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917" r:id="rId2"/>
  </p:sldMasterIdLst>
  <p:notesMasterIdLst>
    <p:notesMasterId r:id="rId205"/>
  </p:notesMasterIdLst>
  <p:handoutMasterIdLst>
    <p:handoutMasterId r:id="rId206"/>
  </p:handoutMasterIdLst>
  <p:sldIdLst>
    <p:sldId id="1477" r:id="rId3"/>
    <p:sldId id="1229" r:id="rId4"/>
    <p:sldId id="1178" r:id="rId5"/>
    <p:sldId id="1330" r:id="rId6"/>
    <p:sldId id="1478" r:id="rId7"/>
    <p:sldId id="1331" r:id="rId8"/>
    <p:sldId id="1213" r:id="rId9"/>
    <p:sldId id="1378" r:id="rId10"/>
    <p:sldId id="1279" r:id="rId11"/>
    <p:sldId id="1475" r:id="rId12"/>
    <p:sldId id="1315" r:id="rId13"/>
    <p:sldId id="1278" r:id="rId14"/>
    <p:sldId id="1312" r:id="rId15"/>
    <p:sldId id="1313" r:id="rId16"/>
    <p:sldId id="1232" r:id="rId17"/>
    <p:sldId id="1332" r:id="rId18"/>
    <p:sldId id="1274" r:id="rId19"/>
    <p:sldId id="1275" r:id="rId20"/>
    <p:sldId id="1276" r:id="rId21"/>
    <p:sldId id="1333" r:id="rId22"/>
    <p:sldId id="1334" r:id="rId23"/>
    <p:sldId id="1263" r:id="rId24"/>
    <p:sldId id="1474" r:id="rId25"/>
    <p:sldId id="1335" r:id="rId26"/>
    <p:sldId id="1324" r:id="rId27"/>
    <p:sldId id="1273" r:id="rId28"/>
    <p:sldId id="1264" r:id="rId29"/>
    <p:sldId id="1336" r:id="rId30"/>
    <p:sldId id="1266" r:id="rId31"/>
    <p:sldId id="1267" r:id="rId32"/>
    <p:sldId id="1268" r:id="rId33"/>
    <p:sldId id="1295" r:id="rId34"/>
    <p:sldId id="1277" r:id="rId35"/>
    <p:sldId id="1269" r:id="rId36"/>
    <p:sldId id="1271" r:id="rId37"/>
    <p:sldId id="1233" r:id="rId38"/>
    <p:sldId id="1265" r:id="rId39"/>
    <p:sldId id="1182" r:id="rId40"/>
    <p:sldId id="1180" r:id="rId41"/>
    <p:sldId id="1185" r:id="rId42"/>
    <p:sldId id="1382" r:id="rId43"/>
    <p:sldId id="1383" r:id="rId44"/>
    <p:sldId id="1260" r:id="rId45"/>
    <p:sldId id="1319" r:id="rId46"/>
    <p:sldId id="1248" r:id="rId47"/>
    <p:sldId id="1339" r:id="rId48"/>
    <p:sldId id="1341" r:id="rId49"/>
    <p:sldId id="1476" r:id="rId50"/>
    <p:sldId id="1190" r:id="rId51"/>
    <p:sldId id="1338" r:id="rId52"/>
    <p:sldId id="1369" r:id="rId53"/>
    <p:sldId id="1370" r:id="rId54"/>
    <p:sldId id="1371" r:id="rId55"/>
    <p:sldId id="1372" r:id="rId56"/>
    <p:sldId id="1373" r:id="rId57"/>
    <p:sldId id="1340" r:id="rId58"/>
    <p:sldId id="1342" r:id="rId59"/>
    <p:sldId id="1473" r:id="rId60"/>
    <p:sldId id="1468" r:id="rId61"/>
    <p:sldId id="1188" r:id="rId62"/>
    <p:sldId id="1374" r:id="rId63"/>
    <p:sldId id="1375" r:id="rId64"/>
    <p:sldId id="1212" r:id="rId65"/>
    <p:sldId id="1203" r:id="rId66"/>
    <p:sldId id="1207" r:id="rId67"/>
    <p:sldId id="1210" r:id="rId68"/>
    <p:sldId id="1211" r:id="rId69"/>
    <p:sldId id="1249" r:id="rId70"/>
    <p:sldId id="1250" r:id="rId71"/>
    <p:sldId id="1251" r:id="rId72"/>
    <p:sldId id="1214" r:id="rId73"/>
    <p:sldId id="1215" r:id="rId74"/>
    <p:sldId id="1216" r:id="rId75"/>
    <p:sldId id="1376" r:id="rId76"/>
    <p:sldId id="1377" r:id="rId77"/>
    <p:sldId id="1244" r:id="rId78"/>
    <p:sldId id="1217" r:id="rId79"/>
    <p:sldId id="1343" r:id="rId80"/>
    <p:sldId id="1344" r:id="rId81"/>
    <p:sldId id="1345" r:id="rId82"/>
    <p:sldId id="1360" r:id="rId83"/>
    <p:sldId id="1245" r:id="rId84"/>
    <p:sldId id="1291" r:id="rId85"/>
    <p:sldId id="1218" r:id="rId86"/>
    <p:sldId id="1219" r:id="rId87"/>
    <p:sldId id="1220" r:id="rId88"/>
    <p:sldId id="1314" r:id="rId89"/>
    <p:sldId id="1246" r:id="rId90"/>
    <p:sldId id="1467" r:id="rId91"/>
    <p:sldId id="1262" r:id="rId92"/>
    <p:sldId id="1362" r:id="rId93"/>
    <p:sldId id="1394" r:id="rId94"/>
    <p:sldId id="1440" r:id="rId95"/>
    <p:sldId id="1395" r:id="rId96"/>
    <p:sldId id="1396" r:id="rId97"/>
    <p:sldId id="1397" r:id="rId98"/>
    <p:sldId id="1398" r:id="rId99"/>
    <p:sldId id="1399" r:id="rId100"/>
    <p:sldId id="1400" r:id="rId101"/>
    <p:sldId id="1401" r:id="rId102"/>
    <p:sldId id="1402" r:id="rId103"/>
    <p:sldId id="1403" r:id="rId104"/>
    <p:sldId id="1405" r:id="rId105"/>
    <p:sldId id="1406" r:id="rId106"/>
    <p:sldId id="1407" r:id="rId107"/>
    <p:sldId id="1408" r:id="rId108"/>
    <p:sldId id="1409" r:id="rId109"/>
    <p:sldId id="1410" r:id="rId110"/>
    <p:sldId id="1411" r:id="rId111"/>
    <p:sldId id="1412" r:id="rId112"/>
    <p:sldId id="1413" r:id="rId113"/>
    <p:sldId id="1414" r:id="rId114"/>
    <p:sldId id="1415" r:id="rId115"/>
    <p:sldId id="1416" r:id="rId116"/>
    <p:sldId id="1417" r:id="rId117"/>
    <p:sldId id="1418" r:id="rId118"/>
    <p:sldId id="1419" r:id="rId119"/>
    <p:sldId id="1420" r:id="rId120"/>
    <p:sldId id="1421" r:id="rId121"/>
    <p:sldId id="1422" r:id="rId122"/>
    <p:sldId id="1423" r:id="rId123"/>
    <p:sldId id="1424" r:id="rId124"/>
    <p:sldId id="1425" r:id="rId125"/>
    <p:sldId id="1426" r:id="rId126"/>
    <p:sldId id="1427" r:id="rId127"/>
    <p:sldId id="1428" r:id="rId128"/>
    <p:sldId id="1429" r:id="rId129"/>
    <p:sldId id="1430" r:id="rId130"/>
    <p:sldId id="1431" r:id="rId131"/>
    <p:sldId id="1432" r:id="rId132"/>
    <p:sldId id="1433" r:id="rId133"/>
    <p:sldId id="1439" r:id="rId134"/>
    <p:sldId id="1366" r:id="rId135"/>
    <p:sldId id="1221" r:id="rId136"/>
    <p:sldId id="1379" r:id="rId137"/>
    <p:sldId id="1472" r:id="rId138"/>
    <p:sldId id="1380" r:id="rId139"/>
    <p:sldId id="1363" r:id="rId140"/>
    <p:sldId id="1365" r:id="rId141"/>
    <p:sldId id="1368" r:id="rId142"/>
    <p:sldId id="1384" r:id="rId143"/>
    <p:sldId id="1364" r:id="rId144"/>
    <p:sldId id="1461" r:id="rId145"/>
    <p:sldId id="1464" r:id="rId146"/>
    <p:sldId id="1463" r:id="rId147"/>
    <p:sldId id="1222" r:id="rId148"/>
    <p:sldId id="1385" r:id="rId149"/>
    <p:sldId id="1441" r:id="rId150"/>
    <p:sldId id="1445" r:id="rId151"/>
    <p:sldId id="1447" r:id="rId152"/>
    <p:sldId id="1465" r:id="rId153"/>
    <p:sldId id="1469" r:id="rId154"/>
    <p:sldId id="1451" r:id="rId155"/>
    <p:sldId id="1452" r:id="rId156"/>
    <p:sldId id="1453" r:id="rId157"/>
    <p:sldId id="1454" r:id="rId158"/>
    <p:sldId id="1455" r:id="rId159"/>
    <p:sldId id="1456" r:id="rId160"/>
    <p:sldId id="1457" r:id="rId161"/>
    <p:sldId id="1458" r:id="rId162"/>
    <p:sldId id="1460" r:id="rId163"/>
    <p:sldId id="1443" r:id="rId164"/>
    <p:sldId id="1444" r:id="rId165"/>
    <p:sldId id="1223" r:id="rId166"/>
    <p:sldId id="1387" r:id="rId167"/>
    <p:sldId id="1224" r:id="rId168"/>
    <p:sldId id="1225" r:id="rId169"/>
    <p:sldId id="1202" r:id="rId170"/>
    <p:sldId id="1381" r:id="rId171"/>
    <p:sldId id="1292" r:id="rId172"/>
    <p:sldId id="1293" r:id="rId173"/>
    <p:sldId id="1294" r:id="rId174"/>
    <p:sldId id="1296" r:id="rId175"/>
    <p:sldId id="1320" r:id="rId176"/>
    <p:sldId id="1321" r:id="rId177"/>
    <p:sldId id="1322" r:id="rId178"/>
    <p:sldId id="1323" r:id="rId179"/>
    <p:sldId id="1297" r:id="rId180"/>
    <p:sldId id="1298" r:id="rId181"/>
    <p:sldId id="1299" r:id="rId182"/>
    <p:sldId id="1300" r:id="rId183"/>
    <p:sldId id="1301" r:id="rId184"/>
    <p:sldId id="1302" r:id="rId185"/>
    <p:sldId id="1329" r:id="rId186"/>
    <p:sldId id="1304" r:id="rId187"/>
    <p:sldId id="1306" r:id="rId188"/>
    <p:sldId id="1326" r:id="rId189"/>
    <p:sldId id="1327" r:id="rId190"/>
    <p:sldId id="1325" r:id="rId191"/>
    <p:sldId id="1307" r:id="rId192"/>
    <p:sldId id="1308" r:id="rId193"/>
    <p:sldId id="1309" r:id="rId194"/>
    <p:sldId id="1346" r:id="rId195"/>
    <p:sldId id="1347" r:id="rId196"/>
    <p:sldId id="1348" r:id="rId197"/>
    <p:sldId id="1310" r:id="rId198"/>
    <p:sldId id="1390" r:id="rId199"/>
    <p:sldId id="1391" r:id="rId200"/>
    <p:sldId id="1392" r:id="rId201"/>
    <p:sldId id="1393" r:id="rId202"/>
    <p:sldId id="1311" r:id="rId203"/>
    <p:sldId id="1389" r:id="rId204"/>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3666A"/>
    <a:srgbClr val="445469"/>
    <a:srgbClr val="FBB62B"/>
    <a:srgbClr val="364D65"/>
    <a:srgbClr val="19232E"/>
    <a:srgbClr val="2F2F2F"/>
    <a:srgbClr val="FBC81F"/>
    <a:srgbClr val="2C4054"/>
    <a:srgbClr val="FADF35"/>
    <a:srgbClr val="666666"/>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564" autoAdjust="0"/>
    <p:restoredTop sz="99409" autoAdjust="0"/>
  </p:normalViewPr>
  <p:slideViewPr>
    <p:cSldViewPr snapToGrid="0" snapToObjects="1">
      <p:cViewPr varScale="1">
        <p:scale>
          <a:sx n="58" d="100"/>
          <a:sy n="58" d="100"/>
        </p:scale>
        <p:origin x="456" y="108"/>
      </p:cViewPr>
      <p:guideLst/>
    </p:cSldViewPr>
  </p:slideViewPr>
  <p:notesTextViewPr>
    <p:cViewPr>
      <p:scale>
        <a:sx n="100" d="100"/>
        <a:sy n="100" d="100"/>
      </p:scale>
      <p:origin x="0" y="0"/>
    </p:cViewPr>
  </p:notesTextViewPr>
  <p:sorterViewPr>
    <p:cViewPr>
      <p:scale>
        <a:sx n="65" d="100"/>
        <a:sy n="65" d="100"/>
      </p:scale>
      <p:origin x="0" y="28992"/>
    </p:cViewPr>
  </p:sorterViewPr>
  <p:notesViewPr>
    <p:cSldViewPr snapToGrid="0" snapToObjects="1" showGuides="1">
      <p:cViewPr varScale="1">
        <p:scale>
          <a:sx n="88" d="100"/>
          <a:sy n="88" d="100"/>
        </p:scale>
        <p:origin x="3822" y="66"/>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170" Type="http://schemas.openxmlformats.org/officeDocument/2006/relationships/slide" Target="slides/slide168.xml"/><Relationship Id="rId191" Type="http://schemas.openxmlformats.org/officeDocument/2006/relationships/slide" Target="slides/slide189.xml"/><Relationship Id="rId205" Type="http://schemas.openxmlformats.org/officeDocument/2006/relationships/notesMaster" Target="notesMasters/notesMaster1.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144" Type="http://schemas.openxmlformats.org/officeDocument/2006/relationships/slide" Target="slides/slide142.xml"/><Relationship Id="rId149" Type="http://schemas.openxmlformats.org/officeDocument/2006/relationships/slide" Target="slides/slide147.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160" Type="http://schemas.openxmlformats.org/officeDocument/2006/relationships/slide" Target="slides/slide158.xml"/><Relationship Id="rId165" Type="http://schemas.openxmlformats.org/officeDocument/2006/relationships/slide" Target="slides/slide163.xml"/><Relationship Id="rId181" Type="http://schemas.openxmlformats.org/officeDocument/2006/relationships/slide" Target="slides/slide179.xml"/><Relationship Id="rId186" Type="http://schemas.openxmlformats.org/officeDocument/2006/relationships/slide" Target="slides/slide184.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slide" Target="slides/slide137.xml"/><Relationship Id="rId80" Type="http://schemas.openxmlformats.org/officeDocument/2006/relationships/slide" Target="slides/slide78.xml"/><Relationship Id="rId85" Type="http://schemas.openxmlformats.org/officeDocument/2006/relationships/slide" Target="slides/slide83.xml"/><Relationship Id="rId150" Type="http://schemas.openxmlformats.org/officeDocument/2006/relationships/slide" Target="slides/slide148.xml"/><Relationship Id="rId155" Type="http://schemas.openxmlformats.org/officeDocument/2006/relationships/slide" Target="slides/slide153.xml"/><Relationship Id="rId171" Type="http://schemas.openxmlformats.org/officeDocument/2006/relationships/slide" Target="slides/slide169.xml"/><Relationship Id="rId176" Type="http://schemas.openxmlformats.org/officeDocument/2006/relationships/slide" Target="slides/slide174.xml"/><Relationship Id="rId192" Type="http://schemas.openxmlformats.org/officeDocument/2006/relationships/slide" Target="slides/slide190.xml"/><Relationship Id="rId197" Type="http://schemas.openxmlformats.org/officeDocument/2006/relationships/slide" Target="slides/slide195.xml"/><Relationship Id="rId206" Type="http://schemas.openxmlformats.org/officeDocument/2006/relationships/handoutMaster" Target="handoutMasters/handoutMaster1.xml"/><Relationship Id="rId201" Type="http://schemas.openxmlformats.org/officeDocument/2006/relationships/slide" Target="slides/slide199.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slide" Target="slides/slide127.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40" Type="http://schemas.openxmlformats.org/officeDocument/2006/relationships/slide" Target="slides/slide138.xml"/><Relationship Id="rId145" Type="http://schemas.openxmlformats.org/officeDocument/2006/relationships/slide" Target="slides/slide143.xml"/><Relationship Id="rId161" Type="http://schemas.openxmlformats.org/officeDocument/2006/relationships/slide" Target="slides/slide159.xml"/><Relationship Id="rId166" Type="http://schemas.openxmlformats.org/officeDocument/2006/relationships/slide" Target="slides/slide164.xml"/><Relationship Id="rId182" Type="http://schemas.openxmlformats.org/officeDocument/2006/relationships/slide" Target="slides/slide180.xml"/><Relationship Id="rId187" Type="http://schemas.openxmlformats.org/officeDocument/2006/relationships/slide" Target="slides/slide185.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slide" Target="slides/slide128.xml"/><Relationship Id="rId135" Type="http://schemas.openxmlformats.org/officeDocument/2006/relationships/slide" Target="slides/slide133.xml"/><Relationship Id="rId151" Type="http://schemas.openxmlformats.org/officeDocument/2006/relationships/slide" Target="slides/slide149.xml"/><Relationship Id="rId156" Type="http://schemas.openxmlformats.org/officeDocument/2006/relationships/slide" Target="slides/slide154.xml"/><Relationship Id="rId177" Type="http://schemas.openxmlformats.org/officeDocument/2006/relationships/slide" Target="slides/slide175.xml"/><Relationship Id="rId198" Type="http://schemas.openxmlformats.org/officeDocument/2006/relationships/slide" Target="slides/slide196.xml"/><Relationship Id="rId172" Type="http://schemas.openxmlformats.org/officeDocument/2006/relationships/slide" Target="slides/slide170.xml"/><Relationship Id="rId193" Type="http://schemas.openxmlformats.org/officeDocument/2006/relationships/slide" Target="slides/slide191.xml"/><Relationship Id="rId202" Type="http://schemas.openxmlformats.org/officeDocument/2006/relationships/slide" Target="slides/slide200.xml"/><Relationship Id="rId207" Type="http://schemas.openxmlformats.org/officeDocument/2006/relationships/presProps" Target="presProps.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slide" Target="slides/slide186.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slide" Target="slides/slide160.xml"/><Relationship Id="rId183" Type="http://schemas.openxmlformats.org/officeDocument/2006/relationships/slide" Target="slides/slide181.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73" Type="http://schemas.openxmlformats.org/officeDocument/2006/relationships/slide" Target="slides/slide171.xml"/><Relationship Id="rId194" Type="http://schemas.openxmlformats.org/officeDocument/2006/relationships/slide" Target="slides/slide192.xml"/><Relationship Id="rId199" Type="http://schemas.openxmlformats.org/officeDocument/2006/relationships/slide" Target="slides/slide197.xml"/><Relationship Id="rId203" Type="http://schemas.openxmlformats.org/officeDocument/2006/relationships/slide" Target="slides/slide201.xml"/><Relationship Id="rId208" Type="http://schemas.openxmlformats.org/officeDocument/2006/relationships/viewProps" Target="viewProps.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slide" Target="slides/slide182.xml"/><Relationship Id="rId189" Type="http://schemas.openxmlformats.org/officeDocument/2006/relationships/slide" Target="slides/slide187.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79" Type="http://schemas.openxmlformats.org/officeDocument/2006/relationships/slide" Target="slides/slide177.xml"/><Relationship Id="rId195" Type="http://schemas.openxmlformats.org/officeDocument/2006/relationships/slide" Target="slides/slide193.xml"/><Relationship Id="rId209" Type="http://schemas.openxmlformats.org/officeDocument/2006/relationships/theme" Target="theme/theme1.xml"/><Relationship Id="rId190" Type="http://schemas.openxmlformats.org/officeDocument/2006/relationships/slide" Target="slides/slide188.xml"/><Relationship Id="rId204" Type="http://schemas.openxmlformats.org/officeDocument/2006/relationships/slide" Target="slides/slide202.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slide" Target="slides/slide162.xml"/><Relationship Id="rId169" Type="http://schemas.openxmlformats.org/officeDocument/2006/relationships/slide" Target="slides/slide167.xml"/><Relationship Id="rId185" Type="http://schemas.openxmlformats.org/officeDocument/2006/relationships/slide" Target="slides/slide183.xml"/><Relationship Id="rId4" Type="http://schemas.openxmlformats.org/officeDocument/2006/relationships/slide" Target="slides/slide2.xml"/><Relationship Id="rId9" Type="http://schemas.openxmlformats.org/officeDocument/2006/relationships/slide" Target="slides/slide7.xml"/><Relationship Id="rId180" Type="http://schemas.openxmlformats.org/officeDocument/2006/relationships/slide" Target="slides/slide178.xml"/><Relationship Id="rId210" Type="http://schemas.openxmlformats.org/officeDocument/2006/relationships/tableStyles" Target="tableStyles.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slide" Target="slides/slide173.xml"/><Relationship Id="rId196" Type="http://schemas.openxmlformats.org/officeDocument/2006/relationships/slide" Target="slides/slide194.xml"/><Relationship Id="rId200" Type="http://schemas.openxmlformats.org/officeDocument/2006/relationships/slide" Target="slides/slide198.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1"/>
            <c:invertIfNegative val="0"/>
            <c:bubble3D val="0"/>
            <c:spPr>
              <a:solidFill>
                <a:schemeClr val="accent2"/>
              </a:solidFill>
              <a:ln>
                <a:noFill/>
              </a:ln>
              <a:effectLst/>
            </c:spPr>
            <c:extLst>
              <c:ext xmlns:c16="http://schemas.microsoft.com/office/drawing/2014/chart" uri="{C3380CC4-5D6E-409C-BE32-E72D297353CC}">
                <c16:uniqueId val="{00000001-3EE7-48BA-BF13-D091A20E0353}"/>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3-3EE7-48BA-BF13-D091A20E0353}"/>
              </c:ext>
            </c:extLst>
          </c:dPt>
          <c:dPt>
            <c:idx val="3"/>
            <c:invertIfNegative val="0"/>
            <c:bubble3D val="0"/>
            <c:spPr>
              <a:solidFill>
                <a:schemeClr val="accent4"/>
              </a:solidFill>
              <a:ln>
                <a:noFill/>
              </a:ln>
              <a:effectLst/>
            </c:spPr>
            <c:extLst>
              <c:ext xmlns:c16="http://schemas.microsoft.com/office/drawing/2014/chart" uri="{C3380CC4-5D6E-409C-BE32-E72D297353CC}">
                <c16:uniqueId val="{00000005-3EE7-48BA-BF13-D091A20E0353}"/>
              </c:ext>
            </c:extLst>
          </c:dPt>
          <c:dPt>
            <c:idx val="4"/>
            <c:invertIfNegative val="0"/>
            <c:bubble3D val="0"/>
            <c:spPr>
              <a:solidFill>
                <a:schemeClr val="accent1"/>
              </a:solidFill>
              <a:ln>
                <a:noFill/>
              </a:ln>
              <a:effectLst/>
            </c:spPr>
            <c:extLst>
              <c:ext xmlns:c16="http://schemas.microsoft.com/office/drawing/2014/chart" uri="{C3380CC4-5D6E-409C-BE32-E72D297353CC}">
                <c16:uniqueId val="{00000007-3EE7-48BA-BF13-D091A20E0353}"/>
              </c:ext>
            </c:extLst>
          </c:dPt>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bg1"/>
                    </a:solidFill>
                    <a:latin typeface="Lato" charset="0"/>
                    <a:ea typeface="Lato" charset="0"/>
                    <a:cs typeface="Lato"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2</c:v>
                </c:pt>
                <c:pt idx="1">
                  <c:v>3</c:v>
                </c:pt>
                <c:pt idx="2">
                  <c:v>4</c:v>
                </c:pt>
                <c:pt idx="3">
                  <c:v>5</c:v>
                </c:pt>
                <c:pt idx="4">
                  <c:v>6</c:v>
                </c:pt>
              </c:numCache>
            </c:numRef>
          </c:val>
          <c:extLst>
            <c:ext xmlns:c16="http://schemas.microsoft.com/office/drawing/2014/chart" uri="{C3380CC4-5D6E-409C-BE32-E72D297353CC}">
              <c16:uniqueId val="{00000008-3EE7-48BA-BF13-D091A20E0353}"/>
            </c:ext>
          </c:extLst>
        </c:ser>
        <c:dLbls>
          <c:showLegendKey val="0"/>
          <c:showVal val="0"/>
          <c:showCatName val="0"/>
          <c:showSerName val="0"/>
          <c:showPercent val="0"/>
          <c:showBubbleSize val="0"/>
        </c:dLbls>
        <c:gapWidth val="121"/>
        <c:overlap val="-27"/>
        <c:axId val="321793392"/>
        <c:axId val="321793784"/>
      </c:barChart>
      <c:catAx>
        <c:axId val="3217933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bg1"/>
                </a:solidFill>
                <a:latin typeface="Lato" charset="0"/>
                <a:ea typeface="Lato" charset="0"/>
                <a:cs typeface="Lato" charset="0"/>
              </a:defRPr>
            </a:pPr>
            <a:endParaRPr lang="en-US"/>
          </a:p>
        </c:txPr>
        <c:crossAx val="321793784"/>
        <c:crosses val="autoZero"/>
        <c:auto val="1"/>
        <c:lblAlgn val="ctr"/>
        <c:lblOffset val="100"/>
        <c:noMultiLvlLbl val="0"/>
      </c:catAx>
      <c:valAx>
        <c:axId val="321793784"/>
        <c:scaling>
          <c:orientation val="minMax"/>
        </c:scaling>
        <c:delete val="0"/>
        <c:axPos val="l"/>
        <c:numFmt formatCode="General" sourceLinked="1"/>
        <c:majorTickMark val="none"/>
        <c:minorTickMark val="none"/>
        <c:tickLblPos val="nextTo"/>
        <c:spPr>
          <a:noFill/>
          <a:ln>
            <a:noFill/>
          </a:ln>
          <a:effectLst/>
        </c:spPr>
        <c:txPr>
          <a:bodyPr rot="0" spcFirstLastPara="1" vertOverflow="ellipsis" wrap="square" anchor="b" anchorCtr="0"/>
          <a:lstStyle/>
          <a:p>
            <a:pPr>
              <a:defRPr sz="2000" b="1" i="0" u="none" strike="noStrike" kern="1200" baseline="0">
                <a:solidFill>
                  <a:schemeClr val="bg1"/>
                </a:solidFill>
                <a:latin typeface="Lato" charset="0"/>
                <a:ea typeface="Lato" charset="0"/>
                <a:cs typeface="Lato" charset="0"/>
              </a:defRPr>
            </a:pPr>
            <a:endParaRPr lang="en-US"/>
          </a:p>
        </c:txPr>
        <c:crossAx val="321793392"/>
        <c:crosses val="autoZero"/>
        <c:crossBetween val="between"/>
      </c:valAx>
      <c:spPr>
        <a:noFill/>
        <a:ln>
          <a:noFill/>
        </a:ln>
        <a:effectLst/>
      </c:spPr>
    </c:plotArea>
    <c:plotVisOnly val="1"/>
    <c:dispBlanksAs val="gap"/>
    <c:showDLblsOverMax val="0"/>
  </c:chart>
  <c:spPr>
    <a:noFill/>
    <a:ln>
      <a:noFill/>
    </a:ln>
    <a:effectLst/>
  </c:spPr>
  <c:txPr>
    <a:bodyPr/>
    <a:lstStyle/>
    <a:p>
      <a:pPr>
        <a:defRPr>
          <a:latin typeface="Lato" charset="0"/>
          <a:ea typeface="Lato" charset="0"/>
          <a:cs typeface="Lato"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a:ln w="19050">
                <a:noFill/>
              </a:ln>
              <a:effectLst/>
            </c:spPr>
            <c:extLst>
              <c:ext xmlns:c16="http://schemas.microsoft.com/office/drawing/2014/chart" uri="{C3380CC4-5D6E-409C-BE32-E72D297353CC}">
                <c16:uniqueId val="{00000001-87F5-451A-96AE-4686ABF5CB2A}"/>
              </c:ext>
            </c:extLst>
          </c:dPt>
          <c:dPt>
            <c:idx val="1"/>
            <c:bubble3D val="0"/>
            <c:spPr>
              <a:solidFill>
                <a:schemeClr val="tx2">
                  <a:alpha val="10000"/>
                </a:schemeClr>
              </a:solidFill>
              <a:ln w="19050">
                <a:noFill/>
              </a:ln>
              <a:effectLst/>
            </c:spPr>
            <c:extLst>
              <c:ext xmlns:c16="http://schemas.microsoft.com/office/drawing/2014/chart" uri="{C3380CC4-5D6E-409C-BE32-E72D297353CC}">
                <c16:uniqueId val="{00000003-87F5-451A-96AE-4686ABF5CB2A}"/>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87F5-451A-96AE-4686ABF5CB2A}"/>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87F5-451A-96AE-4686ABF5CB2A}"/>
              </c:ext>
            </c:extLst>
          </c:dPt>
          <c:cat>
            <c:strRef>
              <c:f>Sheet1!$A$2:$A$5</c:f>
              <c:strCache>
                <c:ptCount val="2"/>
                <c:pt idx="0">
                  <c:v>1st Qtr</c:v>
                </c:pt>
                <c:pt idx="1">
                  <c:v>2nd Qtr</c:v>
                </c:pt>
              </c:strCache>
            </c:strRef>
          </c:cat>
          <c:val>
            <c:numRef>
              <c:f>Sheet1!$B$2:$B$5</c:f>
              <c:numCache>
                <c:formatCode>General</c:formatCode>
                <c:ptCount val="4"/>
                <c:pt idx="0">
                  <c:v>60</c:v>
                </c:pt>
                <c:pt idx="1">
                  <c:v>25</c:v>
                </c:pt>
              </c:numCache>
            </c:numRef>
          </c:val>
          <c:extLst>
            <c:ext xmlns:c16="http://schemas.microsoft.com/office/drawing/2014/chart" uri="{C3380CC4-5D6E-409C-BE32-E72D297353CC}">
              <c16:uniqueId val="{00000008-87F5-451A-96AE-4686ABF5CB2A}"/>
            </c:ext>
          </c:extLst>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2052-4594-962F-DAD99DD484A5}"/>
              </c:ext>
            </c:extLst>
          </c:dPt>
          <c:dPt>
            <c:idx val="1"/>
            <c:bubble3D val="0"/>
            <c:spPr>
              <a:solidFill>
                <a:schemeClr val="tx2">
                  <a:alpha val="10000"/>
                </a:schemeClr>
              </a:solidFill>
              <a:ln w="19050">
                <a:noFill/>
              </a:ln>
              <a:effectLst/>
            </c:spPr>
            <c:extLst>
              <c:ext xmlns:c16="http://schemas.microsoft.com/office/drawing/2014/chart" uri="{C3380CC4-5D6E-409C-BE32-E72D297353CC}">
                <c16:uniqueId val="{00000003-2052-4594-962F-DAD99DD484A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2052-4594-962F-DAD99DD484A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2052-4594-962F-DAD99DD484A5}"/>
              </c:ext>
            </c:extLst>
          </c:dPt>
          <c:cat>
            <c:strRef>
              <c:f>Sheet1!$A$2:$A$5</c:f>
              <c:strCache>
                <c:ptCount val="2"/>
                <c:pt idx="0">
                  <c:v>1st Qtr</c:v>
                </c:pt>
                <c:pt idx="1">
                  <c:v>2nd Qtr</c:v>
                </c:pt>
              </c:strCache>
            </c:strRef>
          </c:cat>
          <c:val>
            <c:numRef>
              <c:f>Sheet1!$B$2:$B$5</c:f>
              <c:numCache>
                <c:formatCode>General</c:formatCode>
                <c:ptCount val="4"/>
                <c:pt idx="0">
                  <c:v>35</c:v>
                </c:pt>
                <c:pt idx="1">
                  <c:v>70</c:v>
                </c:pt>
              </c:numCache>
            </c:numRef>
          </c:val>
          <c:extLst>
            <c:ext xmlns:c16="http://schemas.microsoft.com/office/drawing/2014/chart" uri="{C3380CC4-5D6E-409C-BE32-E72D297353CC}">
              <c16:uniqueId val="{00000008-2052-4594-962F-DAD99DD484A5}"/>
            </c:ext>
          </c:extLst>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F17C-4469-9734-0EAB62AEDB99}"/>
              </c:ext>
            </c:extLst>
          </c:dPt>
          <c:dPt>
            <c:idx val="1"/>
            <c:bubble3D val="0"/>
            <c:spPr>
              <a:solidFill>
                <a:schemeClr val="tx2">
                  <a:alpha val="10000"/>
                </a:schemeClr>
              </a:solidFill>
              <a:ln w="19050">
                <a:noFill/>
              </a:ln>
              <a:effectLst/>
            </c:spPr>
            <c:extLst>
              <c:ext xmlns:c16="http://schemas.microsoft.com/office/drawing/2014/chart" uri="{C3380CC4-5D6E-409C-BE32-E72D297353CC}">
                <c16:uniqueId val="{00000003-F17C-4469-9734-0EAB62AEDB9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F17C-4469-9734-0EAB62AEDB9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F17C-4469-9734-0EAB62AEDB99}"/>
              </c:ext>
            </c:extLst>
          </c:dPt>
          <c:cat>
            <c:strRef>
              <c:f>Sheet1!$A$2:$A$5</c:f>
              <c:strCache>
                <c:ptCount val="2"/>
                <c:pt idx="0">
                  <c:v>1st Qtr</c:v>
                </c:pt>
                <c:pt idx="1">
                  <c:v>2nd Qtr</c:v>
                </c:pt>
              </c:strCache>
            </c:strRef>
          </c:cat>
          <c:val>
            <c:numRef>
              <c:f>Sheet1!$B$2:$B$5</c:f>
              <c:numCache>
                <c:formatCode>General</c:formatCode>
                <c:ptCount val="4"/>
                <c:pt idx="0">
                  <c:v>50</c:v>
                </c:pt>
                <c:pt idx="1">
                  <c:v>50</c:v>
                </c:pt>
              </c:numCache>
            </c:numRef>
          </c:val>
          <c:extLst>
            <c:ext xmlns:c16="http://schemas.microsoft.com/office/drawing/2014/chart" uri="{C3380CC4-5D6E-409C-BE32-E72D297353CC}">
              <c16:uniqueId val="{00000008-F17C-4469-9734-0EAB62AEDB99}"/>
            </c:ext>
          </c:extLst>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A005-4B95-977F-E01799EF7A41}"/>
              </c:ext>
            </c:extLst>
          </c:dPt>
          <c:dPt>
            <c:idx val="1"/>
            <c:bubble3D val="0"/>
            <c:spPr>
              <a:solidFill>
                <a:schemeClr val="tx2">
                  <a:alpha val="10000"/>
                </a:schemeClr>
              </a:solidFill>
              <a:ln w="19050">
                <a:noFill/>
              </a:ln>
              <a:effectLst/>
            </c:spPr>
            <c:extLst>
              <c:ext xmlns:c16="http://schemas.microsoft.com/office/drawing/2014/chart" uri="{C3380CC4-5D6E-409C-BE32-E72D297353CC}">
                <c16:uniqueId val="{00000003-A005-4B95-977F-E01799EF7A41}"/>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A005-4B95-977F-E01799EF7A41}"/>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A005-4B95-977F-E01799EF7A41}"/>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A005-4B95-977F-E01799EF7A41}"/>
            </c:ext>
          </c:extLst>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CA"/>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7489F62-93B9-4178-B9E2-86700CF10C90}" type="datetimeFigureOut">
              <a:rPr lang="en-CA" smtClean="0"/>
              <a:t>2017-11-20</a:t>
            </a:fld>
            <a:endParaRPr lang="en-CA"/>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CA"/>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5ECF69B-D799-4EBD-8D85-F4E6C21B0F67}" type="slidenum">
              <a:rPr lang="en-CA" smtClean="0"/>
              <a:t>‹#›</a:t>
            </a:fld>
            <a:endParaRPr lang="en-CA"/>
          </a:p>
        </p:txBody>
      </p:sp>
    </p:spTree>
    <p:extLst>
      <p:ext uri="{BB962C8B-B14F-4D97-AF65-F5344CB8AC3E}">
        <p14:creationId xmlns:p14="http://schemas.microsoft.com/office/powerpoint/2010/main" val="371618890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b="0" i="0">
                <a:latin typeface="Arial Regular" charset="0"/>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b="0" i="0">
                <a:latin typeface="Arial Regular" charset="0"/>
              </a:defRPr>
            </a:lvl1pPr>
          </a:lstStyle>
          <a:p>
            <a:fld id="{EFC10EE1-B198-C942-8235-326C972CBB30}" type="datetimeFigureOut">
              <a:rPr lang="en-US" smtClean="0"/>
              <a:pPr/>
              <a:t>11/20/2017</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b="0" i="0">
                <a:latin typeface="Arial Regular" charset="0"/>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b="0" i="0">
                <a:latin typeface="Arial Regular" charset="0"/>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b="0" i="0" kern="1200">
        <a:solidFill>
          <a:schemeClr val="tx1"/>
        </a:solidFill>
        <a:latin typeface="Arial Regular" charset="0"/>
        <a:ea typeface="+mn-ea"/>
        <a:cs typeface="+mn-cs"/>
      </a:defRPr>
    </a:lvl1pPr>
    <a:lvl2pPr marL="914217" algn="l" defTabSz="914217" rtl="0" eaLnBrk="1" latinLnBrk="0" hangingPunct="1">
      <a:defRPr sz="2400" b="0" i="0" kern="1200">
        <a:solidFill>
          <a:schemeClr val="tx1"/>
        </a:solidFill>
        <a:latin typeface="Arial Regular" charset="0"/>
        <a:ea typeface="+mn-ea"/>
        <a:cs typeface="+mn-cs"/>
      </a:defRPr>
    </a:lvl2pPr>
    <a:lvl3pPr marL="1828434" algn="l" defTabSz="914217" rtl="0" eaLnBrk="1" latinLnBrk="0" hangingPunct="1">
      <a:defRPr sz="2400" b="0" i="0" kern="1200">
        <a:solidFill>
          <a:schemeClr val="tx1"/>
        </a:solidFill>
        <a:latin typeface="Arial Regular" charset="0"/>
        <a:ea typeface="+mn-ea"/>
        <a:cs typeface="+mn-cs"/>
      </a:defRPr>
    </a:lvl3pPr>
    <a:lvl4pPr marL="2742651" algn="l" defTabSz="914217" rtl="0" eaLnBrk="1" latinLnBrk="0" hangingPunct="1">
      <a:defRPr sz="2400" b="0" i="0" kern="1200">
        <a:solidFill>
          <a:schemeClr val="tx1"/>
        </a:solidFill>
        <a:latin typeface="Arial Regular" charset="0"/>
        <a:ea typeface="+mn-ea"/>
        <a:cs typeface="+mn-cs"/>
      </a:defRPr>
    </a:lvl4pPr>
    <a:lvl5pPr marL="3656868" algn="l" defTabSz="914217" rtl="0" eaLnBrk="1" latinLnBrk="0" hangingPunct="1">
      <a:defRPr sz="2400" b="0" i="0" kern="1200">
        <a:solidFill>
          <a:schemeClr val="tx1"/>
        </a:solidFill>
        <a:latin typeface="Arial Regular" charset="0"/>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a:t>
            </a:fld>
            <a:endParaRPr lang="en-US" dirty="0"/>
          </a:p>
        </p:txBody>
      </p:sp>
    </p:spTree>
    <p:extLst>
      <p:ext uri="{BB962C8B-B14F-4D97-AF65-F5344CB8AC3E}">
        <p14:creationId xmlns:p14="http://schemas.microsoft.com/office/powerpoint/2010/main" val="212790409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16</a:t>
            </a:fld>
            <a:endParaRPr lang="en-US" dirty="0"/>
          </a:p>
        </p:txBody>
      </p:sp>
    </p:spTree>
    <p:extLst>
      <p:ext uri="{BB962C8B-B14F-4D97-AF65-F5344CB8AC3E}">
        <p14:creationId xmlns:p14="http://schemas.microsoft.com/office/powerpoint/2010/main" val="41306338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17</a:t>
            </a:fld>
            <a:endParaRPr lang="en-US" dirty="0"/>
          </a:p>
        </p:txBody>
      </p:sp>
    </p:spTree>
    <p:extLst>
      <p:ext uri="{BB962C8B-B14F-4D97-AF65-F5344CB8AC3E}">
        <p14:creationId xmlns:p14="http://schemas.microsoft.com/office/powerpoint/2010/main" val="190271808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18</a:t>
            </a:fld>
            <a:endParaRPr lang="en-US" dirty="0"/>
          </a:p>
        </p:txBody>
      </p:sp>
    </p:spTree>
    <p:extLst>
      <p:ext uri="{BB962C8B-B14F-4D97-AF65-F5344CB8AC3E}">
        <p14:creationId xmlns:p14="http://schemas.microsoft.com/office/powerpoint/2010/main" val="151013635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19</a:t>
            </a:fld>
            <a:endParaRPr lang="en-US" dirty="0"/>
          </a:p>
        </p:txBody>
      </p:sp>
    </p:spTree>
    <p:extLst>
      <p:ext uri="{BB962C8B-B14F-4D97-AF65-F5344CB8AC3E}">
        <p14:creationId xmlns:p14="http://schemas.microsoft.com/office/powerpoint/2010/main" val="87001463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20</a:t>
            </a:fld>
            <a:endParaRPr lang="en-US" dirty="0"/>
          </a:p>
        </p:txBody>
      </p:sp>
    </p:spTree>
    <p:extLst>
      <p:ext uri="{BB962C8B-B14F-4D97-AF65-F5344CB8AC3E}">
        <p14:creationId xmlns:p14="http://schemas.microsoft.com/office/powerpoint/2010/main" val="128263904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21</a:t>
            </a:fld>
            <a:endParaRPr lang="en-US" dirty="0"/>
          </a:p>
        </p:txBody>
      </p:sp>
    </p:spTree>
    <p:extLst>
      <p:ext uri="{BB962C8B-B14F-4D97-AF65-F5344CB8AC3E}">
        <p14:creationId xmlns:p14="http://schemas.microsoft.com/office/powerpoint/2010/main" val="184072574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23</a:t>
            </a:fld>
            <a:endParaRPr lang="en-US" dirty="0"/>
          </a:p>
        </p:txBody>
      </p:sp>
    </p:spTree>
    <p:extLst>
      <p:ext uri="{BB962C8B-B14F-4D97-AF65-F5344CB8AC3E}">
        <p14:creationId xmlns:p14="http://schemas.microsoft.com/office/powerpoint/2010/main" val="199331470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28</a:t>
            </a:fld>
            <a:endParaRPr lang="en-US" dirty="0"/>
          </a:p>
        </p:txBody>
      </p:sp>
    </p:spTree>
    <p:extLst>
      <p:ext uri="{BB962C8B-B14F-4D97-AF65-F5344CB8AC3E}">
        <p14:creationId xmlns:p14="http://schemas.microsoft.com/office/powerpoint/2010/main" val="139126569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32</a:t>
            </a:fld>
            <a:endParaRPr lang="en-US" dirty="0"/>
          </a:p>
        </p:txBody>
      </p:sp>
    </p:spTree>
    <p:extLst>
      <p:ext uri="{BB962C8B-B14F-4D97-AF65-F5344CB8AC3E}">
        <p14:creationId xmlns:p14="http://schemas.microsoft.com/office/powerpoint/2010/main" val="39001925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41</a:t>
            </a:fld>
            <a:endParaRPr lang="en-US" dirty="0"/>
          </a:p>
        </p:txBody>
      </p:sp>
    </p:spTree>
    <p:extLst>
      <p:ext uri="{BB962C8B-B14F-4D97-AF65-F5344CB8AC3E}">
        <p14:creationId xmlns:p14="http://schemas.microsoft.com/office/powerpoint/2010/main" val="102728314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a:t>
            </a:fld>
            <a:endParaRPr lang="en-US" dirty="0"/>
          </a:p>
        </p:txBody>
      </p:sp>
    </p:spTree>
    <p:extLst>
      <p:ext uri="{BB962C8B-B14F-4D97-AF65-F5344CB8AC3E}">
        <p14:creationId xmlns:p14="http://schemas.microsoft.com/office/powerpoint/2010/main" val="60169121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42</a:t>
            </a:fld>
            <a:endParaRPr lang="en-US" dirty="0"/>
          </a:p>
        </p:txBody>
      </p:sp>
    </p:spTree>
    <p:extLst>
      <p:ext uri="{BB962C8B-B14F-4D97-AF65-F5344CB8AC3E}">
        <p14:creationId xmlns:p14="http://schemas.microsoft.com/office/powerpoint/2010/main" val="119940771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44</a:t>
            </a:fld>
            <a:endParaRPr lang="en-US" dirty="0"/>
          </a:p>
        </p:txBody>
      </p:sp>
    </p:spTree>
    <p:extLst>
      <p:ext uri="{BB962C8B-B14F-4D97-AF65-F5344CB8AC3E}">
        <p14:creationId xmlns:p14="http://schemas.microsoft.com/office/powerpoint/2010/main" val="177069419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48</a:t>
            </a:fld>
            <a:endParaRPr lang="en-US" dirty="0"/>
          </a:p>
        </p:txBody>
      </p:sp>
    </p:spTree>
    <p:extLst>
      <p:ext uri="{BB962C8B-B14F-4D97-AF65-F5344CB8AC3E}">
        <p14:creationId xmlns:p14="http://schemas.microsoft.com/office/powerpoint/2010/main" val="97680448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51</a:t>
            </a:fld>
            <a:endParaRPr lang="en-US" dirty="0"/>
          </a:p>
        </p:txBody>
      </p:sp>
    </p:spTree>
    <p:extLst>
      <p:ext uri="{BB962C8B-B14F-4D97-AF65-F5344CB8AC3E}">
        <p14:creationId xmlns:p14="http://schemas.microsoft.com/office/powerpoint/2010/main" val="101274851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52</a:t>
            </a:fld>
            <a:endParaRPr lang="en-US" dirty="0"/>
          </a:p>
        </p:txBody>
      </p:sp>
    </p:spTree>
    <p:extLst>
      <p:ext uri="{BB962C8B-B14F-4D97-AF65-F5344CB8AC3E}">
        <p14:creationId xmlns:p14="http://schemas.microsoft.com/office/powerpoint/2010/main" val="157780297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53</a:t>
            </a:fld>
            <a:endParaRPr lang="en-US" dirty="0"/>
          </a:p>
        </p:txBody>
      </p:sp>
    </p:spTree>
    <p:extLst>
      <p:ext uri="{BB962C8B-B14F-4D97-AF65-F5344CB8AC3E}">
        <p14:creationId xmlns:p14="http://schemas.microsoft.com/office/powerpoint/2010/main" val="3938697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55</a:t>
            </a:fld>
            <a:endParaRPr lang="en-US" dirty="0"/>
          </a:p>
        </p:txBody>
      </p:sp>
    </p:spTree>
    <p:extLst>
      <p:ext uri="{BB962C8B-B14F-4D97-AF65-F5344CB8AC3E}">
        <p14:creationId xmlns:p14="http://schemas.microsoft.com/office/powerpoint/2010/main" val="200824664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56</a:t>
            </a:fld>
            <a:endParaRPr lang="en-US" dirty="0"/>
          </a:p>
        </p:txBody>
      </p:sp>
    </p:spTree>
    <p:extLst>
      <p:ext uri="{BB962C8B-B14F-4D97-AF65-F5344CB8AC3E}">
        <p14:creationId xmlns:p14="http://schemas.microsoft.com/office/powerpoint/2010/main" val="21792190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57</a:t>
            </a:fld>
            <a:endParaRPr lang="en-US" dirty="0"/>
          </a:p>
        </p:txBody>
      </p:sp>
    </p:spTree>
    <p:extLst>
      <p:ext uri="{BB962C8B-B14F-4D97-AF65-F5344CB8AC3E}">
        <p14:creationId xmlns:p14="http://schemas.microsoft.com/office/powerpoint/2010/main" val="28558788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58</a:t>
            </a:fld>
            <a:endParaRPr lang="en-US" dirty="0"/>
          </a:p>
        </p:txBody>
      </p:sp>
    </p:spTree>
    <p:extLst>
      <p:ext uri="{BB962C8B-B14F-4D97-AF65-F5344CB8AC3E}">
        <p14:creationId xmlns:p14="http://schemas.microsoft.com/office/powerpoint/2010/main" val="132859938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a:t>
            </a:fld>
            <a:endParaRPr lang="en-US" dirty="0"/>
          </a:p>
        </p:txBody>
      </p:sp>
    </p:spTree>
    <p:extLst>
      <p:ext uri="{BB962C8B-B14F-4D97-AF65-F5344CB8AC3E}">
        <p14:creationId xmlns:p14="http://schemas.microsoft.com/office/powerpoint/2010/main" val="18241855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61</a:t>
            </a:fld>
            <a:endParaRPr lang="en-US" dirty="0"/>
          </a:p>
        </p:txBody>
      </p:sp>
    </p:spTree>
    <p:extLst>
      <p:ext uri="{BB962C8B-B14F-4D97-AF65-F5344CB8AC3E}">
        <p14:creationId xmlns:p14="http://schemas.microsoft.com/office/powerpoint/2010/main" val="57618206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62</a:t>
            </a:fld>
            <a:endParaRPr lang="en-US" dirty="0"/>
          </a:p>
        </p:txBody>
      </p:sp>
    </p:spTree>
    <p:extLst>
      <p:ext uri="{BB962C8B-B14F-4D97-AF65-F5344CB8AC3E}">
        <p14:creationId xmlns:p14="http://schemas.microsoft.com/office/powerpoint/2010/main" val="170182797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74</a:t>
            </a:fld>
            <a:endParaRPr lang="en-US" dirty="0"/>
          </a:p>
        </p:txBody>
      </p:sp>
    </p:spTree>
    <p:extLst>
      <p:ext uri="{BB962C8B-B14F-4D97-AF65-F5344CB8AC3E}">
        <p14:creationId xmlns:p14="http://schemas.microsoft.com/office/powerpoint/2010/main" val="88298406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75</a:t>
            </a:fld>
            <a:endParaRPr lang="en-US" dirty="0"/>
          </a:p>
        </p:txBody>
      </p:sp>
    </p:spTree>
    <p:extLst>
      <p:ext uri="{BB962C8B-B14F-4D97-AF65-F5344CB8AC3E}">
        <p14:creationId xmlns:p14="http://schemas.microsoft.com/office/powerpoint/2010/main" val="94192027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77</a:t>
            </a:fld>
            <a:endParaRPr lang="en-US" dirty="0"/>
          </a:p>
        </p:txBody>
      </p:sp>
    </p:spTree>
    <p:extLst>
      <p:ext uri="{BB962C8B-B14F-4D97-AF65-F5344CB8AC3E}">
        <p14:creationId xmlns:p14="http://schemas.microsoft.com/office/powerpoint/2010/main" val="23567623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87</a:t>
            </a:fld>
            <a:endParaRPr lang="en-US" dirty="0"/>
          </a:p>
        </p:txBody>
      </p:sp>
    </p:spTree>
    <p:extLst>
      <p:ext uri="{BB962C8B-B14F-4D97-AF65-F5344CB8AC3E}">
        <p14:creationId xmlns:p14="http://schemas.microsoft.com/office/powerpoint/2010/main" val="110756886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
          <p:cNvSpPr>
            <a:spLocks noGrp="1" noChangeArrowheads="1"/>
          </p:cNvSpPr>
          <p:nvPr>
            <p:ph type="sldNum"/>
          </p:nvPr>
        </p:nvSpPr>
        <p:spPr>
          <a:ln/>
        </p:spPr>
        <p:txBody>
          <a:bodyPr/>
          <a:lstStyle/>
          <a:p>
            <a:fld id="{528F6B4A-EBBA-684D-AA6B-8F3ABDE03877}" type="slidenum">
              <a:rPr lang="en-US"/>
              <a:pPr/>
              <a:t>93</a:t>
            </a:fld>
            <a:endParaRPr lang="en-US"/>
          </a:p>
        </p:txBody>
      </p:sp>
      <p:sp>
        <p:nvSpPr>
          <p:cNvPr id="12289" name="Text Box 1"/>
          <p:cNvSpPr txBox="1">
            <a:spLocks noGrp="1" noRot="1" noChangeAspect="1" noChangeArrowheads="1"/>
          </p:cNvSpPr>
          <p:nvPr>
            <p:ph type="sldImg"/>
          </p:nvPr>
        </p:nvSpPr>
        <p:spPr bwMode="auto">
          <a:xfrm>
            <a:off x="385763" y="693738"/>
            <a:ext cx="6078537" cy="3421062"/>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2290" name="Text Box 2"/>
          <p:cNvSpPr txBox="1">
            <a:spLocks noGrp="1" noChangeArrowheads="1"/>
          </p:cNvSpPr>
          <p:nvPr>
            <p:ph type="body" idx="1"/>
          </p:nvPr>
        </p:nvSpPr>
        <p:spPr bwMode="auto">
          <a:xfrm>
            <a:off x="686361" y="4342535"/>
            <a:ext cx="5478276" cy="4105852"/>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5484324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6997363" y="-11796713"/>
            <a:ext cx="22190076" cy="12485688"/>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78463" cy="4106863"/>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70607353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6997363" y="-11796713"/>
            <a:ext cx="22190076" cy="12485688"/>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78463" cy="4106863"/>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89823166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6997363" y="-11796713"/>
            <a:ext cx="22190076" cy="12485688"/>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78463" cy="4106863"/>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01958854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9</a:t>
            </a:fld>
            <a:endParaRPr lang="en-US" dirty="0"/>
          </a:p>
        </p:txBody>
      </p:sp>
    </p:spTree>
    <p:extLst>
      <p:ext uri="{BB962C8B-B14F-4D97-AF65-F5344CB8AC3E}">
        <p14:creationId xmlns:p14="http://schemas.microsoft.com/office/powerpoint/2010/main" val="24227006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6997363" y="-11796713"/>
            <a:ext cx="22190076" cy="12485688"/>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78463" cy="4106863"/>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71232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DC805A9-F618-A64C-A71F-F614A05E57E5}" type="slidenum">
              <a:rPr lang="en-US" smtClean="0"/>
              <a:t>129</a:t>
            </a:fld>
            <a:endParaRPr lang="en-US"/>
          </a:p>
        </p:txBody>
      </p:sp>
    </p:spTree>
    <p:extLst>
      <p:ext uri="{BB962C8B-B14F-4D97-AF65-F5344CB8AC3E}">
        <p14:creationId xmlns:p14="http://schemas.microsoft.com/office/powerpoint/2010/main" val="133513780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
          <p:cNvSpPr>
            <a:spLocks noGrp="1" noChangeArrowheads="1"/>
          </p:cNvSpPr>
          <p:nvPr>
            <p:ph type="sldNum"/>
          </p:nvPr>
        </p:nvSpPr>
        <p:spPr>
          <a:ln/>
        </p:spPr>
        <p:txBody>
          <a:bodyPr/>
          <a:lstStyle/>
          <a:p>
            <a:fld id="{528F6B4A-EBBA-684D-AA6B-8F3ABDE03877}" type="slidenum">
              <a:rPr lang="en-US"/>
              <a:pPr/>
              <a:t>130</a:t>
            </a:fld>
            <a:endParaRPr lang="en-US"/>
          </a:p>
        </p:txBody>
      </p:sp>
      <p:sp>
        <p:nvSpPr>
          <p:cNvPr id="12289" name="Text Box 1"/>
          <p:cNvSpPr txBox="1">
            <a:spLocks noGrp="1" noRot="1" noChangeAspect="1" noChangeArrowheads="1"/>
          </p:cNvSpPr>
          <p:nvPr>
            <p:ph type="sldImg"/>
          </p:nvPr>
        </p:nvSpPr>
        <p:spPr bwMode="auto">
          <a:xfrm>
            <a:off x="385763" y="693738"/>
            <a:ext cx="6078537" cy="3421062"/>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2290" name="Text Box 2"/>
          <p:cNvSpPr txBox="1">
            <a:spLocks noGrp="1" noChangeArrowheads="1"/>
          </p:cNvSpPr>
          <p:nvPr>
            <p:ph type="body" idx="1"/>
          </p:nvPr>
        </p:nvSpPr>
        <p:spPr bwMode="auto">
          <a:xfrm>
            <a:off x="686361" y="4342535"/>
            <a:ext cx="5478276" cy="4105852"/>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8053731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3" name="Text Box 1"/>
          <p:cNvSpPr txBox="1">
            <a:spLocks noGrp="1" noRot="1" noChangeAspect="1" noChangeArrowheads="1"/>
          </p:cNvSpPr>
          <p:nvPr>
            <p:ph type="sldImg"/>
          </p:nvPr>
        </p:nvSpPr>
        <p:spPr bwMode="auto">
          <a:xfrm>
            <a:off x="-16998950" y="-11796713"/>
            <a:ext cx="22198013" cy="12490451"/>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8194" name="Text Box 2"/>
          <p:cNvSpPr txBox="1">
            <a:spLocks noGrp="1" noChangeArrowheads="1"/>
          </p:cNvSpPr>
          <p:nvPr>
            <p:ph type="body" idx="1"/>
          </p:nvPr>
        </p:nvSpPr>
        <p:spPr bwMode="auto">
          <a:xfrm>
            <a:off x="685800" y="4343400"/>
            <a:ext cx="5483225" cy="4111625"/>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22858317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171</a:t>
            </a:fld>
            <a:endParaRPr lang="en-US" dirty="0"/>
          </a:p>
        </p:txBody>
      </p:sp>
    </p:spTree>
    <p:extLst>
      <p:ext uri="{BB962C8B-B14F-4D97-AF65-F5344CB8AC3E}">
        <p14:creationId xmlns:p14="http://schemas.microsoft.com/office/powerpoint/2010/main" val="22459154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172</a:t>
            </a:fld>
            <a:endParaRPr lang="en-US" dirty="0"/>
          </a:p>
        </p:txBody>
      </p:sp>
    </p:spTree>
    <p:extLst>
      <p:ext uri="{BB962C8B-B14F-4D97-AF65-F5344CB8AC3E}">
        <p14:creationId xmlns:p14="http://schemas.microsoft.com/office/powerpoint/2010/main" val="207532815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174</a:t>
            </a:fld>
            <a:endParaRPr lang="en-US" dirty="0"/>
          </a:p>
        </p:txBody>
      </p:sp>
    </p:spTree>
    <p:extLst>
      <p:ext uri="{BB962C8B-B14F-4D97-AF65-F5344CB8AC3E}">
        <p14:creationId xmlns:p14="http://schemas.microsoft.com/office/powerpoint/2010/main" val="101018636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175</a:t>
            </a:fld>
            <a:endParaRPr lang="en-US" dirty="0"/>
          </a:p>
        </p:txBody>
      </p:sp>
    </p:spTree>
    <p:extLst>
      <p:ext uri="{BB962C8B-B14F-4D97-AF65-F5344CB8AC3E}">
        <p14:creationId xmlns:p14="http://schemas.microsoft.com/office/powerpoint/2010/main" val="14961605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176</a:t>
            </a:fld>
            <a:endParaRPr lang="en-US" dirty="0"/>
          </a:p>
        </p:txBody>
      </p:sp>
    </p:spTree>
    <p:extLst>
      <p:ext uri="{BB962C8B-B14F-4D97-AF65-F5344CB8AC3E}">
        <p14:creationId xmlns:p14="http://schemas.microsoft.com/office/powerpoint/2010/main" val="93611505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177</a:t>
            </a:fld>
            <a:endParaRPr lang="en-US" dirty="0"/>
          </a:p>
        </p:txBody>
      </p:sp>
    </p:spTree>
    <p:extLst>
      <p:ext uri="{BB962C8B-B14F-4D97-AF65-F5344CB8AC3E}">
        <p14:creationId xmlns:p14="http://schemas.microsoft.com/office/powerpoint/2010/main" val="212448609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10</a:t>
            </a:fld>
            <a:endParaRPr lang="en-US" dirty="0"/>
          </a:p>
        </p:txBody>
      </p:sp>
    </p:spTree>
    <p:extLst>
      <p:ext uri="{BB962C8B-B14F-4D97-AF65-F5344CB8AC3E}">
        <p14:creationId xmlns:p14="http://schemas.microsoft.com/office/powerpoint/2010/main" val="132052120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178</a:t>
            </a:fld>
            <a:endParaRPr lang="en-US" dirty="0"/>
          </a:p>
        </p:txBody>
      </p:sp>
    </p:spTree>
    <p:extLst>
      <p:ext uri="{BB962C8B-B14F-4D97-AF65-F5344CB8AC3E}">
        <p14:creationId xmlns:p14="http://schemas.microsoft.com/office/powerpoint/2010/main" val="109502393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179</a:t>
            </a:fld>
            <a:endParaRPr lang="en-US" dirty="0"/>
          </a:p>
        </p:txBody>
      </p:sp>
    </p:spTree>
    <p:extLst>
      <p:ext uri="{BB962C8B-B14F-4D97-AF65-F5344CB8AC3E}">
        <p14:creationId xmlns:p14="http://schemas.microsoft.com/office/powerpoint/2010/main" val="99072611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180</a:t>
            </a:fld>
            <a:endParaRPr lang="en-US" dirty="0"/>
          </a:p>
        </p:txBody>
      </p:sp>
    </p:spTree>
    <p:extLst>
      <p:ext uri="{BB962C8B-B14F-4D97-AF65-F5344CB8AC3E}">
        <p14:creationId xmlns:p14="http://schemas.microsoft.com/office/powerpoint/2010/main" val="128510684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185</a:t>
            </a:fld>
            <a:endParaRPr lang="en-US" dirty="0"/>
          </a:p>
        </p:txBody>
      </p:sp>
    </p:spTree>
    <p:extLst>
      <p:ext uri="{BB962C8B-B14F-4D97-AF65-F5344CB8AC3E}">
        <p14:creationId xmlns:p14="http://schemas.microsoft.com/office/powerpoint/2010/main" val="183381963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186</a:t>
            </a:fld>
            <a:endParaRPr lang="en-US" dirty="0"/>
          </a:p>
        </p:txBody>
      </p:sp>
    </p:spTree>
    <p:extLst>
      <p:ext uri="{BB962C8B-B14F-4D97-AF65-F5344CB8AC3E}">
        <p14:creationId xmlns:p14="http://schemas.microsoft.com/office/powerpoint/2010/main" val="54297146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bg-BG"/>
          </a:p>
        </p:txBody>
      </p:sp>
      <p:sp>
        <p:nvSpPr>
          <p:cNvPr id="4" name="Slide Number Placeholder 3"/>
          <p:cNvSpPr>
            <a:spLocks noGrp="1"/>
          </p:cNvSpPr>
          <p:nvPr>
            <p:ph type="sldNum" sz="quarter" idx="10"/>
          </p:nvPr>
        </p:nvSpPr>
        <p:spPr/>
        <p:txBody>
          <a:bodyPr/>
          <a:lstStyle/>
          <a:p>
            <a:fld id="{51FA003C-ACE2-4EF7-AF62-71758D32E637}" type="slidenum">
              <a:rPr lang="bg-BG" smtClean="0"/>
              <a:t>187</a:t>
            </a:fld>
            <a:endParaRPr lang="bg-BG"/>
          </a:p>
        </p:txBody>
      </p:sp>
    </p:spTree>
    <p:extLst>
      <p:ext uri="{BB962C8B-B14F-4D97-AF65-F5344CB8AC3E}">
        <p14:creationId xmlns:p14="http://schemas.microsoft.com/office/powerpoint/2010/main" val="149245323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bg-BG"/>
          </a:p>
        </p:txBody>
      </p:sp>
      <p:sp>
        <p:nvSpPr>
          <p:cNvPr id="4" name="Slide Number Placeholder 3"/>
          <p:cNvSpPr>
            <a:spLocks noGrp="1"/>
          </p:cNvSpPr>
          <p:nvPr>
            <p:ph type="sldNum" sz="quarter" idx="10"/>
          </p:nvPr>
        </p:nvSpPr>
        <p:spPr/>
        <p:txBody>
          <a:bodyPr/>
          <a:lstStyle/>
          <a:p>
            <a:fld id="{51FA003C-ACE2-4EF7-AF62-71758D32E637}" type="slidenum">
              <a:rPr lang="bg-BG" smtClean="0"/>
              <a:t>188</a:t>
            </a:fld>
            <a:endParaRPr lang="bg-BG"/>
          </a:p>
        </p:txBody>
      </p:sp>
    </p:spTree>
    <p:extLst>
      <p:ext uri="{BB962C8B-B14F-4D97-AF65-F5344CB8AC3E}">
        <p14:creationId xmlns:p14="http://schemas.microsoft.com/office/powerpoint/2010/main" val="16366347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190</a:t>
            </a:fld>
            <a:endParaRPr lang="en-US" dirty="0"/>
          </a:p>
        </p:txBody>
      </p:sp>
    </p:spTree>
    <p:extLst>
      <p:ext uri="{BB962C8B-B14F-4D97-AF65-F5344CB8AC3E}">
        <p14:creationId xmlns:p14="http://schemas.microsoft.com/office/powerpoint/2010/main" val="56960898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197</a:t>
            </a:fld>
            <a:endParaRPr lang="en-US" dirty="0"/>
          </a:p>
        </p:txBody>
      </p:sp>
    </p:spTree>
    <p:extLst>
      <p:ext uri="{BB962C8B-B14F-4D97-AF65-F5344CB8AC3E}">
        <p14:creationId xmlns:p14="http://schemas.microsoft.com/office/powerpoint/2010/main" val="208875569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198</a:t>
            </a:fld>
            <a:endParaRPr lang="en-US" dirty="0"/>
          </a:p>
        </p:txBody>
      </p:sp>
    </p:spTree>
    <p:extLst>
      <p:ext uri="{BB962C8B-B14F-4D97-AF65-F5344CB8AC3E}">
        <p14:creationId xmlns:p14="http://schemas.microsoft.com/office/powerpoint/2010/main" val="19701436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11</a:t>
            </a:fld>
            <a:endParaRPr lang="en-US" dirty="0"/>
          </a:p>
        </p:txBody>
      </p:sp>
    </p:spTree>
    <p:extLst>
      <p:ext uri="{BB962C8B-B14F-4D97-AF65-F5344CB8AC3E}">
        <p14:creationId xmlns:p14="http://schemas.microsoft.com/office/powerpoint/2010/main" val="9428558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199</a:t>
            </a:fld>
            <a:endParaRPr lang="en-US" dirty="0"/>
          </a:p>
        </p:txBody>
      </p:sp>
    </p:spTree>
    <p:extLst>
      <p:ext uri="{BB962C8B-B14F-4D97-AF65-F5344CB8AC3E}">
        <p14:creationId xmlns:p14="http://schemas.microsoft.com/office/powerpoint/2010/main" val="14518278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200</a:t>
            </a:fld>
            <a:endParaRPr lang="en-US" dirty="0"/>
          </a:p>
        </p:txBody>
      </p:sp>
    </p:spTree>
    <p:extLst>
      <p:ext uri="{BB962C8B-B14F-4D97-AF65-F5344CB8AC3E}">
        <p14:creationId xmlns:p14="http://schemas.microsoft.com/office/powerpoint/2010/main" val="89198923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12</a:t>
            </a:fld>
            <a:endParaRPr lang="en-US" dirty="0"/>
          </a:p>
        </p:txBody>
      </p:sp>
    </p:spTree>
    <p:extLst>
      <p:ext uri="{BB962C8B-B14F-4D97-AF65-F5344CB8AC3E}">
        <p14:creationId xmlns:p14="http://schemas.microsoft.com/office/powerpoint/2010/main" val="48304919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13</a:t>
            </a:fld>
            <a:endParaRPr lang="en-US" dirty="0"/>
          </a:p>
        </p:txBody>
      </p:sp>
    </p:spTree>
    <p:extLst>
      <p:ext uri="{BB962C8B-B14F-4D97-AF65-F5344CB8AC3E}">
        <p14:creationId xmlns:p14="http://schemas.microsoft.com/office/powerpoint/2010/main" val="48626363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14</a:t>
            </a:fld>
            <a:endParaRPr lang="en-US" dirty="0"/>
          </a:p>
        </p:txBody>
      </p:sp>
    </p:spTree>
    <p:extLst>
      <p:ext uri="{BB962C8B-B14F-4D97-AF65-F5344CB8AC3E}">
        <p14:creationId xmlns:p14="http://schemas.microsoft.com/office/powerpoint/2010/main" val="71990854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Master Slide 1">
    <p:spTree>
      <p:nvGrpSpPr>
        <p:cNvPr id="1" name=""/>
        <p:cNvGrpSpPr/>
        <p:nvPr/>
      </p:nvGrpSpPr>
      <p:grpSpPr>
        <a:xfrm>
          <a:off x="0" y="0"/>
          <a:ext cx="0" cy="0"/>
          <a:chOff x="0" y="0"/>
          <a:chExt cx="0" cy="0"/>
        </a:xfrm>
      </p:grpSpPr>
    </p:spTree>
    <p:extLst>
      <p:ext uri="{BB962C8B-B14F-4D97-AF65-F5344CB8AC3E}">
        <p14:creationId xmlns:p14="http://schemas.microsoft.com/office/powerpoint/2010/main" val="14379772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General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00425353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ntact us no foo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83769596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Our vision 2">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8675648" cy="13716000"/>
          </a:xfrm>
        </p:spPr>
        <p:txBody>
          <a:bodyPr/>
          <a:lstStyle/>
          <a:p>
            <a:endParaRPr lang="en-US"/>
          </a:p>
        </p:txBody>
      </p:sp>
    </p:spTree>
    <p:extLst>
      <p:ext uri="{BB962C8B-B14F-4D97-AF65-F5344CB8AC3E}">
        <p14:creationId xmlns:p14="http://schemas.microsoft.com/office/powerpoint/2010/main" val="70891543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5_Default Slide">
    <p:spTree>
      <p:nvGrpSpPr>
        <p:cNvPr id="1" name=""/>
        <p:cNvGrpSpPr/>
        <p:nvPr/>
      </p:nvGrpSpPr>
      <p:grpSpPr>
        <a:xfrm>
          <a:off x="0" y="0"/>
          <a:ext cx="0" cy="0"/>
          <a:chOff x="0" y="0"/>
          <a:chExt cx="0" cy="0"/>
        </a:xfrm>
      </p:grpSpPr>
      <p:sp>
        <p:nvSpPr>
          <p:cNvPr id="7" name="Picture Placeholder 3"/>
          <p:cNvSpPr>
            <a:spLocks noGrp="1"/>
          </p:cNvSpPr>
          <p:nvPr>
            <p:ph type="pic" sz="quarter" idx="10"/>
          </p:nvPr>
        </p:nvSpPr>
        <p:spPr>
          <a:xfrm>
            <a:off x="3072889" y="1449173"/>
            <a:ext cx="7076660" cy="10416209"/>
          </a:xfrm>
        </p:spPr>
        <p:txBody>
          <a:bodyPr/>
          <a:lstStyle/>
          <a:p>
            <a:endParaRPr lang="en-US"/>
          </a:p>
        </p:txBody>
      </p:sp>
    </p:spTree>
    <p:extLst>
      <p:ext uri="{BB962C8B-B14F-4D97-AF65-F5344CB8AC3E}">
        <p14:creationId xmlns:p14="http://schemas.microsoft.com/office/powerpoint/2010/main" val="212282215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Testimonials_E">
    <p:spTree>
      <p:nvGrpSpPr>
        <p:cNvPr id="1" name=""/>
        <p:cNvGrpSpPr/>
        <p:nvPr/>
      </p:nvGrpSpPr>
      <p:grpSpPr>
        <a:xfrm>
          <a:off x="0" y="0"/>
          <a:ext cx="0" cy="0"/>
          <a:chOff x="0" y="0"/>
          <a:chExt cx="0" cy="0"/>
        </a:xfrm>
      </p:grpSpPr>
      <p:sp>
        <p:nvSpPr>
          <p:cNvPr id="9" name="Picture Placeholder 13"/>
          <p:cNvSpPr>
            <a:spLocks noGrp="1" noChangeAspect="1"/>
          </p:cNvSpPr>
          <p:nvPr>
            <p:ph type="pic" sz="quarter" idx="20" hasCustomPrompt="1"/>
          </p:nvPr>
        </p:nvSpPr>
        <p:spPr>
          <a:xfrm>
            <a:off x="18054509" y="8686837"/>
            <a:ext cx="1528654" cy="1527680"/>
          </a:xfrm>
          <a:prstGeom prst="ellipse">
            <a:avLst/>
          </a:prstGeom>
        </p:spPr>
        <p:txBody>
          <a:bodyPr>
            <a:noAutofit/>
          </a:bodyPr>
          <a:lstStyle>
            <a:lvl1pPr marL="0" indent="0">
              <a:lnSpc>
                <a:spcPct val="130000"/>
              </a:lnSpc>
              <a:buNone/>
              <a:defRPr sz="1500" baseline="0"/>
            </a:lvl1pPr>
          </a:lstStyle>
          <a:p>
            <a:r>
              <a:rPr lang="en-US" dirty="0" smtClean="0"/>
              <a:t>Drag  Your Picture Here</a:t>
            </a:r>
            <a:endParaRPr lang="en-US" dirty="0"/>
          </a:p>
        </p:txBody>
      </p:sp>
      <p:sp>
        <p:nvSpPr>
          <p:cNvPr id="10" name="Picture Placeholder 13"/>
          <p:cNvSpPr>
            <a:spLocks noGrp="1" noChangeAspect="1"/>
          </p:cNvSpPr>
          <p:nvPr>
            <p:ph type="pic" sz="quarter" idx="21" hasCustomPrompt="1"/>
          </p:nvPr>
        </p:nvSpPr>
        <p:spPr>
          <a:xfrm>
            <a:off x="11353043" y="8637737"/>
            <a:ext cx="1716186" cy="1715092"/>
          </a:xfrm>
          <a:prstGeom prst="ellipse">
            <a:avLst/>
          </a:prstGeom>
        </p:spPr>
        <p:txBody>
          <a:bodyPr>
            <a:noAutofit/>
          </a:bodyPr>
          <a:lstStyle>
            <a:lvl1pPr marL="0" indent="0">
              <a:lnSpc>
                <a:spcPct val="130000"/>
              </a:lnSpc>
              <a:buNone/>
              <a:defRPr sz="1500" baseline="0"/>
            </a:lvl1pPr>
          </a:lstStyle>
          <a:p>
            <a:r>
              <a:rPr lang="en-US" dirty="0" smtClean="0"/>
              <a:t>Drag  Your Picture Here</a:t>
            </a:r>
            <a:endParaRPr lang="en-US" dirty="0"/>
          </a:p>
        </p:txBody>
      </p:sp>
      <p:sp>
        <p:nvSpPr>
          <p:cNvPr id="14" name="Picture Placeholder 13"/>
          <p:cNvSpPr>
            <a:spLocks noGrp="1" noChangeAspect="1"/>
          </p:cNvSpPr>
          <p:nvPr>
            <p:ph type="pic" sz="quarter" idx="22" hasCustomPrompt="1"/>
          </p:nvPr>
        </p:nvSpPr>
        <p:spPr>
          <a:xfrm>
            <a:off x="4851465" y="8686837"/>
            <a:ext cx="1528654" cy="1527680"/>
          </a:xfrm>
          <a:prstGeom prst="ellipse">
            <a:avLst/>
          </a:prstGeom>
        </p:spPr>
        <p:txBody>
          <a:bodyPr>
            <a:noAutofit/>
          </a:bodyPr>
          <a:lstStyle>
            <a:lvl1pPr marL="0" indent="0">
              <a:lnSpc>
                <a:spcPct val="130000"/>
              </a:lnSpc>
              <a:buNone/>
              <a:defRPr sz="1500" baseline="0"/>
            </a:lvl1pPr>
          </a:lstStyle>
          <a:p>
            <a:r>
              <a:rPr lang="en-US" dirty="0" smtClean="0"/>
              <a:t>Drag  Your Picture Here</a:t>
            </a:r>
            <a:endParaRPr lang="en-US" dirty="0"/>
          </a:p>
        </p:txBody>
      </p:sp>
    </p:spTree>
    <p:extLst>
      <p:ext uri="{BB962C8B-B14F-4D97-AF65-F5344CB8AC3E}">
        <p14:creationId xmlns:p14="http://schemas.microsoft.com/office/powerpoint/2010/main" val="189585492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People_are_saying">
    <p:spTree>
      <p:nvGrpSpPr>
        <p:cNvPr id="1" name=""/>
        <p:cNvGrpSpPr/>
        <p:nvPr/>
      </p:nvGrpSpPr>
      <p:grpSpPr>
        <a:xfrm>
          <a:off x="0" y="0"/>
          <a:ext cx="0" cy="0"/>
          <a:chOff x="0" y="0"/>
          <a:chExt cx="0" cy="0"/>
        </a:xfrm>
      </p:grpSpPr>
      <p:sp>
        <p:nvSpPr>
          <p:cNvPr id="14" name="Picture Placeholder 13"/>
          <p:cNvSpPr>
            <a:spLocks noGrp="1" noChangeAspect="1"/>
          </p:cNvSpPr>
          <p:nvPr>
            <p:ph type="pic" sz="quarter" idx="22" hasCustomPrompt="1"/>
          </p:nvPr>
        </p:nvSpPr>
        <p:spPr>
          <a:xfrm>
            <a:off x="11404987" y="6367343"/>
            <a:ext cx="1528654" cy="1527680"/>
          </a:xfrm>
          <a:prstGeom prst="ellipse">
            <a:avLst/>
          </a:prstGeom>
        </p:spPr>
        <p:txBody>
          <a:bodyPr>
            <a:noAutofit/>
          </a:bodyPr>
          <a:lstStyle>
            <a:lvl1pPr marL="0" indent="0">
              <a:lnSpc>
                <a:spcPct val="130000"/>
              </a:lnSpc>
              <a:buNone/>
              <a:defRPr sz="1500" baseline="0"/>
            </a:lvl1pPr>
          </a:lstStyle>
          <a:p>
            <a:r>
              <a:rPr lang="en-US" dirty="0" smtClean="0"/>
              <a:t>Drag  Your Picture Here</a:t>
            </a:r>
            <a:endParaRPr lang="en-US" dirty="0"/>
          </a:p>
        </p:txBody>
      </p:sp>
      <p:sp>
        <p:nvSpPr>
          <p:cNvPr id="8" name="Picture Placeholder 13"/>
          <p:cNvSpPr>
            <a:spLocks noGrp="1" noChangeAspect="1"/>
          </p:cNvSpPr>
          <p:nvPr>
            <p:ph type="pic" sz="quarter" idx="23" hasCustomPrompt="1"/>
          </p:nvPr>
        </p:nvSpPr>
        <p:spPr>
          <a:xfrm>
            <a:off x="18377287" y="6367343"/>
            <a:ext cx="1528654" cy="1527680"/>
          </a:xfrm>
          <a:prstGeom prst="ellipse">
            <a:avLst/>
          </a:prstGeom>
        </p:spPr>
        <p:txBody>
          <a:bodyPr>
            <a:noAutofit/>
          </a:bodyPr>
          <a:lstStyle>
            <a:lvl1pPr marL="0" indent="0">
              <a:lnSpc>
                <a:spcPct val="130000"/>
              </a:lnSpc>
              <a:buNone/>
              <a:defRPr sz="1500" baseline="0"/>
            </a:lvl1pPr>
          </a:lstStyle>
          <a:p>
            <a:r>
              <a:rPr lang="en-US" dirty="0" smtClean="0"/>
              <a:t>Drag  Your Picture Here</a:t>
            </a:r>
            <a:endParaRPr lang="en-US" dirty="0"/>
          </a:p>
        </p:txBody>
      </p:sp>
      <p:sp>
        <p:nvSpPr>
          <p:cNvPr id="13" name="Picture Placeholder 13"/>
          <p:cNvSpPr>
            <a:spLocks noGrp="1" noChangeAspect="1"/>
          </p:cNvSpPr>
          <p:nvPr>
            <p:ph type="pic" sz="quarter" idx="24" hasCustomPrompt="1"/>
          </p:nvPr>
        </p:nvSpPr>
        <p:spPr>
          <a:xfrm>
            <a:off x="4386967" y="6367343"/>
            <a:ext cx="1528654" cy="1527680"/>
          </a:xfrm>
          <a:prstGeom prst="ellipse">
            <a:avLst/>
          </a:prstGeom>
        </p:spPr>
        <p:txBody>
          <a:bodyPr>
            <a:noAutofit/>
          </a:bodyPr>
          <a:lstStyle>
            <a:lvl1pPr marL="0" indent="0">
              <a:lnSpc>
                <a:spcPct val="130000"/>
              </a:lnSpc>
              <a:buNone/>
              <a:defRPr sz="1500" baseline="0"/>
            </a:lvl1pPr>
          </a:lstStyle>
          <a:p>
            <a:r>
              <a:rPr lang="en-US" dirty="0" smtClean="0"/>
              <a:t>Drag  Your Picture Here</a:t>
            </a:r>
            <a:endParaRPr lang="en-US" dirty="0"/>
          </a:p>
        </p:txBody>
      </p:sp>
    </p:spTree>
    <p:extLst>
      <p:ext uri="{BB962C8B-B14F-4D97-AF65-F5344CB8AC3E}">
        <p14:creationId xmlns:p14="http://schemas.microsoft.com/office/powerpoint/2010/main" val="175479346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Happy Customers">
    <p:spTree>
      <p:nvGrpSpPr>
        <p:cNvPr id="1" name=""/>
        <p:cNvGrpSpPr/>
        <p:nvPr/>
      </p:nvGrpSpPr>
      <p:grpSpPr>
        <a:xfrm>
          <a:off x="0" y="0"/>
          <a:ext cx="0" cy="0"/>
          <a:chOff x="0" y="0"/>
          <a:chExt cx="0" cy="0"/>
        </a:xfrm>
      </p:grpSpPr>
      <p:sp>
        <p:nvSpPr>
          <p:cNvPr id="10" name="Picture Placeholder 13"/>
          <p:cNvSpPr>
            <a:spLocks noGrp="1" noChangeAspect="1"/>
          </p:cNvSpPr>
          <p:nvPr>
            <p:ph type="pic" sz="quarter" idx="24" hasCustomPrompt="1"/>
          </p:nvPr>
        </p:nvSpPr>
        <p:spPr>
          <a:xfrm>
            <a:off x="8209434" y="4077840"/>
            <a:ext cx="2882356" cy="2880520"/>
          </a:xfrm>
          <a:prstGeom prst="ellipse">
            <a:avLst/>
          </a:prstGeom>
        </p:spPr>
        <p:txBody>
          <a:bodyPr>
            <a:noAutofit/>
          </a:bodyPr>
          <a:lstStyle>
            <a:lvl1pPr marL="0" indent="0">
              <a:lnSpc>
                <a:spcPct val="130000"/>
              </a:lnSpc>
              <a:buNone/>
              <a:defRPr sz="1500" baseline="0"/>
            </a:lvl1pPr>
          </a:lstStyle>
          <a:p>
            <a:r>
              <a:rPr lang="en-US" dirty="0" smtClean="0"/>
              <a:t>Drag  Your Picture Here</a:t>
            </a:r>
            <a:endParaRPr lang="en-US" dirty="0"/>
          </a:p>
        </p:txBody>
      </p:sp>
      <p:sp>
        <p:nvSpPr>
          <p:cNvPr id="17" name="Picture Placeholder 13"/>
          <p:cNvSpPr>
            <a:spLocks noGrp="1" noChangeAspect="1"/>
          </p:cNvSpPr>
          <p:nvPr>
            <p:ph type="pic" sz="quarter" idx="25" hasCustomPrompt="1"/>
          </p:nvPr>
        </p:nvSpPr>
        <p:spPr>
          <a:xfrm>
            <a:off x="13238634" y="4077840"/>
            <a:ext cx="2882356" cy="2880520"/>
          </a:xfrm>
          <a:prstGeom prst="ellipse">
            <a:avLst/>
          </a:prstGeom>
        </p:spPr>
        <p:txBody>
          <a:bodyPr>
            <a:noAutofit/>
          </a:bodyPr>
          <a:lstStyle>
            <a:lvl1pPr marL="0" indent="0">
              <a:lnSpc>
                <a:spcPct val="130000"/>
              </a:lnSpc>
              <a:buNone/>
              <a:defRPr sz="1500" baseline="0"/>
            </a:lvl1pPr>
          </a:lstStyle>
          <a:p>
            <a:r>
              <a:rPr lang="en-US" dirty="0" smtClean="0"/>
              <a:t>Drag  Your Picture Here</a:t>
            </a:r>
            <a:endParaRPr lang="en-US" dirty="0"/>
          </a:p>
        </p:txBody>
      </p:sp>
      <p:sp>
        <p:nvSpPr>
          <p:cNvPr id="21" name="Picture Placeholder 13"/>
          <p:cNvSpPr>
            <a:spLocks noGrp="1" noChangeAspect="1"/>
          </p:cNvSpPr>
          <p:nvPr>
            <p:ph type="pic" sz="quarter" idx="26" hasCustomPrompt="1"/>
          </p:nvPr>
        </p:nvSpPr>
        <p:spPr>
          <a:xfrm>
            <a:off x="18267834" y="4077840"/>
            <a:ext cx="2882356" cy="2880520"/>
          </a:xfrm>
          <a:prstGeom prst="ellipse">
            <a:avLst/>
          </a:prstGeom>
        </p:spPr>
        <p:txBody>
          <a:bodyPr>
            <a:noAutofit/>
          </a:bodyPr>
          <a:lstStyle>
            <a:lvl1pPr marL="0" indent="0">
              <a:lnSpc>
                <a:spcPct val="130000"/>
              </a:lnSpc>
              <a:buNone/>
              <a:defRPr sz="1500" baseline="0"/>
            </a:lvl1pPr>
          </a:lstStyle>
          <a:p>
            <a:r>
              <a:rPr lang="en-US" dirty="0" smtClean="0"/>
              <a:t>Drag  Your Picture Here</a:t>
            </a:r>
            <a:endParaRPr lang="en-US" dirty="0"/>
          </a:p>
        </p:txBody>
      </p:sp>
      <p:sp>
        <p:nvSpPr>
          <p:cNvPr id="25" name="Picture Placeholder 13"/>
          <p:cNvSpPr>
            <a:spLocks noGrp="1" noChangeAspect="1"/>
          </p:cNvSpPr>
          <p:nvPr>
            <p:ph type="pic" sz="quarter" idx="27" hasCustomPrompt="1"/>
          </p:nvPr>
        </p:nvSpPr>
        <p:spPr>
          <a:xfrm>
            <a:off x="3157374" y="4077840"/>
            <a:ext cx="2882356" cy="2880520"/>
          </a:xfrm>
          <a:prstGeom prst="ellipse">
            <a:avLst/>
          </a:prstGeom>
        </p:spPr>
        <p:txBody>
          <a:bodyPr>
            <a:noAutofit/>
          </a:bodyPr>
          <a:lstStyle>
            <a:lvl1pPr marL="0" indent="0">
              <a:lnSpc>
                <a:spcPct val="130000"/>
              </a:lnSpc>
              <a:buNone/>
              <a:defRPr sz="1500" baseline="0"/>
            </a:lvl1pPr>
          </a:lstStyle>
          <a:p>
            <a:r>
              <a:rPr lang="en-US" dirty="0" smtClean="0"/>
              <a:t>Drag  Your Picture Here</a:t>
            </a:r>
            <a:endParaRPr lang="en-US" dirty="0"/>
          </a:p>
        </p:txBody>
      </p:sp>
    </p:spTree>
    <p:extLst>
      <p:ext uri="{BB962C8B-B14F-4D97-AF65-F5344CB8AC3E}">
        <p14:creationId xmlns:p14="http://schemas.microsoft.com/office/powerpoint/2010/main" val="35588183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2_Welcome_message_helium">
    <p:spTree>
      <p:nvGrpSpPr>
        <p:cNvPr id="1" name=""/>
        <p:cNvGrpSpPr/>
        <p:nvPr/>
      </p:nvGrpSpPr>
      <p:grpSpPr>
        <a:xfrm>
          <a:off x="0" y="0"/>
          <a:ext cx="0" cy="0"/>
          <a:chOff x="0" y="0"/>
          <a:chExt cx="0" cy="0"/>
        </a:xfrm>
      </p:grpSpPr>
      <p:sp>
        <p:nvSpPr>
          <p:cNvPr id="4" name="Picture Placeholder 3"/>
          <p:cNvSpPr>
            <a:spLocks noGrp="1"/>
          </p:cNvSpPr>
          <p:nvPr>
            <p:ph type="pic" sz="quarter" idx="11"/>
          </p:nvPr>
        </p:nvSpPr>
        <p:spPr>
          <a:xfrm>
            <a:off x="18730082" y="3945706"/>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
        <p:nvSpPr>
          <p:cNvPr id="15" name="Picture Placeholder 3"/>
          <p:cNvSpPr>
            <a:spLocks noGrp="1"/>
          </p:cNvSpPr>
          <p:nvPr>
            <p:ph type="pic" sz="quarter" idx="12"/>
          </p:nvPr>
        </p:nvSpPr>
        <p:spPr>
          <a:xfrm>
            <a:off x="13403702" y="3945706"/>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
        <p:nvSpPr>
          <p:cNvPr id="25" name="Picture Placeholder 3"/>
          <p:cNvSpPr>
            <a:spLocks noGrp="1"/>
          </p:cNvSpPr>
          <p:nvPr>
            <p:ph type="pic" sz="quarter" idx="13"/>
          </p:nvPr>
        </p:nvSpPr>
        <p:spPr>
          <a:xfrm>
            <a:off x="8008742" y="3945706"/>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
        <p:nvSpPr>
          <p:cNvPr id="34" name="Picture Placeholder 3"/>
          <p:cNvSpPr>
            <a:spLocks noGrp="1"/>
          </p:cNvSpPr>
          <p:nvPr>
            <p:ph type="pic" sz="quarter" idx="14"/>
          </p:nvPr>
        </p:nvSpPr>
        <p:spPr>
          <a:xfrm>
            <a:off x="2682362" y="3945706"/>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05056934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Leadership skils">
    <p:spTree>
      <p:nvGrpSpPr>
        <p:cNvPr id="1" name=""/>
        <p:cNvGrpSpPr/>
        <p:nvPr/>
      </p:nvGrpSpPr>
      <p:grpSpPr>
        <a:xfrm>
          <a:off x="0" y="0"/>
          <a:ext cx="0" cy="0"/>
          <a:chOff x="0" y="0"/>
          <a:chExt cx="0" cy="0"/>
        </a:xfrm>
      </p:grpSpPr>
      <p:sp>
        <p:nvSpPr>
          <p:cNvPr id="34" name="Picture Placeholder 3"/>
          <p:cNvSpPr>
            <a:spLocks noGrp="1"/>
          </p:cNvSpPr>
          <p:nvPr>
            <p:ph type="pic" sz="quarter" idx="14"/>
          </p:nvPr>
        </p:nvSpPr>
        <p:spPr>
          <a:xfrm>
            <a:off x="2682362" y="3945706"/>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13389786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Team_of_3">
    <p:spTree>
      <p:nvGrpSpPr>
        <p:cNvPr id="1" name=""/>
        <p:cNvGrpSpPr/>
        <p:nvPr/>
      </p:nvGrpSpPr>
      <p:grpSpPr>
        <a:xfrm>
          <a:off x="0" y="0"/>
          <a:ext cx="0" cy="0"/>
          <a:chOff x="0" y="0"/>
          <a:chExt cx="0" cy="0"/>
        </a:xfrm>
      </p:grpSpPr>
      <p:sp>
        <p:nvSpPr>
          <p:cNvPr id="9" name="Picture Placeholder 3"/>
          <p:cNvSpPr>
            <a:spLocks noGrp="1"/>
          </p:cNvSpPr>
          <p:nvPr>
            <p:ph type="pic" sz="quarter" idx="10"/>
          </p:nvPr>
        </p:nvSpPr>
        <p:spPr>
          <a:xfrm>
            <a:off x="18209055" y="4014286"/>
            <a:ext cx="3732107" cy="4415416"/>
          </a:xfrm>
          <a:custGeom>
            <a:avLst/>
            <a:gdLst>
              <a:gd name="connsiteX0" fmla="*/ 0 w 6378575"/>
              <a:gd name="connsiteY0" fmla="*/ 2352675 h 4705350"/>
              <a:gd name="connsiteX1" fmla="*/ 1644708 w 6378575"/>
              <a:gd name="connsiteY1" fmla="*/ 1 h 4705350"/>
              <a:gd name="connsiteX2" fmla="*/ 4733867 w 6378575"/>
              <a:gd name="connsiteY2" fmla="*/ 1 h 4705350"/>
              <a:gd name="connsiteX3" fmla="*/ 6378575 w 6378575"/>
              <a:gd name="connsiteY3" fmla="*/ 2352675 h 4705350"/>
              <a:gd name="connsiteX4" fmla="*/ 4733867 w 6378575"/>
              <a:gd name="connsiteY4" fmla="*/ 4705349 h 4705350"/>
              <a:gd name="connsiteX5" fmla="*/ 1644708 w 6378575"/>
              <a:gd name="connsiteY5" fmla="*/ 4705349 h 4705350"/>
              <a:gd name="connsiteX6" fmla="*/ 0 w 6378575"/>
              <a:gd name="connsiteY6" fmla="*/ 2352675 h 4705350"/>
              <a:gd name="connsiteX0" fmla="*/ 0 w 6378575"/>
              <a:gd name="connsiteY0" fmla="*/ 3289376 h 5642050"/>
              <a:gd name="connsiteX1" fmla="*/ 1644708 w 6378575"/>
              <a:gd name="connsiteY1" fmla="*/ 936702 h 5642050"/>
              <a:gd name="connsiteX2" fmla="*/ 3551837 w 6378575"/>
              <a:gd name="connsiteY2" fmla="*/ 0 h 5642050"/>
              <a:gd name="connsiteX3" fmla="*/ 6378575 w 6378575"/>
              <a:gd name="connsiteY3" fmla="*/ 3289376 h 5642050"/>
              <a:gd name="connsiteX4" fmla="*/ 4733867 w 6378575"/>
              <a:gd name="connsiteY4" fmla="*/ 5642050 h 5642050"/>
              <a:gd name="connsiteX5" fmla="*/ 1644708 w 6378575"/>
              <a:gd name="connsiteY5" fmla="*/ 5642050 h 5642050"/>
              <a:gd name="connsiteX6" fmla="*/ 0 w 6378575"/>
              <a:gd name="connsiteY6" fmla="*/ 3289376 h 5642050"/>
              <a:gd name="connsiteX0" fmla="*/ 0 w 5374965"/>
              <a:gd name="connsiteY0" fmla="*/ 3289376 h 5642050"/>
              <a:gd name="connsiteX1" fmla="*/ 1644708 w 5374965"/>
              <a:gd name="connsiteY1" fmla="*/ 936702 h 5642050"/>
              <a:gd name="connsiteX2" fmla="*/ 3551837 w 5374965"/>
              <a:gd name="connsiteY2" fmla="*/ 0 h 5642050"/>
              <a:gd name="connsiteX3" fmla="*/ 5374965 w 5374965"/>
              <a:gd name="connsiteY3" fmla="*/ 925317 h 5642050"/>
              <a:gd name="connsiteX4" fmla="*/ 4733867 w 5374965"/>
              <a:gd name="connsiteY4" fmla="*/ 5642050 h 5642050"/>
              <a:gd name="connsiteX5" fmla="*/ 1644708 w 5374965"/>
              <a:gd name="connsiteY5" fmla="*/ 5642050 h 5642050"/>
              <a:gd name="connsiteX6" fmla="*/ 0 w 5374965"/>
              <a:gd name="connsiteY6" fmla="*/ 3289376 h 5642050"/>
              <a:gd name="connsiteX0" fmla="*/ 0 w 5402940"/>
              <a:gd name="connsiteY0" fmla="*/ 3289376 h 5642050"/>
              <a:gd name="connsiteX1" fmla="*/ 1644708 w 5402940"/>
              <a:gd name="connsiteY1" fmla="*/ 936702 h 5642050"/>
              <a:gd name="connsiteX2" fmla="*/ 3551837 w 5402940"/>
              <a:gd name="connsiteY2" fmla="*/ 0 h 5642050"/>
              <a:gd name="connsiteX3" fmla="*/ 5374965 w 5402940"/>
              <a:gd name="connsiteY3" fmla="*/ 925317 h 5642050"/>
              <a:gd name="connsiteX4" fmla="*/ 5402940 w 5402940"/>
              <a:gd name="connsiteY4" fmla="*/ 3389503 h 5642050"/>
              <a:gd name="connsiteX5" fmla="*/ 1644708 w 5402940"/>
              <a:gd name="connsiteY5" fmla="*/ 5642050 h 5642050"/>
              <a:gd name="connsiteX6" fmla="*/ 0 w 5402940"/>
              <a:gd name="connsiteY6" fmla="*/ 3289376 h 5642050"/>
              <a:gd name="connsiteX0" fmla="*/ 0 w 5402940"/>
              <a:gd name="connsiteY0" fmla="*/ 3289376 h 4415416"/>
              <a:gd name="connsiteX1" fmla="*/ 1644708 w 5402940"/>
              <a:gd name="connsiteY1" fmla="*/ 936702 h 4415416"/>
              <a:gd name="connsiteX2" fmla="*/ 3551837 w 5402940"/>
              <a:gd name="connsiteY2" fmla="*/ 0 h 4415416"/>
              <a:gd name="connsiteX3" fmla="*/ 5374965 w 5402940"/>
              <a:gd name="connsiteY3" fmla="*/ 925317 h 4415416"/>
              <a:gd name="connsiteX4" fmla="*/ 5402940 w 5402940"/>
              <a:gd name="connsiteY4" fmla="*/ 3389503 h 4415416"/>
              <a:gd name="connsiteX5" fmla="*/ 3473508 w 5402940"/>
              <a:gd name="connsiteY5" fmla="*/ 4415416 h 4415416"/>
              <a:gd name="connsiteX6" fmla="*/ 0 w 5402940"/>
              <a:gd name="connsiteY6" fmla="*/ 3289376 h 4415416"/>
              <a:gd name="connsiteX0" fmla="*/ 5673 w 3758232"/>
              <a:gd name="connsiteY0" fmla="*/ 3445493 h 4415416"/>
              <a:gd name="connsiteX1" fmla="*/ 0 w 3758232"/>
              <a:gd name="connsiteY1" fmla="*/ 936702 h 4415416"/>
              <a:gd name="connsiteX2" fmla="*/ 1907129 w 3758232"/>
              <a:gd name="connsiteY2" fmla="*/ 0 h 4415416"/>
              <a:gd name="connsiteX3" fmla="*/ 3730257 w 3758232"/>
              <a:gd name="connsiteY3" fmla="*/ 925317 h 4415416"/>
              <a:gd name="connsiteX4" fmla="*/ 3758232 w 3758232"/>
              <a:gd name="connsiteY4" fmla="*/ 3389503 h 4415416"/>
              <a:gd name="connsiteX5" fmla="*/ 1828800 w 3758232"/>
              <a:gd name="connsiteY5" fmla="*/ 4415416 h 4415416"/>
              <a:gd name="connsiteX6" fmla="*/ 5673 w 3758232"/>
              <a:gd name="connsiteY6" fmla="*/ 3445493 h 4415416"/>
              <a:gd name="connsiteX0" fmla="*/ 5673 w 3730257"/>
              <a:gd name="connsiteY0" fmla="*/ 3445493 h 4415416"/>
              <a:gd name="connsiteX1" fmla="*/ 0 w 3730257"/>
              <a:gd name="connsiteY1" fmla="*/ 936702 h 4415416"/>
              <a:gd name="connsiteX2" fmla="*/ 1907129 w 3730257"/>
              <a:gd name="connsiteY2" fmla="*/ 0 h 4415416"/>
              <a:gd name="connsiteX3" fmla="*/ 3730257 w 3730257"/>
              <a:gd name="connsiteY3" fmla="*/ 925317 h 4415416"/>
              <a:gd name="connsiteX4" fmla="*/ 3705981 w 3730257"/>
              <a:gd name="connsiteY4" fmla="*/ 3415629 h 4415416"/>
              <a:gd name="connsiteX5" fmla="*/ 1828800 w 3730257"/>
              <a:gd name="connsiteY5" fmla="*/ 4415416 h 4415416"/>
              <a:gd name="connsiteX6" fmla="*/ 5673 w 373025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30257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56721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94821 w 3732107"/>
              <a:gd name="connsiteY5" fmla="*/ 4415416 h 4415416"/>
              <a:gd name="connsiteX6" fmla="*/ 5673 w 3732107"/>
              <a:gd name="connsiteY6" fmla="*/ 3445493 h 441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2107" h="4415416">
                <a:moveTo>
                  <a:pt x="5673" y="3445493"/>
                </a:moveTo>
                <a:lnTo>
                  <a:pt x="0" y="936702"/>
                </a:lnTo>
                <a:lnTo>
                  <a:pt x="1907129" y="0"/>
                </a:lnTo>
                <a:lnTo>
                  <a:pt x="3717194" y="925317"/>
                </a:lnTo>
                <a:cubicBezTo>
                  <a:pt x="3717811" y="1759775"/>
                  <a:pt x="3731490" y="2594233"/>
                  <a:pt x="3732107" y="3428691"/>
                </a:cubicBezTo>
                <a:lnTo>
                  <a:pt x="1894821" y="4415416"/>
                </a:lnTo>
                <a:lnTo>
                  <a:pt x="5673" y="3445493"/>
                </a:lnTo>
                <a:close/>
              </a:path>
            </a:pathLst>
          </a:custGeom>
        </p:spPr>
        <p:txBody>
          <a:bodyPr/>
          <a:lstStyle/>
          <a:p>
            <a:endParaRPr lang="en-US"/>
          </a:p>
        </p:txBody>
      </p:sp>
      <p:sp>
        <p:nvSpPr>
          <p:cNvPr id="13" name="Picture Placeholder 3"/>
          <p:cNvSpPr>
            <a:spLocks noGrp="1"/>
          </p:cNvSpPr>
          <p:nvPr>
            <p:ph type="pic" sz="quarter" idx="11"/>
          </p:nvPr>
        </p:nvSpPr>
        <p:spPr>
          <a:xfrm>
            <a:off x="2424870" y="4014286"/>
            <a:ext cx="3732107" cy="4415416"/>
          </a:xfrm>
          <a:custGeom>
            <a:avLst/>
            <a:gdLst>
              <a:gd name="connsiteX0" fmla="*/ 0 w 6378575"/>
              <a:gd name="connsiteY0" fmla="*/ 2352675 h 4705350"/>
              <a:gd name="connsiteX1" fmla="*/ 1644708 w 6378575"/>
              <a:gd name="connsiteY1" fmla="*/ 1 h 4705350"/>
              <a:gd name="connsiteX2" fmla="*/ 4733867 w 6378575"/>
              <a:gd name="connsiteY2" fmla="*/ 1 h 4705350"/>
              <a:gd name="connsiteX3" fmla="*/ 6378575 w 6378575"/>
              <a:gd name="connsiteY3" fmla="*/ 2352675 h 4705350"/>
              <a:gd name="connsiteX4" fmla="*/ 4733867 w 6378575"/>
              <a:gd name="connsiteY4" fmla="*/ 4705349 h 4705350"/>
              <a:gd name="connsiteX5" fmla="*/ 1644708 w 6378575"/>
              <a:gd name="connsiteY5" fmla="*/ 4705349 h 4705350"/>
              <a:gd name="connsiteX6" fmla="*/ 0 w 6378575"/>
              <a:gd name="connsiteY6" fmla="*/ 2352675 h 4705350"/>
              <a:gd name="connsiteX0" fmla="*/ 0 w 6378575"/>
              <a:gd name="connsiteY0" fmla="*/ 3289376 h 5642050"/>
              <a:gd name="connsiteX1" fmla="*/ 1644708 w 6378575"/>
              <a:gd name="connsiteY1" fmla="*/ 936702 h 5642050"/>
              <a:gd name="connsiteX2" fmla="*/ 3551837 w 6378575"/>
              <a:gd name="connsiteY2" fmla="*/ 0 h 5642050"/>
              <a:gd name="connsiteX3" fmla="*/ 6378575 w 6378575"/>
              <a:gd name="connsiteY3" fmla="*/ 3289376 h 5642050"/>
              <a:gd name="connsiteX4" fmla="*/ 4733867 w 6378575"/>
              <a:gd name="connsiteY4" fmla="*/ 5642050 h 5642050"/>
              <a:gd name="connsiteX5" fmla="*/ 1644708 w 6378575"/>
              <a:gd name="connsiteY5" fmla="*/ 5642050 h 5642050"/>
              <a:gd name="connsiteX6" fmla="*/ 0 w 6378575"/>
              <a:gd name="connsiteY6" fmla="*/ 3289376 h 5642050"/>
              <a:gd name="connsiteX0" fmla="*/ 0 w 5374965"/>
              <a:gd name="connsiteY0" fmla="*/ 3289376 h 5642050"/>
              <a:gd name="connsiteX1" fmla="*/ 1644708 w 5374965"/>
              <a:gd name="connsiteY1" fmla="*/ 936702 h 5642050"/>
              <a:gd name="connsiteX2" fmla="*/ 3551837 w 5374965"/>
              <a:gd name="connsiteY2" fmla="*/ 0 h 5642050"/>
              <a:gd name="connsiteX3" fmla="*/ 5374965 w 5374965"/>
              <a:gd name="connsiteY3" fmla="*/ 925317 h 5642050"/>
              <a:gd name="connsiteX4" fmla="*/ 4733867 w 5374965"/>
              <a:gd name="connsiteY4" fmla="*/ 5642050 h 5642050"/>
              <a:gd name="connsiteX5" fmla="*/ 1644708 w 5374965"/>
              <a:gd name="connsiteY5" fmla="*/ 5642050 h 5642050"/>
              <a:gd name="connsiteX6" fmla="*/ 0 w 5374965"/>
              <a:gd name="connsiteY6" fmla="*/ 3289376 h 5642050"/>
              <a:gd name="connsiteX0" fmla="*/ 0 w 5402940"/>
              <a:gd name="connsiteY0" fmla="*/ 3289376 h 5642050"/>
              <a:gd name="connsiteX1" fmla="*/ 1644708 w 5402940"/>
              <a:gd name="connsiteY1" fmla="*/ 936702 h 5642050"/>
              <a:gd name="connsiteX2" fmla="*/ 3551837 w 5402940"/>
              <a:gd name="connsiteY2" fmla="*/ 0 h 5642050"/>
              <a:gd name="connsiteX3" fmla="*/ 5374965 w 5402940"/>
              <a:gd name="connsiteY3" fmla="*/ 925317 h 5642050"/>
              <a:gd name="connsiteX4" fmla="*/ 5402940 w 5402940"/>
              <a:gd name="connsiteY4" fmla="*/ 3389503 h 5642050"/>
              <a:gd name="connsiteX5" fmla="*/ 1644708 w 5402940"/>
              <a:gd name="connsiteY5" fmla="*/ 5642050 h 5642050"/>
              <a:gd name="connsiteX6" fmla="*/ 0 w 5402940"/>
              <a:gd name="connsiteY6" fmla="*/ 3289376 h 5642050"/>
              <a:gd name="connsiteX0" fmla="*/ 0 w 5402940"/>
              <a:gd name="connsiteY0" fmla="*/ 3289376 h 4415416"/>
              <a:gd name="connsiteX1" fmla="*/ 1644708 w 5402940"/>
              <a:gd name="connsiteY1" fmla="*/ 936702 h 4415416"/>
              <a:gd name="connsiteX2" fmla="*/ 3551837 w 5402940"/>
              <a:gd name="connsiteY2" fmla="*/ 0 h 4415416"/>
              <a:gd name="connsiteX3" fmla="*/ 5374965 w 5402940"/>
              <a:gd name="connsiteY3" fmla="*/ 925317 h 4415416"/>
              <a:gd name="connsiteX4" fmla="*/ 5402940 w 5402940"/>
              <a:gd name="connsiteY4" fmla="*/ 3389503 h 4415416"/>
              <a:gd name="connsiteX5" fmla="*/ 3473508 w 5402940"/>
              <a:gd name="connsiteY5" fmla="*/ 4415416 h 4415416"/>
              <a:gd name="connsiteX6" fmla="*/ 0 w 5402940"/>
              <a:gd name="connsiteY6" fmla="*/ 3289376 h 4415416"/>
              <a:gd name="connsiteX0" fmla="*/ 5673 w 3758232"/>
              <a:gd name="connsiteY0" fmla="*/ 3445493 h 4415416"/>
              <a:gd name="connsiteX1" fmla="*/ 0 w 3758232"/>
              <a:gd name="connsiteY1" fmla="*/ 936702 h 4415416"/>
              <a:gd name="connsiteX2" fmla="*/ 1907129 w 3758232"/>
              <a:gd name="connsiteY2" fmla="*/ 0 h 4415416"/>
              <a:gd name="connsiteX3" fmla="*/ 3730257 w 3758232"/>
              <a:gd name="connsiteY3" fmla="*/ 925317 h 4415416"/>
              <a:gd name="connsiteX4" fmla="*/ 3758232 w 3758232"/>
              <a:gd name="connsiteY4" fmla="*/ 3389503 h 4415416"/>
              <a:gd name="connsiteX5" fmla="*/ 1828800 w 3758232"/>
              <a:gd name="connsiteY5" fmla="*/ 4415416 h 4415416"/>
              <a:gd name="connsiteX6" fmla="*/ 5673 w 3758232"/>
              <a:gd name="connsiteY6" fmla="*/ 3445493 h 4415416"/>
              <a:gd name="connsiteX0" fmla="*/ 5673 w 3730257"/>
              <a:gd name="connsiteY0" fmla="*/ 3445493 h 4415416"/>
              <a:gd name="connsiteX1" fmla="*/ 0 w 3730257"/>
              <a:gd name="connsiteY1" fmla="*/ 936702 h 4415416"/>
              <a:gd name="connsiteX2" fmla="*/ 1907129 w 3730257"/>
              <a:gd name="connsiteY2" fmla="*/ 0 h 4415416"/>
              <a:gd name="connsiteX3" fmla="*/ 3730257 w 3730257"/>
              <a:gd name="connsiteY3" fmla="*/ 925317 h 4415416"/>
              <a:gd name="connsiteX4" fmla="*/ 3705981 w 3730257"/>
              <a:gd name="connsiteY4" fmla="*/ 3415629 h 4415416"/>
              <a:gd name="connsiteX5" fmla="*/ 1828800 w 3730257"/>
              <a:gd name="connsiteY5" fmla="*/ 4415416 h 4415416"/>
              <a:gd name="connsiteX6" fmla="*/ 5673 w 373025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30257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56721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94821 w 3732107"/>
              <a:gd name="connsiteY5" fmla="*/ 4415416 h 4415416"/>
              <a:gd name="connsiteX6" fmla="*/ 5673 w 3732107"/>
              <a:gd name="connsiteY6" fmla="*/ 3445493 h 441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2107" h="4415416">
                <a:moveTo>
                  <a:pt x="5673" y="3445493"/>
                </a:moveTo>
                <a:lnTo>
                  <a:pt x="0" y="936702"/>
                </a:lnTo>
                <a:lnTo>
                  <a:pt x="1907129" y="0"/>
                </a:lnTo>
                <a:lnTo>
                  <a:pt x="3717194" y="925317"/>
                </a:lnTo>
                <a:cubicBezTo>
                  <a:pt x="3717811" y="1759775"/>
                  <a:pt x="3731490" y="2594233"/>
                  <a:pt x="3732107" y="3428691"/>
                </a:cubicBezTo>
                <a:lnTo>
                  <a:pt x="1894821" y="4415416"/>
                </a:lnTo>
                <a:lnTo>
                  <a:pt x="5673" y="3445493"/>
                </a:lnTo>
                <a:close/>
              </a:path>
            </a:pathLst>
          </a:custGeom>
        </p:spPr>
        <p:txBody>
          <a:bodyPr/>
          <a:lstStyle/>
          <a:p>
            <a:endParaRPr lang="en-US"/>
          </a:p>
        </p:txBody>
      </p:sp>
      <p:sp>
        <p:nvSpPr>
          <p:cNvPr id="17" name="Picture Placeholder 3"/>
          <p:cNvSpPr>
            <a:spLocks noGrp="1"/>
          </p:cNvSpPr>
          <p:nvPr>
            <p:ph type="pic" sz="quarter" idx="12"/>
          </p:nvPr>
        </p:nvSpPr>
        <p:spPr>
          <a:xfrm>
            <a:off x="7686265" y="4014286"/>
            <a:ext cx="3732107" cy="4415416"/>
          </a:xfrm>
          <a:custGeom>
            <a:avLst/>
            <a:gdLst>
              <a:gd name="connsiteX0" fmla="*/ 0 w 6378575"/>
              <a:gd name="connsiteY0" fmla="*/ 2352675 h 4705350"/>
              <a:gd name="connsiteX1" fmla="*/ 1644708 w 6378575"/>
              <a:gd name="connsiteY1" fmla="*/ 1 h 4705350"/>
              <a:gd name="connsiteX2" fmla="*/ 4733867 w 6378575"/>
              <a:gd name="connsiteY2" fmla="*/ 1 h 4705350"/>
              <a:gd name="connsiteX3" fmla="*/ 6378575 w 6378575"/>
              <a:gd name="connsiteY3" fmla="*/ 2352675 h 4705350"/>
              <a:gd name="connsiteX4" fmla="*/ 4733867 w 6378575"/>
              <a:gd name="connsiteY4" fmla="*/ 4705349 h 4705350"/>
              <a:gd name="connsiteX5" fmla="*/ 1644708 w 6378575"/>
              <a:gd name="connsiteY5" fmla="*/ 4705349 h 4705350"/>
              <a:gd name="connsiteX6" fmla="*/ 0 w 6378575"/>
              <a:gd name="connsiteY6" fmla="*/ 2352675 h 4705350"/>
              <a:gd name="connsiteX0" fmla="*/ 0 w 6378575"/>
              <a:gd name="connsiteY0" fmla="*/ 3289376 h 5642050"/>
              <a:gd name="connsiteX1" fmla="*/ 1644708 w 6378575"/>
              <a:gd name="connsiteY1" fmla="*/ 936702 h 5642050"/>
              <a:gd name="connsiteX2" fmla="*/ 3551837 w 6378575"/>
              <a:gd name="connsiteY2" fmla="*/ 0 h 5642050"/>
              <a:gd name="connsiteX3" fmla="*/ 6378575 w 6378575"/>
              <a:gd name="connsiteY3" fmla="*/ 3289376 h 5642050"/>
              <a:gd name="connsiteX4" fmla="*/ 4733867 w 6378575"/>
              <a:gd name="connsiteY4" fmla="*/ 5642050 h 5642050"/>
              <a:gd name="connsiteX5" fmla="*/ 1644708 w 6378575"/>
              <a:gd name="connsiteY5" fmla="*/ 5642050 h 5642050"/>
              <a:gd name="connsiteX6" fmla="*/ 0 w 6378575"/>
              <a:gd name="connsiteY6" fmla="*/ 3289376 h 5642050"/>
              <a:gd name="connsiteX0" fmla="*/ 0 w 5374965"/>
              <a:gd name="connsiteY0" fmla="*/ 3289376 h 5642050"/>
              <a:gd name="connsiteX1" fmla="*/ 1644708 w 5374965"/>
              <a:gd name="connsiteY1" fmla="*/ 936702 h 5642050"/>
              <a:gd name="connsiteX2" fmla="*/ 3551837 w 5374965"/>
              <a:gd name="connsiteY2" fmla="*/ 0 h 5642050"/>
              <a:gd name="connsiteX3" fmla="*/ 5374965 w 5374965"/>
              <a:gd name="connsiteY3" fmla="*/ 925317 h 5642050"/>
              <a:gd name="connsiteX4" fmla="*/ 4733867 w 5374965"/>
              <a:gd name="connsiteY4" fmla="*/ 5642050 h 5642050"/>
              <a:gd name="connsiteX5" fmla="*/ 1644708 w 5374965"/>
              <a:gd name="connsiteY5" fmla="*/ 5642050 h 5642050"/>
              <a:gd name="connsiteX6" fmla="*/ 0 w 5374965"/>
              <a:gd name="connsiteY6" fmla="*/ 3289376 h 5642050"/>
              <a:gd name="connsiteX0" fmla="*/ 0 w 5402940"/>
              <a:gd name="connsiteY0" fmla="*/ 3289376 h 5642050"/>
              <a:gd name="connsiteX1" fmla="*/ 1644708 w 5402940"/>
              <a:gd name="connsiteY1" fmla="*/ 936702 h 5642050"/>
              <a:gd name="connsiteX2" fmla="*/ 3551837 w 5402940"/>
              <a:gd name="connsiteY2" fmla="*/ 0 h 5642050"/>
              <a:gd name="connsiteX3" fmla="*/ 5374965 w 5402940"/>
              <a:gd name="connsiteY3" fmla="*/ 925317 h 5642050"/>
              <a:gd name="connsiteX4" fmla="*/ 5402940 w 5402940"/>
              <a:gd name="connsiteY4" fmla="*/ 3389503 h 5642050"/>
              <a:gd name="connsiteX5" fmla="*/ 1644708 w 5402940"/>
              <a:gd name="connsiteY5" fmla="*/ 5642050 h 5642050"/>
              <a:gd name="connsiteX6" fmla="*/ 0 w 5402940"/>
              <a:gd name="connsiteY6" fmla="*/ 3289376 h 5642050"/>
              <a:gd name="connsiteX0" fmla="*/ 0 w 5402940"/>
              <a:gd name="connsiteY0" fmla="*/ 3289376 h 4415416"/>
              <a:gd name="connsiteX1" fmla="*/ 1644708 w 5402940"/>
              <a:gd name="connsiteY1" fmla="*/ 936702 h 4415416"/>
              <a:gd name="connsiteX2" fmla="*/ 3551837 w 5402940"/>
              <a:gd name="connsiteY2" fmla="*/ 0 h 4415416"/>
              <a:gd name="connsiteX3" fmla="*/ 5374965 w 5402940"/>
              <a:gd name="connsiteY3" fmla="*/ 925317 h 4415416"/>
              <a:gd name="connsiteX4" fmla="*/ 5402940 w 5402940"/>
              <a:gd name="connsiteY4" fmla="*/ 3389503 h 4415416"/>
              <a:gd name="connsiteX5" fmla="*/ 3473508 w 5402940"/>
              <a:gd name="connsiteY5" fmla="*/ 4415416 h 4415416"/>
              <a:gd name="connsiteX6" fmla="*/ 0 w 5402940"/>
              <a:gd name="connsiteY6" fmla="*/ 3289376 h 4415416"/>
              <a:gd name="connsiteX0" fmla="*/ 5673 w 3758232"/>
              <a:gd name="connsiteY0" fmla="*/ 3445493 h 4415416"/>
              <a:gd name="connsiteX1" fmla="*/ 0 w 3758232"/>
              <a:gd name="connsiteY1" fmla="*/ 936702 h 4415416"/>
              <a:gd name="connsiteX2" fmla="*/ 1907129 w 3758232"/>
              <a:gd name="connsiteY2" fmla="*/ 0 h 4415416"/>
              <a:gd name="connsiteX3" fmla="*/ 3730257 w 3758232"/>
              <a:gd name="connsiteY3" fmla="*/ 925317 h 4415416"/>
              <a:gd name="connsiteX4" fmla="*/ 3758232 w 3758232"/>
              <a:gd name="connsiteY4" fmla="*/ 3389503 h 4415416"/>
              <a:gd name="connsiteX5" fmla="*/ 1828800 w 3758232"/>
              <a:gd name="connsiteY5" fmla="*/ 4415416 h 4415416"/>
              <a:gd name="connsiteX6" fmla="*/ 5673 w 3758232"/>
              <a:gd name="connsiteY6" fmla="*/ 3445493 h 4415416"/>
              <a:gd name="connsiteX0" fmla="*/ 5673 w 3730257"/>
              <a:gd name="connsiteY0" fmla="*/ 3445493 h 4415416"/>
              <a:gd name="connsiteX1" fmla="*/ 0 w 3730257"/>
              <a:gd name="connsiteY1" fmla="*/ 936702 h 4415416"/>
              <a:gd name="connsiteX2" fmla="*/ 1907129 w 3730257"/>
              <a:gd name="connsiteY2" fmla="*/ 0 h 4415416"/>
              <a:gd name="connsiteX3" fmla="*/ 3730257 w 3730257"/>
              <a:gd name="connsiteY3" fmla="*/ 925317 h 4415416"/>
              <a:gd name="connsiteX4" fmla="*/ 3705981 w 3730257"/>
              <a:gd name="connsiteY4" fmla="*/ 3415629 h 4415416"/>
              <a:gd name="connsiteX5" fmla="*/ 1828800 w 3730257"/>
              <a:gd name="connsiteY5" fmla="*/ 4415416 h 4415416"/>
              <a:gd name="connsiteX6" fmla="*/ 5673 w 373025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30257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56721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94821 w 3732107"/>
              <a:gd name="connsiteY5" fmla="*/ 4415416 h 4415416"/>
              <a:gd name="connsiteX6" fmla="*/ 5673 w 3732107"/>
              <a:gd name="connsiteY6" fmla="*/ 3445493 h 441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2107" h="4415416">
                <a:moveTo>
                  <a:pt x="5673" y="3445493"/>
                </a:moveTo>
                <a:lnTo>
                  <a:pt x="0" y="936702"/>
                </a:lnTo>
                <a:lnTo>
                  <a:pt x="1907129" y="0"/>
                </a:lnTo>
                <a:lnTo>
                  <a:pt x="3717194" y="925317"/>
                </a:lnTo>
                <a:cubicBezTo>
                  <a:pt x="3717811" y="1759775"/>
                  <a:pt x="3731490" y="2594233"/>
                  <a:pt x="3732107" y="3428691"/>
                </a:cubicBezTo>
                <a:lnTo>
                  <a:pt x="1894821" y="4415416"/>
                </a:lnTo>
                <a:lnTo>
                  <a:pt x="5673" y="3445493"/>
                </a:lnTo>
                <a:close/>
              </a:path>
            </a:pathLst>
          </a:custGeom>
        </p:spPr>
        <p:txBody>
          <a:bodyPr/>
          <a:lstStyle/>
          <a:p>
            <a:endParaRPr lang="en-US"/>
          </a:p>
        </p:txBody>
      </p:sp>
      <p:sp>
        <p:nvSpPr>
          <p:cNvPr id="5" name="Picture Placeholder 3"/>
          <p:cNvSpPr>
            <a:spLocks noGrp="1"/>
          </p:cNvSpPr>
          <p:nvPr>
            <p:ph type="pic" sz="quarter" idx="13"/>
          </p:nvPr>
        </p:nvSpPr>
        <p:spPr>
          <a:xfrm>
            <a:off x="12947660" y="4014286"/>
            <a:ext cx="3732107" cy="4415416"/>
          </a:xfrm>
          <a:custGeom>
            <a:avLst/>
            <a:gdLst>
              <a:gd name="connsiteX0" fmla="*/ 0 w 6378575"/>
              <a:gd name="connsiteY0" fmla="*/ 2352675 h 4705350"/>
              <a:gd name="connsiteX1" fmla="*/ 1644708 w 6378575"/>
              <a:gd name="connsiteY1" fmla="*/ 1 h 4705350"/>
              <a:gd name="connsiteX2" fmla="*/ 4733867 w 6378575"/>
              <a:gd name="connsiteY2" fmla="*/ 1 h 4705350"/>
              <a:gd name="connsiteX3" fmla="*/ 6378575 w 6378575"/>
              <a:gd name="connsiteY3" fmla="*/ 2352675 h 4705350"/>
              <a:gd name="connsiteX4" fmla="*/ 4733867 w 6378575"/>
              <a:gd name="connsiteY4" fmla="*/ 4705349 h 4705350"/>
              <a:gd name="connsiteX5" fmla="*/ 1644708 w 6378575"/>
              <a:gd name="connsiteY5" fmla="*/ 4705349 h 4705350"/>
              <a:gd name="connsiteX6" fmla="*/ 0 w 6378575"/>
              <a:gd name="connsiteY6" fmla="*/ 2352675 h 4705350"/>
              <a:gd name="connsiteX0" fmla="*/ 0 w 6378575"/>
              <a:gd name="connsiteY0" fmla="*/ 3289376 h 5642050"/>
              <a:gd name="connsiteX1" fmla="*/ 1644708 w 6378575"/>
              <a:gd name="connsiteY1" fmla="*/ 936702 h 5642050"/>
              <a:gd name="connsiteX2" fmla="*/ 3551837 w 6378575"/>
              <a:gd name="connsiteY2" fmla="*/ 0 h 5642050"/>
              <a:gd name="connsiteX3" fmla="*/ 6378575 w 6378575"/>
              <a:gd name="connsiteY3" fmla="*/ 3289376 h 5642050"/>
              <a:gd name="connsiteX4" fmla="*/ 4733867 w 6378575"/>
              <a:gd name="connsiteY4" fmla="*/ 5642050 h 5642050"/>
              <a:gd name="connsiteX5" fmla="*/ 1644708 w 6378575"/>
              <a:gd name="connsiteY5" fmla="*/ 5642050 h 5642050"/>
              <a:gd name="connsiteX6" fmla="*/ 0 w 6378575"/>
              <a:gd name="connsiteY6" fmla="*/ 3289376 h 5642050"/>
              <a:gd name="connsiteX0" fmla="*/ 0 w 5374965"/>
              <a:gd name="connsiteY0" fmla="*/ 3289376 h 5642050"/>
              <a:gd name="connsiteX1" fmla="*/ 1644708 w 5374965"/>
              <a:gd name="connsiteY1" fmla="*/ 936702 h 5642050"/>
              <a:gd name="connsiteX2" fmla="*/ 3551837 w 5374965"/>
              <a:gd name="connsiteY2" fmla="*/ 0 h 5642050"/>
              <a:gd name="connsiteX3" fmla="*/ 5374965 w 5374965"/>
              <a:gd name="connsiteY3" fmla="*/ 925317 h 5642050"/>
              <a:gd name="connsiteX4" fmla="*/ 4733867 w 5374965"/>
              <a:gd name="connsiteY4" fmla="*/ 5642050 h 5642050"/>
              <a:gd name="connsiteX5" fmla="*/ 1644708 w 5374965"/>
              <a:gd name="connsiteY5" fmla="*/ 5642050 h 5642050"/>
              <a:gd name="connsiteX6" fmla="*/ 0 w 5374965"/>
              <a:gd name="connsiteY6" fmla="*/ 3289376 h 5642050"/>
              <a:gd name="connsiteX0" fmla="*/ 0 w 5402940"/>
              <a:gd name="connsiteY0" fmla="*/ 3289376 h 5642050"/>
              <a:gd name="connsiteX1" fmla="*/ 1644708 w 5402940"/>
              <a:gd name="connsiteY1" fmla="*/ 936702 h 5642050"/>
              <a:gd name="connsiteX2" fmla="*/ 3551837 w 5402940"/>
              <a:gd name="connsiteY2" fmla="*/ 0 h 5642050"/>
              <a:gd name="connsiteX3" fmla="*/ 5374965 w 5402940"/>
              <a:gd name="connsiteY3" fmla="*/ 925317 h 5642050"/>
              <a:gd name="connsiteX4" fmla="*/ 5402940 w 5402940"/>
              <a:gd name="connsiteY4" fmla="*/ 3389503 h 5642050"/>
              <a:gd name="connsiteX5" fmla="*/ 1644708 w 5402940"/>
              <a:gd name="connsiteY5" fmla="*/ 5642050 h 5642050"/>
              <a:gd name="connsiteX6" fmla="*/ 0 w 5402940"/>
              <a:gd name="connsiteY6" fmla="*/ 3289376 h 5642050"/>
              <a:gd name="connsiteX0" fmla="*/ 0 w 5402940"/>
              <a:gd name="connsiteY0" fmla="*/ 3289376 h 4415416"/>
              <a:gd name="connsiteX1" fmla="*/ 1644708 w 5402940"/>
              <a:gd name="connsiteY1" fmla="*/ 936702 h 4415416"/>
              <a:gd name="connsiteX2" fmla="*/ 3551837 w 5402940"/>
              <a:gd name="connsiteY2" fmla="*/ 0 h 4415416"/>
              <a:gd name="connsiteX3" fmla="*/ 5374965 w 5402940"/>
              <a:gd name="connsiteY3" fmla="*/ 925317 h 4415416"/>
              <a:gd name="connsiteX4" fmla="*/ 5402940 w 5402940"/>
              <a:gd name="connsiteY4" fmla="*/ 3389503 h 4415416"/>
              <a:gd name="connsiteX5" fmla="*/ 3473508 w 5402940"/>
              <a:gd name="connsiteY5" fmla="*/ 4415416 h 4415416"/>
              <a:gd name="connsiteX6" fmla="*/ 0 w 5402940"/>
              <a:gd name="connsiteY6" fmla="*/ 3289376 h 4415416"/>
              <a:gd name="connsiteX0" fmla="*/ 5673 w 3758232"/>
              <a:gd name="connsiteY0" fmla="*/ 3445493 h 4415416"/>
              <a:gd name="connsiteX1" fmla="*/ 0 w 3758232"/>
              <a:gd name="connsiteY1" fmla="*/ 936702 h 4415416"/>
              <a:gd name="connsiteX2" fmla="*/ 1907129 w 3758232"/>
              <a:gd name="connsiteY2" fmla="*/ 0 h 4415416"/>
              <a:gd name="connsiteX3" fmla="*/ 3730257 w 3758232"/>
              <a:gd name="connsiteY3" fmla="*/ 925317 h 4415416"/>
              <a:gd name="connsiteX4" fmla="*/ 3758232 w 3758232"/>
              <a:gd name="connsiteY4" fmla="*/ 3389503 h 4415416"/>
              <a:gd name="connsiteX5" fmla="*/ 1828800 w 3758232"/>
              <a:gd name="connsiteY5" fmla="*/ 4415416 h 4415416"/>
              <a:gd name="connsiteX6" fmla="*/ 5673 w 3758232"/>
              <a:gd name="connsiteY6" fmla="*/ 3445493 h 4415416"/>
              <a:gd name="connsiteX0" fmla="*/ 5673 w 3730257"/>
              <a:gd name="connsiteY0" fmla="*/ 3445493 h 4415416"/>
              <a:gd name="connsiteX1" fmla="*/ 0 w 3730257"/>
              <a:gd name="connsiteY1" fmla="*/ 936702 h 4415416"/>
              <a:gd name="connsiteX2" fmla="*/ 1907129 w 3730257"/>
              <a:gd name="connsiteY2" fmla="*/ 0 h 4415416"/>
              <a:gd name="connsiteX3" fmla="*/ 3730257 w 3730257"/>
              <a:gd name="connsiteY3" fmla="*/ 925317 h 4415416"/>
              <a:gd name="connsiteX4" fmla="*/ 3705981 w 3730257"/>
              <a:gd name="connsiteY4" fmla="*/ 3415629 h 4415416"/>
              <a:gd name="connsiteX5" fmla="*/ 1828800 w 3730257"/>
              <a:gd name="connsiteY5" fmla="*/ 4415416 h 4415416"/>
              <a:gd name="connsiteX6" fmla="*/ 5673 w 373025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30257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56721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94821 w 3732107"/>
              <a:gd name="connsiteY5" fmla="*/ 4415416 h 4415416"/>
              <a:gd name="connsiteX6" fmla="*/ 5673 w 3732107"/>
              <a:gd name="connsiteY6" fmla="*/ 3445493 h 441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2107" h="4415416">
                <a:moveTo>
                  <a:pt x="5673" y="3445493"/>
                </a:moveTo>
                <a:lnTo>
                  <a:pt x="0" y="936702"/>
                </a:lnTo>
                <a:lnTo>
                  <a:pt x="1907129" y="0"/>
                </a:lnTo>
                <a:lnTo>
                  <a:pt x="3717194" y="925317"/>
                </a:lnTo>
                <a:cubicBezTo>
                  <a:pt x="3717811" y="1759775"/>
                  <a:pt x="3731490" y="2594233"/>
                  <a:pt x="3732107" y="3428691"/>
                </a:cubicBezTo>
                <a:lnTo>
                  <a:pt x="1894821" y="4415416"/>
                </a:lnTo>
                <a:lnTo>
                  <a:pt x="5673" y="3445493"/>
                </a:lnTo>
                <a:close/>
              </a:path>
            </a:pathLst>
          </a:custGeom>
        </p:spPr>
        <p:txBody>
          <a:bodyPr/>
          <a:lstStyle/>
          <a:p>
            <a:endParaRPr lang="en-US"/>
          </a:p>
        </p:txBody>
      </p:sp>
    </p:spTree>
    <p:extLst>
      <p:ext uri="{BB962C8B-B14F-4D97-AF65-F5344CB8AC3E}">
        <p14:creationId xmlns:p14="http://schemas.microsoft.com/office/powerpoint/2010/main" val="98454840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List Slide 1">
    <p:spTree>
      <p:nvGrpSpPr>
        <p:cNvPr id="1" name=""/>
        <p:cNvGrpSpPr/>
        <p:nvPr/>
      </p:nvGrpSpPr>
      <p:grpSpPr>
        <a:xfrm>
          <a:off x="0" y="0"/>
          <a:ext cx="0" cy="0"/>
          <a:chOff x="0" y="0"/>
          <a:chExt cx="0" cy="0"/>
        </a:xfrm>
      </p:grpSpPr>
      <p:sp>
        <p:nvSpPr>
          <p:cNvPr id="2" name="Title Placeholder 1"/>
          <p:cNvSpPr>
            <a:spLocks noGrp="1"/>
          </p:cNvSpPr>
          <p:nvPr>
            <p:ph type="title" hasCustomPrompt="1"/>
          </p:nvPr>
        </p:nvSpPr>
        <p:spPr>
          <a:xfrm>
            <a:off x="1675964" y="730259"/>
            <a:ext cx="21025723" cy="2651126"/>
          </a:xfrm>
          <a:prstGeom prst="rect">
            <a:avLst/>
          </a:prstGeom>
        </p:spPr>
        <p:txBody>
          <a:bodyPr vert="horz" lIns="182843" tIns="91422" rIns="182843" bIns="91422" rtlCol="0" anchor="t">
            <a:normAutofit/>
          </a:bodyPr>
          <a:lstStyle>
            <a:lvl1pPr algn="ctr">
              <a:defRPr sz="8800">
                <a:latin typeface="Arial Bold" panose="020B0704020202020204" pitchFamily="34" charset="0"/>
                <a:cs typeface="Arial Bold" panose="020B0704020202020204" pitchFamily="34" charset="0"/>
              </a:defRPr>
            </a:lvl1pPr>
          </a:lstStyle>
          <a:p>
            <a:r>
              <a:rPr lang="en-US" dirty="0" smtClean="0"/>
              <a:t>List Slide</a:t>
            </a:r>
            <a:endParaRPr lang="en-US" dirty="0"/>
          </a:p>
        </p:txBody>
      </p:sp>
      <p:sp>
        <p:nvSpPr>
          <p:cNvPr id="8" name="Text Placeholder 7"/>
          <p:cNvSpPr>
            <a:spLocks noGrp="1"/>
          </p:cNvSpPr>
          <p:nvPr>
            <p:ph type="body" sz="quarter" idx="10"/>
          </p:nvPr>
        </p:nvSpPr>
        <p:spPr>
          <a:xfrm>
            <a:off x="1675964" y="3634921"/>
            <a:ext cx="21025723" cy="8702676"/>
          </a:xfrm>
        </p:spPr>
        <p:txBody>
          <a:body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CA" dirty="0"/>
          </a:p>
        </p:txBody>
      </p:sp>
    </p:spTree>
    <p:extLst>
      <p:ext uri="{BB962C8B-B14F-4D97-AF65-F5344CB8AC3E}">
        <p14:creationId xmlns:p14="http://schemas.microsoft.com/office/powerpoint/2010/main" val="412578641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Team_of_3_2">
    <p:spTree>
      <p:nvGrpSpPr>
        <p:cNvPr id="1" name=""/>
        <p:cNvGrpSpPr/>
        <p:nvPr/>
      </p:nvGrpSpPr>
      <p:grpSpPr>
        <a:xfrm>
          <a:off x="0" y="0"/>
          <a:ext cx="0" cy="0"/>
          <a:chOff x="0" y="0"/>
          <a:chExt cx="0" cy="0"/>
        </a:xfrm>
      </p:grpSpPr>
      <p:sp>
        <p:nvSpPr>
          <p:cNvPr id="9" name="Picture Placeholder 3"/>
          <p:cNvSpPr>
            <a:spLocks noGrp="1"/>
          </p:cNvSpPr>
          <p:nvPr>
            <p:ph type="pic" sz="quarter" idx="10"/>
          </p:nvPr>
        </p:nvSpPr>
        <p:spPr>
          <a:xfrm>
            <a:off x="16118567" y="4014286"/>
            <a:ext cx="3732107" cy="4415416"/>
          </a:xfrm>
          <a:custGeom>
            <a:avLst/>
            <a:gdLst>
              <a:gd name="connsiteX0" fmla="*/ 0 w 6378575"/>
              <a:gd name="connsiteY0" fmla="*/ 2352675 h 4705350"/>
              <a:gd name="connsiteX1" fmla="*/ 1644708 w 6378575"/>
              <a:gd name="connsiteY1" fmla="*/ 1 h 4705350"/>
              <a:gd name="connsiteX2" fmla="*/ 4733867 w 6378575"/>
              <a:gd name="connsiteY2" fmla="*/ 1 h 4705350"/>
              <a:gd name="connsiteX3" fmla="*/ 6378575 w 6378575"/>
              <a:gd name="connsiteY3" fmla="*/ 2352675 h 4705350"/>
              <a:gd name="connsiteX4" fmla="*/ 4733867 w 6378575"/>
              <a:gd name="connsiteY4" fmla="*/ 4705349 h 4705350"/>
              <a:gd name="connsiteX5" fmla="*/ 1644708 w 6378575"/>
              <a:gd name="connsiteY5" fmla="*/ 4705349 h 4705350"/>
              <a:gd name="connsiteX6" fmla="*/ 0 w 6378575"/>
              <a:gd name="connsiteY6" fmla="*/ 2352675 h 4705350"/>
              <a:gd name="connsiteX0" fmla="*/ 0 w 6378575"/>
              <a:gd name="connsiteY0" fmla="*/ 3289376 h 5642050"/>
              <a:gd name="connsiteX1" fmla="*/ 1644708 w 6378575"/>
              <a:gd name="connsiteY1" fmla="*/ 936702 h 5642050"/>
              <a:gd name="connsiteX2" fmla="*/ 3551837 w 6378575"/>
              <a:gd name="connsiteY2" fmla="*/ 0 h 5642050"/>
              <a:gd name="connsiteX3" fmla="*/ 6378575 w 6378575"/>
              <a:gd name="connsiteY3" fmla="*/ 3289376 h 5642050"/>
              <a:gd name="connsiteX4" fmla="*/ 4733867 w 6378575"/>
              <a:gd name="connsiteY4" fmla="*/ 5642050 h 5642050"/>
              <a:gd name="connsiteX5" fmla="*/ 1644708 w 6378575"/>
              <a:gd name="connsiteY5" fmla="*/ 5642050 h 5642050"/>
              <a:gd name="connsiteX6" fmla="*/ 0 w 6378575"/>
              <a:gd name="connsiteY6" fmla="*/ 3289376 h 5642050"/>
              <a:gd name="connsiteX0" fmla="*/ 0 w 5374965"/>
              <a:gd name="connsiteY0" fmla="*/ 3289376 h 5642050"/>
              <a:gd name="connsiteX1" fmla="*/ 1644708 w 5374965"/>
              <a:gd name="connsiteY1" fmla="*/ 936702 h 5642050"/>
              <a:gd name="connsiteX2" fmla="*/ 3551837 w 5374965"/>
              <a:gd name="connsiteY2" fmla="*/ 0 h 5642050"/>
              <a:gd name="connsiteX3" fmla="*/ 5374965 w 5374965"/>
              <a:gd name="connsiteY3" fmla="*/ 925317 h 5642050"/>
              <a:gd name="connsiteX4" fmla="*/ 4733867 w 5374965"/>
              <a:gd name="connsiteY4" fmla="*/ 5642050 h 5642050"/>
              <a:gd name="connsiteX5" fmla="*/ 1644708 w 5374965"/>
              <a:gd name="connsiteY5" fmla="*/ 5642050 h 5642050"/>
              <a:gd name="connsiteX6" fmla="*/ 0 w 5374965"/>
              <a:gd name="connsiteY6" fmla="*/ 3289376 h 5642050"/>
              <a:gd name="connsiteX0" fmla="*/ 0 w 5402940"/>
              <a:gd name="connsiteY0" fmla="*/ 3289376 h 5642050"/>
              <a:gd name="connsiteX1" fmla="*/ 1644708 w 5402940"/>
              <a:gd name="connsiteY1" fmla="*/ 936702 h 5642050"/>
              <a:gd name="connsiteX2" fmla="*/ 3551837 w 5402940"/>
              <a:gd name="connsiteY2" fmla="*/ 0 h 5642050"/>
              <a:gd name="connsiteX3" fmla="*/ 5374965 w 5402940"/>
              <a:gd name="connsiteY3" fmla="*/ 925317 h 5642050"/>
              <a:gd name="connsiteX4" fmla="*/ 5402940 w 5402940"/>
              <a:gd name="connsiteY4" fmla="*/ 3389503 h 5642050"/>
              <a:gd name="connsiteX5" fmla="*/ 1644708 w 5402940"/>
              <a:gd name="connsiteY5" fmla="*/ 5642050 h 5642050"/>
              <a:gd name="connsiteX6" fmla="*/ 0 w 5402940"/>
              <a:gd name="connsiteY6" fmla="*/ 3289376 h 5642050"/>
              <a:gd name="connsiteX0" fmla="*/ 0 w 5402940"/>
              <a:gd name="connsiteY0" fmla="*/ 3289376 h 4415416"/>
              <a:gd name="connsiteX1" fmla="*/ 1644708 w 5402940"/>
              <a:gd name="connsiteY1" fmla="*/ 936702 h 4415416"/>
              <a:gd name="connsiteX2" fmla="*/ 3551837 w 5402940"/>
              <a:gd name="connsiteY2" fmla="*/ 0 h 4415416"/>
              <a:gd name="connsiteX3" fmla="*/ 5374965 w 5402940"/>
              <a:gd name="connsiteY3" fmla="*/ 925317 h 4415416"/>
              <a:gd name="connsiteX4" fmla="*/ 5402940 w 5402940"/>
              <a:gd name="connsiteY4" fmla="*/ 3389503 h 4415416"/>
              <a:gd name="connsiteX5" fmla="*/ 3473508 w 5402940"/>
              <a:gd name="connsiteY5" fmla="*/ 4415416 h 4415416"/>
              <a:gd name="connsiteX6" fmla="*/ 0 w 5402940"/>
              <a:gd name="connsiteY6" fmla="*/ 3289376 h 4415416"/>
              <a:gd name="connsiteX0" fmla="*/ 5673 w 3758232"/>
              <a:gd name="connsiteY0" fmla="*/ 3445493 h 4415416"/>
              <a:gd name="connsiteX1" fmla="*/ 0 w 3758232"/>
              <a:gd name="connsiteY1" fmla="*/ 936702 h 4415416"/>
              <a:gd name="connsiteX2" fmla="*/ 1907129 w 3758232"/>
              <a:gd name="connsiteY2" fmla="*/ 0 h 4415416"/>
              <a:gd name="connsiteX3" fmla="*/ 3730257 w 3758232"/>
              <a:gd name="connsiteY3" fmla="*/ 925317 h 4415416"/>
              <a:gd name="connsiteX4" fmla="*/ 3758232 w 3758232"/>
              <a:gd name="connsiteY4" fmla="*/ 3389503 h 4415416"/>
              <a:gd name="connsiteX5" fmla="*/ 1828800 w 3758232"/>
              <a:gd name="connsiteY5" fmla="*/ 4415416 h 4415416"/>
              <a:gd name="connsiteX6" fmla="*/ 5673 w 3758232"/>
              <a:gd name="connsiteY6" fmla="*/ 3445493 h 4415416"/>
              <a:gd name="connsiteX0" fmla="*/ 5673 w 3730257"/>
              <a:gd name="connsiteY0" fmla="*/ 3445493 h 4415416"/>
              <a:gd name="connsiteX1" fmla="*/ 0 w 3730257"/>
              <a:gd name="connsiteY1" fmla="*/ 936702 h 4415416"/>
              <a:gd name="connsiteX2" fmla="*/ 1907129 w 3730257"/>
              <a:gd name="connsiteY2" fmla="*/ 0 h 4415416"/>
              <a:gd name="connsiteX3" fmla="*/ 3730257 w 3730257"/>
              <a:gd name="connsiteY3" fmla="*/ 925317 h 4415416"/>
              <a:gd name="connsiteX4" fmla="*/ 3705981 w 3730257"/>
              <a:gd name="connsiteY4" fmla="*/ 3415629 h 4415416"/>
              <a:gd name="connsiteX5" fmla="*/ 1828800 w 3730257"/>
              <a:gd name="connsiteY5" fmla="*/ 4415416 h 4415416"/>
              <a:gd name="connsiteX6" fmla="*/ 5673 w 373025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30257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56721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94821 w 3732107"/>
              <a:gd name="connsiteY5" fmla="*/ 4415416 h 4415416"/>
              <a:gd name="connsiteX6" fmla="*/ 5673 w 3732107"/>
              <a:gd name="connsiteY6" fmla="*/ 3445493 h 441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2107" h="4415416">
                <a:moveTo>
                  <a:pt x="5673" y="3445493"/>
                </a:moveTo>
                <a:lnTo>
                  <a:pt x="0" y="936702"/>
                </a:lnTo>
                <a:lnTo>
                  <a:pt x="1907129" y="0"/>
                </a:lnTo>
                <a:lnTo>
                  <a:pt x="3717194" y="925317"/>
                </a:lnTo>
                <a:cubicBezTo>
                  <a:pt x="3717811" y="1759775"/>
                  <a:pt x="3731490" y="2594233"/>
                  <a:pt x="3732107" y="3428691"/>
                </a:cubicBezTo>
                <a:lnTo>
                  <a:pt x="1894821" y="4415416"/>
                </a:lnTo>
                <a:lnTo>
                  <a:pt x="5673" y="3445493"/>
                </a:lnTo>
                <a:close/>
              </a:path>
            </a:pathLst>
          </a:custGeom>
        </p:spPr>
        <p:txBody>
          <a:bodyPr/>
          <a:lstStyle/>
          <a:p>
            <a:endParaRPr lang="en-US"/>
          </a:p>
        </p:txBody>
      </p:sp>
      <p:sp>
        <p:nvSpPr>
          <p:cNvPr id="13" name="Picture Placeholder 3"/>
          <p:cNvSpPr>
            <a:spLocks noGrp="1"/>
          </p:cNvSpPr>
          <p:nvPr>
            <p:ph type="pic" sz="quarter" idx="11"/>
          </p:nvPr>
        </p:nvSpPr>
        <p:spPr>
          <a:xfrm>
            <a:off x="4454391" y="4014286"/>
            <a:ext cx="3732107" cy="4415416"/>
          </a:xfrm>
          <a:custGeom>
            <a:avLst/>
            <a:gdLst>
              <a:gd name="connsiteX0" fmla="*/ 0 w 6378575"/>
              <a:gd name="connsiteY0" fmla="*/ 2352675 h 4705350"/>
              <a:gd name="connsiteX1" fmla="*/ 1644708 w 6378575"/>
              <a:gd name="connsiteY1" fmla="*/ 1 h 4705350"/>
              <a:gd name="connsiteX2" fmla="*/ 4733867 w 6378575"/>
              <a:gd name="connsiteY2" fmla="*/ 1 h 4705350"/>
              <a:gd name="connsiteX3" fmla="*/ 6378575 w 6378575"/>
              <a:gd name="connsiteY3" fmla="*/ 2352675 h 4705350"/>
              <a:gd name="connsiteX4" fmla="*/ 4733867 w 6378575"/>
              <a:gd name="connsiteY4" fmla="*/ 4705349 h 4705350"/>
              <a:gd name="connsiteX5" fmla="*/ 1644708 w 6378575"/>
              <a:gd name="connsiteY5" fmla="*/ 4705349 h 4705350"/>
              <a:gd name="connsiteX6" fmla="*/ 0 w 6378575"/>
              <a:gd name="connsiteY6" fmla="*/ 2352675 h 4705350"/>
              <a:gd name="connsiteX0" fmla="*/ 0 w 6378575"/>
              <a:gd name="connsiteY0" fmla="*/ 3289376 h 5642050"/>
              <a:gd name="connsiteX1" fmla="*/ 1644708 w 6378575"/>
              <a:gd name="connsiteY1" fmla="*/ 936702 h 5642050"/>
              <a:gd name="connsiteX2" fmla="*/ 3551837 w 6378575"/>
              <a:gd name="connsiteY2" fmla="*/ 0 h 5642050"/>
              <a:gd name="connsiteX3" fmla="*/ 6378575 w 6378575"/>
              <a:gd name="connsiteY3" fmla="*/ 3289376 h 5642050"/>
              <a:gd name="connsiteX4" fmla="*/ 4733867 w 6378575"/>
              <a:gd name="connsiteY4" fmla="*/ 5642050 h 5642050"/>
              <a:gd name="connsiteX5" fmla="*/ 1644708 w 6378575"/>
              <a:gd name="connsiteY5" fmla="*/ 5642050 h 5642050"/>
              <a:gd name="connsiteX6" fmla="*/ 0 w 6378575"/>
              <a:gd name="connsiteY6" fmla="*/ 3289376 h 5642050"/>
              <a:gd name="connsiteX0" fmla="*/ 0 w 5374965"/>
              <a:gd name="connsiteY0" fmla="*/ 3289376 h 5642050"/>
              <a:gd name="connsiteX1" fmla="*/ 1644708 w 5374965"/>
              <a:gd name="connsiteY1" fmla="*/ 936702 h 5642050"/>
              <a:gd name="connsiteX2" fmla="*/ 3551837 w 5374965"/>
              <a:gd name="connsiteY2" fmla="*/ 0 h 5642050"/>
              <a:gd name="connsiteX3" fmla="*/ 5374965 w 5374965"/>
              <a:gd name="connsiteY3" fmla="*/ 925317 h 5642050"/>
              <a:gd name="connsiteX4" fmla="*/ 4733867 w 5374965"/>
              <a:gd name="connsiteY4" fmla="*/ 5642050 h 5642050"/>
              <a:gd name="connsiteX5" fmla="*/ 1644708 w 5374965"/>
              <a:gd name="connsiteY5" fmla="*/ 5642050 h 5642050"/>
              <a:gd name="connsiteX6" fmla="*/ 0 w 5374965"/>
              <a:gd name="connsiteY6" fmla="*/ 3289376 h 5642050"/>
              <a:gd name="connsiteX0" fmla="*/ 0 w 5402940"/>
              <a:gd name="connsiteY0" fmla="*/ 3289376 h 5642050"/>
              <a:gd name="connsiteX1" fmla="*/ 1644708 w 5402940"/>
              <a:gd name="connsiteY1" fmla="*/ 936702 h 5642050"/>
              <a:gd name="connsiteX2" fmla="*/ 3551837 w 5402940"/>
              <a:gd name="connsiteY2" fmla="*/ 0 h 5642050"/>
              <a:gd name="connsiteX3" fmla="*/ 5374965 w 5402940"/>
              <a:gd name="connsiteY3" fmla="*/ 925317 h 5642050"/>
              <a:gd name="connsiteX4" fmla="*/ 5402940 w 5402940"/>
              <a:gd name="connsiteY4" fmla="*/ 3389503 h 5642050"/>
              <a:gd name="connsiteX5" fmla="*/ 1644708 w 5402940"/>
              <a:gd name="connsiteY5" fmla="*/ 5642050 h 5642050"/>
              <a:gd name="connsiteX6" fmla="*/ 0 w 5402940"/>
              <a:gd name="connsiteY6" fmla="*/ 3289376 h 5642050"/>
              <a:gd name="connsiteX0" fmla="*/ 0 w 5402940"/>
              <a:gd name="connsiteY0" fmla="*/ 3289376 h 4415416"/>
              <a:gd name="connsiteX1" fmla="*/ 1644708 w 5402940"/>
              <a:gd name="connsiteY1" fmla="*/ 936702 h 4415416"/>
              <a:gd name="connsiteX2" fmla="*/ 3551837 w 5402940"/>
              <a:gd name="connsiteY2" fmla="*/ 0 h 4415416"/>
              <a:gd name="connsiteX3" fmla="*/ 5374965 w 5402940"/>
              <a:gd name="connsiteY3" fmla="*/ 925317 h 4415416"/>
              <a:gd name="connsiteX4" fmla="*/ 5402940 w 5402940"/>
              <a:gd name="connsiteY4" fmla="*/ 3389503 h 4415416"/>
              <a:gd name="connsiteX5" fmla="*/ 3473508 w 5402940"/>
              <a:gd name="connsiteY5" fmla="*/ 4415416 h 4415416"/>
              <a:gd name="connsiteX6" fmla="*/ 0 w 5402940"/>
              <a:gd name="connsiteY6" fmla="*/ 3289376 h 4415416"/>
              <a:gd name="connsiteX0" fmla="*/ 5673 w 3758232"/>
              <a:gd name="connsiteY0" fmla="*/ 3445493 h 4415416"/>
              <a:gd name="connsiteX1" fmla="*/ 0 w 3758232"/>
              <a:gd name="connsiteY1" fmla="*/ 936702 h 4415416"/>
              <a:gd name="connsiteX2" fmla="*/ 1907129 w 3758232"/>
              <a:gd name="connsiteY2" fmla="*/ 0 h 4415416"/>
              <a:gd name="connsiteX3" fmla="*/ 3730257 w 3758232"/>
              <a:gd name="connsiteY3" fmla="*/ 925317 h 4415416"/>
              <a:gd name="connsiteX4" fmla="*/ 3758232 w 3758232"/>
              <a:gd name="connsiteY4" fmla="*/ 3389503 h 4415416"/>
              <a:gd name="connsiteX5" fmla="*/ 1828800 w 3758232"/>
              <a:gd name="connsiteY5" fmla="*/ 4415416 h 4415416"/>
              <a:gd name="connsiteX6" fmla="*/ 5673 w 3758232"/>
              <a:gd name="connsiteY6" fmla="*/ 3445493 h 4415416"/>
              <a:gd name="connsiteX0" fmla="*/ 5673 w 3730257"/>
              <a:gd name="connsiteY0" fmla="*/ 3445493 h 4415416"/>
              <a:gd name="connsiteX1" fmla="*/ 0 w 3730257"/>
              <a:gd name="connsiteY1" fmla="*/ 936702 h 4415416"/>
              <a:gd name="connsiteX2" fmla="*/ 1907129 w 3730257"/>
              <a:gd name="connsiteY2" fmla="*/ 0 h 4415416"/>
              <a:gd name="connsiteX3" fmla="*/ 3730257 w 3730257"/>
              <a:gd name="connsiteY3" fmla="*/ 925317 h 4415416"/>
              <a:gd name="connsiteX4" fmla="*/ 3705981 w 3730257"/>
              <a:gd name="connsiteY4" fmla="*/ 3415629 h 4415416"/>
              <a:gd name="connsiteX5" fmla="*/ 1828800 w 3730257"/>
              <a:gd name="connsiteY5" fmla="*/ 4415416 h 4415416"/>
              <a:gd name="connsiteX6" fmla="*/ 5673 w 373025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30257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56721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94821 w 3732107"/>
              <a:gd name="connsiteY5" fmla="*/ 4415416 h 4415416"/>
              <a:gd name="connsiteX6" fmla="*/ 5673 w 3732107"/>
              <a:gd name="connsiteY6" fmla="*/ 3445493 h 441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2107" h="4415416">
                <a:moveTo>
                  <a:pt x="5673" y="3445493"/>
                </a:moveTo>
                <a:lnTo>
                  <a:pt x="0" y="936702"/>
                </a:lnTo>
                <a:lnTo>
                  <a:pt x="1907129" y="0"/>
                </a:lnTo>
                <a:lnTo>
                  <a:pt x="3717194" y="925317"/>
                </a:lnTo>
                <a:cubicBezTo>
                  <a:pt x="3717811" y="1759775"/>
                  <a:pt x="3731490" y="2594233"/>
                  <a:pt x="3732107" y="3428691"/>
                </a:cubicBezTo>
                <a:lnTo>
                  <a:pt x="1894821" y="4415416"/>
                </a:lnTo>
                <a:lnTo>
                  <a:pt x="5673" y="3445493"/>
                </a:lnTo>
                <a:close/>
              </a:path>
            </a:pathLst>
          </a:custGeom>
        </p:spPr>
        <p:txBody>
          <a:bodyPr/>
          <a:lstStyle/>
          <a:p>
            <a:endParaRPr lang="en-US"/>
          </a:p>
        </p:txBody>
      </p:sp>
      <p:sp>
        <p:nvSpPr>
          <p:cNvPr id="17" name="Picture Placeholder 3"/>
          <p:cNvSpPr>
            <a:spLocks noGrp="1"/>
          </p:cNvSpPr>
          <p:nvPr>
            <p:ph type="pic" sz="quarter" idx="12"/>
          </p:nvPr>
        </p:nvSpPr>
        <p:spPr>
          <a:xfrm>
            <a:off x="10295649" y="4014286"/>
            <a:ext cx="3732107" cy="4415416"/>
          </a:xfrm>
          <a:custGeom>
            <a:avLst/>
            <a:gdLst>
              <a:gd name="connsiteX0" fmla="*/ 0 w 6378575"/>
              <a:gd name="connsiteY0" fmla="*/ 2352675 h 4705350"/>
              <a:gd name="connsiteX1" fmla="*/ 1644708 w 6378575"/>
              <a:gd name="connsiteY1" fmla="*/ 1 h 4705350"/>
              <a:gd name="connsiteX2" fmla="*/ 4733867 w 6378575"/>
              <a:gd name="connsiteY2" fmla="*/ 1 h 4705350"/>
              <a:gd name="connsiteX3" fmla="*/ 6378575 w 6378575"/>
              <a:gd name="connsiteY3" fmla="*/ 2352675 h 4705350"/>
              <a:gd name="connsiteX4" fmla="*/ 4733867 w 6378575"/>
              <a:gd name="connsiteY4" fmla="*/ 4705349 h 4705350"/>
              <a:gd name="connsiteX5" fmla="*/ 1644708 w 6378575"/>
              <a:gd name="connsiteY5" fmla="*/ 4705349 h 4705350"/>
              <a:gd name="connsiteX6" fmla="*/ 0 w 6378575"/>
              <a:gd name="connsiteY6" fmla="*/ 2352675 h 4705350"/>
              <a:gd name="connsiteX0" fmla="*/ 0 w 6378575"/>
              <a:gd name="connsiteY0" fmla="*/ 3289376 h 5642050"/>
              <a:gd name="connsiteX1" fmla="*/ 1644708 w 6378575"/>
              <a:gd name="connsiteY1" fmla="*/ 936702 h 5642050"/>
              <a:gd name="connsiteX2" fmla="*/ 3551837 w 6378575"/>
              <a:gd name="connsiteY2" fmla="*/ 0 h 5642050"/>
              <a:gd name="connsiteX3" fmla="*/ 6378575 w 6378575"/>
              <a:gd name="connsiteY3" fmla="*/ 3289376 h 5642050"/>
              <a:gd name="connsiteX4" fmla="*/ 4733867 w 6378575"/>
              <a:gd name="connsiteY4" fmla="*/ 5642050 h 5642050"/>
              <a:gd name="connsiteX5" fmla="*/ 1644708 w 6378575"/>
              <a:gd name="connsiteY5" fmla="*/ 5642050 h 5642050"/>
              <a:gd name="connsiteX6" fmla="*/ 0 w 6378575"/>
              <a:gd name="connsiteY6" fmla="*/ 3289376 h 5642050"/>
              <a:gd name="connsiteX0" fmla="*/ 0 w 5374965"/>
              <a:gd name="connsiteY0" fmla="*/ 3289376 h 5642050"/>
              <a:gd name="connsiteX1" fmla="*/ 1644708 w 5374965"/>
              <a:gd name="connsiteY1" fmla="*/ 936702 h 5642050"/>
              <a:gd name="connsiteX2" fmla="*/ 3551837 w 5374965"/>
              <a:gd name="connsiteY2" fmla="*/ 0 h 5642050"/>
              <a:gd name="connsiteX3" fmla="*/ 5374965 w 5374965"/>
              <a:gd name="connsiteY3" fmla="*/ 925317 h 5642050"/>
              <a:gd name="connsiteX4" fmla="*/ 4733867 w 5374965"/>
              <a:gd name="connsiteY4" fmla="*/ 5642050 h 5642050"/>
              <a:gd name="connsiteX5" fmla="*/ 1644708 w 5374965"/>
              <a:gd name="connsiteY5" fmla="*/ 5642050 h 5642050"/>
              <a:gd name="connsiteX6" fmla="*/ 0 w 5374965"/>
              <a:gd name="connsiteY6" fmla="*/ 3289376 h 5642050"/>
              <a:gd name="connsiteX0" fmla="*/ 0 w 5402940"/>
              <a:gd name="connsiteY0" fmla="*/ 3289376 h 5642050"/>
              <a:gd name="connsiteX1" fmla="*/ 1644708 w 5402940"/>
              <a:gd name="connsiteY1" fmla="*/ 936702 h 5642050"/>
              <a:gd name="connsiteX2" fmla="*/ 3551837 w 5402940"/>
              <a:gd name="connsiteY2" fmla="*/ 0 h 5642050"/>
              <a:gd name="connsiteX3" fmla="*/ 5374965 w 5402940"/>
              <a:gd name="connsiteY3" fmla="*/ 925317 h 5642050"/>
              <a:gd name="connsiteX4" fmla="*/ 5402940 w 5402940"/>
              <a:gd name="connsiteY4" fmla="*/ 3389503 h 5642050"/>
              <a:gd name="connsiteX5" fmla="*/ 1644708 w 5402940"/>
              <a:gd name="connsiteY5" fmla="*/ 5642050 h 5642050"/>
              <a:gd name="connsiteX6" fmla="*/ 0 w 5402940"/>
              <a:gd name="connsiteY6" fmla="*/ 3289376 h 5642050"/>
              <a:gd name="connsiteX0" fmla="*/ 0 w 5402940"/>
              <a:gd name="connsiteY0" fmla="*/ 3289376 h 4415416"/>
              <a:gd name="connsiteX1" fmla="*/ 1644708 w 5402940"/>
              <a:gd name="connsiteY1" fmla="*/ 936702 h 4415416"/>
              <a:gd name="connsiteX2" fmla="*/ 3551837 w 5402940"/>
              <a:gd name="connsiteY2" fmla="*/ 0 h 4415416"/>
              <a:gd name="connsiteX3" fmla="*/ 5374965 w 5402940"/>
              <a:gd name="connsiteY3" fmla="*/ 925317 h 4415416"/>
              <a:gd name="connsiteX4" fmla="*/ 5402940 w 5402940"/>
              <a:gd name="connsiteY4" fmla="*/ 3389503 h 4415416"/>
              <a:gd name="connsiteX5" fmla="*/ 3473508 w 5402940"/>
              <a:gd name="connsiteY5" fmla="*/ 4415416 h 4415416"/>
              <a:gd name="connsiteX6" fmla="*/ 0 w 5402940"/>
              <a:gd name="connsiteY6" fmla="*/ 3289376 h 4415416"/>
              <a:gd name="connsiteX0" fmla="*/ 5673 w 3758232"/>
              <a:gd name="connsiteY0" fmla="*/ 3445493 h 4415416"/>
              <a:gd name="connsiteX1" fmla="*/ 0 w 3758232"/>
              <a:gd name="connsiteY1" fmla="*/ 936702 h 4415416"/>
              <a:gd name="connsiteX2" fmla="*/ 1907129 w 3758232"/>
              <a:gd name="connsiteY2" fmla="*/ 0 h 4415416"/>
              <a:gd name="connsiteX3" fmla="*/ 3730257 w 3758232"/>
              <a:gd name="connsiteY3" fmla="*/ 925317 h 4415416"/>
              <a:gd name="connsiteX4" fmla="*/ 3758232 w 3758232"/>
              <a:gd name="connsiteY4" fmla="*/ 3389503 h 4415416"/>
              <a:gd name="connsiteX5" fmla="*/ 1828800 w 3758232"/>
              <a:gd name="connsiteY5" fmla="*/ 4415416 h 4415416"/>
              <a:gd name="connsiteX6" fmla="*/ 5673 w 3758232"/>
              <a:gd name="connsiteY6" fmla="*/ 3445493 h 4415416"/>
              <a:gd name="connsiteX0" fmla="*/ 5673 w 3730257"/>
              <a:gd name="connsiteY0" fmla="*/ 3445493 h 4415416"/>
              <a:gd name="connsiteX1" fmla="*/ 0 w 3730257"/>
              <a:gd name="connsiteY1" fmla="*/ 936702 h 4415416"/>
              <a:gd name="connsiteX2" fmla="*/ 1907129 w 3730257"/>
              <a:gd name="connsiteY2" fmla="*/ 0 h 4415416"/>
              <a:gd name="connsiteX3" fmla="*/ 3730257 w 3730257"/>
              <a:gd name="connsiteY3" fmla="*/ 925317 h 4415416"/>
              <a:gd name="connsiteX4" fmla="*/ 3705981 w 3730257"/>
              <a:gd name="connsiteY4" fmla="*/ 3415629 h 4415416"/>
              <a:gd name="connsiteX5" fmla="*/ 1828800 w 3730257"/>
              <a:gd name="connsiteY5" fmla="*/ 4415416 h 4415416"/>
              <a:gd name="connsiteX6" fmla="*/ 5673 w 373025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30257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56721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94821 w 3732107"/>
              <a:gd name="connsiteY5" fmla="*/ 4415416 h 4415416"/>
              <a:gd name="connsiteX6" fmla="*/ 5673 w 3732107"/>
              <a:gd name="connsiteY6" fmla="*/ 3445493 h 441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2107" h="4415416">
                <a:moveTo>
                  <a:pt x="5673" y="3445493"/>
                </a:moveTo>
                <a:lnTo>
                  <a:pt x="0" y="936702"/>
                </a:lnTo>
                <a:lnTo>
                  <a:pt x="1907129" y="0"/>
                </a:lnTo>
                <a:lnTo>
                  <a:pt x="3717194" y="925317"/>
                </a:lnTo>
                <a:cubicBezTo>
                  <a:pt x="3717811" y="1759775"/>
                  <a:pt x="3731490" y="2594233"/>
                  <a:pt x="3732107" y="3428691"/>
                </a:cubicBezTo>
                <a:lnTo>
                  <a:pt x="1894821" y="4415416"/>
                </a:lnTo>
                <a:lnTo>
                  <a:pt x="5673" y="3445493"/>
                </a:lnTo>
                <a:close/>
              </a:path>
            </a:pathLst>
          </a:custGeom>
        </p:spPr>
        <p:txBody>
          <a:bodyPr/>
          <a:lstStyle/>
          <a:p>
            <a:endParaRPr lang="en-US"/>
          </a:p>
        </p:txBody>
      </p:sp>
    </p:spTree>
    <p:extLst>
      <p:ext uri="{BB962C8B-B14F-4D97-AF65-F5344CB8AC3E}">
        <p14:creationId xmlns:p14="http://schemas.microsoft.com/office/powerpoint/2010/main" val="110290945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Contact Us-Boost">
    <p:spTree>
      <p:nvGrpSpPr>
        <p:cNvPr id="1" name=""/>
        <p:cNvGrpSpPr/>
        <p:nvPr/>
      </p:nvGrpSpPr>
      <p:grpSpPr>
        <a:xfrm>
          <a:off x="0" y="0"/>
          <a:ext cx="0" cy="0"/>
          <a:chOff x="0" y="0"/>
          <a:chExt cx="0" cy="0"/>
        </a:xfrm>
      </p:grpSpPr>
      <p:sp>
        <p:nvSpPr>
          <p:cNvPr id="19" name="Picture Placeholder 18"/>
          <p:cNvSpPr>
            <a:spLocks noGrp="1"/>
          </p:cNvSpPr>
          <p:nvPr>
            <p:ph type="pic" sz="quarter" idx="11"/>
          </p:nvPr>
        </p:nvSpPr>
        <p:spPr>
          <a:xfrm>
            <a:off x="1431917" y="153884"/>
            <a:ext cx="11724934" cy="13428667"/>
          </a:xfrm>
          <a:custGeom>
            <a:avLst/>
            <a:gdLst>
              <a:gd name="connsiteX0" fmla="*/ 8955694 w 11724934"/>
              <a:gd name="connsiteY0" fmla="*/ 2976334 h 13428667"/>
              <a:gd name="connsiteX1" fmla="*/ 3330999 w 11724934"/>
              <a:gd name="connsiteY1" fmla="*/ 12125956 h 13428667"/>
              <a:gd name="connsiteX2" fmla="*/ 3074428 w 11724934"/>
              <a:gd name="connsiteY2" fmla="*/ 11690634 h 13428667"/>
              <a:gd name="connsiteX3" fmla="*/ 8133670 w 11724934"/>
              <a:gd name="connsiteY3" fmla="*/ 3460824 h 13428667"/>
              <a:gd name="connsiteX4" fmla="*/ 6613112 w 11724934"/>
              <a:gd name="connsiteY4" fmla="*/ 2045671 h 13428667"/>
              <a:gd name="connsiteX5" fmla="*/ 988418 w 11724934"/>
              <a:gd name="connsiteY5" fmla="*/ 11195294 h 13428667"/>
              <a:gd name="connsiteX6" fmla="*/ 731845 w 11724934"/>
              <a:gd name="connsiteY6" fmla="*/ 10759973 h 13428667"/>
              <a:gd name="connsiteX7" fmla="*/ 5791089 w 11724934"/>
              <a:gd name="connsiteY7" fmla="*/ 2530161 h 13428667"/>
              <a:gd name="connsiteX8" fmla="*/ 10347090 w 11724934"/>
              <a:gd name="connsiteY8" fmla="*/ 1955479 h 13428667"/>
              <a:gd name="connsiteX9" fmla="*/ 3290281 w 11724934"/>
              <a:gd name="connsiteY9" fmla="*/ 13428667 h 13428667"/>
              <a:gd name="connsiteX10" fmla="*/ 2991235 w 11724934"/>
              <a:gd name="connsiteY10" fmla="*/ 12921283 h 13428667"/>
              <a:gd name="connsiteX11" fmla="*/ 9388443 w 11724934"/>
              <a:gd name="connsiteY11" fmla="*/ 2520493 h 13428667"/>
              <a:gd name="connsiteX12" fmla="*/ 9016568 w 11724934"/>
              <a:gd name="connsiteY12" fmla="*/ 1717422 h 13428667"/>
              <a:gd name="connsiteX13" fmla="*/ 3391873 w 11724934"/>
              <a:gd name="connsiteY13" fmla="*/ 10867044 h 13428667"/>
              <a:gd name="connsiteX14" fmla="*/ 3135302 w 11724934"/>
              <a:gd name="connsiteY14" fmla="*/ 10431723 h 13428667"/>
              <a:gd name="connsiteX15" fmla="*/ 8194543 w 11724934"/>
              <a:gd name="connsiteY15" fmla="*/ 2201912 h 13428667"/>
              <a:gd name="connsiteX16" fmla="*/ 8004509 w 11724934"/>
              <a:gd name="connsiteY16" fmla="*/ 1024816 h 13428667"/>
              <a:gd name="connsiteX17" fmla="*/ 947699 w 11724934"/>
              <a:gd name="connsiteY17" fmla="*/ 12498007 h 13428667"/>
              <a:gd name="connsiteX18" fmla="*/ 648653 w 11724934"/>
              <a:gd name="connsiteY18" fmla="*/ 11990622 h 13428667"/>
              <a:gd name="connsiteX19" fmla="*/ 7045862 w 11724934"/>
              <a:gd name="connsiteY19" fmla="*/ 1589830 h 13428667"/>
              <a:gd name="connsiteX20" fmla="*/ 11724934 w 11724934"/>
              <a:gd name="connsiteY20" fmla="*/ 930662 h 13428667"/>
              <a:gd name="connsiteX21" fmla="*/ 4668125 w 11724934"/>
              <a:gd name="connsiteY21" fmla="*/ 12403851 h 13428667"/>
              <a:gd name="connsiteX22" fmla="*/ 4369080 w 11724934"/>
              <a:gd name="connsiteY22" fmla="*/ 11896466 h 13428667"/>
              <a:gd name="connsiteX23" fmla="*/ 10766288 w 11724934"/>
              <a:gd name="connsiteY23" fmla="*/ 1495676 h 13428667"/>
              <a:gd name="connsiteX24" fmla="*/ 6673985 w 11724934"/>
              <a:gd name="connsiteY24" fmla="*/ 786761 h 13428667"/>
              <a:gd name="connsiteX25" fmla="*/ 1049293 w 11724934"/>
              <a:gd name="connsiteY25" fmla="*/ 9936384 h 13428667"/>
              <a:gd name="connsiteX26" fmla="*/ 792719 w 11724934"/>
              <a:gd name="connsiteY26" fmla="*/ 9501062 h 13428667"/>
              <a:gd name="connsiteX27" fmla="*/ 5851961 w 11724934"/>
              <a:gd name="connsiteY27" fmla="*/ 1271251 h 13428667"/>
              <a:gd name="connsiteX28" fmla="*/ 6440843 w 11724934"/>
              <a:gd name="connsiteY28" fmla="*/ 94156 h 13428667"/>
              <a:gd name="connsiteX29" fmla="*/ 278218 w 11724934"/>
              <a:gd name="connsiteY29" fmla="*/ 10053030 h 13428667"/>
              <a:gd name="connsiteX30" fmla="*/ 0 w 11724934"/>
              <a:gd name="connsiteY30" fmla="*/ 9580984 h 13428667"/>
              <a:gd name="connsiteX31" fmla="*/ 5543097 w 11724934"/>
              <a:gd name="connsiteY31" fmla="*/ 623276 h 13428667"/>
              <a:gd name="connsiteX32" fmla="*/ 9382354 w 11724934"/>
              <a:gd name="connsiteY32" fmla="*/ 0 h 13428667"/>
              <a:gd name="connsiteX33" fmla="*/ 2325545 w 11724934"/>
              <a:gd name="connsiteY33" fmla="*/ 11473190 h 13428667"/>
              <a:gd name="connsiteX34" fmla="*/ 2026498 w 11724934"/>
              <a:gd name="connsiteY34" fmla="*/ 10965805 h 13428667"/>
              <a:gd name="connsiteX35" fmla="*/ 8423706 w 11724934"/>
              <a:gd name="connsiteY35" fmla="*/ 565013 h 1342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724934" h="13428667">
                <a:moveTo>
                  <a:pt x="8955694" y="2976334"/>
                </a:moveTo>
                <a:lnTo>
                  <a:pt x="3330999" y="12125956"/>
                </a:lnTo>
                <a:lnTo>
                  <a:pt x="3074428" y="11690634"/>
                </a:lnTo>
                <a:lnTo>
                  <a:pt x="8133670" y="3460824"/>
                </a:lnTo>
                <a:close/>
                <a:moveTo>
                  <a:pt x="6613112" y="2045671"/>
                </a:moveTo>
                <a:lnTo>
                  <a:pt x="988418" y="11195294"/>
                </a:lnTo>
                <a:lnTo>
                  <a:pt x="731845" y="10759973"/>
                </a:lnTo>
                <a:lnTo>
                  <a:pt x="5791089" y="2530161"/>
                </a:lnTo>
                <a:close/>
                <a:moveTo>
                  <a:pt x="10347090" y="1955479"/>
                </a:moveTo>
                <a:lnTo>
                  <a:pt x="3290281" y="13428667"/>
                </a:lnTo>
                <a:lnTo>
                  <a:pt x="2991235" y="12921283"/>
                </a:lnTo>
                <a:lnTo>
                  <a:pt x="9388443" y="2520493"/>
                </a:lnTo>
                <a:close/>
                <a:moveTo>
                  <a:pt x="9016568" y="1717422"/>
                </a:moveTo>
                <a:lnTo>
                  <a:pt x="3391873" y="10867044"/>
                </a:lnTo>
                <a:lnTo>
                  <a:pt x="3135302" y="10431723"/>
                </a:lnTo>
                <a:lnTo>
                  <a:pt x="8194543" y="2201912"/>
                </a:lnTo>
                <a:close/>
                <a:moveTo>
                  <a:pt x="8004509" y="1024816"/>
                </a:moveTo>
                <a:lnTo>
                  <a:pt x="947699" y="12498007"/>
                </a:lnTo>
                <a:lnTo>
                  <a:pt x="648653" y="11990622"/>
                </a:lnTo>
                <a:lnTo>
                  <a:pt x="7045862" y="1589830"/>
                </a:lnTo>
                <a:close/>
                <a:moveTo>
                  <a:pt x="11724934" y="930662"/>
                </a:moveTo>
                <a:lnTo>
                  <a:pt x="4668125" y="12403851"/>
                </a:lnTo>
                <a:lnTo>
                  <a:pt x="4369080" y="11896466"/>
                </a:lnTo>
                <a:lnTo>
                  <a:pt x="10766288" y="1495676"/>
                </a:lnTo>
                <a:close/>
                <a:moveTo>
                  <a:pt x="6673985" y="786761"/>
                </a:moveTo>
                <a:lnTo>
                  <a:pt x="1049293" y="9936384"/>
                </a:lnTo>
                <a:lnTo>
                  <a:pt x="792719" y="9501062"/>
                </a:lnTo>
                <a:lnTo>
                  <a:pt x="5851961" y="1271251"/>
                </a:lnTo>
                <a:close/>
                <a:moveTo>
                  <a:pt x="6440843" y="94156"/>
                </a:moveTo>
                <a:lnTo>
                  <a:pt x="278218" y="10053030"/>
                </a:lnTo>
                <a:lnTo>
                  <a:pt x="0" y="9580984"/>
                </a:lnTo>
                <a:lnTo>
                  <a:pt x="5543097" y="623276"/>
                </a:lnTo>
                <a:close/>
                <a:moveTo>
                  <a:pt x="9382354" y="0"/>
                </a:moveTo>
                <a:lnTo>
                  <a:pt x="2325545" y="11473190"/>
                </a:lnTo>
                <a:lnTo>
                  <a:pt x="2026498" y="10965805"/>
                </a:lnTo>
                <a:lnTo>
                  <a:pt x="8423706" y="565013"/>
                </a:lnTo>
                <a:close/>
              </a:path>
            </a:pathLst>
          </a:custGeom>
        </p:spPr>
        <p:txBody>
          <a:bodyPr wrap="square">
            <a:noAutofit/>
          </a:bodyPr>
          <a:lstStyle>
            <a:lvl1pPr>
              <a:defRPr sz="2800"/>
            </a:lvl1pPr>
          </a:lstStyle>
          <a:p>
            <a:endParaRPr lang="en-US"/>
          </a:p>
        </p:txBody>
      </p:sp>
    </p:spTree>
    <p:extLst>
      <p:ext uri="{BB962C8B-B14F-4D97-AF65-F5344CB8AC3E}">
        <p14:creationId xmlns:p14="http://schemas.microsoft.com/office/powerpoint/2010/main" val="2007886076"/>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Helium_Break">
    <p:spTree>
      <p:nvGrpSpPr>
        <p:cNvPr id="1" name=""/>
        <p:cNvGrpSpPr/>
        <p:nvPr/>
      </p:nvGrpSpPr>
      <p:grpSpPr>
        <a:xfrm>
          <a:off x="0" y="0"/>
          <a:ext cx="0" cy="0"/>
          <a:chOff x="0" y="0"/>
          <a:chExt cx="0" cy="0"/>
        </a:xfrm>
      </p:grpSpPr>
      <p:sp>
        <p:nvSpPr>
          <p:cNvPr id="22" name="Picture Placeholder 21"/>
          <p:cNvSpPr>
            <a:spLocks noGrp="1"/>
          </p:cNvSpPr>
          <p:nvPr>
            <p:ph type="pic" sz="quarter" idx="14"/>
          </p:nvPr>
        </p:nvSpPr>
        <p:spPr>
          <a:xfrm>
            <a:off x="13467525" y="44604"/>
            <a:ext cx="11088796" cy="13491341"/>
          </a:xfrm>
          <a:custGeom>
            <a:avLst/>
            <a:gdLst>
              <a:gd name="connsiteX0" fmla="*/ 490691 w 11088796"/>
              <a:gd name="connsiteY0" fmla="*/ 11756903 h 13491341"/>
              <a:gd name="connsiteX1" fmla="*/ 733817 w 11088796"/>
              <a:gd name="connsiteY1" fmla="*/ 11837830 h 13491341"/>
              <a:gd name="connsiteX2" fmla="*/ 1808437 w 11088796"/>
              <a:gd name="connsiteY2" fmla="*/ 12656501 h 13491341"/>
              <a:gd name="connsiteX3" fmla="*/ 1856663 w 11088796"/>
              <a:gd name="connsiteY3" fmla="*/ 13306044 h 13491341"/>
              <a:gd name="connsiteX4" fmla="*/ 1236430 w 11088796"/>
              <a:gd name="connsiteY4" fmla="*/ 13407341 h 13491341"/>
              <a:gd name="connsiteX5" fmla="*/ 161810 w 11088796"/>
              <a:gd name="connsiteY5" fmla="*/ 12588671 h 13491341"/>
              <a:gd name="connsiteX6" fmla="*/ 97910 w 11088796"/>
              <a:gd name="connsiteY6" fmla="*/ 11966183 h 13491341"/>
              <a:gd name="connsiteX7" fmla="*/ 490691 w 11088796"/>
              <a:gd name="connsiteY7" fmla="*/ 11756903 h 13491341"/>
              <a:gd name="connsiteX8" fmla="*/ 1287637 w 11088796"/>
              <a:gd name="connsiteY8" fmla="*/ 10710803 h 13491341"/>
              <a:gd name="connsiteX9" fmla="*/ 1523741 w 11088796"/>
              <a:gd name="connsiteY9" fmla="*/ 10800947 h 13491341"/>
              <a:gd name="connsiteX10" fmla="*/ 2598361 w 11088796"/>
              <a:gd name="connsiteY10" fmla="*/ 11619618 h 13491341"/>
              <a:gd name="connsiteX11" fmla="*/ 2667707 w 11088796"/>
              <a:gd name="connsiteY11" fmla="*/ 12241437 h 13491341"/>
              <a:gd name="connsiteX12" fmla="*/ 2049794 w 11088796"/>
              <a:gd name="connsiteY12" fmla="*/ 12339687 h 13491341"/>
              <a:gd name="connsiteX13" fmla="*/ 975175 w 11088796"/>
              <a:gd name="connsiteY13" fmla="*/ 11521017 h 13491341"/>
              <a:gd name="connsiteX14" fmla="*/ 908953 w 11088796"/>
              <a:gd name="connsiteY14" fmla="*/ 10901578 h 13491341"/>
              <a:gd name="connsiteX15" fmla="*/ 1287637 w 11088796"/>
              <a:gd name="connsiteY15" fmla="*/ 10710803 h 13491341"/>
              <a:gd name="connsiteX16" fmla="*/ 1721569 w 11088796"/>
              <a:gd name="connsiteY16" fmla="*/ 9334566 h 13491341"/>
              <a:gd name="connsiteX17" fmla="*/ 1947183 w 11088796"/>
              <a:gd name="connsiteY17" fmla="*/ 9405678 h 13491341"/>
              <a:gd name="connsiteX18" fmla="*/ 3834230 w 11088796"/>
              <a:gd name="connsiteY18" fmla="*/ 10843275 h 13491341"/>
              <a:gd name="connsiteX19" fmla="*/ 3878894 w 11088796"/>
              <a:gd name="connsiteY19" fmla="*/ 11451101 h 13491341"/>
              <a:gd name="connsiteX20" fmla="*/ 3262230 w 11088796"/>
              <a:gd name="connsiteY20" fmla="*/ 11594106 h 13491341"/>
              <a:gd name="connsiteX21" fmla="*/ 1375183 w 11088796"/>
              <a:gd name="connsiteY21" fmla="*/ 10156508 h 13491341"/>
              <a:gd name="connsiteX22" fmla="*/ 1349316 w 11088796"/>
              <a:gd name="connsiteY22" fmla="*/ 9524008 h 13491341"/>
              <a:gd name="connsiteX23" fmla="*/ 1721569 w 11088796"/>
              <a:gd name="connsiteY23" fmla="*/ 9334566 h 13491341"/>
              <a:gd name="connsiteX24" fmla="*/ 2101387 w 11088796"/>
              <a:gd name="connsiteY24" fmla="*/ 7936576 h 13491341"/>
              <a:gd name="connsiteX25" fmla="*/ 2344041 w 11088796"/>
              <a:gd name="connsiteY25" fmla="*/ 8020670 h 13491341"/>
              <a:gd name="connsiteX26" fmla="*/ 5052676 w 11088796"/>
              <a:gd name="connsiteY26" fmla="*/ 10084172 h 13491341"/>
              <a:gd name="connsiteX27" fmla="*/ 5120124 w 11088796"/>
              <a:gd name="connsiteY27" fmla="*/ 10709361 h 13491341"/>
              <a:gd name="connsiteX28" fmla="*/ 4480668 w 11088796"/>
              <a:gd name="connsiteY28" fmla="*/ 10835011 h 13491341"/>
              <a:gd name="connsiteX29" fmla="*/ 1772034 w 11088796"/>
              <a:gd name="connsiteY29" fmla="*/ 8771509 h 13491341"/>
              <a:gd name="connsiteX30" fmla="*/ 1723383 w 11088796"/>
              <a:gd name="connsiteY30" fmla="*/ 8121644 h 13491341"/>
              <a:gd name="connsiteX31" fmla="*/ 2101387 w 11088796"/>
              <a:gd name="connsiteY31" fmla="*/ 7936576 h 13491341"/>
              <a:gd name="connsiteX32" fmla="*/ 1945410 w 11088796"/>
              <a:gd name="connsiteY32" fmla="*/ 6115309 h 13491341"/>
              <a:gd name="connsiteX33" fmla="*/ 2188908 w 11088796"/>
              <a:gd name="connsiteY33" fmla="*/ 6197004 h 13491341"/>
              <a:gd name="connsiteX34" fmla="*/ 6859286 w 11088796"/>
              <a:gd name="connsiteY34" fmla="*/ 9755006 h 13491341"/>
              <a:gd name="connsiteX35" fmla="*/ 6889502 w 11088796"/>
              <a:gd name="connsiteY35" fmla="*/ 10387978 h 13491341"/>
              <a:gd name="connsiteX36" fmla="*/ 6287266 w 11088796"/>
              <a:gd name="connsiteY36" fmla="*/ 10505862 h 13491341"/>
              <a:gd name="connsiteX37" fmla="*/ 1616888 w 11088796"/>
              <a:gd name="connsiteY37" fmla="*/ 6947860 h 13491341"/>
              <a:gd name="connsiteX38" fmla="*/ 1551927 w 11088796"/>
              <a:gd name="connsiteY38" fmla="*/ 6321692 h 13491341"/>
              <a:gd name="connsiteX39" fmla="*/ 1945410 w 11088796"/>
              <a:gd name="connsiteY39" fmla="*/ 6115309 h 13491341"/>
              <a:gd name="connsiteX40" fmla="*/ 1120711 w 11088796"/>
              <a:gd name="connsiteY40" fmla="*/ 3826332 h 13491341"/>
              <a:gd name="connsiteX41" fmla="*/ 1362501 w 11088796"/>
              <a:gd name="connsiteY41" fmla="*/ 3910611 h 13491341"/>
              <a:gd name="connsiteX42" fmla="*/ 9297658 w 11088796"/>
              <a:gd name="connsiteY42" fmla="*/ 9955798 h 13491341"/>
              <a:gd name="connsiteX43" fmla="*/ 9344772 w 11088796"/>
              <a:gd name="connsiteY43" fmla="*/ 10560687 h 13491341"/>
              <a:gd name="connsiteX44" fmla="*/ 8749084 w 11088796"/>
              <a:gd name="connsiteY44" fmla="*/ 10675877 h 13491341"/>
              <a:gd name="connsiteX45" fmla="*/ 813928 w 11088796"/>
              <a:gd name="connsiteY45" fmla="*/ 4630689 h 13491341"/>
              <a:gd name="connsiteX46" fmla="*/ 744971 w 11088796"/>
              <a:gd name="connsiteY46" fmla="*/ 4009160 h 13491341"/>
              <a:gd name="connsiteX47" fmla="*/ 1120711 w 11088796"/>
              <a:gd name="connsiteY47" fmla="*/ 3826332 h 13491341"/>
              <a:gd name="connsiteX48" fmla="*/ 4227254 w 11088796"/>
              <a:gd name="connsiteY48" fmla="*/ 2790686 h 13491341"/>
              <a:gd name="connsiteX49" fmla="*/ 4454070 w 11088796"/>
              <a:gd name="connsiteY49" fmla="*/ 2860658 h 13491341"/>
              <a:gd name="connsiteX50" fmla="*/ 9475564 w 11088796"/>
              <a:gd name="connsiteY50" fmla="*/ 6686148 h 13491341"/>
              <a:gd name="connsiteX51" fmla="*/ 9504938 w 11088796"/>
              <a:gd name="connsiteY51" fmla="*/ 7321320 h 13491341"/>
              <a:gd name="connsiteX52" fmla="*/ 8903564 w 11088796"/>
              <a:gd name="connsiteY52" fmla="*/ 7436978 h 13491341"/>
              <a:gd name="connsiteX53" fmla="*/ 3882070 w 11088796"/>
              <a:gd name="connsiteY53" fmla="*/ 3611488 h 13491341"/>
              <a:gd name="connsiteX54" fmla="*/ 3837020 w 11088796"/>
              <a:gd name="connsiteY54" fmla="*/ 3003370 h 13491341"/>
              <a:gd name="connsiteX55" fmla="*/ 4227254 w 11088796"/>
              <a:gd name="connsiteY55" fmla="*/ 2790686 h 13491341"/>
              <a:gd name="connsiteX56" fmla="*/ 5978286 w 11088796"/>
              <a:gd name="connsiteY56" fmla="*/ 2454748 h 13491341"/>
              <a:gd name="connsiteX57" fmla="*/ 6213830 w 11088796"/>
              <a:gd name="connsiteY57" fmla="*/ 2544466 h 13491341"/>
              <a:gd name="connsiteX58" fmla="*/ 9303674 w 11088796"/>
              <a:gd name="connsiteY58" fmla="*/ 4898383 h 13491341"/>
              <a:gd name="connsiteX59" fmla="*/ 9350860 w 11088796"/>
              <a:gd name="connsiteY59" fmla="*/ 5503319 h 13491341"/>
              <a:gd name="connsiteX60" fmla="*/ 8755108 w 11088796"/>
              <a:gd name="connsiteY60" fmla="*/ 5618451 h 13491341"/>
              <a:gd name="connsiteX61" fmla="*/ 5665264 w 11088796"/>
              <a:gd name="connsiteY61" fmla="*/ 3264535 h 13491341"/>
              <a:gd name="connsiteX62" fmla="*/ 5596232 w 11088796"/>
              <a:gd name="connsiteY62" fmla="*/ 2642955 h 13491341"/>
              <a:gd name="connsiteX63" fmla="*/ 5978286 w 11088796"/>
              <a:gd name="connsiteY63" fmla="*/ 2454748 h 13491341"/>
              <a:gd name="connsiteX64" fmla="*/ 1124504 w 11088796"/>
              <a:gd name="connsiteY64" fmla="*/ 2113497 h 13491341"/>
              <a:gd name="connsiteX65" fmla="*/ 1366063 w 11088796"/>
              <a:gd name="connsiteY65" fmla="*/ 2195470 h 13491341"/>
              <a:gd name="connsiteX66" fmla="*/ 10938820 w 11088796"/>
              <a:gd name="connsiteY66" fmla="*/ 9488219 h 13491341"/>
              <a:gd name="connsiteX67" fmla="*/ 10982418 w 11088796"/>
              <a:gd name="connsiteY67" fmla="*/ 10098117 h 13491341"/>
              <a:gd name="connsiteX68" fmla="*/ 10366800 w 11088796"/>
              <a:gd name="connsiteY68" fmla="*/ 10239076 h 13491341"/>
              <a:gd name="connsiteX69" fmla="*/ 794043 w 11088796"/>
              <a:gd name="connsiteY69" fmla="*/ 2946327 h 13491341"/>
              <a:gd name="connsiteX70" fmla="*/ 744627 w 11088796"/>
              <a:gd name="connsiteY70" fmla="*/ 2298728 h 13491341"/>
              <a:gd name="connsiteX71" fmla="*/ 1124504 w 11088796"/>
              <a:gd name="connsiteY71" fmla="*/ 2113497 h 13491341"/>
              <a:gd name="connsiteX72" fmla="*/ 7356102 w 11088796"/>
              <a:gd name="connsiteY72" fmla="*/ 1797588 h 13491341"/>
              <a:gd name="connsiteX73" fmla="*/ 7581448 w 11088796"/>
              <a:gd name="connsiteY73" fmla="*/ 1868497 h 13491341"/>
              <a:gd name="connsiteX74" fmla="*/ 9593352 w 11088796"/>
              <a:gd name="connsiteY74" fmla="*/ 3401213 h 13491341"/>
              <a:gd name="connsiteX75" fmla="*/ 9637536 w 11088796"/>
              <a:gd name="connsiteY75" fmla="*/ 4008670 h 13491341"/>
              <a:gd name="connsiteX76" fmla="*/ 9021352 w 11088796"/>
              <a:gd name="connsiteY76" fmla="*/ 4152044 h 13491341"/>
              <a:gd name="connsiteX77" fmla="*/ 7009448 w 11088796"/>
              <a:gd name="connsiteY77" fmla="*/ 2619328 h 13491341"/>
              <a:gd name="connsiteX78" fmla="*/ 6984064 w 11088796"/>
              <a:gd name="connsiteY78" fmla="*/ 1987194 h 13491341"/>
              <a:gd name="connsiteX79" fmla="*/ 7356102 w 11088796"/>
              <a:gd name="connsiteY79" fmla="*/ 1797588 h 13491341"/>
              <a:gd name="connsiteX80" fmla="*/ 8626238 w 11088796"/>
              <a:gd name="connsiteY80" fmla="*/ 1077861 h 13491341"/>
              <a:gd name="connsiteX81" fmla="*/ 8867664 w 11088796"/>
              <a:gd name="connsiteY81" fmla="*/ 1161018 h 13491341"/>
              <a:gd name="connsiteX82" fmla="*/ 9942284 w 11088796"/>
              <a:gd name="connsiteY82" fmla="*/ 1979689 h 13491341"/>
              <a:gd name="connsiteX83" fmla="*/ 10009308 w 11088796"/>
              <a:gd name="connsiteY83" fmla="*/ 2604557 h 13491341"/>
              <a:gd name="connsiteX84" fmla="*/ 9370276 w 11088796"/>
              <a:gd name="connsiteY84" fmla="*/ 2730530 h 13491341"/>
              <a:gd name="connsiteX85" fmla="*/ 8295656 w 11088796"/>
              <a:gd name="connsiteY85" fmla="*/ 1911858 h 13491341"/>
              <a:gd name="connsiteX86" fmla="*/ 8250554 w 11088796"/>
              <a:gd name="connsiteY86" fmla="*/ 1264696 h 13491341"/>
              <a:gd name="connsiteX87" fmla="*/ 8626238 w 11088796"/>
              <a:gd name="connsiteY87" fmla="*/ 1077861 h 13491341"/>
              <a:gd name="connsiteX88" fmla="*/ 9447378 w 11088796"/>
              <a:gd name="connsiteY88" fmla="*/ 1 h 13491341"/>
              <a:gd name="connsiteX89" fmla="*/ 9689796 w 11088796"/>
              <a:gd name="connsiteY89" fmla="*/ 81858 h 13491341"/>
              <a:gd name="connsiteX90" fmla="*/ 10764416 w 11088796"/>
              <a:gd name="connsiteY90" fmla="*/ 900529 h 13491341"/>
              <a:gd name="connsiteX91" fmla="*/ 10812642 w 11088796"/>
              <a:gd name="connsiteY91" fmla="*/ 1550070 h 13491341"/>
              <a:gd name="connsiteX92" fmla="*/ 10192408 w 11088796"/>
              <a:gd name="connsiteY92" fmla="*/ 1651368 h 13491341"/>
              <a:gd name="connsiteX93" fmla="*/ 9117788 w 11088796"/>
              <a:gd name="connsiteY93" fmla="*/ 832697 h 13491341"/>
              <a:gd name="connsiteX94" fmla="*/ 9053888 w 11088796"/>
              <a:gd name="connsiteY94" fmla="*/ 210211 h 13491341"/>
              <a:gd name="connsiteX95" fmla="*/ 9447378 w 11088796"/>
              <a:gd name="connsiteY95" fmla="*/ 1 h 1349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1088796" h="13491341">
                <a:moveTo>
                  <a:pt x="490691" y="11756903"/>
                </a:moveTo>
                <a:cubicBezTo>
                  <a:pt x="576640" y="11756478"/>
                  <a:pt x="661187" y="11782498"/>
                  <a:pt x="733817" y="11837830"/>
                </a:cubicBezTo>
                <a:cubicBezTo>
                  <a:pt x="733817" y="11837830"/>
                  <a:pt x="733817" y="11837830"/>
                  <a:pt x="1808437" y="12656501"/>
                </a:cubicBezTo>
                <a:cubicBezTo>
                  <a:pt x="2002119" y="12804053"/>
                  <a:pt x="2020477" y="13091014"/>
                  <a:pt x="1856663" y="13306044"/>
                </a:cubicBezTo>
                <a:cubicBezTo>
                  <a:pt x="1708962" y="13499922"/>
                  <a:pt x="1430112" y="13554893"/>
                  <a:pt x="1236430" y="13407341"/>
                </a:cubicBezTo>
                <a:cubicBezTo>
                  <a:pt x="1236430" y="13407341"/>
                  <a:pt x="1236430" y="13407341"/>
                  <a:pt x="161810" y="12588671"/>
                </a:cubicBezTo>
                <a:cubicBezTo>
                  <a:pt x="-31872" y="12441120"/>
                  <a:pt x="-49792" y="12160062"/>
                  <a:pt x="97910" y="11966183"/>
                </a:cubicBezTo>
                <a:cubicBezTo>
                  <a:pt x="200294" y="11831790"/>
                  <a:pt x="347442" y="11757613"/>
                  <a:pt x="490691" y="11756903"/>
                </a:cubicBezTo>
                <a:close/>
                <a:moveTo>
                  <a:pt x="1287637" y="10710803"/>
                </a:moveTo>
                <a:cubicBezTo>
                  <a:pt x="1369716" y="10715457"/>
                  <a:pt x="1451110" y="10745615"/>
                  <a:pt x="1523741" y="10800947"/>
                </a:cubicBezTo>
                <a:cubicBezTo>
                  <a:pt x="1523741" y="10800947"/>
                  <a:pt x="1523741" y="10800947"/>
                  <a:pt x="2598361" y="11619618"/>
                </a:cubicBezTo>
                <a:cubicBezTo>
                  <a:pt x="2792042" y="11767170"/>
                  <a:pt x="2832808" y="12024717"/>
                  <a:pt x="2667707" y="12241437"/>
                </a:cubicBezTo>
                <a:cubicBezTo>
                  <a:pt x="2521245" y="12433688"/>
                  <a:pt x="2243477" y="12487239"/>
                  <a:pt x="2049794" y="12339687"/>
                </a:cubicBezTo>
                <a:cubicBezTo>
                  <a:pt x="2049794" y="12339687"/>
                  <a:pt x="2049794" y="12339687"/>
                  <a:pt x="975175" y="11521017"/>
                </a:cubicBezTo>
                <a:cubicBezTo>
                  <a:pt x="781493" y="11373465"/>
                  <a:pt x="762492" y="11093830"/>
                  <a:pt x="908953" y="10901578"/>
                </a:cubicBezTo>
                <a:cubicBezTo>
                  <a:pt x="1012143" y="10766128"/>
                  <a:pt x="1150840" y="10703045"/>
                  <a:pt x="1287637" y="10710803"/>
                </a:cubicBezTo>
                <a:close/>
                <a:moveTo>
                  <a:pt x="1721569" y="9334566"/>
                </a:moveTo>
                <a:cubicBezTo>
                  <a:pt x="1803463" y="9333793"/>
                  <a:pt x="1882852" y="9356669"/>
                  <a:pt x="1947183" y="9405678"/>
                </a:cubicBezTo>
                <a:cubicBezTo>
                  <a:pt x="1947183" y="9405678"/>
                  <a:pt x="1947183" y="9405678"/>
                  <a:pt x="3834230" y="10843275"/>
                </a:cubicBezTo>
                <a:cubicBezTo>
                  <a:pt x="4005780" y="10973966"/>
                  <a:pt x="4026594" y="11257225"/>
                  <a:pt x="3878894" y="11451101"/>
                </a:cubicBezTo>
                <a:cubicBezTo>
                  <a:pt x="3712398" y="11669653"/>
                  <a:pt x="3433780" y="11724797"/>
                  <a:pt x="3262230" y="11594106"/>
                </a:cubicBezTo>
                <a:cubicBezTo>
                  <a:pt x="3262230" y="11594106"/>
                  <a:pt x="3262230" y="11594106"/>
                  <a:pt x="1375183" y="10156508"/>
                </a:cubicBezTo>
                <a:cubicBezTo>
                  <a:pt x="1203633" y="10025818"/>
                  <a:pt x="1182818" y="9742560"/>
                  <a:pt x="1349316" y="9524008"/>
                </a:cubicBezTo>
                <a:cubicBezTo>
                  <a:pt x="1441628" y="9402835"/>
                  <a:pt x="1585080" y="9335855"/>
                  <a:pt x="1721569" y="9334566"/>
                </a:cubicBezTo>
                <a:close/>
                <a:moveTo>
                  <a:pt x="2101387" y="7936576"/>
                </a:moveTo>
                <a:cubicBezTo>
                  <a:pt x="2186631" y="7938355"/>
                  <a:pt x="2271321" y="7965270"/>
                  <a:pt x="2344041" y="8020670"/>
                </a:cubicBezTo>
                <a:cubicBezTo>
                  <a:pt x="2344041" y="8020670"/>
                  <a:pt x="2344041" y="8020670"/>
                  <a:pt x="5052676" y="10084172"/>
                </a:cubicBezTo>
                <a:cubicBezTo>
                  <a:pt x="5246596" y="10231905"/>
                  <a:pt x="5267826" y="10515482"/>
                  <a:pt x="5120124" y="10709361"/>
                </a:cubicBezTo>
                <a:cubicBezTo>
                  <a:pt x="4953624" y="10927915"/>
                  <a:pt x="4674590" y="10982744"/>
                  <a:pt x="4480668" y="10835011"/>
                </a:cubicBezTo>
                <a:cubicBezTo>
                  <a:pt x="4480668" y="10835011"/>
                  <a:pt x="4480668" y="10835011"/>
                  <a:pt x="1772034" y="8771509"/>
                </a:cubicBezTo>
                <a:cubicBezTo>
                  <a:pt x="1578113" y="8623776"/>
                  <a:pt x="1556883" y="8340198"/>
                  <a:pt x="1723383" y="8121644"/>
                </a:cubicBezTo>
                <a:cubicBezTo>
                  <a:pt x="1815697" y="8000470"/>
                  <a:pt x="1959313" y="7933611"/>
                  <a:pt x="2101387" y="7936576"/>
                </a:cubicBezTo>
                <a:close/>
                <a:moveTo>
                  <a:pt x="1945410" y="6115309"/>
                </a:moveTo>
                <a:cubicBezTo>
                  <a:pt x="2031653" y="6115412"/>
                  <a:pt x="2116421" y="6141783"/>
                  <a:pt x="2188908" y="6197004"/>
                </a:cubicBezTo>
                <a:cubicBezTo>
                  <a:pt x="2188908" y="6197004"/>
                  <a:pt x="2188908" y="6197004"/>
                  <a:pt x="6859286" y="9755006"/>
                </a:cubicBezTo>
                <a:cubicBezTo>
                  <a:pt x="7052586" y="9902268"/>
                  <a:pt x="7052554" y="10173950"/>
                  <a:pt x="6889502" y="10387978"/>
                </a:cubicBezTo>
                <a:cubicBezTo>
                  <a:pt x="6742488" y="10580955"/>
                  <a:pt x="6480566" y="10653123"/>
                  <a:pt x="6287266" y="10505862"/>
                </a:cubicBezTo>
                <a:cubicBezTo>
                  <a:pt x="6287266" y="10505862"/>
                  <a:pt x="6287266" y="10505862"/>
                  <a:pt x="1616888" y="6947860"/>
                </a:cubicBezTo>
                <a:cubicBezTo>
                  <a:pt x="1423588" y="6800599"/>
                  <a:pt x="1404912" y="6514668"/>
                  <a:pt x="1551927" y="6321692"/>
                </a:cubicBezTo>
                <a:cubicBezTo>
                  <a:pt x="1653834" y="6187921"/>
                  <a:pt x="1801671" y="6115135"/>
                  <a:pt x="1945410" y="6115309"/>
                </a:cubicBezTo>
                <a:close/>
                <a:moveTo>
                  <a:pt x="1120711" y="3826332"/>
                </a:moveTo>
                <a:cubicBezTo>
                  <a:pt x="1205571" y="3828346"/>
                  <a:pt x="1289952" y="3855341"/>
                  <a:pt x="1362501" y="3910611"/>
                </a:cubicBezTo>
                <a:cubicBezTo>
                  <a:pt x="1362501" y="3910611"/>
                  <a:pt x="1362501" y="3910611"/>
                  <a:pt x="9297658" y="9955798"/>
                </a:cubicBezTo>
                <a:cubicBezTo>
                  <a:pt x="9491122" y="10103183"/>
                  <a:pt x="9491234" y="10368433"/>
                  <a:pt x="9344772" y="10560687"/>
                </a:cubicBezTo>
                <a:cubicBezTo>
                  <a:pt x="9179666" y="10777410"/>
                  <a:pt x="8942548" y="10823263"/>
                  <a:pt x="8749084" y="10675877"/>
                </a:cubicBezTo>
                <a:cubicBezTo>
                  <a:pt x="8749084" y="10675877"/>
                  <a:pt x="8749084" y="10675877"/>
                  <a:pt x="813928" y="4630689"/>
                </a:cubicBezTo>
                <a:cubicBezTo>
                  <a:pt x="620463" y="4483305"/>
                  <a:pt x="579867" y="4225882"/>
                  <a:pt x="744971" y="4009160"/>
                </a:cubicBezTo>
                <a:cubicBezTo>
                  <a:pt x="836511" y="3889001"/>
                  <a:pt x="979277" y="3822972"/>
                  <a:pt x="1120711" y="3826332"/>
                </a:cubicBezTo>
                <a:close/>
                <a:moveTo>
                  <a:pt x="4227254" y="2790686"/>
                </a:moveTo>
                <a:cubicBezTo>
                  <a:pt x="4310200" y="2788659"/>
                  <a:pt x="4389662" y="2811590"/>
                  <a:pt x="4454070" y="2860658"/>
                </a:cubicBezTo>
                <a:cubicBezTo>
                  <a:pt x="4454070" y="2860658"/>
                  <a:pt x="4454070" y="2860658"/>
                  <a:pt x="9475564" y="6686148"/>
                </a:cubicBezTo>
                <a:cubicBezTo>
                  <a:pt x="9647320" y="6816995"/>
                  <a:pt x="9671436" y="7102770"/>
                  <a:pt x="9504938" y="7321320"/>
                </a:cubicBezTo>
                <a:cubicBezTo>
                  <a:pt x="9357238" y="7515197"/>
                  <a:pt x="9075320" y="7567825"/>
                  <a:pt x="8903564" y="7436978"/>
                </a:cubicBezTo>
                <a:cubicBezTo>
                  <a:pt x="8903564" y="7436978"/>
                  <a:pt x="8903564" y="7436978"/>
                  <a:pt x="3882070" y="3611488"/>
                </a:cubicBezTo>
                <a:cubicBezTo>
                  <a:pt x="3710313" y="3480640"/>
                  <a:pt x="3689321" y="3197246"/>
                  <a:pt x="3837020" y="3003370"/>
                </a:cubicBezTo>
                <a:cubicBezTo>
                  <a:pt x="3941082" y="2866775"/>
                  <a:pt x="4089010" y="2794065"/>
                  <a:pt x="4227254" y="2790686"/>
                </a:cubicBezTo>
                <a:close/>
                <a:moveTo>
                  <a:pt x="5978286" y="2454748"/>
                </a:moveTo>
                <a:cubicBezTo>
                  <a:pt x="6060956" y="2459853"/>
                  <a:pt x="6142436" y="2490076"/>
                  <a:pt x="6213830" y="2544466"/>
                </a:cubicBezTo>
                <a:cubicBezTo>
                  <a:pt x="6213830" y="2544466"/>
                  <a:pt x="6213830" y="2544466"/>
                  <a:pt x="9303674" y="4898383"/>
                </a:cubicBezTo>
                <a:cubicBezTo>
                  <a:pt x="9497180" y="5045798"/>
                  <a:pt x="9515962" y="5286598"/>
                  <a:pt x="9350860" y="5503319"/>
                </a:cubicBezTo>
                <a:cubicBezTo>
                  <a:pt x="9204398" y="5695570"/>
                  <a:pt x="8948614" y="5765868"/>
                  <a:pt x="8755108" y="5618451"/>
                </a:cubicBezTo>
                <a:cubicBezTo>
                  <a:pt x="8755108" y="5618451"/>
                  <a:pt x="8755108" y="5618451"/>
                  <a:pt x="5665264" y="3264535"/>
                </a:cubicBezTo>
                <a:cubicBezTo>
                  <a:pt x="5474880" y="3119496"/>
                  <a:pt x="5449770" y="2835207"/>
                  <a:pt x="5596232" y="2642955"/>
                </a:cubicBezTo>
                <a:cubicBezTo>
                  <a:pt x="5699420" y="2507505"/>
                  <a:pt x="5840504" y="2446239"/>
                  <a:pt x="5978286" y="2454748"/>
                </a:cubicBezTo>
                <a:close/>
                <a:moveTo>
                  <a:pt x="1124504" y="2113497"/>
                </a:moveTo>
                <a:cubicBezTo>
                  <a:pt x="1210071" y="2114841"/>
                  <a:pt x="1294642" y="2141060"/>
                  <a:pt x="1366063" y="2195470"/>
                </a:cubicBezTo>
                <a:cubicBezTo>
                  <a:pt x="1366063" y="2195470"/>
                  <a:pt x="1366063" y="2195470"/>
                  <a:pt x="10938820" y="9488219"/>
                </a:cubicBezTo>
                <a:cubicBezTo>
                  <a:pt x="11132398" y="9635692"/>
                  <a:pt x="11129432" y="9905139"/>
                  <a:pt x="10982418" y="10098117"/>
                </a:cubicBezTo>
                <a:cubicBezTo>
                  <a:pt x="10819366" y="10312145"/>
                  <a:pt x="10560378" y="10386547"/>
                  <a:pt x="10366800" y="10239076"/>
                </a:cubicBezTo>
                <a:cubicBezTo>
                  <a:pt x="10366800" y="10239076"/>
                  <a:pt x="10366800" y="10239076"/>
                  <a:pt x="794043" y="2946327"/>
                </a:cubicBezTo>
                <a:cubicBezTo>
                  <a:pt x="603587" y="2801233"/>
                  <a:pt x="581575" y="2512756"/>
                  <a:pt x="744627" y="2298728"/>
                </a:cubicBezTo>
                <a:cubicBezTo>
                  <a:pt x="836511" y="2178117"/>
                  <a:pt x="981892" y="2111258"/>
                  <a:pt x="1124504" y="2113497"/>
                </a:cubicBezTo>
                <a:close/>
                <a:moveTo>
                  <a:pt x="7356102" y="1797588"/>
                </a:moveTo>
                <a:cubicBezTo>
                  <a:pt x="7437918" y="1796756"/>
                  <a:pt x="7517214" y="1819562"/>
                  <a:pt x="7581448" y="1868497"/>
                </a:cubicBezTo>
                <a:cubicBezTo>
                  <a:pt x="7581448" y="1868497"/>
                  <a:pt x="7581448" y="1868497"/>
                  <a:pt x="9593352" y="3401213"/>
                </a:cubicBezTo>
                <a:cubicBezTo>
                  <a:pt x="9764644" y="3531709"/>
                  <a:pt x="9785234" y="3814795"/>
                  <a:pt x="9637536" y="4008670"/>
                </a:cubicBezTo>
                <a:cubicBezTo>
                  <a:pt x="9471038" y="4227222"/>
                  <a:pt x="9192646" y="4282538"/>
                  <a:pt x="9021352" y="4152044"/>
                </a:cubicBezTo>
                <a:cubicBezTo>
                  <a:pt x="9021352" y="4152044"/>
                  <a:pt x="9021352" y="4152044"/>
                  <a:pt x="7009448" y="2619328"/>
                </a:cubicBezTo>
                <a:cubicBezTo>
                  <a:pt x="6838156" y="2488833"/>
                  <a:pt x="6817566" y="2205746"/>
                  <a:pt x="6984064" y="1987194"/>
                </a:cubicBezTo>
                <a:cubicBezTo>
                  <a:pt x="7076376" y="1866022"/>
                  <a:pt x="7219740" y="1798975"/>
                  <a:pt x="7356102" y="1797588"/>
                </a:cubicBezTo>
                <a:close/>
                <a:moveTo>
                  <a:pt x="8626238" y="1077861"/>
                </a:moveTo>
                <a:cubicBezTo>
                  <a:pt x="8710866" y="1079170"/>
                  <a:pt x="8795034" y="1105687"/>
                  <a:pt x="8867664" y="1161018"/>
                </a:cubicBezTo>
                <a:cubicBezTo>
                  <a:pt x="8867664" y="1161018"/>
                  <a:pt x="8867664" y="1161018"/>
                  <a:pt x="9942284" y="1979689"/>
                </a:cubicBezTo>
                <a:cubicBezTo>
                  <a:pt x="10135964" y="2127242"/>
                  <a:pt x="10157008" y="2410678"/>
                  <a:pt x="10009308" y="2604557"/>
                </a:cubicBezTo>
                <a:cubicBezTo>
                  <a:pt x="9842808" y="2823111"/>
                  <a:pt x="9563958" y="2878081"/>
                  <a:pt x="9370276" y="2730530"/>
                </a:cubicBezTo>
                <a:cubicBezTo>
                  <a:pt x="9370276" y="2730530"/>
                  <a:pt x="9370276" y="2730530"/>
                  <a:pt x="8295656" y="1911858"/>
                </a:cubicBezTo>
                <a:cubicBezTo>
                  <a:pt x="8101974" y="1764307"/>
                  <a:pt x="8084054" y="1483251"/>
                  <a:pt x="8250554" y="1264696"/>
                </a:cubicBezTo>
                <a:cubicBezTo>
                  <a:pt x="8342868" y="1143522"/>
                  <a:pt x="8485190" y="1075680"/>
                  <a:pt x="8626238" y="1077861"/>
                </a:cubicBezTo>
                <a:close/>
                <a:moveTo>
                  <a:pt x="9447378" y="1"/>
                </a:moveTo>
                <a:cubicBezTo>
                  <a:pt x="9532998" y="9"/>
                  <a:pt x="9617166" y="26526"/>
                  <a:pt x="9689796" y="81858"/>
                </a:cubicBezTo>
                <a:cubicBezTo>
                  <a:pt x="9689796" y="81858"/>
                  <a:pt x="9689796" y="81858"/>
                  <a:pt x="10764416" y="900529"/>
                </a:cubicBezTo>
                <a:cubicBezTo>
                  <a:pt x="10958096" y="1048080"/>
                  <a:pt x="10979140" y="1331516"/>
                  <a:pt x="10812642" y="1550070"/>
                </a:cubicBezTo>
                <a:cubicBezTo>
                  <a:pt x="10664940" y="1743949"/>
                  <a:pt x="10386090" y="1798919"/>
                  <a:pt x="10192408" y="1651368"/>
                </a:cubicBezTo>
                <a:cubicBezTo>
                  <a:pt x="10192408" y="1651368"/>
                  <a:pt x="10192408" y="1651368"/>
                  <a:pt x="9117788" y="832697"/>
                </a:cubicBezTo>
                <a:cubicBezTo>
                  <a:pt x="8924106" y="685146"/>
                  <a:pt x="8906186" y="404090"/>
                  <a:pt x="9053888" y="210211"/>
                </a:cubicBezTo>
                <a:cubicBezTo>
                  <a:pt x="9157950" y="73615"/>
                  <a:pt x="9304680" y="-11"/>
                  <a:pt x="9447378" y="1"/>
                </a:cubicBezTo>
                <a:close/>
              </a:path>
            </a:pathLst>
          </a:custGeom>
          <a:effectLst/>
        </p:spPr>
        <p:txBody>
          <a:bodyPr wrap="square">
            <a:no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3829703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137626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_Master-Placeholder">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3764079" y="0"/>
            <a:ext cx="10613571" cy="13715999"/>
          </a:xfrm>
          <a:solidFill>
            <a:schemeClr val="bg1">
              <a:lumMod val="95000"/>
            </a:schemeClr>
          </a:solidFill>
        </p:spPr>
        <p:txBody>
          <a:bodyPr>
            <a:normAutofit/>
          </a:bodyPr>
          <a:lstStyle>
            <a:lvl1pPr>
              <a:defRPr sz="2400"/>
            </a:lvl1pPr>
          </a:lstStyle>
          <a:p>
            <a:endParaRPr lang="en-US"/>
          </a:p>
        </p:txBody>
      </p:sp>
    </p:spTree>
    <p:extLst>
      <p:ext uri="{BB962C8B-B14F-4D97-AF65-F5344CB8AC3E}">
        <p14:creationId xmlns:p14="http://schemas.microsoft.com/office/powerpoint/2010/main" val="167206019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_Meet our Team">
    <p:spTree>
      <p:nvGrpSpPr>
        <p:cNvPr id="1" name=""/>
        <p:cNvGrpSpPr/>
        <p:nvPr/>
      </p:nvGrpSpPr>
      <p:grpSpPr>
        <a:xfrm>
          <a:off x="0" y="0"/>
          <a:ext cx="0" cy="0"/>
          <a:chOff x="0" y="0"/>
          <a:chExt cx="0" cy="0"/>
        </a:xfrm>
      </p:grpSpPr>
      <p:sp>
        <p:nvSpPr>
          <p:cNvPr id="21" name="Picture Placeholder 13"/>
          <p:cNvSpPr>
            <a:spLocks noGrp="1" noChangeAspect="1"/>
          </p:cNvSpPr>
          <p:nvPr>
            <p:ph type="pic" sz="quarter" idx="13"/>
          </p:nvPr>
        </p:nvSpPr>
        <p:spPr>
          <a:xfrm>
            <a:off x="3809141" y="3360428"/>
            <a:ext cx="2706789" cy="2706789"/>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smtClean="0"/>
              <a:t>Drag picture to placeholder or click icon to add</a:t>
            </a:r>
            <a:endParaRPr lang="en-US" dirty="0"/>
          </a:p>
        </p:txBody>
      </p:sp>
      <p:sp>
        <p:nvSpPr>
          <p:cNvPr id="22" name="Picture Placeholder 13"/>
          <p:cNvSpPr>
            <a:spLocks noGrp="1" noChangeAspect="1"/>
          </p:cNvSpPr>
          <p:nvPr>
            <p:ph type="pic" sz="quarter" idx="17"/>
          </p:nvPr>
        </p:nvSpPr>
        <p:spPr>
          <a:xfrm>
            <a:off x="3809140" y="7640479"/>
            <a:ext cx="2706789" cy="2706789"/>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dirty="0" smtClean="0"/>
              <a:t>Drag picture to placeholder or click icon to add</a:t>
            </a:r>
            <a:endParaRPr lang="en-US" dirty="0"/>
          </a:p>
        </p:txBody>
      </p:sp>
      <p:sp>
        <p:nvSpPr>
          <p:cNvPr id="23" name="Picture Placeholder 13"/>
          <p:cNvSpPr>
            <a:spLocks noGrp="1" noChangeAspect="1"/>
          </p:cNvSpPr>
          <p:nvPr>
            <p:ph type="pic" sz="quarter" idx="18"/>
          </p:nvPr>
        </p:nvSpPr>
        <p:spPr>
          <a:xfrm>
            <a:off x="8547565" y="3360428"/>
            <a:ext cx="2706789" cy="2706789"/>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smtClean="0"/>
              <a:t>Drag picture to placeholder or click icon to add</a:t>
            </a:r>
            <a:endParaRPr lang="en-US" dirty="0"/>
          </a:p>
        </p:txBody>
      </p:sp>
      <p:sp>
        <p:nvSpPr>
          <p:cNvPr id="24" name="Picture Placeholder 13"/>
          <p:cNvSpPr>
            <a:spLocks noGrp="1" noChangeAspect="1"/>
          </p:cNvSpPr>
          <p:nvPr>
            <p:ph type="pic" sz="quarter" idx="19"/>
          </p:nvPr>
        </p:nvSpPr>
        <p:spPr>
          <a:xfrm>
            <a:off x="8547564" y="7640479"/>
            <a:ext cx="2706789" cy="2706789"/>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smtClean="0"/>
              <a:t>Drag picture to placeholder or click icon to add</a:t>
            </a:r>
            <a:endParaRPr lang="en-US" dirty="0"/>
          </a:p>
        </p:txBody>
      </p:sp>
      <p:sp>
        <p:nvSpPr>
          <p:cNvPr id="29" name="Picture Placeholder 13"/>
          <p:cNvSpPr>
            <a:spLocks noGrp="1" noChangeAspect="1"/>
          </p:cNvSpPr>
          <p:nvPr>
            <p:ph type="pic" sz="quarter" idx="20"/>
          </p:nvPr>
        </p:nvSpPr>
        <p:spPr>
          <a:xfrm>
            <a:off x="13340742" y="3360428"/>
            <a:ext cx="2706789" cy="2706789"/>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dirty="0" smtClean="0"/>
              <a:t>Drag picture to placeholder or click icon to add</a:t>
            </a:r>
            <a:endParaRPr lang="en-US" dirty="0"/>
          </a:p>
        </p:txBody>
      </p:sp>
      <p:sp>
        <p:nvSpPr>
          <p:cNvPr id="30" name="Picture Placeholder 13"/>
          <p:cNvSpPr>
            <a:spLocks noGrp="1" noChangeAspect="1"/>
          </p:cNvSpPr>
          <p:nvPr>
            <p:ph type="pic" sz="quarter" idx="21"/>
          </p:nvPr>
        </p:nvSpPr>
        <p:spPr>
          <a:xfrm>
            <a:off x="13340741" y="7640479"/>
            <a:ext cx="2706789" cy="2706789"/>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dirty="0" smtClean="0"/>
              <a:t>Drag picture to placeholder or click icon to add</a:t>
            </a:r>
            <a:endParaRPr lang="en-US" dirty="0"/>
          </a:p>
        </p:txBody>
      </p:sp>
      <p:sp>
        <p:nvSpPr>
          <p:cNvPr id="31" name="Picture Placeholder 13"/>
          <p:cNvSpPr>
            <a:spLocks noGrp="1" noChangeAspect="1"/>
          </p:cNvSpPr>
          <p:nvPr>
            <p:ph type="pic" sz="quarter" idx="22"/>
          </p:nvPr>
        </p:nvSpPr>
        <p:spPr>
          <a:xfrm>
            <a:off x="18079166" y="3360428"/>
            <a:ext cx="2706789" cy="2706789"/>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smtClean="0"/>
              <a:t>Drag picture to placeholder or click icon to add</a:t>
            </a:r>
            <a:endParaRPr lang="en-US" dirty="0"/>
          </a:p>
        </p:txBody>
      </p:sp>
      <p:sp>
        <p:nvSpPr>
          <p:cNvPr id="32" name="Picture Placeholder 13"/>
          <p:cNvSpPr>
            <a:spLocks noGrp="1" noChangeAspect="1"/>
          </p:cNvSpPr>
          <p:nvPr>
            <p:ph type="pic" sz="quarter" idx="23"/>
          </p:nvPr>
        </p:nvSpPr>
        <p:spPr>
          <a:xfrm>
            <a:off x="18079165" y="7640479"/>
            <a:ext cx="2706789" cy="2706789"/>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smtClean="0"/>
              <a:t>Drag picture to placeholder or click icon to add</a:t>
            </a:r>
            <a:endParaRPr lang="en-US" dirty="0"/>
          </a:p>
        </p:txBody>
      </p:sp>
    </p:spTree>
    <p:extLst>
      <p:ext uri="{BB962C8B-B14F-4D97-AF65-F5344CB8AC3E}">
        <p14:creationId xmlns:p14="http://schemas.microsoft.com/office/powerpoint/2010/main" val="4453957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Big Background with image">
    <p:spTree>
      <p:nvGrpSpPr>
        <p:cNvPr id="1" name=""/>
        <p:cNvGrpSpPr/>
        <p:nvPr/>
      </p:nvGrpSpPr>
      <p:grpSpPr>
        <a:xfrm>
          <a:off x="0" y="0"/>
          <a:ext cx="0" cy="0"/>
          <a:chOff x="0" y="0"/>
          <a:chExt cx="0" cy="0"/>
        </a:xfrm>
      </p:grpSpPr>
      <p:sp>
        <p:nvSpPr>
          <p:cNvPr id="7" name="Picture Placeholder 13"/>
          <p:cNvSpPr>
            <a:spLocks noGrp="1"/>
          </p:cNvSpPr>
          <p:nvPr>
            <p:ph type="pic" sz="quarter" idx="22"/>
          </p:nvPr>
        </p:nvSpPr>
        <p:spPr>
          <a:xfrm>
            <a:off x="0" y="0"/>
            <a:ext cx="24377650" cy="13716000"/>
          </a:xfrm>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222572083"/>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xmlns:p14="http://schemas.microsoft.com/office/powerpoint/2010/main" spd="slow">
        <p:fade/>
      </p:transition>
    </mc:Fallback>
  </mc:AlternateContent>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Master-Placeholder">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0613571" cy="13715999"/>
          </a:xfrm>
          <a:solidFill>
            <a:schemeClr val="bg1">
              <a:lumMod val="95000"/>
            </a:schemeClr>
          </a:solidFill>
        </p:spPr>
        <p:txBody>
          <a:bodyPr>
            <a:normAutofit/>
          </a:bodyPr>
          <a:lstStyle>
            <a:lvl1pPr>
              <a:defRPr sz="2400"/>
            </a:lvl1pPr>
          </a:lstStyle>
          <a:p>
            <a:endParaRPr lang="en-US"/>
          </a:p>
        </p:txBody>
      </p:sp>
    </p:spTree>
    <p:extLst>
      <p:ext uri="{BB962C8B-B14F-4D97-AF65-F5344CB8AC3E}">
        <p14:creationId xmlns:p14="http://schemas.microsoft.com/office/powerpoint/2010/main" val="8175054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1_Master-Placeholder">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24377650" cy="6955971"/>
          </a:xfrm>
          <a:solidFill>
            <a:schemeClr val="bg1">
              <a:lumMod val="95000"/>
            </a:schemeClr>
          </a:solidFill>
        </p:spPr>
        <p:txBody>
          <a:bodyPr>
            <a:normAutofit/>
          </a:bodyPr>
          <a:lstStyle>
            <a:lvl1pPr>
              <a:defRPr sz="2400"/>
            </a:lvl1pPr>
          </a:lstStyle>
          <a:p>
            <a:endParaRPr lang="en-US"/>
          </a:p>
        </p:txBody>
      </p:sp>
    </p:spTree>
    <p:extLst>
      <p:ext uri="{BB962C8B-B14F-4D97-AF65-F5344CB8AC3E}">
        <p14:creationId xmlns:p14="http://schemas.microsoft.com/office/powerpoint/2010/main" val="7837695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2_Master-Placeholder">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0482942" y="0"/>
            <a:ext cx="13894707" cy="13716000"/>
          </a:xfrm>
          <a:solidFill>
            <a:schemeClr val="bg1">
              <a:lumMod val="95000"/>
            </a:schemeClr>
          </a:solidFill>
        </p:spPr>
        <p:txBody>
          <a:bodyPr>
            <a:normAutofit/>
          </a:bodyPr>
          <a:lstStyle>
            <a:lvl1pPr>
              <a:defRPr sz="2400"/>
            </a:lvl1pPr>
          </a:lstStyle>
          <a:p>
            <a:endParaRPr lang="en-US"/>
          </a:p>
        </p:txBody>
      </p:sp>
    </p:spTree>
    <p:extLst>
      <p:ext uri="{BB962C8B-B14F-4D97-AF65-F5344CB8AC3E}">
        <p14:creationId xmlns:p14="http://schemas.microsoft.com/office/powerpoint/2010/main" val="151859501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No Foo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29035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Quote 1">
    <p:spTree>
      <p:nvGrpSpPr>
        <p:cNvPr id="1" name=""/>
        <p:cNvGrpSpPr/>
        <p:nvPr/>
      </p:nvGrpSpPr>
      <p:grpSpPr>
        <a:xfrm>
          <a:off x="0" y="0"/>
          <a:ext cx="0" cy="0"/>
          <a:chOff x="0" y="0"/>
          <a:chExt cx="0" cy="0"/>
        </a:xfrm>
      </p:grpSpPr>
      <p:sp>
        <p:nvSpPr>
          <p:cNvPr id="3" name="Picture Placeholder 13"/>
          <p:cNvSpPr>
            <a:spLocks noGrp="1"/>
          </p:cNvSpPr>
          <p:nvPr>
            <p:ph type="pic" sz="quarter" idx="22"/>
          </p:nvPr>
        </p:nvSpPr>
        <p:spPr>
          <a:xfrm>
            <a:off x="0" y="0"/>
            <a:ext cx="15702001" cy="137160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19801215"/>
      </p:ext>
    </p:extLst>
  </p:cSld>
  <p:clrMapOvr>
    <a:masterClrMapping/>
  </p:clrMapOvr>
  <p:transition/>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Mission">
    <p:spTree>
      <p:nvGrpSpPr>
        <p:cNvPr id="1" name=""/>
        <p:cNvGrpSpPr/>
        <p:nvPr/>
      </p:nvGrpSpPr>
      <p:grpSpPr>
        <a:xfrm>
          <a:off x="0" y="0"/>
          <a:ext cx="0" cy="0"/>
          <a:chOff x="0" y="0"/>
          <a:chExt cx="0" cy="0"/>
        </a:xfrm>
      </p:grpSpPr>
      <p:sp>
        <p:nvSpPr>
          <p:cNvPr id="8" name="Picture Placeholder 13"/>
          <p:cNvSpPr>
            <a:spLocks noGrp="1"/>
          </p:cNvSpPr>
          <p:nvPr>
            <p:ph type="pic" sz="quarter" idx="16"/>
          </p:nvPr>
        </p:nvSpPr>
        <p:spPr>
          <a:xfrm>
            <a:off x="0" y="7289800"/>
            <a:ext cx="12188825" cy="64262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6" name="Picture Placeholder 13"/>
          <p:cNvSpPr>
            <a:spLocks noGrp="1"/>
          </p:cNvSpPr>
          <p:nvPr>
            <p:ph type="pic" sz="quarter" idx="17"/>
          </p:nvPr>
        </p:nvSpPr>
        <p:spPr>
          <a:xfrm>
            <a:off x="12188825" y="7289800"/>
            <a:ext cx="12188825" cy="64262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345822230"/>
      </p:ext>
    </p:extLst>
  </p:cSld>
  <p:clrMapOvr>
    <a:masterClrMapping/>
  </p:clrMapOvr>
  <p:transition/>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about us">
    <p:spTree>
      <p:nvGrpSpPr>
        <p:cNvPr id="1" name=""/>
        <p:cNvGrpSpPr/>
        <p:nvPr/>
      </p:nvGrpSpPr>
      <p:grpSpPr>
        <a:xfrm>
          <a:off x="0" y="0"/>
          <a:ext cx="0" cy="0"/>
          <a:chOff x="0" y="0"/>
          <a:chExt cx="0" cy="0"/>
        </a:xfrm>
      </p:grpSpPr>
      <p:sp>
        <p:nvSpPr>
          <p:cNvPr id="10" name="Picture Placeholder 13"/>
          <p:cNvSpPr>
            <a:spLocks noGrp="1"/>
          </p:cNvSpPr>
          <p:nvPr>
            <p:ph type="pic" sz="quarter" idx="20"/>
          </p:nvPr>
        </p:nvSpPr>
        <p:spPr>
          <a:xfrm>
            <a:off x="15790412" y="4036740"/>
            <a:ext cx="4136597" cy="7828154"/>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1" name="Picture Placeholder 13"/>
          <p:cNvSpPr>
            <a:spLocks noGrp="1"/>
          </p:cNvSpPr>
          <p:nvPr>
            <p:ph type="pic" sz="quarter" idx="21"/>
          </p:nvPr>
        </p:nvSpPr>
        <p:spPr>
          <a:xfrm>
            <a:off x="20256392" y="4036740"/>
            <a:ext cx="4136597" cy="7828154"/>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2" name="Picture Placeholder 13"/>
          <p:cNvSpPr>
            <a:spLocks noGrp="1"/>
          </p:cNvSpPr>
          <p:nvPr>
            <p:ph type="pic" sz="quarter" idx="22"/>
          </p:nvPr>
        </p:nvSpPr>
        <p:spPr>
          <a:xfrm>
            <a:off x="11319509" y="4036740"/>
            <a:ext cx="4136597" cy="7828154"/>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119601091"/>
      </p:ext>
    </p:extLst>
  </p:cSld>
  <p:clrMapOvr>
    <a:masterClrMapping/>
  </p:clrMapOvr>
  <p:transition/>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Projects 2">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1581848" y="68326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7" name="Picture Placeholder 13"/>
          <p:cNvSpPr>
            <a:spLocks noGrp="1"/>
          </p:cNvSpPr>
          <p:nvPr>
            <p:ph type="pic" sz="quarter" idx="18"/>
          </p:nvPr>
        </p:nvSpPr>
        <p:spPr>
          <a:xfrm>
            <a:off x="4156424" y="45720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632247089"/>
      </p:ext>
    </p:extLst>
  </p:cSld>
  <p:clrMapOvr>
    <a:masterClrMapping/>
  </p:clrMapOvr>
  <p:transition/>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1_Meet the team">
    <p:spTree>
      <p:nvGrpSpPr>
        <p:cNvPr id="1" name=""/>
        <p:cNvGrpSpPr/>
        <p:nvPr/>
      </p:nvGrpSpPr>
      <p:grpSpPr>
        <a:xfrm>
          <a:off x="0" y="0"/>
          <a:ext cx="0" cy="0"/>
          <a:chOff x="0" y="0"/>
          <a:chExt cx="0" cy="0"/>
        </a:xfrm>
      </p:grpSpPr>
      <p:sp>
        <p:nvSpPr>
          <p:cNvPr id="27" name="Picture Placeholder 13"/>
          <p:cNvSpPr>
            <a:spLocks noGrp="1"/>
          </p:cNvSpPr>
          <p:nvPr>
            <p:ph type="pic" sz="quarter" idx="13"/>
          </p:nvPr>
        </p:nvSpPr>
        <p:spPr>
          <a:xfrm>
            <a:off x="19279223" y="7819891"/>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8" name="Picture Placeholder 13"/>
          <p:cNvSpPr>
            <a:spLocks noGrp="1"/>
          </p:cNvSpPr>
          <p:nvPr>
            <p:ph type="pic" sz="quarter" idx="14"/>
          </p:nvPr>
        </p:nvSpPr>
        <p:spPr>
          <a:xfrm>
            <a:off x="10886297" y="7819891"/>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9" name="Picture Placeholder 13"/>
          <p:cNvSpPr>
            <a:spLocks noGrp="1"/>
          </p:cNvSpPr>
          <p:nvPr>
            <p:ph type="pic" sz="quarter" idx="15"/>
          </p:nvPr>
        </p:nvSpPr>
        <p:spPr>
          <a:xfrm>
            <a:off x="6636736" y="7819891"/>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0" name="Picture Placeholder 13"/>
          <p:cNvSpPr>
            <a:spLocks noGrp="1"/>
          </p:cNvSpPr>
          <p:nvPr>
            <p:ph type="pic" sz="quarter" idx="16"/>
          </p:nvPr>
        </p:nvSpPr>
        <p:spPr>
          <a:xfrm>
            <a:off x="2454826" y="7819891"/>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1" name="Picture Placeholder 13"/>
          <p:cNvSpPr>
            <a:spLocks noGrp="1"/>
          </p:cNvSpPr>
          <p:nvPr>
            <p:ph type="pic" sz="quarter" idx="17"/>
          </p:nvPr>
        </p:nvSpPr>
        <p:spPr>
          <a:xfrm>
            <a:off x="15068207" y="7819891"/>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2" name="Picture Placeholder 13"/>
          <p:cNvSpPr>
            <a:spLocks noGrp="1"/>
          </p:cNvSpPr>
          <p:nvPr>
            <p:ph type="pic" sz="quarter" idx="18"/>
          </p:nvPr>
        </p:nvSpPr>
        <p:spPr>
          <a:xfrm>
            <a:off x="19279223" y="3015016"/>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3" name="Picture Placeholder 13"/>
          <p:cNvSpPr>
            <a:spLocks noGrp="1"/>
          </p:cNvSpPr>
          <p:nvPr>
            <p:ph type="pic" sz="quarter" idx="19"/>
          </p:nvPr>
        </p:nvSpPr>
        <p:spPr>
          <a:xfrm>
            <a:off x="10886297" y="3015016"/>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4" name="Picture Placeholder 13"/>
          <p:cNvSpPr>
            <a:spLocks noGrp="1"/>
          </p:cNvSpPr>
          <p:nvPr>
            <p:ph type="pic" sz="quarter" idx="20"/>
          </p:nvPr>
        </p:nvSpPr>
        <p:spPr>
          <a:xfrm>
            <a:off x="6636736" y="3015016"/>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5" name="Picture Placeholder 13"/>
          <p:cNvSpPr>
            <a:spLocks noGrp="1"/>
          </p:cNvSpPr>
          <p:nvPr>
            <p:ph type="pic" sz="quarter" idx="21"/>
          </p:nvPr>
        </p:nvSpPr>
        <p:spPr>
          <a:xfrm>
            <a:off x="2454826" y="3015016"/>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6" name="Picture Placeholder 13"/>
          <p:cNvSpPr>
            <a:spLocks noGrp="1"/>
          </p:cNvSpPr>
          <p:nvPr>
            <p:ph type="pic" sz="quarter" idx="22"/>
          </p:nvPr>
        </p:nvSpPr>
        <p:spPr>
          <a:xfrm>
            <a:off x="15068207" y="3015016"/>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507633781"/>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4_Meet the team 3">
    <p:spTree>
      <p:nvGrpSpPr>
        <p:cNvPr id="1" name=""/>
        <p:cNvGrpSpPr/>
        <p:nvPr/>
      </p:nvGrpSpPr>
      <p:grpSpPr>
        <a:xfrm>
          <a:off x="0" y="0"/>
          <a:ext cx="0" cy="0"/>
          <a:chOff x="0" y="0"/>
          <a:chExt cx="0" cy="0"/>
        </a:xfrm>
      </p:grpSpPr>
      <p:sp>
        <p:nvSpPr>
          <p:cNvPr id="22" name="Picture Placeholder 13"/>
          <p:cNvSpPr>
            <a:spLocks noGrp="1"/>
          </p:cNvSpPr>
          <p:nvPr>
            <p:ph type="pic" sz="quarter" idx="25"/>
          </p:nvPr>
        </p:nvSpPr>
        <p:spPr>
          <a:xfrm>
            <a:off x="1828324" y="7145530"/>
            <a:ext cx="9290139" cy="4221102"/>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3" name="Picture Placeholder 13"/>
          <p:cNvSpPr>
            <a:spLocks noGrp="1"/>
          </p:cNvSpPr>
          <p:nvPr>
            <p:ph type="pic" sz="quarter" idx="26"/>
          </p:nvPr>
        </p:nvSpPr>
        <p:spPr>
          <a:xfrm>
            <a:off x="7221109" y="3345866"/>
            <a:ext cx="9587179" cy="3698590"/>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4" name="Picture Placeholder 13"/>
          <p:cNvSpPr>
            <a:spLocks noGrp="1"/>
          </p:cNvSpPr>
          <p:nvPr>
            <p:ph type="pic" sz="quarter" idx="27"/>
          </p:nvPr>
        </p:nvSpPr>
        <p:spPr>
          <a:xfrm>
            <a:off x="11215769" y="7145530"/>
            <a:ext cx="5592519" cy="4221102"/>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5" name="Picture Placeholder 13"/>
          <p:cNvSpPr>
            <a:spLocks noGrp="1"/>
          </p:cNvSpPr>
          <p:nvPr>
            <p:ph type="pic" sz="quarter" idx="28"/>
          </p:nvPr>
        </p:nvSpPr>
        <p:spPr>
          <a:xfrm>
            <a:off x="16905594" y="7145530"/>
            <a:ext cx="5643729" cy="4221102"/>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6" name="Picture Placeholder 13"/>
          <p:cNvSpPr>
            <a:spLocks noGrp="1"/>
          </p:cNvSpPr>
          <p:nvPr>
            <p:ph type="pic" sz="quarter" idx="29"/>
          </p:nvPr>
        </p:nvSpPr>
        <p:spPr>
          <a:xfrm>
            <a:off x="16905593" y="3345866"/>
            <a:ext cx="5643729" cy="3698590"/>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7" name="Picture Placeholder 13"/>
          <p:cNvSpPr>
            <a:spLocks noGrp="1"/>
          </p:cNvSpPr>
          <p:nvPr>
            <p:ph type="pic" sz="quarter" idx="30"/>
          </p:nvPr>
        </p:nvSpPr>
        <p:spPr>
          <a:xfrm>
            <a:off x="1828324" y="3345866"/>
            <a:ext cx="5269875" cy="3698590"/>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2924827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Picture of 3 - Martik">
    <p:spTree>
      <p:nvGrpSpPr>
        <p:cNvPr id="1" name=""/>
        <p:cNvGrpSpPr/>
        <p:nvPr/>
      </p:nvGrpSpPr>
      <p:grpSpPr>
        <a:xfrm>
          <a:off x="0" y="0"/>
          <a:ext cx="0" cy="0"/>
          <a:chOff x="0" y="0"/>
          <a:chExt cx="0" cy="0"/>
        </a:xfrm>
      </p:grpSpPr>
      <p:sp>
        <p:nvSpPr>
          <p:cNvPr id="3" name="Picture Placeholder 13"/>
          <p:cNvSpPr>
            <a:spLocks noGrp="1"/>
          </p:cNvSpPr>
          <p:nvPr>
            <p:ph type="pic" sz="quarter" idx="13"/>
          </p:nvPr>
        </p:nvSpPr>
        <p:spPr>
          <a:xfrm>
            <a:off x="16157947" y="3815666"/>
            <a:ext cx="6335308" cy="4748470"/>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4" name="Picture Placeholder 13"/>
          <p:cNvSpPr>
            <a:spLocks noGrp="1"/>
          </p:cNvSpPr>
          <p:nvPr>
            <p:ph type="pic" sz="quarter" idx="14"/>
          </p:nvPr>
        </p:nvSpPr>
        <p:spPr>
          <a:xfrm>
            <a:off x="1906694" y="3815666"/>
            <a:ext cx="6345208" cy="4748470"/>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6" name="Picture Placeholder 13"/>
          <p:cNvSpPr>
            <a:spLocks noGrp="1"/>
          </p:cNvSpPr>
          <p:nvPr>
            <p:ph type="pic" sz="quarter" idx="15"/>
          </p:nvPr>
        </p:nvSpPr>
        <p:spPr>
          <a:xfrm>
            <a:off x="8775844" y="3815666"/>
            <a:ext cx="6858161" cy="4748470"/>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4250242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Right Project">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16235102" y="6191976"/>
            <a:ext cx="4505508" cy="602347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0" name="Picture Placeholder 13"/>
          <p:cNvSpPr>
            <a:spLocks noGrp="1"/>
          </p:cNvSpPr>
          <p:nvPr>
            <p:ph type="pic" sz="quarter" idx="18"/>
          </p:nvPr>
        </p:nvSpPr>
        <p:spPr>
          <a:xfrm>
            <a:off x="13660712" y="3931376"/>
            <a:ext cx="4505508" cy="602347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1" name="Picture Placeholder 13"/>
          <p:cNvSpPr>
            <a:spLocks noGrp="1"/>
          </p:cNvSpPr>
          <p:nvPr>
            <p:ph type="pic" sz="quarter" idx="19"/>
          </p:nvPr>
        </p:nvSpPr>
        <p:spPr>
          <a:xfrm>
            <a:off x="17522576" y="2160561"/>
            <a:ext cx="4505508" cy="602347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581312229"/>
      </p:ext>
    </p:extLst>
  </p:cSld>
  <p:clrMapOvr>
    <a:masterClrMapping/>
  </p:clrMapOvr>
  <p:transition/>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Picture of 3 - v2 - Martik">
    <p:spTree>
      <p:nvGrpSpPr>
        <p:cNvPr id="1" name=""/>
        <p:cNvGrpSpPr/>
        <p:nvPr/>
      </p:nvGrpSpPr>
      <p:grpSpPr>
        <a:xfrm>
          <a:off x="0" y="0"/>
          <a:ext cx="0" cy="0"/>
          <a:chOff x="0" y="0"/>
          <a:chExt cx="0" cy="0"/>
        </a:xfrm>
      </p:grpSpPr>
      <p:sp>
        <p:nvSpPr>
          <p:cNvPr id="7" name="Picture Placeholder 13"/>
          <p:cNvSpPr>
            <a:spLocks noGrp="1"/>
          </p:cNvSpPr>
          <p:nvPr>
            <p:ph type="pic" sz="quarter" idx="14"/>
          </p:nvPr>
        </p:nvSpPr>
        <p:spPr>
          <a:xfrm>
            <a:off x="9181766" y="3679900"/>
            <a:ext cx="6039671" cy="6222380"/>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8" name="Picture Placeholder 13"/>
          <p:cNvSpPr>
            <a:spLocks noGrp="1"/>
          </p:cNvSpPr>
          <p:nvPr>
            <p:ph type="pic" sz="quarter" idx="15"/>
          </p:nvPr>
        </p:nvSpPr>
        <p:spPr>
          <a:xfrm>
            <a:off x="15749858" y="3679900"/>
            <a:ext cx="6039671" cy="6222380"/>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9" name="Picture Placeholder 13"/>
          <p:cNvSpPr>
            <a:spLocks noGrp="1"/>
          </p:cNvSpPr>
          <p:nvPr>
            <p:ph type="pic" sz="quarter" idx="16"/>
          </p:nvPr>
        </p:nvSpPr>
        <p:spPr>
          <a:xfrm>
            <a:off x="2546768" y="3679900"/>
            <a:ext cx="6039671" cy="6222380"/>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6898255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0_General Slide">
    <p:spTree>
      <p:nvGrpSpPr>
        <p:cNvPr id="1" name=""/>
        <p:cNvGrpSpPr/>
        <p:nvPr/>
      </p:nvGrpSpPr>
      <p:grpSpPr>
        <a:xfrm>
          <a:off x="0" y="0"/>
          <a:ext cx="0" cy="0"/>
          <a:chOff x="0" y="0"/>
          <a:chExt cx="0" cy="0"/>
        </a:xfrm>
      </p:grpSpPr>
      <p:sp>
        <p:nvSpPr>
          <p:cNvPr id="3" name="Picture Placeholder 13"/>
          <p:cNvSpPr>
            <a:spLocks noGrp="1"/>
          </p:cNvSpPr>
          <p:nvPr>
            <p:ph type="pic" sz="quarter" idx="14"/>
          </p:nvPr>
        </p:nvSpPr>
        <p:spPr>
          <a:xfrm>
            <a:off x="1758462" y="3845170"/>
            <a:ext cx="13809784" cy="7786445"/>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4511313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mpetitors">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16148104" y="3612994"/>
            <a:ext cx="5819852" cy="2795183"/>
          </a:xfr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6" name="Picture Placeholder 13"/>
          <p:cNvSpPr>
            <a:spLocks noGrp="1"/>
          </p:cNvSpPr>
          <p:nvPr>
            <p:ph type="pic" sz="quarter" idx="14"/>
          </p:nvPr>
        </p:nvSpPr>
        <p:spPr>
          <a:xfrm>
            <a:off x="2409748" y="3612994"/>
            <a:ext cx="5819852" cy="2795183"/>
          </a:xfr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7" name="Picture Placeholder 13"/>
          <p:cNvSpPr>
            <a:spLocks noGrp="1"/>
          </p:cNvSpPr>
          <p:nvPr>
            <p:ph type="pic" sz="quarter" idx="15"/>
          </p:nvPr>
        </p:nvSpPr>
        <p:spPr>
          <a:xfrm>
            <a:off x="9278926" y="3612994"/>
            <a:ext cx="5819852" cy="2795183"/>
          </a:xfr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26732325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Projects of 4">
    <p:spTree>
      <p:nvGrpSpPr>
        <p:cNvPr id="1" name=""/>
        <p:cNvGrpSpPr/>
        <p:nvPr/>
      </p:nvGrpSpPr>
      <p:grpSpPr>
        <a:xfrm>
          <a:off x="0" y="0"/>
          <a:ext cx="0" cy="0"/>
          <a:chOff x="0" y="0"/>
          <a:chExt cx="0" cy="0"/>
        </a:xfrm>
      </p:grpSpPr>
      <p:sp>
        <p:nvSpPr>
          <p:cNvPr id="12" name="Picture Placeholder 13"/>
          <p:cNvSpPr>
            <a:spLocks noGrp="1"/>
          </p:cNvSpPr>
          <p:nvPr>
            <p:ph type="pic" sz="quarter" idx="14"/>
          </p:nvPr>
        </p:nvSpPr>
        <p:spPr>
          <a:xfrm>
            <a:off x="19440896" y="7125817"/>
            <a:ext cx="4936754" cy="4471451"/>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3" name="Picture Placeholder 13"/>
          <p:cNvSpPr>
            <a:spLocks noGrp="1"/>
          </p:cNvSpPr>
          <p:nvPr>
            <p:ph type="pic" sz="quarter" idx="15"/>
          </p:nvPr>
        </p:nvSpPr>
        <p:spPr>
          <a:xfrm>
            <a:off x="4861918" y="7125817"/>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4" name="Picture Placeholder 13"/>
          <p:cNvSpPr>
            <a:spLocks noGrp="1"/>
          </p:cNvSpPr>
          <p:nvPr>
            <p:ph type="pic" sz="quarter" idx="17"/>
          </p:nvPr>
        </p:nvSpPr>
        <p:spPr>
          <a:xfrm>
            <a:off x="-1" y="7125817"/>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5" name="Picture Placeholder 13"/>
          <p:cNvSpPr>
            <a:spLocks noGrp="1"/>
          </p:cNvSpPr>
          <p:nvPr>
            <p:ph type="pic" sz="quarter" idx="18"/>
          </p:nvPr>
        </p:nvSpPr>
        <p:spPr>
          <a:xfrm>
            <a:off x="14582378" y="7125817"/>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6" name="Picture Placeholder 13"/>
          <p:cNvSpPr>
            <a:spLocks noGrp="1"/>
          </p:cNvSpPr>
          <p:nvPr>
            <p:ph type="pic" sz="quarter" idx="19"/>
          </p:nvPr>
        </p:nvSpPr>
        <p:spPr>
          <a:xfrm>
            <a:off x="9723860" y="7125817"/>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241187896"/>
      </p:ext>
    </p:extLst>
  </p:cSld>
  <p:clrMapOvr>
    <a:masterClrMapping/>
  </p:clrMapOvr>
  <p:transition/>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Vision">
    <p:spTree>
      <p:nvGrpSpPr>
        <p:cNvPr id="1" name=""/>
        <p:cNvGrpSpPr/>
        <p:nvPr/>
      </p:nvGrpSpPr>
      <p:grpSpPr>
        <a:xfrm>
          <a:off x="0" y="0"/>
          <a:ext cx="0" cy="0"/>
          <a:chOff x="0" y="0"/>
          <a:chExt cx="0" cy="0"/>
        </a:xfrm>
      </p:grpSpPr>
      <p:sp>
        <p:nvSpPr>
          <p:cNvPr id="7" name="Picture Placeholder 13"/>
          <p:cNvSpPr>
            <a:spLocks noGrp="1"/>
          </p:cNvSpPr>
          <p:nvPr>
            <p:ph type="pic" sz="quarter" idx="23"/>
          </p:nvPr>
        </p:nvSpPr>
        <p:spPr>
          <a:xfrm>
            <a:off x="0" y="4810976"/>
            <a:ext cx="9925672" cy="8905024"/>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8" name="Picture Placeholder 13"/>
          <p:cNvSpPr>
            <a:spLocks noGrp="1"/>
          </p:cNvSpPr>
          <p:nvPr>
            <p:ph type="pic" sz="quarter" idx="24"/>
          </p:nvPr>
        </p:nvSpPr>
        <p:spPr>
          <a:xfrm>
            <a:off x="19560324" y="9679258"/>
            <a:ext cx="4817326" cy="403674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9" name="Picture Placeholder 13"/>
          <p:cNvSpPr>
            <a:spLocks noGrp="1"/>
          </p:cNvSpPr>
          <p:nvPr>
            <p:ph type="pic" sz="quarter" idx="25"/>
          </p:nvPr>
        </p:nvSpPr>
        <p:spPr>
          <a:xfrm>
            <a:off x="9925672" y="9679258"/>
            <a:ext cx="4817326" cy="403674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3" name="Picture Placeholder 13"/>
          <p:cNvSpPr>
            <a:spLocks noGrp="1"/>
          </p:cNvSpPr>
          <p:nvPr>
            <p:ph type="pic" sz="quarter" idx="26"/>
          </p:nvPr>
        </p:nvSpPr>
        <p:spPr>
          <a:xfrm>
            <a:off x="14742998" y="9679258"/>
            <a:ext cx="4817326" cy="403674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4" name="Picture Placeholder 13"/>
          <p:cNvSpPr>
            <a:spLocks noGrp="1"/>
          </p:cNvSpPr>
          <p:nvPr>
            <p:ph type="pic" sz="quarter" idx="27"/>
          </p:nvPr>
        </p:nvSpPr>
        <p:spPr>
          <a:xfrm>
            <a:off x="9925672" y="-12701"/>
            <a:ext cx="14451978" cy="9691959"/>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32403948"/>
      </p:ext>
    </p:extLst>
  </p:cSld>
  <p:clrMapOvr>
    <a:masterClrMapping/>
  </p:clrMapOvr>
  <p:transition/>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Projects of 3">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16229672" y="6869150"/>
            <a:ext cx="8147978" cy="6846850"/>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9" name="Picture Placeholder 13"/>
          <p:cNvSpPr>
            <a:spLocks noGrp="1"/>
          </p:cNvSpPr>
          <p:nvPr>
            <p:ph type="pic" sz="quarter" idx="15"/>
          </p:nvPr>
        </p:nvSpPr>
        <p:spPr>
          <a:xfrm>
            <a:off x="-9817" y="6869150"/>
            <a:ext cx="8147978" cy="6846850"/>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1" name="Picture Placeholder 13"/>
          <p:cNvSpPr>
            <a:spLocks noGrp="1"/>
          </p:cNvSpPr>
          <p:nvPr>
            <p:ph type="pic" sz="quarter" idx="16"/>
          </p:nvPr>
        </p:nvSpPr>
        <p:spPr>
          <a:xfrm>
            <a:off x="8133251" y="0"/>
            <a:ext cx="8096421" cy="6869150"/>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5" name="Picture Placeholder 13"/>
          <p:cNvSpPr>
            <a:spLocks noGrp="1"/>
          </p:cNvSpPr>
          <p:nvPr>
            <p:ph type="pic" sz="quarter" idx="17"/>
          </p:nvPr>
        </p:nvSpPr>
        <p:spPr>
          <a:xfrm>
            <a:off x="16229672" y="-1"/>
            <a:ext cx="8147978" cy="6869151"/>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6" name="Picture Placeholder 13"/>
          <p:cNvSpPr>
            <a:spLocks noGrp="1"/>
          </p:cNvSpPr>
          <p:nvPr>
            <p:ph type="pic" sz="quarter" idx="18"/>
          </p:nvPr>
        </p:nvSpPr>
        <p:spPr>
          <a:xfrm>
            <a:off x="-9817" y="-1"/>
            <a:ext cx="8147978" cy="6869151"/>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7" name="Picture Placeholder 13"/>
          <p:cNvSpPr>
            <a:spLocks noGrp="1"/>
          </p:cNvSpPr>
          <p:nvPr>
            <p:ph type="pic" sz="quarter" idx="19"/>
          </p:nvPr>
        </p:nvSpPr>
        <p:spPr>
          <a:xfrm>
            <a:off x="8133252" y="6869150"/>
            <a:ext cx="8096420" cy="6846850"/>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693150035"/>
      </p:ext>
    </p:extLst>
  </p:cSld>
  <p:clrMapOvr>
    <a:masterClrMapping/>
  </p:clrMapOvr>
  <p:transition/>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Masonry Left 2">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0" y="6913756"/>
            <a:ext cx="6312674" cy="6802244"/>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3" name="Picture Placeholder 13"/>
          <p:cNvSpPr>
            <a:spLocks noGrp="1"/>
          </p:cNvSpPr>
          <p:nvPr>
            <p:ph type="pic" sz="quarter" idx="21"/>
          </p:nvPr>
        </p:nvSpPr>
        <p:spPr>
          <a:xfrm>
            <a:off x="6613214" y="0"/>
            <a:ext cx="5608522" cy="137160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4" name="Picture Placeholder 13"/>
          <p:cNvSpPr>
            <a:spLocks noGrp="1"/>
          </p:cNvSpPr>
          <p:nvPr>
            <p:ph type="pic" sz="quarter" idx="22"/>
          </p:nvPr>
        </p:nvSpPr>
        <p:spPr>
          <a:xfrm>
            <a:off x="0" y="1"/>
            <a:ext cx="6312674" cy="6646126"/>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547706036"/>
      </p:ext>
    </p:extLst>
  </p:cSld>
  <p:clrMapOvr>
    <a:masterClrMapping/>
  </p:clrMapOvr>
  <p:transition/>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Masonry Right 2">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18064976" y="6913756"/>
            <a:ext cx="6312674" cy="6802244"/>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3" name="Picture Placeholder 13"/>
          <p:cNvSpPr>
            <a:spLocks noGrp="1"/>
          </p:cNvSpPr>
          <p:nvPr>
            <p:ph type="pic" sz="quarter" idx="21"/>
          </p:nvPr>
        </p:nvSpPr>
        <p:spPr>
          <a:xfrm>
            <a:off x="12188824" y="0"/>
            <a:ext cx="5608522" cy="137160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4" name="Picture Placeholder 13"/>
          <p:cNvSpPr>
            <a:spLocks noGrp="1"/>
          </p:cNvSpPr>
          <p:nvPr>
            <p:ph type="pic" sz="quarter" idx="22"/>
          </p:nvPr>
        </p:nvSpPr>
        <p:spPr>
          <a:xfrm>
            <a:off x="18064976" y="1"/>
            <a:ext cx="6312674" cy="6646126"/>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441536248"/>
      </p:ext>
    </p:extLst>
  </p:cSld>
  <p:clrMapOvr>
    <a:masterClrMapping/>
  </p:clrMapOvr>
  <p:transition/>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Right Picture">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12178216" y="0"/>
            <a:ext cx="12199434" cy="13716000"/>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267270369"/>
      </p:ext>
    </p:extLst>
  </p:cSld>
  <p:clrMapOvr>
    <a:masterClrMapping/>
  </p:clrMapOvr>
  <p:transition/>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Project 4">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8308200"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2" name="Picture Placeholder 13"/>
          <p:cNvSpPr>
            <a:spLocks noGrp="1"/>
          </p:cNvSpPr>
          <p:nvPr>
            <p:ph type="pic" sz="quarter" idx="18"/>
          </p:nvPr>
        </p:nvSpPr>
        <p:spPr>
          <a:xfrm>
            <a:off x="-1"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3" name="Picture Placeholder 13"/>
          <p:cNvSpPr>
            <a:spLocks noGrp="1"/>
          </p:cNvSpPr>
          <p:nvPr>
            <p:ph type="pic" sz="quarter" idx="19"/>
          </p:nvPr>
        </p:nvSpPr>
        <p:spPr>
          <a:xfrm>
            <a:off x="16616401"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985409315"/>
      </p:ext>
    </p:extLst>
  </p:cSld>
  <p:clrMapOvr>
    <a:masterClrMapping/>
  </p:clrMapOvr>
  <p:transition/>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App Review">
    <p:spTree>
      <p:nvGrpSpPr>
        <p:cNvPr id="1" name=""/>
        <p:cNvGrpSpPr/>
        <p:nvPr/>
      </p:nvGrpSpPr>
      <p:grpSpPr>
        <a:xfrm>
          <a:off x="0" y="0"/>
          <a:ext cx="0" cy="0"/>
          <a:chOff x="0" y="0"/>
          <a:chExt cx="0" cy="0"/>
        </a:xfrm>
      </p:grpSpPr>
      <p:sp>
        <p:nvSpPr>
          <p:cNvPr id="7" name="Picture Placeholder 13"/>
          <p:cNvSpPr>
            <a:spLocks noGrp="1"/>
          </p:cNvSpPr>
          <p:nvPr>
            <p:ph type="pic" sz="quarter" idx="22"/>
          </p:nvPr>
        </p:nvSpPr>
        <p:spPr>
          <a:xfrm>
            <a:off x="4576535" y="3414086"/>
            <a:ext cx="3853787" cy="6822733"/>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900388305"/>
      </p:ext>
    </p:extLst>
  </p:cSld>
  <p:clrMapOvr>
    <a:masterClrMapping/>
  </p:clrMapOvr>
  <p:transition/>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Laptop Review">
    <p:spTree>
      <p:nvGrpSpPr>
        <p:cNvPr id="1" name=""/>
        <p:cNvGrpSpPr/>
        <p:nvPr/>
      </p:nvGrpSpPr>
      <p:grpSpPr>
        <a:xfrm>
          <a:off x="0" y="0"/>
          <a:ext cx="0" cy="0"/>
          <a:chOff x="0" y="0"/>
          <a:chExt cx="0" cy="0"/>
        </a:xfrm>
      </p:grpSpPr>
      <p:sp>
        <p:nvSpPr>
          <p:cNvPr id="15" name="Picture Placeholder 13"/>
          <p:cNvSpPr>
            <a:spLocks noGrp="1"/>
          </p:cNvSpPr>
          <p:nvPr>
            <p:ph type="pic" sz="quarter" idx="22"/>
          </p:nvPr>
        </p:nvSpPr>
        <p:spPr>
          <a:xfrm>
            <a:off x="14688237" y="3147155"/>
            <a:ext cx="11914451" cy="7526404"/>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063429766"/>
      </p:ext>
    </p:extLst>
  </p:cSld>
  <p:clrMapOvr>
    <a:masterClrMapping/>
  </p:clrMapOvr>
  <p:transition/>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Facebook vs Twitter Desktop">
    <p:spTree>
      <p:nvGrpSpPr>
        <p:cNvPr id="1" name=""/>
        <p:cNvGrpSpPr/>
        <p:nvPr/>
      </p:nvGrpSpPr>
      <p:grpSpPr>
        <a:xfrm>
          <a:off x="0" y="0"/>
          <a:ext cx="0" cy="0"/>
          <a:chOff x="0" y="0"/>
          <a:chExt cx="0" cy="0"/>
        </a:xfrm>
      </p:grpSpPr>
      <p:sp>
        <p:nvSpPr>
          <p:cNvPr id="17" name="Picture Placeholder 13"/>
          <p:cNvSpPr>
            <a:spLocks noGrp="1"/>
          </p:cNvSpPr>
          <p:nvPr>
            <p:ph type="pic" sz="quarter" idx="22"/>
          </p:nvPr>
        </p:nvSpPr>
        <p:spPr>
          <a:xfrm>
            <a:off x="13571225" y="4999012"/>
            <a:ext cx="8267826" cy="462011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2083528988"/>
      </p:ext>
    </p:extLst>
  </p:cSld>
  <p:clrMapOvr>
    <a:masterClrMapping/>
  </p:clrMapOvr>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Competitors">
    <p:spTree>
      <p:nvGrpSpPr>
        <p:cNvPr id="1" name=""/>
        <p:cNvGrpSpPr/>
        <p:nvPr/>
      </p:nvGrpSpPr>
      <p:grpSpPr>
        <a:xfrm>
          <a:off x="0" y="0"/>
          <a:ext cx="0" cy="0"/>
          <a:chOff x="0" y="0"/>
          <a:chExt cx="0" cy="0"/>
        </a:xfrm>
      </p:grpSpPr>
      <p:sp>
        <p:nvSpPr>
          <p:cNvPr id="34" name="Picture Placeholder 13"/>
          <p:cNvSpPr>
            <a:spLocks noGrp="1"/>
          </p:cNvSpPr>
          <p:nvPr>
            <p:ph type="pic" sz="quarter" idx="14"/>
          </p:nvPr>
        </p:nvSpPr>
        <p:spPr>
          <a:xfrm>
            <a:off x="15291434" y="3411210"/>
            <a:ext cx="7434751" cy="8016884"/>
          </a:xfr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98819515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iPad App Compares">
    <p:spTree>
      <p:nvGrpSpPr>
        <p:cNvPr id="1" name=""/>
        <p:cNvGrpSpPr/>
        <p:nvPr/>
      </p:nvGrpSpPr>
      <p:grpSpPr>
        <a:xfrm>
          <a:off x="0" y="0"/>
          <a:ext cx="0" cy="0"/>
          <a:chOff x="0" y="0"/>
          <a:chExt cx="0" cy="0"/>
        </a:xfrm>
      </p:grpSpPr>
      <p:sp>
        <p:nvSpPr>
          <p:cNvPr id="18" name="Picture Placeholder 13"/>
          <p:cNvSpPr>
            <a:spLocks noGrp="1"/>
          </p:cNvSpPr>
          <p:nvPr>
            <p:ph type="pic" sz="quarter" idx="22"/>
          </p:nvPr>
        </p:nvSpPr>
        <p:spPr>
          <a:xfrm>
            <a:off x="9511422" y="4332618"/>
            <a:ext cx="5477305" cy="689672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317888294"/>
      </p:ext>
    </p:extLst>
  </p:cSld>
  <p:clrMapOvr>
    <a:masterClrMapping/>
  </p:clrMapOvr>
  <p:transition/>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Laptop3">
    <p:spTree>
      <p:nvGrpSpPr>
        <p:cNvPr id="1" name=""/>
        <p:cNvGrpSpPr/>
        <p:nvPr/>
      </p:nvGrpSpPr>
      <p:grpSpPr>
        <a:xfrm>
          <a:off x="0" y="0"/>
          <a:ext cx="0" cy="0"/>
          <a:chOff x="0" y="0"/>
          <a:chExt cx="0" cy="0"/>
        </a:xfrm>
      </p:grpSpPr>
      <p:sp>
        <p:nvSpPr>
          <p:cNvPr id="17" name="Picture Placeholder 13"/>
          <p:cNvSpPr>
            <a:spLocks noGrp="1"/>
          </p:cNvSpPr>
          <p:nvPr>
            <p:ph type="pic" sz="quarter" idx="20"/>
          </p:nvPr>
        </p:nvSpPr>
        <p:spPr>
          <a:xfrm>
            <a:off x="12997993" y="4747807"/>
            <a:ext cx="8273194" cy="5221224"/>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456406389"/>
      </p:ext>
    </p:extLst>
  </p:cSld>
  <p:clrMapOvr>
    <a:masterClrMapping/>
  </p:clrMapOvr>
  <p:transition/>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Big Picture">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0" y="0"/>
            <a:ext cx="24377650" cy="13715999"/>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550646049"/>
      </p:ext>
    </p:extLst>
  </p:cSld>
  <p:clrMapOvr>
    <a:masterClrMapping/>
  </p:clrMapOvr>
  <p:transition/>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2_Projects 2">
    <p:spTree>
      <p:nvGrpSpPr>
        <p:cNvPr id="1" name=""/>
        <p:cNvGrpSpPr/>
        <p:nvPr/>
      </p:nvGrpSpPr>
      <p:grpSpPr>
        <a:xfrm>
          <a:off x="0" y="0"/>
          <a:ext cx="0" cy="0"/>
          <a:chOff x="0" y="0"/>
          <a:chExt cx="0" cy="0"/>
        </a:xfrm>
      </p:grpSpPr>
      <p:sp>
        <p:nvSpPr>
          <p:cNvPr id="11" name="Picture Placeholder 13"/>
          <p:cNvSpPr>
            <a:spLocks noGrp="1"/>
          </p:cNvSpPr>
          <p:nvPr>
            <p:ph type="pic" sz="quarter" idx="18"/>
          </p:nvPr>
        </p:nvSpPr>
        <p:spPr>
          <a:xfrm>
            <a:off x="12188826" y="4173943"/>
            <a:ext cx="9588062" cy="70612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828539566"/>
      </p:ext>
    </p:extLst>
  </p:cSld>
  <p:clrMapOvr>
    <a:masterClrMapping/>
  </p:clrMapOvr>
  <p:transition/>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Projects_1">
    <p:spTree>
      <p:nvGrpSpPr>
        <p:cNvPr id="1" name=""/>
        <p:cNvGrpSpPr/>
        <p:nvPr/>
      </p:nvGrpSpPr>
      <p:grpSpPr>
        <a:xfrm>
          <a:off x="0" y="0"/>
          <a:ext cx="0" cy="0"/>
          <a:chOff x="0" y="0"/>
          <a:chExt cx="0" cy="0"/>
        </a:xfrm>
      </p:grpSpPr>
      <p:sp>
        <p:nvSpPr>
          <p:cNvPr id="7" name="Picture Placeholder 13"/>
          <p:cNvSpPr>
            <a:spLocks noGrp="1"/>
          </p:cNvSpPr>
          <p:nvPr>
            <p:ph type="pic" sz="quarter" idx="15"/>
          </p:nvPr>
        </p:nvSpPr>
        <p:spPr>
          <a:xfrm>
            <a:off x="19971448" y="4268439"/>
            <a:ext cx="4406202" cy="64262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8" name="Picture Placeholder 13"/>
          <p:cNvSpPr>
            <a:spLocks noGrp="1"/>
          </p:cNvSpPr>
          <p:nvPr>
            <p:ph type="pic" sz="quarter" idx="16"/>
          </p:nvPr>
        </p:nvSpPr>
        <p:spPr>
          <a:xfrm>
            <a:off x="0" y="4268439"/>
            <a:ext cx="11176000" cy="64262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9" name="Picture Placeholder 13"/>
          <p:cNvSpPr>
            <a:spLocks noGrp="1"/>
          </p:cNvSpPr>
          <p:nvPr>
            <p:ph type="pic" sz="quarter" idx="17"/>
          </p:nvPr>
        </p:nvSpPr>
        <p:spPr>
          <a:xfrm>
            <a:off x="11183048" y="4268439"/>
            <a:ext cx="4387152" cy="64262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0" name="Picture Placeholder 13"/>
          <p:cNvSpPr>
            <a:spLocks noGrp="1"/>
          </p:cNvSpPr>
          <p:nvPr>
            <p:ph type="pic" sz="quarter" idx="18"/>
          </p:nvPr>
        </p:nvSpPr>
        <p:spPr>
          <a:xfrm>
            <a:off x="15577248" y="4268439"/>
            <a:ext cx="4387152" cy="64262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690713392"/>
      </p:ext>
    </p:extLst>
  </p:cSld>
  <p:clrMapOvr>
    <a:masterClrMapping/>
  </p:clrMapOvr>
  <p:transition/>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1_Right Project">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17260841" y="68326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7" name="Picture Placeholder 13"/>
          <p:cNvSpPr>
            <a:spLocks noGrp="1"/>
          </p:cNvSpPr>
          <p:nvPr>
            <p:ph type="pic" sz="quarter" idx="18"/>
          </p:nvPr>
        </p:nvSpPr>
        <p:spPr>
          <a:xfrm>
            <a:off x="14686265" y="45720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96573794"/>
      </p:ext>
    </p:extLst>
  </p:cSld>
  <p:clrMapOvr>
    <a:masterClrMapping/>
  </p:clrMapOvr>
  <p:transition/>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Portfolio Masonry Left">
    <p:spTree>
      <p:nvGrpSpPr>
        <p:cNvPr id="1" name=""/>
        <p:cNvGrpSpPr/>
        <p:nvPr/>
      </p:nvGrpSpPr>
      <p:grpSpPr>
        <a:xfrm>
          <a:off x="0" y="0"/>
          <a:ext cx="0" cy="0"/>
          <a:chOff x="0" y="0"/>
          <a:chExt cx="0" cy="0"/>
        </a:xfrm>
      </p:grpSpPr>
      <p:sp>
        <p:nvSpPr>
          <p:cNvPr id="10" name="Picture Placeholder 13"/>
          <p:cNvSpPr>
            <a:spLocks noGrp="1"/>
          </p:cNvSpPr>
          <p:nvPr>
            <p:ph type="pic" sz="quarter" idx="19"/>
          </p:nvPr>
        </p:nvSpPr>
        <p:spPr>
          <a:xfrm>
            <a:off x="0" y="9188605"/>
            <a:ext cx="5926162" cy="4527394"/>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1" name="Picture Placeholder 13"/>
          <p:cNvSpPr>
            <a:spLocks noGrp="1"/>
          </p:cNvSpPr>
          <p:nvPr>
            <p:ph type="pic" sz="quarter" idx="20"/>
          </p:nvPr>
        </p:nvSpPr>
        <p:spPr>
          <a:xfrm>
            <a:off x="0" y="-11154"/>
            <a:ext cx="5977054" cy="8932129"/>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2" name="Picture Placeholder 13"/>
          <p:cNvSpPr>
            <a:spLocks noGrp="1"/>
          </p:cNvSpPr>
          <p:nvPr>
            <p:ph type="pic" sz="quarter" idx="21"/>
          </p:nvPr>
        </p:nvSpPr>
        <p:spPr>
          <a:xfrm>
            <a:off x="6250970" y="-11153"/>
            <a:ext cx="5926162" cy="4516246"/>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3" name="Picture Placeholder 13"/>
          <p:cNvSpPr>
            <a:spLocks noGrp="1"/>
          </p:cNvSpPr>
          <p:nvPr>
            <p:ph type="pic" sz="quarter" idx="22"/>
          </p:nvPr>
        </p:nvSpPr>
        <p:spPr>
          <a:xfrm>
            <a:off x="6250970" y="4783870"/>
            <a:ext cx="5926162" cy="8932129"/>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134807583"/>
      </p:ext>
    </p:extLst>
  </p:cSld>
  <p:clrMapOvr>
    <a:masterClrMapping/>
  </p:clrMapOvr>
  <p:transition/>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Portfolio Masonry Right">
    <p:spTree>
      <p:nvGrpSpPr>
        <p:cNvPr id="1" name=""/>
        <p:cNvGrpSpPr/>
        <p:nvPr/>
      </p:nvGrpSpPr>
      <p:grpSpPr>
        <a:xfrm>
          <a:off x="0" y="0"/>
          <a:ext cx="0" cy="0"/>
          <a:chOff x="0" y="0"/>
          <a:chExt cx="0" cy="0"/>
        </a:xfrm>
      </p:grpSpPr>
      <p:sp>
        <p:nvSpPr>
          <p:cNvPr id="10" name="Picture Placeholder 13"/>
          <p:cNvSpPr>
            <a:spLocks noGrp="1"/>
          </p:cNvSpPr>
          <p:nvPr>
            <p:ph type="pic" sz="quarter" idx="19"/>
          </p:nvPr>
        </p:nvSpPr>
        <p:spPr>
          <a:xfrm>
            <a:off x="18400596" y="9188605"/>
            <a:ext cx="5977054" cy="4527394"/>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1" name="Picture Placeholder 13"/>
          <p:cNvSpPr>
            <a:spLocks noGrp="1"/>
          </p:cNvSpPr>
          <p:nvPr>
            <p:ph type="pic" sz="quarter" idx="20"/>
          </p:nvPr>
        </p:nvSpPr>
        <p:spPr>
          <a:xfrm>
            <a:off x="18400596" y="-11154"/>
            <a:ext cx="5977054" cy="8932129"/>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2" name="Picture Placeholder 13"/>
          <p:cNvSpPr>
            <a:spLocks noGrp="1"/>
          </p:cNvSpPr>
          <p:nvPr>
            <p:ph type="pic" sz="quarter" idx="21"/>
          </p:nvPr>
        </p:nvSpPr>
        <p:spPr>
          <a:xfrm>
            <a:off x="12162200" y="-11153"/>
            <a:ext cx="5926162" cy="4516246"/>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3" name="Picture Placeholder 13"/>
          <p:cNvSpPr>
            <a:spLocks noGrp="1"/>
          </p:cNvSpPr>
          <p:nvPr>
            <p:ph type="pic" sz="quarter" idx="22"/>
          </p:nvPr>
        </p:nvSpPr>
        <p:spPr>
          <a:xfrm>
            <a:off x="12162200" y="4783870"/>
            <a:ext cx="5926162" cy="8932129"/>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820514656"/>
      </p:ext>
    </p:extLst>
  </p:cSld>
  <p:clrMapOvr>
    <a:masterClrMapping/>
  </p:clrMapOvr>
  <p:transition/>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Portfolio of 4">
    <p:spTree>
      <p:nvGrpSpPr>
        <p:cNvPr id="1" name=""/>
        <p:cNvGrpSpPr/>
        <p:nvPr/>
      </p:nvGrpSpPr>
      <p:grpSpPr>
        <a:xfrm>
          <a:off x="0" y="0"/>
          <a:ext cx="0" cy="0"/>
          <a:chOff x="0" y="0"/>
          <a:chExt cx="0" cy="0"/>
        </a:xfrm>
      </p:grpSpPr>
      <p:sp>
        <p:nvSpPr>
          <p:cNvPr id="7" name="Picture Placeholder 13"/>
          <p:cNvSpPr>
            <a:spLocks noGrp="1"/>
          </p:cNvSpPr>
          <p:nvPr>
            <p:ph type="pic" sz="quarter" idx="18"/>
          </p:nvPr>
        </p:nvSpPr>
        <p:spPr>
          <a:xfrm>
            <a:off x="12199434" y="6846848"/>
            <a:ext cx="12178216" cy="686915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8" name="Picture Placeholder 13"/>
          <p:cNvSpPr>
            <a:spLocks noGrp="1"/>
          </p:cNvSpPr>
          <p:nvPr>
            <p:ph type="pic" sz="quarter" idx="19"/>
          </p:nvPr>
        </p:nvSpPr>
        <p:spPr>
          <a:xfrm>
            <a:off x="0" y="6846848"/>
            <a:ext cx="12199434" cy="686915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9" name="Picture Placeholder 13"/>
          <p:cNvSpPr>
            <a:spLocks noGrp="1"/>
          </p:cNvSpPr>
          <p:nvPr>
            <p:ph type="pic" sz="quarter" idx="20"/>
          </p:nvPr>
        </p:nvSpPr>
        <p:spPr>
          <a:xfrm>
            <a:off x="12199434" y="0"/>
            <a:ext cx="12178216" cy="6846847"/>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290810779"/>
      </p:ext>
    </p:extLst>
  </p:cSld>
  <p:clrMapOvr>
    <a:masterClrMapping/>
  </p:clrMapOvr>
  <p:transition/>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iphone_devices of 3">
    <p:spTree>
      <p:nvGrpSpPr>
        <p:cNvPr id="1" name=""/>
        <p:cNvGrpSpPr/>
        <p:nvPr/>
      </p:nvGrpSpPr>
      <p:grpSpPr>
        <a:xfrm>
          <a:off x="0" y="0"/>
          <a:ext cx="0" cy="0"/>
          <a:chOff x="0" y="0"/>
          <a:chExt cx="0" cy="0"/>
        </a:xfrm>
      </p:grpSpPr>
      <p:sp>
        <p:nvSpPr>
          <p:cNvPr id="61" name="Picture Placeholder 13"/>
          <p:cNvSpPr>
            <a:spLocks noGrp="1"/>
          </p:cNvSpPr>
          <p:nvPr>
            <p:ph type="pic" sz="quarter" idx="19"/>
          </p:nvPr>
        </p:nvSpPr>
        <p:spPr>
          <a:xfrm>
            <a:off x="5018893" y="10697430"/>
            <a:ext cx="3859078" cy="6817259"/>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9" name="Picture Placeholder 13"/>
          <p:cNvSpPr>
            <a:spLocks noGrp="1"/>
          </p:cNvSpPr>
          <p:nvPr>
            <p:ph type="pic" sz="quarter" idx="21"/>
          </p:nvPr>
        </p:nvSpPr>
        <p:spPr>
          <a:xfrm>
            <a:off x="10333621" y="7876515"/>
            <a:ext cx="3859078" cy="6817259"/>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0" name="Picture Placeholder 13"/>
          <p:cNvSpPr>
            <a:spLocks noGrp="1"/>
          </p:cNvSpPr>
          <p:nvPr>
            <p:ph type="pic" sz="quarter" idx="22"/>
          </p:nvPr>
        </p:nvSpPr>
        <p:spPr>
          <a:xfrm>
            <a:off x="15506365" y="10697430"/>
            <a:ext cx="3859078" cy="6817259"/>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027906720"/>
      </p:ext>
    </p:extLst>
  </p:cSld>
  <p:clrMapOvr>
    <a:masterClrMapping/>
  </p:clrMapOvr>
  <p:transition/>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Our Mission 2">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1" y="4091685"/>
            <a:ext cx="12105684" cy="6769604"/>
          </a:xfr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89678048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_iphone_devices of 3">
    <p:spTree>
      <p:nvGrpSpPr>
        <p:cNvPr id="1" name=""/>
        <p:cNvGrpSpPr/>
        <p:nvPr/>
      </p:nvGrpSpPr>
      <p:grpSpPr>
        <a:xfrm>
          <a:off x="0" y="0"/>
          <a:ext cx="0" cy="0"/>
          <a:chOff x="0" y="0"/>
          <a:chExt cx="0" cy="0"/>
        </a:xfrm>
      </p:grpSpPr>
      <p:sp>
        <p:nvSpPr>
          <p:cNvPr id="7" name="Picture Placeholder 13"/>
          <p:cNvSpPr>
            <a:spLocks noGrp="1"/>
          </p:cNvSpPr>
          <p:nvPr>
            <p:ph type="pic" sz="quarter" idx="21"/>
          </p:nvPr>
        </p:nvSpPr>
        <p:spPr>
          <a:xfrm>
            <a:off x="13936717" y="3247697"/>
            <a:ext cx="7241628" cy="1287517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16873527"/>
      </p:ext>
    </p:extLst>
  </p:cSld>
  <p:clrMapOvr>
    <a:masterClrMapping/>
  </p:clrMapOvr>
  <p:transition/>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_iphone_devices of 3">
    <p:spTree>
      <p:nvGrpSpPr>
        <p:cNvPr id="1" name=""/>
        <p:cNvGrpSpPr/>
        <p:nvPr/>
      </p:nvGrpSpPr>
      <p:grpSpPr>
        <a:xfrm>
          <a:off x="0" y="0"/>
          <a:ext cx="0" cy="0"/>
          <a:chOff x="0" y="0"/>
          <a:chExt cx="0" cy="0"/>
        </a:xfrm>
      </p:grpSpPr>
      <p:sp>
        <p:nvSpPr>
          <p:cNvPr id="5" name="Picture Placeholder 13"/>
          <p:cNvSpPr>
            <a:spLocks noGrp="1"/>
          </p:cNvSpPr>
          <p:nvPr>
            <p:ph type="pic" sz="quarter" idx="21"/>
          </p:nvPr>
        </p:nvSpPr>
        <p:spPr>
          <a:xfrm>
            <a:off x="9253205" y="6230198"/>
            <a:ext cx="5756336" cy="102067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502436047"/>
      </p:ext>
    </p:extLst>
  </p:cSld>
  <p:clrMapOvr>
    <a:masterClrMapping/>
  </p:clrMapOvr>
  <p:transition/>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Welcome Message">
    <p:spTree>
      <p:nvGrpSpPr>
        <p:cNvPr id="1" name=""/>
        <p:cNvGrpSpPr/>
        <p:nvPr/>
      </p:nvGrpSpPr>
      <p:grpSpPr>
        <a:xfrm>
          <a:off x="0" y="0"/>
          <a:ext cx="0" cy="0"/>
          <a:chOff x="0" y="0"/>
          <a:chExt cx="0" cy="0"/>
        </a:xfrm>
      </p:grpSpPr>
      <p:sp>
        <p:nvSpPr>
          <p:cNvPr id="5" name="Picture Placeholder 8"/>
          <p:cNvSpPr>
            <a:spLocks noGrp="1"/>
          </p:cNvSpPr>
          <p:nvPr>
            <p:ph type="pic" sz="quarter" idx="18"/>
          </p:nvPr>
        </p:nvSpPr>
        <p:spPr>
          <a:xfrm>
            <a:off x="2281303" y="3335262"/>
            <a:ext cx="4496578" cy="5216031"/>
          </a:xfrm>
          <a:custGeom>
            <a:avLst/>
            <a:gdLst>
              <a:gd name="connsiteX0" fmla="*/ 2522219 w 5044439"/>
              <a:gd name="connsiteY0" fmla="*/ 0 h 5851550"/>
              <a:gd name="connsiteX1" fmla="*/ 5044439 w 5044439"/>
              <a:gd name="connsiteY1" fmla="*/ 1261110 h 5851550"/>
              <a:gd name="connsiteX2" fmla="*/ 5044439 w 5044439"/>
              <a:gd name="connsiteY2" fmla="*/ 4590440 h 5851550"/>
              <a:gd name="connsiteX3" fmla="*/ 2522219 w 5044439"/>
              <a:gd name="connsiteY3" fmla="*/ 5851550 h 5851550"/>
              <a:gd name="connsiteX4" fmla="*/ 0 w 5044439"/>
              <a:gd name="connsiteY4" fmla="*/ 4590440 h 5851550"/>
              <a:gd name="connsiteX5" fmla="*/ 0 w 5044439"/>
              <a:gd name="connsiteY5" fmla="*/ 1261110 h 585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44439" h="5851550">
                <a:moveTo>
                  <a:pt x="2522219" y="0"/>
                </a:moveTo>
                <a:lnTo>
                  <a:pt x="5044439" y="1261110"/>
                </a:lnTo>
                <a:lnTo>
                  <a:pt x="5044439" y="4590440"/>
                </a:lnTo>
                <a:lnTo>
                  <a:pt x="2522219" y="5851550"/>
                </a:lnTo>
                <a:lnTo>
                  <a:pt x="0" y="4590440"/>
                </a:lnTo>
                <a:lnTo>
                  <a:pt x="0" y="1261110"/>
                </a:lnTo>
                <a:close/>
              </a:path>
            </a:pathLst>
          </a:custGeom>
          <a:effectLst/>
        </p:spPr>
        <p:txBody>
          <a:bodyPr wrap="square">
            <a:no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2007398883"/>
      </p:ext>
    </p:extLst>
  </p:cSld>
  <p:clrMapOvr>
    <a:masterClrMapping/>
  </p:clrMapOvr>
  <p:transition/>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Services Features">
    <p:spTree>
      <p:nvGrpSpPr>
        <p:cNvPr id="1" name=""/>
        <p:cNvGrpSpPr/>
        <p:nvPr/>
      </p:nvGrpSpPr>
      <p:grpSpPr>
        <a:xfrm>
          <a:off x="0" y="0"/>
          <a:ext cx="0" cy="0"/>
          <a:chOff x="0" y="0"/>
          <a:chExt cx="0" cy="0"/>
        </a:xfrm>
      </p:grpSpPr>
      <p:sp>
        <p:nvSpPr>
          <p:cNvPr id="8" name="Picture Placeholder 13"/>
          <p:cNvSpPr>
            <a:spLocks noGrp="1"/>
          </p:cNvSpPr>
          <p:nvPr>
            <p:ph type="pic" sz="quarter" idx="16"/>
          </p:nvPr>
        </p:nvSpPr>
        <p:spPr>
          <a:xfrm>
            <a:off x="-1" y="7289800"/>
            <a:ext cx="24377651" cy="64262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638883946"/>
      </p:ext>
    </p:extLst>
  </p:cSld>
  <p:clrMapOvr>
    <a:masterClrMapping/>
  </p:clrMapOvr>
  <p:transition/>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Timeline 1">
    <p:spTree>
      <p:nvGrpSpPr>
        <p:cNvPr id="1" name=""/>
        <p:cNvGrpSpPr/>
        <p:nvPr/>
      </p:nvGrpSpPr>
      <p:grpSpPr>
        <a:xfrm>
          <a:off x="0" y="0"/>
          <a:ext cx="0" cy="0"/>
          <a:chOff x="0" y="0"/>
          <a:chExt cx="0" cy="0"/>
        </a:xfrm>
      </p:grpSpPr>
      <p:sp>
        <p:nvSpPr>
          <p:cNvPr id="7" name="Picture Placeholder 13"/>
          <p:cNvSpPr>
            <a:spLocks noGrp="1"/>
          </p:cNvSpPr>
          <p:nvPr>
            <p:ph type="pic" sz="quarter" idx="17"/>
          </p:nvPr>
        </p:nvSpPr>
        <p:spPr>
          <a:xfrm>
            <a:off x="13321861" y="9088242"/>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9" name="Picture Placeholder 13"/>
          <p:cNvSpPr>
            <a:spLocks noGrp="1"/>
          </p:cNvSpPr>
          <p:nvPr>
            <p:ph type="pic" sz="quarter" idx="18"/>
          </p:nvPr>
        </p:nvSpPr>
        <p:spPr>
          <a:xfrm>
            <a:off x="4864685" y="6579219"/>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710754711"/>
      </p:ext>
    </p:extLst>
  </p:cSld>
  <p:clrMapOvr>
    <a:masterClrMapping/>
  </p:clrMapOvr>
  <p:transition/>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Timeline 2">
    <p:spTree>
      <p:nvGrpSpPr>
        <p:cNvPr id="1" name=""/>
        <p:cNvGrpSpPr/>
        <p:nvPr/>
      </p:nvGrpSpPr>
      <p:grpSpPr>
        <a:xfrm>
          <a:off x="0" y="0"/>
          <a:ext cx="0" cy="0"/>
          <a:chOff x="0" y="0"/>
          <a:chExt cx="0" cy="0"/>
        </a:xfrm>
      </p:grpSpPr>
      <p:sp>
        <p:nvSpPr>
          <p:cNvPr id="7" name="Picture Placeholder 13"/>
          <p:cNvSpPr>
            <a:spLocks noGrp="1"/>
          </p:cNvSpPr>
          <p:nvPr>
            <p:ph type="pic" sz="quarter" idx="17"/>
          </p:nvPr>
        </p:nvSpPr>
        <p:spPr>
          <a:xfrm>
            <a:off x="13321861" y="4527885"/>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9" name="Picture Placeholder 13"/>
          <p:cNvSpPr>
            <a:spLocks noGrp="1"/>
          </p:cNvSpPr>
          <p:nvPr>
            <p:ph type="pic" sz="quarter" idx="18"/>
          </p:nvPr>
        </p:nvSpPr>
        <p:spPr>
          <a:xfrm>
            <a:off x="4864685" y="2018862"/>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0" name="Picture Placeholder 13"/>
          <p:cNvSpPr>
            <a:spLocks noGrp="1"/>
          </p:cNvSpPr>
          <p:nvPr>
            <p:ph type="pic" sz="quarter" idx="19"/>
          </p:nvPr>
        </p:nvSpPr>
        <p:spPr>
          <a:xfrm>
            <a:off x="4864685" y="8352755"/>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873580729"/>
      </p:ext>
    </p:extLst>
  </p:cSld>
  <p:clrMapOvr>
    <a:masterClrMapping/>
  </p:clrMapOvr>
  <p:transition/>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Quotes">
    <p:spTree>
      <p:nvGrpSpPr>
        <p:cNvPr id="1" name=""/>
        <p:cNvGrpSpPr/>
        <p:nvPr/>
      </p:nvGrpSpPr>
      <p:grpSpPr>
        <a:xfrm>
          <a:off x="0" y="0"/>
          <a:ext cx="0" cy="0"/>
          <a:chOff x="0" y="0"/>
          <a:chExt cx="0" cy="0"/>
        </a:xfrm>
      </p:grpSpPr>
      <p:sp>
        <p:nvSpPr>
          <p:cNvPr id="7" name="Picture Placeholder 13"/>
          <p:cNvSpPr>
            <a:spLocks noGrp="1"/>
          </p:cNvSpPr>
          <p:nvPr>
            <p:ph type="pic" sz="quarter" idx="18"/>
          </p:nvPr>
        </p:nvSpPr>
        <p:spPr>
          <a:xfrm>
            <a:off x="12199434" y="6846848"/>
            <a:ext cx="12178216" cy="686915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9" name="Picture Placeholder 13"/>
          <p:cNvSpPr>
            <a:spLocks noGrp="1"/>
          </p:cNvSpPr>
          <p:nvPr>
            <p:ph type="pic" sz="quarter" idx="20"/>
          </p:nvPr>
        </p:nvSpPr>
        <p:spPr>
          <a:xfrm>
            <a:off x="-22302" y="0"/>
            <a:ext cx="12221736" cy="6846847"/>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210101894"/>
      </p:ext>
    </p:extLst>
  </p:cSld>
  <p:clrMapOvr>
    <a:masterClrMapping/>
  </p:clrMapOvr>
  <p:transition/>
  <p:timing>
    <p:tnLst>
      <p:par>
        <p:cT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Meet_the_squad">
    <p:spTree>
      <p:nvGrpSpPr>
        <p:cNvPr id="1" name=""/>
        <p:cNvGrpSpPr/>
        <p:nvPr/>
      </p:nvGrpSpPr>
      <p:grpSpPr>
        <a:xfrm>
          <a:off x="0" y="0"/>
          <a:ext cx="0" cy="0"/>
          <a:chOff x="0" y="0"/>
          <a:chExt cx="0" cy="0"/>
        </a:xfrm>
      </p:grpSpPr>
      <p:sp>
        <p:nvSpPr>
          <p:cNvPr id="3" name="Picture Placeholder 13"/>
          <p:cNvSpPr>
            <a:spLocks noGrp="1"/>
          </p:cNvSpPr>
          <p:nvPr>
            <p:ph type="pic" sz="quarter" idx="14"/>
          </p:nvPr>
        </p:nvSpPr>
        <p:spPr>
          <a:xfrm>
            <a:off x="2720731" y="3412486"/>
            <a:ext cx="5945358" cy="6167509"/>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4" name="Picture Placeholder 13"/>
          <p:cNvSpPr>
            <a:spLocks noGrp="1"/>
          </p:cNvSpPr>
          <p:nvPr>
            <p:ph type="pic" sz="quarter" idx="15"/>
          </p:nvPr>
        </p:nvSpPr>
        <p:spPr>
          <a:xfrm>
            <a:off x="15659491" y="3412486"/>
            <a:ext cx="5945358" cy="6167509"/>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5" name="Picture Placeholder 13"/>
          <p:cNvSpPr>
            <a:spLocks noGrp="1"/>
          </p:cNvSpPr>
          <p:nvPr>
            <p:ph type="pic" sz="quarter" idx="16"/>
          </p:nvPr>
        </p:nvSpPr>
        <p:spPr>
          <a:xfrm>
            <a:off x="9190111" y="3412486"/>
            <a:ext cx="5945358" cy="6167509"/>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105550627"/>
      </p:ext>
    </p:extLst>
  </p:cSld>
  <p:clrMapOvr>
    <a:masterClrMapping/>
  </p:clrMapOvr>
  <p:transition/>
  <p:timing>
    <p:tnLst>
      <p:par>
        <p:cT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Team 2">
    <p:spTree>
      <p:nvGrpSpPr>
        <p:cNvPr id="1" name=""/>
        <p:cNvGrpSpPr/>
        <p:nvPr/>
      </p:nvGrpSpPr>
      <p:grpSpPr>
        <a:xfrm>
          <a:off x="0" y="0"/>
          <a:ext cx="0" cy="0"/>
          <a:chOff x="0" y="0"/>
          <a:chExt cx="0" cy="0"/>
        </a:xfrm>
      </p:grpSpPr>
      <p:sp>
        <p:nvSpPr>
          <p:cNvPr id="7" name="Picture Placeholder 13"/>
          <p:cNvSpPr>
            <a:spLocks noGrp="1"/>
          </p:cNvSpPr>
          <p:nvPr>
            <p:ph type="pic" sz="quarter" idx="20"/>
          </p:nvPr>
        </p:nvSpPr>
        <p:spPr>
          <a:xfrm>
            <a:off x="0" y="0"/>
            <a:ext cx="24377650" cy="137160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4" name="Picture Placeholder 3"/>
          <p:cNvSpPr>
            <a:spLocks noGrp="1"/>
          </p:cNvSpPr>
          <p:nvPr>
            <p:ph type="pic" sz="quarter" idx="11"/>
          </p:nvPr>
        </p:nvSpPr>
        <p:spPr>
          <a:xfrm>
            <a:off x="18730082" y="4665515"/>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
        <p:nvSpPr>
          <p:cNvPr id="15" name="Picture Placeholder 3"/>
          <p:cNvSpPr>
            <a:spLocks noGrp="1"/>
          </p:cNvSpPr>
          <p:nvPr>
            <p:ph type="pic" sz="quarter" idx="12"/>
          </p:nvPr>
        </p:nvSpPr>
        <p:spPr>
          <a:xfrm>
            <a:off x="13403702" y="4665515"/>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
        <p:nvSpPr>
          <p:cNvPr id="25" name="Picture Placeholder 3"/>
          <p:cNvSpPr>
            <a:spLocks noGrp="1"/>
          </p:cNvSpPr>
          <p:nvPr>
            <p:ph type="pic" sz="quarter" idx="13"/>
          </p:nvPr>
        </p:nvSpPr>
        <p:spPr>
          <a:xfrm>
            <a:off x="8008742" y="4665515"/>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
        <p:nvSpPr>
          <p:cNvPr id="34" name="Picture Placeholder 3"/>
          <p:cNvSpPr>
            <a:spLocks noGrp="1"/>
          </p:cNvSpPr>
          <p:nvPr>
            <p:ph type="pic" sz="quarter" idx="14"/>
          </p:nvPr>
        </p:nvSpPr>
        <p:spPr>
          <a:xfrm>
            <a:off x="2682362" y="4665515"/>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211391071"/>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_Team 2">
    <p:spTree>
      <p:nvGrpSpPr>
        <p:cNvPr id="1" name=""/>
        <p:cNvGrpSpPr/>
        <p:nvPr/>
      </p:nvGrpSpPr>
      <p:grpSpPr>
        <a:xfrm>
          <a:off x="0" y="0"/>
          <a:ext cx="0" cy="0"/>
          <a:chOff x="0" y="0"/>
          <a:chExt cx="0" cy="0"/>
        </a:xfrm>
      </p:grpSpPr>
      <p:sp>
        <p:nvSpPr>
          <p:cNvPr id="4" name="Picture Placeholder 3"/>
          <p:cNvSpPr>
            <a:spLocks noGrp="1"/>
          </p:cNvSpPr>
          <p:nvPr>
            <p:ph type="pic" sz="quarter" idx="11"/>
          </p:nvPr>
        </p:nvSpPr>
        <p:spPr>
          <a:xfrm>
            <a:off x="18730082" y="4665515"/>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
        <p:nvSpPr>
          <p:cNvPr id="15" name="Picture Placeholder 3"/>
          <p:cNvSpPr>
            <a:spLocks noGrp="1"/>
          </p:cNvSpPr>
          <p:nvPr>
            <p:ph type="pic" sz="quarter" idx="12"/>
          </p:nvPr>
        </p:nvSpPr>
        <p:spPr>
          <a:xfrm>
            <a:off x="13403702" y="4665515"/>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
        <p:nvSpPr>
          <p:cNvPr id="25" name="Picture Placeholder 3"/>
          <p:cNvSpPr>
            <a:spLocks noGrp="1"/>
          </p:cNvSpPr>
          <p:nvPr>
            <p:ph type="pic" sz="quarter" idx="13"/>
          </p:nvPr>
        </p:nvSpPr>
        <p:spPr>
          <a:xfrm>
            <a:off x="8008742" y="4665515"/>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
        <p:nvSpPr>
          <p:cNvPr id="34" name="Picture Placeholder 3"/>
          <p:cNvSpPr>
            <a:spLocks noGrp="1"/>
          </p:cNvSpPr>
          <p:nvPr>
            <p:ph type="pic" sz="quarter" idx="14"/>
          </p:nvPr>
        </p:nvSpPr>
        <p:spPr>
          <a:xfrm>
            <a:off x="2682362" y="4665515"/>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2045981347"/>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Big Picture v4">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0" y="0"/>
            <a:ext cx="24377649" cy="13715999"/>
          </a:xfr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78392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1_Laptop3">
    <p:spTree>
      <p:nvGrpSpPr>
        <p:cNvPr id="1" name=""/>
        <p:cNvGrpSpPr/>
        <p:nvPr/>
      </p:nvGrpSpPr>
      <p:grpSpPr>
        <a:xfrm>
          <a:off x="0" y="0"/>
          <a:ext cx="0" cy="0"/>
          <a:chOff x="0" y="0"/>
          <a:chExt cx="0" cy="0"/>
        </a:xfrm>
      </p:grpSpPr>
      <p:sp>
        <p:nvSpPr>
          <p:cNvPr id="16" name="Picture Placeholder 13"/>
          <p:cNvSpPr>
            <a:spLocks noGrp="1"/>
          </p:cNvSpPr>
          <p:nvPr>
            <p:ph type="pic" sz="quarter" idx="20"/>
          </p:nvPr>
        </p:nvSpPr>
        <p:spPr>
          <a:xfrm>
            <a:off x="8430952" y="4880132"/>
            <a:ext cx="7579234" cy="480261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139716576"/>
      </p:ext>
    </p:extLst>
  </p:cSld>
  <p:clrMapOvr>
    <a:masterClrMapping/>
  </p:clrMapOvr>
  <p:transition/>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Laptop mockup">
    <p:spTree>
      <p:nvGrpSpPr>
        <p:cNvPr id="1" name=""/>
        <p:cNvGrpSpPr/>
        <p:nvPr/>
      </p:nvGrpSpPr>
      <p:grpSpPr>
        <a:xfrm>
          <a:off x="0" y="0"/>
          <a:ext cx="0" cy="0"/>
          <a:chOff x="0" y="0"/>
          <a:chExt cx="0" cy="0"/>
        </a:xfrm>
      </p:grpSpPr>
      <p:sp>
        <p:nvSpPr>
          <p:cNvPr id="45" name="Picture Placeholder 13"/>
          <p:cNvSpPr>
            <a:spLocks noGrp="1"/>
          </p:cNvSpPr>
          <p:nvPr>
            <p:ph type="pic" sz="quarter" idx="22"/>
          </p:nvPr>
        </p:nvSpPr>
        <p:spPr>
          <a:xfrm>
            <a:off x="14678348" y="6375585"/>
            <a:ext cx="5815584" cy="3694176"/>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47" name="Picture Placeholder 13"/>
          <p:cNvSpPr>
            <a:spLocks noGrp="1"/>
          </p:cNvSpPr>
          <p:nvPr>
            <p:ph type="pic" sz="quarter" idx="24"/>
          </p:nvPr>
        </p:nvSpPr>
        <p:spPr>
          <a:xfrm>
            <a:off x="3859749" y="6375585"/>
            <a:ext cx="5815584" cy="3694176"/>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46" name="Picture Placeholder 13"/>
          <p:cNvSpPr>
            <a:spLocks noGrp="1"/>
          </p:cNvSpPr>
          <p:nvPr>
            <p:ph type="pic" sz="quarter" idx="23"/>
          </p:nvPr>
        </p:nvSpPr>
        <p:spPr>
          <a:xfrm>
            <a:off x="8902706" y="7089243"/>
            <a:ext cx="6561787" cy="414223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110555765"/>
      </p:ext>
    </p:extLst>
  </p:cSld>
  <p:clrMapOvr>
    <a:masterClrMapping/>
  </p:clrMapOvr>
  <p:transition/>
  <p:timing>
    <p:tnLst>
      <p:par>
        <p:cTn id="1" dur="indefinite" restart="never" nodeType="tmRoot"/>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cSld name="Meet our Team">
    <p:spTree>
      <p:nvGrpSpPr>
        <p:cNvPr id="1" name=""/>
        <p:cNvGrpSpPr/>
        <p:nvPr/>
      </p:nvGrpSpPr>
      <p:grpSpPr>
        <a:xfrm>
          <a:off x="0" y="0"/>
          <a:ext cx="0" cy="0"/>
          <a:chOff x="0" y="0"/>
          <a:chExt cx="0" cy="0"/>
        </a:xfrm>
      </p:grpSpPr>
      <p:sp>
        <p:nvSpPr>
          <p:cNvPr id="12" name="Picture Placeholder 13"/>
          <p:cNvSpPr>
            <a:spLocks noGrp="1" noChangeAspect="1"/>
          </p:cNvSpPr>
          <p:nvPr>
            <p:ph type="pic" sz="quarter" idx="13"/>
          </p:nvPr>
        </p:nvSpPr>
        <p:spPr>
          <a:xfrm>
            <a:off x="3608194" y="3592524"/>
            <a:ext cx="3602736" cy="3602736"/>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smtClean="0"/>
              <a:t>Drag picture to placeholder or click icon to add</a:t>
            </a:r>
            <a:endParaRPr lang="en-US" dirty="0"/>
          </a:p>
        </p:txBody>
      </p:sp>
      <p:sp>
        <p:nvSpPr>
          <p:cNvPr id="13" name="Picture Placeholder 13"/>
          <p:cNvSpPr>
            <a:spLocks noGrp="1" noChangeAspect="1"/>
          </p:cNvSpPr>
          <p:nvPr>
            <p:ph type="pic" sz="quarter" idx="14"/>
          </p:nvPr>
        </p:nvSpPr>
        <p:spPr>
          <a:xfrm>
            <a:off x="12854723" y="3592524"/>
            <a:ext cx="3602736" cy="3602736"/>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smtClean="0"/>
              <a:t>Drag picture to placeholder or click icon to add</a:t>
            </a:r>
            <a:endParaRPr lang="en-US" dirty="0"/>
          </a:p>
        </p:txBody>
      </p:sp>
      <p:sp>
        <p:nvSpPr>
          <p:cNvPr id="14" name="Picture Placeholder 13"/>
          <p:cNvSpPr>
            <a:spLocks noGrp="1" noChangeAspect="1"/>
          </p:cNvSpPr>
          <p:nvPr>
            <p:ph type="pic" sz="quarter" idx="15"/>
          </p:nvPr>
        </p:nvSpPr>
        <p:spPr>
          <a:xfrm>
            <a:off x="3608194" y="7831093"/>
            <a:ext cx="3602736" cy="3602736"/>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smtClean="0"/>
              <a:t>Drag picture to placeholder or click icon to add</a:t>
            </a:r>
            <a:endParaRPr lang="en-US" dirty="0"/>
          </a:p>
        </p:txBody>
      </p:sp>
      <p:sp>
        <p:nvSpPr>
          <p:cNvPr id="15" name="Picture Placeholder 13"/>
          <p:cNvSpPr>
            <a:spLocks noGrp="1" noChangeAspect="1"/>
          </p:cNvSpPr>
          <p:nvPr>
            <p:ph type="pic" sz="quarter" idx="16"/>
          </p:nvPr>
        </p:nvSpPr>
        <p:spPr>
          <a:xfrm>
            <a:off x="12854723" y="7831093"/>
            <a:ext cx="3602736" cy="3602736"/>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smtClean="0"/>
              <a:t>Drag picture to placeholder or click icon to add</a:t>
            </a:r>
            <a:endParaRPr lang="en-US" dirty="0"/>
          </a:p>
        </p:txBody>
      </p:sp>
    </p:spTree>
    <p:extLst>
      <p:ext uri="{BB962C8B-B14F-4D97-AF65-F5344CB8AC3E}">
        <p14:creationId xmlns:p14="http://schemas.microsoft.com/office/powerpoint/2010/main" val="87881201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What we do">
    <p:spTree>
      <p:nvGrpSpPr>
        <p:cNvPr id="1" name=""/>
        <p:cNvGrpSpPr/>
        <p:nvPr/>
      </p:nvGrpSpPr>
      <p:grpSpPr>
        <a:xfrm>
          <a:off x="0" y="0"/>
          <a:ext cx="0" cy="0"/>
          <a:chOff x="0" y="0"/>
          <a:chExt cx="0" cy="0"/>
        </a:xfrm>
      </p:grpSpPr>
      <p:sp>
        <p:nvSpPr>
          <p:cNvPr id="20" name="Picture Placeholder 13"/>
          <p:cNvSpPr>
            <a:spLocks noGrp="1"/>
          </p:cNvSpPr>
          <p:nvPr>
            <p:ph type="pic" sz="quarter" idx="22"/>
          </p:nvPr>
        </p:nvSpPr>
        <p:spPr>
          <a:xfrm>
            <a:off x="2398532" y="4515795"/>
            <a:ext cx="8931106" cy="6536571"/>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308922290"/>
      </p:ext>
    </p:extLst>
  </p:cSld>
  <p:clrMapOvr>
    <a:masterClrMapping/>
  </p:clrMapOvr>
  <p:transition/>
  <p:timing>
    <p:tnLst>
      <p:par>
        <p:cTn id="1" dur="indefinite" restart="never" nodeType="tmRoot"/>
      </p:par>
    </p:tn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What we do 2">
    <p:spTree>
      <p:nvGrpSpPr>
        <p:cNvPr id="1" name=""/>
        <p:cNvGrpSpPr/>
        <p:nvPr/>
      </p:nvGrpSpPr>
      <p:grpSpPr>
        <a:xfrm>
          <a:off x="0" y="0"/>
          <a:ext cx="0" cy="0"/>
          <a:chOff x="0" y="0"/>
          <a:chExt cx="0" cy="0"/>
        </a:xfrm>
      </p:grpSpPr>
      <p:sp>
        <p:nvSpPr>
          <p:cNvPr id="11" name="Picture Placeholder 13"/>
          <p:cNvSpPr>
            <a:spLocks noGrp="1"/>
          </p:cNvSpPr>
          <p:nvPr>
            <p:ph type="pic" sz="quarter" idx="22"/>
          </p:nvPr>
        </p:nvSpPr>
        <p:spPr>
          <a:xfrm>
            <a:off x="17545281" y="4014437"/>
            <a:ext cx="3925228" cy="4884235"/>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2" name="Picture Placeholder 13"/>
          <p:cNvSpPr>
            <a:spLocks noGrp="1"/>
          </p:cNvSpPr>
          <p:nvPr>
            <p:ph type="pic" sz="quarter" idx="23"/>
          </p:nvPr>
        </p:nvSpPr>
        <p:spPr>
          <a:xfrm>
            <a:off x="12678162" y="4014437"/>
            <a:ext cx="3925228" cy="4884235"/>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3" name="Picture Placeholder 13"/>
          <p:cNvSpPr>
            <a:spLocks noGrp="1"/>
          </p:cNvSpPr>
          <p:nvPr>
            <p:ph type="pic" sz="quarter" idx="24"/>
          </p:nvPr>
        </p:nvSpPr>
        <p:spPr>
          <a:xfrm>
            <a:off x="7811043" y="4014437"/>
            <a:ext cx="3925228" cy="4884235"/>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4" name="Picture Placeholder 13"/>
          <p:cNvSpPr>
            <a:spLocks noGrp="1"/>
          </p:cNvSpPr>
          <p:nvPr>
            <p:ph type="pic" sz="quarter" idx="25"/>
          </p:nvPr>
        </p:nvSpPr>
        <p:spPr>
          <a:xfrm>
            <a:off x="2943924" y="4014437"/>
            <a:ext cx="3925228" cy="4884235"/>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006477248"/>
      </p:ext>
    </p:extLst>
  </p:cSld>
  <p:clrMapOvr>
    <a:masterClrMapping/>
  </p:clrMapOvr>
  <p:transition/>
  <p:timing>
    <p:tnLst>
      <p:par>
        <p:cTn id="1" dur="indefinite" restart="never" nodeType="tmRoot"/>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Partners Left">
    <p:spTree>
      <p:nvGrpSpPr>
        <p:cNvPr id="1" name=""/>
        <p:cNvGrpSpPr/>
        <p:nvPr/>
      </p:nvGrpSpPr>
      <p:grpSpPr>
        <a:xfrm>
          <a:off x="0" y="0"/>
          <a:ext cx="0" cy="0"/>
          <a:chOff x="0" y="0"/>
          <a:chExt cx="0" cy="0"/>
        </a:xfrm>
      </p:grpSpPr>
      <p:sp>
        <p:nvSpPr>
          <p:cNvPr id="11" name="Picture Placeholder 13"/>
          <p:cNvSpPr>
            <a:spLocks noGrp="1"/>
          </p:cNvSpPr>
          <p:nvPr>
            <p:ph type="pic" sz="quarter" idx="18"/>
          </p:nvPr>
        </p:nvSpPr>
        <p:spPr>
          <a:xfrm>
            <a:off x="8129246" y="7848315"/>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2" name="Picture Placeholder 13"/>
          <p:cNvSpPr>
            <a:spLocks noGrp="1"/>
          </p:cNvSpPr>
          <p:nvPr>
            <p:ph type="pic" sz="quarter" idx="19"/>
          </p:nvPr>
        </p:nvSpPr>
        <p:spPr>
          <a:xfrm>
            <a:off x="3682977" y="7848315"/>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5" name="Picture Placeholder 13"/>
          <p:cNvSpPr>
            <a:spLocks noGrp="1"/>
          </p:cNvSpPr>
          <p:nvPr>
            <p:ph type="pic" sz="quarter" idx="22"/>
          </p:nvPr>
        </p:nvSpPr>
        <p:spPr>
          <a:xfrm>
            <a:off x="17021784" y="7848316"/>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6" name="Picture Placeholder 13"/>
          <p:cNvSpPr>
            <a:spLocks noGrp="1"/>
          </p:cNvSpPr>
          <p:nvPr>
            <p:ph type="pic" sz="quarter" idx="23"/>
          </p:nvPr>
        </p:nvSpPr>
        <p:spPr>
          <a:xfrm>
            <a:off x="12575515" y="7848316"/>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9" name="Picture Placeholder 13"/>
          <p:cNvSpPr>
            <a:spLocks noGrp="1"/>
          </p:cNvSpPr>
          <p:nvPr>
            <p:ph type="pic" sz="quarter" idx="24"/>
          </p:nvPr>
        </p:nvSpPr>
        <p:spPr>
          <a:xfrm>
            <a:off x="8129246" y="5000537"/>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20" name="Picture Placeholder 13"/>
          <p:cNvSpPr>
            <a:spLocks noGrp="1"/>
          </p:cNvSpPr>
          <p:nvPr>
            <p:ph type="pic" sz="quarter" idx="25"/>
          </p:nvPr>
        </p:nvSpPr>
        <p:spPr>
          <a:xfrm>
            <a:off x="3682977" y="5000537"/>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21" name="Picture Placeholder 13"/>
          <p:cNvSpPr>
            <a:spLocks noGrp="1"/>
          </p:cNvSpPr>
          <p:nvPr>
            <p:ph type="pic" sz="quarter" idx="26"/>
          </p:nvPr>
        </p:nvSpPr>
        <p:spPr>
          <a:xfrm>
            <a:off x="17021784" y="5000538"/>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22" name="Picture Placeholder 13"/>
          <p:cNvSpPr>
            <a:spLocks noGrp="1"/>
          </p:cNvSpPr>
          <p:nvPr>
            <p:ph type="pic" sz="quarter" idx="27"/>
          </p:nvPr>
        </p:nvSpPr>
        <p:spPr>
          <a:xfrm>
            <a:off x="12575515" y="5000538"/>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563571817"/>
      </p:ext>
    </p:extLst>
  </p:cSld>
  <p:clrMapOvr>
    <a:masterClrMapping/>
  </p:clrMapOvr>
  <p:transition/>
  <p:timing>
    <p:tnLst>
      <p:par>
        <p:cTn id="1" dur="indefinite" restart="never" nodeType="tmRoot"/>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Partners of 4">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7276542"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6" name="Picture Placeholder 13"/>
          <p:cNvSpPr>
            <a:spLocks noGrp="1"/>
          </p:cNvSpPr>
          <p:nvPr>
            <p:ph type="pic" sz="quarter" idx="21"/>
          </p:nvPr>
        </p:nvSpPr>
        <p:spPr>
          <a:xfrm>
            <a:off x="1950163"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7" name="Picture Placeholder 13"/>
          <p:cNvSpPr>
            <a:spLocks noGrp="1"/>
          </p:cNvSpPr>
          <p:nvPr>
            <p:ph type="pic" sz="quarter" idx="18"/>
          </p:nvPr>
        </p:nvSpPr>
        <p:spPr>
          <a:xfrm>
            <a:off x="17929303"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8" name="Picture Placeholder 13"/>
          <p:cNvSpPr>
            <a:spLocks noGrp="1"/>
          </p:cNvSpPr>
          <p:nvPr>
            <p:ph type="pic" sz="quarter" idx="19"/>
          </p:nvPr>
        </p:nvSpPr>
        <p:spPr>
          <a:xfrm>
            <a:off x="12602924"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201213299"/>
      </p:ext>
    </p:extLst>
  </p:cSld>
  <p:clrMapOvr>
    <a:masterClrMapping/>
  </p:clrMapOvr>
  <p:transition/>
  <p:timing>
    <p:tnLst>
      <p:par>
        <p:cTn id="1" dur="indefinite" restart="never" nodeType="tmRoot"/>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Portfolio 1">
    <p:spTree>
      <p:nvGrpSpPr>
        <p:cNvPr id="1" name=""/>
        <p:cNvGrpSpPr/>
        <p:nvPr/>
      </p:nvGrpSpPr>
      <p:grpSpPr>
        <a:xfrm>
          <a:off x="0" y="0"/>
          <a:ext cx="0" cy="0"/>
          <a:chOff x="0" y="0"/>
          <a:chExt cx="0" cy="0"/>
        </a:xfrm>
      </p:grpSpPr>
      <p:sp>
        <p:nvSpPr>
          <p:cNvPr id="6" name="Picture Placeholder 13"/>
          <p:cNvSpPr>
            <a:spLocks noGrp="1"/>
          </p:cNvSpPr>
          <p:nvPr>
            <p:ph type="pic" sz="quarter" idx="22"/>
          </p:nvPr>
        </p:nvSpPr>
        <p:spPr>
          <a:xfrm>
            <a:off x="15558891" y="4393580"/>
            <a:ext cx="8818759" cy="932242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7" name="Picture Placeholder 13"/>
          <p:cNvSpPr>
            <a:spLocks noGrp="1"/>
          </p:cNvSpPr>
          <p:nvPr>
            <p:ph type="pic" sz="quarter" idx="23"/>
          </p:nvPr>
        </p:nvSpPr>
        <p:spPr>
          <a:xfrm>
            <a:off x="0" y="4393580"/>
            <a:ext cx="8876371" cy="932242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266490600"/>
      </p:ext>
    </p:extLst>
  </p:cSld>
  <p:clrMapOvr>
    <a:masterClrMapping/>
  </p:clrMapOvr>
  <p:transition/>
  <p:timing>
    <p:tnLst>
      <p:par>
        <p:cT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iPad_Martik-feat">
    <p:spTree>
      <p:nvGrpSpPr>
        <p:cNvPr id="1" name=""/>
        <p:cNvGrpSpPr/>
        <p:nvPr/>
      </p:nvGrpSpPr>
      <p:grpSpPr>
        <a:xfrm>
          <a:off x="0" y="0"/>
          <a:ext cx="0" cy="0"/>
          <a:chOff x="0" y="0"/>
          <a:chExt cx="0" cy="0"/>
        </a:xfrm>
      </p:grpSpPr>
      <p:sp>
        <p:nvSpPr>
          <p:cNvPr id="18" name="Picture Placeholder 13"/>
          <p:cNvSpPr>
            <a:spLocks noGrp="1"/>
          </p:cNvSpPr>
          <p:nvPr>
            <p:ph type="pic" sz="quarter" idx="14"/>
          </p:nvPr>
        </p:nvSpPr>
        <p:spPr>
          <a:xfrm>
            <a:off x="13904508" y="2987773"/>
            <a:ext cx="6336731" cy="7952744"/>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3797044"/>
      </p:ext>
    </p:extLst>
  </p:cSld>
  <p:clrMapOvr>
    <a:masterClrMapping/>
  </p:clrMapOvr>
  <p:transition/>
  <p:timing>
    <p:tnLst>
      <p:par>
        <p:cT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1_Projects 2">
    <p:spTree>
      <p:nvGrpSpPr>
        <p:cNvPr id="1" name=""/>
        <p:cNvGrpSpPr/>
        <p:nvPr/>
      </p:nvGrpSpPr>
      <p:grpSpPr>
        <a:xfrm>
          <a:off x="0" y="0"/>
          <a:ext cx="0" cy="0"/>
          <a:chOff x="0" y="0"/>
          <a:chExt cx="0" cy="0"/>
        </a:xfrm>
      </p:grpSpPr>
      <p:sp>
        <p:nvSpPr>
          <p:cNvPr id="5" name="Picture Placeholder 13"/>
          <p:cNvSpPr>
            <a:spLocks noGrp="1"/>
          </p:cNvSpPr>
          <p:nvPr>
            <p:ph type="pic" sz="quarter" idx="18"/>
          </p:nvPr>
        </p:nvSpPr>
        <p:spPr>
          <a:xfrm>
            <a:off x="18288000" y="0"/>
            <a:ext cx="6089650" cy="1368198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6" name="Picture Placeholder 13"/>
          <p:cNvSpPr>
            <a:spLocks noGrp="1"/>
          </p:cNvSpPr>
          <p:nvPr>
            <p:ph type="pic" sz="quarter" idx="19"/>
          </p:nvPr>
        </p:nvSpPr>
        <p:spPr>
          <a:xfrm>
            <a:off x="11744674" y="0"/>
            <a:ext cx="6089904" cy="1368198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276281375"/>
      </p:ext>
    </p:extLst>
  </p:cSld>
  <p:clrMapOvr>
    <a:masterClrMapping/>
  </p:clrMapOvr>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Half Picture Right">
    <p:spTree>
      <p:nvGrpSpPr>
        <p:cNvPr id="1" name=""/>
        <p:cNvGrpSpPr/>
        <p:nvPr/>
      </p:nvGrpSpPr>
      <p:grpSpPr>
        <a:xfrm>
          <a:off x="0" y="0"/>
          <a:ext cx="0" cy="0"/>
          <a:chOff x="0" y="0"/>
          <a:chExt cx="0" cy="0"/>
        </a:xfrm>
      </p:grpSpPr>
      <p:sp>
        <p:nvSpPr>
          <p:cNvPr id="38" name="Picture Placeholder 13"/>
          <p:cNvSpPr>
            <a:spLocks noGrp="1"/>
          </p:cNvSpPr>
          <p:nvPr>
            <p:ph type="pic" sz="quarter" idx="13"/>
          </p:nvPr>
        </p:nvSpPr>
        <p:spPr>
          <a:xfrm>
            <a:off x="12209415" y="0"/>
            <a:ext cx="12168235" cy="13716000"/>
          </a:xfr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204629585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7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402986531"/>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xmlns:p14="http://schemas.microsoft.com/office/powerpoint/2010/main" spd="slow" advClick="0" advTm="3000"/>
    </mc:Fallback>
  </mc:AlternateContent>
  <p:timing>
    <p:tnLst>
      <p:par>
        <p:cT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1_welcome message 4">
    <p:spTree>
      <p:nvGrpSpPr>
        <p:cNvPr id="1" name=""/>
        <p:cNvGrpSpPr/>
        <p:nvPr/>
      </p:nvGrpSpPr>
      <p:grpSpPr>
        <a:xfrm>
          <a:off x="0" y="0"/>
          <a:ext cx="0" cy="0"/>
          <a:chOff x="0" y="0"/>
          <a:chExt cx="0" cy="0"/>
        </a:xfrm>
      </p:grpSpPr>
      <p:sp>
        <p:nvSpPr>
          <p:cNvPr id="4" name="Picture Placeholder 13"/>
          <p:cNvSpPr>
            <a:spLocks noGrp="1"/>
          </p:cNvSpPr>
          <p:nvPr>
            <p:ph type="pic" sz="quarter" idx="60"/>
          </p:nvPr>
        </p:nvSpPr>
        <p:spPr>
          <a:xfrm>
            <a:off x="-9015" y="0"/>
            <a:ext cx="15018554" cy="13716000"/>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75143739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21_General Slide">
    <p:spTree>
      <p:nvGrpSpPr>
        <p:cNvPr id="1" name=""/>
        <p:cNvGrpSpPr/>
        <p:nvPr/>
      </p:nvGrpSpPr>
      <p:grpSpPr>
        <a:xfrm>
          <a:off x="0" y="0"/>
          <a:ext cx="0" cy="0"/>
          <a:chOff x="0" y="0"/>
          <a:chExt cx="0" cy="0"/>
        </a:xfrm>
      </p:grpSpPr>
      <p:sp>
        <p:nvSpPr>
          <p:cNvPr id="37" name="Picture Placeholder 13"/>
          <p:cNvSpPr>
            <a:spLocks noGrp="1"/>
          </p:cNvSpPr>
          <p:nvPr>
            <p:ph type="pic" sz="quarter" idx="50"/>
          </p:nvPr>
        </p:nvSpPr>
        <p:spPr>
          <a:xfrm>
            <a:off x="0" y="0"/>
            <a:ext cx="8541834" cy="13716000"/>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9078604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Ivey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51214" y="4490357"/>
            <a:ext cx="14750824" cy="5834743"/>
          </a:xfrm>
          <a:prstGeom prst="rect">
            <a:avLst/>
          </a:prstGeom>
        </p:spPr>
        <p:txBody>
          <a:bodyPr/>
          <a:lstStyle>
            <a:lvl1pPr>
              <a:lnSpc>
                <a:spcPct val="66000"/>
              </a:lnSpc>
              <a:defRPr sz="14000" cap="all" spc="-600" baseline="0">
                <a:solidFill>
                  <a:srgbClr val="63666A"/>
                </a:solidFill>
                <a:latin typeface="Arial Black" panose="020B0A04020102020204" pitchFamily="34" charset="0"/>
              </a:defRPr>
            </a:lvl1pPr>
          </a:lstStyle>
          <a:p>
            <a:r>
              <a:rPr lang="en-US" dirty="0" smtClean="0"/>
              <a:t>MEET YOUR</a:t>
            </a:r>
            <a:br>
              <a:rPr lang="en-US" dirty="0" smtClean="0"/>
            </a:br>
            <a:r>
              <a:rPr lang="en-US" dirty="0" smtClean="0"/>
              <a:t>NEW TITLE</a:t>
            </a:r>
            <a:br>
              <a:rPr lang="en-US" dirty="0" smtClean="0"/>
            </a:br>
            <a:r>
              <a:rPr lang="en-US" dirty="0" smtClean="0"/>
              <a:t>SLIDE</a:t>
            </a:r>
            <a:endParaRPr lang="en-CA" dirty="0"/>
          </a:p>
        </p:txBody>
      </p:sp>
      <p:sp>
        <p:nvSpPr>
          <p:cNvPr id="4" name="Footer Placeholder 3"/>
          <p:cNvSpPr>
            <a:spLocks noGrp="1"/>
          </p:cNvSpPr>
          <p:nvPr>
            <p:ph type="ftr" sz="quarter" idx="11"/>
          </p:nvPr>
        </p:nvSpPr>
        <p:spPr/>
        <p:txBody>
          <a:bodyPr/>
          <a:lstStyle/>
          <a:p>
            <a:pPr marL="0" marR="0" lvl="0" indent="0" algn="ctr" defTabSz="1828434"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1828434" rtl="0" eaLnBrk="1" fontAlgn="auto" latinLnBrk="0" hangingPunct="1">
              <a:lnSpc>
                <a:spcPct val="100000"/>
              </a:lnSpc>
              <a:spcBef>
                <a:spcPts val="0"/>
              </a:spcBef>
              <a:spcAft>
                <a:spcPts val="0"/>
              </a:spcAft>
              <a:buClrTx/>
              <a:buSzTx/>
              <a:buFontTx/>
              <a:buNone/>
              <a:tabLst/>
              <a:defRPr/>
            </a:pPr>
            <a:fld id="{283AB939-5D9A-496A-8EC0-576A225894FA}" type="slidenum">
              <a:rPr kumimoji="0" lang="en-CA"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1828434" rtl="0" eaLnBrk="1" fontAlgn="auto" latinLnBrk="0" hangingPunct="1">
                <a:lnSpc>
                  <a:spcPct val="100000"/>
                </a:lnSpc>
                <a:spcBef>
                  <a:spcPts val="0"/>
                </a:spcBef>
                <a:spcAft>
                  <a:spcPts val="0"/>
                </a:spcAft>
                <a:buClrTx/>
                <a:buSzTx/>
                <a:buFontTx/>
                <a:buNone/>
                <a:tabLst/>
                <a:defRPr/>
              </a:pPr>
              <a:t>‹#›</a:t>
            </a:fld>
            <a:endParaRPr kumimoji="0" lang="en-CA"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Text Placeholder 2"/>
          <p:cNvSpPr>
            <a:spLocks noGrp="1"/>
          </p:cNvSpPr>
          <p:nvPr>
            <p:ph idx="1" hasCustomPrompt="1"/>
          </p:nvPr>
        </p:nvSpPr>
        <p:spPr>
          <a:xfrm>
            <a:off x="1551214" y="10325100"/>
            <a:ext cx="14750825" cy="1300843"/>
          </a:xfrm>
          <a:prstGeom prst="rect">
            <a:avLst/>
          </a:prstGeom>
        </p:spPr>
        <p:txBody>
          <a:bodyPr vert="horz" lIns="182843" tIns="91422" rIns="182843" bIns="91422" rtlCol="0">
            <a:normAutofit/>
          </a:bodyPr>
          <a:lstStyle>
            <a:lvl1pPr>
              <a:defRPr sz="7000" baseline="0">
                <a:solidFill>
                  <a:srgbClr val="63666A"/>
                </a:solidFill>
                <a:latin typeface="Arial Regular"/>
              </a:defRPr>
            </a:lvl1pPr>
          </a:lstStyle>
          <a:p>
            <a:pPr lvl="0"/>
            <a:r>
              <a:rPr lang="en-US" dirty="0" smtClean="0"/>
              <a:t>Subhead goes here.</a:t>
            </a:r>
            <a:endParaRPr lang="en-US" dirty="0"/>
          </a:p>
        </p:txBody>
      </p:sp>
      <p:sp>
        <p:nvSpPr>
          <p:cNvPr id="8" name="Date Placeholder 3"/>
          <p:cNvSpPr>
            <a:spLocks noGrp="1"/>
          </p:cNvSpPr>
          <p:nvPr>
            <p:ph type="dt" sz="half" idx="2"/>
          </p:nvPr>
        </p:nvSpPr>
        <p:spPr>
          <a:xfrm>
            <a:off x="1676400" y="12712700"/>
            <a:ext cx="5484813" cy="730250"/>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182843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tint val="75000"/>
                  </a:prstClr>
                </a:solidFill>
                <a:effectLst/>
                <a:uLnTx/>
                <a:uFillTx/>
                <a:latin typeface="Calibri" panose="020F0502020204030204"/>
                <a:ea typeface="+mn-ea"/>
                <a:cs typeface="+mn-cs"/>
              </a:rPr>
              <a:t>November 20, 2017</a:t>
            </a:r>
            <a:endParaRPr kumimoji="0" lang="en-CA"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32141217"/>
      </p:ext>
    </p:extLst>
  </p:cSld>
  <p:clrMapOvr>
    <a:masterClrMapping/>
  </p:clrMapOvr>
  <p:extLst mod="1">
    <p:ext uri="{DCECCB84-F9BA-43D5-87BE-67443E8EF086}">
      <p15:sldGuideLst xmlns:p15="http://schemas.microsoft.com/office/powerpoint/2012/main">
        <p15:guide id="2" pos="7678">
          <p15:clr>
            <a:srgbClr val="FBAE40"/>
          </p15:clr>
        </p15:guide>
        <p15:guide id="3" orient="horz" pos="6504">
          <p15:clr>
            <a:srgbClr val="FBAE40"/>
          </p15:clr>
        </p15:guide>
        <p15:guide id="4" orient="horz" pos="2712">
          <p15:clr>
            <a:srgbClr val="FBAE40"/>
          </p15:clr>
        </p15:guide>
        <p15:guide id="5" pos="105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Half Picture Left">
    <p:spTree>
      <p:nvGrpSpPr>
        <p:cNvPr id="1" name=""/>
        <p:cNvGrpSpPr/>
        <p:nvPr/>
      </p:nvGrpSpPr>
      <p:grpSpPr>
        <a:xfrm>
          <a:off x="0" y="0"/>
          <a:ext cx="0" cy="0"/>
          <a:chOff x="0" y="0"/>
          <a:chExt cx="0" cy="0"/>
        </a:xfrm>
      </p:grpSpPr>
      <p:sp>
        <p:nvSpPr>
          <p:cNvPr id="38" name="Picture Placeholder 13"/>
          <p:cNvSpPr>
            <a:spLocks noGrp="1"/>
          </p:cNvSpPr>
          <p:nvPr>
            <p:ph type="pic" sz="quarter" idx="13"/>
          </p:nvPr>
        </p:nvSpPr>
        <p:spPr>
          <a:xfrm>
            <a:off x="0" y="0"/>
            <a:ext cx="12168235" cy="13716000"/>
          </a:xfr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76856203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6" Type="http://schemas.openxmlformats.org/officeDocument/2006/relationships/slideLayout" Target="../slideLayouts/slideLayout76.xml"/><Relationship Id="rId84" Type="http://schemas.openxmlformats.org/officeDocument/2006/relationships/image" Target="../media/image1.emf"/><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5" Type="http://schemas.openxmlformats.org/officeDocument/2006/relationships/slideLayout" Target="../slideLayouts/slideLayout5.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slideLayout" Target="../slideLayouts/slideLayout80.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theme" Target="../theme/theme2.xml"/><Relationship Id="rId1" Type="http://schemas.openxmlformats.org/officeDocument/2006/relationships/slideLayout" Target="../slideLayouts/slideLayout83.xml"/><Relationship Id="rId5" Type="http://schemas.microsoft.com/office/2007/relationships/hdphoto" Target="../media/hdphoto1.wdp"/><Relationship Id="rId4" Type="http://schemas.openxmlformats.org/officeDocument/2006/relationships/image" Target="../media/image3.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675964" y="730259"/>
            <a:ext cx="21025723" cy="2651126"/>
          </a:xfrm>
          <a:prstGeom prst="rect">
            <a:avLst/>
          </a:prstGeom>
        </p:spPr>
        <p:txBody>
          <a:bodyPr vert="horz" lIns="182843" tIns="91422" rIns="182843" bIns="91422"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675964" y="3651250"/>
            <a:ext cx="21025723" cy="8702676"/>
          </a:xfrm>
          <a:prstGeom prst="rect">
            <a:avLst/>
          </a:prstGeom>
        </p:spPr>
        <p:txBody>
          <a:bodyPr vert="horz" lIns="182843" tIns="91422" rIns="182843" bIns="91422"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675964" y="12712709"/>
            <a:ext cx="5484971" cy="730250"/>
          </a:xfrm>
          <a:prstGeom prst="rect">
            <a:avLst/>
          </a:prstGeom>
        </p:spPr>
        <p:txBody>
          <a:bodyPr vert="horz" lIns="182843" tIns="91422" rIns="182843" bIns="91422" rtlCol="0" anchor="ctr"/>
          <a:lstStyle>
            <a:lvl1pPr algn="l">
              <a:defRPr sz="2400" b="1" i="0">
                <a:solidFill>
                  <a:schemeClr val="tx1">
                    <a:tint val="75000"/>
                  </a:schemeClr>
                </a:solidFill>
                <a:latin typeface="Arial" charset="0"/>
                <a:ea typeface="Arial" charset="0"/>
                <a:cs typeface="Arial" charset="0"/>
              </a:defRPr>
            </a:lvl1pPr>
          </a:lstStyle>
          <a:p>
            <a:endParaRPr lang="en-US" dirty="0"/>
          </a:p>
        </p:txBody>
      </p:sp>
      <p:sp>
        <p:nvSpPr>
          <p:cNvPr id="5" name="Footer Placeholder 4"/>
          <p:cNvSpPr>
            <a:spLocks noGrp="1"/>
          </p:cNvSpPr>
          <p:nvPr>
            <p:ph type="ftr" sz="quarter" idx="3"/>
          </p:nvPr>
        </p:nvSpPr>
        <p:spPr>
          <a:xfrm>
            <a:off x="8075097" y="12712709"/>
            <a:ext cx="8227457" cy="730250"/>
          </a:xfrm>
          <a:prstGeom prst="rect">
            <a:avLst/>
          </a:prstGeom>
        </p:spPr>
        <p:txBody>
          <a:bodyPr vert="horz" lIns="182843" tIns="91422" rIns="182843" bIns="91422" rtlCol="0" anchor="ctr"/>
          <a:lstStyle>
            <a:lvl1pPr algn="ctr">
              <a:defRPr sz="2400" b="1" i="0">
                <a:solidFill>
                  <a:schemeClr val="tx1">
                    <a:tint val="75000"/>
                  </a:schemeClr>
                </a:solidFill>
                <a:latin typeface="Arial" charset="0"/>
                <a:ea typeface="Arial" charset="0"/>
                <a:cs typeface="Arial" charset="0"/>
              </a:defRPr>
            </a:lvl1pPr>
          </a:lstStyle>
          <a:p>
            <a:endParaRPr lang="en-US" dirty="0"/>
          </a:p>
        </p:txBody>
      </p:sp>
      <p:sp>
        <p:nvSpPr>
          <p:cNvPr id="6" name="Slide Number Placeholder 5"/>
          <p:cNvSpPr>
            <a:spLocks noGrp="1"/>
          </p:cNvSpPr>
          <p:nvPr>
            <p:ph type="sldNum" sz="quarter" idx="4"/>
          </p:nvPr>
        </p:nvSpPr>
        <p:spPr>
          <a:xfrm>
            <a:off x="17216715" y="12712709"/>
            <a:ext cx="5484971" cy="730250"/>
          </a:xfrm>
          <a:prstGeom prst="rect">
            <a:avLst/>
          </a:prstGeom>
        </p:spPr>
        <p:txBody>
          <a:bodyPr vert="horz" lIns="182843" tIns="91422" rIns="182843" bIns="91422" rtlCol="0" anchor="ctr"/>
          <a:lstStyle>
            <a:lvl1pPr algn="r">
              <a:defRPr sz="2400" b="1" i="0">
                <a:solidFill>
                  <a:schemeClr val="tx1">
                    <a:tint val="75000"/>
                  </a:schemeClr>
                </a:solidFill>
                <a:latin typeface="Arial" charset="0"/>
                <a:ea typeface="Arial" charset="0"/>
                <a:cs typeface="Arial" charset="0"/>
              </a:defRPr>
            </a:lvl1pPr>
          </a:lstStyle>
          <a:p>
            <a:fld id="{FCEE2C88-6C8F-484D-AF69-578F576B1F44}" type="slidenum">
              <a:rPr lang="en-US" smtClean="0"/>
              <a:pPr/>
              <a:t>‹#›</a:t>
            </a:fld>
            <a:endParaRPr lang="en-US" dirty="0"/>
          </a:p>
        </p:txBody>
      </p:sp>
      <p:sp>
        <p:nvSpPr>
          <p:cNvPr id="8" name="Oval 7"/>
          <p:cNvSpPr/>
          <p:nvPr userDrawn="1"/>
        </p:nvSpPr>
        <p:spPr>
          <a:xfrm>
            <a:off x="23069390" y="523001"/>
            <a:ext cx="859750" cy="85975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b="0" i="0" dirty="0">
              <a:latin typeface="Arial Regular" charset="0"/>
            </a:endParaRPr>
          </a:p>
        </p:txBody>
      </p:sp>
      <p:sp>
        <p:nvSpPr>
          <p:cNvPr id="9" name="TextBox 8"/>
          <p:cNvSpPr txBox="1"/>
          <p:nvPr userDrawn="1"/>
        </p:nvSpPr>
        <p:spPr>
          <a:xfrm>
            <a:off x="23109785" y="607069"/>
            <a:ext cx="807966" cy="615480"/>
          </a:xfrm>
          <a:prstGeom prst="rect">
            <a:avLst/>
          </a:prstGeom>
          <a:noFill/>
        </p:spPr>
        <p:txBody>
          <a:bodyPr wrap="none" lIns="182807" tIns="91404" rIns="182807" bIns="91404" rtlCol="0">
            <a:spAutoFit/>
          </a:bodyPr>
          <a:lstStyle/>
          <a:p>
            <a:pPr algn="ctr"/>
            <a:fld id="{260E2A6B-A809-4840-BF14-8648BC0BDF87}" type="slidenum">
              <a:rPr lang="id-ID" sz="2800" b="1" i="0" smtClean="0">
                <a:solidFill>
                  <a:schemeClr val="bg1"/>
                </a:solidFill>
                <a:latin typeface="Arial" charset="0"/>
                <a:ea typeface="Arial" charset="0"/>
                <a:cs typeface="Arial" charset="0"/>
              </a:rPr>
              <a:pPr algn="ctr"/>
              <a:t>‹#›</a:t>
            </a:fld>
            <a:endParaRPr lang="id-ID" sz="2800" b="1" i="0" dirty="0">
              <a:solidFill>
                <a:schemeClr val="bg1"/>
              </a:solidFill>
              <a:latin typeface="Arial" charset="0"/>
              <a:ea typeface="Arial" charset="0"/>
              <a:cs typeface="Arial" charset="0"/>
            </a:endParaRPr>
          </a:p>
        </p:txBody>
      </p:sp>
      <p:pic>
        <p:nvPicPr>
          <p:cNvPr id="10" name="Picture 9"/>
          <p:cNvPicPr>
            <a:picLocks noChangeAspect="1"/>
          </p:cNvPicPr>
          <p:nvPr userDrawn="1"/>
        </p:nvPicPr>
        <p:blipFill>
          <a:blip r:embed="rId84" cstate="email">
            <a:extLst>
              <a:ext uri="{28A0092B-C50C-407E-A947-70E740481C1C}">
                <a14:useLocalDpi xmlns:a14="http://schemas.microsoft.com/office/drawing/2010/main" val="0"/>
              </a:ext>
            </a:extLst>
          </a:blip>
          <a:stretch>
            <a:fillRect/>
          </a:stretch>
        </p:blipFill>
        <p:spPr>
          <a:xfrm>
            <a:off x="21900994" y="12715795"/>
            <a:ext cx="2028145" cy="727164"/>
          </a:xfrm>
          <a:prstGeom prst="rect">
            <a:avLst/>
          </a:prstGeom>
        </p:spPr>
      </p:pic>
    </p:spTree>
    <p:extLst>
      <p:ext uri="{BB962C8B-B14F-4D97-AF65-F5344CB8AC3E}">
        <p14:creationId xmlns:p14="http://schemas.microsoft.com/office/powerpoint/2010/main" val="1422848046"/>
      </p:ext>
    </p:extLst>
  </p:cSld>
  <p:clrMap bg1="lt1" tx1="dk1" bg2="lt2" tx2="dk2" accent1="accent1" accent2="accent2" accent3="accent3" accent4="accent4" accent5="accent5" accent6="accent6" hlink="hlink" folHlink="folHlink"/>
  <p:sldLayoutIdLst>
    <p:sldLayoutId id="2147483747" r:id="rId1"/>
    <p:sldLayoutId id="2147483916" r:id="rId2"/>
    <p:sldLayoutId id="2147483845" r:id="rId3"/>
    <p:sldLayoutId id="2147483822" r:id="rId4"/>
    <p:sldLayoutId id="2147483823" r:id="rId5"/>
    <p:sldLayoutId id="2147483811" r:id="rId6"/>
    <p:sldLayoutId id="2147483812" r:id="rId7"/>
    <p:sldLayoutId id="2147483806" r:id="rId8"/>
    <p:sldLayoutId id="2147483808" r:id="rId9"/>
    <p:sldLayoutId id="2147483804" r:id="rId10"/>
    <p:sldLayoutId id="2147483882" r:id="rId11"/>
    <p:sldLayoutId id="2147483844" r:id="rId12"/>
    <p:sldLayoutId id="2147483805" r:id="rId13"/>
    <p:sldLayoutId id="2147483824" r:id="rId14"/>
    <p:sldLayoutId id="2147483825" r:id="rId15"/>
    <p:sldLayoutId id="2147483826" r:id="rId16"/>
    <p:sldLayoutId id="2147483827" r:id="rId17"/>
    <p:sldLayoutId id="2147483834" r:id="rId18"/>
    <p:sldLayoutId id="2147483828" r:id="rId19"/>
    <p:sldLayoutId id="2147483829" r:id="rId20"/>
    <p:sldLayoutId id="2147483830" r:id="rId21"/>
    <p:sldLayoutId id="2147483833" r:id="rId22"/>
    <p:sldLayoutId id="2147483835" r:id="rId23"/>
    <p:sldLayoutId id="2147483840" r:id="rId24"/>
    <p:sldLayoutId id="2147483841" r:id="rId25"/>
    <p:sldLayoutId id="2147483847" r:id="rId26"/>
    <p:sldLayoutId id="2147483848" r:id="rId27"/>
    <p:sldLayoutId id="2147483849" r:id="rId28"/>
    <p:sldLayoutId id="2147483850" r:id="rId29"/>
    <p:sldLayoutId id="2147483853" r:id="rId30"/>
    <p:sldLayoutId id="2147483854" r:id="rId31"/>
    <p:sldLayoutId id="2147483855" r:id="rId32"/>
    <p:sldLayoutId id="2147483860" r:id="rId33"/>
    <p:sldLayoutId id="2147483862" r:id="rId34"/>
    <p:sldLayoutId id="2147483863" r:id="rId35"/>
    <p:sldLayoutId id="2147483864" r:id="rId36"/>
    <p:sldLayoutId id="2147483865" r:id="rId37"/>
    <p:sldLayoutId id="2147483866" r:id="rId38"/>
    <p:sldLayoutId id="2147483867" r:id="rId39"/>
    <p:sldLayoutId id="2147483868" r:id="rId40"/>
    <p:sldLayoutId id="2147483869" r:id="rId41"/>
    <p:sldLayoutId id="2147483870" r:id="rId42"/>
    <p:sldLayoutId id="2147483871" r:id="rId43"/>
    <p:sldLayoutId id="2147483872" r:id="rId44"/>
    <p:sldLayoutId id="2147483873" r:id="rId45"/>
    <p:sldLayoutId id="2147483875" r:id="rId46"/>
    <p:sldLayoutId id="2147483877" r:id="rId47"/>
    <p:sldLayoutId id="2147483878" r:id="rId48"/>
    <p:sldLayoutId id="2147483879" r:id="rId49"/>
    <p:sldLayoutId id="2147483880" r:id="rId50"/>
    <p:sldLayoutId id="2147483881" r:id="rId51"/>
    <p:sldLayoutId id="2147483883" r:id="rId52"/>
    <p:sldLayoutId id="2147483884" r:id="rId53"/>
    <p:sldLayoutId id="2147483887" r:id="rId54"/>
    <p:sldLayoutId id="2147483888" r:id="rId55"/>
    <p:sldLayoutId id="2147483889" r:id="rId56"/>
    <p:sldLayoutId id="2147483890" r:id="rId57"/>
    <p:sldLayoutId id="2147483891" r:id="rId58"/>
    <p:sldLayoutId id="2147483892" r:id="rId59"/>
    <p:sldLayoutId id="2147483893" r:id="rId60"/>
    <p:sldLayoutId id="2147483894" r:id="rId61"/>
    <p:sldLayoutId id="2147483895" r:id="rId62"/>
    <p:sldLayoutId id="2147483896" r:id="rId63"/>
    <p:sldLayoutId id="2147483897" r:id="rId64"/>
    <p:sldLayoutId id="2147483898" r:id="rId65"/>
    <p:sldLayoutId id="2147483899" r:id="rId66"/>
    <p:sldLayoutId id="2147483900" r:id="rId67"/>
    <p:sldLayoutId id="2147483901" r:id="rId68"/>
    <p:sldLayoutId id="2147483902" r:id="rId69"/>
    <p:sldLayoutId id="2147483903" r:id="rId70"/>
    <p:sldLayoutId id="2147483904" r:id="rId71"/>
    <p:sldLayoutId id="2147483905" r:id="rId72"/>
    <p:sldLayoutId id="2147483906" r:id="rId73"/>
    <p:sldLayoutId id="2147483907" r:id="rId74"/>
    <p:sldLayoutId id="2147483908" r:id="rId75"/>
    <p:sldLayoutId id="2147483909" r:id="rId76"/>
    <p:sldLayoutId id="2147483910" r:id="rId77"/>
    <p:sldLayoutId id="2147483911" r:id="rId78"/>
    <p:sldLayoutId id="2147483912" r:id="rId79"/>
    <p:sldLayoutId id="2147483913" r:id="rId80"/>
    <p:sldLayoutId id="2147483914" r:id="rId81"/>
    <p:sldLayoutId id="2147483915" r:id="rId82"/>
  </p:sldLayoutIdLst>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hf hdr="0" ftr="0" dt="0"/>
  <p:txStyles>
    <p:titleStyle>
      <a:lvl1pPr algn="l" defTabSz="1828434" rtl="0" eaLnBrk="1" latinLnBrk="0" hangingPunct="1">
        <a:lnSpc>
          <a:spcPct val="90000"/>
        </a:lnSpc>
        <a:spcBef>
          <a:spcPct val="0"/>
        </a:spcBef>
        <a:buNone/>
        <a:defRPr lang="en-US" sz="6000" kern="1200">
          <a:solidFill>
            <a:schemeClr val="tx1"/>
          </a:solidFill>
          <a:latin typeface="Arial" charset="0"/>
          <a:ea typeface="Arial" charset="0"/>
          <a:cs typeface="Arial" charset="0"/>
        </a:defRPr>
      </a:lvl1pPr>
    </p:titleStyle>
    <p:bodyStyle>
      <a:lvl1pPr marL="457109" indent="-457109" algn="l" defTabSz="1828434" rtl="0" eaLnBrk="1" latinLnBrk="0" hangingPunct="1">
        <a:lnSpc>
          <a:spcPct val="90000"/>
        </a:lnSpc>
        <a:spcBef>
          <a:spcPts val="2000"/>
        </a:spcBef>
        <a:buFont typeface="Arial" panose="020B0604020202020204" pitchFamily="34" charset="0"/>
        <a:buChar char="•"/>
        <a:defRPr lang="en-US" sz="4800" kern="1200" dirty="0" smtClean="0">
          <a:solidFill>
            <a:schemeClr val="tx1"/>
          </a:solidFill>
          <a:effectLst/>
          <a:latin typeface="Arial" charset="0"/>
          <a:ea typeface="Arial" charset="0"/>
          <a:cs typeface="Arial" charset="0"/>
        </a:defRPr>
      </a:lvl1pPr>
      <a:lvl2pPr marL="1371326" indent="-457109" algn="l" defTabSz="1828434" rtl="0" eaLnBrk="1" latinLnBrk="0" hangingPunct="1">
        <a:lnSpc>
          <a:spcPct val="90000"/>
        </a:lnSpc>
        <a:spcBef>
          <a:spcPts val="1000"/>
        </a:spcBef>
        <a:buFont typeface="Arial" panose="020B0604020202020204" pitchFamily="34" charset="0"/>
        <a:buChar char="•"/>
        <a:defRPr lang="en-US" sz="4000" kern="1200" dirty="0" smtClean="0">
          <a:solidFill>
            <a:schemeClr val="tx1"/>
          </a:solidFill>
          <a:effectLst/>
          <a:latin typeface="Arial" charset="0"/>
          <a:ea typeface="Arial" charset="0"/>
          <a:cs typeface="Arial" charset="0"/>
        </a:defRPr>
      </a:lvl2pPr>
      <a:lvl3pPr marL="2285543" indent="-457109" algn="l" defTabSz="1828434" rtl="0" eaLnBrk="1" latinLnBrk="0" hangingPunct="1">
        <a:lnSpc>
          <a:spcPct val="90000"/>
        </a:lnSpc>
        <a:spcBef>
          <a:spcPts val="1000"/>
        </a:spcBef>
        <a:buFont typeface="Arial" panose="020B0604020202020204" pitchFamily="34" charset="0"/>
        <a:buChar char="•"/>
        <a:defRPr lang="en-US" sz="3600" kern="1200" dirty="0" smtClean="0">
          <a:solidFill>
            <a:schemeClr val="tx1"/>
          </a:solidFill>
          <a:effectLst/>
          <a:latin typeface="Arial" charset="0"/>
          <a:ea typeface="Arial" charset="0"/>
          <a:cs typeface="Arial" charset="0"/>
        </a:defRPr>
      </a:lvl3pPr>
      <a:lvl4pPr marL="3199760" indent="-457109" algn="l" defTabSz="1828434" rtl="0" eaLnBrk="1" latinLnBrk="0" hangingPunct="1">
        <a:lnSpc>
          <a:spcPct val="90000"/>
        </a:lnSpc>
        <a:spcBef>
          <a:spcPts val="1000"/>
        </a:spcBef>
        <a:buFont typeface="Arial" panose="020B0604020202020204" pitchFamily="34" charset="0"/>
        <a:buChar char="•"/>
        <a:defRPr lang="en-US" sz="3200" kern="1200" dirty="0" smtClean="0">
          <a:solidFill>
            <a:schemeClr val="tx1"/>
          </a:solidFill>
          <a:effectLst/>
          <a:latin typeface="Arial" charset="0"/>
          <a:ea typeface="Arial" charset="0"/>
          <a:cs typeface="Arial" charset="0"/>
        </a:defRPr>
      </a:lvl4pPr>
      <a:lvl5pPr marL="4113977" indent="-457109" algn="l" defTabSz="1828434" rtl="0" eaLnBrk="1" latinLnBrk="0" hangingPunct="1">
        <a:lnSpc>
          <a:spcPct val="90000"/>
        </a:lnSpc>
        <a:spcBef>
          <a:spcPts val="1000"/>
        </a:spcBef>
        <a:buFont typeface="Arial" panose="020B0604020202020204" pitchFamily="34" charset="0"/>
        <a:buChar char="•"/>
        <a:defRPr lang="en-US" sz="3200" kern="1200" dirty="0">
          <a:solidFill>
            <a:schemeClr val="tx1"/>
          </a:solidFill>
          <a:effectLst/>
          <a:latin typeface="Arial" charset="0"/>
          <a:ea typeface="Arial" charset="0"/>
          <a:cs typeface="Arial"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5" name="Footer Placeholder 4"/>
          <p:cNvSpPr>
            <a:spLocks noGrp="1"/>
          </p:cNvSpPr>
          <p:nvPr>
            <p:ph type="ftr" sz="quarter" idx="3"/>
          </p:nvPr>
        </p:nvSpPr>
        <p:spPr>
          <a:xfrm>
            <a:off x="8075613" y="12712700"/>
            <a:ext cx="8226425" cy="730250"/>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1828434"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pic>
        <p:nvPicPr>
          <p:cNvPr id="7" name="Picture 6" descr="Ivey_Logo_RGB_2013.png"/>
          <p:cNvPicPr>
            <a:picLocks noChangeAspect="1"/>
          </p:cNvPicPr>
          <p:nvPr userDrawn="1"/>
        </p:nvPicPr>
        <p:blipFill>
          <a:blip r:embed="rId3"/>
          <a:stretch>
            <a:fillRect/>
          </a:stretch>
        </p:blipFill>
        <p:spPr>
          <a:xfrm>
            <a:off x="1676399" y="730249"/>
            <a:ext cx="7405767" cy="2651125"/>
          </a:xfrm>
          <a:prstGeom prst="rect">
            <a:avLst/>
          </a:prstGeom>
        </p:spPr>
      </p:pic>
      <p:pic>
        <p:nvPicPr>
          <p:cNvPr id="11" name="Picture 10"/>
          <p:cNvPicPr>
            <a:picLocks noChangeAspect="1"/>
          </p:cNvPicPr>
          <p:nvPr userDrawn="1"/>
        </p:nvPicPr>
        <p:blipFill>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9573138" y="730249"/>
            <a:ext cx="4804511" cy="11982451"/>
          </a:xfrm>
          <a:prstGeom prst="rect">
            <a:avLst/>
          </a:prstGeom>
        </p:spPr>
      </p:pic>
      <p:sp>
        <p:nvSpPr>
          <p:cNvPr id="6" name="Slide Number Placeholder 5"/>
          <p:cNvSpPr>
            <a:spLocks noGrp="1"/>
          </p:cNvSpPr>
          <p:nvPr>
            <p:ph type="sldNum" sz="quarter" idx="4"/>
          </p:nvPr>
        </p:nvSpPr>
        <p:spPr>
          <a:xfrm>
            <a:off x="17216438" y="12712700"/>
            <a:ext cx="5484812" cy="730250"/>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1828434" rtl="0" eaLnBrk="1" fontAlgn="auto" latinLnBrk="0" hangingPunct="1">
              <a:lnSpc>
                <a:spcPct val="100000"/>
              </a:lnSpc>
              <a:spcBef>
                <a:spcPts val="0"/>
              </a:spcBef>
              <a:spcAft>
                <a:spcPts val="0"/>
              </a:spcAft>
              <a:buClrTx/>
              <a:buSzTx/>
              <a:buFontTx/>
              <a:buNone/>
              <a:tabLst/>
              <a:defRPr/>
            </a:pPr>
            <a:fld id="{283AB939-5D9A-496A-8EC0-576A225894FA}" type="slidenum">
              <a:rPr kumimoji="0" lang="en-CA"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1828434" rtl="0" eaLnBrk="1" fontAlgn="auto" latinLnBrk="0" hangingPunct="1">
                <a:lnSpc>
                  <a:spcPct val="100000"/>
                </a:lnSpc>
                <a:spcBef>
                  <a:spcPts val="0"/>
                </a:spcBef>
                <a:spcAft>
                  <a:spcPts val="0"/>
                </a:spcAft>
                <a:buClrTx/>
                <a:buSzTx/>
                <a:buFontTx/>
                <a:buNone/>
                <a:tabLst/>
                <a:defRPr/>
              </a:pPr>
              <a:t>‹#›</a:t>
            </a:fld>
            <a:endParaRPr kumimoji="0" lang="en-CA"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85518909"/>
      </p:ext>
    </p:extLst>
  </p:cSld>
  <p:clrMap bg1="lt1" tx1="dk1" bg2="lt2" tx2="dk2" accent1="accent1" accent2="accent2" accent3="accent3" accent4="accent4" accent5="accent5" accent6="accent6" hlink="hlink" folHlink="folHlink"/>
  <p:sldLayoutIdLst>
    <p:sldLayoutId id="2147483918"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8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3.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3.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3.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3.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3.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3.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3.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6.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7.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3.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55.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6.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57.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0.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2.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6.xml"/></Relationships>
</file>

<file path=ppt/slides/_rels/slide18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54.xml"/><Relationship Id="rId1" Type="http://schemas.openxmlformats.org/officeDocument/2006/relationships/slideLayout" Target="../slideLayouts/slideLayout47.xml"/></Relationships>
</file>

<file path=ppt/slides/_rels/slide18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55.xml"/><Relationship Id="rId1" Type="http://schemas.openxmlformats.org/officeDocument/2006/relationships/slideLayout" Target="../slideLayouts/slideLayout60.xml"/></Relationships>
</file>

<file path=ppt/slides/_rels/slide18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56.xml"/><Relationship Id="rId1" Type="http://schemas.openxmlformats.org/officeDocument/2006/relationships/slideLayout" Target="../slideLayouts/slideLayout61.xml"/></Relationships>
</file>

<file path=ppt/slides/_rels/slide18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59.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48.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92.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image" Target="../media/image24.png"/><Relationship Id="rId1" Type="http://schemas.openxmlformats.org/officeDocument/2006/relationships/slideLayout" Target="../slideLayouts/slideLayout50.xml"/><Relationship Id="rId6" Type="http://schemas.openxmlformats.org/officeDocument/2006/relationships/image" Target="../media/image28.png"/><Relationship Id="rId11" Type="http://schemas.openxmlformats.org/officeDocument/2006/relationships/image" Target="../media/image33.png"/><Relationship Id="rId5" Type="http://schemas.openxmlformats.org/officeDocument/2006/relationships/image" Target="../media/image27.png"/><Relationship Id="rId10" Type="http://schemas.openxmlformats.org/officeDocument/2006/relationships/image" Target="../media/image32.png"/><Relationship Id="rId4" Type="http://schemas.openxmlformats.org/officeDocument/2006/relationships/image" Target="../media/image26.png"/><Relationship Id="rId9" Type="http://schemas.openxmlformats.org/officeDocument/2006/relationships/image" Target="../media/image31.png"/></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9.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52.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5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4.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52.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8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0.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0.xml"/></Relationships>
</file>

<file path=ppt/slides/_rels/slide59.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3.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0.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0.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4.xml"/><Relationship Id="rId4" Type="http://schemas.openxmlformats.org/officeDocument/2006/relationships/image" Target="../media/image6.jpe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4.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notesSlide" Target="../notesSlides/notesSlide32.xml"/><Relationship Id="rId1" Type="http://schemas.openxmlformats.org/officeDocument/2006/relationships/slideLayout" Target="../slideLayouts/slideLayout75.xml"/><Relationship Id="rId6" Type="http://schemas.openxmlformats.org/officeDocument/2006/relationships/image" Target="../media/image10.png"/><Relationship Id="rId5" Type="http://schemas.openxmlformats.org/officeDocument/2006/relationships/image" Target="../media/image9.pn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png"/></Relationships>
</file>

<file path=ppt/slides/_rels/slide75.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33.xml"/><Relationship Id="rId1" Type="http://schemas.openxmlformats.org/officeDocument/2006/relationships/slideLayout" Target="../slideLayouts/slideLayout76.xml"/><Relationship Id="rId6" Type="http://schemas.openxmlformats.org/officeDocument/2006/relationships/image" Target="../media/image18.jpeg"/><Relationship Id="rId5" Type="http://schemas.openxmlformats.org/officeDocument/2006/relationships/image" Target="../media/image17.jpeg"/><Relationship Id="rId4" Type="http://schemas.openxmlformats.org/officeDocument/2006/relationships/image" Target="../media/image16.jpe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9.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7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68.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3.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6.xml"/><Relationship Id="rId1" Type="http://schemas.openxmlformats.org/officeDocument/2006/relationships/slideLayout" Target="../slideLayouts/slideLayout23.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chart" Target="../charts/chart3.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CA" dirty="0"/>
          </a:p>
        </p:txBody>
      </p:sp>
      <p:sp>
        <p:nvSpPr>
          <p:cNvPr id="3" name="Content Placeholder 2"/>
          <p:cNvSpPr>
            <a:spLocks noGrp="1"/>
          </p:cNvSpPr>
          <p:nvPr>
            <p:ph idx="1"/>
          </p:nvPr>
        </p:nvSpPr>
        <p:spPr/>
      </p:sp>
      <p:sp>
        <p:nvSpPr>
          <p:cNvPr id="4" name="Date Placeholder 3"/>
          <p:cNvSpPr>
            <a:spLocks noGrp="1"/>
          </p:cNvSpPr>
          <p:nvPr>
            <p:ph type="dt" sz="half" idx="2"/>
          </p:nvPr>
        </p:nvSpPr>
        <p:spPr>
          <a:xfrm>
            <a:off x="1676400" y="12712700"/>
            <a:ext cx="5484813" cy="730250"/>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182843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tint val="75000"/>
                  </a:prstClr>
                </a:solidFill>
                <a:effectLst/>
                <a:uLnTx/>
                <a:uFillTx/>
                <a:latin typeface="Calibri" panose="020F0502020204030204"/>
                <a:ea typeface="+mn-ea"/>
                <a:cs typeface="+mn-cs"/>
              </a:rPr>
              <a:t>November 20, 2017</a:t>
            </a:r>
            <a:endParaRPr kumimoji="0" lang="en-CA"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4527125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60"/>
          </p:nvPr>
        </p:nvSpPr>
        <p:spPr/>
      </p:sp>
      <p:sp>
        <p:nvSpPr>
          <p:cNvPr id="23" name="Rectangle 22"/>
          <p:cNvSpPr/>
          <p:nvPr/>
        </p:nvSpPr>
        <p:spPr>
          <a:xfrm>
            <a:off x="7471315" y="0"/>
            <a:ext cx="7538224" cy="13716000"/>
          </a:xfrm>
          <a:prstGeom prst="rect">
            <a:avLst/>
          </a:prstGeom>
          <a:solidFill>
            <a:schemeClr val="accent6">
              <a:lumMod val="50000"/>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2" name="Subtitle 2"/>
          <p:cNvSpPr txBox="1">
            <a:spLocks/>
          </p:cNvSpPr>
          <p:nvPr/>
        </p:nvSpPr>
        <p:spPr>
          <a:xfrm>
            <a:off x="18217967" y="10420302"/>
            <a:ext cx="4448358" cy="152766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440"/>
              </a:lnSpc>
            </a:pPr>
            <a:r>
              <a:rPr lang="en-US" sz="2200" dirty="0">
                <a:solidFill>
                  <a:schemeClr val="tx1"/>
                </a:solidFill>
                <a:latin typeface="Arial Regular" charset="0"/>
                <a:ea typeface="Arial Regular" charset="0"/>
                <a:cs typeface="Arial Regular" charset="0"/>
              </a:rPr>
              <a:t>Frequently, your initial font choice is taken out of your awesome hands</a:t>
            </a:r>
          </a:p>
        </p:txBody>
      </p:sp>
      <p:sp>
        <p:nvSpPr>
          <p:cNvPr id="13" name="TextBox 12"/>
          <p:cNvSpPr txBox="1"/>
          <p:nvPr/>
        </p:nvSpPr>
        <p:spPr>
          <a:xfrm>
            <a:off x="18362389" y="9743419"/>
            <a:ext cx="2059475"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RESEARCH</a:t>
            </a:r>
            <a:endParaRPr lang="en-US" sz="2400" b="1" dirty="0">
              <a:solidFill>
                <a:schemeClr val="tx2"/>
              </a:solidFill>
              <a:latin typeface="Arial Black" charset="0"/>
              <a:ea typeface="Arial Black" charset="0"/>
              <a:cs typeface="Arial Black" charset="0"/>
            </a:endParaRPr>
          </a:p>
        </p:txBody>
      </p:sp>
      <p:sp>
        <p:nvSpPr>
          <p:cNvPr id="18" name="Subtitle 2"/>
          <p:cNvSpPr txBox="1">
            <a:spLocks/>
          </p:cNvSpPr>
          <p:nvPr/>
        </p:nvSpPr>
        <p:spPr>
          <a:xfrm>
            <a:off x="18217967" y="3120906"/>
            <a:ext cx="4448358" cy="152766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440"/>
              </a:lnSpc>
            </a:pPr>
            <a:r>
              <a:rPr lang="en-US" sz="2200" dirty="0">
                <a:solidFill>
                  <a:schemeClr val="tx1"/>
                </a:solidFill>
                <a:latin typeface="Arial Regular" charset="0"/>
                <a:ea typeface="Arial Regular" charset="0"/>
                <a:cs typeface="Arial Regular" charset="0"/>
              </a:rPr>
              <a:t>Frequently, your initial font choice is taken out of your awesome </a:t>
            </a:r>
            <a:r>
              <a:rPr lang="en-US" sz="2200" dirty="0" smtClean="0">
                <a:solidFill>
                  <a:schemeClr val="tx1"/>
                </a:solidFill>
                <a:latin typeface="Arial Regular" charset="0"/>
                <a:ea typeface="Arial Regular" charset="0"/>
                <a:cs typeface="Arial Regular" charset="0"/>
              </a:rPr>
              <a:t>hands</a:t>
            </a:r>
            <a:endParaRPr lang="en-US" sz="2200" dirty="0">
              <a:solidFill>
                <a:schemeClr val="tx1"/>
              </a:solidFill>
              <a:latin typeface="Arial Regular" charset="0"/>
              <a:ea typeface="Arial Regular" charset="0"/>
              <a:cs typeface="Arial Regular" charset="0"/>
            </a:endParaRPr>
          </a:p>
        </p:txBody>
      </p:sp>
      <p:sp>
        <p:nvSpPr>
          <p:cNvPr id="19" name="TextBox 18"/>
          <p:cNvSpPr txBox="1"/>
          <p:nvPr/>
        </p:nvSpPr>
        <p:spPr>
          <a:xfrm>
            <a:off x="18362389" y="2444023"/>
            <a:ext cx="2287806"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MARKETING</a:t>
            </a:r>
            <a:endParaRPr lang="en-US" sz="2400" b="1" dirty="0">
              <a:solidFill>
                <a:schemeClr val="tx2"/>
              </a:solidFill>
              <a:latin typeface="Arial Black" charset="0"/>
              <a:ea typeface="Arial Black" charset="0"/>
              <a:cs typeface="Arial Black" charset="0"/>
            </a:endParaRPr>
          </a:p>
        </p:txBody>
      </p:sp>
      <p:sp>
        <p:nvSpPr>
          <p:cNvPr id="27" name="Subtitle 2"/>
          <p:cNvSpPr txBox="1">
            <a:spLocks/>
          </p:cNvSpPr>
          <p:nvPr/>
        </p:nvSpPr>
        <p:spPr>
          <a:xfrm>
            <a:off x="18217967" y="6770604"/>
            <a:ext cx="4448358" cy="152766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440"/>
              </a:lnSpc>
            </a:pPr>
            <a:r>
              <a:rPr lang="en-US" sz="2200" dirty="0">
                <a:solidFill>
                  <a:schemeClr val="tx1"/>
                </a:solidFill>
                <a:latin typeface="Arial Regular" charset="0"/>
                <a:ea typeface="Arial Regular" charset="0"/>
                <a:cs typeface="Arial Regular" charset="0"/>
              </a:rPr>
              <a:t>Frequently, your initial font choice is taken out of your awesome hands</a:t>
            </a:r>
          </a:p>
        </p:txBody>
      </p:sp>
      <p:sp>
        <p:nvSpPr>
          <p:cNvPr id="28" name="TextBox 27"/>
          <p:cNvSpPr txBox="1"/>
          <p:nvPr/>
        </p:nvSpPr>
        <p:spPr>
          <a:xfrm>
            <a:off x="18362389" y="6093721"/>
            <a:ext cx="2460930"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INVESTMENT</a:t>
            </a:r>
            <a:endParaRPr lang="en-US" sz="2400" b="1" dirty="0">
              <a:solidFill>
                <a:schemeClr val="tx2"/>
              </a:solidFill>
              <a:latin typeface="Arial Black" charset="0"/>
              <a:ea typeface="Arial Black" charset="0"/>
              <a:cs typeface="Arial Black" charset="0"/>
            </a:endParaRPr>
          </a:p>
        </p:txBody>
      </p:sp>
      <p:sp>
        <p:nvSpPr>
          <p:cNvPr id="46" name="TextBox 45"/>
          <p:cNvSpPr txBox="1"/>
          <p:nvPr/>
        </p:nvSpPr>
        <p:spPr>
          <a:xfrm>
            <a:off x="16362304" y="5580312"/>
            <a:ext cx="1425468" cy="2246769"/>
          </a:xfrm>
          <a:prstGeom prst="rect">
            <a:avLst/>
          </a:prstGeom>
          <a:noFill/>
        </p:spPr>
        <p:txBody>
          <a:bodyPr wrap="square" rtlCol="0">
            <a:spAutoFit/>
          </a:bodyPr>
          <a:lstStyle/>
          <a:p>
            <a:pPr algn="ctr"/>
            <a:r>
              <a:rPr lang="en-US" sz="14000" b="1" dirty="0" smtClean="0">
                <a:solidFill>
                  <a:schemeClr val="bg1">
                    <a:lumMod val="95000"/>
                  </a:schemeClr>
                </a:solidFill>
                <a:latin typeface="Arial Black" charset="0"/>
                <a:ea typeface="Arial Black" charset="0"/>
                <a:cs typeface="Arial Black" charset="0"/>
              </a:rPr>
              <a:t>2</a:t>
            </a:r>
            <a:endParaRPr lang="en-US" sz="14000" b="1" dirty="0">
              <a:solidFill>
                <a:schemeClr val="bg1">
                  <a:lumMod val="95000"/>
                </a:schemeClr>
              </a:solidFill>
              <a:latin typeface="Arial Black" charset="0"/>
              <a:ea typeface="Arial Black" charset="0"/>
              <a:cs typeface="Arial Black" charset="0"/>
            </a:endParaRPr>
          </a:p>
        </p:txBody>
      </p:sp>
      <p:sp>
        <p:nvSpPr>
          <p:cNvPr id="47" name="TextBox 46"/>
          <p:cNvSpPr txBox="1"/>
          <p:nvPr/>
        </p:nvSpPr>
        <p:spPr>
          <a:xfrm>
            <a:off x="16362304" y="9230010"/>
            <a:ext cx="1425468" cy="2246769"/>
          </a:xfrm>
          <a:prstGeom prst="rect">
            <a:avLst/>
          </a:prstGeom>
          <a:noFill/>
        </p:spPr>
        <p:txBody>
          <a:bodyPr wrap="square" rtlCol="0">
            <a:spAutoFit/>
          </a:bodyPr>
          <a:lstStyle/>
          <a:p>
            <a:pPr algn="ctr"/>
            <a:r>
              <a:rPr lang="en-US" sz="14000" b="1" dirty="0" smtClean="0">
                <a:solidFill>
                  <a:schemeClr val="bg1">
                    <a:lumMod val="95000"/>
                  </a:schemeClr>
                </a:solidFill>
                <a:latin typeface="Arial Black" charset="0"/>
                <a:ea typeface="Arial Black" charset="0"/>
                <a:cs typeface="Arial Black" charset="0"/>
              </a:rPr>
              <a:t>3</a:t>
            </a:r>
            <a:endParaRPr lang="en-US" sz="14000" b="1" dirty="0">
              <a:solidFill>
                <a:schemeClr val="bg1">
                  <a:lumMod val="95000"/>
                </a:schemeClr>
              </a:solidFill>
              <a:latin typeface="Arial Black" charset="0"/>
              <a:ea typeface="Arial Black" charset="0"/>
              <a:cs typeface="Arial Black" charset="0"/>
            </a:endParaRPr>
          </a:p>
        </p:txBody>
      </p:sp>
      <p:sp>
        <p:nvSpPr>
          <p:cNvPr id="48" name="TextBox 47"/>
          <p:cNvSpPr txBox="1"/>
          <p:nvPr/>
        </p:nvSpPr>
        <p:spPr>
          <a:xfrm>
            <a:off x="16362304" y="2125197"/>
            <a:ext cx="1425468" cy="2246769"/>
          </a:xfrm>
          <a:prstGeom prst="rect">
            <a:avLst/>
          </a:prstGeom>
          <a:noFill/>
        </p:spPr>
        <p:txBody>
          <a:bodyPr wrap="square" rtlCol="0">
            <a:spAutoFit/>
          </a:bodyPr>
          <a:lstStyle/>
          <a:p>
            <a:pPr algn="ctr"/>
            <a:r>
              <a:rPr lang="en-US" sz="14000" b="1" dirty="0" smtClean="0">
                <a:solidFill>
                  <a:schemeClr val="bg1">
                    <a:lumMod val="95000"/>
                  </a:schemeClr>
                </a:solidFill>
                <a:latin typeface="Arial Black" charset="0"/>
                <a:ea typeface="Arial Black" charset="0"/>
                <a:cs typeface="Arial Black" charset="0"/>
              </a:rPr>
              <a:t>1</a:t>
            </a:r>
            <a:endParaRPr lang="en-US" sz="14000" b="1" dirty="0">
              <a:solidFill>
                <a:schemeClr val="bg1">
                  <a:lumMod val="95000"/>
                </a:schemeClr>
              </a:solidFill>
              <a:latin typeface="Arial Black" charset="0"/>
              <a:ea typeface="Arial Black" charset="0"/>
              <a:cs typeface="Arial Black" charset="0"/>
            </a:endParaRPr>
          </a:p>
        </p:txBody>
      </p:sp>
      <p:sp>
        <p:nvSpPr>
          <p:cNvPr id="21" name="TextBox 20"/>
          <p:cNvSpPr txBox="1"/>
          <p:nvPr/>
        </p:nvSpPr>
        <p:spPr>
          <a:xfrm>
            <a:off x="9454735" y="2488802"/>
            <a:ext cx="5149940" cy="2823850"/>
          </a:xfrm>
          <a:prstGeom prst="rect">
            <a:avLst/>
          </a:prstGeom>
          <a:noFill/>
        </p:spPr>
        <p:txBody>
          <a:bodyPr wrap="square" rtlCol="0" anchor="ctr" anchorCtr="0">
            <a:spAutoFit/>
          </a:bodyPr>
          <a:lstStyle/>
          <a:p>
            <a:pPr>
              <a:lnSpc>
                <a:spcPts val="7060"/>
              </a:lnSpc>
            </a:pPr>
            <a:r>
              <a:rPr lang="en-US" sz="6000" b="1" spc="200" dirty="0" smtClean="0">
                <a:solidFill>
                  <a:schemeClr val="bg1"/>
                </a:solidFill>
                <a:latin typeface="Arial Black" charset="0"/>
                <a:ea typeface="Arial Black" charset="0"/>
                <a:cs typeface="Arial Black" charset="0"/>
              </a:rPr>
              <a:t>Our</a:t>
            </a:r>
          </a:p>
          <a:p>
            <a:pPr>
              <a:lnSpc>
                <a:spcPts val="7060"/>
              </a:lnSpc>
            </a:pPr>
            <a:r>
              <a:rPr lang="en-US" sz="6000" b="1" spc="200" dirty="0" smtClean="0">
                <a:solidFill>
                  <a:schemeClr val="bg1"/>
                </a:solidFill>
                <a:latin typeface="Arial Black" charset="0"/>
                <a:ea typeface="Arial Black" charset="0"/>
                <a:cs typeface="Arial Black" charset="0"/>
              </a:rPr>
              <a:t>Great</a:t>
            </a:r>
          </a:p>
          <a:p>
            <a:pPr>
              <a:lnSpc>
                <a:spcPts val="7060"/>
              </a:lnSpc>
            </a:pPr>
            <a:r>
              <a:rPr lang="en-US" sz="6000" b="1" spc="200" dirty="0" smtClean="0">
                <a:solidFill>
                  <a:schemeClr val="bg1"/>
                </a:solidFill>
                <a:latin typeface="Arial Black" charset="0"/>
                <a:ea typeface="Arial Black" charset="0"/>
                <a:cs typeface="Arial Black" charset="0"/>
              </a:rPr>
              <a:t>Services</a:t>
            </a:r>
          </a:p>
        </p:txBody>
      </p:sp>
      <p:sp>
        <p:nvSpPr>
          <p:cNvPr id="22" name="Subtitle 2"/>
          <p:cNvSpPr txBox="1">
            <a:spLocks/>
          </p:cNvSpPr>
          <p:nvPr/>
        </p:nvSpPr>
        <p:spPr>
          <a:xfrm>
            <a:off x="9320923" y="5931326"/>
            <a:ext cx="3854446" cy="558005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840"/>
              </a:lnSpc>
            </a:pPr>
            <a:r>
              <a:rPr lang="en-US" dirty="0">
                <a:solidFill>
                  <a:schemeClr val="bg1"/>
                </a:solidFill>
                <a:latin typeface="Arial Regular" charset="0"/>
                <a:ea typeface="Arial Regular" charset="0"/>
                <a:cs typeface="Arial Regular" charset="0"/>
              </a:rPr>
              <a:t>Frequently, your initial font choice is taken out of your awesome hands also we are companies often specify a typeface, or even a set of fonts,  part of their brand guides w</a:t>
            </a:r>
            <a:r>
              <a:rPr lang="en-US" dirty="0" smtClean="0">
                <a:solidFill>
                  <a:schemeClr val="bg1"/>
                </a:solidFill>
                <a:latin typeface="Arial Regular" charset="0"/>
                <a:ea typeface="Arial Regular" charset="0"/>
                <a:cs typeface="Arial Regular" charset="0"/>
              </a:rPr>
              <a:t>hen </a:t>
            </a:r>
            <a:r>
              <a:rPr lang="en-US" dirty="0">
                <a:solidFill>
                  <a:schemeClr val="bg1"/>
                </a:solidFill>
                <a:latin typeface="Arial Regular" charset="0"/>
                <a:ea typeface="Arial Regular" charset="0"/>
                <a:cs typeface="Arial Regular" charset="0"/>
              </a:rPr>
              <a:t>selecting a typeface for body text, your primary concern should be readability. </a:t>
            </a:r>
          </a:p>
        </p:txBody>
      </p:sp>
    </p:spTree>
    <p:extLst>
      <p:ext uri="{BB962C8B-B14F-4D97-AF65-F5344CB8AC3E}">
        <p14:creationId xmlns:p14="http://schemas.microsoft.com/office/powerpoint/2010/main" val="84989791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Freeform 149"/>
          <p:cNvSpPr>
            <a:spLocks noChangeArrowheads="1"/>
          </p:cNvSpPr>
          <p:nvPr/>
        </p:nvSpPr>
        <p:spPr bwMode="auto">
          <a:xfrm>
            <a:off x="13625275" y="3650682"/>
            <a:ext cx="4480782" cy="3593401"/>
          </a:xfrm>
          <a:custGeom>
            <a:avLst/>
            <a:gdLst>
              <a:gd name="T0" fmla="*/ 4907 w 6476"/>
              <a:gd name="T1" fmla="*/ 1068 h 5194"/>
              <a:gd name="T2" fmla="*/ 4913 w 6476"/>
              <a:gd name="T3" fmla="*/ 1403 h 5194"/>
              <a:gd name="T4" fmla="*/ 4868 w 6476"/>
              <a:gd name="T5" fmla="*/ 1807 h 5194"/>
              <a:gd name="T6" fmla="*/ 5333 w 6476"/>
              <a:gd name="T7" fmla="*/ 1921 h 5194"/>
              <a:gd name="T8" fmla="*/ 5987 w 6476"/>
              <a:gd name="T9" fmla="*/ 1898 h 5194"/>
              <a:gd name="T10" fmla="*/ 6277 w 6476"/>
              <a:gd name="T11" fmla="*/ 2193 h 5194"/>
              <a:gd name="T12" fmla="*/ 6441 w 6476"/>
              <a:gd name="T13" fmla="*/ 2585 h 5194"/>
              <a:gd name="T14" fmla="*/ 6203 w 6476"/>
              <a:gd name="T15" fmla="*/ 3074 h 5194"/>
              <a:gd name="T16" fmla="*/ 6027 w 6476"/>
              <a:gd name="T17" fmla="*/ 3403 h 5194"/>
              <a:gd name="T18" fmla="*/ 6095 w 6476"/>
              <a:gd name="T19" fmla="*/ 3574 h 5194"/>
              <a:gd name="T20" fmla="*/ 5606 w 6476"/>
              <a:gd name="T21" fmla="*/ 3511 h 5194"/>
              <a:gd name="T22" fmla="*/ 5203 w 6476"/>
              <a:gd name="T23" fmla="*/ 3290 h 5194"/>
              <a:gd name="T24" fmla="*/ 4635 w 6476"/>
              <a:gd name="T25" fmla="*/ 3273 h 5194"/>
              <a:gd name="T26" fmla="*/ 4282 w 6476"/>
              <a:gd name="T27" fmla="*/ 3443 h 5194"/>
              <a:gd name="T28" fmla="*/ 3812 w 6476"/>
              <a:gd name="T29" fmla="*/ 3949 h 5194"/>
              <a:gd name="T30" fmla="*/ 3442 w 6476"/>
              <a:gd name="T31" fmla="*/ 4341 h 5194"/>
              <a:gd name="T32" fmla="*/ 3363 w 6476"/>
              <a:gd name="T33" fmla="*/ 4642 h 5194"/>
              <a:gd name="T34" fmla="*/ 3090 w 6476"/>
              <a:gd name="T35" fmla="*/ 4767 h 5194"/>
              <a:gd name="T36" fmla="*/ 2778 w 6476"/>
              <a:gd name="T37" fmla="*/ 4875 h 5194"/>
              <a:gd name="T38" fmla="*/ 2266 w 6476"/>
              <a:gd name="T39" fmla="*/ 5147 h 5194"/>
              <a:gd name="T40" fmla="*/ 2016 w 6476"/>
              <a:gd name="T41" fmla="*/ 4920 h 5194"/>
              <a:gd name="T42" fmla="*/ 1556 w 6476"/>
              <a:gd name="T43" fmla="*/ 4750 h 5194"/>
              <a:gd name="T44" fmla="*/ 1136 w 6476"/>
              <a:gd name="T45" fmla="*/ 4608 h 5194"/>
              <a:gd name="T46" fmla="*/ 630 w 6476"/>
              <a:gd name="T47" fmla="*/ 4852 h 5194"/>
              <a:gd name="T48" fmla="*/ 266 w 6476"/>
              <a:gd name="T49" fmla="*/ 4829 h 5194"/>
              <a:gd name="T50" fmla="*/ 312 w 6476"/>
              <a:gd name="T51" fmla="*/ 4312 h 5194"/>
              <a:gd name="T52" fmla="*/ 170 w 6476"/>
              <a:gd name="T53" fmla="*/ 3653 h 5194"/>
              <a:gd name="T54" fmla="*/ 522 w 6476"/>
              <a:gd name="T55" fmla="*/ 3301 h 5194"/>
              <a:gd name="T56" fmla="*/ 789 w 6476"/>
              <a:gd name="T57" fmla="*/ 3148 h 5194"/>
              <a:gd name="T58" fmla="*/ 965 w 6476"/>
              <a:gd name="T59" fmla="*/ 2932 h 5194"/>
              <a:gd name="T60" fmla="*/ 698 w 6476"/>
              <a:gd name="T61" fmla="*/ 2631 h 5194"/>
              <a:gd name="T62" fmla="*/ 619 w 6476"/>
              <a:gd name="T63" fmla="*/ 2227 h 5194"/>
              <a:gd name="T64" fmla="*/ 119 w 6476"/>
              <a:gd name="T65" fmla="*/ 2108 h 5194"/>
              <a:gd name="T66" fmla="*/ 261 w 6476"/>
              <a:gd name="T67" fmla="*/ 1688 h 5194"/>
              <a:gd name="T68" fmla="*/ 306 w 6476"/>
              <a:gd name="T69" fmla="*/ 1262 h 5194"/>
              <a:gd name="T70" fmla="*/ 22 w 6476"/>
              <a:gd name="T71" fmla="*/ 1046 h 5194"/>
              <a:gd name="T72" fmla="*/ 301 w 6476"/>
              <a:gd name="T73" fmla="*/ 608 h 5194"/>
              <a:gd name="T74" fmla="*/ 573 w 6476"/>
              <a:gd name="T75" fmla="*/ 546 h 5194"/>
              <a:gd name="T76" fmla="*/ 1221 w 6476"/>
              <a:gd name="T77" fmla="*/ 290 h 5194"/>
              <a:gd name="T78" fmla="*/ 1937 w 6476"/>
              <a:gd name="T79" fmla="*/ 341 h 5194"/>
              <a:gd name="T80" fmla="*/ 2545 w 6476"/>
              <a:gd name="T81" fmla="*/ 91 h 5194"/>
              <a:gd name="T82" fmla="*/ 2744 w 6476"/>
              <a:gd name="T83" fmla="*/ 245 h 5194"/>
              <a:gd name="T84" fmla="*/ 3175 w 6476"/>
              <a:gd name="T85" fmla="*/ 324 h 5194"/>
              <a:gd name="T86" fmla="*/ 3641 w 6476"/>
              <a:gd name="T87" fmla="*/ 773 h 5194"/>
              <a:gd name="T88" fmla="*/ 3971 w 6476"/>
              <a:gd name="T89" fmla="*/ 625 h 5194"/>
              <a:gd name="T90" fmla="*/ 3772 w 6476"/>
              <a:gd name="T91" fmla="*/ 506 h 5194"/>
              <a:gd name="T92" fmla="*/ 4368 w 6476"/>
              <a:gd name="T93" fmla="*/ 176 h 5194"/>
              <a:gd name="T94" fmla="*/ 4805 w 6476"/>
              <a:gd name="T95" fmla="*/ 120 h 5194"/>
              <a:gd name="T96" fmla="*/ 4930 w 6476"/>
              <a:gd name="T97" fmla="*/ 455 h 5194"/>
              <a:gd name="T98" fmla="*/ 4691 w 6476"/>
              <a:gd name="T99" fmla="*/ 517 h 5194"/>
              <a:gd name="T100" fmla="*/ 4845 w 6476"/>
              <a:gd name="T101" fmla="*/ 642 h 5194"/>
              <a:gd name="T102" fmla="*/ 5135 w 6476"/>
              <a:gd name="T103" fmla="*/ 994 h 5194"/>
              <a:gd name="T104" fmla="*/ 3431 w 6476"/>
              <a:gd name="T105" fmla="*/ 4273 h 5194"/>
              <a:gd name="T106" fmla="*/ 5288 w 6476"/>
              <a:gd name="T107" fmla="*/ 756 h 5194"/>
              <a:gd name="T108" fmla="*/ 5572 w 6476"/>
              <a:gd name="T109" fmla="*/ 994 h 5194"/>
              <a:gd name="T110" fmla="*/ 4987 w 6476"/>
              <a:gd name="T111" fmla="*/ 1057 h 5194"/>
              <a:gd name="T112" fmla="*/ 5066 w 6476"/>
              <a:gd name="T113" fmla="*/ 1057 h 5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6" h="5194">
                <a:moveTo>
                  <a:pt x="5146" y="1017"/>
                </a:moveTo>
                <a:lnTo>
                  <a:pt x="5146" y="1017"/>
                </a:lnTo>
                <a:cubicBezTo>
                  <a:pt x="5106" y="1034"/>
                  <a:pt x="5106" y="1034"/>
                  <a:pt x="5106" y="1034"/>
                </a:cubicBezTo>
                <a:cubicBezTo>
                  <a:pt x="5083" y="1051"/>
                  <a:pt x="5066" y="1012"/>
                  <a:pt x="5044" y="1012"/>
                </a:cubicBezTo>
                <a:cubicBezTo>
                  <a:pt x="5027" y="1012"/>
                  <a:pt x="5004" y="1006"/>
                  <a:pt x="4992" y="1006"/>
                </a:cubicBezTo>
                <a:cubicBezTo>
                  <a:pt x="4975" y="1006"/>
                  <a:pt x="4964" y="1017"/>
                  <a:pt x="4953" y="1017"/>
                </a:cubicBezTo>
                <a:cubicBezTo>
                  <a:pt x="4930" y="1017"/>
                  <a:pt x="4902" y="1012"/>
                  <a:pt x="4885" y="1023"/>
                </a:cubicBezTo>
                <a:cubicBezTo>
                  <a:pt x="4879" y="1029"/>
                  <a:pt x="4902" y="1057"/>
                  <a:pt x="4907" y="1068"/>
                </a:cubicBezTo>
                <a:cubicBezTo>
                  <a:pt x="4913" y="1085"/>
                  <a:pt x="4885" y="1114"/>
                  <a:pt x="4879" y="1131"/>
                </a:cubicBezTo>
                <a:cubicBezTo>
                  <a:pt x="4868" y="1154"/>
                  <a:pt x="4828" y="1159"/>
                  <a:pt x="4828" y="1182"/>
                </a:cubicBezTo>
                <a:cubicBezTo>
                  <a:pt x="4828" y="1188"/>
                  <a:pt x="4828" y="1188"/>
                  <a:pt x="4828" y="1188"/>
                </a:cubicBezTo>
                <a:cubicBezTo>
                  <a:pt x="4868" y="1188"/>
                  <a:pt x="4896" y="1171"/>
                  <a:pt x="4885" y="1228"/>
                </a:cubicBezTo>
                <a:cubicBezTo>
                  <a:pt x="4885" y="1239"/>
                  <a:pt x="4862" y="1262"/>
                  <a:pt x="4868" y="1273"/>
                </a:cubicBezTo>
                <a:cubicBezTo>
                  <a:pt x="4873" y="1279"/>
                  <a:pt x="4907" y="1296"/>
                  <a:pt x="4913" y="1296"/>
                </a:cubicBezTo>
                <a:cubicBezTo>
                  <a:pt x="4919" y="1324"/>
                  <a:pt x="4919" y="1313"/>
                  <a:pt x="4913" y="1341"/>
                </a:cubicBezTo>
                <a:cubicBezTo>
                  <a:pt x="4902" y="1347"/>
                  <a:pt x="4913" y="1392"/>
                  <a:pt x="4913" y="1403"/>
                </a:cubicBezTo>
                <a:cubicBezTo>
                  <a:pt x="4919" y="1426"/>
                  <a:pt x="4907" y="1455"/>
                  <a:pt x="4890" y="1421"/>
                </a:cubicBezTo>
                <a:cubicBezTo>
                  <a:pt x="4885" y="1409"/>
                  <a:pt x="4868" y="1387"/>
                  <a:pt x="4856" y="1409"/>
                </a:cubicBezTo>
                <a:cubicBezTo>
                  <a:pt x="4850" y="1432"/>
                  <a:pt x="4913" y="1449"/>
                  <a:pt x="4873" y="1483"/>
                </a:cubicBezTo>
                <a:cubicBezTo>
                  <a:pt x="4850" y="1500"/>
                  <a:pt x="4845" y="1506"/>
                  <a:pt x="4856" y="1540"/>
                </a:cubicBezTo>
                <a:cubicBezTo>
                  <a:pt x="4862" y="1574"/>
                  <a:pt x="4856" y="1625"/>
                  <a:pt x="4856" y="1659"/>
                </a:cubicBezTo>
                <a:cubicBezTo>
                  <a:pt x="4856" y="1671"/>
                  <a:pt x="4856" y="1699"/>
                  <a:pt x="4850" y="1710"/>
                </a:cubicBezTo>
                <a:cubicBezTo>
                  <a:pt x="4839" y="1722"/>
                  <a:pt x="4822" y="1739"/>
                  <a:pt x="4822" y="1750"/>
                </a:cubicBezTo>
                <a:cubicBezTo>
                  <a:pt x="4833" y="1761"/>
                  <a:pt x="4862" y="1790"/>
                  <a:pt x="4868" y="1807"/>
                </a:cubicBezTo>
                <a:cubicBezTo>
                  <a:pt x="4873" y="1835"/>
                  <a:pt x="4902" y="1830"/>
                  <a:pt x="4907" y="1847"/>
                </a:cubicBezTo>
                <a:cubicBezTo>
                  <a:pt x="4924" y="1887"/>
                  <a:pt x="4930" y="1926"/>
                  <a:pt x="4987" y="1915"/>
                </a:cubicBezTo>
                <a:cubicBezTo>
                  <a:pt x="5027" y="1903"/>
                  <a:pt x="5049" y="1909"/>
                  <a:pt x="5061" y="1949"/>
                </a:cubicBezTo>
                <a:cubicBezTo>
                  <a:pt x="5066" y="1983"/>
                  <a:pt x="5083" y="2006"/>
                  <a:pt x="5095" y="2040"/>
                </a:cubicBezTo>
                <a:cubicBezTo>
                  <a:pt x="5117" y="2074"/>
                  <a:pt x="5157" y="2029"/>
                  <a:pt x="5180" y="2011"/>
                </a:cubicBezTo>
                <a:cubicBezTo>
                  <a:pt x="5208" y="1989"/>
                  <a:pt x="5220" y="2017"/>
                  <a:pt x="5231" y="1972"/>
                </a:cubicBezTo>
                <a:cubicBezTo>
                  <a:pt x="5237" y="1943"/>
                  <a:pt x="5248" y="1852"/>
                  <a:pt x="5294" y="1869"/>
                </a:cubicBezTo>
                <a:cubicBezTo>
                  <a:pt x="5322" y="1875"/>
                  <a:pt x="5345" y="1869"/>
                  <a:pt x="5333" y="1921"/>
                </a:cubicBezTo>
                <a:cubicBezTo>
                  <a:pt x="5322" y="1960"/>
                  <a:pt x="5259" y="2000"/>
                  <a:pt x="5282" y="2051"/>
                </a:cubicBezTo>
                <a:cubicBezTo>
                  <a:pt x="5294" y="2074"/>
                  <a:pt x="5396" y="2074"/>
                  <a:pt x="5419" y="2063"/>
                </a:cubicBezTo>
                <a:cubicBezTo>
                  <a:pt x="5481" y="2051"/>
                  <a:pt x="5487" y="2097"/>
                  <a:pt x="5527" y="2017"/>
                </a:cubicBezTo>
                <a:cubicBezTo>
                  <a:pt x="5555" y="1966"/>
                  <a:pt x="5589" y="1949"/>
                  <a:pt x="5589" y="1881"/>
                </a:cubicBezTo>
                <a:cubicBezTo>
                  <a:pt x="5612" y="1875"/>
                  <a:pt x="5629" y="1892"/>
                  <a:pt x="5657" y="1869"/>
                </a:cubicBezTo>
                <a:cubicBezTo>
                  <a:pt x="5708" y="1824"/>
                  <a:pt x="5794" y="1830"/>
                  <a:pt x="5850" y="1847"/>
                </a:cubicBezTo>
                <a:cubicBezTo>
                  <a:pt x="5856" y="1858"/>
                  <a:pt x="5862" y="1909"/>
                  <a:pt x="5867" y="1921"/>
                </a:cubicBezTo>
                <a:cubicBezTo>
                  <a:pt x="5879" y="1932"/>
                  <a:pt x="5958" y="1898"/>
                  <a:pt x="5987" y="1898"/>
                </a:cubicBezTo>
                <a:cubicBezTo>
                  <a:pt x="6004" y="1898"/>
                  <a:pt x="6021" y="1898"/>
                  <a:pt x="6038" y="1903"/>
                </a:cubicBezTo>
                <a:cubicBezTo>
                  <a:pt x="6049" y="1903"/>
                  <a:pt x="6078" y="1932"/>
                  <a:pt x="6049" y="1938"/>
                </a:cubicBezTo>
                <a:cubicBezTo>
                  <a:pt x="6049" y="1943"/>
                  <a:pt x="6015" y="1955"/>
                  <a:pt x="6004" y="1966"/>
                </a:cubicBezTo>
                <a:cubicBezTo>
                  <a:pt x="6004" y="1966"/>
                  <a:pt x="6044" y="2023"/>
                  <a:pt x="6055" y="2029"/>
                </a:cubicBezTo>
                <a:cubicBezTo>
                  <a:pt x="6078" y="2057"/>
                  <a:pt x="6055" y="2063"/>
                  <a:pt x="6061" y="2097"/>
                </a:cubicBezTo>
                <a:cubicBezTo>
                  <a:pt x="6083" y="2142"/>
                  <a:pt x="6072" y="2136"/>
                  <a:pt x="6123" y="2148"/>
                </a:cubicBezTo>
                <a:cubicBezTo>
                  <a:pt x="6146" y="2153"/>
                  <a:pt x="6169" y="2153"/>
                  <a:pt x="6186" y="2165"/>
                </a:cubicBezTo>
                <a:cubicBezTo>
                  <a:pt x="6225" y="2188"/>
                  <a:pt x="6220" y="2216"/>
                  <a:pt x="6277" y="2193"/>
                </a:cubicBezTo>
                <a:cubicBezTo>
                  <a:pt x="6311" y="2176"/>
                  <a:pt x="6345" y="2148"/>
                  <a:pt x="6385" y="2142"/>
                </a:cubicBezTo>
                <a:lnTo>
                  <a:pt x="6385" y="2142"/>
                </a:lnTo>
                <a:cubicBezTo>
                  <a:pt x="6385" y="2199"/>
                  <a:pt x="6385" y="2199"/>
                  <a:pt x="6385" y="2199"/>
                </a:cubicBezTo>
                <a:cubicBezTo>
                  <a:pt x="6385" y="2233"/>
                  <a:pt x="6390" y="2239"/>
                  <a:pt x="6413" y="2261"/>
                </a:cubicBezTo>
                <a:cubicBezTo>
                  <a:pt x="6458" y="2312"/>
                  <a:pt x="6401" y="2375"/>
                  <a:pt x="6401" y="2420"/>
                </a:cubicBezTo>
                <a:cubicBezTo>
                  <a:pt x="6447" y="2432"/>
                  <a:pt x="6419" y="2500"/>
                  <a:pt x="6475" y="2511"/>
                </a:cubicBezTo>
                <a:lnTo>
                  <a:pt x="6475" y="2511"/>
                </a:lnTo>
                <a:cubicBezTo>
                  <a:pt x="6475" y="2551"/>
                  <a:pt x="6441" y="2557"/>
                  <a:pt x="6441" y="2585"/>
                </a:cubicBezTo>
                <a:cubicBezTo>
                  <a:pt x="6441" y="2653"/>
                  <a:pt x="6430" y="2614"/>
                  <a:pt x="6385" y="2631"/>
                </a:cubicBezTo>
                <a:cubicBezTo>
                  <a:pt x="6379" y="2653"/>
                  <a:pt x="6373" y="2665"/>
                  <a:pt x="6350" y="2665"/>
                </a:cubicBezTo>
                <a:cubicBezTo>
                  <a:pt x="6339" y="2665"/>
                  <a:pt x="6328" y="2699"/>
                  <a:pt x="6311" y="2710"/>
                </a:cubicBezTo>
                <a:cubicBezTo>
                  <a:pt x="6311" y="2750"/>
                  <a:pt x="6242" y="2699"/>
                  <a:pt x="6220" y="2727"/>
                </a:cubicBezTo>
                <a:cubicBezTo>
                  <a:pt x="6191" y="2756"/>
                  <a:pt x="6254" y="2790"/>
                  <a:pt x="6242" y="2818"/>
                </a:cubicBezTo>
                <a:cubicBezTo>
                  <a:pt x="6231" y="2841"/>
                  <a:pt x="6220" y="2886"/>
                  <a:pt x="6237" y="2903"/>
                </a:cubicBezTo>
                <a:cubicBezTo>
                  <a:pt x="6254" y="2932"/>
                  <a:pt x="6288" y="3017"/>
                  <a:pt x="6259" y="3034"/>
                </a:cubicBezTo>
                <a:cubicBezTo>
                  <a:pt x="6203" y="3074"/>
                  <a:pt x="6203" y="3074"/>
                  <a:pt x="6203" y="3074"/>
                </a:cubicBezTo>
                <a:cubicBezTo>
                  <a:pt x="6163" y="3102"/>
                  <a:pt x="6163" y="3040"/>
                  <a:pt x="6146" y="3011"/>
                </a:cubicBezTo>
                <a:cubicBezTo>
                  <a:pt x="6140" y="3000"/>
                  <a:pt x="6095" y="2977"/>
                  <a:pt x="6083" y="2983"/>
                </a:cubicBezTo>
                <a:cubicBezTo>
                  <a:pt x="6061" y="2989"/>
                  <a:pt x="6072" y="3085"/>
                  <a:pt x="6044" y="3114"/>
                </a:cubicBezTo>
                <a:cubicBezTo>
                  <a:pt x="6032" y="3125"/>
                  <a:pt x="5992" y="3125"/>
                  <a:pt x="6004" y="3142"/>
                </a:cubicBezTo>
                <a:cubicBezTo>
                  <a:pt x="6015" y="3165"/>
                  <a:pt x="5992" y="3182"/>
                  <a:pt x="5992" y="3204"/>
                </a:cubicBezTo>
                <a:cubicBezTo>
                  <a:pt x="5998" y="3239"/>
                  <a:pt x="6015" y="3278"/>
                  <a:pt x="6027" y="3312"/>
                </a:cubicBezTo>
                <a:cubicBezTo>
                  <a:pt x="6032" y="3329"/>
                  <a:pt x="6027" y="3352"/>
                  <a:pt x="6027" y="3369"/>
                </a:cubicBezTo>
                <a:lnTo>
                  <a:pt x="6027" y="3403"/>
                </a:lnTo>
                <a:cubicBezTo>
                  <a:pt x="6032" y="3409"/>
                  <a:pt x="6066" y="3415"/>
                  <a:pt x="6072" y="3415"/>
                </a:cubicBezTo>
                <a:cubicBezTo>
                  <a:pt x="6083" y="3420"/>
                  <a:pt x="6106" y="3426"/>
                  <a:pt x="6123" y="3437"/>
                </a:cubicBezTo>
                <a:cubicBezTo>
                  <a:pt x="6146" y="3455"/>
                  <a:pt x="6146" y="3455"/>
                  <a:pt x="6146" y="3455"/>
                </a:cubicBezTo>
                <a:lnTo>
                  <a:pt x="6146" y="3455"/>
                </a:lnTo>
                <a:cubicBezTo>
                  <a:pt x="6140" y="3477"/>
                  <a:pt x="6146" y="3494"/>
                  <a:pt x="6140" y="3517"/>
                </a:cubicBezTo>
                <a:cubicBezTo>
                  <a:pt x="6135" y="3528"/>
                  <a:pt x="6123" y="3545"/>
                  <a:pt x="6135" y="3562"/>
                </a:cubicBezTo>
                <a:cubicBezTo>
                  <a:pt x="6135" y="3568"/>
                  <a:pt x="6140" y="3597"/>
                  <a:pt x="6129" y="3597"/>
                </a:cubicBezTo>
                <a:cubicBezTo>
                  <a:pt x="6123" y="3597"/>
                  <a:pt x="6100" y="3574"/>
                  <a:pt x="6095" y="3574"/>
                </a:cubicBezTo>
                <a:cubicBezTo>
                  <a:pt x="6083" y="3557"/>
                  <a:pt x="6072" y="3540"/>
                  <a:pt x="6055" y="3528"/>
                </a:cubicBezTo>
                <a:cubicBezTo>
                  <a:pt x="6021" y="3506"/>
                  <a:pt x="6021" y="3557"/>
                  <a:pt x="5992" y="3562"/>
                </a:cubicBezTo>
                <a:cubicBezTo>
                  <a:pt x="5970" y="3579"/>
                  <a:pt x="5953" y="3557"/>
                  <a:pt x="5930" y="3557"/>
                </a:cubicBezTo>
                <a:cubicBezTo>
                  <a:pt x="5919" y="3557"/>
                  <a:pt x="5901" y="3585"/>
                  <a:pt x="5890" y="3597"/>
                </a:cubicBezTo>
                <a:cubicBezTo>
                  <a:pt x="5850" y="3625"/>
                  <a:pt x="5799" y="3602"/>
                  <a:pt x="5765" y="3585"/>
                </a:cubicBezTo>
                <a:cubicBezTo>
                  <a:pt x="5731" y="3568"/>
                  <a:pt x="5720" y="3625"/>
                  <a:pt x="5691" y="3619"/>
                </a:cubicBezTo>
                <a:cubicBezTo>
                  <a:pt x="5669" y="3613"/>
                  <a:pt x="5623" y="3574"/>
                  <a:pt x="5617" y="3551"/>
                </a:cubicBezTo>
                <a:cubicBezTo>
                  <a:pt x="5612" y="3540"/>
                  <a:pt x="5612" y="3517"/>
                  <a:pt x="5606" y="3511"/>
                </a:cubicBezTo>
                <a:cubicBezTo>
                  <a:pt x="5589" y="3494"/>
                  <a:pt x="5572" y="3506"/>
                  <a:pt x="5572" y="3477"/>
                </a:cubicBezTo>
                <a:cubicBezTo>
                  <a:pt x="5572" y="3392"/>
                  <a:pt x="5464" y="3534"/>
                  <a:pt x="5492" y="3432"/>
                </a:cubicBezTo>
                <a:cubicBezTo>
                  <a:pt x="5504" y="3375"/>
                  <a:pt x="5453" y="3426"/>
                  <a:pt x="5458" y="3398"/>
                </a:cubicBezTo>
                <a:cubicBezTo>
                  <a:pt x="5458" y="3386"/>
                  <a:pt x="5475" y="3375"/>
                  <a:pt x="5481" y="3375"/>
                </a:cubicBezTo>
                <a:cubicBezTo>
                  <a:pt x="5527" y="3347"/>
                  <a:pt x="5436" y="3335"/>
                  <a:pt x="5424" y="3329"/>
                </a:cubicBezTo>
                <a:cubicBezTo>
                  <a:pt x="5401" y="3312"/>
                  <a:pt x="5385" y="3324"/>
                  <a:pt x="5362" y="3312"/>
                </a:cubicBezTo>
                <a:cubicBezTo>
                  <a:pt x="5350" y="3301"/>
                  <a:pt x="5333" y="3267"/>
                  <a:pt x="5328" y="3261"/>
                </a:cubicBezTo>
                <a:cubicBezTo>
                  <a:pt x="5271" y="3239"/>
                  <a:pt x="5254" y="3324"/>
                  <a:pt x="5203" y="3290"/>
                </a:cubicBezTo>
                <a:cubicBezTo>
                  <a:pt x="5174" y="3267"/>
                  <a:pt x="5140" y="3250"/>
                  <a:pt x="5140" y="3210"/>
                </a:cubicBezTo>
                <a:cubicBezTo>
                  <a:pt x="5140" y="3153"/>
                  <a:pt x="5083" y="3187"/>
                  <a:pt x="5055" y="3210"/>
                </a:cubicBezTo>
                <a:cubicBezTo>
                  <a:pt x="5009" y="3244"/>
                  <a:pt x="4913" y="3267"/>
                  <a:pt x="4856" y="3250"/>
                </a:cubicBezTo>
                <a:cubicBezTo>
                  <a:pt x="4799" y="3244"/>
                  <a:pt x="4708" y="3165"/>
                  <a:pt x="4680" y="3261"/>
                </a:cubicBezTo>
                <a:cubicBezTo>
                  <a:pt x="4669" y="3290"/>
                  <a:pt x="4663" y="3250"/>
                  <a:pt x="4663" y="3244"/>
                </a:cubicBezTo>
                <a:cubicBezTo>
                  <a:pt x="4663" y="3210"/>
                  <a:pt x="4629" y="3239"/>
                  <a:pt x="4629" y="3244"/>
                </a:cubicBezTo>
                <a:cubicBezTo>
                  <a:pt x="4629" y="3250"/>
                  <a:pt x="4640" y="3267"/>
                  <a:pt x="4635" y="3267"/>
                </a:cubicBezTo>
                <a:cubicBezTo>
                  <a:pt x="4635" y="3273"/>
                  <a:pt x="4635" y="3273"/>
                  <a:pt x="4635" y="3273"/>
                </a:cubicBezTo>
                <a:cubicBezTo>
                  <a:pt x="4595" y="3284"/>
                  <a:pt x="4572" y="3295"/>
                  <a:pt x="4527" y="3284"/>
                </a:cubicBezTo>
                <a:cubicBezTo>
                  <a:pt x="4476" y="3273"/>
                  <a:pt x="4492" y="3295"/>
                  <a:pt x="4492" y="3335"/>
                </a:cubicBezTo>
                <a:cubicBezTo>
                  <a:pt x="4492" y="3364"/>
                  <a:pt x="4464" y="3352"/>
                  <a:pt x="4447" y="3358"/>
                </a:cubicBezTo>
                <a:cubicBezTo>
                  <a:pt x="4413" y="3358"/>
                  <a:pt x="4413" y="3420"/>
                  <a:pt x="4368" y="3426"/>
                </a:cubicBezTo>
                <a:cubicBezTo>
                  <a:pt x="4322" y="3443"/>
                  <a:pt x="4322" y="3443"/>
                  <a:pt x="4322" y="3443"/>
                </a:cubicBezTo>
                <a:lnTo>
                  <a:pt x="4322" y="3443"/>
                </a:lnTo>
                <a:cubicBezTo>
                  <a:pt x="4316" y="3443"/>
                  <a:pt x="4305" y="3437"/>
                  <a:pt x="4299" y="3437"/>
                </a:cubicBezTo>
                <a:cubicBezTo>
                  <a:pt x="4294" y="3437"/>
                  <a:pt x="4288" y="3443"/>
                  <a:pt x="4282" y="3443"/>
                </a:cubicBezTo>
                <a:cubicBezTo>
                  <a:pt x="4271" y="3443"/>
                  <a:pt x="4254" y="3455"/>
                  <a:pt x="4248" y="3460"/>
                </a:cubicBezTo>
                <a:cubicBezTo>
                  <a:pt x="4242" y="3471"/>
                  <a:pt x="4237" y="3477"/>
                  <a:pt x="4226" y="3483"/>
                </a:cubicBezTo>
                <a:cubicBezTo>
                  <a:pt x="4169" y="3557"/>
                  <a:pt x="4169" y="3557"/>
                  <a:pt x="4169" y="3557"/>
                </a:cubicBezTo>
                <a:cubicBezTo>
                  <a:pt x="4147" y="3579"/>
                  <a:pt x="4124" y="3579"/>
                  <a:pt x="4101" y="3602"/>
                </a:cubicBezTo>
                <a:cubicBezTo>
                  <a:pt x="4067" y="3636"/>
                  <a:pt x="4045" y="3716"/>
                  <a:pt x="3988" y="3727"/>
                </a:cubicBezTo>
                <a:cubicBezTo>
                  <a:pt x="3948" y="3739"/>
                  <a:pt x="3920" y="3739"/>
                  <a:pt x="3891" y="3767"/>
                </a:cubicBezTo>
                <a:cubicBezTo>
                  <a:pt x="3863" y="3795"/>
                  <a:pt x="3834" y="3847"/>
                  <a:pt x="3823" y="3892"/>
                </a:cubicBezTo>
                <a:cubicBezTo>
                  <a:pt x="3823" y="3915"/>
                  <a:pt x="3829" y="3932"/>
                  <a:pt x="3812" y="3949"/>
                </a:cubicBezTo>
                <a:cubicBezTo>
                  <a:pt x="3800" y="3971"/>
                  <a:pt x="3812" y="3977"/>
                  <a:pt x="3806" y="4000"/>
                </a:cubicBezTo>
                <a:cubicBezTo>
                  <a:pt x="3800" y="4011"/>
                  <a:pt x="3783" y="4011"/>
                  <a:pt x="3783" y="4022"/>
                </a:cubicBezTo>
                <a:cubicBezTo>
                  <a:pt x="3772" y="4074"/>
                  <a:pt x="3715" y="4051"/>
                  <a:pt x="3675" y="4051"/>
                </a:cubicBezTo>
                <a:cubicBezTo>
                  <a:pt x="3670" y="4051"/>
                  <a:pt x="3630" y="4119"/>
                  <a:pt x="3619" y="4130"/>
                </a:cubicBezTo>
                <a:cubicBezTo>
                  <a:pt x="3590" y="4170"/>
                  <a:pt x="3573" y="4216"/>
                  <a:pt x="3550" y="4256"/>
                </a:cubicBezTo>
                <a:cubicBezTo>
                  <a:pt x="3550" y="4273"/>
                  <a:pt x="3545" y="4295"/>
                  <a:pt x="3556" y="4312"/>
                </a:cubicBezTo>
                <a:cubicBezTo>
                  <a:pt x="3567" y="4329"/>
                  <a:pt x="3545" y="4335"/>
                  <a:pt x="3533" y="4335"/>
                </a:cubicBezTo>
                <a:cubicBezTo>
                  <a:pt x="3516" y="4341"/>
                  <a:pt x="3454" y="4363"/>
                  <a:pt x="3442" y="4341"/>
                </a:cubicBezTo>
                <a:cubicBezTo>
                  <a:pt x="3437" y="4335"/>
                  <a:pt x="3420" y="4295"/>
                  <a:pt x="3414" y="4301"/>
                </a:cubicBezTo>
                <a:cubicBezTo>
                  <a:pt x="3397" y="4324"/>
                  <a:pt x="3420" y="4346"/>
                  <a:pt x="3420" y="4363"/>
                </a:cubicBezTo>
                <a:cubicBezTo>
                  <a:pt x="3414" y="4386"/>
                  <a:pt x="3408" y="4437"/>
                  <a:pt x="3380" y="4443"/>
                </a:cubicBezTo>
                <a:cubicBezTo>
                  <a:pt x="3369" y="4449"/>
                  <a:pt x="3357" y="4454"/>
                  <a:pt x="3357" y="4460"/>
                </a:cubicBezTo>
                <a:cubicBezTo>
                  <a:pt x="3357" y="4477"/>
                  <a:pt x="3369" y="4494"/>
                  <a:pt x="3363" y="4506"/>
                </a:cubicBezTo>
                <a:cubicBezTo>
                  <a:pt x="3363" y="4534"/>
                  <a:pt x="3363" y="4551"/>
                  <a:pt x="3369" y="4574"/>
                </a:cubicBezTo>
                <a:cubicBezTo>
                  <a:pt x="3363" y="4585"/>
                  <a:pt x="3346" y="4602"/>
                  <a:pt x="3346" y="4614"/>
                </a:cubicBezTo>
                <a:cubicBezTo>
                  <a:pt x="3346" y="4625"/>
                  <a:pt x="3357" y="4630"/>
                  <a:pt x="3363" y="4642"/>
                </a:cubicBezTo>
                <a:cubicBezTo>
                  <a:pt x="3363" y="4670"/>
                  <a:pt x="3329" y="4653"/>
                  <a:pt x="3312" y="4659"/>
                </a:cubicBezTo>
                <a:cubicBezTo>
                  <a:pt x="3295" y="4665"/>
                  <a:pt x="3272" y="4659"/>
                  <a:pt x="3255" y="4665"/>
                </a:cubicBezTo>
                <a:cubicBezTo>
                  <a:pt x="3215" y="4687"/>
                  <a:pt x="3232" y="4699"/>
                  <a:pt x="3227" y="4738"/>
                </a:cubicBezTo>
                <a:cubicBezTo>
                  <a:pt x="3221" y="4767"/>
                  <a:pt x="3221" y="4761"/>
                  <a:pt x="3198" y="4778"/>
                </a:cubicBezTo>
                <a:cubicBezTo>
                  <a:pt x="3192" y="4784"/>
                  <a:pt x="3198" y="4795"/>
                  <a:pt x="3198" y="4807"/>
                </a:cubicBezTo>
                <a:cubicBezTo>
                  <a:pt x="3198" y="4807"/>
                  <a:pt x="3153" y="4812"/>
                  <a:pt x="3147" y="4812"/>
                </a:cubicBezTo>
                <a:cubicBezTo>
                  <a:pt x="3119" y="4812"/>
                  <a:pt x="3124" y="4784"/>
                  <a:pt x="3113" y="4767"/>
                </a:cubicBezTo>
                <a:cubicBezTo>
                  <a:pt x="3113" y="4761"/>
                  <a:pt x="3096" y="4761"/>
                  <a:pt x="3090" y="4767"/>
                </a:cubicBezTo>
                <a:cubicBezTo>
                  <a:pt x="3084" y="4784"/>
                  <a:pt x="3119" y="4846"/>
                  <a:pt x="3096" y="4858"/>
                </a:cubicBezTo>
                <a:cubicBezTo>
                  <a:pt x="3050" y="4892"/>
                  <a:pt x="3090" y="4949"/>
                  <a:pt x="3056" y="4977"/>
                </a:cubicBezTo>
                <a:lnTo>
                  <a:pt x="3056" y="4977"/>
                </a:lnTo>
                <a:cubicBezTo>
                  <a:pt x="3016" y="4977"/>
                  <a:pt x="2994" y="5011"/>
                  <a:pt x="2960" y="5005"/>
                </a:cubicBezTo>
                <a:cubicBezTo>
                  <a:pt x="2920" y="5005"/>
                  <a:pt x="2914" y="4954"/>
                  <a:pt x="2908" y="4932"/>
                </a:cubicBezTo>
                <a:cubicBezTo>
                  <a:pt x="2903" y="4915"/>
                  <a:pt x="2880" y="4897"/>
                  <a:pt x="2897" y="4880"/>
                </a:cubicBezTo>
                <a:cubicBezTo>
                  <a:pt x="2903" y="4863"/>
                  <a:pt x="2829" y="4892"/>
                  <a:pt x="2823" y="4892"/>
                </a:cubicBezTo>
                <a:cubicBezTo>
                  <a:pt x="2812" y="4892"/>
                  <a:pt x="2783" y="4875"/>
                  <a:pt x="2778" y="4875"/>
                </a:cubicBezTo>
                <a:cubicBezTo>
                  <a:pt x="2766" y="4880"/>
                  <a:pt x="2766" y="4926"/>
                  <a:pt x="2761" y="4937"/>
                </a:cubicBezTo>
                <a:cubicBezTo>
                  <a:pt x="2761" y="4954"/>
                  <a:pt x="2738" y="5005"/>
                  <a:pt x="2715" y="4988"/>
                </a:cubicBezTo>
                <a:cubicBezTo>
                  <a:pt x="2698" y="5000"/>
                  <a:pt x="2653" y="5023"/>
                  <a:pt x="2641" y="5039"/>
                </a:cubicBezTo>
                <a:cubicBezTo>
                  <a:pt x="2624" y="5062"/>
                  <a:pt x="2664" y="5091"/>
                  <a:pt x="2624" y="5102"/>
                </a:cubicBezTo>
                <a:cubicBezTo>
                  <a:pt x="2584" y="5113"/>
                  <a:pt x="2516" y="5176"/>
                  <a:pt x="2516" y="5102"/>
                </a:cubicBezTo>
                <a:cubicBezTo>
                  <a:pt x="2516" y="5051"/>
                  <a:pt x="2494" y="5062"/>
                  <a:pt x="2460" y="5079"/>
                </a:cubicBezTo>
                <a:cubicBezTo>
                  <a:pt x="2414" y="5102"/>
                  <a:pt x="2391" y="5176"/>
                  <a:pt x="2329" y="5182"/>
                </a:cubicBezTo>
                <a:cubicBezTo>
                  <a:pt x="2300" y="5182"/>
                  <a:pt x="2261" y="5193"/>
                  <a:pt x="2266" y="5147"/>
                </a:cubicBezTo>
                <a:cubicBezTo>
                  <a:pt x="2124" y="5136"/>
                  <a:pt x="2124" y="5136"/>
                  <a:pt x="2124" y="5136"/>
                </a:cubicBezTo>
                <a:lnTo>
                  <a:pt x="2124" y="5136"/>
                </a:lnTo>
                <a:cubicBezTo>
                  <a:pt x="2119" y="5113"/>
                  <a:pt x="2107" y="5102"/>
                  <a:pt x="2096" y="5085"/>
                </a:cubicBezTo>
                <a:cubicBezTo>
                  <a:pt x="2079" y="5057"/>
                  <a:pt x="2084" y="5045"/>
                  <a:pt x="2090" y="5017"/>
                </a:cubicBezTo>
                <a:cubicBezTo>
                  <a:pt x="2090" y="5000"/>
                  <a:pt x="2084" y="4983"/>
                  <a:pt x="2084" y="4966"/>
                </a:cubicBezTo>
                <a:cubicBezTo>
                  <a:pt x="2084" y="4943"/>
                  <a:pt x="2102" y="4926"/>
                  <a:pt x="2113" y="4903"/>
                </a:cubicBezTo>
                <a:cubicBezTo>
                  <a:pt x="2124" y="4880"/>
                  <a:pt x="2056" y="4915"/>
                  <a:pt x="2050" y="4915"/>
                </a:cubicBezTo>
                <a:cubicBezTo>
                  <a:pt x="2039" y="4915"/>
                  <a:pt x="2022" y="4915"/>
                  <a:pt x="2016" y="4920"/>
                </a:cubicBezTo>
                <a:cubicBezTo>
                  <a:pt x="1999" y="4932"/>
                  <a:pt x="1988" y="4949"/>
                  <a:pt x="1977" y="4966"/>
                </a:cubicBezTo>
                <a:cubicBezTo>
                  <a:pt x="1965" y="4983"/>
                  <a:pt x="1937" y="4994"/>
                  <a:pt x="1914" y="4994"/>
                </a:cubicBezTo>
                <a:cubicBezTo>
                  <a:pt x="1863" y="5017"/>
                  <a:pt x="1840" y="4988"/>
                  <a:pt x="1800" y="4971"/>
                </a:cubicBezTo>
                <a:cubicBezTo>
                  <a:pt x="1772" y="4954"/>
                  <a:pt x="1778" y="4915"/>
                  <a:pt x="1744" y="4915"/>
                </a:cubicBezTo>
                <a:cubicBezTo>
                  <a:pt x="1721" y="4915"/>
                  <a:pt x="1715" y="4897"/>
                  <a:pt x="1704" y="4880"/>
                </a:cubicBezTo>
                <a:cubicBezTo>
                  <a:pt x="1687" y="4863"/>
                  <a:pt x="1653" y="4846"/>
                  <a:pt x="1630" y="4858"/>
                </a:cubicBezTo>
                <a:cubicBezTo>
                  <a:pt x="1585" y="4875"/>
                  <a:pt x="1551" y="4863"/>
                  <a:pt x="1562" y="4818"/>
                </a:cubicBezTo>
                <a:cubicBezTo>
                  <a:pt x="1568" y="4795"/>
                  <a:pt x="1556" y="4772"/>
                  <a:pt x="1556" y="4750"/>
                </a:cubicBezTo>
                <a:lnTo>
                  <a:pt x="1556" y="4750"/>
                </a:lnTo>
                <a:cubicBezTo>
                  <a:pt x="1528" y="4755"/>
                  <a:pt x="1516" y="4789"/>
                  <a:pt x="1494" y="4795"/>
                </a:cubicBezTo>
                <a:cubicBezTo>
                  <a:pt x="1460" y="4801"/>
                  <a:pt x="1448" y="4801"/>
                  <a:pt x="1431" y="4835"/>
                </a:cubicBezTo>
                <a:cubicBezTo>
                  <a:pt x="1374" y="4915"/>
                  <a:pt x="1380" y="4841"/>
                  <a:pt x="1312" y="4829"/>
                </a:cubicBezTo>
                <a:cubicBezTo>
                  <a:pt x="1283" y="4824"/>
                  <a:pt x="1289" y="4789"/>
                  <a:pt x="1278" y="4772"/>
                </a:cubicBezTo>
                <a:cubicBezTo>
                  <a:pt x="1272" y="4772"/>
                  <a:pt x="1210" y="4761"/>
                  <a:pt x="1198" y="4755"/>
                </a:cubicBezTo>
                <a:cubicBezTo>
                  <a:pt x="1164" y="4738"/>
                  <a:pt x="1249" y="4676"/>
                  <a:pt x="1170" y="4653"/>
                </a:cubicBezTo>
                <a:cubicBezTo>
                  <a:pt x="1119" y="4642"/>
                  <a:pt x="1193" y="4602"/>
                  <a:pt x="1136" y="4608"/>
                </a:cubicBezTo>
                <a:cubicBezTo>
                  <a:pt x="1124" y="4614"/>
                  <a:pt x="1113" y="4614"/>
                  <a:pt x="1107" y="4602"/>
                </a:cubicBezTo>
                <a:cubicBezTo>
                  <a:pt x="1073" y="4562"/>
                  <a:pt x="1073" y="4562"/>
                  <a:pt x="1073" y="4562"/>
                </a:cubicBezTo>
                <a:cubicBezTo>
                  <a:pt x="1033" y="4511"/>
                  <a:pt x="960" y="4591"/>
                  <a:pt x="909" y="4608"/>
                </a:cubicBezTo>
                <a:cubicBezTo>
                  <a:pt x="880" y="4614"/>
                  <a:pt x="857" y="4676"/>
                  <a:pt x="846" y="4676"/>
                </a:cubicBezTo>
                <a:cubicBezTo>
                  <a:pt x="823" y="4682"/>
                  <a:pt x="818" y="4682"/>
                  <a:pt x="795" y="4687"/>
                </a:cubicBezTo>
                <a:cubicBezTo>
                  <a:pt x="778" y="4716"/>
                  <a:pt x="766" y="4727"/>
                  <a:pt x="738" y="4727"/>
                </a:cubicBezTo>
                <a:cubicBezTo>
                  <a:pt x="710" y="4727"/>
                  <a:pt x="698" y="4744"/>
                  <a:pt x="675" y="4755"/>
                </a:cubicBezTo>
                <a:cubicBezTo>
                  <a:pt x="636" y="4767"/>
                  <a:pt x="630" y="4818"/>
                  <a:pt x="630" y="4852"/>
                </a:cubicBezTo>
                <a:cubicBezTo>
                  <a:pt x="630" y="4869"/>
                  <a:pt x="579" y="4886"/>
                  <a:pt x="562" y="4892"/>
                </a:cubicBezTo>
                <a:cubicBezTo>
                  <a:pt x="545" y="4897"/>
                  <a:pt x="528" y="4886"/>
                  <a:pt x="511" y="4892"/>
                </a:cubicBezTo>
                <a:cubicBezTo>
                  <a:pt x="465" y="4909"/>
                  <a:pt x="454" y="4949"/>
                  <a:pt x="437" y="4886"/>
                </a:cubicBezTo>
                <a:cubicBezTo>
                  <a:pt x="414" y="4880"/>
                  <a:pt x="391" y="4926"/>
                  <a:pt x="357" y="4926"/>
                </a:cubicBezTo>
                <a:cubicBezTo>
                  <a:pt x="318" y="4926"/>
                  <a:pt x="318" y="4926"/>
                  <a:pt x="283" y="4909"/>
                </a:cubicBezTo>
                <a:cubicBezTo>
                  <a:pt x="238" y="4892"/>
                  <a:pt x="238" y="4892"/>
                  <a:pt x="238" y="4892"/>
                </a:cubicBezTo>
                <a:lnTo>
                  <a:pt x="238" y="4892"/>
                </a:lnTo>
                <a:cubicBezTo>
                  <a:pt x="244" y="4880"/>
                  <a:pt x="255" y="4841"/>
                  <a:pt x="266" y="4829"/>
                </a:cubicBezTo>
                <a:cubicBezTo>
                  <a:pt x="278" y="4807"/>
                  <a:pt x="312" y="4807"/>
                  <a:pt x="335" y="4784"/>
                </a:cubicBezTo>
                <a:cubicBezTo>
                  <a:pt x="346" y="4778"/>
                  <a:pt x="329" y="4755"/>
                  <a:pt x="335" y="4744"/>
                </a:cubicBezTo>
                <a:cubicBezTo>
                  <a:pt x="357" y="4710"/>
                  <a:pt x="323" y="4716"/>
                  <a:pt x="318" y="4699"/>
                </a:cubicBezTo>
                <a:cubicBezTo>
                  <a:pt x="301" y="4693"/>
                  <a:pt x="272" y="4642"/>
                  <a:pt x="266" y="4625"/>
                </a:cubicBezTo>
                <a:cubicBezTo>
                  <a:pt x="261" y="4579"/>
                  <a:pt x="283" y="4562"/>
                  <a:pt x="306" y="4528"/>
                </a:cubicBezTo>
                <a:cubicBezTo>
                  <a:pt x="312" y="4506"/>
                  <a:pt x="352" y="4488"/>
                  <a:pt x="329" y="4466"/>
                </a:cubicBezTo>
                <a:cubicBezTo>
                  <a:pt x="312" y="4449"/>
                  <a:pt x="329" y="4426"/>
                  <a:pt x="301" y="4420"/>
                </a:cubicBezTo>
                <a:cubicBezTo>
                  <a:pt x="249" y="4415"/>
                  <a:pt x="306" y="4329"/>
                  <a:pt x="312" y="4312"/>
                </a:cubicBezTo>
                <a:cubicBezTo>
                  <a:pt x="329" y="4273"/>
                  <a:pt x="335" y="4221"/>
                  <a:pt x="318" y="4187"/>
                </a:cubicBezTo>
                <a:cubicBezTo>
                  <a:pt x="289" y="4130"/>
                  <a:pt x="283" y="4096"/>
                  <a:pt x="301" y="4034"/>
                </a:cubicBezTo>
                <a:cubicBezTo>
                  <a:pt x="318" y="4011"/>
                  <a:pt x="295" y="3988"/>
                  <a:pt x="301" y="3971"/>
                </a:cubicBezTo>
                <a:cubicBezTo>
                  <a:pt x="306" y="3960"/>
                  <a:pt x="329" y="3960"/>
                  <a:pt x="329" y="3943"/>
                </a:cubicBezTo>
                <a:cubicBezTo>
                  <a:pt x="329" y="3898"/>
                  <a:pt x="278" y="3886"/>
                  <a:pt x="266" y="3858"/>
                </a:cubicBezTo>
                <a:cubicBezTo>
                  <a:pt x="261" y="3829"/>
                  <a:pt x="266" y="3795"/>
                  <a:pt x="249" y="3778"/>
                </a:cubicBezTo>
                <a:cubicBezTo>
                  <a:pt x="238" y="3767"/>
                  <a:pt x="227" y="3767"/>
                  <a:pt x="221" y="3750"/>
                </a:cubicBezTo>
                <a:cubicBezTo>
                  <a:pt x="198" y="3721"/>
                  <a:pt x="164" y="3693"/>
                  <a:pt x="170" y="3653"/>
                </a:cubicBezTo>
                <a:cubicBezTo>
                  <a:pt x="175" y="3653"/>
                  <a:pt x="181" y="3653"/>
                  <a:pt x="193" y="3653"/>
                </a:cubicBezTo>
                <a:cubicBezTo>
                  <a:pt x="227" y="3653"/>
                  <a:pt x="255" y="3670"/>
                  <a:pt x="289" y="3659"/>
                </a:cubicBezTo>
                <a:cubicBezTo>
                  <a:pt x="318" y="3648"/>
                  <a:pt x="329" y="3625"/>
                  <a:pt x="340" y="3602"/>
                </a:cubicBezTo>
                <a:cubicBezTo>
                  <a:pt x="363" y="3568"/>
                  <a:pt x="380" y="3551"/>
                  <a:pt x="369" y="3506"/>
                </a:cubicBezTo>
                <a:cubicBezTo>
                  <a:pt x="357" y="3483"/>
                  <a:pt x="363" y="3477"/>
                  <a:pt x="386" y="3471"/>
                </a:cubicBezTo>
                <a:cubicBezTo>
                  <a:pt x="409" y="3460"/>
                  <a:pt x="425" y="3443"/>
                  <a:pt x="443" y="3420"/>
                </a:cubicBezTo>
                <a:cubicBezTo>
                  <a:pt x="460" y="3398"/>
                  <a:pt x="448" y="3369"/>
                  <a:pt x="477" y="3347"/>
                </a:cubicBezTo>
                <a:cubicBezTo>
                  <a:pt x="494" y="3335"/>
                  <a:pt x="505" y="3301"/>
                  <a:pt x="522" y="3301"/>
                </a:cubicBezTo>
                <a:cubicBezTo>
                  <a:pt x="545" y="3301"/>
                  <a:pt x="545" y="3307"/>
                  <a:pt x="573" y="3301"/>
                </a:cubicBezTo>
                <a:cubicBezTo>
                  <a:pt x="579" y="3295"/>
                  <a:pt x="596" y="3312"/>
                  <a:pt x="602" y="3312"/>
                </a:cubicBezTo>
                <a:cubicBezTo>
                  <a:pt x="636" y="3324"/>
                  <a:pt x="630" y="3256"/>
                  <a:pt x="670" y="3267"/>
                </a:cubicBezTo>
                <a:cubicBezTo>
                  <a:pt x="675" y="3267"/>
                  <a:pt x="732" y="3290"/>
                  <a:pt x="715" y="3261"/>
                </a:cubicBezTo>
                <a:cubicBezTo>
                  <a:pt x="715" y="3256"/>
                  <a:pt x="704" y="3233"/>
                  <a:pt x="715" y="3227"/>
                </a:cubicBezTo>
                <a:cubicBezTo>
                  <a:pt x="721" y="3216"/>
                  <a:pt x="738" y="3221"/>
                  <a:pt x="755" y="3216"/>
                </a:cubicBezTo>
                <a:cubicBezTo>
                  <a:pt x="766" y="3216"/>
                  <a:pt x="761" y="3204"/>
                  <a:pt x="772" y="3187"/>
                </a:cubicBezTo>
                <a:cubicBezTo>
                  <a:pt x="783" y="3170"/>
                  <a:pt x="789" y="3165"/>
                  <a:pt x="789" y="3148"/>
                </a:cubicBezTo>
                <a:cubicBezTo>
                  <a:pt x="789" y="3125"/>
                  <a:pt x="852" y="3153"/>
                  <a:pt x="835" y="3114"/>
                </a:cubicBezTo>
                <a:cubicBezTo>
                  <a:pt x="823" y="3091"/>
                  <a:pt x="829" y="3051"/>
                  <a:pt x="857" y="3074"/>
                </a:cubicBezTo>
                <a:cubicBezTo>
                  <a:pt x="880" y="3091"/>
                  <a:pt x="874" y="3097"/>
                  <a:pt x="909" y="3085"/>
                </a:cubicBezTo>
                <a:cubicBezTo>
                  <a:pt x="943" y="3074"/>
                  <a:pt x="874" y="3045"/>
                  <a:pt x="903" y="3028"/>
                </a:cubicBezTo>
                <a:cubicBezTo>
                  <a:pt x="914" y="3028"/>
                  <a:pt x="925" y="3034"/>
                  <a:pt x="937" y="3023"/>
                </a:cubicBezTo>
                <a:cubicBezTo>
                  <a:pt x="948" y="3006"/>
                  <a:pt x="937" y="3000"/>
                  <a:pt x="937" y="2983"/>
                </a:cubicBezTo>
                <a:cubicBezTo>
                  <a:pt x="943" y="2966"/>
                  <a:pt x="937" y="2966"/>
                  <a:pt x="948" y="2955"/>
                </a:cubicBezTo>
                <a:cubicBezTo>
                  <a:pt x="965" y="2949"/>
                  <a:pt x="960" y="2943"/>
                  <a:pt x="965" y="2932"/>
                </a:cubicBezTo>
                <a:cubicBezTo>
                  <a:pt x="971" y="2920"/>
                  <a:pt x="994" y="2915"/>
                  <a:pt x="999" y="2892"/>
                </a:cubicBezTo>
                <a:cubicBezTo>
                  <a:pt x="1005" y="2875"/>
                  <a:pt x="1016" y="2864"/>
                  <a:pt x="1028" y="2847"/>
                </a:cubicBezTo>
                <a:cubicBezTo>
                  <a:pt x="1039" y="2830"/>
                  <a:pt x="1039" y="2818"/>
                  <a:pt x="1045" y="2801"/>
                </a:cubicBezTo>
                <a:cubicBezTo>
                  <a:pt x="1051" y="2790"/>
                  <a:pt x="1062" y="2784"/>
                  <a:pt x="1068" y="2778"/>
                </a:cubicBezTo>
                <a:cubicBezTo>
                  <a:pt x="1073" y="2767"/>
                  <a:pt x="1073" y="2756"/>
                  <a:pt x="1079" y="2750"/>
                </a:cubicBezTo>
                <a:cubicBezTo>
                  <a:pt x="1022" y="2727"/>
                  <a:pt x="982" y="2642"/>
                  <a:pt x="925" y="2619"/>
                </a:cubicBezTo>
                <a:cubicBezTo>
                  <a:pt x="903" y="2608"/>
                  <a:pt x="772" y="2597"/>
                  <a:pt x="766" y="2585"/>
                </a:cubicBezTo>
                <a:cubicBezTo>
                  <a:pt x="749" y="2591"/>
                  <a:pt x="732" y="2653"/>
                  <a:pt x="698" y="2631"/>
                </a:cubicBezTo>
                <a:cubicBezTo>
                  <a:pt x="675" y="2614"/>
                  <a:pt x="653" y="2597"/>
                  <a:pt x="630" y="2580"/>
                </a:cubicBezTo>
                <a:cubicBezTo>
                  <a:pt x="613" y="2568"/>
                  <a:pt x="641" y="2557"/>
                  <a:pt x="636" y="2546"/>
                </a:cubicBezTo>
                <a:cubicBezTo>
                  <a:pt x="630" y="2517"/>
                  <a:pt x="613" y="2500"/>
                  <a:pt x="619" y="2472"/>
                </a:cubicBezTo>
                <a:cubicBezTo>
                  <a:pt x="630" y="2438"/>
                  <a:pt x="647" y="2420"/>
                  <a:pt x="647" y="2375"/>
                </a:cubicBezTo>
                <a:cubicBezTo>
                  <a:pt x="653" y="2358"/>
                  <a:pt x="670" y="2296"/>
                  <a:pt x="670" y="2278"/>
                </a:cubicBezTo>
                <a:cubicBezTo>
                  <a:pt x="613" y="2267"/>
                  <a:pt x="613" y="2267"/>
                  <a:pt x="613" y="2267"/>
                </a:cubicBezTo>
                <a:cubicBezTo>
                  <a:pt x="613" y="2261"/>
                  <a:pt x="613" y="2261"/>
                  <a:pt x="613" y="2261"/>
                </a:cubicBezTo>
                <a:cubicBezTo>
                  <a:pt x="607" y="2261"/>
                  <a:pt x="619" y="2233"/>
                  <a:pt x="619" y="2227"/>
                </a:cubicBezTo>
                <a:cubicBezTo>
                  <a:pt x="624" y="2210"/>
                  <a:pt x="630" y="2199"/>
                  <a:pt x="630" y="2182"/>
                </a:cubicBezTo>
                <a:cubicBezTo>
                  <a:pt x="630" y="2170"/>
                  <a:pt x="607" y="2131"/>
                  <a:pt x="590" y="2131"/>
                </a:cubicBezTo>
                <a:cubicBezTo>
                  <a:pt x="573" y="2176"/>
                  <a:pt x="477" y="2182"/>
                  <a:pt x="431" y="2170"/>
                </a:cubicBezTo>
                <a:cubicBezTo>
                  <a:pt x="363" y="2153"/>
                  <a:pt x="386" y="2085"/>
                  <a:pt x="318" y="2085"/>
                </a:cubicBezTo>
                <a:cubicBezTo>
                  <a:pt x="301" y="2142"/>
                  <a:pt x="312" y="2165"/>
                  <a:pt x="238" y="2165"/>
                </a:cubicBezTo>
                <a:cubicBezTo>
                  <a:pt x="198" y="2165"/>
                  <a:pt x="130" y="2159"/>
                  <a:pt x="119" y="2108"/>
                </a:cubicBezTo>
                <a:lnTo>
                  <a:pt x="119" y="2108"/>
                </a:lnTo>
                <a:lnTo>
                  <a:pt x="119" y="2108"/>
                </a:lnTo>
                <a:cubicBezTo>
                  <a:pt x="102" y="2074"/>
                  <a:pt x="102" y="2074"/>
                  <a:pt x="102" y="2074"/>
                </a:cubicBezTo>
                <a:cubicBezTo>
                  <a:pt x="119" y="2063"/>
                  <a:pt x="147" y="1989"/>
                  <a:pt x="113" y="1983"/>
                </a:cubicBezTo>
                <a:cubicBezTo>
                  <a:pt x="85" y="1983"/>
                  <a:pt x="68" y="1977"/>
                  <a:pt x="51" y="1960"/>
                </a:cubicBezTo>
                <a:cubicBezTo>
                  <a:pt x="28" y="1943"/>
                  <a:pt x="73" y="1926"/>
                  <a:pt x="85" y="1915"/>
                </a:cubicBezTo>
                <a:cubicBezTo>
                  <a:pt x="96" y="1903"/>
                  <a:pt x="90" y="1881"/>
                  <a:pt x="107" y="1875"/>
                </a:cubicBezTo>
                <a:cubicBezTo>
                  <a:pt x="130" y="1858"/>
                  <a:pt x="153" y="1852"/>
                  <a:pt x="153" y="1818"/>
                </a:cubicBezTo>
                <a:cubicBezTo>
                  <a:pt x="153" y="1784"/>
                  <a:pt x="170" y="1779"/>
                  <a:pt x="198" y="1761"/>
                </a:cubicBezTo>
                <a:cubicBezTo>
                  <a:pt x="221" y="1744"/>
                  <a:pt x="221" y="1688"/>
                  <a:pt x="261" y="1688"/>
                </a:cubicBezTo>
                <a:cubicBezTo>
                  <a:pt x="283" y="1688"/>
                  <a:pt x="312" y="1710"/>
                  <a:pt x="340" y="1710"/>
                </a:cubicBezTo>
                <a:cubicBezTo>
                  <a:pt x="340" y="1688"/>
                  <a:pt x="318" y="1682"/>
                  <a:pt x="340" y="1653"/>
                </a:cubicBezTo>
                <a:cubicBezTo>
                  <a:pt x="369" y="1625"/>
                  <a:pt x="409" y="1591"/>
                  <a:pt x="409" y="1546"/>
                </a:cubicBezTo>
                <a:cubicBezTo>
                  <a:pt x="409" y="1517"/>
                  <a:pt x="414" y="1489"/>
                  <a:pt x="391" y="1466"/>
                </a:cubicBezTo>
                <a:cubicBezTo>
                  <a:pt x="363" y="1443"/>
                  <a:pt x="312" y="1438"/>
                  <a:pt x="289" y="1409"/>
                </a:cubicBezTo>
                <a:cubicBezTo>
                  <a:pt x="272" y="1392"/>
                  <a:pt x="295" y="1387"/>
                  <a:pt x="306" y="1369"/>
                </a:cubicBezTo>
                <a:cubicBezTo>
                  <a:pt x="318" y="1352"/>
                  <a:pt x="295" y="1341"/>
                  <a:pt x="312" y="1313"/>
                </a:cubicBezTo>
                <a:cubicBezTo>
                  <a:pt x="318" y="1296"/>
                  <a:pt x="312" y="1279"/>
                  <a:pt x="306" y="1262"/>
                </a:cubicBezTo>
                <a:cubicBezTo>
                  <a:pt x="295" y="1262"/>
                  <a:pt x="278" y="1262"/>
                  <a:pt x="261" y="1262"/>
                </a:cubicBezTo>
                <a:cubicBezTo>
                  <a:pt x="249" y="1262"/>
                  <a:pt x="198" y="1222"/>
                  <a:pt x="187" y="1210"/>
                </a:cubicBezTo>
                <a:cubicBezTo>
                  <a:pt x="170" y="1193"/>
                  <a:pt x="147" y="1210"/>
                  <a:pt x="136" y="1228"/>
                </a:cubicBezTo>
                <a:cubicBezTo>
                  <a:pt x="102" y="1279"/>
                  <a:pt x="119" y="1233"/>
                  <a:pt x="73" y="1244"/>
                </a:cubicBezTo>
                <a:cubicBezTo>
                  <a:pt x="68" y="1244"/>
                  <a:pt x="11" y="1228"/>
                  <a:pt x="0" y="1228"/>
                </a:cubicBezTo>
                <a:cubicBezTo>
                  <a:pt x="0" y="1222"/>
                  <a:pt x="0" y="1222"/>
                  <a:pt x="0" y="1222"/>
                </a:cubicBezTo>
                <a:cubicBezTo>
                  <a:pt x="16" y="1210"/>
                  <a:pt x="5" y="1148"/>
                  <a:pt x="22" y="1120"/>
                </a:cubicBezTo>
                <a:cubicBezTo>
                  <a:pt x="45" y="1091"/>
                  <a:pt x="16" y="1074"/>
                  <a:pt x="22" y="1046"/>
                </a:cubicBezTo>
                <a:cubicBezTo>
                  <a:pt x="34" y="994"/>
                  <a:pt x="79" y="1012"/>
                  <a:pt x="39" y="949"/>
                </a:cubicBezTo>
                <a:cubicBezTo>
                  <a:pt x="5" y="881"/>
                  <a:pt x="85" y="887"/>
                  <a:pt x="113" y="875"/>
                </a:cubicBezTo>
                <a:cubicBezTo>
                  <a:pt x="113" y="864"/>
                  <a:pt x="119" y="847"/>
                  <a:pt x="124" y="835"/>
                </a:cubicBezTo>
                <a:cubicBezTo>
                  <a:pt x="136" y="801"/>
                  <a:pt x="136" y="824"/>
                  <a:pt x="147" y="835"/>
                </a:cubicBezTo>
                <a:cubicBezTo>
                  <a:pt x="164" y="858"/>
                  <a:pt x="215" y="784"/>
                  <a:pt x="227" y="773"/>
                </a:cubicBezTo>
                <a:cubicBezTo>
                  <a:pt x="238" y="756"/>
                  <a:pt x="272" y="722"/>
                  <a:pt x="272" y="705"/>
                </a:cubicBezTo>
                <a:cubicBezTo>
                  <a:pt x="272" y="688"/>
                  <a:pt x="215" y="608"/>
                  <a:pt x="261" y="608"/>
                </a:cubicBezTo>
                <a:cubicBezTo>
                  <a:pt x="278" y="608"/>
                  <a:pt x="295" y="625"/>
                  <a:pt x="301" y="608"/>
                </a:cubicBezTo>
                <a:cubicBezTo>
                  <a:pt x="312" y="597"/>
                  <a:pt x="278" y="585"/>
                  <a:pt x="278" y="568"/>
                </a:cubicBezTo>
                <a:cubicBezTo>
                  <a:pt x="289" y="546"/>
                  <a:pt x="289" y="546"/>
                  <a:pt x="289" y="546"/>
                </a:cubicBezTo>
                <a:lnTo>
                  <a:pt x="289" y="546"/>
                </a:lnTo>
                <a:cubicBezTo>
                  <a:pt x="312" y="546"/>
                  <a:pt x="335" y="557"/>
                  <a:pt x="346" y="580"/>
                </a:cubicBezTo>
                <a:cubicBezTo>
                  <a:pt x="357" y="597"/>
                  <a:pt x="357" y="608"/>
                  <a:pt x="374" y="597"/>
                </a:cubicBezTo>
                <a:cubicBezTo>
                  <a:pt x="403" y="574"/>
                  <a:pt x="425" y="551"/>
                  <a:pt x="460" y="546"/>
                </a:cubicBezTo>
                <a:cubicBezTo>
                  <a:pt x="477" y="540"/>
                  <a:pt x="494" y="540"/>
                  <a:pt x="516" y="540"/>
                </a:cubicBezTo>
                <a:cubicBezTo>
                  <a:pt x="533" y="540"/>
                  <a:pt x="556" y="546"/>
                  <a:pt x="573" y="546"/>
                </a:cubicBezTo>
                <a:cubicBezTo>
                  <a:pt x="596" y="546"/>
                  <a:pt x="613" y="557"/>
                  <a:pt x="636" y="551"/>
                </a:cubicBezTo>
                <a:cubicBezTo>
                  <a:pt x="664" y="546"/>
                  <a:pt x="727" y="529"/>
                  <a:pt x="749" y="517"/>
                </a:cubicBezTo>
                <a:cubicBezTo>
                  <a:pt x="789" y="489"/>
                  <a:pt x="818" y="415"/>
                  <a:pt x="840" y="370"/>
                </a:cubicBezTo>
                <a:cubicBezTo>
                  <a:pt x="846" y="353"/>
                  <a:pt x="880" y="319"/>
                  <a:pt x="897" y="341"/>
                </a:cubicBezTo>
                <a:cubicBezTo>
                  <a:pt x="920" y="358"/>
                  <a:pt x="965" y="364"/>
                  <a:pt x="999" y="387"/>
                </a:cubicBezTo>
                <a:cubicBezTo>
                  <a:pt x="1045" y="409"/>
                  <a:pt x="1068" y="267"/>
                  <a:pt x="1107" y="353"/>
                </a:cubicBezTo>
                <a:cubicBezTo>
                  <a:pt x="1119" y="375"/>
                  <a:pt x="1153" y="370"/>
                  <a:pt x="1175" y="358"/>
                </a:cubicBezTo>
                <a:cubicBezTo>
                  <a:pt x="1204" y="353"/>
                  <a:pt x="1170" y="290"/>
                  <a:pt x="1221" y="290"/>
                </a:cubicBezTo>
                <a:cubicBezTo>
                  <a:pt x="1249" y="296"/>
                  <a:pt x="1255" y="307"/>
                  <a:pt x="1278" y="313"/>
                </a:cubicBezTo>
                <a:cubicBezTo>
                  <a:pt x="1301" y="324"/>
                  <a:pt x="1312" y="301"/>
                  <a:pt x="1335" y="301"/>
                </a:cubicBezTo>
                <a:cubicBezTo>
                  <a:pt x="1346" y="347"/>
                  <a:pt x="1374" y="398"/>
                  <a:pt x="1420" y="421"/>
                </a:cubicBezTo>
                <a:cubicBezTo>
                  <a:pt x="1454" y="438"/>
                  <a:pt x="1505" y="460"/>
                  <a:pt x="1545" y="466"/>
                </a:cubicBezTo>
                <a:cubicBezTo>
                  <a:pt x="1619" y="478"/>
                  <a:pt x="1624" y="324"/>
                  <a:pt x="1698" y="319"/>
                </a:cubicBezTo>
                <a:cubicBezTo>
                  <a:pt x="1721" y="319"/>
                  <a:pt x="1749" y="341"/>
                  <a:pt x="1778" y="347"/>
                </a:cubicBezTo>
                <a:cubicBezTo>
                  <a:pt x="1818" y="353"/>
                  <a:pt x="1829" y="387"/>
                  <a:pt x="1869" y="375"/>
                </a:cubicBezTo>
                <a:cubicBezTo>
                  <a:pt x="1903" y="370"/>
                  <a:pt x="1937" y="387"/>
                  <a:pt x="1937" y="341"/>
                </a:cubicBezTo>
                <a:cubicBezTo>
                  <a:pt x="1948" y="262"/>
                  <a:pt x="2056" y="387"/>
                  <a:pt x="2056" y="307"/>
                </a:cubicBezTo>
                <a:cubicBezTo>
                  <a:pt x="2062" y="239"/>
                  <a:pt x="2096" y="250"/>
                  <a:pt x="2136" y="273"/>
                </a:cubicBezTo>
                <a:cubicBezTo>
                  <a:pt x="2181" y="296"/>
                  <a:pt x="2192" y="256"/>
                  <a:pt x="2221" y="262"/>
                </a:cubicBezTo>
                <a:cubicBezTo>
                  <a:pt x="2289" y="279"/>
                  <a:pt x="2300" y="222"/>
                  <a:pt x="2346" y="228"/>
                </a:cubicBezTo>
                <a:cubicBezTo>
                  <a:pt x="2363" y="228"/>
                  <a:pt x="2374" y="262"/>
                  <a:pt x="2397" y="245"/>
                </a:cubicBezTo>
                <a:cubicBezTo>
                  <a:pt x="2414" y="239"/>
                  <a:pt x="2420" y="182"/>
                  <a:pt x="2431" y="165"/>
                </a:cubicBezTo>
                <a:cubicBezTo>
                  <a:pt x="2442" y="148"/>
                  <a:pt x="2437" y="120"/>
                  <a:pt x="2448" y="103"/>
                </a:cubicBezTo>
                <a:cubicBezTo>
                  <a:pt x="2477" y="80"/>
                  <a:pt x="2516" y="120"/>
                  <a:pt x="2545" y="91"/>
                </a:cubicBezTo>
                <a:cubicBezTo>
                  <a:pt x="2568" y="74"/>
                  <a:pt x="2590" y="57"/>
                  <a:pt x="2607" y="40"/>
                </a:cubicBezTo>
                <a:cubicBezTo>
                  <a:pt x="2619" y="29"/>
                  <a:pt x="2636" y="0"/>
                  <a:pt x="2647" y="6"/>
                </a:cubicBezTo>
                <a:cubicBezTo>
                  <a:pt x="2653" y="6"/>
                  <a:pt x="2692" y="40"/>
                  <a:pt x="2698" y="46"/>
                </a:cubicBezTo>
                <a:cubicBezTo>
                  <a:pt x="2710" y="57"/>
                  <a:pt x="2710" y="91"/>
                  <a:pt x="2721" y="108"/>
                </a:cubicBezTo>
                <a:lnTo>
                  <a:pt x="2721" y="108"/>
                </a:lnTo>
                <a:cubicBezTo>
                  <a:pt x="2721" y="114"/>
                  <a:pt x="2738" y="148"/>
                  <a:pt x="2732" y="154"/>
                </a:cubicBezTo>
                <a:cubicBezTo>
                  <a:pt x="2715" y="171"/>
                  <a:pt x="2704" y="193"/>
                  <a:pt x="2715" y="216"/>
                </a:cubicBezTo>
                <a:cubicBezTo>
                  <a:pt x="2721" y="228"/>
                  <a:pt x="2732" y="239"/>
                  <a:pt x="2744" y="245"/>
                </a:cubicBezTo>
                <a:cubicBezTo>
                  <a:pt x="2755" y="250"/>
                  <a:pt x="2778" y="256"/>
                  <a:pt x="2789" y="267"/>
                </a:cubicBezTo>
                <a:cubicBezTo>
                  <a:pt x="2817" y="296"/>
                  <a:pt x="2812" y="296"/>
                  <a:pt x="2846" y="313"/>
                </a:cubicBezTo>
                <a:cubicBezTo>
                  <a:pt x="2863" y="324"/>
                  <a:pt x="2840" y="381"/>
                  <a:pt x="2869" y="381"/>
                </a:cubicBezTo>
                <a:cubicBezTo>
                  <a:pt x="2880" y="381"/>
                  <a:pt x="2897" y="375"/>
                  <a:pt x="2908" y="370"/>
                </a:cubicBezTo>
                <a:cubicBezTo>
                  <a:pt x="2937" y="364"/>
                  <a:pt x="2948" y="387"/>
                  <a:pt x="2982" y="375"/>
                </a:cubicBezTo>
                <a:cubicBezTo>
                  <a:pt x="2999" y="364"/>
                  <a:pt x="3016" y="341"/>
                  <a:pt x="3039" y="358"/>
                </a:cubicBezTo>
                <a:cubicBezTo>
                  <a:pt x="3096" y="398"/>
                  <a:pt x="3079" y="330"/>
                  <a:pt x="3119" y="330"/>
                </a:cubicBezTo>
                <a:cubicBezTo>
                  <a:pt x="3147" y="330"/>
                  <a:pt x="3147" y="364"/>
                  <a:pt x="3175" y="324"/>
                </a:cubicBezTo>
                <a:cubicBezTo>
                  <a:pt x="3198" y="301"/>
                  <a:pt x="3244" y="335"/>
                  <a:pt x="3272" y="353"/>
                </a:cubicBezTo>
                <a:cubicBezTo>
                  <a:pt x="3306" y="370"/>
                  <a:pt x="3295" y="449"/>
                  <a:pt x="3346" y="455"/>
                </a:cubicBezTo>
                <a:cubicBezTo>
                  <a:pt x="3369" y="449"/>
                  <a:pt x="3408" y="460"/>
                  <a:pt x="3431" y="466"/>
                </a:cubicBezTo>
                <a:cubicBezTo>
                  <a:pt x="3465" y="472"/>
                  <a:pt x="3471" y="534"/>
                  <a:pt x="3477" y="563"/>
                </a:cubicBezTo>
                <a:cubicBezTo>
                  <a:pt x="3482" y="591"/>
                  <a:pt x="3477" y="637"/>
                  <a:pt x="3493" y="665"/>
                </a:cubicBezTo>
                <a:cubicBezTo>
                  <a:pt x="3505" y="676"/>
                  <a:pt x="3505" y="682"/>
                  <a:pt x="3516" y="682"/>
                </a:cubicBezTo>
                <a:cubicBezTo>
                  <a:pt x="3539" y="682"/>
                  <a:pt x="3545" y="739"/>
                  <a:pt x="3573" y="756"/>
                </a:cubicBezTo>
                <a:cubicBezTo>
                  <a:pt x="3619" y="790"/>
                  <a:pt x="3619" y="705"/>
                  <a:pt x="3641" y="773"/>
                </a:cubicBezTo>
                <a:cubicBezTo>
                  <a:pt x="3658" y="813"/>
                  <a:pt x="3675" y="801"/>
                  <a:pt x="3698" y="767"/>
                </a:cubicBezTo>
                <a:cubicBezTo>
                  <a:pt x="3704" y="750"/>
                  <a:pt x="3715" y="750"/>
                  <a:pt x="3727" y="739"/>
                </a:cubicBezTo>
                <a:cubicBezTo>
                  <a:pt x="3727" y="733"/>
                  <a:pt x="3743" y="654"/>
                  <a:pt x="3755" y="705"/>
                </a:cubicBezTo>
                <a:cubicBezTo>
                  <a:pt x="3766" y="756"/>
                  <a:pt x="3766" y="830"/>
                  <a:pt x="3829" y="790"/>
                </a:cubicBezTo>
                <a:cubicBezTo>
                  <a:pt x="3851" y="779"/>
                  <a:pt x="3863" y="767"/>
                  <a:pt x="3874" y="744"/>
                </a:cubicBezTo>
                <a:cubicBezTo>
                  <a:pt x="3885" y="733"/>
                  <a:pt x="3931" y="784"/>
                  <a:pt x="3965" y="744"/>
                </a:cubicBezTo>
                <a:cubicBezTo>
                  <a:pt x="3988" y="722"/>
                  <a:pt x="3959" y="699"/>
                  <a:pt x="3965" y="676"/>
                </a:cubicBezTo>
                <a:cubicBezTo>
                  <a:pt x="3971" y="665"/>
                  <a:pt x="3982" y="642"/>
                  <a:pt x="3971" y="625"/>
                </a:cubicBezTo>
                <a:cubicBezTo>
                  <a:pt x="3959" y="620"/>
                  <a:pt x="3954" y="602"/>
                  <a:pt x="3942" y="602"/>
                </a:cubicBezTo>
                <a:cubicBezTo>
                  <a:pt x="3925" y="602"/>
                  <a:pt x="3948" y="648"/>
                  <a:pt x="3903" y="648"/>
                </a:cubicBezTo>
                <a:cubicBezTo>
                  <a:pt x="3885" y="648"/>
                  <a:pt x="3880" y="602"/>
                  <a:pt x="3885" y="602"/>
                </a:cubicBezTo>
                <a:cubicBezTo>
                  <a:pt x="3863" y="602"/>
                  <a:pt x="3846" y="585"/>
                  <a:pt x="3863" y="568"/>
                </a:cubicBezTo>
                <a:cubicBezTo>
                  <a:pt x="3880" y="551"/>
                  <a:pt x="3914" y="608"/>
                  <a:pt x="3937" y="557"/>
                </a:cubicBezTo>
                <a:cubicBezTo>
                  <a:pt x="3954" y="529"/>
                  <a:pt x="3954" y="540"/>
                  <a:pt x="3942" y="506"/>
                </a:cubicBezTo>
                <a:cubicBezTo>
                  <a:pt x="3931" y="466"/>
                  <a:pt x="3880" y="529"/>
                  <a:pt x="3863" y="540"/>
                </a:cubicBezTo>
                <a:cubicBezTo>
                  <a:pt x="3812" y="580"/>
                  <a:pt x="3778" y="568"/>
                  <a:pt x="3772" y="506"/>
                </a:cubicBezTo>
                <a:cubicBezTo>
                  <a:pt x="3795" y="489"/>
                  <a:pt x="3783" y="432"/>
                  <a:pt x="3817" y="415"/>
                </a:cubicBezTo>
                <a:cubicBezTo>
                  <a:pt x="3857" y="392"/>
                  <a:pt x="3891" y="353"/>
                  <a:pt x="3937" y="324"/>
                </a:cubicBezTo>
                <a:cubicBezTo>
                  <a:pt x="3971" y="301"/>
                  <a:pt x="3993" y="324"/>
                  <a:pt x="4028" y="284"/>
                </a:cubicBezTo>
                <a:cubicBezTo>
                  <a:pt x="4050" y="262"/>
                  <a:pt x="4084" y="245"/>
                  <a:pt x="4107" y="228"/>
                </a:cubicBezTo>
                <a:cubicBezTo>
                  <a:pt x="4141" y="199"/>
                  <a:pt x="4152" y="131"/>
                  <a:pt x="4186" y="114"/>
                </a:cubicBezTo>
                <a:cubicBezTo>
                  <a:pt x="4191" y="108"/>
                  <a:pt x="4237" y="120"/>
                  <a:pt x="4242" y="125"/>
                </a:cubicBezTo>
                <a:cubicBezTo>
                  <a:pt x="4254" y="165"/>
                  <a:pt x="4248" y="154"/>
                  <a:pt x="4288" y="154"/>
                </a:cubicBezTo>
                <a:cubicBezTo>
                  <a:pt x="4316" y="154"/>
                  <a:pt x="4345" y="171"/>
                  <a:pt x="4368" y="176"/>
                </a:cubicBezTo>
                <a:cubicBezTo>
                  <a:pt x="4402" y="188"/>
                  <a:pt x="4436" y="182"/>
                  <a:pt x="4470" y="182"/>
                </a:cubicBezTo>
                <a:lnTo>
                  <a:pt x="4470" y="182"/>
                </a:lnTo>
                <a:cubicBezTo>
                  <a:pt x="4532" y="159"/>
                  <a:pt x="4532" y="159"/>
                  <a:pt x="4532" y="159"/>
                </a:cubicBezTo>
                <a:cubicBezTo>
                  <a:pt x="4555" y="154"/>
                  <a:pt x="4583" y="125"/>
                  <a:pt x="4606" y="114"/>
                </a:cubicBezTo>
                <a:cubicBezTo>
                  <a:pt x="4623" y="108"/>
                  <a:pt x="4629" y="80"/>
                  <a:pt x="4652" y="74"/>
                </a:cubicBezTo>
                <a:cubicBezTo>
                  <a:pt x="4669" y="63"/>
                  <a:pt x="4691" y="108"/>
                  <a:pt x="4708" y="120"/>
                </a:cubicBezTo>
                <a:cubicBezTo>
                  <a:pt x="4737" y="131"/>
                  <a:pt x="4771" y="120"/>
                  <a:pt x="4799" y="120"/>
                </a:cubicBezTo>
                <a:cubicBezTo>
                  <a:pt x="4799" y="120"/>
                  <a:pt x="4799" y="120"/>
                  <a:pt x="4805" y="120"/>
                </a:cubicBezTo>
                <a:cubicBezTo>
                  <a:pt x="4805" y="125"/>
                  <a:pt x="4805" y="131"/>
                  <a:pt x="4799" y="131"/>
                </a:cubicBezTo>
                <a:cubicBezTo>
                  <a:pt x="4799" y="148"/>
                  <a:pt x="4760" y="182"/>
                  <a:pt x="4760" y="205"/>
                </a:cubicBezTo>
                <a:cubicBezTo>
                  <a:pt x="4760" y="233"/>
                  <a:pt x="4805" y="233"/>
                  <a:pt x="4828" y="239"/>
                </a:cubicBezTo>
                <a:cubicBezTo>
                  <a:pt x="4828" y="256"/>
                  <a:pt x="4799" y="262"/>
                  <a:pt x="4799" y="284"/>
                </a:cubicBezTo>
                <a:cubicBezTo>
                  <a:pt x="4816" y="330"/>
                  <a:pt x="4816" y="353"/>
                  <a:pt x="4771" y="364"/>
                </a:cubicBezTo>
                <a:cubicBezTo>
                  <a:pt x="4771" y="387"/>
                  <a:pt x="4833" y="392"/>
                  <a:pt x="4845" y="398"/>
                </a:cubicBezTo>
                <a:cubicBezTo>
                  <a:pt x="4868" y="409"/>
                  <a:pt x="4868" y="409"/>
                  <a:pt x="4896" y="398"/>
                </a:cubicBezTo>
                <a:cubicBezTo>
                  <a:pt x="4913" y="398"/>
                  <a:pt x="4924" y="438"/>
                  <a:pt x="4930" y="455"/>
                </a:cubicBezTo>
                <a:cubicBezTo>
                  <a:pt x="4936" y="466"/>
                  <a:pt x="4947" y="472"/>
                  <a:pt x="4958" y="478"/>
                </a:cubicBezTo>
                <a:cubicBezTo>
                  <a:pt x="4964" y="483"/>
                  <a:pt x="4998" y="489"/>
                  <a:pt x="4998" y="494"/>
                </a:cubicBezTo>
                <a:cubicBezTo>
                  <a:pt x="5015" y="500"/>
                  <a:pt x="4964" y="546"/>
                  <a:pt x="4958" y="551"/>
                </a:cubicBezTo>
                <a:cubicBezTo>
                  <a:pt x="4958" y="563"/>
                  <a:pt x="4873" y="608"/>
                  <a:pt x="4862" y="602"/>
                </a:cubicBezTo>
                <a:cubicBezTo>
                  <a:pt x="4845" y="597"/>
                  <a:pt x="4816" y="580"/>
                  <a:pt x="4805" y="568"/>
                </a:cubicBezTo>
                <a:cubicBezTo>
                  <a:pt x="4794" y="551"/>
                  <a:pt x="4805" y="529"/>
                  <a:pt x="4799" y="512"/>
                </a:cubicBezTo>
                <a:cubicBezTo>
                  <a:pt x="4777" y="506"/>
                  <a:pt x="4748" y="500"/>
                  <a:pt x="4731" y="500"/>
                </a:cubicBezTo>
                <a:cubicBezTo>
                  <a:pt x="4703" y="494"/>
                  <a:pt x="4703" y="489"/>
                  <a:pt x="4691" y="517"/>
                </a:cubicBezTo>
                <a:cubicBezTo>
                  <a:pt x="4686" y="529"/>
                  <a:pt x="4680" y="546"/>
                  <a:pt x="4663" y="563"/>
                </a:cubicBezTo>
                <a:cubicBezTo>
                  <a:pt x="4635" y="591"/>
                  <a:pt x="4629" y="602"/>
                  <a:pt x="4663" y="637"/>
                </a:cubicBezTo>
                <a:cubicBezTo>
                  <a:pt x="4680" y="654"/>
                  <a:pt x="4680" y="671"/>
                  <a:pt x="4691" y="693"/>
                </a:cubicBezTo>
                <a:cubicBezTo>
                  <a:pt x="4708" y="710"/>
                  <a:pt x="4731" y="688"/>
                  <a:pt x="4742" y="676"/>
                </a:cubicBezTo>
                <a:cubicBezTo>
                  <a:pt x="4754" y="665"/>
                  <a:pt x="4765" y="665"/>
                  <a:pt x="4777" y="659"/>
                </a:cubicBezTo>
                <a:cubicBezTo>
                  <a:pt x="4788" y="648"/>
                  <a:pt x="4794" y="631"/>
                  <a:pt x="4811" y="631"/>
                </a:cubicBezTo>
                <a:cubicBezTo>
                  <a:pt x="4845" y="637"/>
                  <a:pt x="4845" y="637"/>
                  <a:pt x="4845" y="637"/>
                </a:cubicBezTo>
                <a:cubicBezTo>
                  <a:pt x="4845" y="642"/>
                  <a:pt x="4845" y="642"/>
                  <a:pt x="4845" y="642"/>
                </a:cubicBezTo>
                <a:cubicBezTo>
                  <a:pt x="4828" y="665"/>
                  <a:pt x="4788" y="705"/>
                  <a:pt x="4788" y="733"/>
                </a:cubicBezTo>
                <a:cubicBezTo>
                  <a:pt x="4799" y="744"/>
                  <a:pt x="4816" y="739"/>
                  <a:pt x="4822" y="756"/>
                </a:cubicBezTo>
                <a:cubicBezTo>
                  <a:pt x="4816" y="796"/>
                  <a:pt x="4816" y="796"/>
                  <a:pt x="4816" y="796"/>
                </a:cubicBezTo>
                <a:cubicBezTo>
                  <a:pt x="4862" y="796"/>
                  <a:pt x="4907" y="796"/>
                  <a:pt x="4907" y="801"/>
                </a:cubicBezTo>
                <a:cubicBezTo>
                  <a:pt x="4924" y="813"/>
                  <a:pt x="4953" y="852"/>
                  <a:pt x="4992" y="881"/>
                </a:cubicBezTo>
                <a:cubicBezTo>
                  <a:pt x="5038" y="904"/>
                  <a:pt x="5089" y="915"/>
                  <a:pt x="5095" y="921"/>
                </a:cubicBezTo>
                <a:cubicBezTo>
                  <a:pt x="5100" y="926"/>
                  <a:pt x="5117" y="960"/>
                  <a:pt x="5117" y="960"/>
                </a:cubicBezTo>
                <a:cubicBezTo>
                  <a:pt x="5135" y="994"/>
                  <a:pt x="5135" y="994"/>
                  <a:pt x="5135" y="994"/>
                </a:cubicBezTo>
                <a:cubicBezTo>
                  <a:pt x="5146" y="1017"/>
                  <a:pt x="5146" y="1017"/>
                  <a:pt x="5146" y="1017"/>
                </a:cubicBezTo>
                <a:close/>
                <a:moveTo>
                  <a:pt x="3437" y="4238"/>
                </a:moveTo>
                <a:lnTo>
                  <a:pt x="3437" y="4238"/>
                </a:lnTo>
                <a:cubicBezTo>
                  <a:pt x="3431" y="4227"/>
                  <a:pt x="3414" y="4221"/>
                  <a:pt x="3403" y="4233"/>
                </a:cubicBezTo>
                <a:cubicBezTo>
                  <a:pt x="3391" y="4238"/>
                  <a:pt x="3386" y="4238"/>
                  <a:pt x="3374" y="4250"/>
                </a:cubicBezTo>
                <a:cubicBezTo>
                  <a:pt x="3363" y="4261"/>
                  <a:pt x="3374" y="4284"/>
                  <a:pt x="3391" y="4273"/>
                </a:cubicBezTo>
                <a:cubicBezTo>
                  <a:pt x="3403" y="4273"/>
                  <a:pt x="3408" y="4267"/>
                  <a:pt x="3420" y="4273"/>
                </a:cubicBezTo>
                <a:cubicBezTo>
                  <a:pt x="3425" y="4273"/>
                  <a:pt x="3431" y="4273"/>
                  <a:pt x="3431" y="4273"/>
                </a:cubicBezTo>
                <a:cubicBezTo>
                  <a:pt x="3437" y="4267"/>
                  <a:pt x="3437" y="4256"/>
                  <a:pt x="3437" y="4250"/>
                </a:cubicBezTo>
                <a:cubicBezTo>
                  <a:pt x="3437" y="4238"/>
                  <a:pt x="3437" y="4238"/>
                  <a:pt x="3437" y="4238"/>
                </a:cubicBezTo>
                <a:close/>
                <a:moveTo>
                  <a:pt x="5498" y="881"/>
                </a:moveTo>
                <a:lnTo>
                  <a:pt x="5498" y="881"/>
                </a:lnTo>
                <a:cubicBezTo>
                  <a:pt x="5521" y="864"/>
                  <a:pt x="5515" y="835"/>
                  <a:pt x="5527" y="818"/>
                </a:cubicBezTo>
                <a:cubicBezTo>
                  <a:pt x="5515" y="818"/>
                  <a:pt x="5504" y="824"/>
                  <a:pt x="5492" y="818"/>
                </a:cubicBezTo>
                <a:cubicBezTo>
                  <a:pt x="5464" y="807"/>
                  <a:pt x="5470" y="790"/>
                  <a:pt x="5430" y="790"/>
                </a:cubicBezTo>
                <a:cubicBezTo>
                  <a:pt x="5385" y="790"/>
                  <a:pt x="5328" y="762"/>
                  <a:pt x="5288" y="756"/>
                </a:cubicBezTo>
                <a:cubicBezTo>
                  <a:pt x="5254" y="744"/>
                  <a:pt x="5220" y="705"/>
                  <a:pt x="5203" y="750"/>
                </a:cubicBezTo>
                <a:cubicBezTo>
                  <a:pt x="5191" y="773"/>
                  <a:pt x="5174" y="807"/>
                  <a:pt x="5157" y="824"/>
                </a:cubicBezTo>
                <a:cubicBezTo>
                  <a:pt x="5151" y="835"/>
                  <a:pt x="5208" y="881"/>
                  <a:pt x="5220" y="898"/>
                </a:cubicBezTo>
                <a:cubicBezTo>
                  <a:pt x="5242" y="915"/>
                  <a:pt x="5259" y="949"/>
                  <a:pt x="5277" y="955"/>
                </a:cubicBezTo>
                <a:cubicBezTo>
                  <a:pt x="5311" y="972"/>
                  <a:pt x="5311" y="972"/>
                  <a:pt x="5345" y="960"/>
                </a:cubicBezTo>
                <a:cubicBezTo>
                  <a:pt x="5396" y="943"/>
                  <a:pt x="5396" y="978"/>
                  <a:pt x="5430" y="989"/>
                </a:cubicBezTo>
                <a:cubicBezTo>
                  <a:pt x="5458" y="1000"/>
                  <a:pt x="5498" y="978"/>
                  <a:pt x="5521" y="989"/>
                </a:cubicBezTo>
                <a:cubicBezTo>
                  <a:pt x="5532" y="994"/>
                  <a:pt x="5566" y="1017"/>
                  <a:pt x="5572" y="994"/>
                </a:cubicBezTo>
                <a:cubicBezTo>
                  <a:pt x="5572" y="989"/>
                  <a:pt x="5566" y="938"/>
                  <a:pt x="5561" y="938"/>
                </a:cubicBezTo>
                <a:cubicBezTo>
                  <a:pt x="5555" y="932"/>
                  <a:pt x="5544" y="949"/>
                  <a:pt x="5538" y="955"/>
                </a:cubicBezTo>
                <a:cubicBezTo>
                  <a:pt x="5492" y="966"/>
                  <a:pt x="5436" y="938"/>
                  <a:pt x="5481" y="892"/>
                </a:cubicBezTo>
                <a:cubicBezTo>
                  <a:pt x="5498" y="881"/>
                  <a:pt x="5498" y="881"/>
                  <a:pt x="5498" y="881"/>
                </a:cubicBezTo>
                <a:close/>
                <a:moveTo>
                  <a:pt x="5004" y="1051"/>
                </a:moveTo>
                <a:lnTo>
                  <a:pt x="5004" y="1051"/>
                </a:lnTo>
                <a:cubicBezTo>
                  <a:pt x="4998" y="1051"/>
                  <a:pt x="4998" y="1051"/>
                  <a:pt x="4992" y="1051"/>
                </a:cubicBezTo>
                <a:cubicBezTo>
                  <a:pt x="4987" y="1051"/>
                  <a:pt x="4987" y="1051"/>
                  <a:pt x="4987" y="1057"/>
                </a:cubicBezTo>
                <a:cubicBezTo>
                  <a:pt x="4987" y="1057"/>
                  <a:pt x="4981" y="1068"/>
                  <a:pt x="4987" y="1068"/>
                </a:cubicBezTo>
                <a:lnTo>
                  <a:pt x="4992" y="1068"/>
                </a:lnTo>
                <a:cubicBezTo>
                  <a:pt x="4998" y="1063"/>
                  <a:pt x="5004" y="1063"/>
                  <a:pt x="5009" y="1063"/>
                </a:cubicBezTo>
                <a:cubicBezTo>
                  <a:pt x="5004" y="1051"/>
                  <a:pt x="5004" y="1051"/>
                  <a:pt x="5004" y="1051"/>
                </a:cubicBezTo>
                <a:close/>
                <a:moveTo>
                  <a:pt x="5078" y="1080"/>
                </a:moveTo>
                <a:lnTo>
                  <a:pt x="5078" y="1080"/>
                </a:lnTo>
                <a:cubicBezTo>
                  <a:pt x="5078" y="1074"/>
                  <a:pt x="5078" y="1074"/>
                  <a:pt x="5078" y="1068"/>
                </a:cubicBezTo>
                <a:cubicBezTo>
                  <a:pt x="5078" y="1063"/>
                  <a:pt x="5072" y="1057"/>
                  <a:pt x="5066" y="1057"/>
                </a:cubicBezTo>
                <a:cubicBezTo>
                  <a:pt x="5066" y="1057"/>
                  <a:pt x="5061" y="1057"/>
                  <a:pt x="5055" y="1057"/>
                </a:cubicBezTo>
                <a:cubicBezTo>
                  <a:pt x="5049" y="1063"/>
                  <a:pt x="5044" y="1068"/>
                  <a:pt x="5049" y="1074"/>
                </a:cubicBezTo>
                <a:cubicBezTo>
                  <a:pt x="5055" y="1074"/>
                  <a:pt x="5049" y="1080"/>
                  <a:pt x="5049" y="1085"/>
                </a:cubicBezTo>
                <a:cubicBezTo>
                  <a:pt x="5055" y="1091"/>
                  <a:pt x="5061" y="1091"/>
                  <a:pt x="5066" y="1091"/>
                </a:cubicBezTo>
                <a:lnTo>
                  <a:pt x="5078" y="1080"/>
                </a:lnTo>
                <a:close/>
              </a:path>
            </a:pathLst>
          </a:custGeom>
          <a:solidFill>
            <a:schemeClr val="accent2"/>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38" name="Freeform 150"/>
          <p:cNvSpPr>
            <a:spLocks noChangeArrowheads="1"/>
          </p:cNvSpPr>
          <p:nvPr/>
        </p:nvSpPr>
        <p:spPr bwMode="auto">
          <a:xfrm>
            <a:off x="16962223" y="4346179"/>
            <a:ext cx="1226190" cy="838866"/>
          </a:xfrm>
          <a:custGeom>
            <a:avLst/>
            <a:gdLst>
              <a:gd name="T0" fmla="*/ 1563 w 1774"/>
              <a:gd name="T1" fmla="*/ 1136 h 1211"/>
              <a:gd name="T2" fmla="*/ 1364 w 1774"/>
              <a:gd name="T3" fmla="*/ 1159 h 1211"/>
              <a:gd name="T4" fmla="*/ 1239 w 1774"/>
              <a:gd name="T5" fmla="*/ 1091 h 1211"/>
              <a:gd name="T6" fmla="*/ 1182 w 1774"/>
              <a:gd name="T7" fmla="*/ 960 h 1211"/>
              <a:gd name="T8" fmla="*/ 1216 w 1774"/>
              <a:gd name="T9" fmla="*/ 897 h 1211"/>
              <a:gd name="T10" fmla="*/ 1045 w 1774"/>
              <a:gd name="T11" fmla="*/ 915 h 1211"/>
              <a:gd name="T12" fmla="*/ 835 w 1774"/>
              <a:gd name="T13" fmla="*/ 863 h 1211"/>
              <a:gd name="T14" fmla="*/ 705 w 1774"/>
              <a:gd name="T15" fmla="*/ 1011 h 1211"/>
              <a:gd name="T16" fmla="*/ 460 w 1774"/>
              <a:gd name="T17" fmla="*/ 1045 h 1211"/>
              <a:gd name="T18" fmla="*/ 472 w 1774"/>
              <a:gd name="T19" fmla="*/ 863 h 1211"/>
              <a:gd name="T20" fmla="*/ 358 w 1774"/>
              <a:gd name="T21" fmla="*/ 1005 h 1211"/>
              <a:gd name="T22" fmla="*/ 239 w 1774"/>
              <a:gd name="T23" fmla="*/ 943 h 1211"/>
              <a:gd name="T24" fmla="*/ 85 w 1774"/>
              <a:gd name="T25" fmla="*/ 841 h 1211"/>
              <a:gd name="T26" fmla="*/ 0 w 1774"/>
              <a:gd name="T27" fmla="*/ 744 h 1211"/>
              <a:gd name="T28" fmla="*/ 34 w 1774"/>
              <a:gd name="T29" fmla="*/ 653 h 1211"/>
              <a:gd name="T30" fmla="*/ 51 w 1774"/>
              <a:gd name="T31" fmla="*/ 477 h 1211"/>
              <a:gd name="T32" fmla="*/ 68 w 1774"/>
              <a:gd name="T33" fmla="*/ 415 h 1211"/>
              <a:gd name="T34" fmla="*/ 91 w 1774"/>
              <a:gd name="T35" fmla="*/ 335 h 1211"/>
              <a:gd name="T36" fmla="*/ 46 w 1774"/>
              <a:gd name="T37" fmla="*/ 267 h 1211"/>
              <a:gd name="T38" fmla="*/ 6 w 1774"/>
              <a:gd name="T39" fmla="*/ 182 h 1211"/>
              <a:gd name="T40" fmla="*/ 57 w 1774"/>
              <a:gd name="T41" fmla="*/ 125 h 1211"/>
              <a:gd name="T42" fmla="*/ 63 w 1774"/>
              <a:gd name="T43" fmla="*/ 17 h 1211"/>
              <a:gd name="T44" fmla="*/ 170 w 1774"/>
              <a:gd name="T45" fmla="*/ 0 h 1211"/>
              <a:gd name="T46" fmla="*/ 284 w 1774"/>
              <a:gd name="T47" fmla="*/ 28 h 1211"/>
              <a:gd name="T48" fmla="*/ 324 w 1774"/>
              <a:gd name="T49" fmla="*/ 11 h 1211"/>
              <a:gd name="T50" fmla="*/ 375 w 1774"/>
              <a:gd name="T51" fmla="*/ 57 h 1211"/>
              <a:gd name="T52" fmla="*/ 443 w 1774"/>
              <a:gd name="T53" fmla="*/ 68 h 1211"/>
              <a:gd name="T54" fmla="*/ 540 w 1774"/>
              <a:gd name="T55" fmla="*/ 96 h 1211"/>
              <a:gd name="T56" fmla="*/ 591 w 1774"/>
              <a:gd name="T57" fmla="*/ 250 h 1211"/>
              <a:gd name="T58" fmla="*/ 716 w 1774"/>
              <a:gd name="T59" fmla="*/ 250 h 1211"/>
              <a:gd name="T60" fmla="*/ 852 w 1774"/>
              <a:gd name="T61" fmla="*/ 250 h 1211"/>
              <a:gd name="T62" fmla="*/ 1068 w 1774"/>
              <a:gd name="T63" fmla="*/ 341 h 1211"/>
              <a:gd name="T64" fmla="*/ 1398 w 1774"/>
              <a:gd name="T65" fmla="*/ 483 h 1211"/>
              <a:gd name="T66" fmla="*/ 1710 w 1774"/>
              <a:gd name="T67" fmla="*/ 716 h 1211"/>
              <a:gd name="T68" fmla="*/ 1739 w 1774"/>
              <a:gd name="T69" fmla="*/ 824 h 1211"/>
              <a:gd name="T70" fmla="*/ 1653 w 1774"/>
              <a:gd name="T71" fmla="*/ 829 h 1211"/>
              <a:gd name="T72" fmla="*/ 1500 w 1774"/>
              <a:gd name="T73" fmla="*/ 983 h 1211"/>
              <a:gd name="T74" fmla="*/ 1585 w 1774"/>
              <a:gd name="T75" fmla="*/ 1074 h 1211"/>
              <a:gd name="T76" fmla="*/ 1574 w 1774"/>
              <a:gd name="T77" fmla="*/ 1085 h 1211"/>
              <a:gd name="T78" fmla="*/ 1563 w 1774"/>
              <a:gd name="T79" fmla="*/ 1136 h 1211"/>
              <a:gd name="T80" fmla="*/ 256 w 1774"/>
              <a:gd name="T81" fmla="*/ 74 h 1211"/>
              <a:gd name="T82" fmla="*/ 244 w 1774"/>
              <a:gd name="T83" fmla="*/ 51 h 1211"/>
              <a:gd name="T84" fmla="*/ 227 w 1774"/>
              <a:gd name="T85" fmla="*/ 68 h 1211"/>
              <a:gd name="T86" fmla="*/ 244 w 1774"/>
              <a:gd name="T87" fmla="*/ 85 h 1211"/>
              <a:gd name="T88" fmla="*/ 182 w 1774"/>
              <a:gd name="T89" fmla="*/ 45 h 1211"/>
              <a:gd name="T90" fmla="*/ 170 w 1774"/>
              <a:gd name="T91" fmla="*/ 45 h 1211"/>
              <a:gd name="T92" fmla="*/ 165 w 1774"/>
              <a:gd name="T93" fmla="*/ 62 h 1211"/>
              <a:gd name="T94" fmla="*/ 187 w 1774"/>
              <a:gd name="T95" fmla="*/ 5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74" h="1211">
                <a:moveTo>
                  <a:pt x="1563" y="1136"/>
                </a:moveTo>
                <a:lnTo>
                  <a:pt x="1563" y="1136"/>
                </a:lnTo>
                <a:cubicBezTo>
                  <a:pt x="1523" y="1142"/>
                  <a:pt x="1489" y="1170"/>
                  <a:pt x="1455" y="1187"/>
                </a:cubicBezTo>
                <a:cubicBezTo>
                  <a:pt x="1398" y="1210"/>
                  <a:pt x="1403" y="1182"/>
                  <a:pt x="1364" y="1159"/>
                </a:cubicBezTo>
                <a:cubicBezTo>
                  <a:pt x="1347" y="1147"/>
                  <a:pt x="1324" y="1147"/>
                  <a:pt x="1301" y="1142"/>
                </a:cubicBezTo>
                <a:cubicBezTo>
                  <a:pt x="1250" y="1130"/>
                  <a:pt x="1261" y="1136"/>
                  <a:pt x="1239" y="1091"/>
                </a:cubicBezTo>
                <a:cubicBezTo>
                  <a:pt x="1233" y="1057"/>
                  <a:pt x="1256" y="1051"/>
                  <a:pt x="1233" y="1023"/>
                </a:cubicBezTo>
                <a:cubicBezTo>
                  <a:pt x="1222" y="1017"/>
                  <a:pt x="1182" y="960"/>
                  <a:pt x="1182" y="960"/>
                </a:cubicBezTo>
                <a:cubicBezTo>
                  <a:pt x="1193" y="949"/>
                  <a:pt x="1227" y="937"/>
                  <a:pt x="1227" y="932"/>
                </a:cubicBezTo>
                <a:cubicBezTo>
                  <a:pt x="1256" y="926"/>
                  <a:pt x="1227" y="897"/>
                  <a:pt x="1216" y="897"/>
                </a:cubicBezTo>
                <a:cubicBezTo>
                  <a:pt x="1199" y="892"/>
                  <a:pt x="1182" y="892"/>
                  <a:pt x="1165" y="892"/>
                </a:cubicBezTo>
                <a:cubicBezTo>
                  <a:pt x="1136" y="892"/>
                  <a:pt x="1057" y="926"/>
                  <a:pt x="1045" y="915"/>
                </a:cubicBezTo>
                <a:cubicBezTo>
                  <a:pt x="1040" y="903"/>
                  <a:pt x="1034" y="852"/>
                  <a:pt x="1028" y="841"/>
                </a:cubicBezTo>
                <a:cubicBezTo>
                  <a:pt x="972" y="824"/>
                  <a:pt x="886" y="818"/>
                  <a:pt x="835" y="863"/>
                </a:cubicBezTo>
                <a:cubicBezTo>
                  <a:pt x="807" y="886"/>
                  <a:pt x="790" y="869"/>
                  <a:pt x="767" y="875"/>
                </a:cubicBezTo>
                <a:cubicBezTo>
                  <a:pt x="767" y="943"/>
                  <a:pt x="733" y="960"/>
                  <a:pt x="705" y="1011"/>
                </a:cubicBezTo>
                <a:cubicBezTo>
                  <a:pt x="665" y="1091"/>
                  <a:pt x="659" y="1045"/>
                  <a:pt x="597" y="1057"/>
                </a:cubicBezTo>
                <a:cubicBezTo>
                  <a:pt x="574" y="1068"/>
                  <a:pt x="472" y="1068"/>
                  <a:pt x="460" y="1045"/>
                </a:cubicBezTo>
                <a:cubicBezTo>
                  <a:pt x="437" y="994"/>
                  <a:pt x="500" y="954"/>
                  <a:pt x="511" y="915"/>
                </a:cubicBezTo>
                <a:cubicBezTo>
                  <a:pt x="523" y="863"/>
                  <a:pt x="500" y="869"/>
                  <a:pt x="472" y="863"/>
                </a:cubicBezTo>
                <a:cubicBezTo>
                  <a:pt x="426" y="846"/>
                  <a:pt x="415" y="937"/>
                  <a:pt x="409" y="966"/>
                </a:cubicBezTo>
                <a:cubicBezTo>
                  <a:pt x="398" y="1011"/>
                  <a:pt x="386" y="983"/>
                  <a:pt x="358" y="1005"/>
                </a:cubicBezTo>
                <a:cubicBezTo>
                  <a:pt x="335" y="1023"/>
                  <a:pt x="295" y="1068"/>
                  <a:pt x="273" y="1034"/>
                </a:cubicBezTo>
                <a:cubicBezTo>
                  <a:pt x="261" y="1000"/>
                  <a:pt x="244" y="977"/>
                  <a:pt x="239" y="943"/>
                </a:cubicBezTo>
                <a:cubicBezTo>
                  <a:pt x="227" y="903"/>
                  <a:pt x="205" y="897"/>
                  <a:pt x="165" y="909"/>
                </a:cubicBezTo>
                <a:cubicBezTo>
                  <a:pt x="108" y="920"/>
                  <a:pt x="102" y="881"/>
                  <a:pt x="85" y="841"/>
                </a:cubicBezTo>
                <a:cubicBezTo>
                  <a:pt x="80" y="824"/>
                  <a:pt x="51" y="829"/>
                  <a:pt x="46" y="801"/>
                </a:cubicBezTo>
                <a:cubicBezTo>
                  <a:pt x="40" y="784"/>
                  <a:pt x="11" y="755"/>
                  <a:pt x="0" y="744"/>
                </a:cubicBezTo>
                <a:cubicBezTo>
                  <a:pt x="0" y="733"/>
                  <a:pt x="17" y="716"/>
                  <a:pt x="28" y="704"/>
                </a:cubicBezTo>
                <a:cubicBezTo>
                  <a:pt x="34" y="693"/>
                  <a:pt x="34" y="665"/>
                  <a:pt x="34" y="653"/>
                </a:cubicBezTo>
                <a:cubicBezTo>
                  <a:pt x="34" y="619"/>
                  <a:pt x="40" y="568"/>
                  <a:pt x="34" y="534"/>
                </a:cubicBezTo>
                <a:cubicBezTo>
                  <a:pt x="23" y="500"/>
                  <a:pt x="28" y="494"/>
                  <a:pt x="51" y="477"/>
                </a:cubicBezTo>
                <a:cubicBezTo>
                  <a:pt x="91" y="443"/>
                  <a:pt x="28" y="426"/>
                  <a:pt x="34" y="403"/>
                </a:cubicBezTo>
                <a:cubicBezTo>
                  <a:pt x="46" y="381"/>
                  <a:pt x="63" y="403"/>
                  <a:pt x="68" y="415"/>
                </a:cubicBezTo>
                <a:cubicBezTo>
                  <a:pt x="85" y="449"/>
                  <a:pt x="97" y="420"/>
                  <a:pt x="91" y="397"/>
                </a:cubicBezTo>
                <a:cubicBezTo>
                  <a:pt x="91" y="386"/>
                  <a:pt x="80" y="341"/>
                  <a:pt x="91" y="335"/>
                </a:cubicBezTo>
                <a:cubicBezTo>
                  <a:pt x="97" y="307"/>
                  <a:pt x="97" y="318"/>
                  <a:pt x="91" y="290"/>
                </a:cubicBezTo>
                <a:cubicBezTo>
                  <a:pt x="85" y="290"/>
                  <a:pt x="51" y="273"/>
                  <a:pt x="46" y="267"/>
                </a:cubicBezTo>
                <a:cubicBezTo>
                  <a:pt x="40" y="256"/>
                  <a:pt x="63" y="233"/>
                  <a:pt x="63" y="222"/>
                </a:cubicBezTo>
                <a:cubicBezTo>
                  <a:pt x="74" y="165"/>
                  <a:pt x="46" y="182"/>
                  <a:pt x="6" y="182"/>
                </a:cubicBezTo>
                <a:cubicBezTo>
                  <a:pt x="6" y="176"/>
                  <a:pt x="6" y="176"/>
                  <a:pt x="6" y="176"/>
                </a:cubicBezTo>
                <a:cubicBezTo>
                  <a:pt x="6" y="153"/>
                  <a:pt x="46" y="148"/>
                  <a:pt x="57" y="125"/>
                </a:cubicBezTo>
                <a:cubicBezTo>
                  <a:pt x="63" y="108"/>
                  <a:pt x="91" y="79"/>
                  <a:pt x="85" y="62"/>
                </a:cubicBezTo>
                <a:cubicBezTo>
                  <a:pt x="80" y="51"/>
                  <a:pt x="57" y="23"/>
                  <a:pt x="63" y="17"/>
                </a:cubicBezTo>
                <a:cubicBezTo>
                  <a:pt x="80" y="6"/>
                  <a:pt x="108" y="11"/>
                  <a:pt x="131" y="11"/>
                </a:cubicBezTo>
                <a:cubicBezTo>
                  <a:pt x="142" y="11"/>
                  <a:pt x="153" y="0"/>
                  <a:pt x="170" y="0"/>
                </a:cubicBezTo>
                <a:cubicBezTo>
                  <a:pt x="182" y="0"/>
                  <a:pt x="205" y="6"/>
                  <a:pt x="222" y="6"/>
                </a:cubicBezTo>
                <a:cubicBezTo>
                  <a:pt x="244" y="6"/>
                  <a:pt x="261" y="45"/>
                  <a:pt x="284" y="28"/>
                </a:cubicBezTo>
                <a:cubicBezTo>
                  <a:pt x="324" y="11"/>
                  <a:pt x="324" y="11"/>
                  <a:pt x="324" y="11"/>
                </a:cubicBezTo>
                <a:lnTo>
                  <a:pt x="324" y="11"/>
                </a:lnTo>
                <a:cubicBezTo>
                  <a:pt x="352" y="23"/>
                  <a:pt x="352" y="23"/>
                  <a:pt x="352" y="23"/>
                </a:cubicBezTo>
                <a:cubicBezTo>
                  <a:pt x="352" y="40"/>
                  <a:pt x="347" y="57"/>
                  <a:pt x="375" y="57"/>
                </a:cubicBezTo>
                <a:cubicBezTo>
                  <a:pt x="375" y="85"/>
                  <a:pt x="352" y="108"/>
                  <a:pt x="369" y="125"/>
                </a:cubicBezTo>
                <a:cubicBezTo>
                  <a:pt x="392" y="148"/>
                  <a:pt x="443" y="91"/>
                  <a:pt x="443" y="68"/>
                </a:cubicBezTo>
                <a:cubicBezTo>
                  <a:pt x="449" y="40"/>
                  <a:pt x="472" y="28"/>
                  <a:pt x="494" y="57"/>
                </a:cubicBezTo>
                <a:cubicBezTo>
                  <a:pt x="506" y="68"/>
                  <a:pt x="540" y="68"/>
                  <a:pt x="540" y="96"/>
                </a:cubicBezTo>
                <a:cubicBezTo>
                  <a:pt x="540" y="159"/>
                  <a:pt x="540" y="159"/>
                  <a:pt x="540" y="159"/>
                </a:cubicBezTo>
                <a:cubicBezTo>
                  <a:pt x="540" y="199"/>
                  <a:pt x="574" y="210"/>
                  <a:pt x="591" y="250"/>
                </a:cubicBezTo>
                <a:cubicBezTo>
                  <a:pt x="602" y="273"/>
                  <a:pt x="619" y="227"/>
                  <a:pt x="642" y="244"/>
                </a:cubicBezTo>
                <a:cubicBezTo>
                  <a:pt x="682" y="273"/>
                  <a:pt x="665" y="324"/>
                  <a:pt x="716" y="250"/>
                </a:cubicBezTo>
                <a:cubicBezTo>
                  <a:pt x="761" y="182"/>
                  <a:pt x="801" y="267"/>
                  <a:pt x="852" y="250"/>
                </a:cubicBezTo>
                <a:lnTo>
                  <a:pt x="852" y="250"/>
                </a:lnTo>
                <a:cubicBezTo>
                  <a:pt x="869" y="250"/>
                  <a:pt x="886" y="267"/>
                  <a:pt x="903" y="273"/>
                </a:cubicBezTo>
                <a:cubicBezTo>
                  <a:pt x="960" y="290"/>
                  <a:pt x="1023" y="324"/>
                  <a:pt x="1068" y="341"/>
                </a:cubicBezTo>
                <a:cubicBezTo>
                  <a:pt x="1114" y="363"/>
                  <a:pt x="1256" y="346"/>
                  <a:pt x="1267" y="403"/>
                </a:cubicBezTo>
                <a:cubicBezTo>
                  <a:pt x="1295" y="494"/>
                  <a:pt x="1318" y="454"/>
                  <a:pt x="1398" y="483"/>
                </a:cubicBezTo>
                <a:cubicBezTo>
                  <a:pt x="1437" y="500"/>
                  <a:pt x="1460" y="562"/>
                  <a:pt x="1483" y="591"/>
                </a:cubicBezTo>
                <a:cubicBezTo>
                  <a:pt x="1540" y="653"/>
                  <a:pt x="1636" y="676"/>
                  <a:pt x="1710" y="716"/>
                </a:cubicBezTo>
                <a:cubicBezTo>
                  <a:pt x="1722" y="721"/>
                  <a:pt x="1744" y="738"/>
                  <a:pt x="1773" y="755"/>
                </a:cubicBezTo>
                <a:cubicBezTo>
                  <a:pt x="1739" y="824"/>
                  <a:pt x="1739" y="824"/>
                  <a:pt x="1739" y="824"/>
                </a:cubicBezTo>
                <a:cubicBezTo>
                  <a:pt x="1739" y="858"/>
                  <a:pt x="1716" y="829"/>
                  <a:pt x="1699" y="824"/>
                </a:cubicBezTo>
                <a:cubicBezTo>
                  <a:pt x="1676" y="812"/>
                  <a:pt x="1670" y="835"/>
                  <a:pt x="1653" y="829"/>
                </a:cubicBezTo>
                <a:cubicBezTo>
                  <a:pt x="1597" y="790"/>
                  <a:pt x="1614" y="824"/>
                  <a:pt x="1579" y="852"/>
                </a:cubicBezTo>
                <a:cubicBezTo>
                  <a:pt x="1551" y="881"/>
                  <a:pt x="1489" y="943"/>
                  <a:pt x="1500" y="983"/>
                </a:cubicBezTo>
                <a:cubicBezTo>
                  <a:pt x="1506" y="1011"/>
                  <a:pt x="1511" y="1023"/>
                  <a:pt x="1534" y="1034"/>
                </a:cubicBezTo>
                <a:cubicBezTo>
                  <a:pt x="1563" y="1045"/>
                  <a:pt x="1579" y="1040"/>
                  <a:pt x="1585" y="1074"/>
                </a:cubicBezTo>
                <a:lnTo>
                  <a:pt x="1585" y="1074"/>
                </a:lnTo>
                <a:cubicBezTo>
                  <a:pt x="1574" y="1085"/>
                  <a:pt x="1574" y="1085"/>
                  <a:pt x="1574" y="1085"/>
                </a:cubicBezTo>
                <a:cubicBezTo>
                  <a:pt x="1568" y="1091"/>
                  <a:pt x="1557" y="1102"/>
                  <a:pt x="1557" y="1113"/>
                </a:cubicBezTo>
                <a:cubicBezTo>
                  <a:pt x="1557" y="1119"/>
                  <a:pt x="1563" y="1130"/>
                  <a:pt x="1563" y="1136"/>
                </a:cubicBezTo>
                <a:close/>
                <a:moveTo>
                  <a:pt x="256" y="74"/>
                </a:moveTo>
                <a:lnTo>
                  <a:pt x="256" y="74"/>
                </a:lnTo>
                <a:cubicBezTo>
                  <a:pt x="256" y="68"/>
                  <a:pt x="256" y="68"/>
                  <a:pt x="256" y="62"/>
                </a:cubicBezTo>
                <a:cubicBezTo>
                  <a:pt x="256" y="57"/>
                  <a:pt x="250" y="51"/>
                  <a:pt x="244" y="51"/>
                </a:cubicBezTo>
                <a:cubicBezTo>
                  <a:pt x="244" y="51"/>
                  <a:pt x="239" y="51"/>
                  <a:pt x="233" y="51"/>
                </a:cubicBezTo>
                <a:cubicBezTo>
                  <a:pt x="227" y="57"/>
                  <a:pt x="222" y="62"/>
                  <a:pt x="227" y="68"/>
                </a:cubicBezTo>
                <a:cubicBezTo>
                  <a:pt x="233" y="68"/>
                  <a:pt x="227" y="74"/>
                  <a:pt x="227" y="79"/>
                </a:cubicBezTo>
                <a:cubicBezTo>
                  <a:pt x="233" y="85"/>
                  <a:pt x="239" y="85"/>
                  <a:pt x="244" y="85"/>
                </a:cubicBezTo>
                <a:cubicBezTo>
                  <a:pt x="256" y="74"/>
                  <a:pt x="256" y="74"/>
                  <a:pt x="256" y="74"/>
                </a:cubicBezTo>
                <a:close/>
                <a:moveTo>
                  <a:pt x="182" y="45"/>
                </a:moveTo>
                <a:lnTo>
                  <a:pt x="182" y="45"/>
                </a:lnTo>
                <a:cubicBezTo>
                  <a:pt x="176" y="45"/>
                  <a:pt x="176" y="45"/>
                  <a:pt x="170" y="45"/>
                </a:cubicBezTo>
                <a:cubicBezTo>
                  <a:pt x="165" y="45"/>
                  <a:pt x="165" y="45"/>
                  <a:pt x="165" y="51"/>
                </a:cubicBezTo>
                <a:cubicBezTo>
                  <a:pt x="165" y="51"/>
                  <a:pt x="159" y="62"/>
                  <a:pt x="165" y="62"/>
                </a:cubicBezTo>
                <a:lnTo>
                  <a:pt x="170" y="62"/>
                </a:lnTo>
                <a:cubicBezTo>
                  <a:pt x="176" y="57"/>
                  <a:pt x="182" y="57"/>
                  <a:pt x="187" y="57"/>
                </a:cubicBezTo>
                <a:lnTo>
                  <a:pt x="182" y="45"/>
                </a:ln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9" name="Freeform 151"/>
          <p:cNvSpPr>
            <a:spLocks noChangeArrowheads="1"/>
          </p:cNvSpPr>
          <p:nvPr/>
        </p:nvSpPr>
        <p:spPr bwMode="auto">
          <a:xfrm>
            <a:off x="17770532" y="4028935"/>
            <a:ext cx="2501186" cy="3474434"/>
          </a:xfrm>
          <a:custGeom>
            <a:avLst/>
            <a:gdLst>
              <a:gd name="T0" fmla="*/ 461 w 3615"/>
              <a:gd name="T1" fmla="*/ 1539 h 5023"/>
              <a:gd name="T2" fmla="*/ 790 w 3615"/>
              <a:gd name="T3" fmla="*/ 1664 h 5023"/>
              <a:gd name="T4" fmla="*/ 1000 w 3615"/>
              <a:gd name="T5" fmla="*/ 1363 h 5023"/>
              <a:gd name="T6" fmla="*/ 949 w 3615"/>
              <a:gd name="T7" fmla="*/ 1130 h 5023"/>
              <a:gd name="T8" fmla="*/ 1046 w 3615"/>
              <a:gd name="T9" fmla="*/ 806 h 5023"/>
              <a:gd name="T10" fmla="*/ 1194 w 3615"/>
              <a:gd name="T11" fmla="*/ 608 h 5023"/>
              <a:gd name="T12" fmla="*/ 1262 w 3615"/>
              <a:gd name="T13" fmla="*/ 454 h 5023"/>
              <a:gd name="T14" fmla="*/ 1552 w 3615"/>
              <a:gd name="T15" fmla="*/ 289 h 5023"/>
              <a:gd name="T16" fmla="*/ 1648 w 3615"/>
              <a:gd name="T17" fmla="*/ 96 h 5023"/>
              <a:gd name="T18" fmla="*/ 1773 w 3615"/>
              <a:gd name="T19" fmla="*/ 22 h 5023"/>
              <a:gd name="T20" fmla="*/ 1909 w 3615"/>
              <a:gd name="T21" fmla="*/ 130 h 5023"/>
              <a:gd name="T22" fmla="*/ 2034 w 3615"/>
              <a:gd name="T23" fmla="*/ 176 h 5023"/>
              <a:gd name="T24" fmla="*/ 2421 w 3615"/>
              <a:gd name="T25" fmla="*/ 210 h 5023"/>
              <a:gd name="T26" fmla="*/ 2671 w 3615"/>
              <a:gd name="T27" fmla="*/ 380 h 5023"/>
              <a:gd name="T28" fmla="*/ 2887 w 3615"/>
              <a:gd name="T29" fmla="*/ 312 h 5023"/>
              <a:gd name="T30" fmla="*/ 3091 w 3615"/>
              <a:gd name="T31" fmla="*/ 335 h 5023"/>
              <a:gd name="T32" fmla="*/ 3267 w 3615"/>
              <a:gd name="T33" fmla="*/ 369 h 5023"/>
              <a:gd name="T34" fmla="*/ 3477 w 3615"/>
              <a:gd name="T35" fmla="*/ 380 h 5023"/>
              <a:gd name="T36" fmla="*/ 3591 w 3615"/>
              <a:gd name="T37" fmla="*/ 511 h 5023"/>
              <a:gd name="T38" fmla="*/ 3529 w 3615"/>
              <a:gd name="T39" fmla="*/ 750 h 5023"/>
              <a:gd name="T40" fmla="*/ 3603 w 3615"/>
              <a:gd name="T41" fmla="*/ 943 h 5023"/>
              <a:gd name="T42" fmla="*/ 3477 w 3615"/>
              <a:gd name="T43" fmla="*/ 1443 h 5023"/>
              <a:gd name="T44" fmla="*/ 3404 w 3615"/>
              <a:gd name="T45" fmla="*/ 1732 h 5023"/>
              <a:gd name="T46" fmla="*/ 3159 w 3615"/>
              <a:gd name="T47" fmla="*/ 1931 h 5023"/>
              <a:gd name="T48" fmla="*/ 3188 w 3615"/>
              <a:gd name="T49" fmla="*/ 2181 h 5023"/>
              <a:gd name="T50" fmla="*/ 3114 w 3615"/>
              <a:gd name="T51" fmla="*/ 2568 h 5023"/>
              <a:gd name="T52" fmla="*/ 3051 w 3615"/>
              <a:gd name="T53" fmla="*/ 2823 h 5023"/>
              <a:gd name="T54" fmla="*/ 2915 w 3615"/>
              <a:gd name="T55" fmla="*/ 2977 h 5023"/>
              <a:gd name="T56" fmla="*/ 3000 w 3615"/>
              <a:gd name="T57" fmla="*/ 3442 h 5023"/>
              <a:gd name="T58" fmla="*/ 2870 w 3615"/>
              <a:gd name="T59" fmla="*/ 3568 h 5023"/>
              <a:gd name="T60" fmla="*/ 2818 w 3615"/>
              <a:gd name="T61" fmla="*/ 3619 h 5023"/>
              <a:gd name="T62" fmla="*/ 2625 w 3615"/>
              <a:gd name="T63" fmla="*/ 3602 h 5023"/>
              <a:gd name="T64" fmla="*/ 2318 w 3615"/>
              <a:gd name="T65" fmla="*/ 3692 h 5023"/>
              <a:gd name="T66" fmla="*/ 2307 w 3615"/>
              <a:gd name="T67" fmla="*/ 3789 h 5023"/>
              <a:gd name="T68" fmla="*/ 2267 w 3615"/>
              <a:gd name="T69" fmla="*/ 4033 h 5023"/>
              <a:gd name="T70" fmla="*/ 2199 w 3615"/>
              <a:gd name="T71" fmla="*/ 4278 h 5023"/>
              <a:gd name="T72" fmla="*/ 1972 w 3615"/>
              <a:gd name="T73" fmla="*/ 4493 h 5023"/>
              <a:gd name="T74" fmla="*/ 1733 w 3615"/>
              <a:gd name="T75" fmla="*/ 4743 h 5023"/>
              <a:gd name="T76" fmla="*/ 1688 w 3615"/>
              <a:gd name="T77" fmla="*/ 4965 h 5023"/>
              <a:gd name="T78" fmla="*/ 1552 w 3615"/>
              <a:gd name="T79" fmla="*/ 4925 h 5023"/>
              <a:gd name="T80" fmla="*/ 1318 w 3615"/>
              <a:gd name="T81" fmla="*/ 4823 h 5023"/>
              <a:gd name="T82" fmla="*/ 1211 w 3615"/>
              <a:gd name="T83" fmla="*/ 4584 h 5023"/>
              <a:gd name="T84" fmla="*/ 1080 w 3615"/>
              <a:gd name="T85" fmla="*/ 4431 h 5023"/>
              <a:gd name="T86" fmla="*/ 904 w 3615"/>
              <a:gd name="T87" fmla="*/ 4454 h 5023"/>
              <a:gd name="T88" fmla="*/ 676 w 3615"/>
              <a:gd name="T89" fmla="*/ 4374 h 5023"/>
              <a:gd name="T90" fmla="*/ 557 w 3615"/>
              <a:gd name="T91" fmla="*/ 4226 h 5023"/>
              <a:gd name="T92" fmla="*/ 569 w 3615"/>
              <a:gd name="T93" fmla="*/ 4028 h 5023"/>
              <a:gd name="T94" fmla="*/ 767 w 3615"/>
              <a:gd name="T95" fmla="*/ 3738 h 5023"/>
              <a:gd name="T96" fmla="*/ 676 w 3615"/>
              <a:gd name="T97" fmla="*/ 3312 h 5023"/>
              <a:gd name="T98" fmla="*/ 375 w 3615"/>
              <a:gd name="T99" fmla="*/ 2988 h 5023"/>
              <a:gd name="T100" fmla="*/ 154 w 3615"/>
              <a:gd name="T101" fmla="*/ 2909 h 5023"/>
              <a:gd name="T102" fmla="*/ 35 w 3615"/>
              <a:gd name="T103" fmla="*/ 2857 h 5023"/>
              <a:gd name="T104" fmla="*/ 12 w 3615"/>
              <a:gd name="T105" fmla="*/ 2596 h 5023"/>
              <a:gd name="T106" fmla="*/ 211 w 3615"/>
              <a:gd name="T107" fmla="*/ 2528 h 5023"/>
              <a:gd name="T108" fmla="*/ 228 w 3615"/>
              <a:gd name="T109" fmla="*/ 2181 h 5023"/>
              <a:gd name="T110" fmla="*/ 449 w 3615"/>
              <a:gd name="T111" fmla="*/ 2039 h 5023"/>
              <a:gd name="T112" fmla="*/ 421 w 3615"/>
              <a:gd name="T113" fmla="*/ 1715 h 5023"/>
              <a:gd name="T114" fmla="*/ 387 w 3615"/>
              <a:gd name="T115" fmla="*/ 1573 h 5023"/>
              <a:gd name="T116" fmla="*/ 1256 w 3615"/>
              <a:gd name="T117" fmla="*/ 846 h 5023"/>
              <a:gd name="T118" fmla="*/ 1222 w 3615"/>
              <a:gd name="T119" fmla="*/ 846 h 5023"/>
              <a:gd name="T120" fmla="*/ 1358 w 3615"/>
              <a:gd name="T121" fmla="*/ 744 h 5023"/>
              <a:gd name="T122" fmla="*/ 1296 w 3615"/>
              <a:gd name="T123" fmla="*/ 789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15" h="5023">
                <a:moveTo>
                  <a:pt x="415" y="1534"/>
                </a:moveTo>
                <a:lnTo>
                  <a:pt x="415" y="1534"/>
                </a:lnTo>
                <a:cubicBezTo>
                  <a:pt x="427" y="1534"/>
                  <a:pt x="432" y="1534"/>
                  <a:pt x="444" y="1534"/>
                </a:cubicBezTo>
                <a:cubicBezTo>
                  <a:pt x="449" y="1534"/>
                  <a:pt x="455" y="1534"/>
                  <a:pt x="461" y="1539"/>
                </a:cubicBezTo>
                <a:cubicBezTo>
                  <a:pt x="472" y="1551"/>
                  <a:pt x="483" y="1539"/>
                  <a:pt x="500" y="1539"/>
                </a:cubicBezTo>
                <a:cubicBezTo>
                  <a:pt x="512" y="1539"/>
                  <a:pt x="517" y="1545"/>
                  <a:pt x="523" y="1556"/>
                </a:cubicBezTo>
                <a:cubicBezTo>
                  <a:pt x="546" y="1613"/>
                  <a:pt x="591" y="1585"/>
                  <a:pt x="631" y="1585"/>
                </a:cubicBezTo>
                <a:cubicBezTo>
                  <a:pt x="688" y="1585"/>
                  <a:pt x="722" y="1693"/>
                  <a:pt x="790" y="1664"/>
                </a:cubicBezTo>
                <a:cubicBezTo>
                  <a:pt x="841" y="1647"/>
                  <a:pt x="875" y="1636"/>
                  <a:pt x="932" y="1636"/>
                </a:cubicBezTo>
                <a:cubicBezTo>
                  <a:pt x="978" y="1636"/>
                  <a:pt x="983" y="1585"/>
                  <a:pt x="995" y="1545"/>
                </a:cubicBezTo>
                <a:cubicBezTo>
                  <a:pt x="1000" y="1534"/>
                  <a:pt x="1091" y="1409"/>
                  <a:pt x="1052" y="1414"/>
                </a:cubicBezTo>
                <a:cubicBezTo>
                  <a:pt x="1000" y="1420"/>
                  <a:pt x="1029" y="1386"/>
                  <a:pt x="1000" y="1363"/>
                </a:cubicBezTo>
                <a:cubicBezTo>
                  <a:pt x="983" y="1352"/>
                  <a:pt x="949" y="1318"/>
                  <a:pt x="955" y="1295"/>
                </a:cubicBezTo>
                <a:cubicBezTo>
                  <a:pt x="955" y="1267"/>
                  <a:pt x="972" y="1238"/>
                  <a:pt x="961" y="1215"/>
                </a:cubicBezTo>
                <a:cubicBezTo>
                  <a:pt x="955" y="1198"/>
                  <a:pt x="938" y="1187"/>
                  <a:pt x="938" y="1170"/>
                </a:cubicBezTo>
                <a:cubicBezTo>
                  <a:pt x="932" y="1164"/>
                  <a:pt x="949" y="1142"/>
                  <a:pt x="949" y="1130"/>
                </a:cubicBezTo>
                <a:cubicBezTo>
                  <a:pt x="966" y="1091"/>
                  <a:pt x="955" y="1062"/>
                  <a:pt x="978" y="1022"/>
                </a:cubicBezTo>
                <a:cubicBezTo>
                  <a:pt x="983" y="1011"/>
                  <a:pt x="1063" y="920"/>
                  <a:pt x="1034" y="914"/>
                </a:cubicBezTo>
                <a:cubicBezTo>
                  <a:pt x="1006" y="914"/>
                  <a:pt x="1000" y="897"/>
                  <a:pt x="1012" y="880"/>
                </a:cubicBezTo>
                <a:cubicBezTo>
                  <a:pt x="1029" y="857"/>
                  <a:pt x="1029" y="823"/>
                  <a:pt x="1046" y="806"/>
                </a:cubicBezTo>
                <a:cubicBezTo>
                  <a:pt x="1063" y="778"/>
                  <a:pt x="1103" y="778"/>
                  <a:pt x="1103" y="738"/>
                </a:cubicBezTo>
                <a:cubicBezTo>
                  <a:pt x="1103" y="721"/>
                  <a:pt x="1086" y="693"/>
                  <a:pt x="1091" y="676"/>
                </a:cubicBezTo>
                <a:cubicBezTo>
                  <a:pt x="1097" y="659"/>
                  <a:pt x="1103" y="619"/>
                  <a:pt x="1108" y="608"/>
                </a:cubicBezTo>
                <a:cubicBezTo>
                  <a:pt x="1120" y="596"/>
                  <a:pt x="1165" y="653"/>
                  <a:pt x="1194" y="608"/>
                </a:cubicBezTo>
                <a:cubicBezTo>
                  <a:pt x="1199" y="596"/>
                  <a:pt x="1188" y="585"/>
                  <a:pt x="1199" y="568"/>
                </a:cubicBezTo>
                <a:cubicBezTo>
                  <a:pt x="1216" y="551"/>
                  <a:pt x="1245" y="551"/>
                  <a:pt x="1222" y="522"/>
                </a:cubicBezTo>
                <a:cubicBezTo>
                  <a:pt x="1211" y="500"/>
                  <a:pt x="1233" y="505"/>
                  <a:pt x="1245" y="505"/>
                </a:cubicBezTo>
                <a:cubicBezTo>
                  <a:pt x="1256" y="511"/>
                  <a:pt x="1250" y="466"/>
                  <a:pt x="1262" y="454"/>
                </a:cubicBezTo>
                <a:cubicBezTo>
                  <a:pt x="1284" y="443"/>
                  <a:pt x="1330" y="460"/>
                  <a:pt x="1353" y="454"/>
                </a:cubicBezTo>
                <a:cubicBezTo>
                  <a:pt x="1409" y="477"/>
                  <a:pt x="1392" y="420"/>
                  <a:pt x="1404" y="392"/>
                </a:cubicBezTo>
                <a:cubicBezTo>
                  <a:pt x="1415" y="346"/>
                  <a:pt x="1421" y="369"/>
                  <a:pt x="1461" y="363"/>
                </a:cubicBezTo>
                <a:cubicBezTo>
                  <a:pt x="1500" y="358"/>
                  <a:pt x="1523" y="306"/>
                  <a:pt x="1552" y="289"/>
                </a:cubicBezTo>
                <a:cubicBezTo>
                  <a:pt x="1574" y="278"/>
                  <a:pt x="1597" y="267"/>
                  <a:pt x="1614" y="255"/>
                </a:cubicBezTo>
                <a:cubicBezTo>
                  <a:pt x="1654" y="227"/>
                  <a:pt x="1614" y="227"/>
                  <a:pt x="1614" y="198"/>
                </a:cubicBezTo>
                <a:cubicBezTo>
                  <a:pt x="1625" y="187"/>
                  <a:pt x="1608" y="153"/>
                  <a:pt x="1620" y="136"/>
                </a:cubicBezTo>
                <a:cubicBezTo>
                  <a:pt x="1631" y="125"/>
                  <a:pt x="1642" y="113"/>
                  <a:pt x="1648" y="96"/>
                </a:cubicBezTo>
                <a:cubicBezTo>
                  <a:pt x="1665" y="74"/>
                  <a:pt x="1665" y="39"/>
                  <a:pt x="1688" y="22"/>
                </a:cubicBezTo>
                <a:cubicBezTo>
                  <a:pt x="1711" y="0"/>
                  <a:pt x="1745" y="0"/>
                  <a:pt x="1779" y="0"/>
                </a:cubicBezTo>
                <a:lnTo>
                  <a:pt x="1779" y="0"/>
                </a:lnTo>
                <a:cubicBezTo>
                  <a:pt x="1779" y="5"/>
                  <a:pt x="1773" y="11"/>
                  <a:pt x="1773" y="22"/>
                </a:cubicBezTo>
                <a:cubicBezTo>
                  <a:pt x="1773" y="39"/>
                  <a:pt x="1790" y="45"/>
                  <a:pt x="1796" y="56"/>
                </a:cubicBezTo>
                <a:cubicBezTo>
                  <a:pt x="1802" y="56"/>
                  <a:pt x="1847" y="56"/>
                  <a:pt x="1847" y="68"/>
                </a:cubicBezTo>
                <a:cubicBezTo>
                  <a:pt x="1858" y="68"/>
                  <a:pt x="1875" y="119"/>
                  <a:pt x="1898" y="125"/>
                </a:cubicBezTo>
                <a:lnTo>
                  <a:pt x="1909" y="130"/>
                </a:lnTo>
                <a:cubicBezTo>
                  <a:pt x="1926" y="136"/>
                  <a:pt x="1926" y="170"/>
                  <a:pt x="1932" y="182"/>
                </a:cubicBezTo>
                <a:cubicBezTo>
                  <a:pt x="1944" y="216"/>
                  <a:pt x="1961" y="159"/>
                  <a:pt x="1978" y="193"/>
                </a:cubicBezTo>
                <a:cubicBezTo>
                  <a:pt x="1955" y="267"/>
                  <a:pt x="2017" y="221"/>
                  <a:pt x="2023" y="198"/>
                </a:cubicBezTo>
                <a:cubicBezTo>
                  <a:pt x="2034" y="176"/>
                  <a:pt x="2034" y="176"/>
                  <a:pt x="2034" y="176"/>
                </a:cubicBezTo>
                <a:cubicBezTo>
                  <a:pt x="2046" y="136"/>
                  <a:pt x="2063" y="182"/>
                  <a:pt x="2091" y="182"/>
                </a:cubicBezTo>
                <a:cubicBezTo>
                  <a:pt x="2103" y="221"/>
                  <a:pt x="2148" y="182"/>
                  <a:pt x="2165" y="187"/>
                </a:cubicBezTo>
                <a:cubicBezTo>
                  <a:pt x="2171" y="221"/>
                  <a:pt x="2250" y="142"/>
                  <a:pt x="2262" y="136"/>
                </a:cubicBezTo>
                <a:cubicBezTo>
                  <a:pt x="2335" y="108"/>
                  <a:pt x="2370" y="204"/>
                  <a:pt x="2421" y="210"/>
                </a:cubicBezTo>
                <a:cubicBezTo>
                  <a:pt x="2432" y="210"/>
                  <a:pt x="2466" y="198"/>
                  <a:pt x="2466" y="204"/>
                </a:cubicBezTo>
                <a:cubicBezTo>
                  <a:pt x="2483" y="210"/>
                  <a:pt x="2540" y="312"/>
                  <a:pt x="2540" y="312"/>
                </a:cubicBezTo>
                <a:cubicBezTo>
                  <a:pt x="2546" y="329"/>
                  <a:pt x="2580" y="352"/>
                  <a:pt x="2597" y="358"/>
                </a:cubicBezTo>
                <a:cubicBezTo>
                  <a:pt x="2608" y="363"/>
                  <a:pt x="2659" y="392"/>
                  <a:pt x="2671" y="380"/>
                </a:cubicBezTo>
                <a:cubicBezTo>
                  <a:pt x="2693" y="352"/>
                  <a:pt x="2682" y="363"/>
                  <a:pt x="2711" y="369"/>
                </a:cubicBezTo>
                <a:cubicBezTo>
                  <a:pt x="2745" y="375"/>
                  <a:pt x="2750" y="358"/>
                  <a:pt x="2762" y="341"/>
                </a:cubicBezTo>
                <a:cubicBezTo>
                  <a:pt x="2773" y="324"/>
                  <a:pt x="2796" y="335"/>
                  <a:pt x="2807" y="341"/>
                </a:cubicBezTo>
                <a:cubicBezTo>
                  <a:pt x="2818" y="346"/>
                  <a:pt x="2875" y="318"/>
                  <a:pt x="2887" y="312"/>
                </a:cubicBezTo>
                <a:cubicBezTo>
                  <a:pt x="2915" y="295"/>
                  <a:pt x="2932" y="335"/>
                  <a:pt x="2955" y="329"/>
                </a:cubicBezTo>
                <a:cubicBezTo>
                  <a:pt x="3006" y="324"/>
                  <a:pt x="2989" y="392"/>
                  <a:pt x="3034" y="409"/>
                </a:cubicBezTo>
                <a:cubicBezTo>
                  <a:pt x="3051" y="414"/>
                  <a:pt x="3074" y="403"/>
                  <a:pt x="3068" y="380"/>
                </a:cubicBezTo>
                <a:cubicBezTo>
                  <a:pt x="3063" y="358"/>
                  <a:pt x="3080" y="352"/>
                  <a:pt x="3091" y="335"/>
                </a:cubicBezTo>
                <a:cubicBezTo>
                  <a:pt x="3131" y="324"/>
                  <a:pt x="3114" y="341"/>
                  <a:pt x="3137" y="346"/>
                </a:cubicBezTo>
                <a:lnTo>
                  <a:pt x="3142" y="352"/>
                </a:lnTo>
                <a:cubicBezTo>
                  <a:pt x="3142" y="369"/>
                  <a:pt x="3193" y="386"/>
                  <a:pt x="3205" y="380"/>
                </a:cubicBezTo>
                <a:cubicBezTo>
                  <a:pt x="3222" y="375"/>
                  <a:pt x="3250" y="369"/>
                  <a:pt x="3267" y="369"/>
                </a:cubicBezTo>
                <a:cubicBezTo>
                  <a:pt x="3301" y="380"/>
                  <a:pt x="3330" y="358"/>
                  <a:pt x="3364" y="369"/>
                </a:cubicBezTo>
                <a:cubicBezTo>
                  <a:pt x="3375" y="369"/>
                  <a:pt x="3392" y="369"/>
                  <a:pt x="3404" y="375"/>
                </a:cubicBezTo>
                <a:cubicBezTo>
                  <a:pt x="3421" y="380"/>
                  <a:pt x="3438" y="386"/>
                  <a:pt x="3455" y="386"/>
                </a:cubicBezTo>
                <a:cubicBezTo>
                  <a:pt x="3466" y="380"/>
                  <a:pt x="3472" y="380"/>
                  <a:pt x="3477" y="380"/>
                </a:cubicBezTo>
                <a:lnTo>
                  <a:pt x="3477" y="380"/>
                </a:lnTo>
                <a:cubicBezTo>
                  <a:pt x="3495" y="414"/>
                  <a:pt x="3495" y="414"/>
                  <a:pt x="3495" y="414"/>
                </a:cubicBezTo>
                <a:cubicBezTo>
                  <a:pt x="3517" y="437"/>
                  <a:pt x="3517" y="443"/>
                  <a:pt x="3529" y="477"/>
                </a:cubicBezTo>
                <a:cubicBezTo>
                  <a:pt x="3540" y="505"/>
                  <a:pt x="3568" y="511"/>
                  <a:pt x="3591" y="511"/>
                </a:cubicBezTo>
                <a:cubicBezTo>
                  <a:pt x="3608" y="545"/>
                  <a:pt x="3591" y="579"/>
                  <a:pt x="3574" y="613"/>
                </a:cubicBezTo>
                <a:cubicBezTo>
                  <a:pt x="3546" y="664"/>
                  <a:pt x="3568" y="642"/>
                  <a:pt x="3580" y="687"/>
                </a:cubicBezTo>
                <a:cubicBezTo>
                  <a:pt x="3580" y="704"/>
                  <a:pt x="3546" y="710"/>
                  <a:pt x="3534" y="716"/>
                </a:cubicBezTo>
                <a:cubicBezTo>
                  <a:pt x="3517" y="721"/>
                  <a:pt x="3517" y="738"/>
                  <a:pt x="3529" y="750"/>
                </a:cubicBezTo>
                <a:cubicBezTo>
                  <a:pt x="3546" y="772"/>
                  <a:pt x="3523" y="789"/>
                  <a:pt x="3551" y="806"/>
                </a:cubicBezTo>
                <a:cubicBezTo>
                  <a:pt x="3574" y="818"/>
                  <a:pt x="3563" y="841"/>
                  <a:pt x="3568" y="869"/>
                </a:cubicBezTo>
                <a:cubicBezTo>
                  <a:pt x="3574" y="886"/>
                  <a:pt x="3557" y="914"/>
                  <a:pt x="3563" y="920"/>
                </a:cubicBezTo>
                <a:cubicBezTo>
                  <a:pt x="3568" y="931"/>
                  <a:pt x="3614" y="926"/>
                  <a:pt x="3603" y="943"/>
                </a:cubicBezTo>
                <a:cubicBezTo>
                  <a:pt x="3568" y="994"/>
                  <a:pt x="3603" y="977"/>
                  <a:pt x="3585" y="1022"/>
                </a:cubicBezTo>
                <a:cubicBezTo>
                  <a:pt x="3568" y="1079"/>
                  <a:pt x="3529" y="1164"/>
                  <a:pt x="3529" y="1227"/>
                </a:cubicBezTo>
                <a:cubicBezTo>
                  <a:pt x="3529" y="1289"/>
                  <a:pt x="3529" y="1346"/>
                  <a:pt x="3500" y="1403"/>
                </a:cubicBezTo>
                <a:cubicBezTo>
                  <a:pt x="3500" y="1414"/>
                  <a:pt x="3483" y="1431"/>
                  <a:pt x="3477" y="1443"/>
                </a:cubicBezTo>
                <a:cubicBezTo>
                  <a:pt x="3466" y="1471"/>
                  <a:pt x="3489" y="1500"/>
                  <a:pt x="3461" y="1534"/>
                </a:cubicBezTo>
                <a:cubicBezTo>
                  <a:pt x="3455" y="1539"/>
                  <a:pt x="3415" y="1579"/>
                  <a:pt x="3404" y="1585"/>
                </a:cubicBezTo>
                <a:cubicBezTo>
                  <a:pt x="3387" y="1585"/>
                  <a:pt x="3364" y="1602"/>
                  <a:pt x="3375" y="1624"/>
                </a:cubicBezTo>
                <a:cubicBezTo>
                  <a:pt x="3392" y="1647"/>
                  <a:pt x="3404" y="1704"/>
                  <a:pt x="3404" y="1732"/>
                </a:cubicBezTo>
                <a:cubicBezTo>
                  <a:pt x="3404" y="1766"/>
                  <a:pt x="3347" y="1761"/>
                  <a:pt x="3347" y="1784"/>
                </a:cubicBezTo>
                <a:cubicBezTo>
                  <a:pt x="3341" y="1818"/>
                  <a:pt x="3324" y="1823"/>
                  <a:pt x="3296" y="1823"/>
                </a:cubicBezTo>
                <a:cubicBezTo>
                  <a:pt x="3262" y="1823"/>
                  <a:pt x="3250" y="1869"/>
                  <a:pt x="3250" y="1897"/>
                </a:cubicBezTo>
                <a:cubicBezTo>
                  <a:pt x="3250" y="1937"/>
                  <a:pt x="3182" y="1909"/>
                  <a:pt x="3159" y="1931"/>
                </a:cubicBezTo>
                <a:cubicBezTo>
                  <a:pt x="3165" y="1926"/>
                  <a:pt x="3165" y="1926"/>
                  <a:pt x="3159" y="1926"/>
                </a:cubicBezTo>
                <a:cubicBezTo>
                  <a:pt x="3148" y="1982"/>
                  <a:pt x="3023" y="2039"/>
                  <a:pt x="3080" y="2090"/>
                </a:cubicBezTo>
                <a:cubicBezTo>
                  <a:pt x="3108" y="2124"/>
                  <a:pt x="3091" y="2130"/>
                  <a:pt x="3097" y="2170"/>
                </a:cubicBezTo>
                <a:cubicBezTo>
                  <a:pt x="3108" y="2210"/>
                  <a:pt x="3159" y="2181"/>
                  <a:pt x="3188" y="2181"/>
                </a:cubicBezTo>
                <a:cubicBezTo>
                  <a:pt x="3205" y="2221"/>
                  <a:pt x="3205" y="2346"/>
                  <a:pt x="3148" y="2363"/>
                </a:cubicBezTo>
                <a:cubicBezTo>
                  <a:pt x="3125" y="2369"/>
                  <a:pt x="3051" y="2363"/>
                  <a:pt x="3091" y="2414"/>
                </a:cubicBezTo>
                <a:cubicBezTo>
                  <a:pt x="3108" y="2437"/>
                  <a:pt x="3103" y="2477"/>
                  <a:pt x="3074" y="2488"/>
                </a:cubicBezTo>
                <a:cubicBezTo>
                  <a:pt x="3057" y="2528"/>
                  <a:pt x="3091" y="2539"/>
                  <a:pt x="3114" y="2568"/>
                </a:cubicBezTo>
                <a:cubicBezTo>
                  <a:pt x="3131" y="2585"/>
                  <a:pt x="3120" y="2596"/>
                  <a:pt x="3108" y="2607"/>
                </a:cubicBezTo>
                <a:cubicBezTo>
                  <a:pt x="3091" y="2624"/>
                  <a:pt x="3108" y="2636"/>
                  <a:pt x="3120" y="2647"/>
                </a:cubicBezTo>
                <a:cubicBezTo>
                  <a:pt x="3137" y="2658"/>
                  <a:pt x="3131" y="2738"/>
                  <a:pt x="3125" y="2761"/>
                </a:cubicBezTo>
                <a:cubicBezTo>
                  <a:pt x="3114" y="2801"/>
                  <a:pt x="3063" y="2783"/>
                  <a:pt x="3051" y="2823"/>
                </a:cubicBezTo>
                <a:cubicBezTo>
                  <a:pt x="3040" y="2846"/>
                  <a:pt x="3057" y="2880"/>
                  <a:pt x="3034" y="2897"/>
                </a:cubicBezTo>
                <a:cubicBezTo>
                  <a:pt x="3017" y="2914"/>
                  <a:pt x="2995" y="2914"/>
                  <a:pt x="2983" y="2925"/>
                </a:cubicBezTo>
                <a:cubicBezTo>
                  <a:pt x="2972" y="2937"/>
                  <a:pt x="2983" y="2948"/>
                  <a:pt x="2966" y="2954"/>
                </a:cubicBezTo>
                <a:cubicBezTo>
                  <a:pt x="2949" y="2965"/>
                  <a:pt x="2915" y="2943"/>
                  <a:pt x="2915" y="2977"/>
                </a:cubicBezTo>
                <a:cubicBezTo>
                  <a:pt x="2915" y="2994"/>
                  <a:pt x="2921" y="3039"/>
                  <a:pt x="2932" y="3051"/>
                </a:cubicBezTo>
                <a:cubicBezTo>
                  <a:pt x="2955" y="3085"/>
                  <a:pt x="2983" y="3102"/>
                  <a:pt x="3000" y="3147"/>
                </a:cubicBezTo>
                <a:cubicBezTo>
                  <a:pt x="3040" y="3238"/>
                  <a:pt x="2955" y="3272"/>
                  <a:pt x="2966" y="3346"/>
                </a:cubicBezTo>
                <a:cubicBezTo>
                  <a:pt x="2972" y="3380"/>
                  <a:pt x="2989" y="3414"/>
                  <a:pt x="3000" y="3442"/>
                </a:cubicBezTo>
                <a:cubicBezTo>
                  <a:pt x="3006" y="3465"/>
                  <a:pt x="2966" y="3494"/>
                  <a:pt x="2961" y="3516"/>
                </a:cubicBezTo>
                <a:cubicBezTo>
                  <a:pt x="2955" y="3533"/>
                  <a:pt x="2949" y="3539"/>
                  <a:pt x="2932" y="3550"/>
                </a:cubicBezTo>
                <a:cubicBezTo>
                  <a:pt x="2921" y="3556"/>
                  <a:pt x="2909" y="3556"/>
                  <a:pt x="2892" y="3562"/>
                </a:cubicBezTo>
                <a:cubicBezTo>
                  <a:pt x="2887" y="3562"/>
                  <a:pt x="2875" y="3562"/>
                  <a:pt x="2870" y="3568"/>
                </a:cubicBezTo>
                <a:cubicBezTo>
                  <a:pt x="2864" y="3573"/>
                  <a:pt x="2870" y="3590"/>
                  <a:pt x="2875" y="3602"/>
                </a:cubicBezTo>
                <a:lnTo>
                  <a:pt x="2875" y="3602"/>
                </a:lnTo>
                <a:cubicBezTo>
                  <a:pt x="2853" y="3613"/>
                  <a:pt x="2853" y="3613"/>
                  <a:pt x="2853" y="3613"/>
                </a:cubicBezTo>
                <a:cubicBezTo>
                  <a:pt x="2841" y="3619"/>
                  <a:pt x="2830" y="3624"/>
                  <a:pt x="2818" y="3619"/>
                </a:cubicBezTo>
                <a:cubicBezTo>
                  <a:pt x="2807" y="3613"/>
                  <a:pt x="2807" y="3607"/>
                  <a:pt x="2796" y="3607"/>
                </a:cubicBezTo>
                <a:cubicBezTo>
                  <a:pt x="2773" y="3613"/>
                  <a:pt x="2756" y="3636"/>
                  <a:pt x="2733" y="3647"/>
                </a:cubicBezTo>
                <a:cubicBezTo>
                  <a:pt x="2733" y="3658"/>
                  <a:pt x="2722" y="3658"/>
                  <a:pt x="2716" y="3658"/>
                </a:cubicBezTo>
                <a:cubicBezTo>
                  <a:pt x="2682" y="3613"/>
                  <a:pt x="2699" y="3602"/>
                  <a:pt x="2625" y="3602"/>
                </a:cubicBezTo>
                <a:cubicBezTo>
                  <a:pt x="2585" y="3602"/>
                  <a:pt x="2512" y="3573"/>
                  <a:pt x="2495" y="3533"/>
                </a:cubicBezTo>
                <a:cubicBezTo>
                  <a:pt x="2489" y="3528"/>
                  <a:pt x="2489" y="3505"/>
                  <a:pt x="2477" y="3505"/>
                </a:cubicBezTo>
                <a:cubicBezTo>
                  <a:pt x="2438" y="3505"/>
                  <a:pt x="2409" y="3528"/>
                  <a:pt x="2398" y="3568"/>
                </a:cubicBezTo>
                <a:cubicBezTo>
                  <a:pt x="2375" y="3624"/>
                  <a:pt x="2387" y="3658"/>
                  <a:pt x="2318" y="3692"/>
                </a:cubicBezTo>
                <a:cubicBezTo>
                  <a:pt x="2273" y="3715"/>
                  <a:pt x="2284" y="3698"/>
                  <a:pt x="2245" y="3687"/>
                </a:cubicBezTo>
                <a:cubicBezTo>
                  <a:pt x="2194" y="3670"/>
                  <a:pt x="2216" y="3732"/>
                  <a:pt x="2205" y="3755"/>
                </a:cubicBezTo>
                <a:cubicBezTo>
                  <a:pt x="2188" y="3789"/>
                  <a:pt x="2273" y="3795"/>
                  <a:pt x="2290" y="3795"/>
                </a:cubicBezTo>
                <a:lnTo>
                  <a:pt x="2307" y="3789"/>
                </a:lnTo>
                <a:cubicBezTo>
                  <a:pt x="2318" y="3789"/>
                  <a:pt x="2307" y="3846"/>
                  <a:pt x="2307" y="3852"/>
                </a:cubicBezTo>
                <a:cubicBezTo>
                  <a:pt x="2307" y="3869"/>
                  <a:pt x="2301" y="3948"/>
                  <a:pt x="2307" y="3954"/>
                </a:cubicBezTo>
                <a:cubicBezTo>
                  <a:pt x="2330" y="3960"/>
                  <a:pt x="2347" y="3994"/>
                  <a:pt x="2324" y="4011"/>
                </a:cubicBezTo>
                <a:cubicBezTo>
                  <a:pt x="2307" y="4028"/>
                  <a:pt x="2279" y="4022"/>
                  <a:pt x="2267" y="4033"/>
                </a:cubicBezTo>
                <a:cubicBezTo>
                  <a:pt x="2239" y="4062"/>
                  <a:pt x="2262" y="4079"/>
                  <a:pt x="2273" y="4102"/>
                </a:cubicBezTo>
                <a:cubicBezTo>
                  <a:pt x="2279" y="4119"/>
                  <a:pt x="2330" y="4164"/>
                  <a:pt x="2324" y="4175"/>
                </a:cubicBezTo>
                <a:cubicBezTo>
                  <a:pt x="2324" y="4181"/>
                  <a:pt x="2284" y="4204"/>
                  <a:pt x="2273" y="4209"/>
                </a:cubicBezTo>
                <a:cubicBezTo>
                  <a:pt x="2245" y="4238"/>
                  <a:pt x="2239" y="4266"/>
                  <a:pt x="2199" y="4278"/>
                </a:cubicBezTo>
                <a:cubicBezTo>
                  <a:pt x="2171" y="4289"/>
                  <a:pt x="2199" y="4323"/>
                  <a:pt x="2199" y="4340"/>
                </a:cubicBezTo>
                <a:cubicBezTo>
                  <a:pt x="2199" y="4380"/>
                  <a:pt x="2074" y="4408"/>
                  <a:pt x="2046" y="4397"/>
                </a:cubicBezTo>
                <a:cubicBezTo>
                  <a:pt x="2034" y="4391"/>
                  <a:pt x="2017" y="4374"/>
                  <a:pt x="2006" y="4374"/>
                </a:cubicBezTo>
                <a:cubicBezTo>
                  <a:pt x="1989" y="4408"/>
                  <a:pt x="1983" y="4454"/>
                  <a:pt x="1972" y="4493"/>
                </a:cubicBezTo>
                <a:cubicBezTo>
                  <a:pt x="1961" y="4545"/>
                  <a:pt x="1938" y="4556"/>
                  <a:pt x="1909" y="4596"/>
                </a:cubicBezTo>
                <a:cubicBezTo>
                  <a:pt x="1892" y="4624"/>
                  <a:pt x="1915" y="4641"/>
                  <a:pt x="1915" y="4664"/>
                </a:cubicBezTo>
                <a:cubicBezTo>
                  <a:pt x="1904" y="4664"/>
                  <a:pt x="1892" y="4664"/>
                  <a:pt x="1875" y="4664"/>
                </a:cubicBezTo>
                <a:cubicBezTo>
                  <a:pt x="1830" y="4727"/>
                  <a:pt x="1767" y="4687"/>
                  <a:pt x="1733" y="4743"/>
                </a:cubicBezTo>
                <a:cubicBezTo>
                  <a:pt x="1705" y="4789"/>
                  <a:pt x="1642" y="4795"/>
                  <a:pt x="1637" y="4829"/>
                </a:cubicBezTo>
                <a:cubicBezTo>
                  <a:pt x="1631" y="4857"/>
                  <a:pt x="1642" y="4914"/>
                  <a:pt x="1659" y="4931"/>
                </a:cubicBezTo>
                <a:cubicBezTo>
                  <a:pt x="1665" y="4937"/>
                  <a:pt x="1694" y="4959"/>
                  <a:pt x="1688" y="4965"/>
                </a:cubicBezTo>
                <a:cubicBezTo>
                  <a:pt x="1688" y="4965"/>
                  <a:pt x="1694" y="4965"/>
                  <a:pt x="1688" y="4965"/>
                </a:cubicBezTo>
                <a:cubicBezTo>
                  <a:pt x="1688" y="4971"/>
                  <a:pt x="1648" y="4982"/>
                  <a:pt x="1642" y="4988"/>
                </a:cubicBezTo>
                <a:cubicBezTo>
                  <a:pt x="1631" y="4999"/>
                  <a:pt x="1608" y="5022"/>
                  <a:pt x="1591" y="5022"/>
                </a:cubicBezTo>
                <a:cubicBezTo>
                  <a:pt x="1591" y="5011"/>
                  <a:pt x="1563" y="4988"/>
                  <a:pt x="1552" y="4977"/>
                </a:cubicBezTo>
                <a:cubicBezTo>
                  <a:pt x="1546" y="4965"/>
                  <a:pt x="1563" y="4937"/>
                  <a:pt x="1552" y="4925"/>
                </a:cubicBezTo>
                <a:cubicBezTo>
                  <a:pt x="1552" y="4903"/>
                  <a:pt x="1563" y="4869"/>
                  <a:pt x="1540" y="4846"/>
                </a:cubicBezTo>
                <a:cubicBezTo>
                  <a:pt x="1523" y="4829"/>
                  <a:pt x="1466" y="4829"/>
                  <a:pt x="1461" y="4806"/>
                </a:cubicBezTo>
                <a:cubicBezTo>
                  <a:pt x="1432" y="4800"/>
                  <a:pt x="1415" y="4817"/>
                  <a:pt x="1381" y="4812"/>
                </a:cubicBezTo>
                <a:cubicBezTo>
                  <a:pt x="1375" y="4789"/>
                  <a:pt x="1330" y="4817"/>
                  <a:pt x="1318" y="4823"/>
                </a:cubicBezTo>
                <a:cubicBezTo>
                  <a:pt x="1267" y="4817"/>
                  <a:pt x="1267" y="4817"/>
                  <a:pt x="1267" y="4817"/>
                </a:cubicBezTo>
                <a:cubicBezTo>
                  <a:pt x="1245" y="4761"/>
                  <a:pt x="1245" y="4761"/>
                  <a:pt x="1245" y="4761"/>
                </a:cubicBezTo>
                <a:cubicBezTo>
                  <a:pt x="1279" y="4749"/>
                  <a:pt x="1370" y="4715"/>
                  <a:pt x="1347" y="4670"/>
                </a:cubicBezTo>
                <a:cubicBezTo>
                  <a:pt x="1330" y="4630"/>
                  <a:pt x="1256" y="4579"/>
                  <a:pt x="1211" y="4584"/>
                </a:cubicBezTo>
                <a:cubicBezTo>
                  <a:pt x="1148" y="4596"/>
                  <a:pt x="1154" y="4579"/>
                  <a:pt x="1137" y="4533"/>
                </a:cubicBezTo>
                <a:cubicBezTo>
                  <a:pt x="1131" y="4516"/>
                  <a:pt x="1114" y="4511"/>
                  <a:pt x="1103" y="4493"/>
                </a:cubicBezTo>
                <a:cubicBezTo>
                  <a:pt x="1086" y="4477"/>
                  <a:pt x="1086" y="4459"/>
                  <a:pt x="1086" y="4431"/>
                </a:cubicBezTo>
                <a:cubicBezTo>
                  <a:pt x="1080" y="4431"/>
                  <a:pt x="1080" y="4431"/>
                  <a:pt x="1080" y="4431"/>
                </a:cubicBezTo>
                <a:cubicBezTo>
                  <a:pt x="1000" y="4454"/>
                  <a:pt x="1097" y="4584"/>
                  <a:pt x="978" y="4556"/>
                </a:cubicBezTo>
                <a:cubicBezTo>
                  <a:pt x="898" y="4545"/>
                  <a:pt x="898" y="4545"/>
                  <a:pt x="898" y="4545"/>
                </a:cubicBezTo>
                <a:lnTo>
                  <a:pt x="898" y="4545"/>
                </a:lnTo>
                <a:cubicBezTo>
                  <a:pt x="898" y="4533"/>
                  <a:pt x="909" y="4459"/>
                  <a:pt x="904" y="4454"/>
                </a:cubicBezTo>
                <a:cubicBezTo>
                  <a:pt x="887" y="4448"/>
                  <a:pt x="858" y="4477"/>
                  <a:pt x="836" y="4465"/>
                </a:cubicBezTo>
                <a:cubicBezTo>
                  <a:pt x="824" y="4454"/>
                  <a:pt x="818" y="4448"/>
                  <a:pt x="802" y="4454"/>
                </a:cubicBezTo>
                <a:cubicBezTo>
                  <a:pt x="773" y="4465"/>
                  <a:pt x="762" y="4459"/>
                  <a:pt x="745" y="4437"/>
                </a:cubicBezTo>
                <a:cubicBezTo>
                  <a:pt x="722" y="4408"/>
                  <a:pt x="711" y="4386"/>
                  <a:pt x="676" y="4374"/>
                </a:cubicBezTo>
                <a:cubicBezTo>
                  <a:pt x="654" y="4363"/>
                  <a:pt x="620" y="4272"/>
                  <a:pt x="591" y="4278"/>
                </a:cubicBezTo>
                <a:cubicBezTo>
                  <a:pt x="580" y="4283"/>
                  <a:pt x="557" y="4334"/>
                  <a:pt x="557" y="4323"/>
                </a:cubicBezTo>
                <a:cubicBezTo>
                  <a:pt x="540" y="4323"/>
                  <a:pt x="552" y="4255"/>
                  <a:pt x="574" y="4255"/>
                </a:cubicBezTo>
                <a:cubicBezTo>
                  <a:pt x="574" y="4243"/>
                  <a:pt x="569" y="4232"/>
                  <a:pt x="557" y="4226"/>
                </a:cubicBezTo>
                <a:cubicBezTo>
                  <a:pt x="489" y="4141"/>
                  <a:pt x="489" y="4141"/>
                  <a:pt x="489" y="4141"/>
                </a:cubicBezTo>
                <a:cubicBezTo>
                  <a:pt x="438" y="4136"/>
                  <a:pt x="449" y="4107"/>
                  <a:pt x="483" y="4090"/>
                </a:cubicBezTo>
                <a:cubicBezTo>
                  <a:pt x="500" y="4084"/>
                  <a:pt x="506" y="4050"/>
                  <a:pt x="523" y="4039"/>
                </a:cubicBezTo>
                <a:cubicBezTo>
                  <a:pt x="535" y="4028"/>
                  <a:pt x="557" y="4056"/>
                  <a:pt x="569" y="4028"/>
                </a:cubicBezTo>
                <a:cubicBezTo>
                  <a:pt x="580" y="3999"/>
                  <a:pt x="591" y="3823"/>
                  <a:pt x="620" y="3823"/>
                </a:cubicBezTo>
                <a:cubicBezTo>
                  <a:pt x="620" y="3829"/>
                  <a:pt x="676" y="3852"/>
                  <a:pt x="688" y="3852"/>
                </a:cubicBezTo>
                <a:cubicBezTo>
                  <a:pt x="722" y="3863"/>
                  <a:pt x="722" y="3857"/>
                  <a:pt x="745" y="3834"/>
                </a:cubicBezTo>
                <a:cubicBezTo>
                  <a:pt x="773" y="3812"/>
                  <a:pt x="745" y="3738"/>
                  <a:pt x="767" y="3738"/>
                </a:cubicBezTo>
                <a:cubicBezTo>
                  <a:pt x="767" y="3732"/>
                  <a:pt x="767" y="3732"/>
                  <a:pt x="767" y="3732"/>
                </a:cubicBezTo>
                <a:cubicBezTo>
                  <a:pt x="802" y="3715"/>
                  <a:pt x="756" y="3602"/>
                  <a:pt x="756" y="3573"/>
                </a:cubicBezTo>
                <a:cubicBezTo>
                  <a:pt x="762" y="3533"/>
                  <a:pt x="790" y="3465"/>
                  <a:pt x="756" y="3442"/>
                </a:cubicBezTo>
                <a:cubicBezTo>
                  <a:pt x="722" y="3414"/>
                  <a:pt x="659" y="3363"/>
                  <a:pt x="676" y="3312"/>
                </a:cubicBezTo>
                <a:cubicBezTo>
                  <a:pt x="682" y="3272"/>
                  <a:pt x="699" y="3261"/>
                  <a:pt x="659" y="3232"/>
                </a:cubicBezTo>
                <a:cubicBezTo>
                  <a:pt x="642" y="3221"/>
                  <a:pt x="569" y="3159"/>
                  <a:pt x="563" y="3136"/>
                </a:cubicBezTo>
                <a:cubicBezTo>
                  <a:pt x="535" y="3119"/>
                  <a:pt x="495" y="3073"/>
                  <a:pt x="483" y="3045"/>
                </a:cubicBezTo>
                <a:cubicBezTo>
                  <a:pt x="455" y="2988"/>
                  <a:pt x="415" y="3016"/>
                  <a:pt x="375" y="2988"/>
                </a:cubicBezTo>
                <a:cubicBezTo>
                  <a:pt x="364" y="2977"/>
                  <a:pt x="364" y="2954"/>
                  <a:pt x="353" y="2943"/>
                </a:cubicBezTo>
                <a:cubicBezTo>
                  <a:pt x="330" y="2920"/>
                  <a:pt x="302" y="2977"/>
                  <a:pt x="290" y="2914"/>
                </a:cubicBezTo>
                <a:cubicBezTo>
                  <a:pt x="290" y="2909"/>
                  <a:pt x="273" y="2891"/>
                  <a:pt x="273" y="2886"/>
                </a:cubicBezTo>
                <a:cubicBezTo>
                  <a:pt x="233" y="2886"/>
                  <a:pt x="199" y="2920"/>
                  <a:pt x="154" y="2909"/>
                </a:cubicBezTo>
                <a:lnTo>
                  <a:pt x="154" y="2909"/>
                </a:lnTo>
                <a:cubicBezTo>
                  <a:pt x="131" y="2891"/>
                  <a:pt x="131" y="2891"/>
                  <a:pt x="131" y="2891"/>
                </a:cubicBezTo>
                <a:cubicBezTo>
                  <a:pt x="114" y="2880"/>
                  <a:pt x="91" y="2874"/>
                  <a:pt x="80" y="2869"/>
                </a:cubicBezTo>
                <a:cubicBezTo>
                  <a:pt x="74" y="2869"/>
                  <a:pt x="40" y="2863"/>
                  <a:pt x="35" y="2857"/>
                </a:cubicBezTo>
                <a:lnTo>
                  <a:pt x="35" y="2823"/>
                </a:lnTo>
                <a:cubicBezTo>
                  <a:pt x="35" y="2806"/>
                  <a:pt x="40" y="2783"/>
                  <a:pt x="35" y="2766"/>
                </a:cubicBezTo>
                <a:cubicBezTo>
                  <a:pt x="23" y="2732"/>
                  <a:pt x="6" y="2693"/>
                  <a:pt x="0" y="2658"/>
                </a:cubicBezTo>
                <a:cubicBezTo>
                  <a:pt x="0" y="2636"/>
                  <a:pt x="23" y="2619"/>
                  <a:pt x="12" y="2596"/>
                </a:cubicBezTo>
                <a:cubicBezTo>
                  <a:pt x="0" y="2579"/>
                  <a:pt x="40" y="2579"/>
                  <a:pt x="52" y="2568"/>
                </a:cubicBezTo>
                <a:cubicBezTo>
                  <a:pt x="80" y="2539"/>
                  <a:pt x="69" y="2443"/>
                  <a:pt x="91" y="2437"/>
                </a:cubicBezTo>
                <a:cubicBezTo>
                  <a:pt x="103" y="2431"/>
                  <a:pt x="148" y="2454"/>
                  <a:pt x="154" y="2465"/>
                </a:cubicBezTo>
                <a:cubicBezTo>
                  <a:pt x="171" y="2494"/>
                  <a:pt x="171" y="2556"/>
                  <a:pt x="211" y="2528"/>
                </a:cubicBezTo>
                <a:cubicBezTo>
                  <a:pt x="267" y="2488"/>
                  <a:pt x="267" y="2488"/>
                  <a:pt x="267" y="2488"/>
                </a:cubicBezTo>
                <a:cubicBezTo>
                  <a:pt x="296" y="2471"/>
                  <a:pt x="262" y="2386"/>
                  <a:pt x="245" y="2357"/>
                </a:cubicBezTo>
                <a:cubicBezTo>
                  <a:pt x="228" y="2340"/>
                  <a:pt x="239" y="2295"/>
                  <a:pt x="250" y="2272"/>
                </a:cubicBezTo>
                <a:cubicBezTo>
                  <a:pt x="262" y="2244"/>
                  <a:pt x="199" y="2210"/>
                  <a:pt x="228" y="2181"/>
                </a:cubicBezTo>
                <a:cubicBezTo>
                  <a:pt x="250" y="2153"/>
                  <a:pt x="319" y="2204"/>
                  <a:pt x="319" y="2164"/>
                </a:cubicBezTo>
                <a:cubicBezTo>
                  <a:pt x="336" y="2153"/>
                  <a:pt x="347" y="2119"/>
                  <a:pt x="358" y="2119"/>
                </a:cubicBezTo>
                <a:cubicBezTo>
                  <a:pt x="381" y="2119"/>
                  <a:pt x="387" y="2107"/>
                  <a:pt x="393" y="2085"/>
                </a:cubicBezTo>
                <a:cubicBezTo>
                  <a:pt x="438" y="2068"/>
                  <a:pt x="449" y="2107"/>
                  <a:pt x="449" y="2039"/>
                </a:cubicBezTo>
                <a:cubicBezTo>
                  <a:pt x="449" y="2011"/>
                  <a:pt x="483" y="2005"/>
                  <a:pt x="483" y="1965"/>
                </a:cubicBezTo>
                <a:lnTo>
                  <a:pt x="483" y="1965"/>
                </a:lnTo>
                <a:cubicBezTo>
                  <a:pt x="427" y="1954"/>
                  <a:pt x="455" y="1886"/>
                  <a:pt x="409" y="1874"/>
                </a:cubicBezTo>
                <a:cubicBezTo>
                  <a:pt x="409" y="1829"/>
                  <a:pt x="466" y="1766"/>
                  <a:pt x="421" y="1715"/>
                </a:cubicBezTo>
                <a:cubicBezTo>
                  <a:pt x="398" y="1693"/>
                  <a:pt x="393" y="1687"/>
                  <a:pt x="393" y="1653"/>
                </a:cubicBezTo>
                <a:cubicBezTo>
                  <a:pt x="393" y="1596"/>
                  <a:pt x="393" y="1596"/>
                  <a:pt x="393" y="1596"/>
                </a:cubicBezTo>
                <a:lnTo>
                  <a:pt x="393" y="1596"/>
                </a:lnTo>
                <a:cubicBezTo>
                  <a:pt x="393" y="1590"/>
                  <a:pt x="387" y="1579"/>
                  <a:pt x="387" y="1573"/>
                </a:cubicBezTo>
                <a:cubicBezTo>
                  <a:pt x="387" y="1562"/>
                  <a:pt x="398" y="1551"/>
                  <a:pt x="404" y="1545"/>
                </a:cubicBezTo>
                <a:cubicBezTo>
                  <a:pt x="415" y="1534"/>
                  <a:pt x="415" y="1534"/>
                  <a:pt x="415" y="1534"/>
                </a:cubicBezTo>
                <a:close/>
                <a:moveTo>
                  <a:pt x="1256" y="846"/>
                </a:moveTo>
                <a:lnTo>
                  <a:pt x="1256" y="846"/>
                </a:lnTo>
                <a:cubicBezTo>
                  <a:pt x="1256" y="835"/>
                  <a:pt x="1256" y="829"/>
                  <a:pt x="1262" y="823"/>
                </a:cubicBezTo>
                <a:cubicBezTo>
                  <a:pt x="1262" y="818"/>
                  <a:pt x="1262" y="812"/>
                  <a:pt x="1262" y="801"/>
                </a:cubicBezTo>
                <a:cubicBezTo>
                  <a:pt x="1262" y="784"/>
                  <a:pt x="1245" y="801"/>
                  <a:pt x="1239" y="806"/>
                </a:cubicBezTo>
                <a:cubicBezTo>
                  <a:pt x="1228" y="818"/>
                  <a:pt x="1228" y="835"/>
                  <a:pt x="1222" y="846"/>
                </a:cubicBezTo>
                <a:cubicBezTo>
                  <a:pt x="1216" y="852"/>
                  <a:pt x="1216" y="863"/>
                  <a:pt x="1216" y="863"/>
                </a:cubicBezTo>
                <a:cubicBezTo>
                  <a:pt x="1228" y="869"/>
                  <a:pt x="1239" y="857"/>
                  <a:pt x="1245" y="852"/>
                </a:cubicBezTo>
                <a:cubicBezTo>
                  <a:pt x="1256" y="846"/>
                  <a:pt x="1256" y="846"/>
                  <a:pt x="1256" y="846"/>
                </a:cubicBezTo>
                <a:close/>
                <a:moveTo>
                  <a:pt x="1358" y="744"/>
                </a:moveTo>
                <a:lnTo>
                  <a:pt x="1358" y="744"/>
                </a:lnTo>
                <a:cubicBezTo>
                  <a:pt x="1341" y="744"/>
                  <a:pt x="1330" y="698"/>
                  <a:pt x="1313" y="727"/>
                </a:cubicBezTo>
                <a:cubicBezTo>
                  <a:pt x="1307" y="733"/>
                  <a:pt x="1307" y="738"/>
                  <a:pt x="1307" y="744"/>
                </a:cubicBezTo>
                <a:cubicBezTo>
                  <a:pt x="1302" y="755"/>
                  <a:pt x="1284" y="772"/>
                  <a:pt x="1296" y="789"/>
                </a:cubicBezTo>
                <a:cubicBezTo>
                  <a:pt x="1307" y="806"/>
                  <a:pt x="1341" y="801"/>
                  <a:pt x="1364" y="801"/>
                </a:cubicBezTo>
                <a:cubicBezTo>
                  <a:pt x="1404" y="801"/>
                  <a:pt x="1358" y="778"/>
                  <a:pt x="1358" y="755"/>
                </a:cubicBezTo>
                <a:lnTo>
                  <a:pt x="1358" y="744"/>
                </a:ln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0" name="Freeform 152"/>
          <p:cNvSpPr>
            <a:spLocks noChangeArrowheads="1"/>
          </p:cNvSpPr>
          <p:nvPr/>
        </p:nvSpPr>
        <p:spPr bwMode="auto">
          <a:xfrm>
            <a:off x="17508212" y="3574422"/>
            <a:ext cx="1494611" cy="1628927"/>
          </a:xfrm>
          <a:custGeom>
            <a:avLst/>
            <a:gdLst>
              <a:gd name="T0" fmla="*/ 2153 w 2160"/>
              <a:gd name="T1" fmla="*/ 642 h 2353"/>
              <a:gd name="T2" fmla="*/ 1914 w 2160"/>
              <a:gd name="T3" fmla="*/ 591 h 2353"/>
              <a:gd name="T4" fmla="*/ 1812 w 2160"/>
              <a:gd name="T5" fmla="*/ 556 h 2353"/>
              <a:gd name="T6" fmla="*/ 1716 w 2160"/>
              <a:gd name="T7" fmla="*/ 500 h 2353"/>
              <a:gd name="T8" fmla="*/ 1613 w 2160"/>
              <a:gd name="T9" fmla="*/ 466 h 2353"/>
              <a:gd name="T10" fmla="*/ 1483 w 2160"/>
              <a:gd name="T11" fmla="*/ 329 h 2353"/>
              <a:gd name="T12" fmla="*/ 1261 w 2160"/>
              <a:gd name="T13" fmla="*/ 352 h 2353"/>
              <a:gd name="T14" fmla="*/ 1233 w 2160"/>
              <a:gd name="T15" fmla="*/ 56 h 2353"/>
              <a:gd name="T16" fmla="*/ 1079 w 2160"/>
              <a:gd name="T17" fmla="*/ 85 h 2353"/>
              <a:gd name="T18" fmla="*/ 1000 w 2160"/>
              <a:gd name="T19" fmla="*/ 0 h 2353"/>
              <a:gd name="T20" fmla="*/ 863 w 2160"/>
              <a:gd name="T21" fmla="*/ 51 h 2353"/>
              <a:gd name="T22" fmla="*/ 699 w 2160"/>
              <a:gd name="T23" fmla="*/ 221 h 2353"/>
              <a:gd name="T24" fmla="*/ 585 w 2160"/>
              <a:gd name="T25" fmla="*/ 403 h 2353"/>
              <a:gd name="T26" fmla="*/ 488 w 2160"/>
              <a:gd name="T27" fmla="*/ 573 h 2353"/>
              <a:gd name="T28" fmla="*/ 301 w 2160"/>
              <a:gd name="T29" fmla="*/ 721 h 2353"/>
              <a:gd name="T30" fmla="*/ 216 w 2160"/>
              <a:gd name="T31" fmla="*/ 1051 h 2353"/>
              <a:gd name="T32" fmla="*/ 216 w 2160"/>
              <a:gd name="T33" fmla="*/ 1107 h 2353"/>
              <a:gd name="T34" fmla="*/ 34 w 2160"/>
              <a:gd name="T35" fmla="*/ 1147 h 2353"/>
              <a:gd name="T36" fmla="*/ 34 w 2160"/>
              <a:gd name="T37" fmla="*/ 1221 h 2353"/>
              <a:gd name="T38" fmla="*/ 108 w 2160"/>
              <a:gd name="T39" fmla="*/ 1198 h 2353"/>
              <a:gd name="T40" fmla="*/ 62 w 2160"/>
              <a:gd name="T41" fmla="*/ 1369 h 2353"/>
              <a:gd name="T42" fmla="*/ 278 w 2160"/>
              <a:gd name="T43" fmla="*/ 1460 h 2353"/>
              <a:gd name="T44" fmla="*/ 693 w 2160"/>
              <a:gd name="T45" fmla="*/ 1710 h 2353"/>
              <a:gd name="T46" fmla="*/ 949 w 2160"/>
              <a:gd name="T47" fmla="*/ 1943 h 2353"/>
              <a:gd name="T48" fmla="*/ 789 w 2160"/>
              <a:gd name="T49" fmla="*/ 1971 h 2353"/>
              <a:gd name="T50" fmla="*/ 795 w 2160"/>
              <a:gd name="T51" fmla="*/ 2193 h 2353"/>
              <a:gd name="T52" fmla="*/ 841 w 2160"/>
              <a:gd name="T53" fmla="*/ 2198 h 2353"/>
              <a:gd name="T54" fmla="*/ 1011 w 2160"/>
              <a:gd name="T55" fmla="*/ 2244 h 2353"/>
              <a:gd name="T56" fmla="*/ 1375 w 2160"/>
              <a:gd name="T57" fmla="*/ 2204 h 2353"/>
              <a:gd name="T58" fmla="*/ 1335 w 2160"/>
              <a:gd name="T59" fmla="*/ 1954 h 2353"/>
              <a:gd name="T60" fmla="*/ 1329 w 2160"/>
              <a:gd name="T61" fmla="*/ 1789 h 2353"/>
              <a:gd name="T62" fmla="*/ 1392 w 2160"/>
              <a:gd name="T63" fmla="*/ 1539 h 2353"/>
              <a:gd name="T64" fmla="*/ 1471 w 2160"/>
              <a:gd name="T65" fmla="*/ 1335 h 2353"/>
              <a:gd name="T66" fmla="*/ 1579 w 2160"/>
              <a:gd name="T67" fmla="*/ 1227 h 2353"/>
              <a:gd name="T68" fmla="*/ 1642 w 2160"/>
              <a:gd name="T69" fmla="*/ 1113 h 2353"/>
              <a:gd name="T70" fmla="*/ 1841 w 2160"/>
              <a:gd name="T71" fmla="*/ 1022 h 2353"/>
              <a:gd name="T72" fmla="*/ 1994 w 2160"/>
              <a:gd name="T73" fmla="*/ 857 h 2353"/>
              <a:gd name="T74" fmla="*/ 2068 w 2160"/>
              <a:gd name="T75" fmla="*/ 681 h 2353"/>
              <a:gd name="T76" fmla="*/ 1636 w 2160"/>
              <a:gd name="T77" fmla="*/ 1505 h 2353"/>
              <a:gd name="T78" fmla="*/ 1602 w 2160"/>
              <a:gd name="T79" fmla="*/ 1505 h 2353"/>
              <a:gd name="T80" fmla="*/ 1642 w 2160"/>
              <a:gd name="T81" fmla="*/ 1482 h 2353"/>
              <a:gd name="T82" fmla="*/ 1738 w 2160"/>
              <a:gd name="T83" fmla="*/ 1403 h 2353"/>
              <a:gd name="T84" fmla="*/ 1676 w 2160"/>
              <a:gd name="T85" fmla="*/ 1448 h 2353"/>
              <a:gd name="T86" fmla="*/ 1738 w 2160"/>
              <a:gd name="T87" fmla="*/ 1403 h 2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0" h="2353">
                <a:moveTo>
                  <a:pt x="2159" y="659"/>
                </a:moveTo>
                <a:lnTo>
                  <a:pt x="2159" y="659"/>
                </a:lnTo>
                <a:cubicBezTo>
                  <a:pt x="2159" y="653"/>
                  <a:pt x="2153" y="647"/>
                  <a:pt x="2153" y="642"/>
                </a:cubicBezTo>
                <a:cubicBezTo>
                  <a:pt x="2153" y="625"/>
                  <a:pt x="2142" y="591"/>
                  <a:pt x="2130" y="579"/>
                </a:cubicBezTo>
                <a:cubicBezTo>
                  <a:pt x="2108" y="562"/>
                  <a:pt x="1971" y="642"/>
                  <a:pt x="1960" y="591"/>
                </a:cubicBezTo>
                <a:cubicBezTo>
                  <a:pt x="1948" y="591"/>
                  <a:pt x="1920" y="568"/>
                  <a:pt x="1914" y="591"/>
                </a:cubicBezTo>
                <a:cubicBezTo>
                  <a:pt x="1914" y="591"/>
                  <a:pt x="1914" y="591"/>
                  <a:pt x="1909" y="591"/>
                </a:cubicBezTo>
                <a:cubicBezTo>
                  <a:pt x="1909" y="613"/>
                  <a:pt x="1869" y="596"/>
                  <a:pt x="1863" y="585"/>
                </a:cubicBezTo>
                <a:cubicBezTo>
                  <a:pt x="1858" y="579"/>
                  <a:pt x="1818" y="562"/>
                  <a:pt x="1812" y="556"/>
                </a:cubicBezTo>
                <a:cubicBezTo>
                  <a:pt x="1806" y="551"/>
                  <a:pt x="1812" y="528"/>
                  <a:pt x="1795" y="528"/>
                </a:cubicBezTo>
                <a:cubicBezTo>
                  <a:pt x="1784" y="528"/>
                  <a:pt x="1772" y="534"/>
                  <a:pt x="1761" y="528"/>
                </a:cubicBezTo>
                <a:cubicBezTo>
                  <a:pt x="1733" y="522"/>
                  <a:pt x="1727" y="528"/>
                  <a:pt x="1716" y="500"/>
                </a:cubicBezTo>
                <a:cubicBezTo>
                  <a:pt x="1716" y="494"/>
                  <a:pt x="1693" y="488"/>
                  <a:pt x="1687" y="488"/>
                </a:cubicBezTo>
                <a:cubicBezTo>
                  <a:pt x="1659" y="471"/>
                  <a:pt x="1676" y="494"/>
                  <a:pt x="1653" y="505"/>
                </a:cubicBezTo>
                <a:cubicBezTo>
                  <a:pt x="1642" y="505"/>
                  <a:pt x="1642" y="466"/>
                  <a:pt x="1613" y="466"/>
                </a:cubicBezTo>
                <a:cubicBezTo>
                  <a:pt x="1585" y="466"/>
                  <a:pt x="1562" y="409"/>
                  <a:pt x="1534" y="437"/>
                </a:cubicBezTo>
                <a:cubicBezTo>
                  <a:pt x="1511" y="460"/>
                  <a:pt x="1448" y="414"/>
                  <a:pt x="1448" y="386"/>
                </a:cubicBezTo>
                <a:cubicBezTo>
                  <a:pt x="1448" y="369"/>
                  <a:pt x="1471" y="329"/>
                  <a:pt x="1483" y="329"/>
                </a:cubicBezTo>
                <a:cubicBezTo>
                  <a:pt x="1443" y="329"/>
                  <a:pt x="1432" y="329"/>
                  <a:pt x="1409" y="363"/>
                </a:cubicBezTo>
                <a:cubicBezTo>
                  <a:pt x="1397" y="386"/>
                  <a:pt x="1409" y="466"/>
                  <a:pt x="1386" y="466"/>
                </a:cubicBezTo>
                <a:cubicBezTo>
                  <a:pt x="1346" y="466"/>
                  <a:pt x="1187" y="403"/>
                  <a:pt x="1261" y="352"/>
                </a:cubicBezTo>
                <a:cubicBezTo>
                  <a:pt x="1306" y="318"/>
                  <a:pt x="1312" y="301"/>
                  <a:pt x="1329" y="250"/>
                </a:cubicBezTo>
                <a:cubicBezTo>
                  <a:pt x="1329" y="204"/>
                  <a:pt x="1375" y="170"/>
                  <a:pt x="1358" y="113"/>
                </a:cubicBezTo>
                <a:cubicBezTo>
                  <a:pt x="1341" y="56"/>
                  <a:pt x="1272" y="74"/>
                  <a:pt x="1233" y="56"/>
                </a:cubicBezTo>
                <a:cubicBezTo>
                  <a:pt x="1204" y="39"/>
                  <a:pt x="1170" y="22"/>
                  <a:pt x="1142" y="34"/>
                </a:cubicBezTo>
                <a:cubicBezTo>
                  <a:pt x="1142" y="39"/>
                  <a:pt x="1136" y="51"/>
                  <a:pt x="1142" y="56"/>
                </a:cubicBezTo>
                <a:cubicBezTo>
                  <a:pt x="1142" y="96"/>
                  <a:pt x="1113" y="113"/>
                  <a:pt x="1079" y="85"/>
                </a:cubicBezTo>
                <a:cubicBezTo>
                  <a:pt x="1039" y="62"/>
                  <a:pt x="1062" y="39"/>
                  <a:pt x="1062" y="11"/>
                </a:cubicBezTo>
                <a:cubicBezTo>
                  <a:pt x="1062" y="11"/>
                  <a:pt x="1056" y="11"/>
                  <a:pt x="1056" y="5"/>
                </a:cubicBezTo>
                <a:cubicBezTo>
                  <a:pt x="1039" y="5"/>
                  <a:pt x="1022" y="0"/>
                  <a:pt x="1000" y="0"/>
                </a:cubicBezTo>
                <a:cubicBezTo>
                  <a:pt x="971" y="0"/>
                  <a:pt x="949" y="11"/>
                  <a:pt x="926" y="11"/>
                </a:cubicBezTo>
                <a:lnTo>
                  <a:pt x="926" y="11"/>
                </a:lnTo>
                <a:cubicBezTo>
                  <a:pt x="863" y="51"/>
                  <a:pt x="863" y="51"/>
                  <a:pt x="863" y="51"/>
                </a:cubicBezTo>
                <a:cubicBezTo>
                  <a:pt x="846" y="91"/>
                  <a:pt x="841" y="113"/>
                  <a:pt x="801" y="142"/>
                </a:cubicBezTo>
                <a:cubicBezTo>
                  <a:pt x="767" y="159"/>
                  <a:pt x="755" y="159"/>
                  <a:pt x="716" y="159"/>
                </a:cubicBezTo>
                <a:cubicBezTo>
                  <a:pt x="710" y="159"/>
                  <a:pt x="699" y="210"/>
                  <a:pt x="699" y="221"/>
                </a:cubicBezTo>
                <a:cubicBezTo>
                  <a:pt x="693" y="261"/>
                  <a:pt x="704" y="250"/>
                  <a:pt x="710" y="278"/>
                </a:cubicBezTo>
                <a:cubicBezTo>
                  <a:pt x="716" y="289"/>
                  <a:pt x="665" y="352"/>
                  <a:pt x="659" y="363"/>
                </a:cubicBezTo>
                <a:cubicBezTo>
                  <a:pt x="642" y="380"/>
                  <a:pt x="602" y="386"/>
                  <a:pt x="585" y="403"/>
                </a:cubicBezTo>
                <a:cubicBezTo>
                  <a:pt x="568" y="426"/>
                  <a:pt x="579" y="437"/>
                  <a:pt x="568" y="454"/>
                </a:cubicBezTo>
                <a:cubicBezTo>
                  <a:pt x="539" y="494"/>
                  <a:pt x="551" y="471"/>
                  <a:pt x="557" y="522"/>
                </a:cubicBezTo>
                <a:cubicBezTo>
                  <a:pt x="557" y="568"/>
                  <a:pt x="517" y="551"/>
                  <a:pt x="488" y="573"/>
                </a:cubicBezTo>
                <a:cubicBezTo>
                  <a:pt x="471" y="602"/>
                  <a:pt x="443" y="625"/>
                  <a:pt x="409" y="630"/>
                </a:cubicBezTo>
                <a:cubicBezTo>
                  <a:pt x="380" y="630"/>
                  <a:pt x="375" y="607"/>
                  <a:pt x="352" y="607"/>
                </a:cubicBezTo>
                <a:cubicBezTo>
                  <a:pt x="312" y="613"/>
                  <a:pt x="289" y="687"/>
                  <a:pt x="301" y="721"/>
                </a:cubicBezTo>
                <a:cubicBezTo>
                  <a:pt x="335" y="801"/>
                  <a:pt x="238" y="823"/>
                  <a:pt x="267" y="903"/>
                </a:cubicBezTo>
                <a:cubicBezTo>
                  <a:pt x="278" y="943"/>
                  <a:pt x="255" y="960"/>
                  <a:pt x="221" y="965"/>
                </a:cubicBezTo>
                <a:cubicBezTo>
                  <a:pt x="187" y="971"/>
                  <a:pt x="216" y="1022"/>
                  <a:pt x="216" y="1051"/>
                </a:cubicBezTo>
                <a:cubicBezTo>
                  <a:pt x="216" y="1079"/>
                  <a:pt x="221" y="1062"/>
                  <a:pt x="233" y="1056"/>
                </a:cubicBezTo>
                <a:cubicBezTo>
                  <a:pt x="238" y="1056"/>
                  <a:pt x="238" y="1091"/>
                  <a:pt x="238" y="1096"/>
                </a:cubicBezTo>
                <a:cubicBezTo>
                  <a:pt x="238" y="1113"/>
                  <a:pt x="221" y="1102"/>
                  <a:pt x="216" y="1107"/>
                </a:cubicBezTo>
                <a:cubicBezTo>
                  <a:pt x="204" y="1107"/>
                  <a:pt x="187" y="1125"/>
                  <a:pt x="176" y="1125"/>
                </a:cubicBezTo>
                <a:cubicBezTo>
                  <a:pt x="142" y="1136"/>
                  <a:pt x="142" y="1125"/>
                  <a:pt x="125" y="1102"/>
                </a:cubicBezTo>
                <a:cubicBezTo>
                  <a:pt x="102" y="1056"/>
                  <a:pt x="51" y="1125"/>
                  <a:pt x="34" y="1147"/>
                </a:cubicBezTo>
                <a:cubicBezTo>
                  <a:pt x="23" y="1153"/>
                  <a:pt x="0" y="1153"/>
                  <a:pt x="0" y="1164"/>
                </a:cubicBezTo>
                <a:cubicBezTo>
                  <a:pt x="0" y="1170"/>
                  <a:pt x="5" y="1204"/>
                  <a:pt x="11" y="1204"/>
                </a:cubicBezTo>
                <a:cubicBezTo>
                  <a:pt x="23" y="1210"/>
                  <a:pt x="34" y="1204"/>
                  <a:pt x="34" y="1221"/>
                </a:cubicBezTo>
                <a:cubicBezTo>
                  <a:pt x="34" y="1221"/>
                  <a:pt x="28" y="1250"/>
                  <a:pt x="39" y="1244"/>
                </a:cubicBezTo>
                <a:cubicBezTo>
                  <a:pt x="62" y="1227"/>
                  <a:pt x="68" y="1204"/>
                  <a:pt x="85" y="1181"/>
                </a:cubicBezTo>
                <a:cubicBezTo>
                  <a:pt x="91" y="1176"/>
                  <a:pt x="108" y="1193"/>
                  <a:pt x="108" y="1198"/>
                </a:cubicBezTo>
                <a:cubicBezTo>
                  <a:pt x="113" y="1204"/>
                  <a:pt x="113" y="1255"/>
                  <a:pt x="108" y="1267"/>
                </a:cubicBezTo>
                <a:cubicBezTo>
                  <a:pt x="96" y="1323"/>
                  <a:pt x="96" y="1323"/>
                  <a:pt x="96" y="1323"/>
                </a:cubicBezTo>
                <a:cubicBezTo>
                  <a:pt x="62" y="1369"/>
                  <a:pt x="62" y="1369"/>
                  <a:pt x="62" y="1369"/>
                </a:cubicBezTo>
                <a:lnTo>
                  <a:pt x="62" y="1369"/>
                </a:lnTo>
                <a:cubicBezTo>
                  <a:pt x="79" y="1369"/>
                  <a:pt x="96" y="1386"/>
                  <a:pt x="113" y="1392"/>
                </a:cubicBezTo>
                <a:cubicBezTo>
                  <a:pt x="170" y="1409"/>
                  <a:pt x="233" y="1443"/>
                  <a:pt x="278" y="1460"/>
                </a:cubicBezTo>
                <a:cubicBezTo>
                  <a:pt x="324" y="1482"/>
                  <a:pt x="466" y="1465"/>
                  <a:pt x="477" y="1522"/>
                </a:cubicBezTo>
                <a:cubicBezTo>
                  <a:pt x="505" y="1613"/>
                  <a:pt x="528" y="1573"/>
                  <a:pt x="608" y="1602"/>
                </a:cubicBezTo>
                <a:cubicBezTo>
                  <a:pt x="647" y="1619"/>
                  <a:pt x="670" y="1681"/>
                  <a:pt x="693" y="1710"/>
                </a:cubicBezTo>
                <a:cubicBezTo>
                  <a:pt x="750" y="1772"/>
                  <a:pt x="846" y="1795"/>
                  <a:pt x="920" y="1835"/>
                </a:cubicBezTo>
                <a:cubicBezTo>
                  <a:pt x="932" y="1840"/>
                  <a:pt x="954" y="1857"/>
                  <a:pt x="983" y="1874"/>
                </a:cubicBezTo>
                <a:cubicBezTo>
                  <a:pt x="949" y="1943"/>
                  <a:pt x="949" y="1943"/>
                  <a:pt x="949" y="1943"/>
                </a:cubicBezTo>
                <a:cubicBezTo>
                  <a:pt x="949" y="1977"/>
                  <a:pt x="926" y="1948"/>
                  <a:pt x="909" y="1943"/>
                </a:cubicBezTo>
                <a:cubicBezTo>
                  <a:pt x="886" y="1931"/>
                  <a:pt x="880" y="1954"/>
                  <a:pt x="863" y="1948"/>
                </a:cubicBezTo>
                <a:cubicBezTo>
                  <a:pt x="807" y="1909"/>
                  <a:pt x="824" y="1943"/>
                  <a:pt x="789" y="1971"/>
                </a:cubicBezTo>
                <a:cubicBezTo>
                  <a:pt x="761" y="2000"/>
                  <a:pt x="699" y="2062"/>
                  <a:pt x="710" y="2102"/>
                </a:cubicBezTo>
                <a:cubicBezTo>
                  <a:pt x="716" y="2130"/>
                  <a:pt x="721" y="2142"/>
                  <a:pt x="744" y="2153"/>
                </a:cubicBezTo>
                <a:cubicBezTo>
                  <a:pt x="773" y="2164"/>
                  <a:pt x="789" y="2159"/>
                  <a:pt x="795" y="2193"/>
                </a:cubicBezTo>
                <a:lnTo>
                  <a:pt x="795" y="2193"/>
                </a:lnTo>
                <a:cubicBezTo>
                  <a:pt x="807" y="2193"/>
                  <a:pt x="812" y="2193"/>
                  <a:pt x="824" y="2193"/>
                </a:cubicBezTo>
                <a:cubicBezTo>
                  <a:pt x="829" y="2193"/>
                  <a:pt x="835" y="2193"/>
                  <a:pt x="841" y="2198"/>
                </a:cubicBezTo>
                <a:cubicBezTo>
                  <a:pt x="852" y="2210"/>
                  <a:pt x="863" y="2198"/>
                  <a:pt x="880" y="2198"/>
                </a:cubicBezTo>
                <a:cubicBezTo>
                  <a:pt x="892" y="2198"/>
                  <a:pt x="897" y="2204"/>
                  <a:pt x="903" y="2215"/>
                </a:cubicBezTo>
                <a:cubicBezTo>
                  <a:pt x="926" y="2272"/>
                  <a:pt x="971" y="2244"/>
                  <a:pt x="1011" y="2244"/>
                </a:cubicBezTo>
                <a:cubicBezTo>
                  <a:pt x="1068" y="2244"/>
                  <a:pt x="1102" y="2352"/>
                  <a:pt x="1170" y="2323"/>
                </a:cubicBezTo>
                <a:cubicBezTo>
                  <a:pt x="1221" y="2306"/>
                  <a:pt x="1255" y="2295"/>
                  <a:pt x="1312" y="2295"/>
                </a:cubicBezTo>
                <a:cubicBezTo>
                  <a:pt x="1358" y="2295"/>
                  <a:pt x="1363" y="2244"/>
                  <a:pt x="1375" y="2204"/>
                </a:cubicBezTo>
                <a:cubicBezTo>
                  <a:pt x="1380" y="2193"/>
                  <a:pt x="1471" y="2068"/>
                  <a:pt x="1432" y="2073"/>
                </a:cubicBezTo>
                <a:cubicBezTo>
                  <a:pt x="1380" y="2079"/>
                  <a:pt x="1409" y="2045"/>
                  <a:pt x="1380" y="2022"/>
                </a:cubicBezTo>
                <a:cubicBezTo>
                  <a:pt x="1363" y="2011"/>
                  <a:pt x="1329" y="1977"/>
                  <a:pt x="1335" y="1954"/>
                </a:cubicBezTo>
                <a:cubicBezTo>
                  <a:pt x="1335" y="1926"/>
                  <a:pt x="1352" y="1897"/>
                  <a:pt x="1341" y="1874"/>
                </a:cubicBezTo>
                <a:cubicBezTo>
                  <a:pt x="1335" y="1857"/>
                  <a:pt x="1318" y="1846"/>
                  <a:pt x="1318" y="1829"/>
                </a:cubicBezTo>
                <a:cubicBezTo>
                  <a:pt x="1312" y="1823"/>
                  <a:pt x="1329" y="1801"/>
                  <a:pt x="1329" y="1789"/>
                </a:cubicBezTo>
                <a:cubicBezTo>
                  <a:pt x="1346" y="1750"/>
                  <a:pt x="1335" y="1721"/>
                  <a:pt x="1358" y="1681"/>
                </a:cubicBezTo>
                <a:cubicBezTo>
                  <a:pt x="1363" y="1670"/>
                  <a:pt x="1443" y="1579"/>
                  <a:pt x="1414" y="1573"/>
                </a:cubicBezTo>
                <a:cubicBezTo>
                  <a:pt x="1386" y="1573"/>
                  <a:pt x="1380" y="1556"/>
                  <a:pt x="1392" y="1539"/>
                </a:cubicBezTo>
                <a:cubicBezTo>
                  <a:pt x="1409" y="1516"/>
                  <a:pt x="1409" y="1482"/>
                  <a:pt x="1426" y="1465"/>
                </a:cubicBezTo>
                <a:cubicBezTo>
                  <a:pt x="1443" y="1437"/>
                  <a:pt x="1483" y="1437"/>
                  <a:pt x="1483" y="1397"/>
                </a:cubicBezTo>
                <a:cubicBezTo>
                  <a:pt x="1483" y="1380"/>
                  <a:pt x="1466" y="1352"/>
                  <a:pt x="1471" y="1335"/>
                </a:cubicBezTo>
                <a:cubicBezTo>
                  <a:pt x="1477" y="1318"/>
                  <a:pt x="1483" y="1278"/>
                  <a:pt x="1488" y="1267"/>
                </a:cubicBezTo>
                <a:cubicBezTo>
                  <a:pt x="1500" y="1255"/>
                  <a:pt x="1545" y="1312"/>
                  <a:pt x="1574" y="1267"/>
                </a:cubicBezTo>
                <a:cubicBezTo>
                  <a:pt x="1579" y="1255"/>
                  <a:pt x="1568" y="1244"/>
                  <a:pt x="1579" y="1227"/>
                </a:cubicBezTo>
                <a:cubicBezTo>
                  <a:pt x="1596" y="1210"/>
                  <a:pt x="1625" y="1210"/>
                  <a:pt x="1602" y="1181"/>
                </a:cubicBezTo>
                <a:cubicBezTo>
                  <a:pt x="1591" y="1159"/>
                  <a:pt x="1613" y="1164"/>
                  <a:pt x="1625" y="1164"/>
                </a:cubicBezTo>
                <a:cubicBezTo>
                  <a:pt x="1636" y="1170"/>
                  <a:pt x="1630" y="1125"/>
                  <a:pt x="1642" y="1113"/>
                </a:cubicBezTo>
                <a:cubicBezTo>
                  <a:pt x="1664" y="1102"/>
                  <a:pt x="1710" y="1119"/>
                  <a:pt x="1733" y="1113"/>
                </a:cubicBezTo>
                <a:cubicBezTo>
                  <a:pt x="1789" y="1136"/>
                  <a:pt x="1772" y="1079"/>
                  <a:pt x="1784" y="1051"/>
                </a:cubicBezTo>
                <a:cubicBezTo>
                  <a:pt x="1795" y="1005"/>
                  <a:pt x="1801" y="1028"/>
                  <a:pt x="1841" y="1022"/>
                </a:cubicBezTo>
                <a:cubicBezTo>
                  <a:pt x="1880" y="1017"/>
                  <a:pt x="1903" y="965"/>
                  <a:pt x="1932" y="948"/>
                </a:cubicBezTo>
                <a:cubicBezTo>
                  <a:pt x="1954" y="937"/>
                  <a:pt x="1977" y="926"/>
                  <a:pt x="1994" y="914"/>
                </a:cubicBezTo>
                <a:cubicBezTo>
                  <a:pt x="2034" y="886"/>
                  <a:pt x="1994" y="886"/>
                  <a:pt x="1994" y="857"/>
                </a:cubicBezTo>
                <a:cubicBezTo>
                  <a:pt x="2005" y="846"/>
                  <a:pt x="1988" y="812"/>
                  <a:pt x="2000" y="795"/>
                </a:cubicBezTo>
                <a:cubicBezTo>
                  <a:pt x="2011" y="784"/>
                  <a:pt x="2022" y="772"/>
                  <a:pt x="2028" y="755"/>
                </a:cubicBezTo>
                <a:cubicBezTo>
                  <a:pt x="2045" y="733"/>
                  <a:pt x="2045" y="698"/>
                  <a:pt x="2068" y="681"/>
                </a:cubicBezTo>
                <a:cubicBezTo>
                  <a:pt x="2091" y="659"/>
                  <a:pt x="2125" y="659"/>
                  <a:pt x="2159" y="659"/>
                </a:cubicBezTo>
                <a:close/>
                <a:moveTo>
                  <a:pt x="1636" y="1505"/>
                </a:moveTo>
                <a:lnTo>
                  <a:pt x="1636" y="1505"/>
                </a:lnTo>
                <a:cubicBezTo>
                  <a:pt x="1625" y="1511"/>
                  <a:pt x="1625" y="1511"/>
                  <a:pt x="1625" y="1511"/>
                </a:cubicBezTo>
                <a:cubicBezTo>
                  <a:pt x="1619" y="1516"/>
                  <a:pt x="1608" y="1528"/>
                  <a:pt x="1596" y="1522"/>
                </a:cubicBezTo>
                <a:cubicBezTo>
                  <a:pt x="1596" y="1522"/>
                  <a:pt x="1596" y="1511"/>
                  <a:pt x="1602" y="1505"/>
                </a:cubicBezTo>
                <a:cubicBezTo>
                  <a:pt x="1608" y="1494"/>
                  <a:pt x="1608" y="1477"/>
                  <a:pt x="1619" y="1465"/>
                </a:cubicBezTo>
                <a:cubicBezTo>
                  <a:pt x="1625" y="1460"/>
                  <a:pt x="1642" y="1443"/>
                  <a:pt x="1642" y="1460"/>
                </a:cubicBezTo>
                <a:cubicBezTo>
                  <a:pt x="1642" y="1471"/>
                  <a:pt x="1642" y="1477"/>
                  <a:pt x="1642" y="1482"/>
                </a:cubicBezTo>
                <a:cubicBezTo>
                  <a:pt x="1636" y="1488"/>
                  <a:pt x="1636" y="1494"/>
                  <a:pt x="1636" y="1505"/>
                </a:cubicBezTo>
                <a:close/>
                <a:moveTo>
                  <a:pt x="1738" y="1403"/>
                </a:moveTo>
                <a:lnTo>
                  <a:pt x="1738" y="1403"/>
                </a:lnTo>
                <a:cubicBezTo>
                  <a:pt x="1738" y="1414"/>
                  <a:pt x="1738" y="1414"/>
                  <a:pt x="1738" y="1414"/>
                </a:cubicBezTo>
                <a:cubicBezTo>
                  <a:pt x="1738" y="1437"/>
                  <a:pt x="1784" y="1460"/>
                  <a:pt x="1744" y="1460"/>
                </a:cubicBezTo>
                <a:cubicBezTo>
                  <a:pt x="1721" y="1460"/>
                  <a:pt x="1687" y="1465"/>
                  <a:pt x="1676" y="1448"/>
                </a:cubicBezTo>
                <a:cubicBezTo>
                  <a:pt x="1664" y="1431"/>
                  <a:pt x="1682" y="1414"/>
                  <a:pt x="1687" y="1403"/>
                </a:cubicBezTo>
                <a:cubicBezTo>
                  <a:pt x="1687" y="1397"/>
                  <a:pt x="1687" y="1392"/>
                  <a:pt x="1693" y="1386"/>
                </a:cubicBezTo>
                <a:cubicBezTo>
                  <a:pt x="1710" y="1357"/>
                  <a:pt x="1721" y="1403"/>
                  <a:pt x="1738" y="1403"/>
                </a:cubicBezTo>
                <a:close/>
              </a:path>
            </a:pathLst>
          </a:custGeom>
          <a:solidFill>
            <a:schemeClr val="accent3"/>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41" name="Freeform 153"/>
          <p:cNvSpPr>
            <a:spLocks noChangeArrowheads="1"/>
          </p:cNvSpPr>
          <p:nvPr/>
        </p:nvSpPr>
        <p:spPr bwMode="auto">
          <a:xfrm>
            <a:off x="16693803" y="3403599"/>
            <a:ext cx="1454958" cy="1168314"/>
          </a:xfrm>
          <a:custGeom>
            <a:avLst/>
            <a:gdLst>
              <a:gd name="T0" fmla="*/ 96 w 2103"/>
              <a:gd name="T1" fmla="*/ 517 h 1689"/>
              <a:gd name="T2" fmla="*/ 272 w 2103"/>
              <a:gd name="T3" fmla="*/ 478 h 1689"/>
              <a:gd name="T4" fmla="*/ 363 w 2103"/>
              <a:gd name="T5" fmla="*/ 489 h 1689"/>
              <a:gd name="T6" fmla="*/ 363 w 2103"/>
              <a:gd name="T7" fmla="*/ 642 h 1689"/>
              <a:gd name="T8" fmla="*/ 460 w 2103"/>
              <a:gd name="T9" fmla="*/ 756 h 1689"/>
              <a:gd name="T10" fmla="*/ 562 w 2103"/>
              <a:gd name="T11" fmla="*/ 852 h 1689"/>
              <a:gd name="T12" fmla="*/ 369 w 2103"/>
              <a:gd name="T13" fmla="*/ 926 h 1689"/>
              <a:gd name="T14" fmla="*/ 255 w 2103"/>
              <a:gd name="T15" fmla="*/ 875 h 1689"/>
              <a:gd name="T16" fmla="*/ 255 w 2103"/>
              <a:gd name="T17" fmla="*/ 1051 h 1689"/>
              <a:gd name="T18" fmla="*/ 375 w 2103"/>
              <a:gd name="T19" fmla="*/ 989 h 1689"/>
              <a:gd name="T20" fmla="*/ 352 w 2103"/>
              <a:gd name="T21" fmla="*/ 1091 h 1689"/>
              <a:gd name="T22" fmla="*/ 471 w 2103"/>
              <a:gd name="T23" fmla="*/ 1159 h 1689"/>
              <a:gd name="T24" fmla="*/ 681 w 2103"/>
              <a:gd name="T25" fmla="*/ 1318 h 1689"/>
              <a:gd name="T26" fmla="*/ 710 w 2103"/>
              <a:gd name="T27" fmla="*/ 1375 h 1689"/>
              <a:gd name="T28" fmla="*/ 755 w 2103"/>
              <a:gd name="T29" fmla="*/ 1489 h 1689"/>
              <a:gd name="T30" fmla="*/ 926 w 2103"/>
              <a:gd name="T31" fmla="*/ 1460 h 1689"/>
              <a:gd name="T32" fmla="*/ 1028 w 2103"/>
              <a:gd name="T33" fmla="*/ 1608 h 1689"/>
              <a:gd name="T34" fmla="*/ 1238 w 2103"/>
              <a:gd name="T35" fmla="*/ 1614 h 1689"/>
              <a:gd name="T36" fmla="*/ 1284 w 2103"/>
              <a:gd name="T37" fmla="*/ 1443 h 1689"/>
              <a:gd name="T38" fmla="*/ 1210 w 2103"/>
              <a:gd name="T39" fmla="*/ 1466 h 1689"/>
              <a:gd name="T40" fmla="*/ 1210 w 2103"/>
              <a:gd name="T41" fmla="*/ 1392 h 1689"/>
              <a:gd name="T42" fmla="*/ 1392 w 2103"/>
              <a:gd name="T43" fmla="*/ 1352 h 1689"/>
              <a:gd name="T44" fmla="*/ 1392 w 2103"/>
              <a:gd name="T45" fmla="*/ 1296 h 1689"/>
              <a:gd name="T46" fmla="*/ 1477 w 2103"/>
              <a:gd name="T47" fmla="*/ 966 h 1689"/>
              <a:gd name="T48" fmla="*/ 1664 w 2103"/>
              <a:gd name="T49" fmla="*/ 818 h 1689"/>
              <a:gd name="T50" fmla="*/ 1761 w 2103"/>
              <a:gd name="T51" fmla="*/ 648 h 1689"/>
              <a:gd name="T52" fmla="*/ 1875 w 2103"/>
              <a:gd name="T53" fmla="*/ 466 h 1689"/>
              <a:gd name="T54" fmla="*/ 2039 w 2103"/>
              <a:gd name="T55" fmla="*/ 296 h 1689"/>
              <a:gd name="T56" fmla="*/ 2079 w 2103"/>
              <a:gd name="T57" fmla="*/ 199 h 1689"/>
              <a:gd name="T58" fmla="*/ 2028 w 2103"/>
              <a:gd name="T59" fmla="*/ 120 h 1689"/>
              <a:gd name="T60" fmla="*/ 1608 w 2103"/>
              <a:gd name="T61" fmla="*/ 273 h 1689"/>
              <a:gd name="T62" fmla="*/ 1261 w 2103"/>
              <a:gd name="T63" fmla="*/ 216 h 1689"/>
              <a:gd name="T64" fmla="*/ 943 w 2103"/>
              <a:gd name="T65" fmla="*/ 74 h 1689"/>
              <a:gd name="T66" fmla="*/ 699 w 2103"/>
              <a:gd name="T67" fmla="*/ 40 h 1689"/>
              <a:gd name="T68" fmla="*/ 522 w 2103"/>
              <a:gd name="T69" fmla="*/ 216 h 1689"/>
              <a:gd name="T70" fmla="*/ 369 w 2103"/>
              <a:gd name="T71" fmla="*/ 165 h 1689"/>
              <a:gd name="T72" fmla="*/ 312 w 2103"/>
              <a:gd name="T73" fmla="*/ 273 h 1689"/>
              <a:gd name="T74" fmla="*/ 255 w 2103"/>
              <a:gd name="T75" fmla="*/ 250 h 1689"/>
              <a:gd name="T76" fmla="*/ 108 w 2103"/>
              <a:gd name="T77" fmla="*/ 307 h 1689"/>
              <a:gd name="T78" fmla="*/ 5 w 2103"/>
              <a:gd name="T79" fmla="*/ 375 h 1689"/>
              <a:gd name="T80" fmla="*/ 34 w 2103"/>
              <a:gd name="T81" fmla="*/ 540 h 1689"/>
              <a:gd name="T82" fmla="*/ 221 w 2103"/>
              <a:gd name="T83" fmla="*/ 398 h 1689"/>
              <a:gd name="T84" fmla="*/ 182 w 2103"/>
              <a:gd name="T85" fmla="*/ 336 h 1689"/>
              <a:gd name="T86" fmla="*/ 244 w 2103"/>
              <a:gd name="T87" fmla="*/ 341 h 1689"/>
              <a:gd name="T88" fmla="*/ 1062 w 2103"/>
              <a:gd name="T89" fmla="*/ 1239 h 1689"/>
              <a:gd name="T90" fmla="*/ 1102 w 2103"/>
              <a:gd name="T91" fmla="*/ 1313 h 1689"/>
              <a:gd name="T92" fmla="*/ 1085 w 2103"/>
              <a:gd name="T93" fmla="*/ 1347 h 1689"/>
              <a:gd name="T94" fmla="*/ 841 w 2103"/>
              <a:gd name="T95" fmla="*/ 1313 h 1689"/>
              <a:gd name="T96" fmla="*/ 767 w 2103"/>
              <a:gd name="T97" fmla="*/ 1108 h 1689"/>
              <a:gd name="T98" fmla="*/ 1056 w 2103"/>
              <a:gd name="T99" fmla="*/ 1176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3" h="1689">
                <a:moveTo>
                  <a:pt x="34" y="540"/>
                </a:moveTo>
                <a:lnTo>
                  <a:pt x="34" y="540"/>
                </a:lnTo>
                <a:cubicBezTo>
                  <a:pt x="96" y="517"/>
                  <a:pt x="96" y="517"/>
                  <a:pt x="96" y="517"/>
                </a:cubicBezTo>
                <a:cubicBezTo>
                  <a:pt x="119" y="512"/>
                  <a:pt x="147" y="483"/>
                  <a:pt x="170" y="472"/>
                </a:cubicBezTo>
                <a:cubicBezTo>
                  <a:pt x="187" y="466"/>
                  <a:pt x="193" y="438"/>
                  <a:pt x="216" y="432"/>
                </a:cubicBezTo>
                <a:cubicBezTo>
                  <a:pt x="233" y="421"/>
                  <a:pt x="255" y="466"/>
                  <a:pt x="272" y="478"/>
                </a:cubicBezTo>
                <a:cubicBezTo>
                  <a:pt x="301" y="489"/>
                  <a:pt x="335" y="478"/>
                  <a:pt x="363" y="478"/>
                </a:cubicBezTo>
                <a:cubicBezTo>
                  <a:pt x="363" y="478"/>
                  <a:pt x="363" y="478"/>
                  <a:pt x="369" y="478"/>
                </a:cubicBezTo>
                <a:cubicBezTo>
                  <a:pt x="369" y="483"/>
                  <a:pt x="369" y="489"/>
                  <a:pt x="363" y="489"/>
                </a:cubicBezTo>
                <a:cubicBezTo>
                  <a:pt x="363" y="506"/>
                  <a:pt x="324" y="540"/>
                  <a:pt x="324" y="563"/>
                </a:cubicBezTo>
                <a:cubicBezTo>
                  <a:pt x="324" y="591"/>
                  <a:pt x="369" y="591"/>
                  <a:pt x="392" y="597"/>
                </a:cubicBezTo>
                <a:cubicBezTo>
                  <a:pt x="392" y="614"/>
                  <a:pt x="363" y="620"/>
                  <a:pt x="363" y="642"/>
                </a:cubicBezTo>
                <a:cubicBezTo>
                  <a:pt x="380" y="688"/>
                  <a:pt x="380" y="711"/>
                  <a:pt x="335" y="722"/>
                </a:cubicBezTo>
                <a:cubicBezTo>
                  <a:pt x="335" y="745"/>
                  <a:pt x="397" y="750"/>
                  <a:pt x="409" y="756"/>
                </a:cubicBezTo>
                <a:cubicBezTo>
                  <a:pt x="432" y="767"/>
                  <a:pt x="432" y="767"/>
                  <a:pt x="460" y="756"/>
                </a:cubicBezTo>
                <a:cubicBezTo>
                  <a:pt x="477" y="756"/>
                  <a:pt x="488" y="796"/>
                  <a:pt x="494" y="813"/>
                </a:cubicBezTo>
                <a:cubicBezTo>
                  <a:pt x="500" y="824"/>
                  <a:pt x="511" y="830"/>
                  <a:pt x="522" y="836"/>
                </a:cubicBezTo>
                <a:cubicBezTo>
                  <a:pt x="528" y="841"/>
                  <a:pt x="562" y="847"/>
                  <a:pt x="562" y="852"/>
                </a:cubicBezTo>
                <a:cubicBezTo>
                  <a:pt x="579" y="858"/>
                  <a:pt x="528" y="904"/>
                  <a:pt x="522" y="909"/>
                </a:cubicBezTo>
                <a:cubicBezTo>
                  <a:pt x="522" y="921"/>
                  <a:pt x="437" y="966"/>
                  <a:pt x="426" y="960"/>
                </a:cubicBezTo>
                <a:cubicBezTo>
                  <a:pt x="409" y="955"/>
                  <a:pt x="380" y="938"/>
                  <a:pt x="369" y="926"/>
                </a:cubicBezTo>
                <a:cubicBezTo>
                  <a:pt x="358" y="909"/>
                  <a:pt x="369" y="887"/>
                  <a:pt x="363" y="870"/>
                </a:cubicBezTo>
                <a:cubicBezTo>
                  <a:pt x="341" y="864"/>
                  <a:pt x="312" y="858"/>
                  <a:pt x="295" y="858"/>
                </a:cubicBezTo>
                <a:cubicBezTo>
                  <a:pt x="267" y="852"/>
                  <a:pt x="267" y="847"/>
                  <a:pt x="255" y="875"/>
                </a:cubicBezTo>
                <a:cubicBezTo>
                  <a:pt x="250" y="887"/>
                  <a:pt x="244" y="904"/>
                  <a:pt x="227" y="921"/>
                </a:cubicBezTo>
                <a:cubicBezTo>
                  <a:pt x="199" y="949"/>
                  <a:pt x="193" y="960"/>
                  <a:pt x="227" y="995"/>
                </a:cubicBezTo>
                <a:cubicBezTo>
                  <a:pt x="244" y="1012"/>
                  <a:pt x="244" y="1029"/>
                  <a:pt x="255" y="1051"/>
                </a:cubicBezTo>
                <a:cubicBezTo>
                  <a:pt x="272" y="1068"/>
                  <a:pt x="295" y="1046"/>
                  <a:pt x="306" y="1034"/>
                </a:cubicBezTo>
                <a:cubicBezTo>
                  <a:pt x="318" y="1023"/>
                  <a:pt x="329" y="1023"/>
                  <a:pt x="341" y="1017"/>
                </a:cubicBezTo>
                <a:cubicBezTo>
                  <a:pt x="352" y="1006"/>
                  <a:pt x="358" y="989"/>
                  <a:pt x="375" y="989"/>
                </a:cubicBezTo>
                <a:cubicBezTo>
                  <a:pt x="409" y="995"/>
                  <a:pt x="409" y="995"/>
                  <a:pt x="409" y="995"/>
                </a:cubicBezTo>
                <a:cubicBezTo>
                  <a:pt x="409" y="1000"/>
                  <a:pt x="409" y="1000"/>
                  <a:pt x="409" y="1000"/>
                </a:cubicBezTo>
                <a:cubicBezTo>
                  <a:pt x="392" y="1023"/>
                  <a:pt x="352" y="1063"/>
                  <a:pt x="352" y="1091"/>
                </a:cubicBezTo>
                <a:cubicBezTo>
                  <a:pt x="363" y="1102"/>
                  <a:pt x="380" y="1097"/>
                  <a:pt x="386" y="1114"/>
                </a:cubicBezTo>
                <a:cubicBezTo>
                  <a:pt x="380" y="1154"/>
                  <a:pt x="380" y="1154"/>
                  <a:pt x="380" y="1154"/>
                </a:cubicBezTo>
                <a:cubicBezTo>
                  <a:pt x="426" y="1154"/>
                  <a:pt x="471" y="1154"/>
                  <a:pt x="471" y="1159"/>
                </a:cubicBezTo>
                <a:cubicBezTo>
                  <a:pt x="488" y="1171"/>
                  <a:pt x="517" y="1210"/>
                  <a:pt x="556" y="1239"/>
                </a:cubicBezTo>
                <a:cubicBezTo>
                  <a:pt x="602" y="1262"/>
                  <a:pt x="653" y="1273"/>
                  <a:pt x="659" y="1279"/>
                </a:cubicBezTo>
                <a:cubicBezTo>
                  <a:pt x="664" y="1284"/>
                  <a:pt x="681" y="1318"/>
                  <a:pt x="681" y="1318"/>
                </a:cubicBezTo>
                <a:cubicBezTo>
                  <a:pt x="699" y="1352"/>
                  <a:pt x="699" y="1352"/>
                  <a:pt x="699" y="1352"/>
                </a:cubicBezTo>
                <a:cubicBezTo>
                  <a:pt x="710" y="1375"/>
                  <a:pt x="710" y="1375"/>
                  <a:pt x="710" y="1375"/>
                </a:cubicBezTo>
                <a:lnTo>
                  <a:pt x="710" y="1375"/>
                </a:lnTo>
                <a:cubicBezTo>
                  <a:pt x="738" y="1387"/>
                  <a:pt x="738" y="1387"/>
                  <a:pt x="738" y="1387"/>
                </a:cubicBezTo>
                <a:cubicBezTo>
                  <a:pt x="738" y="1404"/>
                  <a:pt x="733" y="1421"/>
                  <a:pt x="761" y="1421"/>
                </a:cubicBezTo>
                <a:cubicBezTo>
                  <a:pt x="761" y="1449"/>
                  <a:pt x="738" y="1472"/>
                  <a:pt x="755" y="1489"/>
                </a:cubicBezTo>
                <a:cubicBezTo>
                  <a:pt x="778" y="1512"/>
                  <a:pt x="829" y="1455"/>
                  <a:pt x="829" y="1432"/>
                </a:cubicBezTo>
                <a:cubicBezTo>
                  <a:pt x="835" y="1404"/>
                  <a:pt x="858" y="1392"/>
                  <a:pt x="880" y="1421"/>
                </a:cubicBezTo>
                <a:cubicBezTo>
                  <a:pt x="892" y="1432"/>
                  <a:pt x="926" y="1432"/>
                  <a:pt x="926" y="1460"/>
                </a:cubicBezTo>
                <a:cubicBezTo>
                  <a:pt x="926" y="1523"/>
                  <a:pt x="926" y="1523"/>
                  <a:pt x="926" y="1523"/>
                </a:cubicBezTo>
                <a:cubicBezTo>
                  <a:pt x="926" y="1563"/>
                  <a:pt x="960" y="1574"/>
                  <a:pt x="977" y="1614"/>
                </a:cubicBezTo>
                <a:cubicBezTo>
                  <a:pt x="988" y="1637"/>
                  <a:pt x="1005" y="1591"/>
                  <a:pt x="1028" y="1608"/>
                </a:cubicBezTo>
                <a:cubicBezTo>
                  <a:pt x="1068" y="1637"/>
                  <a:pt x="1051" y="1688"/>
                  <a:pt x="1102" y="1614"/>
                </a:cubicBezTo>
                <a:cubicBezTo>
                  <a:pt x="1147" y="1546"/>
                  <a:pt x="1187" y="1631"/>
                  <a:pt x="1238" y="1614"/>
                </a:cubicBezTo>
                <a:lnTo>
                  <a:pt x="1238" y="1614"/>
                </a:lnTo>
                <a:cubicBezTo>
                  <a:pt x="1272" y="1568"/>
                  <a:pt x="1272" y="1568"/>
                  <a:pt x="1272" y="1568"/>
                </a:cubicBezTo>
                <a:cubicBezTo>
                  <a:pt x="1284" y="1512"/>
                  <a:pt x="1284" y="1512"/>
                  <a:pt x="1284" y="1512"/>
                </a:cubicBezTo>
                <a:cubicBezTo>
                  <a:pt x="1289" y="1500"/>
                  <a:pt x="1289" y="1449"/>
                  <a:pt x="1284" y="1443"/>
                </a:cubicBezTo>
                <a:cubicBezTo>
                  <a:pt x="1284" y="1438"/>
                  <a:pt x="1267" y="1421"/>
                  <a:pt x="1261" y="1426"/>
                </a:cubicBezTo>
                <a:cubicBezTo>
                  <a:pt x="1244" y="1449"/>
                  <a:pt x="1238" y="1472"/>
                  <a:pt x="1215" y="1489"/>
                </a:cubicBezTo>
                <a:cubicBezTo>
                  <a:pt x="1204" y="1495"/>
                  <a:pt x="1210" y="1466"/>
                  <a:pt x="1210" y="1466"/>
                </a:cubicBezTo>
                <a:cubicBezTo>
                  <a:pt x="1210" y="1449"/>
                  <a:pt x="1199" y="1455"/>
                  <a:pt x="1187" y="1449"/>
                </a:cubicBezTo>
                <a:cubicBezTo>
                  <a:pt x="1181" y="1449"/>
                  <a:pt x="1176" y="1415"/>
                  <a:pt x="1176" y="1409"/>
                </a:cubicBezTo>
                <a:cubicBezTo>
                  <a:pt x="1176" y="1398"/>
                  <a:pt x="1199" y="1398"/>
                  <a:pt x="1210" y="1392"/>
                </a:cubicBezTo>
                <a:cubicBezTo>
                  <a:pt x="1227" y="1370"/>
                  <a:pt x="1278" y="1301"/>
                  <a:pt x="1301" y="1347"/>
                </a:cubicBezTo>
                <a:cubicBezTo>
                  <a:pt x="1318" y="1370"/>
                  <a:pt x="1318" y="1381"/>
                  <a:pt x="1352" y="1370"/>
                </a:cubicBezTo>
                <a:cubicBezTo>
                  <a:pt x="1363" y="1370"/>
                  <a:pt x="1380" y="1352"/>
                  <a:pt x="1392" y="1352"/>
                </a:cubicBezTo>
                <a:cubicBezTo>
                  <a:pt x="1397" y="1347"/>
                  <a:pt x="1414" y="1358"/>
                  <a:pt x="1414" y="1341"/>
                </a:cubicBezTo>
                <a:cubicBezTo>
                  <a:pt x="1414" y="1336"/>
                  <a:pt x="1414" y="1301"/>
                  <a:pt x="1409" y="1301"/>
                </a:cubicBezTo>
                <a:cubicBezTo>
                  <a:pt x="1397" y="1307"/>
                  <a:pt x="1392" y="1324"/>
                  <a:pt x="1392" y="1296"/>
                </a:cubicBezTo>
                <a:cubicBezTo>
                  <a:pt x="1392" y="1267"/>
                  <a:pt x="1363" y="1216"/>
                  <a:pt x="1397" y="1210"/>
                </a:cubicBezTo>
                <a:cubicBezTo>
                  <a:pt x="1431" y="1205"/>
                  <a:pt x="1454" y="1188"/>
                  <a:pt x="1443" y="1148"/>
                </a:cubicBezTo>
                <a:cubicBezTo>
                  <a:pt x="1414" y="1068"/>
                  <a:pt x="1511" y="1046"/>
                  <a:pt x="1477" y="966"/>
                </a:cubicBezTo>
                <a:cubicBezTo>
                  <a:pt x="1465" y="932"/>
                  <a:pt x="1488" y="858"/>
                  <a:pt x="1528" y="852"/>
                </a:cubicBezTo>
                <a:cubicBezTo>
                  <a:pt x="1551" y="852"/>
                  <a:pt x="1556" y="875"/>
                  <a:pt x="1585" y="875"/>
                </a:cubicBezTo>
                <a:cubicBezTo>
                  <a:pt x="1619" y="870"/>
                  <a:pt x="1647" y="847"/>
                  <a:pt x="1664" y="818"/>
                </a:cubicBezTo>
                <a:cubicBezTo>
                  <a:pt x="1693" y="796"/>
                  <a:pt x="1733" y="813"/>
                  <a:pt x="1733" y="767"/>
                </a:cubicBezTo>
                <a:cubicBezTo>
                  <a:pt x="1727" y="716"/>
                  <a:pt x="1715" y="739"/>
                  <a:pt x="1744" y="699"/>
                </a:cubicBezTo>
                <a:cubicBezTo>
                  <a:pt x="1755" y="682"/>
                  <a:pt x="1744" y="671"/>
                  <a:pt x="1761" y="648"/>
                </a:cubicBezTo>
                <a:cubicBezTo>
                  <a:pt x="1778" y="631"/>
                  <a:pt x="1818" y="625"/>
                  <a:pt x="1835" y="608"/>
                </a:cubicBezTo>
                <a:cubicBezTo>
                  <a:pt x="1841" y="597"/>
                  <a:pt x="1892" y="534"/>
                  <a:pt x="1886" y="523"/>
                </a:cubicBezTo>
                <a:cubicBezTo>
                  <a:pt x="1880" y="495"/>
                  <a:pt x="1869" y="506"/>
                  <a:pt x="1875" y="466"/>
                </a:cubicBezTo>
                <a:cubicBezTo>
                  <a:pt x="1875" y="455"/>
                  <a:pt x="1886" y="404"/>
                  <a:pt x="1892" y="404"/>
                </a:cubicBezTo>
                <a:cubicBezTo>
                  <a:pt x="1931" y="404"/>
                  <a:pt x="1943" y="404"/>
                  <a:pt x="1977" y="387"/>
                </a:cubicBezTo>
                <a:cubicBezTo>
                  <a:pt x="2017" y="358"/>
                  <a:pt x="2022" y="336"/>
                  <a:pt x="2039" y="296"/>
                </a:cubicBezTo>
                <a:cubicBezTo>
                  <a:pt x="2102" y="256"/>
                  <a:pt x="2102" y="256"/>
                  <a:pt x="2102" y="256"/>
                </a:cubicBezTo>
                <a:lnTo>
                  <a:pt x="2102" y="256"/>
                </a:lnTo>
                <a:cubicBezTo>
                  <a:pt x="2096" y="233"/>
                  <a:pt x="2102" y="211"/>
                  <a:pt x="2079" y="199"/>
                </a:cubicBezTo>
                <a:cubicBezTo>
                  <a:pt x="2051" y="188"/>
                  <a:pt x="2039" y="182"/>
                  <a:pt x="2039" y="154"/>
                </a:cubicBezTo>
                <a:cubicBezTo>
                  <a:pt x="2045" y="148"/>
                  <a:pt x="2034" y="125"/>
                  <a:pt x="2028" y="120"/>
                </a:cubicBezTo>
                <a:lnTo>
                  <a:pt x="2028" y="120"/>
                </a:lnTo>
                <a:cubicBezTo>
                  <a:pt x="1965" y="108"/>
                  <a:pt x="1926" y="193"/>
                  <a:pt x="1869" y="205"/>
                </a:cubicBezTo>
                <a:cubicBezTo>
                  <a:pt x="1767" y="233"/>
                  <a:pt x="1767" y="233"/>
                  <a:pt x="1767" y="233"/>
                </a:cubicBezTo>
                <a:cubicBezTo>
                  <a:pt x="1733" y="245"/>
                  <a:pt x="1647" y="267"/>
                  <a:pt x="1608" y="273"/>
                </a:cubicBezTo>
                <a:cubicBezTo>
                  <a:pt x="1551" y="279"/>
                  <a:pt x="1522" y="262"/>
                  <a:pt x="1471" y="256"/>
                </a:cubicBezTo>
                <a:cubicBezTo>
                  <a:pt x="1443" y="256"/>
                  <a:pt x="1420" y="284"/>
                  <a:pt x="1380" y="279"/>
                </a:cubicBezTo>
                <a:cubicBezTo>
                  <a:pt x="1341" y="267"/>
                  <a:pt x="1295" y="245"/>
                  <a:pt x="1261" y="216"/>
                </a:cubicBezTo>
                <a:cubicBezTo>
                  <a:pt x="1221" y="188"/>
                  <a:pt x="1170" y="182"/>
                  <a:pt x="1125" y="142"/>
                </a:cubicBezTo>
                <a:cubicBezTo>
                  <a:pt x="1102" y="120"/>
                  <a:pt x="1085" y="120"/>
                  <a:pt x="1051" y="108"/>
                </a:cubicBezTo>
                <a:cubicBezTo>
                  <a:pt x="1005" y="103"/>
                  <a:pt x="1000" y="63"/>
                  <a:pt x="943" y="74"/>
                </a:cubicBezTo>
                <a:cubicBezTo>
                  <a:pt x="920" y="80"/>
                  <a:pt x="863" y="57"/>
                  <a:pt x="852" y="29"/>
                </a:cubicBezTo>
                <a:cubicBezTo>
                  <a:pt x="841" y="0"/>
                  <a:pt x="852" y="0"/>
                  <a:pt x="812" y="17"/>
                </a:cubicBezTo>
                <a:cubicBezTo>
                  <a:pt x="767" y="34"/>
                  <a:pt x="750" y="40"/>
                  <a:pt x="699" y="40"/>
                </a:cubicBezTo>
                <a:cubicBezTo>
                  <a:pt x="619" y="40"/>
                  <a:pt x="630" y="23"/>
                  <a:pt x="573" y="86"/>
                </a:cubicBezTo>
                <a:cubicBezTo>
                  <a:pt x="556" y="108"/>
                  <a:pt x="517" y="114"/>
                  <a:pt x="505" y="142"/>
                </a:cubicBezTo>
                <a:cubicBezTo>
                  <a:pt x="494" y="165"/>
                  <a:pt x="522" y="193"/>
                  <a:pt x="522" y="216"/>
                </a:cubicBezTo>
                <a:cubicBezTo>
                  <a:pt x="483" y="216"/>
                  <a:pt x="443" y="148"/>
                  <a:pt x="397" y="165"/>
                </a:cubicBezTo>
                <a:cubicBezTo>
                  <a:pt x="380" y="171"/>
                  <a:pt x="375" y="171"/>
                  <a:pt x="369" y="165"/>
                </a:cubicBezTo>
                <a:lnTo>
                  <a:pt x="369" y="165"/>
                </a:lnTo>
                <a:cubicBezTo>
                  <a:pt x="363" y="216"/>
                  <a:pt x="363" y="216"/>
                  <a:pt x="363" y="216"/>
                </a:cubicBezTo>
                <a:cubicBezTo>
                  <a:pt x="369" y="233"/>
                  <a:pt x="363" y="245"/>
                  <a:pt x="358" y="256"/>
                </a:cubicBezTo>
                <a:cubicBezTo>
                  <a:pt x="346" y="262"/>
                  <a:pt x="318" y="267"/>
                  <a:pt x="312" y="273"/>
                </a:cubicBezTo>
                <a:cubicBezTo>
                  <a:pt x="312" y="273"/>
                  <a:pt x="312" y="279"/>
                  <a:pt x="306" y="279"/>
                </a:cubicBezTo>
                <a:cubicBezTo>
                  <a:pt x="301" y="319"/>
                  <a:pt x="261" y="262"/>
                  <a:pt x="261" y="250"/>
                </a:cubicBezTo>
                <a:lnTo>
                  <a:pt x="255" y="250"/>
                </a:lnTo>
                <a:cubicBezTo>
                  <a:pt x="250" y="267"/>
                  <a:pt x="210" y="290"/>
                  <a:pt x="199" y="279"/>
                </a:cubicBezTo>
                <a:cubicBezTo>
                  <a:pt x="182" y="262"/>
                  <a:pt x="164" y="267"/>
                  <a:pt x="136" y="267"/>
                </a:cubicBezTo>
                <a:cubicBezTo>
                  <a:pt x="130" y="296"/>
                  <a:pt x="142" y="307"/>
                  <a:pt x="108" y="307"/>
                </a:cubicBezTo>
                <a:cubicBezTo>
                  <a:pt x="96" y="307"/>
                  <a:pt x="56" y="336"/>
                  <a:pt x="51" y="347"/>
                </a:cubicBezTo>
                <a:lnTo>
                  <a:pt x="51" y="353"/>
                </a:lnTo>
                <a:cubicBezTo>
                  <a:pt x="45" y="364"/>
                  <a:pt x="17" y="370"/>
                  <a:pt x="5" y="375"/>
                </a:cubicBezTo>
                <a:cubicBezTo>
                  <a:pt x="0" y="381"/>
                  <a:pt x="22" y="421"/>
                  <a:pt x="22" y="438"/>
                </a:cubicBezTo>
                <a:cubicBezTo>
                  <a:pt x="17" y="466"/>
                  <a:pt x="22" y="483"/>
                  <a:pt x="22" y="512"/>
                </a:cubicBezTo>
                <a:cubicBezTo>
                  <a:pt x="34" y="540"/>
                  <a:pt x="34" y="540"/>
                  <a:pt x="34" y="540"/>
                </a:cubicBezTo>
                <a:close/>
                <a:moveTo>
                  <a:pt x="227" y="387"/>
                </a:moveTo>
                <a:lnTo>
                  <a:pt x="227" y="387"/>
                </a:lnTo>
                <a:cubicBezTo>
                  <a:pt x="221" y="398"/>
                  <a:pt x="221" y="398"/>
                  <a:pt x="221" y="398"/>
                </a:cubicBezTo>
                <a:cubicBezTo>
                  <a:pt x="210" y="409"/>
                  <a:pt x="187" y="415"/>
                  <a:pt x="187" y="398"/>
                </a:cubicBezTo>
                <a:cubicBezTo>
                  <a:pt x="187" y="387"/>
                  <a:pt x="193" y="370"/>
                  <a:pt x="187" y="358"/>
                </a:cubicBezTo>
                <a:cubicBezTo>
                  <a:pt x="182" y="353"/>
                  <a:pt x="176" y="341"/>
                  <a:pt x="182" y="336"/>
                </a:cubicBezTo>
                <a:cubicBezTo>
                  <a:pt x="182" y="330"/>
                  <a:pt x="210" y="330"/>
                  <a:pt x="216" y="324"/>
                </a:cubicBezTo>
                <a:cubicBezTo>
                  <a:pt x="221" y="319"/>
                  <a:pt x="227" y="324"/>
                  <a:pt x="233" y="330"/>
                </a:cubicBezTo>
                <a:cubicBezTo>
                  <a:pt x="233" y="330"/>
                  <a:pt x="244" y="336"/>
                  <a:pt x="244" y="341"/>
                </a:cubicBezTo>
                <a:cubicBezTo>
                  <a:pt x="244" y="347"/>
                  <a:pt x="238" y="358"/>
                  <a:pt x="238" y="364"/>
                </a:cubicBezTo>
                <a:cubicBezTo>
                  <a:pt x="233" y="370"/>
                  <a:pt x="227" y="381"/>
                  <a:pt x="227" y="387"/>
                </a:cubicBezTo>
                <a:close/>
                <a:moveTo>
                  <a:pt x="1062" y="1239"/>
                </a:moveTo>
                <a:lnTo>
                  <a:pt x="1062" y="1239"/>
                </a:lnTo>
                <a:cubicBezTo>
                  <a:pt x="1045" y="1250"/>
                  <a:pt x="1045" y="1250"/>
                  <a:pt x="1045" y="1250"/>
                </a:cubicBezTo>
                <a:cubicBezTo>
                  <a:pt x="1000" y="1296"/>
                  <a:pt x="1056" y="1324"/>
                  <a:pt x="1102" y="1313"/>
                </a:cubicBezTo>
                <a:cubicBezTo>
                  <a:pt x="1108" y="1307"/>
                  <a:pt x="1119" y="1290"/>
                  <a:pt x="1125" y="1296"/>
                </a:cubicBezTo>
                <a:cubicBezTo>
                  <a:pt x="1130" y="1296"/>
                  <a:pt x="1136" y="1347"/>
                  <a:pt x="1136" y="1352"/>
                </a:cubicBezTo>
                <a:cubicBezTo>
                  <a:pt x="1130" y="1375"/>
                  <a:pt x="1096" y="1352"/>
                  <a:pt x="1085" y="1347"/>
                </a:cubicBezTo>
                <a:cubicBezTo>
                  <a:pt x="1062" y="1336"/>
                  <a:pt x="1022" y="1358"/>
                  <a:pt x="994" y="1347"/>
                </a:cubicBezTo>
                <a:cubicBezTo>
                  <a:pt x="960" y="1336"/>
                  <a:pt x="960" y="1301"/>
                  <a:pt x="909" y="1318"/>
                </a:cubicBezTo>
                <a:cubicBezTo>
                  <a:pt x="875" y="1330"/>
                  <a:pt x="875" y="1330"/>
                  <a:pt x="841" y="1313"/>
                </a:cubicBezTo>
                <a:cubicBezTo>
                  <a:pt x="823" y="1307"/>
                  <a:pt x="806" y="1273"/>
                  <a:pt x="784" y="1256"/>
                </a:cubicBezTo>
                <a:cubicBezTo>
                  <a:pt x="772" y="1239"/>
                  <a:pt x="715" y="1193"/>
                  <a:pt x="721" y="1182"/>
                </a:cubicBezTo>
                <a:cubicBezTo>
                  <a:pt x="738" y="1165"/>
                  <a:pt x="755" y="1131"/>
                  <a:pt x="767" y="1108"/>
                </a:cubicBezTo>
                <a:cubicBezTo>
                  <a:pt x="784" y="1063"/>
                  <a:pt x="818" y="1102"/>
                  <a:pt x="852" y="1114"/>
                </a:cubicBezTo>
                <a:cubicBezTo>
                  <a:pt x="892" y="1120"/>
                  <a:pt x="949" y="1148"/>
                  <a:pt x="994" y="1148"/>
                </a:cubicBezTo>
                <a:cubicBezTo>
                  <a:pt x="1034" y="1148"/>
                  <a:pt x="1028" y="1165"/>
                  <a:pt x="1056" y="1176"/>
                </a:cubicBezTo>
                <a:cubicBezTo>
                  <a:pt x="1068" y="1182"/>
                  <a:pt x="1079" y="1176"/>
                  <a:pt x="1091" y="1176"/>
                </a:cubicBezTo>
                <a:cubicBezTo>
                  <a:pt x="1079" y="1193"/>
                  <a:pt x="1085" y="1222"/>
                  <a:pt x="1062" y="1239"/>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2" name="Freeform 154"/>
          <p:cNvSpPr>
            <a:spLocks noChangeArrowheads="1"/>
          </p:cNvSpPr>
          <p:nvPr/>
        </p:nvSpPr>
        <p:spPr bwMode="auto">
          <a:xfrm>
            <a:off x="15498113" y="3324288"/>
            <a:ext cx="1454958" cy="899877"/>
          </a:xfrm>
          <a:custGeom>
            <a:avLst/>
            <a:gdLst>
              <a:gd name="T0" fmla="*/ 17 w 2102"/>
              <a:gd name="T1" fmla="*/ 579 h 1302"/>
              <a:gd name="T2" fmla="*/ 11 w 2102"/>
              <a:gd name="T3" fmla="*/ 687 h 1302"/>
              <a:gd name="T4" fmla="*/ 85 w 2102"/>
              <a:gd name="T5" fmla="*/ 738 h 1302"/>
              <a:gd name="T6" fmla="*/ 165 w 2102"/>
              <a:gd name="T7" fmla="*/ 852 h 1302"/>
              <a:gd name="T8" fmla="*/ 278 w 2102"/>
              <a:gd name="T9" fmla="*/ 846 h 1302"/>
              <a:gd name="T10" fmla="*/ 415 w 2102"/>
              <a:gd name="T11" fmla="*/ 801 h 1302"/>
              <a:gd name="T12" fmla="*/ 568 w 2102"/>
              <a:gd name="T13" fmla="*/ 824 h 1302"/>
              <a:gd name="T14" fmla="*/ 727 w 2102"/>
              <a:gd name="T15" fmla="*/ 937 h 1302"/>
              <a:gd name="T16" fmla="*/ 789 w 2102"/>
              <a:gd name="T17" fmla="*/ 1136 h 1302"/>
              <a:gd name="T18" fmla="*/ 869 w 2102"/>
              <a:gd name="T19" fmla="*/ 1227 h 1302"/>
              <a:gd name="T20" fmla="*/ 994 w 2102"/>
              <a:gd name="T21" fmla="*/ 1238 h 1302"/>
              <a:gd name="T22" fmla="*/ 1051 w 2102"/>
              <a:gd name="T23" fmla="*/ 1176 h 1302"/>
              <a:gd name="T24" fmla="*/ 1170 w 2102"/>
              <a:gd name="T25" fmla="*/ 1215 h 1302"/>
              <a:gd name="T26" fmla="*/ 1261 w 2102"/>
              <a:gd name="T27" fmla="*/ 1147 h 1302"/>
              <a:gd name="T28" fmla="*/ 1238 w 2102"/>
              <a:gd name="T29" fmla="*/ 1073 h 1302"/>
              <a:gd name="T30" fmla="*/ 1181 w 2102"/>
              <a:gd name="T31" fmla="*/ 1073 h 1302"/>
              <a:gd name="T32" fmla="*/ 1233 w 2102"/>
              <a:gd name="T33" fmla="*/ 1028 h 1302"/>
              <a:gd name="T34" fmla="*/ 1159 w 2102"/>
              <a:gd name="T35" fmla="*/ 1011 h 1302"/>
              <a:gd name="T36" fmla="*/ 1113 w 2102"/>
              <a:gd name="T37" fmla="*/ 886 h 1302"/>
              <a:gd name="T38" fmla="*/ 1324 w 2102"/>
              <a:gd name="T39" fmla="*/ 755 h 1302"/>
              <a:gd name="T40" fmla="*/ 1482 w 2102"/>
              <a:gd name="T41" fmla="*/ 585 h 1302"/>
              <a:gd name="T42" fmla="*/ 1584 w 2102"/>
              <a:gd name="T43" fmla="*/ 625 h 1302"/>
              <a:gd name="T44" fmla="*/ 1766 w 2102"/>
              <a:gd name="T45" fmla="*/ 653 h 1302"/>
              <a:gd name="T46" fmla="*/ 1754 w 2102"/>
              <a:gd name="T47" fmla="*/ 625 h 1302"/>
              <a:gd name="T48" fmla="*/ 1737 w 2102"/>
              <a:gd name="T49" fmla="*/ 488 h 1302"/>
              <a:gd name="T50" fmla="*/ 1783 w 2102"/>
              <a:gd name="T51" fmla="*/ 460 h 1302"/>
              <a:gd name="T52" fmla="*/ 1868 w 2102"/>
              <a:gd name="T53" fmla="*/ 380 h 1302"/>
              <a:gd name="T54" fmla="*/ 1987 w 2102"/>
              <a:gd name="T55" fmla="*/ 363 h 1302"/>
              <a:gd name="T56" fmla="*/ 2038 w 2102"/>
              <a:gd name="T57" fmla="*/ 392 h 1302"/>
              <a:gd name="T58" fmla="*/ 2090 w 2102"/>
              <a:gd name="T59" fmla="*/ 369 h 1302"/>
              <a:gd name="T60" fmla="*/ 2101 w 2102"/>
              <a:gd name="T61" fmla="*/ 278 h 1302"/>
              <a:gd name="T62" fmla="*/ 2067 w 2102"/>
              <a:gd name="T63" fmla="*/ 267 h 1302"/>
              <a:gd name="T64" fmla="*/ 1896 w 2102"/>
              <a:gd name="T65" fmla="*/ 176 h 1302"/>
              <a:gd name="T66" fmla="*/ 1646 w 2102"/>
              <a:gd name="T67" fmla="*/ 62 h 1302"/>
              <a:gd name="T68" fmla="*/ 1375 w 2102"/>
              <a:gd name="T69" fmla="*/ 119 h 1302"/>
              <a:gd name="T70" fmla="*/ 1278 w 2102"/>
              <a:gd name="T71" fmla="*/ 130 h 1302"/>
              <a:gd name="T72" fmla="*/ 1136 w 2102"/>
              <a:gd name="T73" fmla="*/ 102 h 1302"/>
              <a:gd name="T74" fmla="*/ 807 w 2102"/>
              <a:gd name="T75" fmla="*/ 216 h 1302"/>
              <a:gd name="T76" fmla="*/ 608 w 2102"/>
              <a:gd name="T77" fmla="*/ 210 h 1302"/>
              <a:gd name="T78" fmla="*/ 432 w 2102"/>
              <a:gd name="T79" fmla="*/ 227 h 1302"/>
              <a:gd name="T80" fmla="*/ 403 w 2102"/>
              <a:gd name="T81" fmla="*/ 306 h 1302"/>
              <a:gd name="T82" fmla="*/ 369 w 2102"/>
              <a:gd name="T83" fmla="*/ 397 h 1302"/>
              <a:gd name="T84" fmla="*/ 273 w 2102"/>
              <a:gd name="T85" fmla="*/ 426 h 1302"/>
              <a:gd name="T86" fmla="*/ 74 w 2102"/>
              <a:gd name="T87" fmla="*/ 568 h 1302"/>
              <a:gd name="T88" fmla="*/ 1959 w 2102"/>
              <a:gd name="T89" fmla="*/ 500 h 1302"/>
              <a:gd name="T90" fmla="*/ 1953 w 2102"/>
              <a:gd name="T91" fmla="*/ 511 h 1302"/>
              <a:gd name="T92" fmla="*/ 1919 w 2102"/>
              <a:gd name="T93" fmla="*/ 471 h 1302"/>
              <a:gd name="T94" fmla="*/ 1948 w 2102"/>
              <a:gd name="T95" fmla="*/ 437 h 1302"/>
              <a:gd name="T96" fmla="*/ 1976 w 2102"/>
              <a:gd name="T97" fmla="*/ 454 h 1302"/>
              <a:gd name="T98" fmla="*/ 1959 w 2102"/>
              <a:gd name="T99" fmla="*/ 500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2" h="1302">
                <a:moveTo>
                  <a:pt x="17" y="579"/>
                </a:moveTo>
                <a:lnTo>
                  <a:pt x="17" y="579"/>
                </a:lnTo>
                <a:cubicBezTo>
                  <a:pt x="17" y="585"/>
                  <a:pt x="34" y="619"/>
                  <a:pt x="28" y="625"/>
                </a:cubicBezTo>
                <a:cubicBezTo>
                  <a:pt x="11" y="642"/>
                  <a:pt x="0" y="664"/>
                  <a:pt x="11" y="687"/>
                </a:cubicBezTo>
                <a:cubicBezTo>
                  <a:pt x="17" y="699"/>
                  <a:pt x="28" y="710"/>
                  <a:pt x="40" y="716"/>
                </a:cubicBezTo>
                <a:cubicBezTo>
                  <a:pt x="51" y="721"/>
                  <a:pt x="74" y="727"/>
                  <a:pt x="85" y="738"/>
                </a:cubicBezTo>
                <a:cubicBezTo>
                  <a:pt x="113" y="767"/>
                  <a:pt x="108" y="767"/>
                  <a:pt x="142" y="784"/>
                </a:cubicBezTo>
                <a:cubicBezTo>
                  <a:pt x="159" y="795"/>
                  <a:pt x="136" y="852"/>
                  <a:pt x="165" y="852"/>
                </a:cubicBezTo>
                <a:cubicBezTo>
                  <a:pt x="176" y="852"/>
                  <a:pt x="193" y="846"/>
                  <a:pt x="204" y="841"/>
                </a:cubicBezTo>
                <a:cubicBezTo>
                  <a:pt x="233" y="835"/>
                  <a:pt x="244" y="858"/>
                  <a:pt x="278" y="846"/>
                </a:cubicBezTo>
                <a:cubicBezTo>
                  <a:pt x="295" y="835"/>
                  <a:pt x="312" y="812"/>
                  <a:pt x="335" y="829"/>
                </a:cubicBezTo>
                <a:cubicBezTo>
                  <a:pt x="392" y="869"/>
                  <a:pt x="375" y="801"/>
                  <a:pt x="415" y="801"/>
                </a:cubicBezTo>
                <a:cubicBezTo>
                  <a:pt x="443" y="801"/>
                  <a:pt x="443" y="835"/>
                  <a:pt x="471" y="795"/>
                </a:cubicBezTo>
                <a:cubicBezTo>
                  <a:pt x="494" y="772"/>
                  <a:pt x="540" y="806"/>
                  <a:pt x="568" y="824"/>
                </a:cubicBezTo>
                <a:cubicBezTo>
                  <a:pt x="602" y="841"/>
                  <a:pt x="591" y="920"/>
                  <a:pt x="642" y="926"/>
                </a:cubicBezTo>
                <a:cubicBezTo>
                  <a:pt x="665" y="920"/>
                  <a:pt x="704" y="931"/>
                  <a:pt x="727" y="937"/>
                </a:cubicBezTo>
                <a:cubicBezTo>
                  <a:pt x="761" y="943"/>
                  <a:pt x="767" y="1005"/>
                  <a:pt x="773" y="1034"/>
                </a:cubicBezTo>
                <a:cubicBezTo>
                  <a:pt x="778" y="1062"/>
                  <a:pt x="773" y="1108"/>
                  <a:pt x="789" y="1136"/>
                </a:cubicBezTo>
                <a:cubicBezTo>
                  <a:pt x="801" y="1147"/>
                  <a:pt x="801" y="1153"/>
                  <a:pt x="812" y="1153"/>
                </a:cubicBezTo>
                <a:cubicBezTo>
                  <a:pt x="835" y="1153"/>
                  <a:pt x="841" y="1210"/>
                  <a:pt x="869" y="1227"/>
                </a:cubicBezTo>
                <a:cubicBezTo>
                  <a:pt x="915" y="1261"/>
                  <a:pt x="915" y="1176"/>
                  <a:pt x="937" y="1244"/>
                </a:cubicBezTo>
                <a:cubicBezTo>
                  <a:pt x="954" y="1284"/>
                  <a:pt x="971" y="1272"/>
                  <a:pt x="994" y="1238"/>
                </a:cubicBezTo>
                <a:cubicBezTo>
                  <a:pt x="1000" y="1221"/>
                  <a:pt x="1011" y="1221"/>
                  <a:pt x="1023" y="1210"/>
                </a:cubicBezTo>
                <a:cubicBezTo>
                  <a:pt x="1023" y="1204"/>
                  <a:pt x="1039" y="1125"/>
                  <a:pt x="1051" y="1176"/>
                </a:cubicBezTo>
                <a:cubicBezTo>
                  <a:pt x="1062" y="1227"/>
                  <a:pt x="1062" y="1301"/>
                  <a:pt x="1125" y="1261"/>
                </a:cubicBezTo>
                <a:cubicBezTo>
                  <a:pt x="1147" y="1250"/>
                  <a:pt x="1159" y="1238"/>
                  <a:pt x="1170" y="1215"/>
                </a:cubicBezTo>
                <a:cubicBezTo>
                  <a:pt x="1181" y="1204"/>
                  <a:pt x="1227" y="1255"/>
                  <a:pt x="1261" y="1215"/>
                </a:cubicBezTo>
                <a:cubicBezTo>
                  <a:pt x="1284" y="1193"/>
                  <a:pt x="1255" y="1170"/>
                  <a:pt x="1261" y="1147"/>
                </a:cubicBezTo>
                <a:cubicBezTo>
                  <a:pt x="1267" y="1136"/>
                  <a:pt x="1278" y="1113"/>
                  <a:pt x="1267" y="1096"/>
                </a:cubicBezTo>
                <a:cubicBezTo>
                  <a:pt x="1255" y="1091"/>
                  <a:pt x="1250" y="1073"/>
                  <a:pt x="1238" y="1073"/>
                </a:cubicBezTo>
                <a:cubicBezTo>
                  <a:pt x="1221" y="1073"/>
                  <a:pt x="1244" y="1119"/>
                  <a:pt x="1199" y="1119"/>
                </a:cubicBezTo>
                <a:cubicBezTo>
                  <a:pt x="1181" y="1119"/>
                  <a:pt x="1176" y="1073"/>
                  <a:pt x="1181" y="1073"/>
                </a:cubicBezTo>
                <a:cubicBezTo>
                  <a:pt x="1159" y="1073"/>
                  <a:pt x="1142" y="1056"/>
                  <a:pt x="1159" y="1039"/>
                </a:cubicBezTo>
                <a:cubicBezTo>
                  <a:pt x="1176" y="1022"/>
                  <a:pt x="1210" y="1079"/>
                  <a:pt x="1233" y="1028"/>
                </a:cubicBezTo>
                <a:cubicBezTo>
                  <a:pt x="1250" y="1000"/>
                  <a:pt x="1250" y="1011"/>
                  <a:pt x="1238" y="977"/>
                </a:cubicBezTo>
                <a:cubicBezTo>
                  <a:pt x="1227" y="937"/>
                  <a:pt x="1176" y="1000"/>
                  <a:pt x="1159" y="1011"/>
                </a:cubicBezTo>
                <a:cubicBezTo>
                  <a:pt x="1108" y="1051"/>
                  <a:pt x="1074" y="1039"/>
                  <a:pt x="1068" y="977"/>
                </a:cubicBezTo>
                <a:cubicBezTo>
                  <a:pt x="1091" y="960"/>
                  <a:pt x="1079" y="903"/>
                  <a:pt x="1113" y="886"/>
                </a:cubicBezTo>
                <a:cubicBezTo>
                  <a:pt x="1153" y="863"/>
                  <a:pt x="1187" y="824"/>
                  <a:pt x="1233" y="795"/>
                </a:cubicBezTo>
                <a:cubicBezTo>
                  <a:pt x="1267" y="772"/>
                  <a:pt x="1289" y="795"/>
                  <a:pt x="1324" y="755"/>
                </a:cubicBezTo>
                <a:cubicBezTo>
                  <a:pt x="1346" y="733"/>
                  <a:pt x="1380" y="716"/>
                  <a:pt x="1403" y="699"/>
                </a:cubicBezTo>
                <a:cubicBezTo>
                  <a:pt x="1437" y="670"/>
                  <a:pt x="1448" y="602"/>
                  <a:pt x="1482" y="585"/>
                </a:cubicBezTo>
                <a:cubicBezTo>
                  <a:pt x="1487" y="579"/>
                  <a:pt x="1533" y="591"/>
                  <a:pt x="1538" y="596"/>
                </a:cubicBezTo>
                <a:cubicBezTo>
                  <a:pt x="1550" y="636"/>
                  <a:pt x="1544" y="625"/>
                  <a:pt x="1584" y="625"/>
                </a:cubicBezTo>
                <a:cubicBezTo>
                  <a:pt x="1612" y="625"/>
                  <a:pt x="1641" y="642"/>
                  <a:pt x="1664" y="647"/>
                </a:cubicBezTo>
                <a:cubicBezTo>
                  <a:pt x="1698" y="659"/>
                  <a:pt x="1732" y="653"/>
                  <a:pt x="1766" y="653"/>
                </a:cubicBezTo>
                <a:lnTo>
                  <a:pt x="1766" y="653"/>
                </a:lnTo>
                <a:cubicBezTo>
                  <a:pt x="1754" y="625"/>
                  <a:pt x="1754" y="625"/>
                  <a:pt x="1754" y="625"/>
                </a:cubicBezTo>
                <a:cubicBezTo>
                  <a:pt x="1754" y="596"/>
                  <a:pt x="1749" y="579"/>
                  <a:pt x="1754" y="551"/>
                </a:cubicBezTo>
                <a:cubicBezTo>
                  <a:pt x="1754" y="534"/>
                  <a:pt x="1732" y="494"/>
                  <a:pt x="1737" y="488"/>
                </a:cubicBezTo>
                <a:cubicBezTo>
                  <a:pt x="1749" y="483"/>
                  <a:pt x="1777" y="477"/>
                  <a:pt x="1783" y="466"/>
                </a:cubicBezTo>
                <a:lnTo>
                  <a:pt x="1783" y="460"/>
                </a:lnTo>
                <a:cubicBezTo>
                  <a:pt x="1788" y="449"/>
                  <a:pt x="1828" y="420"/>
                  <a:pt x="1840" y="420"/>
                </a:cubicBezTo>
                <a:cubicBezTo>
                  <a:pt x="1874" y="420"/>
                  <a:pt x="1862" y="409"/>
                  <a:pt x="1868" y="380"/>
                </a:cubicBezTo>
                <a:cubicBezTo>
                  <a:pt x="1896" y="380"/>
                  <a:pt x="1914" y="375"/>
                  <a:pt x="1931" y="392"/>
                </a:cubicBezTo>
                <a:cubicBezTo>
                  <a:pt x="1942" y="403"/>
                  <a:pt x="1982" y="380"/>
                  <a:pt x="1987" y="363"/>
                </a:cubicBezTo>
                <a:lnTo>
                  <a:pt x="1993" y="363"/>
                </a:lnTo>
                <a:cubicBezTo>
                  <a:pt x="1993" y="375"/>
                  <a:pt x="2033" y="432"/>
                  <a:pt x="2038" y="392"/>
                </a:cubicBezTo>
                <a:cubicBezTo>
                  <a:pt x="2044" y="392"/>
                  <a:pt x="2044" y="386"/>
                  <a:pt x="2044" y="386"/>
                </a:cubicBezTo>
                <a:cubicBezTo>
                  <a:pt x="2050" y="380"/>
                  <a:pt x="2078" y="375"/>
                  <a:pt x="2090" y="369"/>
                </a:cubicBezTo>
                <a:cubicBezTo>
                  <a:pt x="2095" y="358"/>
                  <a:pt x="2101" y="346"/>
                  <a:pt x="2095" y="329"/>
                </a:cubicBezTo>
                <a:cubicBezTo>
                  <a:pt x="2101" y="278"/>
                  <a:pt x="2101" y="278"/>
                  <a:pt x="2101" y="278"/>
                </a:cubicBezTo>
                <a:lnTo>
                  <a:pt x="2101" y="278"/>
                </a:lnTo>
                <a:cubicBezTo>
                  <a:pt x="2090" y="278"/>
                  <a:pt x="2084" y="272"/>
                  <a:pt x="2067" y="267"/>
                </a:cubicBezTo>
                <a:cubicBezTo>
                  <a:pt x="2038" y="261"/>
                  <a:pt x="2022" y="221"/>
                  <a:pt x="1993" y="204"/>
                </a:cubicBezTo>
                <a:cubicBezTo>
                  <a:pt x="1965" y="193"/>
                  <a:pt x="1931" y="193"/>
                  <a:pt x="1896" y="176"/>
                </a:cubicBezTo>
                <a:cubicBezTo>
                  <a:pt x="1834" y="147"/>
                  <a:pt x="1737" y="204"/>
                  <a:pt x="1732" y="108"/>
                </a:cubicBezTo>
                <a:cubicBezTo>
                  <a:pt x="1726" y="68"/>
                  <a:pt x="1664" y="91"/>
                  <a:pt x="1646" y="62"/>
                </a:cubicBezTo>
                <a:cubicBezTo>
                  <a:pt x="1612" y="0"/>
                  <a:pt x="1561" y="22"/>
                  <a:pt x="1504" y="45"/>
                </a:cubicBezTo>
                <a:cubicBezTo>
                  <a:pt x="1453" y="56"/>
                  <a:pt x="1409" y="85"/>
                  <a:pt x="1375" y="119"/>
                </a:cubicBezTo>
                <a:cubicBezTo>
                  <a:pt x="1341" y="153"/>
                  <a:pt x="1301" y="221"/>
                  <a:pt x="1295" y="153"/>
                </a:cubicBezTo>
                <a:cubicBezTo>
                  <a:pt x="1289" y="142"/>
                  <a:pt x="1278" y="136"/>
                  <a:pt x="1278" y="130"/>
                </a:cubicBezTo>
                <a:cubicBezTo>
                  <a:pt x="1278" y="113"/>
                  <a:pt x="1335" y="85"/>
                  <a:pt x="1301" y="62"/>
                </a:cubicBezTo>
                <a:cubicBezTo>
                  <a:pt x="1289" y="56"/>
                  <a:pt x="1165" y="96"/>
                  <a:pt x="1136" y="102"/>
                </a:cubicBezTo>
                <a:cubicBezTo>
                  <a:pt x="1108" y="102"/>
                  <a:pt x="1108" y="136"/>
                  <a:pt x="1074" y="136"/>
                </a:cubicBezTo>
                <a:cubicBezTo>
                  <a:pt x="977" y="136"/>
                  <a:pt x="903" y="187"/>
                  <a:pt x="807" y="216"/>
                </a:cubicBezTo>
                <a:cubicBezTo>
                  <a:pt x="784" y="227"/>
                  <a:pt x="716" y="233"/>
                  <a:pt x="693" y="227"/>
                </a:cubicBezTo>
                <a:cubicBezTo>
                  <a:pt x="665" y="227"/>
                  <a:pt x="636" y="204"/>
                  <a:pt x="608" y="210"/>
                </a:cubicBezTo>
                <a:cubicBezTo>
                  <a:pt x="568" y="227"/>
                  <a:pt x="494" y="227"/>
                  <a:pt x="432" y="227"/>
                </a:cubicBezTo>
                <a:lnTo>
                  <a:pt x="432" y="227"/>
                </a:lnTo>
                <a:cubicBezTo>
                  <a:pt x="403" y="267"/>
                  <a:pt x="403" y="267"/>
                  <a:pt x="403" y="267"/>
                </a:cubicBezTo>
                <a:cubicBezTo>
                  <a:pt x="403" y="284"/>
                  <a:pt x="398" y="290"/>
                  <a:pt x="403" y="306"/>
                </a:cubicBezTo>
                <a:cubicBezTo>
                  <a:pt x="415" y="341"/>
                  <a:pt x="432" y="392"/>
                  <a:pt x="403" y="420"/>
                </a:cubicBezTo>
                <a:cubicBezTo>
                  <a:pt x="380" y="443"/>
                  <a:pt x="375" y="403"/>
                  <a:pt x="369" y="397"/>
                </a:cubicBezTo>
                <a:cubicBezTo>
                  <a:pt x="364" y="392"/>
                  <a:pt x="329" y="386"/>
                  <a:pt x="324" y="386"/>
                </a:cubicBezTo>
                <a:cubicBezTo>
                  <a:pt x="301" y="380"/>
                  <a:pt x="295" y="409"/>
                  <a:pt x="273" y="426"/>
                </a:cubicBezTo>
                <a:cubicBezTo>
                  <a:pt x="233" y="454"/>
                  <a:pt x="176" y="397"/>
                  <a:pt x="176" y="483"/>
                </a:cubicBezTo>
                <a:cubicBezTo>
                  <a:pt x="170" y="540"/>
                  <a:pt x="130" y="562"/>
                  <a:pt x="74" y="568"/>
                </a:cubicBezTo>
                <a:cubicBezTo>
                  <a:pt x="17" y="579"/>
                  <a:pt x="17" y="579"/>
                  <a:pt x="17" y="579"/>
                </a:cubicBezTo>
                <a:close/>
                <a:moveTo>
                  <a:pt x="1959" y="500"/>
                </a:moveTo>
                <a:lnTo>
                  <a:pt x="1959" y="500"/>
                </a:lnTo>
                <a:cubicBezTo>
                  <a:pt x="1953" y="511"/>
                  <a:pt x="1953" y="511"/>
                  <a:pt x="1953" y="511"/>
                </a:cubicBezTo>
                <a:cubicBezTo>
                  <a:pt x="1942" y="522"/>
                  <a:pt x="1919" y="528"/>
                  <a:pt x="1919" y="511"/>
                </a:cubicBezTo>
                <a:cubicBezTo>
                  <a:pt x="1919" y="500"/>
                  <a:pt x="1925" y="483"/>
                  <a:pt x="1919" y="471"/>
                </a:cubicBezTo>
                <a:cubicBezTo>
                  <a:pt x="1914" y="466"/>
                  <a:pt x="1908" y="454"/>
                  <a:pt x="1914" y="449"/>
                </a:cubicBezTo>
                <a:cubicBezTo>
                  <a:pt x="1914" y="443"/>
                  <a:pt x="1942" y="443"/>
                  <a:pt x="1948" y="437"/>
                </a:cubicBezTo>
                <a:cubicBezTo>
                  <a:pt x="1953" y="432"/>
                  <a:pt x="1959" y="437"/>
                  <a:pt x="1965" y="443"/>
                </a:cubicBezTo>
                <a:cubicBezTo>
                  <a:pt x="1965" y="443"/>
                  <a:pt x="1976" y="449"/>
                  <a:pt x="1976" y="454"/>
                </a:cubicBezTo>
                <a:cubicBezTo>
                  <a:pt x="1976" y="460"/>
                  <a:pt x="1970" y="471"/>
                  <a:pt x="1970" y="477"/>
                </a:cubicBezTo>
                <a:cubicBezTo>
                  <a:pt x="1965" y="483"/>
                  <a:pt x="1959" y="494"/>
                  <a:pt x="1959" y="500"/>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3" name="Freeform 155"/>
          <p:cNvSpPr>
            <a:spLocks noChangeArrowheads="1"/>
          </p:cNvSpPr>
          <p:nvPr/>
        </p:nvSpPr>
        <p:spPr bwMode="auto">
          <a:xfrm>
            <a:off x="13530717" y="3168715"/>
            <a:ext cx="2263268" cy="902926"/>
          </a:xfrm>
          <a:custGeom>
            <a:avLst/>
            <a:gdLst>
              <a:gd name="T0" fmla="*/ 3273 w 3274"/>
              <a:gd name="T1" fmla="*/ 454 h 1307"/>
              <a:gd name="T2" fmla="*/ 3244 w 3274"/>
              <a:gd name="T3" fmla="*/ 533 h 1307"/>
              <a:gd name="T4" fmla="*/ 3210 w 3274"/>
              <a:gd name="T5" fmla="*/ 624 h 1307"/>
              <a:gd name="T6" fmla="*/ 3114 w 3274"/>
              <a:gd name="T7" fmla="*/ 653 h 1307"/>
              <a:gd name="T8" fmla="*/ 2915 w 3274"/>
              <a:gd name="T9" fmla="*/ 795 h 1307"/>
              <a:gd name="T10" fmla="*/ 2858 w 3274"/>
              <a:gd name="T11" fmla="*/ 806 h 1307"/>
              <a:gd name="T12" fmla="*/ 2784 w 3274"/>
              <a:gd name="T13" fmla="*/ 704 h 1307"/>
              <a:gd name="T14" fmla="*/ 2682 w 3274"/>
              <a:gd name="T15" fmla="*/ 789 h 1307"/>
              <a:gd name="T16" fmla="*/ 2568 w 3274"/>
              <a:gd name="T17" fmla="*/ 863 h 1307"/>
              <a:gd name="T18" fmla="*/ 2483 w 3274"/>
              <a:gd name="T19" fmla="*/ 926 h 1307"/>
              <a:gd name="T20" fmla="*/ 2273 w 3274"/>
              <a:gd name="T21" fmla="*/ 971 h 1307"/>
              <a:gd name="T22" fmla="*/ 2074 w 3274"/>
              <a:gd name="T23" fmla="*/ 1039 h 1307"/>
              <a:gd name="T24" fmla="*/ 1915 w 3274"/>
              <a:gd name="T25" fmla="*/ 1045 h 1307"/>
              <a:gd name="T26" fmla="*/ 1682 w 3274"/>
              <a:gd name="T27" fmla="*/ 1164 h 1307"/>
              <a:gd name="T28" fmla="*/ 1472 w 3274"/>
              <a:gd name="T29" fmla="*/ 999 h 1307"/>
              <a:gd name="T30" fmla="*/ 1358 w 3274"/>
              <a:gd name="T31" fmla="*/ 988 h 1307"/>
              <a:gd name="T32" fmla="*/ 1244 w 3274"/>
              <a:gd name="T33" fmla="*/ 1051 h 1307"/>
              <a:gd name="T34" fmla="*/ 1034 w 3274"/>
              <a:gd name="T35" fmla="*/ 1039 h 1307"/>
              <a:gd name="T36" fmla="*/ 886 w 3274"/>
              <a:gd name="T37" fmla="*/ 1215 h 1307"/>
              <a:gd name="T38" fmla="*/ 710 w 3274"/>
              <a:gd name="T39" fmla="*/ 1244 h 1307"/>
              <a:gd name="T40" fmla="*/ 597 w 3274"/>
              <a:gd name="T41" fmla="*/ 1244 h 1307"/>
              <a:gd name="T42" fmla="*/ 483 w 3274"/>
              <a:gd name="T43" fmla="*/ 1278 h 1307"/>
              <a:gd name="T44" fmla="*/ 426 w 3274"/>
              <a:gd name="T45" fmla="*/ 1244 h 1307"/>
              <a:gd name="T46" fmla="*/ 301 w 3274"/>
              <a:gd name="T47" fmla="*/ 1096 h 1307"/>
              <a:gd name="T48" fmla="*/ 267 w 3274"/>
              <a:gd name="T49" fmla="*/ 1005 h 1307"/>
              <a:gd name="T50" fmla="*/ 375 w 3274"/>
              <a:gd name="T51" fmla="*/ 795 h 1307"/>
              <a:gd name="T52" fmla="*/ 244 w 3274"/>
              <a:gd name="T53" fmla="*/ 818 h 1307"/>
              <a:gd name="T54" fmla="*/ 199 w 3274"/>
              <a:gd name="T55" fmla="*/ 744 h 1307"/>
              <a:gd name="T56" fmla="*/ 137 w 3274"/>
              <a:gd name="T57" fmla="*/ 590 h 1307"/>
              <a:gd name="T58" fmla="*/ 17 w 3274"/>
              <a:gd name="T59" fmla="*/ 386 h 1307"/>
              <a:gd name="T60" fmla="*/ 165 w 3274"/>
              <a:gd name="T61" fmla="*/ 272 h 1307"/>
              <a:gd name="T62" fmla="*/ 176 w 3274"/>
              <a:gd name="T63" fmla="*/ 170 h 1307"/>
              <a:gd name="T64" fmla="*/ 210 w 3274"/>
              <a:gd name="T65" fmla="*/ 170 h 1307"/>
              <a:gd name="T66" fmla="*/ 432 w 3274"/>
              <a:gd name="T67" fmla="*/ 164 h 1307"/>
              <a:gd name="T68" fmla="*/ 534 w 3274"/>
              <a:gd name="T69" fmla="*/ 170 h 1307"/>
              <a:gd name="T70" fmla="*/ 699 w 3274"/>
              <a:gd name="T71" fmla="*/ 170 h 1307"/>
              <a:gd name="T72" fmla="*/ 835 w 3274"/>
              <a:gd name="T73" fmla="*/ 176 h 1307"/>
              <a:gd name="T74" fmla="*/ 909 w 3274"/>
              <a:gd name="T75" fmla="*/ 176 h 1307"/>
              <a:gd name="T76" fmla="*/ 1165 w 3274"/>
              <a:gd name="T77" fmla="*/ 119 h 1307"/>
              <a:gd name="T78" fmla="*/ 1324 w 3274"/>
              <a:gd name="T79" fmla="*/ 164 h 1307"/>
              <a:gd name="T80" fmla="*/ 1546 w 3274"/>
              <a:gd name="T81" fmla="*/ 79 h 1307"/>
              <a:gd name="T82" fmla="*/ 1631 w 3274"/>
              <a:gd name="T83" fmla="*/ 0 h 1307"/>
              <a:gd name="T84" fmla="*/ 1801 w 3274"/>
              <a:gd name="T85" fmla="*/ 153 h 1307"/>
              <a:gd name="T86" fmla="*/ 1926 w 3274"/>
              <a:gd name="T87" fmla="*/ 176 h 1307"/>
              <a:gd name="T88" fmla="*/ 2187 w 3274"/>
              <a:gd name="T89" fmla="*/ 193 h 1307"/>
              <a:gd name="T90" fmla="*/ 2199 w 3274"/>
              <a:gd name="T91" fmla="*/ 238 h 1307"/>
              <a:gd name="T92" fmla="*/ 2324 w 3274"/>
              <a:gd name="T93" fmla="*/ 215 h 1307"/>
              <a:gd name="T94" fmla="*/ 2568 w 3274"/>
              <a:gd name="T95" fmla="*/ 323 h 1307"/>
              <a:gd name="T96" fmla="*/ 2932 w 3274"/>
              <a:gd name="T97" fmla="*/ 386 h 1307"/>
              <a:gd name="T98" fmla="*/ 3210 w 3274"/>
              <a:gd name="T99" fmla="*/ 448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4" h="1307">
                <a:moveTo>
                  <a:pt x="3273" y="454"/>
                </a:moveTo>
                <a:lnTo>
                  <a:pt x="3273" y="454"/>
                </a:lnTo>
                <a:cubicBezTo>
                  <a:pt x="3244" y="494"/>
                  <a:pt x="3244" y="494"/>
                  <a:pt x="3244" y="494"/>
                </a:cubicBezTo>
                <a:cubicBezTo>
                  <a:pt x="3244" y="511"/>
                  <a:pt x="3239" y="517"/>
                  <a:pt x="3244" y="533"/>
                </a:cubicBezTo>
                <a:cubicBezTo>
                  <a:pt x="3256" y="568"/>
                  <a:pt x="3273" y="619"/>
                  <a:pt x="3244" y="647"/>
                </a:cubicBezTo>
                <a:cubicBezTo>
                  <a:pt x="3221" y="670"/>
                  <a:pt x="3216" y="630"/>
                  <a:pt x="3210" y="624"/>
                </a:cubicBezTo>
                <a:cubicBezTo>
                  <a:pt x="3205" y="619"/>
                  <a:pt x="3170" y="613"/>
                  <a:pt x="3165" y="613"/>
                </a:cubicBezTo>
                <a:cubicBezTo>
                  <a:pt x="3142" y="607"/>
                  <a:pt x="3136" y="636"/>
                  <a:pt x="3114" y="653"/>
                </a:cubicBezTo>
                <a:cubicBezTo>
                  <a:pt x="3074" y="681"/>
                  <a:pt x="3017" y="624"/>
                  <a:pt x="3017" y="710"/>
                </a:cubicBezTo>
                <a:cubicBezTo>
                  <a:pt x="3011" y="767"/>
                  <a:pt x="2971" y="789"/>
                  <a:pt x="2915" y="795"/>
                </a:cubicBezTo>
                <a:cubicBezTo>
                  <a:pt x="2858" y="806"/>
                  <a:pt x="2858" y="806"/>
                  <a:pt x="2858" y="806"/>
                </a:cubicBezTo>
                <a:lnTo>
                  <a:pt x="2858" y="806"/>
                </a:lnTo>
                <a:cubicBezTo>
                  <a:pt x="2847" y="789"/>
                  <a:pt x="2847" y="755"/>
                  <a:pt x="2835" y="744"/>
                </a:cubicBezTo>
                <a:cubicBezTo>
                  <a:pt x="2829" y="738"/>
                  <a:pt x="2790" y="704"/>
                  <a:pt x="2784" y="704"/>
                </a:cubicBezTo>
                <a:cubicBezTo>
                  <a:pt x="2773" y="698"/>
                  <a:pt x="2756" y="727"/>
                  <a:pt x="2744" y="738"/>
                </a:cubicBezTo>
                <a:cubicBezTo>
                  <a:pt x="2727" y="755"/>
                  <a:pt x="2705" y="772"/>
                  <a:pt x="2682" y="789"/>
                </a:cubicBezTo>
                <a:cubicBezTo>
                  <a:pt x="2653" y="818"/>
                  <a:pt x="2614" y="778"/>
                  <a:pt x="2585" y="801"/>
                </a:cubicBezTo>
                <a:cubicBezTo>
                  <a:pt x="2574" y="818"/>
                  <a:pt x="2579" y="846"/>
                  <a:pt x="2568" y="863"/>
                </a:cubicBezTo>
                <a:cubicBezTo>
                  <a:pt x="2557" y="880"/>
                  <a:pt x="2551" y="937"/>
                  <a:pt x="2534" y="943"/>
                </a:cubicBezTo>
                <a:cubicBezTo>
                  <a:pt x="2511" y="960"/>
                  <a:pt x="2500" y="926"/>
                  <a:pt x="2483" y="926"/>
                </a:cubicBezTo>
                <a:cubicBezTo>
                  <a:pt x="2437" y="920"/>
                  <a:pt x="2426" y="977"/>
                  <a:pt x="2358" y="960"/>
                </a:cubicBezTo>
                <a:cubicBezTo>
                  <a:pt x="2329" y="954"/>
                  <a:pt x="2318" y="994"/>
                  <a:pt x="2273" y="971"/>
                </a:cubicBezTo>
                <a:cubicBezTo>
                  <a:pt x="2233" y="948"/>
                  <a:pt x="2199" y="937"/>
                  <a:pt x="2193" y="1005"/>
                </a:cubicBezTo>
                <a:cubicBezTo>
                  <a:pt x="2193" y="1085"/>
                  <a:pt x="2085" y="960"/>
                  <a:pt x="2074" y="1039"/>
                </a:cubicBezTo>
                <a:cubicBezTo>
                  <a:pt x="2074" y="1085"/>
                  <a:pt x="2040" y="1068"/>
                  <a:pt x="2006" y="1073"/>
                </a:cubicBezTo>
                <a:cubicBezTo>
                  <a:pt x="1966" y="1085"/>
                  <a:pt x="1955" y="1051"/>
                  <a:pt x="1915" y="1045"/>
                </a:cubicBezTo>
                <a:cubicBezTo>
                  <a:pt x="1886" y="1039"/>
                  <a:pt x="1858" y="1017"/>
                  <a:pt x="1835" y="1017"/>
                </a:cubicBezTo>
                <a:cubicBezTo>
                  <a:pt x="1761" y="1022"/>
                  <a:pt x="1756" y="1176"/>
                  <a:pt x="1682" y="1164"/>
                </a:cubicBezTo>
                <a:cubicBezTo>
                  <a:pt x="1642" y="1158"/>
                  <a:pt x="1591" y="1136"/>
                  <a:pt x="1557" y="1119"/>
                </a:cubicBezTo>
                <a:cubicBezTo>
                  <a:pt x="1511" y="1096"/>
                  <a:pt x="1483" y="1045"/>
                  <a:pt x="1472" y="999"/>
                </a:cubicBezTo>
                <a:cubicBezTo>
                  <a:pt x="1449" y="999"/>
                  <a:pt x="1438" y="1022"/>
                  <a:pt x="1415" y="1011"/>
                </a:cubicBezTo>
                <a:cubicBezTo>
                  <a:pt x="1392" y="1005"/>
                  <a:pt x="1386" y="994"/>
                  <a:pt x="1358" y="988"/>
                </a:cubicBezTo>
                <a:cubicBezTo>
                  <a:pt x="1307" y="988"/>
                  <a:pt x="1341" y="1051"/>
                  <a:pt x="1312" y="1056"/>
                </a:cubicBezTo>
                <a:cubicBezTo>
                  <a:pt x="1290" y="1068"/>
                  <a:pt x="1256" y="1073"/>
                  <a:pt x="1244" y="1051"/>
                </a:cubicBezTo>
                <a:cubicBezTo>
                  <a:pt x="1205" y="965"/>
                  <a:pt x="1182" y="1107"/>
                  <a:pt x="1136" y="1085"/>
                </a:cubicBezTo>
                <a:cubicBezTo>
                  <a:pt x="1102" y="1062"/>
                  <a:pt x="1057" y="1056"/>
                  <a:pt x="1034" y="1039"/>
                </a:cubicBezTo>
                <a:cubicBezTo>
                  <a:pt x="1017" y="1017"/>
                  <a:pt x="983" y="1051"/>
                  <a:pt x="977" y="1068"/>
                </a:cubicBezTo>
                <a:cubicBezTo>
                  <a:pt x="955" y="1113"/>
                  <a:pt x="926" y="1187"/>
                  <a:pt x="886" y="1215"/>
                </a:cubicBezTo>
                <a:cubicBezTo>
                  <a:pt x="864" y="1227"/>
                  <a:pt x="801" y="1244"/>
                  <a:pt x="773" y="1249"/>
                </a:cubicBezTo>
                <a:cubicBezTo>
                  <a:pt x="750" y="1255"/>
                  <a:pt x="733" y="1244"/>
                  <a:pt x="710" y="1244"/>
                </a:cubicBezTo>
                <a:cubicBezTo>
                  <a:pt x="693" y="1244"/>
                  <a:pt x="670" y="1238"/>
                  <a:pt x="653" y="1238"/>
                </a:cubicBezTo>
                <a:cubicBezTo>
                  <a:pt x="631" y="1238"/>
                  <a:pt x="614" y="1238"/>
                  <a:pt x="597" y="1244"/>
                </a:cubicBezTo>
                <a:cubicBezTo>
                  <a:pt x="562" y="1249"/>
                  <a:pt x="540" y="1272"/>
                  <a:pt x="511" y="1295"/>
                </a:cubicBezTo>
                <a:cubicBezTo>
                  <a:pt x="494" y="1306"/>
                  <a:pt x="494" y="1295"/>
                  <a:pt x="483" y="1278"/>
                </a:cubicBezTo>
                <a:cubicBezTo>
                  <a:pt x="472" y="1255"/>
                  <a:pt x="449" y="1244"/>
                  <a:pt x="426" y="1244"/>
                </a:cubicBezTo>
                <a:lnTo>
                  <a:pt x="426" y="1244"/>
                </a:lnTo>
                <a:cubicBezTo>
                  <a:pt x="415" y="1170"/>
                  <a:pt x="415" y="1170"/>
                  <a:pt x="415" y="1170"/>
                </a:cubicBezTo>
                <a:cubicBezTo>
                  <a:pt x="392" y="1124"/>
                  <a:pt x="307" y="1130"/>
                  <a:pt x="301" y="1096"/>
                </a:cubicBezTo>
                <a:cubicBezTo>
                  <a:pt x="267" y="1096"/>
                  <a:pt x="250" y="1136"/>
                  <a:pt x="239" y="1079"/>
                </a:cubicBezTo>
                <a:cubicBezTo>
                  <a:pt x="233" y="1062"/>
                  <a:pt x="256" y="1022"/>
                  <a:pt x="267" y="1005"/>
                </a:cubicBezTo>
                <a:cubicBezTo>
                  <a:pt x="296" y="943"/>
                  <a:pt x="403" y="977"/>
                  <a:pt x="432" y="897"/>
                </a:cubicBezTo>
                <a:cubicBezTo>
                  <a:pt x="438" y="874"/>
                  <a:pt x="392" y="801"/>
                  <a:pt x="375" y="795"/>
                </a:cubicBezTo>
                <a:cubicBezTo>
                  <a:pt x="369" y="812"/>
                  <a:pt x="330" y="863"/>
                  <a:pt x="307" y="869"/>
                </a:cubicBezTo>
                <a:cubicBezTo>
                  <a:pt x="273" y="880"/>
                  <a:pt x="244" y="846"/>
                  <a:pt x="244" y="818"/>
                </a:cubicBezTo>
                <a:cubicBezTo>
                  <a:pt x="244" y="801"/>
                  <a:pt x="267" y="778"/>
                  <a:pt x="261" y="767"/>
                </a:cubicBezTo>
                <a:cubicBezTo>
                  <a:pt x="261" y="767"/>
                  <a:pt x="205" y="744"/>
                  <a:pt x="199" y="744"/>
                </a:cubicBezTo>
                <a:cubicBezTo>
                  <a:pt x="182" y="744"/>
                  <a:pt x="171" y="738"/>
                  <a:pt x="159" y="721"/>
                </a:cubicBezTo>
                <a:cubicBezTo>
                  <a:pt x="119" y="681"/>
                  <a:pt x="148" y="636"/>
                  <a:pt x="137" y="590"/>
                </a:cubicBezTo>
                <a:cubicBezTo>
                  <a:pt x="17" y="590"/>
                  <a:pt x="97" y="477"/>
                  <a:pt x="17" y="454"/>
                </a:cubicBezTo>
                <a:cubicBezTo>
                  <a:pt x="0" y="448"/>
                  <a:pt x="17" y="397"/>
                  <a:pt x="17" y="386"/>
                </a:cubicBezTo>
                <a:cubicBezTo>
                  <a:pt x="68" y="374"/>
                  <a:pt x="80" y="409"/>
                  <a:pt x="114" y="346"/>
                </a:cubicBezTo>
                <a:cubicBezTo>
                  <a:pt x="125" y="323"/>
                  <a:pt x="165" y="295"/>
                  <a:pt x="165" y="272"/>
                </a:cubicBezTo>
                <a:cubicBezTo>
                  <a:pt x="165" y="249"/>
                  <a:pt x="176" y="227"/>
                  <a:pt x="176" y="210"/>
                </a:cubicBezTo>
                <a:cubicBezTo>
                  <a:pt x="176" y="170"/>
                  <a:pt x="176" y="170"/>
                  <a:pt x="176" y="170"/>
                </a:cubicBezTo>
                <a:lnTo>
                  <a:pt x="176" y="170"/>
                </a:lnTo>
                <a:cubicBezTo>
                  <a:pt x="210" y="170"/>
                  <a:pt x="210" y="170"/>
                  <a:pt x="210" y="170"/>
                </a:cubicBezTo>
                <a:cubicBezTo>
                  <a:pt x="256" y="170"/>
                  <a:pt x="290" y="142"/>
                  <a:pt x="330" y="153"/>
                </a:cubicBezTo>
                <a:cubicBezTo>
                  <a:pt x="364" y="159"/>
                  <a:pt x="398" y="159"/>
                  <a:pt x="432" y="164"/>
                </a:cubicBezTo>
                <a:cubicBezTo>
                  <a:pt x="460" y="170"/>
                  <a:pt x="466" y="159"/>
                  <a:pt x="489" y="159"/>
                </a:cubicBezTo>
                <a:cubicBezTo>
                  <a:pt x="506" y="159"/>
                  <a:pt x="523" y="164"/>
                  <a:pt x="534" y="170"/>
                </a:cubicBezTo>
                <a:cubicBezTo>
                  <a:pt x="551" y="176"/>
                  <a:pt x="602" y="170"/>
                  <a:pt x="619" y="164"/>
                </a:cubicBezTo>
                <a:cubicBezTo>
                  <a:pt x="659" y="159"/>
                  <a:pt x="665" y="164"/>
                  <a:pt x="699" y="170"/>
                </a:cubicBezTo>
                <a:cubicBezTo>
                  <a:pt x="727" y="164"/>
                  <a:pt x="756" y="164"/>
                  <a:pt x="784" y="164"/>
                </a:cubicBezTo>
                <a:cubicBezTo>
                  <a:pt x="807" y="170"/>
                  <a:pt x="818" y="181"/>
                  <a:pt x="835" y="176"/>
                </a:cubicBezTo>
                <a:cubicBezTo>
                  <a:pt x="858" y="176"/>
                  <a:pt x="858" y="153"/>
                  <a:pt x="875" y="153"/>
                </a:cubicBezTo>
                <a:cubicBezTo>
                  <a:pt x="886" y="153"/>
                  <a:pt x="898" y="170"/>
                  <a:pt x="909" y="176"/>
                </a:cubicBezTo>
                <a:cubicBezTo>
                  <a:pt x="966" y="187"/>
                  <a:pt x="1040" y="164"/>
                  <a:pt x="1097" y="147"/>
                </a:cubicBezTo>
                <a:cubicBezTo>
                  <a:pt x="1114" y="142"/>
                  <a:pt x="1153" y="113"/>
                  <a:pt x="1165" y="119"/>
                </a:cubicBezTo>
                <a:cubicBezTo>
                  <a:pt x="1188" y="136"/>
                  <a:pt x="1227" y="153"/>
                  <a:pt x="1256" y="159"/>
                </a:cubicBezTo>
                <a:cubicBezTo>
                  <a:pt x="1273" y="153"/>
                  <a:pt x="1312" y="153"/>
                  <a:pt x="1324" y="164"/>
                </a:cubicBezTo>
                <a:cubicBezTo>
                  <a:pt x="1347" y="193"/>
                  <a:pt x="1381" y="136"/>
                  <a:pt x="1415" y="136"/>
                </a:cubicBezTo>
                <a:cubicBezTo>
                  <a:pt x="1455" y="136"/>
                  <a:pt x="1546" y="136"/>
                  <a:pt x="1546" y="79"/>
                </a:cubicBezTo>
                <a:cubicBezTo>
                  <a:pt x="1546" y="45"/>
                  <a:pt x="1580" y="62"/>
                  <a:pt x="1602" y="51"/>
                </a:cubicBezTo>
                <a:cubicBezTo>
                  <a:pt x="1614" y="45"/>
                  <a:pt x="1625" y="11"/>
                  <a:pt x="1631" y="0"/>
                </a:cubicBezTo>
                <a:cubicBezTo>
                  <a:pt x="1648" y="5"/>
                  <a:pt x="1705" y="62"/>
                  <a:pt x="1710" y="79"/>
                </a:cubicBezTo>
                <a:cubicBezTo>
                  <a:pt x="1722" y="119"/>
                  <a:pt x="1767" y="136"/>
                  <a:pt x="1801" y="153"/>
                </a:cubicBezTo>
                <a:cubicBezTo>
                  <a:pt x="1818" y="170"/>
                  <a:pt x="1818" y="198"/>
                  <a:pt x="1847" y="193"/>
                </a:cubicBezTo>
                <a:cubicBezTo>
                  <a:pt x="1875" y="193"/>
                  <a:pt x="1892" y="176"/>
                  <a:pt x="1926" y="176"/>
                </a:cubicBezTo>
                <a:cubicBezTo>
                  <a:pt x="1989" y="176"/>
                  <a:pt x="2045" y="193"/>
                  <a:pt x="2102" y="181"/>
                </a:cubicBezTo>
                <a:cubicBezTo>
                  <a:pt x="2119" y="181"/>
                  <a:pt x="2187" y="170"/>
                  <a:pt x="2187" y="193"/>
                </a:cubicBezTo>
                <a:cubicBezTo>
                  <a:pt x="2187" y="204"/>
                  <a:pt x="2170" y="221"/>
                  <a:pt x="2170" y="238"/>
                </a:cubicBezTo>
                <a:cubicBezTo>
                  <a:pt x="2170" y="244"/>
                  <a:pt x="2193" y="244"/>
                  <a:pt x="2199" y="238"/>
                </a:cubicBezTo>
                <a:cubicBezTo>
                  <a:pt x="2210" y="198"/>
                  <a:pt x="2205" y="215"/>
                  <a:pt x="2244" y="210"/>
                </a:cubicBezTo>
                <a:cubicBezTo>
                  <a:pt x="2267" y="204"/>
                  <a:pt x="2307" y="210"/>
                  <a:pt x="2324" y="215"/>
                </a:cubicBezTo>
                <a:cubicBezTo>
                  <a:pt x="2335" y="278"/>
                  <a:pt x="2386" y="306"/>
                  <a:pt x="2449" y="301"/>
                </a:cubicBezTo>
                <a:cubicBezTo>
                  <a:pt x="2500" y="283"/>
                  <a:pt x="2523" y="306"/>
                  <a:pt x="2568" y="323"/>
                </a:cubicBezTo>
                <a:cubicBezTo>
                  <a:pt x="2648" y="352"/>
                  <a:pt x="2721" y="329"/>
                  <a:pt x="2807" y="352"/>
                </a:cubicBezTo>
                <a:cubicBezTo>
                  <a:pt x="2932" y="386"/>
                  <a:pt x="2932" y="386"/>
                  <a:pt x="2932" y="386"/>
                </a:cubicBezTo>
                <a:cubicBezTo>
                  <a:pt x="2977" y="397"/>
                  <a:pt x="3017" y="426"/>
                  <a:pt x="3057" y="426"/>
                </a:cubicBezTo>
                <a:cubicBezTo>
                  <a:pt x="3108" y="420"/>
                  <a:pt x="3159" y="443"/>
                  <a:pt x="3210" y="448"/>
                </a:cubicBezTo>
                <a:cubicBezTo>
                  <a:pt x="3227" y="448"/>
                  <a:pt x="3250" y="448"/>
                  <a:pt x="3273" y="454"/>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4" name="Freeform 156"/>
          <p:cNvSpPr>
            <a:spLocks noChangeArrowheads="1"/>
          </p:cNvSpPr>
          <p:nvPr/>
        </p:nvSpPr>
        <p:spPr bwMode="auto">
          <a:xfrm>
            <a:off x="11731083" y="2997891"/>
            <a:ext cx="2180913" cy="2315272"/>
          </a:xfrm>
          <a:custGeom>
            <a:avLst/>
            <a:gdLst>
              <a:gd name="T0" fmla="*/ 2767 w 3154"/>
              <a:gd name="T1" fmla="*/ 517 h 3347"/>
              <a:gd name="T2" fmla="*/ 2739 w 3154"/>
              <a:gd name="T3" fmla="*/ 835 h 3347"/>
              <a:gd name="T4" fmla="*/ 2846 w 3154"/>
              <a:gd name="T5" fmla="*/ 1063 h 3347"/>
              <a:gd name="T6" fmla="*/ 2869 w 3154"/>
              <a:gd name="T7" fmla="*/ 1250 h 3347"/>
              <a:gd name="T8" fmla="*/ 3028 w 3154"/>
              <a:gd name="T9" fmla="*/ 1489 h 3347"/>
              <a:gd name="T10" fmla="*/ 3000 w 3154"/>
              <a:gd name="T11" fmla="*/ 1551 h 3347"/>
              <a:gd name="T12" fmla="*/ 2863 w 3154"/>
              <a:gd name="T13" fmla="*/ 1778 h 3347"/>
              <a:gd name="T14" fmla="*/ 2761 w 3154"/>
              <a:gd name="T15" fmla="*/ 2063 h 3347"/>
              <a:gd name="T16" fmla="*/ 2875 w 3154"/>
              <a:gd name="T17" fmla="*/ 2171 h 3347"/>
              <a:gd name="T18" fmla="*/ 3051 w 3154"/>
              <a:gd name="T19" fmla="*/ 2256 h 3347"/>
              <a:gd name="T20" fmla="*/ 3148 w 3154"/>
              <a:gd name="T21" fmla="*/ 2489 h 3347"/>
              <a:gd name="T22" fmla="*/ 2937 w 3154"/>
              <a:gd name="T23" fmla="*/ 2704 h 3347"/>
              <a:gd name="T24" fmla="*/ 2790 w 3154"/>
              <a:gd name="T25" fmla="*/ 2903 h 3347"/>
              <a:gd name="T26" fmla="*/ 2858 w 3154"/>
              <a:gd name="T27" fmla="*/ 3051 h 3347"/>
              <a:gd name="T28" fmla="*/ 2596 w 3154"/>
              <a:gd name="T29" fmla="*/ 3068 h 3347"/>
              <a:gd name="T30" fmla="*/ 2324 w 3154"/>
              <a:gd name="T31" fmla="*/ 3312 h 3347"/>
              <a:gd name="T32" fmla="*/ 2204 w 3154"/>
              <a:gd name="T33" fmla="*/ 3227 h 3347"/>
              <a:gd name="T34" fmla="*/ 2102 w 3154"/>
              <a:gd name="T35" fmla="*/ 3210 h 3347"/>
              <a:gd name="T36" fmla="*/ 1841 w 3154"/>
              <a:gd name="T37" fmla="*/ 3216 h 3347"/>
              <a:gd name="T38" fmla="*/ 1710 w 3154"/>
              <a:gd name="T39" fmla="*/ 3142 h 3347"/>
              <a:gd name="T40" fmla="*/ 1409 w 3154"/>
              <a:gd name="T41" fmla="*/ 3324 h 3347"/>
              <a:gd name="T42" fmla="*/ 1358 w 3154"/>
              <a:gd name="T43" fmla="*/ 3125 h 3347"/>
              <a:gd name="T44" fmla="*/ 1460 w 3154"/>
              <a:gd name="T45" fmla="*/ 2886 h 3347"/>
              <a:gd name="T46" fmla="*/ 1170 w 3154"/>
              <a:gd name="T47" fmla="*/ 2864 h 3347"/>
              <a:gd name="T48" fmla="*/ 954 w 3154"/>
              <a:gd name="T49" fmla="*/ 2903 h 3347"/>
              <a:gd name="T50" fmla="*/ 670 w 3154"/>
              <a:gd name="T51" fmla="*/ 3125 h 3347"/>
              <a:gd name="T52" fmla="*/ 517 w 3154"/>
              <a:gd name="T53" fmla="*/ 3244 h 3347"/>
              <a:gd name="T54" fmla="*/ 568 w 3154"/>
              <a:gd name="T55" fmla="*/ 2830 h 3347"/>
              <a:gd name="T56" fmla="*/ 704 w 3154"/>
              <a:gd name="T57" fmla="*/ 2625 h 3347"/>
              <a:gd name="T58" fmla="*/ 795 w 3154"/>
              <a:gd name="T59" fmla="*/ 2517 h 3347"/>
              <a:gd name="T60" fmla="*/ 562 w 3154"/>
              <a:gd name="T61" fmla="*/ 2534 h 3347"/>
              <a:gd name="T62" fmla="*/ 761 w 3154"/>
              <a:gd name="T63" fmla="*/ 2312 h 3347"/>
              <a:gd name="T64" fmla="*/ 528 w 3154"/>
              <a:gd name="T65" fmla="*/ 2284 h 3347"/>
              <a:gd name="T66" fmla="*/ 596 w 3154"/>
              <a:gd name="T67" fmla="*/ 2182 h 3347"/>
              <a:gd name="T68" fmla="*/ 625 w 3154"/>
              <a:gd name="T69" fmla="*/ 1949 h 3347"/>
              <a:gd name="T70" fmla="*/ 557 w 3154"/>
              <a:gd name="T71" fmla="*/ 1960 h 3347"/>
              <a:gd name="T72" fmla="*/ 449 w 3154"/>
              <a:gd name="T73" fmla="*/ 2011 h 3347"/>
              <a:gd name="T74" fmla="*/ 330 w 3154"/>
              <a:gd name="T75" fmla="*/ 2153 h 3347"/>
              <a:gd name="T76" fmla="*/ 307 w 3154"/>
              <a:gd name="T77" fmla="*/ 2000 h 3347"/>
              <a:gd name="T78" fmla="*/ 466 w 3154"/>
              <a:gd name="T79" fmla="*/ 1710 h 3347"/>
              <a:gd name="T80" fmla="*/ 341 w 3154"/>
              <a:gd name="T81" fmla="*/ 1693 h 3347"/>
              <a:gd name="T82" fmla="*/ 227 w 3154"/>
              <a:gd name="T83" fmla="*/ 1676 h 3347"/>
              <a:gd name="T84" fmla="*/ 142 w 3154"/>
              <a:gd name="T85" fmla="*/ 1432 h 3347"/>
              <a:gd name="T86" fmla="*/ 34 w 3154"/>
              <a:gd name="T87" fmla="*/ 1545 h 3347"/>
              <a:gd name="T88" fmla="*/ 108 w 3154"/>
              <a:gd name="T89" fmla="*/ 1188 h 3347"/>
              <a:gd name="T90" fmla="*/ 131 w 3154"/>
              <a:gd name="T91" fmla="*/ 1125 h 3347"/>
              <a:gd name="T92" fmla="*/ 432 w 3154"/>
              <a:gd name="T93" fmla="*/ 955 h 3347"/>
              <a:gd name="T94" fmla="*/ 454 w 3154"/>
              <a:gd name="T95" fmla="*/ 869 h 3347"/>
              <a:gd name="T96" fmla="*/ 568 w 3154"/>
              <a:gd name="T97" fmla="*/ 778 h 3347"/>
              <a:gd name="T98" fmla="*/ 972 w 3154"/>
              <a:gd name="T99" fmla="*/ 801 h 3347"/>
              <a:gd name="T100" fmla="*/ 1227 w 3154"/>
              <a:gd name="T101" fmla="*/ 699 h 3347"/>
              <a:gd name="T102" fmla="*/ 1335 w 3154"/>
              <a:gd name="T103" fmla="*/ 705 h 3347"/>
              <a:gd name="T104" fmla="*/ 1375 w 3154"/>
              <a:gd name="T105" fmla="*/ 551 h 3347"/>
              <a:gd name="T106" fmla="*/ 1210 w 3154"/>
              <a:gd name="T107" fmla="*/ 512 h 3347"/>
              <a:gd name="T108" fmla="*/ 1363 w 3154"/>
              <a:gd name="T109" fmla="*/ 330 h 3347"/>
              <a:gd name="T110" fmla="*/ 1562 w 3154"/>
              <a:gd name="T111" fmla="*/ 154 h 3347"/>
              <a:gd name="T112" fmla="*/ 1835 w 3154"/>
              <a:gd name="T113" fmla="*/ 142 h 3347"/>
              <a:gd name="T114" fmla="*/ 2062 w 3154"/>
              <a:gd name="T115" fmla="*/ 148 h 3347"/>
              <a:gd name="T116" fmla="*/ 2244 w 3154"/>
              <a:gd name="T117" fmla="*/ 159 h 3347"/>
              <a:gd name="T118" fmla="*/ 2648 w 3154"/>
              <a:gd name="T119" fmla="*/ 415 h 3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4" h="3347">
                <a:moveTo>
                  <a:pt x="2778" y="415"/>
                </a:moveTo>
                <a:lnTo>
                  <a:pt x="2778" y="415"/>
                </a:lnTo>
                <a:cubicBezTo>
                  <a:pt x="2778" y="455"/>
                  <a:pt x="2778" y="455"/>
                  <a:pt x="2778" y="455"/>
                </a:cubicBezTo>
                <a:cubicBezTo>
                  <a:pt x="2778" y="472"/>
                  <a:pt x="2767" y="494"/>
                  <a:pt x="2767" y="517"/>
                </a:cubicBezTo>
                <a:cubicBezTo>
                  <a:pt x="2767" y="540"/>
                  <a:pt x="2727" y="568"/>
                  <a:pt x="2716" y="591"/>
                </a:cubicBezTo>
                <a:cubicBezTo>
                  <a:pt x="2682" y="654"/>
                  <a:pt x="2670" y="619"/>
                  <a:pt x="2619" y="631"/>
                </a:cubicBezTo>
                <a:cubicBezTo>
                  <a:pt x="2619" y="642"/>
                  <a:pt x="2602" y="693"/>
                  <a:pt x="2619" y="699"/>
                </a:cubicBezTo>
                <a:cubicBezTo>
                  <a:pt x="2699" y="722"/>
                  <a:pt x="2619" y="835"/>
                  <a:pt x="2739" y="835"/>
                </a:cubicBezTo>
                <a:cubicBezTo>
                  <a:pt x="2750" y="881"/>
                  <a:pt x="2721" y="926"/>
                  <a:pt x="2761" y="966"/>
                </a:cubicBezTo>
                <a:cubicBezTo>
                  <a:pt x="2773" y="983"/>
                  <a:pt x="2784" y="989"/>
                  <a:pt x="2801" y="989"/>
                </a:cubicBezTo>
                <a:cubicBezTo>
                  <a:pt x="2807" y="989"/>
                  <a:pt x="2863" y="1012"/>
                  <a:pt x="2863" y="1012"/>
                </a:cubicBezTo>
                <a:cubicBezTo>
                  <a:pt x="2869" y="1023"/>
                  <a:pt x="2846" y="1046"/>
                  <a:pt x="2846" y="1063"/>
                </a:cubicBezTo>
                <a:cubicBezTo>
                  <a:pt x="2846" y="1091"/>
                  <a:pt x="2875" y="1125"/>
                  <a:pt x="2909" y="1114"/>
                </a:cubicBezTo>
                <a:cubicBezTo>
                  <a:pt x="2932" y="1108"/>
                  <a:pt x="2971" y="1057"/>
                  <a:pt x="2977" y="1040"/>
                </a:cubicBezTo>
                <a:cubicBezTo>
                  <a:pt x="2994" y="1046"/>
                  <a:pt x="3040" y="1119"/>
                  <a:pt x="3034" y="1142"/>
                </a:cubicBezTo>
                <a:cubicBezTo>
                  <a:pt x="3005" y="1222"/>
                  <a:pt x="2898" y="1188"/>
                  <a:pt x="2869" y="1250"/>
                </a:cubicBezTo>
                <a:cubicBezTo>
                  <a:pt x="2858" y="1267"/>
                  <a:pt x="2835" y="1307"/>
                  <a:pt x="2841" y="1324"/>
                </a:cubicBezTo>
                <a:cubicBezTo>
                  <a:pt x="2852" y="1381"/>
                  <a:pt x="2869" y="1341"/>
                  <a:pt x="2903" y="1341"/>
                </a:cubicBezTo>
                <a:cubicBezTo>
                  <a:pt x="2909" y="1375"/>
                  <a:pt x="2994" y="1369"/>
                  <a:pt x="3017" y="1415"/>
                </a:cubicBezTo>
                <a:cubicBezTo>
                  <a:pt x="3028" y="1489"/>
                  <a:pt x="3028" y="1489"/>
                  <a:pt x="3028" y="1489"/>
                </a:cubicBezTo>
                <a:lnTo>
                  <a:pt x="3028" y="1489"/>
                </a:lnTo>
                <a:cubicBezTo>
                  <a:pt x="3017" y="1511"/>
                  <a:pt x="3017" y="1511"/>
                  <a:pt x="3017" y="1511"/>
                </a:cubicBezTo>
                <a:cubicBezTo>
                  <a:pt x="3017" y="1528"/>
                  <a:pt x="3051" y="1540"/>
                  <a:pt x="3040" y="1551"/>
                </a:cubicBezTo>
                <a:cubicBezTo>
                  <a:pt x="3034" y="1568"/>
                  <a:pt x="3017" y="1551"/>
                  <a:pt x="3000" y="1551"/>
                </a:cubicBezTo>
                <a:cubicBezTo>
                  <a:pt x="2954" y="1551"/>
                  <a:pt x="3011" y="1631"/>
                  <a:pt x="3011" y="1648"/>
                </a:cubicBezTo>
                <a:cubicBezTo>
                  <a:pt x="3011" y="1665"/>
                  <a:pt x="2977" y="1699"/>
                  <a:pt x="2966" y="1716"/>
                </a:cubicBezTo>
                <a:cubicBezTo>
                  <a:pt x="2954" y="1727"/>
                  <a:pt x="2903" y="1801"/>
                  <a:pt x="2886" y="1778"/>
                </a:cubicBezTo>
                <a:cubicBezTo>
                  <a:pt x="2875" y="1767"/>
                  <a:pt x="2875" y="1744"/>
                  <a:pt x="2863" y="1778"/>
                </a:cubicBezTo>
                <a:cubicBezTo>
                  <a:pt x="2858" y="1790"/>
                  <a:pt x="2852" y="1807"/>
                  <a:pt x="2852" y="1818"/>
                </a:cubicBezTo>
                <a:cubicBezTo>
                  <a:pt x="2824" y="1830"/>
                  <a:pt x="2744" y="1824"/>
                  <a:pt x="2778" y="1892"/>
                </a:cubicBezTo>
                <a:cubicBezTo>
                  <a:pt x="2818" y="1955"/>
                  <a:pt x="2773" y="1937"/>
                  <a:pt x="2761" y="1989"/>
                </a:cubicBezTo>
                <a:cubicBezTo>
                  <a:pt x="2755" y="2017"/>
                  <a:pt x="2784" y="2034"/>
                  <a:pt x="2761" y="2063"/>
                </a:cubicBezTo>
                <a:cubicBezTo>
                  <a:pt x="2744" y="2091"/>
                  <a:pt x="2755" y="2153"/>
                  <a:pt x="2739" y="2165"/>
                </a:cubicBezTo>
                <a:cubicBezTo>
                  <a:pt x="2739" y="2165"/>
                  <a:pt x="2739" y="2165"/>
                  <a:pt x="2739" y="2171"/>
                </a:cubicBezTo>
                <a:cubicBezTo>
                  <a:pt x="2750" y="2171"/>
                  <a:pt x="2807" y="2187"/>
                  <a:pt x="2812" y="2187"/>
                </a:cubicBezTo>
                <a:cubicBezTo>
                  <a:pt x="2858" y="2176"/>
                  <a:pt x="2841" y="2222"/>
                  <a:pt x="2875" y="2171"/>
                </a:cubicBezTo>
                <a:cubicBezTo>
                  <a:pt x="2886" y="2153"/>
                  <a:pt x="2909" y="2136"/>
                  <a:pt x="2926" y="2153"/>
                </a:cubicBezTo>
                <a:cubicBezTo>
                  <a:pt x="2937" y="2165"/>
                  <a:pt x="2988" y="2205"/>
                  <a:pt x="3000" y="2205"/>
                </a:cubicBezTo>
                <a:cubicBezTo>
                  <a:pt x="3017" y="2205"/>
                  <a:pt x="3034" y="2205"/>
                  <a:pt x="3045" y="2205"/>
                </a:cubicBezTo>
                <a:cubicBezTo>
                  <a:pt x="3051" y="2222"/>
                  <a:pt x="3057" y="2239"/>
                  <a:pt x="3051" y="2256"/>
                </a:cubicBezTo>
                <a:cubicBezTo>
                  <a:pt x="3034" y="2284"/>
                  <a:pt x="3057" y="2295"/>
                  <a:pt x="3045" y="2312"/>
                </a:cubicBezTo>
                <a:cubicBezTo>
                  <a:pt x="3034" y="2330"/>
                  <a:pt x="3011" y="2335"/>
                  <a:pt x="3028" y="2352"/>
                </a:cubicBezTo>
                <a:cubicBezTo>
                  <a:pt x="3051" y="2381"/>
                  <a:pt x="3102" y="2386"/>
                  <a:pt x="3130" y="2409"/>
                </a:cubicBezTo>
                <a:cubicBezTo>
                  <a:pt x="3153" y="2432"/>
                  <a:pt x="3148" y="2460"/>
                  <a:pt x="3148" y="2489"/>
                </a:cubicBezTo>
                <a:cubicBezTo>
                  <a:pt x="3148" y="2534"/>
                  <a:pt x="3108" y="2568"/>
                  <a:pt x="3079" y="2596"/>
                </a:cubicBezTo>
                <a:cubicBezTo>
                  <a:pt x="3057" y="2625"/>
                  <a:pt x="3079" y="2631"/>
                  <a:pt x="3079" y="2653"/>
                </a:cubicBezTo>
                <a:cubicBezTo>
                  <a:pt x="3051" y="2653"/>
                  <a:pt x="3022" y="2631"/>
                  <a:pt x="3000" y="2631"/>
                </a:cubicBezTo>
                <a:cubicBezTo>
                  <a:pt x="2960" y="2631"/>
                  <a:pt x="2960" y="2687"/>
                  <a:pt x="2937" y="2704"/>
                </a:cubicBezTo>
                <a:cubicBezTo>
                  <a:pt x="2909" y="2722"/>
                  <a:pt x="2892" y="2727"/>
                  <a:pt x="2892" y="2761"/>
                </a:cubicBezTo>
                <a:cubicBezTo>
                  <a:pt x="2892" y="2795"/>
                  <a:pt x="2869" y="2801"/>
                  <a:pt x="2846" y="2818"/>
                </a:cubicBezTo>
                <a:cubicBezTo>
                  <a:pt x="2829" y="2824"/>
                  <a:pt x="2835" y="2846"/>
                  <a:pt x="2824" y="2858"/>
                </a:cubicBezTo>
                <a:cubicBezTo>
                  <a:pt x="2812" y="2869"/>
                  <a:pt x="2767" y="2886"/>
                  <a:pt x="2790" y="2903"/>
                </a:cubicBezTo>
                <a:cubicBezTo>
                  <a:pt x="2807" y="2920"/>
                  <a:pt x="2824" y="2926"/>
                  <a:pt x="2852" y="2926"/>
                </a:cubicBezTo>
                <a:cubicBezTo>
                  <a:pt x="2886" y="2932"/>
                  <a:pt x="2858" y="3006"/>
                  <a:pt x="2841" y="3017"/>
                </a:cubicBezTo>
                <a:cubicBezTo>
                  <a:pt x="2858" y="3051"/>
                  <a:pt x="2858" y="3051"/>
                  <a:pt x="2858" y="3051"/>
                </a:cubicBezTo>
                <a:lnTo>
                  <a:pt x="2858" y="3051"/>
                </a:lnTo>
                <a:cubicBezTo>
                  <a:pt x="2852" y="3062"/>
                  <a:pt x="2801" y="3096"/>
                  <a:pt x="2790" y="3096"/>
                </a:cubicBezTo>
                <a:cubicBezTo>
                  <a:pt x="2721" y="3108"/>
                  <a:pt x="2744" y="3079"/>
                  <a:pt x="2716" y="3051"/>
                </a:cubicBezTo>
                <a:cubicBezTo>
                  <a:pt x="2693" y="3034"/>
                  <a:pt x="2642" y="3028"/>
                  <a:pt x="2625" y="3051"/>
                </a:cubicBezTo>
                <a:cubicBezTo>
                  <a:pt x="2613" y="3068"/>
                  <a:pt x="2596" y="3028"/>
                  <a:pt x="2596" y="3068"/>
                </a:cubicBezTo>
                <a:cubicBezTo>
                  <a:pt x="2596" y="3096"/>
                  <a:pt x="2596" y="3125"/>
                  <a:pt x="2602" y="3148"/>
                </a:cubicBezTo>
                <a:cubicBezTo>
                  <a:pt x="2608" y="3193"/>
                  <a:pt x="2562" y="3216"/>
                  <a:pt x="2528" y="3227"/>
                </a:cubicBezTo>
                <a:cubicBezTo>
                  <a:pt x="2500" y="3233"/>
                  <a:pt x="2398" y="3301"/>
                  <a:pt x="2381" y="3261"/>
                </a:cubicBezTo>
                <a:cubicBezTo>
                  <a:pt x="2369" y="3239"/>
                  <a:pt x="2329" y="3307"/>
                  <a:pt x="2324" y="3312"/>
                </a:cubicBezTo>
                <a:cubicBezTo>
                  <a:pt x="2290" y="3346"/>
                  <a:pt x="2290" y="3290"/>
                  <a:pt x="2278" y="3267"/>
                </a:cubicBezTo>
                <a:cubicBezTo>
                  <a:pt x="2261" y="3261"/>
                  <a:pt x="2278" y="3239"/>
                  <a:pt x="2255" y="3239"/>
                </a:cubicBezTo>
                <a:cubicBezTo>
                  <a:pt x="2239" y="3239"/>
                  <a:pt x="2233" y="3233"/>
                  <a:pt x="2216" y="3233"/>
                </a:cubicBezTo>
                <a:cubicBezTo>
                  <a:pt x="2216" y="3227"/>
                  <a:pt x="2204" y="3227"/>
                  <a:pt x="2204" y="3227"/>
                </a:cubicBezTo>
                <a:cubicBezTo>
                  <a:pt x="2193" y="3239"/>
                  <a:pt x="2199" y="3250"/>
                  <a:pt x="2199" y="3261"/>
                </a:cubicBezTo>
                <a:cubicBezTo>
                  <a:pt x="2199" y="3278"/>
                  <a:pt x="2176" y="3278"/>
                  <a:pt x="2165" y="3284"/>
                </a:cubicBezTo>
                <a:cubicBezTo>
                  <a:pt x="2142" y="3290"/>
                  <a:pt x="2068" y="3307"/>
                  <a:pt x="2068" y="3273"/>
                </a:cubicBezTo>
                <a:cubicBezTo>
                  <a:pt x="2068" y="3255"/>
                  <a:pt x="2102" y="3216"/>
                  <a:pt x="2102" y="3210"/>
                </a:cubicBezTo>
                <a:lnTo>
                  <a:pt x="2102" y="3210"/>
                </a:lnTo>
                <a:cubicBezTo>
                  <a:pt x="2068" y="3210"/>
                  <a:pt x="2034" y="3216"/>
                  <a:pt x="2005" y="3199"/>
                </a:cubicBezTo>
                <a:cubicBezTo>
                  <a:pt x="1937" y="3148"/>
                  <a:pt x="1960" y="3204"/>
                  <a:pt x="1909" y="3193"/>
                </a:cubicBezTo>
                <a:cubicBezTo>
                  <a:pt x="1863" y="3187"/>
                  <a:pt x="1875" y="3216"/>
                  <a:pt x="1841" y="3216"/>
                </a:cubicBezTo>
                <a:cubicBezTo>
                  <a:pt x="1829" y="3216"/>
                  <a:pt x="1801" y="3210"/>
                  <a:pt x="1790" y="3210"/>
                </a:cubicBezTo>
                <a:cubicBezTo>
                  <a:pt x="1778" y="3216"/>
                  <a:pt x="1790" y="3233"/>
                  <a:pt x="1767" y="3244"/>
                </a:cubicBezTo>
                <a:cubicBezTo>
                  <a:pt x="1761" y="3250"/>
                  <a:pt x="1755" y="3267"/>
                  <a:pt x="1744" y="3261"/>
                </a:cubicBezTo>
                <a:cubicBezTo>
                  <a:pt x="1721" y="3244"/>
                  <a:pt x="1750" y="3096"/>
                  <a:pt x="1710" y="3142"/>
                </a:cubicBezTo>
                <a:cubicBezTo>
                  <a:pt x="1693" y="3165"/>
                  <a:pt x="1727" y="3221"/>
                  <a:pt x="1665" y="3227"/>
                </a:cubicBezTo>
                <a:cubicBezTo>
                  <a:pt x="1608" y="3227"/>
                  <a:pt x="1608" y="3250"/>
                  <a:pt x="1574" y="3290"/>
                </a:cubicBezTo>
                <a:cubicBezTo>
                  <a:pt x="1557" y="3312"/>
                  <a:pt x="1534" y="3295"/>
                  <a:pt x="1511" y="3318"/>
                </a:cubicBezTo>
                <a:cubicBezTo>
                  <a:pt x="1489" y="3335"/>
                  <a:pt x="1437" y="3335"/>
                  <a:pt x="1409" y="3324"/>
                </a:cubicBezTo>
                <a:cubicBezTo>
                  <a:pt x="1392" y="3312"/>
                  <a:pt x="1386" y="3290"/>
                  <a:pt x="1386" y="3267"/>
                </a:cubicBezTo>
                <a:cubicBezTo>
                  <a:pt x="1392" y="3250"/>
                  <a:pt x="1386" y="3239"/>
                  <a:pt x="1386" y="3221"/>
                </a:cubicBezTo>
                <a:cubicBezTo>
                  <a:pt x="1358" y="3216"/>
                  <a:pt x="1341" y="3239"/>
                  <a:pt x="1341" y="3193"/>
                </a:cubicBezTo>
                <a:cubicBezTo>
                  <a:pt x="1341" y="3165"/>
                  <a:pt x="1335" y="3148"/>
                  <a:pt x="1358" y="3125"/>
                </a:cubicBezTo>
                <a:cubicBezTo>
                  <a:pt x="1381" y="3091"/>
                  <a:pt x="1386" y="3062"/>
                  <a:pt x="1398" y="3034"/>
                </a:cubicBezTo>
                <a:cubicBezTo>
                  <a:pt x="1420" y="3034"/>
                  <a:pt x="1426" y="3028"/>
                  <a:pt x="1437" y="3011"/>
                </a:cubicBezTo>
                <a:cubicBezTo>
                  <a:pt x="1443" y="2989"/>
                  <a:pt x="1466" y="3006"/>
                  <a:pt x="1483" y="2989"/>
                </a:cubicBezTo>
                <a:cubicBezTo>
                  <a:pt x="1511" y="2966"/>
                  <a:pt x="1489" y="2898"/>
                  <a:pt x="1460" y="2886"/>
                </a:cubicBezTo>
                <a:cubicBezTo>
                  <a:pt x="1426" y="2869"/>
                  <a:pt x="1409" y="2892"/>
                  <a:pt x="1381" y="2903"/>
                </a:cubicBezTo>
                <a:cubicBezTo>
                  <a:pt x="1346" y="2909"/>
                  <a:pt x="1358" y="2835"/>
                  <a:pt x="1358" y="2818"/>
                </a:cubicBezTo>
                <a:cubicBezTo>
                  <a:pt x="1363" y="2790"/>
                  <a:pt x="1363" y="2778"/>
                  <a:pt x="1341" y="2778"/>
                </a:cubicBezTo>
                <a:cubicBezTo>
                  <a:pt x="1335" y="2784"/>
                  <a:pt x="1182" y="2869"/>
                  <a:pt x="1170" y="2864"/>
                </a:cubicBezTo>
                <a:cubicBezTo>
                  <a:pt x="1153" y="2864"/>
                  <a:pt x="1148" y="2858"/>
                  <a:pt x="1131" y="2881"/>
                </a:cubicBezTo>
                <a:cubicBezTo>
                  <a:pt x="1119" y="2903"/>
                  <a:pt x="1114" y="2869"/>
                  <a:pt x="1091" y="2881"/>
                </a:cubicBezTo>
                <a:cubicBezTo>
                  <a:pt x="1057" y="2909"/>
                  <a:pt x="1068" y="2881"/>
                  <a:pt x="1028" y="2881"/>
                </a:cubicBezTo>
                <a:cubicBezTo>
                  <a:pt x="1000" y="2881"/>
                  <a:pt x="977" y="2875"/>
                  <a:pt x="954" y="2903"/>
                </a:cubicBezTo>
                <a:cubicBezTo>
                  <a:pt x="937" y="2920"/>
                  <a:pt x="932" y="2943"/>
                  <a:pt x="903" y="2932"/>
                </a:cubicBezTo>
                <a:cubicBezTo>
                  <a:pt x="841" y="2920"/>
                  <a:pt x="818" y="2937"/>
                  <a:pt x="784" y="2989"/>
                </a:cubicBezTo>
                <a:cubicBezTo>
                  <a:pt x="761" y="3023"/>
                  <a:pt x="761" y="3023"/>
                  <a:pt x="722" y="3045"/>
                </a:cubicBezTo>
                <a:cubicBezTo>
                  <a:pt x="676" y="3074"/>
                  <a:pt x="693" y="3085"/>
                  <a:pt x="670" y="3125"/>
                </a:cubicBezTo>
                <a:cubicBezTo>
                  <a:pt x="659" y="3136"/>
                  <a:pt x="631" y="3148"/>
                  <a:pt x="614" y="3153"/>
                </a:cubicBezTo>
                <a:cubicBezTo>
                  <a:pt x="585" y="3170"/>
                  <a:pt x="585" y="3193"/>
                  <a:pt x="562" y="3210"/>
                </a:cubicBezTo>
                <a:cubicBezTo>
                  <a:pt x="545" y="3221"/>
                  <a:pt x="534" y="3233"/>
                  <a:pt x="517" y="3244"/>
                </a:cubicBezTo>
                <a:lnTo>
                  <a:pt x="517" y="3244"/>
                </a:lnTo>
                <a:cubicBezTo>
                  <a:pt x="517" y="3227"/>
                  <a:pt x="517" y="3204"/>
                  <a:pt x="517" y="3187"/>
                </a:cubicBezTo>
                <a:cubicBezTo>
                  <a:pt x="517" y="3113"/>
                  <a:pt x="500" y="3045"/>
                  <a:pt x="511" y="2972"/>
                </a:cubicBezTo>
                <a:cubicBezTo>
                  <a:pt x="517" y="2926"/>
                  <a:pt x="494" y="2886"/>
                  <a:pt x="494" y="2841"/>
                </a:cubicBezTo>
                <a:cubicBezTo>
                  <a:pt x="500" y="2835"/>
                  <a:pt x="557" y="2830"/>
                  <a:pt x="568" y="2830"/>
                </a:cubicBezTo>
                <a:cubicBezTo>
                  <a:pt x="568" y="2824"/>
                  <a:pt x="568" y="2824"/>
                  <a:pt x="574" y="2818"/>
                </a:cubicBezTo>
                <a:cubicBezTo>
                  <a:pt x="642" y="2767"/>
                  <a:pt x="540" y="2767"/>
                  <a:pt x="591" y="2744"/>
                </a:cubicBezTo>
                <a:cubicBezTo>
                  <a:pt x="596" y="2739"/>
                  <a:pt x="642" y="2676"/>
                  <a:pt x="642" y="2665"/>
                </a:cubicBezTo>
                <a:cubicBezTo>
                  <a:pt x="653" y="2636"/>
                  <a:pt x="676" y="2636"/>
                  <a:pt x="704" y="2625"/>
                </a:cubicBezTo>
                <a:cubicBezTo>
                  <a:pt x="733" y="2608"/>
                  <a:pt x="756" y="2585"/>
                  <a:pt x="773" y="2557"/>
                </a:cubicBezTo>
                <a:cubicBezTo>
                  <a:pt x="790" y="2528"/>
                  <a:pt x="852" y="2551"/>
                  <a:pt x="835" y="2511"/>
                </a:cubicBezTo>
                <a:cubicBezTo>
                  <a:pt x="830" y="2500"/>
                  <a:pt x="830" y="2449"/>
                  <a:pt x="824" y="2449"/>
                </a:cubicBezTo>
                <a:cubicBezTo>
                  <a:pt x="790" y="2466"/>
                  <a:pt x="790" y="2477"/>
                  <a:pt x="795" y="2517"/>
                </a:cubicBezTo>
                <a:cubicBezTo>
                  <a:pt x="801" y="2545"/>
                  <a:pt x="744" y="2545"/>
                  <a:pt x="722" y="2545"/>
                </a:cubicBezTo>
                <a:cubicBezTo>
                  <a:pt x="687" y="2545"/>
                  <a:pt x="631" y="2602"/>
                  <a:pt x="608" y="2585"/>
                </a:cubicBezTo>
                <a:cubicBezTo>
                  <a:pt x="591" y="2574"/>
                  <a:pt x="568" y="2591"/>
                  <a:pt x="557" y="2585"/>
                </a:cubicBezTo>
                <a:cubicBezTo>
                  <a:pt x="540" y="2574"/>
                  <a:pt x="562" y="2545"/>
                  <a:pt x="562" y="2534"/>
                </a:cubicBezTo>
                <a:cubicBezTo>
                  <a:pt x="574" y="2528"/>
                  <a:pt x="596" y="2523"/>
                  <a:pt x="602" y="2511"/>
                </a:cubicBezTo>
                <a:cubicBezTo>
                  <a:pt x="608" y="2483"/>
                  <a:pt x="574" y="2449"/>
                  <a:pt x="614" y="2466"/>
                </a:cubicBezTo>
                <a:cubicBezTo>
                  <a:pt x="670" y="2489"/>
                  <a:pt x="682" y="2415"/>
                  <a:pt x="710" y="2375"/>
                </a:cubicBezTo>
                <a:cubicBezTo>
                  <a:pt x="733" y="2346"/>
                  <a:pt x="778" y="2341"/>
                  <a:pt x="761" y="2312"/>
                </a:cubicBezTo>
                <a:cubicBezTo>
                  <a:pt x="727" y="2256"/>
                  <a:pt x="722" y="2324"/>
                  <a:pt x="676" y="2335"/>
                </a:cubicBezTo>
                <a:cubicBezTo>
                  <a:pt x="653" y="2352"/>
                  <a:pt x="653" y="2369"/>
                  <a:pt x="631" y="2358"/>
                </a:cubicBezTo>
                <a:cubicBezTo>
                  <a:pt x="608" y="2346"/>
                  <a:pt x="591" y="2364"/>
                  <a:pt x="568" y="2369"/>
                </a:cubicBezTo>
                <a:cubicBezTo>
                  <a:pt x="534" y="2375"/>
                  <a:pt x="534" y="2307"/>
                  <a:pt x="528" y="2284"/>
                </a:cubicBezTo>
                <a:cubicBezTo>
                  <a:pt x="528" y="2278"/>
                  <a:pt x="562" y="2256"/>
                  <a:pt x="562" y="2256"/>
                </a:cubicBezTo>
                <a:lnTo>
                  <a:pt x="568" y="2256"/>
                </a:lnTo>
                <a:cubicBezTo>
                  <a:pt x="596" y="2256"/>
                  <a:pt x="591" y="2250"/>
                  <a:pt x="585" y="2227"/>
                </a:cubicBezTo>
                <a:cubicBezTo>
                  <a:pt x="574" y="2193"/>
                  <a:pt x="591" y="2205"/>
                  <a:pt x="596" y="2182"/>
                </a:cubicBezTo>
                <a:cubicBezTo>
                  <a:pt x="602" y="2171"/>
                  <a:pt x="557" y="2080"/>
                  <a:pt x="580" y="2068"/>
                </a:cubicBezTo>
                <a:cubicBezTo>
                  <a:pt x="602" y="2045"/>
                  <a:pt x="625" y="2057"/>
                  <a:pt x="636" y="2017"/>
                </a:cubicBezTo>
                <a:cubicBezTo>
                  <a:pt x="648" y="1994"/>
                  <a:pt x="693" y="1937"/>
                  <a:pt x="693" y="1921"/>
                </a:cubicBezTo>
                <a:cubicBezTo>
                  <a:pt x="670" y="1921"/>
                  <a:pt x="642" y="1943"/>
                  <a:pt x="625" y="1949"/>
                </a:cubicBezTo>
                <a:cubicBezTo>
                  <a:pt x="602" y="1955"/>
                  <a:pt x="608" y="1909"/>
                  <a:pt x="580" y="1898"/>
                </a:cubicBezTo>
                <a:cubicBezTo>
                  <a:pt x="574" y="1898"/>
                  <a:pt x="574" y="1898"/>
                  <a:pt x="574" y="1898"/>
                </a:cubicBezTo>
                <a:cubicBezTo>
                  <a:pt x="568" y="1903"/>
                  <a:pt x="545" y="1926"/>
                  <a:pt x="545" y="1932"/>
                </a:cubicBezTo>
                <a:cubicBezTo>
                  <a:pt x="545" y="1943"/>
                  <a:pt x="557" y="1960"/>
                  <a:pt x="557" y="1960"/>
                </a:cubicBezTo>
                <a:cubicBezTo>
                  <a:pt x="557" y="1966"/>
                  <a:pt x="540" y="1966"/>
                  <a:pt x="534" y="1972"/>
                </a:cubicBezTo>
                <a:cubicBezTo>
                  <a:pt x="534" y="1977"/>
                  <a:pt x="540" y="1989"/>
                  <a:pt x="540" y="2000"/>
                </a:cubicBezTo>
                <a:cubicBezTo>
                  <a:pt x="506" y="2000"/>
                  <a:pt x="523" y="1966"/>
                  <a:pt x="523" y="1955"/>
                </a:cubicBezTo>
                <a:cubicBezTo>
                  <a:pt x="494" y="1949"/>
                  <a:pt x="460" y="1989"/>
                  <a:pt x="449" y="2011"/>
                </a:cubicBezTo>
                <a:cubicBezTo>
                  <a:pt x="443" y="2017"/>
                  <a:pt x="449" y="2028"/>
                  <a:pt x="443" y="2040"/>
                </a:cubicBezTo>
                <a:cubicBezTo>
                  <a:pt x="426" y="2057"/>
                  <a:pt x="415" y="2057"/>
                  <a:pt x="403" y="2068"/>
                </a:cubicBezTo>
                <a:cubicBezTo>
                  <a:pt x="381" y="2085"/>
                  <a:pt x="386" y="2125"/>
                  <a:pt x="364" y="2142"/>
                </a:cubicBezTo>
                <a:cubicBezTo>
                  <a:pt x="364" y="2142"/>
                  <a:pt x="335" y="2159"/>
                  <a:pt x="330" y="2153"/>
                </a:cubicBezTo>
                <a:cubicBezTo>
                  <a:pt x="324" y="2148"/>
                  <a:pt x="330" y="2091"/>
                  <a:pt x="330" y="2080"/>
                </a:cubicBezTo>
                <a:cubicBezTo>
                  <a:pt x="330" y="2074"/>
                  <a:pt x="330" y="2074"/>
                  <a:pt x="330" y="2074"/>
                </a:cubicBezTo>
                <a:cubicBezTo>
                  <a:pt x="318" y="2068"/>
                  <a:pt x="278" y="2057"/>
                  <a:pt x="278" y="2051"/>
                </a:cubicBezTo>
                <a:cubicBezTo>
                  <a:pt x="278" y="2028"/>
                  <a:pt x="301" y="2017"/>
                  <a:pt x="307" y="2000"/>
                </a:cubicBezTo>
                <a:cubicBezTo>
                  <a:pt x="330" y="1966"/>
                  <a:pt x="330" y="1909"/>
                  <a:pt x="335" y="1869"/>
                </a:cubicBezTo>
                <a:cubicBezTo>
                  <a:pt x="341" y="1858"/>
                  <a:pt x="358" y="1807"/>
                  <a:pt x="369" y="1801"/>
                </a:cubicBezTo>
                <a:cubicBezTo>
                  <a:pt x="386" y="1778"/>
                  <a:pt x="426" y="1784"/>
                  <a:pt x="437" y="1750"/>
                </a:cubicBezTo>
                <a:cubicBezTo>
                  <a:pt x="449" y="1727"/>
                  <a:pt x="443" y="1722"/>
                  <a:pt x="466" y="1710"/>
                </a:cubicBezTo>
                <a:cubicBezTo>
                  <a:pt x="477" y="1705"/>
                  <a:pt x="528" y="1710"/>
                  <a:pt x="506" y="1693"/>
                </a:cubicBezTo>
                <a:cubicBezTo>
                  <a:pt x="483" y="1682"/>
                  <a:pt x="449" y="1687"/>
                  <a:pt x="432" y="1705"/>
                </a:cubicBezTo>
                <a:cubicBezTo>
                  <a:pt x="432" y="1705"/>
                  <a:pt x="392" y="1710"/>
                  <a:pt x="386" y="1710"/>
                </a:cubicBezTo>
                <a:cubicBezTo>
                  <a:pt x="358" y="1716"/>
                  <a:pt x="358" y="1693"/>
                  <a:pt x="341" y="1693"/>
                </a:cubicBezTo>
                <a:cubicBezTo>
                  <a:pt x="318" y="1693"/>
                  <a:pt x="290" y="1722"/>
                  <a:pt x="284" y="1744"/>
                </a:cubicBezTo>
                <a:cubicBezTo>
                  <a:pt x="267" y="1784"/>
                  <a:pt x="267" y="1784"/>
                  <a:pt x="244" y="1756"/>
                </a:cubicBezTo>
                <a:cubicBezTo>
                  <a:pt x="233" y="1744"/>
                  <a:pt x="199" y="1705"/>
                  <a:pt x="199" y="1687"/>
                </a:cubicBezTo>
                <a:cubicBezTo>
                  <a:pt x="199" y="1676"/>
                  <a:pt x="222" y="1682"/>
                  <a:pt x="227" y="1676"/>
                </a:cubicBezTo>
                <a:cubicBezTo>
                  <a:pt x="267" y="1659"/>
                  <a:pt x="227" y="1619"/>
                  <a:pt x="210" y="1602"/>
                </a:cubicBezTo>
                <a:cubicBezTo>
                  <a:pt x="210" y="1608"/>
                  <a:pt x="210" y="1608"/>
                  <a:pt x="210" y="1608"/>
                </a:cubicBezTo>
                <a:cubicBezTo>
                  <a:pt x="176" y="1580"/>
                  <a:pt x="210" y="1545"/>
                  <a:pt x="210" y="1506"/>
                </a:cubicBezTo>
                <a:cubicBezTo>
                  <a:pt x="210" y="1506"/>
                  <a:pt x="142" y="1466"/>
                  <a:pt x="142" y="1432"/>
                </a:cubicBezTo>
                <a:lnTo>
                  <a:pt x="142" y="1432"/>
                </a:lnTo>
                <a:cubicBezTo>
                  <a:pt x="136" y="1443"/>
                  <a:pt x="159" y="1489"/>
                  <a:pt x="131" y="1489"/>
                </a:cubicBezTo>
                <a:cubicBezTo>
                  <a:pt x="125" y="1477"/>
                  <a:pt x="102" y="1466"/>
                  <a:pt x="96" y="1455"/>
                </a:cubicBezTo>
                <a:cubicBezTo>
                  <a:pt x="51" y="1455"/>
                  <a:pt x="57" y="1545"/>
                  <a:pt x="34" y="1545"/>
                </a:cubicBezTo>
                <a:cubicBezTo>
                  <a:pt x="34" y="1483"/>
                  <a:pt x="0" y="1449"/>
                  <a:pt x="51" y="1409"/>
                </a:cubicBezTo>
                <a:cubicBezTo>
                  <a:pt x="80" y="1381"/>
                  <a:pt x="57" y="1341"/>
                  <a:pt x="40" y="1324"/>
                </a:cubicBezTo>
                <a:cubicBezTo>
                  <a:pt x="6" y="1290"/>
                  <a:pt x="45" y="1296"/>
                  <a:pt x="51" y="1278"/>
                </a:cubicBezTo>
                <a:cubicBezTo>
                  <a:pt x="62" y="1256"/>
                  <a:pt x="80" y="1182"/>
                  <a:pt x="108" y="1188"/>
                </a:cubicBezTo>
                <a:cubicBezTo>
                  <a:pt x="142" y="1193"/>
                  <a:pt x="136" y="1199"/>
                  <a:pt x="159" y="1176"/>
                </a:cubicBezTo>
                <a:cubicBezTo>
                  <a:pt x="165" y="1171"/>
                  <a:pt x="187" y="1148"/>
                  <a:pt x="187" y="1142"/>
                </a:cubicBezTo>
                <a:cubicBezTo>
                  <a:pt x="182" y="1142"/>
                  <a:pt x="182" y="1114"/>
                  <a:pt x="176" y="1108"/>
                </a:cubicBezTo>
                <a:cubicBezTo>
                  <a:pt x="165" y="1102"/>
                  <a:pt x="142" y="1148"/>
                  <a:pt x="131" y="1125"/>
                </a:cubicBezTo>
                <a:cubicBezTo>
                  <a:pt x="108" y="1102"/>
                  <a:pt x="153" y="1068"/>
                  <a:pt x="176" y="1046"/>
                </a:cubicBezTo>
                <a:cubicBezTo>
                  <a:pt x="210" y="1017"/>
                  <a:pt x="256" y="1057"/>
                  <a:pt x="307" y="1034"/>
                </a:cubicBezTo>
                <a:cubicBezTo>
                  <a:pt x="335" y="1012"/>
                  <a:pt x="335" y="989"/>
                  <a:pt x="369" y="977"/>
                </a:cubicBezTo>
                <a:cubicBezTo>
                  <a:pt x="398" y="966"/>
                  <a:pt x="454" y="1006"/>
                  <a:pt x="432" y="955"/>
                </a:cubicBezTo>
                <a:cubicBezTo>
                  <a:pt x="426" y="932"/>
                  <a:pt x="437" y="921"/>
                  <a:pt x="420" y="909"/>
                </a:cubicBezTo>
                <a:cubicBezTo>
                  <a:pt x="403" y="904"/>
                  <a:pt x="381" y="898"/>
                  <a:pt x="381" y="881"/>
                </a:cubicBezTo>
                <a:cubicBezTo>
                  <a:pt x="381" y="875"/>
                  <a:pt x="381" y="875"/>
                  <a:pt x="381" y="875"/>
                </a:cubicBezTo>
                <a:cubicBezTo>
                  <a:pt x="409" y="875"/>
                  <a:pt x="432" y="869"/>
                  <a:pt x="454" y="869"/>
                </a:cubicBezTo>
                <a:cubicBezTo>
                  <a:pt x="494" y="869"/>
                  <a:pt x="483" y="847"/>
                  <a:pt x="483" y="824"/>
                </a:cubicBezTo>
                <a:lnTo>
                  <a:pt x="483" y="824"/>
                </a:lnTo>
                <a:lnTo>
                  <a:pt x="483" y="824"/>
                </a:lnTo>
                <a:cubicBezTo>
                  <a:pt x="528" y="824"/>
                  <a:pt x="551" y="830"/>
                  <a:pt x="568" y="778"/>
                </a:cubicBezTo>
                <a:cubicBezTo>
                  <a:pt x="568" y="778"/>
                  <a:pt x="574" y="796"/>
                  <a:pt x="585" y="801"/>
                </a:cubicBezTo>
                <a:cubicBezTo>
                  <a:pt x="602" y="813"/>
                  <a:pt x="614" y="830"/>
                  <a:pt x="631" y="841"/>
                </a:cubicBezTo>
                <a:cubicBezTo>
                  <a:pt x="733" y="898"/>
                  <a:pt x="767" y="824"/>
                  <a:pt x="864" y="824"/>
                </a:cubicBezTo>
                <a:cubicBezTo>
                  <a:pt x="903" y="813"/>
                  <a:pt x="937" y="835"/>
                  <a:pt x="972" y="801"/>
                </a:cubicBezTo>
                <a:cubicBezTo>
                  <a:pt x="994" y="778"/>
                  <a:pt x="1057" y="699"/>
                  <a:pt x="1096" y="733"/>
                </a:cubicBezTo>
                <a:cubicBezTo>
                  <a:pt x="1125" y="762"/>
                  <a:pt x="1102" y="807"/>
                  <a:pt x="1170" y="767"/>
                </a:cubicBezTo>
                <a:cubicBezTo>
                  <a:pt x="1204" y="750"/>
                  <a:pt x="1165" y="699"/>
                  <a:pt x="1182" y="693"/>
                </a:cubicBezTo>
                <a:cubicBezTo>
                  <a:pt x="1221" y="671"/>
                  <a:pt x="1204" y="688"/>
                  <a:pt x="1227" y="699"/>
                </a:cubicBezTo>
                <a:cubicBezTo>
                  <a:pt x="1239" y="710"/>
                  <a:pt x="1255" y="699"/>
                  <a:pt x="1267" y="716"/>
                </a:cubicBezTo>
                <a:cubicBezTo>
                  <a:pt x="1284" y="744"/>
                  <a:pt x="1301" y="790"/>
                  <a:pt x="1341" y="801"/>
                </a:cubicBezTo>
                <a:lnTo>
                  <a:pt x="1341" y="801"/>
                </a:lnTo>
                <a:cubicBezTo>
                  <a:pt x="1346" y="784"/>
                  <a:pt x="1341" y="722"/>
                  <a:pt x="1335" y="705"/>
                </a:cubicBezTo>
                <a:cubicBezTo>
                  <a:pt x="1324" y="682"/>
                  <a:pt x="1369" y="654"/>
                  <a:pt x="1386" y="648"/>
                </a:cubicBezTo>
                <a:cubicBezTo>
                  <a:pt x="1386" y="625"/>
                  <a:pt x="1261" y="636"/>
                  <a:pt x="1239" y="619"/>
                </a:cubicBezTo>
                <a:cubicBezTo>
                  <a:pt x="1193" y="580"/>
                  <a:pt x="1284" y="585"/>
                  <a:pt x="1307" y="580"/>
                </a:cubicBezTo>
                <a:cubicBezTo>
                  <a:pt x="1329" y="574"/>
                  <a:pt x="1352" y="574"/>
                  <a:pt x="1375" y="551"/>
                </a:cubicBezTo>
                <a:cubicBezTo>
                  <a:pt x="1381" y="546"/>
                  <a:pt x="1386" y="528"/>
                  <a:pt x="1375" y="534"/>
                </a:cubicBezTo>
                <a:cubicBezTo>
                  <a:pt x="1341" y="551"/>
                  <a:pt x="1307" y="551"/>
                  <a:pt x="1267" y="563"/>
                </a:cubicBezTo>
                <a:cubicBezTo>
                  <a:pt x="1239" y="574"/>
                  <a:pt x="1210" y="557"/>
                  <a:pt x="1182" y="557"/>
                </a:cubicBezTo>
                <a:cubicBezTo>
                  <a:pt x="1182" y="546"/>
                  <a:pt x="1221" y="534"/>
                  <a:pt x="1210" y="512"/>
                </a:cubicBezTo>
                <a:cubicBezTo>
                  <a:pt x="1187" y="472"/>
                  <a:pt x="1221" y="489"/>
                  <a:pt x="1227" y="455"/>
                </a:cubicBezTo>
                <a:cubicBezTo>
                  <a:pt x="1233" y="432"/>
                  <a:pt x="1199" y="426"/>
                  <a:pt x="1199" y="409"/>
                </a:cubicBezTo>
                <a:cubicBezTo>
                  <a:pt x="1210" y="409"/>
                  <a:pt x="1216" y="392"/>
                  <a:pt x="1227" y="409"/>
                </a:cubicBezTo>
                <a:cubicBezTo>
                  <a:pt x="1255" y="449"/>
                  <a:pt x="1358" y="364"/>
                  <a:pt x="1363" y="330"/>
                </a:cubicBezTo>
                <a:cubicBezTo>
                  <a:pt x="1375" y="296"/>
                  <a:pt x="1386" y="341"/>
                  <a:pt x="1403" y="313"/>
                </a:cubicBezTo>
                <a:cubicBezTo>
                  <a:pt x="1437" y="267"/>
                  <a:pt x="1449" y="273"/>
                  <a:pt x="1494" y="267"/>
                </a:cubicBezTo>
                <a:cubicBezTo>
                  <a:pt x="1545" y="262"/>
                  <a:pt x="1505" y="245"/>
                  <a:pt x="1517" y="205"/>
                </a:cubicBezTo>
                <a:cubicBezTo>
                  <a:pt x="1523" y="176"/>
                  <a:pt x="1517" y="137"/>
                  <a:pt x="1562" y="154"/>
                </a:cubicBezTo>
                <a:cubicBezTo>
                  <a:pt x="1613" y="171"/>
                  <a:pt x="1636" y="125"/>
                  <a:pt x="1676" y="114"/>
                </a:cubicBezTo>
                <a:cubicBezTo>
                  <a:pt x="1704" y="103"/>
                  <a:pt x="1716" y="46"/>
                  <a:pt x="1750" y="46"/>
                </a:cubicBezTo>
                <a:cubicBezTo>
                  <a:pt x="1750" y="171"/>
                  <a:pt x="1750" y="171"/>
                  <a:pt x="1750" y="171"/>
                </a:cubicBezTo>
                <a:cubicBezTo>
                  <a:pt x="1744" y="227"/>
                  <a:pt x="1824" y="154"/>
                  <a:pt x="1835" y="142"/>
                </a:cubicBezTo>
                <a:cubicBezTo>
                  <a:pt x="1875" y="114"/>
                  <a:pt x="1932" y="85"/>
                  <a:pt x="1971" y="57"/>
                </a:cubicBezTo>
                <a:cubicBezTo>
                  <a:pt x="2040" y="0"/>
                  <a:pt x="1960" y="103"/>
                  <a:pt x="1960" y="125"/>
                </a:cubicBezTo>
                <a:cubicBezTo>
                  <a:pt x="1983" y="131"/>
                  <a:pt x="2000" y="91"/>
                  <a:pt x="2028" y="91"/>
                </a:cubicBezTo>
                <a:cubicBezTo>
                  <a:pt x="2034" y="91"/>
                  <a:pt x="2062" y="142"/>
                  <a:pt x="2062" y="148"/>
                </a:cubicBezTo>
                <a:cubicBezTo>
                  <a:pt x="2074" y="159"/>
                  <a:pt x="2091" y="182"/>
                  <a:pt x="2091" y="193"/>
                </a:cubicBezTo>
                <a:cubicBezTo>
                  <a:pt x="2142" y="137"/>
                  <a:pt x="2142" y="137"/>
                  <a:pt x="2142" y="137"/>
                </a:cubicBezTo>
                <a:cubicBezTo>
                  <a:pt x="2159" y="119"/>
                  <a:pt x="2187" y="125"/>
                  <a:pt x="2204" y="131"/>
                </a:cubicBezTo>
                <a:cubicBezTo>
                  <a:pt x="2250" y="137"/>
                  <a:pt x="2221" y="148"/>
                  <a:pt x="2244" y="159"/>
                </a:cubicBezTo>
                <a:cubicBezTo>
                  <a:pt x="2261" y="171"/>
                  <a:pt x="2290" y="176"/>
                  <a:pt x="2307" y="182"/>
                </a:cubicBezTo>
                <a:cubicBezTo>
                  <a:pt x="2369" y="210"/>
                  <a:pt x="2415" y="301"/>
                  <a:pt x="2466" y="347"/>
                </a:cubicBezTo>
                <a:cubicBezTo>
                  <a:pt x="2489" y="369"/>
                  <a:pt x="2500" y="409"/>
                  <a:pt x="2534" y="409"/>
                </a:cubicBezTo>
                <a:cubicBezTo>
                  <a:pt x="2568" y="409"/>
                  <a:pt x="2613" y="426"/>
                  <a:pt x="2648" y="415"/>
                </a:cubicBezTo>
                <a:cubicBezTo>
                  <a:pt x="2778" y="415"/>
                  <a:pt x="2778" y="415"/>
                  <a:pt x="2778" y="415"/>
                </a:cubicBezTo>
              </a:path>
            </a:pathLst>
          </a:custGeom>
          <a:solidFill>
            <a:schemeClr val="accent1"/>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45" name="Freeform 157"/>
          <p:cNvSpPr>
            <a:spLocks noChangeArrowheads="1"/>
          </p:cNvSpPr>
          <p:nvPr/>
        </p:nvSpPr>
        <p:spPr bwMode="auto">
          <a:xfrm>
            <a:off x="19753179" y="4096044"/>
            <a:ext cx="2681150" cy="2656920"/>
          </a:xfrm>
          <a:custGeom>
            <a:avLst/>
            <a:gdLst>
              <a:gd name="T0" fmla="*/ 574 w 3876"/>
              <a:gd name="T1" fmla="*/ 3733 h 3842"/>
              <a:gd name="T2" fmla="*/ 613 w 3876"/>
              <a:gd name="T3" fmla="*/ 3773 h 3842"/>
              <a:gd name="T4" fmla="*/ 2267 w 3876"/>
              <a:gd name="T5" fmla="*/ 688 h 3842"/>
              <a:gd name="T6" fmla="*/ 2199 w 3876"/>
              <a:gd name="T7" fmla="*/ 654 h 3842"/>
              <a:gd name="T8" fmla="*/ 2244 w 3876"/>
              <a:gd name="T9" fmla="*/ 631 h 3842"/>
              <a:gd name="T10" fmla="*/ 2272 w 3876"/>
              <a:gd name="T11" fmla="*/ 682 h 3842"/>
              <a:gd name="T12" fmla="*/ 426 w 3876"/>
              <a:gd name="T13" fmla="*/ 3841 h 3842"/>
              <a:gd name="T14" fmla="*/ 335 w 3876"/>
              <a:gd name="T15" fmla="*/ 3761 h 3842"/>
              <a:gd name="T16" fmla="*/ 136 w 3876"/>
              <a:gd name="T17" fmla="*/ 3631 h 3842"/>
              <a:gd name="T18" fmla="*/ 45 w 3876"/>
              <a:gd name="T19" fmla="*/ 3511 h 3842"/>
              <a:gd name="T20" fmla="*/ 6 w 3876"/>
              <a:gd name="T21" fmla="*/ 3472 h 3842"/>
              <a:gd name="T22" fmla="*/ 97 w 3876"/>
              <a:gd name="T23" fmla="*/ 3420 h 3842"/>
              <a:gd name="T24" fmla="*/ 136 w 3876"/>
              <a:gd name="T25" fmla="*/ 3051 h 3842"/>
              <a:gd name="T26" fmla="*/ 102 w 3876"/>
              <a:gd name="T27" fmla="*/ 2858 h 3842"/>
              <a:gd name="T28" fmla="*/ 187 w 3876"/>
              <a:gd name="T29" fmla="*/ 2727 h 3842"/>
              <a:gd name="T30" fmla="*/ 244 w 3876"/>
              <a:gd name="T31" fmla="*/ 2511 h 3842"/>
              <a:gd name="T32" fmla="*/ 227 w 3876"/>
              <a:gd name="T33" fmla="*/ 2318 h 3842"/>
              <a:gd name="T34" fmla="*/ 233 w 3876"/>
              <a:gd name="T35" fmla="*/ 2074 h 3842"/>
              <a:gd name="T36" fmla="*/ 295 w 3876"/>
              <a:gd name="T37" fmla="*/ 1835 h 3842"/>
              <a:gd name="T38" fmla="*/ 483 w 3876"/>
              <a:gd name="T39" fmla="*/ 1688 h 3842"/>
              <a:gd name="T40" fmla="*/ 540 w 3876"/>
              <a:gd name="T41" fmla="*/ 1489 h 3842"/>
              <a:gd name="T42" fmla="*/ 636 w 3876"/>
              <a:gd name="T43" fmla="*/ 1307 h 3842"/>
              <a:gd name="T44" fmla="*/ 739 w 3876"/>
              <a:gd name="T45" fmla="*/ 847 h 3842"/>
              <a:gd name="T46" fmla="*/ 687 w 3876"/>
              <a:gd name="T47" fmla="*/ 710 h 3842"/>
              <a:gd name="T48" fmla="*/ 716 w 3876"/>
              <a:gd name="T49" fmla="*/ 591 h 3842"/>
              <a:gd name="T50" fmla="*/ 665 w 3876"/>
              <a:gd name="T51" fmla="*/ 381 h 3842"/>
              <a:gd name="T52" fmla="*/ 613 w 3876"/>
              <a:gd name="T53" fmla="*/ 284 h 3842"/>
              <a:gd name="T54" fmla="*/ 613 w 3876"/>
              <a:gd name="T55" fmla="*/ 142 h 3842"/>
              <a:gd name="T56" fmla="*/ 744 w 3876"/>
              <a:gd name="T57" fmla="*/ 34 h 3842"/>
              <a:gd name="T58" fmla="*/ 1000 w 3876"/>
              <a:gd name="T59" fmla="*/ 114 h 3842"/>
              <a:gd name="T60" fmla="*/ 1318 w 3876"/>
              <a:gd name="T61" fmla="*/ 228 h 3842"/>
              <a:gd name="T62" fmla="*/ 1488 w 3876"/>
              <a:gd name="T63" fmla="*/ 279 h 3842"/>
              <a:gd name="T64" fmla="*/ 1568 w 3876"/>
              <a:gd name="T65" fmla="*/ 438 h 3842"/>
              <a:gd name="T66" fmla="*/ 1574 w 3876"/>
              <a:gd name="T67" fmla="*/ 489 h 3842"/>
              <a:gd name="T68" fmla="*/ 1562 w 3876"/>
              <a:gd name="T69" fmla="*/ 642 h 3842"/>
              <a:gd name="T70" fmla="*/ 1835 w 3876"/>
              <a:gd name="T71" fmla="*/ 642 h 3842"/>
              <a:gd name="T72" fmla="*/ 1954 w 3876"/>
              <a:gd name="T73" fmla="*/ 614 h 3842"/>
              <a:gd name="T74" fmla="*/ 2113 w 3876"/>
              <a:gd name="T75" fmla="*/ 682 h 3842"/>
              <a:gd name="T76" fmla="*/ 2403 w 3876"/>
              <a:gd name="T77" fmla="*/ 761 h 3842"/>
              <a:gd name="T78" fmla="*/ 2636 w 3876"/>
              <a:gd name="T79" fmla="*/ 722 h 3842"/>
              <a:gd name="T80" fmla="*/ 2903 w 3876"/>
              <a:gd name="T81" fmla="*/ 875 h 3842"/>
              <a:gd name="T82" fmla="*/ 3062 w 3876"/>
              <a:gd name="T83" fmla="*/ 824 h 3842"/>
              <a:gd name="T84" fmla="*/ 3324 w 3876"/>
              <a:gd name="T85" fmla="*/ 665 h 3842"/>
              <a:gd name="T86" fmla="*/ 3539 w 3876"/>
              <a:gd name="T87" fmla="*/ 676 h 3842"/>
              <a:gd name="T88" fmla="*/ 3744 w 3876"/>
              <a:gd name="T89" fmla="*/ 852 h 3842"/>
              <a:gd name="T90" fmla="*/ 3875 w 3876"/>
              <a:gd name="T91" fmla="*/ 898 h 3842"/>
              <a:gd name="T92" fmla="*/ 3716 w 3876"/>
              <a:gd name="T93" fmla="*/ 1029 h 3842"/>
              <a:gd name="T94" fmla="*/ 3733 w 3876"/>
              <a:gd name="T95" fmla="*/ 1301 h 3842"/>
              <a:gd name="T96" fmla="*/ 3721 w 3876"/>
              <a:gd name="T97" fmla="*/ 1614 h 3842"/>
              <a:gd name="T98" fmla="*/ 3551 w 3876"/>
              <a:gd name="T99" fmla="*/ 1784 h 3842"/>
              <a:gd name="T100" fmla="*/ 3187 w 3876"/>
              <a:gd name="T101" fmla="*/ 2011 h 3842"/>
              <a:gd name="T102" fmla="*/ 2625 w 3876"/>
              <a:gd name="T103" fmla="*/ 2296 h 3842"/>
              <a:gd name="T104" fmla="*/ 2216 w 3876"/>
              <a:gd name="T105" fmla="*/ 2631 h 3842"/>
              <a:gd name="T106" fmla="*/ 1676 w 3876"/>
              <a:gd name="T107" fmla="*/ 2778 h 3842"/>
              <a:gd name="T108" fmla="*/ 1267 w 3876"/>
              <a:gd name="T109" fmla="*/ 2932 h 3842"/>
              <a:gd name="T110" fmla="*/ 903 w 3876"/>
              <a:gd name="T111" fmla="*/ 3108 h 3842"/>
              <a:gd name="T112" fmla="*/ 699 w 3876"/>
              <a:gd name="T113" fmla="*/ 3341 h 3842"/>
              <a:gd name="T114" fmla="*/ 761 w 3876"/>
              <a:gd name="T115" fmla="*/ 3454 h 3842"/>
              <a:gd name="T116" fmla="*/ 739 w 3876"/>
              <a:gd name="T117" fmla="*/ 3642 h 3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6" h="3842">
                <a:moveTo>
                  <a:pt x="625" y="3727"/>
                </a:moveTo>
                <a:lnTo>
                  <a:pt x="625" y="3727"/>
                </a:lnTo>
                <a:cubicBezTo>
                  <a:pt x="608" y="3727"/>
                  <a:pt x="591" y="3733"/>
                  <a:pt x="574" y="3733"/>
                </a:cubicBezTo>
                <a:cubicBezTo>
                  <a:pt x="562" y="3733"/>
                  <a:pt x="534" y="3738"/>
                  <a:pt x="540" y="3756"/>
                </a:cubicBezTo>
                <a:cubicBezTo>
                  <a:pt x="540" y="3761"/>
                  <a:pt x="551" y="3778"/>
                  <a:pt x="557" y="3778"/>
                </a:cubicBezTo>
                <a:cubicBezTo>
                  <a:pt x="579" y="3795"/>
                  <a:pt x="597" y="3778"/>
                  <a:pt x="613" y="3773"/>
                </a:cubicBezTo>
                <a:cubicBezTo>
                  <a:pt x="625" y="3767"/>
                  <a:pt x="659" y="3756"/>
                  <a:pt x="642" y="3733"/>
                </a:cubicBezTo>
                <a:cubicBezTo>
                  <a:pt x="625" y="3727"/>
                  <a:pt x="625" y="3727"/>
                  <a:pt x="625" y="3727"/>
                </a:cubicBezTo>
                <a:close/>
                <a:moveTo>
                  <a:pt x="2267" y="688"/>
                </a:moveTo>
                <a:lnTo>
                  <a:pt x="2267" y="688"/>
                </a:lnTo>
                <a:cubicBezTo>
                  <a:pt x="2250" y="688"/>
                  <a:pt x="2221" y="688"/>
                  <a:pt x="2204" y="676"/>
                </a:cubicBezTo>
                <a:cubicBezTo>
                  <a:pt x="2199" y="671"/>
                  <a:pt x="2199" y="659"/>
                  <a:pt x="2199" y="654"/>
                </a:cubicBezTo>
                <a:cubicBezTo>
                  <a:pt x="2199" y="648"/>
                  <a:pt x="2210" y="642"/>
                  <a:pt x="2210" y="637"/>
                </a:cubicBezTo>
                <a:cubicBezTo>
                  <a:pt x="2216" y="631"/>
                  <a:pt x="2221" y="602"/>
                  <a:pt x="2233" y="614"/>
                </a:cubicBezTo>
                <a:cubicBezTo>
                  <a:pt x="2238" y="614"/>
                  <a:pt x="2250" y="625"/>
                  <a:pt x="2244" y="631"/>
                </a:cubicBezTo>
                <a:cubicBezTo>
                  <a:pt x="2244" y="637"/>
                  <a:pt x="2244" y="637"/>
                  <a:pt x="2244" y="642"/>
                </a:cubicBezTo>
                <a:cubicBezTo>
                  <a:pt x="2250" y="654"/>
                  <a:pt x="2256" y="654"/>
                  <a:pt x="2261" y="665"/>
                </a:cubicBezTo>
                <a:cubicBezTo>
                  <a:pt x="2267" y="671"/>
                  <a:pt x="2278" y="676"/>
                  <a:pt x="2272" y="682"/>
                </a:cubicBezTo>
                <a:cubicBezTo>
                  <a:pt x="2267" y="688"/>
                  <a:pt x="2267" y="688"/>
                  <a:pt x="2267" y="688"/>
                </a:cubicBezTo>
                <a:close/>
                <a:moveTo>
                  <a:pt x="426" y="3841"/>
                </a:moveTo>
                <a:lnTo>
                  <a:pt x="426" y="3841"/>
                </a:lnTo>
                <a:lnTo>
                  <a:pt x="426" y="3841"/>
                </a:lnTo>
                <a:cubicBezTo>
                  <a:pt x="358" y="3812"/>
                  <a:pt x="358" y="3812"/>
                  <a:pt x="358" y="3812"/>
                </a:cubicBezTo>
                <a:cubicBezTo>
                  <a:pt x="324" y="3795"/>
                  <a:pt x="341" y="3795"/>
                  <a:pt x="335" y="3761"/>
                </a:cubicBezTo>
                <a:cubicBezTo>
                  <a:pt x="335" y="3750"/>
                  <a:pt x="312" y="3716"/>
                  <a:pt x="307" y="3710"/>
                </a:cubicBezTo>
                <a:cubicBezTo>
                  <a:pt x="284" y="3687"/>
                  <a:pt x="227" y="3710"/>
                  <a:pt x="199" y="3693"/>
                </a:cubicBezTo>
                <a:cubicBezTo>
                  <a:pt x="165" y="3676"/>
                  <a:pt x="148" y="3670"/>
                  <a:pt x="136" y="3631"/>
                </a:cubicBezTo>
                <a:cubicBezTo>
                  <a:pt x="131" y="3608"/>
                  <a:pt x="187" y="3551"/>
                  <a:pt x="125" y="3551"/>
                </a:cubicBezTo>
                <a:cubicBezTo>
                  <a:pt x="102" y="3551"/>
                  <a:pt x="91" y="3557"/>
                  <a:pt x="91" y="3528"/>
                </a:cubicBezTo>
                <a:cubicBezTo>
                  <a:pt x="91" y="3488"/>
                  <a:pt x="62" y="3523"/>
                  <a:pt x="45" y="3511"/>
                </a:cubicBezTo>
                <a:cubicBezTo>
                  <a:pt x="11" y="3506"/>
                  <a:pt x="11" y="3506"/>
                  <a:pt x="11" y="3506"/>
                </a:cubicBezTo>
                <a:lnTo>
                  <a:pt x="11" y="3506"/>
                </a:lnTo>
                <a:cubicBezTo>
                  <a:pt x="6" y="3494"/>
                  <a:pt x="0" y="3477"/>
                  <a:pt x="6" y="3472"/>
                </a:cubicBezTo>
                <a:cubicBezTo>
                  <a:pt x="11" y="3466"/>
                  <a:pt x="23" y="3466"/>
                  <a:pt x="28" y="3466"/>
                </a:cubicBezTo>
                <a:cubicBezTo>
                  <a:pt x="45" y="3460"/>
                  <a:pt x="57" y="3460"/>
                  <a:pt x="68" y="3454"/>
                </a:cubicBezTo>
                <a:cubicBezTo>
                  <a:pt x="85" y="3443"/>
                  <a:pt x="91" y="3437"/>
                  <a:pt x="97" y="3420"/>
                </a:cubicBezTo>
                <a:cubicBezTo>
                  <a:pt x="102" y="3398"/>
                  <a:pt x="142" y="3369"/>
                  <a:pt x="136" y="3346"/>
                </a:cubicBezTo>
                <a:cubicBezTo>
                  <a:pt x="125" y="3318"/>
                  <a:pt x="108" y="3284"/>
                  <a:pt x="102" y="3250"/>
                </a:cubicBezTo>
                <a:cubicBezTo>
                  <a:pt x="91" y="3176"/>
                  <a:pt x="176" y="3142"/>
                  <a:pt x="136" y="3051"/>
                </a:cubicBezTo>
                <a:cubicBezTo>
                  <a:pt x="119" y="3006"/>
                  <a:pt x="91" y="2989"/>
                  <a:pt x="68" y="2955"/>
                </a:cubicBezTo>
                <a:cubicBezTo>
                  <a:pt x="57" y="2943"/>
                  <a:pt x="51" y="2898"/>
                  <a:pt x="51" y="2881"/>
                </a:cubicBezTo>
                <a:cubicBezTo>
                  <a:pt x="51" y="2847"/>
                  <a:pt x="85" y="2869"/>
                  <a:pt x="102" y="2858"/>
                </a:cubicBezTo>
                <a:cubicBezTo>
                  <a:pt x="119" y="2852"/>
                  <a:pt x="108" y="2841"/>
                  <a:pt x="119" y="2829"/>
                </a:cubicBezTo>
                <a:cubicBezTo>
                  <a:pt x="131" y="2818"/>
                  <a:pt x="153" y="2818"/>
                  <a:pt x="170" y="2801"/>
                </a:cubicBezTo>
                <a:cubicBezTo>
                  <a:pt x="193" y="2784"/>
                  <a:pt x="176" y="2750"/>
                  <a:pt x="187" y="2727"/>
                </a:cubicBezTo>
                <a:cubicBezTo>
                  <a:pt x="199" y="2687"/>
                  <a:pt x="250" y="2705"/>
                  <a:pt x="261" y="2665"/>
                </a:cubicBezTo>
                <a:cubicBezTo>
                  <a:pt x="267" y="2642"/>
                  <a:pt x="273" y="2562"/>
                  <a:pt x="256" y="2551"/>
                </a:cubicBezTo>
                <a:cubicBezTo>
                  <a:pt x="244" y="2540"/>
                  <a:pt x="227" y="2528"/>
                  <a:pt x="244" y="2511"/>
                </a:cubicBezTo>
                <a:cubicBezTo>
                  <a:pt x="256" y="2500"/>
                  <a:pt x="267" y="2489"/>
                  <a:pt x="250" y="2472"/>
                </a:cubicBezTo>
                <a:cubicBezTo>
                  <a:pt x="227" y="2443"/>
                  <a:pt x="193" y="2432"/>
                  <a:pt x="210" y="2392"/>
                </a:cubicBezTo>
                <a:cubicBezTo>
                  <a:pt x="239" y="2381"/>
                  <a:pt x="244" y="2341"/>
                  <a:pt x="227" y="2318"/>
                </a:cubicBezTo>
                <a:cubicBezTo>
                  <a:pt x="187" y="2267"/>
                  <a:pt x="261" y="2273"/>
                  <a:pt x="284" y="2267"/>
                </a:cubicBezTo>
                <a:cubicBezTo>
                  <a:pt x="341" y="2250"/>
                  <a:pt x="341" y="2125"/>
                  <a:pt x="324" y="2085"/>
                </a:cubicBezTo>
                <a:cubicBezTo>
                  <a:pt x="295" y="2085"/>
                  <a:pt x="244" y="2114"/>
                  <a:pt x="233" y="2074"/>
                </a:cubicBezTo>
                <a:cubicBezTo>
                  <a:pt x="227" y="2034"/>
                  <a:pt x="244" y="2028"/>
                  <a:pt x="216" y="1994"/>
                </a:cubicBezTo>
                <a:cubicBezTo>
                  <a:pt x="159" y="1943"/>
                  <a:pt x="284" y="1886"/>
                  <a:pt x="295" y="1830"/>
                </a:cubicBezTo>
                <a:cubicBezTo>
                  <a:pt x="301" y="1830"/>
                  <a:pt x="301" y="1830"/>
                  <a:pt x="295" y="1835"/>
                </a:cubicBezTo>
                <a:cubicBezTo>
                  <a:pt x="318" y="1813"/>
                  <a:pt x="386" y="1841"/>
                  <a:pt x="386" y="1801"/>
                </a:cubicBezTo>
                <a:cubicBezTo>
                  <a:pt x="386" y="1773"/>
                  <a:pt x="398" y="1727"/>
                  <a:pt x="432" y="1727"/>
                </a:cubicBezTo>
                <a:cubicBezTo>
                  <a:pt x="460" y="1727"/>
                  <a:pt x="477" y="1722"/>
                  <a:pt x="483" y="1688"/>
                </a:cubicBezTo>
                <a:cubicBezTo>
                  <a:pt x="483" y="1665"/>
                  <a:pt x="540" y="1670"/>
                  <a:pt x="540" y="1636"/>
                </a:cubicBezTo>
                <a:cubicBezTo>
                  <a:pt x="540" y="1608"/>
                  <a:pt x="528" y="1551"/>
                  <a:pt x="511" y="1528"/>
                </a:cubicBezTo>
                <a:cubicBezTo>
                  <a:pt x="500" y="1506"/>
                  <a:pt x="523" y="1489"/>
                  <a:pt x="540" y="1489"/>
                </a:cubicBezTo>
                <a:cubicBezTo>
                  <a:pt x="551" y="1483"/>
                  <a:pt x="591" y="1443"/>
                  <a:pt x="597" y="1438"/>
                </a:cubicBezTo>
                <a:cubicBezTo>
                  <a:pt x="625" y="1404"/>
                  <a:pt x="602" y="1375"/>
                  <a:pt x="613" y="1347"/>
                </a:cubicBezTo>
                <a:cubicBezTo>
                  <a:pt x="619" y="1335"/>
                  <a:pt x="636" y="1318"/>
                  <a:pt x="636" y="1307"/>
                </a:cubicBezTo>
                <a:cubicBezTo>
                  <a:pt x="665" y="1250"/>
                  <a:pt x="665" y="1193"/>
                  <a:pt x="665" y="1131"/>
                </a:cubicBezTo>
                <a:cubicBezTo>
                  <a:pt x="665" y="1068"/>
                  <a:pt x="704" y="983"/>
                  <a:pt x="721" y="926"/>
                </a:cubicBezTo>
                <a:cubicBezTo>
                  <a:pt x="739" y="881"/>
                  <a:pt x="704" y="898"/>
                  <a:pt x="739" y="847"/>
                </a:cubicBezTo>
                <a:cubicBezTo>
                  <a:pt x="750" y="830"/>
                  <a:pt x="704" y="835"/>
                  <a:pt x="699" y="824"/>
                </a:cubicBezTo>
                <a:cubicBezTo>
                  <a:pt x="693" y="818"/>
                  <a:pt x="710" y="790"/>
                  <a:pt x="704" y="773"/>
                </a:cubicBezTo>
                <a:cubicBezTo>
                  <a:pt x="699" y="745"/>
                  <a:pt x="710" y="722"/>
                  <a:pt x="687" y="710"/>
                </a:cubicBezTo>
                <a:cubicBezTo>
                  <a:pt x="659" y="693"/>
                  <a:pt x="682" y="676"/>
                  <a:pt x="665" y="654"/>
                </a:cubicBezTo>
                <a:cubicBezTo>
                  <a:pt x="653" y="642"/>
                  <a:pt x="653" y="625"/>
                  <a:pt x="670" y="620"/>
                </a:cubicBezTo>
                <a:cubicBezTo>
                  <a:pt x="682" y="614"/>
                  <a:pt x="716" y="608"/>
                  <a:pt x="716" y="591"/>
                </a:cubicBezTo>
                <a:cubicBezTo>
                  <a:pt x="704" y="546"/>
                  <a:pt x="682" y="568"/>
                  <a:pt x="710" y="517"/>
                </a:cubicBezTo>
                <a:cubicBezTo>
                  <a:pt x="727" y="483"/>
                  <a:pt x="744" y="449"/>
                  <a:pt x="727" y="415"/>
                </a:cubicBezTo>
                <a:cubicBezTo>
                  <a:pt x="704" y="415"/>
                  <a:pt x="676" y="409"/>
                  <a:pt x="665" y="381"/>
                </a:cubicBezTo>
                <a:cubicBezTo>
                  <a:pt x="653" y="347"/>
                  <a:pt x="653" y="341"/>
                  <a:pt x="631" y="318"/>
                </a:cubicBezTo>
                <a:cubicBezTo>
                  <a:pt x="613" y="284"/>
                  <a:pt x="613" y="284"/>
                  <a:pt x="613" y="284"/>
                </a:cubicBezTo>
                <a:lnTo>
                  <a:pt x="613" y="284"/>
                </a:lnTo>
                <a:cubicBezTo>
                  <a:pt x="642" y="273"/>
                  <a:pt x="631" y="250"/>
                  <a:pt x="619" y="210"/>
                </a:cubicBezTo>
                <a:cubicBezTo>
                  <a:pt x="619" y="199"/>
                  <a:pt x="602" y="182"/>
                  <a:pt x="602" y="176"/>
                </a:cubicBezTo>
                <a:cubicBezTo>
                  <a:pt x="602" y="171"/>
                  <a:pt x="613" y="159"/>
                  <a:pt x="613" y="142"/>
                </a:cubicBezTo>
                <a:lnTo>
                  <a:pt x="613" y="142"/>
                </a:lnTo>
                <a:cubicBezTo>
                  <a:pt x="597" y="137"/>
                  <a:pt x="619" y="6"/>
                  <a:pt x="670" y="0"/>
                </a:cubicBezTo>
                <a:cubicBezTo>
                  <a:pt x="699" y="0"/>
                  <a:pt x="721" y="23"/>
                  <a:pt x="744" y="34"/>
                </a:cubicBezTo>
                <a:cubicBezTo>
                  <a:pt x="790" y="57"/>
                  <a:pt x="858" y="46"/>
                  <a:pt x="892" y="91"/>
                </a:cubicBezTo>
                <a:cubicBezTo>
                  <a:pt x="903" y="102"/>
                  <a:pt x="920" y="120"/>
                  <a:pt x="937" y="120"/>
                </a:cubicBezTo>
                <a:cubicBezTo>
                  <a:pt x="971" y="125"/>
                  <a:pt x="960" y="74"/>
                  <a:pt x="1000" y="114"/>
                </a:cubicBezTo>
                <a:cubicBezTo>
                  <a:pt x="1034" y="142"/>
                  <a:pt x="1096" y="120"/>
                  <a:pt x="1130" y="137"/>
                </a:cubicBezTo>
                <a:cubicBezTo>
                  <a:pt x="1187" y="159"/>
                  <a:pt x="1187" y="193"/>
                  <a:pt x="1216" y="239"/>
                </a:cubicBezTo>
                <a:cubicBezTo>
                  <a:pt x="1238" y="284"/>
                  <a:pt x="1284" y="210"/>
                  <a:pt x="1318" y="228"/>
                </a:cubicBezTo>
                <a:cubicBezTo>
                  <a:pt x="1346" y="250"/>
                  <a:pt x="1380" y="245"/>
                  <a:pt x="1415" y="239"/>
                </a:cubicBezTo>
                <a:cubicBezTo>
                  <a:pt x="1426" y="233"/>
                  <a:pt x="1443" y="233"/>
                  <a:pt x="1454" y="239"/>
                </a:cubicBezTo>
                <a:cubicBezTo>
                  <a:pt x="1460" y="245"/>
                  <a:pt x="1466" y="267"/>
                  <a:pt x="1488" y="279"/>
                </a:cubicBezTo>
                <a:cubicBezTo>
                  <a:pt x="1500" y="279"/>
                  <a:pt x="1528" y="341"/>
                  <a:pt x="1534" y="358"/>
                </a:cubicBezTo>
                <a:cubicBezTo>
                  <a:pt x="1551" y="387"/>
                  <a:pt x="1551" y="404"/>
                  <a:pt x="1568" y="438"/>
                </a:cubicBezTo>
                <a:lnTo>
                  <a:pt x="1568" y="438"/>
                </a:lnTo>
                <a:cubicBezTo>
                  <a:pt x="1568" y="438"/>
                  <a:pt x="1568" y="443"/>
                  <a:pt x="1562" y="443"/>
                </a:cubicBezTo>
                <a:cubicBezTo>
                  <a:pt x="1562" y="449"/>
                  <a:pt x="1551" y="455"/>
                  <a:pt x="1551" y="466"/>
                </a:cubicBezTo>
                <a:cubicBezTo>
                  <a:pt x="1551" y="478"/>
                  <a:pt x="1574" y="478"/>
                  <a:pt x="1574" y="489"/>
                </a:cubicBezTo>
                <a:cubicBezTo>
                  <a:pt x="1562" y="489"/>
                  <a:pt x="1528" y="534"/>
                  <a:pt x="1551" y="534"/>
                </a:cubicBezTo>
                <a:cubicBezTo>
                  <a:pt x="1596" y="534"/>
                  <a:pt x="1613" y="586"/>
                  <a:pt x="1574" y="608"/>
                </a:cubicBezTo>
                <a:cubicBezTo>
                  <a:pt x="1551" y="620"/>
                  <a:pt x="1540" y="614"/>
                  <a:pt x="1562" y="642"/>
                </a:cubicBezTo>
                <a:cubicBezTo>
                  <a:pt x="1585" y="676"/>
                  <a:pt x="1585" y="705"/>
                  <a:pt x="1630" y="710"/>
                </a:cubicBezTo>
                <a:cubicBezTo>
                  <a:pt x="1670" y="716"/>
                  <a:pt x="1687" y="682"/>
                  <a:pt x="1721" y="682"/>
                </a:cubicBezTo>
                <a:cubicBezTo>
                  <a:pt x="1756" y="676"/>
                  <a:pt x="1818" y="671"/>
                  <a:pt x="1835" y="642"/>
                </a:cubicBezTo>
                <a:cubicBezTo>
                  <a:pt x="1852" y="597"/>
                  <a:pt x="1880" y="625"/>
                  <a:pt x="1920" y="602"/>
                </a:cubicBezTo>
                <a:lnTo>
                  <a:pt x="1920" y="602"/>
                </a:lnTo>
                <a:cubicBezTo>
                  <a:pt x="1954" y="614"/>
                  <a:pt x="1954" y="614"/>
                  <a:pt x="1954" y="614"/>
                </a:cubicBezTo>
                <a:cubicBezTo>
                  <a:pt x="1977" y="620"/>
                  <a:pt x="2006" y="614"/>
                  <a:pt x="2034" y="620"/>
                </a:cubicBezTo>
                <a:cubicBezTo>
                  <a:pt x="2062" y="625"/>
                  <a:pt x="2051" y="654"/>
                  <a:pt x="2074" y="659"/>
                </a:cubicBezTo>
                <a:cubicBezTo>
                  <a:pt x="2096" y="671"/>
                  <a:pt x="2096" y="659"/>
                  <a:pt x="2113" y="682"/>
                </a:cubicBezTo>
                <a:cubicBezTo>
                  <a:pt x="2130" y="710"/>
                  <a:pt x="2165" y="654"/>
                  <a:pt x="2187" y="699"/>
                </a:cubicBezTo>
                <a:cubicBezTo>
                  <a:pt x="2204" y="745"/>
                  <a:pt x="2210" y="818"/>
                  <a:pt x="2272" y="830"/>
                </a:cubicBezTo>
                <a:cubicBezTo>
                  <a:pt x="2341" y="847"/>
                  <a:pt x="2369" y="813"/>
                  <a:pt x="2403" y="761"/>
                </a:cubicBezTo>
                <a:cubicBezTo>
                  <a:pt x="2420" y="750"/>
                  <a:pt x="2432" y="733"/>
                  <a:pt x="2449" y="727"/>
                </a:cubicBezTo>
                <a:cubicBezTo>
                  <a:pt x="2466" y="716"/>
                  <a:pt x="2488" y="745"/>
                  <a:pt x="2522" y="733"/>
                </a:cubicBezTo>
                <a:cubicBezTo>
                  <a:pt x="2551" y="716"/>
                  <a:pt x="2596" y="705"/>
                  <a:pt x="2636" y="722"/>
                </a:cubicBezTo>
                <a:cubicBezTo>
                  <a:pt x="2670" y="733"/>
                  <a:pt x="2681" y="767"/>
                  <a:pt x="2727" y="773"/>
                </a:cubicBezTo>
                <a:cubicBezTo>
                  <a:pt x="2778" y="784"/>
                  <a:pt x="2772" y="779"/>
                  <a:pt x="2789" y="824"/>
                </a:cubicBezTo>
                <a:cubicBezTo>
                  <a:pt x="2801" y="841"/>
                  <a:pt x="2880" y="881"/>
                  <a:pt x="2903" y="875"/>
                </a:cubicBezTo>
                <a:cubicBezTo>
                  <a:pt x="2920" y="864"/>
                  <a:pt x="2920" y="841"/>
                  <a:pt x="2937" y="841"/>
                </a:cubicBezTo>
                <a:cubicBezTo>
                  <a:pt x="2966" y="830"/>
                  <a:pt x="2977" y="852"/>
                  <a:pt x="3000" y="852"/>
                </a:cubicBezTo>
                <a:cubicBezTo>
                  <a:pt x="3028" y="852"/>
                  <a:pt x="3125" y="875"/>
                  <a:pt x="3062" y="824"/>
                </a:cubicBezTo>
                <a:cubicBezTo>
                  <a:pt x="3028" y="796"/>
                  <a:pt x="3147" y="710"/>
                  <a:pt x="3170" y="727"/>
                </a:cubicBezTo>
                <a:cubicBezTo>
                  <a:pt x="3187" y="739"/>
                  <a:pt x="3204" y="756"/>
                  <a:pt x="3233" y="733"/>
                </a:cubicBezTo>
                <a:cubicBezTo>
                  <a:pt x="3255" y="710"/>
                  <a:pt x="3289" y="665"/>
                  <a:pt x="3324" y="665"/>
                </a:cubicBezTo>
                <a:cubicBezTo>
                  <a:pt x="3335" y="665"/>
                  <a:pt x="3346" y="676"/>
                  <a:pt x="3358" y="676"/>
                </a:cubicBezTo>
                <a:cubicBezTo>
                  <a:pt x="3386" y="676"/>
                  <a:pt x="3392" y="620"/>
                  <a:pt x="3426" y="642"/>
                </a:cubicBezTo>
                <a:cubicBezTo>
                  <a:pt x="3466" y="676"/>
                  <a:pt x="3511" y="614"/>
                  <a:pt x="3539" y="676"/>
                </a:cubicBezTo>
                <a:cubicBezTo>
                  <a:pt x="3573" y="745"/>
                  <a:pt x="3630" y="705"/>
                  <a:pt x="3687" y="710"/>
                </a:cubicBezTo>
                <a:lnTo>
                  <a:pt x="3687" y="710"/>
                </a:lnTo>
                <a:cubicBezTo>
                  <a:pt x="3681" y="779"/>
                  <a:pt x="3670" y="881"/>
                  <a:pt x="3744" y="852"/>
                </a:cubicBezTo>
                <a:cubicBezTo>
                  <a:pt x="3784" y="835"/>
                  <a:pt x="3829" y="892"/>
                  <a:pt x="3875" y="892"/>
                </a:cubicBezTo>
                <a:lnTo>
                  <a:pt x="3875" y="892"/>
                </a:lnTo>
                <a:cubicBezTo>
                  <a:pt x="3875" y="898"/>
                  <a:pt x="3875" y="898"/>
                  <a:pt x="3875" y="898"/>
                </a:cubicBezTo>
                <a:cubicBezTo>
                  <a:pt x="3863" y="909"/>
                  <a:pt x="3846" y="938"/>
                  <a:pt x="3841" y="955"/>
                </a:cubicBezTo>
                <a:cubicBezTo>
                  <a:pt x="3829" y="989"/>
                  <a:pt x="3852" y="983"/>
                  <a:pt x="3818" y="1006"/>
                </a:cubicBezTo>
                <a:cubicBezTo>
                  <a:pt x="3784" y="1034"/>
                  <a:pt x="3750" y="1051"/>
                  <a:pt x="3716" y="1029"/>
                </a:cubicBezTo>
                <a:cubicBezTo>
                  <a:pt x="3693" y="1017"/>
                  <a:pt x="3670" y="995"/>
                  <a:pt x="3647" y="1029"/>
                </a:cubicBezTo>
                <a:cubicBezTo>
                  <a:pt x="3613" y="1085"/>
                  <a:pt x="3608" y="1171"/>
                  <a:pt x="3647" y="1222"/>
                </a:cubicBezTo>
                <a:cubicBezTo>
                  <a:pt x="3676" y="1256"/>
                  <a:pt x="3704" y="1250"/>
                  <a:pt x="3733" y="1301"/>
                </a:cubicBezTo>
                <a:cubicBezTo>
                  <a:pt x="3755" y="1352"/>
                  <a:pt x="3704" y="1404"/>
                  <a:pt x="3750" y="1455"/>
                </a:cubicBezTo>
                <a:cubicBezTo>
                  <a:pt x="3778" y="1483"/>
                  <a:pt x="3784" y="1489"/>
                  <a:pt x="3755" y="1528"/>
                </a:cubicBezTo>
                <a:cubicBezTo>
                  <a:pt x="3750" y="1551"/>
                  <a:pt x="3733" y="1602"/>
                  <a:pt x="3721" y="1614"/>
                </a:cubicBezTo>
                <a:cubicBezTo>
                  <a:pt x="3699" y="1631"/>
                  <a:pt x="3676" y="1676"/>
                  <a:pt x="3653" y="1682"/>
                </a:cubicBezTo>
                <a:cubicBezTo>
                  <a:pt x="3636" y="1688"/>
                  <a:pt x="3613" y="1688"/>
                  <a:pt x="3602" y="1705"/>
                </a:cubicBezTo>
                <a:cubicBezTo>
                  <a:pt x="3579" y="1727"/>
                  <a:pt x="3573" y="1761"/>
                  <a:pt x="3551" y="1784"/>
                </a:cubicBezTo>
                <a:cubicBezTo>
                  <a:pt x="3511" y="1818"/>
                  <a:pt x="3471" y="1813"/>
                  <a:pt x="3437" y="1858"/>
                </a:cubicBezTo>
                <a:cubicBezTo>
                  <a:pt x="3392" y="1920"/>
                  <a:pt x="3329" y="1898"/>
                  <a:pt x="3278" y="1938"/>
                </a:cubicBezTo>
                <a:cubicBezTo>
                  <a:pt x="3233" y="1966"/>
                  <a:pt x="3233" y="1994"/>
                  <a:pt x="3187" y="2011"/>
                </a:cubicBezTo>
                <a:cubicBezTo>
                  <a:pt x="3079" y="2063"/>
                  <a:pt x="3079" y="2063"/>
                  <a:pt x="3079" y="2063"/>
                </a:cubicBezTo>
                <a:cubicBezTo>
                  <a:pt x="2977" y="2102"/>
                  <a:pt x="2880" y="2136"/>
                  <a:pt x="2795" y="2210"/>
                </a:cubicBezTo>
                <a:cubicBezTo>
                  <a:pt x="2738" y="2256"/>
                  <a:pt x="2681" y="2261"/>
                  <a:pt x="2625" y="2296"/>
                </a:cubicBezTo>
                <a:cubicBezTo>
                  <a:pt x="2596" y="2307"/>
                  <a:pt x="2585" y="2335"/>
                  <a:pt x="2562" y="2352"/>
                </a:cubicBezTo>
                <a:cubicBezTo>
                  <a:pt x="2517" y="2392"/>
                  <a:pt x="2471" y="2494"/>
                  <a:pt x="2437" y="2551"/>
                </a:cubicBezTo>
                <a:cubicBezTo>
                  <a:pt x="2398" y="2619"/>
                  <a:pt x="2284" y="2625"/>
                  <a:pt x="2216" y="2631"/>
                </a:cubicBezTo>
                <a:cubicBezTo>
                  <a:pt x="2153" y="2642"/>
                  <a:pt x="2108" y="2659"/>
                  <a:pt x="2057" y="2682"/>
                </a:cubicBezTo>
                <a:cubicBezTo>
                  <a:pt x="2022" y="2699"/>
                  <a:pt x="1994" y="2699"/>
                  <a:pt x="1966" y="2705"/>
                </a:cubicBezTo>
                <a:cubicBezTo>
                  <a:pt x="1869" y="2750"/>
                  <a:pt x="1772" y="2756"/>
                  <a:pt x="1676" y="2778"/>
                </a:cubicBezTo>
                <a:cubicBezTo>
                  <a:pt x="1596" y="2795"/>
                  <a:pt x="1540" y="2852"/>
                  <a:pt x="1454" y="2852"/>
                </a:cubicBezTo>
                <a:cubicBezTo>
                  <a:pt x="1415" y="2852"/>
                  <a:pt x="1375" y="2875"/>
                  <a:pt x="1341" y="2892"/>
                </a:cubicBezTo>
                <a:cubicBezTo>
                  <a:pt x="1318" y="2898"/>
                  <a:pt x="1284" y="2915"/>
                  <a:pt x="1267" y="2932"/>
                </a:cubicBezTo>
                <a:cubicBezTo>
                  <a:pt x="1244" y="2949"/>
                  <a:pt x="1256" y="2966"/>
                  <a:pt x="1250" y="2977"/>
                </a:cubicBezTo>
                <a:cubicBezTo>
                  <a:pt x="1238" y="2989"/>
                  <a:pt x="1199" y="2943"/>
                  <a:pt x="1176" y="2943"/>
                </a:cubicBezTo>
                <a:cubicBezTo>
                  <a:pt x="1074" y="2943"/>
                  <a:pt x="971" y="3040"/>
                  <a:pt x="903" y="3108"/>
                </a:cubicBezTo>
                <a:cubicBezTo>
                  <a:pt x="869" y="3136"/>
                  <a:pt x="795" y="3273"/>
                  <a:pt x="761" y="3284"/>
                </a:cubicBezTo>
                <a:cubicBezTo>
                  <a:pt x="761" y="3284"/>
                  <a:pt x="761" y="3284"/>
                  <a:pt x="761" y="3278"/>
                </a:cubicBezTo>
                <a:cubicBezTo>
                  <a:pt x="699" y="3341"/>
                  <a:pt x="699" y="3341"/>
                  <a:pt x="699" y="3341"/>
                </a:cubicBezTo>
                <a:cubicBezTo>
                  <a:pt x="648" y="3386"/>
                  <a:pt x="648" y="3386"/>
                  <a:pt x="648" y="3386"/>
                </a:cubicBezTo>
                <a:cubicBezTo>
                  <a:pt x="653" y="3386"/>
                  <a:pt x="676" y="3420"/>
                  <a:pt x="693" y="3426"/>
                </a:cubicBezTo>
                <a:cubicBezTo>
                  <a:pt x="716" y="3437"/>
                  <a:pt x="739" y="3449"/>
                  <a:pt x="761" y="3454"/>
                </a:cubicBezTo>
                <a:cubicBezTo>
                  <a:pt x="818" y="3466"/>
                  <a:pt x="807" y="3511"/>
                  <a:pt x="881" y="3511"/>
                </a:cubicBezTo>
                <a:cubicBezTo>
                  <a:pt x="881" y="3545"/>
                  <a:pt x="852" y="3574"/>
                  <a:pt x="824" y="3591"/>
                </a:cubicBezTo>
                <a:cubicBezTo>
                  <a:pt x="739" y="3642"/>
                  <a:pt x="739" y="3642"/>
                  <a:pt x="739" y="3642"/>
                </a:cubicBezTo>
                <a:cubicBezTo>
                  <a:pt x="693" y="3665"/>
                  <a:pt x="545" y="3653"/>
                  <a:pt x="517" y="3693"/>
                </a:cubicBezTo>
                <a:cubicBezTo>
                  <a:pt x="489" y="3738"/>
                  <a:pt x="460" y="3807"/>
                  <a:pt x="426" y="3841"/>
                </a:cubicBezTo>
                <a:close/>
              </a:path>
            </a:pathLst>
          </a:custGeom>
          <a:solidFill>
            <a:schemeClr val="accent4"/>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46" name="Freeform 158"/>
          <p:cNvSpPr>
            <a:spLocks noChangeArrowheads="1"/>
          </p:cNvSpPr>
          <p:nvPr/>
        </p:nvSpPr>
        <p:spPr bwMode="auto">
          <a:xfrm>
            <a:off x="17630222" y="8689987"/>
            <a:ext cx="1400056" cy="1494709"/>
          </a:xfrm>
          <a:custGeom>
            <a:avLst/>
            <a:gdLst>
              <a:gd name="T0" fmla="*/ 0 w 2023"/>
              <a:gd name="T1" fmla="*/ 1147 h 2159"/>
              <a:gd name="T2" fmla="*/ 51 w 2023"/>
              <a:gd name="T3" fmla="*/ 1056 h 2159"/>
              <a:gd name="T4" fmla="*/ 148 w 2023"/>
              <a:gd name="T5" fmla="*/ 909 h 2159"/>
              <a:gd name="T6" fmla="*/ 347 w 2023"/>
              <a:gd name="T7" fmla="*/ 738 h 2159"/>
              <a:gd name="T8" fmla="*/ 636 w 2023"/>
              <a:gd name="T9" fmla="*/ 659 h 2159"/>
              <a:gd name="T10" fmla="*/ 824 w 2023"/>
              <a:gd name="T11" fmla="*/ 687 h 2159"/>
              <a:gd name="T12" fmla="*/ 1057 w 2023"/>
              <a:gd name="T13" fmla="*/ 522 h 2159"/>
              <a:gd name="T14" fmla="*/ 1045 w 2023"/>
              <a:gd name="T15" fmla="*/ 306 h 2159"/>
              <a:gd name="T16" fmla="*/ 1170 w 2023"/>
              <a:gd name="T17" fmla="*/ 108 h 2159"/>
              <a:gd name="T18" fmla="*/ 1295 w 2023"/>
              <a:gd name="T19" fmla="*/ 85 h 2159"/>
              <a:gd name="T20" fmla="*/ 1494 w 2023"/>
              <a:gd name="T21" fmla="*/ 39 h 2159"/>
              <a:gd name="T22" fmla="*/ 1568 w 2023"/>
              <a:gd name="T23" fmla="*/ 136 h 2159"/>
              <a:gd name="T24" fmla="*/ 1636 w 2023"/>
              <a:gd name="T25" fmla="*/ 164 h 2159"/>
              <a:gd name="T26" fmla="*/ 1636 w 2023"/>
              <a:gd name="T27" fmla="*/ 193 h 2159"/>
              <a:gd name="T28" fmla="*/ 1636 w 2023"/>
              <a:gd name="T29" fmla="*/ 250 h 2159"/>
              <a:gd name="T30" fmla="*/ 1625 w 2023"/>
              <a:gd name="T31" fmla="*/ 403 h 2159"/>
              <a:gd name="T32" fmla="*/ 1557 w 2023"/>
              <a:gd name="T33" fmla="*/ 647 h 2159"/>
              <a:gd name="T34" fmla="*/ 1602 w 2023"/>
              <a:gd name="T35" fmla="*/ 1028 h 2159"/>
              <a:gd name="T36" fmla="*/ 1824 w 2023"/>
              <a:gd name="T37" fmla="*/ 1375 h 2159"/>
              <a:gd name="T38" fmla="*/ 1943 w 2023"/>
              <a:gd name="T39" fmla="*/ 1443 h 2159"/>
              <a:gd name="T40" fmla="*/ 1903 w 2023"/>
              <a:gd name="T41" fmla="*/ 1494 h 2159"/>
              <a:gd name="T42" fmla="*/ 1846 w 2023"/>
              <a:gd name="T43" fmla="*/ 1664 h 2159"/>
              <a:gd name="T44" fmla="*/ 2017 w 2023"/>
              <a:gd name="T45" fmla="*/ 1755 h 2159"/>
              <a:gd name="T46" fmla="*/ 1818 w 2023"/>
              <a:gd name="T47" fmla="*/ 1840 h 2159"/>
              <a:gd name="T48" fmla="*/ 1653 w 2023"/>
              <a:gd name="T49" fmla="*/ 1840 h 2159"/>
              <a:gd name="T50" fmla="*/ 1534 w 2023"/>
              <a:gd name="T51" fmla="*/ 1840 h 2159"/>
              <a:gd name="T52" fmla="*/ 1511 w 2023"/>
              <a:gd name="T53" fmla="*/ 1908 h 2159"/>
              <a:gd name="T54" fmla="*/ 1324 w 2023"/>
              <a:gd name="T55" fmla="*/ 1869 h 2159"/>
              <a:gd name="T56" fmla="*/ 1091 w 2023"/>
              <a:gd name="T57" fmla="*/ 1988 h 2159"/>
              <a:gd name="T58" fmla="*/ 875 w 2023"/>
              <a:gd name="T59" fmla="*/ 2158 h 2159"/>
              <a:gd name="T60" fmla="*/ 750 w 2023"/>
              <a:gd name="T61" fmla="*/ 2050 h 2159"/>
              <a:gd name="T62" fmla="*/ 494 w 2023"/>
              <a:gd name="T63" fmla="*/ 1852 h 2159"/>
              <a:gd name="T64" fmla="*/ 415 w 2023"/>
              <a:gd name="T65" fmla="*/ 1647 h 2159"/>
              <a:gd name="T66" fmla="*/ 420 w 2023"/>
              <a:gd name="T67" fmla="*/ 1562 h 2159"/>
              <a:gd name="T68" fmla="*/ 454 w 2023"/>
              <a:gd name="T69" fmla="*/ 1380 h 2159"/>
              <a:gd name="T70" fmla="*/ 341 w 2023"/>
              <a:gd name="T71" fmla="*/ 1369 h 2159"/>
              <a:gd name="T72" fmla="*/ 102 w 2023"/>
              <a:gd name="T73" fmla="*/ 1278 h 2159"/>
              <a:gd name="T74" fmla="*/ 0 w 2023"/>
              <a:gd name="T75" fmla="*/ 1147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23" h="2159">
                <a:moveTo>
                  <a:pt x="0" y="1147"/>
                </a:moveTo>
                <a:lnTo>
                  <a:pt x="0" y="1147"/>
                </a:lnTo>
                <a:cubicBezTo>
                  <a:pt x="6" y="1107"/>
                  <a:pt x="6" y="1107"/>
                  <a:pt x="6" y="1107"/>
                </a:cubicBezTo>
                <a:cubicBezTo>
                  <a:pt x="23" y="1096"/>
                  <a:pt x="40" y="1073"/>
                  <a:pt x="51" y="1056"/>
                </a:cubicBezTo>
                <a:cubicBezTo>
                  <a:pt x="79" y="1028"/>
                  <a:pt x="97" y="1022"/>
                  <a:pt x="119" y="988"/>
                </a:cubicBezTo>
                <a:cubicBezTo>
                  <a:pt x="136" y="960"/>
                  <a:pt x="142" y="943"/>
                  <a:pt x="148" y="909"/>
                </a:cubicBezTo>
                <a:cubicBezTo>
                  <a:pt x="153" y="863"/>
                  <a:pt x="210" y="835"/>
                  <a:pt x="250" y="829"/>
                </a:cubicBezTo>
                <a:cubicBezTo>
                  <a:pt x="312" y="818"/>
                  <a:pt x="312" y="789"/>
                  <a:pt x="347" y="738"/>
                </a:cubicBezTo>
                <a:cubicBezTo>
                  <a:pt x="381" y="710"/>
                  <a:pt x="375" y="727"/>
                  <a:pt x="403" y="738"/>
                </a:cubicBezTo>
                <a:cubicBezTo>
                  <a:pt x="420" y="795"/>
                  <a:pt x="613" y="676"/>
                  <a:pt x="636" y="659"/>
                </a:cubicBezTo>
                <a:cubicBezTo>
                  <a:pt x="716" y="619"/>
                  <a:pt x="716" y="602"/>
                  <a:pt x="795" y="613"/>
                </a:cubicBezTo>
                <a:cubicBezTo>
                  <a:pt x="812" y="642"/>
                  <a:pt x="795" y="653"/>
                  <a:pt x="824" y="687"/>
                </a:cubicBezTo>
                <a:cubicBezTo>
                  <a:pt x="869" y="738"/>
                  <a:pt x="954" y="687"/>
                  <a:pt x="994" y="659"/>
                </a:cubicBezTo>
                <a:cubicBezTo>
                  <a:pt x="1062" y="602"/>
                  <a:pt x="1034" y="596"/>
                  <a:pt x="1057" y="522"/>
                </a:cubicBezTo>
                <a:cubicBezTo>
                  <a:pt x="1051" y="494"/>
                  <a:pt x="1057" y="466"/>
                  <a:pt x="1051" y="437"/>
                </a:cubicBezTo>
                <a:cubicBezTo>
                  <a:pt x="1040" y="409"/>
                  <a:pt x="1022" y="335"/>
                  <a:pt x="1045" y="306"/>
                </a:cubicBezTo>
                <a:cubicBezTo>
                  <a:pt x="1079" y="272"/>
                  <a:pt x="1096" y="301"/>
                  <a:pt x="1096" y="238"/>
                </a:cubicBezTo>
                <a:cubicBezTo>
                  <a:pt x="1096" y="193"/>
                  <a:pt x="1125" y="125"/>
                  <a:pt x="1170" y="108"/>
                </a:cubicBezTo>
                <a:cubicBezTo>
                  <a:pt x="1199" y="90"/>
                  <a:pt x="1199" y="102"/>
                  <a:pt x="1216" y="119"/>
                </a:cubicBezTo>
                <a:cubicBezTo>
                  <a:pt x="1238" y="136"/>
                  <a:pt x="1278" y="96"/>
                  <a:pt x="1295" y="85"/>
                </a:cubicBezTo>
                <a:cubicBezTo>
                  <a:pt x="1312" y="73"/>
                  <a:pt x="1318" y="62"/>
                  <a:pt x="1335" y="45"/>
                </a:cubicBezTo>
                <a:cubicBezTo>
                  <a:pt x="1358" y="17"/>
                  <a:pt x="1483" y="0"/>
                  <a:pt x="1494" y="39"/>
                </a:cubicBezTo>
                <a:cubicBezTo>
                  <a:pt x="1506" y="73"/>
                  <a:pt x="1506" y="85"/>
                  <a:pt x="1534" y="108"/>
                </a:cubicBezTo>
                <a:cubicBezTo>
                  <a:pt x="1545" y="119"/>
                  <a:pt x="1557" y="125"/>
                  <a:pt x="1568" y="136"/>
                </a:cubicBezTo>
                <a:cubicBezTo>
                  <a:pt x="1579" y="147"/>
                  <a:pt x="1602" y="147"/>
                  <a:pt x="1608" y="159"/>
                </a:cubicBezTo>
                <a:cubicBezTo>
                  <a:pt x="1636" y="164"/>
                  <a:pt x="1636" y="164"/>
                  <a:pt x="1636" y="164"/>
                </a:cubicBezTo>
                <a:lnTo>
                  <a:pt x="1636" y="164"/>
                </a:lnTo>
                <a:cubicBezTo>
                  <a:pt x="1636" y="193"/>
                  <a:pt x="1636" y="193"/>
                  <a:pt x="1636" y="193"/>
                </a:cubicBezTo>
                <a:cubicBezTo>
                  <a:pt x="1630" y="198"/>
                  <a:pt x="1630" y="204"/>
                  <a:pt x="1630" y="216"/>
                </a:cubicBezTo>
                <a:cubicBezTo>
                  <a:pt x="1630" y="227"/>
                  <a:pt x="1636" y="238"/>
                  <a:pt x="1636" y="250"/>
                </a:cubicBezTo>
                <a:cubicBezTo>
                  <a:pt x="1642" y="272"/>
                  <a:pt x="1648" y="312"/>
                  <a:pt x="1630" y="329"/>
                </a:cubicBezTo>
                <a:cubicBezTo>
                  <a:pt x="1625" y="358"/>
                  <a:pt x="1619" y="375"/>
                  <a:pt x="1625" y="403"/>
                </a:cubicBezTo>
                <a:cubicBezTo>
                  <a:pt x="1636" y="426"/>
                  <a:pt x="1591" y="460"/>
                  <a:pt x="1574" y="471"/>
                </a:cubicBezTo>
                <a:cubicBezTo>
                  <a:pt x="1534" y="500"/>
                  <a:pt x="1511" y="636"/>
                  <a:pt x="1557" y="647"/>
                </a:cubicBezTo>
                <a:cubicBezTo>
                  <a:pt x="1602" y="659"/>
                  <a:pt x="1630" y="653"/>
                  <a:pt x="1659" y="698"/>
                </a:cubicBezTo>
                <a:cubicBezTo>
                  <a:pt x="1721" y="823"/>
                  <a:pt x="1602" y="920"/>
                  <a:pt x="1602" y="1028"/>
                </a:cubicBezTo>
                <a:cubicBezTo>
                  <a:pt x="1602" y="1073"/>
                  <a:pt x="1648" y="1102"/>
                  <a:pt x="1670" y="1141"/>
                </a:cubicBezTo>
                <a:cubicBezTo>
                  <a:pt x="1716" y="1215"/>
                  <a:pt x="1756" y="1318"/>
                  <a:pt x="1824" y="1375"/>
                </a:cubicBezTo>
                <a:cubicBezTo>
                  <a:pt x="1863" y="1409"/>
                  <a:pt x="1898" y="1420"/>
                  <a:pt x="1943" y="1443"/>
                </a:cubicBezTo>
                <a:lnTo>
                  <a:pt x="1943" y="1443"/>
                </a:lnTo>
                <a:cubicBezTo>
                  <a:pt x="1943" y="1477"/>
                  <a:pt x="1943" y="1511"/>
                  <a:pt x="1943" y="1511"/>
                </a:cubicBezTo>
                <a:cubicBezTo>
                  <a:pt x="1937" y="1505"/>
                  <a:pt x="1903" y="1471"/>
                  <a:pt x="1903" y="1494"/>
                </a:cubicBezTo>
                <a:cubicBezTo>
                  <a:pt x="1903" y="1511"/>
                  <a:pt x="1875" y="1551"/>
                  <a:pt x="1863" y="1556"/>
                </a:cubicBezTo>
                <a:cubicBezTo>
                  <a:pt x="1829" y="1607"/>
                  <a:pt x="1790" y="1613"/>
                  <a:pt x="1846" y="1664"/>
                </a:cubicBezTo>
                <a:cubicBezTo>
                  <a:pt x="1875" y="1693"/>
                  <a:pt x="1909" y="1727"/>
                  <a:pt x="1949" y="1738"/>
                </a:cubicBezTo>
                <a:cubicBezTo>
                  <a:pt x="1960" y="1738"/>
                  <a:pt x="2017" y="1749"/>
                  <a:pt x="2017" y="1755"/>
                </a:cubicBezTo>
                <a:cubicBezTo>
                  <a:pt x="2022" y="1755"/>
                  <a:pt x="2022" y="1755"/>
                  <a:pt x="2022" y="1755"/>
                </a:cubicBezTo>
                <a:cubicBezTo>
                  <a:pt x="2022" y="1818"/>
                  <a:pt x="1852" y="1829"/>
                  <a:pt x="1818" y="1840"/>
                </a:cubicBezTo>
                <a:cubicBezTo>
                  <a:pt x="1784" y="1857"/>
                  <a:pt x="1767" y="1880"/>
                  <a:pt x="1727" y="1874"/>
                </a:cubicBezTo>
                <a:cubicBezTo>
                  <a:pt x="1693" y="1869"/>
                  <a:pt x="1676" y="1840"/>
                  <a:pt x="1653" y="1840"/>
                </a:cubicBezTo>
                <a:cubicBezTo>
                  <a:pt x="1636" y="1840"/>
                  <a:pt x="1613" y="1857"/>
                  <a:pt x="1596" y="1846"/>
                </a:cubicBezTo>
                <a:cubicBezTo>
                  <a:pt x="1579" y="1829"/>
                  <a:pt x="1557" y="1823"/>
                  <a:pt x="1534" y="1840"/>
                </a:cubicBezTo>
                <a:cubicBezTo>
                  <a:pt x="1506" y="1869"/>
                  <a:pt x="1511" y="1880"/>
                  <a:pt x="1511" y="1908"/>
                </a:cubicBezTo>
                <a:lnTo>
                  <a:pt x="1511" y="1908"/>
                </a:lnTo>
                <a:cubicBezTo>
                  <a:pt x="1449" y="1886"/>
                  <a:pt x="1449" y="1886"/>
                  <a:pt x="1449" y="1886"/>
                </a:cubicBezTo>
                <a:cubicBezTo>
                  <a:pt x="1398" y="1863"/>
                  <a:pt x="1386" y="1829"/>
                  <a:pt x="1324" y="1869"/>
                </a:cubicBezTo>
                <a:cubicBezTo>
                  <a:pt x="1267" y="1903"/>
                  <a:pt x="1244" y="1852"/>
                  <a:pt x="1182" y="1914"/>
                </a:cubicBezTo>
                <a:cubicBezTo>
                  <a:pt x="1159" y="1942"/>
                  <a:pt x="1113" y="1960"/>
                  <a:pt x="1091" y="1988"/>
                </a:cubicBezTo>
                <a:cubicBezTo>
                  <a:pt x="1051" y="2050"/>
                  <a:pt x="1085" y="2073"/>
                  <a:pt x="1011" y="2090"/>
                </a:cubicBezTo>
                <a:cubicBezTo>
                  <a:pt x="960" y="2096"/>
                  <a:pt x="915" y="2124"/>
                  <a:pt x="875" y="2158"/>
                </a:cubicBezTo>
                <a:lnTo>
                  <a:pt x="875" y="2158"/>
                </a:lnTo>
                <a:cubicBezTo>
                  <a:pt x="750" y="2050"/>
                  <a:pt x="750" y="2050"/>
                  <a:pt x="750" y="2050"/>
                </a:cubicBezTo>
                <a:cubicBezTo>
                  <a:pt x="716" y="2056"/>
                  <a:pt x="710" y="2039"/>
                  <a:pt x="676" y="2050"/>
                </a:cubicBezTo>
                <a:cubicBezTo>
                  <a:pt x="625" y="2079"/>
                  <a:pt x="523" y="1897"/>
                  <a:pt x="494" y="1852"/>
                </a:cubicBezTo>
                <a:cubicBezTo>
                  <a:pt x="471" y="1818"/>
                  <a:pt x="432" y="1761"/>
                  <a:pt x="420" y="1721"/>
                </a:cubicBezTo>
                <a:cubicBezTo>
                  <a:pt x="415" y="1693"/>
                  <a:pt x="415" y="1676"/>
                  <a:pt x="415" y="1647"/>
                </a:cubicBezTo>
                <a:cubicBezTo>
                  <a:pt x="415" y="1636"/>
                  <a:pt x="420" y="1625"/>
                  <a:pt x="426" y="1607"/>
                </a:cubicBezTo>
                <a:cubicBezTo>
                  <a:pt x="432" y="1590"/>
                  <a:pt x="420" y="1579"/>
                  <a:pt x="420" y="1562"/>
                </a:cubicBezTo>
                <a:cubicBezTo>
                  <a:pt x="426" y="1534"/>
                  <a:pt x="409" y="1477"/>
                  <a:pt x="420" y="1454"/>
                </a:cubicBezTo>
                <a:cubicBezTo>
                  <a:pt x="432" y="1437"/>
                  <a:pt x="449" y="1403"/>
                  <a:pt x="454" y="1380"/>
                </a:cubicBezTo>
                <a:cubicBezTo>
                  <a:pt x="432" y="1380"/>
                  <a:pt x="415" y="1397"/>
                  <a:pt x="392" y="1391"/>
                </a:cubicBezTo>
                <a:cubicBezTo>
                  <a:pt x="375" y="1386"/>
                  <a:pt x="358" y="1369"/>
                  <a:pt x="341" y="1369"/>
                </a:cubicBezTo>
                <a:cubicBezTo>
                  <a:pt x="295" y="1375"/>
                  <a:pt x="290" y="1357"/>
                  <a:pt x="250" y="1352"/>
                </a:cubicBezTo>
                <a:cubicBezTo>
                  <a:pt x="204" y="1352"/>
                  <a:pt x="131" y="1318"/>
                  <a:pt x="102" y="1278"/>
                </a:cubicBezTo>
                <a:cubicBezTo>
                  <a:pt x="79" y="1249"/>
                  <a:pt x="74" y="1227"/>
                  <a:pt x="57" y="1198"/>
                </a:cubicBezTo>
                <a:cubicBezTo>
                  <a:pt x="45" y="1176"/>
                  <a:pt x="11" y="1170"/>
                  <a:pt x="0" y="1147"/>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7" name="Freeform 159"/>
          <p:cNvSpPr>
            <a:spLocks noChangeArrowheads="1"/>
          </p:cNvSpPr>
          <p:nvPr/>
        </p:nvSpPr>
        <p:spPr bwMode="auto">
          <a:xfrm>
            <a:off x="15028379" y="5831737"/>
            <a:ext cx="3818885" cy="3654410"/>
          </a:xfrm>
          <a:custGeom>
            <a:avLst/>
            <a:gdLst>
              <a:gd name="T0" fmla="*/ 2464 w 5522"/>
              <a:gd name="T1" fmla="*/ 182 h 5284"/>
              <a:gd name="T2" fmla="*/ 2635 w 5522"/>
              <a:gd name="T3" fmla="*/ 91 h 5284"/>
              <a:gd name="T4" fmla="*/ 3175 w 5522"/>
              <a:gd name="T5" fmla="*/ 137 h 5284"/>
              <a:gd name="T6" fmla="*/ 3430 w 5522"/>
              <a:gd name="T7" fmla="*/ 245 h 5284"/>
              <a:gd name="T8" fmla="*/ 3663 w 5522"/>
              <a:gd name="T9" fmla="*/ 466 h 5284"/>
              <a:gd name="T10" fmla="*/ 4027 w 5522"/>
              <a:gd name="T11" fmla="*/ 375 h 5284"/>
              <a:gd name="T12" fmla="*/ 4118 w 5522"/>
              <a:gd name="T13" fmla="*/ 302 h 5284"/>
              <a:gd name="T14" fmla="*/ 4339 w 5522"/>
              <a:gd name="T15" fmla="*/ 381 h 5284"/>
              <a:gd name="T16" fmla="*/ 4720 w 5522"/>
              <a:gd name="T17" fmla="*/ 835 h 5284"/>
              <a:gd name="T18" fmla="*/ 4652 w 5522"/>
              <a:gd name="T19" fmla="*/ 1245 h 5284"/>
              <a:gd name="T20" fmla="*/ 4453 w 5522"/>
              <a:gd name="T21" fmla="*/ 1534 h 5284"/>
              <a:gd name="T22" fmla="*/ 4640 w 5522"/>
              <a:gd name="T23" fmla="*/ 1767 h 5284"/>
              <a:gd name="T24" fmla="*/ 4862 w 5522"/>
              <a:gd name="T25" fmla="*/ 1938 h 5284"/>
              <a:gd name="T26" fmla="*/ 4947 w 5522"/>
              <a:gd name="T27" fmla="*/ 2136 h 5284"/>
              <a:gd name="T28" fmla="*/ 5231 w 5522"/>
              <a:gd name="T29" fmla="*/ 2210 h 5284"/>
              <a:gd name="T30" fmla="*/ 5072 w 5522"/>
              <a:gd name="T31" fmla="*/ 2591 h 5284"/>
              <a:gd name="T32" fmla="*/ 4896 w 5522"/>
              <a:gd name="T33" fmla="*/ 3152 h 5284"/>
              <a:gd name="T34" fmla="*/ 5123 w 5522"/>
              <a:gd name="T35" fmla="*/ 3539 h 5284"/>
              <a:gd name="T36" fmla="*/ 5288 w 5522"/>
              <a:gd name="T37" fmla="*/ 3857 h 5284"/>
              <a:gd name="T38" fmla="*/ 5481 w 5522"/>
              <a:gd name="T39" fmla="*/ 4090 h 5284"/>
              <a:gd name="T40" fmla="*/ 5368 w 5522"/>
              <a:gd name="T41" fmla="*/ 4289 h 5284"/>
              <a:gd name="T42" fmla="*/ 5055 w 5522"/>
              <a:gd name="T43" fmla="*/ 4215 h 5284"/>
              <a:gd name="T44" fmla="*/ 4811 w 5522"/>
              <a:gd name="T45" fmla="*/ 4567 h 5284"/>
              <a:gd name="T46" fmla="*/ 4396 w 5522"/>
              <a:gd name="T47" fmla="*/ 4789 h 5284"/>
              <a:gd name="T48" fmla="*/ 3879 w 5522"/>
              <a:gd name="T49" fmla="*/ 5118 h 5284"/>
              <a:gd name="T50" fmla="*/ 3720 w 5522"/>
              <a:gd name="T51" fmla="*/ 5283 h 5284"/>
              <a:gd name="T52" fmla="*/ 3629 w 5522"/>
              <a:gd name="T53" fmla="*/ 4965 h 5284"/>
              <a:gd name="T54" fmla="*/ 3493 w 5522"/>
              <a:gd name="T55" fmla="*/ 4607 h 5284"/>
              <a:gd name="T56" fmla="*/ 3021 w 5522"/>
              <a:gd name="T57" fmla="*/ 4584 h 5284"/>
              <a:gd name="T58" fmla="*/ 2618 w 5522"/>
              <a:gd name="T59" fmla="*/ 4601 h 5284"/>
              <a:gd name="T60" fmla="*/ 2300 w 5522"/>
              <a:gd name="T61" fmla="*/ 4652 h 5284"/>
              <a:gd name="T62" fmla="*/ 1931 w 5522"/>
              <a:gd name="T63" fmla="*/ 4732 h 5284"/>
              <a:gd name="T64" fmla="*/ 1329 w 5522"/>
              <a:gd name="T65" fmla="*/ 4772 h 5284"/>
              <a:gd name="T66" fmla="*/ 863 w 5522"/>
              <a:gd name="T67" fmla="*/ 4431 h 5284"/>
              <a:gd name="T68" fmla="*/ 488 w 5522"/>
              <a:gd name="T69" fmla="*/ 4181 h 5284"/>
              <a:gd name="T70" fmla="*/ 687 w 5522"/>
              <a:gd name="T71" fmla="*/ 3937 h 5284"/>
              <a:gd name="T72" fmla="*/ 693 w 5522"/>
              <a:gd name="T73" fmla="*/ 3692 h 5284"/>
              <a:gd name="T74" fmla="*/ 937 w 5522"/>
              <a:gd name="T75" fmla="*/ 3488 h 5284"/>
              <a:gd name="T76" fmla="*/ 903 w 5522"/>
              <a:gd name="T77" fmla="*/ 3084 h 5284"/>
              <a:gd name="T78" fmla="*/ 511 w 5522"/>
              <a:gd name="T79" fmla="*/ 3084 h 5284"/>
              <a:gd name="T80" fmla="*/ 312 w 5522"/>
              <a:gd name="T81" fmla="*/ 2705 h 5284"/>
              <a:gd name="T82" fmla="*/ 272 w 5522"/>
              <a:gd name="T83" fmla="*/ 2489 h 5284"/>
              <a:gd name="T84" fmla="*/ 119 w 5522"/>
              <a:gd name="T85" fmla="*/ 2489 h 5284"/>
              <a:gd name="T86" fmla="*/ 56 w 5522"/>
              <a:gd name="T87" fmla="*/ 2171 h 5284"/>
              <a:gd name="T88" fmla="*/ 238 w 5522"/>
              <a:gd name="T89" fmla="*/ 1994 h 5284"/>
              <a:gd name="T90" fmla="*/ 613 w 5522"/>
              <a:gd name="T91" fmla="*/ 1886 h 5284"/>
              <a:gd name="T92" fmla="*/ 869 w 5522"/>
              <a:gd name="T93" fmla="*/ 1727 h 5284"/>
              <a:gd name="T94" fmla="*/ 1062 w 5522"/>
              <a:gd name="T95" fmla="*/ 1841 h 5284"/>
              <a:gd name="T96" fmla="*/ 1335 w 5522"/>
              <a:gd name="T97" fmla="*/ 1824 h 5284"/>
              <a:gd name="T98" fmla="*/ 1812 w 5522"/>
              <a:gd name="T99" fmla="*/ 1847 h 5284"/>
              <a:gd name="T100" fmla="*/ 2146 w 5522"/>
              <a:gd name="T101" fmla="*/ 2114 h 5284"/>
              <a:gd name="T102" fmla="*/ 1914 w 5522"/>
              <a:gd name="T103" fmla="*/ 2330 h 5284"/>
              <a:gd name="T104" fmla="*/ 2470 w 5522"/>
              <a:gd name="T105" fmla="*/ 2097 h 5284"/>
              <a:gd name="T106" fmla="*/ 2590 w 5522"/>
              <a:gd name="T107" fmla="*/ 2085 h 5284"/>
              <a:gd name="T108" fmla="*/ 2743 w 5522"/>
              <a:gd name="T109" fmla="*/ 1784 h 5284"/>
              <a:gd name="T110" fmla="*/ 2794 w 5522"/>
              <a:gd name="T111" fmla="*/ 1517 h 5284"/>
              <a:gd name="T112" fmla="*/ 2567 w 5522"/>
              <a:gd name="T113" fmla="*/ 1227 h 5284"/>
              <a:gd name="T114" fmla="*/ 2408 w 5522"/>
              <a:gd name="T115" fmla="*/ 989 h 5284"/>
              <a:gd name="T116" fmla="*/ 2408 w 5522"/>
              <a:gd name="T117" fmla="*/ 682 h 5284"/>
              <a:gd name="T118" fmla="*/ 2356 w 5522"/>
              <a:gd name="T119" fmla="*/ 392 h 5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22" h="5284">
                <a:moveTo>
                  <a:pt x="2294" y="290"/>
                </a:moveTo>
                <a:lnTo>
                  <a:pt x="2294" y="290"/>
                </a:lnTo>
                <a:cubicBezTo>
                  <a:pt x="2340" y="273"/>
                  <a:pt x="2340" y="273"/>
                  <a:pt x="2340" y="273"/>
                </a:cubicBezTo>
                <a:cubicBezTo>
                  <a:pt x="2385" y="267"/>
                  <a:pt x="2385" y="205"/>
                  <a:pt x="2419" y="205"/>
                </a:cubicBezTo>
                <a:cubicBezTo>
                  <a:pt x="2436" y="199"/>
                  <a:pt x="2464" y="211"/>
                  <a:pt x="2464" y="182"/>
                </a:cubicBezTo>
                <a:cubicBezTo>
                  <a:pt x="2464" y="142"/>
                  <a:pt x="2448" y="120"/>
                  <a:pt x="2499" y="131"/>
                </a:cubicBezTo>
                <a:cubicBezTo>
                  <a:pt x="2544" y="142"/>
                  <a:pt x="2567" y="131"/>
                  <a:pt x="2607" y="120"/>
                </a:cubicBezTo>
                <a:cubicBezTo>
                  <a:pt x="2607" y="114"/>
                  <a:pt x="2607" y="114"/>
                  <a:pt x="2607" y="114"/>
                </a:cubicBezTo>
                <a:cubicBezTo>
                  <a:pt x="2612" y="114"/>
                  <a:pt x="2601" y="97"/>
                  <a:pt x="2601" y="91"/>
                </a:cubicBezTo>
                <a:cubicBezTo>
                  <a:pt x="2601" y="86"/>
                  <a:pt x="2635" y="57"/>
                  <a:pt x="2635" y="91"/>
                </a:cubicBezTo>
                <a:cubicBezTo>
                  <a:pt x="2635" y="97"/>
                  <a:pt x="2641" y="137"/>
                  <a:pt x="2652" y="108"/>
                </a:cubicBezTo>
                <a:cubicBezTo>
                  <a:pt x="2680" y="12"/>
                  <a:pt x="2771" y="91"/>
                  <a:pt x="2828" y="97"/>
                </a:cubicBezTo>
                <a:cubicBezTo>
                  <a:pt x="2885" y="114"/>
                  <a:pt x="2981" y="91"/>
                  <a:pt x="3027" y="57"/>
                </a:cubicBezTo>
                <a:cubicBezTo>
                  <a:pt x="3055" y="34"/>
                  <a:pt x="3112" y="0"/>
                  <a:pt x="3112" y="57"/>
                </a:cubicBezTo>
                <a:cubicBezTo>
                  <a:pt x="3112" y="97"/>
                  <a:pt x="3146" y="114"/>
                  <a:pt x="3175" y="137"/>
                </a:cubicBezTo>
                <a:cubicBezTo>
                  <a:pt x="3226" y="171"/>
                  <a:pt x="3243" y="86"/>
                  <a:pt x="3300" y="108"/>
                </a:cubicBezTo>
                <a:cubicBezTo>
                  <a:pt x="3305" y="114"/>
                  <a:pt x="3322" y="148"/>
                  <a:pt x="3334" y="159"/>
                </a:cubicBezTo>
                <a:cubicBezTo>
                  <a:pt x="3357" y="171"/>
                  <a:pt x="3373" y="159"/>
                  <a:pt x="3396" y="176"/>
                </a:cubicBezTo>
                <a:cubicBezTo>
                  <a:pt x="3408" y="182"/>
                  <a:pt x="3499" y="194"/>
                  <a:pt x="3453" y="222"/>
                </a:cubicBezTo>
                <a:cubicBezTo>
                  <a:pt x="3447" y="222"/>
                  <a:pt x="3430" y="233"/>
                  <a:pt x="3430" y="245"/>
                </a:cubicBezTo>
                <a:cubicBezTo>
                  <a:pt x="3425" y="273"/>
                  <a:pt x="3476" y="222"/>
                  <a:pt x="3464" y="279"/>
                </a:cubicBezTo>
                <a:cubicBezTo>
                  <a:pt x="3436" y="381"/>
                  <a:pt x="3544" y="239"/>
                  <a:pt x="3544" y="324"/>
                </a:cubicBezTo>
                <a:cubicBezTo>
                  <a:pt x="3544" y="353"/>
                  <a:pt x="3561" y="341"/>
                  <a:pt x="3578" y="358"/>
                </a:cubicBezTo>
                <a:cubicBezTo>
                  <a:pt x="3584" y="364"/>
                  <a:pt x="3584" y="387"/>
                  <a:pt x="3589" y="398"/>
                </a:cubicBezTo>
                <a:cubicBezTo>
                  <a:pt x="3595" y="421"/>
                  <a:pt x="3641" y="460"/>
                  <a:pt x="3663" y="466"/>
                </a:cubicBezTo>
                <a:cubicBezTo>
                  <a:pt x="3692" y="472"/>
                  <a:pt x="3703" y="415"/>
                  <a:pt x="3737" y="432"/>
                </a:cubicBezTo>
                <a:cubicBezTo>
                  <a:pt x="3771" y="449"/>
                  <a:pt x="3822" y="472"/>
                  <a:pt x="3862" y="444"/>
                </a:cubicBezTo>
                <a:cubicBezTo>
                  <a:pt x="3873" y="432"/>
                  <a:pt x="3891" y="404"/>
                  <a:pt x="3902" y="404"/>
                </a:cubicBezTo>
                <a:cubicBezTo>
                  <a:pt x="3925" y="404"/>
                  <a:pt x="3942" y="426"/>
                  <a:pt x="3964" y="409"/>
                </a:cubicBezTo>
                <a:cubicBezTo>
                  <a:pt x="3993" y="404"/>
                  <a:pt x="3993" y="353"/>
                  <a:pt x="4027" y="375"/>
                </a:cubicBezTo>
                <a:cubicBezTo>
                  <a:pt x="4044" y="387"/>
                  <a:pt x="4055" y="404"/>
                  <a:pt x="4067" y="421"/>
                </a:cubicBezTo>
                <a:cubicBezTo>
                  <a:pt x="4072" y="421"/>
                  <a:pt x="4095" y="444"/>
                  <a:pt x="4101" y="444"/>
                </a:cubicBezTo>
                <a:cubicBezTo>
                  <a:pt x="4112" y="444"/>
                  <a:pt x="4107" y="415"/>
                  <a:pt x="4107" y="409"/>
                </a:cubicBezTo>
                <a:cubicBezTo>
                  <a:pt x="4095" y="392"/>
                  <a:pt x="4107" y="375"/>
                  <a:pt x="4112" y="364"/>
                </a:cubicBezTo>
                <a:cubicBezTo>
                  <a:pt x="4118" y="341"/>
                  <a:pt x="4112" y="324"/>
                  <a:pt x="4118" y="302"/>
                </a:cubicBezTo>
                <a:lnTo>
                  <a:pt x="4118" y="302"/>
                </a:lnTo>
                <a:cubicBezTo>
                  <a:pt x="4163" y="313"/>
                  <a:pt x="4197" y="279"/>
                  <a:pt x="4237" y="279"/>
                </a:cubicBezTo>
                <a:cubicBezTo>
                  <a:pt x="4237" y="284"/>
                  <a:pt x="4254" y="302"/>
                  <a:pt x="4254" y="307"/>
                </a:cubicBezTo>
                <a:cubicBezTo>
                  <a:pt x="4266" y="370"/>
                  <a:pt x="4294" y="313"/>
                  <a:pt x="4317" y="336"/>
                </a:cubicBezTo>
                <a:cubicBezTo>
                  <a:pt x="4328" y="347"/>
                  <a:pt x="4328" y="370"/>
                  <a:pt x="4339" y="381"/>
                </a:cubicBezTo>
                <a:cubicBezTo>
                  <a:pt x="4379" y="409"/>
                  <a:pt x="4419" y="381"/>
                  <a:pt x="4447" y="438"/>
                </a:cubicBezTo>
                <a:cubicBezTo>
                  <a:pt x="4459" y="466"/>
                  <a:pt x="4499" y="512"/>
                  <a:pt x="4527" y="529"/>
                </a:cubicBezTo>
                <a:cubicBezTo>
                  <a:pt x="4533" y="552"/>
                  <a:pt x="4606" y="614"/>
                  <a:pt x="4623" y="625"/>
                </a:cubicBezTo>
                <a:cubicBezTo>
                  <a:pt x="4663" y="654"/>
                  <a:pt x="4646" y="665"/>
                  <a:pt x="4640" y="705"/>
                </a:cubicBezTo>
                <a:cubicBezTo>
                  <a:pt x="4623" y="756"/>
                  <a:pt x="4686" y="807"/>
                  <a:pt x="4720" y="835"/>
                </a:cubicBezTo>
                <a:cubicBezTo>
                  <a:pt x="4754" y="858"/>
                  <a:pt x="4726" y="926"/>
                  <a:pt x="4720" y="966"/>
                </a:cubicBezTo>
                <a:cubicBezTo>
                  <a:pt x="4720" y="995"/>
                  <a:pt x="4766" y="1108"/>
                  <a:pt x="4731" y="1125"/>
                </a:cubicBezTo>
                <a:cubicBezTo>
                  <a:pt x="4731" y="1131"/>
                  <a:pt x="4731" y="1131"/>
                  <a:pt x="4731" y="1131"/>
                </a:cubicBezTo>
                <a:cubicBezTo>
                  <a:pt x="4709" y="1131"/>
                  <a:pt x="4737" y="1205"/>
                  <a:pt x="4709" y="1227"/>
                </a:cubicBezTo>
                <a:cubicBezTo>
                  <a:pt x="4686" y="1250"/>
                  <a:pt x="4686" y="1256"/>
                  <a:pt x="4652" y="1245"/>
                </a:cubicBezTo>
                <a:cubicBezTo>
                  <a:pt x="4640" y="1245"/>
                  <a:pt x="4584" y="1222"/>
                  <a:pt x="4584" y="1216"/>
                </a:cubicBezTo>
                <a:cubicBezTo>
                  <a:pt x="4555" y="1216"/>
                  <a:pt x="4544" y="1392"/>
                  <a:pt x="4533" y="1421"/>
                </a:cubicBezTo>
                <a:cubicBezTo>
                  <a:pt x="4521" y="1449"/>
                  <a:pt x="4499" y="1421"/>
                  <a:pt x="4487" y="1432"/>
                </a:cubicBezTo>
                <a:cubicBezTo>
                  <a:pt x="4470" y="1443"/>
                  <a:pt x="4464" y="1477"/>
                  <a:pt x="4447" y="1483"/>
                </a:cubicBezTo>
                <a:cubicBezTo>
                  <a:pt x="4413" y="1500"/>
                  <a:pt x="4402" y="1529"/>
                  <a:pt x="4453" y="1534"/>
                </a:cubicBezTo>
                <a:cubicBezTo>
                  <a:pt x="4521" y="1619"/>
                  <a:pt x="4521" y="1619"/>
                  <a:pt x="4521" y="1619"/>
                </a:cubicBezTo>
                <a:cubicBezTo>
                  <a:pt x="4533" y="1625"/>
                  <a:pt x="4538" y="1636"/>
                  <a:pt x="4538" y="1648"/>
                </a:cubicBezTo>
                <a:cubicBezTo>
                  <a:pt x="4516" y="1648"/>
                  <a:pt x="4504" y="1716"/>
                  <a:pt x="4521" y="1716"/>
                </a:cubicBezTo>
                <a:cubicBezTo>
                  <a:pt x="4521" y="1727"/>
                  <a:pt x="4544" y="1676"/>
                  <a:pt x="4555" y="1671"/>
                </a:cubicBezTo>
                <a:cubicBezTo>
                  <a:pt x="4584" y="1665"/>
                  <a:pt x="4618" y="1756"/>
                  <a:pt x="4640" y="1767"/>
                </a:cubicBezTo>
                <a:cubicBezTo>
                  <a:pt x="4675" y="1779"/>
                  <a:pt x="4686" y="1801"/>
                  <a:pt x="4709" y="1830"/>
                </a:cubicBezTo>
                <a:cubicBezTo>
                  <a:pt x="4726" y="1852"/>
                  <a:pt x="4737" y="1858"/>
                  <a:pt x="4766" y="1847"/>
                </a:cubicBezTo>
                <a:cubicBezTo>
                  <a:pt x="4782" y="1841"/>
                  <a:pt x="4788" y="1847"/>
                  <a:pt x="4800" y="1858"/>
                </a:cubicBezTo>
                <a:cubicBezTo>
                  <a:pt x="4822" y="1870"/>
                  <a:pt x="4851" y="1841"/>
                  <a:pt x="4868" y="1847"/>
                </a:cubicBezTo>
                <a:cubicBezTo>
                  <a:pt x="4873" y="1852"/>
                  <a:pt x="4862" y="1926"/>
                  <a:pt x="4862" y="1938"/>
                </a:cubicBezTo>
                <a:lnTo>
                  <a:pt x="4862" y="1938"/>
                </a:lnTo>
                <a:cubicBezTo>
                  <a:pt x="4851" y="1955"/>
                  <a:pt x="4851" y="1966"/>
                  <a:pt x="4873" y="1983"/>
                </a:cubicBezTo>
                <a:cubicBezTo>
                  <a:pt x="4885" y="1989"/>
                  <a:pt x="4885" y="1994"/>
                  <a:pt x="4885" y="2006"/>
                </a:cubicBezTo>
                <a:cubicBezTo>
                  <a:pt x="4885" y="2029"/>
                  <a:pt x="4925" y="2057"/>
                  <a:pt x="4930" y="2080"/>
                </a:cubicBezTo>
                <a:cubicBezTo>
                  <a:pt x="4936" y="2097"/>
                  <a:pt x="4930" y="2125"/>
                  <a:pt x="4947" y="2136"/>
                </a:cubicBezTo>
                <a:cubicBezTo>
                  <a:pt x="4970" y="2154"/>
                  <a:pt x="5016" y="2148"/>
                  <a:pt x="5050" y="2159"/>
                </a:cubicBezTo>
                <a:cubicBezTo>
                  <a:pt x="5084" y="2176"/>
                  <a:pt x="5112" y="2176"/>
                  <a:pt x="5152" y="2165"/>
                </a:cubicBezTo>
                <a:cubicBezTo>
                  <a:pt x="5209" y="2154"/>
                  <a:pt x="5209" y="2154"/>
                  <a:pt x="5209" y="2154"/>
                </a:cubicBezTo>
                <a:lnTo>
                  <a:pt x="5209" y="2154"/>
                </a:lnTo>
                <a:cubicBezTo>
                  <a:pt x="5231" y="2210"/>
                  <a:pt x="5231" y="2210"/>
                  <a:pt x="5231" y="2210"/>
                </a:cubicBezTo>
                <a:lnTo>
                  <a:pt x="5231" y="2210"/>
                </a:lnTo>
                <a:cubicBezTo>
                  <a:pt x="5214" y="2239"/>
                  <a:pt x="5152" y="2233"/>
                  <a:pt x="5146" y="2267"/>
                </a:cubicBezTo>
                <a:cubicBezTo>
                  <a:pt x="5146" y="2279"/>
                  <a:pt x="5152" y="2290"/>
                  <a:pt x="5158" y="2301"/>
                </a:cubicBezTo>
                <a:cubicBezTo>
                  <a:pt x="5180" y="2352"/>
                  <a:pt x="5146" y="2404"/>
                  <a:pt x="5146" y="2449"/>
                </a:cubicBezTo>
                <a:cubicBezTo>
                  <a:pt x="5146" y="2500"/>
                  <a:pt x="5072" y="2540"/>
                  <a:pt x="5072" y="2591"/>
                </a:cubicBezTo>
                <a:cubicBezTo>
                  <a:pt x="5095" y="2659"/>
                  <a:pt x="5061" y="2716"/>
                  <a:pt x="4987" y="2676"/>
                </a:cubicBezTo>
                <a:cubicBezTo>
                  <a:pt x="4902" y="2625"/>
                  <a:pt x="4879" y="2830"/>
                  <a:pt x="4817" y="2858"/>
                </a:cubicBezTo>
                <a:cubicBezTo>
                  <a:pt x="4777" y="2875"/>
                  <a:pt x="4794" y="2942"/>
                  <a:pt x="4782" y="2976"/>
                </a:cubicBezTo>
                <a:cubicBezTo>
                  <a:pt x="4754" y="3062"/>
                  <a:pt x="4771" y="3056"/>
                  <a:pt x="4839" y="3113"/>
                </a:cubicBezTo>
                <a:cubicBezTo>
                  <a:pt x="4856" y="3158"/>
                  <a:pt x="4851" y="3152"/>
                  <a:pt x="4896" y="3152"/>
                </a:cubicBezTo>
                <a:cubicBezTo>
                  <a:pt x="4908" y="3158"/>
                  <a:pt x="4936" y="3192"/>
                  <a:pt x="4953" y="3204"/>
                </a:cubicBezTo>
                <a:cubicBezTo>
                  <a:pt x="4987" y="3215"/>
                  <a:pt x="5021" y="3215"/>
                  <a:pt x="5050" y="3221"/>
                </a:cubicBezTo>
                <a:cubicBezTo>
                  <a:pt x="5101" y="3238"/>
                  <a:pt x="5135" y="3249"/>
                  <a:pt x="5186" y="3255"/>
                </a:cubicBezTo>
                <a:cubicBezTo>
                  <a:pt x="5226" y="3255"/>
                  <a:pt x="5175" y="3419"/>
                  <a:pt x="5175" y="3448"/>
                </a:cubicBezTo>
                <a:cubicBezTo>
                  <a:pt x="5175" y="3488"/>
                  <a:pt x="5129" y="3505"/>
                  <a:pt x="5123" y="3539"/>
                </a:cubicBezTo>
                <a:cubicBezTo>
                  <a:pt x="5118" y="3550"/>
                  <a:pt x="5112" y="3573"/>
                  <a:pt x="5101" y="3579"/>
                </a:cubicBezTo>
                <a:cubicBezTo>
                  <a:pt x="5089" y="3596"/>
                  <a:pt x="5089" y="3618"/>
                  <a:pt x="5084" y="3635"/>
                </a:cubicBezTo>
                <a:cubicBezTo>
                  <a:pt x="5095" y="3669"/>
                  <a:pt x="5078" y="3687"/>
                  <a:pt x="5118" y="3703"/>
                </a:cubicBezTo>
                <a:cubicBezTo>
                  <a:pt x="5158" y="3721"/>
                  <a:pt x="5175" y="3777"/>
                  <a:pt x="5203" y="3811"/>
                </a:cubicBezTo>
                <a:cubicBezTo>
                  <a:pt x="5237" y="3863"/>
                  <a:pt x="5226" y="3851"/>
                  <a:pt x="5288" y="3857"/>
                </a:cubicBezTo>
                <a:cubicBezTo>
                  <a:pt x="5311" y="3863"/>
                  <a:pt x="5362" y="3857"/>
                  <a:pt x="5379" y="3846"/>
                </a:cubicBezTo>
                <a:cubicBezTo>
                  <a:pt x="5396" y="3834"/>
                  <a:pt x="5453" y="3817"/>
                  <a:pt x="5453" y="3851"/>
                </a:cubicBezTo>
                <a:cubicBezTo>
                  <a:pt x="5459" y="3891"/>
                  <a:pt x="5493" y="3908"/>
                  <a:pt x="5493" y="3959"/>
                </a:cubicBezTo>
                <a:cubicBezTo>
                  <a:pt x="5493" y="3976"/>
                  <a:pt x="5493" y="3999"/>
                  <a:pt x="5493" y="4016"/>
                </a:cubicBezTo>
                <a:cubicBezTo>
                  <a:pt x="5498" y="4044"/>
                  <a:pt x="5521" y="4079"/>
                  <a:pt x="5481" y="4090"/>
                </a:cubicBezTo>
                <a:cubicBezTo>
                  <a:pt x="5447" y="4096"/>
                  <a:pt x="5459" y="4113"/>
                  <a:pt x="5470" y="4135"/>
                </a:cubicBezTo>
                <a:cubicBezTo>
                  <a:pt x="5493" y="4164"/>
                  <a:pt x="5521" y="4306"/>
                  <a:pt x="5442" y="4289"/>
                </a:cubicBezTo>
                <a:cubicBezTo>
                  <a:pt x="5396" y="4294"/>
                  <a:pt x="5396" y="4294"/>
                  <a:pt x="5396" y="4294"/>
                </a:cubicBezTo>
                <a:lnTo>
                  <a:pt x="5396" y="4294"/>
                </a:lnTo>
                <a:cubicBezTo>
                  <a:pt x="5368" y="4289"/>
                  <a:pt x="5368" y="4289"/>
                  <a:pt x="5368" y="4289"/>
                </a:cubicBezTo>
                <a:cubicBezTo>
                  <a:pt x="5362" y="4277"/>
                  <a:pt x="5339" y="4277"/>
                  <a:pt x="5328" y="4266"/>
                </a:cubicBezTo>
                <a:cubicBezTo>
                  <a:pt x="5317" y="4255"/>
                  <a:pt x="5305" y="4249"/>
                  <a:pt x="5294" y="4238"/>
                </a:cubicBezTo>
                <a:cubicBezTo>
                  <a:pt x="5266" y="4215"/>
                  <a:pt x="5266" y="4203"/>
                  <a:pt x="5254" y="4169"/>
                </a:cubicBezTo>
                <a:cubicBezTo>
                  <a:pt x="5243" y="4130"/>
                  <a:pt x="5118" y="4147"/>
                  <a:pt x="5095" y="4175"/>
                </a:cubicBezTo>
                <a:cubicBezTo>
                  <a:pt x="5078" y="4192"/>
                  <a:pt x="5072" y="4203"/>
                  <a:pt x="5055" y="4215"/>
                </a:cubicBezTo>
                <a:cubicBezTo>
                  <a:pt x="5038" y="4226"/>
                  <a:pt x="4998" y="4266"/>
                  <a:pt x="4976" y="4249"/>
                </a:cubicBezTo>
                <a:cubicBezTo>
                  <a:pt x="4959" y="4232"/>
                  <a:pt x="4959" y="4220"/>
                  <a:pt x="4930" y="4238"/>
                </a:cubicBezTo>
                <a:cubicBezTo>
                  <a:pt x="4885" y="4255"/>
                  <a:pt x="4856" y="4323"/>
                  <a:pt x="4856" y="4368"/>
                </a:cubicBezTo>
                <a:cubicBezTo>
                  <a:pt x="4856" y="4431"/>
                  <a:pt x="4839" y="4402"/>
                  <a:pt x="4805" y="4436"/>
                </a:cubicBezTo>
                <a:cubicBezTo>
                  <a:pt x="4782" y="4465"/>
                  <a:pt x="4800" y="4539"/>
                  <a:pt x="4811" y="4567"/>
                </a:cubicBezTo>
                <a:cubicBezTo>
                  <a:pt x="4817" y="4596"/>
                  <a:pt x="4811" y="4624"/>
                  <a:pt x="4817" y="4652"/>
                </a:cubicBezTo>
                <a:cubicBezTo>
                  <a:pt x="4794" y="4726"/>
                  <a:pt x="4822" y="4732"/>
                  <a:pt x="4754" y="4789"/>
                </a:cubicBezTo>
                <a:cubicBezTo>
                  <a:pt x="4714" y="4817"/>
                  <a:pt x="4629" y="4868"/>
                  <a:pt x="4584" y="4817"/>
                </a:cubicBezTo>
                <a:cubicBezTo>
                  <a:pt x="4555" y="4783"/>
                  <a:pt x="4572" y="4772"/>
                  <a:pt x="4555" y="4743"/>
                </a:cubicBezTo>
                <a:cubicBezTo>
                  <a:pt x="4476" y="4732"/>
                  <a:pt x="4476" y="4749"/>
                  <a:pt x="4396" y="4789"/>
                </a:cubicBezTo>
                <a:cubicBezTo>
                  <a:pt x="4373" y="4806"/>
                  <a:pt x="4180" y="4925"/>
                  <a:pt x="4163" y="4868"/>
                </a:cubicBezTo>
                <a:cubicBezTo>
                  <a:pt x="4135" y="4857"/>
                  <a:pt x="4141" y="4840"/>
                  <a:pt x="4107" y="4868"/>
                </a:cubicBezTo>
                <a:cubicBezTo>
                  <a:pt x="4072" y="4919"/>
                  <a:pt x="4072" y="4948"/>
                  <a:pt x="4010" y="4959"/>
                </a:cubicBezTo>
                <a:cubicBezTo>
                  <a:pt x="3970" y="4965"/>
                  <a:pt x="3913" y="4993"/>
                  <a:pt x="3908" y="5039"/>
                </a:cubicBezTo>
                <a:cubicBezTo>
                  <a:pt x="3902" y="5073"/>
                  <a:pt x="3896" y="5090"/>
                  <a:pt x="3879" y="5118"/>
                </a:cubicBezTo>
                <a:cubicBezTo>
                  <a:pt x="3857" y="5152"/>
                  <a:pt x="3839" y="5158"/>
                  <a:pt x="3811" y="5186"/>
                </a:cubicBezTo>
                <a:cubicBezTo>
                  <a:pt x="3800" y="5203"/>
                  <a:pt x="3783" y="5226"/>
                  <a:pt x="3766" y="5237"/>
                </a:cubicBezTo>
                <a:cubicBezTo>
                  <a:pt x="3760" y="5277"/>
                  <a:pt x="3760" y="5277"/>
                  <a:pt x="3760" y="5277"/>
                </a:cubicBezTo>
                <a:lnTo>
                  <a:pt x="3760" y="5277"/>
                </a:lnTo>
                <a:cubicBezTo>
                  <a:pt x="3720" y="5283"/>
                  <a:pt x="3720" y="5283"/>
                  <a:pt x="3720" y="5283"/>
                </a:cubicBezTo>
                <a:cubicBezTo>
                  <a:pt x="3680" y="5283"/>
                  <a:pt x="3646" y="5266"/>
                  <a:pt x="3607" y="5249"/>
                </a:cubicBezTo>
                <a:cubicBezTo>
                  <a:pt x="3595" y="5237"/>
                  <a:pt x="3504" y="5192"/>
                  <a:pt x="3504" y="5181"/>
                </a:cubicBezTo>
                <a:cubicBezTo>
                  <a:pt x="3504" y="5169"/>
                  <a:pt x="3538" y="5141"/>
                  <a:pt x="3544" y="5135"/>
                </a:cubicBezTo>
                <a:cubicBezTo>
                  <a:pt x="3561" y="5118"/>
                  <a:pt x="3584" y="5090"/>
                  <a:pt x="3601" y="5067"/>
                </a:cubicBezTo>
                <a:cubicBezTo>
                  <a:pt x="3635" y="5022"/>
                  <a:pt x="3629" y="5016"/>
                  <a:pt x="3629" y="4965"/>
                </a:cubicBezTo>
                <a:cubicBezTo>
                  <a:pt x="3629" y="4942"/>
                  <a:pt x="3635" y="4925"/>
                  <a:pt x="3635" y="4908"/>
                </a:cubicBezTo>
                <a:cubicBezTo>
                  <a:pt x="3635" y="4868"/>
                  <a:pt x="3646" y="4874"/>
                  <a:pt x="3612" y="4862"/>
                </a:cubicBezTo>
                <a:cubicBezTo>
                  <a:pt x="3595" y="4857"/>
                  <a:pt x="3589" y="4851"/>
                  <a:pt x="3578" y="4840"/>
                </a:cubicBezTo>
                <a:cubicBezTo>
                  <a:pt x="3572" y="4800"/>
                  <a:pt x="3595" y="4709"/>
                  <a:pt x="3555" y="4692"/>
                </a:cubicBezTo>
                <a:cubicBezTo>
                  <a:pt x="3481" y="4664"/>
                  <a:pt x="3470" y="4698"/>
                  <a:pt x="3493" y="4607"/>
                </a:cubicBezTo>
                <a:cubicBezTo>
                  <a:pt x="3499" y="4590"/>
                  <a:pt x="3476" y="4544"/>
                  <a:pt x="3464" y="4533"/>
                </a:cubicBezTo>
                <a:cubicBezTo>
                  <a:pt x="3425" y="4499"/>
                  <a:pt x="3385" y="4544"/>
                  <a:pt x="3345" y="4544"/>
                </a:cubicBezTo>
                <a:cubicBezTo>
                  <a:pt x="3305" y="4544"/>
                  <a:pt x="3266" y="4470"/>
                  <a:pt x="3226" y="4499"/>
                </a:cubicBezTo>
                <a:cubicBezTo>
                  <a:pt x="3186" y="4533"/>
                  <a:pt x="3135" y="4624"/>
                  <a:pt x="3072" y="4601"/>
                </a:cubicBezTo>
                <a:cubicBezTo>
                  <a:pt x="3050" y="4596"/>
                  <a:pt x="3061" y="4573"/>
                  <a:pt x="3021" y="4584"/>
                </a:cubicBezTo>
                <a:cubicBezTo>
                  <a:pt x="3004" y="4596"/>
                  <a:pt x="2987" y="4607"/>
                  <a:pt x="2976" y="4624"/>
                </a:cubicBezTo>
                <a:cubicBezTo>
                  <a:pt x="2970" y="4635"/>
                  <a:pt x="2964" y="4664"/>
                  <a:pt x="2959" y="4669"/>
                </a:cubicBezTo>
                <a:cubicBezTo>
                  <a:pt x="2947" y="4675"/>
                  <a:pt x="2913" y="4618"/>
                  <a:pt x="2908" y="4612"/>
                </a:cubicBezTo>
                <a:cubicBezTo>
                  <a:pt x="2874" y="4533"/>
                  <a:pt x="2822" y="4641"/>
                  <a:pt x="2749" y="4624"/>
                </a:cubicBezTo>
                <a:cubicBezTo>
                  <a:pt x="2709" y="4618"/>
                  <a:pt x="2652" y="4618"/>
                  <a:pt x="2618" y="4601"/>
                </a:cubicBezTo>
                <a:cubicBezTo>
                  <a:pt x="2601" y="4596"/>
                  <a:pt x="2578" y="4567"/>
                  <a:pt x="2567" y="4567"/>
                </a:cubicBezTo>
                <a:cubicBezTo>
                  <a:pt x="2561" y="4567"/>
                  <a:pt x="2499" y="4584"/>
                  <a:pt x="2493" y="4590"/>
                </a:cubicBezTo>
                <a:cubicBezTo>
                  <a:pt x="2476" y="4612"/>
                  <a:pt x="2499" y="4630"/>
                  <a:pt x="2459" y="4658"/>
                </a:cubicBezTo>
                <a:cubicBezTo>
                  <a:pt x="2419" y="4681"/>
                  <a:pt x="2413" y="4709"/>
                  <a:pt x="2368" y="4692"/>
                </a:cubicBezTo>
                <a:cubicBezTo>
                  <a:pt x="2340" y="4692"/>
                  <a:pt x="2300" y="4686"/>
                  <a:pt x="2300" y="4652"/>
                </a:cubicBezTo>
                <a:cubicBezTo>
                  <a:pt x="2300" y="4630"/>
                  <a:pt x="2288" y="4618"/>
                  <a:pt x="2260" y="4618"/>
                </a:cubicBezTo>
                <a:cubicBezTo>
                  <a:pt x="2209" y="4618"/>
                  <a:pt x="2266" y="4726"/>
                  <a:pt x="2180" y="4692"/>
                </a:cubicBezTo>
                <a:cubicBezTo>
                  <a:pt x="2146" y="4681"/>
                  <a:pt x="2119" y="4664"/>
                  <a:pt x="2079" y="4658"/>
                </a:cubicBezTo>
                <a:cubicBezTo>
                  <a:pt x="2062" y="4658"/>
                  <a:pt x="2045" y="4675"/>
                  <a:pt x="2028" y="4664"/>
                </a:cubicBezTo>
                <a:cubicBezTo>
                  <a:pt x="1971" y="4630"/>
                  <a:pt x="1965" y="4715"/>
                  <a:pt x="1931" y="4732"/>
                </a:cubicBezTo>
                <a:cubicBezTo>
                  <a:pt x="1897" y="4743"/>
                  <a:pt x="1789" y="4749"/>
                  <a:pt x="1755" y="4743"/>
                </a:cubicBezTo>
                <a:cubicBezTo>
                  <a:pt x="1727" y="4743"/>
                  <a:pt x="1693" y="4732"/>
                  <a:pt x="1659" y="4726"/>
                </a:cubicBezTo>
                <a:cubicBezTo>
                  <a:pt x="1625" y="4715"/>
                  <a:pt x="1585" y="4726"/>
                  <a:pt x="1551" y="4726"/>
                </a:cubicBezTo>
                <a:cubicBezTo>
                  <a:pt x="1511" y="4726"/>
                  <a:pt x="1443" y="4681"/>
                  <a:pt x="1409" y="4703"/>
                </a:cubicBezTo>
                <a:cubicBezTo>
                  <a:pt x="1386" y="4720"/>
                  <a:pt x="1346" y="4772"/>
                  <a:pt x="1329" y="4772"/>
                </a:cubicBezTo>
                <a:cubicBezTo>
                  <a:pt x="1312" y="4772"/>
                  <a:pt x="1255" y="4715"/>
                  <a:pt x="1238" y="4703"/>
                </a:cubicBezTo>
                <a:cubicBezTo>
                  <a:pt x="1187" y="4681"/>
                  <a:pt x="1147" y="4664"/>
                  <a:pt x="1113" y="4618"/>
                </a:cubicBezTo>
                <a:cubicBezTo>
                  <a:pt x="1091" y="4596"/>
                  <a:pt x="1056" y="4567"/>
                  <a:pt x="1028" y="4561"/>
                </a:cubicBezTo>
                <a:cubicBezTo>
                  <a:pt x="966" y="4539"/>
                  <a:pt x="988" y="4510"/>
                  <a:pt x="943" y="4482"/>
                </a:cubicBezTo>
                <a:cubicBezTo>
                  <a:pt x="909" y="4465"/>
                  <a:pt x="892" y="4453"/>
                  <a:pt x="863" y="4431"/>
                </a:cubicBezTo>
                <a:cubicBezTo>
                  <a:pt x="846" y="4408"/>
                  <a:pt x="772" y="4397"/>
                  <a:pt x="744" y="4391"/>
                </a:cubicBezTo>
                <a:cubicBezTo>
                  <a:pt x="670" y="4374"/>
                  <a:pt x="670" y="4340"/>
                  <a:pt x="664" y="4277"/>
                </a:cubicBezTo>
                <a:cubicBezTo>
                  <a:pt x="653" y="4209"/>
                  <a:pt x="534" y="4300"/>
                  <a:pt x="505" y="4220"/>
                </a:cubicBezTo>
                <a:cubicBezTo>
                  <a:pt x="488" y="4181"/>
                  <a:pt x="488" y="4181"/>
                  <a:pt x="488" y="4181"/>
                </a:cubicBezTo>
                <a:lnTo>
                  <a:pt x="488" y="4181"/>
                </a:lnTo>
                <a:cubicBezTo>
                  <a:pt x="517" y="4164"/>
                  <a:pt x="517" y="4164"/>
                  <a:pt x="517" y="4164"/>
                </a:cubicBezTo>
                <a:cubicBezTo>
                  <a:pt x="556" y="4141"/>
                  <a:pt x="556" y="4107"/>
                  <a:pt x="556" y="4061"/>
                </a:cubicBezTo>
                <a:cubicBezTo>
                  <a:pt x="556" y="4022"/>
                  <a:pt x="574" y="3982"/>
                  <a:pt x="591" y="3948"/>
                </a:cubicBezTo>
                <a:cubicBezTo>
                  <a:pt x="602" y="3931"/>
                  <a:pt x="636" y="3925"/>
                  <a:pt x="653" y="3931"/>
                </a:cubicBezTo>
                <a:cubicBezTo>
                  <a:pt x="664" y="3937"/>
                  <a:pt x="676" y="3948"/>
                  <a:pt x="687" y="3937"/>
                </a:cubicBezTo>
                <a:cubicBezTo>
                  <a:pt x="710" y="3897"/>
                  <a:pt x="744" y="3851"/>
                  <a:pt x="670" y="3834"/>
                </a:cubicBezTo>
                <a:cubicBezTo>
                  <a:pt x="591" y="3817"/>
                  <a:pt x="608" y="3766"/>
                  <a:pt x="579" y="3709"/>
                </a:cubicBezTo>
                <a:cubicBezTo>
                  <a:pt x="574" y="3692"/>
                  <a:pt x="556" y="3675"/>
                  <a:pt x="556" y="3664"/>
                </a:cubicBezTo>
                <a:cubicBezTo>
                  <a:pt x="579" y="3664"/>
                  <a:pt x="596" y="3675"/>
                  <a:pt x="613" y="3675"/>
                </a:cubicBezTo>
                <a:cubicBezTo>
                  <a:pt x="619" y="3692"/>
                  <a:pt x="676" y="3703"/>
                  <a:pt x="693" y="3692"/>
                </a:cubicBezTo>
                <a:cubicBezTo>
                  <a:pt x="716" y="3681"/>
                  <a:pt x="716" y="3647"/>
                  <a:pt x="699" y="3635"/>
                </a:cubicBezTo>
                <a:cubicBezTo>
                  <a:pt x="636" y="3596"/>
                  <a:pt x="682" y="3561"/>
                  <a:pt x="687" y="3505"/>
                </a:cubicBezTo>
                <a:cubicBezTo>
                  <a:pt x="716" y="3493"/>
                  <a:pt x="710" y="3482"/>
                  <a:pt x="721" y="3453"/>
                </a:cubicBezTo>
                <a:cubicBezTo>
                  <a:pt x="733" y="3437"/>
                  <a:pt x="778" y="3459"/>
                  <a:pt x="795" y="3459"/>
                </a:cubicBezTo>
                <a:cubicBezTo>
                  <a:pt x="824" y="3459"/>
                  <a:pt x="932" y="3488"/>
                  <a:pt x="937" y="3488"/>
                </a:cubicBezTo>
                <a:cubicBezTo>
                  <a:pt x="943" y="3482"/>
                  <a:pt x="903" y="3431"/>
                  <a:pt x="897" y="3419"/>
                </a:cubicBezTo>
                <a:cubicBezTo>
                  <a:pt x="869" y="3380"/>
                  <a:pt x="841" y="3374"/>
                  <a:pt x="824" y="3323"/>
                </a:cubicBezTo>
                <a:cubicBezTo>
                  <a:pt x="818" y="3300"/>
                  <a:pt x="795" y="3260"/>
                  <a:pt x="795" y="3249"/>
                </a:cubicBezTo>
                <a:cubicBezTo>
                  <a:pt x="846" y="3249"/>
                  <a:pt x="858" y="3232"/>
                  <a:pt x="869" y="3187"/>
                </a:cubicBezTo>
                <a:cubicBezTo>
                  <a:pt x="880" y="3147"/>
                  <a:pt x="903" y="3130"/>
                  <a:pt x="903" y="3084"/>
                </a:cubicBezTo>
                <a:cubicBezTo>
                  <a:pt x="903" y="3062"/>
                  <a:pt x="880" y="3044"/>
                  <a:pt x="880" y="3039"/>
                </a:cubicBezTo>
                <a:cubicBezTo>
                  <a:pt x="875" y="3039"/>
                  <a:pt x="875" y="3039"/>
                  <a:pt x="875" y="3039"/>
                </a:cubicBezTo>
                <a:cubicBezTo>
                  <a:pt x="875" y="3056"/>
                  <a:pt x="767" y="3124"/>
                  <a:pt x="750" y="3130"/>
                </a:cubicBezTo>
                <a:cubicBezTo>
                  <a:pt x="687" y="3135"/>
                  <a:pt x="664" y="3181"/>
                  <a:pt x="596" y="3135"/>
                </a:cubicBezTo>
                <a:cubicBezTo>
                  <a:pt x="568" y="3118"/>
                  <a:pt x="528" y="3113"/>
                  <a:pt x="511" y="3084"/>
                </a:cubicBezTo>
                <a:cubicBezTo>
                  <a:pt x="460" y="3005"/>
                  <a:pt x="460" y="3005"/>
                  <a:pt x="460" y="3005"/>
                </a:cubicBezTo>
                <a:cubicBezTo>
                  <a:pt x="449" y="2982"/>
                  <a:pt x="426" y="2988"/>
                  <a:pt x="403" y="2976"/>
                </a:cubicBezTo>
                <a:cubicBezTo>
                  <a:pt x="358" y="2948"/>
                  <a:pt x="335" y="2885"/>
                  <a:pt x="301" y="2852"/>
                </a:cubicBezTo>
                <a:cubicBezTo>
                  <a:pt x="278" y="2818"/>
                  <a:pt x="238" y="2830"/>
                  <a:pt x="272" y="2795"/>
                </a:cubicBezTo>
                <a:cubicBezTo>
                  <a:pt x="290" y="2773"/>
                  <a:pt x="312" y="2733"/>
                  <a:pt x="312" y="2705"/>
                </a:cubicBezTo>
                <a:cubicBezTo>
                  <a:pt x="318" y="2682"/>
                  <a:pt x="341" y="2614"/>
                  <a:pt x="329" y="2591"/>
                </a:cubicBezTo>
                <a:cubicBezTo>
                  <a:pt x="324" y="2585"/>
                  <a:pt x="284" y="2551"/>
                  <a:pt x="306" y="2545"/>
                </a:cubicBezTo>
                <a:cubicBezTo>
                  <a:pt x="306" y="2534"/>
                  <a:pt x="306" y="2534"/>
                  <a:pt x="306" y="2534"/>
                </a:cubicBezTo>
                <a:cubicBezTo>
                  <a:pt x="301" y="2483"/>
                  <a:pt x="301" y="2483"/>
                  <a:pt x="301" y="2483"/>
                </a:cubicBezTo>
                <a:cubicBezTo>
                  <a:pt x="272" y="2489"/>
                  <a:pt x="272" y="2489"/>
                  <a:pt x="272" y="2489"/>
                </a:cubicBezTo>
                <a:cubicBezTo>
                  <a:pt x="233" y="2517"/>
                  <a:pt x="233" y="2517"/>
                  <a:pt x="233" y="2517"/>
                </a:cubicBezTo>
                <a:cubicBezTo>
                  <a:pt x="193" y="2545"/>
                  <a:pt x="193" y="2545"/>
                  <a:pt x="193" y="2545"/>
                </a:cubicBezTo>
                <a:cubicBezTo>
                  <a:pt x="153" y="2551"/>
                  <a:pt x="153" y="2551"/>
                  <a:pt x="153" y="2551"/>
                </a:cubicBezTo>
                <a:cubicBezTo>
                  <a:pt x="113" y="2523"/>
                  <a:pt x="113" y="2523"/>
                  <a:pt x="113" y="2523"/>
                </a:cubicBezTo>
                <a:cubicBezTo>
                  <a:pt x="119" y="2489"/>
                  <a:pt x="119" y="2489"/>
                  <a:pt x="119" y="2489"/>
                </a:cubicBezTo>
                <a:cubicBezTo>
                  <a:pt x="125" y="2466"/>
                  <a:pt x="142" y="2364"/>
                  <a:pt x="119" y="2352"/>
                </a:cubicBezTo>
                <a:cubicBezTo>
                  <a:pt x="102" y="2341"/>
                  <a:pt x="74" y="2347"/>
                  <a:pt x="56" y="2352"/>
                </a:cubicBezTo>
                <a:cubicBezTo>
                  <a:pt x="40" y="2358"/>
                  <a:pt x="28" y="2364"/>
                  <a:pt x="17" y="2364"/>
                </a:cubicBezTo>
                <a:cubicBezTo>
                  <a:pt x="0" y="2358"/>
                  <a:pt x="22" y="2290"/>
                  <a:pt x="28" y="2279"/>
                </a:cubicBezTo>
                <a:cubicBezTo>
                  <a:pt x="40" y="2244"/>
                  <a:pt x="51" y="2210"/>
                  <a:pt x="56" y="2171"/>
                </a:cubicBezTo>
                <a:cubicBezTo>
                  <a:pt x="62" y="2136"/>
                  <a:pt x="51" y="2108"/>
                  <a:pt x="51" y="2068"/>
                </a:cubicBezTo>
                <a:cubicBezTo>
                  <a:pt x="51" y="2051"/>
                  <a:pt x="62" y="2023"/>
                  <a:pt x="56" y="2006"/>
                </a:cubicBezTo>
                <a:cubicBezTo>
                  <a:pt x="96" y="1983"/>
                  <a:pt x="96" y="1983"/>
                  <a:pt x="96" y="1983"/>
                </a:cubicBezTo>
                <a:lnTo>
                  <a:pt x="96" y="1983"/>
                </a:lnTo>
                <a:cubicBezTo>
                  <a:pt x="238" y="1994"/>
                  <a:pt x="238" y="1994"/>
                  <a:pt x="238" y="1994"/>
                </a:cubicBezTo>
                <a:cubicBezTo>
                  <a:pt x="233" y="2040"/>
                  <a:pt x="272" y="2029"/>
                  <a:pt x="301" y="2029"/>
                </a:cubicBezTo>
                <a:cubicBezTo>
                  <a:pt x="363" y="2023"/>
                  <a:pt x="386" y="1949"/>
                  <a:pt x="432" y="1926"/>
                </a:cubicBezTo>
                <a:cubicBezTo>
                  <a:pt x="466" y="1909"/>
                  <a:pt x="488" y="1898"/>
                  <a:pt x="488" y="1949"/>
                </a:cubicBezTo>
                <a:cubicBezTo>
                  <a:pt x="488" y="2023"/>
                  <a:pt x="556" y="1960"/>
                  <a:pt x="596" y="1949"/>
                </a:cubicBezTo>
                <a:cubicBezTo>
                  <a:pt x="636" y="1938"/>
                  <a:pt x="596" y="1909"/>
                  <a:pt x="613" y="1886"/>
                </a:cubicBezTo>
                <a:cubicBezTo>
                  <a:pt x="625" y="1870"/>
                  <a:pt x="670" y="1847"/>
                  <a:pt x="687" y="1835"/>
                </a:cubicBezTo>
                <a:cubicBezTo>
                  <a:pt x="710" y="1852"/>
                  <a:pt x="733" y="1801"/>
                  <a:pt x="733" y="1784"/>
                </a:cubicBezTo>
                <a:cubicBezTo>
                  <a:pt x="738" y="1773"/>
                  <a:pt x="738" y="1727"/>
                  <a:pt x="750" y="1722"/>
                </a:cubicBezTo>
                <a:cubicBezTo>
                  <a:pt x="755" y="1722"/>
                  <a:pt x="784" y="1739"/>
                  <a:pt x="795" y="1739"/>
                </a:cubicBezTo>
                <a:cubicBezTo>
                  <a:pt x="801" y="1739"/>
                  <a:pt x="875" y="1710"/>
                  <a:pt x="869" y="1727"/>
                </a:cubicBezTo>
                <a:cubicBezTo>
                  <a:pt x="852" y="1744"/>
                  <a:pt x="875" y="1762"/>
                  <a:pt x="880" y="1779"/>
                </a:cubicBezTo>
                <a:cubicBezTo>
                  <a:pt x="886" y="1801"/>
                  <a:pt x="892" y="1852"/>
                  <a:pt x="932" y="1852"/>
                </a:cubicBezTo>
                <a:cubicBezTo>
                  <a:pt x="966" y="1858"/>
                  <a:pt x="988" y="1824"/>
                  <a:pt x="1028" y="1824"/>
                </a:cubicBezTo>
                <a:lnTo>
                  <a:pt x="1028" y="1824"/>
                </a:lnTo>
                <a:cubicBezTo>
                  <a:pt x="1062" y="1841"/>
                  <a:pt x="1062" y="1841"/>
                  <a:pt x="1062" y="1841"/>
                </a:cubicBezTo>
                <a:cubicBezTo>
                  <a:pt x="1091" y="1852"/>
                  <a:pt x="1102" y="1824"/>
                  <a:pt x="1119" y="1813"/>
                </a:cubicBezTo>
                <a:cubicBezTo>
                  <a:pt x="1136" y="1796"/>
                  <a:pt x="1159" y="1790"/>
                  <a:pt x="1176" y="1773"/>
                </a:cubicBezTo>
                <a:cubicBezTo>
                  <a:pt x="1193" y="1756"/>
                  <a:pt x="1267" y="1699"/>
                  <a:pt x="1267" y="1676"/>
                </a:cubicBezTo>
                <a:cubicBezTo>
                  <a:pt x="1267" y="1636"/>
                  <a:pt x="1301" y="1688"/>
                  <a:pt x="1301" y="1699"/>
                </a:cubicBezTo>
                <a:cubicBezTo>
                  <a:pt x="1301" y="1739"/>
                  <a:pt x="1312" y="1796"/>
                  <a:pt x="1335" y="1824"/>
                </a:cubicBezTo>
                <a:cubicBezTo>
                  <a:pt x="1358" y="1858"/>
                  <a:pt x="1431" y="1727"/>
                  <a:pt x="1449" y="1722"/>
                </a:cubicBezTo>
                <a:cubicBezTo>
                  <a:pt x="1511" y="1722"/>
                  <a:pt x="1568" y="1767"/>
                  <a:pt x="1636" y="1762"/>
                </a:cubicBezTo>
                <a:cubicBezTo>
                  <a:pt x="1647" y="1762"/>
                  <a:pt x="1681" y="1756"/>
                  <a:pt x="1681" y="1762"/>
                </a:cubicBezTo>
                <a:cubicBezTo>
                  <a:pt x="1687" y="1762"/>
                  <a:pt x="1715" y="1813"/>
                  <a:pt x="1744" y="1818"/>
                </a:cubicBezTo>
                <a:cubicBezTo>
                  <a:pt x="1772" y="1824"/>
                  <a:pt x="1795" y="1852"/>
                  <a:pt x="1812" y="1847"/>
                </a:cubicBezTo>
                <a:cubicBezTo>
                  <a:pt x="1863" y="1835"/>
                  <a:pt x="1920" y="1909"/>
                  <a:pt x="1960" y="1898"/>
                </a:cubicBezTo>
                <a:cubicBezTo>
                  <a:pt x="1983" y="1886"/>
                  <a:pt x="2005" y="1977"/>
                  <a:pt x="2062" y="1943"/>
                </a:cubicBezTo>
                <a:cubicBezTo>
                  <a:pt x="2102" y="1926"/>
                  <a:pt x="2146" y="1960"/>
                  <a:pt x="2186" y="1977"/>
                </a:cubicBezTo>
                <a:cubicBezTo>
                  <a:pt x="2203" y="2006"/>
                  <a:pt x="2226" y="2017"/>
                  <a:pt x="2198" y="2051"/>
                </a:cubicBezTo>
                <a:cubicBezTo>
                  <a:pt x="2180" y="2080"/>
                  <a:pt x="2180" y="2091"/>
                  <a:pt x="2146" y="2114"/>
                </a:cubicBezTo>
                <a:cubicBezTo>
                  <a:pt x="2102" y="2148"/>
                  <a:pt x="2062" y="2171"/>
                  <a:pt x="2034" y="2222"/>
                </a:cubicBezTo>
                <a:cubicBezTo>
                  <a:pt x="2022" y="2227"/>
                  <a:pt x="2034" y="2244"/>
                  <a:pt x="2017" y="2244"/>
                </a:cubicBezTo>
                <a:cubicBezTo>
                  <a:pt x="2000" y="2244"/>
                  <a:pt x="1983" y="2227"/>
                  <a:pt x="1965" y="2233"/>
                </a:cubicBezTo>
                <a:cubicBezTo>
                  <a:pt x="1949" y="2244"/>
                  <a:pt x="1926" y="2267"/>
                  <a:pt x="1909" y="2267"/>
                </a:cubicBezTo>
                <a:cubicBezTo>
                  <a:pt x="1886" y="2267"/>
                  <a:pt x="1909" y="2318"/>
                  <a:pt x="1914" y="2330"/>
                </a:cubicBezTo>
                <a:cubicBezTo>
                  <a:pt x="1949" y="2404"/>
                  <a:pt x="2022" y="2284"/>
                  <a:pt x="2056" y="2262"/>
                </a:cubicBezTo>
                <a:cubicBezTo>
                  <a:pt x="2096" y="2239"/>
                  <a:pt x="2152" y="2233"/>
                  <a:pt x="2180" y="2216"/>
                </a:cubicBezTo>
                <a:cubicBezTo>
                  <a:pt x="2192" y="2205"/>
                  <a:pt x="2203" y="2176"/>
                  <a:pt x="2220" y="2165"/>
                </a:cubicBezTo>
                <a:cubicBezTo>
                  <a:pt x="2260" y="2120"/>
                  <a:pt x="2305" y="2148"/>
                  <a:pt x="2351" y="2102"/>
                </a:cubicBezTo>
                <a:cubicBezTo>
                  <a:pt x="2385" y="2097"/>
                  <a:pt x="2425" y="2097"/>
                  <a:pt x="2470" y="2097"/>
                </a:cubicBezTo>
                <a:cubicBezTo>
                  <a:pt x="2476" y="2097"/>
                  <a:pt x="2482" y="2097"/>
                  <a:pt x="2493" y="2097"/>
                </a:cubicBezTo>
                <a:cubicBezTo>
                  <a:pt x="2499" y="2091"/>
                  <a:pt x="2499" y="2091"/>
                  <a:pt x="2499" y="2091"/>
                </a:cubicBezTo>
                <a:cubicBezTo>
                  <a:pt x="2499" y="2074"/>
                  <a:pt x="2504" y="2063"/>
                  <a:pt x="2504" y="2046"/>
                </a:cubicBezTo>
                <a:cubicBezTo>
                  <a:pt x="2504" y="2034"/>
                  <a:pt x="2521" y="2029"/>
                  <a:pt x="2533" y="2029"/>
                </a:cubicBezTo>
                <a:cubicBezTo>
                  <a:pt x="2567" y="2023"/>
                  <a:pt x="2578" y="2063"/>
                  <a:pt x="2590" y="2085"/>
                </a:cubicBezTo>
                <a:cubicBezTo>
                  <a:pt x="2629" y="2080"/>
                  <a:pt x="2669" y="2074"/>
                  <a:pt x="2714" y="2074"/>
                </a:cubicBezTo>
                <a:cubicBezTo>
                  <a:pt x="2885" y="2074"/>
                  <a:pt x="2834" y="1983"/>
                  <a:pt x="2879" y="1898"/>
                </a:cubicBezTo>
                <a:cubicBezTo>
                  <a:pt x="2857" y="1841"/>
                  <a:pt x="2857" y="1841"/>
                  <a:pt x="2857" y="1841"/>
                </a:cubicBezTo>
                <a:cubicBezTo>
                  <a:pt x="2857" y="1807"/>
                  <a:pt x="2845" y="1762"/>
                  <a:pt x="2828" y="1727"/>
                </a:cubicBezTo>
                <a:cubicBezTo>
                  <a:pt x="2805" y="1699"/>
                  <a:pt x="2754" y="1767"/>
                  <a:pt x="2743" y="1784"/>
                </a:cubicBezTo>
                <a:cubicBezTo>
                  <a:pt x="2732" y="1801"/>
                  <a:pt x="2714" y="1756"/>
                  <a:pt x="2720" y="1750"/>
                </a:cubicBezTo>
                <a:cubicBezTo>
                  <a:pt x="2720" y="1744"/>
                  <a:pt x="2732" y="1733"/>
                  <a:pt x="2732" y="1722"/>
                </a:cubicBezTo>
                <a:cubicBezTo>
                  <a:pt x="2732" y="1710"/>
                  <a:pt x="2732" y="1693"/>
                  <a:pt x="2737" y="1682"/>
                </a:cubicBezTo>
                <a:cubicBezTo>
                  <a:pt x="2743" y="1648"/>
                  <a:pt x="2783" y="1608"/>
                  <a:pt x="2771" y="1574"/>
                </a:cubicBezTo>
                <a:cubicBezTo>
                  <a:pt x="2760" y="1551"/>
                  <a:pt x="2788" y="1534"/>
                  <a:pt x="2794" y="1517"/>
                </a:cubicBezTo>
                <a:cubicBezTo>
                  <a:pt x="2794" y="1506"/>
                  <a:pt x="2777" y="1472"/>
                  <a:pt x="2766" y="1466"/>
                </a:cubicBezTo>
                <a:cubicBezTo>
                  <a:pt x="2743" y="1449"/>
                  <a:pt x="2714" y="1466"/>
                  <a:pt x="2714" y="1426"/>
                </a:cubicBezTo>
                <a:cubicBezTo>
                  <a:pt x="2714" y="1381"/>
                  <a:pt x="2709" y="1347"/>
                  <a:pt x="2675" y="1318"/>
                </a:cubicBezTo>
                <a:cubicBezTo>
                  <a:pt x="2646" y="1296"/>
                  <a:pt x="2601" y="1307"/>
                  <a:pt x="2601" y="1267"/>
                </a:cubicBezTo>
                <a:cubicBezTo>
                  <a:pt x="2601" y="1233"/>
                  <a:pt x="2584" y="1245"/>
                  <a:pt x="2567" y="1227"/>
                </a:cubicBezTo>
                <a:cubicBezTo>
                  <a:pt x="2533" y="1205"/>
                  <a:pt x="2567" y="1159"/>
                  <a:pt x="2555" y="1131"/>
                </a:cubicBezTo>
                <a:cubicBezTo>
                  <a:pt x="2555" y="1114"/>
                  <a:pt x="2521" y="1137"/>
                  <a:pt x="2510" y="1120"/>
                </a:cubicBezTo>
                <a:cubicBezTo>
                  <a:pt x="2499" y="1103"/>
                  <a:pt x="2510" y="1068"/>
                  <a:pt x="2487" y="1068"/>
                </a:cubicBezTo>
                <a:cubicBezTo>
                  <a:pt x="2459" y="1068"/>
                  <a:pt x="2430" y="1097"/>
                  <a:pt x="2408" y="1074"/>
                </a:cubicBezTo>
                <a:cubicBezTo>
                  <a:pt x="2385" y="1051"/>
                  <a:pt x="2402" y="1017"/>
                  <a:pt x="2408" y="989"/>
                </a:cubicBezTo>
                <a:cubicBezTo>
                  <a:pt x="2408" y="972"/>
                  <a:pt x="2413" y="921"/>
                  <a:pt x="2396" y="915"/>
                </a:cubicBezTo>
                <a:cubicBezTo>
                  <a:pt x="2379" y="909"/>
                  <a:pt x="2334" y="915"/>
                  <a:pt x="2340" y="892"/>
                </a:cubicBezTo>
                <a:cubicBezTo>
                  <a:pt x="2362" y="853"/>
                  <a:pt x="2368" y="818"/>
                  <a:pt x="2385" y="773"/>
                </a:cubicBezTo>
                <a:cubicBezTo>
                  <a:pt x="2391" y="745"/>
                  <a:pt x="2436" y="750"/>
                  <a:pt x="2402" y="716"/>
                </a:cubicBezTo>
                <a:cubicBezTo>
                  <a:pt x="2385" y="694"/>
                  <a:pt x="2402" y="699"/>
                  <a:pt x="2408" y="682"/>
                </a:cubicBezTo>
                <a:cubicBezTo>
                  <a:pt x="2419" y="665"/>
                  <a:pt x="2419" y="642"/>
                  <a:pt x="2425" y="620"/>
                </a:cubicBezTo>
                <a:cubicBezTo>
                  <a:pt x="2436" y="591"/>
                  <a:pt x="2448" y="568"/>
                  <a:pt x="2459" y="540"/>
                </a:cubicBezTo>
                <a:cubicBezTo>
                  <a:pt x="2459" y="512"/>
                  <a:pt x="2425" y="506"/>
                  <a:pt x="2419" y="483"/>
                </a:cubicBezTo>
                <a:cubicBezTo>
                  <a:pt x="2408" y="466"/>
                  <a:pt x="2430" y="438"/>
                  <a:pt x="2430" y="421"/>
                </a:cubicBezTo>
                <a:cubicBezTo>
                  <a:pt x="2413" y="415"/>
                  <a:pt x="2362" y="421"/>
                  <a:pt x="2356" y="392"/>
                </a:cubicBezTo>
                <a:cubicBezTo>
                  <a:pt x="2351" y="370"/>
                  <a:pt x="2345" y="341"/>
                  <a:pt x="2317" y="336"/>
                </a:cubicBezTo>
                <a:cubicBezTo>
                  <a:pt x="2294" y="324"/>
                  <a:pt x="2294" y="313"/>
                  <a:pt x="2294" y="290"/>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8" name="Freeform 160"/>
          <p:cNvSpPr>
            <a:spLocks noChangeArrowheads="1"/>
          </p:cNvSpPr>
          <p:nvPr/>
        </p:nvSpPr>
        <p:spPr bwMode="auto">
          <a:xfrm>
            <a:off x="18316524" y="6454022"/>
            <a:ext cx="1729477" cy="3233451"/>
          </a:xfrm>
          <a:custGeom>
            <a:avLst/>
            <a:gdLst>
              <a:gd name="T0" fmla="*/ 955 w 2501"/>
              <a:gd name="T1" fmla="*/ 4629 h 4676"/>
              <a:gd name="T2" fmla="*/ 1091 w 2501"/>
              <a:gd name="T3" fmla="*/ 4322 h 4676"/>
              <a:gd name="T4" fmla="*/ 1250 w 2501"/>
              <a:gd name="T5" fmla="*/ 3936 h 4676"/>
              <a:gd name="T6" fmla="*/ 1386 w 2501"/>
              <a:gd name="T7" fmla="*/ 3868 h 4676"/>
              <a:gd name="T8" fmla="*/ 1608 w 2501"/>
              <a:gd name="T9" fmla="*/ 3629 h 4676"/>
              <a:gd name="T10" fmla="*/ 1807 w 2501"/>
              <a:gd name="T11" fmla="*/ 3510 h 4676"/>
              <a:gd name="T12" fmla="*/ 1955 w 2501"/>
              <a:gd name="T13" fmla="*/ 3430 h 4676"/>
              <a:gd name="T14" fmla="*/ 2125 w 2501"/>
              <a:gd name="T15" fmla="*/ 3288 h 4676"/>
              <a:gd name="T16" fmla="*/ 2085 w 2501"/>
              <a:gd name="T17" fmla="*/ 3135 h 4676"/>
              <a:gd name="T18" fmla="*/ 1619 w 2501"/>
              <a:gd name="T19" fmla="*/ 2561 h 4676"/>
              <a:gd name="T20" fmla="*/ 1494 w 2501"/>
              <a:gd name="T21" fmla="*/ 2164 h 4676"/>
              <a:gd name="T22" fmla="*/ 1563 w 2501"/>
              <a:gd name="T23" fmla="*/ 1881 h 4676"/>
              <a:gd name="T24" fmla="*/ 1886 w 2501"/>
              <a:gd name="T25" fmla="*/ 1358 h 4676"/>
              <a:gd name="T26" fmla="*/ 1943 w 2501"/>
              <a:gd name="T27" fmla="*/ 1216 h 4676"/>
              <a:gd name="T28" fmla="*/ 2159 w 2501"/>
              <a:gd name="T29" fmla="*/ 949 h 4676"/>
              <a:gd name="T30" fmla="*/ 2500 w 2501"/>
              <a:gd name="T31" fmla="*/ 432 h 4676"/>
              <a:gd name="T32" fmla="*/ 2409 w 2501"/>
              <a:gd name="T33" fmla="*/ 352 h 4676"/>
              <a:gd name="T34" fmla="*/ 2210 w 2501"/>
              <a:gd name="T35" fmla="*/ 222 h 4676"/>
              <a:gd name="T36" fmla="*/ 2119 w 2501"/>
              <a:gd name="T37" fmla="*/ 102 h 4676"/>
              <a:gd name="T38" fmla="*/ 2063 w 2501"/>
              <a:gd name="T39" fmla="*/ 108 h 4676"/>
              <a:gd name="T40" fmla="*/ 1943 w 2501"/>
              <a:gd name="T41" fmla="*/ 142 h 4676"/>
              <a:gd name="T42" fmla="*/ 1705 w 2501"/>
              <a:gd name="T43" fmla="*/ 28 h 4676"/>
              <a:gd name="T44" fmla="*/ 1528 w 2501"/>
              <a:gd name="T45" fmla="*/ 187 h 4676"/>
              <a:gd name="T46" fmla="*/ 1500 w 2501"/>
              <a:gd name="T47" fmla="*/ 290 h 4676"/>
              <a:gd name="T48" fmla="*/ 1517 w 2501"/>
              <a:gd name="T49" fmla="*/ 449 h 4676"/>
              <a:gd name="T50" fmla="*/ 1483 w 2501"/>
              <a:gd name="T51" fmla="*/ 597 h 4676"/>
              <a:gd name="T52" fmla="*/ 1409 w 2501"/>
              <a:gd name="T53" fmla="*/ 773 h 4676"/>
              <a:gd name="T54" fmla="*/ 1216 w 2501"/>
              <a:gd name="T55" fmla="*/ 869 h 4676"/>
              <a:gd name="T56" fmla="*/ 1125 w 2501"/>
              <a:gd name="T57" fmla="*/ 1159 h 4676"/>
              <a:gd name="T58" fmla="*/ 847 w 2501"/>
              <a:gd name="T59" fmla="*/ 1324 h 4676"/>
              <a:gd name="T60" fmla="*/ 898 w 2501"/>
              <a:gd name="T61" fmla="*/ 1460 h 4676"/>
              <a:gd name="T62" fmla="*/ 762 w 2501"/>
              <a:gd name="T63" fmla="*/ 1472 h 4676"/>
              <a:gd name="T64" fmla="*/ 671 w 2501"/>
              <a:gd name="T65" fmla="*/ 1301 h 4676"/>
              <a:gd name="T66" fmla="*/ 477 w 2501"/>
              <a:gd name="T67" fmla="*/ 1312 h 4676"/>
              <a:gd name="T68" fmla="*/ 404 w 2501"/>
              <a:gd name="T69" fmla="*/ 1403 h 4676"/>
              <a:gd name="T70" fmla="*/ 233 w 2501"/>
              <a:gd name="T71" fmla="*/ 1778 h 4676"/>
              <a:gd name="T72" fmla="*/ 85 w 2501"/>
              <a:gd name="T73" fmla="*/ 2215 h 4676"/>
              <a:gd name="T74" fmla="*/ 296 w 2501"/>
              <a:gd name="T75" fmla="*/ 2323 h 4676"/>
              <a:gd name="T76" fmla="*/ 369 w 2501"/>
              <a:gd name="T77" fmla="*/ 2641 h 4676"/>
              <a:gd name="T78" fmla="*/ 364 w 2501"/>
              <a:gd name="T79" fmla="*/ 2805 h 4676"/>
              <a:gd name="T80" fmla="*/ 625 w 2501"/>
              <a:gd name="T81" fmla="*/ 2948 h 4676"/>
              <a:gd name="T82" fmla="*/ 739 w 2501"/>
              <a:gd name="T83" fmla="*/ 3118 h 4676"/>
              <a:gd name="T84" fmla="*/ 688 w 2501"/>
              <a:gd name="T85" fmla="*/ 3391 h 4676"/>
              <a:gd name="T86" fmla="*/ 642 w 2501"/>
              <a:gd name="T87" fmla="*/ 3425 h 4676"/>
              <a:gd name="T88" fmla="*/ 636 w 2501"/>
              <a:gd name="T89" fmla="*/ 3561 h 4676"/>
              <a:gd name="T90" fmla="*/ 563 w 2501"/>
              <a:gd name="T91" fmla="*/ 3879 h 4676"/>
              <a:gd name="T92" fmla="*/ 676 w 2501"/>
              <a:gd name="T93" fmla="*/ 4373 h 4676"/>
              <a:gd name="T94" fmla="*/ 108 w 2501"/>
              <a:gd name="T95" fmla="*/ 1040 h 4676"/>
              <a:gd name="T96" fmla="*/ 290 w 2501"/>
              <a:gd name="T97" fmla="*/ 926 h 4676"/>
              <a:gd name="T98" fmla="*/ 347 w 2501"/>
              <a:gd name="T99" fmla="*/ 1028 h 4676"/>
              <a:gd name="T100" fmla="*/ 455 w 2501"/>
              <a:gd name="T101" fmla="*/ 1256 h 4676"/>
              <a:gd name="T102" fmla="*/ 296 w 2501"/>
              <a:gd name="T103" fmla="*/ 1261 h 4676"/>
              <a:gd name="T104" fmla="*/ 131 w 2501"/>
              <a:gd name="T105" fmla="*/ 1108 h 4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01" h="4676">
                <a:moveTo>
                  <a:pt x="949" y="4675"/>
                </a:moveTo>
                <a:lnTo>
                  <a:pt x="949" y="4675"/>
                </a:lnTo>
                <a:cubicBezTo>
                  <a:pt x="949" y="4658"/>
                  <a:pt x="949" y="4641"/>
                  <a:pt x="955" y="4629"/>
                </a:cubicBezTo>
                <a:cubicBezTo>
                  <a:pt x="960" y="4578"/>
                  <a:pt x="1006" y="4521"/>
                  <a:pt x="1034" y="4476"/>
                </a:cubicBezTo>
                <a:cubicBezTo>
                  <a:pt x="1051" y="4459"/>
                  <a:pt x="1074" y="4442"/>
                  <a:pt x="1085" y="4419"/>
                </a:cubicBezTo>
                <a:cubicBezTo>
                  <a:pt x="1091" y="4396"/>
                  <a:pt x="1091" y="4345"/>
                  <a:pt x="1091" y="4322"/>
                </a:cubicBezTo>
                <a:cubicBezTo>
                  <a:pt x="1085" y="4277"/>
                  <a:pt x="1091" y="4146"/>
                  <a:pt x="1136" y="4129"/>
                </a:cubicBezTo>
                <a:cubicBezTo>
                  <a:pt x="1165" y="4112"/>
                  <a:pt x="1216" y="4146"/>
                  <a:pt x="1250" y="4112"/>
                </a:cubicBezTo>
                <a:cubicBezTo>
                  <a:pt x="1284" y="4072"/>
                  <a:pt x="1227" y="3987"/>
                  <a:pt x="1250" y="3936"/>
                </a:cubicBezTo>
                <a:cubicBezTo>
                  <a:pt x="1262" y="3908"/>
                  <a:pt x="1290" y="3879"/>
                  <a:pt x="1318" y="3868"/>
                </a:cubicBezTo>
                <a:cubicBezTo>
                  <a:pt x="1341" y="3851"/>
                  <a:pt x="1358" y="3868"/>
                  <a:pt x="1386" y="3868"/>
                </a:cubicBezTo>
                <a:lnTo>
                  <a:pt x="1386" y="3868"/>
                </a:lnTo>
                <a:cubicBezTo>
                  <a:pt x="1386" y="3862"/>
                  <a:pt x="1381" y="3834"/>
                  <a:pt x="1381" y="3828"/>
                </a:cubicBezTo>
                <a:cubicBezTo>
                  <a:pt x="1381" y="3805"/>
                  <a:pt x="1398" y="3771"/>
                  <a:pt x="1409" y="3760"/>
                </a:cubicBezTo>
                <a:cubicBezTo>
                  <a:pt x="1455" y="3686"/>
                  <a:pt x="1528" y="3652"/>
                  <a:pt x="1608" y="3629"/>
                </a:cubicBezTo>
                <a:cubicBezTo>
                  <a:pt x="1648" y="3618"/>
                  <a:pt x="1687" y="3584"/>
                  <a:pt x="1727" y="3590"/>
                </a:cubicBezTo>
                <a:cubicBezTo>
                  <a:pt x="1767" y="3595"/>
                  <a:pt x="1778" y="3601"/>
                  <a:pt x="1807" y="3567"/>
                </a:cubicBezTo>
                <a:cubicBezTo>
                  <a:pt x="1830" y="3544"/>
                  <a:pt x="1795" y="3538"/>
                  <a:pt x="1807" y="3510"/>
                </a:cubicBezTo>
                <a:cubicBezTo>
                  <a:pt x="1813" y="3493"/>
                  <a:pt x="1858" y="3419"/>
                  <a:pt x="1886" y="3430"/>
                </a:cubicBezTo>
                <a:cubicBezTo>
                  <a:pt x="1903" y="3436"/>
                  <a:pt x="1943" y="3408"/>
                  <a:pt x="1949" y="3419"/>
                </a:cubicBezTo>
                <a:lnTo>
                  <a:pt x="1955" y="3430"/>
                </a:lnTo>
                <a:cubicBezTo>
                  <a:pt x="1977" y="3430"/>
                  <a:pt x="1983" y="3379"/>
                  <a:pt x="2017" y="3357"/>
                </a:cubicBezTo>
                <a:cubicBezTo>
                  <a:pt x="2034" y="3351"/>
                  <a:pt x="2057" y="3357"/>
                  <a:pt x="2068" y="3351"/>
                </a:cubicBezTo>
                <a:cubicBezTo>
                  <a:pt x="2097" y="3328"/>
                  <a:pt x="2085" y="3305"/>
                  <a:pt x="2125" y="3288"/>
                </a:cubicBezTo>
                <a:cubicBezTo>
                  <a:pt x="2216" y="3243"/>
                  <a:pt x="2142" y="3243"/>
                  <a:pt x="2102" y="3192"/>
                </a:cubicBezTo>
                <a:cubicBezTo>
                  <a:pt x="2085" y="3175"/>
                  <a:pt x="2125" y="3175"/>
                  <a:pt x="2125" y="3158"/>
                </a:cubicBezTo>
                <a:cubicBezTo>
                  <a:pt x="2125" y="3152"/>
                  <a:pt x="2091" y="3141"/>
                  <a:pt x="2085" y="3135"/>
                </a:cubicBezTo>
                <a:cubicBezTo>
                  <a:pt x="2017" y="3095"/>
                  <a:pt x="1983" y="3084"/>
                  <a:pt x="1909" y="3067"/>
                </a:cubicBezTo>
                <a:cubicBezTo>
                  <a:pt x="1830" y="3055"/>
                  <a:pt x="1795" y="2982"/>
                  <a:pt x="1744" y="2931"/>
                </a:cubicBezTo>
                <a:cubicBezTo>
                  <a:pt x="1716" y="2879"/>
                  <a:pt x="1517" y="2590"/>
                  <a:pt x="1619" y="2561"/>
                </a:cubicBezTo>
                <a:cubicBezTo>
                  <a:pt x="1625" y="2539"/>
                  <a:pt x="1557" y="2425"/>
                  <a:pt x="1545" y="2391"/>
                </a:cubicBezTo>
                <a:cubicBezTo>
                  <a:pt x="1517" y="2345"/>
                  <a:pt x="1500" y="2294"/>
                  <a:pt x="1483" y="2249"/>
                </a:cubicBezTo>
                <a:cubicBezTo>
                  <a:pt x="1466" y="2209"/>
                  <a:pt x="1477" y="2192"/>
                  <a:pt x="1494" y="2164"/>
                </a:cubicBezTo>
                <a:cubicBezTo>
                  <a:pt x="1506" y="2146"/>
                  <a:pt x="1489" y="2112"/>
                  <a:pt x="1489" y="2095"/>
                </a:cubicBezTo>
                <a:cubicBezTo>
                  <a:pt x="1483" y="2056"/>
                  <a:pt x="1494" y="2022"/>
                  <a:pt x="1517" y="1987"/>
                </a:cubicBezTo>
                <a:cubicBezTo>
                  <a:pt x="1540" y="1960"/>
                  <a:pt x="1540" y="1903"/>
                  <a:pt x="1563" y="1881"/>
                </a:cubicBezTo>
                <a:cubicBezTo>
                  <a:pt x="1574" y="1829"/>
                  <a:pt x="1619" y="1852"/>
                  <a:pt x="1631" y="1801"/>
                </a:cubicBezTo>
                <a:cubicBezTo>
                  <a:pt x="1648" y="1716"/>
                  <a:pt x="1682" y="1631"/>
                  <a:pt x="1739" y="1557"/>
                </a:cubicBezTo>
                <a:cubicBezTo>
                  <a:pt x="1784" y="1500"/>
                  <a:pt x="1869" y="1426"/>
                  <a:pt x="1886" y="1358"/>
                </a:cubicBezTo>
                <a:cubicBezTo>
                  <a:pt x="1886" y="1352"/>
                  <a:pt x="1886" y="1335"/>
                  <a:pt x="1886" y="1324"/>
                </a:cubicBezTo>
                <a:cubicBezTo>
                  <a:pt x="1892" y="1324"/>
                  <a:pt x="1892" y="1324"/>
                  <a:pt x="1892" y="1324"/>
                </a:cubicBezTo>
                <a:cubicBezTo>
                  <a:pt x="1932" y="1318"/>
                  <a:pt x="1926" y="1256"/>
                  <a:pt x="1943" y="1216"/>
                </a:cubicBezTo>
                <a:cubicBezTo>
                  <a:pt x="1955" y="1182"/>
                  <a:pt x="1994" y="1187"/>
                  <a:pt x="2023" y="1165"/>
                </a:cubicBezTo>
                <a:cubicBezTo>
                  <a:pt x="2074" y="1125"/>
                  <a:pt x="2068" y="1040"/>
                  <a:pt x="2097" y="983"/>
                </a:cubicBezTo>
                <a:cubicBezTo>
                  <a:pt x="2108" y="960"/>
                  <a:pt x="2136" y="954"/>
                  <a:pt x="2159" y="949"/>
                </a:cubicBezTo>
                <a:cubicBezTo>
                  <a:pt x="2205" y="937"/>
                  <a:pt x="2199" y="920"/>
                  <a:pt x="2216" y="881"/>
                </a:cubicBezTo>
                <a:cubicBezTo>
                  <a:pt x="2273" y="812"/>
                  <a:pt x="2341" y="756"/>
                  <a:pt x="2375" y="670"/>
                </a:cubicBezTo>
                <a:cubicBezTo>
                  <a:pt x="2409" y="579"/>
                  <a:pt x="2460" y="517"/>
                  <a:pt x="2500" y="432"/>
                </a:cubicBezTo>
                <a:lnTo>
                  <a:pt x="2500" y="432"/>
                </a:lnTo>
                <a:cubicBezTo>
                  <a:pt x="2432" y="403"/>
                  <a:pt x="2432" y="403"/>
                  <a:pt x="2432" y="403"/>
                </a:cubicBezTo>
                <a:cubicBezTo>
                  <a:pt x="2398" y="386"/>
                  <a:pt x="2415" y="386"/>
                  <a:pt x="2409" y="352"/>
                </a:cubicBezTo>
                <a:cubicBezTo>
                  <a:pt x="2409" y="341"/>
                  <a:pt x="2386" y="307"/>
                  <a:pt x="2381" y="301"/>
                </a:cubicBezTo>
                <a:cubicBezTo>
                  <a:pt x="2358" y="278"/>
                  <a:pt x="2301" y="301"/>
                  <a:pt x="2273" y="284"/>
                </a:cubicBezTo>
                <a:cubicBezTo>
                  <a:pt x="2239" y="267"/>
                  <a:pt x="2222" y="261"/>
                  <a:pt x="2210" y="222"/>
                </a:cubicBezTo>
                <a:cubicBezTo>
                  <a:pt x="2205" y="199"/>
                  <a:pt x="2261" y="142"/>
                  <a:pt x="2199" y="142"/>
                </a:cubicBezTo>
                <a:cubicBezTo>
                  <a:pt x="2176" y="142"/>
                  <a:pt x="2165" y="148"/>
                  <a:pt x="2165" y="119"/>
                </a:cubicBezTo>
                <a:cubicBezTo>
                  <a:pt x="2165" y="79"/>
                  <a:pt x="2136" y="114"/>
                  <a:pt x="2119" y="102"/>
                </a:cubicBezTo>
                <a:cubicBezTo>
                  <a:pt x="2085" y="97"/>
                  <a:pt x="2085" y="97"/>
                  <a:pt x="2085" y="97"/>
                </a:cubicBezTo>
                <a:lnTo>
                  <a:pt x="2085" y="97"/>
                </a:lnTo>
                <a:cubicBezTo>
                  <a:pt x="2063" y="108"/>
                  <a:pt x="2063" y="108"/>
                  <a:pt x="2063" y="108"/>
                </a:cubicBezTo>
                <a:cubicBezTo>
                  <a:pt x="2051" y="114"/>
                  <a:pt x="2040" y="119"/>
                  <a:pt x="2028" y="114"/>
                </a:cubicBezTo>
                <a:cubicBezTo>
                  <a:pt x="2017" y="108"/>
                  <a:pt x="2017" y="102"/>
                  <a:pt x="2006" y="102"/>
                </a:cubicBezTo>
                <a:cubicBezTo>
                  <a:pt x="1983" y="108"/>
                  <a:pt x="1966" y="131"/>
                  <a:pt x="1943" y="142"/>
                </a:cubicBezTo>
                <a:cubicBezTo>
                  <a:pt x="1943" y="153"/>
                  <a:pt x="1932" y="153"/>
                  <a:pt x="1926" y="153"/>
                </a:cubicBezTo>
                <a:cubicBezTo>
                  <a:pt x="1892" y="108"/>
                  <a:pt x="1909" y="97"/>
                  <a:pt x="1835" y="97"/>
                </a:cubicBezTo>
                <a:cubicBezTo>
                  <a:pt x="1795" y="97"/>
                  <a:pt x="1722" y="68"/>
                  <a:pt x="1705" y="28"/>
                </a:cubicBezTo>
                <a:cubicBezTo>
                  <a:pt x="1699" y="23"/>
                  <a:pt x="1699" y="0"/>
                  <a:pt x="1687" y="0"/>
                </a:cubicBezTo>
                <a:cubicBezTo>
                  <a:pt x="1648" y="0"/>
                  <a:pt x="1619" y="23"/>
                  <a:pt x="1608" y="63"/>
                </a:cubicBezTo>
                <a:cubicBezTo>
                  <a:pt x="1585" y="119"/>
                  <a:pt x="1597" y="153"/>
                  <a:pt x="1528" y="187"/>
                </a:cubicBezTo>
                <a:cubicBezTo>
                  <a:pt x="1483" y="210"/>
                  <a:pt x="1494" y="193"/>
                  <a:pt x="1455" y="182"/>
                </a:cubicBezTo>
                <a:cubicBezTo>
                  <a:pt x="1404" y="165"/>
                  <a:pt x="1426" y="227"/>
                  <a:pt x="1415" y="250"/>
                </a:cubicBezTo>
                <a:cubicBezTo>
                  <a:pt x="1398" y="284"/>
                  <a:pt x="1483" y="290"/>
                  <a:pt x="1500" y="290"/>
                </a:cubicBezTo>
                <a:lnTo>
                  <a:pt x="1517" y="284"/>
                </a:lnTo>
                <a:cubicBezTo>
                  <a:pt x="1528" y="284"/>
                  <a:pt x="1517" y="341"/>
                  <a:pt x="1517" y="347"/>
                </a:cubicBezTo>
                <a:cubicBezTo>
                  <a:pt x="1517" y="364"/>
                  <a:pt x="1511" y="443"/>
                  <a:pt x="1517" y="449"/>
                </a:cubicBezTo>
                <a:cubicBezTo>
                  <a:pt x="1540" y="455"/>
                  <a:pt x="1557" y="489"/>
                  <a:pt x="1534" y="506"/>
                </a:cubicBezTo>
                <a:cubicBezTo>
                  <a:pt x="1517" y="523"/>
                  <a:pt x="1489" y="517"/>
                  <a:pt x="1477" y="528"/>
                </a:cubicBezTo>
                <a:cubicBezTo>
                  <a:pt x="1449" y="557"/>
                  <a:pt x="1472" y="574"/>
                  <a:pt x="1483" y="597"/>
                </a:cubicBezTo>
                <a:cubicBezTo>
                  <a:pt x="1489" y="614"/>
                  <a:pt x="1540" y="659"/>
                  <a:pt x="1534" y="670"/>
                </a:cubicBezTo>
                <a:cubicBezTo>
                  <a:pt x="1534" y="676"/>
                  <a:pt x="1494" y="699"/>
                  <a:pt x="1483" y="704"/>
                </a:cubicBezTo>
                <a:cubicBezTo>
                  <a:pt x="1455" y="733"/>
                  <a:pt x="1449" y="761"/>
                  <a:pt x="1409" y="773"/>
                </a:cubicBezTo>
                <a:cubicBezTo>
                  <a:pt x="1381" y="784"/>
                  <a:pt x="1409" y="818"/>
                  <a:pt x="1409" y="835"/>
                </a:cubicBezTo>
                <a:cubicBezTo>
                  <a:pt x="1409" y="875"/>
                  <a:pt x="1284" y="903"/>
                  <a:pt x="1256" y="892"/>
                </a:cubicBezTo>
                <a:cubicBezTo>
                  <a:pt x="1244" y="886"/>
                  <a:pt x="1227" y="869"/>
                  <a:pt x="1216" y="869"/>
                </a:cubicBezTo>
                <a:cubicBezTo>
                  <a:pt x="1199" y="903"/>
                  <a:pt x="1193" y="949"/>
                  <a:pt x="1182" y="988"/>
                </a:cubicBezTo>
                <a:cubicBezTo>
                  <a:pt x="1171" y="1040"/>
                  <a:pt x="1148" y="1051"/>
                  <a:pt x="1119" y="1091"/>
                </a:cubicBezTo>
                <a:cubicBezTo>
                  <a:pt x="1102" y="1119"/>
                  <a:pt x="1125" y="1136"/>
                  <a:pt x="1125" y="1159"/>
                </a:cubicBezTo>
                <a:cubicBezTo>
                  <a:pt x="1114" y="1159"/>
                  <a:pt x="1102" y="1159"/>
                  <a:pt x="1085" y="1159"/>
                </a:cubicBezTo>
                <a:cubicBezTo>
                  <a:pt x="1040" y="1222"/>
                  <a:pt x="977" y="1182"/>
                  <a:pt x="943" y="1238"/>
                </a:cubicBezTo>
                <a:cubicBezTo>
                  <a:pt x="915" y="1284"/>
                  <a:pt x="852" y="1290"/>
                  <a:pt x="847" y="1324"/>
                </a:cubicBezTo>
                <a:cubicBezTo>
                  <a:pt x="841" y="1352"/>
                  <a:pt x="852" y="1409"/>
                  <a:pt x="869" y="1426"/>
                </a:cubicBezTo>
                <a:cubicBezTo>
                  <a:pt x="875" y="1432"/>
                  <a:pt x="904" y="1454"/>
                  <a:pt x="898" y="1460"/>
                </a:cubicBezTo>
                <a:cubicBezTo>
                  <a:pt x="898" y="1460"/>
                  <a:pt x="904" y="1460"/>
                  <a:pt x="898" y="1460"/>
                </a:cubicBezTo>
                <a:cubicBezTo>
                  <a:pt x="898" y="1466"/>
                  <a:pt x="858" y="1477"/>
                  <a:pt x="852" y="1483"/>
                </a:cubicBezTo>
                <a:cubicBezTo>
                  <a:pt x="841" y="1494"/>
                  <a:pt x="818" y="1517"/>
                  <a:pt x="801" y="1517"/>
                </a:cubicBezTo>
                <a:cubicBezTo>
                  <a:pt x="801" y="1506"/>
                  <a:pt x="773" y="1483"/>
                  <a:pt x="762" y="1472"/>
                </a:cubicBezTo>
                <a:cubicBezTo>
                  <a:pt x="756" y="1460"/>
                  <a:pt x="773" y="1432"/>
                  <a:pt x="762" y="1420"/>
                </a:cubicBezTo>
                <a:cubicBezTo>
                  <a:pt x="762" y="1398"/>
                  <a:pt x="773" y="1364"/>
                  <a:pt x="750" y="1341"/>
                </a:cubicBezTo>
                <a:cubicBezTo>
                  <a:pt x="733" y="1324"/>
                  <a:pt x="676" y="1324"/>
                  <a:pt x="671" y="1301"/>
                </a:cubicBezTo>
                <a:cubicBezTo>
                  <a:pt x="642" y="1295"/>
                  <a:pt x="625" y="1312"/>
                  <a:pt x="591" y="1307"/>
                </a:cubicBezTo>
                <a:cubicBezTo>
                  <a:pt x="585" y="1284"/>
                  <a:pt x="540" y="1312"/>
                  <a:pt x="528" y="1318"/>
                </a:cubicBezTo>
                <a:cubicBezTo>
                  <a:pt x="477" y="1312"/>
                  <a:pt x="477" y="1312"/>
                  <a:pt x="477" y="1312"/>
                </a:cubicBezTo>
                <a:lnTo>
                  <a:pt x="477" y="1312"/>
                </a:lnTo>
                <a:cubicBezTo>
                  <a:pt x="460" y="1341"/>
                  <a:pt x="398" y="1335"/>
                  <a:pt x="392" y="1369"/>
                </a:cubicBezTo>
                <a:cubicBezTo>
                  <a:pt x="392" y="1381"/>
                  <a:pt x="398" y="1392"/>
                  <a:pt x="404" y="1403"/>
                </a:cubicBezTo>
                <a:cubicBezTo>
                  <a:pt x="426" y="1454"/>
                  <a:pt x="392" y="1506"/>
                  <a:pt x="392" y="1551"/>
                </a:cubicBezTo>
                <a:cubicBezTo>
                  <a:pt x="392" y="1602"/>
                  <a:pt x="318" y="1642"/>
                  <a:pt x="318" y="1693"/>
                </a:cubicBezTo>
                <a:cubicBezTo>
                  <a:pt x="341" y="1761"/>
                  <a:pt x="307" y="1818"/>
                  <a:pt x="233" y="1778"/>
                </a:cubicBezTo>
                <a:cubicBezTo>
                  <a:pt x="148" y="1727"/>
                  <a:pt x="125" y="1932"/>
                  <a:pt x="63" y="1960"/>
                </a:cubicBezTo>
                <a:cubicBezTo>
                  <a:pt x="23" y="1977"/>
                  <a:pt x="40" y="2044"/>
                  <a:pt x="28" y="2078"/>
                </a:cubicBezTo>
                <a:cubicBezTo>
                  <a:pt x="0" y="2164"/>
                  <a:pt x="17" y="2158"/>
                  <a:pt x="85" y="2215"/>
                </a:cubicBezTo>
                <a:cubicBezTo>
                  <a:pt x="102" y="2260"/>
                  <a:pt x="97" y="2254"/>
                  <a:pt x="142" y="2254"/>
                </a:cubicBezTo>
                <a:cubicBezTo>
                  <a:pt x="154" y="2260"/>
                  <a:pt x="182" y="2294"/>
                  <a:pt x="199" y="2306"/>
                </a:cubicBezTo>
                <a:cubicBezTo>
                  <a:pt x="233" y="2317"/>
                  <a:pt x="267" y="2317"/>
                  <a:pt x="296" y="2323"/>
                </a:cubicBezTo>
                <a:cubicBezTo>
                  <a:pt x="347" y="2340"/>
                  <a:pt x="381" y="2351"/>
                  <a:pt x="432" y="2357"/>
                </a:cubicBezTo>
                <a:cubicBezTo>
                  <a:pt x="472" y="2357"/>
                  <a:pt x="421" y="2521"/>
                  <a:pt x="421" y="2550"/>
                </a:cubicBezTo>
                <a:cubicBezTo>
                  <a:pt x="421" y="2590"/>
                  <a:pt x="375" y="2607"/>
                  <a:pt x="369" y="2641"/>
                </a:cubicBezTo>
                <a:cubicBezTo>
                  <a:pt x="364" y="2652"/>
                  <a:pt x="358" y="2675"/>
                  <a:pt x="347" y="2681"/>
                </a:cubicBezTo>
                <a:cubicBezTo>
                  <a:pt x="335" y="2698"/>
                  <a:pt x="335" y="2720"/>
                  <a:pt x="330" y="2737"/>
                </a:cubicBezTo>
                <a:cubicBezTo>
                  <a:pt x="341" y="2771"/>
                  <a:pt x="324" y="2789"/>
                  <a:pt x="364" y="2805"/>
                </a:cubicBezTo>
                <a:cubicBezTo>
                  <a:pt x="404" y="2823"/>
                  <a:pt x="421" y="2879"/>
                  <a:pt x="449" y="2913"/>
                </a:cubicBezTo>
                <a:cubicBezTo>
                  <a:pt x="483" y="2965"/>
                  <a:pt x="472" y="2953"/>
                  <a:pt x="534" y="2959"/>
                </a:cubicBezTo>
                <a:cubicBezTo>
                  <a:pt x="557" y="2965"/>
                  <a:pt x="608" y="2959"/>
                  <a:pt x="625" y="2948"/>
                </a:cubicBezTo>
                <a:cubicBezTo>
                  <a:pt x="642" y="2936"/>
                  <a:pt x="699" y="2919"/>
                  <a:pt x="699" y="2953"/>
                </a:cubicBezTo>
                <a:cubicBezTo>
                  <a:pt x="705" y="2993"/>
                  <a:pt x="739" y="3010"/>
                  <a:pt x="739" y="3061"/>
                </a:cubicBezTo>
                <a:cubicBezTo>
                  <a:pt x="739" y="3078"/>
                  <a:pt x="739" y="3101"/>
                  <a:pt x="739" y="3118"/>
                </a:cubicBezTo>
                <a:cubicBezTo>
                  <a:pt x="744" y="3146"/>
                  <a:pt x="767" y="3181"/>
                  <a:pt x="727" y="3192"/>
                </a:cubicBezTo>
                <a:cubicBezTo>
                  <a:pt x="693" y="3198"/>
                  <a:pt x="705" y="3215"/>
                  <a:pt x="716" y="3237"/>
                </a:cubicBezTo>
                <a:cubicBezTo>
                  <a:pt x="739" y="3266"/>
                  <a:pt x="767" y="3408"/>
                  <a:pt x="688" y="3391"/>
                </a:cubicBezTo>
                <a:cubicBezTo>
                  <a:pt x="642" y="3396"/>
                  <a:pt x="642" y="3396"/>
                  <a:pt x="642" y="3396"/>
                </a:cubicBezTo>
                <a:lnTo>
                  <a:pt x="642" y="3396"/>
                </a:lnTo>
                <a:cubicBezTo>
                  <a:pt x="642" y="3425"/>
                  <a:pt x="642" y="3425"/>
                  <a:pt x="642" y="3425"/>
                </a:cubicBezTo>
                <a:cubicBezTo>
                  <a:pt x="636" y="3430"/>
                  <a:pt x="636" y="3436"/>
                  <a:pt x="636" y="3448"/>
                </a:cubicBezTo>
                <a:cubicBezTo>
                  <a:pt x="636" y="3459"/>
                  <a:pt x="642" y="3470"/>
                  <a:pt x="642" y="3482"/>
                </a:cubicBezTo>
                <a:cubicBezTo>
                  <a:pt x="648" y="3504"/>
                  <a:pt x="654" y="3544"/>
                  <a:pt x="636" y="3561"/>
                </a:cubicBezTo>
                <a:cubicBezTo>
                  <a:pt x="631" y="3590"/>
                  <a:pt x="625" y="3607"/>
                  <a:pt x="631" y="3635"/>
                </a:cubicBezTo>
                <a:cubicBezTo>
                  <a:pt x="642" y="3658"/>
                  <a:pt x="597" y="3692"/>
                  <a:pt x="580" y="3703"/>
                </a:cubicBezTo>
                <a:cubicBezTo>
                  <a:pt x="540" y="3732"/>
                  <a:pt x="517" y="3868"/>
                  <a:pt x="563" y="3879"/>
                </a:cubicBezTo>
                <a:cubicBezTo>
                  <a:pt x="608" y="3891"/>
                  <a:pt x="636" y="3885"/>
                  <a:pt x="665" y="3930"/>
                </a:cubicBezTo>
                <a:cubicBezTo>
                  <a:pt x="727" y="4055"/>
                  <a:pt x="608" y="4152"/>
                  <a:pt x="608" y="4260"/>
                </a:cubicBezTo>
                <a:cubicBezTo>
                  <a:pt x="608" y="4305"/>
                  <a:pt x="654" y="4334"/>
                  <a:pt x="676" y="4373"/>
                </a:cubicBezTo>
                <a:cubicBezTo>
                  <a:pt x="722" y="4447"/>
                  <a:pt x="762" y="4550"/>
                  <a:pt x="830" y="4607"/>
                </a:cubicBezTo>
                <a:cubicBezTo>
                  <a:pt x="869" y="4641"/>
                  <a:pt x="904" y="4652"/>
                  <a:pt x="949" y="4675"/>
                </a:cubicBezTo>
                <a:close/>
                <a:moveTo>
                  <a:pt x="108" y="1040"/>
                </a:moveTo>
                <a:lnTo>
                  <a:pt x="108" y="1040"/>
                </a:lnTo>
                <a:cubicBezTo>
                  <a:pt x="188" y="1051"/>
                  <a:pt x="188" y="1051"/>
                  <a:pt x="188" y="1051"/>
                </a:cubicBezTo>
                <a:cubicBezTo>
                  <a:pt x="307" y="1079"/>
                  <a:pt x="210" y="949"/>
                  <a:pt x="290" y="926"/>
                </a:cubicBezTo>
                <a:cubicBezTo>
                  <a:pt x="296" y="926"/>
                  <a:pt x="296" y="926"/>
                  <a:pt x="296" y="926"/>
                </a:cubicBezTo>
                <a:cubicBezTo>
                  <a:pt x="296" y="954"/>
                  <a:pt x="296" y="972"/>
                  <a:pt x="313" y="988"/>
                </a:cubicBezTo>
                <a:cubicBezTo>
                  <a:pt x="324" y="1006"/>
                  <a:pt x="341" y="1011"/>
                  <a:pt x="347" y="1028"/>
                </a:cubicBezTo>
                <a:cubicBezTo>
                  <a:pt x="364" y="1074"/>
                  <a:pt x="358" y="1091"/>
                  <a:pt x="421" y="1079"/>
                </a:cubicBezTo>
                <a:cubicBezTo>
                  <a:pt x="466" y="1074"/>
                  <a:pt x="540" y="1125"/>
                  <a:pt x="557" y="1165"/>
                </a:cubicBezTo>
                <a:cubicBezTo>
                  <a:pt x="580" y="1210"/>
                  <a:pt x="489" y="1244"/>
                  <a:pt x="455" y="1256"/>
                </a:cubicBezTo>
                <a:lnTo>
                  <a:pt x="455" y="1256"/>
                </a:lnTo>
                <a:cubicBezTo>
                  <a:pt x="398" y="1267"/>
                  <a:pt x="398" y="1267"/>
                  <a:pt x="398" y="1267"/>
                </a:cubicBezTo>
                <a:cubicBezTo>
                  <a:pt x="358" y="1278"/>
                  <a:pt x="330" y="1278"/>
                  <a:pt x="296" y="1261"/>
                </a:cubicBezTo>
                <a:cubicBezTo>
                  <a:pt x="262" y="1250"/>
                  <a:pt x="216" y="1256"/>
                  <a:pt x="193" y="1238"/>
                </a:cubicBezTo>
                <a:cubicBezTo>
                  <a:pt x="176" y="1227"/>
                  <a:pt x="182" y="1199"/>
                  <a:pt x="176" y="1182"/>
                </a:cubicBezTo>
                <a:cubicBezTo>
                  <a:pt x="171" y="1159"/>
                  <a:pt x="131" y="1131"/>
                  <a:pt x="131" y="1108"/>
                </a:cubicBezTo>
                <a:cubicBezTo>
                  <a:pt x="131" y="1096"/>
                  <a:pt x="131" y="1091"/>
                  <a:pt x="119" y="1085"/>
                </a:cubicBezTo>
                <a:cubicBezTo>
                  <a:pt x="97" y="1068"/>
                  <a:pt x="97" y="1057"/>
                  <a:pt x="108" y="1040"/>
                </a:cubicBezTo>
                <a:close/>
              </a:path>
            </a:pathLst>
          </a:custGeom>
          <a:solidFill>
            <a:schemeClr val="accent5"/>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49" name="Freeform 161"/>
          <p:cNvSpPr>
            <a:spLocks noChangeArrowheads="1"/>
          </p:cNvSpPr>
          <p:nvPr/>
        </p:nvSpPr>
        <p:spPr bwMode="auto">
          <a:xfrm>
            <a:off x="13228745" y="6771267"/>
            <a:ext cx="2452383" cy="2806392"/>
          </a:xfrm>
          <a:custGeom>
            <a:avLst/>
            <a:gdLst>
              <a:gd name="T0" fmla="*/ 2653 w 3546"/>
              <a:gd name="T1" fmla="*/ 710 h 4057"/>
              <a:gd name="T2" fmla="*/ 2658 w 3546"/>
              <a:gd name="T3" fmla="*/ 994 h 4057"/>
              <a:gd name="T4" fmla="*/ 2755 w 3546"/>
              <a:gd name="T5" fmla="*/ 1193 h 4057"/>
              <a:gd name="T6" fmla="*/ 2903 w 3546"/>
              <a:gd name="T7" fmla="*/ 1125 h 4057"/>
              <a:gd name="T8" fmla="*/ 2914 w 3546"/>
              <a:gd name="T9" fmla="*/ 1347 h 4057"/>
              <a:gd name="T10" fmla="*/ 3062 w 3546"/>
              <a:gd name="T11" fmla="*/ 1647 h 4057"/>
              <a:gd name="T12" fmla="*/ 3477 w 3546"/>
              <a:gd name="T13" fmla="*/ 1681 h 4057"/>
              <a:gd name="T14" fmla="*/ 3397 w 3546"/>
              <a:gd name="T15" fmla="*/ 1891 h 4057"/>
              <a:gd name="T16" fmla="*/ 3397 w 3546"/>
              <a:gd name="T17" fmla="*/ 2101 h 4057"/>
              <a:gd name="T18" fmla="*/ 3295 w 3546"/>
              <a:gd name="T19" fmla="*/ 2334 h 4057"/>
              <a:gd name="T20" fmla="*/ 3272 w 3546"/>
              <a:gd name="T21" fmla="*/ 2476 h 4057"/>
              <a:gd name="T22" fmla="*/ 3158 w 3546"/>
              <a:gd name="T23" fmla="*/ 2703 h 4057"/>
              <a:gd name="T24" fmla="*/ 3039 w 3546"/>
              <a:gd name="T25" fmla="*/ 2828 h 4057"/>
              <a:gd name="T26" fmla="*/ 2766 w 3546"/>
              <a:gd name="T27" fmla="*/ 2999 h 4057"/>
              <a:gd name="T28" fmla="*/ 2431 w 3546"/>
              <a:gd name="T29" fmla="*/ 3266 h 4057"/>
              <a:gd name="T30" fmla="*/ 2437 w 3546"/>
              <a:gd name="T31" fmla="*/ 3493 h 4057"/>
              <a:gd name="T32" fmla="*/ 2392 w 3546"/>
              <a:gd name="T33" fmla="*/ 3754 h 4057"/>
              <a:gd name="T34" fmla="*/ 2159 w 3546"/>
              <a:gd name="T35" fmla="*/ 3681 h 4057"/>
              <a:gd name="T36" fmla="*/ 1903 w 3546"/>
              <a:gd name="T37" fmla="*/ 3965 h 4057"/>
              <a:gd name="T38" fmla="*/ 1568 w 3546"/>
              <a:gd name="T39" fmla="*/ 4010 h 4057"/>
              <a:gd name="T40" fmla="*/ 1323 w 3546"/>
              <a:gd name="T41" fmla="*/ 3897 h 4057"/>
              <a:gd name="T42" fmla="*/ 1107 w 3546"/>
              <a:gd name="T43" fmla="*/ 3806 h 4057"/>
              <a:gd name="T44" fmla="*/ 880 w 3546"/>
              <a:gd name="T45" fmla="*/ 3686 h 4057"/>
              <a:gd name="T46" fmla="*/ 687 w 3546"/>
              <a:gd name="T47" fmla="*/ 3635 h 4057"/>
              <a:gd name="T48" fmla="*/ 420 w 3546"/>
              <a:gd name="T49" fmla="*/ 3459 h 4057"/>
              <a:gd name="T50" fmla="*/ 289 w 3546"/>
              <a:gd name="T51" fmla="*/ 3289 h 4057"/>
              <a:gd name="T52" fmla="*/ 272 w 3546"/>
              <a:gd name="T53" fmla="*/ 3152 h 4057"/>
              <a:gd name="T54" fmla="*/ 329 w 3546"/>
              <a:gd name="T55" fmla="*/ 2970 h 4057"/>
              <a:gd name="T56" fmla="*/ 414 w 3546"/>
              <a:gd name="T57" fmla="*/ 2766 h 4057"/>
              <a:gd name="T58" fmla="*/ 608 w 3546"/>
              <a:gd name="T59" fmla="*/ 2556 h 4057"/>
              <a:gd name="T60" fmla="*/ 710 w 3546"/>
              <a:gd name="T61" fmla="*/ 2345 h 4057"/>
              <a:gd name="T62" fmla="*/ 483 w 3546"/>
              <a:gd name="T63" fmla="*/ 2209 h 4057"/>
              <a:gd name="T64" fmla="*/ 335 w 3546"/>
              <a:gd name="T65" fmla="*/ 1925 h 4057"/>
              <a:gd name="T66" fmla="*/ 284 w 3546"/>
              <a:gd name="T67" fmla="*/ 1664 h 4057"/>
              <a:gd name="T68" fmla="*/ 62 w 3546"/>
              <a:gd name="T69" fmla="*/ 1472 h 4057"/>
              <a:gd name="T70" fmla="*/ 113 w 3546"/>
              <a:gd name="T71" fmla="*/ 1352 h 4057"/>
              <a:gd name="T72" fmla="*/ 460 w 3546"/>
              <a:gd name="T73" fmla="*/ 1364 h 4057"/>
              <a:gd name="T74" fmla="*/ 647 w 3546"/>
              <a:gd name="T75" fmla="*/ 1301 h 4057"/>
              <a:gd name="T76" fmla="*/ 698 w 3546"/>
              <a:gd name="T77" fmla="*/ 1085 h 4057"/>
              <a:gd name="T78" fmla="*/ 784 w 3546"/>
              <a:gd name="T79" fmla="*/ 710 h 4057"/>
              <a:gd name="T80" fmla="*/ 630 w 3546"/>
              <a:gd name="T81" fmla="*/ 477 h 4057"/>
              <a:gd name="T82" fmla="*/ 812 w 3546"/>
              <a:gd name="T83" fmla="*/ 381 h 4057"/>
              <a:gd name="T84" fmla="*/ 1011 w 3546"/>
              <a:gd name="T85" fmla="*/ 375 h 4057"/>
              <a:gd name="T86" fmla="*/ 1249 w 3546"/>
              <a:gd name="T87" fmla="*/ 244 h 4057"/>
              <a:gd name="T88" fmla="*/ 1483 w 3546"/>
              <a:gd name="T89" fmla="*/ 97 h 4057"/>
              <a:gd name="T90" fmla="*/ 1744 w 3546"/>
              <a:gd name="T91" fmla="*/ 142 h 4057"/>
              <a:gd name="T92" fmla="*/ 2005 w 3546"/>
              <a:gd name="T93" fmla="*/ 324 h 4057"/>
              <a:gd name="T94" fmla="*/ 2136 w 3546"/>
              <a:gd name="T95" fmla="*/ 307 h 4057"/>
              <a:gd name="T96" fmla="*/ 2374 w 3546"/>
              <a:gd name="T97" fmla="*/ 460 h 4057"/>
              <a:gd name="T98" fmla="*/ 2624 w 3546"/>
              <a:gd name="T99" fmla="*/ 404 h 4057"/>
              <a:gd name="T100" fmla="*/ 2670 w 3546"/>
              <a:gd name="T101" fmla="*/ 574 h 4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46" h="4057">
                <a:moveTo>
                  <a:pt x="2698" y="625"/>
                </a:moveTo>
                <a:lnTo>
                  <a:pt x="2698" y="625"/>
                </a:lnTo>
                <a:cubicBezTo>
                  <a:pt x="2658" y="648"/>
                  <a:pt x="2658" y="648"/>
                  <a:pt x="2658" y="648"/>
                </a:cubicBezTo>
                <a:cubicBezTo>
                  <a:pt x="2664" y="665"/>
                  <a:pt x="2653" y="693"/>
                  <a:pt x="2653" y="710"/>
                </a:cubicBezTo>
                <a:cubicBezTo>
                  <a:pt x="2653" y="750"/>
                  <a:pt x="2664" y="778"/>
                  <a:pt x="2658" y="813"/>
                </a:cubicBezTo>
                <a:cubicBezTo>
                  <a:pt x="2653" y="852"/>
                  <a:pt x="2642" y="886"/>
                  <a:pt x="2630" y="921"/>
                </a:cubicBezTo>
                <a:cubicBezTo>
                  <a:pt x="2624" y="932"/>
                  <a:pt x="2602" y="1000"/>
                  <a:pt x="2619" y="1006"/>
                </a:cubicBezTo>
                <a:cubicBezTo>
                  <a:pt x="2630" y="1006"/>
                  <a:pt x="2642" y="1000"/>
                  <a:pt x="2658" y="994"/>
                </a:cubicBezTo>
                <a:cubicBezTo>
                  <a:pt x="2676" y="989"/>
                  <a:pt x="2704" y="983"/>
                  <a:pt x="2721" y="994"/>
                </a:cubicBezTo>
                <a:cubicBezTo>
                  <a:pt x="2744" y="1006"/>
                  <a:pt x="2727" y="1108"/>
                  <a:pt x="2721" y="1131"/>
                </a:cubicBezTo>
                <a:cubicBezTo>
                  <a:pt x="2715" y="1165"/>
                  <a:pt x="2715" y="1165"/>
                  <a:pt x="2715" y="1165"/>
                </a:cubicBezTo>
                <a:cubicBezTo>
                  <a:pt x="2755" y="1193"/>
                  <a:pt x="2755" y="1193"/>
                  <a:pt x="2755" y="1193"/>
                </a:cubicBezTo>
                <a:cubicBezTo>
                  <a:pt x="2795" y="1187"/>
                  <a:pt x="2795" y="1187"/>
                  <a:pt x="2795" y="1187"/>
                </a:cubicBezTo>
                <a:cubicBezTo>
                  <a:pt x="2835" y="1159"/>
                  <a:pt x="2835" y="1159"/>
                  <a:pt x="2835" y="1159"/>
                </a:cubicBezTo>
                <a:cubicBezTo>
                  <a:pt x="2874" y="1131"/>
                  <a:pt x="2874" y="1131"/>
                  <a:pt x="2874" y="1131"/>
                </a:cubicBezTo>
                <a:cubicBezTo>
                  <a:pt x="2903" y="1125"/>
                  <a:pt x="2903" y="1125"/>
                  <a:pt x="2903" y="1125"/>
                </a:cubicBezTo>
                <a:cubicBezTo>
                  <a:pt x="2908" y="1176"/>
                  <a:pt x="2908" y="1176"/>
                  <a:pt x="2908" y="1176"/>
                </a:cubicBezTo>
                <a:cubicBezTo>
                  <a:pt x="2908" y="1187"/>
                  <a:pt x="2908" y="1187"/>
                  <a:pt x="2908" y="1187"/>
                </a:cubicBezTo>
                <a:cubicBezTo>
                  <a:pt x="2886" y="1193"/>
                  <a:pt x="2926" y="1227"/>
                  <a:pt x="2931" y="1233"/>
                </a:cubicBezTo>
                <a:cubicBezTo>
                  <a:pt x="2943" y="1256"/>
                  <a:pt x="2920" y="1324"/>
                  <a:pt x="2914" y="1347"/>
                </a:cubicBezTo>
                <a:cubicBezTo>
                  <a:pt x="2914" y="1375"/>
                  <a:pt x="2892" y="1415"/>
                  <a:pt x="2874" y="1437"/>
                </a:cubicBezTo>
                <a:cubicBezTo>
                  <a:pt x="2840" y="1472"/>
                  <a:pt x="2880" y="1460"/>
                  <a:pt x="2903" y="1494"/>
                </a:cubicBezTo>
                <a:cubicBezTo>
                  <a:pt x="2937" y="1527"/>
                  <a:pt x="2960" y="1590"/>
                  <a:pt x="3005" y="1618"/>
                </a:cubicBezTo>
                <a:cubicBezTo>
                  <a:pt x="3028" y="1630"/>
                  <a:pt x="3051" y="1624"/>
                  <a:pt x="3062" y="1647"/>
                </a:cubicBezTo>
                <a:cubicBezTo>
                  <a:pt x="3113" y="1726"/>
                  <a:pt x="3113" y="1726"/>
                  <a:pt x="3113" y="1726"/>
                </a:cubicBezTo>
                <a:cubicBezTo>
                  <a:pt x="3130" y="1755"/>
                  <a:pt x="3170" y="1760"/>
                  <a:pt x="3198" y="1777"/>
                </a:cubicBezTo>
                <a:cubicBezTo>
                  <a:pt x="3266" y="1823"/>
                  <a:pt x="3289" y="1777"/>
                  <a:pt x="3352" y="1772"/>
                </a:cubicBezTo>
                <a:cubicBezTo>
                  <a:pt x="3369" y="1766"/>
                  <a:pt x="3477" y="1698"/>
                  <a:pt x="3477" y="1681"/>
                </a:cubicBezTo>
                <a:cubicBezTo>
                  <a:pt x="3482" y="1681"/>
                  <a:pt x="3482" y="1681"/>
                  <a:pt x="3482" y="1681"/>
                </a:cubicBezTo>
                <a:cubicBezTo>
                  <a:pt x="3482" y="1686"/>
                  <a:pt x="3505" y="1704"/>
                  <a:pt x="3505" y="1726"/>
                </a:cubicBezTo>
                <a:cubicBezTo>
                  <a:pt x="3505" y="1772"/>
                  <a:pt x="3482" y="1789"/>
                  <a:pt x="3471" y="1829"/>
                </a:cubicBezTo>
                <a:cubicBezTo>
                  <a:pt x="3460" y="1874"/>
                  <a:pt x="3448" y="1891"/>
                  <a:pt x="3397" y="1891"/>
                </a:cubicBezTo>
                <a:cubicBezTo>
                  <a:pt x="3397" y="1902"/>
                  <a:pt x="3420" y="1942"/>
                  <a:pt x="3426" y="1965"/>
                </a:cubicBezTo>
                <a:cubicBezTo>
                  <a:pt x="3443" y="2016"/>
                  <a:pt x="3471" y="2022"/>
                  <a:pt x="3499" y="2061"/>
                </a:cubicBezTo>
                <a:cubicBezTo>
                  <a:pt x="3505" y="2073"/>
                  <a:pt x="3545" y="2124"/>
                  <a:pt x="3539" y="2130"/>
                </a:cubicBezTo>
                <a:cubicBezTo>
                  <a:pt x="3534" y="2130"/>
                  <a:pt x="3426" y="2101"/>
                  <a:pt x="3397" y="2101"/>
                </a:cubicBezTo>
                <a:cubicBezTo>
                  <a:pt x="3380" y="2101"/>
                  <a:pt x="3335" y="2079"/>
                  <a:pt x="3323" y="2095"/>
                </a:cubicBezTo>
                <a:cubicBezTo>
                  <a:pt x="3312" y="2124"/>
                  <a:pt x="3318" y="2135"/>
                  <a:pt x="3289" y="2147"/>
                </a:cubicBezTo>
                <a:cubicBezTo>
                  <a:pt x="3284" y="2203"/>
                  <a:pt x="3238" y="2238"/>
                  <a:pt x="3301" y="2277"/>
                </a:cubicBezTo>
                <a:cubicBezTo>
                  <a:pt x="3318" y="2289"/>
                  <a:pt x="3318" y="2323"/>
                  <a:pt x="3295" y="2334"/>
                </a:cubicBezTo>
                <a:cubicBezTo>
                  <a:pt x="3278" y="2345"/>
                  <a:pt x="3221" y="2334"/>
                  <a:pt x="3215" y="2317"/>
                </a:cubicBezTo>
                <a:cubicBezTo>
                  <a:pt x="3198" y="2317"/>
                  <a:pt x="3181" y="2306"/>
                  <a:pt x="3158" y="2306"/>
                </a:cubicBezTo>
                <a:cubicBezTo>
                  <a:pt x="3158" y="2317"/>
                  <a:pt x="3176" y="2334"/>
                  <a:pt x="3181" y="2351"/>
                </a:cubicBezTo>
                <a:cubicBezTo>
                  <a:pt x="3210" y="2408"/>
                  <a:pt x="3193" y="2459"/>
                  <a:pt x="3272" y="2476"/>
                </a:cubicBezTo>
                <a:cubicBezTo>
                  <a:pt x="3346" y="2493"/>
                  <a:pt x="3312" y="2539"/>
                  <a:pt x="3289" y="2579"/>
                </a:cubicBezTo>
                <a:cubicBezTo>
                  <a:pt x="3278" y="2590"/>
                  <a:pt x="3266" y="2579"/>
                  <a:pt x="3255" y="2573"/>
                </a:cubicBezTo>
                <a:cubicBezTo>
                  <a:pt x="3238" y="2567"/>
                  <a:pt x="3204" y="2573"/>
                  <a:pt x="3193" y="2590"/>
                </a:cubicBezTo>
                <a:cubicBezTo>
                  <a:pt x="3176" y="2624"/>
                  <a:pt x="3158" y="2664"/>
                  <a:pt x="3158" y="2703"/>
                </a:cubicBezTo>
                <a:cubicBezTo>
                  <a:pt x="3158" y="2749"/>
                  <a:pt x="3158" y="2783"/>
                  <a:pt x="3119" y="2806"/>
                </a:cubicBezTo>
                <a:cubicBezTo>
                  <a:pt x="3090" y="2823"/>
                  <a:pt x="3090" y="2823"/>
                  <a:pt x="3090" y="2823"/>
                </a:cubicBezTo>
                <a:lnTo>
                  <a:pt x="3090" y="2823"/>
                </a:lnTo>
                <a:cubicBezTo>
                  <a:pt x="3039" y="2828"/>
                  <a:pt x="3039" y="2828"/>
                  <a:pt x="3039" y="2828"/>
                </a:cubicBezTo>
                <a:cubicBezTo>
                  <a:pt x="2977" y="2868"/>
                  <a:pt x="2988" y="2834"/>
                  <a:pt x="2937" y="2840"/>
                </a:cubicBezTo>
                <a:cubicBezTo>
                  <a:pt x="2880" y="2851"/>
                  <a:pt x="2892" y="2828"/>
                  <a:pt x="2892" y="2897"/>
                </a:cubicBezTo>
                <a:cubicBezTo>
                  <a:pt x="2892" y="2931"/>
                  <a:pt x="2863" y="2919"/>
                  <a:pt x="2846" y="2931"/>
                </a:cubicBezTo>
                <a:cubicBezTo>
                  <a:pt x="2818" y="2942"/>
                  <a:pt x="2795" y="2982"/>
                  <a:pt x="2766" y="2999"/>
                </a:cubicBezTo>
                <a:cubicBezTo>
                  <a:pt x="2721" y="3033"/>
                  <a:pt x="2727" y="3061"/>
                  <a:pt x="2670" y="3044"/>
                </a:cubicBezTo>
                <a:cubicBezTo>
                  <a:pt x="2647" y="3039"/>
                  <a:pt x="2596" y="3152"/>
                  <a:pt x="2568" y="3169"/>
                </a:cubicBezTo>
                <a:cubicBezTo>
                  <a:pt x="2534" y="3192"/>
                  <a:pt x="2539" y="3215"/>
                  <a:pt x="2516" y="3238"/>
                </a:cubicBezTo>
                <a:cubicBezTo>
                  <a:pt x="2494" y="3272"/>
                  <a:pt x="2460" y="3232"/>
                  <a:pt x="2431" y="3266"/>
                </a:cubicBezTo>
                <a:cubicBezTo>
                  <a:pt x="2414" y="3283"/>
                  <a:pt x="2397" y="3328"/>
                  <a:pt x="2397" y="3351"/>
                </a:cubicBezTo>
                <a:cubicBezTo>
                  <a:pt x="2397" y="3368"/>
                  <a:pt x="2414" y="3374"/>
                  <a:pt x="2414" y="3391"/>
                </a:cubicBezTo>
                <a:cubicBezTo>
                  <a:pt x="2420" y="3408"/>
                  <a:pt x="2397" y="3448"/>
                  <a:pt x="2414" y="3459"/>
                </a:cubicBezTo>
                <a:cubicBezTo>
                  <a:pt x="2426" y="3470"/>
                  <a:pt x="2437" y="3470"/>
                  <a:pt x="2437" y="3493"/>
                </a:cubicBezTo>
                <a:cubicBezTo>
                  <a:pt x="2437" y="3533"/>
                  <a:pt x="2471" y="3561"/>
                  <a:pt x="2471" y="3612"/>
                </a:cubicBezTo>
                <a:cubicBezTo>
                  <a:pt x="2465" y="3641"/>
                  <a:pt x="2443" y="3652"/>
                  <a:pt x="2443" y="3669"/>
                </a:cubicBezTo>
                <a:cubicBezTo>
                  <a:pt x="2443" y="3686"/>
                  <a:pt x="2448" y="3692"/>
                  <a:pt x="2443" y="3709"/>
                </a:cubicBezTo>
                <a:cubicBezTo>
                  <a:pt x="2437" y="3720"/>
                  <a:pt x="2403" y="3749"/>
                  <a:pt x="2392" y="3754"/>
                </a:cubicBezTo>
                <a:cubicBezTo>
                  <a:pt x="2374" y="3754"/>
                  <a:pt x="2363" y="3754"/>
                  <a:pt x="2346" y="3754"/>
                </a:cubicBezTo>
                <a:cubicBezTo>
                  <a:pt x="2312" y="3766"/>
                  <a:pt x="2261" y="3851"/>
                  <a:pt x="2227" y="3834"/>
                </a:cubicBezTo>
                <a:cubicBezTo>
                  <a:pt x="2210" y="3823"/>
                  <a:pt x="2181" y="3749"/>
                  <a:pt x="2210" y="3743"/>
                </a:cubicBezTo>
                <a:cubicBezTo>
                  <a:pt x="2289" y="3732"/>
                  <a:pt x="2255" y="3624"/>
                  <a:pt x="2159" y="3681"/>
                </a:cubicBezTo>
                <a:cubicBezTo>
                  <a:pt x="2125" y="3698"/>
                  <a:pt x="2045" y="3686"/>
                  <a:pt x="2034" y="3737"/>
                </a:cubicBezTo>
                <a:cubicBezTo>
                  <a:pt x="2022" y="3766"/>
                  <a:pt x="1988" y="3777"/>
                  <a:pt x="1971" y="3806"/>
                </a:cubicBezTo>
                <a:cubicBezTo>
                  <a:pt x="1954" y="3834"/>
                  <a:pt x="2011" y="3851"/>
                  <a:pt x="1965" y="3897"/>
                </a:cubicBezTo>
                <a:cubicBezTo>
                  <a:pt x="1931" y="3931"/>
                  <a:pt x="1960" y="3942"/>
                  <a:pt x="1903" y="3965"/>
                </a:cubicBezTo>
                <a:cubicBezTo>
                  <a:pt x="1857" y="3976"/>
                  <a:pt x="1806" y="3976"/>
                  <a:pt x="1761" y="3987"/>
                </a:cubicBezTo>
                <a:cubicBezTo>
                  <a:pt x="1727" y="3999"/>
                  <a:pt x="1698" y="4033"/>
                  <a:pt x="1670" y="4044"/>
                </a:cubicBezTo>
                <a:cubicBezTo>
                  <a:pt x="1647" y="4056"/>
                  <a:pt x="1642" y="4021"/>
                  <a:pt x="1619" y="4021"/>
                </a:cubicBezTo>
                <a:cubicBezTo>
                  <a:pt x="1596" y="4021"/>
                  <a:pt x="1585" y="4021"/>
                  <a:pt x="1568" y="4010"/>
                </a:cubicBezTo>
                <a:cubicBezTo>
                  <a:pt x="1545" y="3993"/>
                  <a:pt x="1522" y="4004"/>
                  <a:pt x="1499" y="3999"/>
                </a:cubicBezTo>
                <a:cubicBezTo>
                  <a:pt x="1483" y="3993"/>
                  <a:pt x="1437" y="3948"/>
                  <a:pt x="1437" y="3931"/>
                </a:cubicBezTo>
                <a:cubicBezTo>
                  <a:pt x="1420" y="3862"/>
                  <a:pt x="1403" y="3902"/>
                  <a:pt x="1357" y="3874"/>
                </a:cubicBezTo>
                <a:cubicBezTo>
                  <a:pt x="1323" y="3851"/>
                  <a:pt x="1335" y="3874"/>
                  <a:pt x="1323" y="3897"/>
                </a:cubicBezTo>
                <a:cubicBezTo>
                  <a:pt x="1301" y="3948"/>
                  <a:pt x="1301" y="3948"/>
                  <a:pt x="1301" y="3948"/>
                </a:cubicBezTo>
                <a:cubicBezTo>
                  <a:pt x="1301" y="3953"/>
                  <a:pt x="1233" y="3925"/>
                  <a:pt x="1221" y="3919"/>
                </a:cubicBezTo>
                <a:cubicBezTo>
                  <a:pt x="1170" y="3908"/>
                  <a:pt x="1164" y="3936"/>
                  <a:pt x="1164" y="3868"/>
                </a:cubicBezTo>
                <a:cubicBezTo>
                  <a:pt x="1164" y="3851"/>
                  <a:pt x="1119" y="3811"/>
                  <a:pt x="1107" y="3806"/>
                </a:cubicBezTo>
                <a:cubicBezTo>
                  <a:pt x="1085" y="3800"/>
                  <a:pt x="1051" y="3817"/>
                  <a:pt x="1028" y="3817"/>
                </a:cubicBezTo>
                <a:cubicBezTo>
                  <a:pt x="965" y="3817"/>
                  <a:pt x="977" y="3828"/>
                  <a:pt x="937" y="3789"/>
                </a:cubicBezTo>
                <a:cubicBezTo>
                  <a:pt x="920" y="3777"/>
                  <a:pt x="897" y="3794"/>
                  <a:pt x="886" y="3783"/>
                </a:cubicBezTo>
                <a:cubicBezTo>
                  <a:pt x="846" y="3737"/>
                  <a:pt x="960" y="3692"/>
                  <a:pt x="880" y="3686"/>
                </a:cubicBezTo>
                <a:cubicBezTo>
                  <a:pt x="846" y="3686"/>
                  <a:pt x="812" y="3681"/>
                  <a:pt x="789" y="3652"/>
                </a:cubicBezTo>
                <a:cubicBezTo>
                  <a:pt x="738" y="3641"/>
                  <a:pt x="738" y="3641"/>
                  <a:pt x="738" y="3641"/>
                </a:cubicBezTo>
                <a:lnTo>
                  <a:pt x="738" y="3641"/>
                </a:lnTo>
                <a:cubicBezTo>
                  <a:pt x="715" y="3595"/>
                  <a:pt x="721" y="3647"/>
                  <a:pt x="687" y="3635"/>
                </a:cubicBezTo>
                <a:cubicBezTo>
                  <a:pt x="653" y="3630"/>
                  <a:pt x="642" y="3681"/>
                  <a:pt x="596" y="3675"/>
                </a:cubicBezTo>
                <a:cubicBezTo>
                  <a:pt x="539" y="3675"/>
                  <a:pt x="539" y="3692"/>
                  <a:pt x="511" y="3630"/>
                </a:cubicBezTo>
                <a:cubicBezTo>
                  <a:pt x="500" y="3595"/>
                  <a:pt x="477" y="3533"/>
                  <a:pt x="454" y="3510"/>
                </a:cubicBezTo>
                <a:cubicBezTo>
                  <a:pt x="443" y="3499"/>
                  <a:pt x="420" y="3482"/>
                  <a:pt x="420" y="3459"/>
                </a:cubicBezTo>
                <a:lnTo>
                  <a:pt x="420" y="3465"/>
                </a:lnTo>
                <a:cubicBezTo>
                  <a:pt x="409" y="3436"/>
                  <a:pt x="380" y="3419"/>
                  <a:pt x="358" y="3391"/>
                </a:cubicBezTo>
                <a:cubicBezTo>
                  <a:pt x="346" y="3374"/>
                  <a:pt x="324" y="3340"/>
                  <a:pt x="318" y="3317"/>
                </a:cubicBezTo>
                <a:cubicBezTo>
                  <a:pt x="312" y="3294"/>
                  <a:pt x="312" y="3294"/>
                  <a:pt x="289" y="3289"/>
                </a:cubicBezTo>
                <a:cubicBezTo>
                  <a:pt x="272" y="3283"/>
                  <a:pt x="278" y="3243"/>
                  <a:pt x="284" y="3232"/>
                </a:cubicBezTo>
                <a:cubicBezTo>
                  <a:pt x="289" y="3226"/>
                  <a:pt x="295" y="3220"/>
                  <a:pt x="289" y="3209"/>
                </a:cubicBezTo>
                <a:cubicBezTo>
                  <a:pt x="289" y="3209"/>
                  <a:pt x="278" y="3215"/>
                  <a:pt x="267" y="3209"/>
                </a:cubicBezTo>
                <a:cubicBezTo>
                  <a:pt x="272" y="3152"/>
                  <a:pt x="272" y="3152"/>
                  <a:pt x="272" y="3152"/>
                </a:cubicBezTo>
                <a:cubicBezTo>
                  <a:pt x="278" y="3135"/>
                  <a:pt x="284" y="3124"/>
                  <a:pt x="284" y="3112"/>
                </a:cubicBezTo>
                <a:cubicBezTo>
                  <a:pt x="295" y="3078"/>
                  <a:pt x="324" y="3056"/>
                  <a:pt x="335" y="3027"/>
                </a:cubicBezTo>
                <a:cubicBezTo>
                  <a:pt x="340" y="3016"/>
                  <a:pt x="346" y="3010"/>
                  <a:pt x="352" y="2999"/>
                </a:cubicBezTo>
                <a:cubicBezTo>
                  <a:pt x="358" y="2982"/>
                  <a:pt x="324" y="2993"/>
                  <a:pt x="329" y="2970"/>
                </a:cubicBezTo>
                <a:cubicBezTo>
                  <a:pt x="329" y="2942"/>
                  <a:pt x="335" y="2908"/>
                  <a:pt x="335" y="2885"/>
                </a:cubicBezTo>
                <a:cubicBezTo>
                  <a:pt x="335" y="2868"/>
                  <a:pt x="340" y="2857"/>
                  <a:pt x="340" y="2840"/>
                </a:cubicBezTo>
                <a:cubicBezTo>
                  <a:pt x="346" y="2811"/>
                  <a:pt x="363" y="2823"/>
                  <a:pt x="380" y="2806"/>
                </a:cubicBezTo>
                <a:cubicBezTo>
                  <a:pt x="397" y="2794"/>
                  <a:pt x="403" y="2777"/>
                  <a:pt x="414" y="2766"/>
                </a:cubicBezTo>
                <a:cubicBezTo>
                  <a:pt x="426" y="2755"/>
                  <a:pt x="437" y="2760"/>
                  <a:pt x="443" y="2749"/>
                </a:cubicBezTo>
                <a:cubicBezTo>
                  <a:pt x="471" y="2726"/>
                  <a:pt x="460" y="2692"/>
                  <a:pt x="511" y="2692"/>
                </a:cubicBezTo>
                <a:cubicBezTo>
                  <a:pt x="539" y="2692"/>
                  <a:pt x="574" y="2613"/>
                  <a:pt x="596" y="2624"/>
                </a:cubicBezTo>
                <a:cubicBezTo>
                  <a:pt x="596" y="2613"/>
                  <a:pt x="613" y="2567"/>
                  <a:pt x="608" y="2556"/>
                </a:cubicBezTo>
                <a:cubicBezTo>
                  <a:pt x="602" y="2550"/>
                  <a:pt x="602" y="2539"/>
                  <a:pt x="602" y="2527"/>
                </a:cubicBezTo>
                <a:cubicBezTo>
                  <a:pt x="613" y="2527"/>
                  <a:pt x="625" y="2499"/>
                  <a:pt x="630" y="2493"/>
                </a:cubicBezTo>
                <a:cubicBezTo>
                  <a:pt x="630" y="2476"/>
                  <a:pt x="653" y="2459"/>
                  <a:pt x="664" y="2448"/>
                </a:cubicBezTo>
                <a:cubicBezTo>
                  <a:pt x="670" y="2431"/>
                  <a:pt x="715" y="2363"/>
                  <a:pt x="710" y="2345"/>
                </a:cubicBezTo>
                <a:cubicBezTo>
                  <a:pt x="710" y="2340"/>
                  <a:pt x="698" y="2334"/>
                  <a:pt x="698" y="2323"/>
                </a:cubicBezTo>
                <a:cubicBezTo>
                  <a:pt x="698" y="2306"/>
                  <a:pt x="704" y="2300"/>
                  <a:pt x="698" y="2283"/>
                </a:cubicBezTo>
                <a:cubicBezTo>
                  <a:pt x="681" y="2260"/>
                  <a:pt x="636" y="2215"/>
                  <a:pt x="608" y="2215"/>
                </a:cubicBezTo>
                <a:cubicBezTo>
                  <a:pt x="568" y="2215"/>
                  <a:pt x="511" y="2249"/>
                  <a:pt x="483" y="2209"/>
                </a:cubicBezTo>
                <a:cubicBezTo>
                  <a:pt x="477" y="2203"/>
                  <a:pt x="488" y="2158"/>
                  <a:pt x="488" y="2141"/>
                </a:cubicBezTo>
                <a:cubicBezTo>
                  <a:pt x="488" y="2107"/>
                  <a:pt x="448" y="2118"/>
                  <a:pt x="420" y="2107"/>
                </a:cubicBezTo>
                <a:cubicBezTo>
                  <a:pt x="369" y="2090"/>
                  <a:pt x="335" y="2027"/>
                  <a:pt x="358" y="1971"/>
                </a:cubicBezTo>
                <a:cubicBezTo>
                  <a:pt x="375" y="1942"/>
                  <a:pt x="352" y="1948"/>
                  <a:pt x="335" y="1925"/>
                </a:cubicBezTo>
                <a:cubicBezTo>
                  <a:pt x="324" y="1908"/>
                  <a:pt x="289" y="1874"/>
                  <a:pt x="284" y="1857"/>
                </a:cubicBezTo>
                <a:cubicBezTo>
                  <a:pt x="278" y="1840"/>
                  <a:pt x="278" y="1823"/>
                  <a:pt x="278" y="1806"/>
                </a:cubicBezTo>
                <a:cubicBezTo>
                  <a:pt x="272" y="1777"/>
                  <a:pt x="261" y="1800"/>
                  <a:pt x="278" y="1766"/>
                </a:cubicBezTo>
                <a:cubicBezTo>
                  <a:pt x="289" y="1749"/>
                  <a:pt x="301" y="1670"/>
                  <a:pt x="284" y="1664"/>
                </a:cubicBezTo>
                <a:cubicBezTo>
                  <a:pt x="261" y="1647"/>
                  <a:pt x="238" y="1635"/>
                  <a:pt x="216" y="1624"/>
                </a:cubicBezTo>
                <a:cubicBezTo>
                  <a:pt x="176" y="1607"/>
                  <a:pt x="187" y="1556"/>
                  <a:pt x="153" y="1556"/>
                </a:cubicBezTo>
                <a:cubicBezTo>
                  <a:pt x="130" y="1556"/>
                  <a:pt x="125" y="1544"/>
                  <a:pt x="113" y="1522"/>
                </a:cubicBezTo>
                <a:cubicBezTo>
                  <a:pt x="96" y="1500"/>
                  <a:pt x="85" y="1489"/>
                  <a:pt x="62" y="1472"/>
                </a:cubicBezTo>
                <a:cubicBezTo>
                  <a:pt x="51" y="1460"/>
                  <a:pt x="22" y="1409"/>
                  <a:pt x="17" y="1398"/>
                </a:cubicBezTo>
                <a:cubicBezTo>
                  <a:pt x="0" y="1347"/>
                  <a:pt x="0" y="1347"/>
                  <a:pt x="0" y="1347"/>
                </a:cubicBezTo>
                <a:cubicBezTo>
                  <a:pt x="17" y="1347"/>
                  <a:pt x="39" y="1335"/>
                  <a:pt x="56" y="1335"/>
                </a:cubicBezTo>
                <a:cubicBezTo>
                  <a:pt x="74" y="1335"/>
                  <a:pt x="96" y="1347"/>
                  <a:pt x="113" y="1352"/>
                </a:cubicBezTo>
                <a:cubicBezTo>
                  <a:pt x="130" y="1364"/>
                  <a:pt x="153" y="1364"/>
                  <a:pt x="176" y="1364"/>
                </a:cubicBezTo>
                <a:cubicBezTo>
                  <a:pt x="210" y="1358"/>
                  <a:pt x="233" y="1398"/>
                  <a:pt x="267" y="1369"/>
                </a:cubicBezTo>
                <a:cubicBezTo>
                  <a:pt x="312" y="1335"/>
                  <a:pt x="346" y="1330"/>
                  <a:pt x="397" y="1347"/>
                </a:cubicBezTo>
                <a:cubicBezTo>
                  <a:pt x="420" y="1352"/>
                  <a:pt x="437" y="1369"/>
                  <a:pt x="460" y="1364"/>
                </a:cubicBezTo>
                <a:cubicBezTo>
                  <a:pt x="494" y="1358"/>
                  <a:pt x="500" y="1341"/>
                  <a:pt x="539" y="1341"/>
                </a:cubicBezTo>
                <a:cubicBezTo>
                  <a:pt x="556" y="1341"/>
                  <a:pt x="579" y="1358"/>
                  <a:pt x="602" y="1352"/>
                </a:cubicBezTo>
                <a:cubicBezTo>
                  <a:pt x="613" y="1347"/>
                  <a:pt x="625" y="1341"/>
                  <a:pt x="642" y="1330"/>
                </a:cubicBezTo>
                <a:cubicBezTo>
                  <a:pt x="647" y="1301"/>
                  <a:pt x="647" y="1301"/>
                  <a:pt x="647" y="1301"/>
                </a:cubicBezTo>
                <a:cubicBezTo>
                  <a:pt x="647" y="1273"/>
                  <a:pt x="659" y="1261"/>
                  <a:pt x="670" y="1233"/>
                </a:cubicBezTo>
                <a:cubicBezTo>
                  <a:pt x="676" y="1216"/>
                  <a:pt x="664" y="1187"/>
                  <a:pt x="676" y="1171"/>
                </a:cubicBezTo>
                <a:cubicBezTo>
                  <a:pt x="687" y="1153"/>
                  <a:pt x="681" y="1148"/>
                  <a:pt x="676" y="1131"/>
                </a:cubicBezTo>
                <a:cubicBezTo>
                  <a:pt x="664" y="1114"/>
                  <a:pt x="681" y="1085"/>
                  <a:pt x="698" y="1085"/>
                </a:cubicBezTo>
                <a:cubicBezTo>
                  <a:pt x="727" y="1085"/>
                  <a:pt x="733" y="1051"/>
                  <a:pt x="755" y="1034"/>
                </a:cubicBezTo>
                <a:cubicBezTo>
                  <a:pt x="789" y="1017"/>
                  <a:pt x="772" y="972"/>
                  <a:pt x="772" y="949"/>
                </a:cubicBezTo>
                <a:cubicBezTo>
                  <a:pt x="772" y="915"/>
                  <a:pt x="812" y="904"/>
                  <a:pt x="806" y="875"/>
                </a:cubicBezTo>
                <a:cubicBezTo>
                  <a:pt x="789" y="824"/>
                  <a:pt x="835" y="762"/>
                  <a:pt x="784" y="710"/>
                </a:cubicBezTo>
                <a:cubicBezTo>
                  <a:pt x="772" y="699"/>
                  <a:pt x="761" y="705"/>
                  <a:pt x="755" y="682"/>
                </a:cubicBezTo>
                <a:cubicBezTo>
                  <a:pt x="727" y="591"/>
                  <a:pt x="698" y="654"/>
                  <a:pt x="647" y="608"/>
                </a:cubicBezTo>
                <a:cubicBezTo>
                  <a:pt x="625" y="597"/>
                  <a:pt x="630" y="551"/>
                  <a:pt x="642" y="534"/>
                </a:cubicBezTo>
                <a:cubicBezTo>
                  <a:pt x="636" y="506"/>
                  <a:pt x="613" y="517"/>
                  <a:pt x="630" y="477"/>
                </a:cubicBezTo>
                <a:cubicBezTo>
                  <a:pt x="642" y="466"/>
                  <a:pt x="653" y="443"/>
                  <a:pt x="653" y="426"/>
                </a:cubicBezTo>
                <a:cubicBezTo>
                  <a:pt x="664" y="426"/>
                  <a:pt x="687" y="426"/>
                  <a:pt x="698" y="426"/>
                </a:cubicBezTo>
                <a:cubicBezTo>
                  <a:pt x="710" y="421"/>
                  <a:pt x="710" y="404"/>
                  <a:pt x="721" y="398"/>
                </a:cubicBezTo>
                <a:cubicBezTo>
                  <a:pt x="738" y="386"/>
                  <a:pt x="795" y="386"/>
                  <a:pt x="812" y="381"/>
                </a:cubicBezTo>
                <a:lnTo>
                  <a:pt x="812" y="381"/>
                </a:lnTo>
                <a:cubicBezTo>
                  <a:pt x="857" y="398"/>
                  <a:pt x="857" y="398"/>
                  <a:pt x="857" y="398"/>
                </a:cubicBezTo>
                <a:cubicBezTo>
                  <a:pt x="892" y="415"/>
                  <a:pt x="892" y="415"/>
                  <a:pt x="931" y="415"/>
                </a:cubicBezTo>
                <a:cubicBezTo>
                  <a:pt x="965" y="415"/>
                  <a:pt x="988" y="369"/>
                  <a:pt x="1011" y="375"/>
                </a:cubicBezTo>
                <a:cubicBezTo>
                  <a:pt x="1028" y="438"/>
                  <a:pt x="1039" y="398"/>
                  <a:pt x="1085" y="381"/>
                </a:cubicBezTo>
                <a:cubicBezTo>
                  <a:pt x="1102" y="375"/>
                  <a:pt x="1119" y="386"/>
                  <a:pt x="1136" y="381"/>
                </a:cubicBezTo>
                <a:cubicBezTo>
                  <a:pt x="1153" y="375"/>
                  <a:pt x="1204" y="358"/>
                  <a:pt x="1204" y="341"/>
                </a:cubicBezTo>
                <a:cubicBezTo>
                  <a:pt x="1204" y="307"/>
                  <a:pt x="1210" y="256"/>
                  <a:pt x="1249" y="244"/>
                </a:cubicBezTo>
                <a:cubicBezTo>
                  <a:pt x="1272" y="233"/>
                  <a:pt x="1284" y="216"/>
                  <a:pt x="1312" y="216"/>
                </a:cubicBezTo>
                <a:cubicBezTo>
                  <a:pt x="1340" y="216"/>
                  <a:pt x="1352" y="205"/>
                  <a:pt x="1369" y="176"/>
                </a:cubicBezTo>
                <a:cubicBezTo>
                  <a:pt x="1392" y="171"/>
                  <a:pt x="1397" y="171"/>
                  <a:pt x="1420" y="165"/>
                </a:cubicBezTo>
                <a:cubicBezTo>
                  <a:pt x="1431" y="165"/>
                  <a:pt x="1454" y="103"/>
                  <a:pt x="1483" y="97"/>
                </a:cubicBezTo>
                <a:cubicBezTo>
                  <a:pt x="1534" y="80"/>
                  <a:pt x="1607" y="0"/>
                  <a:pt x="1647" y="51"/>
                </a:cubicBezTo>
                <a:cubicBezTo>
                  <a:pt x="1681" y="91"/>
                  <a:pt x="1681" y="91"/>
                  <a:pt x="1681" y="91"/>
                </a:cubicBezTo>
                <a:cubicBezTo>
                  <a:pt x="1687" y="103"/>
                  <a:pt x="1698" y="103"/>
                  <a:pt x="1710" y="97"/>
                </a:cubicBezTo>
                <a:cubicBezTo>
                  <a:pt x="1767" y="91"/>
                  <a:pt x="1693" y="131"/>
                  <a:pt x="1744" y="142"/>
                </a:cubicBezTo>
                <a:cubicBezTo>
                  <a:pt x="1823" y="165"/>
                  <a:pt x="1738" y="227"/>
                  <a:pt x="1772" y="244"/>
                </a:cubicBezTo>
                <a:cubicBezTo>
                  <a:pt x="1784" y="250"/>
                  <a:pt x="1846" y="261"/>
                  <a:pt x="1852" y="261"/>
                </a:cubicBezTo>
                <a:cubicBezTo>
                  <a:pt x="1863" y="278"/>
                  <a:pt x="1857" y="313"/>
                  <a:pt x="1886" y="318"/>
                </a:cubicBezTo>
                <a:cubicBezTo>
                  <a:pt x="1954" y="330"/>
                  <a:pt x="1948" y="404"/>
                  <a:pt x="2005" y="324"/>
                </a:cubicBezTo>
                <a:cubicBezTo>
                  <a:pt x="2022" y="290"/>
                  <a:pt x="2034" y="290"/>
                  <a:pt x="2068" y="284"/>
                </a:cubicBezTo>
                <a:cubicBezTo>
                  <a:pt x="2090" y="278"/>
                  <a:pt x="2102" y="244"/>
                  <a:pt x="2130" y="239"/>
                </a:cubicBezTo>
                <a:lnTo>
                  <a:pt x="2130" y="239"/>
                </a:lnTo>
                <a:cubicBezTo>
                  <a:pt x="2130" y="261"/>
                  <a:pt x="2142" y="284"/>
                  <a:pt x="2136" y="307"/>
                </a:cubicBezTo>
                <a:cubicBezTo>
                  <a:pt x="2125" y="352"/>
                  <a:pt x="2159" y="364"/>
                  <a:pt x="2204" y="347"/>
                </a:cubicBezTo>
                <a:cubicBezTo>
                  <a:pt x="2227" y="335"/>
                  <a:pt x="2261" y="352"/>
                  <a:pt x="2278" y="369"/>
                </a:cubicBezTo>
                <a:cubicBezTo>
                  <a:pt x="2289" y="386"/>
                  <a:pt x="2295" y="404"/>
                  <a:pt x="2318" y="404"/>
                </a:cubicBezTo>
                <a:cubicBezTo>
                  <a:pt x="2352" y="404"/>
                  <a:pt x="2346" y="443"/>
                  <a:pt x="2374" y="460"/>
                </a:cubicBezTo>
                <a:cubicBezTo>
                  <a:pt x="2414" y="477"/>
                  <a:pt x="2437" y="506"/>
                  <a:pt x="2488" y="483"/>
                </a:cubicBezTo>
                <a:cubicBezTo>
                  <a:pt x="2511" y="483"/>
                  <a:pt x="2539" y="472"/>
                  <a:pt x="2551" y="455"/>
                </a:cubicBezTo>
                <a:cubicBezTo>
                  <a:pt x="2562" y="438"/>
                  <a:pt x="2573" y="421"/>
                  <a:pt x="2590" y="409"/>
                </a:cubicBezTo>
                <a:cubicBezTo>
                  <a:pt x="2596" y="404"/>
                  <a:pt x="2613" y="404"/>
                  <a:pt x="2624" y="404"/>
                </a:cubicBezTo>
                <a:cubicBezTo>
                  <a:pt x="2630" y="404"/>
                  <a:pt x="2698" y="369"/>
                  <a:pt x="2687" y="392"/>
                </a:cubicBezTo>
                <a:cubicBezTo>
                  <a:pt x="2676" y="415"/>
                  <a:pt x="2658" y="432"/>
                  <a:pt x="2658" y="455"/>
                </a:cubicBezTo>
                <a:cubicBezTo>
                  <a:pt x="2658" y="472"/>
                  <a:pt x="2664" y="489"/>
                  <a:pt x="2664" y="506"/>
                </a:cubicBezTo>
                <a:cubicBezTo>
                  <a:pt x="2658" y="534"/>
                  <a:pt x="2653" y="546"/>
                  <a:pt x="2670" y="574"/>
                </a:cubicBezTo>
                <a:cubicBezTo>
                  <a:pt x="2681" y="591"/>
                  <a:pt x="2693" y="602"/>
                  <a:pt x="2698" y="625"/>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0" name="Freeform 162"/>
          <p:cNvSpPr>
            <a:spLocks noChangeArrowheads="1"/>
          </p:cNvSpPr>
          <p:nvPr/>
        </p:nvSpPr>
        <p:spPr bwMode="auto">
          <a:xfrm>
            <a:off x="13240946" y="8723539"/>
            <a:ext cx="4996272" cy="2916207"/>
          </a:xfrm>
          <a:custGeom>
            <a:avLst/>
            <a:gdLst>
              <a:gd name="T0" fmla="*/ 3249 w 7221"/>
              <a:gd name="T1" fmla="*/ 96 h 4216"/>
              <a:gd name="T2" fmla="*/ 3613 w 7221"/>
              <a:gd name="T3" fmla="*/ 380 h 4216"/>
              <a:gd name="T4" fmla="*/ 3994 w 7221"/>
              <a:gd name="T5" fmla="*/ 522 h 4216"/>
              <a:gd name="T6" fmla="*/ 4516 w 7221"/>
              <a:gd name="T7" fmla="*/ 551 h 4216"/>
              <a:gd name="T8" fmla="*/ 4845 w 7221"/>
              <a:gd name="T9" fmla="*/ 437 h 4216"/>
              <a:gd name="T10" fmla="*/ 5078 w 7221"/>
              <a:gd name="T11" fmla="*/ 409 h 4216"/>
              <a:gd name="T12" fmla="*/ 5493 w 7221"/>
              <a:gd name="T13" fmla="*/ 431 h 4216"/>
              <a:gd name="T14" fmla="*/ 5657 w 7221"/>
              <a:gd name="T15" fmla="*/ 420 h 4216"/>
              <a:gd name="T16" fmla="*/ 6078 w 7221"/>
              <a:gd name="T17" fmla="*/ 426 h 4216"/>
              <a:gd name="T18" fmla="*/ 6220 w 7221"/>
              <a:gd name="T19" fmla="*/ 727 h 4216"/>
              <a:gd name="T20" fmla="*/ 6089 w 7221"/>
              <a:gd name="T21" fmla="*/ 1000 h 4216"/>
              <a:gd name="T22" fmla="*/ 6345 w 7221"/>
              <a:gd name="T23" fmla="*/ 1096 h 4216"/>
              <a:gd name="T24" fmla="*/ 6686 w 7221"/>
              <a:gd name="T25" fmla="*/ 1318 h 4216"/>
              <a:gd name="T26" fmla="*/ 6765 w 7221"/>
              <a:gd name="T27" fmla="*/ 1511 h 4216"/>
              <a:gd name="T28" fmla="*/ 6839 w 7221"/>
              <a:gd name="T29" fmla="*/ 1801 h 4216"/>
              <a:gd name="T30" fmla="*/ 7220 w 7221"/>
              <a:gd name="T31" fmla="*/ 2107 h 4216"/>
              <a:gd name="T32" fmla="*/ 6885 w 7221"/>
              <a:gd name="T33" fmla="*/ 2766 h 4216"/>
              <a:gd name="T34" fmla="*/ 6527 w 7221"/>
              <a:gd name="T35" fmla="*/ 3107 h 4216"/>
              <a:gd name="T36" fmla="*/ 6214 w 7221"/>
              <a:gd name="T37" fmla="*/ 2937 h 4216"/>
              <a:gd name="T38" fmla="*/ 5782 w 7221"/>
              <a:gd name="T39" fmla="*/ 3130 h 4216"/>
              <a:gd name="T40" fmla="*/ 5504 w 7221"/>
              <a:gd name="T41" fmla="*/ 3073 h 4216"/>
              <a:gd name="T42" fmla="*/ 4919 w 7221"/>
              <a:gd name="T43" fmla="*/ 3124 h 4216"/>
              <a:gd name="T44" fmla="*/ 4534 w 7221"/>
              <a:gd name="T45" fmla="*/ 3068 h 4216"/>
              <a:gd name="T46" fmla="*/ 3982 w 7221"/>
              <a:gd name="T47" fmla="*/ 3119 h 4216"/>
              <a:gd name="T48" fmla="*/ 3499 w 7221"/>
              <a:gd name="T49" fmla="*/ 3437 h 4216"/>
              <a:gd name="T50" fmla="*/ 2943 w 7221"/>
              <a:gd name="T51" fmla="*/ 3551 h 4216"/>
              <a:gd name="T52" fmla="*/ 2749 w 7221"/>
              <a:gd name="T53" fmla="*/ 3783 h 4216"/>
              <a:gd name="T54" fmla="*/ 2681 w 7221"/>
              <a:gd name="T55" fmla="*/ 3954 h 4216"/>
              <a:gd name="T56" fmla="*/ 2551 w 7221"/>
              <a:gd name="T57" fmla="*/ 4056 h 4216"/>
              <a:gd name="T58" fmla="*/ 2232 w 7221"/>
              <a:gd name="T59" fmla="*/ 4113 h 4216"/>
              <a:gd name="T60" fmla="*/ 1806 w 7221"/>
              <a:gd name="T61" fmla="*/ 3903 h 4216"/>
              <a:gd name="T62" fmla="*/ 1636 w 7221"/>
              <a:gd name="T63" fmla="*/ 3653 h 4216"/>
              <a:gd name="T64" fmla="*/ 1585 w 7221"/>
              <a:gd name="T65" fmla="*/ 3386 h 4216"/>
              <a:gd name="T66" fmla="*/ 1380 w 7221"/>
              <a:gd name="T67" fmla="*/ 3181 h 4216"/>
              <a:gd name="T68" fmla="*/ 1352 w 7221"/>
              <a:gd name="T69" fmla="*/ 2914 h 4216"/>
              <a:gd name="T70" fmla="*/ 937 w 7221"/>
              <a:gd name="T71" fmla="*/ 2528 h 4216"/>
              <a:gd name="T72" fmla="*/ 147 w 7221"/>
              <a:gd name="T73" fmla="*/ 2431 h 4216"/>
              <a:gd name="T74" fmla="*/ 113 w 7221"/>
              <a:gd name="T75" fmla="*/ 2323 h 4216"/>
              <a:gd name="T76" fmla="*/ 79 w 7221"/>
              <a:gd name="T77" fmla="*/ 2045 h 4216"/>
              <a:gd name="T78" fmla="*/ 22 w 7221"/>
              <a:gd name="T79" fmla="*/ 1795 h 4216"/>
              <a:gd name="T80" fmla="*/ 91 w 7221"/>
              <a:gd name="T81" fmla="*/ 1608 h 4216"/>
              <a:gd name="T82" fmla="*/ 289 w 7221"/>
              <a:gd name="T83" fmla="*/ 1306 h 4216"/>
              <a:gd name="T84" fmla="*/ 483 w 7221"/>
              <a:gd name="T85" fmla="*/ 1113 h 4216"/>
              <a:gd name="T86" fmla="*/ 653 w 7221"/>
              <a:gd name="T87" fmla="*/ 994 h 4216"/>
              <a:gd name="T88" fmla="*/ 721 w 7221"/>
              <a:gd name="T89" fmla="*/ 818 h 4216"/>
              <a:gd name="T90" fmla="*/ 920 w 7221"/>
              <a:gd name="T91" fmla="*/ 966 h 4216"/>
              <a:gd name="T92" fmla="*/ 1204 w 7221"/>
              <a:gd name="T93" fmla="*/ 1096 h 4216"/>
              <a:gd name="T94" fmla="*/ 1420 w 7221"/>
              <a:gd name="T95" fmla="*/ 1108 h 4216"/>
              <a:gd name="T96" fmla="*/ 1653 w 7221"/>
              <a:gd name="T97" fmla="*/ 1221 h 4216"/>
              <a:gd name="T98" fmla="*/ 1954 w 7221"/>
              <a:gd name="T99" fmla="*/ 983 h 4216"/>
              <a:gd name="T100" fmla="*/ 2210 w 7221"/>
              <a:gd name="T101" fmla="*/ 1011 h 4216"/>
              <a:gd name="T102" fmla="*/ 2426 w 7221"/>
              <a:gd name="T103" fmla="*/ 846 h 4216"/>
              <a:gd name="T104" fmla="*/ 2397 w 7221"/>
              <a:gd name="T105" fmla="*/ 568 h 4216"/>
              <a:gd name="T106" fmla="*/ 2551 w 7221"/>
              <a:gd name="T107" fmla="*/ 346 h 4216"/>
              <a:gd name="T108" fmla="*/ 2875 w 7221"/>
              <a:gd name="T109" fmla="*/ 74 h 4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21" h="4216">
                <a:moveTo>
                  <a:pt x="3073" y="0"/>
                </a:moveTo>
                <a:lnTo>
                  <a:pt x="3073" y="0"/>
                </a:lnTo>
                <a:cubicBezTo>
                  <a:pt x="3090" y="39"/>
                  <a:pt x="3090" y="39"/>
                  <a:pt x="3090" y="39"/>
                </a:cubicBezTo>
                <a:cubicBezTo>
                  <a:pt x="3119" y="119"/>
                  <a:pt x="3238" y="28"/>
                  <a:pt x="3249" y="96"/>
                </a:cubicBezTo>
                <a:cubicBezTo>
                  <a:pt x="3255" y="159"/>
                  <a:pt x="3255" y="193"/>
                  <a:pt x="3329" y="210"/>
                </a:cubicBezTo>
                <a:cubicBezTo>
                  <a:pt x="3357" y="216"/>
                  <a:pt x="3431" y="227"/>
                  <a:pt x="3448" y="250"/>
                </a:cubicBezTo>
                <a:cubicBezTo>
                  <a:pt x="3477" y="272"/>
                  <a:pt x="3494" y="284"/>
                  <a:pt x="3528" y="301"/>
                </a:cubicBezTo>
                <a:cubicBezTo>
                  <a:pt x="3573" y="329"/>
                  <a:pt x="3551" y="358"/>
                  <a:pt x="3613" y="380"/>
                </a:cubicBezTo>
                <a:cubicBezTo>
                  <a:pt x="3641" y="386"/>
                  <a:pt x="3676" y="415"/>
                  <a:pt x="3698" y="437"/>
                </a:cubicBezTo>
                <a:cubicBezTo>
                  <a:pt x="3732" y="483"/>
                  <a:pt x="3772" y="500"/>
                  <a:pt x="3823" y="522"/>
                </a:cubicBezTo>
                <a:cubicBezTo>
                  <a:pt x="3840" y="534"/>
                  <a:pt x="3897" y="591"/>
                  <a:pt x="3914" y="591"/>
                </a:cubicBezTo>
                <a:cubicBezTo>
                  <a:pt x="3931" y="591"/>
                  <a:pt x="3971" y="539"/>
                  <a:pt x="3994" y="522"/>
                </a:cubicBezTo>
                <a:cubicBezTo>
                  <a:pt x="4028" y="500"/>
                  <a:pt x="4096" y="545"/>
                  <a:pt x="4136" y="545"/>
                </a:cubicBezTo>
                <a:cubicBezTo>
                  <a:pt x="4170" y="545"/>
                  <a:pt x="4210" y="534"/>
                  <a:pt x="4244" y="545"/>
                </a:cubicBezTo>
                <a:cubicBezTo>
                  <a:pt x="4278" y="551"/>
                  <a:pt x="4312" y="562"/>
                  <a:pt x="4340" y="562"/>
                </a:cubicBezTo>
                <a:cubicBezTo>
                  <a:pt x="4374" y="568"/>
                  <a:pt x="4482" y="562"/>
                  <a:pt x="4516" y="551"/>
                </a:cubicBezTo>
                <a:cubicBezTo>
                  <a:pt x="4550" y="534"/>
                  <a:pt x="4556" y="449"/>
                  <a:pt x="4613" y="483"/>
                </a:cubicBezTo>
                <a:cubicBezTo>
                  <a:pt x="4630" y="494"/>
                  <a:pt x="4647" y="477"/>
                  <a:pt x="4664" y="477"/>
                </a:cubicBezTo>
                <a:cubicBezTo>
                  <a:pt x="4704" y="483"/>
                  <a:pt x="4731" y="500"/>
                  <a:pt x="4765" y="511"/>
                </a:cubicBezTo>
                <a:cubicBezTo>
                  <a:pt x="4851" y="545"/>
                  <a:pt x="4794" y="437"/>
                  <a:pt x="4845" y="437"/>
                </a:cubicBezTo>
                <a:cubicBezTo>
                  <a:pt x="4873" y="437"/>
                  <a:pt x="4885" y="449"/>
                  <a:pt x="4885" y="471"/>
                </a:cubicBezTo>
                <a:cubicBezTo>
                  <a:pt x="4885" y="505"/>
                  <a:pt x="4925" y="511"/>
                  <a:pt x="4953" y="511"/>
                </a:cubicBezTo>
                <a:cubicBezTo>
                  <a:pt x="4998" y="528"/>
                  <a:pt x="5004" y="500"/>
                  <a:pt x="5044" y="477"/>
                </a:cubicBezTo>
                <a:cubicBezTo>
                  <a:pt x="5084" y="449"/>
                  <a:pt x="5061" y="431"/>
                  <a:pt x="5078" y="409"/>
                </a:cubicBezTo>
                <a:cubicBezTo>
                  <a:pt x="5084" y="403"/>
                  <a:pt x="5146" y="386"/>
                  <a:pt x="5152" y="386"/>
                </a:cubicBezTo>
                <a:cubicBezTo>
                  <a:pt x="5163" y="386"/>
                  <a:pt x="5186" y="415"/>
                  <a:pt x="5203" y="420"/>
                </a:cubicBezTo>
                <a:cubicBezTo>
                  <a:pt x="5237" y="437"/>
                  <a:pt x="5294" y="437"/>
                  <a:pt x="5334" y="443"/>
                </a:cubicBezTo>
                <a:cubicBezTo>
                  <a:pt x="5407" y="460"/>
                  <a:pt x="5459" y="352"/>
                  <a:pt x="5493" y="431"/>
                </a:cubicBezTo>
                <a:cubicBezTo>
                  <a:pt x="5498" y="437"/>
                  <a:pt x="5532" y="494"/>
                  <a:pt x="5544" y="488"/>
                </a:cubicBezTo>
                <a:cubicBezTo>
                  <a:pt x="5549" y="483"/>
                  <a:pt x="5555" y="454"/>
                  <a:pt x="5561" y="443"/>
                </a:cubicBezTo>
                <a:cubicBezTo>
                  <a:pt x="5572" y="426"/>
                  <a:pt x="5589" y="415"/>
                  <a:pt x="5606" y="403"/>
                </a:cubicBezTo>
                <a:cubicBezTo>
                  <a:pt x="5646" y="392"/>
                  <a:pt x="5635" y="415"/>
                  <a:pt x="5657" y="420"/>
                </a:cubicBezTo>
                <a:cubicBezTo>
                  <a:pt x="5720" y="443"/>
                  <a:pt x="5771" y="352"/>
                  <a:pt x="5811" y="318"/>
                </a:cubicBezTo>
                <a:cubicBezTo>
                  <a:pt x="5851" y="289"/>
                  <a:pt x="5890" y="363"/>
                  <a:pt x="5930" y="363"/>
                </a:cubicBezTo>
                <a:cubicBezTo>
                  <a:pt x="5970" y="363"/>
                  <a:pt x="6010" y="318"/>
                  <a:pt x="6049" y="352"/>
                </a:cubicBezTo>
                <a:cubicBezTo>
                  <a:pt x="6061" y="363"/>
                  <a:pt x="6084" y="409"/>
                  <a:pt x="6078" y="426"/>
                </a:cubicBezTo>
                <a:cubicBezTo>
                  <a:pt x="6055" y="517"/>
                  <a:pt x="6066" y="483"/>
                  <a:pt x="6140" y="511"/>
                </a:cubicBezTo>
                <a:cubicBezTo>
                  <a:pt x="6180" y="528"/>
                  <a:pt x="6157" y="619"/>
                  <a:pt x="6163" y="659"/>
                </a:cubicBezTo>
                <a:cubicBezTo>
                  <a:pt x="6174" y="670"/>
                  <a:pt x="6180" y="676"/>
                  <a:pt x="6197" y="681"/>
                </a:cubicBezTo>
                <a:cubicBezTo>
                  <a:pt x="6231" y="693"/>
                  <a:pt x="6220" y="687"/>
                  <a:pt x="6220" y="727"/>
                </a:cubicBezTo>
                <a:cubicBezTo>
                  <a:pt x="6220" y="744"/>
                  <a:pt x="6214" y="761"/>
                  <a:pt x="6214" y="784"/>
                </a:cubicBezTo>
                <a:cubicBezTo>
                  <a:pt x="6214" y="835"/>
                  <a:pt x="6220" y="841"/>
                  <a:pt x="6186" y="886"/>
                </a:cubicBezTo>
                <a:cubicBezTo>
                  <a:pt x="6169" y="909"/>
                  <a:pt x="6146" y="937"/>
                  <a:pt x="6129" y="954"/>
                </a:cubicBezTo>
                <a:cubicBezTo>
                  <a:pt x="6123" y="960"/>
                  <a:pt x="6089" y="988"/>
                  <a:pt x="6089" y="1000"/>
                </a:cubicBezTo>
                <a:cubicBezTo>
                  <a:pt x="6089" y="1011"/>
                  <a:pt x="6180" y="1056"/>
                  <a:pt x="6192" y="1068"/>
                </a:cubicBezTo>
                <a:cubicBezTo>
                  <a:pt x="6231" y="1085"/>
                  <a:pt x="6265" y="1102"/>
                  <a:pt x="6305" y="1102"/>
                </a:cubicBezTo>
                <a:cubicBezTo>
                  <a:pt x="6345" y="1096"/>
                  <a:pt x="6345" y="1096"/>
                  <a:pt x="6345" y="1096"/>
                </a:cubicBezTo>
                <a:lnTo>
                  <a:pt x="6345" y="1096"/>
                </a:lnTo>
                <a:cubicBezTo>
                  <a:pt x="6356" y="1119"/>
                  <a:pt x="6390" y="1125"/>
                  <a:pt x="6402" y="1147"/>
                </a:cubicBezTo>
                <a:cubicBezTo>
                  <a:pt x="6419" y="1176"/>
                  <a:pt x="6424" y="1198"/>
                  <a:pt x="6447" y="1227"/>
                </a:cubicBezTo>
                <a:cubicBezTo>
                  <a:pt x="6476" y="1267"/>
                  <a:pt x="6549" y="1301"/>
                  <a:pt x="6595" y="1301"/>
                </a:cubicBezTo>
                <a:cubicBezTo>
                  <a:pt x="6635" y="1306"/>
                  <a:pt x="6640" y="1324"/>
                  <a:pt x="6686" y="1318"/>
                </a:cubicBezTo>
                <a:cubicBezTo>
                  <a:pt x="6703" y="1318"/>
                  <a:pt x="6720" y="1335"/>
                  <a:pt x="6737" y="1340"/>
                </a:cubicBezTo>
                <a:cubicBezTo>
                  <a:pt x="6760" y="1346"/>
                  <a:pt x="6777" y="1329"/>
                  <a:pt x="6799" y="1329"/>
                </a:cubicBezTo>
                <a:cubicBezTo>
                  <a:pt x="6794" y="1352"/>
                  <a:pt x="6777" y="1386"/>
                  <a:pt x="6765" y="1403"/>
                </a:cubicBezTo>
                <a:cubicBezTo>
                  <a:pt x="6754" y="1426"/>
                  <a:pt x="6771" y="1483"/>
                  <a:pt x="6765" y="1511"/>
                </a:cubicBezTo>
                <a:cubicBezTo>
                  <a:pt x="6765" y="1528"/>
                  <a:pt x="6777" y="1539"/>
                  <a:pt x="6771" y="1556"/>
                </a:cubicBezTo>
                <a:cubicBezTo>
                  <a:pt x="6765" y="1574"/>
                  <a:pt x="6760" y="1585"/>
                  <a:pt x="6760" y="1596"/>
                </a:cubicBezTo>
                <a:cubicBezTo>
                  <a:pt x="6760" y="1625"/>
                  <a:pt x="6760" y="1642"/>
                  <a:pt x="6765" y="1670"/>
                </a:cubicBezTo>
                <a:cubicBezTo>
                  <a:pt x="6777" y="1710"/>
                  <a:pt x="6816" y="1767"/>
                  <a:pt x="6839" y="1801"/>
                </a:cubicBezTo>
                <a:cubicBezTo>
                  <a:pt x="6868" y="1846"/>
                  <a:pt x="6970" y="2028"/>
                  <a:pt x="7021" y="1999"/>
                </a:cubicBezTo>
                <a:cubicBezTo>
                  <a:pt x="7055" y="1988"/>
                  <a:pt x="7061" y="2005"/>
                  <a:pt x="7095" y="1999"/>
                </a:cubicBezTo>
                <a:cubicBezTo>
                  <a:pt x="7220" y="2107"/>
                  <a:pt x="7220" y="2107"/>
                  <a:pt x="7220" y="2107"/>
                </a:cubicBezTo>
                <a:lnTo>
                  <a:pt x="7220" y="2107"/>
                </a:lnTo>
                <a:cubicBezTo>
                  <a:pt x="7203" y="2119"/>
                  <a:pt x="7180" y="2136"/>
                  <a:pt x="7163" y="2147"/>
                </a:cubicBezTo>
                <a:cubicBezTo>
                  <a:pt x="7118" y="2227"/>
                  <a:pt x="7021" y="2295"/>
                  <a:pt x="6998" y="2386"/>
                </a:cubicBezTo>
                <a:cubicBezTo>
                  <a:pt x="6976" y="2477"/>
                  <a:pt x="6970" y="2562"/>
                  <a:pt x="6913" y="2636"/>
                </a:cubicBezTo>
                <a:cubicBezTo>
                  <a:pt x="6902" y="2676"/>
                  <a:pt x="6924" y="2727"/>
                  <a:pt x="6885" y="2766"/>
                </a:cubicBezTo>
                <a:cubicBezTo>
                  <a:pt x="6845" y="2806"/>
                  <a:pt x="6782" y="2812"/>
                  <a:pt x="6765" y="2874"/>
                </a:cubicBezTo>
                <a:cubicBezTo>
                  <a:pt x="6754" y="2926"/>
                  <a:pt x="6782" y="2914"/>
                  <a:pt x="6737" y="2937"/>
                </a:cubicBezTo>
                <a:cubicBezTo>
                  <a:pt x="6686" y="2965"/>
                  <a:pt x="6714" y="3011"/>
                  <a:pt x="6669" y="3034"/>
                </a:cubicBezTo>
                <a:cubicBezTo>
                  <a:pt x="6635" y="3051"/>
                  <a:pt x="6578" y="3130"/>
                  <a:pt x="6527" y="3107"/>
                </a:cubicBezTo>
                <a:cubicBezTo>
                  <a:pt x="6521" y="3102"/>
                  <a:pt x="6487" y="3051"/>
                  <a:pt x="6481" y="3039"/>
                </a:cubicBezTo>
                <a:cubicBezTo>
                  <a:pt x="6458" y="3005"/>
                  <a:pt x="6419" y="2948"/>
                  <a:pt x="6373" y="2943"/>
                </a:cubicBezTo>
                <a:cubicBezTo>
                  <a:pt x="6339" y="2926"/>
                  <a:pt x="6311" y="2931"/>
                  <a:pt x="6282" y="2960"/>
                </a:cubicBezTo>
                <a:cubicBezTo>
                  <a:pt x="6243" y="2988"/>
                  <a:pt x="6237" y="2960"/>
                  <a:pt x="6214" y="2937"/>
                </a:cubicBezTo>
                <a:cubicBezTo>
                  <a:pt x="6169" y="2897"/>
                  <a:pt x="6044" y="2994"/>
                  <a:pt x="6032" y="3039"/>
                </a:cubicBezTo>
                <a:cubicBezTo>
                  <a:pt x="6015" y="3107"/>
                  <a:pt x="5987" y="3124"/>
                  <a:pt x="5924" y="3158"/>
                </a:cubicBezTo>
                <a:cubicBezTo>
                  <a:pt x="5902" y="3170"/>
                  <a:pt x="5851" y="3153"/>
                  <a:pt x="5839" y="3164"/>
                </a:cubicBezTo>
                <a:cubicBezTo>
                  <a:pt x="5805" y="3176"/>
                  <a:pt x="5799" y="3142"/>
                  <a:pt x="5782" y="3130"/>
                </a:cubicBezTo>
                <a:cubicBezTo>
                  <a:pt x="5754" y="3107"/>
                  <a:pt x="5748" y="3147"/>
                  <a:pt x="5726" y="3147"/>
                </a:cubicBezTo>
                <a:cubicBezTo>
                  <a:pt x="5714" y="3147"/>
                  <a:pt x="5703" y="3130"/>
                  <a:pt x="5697" y="3119"/>
                </a:cubicBezTo>
                <a:cubicBezTo>
                  <a:pt x="5663" y="3107"/>
                  <a:pt x="5669" y="3062"/>
                  <a:pt x="5623" y="3062"/>
                </a:cubicBezTo>
                <a:cubicBezTo>
                  <a:pt x="5584" y="3062"/>
                  <a:pt x="5549" y="3090"/>
                  <a:pt x="5504" y="3073"/>
                </a:cubicBezTo>
                <a:cubicBezTo>
                  <a:pt x="5425" y="3045"/>
                  <a:pt x="5345" y="3090"/>
                  <a:pt x="5265" y="3062"/>
                </a:cubicBezTo>
                <a:cubicBezTo>
                  <a:pt x="5214" y="3045"/>
                  <a:pt x="5197" y="3085"/>
                  <a:pt x="5152" y="3073"/>
                </a:cubicBezTo>
                <a:cubicBezTo>
                  <a:pt x="5118" y="3068"/>
                  <a:pt x="5118" y="3102"/>
                  <a:pt x="5089" y="3107"/>
                </a:cubicBezTo>
                <a:cubicBezTo>
                  <a:pt x="5049" y="3124"/>
                  <a:pt x="4959" y="3193"/>
                  <a:pt x="4919" y="3124"/>
                </a:cubicBezTo>
                <a:cubicBezTo>
                  <a:pt x="4885" y="3090"/>
                  <a:pt x="4856" y="3130"/>
                  <a:pt x="4817" y="3090"/>
                </a:cubicBezTo>
                <a:cubicBezTo>
                  <a:pt x="4783" y="3062"/>
                  <a:pt x="4748" y="3090"/>
                  <a:pt x="4714" y="3096"/>
                </a:cubicBezTo>
                <a:cubicBezTo>
                  <a:pt x="4641" y="3107"/>
                  <a:pt x="4641" y="3107"/>
                  <a:pt x="4641" y="3107"/>
                </a:cubicBezTo>
                <a:cubicBezTo>
                  <a:pt x="4602" y="3113"/>
                  <a:pt x="4573" y="3073"/>
                  <a:pt x="4534" y="3068"/>
                </a:cubicBezTo>
                <a:cubicBezTo>
                  <a:pt x="4471" y="3056"/>
                  <a:pt x="4414" y="3102"/>
                  <a:pt x="4357" y="3102"/>
                </a:cubicBezTo>
                <a:cubicBezTo>
                  <a:pt x="4335" y="3102"/>
                  <a:pt x="4295" y="3073"/>
                  <a:pt x="4266" y="3068"/>
                </a:cubicBezTo>
                <a:cubicBezTo>
                  <a:pt x="4210" y="3056"/>
                  <a:pt x="4215" y="3102"/>
                  <a:pt x="4176" y="3102"/>
                </a:cubicBezTo>
                <a:cubicBezTo>
                  <a:pt x="4113" y="3113"/>
                  <a:pt x="4045" y="3130"/>
                  <a:pt x="3982" y="3119"/>
                </a:cubicBezTo>
                <a:cubicBezTo>
                  <a:pt x="3840" y="3102"/>
                  <a:pt x="3840" y="3102"/>
                  <a:pt x="3840" y="3102"/>
                </a:cubicBezTo>
                <a:cubicBezTo>
                  <a:pt x="3812" y="3096"/>
                  <a:pt x="3704" y="3278"/>
                  <a:pt x="3676" y="3306"/>
                </a:cubicBezTo>
                <a:cubicBezTo>
                  <a:pt x="3641" y="3340"/>
                  <a:pt x="3579" y="3318"/>
                  <a:pt x="3562" y="3386"/>
                </a:cubicBezTo>
                <a:cubicBezTo>
                  <a:pt x="3528" y="3437"/>
                  <a:pt x="3562" y="3431"/>
                  <a:pt x="3499" y="3437"/>
                </a:cubicBezTo>
                <a:cubicBezTo>
                  <a:pt x="3465" y="3437"/>
                  <a:pt x="3460" y="3482"/>
                  <a:pt x="3403" y="3471"/>
                </a:cubicBezTo>
                <a:cubicBezTo>
                  <a:pt x="3301" y="3454"/>
                  <a:pt x="3255" y="3408"/>
                  <a:pt x="3147" y="3465"/>
                </a:cubicBezTo>
                <a:cubicBezTo>
                  <a:pt x="3102" y="3494"/>
                  <a:pt x="3062" y="3511"/>
                  <a:pt x="3011" y="3522"/>
                </a:cubicBezTo>
                <a:cubicBezTo>
                  <a:pt x="2988" y="3522"/>
                  <a:pt x="2965" y="3539"/>
                  <a:pt x="2943" y="3551"/>
                </a:cubicBezTo>
                <a:cubicBezTo>
                  <a:pt x="2920" y="3562"/>
                  <a:pt x="2869" y="3562"/>
                  <a:pt x="2857" y="3585"/>
                </a:cubicBezTo>
                <a:cubicBezTo>
                  <a:pt x="2835" y="3624"/>
                  <a:pt x="2795" y="3636"/>
                  <a:pt x="2795" y="3687"/>
                </a:cubicBezTo>
                <a:cubicBezTo>
                  <a:pt x="2795" y="3727"/>
                  <a:pt x="2789" y="3721"/>
                  <a:pt x="2767" y="3744"/>
                </a:cubicBezTo>
                <a:cubicBezTo>
                  <a:pt x="2755" y="3755"/>
                  <a:pt x="2755" y="3772"/>
                  <a:pt x="2749" y="3783"/>
                </a:cubicBezTo>
                <a:cubicBezTo>
                  <a:pt x="2744" y="3801"/>
                  <a:pt x="2727" y="3812"/>
                  <a:pt x="2715" y="3829"/>
                </a:cubicBezTo>
                <a:cubicBezTo>
                  <a:pt x="2704" y="3840"/>
                  <a:pt x="2710" y="3869"/>
                  <a:pt x="2693" y="3880"/>
                </a:cubicBezTo>
                <a:cubicBezTo>
                  <a:pt x="2681" y="3891"/>
                  <a:pt x="2681" y="3925"/>
                  <a:pt x="2681" y="3954"/>
                </a:cubicBezTo>
                <a:lnTo>
                  <a:pt x="2681" y="3954"/>
                </a:lnTo>
                <a:cubicBezTo>
                  <a:pt x="2636" y="3960"/>
                  <a:pt x="2636" y="3960"/>
                  <a:pt x="2636" y="3960"/>
                </a:cubicBezTo>
                <a:lnTo>
                  <a:pt x="2636" y="3960"/>
                </a:lnTo>
                <a:cubicBezTo>
                  <a:pt x="2625" y="3943"/>
                  <a:pt x="2607" y="3931"/>
                  <a:pt x="2585" y="3925"/>
                </a:cubicBezTo>
                <a:cubicBezTo>
                  <a:pt x="2545" y="3925"/>
                  <a:pt x="2534" y="4033"/>
                  <a:pt x="2551" y="4056"/>
                </a:cubicBezTo>
                <a:cubicBezTo>
                  <a:pt x="2579" y="4102"/>
                  <a:pt x="2528" y="4130"/>
                  <a:pt x="2494" y="4136"/>
                </a:cubicBezTo>
                <a:cubicBezTo>
                  <a:pt x="2460" y="4141"/>
                  <a:pt x="2448" y="4158"/>
                  <a:pt x="2420" y="4170"/>
                </a:cubicBezTo>
                <a:cubicBezTo>
                  <a:pt x="2352" y="4215"/>
                  <a:pt x="2340" y="4147"/>
                  <a:pt x="2284" y="4136"/>
                </a:cubicBezTo>
                <a:cubicBezTo>
                  <a:pt x="2267" y="4124"/>
                  <a:pt x="2261" y="4107"/>
                  <a:pt x="2232" y="4113"/>
                </a:cubicBezTo>
                <a:cubicBezTo>
                  <a:pt x="2216" y="4119"/>
                  <a:pt x="2204" y="4113"/>
                  <a:pt x="2187" y="4096"/>
                </a:cubicBezTo>
                <a:cubicBezTo>
                  <a:pt x="2153" y="4073"/>
                  <a:pt x="2125" y="4090"/>
                  <a:pt x="2090" y="4051"/>
                </a:cubicBezTo>
                <a:cubicBezTo>
                  <a:pt x="2045" y="4005"/>
                  <a:pt x="2017" y="3897"/>
                  <a:pt x="1931" y="3925"/>
                </a:cubicBezTo>
                <a:cubicBezTo>
                  <a:pt x="1897" y="3937"/>
                  <a:pt x="1829" y="3925"/>
                  <a:pt x="1806" y="3903"/>
                </a:cubicBezTo>
                <a:cubicBezTo>
                  <a:pt x="1789" y="3886"/>
                  <a:pt x="1727" y="3778"/>
                  <a:pt x="1721" y="3755"/>
                </a:cubicBezTo>
                <a:cubicBezTo>
                  <a:pt x="1710" y="3755"/>
                  <a:pt x="1698" y="3761"/>
                  <a:pt x="1687" y="3761"/>
                </a:cubicBezTo>
                <a:cubicBezTo>
                  <a:pt x="1687" y="3749"/>
                  <a:pt x="1670" y="3715"/>
                  <a:pt x="1659" y="3698"/>
                </a:cubicBezTo>
                <a:cubicBezTo>
                  <a:pt x="1636" y="3653"/>
                  <a:pt x="1636" y="3653"/>
                  <a:pt x="1636" y="3653"/>
                </a:cubicBezTo>
                <a:cubicBezTo>
                  <a:pt x="1625" y="3624"/>
                  <a:pt x="1602" y="3602"/>
                  <a:pt x="1590" y="3573"/>
                </a:cubicBezTo>
                <a:cubicBezTo>
                  <a:pt x="1568" y="3511"/>
                  <a:pt x="1528" y="3460"/>
                  <a:pt x="1505" y="3397"/>
                </a:cubicBezTo>
                <a:cubicBezTo>
                  <a:pt x="1494" y="3363"/>
                  <a:pt x="1539" y="3420"/>
                  <a:pt x="1551" y="3420"/>
                </a:cubicBezTo>
                <a:cubicBezTo>
                  <a:pt x="1568" y="3420"/>
                  <a:pt x="1579" y="3403"/>
                  <a:pt x="1585" y="3386"/>
                </a:cubicBezTo>
                <a:cubicBezTo>
                  <a:pt x="1608" y="3363"/>
                  <a:pt x="1596" y="3329"/>
                  <a:pt x="1562" y="3318"/>
                </a:cubicBezTo>
                <a:cubicBezTo>
                  <a:pt x="1511" y="3306"/>
                  <a:pt x="1534" y="3284"/>
                  <a:pt x="1494" y="3266"/>
                </a:cubicBezTo>
                <a:cubicBezTo>
                  <a:pt x="1466" y="3249"/>
                  <a:pt x="1437" y="3249"/>
                  <a:pt x="1409" y="3249"/>
                </a:cubicBezTo>
                <a:cubicBezTo>
                  <a:pt x="1369" y="3244"/>
                  <a:pt x="1392" y="3204"/>
                  <a:pt x="1380" y="3181"/>
                </a:cubicBezTo>
                <a:cubicBezTo>
                  <a:pt x="1363" y="3147"/>
                  <a:pt x="1312" y="3090"/>
                  <a:pt x="1352" y="3073"/>
                </a:cubicBezTo>
                <a:cubicBezTo>
                  <a:pt x="1375" y="3062"/>
                  <a:pt x="1392" y="3045"/>
                  <a:pt x="1409" y="3028"/>
                </a:cubicBezTo>
                <a:cubicBezTo>
                  <a:pt x="1426" y="3005"/>
                  <a:pt x="1397" y="2999"/>
                  <a:pt x="1386" y="2982"/>
                </a:cubicBezTo>
                <a:cubicBezTo>
                  <a:pt x="1375" y="2960"/>
                  <a:pt x="1358" y="2937"/>
                  <a:pt x="1352" y="2914"/>
                </a:cubicBezTo>
                <a:cubicBezTo>
                  <a:pt x="1329" y="2852"/>
                  <a:pt x="1329" y="2852"/>
                  <a:pt x="1329" y="2852"/>
                </a:cubicBezTo>
                <a:cubicBezTo>
                  <a:pt x="1301" y="2795"/>
                  <a:pt x="1301" y="2795"/>
                  <a:pt x="1301" y="2795"/>
                </a:cubicBezTo>
                <a:cubicBezTo>
                  <a:pt x="1272" y="2755"/>
                  <a:pt x="1244" y="2727"/>
                  <a:pt x="1204" y="2698"/>
                </a:cubicBezTo>
                <a:cubicBezTo>
                  <a:pt x="1119" y="2636"/>
                  <a:pt x="1028" y="2568"/>
                  <a:pt x="937" y="2528"/>
                </a:cubicBezTo>
                <a:cubicBezTo>
                  <a:pt x="892" y="2511"/>
                  <a:pt x="812" y="2454"/>
                  <a:pt x="772" y="2454"/>
                </a:cubicBezTo>
                <a:cubicBezTo>
                  <a:pt x="687" y="2431"/>
                  <a:pt x="625" y="2369"/>
                  <a:pt x="534" y="2363"/>
                </a:cubicBezTo>
                <a:cubicBezTo>
                  <a:pt x="443" y="2352"/>
                  <a:pt x="352" y="2369"/>
                  <a:pt x="261" y="2386"/>
                </a:cubicBezTo>
                <a:cubicBezTo>
                  <a:pt x="233" y="2397"/>
                  <a:pt x="187" y="2426"/>
                  <a:pt x="147" y="2431"/>
                </a:cubicBezTo>
                <a:lnTo>
                  <a:pt x="147" y="2431"/>
                </a:lnTo>
                <a:cubicBezTo>
                  <a:pt x="142" y="2414"/>
                  <a:pt x="136" y="2392"/>
                  <a:pt x="136" y="2375"/>
                </a:cubicBezTo>
                <a:cubicBezTo>
                  <a:pt x="136" y="2369"/>
                  <a:pt x="136" y="2363"/>
                  <a:pt x="136" y="2357"/>
                </a:cubicBezTo>
                <a:cubicBezTo>
                  <a:pt x="130" y="2352"/>
                  <a:pt x="119" y="2329"/>
                  <a:pt x="113" y="2323"/>
                </a:cubicBezTo>
                <a:cubicBezTo>
                  <a:pt x="102" y="2306"/>
                  <a:pt x="119" y="2272"/>
                  <a:pt x="119" y="2249"/>
                </a:cubicBezTo>
                <a:cubicBezTo>
                  <a:pt x="119" y="2215"/>
                  <a:pt x="96" y="2187"/>
                  <a:pt x="96" y="2153"/>
                </a:cubicBezTo>
                <a:cubicBezTo>
                  <a:pt x="96" y="2130"/>
                  <a:pt x="108" y="2113"/>
                  <a:pt x="102" y="2090"/>
                </a:cubicBezTo>
                <a:cubicBezTo>
                  <a:pt x="96" y="2068"/>
                  <a:pt x="73" y="2073"/>
                  <a:pt x="79" y="2045"/>
                </a:cubicBezTo>
                <a:cubicBezTo>
                  <a:pt x="85" y="2022"/>
                  <a:pt x="79" y="2005"/>
                  <a:pt x="73" y="1983"/>
                </a:cubicBezTo>
                <a:cubicBezTo>
                  <a:pt x="68" y="1954"/>
                  <a:pt x="68" y="1937"/>
                  <a:pt x="51" y="1914"/>
                </a:cubicBezTo>
                <a:cubicBezTo>
                  <a:pt x="39" y="1903"/>
                  <a:pt x="11" y="1869"/>
                  <a:pt x="0" y="1857"/>
                </a:cubicBezTo>
                <a:cubicBezTo>
                  <a:pt x="5" y="1840"/>
                  <a:pt x="11" y="1806"/>
                  <a:pt x="22" y="1795"/>
                </a:cubicBezTo>
                <a:cubicBezTo>
                  <a:pt x="22" y="1789"/>
                  <a:pt x="28" y="1778"/>
                  <a:pt x="28" y="1767"/>
                </a:cubicBezTo>
                <a:cubicBezTo>
                  <a:pt x="17" y="1733"/>
                  <a:pt x="45" y="1744"/>
                  <a:pt x="57" y="1721"/>
                </a:cubicBezTo>
                <a:cubicBezTo>
                  <a:pt x="62" y="1704"/>
                  <a:pt x="73" y="1687"/>
                  <a:pt x="79" y="1676"/>
                </a:cubicBezTo>
                <a:cubicBezTo>
                  <a:pt x="91" y="1659"/>
                  <a:pt x="96" y="1630"/>
                  <a:pt x="91" y="1608"/>
                </a:cubicBezTo>
                <a:cubicBezTo>
                  <a:pt x="96" y="1579"/>
                  <a:pt x="136" y="1556"/>
                  <a:pt x="130" y="1528"/>
                </a:cubicBezTo>
                <a:cubicBezTo>
                  <a:pt x="119" y="1494"/>
                  <a:pt x="153" y="1505"/>
                  <a:pt x="164" y="1488"/>
                </a:cubicBezTo>
                <a:cubicBezTo>
                  <a:pt x="176" y="1477"/>
                  <a:pt x="187" y="1466"/>
                  <a:pt x="199" y="1454"/>
                </a:cubicBezTo>
                <a:cubicBezTo>
                  <a:pt x="250" y="1414"/>
                  <a:pt x="295" y="1375"/>
                  <a:pt x="289" y="1306"/>
                </a:cubicBezTo>
                <a:cubicBezTo>
                  <a:pt x="289" y="1284"/>
                  <a:pt x="341" y="1233"/>
                  <a:pt x="335" y="1193"/>
                </a:cubicBezTo>
                <a:cubicBezTo>
                  <a:pt x="329" y="1170"/>
                  <a:pt x="312" y="1159"/>
                  <a:pt x="346" y="1153"/>
                </a:cubicBezTo>
                <a:cubicBezTo>
                  <a:pt x="369" y="1147"/>
                  <a:pt x="403" y="1130"/>
                  <a:pt x="414" y="1136"/>
                </a:cubicBezTo>
                <a:cubicBezTo>
                  <a:pt x="431" y="1147"/>
                  <a:pt x="494" y="1142"/>
                  <a:pt x="483" y="1113"/>
                </a:cubicBezTo>
                <a:cubicBezTo>
                  <a:pt x="488" y="1090"/>
                  <a:pt x="483" y="1079"/>
                  <a:pt x="511" y="1074"/>
                </a:cubicBezTo>
                <a:cubicBezTo>
                  <a:pt x="522" y="1074"/>
                  <a:pt x="551" y="1085"/>
                  <a:pt x="562" y="1096"/>
                </a:cubicBezTo>
                <a:cubicBezTo>
                  <a:pt x="573" y="1102"/>
                  <a:pt x="573" y="1119"/>
                  <a:pt x="596" y="1113"/>
                </a:cubicBezTo>
                <a:cubicBezTo>
                  <a:pt x="647" y="1096"/>
                  <a:pt x="653" y="1051"/>
                  <a:pt x="653" y="994"/>
                </a:cubicBezTo>
                <a:cubicBezTo>
                  <a:pt x="653" y="971"/>
                  <a:pt x="664" y="977"/>
                  <a:pt x="676" y="966"/>
                </a:cubicBezTo>
                <a:cubicBezTo>
                  <a:pt x="698" y="931"/>
                  <a:pt x="676" y="892"/>
                  <a:pt x="687" y="869"/>
                </a:cubicBezTo>
                <a:cubicBezTo>
                  <a:pt x="693" y="858"/>
                  <a:pt x="727" y="824"/>
                  <a:pt x="721" y="818"/>
                </a:cubicBezTo>
                <a:lnTo>
                  <a:pt x="721" y="818"/>
                </a:lnTo>
                <a:cubicBezTo>
                  <a:pt x="772" y="829"/>
                  <a:pt x="772" y="829"/>
                  <a:pt x="772" y="829"/>
                </a:cubicBezTo>
                <a:cubicBezTo>
                  <a:pt x="795" y="858"/>
                  <a:pt x="829" y="863"/>
                  <a:pt x="863" y="863"/>
                </a:cubicBezTo>
                <a:cubicBezTo>
                  <a:pt x="943" y="869"/>
                  <a:pt x="829" y="914"/>
                  <a:pt x="869" y="960"/>
                </a:cubicBezTo>
                <a:cubicBezTo>
                  <a:pt x="880" y="971"/>
                  <a:pt x="903" y="954"/>
                  <a:pt x="920" y="966"/>
                </a:cubicBezTo>
                <a:cubicBezTo>
                  <a:pt x="960" y="1005"/>
                  <a:pt x="948" y="994"/>
                  <a:pt x="1011" y="994"/>
                </a:cubicBezTo>
                <a:cubicBezTo>
                  <a:pt x="1034" y="994"/>
                  <a:pt x="1068" y="977"/>
                  <a:pt x="1090" y="983"/>
                </a:cubicBezTo>
                <a:cubicBezTo>
                  <a:pt x="1102" y="988"/>
                  <a:pt x="1147" y="1028"/>
                  <a:pt x="1147" y="1045"/>
                </a:cubicBezTo>
                <a:cubicBezTo>
                  <a:pt x="1147" y="1113"/>
                  <a:pt x="1153" y="1085"/>
                  <a:pt x="1204" y="1096"/>
                </a:cubicBezTo>
                <a:cubicBezTo>
                  <a:pt x="1216" y="1102"/>
                  <a:pt x="1284" y="1130"/>
                  <a:pt x="1284" y="1125"/>
                </a:cubicBezTo>
                <a:cubicBezTo>
                  <a:pt x="1306" y="1074"/>
                  <a:pt x="1306" y="1074"/>
                  <a:pt x="1306" y="1074"/>
                </a:cubicBezTo>
                <a:cubicBezTo>
                  <a:pt x="1318" y="1051"/>
                  <a:pt x="1306" y="1028"/>
                  <a:pt x="1340" y="1051"/>
                </a:cubicBezTo>
                <a:cubicBezTo>
                  <a:pt x="1386" y="1079"/>
                  <a:pt x="1403" y="1039"/>
                  <a:pt x="1420" y="1108"/>
                </a:cubicBezTo>
                <a:cubicBezTo>
                  <a:pt x="1420" y="1125"/>
                  <a:pt x="1466" y="1170"/>
                  <a:pt x="1482" y="1176"/>
                </a:cubicBezTo>
                <a:cubicBezTo>
                  <a:pt x="1505" y="1181"/>
                  <a:pt x="1528" y="1170"/>
                  <a:pt x="1551" y="1187"/>
                </a:cubicBezTo>
                <a:cubicBezTo>
                  <a:pt x="1568" y="1198"/>
                  <a:pt x="1579" y="1198"/>
                  <a:pt x="1602" y="1198"/>
                </a:cubicBezTo>
                <a:cubicBezTo>
                  <a:pt x="1625" y="1198"/>
                  <a:pt x="1630" y="1233"/>
                  <a:pt x="1653" y="1221"/>
                </a:cubicBezTo>
                <a:cubicBezTo>
                  <a:pt x="1681" y="1210"/>
                  <a:pt x="1710" y="1176"/>
                  <a:pt x="1744" y="1164"/>
                </a:cubicBezTo>
                <a:cubicBezTo>
                  <a:pt x="1789" y="1153"/>
                  <a:pt x="1840" y="1153"/>
                  <a:pt x="1886" y="1142"/>
                </a:cubicBezTo>
                <a:cubicBezTo>
                  <a:pt x="1943" y="1119"/>
                  <a:pt x="1914" y="1108"/>
                  <a:pt x="1948" y="1074"/>
                </a:cubicBezTo>
                <a:cubicBezTo>
                  <a:pt x="1994" y="1028"/>
                  <a:pt x="1937" y="1011"/>
                  <a:pt x="1954" y="983"/>
                </a:cubicBezTo>
                <a:cubicBezTo>
                  <a:pt x="1971" y="954"/>
                  <a:pt x="2005" y="943"/>
                  <a:pt x="2017" y="914"/>
                </a:cubicBezTo>
                <a:cubicBezTo>
                  <a:pt x="2028" y="863"/>
                  <a:pt x="2108" y="875"/>
                  <a:pt x="2142" y="858"/>
                </a:cubicBezTo>
                <a:cubicBezTo>
                  <a:pt x="2238" y="801"/>
                  <a:pt x="2272" y="909"/>
                  <a:pt x="2193" y="920"/>
                </a:cubicBezTo>
                <a:cubicBezTo>
                  <a:pt x="2164" y="926"/>
                  <a:pt x="2193" y="1000"/>
                  <a:pt x="2210" y="1011"/>
                </a:cubicBezTo>
                <a:cubicBezTo>
                  <a:pt x="2244" y="1028"/>
                  <a:pt x="2295" y="943"/>
                  <a:pt x="2329" y="931"/>
                </a:cubicBezTo>
                <a:cubicBezTo>
                  <a:pt x="2346" y="931"/>
                  <a:pt x="2357" y="931"/>
                  <a:pt x="2375" y="931"/>
                </a:cubicBezTo>
                <a:cubicBezTo>
                  <a:pt x="2386" y="926"/>
                  <a:pt x="2420" y="897"/>
                  <a:pt x="2426" y="886"/>
                </a:cubicBezTo>
                <a:cubicBezTo>
                  <a:pt x="2431" y="869"/>
                  <a:pt x="2426" y="863"/>
                  <a:pt x="2426" y="846"/>
                </a:cubicBezTo>
                <a:cubicBezTo>
                  <a:pt x="2426" y="829"/>
                  <a:pt x="2448" y="818"/>
                  <a:pt x="2454" y="789"/>
                </a:cubicBezTo>
                <a:cubicBezTo>
                  <a:pt x="2454" y="738"/>
                  <a:pt x="2420" y="710"/>
                  <a:pt x="2420" y="670"/>
                </a:cubicBezTo>
                <a:cubicBezTo>
                  <a:pt x="2420" y="647"/>
                  <a:pt x="2409" y="647"/>
                  <a:pt x="2397" y="636"/>
                </a:cubicBezTo>
                <a:cubicBezTo>
                  <a:pt x="2380" y="625"/>
                  <a:pt x="2403" y="585"/>
                  <a:pt x="2397" y="568"/>
                </a:cubicBezTo>
                <a:cubicBezTo>
                  <a:pt x="2397" y="551"/>
                  <a:pt x="2380" y="545"/>
                  <a:pt x="2380" y="528"/>
                </a:cubicBezTo>
                <a:cubicBezTo>
                  <a:pt x="2380" y="505"/>
                  <a:pt x="2397" y="460"/>
                  <a:pt x="2414" y="443"/>
                </a:cubicBezTo>
                <a:cubicBezTo>
                  <a:pt x="2443" y="409"/>
                  <a:pt x="2477" y="449"/>
                  <a:pt x="2499" y="415"/>
                </a:cubicBezTo>
                <a:cubicBezTo>
                  <a:pt x="2522" y="392"/>
                  <a:pt x="2517" y="369"/>
                  <a:pt x="2551" y="346"/>
                </a:cubicBezTo>
                <a:cubicBezTo>
                  <a:pt x="2579" y="329"/>
                  <a:pt x="2630" y="216"/>
                  <a:pt x="2653" y="221"/>
                </a:cubicBezTo>
                <a:cubicBezTo>
                  <a:pt x="2710" y="238"/>
                  <a:pt x="2704" y="210"/>
                  <a:pt x="2749" y="176"/>
                </a:cubicBezTo>
                <a:cubicBezTo>
                  <a:pt x="2778" y="159"/>
                  <a:pt x="2801" y="119"/>
                  <a:pt x="2829" y="108"/>
                </a:cubicBezTo>
                <a:cubicBezTo>
                  <a:pt x="2846" y="96"/>
                  <a:pt x="2875" y="108"/>
                  <a:pt x="2875" y="74"/>
                </a:cubicBezTo>
                <a:cubicBezTo>
                  <a:pt x="2875" y="5"/>
                  <a:pt x="2863" y="28"/>
                  <a:pt x="2920" y="17"/>
                </a:cubicBezTo>
                <a:cubicBezTo>
                  <a:pt x="2971" y="11"/>
                  <a:pt x="2960" y="45"/>
                  <a:pt x="3022" y="5"/>
                </a:cubicBezTo>
                <a:cubicBezTo>
                  <a:pt x="3073" y="0"/>
                  <a:pt x="3073" y="0"/>
                  <a:pt x="3073" y="0"/>
                </a:cubicBezTo>
              </a:path>
            </a:pathLst>
          </a:custGeom>
          <a:solidFill>
            <a:schemeClr val="accent6"/>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51" name="Freeform 163"/>
          <p:cNvSpPr>
            <a:spLocks noChangeArrowheads="1"/>
          </p:cNvSpPr>
          <p:nvPr/>
        </p:nvSpPr>
        <p:spPr bwMode="auto">
          <a:xfrm>
            <a:off x="20634696" y="7231882"/>
            <a:ext cx="2638446" cy="1586221"/>
          </a:xfrm>
          <a:custGeom>
            <a:avLst/>
            <a:gdLst>
              <a:gd name="T0" fmla="*/ 3528 w 3813"/>
              <a:gd name="T1" fmla="*/ 6 h 2295"/>
              <a:gd name="T2" fmla="*/ 3210 w 3813"/>
              <a:gd name="T3" fmla="*/ 62 h 2295"/>
              <a:gd name="T4" fmla="*/ 3216 w 3813"/>
              <a:gd name="T5" fmla="*/ 142 h 2295"/>
              <a:gd name="T6" fmla="*/ 3312 w 3813"/>
              <a:gd name="T7" fmla="*/ 267 h 2295"/>
              <a:gd name="T8" fmla="*/ 3653 w 3813"/>
              <a:gd name="T9" fmla="*/ 392 h 2295"/>
              <a:gd name="T10" fmla="*/ 3750 w 3813"/>
              <a:gd name="T11" fmla="*/ 136 h 2295"/>
              <a:gd name="T12" fmla="*/ 3580 w 3813"/>
              <a:gd name="T13" fmla="*/ 45 h 2295"/>
              <a:gd name="T14" fmla="*/ 3528 w 3813"/>
              <a:gd name="T15" fmla="*/ 6 h 2295"/>
              <a:gd name="T16" fmla="*/ 1784 w 3813"/>
              <a:gd name="T17" fmla="*/ 494 h 2295"/>
              <a:gd name="T18" fmla="*/ 1637 w 3813"/>
              <a:gd name="T19" fmla="*/ 619 h 2295"/>
              <a:gd name="T20" fmla="*/ 1443 w 3813"/>
              <a:gd name="T21" fmla="*/ 761 h 2295"/>
              <a:gd name="T22" fmla="*/ 1477 w 3813"/>
              <a:gd name="T23" fmla="*/ 897 h 2295"/>
              <a:gd name="T24" fmla="*/ 1534 w 3813"/>
              <a:gd name="T25" fmla="*/ 936 h 2295"/>
              <a:gd name="T26" fmla="*/ 1676 w 3813"/>
              <a:gd name="T27" fmla="*/ 885 h 2295"/>
              <a:gd name="T28" fmla="*/ 1722 w 3813"/>
              <a:gd name="T29" fmla="*/ 857 h 2295"/>
              <a:gd name="T30" fmla="*/ 1761 w 3813"/>
              <a:gd name="T31" fmla="*/ 829 h 2295"/>
              <a:gd name="T32" fmla="*/ 1869 w 3813"/>
              <a:gd name="T33" fmla="*/ 982 h 2295"/>
              <a:gd name="T34" fmla="*/ 1938 w 3813"/>
              <a:gd name="T35" fmla="*/ 1141 h 2295"/>
              <a:gd name="T36" fmla="*/ 2102 w 3813"/>
              <a:gd name="T37" fmla="*/ 1158 h 2295"/>
              <a:gd name="T38" fmla="*/ 2199 w 3813"/>
              <a:gd name="T39" fmla="*/ 1226 h 2295"/>
              <a:gd name="T40" fmla="*/ 2364 w 3813"/>
              <a:gd name="T41" fmla="*/ 1237 h 2295"/>
              <a:gd name="T42" fmla="*/ 2466 w 3813"/>
              <a:gd name="T43" fmla="*/ 1164 h 2295"/>
              <a:gd name="T44" fmla="*/ 2625 w 3813"/>
              <a:gd name="T45" fmla="*/ 874 h 2295"/>
              <a:gd name="T46" fmla="*/ 2693 w 3813"/>
              <a:gd name="T47" fmla="*/ 761 h 2295"/>
              <a:gd name="T48" fmla="*/ 2779 w 3813"/>
              <a:gd name="T49" fmla="*/ 574 h 2295"/>
              <a:gd name="T50" fmla="*/ 2563 w 3813"/>
              <a:gd name="T51" fmla="*/ 551 h 2295"/>
              <a:gd name="T52" fmla="*/ 2369 w 3813"/>
              <a:gd name="T53" fmla="*/ 460 h 2295"/>
              <a:gd name="T54" fmla="*/ 2432 w 3813"/>
              <a:gd name="T55" fmla="*/ 363 h 2295"/>
              <a:gd name="T56" fmla="*/ 2364 w 3813"/>
              <a:gd name="T57" fmla="*/ 352 h 2295"/>
              <a:gd name="T58" fmla="*/ 2392 w 3813"/>
              <a:gd name="T59" fmla="*/ 261 h 2295"/>
              <a:gd name="T60" fmla="*/ 2375 w 3813"/>
              <a:gd name="T61" fmla="*/ 221 h 2295"/>
              <a:gd name="T62" fmla="*/ 2199 w 3813"/>
              <a:gd name="T63" fmla="*/ 278 h 2295"/>
              <a:gd name="T64" fmla="*/ 2046 w 3813"/>
              <a:gd name="T65" fmla="*/ 329 h 2295"/>
              <a:gd name="T66" fmla="*/ 1932 w 3813"/>
              <a:gd name="T67" fmla="*/ 381 h 2295"/>
              <a:gd name="T68" fmla="*/ 1784 w 3813"/>
              <a:gd name="T69" fmla="*/ 494 h 2295"/>
              <a:gd name="T70" fmla="*/ 239 w 3813"/>
              <a:gd name="T71" fmla="*/ 1919 h 2295"/>
              <a:gd name="T72" fmla="*/ 426 w 3813"/>
              <a:gd name="T73" fmla="*/ 1749 h 2295"/>
              <a:gd name="T74" fmla="*/ 472 w 3813"/>
              <a:gd name="T75" fmla="*/ 1618 h 2295"/>
              <a:gd name="T76" fmla="*/ 404 w 3813"/>
              <a:gd name="T77" fmla="*/ 1550 h 2295"/>
              <a:gd name="T78" fmla="*/ 244 w 3813"/>
              <a:gd name="T79" fmla="*/ 1612 h 2295"/>
              <a:gd name="T80" fmla="*/ 108 w 3813"/>
              <a:gd name="T81" fmla="*/ 1749 h 2295"/>
              <a:gd name="T82" fmla="*/ 34 w 3813"/>
              <a:gd name="T83" fmla="*/ 1834 h 2295"/>
              <a:gd name="T84" fmla="*/ 74 w 3813"/>
              <a:gd name="T85" fmla="*/ 1914 h 2295"/>
              <a:gd name="T86" fmla="*/ 171 w 3813"/>
              <a:gd name="T87" fmla="*/ 1942 h 2295"/>
              <a:gd name="T88" fmla="*/ 216 w 3813"/>
              <a:gd name="T89" fmla="*/ 1982 h 2295"/>
              <a:gd name="T90" fmla="*/ 256 w 3813"/>
              <a:gd name="T91" fmla="*/ 1987 h 2295"/>
              <a:gd name="T92" fmla="*/ 239 w 3813"/>
              <a:gd name="T93" fmla="*/ 1919 h 2295"/>
              <a:gd name="T94" fmla="*/ 392 w 3813"/>
              <a:gd name="T95" fmla="*/ 2243 h 2295"/>
              <a:gd name="T96" fmla="*/ 313 w 3813"/>
              <a:gd name="T97" fmla="*/ 2175 h 2295"/>
              <a:gd name="T98" fmla="*/ 228 w 3813"/>
              <a:gd name="T99" fmla="*/ 2175 h 2295"/>
              <a:gd name="T100" fmla="*/ 233 w 3813"/>
              <a:gd name="T101" fmla="*/ 2294 h 2295"/>
              <a:gd name="T102" fmla="*/ 284 w 3813"/>
              <a:gd name="T103" fmla="*/ 2232 h 2295"/>
              <a:gd name="T104" fmla="*/ 409 w 3813"/>
              <a:gd name="T105" fmla="*/ 2277 h 2295"/>
              <a:gd name="T106" fmla="*/ 455 w 3813"/>
              <a:gd name="T107" fmla="*/ 2271 h 2295"/>
              <a:gd name="T108" fmla="*/ 421 w 3813"/>
              <a:gd name="T109" fmla="*/ 2237 h 2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13" h="2295">
                <a:moveTo>
                  <a:pt x="3528" y="6"/>
                </a:moveTo>
                <a:lnTo>
                  <a:pt x="3528" y="6"/>
                </a:lnTo>
                <a:cubicBezTo>
                  <a:pt x="3500" y="62"/>
                  <a:pt x="3477" y="34"/>
                  <a:pt x="3415" y="45"/>
                </a:cubicBezTo>
                <a:cubicBezTo>
                  <a:pt x="3364" y="51"/>
                  <a:pt x="3256" y="34"/>
                  <a:pt x="3210" y="62"/>
                </a:cubicBezTo>
                <a:cubicBezTo>
                  <a:pt x="3199" y="62"/>
                  <a:pt x="3176" y="102"/>
                  <a:pt x="3176" y="108"/>
                </a:cubicBezTo>
                <a:cubicBezTo>
                  <a:pt x="3159" y="153"/>
                  <a:pt x="3188" y="142"/>
                  <a:pt x="3216" y="142"/>
                </a:cubicBezTo>
                <a:cubicBezTo>
                  <a:pt x="3216" y="176"/>
                  <a:pt x="3216" y="221"/>
                  <a:pt x="3205" y="256"/>
                </a:cubicBezTo>
                <a:cubicBezTo>
                  <a:pt x="3199" y="284"/>
                  <a:pt x="3296" y="273"/>
                  <a:pt x="3312" y="267"/>
                </a:cubicBezTo>
                <a:cubicBezTo>
                  <a:pt x="3358" y="261"/>
                  <a:pt x="3398" y="244"/>
                  <a:pt x="3443" y="267"/>
                </a:cubicBezTo>
                <a:cubicBezTo>
                  <a:pt x="3517" y="301"/>
                  <a:pt x="3580" y="363"/>
                  <a:pt x="3653" y="392"/>
                </a:cubicBezTo>
                <a:cubicBezTo>
                  <a:pt x="3744" y="437"/>
                  <a:pt x="3812" y="494"/>
                  <a:pt x="3807" y="347"/>
                </a:cubicBezTo>
                <a:cubicBezTo>
                  <a:pt x="3801" y="273"/>
                  <a:pt x="3767" y="199"/>
                  <a:pt x="3750" y="136"/>
                </a:cubicBezTo>
                <a:cubicBezTo>
                  <a:pt x="3710" y="136"/>
                  <a:pt x="3642" y="102"/>
                  <a:pt x="3636" y="68"/>
                </a:cubicBezTo>
                <a:cubicBezTo>
                  <a:pt x="3625" y="17"/>
                  <a:pt x="3614" y="23"/>
                  <a:pt x="3580" y="45"/>
                </a:cubicBezTo>
                <a:cubicBezTo>
                  <a:pt x="3528" y="68"/>
                  <a:pt x="3562" y="11"/>
                  <a:pt x="3540" y="0"/>
                </a:cubicBezTo>
                <a:cubicBezTo>
                  <a:pt x="3528" y="6"/>
                  <a:pt x="3528" y="6"/>
                  <a:pt x="3528" y="6"/>
                </a:cubicBezTo>
                <a:close/>
                <a:moveTo>
                  <a:pt x="1784" y="494"/>
                </a:moveTo>
                <a:lnTo>
                  <a:pt x="1784" y="494"/>
                </a:lnTo>
                <a:cubicBezTo>
                  <a:pt x="1756" y="517"/>
                  <a:pt x="1722" y="568"/>
                  <a:pt x="1693" y="596"/>
                </a:cubicBezTo>
                <a:cubicBezTo>
                  <a:pt x="1676" y="608"/>
                  <a:pt x="1659" y="613"/>
                  <a:pt x="1637" y="619"/>
                </a:cubicBezTo>
                <a:cubicBezTo>
                  <a:pt x="1602" y="625"/>
                  <a:pt x="1563" y="670"/>
                  <a:pt x="1534" y="693"/>
                </a:cubicBezTo>
                <a:cubicBezTo>
                  <a:pt x="1443" y="761"/>
                  <a:pt x="1443" y="761"/>
                  <a:pt x="1443" y="761"/>
                </a:cubicBezTo>
                <a:cubicBezTo>
                  <a:pt x="1375" y="801"/>
                  <a:pt x="1375" y="801"/>
                  <a:pt x="1375" y="801"/>
                </a:cubicBezTo>
                <a:cubicBezTo>
                  <a:pt x="1364" y="807"/>
                  <a:pt x="1455" y="897"/>
                  <a:pt x="1477" y="897"/>
                </a:cubicBezTo>
                <a:cubicBezTo>
                  <a:pt x="1489" y="897"/>
                  <a:pt x="1534" y="891"/>
                  <a:pt x="1546" y="902"/>
                </a:cubicBezTo>
                <a:cubicBezTo>
                  <a:pt x="1546" y="902"/>
                  <a:pt x="1534" y="925"/>
                  <a:pt x="1534" y="936"/>
                </a:cubicBezTo>
                <a:cubicBezTo>
                  <a:pt x="1540" y="965"/>
                  <a:pt x="1614" y="1021"/>
                  <a:pt x="1631" y="970"/>
                </a:cubicBezTo>
                <a:cubicBezTo>
                  <a:pt x="1642" y="948"/>
                  <a:pt x="1653" y="897"/>
                  <a:pt x="1676" y="885"/>
                </a:cubicBezTo>
                <a:cubicBezTo>
                  <a:pt x="1688" y="879"/>
                  <a:pt x="1693" y="885"/>
                  <a:pt x="1705" y="879"/>
                </a:cubicBezTo>
                <a:cubicBezTo>
                  <a:pt x="1710" y="879"/>
                  <a:pt x="1716" y="857"/>
                  <a:pt x="1722" y="857"/>
                </a:cubicBezTo>
                <a:cubicBezTo>
                  <a:pt x="1722" y="852"/>
                  <a:pt x="1739" y="868"/>
                  <a:pt x="1744" y="862"/>
                </a:cubicBezTo>
                <a:cubicBezTo>
                  <a:pt x="1750" y="852"/>
                  <a:pt x="1756" y="835"/>
                  <a:pt x="1761" y="829"/>
                </a:cubicBezTo>
                <a:cubicBezTo>
                  <a:pt x="1790" y="824"/>
                  <a:pt x="1858" y="879"/>
                  <a:pt x="1875" y="897"/>
                </a:cubicBezTo>
                <a:cubicBezTo>
                  <a:pt x="1903" y="919"/>
                  <a:pt x="1869" y="953"/>
                  <a:pt x="1869" y="982"/>
                </a:cubicBezTo>
                <a:cubicBezTo>
                  <a:pt x="1869" y="1005"/>
                  <a:pt x="1903" y="1016"/>
                  <a:pt x="1892" y="1044"/>
                </a:cubicBezTo>
                <a:cubicBezTo>
                  <a:pt x="1881" y="1078"/>
                  <a:pt x="1909" y="1118"/>
                  <a:pt x="1938" y="1141"/>
                </a:cubicBezTo>
                <a:cubicBezTo>
                  <a:pt x="1966" y="1169"/>
                  <a:pt x="2023" y="1158"/>
                  <a:pt x="2063" y="1158"/>
                </a:cubicBezTo>
                <a:cubicBezTo>
                  <a:pt x="2085" y="1158"/>
                  <a:pt x="2085" y="1169"/>
                  <a:pt x="2102" y="1158"/>
                </a:cubicBezTo>
                <a:cubicBezTo>
                  <a:pt x="2137" y="1147"/>
                  <a:pt x="2142" y="1141"/>
                  <a:pt x="2171" y="1169"/>
                </a:cubicBezTo>
                <a:cubicBezTo>
                  <a:pt x="2188" y="1186"/>
                  <a:pt x="2171" y="1220"/>
                  <a:pt x="2199" y="1226"/>
                </a:cubicBezTo>
                <a:cubicBezTo>
                  <a:pt x="2222" y="1232"/>
                  <a:pt x="2250" y="1294"/>
                  <a:pt x="2273" y="1311"/>
                </a:cubicBezTo>
                <a:cubicBezTo>
                  <a:pt x="2290" y="1323"/>
                  <a:pt x="2347" y="1249"/>
                  <a:pt x="2364" y="1237"/>
                </a:cubicBezTo>
                <a:cubicBezTo>
                  <a:pt x="2375" y="1226"/>
                  <a:pt x="2432" y="1203"/>
                  <a:pt x="2432" y="1198"/>
                </a:cubicBezTo>
                <a:cubicBezTo>
                  <a:pt x="2438" y="1175"/>
                  <a:pt x="2443" y="1169"/>
                  <a:pt x="2466" y="1164"/>
                </a:cubicBezTo>
                <a:cubicBezTo>
                  <a:pt x="2529" y="1141"/>
                  <a:pt x="2534" y="1039"/>
                  <a:pt x="2551" y="987"/>
                </a:cubicBezTo>
                <a:cubicBezTo>
                  <a:pt x="2574" y="953"/>
                  <a:pt x="2591" y="897"/>
                  <a:pt x="2625" y="874"/>
                </a:cubicBezTo>
                <a:cubicBezTo>
                  <a:pt x="2648" y="852"/>
                  <a:pt x="2665" y="829"/>
                  <a:pt x="2688" y="818"/>
                </a:cubicBezTo>
                <a:cubicBezTo>
                  <a:pt x="2722" y="801"/>
                  <a:pt x="2676" y="790"/>
                  <a:pt x="2693" y="761"/>
                </a:cubicBezTo>
                <a:cubicBezTo>
                  <a:pt x="2705" y="727"/>
                  <a:pt x="2767" y="710"/>
                  <a:pt x="2767" y="659"/>
                </a:cubicBezTo>
                <a:cubicBezTo>
                  <a:pt x="2767" y="636"/>
                  <a:pt x="2790" y="585"/>
                  <a:pt x="2779" y="574"/>
                </a:cubicBezTo>
                <a:cubicBezTo>
                  <a:pt x="2739" y="540"/>
                  <a:pt x="2676" y="494"/>
                  <a:pt x="2619" y="483"/>
                </a:cubicBezTo>
                <a:cubicBezTo>
                  <a:pt x="2614" y="483"/>
                  <a:pt x="2580" y="540"/>
                  <a:pt x="2563" y="551"/>
                </a:cubicBezTo>
                <a:cubicBezTo>
                  <a:pt x="2517" y="585"/>
                  <a:pt x="2466" y="562"/>
                  <a:pt x="2426" y="534"/>
                </a:cubicBezTo>
                <a:cubicBezTo>
                  <a:pt x="2421" y="517"/>
                  <a:pt x="2387" y="471"/>
                  <a:pt x="2369" y="460"/>
                </a:cubicBezTo>
                <a:cubicBezTo>
                  <a:pt x="2324" y="420"/>
                  <a:pt x="2403" y="420"/>
                  <a:pt x="2426" y="403"/>
                </a:cubicBezTo>
                <a:cubicBezTo>
                  <a:pt x="2443" y="386"/>
                  <a:pt x="2443" y="375"/>
                  <a:pt x="2432" y="363"/>
                </a:cubicBezTo>
                <a:cubicBezTo>
                  <a:pt x="2421" y="347"/>
                  <a:pt x="2443" y="335"/>
                  <a:pt x="2443" y="318"/>
                </a:cubicBezTo>
                <a:cubicBezTo>
                  <a:pt x="2438" y="318"/>
                  <a:pt x="2375" y="347"/>
                  <a:pt x="2364" y="352"/>
                </a:cubicBezTo>
                <a:cubicBezTo>
                  <a:pt x="2347" y="352"/>
                  <a:pt x="2324" y="358"/>
                  <a:pt x="2324" y="335"/>
                </a:cubicBezTo>
                <a:cubicBezTo>
                  <a:pt x="2324" y="290"/>
                  <a:pt x="2352" y="273"/>
                  <a:pt x="2392" y="261"/>
                </a:cubicBezTo>
                <a:cubicBezTo>
                  <a:pt x="2409" y="250"/>
                  <a:pt x="2477" y="227"/>
                  <a:pt x="2477" y="204"/>
                </a:cubicBezTo>
                <a:cubicBezTo>
                  <a:pt x="2443" y="204"/>
                  <a:pt x="2403" y="199"/>
                  <a:pt x="2375" y="221"/>
                </a:cubicBezTo>
                <a:cubicBezTo>
                  <a:pt x="2330" y="267"/>
                  <a:pt x="2295" y="239"/>
                  <a:pt x="2244" y="244"/>
                </a:cubicBezTo>
                <a:cubicBezTo>
                  <a:pt x="2216" y="250"/>
                  <a:pt x="2216" y="267"/>
                  <a:pt x="2199" y="278"/>
                </a:cubicBezTo>
                <a:cubicBezTo>
                  <a:pt x="2176" y="290"/>
                  <a:pt x="2148" y="284"/>
                  <a:pt x="2125" y="284"/>
                </a:cubicBezTo>
                <a:cubicBezTo>
                  <a:pt x="2097" y="301"/>
                  <a:pt x="2068" y="312"/>
                  <a:pt x="2046" y="329"/>
                </a:cubicBezTo>
                <a:cubicBezTo>
                  <a:pt x="2023" y="347"/>
                  <a:pt x="2000" y="358"/>
                  <a:pt x="1972" y="358"/>
                </a:cubicBezTo>
                <a:cubicBezTo>
                  <a:pt x="1955" y="358"/>
                  <a:pt x="1943" y="363"/>
                  <a:pt x="1932" y="381"/>
                </a:cubicBezTo>
                <a:cubicBezTo>
                  <a:pt x="1903" y="420"/>
                  <a:pt x="1830" y="420"/>
                  <a:pt x="1801" y="471"/>
                </a:cubicBezTo>
                <a:cubicBezTo>
                  <a:pt x="1784" y="494"/>
                  <a:pt x="1784" y="494"/>
                  <a:pt x="1784" y="494"/>
                </a:cubicBezTo>
                <a:close/>
                <a:moveTo>
                  <a:pt x="239" y="1919"/>
                </a:moveTo>
                <a:lnTo>
                  <a:pt x="239" y="1919"/>
                </a:lnTo>
                <a:cubicBezTo>
                  <a:pt x="233" y="1879"/>
                  <a:pt x="381" y="1857"/>
                  <a:pt x="398" y="1800"/>
                </a:cubicBezTo>
                <a:cubicBezTo>
                  <a:pt x="409" y="1766"/>
                  <a:pt x="392" y="1754"/>
                  <a:pt x="426" y="1749"/>
                </a:cubicBezTo>
                <a:cubicBezTo>
                  <a:pt x="472" y="1737"/>
                  <a:pt x="460" y="1692"/>
                  <a:pt x="494" y="1680"/>
                </a:cubicBezTo>
                <a:cubicBezTo>
                  <a:pt x="483" y="1664"/>
                  <a:pt x="466" y="1646"/>
                  <a:pt x="472" y="1618"/>
                </a:cubicBezTo>
                <a:cubicBezTo>
                  <a:pt x="472" y="1578"/>
                  <a:pt x="494" y="1578"/>
                  <a:pt x="438" y="1578"/>
                </a:cubicBezTo>
                <a:cubicBezTo>
                  <a:pt x="404" y="1578"/>
                  <a:pt x="421" y="1561"/>
                  <a:pt x="404" y="1550"/>
                </a:cubicBezTo>
                <a:cubicBezTo>
                  <a:pt x="404" y="1544"/>
                  <a:pt x="364" y="1578"/>
                  <a:pt x="341" y="1578"/>
                </a:cubicBezTo>
                <a:cubicBezTo>
                  <a:pt x="313" y="1578"/>
                  <a:pt x="273" y="1595"/>
                  <a:pt x="244" y="1612"/>
                </a:cubicBezTo>
                <a:cubicBezTo>
                  <a:pt x="228" y="1629"/>
                  <a:pt x="216" y="1624"/>
                  <a:pt x="193" y="1624"/>
                </a:cubicBezTo>
                <a:cubicBezTo>
                  <a:pt x="171" y="1624"/>
                  <a:pt x="80" y="1732"/>
                  <a:pt x="108" y="1749"/>
                </a:cubicBezTo>
                <a:cubicBezTo>
                  <a:pt x="154" y="1783"/>
                  <a:pt x="125" y="1788"/>
                  <a:pt x="85" y="1788"/>
                </a:cubicBezTo>
                <a:cubicBezTo>
                  <a:pt x="0" y="1788"/>
                  <a:pt x="46" y="1783"/>
                  <a:pt x="34" y="1834"/>
                </a:cubicBezTo>
                <a:cubicBezTo>
                  <a:pt x="34" y="1857"/>
                  <a:pt x="23" y="1874"/>
                  <a:pt x="23" y="1896"/>
                </a:cubicBezTo>
                <a:cubicBezTo>
                  <a:pt x="23" y="1936"/>
                  <a:pt x="57" y="1959"/>
                  <a:pt x="74" y="1914"/>
                </a:cubicBezTo>
                <a:cubicBezTo>
                  <a:pt x="91" y="1919"/>
                  <a:pt x="91" y="1919"/>
                  <a:pt x="91" y="1919"/>
                </a:cubicBezTo>
                <a:cubicBezTo>
                  <a:pt x="108" y="1925"/>
                  <a:pt x="159" y="1942"/>
                  <a:pt x="171" y="1942"/>
                </a:cubicBezTo>
                <a:cubicBezTo>
                  <a:pt x="182" y="1942"/>
                  <a:pt x="188" y="1953"/>
                  <a:pt x="188" y="1959"/>
                </a:cubicBezTo>
                <a:cubicBezTo>
                  <a:pt x="193" y="1970"/>
                  <a:pt x="205" y="1982"/>
                  <a:pt x="216" y="1982"/>
                </a:cubicBezTo>
                <a:cubicBezTo>
                  <a:pt x="222" y="1982"/>
                  <a:pt x="233" y="1982"/>
                  <a:pt x="239" y="1987"/>
                </a:cubicBezTo>
                <a:cubicBezTo>
                  <a:pt x="244" y="1987"/>
                  <a:pt x="250" y="1993"/>
                  <a:pt x="256" y="1987"/>
                </a:cubicBezTo>
                <a:cubicBezTo>
                  <a:pt x="262" y="1970"/>
                  <a:pt x="239" y="1948"/>
                  <a:pt x="239" y="1925"/>
                </a:cubicBezTo>
                <a:cubicBezTo>
                  <a:pt x="239" y="1919"/>
                  <a:pt x="239" y="1919"/>
                  <a:pt x="239" y="1919"/>
                </a:cubicBezTo>
                <a:close/>
                <a:moveTo>
                  <a:pt x="392" y="2243"/>
                </a:moveTo>
                <a:lnTo>
                  <a:pt x="392" y="2243"/>
                </a:lnTo>
                <a:cubicBezTo>
                  <a:pt x="381" y="2243"/>
                  <a:pt x="364" y="2226"/>
                  <a:pt x="352" y="2220"/>
                </a:cubicBezTo>
                <a:cubicBezTo>
                  <a:pt x="347" y="2215"/>
                  <a:pt x="318" y="2180"/>
                  <a:pt x="313" y="2175"/>
                </a:cubicBezTo>
                <a:cubicBezTo>
                  <a:pt x="301" y="2175"/>
                  <a:pt x="290" y="2180"/>
                  <a:pt x="273" y="2175"/>
                </a:cubicBezTo>
                <a:cubicBezTo>
                  <a:pt x="262" y="2175"/>
                  <a:pt x="239" y="2169"/>
                  <a:pt x="228" y="2175"/>
                </a:cubicBezTo>
                <a:cubicBezTo>
                  <a:pt x="222" y="2192"/>
                  <a:pt x="228" y="2220"/>
                  <a:pt x="228" y="2237"/>
                </a:cubicBezTo>
                <a:cubicBezTo>
                  <a:pt x="228" y="2254"/>
                  <a:pt x="228" y="2277"/>
                  <a:pt x="233" y="2294"/>
                </a:cubicBezTo>
                <a:lnTo>
                  <a:pt x="233" y="2294"/>
                </a:lnTo>
                <a:cubicBezTo>
                  <a:pt x="239" y="2294"/>
                  <a:pt x="273" y="2243"/>
                  <a:pt x="284" y="2232"/>
                </a:cubicBezTo>
                <a:cubicBezTo>
                  <a:pt x="313" y="2215"/>
                  <a:pt x="352" y="2232"/>
                  <a:pt x="375" y="2254"/>
                </a:cubicBezTo>
                <a:cubicBezTo>
                  <a:pt x="387" y="2266"/>
                  <a:pt x="398" y="2277"/>
                  <a:pt x="409" y="2277"/>
                </a:cubicBezTo>
                <a:cubicBezTo>
                  <a:pt x="415" y="2277"/>
                  <a:pt x="449" y="2277"/>
                  <a:pt x="449" y="2271"/>
                </a:cubicBezTo>
                <a:lnTo>
                  <a:pt x="455" y="2271"/>
                </a:lnTo>
                <a:cubicBezTo>
                  <a:pt x="455" y="2260"/>
                  <a:pt x="466" y="2237"/>
                  <a:pt x="455" y="2226"/>
                </a:cubicBezTo>
                <a:cubicBezTo>
                  <a:pt x="449" y="2215"/>
                  <a:pt x="426" y="2232"/>
                  <a:pt x="421" y="2237"/>
                </a:cubicBezTo>
                <a:lnTo>
                  <a:pt x="392" y="2243"/>
                </a:lnTo>
                <a:close/>
              </a:path>
            </a:pathLst>
          </a:custGeom>
          <a:solidFill>
            <a:schemeClr val="accent1"/>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52" name="Freeform 164"/>
          <p:cNvSpPr>
            <a:spLocks noChangeArrowheads="1"/>
          </p:cNvSpPr>
          <p:nvPr/>
        </p:nvSpPr>
        <p:spPr bwMode="auto">
          <a:xfrm>
            <a:off x="9708784" y="10956453"/>
            <a:ext cx="4029348" cy="1665532"/>
          </a:xfrm>
          <a:custGeom>
            <a:avLst/>
            <a:gdLst>
              <a:gd name="T0" fmla="*/ 5716 w 5825"/>
              <a:gd name="T1" fmla="*/ 5 h 2409"/>
              <a:gd name="T2" fmla="*/ 5699 w 5825"/>
              <a:gd name="T3" fmla="*/ 28 h 2409"/>
              <a:gd name="T4" fmla="*/ 5699 w 5825"/>
              <a:gd name="T5" fmla="*/ 267 h 2409"/>
              <a:gd name="T6" fmla="*/ 5744 w 5825"/>
              <a:gd name="T7" fmla="*/ 210 h 2409"/>
              <a:gd name="T8" fmla="*/ 5710 w 5825"/>
              <a:gd name="T9" fmla="*/ 210 h 2409"/>
              <a:gd name="T10" fmla="*/ 5681 w 5825"/>
              <a:gd name="T11" fmla="*/ 267 h 2409"/>
              <a:gd name="T12" fmla="*/ 5806 w 5825"/>
              <a:gd name="T13" fmla="*/ 284 h 2409"/>
              <a:gd name="T14" fmla="*/ 5778 w 5825"/>
              <a:gd name="T15" fmla="*/ 494 h 2409"/>
              <a:gd name="T16" fmla="*/ 5608 w 5825"/>
              <a:gd name="T17" fmla="*/ 653 h 2409"/>
              <a:gd name="T18" fmla="*/ 5375 w 5825"/>
              <a:gd name="T19" fmla="*/ 801 h 2409"/>
              <a:gd name="T20" fmla="*/ 5318 w 5825"/>
              <a:gd name="T21" fmla="*/ 647 h 2409"/>
              <a:gd name="T22" fmla="*/ 5761 w 5825"/>
              <a:gd name="T23" fmla="*/ 261 h 2409"/>
              <a:gd name="T24" fmla="*/ 5301 w 5825"/>
              <a:gd name="T25" fmla="*/ 1039 h 2409"/>
              <a:gd name="T26" fmla="*/ 5301 w 5825"/>
              <a:gd name="T27" fmla="*/ 1261 h 2409"/>
              <a:gd name="T28" fmla="*/ 5136 w 5825"/>
              <a:gd name="T29" fmla="*/ 1659 h 2409"/>
              <a:gd name="T30" fmla="*/ 4591 w 5825"/>
              <a:gd name="T31" fmla="*/ 1880 h 2409"/>
              <a:gd name="T32" fmla="*/ 4858 w 5825"/>
              <a:gd name="T33" fmla="*/ 1545 h 2409"/>
              <a:gd name="T34" fmla="*/ 5000 w 5825"/>
              <a:gd name="T35" fmla="*/ 1306 h 2409"/>
              <a:gd name="T36" fmla="*/ 5238 w 5825"/>
              <a:gd name="T37" fmla="*/ 931 h 2409"/>
              <a:gd name="T38" fmla="*/ 5301 w 5825"/>
              <a:gd name="T39" fmla="*/ 1039 h 2409"/>
              <a:gd name="T40" fmla="*/ 3375 w 5825"/>
              <a:gd name="T41" fmla="*/ 2210 h 2409"/>
              <a:gd name="T42" fmla="*/ 3420 w 5825"/>
              <a:gd name="T43" fmla="*/ 1999 h 2409"/>
              <a:gd name="T44" fmla="*/ 3369 w 5825"/>
              <a:gd name="T45" fmla="*/ 1749 h 2409"/>
              <a:gd name="T46" fmla="*/ 3096 w 5825"/>
              <a:gd name="T47" fmla="*/ 1744 h 2409"/>
              <a:gd name="T48" fmla="*/ 2858 w 5825"/>
              <a:gd name="T49" fmla="*/ 2028 h 2409"/>
              <a:gd name="T50" fmla="*/ 2960 w 5825"/>
              <a:gd name="T51" fmla="*/ 2232 h 2409"/>
              <a:gd name="T52" fmla="*/ 3307 w 5825"/>
              <a:gd name="T53" fmla="*/ 2261 h 2409"/>
              <a:gd name="T54" fmla="*/ 1863 w 5825"/>
              <a:gd name="T55" fmla="*/ 1420 h 2409"/>
              <a:gd name="T56" fmla="*/ 1545 w 5825"/>
              <a:gd name="T57" fmla="*/ 1499 h 2409"/>
              <a:gd name="T58" fmla="*/ 1727 w 5825"/>
              <a:gd name="T59" fmla="*/ 1823 h 2409"/>
              <a:gd name="T60" fmla="*/ 1875 w 5825"/>
              <a:gd name="T61" fmla="*/ 1954 h 2409"/>
              <a:gd name="T62" fmla="*/ 2131 w 5825"/>
              <a:gd name="T63" fmla="*/ 1755 h 2409"/>
              <a:gd name="T64" fmla="*/ 2216 w 5825"/>
              <a:gd name="T65" fmla="*/ 1477 h 2409"/>
              <a:gd name="T66" fmla="*/ 2494 w 5825"/>
              <a:gd name="T67" fmla="*/ 1159 h 2409"/>
              <a:gd name="T68" fmla="*/ 2261 w 5825"/>
              <a:gd name="T69" fmla="*/ 1193 h 2409"/>
              <a:gd name="T70" fmla="*/ 2102 w 5825"/>
              <a:gd name="T71" fmla="*/ 1323 h 2409"/>
              <a:gd name="T72" fmla="*/ 330 w 5825"/>
              <a:gd name="T73" fmla="*/ 1170 h 2409"/>
              <a:gd name="T74" fmla="*/ 216 w 5825"/>
              <a:gd name="T75" fmla="*/ 914 h 2409"/>
              <a:gd name="T76" fmla="*/ 477 w 5825"/>
              <a:gd name="T77" fmla="*/ 824 h 2409"/>
              <a:gd name="T78" fmla="*/ 426 w 5825"/>
              <a:gd name="T79" fmla="*/ 1306 h 2409"/>
              <a:gd name="T80" fmla="*/ 1074 w 5825"/>
              <a:gd name="T81" fmla="*/ 1909 h 2409"/>
              <a:gd name="T82" fmla="*/ 1023 w 5825"/>
              <a:gd name="T83" fmla="*/ 1778 h 2409"/>
              <a:gd name="T84" fmla="*/ 1221 w 5825"/>
              <a:gd name="T85" fmla="*/ 1727 h 2409"/>
              <a:gd name="T86" fmla="*/ 1221 w 5825"/>
              <a:gd name="T87" fmla="*/ 1926 h 2409"/>
              <a:gd name="T88" fmla="*/ 1074 w 5825"/>
              <a:gd name="T89" fmla="*/ 1909 h 2409"/>
              <a:gd name="T90" fmla="*/ 51 w 5825"/>
              <a:gd name="T91" fmla="*/ 2363 h 2409"/>
              <a:gd name="T92" fmla="*/ 227 w 5825"/>
              <a:gd name="T93" fmla="*/ 2204 h 2409"/>
              <a:gd name="T94" fmla="*/ 261 w 5825"/>
              <a:gd name="T95" fmla="*/ 237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25" h="2409">
                <a:moveTo>
                  <a:pt x="5727" y="17"/>
                </a:moveTo>
                <a:lnTo>
                  <a:pt x="5727" y="17"/>
                </a:lnTo>
                <a:cubicBezTo>
                  <a:pt x="5727" y="11"/>
                  <a:pt x="5721" y="5"/>
                  <a:pt x="5716" y="5"/>
                </a:cubicBezTo>
                <a:cubicBezTo>
                  <a:pt x="5710" y="0"/>
                  <a:pt x="5699" y="5"/>
                  <a:pt x="5699" y="11"/>
                </a:cubicBezTo>
                <a:lnTo>
                  <a:pt x="5699" y="17"/>
                </a:lnTo>
                <a:cubicBezTo>
                  <a:pt x="5699" y="22"/>
                  <a:pt x="5693" y="28"/>
                  <a:pt x="5699" y="28"/>
                </a:cubicBezTo>
                <a:cubicBezTo>
                  <a:pt x="5704" y="34"/>
                  <a:pt x="5716" y="34"/>
                  <a:pt x="5721" y="34"/>
                </a:cubicBezTo>
                <a:cubicBezTo>
                  <a:pt x="5727" y="17"/>
                  <a:pt x="5727" y="17"/>
                  <a:pt x="5727" y="17"/>
                </a:cubicBezTo>
                <a:close/>
                <a:moveTo>
                  <a:pt x="5699" y="267"/>
                </a:moveTo>
                <a:lnTo>
                  <a:pt x="5699" y="267"/>
                </a:lnTo>
                <a:cubicBezTo>
                  <a:pt x="5716" y="267"/>
                  <a:pt x="5727" y="238"/>
                  <a:pt x="5738" y="227"/>
                </a:cubicBezTo>
                <a:cubicBezTo>
                  <a:pt x="5738" y="221"/>
                  <a:pt x="5744" y="216"/>
                  <a:pt x="5744" y="210"/>
                </a:cubicBezTo>
                <a:cubicBezTo>
                  <a:pt x="5744" y="204"/>
                  <a:pt x="5733" y="204"/>
                  <a:pt x="5733" y="199"/>
                </a:cubicBezTo>
                <a:cubicBezTo>
                  <a:pt x="5727" y="193"/>
                  <a:pt x="5716" y="170"/>
                  <a:pt x="5710" y="187"/>
                </a:cubicBezTo>
                <a:cubicBezTo>
                  <a:pt x="5710" y="193"/>
                  <a:pt x="5710" y="204"/>
                  <a:pt x="5710" y="210"/>
                </a:cubicBezTo>
                <a:cubicBezTo>
                  <a:pt x="5704" y="221"/>
                  <a:pt x="5699" y="233"/>
                  <a:pt x="5687" y="238"/>
                </a:cubicBezTo>
                <a:cubicBezTo>
                  <a:pt x="5681" y="238"/>
                  <a:pt x="5681" y="244"/>
                  <a:pt x="5681" y="250"/>
                </a:cubicBezTo>
                <a:cubicBezTo>
                  <a:pt x="5676" y="261"/>
                  <a:pt x="5676" y="261"/>
                  <a:pt x="5681" y="267"/>
                </a:cubicBezTo>
                <a:cubicBezTo>
                  <a:pt x="5699" y="267"/>
                  <a:pt x="5699" y="267"/>
                  <a:pt x="5699" y="267"/>
                </a:cubicBezTo>
                <a:close/>
                <a:moveTo>
                  <a:pt x="5806" y="284"/>
                </a:moveTo>
                <a:lnTo>
                  <a:pt x="5806" y="284"/>
                </a:lnTo>
                <a:cubicBezTo>
                  <a:pt x="5818" y="289"/>
                  <a:pt x="5818" y="289"/>
                  <a:pt x="5818" y="289"/>
                </a:cubicBezTo>
                <a:cubicBezTo>
                  <a:pt x="5818" y="329"/>
                  <a:pt x="5824" y="352"/>
                  <a:pt x="5795" y="375"/>
                </a:cubicBezTo>
                <a:cubicBezTo>
                  <a:pt x="5750" y="414"/>
                  <a:pt x="5795" y="448"/>
                  <a:pt x="5778" y="494"/>
                </a:cubicBezTo>
                <a:cubicBezTo>
                  <a:pt x="5761" y="528"/>
                  <a:pt x="5767" y="551"/>
                  <a:pt x="5744" y="579"/>
                </a:cubicBezTo>
                <a:cubicBezTo>
                  <a:pt x="5733" y="585"/>
                  <a:pt x="5659" y="647"/>
                  <a:pt x="5653" y="647"/>
                </a:cubicBezTo>
                <a:cubicBezTo>
                  <a:pt x="5636" y="642"/>
                  <a:pt x="5619" y="642"/>
                  <a:pt x="5608" y="653"/>
                </a:cubicBezTo>
                <a:cubicBezTo>
                  <a:pt x="5585" y="670"/>
                  <a:pt x="5562" y="693"/>
                  <a:pt x="5534" y="693"/>
                </a:cubicBezTo>
                <a:cubicBezTo>
                  <a:pt x="5460" y="693"/>
                  <a:pt x="5403" y="727"/>
                  <a:pt x="5380" y="801"/>
                </a:cubicBezTo>
                <a:cubicBezTo>
                  <a:pt x="5375" y="801"/>
                  <a:pt x="5375" y="801"/>
                  <a:pt x="5375" y="801"/>
                </a:cubicBezTo>
                <a:cubicBezTo>
                  <a:pt x="5375" y="812"/>
                  <a:pt x="5352" y="778"/>
                  <a:pt x="5346" y="778"/>
                </a:cubicBezTo>
                <a:cubicBezTo>
                  <a:pt x="5329" y="778"/>
                  <a:pt x="5278" y="789"/>
                  <a:pt x="5272" y="778"/>
                </a:cubicBezTo>
                <a:cubicBezTo>
                  <a:pt x="5255" y="727"/>
                  <a:pt x="5312" y="704"/>
                  <a:pt x="5318" y="647"/>
                </a:cubicBezTo>
                <a:cubicBezTo>
                  <a:pt x="5324" y="488"/>
                  <a:pt x="5454" y="471"/>
                  <a:pt x="5574" y="414"/>
                </a:cubicBezTo>
                <a:cubicBezTo>
                  <a:pt x="5619" y="392"/>
                  <a:pt x="5602" y="397"/>
                  <a:pt x="5642" y="420"/>
                </a:cubicBezTo>
                <a:cubicBezTo>
                  <a:pt x="5716" y="454"/>
                  <a:pt x="5693" y="238"/>
                  <a:pt x="5761" y="261"/>
                </a:cubicBezTo>
                <a:cubicBezTo>
                  <a:pt x="5772" y="261"/>
                  <a:pt x="5801" y="289"/>
                  <a:pt x="5806" y="284"/>
                </a:cubicBezTo>
                <a:close/>
                <a:moveTo>
                  <a:pt x="5301" y="1039"/>
                </a:moveTo>
                <a:lnTo>
                  <a:pt x="5301" y="1039"/>
                </a:lnTo>
                <a:cubicBezTo>
                  <a:pt x="5307" y="1062"/>
                  <a:pt x="5312" y="1085"/>
                  <a:pt x="5318" y="1107"/>
                </a:cubicBezTo>
                <a:cubicBezTo>
                  <a:pt x="5324" y="1125"/>
                  <a:pt x="5318" y="1142"/>
                  <a:pt x="5318" y="1159"/>
                </a:cubicBezTo>
                <a:cubicBezTo>
                  <a:pt x="5318" y="1198"/>
                  <a:pt x="5324" y="1233"/>
                  <a:pt x="5301" y="1261"/>
                </a:cubicBezTo>
                <a:cubicBezTo>
                  <a:pt x="5261" y="1312"/>
                  <a:pt x="5289" y="1386"/>
                  <a:pt x="5278" y="1443"/>
                </a:cubicBezTo>
                <a:cubicBezTo>
                  <a:pt x="5233" y="1585"/>
                  <a:pt x="5233" y="1585"/>
                  <a:pt x="5233" y="1585"/>
                </a:cubicBezTo>
                <a:cubicBezTo>
                  <a:pt x="5204" y="1664"/>
                  <a:pt x="5193" y="1636"/>
                  <a:pt x="5136" y="1659"/>
                </a:cubicBezTo>
                <a:cubicBezTo>
                  <a:pt x="5039" y="1687"/>
                  <a:pt x="4858" y="1704"/>
                  <a:pt x="4812" y="1795"/>
                </a:cubicBezTo>
                <a:cubicBezTo>
                  <a:pt x="4795" y="1823"/>
                  <a:pt x="4716" y="1914"/>
                  <a:pt x="4693" y="1909"/>
                </a:cubicBezTo>
                <a:cubicBezTo>
                  <a:pt x="4659" y="1897"/>
                  <a:pt x="4619" y="1897"/>
                  <a:pt x="4591" y="1880"/>
                </a:cubicBezTo>
                <a:cubicBezTo>
                  <a:pt x="4545" y="1852"/>
                  <a:pt x="4511" y="1892"/>
                  <a:pt x="4511" y="1829"/>
                </a:cubicBezTo>
                <a:cubicBezTo>
                  <a:pt x="4642" y="1852"/>
                  <a:pt x="4778" y="1772"/>
                  <a:pt x="4846" y="1664"/>
                </a:cubicBezTo>
                <a:cubicBezTo>
                  <a:pt x="4869" y="1625"/>
                  <a:pt x="4852" y="1585"/>
                  <a:pt x="4858" y="1545"/>
                </a:cubicBezTo>
                <a:cubicBezTo>
                  <a:pt x="4863" y="1499"/>
                  <a:pt x="4915" y="1465"/>
                  <a:pt x="4926" y="1409"/>
                </a:cubicBezTo>
                <a:cubicBezTo>
                  <a:pt x="4931" y="1397"/>
                  <a:pt x="4926" y="1380"/>
                  <a:pt x="4937" y="1369"/>
                </a:cubicBezTo>
                <a:cubicBezTo>
                  <a:pt x="4960" y="1346"/>
                  <a:pt x="4983" y="1329"/>
                  <a:pt x="5000" y="1306"/>
                </a:cubicBezTo>
                <a:cubicBezTo>
                  <a:pt x="5051" y="1221"/>
                  <a:pt x="5062" y="1130"/>
                  <a:pt x="5102" y="1039"/>
                </a:cubicBezTo>
                <a:cubicBezTo>
                  <a:pt x="5108" y="1028"/>
                  <a:pt x="5102" y="1011"/>
                  <a:pt x="5102" y="994"/>
                </a:cubicBezTo>
                <a:cubicBezTo>
                  <a:pt x="5108" y="948"/>
                  <a:pt x="5204" y="943"/>
                  <a:pt x="5238" y="931"/>
                </a:cubicBezTo>
                <a:cubicBezTo>
                  <a:pt x="5261" y="926"/>
                  <a:pt x="5272" y="948"/>
                  <a:pt x="5289" y="960"/>
                </a:cubicBezTo>
                <a:cubicBezTo>
                  <a:pt x="5324" y="983"/>
                  <a:pt x="5295" y="994"/>
                  <a:pt x="5301" y="1022"/>
                </a:cubicBezTo>
                <a:cubicBezTo>
                  <a:pt x="5301" y="1039"/>
                  <a:pt x="5301" y="1039"/>
                  <a:pt x="5301" y="1039"/>
                </a:cubicBezTo>
                <a:close/>
                <a:moveTo>
                  <a:pt x="3307" y="2261"/>
                </a:moveTo>
                <a:lnTo>
                  <a:pt x="3307" y="2261"/>
                </a:lnTo>
                <a:cubicBezTo>
                  <a:pt x="3335" y="2249"/>
                  <a:pt x="3375" y="2249"/>
                  <a:pt x="3375" y="2210"/>
                </a:cubicBezTo>
                <a:cubicBezTo>
                  <a:pt x="3375" y="2170"/>
                  <a:pt x="3415" y="2170"/>
                  <a:pt x="3403" y="2130"/>
                </a:cubicBezTo>
                <a:cubicBezTo>
                  <a:pt x="3398" y="2102"/>
                  <a:pt x="3403" y="2090"/>
                  <a:pt x="3420" y="2073"/>
                </a:cubicBezTo>
                <a:cubicBezTo>
                  <a:pt x="3432" y="2062"/>
                  <a:pt x="3420" y="2016"/>
                  <a:pt x="3420" y="1999"/>
                </a:cubicBezTo>
                <a:cubicBezTo>
                  <a:pt x="3420" y="1943"/>
                  <a:pt x="3403" y="1943"/>
                  <a:pt x="3380" y="1897"/>
                </a:cubicBezTo>
                <a:cubicBezTo>
                  <a:pt x="3369" y="1875"/>
                  <a:pt x="3369" y="1784"/>
                  <a:pt x="3369" y="1749"/>
                </a:cubicBezTo>
                <a:lnTo>
                  <a:pt x="3369" y="1749"/>
                </a:lnTo>
                <a:cubicBezTo>
                  <a:pt x="3352" y="1749"/>
                  <a:pt x="3335" y="1784"/>
                  <a:pt x="3318" y="1789"/>
                </a:cubicBezTo>
                <a:cubicBezTo>
                  <a:pt x="3295" y="1789"/>
                  <a:pt x="3272" y="1772"/>
                  <a:pt x="3250" y="1767"/>
                </a:cubicBezTo>
                <a:cubicBezTo>
                  <a:pt x="3221" y="1749"/>
                  <a:pt x="3108" y="1784"/>
                  <a:pt x="3096" y="1744"/>
                </a:cubicBezTo>
                <a:cubicBezTo>
                  <a:pt x="3022" y="1744"/>
                  <a:pt x="3034" y="1772"/>
                  <a:pt x="3017" y="1829"/>
                </a:cubicBezTo>
                <a:cubicBezTo>
                  <a:pt x="2988" y="1892"/>
                  <a:pt x="2954" y="1931"/>
                  <a:pt x="2880" y="1954"/>
                </a:cubicBezTo>
                <a:cubicBezTo>
                  <a:pt x="2880" y="1977"/>
                  <a:pt x="2869" y="2005"/>
                  <a:pt x="2858" y="2028"/>
                </a:cubicBezTo>
                <a:cubicBezTo>
                  <a:pt x="2846" y="2051"/>
                  <a:pt x="2875" y="2085"/>
                  <a:pt x="2880" y="2113"/>
                </a:cubicBezTo>
                <a:cubicBezTo>
                  <a:pt x="2892" y="2130"/>
                  <a:pt x="2898" y="2147"/>
                  <a:pt x="2898" y="2164"/>
                </a:cubicBezTo>
                <a:cubicBezTo>
                  <a:pt x="2898" y="2187"/>
                  <a:pt x="2943" y="2210"/>
                  <a:pt x="2960" y="2232"/>
                </a:cubicBezTo>
                <a:cubicBezTo>
                  <a:pt x="2994" y="2266"/>
                  <a:pt x="3057" y="2301"/>
                  <a:pt x="3102" y="2318"/>
                </a:cubicBezTo>
                <a:cubicBezTo>
                  <a:pt x="3182" y="2346"/>
                  <a:pt x="3204" y="2289"/>
                  <a:pt x="3272" y="2272"/>
                </a:cubicBezTo>
                <a:cubicBezTo>
                  <a:pt x="3307" y="2261"/>
                  <a:pt x="3307" y="2261"/>
                  <a:pt x="3307" y="2261"/>
                </a:cubicBezTo>
                <a:close/>
                <a:moveTo>
                  <a:pt x="2102" y="1323"/>
                </a:moveTo>
                <a:lnTo>
                  <a:pt x="2102" y="1323"/>
                </a:lnTo>
                <a:cubicBezTo>
                  <a:pt x="2034" y="1392"/>
                  <a:pt x="1960" y="1437"/>
                  <a:pt x="1863" y="1420"/>
                </a:cubicBezTo>
                <a:cubicBezTo>
                  <a:pt x="1790" y="1414"/>
                  <a:pt x="1716" y="1505"/>
                  <a:pt x="1636" y="1431"/>
                </a:cubicBezTo>
                <a:cubicBezTo>
                  <a:pt x="1636" y="1431"/>
                  <a:pt x="1534" y="1471"/>
                  <a:pt x="1534" y="1488"/>
                </a:cubicBezTo>
                <a:cubicBezTo>
                  <a:pt x="1540" y="1488"/>
                  <a:pt x="1545" y="1499"/>
                  <a:pt x="1545" y="1499"/>
                </a:cubicBezTo>
                <a:cubicBezTo>
                  <a:pt x="1545" y="1499"/>
                  <a:pt x="1557" y="1505"/>
                  <a:pt x="1557" y="1511"/>
                </a:cubicBezTo>
                <a:cubicBezTo>
                  <a:pt x="1602" y="1517"/>
                  <a:pt x="1625" y="1607"/>
                  <a:pt x="1631" y="1647"/>
                </a:cubicBezTo>
                <a:cubicBezTo>
                  <a:pt x="1642" y="1710"/>
                  <a:pt x="1682" y="1778"/>
                  <a:pt x="1727" y="1823"/>
                </a:cubicBezTo>
                <a:cubicBezTo>
                  <a:pt x="1784" y="1903"/>
                  <a:pt x="1784" y="1903"/>
                  <a:pt x="1784" y="1903"/>
                </a:cubicBezTo>
                <a:cubicBezTo>
                  <a:pt x="1807" y="1931"/>
                  <a:pt x="1790" y="1954"/>
                  <a:pt x="1801" y="1971"/>
                </a:cubicBezTo>
                <a:cubicBezTo>
                  <a:pt x="1812" y="1994"/>
                  <a:pt x="1863" y="1960"/>
                  <a:pt x="1875" y="1954"/>
                </a:cubicBezTo>
                <a:cubicBezTo>
                  <a:pt x="1915" y="1931"/>
                  <a:pt x="1954" y="1909"/>
                  <a:pt x="1994" y="1943"/>
                </a:cubicBezTo>
                <a:cubicBezTo>
                  <a:pt x="1994" y="1943"/>
                  <a:pt x="2000" y="1920"/>
                  <a:pt x="2006" y="1914"/>
                </a:cubicBezTo>
                <a:cubicBezTo>
                  <a:pt x="2068" y="1863"/>
                  <a:pt x="2085" y="1818"/>
                  <a:pt x="2131" y="1755"/>
                </a:cubicBezTo>
                <a:cubicBezTo>
                  <a:pt x="2148" y="1733"/>
                  <a:pt x="2136" y="1698"/>
                  <a:pt x="2148" y="1676"/>
                </a:cubicBezTo>
                <a:cubicBezTo>
                  <a:pt x="2182" y="1590"/>
                  <a:pt x="2182" y="1590"/>
                  <a:pt x="2182" y="1590"/>
                </a:cubicBezTo>
                <a:cubicBezTo>
                  <a:pt x="2216" y="1545"/>
                  <a:pt x="2199" y="1522"/>
                  <a:pt x="2216" y="1477"/>
                </a:cubicBezTo>
                <a:cubicBezTo>
                  <a:pt x="2239" y="1431"/>
                  <a:pt x="2256" y="1426"/>
                  <a:pt x="2295" y="1397"/>
                </a:cubicBezTo>
                <a:cubicBezTo>
                  <a:pt x="2352" y="1346"/>
                  <a:pt x="2386" y="1295"/>
                  <a:pt x="2454" y="1261"/>
                </a:cubicBezTo>
                <a:cubicBezTo>
                  <a:pt x="2500" y="1238"/>
                  <a:pt x="2528" y="1210"/>
                  <a:pt x="2494" y="1159"/>
                </a:cubicBezTo>
                <a:cubicBezTo>
                  <a:pt x="2488" y="1153"/>
                  <a:pt x="2409" y="1187"/>
                  <a:pt x="2386" y="1187"/>
                </a:cubicBezTo>
                <a:cubicBezTo>
                  <a:pt x="2301" y="1187"/>
                  <a:pt x="2301" y="1187"/>
                  <a:pt x="2301" y="1187"/>
                </a:cubicBezTo>
                <a:cubicBezTo>
                  <a:pt x="2278" y="1187"/>
                  <a:pt x="2273" y="1176"/>
                  <a:pt x="2261" y="1193"/>
                </a:cubicBezTo>
                <a:cubicBezTo>
                  <a:pt x="2244" y="1221"/>
                  <a:pt x="2204" y="1210"/>
                  <a:pt x="2182" y="1233"/>
                </a:cubicBezTo>
                <a:cubicBezTo>
                  <a:pt x="2159" y="1255"/>
                  <a:pt x="2148" y="1284"/>
                  <a:pt x="2125" y="1301"/>
                </a:cubicBezTo>
                <a:cubicBezTo>
                  <a:pt x="2102" y="1323"/>
                  <a:pt x="2102" y="1323"/>
                  <a:pt x="2102" y="1323"/>
                </a:cubicBezTo>
                <a:close/>
                <a:moveTo>
                  <a:pt x="369" y="1249"/>
                </a:moveTo>
                <a:lnTo>
                  <a:pt x="369" y="1249"/>
                </a:lnTo>
                <a:cubicBezTo>
                  <a:pt x="358" y="1210"/>
                  <a:pt x="352" y="1198"/>
                  <a:pt x="330" y="1170"/>
                </a:cubicBezTo>
                <a:cubicBezTo>
                  <a:pt x="312" y="1147"/>
                  <a:pt x="307" y="1142"/>
                  <a:pt x="295" y="1107"/>
                </a:cubicBezTo>
                <a:cubicBezTo>
                  <a:pt x="290" y="1079"/>
                  <a:pt x="267" y="1074"/>
                  <a:pt x="267" y="1051"/>
                </a:cubicBezTo>
                <a:cubicBezTo>
                  <a:pt x="267" y="1000"/>
                  <a:pt x="227" y="960"/>
                  <a:pt x="216" y="914"/>
                </a:cubicBezTo>
                <a:cubicBezTo>
                  <a:pt x="204" y="875"/>
                  <a:pt x="267" y="835"/>
                  <a:pt x="290" y="806"/>
                </a:cubicBezTo>
                <a:cubicBezTo>
                  <a:pt x="324" y="761"/>
                  <a:pt x="341" y="812"/>
                  <a:pt x="386" y="812"/>
                </a:cubicBezTo>
                <a:cubicBezTo>
                  <a:pt x="426" y="818"/>
                  <a:pt x="460" y="784"/>
                  <a:pt x="477" y="824"/>
                </a:cubicBezTo>
                <a:cubicBezTo>
                  <a:pt x="506" y="886"/>
                  <a:pt x="574" y="937"/>
                  <a:pt x="517" y="994"/>
                </a:cubicBezTo>
                <a:cubicBezTo>
                  <a:pt x="460" y="1051"/>
                  <a:pt x="545" y="1147"/>
                  <a:pt x="472" y="1221"/>
                </a:cubicBezTo>
                <a:cubicBezTo>
                  <a:pt x="466" y="1227"/>
                  <a:pt x="426" y="1301"/>
                  <a:pt x="426" y="1306"/>
                </a:cubicBezTo>
                <a:cubicBezTo>
                  <a:pt x="426" y="1363"/>
                  <a:pt x="369" y="1329"/>
                  <a:pt x="369" y="1272"/>
                </a:cubicBezTo>
                <a:cubicBezTo>
                  <a:pt x="369" y="1249"/>
                  <a:pt x="369" y="1249"/>
                  <a:pt x="369" y="1249"/>
                </a:cubicBezTo>
                <a:close/>
                <a:moveTo>
                  <a:pt x="1074" y="1909"/>
                </a:moveTo>
                <a:lnTo>
                  <a:pt x="1074" y="1909"/>
                </a:lnTo>
                <a:cubicBezTo>
                  <a:pt x="1045" y="1897"/>
                  <a:pt x="1045" y="1869"/>
                  <a:pt x="1034" y="1852"/>
                </a:cubicBezTo>
                <a:cubicBezTo>
                  <a:pt x="1011" y="1818"/>
                  <a:pt x="1011" y="1818"/>
                  <a:pt x="1023" y="1778"/>
                </a:cubicBezTo>
                <a:cubicBezTo>
                  <a:pt x="1034" y="1738"/>
                  <a:pt x="1040" y="1681"/>
                  <a:pt x="1102" y="1681"/>
                </a:cubicBezTo>
                <a:cubicBezTo>
                  <a:pt x="1113" y="1681"/>
                  <a:pt x="1125" y="1693"/>
                  <a:pt x="1142" y="1693"/>
                </a:cubicBezTo>
                <a:cubicBezTo>
                  <a:pt x="1176" y="1704"/>
                  <a:pt x="1193" y="1704"/>
                  <a:pt x="1221" y="1727"/>
                </a:cubicBezTo>
                <a:cubicBezTo>
                  <a:pt x="1256" y="1761"/>
                  <a:pt x="1307" y="1767"/>
                  <a:pt x="1307" y="1823"/>
                </a:cubicBezTo>
                <a:cubicBezTo>
                  <a:pt x="1307" y="1846"/>
                  <a:pt x="1290" y="1857"/>
                  <a:pt x="1273" y="1875"/>
                </a:cubicBezTo>
                <a:cubicBezTo>
                  <a:pt x="1261" y="1886"/>
                  <a:pt x="1227" y="1914"/>
                  <a:pt x="1221" y="1926"/>
                </a:cubicBezTo>
                <a:cubicBezTo>
                  <a:pt x="1210" y="1926"/>
                  <a:pt x="1187" y="1943"/>
                  <a:pt x="1165" y="1943"/>
                </a:cubicBezTo>
                <a:cubicBezTo>
                  <a:pt x="1142" y="1943"/>
                  <a:pt x="1119" y="1937"/>
                  <a:pt x="1091" y="1926"/>
                </a:cubicBezTo>
                <a:cubicBezTo>
                  <a:pt x="1074" y="1909"/>
                  <a:pt x="1074" y="1909"/>
                  <a:pt x="1074" y="1909"/>
                </a:cubicBezTo>
                <a:close/>
                <a:moveTo>
                  <a:pt x="153" y="2386"/>
                </a:moveTo>
                <a:lnTo>
                  <a:pt x="153" y="2386"/>
                </a:lnTo>
                <a:cubicBezTo>
                  <a:pt x="131" y="2369"/>
                  <a:pt x="80" y="2363"/>
                  <a:pt x="51" y="2363"/>
                </a:cubicBezTo>
                <a:cubicBezTo>
                  <a:pt x="0" y="2363"/>
                  <a:pt x="23" y="2346"/>
                  <a:pt x="23" y="2318"/>
                </a:cubicBezTo>
                <a:cubicBezTo>
                  <a:pt x="23" y="2261"/>
                  <a:pt x="45" y="2295"/>
                  <a:pt x="80" y="2295"/>
                </a:cubicBezTo>
                <a:cubicBezTo>
                  <a:pt x="153" y="2295"/>
                  <a:pt x="193" y="2261"/>
                  <a:pt x="227" y="2204"/>
                </a:cubicBezTo>
                <a:cubicBezTo>
                  <a:pt x="239" y="2181"/>
                  <a:pt x="295" y="2164"/>
                  <a:pt x="318" y="2170"/>
                </a:cubicBezTo>
                <a:cubicBezTo>
                  <a:pt x="347" y="2181"/>
                  <a:pt x="335" y="2249"/>
                  <a:pt x="330" y="2266"/>
                </a:cubicBezTo>
                <a:cubicBezTo>
                  <a:pt x="307" y="2306"/>
                  <a:pt x="267" y="2329"/>
                  <a:pt x="261" y="2374"/>
                </a:cubicBezTo>
                <a:cubicBezTo>
                  <a:pt x="261" y="2397"/>
                  <a:pt x="193" y="2408"/>
                  <a:pt x="170" y="2403"/>
                </a:cubicBezTo>
                <a:lnTo>
                  <a:pt x="153" y="2386"/>
                </a:lnTo>
                <a:close/>
              </a:path>
            </a:pathLst>
          </a:custGeom>
          <a:solidFill>
            <a:schemeClr val="accent3"/>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53" name="Freeform 165"/>
          <p:cNvSpPr>
            <a:spLocks noChangeArrowheads="1"/>
          </p:cNvSpPr>
          <p:nvPr/>
        </p:nvSpPr>
        <p:spPr bwMode="auto">
          <a:xfrm>
            <a:off x="15736031" y="6030016"/>
            <a:ext cx="1290245" cy="1467254"/>
          </a:xfrm>
          <a:custGeom>
            <a:avLst/>
            <a:gdLst>
              <a:gd name="T0" fmla="*/ 387 w 1864"/>
              <a:gd name="T1" fmla="*/ 801 h 2121"/>
              <a:gd name="T2" fmla="*/ 324 w 1864"/>
              <a:gd name="T3" fmla="*/ 813 h 2121"/>
              <a:gd name="T4" fmla="*/ 370 w 1864"/>
              <a:gd name="T5" fmla="*/ 836 h 2121"/>
              <a:gd name="T6" fmla="*/ 387 w 1864"/>
              <a:gd name="T7" fmla="*/ 813 h 2121"/>
              <a:gd name="T8" fmla="*/ 6 w 1864"/>
              <a:gd name="T9" fmla="*/ 1540 h 2121"/>
              <a:gd name="T10" fmla="*/ 46 w 1864"/>
              <a:gd name="T11" fmla="*/ 1421 h 2121"/>
              <a:gd name="T12" fmla="*/ 63 w 1864"/>
              <a:gd name="T13" fmla="*/ 1330 h 2121"/>
              <a:gd name="T14" fmla="*/ 148 w 1864"/>
              <a:gd name="T15" fmla="*/ 1370 h 2121"/>
              <a:gd name="T16" fmla="*/ 177 w 1864"/>
              <a:gd name="T17" fmla="*/ 1301 h 2121"/>
              <a:gd name="T18" fmla="*/ 262 w 1864"/>
              <a:gd name="T19" fmla="*/ 1222 h 2121"/>
              <a:gd name="T20" fmla="*/ 296 w 1864"/>
              <a:gd name="T21" fmla="*/ 1177 h 2121"/>
              <a:gd name="T22" fmla="*/ 313 w 1864"/>
              <a:gd name="T23" fmla="*/ 1069 h 2121"/>
              <a:gd name="T24" fmla="*/ 330 w 1864"/>
              <a:gd name="T25" fmla="*/ 1006 h 2121"/>
              <a:gd name="T26" fmla="*/ 364 w 1864"/>
              <a:gd name="T27" fmla="*/ 864 h 2121"/>
              <a:gd name="T28" fmla="*/ 483 w 1864"/>
              <a:gd name="T29" fmla="*/ 898 h 2121"/>
              <a:gd name="T30" fmla="*/ 500 w 1864"/>
              <a:gd name="T31" fmla="*/ 819 h 2121"/>
              <a:gd name="T32" fmla="*/ 625 w 1864"/>
              <a:gd name="T33" fmla="*/ 614 h 2121"/>
              <a:gd name="T34" fmla="*/ 756 w 1864"/>
              <a:gd name="T35" fmla="*/ 563 h 2121"/>
              <a:gd name="T36" fmla="*/ 773 w 1864"/>
              <a:gd name="T37" fmla="*/ 455 h 2121"/>
              <a:gd name="T38" fmla="*/ 938 w 1864"/>
              <a:gd name="T39" fmla="*/ 290 h 2121"/>
              <a:gd name="T40" fmla="*/ 1119 w 1864"/>
              <a:gd name="T41" fmla="*/ 120 h 2121"/>
              <a:gd name="T42" fmla="*/ 1198 w 1864"/>
              <a:gd name="T43" fmla="*/ 23 h 2121"/>
              <a:gd name="T44" fmla="*/ 1249 w 1864"/>
              <a:gd name="T45" fmla="*/ 0 h 2121"/>
              <a:gd name="T46" fmla="*/ 1272 w 1864"/>
              <a:gd name="T47" fmla="*/ 6 h 2121"/>
              <a:gd name="T48" fmla="*/ 1334 w 1864"/>
              <a:gd name="T49" fmla="*/ 108 h 2121"/>
              <a:gd name="T50" fmla="*/ 1397 w 1864"/>
              <a:gd name="T51" fmla="*/ 199 h 2121"/>
              <a:gd name="T52" fmla="*/ 1403 w 1864"/>
              <a:gd name="T53" fmla="*/ 336 h 2121"/>
              <a:gd name="T54" fmla="*/ 1380 w 1864"/>
              <a:gd name="T55" fmla="*/ 432 h 2121"/>
              <a:gd name="T56" fmla="*/ 1318 w 1864"/>
              <a:gd name="T57" fmla="*/ 608 h 2121"/>
              <a:gd name="T58" fmla="*/ 1386 w 1864"/>
              <a:gd name="T59" fmla="*/ 705 h 2121"/>
              <a:gd name="T60" fmla="*/ 1465 w 1864"/>
              <a:gd name="T61" fmla="*/ 784 h 2121"/>
              <a:gd name="T62" fmla="*/ 1533 w 1864"/>
              <a:gd name="T63" fmla="*/ 847 h 2121"/>
              <a:gd name="T64" fmla="*/ 1579 w 1864"/>
              <a:gd name="T65" fmla="*/ 983 h 2121"/>
              <a:gd name="T66" fmla="*/ 1692 w 1864"/>
              <a:gd name="T67" fmla="*/ 1142 h 2121"/>
              <a:gd name="T68" fmla="*/ 1772 w 1864"/>
              <a:gd name="T69" fmla="*/ 1233 h 2121"/>
              <a:gd name="T70" fmla="*/ 1715 w 1864"/>
              <a:gd name="T71" fmla="*/ 1398 h 2121"/>
              <a:gd name="T72" fmla="*/ 1698 w 1864"/>
              <a:gd name="T73" fmla="*/ 1466 h 2121"/>
              <a:gd name="T74" fmla="*/ 1806 w 1864"/>
              <a:gd name="T75" fmla="*/ 1443 h 2121"/>
              <a:gd name="T76" fmla="*/ 1857 w 1864"/>
              <a:gd name="T77" fmla="*/ 1614 h 2121"/>
              <a:gd name="T78" fmla="*/ 1568 w 1864"/>
              <a:gd name="T79" fmla="*/ 1801 h 2121"/>
              <a:gd name="T80" fmla="*/ 1482 w 1864"/>
              <a:gd name="T81" fmla="*/ 1762 h 2121"/>
              <a:gd name="T82" fmla="*/ 1471 w 1864"/>
              <a:gd name="T83" fmla="*/ 1813 h 2121"/>
              <a:gd name="T84" fmla="*/ 1329 w 1864"/>
              <a:gd name="T85" fmla="*/ 1818 h 2121"/>
              <a:gd name="T86" fmla="*/ 1158 w 1864"/>
              <a:gd name="T87" fmla="*/ 1932 h 2121"/>
              <a:gd name="T88" fmla="*/ 892 w 1864"/>
              <a:gd name="T89" fmla="*/ 2046 h 2121"/>
              <a:gd name="T90" fmla="*/ 943 w 1864"/>
              <a:gd name="T91" fmla="*/ 1949 h 2121"/>
              <a:gd name="T92" fmla="*/ 1012 w 1864"/>
              <a:gd name="T93" fmla="*/ 1938 h 2121"/>
              <a:gd name="T94" fmla="*/ 1176 w 1864"/>
              <a:gd name="T95" fmla="*/ 1767 h 2121"/>
              <a:gd name="T96" fmla="*/ 1040 w 1864"/>
              <a:gd name="T97" fmla="*/ 1659 h 2121"/>
              <a:gd name="T98" fmla="*/ 790 w 1864"/>
              <a:gd name="T99" fmla="*/ 1563 h 2121"/>
              <a:gd name="T100" fmla="*/ 659 w 1864"/>
              <a:gd name="T101" fmla="*/ 1478 h 2121"/>
              <a:gd name="T102" fmla="*/ 427 w 1864"/>
              <a:gd name="T103" fmla="*/ 1438 h 2121"/>
              <a:gd name="T104" fmla="*/ 279 w 1864"/>
              <a:gd name="T105" fmla="*/ 1415 h 2121"/>
              <a:gd name="T106" fmla="*/ 154 w 1864"/>
              <a:gd name="T107" fmla="*/ 1489 h 2121"/>
              <a:gd name="T108" fmla="*/ 40 w 1864"/>
              <a:gd name="T109" fmla="*/ 1557 h 2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4" h="2121">
                <a:moveTo>
                  <a:pt x="387" y="801"/>
                </a:moveTo>
                <a:lnTo>
                  <a:pt x="387" y="801"/>
                </a:lnTo>
                <a:cubicBezTo>
                  <a:pt x="381" y="790"/>
                  <a:pt x="364" y="784"/>
                  <a:pt x="353" y="796"/>
                </a:cubicBezTo>
                <a:cubicBezTo>
                  <a:pt x="341" y="801"/>
                  <a:pt x="336" y="801"/>
                  <a:pt x="324" y="813"/>
                </a:cubicBezTo>
                <a:cubicBezTo>
                  <a:pt x="313" y="824"/>
                  <a:pt x="324" y="847"/>
                  <a:pt x="341" y="836"/>
                </a:cubicBezTo>
                <a:cubicBezTo>
                  <a:pt x="353" y="836"/>
                  <a:pt x="358" y="830"/>
                  <a:pt x="370" y="836"/>
                </a:cubicBezTo>
                <a:cubicBezTo>
                  <a:pt x="375" y="836"/>
                  <a:pt x="381" y="836"/>
                  <a:pt x="381" y="836"/>
                </a:cubicBezTo>
                <a:cubicBezTo>
                  <a:pt x="387" y="830"/>
                  <a:pt x="387" y="819"/>
                  <a:pt x="387" y="813"/>
                </a:cubicBezTo>
                <a:cubicBezTo>
                  <a:pt x="387" y="801"/>
                  <a:pt x="387" y="801"/>
                  <a:pt x="387" y="801"/>
                </a:cubicBezTo>
                <a:close/>
                <a:moveTo>
                  <a:pt x="6" y="1540"/>
                </a:moveTo>
                <a:lnTo>
                  <a:pt x="6" y="1540"/>
                </a:lnTo>
                <a:cubicBezTo>
                  <a:pt x="40" y="1512"/>
                  <a:pt x="0" y="1455"/>
                  <a:pt x="46" y="1421"/>
                </a:cubicBezTo>
                <a:cubicBezTo>
                  <a:pt x="69" y="1409"/>
                  <a:pt x="34" y="1347"/>
                  <a:pt x="40" y="1330"/>
                </a:cubicBezTo>
                <a:cubicBezTo>
                  <a:pt x="46" y="1324"/>
                  <a:pt x="63" y="1324"/>
                  <a:pt x="63" y="1330"/>
                </a:cubicBezTo>
                <a:cubicBezTo>
                  <a:pt x="74" y="1347"/>
                  <a:pt x="69" y="1375"/>
                  <a:pt x="97" y="1375"/>
                </a:cubicBezTo>
                <a:cubicBezTo>
                  <a:pt x="103" y="1375"/>
                  <a:pt x="148" y="1370"/>
                  <a:pt x="148" y="1370"/>
                </a:cubicBezTo>
                <a:cubicBezTo>
                  <a:pt x="148" y="1358"/>
                  <a:pt x="142" y="1347"/>
                  <a:pt x="148" y="1341"/>
                </a:cubicBezTo>
                <a:cubicBezTo>
                  <a:pt x="171" y="1324"/>
                  <a:pt x="171" y="1330"/>
                  <a:pt x="177" y="1301"/>
                </a:cubicBezTo>
                <a:cubicBezTo>
                  <a:pt x="182" y="1262"/>
                  <a:pt x="165" y="1250"/>
                  <a:pt x="205" y="1228"/>
                </a:cubicBezTo>
                <a:cubicBezTo>
                  <a:pt x="222" y="1222"/>
                  <a:pt x="245" y="1228"/>
                  <a:pt x="262" y="1222"/>
                </a:cubicBezTo>
                <a:cubicBezTo>
                  <a:pt x="279" y="1216"/>
                  <a:pt x="313" y="1233"/>
                  <a:pt x="313" y="1205"/>
                </a:cubicBezTo>
                <a:cubicBezTo>
                  <a:pt x="307" y="1193"/>
                  <a:pt x="296" y="1188"/>
                  <a:pt x="296" y="1177"/>
                </a:cubicBezTo>
                <a:cubicBezTo>
                  <a:pt x="296" y="1165"/>
                  <a:pt x="313" y="1148"/>
                  <a:pt x="319" y="1137"/>
                </a:cubicBezTo>
                <a:cubicBezTo>
                  <a:pt x="313" y="1114"/>
                  <a:pt x="313" y="1097"/>
                  <a:pt x="313" y="1069"/>
                </a:cubicBezTo>
                <a:cubicBezTo>
                  <a:pt x="319" y="1057"/>
                  <a:pt x="307" y="1040"/>
                  <a:pt x="307" y="1023"/>
                </a:cubicBezTo>
                <a:cubicBezTo>
                  <a:pt x="307" y="1017"/>
                  <a:pt x="319" y="1012"/>
                  <a:pt x="330" y="1006"/>
                </a:cubicBezTo>
                <a:cubicBezTo>
                  <a:pt x="358" y="1000"/>
                  <a:pt x="364" y="949"/>
                  <a:pt x="370" y="926"/>
                </a:cubicBezTo>
                <a:cubicBezTo>
                  <a:pt x="370" y="909"/>
                  <a:pt x="347" y="887"/>
                  <a:pt x="364" y="864"/>
                </a:cubicBezTo>
                <a:cubicBezTo>
                  <a:pt x="370" y="858"/>
                  <a:pt x="387" y="898"/>
                  <a:pt x="392" y="904"/>
                </a:cubicBezTo>
                <a:cubicBezTo>
                  <a:pt x="404" y="926"/>
                  <a:pt x="466" y="904"/>
                  <a:pt x="483" y="898"/>
                </a:cubicBezTo>
                <a:cubicBezTo>
                  <a:pt x="495" y="898"/>
                  <a:pt x="517" y="892"/>
                  <a:pt x="506" y="875"/>
                </a:cubicBezTo>
                <a:cubicBezTo>
                  <a:pt x="495" y="858"/>
                  <a:pt x="500" y="836"/>
                  <a:pt x="500" y="819"/>
                </a:cubicBezTo>
                <a:cubicBezTo>
                  <a:pt x="523" y="779"/>
                  <a:pt x="540" y="733"/>
                  <a:pt x="569" y="693"/>
                </a:cubicBezTo>
                <a:cubicBezTo>
                  <a:pt x="580" y="682"/>
                  <a:pt x="620" y="614"/>
                  <a:pt x="625" y="614"/>
                </a:cubicBezTo>
                <a:cubicBezTo>
                  <a:pt x="665" y="614"/>
                  <a:pt x="722" y="637"/>
                  <a:pt x="733" y="585"/>
                </a:cubicBezTo>
                <a:cubicBezTo>
                  <a:pt x="733" y="574"/>
                  <a:pt x="750" y="574"/>
                  <a:pt x="756" y="563"/>
                </a:cubicBezTo>
                <a:cubicBezTo>
                  <a:pt x="762" y="540"/>
                  <a:pt x="750" y="534"/>
                  <a:pt x="762" y="512"/>
                </a:cubicBezTo>
                <a:cubicBezTo>
                  <a:pt x="779" y="495"/>
                  <a:pt x="773" y="478"/>
                  <a:pt x="773" y="455"/>
                </a:cubicBezTo>
                <a:cubicBezTo>
                  <a:pt x="784" y="410"/>
                  <a:pt x="813" y="358"/>
                  <a:pt x="841" y="330"/>
                </a:cubicBezTo>
                <a:cubicBezTo>
                  <a:pt x="870" y="302"/>
                  <a:pt x="898" y="302"/>
                  <a:pt x="938" y="290"/>
                </a:cubicBezTo>
                <a:cubicBezTo>
                  <a:pt x="995" y="279"/>
                  <a:pt x="1017" y="199"/>
                  <a:pt x="1051" y="165"/>
                </a:cubicBezTo>
                <a:cubicBezTo>
                  <a:pt x="1074" y="142"/>
                  <a:pt x="1097" y="142"/>
                  <a:pt x="1119" y="120"/>
                </a:cubicBezTo>
                <a:cubicBezTo>
                  <a:pt x="1176" y="46"/>
                  <a:pt x="1176" y="46"/>
                  <a:pt x="1176" y="46"/>
                </a:cubicBezTo>
                <a:cubicBezTo>
                  <a:pt x="1187" y="40"/>
                  <a:pt x="1192" y="34"/>
                  <a:pt x="1198" y="23"/>
                </a:cubicBezTo>
                <a:cubicBezTo>
                  <a:pt x="1204" y="18"/>
                  <a:pt x="1221" y="6"/>
                  <a:pt x="1232" y="6"/>
                </a:cubicBezTo>
                <a:cubicBezTo>
                  <a:pt x="1238" y="6"/>
                  <a:pt x="1244" y="0"/>
                  <a:pt x="1249" y="0"/>
                </a:cubicBezTo>
                <a:cubicBezTo>
                  <a:pt x="1255" y="0"/>
                  <a:pt x="1266" y="6"/>
                  <a:pt x="1272" y="6"/>
                </a:cubicBezTo>
                <a:lnTo>
                  <a:pt x="1272" y="6"/>
                </a:lnTo>
                <a:cubicBezTo>
                  <a:pt x="1272" y="29"/>
                  <a:pt x="1272" y="40"/>
                  <a:pt x="1295" y="52"/>
                </a:cubicBezTo>
                <a:cubicBezTo>
                  <a:pt x="1323" y="57"/>
                  <a:pt x="1329" y="86"/>
                  <a:pt x="1334" y="108"/>
                </a:cubicBezTo>
                <a:cubicBezTo>
                  <a:pt x="1340" y="137"/>
                  <a:pt x="1391" y="131"/>
                  <a:pt x="1408" y="137"/>
                </a:cubicBezTo>
                <a:cubicBezTo>
                  <a:pt x="1408" y="154"/>
                  <a:pt x="1386" y="182"/>
                  <a:pt x="1397" y="199"/>
                </a:cubicBezTo>
                <a:cubicBezTo>
                  <a:pt x="1403" y="222"/>
                  <a:pt x="1437" y="228"/>
                  <a:pt x="1437" y="256"/>
                </a:cubicBezTo>
                <a:cubicBezTo>
                  <a:pt x="1426" y="284"/>
                  <a:pt x="1414" y="307"/>
                  <a:pt x="1403" y="336"/>
                </a:cubicBezTo>
                <a:cubicBezTo>
                  <a:pt x="1397" y="358"/>
                  <a:pt x="1397" y="381"/>
                  <a:pt x="1386" y="398"/>
                </a:cubicBezTo>
                <a:cubicBezTo>
                  <a:pt x="1380" y="415"/>
                  <a:pt x="1363" y="410"/>
                  <a:pt x="1380" y="432"/>
                </a:cubicBezTo>
                <a:cubicBezTo>
                  <a:pt x="1414" y="466"/>
                  <a:pt x="1369" y="461"/>
                  <a:pt x="1363" y="489"/>
                </a:cubicBezTo>
                <a:cubicBezTo>
                  <a:pt x="1346" y="534"/>
                  <a:pt x="1340" y="569"/>
                  <a:pt x="1318" y="608"/>
                </a:cubicBezTo>
                <a:cubicBezTo>
                  <a:pt x="1312" y="631"/>
                  <a:pt x="1357" y="625"/>
                  <a:pt x="1374" y="631"/>
                </a:cubicBezTo>
                <a:cubicBezTo>
                  <a:pt x="1391" y="637"/>
                  <a:pt x="1386" y="688"/>
                  <a:pt x="1386" y="705"/>
                </a:cubicBezTo>
                <a:cubicBezTo>
                  <a:pt x="1380" y="733"/>
                  <a:pt x="1363" y="767"/>
                  <a:pt x="1386" y="790"/>
                </a:cubicBezTo>
                <a:cubicBezTo>
                  <a:pt x="1408" y="813"/>
                  <a:pt x="1437" y="784"/>
                  <a:pt x="1465" y="784"/>
                </a:cubicBezTo>
                <a:cubicBezTo>
                  <a:pt x="1488" y="784"/>
                  <a:pt x="1477" y="819"/>
                  <a:pt x="1488" y="836"/>
                </a:cubicBezTo>
                <a:cubicBezTo>
                  <a:pt x="1499" y="853"/>
                  <a:pt x="1533" y="830"/>
                  <a:pt x="1533" y="847"/>
                </a:cubicBezTo>
                <a:cubicBezTo>
                  <a:pt x="1545" y="875"/>
                  <a:pt x="1511" y="921"/>
                  <a:pt x="1545" y="943"/>
                </a:cubicBezTo>
                <a:cubicBezTo>
                  <a:pt x="1562" y="961"/>
                  <a:pt x="1579" y="949"/>
                  <a:pt x="1579" y="983"/>
                </a:cubicBezTo>
                <a:cubicBezTo>
                  <a:pt x="1579" y="1023"/>
                  <a:pt x="1624" y="1012"/>
                  <a:pt x="1653" y="1034"/>
                </a:cubicBezTo>
                <a:cubicBezTo>
                  <a:pt x="1687" y="1063"/>
                  <a:pt x="1692" y="1097"/>
                  <a:pt x="1692" y="1142"/>
                </a:cubicBezTo>
                <a:cubicBezTo>
                  <a:pt x="1692" y="1182"/>
                  <a:pt x="1721" y="1165"/>
                  <a:pt x="1744" y="1182"/>
                </a:cubicBezTo>
                <a:cubicBezTo>
                  <a:pt x="1755" y="1188"/>
                  <a:pt x="1772" y="1222"/>
                  <a:pt x="1772" y="1233"/>
                </a:cubicBezTo>
                <a:cubicBezTo>
                  <a:pt x="1766" y="1250"/>
                  <a:pt x="1738" y="1267"/>
                  <a:pt x="1749" y="1290"/>
                </a:cubicBezTo>
                <a:cubicBezTo>
                  <a:pt x="1761" y="1324"/>
                  <a:pt x="1721" y="1364"/>
                  <a:pt x="1715" y="1398"/>
                </a:cubicBezTo>
                <a:cubicBezTo>
                  <a:pt x="1710" y="1409"/>
                  <a:pt x="1710" y="1426"/>
                  <a:pt x="1710" y="1438"/>
                </a:cubicBezTo>
                <a:cubicBezTo>
                  <a:pt x="1710" y="1449"/>
                  <a:pt x="1698" y="1460"/>
                  <a:pt x="1698" y="1466"/>
                </a:cubicBezTo>
                <a:cubicBezTo>
                  <a:pt x="1692" y="1472"/>
                  <a:pt x="1710" y="1517"/>
                  <a:pt x="1721" y="1500"/>
                </a:cubicBezTo>
                <a:cubicBezTo>
                  <a:pt x="1732" y="1483"/>
                  <a:pt x="1783" y="1415"/>
                  <a:pt x="1806" y="1443"/>
                </a:cubicBezTo>
                <a:cubicBezTo>
                  <a:pt x="1823" y="1478"/>
                  <a:pt x="1835" y="1523"/>
                  <a:pt x="1835" y="1557"/>
                </a:cubicBezTo>
                <a:cubicBezTo>
                  <a:pt x="1857" y="1614"/>
                  <a:pt x="1857" y="1614"/>
                  <a:pt x="1857" y="1614"/>
                </a:cubicBezTo>
                <a:cubicBezTo>
                  <a:pt x="1812" y="1699"/>
                  <a:pt x="1863" y="1790"/>
                  <a:pt x="1692" y="1790"/>
                </a:cubicBezTo>
                <a:cubicBezTo>
                  <a:pt x="1647" y="1790"/>
                  <a:pt x="1607" y="1796"/>
                  <a:pt x="1568" y="1801"/>
                </a:cubicBezTo>
                <a:cubicBezTo>
                  <a:pt x="1556" y="1779"/>
                  <a:pt x="1545" y="1739"/>
                  <a:pt x="1511" y="1745"/>
                </a:cubicBezTo>
                <a:cubicBezTo>
                  <a:pt x="1499" y="1745"/>
                  <a:pt x="1482" y="1750"/>
                  <a:pt x="1482" y="1762"/>
                </a:cubicBezTo>
                <a:cubicBezTo>
                  <a:pt x="1482" y="1779"/>
                  <a:pt x="1477" y="1790"/>
                  <a:pt x="1477" y="1807"/>
                </a:cubicBezTo>
                <a:cubicBezTo>
                  <a:pt x="1471" y="1813"/>
                  <a:pt x="1471" y="1813"/>
                  <a:pt x="1471" y="1813"/>
                </a:cubicBezTo>
                <a:cubicBezTo>
                  <a:pt x="1460" y="1813"/>
                  <a:pt x="1454" y="1813"/>
                  <a:pt x="1448" y="1813"/>
                </a:cubicBezTo>
                <a:cubicBezTo>
                  <a:pt x="1403" y="1813"/>
                  <a:pt x="1363" y="1813"/>
                  <a:pt x="1329" y="1818"/>
                </a:cubicBezTo>
                <a:cubicBezTo>
                  <a:pt x="1283" y="1864"/>
                  <a:pt x="1238" y="1836"/>
                  <a:pt x="1198" y="1881"/>
                </a:cubicBezTo>
                <a:cubicBezTo>
                  <a:pt x="1181" y="1892"/>
                  <a:pt x="1170" y="1921"/>
                  <a:pt x="1158" y="1932"/>
                </a:cubicBezTo>
                <a:cubicBezTo>
                  <a:pt x="1130" y="1949"/>
                  <a:pt x="1074" y="1955"/>
                  <a:pt x="1034" y="1978"/>
                </a:cubicBezTo>
                <a:cubicBezTo>
                  <a:pt x="1000" y="2000"/>
                  <a:pt x="927" y="2120"/>
                  <a:pt x="892" y="2046"/>
                </a:cubicBezTo>
                <a:cubicBezTo>
                  <a:pt x="887" y="2034"/>
                  <a:pt x="864" y="1983"/>
                  <a:pt x="887" y="1983"/>
                </a:cubicBezTo>
                <a:cubicBezTo>
                  <a:pt x="904" y="1983"/>
                  <a:pt x="927" y="1960"/>
                  <a:pt x="943" y="1949"/>
                </a:cubicBezTo>
                <a:cubicBezTo>
                  <a:pt x="961" y="1943"/>
                  <a:pt x="978" y="1960"/>
                  <a:pt x="995" y="1960"/>
                </a:cubicBezTo>
                <a:cubicBezTo>
                  <a:pt x="1012" y="1960"/>
                  <a:pt x="1000" y="1943"/>
                  <a:pt x="1012" y="1938"/>
                </a:cubicBezTo>
                <a:cubicBezTo>
                  <a:pt x="1040" y="1887"/>
                  <a:pt x="1080" y="1864"/>
                  <a:pt x="1124" y="1830"/>
                </a:cubicBezTo>
                <a:cubicBezTo>
                  <a:pt x="1158" y="1807"/>
                  <a:pt x="1158" y="1796"/>
                  <a:pt x="1176" y="1767"/>
                </a:cubicBezTo>
                <a:cubicBezTo>
                  <a:pt x="1204" y="1733"/>
                  <a:pt x="1181" y="1722"/>
                  <a:pt x="1164" y="1693"/>
                </a:cubicBezTo>
                <a:cubicBezTo>
                  <a:pt x="1124" y="1676"/>
                  <a:pt x="1080" y="1642"/>
                  <a:pt x="1040" y="1659"/>
                </a:cubicBezTo>
                <a:cubicBezTo>
                  <a:pt x="983" y="1693"/>
                  <a:pt x="961" y="1602"/>
                  <a:pt x="938" y="1614"/>
                </a:cubicBezTo>
                <a:cubicBezTo>
                  <a:pt x="898" y="1625"/>
                  <a:pt x="841" y="1551"/>
                  <a:pt x="790" y="1563"/>
                </a:cubicBezTo>
                <a:cubicBezTo>
                  <a:pt x="773" y="1568"/>
                  <a:pt x="750" y="1540"/>
                  <a:pt x="722" y="1534"/>
                </a:cubicBezTo>
                <a:cubicBezTo>
                  <a:pt x="693" y="1529"/>
                  <a:pt x="665" y="1478"/>
                  <a:pt x="659" y="1478"/>
                </a:cubicBezTo>
                <a:cubicBezTo>
                  <a:pt x="659" y="1472"/>
                  <a:pt x="625" y="1478"/>
                  <a:pt x="614" y="1478"/>
                </a:cubicBezTo>
                <a:cubicBezTo>
                  <a:pt x="546" y="1483"/>
                  <a:pt x="489" y="1438"/>
                  <a:pt x="427" y="1438"/>
                </a:cubicBezTo>
                <a:cubicBezTo>
                  <a:pt x="409" y="1443"/>
                  <a:pt x="336" y="1574"/>
                  <a:pt x="313" y="1540"/>
                </a:cubicBezTo>
                <a:cubicBezTo>
                  <a:pt x="290" y="1512"/>
                  <a:pt x="279" y="1455"/>
                  <a:pt x="279" y="1415"/>
                </a:cubicBezTo>
                <a:cubicBezTo>
                  <a:pt x="279" y="1404"/>
                  <a:pt x="245" y="1352"/>
                  <a:pt x="245" y="1392"/>
                </a:cubicBezTo>
                <a:cubicBezTo>
                  <a:pt x="245" y="1415"/>
                  <a:pt x="171" y="1472"/>
                  <a:pt x="154" y="1489"/>
                </a:cubicBezTo>
                <a:cubicBezTo>
                  <a:pt x="137" y="1506"/>
                  <a:pt x="114" y="1512"/>
                  <a:pt x="97" y="1529"/>
                </a:cubicBezTo>
                <a:cubicBezTo>
                  <a:pt x="80" y="1540"/>
                  <a:pt x="69" y="1568"/>
                  <a:pt x="40" y="1557"/>
                </a:cubicBezTo>
                <a:cubicBezTo>
                  <a:pt x="6" y="1540"/>
                  <a:pt x="6" y="1540"/>
                  <a:pt x="6" y="1540"/>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nvGrpSpPr>
          <p:cNvPr id="59" name="Group 58"/>
          <p:cNvGrpSpPr/>
          <p:nvPr/>
        </p:nvGrpSpPr>
        <p:grpSpPr>
          <a:xfrm>
            <a:off x="8897367" y="8673626"/>
            <a:ext cx="466798" cy="1007000"/>
            <a:chOff x="4395788" y="2198688"/>
            <a:chExt cx="344488" cy="742951"/>
          </a:xfrm>
          <a:solidFill>
            <a:schemeClr val="accent3"/>
          </a:solidFill>
        </p:grpSpPr>
        <p:sp>
          <p:nvSpPr>
            <p:cNvPr id="61" name="Oval 60"/>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62"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sp>
        <p:nvSpPr>
          <p:cNvPr id="60" name="Content Placeholder 2"/>
          <p:cNvSpPr txBox="1">
            <a:spLocks/>
          </p:cNvSpPr>
          <p:nvPr/>
        </p:nvSpPr>
        <p:spPr>
          <a:xfrm>
            <a:off x="9335367" y="8459012"/>
            <a:ext cx="1676036" cy="954107"/>
          </a:xfrm>
          <a:prstGeom prst="rect">
            <a:avLst/>
          </a:prstGeom>
        </p:spPr>
        <p:txBody>
          <a:bodyPr vert="horz" wrap="non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tx1"/>
                </a:solidFill>
                <a:latin typeface="Arial Regular" charset="0"/>
                <a:cs typeface="Arial Regular" charset="0"/>
              </a:rPr>
              <a:t>75%</a:t>
            </a:r>
            <a:endParaRPr lang="en-US" sz="5600" dirty="0">
              <a:solidFill>
                <a:schemeClr val="tx1"/>
              </a:solidFill>
              <a:latin typeface="Arial Regular" charset="0"/>
              <a:cs typeface="Arial Regular" charset="0"/>
            </a:endParaRPr>
          </a:p>
        </p:txBody>
      </p:sp>
      <p:sp>
        <p:nvSpPr>
          <p:cNvPr id="58" name="Title 1"/>
          <p:cNvSpPr txBox="1">
            <a:spLocks/>
          </p:cNvSpPr>
          <p:nvPr/>
        </p:nvSpPr>
        <p:spPr>
          <a:xfrm>
            <a:off x="9364165" y="9342667"/>
            <a:ext cx="2101857" cy="461665"/>
          </a:xfrm>
          <a:prstGeom prst="rect">
            <a:avLst/>
          </a:prstGeom>
        </p:spPr>
        <p:txBody>
          <a:bodyPr vert="horz" wrap="non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400" dirty="0">
                <a:solidFill>
                  <a:schemeClr val="tx1"/>
                </a:solidFill>
                <a:latin typeface="Arial Regular" charset="0"/>
                <a:cs typeface="Arial Regular" charset="0"/>
              </a:rPr>
              <a:t>Female Users</a:t>
            </a:r>
          </a:p>
        </p:txBody>
      </p:sp>
      <p:grpSp>
        <p:nvGrpSpPr>
          <p:cNvPr id="66" name="Group 65"/>
          <p:cNvGrpSpPr/>
          <p:nvPr/>
        </p:nvGrpSpPr>
        <p:grpSpPr>
          <a:xfrm>
            <a:off x="8893544" y="7136313"/>
            <a:ext cx="408320" cy="1038824"/>
            <a:chOff x="4422775" y="2198688"/>
            <a:chExt cx="292100" cy="742950"/>
          </a:xfrm>
          <a:solidFill>
            <a:schemeClr val="accent3"/>
          </a:solidFill>
        </p:grpSpPr>
        <p:sp>
          <p:nvSpPr>
            <p:cNvPr id="68"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69"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sp>
        <p:nvSpPr>
          <p:cNvPr id="67" name="Content Placeholder 2"/>
          <p:cNvSpPr txBox="1">
            <a:spLocks/>
          </p:cNvSpPr>
          <p:nvPr/>
        </p:nvSpPr>
        <p:spPr>
          <a:xfrm>
            <a:off x="9289329" y="6953077"/>
            <a:ext cx="1620957" cy="954107"/>
          </a:xfrm>
          <a:prstGeom prst="rect">
            <a:avLst/>
          </a:prstGeom>
        </p:spPr>
        <p:txBody>
          <a:bodyPr vert="horz" wrap="non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accent3"/>
                </a:solidFill>
                <a:latin typeface="Arial Regular" charset="0"/>
                <a:cs typeface="Arial Regular" charset="0"/>
              </a:rPr>
              <a:t>25%</a:t>
            </a:r>
            <a:endParaRPr lang="en-US" sz="5600" dirty="0">
              <a:solidFill>
                <a:schemeClr val="accent3"/>
              </a:solidFill>
              <a:latin typeface="Arial Regular" charset="0"/>
              <a:cs typeface="Arial Regular" charset="0"/>
            </a:endParaRPr>
          </a:p>
        </p:txBody>
      </p:sp>
      <p:sp>
        <p:nvSpPr>
          <p:cNvPr id="65" name="Title 1"/>
          <p:cNvSpPr txBox="1">
            <a:spLocks/>
          </p:cNvSpPr>
          <p:nvPr/>
        </p:nvSpPr>
        <p:spPr>
          <a:xfrm>
            <a:off x="9318127" y="7835539"/>
            <a:ext cx="1741952" cy="461665"/>
          </a:xfrm>
          <a:prstGeom prst="rect">
            <a:avLst/>
          </a:prstGeom>
        </p:spPr>
        <p:txBody>
          <a:bodyPr vert="horz" wrap="non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400" dirty="0">
                <a:solidFill>
                  <a:schemeClr val="tx1"/>
                </a:solidFill>
                <a:latin typeface="Arial Regular" charset="0"/>
                <a:cs typeface="Arial Regular" charset="0"/>
              </a:rPr>
              <a:t>Male Users</a:t>
            </a:r>
          </a:p>
        </p:txBody>
      </p:sp>
      <p:grpSp>
        <p:nvGrpSpPr>
          <p:cNvPr id="167" name="Group 166"/>
          <p:cNvGrpSpPr/>
          <p:nvPr/>
        </p:nvGrpSpPr>
        <p:grpSpPr>
          <a:xfrm>
            <a:off x="1778957" y="6728227"/>
            <a:ext cx="1073039" cy="3748438"/>
            <a:chOff x="14349036" y="5909782"/>
            <a:chExt cx="1073039" cy="3748438"/>
          </a:xfrm>
        </p:grpSpPr>
        <p:grpSp>
          <p:nvGrpSpPr>
            <p:cNvPr id="168" name="Group 167"/>
            <p:cNvGrpSpPr/>
            <p:nvPr/>
          </p:nvGrpSpPr>
          <p:grpSpPr>
            <a:xfrm>
              <a:off x="14517083" y="5909782"/>
              <a:ext cx="720260" cy="3159610"/>
              <a:chOff x="14517083" y="5909782"/>
              <a:chExt cx="720260" cy="3159610"/>
            </a:xfrm>
          </p:grpSpPr>
          <p:sp>
            <p:nvSpPr>
              <p:cNvPr id="170" name="Rectangle 169"/>
              <p:cNvSpPr/>
              <p:nvPr/>
            </p:nvSpPr>
            <p:spPr bwMode="auto">
              <a:xfrm>
                <a:off x="14517083" y="5909782"/>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71" name="Rectangle 170"/>
              <p:cNvSpPr/>
              <p:nvPr/>
            </p:nvSpPr>
            <p:spPr bwMode="auto">
              <a:xfrm>
                <a:off x="14517083" y="6234691"/>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72" name="Rectangle 171"/>
              <p:cNvSpPr/>
              <p:nvPr/>
            </p:nvSpPr>
            <p:spPr bwMode="auto">
              <a:xfrm>
                <a:off x="14517083" y="6564308"/>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73" name="Rectangle 172"/>
              <p:cNvSpPr/>
              <p:nvPr/>
            </p:nvSpPr>
            <p:spPr bwMode="auto">
              <a:xfrm>
                <a:off x="14517083" y="6889213"/>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74" name="Rectangle 173"/>
              <p:cNvSpPr/>
              <p:nvPr/>
            </p:nvSpPr>
            <p:spPr bwMode="auto">
              <a:xfrm>
                <a:off x="14517083" y="7218830"/>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75" name="Rectangle 174"/>
              <p:cNvSpPr/>
              <p:nvPr/>
            </p:nvSpPr>
            <p:spPr bwMode="auto">
              <a:xfrm>
                <a:off x="14517083" y="7543739"/>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76" name="Rectangle 175"/>
              <p:cNvSpPr/>
              <p:nvPr/>
            </p:nvSpPr>
            <p:spPr bwMode="auto">
              <a:xfrm>
                <a:off x="14517083" y="7873356"/>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77" name="Rectangle 176"/>
              <p:cNvSpPr/>
              <p:nvPr/>
            </p:nvSpPr>
            <p:spPr bwMode="auto">
              <a:xfrm>
                <a:off x="14517083" y="8198261"/>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78" name="Rectangle 177"/>
              <p:cNvSpPr/>
              <p:nvPr/>
            </p:nvSpPr>
            <p:spPr bwMode="auto">
              <a:xfrm>
                <a:off x="14517083" y="8527877"/>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79" name="Rectangle 178"/>
              <p:cNvSpPr/>
              <p:nvPr/>
            </p:nvSpPr>
            <p:spPr bwMode="auto">
              <a:xfrm>
                <a:off x="14517083" y="8852787"/>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169" name="Title 20"/>
            <p:cNvSpPr txBox="1">
              <a:spLocks/>
            </p:cNvSpPr>
            <p:nvPr/>
          </p:nvSpPr>
          <p:spPr>
            <a:xfrm>
              <a:off x="14349036" y="9104222"/>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smtClean="0">
                  <a:solidFill>
                    <a:schemeClr val="tx2"/>
                  </a:solidFill>
                  <a:latin typeface="Arial Black" charset="0"/>
                  <a:ea typeface="Arial Black" charset="0"/>
                  <a:cs typeface="Arial Black" charset="0"/>
                </a:rPr>
                <a:t>2015</a:t>
              </a:r>
            </a:p>
          </p:txBody>
        </p:sp>
      </p:grpSp>
      <p:grpSp>
        <p:nvGrpSpPr>
          <p:cNvPr id="180" name="Group 179"/>
          <p:cNvGrpSpPr/>
          <p:nvPr/>
        </p:nvGrpSpPr>
        <p:grpSpPr>
          <a:xfrm>
            <a:off x="2855096" y="6728227"/>
            <a:ext cx="1073039" cy="3750987"/>
            <a:chOff x="15425175" y="5909782"/>
            <a:chExt cx="1073039" cy="3750987"/>
          </a:xfrm>
        </p:grpSpPr>
        <p:grpSp>
          <p:nvGrpSpPr>
            <p:cNvPr id="181" name="Group 180"/>
            <p:cNvGrpSpPr/>
            <p:nvPr/>
          </p:nvGrpSpPr>
          <p:grpSpPr>
            <a:xfrm>
              <a:off x="15623367" y="5909782"/>
              <a:ext cx="720256" cy="3159610"/>
              <a:chOff x="15623367" y="5909782"/>
              <a:chExt cx="720256" cy="3159610"/>
            </a:xfrm>
          </p:grpSpPr>
          <p:sp>
            <p:nvSpPr>
              <p:cNvPr id="183" name="Rectangle 182"/>
              <p:cNvSpPr/>
              <p:nvPr/>
            </p:nvSpPr>
            <p:spPr bwMode="auto">
              <a:xfrm>
                <a:off x="15623367" y="5909782"/>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84" name="Rectangle 183"/>
              <p:cNvSpPr/>
              <p:nvPr/>
            </p:nvSpPr>
            <p:spPr bwMode="auto">
              <a:xfrm>
                <a:off x="15623367" y="6234691"/>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85" name="Rectangle 184"/>
              <p:cNvSpPr/>
              <p:nvPr/>
            </p:nvSpPr>
            <p:spPr bwMode="auto">
              <a:xfrm>
                <a:off x="15623367" y="6564308"/>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86" name="Rectangle 185"/>
              <p:cNvSpPr/>
              <p:nvPr/>
            </p:nvSpPr>
            <p:spPr bwMode="auto">
              <a:xfrm>
                <a:off x="15623367" y="6889213"/>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87" name="Rectangle 186"/>
              <p:cNvSpPr/>
              <p:nvPr/>
            </p:nvSpPr>
            <p:spPr bwMode="auto">
              <a:xfrm>
                <a:off x="15623367" y="7218830"/>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88" name="Rectangle 187"/>
              <p:cNvSpPr/>
              <p:nvPr/>
            </p:nvSpPr>
            <p:spPr bwMode="auto">
              <a:xfrm>
                <a:off x="15623367" y="7543739"/>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89" name="Rectangle 188"/>
              <p:cNvSpPr/>
              <p:nvPr/>
            </p:nvSpPr>
            <p:spPr bwMode="auto">
              <a:xfrm>
                <a:off x="15623367" y="7873356"/>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90" name="Rectangle 189"/>
              <p:cNvSpPr/>
              <p:nvPr/>
            </p:nvSpPr>
            <p:spPr bwMode="auto">
              <a:xfrm>
                <a:off x="15623367" y="8198261"/>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91" name="Rectangle 190"/>
              <p:cNvSpPr/>
              <p:nvPr/>
            </p:nvSpPr>
            <p:spPr bwMode="auto">
              <a:xfrm>
                <a:off x="15623367" y="8527877"/>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92" name="Rectangle 191"/>
              <p:cNvSpPr/>
              <p:nvPr/>
            </p:nvSpPr>
            <p:spPr bwMode="auto">
              <a:xfrm>
                <a:off x="15623367" y="8852787"/>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182" name="Title 20"/>
            <p:cNvSpPr txBox="1">
              <a:spLocks/>
            </p:cNvSpPr>
            <p:nvPr/>
          </p:nvSpPr>
          <p:spPr>
            <a:xfrm>
              <a:off x="15425175" y="9106771"/>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smtClean="0">
                  <a:solidFill>
                    <a:schemeClr val="tx2"/>
                  </a:solidFill>
                  <a:latin typeface="Arial Black" charset="0"/>
                  <a:ea typeface="Arial Black" charset="0"/>
                  <a:cs typeface="Arial Black" charset="0"/>
                </a:rPr>
                <a:t>2016</a:t>
              </a:r>
            </a:p>
          </p:txBody>
        </p:sp>
      </p:grpSp>
      <p:grpSp>
        <p:nvGrpSpPr>
          <p:cNvPr id="193" name="Group 192"/>
          <p:cNvGrpSpPr/>
          <p:nvPr/>
        </p:nvGrpSpPr>
        <p:grpSpPr>
          <a:xfrm>
            <a:off x="4017255" y="6728227"/>
            <a:ext cx="1073039" cy="3750987"/>
            <a:chOff x="16587334" y="5909782"/>
            <a:chExt cx="1073039" cy="3750987"/>
          </a:xfrm>
        </p:grpSpPr>
        <p:grpSp>
          <p:nvGrpSpPr>
            <p:cNvPr id="194" name="Group 193"/>
            <p:cNvGrpSpPr/>
            <p:nvPr/>
          </p:nvGrpSpPr>
          <p:grpSpPr>
            <a:xfrm>
              <a:off x="16748476" y="5909782"/>
              <a:ext cx="720260" cy="3159610"/>
              <a:chOff x="16748476" y="5909782"/>
              <a:chExt cx="720260" cy="3159610"/>
            </a:xfrm>
          </p:grpSpPr>
          <p:sp>
            <p:nvSpPr>
              <p:cNvPr id="196" name="Rectangle 195"/>
              <p:cNvSpPr/>
              <p:nvPr/>
            </p:nvSpPr>
            <p:spPr bwMode="auto">
              <a:xfrm>
                <a:off x="16748476" y="5909782"/>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97" name="Rectangle 196"/>
              <p:cNvSpPr/>
              <p:nvPr/>
            </p:nvSpPr>
            <p:spPr bwMode="auto">
              <a:xfrm>
                <a:off x="16748476" y="6234691"/>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98" name="Rectangle 197"/>
              <p:cNvSpPr/>
              <p:nvPr/>
            </p:nvSpPr>
            <p:spPr bwMode="auto">
              <a:xfrm>
                <a:off x="16748476" y="6564308"/>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99" name="Rectangle 198"/>
              <p:cNvSpPr/>
              <p:nvPr/>
            </p:nvSpPr>
            <p:spPr bwMode="auto">
              <a:xfrm>
                <a:off x="16748476" y="6889213"/>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00" name="Rectangle 199"/>
              <p:cNvSpPr/>
              <p:nvPr/>
            </p:nvSpPr>
            <p:spPr bwMode="auto">
              <a:xfrm>
                <a:off x="16748476" y="7218830"/>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01" name="Rectangle 200"/>
              <p:cNvSpPr/>
              <p:nvPr/>
            </p:nvSpPr>
            <p:spPr bwMode="auto">
              <a:xfrm>
                <a:off x="16748476" y="7543739"/>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02" name="Rectangle 201"/>
              <p:cNvSpPr/>
              <p:nvPr/>
            </p:nvSpPr>
            <p:spPr bwMode="auto">
              <a:xfrm>
                <a:off x="16748476" y="7873356"/>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03" name="Rectangle 202"/>
              <p:cNvSpPr/>
              <p:nvPr/>
            </p:nvSpPr>
            <p:spPr bwMode="auto">
              <a:xfrm>
                <a:off x="16748476" y="8198261"/>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04" name="Rectangle 203"/>
              <p:cNvSpPr/>
              <p:nvPr/>
            </p:nvSpPr>
            <p:spPr bwMode="auto">
              <a:xfrm>
                <a:off x="16748476" y="8527877"/>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05" name="Rectangle 204"/>
              <p:cNvSpPr/>
              <p:nvPr/>
            </p:nvSpPr>
            <p:spPr bwMode="auto">
              <a:xfrm>
                <a:off x="16748476" y="8852787"/>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195" name="Title 20"/>
            <p:cNvSpPr txBox="1">
              <a:spLocks/>
            </p:cNvSpPr>
            <p:nvPr/>
          </p:nvSpPr>
          <p:spPr>
            <a:xfrm>
              <a:off x="16587334" y="9106771"/>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smtClean="0">
                  <a:solidFill>
                    <a:schemeClr val="tx2"/>
                  </a:solidFill>
                  <a:latin typeface="Arial Black" charset="0"/>
                  <a:ea typeface="Arial Black" charset="0"/>
                  <a:cs typeface="Arial Black" charset="0"/>
                </a:rPr>
                <a:t>2017</a:t>
              </a:r>
            </a:p>
          </p:txBody>
        </p:sp>
      </p:grpSp>
      <p:grpSp>
        <p:nvGrpSpPr>
          <p:cNvPr id="206" name="Group 205"/>
          <p:cNvGrpSpPr/>
          <p:nvPr/>
        </p:nvGrpSpPr>
        <p:grpSpPr>
          <a:xfrm>
            <a:off x="5115674" y="6728227"/>
            <a:ext cx="1073039" cy="3753536"/>
            <a:chOff x="17685753" y="5909782"/>
            <a:chExt cx="1073039" cy="3753536"/>
          </a:xfrm>
        </p:grpSpPr>
        <p:grpSp>
          <p:nvGrpSpPr>
            <p:cNvPr id="207" name="Group 206"/>
            <p:cNvGrpSpPr/>
            <p:nvPr/>
          </p:nvGrpSpPr>
          <p:grpSpPr>
            <a:xfrm>
              <a:off x="17854761" y="5909782"/>
              <a:ext cx="720256" cy="3159610"/>
              <a:chOff x="17854761" y="5909782"/>
              <a:chExt cx="720256" cy="3159610"/>
            </a:xfrm>
          </p:grpSpPr>
          <p:sp>
            <p:nvSpPr>
              <p:cNvPr id="209" name="Rectangle 208"/>
              <p:cNvSpPr/>
              <p:nvPr/>
            </p:nvSpPr>
            <p:spPr bwMode="auto">
              <a:xfrm>
                <a:off x="17854761" y="5909782"/>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10" name="Rectangle 209"/>
              <p:cNvSpPr/>
              <p:nvPr/>
            </p:nvSpPr>
            <p:spPr bwMode="auto">
              <a:xfrm>
                <a:off x="17854761" y="6234691"/>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11" name="Rectangle 210"/>
              <p:cNvSpPr/>
              <p:nvPr/>
            </p:nvSpPr>
            <p:spPr bwMode="auto">
              <a:xfrm>
                <a:off x="17854761" y="6564308"/>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12" name="Rectangle 211"/>
              <p:cNvSpPr/>
              <p:nvPr/>
            </p:nvSpPr>
            <p:spPr bwMode="auto">
              <a:xfrm>
                <a:off x="17854761" y="6889213"/>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13" name="Rectangle 212"/>
              <p:cNvSpPr/>
              <p:nvPr/>
            </p:nvSpPr>
            <p:spPr bwMode="auto">
              <a:xfrm>
                <a:off x="17854761" y="7218830"/>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14" name="Rectangle 213"/>
              <p:cNvSpPr/>
              <p:nvPr/>
            </p:nvSpPr>
            <p:spPr bwMode="auto">
              <a:xfrm>
                <a:off x="17854761" y="7543739"/>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15" name="Rectangle 214"/>
              <p:cNvSpPr/>
              <p:nvPr/>
            </p:nvSpPr>
            <p:spPr bwMode="auto">
              <a:xfrm>
                <a:off x="17854761" y="7873356"/>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16" name="Rectangle 215"/>
              <p:cNvSpPr/>
              <p:nvPr/>
            </p:nvSpPr>
            <p:spPr bwMode="auto">
              <a:xfrm>
                <a:off x="17854761" y="8198261"/>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17" name="Rectangle 216"/>
              <p:cNvSpPr/>
              <p:nvPr/>
            </p:nvSpPr>
            <p:spPr bwMode="auto">
              <a:xfrm>
                <a:off x="17854761" y="8527877"/>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18" name="Rectangle 217"/>
              <p:cNvSpPr/>
              <p:nvPr/>
            </p:nvSpPr>
            <p:spPr bwMode="auto">
              <a:xfrm>
                <a:off x="17854761" y="8852787"/>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208" name="Title 20"/>
            <p:cNvSpPr txBox="1">
              <a:spLocks/>
            </p:cNvSpPr>
            <p:nvPr/>
          </p:nvSpPr>
          <p:spPr>
            <a:xfrm>
              <a:off x="17685753" y="9109320"/>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smtClean="0">
                  <a:solidFill>
                    <a:schemeClr val="tx2"/>
                  </a:solidFill>
                  <a:latin typeface="Arial Black" charset="0"/>
                  <a:ea typeface="Arial Black" charset="0"/>
                  <a:cs typeface="Arial Black" charset="0"/>
                </a:rPr>
                <a:t>2018</a:t>
              </a:r>
            </a:p>
          </p:txBody>
        </p:sp>
      </p:grpSp>
      <p:grpSp>
        <p:nvGrpSpPr>
          <p:cNvPr id="219" name="Group 218"/>
          <p:cNvGrpSpPr/>
          <p:nvPr/>
        </p:nvGrpSpPr>
        <p:grpSpPr>
          <a:xfrm>
            <a:off x="6210616" y="6718238"/>
            <a:ext cx="1073039" cy="3760976"/>
            <a:chOff x="18780695" y="5899793"/>
            <a:chExt cx="1073039" cy="3760976"/>
          </a:xfrm>
        </p:grpSpPr>
        <p:grpSp>
          <p:nvGrpSpPr>
            <p:cNvPr id="220" name="Group 219"/>
            <p:cNvGrpSpPr/>
            <p:nvPr/>
          </p:nvGrpSpPr>
          <p:grpSpPr>
            <a:xfrm>
              <a:off x="18965571" y="5899793"/>
              <a:ext cx="720260" cy="3159611"/>
              <a:chOff x="18965571" y="5899793"/>
              <a:chExt cx="720260" cy="3159611"/>
            </a:xfrm>
          </p:grpSpPr>
          <p:sp>
            <p:nvSpPr>
              <p:cNvPr id="222" name="Rectangle 221"/>
              <p:cNvSpPr/>
              <p:nvPr/>
            </p:nvSpPr>
            <p:spPr bwMode="auto">
              <a:xfrm>
                <a:off x="18965571" y="5899793"/>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23" name="Rectangle 222"/>
              <p:cNvSpPr/>
              <p:nvPr/>
            </p:nvSpPr>
            <p:spPr bwMode="auto">
              <a:xfrm>
                <a:off x="18965571" y="6224703"/>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24" name="Rectangle 223"/>
              <p:cNvSpPr/>
              <p:nvPr/>
            </p:nvSpPr>
            <p:spPr bwMode="auto">
              <a:xfrm>
                <a:off x="18965571" y="6554319"/>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25" name="Rectangle 224"/>
              <p:cNvSpPr/>
              <p:nvPr/>
            </p:nvSpPr>
            <p:spPr bwMode="auto">
              <a:xfrm>
                <a:off x="18965571" y="6879224"/>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26" name="Rectangle 225"/>
              <p:cNvSpPr/>
              <p:nvPr/>
            </p:nvSpPr>
            <p:spPr bwMode="auto">
              <a:xfrm>
                <a:off x="18965571" y="7208841"/>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27" name="Rectangle 226"/>
              <p:cNvSpPr/>
              <p:nvPr/>
            </p:nvSpPr>
            <p:spPr bwMode="auto">
              <a:xfrm>
                <a:off x="18965571" y="7533750"/>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28" name="Rectangle 227"/>
              <p:cNvSpPr/>
              <p:nvPr/>
            </p:nvSpPr>
            <p:spPr bwMode="auto">
              <a:xfrm>
                <a:off x="18965571" y="7863367"/>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29" name="Rectangle 228"/>
              <p:cNvSpPr/>
              <p:nvPr/>
            </p:nvSpPr>
            <p:spPr bwMode="auto">
              <a:xfrm>
                <a:off x="18965571" y="8188273"/>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30" name="Rectangle 229"/>
              <p:cNvSpPr/>
              <p:nvPr/>
            </p:nvSpPr>
            <p:spPr bwMode="auto">
              <a:xfrm>
                <a:off x="18965571" y="8517889"/>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31" name="Rectangle 230"/>
              <p:cNvSpPr/>
              <p:nvPr/>
            </p:nvSpPr>
            <p:spPr bwMode="auto">
              <a:xfrm>
                <a:off x="18965571" y="8842799"/>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221" name="Title 20"/>
            <p:cNvSpPr txBox="1">
              <a:spLocks/>
            </p:cNvSpPr>
            <p:nvPr/>
          </p:nvSpPr>
          <p:spPr>
            <a:xfrm>
              <a:off x="18780695" y="9106771"/>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smtClean="0">
                  <a:solidFill>
                    <a:schemeClr val="tx2"/>
                  </a:solidFill>
                  <a:latin typeface="Arial Black" charset="0"/>
                  <a:ea typeface="Arial Black" charset="0"/>
                  <a:cs typeface="Arial Black" charset="0"/>
                </a:rPr>
                <a:t>2019</a:t>
              </a:r>
            </a:p>
          </p:txBody>
        </p:sp>
      </p:grpSp>
      <p:grpSp>
        <p:nvGrpSpPr>
          <p:cNvPr id="232" name="Group 231"/>
          <p:cNvGrpSpPr/>
          <p:nvPr/>
        </p:nvGrpSpPr>
        <p:grpSpPr>
          <a:xfrm>
            <a:off x="7331315" y="6718238"/>
            <a:ext cx="1073039" cy="3763525"/>
            <a:chOff x="19901394" y="5899793"/>
            <a:chExt cx="1073039" cy="3763525"/>
          </a:xfrm>
        </p:grpSpPr>
        <p:grpSp>
          <p:nvGrpSpPr>
            <p:cNvPr id="233" name="Group 232"/>
            <p:cNvGrpSpPr/>
            <p:nvPr/>
          </p:nvGrpSpPr>
          <p:grpSpPr>
            <a:xfrm>
              <a:off x="20071855" y="5899793"/>
              <a:ext cx="720256" cy="3159611"/>
              <a:chOff x="20071855" y="5899793"/>
              <a:chExt cx="720256" cy="3159611"/>
            </a:xfrm>
          </p:grpSpPr>
          <p:sp>
            <p:nvSpPr>
              <p:cNvPr id="235" name="Rectangle 234"/>
              <p:cNvSpPr/>
              <p:nvPr/>
            </p:nvSpPr>
            <p:spPr bwMode="auto">
              <a:xfrm>
                <a:off x="20071855" y="5899793"/>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36" name="Rectangle 235"/>
              <p:cNvSpPr/>
              <p:nvPr/>
            </p:nvSpPr>
            <p:spPr bwMode="auto">
              <a:xfrm>
                <a:off x="20071855" y="6224703"/>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37" name="Rectangle 236"/>
              <p:cNvSpPr/>
              <p:nvPr/>
            </p:nvSpPr>
            <p:spPr bwMode="auto">
              <a:xfrm>
                <a:off x="20071855" y="6554319"/>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38" name="Rectangle 237"/>
              <p:cNvSpPr/>
              <p:nvPr/>
            </p:nvSpPr>
            <p:spPr bwMode="auto">
              <a:xfrm>
                <a:off x="20071855" y="6879224"/>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39" name="Rectangle 238"/>
              <p:cNvSpPr/>
              <p:nvPr/>
            </p:nvSpPr>
            <p:spPr bwMode="auto">
              <a:xfrm>
                <a:off x="20071855" y="7208841"/>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40" name="Rectangle 239"/>
              <p:cNvSpPr/>
              <p:nvPr/>
            </p:nvSpPr>
            <p:spPr bwMode="auto">
              <a:xfrm>
                <a:off x="20071855" y="7533750"/>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41" name="Rectangle 240"/>
              <p:cNvSpPr/>
              <p:nvPr/>
            </p:nvSpPr>
            <p:spPr bwMode="auto">
              <a:xfrm>
                <a:off x="20071855" y="7863367"/>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42" name="Rectangle 241"/>
              <p:cNvSpPr/>
              <p:nvPr/>
            </p:nvSpPr>
            <p:spPr bwMode="auto">
              <a:xfrm>
                <a:off x="20071855" y="8188273"/>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43" name="Rectangle 242"/>
              <p:cNvSpPr/>
              <p:nvPr/>
            </p:nvSpPr>
            <p:spPr bwMode="auto">
              <a:xfrm>
                <a:off x="20071855" y="8517889"/>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44" name="Rectangle 243"/>
              <p:cNvSpPr/>
              <p:nvPr/>
            </p:nvSpPr>
            <p:spPr bwMode="auto">
              <a:xfrm>
                <a:off x="20071855" y="8842799"/>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234" name="Title 20"/>
            <p:cNvSpPr txBox="1">
              <a:spLocks/>
            </p:cNvSpPr>
            <p:nvPr/>
          </p:nvSpPr>
          <p:spPr>
            <a:xfrm>
              <a:off x="19901394" y="9109320"/>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smtClean="0">
                  <a:solidFill>
                    <a:schemeClr val="tx2"/>
                  </a:solidFill>
                  <a:latin typeface="Arial Black" charset="0"/>
                  <a:ea typeface="Arial Black" charset="0"/>
                  <a:cs typeface="Arial Black" charset="0"/>
                </a:rPr>
                <a:t>2020</a:t>
              </a:r>
            </a:p>
          </p:txBody>
        </p:sp>
      </p:grpSp>
      <p:sp>
        <p:nvSpPr>
          <p:cNvPr id="120" name="TextBox 119"/>
          <p:cNvSpPr txBox="1"/>
          <p:nvPr/>
        </p:nvSpPr>
        <p:spPr>
          <a:xfrm>
            <a:off x="9273664" y="483017"/>
            <a:ext cx="5830406"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Spain Map</a:t>
            </a:r>
            <a:endParaRPr lang="id-ID" sz="8800" b="1" dirty="0" smtClean="0">
              <a:solidFill>
                <a:schemeClr val="tx2"/>
              </a:solidFill>
              <a:latin typeface="Arial Bold" charset="0"/>
              <a:ea typeface="Arial Bold" charset="0"/>
              <a:cs typeface="Arial Bold" charset="0"/>
            </a:endParaRPr>
          </a:p>
        </p:txBody>
      </p:sp>
      <p:sp>
        <p:nvSpPr>
          <p:cNvPr id="121" name="Rectangle 12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2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123" name="Subtitle 2"/>
          <p:cNvSpPr txBox="1">
            <a:spLocks/>
          </p:cNvSpPr>
          <p:nvPr/>
        </p:nvSpPr>
        <p:spPr>
          <a:xfrm>
            <a:off x="1515213" y="4224165"/>
            <a:ext cx="10005404" cy="1797122"/>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just">
              <a:lnSpc>
                <a:spcPts val="4040"/>
              </a:lnSpc>
              <a:buNone/>
            </a:pPr>
            <a:r>
              <a:rPr lang="en-US" sz="2400" dirty="0">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 or a </a:t>
            </a:r>
            <a:r>
              <a:rPr lang="en-US" sz="2400" dirty="0" smtClean="0">
                <a:latin typeface="Arial Regular" charset="0"/>
                <a:ea typeface="Arial Regular" charset="0"/>
                <a:cs typeface="Arial Regular" charset="0"/>
              </a:rPr>
              <a:t>painting</a:t>
            </a:r>
            <a:endParaRPr lang="en-US" sz="2400" dirty="0">
              <a:latin typeface="Arial Regular" charset="0"/>
              <a:ea typeface="Arial Regular" charset="0"/>
              <a:cs typeface="Arial Regular" charset="0"/>
            </a:endParaRPr>
          </a:p>
        </p:txBody>
      </p:sp>
      <p:sp>
        <p:nvSpPr>
          <p:cNvPr id="124" name="Subtitle 2"/>
          <p:cNvSpPr txBox="1">
            <a:spLocks/>
          </p:cNvSpPr>
          <p:nvPr/>
        </p:nvSpPr>
        <p:spPr>
          <a:xfrm>
            <a:off x="1501680" y="3374042"/>
            <a:ext cx="2928407" cy="875903"/>
          </a:xfrm>
          <a:prstGeom prst="rect">
            <a:avLst/>
          </a:prstGeom>
        </p:spPr>
        <p:txBody>
          <a:bodyPr vert="horz" wrap="none" lIns="243797" tIns="121899" rIns="243797" bIns="12189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20000"/>
              </a:lnSpc>
              <a:buNone/>
            </a:pPr>
            <a:r>
              <a:rPr lang="en-US" sz="3700" b="1" dirty="0" smtClean="0">
                <a:latin typeface="Arial Bold" charset="0"/>
                <a:cs typeface="Arial Bold" charset="0"/>
              </a:rPr>
              <a:t>Population</a:t>
            </a:r>
            <a:endParaRPr lang="en-US" sz="2900" b="1" dirty="0">
              <a:latin typeface="Arial Bold" charset="0"/>
              <a:cs typeface="Arial Bold" charset="0"/>
            </a:endParaRPr>
          </a:p>
        </p:txBody>
      </p:sp>
    </p:spTree>
    <p:extLst>
      <p:ext uri="{BB962C8B-B14F-4D97-AF65-F5344CB8AC3E}">
        <p14:creationId xmlns:p14="http://schemas.microsoft.com/office/powerpoint/2010/main" val="169983418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3" name="Freeform 1484"/>
          <p:cNvSpPr>
            <a:spLocks noChangeArrowheads="1"/>
          </p:cNvSpPr>
          <p:nvPr/>
        </p:nvSpPr>
        <p:spPr bwMode="auto">
          <a:xfrm>
            <a:off x="1689539" y="9690677"/>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2">
              <a:lumMod val="75000"/>
            </a:schemeClr>
          </a:solidFill>
          <a:ln>
            <a:noFill/>
          </a:ln>
          <a:effectLst/>
          <a:extLst/>
        </p:spPr>
        <p:txBody>
          <a:bodyPr wrap="none" anchor="ctr"/>
          <a:lstStyle/>
          <a:p>
            <a:endParaRPr lang="en-US" dirty="0">
              <a:latin typeface="Arial Regular" charset="0"/>
            </a:endParaRPr>
          </a:p>
        </p:txBody>
      </p:sp>
      <p:sp>
        <p:nvSpPr>
          <p:cNvPr id="1084" name="Freeform 1486"/>
          <p:cNvSpPr>
            <a:spLocks noChangeArrowheads="1"/>
          </p:cNvSpPr>
          <p:nvPr/>
        </p:nvSpPr>
        <p:spPr bwMode="auto">
          <a:xfrm>
            <a:off x="1689539" y="9690677"/>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2"/>
          </a:solidFill>
          <a:ln>
            <a:noFill/>
          </a:ln>
          <a:effectLst/>
          <a:extLst/>
        </p:spPr>
        <p:txBody>
          <a:bodyPr wrap="none" anchor="ctr"/>
          <a:lstStyle/>
          <a:p>
            <a:endParaRPr lang="en-US" dirty="0">
              <a:latin typeface="Arial Regular" charset="0"/>
            </a:endParaRPr>
          </a:p>
        </p:txBody>
      </p:sp>
      <p:sp>
        <p:nvSpPr>
          <p:cNvPr id="1087" name="Freeform 1484"/>
          <p:cNvSpPr>
            <a:spLocks noChangeArrowheads="1"/>
          </p:cNvSpPr>
          <p:nvPr/>
        </p:nvSpPr>
        <p:spPr bwMode="auto">
          <a:xfrm>
            <a:off x="7030581" y="7258402"/>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3">
              <a:lumMod val="75000"/>
            </a:schemeClr>
          </a:solidFill>
          <a:ln>
            <a:noFill/>
          </a:ln>
          <a:effectLst/>
          <a:extLst/>
        </p:spPr>
        <p:txBody>
          <a:bodyPr wrap="none" anchor="ctr"/>
          <a:lstStyle/>
          <a:p>
            <a:endParaRPr lang="en-US" dirty="0">
              <a:latin typeface="Arial Regular" charset="0"/>
            </a:endParaRPr>
          </a:p>
        </p:txBody>
      </p:sp>
      <p:sp>
        <p:nvSpPr>
          <p:cNvPr id="1088" name="Freeform 1486"/>
          <p:cNvSpPr>
            <a:spLocks noChangeArrowheads="1"/>
          </p:cNvSpPr>
          <p:nvPr/>
        </p:nvSpPr>
        <p:spPr bwMode="auto">
          <a:xfrm>
            <a:off x="7030581" y="7258402"/>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3"/>
          </a:solidFill>
          <a:ln>
            <a:noFill/>
          </a:ln>
          <a:effectLst/>
          <a:extLst/>
        </p:spPr>
        <p:txBody>
          <a:bodyPr wrap="none" anchor="ctr"/>
          <a:lstStyle/>
          <a:p>
            <a:endParaRPr lang="en-US" dirty="0">
              <a:latin typeface="Arial Regular" charset="0"/>
            </a:endParaRPr>
          </a:p>
        </p:txBody>
      </p:sp>
      <p:sp>
        <p:nvSpPr>
          <p:cNvPr id="1091" name="Freeform 1484"/>
          <p:cNvSpPr>
            <a:spLocks noChangeArrowheads="1"/>
          </p:cNvSpPr>
          <p:nvPr/>
        </p:nvSpPr>
        <p:spPr bwMode="auto">
          <a:xfrm>
            <a:off x="7030581" y="9687569"/>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4">
              <a:lumMod val="75000"/>
            </a:schemeClr>
          </a:solidFill>
          <a:ln>
            <a:noFill/>
          </a:ln>
          <a:effectLst/>
          <a:extLst/>
        </p:spPr>
        <p:txBody>
          <a:bodyPr wrap="none" anchor="ctr"/>
          <a:lstStyle/>
          <a:p>
            <a:endParaRPr lang="en-US" dirty="0">
              <a:latin typeface="Arial Regular" charset="0"/>
            </a:endParaRPr>
          </a:p>
        </p:txBody>
      </p:sp>
      <p:sp>
        <p:nvSpPr>
          <p:cNvPr id="1092" name="Freeform 1486"/>
          <p:cNvSpPr>
            <a:spLocks noChangeArrowheads="1"/>
          </p:cNvSpPr>
          <p:nvPr/>
        </p:nvSpPr>
        <p:spPr bwMode="auto">
          <a:xfrm>
            <a:off x="7030581" y="9687569"/>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4"/>
          </a:solidFill>
          <a:ln>
            <a:noFill/>
          </a:ln>
          <a:effectLst/>
          <a:extLst/>
        </p:spPr>
        <p:txBody>
          <a:bodyPr wrap="none" anchor="ctr"/>
          <a:lstStyle/>
          <a:p>
            <a:endParaRPr lang="en-US" dirty="0">
              <a:latin typeface="Arial Regular" charset="0"/>
            </a:endParaRPr>
          </a:p>
        </p:txBody>
      </p:sp>
      <p:sp>
        <p:nvSpPr>
          <p:cNvPr id="1099" name="Freeform 1484"/>
          <p:cNvSpPr>
            <a:spLocks noChangeArrowheads="1"/>
          </p:cNvSpPr>
          <p:nvPr/>
        </p:nvSpPr>
        <p:spPr bwMode="auto">
          <a:xfrm>
            <a:off x="1689539" y="7264867"/>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00" name="Freeform 1486"/>
          <p:cNvSpPr>
            <a:spLocks noChangeArrowheads="1"/>
          </p:cNvSpPr>
          <p:nvPr/>
        </p:nvSpPr>
        <p:spPr bwMode="auto">
          <a:xfrm>
            <a:off x="1689539" y="7264867"/>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3" name="Freeform 1"/>
          <p:cNvSpPr>
            <a:spLocks noChangeArrowheads="1"/>
          </p:cNvSpPr>
          <p:nvPr/>
        </p:nvSpPr>
        <p:spPr bwMode="auto">
          <a:xfrm>
            <a:off x="14221428" y="8532255"/>
            <a:ext cx="1306871" cy="2464781"/>
          </a:xfrm>
          <a:custGeom>
            <a:avLst/>
            <a:gdLst>
              <a:gd name="T0" fmla="*/ 577 w 2783"/>
              <a:gd name="T1" fmla="*/ 2595 h 5246"/>
              <a:gd name="T2" fmla="*/ 452 w 2783"/>
              <a:gd name="T3" fmla="*/ 2755 h 5246"/>
              <a:gd name="T4" fmla="*/ 542 w 2783"/>
              <a:gd name="T5" fmla="*/ 2977 h 5246"/>
              <a:gd name="T6" fmla="*/ 577 w 2783"/>
              <a:gd name="T7" fmla="*/ 2963 h 5246"/>
              <a:gd name="T8" fmla="*/ 681 w 2783"/>
              <a:gd name="T9" fmla="*/ 3179 h 5246"/>
              <a:gd name="T10" fmla="*/ 688 w 2783"/>
              <a:gd name="T11" fmla="*/ 3395 h 5246"/>
              <a:gd name="T12" fmla="*/ 591 w 2783"/>
              <a:gd name="T13" fmla="*/ 3374 h 5246"/>
              <a:gd name="T14" fmla="*/ 528 w 2783"/>
              <a:gd name="T15" fmla="*/ 3583 h 5246"/>
              <a:gd name="T16" fmla="*/ 431 w 2783"/>
              <a:gd name="T17" fmla="*/ 4069 h 5246"/>
              <a:gd name="T18" fmla="*/ 473 w 2783"/>
              <a:gd name="T19" fmla="*/ 4229 h 5246"/>
              <a:gd name="T20" fmla="*/ 452 w 2783"/>
              <a:gd name="T21" fmla="*/ 4598 h 5246"/>
              <a:gd name="T22" fmla="*/ 528 w 2783"/>
              <a:gd name="T23" fmla="*/ 4807 h 5246"/>
              <a:gd name="T24" fmla="*/ 389 w 2783"/>
              <a:gd name="T25" fmla="*/ 4897 h 5246"/>
              <a:gd name="T26" fmla="*/ 584 w 2783"/>
              <a:gd name="T27" fmla="*/ 4807 h 5246"/>
              <a:gd name="T28" fmla="*/ 619 w 2783"/>
              <a:gd name="T29" fmla="*/ 4800 h 5246"/>
              <a:gd name="T30" fmla="*/ 709 w 2783"/>
              <a:gd name="T31" fmla="*/ 4932 h 5246"/>
              <a:gd name="T32" fmla="*/ 779 w 2783"/>
              <a:gd name="T33" fmla="*/ 5182 h 5246"/>
              <a:gd name="T34" fmla="*/ 869 w 2783"/>
              <a:gd name="T35" fmla="*/ 5155 h 5246"/>
              <a:gd name="T36" fmla="*/ 1099 w 2783"/>
              <a:gd name="T37" fmla="*/ 5196 h 5246"/>
              <a:gd name="T38" fmla="*/ 1412 w 2783"/>
              <a:gd name="T39" fmla="*/ 4995 h 5246"/>
              <a:gd name="T40" fmla="*/ 1440 w 2783"/>
              <a:gd name="T41" fmla="*/ 4688 h 5246"/>
              <a:gd name="T42" fmla="*/ 1718 w 2783"/>
              <a:gd name="T43" fmla="*/ 4473 h 5246"/>
              <a:gd name="T44" fmla="*/ 2087 w 2783"/>
              <a:gd name="T45" fmla="*/ 4633 h 5246"/>
              <a:gd name="T46" fmla="*/ 2281 w 2783"/>
              <a:gd name="T47" fmla="*/ 4730 h 5246"/>
              <a:gd name="T48" fmla="*/ 2358 w 2783"/>
              <a:gd name="T49" fmla="*/ 4424 h 5246"/>
              <a:gd name="T50" fmla="*/ 2462 w 2783"/>
              <a:gd name="T51" fmla="*/ 3805 h 5246"/>
              <a:gd name="T52" fmla="*/ 2525 w 2783"/>
              <a:gd name="T53" fmla="*/ 3408 h 5246"/>
              <a:gd name="T54" fmla="*/ 2587 w 2783"/>
              <a:gd name="T55" fmla="*/ 2929 h 5246"/>
              <a:gd name="T56" fmla="*/ 2615 w 2783"/>
              <a:gd name="T57" fmla="*/ 2650 h 5246"/>
              <a:gd name="T58" fmla="*/ 2539 w 2783"/>
              <a:gd name="T59" fmla="*/ 2038 h 5246"/>
              <a:gd name="T60" fmla="*/ 2720 w 2783"/>
              <a:gd name="T61" fmla="*/ 1509 h 5246"/>
              <a:gd name="T62" fmla="*/ 2601 w 2783"/>
              <a:gd name="T63" fmla="*/ 1162 h 5246"/>
              <a:gd name="T64" fmla="*/ 2601 w 2783"/>
              <a:gd name="T65" fmla="*/ 925 h 5246"/>
              <a:gd name="T66" fmla="*/ 2490 w 2783"/>
              <a:gd name="T67" fmla="*/ 835 h 5246"/>
              <a:gd name="T68" fmla="*/ 2351 w 2783"/>
              <a:gd name="T69" fmla="*/ 737 h 5246"/>
              <a:gd name="T70" fmla="*/ 2323 w 2783"/>
              <a:gd name="T71" fmla="*/ 723 h 5246"/>
              <a:gd name="T72" fmla="*/ 2414 w 2783"/>
              <a:gd name="T73" fmla="*/ 584 h 5246"/>
              <a:gd name="T74" fmla="*/ 2406 w 2783"/>
              <a:gd name="T75" fmla="*/ 522 h 5246"/>
              <a:gd name="T76" fmla="*/ 2316 w 2783"/>
              <a:gd name="T77" fmla="*/ 501 h 5246"/>
              <a:gd name="T78" fmla="*/ 2309 w 2783"/>
              <a:gd name="T79" fmla="*/ 424 h 5246"/>
              <a:gd name="T80" fmla="*/ 2316 w 2783"/>
              <a:gd name="T81" fmla="*/ 271 h 5246"/>
              <a:gd name="T82" fmla="*/ 2219 w 2783"/>
              <a:gd name="T83" fmla="*/ 257 h 5246"/>
              <a:gd name="T84" fmla="*/ 2135 w 2783"/>
              <a:gd name="T85" fmla="*/ 243 h 5246"/>
              <a:gd name="T86" fmla="*/ 2045 w 2783"/>
              <a:gd name="T87" fmla="*/ 167 h 5246"/>
              <a:gd name="T88" fmla="*/ 1899 w 2783"/>
              <a:gd name="T89" fmla="*/ 139 h 5246"/>
              <a:gd name="T90" fmla="*/ 1822 w 2783"/>
              <a:gd name="T91" fmla="*/ 28 h 5246"/>
              <a:gd name="T92" fmla="*/ 1662 w 2783"/>
              <a:gd name="T93" fmla="*/ 35 h 5246"/>
              <a:gd name="T94" fmla="*/ 1634 w 2783"/>
              <a:gd name="T95" fmla="*/ 229 h 5246"/>
              <a:gd name="T96" fmla="*/ 1328 w 2783"/>
              <a:gd name="T97" fmla="*/ 452 h 5246"/>
              <a:gd name="T98" fmla="*/ 1050 w 2783"/>
              <a:gd name="T99" fmla="*/ 751 h 5246"/>
              <a:gd name="T100" fmla="*/ 473 w 2783"/>
              <a:gd name="T101" fmla="*/ 918 h 5246"/>
              <a:gd name="T102" fmla="*/ 69 w 2783"/>
              <a:gd name="T103" fmla="*/ 716 h 5246"/>
              <a:gd name="T104" fmla="*/ 34 w 2783"/>
              <a:gd name="T105" fmla="*/ 1092 h 5246"/>
              <a:gd name="T106" fmla="*/ 13 w 2783"/>
              <a:gd name="T107" fmla="*/ 1391 h 5246"/>
              <a:gd name="T108" fmla="*/ 125 w 2783"/>
              <a:gd name="T109" fmla="*/ 1454 h 5246"/>
              <a:gd name="T110" fmla="*/ 285 w 2783"/>
              <a:gd name="T111" fmla="*/ 1523 h 5246"/>
              <a:gd name="T112" fmla="*/ 410 w 2783"/>
              <a:gd name="T113" fmla="*/ 2003 h 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83" h="5246">
                <a:moveTo>
                  <a:pt x="556" y="2198"/>
                </a:moveTo>
                <a:lnTo>
                  <a:pt x="542" y="2240"/>
                </a:lnTo>
                <a:lnTo>
                  <a:pt x="542" y="2303"/>
                </a:lnTo>
                <a:lnTo>
                  <a:pt x="528" y="2372"/>
                </a:lnTo>
                <a:lnTo>
                  <a:pt x="528" y="2400"/>
                </a:lnTo>
                <a:lnTo>
                  <a:pt x="556" y="2476"/>
                </a:lnTo>
                <a:lnTo>
                  <a:pt x="584" y="2553"/>
                </a:lnTo>
                <a:lnTo>
                  <a:pt x="577" y="2595"/>
                </a:lnTo>
                <a:lnTo>
                  <a:pt x="549" y="2622"/>
                </a:lnTo>
                <a:lnTo>
                  <a:pt x="507" y="2650"/>
                </a:lnTo>
                <a:lnTo>
                  <a:pt x="445" y="2657"/>
                </a:lnTo>
                <a:lnTo>
                  <a:pt x="431" y="2650"/>
                </a:lnTo>
                <a:lnTo>
                  <a:pt x="396" y="2685"/>
                </a:lnTo>
                <a:lnTo>
                  <a:pt x="445" y="2692"/>
                </a:lnTo>
                <a:lnTo>
                  <a:pt x="452" y="2734"/>
                </a:lnTo>
                <a:lnTo>
                  <a:pt x="452" y="2755"/>
                </a:lnTo>
                <a:lnTo>
                  <a:pt x="424" y="2817"/>
                </a:lnTo>
                <a:lnTo>
                  <a:pt x="431" y="2935"/>
                </a:lnTo>
                <a:lnTo>
                  <a:pt x="445" y="2984"/>
                </a:lnTo>
                <a:lnTo>
                  <a:pt x="486" y="3012"/>
                </a:lnTo>
                <a:lnTo>
                  <a:pt x="486" y="3054"/>
                </a:lnTo>
                <a:lnTo>
                  <a:pt x="494" y="3061"/>
                </a:lnTo>
                <a:lnTo>
                  <a:pt x="521" y="2998"/>
                </a:lnTo>
                <a:lnTo>
                  <a:pt x="542" y="2977"/>
                </a:lnTo>
                <a:lnTo>
                  <a:pt x="514" y="2991"/>
                </a:lnTo>
                <a:lnTo>
                  <a:pt x="514" y="2984"/>
                </a:lnTo>
                <a:lnTo>
                  <a:pt x="494" y="2991"/>
                </a:lnTo>
                <a:lnTo>
                  <a:pt x="514" y="2963"/>
                </a:lnTo>
                <a:lnTo>
                  <a:pt x="556" y="2949"/>
                </a:lnTo>
                <a:lnTo>
                  <a:pt x="605" y="2949"/>
                </a:lnTo>
                <a:lnTo>
                  <a:pt x="612" y="2949"/>
                </a:lnTo>
                <a:lnTo>
                  <a:pt x="577" y="2963"/>
                </a:lnTo>
                <a:lnTo>
                  <a:pt x="640" y="2963"/>
                </a:lnTo>
                <a:lnTo>
                  <a:pt x="661" y="3012"/>
                </a:lnTo>
                <a:lnTo>
                  <a:pt x="674" y="3026"/>
                </a:lnTo>
                <a:lnTo>
                  <a:pt x="688" y="3130"/>
                </a:lnTo>
                <a:lnTo>
                  <a:pt x="723" y="3144"/>
                </a:lnTo>
                <a:lnTo>
                  <a:pt x="702" y="3158"/>
                </a:lnTo>
                <a:lnTo>
                  <a:pt x="688" y="3130"/>
                </a:lnTo>
                <a:lnTo>
                  <a:pt x="681" y="3179"/>
                </a:lnTo>
                <a:lnTo>
                  <a:pt x="619" y="3297"/>
                </a:lnTo>
                <a:lnTo>
                  <a:pt x="681" y="3221"/>
                </a:lnTo>
                <a:lnTo>
                  <a:pt x="605" y="3353"/>
                </a:lnTo>
                <a:lnTo>
                  <a:pt x="619" y="3374"/>
                </a:lnTo>
                <a:lnTo>
                  <a:pt x="626" y="3374"/>
                </a:lnTo>
                <a:lnTo>
                  <a:pt x="646" y="3388"/>
                </a:lnTo>
                <a:lnTo>
                  <a:pt x="653" y="3408"/>
                </a:lnTo>
                <a:lnTo>
                  <a:pt x="688" y="3395"/>
                </a:lnTo>
                <a:lnTo>
                  <a:pt x="702" y="3416"/>
                </a:lnTo>
                <a:lnTo>
                  <a:pt x="709" y="3443"/>
                </a:lnTo>
                <a:lnTo>
                  <a:pt x="674" y="3422"/>
                </a:lnTo>
                <a:lnTo>
                  <a:pt x="626" y="3429"/>
                </a:lnTo>
                <a:lnTo>
                  <a:pt x="626" y="3416"/>
                </a:lnTo>
                <a:lnTo>
                  <a:pt x="605" y="3388"/>
                </a:lnTo>
                <a:lnTo>
                  <a:pt x="577" y="3381"/>
                </a:lnTo>
                <a:lnTo>
                  <a:pt x="591" y="3374"/>
                </a:lnTo>
                <a:lnTo>
                  <a:pt x="521" y="3256"/>
                </a:lnTo>
                <a:lnTo>
                  <a:pt x="514" y="3283"/>
                </a:lnTo>
                <a:lnTo>
                  <a:pt x="514" y="3381"/>
                </a:lnTo>
                <a:lnTo>
                  <a:pt x="514" y="3443"/>
                </a:lnTo>
                <a:lnTo>
                  <a:pt x="514" y="3471"/>
                </a:lnTo>
                <a:lnTo>
                  <a:pt x="521" y="3492"/>
                </a:lnTo>
                <a:lnTo>
                  <a:pt x="521" y="3548"/>
                </a:lnTo>
                <a:lnTo>
                  <a:pt x="528" y="3583"/>
                </a:lnTo>
                <a:lnTo>
                  <a:pt x="542" y="3617"/>
                </a:lnTo>
                <a:lnTo>
                  <a:pt x="521" y="3742"/>
                </a:lnTo>
                <a:lnTo>
                  <a:pt x="424" y="3889"/>
                </a:lnTo>
                <a:lnTo>
                  <a:pt x="410" y="3937"/>
                </a:lnTo>
                <a:lnTo>
                  <a:pt x="417" y="3951"/>
                </a:lnTo>
                <a:lnTo>
                  <a:pt x="431" y="3972"/>
                </a:lnTo>
                <a:lnTo>
                  <a:pt x="452" y="3979"/>
                </a:lnTo>
                <a:lnTo>
                  <a:pt x="431" y="4069"/>
                </a:lnTo>
                <a:lnTo>
                  <a:pt x="396" y="4104"/>
                </a:lnTo>
                <a:lnTo>
                  <a:pt x="396" y="4132"/>
                </a:lnTo>
                <a:lnTo>
                  <a:pt x="396" y="4118"/>
                </a:lnTo>
                <a:lnTo>
                  <a:pt x="410" y="4139"/>
                </a:lnTo>
                <a:lnTo>
                  <a:pt x="417" y="4174"/>
                </a:lnTo>
                <a:lnTo>
                  <a:pt x="417" y="4195"/>
                </a:lnTo>
                <a:lnTo>
                  <a:pt x="431" y="4202"/>
                </a:lnTo>
                <a:lnTo>
                  <a:pt x="473" y="4229"/>
                </a:lnTo>
                <a:lnTo>
                  <a:pt x="486" y="4271"/>
                </a:lnTo>
                <a:lnTo>
                  <a:pt x="486" y="4327"/>
                </a:lnTo>
                <a:lnTo>
                  <a:pt x="424" y="4403"/>
                </a:lnTo>
                <a:lnTo>
                  <a:pt x="389" y="4438"/>
                </a:lnTo>
                <a:lnTo>
                  <a:pt x="389" y="4494"/>
                </a:lnTo>
                <a:lnTo>
                  <a:pt x="396" y="4501"/>
                </a:lnTo>
                <a:lnTo>
                  <a:pt x="424" y="4508"/>
                </a:lnTo>
                <a:lnTo>
                  <a:pt x="452" y="4598"/>
                </a:lnTo>
                <a:lnTo>
                  <a:pt x="445" y="4556"/>
                </a:lnTo>
                <a:lnTo>
                  <a:pt x="486" y="4598"/>
                </a:lnTo>
                <a:lnTo>
                  <a:pt x="486" y="4661"/>
                </a:lnTo>
                <a:lnTo>
                  <a:pt x="494" y="4696"/>
                </a:lnTo>
                <a:lnTo>
                  <a:pt x="542" y="4688"/>
                </a:lnTo>
                <a:lnTo>
                  <a:pt x="577" y="4758"/>
                </a:lnTo>
                <a:lnTo>
                  <a:pt x="549" y="4821"/>
                </a:lnTo>
                <a:lnTo>
                  <a:pt x="528" y="4807"/>
                </a:lnTo>
                <a:lnTo>
                  <a:pt x="507" y="4751"/>
                </a:lnTo>
                <a:lnTo>
                  <a:pt x="480" y="4716"/>
                </a:lnTo>
                <a:lnTo>
                  <a:pt x="410" y="4730"/>
                </a:lnTo>
                <a:lnTo>
                  <a:pt x="382" y="4702"/>
                </a:lnTo>
                <a:lnTo>
                  <a:pt x="361" y="4737"/>
                </a:lnTo>
                <a:lnTo>
                  <a:pt x="361" y="4758"/>
                </a:lnTo>
                <a:lnTo>
                  <a:pt x="354" y="4765"/>
                </a:lnTo>
                <a:lnTo>
                  <a:pt x="389" y="4897"/>
                </a:lnTo>
                <a:lnTo>
                  <a:pt x="410" y="4925"/>
                </a:lnTo>
                <a:lnTo>
                  <a:pt x="452" y="5036"/>
                </a:lnTo>
                <a:lnTo>
                  <a:pt x="480" y="5036"/>
                </a:lnTo>
                <a:lnTo>
                  <a:pt x="507" y="5015"/>
                </a:lnTo>
                <a:lnTo>
                  <a:pt x="521" y="4960"/>
                </a:lnTo>
                <a:lnTo>
                  <a:pt x="528" y="4855"/>
                </a:lnTo>
                <a:lnTo>
                  <a:pt x="528" y="4848"/>
                </a:lnTo>
                <a:lnTo>
                  <a:pt x="584" y="4807"/>
                </a:lnTo>
                <a:lnTo>
                  <a:pt x="563" y="4807"/>
                </a:lnTo>
                <a:lnTo>
                  <a:pt x="563" y="4793"/>
                </a:lnTo>
                <a:lnTo>
                  <a:pt x="584" y="4758"/>
                </a:lnTo>
                <a:lnTo>
                  <a:pt x="591" y="4765"/>
                </a:lnTo>
                <a:lnTo>
                  <a:pt x="612" y="4758"/>
                </a:lnTo>
                <a:lnTo>
                  <a:pt x="619" y="4765"/>
                </a:lnTo>
                <a:lnTo>
                  <a:pt x="626" y="4786"/>
                </a:lnTo>
                <a:lnTo>
                  <a:pt x="619" y="4800"/>
                </a:lnTo>
                <a:lnTo>
                  <a:pt x="619" y="4807"/>
                </a:lnTo>
                <a:lnTo>
                  <a:pt x="640" y="4807"/>
                </a:lnTo>
                <a:lnTo>
                  <a:pt x="640" y="4793"/>
                </a:lnTo>
                <a:lnTo>
                  <a:pt x="681" y="4848"/>
                </a:lnTo>
                <a:lnTo>
                  <a:pt x="681" y="4835"/>
                </a:lnTo>
                <a:lnTo>
                  <a:pt x="688" y="4848"/>
                </a:lnTo>
                <a:lnTo>
                  <a:pt x="723" y="4890"/>
                </a:lnTo>
                <a:lnTo>
                  <a:pt x="709" y="4932"/>
                </a:lnTo>
                <a:lnTo>
                  <a:pt x="723" y="5002"/>
                </a:lnTo>
                <a:lnTo>
                  <a:pt x="751" y="5036"/>
                </a:lnTo>
                <a:lnTo>
                  <a:pt x="779" y="5029"/>
                </a:lnTo>
                <a:lnTo>
                  <a:pt x="779" y="5036"/>
                </a:lnTo>
                <a:lnTo>
                  <a:pt x="786" y="5050"/>
                </a:lnTo>
                <a:lnTo>
                  <a:pt x="793" y="5113"/>
                </a:lnTo>
                <a:lnTo>
                  <a:pt x="786" y="5134"/>
                </a:lnTo>
                <a:lnTo>
                  <a:pt x="779" y="5182"/>
                </a:lnTo>
                <a:lnTo>
                  <a:pt x="834" y="5182"/>
                </a:lnTo>
                <a:lnTo>
                  <a:pt x="834" y="5217"/>
                </a:lnTo>
                <a:lnTo>
                  <a:pt x="820" y="5231"/>
                </a:lnTo>
                <a:lnTo>
                  <a:pt x="848" y="5245"/>
                </a:lnTo>
                <a:lnTo>
                  <a:pt x="855" y="5210"/>
                </a:lnTo>
                <a:lnTo>
                  <a:pt x="848" y="5182"/>
                </a:lnTo>
                <a:lnTo>
                  <a:pt x="876" y="5182"/>
                </a:lnTo>
                <a:lnTo>
                  <a:pt x="869" y="5155"/>
                </a:lnTo>
                <a:lnTo>
                  <a:pt x="876" y="5148"/>
                </a:lnTo>
                <a:lnTo>
                  <a:pt x="918" y="5127"/>
                </a:lnTo>
                <a:lnTo>
                  <a:pt x="953" y="5113"/>
                </a:lnTo>
                <a:lnTo>
                  <a:pt x="967" y="5092"/>
                </a:lnTo>
                <a:lnTo>
                  <a:pt x="973" y="5085"/>
                </a:lnTo>
                <a:lnTo>
                  <a:pt x="1050" y="5134"/>
                </a:lnTo>
                <a:lnTo>
                  <a:pt x="1071" y="5175"/>
                </a:lnTo>
                <a:lnTo>
                  <a:pt x="1099" y="5196"/>
                </a:lnTo>
                <a:lnTo>
                  <a:pt x="1106" y="5161"/>
                </a:lnTo>
                <a:lnTo>
                  <a:pt x="1113" y="5182"/>
                </a:lnTo>
                <a:lnTo>
                  <a:pt x="1140" y="5196"/>
                </a:lnTo>
                <a:lnTo>
                  <a:pt x="1147" y="5217"/>
                </a:lnTo>
                <a:lnTo>
                  <a:pt x="1196" y="5217"/>
                </a:lnTo>
                <a:lnTo>
                  <a:pt x="1273" y="5134"/>
                </a:lnTo>
                <a:lnTo>
                  <a:pt x="1280" y="5120"/>
                </a:lnTo>
                <a:lnTo>
                  <a:pt x="1412" y="4995"/>
                </a:lnTo>
                <a:lnTo>
                  <a:pt x="1433" y="4981"/>
                </a:lnTo>
                <a:lnTo>
                  <a:pt x="1440" y="4967"/>
                </a:lnTo>
                <a:lnTo>
                  <a:pt x="1447" y="4981"/>
                </a:lnTo>
                <a:lnTo>
                  <a:pt x="1467" y="4953"/>
                </a:lnTo>
                <a:lnTo>
                  <a:pt x="1467" y="4897"/>
                </a:lnTo>
                <a:lnTo>
                  <a:pt x="1495" y="4821"/>
                </a:lnTo>
                <a:lnTo>
                  <a:pt x="1447" y="4737"/>
                </a:lnTo>
                <a:lnTo>
                  <a:pt x="1440" y="4688"/>
                </a:lnTo>
                <a:lnTo>
                  <a:pt x="1467" y="4598"/>
                </a:lnTo>
                <a:lnTo>
                  <a:pt x="1530" y="4521"/>
                </a:lnTo>
                <a:lnTo>
                  <a:pt x="1599" y="4487"/>
                </a:lnTo>
                <a:lnTo>
                  <a:pt x="1669" y="4542"/>
                </a:lnTo>
                <a:lnTo>
                  <a:pt x="1697" y="4542"/>
                </a:lnTo>
                <a:lnTo>
                  <a:pt x="1697" y="4529"/>
                </a:lnTo>
                <a:lnTo>
                  <a:pt x="1697" y="4501"/>
                </a:lnTo>
                <a:lnTo>
                  <a:pt x="1718" y="4473"/>
                </a:lnTo>
                <a:lnTo>
                  <a:pt x="1801" y="4445"/>
                </a:lnTo>
                <a:lnTo>
                  <a:pt x="1850" y="4473"/>
                </a:lnTo>
                <a:lnTo>
                  <a:pt x="1920" y="4494"/>
                </a:lnTo>
                <a:lnTo>
                  <a:pt x="1954" y="4508"/>
                </a:lnTo>
                <a:lnTo>
                  <a:pt x="1989" y="4542"/>
                </a:lnTo>
                <a:lnTo>
                  <a:pt x="2059" y="4591"/>
                </a:lnTo>
                <a:lnTo>
                  <a:pt x="2066" y="4619"/>
                </a:lnTo>
                <a:lnTo>
                  <a:pt x="2087" y="4633"/>
                </a:lnTo>
                <a:lnTo>
                  <a:pt x="2087" y="4626"/>
                </a:lnTo>
                <a:lnTo>
                  <a:pt x="2121" y="4654"/>
                </a:lnTo>
                <a:lnTo>
                  <a:pt x="2149" y="4668"/>
                </a:lnTo>
                <a:lnTo>
                  <a:pt x="2198" y="4661"/>
                </a:lnTo>
                <a:lnTo>
                  <a:pt x="2247" y="4661"/>
                </a:lnTo>
                <a:lnTo>
                  <a:pt x="2260" y="4688"/>
                </a:lnTo>
                <a:lnTo>
                  <a:pt x="2260" y="4716"/>
                </a:lnTo>
                <a:lnTo>
                  <a:pt x="2281" y="4730"/>
                </a:lnTo>
                <a:lnTo>
                  <a:pt x="2288" y="4675"/>
                </a:lnTo>
                <a:lnTo>
                  <a:pt x="2323" y="4661"/>
                </a:lnTo>
                <a:lnTo>
                  <a:pt x="2344" y="4654"/>
                </a:lnTo>
                <a:lnTo>
                  <a:pt x="2358" y="4619"/>
                </a:lnTo>
                <a:lnTo>
                  <a:pt x="2358" y="4598"/>
                </a:lnTo>
                <a:lnTo>
                  <a:pt x="2379" y="4563"/>
                </a:lnTo>
                <a:lnTo>
                  <a:pt x="2358" y="4535"/>
                </a:lnTo>
                <a:lnTo>
                  <a:pt x="2358" y="4424"/>
                </a:lnTo>
                <a:lnTo>
                  <a:pt x="2420" y="4299"/>
                </a:lnTo>
                <a:lnTo>
                  <a:pt x="2462" y="4292"/>
                </a:lnTo>
                <a:lnTo>
                  <a:pt x="2414" y="4236"/>
                </a:lnTo>
                <a:lnTo>
                  <a:pt x="2427" y="4083"/>
                </a:lnTo>
                <a:lnTo>
                  <a:pt x="2448" y="4035"/>
                </a:lnTo>
                <a:lnTo>
                  <a:pt x="2483" y="3937"/>
                </a:lnTo>
                <a:lnTo>
                  <a:pt x="2476" y="3868"/>
                </a:lnTo>
                <a:lnTo>
                  <a:pt x="2462" y="3805"/>
                </a:lnTo>
                <a:lnTo>
                  <a:pt x="2483" y="3749"/>
                </a:lnTo>
                <a:lnTo>
                  <a:pt x="2490" y="3742"/>
                </a:lnTo>
                <a:lnTo>
                  <a:pt x="2504" y="3603"/>
                </a:lnTo>
                <a:lnTo>
                  <a:pt x="2490" y="3568"/>
                </a:lnTo>
                <a:lnTo>
                  <a:pt x="2490" y="3520"/>
                </a:lnTo>
                <a:lnTo>
                  <a:pt x="2504" y="3485"/>
                </a:lnTo>
                <a:lnTo>
                  <a:pt x="2511" y="3429"/>
                </a:lnTo>
                <a:lnTo>
                  <a:pt x="2525" y="3408"/>
                </a:lnTo>
                <a:lnTo>
                  <a:pt x="2539" y="3374"/>
                </a:lnTo>
                <a:lnTo>
                  <a:pt x="2539" y="3353"/>
                </a:lnTo>
                <a:lnTo>
                  <a:pt x="2525" y="3214"/>
                </a:lnTo>
                <a:lnTo>
                  <a:pt x="2539" y="3186"/>
                </a:lnTo>
                <a:lnTo>
                  <a:pt x="2560" y="3082"/>
                </a:lnTo>
                <a:lnTo>
                  <a:pt x="2546" y="3047"/>
                </a:lnTo>
                <a:lnTo>
                  <a:pt x="2553" y="2935"/>
                </a:lnTo>
                <a:lnTo>
                  <a:pt x="2587" y="2929"/>
                </a:lnTo>
                <a:lnTo>
                  <a:pt x="2608" y="2915"/>
                </a:lnTo>
                <a:lnTo>
                  <a:pt x="2587" y="2894"/>
                </a:lnTo>
                <a:lnTo>
                  <a:pt x="2573" y="2894"/>
                </a:lnTo>
                <a:lnTo>
                  <a:pt x="2553" y="2866"/>
                </a:lnTo>
                <a:lnTo>
                  <a:pt x="2553" y="2789"/>
                </a:lnTo>
                <a:lnTo>
                  <a:pt x="2560" y="2768"/>
                </a:lnTo>
                <a:lnTo>
                  <a:pt x="2587" y="2692"/>
                </a:lnTo>
                <a:lnTo>
                  <a:pt x="2615" y="2650"/>
                </a:lnTo>
                <a:lnTo>
                  <a:pt x="2622" y="2567"/>
                </a:lnTo>
                <a:lnTo>
                  <a:pt x="2580" y="2532"/>
                </a:lnTo>
                <a:lnTo>
                  <a:pt x="2539" y="2490"/>
                </a:lnTo>
                <a:lnTo>
                  <a:pt x="2504" y="2428"/>
                </a:lnTo>
                <a:lnTo>
                  <a:pt x="2476" y="2365"/>
                </a:lnTo>
                <a:lnTo>
                  <a:pt x="2455" y="2268"/>
                </a:lnTo>
                <a:lnTo>
                  <a:pt x="2462" y="2149"/>
                </a:lnTo>
                <a:lnTo>
                  <a:pt x="2539" y="2038"/>
                </a:lnTo>
                <a:lnTo>
                  <a:pt x="2643" y="1920"/>
                </a:lnTo>
                <a:lnTo>
                  <a:pt x="2678" y="1906"/>
                </a:lnTo>
                <a:lnTo>
                  <a:pt x="2713" y="1788"/>
                </a:lnTo>
                <a:lnTo>
                  <a:pt x="2733" y="1781"/>
                </a:lnTo>
                <a:lnTo>
                  <a:pt x="2754" y="1718"/>
                </a:lnTo>
                <a:lnTo>
                  <a:pt x="2782" y="1607"/>
                </a:lnTo>
                <a:lnTo>
                  <a:pt x="2740" y="1572"/>
                </a:lnTo>
                <a:lnTo>
                  <a:pt x="2720" y="1509"/>
                </a:lnTo>
                <a:lnTo>
                  <a:pt x="2685" y="1475"/>
                </a:lnTo>
                <a:lnTo>
                  <a:pt x="2657" y="1419"/>
                </a:lnTo>
                <a:lnTo>
                  <a:pt x="2643" y="1329"/>
                </a:lnTo>
                <a:lnTo>
                  <a:pt x="2650" y="1315"/>
                </a:lnTo>
                <a:lnTo>
                  <a:pt x="2650" y="1308"/>
                </a:lnTo>
                <a:lnTo>
                  <a:pt x="2650" y="1252"/>
                </a:lnTo>
                <a:lnTo>
                  <a:pt x="2615" y="1224"/>
                </a:lnTo>
                <a:lnTo>
                  <a:pt x="2601" y="1162"/>
                </a:lnTo>
                <a:lnTo>
                  <a:pt x="2601" y="1099"/>
                </a:lnTo>
                <a:lnTo>
                  <a:pt x="2560" y="1085"/>
                </a:lnTo>
                <a:lnTo>
                  <a:pt x="2525" y="1023"/>
                </a:lnTo>
                <a:lnTo>
                  <a:pt x="2546" y="988"/>
                </a:lnTo>
                <a:lnTo>
                  <a:pt x="2560" y="981"/>
                </a:lnTo>
                <a:lnTo>
                  <a:pt x="2546" y="946"/>
                </a:lnTo>
                <a:lnTo>
                  <a:pt x="2573" y="918"/>
                </a:lnTo>
                <a:lnTo>
                  <a:pt x="2601" y="925"/>
                </a:lnTo>
                <a:lnTo>
                  <a:pt x="2615" y="911"/>
                </a:lnTo>
                <a:lnTo>
                  <a:pt x="2573" y="897"/>
                </a:lnTo>
                <a:lnTo>
                  <a:pt x="2553" y="883"/>
                </a:lnTo>
                <a:lnTo>
                  <a:pt x="2525" y="869"/>
                </a:lnTo>
                <a:lnTo>
                  <a:pt x="2511" y="883"/>
                </a:lnTo>
                <a:lnTo>
                  <a:pt x="2504" y="856"/>
                </a:lnTo>
                <a:lnTo>
                  <a:pt x="2504" y="835"/>
                </a:lnTo>
                <a:lnTo>
                  <a:pt x="2490" y="835"/>
                </a:lnTo>
                <a:lnTo>
                  <a:pt x="2476" y="828"/>
                </a:lnTo>
                <a:lnTo>
                  <a:pt x="2462" y="821"/>
                </a:lnTo>
                <a:lnTo>
                  <a:pt x="2441" y="793"/>
                </a:lnTo>
                <a:lnTo>
                  <a:pt x="2483" y="751"/>
                </a:lnTo>
                <a:lnTo>
                  <a:pt x="2441" y="737"/>
                </a:lnTo>
                <a:lnTo>
                  <a:pt x="2386" y="786"/>
                </a:lnTo>
                <a:lnTo>
                  <a:pt x="2365" y="758"/>
                </a:lnTo>
                <a:lnTo>
                  <a:pt x="2351" y="737"/>
                </a:lnTo>
                <a:lnTo>
                  <a:pt x="2330" y="751"/>
                </a:lnTo>
                <a:lnTo>
                  <a:pt x="2323" y="737"/>
                </a:lnTo>
                <a:lnTo>
                  <a:pt x="2254" y="751"/>
                </a:lnTo>
                <a:lnTo>
                  <a:pt x="2247" y="737"/>
                </a:lnTo>
                <a:lnTo>
                  <a:pt x="2281" y="730"/>
                </a:lnTo>
                <a:lnTo>
                  <a:pt x="2254" y="723"/>
                </a:lnTo>
                <a:lnTo>
                  <a:pt x="2309" y="716"/>
                </a:lnTo>
                <a:lnTo>
                  <a:pt x="2323" y="723"/>
                </a:lnTo>
                <a:lnTo>
                  <a:pt x="2365" y="723"/>
                </a:lnTo>
                <a:lnTo>
                  <a:pt x="2365" y="689"/>
                </a:lnTo>
                <a:lnTo>
                  <a:pt x="2365" y="682"/>
                </a:lnTo>
                <a:lnTo>
                  <a:pt x="2379" y="661"/>
                </a:lnTo>
                <a:lnTo>
                  <a:pt x="2393" y="640"/>
                </a:lnTo>
                <a:lnTo>
                  <a:pt x="2386" y="626"/>
                </a:lnTo>
                <a:lnTo>
                  <a:pt x="2393" y="591"/>
                </a:lnTo>
                <a:lnTo>
                  <a:pt x="2414" y="584"/>
                </a:lnTo>
                <a:lnTo>
                  <a:pt x="2441" y="563"/>
                </a:lnTo>
                <a:lnTo>
                  <a:pt x="2455" y="570"/>
                </a:lnTo>
                <a:lnTo>
                  <a:pt x="2483" y="591"/>
                </a:lnTo>
                <a:lnTo>
                  <a:pt x="2504" y="591"/>
                </a:lnTo>
                <a:lnTo>
                  <a:pt x="2518" y="570"/>
                </a:lnTo>
                <a:lnTo>
                  <a:pt x="2483" y="563"/>
                </a:lnTo>
                <a:lnTo>
                  <a:pt x="2448" y="550"/>
                </a:lnTo>
                <a:lnTo>
                  <a:pt x="2406" y="522"/>
                </a:lnTo>
                <a:lnTo>
                  <a:pt x="2379" y="535"/>
                </a:lnTo>
                <a:lnTo>
                  <a:pt x="2365" y="556"/>
                </a:lnTo>
                <a:lnTo>
                  <a:pt x="2351" y="550"/>
                </a:lnTo>
                <a:lnTo>
                  <a:pt x="2344" y="556"/>
                </a:lnTo>
                <a:lnTo>
                  <a:pt x="2351" y="522"/>
                </a:lnTo>
                <a:lnTo>
                  <a:pt x="2351" y="501"/>
                </a:lnTo>
                <a:lnTo>
                  <a:pt x="2344" y="487"/>
                </a:lnTo>
                <a:lnTo>
                  <a:pt x="2316" y="501"/>
                </a:lnTo>
                <a:lnTo>
                  <a:pt x="2288" y="508"/>
                </a:lnTo>
                <a:lnTo>
                  <a:pt x="2288" y="522"/>
                </a:lnTo>
                <a:lnTo>
                  <a:pt x="2281" y="550"/>
                </a:lnTo>
                <a:lnTo>
                  <a:pt x="2260" y="535"/>
                </a:lnTo>
                <a:lnTo>
                  <a:pt x="2274" y="508"/>
                </a:lnTo>
                <a:lnTo>
                  <a:pt x="2288" y="452"/>
                </a:lnTo>
                <a:lnTo>
                  <a:pt x="2295" y="438"/>
                </a:lnTo>
                <a:lnTo>
                  <a:pt x="2309" y="424"/>
                </a:lnTo>
                <a:lnTo>
                  <a:pt x="2295" y="403"/>
                </a:lnTo>
                <a:lnTo>
                  <a:pt x="2323" y="375"/>
                </a:lnTo>
                <a:lnTo>
                  <a:pt x="2330" y="389"/>
                </a:lnTo>
                <a:lnTo>
                  <a:pt x="2358" y="355"/>
                </a:lnTo>
                <a:lnTo>
                  <a:pt x="2358" y="341"/>
                </a:lnTo>
                <a:lnTo>
                  <a:pt x="2351" y="306"/>
                </a:lnTo>
                <a:lnTo>
                  <a:pt x="2316" y="306"/>
                </a:lnTo>
                <a:lnTo>
                  <a:pt x="2316" y="271"/>
                </a:lnTo>
                <a:lnTo>
                  <a:pt x="2295" y="264"/>
                </a:lnTo>
                <a:lnTo>
                  <a:pt x="2309" y="257"/>
                </a:lnTo>
                <a:lnTo>
                  <a:pt x="2295" y="236"/>
                </a:lnTo>
                <a:lnTo>
                  <a:pt x="2281" y="223"/>
                </a:lnTo>
                <a:lnTo>
                  <a:pt x="2274" y="236"/>
                </a:lnTo>
                <a:lnTo>
                  <a:pt x="2274" y="257"/>
                </a:lnTo>
                <a:lnTo>
                  <a:pt x="2233" y="257"/>
                </a:lnTo>
                <a:lnTo>
                  <a:pt x="2219" y="257"/>
                </a:lnTo>
                <a:lnTo>
                  <a:pt x="2191" y="264"/>
                </a:lnTo>
                <a:lnTo>
                  <a:pt x="2198" y="278"/>
                </a:lnTo>
                <a:lnTo>
                  <a:pt x="2191" y="292"/>
                </a:lnTo>
                <a:lnTo>
                  <a:pt x="2163" y="341"/>
                </a:lnTo>
                <a:lnTo>
                  <a:pt x="2149" y="355"/>
                </a:lnTo>
                <a:lnTo>
                  <a:pt x="2135" y="271"/>
                </a:lnTo>
                <a:lnTo>
                  <a:pt x="2149" y="271"/>
                </a:lnTo>
                <a:lnTo>
                  <a:pt x="2135" y="243"/>
                </a:lnTo>
                <a:lnTo>
                  <a:pt x="2121" y="229"/>
                </a:lnTo>
                <a:lnTo>
                  <a:pt x="2087" y="223"/>
                </a:lnTo>
                <a:lnTo>
                  <a:pt x="2100" y="208"/>
                </a:lnTo>
                <a:lnTo>
                  <a:pt x="2121" y="181"/>
                </a:lnTo>
                <a:lnTo>
                  <a:pt x="2093" y="174"/>
                </a:lnTo>
                <a:lnTo>
                  <a:pt x="2066" y="174"/>
                </a:lnTo>
                <a:lnTo>
                  <a:pt x="2059" y="160"/>
                </a:lnTo>
                <a:lnTo>
                  <a:pt x="2045" y="167"/>
                </a:lnTo>
                <a:lnTo>
                  <a:pt x="2024" y="125"/>
                </a:lnTo>
                <a:lnTo>
                  <a:pt x="1996" y="111"/>
                </a:lnTo>
                <a:lnTo>
                  <a:pt x="1968" y="132"/>
                </a:lnTo>
                <a:lnTo>
                  <a:pt x="1982" y="146"/>
                </a:lnTo>
                <a:lnTo>
                  <a:pt x="1968" y="160"/>
                </a:lnTo>
                <a:lnTo>
                  <a:pt x="1947" y="132"/>
                </a:lnTo>
                <a:lnTo>
                  <a:pt x="1926" y="146"/>
                </a:lnTo>
                <a:lnTo>
                  <a:pt x="1899" y="139"/>
                </a:lnTo>
                <a:lnTo>
                  <a:pt x="1906" y="125"/>
                </a:lnTo>
                <a:lnTo>
                  <a:pt x="1899" y="97"/>
                </a:lnTo>
                <a:lnTo>
                  <a:pt x="1885" y="125"/>
                </a:lnTo>
                <a:lnTo>
                  <a:pt x="1899" y="160"/>
                </a:lnTo>
                <a:lnTo>
                  <a:pt x="1864" y="139"/>
                </a:lnTo>
                <a:lnTo>
                  <a:pt x="1885" y="97"/>
                </a:lnTo>
                <a:lnTo>
                  <a:pt x="1871" y="49"/>
                </a:lnTo>
                <a:lnTo>
                  <a:pt x="1822" y="28"/>
                </a:lnTo>
                <a:lnTo>
                  <a:pt x="1815" y="0"/>
                </a:lnTo>
                <a:lnTo>
                  <a:pt x="1766" y="14"/>
                </a:lnTo>
                <a:lnTo>
                  <a:pt x="1739" y="42"/>
                </a:lnTo>
                <a:lnTo>
                  <a:pt x="1739" y="35"/>
                </a:lnTo>
                <a:lnTo>
                  <a:pt x="1725" y="28"/>
                </a:lnTo>
                <a:lnTo>
                  <a:pt x="1697" y="42"/>
                </a:lnTo>
                <a:lnTo>
                  <a:pt x="1676" y="42"/>
                </a:lnTo>
                <a:lnTo>
                  <a:pt x="1662" y="35"/>
                </a:lnTo>
                <a:lnTo>
                  <a:pt x="1655" y="42"/>
                </a:lnTo>
                <a:lnTo>
                  <a:pt x="1669" y="49"/>
                </a:lnTo>
                <a:lnTo>
                  <a:pt x="1697" y="62"/>
                </a:lnTo>
                <a:lnTo>
                  <a:pt x="1676" y="125"/>
                </a:lnTo>
                <a:lnTo>
                  <a:pt x="1690" y="160"/>
                </a:lnTo>
                <a:lnTo>
                  <a:pt x="1704" y="174"/>
                </a:lnTo>
                <a:lnTo>
                  <a:pt x="1690" y="208"/>
                </a:lnTo>
                <a:lnTo>
                  <a:pt x="1634" y="229"/>
                </a:lnTo>
                <a:lnTo>
                  <a:pt x="1620" y="236"/>
                </a:lnTo>
                <a:lnTo>
                  <a:pt x="1607" y="264"/>
                </a:lnTo>
                <a:lnTo>
                  <a:pt x="1530" y="292"/>
                </a:lnTo>
                <a:lnTo>
                  <a:pt x="1509" y="264"/>
                </a:lnTo>
                <a:lnTo>
                  <a:pt x="1460" y="292"/>
                </a:lnTo>
                <a:lnTo>
                  <a:pt x="1426" y="334"/>
                </a:lnTo>
                <a:lnTo>
                  <a:pt x="1391" y="369"/>
                </a:lnTo>
                <a:lnTo>
                  <a:pt x="1328" y="452"/>
                </a:lnTo>
                <a:lnTo>
                  <a:pt x="1293" y="487"/>
                </a:lnTo>
                <a:lnTo>
                  <a:pt x="1238" y="501"/>
                </a:lnTo>
                <a:lnTo>
                  <a:pt x="1238" y="508"/>
                </a:lnTo>
                <a:lnTo>
                  <a:pt x="1231" y="529"/>
                </a:lnTo>
                <a:lnTo>
                  <a:pt x="1217" y="535"/>
                </a:lnTo>
                <a:lnTo>
                  <a:pt x="1203" y="591"/>
                </a:lnTo>
                <a:lnTo>
                  <a:pt x="1099" y="716"/>
                </a:lnTo>
                <a:lnTo>
                  <a:pt x="1050" y="751"/>
                </a:lnTo>
                <a:lnTo>
                  <a:pt x="946" y="751"/>
                </a:lnTo>
                <a:lnTo>
                  <a:pt x="939" y="751"/>
                </a:lnTo>
                <a:lnTo>
                  <a:pt x="813" y="828"/>
                </a:lnTo>
                <a:lnTo>
                  <a:pt x="807" y="856"/>
                </a:lnTo>
                <a:lnTo>
                  <a:pt x="716" y="925"/>
                </a:lnTo>
                <a:lnTo>
                  <a:pt x="549" y="960"/>
                </a:lnTo>
                <a:lnTo>
                  <a:pt x="528" y="960"/>
                </a:lnTo>
                <a:lnTo>
                  <a:pt x="473" y="918"/>
                </a:lnTo>
                <a:lnTo>
                  <a:pt x="424" y="918"/>
                </a:lnTo>
                <a:lnTo>
                  <a:pt x="292" y="911"/>
                </a:lnTo>
                <a:lnTo>
                  <a:pt x="167" y="779"/>
                </a:lnTo>
                <a:lnTo>
                  <a:pt x="153" y="702"/>
                </a:lnTo>
                <a:lnTo>
                  <a:pt x="167" y="668"/>
                </a:lnTo>
                <a:lnTo>
                  <a:pt x="118" y="633"/>
                </a:lnTo>
                <a:lnTo>
                  <a:pt x="104" y="633"/>
                </a:lnTo>
                <a:lnTo>
                  <a:pt x="69" y="716"/>
                </a:lnTo>
                <a:lnTo>
                  <a:pt x="90" y="737"/>
                </a:lnTo>
                <a:lnTo>
                  <a:pt x="132" y="793"/>
                </a:lnTo>
                <a:lnTo>
                  <a:pt x="132" y="828"/>
                </a:lnTo>
                <a:lnTo>
                  <a:pt x="97" y="925"/>
                </a:lnTo>
                <a:lnTo>
                  <a:pt x="69" y="981"/>
                </a:lnTo>
                <a:lnTo>
                  <a:pt x="69" y="988"/>
                </a:lnTo>
                <a:lnTo>
                  <a:pt x="48" y="1023"/>
                </a:lnTo>
                <a:lnTo>
                  <a:pt x="34" y="1092"/>
                </a:lnTo>
                <a:lnTo>
                  <a:pt x="20" y="1120"/>
                </a:lnTo>
                <a:lnTo>
                  <a:pt x="0" y="1155"/>
                </a:lnTo>
                <a:lnTo>
                  <a:pt x="62" y="1224"/>
                </a:lnTo>
                <a:lnTo>
                  <a:pt x="118" y="1259"/>
                </a:lnTo>
                <a:lnTo>
                  <a:pt x="104" y="1280"/>
                </a:lnTo>
                <a:lnTo>
                  <a:pt x="69" y="1356"/>
                </a:lnTo>
                <a:lnTo>
                  <a:pt x="48" y="1377"/>
                </a:lnTo>
                <a:lnTo>
                  <a:pt x="13" y="1391"/>
                </a:lnTo>
                <a:lnTo>
                  <a:pt x="34" y="1488"/>
                </a:lnTo>
                <a:lnTo>
                  <a:pt x="48" y="1516"/>
                </a:lnTo>
                <a:lnTo>
                  <a:pt x="55" y="1475"/>
                </a:lnTo>
                <a:lnTo>
                  <a:pt x="62" y="1454"/>
                </a:lnTo>
                <a:lnTo>
                  <a:pt x="90" y="1419"/>
                </a:lnTo>
                <a:lnTo>
                  <a:pt x="97" y="1405"/>
                </a:lnTo>
                <a:lnTo>
                  <a:pt x="132" y="1440"/>
                </a:lnTo>
                <a:lnTo>
                  <a:pt x="125" y="1454"/>
                </a:lnTo>
                <a:lnTo>
                  <a:pt x="118" y="1461"/>
                </a:lnTo>
                <a:lnTo>
                  <a:pt x="104" y="1509"/>
                </a:lnTo>
                <a:lnTo>
                  <a:pt x="180" y="1502"/>
                </a:lnTo>
                <a:lnTo>
                  <a:pt x="194" y="1475"/>
                </a:lnTo>
                <a:lnTo>
                  <a:pt x="215" y="1475"/>
                </a:lnTo>
                <a:lnTo>
                  <a:pt x="243" y="1454"/>
                </a:lnTo>
                <a:lnTo>
                  <a:pt x="278" y="1461"/>
                </a:lnTo>
                <a:lnTo>
                  <a:pt x="285" y="1523"/>
                </a:lnTo>
                <a:lnTo>
                  <a:pt x="299" y="1544"/>
                </a:lnTo>
                <a:lnTo>
                  <a:pt x="333" y="1655"/>
                </a:lnTo>
                <a:lnTo>
                  <a:pt x="361" y="1655"/>
                </a:lnTo>
                <a:lnTo>
                  <a:pt x="382" y="1676"/>
                </a:lnTo>
                <a:lnTo>
                  <a:pt x="410" y="1732"/>
                </a:lnTo>
                <a:lnTo>
                  <a:pt x="431" y="1864"/>
                </a:lnTo>
                <a:lnTo>
                  <a:pt x="396" y="1969"/>
                </a:lnTo>
                <a:lnTo>
                  <a:pt x="410" y="2003"/>
                </a:lnTo>
                <a:lnTo>
                  <a:pt x="473" y="2010"/>
                </a:lnTo>
                <a:lnTo>
                  <a:pt x="494" y="2045"/>
                </a:lnTo>
                <a:lnTo>
                  <a:pt x="521" y="2059"/>
                </a:lnTo>
                <a:lnTo>
                  <a:pt x="556" y="2128"/>
                </a:lnTo>
                <a:lnTo>
                  <a:pt x="563" y="2163"/>
                </a:lnTo>
                <a:lnTo>
                  <a:pt x="556" y="2198"/>
                </a:lnTo>
              </a:path>
            </a:pathLst>
          </a:custGeom>
          <a:solidFill>
            <a:schemeClr val="accent3"/>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44" name="Freeform 2"/>
          <p:cNvSpPr>
            <a:spLocks noChangeArrowheads="1"/>
          </p:cNvSpPr>
          <p:nvPr/>
        </p:nvSpPr>
        <p:spPr bwMode="auto">
          <a:xfrm>
            <a:off x="14279419" y="8675169"/>
            <a:ext cx="107698" cy="134632"/>
          </a:xfrm>
          <a:custGeom>
            <a:avLst/>
            <a:gdLst>
              <a:gd name="T0" fmla="*/ 160 w 230"/>
              <a:gd name="T1" fmla="*/ 21 h 286"/>
              <a:gd name="T2" fmla="*/ 174 w 230"/>
              <a:gd name="T3" fmla="*/ 0 h 286"/>
              <a:gd name="T4" fmla="*/ 188 w 230"/>
              <a:gd name="T5" fmla="*/ 21 h 286"/>
              <a:gd name="T6" fmla="*/ 202 w 230"/>
              <a:gd name="T7" fmla="*/ 35 h 286"/>
              <a:gd name="T8" fmla="*/ 222 w 230"/>
              <a:gd name="T9" fmla="*/ 63 h 286"/>
              <a:gd name="T10" fmla="*/ 229 w 230"/>
              <a:gd name="T11" fmla="*/ 63 h 286"/>
              <a:gd name="T12" fmla="*/ 202 w 230"/>
              <a:gd name="T13" fmla="*/ 90 h 286"/>
              <a:gd name="T14" fmla="*/ 202 w 230"/>
              <a:gd name="T15" fmla="*/ 125 h 286"/>
              <a:gd name="T16" fmla="*/ 194 w 230"/>
              <a:gd name="T17" fmla="*/ 146 h 286"/>
              <a:gd name="T18" fmla="*/ 118 w 230"/>
              <a:gd name="T19" fmla="*/ 118 h 286"/>
              <a:gd name="T20" fmla="*/ 90 w 230"/>
              <a:gd name="T21" fmla="*/ 132 h 286"/>
              <a:gd name="T22" fmla="*/ 76 w 230"/>
              <a:gd name="T23" fmla="*/ 146 h 286"/>
              <a:gd name="T24" fmla="*/ 90 w 230"/>
              <a:gd name="T25" fmla="*/ 160 h 286"/>
              <a:gd name="T26" fmla="*/ 42 w 230"/>
              <a:gd name="T27" fmla="*/ 202 h 286"/>
              <a:gd name="T28" fmla="*/ 62 w 230"/>
              <a:gd name="T29" fmla="*/ 202 h 286"/>
              <a:gd name="T30" fmla="*/ 69 w 230"/>
              <a:gd name="T31" fmla="*/ 244 h 286"/>
              <a:gd name="T32" fmla="*/ 76 w 230"/>
              <a:gd name="T33" fmla="*/ 278 h 286"/>
              <a:gd name="T34" fmla="*/ 55 w 230"/>
              <a:gd name="T35" fmla="*/ 285 h 286"/>
              <a:gd name="T36" fmla="*/ 0 w 230"/>
              <a:gd name="T37" fmla="*/ 278 h 286"/>
              <a:gd name="T38" fmla="*/ 0 w 230"/>
              <a:gd name="T39" fmla="*/ 257 h 286"/>
              <a:gd name="T40" fmla="*/ 7 w 230"/>
              <a:gd name="T41" fmla="*/ 229 h 286"/>
              <a:gd name="T42" fmla="*/ 21 w 230"/>
              <a:gd name="T43" fmla="*/ 202 h 286"/>
              <a:gd name="T44" fmla="*/ 7 w 230"/>
              <a:gd name="T45" fmla="*/ 195 h 286"/>
              <a:gd name="T46" fmla="*/ 21 w 230"/>
              <a:gd name="T47" fmla="*/ 160 h 286"/>
              <a:gd name="T48" fmla="*/ 62 w 230"/>
              <a:gd name="T49" fmla="*/ 146 h 286"/>
              <a:gd name="T50" fmla="*/ 97 w 230"/>
              <a:gd name="T51" fmla="*/ 97 h 286"/>
              <a:gd name="T52" fmla="*/ 118 w 230"/>
              <a:gd name="T53" fmla="*/ 83 h 286"/>
              <a:gd name="T54" fmla="*/ 104 w 230"/>
              <a:gd name="T55" fmla="*/ 28 h 286"/>
              <a:gd name="T56" fmla="*/ 160 w 230"/>
              <a:gd name="T57" fmla="*/ 2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0" h="286">
                <a:moveTo>
                  <a:pt x="160" y="21"/>
                </a:moveTo>
                <a:lnTo>
                  <a:pt x="174" y="0"/>
                </a:lnTo>
                <a:lnTo>
                  <a:pt x="188" y="21"/>
                </a:lnTo>
                <a:lnTo>
                  <a:pt x="202" y="35"/>
                </a:lnTo>
                <a:lnTo>
                  <a:pt x="222" y="63"/>
                </a:lnTo>
                <a:lnTo>
                  <a:pt x="229" y="63"/>
                </a:lnTo>
                <a:lnTo>
                  <a:pt x="202" y="90"/>
                </a:lnTo>
                <a:lnTo>
                  <a:pt x="202" y="125"/>
                </a:lnTo>
                <a:lnTo>
                  <a:pt x="194" y="146"/>
                </a:lnTo>
                <a:lnTo>
                  <a:pt x="118" y="118"/>
                </a:lnTo>
                <a:lnTo>
                  <a:pt x="90" y="132"/>
                </a:lnTo>
                <a:lnTo>
                  <a:pt x="76" y="146"/>
                </a:lnTo>
                <a:lnTo>
                  <a:pt x="90" y="160"/>
                </a:lnTo>
                <a:lnTo>
                  <a:pt x="42" y="202"/>
                </a:lnTo>
                <a:lnTo>
                  <a:pt x="62" y="202"/>
                </a:lnTo>
                <a:lnTo>
                  <a:pt x="69" y="244"/>
                </a:lnTo>
                <a:lnTo>
                  <a:pt x="76" y="278"/>
                </a:lnTo>
                <a:lnTo>
                  <a:pt x="55" y="285"/>
                </a:lnTo>
                <a:lnTo>
                  <a:pt x="0" y="278"/>
                </a:lnTo>
                <a:lnTo>
                  <a:pt x="0" y="257"/>
                </a:lnTo>
                <a:lnTo>
                  <a:pt x="7" y="229"/>
                </a:lnTo>
                <a:lnTo>
                  <a:pt x="21" y="202"/>
                </a:lnTo>
                <a:lnTo>
                  <a:pt x="7" y="195"/>
                </a:lnTo>
                <a:lnTo>
                  <a:pt x="21" y="160"/>
                </a:lnTo>
                <a:lnTo>
                  <a:pt x="62" y="146"/>
                </a:lnTo>
                <a:lnTo>
                  <a:pt x="97" y="97"/>
                </a:lnTo>
                <a:lnTo>
                  <a:pt x="118" y="83"/>
                </a:lnTo>
                <a:lnTo>
                  <a:pt x="104" y="28"/>
                </a:lnTo>
                <a:lnTo>
                  <a:pt x="160" y="21"/>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5" name="Freeform 3"/>
          <p:cNvSpPr>
            <a:spLocks noChangeArrowheads="1"/>
          </p:cNvSpPr>
          <p:nvPr/>
        </p:nvSpPr>
        <p:spPr bwMode="auto">
          <a:xfrm>
            <a:off x="14289776" y="10661494"/>
            <a:ext cx="68346" cy="95277"/>
          </a:xfrm>
          <a:custGeom>
            <a:avLst/>
            <a:gdLst>
              <a:gd name="T0" fmla="*/ 14 w 147"/>
              <a:gd name="T1" fmla="*/ 56 h 203"/>
              <a:gd name="T2" fmla="*/ 34 w 147"/>
              <a:gd name="T3" fmla="*/ 42 h 203"/>
              <a:gd name="T4" fmla="*/ 69 w 147"/>
              <a:gd name="T5" fmla="*/ 21 h 203"/>
              <a:gd name="T6" fmla="*/ 132 w 147"/>
              <a:gd name="T7" fmla="*/ 7 h 203"/>
              <a:gd name="T8" fmla="*/ 139 w 147"/>
              <a:gd name="T9" fmla="*/ 0 h 203"/>
              <a:gd name="T10" fmla="*/ 146 w 147"/>
              <a:gd name="T11" fmla="*/ 105 h 203"/>
              <a:gd name="T12" fmla="*/ 132 w 147"/>
              <a:gd name="T13" fmla="*/ 195 h 203"/>
              <a:gd name="T14" fmla="*/ 104 w 147"/>
              <a:gd name="T15" fmla="*/ 202 h 203"/>
              <a:gd name="T16" fmla="*/ 83 w 147"/>
              <a:gd name="T17" fmla="*/ 195 h 203"/>
              <a:gd name="T18" fmla="*/ 41 w 147"/>
              <a:gd name="T19" fmla="*/ 167 h 203"/>
              <a:gd name="T20" fmla="*/ 48 w 147"/>
              <a:gd name="T21" fmla="*/ 153 h 203"/>
              <a:gd name="T22" fmla="*/ 41 w 147"/>
              <a:gd name="T23" fmla="*/ 140 h 203"/>
              <a:gd name="T24" fmla="*/ 41 w 147"/>
              <a:gd name="T25" fmla="*/ 119 h 203"/>
              <a:gd name="T26" fmla="*/ 7 w 147"/>
              <a:gd name="T27" fmla="*/ 105 h 203"/>
              <a:gd name="T28" fmla="*/ 0 w 147"/>
              <a:gd name="T29" fmla="*/ 84 h 203"/>
              <a:gd name="T30" fmla="*/ 14 w 147"/>
              <a:gd name="T31" fmla="*/ 5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203">
                <a:moveTo>
                  <a:pt x="14" y="56"/>
                </a:moveTo>
                <a:lnTo>
                  <a:pt x="34" y="42"/>
                </a:lnTo>
                <a:lnTo>
                  <a:pt x="69" y="21"/>
                </a:lnTo>
                <a:lnTo>
                  <a:pt x="132" y="7"/>
                </a:lnTo>
                <a:lnTo>
                  <a:pt x="139" y="0"/>
                </a:lnTo>
                <a:lnTo>
                  <a:pt x="146" y="105"/>
                </a:lnTo>
                <a:lnTo>
                  <a:pt x="132" y="195"/>
                </a:lnTo>
                <a:lnTo>
                  <a:pt x="104" y="202"/>
                </a:lnTo>
                <a:lnTo>
                  <a:pt x="83" y="195"/>
                </a:lnTo>
                <a:lnTo>
                  <a:pt x="41" y="167"/>
                </a:lnTo>
                <a:lnTo>
                  <a:pt x="48" y="153"/>
                </a:lnTo>
                <a:lnTo>
                  <a:pt x="41" y="140"/>
                </a:lnTo>
                <a:lnTo>
                  <a:pt x="41" y="119"/>
                </a:lnTo>
                <a:lnTo>
                  <a:pt x="7" y="105"/>
                </a:lnTo>
                <a:lnTo>
                  <a:pt x="0" y="84"/>
                </a:lnTo>
                <a:lnTo>
                  <a:pt x="14" y="56"/>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6" name="Freeform 4"/>
          <p:cNvSpPr>
            <a:spLocks noChangeArrowheads="1"/>
          </p:cNvSpPr>
          <p:nvPr/>
        </p:nvSpPr>
        <p:spPr bwMode="auto">
          <a:xfrm>
            <a:off x="15182423" y="8521897"/>
            <a:ext cx="84916" cy="101492"/>
          </a:xfrm>
          <a:custGeom>
            <a:avLst/>
            <a:gdLst>
              <a:gd name="T0" fmla="*/ 90 w 182"/>
              <a:gd name="T1" fmla="*/ 188 h 217"/>
              <a:gd name="T2" fmla="*/ 104 w 182"/>
              <a:gd name="T3" fmla="*/ 167 h 217"/>
              <a:gd name="T4" fmla="*/ 118 w 182"/>
              <a:gd name="T5" fmla="*/ 146 h 217"/>
              <a:gd name="T6" fmla="*/ 132 w 182"/>
              <a:gd name="T7" fmla="*/ 146 h 217"/>
              <a:gd name="T8" fmla="*/ 104 w 182"/>
              <a:gd name="T9" fmla="*/ 118 h 217"/>
              <a:gd name="T10" fmla="*/ 14 w 182"/>
              <a:gd name="T11" fmla="*/ 118 h 217"/>
              <a:gd name="T12" fmla="*/ 0 w 182"/>
              <a:gd name="T13" fmla="*/ 90 h 217"/>
              <a:gd name="T14" fmla="*/ 7 w 182"/>
              <a:gd name="T15" fmla="*/ 70 h 217"/>
              <a:gd name="T16" fmla="*/ 21 w 182"/>
              <a:gd name="T17" fmla="*/ 63 h 217"/>
              <a:gd name="T18" fmla="*/ 42 w 182"/>
              <a:gd name="T19" fmla="*/ 28 h 217"/>
              <a:gd name="T20" fmla="*/ 42 w 182"/>
              <a:gd name="T21" fmla="*/ 14 h 217"/>
              <a:gd name="T22" fmla="*/ 55 w 182"/>
              <a:gd name="T23" fmla="*/ 28 h 217"/>
              <a:gd name="T24" fmla="*/ 69 w 182"/>
              <a:gd name="T25" fmla="*/ 0 h 217"/>
              <a:gd name="T26" fmla="*/ 83 w 182"/>
              <a:gd name="T27" fmla="*/ 21 h 217"/>
              <a:gd name="T28" fmla="*/ 90 w 182"/>
              <a:gd name="T29" fmla="*/ 35 h 217"/>
              <a:gd name="T30" fmla="*/ 90 w 182"/>
              <a:gd name="T31" fmla="*/ 90 h 217"/>
              <a:gd name="T32" fmla="*/ 111 w 182"/>
              <a:gd name="T33" fmla="*/ 70 h 217"/>
              <a:gd name="T34" fmla="*/ 104 w 182"/>
              <a:gd name="T35" fmla="*/ 111 h 217"/>
              <a:gd name="T36" fmla="*/ 118 w 182"/>
              <a:gd name="T37" fmla="*/ 97 h 217"/>
              <a:gd name="T38" fmla="*/ 132 w 182"/>
              <a:gd name="T39" fmla="*/ 97 h 217"/>
              <a:gd name="T40" fmla="*/ 146 w 182"/>
              <a:gd name="T41" fmla="*/ 56 h 217"/>
              <a:gd name="T42" fmla="*/ 174 w 182"/>
              <a:gd name="T43" fmla="*/ 70 h 217"/>
              <a:gd name="T44" fmla="*/ 181 w 182"/>
              <a:gd name="T45" fmla="*/ 97 h 217"/>
              <a:gd name="T46" fmla="*/ 167 w 182"/>
              <a:gd name="T47" fmla="*/ 132 h 217"/>
              <a:gd name="T48" fmla="*/ 153 w 182"/>
              <a:gd name="T49" fmla="*/ 181 h 217"/>
              <a:gd name="T50" fmla="*/ 174 w 182"/>
              <a:gd name="T51" fmla="*/ 188 h 217"/>
              <a:gd name="T52" fmla="*/ 153 w 182"/>
              <a:gd name="T53" fmla="*/ 216 h 217"/>
              <a:gd name="T54" fmla="*/ 139 w 182"/>
              <a:gd name="T55" fmla="*/ 188 h 217"/>
              <a:gd name="T56" fmla="*/ 132 w 182"/>
              <a:gd name="T57" fmla="*/ 181 h 217"/>
              <a:gd name="T58" fmla="*/ 118 w 182"/>
              <a:gd name="T59" fmla="*/ 167 h 217"/>
              <a:gd name="T60" fmla="*/ 90 w 182"/>
              <a:gd name="T61" fmla="*/ 18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2" h="217">
                <a:moveTo>
                  <a:pt x="90" y="188"/>
                </a:moveTo>
                <a:lnTo>
                  <a:pt x="104" y="167"/>
                </a:lnTo>
                <a:lnTo>
                  <a:pt x="118" y="146"/>
                </a:lnTo>
                <a:lnTo>
                  <a:pt x="132" y="146"/>
                </a:lnTo>
                <a:lnTo>
                  <a:pt x="104" y="118"/>
                </a:lnTo>
                <a:lnTo>
                  <a:pt x="14" y="118"/>
                </a:lnTo>
                <a:lnTo>
                  <a:pt x="0" y="90"/>
                </a:lnTo>
                <a:lnTo>
                  <a:pt x="7" y="70"/>
                </a:lnTo>
                <a:lnTo>
                  <a:pt x="21" y="63"/>
                </a:lnTo>
                <a:lnTo>
                  <a:pt x="42" y="28"/>
                </a:lnTo>
                <a:lnTo>
                  <a:pt x="42" y="14"/>
                </a:lnTo>
                <a:lnTo>
                  <a:pt x="55" y="28"/>
                </a:lnTo>
                <a:lnTo>
                  <a:pt x="69" y="0"/>
                </a:lnTo>
                <a:lnTo>
                  <a:pt x="83" y="21"/>
                </a:lnTo>
                <a:lnTo>
                  <a:pt x="90" y="35"/>
                </a:lnTo>
                <a:lnTo>
                  <a:pt x="90" y="90"/>
                </a:lnTo>
                <a:lnTo>
                  <a:pt x="111" y="70"/>
                </a:lnTo>
                <a:lnTo>
                  <a:pt x="104" y="111"/>
                </a:lnTo>
                <a:lnTo>
                  <a:pt x="118" y="97"/>
                </a:lnTo>
                <a:lnTo>
                  <a:pt x="132" y="97"/>
                </a:lnTo>
                <a:lnTo>
                  <a:pt x="146" y="56"/>
                </a:lnTo>
                <a:lnTo>
                  <a:pt x="174" y="70"/>
                </a:lnTo>
                <a:lnTo>
                  <a:pt x="181" y="97"/>
                </a:lnTo>
                <a:lnTo>
                  <a:pt x="167" y="132"/>
                </a:lnTo>
                <a:lnTo>
                  <a:pt x="153" y="181"/>
                </a:lnTo>
                <a:lnTo>
                  <a:pt x="174" y="188"/>
                </a:lnTo>
                <a:lnTo>
                  <a:pt x="153" y="216"/>
                </a:lnTo>
                <a:lnTo>
                  <a:pt x="139" y="188"/>
                </a:lnTo>
                <a:lnTo>
                  <a:pt x="132" y="181"/>
                </a:lnTo>
                <a:lnTo>
                  <a:pt x="118" y="167"/>
                </a:lnTo>
                <a:lnTo>
                  <a:pt x="90" y="188"/>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7" name="Freeform 5"/>
          <p:cNvSpPr>
            <a:spLocks noChangeArrowheads="1"/>
          </p:cNvSpPr>
          <p:nvPr/>
        </p:nvSpPr>
        <p:spPr bwMode="auto">
          <a:xfrm>
            <a:off x="15414387" y="8874010"/>
            <a:ext cx="49707" cy="39354"/>
          </a:xfrm>
          <a:custGeom>
            <a:avLst/>
            <a:gdLst>
              <a:gd name="T0" fmla="*/ 21 w 105"/>
              <a:gd name="T1" fmla="*/ 84 h 85"/>
              <a:gd name="T2" fmla="*/ 104 w 105"/>
              <a:gd name="T3" fmla="*/ 28 h 85"/>
              <a:gd name="T4" fmla="*/ 97 w 105"/>
              <a:gd name="T5" fmla="*/ 21 h 85"/>
              <a:gd name="T6" fmla="*/ 97 w 105"/>
              <a:gd name="T7" fmla="*/ 0 h 85"/>
              <a:gd name="T8" fmla="*/ 0 w 105"/>
              <a:gd name="T9" fmla="*/ 70 h 85"/>
              <a:gd name="T10" fmla="*/ 21 w 105"/>
              <a:gd name="T11" fmla="*/ 84 h 85"/>
            </a:gdLst>
            <a:ahLst/>
            <a:cxnLst>
              <a:cxn ang="0">
                <a:pos x="T0" y="T1"/>
              </a:cxn>
              <a:cxn ang="0">
                <a:pos x="T2" y="T3"/>
              </a:cxn>
              <a:cxn ang="0">
                <a:pos x="T4" y="T5"/>
              </a:cxn>
              <a:cxn ang="0">
                <a:pos x="T6" y="T7"/>
              </a:cxn>
              <a:cxn ang="0">
                <a:pos x="T8" y="T9"/>
              </a:cxn>
              <a:cxn ang="0">
                <a:pos x="T10" y="T11"/>
              </a:cxn>
            </a:cxnLst>
            <a:rect l="0" t="0" r="r" b="b"/>
            <a:pathLst>
              <a:path w="105" h="85">
                <a:moveTo>
                  <a:pt x="21" y="84"/>
                </a:moveTo>
                <a:lnTo>
                  <a:pt x="104" y="28"/>
                </a:lnTo>
                <a:lnTo>
                  <a:pt x="97" y="21"/>
                </a:lnTo>
                <a:lnTo>
                  <a:pt x="97" y="0"/>
                </a:lnTo>
                <a:lnTo>
                  <a:pt x="0" y="70"/>
                </a:lnTo>
                <a:lnTo>
                  <a:pt x="21" y="8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8" name="Freeform 6"/>
          <p:cNvSpPr>
            <a:spLocks noChangeArrowheads="1"/>
          </p:cNvSpPr>
          <p:nvPr/>
        </p:nvSpPr>
        <p:spPr bwMode="auto">
          <a:xfrm>
            <a:off x="15151358" y="8538468"/>
            <a:ext cx="10354" cy="22784"/>
          </a:xfrm>
          <a:custGeom>
            <a:avLst/>
            <a:gdLst>
              <a:gd name="T0" fmla="*/ 0 w 22"/>
              <a:gd name="T1" fmla="*/ 0 h 49"/>
              <a:gd name="T2" fmla="*/ 21 w 22"/>
              <a:gd name="T3" fmla="*/ 14 h 49"/>
              <a:gd name="T4" fmla="*/ 14 w 22"/>
              <a:gd name="T5" fmla="*/ 48 h 49"/>
              <a:gd name="T6" fmla="*/ 0 w 22"/>
              <a:gd name="T7" fmla="*/ 35 h 49"/>
              <a:gd name="T8" fmla="*/ 0 w 22"/>
              <a:gd name="T9" fmla="*/ 0 h 49"/>
            </a:gdLst>
            <a:ahLst/>
            <a:cxnLst>
              <a:cxn ang="0">
                <a:pos x="T0" y="T1"/>
              </a:cxn>
              <a:cxn ang="0">
                <a:pos x="T2" y="T3"/>
              </a:cxn>
              <a:cxn ang="0">
                <a:pos x="T4" y="T5"/>
              </a:cxn>
              <a:cxn ang="0">
                <a:pos x="T6" y="T7"/>
              </a:cxn>
              <a:cxn ang="0">
                <a:pos x="T8" y="T9"/>
              </a:cxn>
            </a:cxnLst>
            <a:rect l="0" t="0" r="r" b="b"/>
            <a:pathLst>
              <a:path w="22" h="49">
                <a:moveTo>
                  <a:pt x="0" y="0"/>
                </a:moveTo>
                <a:lnTo>
                  <a:pt x="21" y="14"/>
                </a:lnTo>
                <a:lnTo>
                  <a:pt x="14" y="48"/>
                </a:lnTo>
                <a:lnTo>
                  <a:pt x="0" y="35"/>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9" name="Freeform 7"/>
          <p:cNvSpPr>
            <a:spLocks noChangeArrowheads="1"/>
          </p:cNvSpPr>
          <p:nvPr/>
        </p:nvSpPr>
        <p:spPr bwMode="auto">
          <a:xfrm>
            <a:off x="15443384" y="8923719"/>
            <a:ext cx="20711" cy="16570"/>
          </a:xfrm>
          <a:custGeom>
            <a:avLst/>
            <a:gdLst>
              <a:gd name="T0" fmla="*/ 35 w 43"/>
              <a:gd name="T1" fmla="*/ 34 h 35"/>
              <a:gd name="T2" fmla="*/ 42 w 43"/>
              <a:gd name="T3" fmla="*/ 28 h 35"/>
              <a:gd name="T4" fmla="*/ 35 w 43"/>
              <a:gd name="T5" fmla="*/ 0 h 35"/>
              <a:gd name="T6" fmla="*/ 0 w 43"/>
              <a:gd name="T7" fmla="*/ 13 h 35"/>
              <a:gd name="T8" fmla="*/ 35 w 43"/>
              <a:gd name="T9" fmla="*/ 34 h 35"/>
            </a:gdLst>
            <a:ahLst/>
            <a:cxnLst>
              <a:cxn ang="0">
                <a:pos x="T0" y="T1"/>
              </a:cxn>
              <a:cxn ang="0">
                <a:pos x="T2" y="T3"/>
              </a:cxn>
              <a:cxn ang="0">
                <a:pos x="T4" y="T5"/>
              </a:cxn>
              <a:cxn ang="0">
                <a:pos x="T6" y="T7"/>
              </a:cxn>
              <a:cxn ang="0">
                <a:pos x="T8" y="T9"/>
              </a:cxn>
            </a:cxnLst>
            <a:rect l="0" t="0" r="r" b="b"/>
            <a:pathLst>
              <a:path w="43" h="35">
                <a:moveTo>
                  <a:pt x="35" y="34"/>
                </a:moveTo>
                <a:lnTo>
                  <a:pt x="42" y="28"/>
                </a:lnTo>
                <a:lnTo>
                  <a:pt x="35" y="0"/>
                </a:lnTo>
                <a:lnTo>
                  <a:pt x="0" y="13"/>
                </a:lnTo>
                <a:lnTo>
                  <a:pt x="35" y="3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0" name="Freeform 8"/>
          <p:cNvSpPr>
            <a:spLocks noChangeArrowheads="1"/>
          </p:cNvSpPr>
          <p:nvPr/>
        </p:nvSpPr>
        <p:spPr bwMode="auto">
          <a:xfrm>
            <a:off x="15198992" y="8584034"/>
            <a:ext cx="16569" cy="16570"/>
          </a:xfrm>
          <a:custGeom>
            <a:avLst/>
            <a:gdLst>
              <a:gd name="T0" fmla="*/ 20 w 35"/>
              <a:gd name="T1" fmla="*/ 35 h 36"/>
              <a:gd name="T2" fmla="*/ 34 w 35"/>
              <a:gd name="T3" fmla="*/ 0 h 36"/>
              <a:gd name="T4" fmla="*/ 0 w 35"/>
              <a:gd name="T5" fmla="*/ 28 h 36"/>
              <a:gd name="T6" fmla="*/ 13 w 35"/>
              <a:gd name="T7" fmla="*/ 35 h 36"/>
              <a:gd name="T8" fmla="*/ 20 w 35"/>
              <a:gd name="T9" fmla="*/ 35 h 36"/>
            </a:gdLst>
            <a:ahLst/>
            <a:cxnLst>
              <a:cxn ang="0">
                <a:pos x="T0" y="T1"/>
              </a:cxn>
              <a:cxn ang="0">
                <a:pos x="T2" y="T3"/>
              </a:cxn>
              <a:cxn ang="0">
                <a:pos x="T4" y="T5"/>
              </a:cxn>
              <a:cxn ang="0">
                <a:pos x="T6" y="T7"/>
              </a:cxn>
              <a:cxn ang="0">
                <a:pos x="T8" y="T9"/>
              </a:cxn>
            </a:cxnLst>
            <a:rect l="0" t="0" r="r" b="b"/>
            <a:pathLst>
              <a:path w="35" h="36">
                <a:moveTo>
                  <a:pt x="20" y="35"/>
                </a:moveTo>
                <a:lnTo>
                  <a:pt x="34" y="0"/>
                </a:lnTo>
                <a:lnTo>
                  <a:pt x="0" y="28"/>
                </a:lnTo>
                <a:lnTo>
                  <a:pt x="13" y="35"/>
                </a:lnTo>
                <a:lnTo>
                  <a:pt x="20" y="35"/>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1" name="Freeform 9"/>
          <p:cNvSpPr>
            <a:spLocks noChangeArrowheads="1"/>
          </p:cNvSpPr>
          <p:nvPr/>
        </p:nvSpPr>
        <p:spPr bwMode="auto">
          <a:xfrm>
            <a:off x="15167926" y="8486688"/>
            <a:ext cx="16569" cy="12427"/>
          </a:xfrm>
          <a:custGeom>
            <a:avLst/>
            <a:gdLst>
              <a:gd name="T0" fmla="*/ 0 w 36"/>
              <a:gd name="T1" fmla="*/ 14 h 28"/>
              <a:gd name="T2" fmla="*/ 35 w 36"/>
              <a:gd name="T3" fmla="*/ 0 h 28"/>
              <a:gd name="T4" fmla="*/ 28 w 36"/>
              <a:gd name="T5" fmla="*/ 14 h 28"/>
              <a:gd name="T6" fmla="*/ 7 w 36"/>
              <a:gd name="T7" fmla="*/ 27 h 28"/>
              <a:gd name="T8" fmla="*/ 0 w 36"/>
              <a:gd name="T9" fmla="*/ 14 h 28"/>
            </a:gdLst>
            <a:ahLst/>
            <a:cxnLst>
              <a:cxn ang="0">
                <a:pos x="T0" y="T1"/>
              </a:cxn>
              <a:cxn ang="0">
                <a:pos x="T2" y="T3"/>
              </a:cxn>
              <a:cxn ang="0">
                <a:pos x="T4" y="T5"/>
              </a:cxn>
              <a:cxn ang="0">
                <a:pos x="T6" y="T7"/>
              </a:cxn>
              <a:cxn ang="0">
                <a:pos x="T8" y="T9"/>
              </a:cxn>
            </a:cxnLst>
            <a:rect l="0" t="0" r="r" b="b"/>
            <a:pathLst>
              <a:path w="36" h="28">
                <a:moveTo>
                  <a:pt x="0" y="14"/>
                </a:moveTo>
                <a:lnTo>
                  <a:pt x="35" y="0"/>
                </a:lnTo>
                <a:lnTo>
                  <a:pt x="28" y="14"/>
                </a:lnTo>
                <a:lnTo>
                  <a:pt x="7" y="27"/>
                </a:lnTo>
                <a:lnTo>
                  <a:pt x="0" y="1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2" name="Freeform 10"/>
          <p:cNvSpPr>
            <a:spLocks noChangeArrowheads="1"/>
          </p:cNvSpPr>
          <p:nvPr/>
        </p:nvSpPr>
        <p:spPr bwMode="auto">
          <a:xfrm>
            <a:off x="15145143" y="8482545"/>
            <a:ext cx="16569" cy="10356"/>
          </a:xfrm>
          <a:custGeom>
            <a:avLst/>
            <a:gdLst>
              <a:gd name="T0" fmla="*/ 0 w 36"/>
              <a:gd name="T1" fmla="*/ 6 h 21"/>
              <a:gd name="T2" fmla="*/ 21 w 36"/>
              <a:gd name="T3" fmla="*/ 0 h 21"/>
              <a:gd name="T4" fmla="*/ 35 w 36"/>
              <a:gd name="T5" fmla="*/ 20 h 21"/>
              <a:gd name="T6" fmla="*/ 21 w 36"/>
              <a:gd name="T7" fmla="*/ 14 h 21"/>
              <a:gd name="T8" fmla="*/ 0 w 36"/>
              <a:gd name="T9" fmla="*/ 6 h 21"/>
            </a:gdLst>
            <a:ahLst/>
            <a:cxnLst>
              <a:cxn ang="0">
                <a:pos x="T0" y="T1"/>
              </a:cxn>
              <a:cxn ang="0">
                <a:pos x="T2" y="T3"/>
              </a:cxn>
              <a:cxn ang="0">
                <a:pos x="T4" y="T5"/>
              </a:cxn>
              <a:cxn ang="0">
                <a:pos x="T6" y="T7"/>
              </a:cxn>
              <a:cxn ang="0">
                <a:pos x="T8" y="T9"/>
              </a:cxn>
            </a:cxnLst>
            <a:rect l="0" t="0" r="r" b="b"/>
            <a:pathLst>
              <a:path w="36" h="21">
                <a:moveTo>
                  <a:pt x="0" y="6"/>
                </a:moveTo>
                <a:lnTo>
                  <a:pt x="21" y="0"/>
                </a:lnTo>
                <a:lnTo>
                  <a:pt x="35" y="20"/>
                </a:lnTo>
                <a:lnTo>
                  <a:pt x="21" y="14"/>
                </a:lnTo>
                <a:lnTo>
                  <a:pt x="0" y="6"/>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3" name="Freeform 11"/>
          <p:cNvSpPr>
            <a:spLocks noChangeArrowheads="1"/>
          </p:cNvSpPr>
          <p:nvPr/>
        </p:nvSpPr>
        <p:spPr bwMode="auto">
          <a:xfrm>
            <a:off x="14476176" y="9915845"/>
            <a:ext cx="20711" cy="6213"/>
          </a:xfrm>
          <a:custGeom>
            <a:avLst/>
            <a:gdLst>
              <a:gd name="T0" fmla="*/ 14 w 43"/>
              <a:gd name="T1" fmla="*/ 7 h 15"/>
              <a:gd name="T2" fmla="*/ 35 w 43"/>
              <a:gd name="T3" fmla="*/ 0 h 15"/>
              <a:gd name="T4" fmla="*/ 42 w 43"/>
              <a:gd name="T5" fmla="*/ 7 h 15"/>
              <a:gd name="T6" fmla="*/ 21 w 43"/>
              <a:gd name="T7" fmla="*/ 14 h 15"/>
              <a:gd name="T8" fmla="*/ 0 w 43"/>
              <a:gd name="T9" fmla="*/ 14 h 15"/>
              <a:gd name="T10" fmla="*/ 14 w 43"/>
              <a:gd name="T11" fmla="*/ 7 h 15"/>
            </a:gdLst>
            <a:ahLst/>
            <a:cxnLst>
              <a:cxn ang="0">
                <a:pos x="T0" y="T1"/>
              </a:cxn>
              <a:cxn ang="0">
                <a:pos x="T2" y="T3"/>
              </a:cxn>
              <a:cxn ang="0">
                <a:pos x="T4" y="T5"/>
              </a:cxn>
              <a:cxn ang="0">
                <a:pos x="T6" y="T7"/>
              </a:cxn>
              <a:cxn ang="0">
                <a:pos x="T8" y="T9"/>
              </a:cxn>
              <a:cxn ang="0">
                <a:pos x="T10" y="T11"/>
              </a:cxn>
            </a:cxnLst>
            <a:rect l="0" t="0" r="r" b="b"/>
            <a:pathLst>
              <a:path w="43" h="15">
                <a:moveTo>
                  <a:pt x="14" y="7"/>
                </a:moveTo>
                <a:lnTo>
                  <a:pt x="35" y="0"/>
                </a:lnTo>
                <a:lnTo>
                  <a:pt x="42" y="7"/>
                </a:lnTo>
                <a:lnTo>
                  <a:pt x="21" y="14"/>
                </a:lnTo>
                <a:lnTo>
                  <a:pt x="0" y="14"/>
                </a:lnTo>
                <a:lnTo>
                  <a:pt x="14" y="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4" name="Freeform 12"/>
          <p:cNvSpPr>
            <a:spLocks noChangeArrowheads="1"/>
          </p:cNvSpPr>
          <p:nvPr/>
        </p:nvSpPr>
        <p:spPr bwMode="auto">
          <a:xfrm>
            <a:off x="15151358" y="8501186"/>
            <a:ext cx="10354" cy="6214"/>
          </a:xfrm>
          <a:custGeom>
            <a:avLst/>
            <a:gdLst>
              <a:gd name="T0" fmla="*/ 0 w 22"/>
              <a:gd name="T1" fmla="*/ 7 h 15"/>
              <a:gd name="T2" fmla="*/ 21 w 22"/>
              <a:gd name="T3" fmla="*/ 0 h 15"/>
              <a:gd name="T4" fmla="*/ 14 w 22"/>
              <a:gd name="T5" fmla="*/ 14 h 15"/>
              <a:gd name="T6" fmla="*/ 0 w 22"/>
              <a:gd name="T7" fmla="*/ 7 h 15"/>
            </a:gdLst>
            <a:ahLst/>
            <a:cxnLst>
              <a:cxn ang="0">
                <a:pos x="T0" y="T1"/>
              </a:cxn>
              <a:cxn ang="0">
                <a:pos x="T2" y="T3"/>
              </a:cxn>
              <a:cxn ang="0">
                <a:pos x="T4" y="T5"/>
              </a:cxn>
              <a:cxn ang="0">
                <a:pos x="T6" y="T7"/>
              </a:cxn>
            </a:cxnLst>
            <a:rect l="0" t="0" r="r" b="b"/>
            <a:pathLst>
              <a:path w="22" h="15">
                <a:moveTo>
                  <a:pt x="0" y="7"/>
                </a:moveTo>
                <a:lnTo>
                  <a:pt x="21" y="0"/>
                </a:lnTo>
                <a:lnTo>
                  <a:pt x="14" y="14"/>
                </a:lnTo>
                <a:lnTo>
                  <a:pt x="0" y="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5" name="Freeform 13"/>
          <p:cNvSpPr>
            <a:spLocks noChangeArrowheads="1"/>
          </p:cNvSpPr>
          <p:nvPr/>
        </p:nvSpPr>
        <p:spPr bwMode="auto">
          <a:xfrm>
            <a:off x="14351908" y="9828853"/>
            <a:ext cx="6213" cy="16570"/>
          </a:xfrm>
          <a:custGeom>
            <a:avLst/>
            <a:gdLst>
              <a:gd name="T0" fmla="*/ 0 w 15"/>
              <a:gd name="T1" fmla="*/ 20 h 35"/>
              <a:gd name="T2" fmla="*/ 14 w 15"/>
              <a:gd name="T3" fmla="*/ 0 h 35"/>
              <a:gd name="T4" fmla="*/ 0 w 15"/>
              <a:gd name="T5" fmla="*/ 34 h 35"/>
              <a:gd name="T6" fmla="*/ 0 w 15"/>
              <a:gd name="T7" fmla="*/ 20 h 35"/>
            </a:gdLst>
            <a:ahLst/>
            <a:cxnLst>
              <a:cxn ang="0">
                <a:pos x="T0" y="T1"/>
              </a:cxn>
              <a:cxn ang="0">
                <a:pos x="T2" y="T3"/>
              </a:cxn>
              <a:cxn ang="0">
                <a:pos x="T4" y="T5"/>
              </a:cxn>
              <a:cxn ang="0">
                <a:pos x="T6" y="T7"/>
              </a:cxn>
            </a:cxnLst>
            <a:rect l="0" t="0" r="r" b="b"/>
            <a:pathLst>
              <a:path w="15" h="35">
                <a:moveTo>
                  <a:pt x="0" y="20"/>
                </a:moveTo>
                <a:lnTo>
                  <a:pt x="14" y="0"/>
                </a:lnTo>
                <a:lnTo>
                  <a:pt x="0" y="34"/>
                </a:lnTo>
                <a:lnTo>
                  <a:pt x="0" y="2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6" name="Freeform 14"/>
          <p:cNvSpPr>
            <a:spLocks noChangeArrowheads="1"/>
          </p:cNvSpPr>
          <p:nvPr/>
        </p:nvSpPr>
        <p:spPr bwMode="auto">
          <a:xfrm>
            <a:off x="15296336" y="10762985"/>
            <a:ext cx="10354" cy="6214"/>
          </a:xfrm>
          <a:custGeom>
            <a:avLst/>
            <a:gdLst>
              <a:gd name="T0" fmla="*/ 7 w 22"/>
              <a:gd name="T1" fmla="*/ 0 h 15"/>
              <a:gd name="T2" fmla="*/ 0 w 22"/>
              <a:gd name="T3" fmla="*/ 7 h 15"/>
              <a:gd name="T4" fmla="*/ 7 w 22"/>
              <a:gd name="T5" fmla="*/ 14 h 15"/>
              <a:gd name="T6" fmla="*/ 21 w 22"/>
              <a:gd name="T7" fmla="*/ 7 h 15"/>
              <a:gd name="T8" fmla="*/ 7 w 22"/>
              <a:gd name="T9" fmla="*/ 0 h 15"/>
            </a:gdLst>
            <a:ahLst/>
            <a:cxnLst>
              <a:cxn ang="0">
                <a:pos x="T0" y="T1"/>
              </a:cxn>
              <a:cxn ang="0">
                <a:pos x="T2" y="T3"/>
              </a:cxn>
              <a:cxn ang="0">
                <a:pos x="T4" y="T5"/>
              </a:cxn>
              <a:cxn ang="0">
                <a:pos x="T6" y="T7"/>
              </a:cxn>
              <a:cxn ang="0">
                <a:pos x="T8" y="T9"/>
              </a:cxn>
            </a:cxnLst>
            <a:rect l="0" t="0" r="r" b="b"/>
            <a:pathLst>
              <a:path w="22" h="15">
                <a:moveTo>
                  <a:pt x="7" y="0"/>
                </a:moveTo>
                <a:lnTo>
                  <a:pt x="0" y="7"/>
                </a:lnTo>
                <a:lnTo>
                  <a:pt x="7" y="14"/>
                </a:lnTo>
                <a:lnTo>
                  <a:pt x="21" y="7"/>
                </a:lnTo>
                <a:lnTo>
                  <a:pt x="7"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7" name="Freeform 15"/>
          <p:cNvSpPr>
            <a:spLocks noChangeArrowheads="1"/>
          </p:cNvSpPr>
          <p:nvPr/>
        </p:nvSpPr>
        <p:spPr bwMode="auto">
          <a:xfrm>
            <a:off x="14498958" y="10769199"/>
            <a:ext cx="6214" cy="10356"/>
          </a:xfrm>
          <a:custGeom>
            <a:avLst/>
            <a:gdLst>
              <a:gd name="T0" fmla="*/ 0 w 15"/>
              <a:gd name="T1" fmla="*/ 21 h 22"/>
              <a:gd name="T2" fmla="*/ 14 w 15"/>
              <a:gd name="T3" fmla="*/ 0 h 22"/>
              <a:gd name="T4" fmla="*/ 14 w 15"/>
              <a:gd name="T5" fmla="*/ 21 h 22"/>
              <a:gd name="T6" fmla="*/ 0 w 15"/>
              <a:gd name="T7" fmla="*/ 21 h 22"/>
            </a:gdLst>
            <a:ahLst/>
            <a:cxnLst>
              <a:cxn ang="0">
                <a:pos x="T0" y="T1"/>
              </a:cxn>
              <a:cxn ang="0">
                <a:pos x="T2" y="T3"/>
              </a:cxn>
              <a:cxn ang="0">
                <a:pos x="T4" y="T5"/>
              </a:cxn>
              <a:cxn ang="0">
                <a:pos x="T6" y="T7"/>
              </a:cxn>
            </a:cxnLst>
            <a:rect l="0" t="0" r="r" b="b"/>
            <a:pathLst>
              <a:path w="15" h="22">
                <a:moveTo>
                  <a:pt x="0" y="21"/>
                </a:moveTo>
                <a:lnTo>
                  <a:pt x="14" y="0"/>
                </a:lnTo>
                <a:lnTo>
                  <a:pt x="14" y="21"/>
                </a:lnTo>
                <a:lnTo>
                  <a:pt x="0" y="21"/>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8" name="Freeform 16"/>
          <p:cNvSpPr>
            <a:spLocks noChangeArrowheads="1"/>
          </p:cNvSpPr>
          <p:nvPr/>
        </p:nvSpPr>
        <p:spPr bwMode="auto">
          <a:xfrm>
            <a:off x="15358469" y="10707062"/>
            <a:ext cx="4142" cy="10356"/>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9" name="Freeform 17"/>
          <p:cNvSpPr>
            <a:spLocks noChangeArrowheads="1"/>
          </p:cNvSpPr>
          <p:nvPr/>
        </p:nvSpPr>
        <p:spPr bwMode="auto">
          <a:xfrm>
            <a:off x="14283562" y="8811871"/>
            <a:ext cx="6214" cy="16570"/>
          </a:xfrm>
          <a:custGeom>
            <a:avLst/>
            <a:gdLst>
              <a:gd name="T0" fmla="*/ 14 w 15"/>
              <a:gd name="T1" fmla="*/ 35 h 36"/>
              <a:gd name="T2" fmla="*/ 14 w 15"/>
              <a:gd name="T3" fmla="*/ 21 h 36"/>
              <a:gd name="T4" fmla="*/ 0 w 15"/>
              <a:gd name="T5" fmla="*/ 0 h 36"/>
              <a:gd name="T6" fmla="*/ 14 w 15"/>
              <a:gd name="T7" fmla="*/ 35 h 36"/>
            </a:gdLst>
            <a:ahLst/>
            <a:cxnLst>
              <a:cxn ang="0">
                <a:pos x="T0" y="T1"/>
              </a:cxn>
              <a:cxn ang="0">
                <a:pos x="T2" y="T3"/>
              </a:cxn>
              <a:cxn ang="0">
                <a:pos x="T4" y="T5"/>
              </a:cxn>
              <a:cxn ang="0">
                <a:pos x="T6" y="T7"/>
              </a:cxn>
            </a:cxnLst>
            <a:rect l="0" t="0" r="r" b="b"/>
            <a:pathLst>
              <a:path w="15" h="36">
                <a:moveTo>
                  <a:pt x="14" y="35"/>
                </a:moveTo>
                <a:lnTo>
                  <a:pt x="14" y="21"/>
                </a:lnTo>
                <a:lnTo>
                  <a:pt x="0" y="0"/>
                </a:lnTo>
                <a:lnTo>
                  <a:pt x="14" y="35"/>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0" name="Freeform 18"/>
          <p:cNvSpPr>
            <a:spLocks noChangeArrowheads="1"/>
          </p:cNvSpPr>
          <p:nvPr/>
        </p:nvSpPr>
        <p:spPr bwMode="auto">
          <a:xfrm>
            <a:off x="15329473" y="8724879"/>
            <a:ext cx="4142" cy="10357"/>
          </a:xfrm>
          <a:custGeom>
            <a:avLst/>
            <a:gdLst>
              <a:gd name="T0" fmla="*/ 7 w 8"/>
              <a:gd name="T1" fmla="*/ 0 h 22"/>
              <a:gd name="T2" fmla="*/ 7 w 8"/>
              <a:gd name="T3" fmla="*/ 21 h 22"/>
              <a:gd name="T4" fmla="*/ 0 w 8"/>
              <a:gd name="T5" fmla="*/ 14 h 22"/>
              <a:gd name="T6" fmla="*/ 7 w 8"/>
              <a:gd name="T7" fmla="*/ 0 h 22"/>
            </a:gdLst>
            <a:ahLst/>
            <a:cxnLst>
              <a:cxn ang="0">
                <a:pos x="T0" y="T1"/>
              </a:cxn>
              <a:cxn ang="0">
                <a:pos x="T2" y="T3"/>
              </a:cxn>
              <a:cxn ang="0">
                <a:pos x="T4" y="T5"/>
              </a:cxn>
              <a:cxn ang="0">
                <a:pos x="T6" y="T7"/>
              </a:cxn>
            </a:cxnLst>
            <a:rect l="0" t="0" r="r" b="b"/>
            <a:pathLst>
              <a:path w="8" h="22">
                <a:moveTo>
                  <a:pt x="7" y="0"/>
                </a:moveTo>
                <a:lnTo>
                  <a:pt x="7" y="21"/>
                </a:lnTo>
                <a:lnTo>
                  <a:pt x="0" y="14"/>
                </a:lnTo>
                <a:lnTo>
                  <a:pt x="7"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1" name="Freeform 19"/>
          <p:cNvSpPr>
            <a:spLocks noChangeArrowheads="1"/>
          </p:cNvSpPr>
          <p:nvPr/>
        </p:nvSpPr>
        <p:spPr bwMode="auto">
          <a:xfrm>
            <a:off x="15354326" y="8714523"/>
            <a:ext cx="4142" cy="6213"/>
          </a:xfrm>
          <a:custGeom>
            <a:avLst/>
            <a:gdLst>
              <a:gd name="T0" fmla="*/ 6 w 7"/>
              <a:gd name="T1" fmla="*/ 14 h 15"/>
              <a:gd name="T2" fmla="*/ 6 w 7"/>
              <a:gd name="T3" fmla="*/ 0 h 15"/>
              <a:gd name="T4" fmla="*/ 0 w 7"/>
              <a:gd name="T5" fmla="*/ 14 h 15"/>
              <a:gd name="T6" fmla="*/ 6 w 7"/>
              <a:gd name="T7" fmla="*/ 14 h 15"/>
            </a:gdLst>
            <a:ahLst/>
            <a:cxnLst>
              <a:cxn ang="0">
                <a:pos x="T0" y="T1"/>
              </a:cxn>
              <a:cxn ang="0">
                <a:pos x="T2" y="T3"/>
              </a:cxn>
              <a:cxn ang="0">
                <a:pos x="T4" y="T5"/>
              </a:cxn>
              <a:cxn ang="0">
                <a:pos x="T6" y="T7"/>
              </a:cxn>
            </a:cxnLst>
            <a:rect l="0" t="0" r="r" b="b"/>
            <a:pathLst>
              <a:path w="7" h="15">
                <a:moveTo>
                  <a:pt x="6" y="14"/>
                </a:moveTo>
                <a:lnTo>
                  <a:pt x="6" y="0"/>
                </a:lnTo>
                <a:lnTo>
                  <a:pt x="0" y="14"/>
                </a:lnTo>
                <a:lnTo>
                  <a:pt x="6" y="1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2" name="Freeform 20"/>
          <p:cNvSpPr>
            <a:spLocks noChangeArrowheads="1"/>
          </p:cNvSpPr>
          <p:nvPr/>
        </p:nvSpPr>
        <p:spPr bwMode="auto">
          <a:xfrm>
            <a:off x="14494816" y="10781627"/>
            <a:ext cx="4142" cy="4142"/>
          </a:xfrm>
          <a:custGeom>
            <a:avLst/>
            <a:gdLst>
              <a:gd name="T0" fmla="*/ 0 w 8"/>
              <a:gd name="T1" fmla="*/ 7 h 8"/>
              <a:gd name="T2" fmla="*/ 7 w 8"/>
              <a:gd name="T3" fmla="*/ 7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7"/>
                </a:lnTo>
                <a:lnTo>
                  <a:pt x="0" y="0"/>
                </a:lnTo>
                <a:lnTo>
                  <a:pt x="0" y="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3" name="Freeform 21"/>
          <p:cNvSpPr>
            <a:spLocks noChangeArrowheads="1"/>
          </p:cNvSpPr>
          <p:nvPr/>
        </p:nvSpPr>
        <p:spPr bwMode="auto">
          <a:xfrm>
            <a:off x="14486531" y="10781627"/>
            <a:ext cx="6214" cy="4142"/>
          </a:xfrm>
          <a:custGeom>
            <a:avLst/>
            <a:gdLst>
              <a:gd name="T0" fmla="*/ 14 w 15"/>
              <a:gd name="T1" fmla="*/ 0 h 8"/>
              <a:gd name="T2" fmla="*/ 14 w 15"/>
              <a:gd name="T3" fmla="*/ 7 h 8"/>
              <a:gd name="T4" fmla="*/ 0 w 15"/>
              <a:gd name="T5" fmla="*/ 7 h 8"/>
              <a:gd name="T6" fmla="*/ 14 w 15"/>
              <a:gd name="T7" fmla="*/ 0 h 8"/>
            </a:gdLst>
            <a:ahLst/>
            <a:cxnLst>
              <a:cxn ang="0">
                <a:pos x="T0" y="T1"/>
              </a:cxn>
              <a:cxn ang="0">
                <a:pos x="T2" y="T3"/>
              </a:cxn>
              <a:cxn ang="0">
                <a:pos x="T4" y="T5"/>
              </a:cxn>
              <a:cxn ang="0">
                <a:pos x="T6" y="T7"/>
              </a:cxn>
            </a:cxnLst>
            <a:rect l="0" t="0" r="r" b="b"/>
            <a:pathLst>
              <a:path w="15" h="8">
                <a:moveTo>
                  <a:pt x="14" y="0"/>
                </a:moveTo>
                <a:lnTo>
                  <a:pt x="14" y="7"/>
                </a:lnTo>
                <a:lnTo>
                  <a:pt x="0" y="7"/>
                </a:lnTo>
                <a:lnTo>
                  <a:pt x="14"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4" name="Freeform 22"/>
          <p:cNvSpPr>
            <a:spLocks noChangeArrowheads="1"/>
          </p:cNvSpPr>
          <p:nvPr/>
        </p:nvSpPr>
        <p:spPr bwMode="auto">
          <a:xfrm>
            <a:off x="14509314" y="10767127"/>
            <a:ext cx="2071" cy="6214"/>
          </a:xfrm>
          <a:custGeom>
            <a:avLst/>
            <a:gdLst>
              <a:gd name="T0" fmla="*/ 0 w 1"/>
              <a:gd name="T1" fmla="*/ 0 h 15"/>
              <a:gd name="T2" fmla="*/ 0 w 1"/>
              <a:gd name="T3" fmla="*/ 7 h 15"/>
              <a:gd name="T4" fmla="*/ 0 w 1"/>
              <a:gd name="T5" fmla="*/ 14 h 15"/>
              <a:gd name="T6" fmla="*/ 0 w 1"/>
              <a:gd name="T7" fmla="*/ 7 h 15"/>
              <a:gd name="T8" fmla="*/ 0 w 1"/>
              <a:gd name="T9" fmla="*/ 0 h 15"/>
            </a:gdLst>
            <a:ahLst/>
            <a:cxnLst>
              <a:cxn ang="0">
                <a:pos x="T0" y="T1"/>
              </a:cxn>
              <a:cxn ang="0">
                <a:pos x="T2" y="T3"/>
              </a:cxn>
              <a:cxn ang="0">
                <a:pos x="T4" y="T5"/>
              </a:cxn>
              <a:cxn ang="0">
                <a:pos x="T6" y="T7"/>
              </a:cxn>
              <a:cxn ang="0">
                <a:pos x="T8" y="T9"/>
              </a:cxn>
            </a:cxnLst>
            <a:rect l="0" t="0" r="r" b="b"/>
            <a:pathLst>
              <a:path w="1" h="15">
                <a:moveTo>
                  <a:pt x="0" y="0"/>
                </a:moveTo>
                <a:lnTo>
                  <a:pt x="0" y="7"/>
                </a:lnTo>
                <a:lnTo>
                  <a:pt x="0" y="14"/>
                </a:lnTo>
                <a:lnTo>
                  <a:pt x="0" y="7"/>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5" name="Freeform 23"/>
          <p:cNvSpPr>
            <a:spLocks noChangeArrowheads="1"/>
          </p:cNvSpPr>
          <p:nvPr/>
        </p:nvSpPr>
        <p:spPr bwMode="auto">
          <a:xfrm>
            <a:off x="14498957" y="10789912"/>
            <a:ext cx="10356" cy="2071"/>
          </a:xfrm>
          <a:custGeom>
            <a:avLst/>
            <a:gdLst>
              <a:gd name="T0" fmla="*/ 14 w 22"/>
              <a:gd name="T1" fmla="*/ 0 h 1"/>
              <a:gd name="T2" fmla="*/ 21 w 22"/>
              <a:gd name="T3" fmla="*/ 0 h 1"/>
              <a:gd name="T4" fmla="*/ 0 w 22"/>
              <a:gd name="T5" fmla="*/ 0 h 1"/>
              <a:gd name="T6" fmla="*/ 14 w 22"/>
              <a:gd name="T7" fmla="*/ 0 h 1"/>
            </a:gdLst>
            <a:ahLst/>
            <a:cxnLst>
              <a:cxn ang="0">
                <a:pos x="T0" y="T1"/>
              </a:cxn>
              <a:cxn ang="0">
                <a:pos x="T2" y="T3"/>
              </a:cxn>
              <a:cxn ang="0">
                <a:pos x="T4" y="T5"/>
              </a:cxn>
              <a:cxn ang="0">
                <a:pos x="T6" y="T7"/>
              </a:cxn>
            </a:cxnLst>
            <a:rect l="0" t="0" r="r" b="b"/>
            <a:pathLst>
              <a:path w="22" h="1">
                <a:moveTo>
                  <a:pt x="14" y="0"/>
                </a:moveTo>
                <a:lnTo>
                  <a:pt x="21" y="0"/>
                </a:lnTo>
                <a:lnTo>
                  <a:pt x="0" y="0"/>
                </a:lnTo>
                <a:lnTo>
                  <a:pt x="14"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6" name="Freeform 24"/>
          <p:cNvSpPr>
            <a:spLocks noChangeArrowheads="1"/>
          </p:cNvSpPr>
          <p:nvPr/>
        </p:nvSpPr>
        <p:spPr bwMode="auto">
          <a:xfrm>
            <a:off x="15292193" y="8625461"/>
            <a:ext cx="4142" cy="4142"/>
          </a:xfrm>
          <a:custGeom>
            <a:avLst/>
            <a:gdLst>
              <a:gd name="T0" fmla="*/ 0 w 8"/>
              <a:gd name="T1" fmla="*/ 0 h 7"/>
              <a:gd name="T2" fmla="*/ 7 w 8"/>
              <a:gd name="T3" fmla="*/ 0 h 7"/>
              <a:gd name="T4" fmla="*/ 0 w 8"/>
              <a:gd name="T5" fmla="*/ 6 h 7"/>
              <a:gd name="T6" fmla="*/ 0 w 8"/>
              <a:gd name="T7" fmla="*/ 0 h 7"/>
            </a:gdLst>
            <a:ahLst/>
            <a:cxnLst>
              <a:cxn ang="0">
                <a:pos x="T0" y="T1"/>
              </a:cxn>
              <a:cxn ang="0">
                <a:pos x="T2" y="T3"/>
              </a:cxn>
              <a:cxn ang="0">
                <a:pos x="T4" y="T5"/>
              </a:cxn>
              <a:cxn ang="0">
                <a:pos x="T6" y="T7"/>
              </a:cxn>
            </a:cxnLst>
            <a:rect l="0" t="0" r="r" b="b"/>
            <a:pathLst>
              <a:path w="8" h="7">
                <a:moveTo>
                  <a:pt x="0" y="0"/>
                </a:moveTo>
                <a:lnTo>
                  <a:pt x="7" y="0"/>
                </a:lnTo>
                <a:lnTo>
                  <a:pt x="0" y="6"/>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7" name="Freeform 25"/>
          <p:cNvSpPr>
            <a:spLocks noChangeArrowheads="1"/>
          </p:cNvSpPr>
          <p:nvPr/>
        </p:nvSpPr>
        <p:spPr bwMode="auto">
          <a:xfrm>
            <a:off x="17539346" y="11572842"/>
            <a:ext cx="2495687" cy="1702563"/>
          </a:xfrm>
          <a:custGeom>
            <a:avLst/>
            <a:gdLst>
              <a:gd name="T0" fmla="*/ 3464 w 5315"/>
              <a:gd name="T1" fmla="*/ 3332 h 3626"/>
              <a:gd name="T2" fmla="*/ 3846 w 5315"/>
              <a:gd name="T3" fmla="*/ 3492 h 3626"/>
              <a:gd name="T4" fmla="*/ 4222 w 5315"/>
              <a:gd name="T5" fmla="*/ 3513 h 3626"/>
              <a:gd name="T6" fmla="*/ 4445 w 5315"/>
              <a:gd name="T7" fmla="*/ 3562 h 3626"/>
              <a:gd name="T8" fmla="*/ 4396 w 5315"/>
              <a:gd name="T9" fmla="*/ 3367 h 3626"/>
              <a:gd name="T10" fmla="*/ 4493 w 5315"/>
              <a:gd name="T11" fmla="*/ 3040 h 3626"/>
              <a:gd name="T12" fmla="*/ 4646 w 5315"/>
              <a:gd name="T13" fmla="*/ 2915 h 3626"/>
              <a:gd name="T14" fmla="*/ 4674 w 5315"/>
              <a:gd name="T15" fmla="*/ 2852 h 3626"/>
              <a:gd name="T16" fmla="*/ 4695 w 5315"/>
              <a:gd name="T17" fmla="*/ 2783 h 3626"/>
              <a:gd name="T18" fmla="*/ 4716 w 5315"/>
              <a:gd name="T19" fmla="*/ 2616 h 3626"/>
              <a:gd name="T20" fmla="*/ 4626 w 5315"/>
              <a:gd name="T21" fmla="*/ 2512 h 3626"/>
              <a:gd name="T22" fmla="*/ 4542 w 5315"/>
              <a:gd name="T23" fmla="*/ 2379 h 3626"/>
              <a:gd name="T24" fmla="*/ 4598 w 5315"/>
              <a:gd name="T25" fmla="*/ 2345 h 3626"/>
              <a:gd name="T26" fmla="*/ 4563 w 5315"/>
              <a:gd name="T27" fmla="*/ 2212 h 3626"/>
              <a:gd name="T28" fmla="*/ 4389 w 5315"/>
              <a:gd name="T29" fmla="*/ 2101 h 3626"/>
              <a:gd name="T30" fmla="*/ 4445 w 5315"/>
              <a:gd name="T31" fmla="*/ 1677 h 3626"/>
              <a:gd name="T32" fmla="*/ 4563 w 5315"/>
              <a:gd name="T33" fmla="*/ 1378 h 3626"/>
              <a:gd name="T34" fmla="*/ 4688 w 5315"/>
              <a:gd name="T35" fmla="*/ 1051 h 3626"/>
              <a:gd name="T36" fmla="*/ 4730 w 5315"/>
              <a:gd name="T37" fmla="*/ 939 h 3626"/>
              <a:gd name="T38" fmla="*/ 4904 w 5315"/>
              <a:gd name="T39" fmla="*/ 703 h 3626"/>
              <a:gd name="T40" fmla="*/ 5168 w 5315"/>
              <a:gd name="T41" fmla="*/ 265 h 3626"/>
              <a:gd name="T42" fmla="*/ 5238 w 5315"/>
              <a:gd name="T43" fmla="*/ 98 h 3626"/>
              <a:gd name="T44" fmla="*/ 4973 w 5315"/>
              <a:gd name="T45" fmla="*/ 119 h 3626"/>
              <a:gd name="T46" fmla="*/ 4820 w 5315"/>
              <a:gd name="T47" fmla="*/ 188 h 3626"/>
              <a:gd name="T48" fmla="*/ 4632 w 5315"/>
              <a:gd name="T49" fmla="*/ 188 h 3626"/>
              <a:gd name="T50" fmla="*/ 4584 w 5315"/>
              <a:gd name="T51" fmla="*/ 258 h 3626"/>
              <a:gd name="T52" fmla="*/ 4319 w 5315"/>
              <a:gd name="T53" fmla="*/ 341 h 3626"/>
              <a:gd name="T54" fmla="*/ 4055 w 5315"/>
              <a:gd name="T55" fmla="*/ 286 h 3626"/>
              <a:gd name="T56" fmla="*/ 3756 w 5315"/>
              <a:gd name="T57" fmla="*/ 383 h 3626"/>
              <a:gd name="T58" fmla="*/ 3506 w 5315"/>
              <a:gd name="T59" fmla="*/ 529 h 3626"/>
              <a:gd name="T60" fmla="*/ 3144 w 5315"/>
              <a:gd name="T61" fmla="*/ 619 h 3626"/>
              <a:gd name="T62" fmla="*/ 2887 w 5315"/>
              <a:gd name="T63" fmla="*/ 613 h 3626"/>
              <a:gd name="T64" fmla="*/ 2622 w 5315"/>
              <a:gd name="T65" fmla="*/ 578 h 3626"/>
              <a:gd name="T66" fmla="*/ 2226 w 5315"/>
              <a:gd name="T67" fmla="*/ 724 h 3626"/>
              <a:gd name="T68" fmla="*/ 1940 w 5315"/>
              <a:gd name="T69" fmla="*/ 613 h 3626"/>
              <a:gd name="T70" fmla="*/ 1815 w 5315"/>
              <a:gd name="T71" fmla="*/ 418 h 3626"/>
              <a:gd name="T72" fmla="*/ 1683 w 5315"/>
              <a:gd name="T73" fmla="*/ 453 h 3626"/>
              <a:gd name="T74" fmla="*/ 1544 w 5315"/>
              <a:gd name="T75" fmla="*/ 383 h 3626"/>
              <a:gd name="T76" fmla="*/ 1565 w 5315"/>
              <a:gd name="T77" fmla="*/ 327 h 3626"/>
              <a:gd name="T78" fmla="*/ 1481 w 5315"/>
              <a:gd name="T79" fmla="*/ 223 h 3626"/>
              <a:gd name="T80" fmla="*/ 1398 w 5315"/>
              <a:gd name="T81" fmla="*/ 230 h 3626"/>
              <a:gd name="T82" fmla="*/ 1307 w 5315"/>
              <a:gd name="T83" fmla="*/ 286 h 3626"/>
              <a:gd name="T84" fmla="*/ 1078 w 5315"/>
              <a:gd name="T85" fmla="*/ 320 h 3626"/>
              <a:gd name="T86" fmla="*/ 911 w 5315"/>
              <a:gd name="T87" fmla="*/ 578 h 3626"/>
              <a:gd name="T88" fmla="*/ 633 w 5315"/>
              <a:gd name="T89" fmla="*/ 480 h 3626"/>
              <a:gd name="T90" fmla="*/ 514 w 5315"/>
              <a:gd name="T91" fmla="*/ 279 h 3626"/>
              <a:gd name="T92" fmla="*/ 417 w 5315"/>
              <a:gd name="T93" fmla="*/ 418 h 3626"/>
              <a:gd name="T94" fmla="*/ 237 w 5315"/>
              <a:gd name="T95" fmla="*/ 508 h 3626"/>
              <a:gd name="T96" fmla="*/ 161 w 5315"/>
              <a:gd name="T97" fmla="*/ 626 h 3626"/>
              <a:gd name="T98" fmla="*/ 105 w 5315"/>
              <a:gd name="T99" fmla="*/ 780 h 3626"/>
              <a:gd name="T100" fmla="*/ 63 w 5315"/>
              <a:gd name="T101" fmla="*/ 988 h 3626"/>
              <a:gd name="T102" fmla="*/ 7 w 5315"/>
              <a:gd name="T103" fmla="*/ 1127 h 3626"/>
              <a:gd name="T104" fmla="*/ 230 w 5315"/>
              <a:gd name="T105" fmla="*/ 1405 h 3626"/>
              <a:gd name="T106" fmla="*/ 751 w 5315"/>
              <a:gd name="T107" fmla="*/ 1586 h 3626"/>
              <a:gd name="T108" fmla="*/ 987 w 5315"/>
              <a:gd name="T109" fmla="*/ 1767 h 3626"/>
              <a:gd name="T110" fmla="*/ 1314 w 5315"/>
              <a:gd name="T111" fmla="*/ 1872 h 3626"/>
              <a:gd name="T112" fmla="*/ 1488 w 5315"/>
              <a:gd name="T113" fmla="*/ 2059 h 3626"/>
              <a:gd name="T114" fmla="*/ 1794 w 5315"/>
              <a:gd name="T115" fmla="*/ 2219 h 3626"/>
              <a:gd name="T116" fmla="*/ 2024 w 5315"/>
              <a:gd name="T117" fmla="*/ 2393 h 3626"/>
              <a:gd name="T118" fmla="*/ 2358 w 5315"/>
              <a:gd name="T119" fmla="*/ 2595 h 3626"/>
              <a:gd name="T120" fmla="*/ 2747 w 5315"/>
              <a:gd name="T121" fmla="*/ 2616 h 3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15" h="3626">
                <a:moveTo>
                  <a:pt x="3144" y="2846"/>
                </a:moveTo>
                <a:lnTo>
                  <a:pt x="3234" y="2964"/>
                </a:lnTo>
                <a:lnTo>
                  <a:pt x="3311" y="3131"/>
                </a:lnTo>
                <a:lnTo>
                  <a:pt x="3352" y="3263"/>
                </a:lnTo>
                <a:lnTo>
                  <a:pt x="3415" y="3325"/>
                </a:lnTo>
                <a:lnTo>
                  <a:pt x="3464" y="3332"/>
                </a:lnTo>
                <a:lnTo>
                  <a:pt x="3568" y="3360"/>
                </a:lnTo>
                <a:lnTo>
                  <a:pt x="3645" y="3374"/>
                </a:lnTo>
                <a:lnTo>
                  <a:pt x="3714" y="3465"/>
                </a:lnTo>
                <a:lnTo>
                  <a:pt x="3763" y="3471"/>
                </a:lnTo>
                <a:lnTo>
                  <a:pt x="3833" y="3479"/>
                </a:lnTo>
                <a:lnTo>
                  <a:pt x="3846" y="3492"/>
                </a:lnTo>
                <a:lnTo>
                  <a:pt x="3874" y="3499"/>
                </a:lnTo>
                <a:lnTo>
                  <a:pt x="3944" y="3471"/>
                </a:lnTo>
                <a:lnTo>
                  <a:pt x="3992" y="3444"/>
                </a:lnTo>
                <a:lnTo>
                  <a:pt x="4062" y="3444"/>
                </a:lnTo>
                <a:lnTo>
                  <a:pt x="4167" y="3527"/>
                </a:lnTo>
                <a:lnTo>
                  <a:pt x="4222" y="3513"/>
                </a:lnTo>
                <a:lnTo>
                  <a:pt x="4236" y="3499"/>
                </a:lnTo>
                <a:lnTo>
                  <a:pt x="4306" y="3534"/>
                </a:lnTo>
                <a:lnTo>
                  <a:pt x="4333" y="3597"/>
                </a:lnTo>
                <a:lnTo>
                  <a:pt x="4354" y="3604"/>
                </a:lnTo>
                <a:lnTo>
                  <a:pt x="4368" y="3625"/>
                </a:lnTo>
                <a:lnTo>
                  <a:pt x="4445" y="3562"/>
                </a:lnTo>
                <a:lnTo>
                  <a:pt x="4459" y="3576"/>
                </a:lnTo>
                <a:lnTo>
                  <a:pt x="4465" y="3541"/>
                </a:lnTo>
                <a:lnTo>
                  <a:pt x="4459" y="3534"/>
                </a:lnTo>
                <a:lnTo>
                  <a:pt x="4445" y="3513"/>
                </a:lnTo>
                <a:lnTo>
                  <a:pt x="4431" y="3409"/>
                </a:lnTo>
                <a:lnTo>
                  <a:pt x="4396" y="3367"/>
                </a:lnTo>
                <a:lnTo>
                  <a:pt x="4396" y="3325"/>
                </a:lnTo>
                <a:lnTo>
                  <a:pt x="4396" y="3284"/>
                </a:lnTo>
                <a:lnTo>
                  <a:pt x="4417" y="3270"/>
                </a:lnTo>
                <a:lnTo>
                  <a:pt x="4424" y="3173"/>
                </a:lnTo>
                <a:lnTo>
                  <a:pt x="4465" y="3131"/>
                </a:lnTo>
                <a:lnTo>
                  <a:pt x="4493" y="3040"/>
                </a:lnTo>
                <a:lnTo>
                  <a:pt x="4521" y="3012"/>
                </a:lnTo>
                <a:lnTo>
                  <a:pt x="4549" y="2971"/>
                </a:lnTo>
                <a:lnTo>
                  <a:pt x="4584" y="2950"/>
                </a:lnTo>
                <a:lnTo>
                  <a:pt x="4577" y="2936"/>
                </a:lnTo>
                <a:lnTo>
                  <a:pt x="4612" y="2922"/>
                </a:lnTo>
                <a:lnTo>
                  <a:pt x="4646" y="2915"/>
                </a:lnTo>
                <a:lnTo>
                  <a:pt x="4674" y="2908"/>
                </a:lnTo>
                <a:lnTo>
                  <a:pt x="4660" y="2887"/>
                </a:lnTo>
                <a:lnTo>
                  <a:pt x="4681" y="2880"/>
                </a:lnTo>
                <a:lnTo>
                  <a:pt x="4674" y="2873"/>
                </a:lnTo>
                <a:lnTo>
                  <a:pt x="4681" y="2873"/>
                </a:lnTo>
                <a:lnTo>
                  <a:pt x="4674" y="2852"/>
                </a:lnTo>
                <a:lnTo>
                  <a:pt x="4730" y="2818"/>
                </a:lnTo>
                <a:lnTo>
                  <a:pt x="4758" y="2846"/>
                </a:lnTo>
                <a:lnTo>
                  <a:pt x="4793" y="2846"/>
                </a:lnTo>
                <a:lnTo>
                  <a:pt x="4744" y="2769"/>
                </a:lnTo>
                <a:lnTo>
                  <a:pt x="4716" y="2776"/>
                </a:lnTo>
                <a:lnTo>
                  <a:pt x="4695" y="2783"/>
                </a:lnTo>
                <a:lnTo>
                  <a:pt x="4681" y="2727"/>
                </a:lnTo>
                <a:lnTo>
                  <a:pt x="4709" y="2713"/>
                </a:lnTo>
                <a:lnTo>
                  <a:pt x="4723" y="2741"/>
                </a:lnTo>
                <a:lnTo>
                  <a:pt x="4723" y="2713"/>
                </a:lnTo>
                <a:lnTo>
                  <a:pt x="4730" y="2658"/>
                </a:lnTo>
                <a:lnTo>
                  <a:pt x="4716" y="2616"/>
                </a:lnTo>
                <a:lnTo>
                  <a:pt x="4653" y="2616"/>
                </a:lnTo>
                <a:lnTo>
                  <a:pt x="4626" y="2609"/>
                </a:lnTo>
                <a:lnTo>
                  <a:pt x="4598" y="2574"/>
                </a:lnTo>
                <a:lnTo>
                  <a:pt x="4612" y="2525"/>
                </a:lnTo>
                <a:lnTo>
                  <a:pt x="4632" y="2539"/>
                </a:lnTo>
                <a:lnTo>
                  <a:pt x="4626" y="2512"/>
                </a:lnTo>
                <a:lnTo>
                  <a:pt x="4612" y="2519"/>
                </a:lnTo>
                <a:lnTo>
                  <a:pt x="4577" y="2519"/>
                </a:lnTo>
                <a:lnTo>
                  <a:pt x="4563" y="2463"/>
                </a:lnTo>
                <a:lnTo>
                  <a:pt x="4549" y="2442"/>
                </a:lnTo>
                <a:lnTo>
                  <a:pt x="4542" y="2386"/>
                </a:lnTo>
                <a:lnTo>
                  <a:pt x="4542" y="2379"/>
                </a:lnTo>
                <a:lnTo>
                  <a:pt x="4556" y="2366"/>
                </a:lnTo>
                <a:lnTo>
                  <a:pt x="4549" y="2331"/>
                </a:lnTo>
                <a:lnTo>
                  <a:pt x="4591" y="2317"/>
                </a:lnTo>
                <a:lnTo>
                  <a:pt x="4598" y="2331"/>
                </a:lnTo>
                <a:lnTo>
                  <a:pt x="4612" y="2379"/>
                </a:lnTo>
                <a:lnTo>
                  <a:pt x="4598" y="2345"/>
                </a:lnTo>
                <a:lnTo>
                  <a:pt x="4619" y="2317"/>
                </a:lnTo>
                <a:lnTo>
                  <a:pt x="4646" y="2345"/>
                </a:lnTo>
                <a:lnTo>
                  <a:pt x="4660" y="2317"/>
                </a:lnTo>
                <a:lnTo>
                  <a:pt x="4626" y="2282"/>
                </a:lnTo>
                <a:lnTo>
                  <a:pt x="4584" y="2219"/>
                </a:lnTo>
                <a:lnTo>
                  <a:pt x="4563" y="2212"/>
                </a:lnTo>
                <a:lnTo>
                  <a:pt x="4556" y="2226"/>
                </a:lnTo>
                <a:lnTo>
                  <a:pt x="4528" y="2219"/>
                </a:lnTo>
                <a:lnTo>
                  <a:pt x="4514" y="2219"/>
                </a:lnTo>
                <a:lnTo>
                  <a:pt x="4480" y="2192"/>
                </a:lnTo>
                <a:lnTo>
                  <a:pt x="4417" y="2178"/>
                </a:lnTo>
                <a:lnTo>
                  <a:pt x="4389" y="2101"/>
                </a:lnTo>
                <a:lnTo>
                  <a:pt x="4389" y="2066"/>
                </a:lnTo>
                <a:lnTo>
                  <a:pt x="4382" y="1865"/>
                </a:lnTo>
                <a:lnTo>
                  <a:pt x="4389" y="1774"/>
                </a:lnTo>
                <a:lnTo>
                  <a:pt x="4389" y="1760"/>
                </a:lnTo>
                <a:lnTo>
                  <a:pt x="4431" y="1698"/>
                </a:lnTo>
                <a:lnTo>
                  <a:pt x="4445" y="1677"/>
                </a:lnTo>
                <a:lnTo>
                  <a:pt x="4486" y="1642"/>
                </a:lnTo>
                <a:lnTo>
                  <a:pt x="4521" y="1593"/>
                </a:lnTo>
                <a:lnTo>
                  <a:pt x="4528" y="1572"/>
                </a:lnTo>
                <a:lnTo>
                  <a:pt x="4528" y="1461"/>
                </a:lnTo>
                <a:lnTo>
                  <a:pt x="4563" y="1412"/>
                </a:lnTo>
                <a:lnTo>
                  <a:pt x="4563" y="1378"/>
                </a:lnTo>
                <a:lnTo>
                  <a:pt x="4598" y="1301"/>
                </a:lnTo>
                <a:lnTo>
                  <a:pt x="4577" y="1239"/>
                </a:lnTo>
                <a:lnTo>
                  <a:pt x="4612" y="1169"/>
                </a:lnTo>
                <a:lnTo>
                  <a:pt x="4626" y="1127"/>
                </a:lnTo>
                <a:lnTo>
                  <a:pt x="4660" y="1086"/>
                </a:lnTo>
                <a:lnTo>
                  <a:pt x="4688" y="1051"/>
                </a:lnTo>
                <a:lnTo>
                  <a:pt x="4695" y="1016"/>
                </a:lnTo>
                <a:lnTo>
                  <a:pt x="4695" y="1009"/>
                </a:lnTo>
                <a:lnTo>
                  <a:pt x="4723" y="1002"/>
                </a:lnTo>
                <a:lnTo>
                  <a:pt x="4730" y="981"/>
                </a:lnTo>
                <a:lnTo>
                  <a:pt x="4723" y="953"/>
                </a:lnTo>
                <a:lnTo>
                  <a:pt x="4730" y="939"/>
                </a:lnTo>
                <a:lnTo>
                  <a:pt x="4786" y="877"/>
                </a:lnTo>
                <a:lnTo>
                  <a:pt x="4807" y="856"/>
                </a:lnTo>
                <a:lnTo>
                  <a:pt x="4827" y="814"/>
                </a:lnTo>
                <a:lnTo>
                  <a:pt x="4862" y="759"/>
                </a:lnTo>
                <a:lnTo>
                  <a:pt x="4876" y="745"/>
                </a:lnTo>
                <a:lnTo>
                  <a:pt x="4904" y="703"/>
                </a:lnTo>
                <a:lnTo>
                  <a:pt x="4925" y="675"/>
                </a:lnTo>
                <a:lnTo>
                  <a:pt x="4959" y="605"/>
                </a:lnTo>
                <a:lnTo>
                  <a:pt x="4987" y="578"/>
                </a:lnTo>
                <a:lnTo>
                  <a:pt x="5015" y="550"/>
                </a:lnTo>
                <a:lnTo>
                  <a:pt x="5085" y="411"/>
                </a:lnTo>
                <a:lnTo>
                  <a:pt x="5168" y="265"/>
                </a:lnTo>
                <a:lnTo>
                  <a:pt x="5182" y="230"/>
                </a:lnTo>
                <a:lnTo>
                  <a:pt x="5168" y="230"/>
                </a:lnTo>
                <a:lnTo>
                  <a:pt x="5168" y="251"/>
                </a:lnTo>
                <a:lnTo>
                  <a:pt x="5154" y="244"/>
                </a:lnTo>
                <a:lnTo>
                  <a:pt x="5182" y="146"/>
                </a:lnTo>
                <a:lnTo>
                  <a:pt x="5238" y="98"/>
                </a:lnTo>
                <a:lnTo>
                  <a:pt x="5314" y="70"/>
                </a:lnTo>
                <a:lnTo>
                  <a:pt x="5272" y="63"/>
                </a:lnTo>
                <a:lnTo>
                  <a:pt x="5217" y="49"/>
                </a:lnTo>
                <a:lnTo>
                  <a:pt x="5133" y="0"/>
                </a:lnTo>
                <a:lnTo>
                  <a:pt x="5085" y="14"/>
                </a:lnTo>
                <a:lnTo>
                  <a:pt x="4973" y="119"/>
                </a:lnTo>
                <a:lnTo>
                  <a:pt x="4939" y="132"/>
                </a:lnTo>
                <a:lnTo>
                  <a:pt x="4925" y="132"/>
                </a:lnTo>
                <a:lnTo>
                  <a:pt x="4883" y="160"/>
                </a:lnTo>
                <a:lnTo>
                  <a:pt x="4848" y="167"/>
                </a:lnTo>
                <a:lnTo>
                  <a:pt x="4820" y="181"/>
                </a:lnTo>
                <a:lnTo>
                  <a:pt x="4820" y="188"/>
                </a:lnTo>
                <a:lnTo>
                  <a:pt x="4793" y="188"/>
                </a:lnTo>
                <a:lnTo>
                  <a:pt x="4786" y="188"/>
                </a:lnTo>
                <a:lnTo>
                  <a:pt x="4758" y="195"/>
                </a:lnTo>
                <a:lnTo>
                  <a:pt x="4723" y="209"/>
                </a:lnTo>
                <a:lnTo>
                  <a:pt x="4688" y="209"/>
                </a:lnTo>
                <a:lnTo>
                  <a:pt x="4632" y="188"/>
                </a:lnTo>
                <a:lnTo>
                  <a:pt x="4653" y="112"/>
                </a:lnTo>
                <a:lnTo>
                  <a:pt x="4632" y="70"/>
                </a:lnTo>
                <a:lnTo>
                  <a:pt x="4612" y="84"/>
                </a:lnTo>
                <a:lnTo>
                  <a:pt x="4626" y="98"/>
                </a:lnTo>
                <a:lnTo>
                  <a:pt x="4632" y="125"/>
                </a:lnTo>
                <a:lnTo>
                  <a:pt x="4584" y="258"/>
                </a:lnTo>
                <a:lnTo>
                  <a:pt x="4521" y="327"/>
                </a:lnTo>
                <a:lnTo>
                  <a:pt x="4431" y="376"/>
                </a:lnTo>
                <a:lnTo>
                  <a:pt x="4382" y="397"/>
                </a:lnTo>
                <a:lnTo>
                  <a:pt x="4354" y="383"/>
                </a:lnTo>
                <a:lnTo>
                  <a:pt x="4326" y="376"/>
                </a:lnTo>
                <a:lnTo>
                  <a:pt x="4319" y="341"/>
                </a:lnTo>
                <a:lnTo>
                  <a:pt x="4326" y="348"/>
                </a:lnTo>
                <a:lnTo>
                  <a:pt x="4319" y="341"/>
                </a:lnTo>
                <a:lnTo>
                  <a:pt x="4215" y="327"/>
                </a:lnTo>
                <a:lnTo>
                  <a:pt x="4173" y="313"/>
                </a:lnTo>
                <a:lnTo>
                  <a:pt x="4104" y="251"/>
                </a:lnTo>
                <a:lnTo>
                  <a:pt x="4055" y="286"/>
                </a:lnTo>
                <a:lnTo>
                  <a:pt x="3965" y="299"/>
                </a:lnTo>
                <a:lnTo>
                  <a:pt x="3930" y="313"/>
                </a:lnTo>
                <a:lnTo>
                  <a:pt x="3895" y="327"/>
                </a:lnTo>
                <a:lnTo>
                  <a:pt x="3860" y="327"/>
                </a:lnTo>
                <a:lnTo>
                  <a:pt x="3825" y="299"/>
                </a:lnTo>
                <a:lnTo>
                  <a:pt x="3756" y="383"/>
                </a:lnTo>
                <a:lnTo>
                  <a:pt x="3728" y="418"/>
                </a:lnTo>
                <a:lnTo>
                  <a:pt x="3673" y="473"/>
                </a:lnTo>
                <a:lnTo>
                  <a:pt x="3638" y="508"/>
                </a:lnTo>
                <a:lnTo>
                  <a:pt x="3596" y="508"/>
                </a:lnTo>
                <a:lnTo>
                  <a:pt x="3575" y="522"/>
                </a:lnTo>
                <a:lnTo>
                  <a:pt x="3506" y="529"/>
                </a:lnTo>
                <a:lnTo>
                  <a:pt x="3471" y="557"/>
                </a:lnTo>
                <a:lnTo>
                  <a:pt x="3346" y="592"/>
                </a:lnTo>
                <a:lnTo>
                  <a:pt x="3311" y="578"/>
                </a:lnTo>
                <a:lnTo>
                  <a:pt x="3220" y="613"/>
                </a:lnTo>
                <a:lnTo>
                  <a:pt x="3213" y="619"/>
                </a:lnTo>
                <a:lnTo>
                  <a:pt x="3144" y="619"/>
                </a:lnTo>
                <a:lnTo>
                  <a:pt x="3123" y="640"/>
                </a:lnTo>
                <a:lnTo>
                  <a:pt x="3109" y="640"/>
                </a:lnTo>
                <a:lnTo>
                  <a:pt x="3039" y="626"/>
                </a:lnTo>
                <a:lnTo>
                  <a:pt x="3026" y="640"/>
                </a:lnTo>
                <a:lnTo>
                  <a:pt x="2887" y="619"/>
                </a:lnTo>
                <a:lnTo>
                  <a:pt x="2887" y="613"/>
                </a:lnTo>
                <a:lnTo>
                  <a:pt x="2879" y="619"/>
                </a:lnTo>
                <a:lnTo>
                  <a:pt x="2831" y="605"/>
                </a:lnTo>
                <a:lnTo>
                  <a:pt x="2761" y="626"/>
                </a:lnTo>
                <a:lnTo>
                  <a:pt x="2699" y="619"/>
                </a:lnTo>
                <a:lnTo>
                  <a:pt x="2650" y="578"/>
                </a:lnTo>
                <a:lnTo>
                  <a:pt x="2622" y="578"/>
                </a:lnTo>
                <a:lnTo>
                  <a:pt x="2553" y="592"/>
                </a:lnTo>
                <a:lnTo>
                  <a:pt x="2518" y="592"/>
                </a:lnTo>
                <a:lnTo>
                  <a:pt x="2483" y="613"/>
                </a:lnTo>
                <a:lnTo>
                  <a:pt x="2448" y="640"/>
                </a:lnTo>
                <a:lnTo>
                  <a:pt x="2302" y="703"/>
                </a:lnTo>
                <a:lnTo>
                  <a:pt x="2226" y="724"/>
                </a:lnTo>
                <a:lnTo>
                  <a:pt x="2128" y="717"/>
                </a:lnTo>
                <a:lnTo>
                  <a:pt x="2100" y="703"/>
                </a:lnTo>
                <a:lnTo>
                  <a:pt x="2121" y="689"/>
                </a:lnTo>
                <a:lnTo>
                  <a:pt x="2059" y="675"/>
                </a:lnTo>
                <a:lnTo>
                  <a:pt x="2038" y="675"/>
                </a:lnTo>
                <a:lnTo>
                  <a:pt x="1940" y="613"/>
                </a:lnTo>
                <a:lnTo>
                  <a:pt x="1933" y="605"/>
                </a:lnTo>
                <a:lnTo>
                  <a:pt x="1857" y="550"/>
                </a:lnTo>
                <a:lnTo>
                  <a:pt x="1829" y="522"/>
                </a:lnTo>
                <a:lnTo>
                  <a:pt x="1836" y="508"/>
                </a:lnTo>
                <a:lnTo>
                  <a:pt x="1829" y="438"/>
                </a:lnTo>
                <a:lnTo>
                  <a:pt x="1815" y="418"/>
                </a:lnTo>
                <a:lnTo>
                  <a:pt x="1780" y="411"/>
                </a:lnTo>
                <a:lnTo>
                  <a:pt x="1773" y="418"/>
                </a:lnTo>
                <a:lnTo>
                  <a:pt x="1739" y="446"/>
                </a:lnTo>
                <a:lnTo>
                  <a:pt x="1704" y="453"/>
                </a:lnTo>
                <a:lnTo>
                  <a:pt x="1683" y="473"/>
                </a:lnTo>
                <a:lnTo>
                  <a:pt x="1683" y="453"/>
                </a:lnTo>
                <a:lnTo>
                  <a:pt x="1613" y="446"/>
                </a:lnTo>
                <a:lnTo>
                  <a:pt x="1579" y="425"/>
                </a:lnTo>
                <a:lnTo>
                  <a:pt x="1565" y="411"/>
                </a:lnTo>
                <a:lnTo>
                  <a:pt x="1551" y="397"/>
                </a:lnTo>
                <a:lnTo>
                  <a:pt x="1544" y="390"/>
                </a:lnTo>
                <a:lnTo>
                  <a:pt x="1544" y="383"/>
                </a:lnTo>
                <a:lnTo>
                  <a:pt x="1537" y="383"/>
                </a:lnTo>
                <a:lnTo>
                  <a:pt x="1544" y="376"/>
                </a:lnTo>
                <a:lnTo>
                  <a:pt x="1551" y="383"/>
                </a:lnTo>
                <a:lnTo>
                  <a:pt x="1551" y="362"/>
                </a:lnTo>
                <a:lnTo>
                  <a:pt x="1551" y="348"/>
                </a:lnTo>
                <a:lnTo>
                  <a:pt x="1565" y="327"/>
                </a:lnTo>
                <a:lnTo>
                  <a:pt x="1544" y="286"/>
                </a:lnTo>
                <a:lnTo>
                  <a:pt x="1537" y="258"/>
                </a:lnTo>
                <a:lnTo>
                  <a:pt x="1537" y="244"/>
                </a:lnTo>
                <a:lnTo>
                  <a:pt x="1516" y="251"/>
                </a:lnTo>
                <a:lnTo>
                  <a:pt x="1488" y="230"/>
                </a:lnTo>
                <a:lnTo>
                  <a:pt x="1481" y="223"/>
                </a:lnTo>
                <a:lnTo>
                  <a:pt x="1488" y="209"/>
                </a:lnTo>
                <a:lnTo>
                  <a:pt x="1481" y="195"/>
                </a:lnTo>
                <a:lnTo>
                  <a:pt x="1467" y="167"/>
                </a:lnTo>
                <a:lnTo>
                  <a:pt x="1440" y="188"/>
                </a:lnTo>
                <a:lnTo>
                  <a:pt x="1412" y="209"/>
                </a:lnTo>
                <a:lnTo>
                  <a:pt x="1398" y="230"/>
                </a:lnTo>
                <a:lnTo>
                  <a:pt x="1384" y="223"/>
                </a:lnTo>
                <a:lnTo>
                  <a:pt x="1370" y="230"/>
                </a:lnTo>
                <a:lnTo>
                  <a:pt x="1349" y="223"/>
                </a:lnTo>
                <a:lnTo>
                  <a:pt x="1335" y="258"/>
                </a:lnTo>
                <a:lnTo>
                  <a:pt x="1314" y="279"/>
                </a:lnTo>
                <a:lnTo>
                  <a:pt x="1307" y="286"/>
                </a:lnTo>
                <a:lnTo>
                  <a:pt x="1217" y="292"/>
                </a:lnTo>
                <a:lnTo>
                  <a:pt x="1210" y="265"/>
                </a:lnTo>
                <a:lnTo>
                  <a:pt x="1182" y="265"/>
                </a:lnTo>
                <a:lnTo>
                  <a:pt x="1140" y="251"/>
                </a:lnTo>
                <a:lnTo>
                  <a:pt x="1078" y="286"/>
                </a:lnTo>
                <a:lnTo>
                  <a:pt x="1078" y="320"/>
                </a:lnTo>
                <a:lnTo>
                  <a:pt x="1057" y="348"/>
                </a:lnTo>
                <a:lnTo>
                  <a:pt x="1029" y="355"/>
                </a:lnTo>
                <a:lnTo>
                  <a:pt x="1071" y="446"/>
                </a:lnTo>
                <a:lnTo>
                  <a:pt x="1071" y="480"/>
                </a:lnTo>
                <a:lnTo>
                  <a:pt x="987" y="529"/>
                </a:lnTo>
                <a:lnTo>
                  <a:pt x="911" y="578"/>
                </a:lnTo>
                <a:lnTo>
                  <a:pt x="792" y="605"/>
                </a:lnTo>
                <a:lnTo>
                  <a:pt x="751" y="592"/>
                </a:lnTo>
                <a:lnTo>
                  <a:pt x="730" y="550"/>
                </a:lnTo>
                <a:lnTo>
                  <a:pt x="716" y="557"/>
                </a:lnTo>
                <a:lnTo>
                  <a:pt x="695" y="543"/>
                </a:lnTo>
                <a:lnTo>
                  <a:pt x="633" y="480"/>
                </a:lnTo>
                <a:lnTo>
                  <a:pt x="612" y="446"/>
                </a:lnTo>
                <a:lnTo>
                  <a:pt x="591" y="383"/>
                </a:lnTo>
                <a:lnTo>
                  <a:pt x="591" y="348"/>
                </a:lnTo>
                <a:lnTo>
                  <a:pt x="570" y="327"/>
                </a:lnTo>
                <a:lnTo>
                  <a:pt x="563" y="279"/>
                </a:lnTo>
                <a:lnTo>
                  <a:pt x="514" y="279"/>
                </a:lnTo>
                <a:lnTo>
                  <a:pt x="500" y="251"/>
                </a:lnTo>
                <a:lnTo>
                  <a:pt x="473" y="279"/>
                </a:lnTo>
                <a:lnTo>
                  <a:pt x="514" y="348"/>
                </a:lnTo>
                <a:lnTo>
                  <a:pt x="466" y="425"/>
                </a:lnTo>
                <a:lnTo>
                  <a:pt x="452" y="438"/>
                </a:lnTo>
                <a:lnTo>
                  <a:pt x="417" y="418"/>
                </a:lnTo>
                <a:lnTo>
                  <a:pt x="382" y="418"/>
                </a:lnTo>
                <a:lnTo>
                  <a:pt x="389" y="446"/>
                </a:lnTo>
                <a:lnTo>
                  <a:pt x="361" y="487"/>
                </a:lnTo>
                <a:lnTo>
                  <a:pt x="340" y="494"/>
                </a:lnTo>
                <a:lnTo>
                  <a:pt x="264" y="515"/>
                </a:lnTo>
                <a:lnTo>
                  <a:pt x="237" y="508"/>
                </a:lnTo>
                <a:lnTo>
                  <a:pt x="174" y="585"/>
                </a:lnTo>
                <a:lnTo>
                  <a:pt x="167" y="605"/>
                </a:lnTo>
                <a:lnTo>
                  <a:pt x="161" y="613"/>
                </a:lnTo>
                <a:lnTo>
                  <a:pt x="112" y="619"/>
                </a:lnTo>
                <a:lnTo>
                  <a:pt x="112" y="626"/>
                </a:lnTo>
                <a:lnTo>
                  <a:pt x="161" y="626"/>
                </a:lnTo>
                <a:lnTo>
                  <a:pt x="133" y="640"/>
                </a:lnTo>
                <a:lnTo>
                  <a:pt x="133" y="668"/>
                </a:lnTo>
                <a:lnTo>
                  <a:pt x="133" y="675"/>
                </a:lnTo>
                <a:lnTo>
                  <a:pt x="112" y="703"/>
                </a:lnTo>
                <a:lnTo>
                  <a:pt x="112" y="717"/>
                </a:lnTo>
                <a:lnTo>
                  <a:pt x="105" y="780"/>
                </a:lnTo>
                <a:lnTo>
                  <a:pt x="91" y="814"/>
                </a:lnTo>
                <a:lnTo>
                  <a:pt x="56" y="856"/>
                </a:lnTo>
                <a:lnTo>
                  <a:pt x="70" y="877"/>
                </a:lnTo>
                <a:lnTo>
                  <a:pt x="63" y="884"/>
                </a:lnTo>
                <a:lnTo>
                  <a:pt x="98" y="939"/>
                </a:lnTo>
                <a:lnTo>
                  <a:pt x="63" y="988"/>
                </a:lnTo>
                <a:lnTo>
                  <a:pt x="63" y="1037"/>
                </a:lnTo>
                <a:lnTo>
                  <a:pt x="14" y="1086"/>
                </a:lnTo>
                <a:lnTo>
                  <a:pt x="28" y="1065"/>
                </a:lnTo>
                <a:lnTo>
                  <a:pt x="0" y="1099"/>
                </a:lnTo>
                <a:lnTo>
                  <a:pt x="7" y="1134"/>
                </a:lnTo>
                <a:lnTo>
                  <a:pt x="7" y="1127"/>
                </a:lnTo>
                <a:lnTo>
                  <a:pt x="28" y="1134"/>
                </a:lnTo>
                <a:lnTo>
                  <a:pt x="63" y="1204"/>
                </a:lnTo>
                <a:lnTo>
                  <a:pt x="63" y="1259"/>
                </a:lnTo>
                <a:lnTo>
                  <a:pt x="63" y="1294"/>
                </a:lnTo>
                <a:lnTo>
                  <a:pt x="161" y="1405"/>
                </a:lnTo>
                <a:lnTo>
                  <a:pt x="230" y="1405"/>
                </a:lnTo>
                <a:lnTo>
                  <a:pt x="306" y="1461"/>
                </a:lnTo>
                <a:lnTo>
                  <a:pt x="361" y="1572"/>
                </a:lnTo>
                <a:lnTo>
                  <a:pt x="368" y="1593"/>
                </a:lnTo>
                <a:lnTo>
                  <a:pt x="417" y="1628"/>
                </a:lnTo>
                <a:lnTo>
                  <a:pt x="556" y="1586"/>
                </a:lnTo>
                <a:lnTo>
                  <a:pt x="751" y="1586"/>
                </a:lnTo>
                <a:lnTo>
                  <a:pt x="779" y="1593"/>
                </a:lnTo>
                <a:lnTo>
                  <a:pt x="792" y="1593"/>
                </a:lnTo>
                <a:lnTo>
                  <a:pt x="883" y="1628"/>
                </a:lnTo>
                <a:lnTo>
                  <a:pt x="925" y="1670"/>
                </a:lnTo>
                <a:lnTo>
                  <a:pt x="959" y="1760"/>
                </a:lnTo>
                <a:lnTo>
                  <a:pt x="987" y="1767"/>
                </a:lnTo>
                <a:lnTo>
                  <a:pt x="1022" y="1760"/>
                </a:lnTo>
                <a:lnTo>
                  <a:pt x="1113" y="1760"/>
                </a:lnTo>
                <a:lnTo>
                  <a:pt x="1175" y="1767"/>
                </a:lnTo>
                <a:lnTo>
                  <a:pt x="1238" y="1788"/>
                </a:lnTo>
                <a:lnTo>
                  <a:pt x="1273" y="1837"/>
                </a:lnTo>
                <a:lnTo>
                  <a:pt x="1314" y="1872"/>
                </a:lnTo>
                <a:lnTo>
                  <a:pt x="1384" y="1969"/>
                </a:lnTo>
                <a:lnTo>
                  <a:pt x="1384" y="1990"/>
                </a:lnTo>
                <a:lnTo>
                  <a:pt x="1405" y="1997"/>
                </a:lnTo>
                <a:lnTo>
                  <a:pt x="1419" y="1997"/>
                </a:lnTo>
                <a:lnTo>
                  <a:pt x="1453" y="2025"/>
                </a:lnTo>
                <a:lnTo>
                  <a:pt x="1488" y="2059"/>
                </a:lnTo>
                <a:lnTo>
                  <a:pt x="1537" y="2087"/>
                </a:lnTo>
                <a:lnTo>
                  <a:pt x="1627" y="2150"/>
                </a:lnTo>
                <a:lnTo>
                  <a:pt x="1662" y="2192"/>
                </a:lnTo>
                <a:lnTo>
                  <a:pt x="1704" y="2212"/>
                </a:lnTo>
                <a:lnTo>
                  <a:pt x="1746" y="2219"/>
                </a:lnTo>
                <a:lnTo>
                  <a:pt x="1794" y="2219"/>
                </a:lnTo>
                <a:lnTo>
                  <a:pt x="1815" y="2233"/>
                </a:lnTo>
                <a:lnTo>
                  <a:pt x="1836" y="2219"/>
                </a:lnTo>
                <a:lnTo>
                  <a:pt x="1857" y="2226"/>
                </a:lnTo>
                <a:lnTo>
                  <a:pt x="1913" y="2282"/>
                </a:lnTo>
                <a:lnTo>
                  <a:pt x="1968" y="2345"/>
                </a:lnTo>
                <a:lnTo>
                  <a:pt x="2024" y="2393"/>
                </a:lnTo>
                <a:lnTo>
                  <a:pt x="2038" y="2428"/>
                </a:lnTo>
                <a:lnTo>
                  <a:pt x="2156" y="2498"/>
                </a:lnTo>
                <a:lnTo>
                  <a:pt x="2198" y="2539"/>
                </a:lnTo>
                <a:lnTo>
                  <a:pt x="2302" y="2546"/>
                </a:lnTo>
                <a:lnTo>
                  <a:pt x="2316" y="2553"/>
                </a:lnTo>
                <a:lnTo>
                  <a:pt x="2358" y="2595"/>
                </a:lnTo>
                <a:lnTo>
                  <a:pt x="2393" y="2637"/>
                </a:lnTo>
                <a:lnTo>
                  <a:pt x="2490" y="2651"/>
                </a:lnTo>
                <a:lnTo>
                  <a:pt x="2504" y="2651"/>
                </a:lnTo>
                <a:lnTo>
                  <a:pt x="2532" y="2616"/>
                </a:lnTo>
                <a:lnTo>
                  <a:pt x="2650" y="2623"/>
                </a:lnTo>
                <a:lnTo>
                  <a:pt x="2747" y="2616"/>
                </a:lnTo>
                <a:lnTo>
                  <a:pt x="2782" y="2623"/>
                </a:lnTo>
                <a:lnTo>
                  <a:pt x="2928" y="2679"/>
                </a:lnTo>
                <a:lnTo>
                  <a:pt x="3053" y="2755"/>
                </a:lnTo>
                <a:lnTo>
                  <a:pt x="3144" y="2846"/>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8" name="Freeform 26"/>
          <p:cNvSpPr>
            <a:spLocks noChangeArrowheads="1"/>
          </p:cNvSpPr>
          <p:nvPr/>
        </p:nvSpPr>
        <p:spPr bwMode="auto">
          <a:xfrm>
            <a:off x="19523469" y="12138291"/>
            <a:ext cx="6214" cy="4142"/>
          </a:xfrm>
          <a:custGeom>
            <a:avLst/>
            <a:gdLst>
              <a:gd name="T0" fmla="*/ 0 w 15"/>
              <a:gd name="T1" fmla="*/ 0 h 8"/>
              <a:gd name="T2" fmla="*/ 7 w 15"/>
              <a:gd name="T3" fmla="*/ 0 h 8"/>
              <a:gd name="T4" fmla="*/ 14 w 15"/>
              <a:gd name="T5" fmla="*/ 0 h 8"/>
              <a:gd name="T6" fmla="*/ 14 w 15"/>
              <a:gd name="T7" fmla="*/ 7 h 8"/>
              <a:gd name="T8" fmla="*/ 7 w 15"/>
              <a:gd name="T9" fmla="*/ 7 h 8"/>
              <a:gd name="T10" fmla="*/ 0 w 15"/>
              <a:gd name="T11" fmla="*/ 7 h 8"/>
              <a:gd name="T12" fmla="*/ 0 w 1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0" y="0"/>
                </a:moveTo>
                <a:lnTo>
                  <a:pt x="7" y="0"/>
                </a:lnTo>
                <a:lnTo>
                  <a:pt x="14" y="0"/>
                </a:lnTo>
                <a:lnTo>
                  <a:pt x="14" y="7"/>
                </a:lnTo>
                <a:lnTo>
                  <a:pt x="7" y="7"/>
                </a:lnTo>
                <a:lnTo>
                  <a:pt x="0" y="7"/>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9" name="Freeform 27"/>
          <p:cNvSpPr>
            <a:spLocks noChangeArrowheads="1"/>
          </p:cNvSpPr>
          <p:nvPr/>
        </p:nvSpPr>
        <p:spPr bwMode="auto">
          <a:xfrm>
            <a:off x="17154120" y="13078636"/>
            <a:ext cx="95271" cy="105634"/>
          </a:xfrm>
          <a:custGeom>
            <a:avLst/>
            <a:gdLst>
              <a:gd name="T0" fmla="*/ 0 w 203"/>
              <a:gd name="T1" fmla="*/ 77 h 224"/>
              <a:gd name="T2" fmla="*/ 42 w 203"/>
              <a:gd name="T3" fmla="*/ 139 h 224"/>
              <a:gd name="T4" fmla="*/ 77 w 203"/>
              <a:gd name="T5" fmla="*/ 188 h 224"/>
              <a:gd name="T6" fmla="*/ 98 w 203"/>
              <a:gd name="T7" fmla="*/ 209 h 224"/>
              <a:gd name="T8" fmla="*/ 167 w 203"/>
              <a:gd name="T9" fmla="*/ 223 h 224"/>
              <a:gd name="T10" fmla="*/ 202 w 203"/>
              <a:gd name="T11" fmla="*/ 188 h 224"/>
              <a:gd name="T12" fmla="*/ 202 w 203"/>
              <a:gd name="T13" fmla="*/ 98 h 224"/>
              <a:gd name="T14" fmla="*/ 195 w 203"/>
              <a:gd name="T15" fmla="*/ 77 h 224"/>
              <a:gd name="T16" fmla="*/ 126 w 203"/>
              <a:gd name="T17" fmla="*/ 28 h 224"/>
              <a:gd name="T18" fmla="*/ 112 w 203"/>
              <a:gd name="T19" fmla="*/ 35 h 224"/>
              <a:gd name="T20" fmla="*/ 77 w 203"/>
              <a:gd name="T21" fmla="*/ 21 h 224"/>
              <a:gd name="T22" fmla="*/ 35 w 203"/>
              <a:gd name="T23" fmla="*/ 0 h 224"/>
              <a:gd name="T24" fmla="*/ 15 w 203"/>
              <a:gd name="T25" fmla="*/ 7 h 224"/>
              <a:gd name="T26" fmla="*/ 0 w 203"/>
              <a:gd name="T27" fmla="*/ 77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3" h="224">
                <a:moveTo>
                  <a:pt x="0" y="77"/>
                </a:moveTo>
                <a:lnTo>
                  <a:pt x="42" y="139"/>
                </a:lnTo>
                <a:lnTo>
                  <a:pt x="77" y="188"/>
                </a:lnTo>
                <a:lnTo>
                  <a:pt x="98" y="209"/>
                </a:lnTo>
                <a:lnTo>
                  <a:pt x="167" y="223"/>
                </a:lnTo>
                <a:lnTo>
                  <a:pt x="202" y="188"/>
                </a:lnTo>
                <a:lnTo>
                  <a:pt x="202" y="98"/>
                </a:lnTo>
                <a:lnTo>
                  <a:pt x="195" y="77"/>
                </a:lnTo>
                <a:lnTo>
                  <a:pt x="126" y="28"/>
                </a:lnTo>
                <a:lnTo>
                  <a:pt x="112" y="35"/>
                </a:lnTo>
                <a:lnTo>
                  <a:pt x="77" y="21"/>
                </a:lnTo>
                <a:lnTo>
                  <a:pt x="35" y="0"/>
                </a:lnTo>
                <a:lnTo>
                  <a:pt x="15" y="7"/>
                </a:lnTo>
                <a:lnTo>
                  <a:pt x="0" y="7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0" name="Freeform 28"/>
          <p:cNvSpPr>
            <a:spLocks noChangeArrowheads="1"/>
          </p:cNvSpPr>
          <p:nvPr/>
        </p:nvSpPr>
        <p:spPr bwMode="auto">
          <a:xfrm>
            <a:off x="19450980" y="11347074"/>
            <a:ext cx="62133" cy="82850"/>
          </a:xfrm>
          <a:custGeom>
            <a:avLst/>
            <a:gdLst>
              <a:gd name="T0" fmla="*/ 56 w 133"/>
              <a:gd name="T1" fmla="*/ 139 h 175"/>
              <a:gd name="T2" fmla="*/ 84 w 133"/>
              <a:gd name="T3" fmla="*/ 174 h 175"/>
              <a:gd name="T4" fmla="*/ 104 w 133"/>
              <a:gd name="T5" fmla="*/ 153 h 175"/>
              <a:gd name="T6" fmla="*/ 98 w 133"/>
              <a:gd name="T7" fmla="*/ 105 h 175"/>
              <a:gd name="T8" fmla="*/ 132 w 133"/>
              <a:gd name="T9" fmla="*/ 84 h 175"/>
              <a:gd name="T10" fmla="*/ 104 w 133"/>
              <a:gd name="T11" fmla="*/ 77 h 175"/>
              <a:gd name="T12" fmla="*/ 98 w 133"/>
              <a:gd name="T13" fmla="*/ 0 h 175"/>
              <a:gd name="T14" fmla="*/ 28 w 133"/>
              <a:gd name="T15" fmla="*/ 7 h 175"/>
              <a:gd name="T16" fmla="*/ 0 w 133"/>
              <a:gd name="T17" fmla="*/ 70 h 175"/>
              <a:gd name="T18" fmla="*/ 21 w 133"/>
              <a:gd name="T19" fmla="*/ 119 h 175"/>
              <a:gd name="T20" fmla="*/ 35 w 133"/>
              <a:gd name="T21" fmla="*/ 132 h 175"/>
              <a:gd name="T22" fmla="*/ 56 w 133"/>
              <a:gd name="T23" fmla="*/ 1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75">
                <a:moveTo>
                  <a:pt x="56" y="139"/>
                </a:moveTo>
                <a:lnTo>
                  <a:pt x="84" y="174"/>
                </a:lnTo>
                <a:lnTo>
                  <a:pt x="104" y="153"/>
                </a:lnTo>
                <a:lnTo>
                  <a:pt x="98" y="105"/>
                </a:lnTo>
                <a:lnTo>
                  <a:pt x="132" y="84"/>
                </a:lnTo>
                <a:lnTo>
                  <a:pt x="104" y="77"/>
                </a:lnTo>
                <a:lnTo>
                  <a:pt x="98" y="0"/>
                </a:lnTo>
                <a:lnTo>
                  <a:pt x="28" y="7"/>
                </a:lnTo>
                <a:lnTo>
                  <a:pt x="0" y="70"/>
                </a:lnTo>
                <a:lnTo>
                  <a:pt x="21" y="119"/>
                </a:lnTo>
                <a:lnTo>
                  <a:pt x="35" y="132"/>
                </a:lnTo>
                <a:lnTo>
                  <a:pt x="56" y="139"/>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1" name="Freeform 29"/>
          <p:cNvSpPr>
            <a:spLocks noChangeArrowheads="1"/>
          </p:cNvSpPr>
          <p:nvPr/>
        </p:nvSpPr>
        <p:spPr bwMode="auto">
          <a:xfrm>
            <a:off x="19372278" y="11284937"/>
            <a:ext cx="60062" cy="49710"/>
          </a:xfrm>
          <a:custGeom>
            <a:avLst/>
            <a:gdLst>
              <a:gd name="T0" fmla="*/ 84 w 126"/>
              <a:gd name="T1" fmla="*/ 91 h 105"/>
              <a:gd name="T2" fmla="*/ 0 w 126"/>
              <a:gd name="T3" fmla="*/ 42 h 105"/>
              <a:gd name="T4" fmla="*/ 0 w 126"/>
              <a:gd name="T5" fmla="*/ 35 h 105"/>
              <a:gd name="T6" fmla="*/ 21 w 126"/>
              <a:gd name="T7" fmla="*/ 0 h 105"/>
              <a:gd name="T8" fmla="*/ 125 w 126"/>
              <a:gd name="T9" fmla="*/ 7 h 105"/>
              <a:gd name="T10" fmla="*/ 125 w 126"/>
              <a:gd name="T11" fmla="*/ 49 h 105"/>
              <a:gd name="T12" fmla="*/ 125 w 126"/>
              <a:gd name="T13" fmla="*/ 104 h 105"/>
              <a:gd name="T14" fmla="*/ 84 w 126"/>
              <a:gd name="T15" fmla="*/ 91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05">
                <a:moveTo>
                  <a:pt x="84" y="91"/>
                </a:moveTo>
                <a:lnTo>
                  <a:pt x="0" y="42"/>
                </a:lnTo>
                <a:lnTo>
                  <a:pt x="0" y="35"/>
                </a:lnTo>
                <a:lnTo>
                  <a:pt x="21" y="0"/>
                </a:lnTo>
                <a:lnTo>
                  <a:pt x="125" y="7"/>
                </a:lnTo>
                <a:lnTo>
                  <a:pt x="125" y="49"/>
                </a:lnTo>
                <a:lnTo>
                  <a:pt x="125" y="104"/>
                </a:lnTo>
                <a:lnTo>
                  <a:pt x="84" y="91"/>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2" name="Freeform 30"/>
          <p:cNvSpPr>
            <a:spLocks noChangeArrowheads="1"/>
          </p:cNvSpPr>
          <p:nvPr/>
        </p:nvSpPr>
        <p:spPr bwMode="auto">
          <a:xfrm>
            <a:off x="19482045" y="11442353"/>
            <a:ext cx="49707" cy="62137"/>
          </a:xfrm>
          <a:custGeom>
            <a:avLst/>
            <a:gdLst>
              <a:gd name="T0" fmla="*/ 83 w 105"/>
              <a:gd name="T1" fmla="*/ 42 h 133"/>
              <a:gd name="T2" fmla="*/ 104 w 105"/>
              <a:gd name="T3" fmla="*/ 97 h 133"/>
              <a:gd name="T4" fmla="*/ 104 w 105"/>
              <a:gd name="T5" fmla="*/ 132 h 133"/>
              <a:gd name="T6" fmla="*/ 62 w 105"/>
              <a:gd name="T7" fmla="*/ 132 h 133"/>
              <a:gd name="T8" fmla="*/ 27 w 105"/>
              <a:gd name="T9" fmla="*/ 97 h 133"/>
              <a:gd name="T10" fmla="*/ 0 w 105"/>
              <a:gd name="T11" fmla="*/ 63 h 133"/>
              <a:gd name="T12" fmla="*/ 21 w 105"/>
              <a:gd name="T13" fmla="*/ 28 h 133"/>
              <a:gd name="T14" fmla="*/ 27 w 105"/>
              <a:gd name="T15" fmla="*/ 14 h 133"/>
              <a:gd name="T16" fmla="*/ 35 w 105"/>
              <a:gd name="T17" fmla="*/ 0 h 133"/>
              <a:gd name="T18" fmla="*/ 55 w 105"/>
              <a:gd name="T19" fmla="*/ 14 h 133"/>
              <a:gd name="T20" fmla="*/ 35 w 105"/>
              <a:gd name="T21" fmla="*/ 28 h 133"/>
              <a:gd name="T22" fmla="*/ 69 w 105"/>
              <a:gd name="T23" fmla="*/ 49 h 133"/>
              <a:gd name="T24" fmla="*/ 83 w 105"/>
              <a:gd name="T25" fmla="*/ 4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33">
                <a:moveTo>
                  <a:pt x="83" y="42"/>
                </a:moveTo>
                <a:lnTo>
                  <a:pt x="104" y="97"/>
                </a:lnTo>
                <a:lnTo>
                  <a:pt x="104" y="132"/>
                </a:lnTo>
                <a:lnTo>
                  <a:pt x="62" y="132"/>
                </a:lnTo>
                <a:lnTo>
                  <a:pt x="27" y="97"/>
                </a:lnTo>
                <a:lnTo>
                  <a:pt x="0" y="63"/>
                </a:lnTo>
                <a:lnTo>
                  <a:pt x="21" y="28"/>
                </a:lnTo>
                <a:lnTo>
                  <a:pt x="27" y="14"/>
                </a:lnTo>
                <a:lnTo>
                  <a:pt x="35" y="0"/>
                </a:lnTo>
                <a:lnTo>
                  <a:pt x="55" y="14"/>
                </a:lnTo>
                <a:lnTo>
                  <a:pt x="35" y="28"/>
                </a:lnTo>
                <a:lnTo>
                  <a:pt x="69" y="49"/>
                </a:lnTo>
                <a:lnTo>
                  <a:pt x="83" y="42"/>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3" name="Freeform 31"/>
          <p:cNvSpPr>
            <a:spLocks noChangeArrowheads="1"/>
          </p:cNvSpPr>
          <p:nvPr/>
        </p:nvSpPr>
        <p:spPr bwMode="auto">
          <a:xfrm>
            <a:off x="17423364" y="11935308"/>
            <a:ext cx="72489" cy="49710"/>
          </a:xfrm>
          <a:custGeom>
            <a:avLst/>
            <a:gdLst>
              <a:gd name="T0" fmla="*/ 146 w 154"/>
              <a:gd name="T1" fmla="*/ 98 h 106"/>
              <a:gd name="T2" fmla="*/ 153 w 154"/>
              <a:gd name="T3" fmla="*/ 49 h 106"/>
              <a:gd name="T4" fmla="*/ 125 w 154"/>
              <a:gd name="T5" fmla="*/ 42 h 106"/>
              <a:gd name="T6" fmla="*/ 97 w 154"/>
              <a:gd name="T7" fmla="*/ 35 h 106"/>
              <a:gd name="T8" fmla="*/ 84 w 154"/>
              <a:gd name="T9" fmla="*/ 42 h 106"/>
              <a:gd name="T10" fmla="*/ 49 w 154"/>
              <a:gd name="T11" fmla="*/ 0 h 106"/>
              <a:gd name="T12" fmla="*/ 21 w 154"/>
              <a:gd name="T13" fmla="*/ 8 h 106"/>
              <a:gd name="T14" fmla="*/ 0 w 154"/>
              <a:gd name="T15" fmla="*/ 28 h 106"/>
              <a:gd name="T16" fmla="*/ 0 w 154"/>
              <a:gd name="T17" fmla="*/ 35 h 106"/>
              <a:gd name="T18" fmla="*/ 21 w 154"/>
              <a:gd name="T19" fmla="*/ 77 h 106"/>
              <a:gd name="T20" fmla="*/ 77 w 154"/>
              <a:gd name="T21" fmla="*/ 70 h 106"/>
              <a:gd name="T22" fmla="*/ 77 w 154"/>
              <a:gd name="T23" fmla="*/ 77 h 106"/>
              <a:gd name="T24" fmla="*/ 97 w 154"/>
              <a:gd name="T25" fmla="*/ 70 h 106"/>
              <a:gd name="T26" fmla="*/ 132 w 154"/>
              <a:gd name="T27" fmla="*/ 105 h 106"/>
              <a:gd name="T28" fmla="*/ 146 w 154"/>
              <a:gd name="T29" fmla="*/ 9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106">
                <a:moveTo>
                  <a:pt x="146" y="98"/>
                </a:moveTo>
                <a:lnTo>
                  <a:pt x="153" y="49"/>
                </a:lnTo>
                <a:lnTo>
                  <a:pt x="125" y="42"/>
                </a:lnTo>
                <a:lnTo>
                  <a:pt x="97" y="35"/>
                </a:lnTo>
                <a:lnTo>
                  <a:pt x="84" y="42"/>
                </a:lnTo>
                <a:lnTo>
                  <a:pt x="49" y="0"/>
                </a:lnTo>
                <a:lnTo>
                  <a:pt x="21" y="8"/>
                </a:lnTo>
                <a:lnTo>
                  <a:pt x="0" y="28"/>
                </a:lnTo>
                <a:lnTo>
                  <a:pt x="0" y="35"/>
                </a:lnTo>
                <a:lnTo>
                  <a:pt x="21" y="77"/>
                </a:lnTo>
                <a:lnTo>
                  <a:pt x="77" y="70"/>
                </a:lnTo>
                <a:lnTo>
                  <a:pt x="77" y="77"/>
                </a:lnTo>
                <a:lnTo>
                  <a:pt x="97" y="70"/>
                </a:lnTo>
                <a:lnTo>
                  <a:pt x="132" y="105"/>
                </a:lnTo>
                <a:lnTo>
                  <a:pt x="146" y="98"/>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4" name="Freeform 32"/>
          <p:cNvSpPr>
            <a:spLocks noChangeArrowheads="1"/>
          </p:cNvSpPr>
          <p:nvPr/>
        </p:nvSpPr>
        <p:spPr bwMode="auto">
          <a:xfrm>
            <a:off x="16320592" y="14469505"/>
            <a:ext cx="84915" cy="39354"/>
          </a:xfrm>
          <a:custGeom>
            <a:avLst/>
            <a:gdLst>
              <a:gd name="T0" fmla="*/ 173 w 181"/>
              <a:gd name="T1" fmla="*/ 56 h 85"/>
              <a:gd name="T2" fmla="*/ 180 w 181"/>
              <a:gd name="T3" fmla="*/ 42 h 85"/>
              <a:gd name="T4" fmla="*/ 153 w 181"/>
              <a:gd name="T5" fmla="*/ 28 h 85"/>
              <a:gd name="T6" fmla="*/ 132 w 181"/>
              <a:gd name="T7" fmla="*/ 21 h 85"/>
              <a:gd name="T8" fmla="*/ 21 w 181"/>
              <a:gd name="T9" fmla="*/ 0 h 85"/>
              <a:gd name="T10" fmla="*/ 0 w 181"/>
              <a:gd name="T11" fmla="*/ 21 h 85"/>
              <a:gd name="T12" fmla="*/ 70 w 181"/>
              <a:gd name="T13" fmla="*/ 42 h 85"/>
              <a:gd name="T14" fmla="*/ 77 w 181"/>
              <a:gd name="T15" fmla="*/ 56 h 85"/>
              <a:gd name="T16" fmla="*/ 111 w 181"/>
              <a:gd name="T17" fmla="*/ 63 h 85"/>
              <a:gd name="T18" fmla="*/ 118 w 181"/>
              <a:gd name="T19" fmla="*/ 84 h 85"/>
              <a:gd name="T20" fmla="*/ 139 w 181"/>
              <a:gd name="T21" fmla="*/ 63 h 85"/>
              <a:gd name="T22" fmla="*/ 132 w 181"/>
              <a:gd name="T23" fmla="*/ 84 h 85"/>
              <a:gd name="T24" fmla="*/ 180 w 181"/>
              <a:gd name="T25" fmla="*/ 84 h 85"/>
              <a:gd name="T26" fmla="*/ 180 w 181"/>
              <a:gd name="T27" fmla="*/ 77 h 85"/>
              <a:gd name="T28" fmla="*/ 173 w 181"/>
              <a:gd name="T29" fmla="*/ 5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1" h="85">
                <a:moveTo>
                  <a:pt x="173" y="56"/>
                </a:moveTo>
                <a:lnTo>
                  <a:pt x="180" y="42"/>
                </a:lnTo>
                <a:lnTo>
                  <a:pt x="153" y="28"/>
                </a:lnTo>
                <a:lnTo>
                  <a:pt x="132" y="21"/>
                </a:lnTo>
                <a:lnTo>
                  <a:pt x="21" y="0"/>
                </a:lnTo>
                <a:lnTo>
                  <a:pt x="0" y="21"/>
                </a:lnTo>
                <a:lnTo>
                  <a:pt x="70" y="42"/>
                </a:lnTo>
                <a:lnTo>
                  <a:pt x="77" y="56"/>
                </a:lnTo>
                <a:lnTo>
                  <a:pt x="111" y="63"/>
                </a:lnTo>
                <a:lnTo>
                  <a:pt x="118" y="84"/>
                </a:lnTo>
                <a:lnTo>
                  <a:pt x="139" y="63"/>
                </a:lnTo>
                <a:lnTo>
                  <a:pt x="132" y="84"/>
                </a:lnTo>
                <a:lnTo>
                  <a:pt x="180" y="84"/>
                </a:lnTo>
                <a:lnTo>
                  <a:pt x="180" y="77"/>
                </a:lnTo>
                <a:lnTo>
                  <a:pt x="173" y="56"/>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5" name="Freeform 33"/>
          <p:cNvSpPr>
            <a:spLocks noChangeArrowheads="1"/>
          </p:cNvSpPr>
          <p:nvPr/>
        </p:nvSpPr>
        <p:spPr bwMode="auto">
          <a:xfrm>
            <a:off x="17236964" y="11889742"/>
            <a:ext cx="45565" cy="45567"/>
          </a:xfrm>
          <a:custGeom>
            <a:avLst/>
            <a:gdLst>
              <a:gd name="T0" fmla="*/ 55 w 98"/>
              <a:gd name="T1" fmla="*/ 0 h 98"/>
              <a:gd name="T2" fmla="*/ 62 w 98"/>
              <a:gd name="T3" fmla="*/ 42 h 98"/>
              <a:gd name="T4" fmla="*/ 90 w 98"/>
              <a:gd name="T5" fmla="*/ 84 h 98"/>
              <a:gd name="T6" fmla="*/ 97 w 98"/>
              <a:gd name="T7" fmla="*/ 97 h 98"/>
              <a:gd name="T8" fmla="*/ 20 w 98"/>
              <a:gd name="T9" fmla="*/ 70 h 98"/>
              <a:gd name="T10" fmla="*/ 13 w 98"/>
              <a:gd name="T11" fmla="*/ 14 h 98"/>
              <a:gd name="T12" fmla="*/ 0 w 98"/>
              <a:gd name="T13" fmla="*/ 0 h 98"/>
              <a:gd name="T14" fmla="*/ 55 w 98"/>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8">
                <a:moveTo>
                  <a:pt x="55" y="0"/>
                </a:moveTo>
                <a:lnTo>
                  <a:pt x="62" y="42"/>
                </a:lnTo>
                <a:lnTo>
                  <a:pt x="90" y="84"/>
                </a:lnTo>
                <a:lnTo>
                  <a:pt x="97" y="97"/>
                </a:lnTo>
                <a:lnTo>
                  <a:pt x="20" y="70"/>
                </a:lnTo>
                <a:lnTo>
                  <a:pt x="13" y="14"/>
                </a:lnTo>
                <a:lnTo>
                  <a:pt x="0" y="0"/>
                </a:lnTo>
                <a:lnTo>
                  <a:pt x="55"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6" name="Freeform 34"/>
          <p:cNvSpPr>
            <a:spLocks noChangeArrowheads="1"/>
          </p:cNvSpPr>
          <p:nvPr/>
        </p:nvSpPr>
        <p:spPr bwMode="auto">
          <a:xfrm>
            <a:off x="19676731" y="11050887"/>
            <a:ext cx="39352" cy="39353"/>
          </a:xfrm>
          <a:custGeom>
            <a:avLst/>
            <a:gdLst>
              <a:gd name="T0" fmla="*/ 42 w 84"/>
              <a:gd name="T1" fmla="*/ 84 h 85"/>
              <a:gd name="T2" fmla="*/ 70 w 84"/>
              <a:gd name="T3" fmla="*/ 49 h 85"/>
              <a:gd name="T4" fmla="*/ 83 w 84"/>
              <a:gd name="T5" fmla="*/ 14 h 85"/>
              <a:gd name="T6" fmla="*/ 35 w 84"/>
              <a:gd name="T7" fmla="*/ 0 h 85"/>
              <a:gd name="T8" fmla="*/ 0 w 84"/>
              <a:gd name="T9" fmla="*/ 49 h 85"/>
              <a:gd name="T10" fmla="*/ 42 w 84"/>
              <a:gd name="T11" fmla="*/ 84 h 85"/>
            </a:gdLst>
            <a:ahLst/>
            <a:cxnLst>
              <a:cxn ang="0">
                <a:pos x="T0" y="T1"/>
              </a:cxn>
              <a:cxn ang="0">
                <a:pos x="T2" y="T3"/>
              </a:cxn>
              <a:cxn ang="0">
                <a:pos x="T4" y="T5"/>
              </a:cxn>
              <a:cxn ang="0">
                <a:pos x="T6" y="T7"/>
              </a:cxn>
              <a:cxn ang="0">
                <a:pos x="T8" y="T9"/>
              </a:cxn>
              <a:cxn ang="0">
                <a:pos x="T10" y="T11"/>
              </a:cxn>
            </a:cxnLst>
            <a:rect l="0" t="0" r="r" b="b"/>
            <a:pathLst>
              <a:path w="84" h="85">
                <a:moveTo>
                  <a:pt x="42" y="84"/>
                </a:moveTo>
                <a:lnTo>
                  <a:pt x="70" y="49"/>
                </a:lnTo>
                <a:lnTo>
                  <a:pt x="83" y="14"/>
                </a:lnTo>
                <a:lnTo>
                  <a:pt x="35" y="0"/>
                </a:lnTo>
                <a:lnTo>
                  <a:pt x="0" y="49"/>
                </a:lnTo>
                <a:lnTo>
                  <a:pt x="42" y="8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7" name="Freeform 35"/>
          <p:cNvSpPr>
            <a:spLocks noChangeArrowheads="1"/>
          </p:cNvSpPr>
          <p:nvPr/>
        </p:nvSpPr>
        <p:spPr bwMode="auto">
          <a:xfrm>
            <a:off x="18104759" y="11142022"/>
            <a:ext cx="33137" cy="31068"/>
          </a:xfrm>
          <a:custGeom>
            <a:avLst/>
            <a:gdLst>
              <a:gd name="T0" fmla="*/ 0 w 71"/>
              <a:gd name="T1" fmla="*/ 63 h 64"/>
              <a:gd name="T2" fmla="*/ 49 w 71"/>
              <a:gd name="T3" fmla="*/ 56 h 64"/>
              <a:gd name="T4" fmla="*/ 70 w 71"/>
              <a:gd name="T5" fmla="*/ 21 h 64"/>
              <a:gd name="T6" fmla="*/ 35 w 71"/>
              <a:gd name="T7" fmla="*/ 0 h 64"/>
              <a:gd name="T8" fmla="*/ 0 w 71"/>
              <a:gd name="T9" fmla="*/ 21 h 64"/>
              <a:gd name="T10" fmla="*/ 0 w 71"/>
              <a:gd name="T11" fmla="*/ 56 h 64"/>
              <a:gd name="T12" fmla="*/ 0 w 71"/>
              <a:gd name="T13" fmla="*/ 63 h 64"/>
            </a:gdLst>
            <a:ahLst/>
            <a:cxnLst>
              <a:cxn ang="0">
                <a:pos x="T0" y="T1"/>
              </a:cxn>
              <a:cxn ang="0">
                <a:pos x="T2" y="T3"/>
              </a:cxn>
              <a:cxn ang="0">
                <a:pos x="T4" y="T5"/>
              </a:cxn>
              <a:cxn ang="0">
                <a:pos x="T6" y="T7"/>
              </a:cxn>
              <a:cxn ang="0">
                <a:pos x="T8" y="T9"/>
              </a:cxn>
              <a:cxn ang="0">
                <a:pos x="T10" y="T11"/>
              </a:cxn>
              <a:cxn ang="0">
                <a:pos x="T12" y="T13"/>
              </a:cxn>
            </a:cxnLst>
            <a:rect l="0" t="0" r="r" b="b"/>
            <a:pathLst>
              <a:path w="71" h="64">
                <a:moveTo>
                  <a:pt x="0" y="63"/>
                </a:moveTo>
                <a:lnTo>
                  <a:pt x="49" y="56"/>
                </a:lnTo>
                <a:lnTo>
                  <a:pt x="70" y="21"/>
                </a:lnTo>
                <a:lnTo>
                  <a:pt x="35" y="0"/>
                </a:lnTo>
                <a:lnTo>
                  <a:pt x="0" y="21"/>
                </a:lnTo>
                <a:lnTo>
                  <a:pt x="0" y="56"/>
                </a:lnTo>
                <a:lnTo>
                  <a:pt x="0" y="63"/>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8" name="Freeform 36"/>
          <p:cNvSpPr>
            <a:spLocks noChangeArrowheads="1"/>
          </p:cNvSpPr>
          <p:nvPr/>
        </p:nvSpPr>
        <p:spPr bwMode="auto">
          <a:xfrm>
            <a:off x="19173452" y="11284937"/>
            <a:ext cx="39350" cy="26927"/>
          </a:xfrm>
          <a:custGeom>
            <a:avLst/>
            <a:gdLst>
              <a:gd name="T0" fmla="*/ 69 w 84"/>
              <a:gd name="T1" fmla="*/ 21 h 57"/>
              <a:gd name="T2" fmla="*/ 83 w 84"/>
              <a:gd name="T3" fmla="*/ 49 h 57"/>
              <a:gd name="T4" fmla="*/ 83 w 84"/>
              <a:gd name="T5" fmla="*/ 56 h 57"/>
              <a:gd name="T6" fmla="*/ 49 w 84"/>
              <a:gd name="T7" fmla="*/ 49 h 57"/>
              <a:gd name="T8" fmla="*/ 7 w 84"/>
              <a:gd name="T9" fmla="*/ 35 h 57"/>
              <a:gd name="T10" fmla="*/ 0 w 84"/>
              <a:gd name="T11" fmla="*/ 0 h 57"/>
              <a:gd name="T12" fmla="*/ 55 w 84"/>
              <a:gd name="T13" fmla="*/ 0 h 57"/>
              <a:gd name="T14" fmla="*/ 69 w 84"/>
              <a:gd name="T15" fmla="*/ 21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57">
                <a:moveTo>
                  <a:pt x="69" y="21"/>
                </a:moveTo>
                <a:lnTo>
                  <a:pt x="83" y="49"/>
                </a:lnTo>
                <a:lnTo>
                  <a:pt x="83" y="56"/>
                </a:lnTo>
                <a:lnTo>
                  <a:pt x="49" y="49"/>
                </a:lnTo>
                <a:lnTo>
                  <a:pt x="7" y="35"/>
                </a:lnTo>
                <a:lnTo>
                  <a:pt x="0" y="0"/>
                </a:lnTo>
                <a:lnTo>
                  <a:pt x="55" y="0"/>
                </a:lnTo>
                <a:lnTo>
                  <a:pt x="69" y="21"/>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9" name="Freeform 37"/>
          <p:cNvSpPr>
            <a:spLocks noChangeArrowheads="1"/>
          </p:cNvSpPr>
          <p:nvPr/>
        </p:nvSpPr>
        <p:spPr bwMode="auto">
          <a:xfrm>
            <a:off x="17539346" y="11980875"/>
            <a:ext cx="20711" cy="62137"/>
          </a:xfrm>
          <a:custGeom>
            <a:avLst/>
            <a:gdLst>
              <a:gd name="T0" fmla="*/ 28 w 43"/>
              <a:gd name="T1" fmla="*/ 28 h 133"/>
              <a:gd name="T2" fmla="*/ 42 w 43"/>
              <a:gd name="T3" fmla="*/ 14 h 133"/>
              <a:gd name="T4" fmla="*/ 42 w 43"/>
              <a:gd name="T5" fmla="*/ 0 h 133"/>
              <a:gd name="T6" fmla="*/ 0 w 43"/>
              <a:gd name="T7" fmla="*/ 35 h 133"/>
              <a:gd name="T8" fmla="*/ 35 w 43"/>
              <a:gd name="T9" fmla="*/ 132 h 133"/>
              <a:gd name="T10" fmla="*/ 35 w 43"/>
              <a:gd name="T11" fmla="*/ 62 h 133"/>
              <a:gd name="T12" fmla="*/ 28 w 43"/>
              <a:gd name="T13" fmla="*/ 28 h 133"/>
            </a:gdLst>
            <a:ahLst/>
            <a:cxnLst>
              <a:cxn ang="0">
                <a:pos x="T0" y="T1"/>
              </a:cxn>
              <a:cxn ang="0">
                <a:pos x="T2" y="T3"/>
              </a:cxn>
              <a:cxn ang="0">
                <a:pos x="T4" y="T5"/>
              </a:cxn>
              <a:cxn ang="0">
                <a:pos x="T6" y="T7"/>
              </a:cxn>
              <a:cxn ang="0">
                <a:pos x="T8" y="T9"/>
              </a:cxn>
              <a:cxn ang="0">
                <a:pos x="T10" y="T11"/>
              </a:cxn>
              <a:cxn ang="0">
                <a:pos x="T12" y="T13"/>
              </a:cxn>
            </a:cxnLst>
            <a:rect l="0" t="0" r="r" b="b"/>
            <a:pathLst>
              <a:path w="43" h="133">
                <a:moveTo>
                  <a:pt x="28" y="28"/>
                </a:moveTo>
                <a:lnTo>
                  <a:pt x="42" y="14"/>
                </a:lnTo>
                <a:lnTo>
                  <a:pt x="42" y="0"/>
                </a:lnTo>
                <a:lnTo>
                  <a:pt x="0" y="35"/>
                </a:lnTo>
                <a:lnTo>
                  <a:pt x="35" y="132"/>
                </a:lnTo>
                <a:lnTo>
                  <a:pt x="35" y="62"/>
                </a:lnTo>
                <a:lnTo>
                  <a:pt x="28" y="28"/>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0" name="Freeform 38"/>
          <p:cNvSpPr>
            <a:spLocks noChangeArrowheads="1"/>
          </p:cNvSpPr>
          <p:nvPr/>
        </p:nvSpPr>
        <p:spPr bwMode="auto">
          <a:xfrm>
            <a:off x="17462716" y="11860743"/>
            <a:ext cx="20711" cy="35212"/>
          </a:xfrm>
          <a:custGeom>
            <a:avLst/>
            <a:gdLst>
              <a:gd name="T0" fmla="*/ 6 w 42"/>
              <a:gd name="T1" fmla="*/ 76 h 77"/>
              <a:gd name="T2" fmla="*/ 41 w 42"/>
              <a:gd name="T3" fmla="*/ 69 h 77"/>
              <a:gd name="T4" fmla="*/ 13 w 42"/>
              <a:gd name="T5" fmla="*/ 0 h 77"/>
              <a:gd name="T6" fmla="*/ 0 w 42"/>
              <a:gd name="T7" fmla="*/ 27 h 77"/>
              <a:gd name="T8" fmla="*/ 6 w 42"/>
              <a:gd name="T9" fmla="*/ 76 h 77"/>
            </a:gdLst>
            <a:ahLst/>
            <a:cxnLst>
              <a:cxn ang="0">
                <a:pos x="T0" y="T1"/>
              </a:cxn>
              <a:cxn ang="0">
                <a:pos x="T2" y="T3"/>
              </a:cxn>
              <a:cxn ang="0">
                <a:pos x="T4" y="T5"/>
              </a:cxn>
              <a:cxn ang="0">
                <a:pos x="T6" y="T7"/>
              </a:cxn>
              <a:cxn ang="0">
                <a:pos x="T8" y="T9"/>
              </a:cxn>
            </a:cxnLst>
            <a:rect l="0" t="0" r="r" b="b"/>
            <a:pathLst>
              <a:path w="42" h="77">
                <a:moveTo>
                  <a:pt x="6" y="76"/>
                </a:moveTo>
                <a:lnTo>
                  <a:pt x="41" y="69"/>
                </a:lnTo>
                <a:lnTo>
                  <a:pt x="13" y="0"/>
                </a:lnTo>
                <a:lnTo>
                  <a:pt x="0" y="27"/>
                </a:lnTo>
                <a:lnTo>
                  <a:pt x="6" y="76"/>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1" name="Freeform 39"/>
          <p:cNvSpPr>
            <a:spLocks noChangeArrowheads="1"/>
          </p:cNvSpPr>
          <p:nvPr/>
        </p:nvSpPr>
        <p:spPr bwMode="auto">
          <a:xfrm>
            <a:off x="16569126" y="14113249"/>
            <a:ext cx="31065" cy="26927"/>
          </a:xfrm>
          <a:custGeom>
            <a:avLst/>
            <a:gdLst>
              <a:gd name="T0" fmla="*/ 21 w 64"/>
              <a:gd name="T1" fmla="*/ 56 h 57"/>
              <a:gd name="T2" fmla="*/ 63 w 64"/>
              <a:gd name="T3" fmla="*/ 35 h 57"/>
              <a:gd name="T4" fmla="*/ 42 w 64"/>
              <a:gd name="T5" fmla="*/ 0 h 57"/>
              <a:gd name="T6" fmla="*/ 0 w 64"/>
              <a:gd name="T7" fmla="*/ 14 h 57"/>
              <a:gd name="T8" fmla="*/ 21 w 64"/>
              <a:gd name="T9" fmla="*/ 56 h 57"/>
            </a:gdLst>
            <a:ahLst/>
            <a:cxnLst>
              <a:cxn ang="0">
                <a:pos x="T0" y="T1"/>
              </a:cxn>
              <a:cxn ang="0">
                <a:pos x="T2" y="T3"/>
              </a:cxn>
              <a:cxn ang="0">
                <a:pos x="T4" y="T5"/>
              </a:cxn>
              <a:cxn ang="0">
                <a:pos x="T6" y="T7"/>
              </a:cxn>
              <a:cxn ang="0">
                <a:pos x="T8" y="T9"/>
              </a:cxn>
            </a:cxnLst>
            <a:rect l="0" t="0" r="r" b="b"/>
            <a:pathLst>
              <a:path w="64" h="57">
                <a:moveTo>
                  <a:pt x="21" y="56"/>
                </a:moveTo>
                <a:lnTo>
                  <a:pt x="63" y="35"/>
                </a:lnTo>
                <a:lnTo>
                  <a:pt x="42" y="0"/>
                </a:lnTo>
                <a:lnTo>
                  <a:pt x="0" y="14"/>
                </a:lnTo>
                <a:lnTo>
                  <a:pt x="21" y="56"/>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2" name="Freeform 40"/>
          <p:cNvSpPr>
            <a:spLocks noChangeArrowheads="1"/>
          </p:cNvSpPr>
          <p:nvPr/>
        </p:nvSpPr>
        <p:spPr bwMode="auto">
          <a:xfrm>
            <a:off x="19020190" y="11311865"/>
            <a:ext cx="16569" cy="26926"/>
          </a:xfrm>
          <a:custGeom>
            <a:avLst/>
            <a:gdLst>
              <a:gd name="T0" fmla="*/ 28 w 35"/>
              <a:gd name="T1" fmla="*/ 56 h 57"/>
              <a:gd name="T2" fmla="*/ 34 w 35"/>
              <a:gd name="T3" fmla="*/ 0 h 57"/>
              <a:gd name="T4" fmla="*/ 0 w 35"/>
              <a:gd name="T5" fmla="*/ 21 h 57"/>
              <a:gd name="T6" fmla="*/ 7 w 35"/>
              <a:gd name="T7" fmla="*/ 56 h 57"/>
              <a:gd name="T8" fmla="*/ 28 w 35"/>
              <a:gd name="T9" fmla="*/ 56 h 57"/>
            </a:gdLst>
            <a:ahLst/>
            <a:cxnLst>
              <a:cxn ang="0">
                <a:pos x="T0" y="T1"/>
              </a:cxn>
              <a:cxn ang="0">
                <a:pos x="T2" y="T3"/>
              </a:cxn>
              <a:cxn ang="0">
                <a:pos x="T4" y="T5"/>
              </a:cxn>
              <a:cxn ang="0">
                <a:pos x="T6" y="T7"/>
              </a:cxn>
              <a:cxn ang="0">
                <a:pos x="T8" y="T9"/>
              </a:cxn>
            </a:cxnLst>
            <a:rect l="0" t="0" r="r" b="b"/>
            <a:pathLst>
              <a:path w="35" h="57">
                <a:moveTo>
                  <a:pt x="28" y="56"/>
                </a:moveTo>
                <a:lnTo>
                  <a:pt x="34" y="0"/>
                </a:lnTo>
                <a:lnTo>
                  <a:pt x="0" y="21"/>
                </a:lnTo>
                <a:lnTo>
                  <a:pt x="7" y="56"/>
                </a:lnTo>
                <a:lnTo>
                  <a:pt x="28" y="56"/>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3" name="Freeform 41"/>
          <p:cNvSpPr>
            <a:spLocks noChangeArrowheads="1"/>
          </p:cNvSpPr>
          <p:nvPr/>
        </p:nvSpPr>
        <p:spPr bwMode="auto">
          <a:xfrm>
            <a:off x="19575247" y="11220729"/>
            <a:ext cx="14497" cy="22783"/>
          </a:xfrm>
          <a:custGeom>
            <a:avLst/>
            <a:gdLst>
              <a:gd name="T0" fmla="*/ 0 w 29"/>
              <a:gd name="T1" fmla="*/ 0 h 50"/>
              <a:gd name="T2" fmla="*/ 28 w 29"/>
              <a:gd name="T3" fmla="*/ 0 h 50"/>
              <a:gd name="T4" fmla="*/ 21 w 29"/>
              <a:gd name="T5" fmla="*/ 28 h 50"/>
              <a:gd name="T6" fmla="*/ 0 w 29"/>
              <a:gd name="T7" fmla="*/ 49 h 50"/>
              <a:gd name="T8" fmla="*/ 0 w 29"/>
              <a:gd name="T9" fmla="*/ 0 h 50"/>
            </a:gdLst>
            <a:ahLst/>
            <a:cxnLst>
              <a:cxn ang="0">
                <a:pos x="T0" y="T1"/>
              </a:cxn>
              <a:cxn ang="0">
                <a:pos x="T2" y="T3"/>
              </a:cxn>
              <a:cxn ang="0">
                <a:pos x="T4" y="T5"/>
              </a:cxn>
              <a:cxn ang="0">
                <a:pos x="T6" y="T7"/>
              </a:cxn>
              <a:cxn ang="0">
                <a:pos x="T8" y="T9"/>
              </a:cxn>
            </a:cxnLst>
            <a:rect l="0" t="0" r="r" b="b"/>
            <a:pathLst>
              <a:path w="29" h="50">
                <a:moveTo>
                  <a:pt x="0" y="0"/>
                </a:moveTo>
                <a:lnTo>
                  <a:pt x="28" y="0"/>
                </a:lnTo>
                <a:lnTo>
                  <a:pt x="21" y="28"/>
                </a:lnTo>
                <a:lnTo>
                  <a:pt x="0" y="49"/>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4" name="Freeform 42"/>
          <p:cNvSpPr>
            <a:spLocks noChangeArrowheads="1"/>
          </p:cNvSpPr>
          <p:nvPr/>
        </p:nvSpPr>
        <p:spPr bwMode="auto">
          <a:xfrm>
            <a:off x="17570413" y="12018159"/>
            <a:ext cx="4142" cy="4142"/>
          </a:xfrm>
          <a:custGeom>
            <a:avLst/>
            <a:gdLst>
              <a:gd name="T0" fmla="*/ 0 w 8"/>
              <a:gd name="T1" fmla="*/ 0 h 8"/>
              <a:gd name="T2" fmla="*/ 7 w 8"/>
              <a:gd name="T3" fmla="*/ 7 h 8"/>
              <a:gd name="T4" fmla="*/ 0 w 8"/>
              <a:gd name="T5" fmla="*/ 7 h 8"/>
              <a:gd name="T6" fmla="*/ 0 w 8"/>
              <a:gd name="T7" fmla="*/ 0 h 8"/>
            </a:gdLst>
            <a:ahLst/>
            <a:cxnLst>
              <a:cxn ang="0">
                <a:pos x="T0" y="T1"/>
              </a:cxn>
              <a:cxn ang="0">
                <a:pos x="T2" y="T3"/>
              </a:cxn>
              <a:cxn ang="0">
                <a:pos x="T4" y="T5"/>
              </a:cxn>
              <a:cxn ang="0">
                <a:pos x="T6" y="T7"/>
              </a:cxn>
            </a:cxnLst>
            <a:rect l="0" t="0" r="r" b="b"/>
            <a:pathLst>
              <a:path w="8" h="8">
                <a:moveTo>
                  <a:pt x="0" y="0"/>
                </a:moveTo>
                <a:lnTo>
                  <a:pt x="7" y="7"/>
                </a:lnTo>
                <a:lnTo>
                  <a:pt x="0" y="7"/>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5" name="Freeform 43"/>
          <p:cNvSpPr>
            <a:spLocks noChangeArrowheads="1"/>
          </p:cNvSpPr>
          <p:nvPr/>
        </p:nvSpPr>
        <p:spPr bwMode="auto">
          <a:xfrm>
            <a:off x="17560057" y="12001589"/>
            <a:ext cx="10356" cy="4142"/>
          </a:xfrm>
          <a:custGeom>
            <a:avLst/>
            <a:gdLst>
              <a:gd name="T0" fmla="*/ 0 w 22"/>
              <a:gd name="T1" fmla="*/ 0 h 8"/>
              <a:gd name="T2" fmla="*/ 21 w 22"/>
              <a:gd name="T3" fmla="*/ 7 h 8"/>
              <a:gd name="T4" fmla="*/ 0 w 22"/>
              <a:gd name="T5" fmla="*/ 0 h 8"/>
            </a:gdLst>
            <a:ahLst/>
            <a:cxnLst>
              <a:cxn ang="0">
                <a:pos x="T0" y="T1"/>
              </a:cxn>
              <a:cxn ang="0">
                <a:pos x="T2" y="T3"/>
              </a:cxn>
              <a:cxn ang="0">
                <a:pos x="T4" y="T5"/>
              </a:cxn>
            </a:cxnLst>
            <a:rect l="0" t="0" r="r" b="b"/>
            <a:pathLst>
              <a:path w="22" h="8">
                <a:moveTo>
                  <a:pt x="0" y="0"/>
                </a:moveTo>
                <a:lnTo>
                  <a:pt x="21" y="7"/>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6" name="Freeform 44"/>
          <p:cNvSpPr>
            <a:spLocks noChangeArrowheads="1"/>
          </p:cNvSpPr>
          <p:nvPr/>
        </p:nvSpPr>
        <p:spPr bwMode="auto">
          <a:xfrm>
            <a:off x="19643593" y="13233980"/>
            <a:ext cx="4142" cy="4142"/>
          </a:xfrm>
          <a:custGeom>
            <a:avLst/>
            <a:gdLst>
              <a:gd name="T0" fmla="*/ 0 w 7"/>
              <a:gd name="T1" fmla="*/ 7 h 8"/>
              <a:gd name="T2" fmla="*/ 6 w 7"/>
              <a:gd name="T3" fmla="*/ 7 h 8"/>
              <a:gd name="T4" fmla="*/ 0 w 7"/>
              <a:gd name="T5" fmla="*/ 0 h 8"/>
              <a:gd name="T6" fmla="*/ 0 w 7"/>
              <a:gd name="T7" fmla="*/ 7 h 8"/>
            </a:gdLst>
            <a:ahLst/>
            <a:cxnLst>
              <a:cxn ang="0">
                <a:pos x="T0" y="T1"/>
              </a:cxn>
              <a:cxn ang="0">
                <a:pos x="T2" y="T3"/>
              </a:cxn>
              <a:cxn ang="0">
                <a:pos x="T4" y="T5"/>
              </a:cxn>
              <a:cxn ang="0">
                <a:pos x="T6" y="T7"/>
              </a:cxn>
            </a:cxnLst>
            <a:rect l="0" t="0" r="r" b="b"/>
            <a:pathLst>
              <a:path w="7" h="8">
                <a:moveTo>
                  <a:pt x="0" y="7"/>
                </a:moveTo>
                <a:lnTo>
                  <a:pt x="6" y="7"/>
                </a:lnTo>
                <a:lnTo>
                  <a:pt x="0" y="0"/>
                </a:lnTo>
                <a:lnTo>
                  <a:pt x="0" y="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7" name="Freeform 45"/>
          <p:cNvSpPr>
            <a:spLocks noChangeArrowheads="1"/>
          </p:cNvSpPr>
          <p:nvPr/>
        </p:nvSpPr>
        <p:spPr bwMode="auto">
          <a:xfrm>
            <a:off x="19618740" y="11197946"/>
            <a:ext cx="4142" cy="4142"/>
          </a:xfrm>
          <a:custGeom>
            <a:avLst/>
            <a:gdLst>
              <a:gd name="T0" fmla="*/ 0 w 8"/>
              <a:gd name="T1" fmla="*/ 7 h 8"/>
              <a:gd name="T2" fmla="*/ 7 w 8"/>
              <a:gd name="T3" fmla="*/ 0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0"/>
                </a:lnTo>
                <a:lnTo>
                  <a:pt x="0" y="0"/>
                </a:lnTo>
                <a:lnTo>
                  <a:pt x="0" y="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8" name="Freeform 46"/>
          <p:cNvSpPr>
            <a:spLocks noChangeArrowheads="1"/>
          </p:cNvSpPr>
          <p:nvPr/>
        </p:nvSpPr>
        <p:spPr bwMode="auto">
          <a:xfrm>
            <a:off x="20016392" y="9677651"/>
            <a:ext cx="1219884" cy="2294939"/>
          </a:xfrm>
          <a:custGeom>
            <a:avLst/>
            <a:gdLst>
              <a:gd name="T0" fmla="*/ 2519 w 2596"/>
              <a:gd name="T1" fmla="*/ 1627 h 4884"/>
              <a:gd name="T2" fmla="*/ 2435 w 2596"/>
              <a:gd name="T3" fmla="*/ 1961 h 4884"/>
              <a:gd name="T4" fmla="*/ 2456 w 2596"/>
              <a:gd name="T5" fmla="*/ 2309 h 4884"/>
              <a:gd name="T6" fmla="*/ 2568 w 2596"/>
              <a:gd name="T7" fmla="*/ 2441 h 4884"/>
              <a:gd name="T8" fmla="*/ 2526 w 2596"/>
              <a:gd name="T9" fmla="*/ 2539 h 4884"/>
              <a:gd name="T10" fmla="*/ 2408 w 2596"/>
              <a:gd name="T11" fmla="*/ 2713 h 4884"/>
              <a:gd name="T12" fmla="*/ 2234 w 2596"/>
              <a:gd name="T13" fmla="*/ 2643 h 4884"/>
              <a:gd name="T14" fmla="*/ 1969 w 2596"/>
              <a:gd name="T15" fmla="*/ 2706 h 4884"/>
              <a:gd name="T16" fmla="*/ 1614 w 2596"/>
              <a:gd name="T17" fmla="*/ 2907 h 4884"/>
              <a:gd name="T18" fmla="*/ 1531 w 2596"/>
              <a:gd name="T19" fmla="*/ 3074 h 4884"/>
              <a:gd name="T20" fmla="*/ 1531 w 2596"/>
              <a:gd name="T21" fmla="*/ 3207 h 4884"/>
              <a:gd name="T22" fmla="*/ 1538 w 2596"/>
              <a:gd name="T23" fmla="*/ 3367 h 4884"/>
              <a:gd name="T24" fmla="*/ 1573 w 2596"/>
              <a:gd name="T25" fmla="*/ 3666 h 4884"/>
              <a:gd name="T26" fmla="*/ 1468 w 2596"/>
              <a:gd name="T27" fmla="*/ 3867 h 4884"/>
              <a:gd name="T28" fmla="*/ 1148 w 2596"/>
              <a:gd name="T29" fmla="*/ 4055 h 4884"/>
              <a:gd name="T30" fmla="*/ 995 w 2596"/>
              <a:gd name="T31" fmla="*/ 4264 h 4884"/>
              <a:gd name="T32" fmla="*/ 877 w 2596"/>
              <a:gd name="T33" fmla="*/ 4445 h 4884"/>
              <a:gd name="T34" fmla="*/ 724 w 2596"/>
              <a:gd name="T35" fmla="*/ 4855 h 4884"/>
              <a:gd name="T36" fmla="*/ 439 w 2596"/>
              <a:gd name="T37" fmla="*/ 4855 h 4884"/>
              <a:gd name="T38" fmla="*/ 188 w 2596"/>
              <a:gd name="T39" fmla="*/ 4855 h 4884"/>
              <a:gd name="T40" fmla="*/ 28 w 2596"/>
              <a:gd name="T41" fmla="*/ 4716 h 4884"/>
              <a:gd name="T42" fmla="*/ 28 w 2596"/>
              <a:gd name="T43" fmla="*/ 4542 h 4884"/>
              <a:gd name="T44" fmla="*/ 28 w 2596"/>
              <a:gd name="T45" fmla="*/ 4333 h 4884"/>
              <a:gd name="T46" fmla="*/ 147 w 2596"/>
              <a:gd name="T47" fmla="*/ 4146 h 4884"/>
              <a:gd name="T48" fmla="*/ 327 w 2596"/>
              <a:gd name="T49" fmla="*/ 4013 h 4884"/>
              <a:gd name="T50" fmla="*/ 404 w 2596"/>
              <a:gd name="T51" fmla="*/ 3784 h 4884"/>
              <a:gd name="T52" fmla="*/ 453 w 2596"/>
              <a:gd name="T53" fmla="*/ 3457 h 4884"/>
              <a:gd name="T54" fmla="*/ 397 w 2596"/>
              <a:gd name="T55" fmla="*/ 3227 h 4884"/>
              <a:gd name="T56" fmla="*/ 599 w 2596"/>
              <a:gd name="T57" fmla="*/ 3109 h 4884"/>
              <a:gd name="T58" fmla="*/ 821 w 2596"/>
              <a:gd name="T59" fmla="*/ 3116 h 4884"/>
              <a:gd name="T60" fmla="*/ 961 w 2596"/>
              <a:gd name="T61" fmla="*/ 2921 h 4884"/>
              <a:gd name="T62" fmla="*/ 947 w 2596"/>
              <a:gd name="T63" fmla="*/ 2643 h 4884"/>
              <a:gd name="T64" fmla="*/ 856 w 2596"/>
              <a:gd name="T65" fmla="*/ 2573 h 4884"/>
              <a:gd name="T66" fmla="*/ 717 w 2596"/>
              <a:gd name="T67" fmla="*/ 2177 h 4884"/>
              <a:gd name="T68" fmla="*/ 696 w 2596"/>
              <a:gd name="T69" fmla="*/ 1892 h 4884"/>
              <a:gd name="T70" fmla="*/ 564 w 2596"/>
              <a:gd name="T71" fmla="*/ 1488 h 4884"/>
              <a:gd name="T72" fmla="*/ 432 w 2596"/>
              <a:gd name="T73" fmla="*/ 1314 h 4884"/>
              <a:gd name="T74" fmla="*/ 321 w 2596"/>
              <a:gd name="T75" fmla="*/ 1029 h 4884"/>
              <a:gd name="T76" fmla="*/ 286 w 2596"/>
              <a:gd name="T77" fmla="*/ 841 h 4884"/>
              <a:gd name="T78" fmla="*/ 265 w 2596"/>
              <a:gd name="T79" fmla="*/ 626 h 4884"/>
              <a:gd name="T80" fmla="*/ 237 w 2596"/>
              <a:gd name="T81" fmla="*/ 438 h 4884"/>
              <a:gd name="T82" fmla="*/ 369 w 2596"/>
              <a:gd name="T83" fmla="*/ 313 h 4884"/>
              <a:gd name="T84" fmla="*/ 494 w 2596"/>
              <a:gd name="T85" fmla="*/ 313 h 4884"/>
              <a:gd name="T86" fmla="*/ 634 w 2596"/>
              <a:gd name="T87" fmla="*/ 320 h 4884"/>
              <a:gd name="T88" fmla="*/ 634 w 2596"/>
              <a:gd name="T89" fmla="*/ 389 h 4884"/>
              <a:gd name="T90" fmla="*/ 689 w 2596"/>
              <a:gd name="T91" fmla="*/ 549 h 4884"/>
              <a:gd name="T92" fmla="*/ 849 w 2596"/>
              <a:gd name="T93" fmla="*/ 521 h 4884"/>
              <a:gd name="T94" fmla="*/ 961 w 2596"/>
              <a:gd name="T95" fmla="*/ 542 h 4884"/>
              <a:gd name="T96" fmla="*/ 1128 w 2596"/>
              <a:gd name="T97" fmla="*/ 473 h 4884"/>
              <a:gd name="T98" fmla="*/ 1211 w 2596"/>
              <a:gd name="T99" fmla="*/ 487 h 4884"/>
              <a:gd name="T100" fmla="*/ 1239 w 2596"/>
              <a:gd name="T101" fmla="*/ 320 h 4884"/>
              <a:gd name="T102" fmla="*/ 1274 w 2596"/>
              <a:gd name="T103" fmla="*/ 187 h 4884"/>
              <a:gd name="T104" fmla="*/ 1336 w 2596"/>
              <a:gd name="T105" fmla="*/ 27 h 4884"/>
              <a:gd name="T106" fmla="*/ 1454 w 2596"/>
              <a:gd name="T107" fmla="*/ 34 h 4884"/>
              <a:gd name="T108" fmla="*/ 1649 w 2596"/>
              <a:gd name="T109" fmla="*/ 34 h 4884"/>
              <a:gd name="T110" fmla="*/ 1607 w 2596"/>
              <a:gd name="T111" fmla="*/ 208 h 4884"/>
              <a:gd name="T112" fmla="*/ 1566 w 2596"/>
              <a:gd name="T113" fmla="*/ 514 h 4884"/>
              <a:gd name="T114" fmla="*/ 1413 w 2596"/>
              <a:gd name="T115" fmla="*/ 786 h 4884"/>
              <a:gd name="T116" fmla="*/ 1566 w 2596"/>
              <a:gd name="T117" fmla="*/ 1106 h 4884"/>
              <a:gd name="T118" fmla="*/ 1962 w 2596"/>
              <a:gd name="T119" fmla="*/ 1210 h 4884"/>
              <a:gd name="T120" fmla="*/ 2143 w 2596"/>
              <a:gd name="T121" fmla="*/ 1391 h 4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6" h="4884">
                <a:moveTo>
                  <a:pt x="2303" y="1447"/>
                </a:moveTo>
                <a:lnTo>
                  <a:pt x="2352" y="1544"/>
                </a:lnTo>
                <a:lnTo>
                  <a:pt x="2421" y="1593"/>
                </a:lnTo>
                <a:lnTo>
                  <a:pt x="2519" y="1627"/>
                </a:lnTo>
                <a:lnTo>
                  <a:pt x="2505" y="1655"/>
                </a:lnTo>
                <a:lnTo>
                  <a:pt x="2449" y="1801"/>
                </a:lnTo>
                <a:lnTo>
                  <a:pt x="2435" y="1864"/>
                </a:lnTo>
                <a:lnTo>
                  <a:pt x="2435" y="1961"/>
                </a:lnTo>
                <a:lnTo>
                  <a:pt x="2491" y="2031"/>
                </a:lnTo>
                <a:lnTo>
                  <a:pt x="2498" y="2079"/>
                </a:lnTo>
                <a:lnTo>
                  <a:pt x="2449" y="2233"/>
                </a:lnTo>
                <a:lnTo>
                  <a:pt x="2456" y="2309"/>
                </a:lnTo>
                <a:lnTo>
                  <a:pt x="2484" y="2323"/>
                </a:lnTo>
                <a:lnTo>
                  <a:pt x="2484" y="2330"/>
                </a:lnTo>
                <a:lnTo>
                  <a:pt x="2491" y="2386"/>
                </a:lnTo>
                <a:lnTo>
                  <a:pt x="2568" y="2441"/>
                </a:lnTo>
                <a:lnTo>
                  <a:pt x="2595" y="2448"/>
                </a:lnTo>
                <a:lnTo>
                  <a:pt x="2547" y="2490"/>
                </a:lnTo>
                <a:lnTo>
                  <a:pt x="2533" y="2511"/>
                </a:lnTo>
                <a:lnTo>
                  <a:pt x="2526" y="2539"/>
                </a:lnTo>
                <a:lnTo>
                  <a:pt x="2533" y="2594"/>
                </a:lnTo>
                <a:lnTo>
                  <a:pt x="2519" y="2622"/>
                </a:lnTo>
                <a:lnTo>
                  <a:pt x="2421" y="2740"/>
                </a:lnTo>
                <a:lnTo>
                  <a:pt x="2408" y="2713"/>
                </a:lnTo>
                <a:lnTo>
                  <a:pt x="2331" y="2678"/>
                </a:lnTo>
                <a:lnTo>
                  <a:pt x="2303" y="2706"/>
                </a:lnTo>
                <a:lnTo>
                  <a:pt x="2268" y="2685"/>
                </a:lnTo>
                <a:lnTo>
                  <a:pt x="2234" y="2643"/>
                </a:lnTo>
                <a:lnTo>
                  <a:pt x="2227" y="2643"/>
                </a:lnTo>
                <a:lnTo>
                  <a:pt x="2087" y="2657"/>
                </a:lnTo>
                <a:lnTo>
                  <a:pt x="2060" y="2671"/>
                </a:lnTo>
                <a:lnTo>
                  <a:pt x="1969" y="2706"/>
                </a:lnTo>
                <a:lnTo>
                  <a:pt x="1928" y="2719"/>
                </a:lnTo>
                <a:lnTo>
                  <a:pt x="1781" y="2803"/>
                </a:lnTo>
                <a:lnTo>
                  <a:pt x="1740" y="2838"/>
                </a:lnTo>
                <a:lnTo>
                  <a:pt x="1614" y="2907"/>
                </a:lnTo>
                <a:lnTo>
                  <a:pt x="1580" y="2970"/>
                </a:lnTo>
                <a:lnTo>
                  <a:pt x="1552" y="3012"/>
                </a:lnTo>
                <a:lnTo>
                  <a:pt x="1552" y="3019"/>
                </a:lnTo>
                <a:lnTo>
                  <a:pt x="1531" y="3074"/>
                </a:lnTo>
                <a:lnTo>
                  <a:pt x="1510" y="3102"/>
                </a:lnTo>
                <a:lnTo>
                  <a:pt x="1489" y="3137"/>
                </a:lnTo>
                <a:lnTo>
                  <a:pt x="1517" y="3179"/>
                </a:lnTo>
                <a:lnTo>
                  <a:pt x="1531" y="3207"/>
                </a:lnTo>
                <a:lnTo>
                  <a:pt x="1531" y="3234"/>
                </a:lnTo>
                <a:lnTo>
                  <a:pt x="1531" y="3262"/>
                </a:lnTo>
                <a:lnTo>
                  <a:pt x="1531" y="3297"/>
                </a:lnTo>
                <a:lnTo>
                  <a:pt x="1538" y="3367"/>
                </a:lnTo>
                <a:lnTo>
                  <a:pt x="1545" y="3401"/>
                </a:lnTo>
                <a:lnTo>
                  <a:pt x="1552" y="3471"/>
                </a:lnTo>
                <a:lnTo>
                  <a:pt x="1566" y="3596"/>
                </a:lnTo>
                <a:lnTo>
                  <a:pt x="1573" y="3666"/>
                </a:lnTo>
                <a:lnTo>
                  <a:pt x="1552" y="3763"/>
                </a:lnTo>
                <a:lnTo>
                  <a:pt x="1545" y="3770"/>
                </a:lnTo>
                <a:lnTo>
                  <a:pt x="1510" y="3819"/>
                </a:lnTo>
                <a:lnTo>
                  <a:pt x="1468" y="3867"/>
                </a:lnTo>
                <a:lnTo>
                  <a:pt x="1413" y="3923"/>
                </a:lnTo>
                <a:lnTo>
                  <a:pt x="1343" y="3965"/>
                </a:lnTo>
                <a:lnTo>
                  <a:pt x="1190" y="4027"/>
                </a:lnTo>
                <a:lnTo>
                  <a:pt x="1148" y="4055"/>
                </a:lnTo>
                <a:lnTo>
                  <a:pt x="1141" y="4062"/>
                </a:lnTo>
                <a:lnTo>
                  <a:pt x="1079" y="4153"/>
                </a:lnTo>
                <a:lnTo>
                  <a:pt x="1009" y="4250"/>
                </a:lnTo>
                <a:lnTo>
                  <a:pt x="995" y="4264"/>
                </a:lnTo>
                <a:lnTo>
                  <a:pt x="982" y="4285"/>
                </a:lnTo>
                <a:lnTo>
                  <a:pt x="926" y="4347"/>
                </a:lnTo>
                <a:lnTo>
                  <a:pt x="884" y="4417"/>
                </a:lnTo>
                <a:lnTo>
                  <a:pt x="877" y="4445"/>
                </a:lnTo>
                <a:lnTo>
                  <a:pt x="835" y="4653"/>
                </a:lnTo>
                <a:lnTo>
                  <a:pt x="821" y="4702"/>
                </a:lnTo>
                <a:lnTo>
                  <a:pt x="801" y="4744"/>
                </a:lnTo>
                <a:lnTo>
                  <a:pt x="724" y="4855"/>
                </a:lnTo>
                <a:lnTo>
                  <a:pt x="620" y="4876"/>
                </a:lnTo>
                <a:lnTo>
                  <a:pt x="571" y="4876"/>
                </a:lnTo>
                <a:lnTo>
                  <a:pt x="529" y="4869"/>
                </a:lnTo>
                <a:lnTo>
                  <a:pt x="439" y="4855"/>
                </a:lnTo>
                <a:lnTo>
                  <a:pt x="342" y="4876"/>
                </a:lnTo>
                <a:lnTo>
                  <a:pt x="293" y="4876"/>
                </a:lnTo>
                <a:lnTo>
                  <a:pt x="237" y="4883"/>
                </a:lnTo>
                <a:lnTo>
                  <a:pt x="188" y="4855"/>
                </a:lnTo>
                <a:lnTo>
                  <a:pt x="167" y="4855"/>
                </a:lnTo>
                <a:lnTo>
                  <a:pt x="105" y="4806"/>
                </a:lnTo>
                <a:lnTo>
                  <a:pt x="91" y="4806"/>
                </a:lnTo>
                <a:lnTo>
                  <a:pt x="28" y="4716"/>
                </a:lnTo>
                <a:lnTo>
                  <a:pt x="8" y="4660"/>
                </a:lnTo>
                <a:lnTo>
                  <a:pt x="42" y="4626"/>
                </a:lnTo>
                <a:lnTo>
                  <a:pt x="35" y="4563"/>
                </a:lnTo>
                <a:lnTo>
                  <a:pt x="28" y="4542"/>
                </a:lnTo>
                <a:lnTo>
                  <a:pt x="0" y="4493"/>
                </a:lnTo>
                <a:lnTo>
                  <a:pt x="35" y="4424"/>
                </a:lnTo>
                <a:lnTo>
                  <a:pt x="35" y="4382"/>
                </a:lnTo>
                <a:lnTo>
                  <a:pt x="28" y="4333"/>
                </a:lnTo>
                <a:lnTo>
                  <a:pt x="8" y="4250"/>
                </a:lnTo>
                <a:lnTo>
                  <a:pt x="14" y="4187"/>
                </a:lnTo>
                <a:lnTo>
                  <a:pt x="98" y="4153"/>
                </a:lnTo>
                <a:lnTo>
                  <a:pt x="147" y="4146"/>
                </a:lnTo>
                <a:lnTo>
                  <a:pt x="202" y="4125"/>
                </a:lnTo>
                <a:lnTo>
                  <a:pt x="230" y="4104"/>
                </a:lnTo>
                <a:lnTo>
                  <a:pt x="307" y="4034"/>
                </a:lnTo>
                <a:lnTo>
                  <a:pt x="327" y="4013"/>
                </a:lnTo>
                <a:lnTo>
                  <a:pt x="334" y="3951"/>
                </a:lnTo>
                <a:lnTo>
                  <a:pt x="355" y="3895"/>
                </a:lnTo>
                <a:lnTo>
                  <a:pt x="390" y="3832"/>
                </a:lnTo>
                <a:lnTo>
                  <a:pt x="404" y="3784"/>
                </a:lnTo>
                <a:lnTo>
                  <a:pt x="467" y="3666"/>
                </a:lnTo>
                <a:lnTo>
                  <a:pt x="474" y="3589"/>
                </a:lnTo>
                <a:lnTo>
                  <a:pt x="501" y="3506"/>
                </a:lnTo>
                <a:lnTo>
                  <a:pt x="453" y="3457"/>
                </a:lnTo>
                <a:lnTo>
                  <a:pt x="376" y="3373"/>
                </a:lnTo>
                <a:lnTo>
                  <a:pt x="327" y="3332"/>
                </a:lnTo>
                <a:lnTo>
                  <a:pt x="369" y="3241"/>
                </a:lnTo>
                <a:lnTo>
                  <a:pt x="397" y="3227"/>
                </a:lnTo>
                <a:lnTo>
                  <a:pt x="460" y="3207"/>
                </a:lnTo>
                <a:lnTo>
                  <a:pt x="550" y="3165"/>
                </a:lnTo>
                <a:lnTo>
                  <a:pt x="550" y="3151"/>
                </a:lnTo>
                <a:lnTo>
                  <a:pt x="599" y="3109"/>
                </a:lnTo>
                <a:lnTo>
                  <a:pt x="682" y="3102"/>
                </a:lnTo>
                <a:lnTo>
                  <a:pt x="731" y="3116"/>
                </a:lnTo>
                <a:lnTo>
                  <a:pt x="801" y="3130"/>
                </a:lnTo>
                <a:lnTo>
                  <a:pt x="821" y="3116"/>
                </a:lnTo>
                <a:lnTo>
                  <a:pt x="821" y="3130"/>
                </a:lnTo>
                <a:lnTo>
                  <a:pt x="856" y="3109"/>
                </a:lnTo>
                <a:lnTo>
                  <a:pt x="919" y="3040"/>
                </a:lnTo>
                <a:lnTo>
                  <a:pt x="961" y="2921"/>
                </a:lnTo>
                <a:lnTo>
                  <a:pt x="982" y="2838"/>
                </a:lnTo>
                <a:lnTo>
                  <a:pt x="974" y="2671"/>
                </a:lnTo>
                <a:lnTo>
                  <a:pt x="954" y="2650"/>
                </a:lnTo>
                <a:lnTo>
                  <a:pt x="947" y="2643"/>
                </a:lnTo>
                <a:lnTo>
                  <a:pt x="947" y="2650"/>
                </a:lnTo>
                <a:lnTo>
                  <a:pt x="926" y="2650"/>
                </a:lnTo>
                <a:lnTo>
                  <a:pt x="877" y="2622"/>
                </a:lnTo>
                <a:lnTo>
                  <a:pt x="856" y="2573"/>
                </a:lnTo>
                <a:lnTo>
                  <a:pt x="821" y="2504"/>
                </a:lnTo>
                <a:lnTo>
                  <a:pt x="787" y="2462"/>
                </a:lnTo>
                <a:lnTo>
                  <a:pt x="766" y="2406"/>
                </a:lnTo>
                <a:lnTo>
                  <a:pt x="717" y="2177"/>
                </a:lnTo>
                <a:lnTo>
                  <a:pt x="717" y="2093"/>
                </a:lnTo>
                <a:lnTo>
                  <a:pt x="703" y="2024"/>
                </a:lnTo>
                <a:lnTo>
                  <a:pt x="703" y="1947"/>
                </a:lnTo>
                <a:lnTo>
                  <a:pt x="696" y="1892"/>
                </a:lnTo>
                <a:lnTo>
                  <a:pt x="682" y="1794"/>
                </a:lnTo>
                <a:lnTo>
                  <a:pt x="648" y="1662"/>
                </a:lnTo>
                <a:lnTo>
                  <a:pt x="599" y="1530"/>
                </a:lnTo>
                <a:lnTo>
                  <a:pt x="564" y="1488"/>
                </a:lnTo>
                <a:lnTo>
                  <a:pt x="529" y="1412"/>
                </a:lnTo>
                <a:lnTo>
                  <a:pt x="460" y="1328"/>
                </a:lnTo>
                <a:lnTo>
                  <a:pt x="432" y="1328"/>
                </a:lnTo>
                <a:lnTo>
                  <a:pt x="432" y="1314"/>
                </a:lnTo>
                <a:lnTo>
                  <a:pt x="390" y="1238"/>
                </a:lnTo>
                <a:lnTo>
                  <a:pt x="376" y="1203"/>
                </a:lnTo>
                <a:lnTo>
                  <a:pt x="334" y="1043"/>
                </a:lnTo>
                <a:lnTo>
                  <a:pt x="321" y="1029"/>
                </a:lnTo>
                <a:lnTo>
                  <a:pt x="300" y="974"/>
                </a:lnTo>
                <a:lnTo>
                  <a:pt x="300" y="904"/>
                </a:lnTo>
                <a:lnTo>
                  <a:pt x="293" y="876"/>
                </a:lnTo>
                <a:lnTo>
                  <a:pt x="286" y="841"/>
                </a:lnTo>
                <a:lnTo>
                  <a:pt x="258" y="709"/>
                </a:lnTo>
                <a:lnTo>
                  <a:pt x="244" y="681"/>
                </a:lnTo>
                <a:lnTo>
                  <a:pt x="237" y="667"/>
                </a:lnTo>
                <a:lnTo>
                  <a:pt x="265" y="626"/>
                </a:lnTo>
                <a:lnTo>
                  <a:pt x="265" y="605"/>
                </a:lnTo>
                <a:lnTo>
                  <a:pt x="230" y="514"/>
                </a:lnTo>
                <a:lnTo>
                  <a:pt x="209" y="480"/>
                </a:lnTo>
                <a:lnTo>
                  <a:pt x="237" y="438"/>
                </a:lnTo>
                <a:lnTo>
                  <a:pt x="244" y="389"/>
                </a:lnTo>
                <a:lnTo>
                  <a:pt x="265" y="382"/>
                </a:lnTo>
                <a:lnTo>
                  <a:pt x="321" y="313"/>
                </a:lnTo>
                <a:lnTo>
                  <a:pt x="369" y="313"/>
                </a:lnTo>
                <a:lnTo>
                  <a:pt x="397" y="340"/>
                </a:lnTo>
                <a:lnTo>
                  <a:pt x="425" y="326"/>
                </a:lnTo>
                <a:lnTo>
                  <a:pt x="439" y="354"/>
                </a:lnTo>
                <a:lnTo>
                  <a:pt x="494" y="313"/>
                </a:lnTo>
                <a:lnTo>
                  <a:pt x="557" y="340"/>
                </a:lnTo>
                <a:lnTo>
                  <a:pt x="585" y="347"/>
                </a:lnTo>
                <a:lnTo>
                  <a:pt x="620" y="340"/>
                </a:lnTo>
                <a:lnTo>
                  <a:pt x="634" y="320"/>
                </a:lnTo>
                <a:lnTo>
                  <a:pt x="661" y="326"/>
                </a:lnTo>
                <a:lnTo>
                  <a:pt x="668" y="347"/>
                </a:lnTo>
                <a:lnTo>
                  <a:pt x="654" y="361"/>
                </a:lnTo>
                <a:lnTo>
                  <a:pt x="634" y="389"/>
                </a:lnTo>
                <a:lnTo>
                  <a:pt x="634" y="445"/>
                </a:lnTo>
                <a:lnTo>
                  <a:pt x="648" y="473"/>
                </a:lnTo>
                <a:lnTo>
                  <a:pt x="689" y="521"/>
                </a:lnTo>
                <a:lnTo>
                  <a:pt x="689" y="549"/>
                </a:lnTo>
                <a:lnTo>
                  <a:pt x="717" y="542"/>
                </a:lnTo>
                <a:lnTo>
                  <a:pt x="766" y="521"/>
                </a:lnTo>
                <a:lnTo>
                  <a:pt x="801" y="521"/>
                </a:lnTo>
                <a:lnTo>
                  <a:pt x="849" y="521"/>
                </a:lnTo>
                <a:lnTo>
                  <a:pt x="877" y="493"/>
                </a:lnTo>
                <a:lnTo>
                  <a:pt x="898" y="507"/>
                </a:lnTo>
                <a:lnTo>
                  <a:pt x="919" y="514"/>
                </a:lnTo>
                <a:lnTo>
                  <a:pt x="961" y="542"/>
                </a:lnTo>
                <a:lnTo>
                  <a:pt x="961" y="473"/>
                </a:lnTo>
                <a:lnTo>
                  <a:pt x="1009" y="480"/>
                </a:lnTo>
                <a:lnTo>
                  <a:pt x="1072" y="459"/>
                </a:lnTo>
                <a:lnTo>
                  <a:pt x="1128" y="473"/>
                </a:lnTo>
                <a:lnTo>
                  <a:pt x="1176" y="521"/>
                </a:lnTo>
                <a:lnTo>
                  <a:pt x="1204" y="535"/>
                </a:lnTo>
                <a:lnTo>
                  <a:pt x="1204" y="493"/>
                </a:lnTo>
                <a:lnTo>
                  <a:pt x="1211" y="487"/>
                </a:lnTo>
                <a:lnTo>
                  <a:pt x="1162" y="452"/>
                </a:lnTo>
                <a:lnTo>
                  <a:pt x="1211" y="389"/>
                </a:lnTo>
                <a:lnTo>
                  <a:pt x="1218" y="375"/>
                </a:lnTo>
                <a:lnTo>
                  <a:pt x="1239" y="320"/>
                </a:lnTo>
                <a:lnTo>
                  <a:pt x="1246" y="320"/>
                </a:lnTo>
                <a:lnTo>
                  <a:pt x="1260" y="257"/>
                </a:lnTo>
                <a:lnTo>
                  <a:pt x="1274" y="194"/>
                </a:lnTo>
                <a:lnTo>
                  <a:pt x="1274" y="187"/>
                </a:lnTo>
                <a:lnTo>
                  <a:pt x="1288" y="118"/>
                </a:lnTo>
                <a:lnTo>
                  <a:pt x="1288" y="34"/>
                </a:lnTo>
                <a:lnTo>
                  <a:pt x="1308" y="0"/>
                </a:lnTo>
                <a:lnTo>
                  <a:pt x="1336" y="27"/>
                </a:lnTo>
                <a:lnTo>
                  <a:pt x="1392" y="27"/>
                </a:lnTo>
                <a:lnTo>
                  <a:pt x="1434" y="34"/>
                </a:lnTo>
                <a:lnTo>
                  <a:pt x="1441" y="27"/>
                </a:lnTo>
                <a:lnTo>
                  <a:pt x="1454" y="34"/>
                </a:lnTo>
                <a:lnTo>
                  <a:pt x="1482" y="55"/>
                </a:lnTo>
                <a:lnTo>
                  <a:pt x="1545" y="34"/>
                </a:lnTo>
                <a:lnTo>
                  <a:pt x="1601" y="27"/>
                </a:lnTo>
                <a:lnTo>
                  <a:pt x="1649" y="34"/>
                </a:lnTo>
                <a:lnTo>
                  <a:pt x="1677" y="55"/>
                </a:lnTo>
                <a:lnTo>
                  <a:pt x="1607" y="153"/>
                </a:lnTo>
                <a:lnTo>
                  <a:pt x="1607" y="194"/>
                </a:lnTo>
                <a:lnTo>
                  <a:pt x="1607" y="208"/>
                </a:lnTo>
                <a:lnTo>
                  <a:pt x="1607" y="257"/>
                </a:lnTo>
                <a:lnTo>
                  <a:pt x="1642" y="382"/>
                </a:lnTo>
                <a:lnTo>
                  <a:pt x="1649" y="389"/>
                </a:lnTo>
                <a:lnTo>
                  <a:pt x="1566" y="514"/>
                </a:lnTo>
                <a:lnTo>
                  <a:pt x="1566" y="521"/>
                </a:lnTo>
                <a:lnTo>
                  <a:pt x="1468" y="653"/>
                </a:lnTo>
                <a:lnTo>
                  <a:pt x="1420" y="765"/>
                </a:lnTo>
                <a:lnTo>
                  <a:pt x="1413" y="786"/>
                </a:lnTo>
                <a:lnTo>
                  <a:pt x="1420" y="855"/>
                </a:lnTo>
                <a:lnTo>
                  <a:pt x="1482" y="918"/>
                </a:lnTo>
                <a:lnTo>
                  <a:pt x="1482" y="1043"/>
                </a:lnTo>
                <a:lnTo>
                  <a:pt x="1566" y="1106"/>
                </a:lnTo>
                <a:lnTo>
                  <a:pt x="1670" y="1147"/>
                </a:lnTo>
                <a:lnTo>
                  <a:pt x="1837" y="1147"/>
                </a:lnTo>
                <a:lnTo>
                  <a:pt x="1879" y="1141"/>
                </a:lnTo>
                <a:lnTo>
                  <a:pt x="1962" y="1210"/>
                </a:lnTo>
                <a:lnTo>
                  <a:pt x="1990" y="1273"/>
                </a:lnTo>
                <a:lnTo>
                  <a:pt x="2032" y="1314"/>
                </a:lnTo>
                <a:lnTo>
                  <a:pt x="2095" y="1356"/>
                </a:lnTo>
                <a:lnTo>
                  <a:pt x="2143" y="1391"/>
                </a:lnTo>
                <a:lnTo>
                  <a:pt x="2234" y="1433"/>
                </a:lnTo>
                <a:lnTo>
                  <a:pt x="2303" y="144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9" name="Freeform 47"/>
          <p:cNvSpPr>
            <a:spLocks noChangeArrowheads="1"/>
          </p:cNvSpPr>
          <p:nvPr/>
        </p:nvSpPr>
        <p:spPr bwMode="auto">
          <a:xfrm>
            <a:off x="20790987" y="9043851"/>
            <a:ext cx="10356" cy="10357"/>
          </a:xfrm>
          <a:custGeom>
            <a:avLst/>
            <a:gdLst>
              <a:gd name="T0" fmla="*/ 14 w 22"/>
              <a:gd name="T1" fmla="*/ 0 h 22"/>
              <a:gd name="T2" fmla="*/ 21 w 22"/>
              <a:gd name="T3" fmla="*/ 21 h 22"/>
              <a:gd name="T4" fmla="*/ 0 w 22"/>
              <a:gd name="T5" fmla="*/ 7 h 22"/>
              <a:gd name="T6" fmla="*/ 14 w 22"/>
              <a:gd name="T7" fmla="*/ 0 h 22"/>
            </a:gdLst>
            <a:ahLst/>
            <a:cxnLst>
              <a:cxn ang="0">
                <a:pos x="T0" y="T1"/>
              </a:cxn>
              <a:cxn ang="0">
                <a:pos x="T2" y="T3"/>
              </a:cxn>
              <a:cxn ang="0">
                <a:pos x="T4" y="T5"/>
              </a:cxn>
              <a:cxn ang="0">
                <a:pos x="T6" y="T7"/>
              </a:cxn>
            </a:cxnLst>
            <a:rect l="0" t="0" r="r" b="b"/>
            <a:pathLst>
              <a:path w="22" h="22">
                <a:moveTo>
                  <a:pt x="14" y="0"/>
                </a:moveTo>
                <a:lnTo>
                  <a:pt x="21" y="21"/>
                </a:lnTo>
                <a:lnTo>
                  <a:pt x="0" y="7"/>
                </a:lnTo>
                <a:lnTo>
                  <a:pt x="14"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0" name="Freeform 48"/>
          <p:cNvSpPr>
            <a:spLocks noChangeArrowheads="1"/>
          </p:cNvSpPr>
          <p:nvPr/>
        </p:nvSpPr>
        <p:spPr bwMode="auto">
          <a:xfrm>
            <a:off x="19788570" y="8654458"/>
            <a:ext cx="1186747" cy="1282101"/>
          </a:xfrm>
          <a:custGeom>
            <a:avLst/>
            <a:gdLst>
              <a:gd name="T0" fmla="*/ 1822 w 2526"/>
              <a:gd name="T1" fmla="*/ 2205 h 2728"/>
              <a:gd name="T2" fmla="*/ 1968 w 2526"/>
              <a:gd name="T3" fmla="*/ 2233 h 2728"/>
              <a:gd name="T4" fmla="*/ 2191 w 2526"/>
              <a:gd name="T5" fmla="*/ 2205 h 2728"/>
              <a:gd name="T6" fmla="*/ 2434 w 2526"/>
              <a:gd name="T7" fmla="*/ 1781 h 2728"/>
              <a:gd name="T8" fmla="*/ 2476 w 2526"/>
              <a:gd name="T9" fmla="*/ 1586 h 2728"/>
              <a:gd name="T10" fmla="*/ 2358 w 2526"/>
              <a:gd name="T11" fmla="*/ 1454 h 2728"/>
              <a:gd name="T12" fmla="*/ 2288 w 2526"/>
              <a:gd name="T13" fmla="*/ 1322 h 2728"/>
              <a:gd name="T14" fmla="*/ 2267 w 2526"/>
              <a:gd name="T15" fmla="*/ 1113 h 2728"/>
              <a:gd name="T16" fmla="*/ 2288 w 2526"/>
              <a:gd name="T17" fmla="*/ 926 h 2728"/>
              <a:gd name="T18" fmla="*/ 2163 w 2526"/>
              <a:gd name="T19" fmla="*/ 863 h 2728"/>
              <a:gd name="T20" fmla="*/ 2066 w 2526"/>
              <a:gd name="T21" fmla="*/ 821 h 2728"/>
              <a:gd name="T22" fmla="*/ 2031 w 2526"/>
              <a:gd name="T23" fmla="*/ 884 h 2728"/>
              <a:gd name="T24" fmla="*/ 1989 w 2526"/>
              <a:gd name="T25" fmla="*/ 884 h 2728"/>
              <a:gd name="T26" fmla="*/ 1927 w 2526"/>
              <a:gd name="T27" fmla="*/ 821 h 2728"/>
              <a:gd name="T28" fmla="*/ 1739 w 2526"/>
              <a:gd name="T29" fmla="*/ 898 h 2728"/>
              <a:gd name="T30" fmla="*/ 1495 w 2526"/>
              <a:gd name="T31" fmla="*/ 661 h 2728"/>
              <a:gd name="T32" fmla="*/ 1301 w 2526"/>
              <a:gd name="T33" fmla="*/ 529 h 2728"/>
              <a:gd name="T34" fmla="*/ 1113 w 2526"/>
              <a:gd name="T35" fmla="*/ 362 h 2728"/>
              <a:gd name="T36" fmla="*/ 1113 w 2526"/>
              <a:gd name="T37" fmla="*/ 167 h 2728"/>
              <a:gd name="T38" fmla="*/ 1022 w 2526"/>
              <a:gd name="T39" fmla="*/ 70 h 2728"/>
              <a:gd name="T40" fmla="*/ 904 w 2526"/>
              <a:gd name="T41" fmla="*/ 0 h 2728"/>
              <a:gd name="T42" fmla="*/ 820 w 2526"/>
              <a:gd name="T43" fmla="*/ 14 h 2728"/>
              <a:gd name="T44" fmla="*/ 716 w 2526"/>
              <a:gd name="T45" fmla="*/ 111 h 2728"/>
              <a:gd name="T46" fmla="*/ 549 w 2526"/>
              <a:gd name="T47" fmla="*/ 105 h 2728"/>
              <a:gd name="T48" fmla="*/ 347 w 2526"/>
              <a:gd name="T49" fmla="*/ 174 h 2728"/>
              <a:gd name="T50" fmla="*/ 382 w 2526"/>
              <a:gd name="T51" fmla="*/ 376 h 2728"/>
              <a:gd name="T52" fmla="*/ 229 w 2526"/>
              <a:gd name="T53" fmla="*/ 536 h 2728"/>
              <a:gd name="T54" fmla="*/ 118 w 2526"/>
              <a:gd name="T55" fmla="*/ 571 h 2728"/>
              <a:gd name="T56" fmla="*/ 62 w 2526"/>
              <a:gd name="T57" fmla="*/ 661 h 2728"/>
              <a:gd name="T58" fmla="*/ 69 w 2526"/>
              <a:gd name="T59" fmla="*/ 717 h 2728"/>
              <a:gd name="T60" fmla="*/ 90 w 2526"/>
              <a:gd name="T61" fmla="*/ 814 h 2728"/>
              <a:gd name="T62" fmla="*/ 201 w 2526"/>
              <a:gd name="T63" fmla="*/ 1009 h 2728"/>
              <a:gd name="T64" fmla="*/ 222 w 2526"/>
              <a:gd name="T65" fmla="*/ 1106 h 2728"/>
              <a:gd name="T66" fmla="*/ 320 w 2526"/>
              <a:gd name="T67" fmla="*/ 1245 h 2728"/>
              <a:gd name="T68" fmla="*/ 334 w 2526"/>
              <a:gd name="T69" fmla="*/ 1350 h 2728"/>
              <a:gd name="T70" fmla="*/ 417 w 2526"/>
              <a:gd name="T71" fmla="*/ 1517 h 2728"/>
              <a:gd name="T72" fmla="*/ 619 w 2526"/>
              <a:gd name="T73" fmla="*/ 1677 h 2728"/>
              <a:gd name="T74" fmla="*/ 647 w 2526"/>
              <a:gd name="T75" fmla="*/ 1802 h 2728"/>
              <a:gd name="T76" fmla="*/ 779 w 2526"/>
              <a:gd name="T77" fmla="*/ 1885 h 2728"/>
              <a:gd name="T78" fmla="*/ 751 w 2526"/>
              <a:gd name="T79" fmla="*/ 2011 h 2728"/>
              <a:gd name="T80" fmla="*/ 626 w 2526"/>
              <a:gd name="T81" fmla="*/ 2129 h 2728"/>
              <a:gd name="T82" fmla="*/ 521 w 2526"/>
              <a:gd name="T83" fmla="*/ 2324 h 2728"/>
              <a:gd name="T84" fmla="*/ 563 w 2526"/>
              <a:gd name="T85" fmla="*/ 2456 h 2728"/>
              <a:gd name="T86" fmla="*/ 695 w 2526"/>
              <a:gd name="T87" fmla="*/ 2658 h 2728"/>
              <a:gd name="T88" fmla="*/ 855 w 2526"/>
              <a:gd name="T89" fmla="*/ 2491 h 2728"/>
              <a:gd name="T90" fmla="*/ 1043 w 2526"/>
              <a:gd name="T91" fmla="*/ 2518 h 2728"/>
              <a:gd name="T92" fmla="*/ 1154 w 2526"/>
              <a:gd name="T93" fmla="*/ 2525 h 2728"/>
              <a:gd name="T94" fmla="*/ 1175 w 2526"/>
              <a:gd name="T95" fmla="*/ 2699 h 2728"/>
              <a:gd name="T96" fmla="*/ 1335 w 2526"/>
              <a:gd name="T97" fmla="*/ 2699 h 2728"/>
              <a:gd name="T98" fmla="*/ 1447 w 2526"/>
              <a:gd name="T99" fmla="*/ 2651 h 2728"/>
              <a:gd name="T100" fmla="*/ 1690 w 2526"/>
              <a:gd name="T101" fmla="*/ 2713 h 2728"/>
              <a:gd name="T102" fmla="*/ 1704 w 2526"/>
              <a:gd name="T103" fmla="*/ 2553 h 2728"/>
              <a:gd name="T104" fmla="*/ 1760 w 2526"/>
              <a:gd name="T105" fmla="*/ 2365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26" h="2728">
                <a:moveTo>
                  <a:pt x="1760" y="2365"/>
                </a:moveTo>
                <a:lnTo>
                  <a:pt x="1774" y="2296"/>
                </a:lnTo>
                <a:lnTo>
                  <a:pt x="1774" y="2212"/>
                </a:lnTo>
                <a:lnTo>
                  <a:pt x="1794" y="2178"/>
                </a:lnTo>
                <a:lnTo>
                  <a:pt x="1822" y="2205"/>
                </a:lnTo>
                <a:lnTo>
                  <a:pt x="1878" y="2205"/>
                </a:lnTo>
                <a:lnTo>
                  <a:pt x="1920" y="2212"/>
                </a:lnTo>
                <a:lnTo>
                  <a:pt x="1927" y="2205"/>
                </a:lnTo>
                <a:lnTo>
                  <a:pt x="1940" y="2212"/>
                </a:lnTo>
                <a:lnTo>
                  <a:pt x="1968" y="2233"/>
                </a:lnTo>
                <a:lnTo>
                  <a:pt x="2031" y="2212"/>
                </a:lnTo>
                <a:lnTo>
                  <a:pt x="2087" y="2205"/>
                </a:lnTo>
                <a:lnTo>
                  <a:pt x="2135" y="2212"/>
                </a:lnTo>
                <a:lnTo>
                  <a:pt x="2163" y="2233"/>
                </a:lnTo>
                <a:lnTo>
                  <a:pt x="2191" y="2205"/>
                </a:lnTo>
                <a:lnTo>
                  <a:pt x="2226" y="2178"/>
                </a:lnTo>
                <a:lnTo>
                  <a:pt x="2316" y="2031"/>
                </a:lnTo>
                <a:lnTo>
                  <a:pt x="2365" y="1899"/>
                </a:lnTo>
                <a:lnTo>
                  <a:pt x="2379" y="1878"/>
                </a:lnTo>
                <a:lnTo>
                  <a:pt x="2434" y="1781"/>
                </a:lnTo>
                <a:lnTo>
                  <a:pt x="2455" y="1746"/>
                </a:lnTo>
                <a:lnTo>
                  <a:pt x="2525" y="1614"/>
                </a:lnTo>
                <a:lnTo>
                  <a:pt x="2511" y="1607"/>
                </a:lnTo>
                <a:lnTo>
                  <a:pt x="2490" y="1600"/>
                </a:lnTo>
                <a:lnTo>
                  <a:pt x="2476" y="1586"/>
                </a:lnTo>
                <a:lnTo>
                  <a:pt x="2448" y="1551"/>
                </a:lnTo>
                <a:lnTo>
                  <a:pt x="2427" y="1524"/>
                </a:lnTo>
                <a:lnTo>
                  <a:pt x="2400" y="1475"/>
                </a:lnTo>
                <a:lnTo>
                  <a:pt x="2365" y="1454"/>
                </a:lnTo>
                <a:lnTo>
                  <a:pt x="2358" y="1454"/>
                </a:lnTo>
                <a:lnTo>
                  <a:pt x="2323" y="1475"/>
                </a:lnTo>
                <a:lnTo>
                  <a:pt x="2288" y="1447"/>
                </a:lnTo>
                <a:lnTo>
                  <a:pt x="2316" y="1385"/>
                </a:lnTo>
                <a:lnTo>
                  <a:pt x="2288" y="1350"/>
                </a:lnTo>
                <a:lnTo>
                  <a:pt x="2288" y="1322"/>
                </a:lnTo>
                <a:lnTo>
                  <a:pt x="2260" y="1287"/>
                </a:lnTo>
                <a:lnTo>
                  <a:pt x="2281" y="1218"/>
                </a:lnTo>
                <a:lnTo>
                  <a:pt x="2267" y="1190"/>
                </a:lnTo>
                <a:lnTo>
                  <a:pt x="2295" y="1176"/>
                </a:lnTo>
                <a:lnTo>
                  <a:pt x="2267" y="1113"/>
                </a:lnTo>
                <a:lnTo>
                  <a:pt x="2295" y="981"/>
                </a:lnTo>
                <a:lnTo>
                  <a:pt x="2267" y="967"/>
                </a:lnTo>
                <a:lnTo>
                  <a:pt x="2246" y="953"/>
                </a:lnTo>
                <a:lnTo>
                  <a:pt x="2260" y="946"/>
                </a:lnTo>
                <a:lnTo>
                  <a:pt x="2288" y="926"/>
                </a:lnTo>
                <a:lnTo>
                  <a:pt x="2191" y="849"/>
                </a:lnTo>
                <a:lnTo>
                  <a:pt x="2191" y="877"/>
                </a:lnTo>
                <a:lnTo>
                  <a:pt x="2170" y="884"/>
                </a:lnTo>
                <a:lnTo>
                  <a:pt x="2170" y="863"/>
                </a:lnTo>
                <a:lnTo>
                  <a:pt x="2163" y="863"/>
                </a:lnTo>
                <a:lnTo>
                  <a:pt x="2149" y="863"/>
                </a:lnTo>
                <a:lnTo>
                  <a:pt x="2149" y="856"/>
                </a:lnTo>
                <a:lnTo>
                  <a:pt x="2128" y="849"/>
                </a:lnTo>
                <a:lnTo>
                  <a:pt x="2073" y="849"/>
                </a:lnTo>
                <a:lnTo>
                  <a:pt x="2066" y="821"/>
                </a:lnTo>
                <a:lnTo>
                  <a:pt x="2038" y="828"/>
                </a:lnTo>
                <a:lnTo>
                  <a:pt x="2038" y="856"/>
                </a:lnTo>
                <a:lnTo>
                  <a:pt x="2038" y="884"/>
                </a:lnTo>
                <a:lnTo>
                  <a:pt x="2038" y="863"/>
                </a:lnTo>
                <a:lnTo>
                  <a:pt x="2031" y="884"/>
                </a:lnTo>
                <a:lnTo>
                  <a:pt x="2017" y="835"/>
                </a:lnTo>
                <a:lnTo>
                  <a:pt x="1996" y="835"/>
                </a:lnTo>
                <a:lnTo>
                  <a:pt x="1989" y="849"/>
                </a:lnTo>
                <a:lnTo>
                  <a:pt x="1975" y="863"/>
                </a:lnTo>
                <a:lnTo>
                  <a:pt x="1989" y="884"/>
                </a:lnTo>
                <a:lnTo>
                  <a:pt x="1989" y="898"/>
                </a:lnTo>
                <a:lnTo>
                  <a:pt x="1954" y="884"/>
                </a:lnTo>
                <a:lnTo>
                  <a:pt x="1954" y="877"/>
                </a:lnTo>
                <a:lnTo>
                  <a:pt x="1954" y="856"/>
                </a:lnTo>
                <a:lnTo>
                  <a:pt x="1927" y="821"/>
                </a:lnTo>
                <a:lnTo>
                  <a:pt x="1906" y="856"/>
                </a:lnTo>
                <a:lnTo>
                  <a:pt x="1801" y="953"/>
                </a:lnTo>
                <a:lnTo>
                  <a:pt x="1774" y="953"/>
                </a:lnTo>
                <a:lnTo>
                  <a:pt x="1760" y="946"/>
                </a:lnTo>
                <a:lnTo>
                  <a:pt x="1739" y="898"/>
                </a:lnTo>
                <a:lnTo>
                  <a:pt x="1676" y="849"/>
                </a:lnTo>
                <a:lnTo>
                  <a:pt x="1634" y="793"/>
                </a:lnTo>
                <a:lnTo>
                  <a:pt x="1558" y="745"/>
                </a:lnTo>
                <a:lnTo>
                  <a:pt x="1516" y="668"/>
                </a:lnTo>
                <a:lnTo>
                  <a:pt x="1495" y="661"/>
                </a:lnTo>
                <a:lnTo>
                  <a:pt x="1468" y="564"/>
                </a:lnTo>
                <a:lnTo>
                  <a:pt x="1433" y="487"/>
                </a:lnTo>
                <a:lnTo>
                  <a:pt x="1384" y="459"/>
                </a:lnTo>
                <a:lnTo>
                  <a:pt x="1342" y="466"/>
                </a:lnTo>
                <a:lnTo>
                  <a:pt x="1301" y="529"/>
                </a:lnTo>
                <a:lnTo>
                  <a:pt x="1273" y="494"/>
                </a:lnTo>
                <a:lnTo>
                  <a:pt x="1134" y="425"/>
                </a:lnTo>
                <a:lnTo>
                  <a:pt x="1057" y="390"/>
                </a:lnTo>
                <a:lnTo>
                  <a:pt x="1050" y="362"/>
                </a:lnTo>
                <a:lnTo>
                  <a:pt x="1113" y="362"/>
                </a:lnTo>
                <a:lnTo>
                  <a:pt x="1147" y="292"/>
                </a:lnTo>
                <a:lnTo>
                  <a:pt x="1147" y="244"/>
                </a:lnTo>
                <a:lnTo>
                  <a:pt x="1168" y="237"/>
                </a:lnTo>
                <a:lnTo>
                  <a:pt x="1154" y="209"/>
                </a:lnTo>
                <a:lnTo>
                  <a:pt x="1113" y="167"/>
                </a:lnTo>
                <a:lnTo>
                  <a:pt x="1092" y="188"/>
                </a:lnTo>
                <a:lnTo>
                  <a:pt x="1071" y="139"/>
                </a:lnTo>
                <a:lnTo>
                  <a:pt x="1071" y="105"/>
                </a:lnTo>
                <a:lnTo>
                  <a:pt x="1022" y="98"/>
                </a:lnTo>
                <a:lnTo>
                  <a:pt x="1022" y="70"/>
                </a:lnTo>
                <a:lnTo>
                  <a:pt x="1001" y="56"/>
                </a:lnTo>
                <a:lnTo>
                  <a:pt x="980" y="63"/>
                </a:lnTo>
                <a:lnTo>
                  <a:pt x="939" y="28"/>
                </a:lnTo>
                <a:lnTo>
                  <a:pt x="918" y="35"/>
                </a:lnTo>
                <a:lnTo>
                  <a:pt x="904" y="0"/>
                </a:lnTo>
                <a:lnTo>
                  <a:pt x="883" y="0"/>
                </a:lnTo>
                <a:lnTo>
                  <a:pt x="876" y="7"/>
                </a:lnTo>
                <a:lnTo>
                  <a:pt x="855" y="7"/>
                </a:lnTo>
                <a:lnTo>
                  <a:pt x="848" y="28"/>
                </a:lnTo>
                <a:lnTo>
                  <a:pt x="820" y="14"/>
                </a:lnTo>
                <a:lnTo>
                  <a:pt x="813" y="42"/>
                </a:lnTo>
                <a:lnTo>
                  <a:pt x="779" y="56"/>
                </a:lnTo>
                <a:lnTo>
                  <a:pt x="779" y="63"/>
                </a:lnTo>
                <a:lnTo>
                  <a:pt x="772" y="98"/>
                </a:lnTo>
                <a:lnTo>
                  <a:pt x="716" y="111"/>
                </a:lnTo>
                <a:lnTo>
                  <a:pt x="688" y="98"/>
                </a:lnTo>
                <a:lnTo>
                  <a:pt x="661" y="91"/>
                </a:lnTo>
                <a:lnTo>
                  <a:pt x="653" y="105"/>
                </a:lnTo>
                <a:lnTo>
                  <a:pt x="577" y="111"/>
                </a:lnTo>
                <a:lnTo>
                  <a:pt x="549" y="105"/>
                </a:lnTo>
                <a:lnTo>
                  <a:pt x="528" y="105"/>
                </a:lnTo>
                <a:lnTo>
                  <a:pt x="494" y="91"/>
                </a:lnTo>
                <a:lnTo>
                  <a:pt x="396" y="98"/>
                </a:lnTo>
                <a:lnTo>
                  <a:pt x="347" y="139"/>
                </a:lnTo>
                <a:lnTo>
                  <a:pt x="347" y="174"/>
                </a:lnTo>
                <a:lnTo>
                  <a:pt x="354" y="188"/>
                </a:lnTo>
                <a:lnTo>
                  <a:pt x="368" y="244"/>
                </a:lnTo>
                <a:lnTo>
                  <a:pt x="396" y="320"/>
                </a:lnTo>
                <a:lnTo>
                  <a:pt x="382" y="369"/>
                </a:lnTo>
                <a:lnTo>
                  <a:pt x="382" y="376"/>
                </a:lnTo>
                <a:lnTo>
                  <a:pt x="334" y="452"/>
                </a:lnTo>
                <a:lnTo>
                  <a:pt x="334" y="473"/>
                </a:lnTo>
                <a:lnTo>
                  <a:pt x="320" y="494"/>
                </a:lnTo>
                <a:lnTo>
                  <a:pt x="264" y="522"/>
                </a:lnTo>
                <a:lnTo>
                  <a:pt x="229" y="536"/>
                </a:lnTo>
                <a:lnTo>
                  <a:pt x="229" y="584"/>
                </a:lnTo>
                <a:lnTo>
                  <a:pt x="215" y="592"/>
                </a:lnTo>
                <a:lnTo>
                  <a:pt x="187" y="571"/>
                </a:lnTo>
                <a:lnTo>
                  <a:pt x="118" y="564"/>
                </a:lnTo>
                <a:lnTo>
                  <a:pt x="118" y="571"/>
                </a:lnTo>
                <a:lnTo>
                  <a:pt x="69" y="564"/>
                </a:lnTo>
                <a:lnTo>
                  <a:pt x="41" y="557"/>
                </a:lnTo>
                <a:lnTo>
                  <a:pt x="41" y="584"/>
                </a:lnTo>
                <a:lnTo>
                  <a:pt x="69" y="599"/>
                </a:lnTo>
                <a:lnTo>
                  <a:pt x="62" y="661"/>
                </a:lnTo>
                <a:lnTo>
                  <a:pt x="34" y="661"/>
                </a:lnTo>
                <a:lnTo>
                  <a:pt x="0" y="661"/>
                </a:lnTo>
                <a:lnTo>
                  <a:pt x="34" y="689"/>
                </a:lnTo>
                <a:lnTo>
                  <a:pt x="41" y="703"/>
                </a:lnTo>
                <a:lnTo>
                  <a:pt x="69" y="717"/>
                </a:lnTo>
                <a:lnTo>
                  <a:pt x="55" y="745"/>
                </a:lnTo>
                <a:lnTo>
                  <a:pt x="90" y="751"/>
                </a:lnTo>
                <a:lnTo>
                  <a:pt x="90" y="800"/>
                </a:lnTo>
                <a:lnTo>
                  <a:pt x="97" y="814"/>
                </a:lnTo>
                <a:lnTo>
                  <a:pt x="90" y="814"/>
                </a:lnTo>
                <a:lnTo>
                  <a:pt x="76" y="877"/>
                </a:lnTo>
                <a:lnTo>
                  <a:pt x="90" y="911"/>
                </a:lnTo>
                <a:lnTo>
                  <a:pt x="132" y="932"/>
                </a:lnTo>
                <a:lnTo>
                  <a:pt x="173" y="981"/>
                </a:lnTo>
                <a:lnTo>
                  <a:pt x="201" y="1009"/>
                </a:lnTo>
                <a:lnTo>
                  <a:pt x="257" y="1016"/>
                </a:lnTo>
                <a:lnTo>
                  <a:pt x="264" y="1030"/>
                </a:lnTo>
                <a:lnTo>
                  <a:pt x="285" y="1051"/>
                </a:lnTo>
                <a:lnTo>
                  <a:pt x="236" y="1085"/>
                </a:lnTo>
                <a:lnTo>
                  <a:pt x="222" y="1106"/>
                </a:lnTo>
                <a:lnTo>
                  <a:pt x="215" y="1113"/>
                </a:lnTo>
                <a:lnTo>
                  <a:pt x="194" y="1155"/>
                </a:lnTo>
                <a:lnTo>
                  <a:pt x="236" y="1190"/>
                </a:lnTo>
                <a:lnTo>
                  <a:pt x="299" y="1224"/>
                </a:lnTo>
                <a:lnTo>
                  <a:pt x="320" y="1245"/>
                </a:lnTo>
                <a:lnTo>
                  <a:pt x="327" y="1238"/>
                </a:lnTo>
                <a:lnTo>
                  <a:pt x="334" y="1245"/>
                </a:lnTo>
                <a:lnTo>
                  <a:pt x="327" y="1259"/>
                </a:lnTo>
                <a:lnTo>
                  <a:pt x="347" y="1322"/>
                </a:lnTo>
                <a:lnTo>
                  <a:pt x="334" y="1350"/>
                </a:lnTo>
                <a:lnTo>
                  <a:pt x="354" y="1378"/>
                </a:lnTo>
                <a:lnTo>
                  <a:pt x="334" y="1405"/>
                </a:lnTo>
                <a:lnTo>
                  <a:pt x="334" y="1419"/>
                </a:lnTo>
                <a:lnTo>
                  <a:pt x="403" y="1468"/>
                </a:lnTo>
                <a:lnTo>
                  <a:pt x="417" y="1517"/>
                </a:lnTo>
                <a:lnTo>
                  <a:pt x="521" y="1586"/>
                </a:lnTo>
                <a:lnTo>
                  <a:pt x="542" y="1635"/>
                </a:lnTo>
                <a:lnTo>
                  <a:pt x="563" y="1621"/>
                </a:lnTo>
                <a:lnTo>
                  <a:pt x="577" y="1635"/>
                </a:lnTo>
                <a:lnTo>
                  <a:pt x="619" y="1677"/>
                </a:lnTo>
                <a:lnTo>
                  <a:pt x="612" y="1746"/>
                </a:lnTo>
                <a:lnTo>
                  <a:pt x="633" y="1774"/>
                </a:lnTo>
                <a:lnTo>
                  <a:pt x="633" y="1781"/>
                </a:lnTo>
                <a:lnTo>
                  <a:pt x="647" y="1781"/>
                </a:lnTo>
                <a:lnTo>
                  <a:pt x="647" y="1802"/>
                </a:lnTo>
                <a:lnTo>
                  <a:pt x="661" y="1816"/>
                </a:lnTo>
                <a:lnTo>
                  <a:pt x="716" y="1844"/>
                </a:lnTo>
                <a:lnTo>
                  <a:pt x="744" y="1851"/>
                </a:lnTo>
                <a:lnTo>
                  <a:pt x="779" y="1878"/>
                </a:lnTo>
                <a:lnTo>
                  <a:pt x="779" y="1885"/>
                </a:lnTo>
                <a:lnTo>
                  <a:pt x="772" y="1906"/>
                </a:lnTo>
                <a:lnTo>
                  <a:pt x="779" y="1941"/>
                </a:lnTo>
                <a:lnTo>
                  <a:pt x="751" y="1962"/>
                </a:lnTo>
                <a:lnTo>
                  <a:pt x="758" y="1997"/>
                </a:lnTo>
                <a:lnTo>
                  <a:pt x="751" y="2011"/>
                </a:lnTo>
                <a:lnTo>
                  <a:pt x="716" y="2031"/>
                </a:lnTo>
                <a:lnTo>
                  <a:pt x="653" y="2059"/>
                </a:lnTo>
                <a:lnTo>
                  <a:pt x="653" y="2073"/>
                </a:lnTo>
                <a:lnTo>
                  <a:pt x="626" y="2101"/>
                </a:lnTo>
                <a:lnTo>
                  <a:pt x="626" y="2129"/>
                </a:lnTo>
                <a:lnTo>
                  <a:pt x="612" y="2157"/>
                </a:lnTo>
                <a:lnTo>
                  <a:pt x="612" y="2212"/>
                </a:lnTo>
                <a:lnTo>
                  <a:pt x="612" y="2233"/>
                </a:lnTo>
                <a:lnTo>
                  <a:pt x="577" y="2296"/>
                </a:lnTo>
                <a:lnTo>
                  <a:pt x="521" y="2324"/>
                </a:lnTo>
                <a:lnTo>
                  <a:pt x="563" y="2358"/>
                </a:lnTo>
                <a:lnTo>
                  <a:pt x="563" y="2372"/>
                </a:lnTo>
                <a:lnTo>
                  <a:pt x="514" y="2400"/>
                </a:lnTo>
                <a:lnTo>
                  <a:pt x="556" y="2421"/>
                </a:lnTo>
                <a:lnTo>
                  <a:pt x="563" y="2456"/>
                </a:lnTo>
                <a:lnTo>
                  <a:pt x="584" y="2491"/>
                </a:lnTo>
                <a:lnTo>
                  <a:pt x="626" y="2532"/>
                </a:lnTo>
                <a:lnTo>
                  <a:pt x="661" y="2602"/>
                </a:lnTo>
                <a:lnTo>
                  <a:pt x="681" y="2637"/>
                </a:lnTo>
                <a:lnTo>
                  <a:pt x="695" y="2658"/>
                </a:lnTo>
                <a:lnTo>
                  <a:pt x="723" y="2616"/>
                </a:lnTo>
                <a:lnTo>
                  <a:pt x="730" y="2567"/>
                </a:lnTo>
                <a:lnTo>
                  <a:pt x="751" y="2560"/>
                </a:lnTo>
                <a:lnTo>
                  <a:pt x="807" y="2491"/>
                </a:lnTo>
                <a:lnTo>
                  <a:pt x="855" y="2491"/>
                </a:lnTo>
                <a:lnTo>
                  <a:pt x="883" y="2518"/>
                </a:lnTo>
                <a:lnTo>
                  <a:pt x="911" y="2504"/>
                </a:lnTo>
                <a:lnTo>
                  <a:pt x="925" y="2532"/>
                </a:lnTo>
                <a:lnTo>
                  <a:pt x="980" y="2491"/>
                </a:lnTo>
                <a:lnTo>
                  <a:pt x="1043" y="2518"/>
                </a:lnTo>
                <a:lnTo>
                  <a:pt x="1071" y="2525"/>
                </a:lnTo>
                <a:lnTo>
                  <a:pt x="1106" y="2518"/>
                </a:lnTo>
                <a:lnTo>
                  <a:pt x="1120" y="2498"/>
                </a:lnTo>
                <a:lnTo>
                  <a:pt x="1147" y="2504"/>
                </a:lnTo>
                <a:lnTo>
                  <a:pt x="1154" y="2525"/>
                </a:lnTo>
                <a:lnTo>
                  <a:pt x="1140" y="2539"/>
                </a:lnTo>
                <a:lnTo>
                  <a:pt x="1120" y="2567"/>
                </a:lnTo>
                <a:lnTo>
                  <a:pt x="1120" y="2623"/>
                </a:lnTo>
                <a:lnTo>
                  <a:pt x="1134" y="2651"/>
                </a:lnTo>
                <a:lnTo>
                  <a:pt x="1175" y="2699"/>
                </a:lnTo>
                <a:lnTo>
                  <a:pt x="1175" y="2727"/>
                </a:lnTo>
                <a:lnTo>
                  <a:pt x="1203" y="2720"/>
                </a:lnTo>
                <a:lnTo>
                  <a:pt x="1252" y="2699"/>
                </a:lnTo>
                <a:lnTo>
                  <a:pt x="1287" y="2699"/>
                </a:lnTo>
                <a:lnTo>
                  <a:pt x="1335" y="2699"/>
                </a:lnTo>
                <a:lnTo>
                  <a:pt x="1363" y="2671"/>
                </a:lnTo>
                <a:lnTo>
                  <a:pt x="1384" y="2685"/>
                </a:lnTo>
                <a:lnTo>
                  <a:pt x="1405" y="2692"/>
                </a:lnTo>
                <a:lnTo>
                  <a:pt x="1447" y="2720"/>
                </a:lnTo>
                <a:lnTo>
                  <a:pt x="1447" y="2651"/>
                </a:lnTo>
                <a:lnTo>
                  <a:pt x="1495" y="2658"/>
                </a:lnTo>
                <a:lnTo>
                  <a:pt x="1558" y="2637"/>
                </a:lnTo>
                <a:lnTo>
                  <a:pt x="1614" y="2651"/>
                </a:lnTo>
                <a:lnTo>
                  <a:pt x="1662" y="2699"/>
                </a:lnTo>
                <a:lnTo>
                  <a:pt x="1690" y="2713"/>
                </a:lnTo>
                <a:lnTo>
                  <a:pt x="1690" y="2671"/>
                </a:lnTo>
                <a:lnTo>
                  <a:pt x="1697" y="2665"/>
                </a:lnTo>
                <a:lnTo>
                  <a:pt x="1648" y="2630"/>
                </a:lnTo>
                <a:lnTo>
                  <a:pt x="1697" y="2567"/>
                </a:lnTo>
                <a:lnTo>
                  <a:pt x="1704" y="2553"/>
                </a:lnTo>
                <a:lnTo>
                  <a:pt x="1725" y="2498"/>
                </a:lnTo>
                <a:lnTo>
                  <a:pt x="1732" y="2498"/>
                </a:lnTo>
                <a:lnTo>
                  <a:pt x="1746" y="2435"/>
                </a:lnTo>
                <a:lnTo>
                  <a:pt x="1760" y="2372"/>
                </a:lnTo>
                <a:lnTo>
                  <a:pt x="1760" y="2365"/>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1" name="Freeform 49"/>
          <p:cNvSpPr>
            <a:spLocks noChangeArrowheads="1"/>
          </p:cNvSpPr>
          <p:nvPr/>
        </p:nvSpPr>
        <p:spPr bwMode="auto">
          <a:xfrm>
            <a:off x="19477904" y="7821818"/>
            <a:ext cx="2775286" cy="2218303"/>
          </a:xfrm>
          <a:custGeom>
            <a:avLst/>
            <a:gdLst>
              <a:gd name="T0" fmla="*/ 5565 w 5907"/>
              <a:gd name="T1" fmla="*/ 3429 h 4724"/>
              <a:gd name="T2" fmla="*/ 5822 w 5907"/>
              <a:gd name="T3" fmla="*/ 3784 h 4724"/>
              <a:gd name="T4" fmla="*/ 5843 w 5907"/>
              <a:gd name="T5" fmla="*/ 4097 h 4724"/>
              <a:gd name="T6" fmla="*/ 5711 w 5907"/>
              <a:gd name="T7" fmla="*/ 4347 h 4724"/>
              <a:gd name="T8" fmla="*/ 5669 w 5907"/>
              <a:gd name="T9" fmla="*/ 4716 h 4724"/>
              <a:gd name="T10" fmla="*/ 5481 w 5907"/>
              <a:gd name="T11" fmla="*/ 4625 h 4724"/>
              <a:gd name="T12" fmla="*/ 5085 w 5907"/>
              <a:gd name="T13" fmla="*/ 4340 h 4724"/>
              <a:gd name="T14" fmla="*/ 5008 w 5907"/>
              <a:gd name="T15" fmla="*/ 4145 h 4724"/>
              <a:gd name="T16" fmla="*/ 4995 w 5907"/>
              <a:gd name="T17" fmla="*/ 3944 h 4724"/>
              <a:gd name="T18" fmla="*/ 4883 w 5907"/>
              <a:gd name="T19" fmla="*/ 3700 h 4724"/>
              <a:gd name="T20" fmla="*/ 4417 w 5907"/>
              <a:gd name="T21" fmla="*/ 3610 h 4724"/>
              <a:gd name="T22" fmla="*/ 4090 w 5907"/>
              <a:gd name="T23" fmla="*/ 3540 h 4724"/>
              <a:gd name="T24" fmla="*/ 3874 w 5907"/>
              <a:gd name="T25" fmla="*/ 3429 h 4724"/>
              <a:gd name="T26" fmla="*/ 3826 w 5907"/>
              <a:gd name="T27" fmla="*/ 3283 h 4724"/>
              <a:gd name="T28" fmla="*/ 3388 w 5907"/>
              <a:gd name="T29" fmla="*/ 3185 h 4724"/>
              <a:gd name="T30" fmla="*/ 3109 w 5907"/>
              <a:gd name="T31" fmla="*/ 3324 h 4724"/>
              <a:gd name="T32" fmla="*/ 2949 w 5907"/>
              <a:gd name="T33" fmla="*/ 3220 h 4724"/>
              <a:gd name="T34" fmla="*/ 2928 w 5907"/>
              <a:gd name="T35" fmla="*/ 2963 h 4724"/>
              <a:gd name="T36" fmla="*/ 2921 w 5907"/>
              <a:gd name="T37" fmla="*/ 2719 h 4724"/>
              <a:gd name="T38" fmla="*/ 2824 w 5907"/>
              <a:gd name="T39" fmla="*/ 2636 h 4724"/>
              <a:gd name="T40" fmla="*/ 2699 w 5907"/>
              <a:gd name="T41" fmla="*/ 2601 h 4724"/>
              <a:gd name="T42" fmla="*/ 2657 w 5907"/>
              <a:gd name="T43" fmla="*/ 2608 h 4724"/>
              <a:gd name="T44" fmla="*/ 2615 w 5907"/>
              <a:gd name="T45" fmla="*/ 2650 h 4724"/>
              <a:gd name="T46" fmla="*/ 2421 w 5907"/>
              <a:gd name="T47" fmla="*/ 2719 h 4724"/>
              <a:gd name="T48" fmla="*/ 2156 w 5907"/>
              <a:gd name="T49" fmla="*/ 2434 h 4724"/>
              <a:gd name="T50" fmla="*/ 1934 w 5907"/>
              <a:gd name="T51" fmla="*/ 2267 h 4724"/>
              <a:gd name="T52" fmla="*/ 1808 w 5907"/>
              <a:gd name="T53" fmla="*/ 2017 h 4724"/>
              <a:gd name="T54" fmla="*/ 1732 w 5907"/>
              <a:gd name="T55" fmla="*/ 1878 h 4724"/>
              <a:gd name="T56" fmla="*/ 1579 w 5907"/>
              <a:gd name="T57" fmla="*/ 1808 h 4724"/>
              <a:gd name="T58" fmla="*/ 1481 w 5907"/>
              <a:gd name="T59" fmla="*/ 1787 h 4724"/>
              <a:gd name="T60" fmla="*/ 1349 w 5907"/>
              <a:gd name="T61" fmla="*/ 1871 h 4724"/>
              <a:gd name="T62" fmla="*/ 1155 w 5907"/>
              <a:gd name="T63" fmla="*/ 1864 h 4724"/>
              <a:gd name="T64" fmla="*/ 862 w 5907"/>
              <a:gd name="T65" fmla="*/ 1905 h 4724"/>
              <a:gd name="T66" fmla="*/ 598 w 5907"/>
              <a:gd name="T67" fmla="*/ 1871 h 4724"/>
              <a:gd name="T68" fmla="*/ 473 w 5907"/>
              <a:gd name="T69" fmla="*/ 1766 h 4724"/>
              <a:gd name="T70" fmla="*/ 570 w 5907"/>
              <a:gd name="T71" fmla="*/ 1544 h 4724"/>
              <a:gd name="T72" fmla="*/ 361 w 5907"/>
              <a:gd name="T73" fmla="*/ 1460 h 4724"/>
              <a:gd name="T74" fmla="*/ 222 w 5907"/>
              <a:gd name="T75" fmla="*/ 1308 h 4724"/>
              <a:gd name="T76" fmla="*/ 271 w 5907"/>
              <a:gd name="T77" fmla="*/ 1127 h 4724"/>
              <a:gd name="T78" fmla="*/ 125 w 5907"/>
              <a:gd name="T79" fmla="*/ 1002 h 4724"/>
              <a:gd name="T80" fmla="*/ 28 w 5907"/>
              <a:gd name="T81" fmla="*/ 793 h 4724"/>
              <a:gd name="T82" fmla="*/ 104 w 5907"/>
              <a:gd name="T83" fmla="*/ 696 h 4724"/>
              <a:gd name="T84" fmla="*/ 264 w 5907"/>
              <a:gd name="T85" fmla="*/ 605 h 4724"/>
              <a:gd name="T86" fmla="*/ 368 w 5907"/>
              <a:gd name="T87" fmla="*/ 522 h 4724"/>
              <a:gd name="T88" fmla="*/ 292 w 5907"/>
              <a:gd name="T89" fmla="*/ 355 h 4724"/>
              <a:gd name="T90" fmla="*/ 334 w 5907"/>
              <a:gd name="T91" fmla="*/ 63 h 4724"/>
              <a:gd name="T92" fmla="*/ 716 w 5907"/>
              <a:gd name="T93" fmla="*/ 98 h 4724"/>
              <a:gd name="T94" fmla="*/ 1468 w 5907"/>
              <a:gd name="T95" fmla="*/ 49 h 4724"/>
              <a:gd name="T96" fmla="*/ 1941 w 5907"/>
              <a:gd name="T97" fmla="*/ 42 h 4724"/>
              <a:gd name="T98" fmla="*/ 2045 w 5907"/>
              <a:gd name="T99" fmla="*/ 202 h 4724"/>
              <a:gd name="T100" fmla="*/ 2038 w 5907"/>
              <a:gd name="T101" fmla="*/ 397 h 4724"/>
              <a:gd name="T102" fmla="*/ 1829 w 5907"/>
              <a:gd name="T103" fmla="*/ 585 h 4724"/>
              <a:gd name="T104" fmla="*/ 1718 w 5907"/>
              <a:gd name="T105" fmla="*/ 1093 h 4724"/>
              <a:gd name="T106" fmla="*/ 2462 w 5907"/>
              <a:gd name="T107" fmla="*/ 1474 h 4724"/>
              <a:gd name="T108" fmla="*/ 2748 w 5907"/>
              <a:gd name="T109" fmla="*/ 1620 h 4724"/>
              <a:gd name="T110" fmla="*/ 3151 w 5907"/>
              <a:gd name="T111" fmla="*/ 1773 h 4724"/>
              <a:gd name="T112" fmla="*/ 3596 w 5907"/>
              <a:gd name="T113" fmla="*/ 1961 h 4724"/>
              <a:gd name="T114" fmla="*/ 3909 w 5907"/>
              <a:gd name="T115" fmla="*/ 2191 h 4724"/>
              <a:gd name="T116" fmla="*/ 4522 w 5907"/>
              <a:gd name="T117" fmla="*/ 2587 h 4724"/>
              <a:gd name="T118" fmla="*/ 4946 w 5907"/>
              <a:gd name="T119" fmla="*/ 2768 h 4724"/>
              <a:gd name="T120" fmla="*/ 4946 w 5907"/>
              <a:gd name="T121" fmla="*/ 2865 h 4724"/>
              <a:gd name="T122" fmla="*/ 5071 w 5907"/>
              <a:gd name="T123" fmla="*/ 2858 h 4724"/>
              <a:gd name="T124" fmla="*/ 5175 w 5907"/>
              <a:gd name="T125" fmla="*/ 3081 h 4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07" h="4724">
                <a:moveTo>
                  <a:pt x="5217" y="3130"/>
                </a:moveTo>
                <a:lnTo>
                  <a:pt x="5287" y="3199"/>
                </a:lnTo>
                <a:lnTo>
                  <a:pt x="5412" y="3262"/>
                </a:lnTo>
                <a:lnTo>
                  <a:pt x="5502" y="3359"/>
                </a:lnTo>
                <a:lnTo>
                  <a:pt x="5551" y="3415"/>
                </a:lnTo>
                <a:lnTo>
                  <a:pt x="5565" y="3429"/>
                </a:lnTo>
                <a:lnTo>
                  <a:pt x="5669" y="3547"/>
                </a:lnTo>
                <a:lnTo>
                  <a:pt x="5739" y="3617"/>
                </a:lnTo>
                <a:lnTo>
                  <a:pt x="5767" y="3651"/>
                </a:lnTo>
                <a:lnTo>
                  <a:pt x="5774" y="3672"/>
                </a:lnTo>
                <a:lnTo>
                  <a:pt x="5781" y="3707"/>
                </a:lnTo>
                <a:lnTo>
                  <a:pt x="5822" y="3784"/>
                </a:lnTo>
                <a:lnTo>
                  <a:pt x="5808" y="3839"/>
                </a:lnTo>
                <a:lnTo>
                  <a:pt x="5857" y="3937"/>
                </a:lnTo>
                <a:lnTo>
                  <a:pt x="5906" y="3971"/>
                </a:lnTo>
                <a:lnTo>
                  <a:pt x="5892" y="3999"/>
                </a:lnTo>
                <a:lnTo>
                  <a:pt x="5906" y="4041"/>
                </a:lnTo>
                <a:lnTo>
                  <a:pt x="5843" y="4097"/>
                </a:lnTo>
                <a:lnTo>
                  <a:pt x="5836" y="4173"/>
                </a:lnTo>
                <a:lnTo>
                  <a:pt x="5774" y="4208"/>
                </a:lnTo>
                <a:lnTo>
                  <a:pt x="5767" y="4264"/>
                </a:lnTo>
                <a:lnTo>
                  <a:pt x="5746" y="4264"/>
                </a:lnTo>
                <a:lnTo>
                  <a:pt x="5725" y="4326"/>
                </a:lnTo>
                <a:lnTo>
                  <a:pt x="5711" y="4347"/>
                </a:lnTo>
                <a:lnTo>
                  <a:pt x="5697" y="4472"/>
                </a:lnTo>
                <a:lnTo>
                  <a:pt x="5704" y="4493"/>
                </a:lnTo>
                <a:lnTo>
                  <a:pt x="5704" y="4563"/>
                </a:lnTo>
                <a:lnTo>
                  <a:pt x="5697" y="4570"/>
                </a:lnTo>
                <a:lnTo>
                  <a:pt x="5697" y="4653"/>
                </a:lnTo>
                <a:lnTo>
                  <a:pt x="5669" y="4716"/>
                </a:lnTo>
                <a:lnTo>
                  <a:pt x="5662" y="4723"/>
                </a:lnTo>
                <a:lnTo>
                  <a:pt x="5648" y="4716"/>
                </a:lnTo>
                <a:lnTo>
                  <a:pt x="5628" y="4723"/>
                </a:lnTo>
                <a:lnTo>
                  <a:pt x="5579" y="4688"/>
                </a:lnTo>
                <a:lnTo>
                  <a:pt x="5530" y="4653"/>
                </a:lnTo>
                <a:lnTo>
                  <a:pt x="5481" y="4625"/>
                </a:lnTo>
                <a:lnTo>
                  <a:pt x="5433" y="4625"/>
                </a:lnTo>
                <a:lnTo>
                  <a:pt x="5370" y="4598"/>
                </a:lnTo>
                <a:lnTo>
                  <a:pt x="5287" y="4563"/>
                </a:lnTo>
                <a:lnTo>
                  <a:pt x="5189" y="4486"/>
                </a:lnTo>
                <a:lnTo>
                  <a:pt x="5127" y="4403"/>
                </a:lnTo>
                <a:lnTo>
                  <a:pt x="5085" y="4340"/>
                </a:lnTo>
                <a:lnTo>
                  <a:pt x="5078" y="4333"/>
                </a:lnTo>
                <a:lnTo>
                  <a:pt x="5043" y="4271"/>
                </a:lnTo>
                <a:lnTo>
                  <a:pt x="5057" y="4271"/>
                </a:lnTo>
                <a:lnTo>
                  <a:pt x="5085" y="4215"/>
                </a:lnTo>
                <a:lnTo>
                  <a:pt x="5050" y="4159"/>
                </a:lnTo>
                <a:lnTo>
                  <a:pt x="5008" y="4145"/>
                </a:lnTo>
                <a:lnTo>
                  <a:pt x="5022" y="4131"/>
                </a:lnTo>
                <a:lnTo>
                  <a:pt x="5071" y="4069"/>
                </a:lnTo>
                <a:lnTo>
                  <a:pt x="5057" y="4013"/>
                </a:lnTo>
                <a:lnTo>
                  <a:pt x="5050" y="4006"/>
                </a:lnTo>
                <a:lnTo>
                  <a:pt x="5029" y="3971"/>
                </a:lnTo>
                <a:lnTo>
                  <a:pt x="4995" y="3944"/>
                </a:lnTo>
                <a:lnTo>
                  <a:pt x="4960" y="3888"/>
                </a:lnTo>
                <a:lnTo>
                  <a:pt x="4918" y="3832"/>
                </a:lnTo>
                <a:lnTo>
                  <a:pt x="4925" y="3770"/>
                </a:lnTo>
                <a:lnTo>
                  <a:pt x="4890" y="3721"/>
                </a:lnTo>
                <a:lnTo>
                  <a:pt x="4911" y="3735"/>
                </a:lnTo>
                <a:lnTo>
                  <a:pt x="4883" y="3700"/>
                </a:lnTo>
                <a:lnTo>
                  <a:pt x="4848" y="3672"/>
                </a:lnTo>
                <a:lnTo>
                  <a:pt x="4828" y="3651"/>
                </a:lnTo>
                <a:lnTo>
                  <a:pt x="4786" y="3645"/>
                </a:lnTo>
                <a:lnTo>
                  <a:pt x="4661" y="3617"/>
                </a:lnTo>
                <a:lnTo>
                  <a:pt x="4598" y="3610"/>
                </a:lnTo>
                <a:lnTo>
                  <a:pt x="4417" y="3610"/>
                </a:lnTo>
                <a:lnTo>
                  <a:pt x="4236" y="3617"/>
                </a:lnTo>
                <a:lnTo>
                  <a:pt x="4236" y="3603"/>
                </a:lnTo>
                <a:lnTo>
                  <a:pt x="4174" y="3575"/>
                </a:lnTo>
                <a:lnTo>
                  <a:pt x="4160" y="3568"/>
                </a:lnTo>
                <a:lnTo>
                  <a:pt x="4111" y="3540"/>
                </a:lnTo>
                <a:lnTo>
                  <a:pt x="4090" y="3540"/>
                </a:lnTo>
                <a:lnTo>
                  <a:pt x="4041" y="3526"/>
                </a:lnTo>
                <a:lnTo>
                  <a:pt x="4035" y="3512"/>
                </a:lnTo>
                <a:lnTo>
                  <a:pt x="3965" y="3478"/>
                </a:lnTo>
                <a:lnTo>
                  <a:pt x="3944" y="3478"/>
                </a:lnTo>
                <a:lnTo>
                  <a:pt x="3909" y="3450"/>
                </a:lnTo>
                <a:lnTo>
                  <a:pt x="3874" y="3429"/>
                </a:lnTo>
                <a:lnTo>
                  <a:pt x="3868" y="3429"/>
                </a:lnTo>
                <a:lnTo>
                  <a:pt x="3791" y="3380"/>
                </a:lnTo>
                <a:lnTo>
                  <a:pt x="3749" y="3373"/>
                </a:lnTo>
                <a:lnTo>
                  <a:pt x="3742" y="3352"/>
                </a:lnTo>
                <a:lnTo>
                  <a:pt x="3798" y="3338"/>
                </a:lnTo>
                <a:lnTo>
                  <a:pt x="3826" y="3283"/>
                </a:lnTo>
                <a:lnTo>
                  <a:pt x="3777" y="3220"/>
                </a:lnTo>
                <a:lnTo>
                  <a:pt x="3707" y="3220"/>
                </a:lnTo>
                <a:lnTo>
                  <a:pt x="3701" y="3178"/>
                </a:lnTo>
                <a:lnTo>
                  <a:pt x="3617" y="3130"/>
                </a:lnTo>
                <a:lnTo>
                  <a:pt x="3506" y="3130"/>
                </a:lnTo>
                <a:lnTo>
                  <a:pt x="3388" y="3185"/>
                </a:lnTo>
                <a:lnTo>
                  <a:pt x="3255" y="3297"/>
                </a:lnTo>
                <a:lnTo>
                  <a:pt x="3186" y="3387"/>
                </a:lnTo>
                <a:lnTo>
                  <a:pt x="3172" y="3380"/>
                </a:lnTo>
                <a:lnTo>
                  <a:pt x="3151" y="3373"/>
                </a:lnTo>
                <a:lnTo>
                  <a:pt x="3137" y="3359"/>
                </a:lnTo>
                <a:lnTo>
                  <a:pt x="3109" y="3324"/>
                </a:lnTo>
                <a:lnTo>
                  <a:pt x="3088" y="3297"/>
                </a:lnTo>
                <a:lnTo>
                  <a:pt x="3061" y="3248"/>
                </a:lnTo>
                <a:lnTo>
                  <a:pt x="3026" y="3227"/>
                </a:lnTo>
                <a:lnTo>
                  <a:pt x="3019" y="3227"/>
                </a:lnTo>
                <a:lnTo>
                  <a:pt x="2984" y="3248"/>
                </a:lnTo>
                <a:lnTo>
                  <a:pt x="2949" y="3220"/>
                </a:lnTo>
                <a:lnTo>
                  <a:pt x="2977" y="3158"/>
                </a:lnTo>
                <a:lnTo>
                  <a:pt x="2949" y="3123"/>
                </a:lnTo>
                <a:lnTo>
                  <a:pt x="2949" y="3095"/>
                </a:lnTo>
                <a:lnTo>
                  <a:pt x="2921" y="3060"/>
                </a:lnTo>
                <a:lnTo>
                  <a:pt x="2942" y="2991"/>
                </a:lnTo>
                <a:lnTo>
                  <a:pt x="2928" y="2963"/>
                </a:lnTo>
                <a:lnTo>
                  <a:pt x="2956" y="2949"/>
                </a:lnTo>
                <a:lnTo>
                  <a:pt x="2928" y="2886"/>
                </a:lnTo>
                <a:lnTo>
                  <a:pt x="2956" y="2754"/>
                </a:lnTo>
                <a:lnTo>
                  <a:pt x="2928" y="2740"/>
                </a:lnTo>
                <a:lnTo>
                  <a:pt x="2907" y="2726"/>
                </a:lnTo>
                <a:lnTo>
                  <a:pt x="2921" y="2719"/>
                </a:lnTo>
                <a:lnTo>
                  <a:pt x="2949" y="2699"/>
                </a:lnTo>
                <a:lnTo>
                  <a:pt x="2852" y="2622"/>
                </a:lnTo>
                <a:lnTo>
                  <a:pt x="2852" y="2650"/>
                </a:lnTo>
                <a:lnTo>
                  <a:pt x="2831" y="2657"/>
                </a:lnTo>
                <a:lnTo>
                  <a:pt x="2831" y="2636"/>
                </a:lnTo>
                <a:lnTo>
                  <a:pt x="2824" y="2636"/>
                </a:lnTo>
                <a:lnTo>
                  <a:pt x="2810" y="2636"/>
                </a:lnTo>
                <a:lnTo>
                  <a:pt x="2810" y="2629"/>
                </a:lnTo>
                <a:lnTo>
                  <a:pt x="2789" y="2622"/>
                </a:lnTo>
                <a:lnTo>
                  <a:pt x="2734" y="2622"/>
                </a:lnTo>
                <a:lnTo>
                  <a:pt x="2727" y="2594"/>
                </a:lnTo>
                <a:lnTo>
                  <a:pt x="2699" y="2601"/>
                </a:lnTo>
                <a:lnTo>
                  <a:pt x="2699" y="2629"/>
                </a:lnTo>
                <a:lnTo>
                  <a:pt x="2699" y="2657"/>
                </a:lnTo>
                <a:lnTo>
                  <a:pt x="2699" y="2636"/>
                </a:lnTo>
                <a:lnTo>
                  <a:pt x="2692" y="2657"/>
                </a:lnTo>
                <a:lnTo>
                  <a:pt x="2678" y="2608"/>
                </a:lnTo>
                <a:lnTo>
                  <a:pt x="2657" y="2608"/>
                </a:lnTo>
                <a:lnTo>
                  <a:pt x="2650" y="2622"/>
                </a:lnTo>
                <a:lnTo>
                  <a:pt x="2636" y="2636"/>
                </a:lnTo>
                <a:lnTo>
                  <a:pt x="2650" y="2657"/>
                </a:lnTo>
                <a:lnTo>
                  <a:pt x="2650" y="2671"/>
                </a:lnTo>
                <a:lnTo>
                  <a:pt x="2615" y="2657"/>
                </a:lnTo>
                <a:lnTo>
                  <a:pt x="2615" y="2650"/>
                </a:lnTo>
                <a:lnTo>
                  <a:pt x="2615" y="2629"/>
                </a:lnTo>
                <a:lnTo>
                  <a:pt x="2588" y="2594"/>
                </a:lnTo>
                <a:lnTo>
                  <a:pt x="2567" y="2629"/>
                </a:lnTo>
                <a:lnTo>
                  <a:pt x="2462" y="2726"/>
                </a:lnTo>
                <a:lnTo>
                  <a:pt x="2435" y="2726"/>
                </a:lnTo>
                <a:lnTo>
                  <a:pt x="2421" y="2719"/>
                </a:lnTo>
                <a:lnTo>
                  <a:pt x="2400" y="2671"/>
                </a:lnTo>
                <a:lnTo>
                  <a:pt x="2337" y="2622"/>
                </a:lnTo>
                <a:lnTo>
                  <a:pt x="2295" y="2566"/>
                </a:lnTo>
                <a:lnTo>
                  <a:pt x="2219" y="2518"/>
                </a:lnTo>
                <a:lnTo>
                  <a:pt x="2177" y="2441"/>
                </a:lnTo>
                <a:lnTo>
                  <a:pt x="2156" y="2434"/>
                </a:lnTo>
                <a:lnTo>
                  <a:pt x="2129" y="2337"/>
                </a:lnTo>
                <a:lnTo>
                  <a:pt x="2094" y="2260"/>
                </a:lnTo>
                <a:lnTo>
                  <a:pt x="2045" y="2232"/>
                </a:lnTo>
                <a:lnTo>
                  <a:pt x="2003" y="2239"/>
                </a:lnTo>
                <a:lnTo>
                  <a:pt x="1962" y="2302"/>
                </a:lnTo>
                <a:lnTo>
                  <a:pt x="1934" y="2267"/>
                </a:lnTo>
                <a:lnTo>
                  <a:pt x="1795" y="2198"/>
                </a:lnTo>
                <a:lnTo>
                  <a:pt x="1718" y="2163"/>
                </a:lnTo>
                <a:lnTo>
                  <a:pt x="1711" y="2135"/>
                </a:lnTo>
                <a:lnTo>
                  <a:pt x="1774" y="2135"/>
                </a:lnTo>
                <a:lnTo>
                  <a:pt x="1808" y="2065"/>
                </a:lnTo>
                <a:lnTo>
                  <a:pt x="1808" y="2017"/>
                </a:lnTo>
                <a:lnTo>
                  <a:pt x="1829" y="2010"/>
                </a:lnTo>
                <a:lnTo>
                  <a:pt x="1815" y="1982"/>
                </a:lnTo>
                <a:lnTo>
                  <a:pt x="1774" y="1940"/>
                </a:lnTo>
                <a:lnTo>
                  <a:pt x="1753" y="1961"/>
                </a:lnTo>
                <a:lnTo>
                  <a:pt x="1732" y="1912"/>
                </a:lnTo>
                <a:lnTo>
                  <a:pt x="1732" y="1878"/>
                </a:lnTo>
                <a:lnTo>
                  <a:pt x="1683" y="1871"/>
                </a:lnTo>
                <a:lnTo>
                  <a:pt x="1683" y="1843"/>
                </a:lnTo>
                <a:lnTo>
                  <a:pt x="1662" y="1829"/>
                </a:lnTo>
                <a:lnTo>
                  <a:pt x="1641" y="1836"/>
                </a:lnTo>
                <a:lnTo>
                  <a:pt x="1600" y="1801"/>
                </a:lnTo>
                <a:lnTo>
                  <a:pt x="1579" y="1808"/>
                </a:lnTo>
                <a:lnTo>
                  <a:pt x="1565" y="1773"/>
                </a:lnTo>
                <a:lnTo>
                  <a:pt x="1544" y="1773"/>
                </a:lnTo>
                <a:lnTo>
                  <a:pt x="1537" y="1780"/>
                </a:lnTo>
                <a:lnTo>
                  <a:pt x="1516" y="1780"/>
                </a:lnTo>
                <a:lnTo>
                  <a:pt x="1509" y="1801"/>
                </a:lnTo>
                <a:lnTo>
                  <a:pt x="1481" y="1787"/>
                </a:lnTo>
                <a:lnTo>
                  <a:pt x="1474" y="1815"/>
                </a:lnTo>
                <a:lnTo>
                  <a:pt x="1440" y="1829"/>
                </a:lnTo>
                <a:lnTo>
                  <a:pt x="1440" y="1836"/>
                </a:lnTo>
                <a:lnTo>
                  <a:pt x="1433" y="1871"/>
                </a:lnTo>
                <a:lnTo>
                  <a:pt x="1377" y="1884"/>
                </a:lnTo>
                <a:lnTo>
                  <a:pt x="1349" y="1871"/>
                </a:lnTo>
                <a:lnTo>
                  <a:pt x="1322" y="1864"/>
                </a:lnTo>
                <a:lnTo>
                  <a:pt x="1314" y="1878"/>
                </a:lnTo>
                <a:lnTo>
                  <a:pt x="1238" y="1884"/>
                </a:lnTo>
                <a:lnTo>
                  <a:pt x="1210" y="1878"/>
                </a:lnTo>
                <a:lnTo>
                  <a:pt x="1189" y="1878"/>
                </a:lnTo>
                <a:lnTo>
                  <a:pt x="1155" y="1864"/>
                </a:lnTo>
                <a:lnTo>
                  <a:pt x="1057" y="1871"/>
                </a:lnTo>
                <a:lnTo>
                  <a:pt x="1008" y="1912"/>
                </a:lnTo>
                <a:lnTo>
                  <a:pt x="1008" y="1947"/>
                </a:lnTo>
                <a:lnTo>
                  <a:pt x="995" y="1947"/>
                </a:lnTo>
                <a:lnTo>
                  <a:pt x="897" y="1905"/>
                </a:lnTo>
                <a:lnTo>
                  <a:pt x="862" y="1905"/>
                </a:lnTo>
                <a:lnTo>
                  <a:pt x="800" y="1864"/>
                </a:lnTo>
                <a:lnTo>
                  <a:pt x="765" y="1843"/>
                </a:lnTo>
                <a:lnTo>
                  <a:pt x="723" y="1884"/>
                </a:lnTo>
                <a:lnTo>
                  <a:pt x="695" y="1878"/>
                </a:lnTo>
                <a:lnTo>
                  <a:pt x="626" y="1843"/>
                </a:lnTo>
                <a:lnTo>
                  <a:pt x="598" y="1871"/>
                </a:lnTo>
                <a:lnTo>
                  <a:pt x="584" y="1864"/>
                </a:lnTo>
                <a:lnTo>
                  <a:pt x="549" y="1843"/>
                </a:lnTo>
                <a:lnTo>
                  <a:pt x="549" y="1829"/>
                </a:lnTo>
                <a:lnTo>
                  <a:pt x="501" y="1766"/>
                </a:lnTo>
                <a:lnTo>
                  <a:pt x="501" y="1773"/>
                </a:lnTo>
                <a:lnTo>
                  <a:pt x="473" y="1766"/>
                </a:lnTo>
                <a:lnTo>
                  <a:pt x="459" y="1732"/>
                </a:lnTo>
                <a:lnTo>
                  <a:pt x="487" y="1676"/>
                </a:lnTo>
                <a:lnTo>
                  <a:pt x="549" y="1641"/>
                </a:lnTo>
                <a:lnTo>
                  <a:pt x="521" y="1578"/>
                </a:lnTo>
                <a:lnTo>
                  <a:pt x="521" y="1558"/>
                </a:lnTo>
                <a:lnTo>
                  <a:pt x="570" y="1544"/>
                </a:lnTo>
                <a:lnTo>
                  <a:pt x="521" y="1481"/>
                </a:lnTo>
                <a:lnTo>
                  <a:pt x="473" y="1488"/>
                </a:lnTo>
                <a:lnTo>
                  <a:pt x="466" y="1474"/>
                </a:lnTo>
                <a:lnTo>
                  <a:pt x="452" y="1460"/>
                </a:lnTo>
                <a:lnTo>
                  <a:pt x="452" y="1446"/>
                </a:lnTo>
                <a:lnTo>
                  <a:pt x="361" y="1460"/>
                </a:lnTo>
                <a:lnTo>
                  <a:pt x="334" y="1446"/>
                </a:lnTo>
                <a:lnTo>
                  <a:pt x="340" y="1439"/>
                </a:lnTo>
                <a:lnTo>
                  <a:pt x="320" y="1406"/>
                </a:lnTo>
                <a:lnTo>
                  <a:pt x="327" y="1378"/>
                </a:lnTo>
                <a:lnTo>
                  <a:pt x="229" y="1350"/>
                </a:lnTo>
                <a:lnTo>
                  <a:pt x="222" y="1308"/>
                </a:lnTo>
                <a:lnTo>
                  <a:pt x="208" y="1259"/>
                </a:lnTo>
                <a:lnTo>
                  <a:pt x="236" y="1225"/>
                </a:lnTo>
                <a:lnTo>
                  <a:pt x="271" y="1218"/>
                </a:lnTo>
                <a:lnTo>
                  <a:pt x="257" y="1176"/>
                </a:lnTo>
                <a:lnTo>
                  <a:pt x="271" y="1155"/>
                </a:lnTo>
                <a:lnTo>
                  <a:pt x="271" y="1127"/>
                </a:lnTo>
                <a:lnTo>
                  <a:pt x="194" y="1099"/>
                </a:lnTo>
                <a:lnTo>
                  <a:pt x="181" y="1078"/>
                </a:lnTo>
                <a:lnTo>
                  <a:pt x="167" y="1086"/>
                </a:lnTo>
                <a:lnTo>
                  <a:pt x="167" y="1058"/>
                </a:lnTo>
                <a:lnTo>
                  <a:pt x="139" y="1023"/>
                </a:lnTo>
                <a:lnTo>
                  <a:pt x="125" y="1002"/>
                </a:lnTo>
                <a:lnTo>
                  <a:pt x="48" y="932"/>
                </a:lnTo>
                <a:lnTo>
                  <a:pt x="28" y="926"/>
                </a:lnTo>
                <a:lnTo>
                  <a:pt x="7" y="884"/>
                </a:lnTo>
                <a:lnTo>
                  <a:pt x="14" y="856"/>
                </a:lnTo>
                <a:lnTo>
                  <a:pt x="28" y="828"/>
                </a:lnTo>
                <a:lnTo>
                  <a:pt x="28" y="793"/>
                </a:lnTo>
                <a:lnTo>
                  <a:pt x="28" y="738"/>
                </a:lnTo>
                <a:lnTo>
                  <a:pt x="0" y="717"/>
                </a:lnTo>
                <a:lnTo>
                  <a:pt x="34" y="668"/>
                </a:lnTo>
                <a:lnTo>
                  <a:pt x="48" y="661"/>
                </a:lnTo>
                <a:lnTo>
                  <a:pt x="97" y="689"/>
                </a:lnTo>
                <a:lnTo>
                  <a:pt x="104" y="696"/>
                </a:lnTo>
                <a:lnTo>
                  <a:pt x="132" y="717"/>
                </a:lnTo>
                <a:lnTo>
                  <a:pt x="160" y="717"/>
                </a:lnTo>
                <a:lnTo>
                  <a:pt x="167" y="682"/>
                </a:lnTo>
                <a:lnTo>
                  <a:pt x="181" y="682"/>
                </a:lnTo>
                <a:lnTo>
                  <a:pt x="194" y="640"/>
                </a:lnTo>
                <a:lnTo>
                  <a:pt x="264" y="605"/>
                </a:lnTo>
                <a:lnTo>
                  <a:pt x="264" y="592"/>
                </a:lnTo>
                <a:lnTo>
                  <a:pt x="278" y="599"/>
                </a:lnTo>
                <a:lnTo>
                  <a:pt x="292" y="571"/>
                </a:lnTo>
                <a:lnTo>
                  <a:pt x="320" y="557"/>
                </a:lnTo>
                <a:lnTo>
                  <a:pt x="375" y="529"/>
                </a:lnTo>
                <a:lnTo>
                  <a:pt x="368" y="522"/>
                </a:lnTo>
                <a:lnTo>
                  <a:pt x="320" y="494"/>
                </a:lnTo>
                <a:lnTo>
                  <a:pt x="278" y="432"/>
                </a:lnTo>
                <a:lnTo>
                  <a:pt x="306" y="432"/>
                </a:lnTo>
                <a:lnTo>
                  <a:pt x="278" y="397"/>
                </a:lnTo>
                <a:lnTo>
                  <a:pt x="278" y="376"/>
                </a:lnTo>
                <a:lnTo>
                  <a:pt x="292" y="355"/>
                </a:lnTo>
                <a:lnTo>
                  <a:pt x="299" y="299"/>
                </a:lnTo>
                <a:lnTo>
                  <a:pt x="278" y="265"/>
                </a:lnTo>
                <a:lnTo>
                  <a:pt x="278" y="258"/>
                </a:lnTo>
                <a:lnTo>
                  <a:pt x="306" y="202"/>
                </a:lnTo>
                <a:lnTo>
                  <a:pt x="340" y="146"/>
                </a:lnTo>
                <a:lnTo>
                  <a:pt x="334" y="63"/>
                </a:lnTo>
                <a:lnTo>
                  <a:pt x="340" y="42"/>
                </a:lnTo>
                <a:lnTo>
                  <a:pt x="494" y="63"/>
                </a:lnTo>
                <a:lnTo>
                  <a:pt x="626" y="63"/>
                </a:lnTo>
                <a:lnTo>
                  <a:pt x="647" y="63"/>
                </a:lnTo>
                <a:lnTo>
                  <a:pt x="682" y="70"/>
                </a:lnTo>
                <a:lnTo>
                  <a:pt x="716" y="98"/>
                </a:lnTo>
                <a:lnTo>
                  <a:pt x="890" y="98"/>
                </a:lnTo>
                <a:lnTo>
                  <a:pt x="1120" y="42"/>
                </a:lnTo>
                <a:lnTo>
                  <a:pt x="1203" y="63"/>
                </a:lnTo>
                <a:lnTo>
                  <a:pt x="1273" y="70"/>
                </a:lnTo>
                <a:lnTo>
                  <a:pt x="1322" y="70"/>
                </a:lnTo>
                <a:lnTo>
                  <a:pt x="1468" y="49"/>
                </a:lnTo>
                <a:lnTo>
                  <a:pt x="1641" y="28"/>
                </a:lnTo>
                <a:lnTo>
                  <a:pt x="1739" y="0"/>
                </a:lnTo>
                <a:lnTo>
                  <a:pt x="1829" y="0"/>
                </a:lnTo>
                <a:lnTo>
                  <a:pt x="1899" y="14"/>
                </a:lnTo>
                <a:lnTo>
                  <a:pt x="1913" y="35"/>
                </a:lnTo>
                <a:lnTo>
                  <a:pt x="1941" y="42"/>
                </a:lnTo>
                <a:lnTo>
                  <a:pt x="1982" y="70"/>
                </a:lnTo>
                <a:lnTo>
                  <a:pt x="2010" y="98"/>
                </a:lnTo>
                <a:lnTo>
                  <a:pt x="2045" y="132"/>
                </a:lnTo>
                <a:lnTo>
                  <a:pt x="2059" y="132"/>
                </a:lnTo>
                <a:lnTo>
                  <a:pt x="2066" y="140"/>
                </a:lnTo>
                <a:lnTo>
                  <a:pt x="2045" y="202"/>
                </a:lnTo>
                <a:lnTo>
                  <a:pt x="2073" y="244"/>
                </a:lnTo>
                <a:lnTo>
                  <a:pt x="2080" y="265"/>
                </a:lnTo>
                <a:lnTo>
                  <a:pt x="2080" y="299"/>
                </a:lnTo>
                <a:lnTo>
                  <a:pt x="2073" y="355"/>
                </a:lnTo>
                <a:lnTo>
                  <a:pt x="2045" y="397"/>
                </a:lnTo>
                <a:lnTo>
                  <a:pt x="2038" y="397"/>
                </a:lnTo>
                <a:lnTo>
                  <a:pt x="2031" y="404"/>
                </a:lnTo>
                <a:lnTo>
                  <a:pt x="2031" y="411"/>
                </a:lnTo>
                <a:lnTo>
                  <a:pt x="1968" y="459"/>
                </a:lnTo>
                <a:lnTo>
                  <a:pt x="1899" y="508"/>
                </a:lnTo>
                <a:lnTo>
                  <a:pt x="1871" y="557"/>
                </a:lnTo>
                <a:lnTo>
                  <a:pt x="1829" y="585"/>
                </a:lnTo>
                <a:lnTo>
                  <a:pt x="1662" y="682"/>
                </a:lnTo>
                <a:lnTo>
                  <a:pt x="1586" y="738"/>
                </a:lnTo>
                <a:lnTo>
                  <a:pt x="1579" y="793"/>
                </a:lnTo>
                <a:lnTo>
                  <a:pt x="1607" y="926"/>
                </a:lnTo>
                <a:lnTo>
                  <a:pt x="1635" y="995"/>
                </a:lnTo>
                <a:lnTo>
                  <a:pt x="1718" y="1093"/>
                </a:lnTo>
                <a:lnTo>
                  <a:pt x="1801" y="1141"/>
                </a:lnTo>
                <a:lnTo>
                  <a:pt x="2080" y="1280"/>
                </a:lnTo>
                <a:lnTo>
                  <a:pt x="2101" y="1287"/>
                </a:lnTo>
                <a:lnTo>
                  <a:pt x="2198" y="1357"/>
                </a:lnTo>
                <a:lnTo>
                  <a:pt x="2351" y="1406"/>
                </a:lnTo>
                <a:lnTo>
                  <a:pt x="2462" y="1474"/>
                </a:lnTo>
                <a:lnTo>
                  <a:pt x="2497" y="1502"/>
                </a:lnTo>
                <a:lnTo>
                  <a:pt x="2525" y="1516"/>
                </a:lnTo>
                <a:lnTo>
                  <a:pt x="2594" y="1537"/>
                </a:lnTo>
                <a:lnTo>
                  <a:pt x="2650" y="1571"/>
                </a:lnTo>
                <a:lnTo>
                  <a:pt x="2657" y="1571"/>
                </a:lnTo>
                <a:lnTo>
                  <a:pt x="2748" y="1620"/>
                </a:lnTo>
                <a:lnTo>
                  <a:pt x="2817" y="1648"/>
                </a:lnTo>
                <a:lnTo>
                  <a:pt x="2880" y="1669"/>
                </a:lnTo>
                <a:lnTo>
                  <a:pt x="2963" y="1704"/>
                </a:lnTo>
                <a:lnTo>
                  <a:pt x="3061" y="1745"/>
                </a:lnTo>
                <a:lnTo>
                  <a:pt x="3137" y="1780"/>
                </a:lnTo>
                <a:lnTo>
                  <a:pt x="3151" y="1773"/>
                </a:lnTo>
                <a:lnTo>
                  <a:pt x="3179" y="1787"/>
                </a:lnTo>
                <a:lnTo>
                  <a:pt x="3193" y="1773"/>
                </a:lnTo>
                <a:lnTo>
                  <a:pt x="3207" y="1808"/>
                </a:lnTo>
                <a:lnTo>
                  <a:pt x="3339" y="1864"/>
                </a:lnTo>
                <a:lnTo>
                  <a:pt x="3464" y="1898"/>
                </a:lnTo>
                <a:lnTo>
                  <a:pt x="3596" y="1961"/>
                </a:lnTo>
                <a:lnTo>
                  <a:pt x="3645" y="1996"/>
                </a:lnTo>
                <a:lnTo>
                  <a:pt x="3707" y="2031"/>
                </a:lnTo>
                <a:lnTo>
                  <a:pt x="3735" y="2065"/>
                </a:lnTo>
                <a:lnTo>
                  <a:pt x="3826" y="2107"/>
                </a:lnTo>
                <a:lnTo>
                  <a:pt x="3833" y="2114"/>
                </a:lnTo>
                <a:lnTo>
                  <a:pt x="3909" y="2191"/>
                </a:lnTo>
                <a:lnTo>
                  <a:pt x="3972" y="2267"/>
                </a:lnTo>
                <a:lnTo>
                  <a:pt x="4041" y="2309"/>
                </a:lnTo>
                <a:lnTo>
                  <a:pt x="4139" y="2392"/>
                </a:lnTo>
                <a:lnTo>
                  <a:pt x="4174" y="2427"/>
                </a:lnTo>
                <a:lnTo>
                  <a:pt x="4257" y="2476"/>
                </a:lnTo>
                <a:lnTo>
                  <a:pt x="4522" y="2587"/>
                </a:lnTo>
                <a:lnTo>
                  <a:pt x="4626" y="2650"/>
                </a:lnTo>
                <a:lnTo>
                  <a:pt x="4709" y="2691"/>
                </a:lnTo>
                <a:lnTo>
                  <a:pt x="4723" y="2699"/>
                </a:lnTo>
                <a:lnTo>
                  <a:pt x="4723" y="2719"/>
                </a:lnTo>
                <a:lnTo>
                  <a:pt x="4821" y="2761"/>
                </a:lnTo>
                <a:lnTo>
                  <a:pt x="4946" y="2768"/>
                </a:lnTo>
                <a:lnTo>
                  <a:pt x="4988" y="2817"/>
                </a:lnTo>
                <a:lnTo>
                  <a:pt x="5008" y="2817"/>
                </a:lnTo>
                <a:lnTo>
                  <a:pt x="4995" y="2824"/>
                </a:lnTo>
                <a:lnTo>
                  <a:pt x="4988" y="2824"/>
                </a:lnTo>
                <a:lnTo>
                  <a:pt x="4960" y="2851"/>
                </a:lnTo>
                <a:lnTo>
                  <a:pt x="4946" y="2865"/>
                </a:lnTo>
                <a:lnTo>
                  <a:pt x="4974" y="2858"/>
                </a:lnTo>
                <a:lnTo>
                  <a:pt x="4974" y="2865"/>
                </a:lnTo>
                <a:lnTo>
                  <a:pt x="4988" y="2851"/>
                </a:lnTo>
                <a:lnTo>
                  <a:pt x="5050" y="2838"/>
                </a:lnTo>
                <a:lnTo>
                  <a:pt x="5057" y="2831"/>
                </a:lnTo>
                <a:lnTo>
                  <a:pt x="5071" y="2858"/>
                </a:lnTo>
                <a:lnTo>
                  <a:pt x="5085" y="2858"/>
                </a:lnTo>
                <a:lnTo>
                  <a:pt x="5085" y="2900"/>
                </a:lnTo>
                <a:lnTo>
                  <a:pt x="5120" y="2963"/>
                </a:lnTo>
                <a:lnTo>
                  <a:pt x="5113" y="3025"/>
                </a:lnTo>
                <a:lnTo>
                  <a:pt x="5127" y="3046"/>
                </a:lnTo>
                <a:lnTo>
                  <a:pt x="5175" y="3081"/>
                </a:lnTo>
                <a:lnTo>
                  <a:pt x="5217" y="313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2" name="Freeform 50"/>
          <p:cNvSpPr>
            <a:spLocks noChangeArrowheads="1"/>
          </p:cNvSpPr>
          <p:nvPr/>
        </p:nvSpPr>
        <p:spPr bwMode="auto">
          <a:xfrm>
            <a:off x="19906625" y="7639548"/>
            <a:ext cx="10354" cy="20712"/>
          </a:xfrm>
          <a:custGeom>
            <a:avLst/>
            <a:gdLst>
              <a:gd name="T0" fmla="*/ 0 w 22"/>
              <a:gd name="T1" fmla="*/ 35 h 42"/>
              <a:gd name="T2" fmla="*/ 14 w 22"/>
              <a:gd name="T3" fmla="*/ 0 h 42"/>
              <a:gd name="T4" fmla="*/ 21 w 22"/>
              <a:gd name="T5" fmla="*/ 7 h 42"/>
              <a:gd name="T6" fmla="*/ 0 w 22"/>
              <a:gd name="T7" fmla="*/ 41 h 42"/>
              <a:gd name="T8" fmla="*/ 0 w 22"/>
              <a:gd name="T9" fmla="*/ 35 h 42"/>
            </a:gdLst>
            <a:ahLst/>
            <a:cxnLst>
              <a:cxn ang="0">
                <a:pos x="T0" y="T1"/>
              </a:cxn>
              <a:cxn ang="0">
                <a:pos x="T2" y="T3"/>
              </a:cxn>
              <a:cxn ang="0">
                <a:pos x="T4" y="T5"/>
              </a:cxn>
              <a:cxn ang="0">
                <a:pos x="T6" y="T7"/>
              </a:cxn>
              <a:cxn ang="0">
                <a:pos x="T8" y="T9"/>
              </a:cxn>
            </a:cxnLst>
            <a:rect l="0" t="0" r="r" b="b"/>
            <a:pathLst>
              <a:path w="22" h="42">
                <a:moveTo>
                  <a:pt x="0" y="35"/>
                </a:moveTo>
                <a:lnTo>
                  <a:pt x="14" y="0"/>
                </a:lnTo>
                <a:lnTo>
                  <a:pt x="21" y="7"/>
                </a:lnTo>
                <a:lnTo>
                  <a:pt x="0" y="41"/>
                </a:lnTo>
                <a:lnTo>
                  <a:pt x="0" y="35"/>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3" name="Freeform 51"/>
          <p:cNvSpPr>
            <a:spLocks noChangeArrowheads="1"/>
          </p:cNvSpPr>
          <p:nvPr/>
        </p:nvSpPr>
        <p:spPr bwMode="auto">
          <a:xfrm>
            <a:off x="19921122" y="7629191"/>
            <a:ext cx="10356" cy="14498"/>
          </a:xfrm>
          <a:custGeom>
            <a:avLst/>
            <a:gdLst>
              <a:gd name="T0" fmla="*/ 0 w 22"/>
              <a:gd name="T1" fmla="*/ 28 h 29"/>
              <a:gd name="T2" fmla="*/ 21 w 22"/>
              <a:gd name="T3" fmla="*/ 0 h 29"/>
              <a:gd name="T4" fmla="*/ 14 w 22"/>
              <a:gd name="T5" fmla="*/ 0 h 29"/>
              <a:gd name="T6" fmla="*/ 0 w 22"/>
              <a:gd name="T7" fmla="*/ 28 h 29"/>
            </a:gdLst>
            <a:ahLst/>
            <a:cxnLst>
              <a:cxn ang="0">
                <a:pos x="T0" y="T1"/>
              </a:cxn>
              <a:cxn ang="0">
                <a:pos x="T2" y="T3"/>
              </a:cxn>
              <a:cxn ang="0">
                <a:pos x="T4" y="T5"/>
              </a:cxn>
              <a:cxn ang="0">
                <a:pos x="T6" y="T7"/>
              </a:cxn>
            </a:cxnLst>
            <a:rect l="0" t="0" r="r" b="b"/>
            <a:pathLst>
              <a:path w="22" h="29">
                <a:moveTo>
                  <a:pt x="0" y="28"/>
                </a:moveTo>
                <a:lnTo>
                  <a:pt x="21" y="0"/>
                </a:lnTo>
                <a:lnTo>
                  <a:pt x="14" y="0"/>
                </a:lnTo>
                <a:lnTo>
                  <a:pt x="0" y="28"/>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4" name="Freeform 52"/>
          <p:cNvSpPr>
            <a:spLocks noChangeArrowheads="1"/>
          </p:cNvSpPr>
          <p:nvPr/>
        </p:nvSpPr>
        <p:spPr bwMode="auto">
          <a:xfrm>
            <a:off x="19925264" y="7620908"/>
            <a:ext cx="6214" cy="10356"/>
          </a:xfrm>
          <a:custGeom>
            <a:avLst/>
            <a:gdLst>
              <a:gd name="T0" fmla="*/ 0 w 15"/>
              <a:gd name="T1" fmla="*/ 14 h 22"/>
              <a:gd name="T2" fmla="*/ 14 w 15"/>
              <a:gd name="T3" fmla="*/ 0 h 22"/>
              <a:gd name="T4" fmla="*/ 0 w 15"/>
              <a:gd name="T5" fmla="*/ 21 h 22"/>
              <a:gd name="T6" fmla="*/ 0 w 15"/>
              <a:gd name="T7" fmla="*/ 14 h 22"/>
            </a:gdLst>
            <a:ahLst/>
            <a:cxnLst>
              <a:cxn ang="0">
                <a:pos x="T0" y="T1"/>
              </a:cxn>
              <a:cxn ang="0">
                <a:pos x="T2" y="T3"/>
              </a:cxn>
              <a:cxn ang="0">
                <a:pos x="T4" y="T5"/>
              </a:cxn>
              <a:cxn ang="0">
                <a:pos x="T6" y="T7"/>
              </a:cxn>
            </a:cxnLst>
            <a:rect l="0" t="0" r="r" b="b"/>
            <a:pathLst>
              <a:path w="15" h="22">
                <a:moveTo>
                  <a:pt x="0" y="14"/>
                </a:moveTo>
                <a:lnTo>
                  <a:pt x="14" y="0"/>
                </a:lnTo>
                <a:lnTo>
                  <a:pt x="0" y="21"/>
                </a:lnTo>
                <a:lnTo>
                  <a:pt x="0" y="1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5" name="Freeform 53"/>
          <p:cNvSpPr>
            <a:spLocks noChangeArrowheads="1"/>
          </p:cNvSpPr>
          <p:nvPr/>
        </p:nvSpPr>
        <p:spPr bwMode="auto">
          <a:xfrm>
            <a:off x="20122020" y="7521487"/>
            <a:ext cx="4142" cy="6213"/>
          </a:xfrm>
          <a:custGeom>
            <a:avLst/>
            <a:gdLst>
              <a:gd name="T0" fmla="*/ 0 w 8"/>
              <a:gd name="T1" fmla="*/ 0 h 15"/>
              <a:gd name="T2" fmla="*/ 7 w 8"/>
              <a:gd name="T3" fmla="*/ 0 h 15"/>
              <a:gd name="T4" fmla="*/ 0 w 8"/>
              <a:gd name="T5" fmla="*/ 14 h 15"/>
              <a:gd name="T6" fmla="*/ 0 w 8"/>
              <a:gd name="T7" fmla="*/ 0 h 15"/>
            </a:gdLst>
            <a:ahLst/>
            <a:cxnLst>
              <a:cxn ang="0">
                <a:pos x="T0" y="T1"/>
              </a:cxn>
              <a:cxn ang="0">
                <a:pos x="T2" y="T3"/>
              </a:cxn>
              <a:cxn ang="0">
                <a:pos x="T4" y="T5"/>
              </a:cxn>
              <a:cxn ang="0">
                <a:pos x="T6" y="T7"/>
              </a:cxn>
            </a:cxnLst>
            <a:rect l="0" t="0" r="r" b="b"/>
            <a:pathLst>
              <a:path w="8" h="15">
                <a:moveTo>
                  <a:pt x="0" y="0"/>
                </a:moveTo>
                <a:lnTo>
                  <a:pt x="7" y="0"/>
                </a:lnTo>
                <a:lnTo>
                  <a:pt x="0" y="14"/>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6" name="Freeform 54"/>
          <p:cNvSpPr>
            <a:spLocks noChangeArrowheads="1"/>
          </p:cNvSpPr>
          <p:nvPr/>
        </p:nvSpPr>
        <p:spPr bwMode="auto">
          <a:xfrm>
            <a:off x="21807903" y="9775002"/>
            <a:ext cx="10354" cy="4142"/>
          </a:xfrm>
          <a:custGeom>
            <a:avLst/>
            <a:gdLst>
              <a:gd name="T0" fmla="*/ 0 w 22"/>
              <a:gd name="T1" fmla="*/ 7 h 8"/>
              <a:gd name="T2" fmla="*/ 21 w 22"/>
              <a:gd name="T3" fmla="*/ 0 h 8"/>
              <a:gd name="T4" fmla="*/ 0 w 22"/>
              <a:gd name="T5" fmla="*/ 7 h 8"/>
            </a:gdLst>
            <a:ahLst/>
            <a:cxnLst>
              <a:cxn ang="0">
                <a:pos x="T0" y="T1"/>
              </a:cxn>
              <a:cxn ang="0">
                <a:pos x="T2" y="T3"/>
              </a:cxn>
              <a:cxn ang="0">
                <a:pos x="T4" y="T5"/>
              </a:cxn>
            </a:cxnLst>
            <a:rect l="0" t="0" r="r" b="b"/>
            <a:pathLst>
              <a:path w="22" h="8">
                <a:moveTo>
                  <a:pt x="0" y="7"/>
                </a:moveTo>
                <a:lnTo>
                  <a:pt x="21" y="0"/>
                </a:lnTo>
                <a:lnTo>
                  <a:pt x="0" y="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7" name="Freeform 55"/>
          <p:cNvSpPr>
            <a:spLocks noChangeArrowheads="1"/>
          </p:cNvSpPr>
          <p:nvPr/>
        </p:nvSpPr>
        <p:spPr bwMode="auto">
          <a:xfrm>
            <a:off x="21188641" y="9354539"/>
            <a:ext cx="14498" cy="14499"/>
          </a:xfrm>
          <a:custGeom>
            <a:avLst/>
            <a:gdLst>
              <a:gd name="T0" fmla="*/ 28 w 29"/>
              <a:gd name="T1" fmla="*/ 0 h 29"/>
              <a:gd name="T2" fmla="*/ 28 w 29"/>
              <a:gd name="T3" fmla="*/ 28 h 29"/>
              <a:gd name="T4" fmla="*/ 0 w 29"/>
              <a:gd name="T5" fmla="*/ 21 h 29"/>
              <a:gd name="T6" fmla="*/ 28 w 29"/>
              <a:gd name="T7" fmla="*/ 0 h 29"/>
            </a:gdLst>
            <a:ahLst/>
            <a:cxnLst>
              <a:cxn ang="0">
                <a:pos x="T0" y="T1"/>
              </a:cxn>
              <a:cxn ang="0">
                <a:pos x="T2" y="T3"/>
              </a:cxn>
              <a:cxn ang="0">
                <a:pos x="T4" y="T5"/>
              </a:cxn>
              <a:cxn ang="0">
                <a:pos x="T6" y="T7"/>
              </a:cxn>
            </a:cxnLst>
            <a:rect l="0" t="0" r="r" b="b"/>
            <a:pathLst>
              <a:path w="29" h="29">
                <a:moveTo>
                  <a:pt x="28" y="0"/>
                </a:moveTo>
                <a:lnTo>
                  <a:pt x="28" y="28"/>
                </a:lnTo>
                <a:lnTo>
                  <a:pt x="0" y="21"/>
                </a:lnTo>
                <a:lnTo>
                  <a:pt x="28"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8" name="Freeform 56"/>
          <p:cNvSpPr>
            <a:spLocks noChangeArrowheads="1"/>
          </p:cNvSpPr>
          <p:nvPr/>
        </p:nvSpPr>
        <p:spPr bwMode="auto">
          <a:xfrm>
            <a:off x="18297372" y="9004499"/>
            <a:ext cx="22783" cy="10356"/>
          </a:xfrm>
          <a:custGeom>
            <a:avLst/>
            <a:gdLst>
              <a:gd name="T0" fmla="*/ 49 w 50"/>
              <a:gd name="T1" fmla="*/ 0 h 21"/>
              <a:gd name="T2" fmla="*/ 49 w 50"/>
              <a:gd name="T3" fmla="*/ 6 h 21"/>
              <a:gd name="T4" fmla="*/ 0 w 50"/>
              <a:gd name="T5" fmla="*/ 20 h 21"/>
              <a:gd name="T6" fmla="*/ 28 w 50"/>
              <a:gd name="T7" fmla="*/ 6 h 21"/>
              <a:gd name="T8" fmla="*/ 49 w 50"/>
              <a:gd name="T9" fmla="*/ 0 h 21"/>
            </a:gdLst>
            <a:ahLst/>
            <a:cxnLst>
              <a:cxn ang="0">
                <a:pos x="T0" y="T1"/>
              </a:cxn>
              <a:cxn ang="0">
                <a:pos x="T2" y="T3"/>
              </a:cxn>
              <a:cxn ang="0">
                <a:pos x="T4" y="T5"/>
              </a:cxn>
              <a:cxn ang="0">
                <a:pos x="T6" y="T7"/>
              </a:cxn>
              <a:cxn ang="0">
                <a:pos x="T8" y="T9"/>
              </a:cxn>
            </a:cxnLst>
            <a:rect l="0" t="0" r="r" b="b"/>
            <a:pathLst>
              <a:path w="50" h="21">
                <a:moveTo>
                  <a:pt x="49" y="0"/>
                </a:moveTo>
                <a:lnTo>
                  <a:pt x="49" y="6"/>
                </a:lnTo>
                <a:lnTo>
                  <a:pt x="0" y="20"/>
                </a:lnTo>
                <a:lnTo>
                  <a:pt x="28" y="6"/>
                </a:lnTo>
                <a:lnTo>
                  <a:pt x="49"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9" name="Freeform 57"/>
          <p:cNvSpPr>
            <a:spLocks noChangeArrowheads="1"/>
          </p:cNvSpPr>
          <p:nvPr/>
        </p:nvSpPr>
        <p:spPr bwMode="auto">
          <a:xfrm>
            <a:off x="18330509" y="9012784"/>
            <a:ext cx="10356" cy="4142"/>
          </a:xfrm>
          <a:custGeom>
            <a:avLst/>
            <a:gdLst>
              <a:gd name="T0" fmla="*/ 14 w 22"/>
              <a:gd name="T1" fmla="*/ 0 h 7"/>
              <a:gd name="T2" fmla="*/ 21 w 22"/>
              <a:gd name="T3" fmla="*/ 6 h 7"/>
              <a:gd name="T4" fmla="*/ 0 w 22"/>
              <a:gd name="T5" fmla="*/ 6 h 7"/>
              <a:gd name="T6" fmla="*/ 14 w 22"/>
              <a:gd name="T7" fmla="*/ 0 h 7"/>
            </a:gdLst>
            <a:ahLst/>
            <a:cxnLst>
              <a:cxn ang="0">
                <a:pos x="T0" y="T1"/>
              </a:cxn>
              <a:cxn ang="0">
                <a:pos x="T2" y="T3"/>
              </a:cxn>
              <a:cxn ang="0">
                <a:pos x="T4" y="T5"/>
              </a:cxn>
              <a:cxn ang="0">
                <a:pos x="T6" y="T7"/>
              </a:cxn>
            </a:cxnLst>
            <a:rect l="0" t="0" r="r" b="b"/>
            <a:pathLst>
              <a:path w="22" h="7">
                <a:moveTo>
                  <a:pt x="14" y="0"/>
                </a:moveTo>
                <a:lnTo>
                  <a:pt x="21" y="6"/>
                </a:lnTo>
                <a:lnTo>
                  <a:pt x="0" y="6"/>
                </a:lnTo>
                <a:lnTo>
                  <a:pt x="14"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0" name="Freeform 58"/>
          <p:cNvSpPr>
            <a:spLocks noChangeArrowheads="1"/>
          </p:cNvSpPr>
          <p:nvPr/>
        </p:nvSpPr>
        <p:spPr bwMode="auto">
          <a:xfrm>
            <a:off x="18572830" y="8273348"/>
            <a:ext cx="1582327" cy="1557576"/>
          </a:xfrm>
          <a:custGeom>
            <a:avLst/>
            <a:gdLst>
              <a:gd name="T0" fmla="*/ 2448 w 3368"/>
              <a:gd name="T1" fmla="*/ 521 h 3318"/>
              <a:gd name="T2" fmla="*/ 2386 w 3368"/>
              <a:gd name="T3" fmla="*/ 772 h 3318"/>
              <a:gd name="T4" fmla="*/ 2511 w 3368"/>
              <a:gd name="T5" fmla="*/ 904 h 3318"/>
              <a:gd name="T6" fmla="*/ 2727 w 3368"/>
              <a:gd name="T7" fmla="*/ 904 h 3318"/>
              <a:gd name="T8" fmla="*/ 2956 w 3368"/>
              <a:gd name="T9" fmla="*/ 1057 h 3318"/>
              <a:gd name="T10" fmla="*/ 2908 w 3368"/>
              <a:gd name="T11" fmla="*/ 1307 h 3318"/>
              <a:gd name="T12" fmla="*/ 2706 w 3368"/>
              <a:gd name="T13" fmla="*/ 1377 h 3318"/>
              <a:gd name="T14" fmla="*/ 2650 w 3368"/>
              <a:gd name="T15" fmla="*/ 1474 h 3318"/>
              <a:gd name="T16" fmla="*/ 2643 w 3368"/>
              <a:gd name="T17" fmla="*/ 1558 h 3318"/>
              <a:gd name="T18" fmla="*/ 2678 w 3368"/>
              <a:gd name="T19" fmla="*/ 1724 h 3318"/>
              <a:gd name="T20" fmla="*/ 2873 w 3368"/>
              <a:gd name="T21" fmla="*/ 1864 h 3318"/>
              <a:gd name="T22" fmla="*/ 2887 w 3368"/>
              <a:gd name="T23" fmla="*/ 2037 h 3318"/>
              <a:gd name="T24" fmla="*/ 2922 w 3368"/>
              <a:gd name="T25" fmla="*/ 2163 h 3318"/>
              <a:gd name="T26" fmla="*/ 3109 w 3368"/>
              <a:gd name="T27" fmla="*/ 2399 h 3318"/>
              <a:gd name="T28" fmla="*/ 3221 w 3368"/>
              <a:gd name="T29" fmla="*/ 2587 h 3318"/>
              <a:gd name="T30" fmla="*/ 3332 w 3368"/>
              <a:gd name="T31" fmla="*/ 2664 h 3318"/>
              <a:gd name="T32" fmla="*/ 3346 w 3368"/>
              <a:gd name="T33" fmla="*/ 2810 h 3318"/>
              <a:gd name="T34" fmla="*/ 3214 w 3368"/>
              <a:gd name="T35" fmla="*/ 2942 h 3318"/>
              <a:gd name="T36" fmla="*/ 3151 w 3368"/>
              <a:gd name="T37" fmla="*/ 3171 h 3318"/>
              <a:gd name="T38" fmla="*/ 2984 w 3368"/>
              <a:gd name="T39" fmla="*/ 3137 h 3318"/>
              <a:gd name="T40" fmla="*/ 2741 w 3368"/>
              <a:gd name="T41" fmla="*/ 3311 h 3318"/>
              <a:gd name="T42" fmla="*/ 2490 w 3368"/>
              <a:gd name="T43" fmla="*/ 3241 h 3318"/>
              <a:gd name="T44" fmla="*/ 2351 w 3368"/>
              <a:gd name="T45" fmla="*/ 3025 h 3318"/>
              <a:gd name="T46" fmla="*/ 2066 w 3368"/>
              <a:gd name="T47" fmla="*/ 2886 h 3318"/>
              <a:gd name="T48" fmla="*/ 1941 w 3368"/>
              <a:gd name="T49" fmla="*/ 2698 h 3318"/>
              <a:gd name="T50" fmla="*/ 1934 w 3368"/>
              <a:gd name="T51" fmla="*/ 2239 h 3318"/>
              <a:gd name="T52" fmla="*/ 1600 w 3368"/>
              <a:gd name="T53" fmla="*/ 1836 h 3318"/>
              <a:gd name="T54" fmla="*/ 1405 w 3368"/>
              <a:gd name="T55" fmla="*/ 1905 h 3318"/>
              <a:gd name="T56" fmla="*/ 1238 w 3368"/>
              <a:gd name="T57" fmla="*/ 1954 h 3318"/>
              <a:gd name="T58" fmla="*/ 1043 w 3368"/>
              <a:gd name="T59" fmla="*/ 2003 h 3318"/>
              <a:gd name="T60" fmla="*/ 960 w 3368"/>
              <a:gd name="T61" fmla="*/ 1933 h 3318"/>
              <a:gd name="T62" fmla="*/ 1057 w 3368"/>
              <a:gd name="T63" fmla="*/ 1878 h 3318"/>
              <a:gd name="T64" fmla="*/ 1134 w 3368"/>
              <a:gd name="T65" fmla="*/ 1662 h 3318"/>
              <a:gd name="T66" fmla="*/ 925 w 3368"/>
              <a:gd name="T67" fmla="*/ 1502 h 3318"/>
              <a:gd name="T68" fmla="*/ 848 w 3368"/>
              <a:gd name="T69" fmla="*/ 1467 h 3318"/>
              <a:gd name="T70" fmla="*/ 821 w 3368"/>
              <a:gd name="T71" fmla="*/ 1467 h 3318"/>
              <a:gd name="T72" fmla="*/ 751 w 3368"/>
              <a:gd name="T73" fmla="*/ 1502 h 3318"/>
              <a:gd name="T74" fmla="*/ 661 w 3368"/>
              <a:gd name="T75" fmla="*/ 1558 h 3318"/>
              <a:gd name="T76" fmla="*/ 522 w 3368"/>
              <a:gd name="T77" fmla="*/ 1495 h 3318"/>
              <a:gd name="T78" fmla="*/ 487 w 3368"/>
              <a:gd name="T79" fmla="*/ 1578 h 3318"/>
              <a:gd name="T80" fmla="*/ 368 w 3368"/>
              <a:gd name="T81" fmla="*/ 1189 h 3318"/>
              <a:gd name="T82" fmla="*/ 0 w 3368"/>
              <a:gd name="T83" fmla="*/ 625 h 3318"/>
              <a:gd name="T84" fmla="*/ 132 w 3368"/>
              <a:gd name="T85" fmla="*/ 542 h 3318"/>
              <a:gd name="T86" fmla="*/ 215 w 3368"/>
              <a:gd name="T87" fmla="*/ 418 h 3318"/>
              <a:gd name="T88" fmla="*/ 174 w 3368"/>
              <a:gd name="T89" fmla="*/ 230 h 3318"/>
              <a:gd name="T90" fmla="*/ 271 w 3368"/>
              <a:gd name="T91" fmla="*/ 153 h 3318"/>
              <a:gd name="T92" fmla="*/ 445 w 3368"/>
              <a:gd name="T93" fmla="*/ 216 h 3318"/>
              <a:gd name="T94" fmla="*/ 577 w 3368"/>
              <a:gd name="T95" fmla="*/ 251 h 3318"/>
              <a:gd name="T96" fmla="*/ 584 w 3368"/>
              <a:gd name="T97" fmla="*/ 21 h 3318"/>
              <a:gd name="T98" fmla="*/ 786 w 3368"/>
              <a:gd name="T99" fmla="*/ 35 h 3318"/>
              <a:gd name="T100" fmla="*/ 974 w 3368"/>
              <a:gd name="T101" fmla="*/ 133 h 3318"/>
              <a:gd name="T102" fmla="*/ 1141 w 3368"/>
              <a:gd name="T103" fmla="*/ 181 h 3318"/>
              <a:gd name="T104" fmla="*/ 1301 w 3368"/>
              <a:gd name="T105" fmla="*/ 285 h 3318"/>
              <a:gd name="T106" fmla="*/ 1475 w 3368"/>
              <a:gd name="T107" fmla="*/ 251 h 3318"/>
              <a:gd name="T108" fmla="*/ 1648 w 3368"/>
              <a:gd name="T109" fmla="*/ 202 h 3318"/>
              <a:gd name="T110" fmla="*/ 1864 w 3368"/>
              <a:gd name="T111" fmla="*/ 133 h 3318"/>
              <a:gd name="T112" fmla="*/ 2094 w 3368"/>
              <a:gd name="T113" fmla="*/ 98 h 3318"/>
              <a:gd name="T114" fmla="*/ 2184 w 3368"/>
              <a:gd name="T115" fmla="*/ 216 h 3318"/>
              <a:gd name="T116" fmla="*/ 2254 w 3368"/>
              <a:gd name="T117" fmla="*/ 418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8" h="3318">
                <a:moveTo>
                  <a:pt x="2288" y="500"/>
                </a:moveTo>
                <a:lnTo>
                  <a:pt x="2379" y="486"/>
                </a:lnTo>
                <a:lnTo>
                  <a:pt x="2379" y="500"/>
                </a:lnTo>
                <a:lnTo>
                  <a:pt x="2393" y="514"/>
                </a:lnTo>
                <a:lnTo>
                  <a:pt x="2400" y="528"/>
                </a:lnTo>
                <a:lnTo>
                  <a:pt x="2448" y="521"/>
                </a:lnTo>
                <a:lnTo>
                  <a:pt x="2497" y="584"/>
                </a:lnTo>
                <a:lnTo>
                  <a:pt x="2448" y="598"/>
                </a:lnTo>
                <a:lnTo>
                  <a:pt x="2448" y="618"/>
                </a:lnTo>
                <a:lnTo>
                  <a:pt x="2476" y="681"/>
                </a:lnTo>
                <a:lnTo>
                  <a:pt x="2414" y="716"/>
                </a:lnTo>
                <a:lnTo>
                  <a:pt x="2386" y="772"/>
                </a:lnTo>
                <a:lnTo>
                  <a:pt x="2400" y="806"/>
                </a:lnTo>
                <a:lnTo>
                  <a:pt x="2428" y="813"/>
                </a:lnTo>
                <a:lnTo>
                  <a:pt x="2428" y="806"/>
                </a:lnTo>
                <a:lnTo>
                  <a:pt x="2476" y="869"/>
                </a:lnTo>
                <a:lnTo>
                  <a:pt x="2476" y="883"/>
                </a:lnTo>
                <a:lnTo>
                  <a:pt x="2511" y="904"/>
                </a:lnTo>
                <a:lnTo>
                  <a:pt x="2525" y="911"/>
                </a:lnTo>
                <a:lnTo>
                  <a:pt x="2553" y="883"/>
                </a:lnTo>
                <a:lnTo>
                  <a:pt x="2622" y="918"/>
                </a:lnTo>
                <a:lnTo>
                  <a:pt x="2650" y="924"/>
                </a:lnTo>
                <a:lnTo>
                  <a:pt x="2692" y="883"/>
                </a:lnTo>
                <a:lnTo>
                  <a:pt x="2727" y="904"/>
                </a:lnTo>
                <a:lnTo>
                  <a:pt x="2789" y="945"/>
                </a:lnTo>
                <a:lnTo>
                  <a:pt x="2824" y="945"/>
                </a:lnTo>
                <a:lnTo>
                  <a:pt x="2922" y="987"/>
                </a:lnTo>
                <a:lnTo>
                  <a:pt x="2935" y="987"/>
                </a:lnTo>
                <a:lnTo>
                  <a:pt x="2942" y="1001"/>
                </a:lnTo>
                <a:lnTo>
                  <a:pt x="2956" y="1057"/>
                </a:lnTo>
                <a:lnTo>
                  <a:pt x="2984" y="1133"/>
                </a:lnTo>
                <a:lnTo>
                  <a:pt x="2970" y="1182"/>
                </a:lnTo>
                <a:lnTo>
                  <a:pt x="2970" y="1189"/>
                </a:lnTo>
                <a:lnTo>
                  <a:pt x="2922" y="1265"/>
                </a:lnTo>
                <a:lnTo>
                  <a:pt x="2922" y="1286"/>
                </a:lnTo>
                <a:lnTo>
                  <a:pt x="2908" y="1307"/>
                </a:lnTo>
                <a:lnTo>
                  <a:pt x="2852" y="1335"/>
                </a:lnTo>
                <a:lnTo>
                  <a:pt x="2817" y="1349"/>
                </a:lnTo>
                <a:lnTo>
                  <a:pt x="2817" y="1397"/>
                </a:lnTo>
                <a:lnTo>
                  <a:pt x="2803" y="1405"/>
                </a:lnTo>
                <a:lnTo>
                  <a:pt x="2775" y="1384"/>
                </a:lnTo>
                <a:lnTo>
                  <a:pt x="2706" y="1377"/>
                </a:lnTo>
                <a:lnTo>
                  <a:pt x="2706" y="1384"/>
                </a:lnTo>
                <a:lnTo>
                  <a:pt x="2657" y="1377"/>
                </a:lnTo>
                <a:lnTo>
                  <a:pt x="2629" y="1370"/>
                </a:lnTo>
                <a:lnTo>
                  <a:pt x="2629" y="1397"/>
                </a:lnTo>
                <a:lnTo>
                  <a:pt x="2657" y="1412"/>
                </a:lnTo>
                <a:lnTo>
                  <a:pt x="2650" y="1474"/>
                </a:lnTo>
                <a:lnTo>
                  <a:pt x="2622" y="1474"/>
                </a:lnTo>
                <a:lnTo>
                  <a:pt x="2588" y="1474"/>
                </a:lnTo>
                <a:lnTo>
                  <a:pt x="2622" y="1502"/>
                </a:lnTo>
                <a:lnTo>
                  <a:pt x="2629" y="1516"/>
                </a:lnTo>
                <a:lnTo>
                  <a:pt x="2657" y="1530"/>
                </a:lnTo>
                <a:lnTo>
                  <a:pt x="2643" y="1558"/>
                </a:lnTo>
                <a:lnTo>
                  <a:pt x="2678" y="1564"/>
                </a:lnTo>
                <a:lnTo>
                  <a:pt x="2678" y="1613"/>
                </a:lnTo>
                <a:lnTo>
                  <a:pt x="2685" y="1627"/>
                </a:lnTo>
                <a:lnTo>
                  <a:pt x="2678" y="1627"/>
                </a:lnTo>
                <a:lnTo>
                  <a:pt x="2664" y="1690"/>
                </a:lnTo>
                <a:lnTo>
                  <a:pt x="2678" y="1724"/>
                </a:lnTo>
                <a:lnTo>
                  <a:pt x="2720" y="1745"/>
                </a:lnTo>
                <a:lnTo>
                  <a:pt x="2761" y="1794"/>
                </a:lnTo>
                <a:lnTo>
                  <a:pt x="2789" y="1822"/>
                </a:lnTo>
                <a:lnTo>
                  <a:pt x="2845" y="1829"/>
                </a:lnTo>
                <a:lnTo>
                  <a:pt x="2852" y="1843"/>
                </a:lnTo>
                <a:lnTo>
                  <a:pt x="2873" y="1864"/>
                </a:lnTo>
                <a:lnTo>
                  <a:pt x="2824" y="1898"/>
                </a:lnTo>
                <a:lnTo>
                  <a:pt x="2810" y="1919"/>
                </a:lnTo>
                <a:lnTo>
                  <a:pt x="2803" y="1926"/>
                </a:lnTo>
                <a:lnTo>
                  <a:pt x="2782" y="1968"/>
                </a:lnTo>
                <a:lnTo>
                  <a:pt x="2824" y="2003"/>
                </a:lnTo>
                <a:lnTo>
                  <a:pt x="2887" y="2037"/>
                </a:lnTo>
                <a:lnTo>
                  <a:pt x="2908" y="2058"/>
                </a:lnTo>
                <a:lnTo>
                  <a:pt x="2915" y="2051"/>
                </a:lnTo>
                <a:lnTo>
                  <a:pt x="2922" y="2058"/>
                </a:lnTo>
                <a:lnTo>
                  <a:pt x="2915" y="2072"/>
                </a:lnTo>
                <a:lnTo>
                  <a:pt x="2935" y="2135"/>
                </a:lnTo>
                <a:lnTo>
                  <a:pt x="2922" y="2163"/>
                </a:lnTo>
                <a:lnTo>
                  <a:pt x="2942" y="2191"/>
                </a:lnTo>
                <a:lnTo>
                  <a:pt x="2922" y="2218"/>
                </a:lnTo>
                <a:lnTo>
                  <a:pt x="2922" y="2232"/>
                </a:lnTo>
                <a:lnTo>
                  <a:pt x="2991" y="2281"/>
                </a:lnTo>
                <a:lnTo>
                  <a:pt x="3005" y="2330"/>
                </a:lnTo>
                <a:lnTo>
                  <a:pt x="3109" y="2399"/>
                </a:lnTo>
                <a:lnTo>
                  <a:pt x="3130" y="2448"/>
                </a:lnTo>
                <a:lnTo>
                  <a:pt x="3151" y="2434"/>
                </a:lnTo>
                <a:lnTo>
                  <a:pt x="3165" y="2448"/>
                </a:lnTo>
                <a:lnTo>
                  <a:pt x="3207" y="2490"/>
                </a:lnTo>
                <a:lnTo>
                  <a:pt x="3200" y="2559"/>
                </a:lnTo>
                <a:lnTo>
                  <a:pt x="3221" y="2587"/>
                </a:lnTo>
                <a:lnTo>
                  <a:pt x="3221" y="2594"/>
                </a:lnTo>
                <a:lnTo>
                  <a:pt x="3235" y="2594"/>
                </a:lnTo>
                <a:lnTo>
                  <a:pt x="3235" y="2615"/>
                </a:lnTo>
                <a:lnTo>
                  <a:pt x="3249" y="2629"/>
                </a:lnTo>
                <a:lnTo>
                  <a:pt x="3304" y="2657"/>
                </a:lnTo>
                <a:lnTo>
                  <a:pt x="3332" y="2664"/>
                </a:lnTo>
                <a:lnTo>
                  <a:pt x="3367" y="2691"/>
                </a:lnTo>
                <a:lnTo>
                  <a:pt x="3367" y="2698"/>
                </a:lnTo>
                <a:lnTo>
                  <a:pt x="3360" y="2719"/>
                </a:lnTo>
                <a:lnTo>
                  <a:pt x="3367" y="2754"/>
                </a:lnTo>
                <a:lnTo>
                  <a:pt x="3339" y="2775"/>
                </a:lnTo>
                <a:lnTo>
                  <a:pt x="3346" y="2810"/>
                </a:lnTo>
                <a:lnTo>
                  <a:pt x="3339" y="2824"/>
                </a:lnTo>
                <a:lnTo>
                  <a:pt x="3304" y="2844"/>
                </a:lnTo>
                <a:lnTo>
                  <a:pt x="3241" y="2872"/>
                </a:lnTo>
                <a:lnTo>
                  <a:pt x="3241" y="2886"/>
                </a:lnTo>
                <a:lnTo>
                  <a:pt x="3214" y="2914"/>
                </a:lnTo>
                <a:lnTo>
                  <a:pt x="3214" y="2942"/>
                </a:lnTo>
                <a:lnTo>
                  <a:pt x="3200" y="2970"/>
                </a:lnTo>
                <a:lnTo>
                  <a:pt x="3200" y="3025"/>
                </a:lnTo>
                <a:lnTo>
                  <a:pt x="3200" y="3046"/>
                </a:lnTo>
                <a:lnTo>
                  <a:pt x="3165" y="3109"/>
                </a:lnTo>
                <a:lnTo>
                  <a:pt x="3109" y="3137"/>
                </a:lnTo>
                <a:lnTo>
                  <a:pt x="3151" y="3171"/>
                </a:lnTo>
                <a:lnTo>
                  <a:pt x="3151" y="3185"/>
                </a:lnTo>
                <a:lnTo>
                  <a:pt x="3102" y="3213"/>
                </a:lnTo>
                <a:lnTo>
                  <a:pt x="3074" y="3185"/>
                </a:lnTo>
                <a:lnTo>
                  <a:pt x="3074" y="3150"/>
                </a:lnTo>
                <a:lnTo>
                  <a:pt x="3054" y="3158"/>
                </a:lnTo>
                <a:lnTo>
                  <a:pt x="2984" y="3137"/>
                </a:lnTo>
                <a:lnTo>
                  <a:pt x="2915" y="3144"/>
                </a:lnTo>
                <a:lnTo>
                  <a:pt x="2859" y="3178"/>
                </a:lnTo>
                <a:lnTo>
                  <a:pt x="2845" y="3206"/>
                </a:lnTo>
                <a:lnTo>
                  <a:pt x="2824" y="3220"/>
                </a:lnTo>
                <a:lnTo>
                  <a:pt x="2775" y="3269"/>
                </a:lnTo>
                <a:lnTo>
                  <a:pt x="2741" y="3311"/>
                </a:lnTo>
                <a:lnTo>
                  <a:pt x="2720" y="3317"/>
                </a:lnTo>
                <a:lnTo>
                  <a:pt x="2678" y="3311"/>
                </a:lnTo>
                <a:lnTo>
                  <a:pt x="2629" y="3311"/>
                </a:lnTo>
                <a:lnTo>
                  <a:pt x="2553" y="3241"/>
                </a:lnTo>
                <a:lnTo>
                  <a:pt x="2483" y="3255"/>
                </a:lnTo>
                <a:lnTo>
                  <a:pt x="2490" y="3241"/>
                </a:lnTo>
                <a:lnTo>
                  <a:pt x="2511" y="3234"/>
                </a:lnTo>
                <a:lnTo>
                  <a:pt x="2490" y="3158"/>
                </a:lnTo>
                <a:lnTo>
                  <a:pt x="2455" y="3116"/>
                </a:lnTo>
                <a:lnTo>
                  <a:pt x="2393" y="3053"/>
                </a:lnTo>
                <a:lnTo>
                  <a:pt x="2358" y="3025"/>
                </a:lnTo>
                <a:lnTo>
                  <a:pt x="2351" y="3025"/>
                </a:lnTo>
                <a:lnTo>
                  <a:pt x="2282" y="2956"/>
                </a:lnTo>
                <a:lnTo>
                  <a:pt x="2254" y="2921"/>
                </a:lnTo>
                <a:lnTo>
                  <a:pt x="2191" y="2921"/>
                </a:lnTo>
                <a:lnTo>
                  <a:pt x="2156" y="2942"/>
                </a:lnTo>
                <a:lnTo>
                  <a:pt x="2094" y="2921"/>
                </a:lnTo>
                <a:lnTo>
                  <a:pt x="2066" y="2886"/>
                </a:lnTo>
                <a:lnTo>
                  <a:pt x="2052" y="2852"/>
                </a:lnTo>
                <a:lnTo>
                  <a:pt x="2017" y="2824"/>
                </a:lnTo>
                <a:lnTo>
                  <a:pt x="1961" y="2796"/>
                </a:lnTo>
                <a:lnTo>
                  <a:pt x="1934" y="2796"/>
                </a:lnTo>
                <a:lnTo>
                  <a:pt x="1878" y="2754"/>
                </a:lnTo>
                <a:lnTo>
                  <a:pt x="1941" y="2698"/>
                </a:lnTo>
                <a:lnTo>
                  <a:pt x="1941" y="2615"/>
                </a:lnTo>
                <a:lnTo>
                  <a:pt x="1961" y="2559"/>
                </a:lnTo>
                <a:lnTo>
                  <a:pt x="2024" y="2525"/>
                </a:lnTo>
                <a:lnTo>
                  <a:pt x="2038" y="2469"/>
                </a:lnTo>
                <a:lnTo>
                  <a:pt x="2031" y="2434"/>
                </a:lnTo>
                <a:lnTo>
                  <a:pt x="1934" y="2239"/>
                </a:lnTo>
                <a:lnTo>
                  <a:pt x="1892" y="2107"/>
                </a:lnTo>
                <a:lnTo>
                  <a:pt x="1843" y="2037"/>
                </a:lnTo>
                <a:lnTo>
                  <a:pt x="1774" y="1933"/>
                </a:lnTo>
                <a:lnTo>
                  <a:pt x="1739" y="1898"/>
                </a:lnTo>
                <a:lnTo>
                  <a:pt x="1642" y="1822"/>
                </a:lnTo>
                <a:lnTo>
                  <a:pt x="1600" y="1836"/>
                </a:lnTo>
                <a:lnTo>
                  <a:pt x="1565" y="1864"/>
                </a:lnTo>
                <a:lnTo>
                  <a:pt x="1544" y="1891"/>
                </a:lnTo>
                <a:lnTo>
                  <a:pt x="1530" y="1919"/>
                </a:lnTo>
                <a:lnTo>
                  <a:pt x="1440" y="1878"/>
                </a:lnTo>
                <a:lnTo>
                  <a:pt x="1419" y="1878"/>
                </a:lnTo>
                <a:lnTo>
                  <a:pt x="1405" y="1905"/>
                </a:lnTo>
                <a:lnTo>
                  <a:pt x="1398" y="1919"/>
                </a:lnTo>
                <a:lnTo>
                  <a:pt x="1342" y="1954"/>
                </a:lnTo>
                <a:lnTo>
                  <a:pt x="1308" y="1961"/>
                </a:lnTo>
                <a:lnTo>
                  <a:pt x="1280" y="1961"/>
                </a:lnTo>
                <a:lnTo>
                  <a:pt x="1273" y="1968"/>
                </a:lnTo>
                <a:lnTo>
                  <a:pt x="1238" y="1954"/>
                </a:lnTo>
                <a:lnTo>
                  <a:pt x="1210" y="1933"/>
                </a:lnTo>
                <a:lnTo>
                  <a:pt x="1168" y="1940"/>
                </a:lnTo>
                <a:lnTo>
                  <a:pt x="1134" y="1954"/>
                </a:lnTo>
                <a:lnTo>
                  <a:pt x="1085" y="1968"/>
                </a:lnTo>
                <a:lnTo>
                  <a:pt x="1057" y="1996"/>
                </a:lnTo>
                <a:lnTo>
                  <a:pt x="1043" y="2003"/>
                </a:lnTo>
                <a:lnTo>
                  <a:pt x="960" y="2037"/>
                </a:lnTo>
                <a:lnTo>
                  <a:pt x="946" y="2051"/>
                </a:lnTo>
                <a:lnTo>
                  <a:pt x="939" y="2058"/>
                </a:lnTo>
                <a:lnTo>
                  <a:pt x="925" y="2024"/>
                </a:lnTo>
                <a:lnTo>
                  <a:pt x="953" y="1940"/>
                </a:lnTo>
                <a:lnTo>
                  <a:pt x="960" y="1933"/>
                </a:lnTo>
                <a:lnTo>
                  <a:pt x="974" y="1919"/>
                </a:lnTo>
                <a:lnTo>
                  <a:pt x="1015" y="1926"/>
                </a:lnTo>
                <a:lnTo>
                  <a:pt x="1036" y="1919"/>
                </a:lnTo>
                <a:lnTo>
                  <a:pt x="1050" y="1905"/>
                </a:lnTo>
                <a:lnTo>
                  <a:pt x="1057" y="1898"/>
                </a:lnTo>
                <a:lnTo>
                  <a:pt x="1057" y="1878"/>
                </a:lnTo>
                <a:lnTo>
                  <a:pt x="1057" y="1871"/>
                </a:lnTo>
                <a:lnTo>
                  <a:pt x="1078" y="1857"/>
                </a:lnTo>
                <a:lnTo>
                  <a:pt x="1120" y="1808"/>
                </a:lnTo>
                <a:lnTo>
                  <a:pt x="1175" y="1780"/>
                </a:lnTo>
                <a:lnTo>
                  <a:pt x="1168" y="1704"/>
                </a:lnTo>
                <a:lnTo>
                  <a:pt x="1134" y="1662"/>
                </a:lnTo>
                <a:lnTo>
                  <a:pt x="1120" y="1662"/>
                </a:lnTo>
                <a:lnTo>
                  <a:pt x="1092" y="1662"/>
                </a:lnTo>
                <a:lnTo>
                  <a:pt x="1071" y="1648"/>
                </a:lnTo>
                <a:lnTo>
                  <a:pt x="981" y="1572"/>
                </a:lnTo>
                <a:lnTo>
                  <a:pt x="953" y="1544"/>
                </a:lnTo>
                <a:lnTo>
                  <a:pt x="925" y="1502"/>
                </a:lnTo>
                <a:lnTo>
                  <a:pt x="918" y="1509"/>
                </a:lnTo>
                <a:lnTo>
                  <a:pt x="876" y="1474"/>
                </a:lnTo>
                <a:lnTo>
                  <a:pt x="862" y="1474"/>
                </a:lnTo>
                <a:lnTo>
                  <a:pt x="862" y="1467"/>
                </a:lnTo>
                <a:lnTo>
                  <a:pt x="855" y="1467"/>
                </a:lnTo>
                <a:lnTo>
                  <a:pt x="848" y="1467"/>
                </a:lnTo>
                <a:lnTo>
                  <a:pt x="848" y="1460"/>
                </a:lnTo>
                <a:lnTo>
                  <a:pt x="841" y="1467"/>
                </a:lnTo>
                <a:lnTo>
                  <a:pt x="841" y="1460"/>
                </a:lnTo>
                <a:lnTo>
                  <a:pt x="841" y="1467"/>
                </a:lnTo>
                <a:lnTo>
                  <a:pt x="828" y="1460"/>
                </a:lnTo>
                <a:lnTo>
                  <a:pt x="821" y="1467"/>
                </a:lnTo>
                <a:lnTo>
                  <a:pt x="814" y="1474"/>
                </a:lnTo>
                <a:lnTo>
                  <a:pt x="807" y="1481"/>
                </a:lnTo>
                <a:lnTo>
                  <a:pt x="807" y="1495"/>
                </a:lnTo>
                <a:lnTo>
                  <a:pt x="807" y="1481"/>
                </a:lnTo>
                <a:lnTo>
                  <a:pt x="779" y="1481"/>
                </a:lnTo>
                <a:lnTo>
                  <a:pt x="751" y="1502"/>
                </a:lnTo>
                <a:lnTo>
                  <a:pt x="730" y="1516"/>
                </a:lnTo>
                <a:lnTo>
                  <a:pt x="730" y="1544"/>
                </a:lnTo>
                <a:lnTo>
                  <a:pt x="695" y="1564"/>
                </a:lnTo>
                <a:lnTo>
                  <a:pt x="689" y="1558"/>
                </a:lnTo>
                <a:lnTo>
                  <a:pt x="681" y="1558"/>
                </a:lnTo>
                <a:lnTo>
                  <a:pt x="661" y="1558"/>
                </a:lnTo>
                <a:lnTo>
                  <a:pt x="674" y="1544"/>
                </a:lnTo>
                <a:lnTo>
                  <a:pt x="661" y="1516"/>
                </a:lnTo>
                <a:lnTo>
                  <a:pt x="654" y="1509"/>
                </a:lnTo>
                <a:lnTo>
                  <a:pt x="584" y="1502"/>
                </a:lnTo>
                <a:lnTo>
                  <a:pt x="584" y="1495"/>
                </a:lnTo>
                <a:lnTo>
                  <a:pt x="522" y="1495"/>
                </a:lnTo>
                <a:lnTo>
                  <a:pt x="522" y="1516"/>
                </a:lnTo>
                <a:lnTo>
                  <a:pt x="528" y="1572"/>
                </a:lnTo>
                <a:lnTo>
                  <a:pt x="522" y="1578"/>
                </a:lnTo>
                <a:lnTo>
                  <a:pt x="542" y="1599"/>
                </a:lnTo>
                <a:lnTo>
                  <a:pt x="494" y="1572"/>
                </a:lnTo>
                <a:lnTo>
                  <a:pt x="487" y="1578"/>
                </a:lnTo>
                <a:lnTo>
                  <a:pt x="459" y="1558"/>
                </a:lnTo>
                <a:lnTo>
                  <a:pt x="466" y="1530"/>
                </a:lnTo>
                <a:lnTo>
                  <a:pt x="466" y="1460"/>
                </a:lnTo>
                <a:lnTo>
                  <a:pt x="459" y="1377"/>
                </a:lnTo>
                <a:lnTo>
                  <a:pt x="445" y="1335"/>
                </a:lnTo>
                <a:lnTo>
                  <a:pt x="368" y="1189"/>
                </a:lnTo>
                <a:lnTo>
                  <a:pt x="271" y="1078"/>
                </a:lnTo>
                <a:lnTo>
                  <a:pt x="229" y="952"/>
                </a:lnTo>
                <a:lnTo>
                  <a:pt x="153" y="813"/>
                </a:lnTo>
                <a:lnTo>
                  <a:pt x="132" y="772"/>
                </a:lnTo>
                <a:lnTo>
                  <a:pt x="90" y="716"/>
                </a:lnTo>
                <a:lnTo>
                  <a:pt x="0" y="625"/>
                </a:lnTo>
                <a:lnTo>
                  <a:pt x="21" y="584"/>
                </a:lnTo>
                <a:lnTo>
                  <a:pt x="69" y="577"/>
                </a:lnTo>
                <a:lnTo>
                  <a:pt x="97" y="577"/>
                </a:lnTo>
                <a:lnTo>
                  <a:pt x="118" y="556"/>
                </a:lnTo>
                <a:lnTo>
                  <a:pt x="118" y="542"/>
                </a:lnTo>
                <a:lnTo>
                  <a:pt x="132" y="542"/>
                </a:lnTo>
                <a:lnTo>
                  <a:pt x="104" y="521"/>
                </a:lnTo>
                <a:lnTo>
                  <a:pt x="104" y="493"/>
                </a:lnTo>
                <a:lnTo>
                  <a:pt x="153" y="479"/>
                </a:lnTo>
                <a:lnTo>
                  <a:pt x="167" y="479"/>
                </a:lnTo>
                <a:lnTo>
                  <a:pt x="215" y="460"/>
                </a:lnTo>
                <a:lnTo>
                  <a:pt x="215" y="418"/>
                </a:lnTo>
                <a:lnTo>
                  <a:pt x="188" y="369"/>
                </a:lnTo>
                <a:lnTo>
                  <a:pt x="188" y="327"/>
                </a:lnTo>
                <a:lnTo>
                  <a:pt x="188" y="293"/>
                </a:lnTo>
                <a:lnTo>
                  <a:pt x="201" y="265"/>
                </a:lnTo>
                <a:lnTo>
                  <a:pt x="188" y="251"/>
                </a:lnTo>
                <a:lnTo>
                  <a:pt x="174" y="230"/>
                </a:lnTo>
                <a:lnTo>
                  <a:pt x="167" y="216"/>
                </a:lnTo>
                <a:lnTo>
                  <a:pt x="167" y="202"/>
                </a:lnTo>
                <a:lnTo>
                  <a:pt x="215" y="181"/>
                </a:lnTo>
                <a:lnTo>
                  <a:pt x="229" y="181"/>
                </a:lnTo>
                <a:lnTo>
                  <a:pt x="236" y="181"/>
                </a:lnTo>
                <a:lnTo>
                  <a:pt x="271" y="153"/>
                </a:lnTo>
                <a:lnTo>
                  <a:pt x="334" y="98"/>
                </a:lnTo>
                <a:lnTo>
                  <a:pt x="355" y="98"/>
                </a:lnTo>
                <a:lnTo>
                  <a:pt x="403" y="133"/>
                </a:lnTo>
                <a:lnTo>
                  <a:pt x="403" y="153"/>
                </a:lnTo>
                <a:lnTo>
                  <a:pt x="389" y="167"/>
                </a:lnTo>
                <a:lnTo>
                  <a:pt x="445" y="216"/>
                </a:lnTo>
                <a:lnTo>
                  <a:pt x="452" y="230"/>
                </a:lnTo>
                <a:lnTo>
                  <a:pt x="459" y="258"/>
                </a:lnTo>
                <a:lnTo>
                  <a:pt x="542" y="237"/>
                </a:lnTo>
                <a:lnTo>
                  <a:pt x="577" y="265"/>
                </a:lnTo>
                <a:lnTo>
                  <a:pt x="584" y="265"/>
                </a:lnTo>
                <a:lnTo>
                  <a:pt x="577" y="251"/>
                </a:lnTo>
                <a:lnTo>
                  <a:pt x="563" y="195"/>
                </a:lnTo>
                <a:lnTo>
                  <a:pt x="522" y="133"/>
                </a:lnTo>
                <a:lnTo>
                  <a:pt x="542" y="105"/>
                </a:lnTo>
                <a:lnTo>
                  <a:pt x="528" y="105"/>
                </a:lnTo>
                <a:lnTo>
                  <a:pt x="563" y="56"/>
                </a:lnTo>
                <a:lnTo>
                  <a:pt x="584" y="21"/>
                </a:lnTo>
                <a:lnTo>
                  <a:pt x="598" y="0"/>
                </a:lnTo>
                <a:lnTo>
                  <a:pt x="661" y="63"/>
                </a:lnTo>
                <a:lnTo>
                  <a:pt x="681" y="21"/>
                </a:lnTo>
                <a:lnTo>
                  <a:pt x="716" y="21"/>
                </a:lnTo>
                <a:lnTo>
                  <a:pt x="751" y="28"/>
                </a:lnTo>
                <a:lnTo>
                  <a:pt x="786" y="35"/>
                </a:lnTo>
                <a:lnTo>
                  <a:pt x="814" y="56"/>
                </a:lnTo>
                <a:lnTo>
                  <a:pt x="848" y="56"/>
                </a:lnTo>
                <a:lnTo>
                  <a:pt x="862" y="63"/>
                </a:lnTo>
                <a:lnTo>
                  <a:pt x="855" y="84"/>
                </a:lnTo>
                <a:lnTo>
                  <a:pt x="946" y="126"/>
                </a:lnTo>
                <a:lnTo>
                  <a:pt x="974" y="133"/>
                </a:lnTo>
                <a:lnTo>
                  <a:pt x="1015" y="139"/>
                </a:lnTo>
                <a:lnTo>
                  <a:pt x="1050" y="160"/>
                </a:lnTo>
                <a:lnTo>
                  <a:pt x="1071" y="153"/>
                </a:lnTo>
                <a:lnTo>
                  <a:pt x="1078" y="160"/>
                </a:lnTo>
                <a:lnTo>
                  <a:pt x="1092" y="167"/>
                </a:lnTo>
                <a:lnTo>
                  <a:pt x="1141" y="181"/>
                </a:lnTo>
                <a:lnTo>
                  <a:pt x="1175" y="195"/>
                </a:lnTo>
                <a:lnTo>
                  <a:pt x="1175" y="223"/>
                </a:lnTo>
                <a:lnTo>
                  <a:pt x="1182" y="230"/>
                </a:lnTo>
                <a:lnTo>
                  <a:pt x="1217" y="272"/>
                </a:lnTo>
                <a:lnTo>
                  <a:pt x="1266" y="272"/>
                </a:lnTo>
                <a:lnTo>
                  <a:pt x="1301" y="285"/>
                </a:lnTo>
                <a:lnTo>
                  <a:pt x="1329" y="258"/>
                </a:lnTo>
                <a:lnTo>
                  <a:pt x="1363" y="293"/>
                </a:lnTo>
                <a:lnTo>
                  <a:pt x="1363" y="299"/>
                </a:lnTo>
                <a:lnTo>
                  <a:pt x="1384" y="320"/>
                </a:lnTo>
                <a:lnTo>
                  <a:pt x="1405" y="313"/>
                </a:lnTo>
                <a:lnTo>
                  <a:pt x="1475" y="251"/>
                </a:lnTo>
                <a:lnTo>
                  <a:pt x="1481" y="258"/>
                </a:lnTo>
                <a:lnTo>
                  <a:pt x="1495" y="223"/>
                </a:lnTo>
                <a:lnTo>
                  <a:pt x="1544" y="216"/>
                </a:lnTo>
                <a:lnTo>
                  <a:pt x="1565" y="237"/>
                </a:lnTo>
                <a:lnTo>
                  <a:pt x="1642" y="202"/>
                </a:lnTo>
                <a:lnTo>
                  <a:pt x="1648" y="202"/>
                </a:lnTo>
                <a:lnTo>
                  <a:pt x="1669" y="139"/>
                </a:lnTo>
                <a:lnTo>
                  <a:pt x="1697" y="126"/>
                </a:lnTo>
                <a:lnTo>
                  <a:pt x="1802" y="188"/>
                </a:lnTo>
                <a:lnTo>
                  <a:pt x="1808" y="181"/>
                </a:lnTo>
                <a:lnTo>
                  <a:pt x="1829" y="167"/>
                </a:lnTo>
                <a:lnTo>
                  <a:pt x="1864" y="133"/>
                </a:lnTo>
                <a:lnTo>
                  <a:pt x="1961" y="105"/>
                </a:lnTo>
                <a:lnTo>
                  <a:pt x="2003" y="91"/>
                </a:lnTo>
                <a:lnTo>
                  <a:pt x="2017" y="63"/>
                </a:lnTo>
                <a:lnTo>
                  <a:pt x="2052" y="42"/>
                </a:lnTo>
                <a:lnTo>
                  <a:pt x="2066" y="63"/>
                </a:lnTo>
                <a:lnTo>
                  <a:pt x="2094" y="98"/>
                </a:lnTo>
                <a:lnTo>
                  <a:pt x="2094" y="126"/>
                </a:lnTo>
                <a:lnTo>
                  <a:pt x="2108" y="118"/>
                </a:lnTo>
                <a:lnTo>
                  <a:pt x="2121" y="139"/>
                </a:lnTo>
                <a:lnTo>
                  <a:pt x="2198" y="167"/>
                </a:lnTo>
                <a:lnTo>
                  <a:pt x="2198" y="195"/>
                </a:lnTo>
                <a:lnTo>
                  <a:pt x="2184" y="216"/>
                </a:lnTo>
                <a:lnTo>
                  <a:pt x="2198" y="258"/>
                </a:lnTo>
                <a:lnTo>
                  <a:pt x="2163" y="265"/>
                </a:lnTo>
                <a:lnTo>
                  <a:pt x="2135" y="299"/>
                </a:lnTo>
                <a:lnTo>
                  <a:pt x="2149" y="348"/>
                </a:lnTo>
                <a:lnTo>
                  <a:pt x="2156" y="390"/>
                </a:lnTo>
                <a:lnTo>
                  <a:pt x="2254" y="418"/>
                </a:lnTo>
                <a:lnTo>
                  <a:pt x="2247" y="446"/>
                </a:lnTo>
                <a:lnTo>
                  <a:pt x="2267" y="479"/>
                </a:lnTo>
                <a:lnTo>
                  <a:pt x="2261" y="486"/>
                </a:lnTo>
                <a:lnTo>
                  <a:pt x="2288" y="500"/>
                </a:lnTo>
              </a:path>
            </a:pathLst>
          </a:custGeom>
          <a:solidFill>
            <a:schemeClr val="accent6"/>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101" name="Freeform 59"/>
          <p:cNvSpPr>
            <a:spLocks noChangeArrowheads="1"/>
          </p:cNvSpPr>
          <p:nvPr/>
        </p:nvSpPr>
        <p:spPr bwMode="auto">
          <a:xfrm>
            <a:off x="18645318" y="9043851"/>
            <a:ext cx="84916" cy="66280"/>
          </a:xfrm>
          <a:custGeom>
            <a:avLst/>
            <a:gdLst>
              <a:gd name="T0" fmla="*/ 76 w 182"/>
              <a:gd name="T1" fmla="*/ 125 h 140"/>
              <a:gd name="T2" fmla="*/ 118 w 182"/>
              <a:gd name="T3" fmla="*/ 132 h 140"/>
              <a:gd name="T4" fmla="*/ 153 w 182"/>
              <a:gd name="T5" fmla="*/ 118 h 140"/>
              <a:gd name="T6" fmla="*/ 167 w 182"/>
              <a:gd name="T7" fmla="*/ 125 h 140"/>
              <a:gd name="T8" fmla="*/ 167 w 182"/>
              <a:gd name="T9" fmla="*/ 118 h 140"/>
              <a:gd name="T10" fmla="*/ 181 w 182"/>
              <a:gd name="T11" fmla="*/ 90 h 140"/>
              <a:gd name="T12" fmla="*/ 181 w 182"/>
              <a:gd name="T13" fmla="*/ 63 h 140"/>
              <a:gd name="T14" fmla="*/ 139 w 182"/>
              <a:gd name="T15" fmla="*/ 28 h 140"/>
              <a:gd name="T16" fmla="*/ 132 w 182"/>
              <a:gd name="T17" fmla="*/ 28 h 140"/>
              <a:gd name="T18" fmla="*/ 69 w 182"/>
              <a:gd name="T19" fmla="*/ 7 h 140"/>
              <a:gd name="T20" fmla="*/ 48 w 182"/>
              <a:gd name="T21" fmla="*/ 0 h 140"/>
              <a:gd name="T22" fmla="*/ 42 w 182"/>
              <a:gd name="T23" fmla="*/ 0 h 140"/>
              <a:gd name="T24" fmla="*/ 14 w 182"/>
              <a:gd name="T25" fmla="*/ 0 h 140"/>
              <a:gd name="T26" fmla="*/ 7 w 182"/>
              <a:gd name="T27" fmla="*/ 49 h 140"/>
              <a:gd name="T28" fmla="*/ 0 w 182"/>
              <a:gd name="T29" fmla="*/ 98 h 140"/>
              <a:gd name="T30" fmla="*/ 14 w 182"/>
              <a:gd name="T31" fmla="*/ 125 h 140"/>
              <a:gd name="T32" fmla="*/ 42 w 182"/>
              <a:gd name="T33" fmla="*/ 132 h 140"/>
              <a:gd name="T34" fmla="*/ 62 w 182"/>
              <a:gd name="T35" fmla="*/ 139 h 140"/>
              <a:gd name="T36" fmla="*/ 76 w 182"/>
              <a:gd name="T37" fmla="*/ 1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140">
                <a:moveTo>
                  <a:pt x="76" y="125"/>
                </a:moveTo>
                <a:lnTo>
                  <a:pt x="118" y="132"/>
                </a:lnTo>
                <a:lnTo>
                  <a:pt x="153" y="118"/>
                </a:lnTo>
                <a:lnTo>
                  <a:pt x="167" y="125"/>
                </a:lnTo>
                <a:lnTo>
                  <a:pt x="167" y="118"/>
                </a:lnTo>
                <a:lnTo>
                  <a:pt x="181" y="90"/>
                </a:lnTo>
                <a:lnTo>
                  <a:pt x="181" y="63"/>
                </a:lnTo>
                <a:lnTo>
                  <a:pt x="139" y="28"/>
                </a:lnTo>
                <a:lnTo>
                  <a:pt x="132" y="28"/>
                </a:lnTo>
                <a:lnTo>
                  <a:pt x="69" y="7"/>
                </a:lnTo>
                <a:lnTo>
                  <a:pt x="48" y="0"/>
                </a:lnTo>
                <a:lnTo>
                  <a:pt x="42" y="0"/>
                </a:lnTo>
                <a:lnTo>
                  <a:pt x="14" y="0"/>
                </a:lnTo>
                <a:lnTo>
                  <a:pt x="7" y="49"/>
                </a:lnTo>
                <a:lnTo>
                  <a:pt x="0" y="98"/>
                </a:lnTo>
                <a:lnTo>
                  <a:pt x="14" y="125"/>
                </a:lnTo>
                <a:lnTo>
                  <a:pt x="42" y="132"/>
                </a:lnTo>
                <a:lnTo>
                  <a:pt x="62" y="139"/>
                </a:lnTo>
                <a:lnTo>
                  <a:pt x="76" y="125"/>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2" name="Freeform 60"/>
          <p:cNvSpPr>
            <a:spLocks noChangeArrowheads="1"/>
          </p:cNvSpPr>
          <p:nvPr/>
        </p:nvSpPr>
        <p:spPr bwMode="auto">
          <a:xfrm>
            <a:off x="18908351" y="9246833"/>
            <a:ext cx="53848" cy="26927"/>
          </a:xfrm>
          <a:custGeom>
            <a:avLst/>
            <a:gdLst>
              <a:gd name="T0" fmla="*/ 35 w 113"/>
              <a:gd name="T1" fmla="*/ 0 h 57"/>
              <a:gd name="T2" fmla="*/ 0 w 113"/>
              <a:gd name="T3" fmla="*/ 14 h 57"/>
              <a:gd name="T4" fmla="*/ 7 w 113"/>
              <a:gd name="T5" fmla="*/ 56 h 57"/>
              <a:gd name="T6" fmla="*/ 56 w 113"/>
              <a:gd name="T7" fmla="*/ 49 h 57"/>
              <a:gd name="T8" fmla="*/ 98 w 113"/>
              <a:gd name="T9" fmla="*/ 49 h 57"/>
              <a:gd name="T10" fmla="*/ 112 w 113"/>
              <a:gd name="T11" fmla="*/ 0 h 57"/>
              <a:gd name="T12" fmla="*/ 56 w 113"/>
              <a:gd name="T13" fmla="*/ 14 h 57"/>
              <a:gd name="T14" fmla="*/ 35 w 113"/>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57">
                <a:moveTo>
                  <a:pt x="35" y="0"/>
                </a:moveTo>
                <a:lnTo>
                  <a:pt x="0" y="14"/>
                </a:lnTo>
                <a:lnTo>
                  <a:pt x="7" y="56"/>
                </a:lnTo>
                <a:lnTo>
                  <a:pt x="56" y="49"/>
                </a:lnTo>
                <a:lnTo>
                  <a:pt x="98" y="49"/>
                </a:lnTo>
                <a:lnTo>
                  <a:pt x="112" y="0"/>
                </a:lnTo>
                <a:lnTo>
                  <a:pt x="56" y="14"/>
                </a:lnTo>
                <a:lnTo>
                  <a:pt x="35"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3" name="Freeform 61"/>
          <p:cNvSpPr>
            <a:spLocks noChangeArrowheads="1"/>
          </p:cNvSpPr>
          <p:nvPr/>
        </p:nvSpPr>
        <p:spPr bwMode="auto">
          <a:xfrm>
            <a:off x="18753016" y="9037638"/>
            <a:ext cx="33137" cy="22783"/>
          </a:xfrm>
          <a:custGeom>
            <a:avLst/>
            <a:gdLst>
              <a:gd name="T0" fmla="*/ 35 w 71"/>
              <a:gd name="T1" fmla="*/ 42 h 50"/>
              <a:gd name="T2" fmla="*/ 35 w 71"/>
              <a:gd name="T3" fmla="*/ 49 h 50"/>
              <a:gd name="T4" fmla="*/ 21 w 71"/>
              <a:gd name="T5" fmla="*/ 49 h 50"/>
              <a:gd name="T6" fmla="*/ 7 w 71"/>
              <a:gd name="T7" fmla="*/ 42 h 50"/>
              <a:gd name="T8" fmla="*/ 0 w 71"/>
              <a:gd name="T9" fmla="*/ 49 h 50"/>
              <a:gd name="T10" fmla="*/ 7 w 71"/>
              <a:gd name="T11" fmla="*/ 35 h 50"/>
              <a:gd name="T12" fmla="*/ 21 w 71"/>
              <a:gd name="T13" fmla="*/ 0 h 50"/>
              <a:gd name="T14" fmla="*/ 70 w 71"/>
              <a:gd name="T15" fmla="*/ 0 h 50"/>
              <a:gd name="T16" fmla="*/ 70 w 71"/>
              <a:gd name="T17" fmla="*/ 14 h 50"/>
              <a:gd name="T18" fmla="*/ 42 w 71"/>
              <a:gd name="T19" fmla="*/ 21 h 50"/>
              <a:gd name="T20" fmla="*/ 35 w 71"/>
              <a:gd name="T2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50">
                <a:moveTo>
                  <a:pt x="35" y="42"/>
                </a:moveTo>
                <a:lnTo>
                  <a:pt x="35" y="49"/>
                </a:lnTo>
                <a:lnTo>
                  <a:pt x="21" y="49"/>
                </a:lnTo>
                <a:lnTo>
                  <a:pt x="7" y="42"/>
                </a:lnTo>
                <a:lnTo>
                  <a:pt x="0" y="49"/>
                </a:lnTo>
                <a:lnTo>
                  <a:pt x="7" y="35"/>
                </a:lnTo>
                <a:lnTo>
                  <a:pt x="21" y="0"/>
                </a:lnTo>
                <a:lnTo>
                  <a:pt x="70" y="0"/>
                </a:lnTo>
                <a:lnTo>
                  <a:pt x="70" y="14"/>
                </a:lnTo>
                <a:lnTo>
                  <a:pt x="42" y="21"/>
                </a:lnTo>
                <a:lnTo>
                  <a:pt x="35" y="42"/>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4" name="Freeform 62"/>
          <p:cNvSpPr>
            <a:spLocks noChangeArrowheads="1"/>
          </p:cNvSpPr>
          <p:nvPr/>
        </p:nvSpPr>
        <p:spPr bwMode="auto">
          <a:xfrm>
            <a:off x="18709523" y="7691330"/>
            <a:ext cx="944426" cy="733220"/>
          </a:xfrm>
          <a:custGeom>
            <a:avLst/>
            <a:gdLst>
              <a:gd name="T0" fmla="*/ 974 w 2011"/>
              <a:gd name="T1" fmla="*/ 605 h 1559"/>
              <a:gd name="T2" fmla="*/ 1078 w 2011"/>
              <a:gd name="T3" fmla="*/ 501 h 1559"/>
              <a:gd name="T4" fmla="*/ 1120 w 2011"/>
              <a:gd name="T5" fmla="*/ 404 h 1559"/>
              <a:gd name="T6" fmla="*/ 1189 w 2011"/>
              <a:gd name="T7" fmla="*/ 327 h 1559"/>
              <a:gd name="T8" fmla="*/ 1273 w 2011"/>
              <a:gd name="T9" fmla="*/ 181 h 1559"/>
              <a:gd name="T10" fmla="*/ 1377 w 2011"/>
              <a:gd name="T11" fmla="*/ 77 h 1559"/>
              <a:gd name="T12" fmla="*/ 1579 w 2011"/>
              <a:gd name="T13" fmla="*/ 118 h 1559"/>
              <a:gd name="T14" fmla="*/ 1878 w 2011"/>
              <a:gd name="T15" fmla="*/ 292 h 1559"/>
              <a:gd name="T16" fmla="*/ 1941 w 2011"/>
              <a:gd name="T17" fmla="*/ 480 h 1559"/>
              <a:gd name="T18" fmla="*/ 1927 w 2011"/>
              <a:gd name="T19" fmla="*/ 633 h 1559"/>
              <a:gd name="T20" fmla="*/ 1913 w 2011"/>
              <a:gd name="T21" fmla="*/ 710 h 1559"/>
              <a:gd name="T22" fmla="*/ 1955 w 2011"/>
              <a:gd name="T23" fmla="*/ 835 h 1559"/>
              <a:gd name="T24" fmla="*/ 1899 w 2011"/>
              <a:gd name="T25" fmla="*/ 883 h 1559"/>
              <a:gd name="T26" fmla="*/ 1795 w 2011"/>
              <a:gd name="T27" fmla="*/ 995 h 1559"/>
              <a:gd name="T28" fmla="*/ 1683 w 2011"/>
              <a:gd name="T29" fmla="*/ 939 h 1559"/>
              <a:gd name="T30" fmla="*/ 1663 w 2011"/>
              <a:gd name="T31" fmla="*/ 1071 h 1559"/>
              <a:gd name="T32" fmla="*/ 1663 w 2011"/>
              <a:gd name="T33" fmla="*/ 1204 h 1559"/>
              <a:gd name="T34" fmla="*/ 1711 w 2011"/>
              <a:gd name="T35" fmla="*/ 1329 h 1559"/>
              <a:gd name="T36" fmla="*/ 1516 w 2011"/>
              <a:gd name="T37" fmla="*/ 1419 h 1559"/>
              <a:gd name="T38" fmla="*/ 1356 w 2011"/>
              <a:gd name="T39" fmla="*/ 1440 h 1559"/>
              <a:gd name="T40" fmla="*/ 1203 w 2011"/>
              <a:gd name="T41" fmla="*/ 1461 h 1559"/>
              <a:gd name="T42" fmla="*/ 1092 w 2011"/>
              <a:gd name="T43" fmla="*/ 1558 h 1559"/>
              <a:gd name="T44" fmla="*/ 1009 w 2011"/>
              <a:gd name="T45" fmla="*/ 1523 h 1559"/>
              <a:gd name="T46" fmla="*/ 883 w 2011"/>
              <a:gd name="T47" fmla="*/ 1461 h 1559"/>
              <a:gd name="T48" fmla="*/ 786 w 2011"/>
              <a:gd name="T49" fmla="*/ 1398 h 1559"/>
              <a:gd name="T50" fmla="*/ 682 w 2011"/>
              <a:gd name="T51" fmla="*/ 1371 h 1559"/>
              <a:gd name="T52" fmla="*/ 556 w 2011"/>
              <a:gd name="T53" fmla="*/ 1294 h 1559"/>
              <a:gd name="T54" fmla="*/ 424 w 2011"/>
              <a:gd name="T55" fmla="*/ 1259 h 1559"/>
              <a:gd name="T56" fmla="*/ 292 w 2011"/>
              <a:gd name="T57" fmla="*/ 1259 h 1559"/>
              <a:gd name="T58" fmla="*/ 230 w 2011"/>
              <a:gd name="T59" fmla="*/ 1371 h 1559"/>
              <a:gd name="T60" fmla="*/ 285 w 2011"/>
              <a:gd name="T61" fmla="*/ 1503 h 1559"/>
              <a:gd name="T62" fmla="*/ 153 w 2011"/>
              <a:gd name="T63" fmla="*/ 1454 h 1559"/>
              <a:gd name="T64" fmla="*/ 63 w 2011"/>
              <a:gd name="T65" fmla="*/ 1336 h 1559"/>
              <a:gd name="T66" fmla="*/ 90 w 2011"/>
              <a:gd name="T67" fmla="*/ 1231 h 1559"/>
              <a:gd name="T68" fmla="*/ 132 w 2011"/>
              <a:gd name="T69" fmla="*/ 1162 h 1559"/>
              <a:gd name="T70" fmla="*/ 111 w 2011"/>
              <a:gd name="T71" fmla="*/ 1064 h 1559"/>
              <a:gd name="T72" fmla="*/ 76 w 2011"/>
              <a:gd name="T73" fmla="*/ 918 h 1559"/>
              <a:gd name="T74" fmla="*/ 132 w 2011"/>
              <a:gd name="T75" fmla="*/ 863 h 1559"/>
              <a:gd name="T76" fmla="*/ 209 w 2011"/>
              <a:gd name="T77" fmla="*/ 737 h 1559"/>
              <a:gd name="T78" fmla="*/ 292 w 2011"/>
              <a:gd name="T79" fmla="*/ 744 h 1559"/>
              <a:gd name="T80" fmla="*/ 382 w 2011"/>
              <a:gd name="T81" fmla="*/ 675 h 1559"/>
              <a:gd name="T82" fmla="*/ 424 w 2011"/>
              <a:gd name="T83" fmla="*/ 654 h 1559"/>
              <a:gd name="T84" fmla="*/ 355 w 2011"/>
              <a:gd name="T85" fmla="*/ 515 h 1559"/>
              <a:gd name="T86" fmla="*/ 431 w 2011"/>
              <a:gd name="T87" fmla="*/ 487 h 1559"/>
              <a:gd name="T88" fmla="*/ 515 w 2011"/>
              <a:gd name="T89" fmla="*/ 404 h 1559"/>
              <a:gd name="T90" fmla="*/ 598 w 2011"/>
              <a:gd name="T91" fmla="*/ 404 h 1559"/>
              <a:gd name="T92" fmla="*/ 695 w 2011"/>
              <a:gd name="T93" fmla="*/ 438 h 1559"/>
              <a:gd name="T94" fmla="*/ 800 w 2011"/>
              <a:gd name="T95" fmla="*/ 480 h 1559"/>
              <a:gd name="T96" fmla="*/ 849 w 2011"/>
              <a:gd name="T97" fmla="*/ 557 h 1559"/>
              <a:gd name="T98" fmla="*/ 883 w 2011"/>
              <a:gd name="T99" fmla="*/ 682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1" h="1559">
                <a:moveTo>
                  <a:pt x="897" y="689"/>
                </a:moveTo>
                <a:lnTo>
                  <a:pt x="939" y="654"/>
                </a:lnTo>
                <a:lnTo>
                  <a:pt x="974" y="633"/>
                </a:lnTo>
                <a:lnTo>
                  <a:pt x="974" y="605"/>
                </a:lnTo>
                <a:lnTo>
                  <a:pt x="995" y="577"/>
                </a:lnTo>
                <a:lnTo>
                  <a:pt x="1043" y="557"/>
                </a:lnTo>
                <a:lnTo>
                  <a:pt x="1043" y="550"/>
                </a:lnTo>
                <a:lnTo>
                  <a:pt x="1078" y="501"/>
                </a:lnTo>
                <a:lnTo>
                  <a:pt x="1092" y="445"/>
                </a:lnTo>
                <a:lnTo>
                  <a:pt x="1113" y="418"/>
                </a:lnTo>
                <a:lnTo>
                  <a:pt x="1113" y="410"/>
                </a:lnTo>
                <a:lnTo>
                  <a:pt x="1120" y="404"/>
                </a:lnTo>
                <a:lnTo>
                  <a:pt x="1155" y="362"/>
                </a:lnTo>
                <a:lnTo>
                  <a:pt x="1176" y="376"/>
                </a:lnTo>
                <a:lnTo>
                  <a:pt x="1189" y="348"/>
                </a:lnTo>
                <a:lnTo>
                  <a:pt x="1189" y="327"/>
                </a:lnTo>
                <a:lnTo>
                  <a:pt x="1189" y="320"/>
                </a:lnTo>
                <a:lnTo>
                  <a:pt x="1210" y="271"/>
                </a:lnTo>
                <a:lnTo>
                  <a:pt x="1252" y="209"/>
                </a:lnTo>
                <a:lnTo>
                  <a:pt x="1273" y="181"/>
                </a:lnTo>
                <a:lnTo>
                  <a:pt x="1301" y="160"/>
                </a:lnTo>
                <a:lnTo>
                  <a:pt x="1343" y="125"/>
                </a:lnTo>
                <a:lnTo>
                  <a:pt x="1384" y="97"/>
                </a:lnTo>
                <a:lnTo>
                  <a:pt x="1377" y="77"/>
                </a:lnTo>
                <a:lnTo>
                  <a:pt x="1356" y="63"/>
                </a:lnTo>
                <a:lnTo>
                  <a:pt x="1384" y="0"/>
                </a:lnTo>
                <a:lnTo>
                  <a:pt x="1468" y="56"/>
                </a:lnTo>
                <a:lnTo>
                  <a:pt x="1579" y="118"/>
                </a:lnTo>
                <a:lnTo>
                  <a:pt x="1746" y="160"/>
                </a:lnTo>
                <a:lnTo>
                  <a:pt x="1746" y="181"/>
                </a:lnTo>
                <a:lnTo>
                  <a:pt x="1795" y="209"/>
                </a:lnTo>
                <a:lnTo>
                  <a:pt x="1878" y="292"/>
                </a:lnTo>
                <a:lnTo>
                  <a:pt x="1975" y="320"/>
                </a:lnTo>
                <a:lnTo>
                  <a:pt x="1969" y="341"/>
                </a:lnTo>
                <a:lnTo>
                  <a:pt x="1975" y="424"/>
                </a:lnTo>
                <a:lnTo>
                  <a:pt x="1941" y="480"/>
                </a:lnTo>
                <a:lnTo>
                  <a:pt x="1913" y="536"/>
                </a:lnTo>
                <a:lnTo>
                  <a:pt x="1913" y="543"/>
                </a:lnTo>
                <a:lnTo>
                  <a:pt x="1934" y="577"/>
                </a:lnTo>
                <a:lnTo>
                  <a:pt x="1927" y="633"/>
                </a:lnTo>
                <a:lnTo>
                  <a:pt x="1913" y="654"/>
                </a:lnTo>
                <a:lnTo>
                  <a:pt x="1913" y="675"/>
                </a:lnTo>
                <a:lnTo>
                  <a:pt x="1941" y="710"/>
                </a:lnTo>
                <a:lnTo>
                  <a:pt x="1913" y="710"/>
                </a:lnTo>
                <a:lnTo>
                  <a:pt x="1955" y="772"/>
                </a:lnTo>
                <a:lnTo>
                  <a:pt x="2003" y="800"/>
                </a:lnTo>
                <a:lnTo>
                  <a:pt x="2010" y="807"/>
                </a:lnTo>
                <a:lnTo>
                  <a:pt x="1955" y="835"/>
                </a:lnTo>
                <a:lnTo>
                  <a:pt x="1927" y="849"/>
                </a:lnTo>
                <a:lnTo>
                  <a:pt x="1913" y="877"/>
                </a:lnTo>
                <a:lnTo>
                  <a:pt x="1899" y="870"/>
                </a:lnTo>
                <a:lnTo>
                  <a:pt x="1899" y="883"/>
                </a:lnTo>
                <a:lnTo>
                  <a:pt x="1829" y="918"/>
                </a:lnTo>
                <a:lnTo>
                  <a:pt x="1816" y="960"/>
                </a:lnTo>
                <a:lnTo>
                  <a:pt x="1802" y="960"/>
                </a:lnTo>
                <a:lnTo>
                  <a:pt x="1795" y="995"/>
                </a:lnTo>
                <a:lnTo>
                  <a:pt x="1767" y="995"/>
                </a:lnTo>
                <a:lnTo>
                  <a:pt x="1739" y="974"/>
                </a:lnTo>
                <a:lnTo>
                  <a:pt x="1732" y="967"/>
                </a:lnTo>
                <a:lnTo>
                  <a:pt x="1683" y="939"/>
                </a:lnTo>
                <a:lnTo>
                  <a:pt x="1669" y="946"/>
                </a:lnTo>
                <a:lnTo>
                  <a:pt x="1635" y="995"/>
                </a:lnTo>
                <a:lnTo>
                  <a:pt x="1663" y="1016"/>
                </a:lnTo>
                <a:lnTo>
                  <a:pt x="1663" y="1071"/>
                </a:lnTo>
                <a:lnTo>
                  <a:pt x="1663" y="1106"/>
                </a:lnTo>
                <a:lnTo>
                  <a:pt x="1649" y="1134"/>
                </a:lnTo>
                <a:lnTo>
                  <a:pt x="1642" y="1162"/>
                </a:lnTo>
                <a:lnTo>
                  <a:pt x="1663" y="1204"/>
                </a:lnTo>
                <a:lnTo>
                  <a:pt x="1683" y="1210"/>
                </a:lnTo>
                <a:lnTo>
                  <a:pt x="1760" y="1280"/>
                </a:lnTo>
                <a:lnTo>
                  <a:pt x="1725" y="1301"/>
                </a:lnTo>
                <a:lnTo>
                  <a:pt x="1711" y="1329"/>
                </a:lnTo>
                <a:lnTo>
                  <a:pt x="1669" y="1343"/>
                </a:lnTo>
                <a:lnTo>
                  <a:pt x="1572" y="1371"/>
                </a:lnTo>
                <a:lnTo>
                  <a:pt x="1537" y="1405"/>
                </a:lnTo>
                <a:lnTo>
                  <a:pt x="1516" y="1419"/>
                </a:lnTo>
                <a:lnTo>
                  <a:pt x="1510" y="1426"/>
                </a:lnTo>
                <a:lnTo>
                  <a:pt x="1405" y="1364"/>
                </a:lnTo>
                <a:lnTo>
                  <a:pt x="1377" y="1377"/>
                </a:lnTo>
                <a:lnTo>
                  <a:pt x="1356" y="1440"/>
                </a:lnTo>
                <a:lnTo>
                  <a:pt x="1350" y="1440"/>
                </a:lnTo>
                <a:lnTo>
                  <a:pt x="1273" y="1475"/>
                </a:lnTo>
                <a:lnTo>
                  <a:pt x="1252" y="1454"/>
                </a:lnTo>
                <a:lnTo>
                  <a:pt x="1203" y="1461"/>
                </a:lnTo>
                <a:lnTo>
                  <a:pt x="1189" y="1496"/>
                </a:lnTo>
                <a:lnTo>
                  <a:pt x="1183" y="1489"/>
                </a:lnTo>
                <a:lnTo>
                  <a:pt x="1113" y="1551"/>
                </a:lnTo>
                <a:lnTo>
                  <a:pt x="1092" y="1558"/>
                </a:lnTo>
                <a:lnTo>
                  <a:pt x="1071" y="1537"/>
                </a:lnTo>
                <a:lnTo>
                  <a:pt x="1071" y="1531"/>
                </a:lnTo>
                <a:lnTo>
                  <a:pt x="1037" y="1496"/>
                </a:lnTo>
                <a:lnTo>
                  <a:pt x="1009" y="1523"/>
                </a:lnTo>
                <a:lnTo>
                  <a:pt x="974" y="1510"/>
                </a:lnTo>
                <a:lnTo>
                  <a:pt x="925" y="1510"/>
                </a:lnTo>
                <a:lnTo>
                  <a:pt x="890" y="1468"/>
                </a:lnTo>
                <a:lnTo>
                  <a:pt x="883" y="1461"/>
                </a:lnTo>
                <a:lnTo>
                  <a:pt x="883" y="1433"/>
                </a:lnTo>
                <a:lnTo>
                  <a:pt x="849" y="1419"/>
                </a:lnTo>
                <a:lnTo>
                  <a:pt x="800" y="1405"/>
                </a:lnTo>
                <a:lnTo>
                  <a:pt x="786" y="1398"/>
                </a:lnTo>
                <a:lnTo>
                  <a:pt x="779" y="1391"/>
                </a:lnTo>
                <a:lnTo>
                  <a:pt x="758" y="1398"/>
                </a:lnTo>
                <a:lnTo>
                  <a:pt x="723" y="1377"/>
                </a:lnTo>
                <a:lnTo>
                  <a:pt x="682" y="1371"/>
                </a:lnTo>
                <a:lnTo>
                  <a:pt x="654" y="1364"/>
                </a:lnTo>
                <a:lnTo>
                  <a:pt x="563" y="1322"/>
                </a:lnTo>
                <a:lnTo>
                  <a:pt x="570" y="1301"/>
                </a:lnTo>
                <a:lnTo>
                  <a:pt x="556" y="1294"/>
                </a:lnTo>
                <a:lnTo>
                  <a:pt x="522" y="1294"/>
                </a:lnTo>
                <a:lnTo>
                  <a:pt x="494" y="1273"/>
                </a:lnTo>
                <a:lnTo>
                  <a:pt x="459" y="1266"/>
                </a:lnTo>
                <a:lnTo>
                  <a:pt x="424" y="1259"/>
                </a:lnTo>
                <a:lnTo>
                  <a:pt x="389" y="1259"/>
                </a:lnTo>
                <a:lnTo>
                  <a:pt x="369" y="1301"/>
                </a:lnTo>
                <a:lnTo>
                  <a:pt x="306" y="1238"/>
                </a:lnTo>
                <a:lnTo>
                  <a:pt x="292" y="1259"/>
                </a:lnTo>
                <a:lnTo>
                  <a:pt x="271" y="1294"/>
                </a:lnTo>
                <a:lnTo>
                  <a:pt x="236" y="1343"/>
                </a:lnTo>
                <a:lnTo>
                  <a:pt x="250" y="1343"/>
                </a:lnTo>
                <a:lnTo>
                  <a:pt x="230" y="1371"/>
                </a:lnTo>
                <a:lnTo>
                  <a:pt x="271" y="1433"/>
                </a:lnTo>
                <a:lnTo>
                  <a:pt x="285" y="1489"/>
                </a:lnTo>
                <a:lnTo>
                  <a:pt x="292" y="1503"/>
                </a:lnTo>
                <a:lnTo>
                  <a:pt x="285" y="1503"/>
                </a:lnTo>
                <a:lnTo>
                  <a:pt x="250" y="1475"/>
                </a:lnTo>
                <a:lnTo>
                  <a:pt x="167" y="1496"/>
                </a:lnTo>
                <a:lnTo>
                  <a:pt x="160" y="1468"/>
                </a:lnTo>
                <a:lnTo>
                  <a:pt x="153" y="1454"/>
                </a:lnTo>
                <a:lnTo>
                  <a:pt x="97" y="1405"/>
                </a:lnTo>
                <a:lnTo>
                  <a:pt x="111" y="1391"/>
                </a:lnTo>
                <a:lnTo>
                  <a:pt x="111" y="1371"/>
                </a:lnTo>
                <a:lnTo>
                  <a:pt x="63" y="1336"/>
                </a:lnTo>
                <a:lnTo>
                  <a:pt x="90" y="1294"/>
                </a:lnTo>
                <a:lnTo>
                  <a:pt x="55" y="1273"/>
                </a:lnTo>
                <a:lnTo>
                  <a:pt x="63" y="1266"/>
                </a:lnTo>
                <a:lnTo>
                  <a:pt x="90" y="1231"/>
                </a:lnTo>
                <a:lnTo>
                  <a:pt x="132" y="1210"/>
                </a:lnTo>
                <a:lnTo>
                  <a:pt x="139" y="1204"/>
                </a:lnTo>
                <a:lnTo>
                  <a:pt x="104" y="1169"/>
                </a:lnTo>
                <a:lnTo>
                  <a:pt x="132" y="1162"/>
                </a:lnTo>
                <a:lnTo>
                  <a:pt x="139" y="1134"/>
                </a:lnTo>
                <a:lnTo>
                  <a:pt x="104" y="1106"/>
                </a:lnTo>
                <a:lnTo>
                  <a:pt x="97" y="1078"/>
                </a:lnTo>
                <a:lnTo>
                  <a:pt x="111" y="1064"/>
                </a:lnTo>
                <a:lnTo>
                  <a:pt x="104" y="1002"/>
                </a:lnTo>
                <a:lnTo>
                  <a:pt x="97" y="995"/>
                </a:lnTo>
                <a:lnTo>
                  <a:pt x="90" y="960"/>
                </a:lnTo>
                <a:lnTo>
                  <a:pt x="76" y="918"/>
                </a:lnTo>
                <a:lnTo>
                  <a:pt x="63" y="897"/>
                </a:lnTo>
                <a:lnTo>
                  <a:pt x="0" y="842"/>
                </a:lnTo>
                <a:lnTo>
                  <a:pt x="63" y="835"/>
                </a:lnTo>
                <a:lnTo>
                  <a:pt x="132" y="863"/>
                </a:lnTo>
                <a:lnTo>
                  <a:pt x="139" y="814"/>
                </a:lnTo>
                <a:lnTo>
                  <a:pt x="188" y="814"/>
                </a:lnTo>
                <a:lnTo>
                  <a:pt x="188" y="779"/>
                </a:lnTo>
                <a:lnTo>
                  <a:pt x="209" y="737"/>
                </a:lnTo>
                <a:lnTo>
                  <a:pt x="257" y="737"/>
                </a:lnTo>
                <a:lnTo>
                  <a:pt x="285" y="807"/>
                </a:lnTo>
                <a:lnTo>
                  <a:pt x="299" y="751"/>
                </a:lnTo>
                <a:lnTo>
                  <a:pt x="292" y="744"/>
                </a:lnTo>
                <a:lnTo>
                  <a:pt x="299" y="717"/>
                </a:lnTo>
                <a:lnTo>
                  <a:pt x="327" y="731"/>
                </a:lnTo>
                <a:lnTo>
                  <a:pt x="369" y="710"/>
                </a:lnTo>
                <a:lnTo>
                  <a:pt x="382" y="675"/>
                </a:lnTo>
                <a:lnTo>
                  <a:pt x="397" y="710"/>
                </a:lnTo>
                <a:lnTo>
                  <a:pt x="417" y="717"/>
                </a:lnTo>
                <a:lnTo>
                  <a:pt x="431" y="682"/>
                </a:lnTo>
                <a:lnTo>
                  <a:pt x="424" y="654"/>
                </a:lnTo>
                <a:lnTo>
                  <a:pt x="397" y="654"/>
                </a:lnTo>
                <a:lnTo>
                  <a:pt x="382" y="619"/>
                </a:lnTo>
                <a:lnTo>
                  <a:pt x="341" y="543"/>
                </a:lnTo>
                <a:lnTo>
                  <a:pt x="355" y="515"/>
                </a:lnTo>
                <a:lnTo>
                  <a:pt x="369" y="508"/>
                </a:lnTo>
                <a:lnTo>
                  <a:pt x="403" y="501"/>
                </a:lnTo>
                <a:lnTo>
                  <a:pt x="424" y="508"/>
                </a:lnTo>
                <a:lnTo>
                  <a:pt x="431" y="487"/>
                </a:lnTo>
                <a:lnTo>
                  <a:pt x="459" y="487"/>
                </a:lnTo>
                <a:lnTo>
                  <a:pt x="480" y="452"/>
                </a:lnTo>
                <a:lnTo>
                  <a:pt x="480" y="438"/>
                </a:lnTo>
                <a:lnTo>
                  <a:pt x="515" y="404"/>
                </a:lnTo>
                <a:lnTo>
                  <a:pt x="563" y="362"/>
                </a:lnTo>
                <a:lnTo>
                  <a:pt x="570" y="355"/>
                </a:lnTo>
                <a:lnTo>
                  <a:pt x="598" y="383"/>
                </a:lnTo>
                <a:lnTo>
                  <a:pt x="598" y="404"/>
                </a:lnTo>
                <a:lnTo>
                  <a:pt x="633" y="390"/>
                </a:lnTo>
                <a:lnTo>
                  <a:pt x="661" y="459"/>
                </a:lnTo>
                <a:lnTo>
                  <a:pt x="689" y="473"/>
                </a:lnTo>
                <a:lnTo>
                  <a:pt x="695" y="438"/>
                </a:lnTo>
                <a:lnTo>
                  <a:pt x="723" y="424"/>
                </a:lnTo>
                <a:lnTo>
                  <a:pt x="723" y="452"/>
                </a:lnTo>
                <a:lnTo>
                  <a:pt x="751" y="445"/>
                </a:lnTo>
                <a:lnTo>
                  <a:pt x="800" y="480"/>
                </a:lnTo>
                <a:lnTo>
                  <a:pt x="814" y="515"/>
                </a:lnTo>
                <a:lnTo>
                  <a:pt x="828" y="508"/>
                </a:lnTo>
                <a:lnTo>
                  <a:pt x="842" y="536"/>
                </a:lnTo>
                <a:lnTo>
                  <a:pt x="849" y="557"/>
                </a:lnTo>
                <a:lnTo>
                  <a:pt x="856" y="612"/>
                </a:lnTo>
                <a:lnTo>
                  <a:pt x="876" y="654"/>
                </a:lnTo>
                <a:lnTo>
                  <a:pt x="856" y="682"/>
                </a:lnTo>
                <a:lnTo>
                  <a:pt x="883" y="682"/>
                </a:lnTo>
                <a:lnTo>
                  <a:pt x="897" y="689"/>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 name="Freeform 63"/>
          <p:cNvSpPr>
            <a:spLocks noChangeArrowheads="1"/>
          </p:cNvSpPr>
          <p:nvPr/>
        </p:nvSpPr>
        <p:spPr bwMode="auto">
          <a:xfrm>
            <a:off x="18001204" y="6848333"/>
            <a:ext cx="1360718" cy="1248961"/>
          </a:xfrm>
          <a:custGeom>
            <a:avLst/>
            <a:gdLst>
              <a:gd name="T0" fmla="*/ 585 w 2895"/>
              <a:gd name="T1" fmla="*/ 529 h 2659"/>
              <a:gd name="T2" fmla="*/ 557 w 2895"/>
              <a:gd name="T3" fmla="*/ 432 h 2659"/>
              <a:gd name="T4" fmla="*/ 731 w 2895"/>
              <a:gd name="T5" fmla="*/ 348 h 2659"/>
              <a:gd name="T6" fmla="*/ 849 w 2895"/>
              <a:gd name="T7" fmla="*/ 167 h 2659"/>
              <a:gd name="T8" fmla="*/ 1009 w 2895"/>
              <a:gd name="T9" fmla="*/ 202 h 2659"/>
              <a:gd name="T10" fmla="*/ 1127 w 2895"/>
              <a:gd name="T11" fmla="*/ 98 h 2659"/>
              <a:gd name="T12" fmla="*/ 1301 w 2895"/>
              <a:gd name="T13" fmla="*/ 42 h 2659"/>
              <a:gd name="T14" fmla="*/ 1489 w 2895"/>
              <a:gd name="T15" fmla="*/ 118 h 2659"/>
              <a:gd name="T16" fmla="*/ 1677 w 2895"/>
              <a:gd name="T17" fmla="*/ 529 h 2659"/>
              <a:gd name="T18" fmla="*/ 1976 w 2895"/>
              <a:gd name="T19" fmla="*/ 933 h 2659"/>
              <a:gd name="T20" fmla="*/ 2289 w 2895"/>
              <a:gd name="T21" fmla="*/ 1169 h 2659"/>
              <a:gd name="T22" fmla="*/ 2393 w 2895"/>
              <a:gd name="T23" fmla="*/ 1322 h 2659"/>
              <a:gd name="T24" fmla="*/ 2616 w 2895"/>
              <a:gd name="T25" fmla="*/ 1510 h 2659"/>
              <a:gd name="T26" fmla="*/ 2853 w 2895"/>
              <a:gd name="T27" fmla="*/ 1781 h 2659"/>
              <a:gd name="T28" fmla="*/ 2853 w 2895"/>
              <a:gd name="T29" fmla="*/ 1920 h 2659"/>
              <a:gd name="T30" fmla="*/ 2699 w 2895"/>
              <a:gd name="T31" fmla="*/ 2115 h 2659"/>
              <a:gd name="T32" fmla="*/ 2630 w 2895"/>
              <a:gd name="T33" fmla="*/ 2199 h 2659"/>
              <a:gd name="T34" fmla="*/ 2553 w 2895"/>
              <a:gd name="T35" fmla="*/ 2345 h 2659"/>
              <a:gd name="T36" fmla="*/ 2449 w 2895"/>
              <a:gd name="T37" fmla="*/ 2449 h 2659"/>
              <a:gd name="T38" fmla="*/ 2366 w 2895"/>
              <a:gd name="T39" fmla="*/ 2407 h 2659"/>
              <a:gd name="T40" fmla="*/ 2310 w 2895"/>
              <a:gd name="T41" fmla="*/ 2275 h 2659"/>
              <a:gd name="T42" fmla="*/ 2199 w 2895"/>
              <a:gd name="T43" fmla="*/ 2268 h 2659"/>
              <a:gd name="T44" fmla="*/ 2080 w 2895"/>
              <a:gd name="T45" fmla="*/ 2150 h 2659"/>
              <a:gd name="T46" fmla="*/ 1969 w 2895"/>
              <a:gd name="T47" fmla="*/ 2282 h 2659"/>
              <a:gd name="T48" fmla="*/ 1865 w 2895"/>
              <a:gd name="T49" fmla="*/ 2310 h 2659"/>
              <a:gd name="T50" fmla="*/ 1941 w 2895"/>
              <a:gd name="T51" fmla="*/ 2477 h 2659"/>
              <a:gd name="T52" fmla="*/ 1837 w 2895"/>
              <a:gd name="T53" fmla="*/ 2526 h 2659"/>
              <a:gd name="T54" fmla="*/ 1767 w 2895"/>
              <a:gd name="T55" fmla="*/ 2532 h 2659"/>
              <a:gd name="T56" fmla="*/ 1642 w 2895"/>
              <a:gd name="T57" fmla="*/ 2658 h 2659"/>
              <a:gd name="T58" fmla="*/ 1454 w 2895"/>
              <a:gd name="T59" fmla="*/ 2574 h 2659"/>
              <a:gd name="T60" fmla="*/ 1378 w 2895"/>
              <a:gd name="T61" fmla="*/ 2546 h 2659"/>
              <a:gd name="T62" fmla="*/ 1218 w 2895"/>
              <a:gd name="T63" fmla="*/ 2484 h 2659"/>
              <a:gd name="T64" fmla="*/ 1092 w 2895"/>
              <a:gd name="T65" fmla="*/ 2407 h 2659"/>
              <a:gd name="T66" fmla="*/ 925 w 2895"/>
              <a:gd name="T67" fmla="*/ 2470 h 2659"/>
              <a:gd name="T68" fmla="*/ 779 w 2895"/>
              <a:gd name="T69" fmla="*/ 2386 h 2659"/>
              <a:gd name="T70" fmla="*/ 619 w 2895"/>
              <a:gd name="T71" fmla="*/ 2317 h 2659"/>
              <a:gd name="T72" fmla="*/ 564 w 2895"/>
              <a:gd name="T73" fmla="*/ 2254 h 2659"/>
              <a:gd name="T74" fmla="*/ 536 w 2895"/>
              <a:gd name="T75" fmla="*/ 2122 h 2659"/>
              <a:gd name="T76" fmla="*/ 355 w 2895"/>
              <a:gd name="T77" fmla="*/ 2011 h 2659"/>
              <a:gd name="T78" fmla="*/ 98 w 2895"/>
              <a:gd name="T79" fmla="*/ 1941 h 2659"/>
              <a:gd name="T80" fmla="*/ 0 w 2895"/>
              <a:gd name="T81" fmla="*/ 1781 h 2659"/>
              <a:gd name="T82" fmla="*/ 35 w 2895"/>
              <a:gd name="T83" fmla="*/ 1698 h 2659"/>
              <a:gd name="T84" fmla="*/ 244 w 2895"/>
              <a:gd name="T85" fmla="*/ 1628 h 2659"/>
              <a:gd name="T86" fmla="*/ 418 w 2895"/>
              <a:gd name="T87" fmla="*/ 1656 h 2659"/>
              <a:gd name="T88" fmla="*/ 550 w 2895"/>
              <a:gd name="T89" fmla="*/ 1593 h 2659"/>
              <a:gd name="T90" fmla="*/ 522 w 2895"/>
              <a:gd name="T91" fmla="*/ 1482 h 2659"/>
              <a:gd name="T92" fmla="*/ 355 w 2895"/>
              <a:gd name="T93" fmla="*/ 1350 h 2659"/>
              <a:gd name="T94" fmla="*/ 209 w 2895"/>
              <a:gd name="T95" fmla="*/ 1169 h 2659"/>
              <a:gd name="T96" fmla="*/ 160 w 2895"/>
              <a:gd name="T97" fmla="*/ 988 h 2659"/>
              <a:gd name="T98" fmla="*/ 258 w 2895"/>
              <a:gd name="T99" fmla="*/ 842 h 2659"/>
              <a:gd name="T100" fmla="*/ 244 w 2895"/>
              <a:gd name="T101" fmla="*/ 766 h 2659"/>
              <a:gd name="T102" fmla="*/ 376 w 2895"/>
              <a:gd name="T103" fmla="*/ 696 h 2659"/>
              <a:gd name="T104" fmla="*/ 599 w 2895"/>
              <a:gd name="T105" fmla="*/ 668 h 2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5" h="2659">
                <a:moveTo>
                  <a:pt x="606" y="661"/>
                </a:moveTo>
                <a:lnTo>
                  <a:pt x="619" y="599"/>
                </a:lnTo>
                <a:lnTo>
                  <a:pt x="633" y="557"/>
                </a:lnTo>
                <a:lnTo>
                  <a:pt x="633" y="543"/>
                </a:lnTo>
                <a:lnTo>
                  <a:pt x="585" y="529"/>
                </a:lnTo>
                <a:lnTo>
                  <a:pt x="585" y="536"/>
                </a:lnTo>
                <a:lnTo>
                  <a:pt x="536" y="494"/>
                </a:lnTo>
                <a:lnTo>
                  <a:pt x="536" y="466"/>
                </a:lnTo>
                <a:lnTo>
                  <a:pt x="550" y="439"/>
                </a:lnTo>
                <a:lnTo>
                  <a:pt x="557" y="432"/>
                </a:lnTo>
                <a:lnTo>
                  <a:pt x="599" y="445"/>
                </a:lnTo>
                <a:lnTo>
                  <a:pt x="668" y="404"/>
                </a:lnTo>
                <a:lnTo>
                  <a:pt x="682" y="418"/>
                </a:lnTo>
                <a:lnTo>
                  <a:pt x="689" y="362"/>
                </a:lnTo>
                <a:lnTo>
                  <a:pt x="731" y="348"/>
                </a:lnTo>
                <a:lnTo>
                  <a:pt x="779" y="341"/>
                </a:lnTo>
                <a:lnTo>
                  <a:pt x="793" y="306"/>
                </a:lnTo>
                <a:lnTo>
                  <a:pt x="793" y="265"/>
                </a:lnTo>
                <a:lnTo>
                  <a:pt x="849" y="188"/>
                </a:lnTo>
                <a:lnTo>
                  <a:pt x="849" y="167"/>
                </a:lnTo>
                <a:lnTo>
                  <a:pt x="891" y="202"/>
                </a:lnTo>
                <a:lnTo>
                  <a:pt x="912" y="202"/>
                </a:lnTo>
                <a:lnTo>
                  <a:pt x="981" y="174"/>
                </a:lnTo>
                <a:lnTo>
                  <a:pt x="995" y="174"/>
                </a:lnTo>
                <a:lnTo>
                  <a:pt x="1009" y="202"/>
                </a:lnTo>
                <a:lnTo>
                  <a:pt x="1051" y="188"/>
                </a:lnTo>
                <a:lnTo>
                  <a:pt x="1092" y="167"/>
                </a:lnTo>
                <a:lnTo>
                  <a:pt x="1120" y="167"/>
                </a:lnTo>
                <a:lnTo>
                  <a:pt x="1127" y="133"/>
                </a:lnTo>
                <a:lnTo>
                  <a:pt x="1127" y="98"/>
                </a:lnTo>
                <a:lnTo>
                  <a:pt x="1155" y="84"/>
                </a:lnTo>
                <a:lnTo>
                  <a:pt x="1190" y="84"/>
                </a:lnTo>
                <a:lnTo>
                  <a:pt x="1218" y="77"/>
                </a:lnTo>
                <a:lnTo>
                  <a:pt x="1225" y="77"/>
                </a:lnTo>
                <a:lnTo>
                  <a:pt x="1301" y="42"/>
                </a:lnTo>
                <a:lnTo>
                  <a:pt x="1336" y="21"/>
                </a:lnTo>
                <a:lnTo>
                  <a:pt x="1413" y="7"/>
                </a:lnTo>
                <a:lnTo>
                  <a:pt x="1433" y="7"/>
                </a:lnTo>
                <a:lnTo>
                  <a:pt x="1475" y="0"/>
                </a:lnTo>
                <a:lnTo>
                  <a:pt x="1489" y="118"/>
                </a:lnTo>
                <a:lnTo>
                  <a:pt x="1510" y="174"/>
                </a:lnTo>
                <a:lnTo>
                  <a:pt x="1538" y="244"/>
                </a:lnTo>
                <a:lnTo>
                  <a:pt x="1565" y="299"/>
                </a:lnTo>
                <a:lnTo>
                  <a:pt x="1580" y="334"/>
                </a:lnTo>
                <a:lnTo>
                  <a:pt x="1677" y="529"/>
                </a:lnTo>
                <a:lnTo>
                  <a:pt x="1767" y="689"/>
                </a:lnTo>
                <a:lnTo>
                  <a:pt x="1851" y="793"/>
                </a:lnTo>
                <a:lnTo>
                  <a:pt x="1865" y="800"/>
                </a:lnTo>
                <a:lnTo>
                  <a:pt x="1913" y="870"/>
                </a:lnTo>
                <a:lnTo>
                  <a:pt x="1976" y="933"/>
                </a:lnTo>
                <a:lnTo>
                  <a:pt x="1990" y="933"/>
                </a:lnTo>
                <a:lnTo>
                  <a:pt x="2032" y="988"/>
                </a:lnTo>
                <a:lnTo>
                  <a:pt x="2136" y="1072"/>
                </a:lnTo>
                <a:lnTo>
                  <a:pt x="2303" y="1190"/>
                </a:lnTo>
                <a:lnTo>
                  <a:pt x="2289" y="1169"/>
                </a:lnTo>
                <a:lnTo>
                  <a:pt x="2275" y="1190"/>
                </a:lnTo>
                <a:lnTo>
                  <a:pt x="2303" y="1197"/>
                </a:lnTo>
                <a:lnTo>
                  <a:pt x="2289" y="1197"/>
                </a:lnTo>
                <a:lnTo>
                  <a:pt x="2338" y="1266"/>
                </a:lnTo>
                <a:lnTo>
                  <a:pt x="2393" y="1322"/>
                </a:lnTo>
                <a:lnTo>
                  <a:pt x="2435" y="1364"/>
                </a:lnTo>
                <a:lnTo>
                  <a:pt x="2435" y="1378"/>
                </a:lnTo>
                <a:lnTo>
                  <a:pt x="2470" y="1426"/>
                </a:lnTo>
                <a:lnTo>
                  <a:pt x="2505" y="1433"/>
                </a:lnTo>
                <a:lnTo>
                  <a:pt x="2616" y="1510"/>
                </a:lnTo>
                <a:lnTo>
                  <a:pt x="2679" y="1531"/>
                </a:lnTo>
                <a:lnTo>
                  <a:pt x="2783" y="1579"/>
                </a:lnTo>
                <a:lnTo>
                  <a:pt x="2797" y="1698"/>
                </a:lnTo>
                <a:lnTo>
                  <a:pt x="2790" y="1719"/>
                </a:lnTo>
                <a:lnTo>
                  <a:pt x="2853" y="1781"/>
                </a:lnTo>
                <a:lnTo>
                  <a:pt x="2894" y="1795"/>
                </a:lnTo>
                <a:lnTo>
                  <a:pt x="2866" y="1858"/>
                </a:lnTo>
                <a:lnTo>
                  <a:pt x="2887" y="1872"/>
                </a:lnTo>
                <a:lnTo>
                  <a:pt x="2894" y="1892"/>
                </a:lnTo>
                <a:lnTo>
                  <a:pt x="2853" y="1920"/>
                </a:lnTo>
                <a:lnTo>
                  <a:pt x="2811" y="1955"/>
                </a:lnTo>
                <a:lnTo>
                  <a:pt x="2783" y="1976"/>
                </a:lnTo>
                <a:lnTo>
                  <a:pt x="2762" y="2004"/>
                </a:lnTo>
                <a:lnTo>
                  <a:pt x="2720" y="2066"/>
                </a:lnTo>
                <a:lnTo>
                  <a:pt x="2699" y="2115"/>
                </a:lnTo>
                <a:lnTo>
                  <a:pt x="2699" y="2122"/>
                </a:lnTo>
                <a:lnTo>
                  <a:pt x="2699" y="2143"/>
                </a:lnTo>
                <a:lnTo>
                  <a:pt x="2686" y="2171"/>
                </a:lnTo>
                <a:lnTo>
                  <a:pt x="2665" y="2157"/>
                </a:lnTo>
                <a:lnTo>
                  <a:pt x="2630" y="2199"/>
                </a:lnTo>
                <a:lnTo>
                  <a:pt x="2623" y="2205"/>
                </a:lnTo>
                <a:lnTo>
                  <a:pt x="2623" y="2213"/>
                </a:lnTo>
                <a:lnTo>
                  <a:pt x="2602" y="2240"/>
                </a:lnTo>
                <a:lnTo>
                  <a:pt x="2588" y="2296"/>
                </a:lnTo>
                <a:lnTo>
                  <a:pt x="2553" y="2345"/>
                </a:lnTo>
                <a:lnTo>
                  <a:pt x="2553" y="2352"/>
                </a:lnTo>
                <a:lnTo>
                  <a:pt x="2505" y="2372"/>
                </a:lnTo>
                <a:lnTo>
                  <a:pt x="2484" y="2400"/>
                </a:lnTo>
                <a:lnTo>
                  <a:pt x="2484" y="2428"/>
                </a:lnTo>
                <a:lnTo>
                  <a:pt x="2449" y="2449"/>
                </a:lnTo>
                <a:lnTo>
                  <a:pt x="2407" y="2484"/>
                </a:lnTo>
                <a:lnTo>
                  <a:pt x="2393" y="2477"/>
                </a:lnTo>
                <a:lnTo>
                  <a:pt x="2366" y="2477"/>
                </a:lnTo>
                <a:lnTo>
                  <a:pt x="2386" y="2449"/>
                </a:lnTo>
                <a:lnTo>
                  <a:pt x="2366" y="2407"/>
                </a:lnTo>
                <a:lnTo>
                  <a:pt x="2359" y="2352"/>
                </a:lnTo>
                <a:lnTo>
                  <a:pt x="2352" y="2331"/>
                </a:lnTo>
                <a:lnTo>
                  <a:pt x="2338" y="2303"/>
                </a:lnTo>
                <a:lnTo>
                  <a:pt x="2324" y="2310"/>
                </a:lnTo>
                <a:lnTo>
                  <a:pt x="2310" y="2275"/>
                </a:lnTo>
                <a:lnTo>
                  <a:pt x="2261" y="2240"/>
                </a:lnTo>
                <a:lnTo>
                  <a:pt x="2233" y="2247"/>
                </a:lnTo>
                <a:lnTo>
                  <a:pt x="2233" y="2219"/>
                </a:lnTo>
                <a:lnTo>
                  <a:pt x="2205" y="2233"/>
                </a:lnTo>
                <a:lnTo>
                  <a:pt x="2199" y="2268"/>
                </a:lnTo>
                <a:lnTo>
                  <a:pt x="2171" y="2254"/>
                </a:lnTo>
                <a:lnTo>
                  <a:pt x="2143" y="2185"/>
                </a:lnTo>
                <a:lnTo>
                  <a:pt x="2108" y="2199"/>
                </a:lnTo>
                <a:lnTo>
                  <a:pt x="2108" y="2178"/>
                </a:lnTo>
                <a:lnTo>
                  <a:pt x="2080" y="2150"/>
                </a:lnTo>
                <a:lnTo>
                  <a:pt x="2073" y="2157"/>
                </a:lnTo>
                <a:lnTo>
                  <a:pt x="2025" y="2199"/>
                </a:lnTo>
                <a:lnTo>
                  <a:pt x="1990" y="2233"/>
                </a:lnTo>
                <a:lnTo>
                  <a:pt x="1990" y="2247"/>
                </a:lnTo>
                <a:lnTo>
                  <a:pt x="1969" y="2282"/>
                </a:lnTo>
                <a:lnTo>
                  <a:pt x="1941" y="2282"/>
                </a:lnTo>
                <a:lnTo>
                  <a:pt x="1934" y="2303"/>
                </a:lnTo>
                <a:lnTo>
                  <a:pt x="1913" y="2296"/>
                </a:lnTo>
                <a:lnTo>
                  <a:pt x="1879" y="2303"/>
                </a:lnTo>
                <a:lnTo>
                  <a:pt x="1865" y="2310"/>
                </a:lnTo>
                <a:lnTo>
                  <a:pt x="1851" y="2338"/>
                </a:lnTo>
                <a:lnTo>
                  <a:pt x="1892" y="2414"/>
                </a:lnTo>
                <a:lnTo>
                  <a:pt x="1907" y="2449"/>
                </a:lnTo>
                <a:lnTo>
                  <a:pt x="1934" y="2449"/>
                </a:lnTo>
                <a:lnTo>
                  <a:pt x="1941" y="2477"/>
                </a:lnTo>
                <a:lnTo>
                  <a:pt x="1927" y="2512"/>
                </a:lnTo>
                <a:lnTo>
                  <a:pt x="1907" y="2505"/>
                </a:lnTo>
                <a:lnTo>
                  <a:pt x="1892" y="2470"/>
                </a:lnTo>
                <a:lnTo>
                  <a:pt x="1879" y="2505"/>
                </a:lnTo>
                <a:lnTo>
                  <a:pt x="1837" y="2526"/>
                </a:lnTo>
                <a:lnTo>
                  <a:pt x="1809" y="2512"/>
                </a:lnTo>
                <a:lnTo>
                  <a:pt x="1802" y="2539"/>
                </a:lnTo>
                <a:lnTo>
                  <a:pt x="1809" y="2546"/>
                </a:lnTo>
                <a:lnTo>
                  <a:pt x="1795" y="2602"/>
                </a:lnTo>
                <a:lnTo>
                  <a:pt x="1767" y="2532"/>
                </a:lnTo>
                <a:lnTo>
                  <a:pt x="1719" y="2532"/>
                </a:lnTo>
                <a:lnTo>
                  <a:pt x="1698" y="2574"/>
                </a:lnTo>
                <a:lnTo>
                  <a:pt x="1698" y="2609"/>
                </a:lnTo>
                <a:lnTo>
                  <a:pt x="1649" y="2609"/>
                </a:lnTo>
                <a:lnTo>
                  <a:pt x="1642" y="2658"/>
                </a:lnTo>
                <a:lnTo>
                  <a:pt x="1573" y="2630"/>
                </a:lnTo>
                <a:lnTo>
                  <a:pt x="1510" y="2637"/>
                </a:lnTo>
                <a:lnTo>
                  <a:pt x="1489" y="2602"/>
                </a:lnTo>
                <a:lnTo>
                  <a:pt x="1482" y="2581"/>
                </a:lnTo>
                <a:lnTo>
                  <a:pt x="1454" y="2574"/>
                </a:lnTo>
                <a:lnTo>
                  <a:pt x="1440" y="2560"/>
                </a:lnTo>
                <a:lnTo>
                  <a:pt x="1440" y="2539"/>
                </a:lnTo>
                <a:lnTo>
                  <a:pt x="1433" y="2532"/>
                </a:lnTo>
                <a:lnTo>
                  <a:pt x="1419" y="2539"/>
                </a:lnTo>
                <a:lnTo>
                  <a:pt x="1378" y="2546"/>
                </a:lnTo>
                <a:lnTo>
                  <a:pt x="1315" y="2526"/>
                </a:lnTo>
                <a:lnTo>
                  <a:pt x="1308" y="2498"/>
                </a:lnTo>
                <a:lnTo>
                  <a:pt x="1259" y="2526"/>
                </a:lnTo>
                <a:lnTo>
                  <a:pt x="1239" y="2505"/>
                </a:lnTo>
                <a:lnTo>
                  <a:pt x="1218" y="2484"/>
                </a:lnTo>
                <a:lnTo>
                  <a:pt x="1204" y="2477"/>
                </a:lnTo>
                <a:lnTo>
                  <a:pt x="1190" y="2449"/>
                </a:lnTo>
                <a:lnTo>
                  <a:pt x="1162" y="2400"/>
                </a:lnTo>
                <a:lnTo>
                  <a:pt x="1127" y="2428"/>
                </a:lnTo>
                <a:lnTo>
                  <a:pt x="1092" y="2407"/>
                </a:lnTo>
                <a:lnTo>
                  <a:pt x="1051" y="2372"/>
                </a:lnTo>
                <a:lnTo>
                  <a:pt x="1016" y="2386"/>
                </a:lnTo>
                <a:lnTo>
                  <a:pt x="1023" y="2414"/>
                </a:lnTo>
                <a:lnTo>
                  <a:pt x="974" y="2442"/>
                </a:lnTo>
                <a:lnTo>
                  <a:pt x="925" y="2470"/>
                </a:lnTo>
                <a:lnTo>
                  <a:pt x="912" y="2498"/>
                </a:lnTo>
                <a:lnTo>
                  <a:pt x="821" y="2449"/>
                </a:lnTo>
                <a:lnTo>
                  <a:pt x="821" y="2442"/>
                </a:lnTo>
                <a:lnTo>
                  <a:pt x="793" y="2400"/>
                </a:lnTo>
                <a:lnTo>
                  <a:pt x="779" y="2386"/>
                </a:lnTo>
                <a:lnTo>
                  <a:pt x="766" y="2386"/>
                </a:lnTo>
                <a:lnTo>
                  <a:pt x="759" y="2386"/>
                </a:lnTo>
                <a:lnTo>
                  <a:pt x="703" y="2345"/>
                </a:lnTo>
                <a:lnTo>
                  <a:pt x="647" y="2317"/>
                </a:lnTo>
                <a:lnTo>
                  <a:pt x="619" y="2317"/>
                </a:lnTo>
                <a:lnTo>
                  <a:pt x="606" y="2352"/>
                </a:lnTo>
                <a:lnTo>
                  <a:pt x="592" y="2352"/>
                </a:lnTo>
                <a:lnTo>
                  <a:pt x="571" y="2338"/>
                </a:lnTo>
                <a:lnTo>
                  <a:pt x="564" y="2310"/>
                </a:lnTo>
                <a:lnTo>
                  <a:pt x="564" y="2254"/>
                </a:lnTo>
                <a:lnTo>
                  <a:pt x="557" y="2240"/>
                </a:lnTo>
                <a:lnTo>
                  <a:pt x="592" y="2171"/>
                </a:lnTo>
                <a:lnTo>
                  <a:pt x="585" y="2150"/>
                </a:lnTo>
                <a:lnTo>
                  <a:pt x="550" y="2115"/>
                </a:lnTo>
                <a:lnTo>
                  <a:pt x="536" y="2122"/>
                </a:lnTo>
                <a:lnTo>
                  <a:pt x="494" y="2080"/>
                </a:lnTo>
                <a:lnTo>
                  <a:pt x="460" y="2066"/>
                </a:lnTo>
                <a:lnTo>
                  <a:pt x="452" y="2073"/>
                </a:lnTo>
                <a:lnTo>
                  <a:pt x="432" y="2052"/>
                </a:lnTo>
                <a:lnTo>
                  <a:pt x="355" y="2011"/>
                </a:lnTo>
                <a:lnTo>
                  <a:pt x="293" y="1983"/>
                </a:lnTo>
                <a:lnTo>
                  <a:pt x="133" y="1892"/>
                </a:lnTo>
                <a:lnTo>
                  <a:pt x="133" y="1927"/>
                </a:lnTo>
                <a:lnTo>
                  <a:pt x="112" y="1941"/>
                </a:lnTo>
                <a:lnTo>
                  <a:pt x="98" y="1941"/>
                </a:lnTo>
                <a:lnTo>
                  <a:pt x="42" y="1906"/>
                </a:lnTo>
                <a:lnTo>
                  <a:pt x="42" y="1892"/>
                </a:lnTo>
                <a:lnTo>
                  <a:pt x="7" y="1851"/>
                </a:lnTo>
                <a:lnTo>
                  <a:pt x="0" y="1816"/>
                </a:lnTo>
                <a:lnTo>
                  <a:pt x="0" y="1781"/>
                </a:lnTo>
                <a:lnTo>
                  <a:pt x="0" y="1753"/>
                </a:lnTo>
                <a:lnTo>
                  <a:pt x="7" y="1746"/>
                </a:lnTo>
                <a:lnTo>
                  <a:pt x="14" y="1698"/>
                </a:lnTo>
                <a:lnTo>
                  <a:pt x="14" y="1691"/>
                </a:lnTo>
                <a:lnTo>
                  <a:pt x="35" y="1698"/>
                </a:lnTo>
                <a:lnTo>
                  <a:pt x="91" y="1656"/>
                </a:lnTo>
                <a:lnTo>
                  <a:pt x="112" y="1593"/>
                </a:lnTo>
                <a:lnTo>
                  <a:pt x="105" y="1565"/>
                </a:lnTo>
                <a:lnTo>
                  <a:pt x="174" y="1579"/>
                </a:lnTo>
                <a:lnTo>
                  <a:pt x="244" y="1628"/>
                </a:lnTo>
                <a:lnTo>
                  <a:pt x="265" y="1614"/>
                </a:lnTo>
                <a:lnTo>
                  <a:pt x="334" y="1656"/>
                </a:lnTo>
                <a:lnTo>
                  <a:pt x="355" y="1677"/>
                </a:lnTo>
                <a:lnTo>
                  <a:pt x="369" y="1684"/>
                </a:lnTo>
                <a:lnTo>
                  <a:pt x="418" y="1656"/>
                </a:lnTo>
                <a:lnTo>
                  <a:pt x="432" y="1677"/>
                </a:lnTo>
                <a:lnTo>
                  <a:pt x="460" y="1677"/>
                </a:lnTo>
                <a:lnTo>
                  <a:pt x="501" y="1621"/>
                </a:lnTo>
                <a:lnTo>
                  <a:pt x="494" y="1607"/>
                </a:lnTo>
                <a:lnTo>
                  <a:pt x="550" y="1593"/>
                </a:lnTo>
                <a:lnTo>
                  <a:pt x="529" y="1579"/>
                </a:lnTo>
                <a:lnTo>
                  <a:pt x="585" y="1565"/>
                </a:lnTo>
                <a:lnTo>
                  <a:pt x="564" y="1552"/>
                </a:lnTo>
                <a:lnTo>
                  <a:pt x="508" y="1496"/>
                </a:lnTo>
                <a:lnTo>
                  <a:pt x="522" y="1482"/>
                </a:lnTo>
                <a:lnTo>
                  <a:pt x="508" y="1468"/>
                </a:lnTo>
                <a:lnTo>
                  <a:pt x="460" y="1454"/>
                </a:lnTo>
                <a:lnTo>
                  <a:pt x="418" y="1412"/>
                </a:lnTo>
                <a:lnTo>
                  <a:pt x="362" y="1364"/>
                </a:lnTo>
                <a:lnTo>
                  <a:pt x="355" y="1350"/>
                </a:lnTo>
                <a:lnTo>
                  <a:pt x="341" y="1252"/>
                </a:lnTo>
                <a:lnTo>
                  <a:pt x="293" y="1225"/>
                </a:lnTo>
                <a:lnTo>
                  <a:pt x="258" y="1204"/>
                </a:lnTo>
                <a:lnTo>
                  <a:pt x="244" y="1197"/>
                </a:lnTo>
                <a:lnTo>
                  <a:pt x="209" y="1169"/>
                </a:lnTo>
                <a:lnTo>
                  <a:pt x="265" y="1127"/>
                </a:lnTo>
                <a:lnTo>
                  <a:pt x="279" y="1092"/>
                </a:lnTo>
                <a:lnTo>
                  <a:pt x="272" y="1072"/>
                </a:lnTo>
                <a:lnTo>
                  <a:pt x="237" y="1065"/>
                </a:lnTo>
                <a:lnTo>
                  <a:pt x="160" y="988"/>
                </a:lnTo>
                <a:lnTo>
                  <a:pt x="195" y="939"/>
                </a:lnTo>
                <a:lnTo>
                  <a:pt x="223" y="939"/>
                </a:lnTo>
                <a:lnTo>
                  <a:pt x="258" y="905"/>
                </a:lnTo>
                <a:lnTo>
                  <a:pt x="244" y="898"/>
                </a:lnTo>
                <a:lnTo>
                  <a:pt x="258" y="842"/>
                </a:lnTo>
                <a:lnTo>
                  <a:pt x="237" y="828"/>
                </a:lnTo>
                <a:lnTo>
                  <a:pt x="230" y="800"/>
                </a:lnTo>
                <a:lnTo>
                  <a:pt x="223" y="773"/>
                </a:lnTo>
                <a:lnTo>
                  <a:pt x="237" y="786"/>
                </a:lnTo>
                <a:lnTo>
                  <a:pt x="244" y="766"/>
                </a:lnTo>
                <a:lnTo>
                  <a:pt x="258" y="710"/>
                </a:lnTo>
                <a:lnTo>
                  <a:pt x="279" y="696"/>
                </a:lnTo>
                <a:lnTo>
                  <a:pt x="279" y="668"/>
                </a:lnTo>
                <a:lnTo>
                  <a:pt x="341" y="689"/>
                </a:lnTo>
                <a:lnTo>
                  <a:pt x="376" y="696"/>
                </a:lnTo>
                <a:lnTo>
                  <a:pt x="425" y="675"/>
                </a:lnTo>
                <a:lnTo>
                  <a:pt x="452" y="703"/>
                </a:lnTo>
                <a:lnTo>
                  <a:pt x="508" y="689"/>
                </a:lnTo>
                <a:lnTo>
                  <a:pt x="550" y="696"/>
                </a:lnTo>
                <a:lnTo>
                  <a:pt x="599" y="668"/>
                </a:lnTo>
                <a:lnTo>
                  <a:pt x="606" y="661"/>
                </a:lnTo>
              </a:path>
            </a:pathLst>
          </a:custGeom>
          <a:solidFill>
            <a:schemeClr val="accent5"/>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106" name="Freeform 64"/>
          <p:cNvSpPr>
            <a:spLocks noChangeArrowheads="1"/>
          </p:cNvSpPr>
          <p:nvPr/>
        </p:nvSpPr>
        <p:spPr bwMode="auto">
          <a:xfrm>
            <a:off x="16785462" y="6904256"/>
            <a:ext cx="1990337" cy="1679778"/>
          </a:xfrm>
          <a:custGeom>
            <a:avLst/>
            <a:gdLst>
              <a:gd name="T0" fmla="*/ 3972 w 4237"/>
              <a:gd name="T1" fmla="*/ 3131 h 3576"/>
              <a:gd name="T2" fmla="*/ 4160 w 4237"/>
              <a:gd name="T3" fmla="*/ 3013 h 3576"/>
              <a:gd name="T4" fmla="*/ 4201 w 4237"/>
              <a:gd name="T5" fmla="*/ 2846 h 3576"/>
              <a:gd name="T6" fmla="*/ 4194 w 4237"/>
              <a:gd name="T7" fmla="*/ 2672 h 3576"/>
              <a:gd name="T8" fmla="*/ 4041 w 4237"/>
              <a:gd name="T9" fmla="*/ 2456 h 3576"/>
              <a:gd name="T10" fmla="*/ 3895 w 4237"/>
              <a:gd name="T11" fmla="*/ 2380 h 3576"/>
              <a:gd name="T12" fmla="*/ 3714 w 4237"/>
              <a:gd name="T13" fmla="*/ 2310 h 3576"/>
              <a:gd name="T14" fmla="*/ 3499 w 4237"/>
              <a:gd name="T15" fmla="*/ 2380 h 3576"/>
              <a:gd name="T16" fmla="*/ 3290 w 4237"/>
              <a:gd name="T17" fmla="*/ 2227 h 3576"/>
              <a:gd name="T18" fmla="*/ 3151 w 4237"/>
              <a:gd name="T19" fmla="*/ 2136 h 3576"/>
              <a:gd name="T20" fmla="*/ 3047 w 4237"/>
              <a:gd name="T21" fmla="*/ 1948 h 3576"/>
              <a:gd name="T22" fmla="*/ 2699 w 4237"/>
              <a:gd name="T23" fmla="*/ 1823 h 3576"/>
              <a:gd name="T24" fmla="*/ 2587 w 4237"/>
              <a:gd name="T25" fmla="*/ 1635 h 3576"/>
              <a:gd name="T26" fmla="*/ 2692 w 4237"/>
              <a:gd name="T27" fmla="*/ 1447 h 3576"/>
              <a:gd name="T28" fmla="*/ 3005 w 4237"/>
              <a:gd name="T29" fmla="*/ 1538 h 3576"/>
              <a:gd name="T30" fmla="*/ 3172 w 4237"/>
              <a:gd name="T31" fmla="*/ 1447 h 3576"/>
              <a:gd name="T32" fmla="*/ 2949 w 4237"/>
              <a:gd name="T33" fmla="*/ 1246 h 3576"/>
              <a:gd name="T34" fmla="*/ 2852 w 4237"/>
              <a:gd name="T35" fmla="*/ 1009 h 3576"/>
              <a:gd name="T36" fmla="*/ 2845 w 4237"/>
              <a:gd name="T37" fmla="*/ 787 h 3576"/>
              <a:gd name="T38" fmla="*/ 2831 w 4237"/>
              <a:gd name="T39" fmla="*/ 648 h 3576"/>
              <a:gd name="T40" fmla="*/ 3039 w 4237"/>
              <a:gd name="T41" fmla="*/ 585 h 3576"/>
              <a:gd name="T42" fmla="*/ 3220 w 4237"/>
              <a:gd name="T43" fmla="*/ 425 h 3576"/>
              <a:gd name="T44" fmla="*/ 3039 w 4237"/>
              <a:gd name="T45" fmla="*/ 244 h 3576"/>
              <a:gd name="T46" fmla="*/ 2852 w 4237"/>
              <a:gd name="T47" fmla="*/ 348 h 3576"/>
              <a:gd name="T48" fmla="*/ 2601 w 4237"/>
              <a:gd name="T49" fmla="*/ 446 h 3576"/>
              <a:gd name="T50" fmla="*/ 2372 w 4237"/>
              <a:gd name="T51" fmla="*/ 606 h 3576"/>
              <a:gd name="T52" fmla="*/ 2135 w 4237"/>
              <a:gd name="T53" fmla="*/ 724 h 3576"/>
              <a:gd name="T54" fmla="*/ 1996 w 4237"/>
              <a:gd name="T55" fmla="*/ 877 h 3576"/>
              <a:gd name="T56" fmla="*/ 1906 w 4237"/>
              <a:gd name="T57" fmla="*/ 954 h 3576"/>
              <a:gd name="T58" fmla="*/ 1747 w 4237"/>
              <a:gd name="T59" fmla="*/ 954 h 3576"/>
              <a:gd name="T60" fmla="*/ 1670 w 4237"/>
              <a:gd name="T61" fmla="*/ 905 h 3576"/>
              <a:gd name="T62" fmla="*/ 1601 w 4237"/>
              <a:gd name="T63" fmla="*/ 780 h 3576"/>
              <a:gd name="T64" fmla="*/ 1406 w 4237"/>
              <a:gd name="T65" fmla="*/ 773 h 3576"/>
              <a:gd name="T66" fmla="*/ 1378 w 4237"/>
              <a:gd name="T67" fmla="*/ 710 h 3576"/>
              <a:gd name="T68" fmla="*/ 1287 w 4237"/>
              <a:gd name="T69" fmla="*/ 557 h 3576"/>
              <a:gd name="T70" fmla="*/ 1253 w 4237"/>
              <a:gd name="T71" fmla="*/ 411 h 3576"/>
              <a:gd name="T72" fmla="*/ 1065 w 4237"/>
              <a:gd name="T73" fmla="*/ 390 h 3576"/>
              <a:gd name="T74" fmla="*/ 780 w 4237"/>
              <a:gd name="T75" fmla="*/ 293 h 3576"/>
              <a:gd name="T76" fmla="*/ 752 w 4237"/>
              <a:gd name="T77" fmla="*/ 21 h 3576"/>
              <a:gd name="T78" fmla="*/ 522 w 4237"/>
              <a:gd name="T79" fmla="*/ 49 h 3576"/>
              <a:gd name="T80" fmla="*/ 571 w 4237"/>
              <a:gd name="T81" fmla="*/ 286 h 3576"/>
              <a:gd name="T82" fmla="*/ 501 w 4237"/>
              <a:gd name="T83" fmla="*/ 439 h 3576"/>
              <a:gd name="T84" fmla="*/ 327 w 4237"/>
              <a:gd name="T85" fmla="*/ 592 h 3576"/>
              <a:gd name="T86" fmla="*/ 188 w 4237"/>
              <a:gd name="T87" fmla="*/ 703 h 3576"/>
              <a:gd name="T88" fmla="*/ 63 w 4237"/>
              <a:gd name="T89" fmla="*/ 877 h 3576"/>
              <a:gd name="T90" fmla="*/ 432 w 4237"/>
              <a:gd name="T91" fmla="*/ 1399 h 3576"/>
              <a:gd name="T92" fmla="*/ 766 w 4237"/>
              <a:gd name="T93" fmla="*/ 1754 h 3576"/>
              <a:gd name="T94" fmla="*/ 1114 w 4237"/>
              <a:gd name="T95" fmla="*/ 2004 h 3576"/>
              <a:gd name="T96" fmla="*/ 1280 w 4237"/>
              <a:gd name="T97" fmla="*/ 2394 h 3576"/>
              <a:gd name="T98" fmla="*/ 1587 w 4237"/>
              <a:gd name="T99" fmla="*/ 2588 h 3576"/>
              <a:gd name="T100" fmla="*/ 2163 w 4237"/>
              <a:gd name="T101" fmla="*/ 3138 h 3576"/>
              <a:gd name="T102" fmla="*/ 2699 w 4237"/>
              <a:gd name="T103" fmla="*/ 3540 h 3576"/>
              <a:gd name="T104" fmla="*/ 3325 w 4237"/>
              <a:gd name="T105" fmla="*/ 3506 h 3576"/>
              <a:gd name="T106" fmla="*/ 3485 w 4237"/>
              <a:gd name="T107" fmla="*/ 3533 h 3576"/>
              <a:gd name="T108" fmla="*/ 3874 w 4237"/>
              <a:gd name="T109" fmla="*/ 3492 h 3576"/>
              <a:gd name="T110" fmla="*/ 3958 w 4237"/>
              <a:gd name="T111" fmla="*/ 3394 h 3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37" h="3576">
                <a:moveTo>
                  <a:pt x="3993" y="3284"/>
                </a:moveTo>
                <a:lnTo>
                  <a:pt x="3993" y="3242"/>
                </a:lnTo>
                <a:lnTo>
                  <a:pt x="3993" y="3208"/>
                </a:lnTo>
                <a:lnTo>
                  <a:pt x="4006" y="3180"/>
                </a:lnTo>
                <a:lnTo>
                  <a:pt x="3993" y="3166"/>
                </a:lnTo>
                <a:lnTo>
                  <a:pt x="3979" y="3145"/>
                </a:lnTo>
                <a:lnTo>
                  <a:pt x="3972" y="3131"/>
                </a:lnTo>
                <a:lnTo>
                  <a:pt x="3972" y="3117"/>
                </a:lnTo>
                <a:lnTo>
                  <a:pt x="4020" y="3096"/>
                </a:lnTo>
                <a:lnTo>
                  <a:pt x="4034" y="3096"/>
                </a:lnTo>
                <a:lnTo>
                  <a:pt x="4041" y="3096"/>
                </a:lnTo>
                <a:lnTo>
                  <a:pt x="4076" y="3068"/>
                </a:lnTo>
                <a:lnTo>
                  <a:pt x="4139" y="3013"/>
                </a:lnTo>
                <a:lnTo>
                  <a:pt x="4160" y="3013"/>
                </a:lnTo>
                <a:lnTo>
                  <a:pt x="4187" y="2971"/>
                </a:lnTo>
                <a:lnTo>
                  <a:pt x="4152" y="2950"/>
                </a:lnTo>
                <a:lnTo>
                  <a:pt x="4160" y="2943"/>
                </a:lnTo>
                <a:lnTo>
                  <a:pt x="4187" y="2908"/>
                </a:lnTo>
                <a:lnTo>
                  <a:pt x="4229" y="2887"/>
                </a:lnTo>
                <a:lnTo>
                  <a:pt x="4236" y="2881"/>
                </a:lnTo>
                <a:lnTo>
                  <a:pt x="4201" y="2846"/>
                </a:lnTo>
                <a:lnTo>
                  <a:pt x="4229" y="2839"/>
                </a:lnTo>
                <a:lnTo>
                  <a:pt x="4236" y="2811"/>
                </a:lnTo>
                <a:lnTo>
                  <a:pt x="4201" y="2783"/>
                </a:lnTo>
                <a:lnTo>
                  <a:pt x="4194" y="2755"/>
                </a:lnTo>
                <a:lnTo>
                  <a:pt x="4208" y="2741"/>
                </a:lnTo>
                <a:lnTo>
                  <a:pt x="4201" y="2679"/>
                </a:lnTo>
                <a:lnTo>
                  <a:pt x="4194" y="2672"/>
                </a:lnTo>
                <a:lnTo>
                  <a:pt x="4187" y="2637"/>
                </a:lnTo>
                <a:lnTo>
                  <a:pt x="4173" y="2595"/>
                </a:lnTo>
                <a:lnTo>
                  <a:pt x="4160" y="2574"/>
                </a:lnTo>
                <a:lnTo>
                  <a:pt x="4097" y="2519"/>
                </a:lnTo>
                <a:lnTo>
                  <a:pt x="4076" y="2484"/>
                </a:lnTo>
                <a:lnTo>
                  <a:pt x="4069" y="2463"/>
                </a:lnTo>
                <a:lnTo>
                  <a:pt x="4041" y="2456"/>
                </a:lnTo>
                <a:lnTo>
                  <a:pt x="4027" y="2442"/>
                </a:lnTo>
                <a:lnTo>
                  <a:pt x="4027" y="2421"/>
                </a:lnTo>
                <a:lnTo>
                  <a:pt x="4020" y="2414"/>
                </a:lnTo>
                <a:lnTo>
                  <a:pt x="4006" y="2421"/>
                </a:lnTo>
                <a:lnTo>
                  <a:pt x="3965" y="2428"/>
                </a:lnTo>
                <a:lnTo>
                  <a:pt x="3902" y="2408"/>
                </a:lnTo>
                <a:lnTo>
                  <a:pt x="3895" y="2380"/>
                </a:lnTo>
                <a:lnTo>
                  <a:pt x="3846" y="2408"/>
                </a:lnTo>
                <a:lnTo>
                  <a:pt x="3826" y="2387"/>
                </a:lnTo>
                <a:lnTo>
                  <a:pt x="3805" y="2366"/>
                </a:lnTo>
                <a:lnTo>
                  <a:pt x="3791" y="2359"/>
                </a:lnTo>
                <a:lnTo>
                  <a:pt x="3777" y="2331"/>
                </a:lnTo>
                <a:lnTo>
                  <a:pt x="3749" y="2282"/>
                </a:lnTo>
                <a:lnTo>
                  <a:pt x="3714" y="2310"/>
                </a:lnTo>
                <a:lnTo>
                  <a:pt x="3679" y="2289"/>
                </a:lnTo>
                <a:lnTo>
                  <a:pt x="3638" y="2254"/>
                </a:lnTo>
                <a:lnTo>
                  <a:pt x="3603" y="2268"/>
                </a:lnTo>
                <a:lnTo>
                  <a:pt x="3610" y="2296"/>
                </a:lnTo>
                <a:lnTo>
                  <a:pt x="3561" y="2324"/>
                </a:lnTo>
                <a:lnTo>
                  <a:pt x="3512" y="2352"/>
                </a:lnTo>
                <a:lnTo>
                  <a:pt x="3499" y="2380"/>
                </a:lnTo>
                <a:lnTo>
                  <a:pt x="3408" y="2331"/>
                </a:lnTo>
                <a:lnTo>
                  <a:pt x="3408" y="2324"/>
                </a:lnTo>
                <a:lnTo>
                  <a:pt x="3380" y="2282"/>
                </a:lnTo>
                <a:lnTo>
                  <a:pt x="3366" y="2268"/>
                </a:lnTo>
                <a:lnTo>
                  <a:pt x="3353" y="2268"/>
                </a:lnTo>
                <a:lnTo>
                  <a:pt x="3346" y="2268"/>
                </a:lnTo>
                <a:lnTo>
                  <a:pt x="3290" y="2227"/>
                </a:lnTo>
                <a:lnTo>
                  <a:pt x="3234" y="2199"/>
                </a:lnTo>
                <a:lnTo>
                  <a:pt x="3206" y="2199"/>
                </a:lnTo>
                <a:lnTo>
                  <a:pt x="3193" y="2234"/>
                </a:lnTo>
                <a:lnTo>
                  <a:pt x="3179" y="2234"/>
                </a:lnTo>
                <a:lnTo>
                  <a:pt x="3158" y="2220"/>
                </a:lnTo>
                <a:lnTo>
                  <a:pt x="3151" y="2192"/>
                </a:lnTo>
                <a:lnTo>
                  <a:pt x="3151" y="2136"/>
                </a:lnTo>
                <a:lnTo>
                  <a:pt x="3144" y="2122"/>
                </a:lnTo>
                <a:lnTo>
                  <a:pt x="3179" y="2053"/>
                </a:lnTo>
                <a:lnTo>
                  <a:pt x="3172" y="2032"/>
                </a:lnTo>
                <a:lnTo>
                  <a:pt x="3137" y="1997"/>
                </a:lnTo>
                <a:lnTo>
                  <a:pt x="3123" y="2004"/>
                </a:lnTo>
                <a:lnTo>
                  <a:pt x="3081" y="1962"/>
                </a:lnTo>
                <a:lnTo>
                  <a:pt x="3047" y="1948"/>
                </a:lnTo>
                <a:lnTo>
                  <a:pt x="3039" y="1955"/>
                </a:lnTo>
                <a:lnTo>
                  <a:pt x="3019" y="1934"/>
                </a:lnTo>
                <a:lnTo>
                  <a:pt x="2942" y="1893"/>
                </a:lnTo>
                <a:lnTo>
                  <a:pt x="2880" y="1865"/>
                </a:lnTo>
                <a:lnTo>
                  <a:pt x="2720" y="1774"/>
                </a:lnTo>
                <a:lnTo>
                  <a:pt x="2720" y="1809"/>
                </a:lnTo>
                <a:lnTo>
                  <a:pt x="2699" y="1823"/>
                </a:lnTo>
                <a:lnTo>
                  <a:pt x="2685" y="1823"/>
                </a:lnTo>
                <a:lnTo>
                  <a:pt x="2629" y="1788"/>
                </a:lnTo>
                <a:lnTo>
                  <a:pt x="2629" y="1774"/>
                </a:lnTo>
                <a:lnTo>
                  <a:pt x="2594" y="1733"/>
                </a:lnTo>
                <a:lnTo>
                  <a:pt x="2587" y="1698"/>
                </a:lnTo>
                <a:lnTo>
                  <a:pt x="2587" y="1663"/>
                </a:lnTo>
                <a:lnTo>
                  <a:pt x="2587" y="1635"/>
                </a:lnTo>
                <a:lnTo>
                  <a:pt x="2594" y="1628"/>
                </a:lnTo>
                <a:lnTo>
                  <a:pt x="2601" y="1580"/>
                </a:lnTo>
                <a:lnTo>
                  <a:pt x="2601" y="1573"/>
                </a:lnTo>
                <a:lnTo>
                  <a:pt x="2622" y="1580"/>
                </a:lnTo>
                <a:lnTo>
                  <a:pt x="2678" y="1538"/>
                </a:lnTo>
                <a:lnTo>
                  <a:pt x="2699" y="1475"/>
                </a:lnTo>
                <a:lnTo>
                  <a:pt x="2692" y="1447"/>
                </a:lnTo>
                <a:lnTo>
                  <a:pt x="2761" y="1461"/>
                </a:lnTo>
                <a:lnTo>
                  <a:pt x="2831" y="1510"/>
                </a:lnTo>
                <a:lnTo>
                  <a:pt x="2852" y="1496"/>
                </a:lnTo>
                <a:lnTo>
                  <a:pt x="2921" y="1538"/>
                </a:lnTo>
                <a:lnTo>
                  <a:pt x="2942" y="1559"/>
                </a:lnTo>
                <a:lnTo>
                  <a:pt x="2956" y="1566"/>
                </a:lnTo>
                <a:lnTo>
                  <a:pt x="3005" y="1538"/>
                </a:lnTo>
                <a:lnTo>
                  <a:pt x="3019" y="1559"/>
                </a:lnTo>
                <a:lnTo>
                  <a:pt x="3047" y="1559"/>
                </a:lnTo>
                <a:lnTo>
                  <a:pt x="3088" y="1503"/>
                </a:lnTo>
                <a:lnTo>
                  <a:pt x="3081" y="1489"/>
                </a:lnTo>
                <a:lnTo>
                  <a:pt x="3137" y="1475"/>
                </a:lnTo>
                <a:lnTo>
                  <a:pt x="3116" y="1461"/>
                </a:lnTo>
                <a:lnTo>
                  <a:pt x="3172" y="1447"/>
                </a:lnTo>
                <a:lnTo>
                  <a:pt x="3151" y="1434"/>
                </a:lnTo>
                <a:lnTo>
                  <a:pt x="3095" y="1378"/>
                </a:lnTo>
                <a:lnTo>
                  <a:pt x="3109" y="1364"/>
                </a:lnTo>
                <a:lnTo>
                  <a:pt x="3095" y="1350"/>
                </a:lnTo>
                <a:lnTo>
                  <a:pt x="3047" y="1336"/>
                </a:lnTo>
                <a:lnTo>
                  <a:pt x="3005" y="1294"/>
                </a:lnTo>
                <a:lnTo>
                  <a:pt x="2949" y="1246"/>
                </a:lnTo>
                <a:lnTo>
                  <a:pt x="2942" y="1232"/>
                </a:lnTo>
                <a:lnTo>
                  <a:pt x="2928" y="1134"/>
                </a:lnTo>
                <a:lnTo>
                  <a:pt x="2880" y="1107"/>
                </a:lnTo>
                <a:lnTo>
                  <a:pt x="2845" y="1086"/>
                </a:lnTo>
                <a:lnTo>
                  <a:pt x="2831" y="1079"/>
                </a:lnTo>
                <a:lnTo>
                  <a:pt x="2796" y="1051"/>
                </a:lnTo>
                <a:lnTo>
                  <a:pt x="2852" y="1009"/>
                </a:lnTo>
                <a:lnTo>
                  <a:pt x="2866" y="974"/>
                </a:lnTo>
                <a:lnTo>
                  <a:pt x="2859" y="954"/>
                </a:lnTo>
                <a:lnTo>
                  <a:pt x="2824" y="947"/>
                </a:lnTo>
                <a:lnTo>
                  <a:pt x="2747" y="870"/>
                </a:lnTo>
                <a:lnTo>
                  <a:pt x="2782" y="821"/>
                </a:lnTo>
                <a:lnTo>
                  <a:pt x="2810" y="821"/>
                </a:lnTo>
                <a:lnTo>
                  <a:pt x="2845" y="787"/>
                </a:lnTo>
                <a:lnTo>
                  <a:pt x="2831" y="780"/>
                </a:lnTo>
                <a:lnTo>
                  <a:pt x="2845" y="724"/>
                </a:lnTo>
                <a:lnTo>
                  <a:pt x="2824" y="710"/>
                </a:lnTo>
                <a:lnTo>
                  <a:pt x="2817" y="682"/>
                </a:lnTo>
                <a:lnTo>
                  <a:pt x="2810" y="655"/>
                </a:lnTo>
                <a:lnTo>
                  <a:pt x="2824" y="668"/>
                </a:lnTo>
                <a:lnTo>
                  <a:pt x="2831" y="648"/>
                </a:lnTo>
                <a:lnTo>
                  <a:pt x="2845" y="592"/>
                </a:lnTo>
                <a:lnTo>
                  <a:pt x="2866" y="578"/>
                </a:lnTo>
                <a:lnTo>
                  <a:pt x="2866" y="550"/>
                </a:lnTo>
                <a:lnTo>
                  <a:pt x="2928" y="571"/>
                </a:lnTo>
                <a:lnTo>
                  <a:pt x="2963" y="578"/>
                </a:lnTo>
                <a:lnTo>
                  <a:pt x="3012" y="557"/>
                </a:lnTo>
                <a:lnTo>
                  <a:pt x="3039" y="585"/>
                </a:lnTo>
                <a:lnTo>
                  <a:pt x="3095" y="571"/>
                </a:lnTo>
                <a:lnTo>
                  <a:pt x="3137" y="578"/>
                </a:lnTo>
                <a:lnTo>
                  <a:pt x="3186" y="550"/>
                </a:lnTo>
                <a:lnTo>
                  <a:pt x="3193" y="543"/>
                </a:lnTo>
                <a:lnTo>
                  <a:pt x="3206" y="481"/>
                </a:lnTo>
                <a:lnTo>
                  <a:pt x="3220" y="439"/>
                </a:lnTo>
                <a:lnTo>
                  <a:pt x="3220" y="425"/>
                </a:lnTo>
                <a:lnTo>
                  <a:pt x="3172" y="411"/>
                </a:lnTo>
                <a:lnTo>
                  <a:pt x="3172" y="418"/>
                </a:lnTo>
                <a:lnTo>
                  <a:pt x="3123" y="376"/>
                </a:lnTo>
                <a:lnTo>
                  <a:pt x="3123" y="348"/>
                </a:lnTo>
                <a:lnTo>
                  <a:pt x="3137" y="321"/>
                </a:lnTo>
                <a:lnTo>
                  <a:pt x="3095" y="286"/>
                </a:lnTo>
                <a:lnTo>
                  <a:pt x="3039" y="244"/>
                </a:lnTo>
                <a:lnTo>
                  <a:pt x="3019" y="216"/>
                </a:lnTo>
                <a:lnTo>
                  <a:pt x="2991" y="216"/>
                </a:lnTo>
                <a:lnTo>
                  <a:pt x="2963" y="258"/>
                </a:lnTo>
                <a:lnTo>
                  <a:pt x="2859" y="230"/>
                </a:lnTo>
                <a:lnTo>
                  <a:pt x="2866" y="279"/>
                </a:lnTo>
                <a:lnTo>
                  <a:pt x="2831" y="327"/>
                </a:lnTo>
                <a:lnTo>
                  <a:pt x="2852" y="348"/>
                </a:lnTo>
                <a:lnTo>
                  <a:pt x="2817" y="397"/>
                </a:lnTo>
                <a:lnTo>
                  <a:pt x="2789" y="418"/>
                </a:lnTo>
                <a:lnTo>
                  <a:pt x="2761" y="390"/>
                </a:lnTo>
                <a:lnTo>
                  <a:pt x="2720" y="446"/>
                </a:lnTo>
                <a:lnTo>
                  <a:pt x="2650" y="474"/>
                </a:lnTo>
                <a:lnTo>
                  <a:pt x="2615" y="460"/>
                </a:lnTo>
                <a:lnTo>
                  <a:pt x="2601" y="446"/>
                </a:lnTo>
                <a:lnTo>
                  <a:pt x="2587" y="446"/>
                </a:lnTo>
                <a:lnTo>
                  <a:pt x="2580" y="481"/>
                </a:lnTo>
                <a:lnTo>
                  <a:pt x="2469" y="481"/>
                </a:lnTo>
                <a:lnTo>
                  <a:pt x="2427" y="515"/>
                </a:lnTo>
                <a:lnTo>
                  <a:pt x="2372" y="488"/>
                </a:lnTo>
                <a:lnTo>
                  <a:pt x="2351" y="508"/>
                </a:lnTo>
                <a:lnTo>
                  <a:pt x="2372" y="606"/>
                </a:lnTo>
                <a:lnTo>
                  <a:pt x="2337" y="613"/>
                </a:lnTo>
                <a:lnTo>
                  <a:pt x="2323" y="620"/>
                </a:lnTo>
                <a:lnTo>
                  <a:pt x="2253" y="675"/>
                </a:lnTo>
                <a:lnTo>
                  <a:pt x="2198" y="675"/>
                </a:lnTo>
                <a:lnTo>
                  <a:pt x="2177" y="675"/>
                </a:lnTo>
                <a:lnTo>
                  <a:pt x="2177" y="717"/>
                </a:lnTo>
                <a:lnTo>
                  <a:pt x="2135" y="724"/>
                </a:lnTo>
                <a:lnTo>
                  <a:pt x="2128" y="724"/>
                </a:lnTo>
                <a:lnTo>
                  <a:pt x="2073" y="745"/>
                </a:lnTo>
                <a:lnTo>
                  <a:pt x="2128" y="807"/>
                </a:lnTo>
                <a:lnTo>
                  <a:pt x="2100" y="835"/>
                </a:lnTo>
                <a:lnTo>
                  <a:pt x="2073" y="821"/>
                </a:lnTo>
                <a:lnTo>
                  <a:pt x="2059" y="842"/>
                </a:lnTo>
                <a:lnTo>
                  <a:pt x="1996" y="877"/>
                </a:lnTo>
                <a:lnTo>
                  <a:pt x="1975" y="856"/>
                </a:lnTo>
                <a:lnTo>
                  <a:pt x="1961" y="815"/>
                </a:lnTo>
                <a:lnTo>
                  <a:pt x="1913" y="821"/>
                </a:lnTo>
                <a:lnTo>
                  <a:pt x="1926" y="849"/>
                </a:lnTo>
                <a:lnTo>
                  <a:pt x="1906" y="905"/>
                </a:lnTo>
                <a:lnTo>
                  <a:pt x="1913" y="933"/>
                </a:lnTo>
                <a:lnTo>
                  <a:pt x="1906" y="954"/>
                </a:lnTo>
                <a:lnTo>
                  <a:pt x="1899" y="954"/>
                </a:lnTo>
                <a:lnTo>
                  <a:pt x="1850" y="982"/>
                </a:lnTo>
                <a:lnTo>
                  <a:pt x="1809" y="1002"/>
                </a:lnTo>
                <a:lnTo>
                  <a:pt x="1768" y="1044"/>
                </a:lnTo>
                <a:lnTo>
                  <a:pt x="1760" y="1037"/>
                </a:lnTo>
                <a:lnTo>
                  <a:pt x="1747" y="982"/>
                </a:lnTo>
                <a:lnTo>
                  <a:pt x="1747" y="954"/>
                </a:lnTo>
                <a:lnTo>
                  <a:pt x="1712" y="967"/>
                </a:lnTo>
                <a:lnTo>
                  <a:pt x="1698" y="954"/>
                </a:lnTo>
                <a:lnTo>
                  <a:pt x="1670" y="974"/>
                </a:lnTo>
                <a:lnTo>
                  <a:pt x="1670" y="967"/>
                </a:lnTo>
                <a:lnTo>
                  <a:pt x="1635" y="967"/>
                </a:lnTo>
                <a:lnTo>
                  <a:pt x="1663" y="947"/>
                </a:lnTo>
                <a:lnTo>
                  <a:pt x="1670" y="905"/>
                </a:lnTo>
                <a:lnTo>
                  <a:pt x="1649" y="905"/>
                </a:lnTo>
                <a:lnTo>
                  <a:pt x="1587" y="912"/>
                </a:lnTo>
                <a:lnTo>
                  <a:pt x="1580" y="842"/>
                </a:lnTo>
                <a:lnTo>
                  <a:pt x="1607" y="835"/>
                </a:lnTo>
                <a:lnTo>
                  <a:pt x="1601" y="815"/>
                </a:lnTo>
                <a:lnTo>
                  <a:pt x="1580" y="807"/>
                </a:lnTo>
                <a:lnTo>
                  <a:pt x="1601" y="780"/>
                </a:lnTo>
                <a:lnTo>
                  <a:pt x="1587" y="759"/>
                </a:lnTo>
                <a:lnTo>
                  <a:pt x="1545" y="745"/>
                </a:lnTo>
                <a:lnTo>
                  <a:pt x="1545" y="759"/>
                </a:lnTo>
                <a:lnTo>
                  <a:pt x="1482" y="801"/>
                </a:lnTo>
                <a:lnTo>
                  <a:pt x="1454" y="759"/>
                </a:lnTo>
                <a:lnTo>
                  <a:pt x="1447" y="759"/>
                </a:lnTo>
                <a:lnTo>
                  <a:pt x="1406" y="773"/>
                </a:lnTo>
                <a:lnTo>
                  <a:pt x="1392" y="773"/>
                </a:lnTo>
                <a:lnTo>
                  <a:pt x="1378" y="752"/>
                </a:lnTo>
                <a:lnTo>
                  <a:pt x="1413" y="752"/>
                </a:lnTo>
                <a:lnTo>
                  <a:pt x="1392" y="738"/>
                </a:lnTo>
                <a:lnTo>
                  <a:pt x="1378" y="724"/>
                </a:lnTo>
                <a:lnTo>
                  <a:pt x="1357" y="717"/>
                </a:lnTo>
                <a:lnTo>
                  <a:pt x="1378" y="710"/>
                </a:lnTo>
                <a:lnTo>
                  <a:pt x="1357" y="689"/>
                </a:lnTo>
                <a:lnTo>
                  <a:pt x="1343" y="668"/>
                </a:lnTo>
                <a:lnTo>
                  <a:pt x="1357" y="648"/>
                </a:lnTo>
                <a:lnTo>
                  <a:pt x="1357" y="613"/>
                </a:lnTo>
                <a:lnTo>
                  <a:pt x="1343" y="613"/>
                </a:lnTo>
                <a:lnTo>
                  <a:pt x="1308" y="592"/>
                </a:lnTo>
                <a:lnTo>
                  <a:pt x="1287" y="557"/>
                </a:lnTo>
                <a:lnTo>
                  <a:pt x="1308" y="529"/>
                </a:lnTo>
                <a:lnTo>
                  <a:pt x="1294" y="508"/>
                </a:lnTo>
                <a:lnTo>
                  <a:pt x="1287" y="488"/>
                </a:lnTo>
                <a:lnTo>
                  <a:pt x="1294" y="474"/>
                </a:lnTo>
                <a:lnTo>
                  <a:pt x="1308" y="460"/>
                </a:lnTo>
                <a:lnTo>
                  <a:pt x="1274" y="446"/>
                </a:lnTo>
                <a:lnTo>
                  <a:pt x="1253" y="411"/>
                </a:lnTo>
                <a:lnTo>
                  <a:pt x="1225" y="383"/>
                </a:lnTo>
                <a:lnTo>
                  <a:pt x="1162" y="355"/>
                </a:lnTo>
                <a:lnTo>
                  <a:pt x="1141" y="397"/>
                </a:lnTo>
                <a:lnTo>
                  <a:pt x="1120" y="390"/>
                </a:lnTo>
                <a:lnTo>
                  <a:pt x="1114" y="411"/>
                </a:lnTo>
                <a:lnTo>
                  <a:pt x="1079" y="383"/>
                </a:lnTo>
                <a:lnTo>
                  <a:pt x="1065" y="390"/>
                </a:lnTo>
                <a:lnTo>
                  <a:pt x="1030" y="397"/>
                </a:lnTo>
                <a:lnTo>
                  <a:pt x="988" y="418"/>
                </a:lnTo>
                <a:lnTo>
                  <a:pt x="953" y="425"/>
                </a:lnTo>
                <a:lnTo>
                  <a:pt x="919" y="383"/>
                </a:lnTo>
                <a:lnTo>
                  <a:pt x="814" y="342"/>
                </a:lnTo>
                <a:lnTo>
                  <a:pt x="821" y="314"/>
                </a:lnTo>
                <a:lnTo>
                  <a:pt x="780" y="293"/>
                </a:lnTo>
                <a:lnTo>
                  <a:pt x="814" y="251"/>
                </a:lnTo>
                <a:lnTo>
                  <a:pt x="835" y="244"/>
                </a:lnTo>
                <a:lnTo>
                  <a:pt x="856" y="223"/>
                </a:lnTo>
                <a:lnTo>
                  <a:pt x="877" y="181"/>
                </a:lnTo>
                <a:lnTo>
                  <a:pt x="877" y="167"/>
                </a:lnTo>
                <a:lnTo>
                  <a:pt x="793" y="133"/>
                </a:lnTo>
                <a:lnTo>
                  <a:pt x="752" y="21"/>
                </a:lnTo>
                <a:lnTo>
                  <a:pt x="731" y="15"/>
                </a:lnTo>
                <a:lnTo>
                  <a:pt x="661" y="0"/>
                </a:lnTo>
                <a:lnTo>
                  <a:pt x="606" y="28"/>
                </a:lnTo>
                <a:lnTo>
                  <a:pt x="592" y="70"/>
                </a:lnTo>
                <a:lnTo>
                  <a:pt x="585" y="98"/>
                </a:lnTo>
                <a:lnTo>
                  <a:pt x="536" y="35"/>
                </a:lnTo>
                <a:lnTo>
                  <a:pt x="522" y="49"/>
                </a:lnTo>
                <a:lnTo>
                  <a:pt x="487" y="119"/>
                </a:lnTo>
                <a:lnTo>
                  <a:pt x="515" y="133"/>
                </a:lnTo>
                <a:lnTo>
                  <a:pt x="550" y="161"/>
                </a:lnTo>
                <a:lnTo>
                  <a:pt x="550" y="181"/>
                </a:lnTo>
                <a:lnTo>
                  <a:pt x="606" y="209"/>
                </a:lnTo>
                <a:lnTo>
                  <a:pt x="592" y="230"/>
                </a:lnTo>
                <a:lnTo>
                  <a:pt x="571" y="286"/>
                </a:lnTo>
                <a:lnTo>
                  <a:pt x="536" y="286"/>
                </a:lnTo>
                <a:lnTo>
                  <a:pt x="550" y="355"/>
                </a:lnTo>
                <a:lnTo>
                  <a:pt x="585" y="376"/>
                </a:lnTo>
                <a:lnTo>
                  <a:pt x="585" y="425"/>
                </a:lnTo>
                <a:lnTo>
                  <a:pt x="571" y="439"/>
                </a:lnTo>
                <a:lnTo>
                  <a:pt x="550" y="453"/>
                </a:lnTo>
                <a:lnTo>
                  <a:pt x="501" y="439"/>
                </a:lnTo>
                <a:lnTo>
                  <a:pt x="494" y="453"/>
                </a:lnTo>
                <a:lnTo>
                  <a:pt x="467" y="508"/>
                </a:lnTo>
                <a:lnTo>
                  <a:pt x="432" y="508"/>
                </a:lnTo>
                <a:lnTo>
                  <a:pt x="376" y="529"/>
                </a:lnTo>
                <a:lnTo>
                  <a:pt x="390" y="550"/>
                </a:lnTo>
                <a:lnTo>
                  <a:pt x="355" y="578"/>
                </a:lnTo>
                <a:lnTo>
                  <a:pt x="327" y="592"/>
                </a:lnTo>
                <a:lnTo>
                  <a:pt x="300" y="592"/>
                </a:lnTo>
                <a:lnTo>
                  <a:pt x="272" y="613"/>
                </a:lnTo>
                <a:lnTo>
                  <a:pt x="244" y="592"/>
                </a:lnTo>
                <a:lnTo>
                  <a:pt x="209" y="606"/>
                </a:lnTo>
                <a:lnTo>
                  <a:pt x="223" y="640"/>
                </a:lnTo>
                <a:lnTo>
                  <a:pt x="223" y="648"/>
                </a:lnTo>
                <a:lnTo>
                  <a:pt x="188" y="703"/>
                </a:lnTo>
                <a:lnTo>
                  <a:pt x="202" y="717"/>
                </a:lnTo>
                <a:lnTo>
                  <a:pt x="223" y="745"/>
                </a:lnTo>
                <a:lnTo>
                  <a:pt x="272" y="773"/>
                </a:lnTo>
                <a:lnTo>
                  <a:pt x="272" y="884"/>
                </a:lnTo>
                <a:lnTo>
                  <a:pt x="161" y="877"/>
                </a:lnTo>
                <a:lnTo>
                  <a:pt x="112" y="884"/>
                </a:lnTo>
                <a:lnTo>
                  <a:pt x="63" y="877"/>
                </a:lnTo>
                <a:lnTo>
                  <a:pt x="49" y="912"/>
                </a:lnTo>
                <a:lnTo>
                  <a:pt x="7" y="954"/>
                </a:lnTo>
                <a:lnTo>
                  <a:pt x="0" y="1009"/>
                </a:lnTo>
                <a:lnTo>
                  <a:pt x="202" y="1128"/>
                </a:lnTo>
                <a:lnTo>
                  <a:pt x="300" y="1197"/>
                </a:lnTo>
                <a:lnTo>
                  <a:pt x="397" y="1315"/>
                </a:lnTo>
                <a:lnTo>
                  <a:pt x="432" y="1399"/>
                </a:lnTo>
                <a:lnTo>
                  <a:pt x="473" y="1461"/>
                </a:lnTo>
                <a:lnTo>
                  <a:pt x="467" y="1496"/>
                </a:lnTo>
                <a:lnTo>
                  <a:pt x="536" y="1607"/>
                </a:lnTo>
                <a:lnTo>
                  <a:pt x="599" y="1705"/>
                </a:lnTo>
                <a:lnTo>
                  <a:pt x="599" y="1719"/>
                </a:lnTo>
                <a:lnTo>
                  <a:pt x="647" y="1774"/>
                </a:lnTo>
                <a:lnTo>
                  <a:pt x="766" y="1754"/>
                </a:lnTo>
                <a:lnTo>
                  <a:pt x="849" y="1809"/>
                </a:lnTo>
                <a:lnTo>
                  <a:pt x="877" y="1851"/>
                </a:lnTo>
                <a:lnTo>
                  <a:pt x="919" y="1858"/>
                </a:lnTo>
                <a:lnTo>
                  <a:pt x="961" y="1893"/>
                </a:lnTo>
                <a:lnTo>
                  <a:pt x="981" y="1934"/>
                </a:lnTo>
                <a:lnTo>
                  <a:pt x="1009" y="1948"/>
                </a:lnTo>
                <a:lnTo>
                  <a:pt x="1114" y="2004"/>
                </a:lnTo>
                <a:lnTo>
                  <a:pt x="1141" y="2025"/>
                </a:lnTo>
                <a:lnTo>
                  <a:pt x="1162" y="2067"/>
                </a:lnTo>
                <a:lnTo>
                  <a:pt x="1204" y="2122"/>
                </a:lnTo>
                <a:lnTo>
                  <a:pt x="1246" y="2227"/>
                </a:lnTo>
                <a:lnTo>
                  <a:pt x="1274" y="2317"/>
                </a:lnTo>
                <a:lnTo>
                  <a:pt x="1260" y="2345"/>
                </a:lnTo>
                <a:lnTo>
                  <a:pt x="1280" y="2394"/>
                </a:lnTo>
                <a:lnTo>
                  <a:pt x="1274" y="2394"/>
                </a:lnTo>
                <a:lnTo>
                  <a:pt x="1287" y="2408"/>
                </a:lnTo>
                <a:lnTo>
                  <a:pt x="1308" y="2414"/>
                </a:lnTo>
                <a:lnTo>
                  <a:pt x="1378" y="2442"/>
                </a:lnTo>
                <a:lnTo>
                  <a:pt x="1441" y="2477"/>
                </a:lnTo>
                <a:lnTo>
                  <a:pt x="1510" y="2519"/>
                </a:lnTo>
                <a:lnTo>
                  <a:pt x="1587" y="2588"/>
                </a:lnTo>
                <a:lnTo>
                  <a:pt x="1705" y="2721"/>
                </a:lnTo>
                <a:lnTo>
                  <a:pt x="1809" y="2867"/>
                </a:lnTo>
                <a:lnTo>
                  <a:pt x="1933" y="3054"/>
                </a:lnTo>
                <a:lnTo>
                  <a:pt x="1940" y="3054"/>
                </a:lnTo>
                <a:lnTo>
                  <a:pt x="1947" y="3041"/>
                </a:lnTo>
                <a:lnTo>
                  <a:pt x="2010" y="3033"/>
                </a:lnTo>
                <a:lnTo>
                  <a:pt x="2163" y="3138"/>
                </a:lnTo>
                <a:lnTo>
                  <a:pt x="2177" y="3117"/>
                </a:lnTo>
                <a:lnTo>
                  <a:pt x="2309" y="3131"/>
                </a:lnTo>
                <a:lnTo>
                  <a:pt x="2407" y="3187"/>
                </a:lnTo>
                <a:lnTo>
                  <a:pt x="2518" y="3298"/>
                </a:lnTo>
                <a:lnTo>
                  <a:pt x="2601" y="3492"/>
                </a:lnTo>
                <a:lnTo>
                  <a:pt x="2629" y="3533"/>
                </a:lnTo>
                <a:lnTo>
                  <a:pt x="2699" y="3540"/>
                </a:lnTo>
                <a:lnTo>
                  <a:pt x="2775" y="3464"/>
                </a:lnTo>
                <a:lnTo>
                  <a:pt x="2886" y="3408"/>
                </a:lnTo>
                <a:lnTo>
                  <a:pt x="2977" y="3401"/>
                </a:lnTo>
                <a:lnTo>
                  <a:pt x="3012" y="3375"/>
                </a:lnTo>
                <a:lnTo>
                  <a:pt x="3172" y="3408"/>
                </a:lnTo>
                <a:lnTo>
                  <a:pt x="3214" y="3436"/>
                </a:lnTo>
                <a:lnTo>
                  <a:pt x="3325" y="3506"/>
                </a:lnTo>
                <a:lnTo>
                  <a:pt x="3346" y="3506"/>
                </a:lnTo>
                <a:lnTo>
                  <a:pt x="3380" y="3533"/>
                </a:lnTo>
                <a:lnTo>
                  <a:pt x="3387" y="3540"/>
                </a:lnTo>
                <a:lnTo>
                  <a:pt x="3443" y="3561"/>
                </a:lnTo>
                <a:lnTo>
                  <a:pt x="3485" y="3575"/>
                </a:lnTo>
                <a:lnTo>
                  <a:pt x="3520" y="3575"/>
                </a:lnTo>
                <a:lnTo>
                  <a:pt x="3485" y="3533"/>
                </a:lnTo>
                <a:lnTo>
                  <a:pt x="3506" y="3492"/>
                </a:lnTo>
                <a:lnTo>
                  <a:pt x="3582" y="3457"/>
                </a:lnTo>
                <a:lnTo>
                  <a:pt x="3679" y="3492"/>
                </a:lnTo>
                <a:lnTo>
                  <a:pt x="3714" y="3471"/>
                </a:lnTo>
                <a:lnTo>
                  <a:pt x="3805" y="3540"/>
                </a:lnTo>
                <a:lnTo>
                  <a:pt x="3826" y="3499"/>
                </a:lnTo>
                <a:lnTo>
                  <a:pt x="3874" y="3492"/>
                </a:lnTo>
                <a:lnTo>
                  <a:pt x="3902" y="3492"/>
                </a:lnTo>
                <a:lnTo>
                  <a:pt x="3923" y="3471"/>
                </a:lnTo>
                <a:lnTo>
                  <a:pt x="3923" y="3457"/>
                </a:lnTo>
                <a:lnTo>
                  <a:pt x="3937" y="3457"/>
                </a:lnTo>
                <a:lnTo>
                  <a:pt x="3909" y="3436"/>
                </a:lnTo>
                <a:lnTo>
                  <a:pt x="3909" y="3408"/>
                </a:lnTo>
                <a:lnTo>
                  <a:pt x="3958" y="3394"/>
                </a:lnTo>
                <a:lnTo>
                  <a:pt x="3972" y="3394"/>
                </a:lnTo>
                <a:lnTo>
                  <a:pt x="4020" y="3375"/>
                </a:lnTo>
                <a:lnTo>
                  <a:pt x="4020" y="3333"/>
                </a:lnTo>
                <a:lnTo>
                  <a:pt x="3993" y="328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7" name="Freeform 65"/>
          <p:cNvSpPr>
            <a:spLocks noChangeArrowheads="1"/>
          </p:cNvSpPr>
          <p:nvPr/>
        </p:nvSpPr>
        <p:spPr bwMode="auto">
          <a:xfrm>
            <a:off x="17553844" y="7869456"/>
            <a:ext cx="14497" cy="6213"/>
          </a:xfrm>
          <a:custGeom>
            <a:avLst/>
            <a:gdLst>
              <a:gd name="T0" fmla="*/ 28 w 29"/>
              <a:gd name="T1" fmla="*/ 14 h 15"/>
              <a:gd name="T2" fmla="*/ 0 w 29"/>
              <a:gd name="T3" fmla="*/ 7 h 15"/>
              <a:gd name="T4" fmla="*/ 14 w 29"/>
              <a:gd name="T5" fmla="*/ 0 h 15"/>
              <a:gd name="T6" fmla="*/ 28 w 29"/>
              <a:gd name="T7" fmla="*/ 0 h 15"/>
              <a:gd name="T8" fmla="*/ 28 w 29"/>
              <a:gd name="T9" fmla="*/ 14 h 15"/>
            </a:gdLst>
            <a:ahLst/>
            <a:cxnLst>
              <a:cxn ang="0">
                <a:pos x="T0" y="T1"/>
              </a:cxn>
              <a:cxn ang="0">
                <a:pos x="T2" y="T3"/>
              </a:cxn>
              <a:cxn ang="0">
                <a:pos x="T4" y="T5"/>
              </a:cxn>
              <a:cxn ang="0">
                <a:pos x="T6" y="T7"/>
              </a:cxn>
              <a:cxn ang="0">
                <a:pos x="T8" y="T9"/>
              </a:cxn>
            </a:cxnLst>
            <a:rect l="0" t="0" r="r" b="b"/>
            <a:pathLst>
              <a:path w="29" h="15">
                <a:moveTo>
                  <a:pt x="28" y="14"/>
                </a:moveTo>
                <a:lnTo>
                  <a:pt x="0" y="7"/>
                </a:lnTo>
                <a:lnTo>
                  <a:pt x="14" y="0"/>
                </a:lnTo>
                <a:lnTo>
                  <a:pt x="28" y="0"/>
                </a:lnTo>
                <a:lnTo>
                  <a:pt x="28" y="1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8" name="Freeform 66"/>
          <p:cNvSpPr>
            <a:spLocks noChangeArrowheads="1"/>
          </p:cNvSpPr>
          <p:nvPr/>
        </p:nvSpPr>
        <p:spPr bwMode="auto">
          <a:xfrm>
            <a:off x="17713319" y="8024798"/>
            <a:ext cx="10356" cy="16570"/>
          </a:xfrm>
          <a:custGeom>
            <a:avLst/>
            <a:gdLst>
              <a:gd name="T0" fmla="*/ 14 w 22"/>
              <a:gd name="T1" fmla="*/ 27 h 35"/>
              <a:gd name="T2" fmla="*/ 14 w 22"/>
              <a:gd name="T3" fmla="*/ 34 h 35"/>
              <a:gd name="T4" fmla="*/ 21 w 22"/>
              <a:gd name="T5" fmla="*/ 34 h 35"/>
              <a:gd name="T6" fmla="*/ 21 w 22"/>
              <a:gd name="T7" fmla="*/ 27 h 35"/>
              <a:gd name="T8" fmla="*/ 14 w 22"/>
              <a:gd name="T9" fmla="*/ 27 h 35"/>
              <a:gd name="T10" fmla="*/ 0 w 22"/>
              <a:gd name="T11" fmla="*/ 21 h 35"/>
              <a:gd name="T12" fmla="*/ 0 w 22"/>
              <a:gd name="T13" fmla="*/ 7 h 35"/>
              <a:gd name="T14" fmla="*/ 0 w 22"/>
              <a:gd name="T15" fmla="*/ 0 h 35"/>
              <a:gd name="T16" fmla="*/ 0 w 22"/>
              <a:gd name="T17" fmla="*/ 7 h 35"/>
              <a:gd name="T18" fmla="*/ 0 w 22"/>
              <a:gd name="T19" fmla="*/ 21 h 35"/>
              <a:gd name="T20" fmla="*/ 0 w 22"/>
              <a:gd name="T21" fmla="*/ 27 h 35"/>
              <a:gd name="T22" fmla="*/ 14 w 22"/>
              <a:gd name="T2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5">
                <a:moveTo>
                  <a:pt x="14" y="27"/>
                </a:moveTo>
                <a:lnTo>
                  <a:pt x="14" y="34"/>
                </a:lnTo>
                <a:lnTo>
                  <a:pt x="21" y="34"/>
                </a:lnTo>
                <a:lnTo>
                  <a:pt x="21" y="27"/>
                </a:lnTo>
                <a:lnTo>
                  <a:pt x="14" y="27"/>
                </a:lnTo>
                <a:lnTo>
                  <a:pt x="0" y="21"/>
                </a:lnTo>
                <a:lnTo>
                  <a:pt x="0" y="7"/>
                </a:lnTo>
                <a:lnTo>
                  <a:pt x="0" y="0"/>
                </a:lnTo>
                <a:lnTo>
                  <a:pt x="0" y="7"/>
                </a:lnTo>
                <a:lnTo>
                  <a:pt x="0" y="21"/>
                </a:lnTo>
                <a:lnTo>
                  <a:pt x="0" y="27"/>
                </a:lnTo>
                <a:lnTo>
                  <a:pt x="14" y="2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9" name="Freeform 67"/>
          <p:cNvSpPr>
            <a:spLocks noChangeArrowheads="1"/>
          </p:cNvSpPr>
          <p:nvPr/>
        </p:nvSpPr>
        <p:spPr bwMode="auto">
          <a:xfrm>
            <a:off x="17941141" y="8861581"/>
            <a:ext cx="39352" cy="60067"/>
          </a:xfrm>
          <a:custGeom>
            <a:avLst/>
            <a:gdLst>
              <a:gd name="T0" fmla="*/ 28 w 85"/>
              <a:gd name="T1" fmla="*/ 91 h 127"/>
              <a:gd name="T2" fmla="*/ 35 w 85"/>
              <a:gd name="T3" fmla="*/ 91 h 127"/>
              <a:gd name="T4" fmla="*/ 7 w 85"/>
              <a:gd name="T5" fmla="*/ 126 h 127"/>
              <a:gd name="T6" fmla="*/ 7 w 85"/>
              <a:gd name="T7" fmla="*/ 112 h 127"/>
              <a:gd name="T8" fmla="*/ 7 w 85"/>
              <a:gd name="T9" fmla="*/ 91 h 127"/>
              <a:gd name="T10" fmla="*/ 0 w 85"/>
              <a:gd name="T11" fmla="*/ 77 h 127"/>
              <a:gd name="T12" fmla="*/ 7 w 85"/>
              <a:gd name="T13" fmla="*/ 35 h 127"/>
              <a:gd name="T14" fmla="*/ 35 w 85"/>
              <a:gd name="T15" fmla="*/ 28 h 127"/>
              <a:gd name="T16" fmla="*/ 35 w 85"/>
              <a:gd name="T17" fmla="*/ 14 h 127"/>
              <a:gd name="T18" fmla="*/ 70 w 85"/>
              <a:gd name="T19" fmla="*/ 0 h 127"/>
              <a:gd name="T20" fmla="*/ 84 w 85"/>
              <a:gd name="T21" fmla="*/ 14 h 127"/>
              <a:gd name="T22" fmla="*/ 35 w 85"/>
              <a:gd name="T23" fmla="*/ 35 h 127"/>
              <a:gd name="T24" fmla="*/ 28 w 85"/>
              <a:gd name="T25" fmla="*/ 9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27">
                <a:moveTo>
                  <a:pt x="28" y="91"/>
                </a:moveTo>
                <a:lnTo>
                  <a:pt x="35" y="91"/>
                </a:lnTo>
                <a:lnTo>
                  <a:pt x="7" y="126"/>
                </a:lnTo>
                <a:lnTo>
                  <a:pt x="7" y="112"/>
                </a:lnTo>
                <a:lnTo>
                  <a:pt x="7" y="91"/>
                </a:lnTo>
                <a:lnTo>
                  <a:pt x="0" y="77"/>
                </a:lnTo>
                <a:lnTo>
                  <a:pt x="7" y="35"/>
                </a:lnTo>
                <a:lnTo>
                  <a:pt x="35" y="28"/>
                </a:lnTo>
                <a:lnTo>
                  <a:pt x="35" y="14"/>
                </a:lnTo>
                <a:lnTo>
                  <a:pt x="70" y="0"/>
                </a:lnTo>
                <a:lnTo>
                  <a:pt x="84" y="14"/>
                </a:lnTo>
                <a:lnTo>
                  <a:pt x="35" y="35"/>
                </a:lnTo>
                <a:lnTo>
                  <a:pt x="28" y="91"/>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0" name="Freeform 68"/>
          <p:cNvSpPr>
            <a:spLocks noChangeArrowheads="1"/>
          </p:cNvSpPr>
          <p:nvPr/>
        </p:nvSpPr>
        <p:spPr bwMode="auto">
          <a:xfrm>
            <a:off x="17866581" y="8851227"/>
            <a:ext cx="10356" cy="20712"/>
          </a:xfrm>
          <a:custGeom>
            <a:avLst/>
            <a:gdLst>
              <a:gd name="T0" fmla="*/ 21 w 22"/>
              <a:gd name="T1" fmla="*/ 0 h 42"/>
              <a:gd name="T2" fmla="*/ 21 w 22"/>
              <a:gd name="T3" fmla="*/ 7 h 42"/>
              <a:gd name="T4" fmla="*/ 7 w 22"/>
              <a:gd name="T5" fmla="*/ 41 h 42"/>
              <a:gd name="T6" fmla="*/ 0 w 22"/>
              <a:gd name="T7" fmla="*/ 34 h 42"/>
              <a:gd name="T8" fmla="*/ 21 w 22"/>
              <a:gd name="T9" fmla="*/ 0 h 42"/>
            </a:gdLst>
            <a:ahLst/>
            <a:cxnLst>
              <a:cxn ang="0">
                <a:pos x="T0" y="T1"/>
              </a:cxn>
              <a:cxn ang="0">
                <a:pos x="T2" y="T3"/>
              </a:cxn>
              <a:cxn ang="0">
                <a:pos x="T4" y="T5"/>
              </a:cxn>
              <a:cxn ang="0">
                <a:pos x="T6" y="T7"/>
              </a:cxn>
              <a:cxn ang="0">
                <a:pos x="T8" y="T9"/>
              </a:cxn>
            </a:cxnLst>
            <a:rect l="0" t="0" r="r" b="b"/>
            <a:pathLst>
              <a:path w="22" h="42">
                <a:moveTo>
                  <a:pt x="21" y="0"/>
                </a:moveTo>
                <a:lnTo>
                  <a:pt x="21" y="7"/>
                </a:lnTo>
                <a:lnTo>
                  <a:pt x="7" y="41"/>
                </a:lnTo>
                <a:lnTo>
                  <a:pt x="0" y="34"/>
                </a:lnTo>
                <a:lnTo>
                  <a:pt x="21"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1" name="Freeform 69"/>
          <p:cNvSpPr>
            <a:spLocks noChangeArrowheads="1"/>
          </p:cNvSpPr>
          <p:nvPr/>
        </p:nvSpPr>
        <p:spPr bwMode="auto">
          <a:xfrm>
            <a:off x="18019844" y="8826371"/>
            <a:ext cx="14498" cy="6213"/>
          </a:xfrm>
          <a:custGeom>
            <a:avLst/>
            <a:gdLst>
              <a:gd name="T0" fmla="*/ 21 w 29"/>
              <a:gd name="T1" fmla="*/ 14 h 15"/>
              <a:gd name="T2" fmla="*/ 28 w 29"/>
              <a:gd name="T3" fmla="*/ 0 h 15"/>
              <a:gd name="T4" fmla="*/ 0 w 29"/>
              <a:gd name="T5" fmla="*/ 0 h 15"/>
              <a:gd name="T6" fmla="*/ 21 w 29"/>
              <a:gd name="T7" fmla="*/ 14 h 15"/>
            </a:gdLst>
            <a:ahLst/>
            <a:cxnLst>
              <a:cxn ang="0">
                <a:pos x="T0" y="T1"/>
              </a:cxn>
              <a:cxn ang="0">
                <a:pos x="T2" y="T3"/>
              </a:cxn>
              <a:cxn ang="0">
                <a:pos x="T4" y="T5"/>
              </a:cxn>
              <a:cxn ang="0">
                <a:pos x="T6" y="T7"/>
              </a:cxn>
            </a:cxnLst>
            <a:rect l="0" t="0" r="r" b="b"/>
            <a:pathLst>
              <a:path w="29" h="15">
                <a:moveTo>
                  <a:pt x="21" y="14"/>
                </a:moveTo>
                <a:lnTo>
                  <a:pt x="28" y="0"/>
                </a:lnTo>
                <a:lnTo>
                  <a:pt x="0" y="0"/>
                </a:lnTo>
                <a:lnTo>
                  <a:pt x="21" y="1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2" name="Freeform 70"/>
          <p:cNvSpPr>
            <a:spLocks noChangeArrowheads="1"/>
          </p:cNvSpPr>
          <p:nvPr/>
        </p:nvSpPr>
        <p:spPr bwMode="auto">
          <a:xfrm>
            <a:off x="17984636" y="8861581"/>
            <a:ext cx="4142" cy="2072"/>
          </a:xfrm>
          <a:custGeom>
            <a:avLst/>
            <a:gdLst>
              <a:gd name="T0" fmla="*/ 0 w 7"/>
              <a:gd name="T1" fmla="*/ 0 h 1"/>
              <a:gd name="T2" fmla="*/ 6 w 7"/>
              <a:gd name="T3" fmla="*/ 0 h 1"/>
              <a:gd name="T4" fmla="*/ 0 w 7"/>
              <a:gd name="T5" fmla="*/ 0 h 1"/>
            </a:gdLst>
            <a:ahLst/>
            <a:cxnLst>
              <a:cxn ang="0">
                <a:pos x="T0" y="T1"/>
              </a:cxn>
              <a:cxn ang="0">
                <a:pos x="T2" y="T3"/>
              </a:cxn>
              <a:cxn ang="0">
                <a:pos x="T4" y="T5"/>
              </a:cxn>
            </a:cxnLst>
            <a:rect l="0" t="0" r="r" b="b"/>
            <a:pathLst>
              <a:path w="7" h="1">
                <a:moveTo>
                  <a:pt x="0" y="0"/>
                </a:moveTo>
                <a:lnTo>
                  <a:pt x="6" y="0"/>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3" name="Freeform 71"/>
          <p:cNvSpPr>
            <a:spLocks noChangeArrowheads="1"/>
          </p:cNvSpPr>
          <p:nvPr/>
        </p:nvSpPr>
        <p:spPr bwMode="auto">
          <a:xfrm>
            <a:off x="17125123" y="6104756"/>
            <a:ext cx="1062480" cy="1290385"/>
          </a:xfrm>
          <a:custGeom>
            <a:avLst/>
            <a:gdLst>
              <a:gd name="T0" fmla="*/ 0 w 2261"/>
              <a:gd name="T1" fmla="*/ 1698 h 2749"/>
              <a:gd name="T2" fmla="*/ 153 w 2261"/>
              <a:gd name="T3" fmla="*/ 1885 h 2749"/>
              <a:gd name="T4" fmla="*/ 97 w 2261"/>
              <a:gd name="T5" fmla="*/ 2018 h 2749"/>
              <a:gd name="T6" fmla="*/ 306 w 2261"/>
              <a:gd name="T7" fmla="*/ 2101 h 2749"/>
              <a:gd name="T8" fmla="*/ 417 w 2261"/>
              <a:gd name="T9" fmla="*/ 2101 h 2749"/>
              <a:gd name="T10" fmla="*/ 584 w 2261"/>
              <a:gd name="T11" fmla="*/ 2164 h 2749"/>
              <a:gd name="T12" fmla="*/ 563 w 2261"/>
              <a:gd name="T13" fmla="*/ 2261 h 2749"/>
              <a:gd name="T14" fmla="*/ 619 w 2261"/>
              <a:gd name="T15" fmla="*/ 2372 h 2749"/>
              <a:gd name="T16" fmla="*/ 668 w 2261"/>
              <a:gd name="T17" fmla="*/ 2442 h 2749"/>
              <a:gd name="T18" fmla="*/ 723 w 2261"/>
              <a:gd name="T19" fmla="*/ 2463 h 2749"/>
              <a:gd name="T20" fmla="*/ 863 w 2261"/>
              <a:gd name="T21" fmla="*/ 2463 h 2749"/>
              <a:gd name="T22" fmla="*/ 856 w 2261"/>
              <a:gd name="T23" fmla="*/ 2546 h 2749"/>
              <a:gd name="T24" fmla="*/ 911 w 2261"/>
              <a:gd name="T25" fmla="*/ 2671 h 2749"/>
              <a:gd name="T26" fmla="*/ 1023 w 2261"/>
              <a:gd name="T27" fmla="*/ 2658 h 2749"/>
              <a:gd name="T28" fmla="*/ 1126 w 2261"/>
              <a:gd name="T29" fmla="*/ 2686 h 2749"/>
              <a:gd name="T30" fmla="*/ 1202 w 2261"/>
              <a:gd name="T31" fmla="*/ 2553 h 2749"/>
              <a:gd name="T32" fmla="*/ 1335 w 2261"/>
              <a:gd name="T33" fmla="*/ 2546 h 2749"/>
              <a:gd name="T34" fmla="*/ 1404 w 2261"/>
              <a:gd name="T35" fmla="*/ 2428 h 2749"/>
              <a:gd name="T36" fmla="*/ 1529 w 2261"/>
              <a:gd name="T37" fmla="*/ 2379 h 2749"/>
              <a:gd name="T38" fmla="*/ 1648 w 2261"/>
              <a:gd name="T39" fmla="*/ 2192 h 2749"/>
              <a:gd name="T40" fmla="*/ 1877 w 2261"/>
              <a:gd name="T41" fmla="*/ 2150 h 2749"/>
              <a:gd name="T42" fmla="*/ 2065 w 2261"/>
              <a:gd name="T43" fmla="*/ 2122 h 2749"/>
              <a:gd name="T44" fmla="*/ 2135 w 2261"/>
              <a:gd name="T45" fmla="*/ 1934 h 2749"/>
              <a:gd name="T46" fmla="*/ 2218 w 2261"/>
              <a:gd name="T47" fmla="*/ 1871 h 2749"/>
              <a:gd name="T48" fmla="*/ 2260 w 2261"/>
              <a:gd name="T49" fmla="*/ 1760 h 2749"/>
              <a:gd name="T50" fmla="*/ 2093 w 2261"/>
              <a:gd name="T51" fmla="*/ 1725 h 2749"/>
              <a:gd name="T52" fmla="*/ 1912 w 2261"/>
              <a:gd name="T53" fmla="*/ 1531 h 2749"/>
              <a:gd name="T54" fmla="*/ 1829 w 2261"/>
              <a:gd name="T55" fmla="*/ 1572 h 2749"/>
              <a:gd name="T56" fmla="*/ 1794 w 2261"/>
              <a:gd name="T57" fmla="*/ 1510 h 2749"/>
              <a:gd name="T58" fmla="*/ 1648 w 2261"/>
              <a:gd name="T59" fmla="*/ 1433 h 2749"/>
              <a:gd name="T60" fmla="*/ 1662 w 2261"/>
              <a:gd name="T61" fmla="*/ 1259 h 2749"/>
              <a:gd name="T62" fmla="*/ 1599 w 2261"/>
              <a:gd name="T63" fmla="*/ 1079 h 2749"/>
              <a:gd name="T64" fmla="*/ 1606 w 2261"/>
              <a:gd name="T65" fmla="*/ 884 h 2749"/>
              <a:gd name="T66" fmla="*/ 1536 w 2261"/>
              <a:gd name="T67" fmla="*/ 766 h 2749"/>
              <a:gd name="T68" fmla="*/ 1467 w 2261"/>
              <a:gd name="T69" fmla="*/ 605 h 2749"/>
              <a:gd name="T70" fmla="*/ 1418 w 2261"/>
              <a:gd name="T71" fmla="*/ 508 h 2749"/>
              <a:gd name="T72" fmla="*/ 1453 w 2261"/>
              <a:gd name="T73" fmla="*/ 397 h 2749"/>
              <a:gd name="T74" fmla="*/ 1369 w 2261"/>
              <a:gd name="T75" fmla="*/ 355 h 2749"/>
              <a:gd name="T76" fmla="*/ 1202 w 2261"/>
              <a:gd name="T77" fmla="*/ 439 h 2749"/>
              <a:gd name="T78" fmla="*/ 1009 w 2261"/>
              <a:gd name="T79" fmla="*/ 216 h 2749"/>
              <a:gd name="T80" fmla="*/ 883 w 2261"/>
              <a:gd name="T81" fmla="*/ 181 h 2749"/>
              <a:gd name="T82" fmla="*/ 786 w 2261"/>
              <a:gd name="T83" fmla="*/ 181 h 2749"/>
              <a:gd name="T84" fmla="*/ 751 w 2261"/>
              <a:gd name="T85" fmla="*/ 146 h 2749"/>
              <a:gd name="T86" fmla="*/ 758 w 2261"/>
              <a:gd name="T87" fmla="*/ 21 h 2749"/>
              <a:gd name="T88" fmla="*/ 661 w 2261"/>
              <a:gd name="T89" fmla="*/ 77 h 2749"/>
              <a:gd name="T90" fmla="*/ 459 w 2261"/>
              <a:gd name="T91" fmla="*/ 112 h 2749"/>
              <a:gd name="T92" fmla="*/ 396 w 2261"/>
              <a:gd name="T93" fmla="*/ 285 h 2749"/>
              <a:gd name="T94" fmla="*/ 327 w 2261"/>
              <a:gd name="T95" fmla="*/ 390 h 2749"/>
              <a:gd name="T96" fmla="*/ 299 w 2261"/>
              <a:gd name="T97" fmla="*/ 473 h 2749"/>
              <a:gd name="T98" fmla="*/ 404 w 2261"/>
              <a:gd name="T99" fmla="*/ 710 h 2749"/>
              <a:gd name="T100" fmla="*/ 522 w 2261"/>
              <a:gd name="T101" fmla="*/ 738 h 2749"/>
              <a:gd name="T102" fmla="*/ 271 w 2261"/>
              <a:gd name="T103" fmla="*/ 807 h 2749"/>
              <a:gd name="T104" fmla="*/ 111 w 2261"/>
              <a:gd name="T105" fmla="*/ 981 h 2749"/>
              <a:gd name="T106" fmla="*/ 77 w 2261"/>
              <a:gd name="T107" fmla="*/ 1231 h 2749"/>
              <a:gd name="T108" fmla="*/ 97 w 2261"/>
              <a:gd name="T109" fmla="*/ 1398 h 2749"/>
              <a:gd name="T110" fmla="*/ 111 w 2261"/>
              <a:gd name="T111" fmla="*/ 1628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61" h="2749">
                <a:moveTo>
                  <a:pt x="111" y="1628"/>
                </a:moveTo>
                <a:lnTo>
                  <a:pt x="111" y="1642"/>
                </a:lnTo>
                <a:lnTo>
                  <a:pt x="69" y="1635"/>
                </a:lnTo>
                <a:lnTo>
                  <a:pt x="21" y="1691"/>
                </a:lnTo>
                <a:lnTo>
                  <a:pt x="0" y="1698"/>
                </a:lnTo>
                <a:lnTo>
                  <a:pt x="7" y="1719"/>
                </a:lnTo>
                <a:lnTo>
                  <a:pt x="28" y="1725"/>
                </a:lnTo>
                <a:lnTo>
                  <a:pt x="69" y="1837"/>
                </a:lnTo>
                <a:lnTo>
                  <a:pt x="153" y="1871"/>
                </a:lnTo>
                <a:lnTo>
                  <a:pt x="153" y="1885"/>
                </a:lnTo>
                <a:lnTo>
                  <a:pt x="132" y="1927"/>
                </a:lnTo>
                <a:lnTo>
                  <a:pt x="111" y="1948"/>
                </a:lnTo>
                <a:lnTo>
                  <a:pt x="90" y="1955"/>
                </a:lnTo>
                <a:lnTo>
                  <a:pt x="56" y="1997"/>
                </a:lnTo>
                <a:lnTo>
                  <a:pt x="97" y="2018"/>
                </a:lnTo>
                <a:lnTo>
                  <a:pt x="90" y="2046"/>
                </a:lnTo>
                <a:lnTo>
                  <a:pt x="195" y="2087"/>
                </a:lnTo>
                <a:lnTo>
                  <a:pt x="229" y="2129"/>
                </a:lnTo>
                <a:lnTo>
                  <a:pt x="264" y="2122"/>
                </a:lnTo>
                <a:lnTo>
                  <a:pt x="306" y="2101"/>
                </a:lnTo>
                <a:lnTo>
                  <a:pt x="341" y="2094"/>
                </a:lnTo>
                <a:lnTo>
                  <a:pt x="355" y="2087"/>
                </a:lnTo>
                <a:lnTo>
                  <a:pt x="390" y="2115"/>
                </a:lnTo>
                <a:lnTo>
                  <a:pt x="396" y="2094"/>
                </a:lnTo>
                <a:lnTo>
                  <a:pt x="417" y="2101"/>
                </a:lnTo>
                <a:lnTo>
                  <a:pt x="438" y="2059"/>
                </a:lnTo>
                <a:lnTo>
                  <a:pt x="501" y="2087"/>
                </a:lnTo>
                <a:lnTo>
                  <a:pt x="529" y="2115"/>
                </a:lnTo>
                <a:lnTo>
                  <a:pt x="550" y="2150"/>
                </a:lnTo>
                <a:lnTo>
                  <a:pt x="584" y="2164"/>
                </a:lnTo>
                <a:lnTo>
                  <a:pt x="570" y="2178"/>
                </a:lnTo>
                <a:lnTo>
                  <a:pt x="563" y="2192"/>
                </a:lnTo>
                <a:lnTo>
                  <a:pt x="570" y="2212"/>
                </a:lnTo>
                <a:lnTo>
                  <a:pt x="584" y="2233"/>
                </a:lnTo>
                <a:lnTo>
                  <a:pt x="563" y="2261"/>
                </a:lnTo>
                <a:lnTo>
                  <a:pt x="584" y="2296"/>
                </a:lnTo>
                <a:lnTo>
                  <a:pt x="619" y="2317"/>
                </a:lnTo>
                <a:lnTo>
                  <a:pt x="633" y="2317"/>
                </a:lnTo>
                <a:lnTo>
                  <a:pt x="633" y="2352"/>
                </a:lnTo>
                <a:lnTo>
                  <a:pt x="619" y="2372"/>
                </a:lnTo>
                <a:lnTo>
                  <a:pt x="633" y="2393"/>
                </a:lnTo>
                <a:lnTo>
                  <a:pt x="654" y="2414"/>
                </a:lnTo>
                <a:lnTo>
                  <a:pt x="633" y="2421"/>
                </a:lnTo>
                <a:lnTo>
                  <a:pt x="654" y="2428"/>
                </a:lnTo>
                <a:lnTo>
                  <a:pt x="668" y="2442"/>
                </a:lnTo>
                <a:lnTo>
                  <a:pt x="689" y="2456"/>
                </a:lnTo>
                <a:lnTo>
                  <a:pt x="654" y="2456"/>
                </a:lnTo>
                <a:lnTo>
                  <a:pt x="668" y="2477"/>
                </a:lnTo>
                <a:lnTo>
                  <a:pt x="682" y="2477"/>
                </a:lnTo>
                <a:lnTo>
                  <a:pt x="723" y="2463"/>
                </a:lnTo>
                <a:lnTo>
                  <a:pt x="730" y="2463"/>
                </a:lnTo>
                <a:lnTo>
                  <a:pt x="758" y="2505"/>
                </a:lnTo>
                <a:lnTo>
                  <a:pt x="821" y="2463"/>
                </a:lnTo>
                <a:lnTo>
                  <a:pt x="821" y="2449"/>
                </a:lnTo>
                <a:lnTo>
                  <a:pt x="863" y="2463"/>
                </a:lnTo>
                <a:lnTo>
                  <a:pt x="877" y="2484"/>
                </a:lnTo>
                <a:lnTo>
                  <a:pt x="856" y="2511"/>
                </a:lnTo>
                <a:lnTo>
                  <a:pt x="877" y="2519"/>
                </a:lnTo>
                <a:lnTo>
                  <a:pt x="883" y="2539"/>
                </a:lnTo>
                <a:lnTo>
                  <a:pt x="856" y="2546"/>
                </a:lnTo>
                <a:lnTo>
                  <a:pt x="863" y="2616"/>
                </a:lnTo>
                <a:lnTo>
                  <a:pt x="925" y="2609"/>
                </a:lnTo>
                <a:lnTo>
                  <a:pt x="946" y="2609"/>
                </a:lnTo>
                <a:lnTo>
                  <a:pt x="939" y="2651"/>
                </a:lnTo>
                <a:lnTo>
                  <a:pt x="911" y="2671"/>
                </a:lnTo>
                <a:lnTo>
                  <a:pt x="946" y="2671"/>
                </a:lnTo>
                <a:lnTo>
                  <a:pt x="946" y="2678"/>
                </a:lnTo>
                <a:lnTo>
                  <a:pt x="974" y="2658"/>
                </a:lnTo>
                <a:lnTo>
                  <a:pt x="988" y="2671"/>
                </a:lnTo>
                <a:lnTo>
                  <a:pt x="1023" y="2658"/>
                </a:lnTo>
                <a:lnTo>
                  <a:pt x="1023" y="2686"/>
                </a:lnTo>
                <a:lnTo>
                  <a:pt x="1036" y="2741"/>
                </a:lnTo>
                <a:lnTo>
                  <a:pt x="1044" y="2748"/>
                </a:lnTo>
                <a:lnTo>
                  <a:pt x="1085" y="2706"/>
                </a:lnTo>
                <a:lnTo>
                  <a:pt x="1126" y="2686"/>
                </a:lnTo>
                <a:lnTo>
                  <a:pt x="1175" y="2658"/>
                </a:lnTo>
                <a:lnTo>
                  <a:pt x="1182" y="2658"/>
                </a:lnTo>
                <a:lnTo>
                  <a:pt x="1189" y="2637"/>
                </a:lnTo>
                <a:lnTo>
                  <a:pt x="1182" y="2609"/>
                </a:lnTo>
                <a:lnTo>
                  <a:pt x="1202" y="2553"/>
                </a:lnTo>
                <a:lnTo>
                  <a:pt x="1189" y="2525"/>
                </a:lnTo>
                <a:lnTo>
                  <a:pt x="1237" y="2519"/>
                </a:lnTo>
                <a:lnTo>
                  <a:pt x="1251" y="2560"/>
                </a:lnTo>
                <a:lnTo>
                  <a:pt x="1272" y="2581"/>
                </a:lnTo>
                <a:lnTo>
                  <a:pt x="1335" y="2546"/>
                </a:lnTo>
                <a:lnTo>
                  <a:pt x="1349" y="2525"/>
                </a:lnTo>
                <a:lnTo>
                  <a:pt x="1376" y="2539"/>
                </a:lnTo>
                <a:lnTo>
                  <a:pt x="1404" y="2511"/>
                </a:lnTo>
                <a:lnTo>
                  <a:pt x="1349" y="2449"/>
                </a:lnTo>
                <a:lnTo>
                  <a:pt x="1404" y="2428"/>
                </a:lnTo>
                <a:lnTo>
                  <a:pt x="1411" y="2428"/>
                </a:lnTo>
                <a:lnTo>
                  <a:pt x="1453" y="2421"/>
                </a:lnTo>
                <a:lnTo>
                  <a:pt x="1453" y="2379"/>
                </a:lnTo>
                <a:lnTo>
                  <a:pt x="1474" y="2379"/>
                </a:lnTo>
                <a:lnTo>
                  <a:pt x="1529" y="2379"/>
                </a:lnTo>
                <a:lnTo>
                  <a:pt x="1599" y="2324"/>
                </a:lnTo>
                <a:lnTo>
                  <a:pt x="1613" y="2317"/>
                </a:lnTo>
                <a:lnTo>
                  <a:pt x="1648" y="2310"/>
                </a:lnTo>
                <a:lnTo>
                  <a:pt x="1627" y="2212"/>
                </a:lnTo>
                <a:lnTo>
                  <a:pt x="1648" y="2192"/>
                </a:lnTo>
                <a:lnTo>
                  <a:pt x="1703" y="2219"/>
                </a:lnTo>
                <a:lnTo>
                  <a:pt x="1745" y="2185"/>
                </a:lnTo>
                <a:lnTo>
                  <a:pt x="1856" y="2185"/>
                </a:lnTo>
                <a:lnTo>
                  <a:pt x="1863" y="2150"/>
                </a:lnTo>
                <a:lnTo>
                  <a:pt x="1877" y="2150"/>
                </a:lnTo>
                <a:lnTo>
                  <a:pt x="1891" y="2164"/>
                </a:lnTo>
                <a:lnTo>
                  <a:pt x="1926" y="2178"/>
                </a:lnTo>
                <a:lnTo>
                  <a:pt x="1996" y="2150"/>
                </a:lnTo>
                <a:lnTo>
                  <a:pt x="2037" y="2094"/>
                </a:lnTo>
                <a:lnTo>
                  <a:pt x="2065" y="2122"/>
                </a:lnTo>
                <a:lnTo>
                  <a:pt x="2093" y="2101"/>
                </a:lnTo>
                <a:lnTo>
                  <a:pt x="2128" y="2052"/>
                </a:lnTo>
                <a:lnTo>
                  <a:pt x="2107" y="2031"/>
                </a:lnTo>
                <a:lnTo>
                  <a:pt x="2142" y="1983"/>
                </a:lnTo>
                <a:lnTo>
                  <a:pt x="2135" y="1934"/>
                </a:lnTo>
                <a:lnTo>
                  <a:pt x="2156" y="1892"/>
                </a:lnTo>
                <a:lnTo>
                  <a:pt x="2142" y="1871"/>
                </a:lnTo>
                <a:lnTo>
                  <a:pt x="2197" y="1858"/>
                </a:lnTo>
                <a:lnTo>
                  <a:pt x="2218" y="1858"/>
                </a:lnTo>
                <a:lnTo>
                  <a:pt x="2218" y="1871"/>
                </a:lnTo>
                <a:lnTo>
                  <a:pt x="2239" y="1816"/>
                </a:lnTo>
                <a:lnTo>
                  <a:pt x="2253" y="1816"/>
                </a:lnTo>
                <a:lnTo>
                  <a:pt x="2239" y="1802"/>
                </a:lnTo>
                <a:lnTo>
                  <a:pt x="2260" y="1774"/>
                </a:lnTo>
                <a:lnTo>
                  <a:pt x="2260" y="1760"/>
                </a:lnTo>
                <a:lnTo>
                  <a:pt x="2218" y="1642"/>
                </a:lnTo>
                <a:lnTo>
                  <a:pt x="2190" y="1691"/>
                </a:lnTo>
                <a:lnTo>
                  <a:pt x="2142" y="1704"/>
                </a:lnTo>
                <a:lnTo>
                  <a:pt x="2128" y="1704"/>
                </a:lnTo>
                <a:lnTo>
                  <a:pt x="2093" y="1725"/>
                </a:lnTo>
                <a:lnTo>
                  <a:pt x="2009" y="1600"/>
                </a:lnTo>
                <a:lnTo>
                  <a:pt x="1975" y="1586"/>
                </a:lnTo>
                <a:lnTo>
                  <a:pt x="1968" y="1565"/>
                </a:lnTo>
                <a:lnTo>
                  <a:pt x="1961" y="1572"/>
                </a:lnTo>
                <a:lnTo>
                  <a:pt x="1912" y="1531"/>
                </a:lnTo>
                <a:lnTo>
                  <a:pt x="1891" y="1558"/>
                </a:lnTo>
                <a:lnTo>
                  <a:pt x="1842" y="1565"/>
                </a:lnTo>
                <a:lnTo>
                  <a:pt x="1835" y="1538"/>
                </a:lnTo>
                <a:lnTo>
                  <a:pt x="1808" y="1572"/>
                </a:lnTo>
                <a:lnTo>
                  <a:pt x="1829" y="1572"/>
                </a:lnTo>
                <a:lnTo>
                  <a:pt x="1808" y="1635"/>
                </a:lnTo>
                <a:lnTo>
                  <a:pt x="1794" y="1635"/>
                </a:lnTo>
                <a:lnTo>
                  <a:pt x="1780" y="1635"/>
                </a:lnTo>
                <a:lnTo>
                  <a:pt x="1773" y="1586"/>
                </a:lnTo>
                <a:lnTo>
                  <a:pt x="1794" y="1510"/>
                </a:lnTo>
                <a:lnTo>
                  <a:pt x="1738" y="1503"/>
                </a:lnTo>
                <a:lnTo>
                  <a:pt x="1738" y="1489"/>
                </a:lnTo>
                <a:lnTo>
                  <a:pt x="1738" y="1475"/>
                </a:lnTo>
                <a:lnTo>
                  <a:pt x="1696" y="1454"/>
                </a:lnTo>
                <a:lnTo>
                  <a:pt x="1648" y="1433"/>
                </a:lnTo>
                <a:lnTo>
                  <a:pt x="1669" y="1398"/>
                </a:lnTo>
                <a:lnTo>
                  <a:pt x="1641" y="1329"/>
                </a:lnTo>
                <a:lnTo>
                  <a:pt x="1662" y="1301"/>
                </a:lnTo>
                <a:lnTo>
                  <a:pt x="1669" y="1308"/>
                </a:lnTo>
                <a:lnTo>
                  <a:pt x="1662" y="1259"/>
                </a:lnTo>
                <a:lnTo>
                  <a:pt x="1641" y="1225"/>
                </a:lnTo>
                <a:lnTo>
                  <a:pt x="1662" y="1141"/>
                </a:lnTo>
                <a:lnTo>
                  <a:pt x="1648" y="1148"/>
                </a:lnTo>
                <a:lnTo>
                  <a:pt x="1634" y="1085"/>
                </a:lnTo>
                <a:lnTo>
                  <a:pt x="1599" y="1079"/>
                </a:lnTo>
                <a:lnTo>
                  <a:pt x="1571" y="1085"/>
                </a:lnTo>
                <a:lnTo>
                  <a:pt x="1543" y="1037"/>
                </a:lnTo>
                <a:lnTo>
                  <a:pt x="1585" y="1009"/>
                </a:lnTo>
                <a:lnTo>
                  <a:pt x="1606" y="967"/>
                </a:lnTo>
                <a:lnTo>
                  <a:pt x="1606" y="884"/>
                </a:lnTo>
                <a:lnTo>
                  <a:pt x="1599" y="898"/>
                </a:lnTo>
                <a:lnTo>
                  <a:pt x="1550" y="877"/>
                </a:lnTo>
                <a:lnTo>
                  <a:pt x="1536" y="807"/>
                </a:lnTo>
                <a:lnTo>
                  <a:pt x="1550" y="779"/>
                </a:lnTo>
                <a:lnTo>
                  <a:pt x="1536" y="766"/>
                </a:lnTo>
                <a:lnTo>
                  <a:pt x="1502" y="766"/>
                </a:lnTo>
                <a:lnTo>
                  <a:pt x="1481" y="738"/>
                </a:lnTo>
                <a:lnTo>
                  <a:pt x="1502" y="717"/>
                </a:lnTo>
                <a:lnTo>
                  <a:pt x="1481" y="619"/>
                </a:lnTo>
                <a:lnTo>
                  <a:pt x="1467" y="605"/>
                </a:lnTo>
                <a:lnTo>
                  <a:pt x="1453" y="585"/>
                </a:lnTo>
                <a:lnTo>
                  <a:pt x="1446" y="557"/>
                </a:lnTo>
                <a:lnTo>
                  <a:pt x="1432" y="550"/>
                </a:lnTo>
                <a:lnTo>
                  <a:pt x="1411" y="515"/>
                </a:lnTo>
                <a:lnTo>
                  <a:pt x="1418" y="508"/>
                </a:lnTo>
                <a:lnTo>
                  <a:pt x="1411" y="494"/>
                </a:lnTo>
                <a:lnTo>
                  <a:pt x="1446" y="473"/>
                </a:lnTo>
                <a:lnTo>
                  <a:pt x="1467" y="439"/>
                </a:lnTo>
                <a:lnTo>
                  <a:pt x="1439" y="397"/>
                </a:lnTo>
                <a:lnTo>
                  <a:pt x="1453" y="397"/>
                </a:lnTo>
                <a:lnTo>
                  <a:pt x="1439" y="376"/>
                </a:lnTo>
                <a:lnTo>
                  <a:pt x="1453" y="362"/>
                </a:lnTo>
                <a:lnTo>
                  <a:pt x="1439" y="341"/>
                </a:lnTo>
                <a:lnTo>
                  <a:pt x="1383" y="327"/>
                </a:lnTo>
                <a:lnTo>
                  <a:pt x="1369" y="355"/>
                </a:lnTo>
                <a:lnTo>
                  <a:pt x="1356" y="376"/>
                </a:lnTo>
                <a:lnTo>
                  <a:pt x="1341" y="418"/>
                </a:lnTo>
                <a:lnTo>
                  <a:pt x="1300" y="397"/>
                </a:lnTo>
                <a:lnTo>
                  <a:pt x="1244" y="397"/>
                </a:lnTo>
                <a:lnTo>
                  <a:pt x="1202" y="439"/>
                </a:lnTo>
                <a:lnTo>
                  <a:pt x="1209" y="425"/>
                </a:lnTo>
                <a:lnTo>
                  <a:pt x="1140" y="376"/>
                </a:lnTo>
                <a:lnTo>
                  <a:pt x="1078" y="306"/>
                </a:lnTo>
                <a:lnTo>
                  <a:pt x="1044" y="251"/>
                </a:lnTo>
                <a:lnTo>
                  <a:pt x="1009" y="216"/>
                </a:lnTo>
                <a:lnTo>
                  <a:pt x="974" y="195"/>
                </a:lnTo>
                <a:lnTo>
                  <a:pt x="960" y="223"/>
                </a:lnTo>
                <a:lnTo>
                  <a:pt x="939" y="223"/>
                </a:lnTo>
                <a:lnTo>
                  <a:pt x="890" y="174"/>
                </a:lnTo>
                <a:lnTo>
                  <a:pt x="883" y="181"/>
                </a:lnTo>
                <a:lnTo>
                  <a:pt x="877" y="174"/>
                </a:lnTo>
                <a:lnTo>
                  <a:pt x="842" y="230"/>
                </a:lnTo>
                <a:lnTo>
                  <a:pt x="814" y="230"/>
                </a:lnTo>
                <a:lnTo>
                  <a:pt x="821" y="209"/>
                </a:lnTo>
                <a:lnTo>
                  <a:pt x="786" y="181"/>
                </a:lnTo>
                <a:lnTo>
                  <a:pt x="758" y="209"/>
                </a:lnTo>
                <a:lnTo>
                  <a:pt x="723" y="195"/>
                </a:lnTo>
                <a:lnTo>
                  <a:pt x="696" y="160"/>
                </a:lnTo>
                <a:lnTo>
                  <a:pt x="710" y="132"/>
                </a:lnTo>
                <a:lnTo>
                  <a:pt x="751" y="146"/>
                </a:lnTo>
                <a:lnTo>
                  <a:pt x="793" y="77"/>
                </a:lnTo>
                <a:lnTo>
                  <a:pt x="779" y="28"/>
                </a:lnTo>
                <a:lnTo>
                  <a:pt x="793" y="14"/>
                </a:lnTo>
                <a:lnTo>
                  <a:pt x="765" y="0"/>
                </a:lnTo>
                <a:lnTo>
                  <a:pt x="758" y="21"/>
                </a:lnTo>
                <a:lnTo>
                  <a:pt x="730" y="14"/>
                </a:lnTo>
                <a:lnTo>
                  <a:pt x="717" y="35"/>
                </a:lnTo>
                <a:lnTo>
                  <a:pt x="696" y="28"/>
                </a:lnTo>
                <a:lnTo>
                  <a:pt x="689" y="56"/>
                </a:lnTo>
                <a:lnTo>
                  <a:pt x="661" y="77"/>
                </a:lnTo>
                <a:lnTo>
                  <a:pt x="668" y="56"/>
                </a:lnTo>
                <a:lnTo>
                  <a:pt x="598" y="56"/>
                </a:lnTo>
                <a:lnTo>
                  <a:pt x="550" y="56"/>
                </a:lnTo>
                <a:lnTo>
                  <a:pt x="529" y="14"/>
                </a:lnTo>
                <a:lnTo>
                  <a:pt x="459" y="112"/>
                </a:lnTo>
                <a:lnTo>
                  <a:pt x="431" y="195"/>
                </a:lnTo>
                <a:lnTo>
                  <a:pt x="417" y="188"/>
                </a:lnTo>
                <a:lnTo>
                  <a:pt x="355" y="188"/>
                </a:lnTo>
                <a:lnTo>
                  <a:pt x="327" y="244"/>
                </a:lnTo>
                <a:lnTo>
                  <a:pt x="396" y="285"/>
                </a:lnTo>
                <a:lnTo>
                  <a:pt x="417" y="306"/>
                </a:lnTo>
                <a:lnTo>
                  <a:pt x="417" y="320"/>
                </a:lnTo>
                <a:lnTo>
                  <a:pt x="396" y="320"/>
                </a:lnTo>
                <a:lnTo>
                  <a:pt x="341" y="362"/>
                </a:lnTo>
                <a:lnTo>
                  <a:pt x="327" y="390"/>
                </a:lnTo>
                <a:lnTo>
                  <a:pt x="271" y="397"/>
                </a:lnTo>
                <a:lnTo>
                  <a:pt x="223" y="445"/>
                </a:lnTo>
                <a:lnTo>
                  <a:pt x="229" y="473"/>
                </a:lnTo>
                <a:lnTo>
                  <a:pt x="285" y="473"/>
                </a:lnTo>
                <a:lnTo>
                  <a:pt x="299" y="473"/>
                </a:lnTo>
                <a:lnTo>
                  <a:pt x="306" y="550"/>
                </a:lnTo>
                <a:lnTo>
                  <a:pt x="355" y="543"/>
                </a:lnTo>
                <a:lnTo>
                  <a:pt x="404" y="605"/>
                </a:lnTo>
                <a:lnTo>
                  <a:pt x="390" y="675"/>
                </a:lnTo>
                <a:lnTo>
                  <a:pt x="404" y="710"/>
                </a:lnTo>
                <a:lnTo>
                  <a:pt x="466" y="738"/>
                </a:lnTo>
                <a:lnTo>
                  <a:pt x="487" y="689"/>
                </a:lnTo>
                <a:lnTo>
                  <a:pt x="501" y="668"/>
                </a:lnTo>
                <a:lnTo>
                  <a:pt x="550" y="710"/>
                </a:lnTo>
                <a:lnTo>
                  <a:pt x="522" y="738"/>
                </a:lnTo>
                <a:lnTo>
                  <a:pt x="515" y="738"/>
                </a:lnTo>
                <a:lnTo>
                  <a:pt x="431" y="786"/>
                </a:lnTo>
                <a:lnTo>
                  <a:pt x="390" y="800"/>
                </a:lnTo>
                <a:lnTo>
                  <a:pt x="334" y="835"/>
                </a:lnTo>
                <a:lnTo>
                  <a:pt x="271" y="807"/>
                </a:lnTo>
                <a:lnTo>
                  <a:pt x="250" y="807"/>
                </a:lnTo>
                <a:lnTo>
                  <a:pt x="250" y="842"/>
                </a:lnTo>
                <a:lnTo>
                  <a:pt x="209" y="946"/>
                </a:lnTo>
                <a:lnTo>
                  <a:pt x="174" y="953"/>
                </a:lnTo>
                <a:lnTo>
                  <a:pt x="111" y="981"/>
                </a:lnTo>
                <a:lnTo>
                  <a:pt x="56" y="1037"/>
                </a:lnTo>
                <a:lnTo>
                  <a:pt x="42" y="1079"/>
                </a:lnTo>
                <a:lnTo>
                  <a:pt x="62" y="1162"/>
                </a:lnTo>
                <a:lnTo>
                  <a:pt x="56" y="1183"/>
                </a:lnTo>
                <a:lnTo>
                  <a:pt x="77" y="1231"/>
                </a:lnTo>
                <a:lnTo>
                  <a:pt x="104" y="1204"/>
                </a:lnTo>
                <a:lnTo>
                  <a:pt x="153" y="1231"/>
                </a:lnTo>
                <a:lnTo>
                  <a:pt x="132" y="1308"/>
                </a:lnTo>
                <a:lnTo>
                  <a:pt x="125" y="1315"/>
                </a:lnTo>
                <a:lnTo>
                  <a:pt x="97" y="1398"/>
                </a:lnTo>
                <a:lnTo>
                  <a:pt x="97" y="1475"/>
                </a:lnTo>
                <a:lnTo>
                  <a:pt x="69" y="1558"/>
                </a:lnTo>
                <a:lnTo>
                  <a:pt x="97" y="1565"/>
                </a:lnTo>
                <a:lnTo>
                  <a:pt x="111" y="1593"/>
                </a:lnTo>
                <a:lnTo>
                  <a:pt x="111" y="1628"/>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4" name="Freeform 72"/>
          <p:cNvSpPr>
            <a:spLocks noChangeArrowheads="1"/>
          </p:cNvSpPr>
          <p:nvPr/>
        </p:nvSpPr>
        <p:spPr bwMode="auto">
          <a:xfrm>
            <a:off x="17282528" y="5742287"/>
            <a:ext cx="1410427" cy="1317311"/>
          </a:xfrm>
          <a:custGeom>
            <a:avLst/>
            <a:gdLst>
              <a:gd name="T0" fmla="*/ 2552 w 3005"/>
              <a:gd name="T1" fmla="*/ 1085 h 2804"/>
              <a:gd name="T2" fmla="*/ 2462 w 3005"/>
              <a:gd name="T3" fmla="*/ 890 h 2804"/>
              <a:gd name="T4" fmla="*/ 2308 w 3005"/>
              <a:gd name="T5" fmla="*/ 751 h 2804"/>
              <a:gd name="T6" fmla="*/ 2295 w 3005"/>
              <a:gd name="T7" fmla="*/ 793 h 2804"/>
              <a:gd name="T8" fmla="*/ 2065 w 3005"/>
              <a:gd name="T9" fmla="*/ 689 h 2804"/>
              <a:gd name="T10" fmla="*/ 1508 w 3005"/>
              <a:gd name="T11" fmla="*/ 264 h 2804"/>
              <a:gd name="T12" fmla="*/ 1084 w 3005"/>
              <a:gd name="T13" fmla="*/ 0 h 2804"/>
              <a:gd name="T14" fmla="*/ 1063 w 3005"/>
              <a:gd name="T15" fmla="*/ 167 h 2804"/>
              <a:gd name="T16" fmla="*/ 1001 w 3005"/>
              <a:gd name="T17" fmla="*/ 258 h 2804"/>
              <a:gd name="T18" fmla="*/ 855 w 3005"/>
              <a:gd name="T19" fmla="*/ 306 h 2804"/>
              <a:gd name="T20" fmla="*/ 813 w 3005"/>
              <a:gd name="T21" fmla="*/ 230 h 2804"/>
              <a:gd name="T22" fmla="*/ 737 w 3005"/>
              <a:gd name="T23" fmla="*/ 230 h 2804"/>
              <a:gd name="T24" fmla="*/ 716 w 3005"/>
              <a:gd name="T25" fmla="*/ 160 h 2804"/>
              <a:gd name="T26" fmla="*/ 577 w 3005"/>
              <a:gd name="T27" fmla="*/ 139 h 2804"/>
              <a:gd name="T28" fmla="*/ 529 w 3005"/>
              <a:gd name="T29" fmla="*/ 83 h 2804"/>
              <a:gd name="T30" fmla="*/ 424 w 3005"/>
              <a:gd name="T31" fmla="*/ 42 h 2804"/>
              <a:gd name="T32" fmla="*/ 292 w 3005"/>
              <a:gd name="T33" fmla="*/ 83 h 2804"/>
              <a:gd name="T34" fmla="*/ 216 w 3005"/>
              <a:gd name="T35" fmla="*/ 132 h 2804"/>
              <a:gd name="T36" fmla="*/ 104 w 3005"/>
              <a:gd name="T37" fmla="*/ 139 h 2804"/>
              <a:gd name="T38" fmla="*/ 90 w 3005"/>
              <a:gd name="T39" fmla="*/ 299 h 2804"/>
              <a:gd name="T40" fmla="*/ 21 w 3005"/>
              <a:gd name="T41" fmla="*/ 473 h 2804"/>
              <a:gd name="T42" fmla="*/ 202 w 3005"/>
              <a:gd name="T43" fmla="*/ 466 h 2804"/>
              <a:gd name="T44" fmla="*/ 389 w 3005"/>
              <a:gd name="T45" fmla="*/ 494 h 2804"/>
              <a:gd name="T46" fmla="*/ 396 w 3005"/>
              <a:gd name="T47" fmla="*/ 633 h 2804"/>
              <a:gd name="T48" fmla="*/ 320 w 3005"/>
              <a:gd name="T49" fmla="*/ 633 h 2804"/>
              <a:gd name="T50" fmla="*/ 153 w 3005"/>
              <a:gd name="T51" fmla="*/ 723 h 2804"/>
              <a:gd name="T52" fmla="*/ 327 w 3005"/>
              <a:gd name="T53" fmla="*/ 849 h 2804"/>
              <a:gd name="T54" fmla="*/ 424 w 3005"/>
              <a:gd name="T55" fmla="*/ 793 h 2804"/>
              <a:gd name="T56" fmla="*/ 417 w 3005"/>
              <a:gd name="T57" fmla="*/ 918 h 2804"/>
              <a:gd name="T58" fmla="*/ 452 w 3005"/>
              <a:gd name="T59" fmla="*/ 953 h 2804"/>
              <a:gd name="T60" fmla="*/ 549 w 3005"/>
              <a:gd name="T61" fmla="*/ 953 h 2804"/>
              <a:gd name="T62" fmla="*/ 675 w 3005"/>
              <a:gd name="T63" fmla="*/ 988 h 2804"/>
              <a:gd name="T64" fmla="*/ 868 w 3005"/>
              <a:gd name="T65" fmla="*/ 1211 h 2804"/>
              <a:gd name="T66" fmla="*/ 1035 w 3005"/>
              <a:gd name="T67" fmla="*/ 1127 h 2804"/>
              <a:gd name="T68" fmla="*/ 1119 w 3005"/>
              <a:gd name="T69" fmla="*/ 1169 h 2804"/>
              <a:gd name="T70" fmla="*/ 1084 w 3005"/>
              <a:gd name="T71" fmla="*/ 1280 h 2804"/>
              <a:gd name="T72" fmla="*/ 1133 w 3005"/>
              <a:gd name="T73" fmla="*/ 1377 h 2804"/>
              <a:gd name="T74" fmla="*/ 1202 w 3005"/>
              <a:gd name="T75" fmla="*/ 1538 h 2804"/>
              <a:gd name="T76" fmla="*/ 1272 w 3005"/>
              <a:gd name="T77" fmla="*/ 1656 h 2804"/>
              <a:gd name="T78" fmla="*/ 1265 w 3005"/>
              <a:gd name="T79" fmla="*/ 1851 h 2804"/>
              <a:gd name="T80" fmla="*/ 1328 w 3005"/>
              <a:gd name="T81" fmla="*/ 2031 h 2804"/>
              <a:gd name="T82" fmla="*/ 1314 w 3005"/>
              <a:gd name="T83" fmla="*/ 2205 h 2804"/>
              <a:gd name="T84" fmla="*/ 1460 w 3005"/>
              <a:gd name="T85" fmla="*/ 2282 h 2804"/>
              <a:gd name="T86" fmla="*/ 1495 w 3005"/>
              <a:gd name="T87" fmla="*/ 2344 h 2804"/>
              <a:gd name="T88" fmla="*/ 1578 w 3005"/>
              <a:gd name="T89" fmla="*/ 2303 h 2804"/>
              <a:gd name="T90" fmla="*/ 1759 w 3005"/>
              <a:gd name="T91" fmla="*/ 2497 h 2804"/>
              <a:gd name="T92" fmla="*/ 1926 w 3005"/>
              <a:gd name="T93" fmla="*/ 2532 h 2804"/>
              <a:gd name="T94" fmla="*/ 1884 w 3005"/>
              <a:gd name="T95" fmla="*/ 2643 h 2804"/>
              <a:gd name="T96" fmla="*/ 1801 w 3005"/>
              <a:gd name="T97" fmla="*/ 2706 h 2804"/>
              <a:gd name="T98" fmla="*/ 2037 w 3005"/>
              <a:gd name="T99" fmla="*/ 2762 h 2804"/>
              <a:gd name="T100" fmla="*/ 2211 w 3005"/>
              <a:gd name="T101" fmla="*/ 2776 h 2804"/>
              <a:gd name="T102" fmla="*/ 2322 w 3005"/>
              <a:gd name="T103" fmla="*/ 2623 h 2804"/>
              <a:gd name="T104" fmla="*/ 2510 w 3005"/>
              <a:gd name="T105" fmla="*/ 2532 h 2804"/>
              <a:gd name="T106" fmla="*/ 2649 w 3005"/>
              <a:gd name="T107" fmla="*/ 2525 h 2804"/>
              <a:gd name="T108" fmla="*/ 2747 w 3005"/>
              <a:gd name="T109" fmla="*/ 2435 h 2804"/>
              <a:gd name="T110" fmla="*/ 2962 w 3005"/>
              <a:gd name="T111" fmla="*/ 2365 h 2804"/>
              <a:gd name="T112" fmla="*/ 2948 w 3005"/>
              <a:gd name="T113" fmla="*/ 2212 h 2804"/>
              <a:gd name="T114" fmla="*/ 2886 w 3005"/>
              <a:gd name="T115" fmla="*/ 1948 h 2804"/>
              <a:gd name="T116" fmla="*/ 2775 w 3005"/>
              <a:gd name="T117" fmla="*/ 1614 h 2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05" h="2804">
                <a:moveTo>
                  <a:pt x="2719" y="1475"/>
                </a:moveTo>
                <a:lnTo>
                  <a:pt x="2705" y="1447"/>
                </a:lnTo>
                <a:lnTo>
                  <a:pt x="2649" y="1357"/>
                </a:lnTo>
                <a:lnTo>
                  <a:pt x="2615" y="1231"/>
                </a:lnTo>
                <a:lnTo>
                  <a:pt x="2552" y="1085"/>
                </a:lnTo>
                <a:lnTo>
                  <a:pt x="2517" y="1016"/>
                </a:lnTo>
                <a:lnTo>
                  <a:pt x="2517" y="988"/>
                </a:lnTo>
                <a:lnTo>
                  <a:pt x="2524" y="918"/>
                </a:lnTo>
                <a:lnTo>
                  <a:pt x="2503" y="898"/>
                </a:lnTo>
                <a:lnTo>
                  <a:pt x="2462" y="890"/>
                </a:lnTo>
                <a:lnTo>
                  <a:pt x="2427" y="849"/>
                </a:lnTo>
                <a:lnTo>
                  <a:pt x="2441" y="856"/>
                </a:lnTo>
                <a:lnTo>
                  <a:pt x="2406" y="800"/>
                </a:lnTo>
                <a:lnTo>
                  <a:pt x="2329" y="751"/>
                </a:lnTo>
                <a:lnTo>
                  <a:pt x="2308" y="751"/>
                </a:lnTo>
                <a:lnTo>
                  <a:pt x="2322" y="751"/>
                </a:lnTo>
                <a:lnTo>
                  <a:pt x="2322" y="772"/>
                </a:lnTo>
                <a:lnTo>
                  <a:pt x="2315" y="758"/>
                </a:lnTo>
                <a:lnTo>
                  <a:pt x="2322" y="772"/>
                </a:lnTo>
                <a:lnTo>
                  <a:pt x="2295" y="793"/>
                </a:lnTo>
                <a:lnTo>
                  <a:pt x="2190" y="765"/>
                </a:lnTo>
                <a:lnTo>
                  <a:pt x="2128" y="723"/>
                </a:lnTo>
                <a:lnTo>
                  <a:pt x="2135" y="703"/>
                </a:lnTo>
                <a:lnTo>
                  <a:pt x="2121" y="723"/>
                </a:lnTo>
                <a:lnTo>
                  <a:pt x="2065" y="689"/>
                </a:lnTo>
                <a:lnTo>
                  <a:pt x="1995" y="640"/>
                </a:lnTo>
                <a:lnTo>
                  <a:pt x="1787" y="473"/>
                </a:lnTo>
                <a:lnTo>
                  <a:pt x="1717" y="431"/>
                </a:lnTo>
                <a:lnTo>
                  <a:pt x="1578" y="306"/>
                </a:lnTo>
                <a:lnTo>
                  <a:pt x="1508" y="264"/>
                </a:lnTo>
                <a:lnTo>
                  <a:pt x="1432" y="195"/>
                </a:lnTo>
                <a:lnTo>
                  <a:pt x="1335" y="104"/>
                </a:lnTo>
                <a:lnTo>
                  <a:pt x="1161" y="7"/>
                </a:lnTo>
                <a:lnTo>
                  <a:pt x="1140" y="7"/>
                </a:lnTo>
                <a:lnTo>
                  <a:pt x="1084" y="0"/>
                </a:lnTo>
                <a:lnTo>
                  <a:pt x="1077" y="35"/>
                </a:lnTo>
                <a:lnTo>
                  <a:pt x="1070" y="63"/>
                </a:lnTo>
                <a:lnTo>
                  <a:pt x="1049" y="83"/>
                </a:lnTo>
                <a:lnTo>
                  <a:pt x="1049" y="118"/>
                </a:lnTo>
                <a:lnTo>
                  <a:pt x="1063" y="167"/>
                </a:lnTo>
                <a:lnTo>
                  <a:pt x="1035" y="195"/>
                </a:lnTo>
                <a:lnTo>
                  <a:pt x="1063" y="209"/>
                </a:lnTo>
                <a:lnTo>
                  <a:pt x="1049" y="216"/>
                </a:lnTo>
                <a:lnTo>
                  <a:pt x="1035" y="237"/>
                </a:lnTo>
                <a:lnTo>
                  <a:pt x="1001" y="258"/>
                </a:lnTo>
                <a:lnTo>
                  <a:pt x="973" y="258"/>
                </a:lnTo>
                <a:lnTo>
                  <a:pt x="973" y="313"/>
                </a:lnTo>
                <a:lnTo>
                  <a:pt x="903" y="313"/>
                </a:lnTo>
                <a:lnTo>
                  <a:pt x="868" y="313"/>
                </a:lnTo>
                <a:lnTo>
                  <a:pt x="855" y="306"/>
                </a:lnTo>
                <a:lnTo>
                  <a:pt x="868" y="271"/>
                </a:lnTo>
                <a:lnTo>
                  <a:pt x="855" y="271"/>
                </a:lnTo>
                <a:lnTo>
                  <a:pt x="841" y="271"/>
                </a:lnTo>
                <a:lnTo>
                  <a:pt x="841" y="230"/>
                </a:lnTo>
                <a:lnTo>
                  <a:pt x="813" y="230"/>
                </a:lnTo>
                <a:lnTo>
                  <a:pt x="813" y="174"/>
                </a:lnTo>
                <a:lnTo>
                  <a:pt x="786" y="181"/>
                </a:lnTo>
                <a:lnTo>
                  <a:pt x="772" y="216"/>
                </a:lnTo>
                <a:lnTo>
                  <a:pt x="751" y="230"/>
                </a:lnTo>
                <a:lnTo>
                  <a:pt x="737" y="230"/>
                </a:lnTo>
                <a:lnTo>
                  <a:pt x="723" y="216"/>
                </a:lnTo>
                <a:lnTo>
                  <a:pt x="716" y="202"/>
                </a:lnTo>
                <a:lnTo>
                  <a:pt x="723" y="195"/>
                </a:lnTo>
                <a:lnTo>
                  <a:pt x="723" y="160"/>
                </a:lnTo>
                <a:lnTo>
                  <a:pt x="716" y="160"/>
                </a:lnTo>
                <a:lnTo>
                  <a:pt x="654" y="111"/>
                </a:lnTo>
                <a:lnTo>
                  <a:pt x="647" y="160"/>
                </a:lnTo>
                <a:lnTo>
                  <a:pt x="619" y="160"/>
                </a:lnTo>
                <a:lnTo>
                  <a:pt x="584" y="160"/>
                </a:lnTo>
                <a:lnTo>
                  <a:pt x="577" y="139"/>
                </a:lnTo>
                <a:lnTo>
                  <a:pt x="529" y="160"/>
                </a:lnTo>
                <a:lnTo>
                  <a:pt x="508" y="174"/>
                </a:lnTo>
                <a:lnTo>
                  <a:pt x="487" y="146"/>
                </a:lnTo>
                <a:lnTo>
                  <a:pt x="515" y="139"/>
                </a:lnTo>
                <a:lnTo>
                  <a:pt x="529" y="83"/>
                </a:lnTo>
                <a:lnTo>
                  <a:pt x="515" y="35"/>
                </a:lnTo>
                <a:lnTo>
                  <a:pt x="508" y="14"/>
                </a:lnTo>
                <a:lnTo>
                  <a:pt x="487" y="14"/>
                </a:lnTo>
                <a:lnTo>
                  <a:pt x="459" y="14"/>
                </a:lnTo>
                <a:lnTo>
                  <a:pt x="424" y="42"/>
                </a:lnTo>
                <a:lnTo>
                  <a:pt x="417" y="35"/>
                </a:lnTo>
                <a:lnTo>
                  <a:pt x="383" y="14"/>
                </a:lnTo>
                <a:lnTo>
                  <a:pt x="362" y="49"/>
                </a:lnTo>
                <a:lnTo>
                  <a:pt x="327" y="83"/>
                </a:lnTo>
                <a:lnTo>
                  <a:pt x="292" y="83"/>
                </a:lnTo>
                <a:lnTo>
                  <a:pt x="264" y="104"/>
                </a:lnTo>
                <a:lnTo>
                  <a:pt x="264" y="118"/>
                </a:lnTo>
                <a:lnTo>
                  <a:pt x="229" y="111"/>
                </a:lnTo>
                <a:lnTo>
                  <a:pt x="216" y="111"/>
                </a:lnTo>
                <a:lnTo>
                  <a:pt x="216" y="132"/>
                </a:lnTo>
                <a:lnTo>
                  <a:pt x="181" y="118"/>
                </a:lnTo>
                <a:lnTo>
                  <a:pt x="167" y="111"/>
                </a:lnTo>
                <a:lnTo>
                  <a:pt x="125" y="98"/>
                </a:lnTo>
                <a:lnTo>
                  <a:pt x="118" y="98"/>
                </a:lnTo>
                <a:lnTo>
                  <a:pt x="104" y="139"/>
                </a:lnTo>
                <a:lnTo>
                  <a:pt x="125" y="160"/>
                </a:lnTo>
                <a:lnTo>
                  <a:pt x="104" y="202"/>
                </a:lnTo>
                <a:lnTo>
                  <a:pt x="83" y="237"/>
                </a:lnTo>
                <a:lnTo>
                  <a:pt x="70" y="264"/>
                </a:lnTo>
                <a:lnTo>
                  <a:pt x="90" y="299"/>
                </a:lnTo>
                <a:lnTo>
                  <a:pt x="35" y="341"/>
                </a:lnTo>
                <a:lnTo>
                  <a:pt x="35" y="376"/>
                </a:lnTo>
                <a:lnTo>
                  <a:pt x="7" y="397"/>
                </a:lnTo>
                <a:lnTo>
                  <a:pt x="0" y="445"/>
                </a:lnTo>
                <a:lnTo>
                  <a:pt x="21" y="473"/>
                </a:lnTo>
                <a:lnTo>
                  <a:pt x="70" y="473"/>
                </a:lnTo>
                <a:lnTo>
                  <a:pt x="118" y="459"/>
                </a:lnTo>
                <a:lnTo>
                  <a:pt x="160" y="522"/>
                </a:lnTo>
                <a:lnTo>
                  <a:pt x="167" y="494"/>
                </a:lnTo>
                <a:lnTo>
                  <a:pt x="202" y="466"/>
                </a:lnTo>
                <a:lnTo>
                  <a:pt x="264" y="473"/>
                </a:lnTo>
                <a:lnTo>
                  <a:pt x="264" y="459"/>
                </a:lnTo>
                <a:lnTo>
                  <a:pt x="313" y="445"/>
                </a:lnTo>
                <a:lnTo>
                  <a:pt x="348" y="466"/>
                </a:lnTo>
                <a:lnTo>
                  <a:pt x="389" y="494"/>
                </a:lnTo>
                <a:lnTo>
                  <a:pt x="396" y="508"/>
                </a:lnTo>
                <a:lnTo>
                  <a:pt x="459" y="571"/>
                </a:lnTo>
                <a:lnTo>
                  <a:pt x="424" y="577"/>
                </a:lnTo>
                <a:lnTo>
                  <a:pt x="396" y="571"/>
                </a:lnTo>
                <a:lnTo>
                  <a:pt x="396" y="633"/>
                </a:lnTo>
                <a:lnTo>
                  <a:pt x="362" y="633"/>
                </a:lnTo>
                <a:lnTo>
                  <a:pt x="362" y="591"/>
                </a:lnTo>
                <a:lnTo>
                  <a:pt x="355" y="529"/>
                </a:lnTo>
                <a:lnTo>
                  <a:pt x="348" y="591"/>
                </a:lnTo>
                <a:lnTo>
                  <a:pt x="320" y="633"/>
                </a:lnTo>
                <a:lnTo>
                  <a:pt x="250" y="626"/>
                </a:lnTo>
                <a:lnTo>
                  <a:pt x="250" y="668"/>
                </a:lnTo>
                <a:lnTo>
                  <a:pt x="195" y="703"/>
                </a:lnTo>
                <a:lnTo>
                  <a:pt x="167" y="717"/>
                </a:lnTo>
                <a:lnTo>
                  <a:pt x="153" y="723"/>
                </a:lnTo>
                <a:lnTo>
                  <a:pt x="195" y="786"/>
                </a:lnTo>
                <a:lnTo>
                  <a:pt x="216" y="828"/>
                </a:lnTo>
                <a:lnTo>
                  <a:pt x="264" y="828"/>
                </a:lnTo>
                <a:lnTo>
                  <a:pt x="334" y="828"/>
                </a:lnTo>
                <a:lnTo>
                  <a:pt x="327" y="849"/>
                </a:lnTo>
                <a:lnTo>
                  <a:pt x="355" y="828"/>
                </a:lnTo>
                <a:lnTo>
                  <a:pt x="362" y="800"/>
                </a:lnTo>
                <a:lnTo>
                  <a:pt x="383" y="807"/>
                </a:lnTo>
                <a:lnTo>
                  <a:pt x="396" y="786"/>
                </a:lnTo>
                <a:lnTo>
                  <a:pt x="424" y="793"/>
                </a:lnTo>
                <a:lnTo>
                  <a:pt x="431" y="772"/>
                </a:lnTo>
                <a:lnTo>
                  <a:pt x="459" y="786"/>
                </a:lnTo>
                <a:lnTo>
                  <a:pt x="445" y="800"/>
                </a:lnTo>
                <a:lnTo>
                  <a:pt x="459" y="849"/>
                </a:lnTo>
                <a:lnTo>
                  <a:pt x="417" y="918"/>
                </a:lnTo>
                <a:lnTo>
                  <a:pt x="376" y="904"/>
                </a:lnTo>
                <a:lnTo>
                  <a:pt x="362" y="932"/>
                </a:lnTo>
                <a:lnTo>
                  <a:pt x="389" y="967"/>
                </a:lnTo>
                <a:lnTo>
                  <a:pt x="424" y="981"/>
                </a:lnTo>
                <a:lnTo>
                  <a:pt x="452" y="953"/>
                </a:lnTo>
                <a:lnTo>
                  <a:pt x="487" y="981"/>
                </a:lnTo>
                <a:lnTo>
                  <a:pt x="480" y="1002"/>
                </a:lnTo>
                <a:lnTo>
                  <a:pt x="508" y="1002"/>
                </a:lnTo>
                <a:lnTo>
                  <a:pt x="543" y="946"/>
                </a:lnTo>
                <a:lnTo>
                  <a:pt x="549" y="953"/>
                </a:lnTo>
                <a:lnTo>
                  <a:pt x="556" y="946"/>
                </a:lnTo>
                <a:lnTo>
                  <a:pt x="605" y="995"/>
                </a:lnTo>
                <a:lnTo>
                  <a:pt x="626" y="995"/>
                </a:lnTo>
                <a:lnTo>
                  <a:pt x="640" y="967"/>
                </a:lnTo>
                <a:lnTo>
                  <a:pt x="675" y="988"/>
                </a:lnTo>
                <a:lnTo>
                  <a:pt x="710" y="1023"/>
                </a:lnTo>
                <a:lnTo>
                  <a:pt x="744" y="1078"/>
                </a:lnTo>
                <a:lnTo>
                  <a:pt x="806" y="1148"/>
                </a:lnTo>
                <a:lnTo>
                  <a:pt x="875" y="1197"/>
                </a:lnTo>
                <a:lnTo>
                  <a:pt x="868" y="1211"/>
                </a:lnTo>
                <a:lnTo>
                  <a:pt x="910" y="1169"/>
                </a:lnTo>
                <a:lnTo>
                  <a:pt x="966" y="1169"/>
                </a:lnTo>
                <a:lnTo>
                  <a:pt x="1007" y="1190"/>
                </a:lnTo>
                <a:lnTo>
                  <a:pt x="1022" y="1148"/>
                </a:lnTo>
                <a:lnTo>
                  <a:pt x="1035" y="1127"/>
                </a:lnTo>
                <a:lnTo>
                  <a:pt x="1049" y="1099"/>
                </a:lnTo>
                <a:lnTo>
                  <a:pt x="1105" y="1113"/>
                </a:lnTo>
                <a:lnTo>
                  <a:pt x="1119" y="1134"/>
                </a:lnTo>
                <a:lnTo>
                  <a:pt x="1105" y="1148"/>
                </a:lnTo>
                <a:lnTo>
                  <a:pt x="1119" y="1169"/>
                </a:lnTo>
                <a:lnTo>
                  <a:pt x="1105" y="1169"/>
                </a:lnTo>
                <a:lnTo>
                  <a:pt x="1133" y="1211"/>
                </a:lnTo>
                <a:lnTo>
                  <a:pt x="1112" y="1245"/>
                </a:lnTo>
                <a:lnTo>
                  <a:pt x="1077" y="1266"/>
                </a:lnTo>
                <a:lnTo>
                  <a:pt x="1084" y="1280"/>
                </a:lnTo>
                <a:lnTo>
                  <a:pt x="1077" y="1287"/>
                </a:lnTo>
                <a:lnTo>
                  <a:pt x="1098" y="1322"/>
                </a:lnTo>
                <a:lnTo>
                  <a:pt x="1112" y="1329"/>
                </a:lnTo>
                <a:lnTo>
                  <a:pt x="1119" y="1357"/>
                </a:lnTo>
                <a:lnTo>
                  <a:pt x="1133" y="1377"/>
                </a:lnTo>
                <a:lnTo>
                  <a:pt x="1147" y="1391"/>
                </a:lnTo>
                <a:lnTo>
                  <a:pt x="1168" y="1489"/>
                </a:lnTo>
                <a:lnTo>
                  <a:pt x="1147" y="1510"/>
                </a:lnTo>
                <a:lnTo>
                  <a:pt x="1168" y="1538"/>
                </a:lnTo>
                <a:lnTo>
                  <a:pt x="1202" y="1538"/>
                </a:lnTo>
                <a:lnTo>
                  <a:pt x="1216" y="1551"/>
                </a:lnTo>
                <a:lnTo>
                  <a:pt x="1202" y="1579"/>
                </a:lnTo>
                <a:lnTo>
                  <a:pt x="1216" y="1649"/>
                </a:lnTo>
                <a:lnTo>
                  <a:pt x="1265" y="1670"/>
                </a:lnTo>
                <a:lnTo>
                  <a:pt x="1272" y="1656"/>
                </a:lnTo>
                <a:lnTo>
                  <a:pt x="1272" y="1739"/>
                </a:lnTo>
                <a:lnTo>
                  <a:pt x="1251" y="1781"/>
                </a:lnTo>
                <a:lnTo>
                  <a:pt x="1209" y="1809"/>
                </a:lnTo>
                <a:lnTo>
                  <a:pt x="1237" y="1857"/>
                </a:lnTo>
                <a:lnTo>
                  <a:pt x="1265" y="1851"/>
                </a:lnTo>
                <a:lnTo>
                  <a:pt x="1300" y="1857"/>
                </a:lnTo>
                <a:lnTo>
                  <a:pt x="1314" y="1920"/>
                </a:lnTo>
                <a:lnTo>
                  <a:pt x="1328" y="1913"/>
                </a:lnTo>
                <a:lnTo>
                  <a:pt x="1307" y="1997"/>
                </a:lnTo>
                <a:lnTo>
                  <a:pt x="1328" y="2031"/>
                </a:lnTo>
                <a:lnTo>
                  <a:pt x="1335" y="2080"/>
                </a:lnTo>
                <a:lnTo>
                  <a:pt x="1328" y="2073"/>
                </a:lnTo>
                <a:lnTo>
                  <a:pt x="1307" y="2101"/>
                </a:lnTo>
                <a:lnTo>
                  <a:pt x="1335" y="2170"/>
                </a:lnTo>
                <a:lnTo>
                  <a:pt x="1314" y="2205"/>
                </a:lnTo>
                <a:lnTo>
                  <a:pt x="1362" y="2226"/>
                </a:lnTo>
                <a:lnTo>
                  <a:pt x="1404" y="2247"/>
                </a:lnTo>
                <a:lnTo>
                  <a:pt x="1404" y="2261"/>
                </a:lnTo>
                <a:lnTo>
                  <a:pt x="1404" y="2275"/>
                </a:lnTo>
                <a:lnTo>
                  <a:pt x="1460" y="2282"/>
                </a:lnTo>
                <a:lnTo>
                  <a:pt x="1439" y="2358"/>
                </a:lnTo>
                <a:lnTo>
                  <a:pt x="1446" y="2407"/>
                </a:lnTo>
                <a:lnTo>
                  <a:pt x="1460" y="2407"/>
                </a:lnTo>
                <a:lnTo>
                  <a:pt x="1474" y="2407"/>
                </a:lnTo>
                <a:lnTo>
                  <a:pt x="1495" y="2344"/>
                </a:lnTo>
                <a:lnTo>
                  <a:pt x="1474" y="2344"/>
                </a:lnTo>
                <a:lnTo>
                  <a:pt x="1501" y="2310"/>
                </a:lnTo>
                <a:lnTo>
                  <a:pt x="1508" y="2337"/>
                </a:lnTo>
                <a:lnTo>
                  <a:pt x="1557" y="2330"/>
                </a:lnTo>
                <a:lnTo>
                  <a:pt x="1578" y="2303"/>
                </a:lnTo>
                <a:lnTo>
                  <a:pt x="1627" y="2344"/>
                </a:lnTo>
                <a:lnTo>
                  <a:pt x="1634" y="2337"/>
                </a:lnTo>
                <a:lnTo>
                  <a:pt x="1641" y="2358"/>
                </a:lnTo>
                <a:lnTo>
                  <a:pt x="1675" y="2372"/>
                </a:lnTo>
                <a:lnTo>
                  <a:pt x="1759" y="2497"/>
                </a:lnTo>
                <a:lnTo>
                  <a:pt x="1794" y="2476"/>
                </a:lnTo>
                <a:lnTo>
                  <a:pt x="1808" y="2476"/>
                </a:lnTo>
                <a:lnTo>
                  <a:pt x="1856" y="2463"/>
                </a:lnTo>
                <a:lnTo>
                  <a:pt x="1884" y="2414"/>
                </a:lnTo>
                <a:lnTo>
                  <a:pt x="1926" y="2532"/>
                </a:lnTo>
                <a:lnTo>
                  <a:pt x="1926" y="2546"/>
                </a:lnTo>
                <a:lnTo>
                  <a:pt x="1905" y="2574"/>
                </a:lnTo>
                <a:lnTo>
                  <a:pt x="1919" y="2588"/>
                </a:lnTo>
                <a:lnTo>
                  <a:pt x="1905" y="2588"/>
                </a:lnTo>
                <a:lnTo>
                  <a:pt x="1884" y="2643"/>
                </a:lnTo>
                <a:lnTo>
                  <a:pt x="1884" y="2630"/>
                </a:lnTo>
                <a:lnTo>
                  <a:pt x="1863" y="2630"/>
                </a:lnTo>
                <a:lnTo>
                  <a:pt x="1808" y="2643"/>
                </a:lnTo>
                <a:lnTo>
                  <a:pt x="1822" y="2664"/>
                </a:lnTo>
                <a:lnTo>
                  <a:pt x="1801" y="2706"/>
                </a:lnTo>
                <a:lnTo>
                  <a:pt x="1905" y="2734"/>
                </a:lnTo>
                <a:lnTo>
                  <a:pt x="1933" y="2692"/>
                </a:lnTo>
                <a:lnTo>
                  <a:pt x="1961" y="2692"/>
                </a:lnTo>
                <a:lnTo>
                  <a:pt x="1981" y="2720"/>
                </a:lnTo>
                <a:lnTo>
                  <a:pt x="2037" y="2762"/>
                </a:lnTo>
                <a:lnTo>
                  <a:pt x="2079" y="2797"/>
                </a:lnTo>
                <a:lnTo>
                  <a:pt x="2086" y="2790"/>
                </a:lnTo>
                <a:lnTo>
                  <a:pt x="2128" y="2803"/>
                </a:lnTo>
                <a:lnTo>
                  <a:pt x="2197" y="2762"/>
                </a:lnTo>
                <a:lnTo>
                  <a:pt x="2211" y="2776"/>
                </a:lnTo>
                <a:lnTo>
                  <a:pt x="2218" y="2720"/>
                </a:lnTo>
                <a:lnTo>
                  <a:pt x="2260" y="2706"/>
                </a:lnTo>
                <a:lnTo>
                  <a:pt x="2308" y="2699"/>
                </a:lnTo>
                <a:lnTo>
                  <a:pt x="2322" y="2664"/>
                </a:lnTo>
                <a:lnTo>
                  <a:pt x="2322" y="2623"/>
                </a:lnTo>
                <a:lnTo>
                  <a:pt x="2378" y="2546"/>
                </a:lnTo>
                <a:lnTo>
                  <a:pt x="2378" y="2525"/>
                </a:lnTo>
                <a:lnTo>
                  <a:pt x="2420" y="2560"/>
                </a:lnTo>
                <a:lnTo>
                  <a:pt x="2441" y="2560"/>
                </a:lnTo>
                <a:lnTo>
                  <a:pt x="2510" y="2532"/>
                </a:lnTo>
                <a:lnTo>
                  <a:pt x="2524" y="2532"/>
                </a:lnTo>
                <a:lnTo>
                  <a:pt x="2538" y="2560"/>
                </a:lnTo>
                <a:lnTo>
                  <a:pt x="2580" y="2546"/>
                </a:lnTo>
                <a:lnTo>
                  <a:pt x="2621" y="2525"/>
                </a:lnTo>
                <a:lnTo>
                  <a:pt x="2649" y="2525"/>
                </a:lnTo>
                <a:lnTo>
                  <a:pt x="2656" y="2491"/>
                </a:lnTo>
                <a:lnTo>
                  <a:pt x="2656" y="2456"/>
                </a:lnTo>
                <a:lnTo>
                  <a:pt x="2684" y="2442"/>
                </a:lnTo>
                <a:lnTo>
                  <a:pt x="2719" y="2442"/>
                </a:lnTo>
                <a:lnTo>
                  <a:pt x="2747" y="2435"/>
                </a:lnTo>
                <a:lnTo>
                  <a:pt x="2754" y="2435"/>
                </a:lnTo>
                <a:lnTo>
                  <a:pt x="2830" y="2400"/>
                </a:lnTo>
                <a:lnTo>
                  <a:pt x="2865" y="2379"/>
                </a:lnTo>
                <a:lnTo>
                  <a:pt x="2942" y="2365"/>
                </a:lnTo>
                <a:lnTo>
                  <a:pt x="2962" y="2365"/>
                </a:lnTo>
                <a:lnTo>
                  <a:pt x="3004" y="2358"/>
                </a:lnTo>
                <a:lnTo>
                  <a:pt x="2976" y="2282"/>
                </a:lnTo>
                <a:lnTo>
                  <a:pt x="2962" y="2226"/>
                </a:lnTo>
                <a:lnTo>
                  <a:pt x="2962" y="2233"/>
                </a:lnTo>
                <a:lnTo>
                  <a:pt x="2948" y="2212"/>
                </a:lnTo>
                <a:lnTo>
                  <a:pt x="2942" y="2205"/>
                </a:lnTo>
                <a:lnTo>
                  <a:pt x="2914" y="2101"/>
                </a:lnTo>
                <a:lnTo>
                  <a:pt x="2900" y="2003"/>
                </a:lnTo>
                <a:lnTo>
                  <a:pt x="2886" y="1976"/>
                </a:lnTo>
                <a:lnTo>
                  <a:pt x="2886" y="1948"/>
                </a:lnTo>
                <a:lnTo>
                  <a:pt x="2879" y="1899"/>
                </a:lnTo>
                <a:lnTo>
                  <a:pt x="2851" y="1844"/>
                </a:lnTo>
                <a:lnTo>
                  <a:pt x="2830" y="1767"/>
                </a:lnTo>
                <a:lnTo>
                  <a:pt x="2788" y="1684"/>
                </a:lnTo>
                <a:lnTo>
                  <a:pt x="2775" y="1614"/>
                </a:lnTo>
                <a:lnTo>
                  <a:pt x="2719" y="1475"/>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5" name="Freeform 73"/>
          <p:cNvSpPr>
            <a:spLocks noChangeArrowheads="1"/>
          </p:cNvSpPr>
          <p:nvPr/>
        </p:nvSpPr>
        <p:spPr bwMode="auto">
          <a:xfrm>
            <a:off x="17344662" y="5903844"/>
            <a:ext cx="55920" cy="43497"/>
          </a:xfrm>
          <a:custGeom>
            <a:avLst/>
            <a:gdLst>
              <a:gd name="T0" fmla="*/ 0 w 119"/>
              <a:gd name="T1" fmla="*/ 0 h 91"/>
              <a:gd name="T2" fmla="*/ 0 w 119"/>
              <a:gd name="T3" fmla="*/ 28 h 91"/>
              <a:gd name="T4" fmla="*/ 14 w 119"/>
              <a:gd name="T5" fmla="*/ 62 h 91"/>
              <a:gd name="T6" fmla="*/ 35 w 119"/>
              <a:gd name="T7" fmla="*/ 90 h 91"/>
              <a:gd name="T8" fmla="*/ 90 w 119"/>
              <a:gd name="T9" fmla="*/ 56 h 91"/>
              <a:gd name="T10" fmla="*/ 118 w 119"/>
              <a:gd name="T11" fmla="*/ 49 h 91"/>
              <a:gd name="T12" fmla="*/ 84 w 119"/>
              <a:gd name="T13" fmla="*/ 0 h 91"/>
              <a:gd name="T14" fmla="*/ 70 w 119"/>
              <a:gd name="T15" fmla="*/ 14 h 91"/>
              <a:gd name="T16" fmla="*/ 0 w 119"/>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0" y="0"/>
                </a:moveTo>
                <a:lnTo>
                  <a:pt x="0" y="28"/>
                </a:lnTo>
                <a:lnTo>
                  <a:pt x="14" y="62"/>
                </a:lnTo>
                <a:lnTo>
                  <a:pt x="35" y="90"/>
                </a:lnTo>
                <a:lnTo>
                  <a:pt x="90" y="56"/>
                </a:lnTo>
                <a:lnTo>
                  <a:pt x="118" y="49"/>
                </a:lnTo>
                <a:lnTo>
                  <a:pt x="84" y="0"/>
                </a:lnTo>
                <a:lnTo>
                  <a:pt x="70" y="14"/>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6" name="Freeform 74"/>
          <p:cNvSpPr>
            <a:spLocks noChangeArrowheads="1"/>
          </p:cNvSpPr>
          <p:nvPr/>
        </p:nvSpPr>
        <p:spPr bwMode="auto">
          <a:xfrm>
            <a:off x="15420601" y="5222407"/>
            <a:ext cx="2077322" cy="2172735"/>
          </a:xfrm>
          <a:custGeom>
            <a:avLst/>
            <a:gdLst>
              <a:gd name="T0" fmla="*/ 2247 w 4425"/>
              <a:gd name="T1" fmla="*/ 842 h 4627"/>
              <a:gd name="T2" fmla="*/ 2031 w 4425"/>
              <a:gd name="T3" fmla="*/ 904 h 4627"/>
              <a:gd name="T4" fmla="*/ 1899 w 4425"/>
              <a:gd name="T5" fmla="*/ 793 h 4627"/>
              <a:gd name="T6" fmla="*/ 1579 w 4425"/>
              <a:gd name="T7" fmla="*/ 696 h 4627"/>
              <a:gd name="T8" fmla="*/ 1474 w 4425"/>
              <a:gd name="T9" fmla="*/ 758 h 4627"/>
              <a:gd name="T10" fmla="*/ 1335 w 4425"/>
              <a:gd name="T11" fmla="*/ 564 h 4627"/>
              <a:gd name="T12" fmla="*/ 1099 w 4425"/>
              <a:gd name="T13" fmla="*/ 445 h 4627"/>
              <a:gd name="T14" fmla="*/ 841 w 4425"/>
              <a:gd name="T15" fmla="*/ 348 h 4627"/>
              <a:gd name="T16" fmla="*/ 598 w 4425"/>
              <a:gd name="T17" fmla="*/ 223 h 4627"/>
              <a:gd name="T18" fmla="*/ 466 w 4425"/>
              <a:gd name="T19" fmla="*/ 28 h 4627"/>
              <a:gd name="T20" fmla="*/ 118 w 4425"/>
              <a:gd name="T21" fmla="*/ 188 h 4627"/>
              <a:gd name="T22" fmla="*/ 69 w 4425"/>
              <a:gd name="T23" fmla="*/ 320 h 4627"/>
              <a:gd name="T24" fmla="*/ 278 w 4425"/>
              <a:gd name="T25" fmla="*/ 452 h 4627"/>
              <a:gd name="T26" fmla="*/ 333 w 4425"/>
              <a:gd name="T27" fmla="*/ 584 h 4627"/>
              <a:gd name="T28" fmla="*/ 347 w 4425"/>
              <a:gd name="T29" fmla="*/ 682 h 4627"/>
              <a:gd name="T30" fmla="*/ 487 w 4425"/>
              <a:gd name="T31" fmla="*/ 828 h 4627"/>
              <a:gd name="T32" fmla="*/ 563 w 4425"/>
              <a:gd name="T33" fmla="*/ 904 h 4627"/>
              <a:gd name="T34" fmla="*/ 814 w 4425"/>
              <a:gd name="T35" fmla="*/ 1169 h 4627"/>
              <a:gd name="T36" fmla="*/ 966 w 4425"/>
              <a:gd name="T37" fmla="*/ 1579 h 4627"/>
              <a:gd name="T38" fmla="*/ 1043 w 4425"/>
              <a:gd name="T39" fmla="*/ 2136 h 4627"/>
              <a:gd name="T40" fmla="*/ 1217 w 4425"/>
              <a:gd name="T41" fmla="*/ 2365 h 4627"/>
              <a:gd name="T42" fmla="*/ 1405 w 4425"/>
              <a:gd name="T43" fmla="*/ 2984 h 4627"/>
              <a:gd name="T44" fmla="*/ 1342 w 4425"/>
              <a:gd name="T45" fmla="*/ 3381 h 4627"/>
              <a:gd name="T46" fmla="*/ 1739 w 4425"/>
              <a:gd name="T47" fmla="*/ 3388 h 4627"/>
              <a:gd name="T48" fmla="*/ 1739 w 4425"/>
              <a:gd name="T49" fmla="*/ 3652 h 4627"/>
              <a:gd name="T50" fmla="*/ 2184 w 4425"/>
              <a:gd name="T51" fmla="*/ 3993 h 4627"/>
              <a:gd name="T52" fmla="*/ 2421 w 4425"/>
              <a:gd name="T53" fmla="*/ 4188 h 4627"/>
              <a:gd name="T54" fmla="*/ 2316 w 4425"/>
              <a:gd name="T55" fmla="*/ 4487 h 4627"/>
              <a:gd name="T56" fmla="*/ 2476 w 4425"/>
              <a:gd name="T57" fmla="*/ 4626 h 4627"/>
              <a:gd name="T58" fmla="*/ 2615 w 4425"/>
              <a:gd name="T59" fmla="*/ 4501 h 4627"/>
              <a:gd name="T60" fmla="*/ 2970 w 4425"/>
              <a:gd name="T61" fmla="*/ 4459 h 4627"/>
              <a:gd name="T62" fmla="*/ 3109 w 4425"/>
              <a:gd name="T63" fmla="*/ 4299 h 4627"/>
              <a:gd name="T64" fmla="*/ 3179 w 4425"/>
              <a:gd name="T65" fmla="*/ 4195 h 4627"/>
              <a:gd name="T66" fmla="*/ 3339 w 4425"/>
              <a:gd name="T67" fmla="*/ 4090 h 4627"/>
              <a:gd name="T68" fmla="*/ 3492 w 4425"/>
              <a:gd name="T69" fmla="*/ 4007 h 4627"/>
              <a:gd name="T70" fmla="*/ 3513 w 4425"/>
              <a:gd name="T71" fmla="*/ 3791 h 4627"/>
              <a:gd name="T72" fmla="*/ 3443 w 4425"/>
              <a:gd name="T73" fmla="*/ 3617 h 4627"/>
              <a:gd name="T74" fmla="*/ 3631 w 4425"/>
              <a:gd name="T75" fmla="*/ 3576 h 4627"/>
              <a:gd name="T76" fmla="*/ 3728 w 4425"/>
              <a:gd name="T77" fmla="*/ 3443 h 4627"/>
              <a:gd name="T78" fmla="*/ 3784 w 4425"/>
              <a:gd name="T79" fmla="*/ 3109 h 4627"/>
              <a:gd name="T80" fmla="*/ 3687 w 4425"/>
              <a:gd name="T81" fmla="*/ 2915 h 4627"/>
              <a:gd name="T82" fmla="*/ 3902 w 4425"/>
              <a:gd name="T83" fmla="*/ 2685 h 4627"/>
              <a:gd name="T84" fmla="*/ 4181 w 4425"/>
              <a:gd name="T85" fmla="*/ 2588 h 4627"/>
              <a:gd name="T86" fmla="*/ 4035 w 4425"/>
              <a:gd name="T87" fmla="*/ 2483 h 4627"/>
              <a:gd name="T88" fmla="*/ 3854 w 4425"/>
              <a:gd name="T89" fmla="*/ 2323 h 4627"/>
              <a:gd name="T90" fmla="*/ 4048 w 4425"/>
              <a:gd name="T91" fmla="*/ 2184 h 4627"/>
              <a:gd name="T92" fmla="*/ 4090 w 4425"/>
              <a:gd name="T93" fmla="*/ 1990 h 4627"/>
              <a:gd name="T94" fmla="*/ 4215 w 4425"/>
              <a:gd name="T95" fmla="*/ 1732 h 4627"/>
              <a:gd name="T96" fmla="*/ 4361 w 4425"/>
              <a:gd name="T97" fmla="*/ 1677 h 4627"/>
              <a:gd name="T98" fmla="*/ 4278 w 4425"/>
              <a:gd name="T99" fmla="*/ 1551 h 4627"/>
              <a:gd name="T100" fmla="*/ 4083 w 4425"/>
              <a:gd name="T101" fmla="*/ 1565 h 4627"/>
              <a:gd name="T102" fmla="*/ 3833 w 4425"/>
              <a:gd name="T103" fmla="*/ 1565 h 4627"/>
              <a:gd name="T104" fmla="*/ 3603 w 4425"/>
              <a:gd name="T105" fmla="*/ 1447 h 4627"/>
              <a:gd name="T106" fmla="*/ 3339 w 4425"/>
              <a:gd name="T107" fmla="*/ 1308 h 4627"/>
              <a:gd name="T108" fmla="*/ 3228 w 4425"/>
              <a:gd name="T109" fmla="*/ 1050 h 4627"/>
              <a:gd name="T110" fmla="*/ 3367 w 4425"/>
              <a:gd name="T111" fmla="*/ 856 h 4627"/>
              <a:gd name="T112" fmla="*/ 3248 w 4425"/>
              <a:gd name="T113" fmla="*/ 807 h 4627"/>
              <a:gd name="T114" fmla="*/ 3179 w 4425"/>
              <a:gd name="T115" fmla="*/ 724 h 4627"/>
              <a:gd name="T116" fmla="*/ 3019 w 4425"/>
              <a:gd name="T117" fmla="*/ 696 h 4627"/>
              <a:gd name="T118" fmla="*/ 2866 w 4425"/>
              <a:gd name="T119" fmla="*/ 522 h 4627"/>
              <a:gd name="T120" fmla="*/ 2650 w 4425"/>
              <a:gd name="T121" fmla="*/ 661 h 4627"/>
              <a:gd name="T122" fmla="*/ 2594 w 4425"/>
              <a:gd name="T123" fmla="*/ 814 h 4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25" h="4627">
                <a:moveTo>
                  <a:pt x="2490" y="821"/>
                </a:moveTo>
                <a:lnTo>
                  <a:pt x="2483" y="814"/>
                </a:lnTo>
                <a:lnTo>
                  <a:pt x="2379" y="793"/>
                </a:lnTo>
                <a:lnTo>
                  <a:pt x="2323" y="828"/>
                </a:lnTo>
                <a:lnTo>
                  <a:pt x="2316" y="842"/>
                </a:lnTo>
                <a:lnTo>
                  <a:pt x="2247" y="842"/>
                </a:lnTo>
                <a:lnTo>
                  <a:pt x="2219" y="828"/>
                </a:lnTo>
                <a:lnTo>
                  <a:pt x="2170" y="807"/>
                </a:lnTo>
                <a:lnTo>
                  <a:pt x="2191" y="751"/>
                </a:lnTo>
                <a:lnTo>
                  <a:pt x="2170" y="730"/>
                </a:lnTo>
                <a:lnTo>
                  <a:pt x="2115" y="807"/>
                </a:lnTo>
                <a:lnTo>
                  <a:pt x="2031" y="904"/>
                </a:lnTo>
                <a:lnTo>
                  <a:pt x="2003" y="904"/>
                </a:lnTo>
                <a:lnTo>
                  <a:pt x="2003" y="863"/>
                </a:lnTo>
                <a:lnTo>
                  <a:pt x="1968" y="821"/>
                </a:lnTo>
                <a:lnTo>
                  <a:pt x="1940" y="821"/>
                </a:lnTo>
                <a:lnTo>
                  <a:pt x="1927" y="821"/>
                </a:lnTo>
                <a:lnTo>
                  <a:pt x="1899" y="793"/>
                </a:lnTo>
                <a:lnTo>
                  <a:pt x="1864" y="786"/>
                </a:lnTo>
                <a:lnTo>
                  <a:pt x="1801" y="751"/>
                </a:lnTo>
                <a:lnTo>
                  <a:pt x="1767" y="710"/>
                </a:lnTo>
                <a:lnTo>
                  <a:pt x="1690" y="696"/>
                </a:lnTo>
                <a:lnTo>
                  <a:pt x="1634" y="696"/>
                </a:lnTo>
                <a:lnTo>
                  <a:pt x="1579" y="696"/>
                </a:lnTo>
                <a:lnTo>
                  <a:pt x="1544" y="724"/>
                </a:lnTo>
                <a:lnTo>
                  <a:pt x="1544" y="765"/>
                </a:lnTo>
                <a:lnTo>
                  <a:pt x="1544" y="779"/>
                </a:lnTo>
                <a:lnTo>
                  <a:pt x="1523" y="779"/>
                </a:lnTo>
                <a:lnTo>
                  <a:pt x="1474" y="779"/>
                </a:lnTo>
                <a:lnTo>
                  <a:pt x="1474" y="758"/>
                </a:lnTo>
                <a:lnTo>
                  <a:pt x="1384" y="696"/>
                </a:lnTo>
                <a:lnTo>
                  <a:pt x="1377" y="682"/>
                </a:lnTo>
                <a:lnTo>
                  <a:pt x="1377" y="654"/>
                </a:lnTo>
                <a:lnTo>
                  <a:pt x="1349" y="626"/>
                </a:lnTo>
                <a:lnTo>
                  <a:pt x="1328" y="612"/>
                </a:lnTo>
                <a:lnTo>
                  <a:pt x="1335" y="564"/>
                </a:lnTo>
                <a:lnTo>
                  <a:pt x="1294" y="536"/>
                </a:lnTo>
                <a:lnTo>
                  <a:pt x="1238" y="536"/>
                </a:lnTo>
                <a:lnTo>
                  <a:pt x="1203" y="522"/>
                </a:lnTo>
                <a:lnTo>
                  <a:pt x="1182" y="494"/>
                </a:lnTo>
                <a:lnTo>
                  <a:pt x="1141" y="459"/>
                </a:lnTo>
                <a:lnTo>
                  <a:pt x="1099" y="445"/>
                </a:lnTo>
                <a:lnTo>
                  <a:pt x="1008" y="403"/>
                </a:lnTo>
                <a:lnTo>
                  <a:pt x="939" y="452"/>
                </a:lnTo>
                <a:lnTo>
                  <a:pt x="904" y="397"/>
                </a:lnTo>
                <a:lnTo>
                  <a:pt x="876" y="369"/>
                </a:lnTo>
                <a:lnTo>
                  <a:pt x="848" y="355"/>
                </a:lnTo>
                <a:lnTo>
                  <a:pt x="841" y="348"/>
                </a:lnTo>
                <a:lnTo>
                  <a:pt x="834" y="334"/>
                </a:lnTo>
                <a:lnTo>
                  <a:pt x="786" y="299"/>
                </a:lnTo>
                <a:lnTo>
                  <a:pt x="751" y="264"/>
                </a:lnTo>
                <a:lnTo>
                  <a:pt x="681" y="271"/>
                </a:lnTo>
                <a:lnTo>
                  <a:pt x="647" y="257"/>
                </a:lnTo>
                <a:lnTo>
                  <a:pt x="598" y="223"/>
                </a:lnTo>
                <a:lnTo>
                  <a:pt x="542" y="195"/>
                </a:lnTo>
                <a:lnTo>
                  <a:pt x="493" y="153"/>
                </a:lnTo>
                <a:lnTo>
                  <a:pt x="521" y="76"/>
                </a:lnTo>
                <a:lnTo>
                  <a:pt x="493" y="63"/>
                </a:lnTo>
                <a:lnTo>
                  <a:pt x="466" y="42"/>
                </a:lnTo>
                <a:lnTo>
                  <a:pt x="466" y="28"/>
                </a:lnTo>
                <a:lnTo>
                  <a:pt x="382" y="0"/>
                </a:lnTo>
                <a:lnTo>
                  <a:pt x="347" y="0"/>
                </a:lnTo>
                <a:lnTo>
                  <a:pt x="222" y="7"/>
                </a:lnTo>
                <a:lnTo>
                  <a:pt x="215" y="42"/>
                </a:lnTo>
                <a:lnTo>
                  <a:pt x="118" y="153"/>
                </a:lnTo>
                <a:lnTo>
                  <a:pt x="118" y="188"/>
                </a:lnTo>
                <a:lnTo>
                  <a:pt x="97" y="188"/>
                </a:lnTo>
                <a:lnTo>
                  <a:pt x="90" y="202"/>
                </a:lnTo>
                <a:lnTo>
                  <a:pt x="62" y="202"/>
                </a:lnTo>
                <a:lnTo>
                  <a:pt x="0" y="230"/>
                </a:lnTo>
                <a:lnTo>
                  <a:pt x="34" y="237"/>
                </a:lnTo>
                <a:lnTo>
                  <a:pt x="69" y="320"/>
                </a:lnTo>
                <a:lnTo>
                  <a:pt x="118" y="348"/>
                </a:lnTo>
                <a:lnTo>
                  <a:pt x="160" y="390"/>
                </a:lnTo>
                <a:lnTo>
                  <a:pt x="201" y="417"/>
                </a:lnTo>
                <a:lnTo>
                  <a:pt x="215" y="417"/>
                </a:lnTo>
                <a:lnTo>
                  <a:pt x="222" y="424"/>
                </a:lnTo>
                <a:lnTo>
                  <a:pt x="278" y="452"/>
                </a:lnTo>
                <a:lnTo>
                  <a:pt x="292" y="536"/>
                </a:lnTo>
                <a:lnTo>
                  <a:pt x="313" y="549"/>
                </a:lnTo>
                <a:lnTo>
                  <a:pt x="285" y="612"/>
                </a:lnTo>
                <a:lnTo>
                  <a:pt x="292" y="647"/>
                </a:lnTo>
                <a:lnTo>
                  <a:pt x="326" y="591"/>
                </a:lnTo>
                <a:lnTo>
                  <a:pt x="333" y="584"/>
                </a:lnTo>
                <a:lnTo>
                  <a:pt x="361" y="577"/>
                </a:lnTo>
                <a:lnTo>
                  <a:pt x="389" y="598"/>
                </a:lnTo>
                <a:lnTo>
                  <a:pt x="410" y="612"/>
                </a:lnTo>
                <a:lnTo>
                  <a:pt x="396" y="612"/>
                </a:lnTo>
                <a:lnTo>
                  <a:pt x="347" y="661"/>
                </a:lnTo>
                <a:lnTo>
                  <a:pt x="347" y="682"/>
                </a:lnTo>
                <a:lnTo>
                  <a:pt x="396" y="675"/>
                </a:lnTo>
                <a:lnTo>
                  <a:pt x="452" y="675"/>
                </a:lnTo>
                <a:lnTo>
                  <a:pt x="480" y="689"/>
                </a:lnTo>
                <a:lnTo>
                  <a:pt x="487" y="765"/>
                </a:lnTo>
                <a:lnTo>
                  <a:pt x="507" y="793"/>
                </a:lnTo>
                <a:lnTo>
                  <a:pt x="487" y="828"/>
                </a:lnTo>
                <a:lnTo>
                  <a:pt x="507" y="842"/>
                </a:lnTo>
                <a:lnTo>
                  <a:pt x="542" y="779"/>
                </a:lnTo>
                <a:lnTo>
                  <a:pt x="591" y="786"/>
                </a:lnTo>
                <a:lnTo>
                  <a:pt x="626" y="821"/>
                </a:lnTo>
                <a:lnTo>
                  <a:pt x="626" y="849"/>
                </a:lnTo>
                <a:lnTo>
                  <a:pt x="563" y="904"/>
                </a:lnTo>
                <a:lnTo>
                  <a:pt x="549" y="939"/>
                </a:lnTo>
                <a:lnTo>
                  <a:pt x="549" y="946"/>
                </a:lnTo>
                <a:lnTo>
                  <a:pt x="619" y="974"/>
                </a:lnTo>
                <a:lnTo>
                  <a:pt x="744" y="1078"/>
                </a:lnTo>
                <a:lnTo>
                  <a:pt x="751" y="1092"/>
                </a:lnTo>
                <a:lnTo>
                  <a:pt x="814" y="1169"/>
                </a:lnTo>
                <a:lnTo>
                  <a:pt x="869" y="1238"/>
                </a:lnTo>
                <a:lnTo>
                  <a:pt x="890" y="1287"/>
                </a:lnTo>
                <a:lnTo>
                  <a:pt x="918" y="1343"/>
                </a:lnTo>
                <a:lnTo>
                  <a:pt x="946" y="1447"/>
                </a:lnTo>
                <a:lnTo>
                  <a:pt x="953" y="1516"/>
                </a:lnTo>
                <a:lnTo>
                  <a:pt x="966" y="1579"/>
                </a:lnTo>
                <a:lnTo>
                  <a:pt x="981" y="1725"/>
                </a:lnTo>
                <a:lnTo>
                  <a:pt x="966" y="1739"/>
                </a:lnTo>
                <a:lnTo>
                  <a:pt x="1008" y="1962"/>
                </a:lnTo>
                <a:lnTo>
                  <a:pt x="1008" y="2010"/>
                </a:lnTo>
                <a:lnTo>
                  <a:pt x="1015" y="2066"/>
                </a:lnTo>
                <a:lnTo>
                  <a:pt x="1043" y="2136"/>
                </a:lnTo>
                <a:lnTo>
                  <a:pt x="1064" y="2191"/>
                </a:lnTo>
                <a:lnTo>
                  <a:pt x="1099" y="2219"/>
                </a:lnTo>
                <a:lnTo>
                  <a:pt x="1141" y="2254"/>
                </a:lnTo>
                <a:lnTo>
                  <a:pt x="1182" y="2337"/>
                </a:lnTo>
                <a:lnTo>
                  <a:pt x="1196" y="2351"/>
                </a:lnTo>
                <a:lnTo>
                  <a:pt x="1217" y="2365"/>
                </a:lnTo>
                <a:lnTo>
                  <a:pt x="1273" y="2497"/>
                </a:lnTo>
                <a:lnTo>
                  <a:pt x="1280" y="2532"/>
                </a:lnTo>
                <a:lnTo>
                  <a:pt x="1335" y="2588"/>
                </a:lnTo>
                <a:lnTo>
                  <a:pt x="1363" y="2630"/>
                </a:lnTo>
                <a:lnTo>
                  <a:pt x="1384" y="2720"/>
                </a:lnTo>
                <a:lnTo>
                  <a:pt x="1405" y="2984"/>
                </a:lnTo>
                <a:lnTo>
                  <a:pt x="1370" y="3193"/>
                </a:lnTo>
                <a:lnTo>
                  <a:pt x="1363" y="3193"/>
                </a:lnTo>
                <a:lnTo>
                  <a:pt x="1363" y="3235"/>
                </a:lnTo>
                <a:lnTo>
                  <a:pt x="1328" y="3249"/>
                </a:lnTo>
                <a:lnTo>
                  <a:pt x="1314" y="3290"/>
                </a:lnTo>
                <a:lnTo>
                  <a:pt x="1342" y="3381"/>
                </a:lnTo>
                <a:lnTo>
                  <a:pt x="1370" y="3388"/>
                </a:lnTo>
                <a:lnTo>
                  <a:pt x="1405" y="3409"/>
                </a:lnTo>
                <a:lnTo>
                  <a:pt x="1405" y="3367"/>
                </a:lnTo>
                <a:lnTo>
                  <a:pt x="1447" y="3339"/>
                </a:lnTo>
                <a:lnTo>
                  <a:pt x="1600" y="3339"/>
                </a:lnTo>
                <a:lnTo>
                  <a:pt x="1739" y="3388"/>
                </a:lnTo>
                <a:lnTo>
                  <a:pt x="1787" y="3423"/>
                </a:lnTo>
                <a:lnTo>
                  <a:pt x="1801" y="3485"/>
                </a:lnTo>
                <a:lnTo>
                  <a:pt x="1787" y="3541"/>
                </a:lnTo>
                <a:lnTo>
                  <a:pt x="1794" y="3576"/>
                </a:lnTo>
                <a:lnTo>
                  <a:pt x="1773" y="3638"/>
                </a:lnTo>
                <a:lnTo>
                  <a:pt x="1739" y="3652"/>
                </a:lnTo>
                <a:lnTo>
                  <a:pt x="1711" y="3666"/>
                </a:lnTo>
                <a:lnTo>
                  <a:pt x="1822" y="3729"/>
                </a:lnTo>
                <a:lnTo>
                  <a:pt x="1989" y="3763"/>
                </a:lnTo>
                <a:lnTo>
                  <a:pt x="2121" y="3833"/>
                </a:lnTo>
                <a:lnTo>
                  <a:pt x="2163" y="3930"/>
                </a:lnTo>
                <a:lnTo>
                  <a:pt x="2184" y="3993"/>
                </a:lnTo>
                <a:lnTo>
                  <a:pt x="2309" y="4042"/>
                </a:lnTo>
                <a:lnTo>
                  <a:pt x="2295" y="4070"/>
                </a:lnTo>
                <a:lnTo>
                  <a:pt x="2330" y="4111"/>
                </a:lnTo>
                <a:lnTo>
                  <a:pt x="2358" y="4188"/>
                </a:lnTo>
                <a:lnTo>
                  <a:pt x="2386" y="4202"/>
                </a:lnTo>
                <a:lnTo>
                  <a:pt x="2421" y="4188"/>
                </a:lnTo>
                <a:lnTo>
                  <a:pt x="2476" y="4292"/>
                </a:lnTo>
                <a:lnTo>
                  <a:pt x="2462" y="4424"/>
                </a:lnTo>
                <a:lnTo>
                  <a:pt x="2421" y="4466"/>
                </a:lnTo>
                <a:lnTo>
                  <a:pt x="2379" y="4459"/>
                </a:lnTo>
                <a:lnTo>
                  <a:pt x="2330" y="4438"/>
                </a:lnTo>
                <a:lnTo>
                  <a:pt x="2316" y="4487"/>
                </a:lnTo>
                <a:lnTo>
                  <a:pt x="2316" y="4515"/>
                </a:lnTo>
                <a:lnTo>
                  <a:pt x="2323" y="4556"/>
                </a:lnTo>
                <a:lnTo>
                  <a:pt x="2393" y="4591"/>
                </a:lnTo>
                <a:lnTo>
                  <a:pt x="2413" y="4626"/>
                </a:lnTo>
                <a:lnTo>
                  <a:pt x="2427" y="4619"/>
                </a:lnTo>
                <a:lnTo>
                  <a:pt x="2476" y="4626"/>
                </a:lnTo>
                <a:lnTo>
                  <a:pt x="2476" y="4612"/>
                </a:lnTo>
                <a:lnTo>
                  <a:pt x="2511" y="4570"/>
                </a:lnTo>
                <a:lnTo>
                  <a:pt x="2497" y="4556"/>
                </a:lnTo>
                <a:lnTo>
                  <a:pt x="2497" y="4536"/>
                </a:lnTo>
                <a:lnTo>
                  <a:pt x="2518" y="4522"/>
                </a:lnTo>
                <a:lnTo>
                  <a:pt x="2615" y="4501"/>
                </a:lnTo>
                <a:lnTo>
                  <a:pt x="2643" y="4536"/>
                </a:lnTo>
                <a:lnTo>
                  <a:pt x="2685" y="4529"/>
                </a:lnTo>
                <a:lnTo>
                  <a:pt x="2907" y="4591"/>
                </a:lnTo>
                <a:lnTo>
                  <a:pt x="2914" y="4536"/>
                </a:lnTo>
                <a:lnTo>
                  <a:pt x="2956" y="4494"/>
                </a:lnTo>
                <a:lnTo>
                  <a:pt x="2970" y="4459"/>
                </a:lnTo>
                <a:lnTo>
                  <a:pt x="3019" y="4466"/>
                </a:lnTo>
                <a:lnTo>
                  <a:pt x="3068" y="4459"/>
                </a:lnTo>
                <a:lnTo>
                  <a:pt x="3179" y="4466"/>
                </a:lnTo>
                <a:lnTo>
                  <a:pt x="3179" y="4355"/>
                </a:lnTo>
                <a:lnTo>
                  <a:pt x="3130" y="4327"/>
                </a:lnTo>
                <a:lnTo>
                  <a:pt x="3109" y="4299"/>
                </a:lnTo>
                <a:lnTo>
                  <a:pt x="3095" y="4285"/>
                </a:lnTo>
                <a:lnTo>
                  <a:pt x="3130" y="4230"/>
                </a:lnTo>
                <a:lnTo>
                  <a:pt x="3130" y="4222"/>
                </a:lnTo>
                <a:lnTo>
                  <a:pt x="3116" y="4188"/>
                </a:lnTo>
                <a:lnTo>
                  <a:pt x="3151" y="4174"/>
                </a:lnTo>
                <a:lnTo>
                  <a:pt x="3179" y="4195"/>
                </a:lnTo>
                <a:lnTo>
                  <a:pt x="3207" y="4174"/>
                </a:lnTo>
                <a:lnTo>
                  <a:pt x="3234" y="4174"/>
                </a:lnTo>
                <a:lnTo>
                  <a:pt x="3262" y="4160"/>
                </a:lnTo>
                <a:lnTo>
                  <a:pt x="3297" y="4132"/>
                </a:lnTo>
                <a:lnTo>
                  <a:pt x="3283" y="4111"/>
                </a:lnTo>
                <a:lnTo>
                  <a:pt x="3339" y="4090"/>
                </a:lnTo>
                <a:lnTo>
                  <a:pt x="3374" y="4090"/>
                </a:lnTo>
                <a:lnTo>
                  <a:pt x="3401" y="4035"/>
                </a:lnTo>
                <a:lnTo>
                  <a:pt x="3408" y="4021"/>
                </a:lnTo>
                <a:lnTo>
                  <a:pt x="3457" y="4035"/>
                </a:lnTo>
                <a:lnTo>
                  <a:pt x="3478" y="4021"/>
                </a:lnTo>
                <a:lnTo>
                  <a:pt x="3492" y="4007"/>
                </a:lnTo>
                <a:lnTo>
                  <a:pt x="3492" y="3958"/>
                </a:lnTo>
                <a:lnTo>
                  <a:pt x="3457" y="3937"/>
                </a:lnTo>
                <a:lnTo>
                  <a:pt x="3443" y="3868"/>
                </a:lnTo>
                <a:lnTo>
                  <a:pt x="3478" y="3868"/>
                </a:lnTo>
                <a:lnTo>
                  <a:pt x="3499" y="3812"/>
                </a:lnTo>
                <a:lnTo>
                  <a:pt x="3513" y="3791"/>
                </a:lnTo>
                <a:lnTo>
                  <a:pt x="3457" y="3763"/>
                </a:lnTo>
                <a:lnTo>
                  <a:pt x="3457" y="3743"/>
                </a:lnTo>
                <a:lnTo>
                  <a:pt x="3422" y="3715"/>
                </a:lnTo>
                <a:lnTo>
                  <a:pt x="3394" y="3701"/>
                </a:lnTo>
                <a:lnTo>
                  <a:pt x="3429" y="3631"/>
                </a:lnTo>
                <a:lnTo>
                  <a:pt x="3443" y="3617"/>
                </a:lnTo>
                <a:lnTo>
                  <a:pt x="3492" y="3680"/>
                </a:lnTo>
                <a:lnTo>
                  <a:pt x="3499" y="3652"/>
                </a:lnTo>
                <a:lnTo>
                  <a:pt x="3513" y="3610"/>
                </a:lnTo>
                <a:lnTo>
                  <a:pt x="3568" y="3582"/>
                </a:lnTo>
                <a:lnTo>
                  <a:pt x="3638" y="3597"/>
                </a:lnTo>
                <a:lnTo>
                  <a:pt x="3631" y="3576"/>
                </a:lnTo>
                <a:lnTo>
                  <a:pt x="3652" y="3569"/>
                </a:lnTo>
                <a:lnTo>
                  <a:pt x="3700" y="3513"/>
                </a:lnTo>
                <a:lnTo>
                  <a:pt x="3742" y="3520"/>
                </a:lnTo>
                <a:lnTo>
                  <a:pt x="3742" y="3506"/>
                </a:lnTo>
                <a:lnTo>
                  <a:pt x="3742" y="3471"/>
                </a:lnTo>
                <a:lnTo>
                  <a:pt x="3728" y="3443"/>
                </a:lnTo>
                <a:lnTo>
                  <a:pt x="3700" y="3436"/>
                </a:lnTo>
                <a:lnTo>
                  <a:pt x="3728" y="3353"/>
                </a:lnTo>
                <a:lnTo>
                  <a:pt x="3728" y="3276"/>
                </a:lnTo>
                <a:lnTo>
                  <a:pt x="3756" y="3193"/>
                </a:lnTo>
                <a:lnTo>
                  <a:pt x="3763" y="3186"/>
                </a:lnTo>
                <a:lnTo>
                  <a:pt x="3784" y="3109"/>
                </a:lnTo>
                <a:lnTo>
                  <a:pt x="3735" y="3082"/>
                </a:lnTo>
                <a:lnTo>
                  <a:pt x="3708" y="3109"/>
                </a:lnTo>
                <a:lnTo>
                  <a:pt x="3687" y="3061"/>
                </a:lnTo>
                <a:lnTo>
                  <a:pt x="3693" y="3040"/>
                </a:lnTo>
                <a:lnTo>
                  <a:pt x="3673" y="2957"/>
                </a:lnTo>
                <a:lnTo>
                  <a:pt x="3687" y="2915"/>
                </a:lnTo>
                <a:lnTo>
                  <a:pt x="3742" y="2859"/>
                </a:lnTo>
                <a:lnTo>
                  <a:pt x="3805" y="2831"/>
                </a:lnTo>
                <a:lnTo>
                  <a:pt x="3840" y="2824"/>
                </a:lnTo>
                <a:lnTo>
                  <a:pt x="3881" y="2720"/>
                </a:lnTo>
                <a:lnTo>
                  <a:pt x="3881" y="2685"/>
                </a:lnTo>
                <a:lnTo>
                  <a:pt x="3902" y="2685"/>
                </a:lnTo>
                <a:lnTo>
                  <a:pt x="3965" y="2713"/>
                </a:lnTo>
                <a:lnTo>
                  <a:pt x="4021" y="2678"/>
                </a:lnTo>
                <a:lnTo>
                  <a:pt x="4062" y="2664"/>
                </a:lnTo>
                <a:lnTo>
                  <a:pt x="4146" y="2616"/>
                </a:lnTo>
                <a:lnTo>
                  <a:pt x="4153" y="2616"/>
                </a:lnTo>
                <a:lnTo>
                  <a:pt x="4181" y="2588"/>
                </a:lnTo>
                <a:lnTo>
                  <a:pt x="4132" y="2546"/>
                </a:lnTo>
                <a:lnTo>
                  <a:pt x="4118" y="2567"/>
                </a:lnTo>
                <a:lnTo>
                  <a:pt x="4097" y="2616"/>
                </a:lnTo>
                <a:lnTo>
                  <a:pt x="4035" y="2588"/>
                </a:lnTo>
                <a:lnTo>
                  <a:pt x="4021" y="2553"/>
                </a:lnTo>
                <a:lnTo>
                  <a:pt x="4035" y="2483"/>
                </a:lnTo>
                <a:lnTo>
                  <a:pt x="3986" y="2421"/>
                </a:lnTo>
                <a:lnTo>
                  <a:pt x="3937" y="2428"/>
                </a:lnTo>
                <a:lnTo>
                  <a:pt x="3930" y="2351"/>
                </a:lnTo>
                <a:lnTo>
                  <a:pt x="3916" y="2351"/>
                </a:lnTo>
                <a:lnTo>
                  <a:pt x="3860" y="2351"/>
                </a:lnTo>
                <a:lnTo>
                  <a:pt x="3854" y="2323"/>
                </a:lnTo>
                <a:lnTo>
                  <a:pt x="3902" y="2275"/>
                </a:lnTo>
                <a:lnTo>
                  <a:pt x="3958" y="2268"/>
                </a:lnTo>
                <a:lnTo>
                  <a:pt x="3972" y="2240"/>
                </a:lnTo>
                <a:lnTo>
                  <a:pt x="4027" y="2198"/>
                </a:lnTo>
                <a:lnTo>
                  <a:pt x="4048" y="2198"/>
                </a:lnTo>
                <a:lnTo>
                  <a:pt x="4048" y="2184"/>
                </a:lnTo>
                <a:lnTo>
                  <a:pt x="4027" y="2163"/>
                </a:lnTo>
                <a:lnTo>
                  <a:pt x="3958" y="2122"/>
                </a:lnTo>
                <a:lnTo>
                  <a:pt x="3986" y="2066"/>
                </a:lnTo>
                <a:lnTo>
                  <a:pt x="4048" y="2066"/>
                </a:lnTo>
                <a:lnTo>
                  <a:pt x="4062" y="2073"/>
                </a:lnTo>
                <a:lnTo>
                  <a:pt x="4090" y="1990"/>
                </a:lnTo>
                <a:lnTo>
                  <a:pt x="4160" y="1892"/>
                </a:lnTo>
                <a:lnTo>
                  <a:pt x="4118" y="1829"/>
                </a:lnTo>
                <a:lnTo>
                  <a:pt x="4132" y="1823"/>
                </a:lnTo>
                <a:lnTo>
                  <a:pt x="4160" y="1809"/>
                </a:lnTo>
                <a:lnTo>
                  <a:pt x="4215" y="1774"/>
                </a:lnTo>
                <a:lnTo>
                  <a:pt x="4215" y="1732"/>
                </a:lnTo>
                <a:lnTo>
                  <a:pt x="4285" y="1739"/>
                </a:lnTo>
                <a:lnTo>
                  <a:pt x="4313" y="1697"/>
                </a:lnTo>
                <a:lnTo>
                  <a:pt x="4327" y="1697"/>
                </a:lnTo>
                <a:lnTo>
                  <a:pt x="4327" y="1739"/>
                </a:lnTo>
                <a:lnTo>
                  <a:pt x="4361" y="1739"/>
                </a:lnTo>
                <a:lnTo>
                  <a:pt x="4361" y="1677"/>
                </a:lnTo>
                <a:lnTo>
                  <a:pt x="4389" y="1683"/>
                </a:lnTo>
                <a:lnTo>
                  <a:pt x="4424" y="1677"/>
                </a:lnTo>
                <a:lnTo>
                  <a:pt x="4361" y="1614"/>
                </a:lnTo>
                <a:lnTo>
                  <a:pt x="4354" y="1600"/>
                </a:lnTo>
                <a:lnTo>
                  <a:pt x="4313" y="1572"/>
                </a:lnTo>
                <a:lnTo>
                  <a:pt x="4278" y="1551"/>
                </a:lnTo>
                <a:lnTo>
                  <a:pt x="4229" y="1565"/>
                </a:lnTo>
                <a:lnTo>
                  <a:pt x="4229" y="1579"/>
                </a:lnTo>
                <a:lnTo>
                  <a:pt x="4167" y="1572"/>
                </a:lnTo>
                <a:lnTo>
                  <a:pt x="4132" y="1600"/>
                </a:lnTo>
                <a:lnTo>
                  <a:pt x="4125" y="1628"/>
                </a:lnTo>
                <a:lnTo>
                  <a:pt x="4083" y="1565"/>
                </a:lnTo>
                <a:lnTo>
                  <a:pt x="4035" y="1579"/>
                </a:lnTo>
                <a:lnTo>
                  <a:pt x="3986" y="1579"/>
                </a:lnTo>
                <a:lnTo>
                  <a:pt x="3930" y="1607"/>
                </a:lnTo>
                <a:lnTo>
                  <a:pt x="3916" y="1593"/>
                </a:lnTo>
                <a:lnTo>
                  <a:pt x="3881" y="1572"/>
                </a:lnTo>
                <a:lnTo>
                  <a:pt x="3833" y="1565"/>
                </a:lnTo>
                <a:lnTo>
                  <a:pt x="3791" y="1565"/>
                </a:lnTo>
                <a:lnTo>
                  <a:pt x="3728" y="1510"/>
                </a:lnTo>
                <a:lnTo>
                  <a:pt x="3673" y="1482"/>
                </a:lnTo>
                <a:lnTo>
                  <a:pt x="3673" y="1454"/>
                </a:lnTo>
                <a:lnTo>
                  <a:pt x="3652" y="1454"/>
                </a:lnTo>
                <a:lnTo>
                  <a:pt x="3603" y="1447"/>
                </a:lnTo>
                <a:lnTo>
                  <a:pt x="3561" y="1454"/>
                </a:lnTo>
                <a:lnTo>
                  <a:pt x="3554" y="1454"/>
                </a:lnTo>
                <a:lnTo>
                  <a:pt x="3499" y="1412"/>
                </a:lnTo>
                <a:lnTo>
                  <a:pt x="3464" y="1377"/>
                </a:lnTo>
                <a:lnTo>
                  <a:pt x="3422" y="1364"/>
                </a:lnTo>
                <a:lnTo>
                  <a:pt x="3339" y="1308"/>
                </a:lnTo>
                <a:lnTo>
                  <a:pt x="3339" y="1252"/>
                </a:lnTo>
                <a:lnTo>
                  <a:pt x="3339" y="1210"/>
                </a:lnTo>
                <a:lnTo>
                  <a:pt x="3283" y="1176"/>
                </a:lnTo>
                <a:lnTo>
                  <a:pt x="3304" y="1141"/>
                </a:lnTo>
                <a:lnTo>
                  <a:pt x="3248" y="1092"/>
                </a:lnTo>
                <a:lnTo>
                  <a:pt x="3228" y="1050"/>
                </a:lnTo>
                <a:lnTo>
                  <a:pt x="3234" y="1037"/>
                </a:lnTo>
                <a:lnTo>
                  <a:pt x="3248" y="1037"/>
                </a:lnTo>
                <a:lnTo>
                  <a:pt x="3241" y="995"/>
                </a:lnTo>
                <a:lnTo>
                  <a:pt x="3283" y="988"/>
                </a:lnTo>
                <a:lnTo>
                  <a:pt x="3311" y="939"/>
                </a:lnTo>
                <a:lnTo>
                  <a:pt x="3367" y="856"/>
                </a:lnTo>
                <a:lnTo>
                  <a:pt x="3401" y="786"/>
                </a:lnTo>
                <a:lnTo>
                  <a:pt x="3401" y="779"/>
                </a:lnTo>
                <a:lnTo>
                  <a:pt x="3394" y="765"/>
                </a:lnTo>
                <a:lnTo>
                  <a:pt x="3339" y="765"/>
                </a:lnTo>
                <a:lnTo>
                  <a:pt x="3297" y="765"/>
                </a:lnTo>
                <a:lnTo>
                  <a:pt x="3248" y="807"/>
                </a:lnTo>
                <a:lnTo>
                  <a:pt x="3228" y="814"/>
                </a:lnTo>
                <a:lnTo>
                  <a:pt x="3179" y="779"/>
                </a:lnTo>
                <a:lnTo>
                  <a:pt x="3130" y="793"/>
                </a:lnTo>
                <a:lnTo>
                  <a:pt x="3130" y="786"/>
                </a:lnTo>
                <a:lnTo>
                  <a:pt x="3151" y="751"/>
                </a:lnTo>
                <a:lnTo>
                  <a:pt x="3179" y="724"/>
                </a:lnTo>
                <a:lnTo>
                  <a:pt x="3172" y="696"/>
                </a:lnTo>
                <a:lnTo>
                  <a:pt x="3165" y="689"/>
                </a:lnTo>
                <a:lnTo>
                  <a:pt x="3081" y="675"/>
                </a:lnTo>
                <a:lnTo>
                  <a:pt x="3068" y="696"/>
                </a:lnTo>
                <a:lnTo>
                  <a:pt x="3033" y="689"/>
                </a:lnTo>
                <a:lnTo>
                  <a:pt x="3019" y="696"/>
                </a:lnTo>
                <a:lnTo>
                  <a:pt x="3005" y="682"/>
                </a:lnTo>
                <a:lnTo>
                  <a:pt x="2970" y="647"/>
                </a:lnTo>
                <a:lnTo>
                  <a:pt x="2921" y="619"/>
                </a:lnTo>
                <a:lnTo>
                  <a:pt x="2907" y="612"/>
                </a:lnTo>
                <a:lnTo>
                  <a:pt x="2914" y="577"/>
                </a:lnTo>
                <a:lnTo>
                  <a:pt x="2866" y="522"/>
                </a:lnTo>
                <a:lnTo>
                  <a:pt x="2803" y="577"/>
                </a:lnTo>
                <a:lnTo>
                  <a:pt x="2803" y="591"/>
                </a:lnTo>
                <a:lnTo>
                  <a:pt x="2768" y="591"/>
                </a:lnTo>
                <a:lnTo>
                  <a:pt x="2713" y="598"/>
                </a:lnTo>
                <a:lnTo>
                  <a:pt x="2692" y="633"/>
                </a:lnTo>
                <a:lnTo>
                  <a:pt x="2650" y="661"/>
                </a:lnTo>
                <a:lnTo>
                  <a:pt x="2629" y="689"/>
                </a:lnTo>
                <a:lnTo>
                  <a:pt x="2615" y="689"/>
                </a:lnTo>
                <a:lnTo>
                  <a:pt x="2490" y="710"/>
                </a:lnTo>
                <a:lnTo>
                  <a:pt x="2518" y="751"/>
                </a:lnTo>
                <a:lnTo>
                  <a:pt x="2594" y="793"/>
                </a:lnTo>
                <a:lnTo>
                  <a:pt x="2594" y="814"/>
                </a:lnTo>
                <a:lnTo>
                  <a:pt x="2574" y="821"/>
                </a:lnTo>
                <a:lnTo>
                  <a:pt x="2490" y="821"/>
                </a:lnTo>
              </a:path>
            </a:pathLst>
          </a:custGeom>
          <a:solidFill>
            <a:schemeClr val="accent4"/>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117" name="Freeform 75"/>
          <p:cNvSpPr>
            <a:spLocks noChangeArrowheads="1"/>
          </p:cNvSpPr>
          <p:nvPr/>
        </p:nvSpPr>
        <p:spPr bwMode="auto">
          <a:xfrm>
            <a:off x="15743696" y="6871116"/>
            <a:ext cx="258888" cy="163628"/>
          </a:xfrm>
          <a:custGeom>
            <a:avLst/>
            <a:gdLst>
              <a:gd name="T0" fmla="*/ 425 w 551"/>
              <a:gd name="T1" fmla="*/ 132 h 349"/>
              <a:gd name="T2" fmla="*/ 411 w 551"/>
              <a:gd name="T3" fmla="*/ 160 h 349"/>
              <a:gd name="T4" fmla="*/ 348 w 551"/>
              <a:gd name="T5" fmla="*/ 132 h 349"/>
              <a:gd name="T6" fmla="*/ 376 w 551"/>
              <a:gd name="T7" fmla="*/ 118 h 349"/>
              <a:gd name="T8" fmla="*/ 265 w 551"/>
              <a:gd name="T9" fmla="*/ 97 h 349"/>
              <a:gd name="T10" fmla="*/ 258 w 551"/>
              <a:gd name="T11" fmla="*/ 97 h 349"/>
              <a:gd name="T12" fmla="*/ 278 w 551"/>
              <a:gd name="T13" fmla="*/ 118 h 349"/>
              <a:gd name="T14" fmla="*/ 265 w 551"/>
              <a:gd name="T15" fmla="*/ 139 h 349"/>
              <a:gd name="T16" fmla="*/ 265 w 551"/>
              <a:gd name="T17" fmla="*/ 153 h 349"/>
              <a:gd name="T18" fmla="*/ 258 w 551"/>
              <a:gd name="T19" fmla="*/ 160 h 349"/>
              <a:gd name="T20" fmla="*/ 237 w 551"/>
              <a:gd name="T21" fmla="*/ 160 h 349"/>
              <a:gd name="T22" fmla="*/ 237 w 551"/>
              <a:gd name="T23" fmla="*/ 181 h 349"/>
              <a:gd name="T24" fmla="*/ 202 w 551"/>
              <a:gd name="T25" fmla="*/ 181 h 349"/>
              <a:gd name="T26" fmla="*/ 153 w 551"/>
              <a:gd name="T27" fmla="*/ 132 h 349"/>
              <a:gd name="T28" fmla="*/ 105 w 551"/>
              <a:gd name="T29" fmla="*/ 139 h 349"/>
              <a:gd name="T30" fmla="*/ 63 w 551"/>
              <a:gd name="T31" fmla="*/ 139 h 349"/>
              <a:gd name="T32" fmla="*/ 21 w 551"/>
              <a:gd name="T33" fmla="*/ 167 h 349"/>
              <a:gd name="T34" fmla="*/ 0 w 551"/>
              <a:gd name="T35" fmla="*/ 216 h 349"/>
              <a:gd name="T36" fmla="*/ 28 w 551"/>
              <a:gd name="T37" fmla="*/ 278 h 349"/>
              <a:gd name="T38" fmla="*/ 28 w 551"/>
              <a:gd name="T39" fmla="*/ 285 h 349"/>
              <a:gd name="T40" fmla="*/ 91 w 551"/>
              <a:gd name="T41" fmla="*/ 320 h 349"/>
              <a:gd name="T42" fmla="*/ 91 w 551"/>
              <a:gd name="T43" fmla="*/ 313 h 349"/>
              <a:gd name="T44" fmla="*/ 132 w 551"/>
              <a:gd name="T45" fmla="*/ 292 h 349"/>
              <a:gd name="T46" fmla="*/ 223 w 551"/>
              <a:gd name="T47" fmla="*/ 320 h 349"/>
              <a:gd name="T48" fmla="*/ 216 w 551"/>
              <a:gd name="T49" fmla="*/ 278 h 349"/>
              <a:gd name="T50" fmla="*/ 265 w 551"/>
              <a:gd name="T51" fmla="*/ 278 h 349"/>
              <a:gd name="T52" fmla="*/ 286 w 551"/>
              <a:gd name="T53" fmla="*/ 292 h 349"/>
              <a:gd name="T54" fmla="*/ 299 w 551"/>
              <a:gd name="T55" fmla="*/ 285 h 349"/>
              <a:gd name="T56" fmla="*/ 320 w 551"/>
              <a:gd name="T57" fmla="*/ 250 h 349"/>
              <a:gd name="T58" fmla="*/ 348 w 551"/>
              <a:gd name="T59" fmla="*/ 257 h 349"/>
              <a:gd name="T60" fmla="*/ 355 w 551"/>
              <a:gd name="T61" fmla="*/ 292 h 349"/>
              <a:gd name="T62" fmla="*/ 362 w 551"/>
              <a:gd name="T63" fmla="*/ 236 h 349"/>
              <a:gd name="T64" fmla="*/ 418 w 551"/>
              <a:gd name="T65" fmla="*/ 250 h 349"/>
              <a:gd name="T66" fmla="*/ 432 w 551"/>
              <a:gd name="T67" fmla="*/ 313 h 349"/>
              <a:gd name="T68" fmla="*/ 466 w 551"/>
              <a:gd name="T69" fmla="*/ 348 h 349"/>
              <a:gd name="T70" fmla="*/ 487 w 551"/>
              <a:gd name="T71" fmla="*/ 348 h 349"/>
              <a:gd name="T72" fmla="*/ 515 w 551"/>
              <a:gd name="T73" fmla="*/ 348 h 349"/>
              <a:gd name="T74" fmla="*/ 529 w 551"/>
              <a:gd name="T75" fmla="*/ 348 h 349"/>
              <a:gd name="T76" fmla="*/ 543 w 551"/>
              <a:gd name="T77" fmla="*/ 299 h 349"/>
              <a:gd name="T78" fmla="*/ 494 w 551"/>
              <a:gd name="T79" fmla="*/ 264 h 349"/>
              <a:gd name="T80" fmla="*/ 494 w 551"/>
              <a:gd name="T81" fmla="*/ 250 h 349"/>
              <a:gd name="T82" fmla="*/ 466 w 551"/>
              <a:gd name="T83" fmla="*/ 236 h 349"/>
              <a:gd name="T84" fmla="*/ 494 w 551"/>
              <a:gd name="T85" fmla="*/ 230 h 349"/>
              <a:gd name="T86" fmla="*/ 522 w 551"/>
              <a:gd name="T87" fmla="*/ 216 h 349"/>
              <a:gd name="T88" fmla="*/ 550 w 551"/>
              <a:gd name="T89" fmla="*/ 195 h 349"/>
              <a:gd name="T90" fmla="*/ 550 w 551"/>
              <a:gd name="T91" fmla="*/ 160 h 349"/>
              <a:gd name="T92" fmla="*/ 543 w 551"/>
              <a:gd name="T93" fmla="*/ 97 h 349"/>
              <a:gd name="T94" fmla="*/ 550 w 551"/>
              <a:gd name="T95" fmla="*/ 49 h 349"/>
              <a:gd name="T96" fmla="*/ 522 w 551"/>
              <a:gd name="T97" fmla="*/ 7 h 349"/>
              <a:gd name="T98" fmla="*/ 494 w 551"/>
              <a:gd name="T99" fmla="*/ 0 h 349"/>
              <a:gd name="T100" fmla="*/ 466 w 551"/>
              <a:gd name="T101" fmla="*/ 56 h 349"/>
              <a:gd name="T102" fmla="*/ 459 w 551"/>
              <a:gd name="T103" fmla="*/ 84 h 349"/>
              <a:gd name="T104" fmla="*/ 425 w 551"/>
              <a:gd name="T105" fmla="*/ 118 h 349"/>
              <a:gd name="T106" fmla="*/ 425 w 551"/>
              <a:gd name="T107" fmla="*/ 13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1" h="349">
                <a:moveTo>
                  <a:pt x="425" y="132"/>
                </a:moveTo>
                <a:lnTo>
                  <a:pt x="411" y="160"/>
                </a:lnTo>
                <a:lnTo>
                  <a:pt x="348" y="132"/>
                </a:lnTo>
                <a:lnTo>
                  <a:pt x="376" y="118"/>
                </a:lnTo>
                <a:lnTo>
                  <a:pt x="265" y="97"/>
                </a:lnTo>
                <a:lnTo>
                  <a:pt x="258" y="97"/>
                </a:lnTo>
                <a:lnTo>
                  <a:pt x="278" y="118"/>
                </a:lnTo>
                <a:lnTo>
                  <a:pt x="265" y="139"/>
                </a:lnTo>
                <a:lnTo>
                  <a:pt x="265" y="153"/>
                </a:lnTo>
                <a:lnTo>
                  <a:pt x="258" y="160"/>
                </a:lnTo>
                <a:lnTo>
                  <a:pt x="237" y="160"/>
                </a:lnTo>
                <a:lnTo>
                  <a:pt x="237" y="181"/>
                </a:lnTo>
                <a:lnTo>
                  <a:pt x="202" y="181"/>
                </a:lnTo>
                <a:lnTo>
                  <a:pt x="153" y="132"/>
                </a:lnTo>
                <a:lnTo>
                  <a:pt x="105" y="139"/>
                </a:lnTo>
                <a:lnTo>
                  <a:pt x="63" y="139"/>
                </a:lnTo>
                <a:lnTo>
                  <a:pt x="21" y="167"/>
                </a:lnTo>
                <a:lnTo>
                  <a:pt x="0" y="216"/>
                </a:lnTo>
                <a:lnTo>
                  <a:pt x="28" y="278"/>
                </a:lnTo>
                <a:lnTo>
                  <a:pt x="28" y="285"/>
                </a:lnTo>
                <a:lnTo>
                  <a:pt x="91" y="320"/>
                </a:lnTo>
                <a:lnTo>
                  <a:pt x="91" y="313"/>
                </a:lnTo>
                <a:lnTo>
                  <a:pt x="132" y="292"/>
                </a:lnTo>
                <a:lnTo>
                  <a:pt x="223" y="320"/>
                </a:lnTo>
                <a:lnTo>
                  <a:pt x="216" y="278"/>
                </a:lnTo>
                <a:lnTo>
                  <a:pt x="265" y="278"/>
                </a:lnTo>
                <a:lnTo>
                  <a:pt x="286" y="292"/>
                </a:lnTo>
                <a:lnTo>
                  <a:pt x="299" y="285"/>
                </a:lnTo>
                <a:lnTo>
                  <a:pt x="320" y="250"/>
                </a:lnTo>
                <a:lnTo>
                  <a:pt x="348" y="257"/>
                </a:lnTo>
                <a:lnTo>
                  <a:pt x="355" y="292"/>
                </a:lnTo>
                <a:lnTo>
                  <a:pt x="362" y="236"/>
                </a:lnTo>
                <a:lnTo>
                  <a:pt x="418" y="250"/>
                </a:lnTo>
                <a:lnTo>
                  <a:pt x="432" y="313"/>
                </a:lnTo>
                <a:lnTo>
                  <a:pt x="466" y="348"/>
                </a:lnTo>
                <a:lnTo>
                  <a:pt x="487" y="348"/>
                </a:lnTo>
                <a:lnTo>
                  <a:pt x="515" y="348"/>
                </a:lnTo>
                <a:lnTo>
                  <a:pt x="529" y="348"/>
                </a:lnTo>
                <a:lnTo>
                  <a:pt x="543" y="299"/>
                </a:lnTo>
                <a:lnTo>
                  <a:pt x="494" y="264"/>
                </a:lnTo>
                <a:lnTo>
                  <a:pt x="494" y="250"/>
                </a:lnTo>
                <a:lnTo>
                  <a:pt x="466" y="236"/>
                </a:lnTo>
                <a:lnTo>
                  <a:pt x="494" y="230"/>
                </a:lnTo>
                <a:lnTo>
                  <a:pt x="522" y="216"/>
                </a:lnTo>
                <a:lnTo>
                  <a:pt x="550" y="195"/>
                </a:lnTo>
                <a:lnTo>
                  <a:pt x="550" y="160"/>
                </a:lnTo>
                <a:lnTo>
                  <a:pt x="543" y="97"/>
                </a:lnTo>
                <a:lnTo>
                  <a:pt x="550" y="49"/>
                </a:lnTo>
                <a:lnTo>
                  <a:pt x="522" y="7"/>
                </a:lnTo>
                <a:lnTo>
                  <a:pt x="494" y="0"/>
                </a:lnTo>
                <a:lnTo>
                  <a:pt x="466" y="56"/>
                </a:lnTo>
                <a:lnTo>
                  <a:pt x="459" y="84"/>
                </a:lnTo>
                <a:lnTo>
                  <a:pt x="425" y="118"/>
                </a:lnTo>
                <a:lnTo>
                  <a:pt x="425" y="132"/>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8" name="Freeform 76"/>
          <p:cNvSpPr>
            <a:spLocks noChangeArrowheads="1"/>
          </p:cNvSpPr>
          <p:nvPr/>
        </p:nvSpPr>
        <p:spPr bwMode="auto">
          <a:xfrm>
            <a:off x="16331890" y="7368215"/>
            <a:ext cx="53848" cy="72493"/>
          </a:xfrm>
          <a:custGeom>
            <a:avLst/>
            <a:gdLst>
              <a:gd name="T0" fmla="*/ 56 w 113"/>
              <a:gd name="T1" fmla="*/ 14 h 154"/>
              <a:gd name="T2" fmla="*/ 84 w 113"/>
              <a:gd name="T3" fmla="*/ 42 h 154"/>
              <a:gd name="T4" fmla="*/ 98 w 113"/>
              <a:gd name="T5" fmla="*/ 77 h 154"/>
              <a:gd name="T6" fmla="*/ 112 w 113"/>
              <a:gd name="T7" fmla="*/ 112 h 154"/>
              <a:gd name="T8" fmla="*/ 91 w 113"/>
              <a:gd name="T9" fmla="*/ 153 h 154"/>
              <a:gd name="T10" fmla="*/ 77 w 113"/>
              <a:gd name="T11" fmla="*/ 146 h 154"/>
              <a:gd name="T12" fmla="*/ 28 w 113"/>
              <a:gd name="T13" fmla="*/ 91 h 154"/>
              <a:gd name="T14" fmla="*/ 14 w 113"/>
              <a:gd name="T15" fmla="*/ 77 h 154"/>
              <a:gd name="T16" fmla="*/ 0 w 113"/>
              <a:gd name="T17" fmla="*/ 49 h 154"/>
              <a:gd name="T18" fmla="*/ 21 w 113"/>
              <a:gd name="T19" fmla="*/ 49 h 154"/>
              <a:gd name="T20" fmla="*/ 28 w 113"/>
              <a:gd name="T21" fmla="*/ 0 h 154"/>
              <a:gd name="T22" fmla="*/ 56 w 113"/>
              <a:gd name="T23" fmla="*/ 1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54">
                <a:moveTo>
                  <a:pt x="56" y="14"/>
                </a:moveTo>
                <a:lnTo>
                  <a:pt x="84" y="42"/>
                </a:lnTo>
                <a:lnTo>
                  <a:pt x="98" y="77"/>
                </a:lnTo>
                <a:lnTo>
                  <a:pt x="112" y="112"/>
                </a:lnTo>
                <a:lnTo>
                  <a:pt x="91" y="153"/>
                </a:lnTo>
                <a:lnTo>
                  <a:pt x="77" y="146"/>
                </a:lnTo>
                <a:lnTo>
                  <a:pt x="28" y="91"/>
                </a:lnTo>
                <a:lnTo>
                  <a:pt x="14" y="77"/>
                </a:lnTo>
                <a:lnTo>
                  <a:pt x="0" y="49"/>
                </a:lnTo>
                <a:lnTo>
                  <a:pt x="21" y="49"/>
                </a:lnTo>
                <a:lnTo>
                  <a:pt x="28" y="0"/>
                </a:lnTo>
                <a:lnTo>
                  <a:pt x="56" y="1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9" name="Freeform 77"/>
          <p:cNvSpPr>
            <a:spLocks noChangeArrowheads="1"/>
          </p:cNvSpPr>
          <p:nvPr/>
        </p:nvSpPr>
        <p:spPr bwMode="auto">
          <a:xfrm>
            <a:off x="15505518" y="6670205"/>
            <a:ext cx="37280" cy="66280"/>
          </a:xfrm>
          <a:custGeom>
            <a:avLst/>
            <a:gdLst>
              <a:gd name="T0" fmla="*/ 56 w 78"/>
              <a:gd name="T1" fmla="*/ 0 h 140"/>
              <a:gd name="T2" fmla="*/ 77 w 78"/>
              <a:gd name="T3" fmla="*/ 41 h 140"/>
              <a:gd name="T4" fmla="*/ 77 w 78"/>
              <a:gd name="T5" fmla="*/ 69 h 140"/>
              <a:gd name="T6" fmla="*/ 70 w 78"/>
              <a:gd name="T7" fmla="*/ 90 h 140"/>
              <a:gd name="T8" fmla="*/ 21 w 78"/>
              <a:gd name="T9" fmla="*/ 139 h 140"/>
              <a:gd name="T10" fmla="*/ 0 w 78"/>
              <a:gd name="T11" fmla="*/ 90 h 140"/>
              <a:gd name="T12" fmla="*/ 21 w 78"/>
              <a:gd name="T13" fmla="*/ 7 h 140"/>
              <a:gd name="T14" fmla="*/ 42 w 78"/>
              <a:gd name="T15" fmla="*/ 0 h 140"/>
              <a:gd name="T16" fmla="*/ 56 w 78"/>
              <a:gd name="T1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40">
                <a:moveTo>
                  <a:pt x="56" y="0"/>
                </a:moveTo>
                <a:lnTo>
                  <a:pt x="77" y="41"/>
                </a:lnTo>
                <a:lnTo>
                  <a:pt x="77" y="69"/>
                </a:lnTo>
                <a:lnTo>
                  <a:pt x="70" y="90"/>
                </a:lnTo>
                <a:lnTo>
                  <a:pt x="21" y="139"/>
                </a:lnTo>
                <a:lnTo>
                  <a:pt x="0" y="90"/>
                </a:lnTo>
                <a:lnTo>
                  <a:pt x="21" y="7"/>
                </a:lnTo>
                <a:lnTo>
                  <a:pt x="42" y="0"/>
                </a:lnTo>
                <a:lnTo>
                  <a:pt x="56"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0" name="Freeform 78"/>
          <p:cNvSpPr>
            <a:spLocks noChangeArrowheads="1"/>
          </p:cNvSpPr>
          <p:nvPr/>
        </p:nvSpPr>
        <p:spPr bwMode="auto">
          <a:xfrm>
            <a:off x="15698131" y="7134165"/>
            <a:ext cx="43493" cy="45567"/>
          </a:xfrm>
          <a:custGeom>
            <a:avLst/>
            <a:gdLst>
              <a:gd name="T0" fmla="*/ 21 w 91"/>
              <a:gd name="T1" fmla="*/ 62 h 98"/>
              <a:gd name="T2" fmla="*/ 56 w 91"/>
              <a:gd name="T3" fmla="*/ 41 h 98"/>
              <a:gd name="T4" fmla="*/ 63 w 91"/>
              <a:gd name="T5" fmla="*/ 0 h 98"/>
              <a:gd name="T6" fmla="*/ 69 w 91"/>
              <a:gd name="T7" fmla="*/ 34 h 98"/>
              <a:gd name="T8" fmla="*/ 90 w 91"/>
              <a:gd name="T9" fmla="*/ 69 h 98"/>
              <a:gd name="T10" fmla="*/ 90 w 91"/>
              <a:gd name="T11" fmla="*/ 90 h 98"/>
              <a:gd name="T12" fmla="*/ 63 w 91"/>
              <a:gd name="T13" fmla="*/ 97 h 98"/>
              <a:gd name="T14" fmla="*/ 0 w 91"/>
              <a:gd name="T15" fmla="*/ 83 h 98"/>
              <a:gd name="T16" fmla="*/ 21 w 91"/>
              <a:gd name="T17"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8">
                <a:moveTo>
                  <a:pt x="21" y="62"/>
                </a:moveTo>
                <a:lnTo>
                  <a:pt x="56" y="41"/>
                </a:lnTo>
                <a:lnTo>
                  <a:pt x="63" y="0"/>
                </a:lnTo>
                <a:lnTo>
                  <a:pt x="69" y="34"/>
                </a:lnTo>
                <a:lnTo>
                  <a:pt x="90" y="69"/>
                </a:lnTo>
                <a:lnTo>
                  <a:pt x="90" y="90"/>
                </a:lnTo>
                <a:lnTo>
                  <a:pt x="63" y="97"/>
                </a:lnTo>
                <a:lnTo>
                  <a:pt x="0" y="83"/>
                </a:lnTo>
                <a:lnTo>
                  <a:pt x="21" y="62"/>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1" name="Freeform 79"/>
          <p:cNvSpPr>
            <a:spLocks noChangeArrowheads="1"/>
          </p:cNvSpPr>
          <p:nvPr/>
        </p:nvSpPr>
        <p:spPr bwMode="auto">
          <a:xfrm>
            <a:off x="15890743" y="7407568"/>
            <a:ext cx="22783" cy="33140"/>
          </a:xfrm>
          <a:custGeom>
            <a:avLst/>
            <a:gdLst>
              <a:gd name="T0" fmla="*/ 42 w 50"/>
              <a:gd name="T1" fmla="*/ 69 h 70"/>
              <a:gd name="T2" fmla="*/ 49 w 50"/>
              <a:gd name="T3" fmla="*/ 69 h 70"/>
              <a:gd name="T4" fmla="*/ 49 w 50"/>
              <a:gd name="T5" fmla="*/ 28 h 70"/>
              <a:gd name="T6" fmla="*/ 35 w 50"/>
              <a:gd name="T7" fmla="*/ 0 h 70"/>
              <a:gd name="T8" fmla="*/ 7 w 50"/>
              <a:gd name="T9" fmla="*/ 7 h 70"/>
              <a:gd name="T10" fmla="*/ 0 w 50"/>
              <a:gd name="T11" fmla="*/ 69 h 70"/>
              <a:gd name="T12" fmla="*/ 42 w 50"/>
              <a:gd name="T13" fmla="*/ 69 h 70"/>
            </a:gdLst>
            <a:ahLst/>
            <a:cxnLst>
              <a:cxn ang="0">
                <a:pos x="T0" y="T1"/>
              </a:cxn>
              <a:cxn ang="0">
                <a:pos x="T2" y="T3"/>
              </a:cxn>
              <a:cxn ang="0">
                <a:pos x="T4" y="T5"/>
              </a:cxn>
              <a:cxn ang="0">
                <a:pos x="T6" y="T7"/>
              </a:cxn>
              <a:cxn ang="0">
                <a:pos x="T8" y="T9"/>
              </a:cxn>
              <a:cxn ang="0">
                <a:pos x="T10" y="T11"/>
              </a:cxn>
              <a:cxn ang="0">
                <a:pos x="T12" y="T13"/>
              </a:cxn>
            </a:cxnLst>
            <a:rect l="0" t="0" r="r" b="b"/>
            <a:pathLst>
              <a:path w="50" h="70">
                <a:moveTo>
                  <a:pt x="42" y="69"/>
                </a:moveTo>
                <a:lnTo>
                  <a:pt x="49" y="69"/>
                </a:lnTo>
                <a:lnTo>
                  <a:pt x="49" y="28"/>
                </a:lnTo>
                <a:lnTo>
                  <a:pt x="35" y="0"/>
                </a:lnTo>
                <a:lnTo>
                  <a:pt x="7" y="7"/>
                </a:lnTo>
                <a:lnTo>
                  <a:pt x="0" y="69"/>
                </a:lnTo>
                <a:lnTo>
                  <a:pt x="42" y="69"/>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2" name="Freeform 80"/>
          <p:cNvSpPr>
            <a:spLocks noChangeArrowheads="1"/>
          </p:cNvSpPr>
          <p:nvPr/>
        </p:nvSpPr>
        <p:spPr bwMode="auto">
          <a:xfrm>
            <a:off x="16512076" y="7498704"/>
            <a:ext cx="14498" cy="22784"/>
          </a:xfrm>
          <a:custGeom>
            <a:avLst/>
            <a:gdLst>
              <a:gd name="T0" fmla="*/ 21 w 29"/>
              <a:gd name="T1" fmla="*/ 0 h 49"/>
              <a:gd name="T2" fmla="*/ 28 w 29"/>
              <a:gd name="T3" fmla="*/ 7 h 49"/>
              <a:gd name="T4" fmla="*/ 7 w 29"/>
              <a:gd name="T5" fmla="*/ 27 h 49"/>
              <a:gd name="T6" fmla="*/ 21 w 29"/>
              <a:gd name="T7" fmla="*/ 34 h 49"/>
              <a:gd name="T8" fmla="*/ 7 w 29"/>
              <a:gd name="T9" fmla="*/ 48 h 49"/>
              <a:gd name="T10" fmla="*/ 0 w 29"/>
              <a:gd name="T11" fmla="*/ 27 h 49"/>
              <a:gd name="T12" fmla="*/ 21 w 29"/>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9" h="49">
                <a:moveTo>
                  <a:pt x="21" y="0"/>
                </a:moveTo>
                <a:lnTo>
                  <a:pt x="28" y="7"/>
                </a:lnTo>
                <a:lnTo>
                  <a:pt x="7" y="27"/>
                </a:lnTo>
                <a:lnTo>
                  <a:pt x="21" y="34"/>
                </a:lnTo>
                <a:lnTo>
                  <a:pt x="7" y="48"/>
                </a:lnTo>
                <a:lnTo>
                  <a:pt x="0" y="27"/>
                </a:lnTo>
                <a:lnTo>
                  <a:pt x="21"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3" name="Freeform 81"/>
          <p:cNvSpPr>
            <a:spLocks noChangeArrowheads="1"/>
          </p:cNvSpPr>
          <p:nvPr/>
        </p:nvSpPr>
        <p:spPr bwMode="auto">
          <a:xfrm>
            <a:off x="15575935" y="6287025"/>
            <a:ext cx="14498" cy="16570"/>
          </a:xfrm>
          <a:custGeom>
            <a:avLst/>
            <a:gdLst>
              <a:gd name="T0" fmla="*/ 0 w 29"/>
              <a:gd name="T1" fmla="*/ 21 h 36"/>
              <a:gd name="T2" fmla="*/ 14 w 29"/>
              <a:gd name="T3" fmla="*/ 35 h 36"/>
              <a:gd name="T4" fmla="*/ 28 w 29"/>
              <a:gd name="T5" fmla="*/ 7 h 36"/>
              <a:gd name="T6" fmla="*/ 14 w 29"/>
              <a:gd name="T7" fmla="*/ 0 h 36"/>
              <a:gd name="T8" fmla="*/ 0 w 29"/>
              <a:gd name="T9" fmla="*/ 21 h 36"/>
            </a:gdLst>
            <a:ahLst/>
            <a:cxnLst>
              <a:cxn ang="0">
                <a:pos x="T0" y="T1"/>
              </a:cxn>
              <a:cxn ang="0">
                <a:pos x="T2" y="T3"/>
              </a:cxn>
              <a:cxn ang="0">
                <a:pos x="T4" y="T5"/>
              </a:cxn>
              <a:cxn ang="0">
                <a:pos x="T6" y="T7"/>
              </a:cxn>
              <a:cxn ang="0">
                <a:pos x="T8" y="T9"/>
              </a:cxn>
            </a:cxnLst>
            <a:rect l="0" t="0" r="r" b="b"/>
            <a:pathLst>
              <a:path w="29" h="36">
                <a:moveTo>
                  <a:pt x="0" y="21"/>
                </a:moveTo>
                <a:lnTo>
                  <a:pt x="14" y="35"/>
                </a:lnTo>
                <a:lnTo>
                  <a:pt x="28" y="7"/>
                </a:lnTo>
                <a:lnTo>
                  <a:pt x="14" y="0"/>
                </a:lnTo>
                <a:lnTo>
                  <a:pt x="0" y="21"/>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4" name="Freeform 82"/>
          <p:cNvSpPr>
            <a:spLocks noChangeArrowheads="1"/>
          </p:cNvSpPr>
          <p:nvPr/>
        </p:nvSpPr>
        <p:spPr bwMode="auto">
          <a:xfrm>
            <a:off x="16083356" y="6881473"/>
            <a:ext cx="6213" cy="6214"/>
          </a:xfrm>
          <a:custGeom>
            <a:avLst/>
            <a:gdLst>
              <a:gd name="T0" fmla="*/ 0 w 15"/>
              <a:gd name="T1" fmla="*/ 7 h 15"/>
              <a:gd name="T2" fmla="*/ 0 w 15"/>
              <a:gd name="T3" fmla="*/ 14 h 15"/>
              <a:gd name="T4" fmla="*/ 14 w 15"/>
              <a:gd name="T5" fmla="*/ 0 h 15"/>
              <a:gd name="T6" fmla="*/ 0 w 15"/>
              <a:gd name="T7" fmla="*/ 0 h 15"/>
              <a:gd name="T8" fmla="*/ 0 w 15"/>
              <a:gd name="T9" fmla="*/ 7 h 15"/>
            </a:gdLst>
            <a:ahLst/>
            <a:cxnLst>
              <a:cxn ang="0">
                <a:pos x="T0" y="T1"/>
              </a:cxn>
              <a:cxn ang="0">
                <a:pos x="T2" y="T3"/>
              </a:cxn>
              <a:cxn ang="0">
                <a:pos x="T4" y="T5"/>
              </a:cxn>
              <a:cxn ang="0">
                <a:pos x="T6" y="T7"/>
              </a:cxn>
              <a:cxn ang="0">
                <a:pos x="T8" y="T9"/>
              </a:cxn>
            </a:cxnLst>
            <a:rect l="0" t="0" r="r" b="b"/>
            <a:pathLst>
              <a:path w="15" h="15">
                <a:moveTo>
                  <a:pt x="0" y="7"/>
                </a:moveTo>
                <a:lnTo>
                  <a:pt x="0" y="14"/>
                </a:lnTo>
                <a:lnTo>
                  <a:pt x="14" y="0"/>
                </a:lnTo>
                <a:lnTo>
                  <a:pt x="0" y="0"/>
                </a:lnTo>
                <a:lnTo>
                  <a:pt x="0" y="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5" name="Freeform 83"/>
          <p:cNvSpPr>
            <a:spLocks noChangeArrowheads="1"/>
          </p:cNvSpPr>
          <p:nvPr/>
        </p:nvSpPr>
        <p:spPr bwMode="auto">
          <a:xfrm>
            <a:off x="15538655" y="5655295"/>
            <a:ext cx="14498" cy="16570"/>
          </a:xfrm>
          <a:custGeom>
            <a:avLst/>
            <a:gdLst>
              <a:gd name="T0" fmla="*/ 14 w 29"/>
              <a:gd name="T1" fmla="*/ 0 h 36"/>
              <a:gd name="T2" fmla="*/ 28 w 29"/>
              <a:gd name="T3" fmla="*/ 14 h 36"/>
              <a:gd name="T4" fmla="*/ 7 w 29"/>
              <a:gd name="T5" fmla="*/ 35 h 36"/>
              <a:gd name="T6" fmla="*/ 0 w 29"/>
              <a:gd name="T7" fmla="*/ 14 h 36"/>
              <a:gd name="T8" fmla="*/ 14 w 29"/>
              <a:gd name="T9" fmla="*/ 0 h 36"/>
            </a:gdLst>
            <a:ahLst/>
            <a:cxnLst>
              <a:cxn ang="0">
                <a:pos x="T0" y="T1"/>
              </a:cxn>
              <a:cxn ang="0">
                <a:pos x="T2" y="T3"/>
              </a:cxn>
              <a:cxn ang="0">
                <a:pos x="T4" y="T5"/>
              </a:cxn>
              <a:cxn ang="0">
                <a:pos x="T6" y="T7"/>
              </a:cxn>
              <a:cxn ang="0">
                <a:pos x="T8" y="T9"/>
              </a:cxn>
            </a:cxnLst>
            <a:rect l="0" t="0" r="r" b="b"/>
            <a:pathLst>
              <a:path w="29" h="36">
                <a:moveTo>
                  <a:pt x="14" y="0"/>
                </a:moveTo>
                <a:lnTo>
                  <a:pt x="28" y="14"/>
                </a:lnTo>
                <a:lnTo>
                  <a:pt x="7" y="35"/>
                </a:lnTo>
                <a:lnTo>
                  <a:pt x="0" y="14"/>
                </a:lnTo>
                <a:lnTo>
                  <a:pt x="14"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6" name="Freeform 84"/>
          <p:cNvSpPr>
            <a:spLocks noChangeArrowheads="1"/>
          </p:cNvSpPr>
          <p:nvPr/>
        </p:nvSpPr>
        <p:spPr bwMode="auto">
          <a:xfrm>
            <a:off x="17344662" y="5903844"/>
            <a:ext cx="55920" cy="43497"/>
          </a:xfrm>
          <a:custGeom>
            <a:avLst/>
            <a:gdLst>
              <a:gd name="T0" fmla="*/ 35 w 119"/>
              <a:gd name="T1" fmla="*/ 90 h 91"/>
              <a:gd name="T2" fmla="*/ 90 w 119"/>
              <a:gd name="T3" fmla="*/ 56 h 91"/>
              <a:gd name="T4" fmla="*/ 118 w 119"/>
              <a:gd name="T5" fmla="*/ 49 h 91"/>
              <a:gd name="T6" fmla="*/ 84 w 119"/>
              <a:gd name="T7" fmla="*/ 0 h 91"/>
              <a:gd name="T8" fmla="*/ 70 w 119"/>
              <a:gd name="T9" fmla="*/ 14 h 91"/>
              <a:gd name="T10" fmla="*/ 0 w 119"/>
              <a:gd name="T11" fmla="*/ 0 h 91"/>
              <a:gd name="T12" fmla="*/ 0 w 119"/>
              <a:gd name="T13" fmla="*/ 28 h 91"/>
              <a:gd name="T14" fmla="*/ 14 w 119"/>
              <a:gd name="T15" fmla="*/ 62 h 91"/>
              <a:gd name="T16" fmla="*/ 35 w 119"/>
              <a:gd name="T17" fmla="*/ 9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35" y="90"/>
                </a:moveTo>
                <a:lnTo>
                  <a:pt x="90" y="56"/>
                </a:lnTo>
                <a:lnTo>
                  <a:pt x="118" y="49"/>
                </a:lnTo>
                <a:lnTo>
                  <a:pt x="84" y="0"/>
                </a:lnTo>
                <a:lnTo>
                  <a:pt x="70" y="14"/>
                </a:lnTo>
                <a:lnTo>
                  <a:pt x="0" y="0"/>
                </a:lnTo>
                <a:lnTo>
                  <a:pt x="0" y="28"/>
                </a:lnTo>
                <a:lnTo>
                  <a:pt x="14" y="62"/>
                </a:lnTo>
                <a:lnTo>
                  <a:pt x="35" y="9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7" name="Freeform 85"/>
          <p:cNvSpPr>
            <a:spLocks noChangeArrowheads="1"/>
          </p:cNvSpPr>
          <p:nvPr/>
        </p:nvSpPr>
        <p:spPr bwMode="auto">
          <a:xfrm>
            <a:off x="17526919" y="6110970"/>
            <a:ext cx="16569" cy="20712"/>
          </a:xfrm>
          <a:custGeom>
            <a:avLst/>
            <a:gdLst>
              <a:gd name="T0" fmla="*/ 34 w 35"/>
              <a:gd name="T1" fmla="*/ 7 h 43"/>
              <a:gd name="T2" fmla="*/ 34 w 35"/>
              <a:gd name="T3" fmla="*/ 42 h 43"/>
              <a:gd name="T4" fmla="*/ 0 w 35"/>
              <a:gd name="T5" fmla="*/ 14 h 43"/>
              <a:gd name="T6" fmla="*/ 21 w 35"/>
              <a:gd name="T7" fmla="*/ 0 h 43"/>
              <a:gd name="T8" fmla="*/ 34 w 35"/>
              <a:gd name="T9" fmla="*/ 7 h 43"/>
            </a:gdLst>
            <a:ahLst/>
            <a:cxnLst>
              <a:cxn ang="0">
                <a:pos x="T0" y="T1"/>
              </a:cxn>
              <a:cxn ang="0">
                <a:pos x="T2" y="T3"/>
              </a:cxn>
              <a:cxn ang="0">
                <a:pos x="T4" y="T5"/>
              </a:cxn>
              <a:cxn ang="0">
                <a:pos x="T6" y="T7"/>
              </a:cxn>
              <a:cxn ang="0">
                <a:pos x="T8" y="T9"/>
              </a:cxn>
            </a:cxnLst>
            <a:rect l="0" t="0" r="r" b="b"/>
            <a:pathLst>
              <a:path w="35" h="43">
                <a:moveTo>
                  <a:pt x="34" y="7"/>
                </a:moveTo>
                <a:lnTo>
                  <a:pt x="34" y="42"/>
                </a:lnTo>
                <a:lnTo>
                  <a:pt x="0" y="14"/>
                </a:lnTo>
                <a:lnTo>
                  <a:pt x="21" y="0"/>
                </a:lnTo>
                <a:lnTo>
                  <a:pt x="34" y="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8" name="Freeform 86"/>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9" name="Freeform 87"/>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0" name="Freeform 88"/>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1" name="Freeform 89"/>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2" name="Freeform 90"/>
          <p:cNvSpPr>
            <a:spLocks noChangeArrowheads="1"/>
          </p:cNvSpPr>
          <p:nvPr/>
        </p:nvSpPr>
        <p:spPr bwMode="auto">
          <a:xfrm>
            <a:off x="15043659" y="4538896"/>
            <a:ext cx="2748362" cy="1437444"/>
          </a:xfrm>
          <a:custGeom>
            <a:avLst/>
            <a:gdLst>
              <a:gd name="T0" fmla="*/ 3081 w 5850"/>
              <a:gd name="T1" fmla="*/ 390 h 3062"/>
              <a:gd name="T2" fmla="*/ 2782 w 5850"/>
              <a:gd name="T3" fmla="*/ 494 h 3062"/>
              <a:gd name="T4" fmla="*/ 2650 w 5850"/>
              <a:gd name="T5" fmla="*/ 445 h 3062"/>
              <a:gd name="T6" fmla="*/ 2462 w 5850"/>
              <a:gd name="T7" fmla="*/ 390 h 3062"/>
              <a:gd name="T8" fmla="*/ 2184 w 5850"/>
              <a:gd name="T9" fmla="*/ 494 h 3062"/>
              <a:gd name="T10" fmla="*/ 1843 w 5850"/>
              <a:gd name="T11" fmla="*/ 334 h 3062"/>
              <a:gd name="T12" fmla="*/ 1593 w 5850"/>
              <a:gd name="T13" fmla="*/ 209 h 3062"/>
              <a:gd name="T14" fmla="*/ 1384 w 5850"/>
              <a:gd name="T15" fmla="*/ 160 h 3062"/>
              <a:gd name="T16" fmla="*/ 1182 w 5850"/>
              <a:gd name="T17" fmla="*/ 84 h 3062"/>
              <a:gd name="T18" fmla="*/ 1064 w 5850"/>
              <a:gd name="T19" fmla="*/ 84 h 3062"/>
              <a:gd name="T20" fmla="*/ 904 w 5850"/>
              <a:gd name="T21" fmla="*/ 63 h 3062"/>
              <a:gd name="T22" fmla="*/ 709 w 5850"/>
              <a:gd name="T23" fmla="*/ 14 h 3062"/>
              <a:gd name="T24" fmla="*/ 577 w 5850"/>
              <a:gd name="T25" fmla="*/ 98 h 3062"/>
              <a:gd name="T26" fmla="*/ 306 w 5850"/>
              <a:gd name="T27" fmla="*/ 160 h 3062"/>
              <a:gd name="T28" fmla="*/ 208 w 5850"/>
              <a:gd name="T29" fmla="*/ 397 h 3062"/>
              <a:gd name="T30" fmla="*/ 132 w 5850"/>
              <a:gd name="T31" fmla="*/ 529 h 3062"/>
              <a:gd name="T32" fmla="*/ 271 w 5850"/>
              <a:gd name="T33" fmla="*/ 696 h 3062"/>
              <a:gd name="T34" fmla="*/ 180 w 5850"/>
              <a:gd name="T35" fmla="*/ 960 h 3062"/>
              <a:gd name="T36" fmla="*/ 7 w 5850"/>
              <a:gd name="T37" fmla="*/ 988 h 3062"/>
              <a:gd name="T38" fmla="*/ 139 w 5850"/>
              <a:gd name="T39" fmla="*/ 1155 h 3062"/>
              <a:gd name="T40" fmla="*/ 334 w 5850"/>
              <a:gd name="T41" fmla="*/ 1183 h 3062"/>
              <a:gd name="T42" fmla="*/ 473 w 5850"/>
              <a:gd name="T43" fmla="*/ 1294 h 3062"/>
              <a:gd name="T44" fmla="*/ 396 w 5850"/>
              <a:gd name="T45" fmla="*/ 1579 h 3062"/>
              <a:gd name="T46" fmla="*/ 667 w 5850"/>
              <a:gd name="T47" fmla="*/ 1530 h 3062"/>
              <a:gd name="T48" fmla="*/ 918 w 5850"/>
              <a:gd name="T49" fmla="*/ 1642 h 3062"/>
              <a:gd name="T50" fmla="*/ 1293 w 5850"/>
              <a:gd name="T51" fmla="*/ 1517 h 3062"/>
              <a:gd name="T52" fmla="*/ 1586 w 5850"/>
              <a:gd name="T53" fmla="*/ 1753 h 3062"/>
              <a:gd name="T54" fmla="*/ 1899 w 5850"/>
              <a:gd name="T55" fmla="*/ 1899 h 3062"/>
              <a:gd name="T56" fmla="*/ 2149 w 5850"/>
              <a:gd name="T57" fmla="*/ 2080 h 3062"/>
              <a:gd name="T58" fmla="*/ 2344 w 5850"/>
              <a:gd name="T59" fmla="*/ 2219 h 3062"/>
              <a:gd name="T60" fmla="*/ 2699 w 5850"/>
              <a:gd name="T61" fmla="*/ 2247 h 3062"/>
              <a:gd name="T62" fmla="*/ 2970 w 5850"/>
              <a:gd name="T63" fmla="*/ 2184 h 3062"/>
              <a:gd name="T64" fmla="*/ 3283 w 5850"/>
              <a:gd name="T65" fmla="*/ 2268 h 3062"/>
              <a:gd name="T66" fmla="*/ 3429 w 5850"/>
              <a:gd name="T67" fmla="*/ 2143 h 3062"/>
              <a:gd name="T68" fmla="*/ 3714 w 5850"/>
              <a:gd name="T69" fmla="*/ 2031 h 3062"/>
              <a:gd name="T70" fmla="*/ 3881 w 5850"/>
              <a:gd name="T71" fmla="*/ 2129 h 3062"/>
              <a:gd name="T72" fmla="*/ 4028 w 5850"/>
              <a:gd name="T73" fmla="*/ 2268 h 3062"/>
              <a:gd name="T74" fmla="*/ 4111 w 5850"/>
              <a:gd name="T75" fmla="*/ 2393 h 3062"/>
              <a:gd name="T76" fmla="*/ 4083 w 5850"/>
              <a:gd name="T77" fmla="*/ 2630 h 3062"/>
              <a:gd name="T78" fmla="*/ 4361 w 5850"/>
              <a:gd name="T79" fmla="*/ 2908 h 3062"/>
              <a:gd name="T80" fmla="*/ 4681 w 5850"/>
              <a:gd name="T81" fmla="*/ 3026 h 3062"/>
              <a:gd name="T82" fmla="*/ 4855 w 5850"/>
              <a:gd name="T83" fmla="*/ 2859 h 3062"/>
              <a:gd name="T84" fmla="*/ 4932 w 5850"/>
              <a:gd name="T85" fmla="*/ 2671 h 3062"/>
              <a:gd name="T86" fmla="*/ 5092 w 5850"/>
              <a:gd name="T87" fmla="*/ 2643 h 3062"/>
              <a:gd name="T88" fmla="*/ 5280 w 5850"/>
              <a:gd name="T89" fmla="*/ 2595 h 3062"/>
              <a:gd name="T90" fmla="*/ 5467 w 5850"/>
              <a:gd name="T91" fmla="*/ 2623 h 3062"/>
              <a:gd name="T92" fmla="*/ 5502 w 5850"/>
              <a:gd name="T93" fmla="*/ 2790 h 3062"/>
              <a:gd name="T94" fmla="*/ 5620 w 5850"/>
              <a:gd name="T95" fmla="*/ 2831 h 3062"/>
              <a:gd name="T96" fmla="*/ 5800 w 5850"/>
              <a:gd name="T97" fmla="*/ 2797 h 3062"/>
              <a:gd name="T98" fmla="*/ 5842 w 5850"/>
              <a:gd name="T99" fmla="*/ 2595 h 3062"/>
              <a:gd name="T100" fmla="*/ 5440 w 5850"/>
              <a:gd name="T101" fmla="*/ 2240 h 3062"/>
              <a:gd name="T102" fmla="*/ 5141 w 5850"/>
              <a:gd name="T103" fmla="*/ 1607 h 3062"/>
              <a:gd name="T104" fmla="*/ 5022 w 5850"/>
              <a:gd name="T105" fmla="*/ 828 h 3062"/>
              <a:gd name="T106" fmla="*/ 5182 w 5850"/>
              <a:gd name="T107" fmla="*/ 696 h 3062"/>
              <a:gd name="T108" fmla="*/ 5085 w 5850"/>
              <a:gd name="T109" fmla="*/ 536 h 3062"/>
              <a:gd name="T110" fmla="*/ 4987 w 5850"/>
              <a:gd name="T111" fmla="*/ 466 h 3062"/>
              <a:gd name="T112" fmla="*/ 4772 w 5850"/>
              <a:gd name="T113" fmla="*/ 362 h 3062"/>
              <a:gd name="T114" fmla="*/ 4493 w 5850"/>
              <a:gd name="T115" fmla="*/ 348 h 3062"/>
              <a:gd name="T116" fmla="*/ 4160 w 5850"/>
              <a:gd name="T117" fmla="*/ 459 h 3062"/>
              <a:gd name="T118" fmla="*/ 3721 w 5850"/>
              <a:gd name="T119" fmla="*/ 438 h 3062"/>
              <a:gd name="T120" fmla="*/ 3471 w 5850"/>
              <a:gd name="T121" fmla="*/ 390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0" h="3062">
                <a:moveTo>
                  <a:pt x="3374" y="411"/>
                </a:moveTo>
                <a:lnTo>
                  <a:pt x="3318" y="431"/>
                </a:lnTo>
                <a:lnTo>
                  <a:pt x="3297" y="431"/>
                </a:lnTo>
                <a:lnTo>
                  <a:pt x="3227" y="431"/>
                </a:lnTo>
                <a:lnTo>
                  <a:pt x="3213" y="445"/>
                </a:lnTo>
                <a:lnTo>
                  <a:pt x="3165" y="411"/>
                </a:lnTo>
                <a:lnTo>
                  <a:pt x="3116" y="390"/>
                </a:lnTo>
                <a:lnTo>
                  <a:pt x="3081" y="390"/>
                </a:lnTo>
                <a:lnTo>
                  <a:pt x="3061" y="411"/>
                </a:lnTo>
                <a:lnTo>
                  <a:pt x="3012" y="404"/>
                </a:lnTo>
                <a:lnTo>
                  <a:pt x="2970" y="397"/>
                </a:lnTo>
                <a:lnTo>
                  <a:pt x="2928" y="431"/>
                </a:lnTo>
                <a:lnTo>
                  <a:pt x="2887" y="445"/>
                </a:lnTo>
                <a:lnTo>
                  <a:pt x="2880" y="466"/>
                </a:lnTo>
                <a:lnTo>
                  <a:pt x="2824" y="466"/>
                </a:lnTo>
                <a:lnTo>
                  <a:pt x="2782" y="494"/>
                </a:lnTo>
                <a:lnTo>
                  <a:pt x="2796" y="473"/>
                </a:lnTo>
                <a:lnTo>
                  <a:pt x="2761" y="480"/>
                </a:lnTo>
                <a:lnTo>
                  <a:pt x="2761" y="473"/>
                </a:lnTo>
                <a:lnTo>
                  <a:pt x="2754" y="473"/>
                </a:lnTo>
                <a:lnTo>
                  <a:pt x="2740" y="459"/>
                </a:lnTo>
                <a:lnTo>
                  <a:pt x="2706" y="459"/>
                </a:lnTo>
                <a:lnTo>
                  <a:pt x="2671" y="438"/>
                </a:lnTo>
                <a:lnTo>
                  <a:pt x="2650" y="445"/>
                </a:lnTo>
                <a:lnTo>
                  <a:pt x="2636" y="438"/>
                </a:lnTo>
                <a:lnTo>
                  <a:pt x="2587" y="431"/>
                </a:lnTo>
                <a:lnTo>
                  <a:pt x="2539" y="404"/>
                </a:lnTo>
                <a:lnTo>
                  <a:pt x="2553" y="390"/>
                </a:lnTo>
                <a:lnTo>
                  <a:pt x="2525" y="327"/>
                </a:lnTo>
                <a:lnTo>
                  <a:pt x="2504" y="327"/>
                </a:lnTo>
                <a:lnTo>
                  <a:pt x="2490" y="348"/>
                </a:lnTo>
                <a:lnTo>
                  <a:pt x="2462" y="390"/>
                </a:lnTo>
                <a:lnTo>
                  <a:pt x="2462" y="369"/>
                </a:lnTo>
                <a:lnTo>
                  <a:pt x="2441" y="334"/>
                </a:lnTo>
                <a:lnTo>
                  <a:pt x="2379" y="411"/>
                </a:lnTo>
                <a:lnTo>
                  <a:pt x="2358" y="459"/>
                </a:lnTo>
                <a:lnTo>
                  <a:pt x="2330" y="473"/>
                </a:lnTo>
                <a:lnTo>
                  <a:pt x="2295" y="494"/>
                </a:lnTo>
                <a:lnTo>
                  <a:pt x="2274" y="494"/>
                </a:lnTo>
                <a:lnTo>
                  <a:pt x="2184" y="494"/>
                </a:lnTo>
                <a:lnTo>
                  <a:pt x="2149" y="473"/>
                </a:lnTo>
                <a:lnTo>
                  <a:pt x="2080" y="438"/>
                </a:lnTo>
                <a:lnTo>
                  <a:pt x="2045" y="431"/>
                </a:lnTo>
                <a:lnTo>
                  <a:pt x="2017" y="390"/>
                </a:lnTo>
                <a:lnTo>
                  <a:pt x="2003" y="348"/>
                </a:lnTo>
                <a:lnTo>
                  <a:pt x="1968" y="334"/>
                </a:lnTo>
                <a:lnTo>
                  <a:pt x="1906" y="376"/>
                </a:lnTo>
                <a:lnTo>
                  <a:pt x="1843" y="334"/>
                </a:lnTo>
                <a:lnTo>
                  <a:pt x="1822" y="334"/>
                </a:lnTo>
                <a:lnTo>
                  <a:pt x="1815" y="313"/>
                </a:lnTo>
                <a:lnTo>
                  <a:pt x="1766" y="299"/>
                </a:lnTo>
                <a:lnTo>
                  <a:pt x="1753" y="292"/>
                </a:lnTo>
                <a:lnTo>
                  <a:pt x="1718" y="250"/>
                </a:lnTo>
                <a:lnTo>
                  <a:pt x="1669" y="230"/>
                </a:lnTo>
                <a:lnTo>
                  <a:pt x="1614" y="237"/>
                </a:lnTo>
                <a:lnTo>
                  <a:pt x="1593" y="209"/>
                </a:lnTo>
                <a:lnTo>
                  <a:pt x="1572" y="209"/>
                </a:lnTo>
                <a:lnTo>
                  <a:pt x="1537" y="237"/>
                </a:lnTo>
                <a:lnTo>
                  <a:pt x="1516" y="244"/>
                </a:lnTo>
                <a:lnTo>
                  <a:pt x="1474" y="244"/>
                </a:lnTo>
                <a:lnTo>
                  <a:pt x="1454" y="202"/>
                </a:lnTo>
                <a:lnTo>
                  <a:pt x="1398" y="209"/>
                </a:lnTo>
                <a:lnTo>
                  <a:pt x="1398" y="195"/>
                </a:lnTo>
                <a:lnTo>
                  <a:pt x="1384" y="160"/>
                </a:lnTo>
                <a:lnTo>
                  <a:pt x="1356" y="146"/>
                </a:lnTo>
                <a:lnTo>
                  <a:pt x="1363" y="111"/>
                </a:lnTo>
                <a:lnTo>
                  <a:pt x="1349" y="70"/>
                </a:lnTo>
                <a:lnTo>
                  <a:pt x="1293" y="14"/>
                </a:lnTo>
                <a:lnTo>
                  <a:pt x="1266" y="14"/>
                </a:lnTo>
                <a:lnTo>
                  <a:pt x="1266" y="21"/>
                </a:lnTo>
                <a:lnTo>
                  <a:pt x="1224" y="63"/>
                </a:lnTo>
                <a:lnTo>
                  <a:pt x="1182" y="84"/>
                </a:lnTo>
                <a:lnTo>
                  <a:pt x="1189" y="63"/>
                </a:lnTo>
                <a:lnTo>
                  <a:pt x="1196" y="14"/>
                </a:lnTo>
                <a:lnTo>
                  <a:pt x="1161" y="0"/>
                </a:lnTo>
                <a:lnTo>
                  <a:pt x="1133" y="14"/>
                </a:lnTo>
                <a:lnTo>
                  <a:pt x="1113" y="42"/>
                </a:lnTo>
                <a:lnTo>
                  <a:pt x="1154" y="104"/>
                </a:lnTo>
                <a:lnTo>
                  <a:pt x="1126" y="139"/>
                </a:lnTo>
                <a:lnTo>
                  <a:pt x="1064" y="84"/>
                </a:lnTo>
                <a:lnTo>
                  <a:pt x="1057" y="84"/>
                </a:lnTo>
                <a:lnTo>
                  <a:pt x="1036" y="132"/>
                </a:lnTo>
                <a:lnTo>
                  <a:pt x="1029" y="174"/>
                </a:lnTo>
                <a:lnTo>
                  <a:pt x="1022" y="139"/>
                </a:lnTo>
                <a:lnTo>
                  <a:pt x="960" y="104"/>
                </a:lnTo>
                <a:lnTo>
                  <a:pt x="925" y="63"/>
                </a:lnTo>
                <a:lnTo>
                  <a:pt x="918" y="49"/>
                </a:lnTo>
                <a:lnTo>
                  <a:pt x="904" y="63"/>
                </a:lnTo>
                <a:lnTo>
                  <a:pt x="897" y="70"/>
                </a:lnTo>
                <a:lnTo>
                  <a:pt x="925" y="104"/>
                </a:lnTo>
                <a:lnTo>
                  <a:pt x="855" y="167"/>
                </a:lnTo>
                <a:lnTo>
                  <a:pt x="772" y="132"/>
                </a:lnTo>
                <a:lnTo>
                  <a:pt x="709" y="111"/>
                </a:lnTo>
                <a:lnTo>
                  <a:pt x="723" y="70"/>
                </a:lnTo>
                <a:lnTo>
                  <a:pt x="723" y="21"/>
                </a:lnTo>
                <a:lnTo>
                  <a:pt x="709" y="14"/>
                </a:lnTo>
                <a:lnTo>
                  <a:pt x="688" y="7"/>
                </a:lnTo>
                <a:lnTo>
                  <a:pt x="674" y="63"/>
                </a:lnTo>
                <a:lnTo>
                  <a:pt x="612" y="77"/>
                </a:lnTo>
                <a:lnTo>
                  <a:pt x="577" y="14"/>
                </a:lnTo>
                <a:lnTo>
                  <a:pt x="563" y="14"/>
                </a:lnTo>
                <a:lnTo>
                  <a:pt x="556" y="21"/>
                </a:lnTo>
                <a:lnTo>
                  <a:pt x="556" y="35"/>
                </a:lnTo>
                <a:lnTo>
                  <a:pt x="577" y="98"/>
                </a:lnTo>
                <a:lnTo>
                  <a:pt x="542" y="132"/>
                </a:lnTo>
                <a:lnTo>
                  <a:pt x="535" y="132"/>
                </a:lnTo>
                <a:lnTo>
                  <a:pt x="501" y="77"/>
                </a:lnTo>
                <a:lnTo>
                  <a:pt x="466" y="84"/>
                </a:lnTo>
                <a:lnTo>
                  <a:pt x="396" y="98"/>
                </a:lnTo>
                <a:lnTo>
                  <a:pt x="382" y="111"/>
                </a:lnTo>
                <a:lnTo>
                  <a:pt x="347" y="132"/>
                </a:lnTo>
                <a:lnTo>
                  <a:pt x="306" y="160"/>
                </a:lnTo>
                <a:lnTo>
                  <a:pt x="278" y="202"/>
                </a:lnTo>
                <a:lnTo>
                  <a:pt x="292" y="202"/>
                </a:lnTo>
                <a:lnTo>
                  <a:pt x="278" y="244"/>
                </a:lnTo>
                <a:lnTo>
                  <a:pt x="292" y="250"/>
                </a:lnTo>
                <a:lnTo>
                  <a:pt x="278" y="271"/>
                </a:lnTo>
                <a:lnTo>
                  <a:pt x="243" y="306"/>
                </a:lnTo>
                <a:lnTo>
                  <a:pt x="229" y="376"/>
                </a:lnTo>
                <a:lnTo>
                  <a:pt x="208" y="397"/>
                </a:lnTo>
                <a:lnTo>
                  <a:pt x="201" y="411"/>
                </a:lnTo>
                <a:lnTo>
                  <a:pt x="180" y="438"/>
                </a:lnTo>
                <a:lnTo>
                  <a:pt x="173" y="445"/>
                </a:lnTo>
                <a:lnTo>
                  <a:pt x="146" y="445"/>
                </a:lnTo>
                <a:lnTo>
                  <a:pt x="146" y="466"/>
                </a:lnTo>
                <a:lnTo>
                  <a:pt x="153" y="473"/>
                </a:lnTo>
                <a:lnTo>
                  <a:pt x="146" y="501"/>
                </a:lnTo>
                <a:lnTo>
                  <a:pt x="132" y="529"/>
                </a:lnTo>
                <a:lnTo>
                  <a:pt x="132" y="536"/>
                </a:lnTo>
                <a:lnTo>
                  <a:pt x="153" y="543"/>
                </a:lnTo>
                <a:lnTo>
                  <a:pt x="153" y="571"/>
                </a:lnTo>
                <a:lnTo>
                  <a:pt x="194" y="563"/>
                </a:lnTo>
                <a:lnTo>
                  <a:pt x="208" y="577"/>
                </a:lnTo>
                <a:lnTo>
                  <a:pt x="236" y="591"/>
                </a:lnTo>
                <a:lnTo>
                  <a:pt x="264" y="689"/>
                </a:lnTo>
                <a:lnTo>
                  <a:pt x="271" y="696"/>
                </a:lnTo>
                <a:lnTo>
                  <a:pt x="250" y="710"/>
                </a:lnTo>
                <a:lnTo>
                  <a:pt x="201" y="738"/>
                </a:lnTo>
                <a:lnTo>
                  <a:pt x="194" y="765"/>
                </a:lnTo>
                <a:lnTo>
                  <a:pt x="146" y="800"/>
                </a:lnTo>
                <a:lnTo>
                  <a:pt x="146" y="828"/>
                </a:lnTo>
                <a:lnTo>
                  <a:pt x="201" y="863"/>
                </a:lnTo>
                <a:lnTo>
                  <a:pt x="208" y="890"/>
                </a:lnTo>
                <a:lnTo>
                  <a:pt x="180" y="960"/>
                </a:lnTo>
                <a:lnTo>
                  <a:pt x="201" y="981"/>
                </a:lnTo>
                <a:lnTo>
                  <a:pt x="167" y="988"/>
                </a:lnTo>
                <a:lnTo>
                  <a:pt x="167" y="1002"/>
                </a:lnTo>
                <a:lnTo>
                  <a:pt x="104" y="1002"/>
                </a:lnTo>
                <a:lnTo>
                  <a:pt x="97" y="981"/>
                </a:lnTo>
                <a:lnTo>
                  <a:pt x="62" y="925"/>
                </a:lnTo>
                <a:lnTo>
                  <a:pt x="69" y="995"/>
                </a:lnTo>
                <a:lnTo>
                  <a:pt x="7" y="988"/>
                </a:lnTo>
                <a:lnTo>
                  <a:pt x="13" y="1023"/>
                </a:lnTo>
                <a:lnTo>
                  <a:pt x="0" y="1065"/>
                </a:lnTo>
                <a:lnTo>
                  <a:pt x="7" y="1148"/>
                </a:lnTo>
                <a:lnTo>
                  <a:pt x="76" y="1127"/>
                </a:lnTo>
                <a:lnTo>
                  <a:pt x="97" y="1155"/>
                </a:lnTo>
                <a:lnTo>
                  <a:pt x="69" y="1183"/>
                </a:lnTo>
                <a:lnTo>
                  <a:pt x="139" y="1183"/>
                </a:lnTo>
                <a:lnTo>
                  <a:pt x="139" y="1155"/>
                </a:lnTo>
                <a:lnTo>
                  <a:pt x="167" y="1162"/>
                </a:lnTo>
                <a:lnTo>
                  <a:pt x="180" y="1183"/>
                </a:lnTo>
                <a:lnTo>
                  <a:pt x="250" y="1231"/>
                </a:lnTo>
                <a:lnTo>
                  <a:pt x="278" y="1217"/>
                </a:lnTo>
                <a:lnTo>
                  <a:pt x="299" y="1224"/>
                </a:lnTo>
                <a:lnTo>
                  <a:pt x="313" y="1197"/>
                </a:lnTo>
                <a:lnTo>
                  <a:pt x="327" y="1211"/>
                </a:lnTo>
                <a:lnTo>
                  <a:pt x="334" y="1183"/>
                </a:lnTo>
                <a:lnTo>
                  <a:pt x="361" y="1197"/>
                </a:lnTo>
                <a:lnTo>
                  <a:pt x="361" y="1231"/>
                </a:lnTo>
                <a:lnTo>
                  <a:pt x="396" y="1245"/>
                </a:lnTo>
                <a:lnTo>
                  <a:pt x="410" y="1231"/>
                </a:lnTo>
                <a:lnTo>
                  <a:pt x="424" y="1259"/>
                </a:lnTo>
                <a:lnTo>
                  <a:pt x="480" y="1266"/>
                </a:lnTo>
                <a:lnTo>
                  <a:pt x="480" y="1280"/>
                </a:lnTo>
                <a:lnTo>
                  <a:pt x="473" y="1294"/>
                </a:lnTo>
                <a:lnTo>
                  <a:pt x="501" y="1329"/>
                </a:lnTo>
                <a:lnTo>
                  <a:pt x="480" y="1391"/>
                </a:lnTo>
                <a:lnTo>
                  <a:pt x="480" y="1440"/>
                </a:lnTo>
                <a:lnTo>
                  <a:pt x="445" y="1440"/>
                </a:lnTo>
                <a:lnTo>
                  <a:pt x="445" y="1447"/>
                </a:lnTo>
                <a:lnTo>
                  <a:pt x="410" y="1524"/>
                </a:lnTo>
                <a:lnTo>
                  <a:pt x="382" y="1579"/>
                </a:lnTo>
                <a:lnTo>
                  <a:pt x="396" y="1579"/>
                </a:lnTo>
                <a:lnTo>
                  <a:pt x="445" y="1558"/>
                </a:lnTo>
                <a:lnTo>
                  <a:pt x="459" y="1593"/>
                </a:lnTo>
                <a:lnTo>
                  <a:pt x="494" y="1558"/>
                </a:lnTo>
                <a:lnTo>
                  <a:pt x="577" y="1551"/>
                </a:lnTo>
                <a:lnTo>
                  <a:pt x="591" y="1530"/>
                </a:lnTo>
                <a:lnTo>
                  <a:pt x="626" y="1544"/>
                </a:lnTo>
                <a:lnTo>
                  <a:pt x="626" y="1551"/>
                </a:lnTo>
                <a:lnTo>
                  <a:pt x="667" y="1530"/>
                </a:lnTo>
                <a:lnTo>
                  <a:pt x="695" y="1572"/>
                </a:lnTo>
                <a:lnTo>
                  <a:pt x="751" y="1586"/>
                </a:lnTo>
                <a:lnTo>
                  <a:pt x="786" y="1684"/>
                </a:lnTo>
                <a:lnTo>
                  <a:pt x="800" y="1684"/>
                </a:lnTo>
                <a:lnTo>
                  <a:pt x="862" y="1656"/>
                </a:lnTo>
                <a:lnTo>
                  <a:pt x="890" y="1656"/>
                </a:lnTo>
                <a:lnTo>
                  <a:pt x="897" y="1642"/>
                </a:lnTo>
                <a:lnTo>
                  <a:pt x="918" y="1642"/>
                </a:lnTo>
                <a:lnTo>
                  <a:pt x="918" y="1607"/>
                </a:lnTo>
                <a:lnTo>
                  <a:pt x="1015" y="1496"/>
                </a:lnTo>
                <a:lnTo>
                  <a:pt x="1022" y="1461"/>
                </a:lnTo>
                <a:lnTo>
                  <a:pt x="1147" y="1454"/>
                </a:lnTo>
                <a:lnTo>
                  <a:pt x="1182" y="1454"/>
                </a:lnTo>
                <a:lnTo>
                  <a:pt x="1266" y="1482"/>
                </a:lnTo>
                <a:lnTo>
                  <a:pt x="1266" y="1496"/>
                </a:lnTo>
                <a:lnTo>
                  <a:pt x="1293" y="1517"/>
                </a:lnTo>
                <a:lnTo>
                  <a:pt x="1321" y="1530"/>
                </a:lnTo>
                <a:lnTo>
                  <a:pt x="1293" y="1607"/>
                </a:lnTo>
                <a:lnTo>
                  <a:pt x="1342" y="1649"/>
                </a:lnTo>
                <a:lnTo>
                  <a:pt x="1398" y="1677"/>
                </a:lnTo>
                <a:lnTo>
                  <a:pt x="1447" y="1711"/>
                </a:lnTo>
                <a:lnTo>
                  <a:pt x="1481" y="1725"/>
                </a:lnTo>
                <a:lnTo>
                  <a:pt x="1551" y="1718"/>
                </a:lnTo>
                <a:lnTo>
                  <a:pt x="1586" y="1753"/>
                </a:lnTo>
                <a:lnTo>
                  <a:pt x="1634" y="1788"/>
                </a:lnTo>
                <a:lnTo>
                  <a:pt x="1641" y="1802"/>
                </a:lnTo>
                <a:lnTo>
                  <a:pt x="1648" y="1809"/>
                </a:lnTo>
                <a:lnTo>
                  <a:pt x="1676" y="1823"/>
                </a:lnTo>
                <a:lnTo>
                  <a:pt x="1704" y="1851"/>
                </a:lnTo>
                <a:lnTo>
                  <a:pt x="1739" y="1906"/>
                </a:lnTo>
                <a:lnTo>
                  <a:pt x="1808" y="1857"/>
                </a:lnTo>
                <a:lnTo>
                  <a:pt x="1899" y="1899"/>
                </a:lnTo>
                <a:lnTo>
                  <a:pt x="1941" y="1913"/>
                </a:lnTo>
                <a:lnTo>
                  <a:pt x="1982" y="1948"/>
                </a:lnTo>
                <a:lnTo>
                  <a:pt x="2003" y="1976"/>
                </a:lnTo>
                <a:lnTo>
                  <a:pt x="2038" y="1990"/>
                </a:lnTo>
                <a:lnTo>
                  <a:pt x="2094" y="1990"/>
                </a:lnTo>
                <a:lnTo>
                  <a:pt x="2135" y="2018"/>
                </a:lnTo>
                <a:lnTo>
                  <a:pt x="2128" y="2066"/>
                </a:lnTo>
                <a:lnTo>
                  <a:pt x="2149" y="2080"/>
                </a:lnTo>
                <a:lnTo>
                  <a:pt x="2177" y="2108"/>
                </a:lnTo>
                <a:lnTo>
                  <a:pt x="2177" y="2136"/>
                </a:lnTo>
                <a:lnTo>
                  <a:pt x="2184" y="2150"/>
                </a:lnTo>
                <a:lnTo>
                  <a:pt x="2274" y="2212"/>
                </a:lnTo>
                <a:lnTo>
                  <a:pt x="2274" y="2233"/>
                </a:lnTo>
                <a:lnTo>
                  <a:pt x="2323" y="2233"/>
                </a:lnTo>
                <a:lnTo>
                  <a:pt x="2344" y="2233"/>
                </a:lnTo>
                <a:lnTo>
                  <a:pt x="2344" y="2219"/>
                </a:lnTo>
                <a:lnTo>
                  <a:pt x="2344" y="2178"/>
                </a:lnTo>
                <a:lnTo>
                  <a:pt x="2379" y="2150"/>
                </a:lnTo>
                <a:lnTo>
                  <a:pt x="2434" y="2150"/>
                </a:lnTo>
                <a:lnTo>
                  <a:pt x="2490" y="2150"/>
                </a:lnTo>
                <a:lnTo>
                  <a:pt x="2567" y="2164"/>
                </a:lnTo>
                <a:lnTo>
                  <a:pt x="2601" y="2205"/>
                </a:lnTo>
                <a:lnTo>
                  <a:pt x="2664" y="2240"/>
                </a:lnTo>
                <a:lnTo>
                  <a:pt x="2699" y="2247"/>
                </a:lnTo>
                <a:lnTo>
                  <a:pt x="2727" y="2275"/>
                </a:lnTo>
                <a:lnTo>
                  <a:pt x="2740" y="2275"/>
                </a:lnTo>
                <a:lnTo>
                  <a:pt x="2768" y="2275"/>
                </a:lnTo>
                <a:lnTo>
                  <a:pt x="2803" y="2317"/>
                </a:lnTo>
                <a:lnTo>
                  <a:pt x="2803" y="2358"/>
                </a:lnTo>
                <a:lnTo>
                  <a:pt x="2831" y="2358"/>
                </a:lnTo>
                <a:lnTo>
                  <a:pt x="2915" y="2261"/>
                </a:lnTo>
                <a:lnTo>
                  <a:pt x="2970" y="2184"/>
                </a:lnTo>
                <a:lnTo>
                  <a:pt x="2991" y="2205"/>
                </a:lnTo>
                <a:lnTo>
                  <a:pt x="2970" y="2261"/>
                </a:lnTo>
                <a:lnTo>
                  <a:pt x="3019" y="2282"/>
                </a:lnTo>
                <a:lnTo>
                  <a:pt x="3047" y="2296"/>
                </a:lnTo>
                <a:lnTo>
                  <a:pt x="3116" y="2296"/>
                </a:lnTo>
                <a:lnTo>
                  <a:pt x="3123" y="2282"/>
                </a:lnTo>
                <a:lnTo>
                  <a:pt x="3179" y="2247"/>
                </a:lnTo>
                <a:lnTo>
                  <a:pt x="3283" y="2268"/>
                </a:lnTo>
                <a:lnTo>
                  <a:pt x="3290" y="2275"/>
                </a:lnTo>
                <a:lnTo>
                  <a:pt x="3374" y="2275"/>
                </a:lnTo>
                <a:lnTo>
                  <a:pt x="3394" y="2268"/>
                </a:lnTo>
                <a:lnTo>
                  <a:pt x="3394" y="2247"/>
                </a:lnTo>
                <a:lnTo>
                  <a:pt x="3318" y="2205"/>
                </a:lnTo>
                <a:lnTo>
                  <a:pt x="3290" y="2164"/>
                </a:lnTo>
                <a:lnTo>
                  <a:pt x="3415" y="2143"/>
                </a:lnTo>
                <a:lnTo>
                  <a:pt x="3429" y="2143"/>
                </a:lnTo>
                <a:lnTo>
                  <a:pt x="3450" y="2115"/>
                </a:lnTo>
                <a:lnTo>
                  <a:pt x="3492" y="2087"/>
                </a:lnTo>
                <a:lnTo>
                  <a:pt x="3513" y="2052"/>
                </a:lnTo>
                <a:lnTo>
                  <a:pt x="3568" y="2045"/>
                </a:lnTo>
                <a:lnTo>
                  <a:pt x="3603" y="2045"/>
                </a:lnTo>
                <a:lnTo>
                  <a:pt x="3603" y="2031"/>
                </a:lnTo>
                <a:lnTo>
                  <a:pt x="3666" y="1976"/>
                </a:lnTo>
                <a:lnTo>
                  <a:pt x="3714" y="2031"/>
                </a:lnTo>
                <a:lnTo>
                  <a:pt x="3707" y="2066"/>
                </a:lnTo>
                <a:lnTo>
                  <a:pt x="3721" y="2073"/>
                </a:lnTo>
                <a:lnTo>
                  <a:pt x="3770" y="2101"/>
                </a:lnTo>
                <a:lnTo>
                  <a:pt x="3805" y="2136"/>
                </a:lnTo>
                <a:lnTo>
                  <a:pt x="3819" y="2150"/>
                </a:lnTo>
                <a:lnTo>
                  <a:pt x="3833" y="2143"/>
                </a:lnTo>
                <a:lnTo>
                  <a:pt x="3868" y="2150"/>
                </a:lnTo>
                <a:lnTo>
                  <a:pt x="3881" y="2129"/>
                </a:lnTo>
                <a:lnTo>
                  <a:pt x="3965" y="2143"/>
                </a:lnTo>
                <a:lnTo>
                  <a:pt x="3972" y="2150"/>
                </a:lnTo>
                <a:lnTo>
                  <a:pt x="3979" y="2178"/>
                </a:lnTo>
                <a:lnTo>
                  <a:pt x="3951" y="2205"/>
                </a:lnTo>
                <a:lnTo>
                  <a:pt x="3930" y="2240"/>
                </a:lnTo>
                <a:lnTo>
                  <a:pt x="3930" y="2247"/>
                </a:lnTo>
                <a:lnTo>
                  <a:pt x="3979" y="2233"/>
                </a:lnTo>
                <a:lnTo>
                  <a:pt x="4028" y="2268"/>
                </a:lnTo>
                <a:lnTo>
                  <a:pt x="4048" y="2261"/>
                </a:lnTo>
                <a:lnTo>
                  <a:pt x="4097" y="2219"/>
                </a:lnTo>
                <a:lnTo>
                  <a:pt x="4139" y="2219"/>
                </a:lnTo>
                <a:lnTo>
                  <a:pt x="4194" y="2219"/>
                </a:lnTo>
                <a:lnTo>
                  <a:pt x="4201" y="2233"/>
                </a:lnTo>
                <a:lnTo>
                  <a:pt x="4201" y="2240"/>
                </a:lnTo>
                <a:lnTo>
                  <a:pt x="4167" y="2310"/>
                </a:lnTo>
                <a:lnTo>
                  <a:pt x="4111" y="2393"/>
                </a:lnTo>
                <a:lnTo>
                  <a:pt x="4083" y="2442"/>
                </a:lnTo>
                <a:lnTo>
                  <a:pt x="4041" y="2449"/>
                </a:lnTo>
                <a:lnTo>
                  <a:pt x="4048" y="2491"/>
                </a:lnTo>
                <a:lnTo>
                  <a:pt x="4034" y="2491"/>
                </a:lnTo>
                <a:lnTo>
                  <a:pt x="4028" y="2504"/>
                </a:lnTo>
                <a:lnTo>
                  <a:pt x="4048" y="2546"/>
                </a:lnTo>
                <a:lnTo>
                  <a:pt x="4104" y="2595"/>
                </a:lnTo>
                <a:lnTo>
                  <a:pt x="4083" y="2630"/>
                </a:lnTo>
                <a:lnTo>
                  <a:pt x="4139" y="2664"/>
                </a:lnTo>
                <a:lnTo>
                  <a:pt x="4139" y="2706"/>
                </a:lnTo>
                <a:lnTo>
                  <a:pt x="4139" y="2762"/>
                </a:lnTo>
                <a:lnTo>
                  <a:pt x="4222" y="2818"/>
                </a:lnTo>
                <a:lnTo>
                  <a:pt x="4264" y="2831"/>
                </a:lnTo>
                <a:lnTo>
                  <a:pt x="4299" y="2866"/>
                </a:lnTo>
                <a:lnTo>
                  <a:pt x="4354" y="2908"/>
                </a:lnTo>
                <a:lnTo>
                  <a:pt x="4361" y="2908"/>
                </a:lnTo>
                <a:lnTo>
                  <a:pt x="4403" y="2901"/>
                </a:lnTo>
                <a:lnTo>
                  <a:pt x="4452" y="2908"/>
                </a:lnTo>
                <a:lnTo>
                  <a:pt x="4473" y="2908"/>
                </a:lnTo>
                <a:lnTo>
                  <a:pt x="4473" y="2936"/>
                </a:lnTo>
                <a:lnTo>
                  <a:pt x="4528" y="2964"/>
                </a:lnTo>
                <a:lnTo>
                  <a:pt x="4591" y="3019"/>
                </a:lnTo>
                <a:lnTo>
                  <a:pt x="4633" y="3019"/>
                </a:lnTo>
                <a:lnTo>
                  <a:pt x="4681" y="3026"/>
                </a:lnTo>
                <a:lnTo>
                  <a:pt x="4716" y="3047"/>
                </a:lnTo>
                <a:lnTo>
                  <a:pt x="4730" y="3061"/>
                </a:lnTo>
                <a:lnTo>
                  <a:pt x="4786" y="3033"/>
                </a:lnTo>
                <a:lnTo>
                  <a:pt x="4765" y="3005"/>
                </a:lnTo>
                <a:lnTo>
                  <a:pt x="4772" y="2957"/>
                </a:lnTo>
                <a:lnTo>
                  <a:pt x="4800" y="2936"/>
                </a:lnTo>
                <a:lnTo>
                  <a:pt x="4800" y="2901"/>
                </a:lnTo>
                <a:lnTo>
                  <a:pt x="4855" y="2859"/>
                </a:lnTo>
                <a:lnTo>
                  <a:pt x="4835" y="2824"/>
                </a:lnTo>
                <a:lnTo>
                  <a:pt x="4848" y="2797"/>
                </a:lnTo>
                <a:lnTo>
                  <a:pt x="4869" y="2762"/>
                </a:lnTo>
                <a:lnTo>
                  <a:pt x="4890" y="2720"/>
                </a:lnTo>
                <a:lnTo>
                  <a:pt x="4869" y="2699"/>
                </a:lnTo>
                <a:lnTo>
                  <a:pt x="4883" y="2658"/>
                </a:lnTo>
                <a:lnTo>
                  <a:pt x="4890" y="2658"/>
                </a:lnTo>
                <a:lnTo>
                  <a:pt x="4932" y="2671"/>
                </a:lnTo>
                <a:lnTo>
                  <a:pt x="4946" y="2678"/>
                </a:lnTo>
                <a:lnTo>
                  <a:pt x="4981" y="2692"/>
                </a:lnTo>
                <a:lnTo>
                  <a:pt x="4981" y="2671"/>
                </a:lnTo>
                <a:lnTo>
                  <a:pt x="4994" y="2671"/>
                </a:lnTo>
                <a:lnTo>
                  <a:pt x="5029" y="2678"/>
                </a:lnTo>
                <a:lnTo>
                  <a:pt x="5029" y="2664"/>
                </a:lnTo>
                <a:lnTo>
                  <a:pt x="5057" y="2643"/>
                </a:lnTo>
                <a:lnTo>
                  <a:pt x="5092" y="2643"/>
                </a:lnTo>
                <a:lnTo>
                  <a:pt x="5127" y="2609"/>
                </a:lnTo>
                <a:lnTo>
                  <a:pt x="5148" y="2574"/>
                </a:lnTo>
                <a:lnTo>
                  <a:pt x="5182" y="2595"/>
                </a:lnTo>
                <a:lnTo>
                  <a:pt x="5189" y="2602"/>
                </a:lnTo>
                <a:lnTo>
                  <a:pt x="5224" y="2574"/>
                </a:lnTo>
                <a:lnTo>
                  <a:pt x="5252" y="2574"/>
                </a:lnTo>
                <a:lnTo>
                  <a:pt x="5273" y="2574"/>
                </a:lnTo>
                <a:lnTo>
                  <a:pt x="5280" y="2595"/>
                </a:lnTo>
                <a:lnTo>
                  <a:pt x="5294" y="2595"/>
                </a:lnTo>
                <a:lnTo>
                  <a:pt x="5308" y="2574"/>
                </a:lnTo>
                <a:lnTo>
                  <a:pt x="5328" y="2588"/>
                </a:lnTo>
                <a:lnTo>
                  <a:pt x="5356" y="2560"/>
                </a:lnTo>
                <a:lnTo>
                  <a:pt x="5454" y="2511"/>
                </a:lnTo>
                <a:lnTo>
                  <a:pt x="5454" y="2546"/>
                </a:lnTo>
                <a:lnTo>
                  <a:pt x="5447" y="2588"/>
                </a:lnTo>
                <a:lnTo>
                  <a:pt x="5467" y="2623"/>
                </a:lnTo>
                <a:lnTo>
                  <a:pt x="5440" y="2664"/>
                </a:lnTo>
                <a:lnTo>
                  <a:pt x="5419" y="2671"/>
                </a:lnTo>
                <a:lnTo>
                  <a:pt x="5481" y="2720"/>
                </a:lnTo>
                <a:lnTo>
                  <a:pt x="5488" y="2720"/>
                </a:lnTo>
                <a:lnTo>
                  <a:pt x="5488" y="2755"/>
                </a:lnTo>
                <a:lnTo>
                  <a:pt x="5481" y="2762"/>
                </a:lnTo>
                <a:lnTo>
                  <a:pt x="5488" y="2776"/>
                </a:lnTo>
                <a:lnTo>
                  <a:pt x="5502" y="2790"/>
                </a:lnTo>
                <a:lnTo>
                  <a:pt x="5516" y="2790"/>
                </a:lnTo>
                <a:lnTo>
                  <a:pt x="5537" y="2776"/>
                </a:lnTo>
                <a:lnTo>
                  <a:pt x="5551" y="2741"/>
                </a:lnTo>
                <a:lnTo>
                  <a:pt x="5578" y="2734"/>
                </a:lnTo>
                <a:lnTo>
                  <a:pt x="5578" y="2790"/>
                </a:lnTo>
                <a:lnTo>
                  <a:pt x="5606" y="2790"/>
                </a:lnTo>
                <a:lnTo>
                  <a:pt x="5606" y="2831"/>
                </a:lnTo>
                <a:lnTo>
                  <a:pt x="5620" y="2831"/>
                </a:lnTo>
                <a:lnTo>
                  <a:pt x="5633" y="2831"/>
                </a:lnTo>
                <a:lnTo>
                  <a:pt x="5620" y="2866"/>
                </a:lnTo>
                <a:lnTo>
                  <a:pt x="5633" y="2873"/>
                </a:lnTo>
                <a:lnTo>
                  <a:pt x="5668" y="2873"/>
                </a:lnTo>
                <a:lnTo>
                  <a:pt x="5738" y="2873"/>
                </a:lnTo>
                <a:lnTo>
                  <a:pt x="5738" y="2818"/>
                </a:lnTo>
                <a:lnTo>
                  <a:pt x="5766" y="2818"/>
                </a:lnTo>
                <a:lnTo>
                  <a:pt x="5800" y="2797"/>
                </a:lnTo>
                <a:lnTo>
                  <a:pt x="5814" y="2776"/>
                </a:lnTo>
                <a:lnTo>
                  <a:pt x="5828" y="2769"/>
                </a:lnTo>
                <a:lnTo>
                  <a:pt x="5800" y="2755"/>
                </a:lnTo>
                <a:lnTo>
                  <a:pt x="5828" y="2727"/>
                </a:lnTo>
                <a:lnTo>
                  <a:pt x="5814" y="2678"/>
                </a:lnTo>
                <a:lnTo>
                  <a:pt x="5814" y="2643"/>
                </a:lnTo>
                <a:lnTo>
                  <a:pt x="5835" y="2623"/>
                </a:lnTo>
                <a:lnTo>
                  <a:pt x="5842" y="2595"/>
                </a:lnTo>
                <a:lnTo>
                  <a:pt x="5849" y="2560"/>
                </a:lnTo>
                <a:lnTo>
                  <a:pt x="5842" y="2560"/>
                </a:lnTo>
                <a:lnTo>
                  <a:pt x="5800" y="2546"/>
                </a:lnTo>
                <a:lnTo>
                  <a:pt x="5745" y="2525"/>
                </a:lnTo>
                <a:lnTo>
                  <a:pt x="5647" y="2435"/>
                </a:lnTo>
                <a:lnTo>
                  <a:pt x="5557" y="2317"/>
                </a:lnTo>
                <a:lnTo>
                  <a:pt x="5537" y="2330"/>
                </a:lnTo>
                <a:lnTo>
                  <a:pt x="5440" y="2240"/>
                </a:lnTo>
                <a:lnTo>
                  <a:pt x="5349" y="2136"/>
                </a:lnTo>
                <a:lnTo>
                  <a:pt x="5342" y="2129"/>
                </a:lnTo>
                <a:lnTo>
                  <a:pt x="5342" y="2115"/>
                </a:lnTo>
                <a:lnTo>
                  <a:pt x="5321" y="2108"/>
                </a:lnTo>
                <a:lnTo>
                  <a:pt x="5245" y="2003"/>
                </a:lnTo>
                <a:lnTo>
                  <a:pt x="5189" y="1837"/>
                </a:lnTo>
                <a:lnTo>
                  <a:pt x="5148" y="1705"/>
                </a:lnTo>
                <a:lnTo>
                  <a:pt x="5141" y="1607"/>
                </a:lnTo>
                <a:lnTo>
                  <a:pt x="5113" y="1530"/>
                </a:lnTo>
                <a:lnTo>
                  <a:pt x="5078" y="1412"/>
                </a:lnTo>
                <a:lnTo>
                  <a:pt x="5085" y="1155"/>
                </a:lnTo>
                <a:lnTo>
                  <a:pt x="5064" y="1113"/>
                </a:lnTo>
                <a:lnTo>
                  <a:pt x="5057" y="1127"/>
                </a:lnTo>
                <a:lnTo>
                  <a:pt x="5050" y="1120"/>
                </a:lnTo>
                <a:lnTo>
                  <a:pt x="5015" y="1002"/>
                </a:lnTo>
                <a:lnTo>
                  <a:pt x="5022" y="828"/>
                </a:lnTo>
                <a:lnTo>
                  <a:pt x="5078" y="696"/>
                </a:lnTo>
                <a:lnTo>
                  <a:pt x="5078" y="689"/>
                </a:lnTo>
                <a:lnTo>
                  <a:pt x="5029" y="703"/>
                </a:lnTo>
                <a:lnTo>
                  <a:pt x="5078" y="668"/>
                </a:lnTo>
                <a:lnTo>
                  <a:pt x="5078" y="640"/>
                </a:lnTo>
                <a:lnTo>
                  <a:pt x="5113" y="626"/>
                </a:lnTo>
                <a:lnTo>
                  <a:pt x="5161" y="640"/>
                </a:lnTo>
                <a:lnTo>
                  <a:pt x="5182" y="696"/>
                </a:lnTo>
                <a:lnTo>
                  <a:pt x="5210" y="731"/>
                </a:lnTo>
                <a:lnTo>
                  <a:pt x="5189" y="731"/>
                </a:lnTo>
                <a:lnTo>
                  <a:pt x="5259" y="758"/>
                </a:lnTo>
                <a:lnTo>
                  <a:pt x="5182" y="689"/>
                </a:lnTo>
                <a:lnTo>
                  <a:pt x="5175" y="626"/>
                </a:lnTo>
                <a:lnTo>
                  <a:pt x="5099" y="612"/>
                </a:lnTo>
                <a:lnTo>
                  <a:pt x="5078" y="577"/>
                </a:lnTo>
                <a:lnTo>
                  <a:pt x="5085" y="536"/>
                </a:lnTo>
                <a:lnTo>
                  <a:pt x="5078" y="501"/>
                </a:lnTo>
                <a:lnTo>
                  <a:pt x="5092" y="459"/>
                </a:lnTo>
                <a:lnTo>
                  <a:pt x="5064" y="425"/>
                </a:lnTo>
                <a:lnTo>
                  <a:pt x="5043" y="438"/>
                </a:lnTo>
                <a:lnTo>
                  <a:pt x="5043" y="425"/>
                </a:lnTo>
                <a:lnTo>
                  <a:pt x="5029" y="431"/>
                </a:lnTo>
                <a:lnTo>
                  <a:pt x="5015" y="438"/>
                </a:lnTo>
                <a:lnTo>
                  <a:pt x="4987" y="466"/>
                </a:lnTo>
                <a:lnTo>
                  <a:pt x="4925" y="466"/>
                </a:lnTo>
                <a:lnTo>
                  <a:pt x="4890" y="431"/>
                </a:lnTo>
                <a:lnTo>
                  <a:pt x="4869" y="445"/>
                </a:lnTo>
                <a:lnTo>
                  <a:pt x="4848" y="459"/>
                </a:lnTo>
                <a:lnTo>
                  <a:pt x="4800" y="425"/>
                </a:lnTo>
                <a:lnTo>
                  <a:pt x="4800" y="397"/>
                </a:lnTo>
                <a:lnTo>
                  <a:pt x="4772" y="390"/>
                </a:lnTo>
                <a:lnTo>
                  <a:pt x="4772" y="362"/>
                </a:lnTo>
                <a:lnTo>
                  <a:pt x="4751" y="369"/>
                </a:lnTo>
                <a:lnTo>
                  <a:pt x="4737" y="362"/>
                </a:lnTo>
                <a:lnTo>
                  <a:pt x="4716" y="369"/>
                </a:lnTo>
                <a:lnTo>
                  <a:pt x="4695" y="348"/>
                </a:lnTo>
                <a:lnTo>
                  <a:pt x="4633" y="348"/>
                </a:lnTo>
                <a:lnTo>
                  <a:pt x="4591" y="334"/>
                </a:lnTo>
                <a:lnTo>
                  <a:pt x="4556" y="327"/>
                </a:lnTo>
                <a:lnTo>
                  <a:pt x="4493" y="348"/>
                </a:lnTo>
                <a:lnTo>
                  <a:pt x="4361" y="362"/>
                </a:lnTo>
                <a:lnTo>
                  <a:pt x="4341" y="362"/>
                </a:lnTo>
                <a:lnTo>
                  <a:pt x="4278" y="348"/>
                </a:lnTo>
                <a:lnTo>
                  <a:pt x="4236" y="390"/>
                </a:lnTo>
                <a:lnTo>
                  <a:pt x="4194" y="397"/>
                </a:lnTo>
                <a:lnTo>
                  <a:pt x="4180" y="411"/>
                </a:lnTo>
                <a:lnTo>
                  <a:pt x="4180" y="445"/>
                </a:lnTo>
                <a:lnTo>
                  <a:pt x="4160" y="459"/>
                </a:lnTo>
                <a:lnTo>
                  <a:pt x="4041" y="501"/>
                </a:lnTo>
                <a:lnTo>
                  <a:pt x="4000" y="536"/>
                </a:lnTo>
                <a:lnTo>
                  <a:pt x="3937" y="536"/>
                </a:lnTo>
                <a:lnTo>
                  <a:pt x="3930" y="494"/>
                </a:lnTo>
                <a:lnTo>
                  <a:pt x="3868" y="459"/>
                </a:lnTo>
                <a:lnTo>
                  <a:pt x="3833" y="438"/>
                </a:lnTo>
                <a:lnTo>
                  <a:pt x="3735" y="438"/>
                </a:lnTo>
                <a:lnTo>
                  <a:pt x="3721" y="438"/>
                </a:lnTo>
                <a:lnTo>
                  <a:pt x="3666" y="459"/>
                </a:lnTo>
                <a:lnTo>
                  <a:pt x="3666" y="411"/>
                </a:lnTo>
                <a:lnTo>
                  <a:pt x="3617" y="404"/>
                </a:lnTo>
                <a:lnTo>
                  <a:pt x="3582" y="397"/>
                </a:lnTo>
                <a:lnTo>
                  <a:pt x="3555" y="411"/>
                </a:lnTo>
                <a:lnTo>
                  <a:pt x="3506" y="390"/>
                </a:lnTo>
                <a:lnTo>
                  <a:pt x="3478" y="397"/>
                </a:lnTo>
                <a:lnTo>
                  <a:pt x="3471" y="390"/>
                </a:lnTo>
                <a:lnTo>
                  <a:pt x="3471" y="397"/>
                </a:lnTo>
                <a:lnTo>
                  <a:pt x="3429" y="397"/>
                </a:lnTo>
                <a:lnTo>
                  <a:pt x="3415" y="431"/>
                </a:lnTo>
                <a:lnTo>
                  <a:pt x="3374" y="411"/>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3" name="Freeform 91"/>
          <p:cNvSpPr>
            <a:spLocks noChangeArrowheads="1"/>
          </p:cNvSpPr>
          <p:nvPr/>
        </p:nvSpPr>
        <p:spPr bwMode="auto">
          <a:xfrm>
            <a:off x="13724362" y="5015281"/>
            <a:ext cx="1990337" cy="917561"/>
          </a:xfrm>
          <a:custGeom>
            <a:avLst/>
            <a:gdLst>
              <a:gd name="T0" fmla="*/ 877 w 4238"/>
              <a:gd name="T1" fmla="*/ 1134 h 1955"/>
              <a:gd name="T2" fmla="*/ 953 w 4238"/>
              <a:gd name="T3" fmla="*/ 1015 h 1955"/>
              <a:gd name="T4" fmla="*/ 932 w 4238"/>
              <a:gd name="T5" fmla="*/ 807 h 1955"/>
              <a:gd name="T6" fmla="*/ 1078 w 4238"/>
              <a:gd name="T7" fmla="*/ 695 h 1955"/>
              <a:gd name="T8" fmla="*/ 1141 w 4238"/>
              <a:gd name="T9" fmla="*/ 605 h 1955"/>
              <a:gd name="T10" fmla="*/ 1204 w 4238"/>
              <a:gd name="T11" fmla="*/ 410 h 1955"/>
              <a:gd name="T12" fmla="*/ 1343 w 4238"/>
              <a:gd name="T13" fmla="*/ 382 h 1955"/>
              <a:gd name="T14" fmla="*/ 1447 w 4238"/>
              <a:gd name="T15" fmla="*/ 438 h 1955"/>
              <a:gd name="T16" fmla="*/ 1572 w 4238"/>
              <a:gd name="T17" fmla="*/ 382 h 1955"/>
              <a:gd name="T18" fmla="*/ 1802 w 4238"/>
              <a:gd name="T19" fmla="*/ 313 h 1955"/>
              <a:gd name="T20" fmla="*/ 1865 w 4238"/>
              <a:gd name="T21" fmla="*/ 195 h 1955"/>
              <a:gd name="T22" fmla="*/ 2045 w 4238"/>
              <a:gd name="T23" fmla="*/ 271 h 1955"/>
              <a:gd name="T24" fmla="*/ 2143 w 4238"/>
              <a:gd name="T25" fmla="*/ 368 h 1955"/>
              <a:gd name="T26" fmla="*/ 2351 w 4238"/>
              <a:gd name="T27" fmla="*/ 236 h 1955"/>
              <a:gd name="T28" fmla="*/ 2338 w 4238"/>
              <a:gd name="T29" fmla="*/ 41 h 1955"/>
              <a:gd name="T30" fmla="*/ 2532 w 4238"/>
              <a:gd name="T31" fmla="*/ 69 h 1955"/>
              <a:gd name="T32" fmla="*/ 2811 w 4238"/>
              <a:gd name="T33" fmla="*/ 174 h 1955"/>
              <a:gd name="T34" fmla="*/ 2950 w 4238"/>
              <a:gd name="T35" fmla="*/ 139 h 1955"/>
              <a:gd name="T36" fmla="*/ 3138 w 4238"/>
              <a:gd name="T37" fmla="*/ 195 h 1955"/>
              <a:gd name="T38" fmla="*/ 3291 w 4238"/>
              <a:gd name="T39" fmla="*/ 250 h 1955"/>
              <a:gd name="T40" fmla="*/ 3256 w 4238"/>
              <a:gd name="T41" fmla="*/ 431 h 1955"/>
              <a:gd name="T42" fmla="*/ 3388 w 4238"/>
              <a:gd name="T43" fmla="*/ 535 h 1955"/>
              <a:gd name="T44" fmla="*/ 3597 w 4238"/>
              <a:gd name="T45" fmla="*/ 668 h 1955"/>
              <a:gd name="T46" fmla="*/ 3826 w 4238"/>
              <a:gd name="T47" fmla="*/ 855 h 1955"/>
              <a:gd name="T48" fmla="*/ 3937 w 4238"/>
              <a:gd name="T49" fmla="*/ 1029 h 1955"/>
              <a:gd name="T50" fmla="*/ 3958 w 4238"/>
              <a:gd name="T51" fmla="*/ 1120 h 1955"/>
              <a:gd name="T52" fmla="*/ 4118 w 4238"/>
              <a:gd name="T53" fmla="*/ 1280 h 1955"/>
              <a:gd name="T54" fmla="*/ 4160 w 4238"/>
              <a:gd name="T55" fmla="*/ 1377 h 1955"/>
              <a:gd name="T56" fmla="*/ 3972 w 4238"/>
              <a:gd name="T57" fmla="*/ 1301 h 1955"/>
              <a:gd name="T58" fmla="*/ 3833 w 4238"/>
              <a:gd name="T59" fmla="*/ 1280 h 1955"/>
              <a:gd name="T60" fmla="*/ 3847 w 4238"/>
              <a:gd name="T61" fmla="*/ 1363 h 1955"/>
              <a:gd name="T62" fmla="*/ 3576 w 4238"/>
              <a:gd name="T63" fmla="*/ 1162 h 1955"/>
              <a:gd name="T64" fmla="*/ 3402 w 4238"/>
              <a:gd name="T65" fmla="*/ 1050 h 1955"/>
              <a:gd name="T66" fmla="*/ 3151 w 4238"/>
              <a:gd name="T67" fmla="*/ 925 h 1955"/>
              <a:gd name="T68" fmla="*/ 2880 w 4238"/>
              <a:gd name="T69" fmla="*/ 723 h 1955"/>
              <a:gd name="T70" fmla="*/ 2720 w 4238"/>
              <a:gd name="T71" fmla="*/ 765 h 1955"/>
              <a:gd name="T72" fmla="*/ 2518 w 4238"/>
              <a:gd name="T73" fmla="*/ 640 h 1955"/>
              <a:gd name="T74" fmla="*/ 2386 w 4238"/>
              <a:gd name="T75" fmla="*/ 605 h 1955"/>
              <a:gd name="T76" fmla="*/ 2338 w 4238"/>
              <a:gd name="T77" fmla="*/ 570 h 1955"/>
              <a:gd name="T78" fmla="*/ 2331 w 4238"/>
              <a:gd name="T79" fmla="*/ 598 h 1955"/>
              <a:gd name="T80" fmla="*/ 2296 w 4238"/>
              <a:gd name="T81" fmla="*/ 591 h 1955"/>
              <a:gd name="T82" fmla="*/ 2275 w 4238"/>
              <a:gd name="T83" fmla="*/ 570 h 1955"/>
              <a:gd name="T84" fmla="*/ 2219 w 4238"/>
              <a:gd name="T85" fmla="*/ 542 h 1955"/>
              <a:gd name="T86" fmla="*/ 2143 w 4238"/>
              <a:gd name="T87" fmla="*/ 542 h 1955"/>
              <a:gd name="T88" fmla="*/ 1871 w 4238"/>
              <a:gd name="T89" fmla="*/ 640 h 1955"/>
              <a:gd name="T90" fmla="*/ 1635 w 4238"/>
              <a:gd name="T91" fmla="*/ 793 h 1955"/>
              <a:gd name="T92" fmla="*/ 1531 w 4238"/>
              <a:gd name="T93" fmla="*/ 1036 h 1955"/>
              <a:gd name="T94" fmla="*/ 1225 w 4238"/>
              <a:gd name="T95" fmla="*/ 1252 h 1955"/>
              <a:gd name="T96" fmla="*/ 1120 w 4238"/>
              <a:gd name="T97" fmla="*/ 1572 h 1955"/>
              <a:gd name="T98" fmla="*/ 912 w 4238"/>
              <a:gd name="T99" fmla="*/ 1725 h 1955"/>
              <a:gd name="T100" fmla="*/ 605 w 4238"/>
              <a:gd name="T101" fmla="*/ 1836 h 1955"/>
              <a:gd name="T102" fmla="*/ 258 w 4238"/>
              <a:gd name="T103" fmla="*/ 1954 h 1955"/>
              <a:gd name="T104" fmla="*/ 42 w 4238"/>
              <a:gd name="T105" fmla="*/ 1718 h 1955"/>
              <a:gd name="T106" fmla="*/ 237 w 4238"/>
              <a:gd name="T107" fmla="*/ 1544 h 1955"/>
              <a:gd name="T108" fmla="*/ 418 w 4238"/>
              <a:gd name="T109" fmla="*/ 1301 h 1955"/>
              <a:gd name="T110" fmla="*/ 564 w 4238"/>
              <a:gd name="T111" fmla="*/ 1217 h 1955"/>
              <a:gd name="T112" fmla="*/ 779 w 4238"/>
              <a:gd name="T113" fmla="*/ 1231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38" h="1955">
                <a:moveTo>
                  <a:pt x="856" y="1231"/>
                </a:moveTo>
                <a:lnTo>
                  <a:pt x="856" y="1217"/>
                </a:lnTo>
                <a:lnTo>
                  <a:pt x="821" y="1196"/>
                </a:lnTo>
                <a:lnTo>
                  <a:pt x="821" y="1189"/>
                </a:lnTo>
                <a:lnTo>
                  <a:pt x="800" y="1182"/>
                </a:lnTo>
                <a:lnTo>
                  <a:pt x="828" y="1148"/>
                </a:lnTo>
                <a:lnTo>
                  <a:pt x="877" y="1134"/>
                </a:lnTo>
                <a:lnTo>
                  <a:pt x="912" y="1162"/>
                </a:lnTo>
                <a:lnTo>
                  <a:pt x="953" y="1148"/>
                </a:lnTo>
                <a:lnTo>
                  <a:pt x="974" y="1113"/>
                </a:lnTo>
                <a:lnTo>
                  <a:pt x="988" y="1099"/>
                </a:lnTo>
                <a:lnTo>
                  <a:pt x="988" y="1057"/>
                </a:lnTo>
                <a:lnTo>
                  <a:pt x="981" y="1029"/>
                </a:lnTo>
                <a:lnTo>
                  <a:pt x="953" y="1015"/>
                </a:lnTo>
                <a:lnTo>
                  <a:pt x="946" y="987"/>
                </a:lnTo>
                <a:lnTo>
                  <a:pt x="946" y="974"/>
                </a:lnTo>
                <a:lnTo>
                  <a:pt x="960" y="960"/>
                </a:lnTo>
                <a:lnTo>
                  <a:pt x="932" y="925"/>
                </a:lnTo>
                <a:lnTo>
                  <a:pt x="981" y="869"/>
                </a:lnTo>
                <a:lnTo>
                  <a:pt x="932" y="841"/>
                </a:lnTo>
                <a:lnTo>
                  <a:pt x="932" y="807"/>
                </a:lnTo>
                <a:lnTo>
                  <a:pt x="974" y="793"/>
                </a:lnTo>
                <a:lnTo>
                  <a:pt x="1009" y="821"/>
                </a:lnTo>
                <a:lnTo>
                  <a:pt x="1009" y="765"/>
                </a:lnTo>
                <a:lnTo>
                  <a:pt x="1023" y="744"/>
                </a:lnTo>
                <a:lnTo>
                  <a:pt x="1030" y="744"/>
                </a:lnTo>
                <a:lnTo>
                  <a:pt x="1058" y="744"/>
                </a:lnTo>
                <a:lnTo>
                  <a:pt x="1078" y="695"/>
                </a:lnTo>
                <a:lnTo>
                  <a:pt x="1071" y="668"/>
                </a:lnTo>
                <a:lnTo>
                  <a:pt x="1078" y="661"/>
                </a:lnTo>
                <a:lnTo>
                  <a:pt x="1078" y="640"/>
                </a:lnTo>
                <a:lnTo>
                  <a:pt x="1078" y="633"/>
                </a:lnTo>
                <a:lnTo>
                  <a:pt x="1085" y="633"/>
                </a:lnTo>
                <a:lnTo>
                  <a:pt x="1113" y="612"/>
                </a:lnTo>
                <a:lnTo>
                  <a:pt x="1141" y="605"/>
                </a:lnTo>
                <a:lnTo>
                  <a:pt x="1176" y="577"/>
                </a:lnTo>
                <a:lnTo>
                  <a:pt x="1190" y="542"/>
                </a:lnTo>
                <a:lnTo>
                  <a:pt x="1176" y="494"/>
                </a:lnTo>
                <a:lnTo>
                  <a:pt x="1176" y="480"/>
                </a:lnTo>
                <a:lnTo>
                  <a:pt x="1155" y="459"/>
                </a:lnTo>
                <a:lnTo>
                  <a:pt x="1162" y="431"/>
                </a:lnTo>
                <a:lnTo>
                  <a:pt x="1204" y="410"/>
                </a:lnTo>
                <a:lnTo>
                  <a:pt x="1211" y="396"/>
                </a:lnTo>
                <a:lnTo>
                  <a:pt x="1190" y="396"/>
                </a:lnTo>
                <a:lnTo>
                  <a:pt x="1218" y="341"/>
                </a:lnTo>
                <a:lnTo>
                  <a:pt x="1252" y="313"/>
                </a:lnTo>
                <a:lnTo>
                  <a:pt x="1259" y="341"/>
                </a:lnTo>
                <a:lnTo>
                  <a:pt x="1287" y="368"/>
                </a:lnTo>
                <a:lnTo>
                  <a:pt x="1343" y="382"/>
                </a:lnTo>
                <a:lnTo>
                  <a:pt x="1350" y="382"/>
                </a:lnTo>
                <a:lnTo>
                  <a:pt x="1357" y="403"/>
                </a:lnTo>
                <a:lnTo>
                  <a:pt x="1385" y="410"/>
                </a:lnTo>
                <a:lnTo>
                  <a:pt x="1412" y="431"/>
                </a:lnTo>
                <a:lnTo>
                  <a:pt x="1433" y="445"/>
                </a:lnTo>
                <a:lnTo>
                  <a:pt x="1440" y="445"/>
                </a:lnTo>
                <a:lnTo>
                  <a:pt x="1447" y="438"/>
                </a:lnTo>
                <a:lnTo>
                  <a:pt x="1475" y="431"/>
                </a:lnTo>
                <a:lnTo>
                  <a:pt x="1489" y="403"/>
                </a:lnTo>
                <a:lnTo>
                  <a:pt x="1503" y="362"/>
                </a:lnTo>
                <a:lnTo>
                  <a:pt x="1531" y="362"/>
                </a:lnTo>
                <a:lnTo>
                  <a:pt x="1544" y="375"/>
                </a:lnTo>
                <a:lnTo>
                  <a:pt x="1565" y="375"/>
                </a:lnTo>
                <a:lnTo>
                  <a:pt x="1572" y="382"/>
                </a:lnTo>
                <a:lnTo>
                  <a:pt x="1607" y="334"/>
                </a:lnTo>
                <a:lnTo>
                  <a:pt x="1621" y="362"/>
                </a:lnTo>
                <a:lnTo>
                  <a:pt x="1732" y="362"/>
                </a:lnTo>
                <a:lnTo>
                  <a:pt x="1760" y="368"/>
                </a:lnTo>
                <a:lnTo>
                  <a:pt x="1781" y="368"/>
                </a:lnTo>
                <a:lnTo>
                  <a:pt x="1774" y="334"/>
                </a:lnTo>
                <a:lnTo>
                  <a:pt x="1802" y="313"/>
                </a:lnTo>
                <a:lnTo>
                  <a:pt x="1830" y="299"/>
                </a:lnTo>
                <a:lnTo>
                  <a:pt x="1837" y="271"/>
                </a:lnTo>
                <a:lnTo>
                  <a:pt x="1816" y="243"/>
                </a:lnTo>
                <a:lnTo>
                  <a:pt x="1837" y="229"/>
                </a:lnTo>
                <a:lnTo>
                  <a:pt x="1837" y="215"/>
                </a:lnTo>
                <a:lnTo>
                  <a:pt x="1851" y="201"/>
                </a:lnTo>
                <a:lnTo>
                  <a:pt x="1865" y="195"/>
                </a:lnTo>
                <a:lnTo>
                  <a:pt x="1865" y="201"/>
                </a:lnTo>
                <a:lnTo>
                  <a:pt x="1927" y="201"/>
                </a:lnTo>
                <a:lnTo>
                  <a:pt x="1969" y="208"/>
                </a:lnTo>
                <a:lnTo>
                  <a:pt x="1969" y="201"/>
                </a:lnTo>
                <a:lnTo>
                  <a:pt x="2031" y="215"/>
                </a:lnTo>
                <a:lnTo>
                  <a:pt x="2038" y="229"/>
                </a:lnTo>
                <a:lnTo>
                  <a:pt x="2045" y="271"/>
                </a:lnTo>
                <a:lnTo>
                  <a:pt x="2066" y="285"/>
                </a:lnTo>
                <a:lnTo>
                  <a:pt x="2066" y="327"/>
                </a:lnTo>
                <a:lnTo>
                  <a:pt x="2094" y="327"/>
                </a:lnTo>
                <a:lnTo>
                  <a:pt x="2101" y="382"/>
                </a:lnTo>
                <a:lnTo>
                  <a:pt x="2108" y="396"/>
                </a:lnTo>
                <a:lnTo>
                  <a:pt x="2136" y="382"/>
                </a:lnTo>
                <a:lnTo>
                  <a:pt x="2143" y="368"/>
                </a:lnTo>
                <a:lnTo>
                  <a:pt x="2143" y="313"/>
                </a:lnTo>
                <a:lnTo>
                  <a:pt x="2192" y="285"/>
                </a:lnTo>
                <a:lnTo>
                  <a:pt x="2192" y="243"/>
                </a:lnTo>
                <a:lnTo>
                  <a:pt x="2254" y="243"/>
                </a:lnTo>
                <a:lnTo>
                  <a:pt x="2296" y="271"/>
                </a:lnTo>
                <a:lnTo>
                  <a:pt x="2331" y="250"/>
                </a:lnTo>
                <a:lnTo>
                  <a:pt x="2351" y="236"/>
                </a:lnTo>
                <a:lnTo>
                  <a:pt x="2338" y="215"/>
                </a:lnTo>
                <a:lnTo>
                  <a:pt x="2324" y="132"/>
                </a:lnTo>
                <a:lnTo>
                  <a:pt x="2303" y="104"/>
                </a:lnTo>
                <a:lnTo>
                  <a:pt x="2296" y="104"/>
                </a:lnTo>
                <a:lnTo>
                  <a:pt x="2289" y="76"/>
                </a:lnTo>
                <a:lnTo>
                  <a:pt x="2296" y="69"/>
                </a:lnTo>
                <a:lnTo>
                  <a:pt x="2338" y="41"/>
                </a:lnTo>
                <a:lnTo>
                  <a:pt x="2359" y="0"/>
                </a:lnTo>
                <a:lnTo>
                  <a:pt x="2428" y="7"/>
                </a:lnTo>
                <a:lnTo>
                  <a:pt x="2435" y="21"/>
                </a:lnTo>
                <a:lnTo>
                  <a:pt x="2456" y="21"/>
                </a:lnTo>
                <a:lnTo>
                  <a:pt x="2498" y="14"/>
                </a:lnTo>
                <a:lnTo>
                  <a:pt x="2532" y="55"/>
                </a:lnTo>
                <a:lnTo>
                  <a:pt x="2532" y="69"/>
                </a:lnTo>
                <a:lnTo>
                  <a:pt x="2553" y="111"/>
                </a:lnTo>
                <a:lnTo>
                  <a:pt x="2553" y="132"/>
                </a:lnTo>
                <a:lnTo>
                  <a:pt x="2602" y="111"/>
                </a:lnTo>
                <a:lnTo>
                  <a:pt x="2651" y="139"/>
                </a:lnTo>
                <a:lnTo>
                  <a:pt x="2665" y="201"/>
                </a:lnTo>
                <a:lnTo>
                  <a:pt x="2727" y="215"/>
                </a:lnTo>
                <a:lnTo>
                  <a:pt x="2811" y="174"/>
                </a:lnTo>
                <a:lnTo>
                  <a:pt x="2818" y="174"/>
                </a:lnTo>
                <a:lnTo>
                  <a:pt x="2818" y="132"/>
                </a:lnTo>
                <a:lnTo>
                  <a:pt x="2887" y="111"/>
                </a:lnTo>
                <a:lnTo>
                  <a:pt x="2908" y="139"/>
                </a:lnTo>
                <a:lnTo>
                  <a:pt x="2880" y="167"/>
                </a:lnTo>
                <a:lnTo>
                  <a:pt x="2950" y="167"/>
                </a:lnTo>
                <a:lnTo>
                  <a:pt x="2950" y="139"/>
                </a:lnTo>
                <a:lnTo>
                  <a:pt x="2978" y="146"/>
                </a:lnTo>
                <a:lnTo>
                  <a:pt x="2991" y="167"/>
                </a:lnTo>
                <a:lnTo>
                  <a:pt x="3061" y="215"/>
                </a:lnTo>
                <a:lnTo>
                  <a:pt x="3089" y="201"/>
                </a:lnTo>
                <a:lnTo>
                  <a:pt x="3110" y="208"/>
                </a:lnTo>
                <a:lnTo>
                  <a:pt x="3124" y="181"/>
                </a:lnTo>
                <a:lnTo>
                  <a:pt x="3138" y="195"/>
                </a:lnTo>
                <a:lnTo>
                  <a:pt x="3145" y="167"/>
                </a:lnTo>
                <a:lnTo>
                  <a:pt x="3172" y="181"/>
                </a:lnTo>
                <a:lnTo>
                  <a:pt x="3172" y="215"/>
                </a:lnTo>
                <a:lnTo>
                  <a:pt x="3207" y="229"/>
                </a:lnTo>
                <a:lnTo>
                  <a:pt x="3221" y="215"/>
                </a:lnTo>
                <a:lnTo>
                  <a:pt x="3235" y="243"/>
                </a:lnTo>
                <a:lnTo>
                  <a:pt x="3291" y="250"/>
                </a:lnTo>
                <a:lnTo>
                  <a:pt x="3291" y="264"/>
                </a:lnTo>
                <a:lnTo>
                  <a:pt x="3284" y="278"/>
                </a:lnTo>
                <a:lnTo>
                  <a:pt x="3312" y="313"/>
                </a:lnTo>
                <a:lnTo>
                  <a:pt x="3291" y="375"/>
                </a:lnTo>
                <a:lnTo>
                  <a:pt x="3291" y="424"/>
                </a:lnTo>
                <a:lnTo>
                  <a:pt x="3256" y="424"/>
                </a:lnTo>
                <a:lnTo>
                  <a:pt x="3256" y="431"/>
                </a:lnTo>
                <a:lnTo>
                  <a:pt x="3221" y="508"/>
                </a:lnTo>
                <a:lnTo>
                  <a:pt x="3193" y="563"/>
                </a:lnTo>
                <a:lnTo>
                  <a:pt x="3207" y="563"/>
                </a:lnTo>
                <a:lnTo>
                  <a:pt x="3256" y="542"/>
                </a:lnTo>
                <a:lnTo>
                  <a:pt x="3270" y="577"/>
                </a:lnTo>
                <a:lnTo>
                  <a:pt x="3305" y="542"/>
                </a:lnTo>
                <a:lnTo>
                  <a:pt x="3388" y="535"/>
                </a:lnTo>
                <a:lnTo>
                  <a:pt x="3402" y="514"/>
                </a:lnTo>
                <a:lnTo>
                  <a:pt x="3437" y="528"/>
                </a:lnTo>
                <a:lnTo>
                  <a:pt x="3437" y="535"/>
                </a:lnTo>
                <a:lnTo>
                  <a:pt x="3478" y="514"/>
                </a:lnTo>
                <a:lnTo>
                  <a:pt x="3506" y="556"/>
                </a:lnTo>
                <a:lnTo>
                  <a:pt x="3562" y="570"/>
                </a:lnTo>
                <a:lnTo>
                  <a:pt x="3597" y="668"/>
                </a:lnTo>
                <a:lnTo>
                  <a:pt x="3611" y="668"/>
                </a:lnTo>
                <a:lnTo>
                  <a:pt x="3645" y="675"/>
                </a:lnTo>
                <a:lnTo>
                  <a:pt x="3680" y="758"/>
                </a:lnTo>
                <a:lnTo>
                  <a:pt x="3729" y="786"/>
                </a:lnTo>
                <a:lnTo>
                  <a:pt x="3771" y="828"/>
                </a:lnTo>
                <a:lnTo>
                  <a:pt x="3812" y="855"/>
                </a:lnTo>
                <a:lnTo>
                  <a:pt x="3826" y="855"/>
                </a:lnTo>
                <a:lnTo>
                  <a:pt x="3833" y="862"/>
                </a:lnTo>
                <a:lnTo>
                  <a:pt x="3889" y="890"/>
                </a:lnTo>
                <a:lnTo>
                  <a:pt x="3903" y="974"/>
                </a:lnTo>
                <a:lnTo>
                  <a:pt x="3924" y="987"/>
                </a:lnTo>
                <a:lnTo>
                  <a:pt x="3896" y="1050"/>
                </a:lnTo>
                <a:lnTo>
                  <a:pt x="3903" y="1085"/>
                </a:lnTo>
                <a:lnTo>
                  <a:pt x="3937" y="1029"/>
                </a:lnTo>
                <a:lnTo>
                  <a:pt x="3944" y="1022"/>
                </a:lnTo>
                <a:lnTo>
                  <a:pt x="3972" y="1015"/>
                </a:lnTo>
                <a:lnTo>
                  <a:pt x="4000" y="1036"/>
                </a:lnTo>
                <a:lnTo>
                  <a:pt x="4021" y="1050"/>
                </a:lnTo>
                <a:lnTo>
                  <a:pt x="4007" y="1050"/>
                </a:lnTo>
                <a:lnTo>
                  <a:pt x="3958" y="1099"/>
                </a:lnTo>
                <a:lnTo>
                  <a:pt x="3958" y="1120"/>
                </a:lnTo>
                <a:lnTo>
                  <a:pt x="4007" y="1113"/>
                </a:lnTo>
                <a:lnTo>
                  <a:pt x="4063" y="1113"/>
                </a:lnTo>
                <a:lnTo>
                  <a:pt x="4091" y="1127"/>
                </a:lnTo>
                <a:lnTo>
                  <a:pt x="4098" y="1203"/>
                </a:lnTo>
                <a:lnTo>
                  <a:pt x="4118" y="1231"/>
                </a:lnTo>
                <a:lnTo>
                  <a:pt x="4098" y="1266"/>
                </a:lnTo>
                <a:lnTo>
                  <a:pt x="4118" y="1280"/>
                </a:lnTo>
                <a:lnTo>
                  <a:pt x="4153" y="1217"/>
                </a:lnTo>
                <a:lnTo>
                  <a:pt x="4202" y="1224"/>
                </a:lnTo>
                <a:lnTo>
                  <a:pt x="4237" y="1259"/>
                </a:lnTo>
                <a:lnTo>
                  <a:pt x="4237" y="1287"/>
                </a:lnTo>
                <a:lnTo>
                  <a:pt x="4174" y="1342"/>
                </a:lnTo>
                <a:lnTo>
                  <a:pt x="4167" y="1349"/>
                </a:lnTo>
                <a:lnTo>
                  <a:pt x="4160" y="1377"/>
                </a:lnTo>
                <a:lnTo>
                  <a:pt x="4160" y="1384"/>
                </a:lnTo>
                <a:lnTo>
                  <a:pt x="4132" y="1363"/>
                </a:lnTo>
                <a:lnTo>
                  <a:pt x="4125" y="1363"/>
                </a:lnTo>
                <a:lnTo>
                  <a:pt x="4091" y="1398"/>
                </a:lnTo>
                <a:lnTo>
                  <a:pt x="4042" y="1377"/>
                </a:lnTo>
                <a:lnTo>
                  <a:pt x="3972" y="1321"/>
                </a:lnTo>
                <a:lnTo>
                  <a:pt x="3972" y="1301"/>
                </a:lnTo>
                <a:lnTo>
                  <a:pt x="3944" y="1294"/>
                </a:lnTo>
                <a:lnTo>
                  <a:pt x="3924" y="1287"/>
                </a:lnTo>
                <a:lnTo>
                  <a:pt x="3903" y="1266"/>
                </a:lnTo>
                <a:lnTo>
                  <a:pt x="3875" y="1231"/>
                </a:lnTo>
                <a:lnTo>
                  <a:pt x="3861" y="1245"/>
                </a:lnTo>
                <a:lnTo>
                  <a:pt x="3847" y="1245"/>
                </a:lnTo>
                <a:lnTo>
                  <a:pt x="3833" y="1280"/>
                </a:lnTo>
                <a:lnTo>
                  <a:pt x="3833" y="1294"/>
                </a:lnTo>
                <a:lnTo>
                  <a:pt x="3861" y="1314"/>
                </a:lnTo>
                <a:lnTo>
                  <a:pt x="3861" y="1329"/>
                </a:lnTo>
                <a:lnTo>
                  <a:pt x="3868" y="1329"/>
                </a:lnTo>
                <a:lnTo>
                  <a:pt x="3875" y="1342"/>
                </a:lnTo>
                <a:lnTo>
                  <a:pt x="3875" y="1349"/>
                </a:lnTo>
                <a:lnTo>
                  <a:pt x="3847" y="1363"/>
                </a:lnTo>
                <a:lnTo>
                  <a:pt x="3805" y="1342"/>
                </a:lnTo>
                <a:lnTo>
                  <a:pt x="3736" y="1294"/>
                </a:lnTo>
                <a:lnTo>
                  <a:pt x="3736" y="1287"/>
                </a:lnTo>
                <a:lnTo>
                  <a:pt x="3708" y="1280"/>
                </a:lnTo>
                <a:lnTo>
                  <a:pt x="3659" y="1217"/>
                </a:lnTo>
                <a:lnTo>
                  <a:pt x="3638" y="1217"/>
                </a:lnTo>
                <a:lnTo>
                  <a:pt x="3576" y="1162"/>
                </a:lnTo>
                <a:lnTo>
                  <a:pt x="3548" y="1162"/>
                </a:lnTo>
                <a:lnTo>
                  <a:pt x="3520" y="1182"/>
                </a:lnTo>
                <a:lnTo>
                  <a:pt x="3478" y="1120"/>
                </a:lnTo>
                <a:lnTo>
                  <a:pt x="3472" y="1099"/>
                </a:lnTo>
                <a:lnTo>
                  <a:pt x="3444" y="1092"/>
                </a:lnTo>
                <a:lnTo>
                  <a:pt x="3423" y="1085"/>
                </a:lnTo>
                <a:lnTo>
                  <a:pt x="3402" y="1050"/>
                </a:lnTo>
                <a:lnTo>
                  <a:pt x="3388" y="1036"/>
                </a:lnTo>
                <a:lnTo>
                  <a:pt x="3332" y="1002"/>
                </a:lnTo>
                <a:lnTo>
                  <a:pt x="3284" y="960"/>
                </a:lnTo>
                <a:lnTo>
                  <a:pt x="3270" y="960"/>
                </a:lnTo>
                <a:lnTo>
                  <a:pt x="3221" y="953"/>
                </a:lnTo>
                <a:lnTo>
                  <a:pt x="3179" y="918"/>
                </a:lnTo>
                <a:lnTo>
                  <a:pt x="3151" y="925"/>
                </a:lnTo>
                <a:lnTo>
                  <a:pt x="3138" y="904"/>
                </a:lnTo>
                <a:lnTo>
                  <a:pt x="3117" y="890"/>
                </a:lnTo>
                <a:lnTo>
                  <a:pt x="3117" y="883"/>
                </a:lnTo>
                <a:lnTo>
                  <a:pt x="3117" y="855"/>
                </a:lnTo>
                <a:lnTo>
                  <a:pt x="3026" y="793"/>
                </a:lnTo>
                <a:lnTo>
                  <a:pt x="2943" y="758"/>
                </a:lnTo>
                <a:lnTo>
                  <a:pt x="2880" y="723"/>
                </a:lnTo>
                <a:lnTo>
                  <a:pt x="2873" y="709"/>
                </a:lnTo>
                <a:lnTo>
                  <a:pt x="2845" y="737"/>
                </a:lnTo>
                <a:lnTo>
                  <a:pt x="2824" y="800"/>
                </a:lnTo>
                <a:lnTo>
                  <a:pt x="2824" y="821"/>
                </a:lnTo>
                <a:lnTo>
                  <a:pt x="2790" y="800"/>
                </a:lnTo>
                <a:lnTo>
                  <a:pt x="2755" y="793"/>
                </a:lnTo>
                <a:lnTo>
                  <a:pt x="2720" y="765"/>
                </a:lnTo>
                <a:lnTo>
                  <a:pt x="2734" y="709"/>
                </a:lnTo>
                <a:lnTo>
                  <a:pt x="2720" y="695"/>
                </a:lnTo>
                <a:lnTo>
                  <a:pt x="2685" y="675"/>
                </a:lnTo>
                <a:lnTo>
                  <a:pt x="2644" y="661"/>
                </a:lnTo>
                <a:lnTo>
                  <a:pt x="2602" y="654"/>
                </a:lnTo>
                <a:lnTo>
                  <a:pt x="2581" y="654"/>
                </a:lnTo>
                <a:lnTo>
                  <a:pt x="2518" y="640"/>
                </a:lnTo>
                <a:lnTo>
                  <a:pt x="2491" y="633"/>
                </a:lnTo>
                <a:lnTo>
                  <a:pt x="2470" y="626"/>
                </a:lnTo>
                <a:lnTo>
                  <a:pt x="2449" y="626"/>
                </a:lnTo>
                <a:lnTo>
                  <a:pt x="2428" y="626"/>
                </a:lnTo>
                <a:lnTo>
                  <a:pt x="2400" y="612"/>
                </a:lnTo>
                <a:lnTo>
                  <a:pt x="2393" y="612"/>
                </a:lnTo>
                <a:lnTo>
                  <a:pt x="2386" y="605"/>
                </a:lnTo>
                <a:lnTo>
                  <a:pt x="2359" y="605"/>
                </a:lnTo>
                <a:lnTo>
                  <a:pt x="2359" y="598"/>
                </a:lnTo>
                <a:lnTo>
                  <a:pt x="2338" y="577"/>
                </a:lnTo>
                <a:lnTo>
                  <a:pt x="2359" y="577"/>
                </a:lnTo>
                <a:lnTo>
                  <a:pt x="2359" y="570"/>
                </a:lnTo>
                <a:lnTo>
                  <a:pt x="2351" y="570"/>
                </a:lnTo>
                <a:lnTo>
                  <a:pt x="2338" y="570"/>
                </a:lnTo>
                <a:lnTo>
                  <a:pt x="2331" y="577"/>
                </a:lnTo>
                <a:lnTo>
                  <a:pt x="2324" y="577"/>
                </a:lnTo>
                <a:lnTo>
                  <a:pt x="2331" y="591"/>
                </a:lnTo>
                <a:lnTo>
                  <a:pt x="2338" y="591"/>
                </a:lnTo>
                <a:lnTo>
                  <a:pt x="2338" y="605"/>
                </a:lnTo>
                <a:lnTo>
                  <a:pt x="2331" y="591"/>
                </a:lnTo>
                <a:lnTo>
                  <a:pt x="2331" y="598"/>
                </a:lnTo>
                <a:lnTo>
                  <a:pt x="2324" y="591"/>
                </a:lnTo>
                <a:lnTo>
                  <a:pt x="2324" y="598"/>
                </a:lnTo>
                <a:lnTo>
                  <a:pt x="2317" y="598"/>
                </a:lnTo>
                <a:lnTo>
                  <a:pt x="2317" y="591"/>
                </a:lnTo>
                <a:lnTo>
                  <a:pt x="2317" y="598"/>
                </a:lnTo>
                <a:lnTo>
                  <a:pt x="2303" y="591"/>
                </a:lnTo>
                <a:lnTo>
                  <a:pt x="2296" y="591"/>
                </a:lnTo>
                <a:lnTo>
                  <a:pt x="2296" y="577"/>
                </a:lnTo>
                <a:lnTo>
                  <a:pt x="2289" y="591"/>
                </a:lnTo>
                <a:lnTo>
                  <a:pt x="2289" y="577"/>
                </a:lnTo>
                <a:lnTo>
                  <a:pt x="2289" y="591"/>
                </a:lnTo>
                <a:lnTo>
                  <a:pt x="2275" y="577"/>
                </a:lnTo>
                <a:lnTo>
                  <a:pt x="2275" y="591"/>
                </a:lnTo>
                <a:lnTo>
                  <a:pt x="2275" y="570"/>
                </a:lnTo>
                <a:lnTo>
                  <a:pt x="2261" y="591"/>
                </a:lnTo>
                <a:lnTo>
                  <a:pt x="2198" y="570"/>
                </a:lnTo>
                <a:lnTo>
                  <a:pt x="2198" y="563"/>
                </a:lnTo>
                <a:lnTo>
                  <a:pt x="2226" y="563"/>
                </a:lnTo>
                <a:lnTo>
                  <a:pt x="2233" y="556"/>
                </a:lnTo>
                <a:lnTo>
                  <a:pt x="2219" y="556"/>
                </a:lnTo>
                <a:lnTo>
                  <a:pt x="2219" y="542"/>
                </a:lnTo>
                <a:lnTo>
                  <a:pt x="2219" y="556"/>
                </a:lnTo>
                <a:lnTo>
                  <a:pt x="2205" y="542"/>
                </a:lnTo>
                <a:lnTo>
                  <a:pt x="2205" y="556"/>
                </a:lnTo>
                <a:lnTo>
                  <a:pt x="2198" y="556"/>
                </a:lnTo>
                <a:lnTo>
                  <a:pt x="2198" y="542"/>
                </a:lnTo>
                <a:lnTo>
                  <a:pt x="2171" y="542"/>
                </a:lnTo>
                <a:lnTo>
                  <a:pt x="2143" y="542"/>
                </a:lnTo>
                <a:lnTo>
                  <a:pt x="2087" y="542"/>
                </a:lnTo>
                <a:lnTo>
                  <a:pt x="2045" y="542"/>
                </a:lnTo>
                <a:lnTo>
                  <a:pt x="2025" y="563"/>
                </a:lnTo>
                <a:lnTo>
                  <a:pt x="1997" y="563"/>
                </a:lnTo>
                <a:lnTo>
                  <a:pt x="1948" y="612"/>
                </a:lnTo>
                <a:lnTo>
                  <a:pt x="1927" y="626"/>
                </a:lnTo>
                <a:lnTo>
                  <a:pt x="1871" y="640"/>
                </a:lnTo>
                <a:lnTo>
                  <a:pt x="1871" y="654"/>
                </a:lnTo>
                <a:lnTo>
                  <a:pt x="1781" y="689"/>
                </a:lnTo>
                <a:lnTo>
                  <a:pt x="1767" y="709"/>
                </a:lnTo>
                <a:lnTo>
                  <a:pt x="1704" y="744"/>
                </a:lnTo>
                <a:lnTo>
                  <a:pt x="1677" y="758"/>
                </a:lnTo>
                <a:lnTo>
                  <a:pt x="1649" y="772"/>
                </a:lnTo>
                <a:lnTo>
                  <a:pt x="1635" y="793"/>
                </a:lnTo>
                <a:lnTo>
                  <a:pt x="1642" y="793"/>
                </a:lnTo>
                <a:lnTo>
                  <a:pt x="1572" y="862"/>
                </a:lnTo>
                <a:lnTo>
                  <a:pt x="1572" y="897"/>
                </a:lnTo>
                <a:lnTo>
                  <a:pt x="1579" y="918"/>
                </a:lnTo>
                <a:lnTo>
                  <a:pt x="1552" y="960"/>
                </a:lnTo>
                <a:lnTo>
                  <a:pt x="1517" y="995"/>
                </a:lnTo>
                <a:lnTo>
                  <a:pt x="1531" y="1036"/>
                </a:lnTo>
                <a:lnTo>
                  <a:pt x="1517" y="1057"/>
                </a:lnTo>
                <a:lnTo>
                  <a:pt x="1489" y="1085"/>
                </a:lnTo>
                <a:lnTo>
                  <a:pt x="1371" y="1127"/>
                </a:lnTo>
                <a:lnTo>
                  <a:pt x="1336" y="1134"/>
                </a:lnTo>
                <a:lnTo>
                  <a:pt x="1280" y="1168"/>
                </a:lnTo>
                <a:lnTo>
                  <a:pt x="1245" y="1224"/>
                </a:lnTo>
                <a:lnTo>
                  <a:pt x="1225" y="1252"/>
                </a:lnTo>
                <a:lnTo>
                  <a:pt x="1211" y="1321"/>
                </a:lnTo>
                <a:lnTo>
                  <a:pt x="1211" y="1377"/>
                </a:lnTo>
                <a:lnTo>
                  <a:pt x="1183" y="1398"/>
                </a:lnTo>
                <a:lnTo>
                  <a:pt x="1148" y="1447"/>
                </a:lnTo>
                <a:lnTo>
                  <a:pt x="1106" y="1495"/>
                </a:lnTo>
                <a:lnTo>
                  <a:pt x="1113" y="1558"/>
                </a:lnTo>
                <a:lnTo>
                  <a:pt x="1120" y="1572"/>
                </a:lnTo>
                <a:lnTo>
                  <a:pt x="1092" y="1579"/>
                </a:lnTo>
                <a:lnTo>
                  <a:pt x="1058" y="1614"/>
                </a:lnTo>
                <a:lnTo>
                  <a:pt x="1051" y="1621"/>
                </a:lnTo>
                <a:lnTo>
                  <a:pt x="1009" y="1648"/>
                </a:lnTo>
                <a:lnTo>
                  <a:pt x="988" y="1655"/>
                </a:lnTo>
                <a:lnTo>
                  <a:pt x="953" y="1718"/>
                </a:lnTo>
                <a:lnTo>
                  <a:pt x="912" y="1725"/>
                </a:lnTo>
                <a:lnTo>
                  <a:pt x="863" y="1753"/>
                </a:lnTo>
                <a:lnTo>
                  <a:pt x="786" y="1781"/>
                </a:lnTo>
                <a:lnTo>
                  <a:pt x="779" y="1802"/>
                </a:lnTo>
                <a:lnTo>
                  <a:pt x="751" y="1808"/>
                </a:lnTo>
                <a:lnTo>
                  <a:pt x="689" y="1822"/>
                </a:lnTo>
                <a:lnTo>
                  <a:pt x="647" y="1836"/>
                </a:lnTo>
                <a:lnTo>
                  <a:pt x="605" y="1836"/>
                </a:lnTo>
                <a:lnTo>
                  <a:pt x="585" y="1850"/>
                </a:lnTo>
                <a:lnTo>
                  <a:pt x="564" y="1871"/>
                </a:lnTo>
                <a:lnTo>
                  <a:pt x="515" y="1857"/>
                </a:lnTo>
                <a:lnTo>
                  <a:pt x="397" y="1920"/>
                </a:lnTo>
                <a:lnTo>
                  <a:pt x="341" y="1913"/>
                </a:lnTo>
                <a:lnTo>
                  <a:pt x="292" y="1954"/>
                </a:lnTo>
                <a:lnTo>
                  <a:pt x="258" y="1954"/>
                </a:lnTo>
                <a:lnTo>
                  <a:pt x="230" y="1948"/>
                </a:lnTo>
                <a:lnTo>
                  <a:pt x="139" y="1934"/>
                </a:lnTo>
                <a:lnTo>
                  <a:pt x="105" y="1948"/>
                </a:lnTo>
                <a:lnTo>
                  <a:pt x="70" y="1948"/>
                </a:lnTo>
                <a:lnTo>
                  <a:pt x="7" y="1815"/>
                </a:lnTo>
                <a:lnTo>
                  <a:pt x="0" y="1788"/>
                </a:lnTo>
                <a:lnTo>
                  <a:pt x="42" y="1718"/>
                </a:lnTo>
                <a:lnTo>
                  <a:pt x="97" y="1711"/>
                </a:lnTo>
                <a:lnTo>
                  <a:pt x="105" y="1704"/>
                </a:lnTo>
                <a:lnTo>
                  <a:pt x="125" y="1648"/>
                </a:lnTo>
                <a:lnTo>
                  <a:pt x="125" y="1607"/>
                </a:lnTo>
                <a:lnTo>
                  <a:pt x="139" y="1586"/>
                </a:lnTo>
                <a:lnTo>
                  <a:pt x="174" y="1572"/>
                </a:lnTo>
                <a:lnTo>
                  <a:pt x="237" y="1544"/>
                </a:lnTo>
                <a:lnTo>
                  <a:pt x="264" y="1516"/>
                </a:lnTo>
                <a:lnTo>
                  <a:pt x="292" y="1481"/>
                </a:lnTo>
                <a:lnTo>
                  <a:pt x="285" y="1412"/>
                </a:lnTo>
                <a:lnTo>
                  <a:pt x="341" y="1384"/>
                </a:lnTo>
                <a:lnTo>
                  <a:pt x="362" y="1342"/>
                </a:lnTo>
                <a:lnTo>
                  <a:pt x="390" y="1329"/>
                </a:lnTo>
                <a:lnTo>
                  <a:pt x="418" y="1301"/>
                </a:lnTo>
                <a:lnTo>
                  <a:pt x="431" y="1287"/>
                </a:lnTo>
                <a:lnTo>
                  <a:pt x="397" y="1294"/>
                </a:lnTo>
                <a:lnTo>
                  <a:pt x="362" y="1245"/>
                </a:lnTo>
                <a:lnTo>
                  <a:pt x="376" y="1203"/>
                </a:lnTo>
                <a:lnTo>
                  <a:pt x="418" y="1182"/>
                </a:lnTo>
                <a:lnTo>
                  <a:pt x="459" y="1168"/>
                </a:lnTo>
                <a:lnTo>
                  <a:pt x="564" y="1217"/>
                </a:lnTo>
                <a:lnTo>
                  <a:pt x="570" y="1217"/>
                </a:lnTo>
                <a:lnTo>
                  <a:pt x="633" y="1231"/>
                </a:lnTo>
                <a:lnTo>
                  <a:pt x="647" y="1252"/>
                </a:lnTo>
                <a:lnTo>
                  <a:pt x="703" y="1231"/>
                </a:lnTo>
                <a:lnTo>
                  <a:pt x="724" y="1252"/>
                </a:lnTo>
                <a:lnTo>
                  <a:pt x="731" y="1252"/>
                </a:lnTo>
                <a:lnTo>
                  <a:pt x="779" y="1231"/>
                </a:lnTo>
                <a:lnTo>
                  <a:pt x="786" y="1231"/>
                </a:lnTo>
                <a:lnTo>
                  <a:pt x="849" y="1252"/>
                </a:lnTo>
                <a:lnTo>
                  <a:pt x="856" y="1231"/>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4" name="Freeform 92"/>
          <p:cNvSpPr>
            <a:spLocks noChangeArrowheads="1"/>
          </p:cNvSpPr>
          <p:nvPr/>
        </p:nvSpPr>
        <p:spPr bwMode="auto">
          <a:xfrm>
            <a:off x="17458574" y="2987532"/>
            <a:ext cx="1234381" cy="1095689"/>
          </a:xfrm>
          <a:custGeom>
            <a:avLst/>
            <a:gdLst>
              <a:gd name="T0" fmla="*/ 1112 w 2629"/>
              <a:gd name="T1" fmla="*/ 1829 h 2331"/>
              <a:gd name="T2" fmla="*/ 1070 w 2629"/>
              <a:gd name="T3" fmla="*/ 1878 h 2331"/>
              <a:gd name="T4" fmla="*/ 1132 w 2629"/>
              <a:gd name="T5" fmla="*/ 2003 h 2331"/>
              <a:gd name="T6" fmla="*/ 1202 w 2629"/>
              <a:gd name="T7" fmla="*/ 2094 h 2331"/>
              <a:gd name="T8" fmla="*/ 1258 w 2629"/>
              <a:gd name="T9" fmla="*/ 2177 h 2331"/>
              <a:gd name="T10" fmla="*/ 1279 w 2629"/>
              <a:gd name="T11" fmla="*/ 2094 h 2331"/>
              <a:gd name="T12" fmla="*/ 1265 w 2629"/>
              <a:gd name="T13" fmla="*/ 2003 h 2331"/>
              <a:gd name="T14" fmla="*/ 1299 w 2629"/>
              <a:gd name="T15" fmla="*/ 1941 h 2331"/>
              <a:gd name="T16" fmla="*/ 1376 w 2629"/>
              <a:gd name="T17" fmla="*/ 1962 h 2331"/>
              <a:gd name="T18" fmla="*/ 1480 w 2629"/>
              <a:gd name="T19" fmla="*/ 1913 h 2331"/>
              <a:gd name="T20" fmla="*/ 1654 w 2629"/>
              <a:gd name="T21" fmla="*/ 1976 h 2331"/>
              <a:gd name="T22" fmla="*/ 1738 w 2629"/>
              <a:gd name="T23" fmla="*/ 2122 h 2331"/>
              <a:gd name="T24" fmla="*/ 2016 w 2629"/>
              <a:gd name="T25" fmla="*/ 2024 h 2331"/>
              <a:gd name="T26" fmla="*/ 2009 w 2629"/>
              <a:gd name="T27" fmla="*/ 1878 h 2331"/>
              <a:gd name="T28" fmla="*/ 2072 w 2629"/>
              <a:gd name="T29" fmla="*/ 1899 h 2331"/>
              <a:gd name="T30" fmla="*/ 2378 w 2629"/>
              <a:gd name="T31" fmla="*/ 2163 h 2331"/>
              <a:gd name="T32" fmla="*/ 2405 w 2629"/>
              <a:gd name="T33" fmla="*/ 2261 h 2331"/>
              <a:gd name="T34" fmla="*/ 2301 w 2629"/>
              <a:gd name="T35" fmla="*/ 2289 h 2331"/>
              <a:gd name="T36" fmla="*/ 2524 w 2629"/>
              <a:gd name="T37" fmla="*/ 2316 h 2331"/>
              <a:gd name="T38" fmla="*/ 2489 w 2629"/>
              <a:gd name="T39" fmla="*/ 2094 h 2331"/>
              <a:gd name="T40" fmla="*/ 2218 w 2629"/>
              <a:gd name="T41" fmla="*/ 1864 h 2331"/>
              <a:gd name="T42" fmla="*/ 2078 w 2629"/>
              <a:gd name="T43" fmla="*/ 1704 h 2331"/>
              <a:gd name="T44" fmla="*/ 2086 w 2629"/>
              <a:gd name="T45" fmla="*/ 1440 h 2331"/>
              <a:gd name="T46" fmla="*/ 1953 w 2629"/>
              <a:gd name="T47" fmla="*/ 1454 h 2331"/>
              <a:gd name="T48" fmla="*/ 1967 w 2629"/>
              <a:gd name="T49" fmla="*/ 1315 h 2331"/>
              <a:gd name="T50" fmla="*/ 2197 w 2629"/>
              <a:gd name="T51" fmla="*/ 1092 h 2331"/>
              <a:gd name="T52" fmla="*/ 2099 w 2629"/>
              <a:gd name="T53" fmla="*/ 1009 h 2331"/>
              <a:gd name="T54" fmla="*/ 1939 w 2629"/>
              <a:gd name="T55" fmla="*/ 939 h 2331"/>
              <a:gd name="T56" fmla="*/ 1800 w 2629"/>
              <a:gd name="T57" fmla="*/ 953 h 2331"/>
              <a:gd name="T58" fmla="*/ 1738 w 2629"/>
              <a:gd name="T59" fmla="*/ 765 h 2331"/>
              <a:gd name="T60" fmla="*/ 1849 w 2629"/>
              <a:gd name="T61" fmla="*/ 688 h 2331"/>
              <a:gd name="T62" fmla="*/ 1974 w 2629"/>
              <a:gd name="T63" fmla="*/ 577 h 2331"/>
              <a:gd name="T64" fmla="*/ 2245 w 2629"/>
              <a:gd name="T65" fmla="*/ 452 h 2331"/>
              <a:gd name="T66" fmla="*/ 2294 w 2629"/>
              <a:gd name="T67" fmla="*/ 271 h 2331"/>
              <a:gd name="T68" fmla="*/ 1974 w 2629"/>
              <a:gd name="T69" fmla="*/ 223 h 2331"/>
              <a:gd name="T70" fmla="*/ 1745 w 2629"/>
              <a:gd name="T71" fmla="*/ 153 h 2331"/>
              <a:gd name="T72" fmla="*/ 1578 w 2629"/>
              <a:gd name="T73" fmla="*/ 195 h 2331"/>
              <a:gd name="T74" fmla="*/ 1265 w 2629"/>
              <a:gd name="T75" fmla="*/ 104 h 2331"/>
              <a:gd name="T76" fmla="*/ 840 w 2629"/>
              <a:gd name="T77" fmla="*/ 76 h 2331"/>
              <a:gd name="T78" fmla="*/ 673 w 2629"/>
              <a:gd name="T79" fmla="*/ 21 h 2331"/>
              <a:gd name="T80" fmla="*/ 701 w 2629"/>
              <a:gd name="T81" fmla="*/ 223 h 2331"/>
              <a:gd name="T82" fmla="*/ 499 w 2629"/>
              <a:gd name="T83" fmla="*/ 320 h 2331"/>
              <a:gd name="T84" fmla="*/ 410 w 2629"/>
              <a:gd name="T85" fmla="*/ 369 h 2331"/>
              <a:gd name="T86" fmla="*/ 285 w 2629"/>
              <a:gd name="T87" fmla="*/ 480 h 2331"/>
              <a:gd name="T88" fmla="*/ 215 w 2629"/>
              <a:gd name="T89" fmla="*/ 591 h 2331"/>
              <a:gd name="T90" fmla="*/ 90 w 2629"/>
              <a:gd name="T91" fmla="*/ 688 h 2331"/>
              <a:gd name="T92" fmla="*/ 20 w 2629"/>
              <a:gd name="T93" fmla="*/ 786 h 2331"/>
              <a:gd name="T94" fmla="*/ 132 w 2629"/>
              <a:gd name="T95" fmla="*/ 918 h 2331"/>
              <a:gd name="T96" fmla="*/ 285 w 2629"/>
              <a:gd name="T97" fmla="*/ 1092 h 2331"/>
              <a:gd name="T98" fmla="*/ 215 w 2629"/>
              <a:gd name="T99" fmla="*/ 1217 h 2331"/>
              <a:gd name="T100" fmla="*/ 132 w 2629"/>
              <a:gd name="T101" fmla="*/ 1336 h 2331"/>
              <a:gd name="T102" fmla="*/ 236 w 2629"/>
              <a:gd name="T103" fmla="*/ 1551 h 2331"/>
              <a:gd name="T104" fmla="*/ 313 w 2629"/>
              <a:gd name="T105" fmla="*/ 1642 h 2331"/>
              <a:gd name="T106" fmla="*/ 375 w 2629"/>
              <a:gd name="T107" fmla="*/ 1767 h 2331"/>
              <a:gd name="T108" fmla="*/ 430 w 2629"/>
              <a:gd name="T109" fmla="*/ 1801 h 2331"/>
              <a:gd name="T110" fmla="*/ 506 w 2629"/>
              <a:gd name="T111" fmla="*/ 1801 h 2331"/>
              <a:gd name="T112" fmla="*/ 562 w 2629"/>
              <a:gd name="T113" fmla="*/ 1871 h 2331"/>
              <a:gd name="T114" fmla="*/ 694 w 2629"/>
              <a:gd name="T115" fmla="*/ 1795 h 2331"/>
              <a:gd name="T116" fmla="*/ 826 w 2629"/>
              <a:gd name="T117" fmla="*/ 1774 h 2331"/>
              <a:gd name="T118" fmla="*/ 896 w 2629"/>
              <a:gd name="T119" fmla="*/ 1781 h 2331"/>
              <a:gd name="T120" fmla="*/ 1000 w 2629"/>
              <a:gd name="T121" fmla="*/ 1815 h 2331"/>
              <a:gd name="T122" fmla="*/ 1084 w 2629"/>
              <a:gd name="T123" fmla="*/ 178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29" h="2331">
                <a:moveTo>
                  <a:pt x="1084" y="1781"/>
                </a:moveTo>
                <a:lnTo>
                  <a:pt x="1070" y="1801"/>
                </a:lnTo>
                <a:lnTo>
                  <a:pt x="1091" y="1795"/>
                </a:lnTo>
                <a:lnTo>
                  <a:pt x="1084" y="1801"/>
                </a:lnTo>
                <a:lnTo>
                  <a:pt x="1112" y="1829"/>
                </a:lnTo>
                <a:lnTo>
                  <a:pt x="1084" y="1829"/>
                </a:lnTo>
                <a:lnTo>
                  <a:pt x="1084" y="1857"/>
                </a:lnTo>
                <a:lnTo>
                  <a:pt x="1098" y="1857"/>
                </a:lnTo>
                <a:lnTo>
                  <a:pt x="1098" y="1864"/>
                </a:lnTo>
                <a:lnTo>
                  <a:pt x="1070" y="1878"/>
                </a:lnTo>
                <a:lnTo>
                  <a:pt x="1091" y="1899"/>
                </a:lnTo>
                <a:lnTo>
                  <a:pt x="1125" y="1941"/>
                </a:lnTo>
                <a:lnTo>
                  <a:pt x="1125" y="1948"/>
                </a:lnTo>
                <a:lnTo>
                  <a:pt x="1132" y="1976"/>
                </a:lnTo>
                <a:lnTo>
                  <a:pt x="1132" y="2003"/>
                </a:lnTo>
                <a:lnTo>
                  <a:pt x="1132" y="2024"/>
                </a:lnTo>
                <a:lnTo>
                  <a:pt x="1160" y="2003"/>
                </a:lnTo>
                <a:lnTo>
                  <a:pt x="1188" y="2066"/>
                </a:lnTo>
                <a:lnTo>
                  <a:pt x="1181" y="2073"/>
                </a:lnTo>
                <a:lnTo>
                  <a:pt x="1202" y="2094"/>
                </a:lnTo>
                <a:lnTo>
                  <a:pt x="1188" y="2101"/>
                </a:lnTo>
                <a:lnTo>
                  <a:pt x="1223" y="2135"/>
                </a:lnTo>
                <a:lnTo>
                  <a:pt x="1223" y="2170"/>
                </a:lnTo>
                <a:lnTo>
                  <a:pt x="1258" y="2163"/>
                </a:lnTo>
                <a:lnTo>
                  <a:pt x="1258" y="2177"/>
                </a:lnTo>
                <a:lnTo>
                  <a:pt x="1286" y="2198"/>
                </a:lnTo>
                <a:lnTo>
                  <a:pt x="1292" y="2163"/>
                </a:lnTo>
                <a:lnTo>
                  <a:pt x="1362" y="2073"/>
                </a:lnTo>
                <a:lnTo>
                  <a:pt x="1320" y="2094"/>
                </a:lnTo>
                <a:lnTo>
                  <a:pt x="1279" y="2094"/>
                </a:lnTo>
                <a:lnTo>
                  <a:pt x="1258" y="2094"/>
                </a:lnTo>
                <a:lnTo>
                  <a:pt x="1230" y="2038"/>
                </a:lnTo>
                <a:lnTo>
                  <a:pt x="1251" y="2038"/>
                </a:lnTo>
                <a:lnTo>
                  <a:pt x="1251" y="2031"/>
                </a:lnTo>
                <a:lnTo>
                  <a:pt x="1265" y="2003"/>
                </a:lnTo>
                <a:lnTo>
                  <a:pt x="1299" y="2003"/>
                </a:lnTo>
                <a:lnTo>
                  <a:pt x="1320" y="2003"/>
                </a:lnTo>
                <a:lnTo>
                  <a:pt x="1313" y="1989"/>
                </a:lnTo>
                <a:lnTo>
                  <a:pt x="1299" y="1976"/>
                </a:lnTo>
                <a:lnTo>
                  <a:pt x="1299" y="1941"/>
                </a:lnTo>
                <a:lnTo>
                  <a:pt x="1320" y="1934"/>
                </a:lnTo>
                <a:lnTo>
                  <a:pt x="1341" y="1934"/>
                </a:lnTo>
                <a:lnTo>
                  <a:pt x="1355" y="1968"/>
                </a:lnTo>
                <a:lnTo>
                  <a:pt x="1376" y="1934"/>
                </a:lnTo>
                <a:lnTo>
                  <a:pt x="1376" y="1962"/>
                </a:lnTo>
                <a:lnTo>
                  <a:pt x="1390" y="1941"/>
                </a:lnTo>
                <a:lnTo>
                  <a:pt x="1418" y="1934"/>
                </a:lnTo>
                <a:lnTo>
                  <a:pt x="1425" y="1913"/>
                </a:lnTo>
                <a:lnTo>
                  <a:pt x="1459" y="1927"/>
                </a:lnTo>
                <a:lnTo>
                  <a:pt x="1480" y="1913"/>
                </a:lnTo>
                <a:lnTo>
                  <a:pt x="1487" y="1934"/>
                </a:lnTo>
                <a:lnTo>
                  <a:pt x="1508" y="1948"/>
                </a:lnTo>
                <a:lnTo>
                  <a:pt x="1529" y="1962"/>
                </a:lnTo>
                <a:lnTo>
                  <a:pt x="1557" y="1962"/>
                </a:lnTo>
                <a:lnTo>
                  <a:pt x="1654" y="1976"/>
                </a:lnTo>
                <a:lnTo>
                  <a:pt x="1703" y="1996"/>
                </a:lnTo>
                <a:lnTo>
                  <a:pt x="1717" y="2003"/>
                </a:lnTo>
                <a:lnTo>
                  <a:pt x="1752" y="2010"/>
                </a:lnTo>
                <a:lnTo>
                  <a:pt x="1752" y="2108"/>
                </a:lnTo>
                <a:lnTo>
                  <a:pt x="1738" y="2122"/>
                </a:lnTo>
                <a:lnTo>
                  <a:pt x="1759" y="2128"/>
                </a:lnTo>
                <a:lnTo>
                  <a:pt x="1821" y="2108"/>
                </a:lnTo>
                <a:lnTo>
                  <a:pt x="1877" y="2073"/>
                </a:lnTo>
                <a:lnTo>
                  <a:pt x="1967" y="2038"/>
                </a:lnTo>
                <a:lnTo>
                  <a:pt x="2016" y="2024"/>
                </a:lnTo>
                <a:lnTo>
                  <a:pt x="2030" y="2010"/>
                </a:lnTo>
                <a:lnTo>
                  <a:pt x="1967" y="1962"/>
                </a:lnTo>
                <a:lnTo>
                  <a:pt x="1981" y="1968"/>
                </a:lnTo>
                <a:lnTo>
                  <a:pt x="1981" y="1913"/>
                </a:lnTo>
                <a:lnTo>
                  <a:pt x="2009" y="1878"/>
                </a:lnTo>
                <a:lnTo>
                  <a:pt x="1988" y="1892"/>
                </a:lnTo>
                <a:lnTo>
                  <a:pt x="2009" y="1871"/>
                </a:lnTo>
                <a:lnTo>
                  <a:pt x="2016" y="1864"/>
                </a:lnTo>
                <a:lnTo>
                  <a:pt x="2037" y="1892"/>
                </a:lnTo>
                <a:lnTo>
                  <a:pt x="2072" y="1899"/>
                </a:lnTo>
                <a:lnTo>
                  <a:pt x="2148" y="1927"/>
                </a:lnTo>
                <a:lnTo>
                  <a:pt x="2218" y="1976"/>
                </a:lnTo>
                <a:lnTo>
                  <a:pt x="2294" y="2059"/>
                </a:lnTo>
                <a:lnTo>
                  <a:pt x="2329" y="2073"/>
                </a:lnTo>
                <a:lnTo>
                  <a:pt x="2378" y="2163"/>
                </a:lnTo>
                <a:lnTo>
                  <a:pt x="2364" y="2191"/>
                </a:lnTo>
                <a:lnTo>
                  <a:pt x="2336" y="2198"/>
                </a:lnTo>
                <a:lnTo>
                  <a:pt x="2392" y="2219"/>
                </a:lnTo>
                <a:lnTo>
                  <a:pt x="2392" y="2233"/>
                </a:lnTo>
                <a:lnTo>
                  <a:pt x="2405" y="2261"/>
                </a:lnTo>
                <a:lnTo>
                  <a:pt x="2454" y="2261"/>
                </a:lnTo>
                <a:lnTo>
                  <a:pt x="2433" y="2274"/>
                </a:lnTo>
                <a:lnTo>
                  <a:pt x="2399" y="2289"/>
                </a:lnTo>
                <a:lnTo>
                  <a:pt x="2329" y="2268"/>
                </a:lnTo>
                <a:lnTo>
                  <a:pt x="2301" y="2289"/>
                </a:lnTo>
                <a:lnTo>
                  <a:pt x="2315" y="2302"/>
                </a:lnTo>
                <a:lnTo>
                  <a:pt x="2371" y="2316"/>
                </a:lnTo>
                <a:lnTo>
                  <a:pt x="2461" y="2330"/>
                </a:lnTo>
                <a:lnTo>
                  <a:pt x="2468" y="2330"/>
                </a:lnTo>
                <a:lnTo>
                  <a:pt x="2524" y="2316"/>
                </a:lnTo>
                <a:lnTo>
                  <a:pt x="2559" y="2268"/>
                </a:lnTo>
                <a:lnTo>
                  <a:pt x="2628" y="2219"/>
                </a:lnTo>
                <a:lnTo>
                  <a:pt x="2593" y="2191"/>
                </a:lnTo>
                <a:lnTo>
                  <a:pt x="2586" y="2191"/>
                </a:lnTo>
                <a:lnTo>
                  <a:pt x="2489" y="2094"/>
                </a:lnTo>
                <a:lnTo>
                  <a:pt x="2489" y="2066"/>
                </a:lnTo>
                <a:lnTo>
                  <a:pt x="2412" y="1968"/>
                </a:lnTo>
                <a:lnTo>
                  <a:pt x="2357" y="1948"/>
                </a:lnTo>
                <a:lnTo>
                  <a:pt x="2308" y="1927"/>
                </a:lnTo>
                <a:lnTo>
                  <a:pt x="2218" y="1864"/>
                </a:lnTo>
                <a:lnTo>
                  <a:pt x="2148" y="1857"/>
                </a:lnTo>
                <a:lnTo>
                  <a:pt x="2099" y="1836"/>
                </a:lnTo>
                <a:lnTo>
                  <a:pt x="2072" y="1774"/>
                </a:lnTo>
                <a:lnTo>
                  <a:pt x="2072" y="1739"/>
                </a:lnTo>
                <a:lnTo>
                  <a:pt x="2078" y="1704"/>
                </a:lnTo>
                <a:lnTo>
                  <a:pt x="2134" y="1614"/>
                </a:lnTo>
                <a:lnTo>
                  <a:pt x="2162" y="1544"/>
                </a:lnTo>
                <a:lnTo>
                  <a:pt x="2148" y="1440"/>
                </a:lnTo>
                <a:lnTo>
                  <a:pt x="2113" y="1447"/>
                </a:lnTo>
                <a:lnTo>
                  <a:pt x="2086" y="1440"/>
                </a:lnTo>
                <a:lnTo>
                  <a:pt x="2065" y="1475"/>
                </a:lnTo>
                <a:lnTo>
                  <a:pt x="2009" y="1482"/>
                </a:lnTo>
                <a:lnTo>
                  <a:pt x="1981" y="1482"/>
                </a:lnTo>
                <a:lnTo>
                  <a:pt x="1981" y="1468"/>
                </a:lnTo>
                <a:lnTo>
                  <a:pt x="1953" y="1454"/>
                </a:lnTo>
                <a:lnTo>
                  <a:pt x="1932" y="1447"/>
                </a:lnTo>
                <a:lnTo>
                  <a:pt x="1912" y="1412"/>
                </a:lnTo>
                <a:lnTo>
                  <a:pt x="1891" y="1405"/>
                </a:lnTo>
                <a:lnTo>
                  <a:pt x="1919" y="1384"/>
                </a:lnTo>
                <a:lnTo>
                  <a:pt x="1967" y="1315"/>
                </a:lnTo>
                <a:lnTo>
                  <a:pt x="1939" y="1301"/>
                </a:lnTo>
                <a:lnTo>
                  <a:pt x="1953" y="1280"/>
                </a:lnTo>
                <a:lnTo>
                  <a:pt x="2037" y="1224"/>
                </a:lnTo>
                <a:lnTo>
                  <a:pt x="2106" y="1169"/>
                </a:lnTo>
                <a:lnTo>
                  <a:pt x="2197" y="1092"/>
                </a:lnTo>
                <a:lnTo>
                  <a:pt x="2197" y="1071"/>
                </a:lnTo>
                <a:lnTo>
                  <a:pt x="2218" y="1036"/>
                </a:lnTo>
                <a:lnTo>
                  <a:pt x="2162" y="1009"/>
                </a:lnTo>
                <a:lnTo>
                  <a:pt x="2134" y="1015"/>
                </a:lnTo>
                <a:lnTo>
                  <a:pt x="2099" y="1009"/>
                </a:lnTo>
                <a:lnTo>
                  <a:pt x="2051" y="1009"/>
                </a:lnTo>
                <a:lnTo>
                  <a:pt x="2044" y="974"/>
                </a:lnTo>
                <a:lnTo>
                  <a:pt x="1988" y="953"/>
                </a:lnTo>
                <a:lnTo>
                  <a:pt x="1988" y="946"/>
                </a:lnTo>
                <a:lnTo>
                  <a:pt x="1939" y="939"/>
                </a:lnTo>
                <a:lnTo>
                  <a:pt x="1856" y="918"/>
                </a:lnTo>
                <a:lnTo>
                  <a:pt x="1877" y="953"/>
                </a:lnTo>
                <a:lnTo>
                  <a:pt x="1856" y="953"/>
                </a:lnTo>
                <a:lnTo>
                  <a:pt x="1814" y="960"/>
                </a:lnTo>
                <a:lnTo>
                  <a:pt x="1800" y="953"/>
                </a:lnTo>
                <a:lnTo>
                  <a:pt x="1800" y="918"/>
                </a:lnTo>
                <a:lnTo>
                  <a:pt x="1814" y="911"/>
                </a:lnTo>
                <a:lnTo>
                  <a:pt x="1800" y="890"/>
                </a:lnTo>
                <a:lnTo>
                  <a:pt x="1759" y="814"/>
                </a:lnTo>
                <a:lnTo>
                  <a:pt x="1738" y="765"/>
                </a:lnTo>
                <a:lnTo>
                  <a:pt x="1738" y="758"/>
                </a:lnTo>
                <a:lnTo>
                  <a:pt x="1752" y="758"/>
                </a:lnTo>
                <a:lnTo>
                  <a:pt x="1807" y="730"/>
                </a:lnTo>
                <a:lnTo>
                  <a:pt x="1821" y="709"/>
                </a:lnTo>
                <a:lnTo>
                  <a:pt x="1849" y="688"/>
                </a:lnTo>
                <a:lnTo>
                  <a:pt x="1835" y="626"/>
                </a:lnTo>
                <a:lnTo>
                  <a:pt x="1877" y="619"/>
                </a:lnTo>
                <a:lnTo>
                  <a:pt x="1912" y="612"/>
                </a:lnTo>
                <a:lnTo>
                  <a:pt x="1967" y="584"/>
                </a:lnTo>
                <a:lnTo>
                  <a:pt x="1974" y="577"/>
                </a:lnTo>
                <a:lnTo>
                  <a:pt x="2030" y="549"/>
                </a:lnTo>
                <a:lnTo>
                  <a:pt x="2065" y="515"/>
                </a:lnTo>
                <a:lnTo>
                  <a:pt x="2086" y="459"/>
                </a:lnTo>
                <a:lnTo>
                  <a:pt x="2197" y="438"/>
                </a:lnTo>
                <a:lnTo>
                  <a:pt x="2245" y="452"/>
                </a:lnTo>
                <a:lnTo>
                  <a:pt x="2266" y="403"/>
                </a:lnTo>
                <a:lnTo>
                  <a:pt x="2273" y="369"/>
                </a:lnTo>
                <a:lnTo>
                  <a:pt x="2273" y="348"/>
                </a:lnTo>
                <a:lnTo>
                  <a:pt x="2280" y="306"/>
                </a:lnTo>
                <a:lnTo>
                  <a:pt x="2294" y="271"/>
                </a:lnTo>
                <a:lnTo>
                  <a:pt x="2218" y="264"/>
                </a:lnTo>
                <a:lnTo>
                  <a:pt x="2106" y="223"/>
                </a:lnTo>
                <a:lnTo>
                  <a:pt x="2065" y="236"/>
                </a:lnTo>
                <a:lnTo>
                  <a:pt x="2044" y="208"/>
                </a:lnTo>
                <a:lnTo>
                  <a:pt x="1974" y="223"/>
                </a:lnTo>
                <a:lnTo>
                  <a:pt x="1946" y="174"/>
                </a:lnTo>
                <a:lnTo>
                  <a:pt x="1912" y="188"/>
                </a:lnTo>
                <a:lnTo>
                  <a:pt x="1800" y="188"/>
                </a:lnTo>
                <a:lnTo>
                  <a:pt x="1786" y="167"/>
                </a:lnTo>
                <a:lnTo>
                  <a:pt x="1745" y="153"/>
                </a:lnTo>
                <a:lnTo>
                  <a:pt x="1724" y="167"/>
                </a:lnTo>
                <a:lnTo>
                  <a:pt x="1717" y="167"/>
                </a:lnTo>
                <a:lnTo>
                  <a:pt x="1689" y="167"/>
                </a:lnTo>
                <a:lnTo>
                  <a:pt x="1647" y="202"/>
                </a:lnTo>
                <a:lnTo>
                  <a:pt x="1578" y="195"/>
                </a:lnTo>
                <a:lnTo>
                  <a:pt x="1494" y="202"/>
                </a:lnTo>
                <a:lnTo>
                  <a:pt x="1494" y="188"/>
                </a:lnTo>
                <a:lnTo>
                  <a:pt x="1452" y="167"/>
                </a:lnTo>
                <a:lnTo>
                  <a:pt x="1383" y="125"/>
                </a:lnTo>
                <a:lnTo>
                  <a:pt x="1265" y="104"/>
                </a:lnTo>
                <a:lnTo>
                  <a:pt x="1202" y="104"/>
                </a:lnTo>
                <a:lnTo>
                  <a:pt x="1014" y="90"/>
                </a:lnTo>
                <a:lnTo>
                  <a:pt x="931" y="76"/>
                </a:lnTo>
                <a:lnTo>
                  <a:pt x="889" y="90"/>
                </a:lnTo>
                <a:lnTo>
                  <a:pt x="840" y="76"/>
                </a:lnTo>
                <a:lnTo>
                  <a:pt x="840" y="42"/>
                </a:lnTo>
                <a:lnTo>
                  <a:pt x="826" y="35"/>
                </a:lnTo>
                <a:lnTo>
                  <a:pt x="785" y="21"/>
                </a:lnTo>
                <a:lnTo>
                  <a:pt x="729" y="0"/>
                </a:lnTo>
                <a:lnTo>
                  <a:pt x="673" y="21"/>
                </a:lnTo>
                <a:lnTo>
                  <a:pt x="666" y="35"/>
                </a:lnTo>
                <a:lnTo>
                  <a:pt x="673" y="90"/>
                </a:lnTo>
                <a:lnTo>
                  <a:pt x="694" y="125"/>
                </a:lnTo>
                <a:lnTo>
                  <a:pt x="673" y="195"/>
                </a:lnTo>
                <a:lnTo>
                  <a:pt x="701" y="223"/>
                </a:lnTo>
                <a:lnTo>
                  <a:pt x="673" y="229"/>
                </a:lnTo>
                <a:lnTo>
                  <a:pt x="646" y="223"/>
                </a:lnTo>
                <a:lnTo>
                  <a:pt x="590" y="257"/>
                </a:lnTo>
                <a:lnTo>
                  <a:pt x="506" y="292"/>
                </a:lnTo>
                <a:lnTo>
                  <a:pt x="499" y="320"/>
                </a:lnTo>
                <a:lnTo>
                  <a:pt x="541" y="355"/>
                </a:lnTo>
                <a:lnTo>
                  <a:pt x="555" y="396"/>
                </a:lnTo>
                <a:lnTo>
                  <a:pt x="492" y="369"/>
                </a:lnTo>
                <a:lnTo>
                  <a:pt x="465" y="396"/>
                </a:lnTo>
                <a:lnTo>
                  <a:pt x="410" y="369"/>
                </a:lnTo>
                <a:lnTo>
                  <a:pt x="368" y="403"/>
                </a:lnTo>
                <a:lnTo>
                  <a:pt x="347" y="396"/>
                </a:lnTo>
                <a:lnTo>
                  <a:pt x="340" y="417"/>
                </a:lnTo>
                <a:lnTo>
                  <a:pt x="326" y="431"/>
                </a:lnTo>
                <a:lnTo>
                  <a:pt x="285" y="480"/>
                </a:lnTo>
                <a:lnTo>
                  <a:pt x="285" y="501"/>
                </a:lnTo>
                <a:lnTo>
                  <a:pt x="250" y="549"/>
                </a:lnTo>
                <a:lnTo>
                  <a:pt x="229" y="556"/>
                </a:lnTo>
                <a:lnTo>
                  <a:pt x="236" y="598"/>
                </a:lnTo>
                <a:lnTo>
                  <a:pt x="215" y="591"/>
                </a:lnTo>
                <a:lnTo>
                  <a:pt x="215" y="619"/>
                </a:lnTo>
                <a:lnTo>
                  <a:pt x="153" y="633"/>
                </a:lnTo>
                <a:lnTo>
                  <a:pt x="153" y="688"/>
                </a:lnTo>
                <a:lnTo>
                  <a:pt x="139" y="688"/>
                </a:lnTo>
                <a:lnTo>
                  <a:pt x="90" y="688"/>
                </a:lnTo>
                <a:lnTo>
                  <a:pt x="83" y="696"/>
                </a:lnTo>
                <a:lnTo>
                  <a:pt x="55" y="709"/>
                </a:lnTo>
                <a:lnTo>
                  <a:pt x="48" y="765"/>
                </a:lnTo>
                <a:lnTo>
                  <a:pt x="41" y="779"/>
                </a:lnTo>
                <a:lnTo>
                  <a:pt x="20" y="786"/>
                </a:lnTo>
                <a:lnTo>
                  <a:pt x="0" y="828"/>
                </a:lnTo>
                <a:lnTo>
                  <a:pt x="34" y="890"/>
                </a:lnTo>
                <a:lnTo>
                  <a:pt x="83" y="925"/>
                </a:lnTo>
                <a:lnTo>
                  <a:pt x="111" y="918"/>
                </a:lnTo>
                <a:lnTo>
                  <a:pt x="132" y="918"/>
                </a:lnTo>
                <a:lnTo>
                  <a:pt x="139" y="918"/>
                </a:lnTo>
                <a:lnTo>
                  <a:pt x="132" y="953"/>
                </a:lnTo>
                <a:lnTo>
                  <a:pt x="208" y="960"/>
                </a:lnTo>
                <a:lnTo>
                  <a:pt x="215" y="1036"/>
                </a:lnTo>
                <a:lnTo>
                  <a:pt x="285" y="1092"/>
                </a:lnTo>
                <a:lnTo>
                  <a:pt x="285" y="1120"/>
                </a:lnTo>
                <a:lnTo>
                  <a:pt x="285" y="1127"/>
                </a:lnTo>
                <a:lnTo>
                  <a:pt x="278" y="1169"/>
                </a:lnTo>
                <a:lnTo>
                  <a:pt x="271" y="1175"/>
                </a:lnTo>
                <a:lnTo>
                  <a:pt x="215" y="1217"/>
                </a:lnTo>
                <a:lnTo>
                  <a:pt x="208" y="1224"/>
                </a:lnTo>
                <a:lnTo>
                  <a:pt x="146" y="1280"/>
                </a:lnTo>
                <a:lnTo>
                  <a:pt x="146" y="1287"/>
                </a:lnTo>
                <a:lnTo>
                  <a:pt x="132" y="1322"/>
                </a:lnTo>
                <a:lnTo>
                  <a:pt x="132" y="1336"/>
                </a:lnTo>
                <a:lnTo>
                  <a:pt x="153" y="1370"/>
                </a:lnTo>
                <a:lnTo>
                  <a:pt x="173" y="1447"/>
                </a:lnTo>
                <a:lnTo>
                  <a:pt x="173" y="1530"/>
                </a:lnTo>
                <a:lnTo>
                  <a:pt x="229" y="1537"/>
                </a:lnTo>
                <a:lnTo>
                  <a:pt x="236" y="1551"/>
                </a:lnTo>
                <a:lnTo>
                  <a:pt x="271" y="1579"/>
                </a:lnTo>
                <a:lnTo>
                  <a:pt x="306" y="1586"/>
                </a:lnTo>
                <a:lnTo>
                  <a:pt x="326" y="1628"/>
                </a:lnTo>
                <a:lnTo>
                  <a:pt x="334" y="1628"/>
                </a:lnTo>
                <a:lnTo>
                  <a:pt x="313" y="1642"/>
                </a:lnTo>
                <a:lnTo>
                  <a:pt x="340" y="1669"/>
                </a:lnTo>
                <a:lnTo>
                  <a:pt x="347" y="1711"/>
                </a:lnTo>
                <a:lnTo>
                  <a:pt x="375" y="1718"/>
                </a:lnTo>
                <a:lnTo>
                  <a:pt x="382" y="1760"/>
                </a:lnTo>
                <a:lnTo>
                  <a:pt x="375" y="1767"/>
                </a:lnTo>
                <a:lnTo>
                  <a:pt x="396" y="1795"/>
                </a:lnTo>
                <a:lnTo>
                  <a:pt x="403" y="1795"/>
                </a:lnTo>
                <a:lnTo>
                  <a:pt x="410" y="1795"/>
                </a:lnTo>
                <a:lnTo>
                  <a:pt x="410" y="1801"/>
                </a:lnTo>
                <a:lnTo>
                  <a:pt x="430" y="1801"/>
                </a:lnTo>
                <a:lnTo>
                  <a:pt x="458" y="1815"/>
                </a:lnTo>
                <a:lnTo>
                  <a:pt x="458" y="1809"/>
                </a:lnTo>
                <a:lnTo>
                  <a:pt x="465" y="1767"/>
                </a:lnTo>
                <a:lnTo>
                  <a:pt x="492" y="1795"/>
                </a:lnTo>
                <a:lnTo>
                  <a:pt x="506" y="1801"/>
                </a:lnTo>
                <a:lnTo>
                  <a:pt x="513" y="1809"/>
                </a:lnTo>
                <a:lnTo>
                  <a:pt x="534" y="1815"/>
                </a:lnTo>
                <a:lnTo>
                  <a:pt x="541" y="1836"/>
                </a:lnTo>
                <a:lnTo>
                  <a:pt x="541" y="1843"/>
                </a:lnTo>
                <a:lnTo>
                  <a:pt x="562" y="1871"/>
                </a:lnTo>
                <a:lnTo>
                  <a:pt x="597" y="1843"/>
                </a:lnTo>
                <a:lnTo>
                  <a:pt x="611" y="1836"/>
                </a:lnTo>
                <a:lnTo>
                  <a:pt x="646" y="1795"/>
                </a:lnTo>
                <a:lnTo>
                  <a:pt x="673" y="1774"/>
                </a:lnTo>
                <a:lnTo>
                  <a:pt x="694" y="1795"/>
                </a:lnTo>
                <a:lnTo>
                  <a:pt x="757" y="1732"/>
                </a:lnTo>
                <a:lnTo>
                  <a:pt x="785" y="1760"/>
                </a:lnTo>
                <a:lnTo>
                  <a:pt x="792" y="1801"/>
                </a:lnTo>
                <a:lnTo>
                  <a:pt x="819" y="1801"/>
                </a:lnTo>
                <a:lnTo>
                  <a:pt x="826" y="1774"/>
                </a:lnTo>
                <a:lnTo>
                  <a:pt x="854" y="1760"/>
                </a:lnTo>
                <a:lnTo>
                  <a:pt x="889" y="1746"/>
                </a:lnTo>
                <a:lnTo>
                  <a:pt x="917" y="1746"/>
                </a:lnTo>
                <a:lnTo>
                  <a:pt x="917" y="1760"/>
                </a:lnTo>
                <a:lnTo>
                  <a:pt x="896" y="1781"/>
                </a:lnTo>
                <a:lnTo>
                  <a:pt x="924" y="1795"/>
                </a:lnTo>
                <a:lnTo>
                  <a:pt x="952" y="1801"/>
                </a:lnTo>
                <a:lnTo>
                  <a:pt x="965" y="1795"/>
                </a:lnTo>
                <a:lnTo>
                  <a:pt x="986" y="1781"/>
                </a:lnTo>
                <a:lnTo>
                  <a:pt x="1000" y="1815"/>
                </a:lnTo>
                <a:lnTo>
                  <a:pt x="1021" y="1809"/>
                </a:lnTo>
                <a:lnTo>
                  <a:pt x="1049" y="1801"/>
                </a:lnTo>
                <a:lnTo>
                  <a:pt x="1049" y="1760"/>
                </a:lnTo>
                <a:lnTo>
                  <a:pt x="1063" y="1767"/>
                </a:lnTo>
                <a:lnTo>
                  <a:pt x="1084" y="1781"/>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5" name="Freeform 93"/>
          <p:cNvSpPr>
            <a:spLocks noChangeArrowheads="1"/>
          </p:cNvSpPr>
          <p:nvPr/>
        </p:nvSpPr>
        <p:spPr bwMode="auto">
          <a:xfrm>
            <a:off x="18197959" y="3921665"/>
            <a:ext cx="35209" cy="37282"/>
          </a:xfrm>
          <a:custGeom>
            <a:avLst/>
            <a:gdLst>
              <a:gd name="T0" fmla="*/ 42 w 77"/>
              <a:gd name="T1" fmla="*/ 56 h 78"/>
              <a:gd name="T2" fmla="*/ 69 w 77"/>
              <a:gd name="T3" fmla="*/ 49 h 78"/>
              <a:gd name="T4" fmla="*/ 76 w 77"/>
              <a:gd name="T5" fmla="*/ 77 h 78"/>
              <a:gd name="T6" fmla="*/ 0 w 77"/>
              <a:gd name="T7" fmla="*/ 49 h 78"/>
              <a:gd name="T8" fmla="*/ 7 w 77"/>
              <a:gd name="T9" fmla="*/ 35 h 78"/>
              <a:gd name="T10" fmla="*/ 14 w 77"/>
              <a:gd name="T11" fmla="*/ 14 h 78"/>
              <a:gd name="T12" fmla="*/ 34 w 77"/>
              <a:gd name="T13" fmla="*/ 14 h 78"/>
              <a:gd name="T14" fmla="*/ 55 w 77"/>
              <a:gd name="T15" fmla="*/ 0 h 78"/>
              <a:gd name="T16" fmla="*/ 48 w 77"/>
              <a:gd name="T17" fmla="*/ 21 h 78"/>
              <a:gd name="T18" fmla="*/ 76 w 77"/>
              <a:gd name="T19" fmla="*/ 35 h 78"/>
              <a:gd name="T20" fmla="*/ 69 w 77"/>
              <a:gd name="T21" fmla="*/ 42 h 78"/>
              <a:gd name="T22" fmla="*/ 34 w 77"/>
              <a:gd name="T23" fmla="*/ 42 h 78"/>
              <a:gd name="T24" fmla="*/ 42 w 77"/>
              <a:gd name="T25"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42" y="56"/>
                </a:moveTo>
                <a:lnTo>
                  <a:pt x="69" y="49"/>
                </a:lnTo>
                <a:lnTo>
                  <a:pt x="76" y="77"/>
                </a:lnTo>
                <a:lnTo>
                  <a:pt x="0" y="49"/>
                </a:lnTo>
                <a:lnTo>
                  <a:pt x="7" y="35"/>
                </a:lnTo>
                <a:lnTo>
                  <a:pt x="14" y="14"/>
                </a:lnTo>
                <a:lnTo>
                  <a:pt x="34" y="14"/>
                </a:lnTo>
                <a:lnTo>
                  <a:pt x="55" y="0"/>
                </a:lnTo>
                <a:lnTo>
                  <a:pt x="48" y="21"/>
                </a:lnTo>
                <a:lnTo>
                  <a:pt x="76" y="35"/>
                </a:lnTo>
                <a:lnTo>
                  <a:pt x="69" y="42"/>
                </a:lnTo>
                <a:lnTo>
                  <a:pt x="34" y="42"/>
                </a:lnTo>
                <a:lnTo>
                  <a:pt x="42" y="56"/>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6" name="Freeform 94"/>
          <p:cNvSpPr>
            <a:spLocks noChangeArrowheads="1"/>
          </p:cNvSpPr>
          <p:nvPr/>
        </p:nvSpPr>
        <p:spPr bwMode="auto">
          <a:xfrm>
            <a:off x="18104759" y="3932020"/>
            <a:ext cx="16569" cy="26927"/>
          </a:xfrm>
          <a:custGeom>
            <a:avLst/>
            <a:gdLst>
              <a:gd name="T0" fmla="*/ 14 w 36"/>
              <a:gd name="T1" fmla="*/ 35 h 57"/>
              <a:gd name="T2" fmla="*/ 21 w 36"/>
              <a:gd name="T3" fmla="*/ 49 h 57"/>
              <a:gd name="T4" fmla="*/ 7 w 36"/>
              <a:gd name="T5" fmla="*/ 56 h 57"/>
              <a:gd name="T6" fmla="*/ 21 w 36"/>
              <a:gd name="T7" fmla="*/ 56 h 57"/>
              <a:gd name="T8" fmla="*/ 35 w 36"/>
              <a:gd name="T9" fmla="*/ 14 h 57"/>
              <a:gd name="T10" fmla="*/ 14 w 36"/>
              <a:gd name="T11" fmla="*/ 0 h 57"/>
              <a:gd name="T12" fmla="*/ 0 w 36"/>
              <a:gd name="T13" fmla="*/ 28 h 57"/>
              <a:gd name="T14" fmla="*/ 0 w 36"/>
              <a:gd name="T15" fmla="*/ 35 h 57"/>
              <a:gd name="T16" fmla="*/ 14 w 36"/>
              <a:gd name="T17" fmla="*/ 3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7">
                <a:moveTo>
                  <a:pt x="14" y="35"/>
                </a:moveTo>
                <a:lnTo>
                  <a:pt x="21" y="49"/>
                </a:lnTo>
                <a:lnTo>
                  <a:pt x="7" y="56"/>
                </a:lnTo>
                <a:lnTo>
                  <a:pt x="21" y="56"/>
                </a:lnTo>
                <a:lnTo>
                  <a:pt x="35" y="14"/>
                </a:lnTo>
                <a:lnTo>
                  <a:pt x="14" y="0"/>
                </a:lnTo>
                <a:lnTo>
                  <a:pt x="0" y="28"/>
                </a:lnTo>
                <a:lnTo>
                  <a:pt x="0" y="35"/>
                </a:lnTo>
                <a:lnTo>
                  <a:pt x="14" y="35"/>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7" name="Freeform 95"/>
          <p:cNvSpPr>
            <a:spLocks noChangeArrowheads="1"/>
          </p:cNvSpPr>
          <p:nvPr/>
        </p:nvSpPr>
        <p:spPr bwMode="auto">
          <a:xfrm>
            <a:off x="18262163" y="3944447"/>
            <a:ext cx="16569" cy="26927"/>
          </a:xfrm>
          <a:custGeom>
            <a:avLst/>
            <a:gdLst>
              <a:gd name="T0" fmla="*/ 0 w 36"/>
              <a:gd name="T1" fmla="*/ 56 h 57"/>
              <a:gd name="T2" fmla="*/ 28 w 36"/>
              <a:gd name="T3" fmla="*/ 21 h 57"/>
              <a:gd name="T4" fmla="*/ 35 w 36"/>
              <a:gd name="T5" fmla="*/ 7 h 57"/>
              <a:gd name="T6" fmla="*/ 28 w 36"/>
              <a:gd name="T7" fmla="*/ 0 h 57"/>
              <a:gd name="T8" fmla="*/ 14 w 36"/>
              <a:gd name="T9" fmla="*/ 21 h 57"/>
              <a:gd name="T10" fmla="*/ 0 w 36"/>
              <a:gd name="T11" fmla="*/ 28 h 57"/>
              <a:gd name="T12" fmla="*/ 0 w 36"/>
              <a:gd name="T13" fmla="*/ 56 h 57"/>
            </a:gdLst>
            <a:ahLst/>
            <a:cxnLst>
              <a:cxn ang="0">
                <a:pos x="T0" y="T1"/>
              </a:cxn>
              <a:cxn ang="0">
                <a:pos x="T2" y="T3"/>
              </a:cxn>
              <a:cxn ang="0">
                <a:pos x="T4" y="T5"/>
              </a:cxn>
              <a:cxn ang="0">
                <a:pos x="T6" y="T7"/>
              </a:cxn>
              <a:cxn ang="0">
                <a:pos x="T8" y="T9"/>
              </a:cxn>
              <a:cxn ang="0">
                <a:pos x="T10" y="T11"/>
              </a:cxn>
              <a:cxn ang="0">
                <a:pos x="T12" y="T13"/>
              </a:cxn>
            </a:cxnLst>
            <a:rect l="0" t="0" r="r" b="b"/>
            <a:pathLst>
              <a:path w="36" h="57">
                <a:moveTo>
                  <a:pt x="0" y="56"/>
                </a:moveTo>
                <a:lnTo>
                  <a:pt x="28" y="21"/>
                </a:lnTo>
                <a:lnTo>
                  <a:pt x="35" y="7"/>
                </a:lnTo>
                <a:lnTo>
                  <a:pt x="28" y="0"/>
                </a:lnTo>
                <a:lnTo>
                  <a:pt x="14" y="21"/>
                </a:lnTo>
                <a:lnTo>
                  <a:pt x="0" y="28"/>
                </a:lnTo>
                <a:lnTo>
                  <a:pt x="0" y="56"/>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8" name="Freeform 96"/>
          <p:cNvSpPr>
            <a:spLocks noChangeArrowheads="1"/>
          </p:cNvSpPr>
          <p:nvPr/>
        </p:nvSpPr>
        <p:spPr bwMode="auto">
          <a:xfrm>
            <a:off x="18125471" y="3938235"/>
            <a:ext cx="45565" cy="10356"/>
          </a:xfrm>
          <a:custGeom>
            <a:avLst/>
            <a:gdLst>
              <a:gd name="T0" fmla="*/ 76 w 98"/>
              <a:gd name="T1" fmla="*/ 14 h 22"/>
              <a:gd name="T2" fmla="*/ 97 w 98"/>
              <a:gd name="T3" fmla="*/ 0 h 22"/>
              <a:gd name="T4" fmla="*/ 0 w 98"/>
              <a:gd name="T5" fmla="*/ 21 h 22"/>
              <a:gd name="T6" fmla="*/ 41 w 98"/>
              <a:gd name="T7" fmla="*/ 14 h 22"/>
              <a:gd name="T8" fmla="*/ 76 w 98"/>
              <a:gd name="T9" fmla="*/ 14 h 22"/>
            </a:gdLst>
            <a:ahLst/>
            <a:cxnLst>
              <a:cxn ang="0">
                <a:pos x="T0" y="T1"/>
              </a:cxn>
              <a:cxn ang="0">
                <a:pos x="T2" y="T3"/>
              </a:cxn>
              <a:cxn ang="0">
                <a:pos x="T4" y="T5"/>
              </a:cxn>
              <a:cxn ang="0">
                <a:pos x="T6" y="T7"/>
              </a:cxn>
              <a:cxn ang="0">
                <a:pos x="T8" y="T9"/>
              </a:cxn>
            </a:cxnLst>
            <a:rect l="0" t="0" r="r" b="b"/>
            <a:pathLst>
              <a:path w="98" h="22">
                <a:moveTo>
                  <a:pt x="76" y="14"/>
                </a:moveTo>
                <a:lnTo>
                  <a:pt x="97" y="0"/>
                </a:lnTo>
                <a:lnTo>
                  <a:pt x="0" y="21"/>
                </a:lnTo>
                <a:lnTo>
                  <a:pt x="41" y="14"/>
                </a:lnTo>
                <a:lnTo>
                  <a:pt x="76" y="1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9" name="Freeform 97"/>
          <p:cNvSpPr>
            <a:spLocks noChangeArrowheads="1"/>
          </p:cNvSpPr>
          <p:nvPr/>
        </p:nvSpPr>
        <p:spPr bwMode="auto">
          <a:xfrm>
            <a:off x="18104759" y="3921664"/>
            <a:ext cx="16569" cy="6213"/>
          </a:xfrm>
          <a:custGeom>
            <a:avLst/>
            <a:gdLst>
              <a:gd name="T0" fmla="*/ 14 w 36"/>
              <a:gd name="T1" fmla="*/ 14 h 15"/>
              <a:gd name="T2" fmla="*/ 35 w 36"/>
              <a:gd name="T3" fmla="*/ 0 h 15"/>
              <a:gd name="T4" fmla="*/ 0 w 36"/>
              <a:gd name="T5" fmla="*/ 7 h 15"/>
              <a:gd name="T6" fmla="*/ 14 w 36"/>
              <a:gd name="T7" fmla="*/ 14 h 15"/>
            </a:gdLst>
            <a:ahLst/>
            <a:cxnLst>
              <a:cxn ang="0">
                <a:pos x="T0" y="T1"/>
              </a:cxn>
              <a:cxn ang="0">
                <a:pos x="T2" y="T3"/>
              </a:cxn>
              <a:cxn ang="0">
                <a:pos x="T4" y="T5"/>
              </a:cxn>
              <a:cxn ang="0">
                <a:pos x="T6" y="T7"/>
              </a:cxn>
            </a:cxnLst>
            <a:rect l="0" t="0" r="r" b="b"/>
            <a:pathLst>
              <a:path w="36" h="15">
                <a:moveTo>
                  <a:pt x="14" y="14"/>
                </a:moveTo>
                <a:lnTo>
                  <a:pt x="35" y="0"/>
                </a:lnTo>
                <a:lnTo>
                  <a:pt x="0" y="7"/>
                </a:lnTo>
                <a:lnTo>
                  <a:pt x="14" y="1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0" name="Freeform 98"/>
          <p:cNvSpPr>
            <a:spLocks noChangeArrowheads="1"/>
          </p:cNvSpPr>
          <p:nvPr/>
        </p:nvSpPr>
        <p:spPr bwMode="auto">
          <a:xfrm>
            <a:off x="18262164" y="3932020"/>
            <a:ext cx="4142" cy="10357"/>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1" name="Freeform 99"/>
          <p:cNvSpPr>
            <a:spLocks noChangeArrowheads="1"/>
          </p:cNvSpPr>
          <p:nvPr/>
        </p:nvSpPr>
        <p:spPr bwMode="auto">
          <a:xfrm>
            <a:off x="18125470" y="3932021"/>
            <a:ext cx="6213" cy="6214"/>
          </a:xfrm>
          <a:custGeom>
            <a:avLst/>
            <a:gdLst>
              <a:gd name="T0" fmla="*/ 0 w 15"/>
              <a:gd name="T1" fmla="*/ 0 h 15"/>
              <a:gd name="T2" fmla="*/ 14 w 15"/>
              <a:gd name="T3" fmla="*/ 0 h 15"/>
              <a:gd name="T4" fmla="*/ 7 w 15"/>
              <a:gd name="T5" fmla="*/ 14 h 15"/>
              <a:gd name="T6" fmla="*/ 0 w 15"/>
              <a:gd name="T7" fmla="*/ 0 h 15"/>
            </a:gdLst>
            <a:ahLst/>
            <a:cxnLst>
              <a:cxn ang="0">
                <a:pos x="T0" y="T1"/>
              </a:cxn>
              <a:cxn ang="0">
                <a:pos x="T2" y="T3"/>
              </a:cxn>
              <a:cxn ang="0">
                <a:pos x="T4" y="T5"/>
              </a:cxn>
              <a:cxn ang="0">
                <a:pos x="T6" y="T7"/>
              </a:cxn>
            </a:cxnLst>
            <a:rect l="0" t="0" r="r" b="b"/>
            <a:pathLst>
              <a:path w="15" h="15">
                <a:moveTo>
                  <a:pt x="0" y="0"/>
                </a:moveTo>
                <a:lnTo>
                  <a:pt x="14" y="0"/>
                </a:lnTo>
                <a:lnTo>
                  <a:pt x="7" y="14"/>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2" name="Freeform 100"/>
          <p:cNvSpPr>
            <a:spLocks noChangeArrowheads="1"/>
          </p:cNvSpPr>
          <p:nvPr/>
        </p:nvSpPr>
        <p:spPr bwMode="auto">
          <a:xfrm>
            <a:off x="18235239" y="3927879"/>
            <a:ext cx="4142" cy="4142"/>
          </a:xfrm>
          <a:custGeom>
            <a:avLst/>
            <a:gdLst>
              <a:gd name="T0" fmla="*/ 0 w 8"/>
              <a:gd name="T1" fmla="*/ 7 h 8"/>
              <a:gd name="T2" fmla="*/ 7 w 8"/>
              <a:gd name="T3" fmla="*/ 0 h 8"/>
              <a:gd name="T4" fmla="*/ 0 w 8"/>
              <a:gd name="T5" fmla="*/ 7 h 8"/>
            </a:gdLst>
            <a:ahLst/>
            <a:cxnLst>
              <a:cxn ang="0">
                <a:pos x="T0" y="T1"/>
              </a:cxn>
              <a:cxn ang="0">
                <a:pos x="T2" y="T3"/>
              </a:cxn>
              <a:cxn ang="0">
                <a:pos x="T4" y="T5"/>
              </a:cxn>
            </a:cxnLst>
            <a:rect l="0" t="0" r="r" b="b"/>
            <a:pathLst>
              <a:path w="8" h="8">
                <a:moveTo>
                  <a:pt x="0" y="7"/>
                </a:moveTo>
                <a:lnTo>
                  <a:pt x="7" y="0"/>
                </a:lnTo>
                <a:lnTo>
                  <a:pt x="0" y="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3" name="Freeform 101"/>
          <p:cNvSpPr>
            <a:spLocks noChangeArrowheads="1"/>
          </p:cNvSpPr>
          <p:nvPr/>
        </p:nvSpPr>
        <p:spPr bwMode="auto">
          <a:xfrm>
            <a:off x="17905932" y="3961018"/>
            <a:ext cx="6213" cy="39354"/>
          </a:xfrm>
          <a:custGeom>
            <a:avLst/>
            <a:gdLst>
              <a:gd name="T0" fmla="*/ 0 w 14"/>
              <a:gd name="T1" fmla="*/ 21 h 84"/>
              <a:gd name="T2" fmla="*/ 0 w 14"/>
              <a:gd name="T3" fmla="*/ 35 h 84"/>
              <a:gd name="T4" fmla="*/ 7 w 14"/>
              <a:gd name="T5" fmla="*/ 83 h 84"/>
              <a:gd name="T6" fmla="*/ 13 w 14"/>
              <a:gd name="T7" fmla="*/ 49 h 84"/>
              <a:gd name="T8" fmla="*/ 7 w 14"/>
              <a:gd name="T9" fmla="*/ 21 h 84"/>
              <a:gd name="T10" fmla="*/ 7 w 14"/>
              <a:gd name="T11" fmla="*/ 0 h 84"/>
              <a:gd name="T12" fmla="*/ 0 w 14"/>
              <a:gd name="T13" fmla="*/ 21 h 84"/>
            </a:gdLst>
            <a:ahLst/>
            <a:cxnLst>
              <a:cxn ang="0">
                <a:pos x="T0" y="T1"/>
              </a:cxn>
              <a:cxn ang="0">
                <a:pos x="T2" y="T3"/>
              </a:cxn>
              <a:cxn ang="0">
                <a:pos x="T4" y="T5"/>
              </a:cxn>
              <a:cxn ang="0">
                <a:pos x="T6" y="T7"/>
              </a:cxn>
              <a:cxn ang="0">
                <a:pos x="T8" y="T9"/>
              </a:cxn>
              <a:cxn ang="0">
                <a:pos x="T10" y="T11"/>
              </a:cxn>
              <a:cxn ang="0">
                <a:pos x="T12" y="T13"/>
              </a:cxn>
            </a:cxnLst>
            <a:rect l="0" t="0" r="r" b="b"/>
            <a:pathLst>
              <a:path w="14" h="84">
                <a:moveTo>
                  <a:pt x="0" y="21"/>
                </a:moveTo>
                <a:lnTo>
                  <a:pt x="0" y="35"/>
                </a:lnTo>
                <a:lnTo>
                  <a:pt x="7" y="83"/>
                </a:lnTo>
                <a:lnTo>
                  <a:pt x="13" y="49"/>
                </a:lnTo>
                <a:lnTo>
                  <a:pt x="7" y="21"/>
                </a:lnTo>
                <a:lnTo>
                  <a:pt x="7" y="0"/>
                </a:lnTo>
                <a:lnTo>
                  <a:pt x="0" y="21"/>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2" name="Freeform 102"/>
          <p:cNvSpPr>
            <a:spLocks noChangeArrowheads="1"/>
          </p:cNvSpPr>
          <p:nvPr/>
        </p:nvSpPr>
        <p:spPr bwMode="auto">
          <a:xfrm>
            <a:off x="17433719" y="4234423"/>
            <a:ext cx="89058" cy="202982"/>
          </a:xfrm>
          <a:custGeom>
            <a:avLst/>
            <a:gdLst>
              <a:gd name="T0" fmla="*/ 90 w 189"/>
              <a:gd name="T1" fmla="*/ 118 h 433"/>
              <a:gd name="T2" fmla="*/ 139 w 189"/>
              <a:gd name="T3" fmla="*/ 35 h 433"/>
              <a:gd name="T4" fmla="*/ 167 w 189"/>
              <a:gd name="T5" fmla="*/ 0 h 433"/>
              <a:gd name="T6" fmla="*/ 188 w 189"/>
              <a:gd name="T7" fmla="*/ 7 h 433"/>
              <a:gd name="T8" fmla="*/ 111 w 189"/>
              <a:gd name="T9" fmla="*/ 91 h 433"/>
              <a:gd name="T10" fmla="*/ 97 w 189"/>
              <a:gd name="T11" fmla="*/ 125 h 433"/>
              <a:gd name="T12" fmla="*/ 69 w 189"/>
              <a:gd name="T13" fmla="*/ 167 h 433"/>
              <a:gd name="T14" fmla="*/ 69 w 189"/>
              <a:gd name="T15" fmla="*/ 195 h 433"/>
              <a:gd name="T16" fmla="*/ 63 w 189"/>
              <a:gd name="T17" fmla="*/ 223 h 433"/>
              <a:gd name="T18" fmla="*/ 28 w 189"/>
              <a:gd name="T19" fmla="*/ 355 h 433"/>
              <a:gd name="T20" fmla="*/ 14 w 189"/>
              <a:gd name="T21" fmla="*/ 404 h 433"/>
              <a:gd name="T22" fmla="*/ 7 w 189"/>
              <a:gd name="T23" fmla="*/ 424 h 433"/>
              <a:gd name="T24" fmla="*/ 7 w 189"/>
              <a:gd name="T25" fmla="*/ 432 h 433"/>
              <a:gd name="T26" fmla="*/ 0 w 189"/>
              <a:gd name="T27" fmla="*/ 432 h 433"/>
              <a:gd name="T28" fmla="*/ 0 w 189"/>
              <a:gd name="T29" fmla="*/ 424 h 433"/>
              <a:gd name="T30" fmla="*/ 14 w 189"/>
              <a:gd name="T31" fmla="*/ 397 h 433"/>
              <a:gd name="T32" fmla="*/ 14 w 189"/>
              <a:gd name="T33" fmla="*/ 327 h 433"/>
              <a:gd name="T34" fmla="*/ 42 w 189"/>
              <a:gd name="T35" fmla="*/ 230 h 433"/>
              <a:gd name="T36" fmla="*/ 56 w 189"/>
              <a:gd name="T37" fmla="*/ 223 h 433"/>
              <a:gd name="T38" fmla="*/ 42 w 189"/>
              <a:gd name="T39" fmla="*/ 223 h 433"/>
              <a:gd name="T40" fmla="*/ 56 w 189"/>
              <a:gd name="T41" fmla="*/ 202 h 433"/>
              <a:gd name="T42" fmla="*/ 35 w 189"/>
              <a:gd name="T43" fmla="*/ 202 h 433"/>
              <a:gd name="T44" fmla="*/ 42 w 189"/>
              <a:gd name="T45" fmla="*/ 188 h 433"/>
              <a:gd name="T46" fmla="*/ 69 w 189"/>
              <a:gd name="T47" fmla="*/ 160 h 433"/>
              <a:gd name="T48" fmla="*/ 90 w 189"/>
              <a:gd name="T49" fmla="*/ 11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433">
                <a:moveTo>
                  <a:pt x="90" y="118"/>
                </a:moveTo>
                <a:lnTo>
                  <a:pt x="139" y="35"/>
                </a:lnTo>
                <a:lnTo>
                  <a:pt x="167" y="0"/>
                </a:lnTo>
                <a:lnTo>
                  <a:pt x="188" y="7"/>
                </a:lnTo>
                <a:lnTo>
                  <a:pt x="111" y="91"/>
                </a:lnTo>
                <a:lnTo>
                  <a:pt x="97" y="125"/>
                </a:lnTo>
                <a:lnTo>
                  <a:pt x="69" y="167"/>
                </a:lnTo>
                <a:lnTo>
                  <a:pt x="69" y="195"/>
                </a:lnTo>
                <a:lnTo>
                  <a:pt x="63" y="223"/>
                </a:lnTo>
                <a:lnTo>
                  <a:pt x="28" y="355"/>
                </a:lnTo>
                <a:lnTo>
                  <a:pt x="14" y="404"/>
                </a:lnTo>
                <a:lnTo>
                  <a:pt x="7" y="424"/>
                </a:lnTo>
                <a:lnTo>
                  <a:pt x="7" y="432"/>
                </a:lnTo>
                <a:lnTo>
                  <a:pt x="0" y="432"/>
                </a:lnTo>
                <a:lnTo>
                  <a:pt x="0" y="424"/>
                </a:lnTo>
                <a:lnTo>
                  <a:pt x="14" y="397"/>
                </a:lnTo>
                <a:lnTo>
                  <a:pt x="14" y="327"/>
                </a:lnTo>
                <a:lnTo>
                  <a:pt x="42" y="230"/>
                </a:lnTo>
                <a:lnTo>
                  <a:pt x="56" y="223"/>
                </a:lnTo>
                <a:lnTo>
                  <a:pt x="42" y="223"/>
                </a:lnTo>
                <a:lnTo>
                  <a:pt x="56" y="202"/>
                </a:lnTo>
                <a:lnTo>
                  <a:pt x="35" y="202"/>
                </a:lnTo>
                <a:lnTo>
                  <a:pt x="42" y="188"/>
                </a:lnTo>
                <a:lnTo>
                  <a:pt x="69" y="160"/>
                </a:lnTo>
                <a:lnTo>
                  <a:pt x="90" y="118"/>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3" name="Freeform 103"/>
          <p:cNvSpPr>
            <a:spLocks noChangeArrowheads="1"/>
          </p:cNvSpPr>
          <p:nvPr/>
        </p:nvSpPr>
        <p:spPr bwMode="auto">
          <a:xfrm>
            <a:off x="17475142" y="4205424"/>
            <a:ext cx="16569" cy="10357"/>
          </a:xfrm>
          <a:custGeom>
            <a:avLst/>
            <a:gdLst>
              <a:gd name="T0" fmla="*/ 14 w 36"/>
              <a:gd name="T1" fmla="*/ 0 h 22"/>
              <a:gd name="T2" fmla="*/ 0 w 36"/>
              <a:gd name="T3" fmla="*/ 6 h 22"/>
              <a:gd name="T4" fmla="*/ 7 w 36"/>
              <a:gd name="T5" fmla="*/ 21 h 22"/>
              <a:gd name="T6" fmla="*/ 35 w 36"/>
              <a:gd name="T7" fmla="*/ 6 h 22"/>
              <a:gd name="T8" fmla="*/ 14 w 36"/>
              <a:gd name="T9" fmla="*/ 0 h 22"/>
            </a:gdLst>
            <a:ahLst/>
            <a:cxnLst>
              <a:cxn ang="0">
                <a:pos x="T0" y="T1"/>
              </a:cxn>
              <a:cxn ang="0">
                <a:pos x="T2" y="T3"/>
              </a:cxn>
              <a:cxn ang="0">
                <a:pos x="T4" y="T5"/>
              </a:cxn>
              <a:cxn ang="0">
                <a:pos x="T6" y="T7"/>
              </a:cxn>
              <a:cxn ang="0">
                <a:pos x="T8" y="T9"/>
              </a:cxn>
            </a:cxnLst>
            <a:rect l="0" t="0" r="r" b="b"/>
            <a:pathLst>
              <a:path w="36" h="22">
                <a:moveTo>
                  <a:pt x="14" y="0"/>
                </a:moveTo>
                <a:lnTo>
                  <a:pt x="0" y="6"/>
                </a:lnTo>
                <a:lnTo>
                  <a:pt x="7" y="21"/>
                </a:lnTo>
                <a:lnTo>
                  <a:pt x="35" y="6"/>
                </a:lnTo>
                <a:lnTo>
                  <a:pt x="14"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4" name="Freeform 104"/>
          <p:cNvSpPr>
            <a:spLocks noChangeArrowheads="1"/>
          </p:cNvSpPr>
          <p:nvPr/>
        </p:nvSpPr>
        <p:spPr bwMode="auto">
          <a:xfrm>
            <a:off x="17452359" y="4238565"/>
            <a:ext cx="16569" cy="6214"/>
          </a:xfrm>
          <a:custGeom>
            <a:avLst/>
            <a:gdLst>
              <a:gd name="T0" fmla="*/ 14 w 35"/>
              <a:gd name="T1" fmla="*/ 0 h 15"/>
              <a:gd name="T2" fmla="*/ 34 w 35"/>
              <a:gd name="T3" fmla="*/ 0 h 15"/>
              <a:gd name="T4" fmla="*/ 34 w 35"/>
              <a:gd name="T5" fmla="*/ 14 h 15"/>
              <a:gd name="T6" fmla="*/ 0 w 35"/>
              <a:gd name="T7" fmla="*/ 0 h 15"/>
              <a:gd name="T8" fmla="*/ 14 w 35"/>
              <a:gd name="T9" fmla="*/ 0 h 15"/>
            </a:gdLst>
            <a:ahLst/>
            <a:cxnLst>
              <a:cxn ang="0">
                <a:pos x="T0" y="T1"/>
              </a:cxn>
              <a:cxn ang="0">
                <a:pos x="T2" y="T3"/>
              </a:cxn>
              <a:cxn ang="0">
                <a:pos x="T4" y="T5"/>
              </a:cxn>
              <a:cxn ang="0">
                <a:pos x="T6" y="T7"/>
              </a:cxn>
              <a:cxn ang="0">
                <a:pos x="T8" y="T9"/>
              </a:cxn>
            </a:cxnLst>
            <a:rect l="0" t="0" r="r" b="b"/>
            <a:pathLst>
              <a:path w="35" h="15">
                <a:moveTo>
                  <a:pt x="14" y="0"/>
                </a:moveTo>
                <a:lnTo>
                  <a:pt x="34" y="0"/>
                </a:lnTo>
                <a:lnTo>
                  <a:pt x="34" y="14"/>
                </a:lnTo>
                <a:lnTo>
                  <a:pt x="0" y="0"/>
                </a:lnTo>
                <a:lnTo>
                  <a:pt x="14"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5" name="Freeform 105"/>
          <p:cNvSpPr>
            <a:spLocks noChangeArrowheads="1"/>
          </p:cNvSpPr>
          <p:nvPr/>
        </p:nvSpPr>
        <p:spPr bwMode="auto">
          <a:xfrm>
            <a:off x="17475142" y="4238564"/>
            <a:ext cx="4142" cy="2072"/>
          </a:xfrm>
          <a:custGeom>
            <a:avLst/>
            <a:gdLst>
              <a:gd name="T0" fmla="*/ 0 w 8"/>
              <a:gd name="T1" fmla="*/ 0 h 1"/>
              <a:gd name="T2" fmla="*/ 7 w 8"/>
              <a:gd name="T3" fmla="*/ 0 h 1"/>
              <a:gd name="T4" fmla="*/ 0 w 8"/>
              <a:gd name="T5" fmla="*/ 0 h 1"/>
            </a:gdLst>
            <a:ahLst/>
            <a:cxnLst>
              <a:cxn ang="0">
                <a:pos x="T0" y="T1"/>
              </a:cxn>
              <a:cxn ang="0">
                <a:pos x="T2" y="T3"/>
              </a:cxn>
              <a:cxn ang="0">
                <a:pos x="T4" y="T5"/>
              </a:cxn>
            </a:cxnLst>
            <a:rect l="0" t="0" r="r" b="b"/>
            <a:pathLst>
              <a:path w="8" h="1">
                <a:moveTo>
                  <a:pt x="0" y="0"/>
                </a:moveTo>
                <a:lnTo>
                  <a:pt x="7" y="0"/>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6" name="Freeform 106"/>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solidFill>
            <a:schemeClr val="bg1">
              <a:lumMod val="75000"/>
            </a:schemeClr>
          </a:solidFill>
          <a:ln w="19050" cap="flat" cmpd="sng">
            <a:solidFill>
              <a:srgbClr val="01010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7" name="Freeform 107"/>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solidFill>
            <a:schemeClr val="accent3"/>
          </a:solidFill>
          <a:ln w="19050" cap="flat" cmpd="sng">
            <a:solidFill>
              <a:schemeClr val="bg1"/>
            </a:solidFill>
            <a:round/>
            <a:headEnd/>
            <a:tailEnd/>
          </a:ln>
          <a:effectLst/>
        </p:spPr>
        <p:txBody>
          <a:bodyPr wrap="none" anchor="ctr"/>
          <a:lstStyle/>
          <a:p>
            <a:endParaRPr lang="en-US" dirty="0">
              <a:latin typeface="Arial Regular" charset="0"/>
            </a:endParaRPr>
          </a:p>
        </p:txBody>
      </p:sp>
      <p:sp>
        <p:nvSpPr>
          <p:cNvPr id="158" name="Freeform 108"/>
          <p:cNvSpPr>
            <a:spLocks noChangeArrowheads="1"/>
          </p:cNvSpPr>
          <p:nvPr/>
        </p:nvSpPr>
        <p:spPr bwMode="auto">
          <a:xfrm>
            <a:off x="15959089" y="2529788"/>
            <a:ext cx="1623750" cy="1458156"/>
          </a:xfrm>
          <a:custGeom>
            <a:avLst/>
            <a:gdLst>
              <a:gd name="T0" fmla="*/ 153 w 3459"/>
              <a:gd name="T1" fmla="*/ 1301 h 3103"/>
              <a:gd name="T2" fmla="*/ 98 w 3459"/>
              <a:gd name="T3" fmla="*/ 981 h 3103"/>
              <a:gd name="T4" fmla="*/ 56 w 3459"/>
              <a:gd name="T5" fmla="*/ 807 h 3103"/>
              <a:gd name="T6" fmla="*/ 63 w 3459"/>
              <a:gd name="T7" fmla="*/ 640 h 3103"/>
              <a:gd name="T8" fmla="*/ 279 w 3459"/>
              <a:gd name="T9" fmla="*/ 542 h 3103"/>
              <a:gd name="T10" fmla="*/ 550 w 3459"/>
              <a:gd name="T11" fmla="*/ 542 h 3103"/>
              <a:gd name="T12" fmla="*/ 661 w 3459"/>
              <a:gd name="T13" fmla="*/ 647 h 3103"/>
              <a:gd name="T14" fmla="*/ 1023 w 3459"/>
              <a:gd name="T15" fmla="*/ 703 h 3103"/>
              <a:gd name="T16" fmla="*/ 1134 w 3459"/>
              <a:gd name="T17" fmla="*/ 515 h 3103"/>
              <a:gd name="T18" fmla="*/ 1266 w 3459"/>
              <a:gd name="T19" fmla="*/ 341 h 3103"/>
              <a:gd name="T20" fmla="*/ 1413 w 3459"/>
              <a:gd name="T21" fmla="*/ 257 h 3103"/>
              <a:gd name="T22" fmla="*/ 1621 w 3459"/>
              <a:gd name="T23" fmla="*/ 223 h 3103"/>
              <a:gd name="T24" fmla="*/ 1788 w 3459"/>
              <a:gd name="T25" fmla="*/ 209 h 3103"/>
              <a:gd name="T26" fmla="*/ 2053 w 3459"/>
              <a:gd name="T27" fmla="*/ 174 h 3103"/>
              <a:gd name="T28" fmla="*/ 2282 w 3459"/>
              <a:gd name="T29" fmla="*/ 243 h 3103"/>
              <a:gd name="T30" fmla="*/ 2463 w 3459"/>
              <a:gd name="T31" fmla="*/ 174 h 3103"/>
              <a:gd name="T32" fmla="*/ 2755 w 3459"/>
              <a:gd name="T33" fmla="*/ 63 h 3103"/>
              <a:gd name="T34" fmla="*/ 2985 w 3459"/>
              <a:gd name="T35" fmla="*/ 0 h 3103"/>
              <a:gd name="T36" fmla="*/ 2922 w 3459"/>
              <a:gd name="T37" fmla="*/ 146 h 3103"/>
              <a:gd name="T38" fmla="*/ 2943 w 3459"/>
              <a:gd name="T39" fmla="*/ 341 h 3103"/>
              <a:gd name="T40" fmla="*/ 3103 w 3459"/>
              <a:gd name="T41" fmla="*/ 445 h 3103"/>
              <a:gd name="T42" fmla="*/ 3131 w 3459"/>
              <a:gd name="T43" fmla="*/ 654 h 3103"/>
              <a:gd name="T44" fmla="*/ 3409 w 3459"/>
              <a:gd name="T45" fmla="*/ 876 h 3103"/>
              <a:gd name="T46" fmla="*/ 3284 w 3459"/>
              <a:gd name="T47" fmla="*/ 974 h 3103"/>
              <a:gd name="T48" fmla="*/ 3152 w 3459"/>
              <a:gd name="T49" fmla="*/ 1030 h 3103"/>
              <a:gd name="T50" fmla="*/ 2978 w 3459"/>
              <a:gd name="T51" fmla="*/ 1064 h 3103"/>
              <a:gd name="T52" fmla="*/ 2888 w 3459"/>
              <a:gd name="T53" fmla="*/ 995 h 3103"/>
              <a:gd name="T54" fmla="*/ 2741 w 3459"/>
              <a:gd name="T55" fmla="*/ 1050 h 3103"/>
              <a:gd name="T56" fmla="*/ 2595 w 3459"/>
              <a:gd name="T57" fmla="*/ 1197 h 3103"/>
              <a:gd name="T58" fmla="*/ 2352 w 3459"/>
              <a:gd name="T59" fmla="*/ 1343 h 3103"/>
              <a:gd name="T60" fmla="*/ 2394 w 3459"/>
              <a:gd name="T61" fmla="*/ 1475 h 3103"/>
              <a:gd name="T62" fmla="*/ 2331 w 3459"/>
              <a:gd name="T63" fmla="*/ 1586 h 3103"/>
              <a:gd name="T64" fmla="*/ 2387 w 3459"/>
              <a:gd name="T65" fmla="*/ 1767 h 3103"/>
              <a:gd name="T66" fmla="*/ 2526 w 3459"/>
              <a:gd name="T67" fmla="*/ 1836 h 3103"/>
              <a:gd name="T68" fmla="*/ 2581 w 3459"/>
              <a:gd name="T69" fmla="*/ 2017 h 3103"/>
              <a:gd name="T70" fmla="*/ 2484 w 3459"/>
              <a:gd name="T71" fmla="*/ 2122 h 3103"/>
              <a:gd name="T72" fmla="*/ 2275 w 3459"/>
              <a:gd name="T73" fmla="*/ 2184 h 3103"/>
              <a:gd name="T74" fmla="*/ 2164 w 3459"/>
              <a:gd name="T75" fmla="*/ 2254 h 3103"/>
              <a:gd name="T76" fmla="*/ 2122 w 3459"/>
              <a:gd name="T77" fmla="*/ 2351 h 3103"/>
              <a:gd name="T78" fmla="*/ 2053 w 3459"/>
              <a:gd name="T79" fmla="*/ 2456 h 3103"/>
              <a:gd name="T80" fmla="*/ 1830 w 3459"/>
              <a:gd name="T81" fmla="*/ 2372 h 3103"/>
              <a:gd name="T82" fmla="*/ 1656 w 3459"/>
              <a:gd name="T83" fmla="*/ 2504 h 3103"/>
              <a:gd name="T84" fmla="*/ 1580 w 3459"/>
              <a:gd name="T85" fmla="*/ 2581 h 3103"/>
              <a:gd name="T86" fmla="*/ 1510 w 3459"/>
              <a:gd name="T87" fmla="*/ 2560 h 3103"/>
              <a:gd name="T88" fmla="*/ 1433 w 3459"/>
              <a:gd name="T89" fmla="*/ 2636 h 3103"/>
              <a:gd name="T90" fmla="*/ 1378 w 3459"/>
              <a:gd name="T91" fmla="*/ 2755 h 3103"/>
              <a:gd name="T92" fmla="*/ 1308 w 3459"/>
              <a:gd name="T93" fmla="*/ 2852 h 3103"/>
              <a:gd name="T94" fmla="*/ 1218 w 3459"/>
              <a:gd name="T95" fmla="*/ 3061 h 3103"/>
              <a:gd name="T96" fmla="*/ 1044 w 3459"/>
              <a:gd name="T97" fmla="*/ 3033 h 3103"/>
              <a:gd name="T98" fmla="*/ 974 w 3459"/>
              <a:gd name="T99" fmla="*/ 3047 h 3103"/>
              <a:gd name="T100" fmla="*/ 891 w 3459"/>
              <a:gd name="T101" fmla="*/ 3040 h 3103"/>
              <a:gd name="T102" fmla="*/ 814 w 3459"/>
              <a:gd name="T103" fmla="*/ 2838 h 3103"/>
              <a:gd name="T104" fmla="*/ 682 w 3459"/>
              <a:gd name="T105" fmla="*/ 2748 h 3103"/>
              <a:gd name="T106" fmla="*/ 522 w 3459"/>
              <a:gd name="T107" fmla="*/ 2741 h 3103"/>
              <a:gd name="T108" fmla="*/ 418 w 3459"/>
              <a:gd name="T109" fmla="*/ 2810 h 3103"/>
              <a:gd name="T110" fmla="*/ 237 w 3459"/>
              <a:gd name="T111" fmla="*/ 2810 h 3103"/>
              <a:gd name="T112" fmla="*/ 181 w 3459"/>
              <a:gd name="T113" fmla="*/ 2636 h 3103"/>
              <a:gd name="T114" fmla="*/ 181 w 3459"/>
              <a:gd name="T115" fmla="*/ 2518 h 3103"/>
              <a:gd name="T116" fmla="*/ 167 w 3459"/>
              <a:gd name="T117" fmla="*/ 2323 h 3103"/>
              <a:gd name="T118" fmla="*/ 293 w 3459"/>
              <a:gd name="T119" fmla="*/ 2031 h 3103"/>
              <a:gd name="T120" fmla="*/ 320 w 3459"/>
              <a:gd name="T121" fmla="*/ 1802 h 3103"/>
              <a:gd name="T122" fmla="*/ 237 w 3459"/>
              <a:gd name="T123" fmla="*/ 1607 h 3103"/>
              <a:gd name="T124" fmla="*/ 411 w 3459"/>
              <a:gd name="T125" fmla="*/ 1495 h 3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59" h="3103">
                <a:moveTo>
                  <a:pt x="397" y="1405"/>
                </a:moveTo>
                <a:lnTo>
                  <a:pt x="355" y="1363"/>
                </a:lnTo>
                <a:lnTo>
                  <a:pt x="286" y="1329"/>
                </a:lnTo>
                <a:lnTo>
                  <a:pt x="237" y="1301"/>
                </a:lnTo>
                <a:lnTo>
                  <a:pt x="153" y="1301"/>
                </a:lnTo>
                <a:lnTo>
                  <a:pt x="119" y="1266"/>
                </a:lnTo>
                <a:lnTo>
                  <a:pt x="105" y="1224"/>
                </a:lnTo>
                <a:lnTo>
                  <a:pt x="153" y="1176"/>
                </a:lnTo>
                <a:lnTo>
                  <a:pt x="181" y="1043"/>
                </a:lnTo>
                <a:lnTo>
                  <a:pt x="98" y="981"/>
                </a:lnTo>
                <a:lnTo>
                  <a:pt x="35" y="995"/>
                </a:lnTo>
                <a:lnTo>
                  <a:pt x="21" y="918"/>
                </a:lnTo>
                <a:lnTo>
                  <a:pt x="0" y="876"/>
                </a:lnTo>
                <a:lnTo>
                  <a:pt x="49" y="842"/>
                </a:lnTo>
                <a:lnTo>
                  <a:pt x="56" y="807"/>
                </a:lnTo>
                <a:lnTo>
                  <a:pt x="28" y="772"/>
                </a:lnTo>
                <a:lnTo>
                  <a:pt x="91" y="737"/>
                </a:lnTo>
                <a:lnTo>
                  <a:pt x="98" y="737"/>
                </a:lnTo>
                <a:lnTo>
                  <a:pt x="70" y="668"/>
                </a:lnTo>
                <a:lnTo>
                  <a:pt x="63" y="640"/>
                </a:lnTo>
                <a:lnTo>
                  <a:pt x="105" y="619"/>
                </a:lnTo>
                <a:lnTo>
                  <a:pt x="147" y="508"/>
                </a:lnTo>
                <a:lnTo>
                  <a:pt x="223" y="536"/>
                </a:lnTo>
                <a:lnTo>
                  <a:pt x="279" y="522"/>
                </a:lnTo>
                <a:lnTo>
                  <a:pt x="279" y="542"/>
                </a:lnTo>
                <a:lnTo>
                  <a:pt x="397" y="487"/>
                </a:lnTo>
                <a:lnTo>
                  <a:pt x="453" y="473"/>
                </a:lnTo>
                <a:lnTo>
                  <a:pt x="515" y="494"/>
                </a:lnTo>
                <a:lnTo>
                  <a:pt x="522" y="522"/>
                </a:lnTo>
                <a:lnTo>
                  <a:pt x="550" y="542"/>
                </a:lnTo>
                <a:lnTo>
                  <a:pt x="626" y="584"/>
                </a:lnTo>
                <a:lnTo>
                  <a:pt x="564" y="640"/>
                </a:lnTo>
                <a:lnTo>
                  <a:pt x="564" y="654"/>
                </a:lnTo>
                <a:lnTo>
                  <a:pt x="640" y="654"/>
                </a:lnTo>
                <a:lnTo>
                  <a:pt x="661" y="647"/>
                </a:lnTo>
                <a:lnTo>
                  <a:pt x="724" y="689"/>
                </a:lnTo>
                <a:lnTo>
                  <a:pt x="752" y="682"/>
                </a:lnTo>
                <a:lnTo>
                  <a:pt x="835" y="716"/>
                </a:lnTo>
                <a:lnTo>
                  <a:pt x="912" y="689"/>
                </a:lnTo>
                <a:lnTo>
                  <a:pt x="1023" y="703"/>
                </a:lnTo>
                <a:lnTo>
                  <a:pt x="1037" y="703"/>
                </a:lnTo>
                <a:lnTo>
                  <a:pt x="1051" y="709"/>
                </a:lnTo>
                <a:lnTo>
                  <a:pt x="1100" y="619"/>
                </a:lnTo>
                <a:lnTo>
                  <a:pt x="1162" y="584"/>
                </a:lnTo>
                <a:lnTo>
                  <a:pt x="1134" y="515"/>
                </a:lnTo>
                <a:lnTo>
                  <a:pt x="1176" y="424"/>
                </a:lnTo>
                <a:lnTo>
                  <a:pt x="1183" y="382"/>
                </a:lnTo>
                <a:lnTo>
                  <a:pt x="1197" y="355"/>
                </a:lnTo>
                <a:lnTo>
                  <a:pt x="1218" y="348"/>
                </a:lnTo>
                <a:lnTo>
                  <a:pt x="1266" y="341"/>
                </a:lnTo>
                <a:lnTo>
                  <a:pt x="1294" y="313"/>
                </a:lnTo>
                <a:lnTo>
                  <a:pt x="1294" y="264"/>
                </a:lnTo>
                <a:lnTo>
                  <a:pt x="1350" y="257"/>
                </a:lnTo>
                <a:lnTo>
                  <a:pt x="1371" y="264"/>
                </a:lnTo>
                <a:lnTo>
                  <a:pt x="1413" y="257"/>
                </a:lnTo>
                <a:lnTo>
                  <a:pt x="1496" y="223"/>
                </a:lnTo>
                <a:lnTo>
                  <a:pt x="1531" y="223"/>
                </a:lnTo>
                <a:lnTo>
                  <a:pt x="1559" y="215"/>
                </a:lnTo>
                <a:lnTo>
                  <a:pt x="1580" y="215"/>
                </a:lnTo>
                <a:lnTo>
                  <a:pt x="1621" y="223"/>
                </a:lnTo>
                <a:lnTo>
                  <a:pt x="1656" y="257"/>
                </a:lnTo>
                <a:lnTo>
                  <a:pt x="1705" y="264"/>
                </a:lnTo>
                <a:lnTo>
                  <a:pt x="1754" y="243"/>
                </a:lnTo>
                <a:lnTo>
                  <a:pt x="1767" y="215"/>
                </a:lnTo>
                <a:lnTo>
                  <a:pt x="1788" y="209"/>
                </a:lnTo>
                <a:lnTo>
                  <a:pt x="1809" y="174"/>
                </a:lnTo>
                <a:lnTo>
                  <a:pt x="1872" y="195"/>
                </a:lnTo>
                <a:lnTo>
                  <a:pt x="1900" y="230"/>
                </a:lnTo>
                <a:lnTo>
                  <a:pt x="1983" y="188"/>
                </a:lnTo>
                <a:lnTo>
                  <a:pt x="2053" y="174"/>
                </a:lnTo>
                <a:lnTo>
                  <a:pt x="2115" y="215"/>
                </a:lnTo>
                <a:lnTo>
                  <a:pt x="2199" y="223"/>
                </a:lnTo>
                <a:lnTo>
                  <a:pt x="2227" y="257"/>
                </a:lnTo>
                <a:lnTo>
                  <a:pt x="2247" y="264"/>
                </a:lnTo>
                <a:lnTo>
                  <a:pt x="2282" y="243"/>
                </a:lnTo>
                <a:lnTo>
                  <a:pt x="2317" y="215"/>
                </a:lnTo>
                <a:lnTo>
                  <a:pt x="2352" y="215"/>
                </a:lnTo>
                <a:lnTo>
                  <a:pt x="2428" y="188"/>
                </a:lnTo>
                <a:lnTo>
                  <a:pt x="2449" y="160"/>
                </a:lnTo>
                <a:lnTo>
                  <a:pt x="2463" y="174"/>
                </a:lnTo>
                <a:lnTo>
                  <a:pt x="2561" y="111"/>
                </a:lnTo>
                <a:lnTo>
                  <a:pt x="2616" y="97"/>
                </a:lnTo>
                <a:lnTo>
                  <a:pt x="2672" y="90"/>
                </a:lnTo>
                <a:lnTo>
                  <a:pt x="2713" y="83"/>
                </a:lnTo>
                <a:lnTo>
                  <a:pt x="2755" y="63"/>
                </a:lnTo>
                <a:lnTo>
                  <a:pt x="2769" y="63"/>
                </a:lnTo>
                <a:lnTo>
                  <a:pt x="2790" y="63"/>
                </a:lnTo>
                <a:lnTo>
                  <a:pt x="2825" y="28"/>
                </a:lnTo>
                <a:lnTo>
                  <a:pt x="2874" y="28"/>
                </a:lnTo>
                <a:lnTo>
                  <a:pt x="2985" y="0"/>
                </a:lnTo>
                <a:lnTo>
                  <a:pt x="3040" y="21"/>
                </a:lnTo>
                <a:lnTo>
                  <a:pt x="3054" y="49"/>
                </a:lnTo>
                <a:lnTo>
                  <a:pt x="3013" y="76"/>
                </a:lnTo>
                <a:lnTo>
                  <a:pt x="3006" y="132"/>
                </a:lnTo>
                <a:lnTo>
                  <a:pt x="2922" y="146"/>
                </a:lnTo>
                <a:lnTo>
                  <a:pt x="2874" y="160"/>
                </a:lnTo>
                <a:lnTo>
                  <a:pt x="2867" y="181"/>
                </a:lnTo>
                <a:lnTo>
                  <a:pt x="2888" y="243"/>
                </a:lnTo>
                <a:lnTo>
                  <a:pt x="2888" y="292"/>
                </a:lnTo>
                <a:lnTo>
                  <a:pt x="2943" y="341"/>
                </a:lnTo>
                <a:lnTo>
                  <a:pt x="2908" y="382"/>
                </a:lnTo>
                <a:lnTo>
                  <a:pt x="2985" y="417"/>
                </a:lnTo>
                <a:lnTo>
                  <a:pt x="3020" y="480"/>
                </a:lnTo>
                <a:lnTo>
                  <a:pt x="3054" y="445"/>
                </a:lnTo>
                <a:lnTo>
                  <a:pt x="3103" y="445"/>
                </a:lnTo>
                <a:lnTo>
                  <a:pt x="3138" y="508"/>
                </a:lnTo>
                <a:lnTo>
                  <a:pt x="3166" y="542"/>
                </a:lnTo>
                <a:lnTo>
                  <a:pt x="3145" y="584"/>
                </a:lnTo>
                <a:lnTo>
                  <a:pt x="3138" y="619"/>
                </a:lnTo>
                <a:lnTo>
                  <a:pt x="3131" y="654"/>
                </a:lnTo>
                <a:lnTo>
                  <a:pt x="3145" y="675"/>
                </a:lnTo>
                <a:lnTo>
                  <a:pt x="3207" y="675"/>
                </a:lnTo>
                <a:lnTo>
                  <a:pt x="3249" y="703"/>
                </a:lnTo>
                <a:lnTo>
                  <a:pt x="3298" y="814"/>
                </a:lnTo>
                <a:lnTo>
                  <a:pt x="3409" y="876"/>
                </a:lnTo>
                <a:lnTo>
                  <a:pt x="3444" y="883"/>
                </a:lnTo>
                <a:lnTo>
                  <a:pt x="3458" y="897"/>
                </a:lnTo>
                <a:lnTo>
                  <a:pt x="3402" y="911"/>
                </a:lnTo>
                <a:lnTo>
                  <a:pt x="3340" y="967"/>
                </a:lnTo>
                <a:lnTo>
                  <a:pt x="3284" y="974"/>
                </a:lnTo>
                <a:lnTo>
                  <a:pt x="3305" y="1009"/>
                </a:lnTo>
                <a:lnTo>
                  <a:pt x="3263" y="1030"/>
                </a:lnTo>
                <a:lnTo>
                  <a:pt x="3228" y="1009"/>
                </a:lnTo>
                <a:lnTo>
                  <a:pt x="3180" y="1009"/>
                </a:lnTo>
                <a:lnTo>
                  <a:pt x="3152" y="1030"/>
                </a:lnTo>
                <a:lnTo>
                  <a:pt x="3075" y="1016"/>
                </a:lnTo>
                <a:lnTo>
                  <a:pt x="3054" y="1036"/>
                </a:lnTo>
                <a:lnTo>
                  <a:pt x="3034" y="1043"/>
                </a:lnTo>
                <a:lnTo>
                  <a:pt x="2978" y="1092"/>
                </a:lnTo>
                <a:lnTo>
                  <a:pt x="2978" y="1064"/>
                </a:lnTo>
                <a:lnTo>
                  <a:pt x="2985" y="1050"/>
                </a:lnTo>
                <a:lnTo>
                  <a:pt x="2971" y="1030"/>
                </a:lnTo>
                <a:lnTo>
                  <a:pt x="2943" y="1002"/>
                </a:lnTo>
                <a:lnTo>
                  <a:pt x="2901" y="1002"/>
                </a:lnTo>
                <a:lnTo>
                  <a:pt x="2888" y="995"/>
                </a:lnTo>
                <a:lnTo>
                  <a:pt x="2776" y="911"/>
                </a:lnTo>
                <a:lnTo>
                  <a:pt x="2776" y="939"/>
                </a:lnTo>
                <a:lnTo>
                  <a:pt x="2783" y="981"/>
                </a:lnTo>
                <a:lnTo>
                  <a:pt x="2769" y="1002"/>
                </a:lnTo>
                <a:lnTo>
                  <a:pt x="2741" y="1050"/>
                </a:lnTo>
                <a:lnTo>
                  <a:pt x="2741" y="1078"/>
                </a:lnTo>
                <a:lnTo>
                  <a:pt x="2686" y="1182"/>
                </a:lnTo>
                <a:lnTo>
                  <a:pt x="2651" y="1224"/>
                </a:lnTo>
                <a:lnTo>
                  <a:pt x="2644" y="1197"/>
                </a:lnTo>
                <a:lnTo>
                  <a:pt x="2595" y="1197"/>
                </a:lnTo>
                <a:lnTo>
                  <a:pt x="2574" y="1224"/>
                </a:lnTo>
                <a:lnTo>
                  <a:pt x="2526" y="1224"/>
                </a:lnTo>
                <a:lnTo>
                  <a:pt x="2380" y="1273"/>
                </a:lnTo>
                <a:lnTo>
                  <a:pt x="2359" y="1294"/>
                </a:lnTo>
                <a:lnTo>
                  <a:pt x="2352" y="1343"/>
                </a:lnTo>
                <a:lnTo>
                  <a:pt x="2421" y="1356"/>
                </a:lnTo>
                <a:lnTo>
                  <a:pt x="2477" y="1377"/>
                </a:lnTo>
                <a:lnTo>
                  <a:pt x="2456" y="1412"/>
                </a:lnTo>
                <a:lnTo>
                  <a:pt x="2414" y="1440"/>
                </a:lnTo>
                <a:lnTo>
                  <a:pt x="2394" y="1475"/>
                </a:lnTo>
                <a:lnTo>
                  <a:pt x="2407" y="1489"/>
                </a:lnTo>
                <a:lnTo>
                  <a:pt x="2387" y="1572"/>
                </a:lnTo>
                <a:lnTo>
                  <a:pt x="2366" y="1558"/>
                </a:lnTo>
                <a:lnTo>
                  <a:pt x="2359" y="1565"/>
                </a:lnTo>
                <a:lnTo>
                  <a:pt x="2331" y="1586"/>
                </a:lnTo>
                <a:lnTo>
                  <a:pt x="2289" y="1600"/>
                </a:lnTo>
                <a:lnTo>
                  <a:pt x="2331" y="1642"/>
                </a:lnTo>
                <a:lnTo>
                  <a:pt x="2387" y="1690"/>
                </a:lnTo>
                <a:lnTo>
                  <a:pt x="2407" y="1718"/>
                </a:lnTo>
                <a:lnTo>
                  <a:pt x="2387" y="1767"/>
                </a:lnTo>
                <a:lnTo>
                  <a:pt x="2394" y="1795"/>
                </a:lnTo>
                <a:lnTo>
                  <a:pt x="2442" y="1795"/>
                </a:lnTo>
                <a:lnTo>
                  <a:pt x="2477" y="1781"/>
                </a:lnTo>
                <a:lnTo>
                  <a:pt x="2491" y="1836"/>
                </a:lnTo>
                <a:lnTo>
                  <a:pt x="2526" y="1836"/>
                </a:lnTo>
                <a:lnTo>
                  <a:pt x="2546" y="1836"/>
                </a:lnTo>
                <a:lnTo>
                  <a:pt x="2519" y="1899"/>
                </a:lnTo>
                <a:lnTo>
                  <a:pt x="2574" y="1955"/>
                </a:lnTo>
                <a:lnTo>
                  <a:pt x="2595" y="1962"/>
                </a:lnTo>
                <a:lnTo>
                  <a:pt x="2581" y="2017"/>
                </a:lnTo>
                <a:lnTo>
                  <a:pt x="2546" y="2010"/>
                </a:lnTo>
                <a:lnTo>
                  <a:pt x="2526" y="2052"/>
                </a:lnTo>
                <a:lnTo>
                  <a:pt x="2505" y="2087"/>
                </a:lnTo>
                <a:lnTo>
                  <a:pt x="2512" y="2094"/>
                </a:lnTo>
                <a:lnTo>
                  <a:pt x="2484" y="2122"/>
                </a:lnTo>
                <a:lnTo>
                  <a:pt x="2407" y="2149"/>
                </a:lnTo>
                <a:lnTo>
                  <a:pt x="2380" y="2149"/>
                </a:lnTo>
                <a:lnTo>
                  <a:pt x="2359" y="2156"/>
                </a:lnTo>
                <a:lnTo>
                  <a:pt x="2289" y="2156"/>
                </a:lnTo>
                <a:lnTo>
                  <a:pt x="2275" y="2184"/>
                </a:lnTo>
                <a:lnTo>
                  <a:pt x="2254" y="2156"/>
                </a:lnTo>
                <a:lnTo>
                  <a:pt x="2233" y="2156"/>
                </a:lnTo>
                <a:lnTo>
                  <a:pt x="2164" y="2184"/>
                </a:lnTo>
                <a:lnTo>
                  <a:pt x="2136" y="2191"/>
                </a:lnTo>
                <a:lnTo>
                  <a:pt x="2164" y="2254"/>
                </a:lnTo>
                <a:lnTo>
                  <a:pt x="2185" y="2289"/>
                </a:lnTo>
                <a:lnTo>
                  <a:pt x="2157" y="2289"/>
                </a:lnTo>
                <a:lnTo>
                  <a:pt x="2115" y="2310"/>
                </a:lnTo>
                <a:lnTo>
                  <a:pt x="2136" y="2323"/>
                </a:lnTo>
                <a:lnTo>
                  <a:pt x="2122" y="2351"/>
                </a:lnTo>
                <a:lnTo>
                  <a:pt x="2150" y="2414"/>
                </a:lnTo>
                <a:lnTo>
                  <a:pt x="2136" y="2421"/>
                </a:lnTo>
                <a:lnTo>
                  <a:pt x="2150" y="2456"/>
                </a:lnTo>
                <a:lnTo>
                  <a:pt x="2053" y="2476"/>
                </a:lnTo>
                <a:lnTo>
                  <a:pt x="2053" y="2456"/>
                </a:lnTo>
                <a:lnTo>
                  <a:pt x="1983" y="2456"/>
                </a:lnTo>
                <a:lnTo>
                  <a:pt x="1969" y="2372"/>
                </a:lnTo>
                <a:lnTo>
                  <a:pt x="1921" y="2358"/>
                </a:lnTo>
                <a:lnTo>
                  <a:pt x="1858" y="2358"/>
                </a:lnTo>
                <a:lnTo>
                  <a:pt x="1830" y="2372"/>
                </a:lnTo>
                <a:lnTo>
                  <a:pt x="1802" y="2386"/>
                </a:lnTo>
                <a:lnTo>
                  <a:pt x="1760" y="2428"/>
                </a:lnTo>
                <a:lnTo>
                  <a:pt x="1635" y="2421"/>
                </a:lnTo>
                <a:lnTo>
                  <a:pt x="1656" y="2490"/>
                </a:lnTo>
                <a:lnTo>
                  <a:pt x="1656" y="2504"/>
                </a:lnTo>
                <a:lnTo>
                  <a:pt x="1608" y="2511"/>
                </a:lnTo>
                <a:lnTo>
                  <a:pt x="1608" y="2546"/>
                </a:lnTo>
                <a:lnTo>
                  <a:pt x="1593" y="2553"/>
                </a:lnTo>
                <a:lnTo>
                  <a:pt x="1593" y="2581"/>
                </a:lnTo>
                <a:lnTo>
                  <a:pt x="1580" y="2581"/>
                </a:lnTo>
                <a:lnTo>
                  <a:pt x="1559" y="2574"/>
                </a:lnTo>
                <a:lnTo>
                  <a:pt x="1531" y="2539"/>
                </a:lnTo>
                <a:lnTo>
                  <a:pt x="1524" y="2546"/>
                </a:lnTo>
                <a:lnTo>
                  <a:pt x="1510" y="2525"/>
                </a:lnTo>
                <a:lnTo>
                  <a:pt x="1510" y="2560"/>
                </a:lnTo>
                <a:lnTo>
                  <a:pt x="1461" y="2574"/>
                </a:lnTo>
                <a:lnTo>
                  <a:pt x="1441" y="2560"/>
                </a:lnTo>
                <a:lnTo>
                  <a:pt x="1447" y="2574"/>
                </a:lnTo>
                <a:lnTo>
                  <a:pt x="1433" y="2608"/>
                </a:lnTo>
                <a:lnTo>
                  <a:pt x="1433" y="2636"/>
                </a:lnTo>
                <a:lnTo>
                  <a:pt x="1406" y="2650"/>
                </a:lnTo>
                <a:lnTo>
                  <a:pt x="1413" y="2657"/>
                </a:lnTo>
                <a:lnTo>
                  <a:pt x="1413" y="2685"/>
                </a:lnTo>
                <a:lnTo>
                  <a:pt x="1378" y="2720"/>
                </a:lnTo>
                <a:lnTo>
                  <a:pt x="1378" y="2755"/>
                </a:lnTo>
                <a:lnTo>
                  <a:pt x="1343" y="2775"/>
                </a:lnTo>
                <a:lnTo>
                  <a:pt x="1336" y="2789"/>
                </a:lnTo>
                <a:lnTo>
                  <a:pt x="1343" y="2838"/>
                </a:lnTo>
                <a:lnTo>
                  <a:pt x="1350" y="2866"/>
                </a:lnTo>
                <a:lnTo>
                  <a:pt x="1308" y="2852"/>
                </a:lnTo>
                <a:lnTo>
                  <a:pt x="1308" y="2880"/>
                </a:lnTo>
                <a:lnTo>
                  <a:pt x="1301" y="2977"/>
                </a:lnTo>
                <a:lnTo>
                  <a:pt x="1253" y="3012"/>
                </a:lnTo>
                <a:lnTo>
                  <a:pt x="1246" y="3047"/>
                </a:lnTo>
                <a:lnTo>
                  <a:pt x="1218" y="3061"/>
                </a:lnTo>
                <a:lnTo>
                  <a:pt x="1197" y="3061"/>
                </a:lnTo>
                <a:lnTo>
                  <a:pt x="1176" y="3061"/>
                </a:lnTo>
                <a:lnTo>
                  <a:pt x="1114" y="3005"/>
                </a:lnTo>
                <a:lnTo>
                  <a:pt x="1086" y="3033"/>
                </a:lnTo>
                <a:lnTo>
                  <a:pt x="1044" y="3033"/>
                </a:lnTo>
                <a:lnTo>
                  <a:pt x="1044" y="3005"/>
                </a:lnTo>
                <a:lnTo>
                  <a:pt x="1016" y="3033"/>
                </a:lnTo>
                <a:lnTo>
                  <a:pt x="1016" y="3040"/>
                </a:lnTo>
                <a:lnTo>
                  <a:pt x="968" y="3082"/>
                </a:lnTo>
                <a:lnTo>
                  <a:pt x="974" y="3047"/>
                </a:lnTo>
                <a:lnTo>
                  <a:pt x="953" y="3075"/>
                </a:lnTo>
                <a:lnTo>
                  <a:pt x="947" y="3075"/>
                </a:lnTo>
                <a:lnTo>
                  <a:pt x="919" y="3102"/>
                </a:lnTo>
                <a:lnTo>
                  <a:pt x="877" y="3068"/>
                </a:lnTo>
                <a:lnTo>
                  <a:pt x="891" y="3040"/>
                </a:lnTo>
                <a:lnTo>
                  <a:pt x="814" y="3005"/>
                </a:lnTo>
                <a:lnTo>
                  <a:pt x="759" y="3005"/>
                </a:lnTo>
                <a:lnTo>
                  <a:pt x="793" y="2922"/>
                </a:lnTo>
                <a:lnTo>
                  <a:pt x="835" y="2873"/>
                </a:lnTo>
                <a:lnTo>
                  <a:pt x="814" y="2838"/>
                </a:lnTo>
                <a:lnTo>
                  <a:pt x="821" y="2810"/>
                </a:lnTo>
                <a:lnTo>
                  <a:pt x="835" y="2803"/>
                </a:lnTo>
                <a:lnTo>
                  <a:pt x="759" y="2755"/>
                </a:lnTo>
                <a:lnTo>
                  <a:pt x="724" y="2741"/>
                </a:lnTo>
                <a:lnTo>
                  <a:pt x="682" y="2748"/>
                </a:lnTo>
                <a:lnTo>
                  <a:pt x="640" y="2734"/>
                </a:lnTo>
                <a:lnTo>
                  <a:pt x="613" y="2755"/>
                </a:lnTo>
                <a:lnTo>
                  <a:pt x="606" y="2741"/>
                </a:lnTo>
                <a:lnTo>
                  <a:pt x="550" y="2741"/>
                </a:lnTo>
                <a:lnTo>
                  <a:pt x="522" y="2741"/>
                </a:lnTo>
                <a:lnTo>
                  <a:pt x="508" y="2748"/>
                </a:lnTo>
                <a:lnTo>
                  <a:pt x="460" y="2755"/>
                </a:lnTo>
                <a:lnTo>
                  <a:pt x="453" y="2769"/>
                </a:lnTo>
                <a:lnTo>
                  <a:pt x="425" y="2817"/>
                </a:lnTo>
                <a:lnTo>
                  <a:pt x="418" y="2810"/>
                </a:lnTo>
                <a:lnTo>
                  <a:pt x="355" y="2831"/>
                </a:lnTo>
                <a:lnTo>
                  <a:pt x="327" y="2845"/>
                </a:lnTo>
                <a:lnTo>
                  <a:pt x="265" y="2866"/>
                </a:lnTo>
                <a:lnTo>
                  <a:pt x="258" y="2852"/>
                </a:lnTo>
                <a:lnTo>
                  <a:pt x="237" y="2810"/>
                </a:lnTo>
                <a:lnTo>
                  <a:pt x="265" y="2789"/>
                </a:lnTo>
                <a:lnTo>
                  <a:pt x="230" y="2775"/>
                </a:lnTo>
                <a:lnTo>
                  <a:pt x="195" y="2769"/>
                </a:lnTo>
                <a:lnTo>
                  <a:pt x="195" y="2657"/>
                </a:lnTo>
                <a:lnTo>
                  <a:pt x="181" y="2636"/>
                </a:lnTo>
                <a:lnTo>
                  <a:pt x="195" y="2616"/>
                </a:lnTo>
                <a:lnTo>
                  <a:pt x="202" y="2602"/>
                </a:lnTo>
                <a:lnTo>
                  <a:pt x="195" y="2553"/>
                </a:lnTo>
                <a:lnTo>
                  <a:pt x="181" y="2539"/>
                </a:lnTo>
                <a:lnTo>
                  <a:pt x="181" y="2518"/>
                </a:lnTo>
                <a:lnTo>
                  <a:pt x="167" y="2456"/>
                </a:lnTo>
                <a:lnTo>
                  <a:pt x="105" y="2442"/>
                </a:lnTo>
                <a:lnTo>
                  <a:pt x="126" y="2393"/>
                </a:lnTo>
                <a:lnTo>
                  <a:pt x="153" y="2344"/>
                </a:lnTo>
                <a:lnTo>
                  <a:pt x="167" y="2323"/>
                </a:lnTo>
                <a:lnTo>
                  <a:pt x="167" y="2261"/>
                </a:lnTo>
                <a:lnTo>
                  <a:pt x="202" y="2226"/>
                </a:lnTo>
                <a:lnTo>
                  <a:pt x="258" y="2177"/>
                </a:lnTo>
                <a:lnTo>
                  <a:pt x="286" y="2066"/>
                </a:lnTo>
                <a:lnTo>
                  <a:pt x="293" y="2031"/>
                </a:lnTo>
                <a:lnTo>
                  <a:pt x="265" y="1983"/>
                </a:lnTo>
                <a:lnTo>
                  <a:pt x="313" y="1899"/>
                </a:lnTo>
                <a:lnTo>
                  <a:pt x="313" y="1892"/>
                </a:lnTo>
                <a:lnTo>
                  <a:pt x="327" y="1857"/>
                </a:lnTo>
                <a:lnTo>
                  <a:pt x="320" y="1802"/>
                </a:lnTo>
                <a:lnTo>
                  <a:pt x="293" y="1767"/>
                </a:lnTo>
                <a:lnTo>
                  <a:pt x="320" y="1732"/>
                </a:lnTo>
                <a:lnTo>
                  <a:pt x="300" y="1683"/>
                </a:lnTo>
                <a:lnTo>
                  <a:pt x="223" y="1635"/>
                </a:lnTo>
                <a:lnTo>
                  <a:pt x="237" y="1607"/>
                </a:lnTo>
                <a:lnTo>
                  <a:pt x="265" y="1600"/>
                </a:lnTo>
                <a:lnTo>
                  <a:pt x="265" y="1586"/>
                </a:lnTo>
                <a:lnTo>
                  <a:pt x="313" y="1565"/>
                </a:lnTo>
                <a:lnTo>
                  <a:pt x="376" y="1558"/>
                </a:lnTo>
                <a:lnTo>
                  <a:pt x="411" y="1495"/>
                </a:lnTo>
                <a:lnTo>
                  <a:pt x="390" y="1461"/>
                </a:lnTo>
                <a:lnTo>
                  <a:pt x="397" y="1405"/>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9" name="Freeform 109"/>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solidFill>
            <a:schemeClr val="bg1">
              <a:lumMod val="75000"/>
            </a:schemeClr>
          </a:solidFill>
          <a:ln w="19050" cap="flat" cmpd="sng">
            <a:solidFill>
              <a:srgbClr val="01010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0" name="Freeform 110"/>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solidFill>
            <a:schemeClr val="accent2"/>
          </a:solidFill>
          <a:ln w="19050" cap="flat" cmpd="sng">
            <a:solidFill>
              <a:schemeClr val="bg1"/>
            </a:solidFill>
            <a:round/>
            <a:headEnd/>
            <a:tailEnd/>
          </a:ln>
          <a:effectLst/>
        </p:spPr>
        <p:txBody>
          <a:bodyPr wrap="none" anchor="ctr"/>
          <a:lstStyle/>
          <a:p>
            <a:endParaRPr lang="en-US" dirty="0">
              <a:latin typeface="Arial Regular" charset="0"/>
            </a:endParaRPr>
          </a:p>
        </p:txBody>
      </p:sp>
      <p:sp>
        <p:nvSpPr>
          <p:cNvPr id="161" name="Freeform 111"/>
          <p:cNvSpPr>
            <a:spLocks noChangeArrowheads="1"/>
          </p:cNvSpPr>
          <p:nvPr/>
        </p:nvSpPr>
        <p:spPr bwMode="auto">
          <a:xfrm>
            <a:off x="14855189" y="3666902"/>
            <a:ext cx="20711" cy="20712"/>
          </a:xfrm>
          <a:custGeom>
            <a:avLst/>
            <a:gdLst>
              <a:gd name="T0" fmla="*/ 21 w 43"/>
              <a:gd name="T1" fmla="*/ 0 h 42"/>
              <a:gd name="T2" fmla="*/ 42 w 43"/>
              <a:gd name="T3" fmla="*/ 0 h 42"/>
              <a:gd name="T4" fmla="*/ 28 w 43"/>
              <a:gd name="T5" fmla="*/ 41 h 42"/>
              <a:gd name="T6" fmla="*/ 0 w 43"/>
              <a:gd name="T7" fmla="*/ 41 h 42"/>
              <a:gd name="T8" fmla="*/ 21 w 43"/>
              <a:gd name="T9" fmla="*/ 0 h 42"/>
            </a:gdLst>
            <a:ahLst/>
            <a:cxnLst>
              <a:cxn ang="0">
                <a:pos x="T0" y="T1"/>
              </a:cxn>
              <a:cxn ang="0">
                <a:pos x="T2" y="T3"/>
              </a:cxn>
              <a:cxn ang="0">
                <a:pos x="T4" y="T5"/>
              </a:cxn>
              <a:cxn ang="0">
                <a:pos x="T6" y="T7"/>
              </a:cxn>
              <a:cxn ang="0">
                <a:pos x="T8" y="T9"/>
              </a:cxn>
            </a:cxnLst>
            <a:rect l="0" t="0" r="r" b="b"/>
            <a:pathLst>
              <a:path w="43" h="42">
                <a:moveTo>
                  <a:pt x="21" y="0"/>
                </a:moveTo>
                <a:lnTo>
                  <a:pt x="42" y="0"/>
                </a:lnTo>
                <a:lnTo>
                  <a:pt x="28" y="41"/>
                </a:lnTo>
                <a:lnTo>
                  <a:pt x="0" y="41"/>
                </a:lnTo>
                <a:lnTo>
                  <a:pt x="21"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2" name="Freeform 112"/>
          <p:cNvSpPr>
            <a:spLocks noChangeArrowheads="1"/>
          </p:cNvSpPr>
          <p:nvPr/>
        </p:nvSpPr>
        <p:spPr bwMode="auto">
          <a:xfrm>
            <a:off x="14741277" y="4652814"/>
            <a:ext cx="6213" cy="4142"/>
          </a:xfrm>
          <a:custGeom>
            <a:avLst/>
            <a:gdLst>
              <a:gd name="T0" fmla="*/ 0 w 15"/>
              <a:gd name="T1" fmla="*/ 6 h 7"/>
              <a:gd name="T2" fmla="*/ 7 w 15"/>
              <a:gd name="T3" fmla="*/ 0 h 7"/>
              <a:gd name="T4" fmla="*/ 14 w 15"/>
              <a:gd name="T5" fmla="*/ 6 h 7"/>
              <a:gd name="T6" fmla="*/ 0 w 15"/>
              <a:gd name="T7" fmla="*/ 6 h 7"/>
            </a:gdLst>
            <a:ahLst/>
            <a:cxnLst>
              <a:cxn ang="0">
                <a:pos x="T0" y="T1"/>
              </a:cxn>
              <a:cxn ang="0">
                <a:pos x="T2" y="T3"/>
              </a:cxn>
              <a:cxn ang="0">
                <a:pos x="T4" y="T5"/>
              </a:cxn>
              <a:cxn ang="0">
                <a:pos x="T6" y="T7"/>
              </a:cxn>
            </a:cxnLst>
            <a:rect l="0" t="0" r="r" b="b"/>
            <a:pathLst>
              <a:path w="15" h="7">
                <a:moveTo>
                  <a:pt x="0" y="6"/>
                </a:moveTo>
                <a:lnTo>
                  <a:pt x="7" y="0"/>
                </a:lnTo>
                <a:lnTo>
                  <a:pt x="14" y="6"/>
                </a:lnTo>
                <a:lnTo>
                  <a:pt x="0" y="6"/>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3" name="Freeform 113"/>
          <p:cNvSpPr>
            <a:spLocks noChangeArrowheads="1"/>
          </p:cNvSpPr>
          <p:nvPr/>
        </p:nvSpPr>
        <p:spPr bwMode="auto">
          <a:xfrm>
            <a:off x="14658434" y="4652814"/>
            <a:ext cx="4142" cy="12427"/>
          </a:xfrm>
          <a:custGeom>
            <a:avLst/>
            <a:gdLst>
              <a:gd name="T0" fmla="*/ 7 w 8"/>
              <a:gd name="T1" fmla="*/ 0 h 28"/>
              <a:gd name="T2" fmla="*/ 0 w 8"/>
              <a:gd name="T3" fmla="*/ 27 h 28"/>
              <a:gd name="T4" fmla="*/ 0 w 8"/>
              <a:gd name="T5" fmla="*/ 20 h 28"/>
              <a:gd name="T6" fmla="*/ 7 w 8"/>
              <a:gd name="T7" fmla="*/ 0 h 28"/>
            </a:gdLst>
            <a:ahLst/>
            <a:cxnLst>
              <a:cxn ang="0">
                <a:pos x="T0" y="T1"/>
              </a:cxn>
              <a:cxn ang="0">
                <a:pos x="T2" y="T3"/>
              </a:cxn>
              <a:cxn ang="0">
                <a:pos x="T4" y="T5"/>
              </a:cxn>
              <a:cxn ang="0">
                <a:pos x="T6" y="T7"/>
              </a:cxn>
            </a:cxnLst>
            <a:rect l="0" t="0" r="r" b="b"/>
            <a:pathLst>
              <a:path w="8" h="28">
                <a:moveTo>
                  <a:pt x="7" y="0"/>
                </a:moveTo>
                <a:lnTo>
                  <a:pt x="0" y="27"/>
                </a:lnTo>
                <a:lnTo>
                  <a:pt x="0" y="20"/>
                </a:lnTo>
                <a:lnTo>
                  <a:pt x="7"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4" name="Freeform 114"/>
          <p:cNvSpPr>
            <a:spLocks noChangeArrowheads="1"/>
          </p:cNvSpPr>
          <p:nvPr/>
        </p:nvSpPr>
        <p:spPr bwMode="auto">
          <a:xfrm>
            <a:off x="14741277" y="4652814"/>
            <a:ext cx="6213" cy="4142"/>
          </a:xfrm>
          <a:custGeom>
            <a:avLst/>
            <a:gdLst>
              <a:gd name="T0" fmla="*/ 7 w 15"/>
              <a:gd name="T1" fmla="*/ 0 h 7"/>
              <a:gd name="T2" fmla="*/ 14 w 15"/>
              <a:gd name="T3" fmla="*/ 6 h 7"/>
              <a:gd name="T4" fmla="*/ 0 w 15"/>
              <a:gd name="T5" fmla="*/ 6 h 7"/>
              <a:gd name="T6" fmla="*/ 7 w 15"/>
              <a:gd name="T7" fmla="*/ 0 h 7"/>
            </a:gdLst>
            <a:ahLst/>
            <a:cxnLst>
              <a:cxn ang="0">
                <a:pos x="T0" y="T1"/>
              </a:cxn>
              <a:cxn ang="0">
                <a:pos x="T2" y="T3"/>
              </a:cxn>
              <a:cxn ang="0">
                <a:pos x="T4" y="T5"/>
              </a:cxn>
              <a:cxn ang="0">
                <a:pos x="T6" y="T7"/>
              </a:cxn>
            </a:cxnLst>
            <a:rect l="0" t="0" r="r" b="b"/>
            <a:pathLst>
              <a:path w="15" h="7">
                <a:moveTo>
                  <a:pt x="7" y="0"/>
                </a:moveTo>
                <a:lnTo>
                  <a:pt x="14" y="6"/>
                </a:lnTo>
                <a:lnTo>
                  <a:pt x="0" y="6"/>
                </a:lnTo>
                <a:lnTo>
                  <a:pt x="7"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5" name="Freeform 115"/>
          <p:cNvSpPr>
            <a:spLocks noChangeArrowheads="1"/>
          </p:cNvSpPr>
          <p:nvPr/>
        </p:nvSpPr>
        <p:spPr bwMode="auto">
          <a:xfrm>
            <a:off x="14658434" y="4652814"/>
            <a:ext cx="4142" cy="12427"/>
          </a:xfrm>
          <a:custGeom>
            <a:avLst/>
            <a:gdLst>
              <a:gd name="T0" fmla="*/ 0 w 8"/>
              <a:gd name="T1" fmla="*/ 27 h 28"/>
              <a:gd name="T2" fmla="*/ 0 w 8"/>
              <a:gd name="T3" fmla="*/ 20 h 28"/>
              <a:gd name="T4" fmla="*/ 7 w 8"/>
              <a:gd name="T5" fmla="*/ 0 h 28"/>
              <a:gd name="T6" fmla="*/ 0 w 8"/>
              <a:gd name="T7" fmla="*/ 27 h 28"/>
            </a:gdLst>
            <a:ahLst/>
            <a:cxnLst>
              <a:cxn ang="0">
                <a:pos x="T0" y="T1"/>
              </a:cxn>
              <a:cxn ang="0">
                <a:pos x="T2" y="T3"/>
              </a:cxn>
              <a:cxn ang="0">
                <a:pos x="T4" y="T5"/>
              </a:cxn>
              <a:cxn ang="0">
                <a:pos x="T6" y="T7"/>
              </a:cxn>
            </a:cxnLst>
            <a:rect l="0" t="0" r="r" b="b"/>
            <a:pathLst>
              <a:path w="8" h="28">
                <a:moveTo>
                  <a:pt x="0" y="27"/>
                </a:moveTo>
                <a:lnTo>
                  <a:pt x="0" y="20"/>
                </a:lnTo>
                <a:lnTo>
                  <a:pt x="7" y="0"/>
                </a:lnTo>
                <a:lnTo>
                  <a:pt x="0" y="2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6" name="Freeform 116"/>
          <p:cNvSpPr>
            <a:spLocks noChangeArrowheads="1"/>
          </p:cNvSpPr>
          <p:nvPr/>
        </p:nvSpPr>
        <p:spPr bwMode="auto">
          <a:xfrm>
            <a:off x="13051253" y="3173944"/>
            <a:ext cx="2002762" cy="2473066"/>
          </a:xfrm>
          <a:custGeom>
            <a:avLst/>
            <a:gdLst>
              <a:gd name="T0" fmla="*/ 2880 w 4266"/>
              <a:gd name="T1" fmla="*/ 4362 h 5267"/>
              <a:gd name="T2" fmla="*/ 3165 w 4266"/>
              <a:gd name="T3" fmla="*/ 4286 h 5267"/>
              <a:gd name="T4" fmla="*/ 3284 w 4266"/>
              <a:gd name="T5" fmla="*/ 4125 h 5267"/>
              <a:gd name="T6" fmla="*/ 3499 w 4266"/>
              <a:gd name="T7" fmla="*/ 4251 h 5267"/>
              <a:gd name="T8" fmla="*/ 3729 w 4266"/>
              <a:gd name="T9" fmla="*/ 4195 h 5267"/>
              <a:gd name="T10" fmla="*/ 3792 w 4266"/>
              <a:gd name="T11" fmla="*/ 3924 h 5267"/>
              <a:gd name="T12" fmla="*/ 4084 w 4266"/>
              <a:gd name="T13" fmla="*/ 4063 h 5267"/>
              <a:gd name="T14" fmla="*/ 4251 w 4266"/>
              <a:gd name="T15" fmla="*/ 3833 h 5267"/>
              <a:gd name="T16" fmla="*/ 4028 w 4266"/>
              <a:gd name="T17" fmla="*/ 3611 h 5267"/>
              <a:gd name="T18" fmla="*/ 3896 w 4266"/>
              <a:gd name="T19" fmla="*/ 3367 h 5267"/>
              <a:gd name="T20" fmla="*/ 3750 w 4266"/>
              <a:gd name="T21" fmla="*/ 3124 h 5267"/>
              <a:gd name="T22" fmla="*/ 3625 w 4266"/>
              <a:gd name="T23" fmla="*/ 3117 h 5267"/>
              <a:gd name="T24" fmla="*/ 3527 w 4266"/>
              <a:gd name="T25" fmla="*/ 3186 h 5267"/>
              <a:gd name="T26" fmla="*/ 3325 w 4266"/>
              <a:gd name="T27" fmla="*/ 3075 h 5267"/>
              <a:gd name="T28" fmla="*/ 3235 w 4266"/>
              <a:gd name="T29" fmla="*/ 2887 h 5267"/>
              <a:gd name="T30" fmla="*/ 3131 w 4266"/>
              <a:gd name="T31" fmla="*/ 2776 h 5267"/>
              <a:gd name="T32" fmla="*/ 3144 w 4266"/>
              <a:gd name="T33" fmla="*/ 2665 h 5267"/>
              <a:gd name="T34" fmla="*/ 3179 w 4266"/>
              <a:gd name="T35" fmla="*/ 2421 h 5267"/>
              <a:gd name="T36" fmla="*/ 3360 w 4266"/>
              <a:gd name="T37" fmla="*/ 2560 h 5267"/>
              <a:gd name="T38" fmla="*/ 3458 w 4266"/>
              <a:gd name="T39" fmla="*/ 2386 h 5267"/>
              <a:gd name="T40" fmla="*/ 3625 w 4266"/>
              <a:gd name="T41" fmla="*/ 2289 h 5267"/>
              <a:gd name="T42" fmla="*/ 3541 w 4266"/>
              <a:gd name="T43" fmla="*/ 2150 h 5267"/>
              <a:gd name="T44" fmla="*/ 3430 w 4266"/>
              <a:gd name="T45" fmla="*/ 1906 h 5267"/>
              <a:gd name="T46" fmla="*/ 3339 w 4266"/>
              <a:gd name="T47" fmla="*/ 1732 h 5267"/>
              <a:gd name="T48" fmla="*/ 3214 w 4266"/>
              <a:gd name="T49" fmla="*/ 1419 h 5267"/>
              <a:gd name="T50" fmla="*/ 3409 w 4266"/>
              <a:gd name="T51" fmla="*/ 1023 h 5267"/>
              <a:gd name="T52" fmla="*/ 3332 w 4266"/>
              <a:gd name="T53" fmla="*/ 752 h 5267"/>
              <a:gd name="T54" fmla="*/ 2998 w 4266"/>
              <a:gd name="T55" fmla="*/ 466 h 5267"/>
              <a:gd name="T56" fmla="*/ 3033 w 4266"/>
              <a:gd name="T57" fmla="*/ 56 h 5267"/>
              <a:gd name="T58" fmla="*/ 2706 w 4266"/>
              <a:gd name="T59" fmla="*/ 251 h 5267"/>
              <a:gd name="T60" fmla="*/ 2518 w 4266"/>
              <a:gd name="T61" fmla="*/ 647 h 5267"/>
              <a:gd name="T62" fmla="*/ 2282 w 4266"/>
              <a:gd name="T63" fmla="*/ 988 h 5267"/>
              <a:gd name="T64" fmla="*/ 2052 w 4266"/>
              <a:gd name="T65" fmla="*/ 1399 h 5267"/>
              <a:gd name="T66" fmla="*/ 2115 w 4266"/>
              <a:gd name="T67" fmla="*/ 1691 h 5267"/>
              <a:gd name="T68" fmla="*/ 2094 w 4266"/>
              <a:gd name="T69" fmla="*/ 1906 h 5267"/>
              <a:gd name="T70" fmla="*/ 1732 w 4266"/>
              <a:gd name="T71" fmla="*/ 1997 h 5267"/>
              <a:gd name="T72" fmla="*/ 1301 w 4266"/>
              <a:gd name="T73" fmla="*/ 2032 h 5267"/>
              <a:gd name="T74" fmla="*/ 842 w 4266"/>
              <a:gd name="T75" fmla="*/ 2087 h 5267"/>
              <a:gd name="T76" fmla="*/ 842 w 4266"/>
              <a:gd name="T77" fmla="*/ 2484 h 5267"/>
              <a:gd name="T78" fmla="*/ 661 w 4266"/>
              <a:gd name="T79" fmla="*/ 2727 h 5267"/>
              <a:gd name="T80" fmla="*/ 452 w 4266"/>
              <a:gd name="T81" fmla="*/ 2894 h 5267"/>
              <a:gd name="T82" fmla="*/ 0 w 4266"/>
              <a:gd name="T83" fmla="*/ 2978 h 5267"/>
              <a:gd name="T84" fmla="*/ 188 w 4266"/>
              <a:gd name="T85" fmla="*/ 3221 h 5267"/>
              <a:gd name="T86" fmla="*/ 480 w 4266"/>
              <a:gd name="T87" fmla="*/ 3541 h 5267"/>
              <a:gd name="T88" fmla="*/ 744 w 4266"/>
              <a:gd name="T89" fmla="*/ 3903 h 5267"/>
              <a:gd name="T90" fmla="*/ 487 w 4266"/>
              <a:gd name="T91" fmla="*/ 4153 h 5267"/>
              <a:gd name="T92" fmla="*/ 445 w 4266"/>
              <a:gd name="T93" fmla="*/ 4487 h 5267"/>
              <a:gd name="T94" fmla="*/ 626 w 4266"/>
              <a:gd name="T95" fmla="*/ 4884 h 5267"/>
              <a:gd name="T96" fmla="*/ 1016 w 4266"/>
              <a:gd name="T97" fmla="*/ 5023 h 5267"/>
              <a:gd name="T98" fmla="*/ 1447 w 4266"/>
              <a:gd name="T99" fmla="*/ 5086 h 5267"/>
              <a:gd name="T100" fmla="*/ 1718 w 4266"/>
              <a:gd name="T101" fmla="*/ 5113 h 5267"/>
              <a:gd name="T102" fmla="*/ 1892 w 4266"/>
              <a:gd name="T103" fmla="*/ 5092 h 5267"/>
              <a:gd name="T104" fmla="*/ 2282 w 4266"/>
              <a:gd name="T105" fmla="*/ 5176 h 5267"/>
              <a:gd name="T106" fmla="*/ 2407 w 4266"/>
              <a:gd name="T107" fmla="*/ 5037 h 5267"/>
              <a:gd name="T108" fmla="*/ 2365 w 4266"/>
              <a:gd name="T109" fmla="*/ 4765 h 5267"/>
              <a:gd name="T110" fmla="*/ 2511 w 4266"/>
              <a:gd name="T111" fmla="*/ 4585 h 5267"/>
              <a:gd name="T112" fmla="*/ 2588 w 4266"/>
              <a:gd name="T113" fmla="*/ 4383 h 5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66" h="5267">
                <a:moveTo>
                  <a:pt x="2692" y="4265"/>
                </a:moveTo>
                <a:lnTo>
                  <a:pt x="2720" y="4292"/>
                </a:lnTo>
                <a:lnTo>
                  <a:pt x="2776" y="4306"/>
                </a:lnTo>
                <a:lnTo>
                  <a:pt x="2783" y="4306"/>
                </a:lnTo>
                <a:lnTo>
                  <a:pt x="2790" y="4327"/>
                </a:lnTo>
                <a:lnTo>
                  <a:pt x="2818" y="4334"/>
                </a:lnTo>
                <a:lnTo>
                  <a:pt x="2845" y="4355"/>
                </a:lnTo>
                <a:lnTo>
                  <a:pt x="2866" y="4369"/>
                </a:lnTo>
                <a:lnTo>
                  <a:pt x="2873" y="4369"/>
                </a:lnTo>
                <a:lnTo>
                  <a:pt x="2880" y="4362"/>
                </a:lnTo>
                <a:lnTo>
                  <a:pt x="2908" y="4355"/>
                </a:lnTo>
                <a:lnTo>
                  <a:pt x="2922" y="4327"/>
                </a:lnTo>
                <a:lnTo>
                  <a:pt x="2936" y="4286"/>
                </a:lnTo>
                <a:lnTo>
                  <a:pt x="2964" y="4286"/>
                </a:lnTo>
                <a:lnTo>
                  <a:pt x="2977" y="4299"/>
                </a:lnTo>
                <a:lnTo>
                  <a:pt x="2998" y="4299"/>
                </a:lnTo>
                <a:lnTo>
                  <a:pt x="3005" y="4306"/>
                </a:lnTo>
                <a:lnTo>
                  <a:pt x="3040" y="4258"/>
                </a:lnTo>
                <a:lnTo>
                  <a:pt x="3054" y="4286"/>
                </a:lnTo>
                <a:lnTo>
                  <a:pt x="3165" y="4286"/>
                </a:lnTo>
                <a:lnTo>
                  <a:pt x="3193" y="4292"/>
                </a:lnTo>
                <a:lnTo>
                  <a:pt x="3214" y="4292"/>
                </a:lnTo>
                <a:lnTo>
                  <a:pt x="3207" y="4258"/>
                </a:lnTo>
                <a:lnTo>
                  <a:pt x="3235" y="4237"/>
                </a:lnTo>
                <a:lnTo>
                  <a:pt x="3263" y="4223"/>
                </a:lnTo>
                <a:lnTo>
                  <a:pt x="3270" y="4195"/>
                </a:lnTo>
                <a:lnTo>
                  <a:pt x="3249" y="4167"/>
                </a:lnTo>
                <a:lnTo>
                  <a:pt x="3270" y="4153"/>
                </a:lnTo>
                <a:lnTo>
                  <a:pt x="3270" y="4139"/>
                </a:lnTo>
                <a:lnTo>
                  <a:pt x="3284" y="4125"/>
                </a:lnTo>
                <a:lnTo>
                  <a:pt x="3298" y="4119"/>
                </a:lnTo>
                <a:lnTo>
                  <a:pt x="3298" y="4125"/>
                </a:lnTo>
                <a:lnTo>
                  <a:pt x="3360" y="4125"/>
                </a:lnTo>
                <a:lnTo>
                  <a:pt x="3402" y="4132"/>
                </a:lnTo>
                <a:lnTo>
                  <a:pt x="3402" y="4125"/>
                </a:lnTo>
                <a:lnTo>
                  <a:pt x="3464" y="4139"/>
                </a:lnTo>
                <a:lnTo>
                  <a:pt x="3471" y="4153"/>
                </a:lnTo>
                <a:lnTo>
                  <a:pt x="3478" y="4195"/>
                </a:lnTo>
                <a:lnTo>
                  <a:pt x="3499" y="4209"/>
                </a:lnTo>
                <a:lnTo>
                  <a:pt x="3499" y="4251"/>
                </a:lnTo>
                <a:lnTo>
                  <a:pt x="3527" y="4251"/>
                </a:lnTo>
                <a:lnTo>
                  <a:pt x="3534" y="4306"/>
                </a:lnTo>
                <a:lnTo>
                  <a:pt x="3541" y="4320"/>
                </a:lnTo>
                <a:lnTo>
                  <a:pt x="3569" y="4306"/>
                </a:lnTo>
                <a:lnTo>
                  <a:pt x="3576" y="4292"/>
                </a:lnTo>
                <a:lnTo>
                  <a:pt x="3576" y="4237"/>
                </a:lnTo>
                <a:lnTo>
                  <a:pt x="3625" y="4209"/>
                </a:lnTo>
                <a:lnTo>
                  <a:pt x="3625" y="4167"/>
                </a:lnTo>
                <a:lnTo>
                  <a:pt x="3687" y="4167"/>
                </a:lnTo>
                <a:lnTo>
                  <a:pt x="3729" y="4195"/>
                </a:lnTo>
                <a:lnTo>
                  <a:pt x="3764" y="4174"/>
                </a:lnTo>
                <a:lnTo>
                  <a:pt x="3784" y="4160"/>
                </a:lnTo>
                <a:lnTo>
                  <a:pt x="3771" y="4139"/>
                </a:lnTo>
                <a:lnTo>
                  <a:pt x="3757" y="4056"/>
                </a:lnTo>
                <a:lnTo>
                  <a:pt x="3736" y="4028"/>
                </a:lnTo>
                <a:lnTo>
                  <a:pt x="3729" y="4028"/>
                </a:lnTo>
                <a:lnTo>
                  <a:pt x="3722" y="4000"/>
                </a:lnTo>
                <a:lnTo>
                  <a:pt x="3729" y="3993"/>
                </a:lnTo>
                <a:lnTo>
                  <a:pt x="3771" y="3965"/>
                </a:lnTo>
                <a:lnTo>
                  <a:pt x="3792" y="3924"/>
                </a:lnTo>
                <a:lnTo>
                  <a:pt x="3861" y="3931"/>
                </a:lnTo>
                <a:lnTo>
                  <a:pt x="3868" y="3945"/>
                </a:lnTo>
                <a:lnTo>
                  <a:pt x="3889" y="3945"/>
                </a:lnTo>
                <a:lnTo>
                  <a:pt x="3931" y="3938"/>
                </a:lnTo>
                <a:lnTo>
                  <a:pt x="3965" y="3979"/>
                </a:lnTo>
                <a:lnTo>
                  <a:pt x="3965" y="3993"/>
                </a:lnTo>
                <a:lnTo>
                  <a:pt x="3986" y="4035"/>
                </a:lnTo>
                <a:lnTo>
                  <a:pt x="3986" y="4056"/>
                </a:lnTo>
                <a:lnTo>
                  <a:pt x="4035" y="4035"/>
                </a:lnTo>
                <a:lnTo>
                  <a:pt x="4084" y="4063"/>
                </a:lnTo>
                <a:lnTo>
                  <a:pt x="4098" y="4125"/>
                </a:lnTo>
                <a:lnTo>
                  <a:pt x="4160" y="4139"/>
                </a:lnTo>
                <a:lnTo>
                  <a:pt x="4244" y="4098"/>
                </a:lnTo>
                <a:lnTo>
                  <a:pt x="4251" y="4098"/>
                </a:lnTo>
                <a:lnTo>
                  <a:pt x="4251" y="4056"/>
                </a:lnTo>
                <a:lnTo>
                  <a:pt x="4244" y="3973"/>
                </a:lnTo>
                <a:lnTo>
                  <a:pt x="4257" y="3931"/>
                </a:lnTo>
                <a:lnTo>
                  <a:pt x="4251" y="3896"/>
                </a:lnTo>
                <a:lnTo>
                  <a:pt x="4251" y="3889"/>
                </a:lnTo>
                <a:lnTo>
                  <a:pt x="4251" y="3833"/>
                </a:lnTo>
                <a:lnTo>
                  <a:pt x="4265" y="3743"/>
                </a:lnTo>
                <a:lnTo>
                  <a:pt x="4209" y="3715"/>
                </a:lnTo>
                <a:lnTo>
                  <a:pt x="4209" y="3666"/>
                </a:lnTo>
                <a:lnTo>
                  <a:pt x="4188" y="3646"/>
                </a:lnTo>
                <a:lnTo>
                  <a:pt x="4167" y="3611"/>
                </a:lnTo>
                <a:lnTo>
                  <a:pt x="4167" y="3618"/>
                </a:lnTo>
                <a:lnTo>
                  <a:pt x="4098" y="3632"/>
                </a:lnTo>
                <a:lnTo>
                  <a:pt x="4077" y="3604"/>
                </a:lnTo>
                <a:lnTo>
                  <a:pt x="4056" y="3611"/>
                </a:lnTo>
                <a:lnTo>
                  <a:pt x="4028" y="3611"/>
                </a:lnTo>
                <a:lnTo>
                  <a:pt x="4021" y="3576"/>
                </a:lnTo>
                <a:lnTo>
                  <a:pt x="3993" y="3541"/>
                </a:lnTo>
                <a:lnTo>
                  <a:pt x="4028" y="3506"/>
                </a:lnTo>
                <a:lnTo>
                  <a:pt x="4014" y="3471"/>
                </a:lnTo>
                <a:lnTo>
                  <a:pt x="3993" y="3465"/>
                </a:lnTo>
                <a:lnTo>
                  <a:pt x="3958" y="3451"/>
                </a:lnTo>
                <a:lnTo>
                  <a:pt x="3958" y="3437"/>
                </a:lnTo>
                <a:lnTo>
                  <a:pt x="3951" y="3430"/>
                </a:lnTo>
                <a:lnTo>
                  <a:pt x="3903" y="3388"/>
                </a:lnTo>
                <a:lnTo>
                  <a:pt x="3896" y="3367"/>
                </a:lnTo>
                <a:lnTo>
                  <a:pt x="3861" y="3333"/>
                </a:lnTo>
                <a:lnTo>
                  <a:pt x="3868" y="3312"/>
                </a:lnTo>
                <a:lnTo>
                  <a:pt x="3882" y="3305"/>
                </a:lnTo>
                <a:lnTo>
                  <a:pt x="3882" y="3277"/>
                </a:lnTo>
                <a:lnTo>
                  <a:pt x="3854" y="3242"/>
                </a:lnTo>
                <a:lnTo>
                  <a:pt x="3819" y="3242"/>
                </a:lnTo>
                <a:lnTo>
                  <a:pt x="3792" y="3249"/>
                </a:lnTo>
                <a:lnTo>
                  <a:pt x="3771" y="3235"/>
                </a:lnTo>
                <a:lnTo>
                  <a:pt x="3750" y="3179"/>
                </a:lnTo>
                <a:lnTo>
                  <a:pt x="3750" y="3124"/>
                </a:lnTo>
                <a:lnTo>
                  <a:pt x="3736" y="3117"/>
                </a:lnTo>
                <a:lnTo>
                  <a:pt x="3750" y="3110"/>
                </a:lnTo>
                <a:lnTo>
                  <a:pt x="3736" y="3103"/>
                </a:lnTo>
                <a:lnTo>
                  <a:pt x="3729" y="3103"/>
                </a:lnTo>
                <a:lnTo>
                  <a:pt x="3729" y="3082"/>
                </a:lnTo>
                <a:lnTo>
                  <a:pt x="3701" y="3089"/>
                </a:lnTo>
                <a:lnTo>
                  <a:pt x="3694" y="3110"/>
                </a:lnTo>
                <a:lnTo>
                  <a:pt x="3687" y="3089"/>
                </a:lnTo>
                <a:lnTo>
                  <a:pt x="3652" y="3110"/>
                </a:lnTo>
                <a:lnTo>
                  <a:pt x="3625" y="3117"/>
                </a:lnTo>
                <a:lnTo>
                  <a:pt x="3611" y="3110"/>
                </a:lnTo>
                <a:lnTo>
                  <a:pt x="3611" y="3124"/>
                </a:lnTo>
                <a:lnTo>
                  <a:pt x="3597" y="3124"/>
                </a:lnTo>
                <a:lnTo>
                  <a:pt x="3604" y="3145"/>
                </a:lnTo>
                <a:lnTo>
                  <a:pt x="3576" y="3138"/>
                </a:lnTo>
                <a:lnTo>
                  <a:pt x="3590" y="3145"/>
                </a:lnTo>
                <a:lnTo>
                  <a:pt x="3576" y="3158"/>
                </a:lnTo>
                <a:lnTo>
                  <a:pt x="3541" y="3158"/>
                </a:lnTo>
                <a:lnTo>
                  <a:pt x="3555" y="3179"/>
                </a:lnTo>
                <a:lnTo>
                  <a:pt x="3527" y="3186"/>
                </a:lnTo>
                <a:lnTo>
                  <a:pt x="3499" y="3186"/>
                </a:lnTo>
                <a:lnTo>
                  <a:pt x="3499" y="3158"/>
                </a:lnTo>
                <a:lnTo>
                  <a:pt x="3464" y="3158"/>
                </a:lnTo>
                <a:lnTo>
                  <a:pt x="3430" y="3124"/>
                </a:lnTo>
                <a:lnTo>
                  <a:pt x="3430" y="3145"/>
                </a:lnTo>
                <a:lnTo>
                  <a:pt x="3402" y="3158"/>
                </a:lnTo>
                <a:lnTo>
                  <a:pt x="3346" y="3138"/>
                </a:lnTo>
                <a:lnTo>
                  <a:pt x="3325" y="3110"/>
                </a:lnTo>
                <a:lnTo>
                  <a:pt x="3332" y="3075"/>
                </a:lnTo>
                <a:lnTo>
                  <a:pt x="3325" y="3075"/>
                </a:lnTo>
                <a:lnTo>
                  <a:pt x="3325" y="3054"/>
                </a:lnTo>
                <a:lnTo>
                  <a:pt x="3332" y="3047"/>
                </a:lnTo>
                <a:lnTo>
                  <a:pt x="3311" y="3019"/>
                </a:lnTo>
                <a:lnTo>
                  <a:pt x="3284" y="3012"/>
                </a:lnTo>
                <a:lnTo>
                  <a:pt x="3284" y="3006"/>
                </a:lnTo>
                <a:lnTo>
                  <a:pt x="3277" y="2985"/>
                </a:lnTo>
                <a:lnTo>
                  <a:pt x="3270" y="2978"/>
                </a:lnTo>
                <a:lnTo>
                  <a:pt x="3277" y="2943"/>
                </a:lnTo>
                <a:lnTo>
                  <a:pt x="3242" y="2922"/>
                </a:lnTo>
                <a:lnTo>
                  <a:pt x="3235" y="2887"/>
                </a:lnTo>
                <a:lnTo>
                  <a:pt x="3172" y="2860"/>
                </a:lnTo>
                <a:lnTo>
                  <a:pt x="3179" y="2852"/>
                </a:lnTo>
                <a:lnTo>
                  <a:pt x="3172" y="2839"/>
                </a:lnTo>
                <a:lnTo>
                  <a:pt x="3165" y="2811"/>
                </a:lnTo>
                <a:lnTo>
                  <a:pt x="3228" y="2762"/>
                </a:lnTo>
                <a:lnTo>
                  <a:pt x="3214" y="2755"/>
                </a:lnTo>
                <a:lnTo>
                  <a:pt x="3179" y="2755"/>
                </a:lnTo>
                <a:lnTo>
                  <a:pt x="3172" y="2776"/>
                </a:lnTo>
                <a:lnTo>
                  <a:pt x="3137" y="2783"/>
                </a:lnTo>
                <a:lnTo>
                  <a:pt x="3131" y="2776"/>
                </a:lnTo>
                <a:lnTo>
                  <a:pt x="3131" y="2762"/>
                </a:lnTo>
                <a:lnTo>
                  <a:pt x="3165" y="2755"/>
                </a:lnTo>
                <a:lnTo>
                  <a:pt x="3131" y="2713"/>
                </a:lnTo>
                <a:lnTo>
                  <a:pt x="3152" y="2699"/>
                </a:lnTo>
                <a:lnTo>
                  <a:pt x="3144" y="2685"/>
                </a:lnTo>
                <a:lnTo>
                  <a:pt x="3137" y="2685"/>
                </a:lnTo>
                <a:lnTo>
                  <a:pt x="3179" y="2679"/>
                </a:lnTo>
                <a:lnTo>
                  <a:pt x="3137" y="2665"/>
                </a:lnTo>
                <a:lnTo>
                  <a:pt x="3131" y="2651"/>
                </a:lnTo>
                <a:lnTo>
                  <a:pt x="3144" y="2665"/>
                </a:lnTo>
                <a:lnTo>
                  <a:pt x="3165" y="2651"/>
                </a:lnTo>
                <a:lnTo>
                  <a:pt x="3144" y="2630"/>
                </a:lnTo>
                <a:lnTo>
                  <a:pt x="3144" y="2595"/>
                </a:lnTo>
                <a:lnTo>
                  <a:pt x="3110" y="2609"/>
                </a:lnTo>
                <a:lnTo>
                  <a:pt x="3117" y="2581"/>
                </a:lnTo>
                <a:lnTo>
                  <a:pt x="3096" y="2560"/>
                </a:lnTo>
                <a:lnTo>
                  <a:pt x="3110" y="2526"/>
                </a:lnTo>
                <a:lnTo>
                  <a:pt x="3152" y="2518"/>
                </a:lnTo>
                <a:lnTo>
                  <a:pt x="3137" y="2456"/>
                </a:lnTo>
                <a:lnTo>
                  <a:pt x="3179" y="2421"/>
                </a:lnTo>
                <a:lnTo>
                  <a:pt x="3200" y="2449"/>
                </a:lnTo>
                <a:lnTo>
                  <a:pt x="3242" y="2449"/>
                </a:lnTo>
                <a:lnTo>
                  <a:pt x="3277" y="2428"/>
                </a:lnTo>
                <a:lnTo>
                  <a:pt x="3298" y="2428"/>
                </a:lnTo>
                <a:lnTo>
                  <a:pt x="3304" y="2456"/>
                </a:lnTo>
                <a:lnTo>
                  <a:pt x="3304" y="2463"/>
                </a:lnTo>
                <a:lnTo>
                  <a:pt x="3346" y="2498"/>
                </a:lnTo>
                <a:lnTo>
                  <a:pt x="3346" y="2518"/>
                </a:lnTo>
                <a:lnTo>
                  <a:pt x="3346" y="2546"/>
                </a:lnTo>
                <a:lnTo>
                  <a:pt x="3360" y="2560"/>
                </a:lnTo>
                <a:lnTo>
                  <a:pt x="3402" y="2567"/>
                </a:lnTo>
                <a:lnTo>
                  <a:pt x="3430" y="2546"/>
                </a:lnTo>
                <a:lnTo>
                  <a:pt x="3430" y="2553"/>
                </a:lnTo>
                <a:lnTo>
                  <a:pt x="3444" y="2553"/>
                </a:lnTo>
                <a:lnTo>
                  <a:pt x="3464" y="2470"/>
                </a:lnTo>
                <a:lnTo>
                  <a:pt x="3492" y="2484"/>
                </a:lnTo>
                <a:lnTo>
                  <a:pt x="3527" y="2435"/>
                </a:lnTo>
                <a:lnTo>
                  <a:pt x="3527" y="2428"/>
                </a:lnTo>
                <a:lnTo>
                  <a:pt x="3478" y="2421"/>
                </a:lnTo>
                <a:lnTo>
                  <a:pt x="3458" y="2386"/>
                </a:lnTo>
                <a:lnTo>
                  <a:pt x="3458" y="2379"/>
                </a:lnTo>
                <a:lnTo>
                  <a:pt x="3471" y="2386"/>
                </a:lnTo>
                <a:lnTo>
                  <a:pt x="3527" y="2386"/>
                </a:lnTo>
                <a:lnTo>
                  <a:pt x="3534" y="2359"/>
                </a:lnTo>
                <a:lnTo>
                  <a:pt x="3590" y="2379"/>
                </a:lnTo>
                <a:lnTo>
                  <a:pt x="3625" y="2352"/>
                </a:lnTo>
                <a:lnTo>
                  <a:pt x="3631" y="2359"/>
                </a:lnTo>
                <a:lnTo>
                  <a:pt x="3659" y="2352"/>
                </a:lnTo>
                <a:lnTo>
                  <a:pt x="3652" y="2331"/>
                </a:lnTo>
                <a:lnTo>
                  <a:pt x="3625" y="2289"/>
                </a:lnTo>
                <a:lnTo>
                  <a:pt x="3631" y="2261"/>
                </a:lnTo>
                <a:lnTo>
                  <a:pt x="3611" y="2261"/>
                </a:lnTo>
                <a:lnTo>
                  <a:pt x="3604" y="2268"/>
                </a:lnTo>
                <a:lnTo>
                  <a:pt x="3590" y="2205"/>
                </a:lnTo>
                <a:lnTo>
                  <a:pt x="3576" y="2199"/>
                </a:lnTo>
                <a:lnTo>
                  <a:pt x="3569" y="2199"/>
                </a:lnTo>
                <a:lnTo>
                  <a:pt x="3569" y="2192"/>
                </a:lnTo>
                <a:lnTo>
                  <a:pt x="3569" y="2150"/>
                </a:lnTo>
                <a:lnTo>
                  <a:pt x="3562" y="2150"/>
                </a:lnTo>
                <a:lnTo>
                  <a:pt x="3541" y="2150"/>
                </a:lnTo>
                <a:lnTo>
                  <a:pt x="3520" y="2122"/>
                </a:lnTo>
                <a:lnTo>
                  <a:pt x="3458" y="2101"/>
                </a:lnTo>
                <a:lnTo>
                  <a:pt x="3444" y="2066"/>
                </a:lnTo>
                <a:lnTo>
                  <a:pt x="3458" y="2053"/>
                </a:lnTo>
                <a:lnTo>
                  <a:pt x="3437" y="2025"/>
                </a:lnTo>
                <a:lnTo>
                  <a:pt x="3430" y="1997"/>
                </a:lnTo>
                <a:lnTo>
                  <a:pt x="3430" y="1990"/>
                </a:lnTo>
                <a:lnTo>
                  <a:pt x="3430" y="1976"/>
                </a:lnTo>
                <a:lnTo>
                  <a:pt x="3409" y="1941"/>
                </a:lnTo>
                <a:lnTo>
                  <a:pt x="3430" y="1906"/>
                </a:lnTo>
                <a:lnTo>
                  <a:pt x="3409" y="1872"/>
                </a:lnTo>
                <a:lnTo>
                  <a:pt x="3395" y="1858"/>
                </a:lnTo>
                <a:lnTo>
                  <a:pt x="3360" y="1844"/>
                </a:lnTo>
                <a:lnTo>
                  <a:pt x="3360" y="1823"/>
                </a:lnTo>
                <a:lnTo>
                  <a:pt x="3367" y="1802"/>
                </a:lnTo>
                <a:lnTo>
                  <a:pt x="3395" y="1823"/>
                </a:lnTo>
                <a:lnTo>
                  <a:pt x="3402" y="1809"/>
                </a:lnTo>
                <a:lnTo>
                  <a:pt x="3374" y="1767"/>
                </a:lnTo>
                <a:lnTo>
                  <a:pt x="3381" y="1732"/>
                </a:lnTo>
                <a:lnTo>
                  <a:pt x="3339" y="1732"/>
                </a:lnTo>
                <a:lnTo>
                  <a:pt x="3325" y="1712"/>
                </a:lnTo>
                <a:lnTo>
                  <a:pt x="3325" y="1698"/>
                </a:lnTo>
                <a:lnTo>
                  <a:pt x="3339" y="1642"/>
                </a:lnTo>
                <a:lnTo>
                  <a:pt x="3325" y="1628"/>
                </a:lnTo>
                <a:lnTo>
                  <a:pt x="3242" y="1607"/>
                </a:lnTo>
                <a:lnTo>
                  <a:pt x="3228" y="1566"/>
                </a:lnTo>
                <a:lnTo>
                  <a:pt x="3179" y="1510"/>
                </a:lnTo>
                <a:lnTo>
                  <a:pt x="3172" y="1475"/>
                </a:lnTo>
                <a:lnTo>
                  <a:pt x="3179" y="1461"/>
                </a:lnTo>
                <a:lnTo>
                  <a:pt x="3214" y="1419"/>
                </a:lnTo>
                <a:lnTo>
                  <a:pt x="3242" y="1378"/>
                </a:lnTo>
                <a:lnTo>
                  <a:pt x="3242" y="1371"/>
                </a:lnTo>
                <a:lnTo>
                  <a:pt x="3242" y="1364"/>
                </a:lnTo>
                <a:lnTo>
                  <a:pt x="3242" y="1336"/>
                </a:lnTo>
                <a:lnTo>
                  <a:pt x="3235" y="1322"/>
                </a:lnTo>
                <a:lnTo>
                  <a:pt x="3200" y="1246"/>
                </a:lnTo>
                <a:lnTo>
                  <a:pt x="3263" y="1169"/>
                </a:lnTo>
                <a:lnTo>
                  <a:pt x="3346" y="1086"/>
                </a:lnTo>
                <a:lnTo>
                  <a:pt x="3381" y="1051"/>
                </a:lnTo>
                <a:lnTo>
                  <a:pt x="3409" y="1023"/>
                </a:lnTo>
                <a:lnTo>
                  <a:pt x="3423" y="1016"/>
                </a:lnTo>
                <a:lnTo>
                  <a:pt x="3437" y="1002"/>
                </a:lnTo>
                <a:lnTo>
                  <a:pt x="3464" y="953"/>
                </a:lnTo>
                <a:lnTo>
                  <a:pt x="3464" y="946"/>
                </a:lnTo>
                <a:lnTo>
                  <a:pt x="3464" y="940"/>
                </a:lnTo>
                <a:lnTo>
                  <a:pt x="3458" y="940"/>
                </a:lnTo>
                <a:lnTo>
                  <a:pt x="3437" y="863"/>
                </a:lnTo>
                <a:lnTo>
                  <a:pt x="3437" y="814"/>
                </a:lnTo>
                <a:lnTo>
                  <a:pt x="3367" y="779"/>
                </a:lnTo>
                <a:lnTo>
                  <a:pt x="3332" y="752"/>
                </a:lnTo>
                <a:lnTo>
                  <a:pt x="3304" y="752"/>
                </a:lnTo>
                <a:lnTo>
                  <a:pt x="3277" y="752"/>
                </a:lnTo>
                <a:lnTo>
                  <a:pt x="3249" y="710"/>
                </a:lnTo>
                <a:lnTo>
                  <a:pt x="3249" y="682"/>
                </a:lnTo>
                <a:lnTo>
                  <a:pt x="3207" y="647"/>
                </a:lnTo>
                <a:lnTo>
                  <a:pt x="3165" y="585"/>
                </a:lnTo>
                <a:lnTo>
                  <a:pt x="3144" y="550"/>
                </a:lnTo>
                <a:lnTo>
                  <a:pt x="3033" y="501"/>
                </a:lnTo>
                <a:lnTo>
                  <a:pt x="3033" y="494"/>
                </a:lnTo>
                <a:lnTo>
                  <a:pt x="2998" y="466"/>
                </a:lnTo>
                <a:lnTo>
                  <a:pt x="3012" y="446"/>
                </a:lnTo>
                <a:lnTo>
                  <a:pt x="2971" y="362"/>
                </a:lnTo>
                <a:lnTo>
                  <a:pt x="2998" y="320"/>
                </a:lnTo>
                <a:lnTo>
                  <a:pt x="3019" y="300"/>
                </a:lnTo>
                <a:lnTo>
                  <a:pt x="3033" y="230"/>
                </a:lnTo>
                <a:lnTo>
                  <a:pt x="3033" y="167"/>
                </a:lnTo>
                <a:lnTo>
                  <a:pt x="3040" y="153"/>
                </a:lnTo>
                <a:lnTo>
                  <a:pt x="3040" y="119"/>
                </a:lnTo>
                <a:lnTo>
                  <a:pt x="3019" y="98"/>
                </a:lnTo>
                <a:lnTo>
                  <a:pt x="3033" y="56"/>
                </a:lnTo>
                <a:lnTo>
                  <a:pt x="3005" y="0"/>
                </a:lnTo>
                <a:lnTo>
                  <a:pt x="2880" y="28"/>
                </a:lnTo>
                <a:lnTo>
                  <a:pt x="2824" y="63"/>
                </a:lnTo>
                <a:lnTo>
                  <a:pt x="2776" y="91"/>
                </a:lnTo>
                <a:lnTo>
                  <a:pt x="2748" y="119"/>
                </a:lnTo>
                <a:lnTo>
                  <a:pt x="2776" y="133"/>
                </a:lnTo>
                <a:lnTo>
                  <a:pt x="2790" y="167"/>
                </a:lnTo>
                <a:lnTo>
                  <a:pt x="2748" y="202"/>
                </a:lnTo>
                <a:lnTo>
                  <a:pt x="2706" y="223"/>
                </a:lnTo>
                <a:lnTo>
                  <a:pt x="2706" y="251"/>
                </a:lnTo>
                <a:lnTo>
                  <a:pt x="2658" y="272"/>
                </a:lnTo>
                <a:lnTo>
                  <a:pt x="2588" y="355"/>
                </a:lnTo>
                <a:lnTo>
                  <a:pt x="2518" y="362"/>
                </a:lnTo>
                <a:lnTo>
                  <a:pt x="2484" y="362"/>
                </a:lnTo>
                <a:lnTo>
                  <a:pt x="2393" y="452"/>
                </a:lnTo>
                <a:lnTo>
                  <a:pt x="2449" y="480"/>
                </a:lnTo>
                <a:lnTo>
                  <a:pt x="2477" y="515"/>
                </a:lnTo>
                <a:lnTo>
                  <a:pt x="2491" y="522"/>
                </a:lnTo>
                <a:lnTo>
                  <a:pt x="2539" y="626"/>
                </a:lnTo>
                <a:lnTo>
                  <a:pt x="2518" y="647"/>
                </a:lnTo>
                <a:lnTo>
                  <a:pt x="2518" y="682"/>
                </a:lnTo>
                <a:lnTo>
                  <a:pt x="2504" y="717"/>
                </a:lnTo>
                <a:lnTo>
                  <a:pt x="2477" y="717"/>
                </a:lnTo>
                <a:lnTo>
                  <a:pt x="2442" y="773"/>
                </a:lnTo>
                <a:lnTo>
                  <a:pt x="2324" y="793"/>
                </a:lnTo>
                <a:lnTo>
                  <a:pt x="2310" y="849"/>
                </a:lnTo>
                <a:lnTo>
                  <a:pt x="2317" y="912"/>
                </a:lnTo>
                <a:lnTo>
                  <a:pt x="2296" y="940"/>
                </a:lnTo>
                <a:lnTo>
                  <a:pt x="2289" y="988"/>
                </a:lnTo>
                <a:lnTo>
                  <a:pt x="2282" y="988"/>
                </a:lnTo>
                <a:lnTo>
                  <a:pt x="2247" y="1023"/>
                </a:lnTo>
                <a:lnTo>
                  <a:pt x="2115" y="1037"/>
                </a:lnTo>
                <a:lnTo>
                  <a:pt x="2066" y="1072"/>
                </a:lnTo>
                <a:lnTo>
                  <a:pt x="2052" y="1134"/>
                </a:lnTo>
                <a:lnTo>
                  <a:pt x="2059" y="1176"/>
                </a:lnTo>
                <a:lnTo>
                  <a:pt x="2038" y="1204"/>
                </a:lnTo>
                <a:lnTo>
                  <a:pt x="2052" y="1308"/>
                </a:lnTo>
                <a:lnTo>
                  <a:pt x="2052" y="1343"/>
                </a:lnTo>
                <a:lnTo>
                  <a:pt x="2038" y="1371"/>
                </a:lnTo>
                <a:lnTo>
                  <a:pt x="2052" y="1399"/>
                </a:lnTo>
                <a:lnTo>
                  <a:pt x="2031" y="1413"/>
                </a:lnTo>
                <a:lnTo>
                  <a:pt x="2052" y="1496"/>
                </a:lnTo>
                <a:lnTo>
                  <a:pt x="2094" y="1566"/>
                </a:lnTo>
                <a:lnTo>
                  <a:pt x="2150" y="1580"/>
                </a:lnTo>
                <a:lnTo>
                  <a:pt x="2150" y="1600"/>
                </a:lnTo>
                <a:lnTo>
                  <a:pt x="2157" y="1614"/>
                </a:lnTo>
                <a:lnTo>
                  <a:pt x="2150" y="1642"/>
                </a:lnTo>
                <a:lnTo>
                  <a:pt x="2150" y="1649"/>
                </a:lnTo>
                <a:lnTo>
                  <a:pt x="2136" y="1670"/>
                </a:lnTo>
                <a:lnTo>
                  <a:pt x="2115" y="1691"/>
                </a:lnTo>
                <a:lnTo>
                  <a:pt x="2115" y="1712"/>
                </a:lnTo>
                <a:lnTo>
                  <a:pt x="2122" y="1739"/>
                </a:lnTo>
                <a:lnTo>
                  <a:pt x="2136" y="1746"/>
                </a:lnTo>
                <a:lnTo>
                  <a:pt x="2129" y="1767"/>
                </a:lnTo>
                <a:lnTo>
                  <a:pt x="2164" y="1802"/>
                </a:lnTo>
                <a:lnTo>
                  <a:pt x="2157" y="1823"/>
                </a:lnTo>
                <a:lnTo>
                  <a:pt x="2136" y="1823"/>
                </a:lnTo>
                <a:lnTo>
                  <a:pt x="2094" y="1872"/>
                </a:lnTo>
                <a:lnTo>
                  <a:pt x="2094" y="1878"/>
                </a:lnTo>
                <a:lnTo>
                  <a:pt x="2094" y="1906"/>
                </a:lnTo>
                <a:lnTo>
                  <a:pt x="2087" y="1899"/>
                </a:lnTo>
                <a:lnTo>
                  <a:pt x="2038" y="1899"/>
                </a:lnTo>
                <a:lnTo>
                  <a:pt x="2018" y="1893"/>
                </a:lnTo>
                <a:lnTo>
                  <a:pt x="1927" y="1934"/>
                </a:lnTo>
                <a:lnTo>
                  <a:pt x="1830" y="1997"/>
                </a:lnTo>
                <a:lnTo>
                  <a:pt x="1823" y="2004"/>
                </a:lnTo>
                <a:lnTo>
                  <a:pt x="1809" y="1997"/>
                </a:lnTo>
                <a:lnTo>
                  <a:pt x="1767" y="1990"/>
                </a:lnTo>
                <a:lnTo>
                  <a:pt x="1753" y="1990"/>
                </a:lnTo>
                <a:lnTo>
                  <a:pt x="1732" y="1997"/>
                </a:lnTo>
                <a:lnTo>
                  <a:pt x="1663" y="1962"/>
                </a:lnTo>
                <a:lnTo>
                  <a:pt x="1621" y="1976"/>
                </a:lnTo>
                <a:lnTo>
                  <a:pt x="1621" y="1962"/>
                </a:lnTo>
                <a:lnTo>
                  <a:pt x="1544" y="1906"/>
                </a:lnTo>
                <a:lnTo>
                  <a:pt x="1496" y="1941"/>
                </a:lnTo>
                <a:lnTo>
                  <a:pt x="1447" y="1934"/>
                </a:lnTo>
                <a:lnTo>
                  <a:pt x="1391" y="1941"/>
                </a:lnTo>
                <a:lnTo>
                  <a:pt x="1350" y="1997"/>
                </a:lnTo>
                <a:lnTo>
                  <a:pt x="1315" y="2011"/>
                </a:lnTo>
                <a:lnTo>
                  <a:pt x="1301" y="2032"/>
                </a:lnTo>
                <a:lnTo>
                  <a:pt x="1238" y="2087"/>
                </a:lnTo>
                <a:lnTo>
                  <a:pt x="1217" y="2059"/>
                </a:lnTo>
                <a:lnTo>
                  <a:pt x="1148" y="2087"/>
                </a:lnTo>
                <a:lnTo>
                  <a:pt x="1065" y="2087"/>
                </a:lnTo>
                <a:lnTo>
                  <a:pt x="1051" y="2108"/>
                </a:lnTo>
                <a:lnTo>
                  <a:pt x="981" y="2171"/>
                </a:lnTo>
                <a:lnTo>
                  <a:pt x="946" y="2157"/>
                </a:lnTo>
                <a:lnTo>
                  <a:pt x="884" y="2150"/>
                </a:lnTo>
                <a:lnTo>
                  <a:pt x="856" y="2164"/>
                </a:lnTo>
                <a:lnTo>
                  <a:pt x="842" y="2087"/>
                </a:lnTo>
                <a:lnTo>
                  <a:pt x="821" y="2094"/>
                </a:lnTo>
                <a:lnTo>
                  <a:pt x="807" y="2171"/>
                </a:lnTo>
                <a:lnTo>
                  <a:pt x="786" y="2185"/>
                </a:lnTo>
                <a:lnTo>
                  <a:pt x="807" y="2261"/>
                </a:lnTo>
                <a:lnTo>
                  <a:pt x="849" y="2282"/>
                </a:lnTo>
                <a:lnTo>
                  <a:pt x="918" y="2324"/>
                </a:lnTo>
                <a:lnTo>
                  <a:pt x="890" y="2366"/>
                </a:lnTo>
                <a:lnTo>
                  <a:pt x="884" y="2414"/>
                </a:lnTo>
                <a:lnTo>
                  <a:pt x="842" y="2435"/>
                </a:lnTo>
                <a:lnTo>
                  <a:pt x="842" y="2484"/>
                </a:lnTo>
                <a:lnTo>
                  <a:pt x="814" y="2484"/>
                </a:lnTo>
                <a:lnTo>
                  <a:pt x="793" y="2512"/>
                </a:lnTo>
                <a:lnTo>
                  <a:pt x="842" y="2595"/>
                </a:lnTo>
                <a:lnTo>
                  <a:pt x="842" y="2644"/>
                </a:lnTo>
                <a:lnTo>
                  <a:pt x="835" y="2665"/>
                </a:lnTo>
                <a:lnTo>
                  <a:pt x="807" y="2665"/>
                </a:lnTo>
                <a:lnTo>
                  <a:pt x="758" y="2727"/>
                </a:lnTo>
                <a:lnTo>
                  <a:pt x="723" y="2748"/>
                </a:lnTo>
                <a:lnTo>
                  <a:pt x="703" y="2713"/>
                </a:lnTo>
                <a:lnTo>
                  <a:pt x="661" y="2727"/>
                </a:lnTo>
                <a:lnTo>
                  <a:pt x="626" y="2727"/>
                </a:lnTo>
                <a:lnTo>
                  <a:pt x="619" y="2741"/>
                </a:lnTo>
                <a:lnTo>
                  <a:pt x="557" y="2762"/>
                </a:lnTo>
                <a:lnTo>
                  <a:pt x="564" y="2776"/>
                </a:lnTo>
                <a:lnTo>
                  <a:pt x="550" y="2797"/>
                </a:lnTo>
                <a:lnTo>
                  <a:pt x="522" y="2825"/>
                </a:lnTo>
                <a:lnTo>
                  <a:pt x="529" y="2839"/>
                </a:lnTo>
                <a:lnTo>
                  <a:pt x="452" y="2845"/>
                </a:lnTo>
                <a:lnTo>
                  <a:pt x="431" y="2860"/>
                </a:lnTo>
                <a:lnTo>
                  <a:pt x="452" y="2894"/>
                </a:lnTo>
                <a:lnTo>
                  <a:pt x="383" y="2929"/>
                </a:lnTo>
                <a:lnTo>
                  <a:pt x="376" y="2915"/>
                </a:lnTo>
                <a:lnTo>
                  <a:pt x="334" y="2894"/>
                </a:lnTo>
                <a:lnTo>
                  <a:pt x="237" y="2860"/>
                </a:lnTo>
                <a:lnTo>
                  <a:pt x="195" y="2908"/>
                </a:lnTo>
                <a:lnTo>
                  <a:pt x="146" y="2887"/>
                </a:lnTo>
                <a:lnTo>
                  <a:pt x="91" y="2894"/>
                </a:lnTo>
                <a:lnTo>
                  <a:pt x="83" y="2929"/>
                </a:lnTo>
                <a:lnTo>
                  <a:pt x="28" y="2950"/>
                </a:lnTo>
                <a:lnTo>
                  <a:pt x="0" y="2978"/>
                </a:lnTo>
                <a:lnTo>
                  <a:pt x="35" y="3026"/>
                </a:lnTo>
                <a:lnTo>
                  <a:pt x="56" y="3047"/>
                </a:lnTo>
                <a:lnTo>
                  <a:pt x="63" y="3075"/>
                </a:lnTo>
                <a:lnTo>
                  <a:pt x="70" y="3117"/>
                </a:lnTo>
                <a:lnTo>
                  <a:pt x="70" y="3152"/>
                </a:lnTo>
                <a:lnTo>
                  <a:pt x="132" y="3158"/>
                </a:lnTo>
                <a:lnTo>
                  <a:pt x="195" y="3172"/>
                </a:lnTo>
                <a:lnTo>
                  <a:pt x="202" y="3186"/>
                </a:lnTo>
                <a:lnTo>
                  <a:pt x="216" y="3214"/>
                </a:lnTo>
                <a:lnTo>
                  <a:pt x="188" y="3221"/>
                </a:lnTo>
                <a:lnTo>
                  <a:pt x="230" y="3270"/>
                </a:lnTo>
                <a:lnTo>
                  <a:pt x="223" y="3319"/>
                </a:lnTo>
                <a:lnTo>
                  <a:pt x="195" y="3353"/>
                </a:lnTo>
                <a:lnTo>
                  <a:pt x="202" y="3402"/>
                </a:lnTo>
                <a:lnTo>
                  <a:pt x="230" y="3430"/>
                </a:lnTo>
                <a:lnTo>
                  <a:pt x="264" y="3444"/>
                </a:lnTo>
                <a:lnTo>
                  <a:pt x="292" y="3451"/>
                </a:lnTo>
                <a:lnTo>
                  <a:pt x="313" y="3479"/>
                </a:lnTo>
                <a:lnTo>
                  <a:pt x="417" y="3534"/>
                </a:lnTo>
                <a:lnTo>
                  <a:pt x="480" y="3541"/>
                </a:lnTo>
                <a:lnTo>
                  <a:pt x="508" y="3506"/>
                </a:lnTo>
                <a:lnTo>
                  <a:pt x="612" y="3562"/>
                </a:lnTo>
                <a:lnTo>
                  <a:pt x="619" y="3562"/>
                </a:lnTo>
                <a:lnTo>
                  <a:pt x="640" y="3597"/>
                </a:lnTo>
                <a:lnTo>
                  <a:pt x="654" y="3597"/>
                </a:lnTo>
                <a:lnTo>
                  <a:pt x="619" y="3666"/>
                </a:lnTo>
                <a:lnTo>
                  <a:pt x="647" y="3694"/>
                </a:lnTo>
                <a:lnTo>
                  <a:pt x="661" y="3798"/>
                </a:lnTo>
                <a:lnTo>
                  <a:pt x="723" y="3833"/>
                </a:lnTo>
                <a:lnTo>
                  <a:pt x="744" y="3903"/>
                </a:lnTo>
                <a:lnTo>
                  <a:pt x="744" y="3910"/>
                </a:lnTo>
                <a:lnTo>
                  <a:pt x="682" y="3889"/>
                </a:lnTo>
                <a:lnTo>
                  <a:pt x="619" y="3889"/>
                </a:lnTo>
                <a:lnTo>
                  <a:pt x="557" y="3910"/>
                </a:lnTo>
                <a:lnTo>
                  <a:pt x="543" y="3965"/>
                </a:lnTo>
                <a:lnTo>
                  <a:pt x="564" y="4042"/>
                </a:lnTo>
                <a:lnTo>
                  <a:pt x="550" y="4035"/>
                </a:lnTo>
                <a:lnTo>
                  <a:pt x="522" y="4070"/>
                </a:lnTo>
                <a:lnTo>
                  <a:pt x="515" y="4139"/>
                </a:lnTo>
                <a:lnTo>
                  <a:pt x="487" y="4153"/>
                </a:lnTo>
                <a:lnTo>
                  <a:pt x="480" y="4174"/>
                </a:lnTo>
                <a:lnTo>
                  <a:pt x="425" y="4188"/>
                </a:lnTo>
                <a:lnTo>
                  <a:pt x="390" y="4230"/>
                </a:lnTo>
                <a:lnTo>
                  <a:pt x="390" y="4271"/>
                </a:lnTo>
                <a:lnTo>
                  <a:pt x="417" y="4334"/>
                </a:lnTo>
                <a:lnTo>
                  <a:pt x="445" y="4362"/>
                </a:lnTo>
                <a:lnTo>
                  <a:pt x="466" y="4390"/>
                </a:lnTo>
                <a:lnTo>
                  <a:pt x="529" y="4459"/>
                </a:lnTo>
                <a:lnTo>
                  <a:pt x="487" y="4466"/>
                </a:lnTo>
                <a:lnTo>
                  <a:pt x="445" y="4487"/>
                </a:lnTo>
                <a:lnTo>
                  <a:pt x="445" y="4592"/>
                </a:lnTo>
                <a:lnTo>
                  <a:pt x="445" y="4613"/>
                </a:lnTo>
                <a:lnTo>
                  <a:pt x="487" y="4633"/>
                </a:lnTo>
                <a:lnTo>
                  <a:pt x="515" y="4689"/>
                </a:lnTo>
                <a:lnTo>
                  <a:pt x="543" y="4696"/>
                </a:lnTo>
                <a:lnTo>
                  <a:pt x="550" y="4731"/>
                </a:lnTo>
                <a:lnTo>
                  <a:pt x="557" y="4759"/>
                </a:lnTo>
                <a:lnTo>
                  <a:pt x="577" y="4779"/>
                </a:lnTo>
                <a:lnTo>
                  <a:pt x="612" y="4786"/>
                </a:lnTo>
                <a:lnTo>
                  <a:pt x="626" y="4884"/>
                </a:lnTo>
                <a:lnTo>
                  <a:pt x="689" y="4898"/>
                </a:lnTo>
                <a:lnTo>
                  <a:pt x="751" y="4891"/>
                </a:lnTo>
                <a:lnTo>
                  <a:pt x="779" y="4919"/>
                </a:lnTo>
                <a:lnTo>
                  <a:pt x="842" y="4953"/>
                </a:lnTo>
                <a:lnTo>
                  <a:pt x="877" y="4953"/>
                </a:lnTo>
                <a:lnTo>
                  <a:pt x="890" y="4953"/>
                </a:lnTo>
                <a:lnTo>
                  <a:pt x="918" y="4960"/>
                </a:lnTo>
                <a:lnTo>
                  <a:pt x="932" y="4960"/>
                </a:lnTo>
                <a:lnTo>
                  <a:pt x="988" y="5037"/>
                </a:lnTo>
                <a:lnTo>
                  <a:pt x="1016" y="5023"/>
                </a:lnTo>
                <a:lnTo>
                  <a:pt x="1051" y="5078"/>
                </a:lnTo>
                <a:lnTo>
                  <a:pt x="1085" y="5086"/>
                </a:lnTo>
                <a:lnTo>
                  <a:pt x="1134" y="5078"/>
                </a:lnTo>
                <a:lnTo>
                  <a:pt x="1183" y="5086"/>
                </a:lnTo>
                <a:lnTo>
                  <a:pt x="1211" y="5148"/>
                </a:lnTo>
                <a:lnTo>
                  <a:pt x="1273" y="5127"/>
                </a:lnTo>
                <a:lnTo>
                  <a:pt x="1315" y="5148"/>
                </a:lnTo>
                <a:lnTo>
                  <a:pt x="1329" y="5113"/>
                </a:lnTo>
                <a:lnTo>
                  <a:pt x="1378" y="5120"/>
                </a:lnTo>
                <a:lnTo>
                  <a:pt x="1447" y="5086"/>
                </a:lnTo>
                <a:lnTo>
                  <a:pt x="1489" y="5092"/>
                </a:lnTo>
                <a:lnTo>
                  <a:pt x="1503" y="5078"/>
                </a:lnTo>
                <a:lnTo>
                  <a:pt x="1565" y="5058"/>
                </a:lnTo>
                <a:lnTo>
                  <a:pt x="1635" y="5072"/>
                </a:lnTo>
                <a:lnTo>
                  <a:pt x="1663" y="5016"/>
                </a:lnTo>
                <a:lnTo>
                  <a:pt x="1725" y="5016"/>
                </a:lnTo>
                <a:lnTo>
                  <a:pt x="1753" y="5016"/>
                </a:lnTo>
                <a:lnTo>
                  <a:pt x="1725" y="5051"/>
                </a:lnTo>
                <a:lnTo>
                  <a:pt x="1732" y="5078"/>
                </a:lnTo>
                <a:lnTo>
                  <a:pt x="1718" y="5113"/>
                </a:lnTo>
                <a:lnTo>
                  <a:pt x="1795" y="5211"/>
                </a:lnTo>
                <a:lnTo>
                  <a:pt x="1795" y="5266"/>
                </a:lnTo>
                <a:lnTo>
                  <a:pt x="1823" y="5253"/>
                </a:lnTo>
                <a:lnTo>
                  <a:pt x="1851" y="5225"/>
                </a:lnTo>
                <a:lnTo>
                  <a:pt x="1864" y="5211"/>
                </a:lnTo>
                <a:lnTo>
                  <a:pt x="1830" y="5218"/>
                </a:lnTo>
                <a:lnTo>
                  <a:pt x="1795" y="5169"/>
                </a:lnTo>
                <a:lnTo>
                  <a:pt x="1809" y="5127"/>
                </a:lnTo>
                <a:lnTo>
                  <a:pt x="1851" y="5106"/>
                </a:lnTo>
                <a:lnTo>
                  <a:pt x="1892" y="5092"/>
                </a:lnTo>
                <a:lnTo>
                  <a:pt x="1997" y="5141"/>
                </a:lnTo>
                <a:lnTo>
                  <a:pt x="2003" y="5141"/>
                </a:lnTo>
                <a:lnTo>
                  <a:pt x="2066" y="5155"/>
                </a:lnTo>
                <a:lnTo>
                  <a:pt x="2080" y="5176"/>
                </a:lnTo>
                <a:lnTo>
                  <a:pt x="2136" y="5155"/>
                </a:lnTo>
                <a:lnTo>
                  <a:pt x="2157" y="5176"/>
                </a:lnTo>
                <a:lnTo>
                  <a:pt x="2164" y="5176"/>
                </a:lnTo>
                <a:lnTo>
                  <a:pt x="2212" y="5155"/>
                </a:lnTo>
                <a:lnTo>
                  <a:pt x="2219" y="5155"/>
                </a:lnTo>
                <a:lnTo>
                  <a:pt x="2282" y="5176"/>
                </a:lnTo>
                <a:lnTo>
                  <a:pt x="2289" y="5155"/>
                </a:lnTo>
                <a:lnTo>
                  <a:pt x="2289" y="5141"/>
                </a:lnTo>
                <a:lnTo>
                  <a:pt x="2254" y="5120"/>
                </a:lnTo>
                <a:lnTo>
                  <a:pt x="2254" y="5113"/>
                </a:lnTo>
                <a:lnTo>
                  <a:pt x="2233" y="5106"/>
                </a:lnTo>
                <a:lnTo>
                  <a:pt x="2261" y="5072"/>
                </a:lnTo>
                <a:lnTo>
                  <a:pt x="2310" y="5058"/>
                </a:lnTo>
                <a:lnTo>
                  <a:pt x="2345" y="5086"/>
                </a:lnTo>
                <a:lnTo>
                  <a:pt x="2386" y="5072"/>
                </a:lnTo>
                <a:lnTo>
                  <a:pt x="2407" y="5037"/>
                </a:lnTo>
                <a:lnTo>
                  <a:pt x="2421" y="5023"/>
                </a:lnTo>
                <a:lnTo>
                  <a:pt x="2421" y="4981"/>
                </a:lnTo>
                <a:lnTo>
                  <a:pt x="2414" y="4953"/>
                </a:lnTo>
                <a:lnTo>
                  <a:pt x="2386" y="4939"/>
                </a:lnTo>
                <a:lnTo>
                  <a:pt x="2379" y="4911"/>
                </a:lnTo>
                <a:lnTo>
                  <a:pt x="2379" y="4898"/>
                </a:lnTo>
                <a:lnTo>
                  <a:pt x="2393" y="4884"/>
                </a:lnTo>
                <a:lnTo>
                  <a:pt x="2365" y="4849"/>
                </a:lnTo>
                <a:lnTo>
                  <a:pt x="2414" y="4793"/>
                </a:lnTo>
                <a:lnTo>
                  <a:pt x="2365" y="4765"/>
                </a:lnTo>
                <a:lnTo>
                  <a:pt x="2365" y="4731"/>
                </a:lnTo>
                <a:lnTo>
                  <a:pt x="2407" y="4717"/>
                </a:lnTo>
                <a:lnTo>
                  <a:pt x="2442" y="4745"/>
                </a:lnTo>
                <a:lnTo>
                  <a:pt x="2442" y="4689"/>
                </a:lnTo>
                <a:lnTo>
                  <a:pt x="2456" y="4668"/>
                </a:lnTo>
                <a:lnTo>
                  <a:pt x="2463" y="4668"/>
                </a:lnTo>
                <a:lnTo>
                  <a:pt x="2491" y="4668"/>
                </a:lnTo>
                <a:lnTo>
                  <a:pt x="2511" y="4619"/>
                </a:lnTo>
                <a:lnTo>
                  <a:pt x="2504" y="4592"/>
                </a:lnTo>
                <a:lnTo>
                  <a:pt x="2511" y="4585"/>
                </a:lnTo>
                <a:lnTo>
                  <a:pt x="2511" y="4564"/>
                </a:lnTo>
                <a:lnTo>
                  <a:pt x="2511" y="4557"/>
                </a:lnTo>
                <a:lnTo>
                  <a:pt x="2518" y="4557"/>
                </a:lnTo>
                <a:lnTo>
                  <a:pt x="2546" y="4536"/>
                </a:lnTo>
                <a:lnTo>
                  <a:pt x="2574" y="4529"/>
                </a:lnTo>
                <a:lnTo>
                  <a:pt x="2609" y="4501"/>
                </a:lnTo>
                <a:lnTo>
                  <a:pt x="2623" y="4466"/>
                </a:lnTo>
                <a:lnTo>
                  <a:pt x="2609" y="4418"/>
                </a:lnTo>
                <a:lnTo>
                  <a:pt x="2609" y="4404"/>
                </a:lnTo>
                <a:lnTo>
                  <a:pt x="2588" y="4383"/>
                </a:lnTo>
                <a:lnTo>
                  <a:pt x="2595" y="4355"/>
                </a:lnTo>
                <a:lnTo>
                  <a:pt x="2637" y="4334"/>
                </a:lnTo>
                <a:lnTo>
                  <a:pt x="2644" y="4320"/>
                </a:lnTo>
                <a:lnTo>
                  <a:pt x="2623" y="4320"/>
                </a:lnTo>
                <a:lnTo>
                  <a:pt x="2651" y="4265"/>
                </a:lnTo>
                <a:lnTo>
                  <a:pt x="2685" y="4237"/>
                </a:lnTo>
                <a:lnTo>
                  <a:pt x="2692" y="4265"/>
                </a:lnTo>
              </a:path>
            </a:pathLst>
          </a:custGeom>
          <a:solidFill>
            <a:schemeClr val="accent1"/>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167" name="Freeform 117"/>
          <p:cNvSpPr>
            <a:spLocks noChangeArrowheads="1"/>
          </p:cNvSpPr>
          <p:nvPr/>
        </p:nvSpPr>
        <p:spPr bwMode="auto">
          <a:xfrm>
            <a:off x="13192088" y="3666900"/>
            <a:ext cx="876078" cy="532310"/>
          </a:xfrm>
          <a:custGeom>
            <a:avLst/>
            <a:gdLst>
              <a:gd name="T0" fmla="*/ 1273 w 1866"/>
              <a:gd name="T1" fmla="*/ 0 h 1135"/>
              <a:gd name="T2" fmla="*/ 1148 w 1866"/>
              <a:gd name="T3" fmla="*/ 55 h 1135"/>
              <a:gd name="T4" fmla="*/ 1079 w 1866"/>
              <a:gd name="T5" fmla="*/ 104 h 1135"/>
              <a:gd name="T6" fmla="*/ 967 w 1866"/>
              <a:gd name="T7" fmla="*/ 187 h 1135"/>
              <a:gd name="T8" fmla="*/ 870 w 1866"/>
              <a:gd name="T9" fmla="*/ 160 h 1135"/>
              <a:gd name="T10" fmla="*/ 724 w 1866"/>
              <a:gd name="T11" fmla="*/ 202 h 1135"/>
              <a:gd name="T12" fmla="*/ 612 w 1866"/>
              <a:gd name="T13" fmla="*/ 264 h 1135"/>
              <a:gd name="T14" fmla="*/ 487 w 1866"/>
              <a:gd name="T15" fmla="*/ 271 h 1135"/>
              <a:gd name="T16" fmla="*/ 355 w 1866"/>
              <a:gd name="T17" fmla="*/ 153 h 1135"/>
              <a:gd name="T18" fmla="*/ 244 w 1866"/>
              <a:gd name="T19" fmla="*/ 271 h 1135"/>
              <a:gd name="T20" fmla="*/ 118 w 1866"/>
              <a:gd name="T21" fmla="*/ 299 h 1135"/>
              <a:gd name="T22" fmla="*/ 21 w 1866"/>
              <a:gd name="T23" fmla="*/ 334 h 1135"/>
              <a:gd name="T24" fmla="*/ 0 w 1866"/>
              <a:gd name="T25" fmla="*/ 487 h 1135"/>
              <a:gd name="T26" fmla="*/ 14 w 1866"/>
              <a:gd name="T27" fmla="*/ 577 h 1135"/>
              <a:gd name="T28" fmla="*/ 146 w 1866"/>
              <a:gd name="T29" fmla="*/ 681 h 1135"/>
              <a:gd name="T30" fmla="*/ 181 w 1866"/>
              <a:gd name="T31" fmla="*/ 716 h 1135"/>
              <a:gd name="T32" fmla="*/ 265 w 1866"/>
              <a:gd name="T33" fmla="*/ 723 h 1135"/>
              <a:gd name="T34" fmla="*/ 292 w 1866"/>
              <a:gd name="T35" fmla="*/ 793 h 1135"/>
              <a:gd name="T36" fmla="*/ 306 w 1866"/>
              <a:gd name="T37" fmla="*/ 1002 h 1135"/>
              <a:gd name="T38" fmla="*/ 390 w 1866"/>
              <a:gd name="T39" fmla="*/ 1071 h 1135"/>
              <a:gd name="T40" fmla="*/ 487 w 1866"/>
              <a:gd name="T41" fmla="*/ 1134 h 1135"/>
              <a:gd name="T42" fmla="*/ 543 w 1866"/>
              <a:gd name="T43" fmla="*/ 1036 h 1135"/>
              <a:gd name="T44" fmla="*/ 647 w 1866"/>
              <a:gd name="T45" fmla="*/ 1106 h 1135"/>
              <a:gd name="T46" fmla="*/ 766 w 1866"/>
              <a:gd name="T47" fmla="*/ 1036 h 1135"/>
              <a:gd name="T48" fmla="*/ 939 w 1866"/>
              <a:gd name="T49" fmla="*/ 1036 h 1135"/>
              <a:gd name="T50" fmla="*/ 1051 w 1866"/>
              <a:gd name="T51" fmla="*/ 946 h 1135"/>
              <a:gd name="T52" fmla="*/ 1197 w 1866"/>
              <a:gd name="T53" fmla="*/ 890 h 1135"/>
              <a:gd name="T54" fmla="*/ 1322 w 1866"/>
              <a:gd name="T55" fmla="*/ 925 h 1135"/>
              <a:gd name="T56" fmla="*/ 1454 w 1866"/>
              <a:gd name="T57" fmla="*/ 939 h 1135"/>
              <a:gd name="T58" fmla="*/ 1524 w 1866"/>
              <a:gd name="T59" fmla="*/ 953 h 1135"/>
              <a:gd name="T60" fmla="*/ 1719 w 1866"/>
              <a:gd name="T61" fmla="*/ 842 h 1135"/>
              <a:gd name="T62" fmla="*/ 1795 w 1866"/>
              <a:gd name="T63" fmla="*/ 855 h 1135"/>
              <a:gd name="T64" fmla="*/ 1837 w 1866"/>
              <a:gd name="T65" fmla="*/ 772 h 1135"/>
              <a:gd name="T66" fmla="*/ 1830 w 1866"/>
              <a:gd name="T67" fmla="*/ 716 h 1135"/>
              <a:gd name="T68" fmla="*/ 1816 w 1866"/>
              <a:gd name="T69" fmla="*/ 661 h 1135"/>
              <a:gd name="T70" fmla="*/ 1851 w 1866"/>
              <a:gd name="T71" fmla="*/ 598 h 1135"/>
              <a:gd name="T72" fmla="*/ 1851 w 1866"/>
              <a:gd name="T73" fmla="*/ 549 h 1135"/>
              <a:gd name="T74" fmla="*/ 1753 w 1866"/>
              <a:gd name="T75" fmla="*/ 445 h 1135"/>
              <a:gd name="T76" fmla="*/ 1739 w 1866"/>
              <a:gd name="T77" fmla="*/ 320 h 1135"/>
              <a:gd name="T78" fmla="*/ 1739 w 1866"/>
              <a:gd name="T79" fmla="*/ 153 h 1135"/>
              <a:gd name="T80" fmla="*/ 1558 w 1866"/>
              <a:gd name="T81" fmla="*/ 97 h 1135"/>
              <a:gd name="T82" fmla="*/ 1489 w 1866"/>
              <a:gd name="T83" fmla="*/ 83 h 1135"/>
              <a:gd name="T84" fmla="*/ 1322 w 1866"/>
              <a:gd name="T85" fmla="*/ 35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6" h="1135">
                <a:moveTo>
                  <a:pt x="1322" y="35"/>
                </a:moveTo>
                <a:lnTo>
                  <a:pt x="1294" y="28"/>
                </a:lnTo>
                <a:lnTo>
                  <a:pt x="1273" y="0"/>
                </a:lnTo>
                <a:lnTo>
                  <a:pt x="1225" y="0"/>
                </a:lnTo>
                <a:lnTo>
                  <a:pt x="1211" y="62"/>
                </a:lnTo>
                <a:lnTo>
                  <a:pt x="1148" y="55"/>
                </a:lnTo>
                <a:lnTo>
                  <a:pt x="1099" y="83"/>
                </a:lnTo>
                <a:lnTo>
                  <a:pt x="1106" y="104"/>
                </a:lnTo>
                <a:lnTo>
                  <a:pt x="1079" y="104"/>
                </a:lnTo>
                <a:lnTo>
                  <a:pt x="1016" y="153"/>
                </a:lnTo>
                <a:lnTo>
                  <a:pt x="981" y="160"/>
                </a:lnTo>
                <a:lnTo>
                  <a:pt x="967" y="187"/>
                </a:lnTo>
                <a:lnTo>
                  <a:pt x="939" y="187"/>
                </a:lnTo>
                <a:lnTo>
                  <a:pt x="905" y="167"/>
                </a:lnTo>
                <a:lnTo>
                  <a:pt x="870" y="160"/>
                </a:lnTo>
                <a:lnTo>
                  <a:pt x="807" y="139"/>
                </a:lnTo>
                <a:lnTo>
                  <a:pt x="752" y="202"/>
                </a:lnTo>
                <a:lnTo>
                  <a:pt x="724" y="202"/>
                </a:lnTo>
                <a:lnTo>
                  <a:pt x="682" y="215"/>
                </a:lnTo>
                <a:lnTo>
                  <a:pt x="640" y="271"/>
                </a:lnTo>
                <a:lnTo>
                  <a:pt x="612" y="264"/>
                </a:lnTo>
                <a:lnTo>
                  <a:pt x="585" y="229"/>
                </a:lnTo>
                <a:lnTo>
                  <a:pt x="536" y="264"/>
                </a:lnTo>
                <a:lnTo>
                  <a:pt x="487" y="271"/>
                </a:lnTo>
                <a:lnTo>
                  <a:pt x="439" y="187"/>
                </a:lnTo>
                <a:lnTo>
                  <a:pt x="404" y="139"/>
                </a:lnTo>
                <a:lnTo>
                  <a:pt x="355" y="153"/>
                </a:lnTo>
                <a:lnTo>
                  <a:pt x="320" y="202"/>
                </a:lnTo>
                <a:lnTo>
                  <a:pt x="313" y="250"/>
                </a:lnTo>
                <a:lnTo>
                  <a:pt x="244" y="271"/>
                </a:lnTo>
                <a:lnTo>
                  <a:pt x="209" y="299"/>
                </a:lnTo>
                <a:lnTo>
                  <a:pt x="146" y="320"/>
                </a:lnTo>
                <a:lnTo>
                  <a:pt x="118" y="299"/>
                </a:lnTo>
                <a:lnTo>
                  <a:pt x="91" y="334"/>
                </a:lnTo>
                <a:lnTo>
                  <a:pt x="63" y="320"/>
                </a:lnTo>
                <a:lnTo>
                  <a:pt x="21" y="334"/>
                </a:lnTo>
                <a:lnTo>
                  <a:pt x="0" y="382"/>
                </a:lnTo>
                <a:lnTo>
                  <a:pt x="0" y="424"/>
                </a:lnTo>
                <a:lnTo>
                  <a:pt x="0" y="487"/>
                </a:lnTo>
                <a:lnTo>
                  <a:pt x="0" y="529"/>
                </a:lnTo>
                <a:lnTo>
                  <a:pt x="21" y="542"/>
                </a:lnTo>
                <a:lnTo>
                  <a:pt x="14" y="577"/>
                </a:lnTo>
                <a:lnTo>
                  <a:pt x="35" y="619"/>
                </a:lnTo>
                <a:lnTo>
                  <a:pt x="118" y="675"/>
                </a:lnTo>
                <a:lnTo>
                  <a:pt x="146" y="681"/>
                </a:lnTo>
                <a:lnTo>
                  <a:pt x="160" y="675"/>
                </a:lnTo>
                <a:lnTo>
                  <a:pt x="167" y="709"/>
                </a:lnTo>
                <a:lnTo>
                  <a:pt x="181" y="716"/>
                </a:lnTo>
                <a:lnTo>
                  <a:pt x="188" y="730"/>
                </a:lnTo>
                <a:lnTo>
                  <a:pt x="223" y="730"/>
                </a:lnTo>
                <a:lnTo>
                  <a:pt x="265" y="723"/>
                </a:lnTo>
                <a:lnTo>
                  <a:pt x="313" y="751"/>
                </a:lnTo>
                <a:lnTo>
                  <a:pt x="313" y="779"/>
                </a:lnTo>
                <a:lnTo>
                  <a:pt x="292" y="793"/>
                </a:lnTo>
                <a:lnTo>
                  <a:pt x="285" y="883"/>
                </a:lnTo>
                <a:lnTo>
                  <a:pt x="313" y="918"/>
                </a:lnTo>
                <a:lnTo>
                  <a:pt x="306" y="1002"/>
                </a:lnTo>
                <a:lnTo>
                  <a:pt x="320" y="1036"/>
                </a:lnTo>
                <a:lnTo>
                  <a:pt x="327" y="1057"/>
                </a:lnTo>
                <a:lnTo>
                  <a:pt x="390" y="1071"/>
                </a:lnTo>
                <a:lnTo>
                  <a:pt x="411" y="1085"/>
                </a:lnTo>
                <a:lnTo>
                  <a:pt x="404" y="1120"/>
                </a:lnTo>
                <a:lnTo>
                  <a:pt x="487" y="1134"/>
                </a:lnTo>
                <a:lnTo>
                  <a:pt x="508" y="1120"/>
                </a:lnTo>
                <a:lnTo>
                  <a:pt x="522" y="1043"/>
                </a:lnTo>
                <a:lnTo>
                  <a:pt x="543" y="1036"/>
                </a:lnTo>
                <a:lnTo>
                  <a:pt x="557" y="1113"/>
                </a:lnTo>
                <a:lnTo>
                  <a:pt x="585" y="1099"/>
                </a:lnTo>
                <a:lnTo>
                  <a:pt x="647" y="1106"/>
                </a:lnTo>
                <a:lnTo>
                  <a:pt x="682" y="1120"/>
                </a:lnTo>
                <a:lnTo>
                  <a:pt x="752" y="1057"/>
                </a:lnTo>
                <a:lnTo>
                  <a:pt x="766" y="1036"/>
                </a:lnTo>
                <a:lnTo>
                  <a:pt x="849" y="1036"/>
                </a:lnTo>
                <a:lnTo>
                  <a:pt x="918" y="1008"/>
                </a:lnTo>
                <a:lnTo>
                  <a:pt x="939" y="1036"/>
                </a:lnTo>
                <a:lnTo>
                  <a:pt x="1002" y="981"/>
                </a:lnTo>
                <a:lnTo>
                  <a:pt x="1016" y="960"/>
                </a:lnTo>
                <a:lnTo>
                  <a:pt x="1051" y="946"/>
                </a:lnTo>
                <a:lnTo>
                  <a:pt x="1092" y="890"/>
                </a:lnTo>
                <a:lnTo>
                  <a:pt x="1148" y="883"/>
                </a:lnTo>
                <a:lnTo>
                  <a:pt x="1197" y="890"/>
                </a:lnTo>
                <a:lnTo>
                  <a:pt x="1245" y="855"/>
                </a:lnTo>
                <a:lnTo>
                  <a:pt x="1322" y="911"/>
                </a:lnTo>
                <a:lnTo>
                  <a:pt x="1322" y="925"/>
                </a:lnTo>
                <a:lnTo>
                  <a:pt x="1364" y="911"/>
                </a:lnTo>
                <a:lnTo>
                  <a:pt x="1433" y="946"/>
                </a:lnTo>
                <a:lnTo>
                  <a:pt x="1454" y="939"/>
                </a:lnTo>
                <a:lnTo>
                  <a:pt x="1468" y="939"/>
                </a:lnTo>
                <a:lnTo>
                  <a:pt x="1510" y="946"/>
                </a:lnTo>
                <a:lnTo>
                  <a:pt x="1524" y="953"/>
                </a:lnTo>
                <a:lnTo>
                  <a:pt x="1531" y="946"/>
                </a:lnTo>
                <a:lnTo>
                  <a:pt x="1628" y="883"/>
                </a:lnTo>
                <a:lnTo>
                  <a:pt x="1719" y="842"/>
                </a:lnTo>
                <a:lnTo>
                  <a:pt x="1739" y="848"/>
                </a:lnTo>
                <a:lnTo>
                  <a:pt x="1788" y="848"/>
                </a:lnTo>
                <a:lnTo>
                  <a:pt x="1795" y="855"/>
                </a:lnTo>
                <a:lnTo>
                  <a:pt x="1795" y="827"/>
                </a:lnTo>
                <a:lnTo>
                  <a:pt x="1795" y="821"/>
                </a:lnTo>
                <a:lnTo>
                  <a:pt x="1837" y="772"/>
                </a:lnTo>
                <a:lnTo>
                  <a:pt x="1858" y="772"/>
                </a:lnTo>
                <a:lnTo>
                  <a:pt x="1865" y="751"/>
                </a:lnTo>
                <a:lnTo>
                  <a:pt x="1830" y="716"/>
                </a:lnTo>
                <a:lnTo>
                  <a:pt x="1837" y="695"/>
                </a:lnTo>
                <a:lnTo>
                  <a:pt x="1823" y="688"/>
                </a:lnTo>
                <a:lnTo>
                  <a:pt x="1816" y="661"/>
                </a:lnTo>
                <a:lnTo>
                  <a:pt x="1816" y="640"/>
                </a:lnTo>
                <a:lnTo>
                  <a:pt x="1837" y="619"/>
                </a:lnTo>
                <a:lnTo>
                  <a:pt x="1851" y="598"/>
                </a:lnTo>
                <a:lnTo>
                  <a:pt x="1851" y="591"/>
                </a:lnTo>
                <a:lnTo>
                  <a:pt x="1858" y="563"/>
                </a:lnTo>
                <a:lnTo>
                  <a:pt x="1851" y="549"/>
                </a:lnTo>
                <a:lnTo>
                  <a:pt x="1851" y="529"/>
                </a:lnTo>
                <a:lnTo>
                  <a:pt x="1795" y="515"/>
                </a:lnTo>
                <a:lnTo>
                  <a:pt x="1753" y="445"/>
                </a:lnTo>
                <a:lnTo>
                  <a:pt x="1732" y="362"/>
                </a:lnTo>
                <a:lnTo>
                  <a:pt x="1753" y="348"/>
                </a:lnTo>
                <a:lnTo>
                  <a:pt x="1739" y="320"/>
                </a:lnTo>
                <a:lnTo>
                  <a:pt x="1753" y="292"/>
                </a:lnTo>
                <a:lnTo>
                  <a:pt x="1753" y="257"/>
                </a:lnTo>
                <a:lnTo>
                  <a:pt x="1739" y="153"/>
                </a:lnTo>
                <a:lnTo>
                  <a:pt x="1691" y="132"/>
                </a:lnTo>
                <a:lnTo>
                  <a:pt x="1635" y="153"/>
                </a:lnTo>
                <a:lnTo>
                  <a:pt x="1558" y="97"/>
                </a:lnTo>
                <a:lnTo>
                  <a:pt x="1531" y="132"/>
                </a:lnTo>
                <a:lnTo>
                  <a:pt x="1489" y="125"/>
                </a:lnTo>
                <a:lnTo>
                  <a:pt x="1489" y="83"/>
                </a:lnTo>
                <a:lnTo>
                  <a:pt x="1454" y="62"/>
                </a:lnTo>
                <a:lnTo>
                  <a:pt x="1406" y="21"/>
                </a:lnTo>
                <a:lnTo>
                  <a:pt x="1322" y="35"/>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0" name="Subtitle 2"/>
          <p:cNvSpPr txBox="1">
            <a:spLocks/>
          </p:cNvSpPr>
          <p:nvPr/>
        </p:nvSpPr>
        <p:spPr>
          <a:xfrm>
            <a:off x="1515091" y="4088068"/>
            <a:ext cx="10685959" cy="2733546"/>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ts val="4040"/>
              </a:lnSpc>
              <a:buNone/>
            </a:pPr>
            <a:r>
              <a:rPr lang="en-US" sz="2400" dirty="0">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 or a painting scholarly interest in creativity involves many definitions and </a:t>
            </a:r>
            <a:r>
              <a:rPr lang="en-US" sz="2400" dirty="0" smtClean="0">
                <a:latin typeface="Arial Regular" charset="0"/>
                <a:ea typeface="Arial Regular" charset="0"/>
                <a:cs typeface="Arial Regular" charset="0"/>
              </a:rPr>
              <a:t>concepts</a:t>
            </a:r>
            <a:endParaRPr lang="en-US" sz="2400" dirty="0">
              <a:latin typeface="Arial Regular" charset="0"/>
              <a:ea typeface="Arial Regular" charset="0"/>
              <a:cs typeface="Arial Regular" charset="0"/>
            </a:endParaRPr>
          </a:p>
        </p:txBody>
      </p:sp>
      <p:sp>
        <p:nvSpPr>
          <p:cNvPr id="171" name="Subtitle 2"/>
          <p:cNvSpPr txBox="1">
            <a:spLocks/>
          </p:cNvSpPr>
          <p:nvPr/>
        </p:nvSpPr>
        <p:spPr>
          <a:xfrm>
            <a:off x="1501559" y="3237945"/>
            <a:ext cx="2928407" cy="875903"/>
          </a:xfrm>
          <a:prstGeom prst="rect">
            <a:avLst/>
          </a:prstGeom>
        </p:spPr>
        <p:txBody>
          <a:bodyPr vert="horz" wrap="none" lIns="243797" tIns="121899" rIns="243797" bIns="12189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20000"/>
              </a:lnSpc>
              <a:buNone/>
            </a:pPr>
            <a:r>
              <a:rPr lang="en-US" sz="3700" b="1" dirty="0" smtClean="0">
                <a:latin typeface="Arial Bold" charset="0"/>
                <a:cs typeface="Arial Bold" charset="0"/>
              </a:rPr>
              <a:t>Population</a:t>
            </a:r>
            <a:endParaRPr lang="en-US" sz="2900" b="1" dirty="0">
              <a:latin typeface="Arial Bold" charset="0"/>
              <a:cs typeface="Arial Bold" charset="0"/>
            </a:endParaRPr>
          </a:p>
        </p:txBody>
      </p:sp>
      <p:sp>
        <p:nvSpPr>
          <p:cNvPr id="172" name="TextBox 171"/>
          <p:cNvSpPr txBox="1"/>
          <p:nvPr/>
        </p:nvSpPr>
        <p:spPr>
          <a:xfrm>
            <a:off x="8218490" y="10228819"/>
            <a:ext cx="394446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a:t>
            </a:r>
            <a:r>
              <a:rPr lang="en-US" sz="2400" dirty="0" smtClean="0">
                <a:latin typeface="Arial Regular" charset="0"/>
                <a:ea typeface="Arial Regular" charset="0"/>
                <a:cs typeface="Arial Regular" charset="0"/>
              </a:rPr>
              <a:t>new</a:t>
            </a:r>
            <a:endParaRPr lang="en-US" sz="2400" dirty="0">
              <a:latin typeface="Arial Regular" charset="0"/>
              <a:ea typeface="Arial Regular" charset="0"/>
              <a:cs typeface="Arial Regular" charset="0"/>
            </a:endParaRPr>
          </a:p>
        </p:txBody>
      </p:sp>
      <p:sp>
        <p:nvSpPr>
          <p:cNvPr id="173" name="Rectangle 172"/>
          <p:cNvSpPr/>
          <p:nvPr/>
        </p:nvSpPr>
        <p:spPr>
          <a:xfrm>
            <a:off x="8207056" y="9689078"/>
            <a:ext cx="1646605"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Region 4</a:t>
            </a:r>
            <a:endParaRPr lang="en-US" sz="2700" b="1" dirty="0">
              <a:solidFill>
                <a:schemeClr val="tx2"/>
              </a:solidFill>
              <a:latin typeface="Arial Bold" charset="0"/>
              <a:ea typeface="Arial Bold" charset="0"/>
              <a:cs typeface="Arial Bold" charset="0"/>
            </a:endParaRPr>
          </a:p>
        </p:txBody>
      </p:sp>
      <p:sp>
        <p:nvSpPr>
          <p:cNvPr id="174" name="TextBox 173"/>
          <p:cNvSpPr txBox="1"/>
          <p:nvPr/>
        </p:nvSpPr>
        <p:spPr>
          <a:xfrm>
            <a:off x="2643276" y="10228819"/>
            <a:ext cx="394446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a:t>
            </a:r>
            <a:r>
              <a:rPr lang="en-US" sz="2400" dirty="0" smtClean="0">
                <a:latin typeface="Arial Regular" charset="0"/>
                <a:ea typeface="Arial Regular" charset="0"/>
                <a:cs typeface="Arial Regular" charset="0"/>
              </a:rPr>
              <a:t>new</a:t>
            </a:r>
            <a:endParaRPr lang="en-US" sz="2400" dirty="0">
              <a:latin typeface="Arial Regular" charset="0"/>
              <a:ea typeface="Arial Regular" charset="0"/>
              <a:cs typeface="Arial Regular" charset="0"/>
            </a:endParaRPr>
          </a:p>
        </p:txBody>
      </p:sp>
      <p:sp>
        <p:nvSpPr>
          <p:cNvPr id="175" name="Rectangle 174"/>
          <p:cNvSpPr/>
          <p:nvPr/>
        </p:nvSpPr>
        <p:spPr>
          <a:xfrm>
            <a:off x="2631842" y="9689078"/>
            <a:ext cx="1646605"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Region 3</a:t>
            </a:r>
            <a:endParaRPr lang="en-US" sz="2700" b="1" dirty="0">
              <a:solidFill>
                <a:schemeClr val="tx2"/>
              </a:solidFill>
              <a:latin typeface="Arial Bold" charset="0"/>
              <a:ea typeface="Arial Bold" charset="0"/>
              <a:cs typeface="Arial Bold" charset="0"/>
            </a:endParaRPr>
          </a:p>
        </p:txBody>
      </p:sp>
      <p:sp>
        <p:nvSpPr>
          <p:cNvPr id="176" name="TextBox 175"/>
          <p:cNvSpPr txBox="1"/>
          <p:nvPr/>
        </p:nvSpPr>
        <p:spPr>
          <a:xfrm>
            <a:off x="8218490" y="7759970"/>
            <a:ext cx="394446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a:t>
            </a:r>
            <a:r>
              <a:rPr lang="en-US" sz="2400" dirty="0" smtClean="0">
                <a:latin typeface="Arial Regular" charset="0"/>
                <a:ea typeface="Arial Regular" charset="0"/>
                <a:cs typeface="Arial Regular" charset="0"/>
              </a:rPr>
              <a:t>new</a:t>
            </a:r>
            <a:endParaRPr lang="en-US" sz="2400" dirty="0">
              <a:latin typeface="Arial Regular" charset="0"/>
              <a:ea typeface="Arial Regular" charset="0"/>
              <a:cs typeface="Arial Regular" charset="0"/>
            </a:endParaRPr>
          </a:p>
        </p:txBody>
      </p:sp>
      <p:sp>
        <p:nvSpPr>
          <p:cNvPr id="177" name="Rectangle 176"/>
          <p:cNvSpPr/>
          <p:nvPr/>
        </p:nvSpPr>
        <p:spPr>
          <a:xfrm>
            <a:off x="8207056" y="7220229"/>
            <a:ext cx="1646605"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Region 2</a:t>
            </a:r>
            <a:endParaRPr lang="en-US" sz="2700" b="1" dirty="0">
              <a:solidFill>
                <a:schemeClr val="tx2"/>
              </a:solidFill>
              <a:latin typeface="Arial Bold" charset="0"/>
              <a:ea typeface="Arial Bold" charset="0"/>
              <a:cs typeface="Arial Bold" charset="0"/>
            </a:endParaRPr>
          </a:p>
        </p:txBody>
      </p:sp>
      <p:sp>
        <p:nvSpPr>
          <p:cNvPr id="178" name="TextBox 177"/>
          <p:cNvSpPr txBox="1"/>
          <p:nvPr/>
        </p:nvSpPr>
        <p:spPr>
          <a:xfrm>
            <a:off x="2643276" y="7759970"/>
            <a:ext cx="394446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a:t>
            </a:r>
            <a:r>
              <a:rPr lang="en-US" sz="2400" dirty="0" smtClean="0">
                <a:latin typeface="Arial Regular" charset="0"/>
                <a:ea typeface="Arial Regular" charset="0"/>
                <a:cs typeface="Arial Regular" charset="0"/>
              </a:rPr>
              <a:t>new</a:t>
            </a:r>
            <a:endParaRPr lang="en-US" sz="2400" dirty="0">
              <a:latin typeface="Arial Regular" charset="0"/>
              <a:ea typeface="Arial Regular" charset="0"/>
              <a:cs typeface="Arial Regular" charset="0"/>
            </a:endParaRPr>
          </a:p>
        </p:txBody>
      </p:sp>
      <p:sp>
        <p:nvSpPr>
          <p:cNvPr id="179" name="Rectangle 178"/>
          <p:cNvSpPr/>
          <p:nvPr/>
        </p:nvSpPr>
        <p:spPr>
          <a:xfrm>
            <a:off x="2631842" y="7220229"/>
            <a:ext cx="1646605" cy="507831"/>
          </a:xfrm>
          <a:prstGeom prst="rect">
            <a:avLst/>
          </a:prstGeom>
        </p:spPr>
        <p:txBody>
          <a:bodyPr wrap="none">
            <a:spAutoFit/>
          </a:bodyPr>
          <a:lstStyle/>
          <a:p>
            <a:r>
              <a:rPr lang="en-US" sz="2700" b="1" smtClean="0">
                <a:solidFill>
                  <a:schemeClr val="tx2"/>
                </a:solidFill>
                <a:latin typeface="Arial Bold" charset="0"/>
                <a:ea typeface="Arial Bold" charset="0"/>
                <a:cs typeface="Arial Bold" charset="0"/>
              </a:rPr>
              <a:t>Region 1</a:t>
            </a:r>
            <a:endParaRPr lang="en-US" sz="2700" b="1" dirty="0">
              <a:solidFill>
                <a:schemeClr val="tx2"/>
              </a:solidFill>
              <a:latin typeface="Arial Bold" charset="0"/>
              <a:ea typeface="Arial Bold" charset="0"/>
              <a:cs typeface="Arial Bold" charset="0"/>
            </a:endParaRPr>
          </a:p>
        </p:txBody>
      </p:sp>
      <p:sp>
        <p:nvSpPr>
          <p:cNvPr id="180" name="TextBox 179"/>
          <p:cNvSpPr txBox="1"/>
          <p:nvPr/>
        </p:nvSpPr>
        <p:spPr>
          <a:xfrm>
            <a:off x="9680826" y="483017"/>
            <a:ext cx="5016080"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Italy Map</a:t>
            </a:r>
            <a:endParaRPr lang="id-ID" sz="8800" b="1" dirty="0" smtClean="0">
              <a:solidFill>
                <a:schemeClr val="tx2"/>
              </a:solidFill>
              <a:latin typeface="Arial Bold" charset="0"/>
              <a:ea typeface="Arial Bold" charset="0"/>
              <a:cs typeface="Arial Bold" charset="0"/>
            </a:endParaRPr>
          </a:p>
        </p:txBody>
      </p:sp>
      <p:sp>
        <p:nvSpPr>
          <p:cNvPr id="181" name="Rectangle 18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8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13810721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3" name="Group 122"/>
          <p:cNvGrpSpPr/>
          <p:nvPr/>
        </p:nvGrpSpPr>
        <p:grpSpPr>
          <a:xfrm>
            <a:off x="2368084" y="4417993"/>
            <a:ext cx="19660442" cy="7189964"/>
            <a:chOff x="16723224" y="2595564"/>
            <a:chExt cx="7049627" cy="2578099"/>
          </a:xfrm>
          <a:solidFill>
            <a:schemeClr val="bg1">
              <a:lumMod val="75000"/>
            </a:schemeClr>
          </a:solidFill>
        </p:grpSpPr>
        <p:sp>
          <p:nvSpPr>
            <p:cNvPr id="124" name="Freeform 96"/>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3" name="Freeform 97"/>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4" name="Freeform 98"/>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5" name="Freeform 99"/>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6" name="Freeform 100"/>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7" name="Freeform 101"/>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8" name="Freeform 102"/>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9" name="Freeform 103"/>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0" name="Freeform 104"/>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1" name="Freeform 105"/>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solidFill>
              <a:schemeClr val="accent4"/>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2" name="Freeform 106"/>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3" name="Freeform 107"/>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4" name="Freeform 108"/>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5" name="Freeform 109"/>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0" name="Freeform 110"/>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5" name="Freeform 111"/>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6" name="Freeform 112"/>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7" name="Freeform 113"/>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0" name="Freeform 114"/>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1" name="Freeform 115"/>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2" name="Freeform 116"/>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3" name="Freeform 117"/>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4" name="Freeform 118"/>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5" name="Freeform 119"/>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6" name="Freeform 120"/>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7" name="Freeform 121"/>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8" name="Freeform 122"/>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9" name="Freeform 123"/>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6" name="Freeform 124"/>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7" name="Freeform 125"/>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8" name="Freeform 126"/>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9" name="Freeform 127"/>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0" name="Freeform 128"/>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solidFill>
              <a:schemeClr val="accent5"/>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1" name="Freeform 129"/>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grpSp>
        <p:nvGrpSpPr>
          <p:cNvPr id="8" name="Group 7"/>
          <p:cNvGrpSpPr/>
          <p:nvPr/>
        </p:nvGrpSpPr>
        <p:grpSpPr>
          <a:xfrm>
            <a:off x="5449298" y="4417993"/>
            <a:ext cx="1696321" cy="4095280"/>
            <a:chOff x="6835098" y="3570242"/>
            <a:chExt cx="1696321" cy="4095280"/>
          </a:xfrm>
        </p:grpSpPr>
        <p:grpSp>
          <p:nvGrpSpPr>
            <p:cNvPr id="2" name="Group 1"/>
            <p:cNvGrpSpPr/>
            <p:nvPr/>
          </p:nvGrpSpPr>
          <p:grpSpPr>
            <a:xfrm>
              <a:off x="7456872" y="7242733"/>
              <a:ext cx="422661" cy="422789"/>
              <a:chOff x="7434592" y="7532373"/>
              <a:chExt cx="422661" cy="422789"/>
            </a:xfrm>
          </p:grpSpPr>
          <p:sp>
            <p:nvSpPr>
              <p:cNvPr id="191" name="AutoShape 6"/>
              <p:cNvSpPr>
                <a:spLocks/>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solidFill>
                  <a:schemeClr val="accent1"/>
                </a:solidFill>
              </a:ln>
            </p:spPr>
            <p:txBody>
              <a:bodyPr lIns="0" tIns="0" rIns="0" bIns="0"/>
              <a:lstStyle/>
              <a:p>
                <a:endParaRPr lang="en-US" sz="3200" b="1" dirty="0">
                  <a:latin typeface="Arial Bold" charset="0"/>
                  <a:cs typeface="Arial Bold" charset="0"/>
                </a:endParaRPr>
              </a:p>
            </p:txBody>
          </p:sp>
          <p:sp>
            <p:nvSpPr>
              <p:cNvPr id="192" name="AutoShape 7"/>
              <p:cNvSpPr>
                <a:spLocks/>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accent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endParaRPr lang="en-US" sz="3200" b="1" dirty="0">
                  <a:latin typeface="Arial Bold" charset="0"/>
                  <a:cs typeface="Arial Bold" charset="0"/>
                </a:endParaRPr>
              </a:p>
            </p:txBody>
          </p:sp>
        </p:grpSp>
        <p:sp>
          <p:nvSpPr>
            <p:cNvPr id="193" name="AutoShape 15"/>
            <p:cNvSpPr>
              <a:spLocks/>
            </p:cNvSpPr>
            <p:nvPr/>
          </p:nvSpPr>
          <p:spPr bwMode="auto">
            <a:xfrm>
              <a:off x="6835098" y="3570242"/>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1"/>
            </a:solidFill>
            <a:ln>
              <a:noFill/>
            </a:ln>
          </p:spPr>
          <p:txBody>
            <a:bodyPr lIns="0" tIns="0" rIns="0" bIns="0"/>
            <a:lstStyle/>
            <a:p>
              <a:endParaRPr lang="en-US" sz="3200" b="1" dirty="0">
                <a:latin typeface="Arial Bold" charset="0"/>
                <a:cs typeface="Arial Bold" charset="0"/>
              </a:endParaRPr>
            </a:p>
          </p:txBody>
        </p:sp>
        <p:cxnSp>
          <p:nvCxnSpPr>
            <p:cNvPr id="194" name="Straight Connector 193"/>
            <p:cNvCxnSpPr/>
            <p:nvPr/>
          </p:nvCxnSpPr>
          <p:spPr>
            <a:xfrm flipV="1">
              <a:off x="7669683" y="5647045"/>
              <a:ext cx="0" cy="1402523"/>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sp>
          <p:nvSpPr>
            <p:cNvPr id="232" name="Subtitle 2"/>
            <p:cNvSpPr txBox="1">
              <a:spLocks/>
            </p:cNvSpPr>
            <p:nvPr/>
          </p:nvSpPr>
          <p:spPr>
            <a:xfrm>
              <a:off x="7154926" y="3943387"/>
              <a:ext cx="104565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b="1" dirty="0" smtClean="0">
                  <a:solidFill>
                    <a:schemeClr val="bg1"/>
                  </a:solidFill>
                  <a:latin typeface="Arial Bold" charset="0"/>
                  <a:cs typeface="Arial Bold" charset="0"/>
                </a:rPr>
                <a:t>2M</a:t>
              </a:r>
              <a:endParaRPr lang="en-US" b="1" dirty="0">
                <a:solidFill>
                  <a:schemeClr val="bg1"/>
                </a:solidFill>
                <a:latin typeface="Arial Bold" charset="0"/>
                <a:cs typeface="Arial Bold" charset="0"/>
              </a:endParaRPr>
            </a:p>
          </p:txBody>
        </p:sp>
      </p:grpSp>
      <p:grpSp>
        <p:nvGrpSpPr>
          <p:cNvPr id="6" name="Group 5"/>
          <p:cNvGrpSpPr/>
          <p:nvPr/>
        </p:nvGrpSpPr>
        <p:grpSpPr>
          <a:xfrm>
            <a:off x="12903648" y="4531503"/>
            <a:ext cx="1696321" cy="4102896"/>
            <a:chOff x="14227747" y="3699000"/>
            <a:chExt cx="1696321" cy="4102896"/>
          </a:xfrm>
        </p:grpSpPr>
        <p:sp>
          <p:nvSpPr>
            <p:cNvPr id="200" name="AutoShape 15"/>
            <p:cNvSpPr>
              <a:spLocks/>
            </p:cNvSpPr>
            <p:nvPr/>
          </p:nvSpPr>
          <p:spPr bwMode="auto">
            <a:xfrm>
              <a:off x="14227747" y="3699000"/>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3"/>
            </a:solidFill>
            <a:ln>
              <a:noFill/>
            </a:ln>
          </p:spPr>
          <p:txBody>
            <a:bodyPr lIns="0" tIns="0" rIns="0" bIns="0"/>
            <a:lstStyle/>
            <a:p>
              <a:endParaRPr lang="en-US" sz="3200" b="1" dirty="0">
                <a:latin typeface="Arial Bold" charset="0"/>
                <a:cs typeface="Arial Bold" charset="0"/>
              </a:endParaRPr>
            </a:p>
          </p:txBody>
        </p:sp>
        <p:cxnSp>
          <p:nvCxnSpPr>
            <p:cNvPr id="201" name="Straight Connector 200"/>
            <p:cNvCxnSpPr/>
            <p:nvPr/>
          </p:nvCxnSpPr>
          <p:spPr>
            <a:xfrm flipV="1">
              <a:off x="15062332" y="5775803"/>
              <a:ext cx="0" cy="1402523"/>
            </a:xfrm>
            <a:prstGeom prst="line">
              <a:avLst/>
            </a:prstGeom>
            <a:solidFill>
              <a:schemeClr val="accent3"/>
            </a:solidFill>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nvGrpSpPr>
            <p:cNvPr id="205" name="Group 204"/>
            <p:cNvGrpSpPr/>
            <p:nvPr/>
          </p:nvGrpSpPr>
          <p:grpSpPr>
            <a:xfrm>
              <a:off x="14872207" y="7379107"/>
              <a:ext cx="422661" cy="422789"/>
              <a:chOff x="7434592" y="7532373"/>
              <a:chExt cx="422661" cy="422789"/>
            </a:xfrm>
          </p:grpSpPr>
          <p:sp>
            <p:nvSpPr>
              <p:cNvPr id="208" name="AutoShape 6"/>
              <p:cNvSpPr>
                <a:spLocks/>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solidFill>
                  <a:schemeClr val="accent3"/>
                </a:solidFill>
              </a:ln>
            </p:spPr>
            <p:txBody>
              <a:bodyPr lIns="0" tIns="0" rIns="0" bIns="0"/>
              <a:lstStyle/>
              <a:p>
                <a:endParaRPr lang="en-US" sz="3200" b="1" dirty="0">
                  <a:latin typeface="Arial Bold" charset="0"/>
                  <a:cs typeface="Arial Bold" charset="0"/>
                </a:endParaRPr>
              </a:p>
            </p:txBody>
          </p:sp>
          <p:sp>
            <p:nvSpPr>
              <p:cNvPr id="209" name="AutoShape 7"/>
              <p:cNvSpPr>
                <a:spLocks/>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accent3"/>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endParaRPr lang="en-US" sz="3200" b="1" dirty="0">
                  <a:latin typeface="Arial Bold" charset="0"/>
                  <a:cs typeface="Arial Bold" charset="0"/>
                </a:endParaRPr>
              </a:p>
            </p:txBody>
          </p:sp>
        </p:grpSp>
        <p:sp>
          <p:nvSpPr>
            <p:cNvPr id="234" name="Subtitle 2"/>
            <p:cNvSpPr txBox="1">
              <a:spLocks/>
            </p:cNvSpPr>
            <p:nvPr/>
          </p:nvSpPr>
          <p:spPr>
            <a:xfrm>
              <a:off x="14539504" y="4107432"/>
              <a:ext cx="104565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b="1" dirty="0">
                  <a:solidFill>
                    <a:schemeClr val="bg1"/>
                  </a:solidFill>
                  <a:latin typeface="Arial Bold" charset="0"/>
                  <a:cs typeface="Arial Bold" charset="0"/>
                </a:rPr>
                <a:t>5</a:t>
              </a:r>
              <a:r>
                <a:rPr lang="en-US" sz="4800" b="1" dirty="0" smtClean="0">
                  <a:solidFill>
                    <a:schemeClr val="bg1"/>
                  </a:solidFill>
                  <a:latin typeface="Arial Bold" charset="0"/>
                  <a:cs typeface="Arial Bold" charset="0"/>
                </a:rPr>
                <a:t>M</a:t>
              </a:r>
              <a:endParaRPr lang="en-US" b="1" dirty="0">
                <a:solidFill>
                  <a:schemeClr val="bg1"/>
                </a:solidFill>
                <a:latin typeface="Arial Bold" charset="0"/>
                <a:cs typeface="Arial Bold" charset="0"/>
              </a:endParaRPr>
            </a:p>
          </p:txBody>
        </p:sp>
      </p:grpSp>
      <p:grpSp>
        <p:nvGrpSpPr>
          <p:cNvPr id="7" name="Group 6"/>
          <p:cNvGrpSpPr/>
          <p:nvPr/>
        </p:nvGrpSpPr>
        <p:grpSpPr>
          <a:xfrm>
            <a:off x="9536507" y="3802039"/>
            <a:ext cx="1696321" cy="4095280"/>
            <a:chOff x="10154905" y="4336514"/>
            <a:chExt cx="1696321" cy="4095280"/>
          </a:xfrm>
        </p:grpSpPr>
        <p:sp>
          <p:nvSpPr>
            <p:cNvPr id="206" name="AutoShape 15"/>
            <p:cNvSpPr>
              <a:spLocks/>
            </p:cNvSpPr>
            <p:nvPr/>
          </p:nvSpPr>
          <p:spPr bwMode="auto">
            <a:xfrm>
              <a:off x="10154905" y="4336514"/>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2"/>
            </a:solidFill>
            <a:ln>
              <a:noFill/>
            </a:ln>
          </p:spPr>
          <p:txBody>
            <a:bodyPr lIns="0" tIns="0" rIns="0" bIns="0"/>
            <a:lstStyle/>
            <a:p>
              <a:endParaRPr lang="en-US" sz="3200" b="1" dirty="0">
                <a:latin typeface="Arial Bold" charset="0"/>
                <a:cs typeface="Arial Bold" charset="0"/>
              </a:endParaRPr>
            </a:p>
          </p:txBody>
        </p:sp>
        <p:cxnSp>
          <p:nvCxnSpPr>
            <p:cNvPr id="207" name="Straight Connector 206"/>
            <p:cNvCxnSpPr/>
            <p:nvPr/>
          </p:nvCxnSpPr>
          <p:spPr>
            <a:xfrm flipV="1">
              <a:off x="10989490" y="6413317"/>
              <a:ext cx="0" cy="1402523"/>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sp>
          <p:nvSpPr>
            <p:cNvPr id="233" name="Subtitle 2"/>
            <p:cNvSpPr txBox="1">
              <a:spLocks/>
            </p:cNvSpPr>
            <p:nvPr/>
          </p:nvSpPr>
          <p:spPr>
            <a:xfrm>
              <a:off x="10500899" y="4774384"/>
              <a:ext cx="104565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b="1" dirty="0">
                  <a:solidFill>
                    <a:schemeClr val="bg1"/>
                  </a:solidFill>
                  <a:latin typeface="Arial Bold" charset="0"/>
                  <a:cs typeface="Arial Bold" charset="0"/>
                </a:rPr>
                <a:t>4</a:t>
              </a:r>
              <a:r>
                <a:rPr lang="en-US" sz="4800" b="1" dirty="0" smtClean="0">
                  <a:solidFill>
                    <a:schemeClr val="bg1"/>
                  </a:solidFill>
                  <a:latin typeface="Arial Bold" charset="0"/>
                  <a:cs typeface="Arial Bold" charset="0"/>
                </a:rPr>
                <a:t>M</a:t>
              </a:r>
              <a:endParaRPr lang="en-US" b="1" dirty="0">
                <a:solidFill>
                  <a:schemeClr val="bg1"/>
                </a:solidFill>
                <a:latin typeface="Arial Bold" charset="0"/>
                <a:cs typeface="Arial Bold" charset="0"/>
              </a:endParaRPr>
            </a:p>
          </p:txBody>
        </p:sp>
        <p:grpSp>
          <p:nvGrpSpPr>
            <p:cNvPr id="236" name="Group 235"/>
            <p:cNvGrpSpPr/>
            <p:nvPr/>
          </p:nvGrpSpPr>
          <p:grpSpPr>
            <a:xfrm>
              <a:off x="10776679" y="8009005"/>
              <a:ext cx="422661" cy="422789"/>
              <a:chOff x="7434592" y="7532373"/>
              <a:chExt cx="422661" cy="422789"/>
            </a:xfrm>
          </p:grpSpPr>
          <p:sp>
            <p:nvSpPr>
              <p:cNvPr id="237" name="AutoShape 6"/>
              <p:cNvSpPr>
                <a:spLocks/>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solidFill>
                  <a:schemeClr val="accent2"/>
                </a:solidFill>
              </a:ln>
            </p:spPr>
            <p:txBody>
              <a:bodyPr lIns="0" tIns="0" rIns="0" bIns="0"/>
              <a:lstStyle/>
              <a:p>
                <a:endParaRPr lang="en-US" sz="3200" b="1" dirty="0">
                  <a:latin typeface="Arial Bold" charset="0"/>
                  <a:cs typeface="Arial Bold" charset="0"/>
                </a:endParaRPr>
              </a:p>
            </p:txBody>
          </p:sp>
          <p:sp>
            <p:nvSpPr>
              <p:cNvPr id="238" name="AutoShape 7"/>
              <p:cNvSpPr>
                <a:spLocks/>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accent2"/>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endParaRPr lang="en-US" sz="3200" b="1" dirty="0">
                  <a:latin typeface="Arial Bold" charset="0"/>
                  <a:cs typeface="Arial Bold" charset="0"/>
                </a:endParaRPr>
              </a:p>
            </p:txBody>
          </p:sp>
        </p:grpSp>
      </p:grpSp>
      <p:grpSp>
        <p:nvGrpSpPr>
          <p:cNvPr id="5" name="Group 4"/>
          <p:cNvGrpSpPr/>
          <p:nvPr/>
        </p:nvGrpSpPr>
        <p:grpSpPr>
          <a:xfrm>
            <a:off x="17605155" y="3561478"/>
            <a:ext cx="1696321" cy="4121313"/>
            <a:chOff x="18190085" y="2996338"/>
            <a:chExt cx="1696321" cy="4121313"/>
          </a:xfrm>
        </p:grpSpPr>
        <p:sp>
          <p:nvSpPr>
            <p:cNvPr id="222" name="AutoShape 15"/>
            <p:cNvSpPr>
              <a:spLocks/>
            </p:cNvSpPr>
            <p:nvPr/>
          </p:nvSpPr>
          <p:spPr bwMode="auto">
            <a:xfrm>
              <a:off x="18190085" y="2996338"/>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4"/>
            </a:solidFill>
            <a:ln>
              <a:noFill/>
            </a:ln>
          </p:spPr>
          <p:txBody>
            <a:bodyPr lIns="0" tIns="0" rIns="0" bIns="0"/>
            <a:lstStyle/>
            <a:p>
              <a:endParaRPr lang="en-US" sz="3200" b="1" dirty="0">
                <a:latin typeface="Arial Bold" charset="0"/>
                <a:cs typeface="Arial Bold" charset="0"/>
              </a:endParaRPr>
            </a:p>
          </p:txBody>
        </p:sp>
        <p:cxnSp>
          <p:nvCxnSpPr>
            <p:cNvPr id="223" name="Straight Connector 222"/>
            <p:cNvCxnSpPr/>
            <p:nvPr/>
          </p:nvCxnSpPr>
          <p:spPr>
            <a:xfrm flipV="1">
              <a:off x="19024670" y="5073141"/>
              <a:ext cx="0" cy="1402523"/>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sp>
          <p:nvSpPr>
            <p:cNvPr id="235" name="Subtitle 2"/>
            <p:cNvSpPr txBox="1">
              <a:spLocks/>
            </p:cNvSpPr>
            <p:nvPr/>
          </p:nvSpPr>
          <p:spPr>
            <a:xfrm>
              <a:off x="18501842" y="3457307"/>
              <a:ext cx="104565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b="1" dirty="0">
                  <a:solidFill>
                    <a:schemeClr val="bg1"/>
                  </a:solidFill>
                  <a:latin typeface="Arial Bold" charset="0"/>
                  <a:cs typeface="Arial Bold" charset="0"/>
                </a:rPr>
                <a:t>3</a:t>
              </a:r>
              <a:r>
                <a:rPr lang="en-US" sz="4800" b="1" dirty="0" smtClean="0">
                  <a:solidFill>
                    <a:schemeClr val="bg1"/>
                  </a:solidFill>
                  <a:latin typeface="Arial Bold" charset="0"/>
                  <a:cs typeface="Arial Bold" charset="0"/>
                </a:rPr>
                <a:t>M</a:t>
              </a:r>
              <a:endParaRPr lang="en-US" b="1" dirty="0">
                <a:solidFill>
                  <a:schemeClr val="bg1"/>
                </a:solidFill>
                <a:latin typeface="Arial Bold" charset="0"/>
                <a:cs typeface="Arial Bold" charset="0"/>
              </a:endParaRPr>
            </a:p>
          </p:txBody>
        </p:sp>
        <p:grpSp>
          <p:nvGrpSpPr>
            <p:cNvPr id="239" name="Group 238"/>
            <p:cNvGrpSpPr/>
            <p:nvPr/>
          </p:nvGrpSpPr>
          <p:grpSpPr>
            <a:xfrm>
              <a:off x="18834255" y="6694862"/>
              <a:ext cx="422661" cy="422789"/>
              <a:chOff x="7434592" y="7532373"/>
              <a:chExt cx="422661" cy="422789"/>
            </a:xfrm>
          </p:grpSpPr>
          <p:sp>
            <p:nvSpPr>
              <p:cNvPr id="240" name="AutoShape 6"/>
              <p:cNvSpPr>
                <a:spLocks/>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solidFill>
                  <a:schemeClr val="accent4"/>
                </a:solidFill>
              </a:ln>
            </p:spPr>
            <p:txBody>
              <a:bodyPr lIns="0" tIns="0" rIns="0" bIns="0"/>
              <a:lstStyle/>
              <a:p>
                <a:endParaRPr lang="en-US" sz="3200" b="1" dirty="0">
                  <a:latin typeface="Arial Bold" charset="0"/>
                  <a:cs typeface="Arial Bold" charset="0"/>
                </a:endParaRPr>
              </a:p>
            </p:txBody>
          </p:sp>
          <p:sp>
            <p:nvSpPr>
              <p:cNvPr id="241" name="AutoShape 7"/>
              <p:cNvSpPr>
                <a:spLocks/>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accent4"/>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endParaRPr lang="en-US" sz="3200" b="1" dirty="0">
                  <a:latin typeface="Arial Bold" charset="0"/>
                  <a:cs typeface="Arial Bold" charset="0"/>
                </a:endParaRPr>
              </a:p>
            </p:txBody>
          </p:sp>
        </p:grpSp>
      </p:grpSp>
      <p:sp>
        <p:nvSpPr>
          <p:cNvPr id="73" name="TextBox 72"/>
          <p:cNvSpPr txBox="1"/>
          <p:nvPr/>
        </p:nvSpPr>
        <p:spPr>
          <a:xfrm>
            <a:off x="8175609" y="483017"/>
            <a:ext cx="8026520"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Indonesia Map</a:t>
            </a:r>
            <a:endParaRPr lang="id-ID" sz="8800" b="1" dirty="0" smtClean="0">
              <a:solidFill>
                <a:schemeClr val="tx2"/>
              </a:solidFill>
              <a:latin typeface="Arial Bold" charset="0"/>
              <a:ea typeface="Arial Bold" charset="0"/>
              <a:cs typeface="Arial Bold" charset="0"/>
            </a:endParaRPr>
          </a:p>
        </p:txBody>
      </p:sp>
      <p:sp>
        <p:nvSpPr>
          <p:cNvPr id="74" name="Rectangle 7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7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53118590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 name="Freeform 80"/>
          <p:cNvSpPr>
            <a:spLocks noChangeArrowheads="1"/>
          </p:cNvSpPr>
          <p:nvPr/>
        </p:nvSpPr>
        <p:spPr bwMode="auto">
          <a:xfrm>
            <a:off x="7437945" y="4992823"/>
            <a:ext cx="1782880" cy="3133484"/>
          </a:xfrm>
          <a:custGeom>
            <a:avLst/>
            <a:gdLst>
              <a:gd name="T0" fmla="*/ 440 w 1780"/>
              <a:gd name="T1" fmla="*/ 1623 h 3130"/>
              <a:gd name="T2" fmla="*/ 505 w 1780"/>
              <a:gd name="T3" fmla="*/ 1791 h 3130"/>
              <a:gd name="T4" fmla="*/ 589 w 1780"/>
              <a:gd name="T5" fmla="*/ 1843 h 3130"/>
              <a:gd name="T6" fmla="*/ 783 w 1780"/>
              <a:gd name="T7" fmla="*/ 2004 h 3130"/>
              <a:gd name="T8" fmla="*/ 783 w 1780"/>
              <a:gd name="T9" fmla="*/ 2114 h 3130"/>
              <a:gd name="T10" fmla="*/ 912 w 1780"/>
              <a:gd name="T11" fmla="*/ 2172 h 3130"/>
              <a:gd name="T12" fmla="*/ 1022 w 1780"/>
              <a:gd name="T13" fmla="*/ 2294 h 3130"/>
              <a:gd name="T14" fmla="*/ 919 w 1780"/>
              <a:gd name="T15" fmla="*/ 2469 h 3130"/>
              <a:gd name="T16" fmla="*/ 854 w 1780"/>
              <a:gd name="T17" fmla="*/ 2618 h 3130"/>
              <a:gd name="T18" fmla="*/ 899 w 1780"/>
              <a:gd name="T19" fmla="*/ 2766 h 3130"/>
              <a:gd name="T20" fmla="*/ 1016 w 1780"/>
              <a:gd name="T21" fmla="*/ 2734 h 3130"/>
              <a:gd name="T22" fmla="*/ 1093 w 1780"/>
              <a:gd name="T23" fmla="*/ 2766 h 3130"/>
              <a:gd name="T24" fmla="*/ 1294 w 1780"/>
              <a:gd name="T25" fmla="*/ 2889 h 3130"/>
              <a:gd name="T26" fmla="*/ 1404 w 1780"/>
              <a:gd name="T27" fmla="*/ 3038 h 3130"/>
              <a:gd name="T28" fmla="*/ 1527 w 1780"/>
              <a:gd name="T29" fmla="*/ 2999 h 3130"/>
              <a:gd name="T30" fmla="*/ 1507 w 1780"/>
              <a:gd name="T31" fmla="*/ 2637 h 3130"/>
              <a:gd name="T32" fmla="*/ 1643 w 1780"/>
              <a:gd name="T33" fmla="*/ 2650 h 3130"/>
              <a:gd name="T34" fmla="*/ 1662 w 1780"/>
              <a:gd name="T35" fmla="*/ 2650 h 3130"/>
              <a:gd name="T36" fmla="*/ 1746 w 1780"/>
              <a:gd name="T37" fmla="*/ 2488 h 3130"/>
              <a:gd name="T38" fmla="*/ 1727 w 1780"/>
              <a:gd name="T39" fmla="*/ 1985 h 3130"/>
              <a:gd name="T40" fmla="*/ 1746 w 1780"/>
              <a:gd name="T41" fmla="*/ 1784 h 3130"/>
              <a:gd name="T42" fmla="*/ 1455 w 1780"/>
              <a:gd name="T43" fmla="*/ 1261 h 3130"/>
              <a:gd name="T44" fmla="*/ 1281 w 1780"/>
              <a:gd name="T45" fmla="*/ 905 h 3130"/>
              <a:gd name="T46" fmla="*/ 1074 w 1780"/>
              <a:gd name="T47" fmla="*/ 620 h 3130"/>
              <a:gd name="T48" fmla="*/ 447 w 1780"/>
              <a:gd name="T49" fmla="*/ 194 h 3130"/>
              <a:gd name="T50" fmla="*/ 253 w 1780"/>
              <a:gd name="T51" fmla="*/ 0 h 3130"/>
              <a:gd name="T52" fmla="*/ 240 w 1780"/>
              <a:gd name="T53" fmla="*/ 51 h 3130"/>
              <a:gd name="T54" fmla="*/ 136 w 1780"/>
              <a:gd name="T55" fmla="*/ 168 h 3130"/>
              <a:gd name="T56" fmla="*/ 0 w 1780"/>
              <a:gd name="T57" fmla="*/ 284 h 3130"/>
              <a:gd name="T58" fmla="*/ 46 w 1780"/>
              <a:gd name="T59" fmla="*/ 446 h 3130"/>
              <a:gd name="T60" fmla="*/ 33 w 1780"/>
              <a:gd name="T61" fmla="*/ 582 h 3130"/>
              <a:gd name="T62" fmla="*/ 78 w 1780"/>
              <a:gd name="T63" fmla="*/ 711 h 3130"/>
              <a:gd name="T64" fmla="*/ 78 w 1780"/>
              <a:gd name="T65" fmla="*/ 795 h 3130"/>
              <a:gd name="T66" fmla="*/ 72 w 1780"/>
              <a:gd name="T67" fmla="*/ 1015 h 3130"/>
              <a:gd name="T68" fmla="*/ 201 w 1780"/>
              <a:gd name="T69" fmla="*/ 1183 h 3130"/>
              <a:gd name="T70" fmla="*/ 214 w 1780"/>
              <a:gd name="T71" fmla="*/ 1396 h 3130"/>
              <a:gd name="T72" fmla="*/ 265 w 1780"/>
              <a:gd name="T73" fmla="*/ 1494 h 3130"/>
              <a:gd name="T74" fmla="*/ 388 w 1780"/>
              <a:gd name="T75" fmla="*/ 1539 h 3130"/>
              <a:gd name="T76" fmla="*/ 440 w 1780"/>
              <a:gd name="T77" fmla="*/ 1623 h 3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0" h="3130">
                <a:moveTo>
                  <a:pt x="440" y="1623"/>
                </a:moveTo>
                <a:lnTo>
                  <a:pt x="440" y="1623"/>
                </a:lnTo>
                <a:cubicBezTo>
                  <a:pt x="453" y="1681"/>
                  <a:pt x="466" y="1707"/>
                  <a:pt x="492" y="1759"/>
                </a:cubicBezTo>
                <a:cubicBezTo>
                  <a:pt x="498" y="1772"/>
                  <a:pt x="492" y="1784"/>
                  <a:pt x="505" y="1791"/>
                </a:cubicBezTo>
                <a:cubicBezTo>
                  <a:pt x="518" y="1804"/>
                  <a:pt x="537" y="1804"/>
                  <a:pt x="556" y="1817"/>
                </a:cubicBezTo>
                <a:cubicBezTo>
                  <a:pt x="569" y="1823"/>
                  <a:pt x="576" y="1836"/>
                  <a:pt x="589" y="1843"/>
                </a:cubicBezTo>
                <a:cubicBezTo>
                  <a:pt x="660" y="1869"/>
                  <a:pt x="712" y="1869"/>
                  <a:pt x="783" y="1894"/>
                </a:cubicBezTo>
                <a:cubicBezTo>
                  <a:pt x="783" y="2004"/>
                  <a:pt x="783" y="2004"/>
                  <a:pt x="783" y="2004"/>
                </a:cubicBezTo>
                <a:cubicBezTo>
                  <a:pt x="770" y="2017"/>
                  <a:pt x="744" y="2024"/>
                  <a:pt x="744" y="2043"/>
                </a:cubicBezTo>
                <a:cubicBezTo>
                  <a:pt x="744" y="2075"/>
                  <a:pt x="770" y="2088"/>
                  <a:pt x="783" y="2114"/>
                </a:cubicBezTo>
                <a:cubicBezTo>
                  <a:pt x="796" y="2140"/>
                  <a:pt x="796" y="2172"/>
                  <a:pt x="828" y="2172"/>
                </a:cubicBezTo>
                <a:cubicBezTo>
                  <a:pt x="912" y="2172"/>
                  <a:pt x="912" y="2172"/>
                  <a:pt x="912" y="2172"/>
                </a:cubicBezTo>
                <a:cubicBezTo>
                  <a:pt x="925" y="2172"/>
                  <a:pt x="932" y="2166"/>
                  <a:pt x="944" y="2160"/>
                </a:cubicBezTo>
                <a:cubicBezTo>
                  <a:pt x="970" y="2211"/>
                  <a:pt x="1022" y="2237"/>
                  <a:pt x="1022" y="2294"/>
                </a:cubicBezTo>
                <a:cubicBezTo>
                  <a:pt x="1022" y="2346"/>
                  <a:pt x="996" y="2378"/>
                  <a:pt x="958" y="2417"/>
                </a:cubicBezTo>
                <a:cubicBezTo>
                  <a:pt x="944" y="2437"/>
                  <a:pt x="938" y="2450"/>
                  <a:pt x="919" y="2469"/>
                </a:cubicBezTo>
                <a:cubicBezTo>
                  <a:pt x="906" y="2488"/>
                  <a:pt x="886" y="2495"/>
                  <a:pt x="874" y="2514"/>
                </a:cubicBezTo>
                <a:cubicBezTo>
                  <a:pt x="854" y="2547"/>
                  <a:pt x="854" y="2579"/>
                  <a:pt x="854" y="2618"/>
                </a:cubicBezTo>
                <a:cubicBezTo>
                  <a:pt x="854" y="2650"/>
                  <a:pt x="860" y="2669"/>
                  <a:pt x="867" y="2702"/>
                </a:cubicBezTo>
                <a:cubicBezTo>
                  <a:pt x="874" y="2728"/>
                  <a:pt x="874" y="2766"/>
                  <a:pt x="899" y="2766"/>
                </a:cubicBezTo>
                <a:cubicBezTo>
                  <a:pt x="912" y="2766"/>
                  <a:pt x="919" y="2760"/>
                  <a:pt x="932" y="2754"/>
                </a:cubicBezTo>
                <a:cubicBezTo>
                  <a:pt x="964" y="2741"/>
                  <a:pt x="983" y="2741"/>
                  <a:pt x="1016" y="2734"/>
                </a:cubicBezTo>
                <a:cubicBezTo>
                  <a:pt x="1029" y="2728"/>
                  <a:pt x="1035" y="2721"/>
                  <a:pt x="1048" y="2721"/>
                </a:cubicBezTo>
                <a:cubicBezTo>
                  <a:pt x="1074" y="2721"/>
                  <a:pt x="1080" y="2747"/>
                  <a:pt x="1093" y="2766"/>
                </a:cubicBezTo>
                <a:cubicBezTo>
                  <a:pt x="1119" y="2799"/>
                  <a:pt x="1139" y="2812"/>
                  <a:pt x="1171" y="2838"/>
                </a:cubicBezTo>
                <a:cubicBezTo>
                  <a:pt x="1210" y="2870"/>
                  <a:pt x="1249" y="2863"/>
                  <a:pt x="1294" y="2889"/>
                </a:cubicBezTo>
                <a:cubicBezTo>
                  <a:pt x="1313" y="2896"/>
                  <a:pt x="1326" y="2915"/>
                  <a:pt x="1333" y="2928"/>
                </a:cubicBezTo>
                <a:cubicBezTo>
                  <a:pt x="1358" y="2973"/>
                  <a:pt x="1378" y="2993"/>
                  <a:pt x="1404" y="3038"/>
                </a:cubicBezTo>
                <a:cubicBezTo>
                  <a:pt x="1430" y="3077"/>
                  <a:pt x="1436" y="3103"/>
                  <a:pt x="1475" y="3129"/>
                </a:cubicBezTo>
                <a:cubicBezTo>
                  <a:pt x="1514" y="3090"/>
                  <a:pt x="1520" y="3051"/>
                  <a:pt x="1527" y="2999"/>
                </a:cubicBezTo>
                <a:cubicBezTo>
                  <a:pt x="1475" y="2812"/>
                  <a:pt x="1475" y="2812"/>
                  <a:pt x="1475" y="2812"/>
                </a:cubicBezTo>
                <a:cubicBezTo>
                  <a:pt x="1501" y="2747"/>
                  <a:pt x="1507" y="2708"/>
                  <a:pt x="1507" y="2637"/>
                </a:cubicBezTo>
                <a:cubicBezTo>
                  <a:pt x="1546" y="2644"/>
                  <a:pt x="1565" y="2657"/>
                  <a:pt x="1598" y="2657"/>
                </a:cubicBezTo>
                <a:cubicBezTo>
                  <a:pt x="1617" y="2657"/>
                  <a:pt x="1624" y="2650"/>
                  <a:pt x="1643" y="2650"/>
                </a:cubicBezTo>
                <a:cubicBezTo>
                  <a:pt x="1656" y="2650"/>
                  <a:pt x="1650" y="2650"/>
                  <a:pt x="1662" y="2650"/>
                </a:cubicBezTo>
                <a:lnTo>
                  <a:pt x="1662" y="2650"/>
                </a:lnTo>
                <a:cubicBezTo>
                  <a:pt x="1682" y="2611"/>
                  <a:pt x="1695" y="2579"/>
                  <a:pt x="1708" y="2534"/>
                </a:cubicBezTo>
                <a:cubicBezTo>
                  <a:pt x="1714" y="2508"/>
                  <a:pt x="1740" y="2508"/>
                  <a:pt x="1746" y="2488"/>
                </a:cubicBezTo>
                <a:cubicBezTo>
                  <a:pt x="1779" y="2437"/>
                  <a:pt x="1759" y="2398"/>
                  <a:pt x="1779" y="2340"/>
                </a:cubicBezTo>
                <a:cubicBezTo>
                  <a:pt x="1727" y="1985"/>
                  <a:pt x="1727" y="1985"/>
                  <a:pt x="1727" y="1985"/>
                </a:cubicBezTo>
                <a:cubicBezTo>
                  <a:pt x="1727" y="1914"/>
                  <a:pt x="1727" y="1914"/>
                  <a:pt x="1727" y="1914"/>
                </a:cubicBezTo>
                <a:cubicBezTo>
                  <a:pt x="1746" y="1784"/>
                  <a:pt x="1746" y="1784"/>
                  <a:pt x="1746" y="1784"/>
                </a:cubicBezTo>
                <a:cubicBezTo>
                  <a:pt x="1746" y="1700"/>
                  <a:pt x="1695" y="1662"/>
                  <a:pt x="1650" y="1591"/>
                </a:cubicBezTo>
                <a:cubicBezTo>
                  <a:pt x="1572" y="1461"/>
                  <a:pt x="1520" y="1396"/>
                  <a:pt x="1455" y="1261"/>
                </a:cubicBezTo>
                <a:cubicBezTo>
                  <a:pt x="1430" y="1215"/>
                  <a:pt x="1410" y="1196"/>
                  <a:pt x="1391" y="1151"/>
                </a:cubicBezTo>
                <a:cubicBezTo>
                  <a:pt x="1339" y="1060"/>
                  <a:pt x="1326" y="1002"/>
                  <a:pt x="1281" y="905"/>
                </a:cubicBezTo>
                <a:cubicBezTo>
                  <a:pt x="1242" y="834"/>
                  <a:pt x="1216" y="795"/>
                  <a:pt x="1184" y="724"/>
                </a:cubicBezTo>
                <a:cubicBezTo>
                  <a:pt x="1158" y="672"/>
                  <a:pt x="1119" y="659"/>
                  <a:pt x="1074" y="620"/>
                </a:cubicBezTo>
                <a:cubicBezTo>
                  <a:pt x="958" y="517"/>
                  <a:pt x="880" y="472"/>
                  <a:pt x="738" y="407"/>
                </a:cubicBezTo>
                <a:cubicBezTo>
                  <a:pt x="608" y="349"/>
                  <a:pt x="511" y="316"/>
                  <a:pt x="447" y="194"/>
                </a:cubicBezTo>
                <a:cubicBezTo>
                  <a:pt x="427" y="155"/>
                  <a:pt x="427" y="129"/>
                  <a:pt x="395" y="90"/>
                </a:cubicBezTo>
                <a:cubicBezTo>
                  <a:pt x="350" y="38"/>
                  <a:pt x="298" y="38"/>
                  <a:pt x="253" y="0"/>
                </a:cubicBezTo>
                <a:lnTo>
                  <a:pt x="253" y="0"/>
                </a:lnTo>
                <a:cubicBezTo>
                  <a:pt x="246" y="26"/>
                  <a:pt x="246" y="38"/>
                  <a:pt x="240" y="51"/>
                </a:cubicBezTo>
                <a:cubicBezTo>
                  <a:pt x="233" y="58"/>
                  <a:pt x="227" y="58"/>
                  <a:pt x="220" y="64"/>
                </a:cubicBezTo>
                <a:cubicBezTo>
                  <a:pt x="194" y="103"/>
                  <a:pt x="181" y="142"/>
                  <a:pt x="136" y="168"/>
                </a:cubicBezTo>
                <a:cubicBezTo>
                  <a:pt x="104" y="187"/>
                  <a:pt x="78" y="194"/>
                  <a:pt x="52" y="220"/>
                </a:cubicBezTo>
                <a:cubicBezTo>
                  <a:pt x="26" y="245"/>
                  <a:pt x="0" y="252"/>
                  <a:pt x="0" y="284"/>
                </a:cubicBezTo>
                <a:cubicBezTo>
                  <a:pt x="0" y="310"/>
                  <a:pt x="20" y="316"/>
                  <a:pt x="26" y="336"/>
                </a:cubicBezTo>
                <a:cubicBezTo>
                  <a:pt x="46" y="375"/>
                  <a:pt x="46" y="401"/>
                  <a:pt x="46" y="446"/>
                </a:cubicBezTo>
                <a:cubicBezTo>
                  <a:pt x="46" y="485"/>
                  <a:pt x="13" y="498"/>
                  <a:pt x="13" y="536"/>
                </a:cubicBezTo>
                <a:cubicBezTo>
                  <a:pt x="13" y="556"/>
                  <a:pt x="26" y="562"/>
                  <a:pt x="33" y="582"/>
                </a:cubicBezTo>
                <a:cubicBezTo>
                  <a:pt x="39" y="608"/>
                  <a:pt x="33" y="627"/>
                  <a:pt x="33" y="653"/>
                </a:cubicBezTo>
                <a:cubicBezTo>
                  <a:pt x="33" y="679"/>
                  <a:pt x="65" y="685"/>
                  <a:pt x="78" y="711"/>
                </a:cubicBezTo>
                <a:cubicBezTo>
                  <a:pt x="84" y="718"/>
                  <a:pt x="84" y="730"/>
                  <a:pt x="91" y="743"/>
                </a:cubicBezTo>
                <a:cubicBezTo>
                  <a:pt x="78" y="795"/>
                  <a:pt x="78" y="795"/>
                  <a:pt x="78" y="795"/>
                </a:cubicBezTo>
                <a:cubicBezTo>
                  <a:pt x="78" y="873"/>
                  <a:pt x="72" y="911"/>
                  <a:pt x="72" y="989"/>
                </a:cubicBezTo>
                <a:cubicBezTo>
                  <a:pt x="72" y="1015"/>
                  <a:pt x="72" y="1015"/>
                  <a:pt x="72" y="1015"/>
                </a:cubicBezTo>
                <a:cubicBezTo>
                  <a:pt x="72" y="1041"/>
                  <a:pt x="104" y="1047"/>
                  <a:pt x="130" y="1067"/>
                </a:cubicBezTo>
                <a:cubicBezTo>
                  <a:pt x="175" y="1092"/>
                  <a:pt x="201" y="1131"/>
                  <a:pt x="201" y="1183"/>
                </a:cubicBezTo>
                <a:cubicBezTo>
                  <a:pt x="201" y="1338"/>
                  <a:pt x="201" y="1338"/>
                  <a:pt x="201" y="1338"/>
                </a:cubicBezTo>
                <a:cubicBezTo>
                  <a:pt x="201" y="1364"/>
                  <a:pt x="214" y="1377"/>
                  <a:pt x="214" y="1396"/>
                </a:cubicBezTo>
                <a:cubicBezTo>
                  <a:pt x="220" y="1422"/>
                  <a:pt x="214" y="1442"/>
                  <a:pt x="227" y="1468"/>
                </a:cubicBezTo>
                <a:cubicBezTo>
                  <a:pt x="240" y="1480"/>
                  <a:pt x="253" y="1480"/>
                  <a:pt x="265" y="1494"/>
                </a:cubicBezTo>
                <a:cubicBezTo>
                  <a:pt x="279" y="1500"/>
                  <a:pt x="285" y="1513"/>
                  <a:pt x="298" y="1519"/>
                </a:cubicBezTo>
                <a:cubicBezTo>
                  <a:pt x="330" y="1532"/>
                  <a:pt x="356" y="1526"/>
                  <a:pt x="388" y="1539"/>
                </a:cubicBezTo>
                <a:cubicBezTo>
                  <a:pt x="395" y="1545"/>
                  <a:pt x="395" y="1552"/>
                  <a:pt x="401" y="1558"/>
                </a:cubicBezTo>
                <a:cubicBezTo>
                  <a:pt x="421" y="1578"/>
                  <a:pt x="427" y="1597"/>
                  <a:pt x="440" y="162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0" name="Freeform 82"/>
          <p:cNvSpPr>
            <a:spLocks noChangeArrowheads="1"/>
          </p:cNvSpPr>
          <p:nvPr/>
        </p:nvSpPr>
        <p:spPr bwMode="auto">
          <a:xfrm>
            <a:off x="4966626" y="8161611"/>
            <a:ext cx="1818184" cy="1977184"/>
          </a:xfrm>
          <a:custGeom>
            <a:avLst/>
            <a:gdLst>
              <a:gd name="T0" fmla="*/ 1474 w 1818"/>
              <a:gd name="T1" fmla="*/ 1029 h 1974"/>
              <a:gd name="T2" fmla="*/ 1300 w 1818"/>
              <a:gd name="T3" fmla="*/ 1061 h 1974"/>
              <a:gd name="T4" fmla="*/ 1261 w 1818"/>
              <a:gd name="T5" fmla="*/ 1158 h 1974"/>
              <a:gd name="T6" fmla="*/ 1319 w 1818"/>
              <a:gd name="T7" fmla="*/ 1268 h 1974"/>
              <a:gd name="T8" fmla="*/ 1377 w 1818"/>
              <a:gd name="T9" fmla="*/ 1333 h 1974"/>
              <a:gd name="T10" fmla="*/ 1507 w 1818"/>
              <a:gd name="T11" fmla="*/ 1126 h 1974"/>
              <a:gd name="T12" fmla="*/ 1507 w 1818"/>
              <a:gd name="T13" fmla="*/ 1074 h 1974"/>
              <a:gd name="T14" fmla="*/ 1785 w 1818"/>
              <a:gd name="T15" fmla="*/ 945 h 1974"/>
              <a:gd name="T16" fmla="*/ 1778 w 1818"/>
              <a:gd name="T17" fmla="*/ 990 h 1974"/>
              <a:gd name="T18" fmla="*/ 1791 w 1818"/>
              <a:gd name="T19" fmla="*/ 1119 h 1974"/>
              <a:gd name="T20" fmla="*/ 1778 w 1818"/>
              <a:gd name="T21" fmla="*/ 1404 h 1974"/>
              <a:gd name="T22" fmla="*/ 1500 w 1818"/>
              <a:gd name="T23" fmla="*/ 1578 h 1974"/>
              <a:gd name="T24" fmla="*/ 1513 w 1818"/>
              <a:gd name="T25" fmla="*/ 1824 h 1974"/>
              <a:gd name="T26" fmla="*/ 1455 w 1818"/>
              <a:gd name="T27" fmla="*/ 1960 h 1974"/>
              <a:gd name="T28" fmla="*/ 1384 w 1818"/>
              <a:gd name="T29" fmla="*/ 1973 h 1974"/>
              <a:gd name="T30" fmla="*/ 1028 w 1818"/>
              <a:gd name="T31" fmla="*/ 1798 h 1974"/>
              <a:gd name="T32" fmla="*/ 886 w 1818"/>
              <a:gd name="T33" fmla="*/ 1637 h 1974"/>
              <a:gd name="T34" fmla="*/ 776 w 1818"/>
              <a:gd name="T35" fmla="*/ 1261 h 1974"/>
              <a:gd name="T36" fmla="*/ 789 w 1818"/>
              <a:gd name="T37" fmla="*/ 1158 h 1974"/>
              <a:gd name="T38" fmla="*/ 795 w 1818"/>
              <a:gd name="T39" fmla="*/ 1054 h 1974"/>
              <a:gd name="T40" fmla="*/ 517 w 1818"/>
              <a:gd name="T41" fmla="*/ 673 h 1974"/>
              <a:gd name="T42" fmla="*/ 258 w 1818"/>
              <a:gd name="T43" fmla="*/ 298 h 1974"/>
              <a:gd name="T44" fmla="*/ 39 w 1818"/>
              <a:gd name="T45" fmla="*/ 149 h 1974"/>
              <a:gd name="T46" fmla="*/ 0 w 1818"/>
              <a:gd name="T47" fmla="*/ 7 h 1974"/>
              <a:gd name="T48" fmla="*/ 65 w 1818"/>
              <a:gd name="T49" fmla="*/ 0 h 1974"/>
              <a:gd name="T50" fmla="*/ 246 w 1818"/>
              <a:gd name="T51" fmla="*/ 26 h 1974"/>
              <a:gd name="T52" fmla="*/ 265 w 1818"/>
              <a:gd name="T53" fmla="*/ 123 h 1974"/>
              <a:gd name="T54" fmla="*/ 375 w 1818"/>
              <a:gd name="T55" fmla="*/ 130 h 1974"/>
              <a:gd name="T56" fmla="*/ 543 w 1818"/>
              <a:gd name="T57" fmla="*/ 188 h 1974"/>
              <a:gd name="T58" fmla="*/ 646 w 1818"/>
              <a:gd name="T59" fmla="*/ 220 h 1974"/>
              <a:gd name="T60" fmla="*/ 769 w 1818"/>
              <a:gd name="T61" fmla="*/ 285 h 1974"/>
              <a:gd name="T62" fmla="*/ 815 w 1818"/>
              <a:gd name="T63" fmla="*/ 85 h 1974"/>
              <a:gd name="T64" fmla="*/ 899 w 1818"/>
              <a:gd name="T65" fmla="*/ 136 h 1974"/>
              <a:gd name="T66" fmla="*/ 1035 w 1818"/>
              <a:gd name="T67" fmla="*/ 266 h 1974"/>
              <a:gd name="T68" fmla="*/ 1145 w 1818"/>
              <a:gd name="T69" fmla="*/ 253 h 1974"/>
              <a:gd name="T70" fmla="*/ 1300 w 1818"/>
              <a:gd name="T71" fmla="*/ 201 h 1974"/>
              <a:gd name="T72" fmla="*/ 1481 w 1818"/>
              <a:gd name="T73" fmla="*/ 266 h 1974"/>
              <a:gd name="T74" fmla="*/ 1545 w 1818"/>
              <a:gd name="T75" fmla="*/ 343 h 1974"/>
              <a:gd name="T76" fmla="*/ 1520 w 1818"/>
              <a:gd name="T77" fmla="*/ 518 h 1974"/>
              <a:gd name="T78" fmla="*/ 1520 w 1818"/>
              <a:gd name="T79" fmla="*/ 673 h 1974"/>
              <a:gd name="T80" fmla="*/ 1533 w 1818"/>
              <a:gd name="T81" fmla="*/ 796 h 1974"/>
              <a:gd name="T82" fmla="*/ 1636 w 1818"/>
              <a:gd name="T83" fmla="*/ 925 h 1974"/>
              <a:gd name="T84" fmla="*/ 1455 w 1818"/>
              <a:gd name="T85" fmla="*/ 1436 h 1974"/>
              <a:gd name="T86" fmla="*/ 1423 w 1818"/>
              <a:gd name="T87" fmla="*/ 1449 h 1974"/>
              <a:gd name="T88" fmla="*/ 1352 w 1818"/>
              <a:gd name="T89" fmla="*/ 1436 h 1974"/>
              <a:gd name="T90" fmla="*/ 1345 w 1818"/>
              <a:gd name="T91" fmla="*/ 1501 h 1974"/>
              <a:gd name="T92" fmla="*/ 1364 w 1818"/>
              <a:gd name="T93" fmla="*/ 1520 h 1974"/>
              <a:gd name="T94" fmla="*/ 1397 w 1818"/>
              <a:gd name="T95" fmla="*/ 1539 h 1974"/>
              <a:gd name="T96" fmla="*/ 1423 w 1818"/>
              <a:gd name="T97" fmla="*/ 1546 h 1974"/>
              <a:gd name="T98" fmla="*/ 1436 w 1818"/>
              <a:gd name="T99" fmla="*/ 1520 h 1974"/>
              <a:gd name="T100" fmla="*/ 1442 w 1818"/>
              <a:gd name="T101" fmla="*/ 1501 h 1974"/>
              <a:gd name="T102" fmla="*/ 1455 w 1818"/>
              <a:gd name="T103" fmla="*/ 1481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18" h="1974">
                <a:moveTo>
                  <a:pt x="1474" y="1029"/>
                </a:moveTo>
                <a:lnTo>
                  <a:pt x="1474" y="1029"/>
                </a:lnTo>
                <a:cubicBezTo>
                  <a:pt x="1436" y="1009"/>
                  <a:pt x="1416" y="996"/>
                  <a:pt x="1371" y="996"/>
                </a:cubicBezTo>
                <a:cubicBezTo>
                  <a:pt x="1332" y="996"/>
                  <a:pt x="1300" y="1022"/>
                  <a:pt x="1300" y="1061"/>
                </a:cubicBezTo>
                <a:cubicBezTo>
                  <a:pt x="1300" y="1074"/>
                  <a:pt x="1300" y="1080"/>
                  <a:pt x="1300" y="1093"/>
                </a:cubicBezTo>
                <a:cubicBezTo>
                  <a:pt x="1293" y="1119"/>
                  <a:pt x="1261" y="1132"/>
                  <a:pt x="1261" y="1158"/>
                </a:cubicBezTo>
                <a:cubicBezTo>
                  <a:pt x="1261" y="1184"/>
                  <a:pt x="1280" y="1197"/>
                  <a:pt x="1293" y="1216"/>
                </a:cubicBezTo>
                <a:cubicBezTo>
                  <a:pt x="1306" y="1235"/>
                  <a:pt x="1306" y="1249"/>
                  <a:pt x="1319" y="1268"/>
                </a:cubicBezTo>
                <a:cubicBezTo>
                  <a:pt x="1326" y="1274"/>
                  <a:pt x="1332" y="1281"/>
                  <a:pt x="1339" y="1287"/>
                </a:cubicBezTo>
                <a:cubicBezTo>
                  <a:pt x="1352" y="1307"/>
                  <a:pt x="1358" y="1333"/>
                  <a:pt x="1377" y="1333"/>
                </a:cubicBezTo>
                <a:cubicBezTo>
                  <a:pt x="1416" y="1333"/>
                  <a:pt x="1429" y="1307"/>
                  <a:pt x="1455" y="1287"/>
                </a:cubicBezTo>
                <a:cubicBezTo>
                  <a:pt x="1500" y="1242"/>
                  <a:pt x="1507" y="1190"/>
                  <a:pt x="1507" y="1126"/>
                </a:cubicBezTo>
                <a:cubicBezTo>
                  <a:pt x="1507" y="1113"/>
                  <a:pt x="1500" y="1106"/>
                  <a:pt x="1500" y="1093"/>
                </a:cubicBezTo>
                <a:cubicBezTo>
                  <a:pt x="1500" y="1080"/>
                  <a:pt x="1507" y="1080"/>
                  <a:pt x="1507" y="1074"/>
                </a:cubicBezTo>
                <a:cubicBezTo>
                  <a:pt x="1507" y="1061"/>
                  <a:pt x="1481" y="1042"/>
                  <a:pt x="1474" y="1029"/>
                </a:cubicBezTo>
                <a:close/>
                <a:moveTo>
                  <a:pt x="1785" y="945"/>
                </a:moveTo>
                <a:lnTo>
                  <a:pt x="1785" y="945"/>
                </a:lnTo>
                <a:cubicBezTo>
                  <a:pt x="1785" y="964"/>
                  <a:pt x="1778" y="977"/>
                  <a:pt x="1778" y="990"/>
                </a:cubicBezTo>
                <a:cubicBezTo>
                  <a:pt x="1778" y="1016"/>
                  <a:pt x="1791" y="1029"/>
                  <a:pt x="1791" y="1054"/>
                </a:cubicBezTo>
                <a:cubicBezTo>
                  <a:pt x="1798" y="1080"/>
                  <a:pt x="1791" y="1093"/>
                  <a:pt x="1791" y="1119"/>
                </a:cubicBezTo>
                <a:cubicBezTo>
                  <a:pt x="1798" y="1177"/>
                  <a:pt x="1817" y="1203"/>
                  <a:pt x="1817" y="1261"/>
                </a:cubicBezTo>
                <a:cubicBezTo>
                  <a:pt x="1817" y="1320"/>
                  <a:pt x="1804" y="1352"/>
                  <a:pt x="1778" y="1404"/>
                </a:cubicBezTo>
                <a:cubicBezTo>
                  <a:pt x="1759" y="1455"/>
                  <a:pt x="1759" y="1494"/>
                  <a:pt x="1714" y="1527"/>
                </a:cubicBezTo>
                <a:cubicBezTo>
                  <a:pt x="1649" y="1578"/>
                  <a:pt x="1584" y="1585"/>
                  <a:pt x="1500" y="1578"/>
                </a:cubicBezTo>
                <a:cubicBezTo>
                  <a:pt x="1533" y="1624"/>
                  <a:pt x="1539" y="1662"/>
                  <a:pt x="1539" y="1721"/>
                </a:cubicBezTo>
                <a:cubicBezTo>
                  <a:pt x="1539" y="1759"/>
                  <a:pt x="1533" y="1785"/>
                  <a:pt x="1513" y="1824"/>
                </a:cubicBezTo>
                <a:cubicBezTo>
                  <a:pt x="1507" y="1837"/>
                  <a:pt x="1494" y="1843"/>
                  <a:pt x="1487" y="1856"/>
                </a:cubicBezTo>
                <a:cubicBezTo>
                  <a:pt x="1468" y="1895"/>
                  <a:pt x="1455" y="1921"/>
                  <a:pt x="1455" y="1960"/>
                </a:cubicBezTo>
                <a:lnTo>
                  <a:pt x="1455" y="1960"/>
                </a:lnTo>
                <a:cubicBezTo>
                  <a:pt x="1429" y="1966"/>
                  <a:pt x="1416" y="1973"/>
                  <a:pt x="1384" y="1973"/>
                </a:cubicBezTo>
                <a:cubicBezTo>
                  <a:pt x="1300" y="1973"/>
                  <a:pt x="1255" y="1934"/>
                  <a:pt x="1183" y="1889"/>
                </a:cubicBezTo>
                <a:cubicBezTo>
                  <a:pt x="1125" y="1850"/>
                  <a:pt x="1086" y="1837"/>
                  <a:pt x="1028" y="1798"/>
                </a:cubicBezTo>
                <a:cubicBezTo>
                  <a:pt x="1009" y="1779"/>
                  <a:pt x="1009" y="1753"/>
                  <a:pt x="996" y="1734"/>
                </a:cubicBezTo>
                <a:cubicBezTo>
                  <a:pt x="964" y="1688"/>
                  <a:pt x="944" y="1656"/>
                  <a:pt x="886" y="1637"/>
                </a:cubicBezTo>
                <a:cubicBezTo>
                  <a:pt x="808" y="1611"/>
                  <a:pt x="744" y="1565"/>
                  <a:pt x="744" y="1481"/>
                </a:cubicBezTo>
                <a:cubicBezTo>
                  <a:pt x="744" y="1391"/>
                  <a:pt x="756" y="1346"/>
                  <a:pt x="776" y="1261"/>
                </a:cubicBezTo>
                <a:cubicBezTo>
                  <a:pt x="782" y="1235"/>
                  <a:pt x="815" y="1235"/>
                  <a:pt x="815" y="1203"/>
                </a:cubicBezTo>
                <a:cubicBezTo>
                  <a:pt x="815" y="1184"/>
                  <a:pt x="795" y="1177"/>
                  <a:pt x="789" y="1158"/>
                </a:cubicBezTo>
                <a:cubicBezTo>
                  <a:pt x="789" y="1145"/>
                  <a:pt x="789" y="1139"/>
                  <a:pt x="789" y="1126"/>
                </a:cubicBezTo>
                <a:cubicBezTo>
                  <a:pt x="789" y="1100"/>
                  <a:pt x="795" y="1080"/>
                  <a:pt x="795" y="1054"/>
                </a:cubicBezTo>
                <a:cubicBezTo>
                  <a:pt x="795" y="893"/>
                  <a:pt x="698" y="815"/>
                  <a:pt x="575" y="705"/>
                </a:cubicBezTo>
                <a:cubicBezTo>
                  <a:pt x="556" y="692"/>
                  <a:pt x="537" y="686"/>
                  <a:pt x="517" y="673"/>
                </a:cubicBezTo>
                <a:cubicBezTo>
                  <a:pt x="472" y="647"/>
                  <a:pt x="459" y="608"/>
                  <a:pt x="427" y="563"/>
                </a:cubicBezTo>
                <a:cubicBezTo>
                  <a:pt x="362" y="459"/>
                  <a:pt x="349" y="388"/>
                  <a:pt x="258" y="298"/>
                </a:cubicBezTo>
                <a:cubicBezTo>
                  <a:pt x="200" y="240"/>
                  <a:pt x="161" y="220"/>
                  <a:pt x="90" y="188"/>
                </a:cubicBezTo>
                <a:cubicBezTo>
                  <a:pt x="65" y="175"/>
                  <a:pt x="58" y="169"/>
                  <a:pt x="39" y="149"/>
                </a:cubicBezTo>
                <a:cubicBezTo>
                  <a:pt x="19" y="136"/>
                  <a:pt x="0" y="130"/>
                  <a:pt x="0" y="110"/>
                </a:cubicBezTo>
                <a:cubicBezTo>
                  <a:pt x="0" y="7"/>
                  <a:pt x="0" y="7"/>
                  <a:pt x="0" y="7"/>
                </a:cubicBezTo>
                <a:lnTo>
                  <a:pt x="0" y="7"/>
                </a:lnTo>
                <a:cubicBezTo>
                  <a:pt x="26" y="0"/>
                  <a:pt x="45" y="0"/>
                  <a:pt x="65" y="0"/>
                </a:cubicBezTo>
                <a:cubicBezTo>
                  <a:pt x="103" y="0"/>
                  <a:pt x="123" y="13"/>
                  <a:pt x="161" y="26"/>
                </a:cubicBezTo>
                <a:cubicBezTo>
                  <a:pt x="194" y="33"/>
                  <a:pt x="213" y="20"/>
                  <a:pt x="246" y="26"/>
                </a:cubicBezTo>
                <a:cubicBezTo>
                  <a:pt x="246" y="59"/>
                  <a:pt x="239" y="78"/>
                  <a:pt x="246" y="117"/>
                </a:cubicBezTo>
                <a:cubicBezTo>
                  <a:pt x="265" y="123"/>
                  <a:pt x="265" y="123"/>
                  <a:pt x="265" y="123"/>
                </a:cubicBezTo>
                <a:cubicBezTo>
                  <a:pt x="278" y="104"/>
                  <a:pt x="284" y="85"/>
                  <a:pt x="310" y="85"/>
                </a:cubicBezTo>
                <a:cubicBezTo>
                  <a:pt x="343" y="85"/>
                  <a:pt x="349" y="110"/>
                  <a:pt x="375" y="130"/>
                </a:cubicBezTo>
                <a:cubicBezTo>
                  <a:pt x="394" y="143"/>
                  <a:pt x="407" y="143"/>
                  <a:pt x="427" y="143"/>
                </a:cubicBezTo>
                <a:cubicBezTo>
                  <a:pt x="478" y="143"/>
                  <a:pt x="498" y="175"/>
                  <a:pt x="543" y="188"/>
                </a:cubicBezTo>
                <a:cubicBezTo>
                  <a:pt x="569" y="188"/>
                  <a:pt x="575" y="201"/>
                  <a:pt x="595" y="207"/>
                </a:cubicBezTo>
                <a:cubicBezTo>
                  <a:pt x="614" y="214"/>
                  <a:pt x="634" y="207"/>
                  <a:pt x="646" y="220"/>
                </a:cubicBezTo>
                <a:cubicBezTo>
                  <a:pt x="653" y="227"/>
                  <a:pt x="660" y="233"/>
                  <a:pt x="660" y="240"/>
                </a:cubicBezTo>
                <a:cubicBezTo>
                  <a:pt x="698" y="266"/>
                  <a:pt x="724" y="285"/>
                  <a:pt x="769" y="285"/>
                </a:cubicBezTo>
                <a:cubicBezTo>
                  <a:pt x="808" y="285"/>
                  <a:pt x="802" y="233"/>
                  <a:pt x="802" y="194"/>
                </a:cubicBezTo>
                <a:cubicBezTo>
                  <a:pt x="802" y="156"/>
                  <a:pt x="815" y="130"/>
                  <a:pt x="815" y="85"/>
                </a:cubicBezTo>
                <a:cubicBezTo>
                  <a:pt x="821" y="85"/>
                  <a:pt x="828" y="78"/>
                  <a:pt x="828" y="71"/>
                </a:cubicBezTo>
                <a:cubicBezTo>
                  <a:pt x="860" y="91"/>
                  <a:pt x="866" y="110"/>
                  <a:pt x="899" y="136"/>
                </a:cubicBezTo>
                <a:cubicBezTo>
                  <a:pt x="931" y="156"/>
                  <a:pt x="957" y="169"/>
                  <a:pt x="983" y="201"/>
                </a:cubicBezTo>
                <a:cubicBezTo>
                  <a:pt x="996" y="227"/>
                  <a:pt x="1009" y="246"/>
                  <a:pt x="1035" y="266"/>
                </a:cubicBezTo>
                <a:cubicBezTo>
                  <a:pt x="1054" y="278"/>
                  <a:pt x="1067" y="298"/>
                  <a:pt x="1093" y="298"/>
                </a:cubicBezTo>
                <a:cubicBezTo>
                  <a:pt x="1119" y="298"/>
                  <a:pt x="1125" y="272"/>
                  <a:pt x="1145" y="253"/>
                </a:cubicBezTo>
                <a:cubicBezTo>
                  <a:pt x="1164" y="240"/>
                  <a:pt x="1177" y="240"/>
                  <a:pt x="1196" y="227"/>
                </a:cubicBezTo>
                <a:cubicBezTo>
                  <a:pt x="1229" y="214"/>
                  <a:pt x="1267" y="201"/>
                  <a:pt x="1300" y="201"/>
                </a:cubicBezTo>
                <a:lnTo>
                  <a:pt x="1300" y="201"/>
                </a:lnTo>
                <a:cubicBezTo>
                  <a:pt x="1364" y="233"/>
                  <a:pt x="1410" y="240"/>
                  <a:pt x="1481" y="266"/>
                </a:cubicBezTo>
                <a:cubicBezTo>
                  <a:pt x="1500" y="272"/>
                  <a:pt x="1520" y="272"/>
                  <a:pt x="1533" y="285"/>
                </a:cubicBezTo>
                <a:cubicBezTo>
                  <a:pt x="1545" y="304"/>
                  <a:pt x="1545" y="317"/>
                  <a:pt x="1545" y="343"/>
                </a:cubicBezTo>
                <a:cubicBezTo>
                  <a:pt x="1545" y="369"/>
                  <a:pt x="1552" y="388"/>
                  <a:pt x="1552" y="414"/>
                </a:cubicBezTo>
                <a:cubicBezTo>
                  <a:pt x="1552" y="453"/>
                  <a:pt x="1520" y="473"/>
                  <a:pt x="1520" y="518"/>
                </a:cubicBezTo>
                <a:cubicBezTo>
                  <a:pt x="1520" y="550"/>
                  <a:pt x="1533" y="563"/>
                  <a:pt x="1533" y="595"/>
                </a:cubicBezTo>
                <a:cubicBezTo>
                  <a:pt x="1533" y="628"/>
                  <a:pt x="1520" y="641"/>
                  <a:pt x="1520" y="673"/>
                </a:cubicBezTo>
                <a:cubicBezTo>
                  <a:pt x="1520" y="763"/>
                  <a:pt x="1520" y="763"/>
                  <a:pt x="1520" y="763"/>
                </a:cubicBezTo>
                <a:cubicBezTo>
                  <a:pt x="1520" y="777"/>
                  <a:pt x="1533" y="783"/>
                  <a:pt x="1533" y="796"/>
                </a:cubicBezTo>
                <a:cubicBezTo>
                  <a:pt x="1533" y="893"/>
                  <a:pt x="1533" y="893"/>
                  <a:pt x="1533" y="893"/>
                </a:cubicBezTo>
                <a:cubicBezTo>
                  <a:pt x="1578" y="893"/>
                  <a:pt x="1597" y="912"/>
                  <a:pt x="1636" y="925"/>
                </a:cubicBezTo>
                <a:cubicBezTo>
                  <a:pt x="1688" y="945"/>
                  <a:pt x="1733" y="938"/>
                  <a:pt x="1785" y="945"/>
                </a:cubicBezTo>
                <a:close/>
                <a:moveTo>
                  <a:pt x="1455" y="1436"/>
                </a:moveTo>
                <a:lnTo>
                  <a:pt x="1455" y="1436"/>
                </a:lnTo>
                <a:cubicBezTo>
                  <a:pt x="1442" y="1442"/>
                  <a:pt x="1436" y="1449"/>
                  <a:pt x="1423" y="1449"/>
                </a:cubicBezTo>
                <a:cubicBezTo>
                  <a:pt x="1410" y="1449"/>
                  <a:pt x="1397" y="1449"/>
                  <a:pt x="1384" y="1442"/>
                </a:cubicBezTo>
                <a:cubicBezTo>
                  <a:pt x="1371" y="1436"/>
                  <a:pt x="1364" y="1436"/>
                  <a:pt x="1352" y="1436"/>
                </a:cubicBezTo>
                <a:cubicBezTo>
                  <a:pt x="1339" y="1442"/>
                  <a:pt x="1339" y="1455"/>
                  <a:pt x="1339" y="1468"/>
                </a:cubicBezTo>
                <a:cubicBezTo>
                  <a:pt x="1339" y="1481"/>
                  <a:pt x="1339" y="1501"/>
                  <a:pt x="1345" y="1501"/>
                </a:cubicBezTo>
                <a:cubicBezTo>
                  <a:pt x="1352" y="1507"/>
                  <a:pt x="1352" y="1507"/>
                  <a:pt x="1352" y="1507"/>
                </a:cubicBezTo>
                <a:cubicBezTo>
                  <a:pt x="1352" y="1514"/>
                  <a:pt x="1358" y="1514"/>
                  <a:pt x="1364" y="1520"/>
                </a:cubicBezTo>
                <a:cubicBezTo>
                  <a:pt x="1371" y="1527"/>
                  <a:pt x="1377" y="1527"/>
                  <a:pt x="1384" y="1533"/>
                </a:cubicBezTo>
                <a:cubicBezTo>
                  <a:pt x="1390" y="1539"/>
                  <a:pt x="1384" y="1539"/>
                  <a:pt x="1397" y="1539"/>
                </a:cubicBezTo>
                <a:cubicBezTo>
                  <a:pt x="1397" y="1546"/>
                  <a:pt x="1397" y="1546"/>
                  <a:pt x="1403" y="1553"/>
                </a:cubicBezTo>
                <a:cubicBezTo>
                  <a:pt x="1410" y="1553"/>
                  <a:pt x="1423" y="1546"/>
                  <a:pt x="1423" y="1546"/>
                </a:cubicBezTo>
                <a:cubicBezTo>
                  <a:pt x="1429" y="1539"/>
                  <a:pt x="1429" y="1539"/>
                  <a:pt x="1436" y="1533"/>
                </a:cubicBezTo>
                <a:cubicBezTo>
                  <a:pt x="1436" y="1527"/>
                  <a:pt x="1436" y="1520"/>
                  <a:pt x="1436" y="1520"/>
                </a:cubicBezTo>
                <a:cubicBezTo>
                  <a:pt x="1442" y="1514"/>
                  <a:pt x="1436" y="1514"/>
                  <a:pt x="1442" y="1514"/>
                </a:cubicBezTo>
                <a:cubicBezTo>
                  <a:pt x="1448" y="1507"/>
                  <a:pt x="1442" y="1507"/>
                  <a:pt x="1442" y="1501"/>
                </a:cubicBezTo>
                <a:cubicBezTo>
                  <a:pt x="1442" y="1494"/>
                  <a:pt x="1448" y="1488"/>
                  <a:pt x="1448" y="1481"/>
                </a:cubicBezTo>
                <a:cubicBezTo>
                  <a:pt x="1455" y="1481"/>
                  <a:pt x="1455" y="1481"/>
                  <a:pt x="1455" y="1481"/>
                </a:cubicBezTo>
                <a:lnTo>
                  <a:pt x="1455" y="1436"/>
                </a:lnTo>
                <a:close/>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91" name="Freeform 83"/>
          <p:cNvSpPr>
            <a:spLocks noChangeArrowheads="1"/>
          </p:cNvSpPr>
          <p:nvPr/>
        </p:nvSpPr>
        <p:spPr bwMode="auto">
          <a:xfrm>
            <a:off x="3973689" y="5429744"/>
            <a:ext cx="582524" cy="714964"/>
          </a:xfrm>
          <a:custGeom>
            <a:avLst/>
            <a:gdLst>
              <a:gd name="T0" fmla="*/ 52 w 583"/>
              <a:gd name="T1" fmla="*/ 130 h 713"/>
              <a:gd name="T2" fmla="*/ 52 w 583"/>
              <a:gd name="T3" fmla="*/ 130 h 713"/>
              <a:gd name="T4" fmla="*/ 33 w 583"/>
              <a:gd name="T5" fmla="*/ 220 h 713"/>
              <a:gd name="T6" fmla="*/ 0 w 583"/>
              <a:gd name="T7" fmla="*/ 382 h 713"/>
              <a:gd name="T8" fmla="*/ 39 w 583"/>
              <a:gd name="T9" fmla="*/ 440 h 713"/>
              <a:gd name="T10" fmla="*/ 58 w 583"/>
              <a:gd name="T11" fmla="*/ 531 h 713"/>
              <a:gd name="T12" fmla="*/ 188 w 583"/>
              <a:gd name="T13" fmla="*/ 291 h 713"/>
              <a:gd name="T14" fmla="*/ 162 w 583"/>
              <a:gd name="T15" fmla="*/ 227 h 713"/>
              <a:gd name="T16" fmla="*/ 52 w 583"/>
              <a:gd name="T17" fmla="*/ 130 h 713"/>
              <a:gd name="T18" fmla="*/ 369 w 583"/>
              <a:gd name="T19" fmla="*/ 686 h 713"/>
              <a:gd name="T20" fmla="*/ 369 w 583"/>
              <a:gd name="T21" fmla="*/ 686 h 713"/>
              <a:gd name="T22" fmla="*/ 382 w 583"/>
              <a:gd name="T23" fmla="*/ 686 h 713"/>
              <a:gd name="T24" fmla="*/ 401 w 583"/>
              <a:gd name="T25" fmla="*/ 692 h 713"/>
              <a:gd name="T26" fmla="*/ 408 w 583"/>
              <a:gd name="T27" fmla="*/ 692 h 713"/>
              <a:gd name="T28" fmla="*/ 421 w 583"/>
              <a:gd name="T29" fmla="*/ 692 h 713"/>
              <a:gd name="T30" fmla="*/ 434 w 583"/>
              <a:gd name="T31" fmla="*/ 699 h 713"/>
              <a:gd name="T32" fmla="*/ 453 w 583"/>
              <a:gd name="T33" fmla="*/ 699 h 713"/>
              <a:gd name="T34" fmla="*/ 460 w 583"/>
              <a:gd name="T35" fmla="*/ 699 h 713"/>
              <a:gd name="T36" fmla="*/ 485 w 583"/>
              <a:gd name="T37" fmla="*/ 712 h 713"/>
              <a:gd name="T38" fmla="*/ 485 w 583"/>
              <a:gd name="T39" fmla="*/ 712 h 713"/>
              <a:gd name="T40" fmla="*/ 576 w 583"/>
              <a:gd name="T41" fmla="*/ 712 h 713"/>
              <a:gd name="T42" fmla="*/ 576 w 583"/>
              <a:gd name="T43" fmla="*/ 595 h 713"/>
              <a:gd name="T44" fmla="*/ 576 w 583"/>
              <a:gd name="T45" fmla="*/ 518 h 713"/>
              <a:gd name="T46" fmla="*/ 544 w 583"/>
              <a:gd name="T47" fmla="*/ 382 h 713"/>
              <a:gd name="T48" fmla="*/ 544 w 583"/>
              <a:gd name="T49" fmla="*/ 97 h 713"/>
              <a:gd name="T50" fmla="*/ 537 w 583"/>
              <a:gd name="T51" fmla="*/ 7 h 713"/>
              <a:gd name="T52" fmla="*/ 401 w 583"/>
              <a:gd name="T53" fmla="*/ 7 h 713"/>
              <a:gd name="T54" fmla="*/ 291 w 583"/>
              <a:gd name="T55" fmla="*/ 0 h 713"/>
              <a:gd name="T56" fmla="*/ 291 w 583"/>
              <a:gd name="T57" fmla="*/ 0 h 713"/>
              <a:gd name="T58" fmla="*/ 317 w 583"/>
              <a:gd name="T59" fmla="*/ 130 h 713"/>
              <a:gd name="T60" fmla="*/ 311 w 583"/>
              <a:gd name="T61" fmla="*/ 194 h 713"/>
              <a:gd name="T62" fmla="*/ 356 w 583"/>
              <a:gd name="T63" fmla="*/ 363 h 713"/>
              <a:gd name="T64" fmla="*/ 369 w 583"/>
              <a:gd name="T65" fmla="*/ 485 h 713"/>
              <a:gd name="T66" fmla="*/ 408 w 583"/>
              <a:gd name="T67" fmla="*/ 641 h 713"/>
              <a:gd name="T68" fmla="*/ 369 w 583"/>
              <a:gd name="T69" fmla="*/ 686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3" h="713">
                <a:moveTo>
                  <a:pt x="52" y="130"/>
                </a:moveTo>
                <a:lnTo>
                  <a:pt x="52" y="130"/>
                </a:lnTo>
                <a:cubicBezTo>
                  <a:pt x="26" y="149"/>
                  <a:pt x="33" y="181"/>
                  <a:pt x="33" y="220"/>
                </a:cubicBezTo>
                <a:cubicBezTo>
                  <a:pt x="26" y="285"/>
                  <a:pt x="0" y="317"/>
                  <a:pt x="0" y="382"/>
                </a:cubicBezTo>
                <a:cubicBezTo>
                  <a:pt x="0" y="408"/>
                  <a:pt x="33" y="414"/>
                  <a:pt x="39" y="440"/>
                </a:cubicBezTo>
                <a:cubicBezTo>
                  <a:pt x="52" y="472"/>
                  <a:pt x="46" y="498"/>
                  <a:pt x="58" y="531"/>
                </a:cubicBezTo>
                <a:cubicBezTo>
                  <a:pt x="149" y="479"/>
                  <a:pt x="188" y="401"/>
                  <a:pt x="188" y="291"/>
                </a:cubicBezTo>
                <a:cubicBezTo>
                  <a:pt x="188" y="265"/>
                  <a:pt x="169" y="253"/>
                  <a:pt x="162" y="227"/>
                </a:cubicBezTo>
                <a:cubicBezTo>
                  <a:pt x="143" y="175"/>
                  <a:pt x="110" y="130"/>
                  <a:pt x="52" y="130"/>
                </a:cubicBezTo>
                <a:close/>
                <a:moveTo>
                  <a:pt x="369" y="686"/>
                </a:moveTo>
                <a:lnTo>
                  <a:pt x="369" y="686"/>
                </a:lnTo>
                <a:cubicBezTo>
                  <a:pt x="375" y="686"/>
                  <a:pt x="375" y="686"/>
                  <a:pt x="382" y="686"/>
                </a:cubicBezTo>
                <a:cubicBezTo>
                  <a:pt x="388" y="692"/>
                  <a:pt x="395" y="692"/>
                  <a:pt x="401" y="692"/>
                </a:cubicBezTo>
                <a:lnTo>
                  <a:pt x="408" y="692"/>
                </a:lnTo>
                <a:cubicBezTo>
                  <a:pt x="414" y="692"/>
                  <a:pt x="414" y="692"/>
                  <a:pt x="421" y="692"/>
                </a:cubicBezTo>
                <a:cubicBezTo>
                  <a:pt x="427" y="699"/>
                  <a:pt x="434" y="699"/>
                  <a:pt x="434" y="699"/>
                </a:cubicBezTo>
                <a:cubicBezTo>
                  <a:pt x="440" y="699"/>
                  <a:pt x="446" y="699"/>
                  <a:pt x="453" y="699"/>
                </a:cubicBezTo>
                <a:cubicBezTo>
                  <a:pt x="460" y="699"/>
                  <a:pt x="460" y="699"/>
                  <a:pt x="460" y="699"/>
                </a:cubicBezTo>
                <a:cubicBezTo>
                  <a:pt x="485" y="712"/>
                  <a:pt x="485" y="712"/>
                  <a:pt x="485" y="712"/>
                </a:cubicBezTo>
                <a:lnTo>
                  <a:pt x="485" y="712"/>
                </a:lnTo>
                <a:cubicBezTo>
                  <a:pt x="576" y="712"/>
                  <a:pt x="576" y="712"/>
                  <a:pt x="576" y="712"/>
                </a:cubicBezTo>
                <a:cubicBezTo>
                  <a:pt x="582" y="667"/>
                  <a:pt x="576" y="641"/>
                  <a:pt x="576" y="595"/>
                </a:cubicBezTo>
                <a:cubicBezTo>
                  <a:pt x="576" y="563"/>
                  <a:pt x="582" y="550"/>
                  <a:pt x="576" y="518"/>
                </a:cubicBezTo>
                <a:cubicBezTo>
                  <a:pt x="569" y="460"/>
                  <a:pt x="544" y="434"/>
                  <a:pt x="544" y="382"/>
                </a:cubicBezTo>
                <a:cubicBezTo>
                  <a:pt x="544" y="272"/>
                  <a:pt x="544" y="207"/>
                  <a:pt x="544" y="97"/>
                </a:cubicBezTo>
                <a:cubicBezTo>
                  <a:pt x="537" y="7"/>
                  <a:pt x="537" y="7"/>
                  <a:pt x="537" y="7"/>
                </a:cubicBezTo>
                <a:cubicBezTo>
                  <a:pt x="401" y="7"/>
                  <a:pt x="401" y="7"/>
                  <a:pt x="401" y="7"/>
                </a:cubicBezTo>
                <a:cubicBezTo>
                  <a:pt x="356" y="7"/>
                  <a:pt x="330" y="0"/>
                  <a:pt x="291" y="0"/>
                </a:cubicBezTo>
                <a:lnTo>
                  <a:pt x="291" y="0"/>
                </a:lnTo>
                <a:cubicBezTo>
                  <a:pt x="298" y="39"/>
                  <a:pt x="311" y="78"/>
                  <a:pt x="317" y="130"/>
                </a:cubicBezTo>
                <a:cubicBezTo>
                  <a:pt x="311" y="194"/>
                  <a:pt x="311" y="194"/>
                  <a:pt x="311" y="194"/>
                </a:cubicBezTo>
                <a:cubicBezTo>
                  <a:pt x="317" y="265"/>
                  <a:pt x="337" y="298"/>
                  <a:pt x="356" y="363"/>
                </a:cubicBezTo>
                <a:cubicBezTo>
                  <a:pt x="362" y="414"/>
                  <a:pt x="362" y="440"/>
                  <a:pt x="369" y="485"/>
                </a:cubicBezTo>
                <a:cubicBezTo>
                  <a:pt x="388" y="544"/>
                  <a:pt x="408" y="576"/>
                  <a:pt x="408" y="641"/>
                </a:cubicBezTo>
                <a:cubicBezTo>
                  <a:pt x="408" y="660"/>
                  <a:pt x="388" y="673"/>
                  <a:pt x="369" y="686"/>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2" name="Freeform 84"/>
          <p:cNvSpPr>
            <a:spLocks noChangeArrowheads="1"/>
          </p:cNvSpPr>
          <p:nvPr/>
        </p:nvSpPr>
        <p:spPr bwMode="auto">
          <a:xfrm>
            <a:off x="3898663" y="3611441"/>
            <a:ext cx="388350" cy="714964"/>
          </a:xfrm>
          <a:custGeom>
            <a:avLst/>
            <a:gdLst>
              <a:gd name="T0" fmla="*/ 388 w 389"/>
              <a:gd name="T1" fmla="*/ 272 h 713"/>
              <a:gd name="T2" fmla="*/ 388 w 389"/>
              <a:gd name="T3" fmla="*/ 272 h 713"/>
              <a:gd name="T4" fmla="*/ 330 w 389"/>
              <a:gd name="T5" fmla="*/ 349 h 713"/>
              <a:gd name="T6" fmla="*/ 265 w 389"/>
              <a:gd name="T7" fmla="*/ 492 h 713"/>
              <a:gd name="T8" fmla="*/ 239 w 389"/>
              <a:gd name="T9" fmla="*/ 524 h 713"/>
              <a:gd name="T10" fmla="*/ 135 w 389"/>
              <a:gd name="T11" fmla="*/ 647 h 713"/>
              <a:gd name="T12" fmla="*/ 90 w 389"/>
              <a:gd name="T13" fmla="*/ 712 h 713"/>
              <a:gd name="T14" fmla="*/ 90 w 389"/>
              <a:gd name="T15" fmla="*/ 712 h 713"/>
              <a:gd name="T16" fmla="*/ 51 w 389"/>
              <a:gd name="T17" fmla="*/ 653 h 713"/>
              <a:gd name="T18" fmla="*/ 0 w 389"/>
              <a:gd name="T19" fmla="*/ 466 h 713"/>
              <a:gd name="T20" fmla="*/ 0 w 389"/>
              <a:gd name="T21" fmla="*/ 459 h 713"/>
              <a:gd name="T22" fmla="*/ 0 w 389"/>
              <a:gd name="T23" fmla="*/ 459 h 713"/>
              <a:gd name="T24" fmla="*/ 19 w 389"/>
              <a:gd name="T25" fmla="*/ 239 h 713"/>
              <a:gd name="T26" fmla="*/ 77 w 389"/>
              <a:gd name="T27" fmla="*/ 227 h 713"/>
              <a:gd name="T28" fmla="*/ 45 w 389"/>
              <a:gd name="T29" fmla="*/ 71 h 713"/>
              <a:gd name="T30" fmla="*/ 123 w 389"/>
              <a:gd name="T31" fmla="*/ 0 h 713"/>
              <a:gd name="T32" fmla="*/ 252 w 389"/>
              <a:gd name="T33" fmla="*/ 52 h 713"/>
              <a:gd name="T34" fmla="*/ 278 w 389"/>
              <a:gd name="T35" fmla="*/ 201 h 713"/>
              <a:gd name="T36" fmla="*/ 388 w 389"/>
              <a:gd name="T37" fmla="*/ 27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9" h="713">
                <a:moveTo>
                  <a:pt x="388" y="272"/>
                </a:moveTo>
                <a:lnTo>
                  <a:pt x="388" y="272"/>
                </a:lnTo>
                <a:cubicBezTo>
                  <a:pt x="368" y="304"/>
                  <a:pt x="355" y="317"/>
                  <a:pt x="330" y="349"/>
                </a:cubicBezTo>
                <a:cubicBezTo>
                  <a:pt x="291" y="395"/>
                  <a:pt x="291" y="434"/>
                  <a:pt x="265" y="492"/>
                </a:cubicBezTo>
                <a:cubicBezTo>
                  <a:pt x="258" y="505"/>
                  <a:pt x="252" y="511"/>
                  <a:pt x="239" y="524"/>
                </a:cubicBezTo>
                <a:cubicBezTo>
                  <a:pt x="200" y="576"/>
                  <a:pt x="174" y="602"/>
                  <a:pt x="135" y="647"/>
                </a:cubicBezTo>
                <a:cubicBezTo>
                  <a:pt x="116" y="666"/>
                  <a:pt x="103" y="686"/>
                  <a:pt x="90" y="712"/>
                </a:cubicBezTo>
                <a:lnTo>
                  <a:pt x="90" y="712"/>
                </a:lnTo>
                <a:cubicBezTo>
                  <a:pt x="71" y="692"/>
                  <a:pt x="58" y="679"/>
                  <a:pt x="51" y="653"/>
                </a:cubicBezTo>
                <a:cubicBezTo>
                  <a:pt x="26" y="582"/>
                  <a:pt x="26" y="537"/>
                  <a:pt x="0" y="466"/>
                </a:cubicBezTo>
                <a:lnTo>
                  <a:pt x="0" y="459"/>
                </a:lnTo>
                <a:lnTo>
                  <a:pt x="0" y="459"/>
                </a:lnTo>
                <a:cubicBezTo>
                  <a:pt x="19" y="375"/>
                  <a:pt x="13" y="324"/>
                  <a:pt x="19" y="239"/>
                </a:cubicBezTo>
                <a:cubicBezTo>
                  <a:pt x="45" y="239"/>
                  <a:pt x="58" y="233"/>
                  <a:pt x="77" y="227"/>
                </a:cubicBezTo>
                <a:cubicBezTo>
                  <a:pt x="64" y="168"/>
                  <a:pt x="45" y="130"/>
                  <a:pt x="45" y="71"/>
                </a:cubicBezTo>
                <a:cubicBezTo>
                  <a:pt x="45" y="33"/>
                  <a:pt x="77" y="0"/>
                  <a:pt x="123" y="0"/>
                </a:cubicBezTo>
                <a:cubicBezTo>
                  <a:pt x="174" y="0"/>
                  <a:pt x="232" y="7"/>
                  <a:pt x="252" y="52"/>
                </a:cubicBezTo>
                <a:cubicBezTo>
                  <a:pt x="278" y="104"/>
                  <a:pt x="252" y="149"/>
                  <a:pt x="278" y="201"/>
                </a:cubicBezTo>
                <a:cubicBezTo>
                  <a:pt x="297" y="246"/>
                  <a:pt x="342" y="246"/>
                  <a:pt x="388" y="27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3" name="Freeform 85"/>
          <p:cNvSpPr>
            <a:spLocks noChangeArrowheads="1"/>
          </p:cNvSpPr>
          <p:nvPr/>
        </p:nvSpPr>
        <p:spPr bwMode="auto">
          <a:xfrm>
            <a:off x="4278187" y="4869249"/>
            <a:ext cx="2171230" cy="3592473"/>
          </a:xfrm>
          <a:custGeom>
            <a:avLst/>
            <a:gdLst>
              <a:gd name="T0" fmla="*/ 246 w 2168"/>
              <a:gd name="T1" fmla="*/ 1325 h 3589"/>
              <a:gd name="T2" fmla="*/ 349 w 2168"/>
              <a:gd name="T3" fmla="*/ 1287 h 3589"/>
              <a:gd name="T4" fmla="*/ 550 w 2168"/>
              <a:gd name="T5" fmla="*/ 1009 h 3589"/>
              <a:gd name="T6" fmla="*/ 757 w 2168"/>
              <a:gd name="T7" fmla="*/ 899 h 3589"/>
              <a:gd name="T8" fmla="*/ 751 w 2168"/>
              <a:gd name="T9" fmla="*/ 769 h 3589"/>
              <a:gd name="T10" fmla="*/ 828 w 2168"/>
              <a:gd name="T11" fmla="*/ 692 h 3589"/>
              <a:gd name="T12" fmla="*/ 880 w 2168"/>
              <a:gd name="T13" fmla="*/ 511 h 3589"/>
              <a:gd name="T14" fmla="*/ 912 w 2168"/>
              <a:gd name="T15" fmla="*/ 304 h 3589"/>
              <a:gd name="T16" fmla="*/ 983 w 2168"/>
              <a:gd name="T17" fmla="*/ 233 h 3589"/>
              <a:gd name="T18" fmla="*/ 1300 w 2168"/>
              <a:gd name="T19" fmla="*/ 453 h 3589"/>
              <a:gd name="T20" fmla="*/ 1397 w 2168"/>
              <a:gd name="T21" fmla="*/ 200 h 3589"/>
              <a:gd name="T22" fmla="*/ 1695 w 2168"/>
              <a:gd name="T23" fmla="*/ 103 h 3589"/>
              <a:gd name="T24" fmla="*/ 2057 w 2168"/>
              <a:gd name="T25" fmla="*/ 239 h 3589"/>
              <a:gd name="T26" fmla="*/ 2050 w 2168"/>
              <a:gd name="T27" fmla="*/ 478 h 3589"/>
              <a:gd name="T28" fmla="*/ 2128 w 2168"/>
              <a:gd name="T29" fmla="*/ 634 h 3589"/>
              <a:gd name="T30" fmla="*/ 2167 w 2168"/>
              <a:gd name="T31" fmla="*/ 853 h 3589"/>
              <a:gd name="T32" fmla="*/ 1960 w 2168"/>
              <a:gd name="T33" fmla="*/ 938 h 3589"/>
              <a:gd name="T34" fmla="*/ 1850 w 2168"/>
              <a:gd name="T35" fmla="*/ 1047 h 3589"/>
              <a:gd name="T36" fmla="*/ 1746 w 2168"/>
              <a:gd name="T37" fmla="*/ 1364 h 3589"/>
              <a:gd name="T38" fmla="*/ 1701 w 2168"/>
              <a:gd name="T39" fmla="*/ 1629 h 3589"/>
              <a:gd name="T40" fmla="*/ 1643 w 2168"/>
              <a:gd name="T41" fmla="*/ 1726 h 3589"/>
              <a:gd name="T42" fmla="*/ 1643 w 2168"/>
              <a:gd name="T43" fmla="*/ 1804 h 3589"/>
              <a:gd name="T44" fmla="*/ 1578 w 2168"/>
              <a:gd name="T45" fmla="*/ 1992 h 3589"/>
              <a:gd name="T46" fmla="*/ 1578 w 2168"/>
              <a:gd name="T47" fmla="*/ 2095 h 3589"/>
              <a:gd name="T48" fmla="*/ 1565 w 2168"/>
              <a:gd name="T49" fmla="*/ 2367 h 3589"/>
              <a:gd name="T50" fmla="*/ 1695 w 2168"/>
              <a:gd name="T51" fmla="*/ 2573 h 3589"/>
              <a:gd name="T52" fmla="*/ 1785 w 2168"/>
              <a:gd name="T53" fmla="*/ 2786 h 3589"/>
              <a:gd name="T54" fmla="*/ 1895 w 2168"/>
              <a:gd name="T55" fmla="*/ 2961 h 3589"/>
              <a:gd name="T56" fmla="*/ 1869 w 2168"/>
              <a:gd name="T57" fmla="*/ 3155 h 3589"/>
              <a:gd name="T58" fmla="*/ 1953 w 2168"/>
              <a:gd name="T59" fmla="*/ 3336 h 3589"/>
              <a:gd name="T60" fmla="*/ 1986 w 2168"/>
              <a:gd name="T61" fmla="*/ 3491 h 3589"/>
              <a:gd name="T62" fmla="*/ 1779 w 2168"/>
              <a:gd name="T63" fmla="*/ 3588 h 3589"/>
              <a:gd name="T64" fmla="*/ 1585 w 2168"/>
              <a:gd name="T65" fmla="*/ 3426 h 3589"/>
              <a:gd name="T66" fmla="*/ 1488 w 2168"/>
              <a:gd name="T67" fmla="*/ 3484 h 3589"/>
              <a:gd name="T68" fmla="*/ 1332 w 2168"/>
              <a:gd name="T69" fmla="*/ 3510 h 3589"/>
              <a:gd name="T70" fmla="*/ 1113 w 2168"/>
              <a:gd name="T71" fmla="*/ 3433 h 3589"/>
              <a:gd name="T72" fmla="*/ 951 w 2168"/>
              <a:gd name="T73" fmla="*/ 3413 h 3589"/>
              <a:gd name="T74" fmla="*/ 847 w 2168"/>
              <a:gd name="T75" fmla="*/ 3316 h 3589"/>
              <a:gd name="T76" fmla="*/ 686 w 2168"/>
              <a:gd name="T77" fmla="*/ 3297 h 3589"/>
              <a:gd name="T78" fmla="*/ 556 w 2168"/>
              <a:gd name="T79" fmla="*/ 3252 h 3589"/>
              <a:gd name="T80" fmla="*/ 524 w 2168"/>
              <a:gd name="T81" fmla="*/ 3135 h 3589"/>
              <a:gd name="T82" fmla="*/ 621 w 2168"/>
              <a:gd name="T83" fmla="*/ 3090 h 3589"/>
              <a:gd name="T84" fmla="*/ 783 w 2168"/>
              <a:gd name="T85" fmla="*/ 3090 h 3589"/>
              <a:gd name="T86" fmla="*/ 641 w 2168"/>
              <a:gd name="T87" fmla="*/ 2999 h 3589"/>
              <a:gd name="T88" fmla="*/ 466 w 2168"/>
              <a:gd name="T89" fmla="*/ 2799 h 3589"/>
              <a:gd name="T90" fmla="*/ 414 w 2168"/>
              <a:gd name="T91" fmla="*/ 2650 h 3589"/>
              <a:gd name="T92" fmla="*/ 304 w 2168"/>
              <a:gd name="T93" fmla="*/ 2560 h 3589"/>
              <a:gd name="T94" fmla="*/ 362 w 2168"/>
              <a:gd name="T95" fmla="*/ 2347 h 3589"/>
              <a:gd name="T96" fmla="*/ 395 w 2168"/>
              <a:gd name="T97" fmla="*/ 2179 h 3589"/>
              <a:gd name="T98" fmla="*/ 324 w 2168"/>
              <a:gd name="T99" fmla="*/ 1979 h 3589"/>
              <a:gd name="T100" fmla="*/ 324 w 2168"/>
              <a:gd name="T101" fmla="*/ 1849 h 3589"/>
              <a:gd name="T102" fmla="*/ 401 w 2168"/>
              <a:gd name="T103" fmla="*/ 1862 h 3589"/>
              <a:gd name="T104" fmla="*/ 324 w 2168"/>
              <a:gd name="T105" fmla="*/ 1791 h 3589"/>
              <a:gd name="T106" fmla="*/ 395 w 2168"/>
              <a:gd name="T107" fmla="*/ 1759 h 3589"/>
              <a:gd name="T108" fmla="*/ 142 w 2168"/>
              <a:gd name="T109" fmla="*/ 1565 h 3589"/>
              <a:gd name="T110" fmla="*/ 52 w 2168"/>
              <a:gd name="T111" fmla="*/ 1481 h 3589"/>
              <a:gd name="T112" fmla="*/ 65 w 2168"/>
              <a:gd name="T113" fmla="*/ 1248 h 3589"/>
              <a:gd name="T114" fmla="*/ 97 w 2168"/>
              <a:gd name="T115" fmla="*/ 1254 h 3589"/>
              <a:gd name="T116" fmla="*/ 130 w 2168"/>
              <a:gd name="T117" fmla="*/ 1261 h 3589"/>
              <a:gd name="T118" fmla="*/ 181 w 2168"/>
              <a:gd name="T119" fmla="*/ 1274 h 3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8" h="3589">
                <a:moveTo>
                  <a:pt x="181" y="1274"/>
                </a:moveTo>
                <a:lnTo>
                  <a:pt x="181" y="1274"/>
                </a:lnTo>
                <a:cubicBezTo>
                  <a:pt x="181" y="1280"/>
                  <a:pt x="220" y="1306"/>
                  <a:pt x="246" y="1325"/>
                </a:cubicBezTo>
                <a:cubicBezTo>
                  <a:pt x="265" y="1338"/>
                  <a:pt x="265" y="1364"/>
                  <a:pt x="291" y="1364"/>
                </a:cubicBezTo>
                <a:cubicBezTo>
                  <a:pt x="304" y="1364"/>
                  <a:pt x="317" y="1351"/>
                  <a:pt x="324" y="1338"/>
                </a:cubicBezTo>
                <a:cubicBezTo>
                  <a:pt x="330" y="1319"/>
                  <a:pt x="337" y="1306"/>
                  <a:pt x="349" y="1287"/>
                </a:cubicBezTo>
                <a:cubicBezTo>
                  <a:pt x="375" y="1261"/>
                  <a:pt x="388" y="1241"/>
                  <a:pt x="414" y="1215"/>
                </a:cubicBezTo>
                <a:cubicBezTo>
                  <a:pt x="460" y="1164"/>
                  <a:pt x="492" y="1138"/>
                  <a:pt x="524" y="1080"/>
                </a:cubicBezTo>
                <a:cubicBezTo>
                  <a:pt x="537" y="1054"/>
                  <a:pt x="531" y="1034"/>
                  <a:pt x="550" y="1009"/>
                </a:cubicBezTo>
                <a:cubicBezTo>
                  <a:pt x="569" y="989"/>
                  <a:pt x="602" y="989"/>
                  <a:pt x="628" y="983"/>
                </a:cubicBezTo>
                <a:cubicBezTo>
                  <a:pt x="653" y="970"/>
                  <a:pt x="673" y="950"/>
                  <a:pt x="699" y="938"/>
                </a:cubicBezTo>
                <a:cubicBezTo>
                  <a:pt x="725" y="925"/>
                  <a:pt x="757" y="925"/>
                  <a:pt x="757" y="899"/>
                </a:cubicBezTo>
                <a:cubicBezTo>
                  <a:pt x="757" y="892"/>
                  <a:pt x="751" y="886"/>
                  <a:pt x="751" y="879"/>
                </a:cubicBezTo>
                <a:cubicBezTo>
                  <a:pt x="744" y="860"/>
                  <a:pt x="744" y="847"/>
                  <a:pt x="744" y="821"/>
                </a:cubicBezTo>
                <a:cubicBezTo>
                  <a:pt x="744" y="802"/>
                  <a:pt x="744" y="789"/>
                  <a:pt x="751" y="769"/>
                </a:cubicBezTo>
                <a:cubicBezTo>
                  <a:pt x="751" y="756"/>
                  <a:pt x="751" y="737"/>
                  <a:pt x="757" y="731"/>
                </a:cubicBezTo>
                <a:cubicBezTo>
                  <a:pt x="763" y="724"/>
                  <a:pt x="783" y="731"/>
                  <a:pt x="789" y="724"/>
                </a:cubicBezTo>
                <a:cubicBezTo>
                  <a:pt x="809" y="718"/>
                  <a:pt x="815" y="705"/>
                  <a:pt x="828" y="692"/>
                </a:cubicBezTo>
                <a:cubicBezTo>
                  <a:pt x="854" y="672"/>
                  <a:pt x="880" y="659"/>
                  <a:pt x="880" y="634"/>
                </a:cubicBezTo>
                <a:cubicBezTo>
                  <a:pt x="880" y="562"/>
                  <a:pt x="880" y="562"/>
                  <a:pt x="880" y="562"/>
                </a:cubicBezTo>
                <a:cubicBezTo>
                  <a:pt x="880" y="543"/>
                  <a:pt x="873" y="530"/>
                  <a:pt x="880" y="511"/>
                </a:cubicBezTo>
                <a:cubicBezTo>
                  <a:pt x="899" y="465"/>
                  <a:pt x="938" y="453"/>
                  <a:pt x="938" y="407"/>
                </a:cubicBezTo>
                <a:cubicBezTo>
                  <a:pt x="938" y="381"/>
                  <a:pt x="938" y="362"/>
                  <a:pt x="925" y="336"/>
                </a:cubicBezTo>
                <a:cubicBezTo>
                  <a:pt x="925" y="323"/>
                  <a:pt x="912" y="317"/>
                  <a:pt x="912" y="304"/>
                </a:cubicBezTo>
                <a:cubicBezTo>
                  <a:pt x="912" y="291"/>
                  <a:pt x="925" y="297"/>
                  <a:pt x="925" y="291"/>
                </a:cubicBezTo>
                <a:cubicBezTo>
                  <a:pt x="944" y="265"/>
                  <a:pt x="964" y="252"/>
                  <a:pt x="983" y="233"/>
                </a:cubicBezTo>
                <a:lnTo>
                  <a:pt x="983" y="233"/>
                </a:lnTo>
                <a:cubicBezTo>
                  <a:pt x="996" y="252"/>
                  <a:pt x="1009" y="271"/>
                  <a:pt x="1029" y="291"/>
                </a:cubicBezTo>
                <a:cubicBezTo>
                  <a:pt x="1119" y="355"/>
                  <a:pt x="1145" y="420"/>
                  <a:pt x="1216" y="511"/>
                </a:cubicBezTo>
                <a:cubicBezTo>
                  <a:pt x="1248" y="491"/>
                  <a:pt x="1261" y="465"/>
                  <a:pt x="1300" y="453"/>
                </a:cubicBezTo>
                <a:cubicBezTo>
                  <a:pt x="1332" y="439"/>
                  <a:pt x="1378" y="446"/>
                  <a:pt x="1378" y="407"/>
                </a:cubicBezTo>
                <a:cubicBezTo>
                  <a:pt x="1378" y="388"/>
                  <a:pt x="1365" y="375"/>
                  <a:pt x="1365" y="349"/>
                </a:cubicBezTo>
                <a:cubicBezTo>
                  <a:pt x="1365" y="291"/>
                  <a:pt x="1346" y="239"/>
                  <a:pt x="1397" y="200"/>
                </a:cubicBezTo>
                <a:cubicBezTo>
                  <a:pt x="1442" y="168"/>
                  <a:pt x="1488" y="194"/>
                  <a:pt x="1533" y="168"/>
                </a:cubicBezTo>
                <a:cubicBezTo>
                  <a:pt x="1572" y="149"/>
                  <a:pt x="1565" y="90"/>
                  <a:pt x="1611" y="90"/>
                </a:cubicBezTo>
                <a:cubicBezTo>
                  <a:pt x="1643" y="90"/>
                  <a:pt x="1662" y="103"/>
                  <a:pt x="1695" y="103"/>
                </a:cubicBezTo>
                <a:cubicBezTo>
                  <a:pt x="1785" y="103"/>
                  <a:pt x="1811" y="0"/>
                  <a:pt x="1895" y="0"/>
                </a:cubicBezTo>
                <a:cubicBezTo>
                  <a:pt x="2012" y="0"/>
                  <a:pt x="1999" y="149"/>
                  <a:pt x="2057" y="239"/>
                </a:cubicBezTo>
                <a:lnTo>
                  <a:pt x="2057" y="239"/>
                </a:lnTo>
                <a:cubicBezTo>
                  <a:pt x="2057" y="271"/>
                  <a:pt x="2089" y="284"/>
                  <a:pt x="2089" y="317"/>
                </a:cubicBezTo>
                <a:cubicBezTo>
                  <a:pt x="2089" y="368"/>
                  <a:pt x="2083" y="394"/>
                  <a:pt x="2063" y="439"/>
                </a:cubicBezTo>
                <a:cubicBezTo>
                  <a:pt x="2063" y="453"/>
                  <a:pt x="2050" y="459"/>
                  <a:pt x="2050" y="478"/>
                </a:cubicBezTo>
                <a:cubicBezTo>
                  <a:pt x="2050" y="498"/>
                  <a:pt x="2070" y="504"/>
                  <a:pt x="2070" y="530"/>
                </a:cubicBezTo>
                <a:cubicBezTo>
                  <a:pt x="2076" y="562"/>
                  <a:pt x="2050" y="588"/>
                  <a:pt x="2076" y="614"/>
                </a:cubicBezTo>
                <a:cubicBezTo>
                  <a:pt x="2089" y="634"/>
                  <a:pt x="2109" y="627"/>
                  <a:pt x="2128" y="634"/>
                </a:cubicBezTo>
                <a:cubicBezTo>
                  <a:pt x="2134" y="640"/>
                  <a:pt x="2134" y="646"/>
                  <a:pt x="2141" y="653"/>
                </a:cubicBezTo>
                <a:cubicBezTo>
                  <a:pt x="2160" y="672"/>
                  <a:pt x="2167" y="692"/>
                  <a:pt x="2167" y="724"/>
                </a:cubicBezTo>
                <a:cubicBezTo>
                  <a:pt x="2167" y="853"/>
                  <a:pt x="2167" y="853"/>
                  <a:pt x="2167" y="853"/>
                </a:cubicBezTo>
                <a:cubicBezTo>
                  <a:pt x="2167" y="899"/>
                  <a:pt x="2128" y="918"/>
                  <a:pt x="2083" y="918"/>
                </a:cubicBezTo>
                <a:cubicBezTo>
                  <a:pt x="2044" y="918"/>
                  <a:pt x="2018" y="899"/>
                  <a:pt x="1979" y="899"/>
                </a:cubicBezTo>
                <a:cubicBezTo>
                  <a:pt x="1966" y="899"/>
                  <a:pt x="1966" y="925"/>
                  <a:pt x="1960" y="938"/>
                </a:cubicBezTo>
                <a:cubicBezTo>
                  <a:pt x="1947" y="957"/>
                  <a:pt x="1941" y="976"/>
                  <a:pt x="1921" y="989"/>
                </a:cubicBezTo>
                <a:cubicBezTo>
                  <a:pt x="1902" y="1009"/>
                  <a:pt x="1876" y="1009"/>
                  <a:pt x="1856" y="1028"/>
                </a:cubicBezTo>
                <a:cubicBezTo>
                  <a:pt x="1850" y="1034"/>
                  <a:pt x="1850" y="1041"/>
                  <a:pt x="1850" y="1047"/>
                </a:cubicBezTo>
                <a:cubicBezTo>
                  <a:pt x="1818" y="1112"/>
                  <a:pt x="1811" y="1144"/>
                  <a:pt x="1785" y="1209"/>
                </a:cubicBezTo>
                <a:cubicBezTo>
                  <a:pt x="1772" y="1254"/>
                  <a:pt x="1759" y="1287"/>
                  <a:pt x="1753" y="1332"/>
                </a:cubicBezTo>
                <a:cubicBezTo>
                  <a:pt x="1753" y="1345"/>
                  <a:pt x="1753" y="1358"/>
                  <a:pt x="1746" y="1364"/>
                </a:cubicBezTo>
                <a:cubicBezTo>
                  <a:pt x="1727" y="1429"/>
                  <a:pt x="1695" y="1455"/>
                  <a:pt x="1695" y="1513"/>
                </a:cubicBezTo>
                <a:cubicBezTo>
                  <a:pt x="1695" y="1545"/>
                  <a:pt x="1721" y="1558"/>
                  <a:pt x="1721" y="1584"/>
                </a:cubicBezTo>
                <a:cubicBezTo>
                  <a:pt x="1721" y="1603"/>
                  <a:pt x="1708" y="1610"/>
                  <a:pt x="1701" y="1629"/>
                </a:cubicBezTo>
                <a:cubicBezTo>
                  <a:pt x="1695" y="1649"/>
                  <a:pt x="1695" y="1662"/>
                  <a:pt x="1682" y="1681"/>
                </a:cubicBezTo>
                <a:cubicBezTo>
                  <a:pt x="1675" y="1694"/>
                  <a:pt x="1669" y="1701"/>
                  <a:pt x="1656" y="1714"/>
                </a:cubicBezTo>
                <a:cubicBezTo>
                  <a:pt x="1656" y="1714"/>
                  <a:pt x="1643" y="1714"/>
                  <a:pt x="1643" y="1726"/>
                </a:cubicBezTo>
                <a:cubicBezTo>
                  <a:pt x="1643" y="1739"/>
                  <a:pt x="1650" y="1752"/>
                  <a:pt x="1650" y="1765"/>
                </a:cubicBezTo>
                <a:cubicBezTo>
                  <a:pt x="1650" y="1772"/>
                  <a:pt x="1643" y="1772"/>
                  <a:pt x="1643" y="1778"/>
                </a:cubicBezTo>
                <a:cubicBezTo>
                  <a:pt x="1643" y="1785"/>
                  <a:pt x="1650" y="1791"/>
                  <a:pt x="1643" y="1804"/>
                </a:cubicBezTo>
                <a:cubicBezTo>
                  <a:pt x="1636" y="1823"/>
                  <a:pt x="1617" y="1830"/>
                  <a:pt x="1598" y="1849"/>
                </a:cubicBezTo>
                <a:cubicBezTo>
                  <a:pt x="1585" y="1875"/>
                  <a:pt x="1591" y="1895"/>
                  <a:pt x="1591" y="1927"/>
                </a:cubicBezTo>
                <a:cubicBezTo>
                  <a:pt x="1591" y="1953"/>
                  <a:pt x="1591" y="1972"/>
                  <a:pt x="1578" y="1992"/>
                </a:cubicBezTo>
                <a:cubicBezTo>
                  <a:pt x="1572" y="2011"/>
                  <a:pt x="1559" y="2017"/>
                  <a:pt x="1559" y="2037"/>
                </a:cubicBezTo>
                <a:cubicBezTo>
                  <a:pt x="1559" y="2063"/>
                  <a:pt x="1572" y="2069"/>
                  <a:pt x="1578" y="2095"/>
                </a:cubicBezTo>
                <a:lnTo>
                  <a:pt x="1578" y="2095"/>
                </a:lnTo>
                <a:cubicBezTo>
                  <a:pt x="1565" y="2147"/>
                  <a:pt x="1533" y="2173"/>
                  <a:pt x="1533" y="2231"/>
                </a:cubicBezTo>
                <a:cubicBezTo>
                  <a:pt x="1533" y="2250"/>
                  <a:pt x="1546" y="2263"/>
                  <a:pt x="1552" y="2283"/>
                </a:cubicBezTo>
                <a:cubicBezTo>
                  <a:pt x="1565" y="2315"/>
                  <a:pt x="1546" y="2341"/>
                  <a:pt x="1565" y="2367"/>
                </a:cubicBezTo>
                <a:cubicBezTo>
                  <a:pt x="1572" y="2380"/>
                  <a:pt x="1591" y="2386"/>
                  <a:pt x="1598" y="2393"/>
                </a:cubicBezTo>
                <a:cubicBezTo>
                  <a:pt x="1630" y="2412"/>
                  <a:pt x="1656" y="2430"/>
                  <a:pt x="1662" y="2469"/>
                </a:cubicBezTo>
                <a:cubicBezTo>
                  <a:pt x="1669" y="2508"/>
                  <a:pt x="1675" y="2534"/>
                  <a:pt x="1695" y="2573"/>
                </a:cubicBezTo>
                <a:cubicBezTo>
                  <a:pt x="1714" y="2624"/>
                  <a:pt x="1759" y="2644"/>
                  <a:pt x="1759" y="2702"/>
                </a:cubicBezTo>
                <a:cubicBezTo>
                  <a:pt x="1759" y="2728"/>
                  <a:pt x="1753" y="2741"/>
                  <a:pt x="1753" y="2760"/>
                </a:cubicBezTo>
                <a:cubicBezTo>
                  <a:pt x="1753" y="2780"/>
                  <a:pt x="1772" y="2780"/>
                  <a:pt x="1785" y="2786"/>
                </a:cubicBezTo>
                <a:cubicBezTo>
                  <a:pt x="1811" y="2805"/>
                  <a:pt x="1824" y="2818"/>
                  <a:pt x="1856" y="2838"/>
                </a:cubicBezTo>
                <a:cubicBezTo>
                  <a:pt x="1882" y="2851"/>
                  <a:pt x="1902" y="2877"/>
                  <a:pt x="1902" y="2909"/>
                </a:cubicBezTo>
                <a:cubicBezTo>
                  <a:pt x="1902" y="2928"/>
                  <a:pt x="1895" y="2941"/>
                  <a:pt x="1895" y="2961"/>
                </a:cubicBezTo>
                <a:cubicBezTo>
                  <a:pt x="1889" y="2973"/>
                  <a:pt x="1895" y="2986"/>
                  <a:pt x="1895" y="2999"/>
                </a:cubicBezTo>
                <a:cubicBezTo>
                  <a:pt x="1889" y="3019"/>
                  <a:pt x="1869" y="3025"/>
                  <a:pt x="1869" y="3051"/>
                </a:cubicBezTo>
                <a:cubicBezTo>
                  <a:pt x="1869" y="3155"/>
                  <a:pt x="1869" y="3155"/>
                  <a:pt x="1869" y="3155"/>
                </a:cubicBezTo>
                <a:cubicBezTo>
                  <a:pt x="1869" y="3174"/>
                  <a:pt x="1882" y="3187"/>
                  <a:pt x="1889" y="3206"/>
                </a:cubicBezTo>
                <a:cubicBezTo>
                  <a:pt x="1902" y="3232"/>
                  <a:pt x="1908" y="3252"/>
                  <a:pt x="1921" y="3277"/>
                </a:cubicBezTo>
                <a:cubicBezTo>
                  <a:pt x="1934" y="3297"/>
                  <a:pt x="1953" y="3310"/>
                  <a:pt x="1953" y="3336"/>
                </a:cubicBezTo>
                <a:cubicBezTo>
                  <a:pt x="1953" y="3361"/>
                  <a:pt x="1941" y="3381"/>
                  <a:pt x="1941" y="3407"/>
                </a:cubicBezTo>
                <a:cubicBezTo>
                  <a:pt x="1941" y="3426"/>
                  <a:pt x="1986" y="3478"/>
                  <a:pt x="1986" y="3491"/>
                </a:cubicBezTo>
                <a:lnTo>
                  <a:pt x="1986" y="3491"/>
                </a:lnTo>
                <a:cubicBezTo>
                  <a:pt x="1953" y="3491"/>
                  <a:pt x="1915" y="3504"/>
                  <a:pt x="1882" y="3517"/>
                </a:cubicBezTo>
                <a:cubicBezTo>
                  <a:pt x="1863" y="3530"/>
                  <a:pt x="1850" y="3530"/>
                  <a:pt x="1831" y="3543"/>
                </a:cubicBezTo>
                <a:cubicBezTo>
                  <a:pt x="1811" y="3562"/>
                  <a:pt x="1805" y="3588"/>
                  <a:pt x="1779" y="3588"/>
                </a:cubicBezTo>
                <a:cubicBezTo>
                  <a:pt x="1753" y="3588"/>
                  <a:pt x="1740" y="3568"/>
                  <a:pt x="1721" y="3556"/>
                </a:cubicBezTo>
                <a:cubicBezTo>
                  <a:pt x="1695" y="3536"/>
                  <a:pt x="1682" y="3517"/>
                  <a:pt x="1669" y="3491"/>
                </a:cubicBezTo>
                <a:cubicBezTo>
                  <a:pt x="1643" y="3459"/>
                  <a:pt x="1617" y="3446"/>
                  <a:pt x="1585" y="3426"/>
                </a:cubicBezTo>
                <a:cubicBezTo>
                  <a:pt x="1552" y="3400"/>
                  <a:pt x="1546" y="3381"/>
                  <a:pt x="1514" y="3361"/>
                </a:cubicBezTo>
                <a:cubicBezTo>
                  <a:pt x="1514" y="3368"/>
                  <a:pt x="1507" y="3375"/>
                  <a:pt x="1501" y="3375"/>
                </a:cubicBezTo>
                <a:cubicBezTo>
                  <a:pt x="1501" y="3420"/>
                  <a:pt x="1488" y="3446"/>
                  <a:pt x="1488" y="3484"/>
                </a:cubicBezTo>
                <a:cubicBezTo>
                  <a:pt x="1488" y="3523"/>
                  <a:pt x="1494" y="3575"/>
                  <a:pt x="1455" y="3575"/>
                </a:cubicBezTo>
                <a:cubicBezTo>
                  <a:pt x="1410" y="3575"/>
                  <a:pt x="1384" y="3556"/>
                  <a:pt x="1346" y="3530"/>
                </a:cubicBezTo>
                <a:cubicBezTo>
                  <a:pt x="1346" y="3523"/>
                  <a:pt x="1339" y="3517"/>
                  <a:pt x="1332" y="3510"/>
                </a:cubicBezTo>
                <a:cubicBezTo>
                  <a:pt x="1320" y="3497"/>
                  <a:pt x="1300" y="3504"/>
                  <a:pt x="1281" y="3497"/>
                </a:cubicBezTo>
                <a:cubicBezTo>
                  <a:pt x="1261" y="3491"/>
                  <a:pt x="1255" y="3478"/>
                  <a:pt x="1229" y="3478"/>
                </a:cubicBezTo>
                <a:cubicBezTo>
                  <a:pt x="1184" y="3465"/>
                  <a:pt x="1164" y="3433"/>
                  <a:pt x="1113" y="3433"/>
                </a:cubicBezTo>
                <a:cubicBezTo>
                  <a:pt x="1093" y="3433"/>
                  <a:pt x="1080" y="3433"/>
                  <a:pt x="1061" y="3420"/>
                </a:cubicBezTo>
                <a:cubicBezTo>
                  <a:pt x="1035" y="3400"/>
                  <a:pt x="1029" y="3375"/>
                  <a:pt x="996" y="3375"/>
                </a:cubicBezTo>
                <a:cubicBezTo>
                  <a:pt x="970" y="3375"/>
                  <a:pt x="964" y="3394"/>
                  <a:pt x="951" y="3413"/>
                </a:cubicBezTo>
                <a:cubicBezTo>
                  <a:pt x="932" y="3407"/>
                  <a:pt x="932" y="3407"/>
                  <a:pt x="932" y="3407"/>
                </a:cubicBezTo>
                <a:cubicBezTo>
                  <a:pt x="925" y="3368"/>
                  <a:pt x="932" y="3349"/>
                  <a:pt x="932" y="3316"/>
                </a:cubicBezTo>
                <a:cubicBezTo>
                  <a:pt x="899" y="3310"/>
                  <a:pt x="880" y="3323"/>
                  <a:pt x="847" y="3316"/>
                </a:cubicBezTo>
                <a:cubicBezTo>
                  <a:pt x="809" y="3303"/>
                  <a:pt x="789" y="3290"/>
                  <a:pt x="751" y="3290"/>
                </a:cubicBezTo>
                <a:cubicBezTo>
                  <a:pt x="731" y="3290"/>
                  <a:pt x="712" y="3290"/>
                  <a:pt x="686" y="3297"/>
                </a:cubicBezTo>
                <a:lnTo>
                  <a:pt x="686" y="3297"/>
                </a:lnTo>
                <a:cubicBezTo>
                  <a:pt x="660" y="3297"/>
                  <a:pt x="660" y="3297"/>
                  <a:pt x="660" y="3297"/>
                </a:cubicBezTo>
                <a:cubicBezTo>
                  <a:pt x="641" y="3297"/>
                  <a:pt x="628" y="3316"/>
                  <a:pt x="608" y="3316"/>
                </a:cubicBezTo>
                <a:cubicBezTo>
                  <a:pt x="576" y="3316"/>
                  <a:pt x="582" y="3265"/>
                  <a:pt x="556" y="3252"/>
                </a:cubicBezTo>
                <a:cubicBezTo>
                  <a:pt x="531" y="3245"/>
                  <a:pt x="518" y="3252"/>
                  <a:pt x="498" y="3252"/>
                </a:cubicBezTo>
                <a:cubicBezTo>
                  <a:pt x="498" y="3232"/>
                  <a:pt x="498" y="3232"/>
                  <a:pt x="498" y="3232"/>
                </a:cubicBezTo>
                <a:cubicBezTo>
                  <a:pt x="524" y="3135"/>
                  <a:pt x="524" y="3135"/>
                  <a:pt x="524" y="3135"/>
                </a:cubicBezTo>
                <a:cubicBezTo>
                  <a:pt x="518" y="3122"/>
                  <a:pt x="518" y="3109"/>
                  <a:pt x="518" y="3096"/>
                </a:cubicBezTo>
                <a:cubicBezTo>
                  <a:pt x="518" y="3084"/>
                  <a:pt x="531" y="3084"/>
                  <a:pt x="544" y="3084"/>
                </a:cubicBezTo>
                <a:cubicBezTo>
                  <a:pt x="576" y="3084"/>
                  <a:pt x="589" y="3090"/>
                  <a:pt x="621" y="3090"/>
                </a:cubicBezTo>
                <a:cubicBezTo>
                  <a:pt x="673" y="3090"/>
                  <a:pt x="705" y="3077"/>
                  <a:pt x="737" y="3038"/>
                </a:cubicBezTo>
                <a:cubicBezTo>
                  <a:pt x="763" y="3084"/>
                  <a:pt x="744" y="3122"/>
                  <a:pt x="763" y="3168"/>
                </a:cubicBezTo>
                <a:cubicBezTo>
                  <a:pt x="776" y="3142"/>
                  <a:pt x="776" y="3122"/>
                  <a:pt x="783" y="3090"/>
                </a:cubicBezTo>
                <a:cubicBezTo>
                  <a:pt x="783" y="3051"/>
                  <a:pt x="783" y="2993"/>
                  <a:pt x="744" y="2993"/>
                </a:cubicBezTo>
                <a:cubicBezTo>
                  <a:pt x="699" y="2993"/>
                  <a:pt x="686" y="3032"/>
                  <a:pt x="647" y="3032"/>
                </a:cubicBezTo>
                <a:cubicBezTo>
                  <a:pt x="634" y="3032"/>
                  <a:pt x="641" y="3012"/>
                  <a:pt x="641" y="2999"/>
                </a:cubicBezTo>
                <a:cubicBezTo>
                  <a:pt x="641" y="2980"/>
                  <a:pt x="641" y="2967"/>
                  <a:pt x="634" y="2941"/>
                </a:cubicBezTo>
                <a:cubicBezTo>
                  <a:pt x="621" y="2902"/>
                  <a:pt x="589" y="2889"/>
                  <a:pt x="563" y="2857"/>
                </a:cubicBezTo>
                <a:cubicBezTo>
                  <a:pt x="531" y="2825"/>
                  <a:pt x="511" y="2805"/>
                  <a:pt x="466" y="2799"/>
                </a:cubicBezTo>
                <a:cubicBezTo>
                  <a:pt x="427" y="2792"/>
                  <a:pt x="369" y="2812"/>
                  <a:pt x="369" y="2773"/>
                </a:cubicBezTo>
                <a:cubicBezTo>
                  <a:pt x="369" y="2728"/>
                  <a:pt x="427" y="2708"/>
                  <a:pt x="427" y="2663"/>
                </a:cubicBezTo>
                <a:cubicBezTo>
                  <a:pt x="427" y="2657"/>
                  <a:pt x="421" y="2657"/>
                  <a:pt x="414" y="2650"/>
                </a:cubicBezTo>
                <a:cubicBezTo>
                  <a:pt x="343" y="2650"/>
                  <a:pt x="343" y="2650"/>
                  <a:pt x="343" y="2650"/>
                </a:cubicBezTo>
                <a:cubicBezTo>
                  <a:pt x="317" y="2637"/>
                  <a:pt x="285" y="2637"/>
                  <a:pt x="285" y="2605"/>
                </a:cubicBezTo>
                <a:cubicBezTo>
                  <a:pt x="285" y="2585"/>
                  <a:pt x="304" y="2579"/>
                  <a:pt x="304" y="2560"/>
                </a:cubicBezTo>
                <a:cubicBezTo>
                  <a:pt x="311" y="2534"/>
                  <a:pt x="304" y="2514"/>
                  <a:pt x="317" y="2495"/>
                </a:cubicBezTo>
                <a:cubicBezTo>
                  <a:pt x="337" y="2456"/>
                  <a:pt x="362" y="2437"/>
                  <a:pt x="362" y="2399"/>
                </a:cubicBezTo>
                <a:cubicBezTo>
                  <a:pt x="362" y="2347"/>
                  <a:pt x="362" y="2347"/>
                  <a:pt x="362" y="2347"/>
                </a:cubicBezTo>
                <a:cubicBezTo>
                  <a:pt x="362" y="2302"/>
                  <a:pt x="388" y="2283"/>
                  <a:pt x="408" y="2244"/>
                </a:cubicBezTo>
                <a:cubicBezTo>
                  <a:pt x="427" y="2211"/>
                  <a:pt x="434" y="2192"/>
                  <a:pt x="446" y="2160"/>
                </a:cubicBezTo>
                <a:cubicBezTo>
                  <a:pt x="427" y="2166"/>
                  <a:pt x="414" y="2179"/>
                  <a:pt x="395" y="2179"/>
                </a:cubicBezTo>
                <a:cubicBezTo>
                  <a:pt x="356" y="2179"/>
                  <a:pt x="343" y="2140"/>
                  <a:pt x="337" y="2102"/>
                </a:cubicBezTo>
                <a:cubicBezTo>
                  <a:pt x="337" y="2063"/>
                  <a:pt x="337" y="2037"/>
                  <a:pt x="324" y="1998"/>
                </a:cubicBezTo>
                <a:cubicBezTo>
                  <a:pt x="324" y="1992"/>
                  <a:pt x="324" y="1985"/>
                  <a:pt x="324" y="1979"/>
                </a:cubicBezTo>
                <a:cubicBezTo>
                  <a:pt x="324" y="1946"/>
                  <a:pt x="330" y="1933"/>
                  <a:pt x="330" y="1901"/>
                </a:cubicBezTo>
                <a:cubicBezTo>
                  <a:pt x="330" y="1888"/>
                  <a:pt x="324" y="1875"/>
                  <a:pt x="324" y="1862"/>
                </a:cubicBezTo>
                <a:cubicBezTo>
                  <a:pt x="324" y="1856"/>
                  <a:pt x="324" y="1856"/>
                  <a:pt x="324" y="1849"/>
                </a:cubicBezTo>
                <a:cubicBezTo>
                  <a:pt x="343" y="1849"/>
                  <a:pt x="343" y="1849"/>
                  <a:pt x="343" y="1849"/>
                </a:cubicBezTo>
                <a:cubicBezTo>
                  <a:pt x="362" y="1849"/>
                  <a:pt x="375" y="1862"/>
                  <a:pt x="395" y="1862"/>
                </a:cubicBezTo>
                <a:lnTo>
                  <a:pt x="401" y="1862"/>
                </a:lnTo>
                <a:cubicBezTo>
                  <a:pt x="401" y="1836"/>
                  <a:pt x="414" y="1817"/>
                  <a:pt x="414" y="1785"/>
                </a:cubicBezTo>
                <a:cubicBezTo>
                  <a:pt x="414" y="1772"/>
                  <a:pt x="401" y="1765"/>
                  <a:pt x="382" y="1765"/>
                </a:cubicBezTo>
                <a:cubicBezTo>
                  <a:pt x="362" y="1765"/>
                  <a:pt x="349" y="1785"/>
                  <a:pt x="324" y="1791"/>
                </a:cubicBezTo>
                <a:cubicBezTo>
                  <a:pt x="311" y="1772"/>
                  <a:pt x="298" y="1759"/>
                  <a:pt x="291" y="1739"/>
                </a:cubicBezTo>
                <a:cubicBezTo>
                  <a:pt x="298" y="1733"/>
                  <a:pt x="298" y="1733"/>
                  <a:pt x="298" y="1733"/>
                </a:cubicBezTo>
                <a:cubicBezTo>
                  <a:pt x="395" y="1759"/>
                  <a:pt x="395" y="1759"/>
                  <a:pt x="395" y="1759"/>
                </a:cubicBezTo>
                <a:cubicBezTo>
                  <a:pt x="388" y="1752"/>
                  <a:pt x="388" y="1752"/>
                  <a:pt x="388" y="1752"/>
                </a:cubicBezTo>
                <a:cubicBezTo>
                  <a:pt x="317" y="1701"/>
                  <a:pt x="285" y="1668"/>
                  <a:pt x="220" y="1617"/>
                </a:cubicBezTo>
                <a:cubicBezTo>
                  <a:pt x="194" y="1591"/>
                  <a:pt x="181" y="1565"/>
                  <a:pt x="142" y="1565"/>
                </a:cubicBezTo>
                <a:cubicBezTo>
                  <a:pt x="130" y="1565"/>
                  <a:pt x="117" y="1565"/>
                  <a:pt x="104" y="1565"/>
                </a:cubicBezTo>
                <a:cubicBezTo>
                  <a:pt x="78" y="1565"/>
                  <a:pt x="91" y="1533"/>
                  <a:pt x="78" y="1513"/>
                </a:cubicBezTo>
                <a:cubicBezTo>
                  <a:pt x="71" y="1500"/>
                  <a:pt x="58" y="1494"/>
                  <a:pt x="52" y="1481"/>
                </a:cubicBezTo>
                <a:cubicBezTo>
                  <a:pt x="26" y="1448"/>
                  <a:pt x="0" y="1422"/>
                  <a:pt x="0" y="1384"/>
                </a:cubicBezTo>
                <a:cubicBezTo>
                  <a:pt x="0" y="1338"/>
                  <a:pt x="0" y="1300"/>
                  <a:pt x="33" y="1267"/>
                </a:cubicBezTo>
                <a:cubicBezTo>
                  <a:pt x="46" y="1261"/>
                  <a:pt x="58" y="1254"/>
                  <a:pt x="65" y="1248"/>
                </a:cubicBezTo>
                <a:lnTo>
                  <a:pt x="65" y="1248"/>
                </a:lnTo>
                <a:cubicBezTo>
                  <a:pt x="71" y="1248"/>
                  <a:pt x="71" y="1248"/>
                  <a:pt x="78" y="1248"/>
                </a:cubicBezTo>
                <a:cubicBezTo>
                  <a:pt x="84" y="1254"/>
                  <a:pt x="91" y="1254"/>
                  <a:pt x="97" y="1254"/>
                </a:cubicBezTo>
                <a:lnTo>
                  <a:pt x="104" y="1254"/>
                </a:lnTo>
                <a:cubicBezTo>
                  <a:pt x="110" y="1254"/>
                  <a:pt x="110" y="1254"/>
                  <a:pt x="117" y="1254"/>
                </a:cubicBezTo>
                <a:cubicBezTo>
                  <a:pt x="123" y="1261"/>
                  <a:pt x="130" y="1261"/>
                  <a:pt x="130" y="1261"/>
                </a:cubicBezTo>
                <a:cubicBezTo>
                  <a:pt x="136" y="1261"/>
                  <a:pt x="142" y="1261"/>
                  <a:pt x="149" y="1261"/>
                </a:cubicBezTo>
                <a:cubicBezTo>
                  <a:pt x="156" y="1261"/>
                  <a:pt x="156" y="1261"/>
                  <a:pt x="156" y="1261"/>
                </a:cubicBezTo>
                <a:cubicBezTo>
                  <a:pt x="181" y="1274"/>
                  <a:pt x="181" y="1274"/>
                  <a:pt x="181" y="127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4" name="Freeform 86"/>
          <p:cNvSpPr>
            <a:spLocks noChangeArrowheads="1"/>
          </p:cNvSpPr>
          <p:nvPr/>
        </p:nvSpPr>
        <p:spPr bwMode="auto">
          <a:xfrm>
            <a:off x="6422940" y="9106072"/>
            <a:ext cx="1548990" cy="1399033"/>
          </a:xfrm>
          <a:custGeom>
            <a:avLst/>
            <a:gdLst>
              <a:gd name="T0" fmla="*/ 407 w 1547"/>
              <a:gd name="T1" fmla="*/ 1396 h 1397"/>
              <a:gd name="T2" fmla="*/ 407 w 1547"/>
              <a:gd name="T3" fmla="*/ 1396 h 1397"/>
              <a:gd name="T4" fmla="*/ 530 w 1547"/>
              <a:gd name="T5" fmla="*/ 1312 h 1397"/>
              <a:gd name="T6" fmla="*/ 601 w 1547"/>
              <a:gd name="T7" fmla="*/ 1248 h 1397"/>
              <a:gd name="T8" fmla="*/ 673 w 1547"/>
              <a:gd name="T9" fmla="*/ 1222 h 1397"/>
              <a:gd name="T10" fmla="*/ 711 w 1547"/>
              <a:gd name="T11" fmla="*/ 1228 h 1397"/>
              <a:gd name="T12" fmla="*/ 802 w 1547"/>
              <a:gd name="T13" fmla="*/ 1228 h 1397"/>
              <a:gd name="T14" fmla="*/ 880 w 1547"/>
              <a:gd name="T15" fmla="*/ 1215 h 1397"/>
              <a:gd name="T16" fmla="*/ 1002 w 1547"/>
              <a:gd name="T17" fmla="*/ 1215 h 1397"/>
              <a:gd name="T18" fmla="*/ 1080 w 1547"/>
              <a:gd name="T19" fmla="*/ 1202 h 1397"/>
              <a:gd name="T20" fmla="*/ 1235 w 1547"/>
              <a:gd name="T21" fmla="*/ 1299 h 1397"/>
              <a:gd name="T22" fmla="*/ 1319 w 1547"/>
              <a:gd name="T23" fmla="*/ 1358 h 1397"/>
              <a:gd name="T24" fmla="*/ 1319 w 1547"/>
              <a:gd name="T25" fmla="*/ 1358 h 1397"/>
              <a:gd name="T26" fmla="*/ 1390 w 1547"/>
              <a:gd name="T27" fmla="*/ 1319 h 1397"/>
              <a:gd name="T28" fmla="*/ 1416 w 1547"/>
              <a:gd name="T29" fmla="*/ 1254 h 1397"/>
              <a:gd name="T30" fmla="*/ 1416 w 1547"/>
              <a:gd name="T31" fmla="*/ 1164 h 1397"/>
              <a:gd name="T32" fmla="*/ 1429 w 1547"/>
              <a:gd name="T33" fmla="*/ 970 h 1397"/>
              <a:gd name="T34" fmla="*/ 1462 w 1547"/>
              <a:gd name="T35" fmla="*/ 905 h 1397"/>
              <a:gd name="T36" fmla="*/ 1546 w 1547"/>
              <a:gd name="T37" fmla="*/ 666 h 1397"/>
              <a:gd name="T38" fmla="*/ 1546 w 1547"/>
              <a:gd name="T39" fmla="*/ 666 h 1397"/>
              <a:gd name="T40" fmla="*/ 1520 w 1547"/>
              <a:gd name="T41" fmla="*/ 601 h 1397"/>
              <a:gd name="T42" fmla="*/ 1494 w 1547"/>
              <a:gd name="T43" fmla="*/ 569 h 1397"/>
              <a:gd name="T44" fmla="*/ 1300 w 1547"/>
              <a:gd name="T45" fmla="*/ 465 h 1397"/>
              <a:gd name="T46" fmla="*/ 1209 w 1547"/>
              <a:gd name="T47" fmla="*/ 407 h 1397"/>
              <a:gd name="T48" fmla="*/ 1125 w 1547"/>
              <a:gd name="T49" fmla="*/ 336 h 1397"/>
              <a:gd name="T50" fmla="*/ 983 w 1547"/>
              <a:gd name="T51" fmla="*/ 220 h 1397"/>
              <a:gd name="T52" fmla="*/ 815 w 1547"/>
              <a:gd name="T53" fmla="*/ 168 h 1397"/>
              <a:gd name="T54" fmla="*/ 660 w 1547"/>
              <a:gd name="T55" fmla="*/ 116 h 1397"/>
              <a:gd name="T56" fmla="*/ 537 w 1547"/>
              <a:gd name="T57" fmla="*/ 97 h 1397"/>
              <a:gd name="T58" fmla="*/ 446 w 1547"/>
              <a:gd name="T59" fmla="*/ 32 h 1397"/>
              <a:gd name="T60" fmla="*/ 330 w 1547"/>
              <a:gd name="T61" fmla="*/ 0 h 1397"/>
              <a:gd name="T62" fmla="*/ 330 w 1547"/>
              <a:gd name="T63" fmla="*/ 0 h 1397"/>
              <a:gd name="T64" fmla="*/ 323 w 1547"/>
              <a:gd name="T65" fmla="*/ 45 h 1397"/>
              <a:gd name="T66" fmla="*/ 336 w 1547"/>
              <a:gd name="T67" fmla="*/ 109 h 1397"/>
              <a:gd name="T68" fmla="*/ 336 w 1547"/>
              <a:gd name="T69" fmla="*/ 174 h 1397"/>
              <a:gd name="T70" fmla="*/ 362 w 1547"/>
              <a:gd name="T71" fmla="*/ 316 h 1397"/>
              <a:gd name="T72" fmla="*/ 323 w 1547"/>
              <a:gd name="T73" fmla="*/ 459 h 1397"/>
              <a:gd name="T74" fmla="*/ 259 w 1547"/>
              <a:gd name="T75" fmla="*/ 582 h 1397"/>
              <a:gd name="T76" fmla="*/ 45 w 1547"/>
              <a:gd name="T77" fmla="*/ 633 h 1397"/>
              <a:gd name="T78" fmla="*/ 84 w 1547"/>
              <a:gd name="T79" fmla="*/ 776 h 1397"/>
              <a:gd name="T80" fmla="*/ 58 w 1547"/>
              <a:gd name="T81" fmla="*/ 879 h 1397"/>
              <a:gd name="T82" fmla="*/ 32 w 1547"/>
              <a:gd name="T83" fmla="*/ 911 h 1397"/>
              <a:gd name="T84" fmla="*/ 0 w 1547"/>
              <a:gd name="T85" fmla="*/ 1015 h 1397"/>
              <a:gd name="T86" fmla="*/ 0 w 1547"/>
              <a:gd name="T87" fmla="*/ 1015 h 1397"/>
              <a:gd name="T88" fmla="*/ 19 w 1547"/>
              <a:gd name="T89" fmla="*/ 1015 h 1397"/>
              <a:gd name="T90" fmla="*/ 84 w 1547"/>
              <a:gd name="T91" fmla="*/ 1060 h 1397"/>
              <a:gd name="T92" fmla="*/ 129 w 1547"/>
              <a:gd name="T93" fmla="*/ 1105 h 1397"/>
              <a:gd name="T94" fmla="*/ 116 w 1547"/>
              <a:gd name="T95" fmla="*/ 1138 h 1397"/>
              <a:gd name="T96" fmla="*/ 200 w 1547"/>
              <a:gd name="T97" fmla="*/ 1254 h 1397"/>
              <a:gd name="T98" fmla="*/ 226 w 1547"/>
              <a:gd name="T99" fmla="*/ 1319 h 1397"/>
              <a:gd name="T100" fmla="*/ 246 w 1547"/>
              <a:gd name="T101" fmla="*/ 1351 h 1397"/>
              <a:gd name="T102" fmla="*/ 304 w 1547"/>
              <a:gd name="T103" fmla="*/ 1338 h 1397"/>
              <a:gd name="T104" fmla="*/ 388 w 1547"/>
              <a:gd name="T105" fmla="*/ 1384 h 1397"/>
              <a:gd name="T106" fmla="*/ 407 w 1547"/>
              <a:gd name="T107" fmla="*/ 1396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47" h="1397">
                <a:moveTo>
                  <a:pt x="407" y="1396"/>
                </a:moveTo>
                <a:lnTo>
                  <a:pt x="407" y="1396"/>
                </a:lnTo>
                <a:cubicBezTo>
                  <a:pt x="453" y="1364"/>
                  <a:pt x="479" y="1338"/>
                  <a:pt x="530" y="1312"/>
                </a:cubicBezTo>
                <a:cubicBezTo>
                  <a:pt x="563" y="1293"/>
                  <a:pt x="569" y="1267"/>
                  <a:pt x="601" y="1248"/>
                </a:cubicBezTo>
                <a:cubicBezTo>
                  <a:pt x="627" y="1235"/>
                  <a:pt x="647" y="1228"/>
                  <a:pt x="673" y="1222"/>
                </a:cubicBezTo>
                <a:cubicBezTo>
                  <a:pt x="711" y="1228"/>
                  <a:pt x="711" y="1228"/>
                  <a:pt x="711" y="1228"/>
                </a:cubicBezTo>
                <a:cubicBezTo>
                  <a:pt x="802" y="1228"/>
                  <a:pt x="802" y="1228"/>
                  <a:pt x="802" y="1228"/>
                </a:cubicBezTo>
                <a:cubicBezTo>
                  <a:pt x="880" y="1215"/>
                  <a:pt x="880" y="1215"/>
                  <a:pt x="880" y="1215"/>
                </a:cubicBezTo>
                <a:cubicBezTo>
                  <a:pt x="1002" y="1215"/>
                  <a:pt x="1002" y="1215"/>
                  <a:pt x="1002" y="1215"/>
                </a:cubicBezTo>
                <a:cubicBezTo>
                  <a:pt x="1035" y="1215"/>
                  <a:pt x="1048" y="1202"/>
                  <a:pt x="1080" y="1202"/>
                </a:cubicBezTo>
                <a:cubicBezTo>
                  <a:pt x="1151" y="1202"/>
                  <a:pt x="1183" y="1254"/>
                  <a:pt x="1235" y="1299"/>
                </a:cubicBezTo>
                <a:cubicBezTo>
                  <a:pt x="1268" y="1325"/>
                  <a:pt x="1280" y="1351"/>
                  <a:pt x="1319" y="1358"/>
                </a:cubicBezTo>
                <a:lnTo>
                  <a:pt x="1319" y="1358"/>
                </a:lnTo>
                <a:cubicBezTo>
                  <a:pt x="1345" y="1338"/>
                  <a:pt x="1371" y="1345"/>
                  <a:pt x="1390" y="1319"/>
                </a:cubicBezTo>
                <a:cubicBezTo>
                  <a:pt x="1410" y="1299"/>
                  <a:pt x="1416" y="1280"/>
                  <a:pt x="1416" y="1254"/>
                </a:cubicBezTo>
                <a:cubicBezTo>
                  <a:pt x="1416" y="1164"/>
                  <a:pt x="1416" y="1164"/>
                  <a:pt x="1416" y="1164"/>
                </a:cubicBezTo>
                <a:cubicBezTo>
                  <a:pt x="1416" y="1086"/>
                  <a:pt x="1403" y="1041"/>
                  <a:pt x="1429" y="970"/>
                </a:cubicBezTo>
                <a:cubicBezTo>
                  <a:pt x="1442" y="944"/>
                  <a:pt x="1449" y="931"/>
                  <a:pt x="1462" y="905"/>
                </a:cubicBezTo>
                <a:cubicBezTo>
                  <a:pt x="1494" y="808"/>
                  <a:pt x="1533" y="769"/>
                  <a:pt x="1546" y="666"/>
                </a:cubicBezTo>
                <a:lnTo>
                  <a:pt x="1546" y="666"/>
                </a:lnTo>
                <a:cubicBezTo>
                  <a:pt x="1539" y="640"/>
                  <a:pt x="1533" y="627"/>
                  <a:pt x="1520" y="601"/>
                </a:cubicBezTo>
                <a:cubicBezTo>
                  <a:pt x="1513" y="588"/>
                  <a:pt x="1507" y="575"/>
                  <a:pt x="1494" y="569"/>
                </a:cubicBezTo>
                <a:cubicBezTo>
                  <a:pt x="1416" y="530"/>
                  <a:pt x="1365" y="517"/>
                  <a:pt x="1300" y="465"/>
                </a:cubicBezTo>
                <a:cubicBezTo>
                  <a:pt x="1268" y="439"/>
                  <a:pt x="1242" y="426"/>
                  <a:pt x="1209" y="407"/>
                </a:cubicBezTo>
                <a:cubicBezTo>
                  <a:pt x="1171" y="388"/>
                  <a:pt x="1158" y="368"/>
                  <a:pt x="1125" y="336"/>
                </a:cubicBezTo>
                <a:cubicBezTo>
                  <a:pt x="1067" y="290"/>
                  <a:pt x="1041" y="252"/>
                  <a:pt x="983" y="220"/>
                </a:cubicBezTo>
                <a:cubicBezTo>
                  <a:pt x="925" y="187"/>
                  <a:pt x="880" y="187"/>
                  <a:pt x="815" y="168"/>
                </a:cubicBezTo>
                <a:cubicBezTo>
                  <a:pt x="757" y="148"/>
                  <a:pt x="724" y="122"/>
                  <a:pt x="660" y="116"/>
                </a:cubicBezTo>
                <a:cubicBezTo>
                  <a:pt x="608" y="109"/>
                  <a:pt x="576" y="116"/>
                  <a:pt x="537" y="97"/>
                </a:cubicBezTo>
                <a:cubicBezTo>
                  <a:pt x="498" y="77"/>
                  <a:pt x="485" y="51"/>
                  <a:pt x="446" y="32"/>
                </a:cubicBezTo>
                <a:cubicBezTo>
                  <a:pt x="407" y="19"/>
                  <a:pt x="369" y="13"/>
                  <a:pt x="330" y="0"/>
                </a:cubicBezTo>
                <a:lnTo>
                  <a:pt x="330" y="0"/>
                </a:lnTo>
                <a:cubicBezTo>
                  <a:pt x="330" y="19"/>
                  <a:pt x="323" y="32"/>
                  <a:pt x="323" y="45"/>
                </a:cubicBezTo>
                <a:cubicBezTo>
                  <a:pt x="323" y="71"/>
                  <a:pt x="336" y="84"/>
                  <a:pt x="336" y="109"/>
                </a:cubicBezTo>
                <a:cubicBezTo>
                  <a:pt x="343" y="135"/>
                  <a:pt x="336" y="148"/>
                  <a:pt x="336" y="174"/>
                </a:cubicBezTo>
                <a:cubicBezTo>
                  <a:pt x="343" y="232"/>
                  <a:pt x="362" y="258"/>
                  <a:pt x="362" y="316"/>
                </a:cubicBezTo>
                <a:cubicBezTo>
                  <a:pt x="362" y="375"/>
                  <a:pt x="349" y="407"/>
                  <a:pt x="323" y="459"/>
                </a:cubicBezTo>
                <a:cubicBezTo>
                  <a:pt x="304" y="510"/>
                  <a:pt x="304" y="549"/>
                  <a:pt x="259" y="582"/>
                </a:cubicBezTo>
                <a:cubicBezTo>
                  <a:pt x="194" y="633"/>
                  <a:pt x="129" y="640"/>
                  <a:pt x="45" y="633"/>
                </a:cubicBezTo>
                <a:cubicBezTo>
                  <a:pt x="78" y="679"/>
                  <a:pt x="84" y="717"/>
                  <a:pt x="84" y="776"/>
                </a:cubicBezTo>
                <a:cubicBezTo>
                  <a:pt x="84" y="814"/>
                  <a:pt x="78" y="840"/>
                  <a:pt x="58" y="879"/>
                </a:cubicBezTo>
                <a:cubicBezTo>
                  <a:pt x="52" y="892"/>
                  <a:pt x="39" y="898"/>
                  <a:pt x="32" y="911"/>
                </a:cubicBezTo>
                <a:cubicBezTo>
                  <a:pt x="13" y="950"/>
                  <a:pt x="0" y="976"/>
                  <a:pt x="0" y="1015"/>
                </a:cubicBezTo>
                <a:lnTo>
                  <a:pt x="0" y="1015"/>
                </a:lnTo>
                <a:cubicBezTo>
                  <a:pt x="6" y="1015"/>
                  <a:pt x="13" y="1015"/>
                  <a:pt x="19" y="1015"/>
                </a:cubicBezTo>
                <a:cubicBezTo>
                  <a:pt x="52" y="1015"/>
                  <a:pt x="58" y="1041"/>
                  <a:pt x="84" y="1060"/>
                </a:cubicBezTo>
                <a:cubicBezTo>
                  <a:pt x="97" y="1080"/>
                  <a:pt x="129" y="1080"/>
                  <a:pt x="129" y="1105"/>
                </a:cubicBezTo>
                <a:cubicBezTo>
                  <a:pt x="129" y="1118"/>
                  <a:pt x="116" y="1125"/>
                  <a:pt x="116" y="1138"/>
                </a:cubicBezTo>
                <a:cubicBezTo>
                  <a:pt x="116" y="1196"/>
                  <a:pt x="175" y="1202"/>
                  <a:pt x="200" y="1254"/>
                </a:cubicBezTo>
                <a:cubicBezTo>
                  <a:pt x="213" y="1280"/>
                  <a:pt x="220" y="1293"/>
                  <a:pt x="226" y="1319"/>
                </a:cubicBezTo>
                <a:cubicBezTo>
                  <a:pt x="233" y="1332"/>
                  <a:pt x="226" y="1351"/>
                  <a:pt x="246" y="1351"/>
                </a:cubicBezTo>
                <a:cubicBezTo>
                  <a:pt x="265" y="1351"/>
                  <a:pt x="278" y="1338"/>
                  <a:pt x="304" y="1338"/>
                </a:cubicBezTo>
                <a:cubicBezTo>
                  <a:pt x="343" y="1338"/>
                  <a:pt x="362" y="1364"/>
                  <a:pt x="388" y="1384"/>
                </a:cubicBezTo>
                <a:cubicBezTo>
                  <a:pt x="394" y="1390"/>
                  <a:pt x="401" y="1390"/>
                  <a:pt x="407" y="139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5" name="Freeform 87"/>
          <p:cNvSpPr>
            <a:spLocks noChangeArrowheads="1"/>
          </p:cNvSpPr>
          <p:nvPr/>
        </p:nvSpPr>
        <p:spPr bwMode="auto">
          <a:xfrm>
            <a:off x="6828943" y="10310918"/>
            <a:ext cx="913508" cy="662004"/>
          </a:xfrm>
          <a:custGeom>
            <a:avLst/>
            <a:gdLst>
              <a:gd name="T0" fmla="*/ 912 w 913"/>
              <a:gd name="T1" fmla="*/ 156 h 661"/>
              <a:gd name="T2" fmla="*/ 912 w 913"/>
              <a:gd name="T3" fmla="*/ 156 h 661"/>
              <a:gd name="T4" fmla="*/ 861 w 913"/>
              <a:gd name="T5" fmla="*/ 253 h 661"/>
              <a:gd name="T6" fmla="*/ 835 w 913"/>
              <a:gd name="T7" fmla="*/ 304 h 661"/>
              <a:gd name="T8" fmla="*/ 828 w 913"/>
              <a:gd name="T9" fmla="*/ 356 h 661"/>
              <a:gd name="T10" fmla="*/ 789 w 913"/>
              <a:gd name="T11" fmla="*/ 453 h 661"/>
              <a:gd name="T12" fmla="*/ 796 w 913"/>
              <a:gd name="T13" fmla="*/ 479 h 661"/>
              <a:gd name="T14" fmla="*/ 848 w 913"/>
              <a:gd name="T15" fmla="*/ 505 h 661"/>
              <a:gd name="T16" fmla="*/ 861 w 913"/>
              <a:gd name="T17" fmla="*/ 537 h 661"/>
              <a:gd name="T18" fmla="*/ 873 w 913"/>
              <a:gd name="T19" fmla="*/ 570 h 661"/>
              <a:gd name="T20" fmla="*/ 861 w 913"/>
              <a:gd name="T21" fmla="*/ 582 h 661"/>
              <a:gd name="T22" fmla="*/ 809 w 913"/>
              <a:gd name="T23" fmla="*/ 602 h 661"/>
              <a:gd name="T24" fmla="*/ 783 w 913"/>
              <a:gd name="T25" fmla="*/ 660 h 661"/>
              <a:gd name="T26" fmla="*/ 783 w 913"/>
              <a:gd name="T27" fmla="*/ 660 h 661"/>
              <a:gd name="T28" fmla="*/ 731 w 913"/>
              <a:gd name="T29" fmla="*/ 647 h 661"/>
              <a:gd name="T30" fmla="*/ 582 w 913"/>
              <a:gd name="T31" fmla="*/ 602 h 661"/>
              <a:gd name="T32" fmla="*/ 376 w 913"/>
              <a:gd name="T33" fmla="*/ 505 h 661"/>
              <a:gd name="T34" fmla="*/ 214 w 913"/>
              <a:gd name="T35" fmla="*/ 388 h 661"/>
              <a:gd name="T36" fmla="*/ 123 w 913"/>
              <a:gd name="T37" fmla="*/ 291 h 661"/>
              <a:gd name="T38" fmla="*/ 52 w 913"/>
              <a:gd name="T39" fmla="*/ 227 h 661"/>
              <a:gd name="T40" fmla="*/ 0 w 913"/>
              <a:gd name="T41" fmla="*/ 194 h 661"/>
              <a:gd name="T42" fmla="*/ 0 w 913"/>
              <a:gd name="T43" fmla="*/ 194 h 661"/>
              <a:gd name="T44" fmla="*/ 123 w 913"/>
              <a:gd name="T45" fmla="*/ 110 h 661"/>
              <a:gd name="T46" fmla="*/ 194 w 913"/>
              <a:gd name="T47" fmla="*/ 46 h 661"/>
              <a:gd name="T48" fmla="*/ 266 w 913"/>
              <a:gd name="T49" fmla="*/ 20 h 661"/>
              <a:gd name="T50" fmla="*/ 304 w 913"/>
              <a:gd name="T51" fmla="*/ 26 h 661"/>
              <a:gd name="T52" fmla="*/ 395 w 913"/>
              <a:gd name="T53" fmla="*/ 26 h 661"/>
              <a:gd name="T54" fmla="*/ 473 w 913"/>
              <a:gd name="T55" fmla="*/ 13 h 661"/>
              <a:gd name="T56" fmla="*/ 595 w 913"/>
              <a:gd name="T57" fmla="*/ 13 h 661"/>
              <a:gd name="T58" fmla="*/ 673 w 913"/>
              <a:gd name="T59" fmla="*/ 0 h 661"/>
              <a:gd name="T60" fmla="*/ 828 w 913"/>
              <a:gd name="T61" fmla="*/ 97 h 661"/>
              <a:gd name="T62" fmla="*/ 912 w 913"/>
              <a:gd name="T63" fmla="*/ 156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3" h="661">
                <a:moveTo>
                  <a:pt x="912" y="156"/>
                </a:moveTo>
                <a:lnTo>
                  <a:pt x="912" y="156"/>
                </a:lnTo>
                <a:cubicBezTo>
                  <a:pt x="873" y="182"/>
                  <a:pt x="873" y="214"/>
                  <a:pt x="861" y="253"/>
                </a:cubicBezTo>
                <a:cubicBezTo>
                  <a:pt x="854" y="272"/>
                  <a:pt x="841" y="285"/>
                  <a:pt x="835" y="304"/>
                </a:cubicBezTo>
                <a:cubicBezTo>
                  <a:pt x="835" y="324"/>
                  <a:pt x="835" y="337"/>
                  <a:pt x="828" y="356"/>
                </a:cubicBezTo>
                <a:cubicBezTo>
                  <a:pt x="815" y="395"/>
                  <a:pt x="789" y="414"/>
                  <a:pt x="789" y="453"/>
                </a:cubicBezTo>
                <a:cubicBezTo>
                  <a:pt x="789" y="466"/>
                  <a:pt x="789" y="472"/>
                  <a:pt x="796" y="479"/>
                </a:cubicBezTo>
                <a:cubicBezTo>
                  <a:pt x="809" y="492"/>
                  <a:pt x="828" y="485"/>
                  <a:pt x="848" y="505"/>
                </a:cubicBezTo>
                <a:cubicBezTo>
                  <a:pt x="854" y="511"/>
                  <a:pt x="861" y="524"/>
                  <a:pt x="861" y="537"/>
                </a:cubicBezTo>
                <a:cubicBezTo>
                  <a:pt x="867" y="550"/>
                  <a:pt x="873" y="557"/>
                  <a:pt x="873" y="570"/>
                </a:cubicBezTo>
                <a:cubicBezTo>
                  <a:pt x="873" y="582"/>
                  <a:pt x="867" y="582"/>
                  <a:pt x="861" y="582"/>
                </a:cubicBezTo>
                <a:cubicBezTo>
                  <a:pt x="841" y="595"/>
                  <a:pt x="822" y="589"/>
                  <a:pt x="809" y="602"/>
                </a:cubicBezTo>
                <a:cubicBezTo>
                  <a:pt x="789" y="615"/>
                  <a:pt x="789" y="641"/>
                  <a:pt x="783" y="660"/>
                </a:cubicBezTo>
                <a:lnTo>
                  <a:pt x="783" y="660"/>
                </a:lnTo>
                <a:cubicBezTo>
                  <a:pt x="770" y="654"/>
                  <a:pt x="751" y="654"/>
                  <a:pt x="731" y="647"/>
                </a:cubicBezTo>
                <a:cubicBezTo>
                  <a:pt x="673" y="641"/>
                  <a:pt x="641" y="615"/>
                  <a:pt x="582" y="602"/>
                </a:cubicBezTo>
                <a:cubicBezTo>
                  <a:pt x="498" y="576"/>
                  <a:pt x="453" y="550"/>
                  <a:pt x="376" y="505"/>
                </a:cubicBezTo>
                <a:cubicBezTo>
                  <a:pt x="311" y="466"/>
                  <a:pt x="266" y="447"/>
                  <a:pt x="214" y="388"/>
                </a:cubicBezTo>
                <a:cubicBezTo>
                  <a:pt x="181" y="350"/>
                  <a:pt x="162" y="330"/>
                  <a:pt x="123" y="291"/>
                </a:cubicBezTo>
                <a:cubicBezTo>
                  <a:pt x="91" y="272"/>
                  <a:pt x="78" y="253"/>
                  <a:pt x="52" y="227"/>
                </a:cubicBezTo>
                <a:cubicBezTo>
                  <a:pt x="33" y="207"/>
                  <a:pt x="20" y="201"/>
                  <a:pt x="0" y="194"/>
                </a:cubicBezTo>
                <a:lnTo>
                  <a:pt x="0" y="194"/>
                </a:lnTo>
                <a:cubicBezTo>
                  <a:pt x="46" y="162"/>
                  <a:pt x="72" y="136"/>
                  <a:pt x="123" y="110"/>
                </a:cubicBezTo>
                <a:cubicBezTo>
                  <a:pt x="156" y="91"/>
                  <a:pt x="162" y="65"/>
                  <a:pt x="194" y="46"/>
                </a:cubicBezTo>
                <a:cubicBezTo>
                  <a:pt x="220" y="33"/>
                  <a:pt x="240" y="26"/>
                  <a:pt x="266" y="20"/>
                </a:cubicBezTo>
                <a:cubicBezTo>
                  <a:pt x="304" y="26"/>
                  <a:pt x="304" y="26"/>
                  <a:pt x="304" y="26"/>
                </a:cubicBezTo>
                <a:cubicBezTo>
                  <a:pt x="395" y="26"/>
                  <a:pt x="395" y="26"/>
                  <a:pt x="395" y="26"/>
                </a:cubicBezTo>
                <a:cubicBezTo>
                  <a:pt x="473" y="13"/>
                  <a:pt x="473" y="13"/>
                  <a:pt x="473" y="13"/>
                </a:cubicBezTo>
                <a:cubicBezTo>
                  <a:pt x="595" y="13"/>
                  <a:pt x="595" y="13"/>
                  <a:pt x="595" y="13"/>
                </a:cubicBezTo>
                <a:cubicBezTo>
                  <a:pt x="628" y="13"/>
                  <a:pt x="641" y="0"/>
                  <a:pt x="673" y="0"/>
                </a:cubicBezTo>
                <a:cubicBezTo>
                  <a:pt x="744" y="0"/>
                  <a:pt x="776" y="52"/>
                  <a:pt x="828" y="97"/>
                </a:cubicBezTo>
                <a:cubicBezTo>
                  <a:pt x="861" y="123"/>
                  <a:pt x="873" y="149"/>
                  <a:pt x="912" y="156"/>
                </a:cubicBezTo>
              </a:path>
            </a:pathLst>
          </a:custGeom>
          <a:solidFill>
            <a:schemeClr val="accent5"/>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96" name="Freeform 88"/>
          <p:cNvSpPr>
            <a:spLocks noChangeArrowheads="1"/>
          </p:cNvSpPr>
          <p:nvPr/>
        </p:nvSpPr>
        <p:spPr bwMode="auto">
          <a:xfrm>
            <a:off x="5840415" y="4401431"/>
            <a:ext cx="2038838" cy="2648014"/>
          </a:xfrm>
          <a:custGeom>
            <a:avLst/>
            <a:gdLst>
              <a:gd name="T0" fmla="*/ 19 w 2038"/>
              <a:gd name="T1" fmla="*/ 2561 h 2646"/>
              <a:gd name="T2" fmla="*/ 71 w 2038"/>
              <a:gd name="T3" fmla="*/ 2574 h 2646"/>
              <a:gd name="T4" fmla="*/ 246 w 2038"/>
              <a:gd name="T5" fmla="*/ 2574 h 2646"/>
              <a:gd name="T6" fmla="*/ 401 w 2038"/>
              <a:gd name="T7" fmla="*/ 2645 h 2646"/>
              <a:gd name="T8" fmla="*/ 504 w 2038"/>
              <a:gd name="T9" fmla="*/ 2574 h 2646"/>
              <a:gd name="T10" fmla="*/ 660 w 2038"/>
              <a:gd name="T11" fmla="*/ 2309 h 2646"/>
              <a:gd name="T12" fmla="*/ 770 w 2038"/>
              <a:gd name="T13" fmla="*/ 2432 h 2646"/>
              <a:gd name="T14" fmla="*/ 828 w 2038"/>
              <a:gd name="T15" fmla="*/ 2522 h 2646"/>
              <a:gd name="T16" fmla="*/ 886 w 2038"/>
              <a:gd name="T17" fmla="*/ 2490 h 2646"/>
              <a:gd name="T18" fmla="*/ 931 w 2038"/>
              <a:gd name="T19" fmla="*/ 2348 h 2646"/>
              <a:gd name="T20" fmla="*/ 1035 w 2038"/>
              <a:gd name="T21" fmla="*/ 2354 h 2646"/>
              <a:gd name="T22" fmla="*/ 1158 w 2038"/>
              <a:gd name="T23" fmla="*/ 2309 h 2646"/>
              <a:gd name="T24" fmla="*/ 1222 w 2038"/>
              <a:gd name="T25" fmla="*/ 2393 h 2646"/>
              <a:gd name="T26" fmla="*/ 1293 w 2038"/>
              <a:gd name="T27" fmla="*/ 2464 h 2646"/>
              <a:gd name="T28" fmla="*/ 1520 w 2038"/>
              <a:gd name="T29" fmla="*/ 2490 h 2646"/>
              <a:gd name="T30" fmla="*/ 1584 w 2038"/>
              <a:gd name="T31" fmla="*/ 2406 h 2646"/>
              <a:gd name="T32" fmla="*/ 1675 w 2038"/>
              <a:gd name="T33" fmla="*/ 2393 h 2646"/>
              <a:gd name="T34" fmla="*/ 1791 w 2038"/>
              <a:gd name="T35" fmla="*/ 2451 h 2646"/>
              <a:gd name="T36" fmla="*/ 1901 w 2038"/>
              <a:gd name="T37" fmla="*/ 2464 h 2646"/>
              <a:gd name="T38" fmla="*/ 1934 w 2038"/>
              <a:gd name="T39" fmla="*/ 2367 h 2646"/>
              <a:gd name="T40" fmla="*/ 2037 w 2038"/>
              <a:gd name="T41" fmla="*/ 2212 h 2646"/>
              <a:gd name="T42" fmla="*/ 1998 w 2038"/>
              <a:gd name="T43" fmla="*/ 2147 h 2646"/>
              <a:gd name="T44" fmla="*/ 1895 w 2038"/>
              <a:gd name="T45" fmla="*/ 2108 h 2646"/>
              <a:gd name="T46" fmla="*/ 1824 w 2038"/>
              <a:gd name="T47" fmla="*/ 2057 h 2646"/>
              <a:gd name="T48" fmla="*/ 1798 w 2038"/>
              <a:gd name="T49" fmla="*/ 1927 h 2646"/>
              <a:gd name="T50" fmla="*/ 1727 w 2038"/>
              <a:gd name="T51" fmla="*/ 1656 h 2646"/>
              <a:gd name="T52" fmla="*/ 1669 w 2038"/>
              <a:gd name="T53" fmla="*/ 1578 h 2646"/>
              <a:gd name="T54" fmla="*/ 1688 w 2038"/>
              <a:gd name="T55" fmla="*/ 1332 h 2646"/>
              <a:gd name="T56" fmla="*/ 1630 w 2038"/>
              <a:gd name="T57" fmla="*/ 1242 h 2646"/>
              <a:gd name="T58" fmla="*/ 1610 w 2038"/>
              <a:gd name="T59" fmla="*/ 1125 h 2646"/>
              <a:gd name="T60" fmla="*/ 1623 w 2038"/>
              <a:gd name="T61" fmla="*/ 925 h 2646"/>
              <a:gd name="T62" fmla="*/ 1649 w 2038"/>
              <a:gd name="T63" fmla="*/ 809 h 2646"/>
              <a:gd name="T64" fmla="*/ 1817 w 2038"/>
              <a:gd name="T65" fmla="*/ 653 h 2646"/>
              <a:gd name="T66" fmla="*/ 1850 w 2038"/>
              <a:gd name="T67" fmla="*/ 589 h 2646"/>
              <a:gd name="T68" fmla="*/ 1817 w 2038"/>
              <a:gd name="T69" fmla="*/ 569 h 2646"/>
              <a:gd name="T70" fmla="*/ 1681 w 2038"/>
              <a:gd name="T71" fmla="*/ 285 h 2646"/>
              <a:gd name="T72" fmla="*/ 1558 w 2038"/>
              <a:gd name="T73" fmla="*/ 117 h 2646"/>
              <a:gd name="T74" fmla="*/ 1520 w 2038"/>
              <a:gd name="T75" fmla="*/ 39 h 2646"/>
              <a:gd name="T76" fmla="*/ 1455 w 2038"/>
              <a:gd name="T77" fmla="*/ 13 h 2646"/>
              <a:gd name="T78" fmla="*/ 1177 w 2038"/>
              <a:gd name="T79" fmla="*/ 0 h 2646"/>
              <a:gd name="T80" fmla="*/ 1119 w 2038"/>
              <a:gd name="T81" fmla="*/ 201 h 2646"/>
              <a:gd name="T82" fmla="*/ 867 w 2038"/>
              <a:gd name="T83" fmla="*/ 517 h 2646"/>
              <a:gd name="T84" fmla="*/ 718 w 2038"/>
              <a:gd name="T85" fmla="*/ 763 h 2646"/>
              <a:gd name="T86" fmla="*/ 498 w 2038"/>
              <a:gd name="T87" fmla="*/ 705 h 2646"/>
              <a:gd name="T88" fmla="*/ 530 w 2038"/>
              <a:gd name="T89" fmla="*/ 783 h 2646"/>
              <a:gd name="T90" fmla="*/ 491 w 2038"/>
              <a:gd name="T91" fmla="*/ 944 h 2646"/>
              <a:gd name="T92" fmla="*/ 517 w 2038"/>
              <a:gd name="T93" fmla="*/ 1080 h 2646"/>
              <a:gd name="T94" fmla="*/ 582 w 2038"/>
              <a:gd name="T95" fmla="*/ 1119 h 2646"/>
              <a:gd name="T96" fmla="*/ 608 w 2038"/>
              <a:gd name="T97" fmla="*/ 1319 h 2646"/>
              <a:gd name="T98" fmla="*/ 420 w 2038"/>
              <a:gd name="T99" fmla="*/ 1365 h 2646"/>
              <a:gd name="T100" fmla="*/ 362 w 2038"/>
              <a:gd name="T101" fmla="*/ 1455 h 2646"/>
              <a:gd name="T102" fmla="*/ 291 w 2038"/>
              <a:gd name="T103" fmla="*/ 1513 h 2646"/>
              <a:gd name="T104" fmla="*/ 194 w 2038"/>
              <a:gd name="T105" fmla="*/ 1798 h 2646"/>
              <a:gd name="T106" fmla="*/ 136 w 2038"/>
              <a:gd name="T107" fmla="*/ 1979 h 2646"/>
              <a:gd name="T108" fmla="*/ 142 w 2038"/>
              <a:gd name="T109" fmla="*/ 2095 h 2646"/>
              <a:gd name="T110" fmla="*/ 97 w 2038"/>
              <a:gd name="T111" fmla="*/ 2180 h 2646"/>
              <a:gd name="T112" fmla="*/ 91 w 2038"/>
              <a:gd name="T113" fmla="*/ 2231 h 2646"/>
              <a:gd name="T114" fmla="*/ 84 w 2038"/>
              <a:gd name="T115" fmla="*/ 2270 h 2646"/>
              <a:gd name="T116" fmla="*/ 32 w 2038"/>
              <a:gd name="T117" fmla="*/ 2393 h 2646"/>
              <a:gd name="T118" fmla="*/ 0 w 2038"/>
              <a:gd name="T119" fmla="*/ 2503 h 2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8" h="2646">
                <a:moveTo>
                  <a:pt x="19" y="2561"/>
                </a:moveTo>
                <a:lnTo>
                  <a:pt x="19" y="2561"/>
                </a:lnTo>
                <a:cubicBezTo>
                  <a:pt x="26" y="2561"/>
                  <a:pt x="32" y="2548"/>
                  <a:pt x="39" y="2548"/>
                </a:cubicBezTo>
                <a:cubicBezTo>
                  <a:pt x="52" y="2548"/>
                  <a:pt x="58" y="2568"/>
                  <a:pt x="71" y="2574"/>
                </a:cubicBezTo>
                <a:cubicBezTo>
                  <a:pt x="103" y="2593"/>
                  <a:pt x="123" y="2613"/>
                  <a:pt x="162" y="2613"/>
                </a:cubicBezTo>
                <a:cubicBezTo>
                  <a:pt x="194" y="2613"/>
                  <a:pt x="207" y="2574"/>
                  <a:pt x="246" y="2574"/>
                </a:cubicBezTo>
                <a:cubicBezTo>
                  <a:pt x="297" y="2574"/>
                  <a:pt x="323" y="2600"/>
                  <a:pt x="368" y="2626"/>
                </a:cubicBezTo>
                <a:cubicBezTo>
                  <a:pt x="382" y="2632"/>
                  <a:pt x="388" y="2645"/>
                  <a:pt x="401" y="2645"/>
                </a:cubicBezTo>
                <a:cubicBezTo>
                  <a:pt x="427" y="2645"/>
                  <a:pt x="433" y="2619"/>
                  <a:pt x="453" y="2606"/>
                </a:cubicBezTo>
                <a:cubicBezTo>
                  <a:pt x="466" y="2587"/>
                  <a:pt x="485" y="2587"/>
                  <a:pt x="504" y="2574"/>
                </a:cubicBezTo>
                <a:cubicBezTo>
                  <a:pt x="543" y="2561"/>
                  <a:pt x="582" y="2561"/>
                  <a:pt x="608" y="2522"/>
                </a:cubicBezTo>
                <a:cubicBezTo>
                  <a:pt x="653" y="2451"/>
                  <a:pt x="640" y="2393"/>
                  <a:pt x="660" y="2309"/>
                </a:cubicBezTo>
                <a:cubicBezTo>
                  <a:pt x="666" y="2315"/>
                  <a:pt x="672" y="2309"/>
                  <a:pt x="679" y="2309"/>
                </a:cubicBezTo>
                <a:cubicBezTo>
                  <a:pt x="724" y="2348"/>
                  <a:pt x="724" y="2387"/>
                  <a:pt x="770" y="2432"/>
                </a:cubicBezTo>
                <a:cubicBezTo>
                  <a:pt x="782" y="2445"/>
                  <a:pt x="802" y="2451"/>
                  <a:pt x="815" y="2471"/>
                </a:cubicBezTo>
                <a:cubicBezTo>
                  <a:pt x="821" y="2490"/>
                  <a:pt x="815" y="2509"/>
                  <a:pt x="828" y="2522"/>
                </a:cubicBezTo>
                <a:cubicBezTo>
                  <a:pt x="834" y="2535"/>
                  <a:pt x="847" y="2535"/>
                  <a:pt x="860" y="2535"/>
                </a:cubicBezTo>
                <a:cubicBezTo>
                  <a:pt x="879" y="2535"/>
                  <a:pt x="879" y="2509"/>
                  <a:pt x="886" y="2490"/>
                </a:cubicBezTo>
                <a:cubicBezTo>
                  <a:pt x="892" y="2451"/>
                  <a:pt x="905" y="2432"/>
                  <a:pt x="912" y="2399"/>
                </a:cubicBezTo>
                <a:cubicBezTo>
                  <a:pt x="918" y="2380"/>
                  <a:pt x="918" y="2367"/>
                  <a:pt x="931" y="2348"/>
                </a:cubicBezTo>
                <a:cubicBezTo>
                  <a:pt x="938" y="2335"/>
                  <a:pt x="944" y="2322"/>
                  <a:pt x="957" y="2322"/>
                </a:cubicBezTo>
                <a:cubicBezTo>
                  <a:pt x="989" y="2322"/>
                  <a:pt x="1002" y="2354"/>
                  <a:pt x="1035" y="2354"/>
                </a:cubicBezTo>
                <a:cubicBezTo>
                  <a:pt x="1054" y="2354"/>
                  <a:pt x="1061" y="2341"/>
                  <a:pt x="1080" y="2328"/>
                </a:cubicBezTo>
                <a:cubicBezTo>
                  <a:pt x="1106" y="2315"/>
                  <a:pt x="1125" y="2309"/>
                  <a:pt x="1158" y="2309"/>
                </a:cubicBezTo>
                <a:cubicBezTo>
                  <a:pt x="1164" y="2309"/>
                  <a:pt x="1164" y="2322"/>
                  <a:pt x="1170" y="2328"/>
                </a:cubicBezTo>
                <a:cubicBezTo>
                  <a:pt x="1196" y="2348"/>
                  <a:pt x="1196" y="2373"/>
                  <a:pt x="1222" y="2393"/>
                </a:cubicBezTo>
                <a:cubicBezTo>
                  <a:pt x="1235" y="2406"/>
                  <a:pt x="1248" y="2406"/>
                  <a:pt x="1261" y="2419"/>
                </a:cubicBezTo>
                <a:cubicBezTo>
                  <a:pt x="1274" y="2432"/>
                  <a:pt x="1274" y="2451"/>
                  <a:pt x="1293" y="2464"/>
                </a:cubicBezTo>
                <a:cubicBezTo>
                  <a:pt x="1345" y="2496"/>
                  <a:pt x="1390" y="2477"/>
                  <a:pt x="1449" y="2477"/>
                </a:cubicBezTo>
                <a:cubicBezTo>
                  <a:pt x="1474" y="2477"/>
                  <a:pt x="1487" y="2490"/>
                  <a:pt x="1520" y="2490"/>
                </a:cubicBezTo>
                <a:cubicBezTo>
                  <a:pt x="1533" y="2490"/>
                  <a:pt x="1533" y="2471"/>
                  <a:pt x="1539" y="2458"/>
                </a:cubicBezTo>
                <a:cubicBezTo>
                  <a:pt x="1546" y="2432"/>
                  <a:pt x="1558" y="2412"/>
                  <a:pt x="1584" y="2406"/>
                </a:cubicBezTo>
                <a:cubicBezTo>
                  <a:pt x="1604" y="2406"/>
                  <a:pt x="1617" y="2406"/>
                  <a:pt x="1636" y="2406"/>
                </a:cubicBezTo>
                <a:cubicBezTo>
                  <a:pt x="1649" y="2399"/>
                  <a:pt x="1662" y="2393"/>
                  <a:pt x="1675" y="2393"/>
                </a:cubicBezTo>
                <a:cubicBezTo>
                  <a:pt x="1694" y="2393"/>
                  <a:pt x="1694" y="2419"/>
                  <a:pt x="1720" y="2432"/>
                </a:cubicBezTo>
                <a:cubicBezTo>
                  <a:pt x="1740" y="2445"/>
                  <a:pt x="1759" y="2451"/>
                  <a:pt x="1791" y="2451"/>
                </a:cubicBezTo>
                <a:cubicBezTo>
                  <a:pt x="1811" y="2451"/>
                  <a:pt x="1824" y="2445"/>
                  <a:pt x="1850" y="2445"/>
                </a:cubicBezTo>
                <a:cubicBezTo>
                  <a:pt x="1869" y="2445"/>
                  <a:pt x="1882" y="2464"/>
                  <a:pt x="1901" y="2464"/>
                </a:cubicBezTo>
                <a:cubicBezTo>
                  <a:pt x="1934" y="2464"/>
                  <a:pt x="1934" y="2464"/>
                  <a:pt x="1934" y="2464"/>
                </a:cubicBezTo>
                <a:cubicBezTo>
                  <a:pt x="1934" y="2367"/>
                  <a:pt x="1934" y="2367"/>
                  <a:pt x="1934" y="2367"/>
                </a:cubicBezTo>
                <a:cubicBezTo>
                  <a:pt x="1934" y="2335"/>
                  <a:pt x="1947" y="2315"/>
                  <a:pt x="1960" y="2296"/>
                </a:cubicBezTo>
                <a:cubicBezTo>
                  <a:pt x="1985" y="2257"/>
                  <a:pt x="1998" y="2238"/>
                  <a:pt x="2037" y="2212"/>
                </a:cubicBezTo>
                <a:lnTo>
                  <a:pt x="2037" y="2212"/>
                </a:lnTo>
                <a:cubicBezTo>
                  <a:pt x="2024" y="2186"/>
                  <a:pt x="2018" y="2167"/>
                  <a:pt x="1998" y="2147"/>
                </a:cubicBezTo>
                <a:cubicBezTo>
                  <a:pt x="1992" y="2141"/>
                  <a:pt x="1992" y="2134"/>
                  <a:pt x="1985" y="2128"/>
                </a:cubicBezTo>
                <a:cubicBezTo>
                  <a:pt x="1953" y="2115"/>
                  <a:pt x="1927" y="2121"/>
                  <a:pt x="1895" y="2108"/>
                </a:cubicBezTo>
                <a:cubicBezTo>
                  <a:pt x="1882" y="2102"/>
                  <a:pt x="1876" y="2089"/>
                  <a:pt x="1862" y="2083"/>
                </a:cubicBezTo>
                <a:cubicBezTo>
                  <a:pt x="1850" y="2069"/>
                  <a:pt x="1837" y="2069"/>
                  <a:pt x="1824" y="2057"/>
                </a:cubicBezTo>
                <a:cubicBezTo>
                  <a:pt x="1811" y="2031"/>
                  <a:pt x="1817" y="2011"/>
                  <a:pt x="1811" y="1985"/>
                </a:cubicBezTo>
                <a:cubicBezTo>
                  <a:pt x="1811" y="1966"/>
                  <a:pt x="1798" y="1953"/>
                  <a:pt x="1798" y="1927"/>
                </a:cubicBezTo>
                <a:cubicBezTo>
                  <a:pt x="1798" y="1772"/>
                  <a:pt x="1798" y="1772"/>
                  <a:pt x="1798" y="1772"/>
                </a:cubicBezTo>
                <a:cubicBezTo>
                  <a:pt x="1798" y="1720"/>
                  <a:pt x="1772" y="1681"/>
                  <a:pt x="1727" y="1656"/>
                </a:cubicBezTo>
                <a:cubicBezTo>
                  <a:pt x="1701" y="1636"/>
                  <a:pt x="1669" y="1630"/>
                  <a:pt x="1669" y="1604"/>
                </a:cubicBezTo>
                <a:cubicBezTo>
                  <a:pt x="1669" y="1578"/>
                  <a:pt x="1669" y="1578"/>
                  <a:pt x="1669" y="1578"/>
                </a:cubicBezTo>
                <a:cubicBezTo>
                  <a:pt x="1669" y="1500"/>
                  <a:pt x="1675" y="1462"/>
                  <a:pt x="1675" y="1384"/>
                </a:cubicBezTo>
                <a:cubicBezTo>
                  <a:pt x="1688" y="1332"/>
                  <a:pt x="1688" y="1332"/>
                  <a:pt x="1688" y="1332"/>
                </a:cubicBezTo>
                <a:cubicBezTo>
                  <a:pt x="1681" y="1319"/>
                  <a:pt x="1681" y="1307"/>
                  <a:pt x="1675" y="1300"/>
                </a:cubicBezTo>
                <a:cubicBezTo>
                  <a:pt x="1662" y="1274"/>
                  <a:pt x="1630" y="1268"/>
                  <a:pt x="1630" y="1242"/>
                </a:cubicBezTo>
                <a:cubicBezTo>
                  <a:pt x="1630" y="1216"/>
                  <a:pt x="1636" y="1197"/>
                  <a:pt x="1630" y="1171"/>
                </a:cubicBezTo>
                <a:cubicBezTo>
                  <a:pt x="1623" y="1151"/>
                  <a:pt x="1610" y="1145"/>
                  <a:pt x="1610" y="1125"/>
                </a:cubicBezTo>
                <a:cubicBezTo>
                  <a:pt x="1610" y="1087"/>
                  <a:pt x="1643" y="1074"/>
                  <a:pt x="1643" y="1035"/>
                </a:cubicBezTo>
                <a:cubicBezTo>
                  <a:pt x="1643" y="990"/>
                  <a:pt x="1643" y="964"/>
                  <a:pt x="1623" y="925"/>
                </a:cubicBezTo>
                <a:cubicBezTo>
                  <a:pt x="1617" y="905"/>
                  <a:pt x="1597" y="899"/>
                  <a:pt x="1597" y="873"/>
                </a:cubicBezTo>
                <a:cubicBezTo>
                  <a:pt x="1597" y="841"/>
                  <a:pt x="1623" y="834"/>
                  <a:pt x="1649" y="809"/>
                </a:cubicBezTo>
                <a:cubicBezTo>
                  <a:pt x="1675" y="783"/>
                  <a:pt x="1701" y="776"/>
                  <a:pt x="1733" y="757"/>
                </a:cubicBezTo>
                <a:cubicBezTo>
                  <a:pt x="1778" y="731"/>
                  <a:pt x="1791" y="692"/>
                  <a:pt x="1817" y="653"/>
                </a:cubicBezTo>
                <a:cubicBezTo>
                  <a:pt x="1824" y="647"/>
                  <a:pt x="1830" y="647"/>
                  <a:pt x="1837" y="640"/>
                </a:cubicBezTo>
                <a:cubicBezTo>
                  <a:pt x="1843" y="627"/>
                  <a:pt x="1843" y="615"/>
                  <a:pt x="1850" y="589"/>
                </a:cubicBezTo>
                <a:lnTo>
                  <a:pt x="1850" y="589"/>
                </a:lnTo>
                <a:cubicBezTo>
                  <a:pt x="1837" y="582"/>
                  <a:pt x="1824" y="576"/>
                  <a:pt x="1817" y="569"/>
                </a:cubicBezTo>
                <a:cubicBezTo>
                  <a:pt x="1785" y="537"/>
                  <a:pt x="1778" y="511"/>
                  <a:pt x="1759" y="472"/>
                </a:cubicBezTo>
                <a:cubicBezTo>
                  <a:pt x="1727" y="401"/>
                  <a:pt x="1707" y="356"/>
                  <a:pt x="1681" y="285"/>
                </a:cubicBezTo>
                <a:cubicBezTo>
                  <a:pt x="1662" y="240"/>
                  <a:pt x="1630" y="227"/>
                  <a:pt x="1604" y="181"/>
                </a:cubicBezTo>
                <a:cubicBezTo>
                  <a:pt x="1584" y="155"/>
                  <a:pt x="1591" y="117"/>
                  <a:pt x="1558" y="117"/>
                </a:cubicBezTo>
                <a:cubicBezTo>
                  <a:pt x="1507" y="117"/>
                  <a:pt x="1494" y="168"/>
                  <a:pt x="1442" y="181"/>
                </a:cubicBezTo>
                <a:cubicBezTo>
                  <a:pt x="1462" y="123"/>
                  <a:pt x="1487" y="91"/>
                  <a:pt x="1520" y="39"/>
                </a:cubicBezTo>
                <a:cubicBezTo>
                  <a:pt x="1513" y="26"/>
                  <a:pt x="1513" y="26"/>
                  <a:pt x="1513" y="26"/>
                </a:cubicBezTo>
                <a:cubicBezTo>
                  <a:pt x="1487" y="26"/>
                  <a:pt x="1474" y="26"/>
                  <a:pt x="1455" y="13"/>
                </a:cubicBezTo>
                <a:cubicBezTo>
                  <a:pt x="1416" y="45"/>
                  <a:pt x="1397" y="78"/>
                  <a:pt x="1345" y="78"/>
                </a:cubicBezTo>
                <a:cubicBezTo>
                  <a:pt x="1274" y="78"/>
                  <a:pt x="1229" y="45"/>
                  <a:pt x="1177" y="0"/>
                </a:cubicBezTo>
                <a:lnTo>
                  <a:pt x="1177" y="0"/>
                </a:lnTo>
                <a:cubicBezTo>
                  <a:pt x="1145" y="71"/>
                  <a:pt x="1164" y="142"/>
                  <a:pt x="1119" y="201"/>
                </a:cubicBezTo>
                <a:cubicBezTo>
                  <a:pt x="1086" y="240"/>
                  <a:pt x="1054" y="246"/>
                  <a:pt x="1015" y="272"/>
                </a:cubicBezTo>
                <a:cubicBezTo>
                  <a:pt x="918" y="336"/>
                  <a:pt x="892" y="414"/>
                  <a:pt x="867" y="517"/>
                </a:cubicBezTo>
                <a:cubicBezTo>
                  <a:pt x="873" y="576"/>
                  <a:pt x="873" y="621"/>
                  <a:pt x="841" y="660"/>
                </a:cubicBezTo>
                <a:cubicBezTo>
                  <a:pt x="795" y="705"/>
                  <a:pt x="744" y="705"/>
                  <a:pt x="718" y="763"/>
                </a:cubicBezTo>
                <a:cubicBezTo>
                  <a:pt x="653" y="731"/>
                  <a:pt x="634" y="660"/>
                  <a:pt x="563" y="660"/>
                </a:cubicBezTo>
                <a:cubicBezTo>
                  <a:pt x="537" y="660"/>
                  <a:pt x="524" y="686"/>
                  <a:pt x="498" y="705"/>
                </a:cubicBezTo>
                <a:lnTo>
                  <a:pt x="498" y="705"/>
                </a:lnTo>
                <a:cubicBezTo>
                  <a:pt x="498" y="737"/>
                  <a:pt x="530" y="750"/>
                  <a:pt x="530" y="783"/>
                </a:cubicBezTo>
                <a:cubicBezTo>
                  <a:pt x="530" y="834"/>
                  <a:pt x="524" y="860"/>
                  <a:pt x="504" y="905"/>
                </a:cubicBezTo>
                <a:cubicBezTo>
                  <a:pt x="504" y="919"/>
                  <a:pt x="491" y="925"/>
                  <a:pt x="491" y="944"/>
                </a:cubicBezTo>
                <a:cubicBezTo>
                  <a:pt x="491" y="964"/>
                  <a:pt x="511" y="970"/>
                  <a:pt x="511" y="996"/>
                </a:cubicBezTo>
                <a:cubicBezTo>
                  <a:pt x="517" y="1028"/>
                  <a:pt x="491" y="1054"/>
                  <a:pt x="517" y="1080"/>
                </a:cubicBezTo>
                <a:cubicBezTo>
                  <a:pt x="530" y="1100"/>
                  <a:pt x="550" y="1093"/>
                  <a:pt x="569" y="1100"/>
                </a:cubicBezTo>
                <a:cubicBezTo>
                  <a:pt x="575" y="1106"/>
                  <a:pt x="575" y="1112"/>
                  <a:pt x="582" y="1119"/>
                </a:cubicBezTo>
                <a:cubicBezTo>
                  <a:pt x="601" y="1138"/>
                  <a:pt x="608" y="1158"/>
                  <a:pt x="608" y="1190"/>
                </a:cubicBezTo>
                <a:cubicBezTo>
                  <a:pt x="608" y="1319"/>
                  <a:pt x="608" y="1319"/>
                  <a:pt x="608" y="1319"/>
                </a:cubicBezTo>
                <a:cubicBezTo>
                  <a:pt x="608" y="1365"/>
                  <a:pt x="569" y="1384"/>
                  <a:pt x="524" y="1384"/>
                </a:cubicBezTo>
                <a:cubicBezTo>
                  <a:pt x="485" y="1384"/>
                  <a:pt x="459" y="1365"/>
                  <a:pt x="420" y="1365"/>
                </a:cubicBezTo>
                <a:cubicBezTo>
                  <a:pt x="407" y="1365"/>
                  <a:pt x="407" y="1391"/>
                  <a:pt x="401" y="1404"/>
                </a:cubicBezTo>
                <a:cubicBezTo>
                  <a:pt x="388" y="1423"/>
                  <a:pt x="382" y="1442"/>
                  <a:pt x="362" y="1455"/>
                </a:cubicBezTo>
                <a:cubicBezTo>
                  <a:pt x="343" y="1475"/>
                  <a:pt x="317" y="1475"/>
                  <a:pt x="297" y="1494"/>
                </a:cubicBezTo>
                <a:cubicBezTo>
                  <a:pt x="291" y="1500"/>
                  <a:pt x="291" y="1507"/>
                  <a:pt x="291" y="1513"/>
                </a:cubicBezTo>
                <a:cubicBezTo>
                  <a:pt x="259" y="1578"/>
                  <a:pt x="252" y="1610"/>
                  <a:pt x="226" y="1675"/>
                </a:cubicBezTo>
                <a:cubicBezTo>
                  <a:pt x="213" y="1720"/>
                  <a:pt x="200" y="1753"/>
                  <a:pt x="194" y="1798"/>
                </a:cubicBezTo>
                <a:cubicBezTo>
                  <a:pt x="194" y="1811"/>
                  <a:pt x="194" y="1824"/>
                  <a:pt x="187" y="1830"/>
                </a:cubicBezTo>
                <a:cubicBezTo>
                  <a:pt x="168" y="1895"/>
                  <a:pt x="136" y="1921"/>
                  <a:pt x="136" y="1979"/>
                </a:cubicBezTo>
                <a:cubicBezTo>
                  <a:pt x="136" y="2011"/>
                  <a:pt x="162" y="2024"/>
                  <a:pt x="162" y="2050"/>
                </a:cubicBezTo>
                <a:cubicBezTo>
                  <a:pt x="162" y="2069"/>
                  <a:pt x="149" y="2076"/>
                  <a:pt x="142" y="2095"/>
                </a:cubicBezTo>
                <a:cubicBezTo>
                  <a:pt x="136" y="2115"/>
                  <a:pt x="136" y="2128"/>
                  <a:pt x="123" y="2147"/>
                </a:cubicBezTo>
                <a:cubicBezTo>
                  <a:pt x="116" y="2160"/>
                  <a:pt x="110" y="2167"/>
                  <a:pt x="97" y="2180"/>
                </a:cubicBezTo>
                <a:cubicBezTo>
                  <a:pt x="97" y="2180"/>
                  <a:pt x="84" y="2180"/>
                  <a:pt x="84" y="2192"/>
                </a:cubicBezTo>
                <a:cubicBezTo>
                  <a:pt x="84" y="2205"/>
                  <a:pt x="91" y="2218"/>
                  <a:pt x="91" y="2231"/>
                </a:cubicBezTo>
                <a:cubicBezTo>
                  <a:pt x="91" y="2238"/>
                  <a:pt x="84" y="2238"/>
                  <a:pt x="84" y="2244"/>
                </a:cubicBezTo>
                <a:cubicBezTo>
                  <a:pt x="84" y="2251"/>
                  <a:pt x="91" y="2257"/>
                  <a:pt x="84" y="2270"/>
                </a:cubicBezTo>
                <a:cubicBezTo>
                  <a:pt x="77" y="2289"/>
                  <a:pt x="58" y="2296"/>
                  <a:pt x="39" y="2315"/>
                </a:cubicBezTo>
                <a:cubicBezTo>
                  <a:pt x="26" y="2341"/>
                  <a:pt x="32" y="2361"/>
                  <a:pt x="32" y="2393"/>
                </a:cubicBezTo>
                <a:cubicBezTo>
                  <a:pt x="32" y="2419"/>
                  <a:pt x="32" y="2438"/>
                  <a:pt x="19" y="2458"/>
                </a:cubicBezTo>
                <a:cubicBezTo>
                  <a:pt x="13" y="2477"/>
                  <a:pt x="0" y="2483"/>
                  <a:pt x="0" y="2503"/>
                </a:cubicBezTo>
                <a:cubicBezTo>
                  <a:pt x="0" y="2529"/>
                  <a:pt x="13" y="2535"/>
                  <a:pt x="19" y="2561"/>
                </a:cubicBezTo>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97" name="Freeform 89"/>
          <p:cNvSpPr>
            <a:spLocks noChangeArrowheads="1"/>
          </p:cNvSpPr>
          <p:nvPr/>
        </p:nvSpPr>
        <p:spPr bwMode="auto">
          <a:xfrm>
            <a:off x="3126377" y="3885066"/>
            <a:ext cx="2343339" cy="2347906"/>
          </a:xfrm>
          <a:custGeom>
            <a:avLst/>
            <a:gdLst>
              <a:gd name="T0" fmla="*/ 7 w 2342"/>
              <a:gd name="T1" fmla="*/ 181 h 2348"/>
              <a:gd name="T2" fmla="*/ 123 w 2342"/>
              <a:gd name="T3" fmla="*/ 200 h 2348"/>
              <a:gd name="T4" fmla="*/ 207 w 2342"/>
              <a:gd name="T5" fmla="*/ 187 h 2348"/>
              <a:gd name="T6" fmla="*/ 304 w 2342"/>
              <a:gd name="T7" fmla="*/ 136 h 2348"/>
              <a:gd name="T8" fmla="*/ 362 w 2342"/>
              <a:gd name="T9" fmla="*/ 200 h 2348"/>
              <a:gd name="T10" fmla="*/ 401 w 2342"/>
              <a:gd name="T11" fmla="*/ 343 h 2348"/>
              <a:gd name="T12" fmla="*/ 382 w 2342"/>
              <a:gd name="T13" fmla="*/ 349 h 2348"/>
              <a:gd name="T14" fmla="*/ 272 w 2342"/>
              <a:gd name="T15" fmla="*/ 323 h 2348"/>
              <a:gd name="T16" fmla="*/ 123 w 2342"/>
              <a:gd name="T17" fmla="*/ 414 h 2348"/>
              <a:gd name="T18" fmla="*/ 123 w 2342"/>
              <a:gd name="T19" fmla="*/ 381 h 2348"/>
              <a:gd name="T20" fmla="*/ 0 w 2342"/>
              <a:gd name="T21" fmla="*/ 291 h 2348"/>
              <a:gd name="T22" fmla="*/ 13 w 2342"/>
              <a:gd name="T23" fmla="*/ 213 h 2348"/>
              <a:gd name="T24" fmla="*/ 272 w 2342"/>
              <a:gd name="T25" fmla="*/ 459 h 2348"/>
              <a:gd name="T26" fmla="*/ 259 w 2342"/>
              <a:gd name="T27" fmla="*/ 433 h 2348"/>
              <a:gd name="T28" fmla="*/ 233 w 2342"/>
              <a:gd name="T29" fmla="*/ 478 h 2348"/>
              <a:gd name="T30" fmla="*/ 233 w 2342"/>
              <a:gd name="T31" fmla="*/ 537 h 2348"/>
              <a:gd name="T32" fmla="*/ 272 w 2342"/>
              <a:gd name="T33" fmla="*/ 459 h 2348"/>
              <a:gd name="T34" fmla="*/ 860 w 2342"/>
              <a:gd name="T35" fmla="*/ 440 h 2348"/>
              <a:gd name="T36" fmla="*/ 970 w 2342"/>
              <a:gd name="T37" fmla="*/ 614 h 2348"/>
              <a:gd name="T38" fmla="*/ 1158 w 2342"/>
              <a:gd name="T39" fmla="*/ 1190 h 2348"/>
              <a:gd name="T40" fmla="*/ 1119 w 2342"/>
              <a:gd name="T41" fmla="*/ 1403 h 2348"/>
              <a:gd name="T42" fmla="*/ 1138 w 2342"/>
              <a:gd name="T43" fmla="*/ 1545 h 2348"/>
              <a:gd name="T44" fmla="*/ 1248 w 2342"/>
              <a:gd name="T45" fmla="*/ 1552 h 2348"/>
              <a:gd name="T46" fmla="*/ 1391 w 2342"/>
              <a:gd name="T47" fmla="*/ 1642 h 2348"/>
              <a:gd name="T48" fmla="*/ 1423 w 2342"/>
              <a:gd name="T49" fmla="*/ 2063 h 2348"/>
              <a:gd name="T50" fmla="*/ 1423 w 2342"/>
              <a:gd name="T51" fmla="*/ 2257 h 2348"/>
              <a:gd name="T52" fmla="*/ 1332 w 2342"/>
              <a:gd name="T53" fmla="*/ 2257 h 2348"/>
              <a:gd name="T54" fmla="*/ 1442 w 2342"/>
              <a:gd name="T55" fmla="*/ 2347 h 2348"/>
              <a:gd name="T56" fmla="*/ 1500 w 2342"/>
              <a:gd name="T57" fmla="*/ 2270 h 2348"/>
              <a:gd name="T58" fmla="*/ 1675 w 2342"/>
              <a:gd name="T59" fmla="*/ 2063 h 2348"/>
              <a:gd name="T60" fmla="*/ 1779 w 2342"/>
              <a:gd name="T61" fmla="*/ 1966 h 2348"/>
              <a:gd name="T62" fmla="*/ 1908 w 2342"/>
              <a:gd name="T63" fmla="*/ 1882 h 2348"/>
              <a:gd name="T64" fmla="*/ 1895 w 2342"/>
              <a:gd name="T65" fmla="*/ 1804 h 2348"/>
              <a:gd name="T66" fmla="*/ 1908 w 2342"/>
              <a:gd name="T67" fmla="*/ 1714 h 2348"/>
              <a:gd name="T68" fmla="*/ 1979 w 2342"/>
              <a:gd name="T69" fmla="*/ 1675 h 2348"/>
              <a:gd name="T70" fmla="*/ 2031 w 2342"/>
              <a:gd name="T71" fmla="*/ 1545 h 2348"/>
              <a:gd name="T72" fmla="*/ 2089 w 2342"/>
              <a:gd name="T73" fmla="*/ 1390 h 2348"/>
              <a:gd name="T74" fmla="*/ 2063 w 2342"/>
              <a:gd name="T75" fmla="*/ 1287 h 2348"/>
              <a:gd name="T76" fmla="*/ 2134 w 2342"/>
              <a:gd name="T77" fmla="*/ 1216 h 2348"/>
              <a:gd name="T78" fmla="*/ 2095 w 2342"/>
              <a:gd name="T79" fmla="*/ 1190 h 2348"/>
              <a:gd name="T80" fmla="*/ 2180 w 2342"/>
              <a:gd name="T81" fmla="*/ 996 h 2348"/>
              <a:gd name="T82" fmla="*/ 2322 w 2342"/>
              <a:gd name="T83" fmla="*/ 808 h 2348"/>
              <a:gd name="T84" fmla="*/ 2335 w 2342"/>
              <a:gd name="T85" fmla="*/ 595 h 2348"/>
              <a:gd name="T86" fmla="*/ 2270 w 2342"/>
              <a:gd name="T87" fmla="*/ 459 h 2348"/>
              <a:gd name="T88" fmla="*/ 2128 w 2342"/>
              <a:gd name="T89" fmla="*/ 446 h 2348"/>
              <a:gd name="T90" fmla="*/ 1908 w 2342"/>
              <a:gd name="T91" fmla="*/ 401 h 2348"/>
              <a:gd name="T92" fmla="*/ 1766 w 2342"/>
              <a:gd name="T93" fmla="*/ 155 h 2348"/>
              <a:gd name="T94" fmla="*/ 1539 w 2342"/>
              <a:gd name="T95" fmla="*/ 116 h 2348"/>
              <a:gd name="T96" fmla="*/ 1248 w 2342"/>
              <a:gd name="T97" fmla="*/ 13 h 2348"/>
              <a:gd name="T98" fmla="*/ 1158 w 2342"/>
              <a:gd name="T99" fmla="*/ 0 h 2348"/>
              <a:gd name="T100" fmla="*/ 1100 w 2342"/>
              <a:gd name="T101" fmla="*/ 77 h 2348"/>
              <a:gd name="T102" fmla="*/ 1009 w 2342"/>
              <a:gd name="T103" fmla="*/ 252 h 2348"/>
              <a:gd name="T104" fmla="*/ 860 w 2342"/>
              <a:gd name="T105" fmla="*/ 440 h 2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42" h="2348">
                <a:moveTo>
                  <a:pt x="7" y="181"/>
                </a:moveTo>
                <a:lnTo>
                  <a:pt x="7" y="181"/>
                </a:lnTo>
                <a:cubicBezTo>
                  <a:pt x="78" y="181"/>
                  <a:pt x="78" y="181"/>
                  <a:pt x="78" y="181"/>
                </a:cubicBezTo>
                <a:cubicBezTo>
                  <a:pt x="97" y="181"/>
                  <a:pt x="103" y="200"/>
                  <a:pt x="123" y="200"/>
                </a:cubicBezTo>
                <a:cubicBezTo>
                  <a:pt x="136" y="200"/>
                  <a:pt x="142" y="187"/>
                  <a:pt x="155" y="187"/>
                </a:cubicBezTo>
                <a:cubicBezTo>
                  <a:pt x="207" y="187"/>
                  <a:pt x="207" y="187"/>
                  <a:pt x="207" y="187"/>
                </a:cubicBezTo>
                <a:cubicBezTo>
                  <a:pt x="233" y="194"/>
                  <a:pt x="233" y="194"/>
                  <a:pt x="233" y="194"/>
                </a:cubicBezTo>
                <a:cubicBezTo>
                  <a:pt x="265" y="181"/>
                  <a:pt x="265" y="136"/>
                  <a:pt x="304" y="136"/>
                </a:cubicBezTo>
                <a:cubicBezTo>
                  <a:pt x="317" y="136"/>
                  <a:pt x="310" y="168"/>
                  <a:pt x="317" y="181"/>
                </a:cubicBezTo>
                <a:cubicBezTo>
                  <a:pt x="330" y="194"/>
                  <a:pt x="349" y="187"/>
                  <a:pt x="362" y="200"/>
                </a:cubicBezTo>
                <a:cubicBezTo>
                  <a:pt x="382" y="220"/>
                  <a:pt x="375" y="239"/>
                  <a:pt x="382" y="265"/>
                </a:cubicBezTo>
                <a:cubicBezTo>
                  <a:pt x="382" y="297"/>
                  <a:pt x="401" y="310"/>
                  <a:pt x="401" y="343"/>
                </a:cubicBezTo>
                <a:cubicBezTo>
                  <a:pt x="401" y="362"/>
                  <a:pt x="401" y="362"/>
                  <a:pt x="401" y="362"/>
                </a:cubicBezTo>
                <a:cubicBezTo>
                  <a:pt x="395" y="355"/>
                  <a:pt x="395" y="349"/>
                  <a:pt x="382" y="349"/>
                </a:cubicBezTo>
                <a:cubicBezTo>
                  <a:pt x="349" y="349"/>
                  <a:pt x="343" y="375"/>
                  <a:pt x="310" y="388"/>
                </a:cubicBezTo>
                <a:cubicBezTo>
                  <a:pt x="310" y="355"/>
                  <a:pt x="304" y="323"/>
                  <a:pt x="272" y="323"/>
                </a:cubicBezTo>
                <a:cubicBezTo>
                  <a:pt x="246" y="323"/>
                  <a:pt x="246" y="355"/>
                  <a:pt x="220" y="375"/>
                </a:cubicBezTo>
                <a:cubicBezTo>
                  <a:pt x="188" y="401"/>
                  <a:pt x="155" y="394"/>
                  <a:pt x="123" y="414"/>
                </a:cubicBezTo>
                <a:cubicBezTo>
                  <a:pt x="110" y="414"/>
                  <a:pt x="110" y="414"/>
                  <a:pt x="110" y="414"/>
                </a:cubicBezTo>
                <a:cubicBezTo>
                  <a:pt x="117" y="401"/>
                  <a:pt x="123" y="394"/>
                  <a:pt x="123" y="381"/>
                </a:cubicBezTo>
                <a:cubicBezTo>
                  <a:pt x="123" y="304"/>
                  <a:pt x="123" y="304"/>
                  <a:pt x="123" y="304"/>
                </a:cubicBezTo>
                <a:cubicBezTo>
                  <a:pt x="78" y="291"/>
                  <a:pt x="52" y="291"/>
                  <a:pt x="0" y="291"/>
                </a:cubicBezTo>
                <a:cubicBezTo>
                  <a:pt x="0" y="284"/>
                  <a:pt x="0" y="284"/>
                  <a:pt x="0" y="278"/>
                </a:cubicBezTo>
                <a:cubicBezTo>
                  <a:pt x="0" y="252"/>
                  <a:pt x="13" y="239"/>
                  <a:pt x="13" y="213"/>
                </a:cubicBezTo>
                <a:cubicBezTo>
                  <a:pt x="13" y="200"/>
                  <a:pt x="13" y="194"/>
                  <a:pt x="7" y="181"/>
                </a:cubicBezTo>
                <a:close/>
                <a:moveTo>
                  <a:pt x="272" y="459"/>
                </a:moveTo>
                <a:lnTo>
                  <a:pt x="272" y="459"/>
                </a:lnTo>
                <a:cubicBezTo>
                  <a:pt x="272" y="446"/>
                  <a:pt x="265" y="440"/>
                  <a:pt x="259" y="433"/>
                </a:cubicBezTo>
                <a:cubicBezTo>
                  <a:pt x="246" y="440"/>
                  <a:pt x="246" y="440"/>
                  <a:pt x="246" y="440"/>
                </a:cubicBezTo>
                <a:cubicBezTo>
                  <a:pt x="246" y="453"/>
                  <a:pt x="246" y="465"/>
                  <a:pt x="233" y="478"/>
                </a:cubicBezTo>
                <a:cubicBezTo>
                  <a:pt x="226" y="491"/>
                  <a:pt x="207" y="491"/>
                  <a:pt x="207" y="504"/>
                </a:cubicBezTo>
                <a:cubicBezTo>
                  <a:pt x="207" y="517"/>
                  <a:pt x="226" y="524"/>
                  <a:pt x="233" y="537"/>
                </a:cubicBezTo>
                <a:cubicBezTo>
                  <a:pt x="239" y="562"/>
                  <a:pt x="239" y="575"/>
                  <a:pt x="252" y="601"/>
                </a:cubicBezTo>
                <a:cubicBezTo>
                  <a:pt x="272" y="550"/>
                  <a:pt x="272" y="511"/>
                  <a:pt x="272" y="459"/>
                </a:cubicBezTo>
                <a:close/>
                <a:moveTo>
                  <a:pt x="860" y="440"/>
                </a:moveTo>
                <a:lnTo>
                  <a:pt x="860" y="440"/>
                </a:lnTo>
                <a:cubicBezTo>
                  <a:pt x="873" y="446"/>
                  <a:pt x="880" y="459"/>
                  <a:pt x="893" y="472"/>
                </a:cubicBezTo>
                <a:cubicBezTo>
                  <a:pt x="931" y="524"/>
                  <a:pt x="951" y="556"/>
                  <a:pt x="970" y="614"/>
                </a:cubicBezTo>
                <a:cubicBezTo>
                  <a:pt x="1009" y="705"/>
                  <a:pt x="1054" y="744"/>
                  <a:pt x="1093" y="841"/>
                </a:cubicBezTo>
                <a:cubicBezTo>
                  <a:pt x="1151" y="970"/>
                  <a:pt x="1158" y="1054"/>
                  <a:pt x="1158" y="1190"/>
                </a:cubicBezTo>
                <a:cubicBezTo>
                  <a:pt x="1158" y="1235"/>
                  <a:pt x="1158" y="1235"/>
                  <a:pt x="1158" y="1235"/>
                </a:cubicBezTo>
                <a:cubicBezTo>
                  <a:pt x="1158" y="1300"/>
                  <a:pt x="1125" y="1332"/>
                  <a:pt x="1119" y="1403"/>
                </a:cubicBezTo>
                <a:cubicBezTo>
                  <a:pt x="1119" y="1410"/>
                  <a:pt x="1119" y="1410"/>
                  <a:pt x="1119" y="1416"/>
                </a:cubicBezTo>
                <a:cubicBezTo>
                  <a:pt x="1119" y="1468"/>
                  <a:pt x="1125" y="1507"/>
                  <a:pt x="1138" y="1545"/>
                </a:cubicBezTo>
                <a:lnTo>
                  <a:pt x="1138" y="1545"/>
                </a:lnTo>
                <a:cubicBezTo>
                  <a:pt x="1177" y="1545"/>
                  <a:pt x="1203" y="1552"/>
                  <a:pt x="1248" y="1552"/>
                </a:cubicBezTo>
                <a:cubicBezTo>
                  <a:pt x="1384" y="1552"/>
                  <a:pt x="1384" y="1552"/>
                  <a:pt x="1384" y="1552"/>
                </a:cubicBezTo>
                <a:cubicBezTo>
                  <a:pt x="1391" y="1642"/>
                  <a:pt x="1391" y="1642"/>
                  <a:pt x="1391" y="1642"/>
                </a:cubicBezTo>
                <a:cubicBezTo>
                  <a:pt x="1391" y="1752"/>
                  <a:pt x="1391" y="1817"/>
                  <a:pt x="1391" y="1927"/>
                </a:cubicBezTo>
                <a:cubicBezTo>
                  <a:pt x="1391" y="1979"/>
                  <a:pt x="1416" y="2005"/>
                  <a:pt x="1423" y="2063"/>
                </a:cubicBezTo>
                <a:cubicBezTo>
                  <a:pt x="1429" y="2095"/>
                  <a:pt x="1423" y="2108"/>
                  <a:pt x="1423" y="2140"/>
                </a:cubicBezTo>
                <a:cubicBezTo>
                  <a:pt x="1423" y="2186"/>
                  <a:pt x="1429" y="2212"/>
                  <a:pt x="1423" y="2257"/>
                </a:cubicBezTo>
                <a:cubicBezTo>
                  <a:pt x="1332" y="2257"/>
                  <a:pt x="1332" y="2257"/>
                  <a:pt x="1332" y="2257"/>
                </a:cubicBezTo>
                <a:lnTo>
                  <a:pt x="1332" y="2257"/>
                </a:lnTo>
                <a:cubicBezTo>
                  <a:pt x="1332" y="2263"/>
                  <a:pt x="1371" y="2289"/>
                  <a:pt x="1397" y="2308"/>
                </a:cubicBezTo>
                <a:cubicBezTo>
                  <a:pt x="1416" y="2321"/>
                  <a:pt x="1416" y="2347"/>
                  <a:pt x="1442" y="2347"/>
                </a:cubicBezTo>
                <a:cubicBezTo>
                  <a:pt x="1455" y="2347"/>
                  <a:pt x="1468" y="2334"/>
                  <a:pt x="1475" y="2321"/>
                </a:cubicBezTo>
                <a:cubicBezTo>
                  <a:pt x="1481" y="2302"/>
                  <a:pt x="1488" y="2289"/>
                  <a:pt x="1500" y="2270"/>
                </a:cubicBezTo>
                <a:cubicBezTo>
                  <a:pt x="1526" y="2244"/>
                  <a:pt x="1539" y="2224"/>
                  <a:pt x="1565" y="2198"/>
                </a:cubicBezTo>
                <a:cubicBezTo>
                  <a:pt x="1611" y="2147"/>
                  <a:pt x="1643" y="2121"/>
                  <a:pt x="1675" y="2063"/>
                </a:cubicBezTo>
                <a:cubicBezTo>
                  <a:pt x="1688" y="2037"/>
                  <a:pt x="1682" y="2017"/>
                  <a:pt x="1701" y="1992"/>
                </a:cubicBezTo>
                <a:cubicBezTo>
                  <a:pt x="1720" y="1972"/>
                  <a:pt x="1753" y="1972"/>
                  <a:pt x="1779" y="1966"/>
                </a:cubicBezTo>
                <a:cubicBezTo>
                  <a:pt x="1804" y="1953"/>
                  <a:pt x="1824" y="1933"/>
                  <a:pt x="1850" y="1921"/>
                </a:cubicBezTo>
                <a:cubicBezTo>
                  <a:pt x="1876" y="1908"/>
                  <a:pt x="1908" y="1908"/>
                  <a:pt x="1908" y="1882"/>
                </a:cubicBezTo>
                <a:cubicBezTo>
                  <a:pt x="1908" y="1875"/>
                  <a:pt x="1902" y="1869"/>
                  <a:pt x="1902" y="1862"/>
                </a:cubicBezTo>
                <a:cubicBezTo>
                  <a:pt x="1895" y="1843"/>
                  <a:pt x="1895" y="1830"/>
                  <a:pt x="1895" y="1804"/>
                </a:cubicBezTo>
                <a:cubicBezTo>
                  <a:pt x="1895" y="1785"/>
                  <a:pt x="1895" y="1772"/>
                  <a:pt x="1902" y="1752"/>
                </a:cubicBezTo>
                <a:cubicBezTo>
                  <a:pt x="1902" y="1739"/>
                  <a:pt x="1902" y="1720"/>
                  <a:pt x="1908" y="1714"/>
                </a:cubicBezTo>
                <a:cubicBezTo>
                  <a:pt x="1914" y="1707"/>
                  <a:pt x="1934" y="1714"/>
                  <a:pt x="1940" y="1707"/>
                </a:cubicBezTo>
                <a:cubicBezTo>
                  <a:pt x="1960" y="1701"/>
                  <a:pt x="1966" y="1688"/>
                  <a:pt x="1979" y="1675"/>
                </a:cubicBezTo>
                <a:cubicBezTo>
                  <a:pt x="2005" y="1655"/>
                  <a:pt x="2031" y="1642"/>
                  <a:pt x="2031" y="1617"/>
                </a:cubicBezTo>
                <a:cubicBezTo>
                  <a:pt x="2031" y="1545"/>
                  <a:pt x="2031" y="1545"/>
                  <a:pt x="2031" y="1545"/>
                </a:cubicBezTo>
                <a:cubicBezTo>
                  <a:pt x="2031" y="1526"/>
                  <a:pt x="2024" y="1513"/>
                  <a:pt x="2031" y="1494"/>
                </a:cubicBezTo>
                <a:cubicBezTo>
                  <a:pt x="2050" y="1448"/>
                  <a:pt x="2089" y="1436"/>
                  <a:pt x="2089" y="1390"/>
                </a:cubicBezTo>
                <a:cubicBezTo>
                  <a:pt x="2089" y="1364"/>
                  <a:pt x="2089" y="1345"/>
                  <a:pt x="2076" y="1319"/>
                </a:cubicBezTo>
                <a:cubicBezTo>
                  <a:pt x="2076" y="1306"/>
                  <a:pt x="2063" y="1300"/>
                  <a:pt x="2063" y="1287"/>
                </a:cubicBezTo>
                <a:cubicBezTo>
                  <a:pt x="2063" y="1274"/>
                  <a:pt x="2076" y="1280"/>
                  <a:pt x="2076" y="1274"/>
                </a:cubicBezTo>
                <a:cubicBezTo>
                  <a:pt x="2095" y="1248"/>
                  <a:pt x="2115" y="1235"/>
                  <a:pt x="2134" y="1216"/>
                </a:cubicBezTo>
                <a:lnTo>
                  <a:pt x="2134" y="1216"/>
                </a:lnTo>
                <a:cubicBezTo>
                  <a:pt x="2128" y="1203"/>
                  <a:pt x="2115" y="1196"/>
                  <a:pt x="2095" y="1190"/>
                </a:cubicBezTo>
                <a:cubicBezTo>
                  <a:pt x="2089" y="1170"/>
                  <a:pt x="2089" y="1170"/>
                  <a:pt x="2089" y="1170"/>
                </a:cubicBezTo>
                <a:cubicBezTo>
                  <a:pt x="2134" y="1112"/>
                  <a:pt x="2128" y="1054"/>
                  <a:pt x="2180" y="996"/>
                </a:cubicBezTo>
                <a:cubicBezTo>
                  <a:pt x="2212" y="963"/>
                  <a:pt x="2264" y="996"/>
                  <a:pt x="2302" y="957"/>
                </a:cubicBezTo>
                <a:cubicBezTo>
                  <a:pt x="2335" y="918"/>
                  <a:pt x="2322" y="866"/>
                  <a:pt x="2322" y="808"/>
                </a:cubicBezTo>
                <a:cubicBezTo>
                  <a:pt x="2322" y="737"/>
                  <a:pt x="2302" y="679"/>
                  <a:pt x="2238" y="646"/>
                </a:cubicBezTo>
                <a:cubicBezTo>
                  <a:pt x="2264" y="614"/>
                  <a:pt x="2290" y="595"/>
                  <a:pt x="2335" y="595"/>
                </a:cubicBezTo>
                <a:cubicBezTo>
                  <a:pt x="2335" y="543"/>
                  <a:pt x="2341" y="517"/>
                  <a:pt x="2335" y="465"/>
                </a:cubicBezTo>
                <a:cubicBezTo>
                  <a:pt x="2309" y="465"/>
                  <a:pt x="2296" y="459"/>
                  <a:pt x="2270" y="459"/>
                </a:cubicBezTo>
                <a:cubicBezTo>
                  <a:pt x="2231" y="459"/>
                  <a:pt x="2218" y="498"/>
                  <a:pt x="2180" y="498"/>
                </a:cubicBezTo>
                <a:cubicBezTo>
                  <a:pt x="2154" y="498"/>
                  <a:pt x="2154" y="446"/>
                  <a:pt x="2128" y="446"/>
                </a:cubicBezTo>
                <a:cubicBezTo>
                  <a:pt x="2076" y="446"/>
                  <a:pt x="2057" y="498"/>
                  <a:pt x="2005" y="498"/>
                </a:cubicBezTo>
                <a:cubicBezTo>
                  <a:pt x="1947" y="498"/>
                  <a:pt x="1934" y="446"/>
                  <a:pt x="1908" y="401"/>
                </a:cubicBezTo>
                <a:cubicBezTo>
                  <a:pt x="1876" y="336"/>
                  <a:pt x="1869" y="291"/>
                  <a:pt x="1850" y="220"/>
                </a:cubicBezTo>
                <a:cubicBezTo>
                  <a:pt x="1837" y="181"/>
                  <a:pt x="1798" y="174"/>
                  <a:pt x="1766" y="155"/>
                </a:cubicBezTo>
                <a:cubicBezTo>
                  <a:pt x="1720" y="123"/>
                  <a:pt x="1701" y="90"/>
                  <a:pt x="1649" y="90"/>
                </a:cubicBezTo>
                <a:cubicBezTo>
                  <a:pt x="1604" y="90"/>
                  <a:pt x="1585" y="103"/>
                  <a:pt x="1539" y="116"/>
                </a:cubicBezTo>
                <a:cubicBezTo>
                  <a:pt x="1488" y="116"/>
                  <a:pt x="1455" y="123"/>
                  <a:pt x="1403" y="103"/>
                </a:cubicBezTo>
                <a:cubicBezTo>
                  <a:pt x="1339" y="77"/>
                  <a:pt x="1313" y="32"/>
                  <a:pt x="1248" y="13"/>
                </a:cubicBezTo>
                <a:cubicBezTo>
                  <a:pt x="1216" y="6"/>
                  <a:pt x="1190" y="19"/>
                  <a:pt x="1158" y="0"/>
                </a:cubicBezTo>
                <a:lnTo>
                  <a:pt x="1158" y="0"/>
                </a:lnTo>
                <a:lnTo>
                  <a:pt x="1158" y="0"/>
                </a:lnTo>
                <a:cubicBezTo>
                  <a:pt x="1138" y="32"/>
                  <a:pt x="1125" y="45"/>
                  <a:pt x="1100" y="77"/>
                </a:cubicBezTo>
                <a:cubicBezTo>
                  <a:pt x="1061" y="123"/>
                  <a:pt x="1061" y="162"/>
                  <a:pt x="1035" y="220"/>
                </a:cubicBezTo>
                <a:cubicBezTo>
                  <a:pt x="1028" y="233"/>
                  <a:pt x="1022" y="239"/>
                  <a:pt x="1009" y="252"/>
                </a:cubicBezTo>
                <a:cubicBezTo>
                  <a:pt x="970" y="304"/>
                  <a:pt x="944" y="330"/>
                  <a:pt x="905" y="375"/>
                </a:cubicBezTo>
                <a:cubicBezTo>
                  <a:pt x="886" y="394"/>
                  <a:pt x="873" y="414"/>
                  <a:pt x="860" y="440"/>
                </a:cubicBezTo>
                <a:close/>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98" name="Freeform 90"/>
          <p:cNvSpPr>
            <a:spLocks noChangeArrowheads="1"/>
          </p:cNvSpPr>
          <p:nvPr/>
        </p:nvSpPr>
        <p:spPr bwMode="auto">
          <a:xfrm>
            <a:off x="5813935" y="6616936"/>
            <a:ext cx="4558702" cy="3760181"/>
          </a:xfrm>
          <a:custGeom>
            <a:avLst/>
            <a:gdLst>
              <a:gd name="T0" fmla="*/ 4469 w 4554"/>
              <a:gd name="T1" fmla="*/ 3168 h 3757"/>
              <a:gd name="T2" fmla="*/ 4450 w 4554"/>
              <a:gd name="T3" fmla="*/ 3329 h 3757"/>
              <a:gd name="T4" fmla="*/ 4553 w 4554"/>
              <a:gd name="T5" fmla="*/ 3329 h 3757"/>
              <a:gd name="T6" fmla="*/ 4495 w 4554"/>
              <a:gd name="T7" fmla="*/ 3116 h 3757"/>
              <a:gd name="T8" fmla="*/ 2154 w 4554"/>
              <a:gd name="T9" fmla="*/ 3155 h 3757"/>
              <a:gd name="T10" fmla="*/ 2328 w 4554"/>
              <a:gd name="T11" fmla="*/ 3239 h 3757"/>
              <a:gd name="T12" fmla="*/ 2567 w 4554"/>
              <a:gd name="T13" fmla="*/ 3510 h 3757"/>
              <a:gd name="T14" fmla="*/ 2846 w 4554"/>
              <a:gd name="T15" fmla="*/ 3627 h 3757"/>
              <a:gd name="T16" fmla="*/ 3143 w 4554"/>
              <a:gd name="T17" fmla="*/ 3517 h 3757"/>
              <a:gd name="T18" fmla="*/ 3376 w 4554"/>
              <a:gd name="T19" fmla="*/ 3633 h 3757"/>
              <a:gd name="T20" fmla="*/ 3622 w 4554"/>
              <a:gd name="T21" fmla="*/ 3750 h 3757"/>
              <a:gd name="T22" fmla="*/ 3570 w 4554"/>
              <a:gd name="T23" fmla="*/ 3459 h 3757"/>
              <a:gd name="T24" fmla="*/ 3447 w 4554"/>
              <a:gd name="T25" fmla="*/ 3271 h 3757"/>
              <a:gd name="T26" fmla="*/ 3227 w 4554"/>
              <a:gd name="T27" fmla="*/ 3135 h 3757"/>
              <a:gd name="T28" fmla="*/ 3266 w 4554"/>
              <a:gd name="T29" fmla="*/ 3045 h 3757"/>
              <a:gd name="T30" fmla="*/ 3305 w 4554"/>
              <a:gd name="T31" fmla="*/ 2941 h 3757"/>
              <a:gd name="T32" fmla="*/ 3311 w 4554"/>
              <a:gd name="T33" fmla="*/ 2670 h 3757"/>
              <a:gd name="T34" fmla="*/ 3311 w 4554"/>
              <a:gd name="T35" fmla="*/ 2372 h 3757"/>
              <a:gd name="T36" fmla="*/ 3357 w 4554"/>
              <a:gd name="T37" fmla="*/ 2133 h 3757"/>
              <a:gd name="T38" fmla="*/ 3350 w 4554"/>
              <a:gd name="T39" fmla="*/ 2075 h 3757"/>
              <a:gd name="T40" fmla="*/ 3201 w 4554"/>
              <a:gd name="T41" fmla="*/ 1538 h 3757"/>
              <a:gd name="T42" fmla="*/ 3298 w 4554"/>
              <a:gd name="T43" fmla="*/ 1370 h 3757"/>
              <a:gd name="T44" fmla="*/ 3285 w 4554"/>
              <a:gd name="T45" fmla="*/ 1027 h 3757"/>
              <a:gd name="T46" fmla="*/ 3130 w 4554"/>
              <a:gd name="T47" fmla="*/ 1014 h 3757"/>
              <a:gd name="T48" fmla="*/ 3098 w 4554"/>
              <a:gd name="T49" fmla="*/ 1506 h 3757"/>
              <a:gd name="T50" fmla="*/ 2917 w 4554"/>
              <a:gd name="T51" fmla="*/ 1266 h 3757"/>
              <a:gd name="T52" fmla="*/ 2671 w 4554"/>
              <a:gd name="T53" fmla="*/ 1098 h 3757"/>
              <a:gd name="T54" fmla="*/ 2522 w 4554"/>
              <a:gd name="T55" fmla="*/ 1143 h 3757"/>
              <a:gd name="T56" fmla="*/ 2497 w 4554"/>
              <a:gd name="T57" fmla="*/ 891 h 3757"/>
              <a:gd name="T58" fmla="*/ 2645 w 4554"/>
              <a:gd name="T59" fmla="*/ 671 h 3757"/>
              <a:gd name="T60" fmla="*/ 2451 w 4554"/>
              <a:gd name="T61" fmla="*/ 549 h 3757"/>
              <a:gd name="T62" fmla="*/ 2406 w 4554"/>
              <a:gd name="T63" fmla="*/ 381 h 3757"/>
              <a:gd name="T64" fmla="*/ 2179 w 4554"/>
              <a:gd name="T65" fmla="*/ 194 h 3757"/>
              <a:gd name="T66" fmla="*/ 2063 w 4554"/>
              <a:gd name="T67" fmla="*/ 0 h 3757"/>
              <a:gd name="T68" fmla="*/ 1960 w 4554"/>
              <a:gd name="T69" fmla="*/ 155 h 3757"/>
              <a:gd name="T70" fmla="*/ 1876 w 4554"/>
              <a:gd name="T71" fmla="*/ 233 h 3757"/>
              <a:gd name="T72" fmla="*/ 1701 w 4554"/>
              <a:gd name="T73" fmla="*/ 181 h 3757"/>
              <a:gd name="T74" fmla="*/ 1565 w 4554"/>
              <a:gd name="T75" fmla="*/ 246 h 3757"/>
              <a:gd name="T76" fmla="*/ 1319 w 4554"/>
              <a:gd name="T77" fmla="*/ 252 h 3757"/>
              <a:gd name="T78" fmla="*/ 1196 w 4554"/>
              <a:gd name="T79" fmla="*/ 116 h 3757"/>
              <a:gd name="T80" fmla="*/ 1061 w 4554"/>
              <a:gd name="T81" fmla="*/ 142 h 3757"/>
              <a:gd name="T82" fmla="*/ 938 w 4554"/>
              <a:gd name="T83" fmla="*/ 187 h 3757"/>
              <a:gd name="T84" fmla="*/ 854 w 4554"/>
              <a:gd name="T85" fmla="*/ 310 h 3757"/>
              <a:gd name="T86" fmla="*/ 705 w 4554"/>
              <a:gd name="T87" fmla="*/ 97 h 3757"/>
              <a:gd name="T88" fmla="*/ 530 w 4554"/>
              <a:gd name="T89" fmla="*/ 362 h 3757"/>
              <a:gd name="T90" fmla="*/ 394 w 4554"/>
              <a:gd name="T91" fmla="*/ 414 h 3757"/>
              <a:gd name="T92" fmla="*/ 97 w 4554"/>
              <a:gd name="T93" fmla="*/ 362 h 3757"/>
              <a:gd name="T94" fmla="*/ 45 w 4554"/>
              <a:gd name="T95" fmla="*/ 349 h 3757"/>
              <a:gd name="T96" fmla="*/ 32 w 4554"/>
              <a:gd name="T97" fmla="*/ 621 h 3757"/>
              <a:gd name="T98" fmla="*/ 162 w 4554"/>
              <a:gd name="T99" fmla="*/ 827 h 3757"/>
              <a:gd name="T100" fmla="*/ 252 w 4554"/>
              <a:gd name="T101" fmla="*/ 1040 h 3757"/>
              <a:gd name="T102" fmla="*/ 362 w 4554"/>
              <a:gd name="T103" fmla="*/ 1215 h 3757"/>
              <a:gd name="T104" fmla="*/ 336 w 4554"/>
              <a:gd name="T105" fmla="*/ 1409 h 3757"/>
              <a:gd name="T106" fmla="*/ 420 w 4554"/>
              <a:gd name="T107" fmla="*/ 1590 h 3757"/>
              <a:gd name="T108" fmla="*/ 453 w 4554"/>
              <a:gd name="T109" fmla="*/ 1745 h 3757"/>
              <a:gd name="T110" fmla="*/ 698 w 4554"/>
              <a:gd name="T111" fmla="*/ 1887 h 3757"/>
              <a:gd name="T112" fmla="*/ 686 w 4554"/>
              <a:gd name="T113" fmla="*/ 2139 h 3757"/>
              <a:gd name="T114" fmla="*/ 686 w 4554"/>
              <a:gd name="T115" fmla="*/ 2340 h 3757"/>
              <a:gd name="T116" fmla="*/ 938 w 4554"/>
              <a:gd name="T117" fmla="*/ 2489 h 3757"/>
              <a:gd name="T118" fmla="*/ 1145 w 4554"/>
              <a:gd name="T119" fmla="*/ 2586 h 3757"/>
              <a:gd name="T120" fmla="*/ 1591 w 4554"/>
              <a:gd name="T121" fmla="*/ 2709 h 3757"/>
              <a:gd name="T122" fmla="*/ 1908 w 4554"/>
              <a:gd name="T123" fmla="*/ 2954 h 3757"/>
              <a:gd name="T124" fmla="*/ 2154 w 4554"/>
              <a:gd name="T125" fmla="*/ 3155 h 3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4" h="3757">
                <a:moveTo>
                  <a:pt x="4469" y="3090"/>
                </a:moveTo>
                <a:lnTo>
                  <a:pt x="4469" y="3090"/>
                </a:lnTo>
                <a:cubicBezTo>
                  <a:pt x="4469" y="3168"/>
                  <a:pt x="4469" y="3168"/>
                  <a:pt x="4469" y="3168"/>
                </a:cubicBezTo>
                <a:cubicBezTo>
                  <a:pt x="4469" y="3206"/>
                  <a:pt x="4398" y="3187"/>
                  <a:pt x="4398" y="3219"/>
                </a:cubicBezTo>
                <a:cubicBezTo>
                  <a:pt x="4398" y="3245"/>
                  <a:pt x="4411" y="3265"/>
                  <a:pt x="4424" y="3290"/>
                </a:cubicBezTo>
                <a:cubicBezTo>
                  <a:pt x="4437" y="3303"/>
                  <a:pt x="4430" y="3329"/>
                  <a:pt x="4450" y="3329"/>
                </a:cubicBezTo>
                <a:cubicBezTo>
                  <a:pt x="4456" y="3329"/>
                  <a:pt x="4463" y="3323"/>
                  <a:pt x="4475" y="3323"/>
                </a:cubicBezTo>
                <a:cubicBezTo>
                  <a:pt x="4527" y="3329"/>
                  <a:pt x="4527" y="3329"/>
                  <a:pt x="4527" y="3329"/>
                </a:cubicBezTo>
                <a:cubicBezTo>
                  <a:pt x="4553" y="3329"/>
                  <a:pt x="4553" y="3329"/>
                  <a:pt x="4553" y="3329"/>
                </a:cubicBezTo>
                <a:cubicBezTo>
                  <a:pt x="4514" y="3239"/>
                  <a:pt x="4514" y="3239"/>
                  <a:pt x="4514" y="3239"/>
                </a:cubicBezTo>
                <a:cubicBezTo>
                  <a:pt x="4527" y="3213"/>
                  <a:pt x="4527" y="3213"/>
                  <a:pt x="4527" y="3213"/>
                </a:cubicBezTo>
                <a:cubicBezTo>
                  <a:pt x="4514" y="3174"/>
                  <a:pt x="4501" y="3155"/>
                  <a:pt x="4495" y="3116"/>
                </a:cubicBezTo>
                <a:cubicBezTo>
                  <a:pt x="4495" y="3097"/>
                  <a:pt x="4495" y="3051"/>
                  <a:pt x="4475" y="3064"/>
                </a:cubicBezTo>
                <a:cubicBezTo>
                  <a:pt x="4469" y="3071"/>
                  <a:pt x="4469" y="3083"/>
                  <a:pt x="4469" y="3090"/>
                </a:cubicBezTo>
                <a:close/>
                <a:moveTo>
                  <a:pt x="2154" y="3155"/>
                </a:moveTo>
                <a:lnTo>
                  <a:pt x="2154" y="3155"/>
                </a:lnTo>
                <a:cubicBezTo>
                  <a:pt x="2205" y="3174"/>
                  <a:pt x="2231" y="3174"/>
                  <a:pt x="2277" y="3187"/>
                </a:cubicBezTo>
                <a:cubicBezTo>
                  <a:pt x="2302" y="3193"/>
                  <a:pt x="2309" y="3219"/>
                  <a:pt x="2328" y="3239"/>
                </a:cubicBezTo>
                <a:cubicBezTo>
                  <a:pt x="2354" y="3265"/>
                  <a:pt x="2374" y="3284"/>
                  <a:pt x="2399" y="3316"/>
                </a:cubicBezTo>
                <a:cubicBezTo>
                  <a:pt x="2438" y="3362"/>
                  <a:pt x="2477" y="3381"/>
                  <a:pt x="2516" y="3420"/>
                </a:cubicBezTo>
                <a:cubicBezTo>
                  <a:pt x="2542" y="3452"/>
                  <a:pt x="2542" y="3478"/>
                  <a:pt x="2567" y="3510"/>
                </a:cubicBezTo>
                <a:cubicBezTo>
                  <a:pt x="2587" y="3536"/>
                  <a:pt x="2613" y="3536"/>
                  <a:pt x="2639" y="3549"/>
                </a:cubicBezTo>
                <a:cubicBezTo>
                  <a:pt x="2684" y="3569"/>
                  <a:pt x="2716" y="3581"/>
                  <a:pt x="2768" y="3594"/>
                </a:cubicBezTo>
                <a:cubicBezTo>
                  <a:pt x="2794" y="3607"/>
                  <a:pt x="2813" y="3627"/>
                  <a:pt x="2846" y="3627"/>
                </a:cubicBezTo>
                <a:cubicBezTo>
                  <a:pt x="2878" y="3627"/>
                  <a:pt x="2891" y="3607"/>
                  <a:pt x="2923" y="3594"/>
                </a:cubicBezTo>
                <a:cubicBezTo>
                  <a:pt x="2975" y="3575"/>
                  <a:pt x="3007" y="3562"/>
                  <a:pt x="3059" y="3543"/>
                </a:cubicBezTo>
                <a:cubicBezTo>
                  <a:pt x="3092" y="3536"/>
                  <a:pt x="3111" y="3517"/>
                  <a:pt x="3143" y="3517"/>
                </a:cubicBezTo>
                <a:cubicBezTo>
                  <a:pt x="3162" y="3517"/>
                  <a:pt x="3169" y="3536"/>
                  <a:pt x="3182" y="3549"/>
                </a:cubicBezTo>
                <a:cubicBezTo>
                  <a:pt x="3214" y="3569"/>
                  <a:pt x="3234" y="3575"/>
                  <a:pt x="3273" y="3588"/>
                </a:cubicBezTo>
                <a:cubicBezTo>
                  <a:pt x="3311" y="3601"/>
                  <a:pt x="3337" y="3614"/>
                  <a:pt x="3376" y="3633"/>
                </a:cubicBezTo>
                <a:cubicBezTo>
                  <a:pt x="3415" y="3659"/>
                  <a:pt x="3447" y="3659"/>
                  <a:pt x="3486" y="3691"/>
                </a:cubicBezTo>
                <a:cubicBezTo>
                  <a:pt x="3518" y="3724"/>
                  <a:pt x="3544" y="3756"/>
                  <a:pt x="3589" y="3756"/>
                </a:cubicBezTo>
                <a:cubicBezTo>
                  <a:pt x="3602" y="3756"/>
                  <a:pt x="3609" y="3750"/>
                  <a:pt x="3622" y="3750"/>
                </a:cubicBezTo>
                <a:cubicBezTo>
                  <a:pt x="3564" y="3620"/>
                  <a:pt x="3564" y="3620"/>
                  <a:pt x="3564" y="3620"/>
                </a:cubicBezTo>
                <a:cubicBezTo>
                  <a:pt x="3583" y="3594"/>
                  <a:pt x="3596" y="3569"/>
                  <a:pt x="3596" y="3536"/>
                </a:cubicBezTo>
                <a:cubicBezTo>
                  <a:pt x="3596" y="3504"/>
                  <a:pt x="3570" y="3491"/>
                  <a:pt x="3570" y="3459"/>
                </a:cubicBezTo>
                <a:cubicBezTo>
                  <a:pt x="3570" y="3433"/>
                  <a:pt x="3583" y="3413"/>
                  <a:pt x="3589" y="3387"/>
                </a:cubicBezTo>
                <a:lnTo>
                  <a:pt x="3589" y="3387"/>
                </a:lnTo>
                <a:cubicBezTo>
                  <a:pt x="3538" y="3355"/>
                  <a:pt x="3499" y="3323"/>
                  <a:pt x="3447" y="3271"/>
                </a:cubicBezTo>
                <a:cubicBezTo>
                  <a:pt x="3421" y="3245"/>
                  <a:pt x="3395" y="3239"/>
                  <a:pt x="3369" y="3213"/>
                </a:cubicBezTo>
                <a:cubicBezTo>
                  <a:pt x="3344" y="3168"/>
                  <a:pt x="3318" y="3129"/>
                  <a:pt x="3266" y="3129"/>
                </a:cubicBezTo>
                <a:cubicBezTo>
                  <a:pt x="3253" y="3129"/>
                  <a:pt x="3247" y="3135"/>
                  <a:pt x="3227" y="3135"/>
                </a:cubicBezTo>
                <a:cubicBezTo>
                  <a:pt x="3214" y="3135"/>
                  <a:pt x="3201" y="3129"/>
                  <a:pt x="3188" y="3122"/>
                </a:cubicBezTo>
                <a:cubicBezTo>
                  <a:pt x="3195" y="3097"/>
                  <a:pt x="3214" y="3097"/>
                  <a:pt x="3227" y="3077"/>
                </a:cubicBezTo>
                <a:cubicBezTo>
                  <a:pt x="3240" y="3064"/>
                  <a:pt x="3247" y="3045"/>
                  <a:pt x="3266" y="3045"/>
                </a:cubicBezTo>
                <a:cubicBezTo>
                  <a:pt x="3285" y="3045"/>
                  <a:pt x="3298" y="3064"/>
                  <a:pt x="3311" y="3077"/>
                </a:cubicBezTo>
                <a:cubicBezTo>
                  <a:pt x="3311" y="3045"/>
                  <a:pt x="3311" y="3045"/>
                  <a:pt x="3311" y="3045"/>
                </a:cubicBezTo>
                <a:cubicBezTo>
                  <a:pt x="3305" y="2941"/>
                  <a:pt x="3305" y="2941"/>
                  <a:pt x="3305" y="2941"/>
                </a:cubicBezTo>
                <a:cubicBezTo>
                  <a:pt x="3305" y="2877"/>
                  <a:pt x="3305" y="2877"/>
                  <a:pt x="3305" y="2877"/>
                </a:cubicBezTo>
                <a:cubicBezTo>
                  <a:pt x="3305" y="2838"/>
                  <a:pt x="3318" y="2812"/>
                  <a:pt x="3318" y="2773"/>
                </a:cubicBezTo>
                <a:cubicBezTo>
                  <a:pt x="3318" y="2734"/>
                  <a:pt x="3311" y="2709"/>
                  <a:pt x="3311" y="2670"/>
                </a:cubicBezTo>
                <a:cubicBezTo>
                  <a:pt x="3311" y="2527"/>
                  <a:pt x="3311" y="2527"/>
                  <a:pt x="3311" y="2527"/>
                </a:cubicBezTo>
                <a:cubicBezTo>
                  <a:pt x="3305" y="2456"/>
                  <a:pt x="3305" y="2456"/>
                  <a:pt x="3305" y="2456"/>
                </a:cubicBezTo>
                <a:cubicBezTo>
                  <a:pt x="3311" y="2424"/>
                  <a:pt x="3311" y="2411"/>
                  <a:pt x="3311" y="2372"/>
                </a:cubicBezTo>
                <a:cubicBezTo>
                  <a:pt x="3311" y="2262"/>
                  <a:pt x="3311" y="2262"/>
                  <a:pt x="3311" y="2262"/>
                </a:cubicBezTo>
                <a:cubicBezTo>
                  <a:pt x="3311" y="2230"/>
                  <a:pt x="3311" y="2210"/>
                  <a:pt x="3324" y="2178"/>
                </a:cubicBezTo>
                <a:cubicBezTo>
                  <a:pt x="3331" y="2159"/>
                  <a:pt x="3357" y="2152"/>
                  <a:pt x="3357" y="2133"/>
                </a:cubicBezTo>
                <a:cubicBezTo>
                  <a:pt x="3357" y="2126"/>
                  <a:pt x="3350" y="2126"/>
                  <a:pt x="3350" y="2120"/>
                </a:cubicBezTo>
                <a:cubicBezTo>
                  <a:pt x="3324" y="2120"/>
                  <a:pt x="3305" y="2126"/>
                  <a:pt x="3279" y="2114"/>
                </a:cubicBezTo>
                <a:cubicBezTo>
                  <a:pt x="3298" y="2088"/>
                  <a:pt x="3318" y="2081"/>
                  <a:pt x="3350" y="2075"/>
                </a:cubicBezTo>
                <a:cubicBezTo>
                  <a:pt x="3337" y="2017"/>
                  <a:pt x="3285" y="2017"/>
                  <a:pt x="3253" y="1971"/>
                </a:cubicBezTo>
                <a:cubicBezTo>
                  <a:pt x="3182" y="1894"/>
                  <a:pt x="3143" y="1829"/>
                  <a:pt x="3143" y="1726"/>
                </a:cubicBezTo>
                <a:cubicBezTo>
                  <a:pt x="3143" y="1648"/>
                  <a:pt x="3201" y="1615"/>
                  <a:pt x="3201" y="1538"/>
                </a:cubicBezTo>
                <a:cubicBezTo>
                  <a:pt x="3195" y="1493"/>
                  <a:pt x="3201" y="1467"/>
                  <a:pt x="3221" y="1422"/>
                </a:cubicBezTo>
                <a:cubicBezTo>
                  <a:pt x="3234" y="1396"/>
                  <a:pt x="3247" y="1363"/>
                  <a:pt x="3279" y="1363"/>
                </a:cubicBezTo>
                <a:cubicBezTo>
                  <a:pt x="3285" y="1363"/>
                  <a:pt x="3292" y="1370"/>
                  <a:pt x="3298" y="1370"/>
                </a:cubicBezTo>
                <a:cubicBezTo>
                  <a:pt x="3266" y="1279"/>
                  <a:pt x="3234" y="1227"/>
                  <a:pt x="3234" y="1131"/>
                </a:cubicBezTo>
                <a:cubicBezTo>
                  <a:pt x="3234" y="1085"/>
                  <a:pt x="3260" y="1072"/>
                  <a:pt x="3285" y="1027"/>
                </a:cubicBezTo>
                <a:lnTo>
                  <a:pt x="3285" y="1027"/>
                </a:lnTo>
                <a:cubicBezTo>
                  <a:pt x="3273" y="1027"/>
                  <a:pt x="3279" y="1027"/>
                  <a:pt x="3266" y="1027"/>
                </a:cubicBezTo>
                <a:cubicBezTo>
                  <a:pt x="3247" y="1027"/>
                  <a:pt x="3240" y="1034"/>
                  <a:pt x="3221" y="1034"/>
                </a:cubicBezTo>
                <a:cubicBezTo>
                  <a:pt x="3188" y="1034"/>
                  <a:pt x="3169" y="1021"/>
                  <a:pt x="3130" y="1014"/>
                </a:cubicBezTo>
                <a:cubicBezTo>
                  <a:pt x="3130" y="1085"/>
                  <a:pt x="3124" y="1124"/>
                  <a:pt x="3098" y="1189"/>
                </a:cubicBezTo>
                <a:cubicBezTo>
                  <a:pt x="3150" y="1376"/>
                  <a:pt x="3150" y="1376"/>
                  <a:pt x="3150" y="1376"/>
                </a:cubicBezTo>
                <a:cubicBezTo>
                  <a:pt x="3143" y="1428"/>
                  <a:pt x="3137" y="1467"/>
                  <a:pt x="3098" y="1506"/>
                </a:cubicBezTo>
                <a:cubicBezTo>
                  <a:pt x="3059" y="1480"/>
                  <a:pt x="3053" y="1454"/>
                  <a:pt x="3027" y="1415"/>
                </a:cubicBezTo>
                <a:cubicBezTo>
                  <a:pt x="3001" y="1370"/>
                  <a:pt x="2981" y="1350"/>
                  <a:pt x="2956" y="1305"/>
                </a:cubicBezTo>
                <a:cubicBezTo>
                  <a:pt x="2949" y="1292"/>
                  <a:pt x="2936" y="1273"/>
                  <a:pt x="2917" y="1266"/>
                </a:cubicBezTo>
                <a:cubicBezTo>
                  <a:pt x="2872" y="1240"/>
                  <a:pt x="2833" y="1247"/>
                  <a:pt x="2794" y="1215"/>
                </a:cubicBezTo>
                <a:cubicBezTo>
                  <a:pt x="2762" y="1189"/>
                  <a:pt x="2742" y="1176"/>
                  <a:pt x="2716" y="1143"/>
                </a:cubicBezTo>
                <a:cubicBezTo>
                  <a:pt x="2703" y="1124"/>
                  <a:pt x="2697" y="1098"/>
                  <a:pt x="2671" y="1098"/>
                </a:cubicBezTo>
                <a:cubicBezTo>
                  <a:pt x="2658" y="1098"/>
                  <a:pt x="2652" y="1105"/>
                  <a:pt x="2639" y="1111"/>
                </a:cubicBezTo>
                <a:cubicBezTo>
                  <a:pt x="2606" y="1118"/>
                  <a:pt x="2587" y="1118"/>
                  <a:pt x="2555" y="1131"/>
                </a:cubicBezTo>
                <a:cubicBezTo>
                  <a:pt x="2542" y="1137"/>
                  <a:pt x="2535" y="1143"/>
                  <a:pt x="2522" y="1143"/>
                </a:cubicBezTo>
                <a:cubicBezTo>
                  <a:pt x="2497" y="1143"/>
                  <a:pt x="2497" y="1105"/>
                  <a:pt x="2490" y="1079"/>
                </a:cubicBezTo>
                <a:cubicBezTo>
                  <a:pt x="2483" y="1046"/>
                  <a:pt x="2477" y="1027"/>
                  <a:pt x="2477" y="995"/>
                </a:cubicBezTo>
                <a:cubicBezTo>
                  <a:pt x="2477" y="956"/>
                  <a:pt x="2477" y="924"/>
                  <a:pt x="2497" y="891"/>
                </a:cubicBezTo>
                <a:cubicBezTo>
                  <a:pt x="2509" y="872"/>
                  <a:pt x="2529" y="865"/>
                  <a:pt x="2542" y="846"/>
                </a:cubicBezTo>
                <a:cubicBezTo>
                  <a:pt x="2561" y="827"/>
                  <a:pt x="2567" y="814"/>
                  <a:pt x="2581" y="794"/>
                </a:cubicBezTo>
                <a:cubicBezTo>
                  <a:pt x="2619" y="755"/>
                  <a:pt x="2645" y="723"/>
                  <a:pt x="2645" y="671"/>
                </a:cubicBezTo>
                <a:cubicBezTo>
                  <a:pt x="2645" y="614"/>
                  <a:pt x="2593" y="588"/>
                  <a:pt x="2567" y="537"/>
                </a:cubicBezTo>
                <a:cubicBezTo>
                  <a:pt x="2555" y="543"/>
                  <a:pt x="2548" y="549"/>
                  <a:pt x="2535" y="549"/>
                </a:cubicBezTo>
                <a:cubicBezTo>
                  <a:pt x="2451" y="549"/>
                  <a:pt x="2451" y="549"/>
                  <a:pt x="2451" y="549"/>
                </a:cubicBezTo>
                <a:cubicBezTo>
                  <a:pt x="2419" y="549"/>
                  <a:pt x="2419" y="517"/>
                  <a:pt x="2406" y="491"/>
                </a:cubicBezTo>
                <a:cubicBezTo>
                  <a:pt x="2393" y="465"/>
                  <a:pt x="2367" y="452"/>
                  <a:pt x="2367" y="420"/>
                </a:cubicBezTo>
                <a:cubicBezTo>
                  <a:pt x="2367" y="401"/>
                  <a:pt x="2393" y="394"/>
                  <a:pt x="2406" y="381"/>
                </a:cubicBezTo>
                <a:cubicBezTo>
                  <a:pt x="2406" y="271"/>
                  <a:pt x="2406" y="271"/>
                  <a:pt x="2406" y="271"/>
                </a:cubicBezTo>
                <a:cubicBezTo>
                  <a:pt x="2335" y="246"/>
                  <a:pt x="2283" y="246"/>
                  <a:pt x="2212" y="220"/>
                </a:cubicBezTo>
                <a:cubicBezTo>
                  <a:pt x="2199" y="213"/>
                  <a:pt x="2192" y="200"/>
                  <a:pt x="2179" y="194"/>
                </a:cubicBezTo>
                <a:cubicBezTo>
                  <a:pt x="2160" y="181"/>
                  <a:pt x="2141" y="181"/>
                  <a:pt x="2128" y="168"/>
                </a:cubicBezTo>
                <a:cubicBezTo>
                  <a:pt x="2115" y="161"/>
                  <a:pt x="2121" y="149"/>
                  <a:pt x="2115" y="136"/>
                </a:cubicBezTo>
                <a:cubicBezTo>
                  <a:pt x="2089" y="84"/>
                  <a:pt x="2076" y="58"/>
                  <a:pt x="2063" y="0"/>
                </a:cubicBezTo>
                <a:lnTo>
                  <a:pt x="2063" y="0"/>
                </a:lnTo>
                <a:cubicBezTo>
                  <a:pt x="2024" y="26"/>
                  <a:pt x="2011" y="45"/>
                  <a:pt x="1986" y="84"/>
                </a:cubicBezTo>
                <a:cubicBezTo>
                  <a:pt x="1973" y="103"/>
                  <a:pt x="1960" y="123"/>
                  <a:pt x="1960" y="155"/>
                </a:cubicBezTo>
                <a:cubicBezTo>
                  <a:pt x="1960" y="252"/>
                  <a:pt x="1960" y="252"/>
                  <a:pt x="1960" y="252"/>
                </a:cubicBezTo>
                <a:cubicBezTo>
                  <a:pt x="1927" y="252"/>
                  <a:pt x="1927" y="252"/>
                  <a:pt x="1927" y="252"/>
                </a:cubicBezTo>
                <a:cubicBezTo>
                  <a:pt x="1908" y="252"/>
                  <a:pt x="1895" y="233"/>
                  <a:pt x="1876" y="233"/>
                </a:cubicBezTo>
                <a:cubicBezTo>
                  <a:pt x="1850" y="233"/>
                  <a:pt x="1837" y="239"/>
                  <a:pt x="1817" y="239"/>
                </a:cubicBezTo>
                <a:cubicBezTo>
                  <a:pt x="1785" y="239"/>
                  <a:pt x="1766" y="233"/>
                  <a:pt x="1746" y="220"/>
                </a:cubicBezTo>
                <a:cubicBezTo>
                  <a:pt x="1720" y="207"/>
                  <a:pt x="1720" y="181"/>
                  <a:pt x="1701" y="181"/>
                </a:cubicBezTo>
                <a:cubicBezTo>
                  <a:pt x="1688" y="181"/>
                  <a:pt x="1675" y="187"/>
                  <a:pt x="1662" y="194"/>
                </a:cubicBezTo>
                <a:cubicBezTo>
                  <a:pt x="1643" y="194"/>
                  <a:pt x="1630" y="194"/>
                  <a:pt x="1610" y="194"/>
                </a:cubicBezTo>
                <a:cubicBezTo>
                  <a:pt x="1584" y="200"/>
                  <a:pt x="1572" y="220"/>
                  <a:pt x="1565" y="246"/>
                </a:cubicBezTo>
                <a:cubicBezTo>
                  <a:pt x="1559" y="259"/>
                  <a:pt x="1559" y="278"/>
                  <a:pt x="1546" y="278"/>
                </a:cubicBezTo>
                <a:cubicBezTo>
                  <a:pt x="1513" y="278"/>
                  <a:pt x="1500" y="265"/>
                  <a:pt x="1475" y="265"/>
                </a:cubicBezTo>
                <a:cubicBezTo>
                  <a:pt x="1416" y="265"/>
                  <a:pt x="1371" y="284"/>
                  <a:pt x="1319" y="252"/>
                </a:cubicBezTo>
                <a:cubicBezTo>
                  <a:pt x="1300" y="239"/>
                  <a:pt x="1300" y="220"/>
                  <a:pt x="1287" y="207"/>
                </a:cubicBezTo>
                <a:cubicBezTo>
                  <a:pt x="1274" y="194"/>
                  <a:pt x="1261" y="194"/>
                  <a:pt x="1248" y="181"/>
                </a:cubicBezTo>
                <a:cubicBezTo>
                  <a:pt x="1222" y="161"/>
                  <a:pt x="1222" y="136"/>
                  <a:pt x="1196" y="116"/>
                </a:cubicBezTo>
                <a:cubicBezTo>
                  <a:pt x="1190" y="110"/>
                  <a:pt x="1190" y="97"/>
                  <a:pt x="1184" y="97"/>
                </a:cubicBezTo>
                <a:cubicBezTo>
                  <a:pt x="1151" y="97"/>
                  <a:pt x="1132" y="103"/>
                  <a:pt x="1106" y="116"/>
                </a:cubicBezTo>
                <a:cubicBezTo>
                  <a:pt x="1087" y="129"/>
                  <a:pt x="1080" y="142"/>
                  <a:pt x="1061" y="142"/>
                </a:cubicBezTo>
                <a:cubicBezTo>
                  <a:pt x="1028" y="142"/>
                  <a:pt x="1015" y="110"/>
                  <a:pt x="983" y="110"/>
                </a:cubicBezTo>
                <a:cubicBezTo>
                  <a:pt x="970" y="110"/>
                  <a:pt x="964" y="123"/>
                  <a:pt x="957" y="136"/>
                </a:cubicBezTo>
                <a:cubicBezTo>
                  <a:pt x="944" y="155"/>
                  <a:pt x="944" y="168"/>
                  <a:pt x="938" y="187"/>
                </a:cubicBezTo>
                <a:cubicBezTo>
                  <a:pt x="931" y="220"/>
                  <a:pt x="918" y="239"/>
                  <a:pt x="912" y="278"/>
                </a:cubicBezTo>
                <a:cubicBezTo>
                  <a:pt x="905" y="297"/>
                  <a:pt x="905" y="323"/>
                  <a:pt x="886" y="323"/>
                </a:cubicBezTo>
                <a:cubicBezTo>
                  <a:pt x="873" y="323"/>
                  <a:pt x="860" y="323"/>
                  <a:pt x="854" y="310"/>
                </a:cubicBezTo>
                <a:cubicBezTo>
                  <a:pt x="841" y="297"/>
                  <a:pt x="847" y="278"/>
                  <a:pt x="841" y="259"/>
                </a:cubicBezTo>
                <a:cubicBezTo>
                  <a:pt x="828" y="239"/>
                  <a:pt x="808" y="233"/>
                  <a:pt x="796" y="220"/>
                </a:cubicBezTo>
                <a:cubicBezTo>
                  <a:pt x="750" y="175"/>
                  <a:pt x="750" y="136"/>
                  <a:pt x="705" y="97"/>
                </a:cubicBezTo>
                <a:cubicBezTo>
                  <a:pt x="698" y="97"/>
                  <a:pt x="692" y="103"/>
                  <a:pt x="686" y="97"/>
                </a:cubicBezTo>
                <a:cubicBezTo>
                  <a:pt x="666" y="181"/>
                  <a:pt x="679" y="239"/>
                  <a:pt x="634" y="310"/>
                </a:cubicBezTo>
                <a:cubicBezTo>
                  <a:pt x="608" y="349"/>
                  <a:pt x="569" y="349"/>
                  <a:pt x="530" y="362"/>
                </a:cubicBezTo>
                <a:cubicBezTo>
                  <a:pt x="511" y="375"/>
                  <a:pt x="492" y="375"/>
                  <a:pt x="479" y="394"/>
                </a:cubicBezTo>
                <a:cubicBezTo>
                  <a:pt x="459" y="407"/>
                  <a:pt x="453" y="433"/>
                  <a:pt x="427" y="433"/>
                </a:cubicBezTo>
                <a:cubicBezTo>
                  <a:pt x="414" y="433"/>
                  <a:pt x="408" y="420"/>
                  <a:pt x="394" y="414"/>
                </a:cubicBezTo>
                <a:cubicBezTo>
                  <a:pt x="349" y="388"/>
                  <a:pt x="323" y="362"/>
                  <a:pt x="272" y="362"/>
                </a:cubicBezTo>
                <a:cubicBezTo>
                  <a:pt x="233" y="362"/>
                  <a:pt x="220" y="401"/>
                  <a:pt x="188" y="401"/>
                </a:cubicBezTo>
                <a:cubicBezTo>
                  <a:pt x="149" y="401"/>
                  <a:pt x="129" y="381"/>
                  <a:pt x="97" y="362"/>
                </a:cubicBezTo>
                <a:cubicBezTo>
                  <a:pt x="84" y="356"/>
                  <a:pt x="78" y="336"/>
                  <a:pt x="65" y="336"/>
                </a:cubicBezTo>
                <a:cubicBezTo>
                  <a:pt x="58" y="336"/>
                  <a:pt x="52" y="349"/>
                  <a:pt x="45" y="349"/>
                </a:cubicBezTo>
                <a:lnTo>
                  <a:pt x="45" y="349"/>
                </a:lnTo>
                <a:cubicBezTo>
                  <a:pt x="32" y="401"/>
                  <a:pt x="0" y="427"/>
                  <a:pt x="0" y="485"/>
                </a:cubicBezTo>
                <a:cubicBezTo>
                  <a:pt x="0" y="504"/>
                  <a:pt x="13" y="517"/>
                  <a:pt x="19" y="537"/>
                </a:cubicBezTo>
                <a:cubicBezTo>
                  <a:pt x="32" y="569"/>
                  <a:pt x="13" y="595"/>
                  <a:pt x="32" y="621"/>
                </a:cubicBezTo>
                <a:cubicBezTo>
                  <a:pt x="39" y="634"/>
                  <a:pt x="58" y="640"/>
                  <a:pt x="65" y="647"/>
                </a:cubicBezTo>
                <a:cubicBezTo>
                  <a:pt x="97" y="666"/>
                  <a:pt x="123" y="684"/>
                  <a:pt x="129" y="723"/>
                </a:cubicBezTo>
                <a:cubicBezTo>
                  <a:pt x="136" y="762"/>
                  <a:pt x="142" y="788"/>
                  <a:pt x="162" y="827"/>
                </a:cubicBezTo>
                <a:cubicBezTo>
                  <a:pt x="181" y="878"/>
                  <a:pt x="226" y="898"/>
                  <a:pt x="226" y="956"/>
                </a:cubicBezTo>
                <a:cubicBezTo>
                  <a:pt x="226" y="982"/>
                  <a:pt x="220" y="995"/>
                  <a:pt x="220" y="1014"/>
                </a:cubicBezTo>
                <a:cubicBezTo>
                  <a:pt x="220" y="1034"/>
                  <a:pt x="239" y="1034"/>
                  <a:pt x="252" y="1040"/>
                </a:cubicBezTo>
                <a:cubicBezTo>
                  <a:pt x="278" y="1059"/>
                  <a:pt x="291" y="1072"/>
                  <a:pt x="323" y="1092"/>
                </a:cubicBezTo>
                <a:cubicBezTo>
                  <a:pt x="349" y="1105"/>
                  <a:pt x="369" y="1131"/>
                  <a:pt x="369" y="1163"/>
                </a:cubicBezTo>
                <a:cubicBezTo>
                  <a:pt x="369" y="1182"/>
                  <a:pt x="362" y="1195"/>
                  <a:pt x="362" y="1215"/>
                </a:cubicBezTo>
                <a:cubicBezTo>
                  <a:pt x="356" y="1227"/>
                  <a:pt x="362" y="1240"/>
                  <a:pt x="362" y="1253"/>
                </a:cubicBezTo>
                <a:cubicBezTo>
                  <a:pt x="356" y="1273"/>
                  <a:pt x="336" y="1279"/>
                  <a:pt x="336" y="1305"/>
                </a:cubicBezTo>
                <a:cubicBezTo>
                  <a:pt x="336" y="1409"/>
                  <a:pt x="336" y="1409"/>
                  <a:pt x="336" y="1409"/>
                </a:cubicBezTo>
                <a:cubicBezTo>
                  <a:pt x="336" y="1428"/>
                  <a:pt x="349" y="1441"/>
                  <a:pt x="356" y="1460"/>
                </a:cubicBezTo>
                <a:cubicBezTo>
                  <a:pt x="369" y="1486"/>
                  <a:pt x="375" y="1506"/>
                  <a:pt x="388" y="1531"/>
                </a:cubicBezTo>
                <a:cubicBezTo>
                  <a:pt x="401" y="1551"/>
                  <a:pt x="420" y="1564"/>
                  <a:pt x="420" y="1590"/>
                </a:cubicBezTo>
                <a:cubicBezTo>
                  <a:pt x="420" y="1615"/>
                  <a:pt x="408" y="1635"/>
                  <a:pt x="408" y="1661"/>
                </a:cubicBezTo>
                <a:cubicBezTo>
                  <a:pt x="408" y="1680"/>
                  <a:pt x="453" y="1732"/>
                  <a:pt x="453" y="1745"/>
                </a:cubicBezTo>
                <a:lnTo>
                  <a:pt x="453" y="1745"/>
                </a:lnTo>
                <a:cubicBezTo>
                  <a:pt x="517" y="1777"/>
                  <a:pt x="563" y="1784"/>
                  <a:pt x="634" y="1810"/>
                </a:cubicBezTo>
                <a:cubicBezTo>
                  <a:pt x="653" y="1816"/>
                  <a:pt x="673" y="1816"/>
                  <a:pt x="686" y="1829"/>
                </a:cubicBezTo>
                <a:cubicBezTo>
                  <a:pt x="698" y="1848"/>
                  <a:pt x="698" y="1861"/>
                  <a:pt x="698" y="1887"/>
                </a:cubicBezTo>
                <a:cubicBezTo>
                  <a:pt x="698" y="1913"/>
                  <a:pt x="705" y="1932"/>
                  <a:pt x="705" y="1958"/>
                </a:cubicBezTo>
                <a:cubicBezTo>
                  <a:pt x="705" y="1997"/>
                  <a:pt x="673" y="2017"/>
                  <a:pt x="673" y="2062"/>
                </a:cubicBezTo>
                <a:cubicBezTo>
                  <a:pt x="673" y="2094"/>
                  <a:pt x="686" y="2107"/>
                  <a:pt x="686" y="2139"/>
                </a:cubicBezTo>
                <a:cubicBezTo>
                  <a:pt x="686" y="2172"/>
                  <a:pt x="673" y="2185"/>
                  <a:pt x="673" y="2217"/>
                </a:cubicBezTo>
                <a:cubicBezTo>
                  <a:pt x="673" y="2307"/>
                  <a:pt x="673" y="2307"/>
                  <a:pt x="673" y="2307"/>
                </a:cubicBezTo>
                <a:cubicBezTo>
                  <a:pt x="673" y="2321"/>
                  <a:pt x="686" y="2327"/>
                  <a:pt x="686" y="2340"/>
                </a:cubicBezTo>
                <a:cubicBezTo>
                  <a:pt x="686" y="2437"/>
                  <a:pt x="686" y="2437"/>
                  <a:pt x="686" y="2437"/>
                </a:cubicBezTo>
                <a:cubicBezTo>
                  <a:pt x="731" y="2437"/>
                  <a:pt x="750" y="2456"/>
                  <a:pt x="789" y="2469"/>
                </a:cubicBezTo>
                <a:cubicBezTo>
                  <a:pt x="841" y="2489"/>
                  <a:pt x="886" y="2482"/>
                  <a:pt x="938" y="2489"/>
                </a:cubicBezTo>
                <a:lnTo>
                  <a:pt x="938" y="2489"/>
                </a:lnTo>
                <a:cubicBezTo>
                  <a:pt x="977" y="2502"/>
                  <a:pt x="1015" y="2508"/>
                  <a:pt x="1054" y="2521"/>
                </a:cubicBezTo>
                <a:cubicBezTo>
                  <a:pt x="1093" y="2540"/>
                  <a:pt x="1106" y="2566"/>
                  <a:pt x="1145" y="2586"/>
                </a:cubicBezTo>
                <a:cubicBezTo>
                  <a:pt x="1184" y="2605"/>
                  <a:pt x="1216" y="2598"/>
                  <a:pt x="1268" y="2605"/>
                </a:cubicBezTo>
                <a:cubicBezTo>
                  <a:pt x="1332" y="2611"/>
                  <a:pt x="1365" y="2637"/>
                  <a:pt x="1423" y="2657"/>
                </a:cubicBezTo>
                <a:cubicBezTo>
                  <a:pt x="1488" y="2676"/>
                  <a:pt x="1533" y="2676"/>
                  <a:pt x="1591" y="2709"/>
                </a:cubicBezTo>
                <a:cubicBezTo>
                  <a:pt x="1649" y="2741"/>
                  <a:pt x="1675" y="2779"/>
                  <a:pt x="1733" y="2825"/>
                </a:cubicBezTo>
                <a:cubicBezTo>
                  <a:pt x="1766" y="2857"/>
                  <a:pt x="1779" y="2877"/>
                  <a:pt x="1817" y="2896"/>
                </a:cubicBezTo>
                <a:cubicBezTo>
                  <a:pt x="1850" y="2915"/>
                  <a:pt x="1876" y="2928"/>
                  <a:pt x="1908" y="2954"/>
                </a:cubicBezTo>
                <a:cubicBezTo>
                  <a:pt x="1973" y="3006"/>
                  <a:pt x="2024" y="3019"/>
                  <a:pt x="2102" y="3058"/>
                </a:cubicBezTo>
                <a:cubicBezTo>
                  <a:pt x="2115" y="3064"/>
                  <a:pt x="2121" y="3077"/>
                  <a:pt x="2128" y="3090"/>
                </a:cubicBezTo>
                <a:cubicBezTo>
                  <a:pt x="2141" y="3116"/>
                  <a:pt x="2147" y="3129"/>
                  <a:pt x="2154" y="3155"/>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9" name="Freeform 91"/>
          <p:cNvSpPr>
            <a:spLocks noChangeArrowheads="1"/>
          </p:cNvSpPr>
          <p:nvPr/>
        </p:nvSpPr>
        <p:spPr bwMode="auto">
          <a:xfrm>
            <a:off x="7614471" y="9772485"/>
            <a:ext cx="2886147" cy="2511202"/>
          </a:xfrm>
          <a:custGeom>
            <a:avLst/>
            <a:gdLst>
              <a:gd name="T0" fmla="*/ 356 w 2885"/>
              <a:gd name="T1" fmla="*/ 0 h 2510"/>
              <a:gd name="T2" fmla="*/ 530 w 2885"/>
              <a:gd name="T3" fmla="*/ 84 h 2510"/>
              <a:gd name="T4" fmla="*/ 718 w 2885"/>
              <a:gd name="T5" fmla="*/ 265 h 2510"/>
              <a:gd name="T6" fmla="*/ 841 w 2885"/>
              <a:gd name="T7" fmla="*/ 394 h 2510"/>
              <a:gd name="T8" fmla="*/ 1048 w 2885"/>
              <a:gd name="T9" fmla="*/ 472 h 2510"/>
              <a:gd name="T10" fmla="*/ 1261 w 2885"/>
              <a:gd name="T11" fmla="*/ 388 h 2510"/>
              <a:gd name="T12" fmla="*/ 1384 w 2885"/>
              <a:gd name="T13" fmla="*/ 394 h 2510"/>
              <a:gd name="T14" fmla="*/ 1578 w 2885"/>
              <a:gd name="T15" fmla="*/ 478 h 2510"/>
              <a:gd name="T16" fmla="*/ 1791 w 2885"/>
              <a:gd name="T17" fmla="*/ 601 h 2510"/>
              <a:gd name="T18" fmla="*/ 1766 w 2885"/>
              <a:gd name="T19" fmla="*/ 465 h 2510"/>
              <a:gd name="T20" fmla="*/ 1772 w 2885"/>
              <a:gd name="T21" fmla="*/ 304 h 2510"/>
              <a:gd name="T22" fmla="*/ 1791 w 2885"/>
              <a:gd name="T23" fmla="*/ 232 h 2510"/>
              <a:gd name="T24" fmla="*/ 2037 w 2885"/>
              <a:gd name="T25" fmla="*/ 355 h 2510"/>
              <a:gd name="T26" fmla="*/ 2121 w 2885"/>
              <a:gd name="T27" fmla="*/ 569 h 2510"/>
              <a:gd name="T28" fmla="*/ 2289 w 2885"/>
              <a:gd name="T29" fmla="*/ 802 h 2510"/>
              <a:gd name="T30" fmla="*/ 2341 w 2885"/>
              <a:gd name="T31" fmla="*/ 957 h 2510"/>
              <a:gd name="T32" fmla="*/ 2425 w 2885"/>
              <a:gd name="T33" fmla="*/ 1164 h 2510"/>
              <a:gd name="T34" fmla="*/ 2619 w 2885"/>
              <a:gd name="T35" fmla="*/ 1565 h 2510"/>
              <a:gd name="T36" fmla="*/ 2826 w 2885"/>
              <a:gd name="T37" fmla="*/ 2024 h 2510"/>
              <a:gd name="T38" fmla="*/ 2884 w 2885"/>
              <a:gd name="T39" fmla="*/ 2250 h 2510"/>
              <a:gd name="T40" fmla="*/ 2729 w 2885"/>
              <a:gd name="T41" fmla="*/ 2386 h 2510"/>
              <a:gd name="T42" fmla="*/ 2613 w 2885"/>
              <a:gd name="T43" fmla="*/ 2366 h 2510"/>
              <a:gd name="T44" fmla="*/ 2516 w 2885"/>
              <a:gd name="T45" fmla="*/ 2308 h 2510"/>
              <a:gd name="T46" fmla="*/ 2250 w 2885"/>
              <a:gd name="T47" fmla="*/ 2198 h 2510"/>
              <a:gd name="T48" fmla="*/ 2005 w 2885"/>
              <a:gd name="T49" fmla="*/ 2153 h 2510"/>
              <a:gd name="T50" fmla="*/ 1571 w 2885"/>
              <a:gd name="T51" fmla="*/ 2509 h 2510"/>
              <a:gd name="T52" fmla="*/ 1410 w 2885"/>
              <a:gd name="T53" fmla="*/ 2334 h 2510"/>
              <a:gd name="T54" fmla="*/ 1390 w 2885"/>
              <a:gd name="T55" fmla="*/ 2153 h 2510"/>
              <a:gd name="T56" fmla="*/ 1390 w 2885"/>
              <a:gd name="T57" fmla="*/ 2069 h 2510"/>
              <a:gd name="T58" fmla="*/ 1216 w 2885"/>
              <a:gd name="T59" fmla="*/ 1914 h 2510"/>
              <a:gd name="T60" fmla="*/ 976 w 2885"/>
              <a:gd name="T61" fmla="*/ 1830 h 2510"/>
              <a:gd name="T62" fmla="*/ 808 w 2885"/>
              <a:gd name="T63" fmla="*/ 1771 h 2510"/>
              <a:gd name="T64" fmla="*/ 666 w 2885"/>
              <a:gd name="T65" fmla="*/ 1675 h 2510"/>
              <a:gd name="T66" fmla="*/ 685 w 2885"/>
              <a:gd name="T67" fmla="*/ 1616 h 2510"/>
              <a:gd name="T68" fmla="*/ 459 w 2885"/>
              <a:gd name="T69" fmla="*/ 1545 h 2510"/>
              <a:gd name="T70" fmla="*/ 375 w 2885"/>
              <a:gd name="T71" fmla="*/ 1558 h 2510"/>
              <a:gd name="T72" fmla="*/ 285 w 2885"/>
              <a:gd name="T73" fmla="*/ 1429 h 2510"/>
              <a:gd name="T74" fmla="*/ 162 w 2885"/>
              <a:gd name="T75" fmla="*/ 1299 h 2510"/>
              <a:gd name="T76" fmla="*/ 492 w 2885"/>
              <a:gd name="T77" fmla="*/ 931 h 2510"/>
              <a:gd name="T78" fmla="*/ 155 w 2885"/>
              <a:gd name="T79" fmla="*/ 1151 h 2510"/>
              <a:gd name="T80" fmla="*/ 0 w 2885"/>
              <a:gd name="T81" fmla="*/ 1196 h 2510"/>
              <a:gd name="T82" fmla="*/ 26 w 2885"/>
              <a:gd name="T83" fmla="*/ 1138 h 2510"/>
              <a:gd name="T84" fmla="*/ 90 w 2885"/>
              <a:gd name="T85" fmla="*/ 1106 h 2510"/>
              <a:gd name="T86" fmla="*/ 65 w 2885"/>
              <a:gd name="T87" fmla="*/ 1041 h 2510"/>
              <a:gd name="T88" fmla="*/ 6 w 2885"/>
              <a:gd name="T89" fmla="*/ 989 h 2510"/>
              <a:gd name="T90" fmla="*/ 52 w 2885"/>
              <a:gd name="T91" fmla="*/ 840 h 2510"/>
              <a:gd name="T92" fmla="*/ 129 w 2885"/>
              <a:gd name="T93" fmla="*/ 692 h 2510"/>
              <a:gd name="T94" fmla="*/ 200 w 2885"/>
              <a:gd name="T95" fmla="*/ 653 h 2510"/>
              <a:gd name="T96" fmla="*/ 226 w 2885"/>
              <a:gd name="T97" fmla="*/ 498 h 2510"/>
              <a:gd name="T98" fmla="*/ 272 w 2885"/>
              <a:gd name="T99" fmla="*/ 239 h 2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85" h="2510">
                <a:moveTo>
                  <a:pt x="356" y="0"/>
                </a:moveTo>
                <a:lnTo>
                  <a:pt x="356" y="0"/>
                </a:lnTo>
                <a:cubicBezTo>
                  <a:pt x="407" y="19"/>
                  <a:pt x="433" y="19"/>
                  <a:pt x="479" y="32"/>
                </a:cubicBezTo>
                <a:cubicBezTo>
                  <a:pt x="504" y="38"/>
                  <a:pt x="511" y="64"/>
                  <a:pt x="530" y="84"/>
                </a:cubicBezTo>
                <a:cubicBezTo>
                  <a:pt x="556" y="110"/>
                  <a:pt x="576" y="129"/>
                  <a:pt x="601" y="161"/>
                </a:cubicBezTo>
                <a:cubicBezTo>
                  <a:pt x="640" y="207"/>
                  <a:pt x="679" y="226"/>
                  <a:pt x="718" y="265"/>
                </a:cubicBezTo>
                <a:cubicBezTo>
                  <a:pt x="744" y="297"/>
                  <a:pt x="744" y="323"/>
                  <a:pt x="769" y="355"/>
                </a:cubicBezTo>
                <a:cubicBezTo>
                  <a:pt x="789" y="381"/>
                  <a:pt x="815" y="381"/>
                  <a:pt x="841" y="394"/>
                </a:cubicBezTo>
                <a:cubicBezTo>
                  <a:pt x="886" y="414"/>
                  <a:pt x="918" y="426"/>
                  <a:pt x="970" y="439"/>
                </a:cubicBezTo>
                <a:cubicBezTo>
                  <a:pt x="996" y="452"/>
                  <a:pt x="1015" y="472"/>
                  <a:pt x="1048" y="472"/>
                </a:cubicBezTo>
                <a:cubicBezTo>
                  <a:pt x="1080" y="472"/>
                  <a:pt x="1093" y="452"/>
                  <a:pt x="1125" y="439"/>
                </a:cubicBezTo>
                <a:cubicBezTo>
                  <a:pt x="1177" y="420"/>
                  <a:pt x="1209" y="407"/>
                  <a:pt x="1261" y="388"/>
                </a:cubicBezTo>
                <a:cubicBezTo>
                  <a:pt x="1294" y="381"/>
                  <a:pt x="1313" y="362"/>
                  <a:pt x="1345" y="362"/>
                </a:cubicBezTo>
                <a:cubicBezTo>
                  <a:pt x="1364" y="362"/>
                  <a:pt x="1371" y="381"/>
                  <a:pt x="1384" y="394"/>
                </a:cubicBezTo>
                <a:cubicBezTo>
                  <a:pt x="1416" y="414"/>
                  <a:pt x="1436" y="420"/>
                  <a:pt x="1475" y="433"/>
                </a:cubicBezTo>
                <a:cubicBezTo>
                  <a:pt x="1513" y="446"/>
                  <a:pt x="1539" y="459"/>
                  <a:pt x="1578" y="478"/>
                </a:cubicBezTo>
                <a:cubicBezTo>
                  <a:pt x="1617" y="504"/>
                  <a:pt x="1649" y="504"/>
                  <a:pt x="1688" y="536"/>
                </a:cubicBezTo>
                <a:cubicBezTo>
                  <a:pt x="1720" y="569"/>
                  <a:pt x="1746" y="601"/>
                  <a:pt x="1791" y="601"/>
                </a:cubicBezTo>
                <a:cubicBezTo>
                  <a:pt x="1804" y="601"/>
                  <a:pt x="1811" y="595"/>
                  <a:pt x="1824" y="595"/>
                </a:cubicBezTo>
                <a:cubicBezTo>
                  <a:pt x="1766" y="465"/>
                  <a:pt x="1766" y="465"/>
                  <a:pt x="1766" y="465"/>
                </a:cubicBezTo>
                <a:cubicBezTo>
                  <a:pt x="1785" y="439"/>
                  <a:pt x="1798" y="414"/>
                  <a:pt x="1798" y="381"/>
                </a:cubicBezTo>
                <a:cubicBezTo>
                  <a:pt x="1798" y="349"/>
                  <a:pt x="1772" y="336"/>
                  <a:pt x="1772" y="304"/>
                </a:cubicBezTo>
                <a:cubicBezTo>
                  <a:pt x="1772" y="278"/>
                  <a:pt x="1785" y="258"/>
                  <a:pt x="1791" y="232"/>
                </a:cubicBezTo>
                <a:lnTo>
                  <a:pt x="1791" y="232"/>
                </a:lnTo>
                <a:cubicBezTo>
                  <a:pt x="1811" y="245"/>
                  <a:pt x="1830" y="252"/>
                  <a:pt x="1850" y="265"/>
                </a:cubicBezTo>
                <a:cubicBezTo>
                  <a:pt x="1921" y="304"/>
                  <a:pt x="1966" y="310"/>
                  <a:pt x="2037" y="355"/>
                </a:cubicBezTo>
                <a:cubicBezTo>
                  <a:pt x="2102" y="394"/>
                  <a:pt x="2134" y="452"/>
                  <a:pt x="2134" y="530"/>
                </a:cubicBezTo>
                <a:cubicBezTo>
                  <a:pt x="2134" y="549"/>
                  <a:pt x="2121" y="556"/>
                  <a:pt x="2121" y="569"/>
                </a:cubicBezTo>
                <a:cubicBezTo>
                  <a:pt x="2121" y="601"/>
                  <a:pt x="2147" y="607"/>
                  <a:pt x="2160" y="640"/>
                </a:cubicBezTo>
                <a:cubicBezTo>
                  <a:pt x="2199" y="711"/>
                  <a:pt x="2238" y="743"/>
                  <a:pt x="2289" y="802"/>
                </a:cubicBezTo>
                <a:cubicBezTo>
                  <a:pt x="2322" y="834"/>
                  <a:pt x="2348" y="860"/>
                  <a:pt x="2348" y="905"/>
                </a:cubicBezTo>
                <a:cubicBezTo>
                  <a:pt x="2348" y="924"/>
                  <a:pt x="2341" y="937"/>
                  <a:pt x="2341" y="957"/>
                </a:cubicBezTo>
                <a:cubicBezTo>
                  <a:pt x="2341" y="983"/>
                  <a:pt x="2341" y="995"/>
                  <a:pt x="2341" y="1021"/>
                </a:cubicBezTo>
                <a:cubicBezTo>
                  <a:pt x="2380" y="1073"/>
                  <a:pt x="2393" y="1106"/>
                  <a:pt x="2425" y="1164"/>
                </a:cubicBezTo>
                <a:cubicBezTo>
                  <a:pt x="2484" y="1261"/>
                  <a:pt x="2529" y="1312"/>
                  <a:pt x="2574" y="1416"/>
                </a:cubicBezTo>
                <a:cubicBezTo>
                  <a:pt x="2600" y="1468"/>
                  <a:pt x="2593" y="1513"/>
                  <a:pt x="2619" y="1565"/>
                </a:cubicBezTo>
                <a:cubicBezTo>
                  <a:pt x="2658" y="1649"/>
                  <a:pt x="2697" y="1687"/>
                  <a:pt x="2729" y="1771"/>
                </a:cubicBezTo>
                <a:cubicBezTo>
                  <a:pt x="2774" y="1862"/>
                  <a:pt x="2787" y="1920"/>
                  <a:pt x="2826" y="2024"/>
                </a:cubicBezTo>
                <a:cubicBezTo>
                  <a:pt x="2852" y="2095"/>
                  <a:pt x="2884" y="2134"/>
                  <a:pt x="2884" y="2211"/>
                </a:cubicBezTo>
                <a:cubicBezTo>
                  <a:pt x="2884" y="2250"/>
                  <a:pt x="2884" y="2250"/>
                  <a:pt x="2884" y="2250"/>
                </a:cubicBezTo>
                <a:cubicBezTo>
                  <a:pt x="2884" y="2289"/>
                  <a:pt x="2884" y="2321"/>
                  <a:pt x="2859" y="2347"/>
                </a:cubicBezTo>
                <a:cubicBezTo>
                  <a:pt x="2826" y="2386"/>
                  <a:pt x="2781" y="2386"/>
                  <a:pt x="2729" y="2386"/>
                </a:cubicBezTo>
                <a:cubicBezTo>
                  <a:pt x="2684" y="2386"/>
                  <a:pt x="2684" y="2386"/>
                  <a:pt x="2684" y="2386"/>
                </a:cubicBezTo>
                <a:cubicBezTo>
                  <a:pt x="2658" y="2386"/>
                  <a:pt x="2639" y="2373"/>
                  <a:pt x="2613" y="2366"/>
                </a:cubicBezTo>
                <a:cubicBezTo>
                  <a:pt x="2587" y="2366"/>
                  <a:pt x="2568" y="2373"/>
                  <a:pt x="2548" y="2354"/>
                </a:cubicBezTo>
                <a:cubicBezTo>
                  <a:pt x="2529" y="2341"/>
                  <a:pt x="2529" y="2321"/>
                  <a:pt x="2516" y="2308"/>
                </a:cubicBezTo>
                <a:cubicBezTo>
                  <a:pt x="2464" y="2257"/>
                  <a:pt x="2432" y="2218"/>
                  <a:pt x="2361" y="2211"/>
                </a:cubicBezTo>
                <a:cubicBezTo>
                  <a:pt x="2322" y="2205"/>
                  <a:pt x="2296" y="2211"/>
                  <a:pt x="2250" y="2198"/>
                </a:cubicBezTo>
                <a:cubicBezTo>
                  <a:pt x="2231" y="2198"/>
                  <a:pt x="2225" y="2185"/>
                  <a:pt x="2205" y="2179"/>
                </a:cubicBezTo>
                <a:cubicBezTo>
                  <a:pt x="2128" y="2153"/>
                  <a:pt x="2082" y="2153"/>
                  <a:pt x="2005" y="2153"/>
                </a:cubicBezTo>
                <a:cubicBezTo>
                  <a:pt x="1843" y="2153"/>
                  <a:pt x="1759" y="2257"/>
                  <a:pt x="1656" y="2379"/>
                </a:cubicBezTo>
                <a:cubicBezTo>
                  <a:pt x="1617" y="2431"/>
                  <a:pt x="1617" y="2477"/>
                  <a:pt x="1571" y="2509"/>
                </a:cubicBezTo>
                <a:cubicBezTo>
                  <a:pt x="1539" y="2477"/>
                  <a:pt x="1533" y="2451"/>
                  <a:pt x="1500" y="2418"/>
                </a:cubicBezTo>
                <a:cubicBezTo>
                  <a:pt x="1468" y="2379"/>
                  <a:pt x="1436" y="2373"/>
                  <a:pt x="1410" y="2334"/>
                </a:cubicBezTo>
                <a:cubicBezTo>
                  <a:pt x="1384" y="2295"/>
                  <a:pt x="1390" y="2263"/>
                  <a:pt x="1390" y="2211"/>
                </a:cubicBezTo>
                <a:cubicBezTo>
                  <a:pt x="1390" y="2153"/>
                  <a:pt x="1390" y="2153"/>
                  <a:pt x="1390" y="2153"/>
                </a:cubicBezTo>
                <a:cubicBezTo>
                  <a:pt x="1390" y="2147"/>
                  <a:pt x="1390" y="2147"/>
                  <a:pt x="1390" y="2140"/>
                </a:cubicBezTo>
                <a:cubicBezTo>
                  <a:pt x="1390" y="2114"/>
                  <a:pt x="1390" y="2101"/>
                  <a:pt x="1390" y="2069"/>
                </a:cubicBezTo>
                <a:cubicBezTo>
                  <a:pt x="1390" y="2024"/>
                  <a:pt x="1332" y="2017"/>
                  <a:pt x="1294" y="1991"/>
                </a:cubicBezTo>
                <a:cubicBezTo>
                  <a:pt x="1248" y="1985"/>
                  <a:pt x="1235" y="1953"/>
                  <a:pt x="1216" y="1914"/>
                </a:cubicBezTo>
                <a:cubicBezTo>
                  <a:pt x="1209" y="1933"/>
                  <a:pt x="1209" y="1946"/>
                  <a:pt x="1203" y="1966"/>
                </a:cubicBezTo>
                <a:cubicBezTo>
                  <a:pt x="1099" y="1933"/>
                  <a:pt x="1061" y="1888"/>
                  <a:pt x="976" y="1830"/>
                </a:cubicBezTo>
                <a:cubicBezTo>
                  <a:pt x="944" y="1804"/>
                  <a:pt x="925" y="1771"/>
                  <a:pt x="886" y="1771"/>
                </a:cubicBezTo>
                <a:cubicBezTo>
                  <a:pt x="808" y="1771"/>
                  <a:pt x="808" y="1771"/>
                  <a:pt x="808" y="1771"/>
                </a:cubicBezTo>
                <a:cubicBezTo>
                  <a:pt x="776" y="1771"/>
                  <a:pt x="776" y="1739"/>
                  <a:pt x="750" y="1713"/>
                </a:cubicBezTo>
                <a:cubicBezTo>
                  <a:pt x="724" y="1694"/>
                  <a:pt x="699" y="1687"/>
                  <a:pt x="666" y="1675"/>
                </a:cubicBezTo>
                <a:cubicBezTo>
                  <a:pt x="679" y="1636"/>
                  <a:pt x="718" y="1629"/>
                  <a:pt x="737" y="1590"/>
                </a:cubicBezTo>
                <a:cubicBezTo>
                  <a:pt x="718" y="1603"/>
                  <a:pt x="711" y="1616"/>
                  <a:pt x="685" y="1616"/>
                </a:cubicBezTo>
                <a:cubicBezTo>
                  <a:pt x="660" y="1616"/>
                  <a:pt x="653" y="1590"/>
                  <a:pt x="627" y="1584"/>
                </a:cubicBezTo>
                <a:cubicBezTo>
                  <a:pt x="563" y="1558"/>
                  <a:pt x="524" y="1545"/>
                  <a:pt x="459" y="1545"/>
                </a:cubicBezTo>
                <a:cubicBezTo>
                  <a:pt x="407" y="1545"/>
                  <a:pt x="407" y="1545"/>
                  <a:pt x="407" y="1545"/>
                </a:cubicBezTo>
                <a:cubicBezTo>
                  <a:pt x="394" y="1545"/>
                  <a:pt x="388" y="1558"/>
                  <a:pt x="375" y="1558"/>
                </a:cubicBezTo>
                <a:cubicBezTo>
                  <a:pt x="349" y="1558"/>
                  <a:pt x="343" y="1526"/>
                  <a:pt x="336" y="1506"/>
                </a:cubicBezTo>
                <a:cubicBezTo>
                  <a:pt x="323" y="1468"/>
                  <a:pt x="310" y="1455"/>
                  <a:pt x="285" y="1429"/>
                </a:cubicBezTo>
                <a:cubicBezTo>
                  <a:pt x="259" y="1397"/>
                  <a:pt x="239" y="1383"/>
                  <a:pt x="213" y="1358"/>
                </a:cubicBezTo>
                <a:cubicBezTo>
                  <a:pt x="194" y="1332"/>
                  <a:pt x="162" y="1325"/>
                  <a:pt x="162" y="1299"/>
                </a:cubicBezTo>
                <a:cubicBezTo>
                  <a:pt x="162" y="1209"/>
                  <a:pt x="246" y="1170"/>
                  <a:pt x="330" y="1125"/>
                </a:cubicBezTo>
                <a:cubicBezTo>
                  <a:pt x="414" y="1080"/>
                  <a:pt x="459" y="1028"/>
                  <a:pt x="492" y="931"/>
                </a:cubicBezTo>
                <a:cubicBezTo>
                  <a:pt x="414" y="983"/>
                  <a:pt x="369" y="1002"/>
                  <a:pt x="291" y="1054"/>
                </a:cubicBezTo>
                <a:cubicBezTo>
                  <a:pt x="239" y="1086"/>
                  <a:pt x="207" y="1106"/>
                  <a:pt x="155" y="1151"/>
                </a:cubicBezTo>
                <a:cubicBezTo>
                  <a:pt x="136" y="1170"/>
                  <a:pt x="142" y="1215"/>
                  <a:pt x="110" y="1215"/>
                </a:cubicBezTo>
                <a:cubicBezTo>
                  <a:pt x="65" y="1215"/>
                  <a:pt x="32" y="1202"/>
                  <a:pt x="0" y="1196"/>
                </a:cubicBezTo>
                <a:lnTo>
                  <a:pt x="0" y="1196"/>
                </a:lnTo>
                <a:cubicBezTo>
                  <a:pt x="6" y="1177"/>
                  <a:pt x="6" y="1151"/>
                  <a:pt x="26" y="1138"/>
                </a:cubicBezTo>
                <a:cubicBezTo>
                  <a:pt x="39" y="1125"/>
                  <a:pt x="58" y="1131"/>
                  <a:pt x="78" y="1118"/>
                </a:cubicBezTo>
                <a:cubicBezTo>
                  <a:pt x="84" y="1118"/>
                  <a:pt x="90" y="1118"/>
                  <a:pt x="90" y="1106"/>
                </a:cubicBezTo>
                <a:cubicBezTo>
                  <a:pt x="90" y="1093"/>
                  <a:pt x="84" y="1086"/>
                  <a:pt x="78" y="1073"/>
                </a:cubicBezTo>
                <a:cubicBezTo>
                  <a:pt x="78" y="1060"/>
                  <a:pt x="71" y="1047"/>
                  <a:pt x="65" y="1041"/>
                </a:cubicBezTo>
                <a:cubicBezTo>
                  <a:pt x="45" y="1021"/>
                  <a:pt x="26" y="1028"/>
                  <a:pt x="13" y="1015"/>
                </a:cubicBezTo>
                <a:cubicBezTo>
                  <a:pt x="6" y="1008"/>
                  <a:pt x="6" y="1002"/>
                  <a:pt x="6" y="989"/>
                </a:cubicBezTo>
                <a:cubicBezTo>
                  <a:pt x="6" y="950"/>
                  <a:pt x="32" y="931"/>
                  <a:pt x="45" y="892"/>
                </a:cubicBezTo>
                <a:cubicBezTo>
                  <a:pt x="52" y="873"/>
                  <a:pt x="52" y="860"/>
                  <a:pt x="52" y="840"/>
                </a:cubicBezTo>
                <a:cubicBezTo>
                  <a:pt x="58" y="821"/>
                  <a:pt x="71" y="808"/>
                  <a:pt x="78" y="789"/>
                </a:cubicBezTo>
                <a:cubicBezTo>
                  <a:pt x="90" y="750"/>
                  <a:pt x="90" y="718"/>
                  <a:pt x="129" y="692"/>
                </a:cubicBezTo>
                <a:lnTo>
                  <a:pt x="129" y="692"/>
                </a:lnTo>
                <a:cubicBezTo>
                  <a:pt x="155" y="672"/>
                  <a:pt x="181" y="679"/>
                  <a:pt x="200" y="653"/>
                </a:cubicBezTo>
                <a:cubicBezTo>
                  <a:pt x="220" y="633"/>
                  <a:pt x="226" y="614"/>
                  <a:pt x="226" y="588"/>
                </a:cubicBezTo>
                <a:cubicBezTo>
                  <a:pt x="226" y="498"/>
                  <a:pt x="226" y="498"/>
                  <a:pt x="226" y="498"/>
                </a:cubicBezTo>
                <a:cubicBezTo>
                  <a:pt x="226" y="420"/>
                  <a:pt x="213" y="375"/>
                  <a:pt x="239" y="304"/>
                </a:cubicBezTo>
                <a:cubicBezTo>
                  <a:pt x="252" y="278"/>
                  <a:pt x="259" y="265"/>
                  <a:pt x="272" y="239"/>
                </a:cubicBezTo>
                <a:cubicBezTo>
                  <a:pt x="304" y="142"/>
                  <a:pt x="343" y="103"/>
                  <a:pt x="356" y="0"/>
                </a:cubicBezTo>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300" name="Freeform 92"/>
          <p:cNvSpPr>
            <a:spLocks noChangeArrowheads="1"/>
          </p:cNvSpPr>
          <p:nvPr/>
        </p:nvSpPr>
        <p:spPr bwMode="auto">
          <a:xfrm>
            <a:off x="6303789" y="9595954"/>
            <a:ext cx="119151" cy="119162"/>
          </a:xfrm>
          <a:custGeom>
            <a:avLst/>
            <a:gdLst>
              <a:gd name="T0" fmla="*/ 116 w 117"/>
              <a:gd name="T1" fmla="*/ 0 h 118"/>
              <a:gd name="T2" fmla="*/ 116 w 117"/>
              <a:gd name="T3" fmla="*/ 0 h 118"/>
              <a:gd name="T4" fmla="*/ 84 w 117"/>
              <a:gd name="T5" fmla="*/ 13 h 118"/>
              <a:gd name="T6" fmla="*/ 45 w 117"/>
              <a:gd name="T7" fmla="*/ 6 h 118"/>
              <a:gd name="T8" fmla="*/ 13 w 117"/>
              <a:gd name="T9" fmla="*/ 0 h 118"/>
              <a:gd name="T10" fmla="*/ 0 w 117"/>
              <a:gd name="T11" fmla="*/ 32 h 118"/>
              <a:gd name="T12" fmla="*/ 6 w 117"/>
              <a:gd name="T13" fmla="*/ 65 h 118"/>
              <a:gd name="T14" fmla="*/ 13 w 117"/>
              <a:gd name="T15" fmla="*/ 71 h 118"/>
              <a:gd name="T16" fmla="*/ 25 w 117"/>
              <a:gd name="T17" fmla="*/ 84 h 118"/>
              <a:gd name="T18" fmla="*/ 45 w 117"/>
              <a:gd name="T19" fmla="*/ 97 h 118"/>
              <a:gd name="T20" fmla="*/ 58 w 117"/>
              <a:gd name="T21" fmla="*/ 103 h 118"/>
              <a:gd name="T22" fmla="*/ 64 w 117"/>
              <a:gd name="T23" fmla="*/ 117 h 118"/>
              <a:gd name="T24" fmla="*/ 84 w 117"/>
              <a:gd name="T25" fmla="*/ 110 h 118"/>
              <a:gd name="T26" fmla="*/ 97 w 117"/>
              <a:gd name="T27" fmla="*/ 97 h 118"/>
              <a:gd name="T28" fmla="*/ 97 w 117"/>
              <a:gd name="T29" fmla="*/ 84 h 118"/>
              <a:gd name="T30" fmla="*/ 103 w 117"/>
              <a:gd name="T31" fmla="*/ 78 h 118"/>
              <a:gd name="T32" fmla="*/ 103 w 117"/>
              <a:gd name="T33" fmla="*/ 65 h 118"/>
              <a:gd name="T34" fmla="*/ 109 w 117"/>
              <a:gd name="T35" fmla="*/ 45 h 118"/>
              <a:gd name="T36" fmla="*/ 116 w 117"/>
              <a:gd name="T37" fmla="*/ 45 h 118"/>
              <a:gd name="T38" fmla="*/ 116 w 117"/>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18">
                <a:moveTo>
                  <a:pt x="116" y="0"/>
                </a:moveTo>
                <a:lnTo>
                  <a:pt x="116" y="0"/>
                </a:lnTo>
                <a:cubicBezTo>
                  <a:pt x="103" y="6"/>
                  <a:pt x="97" y="13"/>
                  <a:pt x="84" y="13"/>
                </a:cubicBezTo>
                <a:cubicBezTo>
                  <a:pt x="71" y="13"/>
                  <a:pt x="58" y="13"/>
                  <a:pt x="45" y="6"/>
                </a:cubicBezTo>
                <a:cubicBezTo>
                  <a:pt x="32" y="0"/>
                  <a:pt x="25" y="0"/>
                  <a:pt x="13" y="0"/>
                </a:cubicBezTo>
                <a:cubicBezTo>
                  <a:pt x="0" y="6"/>
                  <a:pt x="0" y="19"/>
                  <a:pt x="0" y="32"/>
                </a:cubicBezTo>
                <a:cubicBezTo>
                  <a:pt x="0" y="45"/>
                  <a:pt x="0" y="65"/>
                  <a:pt x="6" y="65"/>
                </a:cubicBezTo>
                <a:cubicBezTo>
                  <a:pt x="13" y="71"/>
                  <a:pt x="13" y="71"/>
                  <a:pt x="13" y="71"/>
                </a:cubicBezTo>
                <a:cubicBezTo>
                  <a:pt x="13" y="78"/>
                  <a:pt x="19" y="78"/>
                  <a:pt x="25" y="84"/>
                </a:cubicBezTo>
                <a:cubicBezTo>
                  <a:pt x="32" y="91"/>
                  <a:pt x="38" y="91"/>
                  <a:pt x="45" y="97"/>
                </a:cubicBezTo>
                <a:cubicBezTo>
                  <a:pt x="51" y="103"/>
                  <a:pt x="45" y="103"/>
                  <a:pt x="58" y="103"/>
                </a:cubicBezTo>
                <a:cubicBezTo>
                  <a:pt x="58" y="110"/>
                  <a:pt x="58" y="110"/>
                  <a:pt x="64" y="117"/>
                </a:cubicBezTo>
                <a:cubicBezTo>
                  <a:pt x="71" y="117"/>
                  <a:pt x="84" y="110"/>
                  <a:pt x="84" y="110"/>
                </a:cubicBezTo>
                <a:cubicBezTo>
                  <a:pt x="90" y="103"/>
                  <a:pt x="90" y="103"/>
                  <a:pt x="97" y="97"/>
                </a:cubicBezTo>
                <a:cubicBezTo>
                  <a:pt x="97" y="91"/>
                  <a:pt x="97" y="84"/>
                  <a:pt x="97" y="84"/>
                </a:cubicBezTo>
                <a:cubicBezTo>
                  <a:pt x="103" y="78"/>
                  <a:pt x="97" y="78"/>
                  <a:pt x="103" y="78"/>
                </a:cubicBezTo>
                <a:cubicBezTo>
                  <a:pt x="109" y="71"/>
                  <a:pt x="103" y="71"/>
                  <a:pt x="103" y="65"/>
                </a:cubicBezTo>
                <a:cubicBezTo>
                  <a:pt x="103" y="58"/>
                  <a:pt x="109" y="52"/>
                  <a:pt x="109" y="45"/>
                </a:cubicBezTo>
                <a:cubicBezTo>
                  <a:pt x="116" y="45"/>
                  <a:pt x="116" y="45"/>
                  <a:pt x="116" y="45"/>
                </a:cubicBezTo>
                <a:lnTo>
                  <a:pt x="116"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1" name="Freeform 93"/>
          <p:cNvSpPr>
            <a:spLocks noChangeArrowheads="1"/>
          </p:cNvSpPr>
          <p:nvPr/>
        </p:nvSpPr>
        <p:spPr bwMode="auto">
          <a:xfrm>
            <a:off x="6228766" y="9159033"/>
            <a:ext cx="247131" cy="339827"/>
          </a:xfrm>
          <a:custGeom>
            <a:avLst/>
            <a:gdLst>
              <a:gd name="T0" fmla="*/ 213 w 247"/>
              <a:gd name="T1" fmla="*/ 33 h 338"/>
              <a:gd name="T2" fmla="*/ 213 w 247"/>
              <a:gd name="T3" fmla="*/ 33 h 338"/>
              <a:gd name="T4" fmla="*/ 110 w 247"/>
              <a:gd name="T5" fmla="*/ 0 h 338"/>
              <a:gd name="T6" fmla="*/ 39 w 247"/>
              <a:gd name="T7" fmla="*/ 65 h 338"/>
              <a:gd name="T8" fmla="*/ 39 w 247"/>
              <a:gd name="T9" fmla="*/ 97 h 338"/>
              <a:gd name="T10" fmla="*/ 0 w 247"/>
              <a:gd name="T11" fmla="*/ 162 h 338"/>
              <a:gd name="T12" fmla="*/ 32 w 247"/>
              <a:gd name="T13" fmla="*/ 220 h 338"/>
              <a:gd name="T14" fmla="*/ 58 w 247"/>
              <a:gd name="T15" fmla="*/ 272 h 338"/>
              <a:gd name="T16" fmla="*/ 78 w 247"/>
              <a:gd name="T17" fmla="*/ 291 h 338"/>
              <a:gd name="T18" fmla="*/ 116 w 247"/>
              <a:gd name="T19" fmla="*/ 337 h 338"/>
              <a:gd name="T20" fmla="*/ 194 w 247"/>
              <a:gd name="T21" fmla="*/ 291 h 338"/>
              <a:gd name="T22" fmla="*/ 246 w 247"/>
              <a:gd name="T23" fmla="*/ 130 h 338"/>
              <a:gd name="T24" fmla="*/ 239 w 247"/>
              <a:gd name="T25" fmla="*/ 97 h 338"/>
              <a:gd name="T26" fmla="*/ 246 w 247"/>
              <a:gd name="T27" fmla="*/ 78 h 338"/>
              <a:gd name="T28" fmla="*/ 213 w 247"/>
              <a:gd name="T29" fmla="*/ 3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 h="338">
                <a:moveTo>
                  <a:pt x="213" y="33"/>
                </a:moveTo>
                <a:lnTo>
                  <a:pt x="213" y="33"/>
                </a:lnTo>
                <a:cubicBezTo>
                  <a:pt x="175" y="13"/>
                  <a:pt x="155" y="0"/>
                  <a:pt x="110" y="0"/>
                </a:cubicBezTo>
                <a:cubicBezTo>
                  <a:pt x="71" y="0"/>
                  <a:pt x="39" y="26"/>
                  <a:pt x="39" y="65"/>
                </a:cubicBezTo>
                <a:cubicBezTo>
                  <a:pt x="39" y="78"/>
                  <a:pt x="39" y="84"/>
                  <a:pt x="39" y="97"/>
                </a:cubicBezTo>
                <a:cubicBezTo>
                  <a:pt x="32" y="123"/>
                  <a:pt x="0" y="136"/>
                  <a:pt x="0" y="162"/>
                </a:cubicBezTo>
                <a:cubicBezTo>
                  <a:pt x="0" y="188"/>
                  <a:pt x="19" y="201"/>
                  <a:pt x="32" y="220"/>
                </a:cubicBezTo>
                <a:cubicBezTo>
                  <a:pt x="45" y="239"/>
                  <a:pt x="45" y="253"/>
                  <a:pt x="58" y="272"/>
                </a:cubicBezTo>
                <a:cubicBezTo>
                  <a:pt x="65" y="278"/>
                  <a:pt x="71" y="285"/>
                  <a:pt x="78" y="291"/>
                </a:cubicBezTo>
                <a:cubicBezTo>
                  <a:pt x="91" y="311"/>
                  <a:pt x="97" y="337"/>
                  <a:pt x="116" y="337"/>
                </a:cubicBezTo>
                <a:cubicBezTo>
                  <a:pt x="155" y="337"/>
                  <a:pt x="168" y="311"/>
                  <a:pt x="194" y="291"/>
                </a:cubicBezTo>
                <a:cubicBezTo>
                  <a:pt x="239" y="246"/>
                  <a:pt x="246" y="194"/>
                  <a:pt x="246" y="130"/>
                </a:cubicBezTo>
                <a:cubicBezTo>
                  <a:pt x="246" y="117"/>
                  <a:pt x="239" y="110"/>
                  <a:pt x="239" y="97"/>
                </a:cubicBezTo>
                <a:cubicBezTo>
                  <a:pt x="239" y="84"/>
                  <a:pt x="246" y="84"/>
                  <a:pt x="246" y="78"/>
                </a:cubicBezTo>
                <a:cubicBezTo>
                  <a:pt x="246" y="65"/>
                  <a:pt x="220" y="46"/>
                  <a:pt x="213" y="3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nvGrpSpPr>
          <p:cNvPr id="3" name="Group 2"/>
          <p:cNvGrpSpPr/>
          <p:nvPr/>
        </p:nvGrpSpPr>
        <p:grpSpPr>
          <a:xfrm>
            <a:off x="11449844" y="3029997"/>
            <a:ext cx="9702018" cy="6508686"/>
            <a:chOff x="12446782" y="2278607"/>
            <a:chExt cx="10282453" cy="6898076"/>
          </a:xfrm>
        </p:grpSpPr>
        <p:sp>
          <p:nvSpPr>
            <p:cNvPr id="287" name="Freeform 79"/>
            <p:cNvSpPr>
              <a:spLocks noChangeArrowheads="1"/>
            </p:cNvSpPr>
            <p:nvPr/>
          </p:nvSpPr>
          <p:spPr bwMode="auto">
            <a:xfrm>
              <a:off x="18638318" y="2278607"/>
              <a:ext cx="4090917" cy="3438007"/>
            </a:xfrm>
            <a:custGeom>
              <a:avLst/>
              <a:gdLst>
                <a:gd name="T0" fmla="*/ 2199 w 4089"/>
                <a:gd name="T1" fmla="*/ 770 h 3435"/>
                <a:gd name="T2" fmla="*/ 2025 w 4089"/>
                <a:gd name="T3" fmla="*/ 317 h 3435"/>
                <a:gd name="T4" fmla="*/ 2025 w 4089"/>
                <a:gd name="T5" fmla="*/ 317 h 3435"/>
                <a:gd name="T6" fmla="*/ 1779 w 4089"/>
                <a:gd name="T7" fmla="*/ 71 h 3435"/>
                <a:gd name="T8" fmla="*/ 1928 w 4089"/>
                <a:gd name="T9" fmla="*/ 175 h 3435"/>
                <a:gd name="T10" fmla="*/ 1591 w 4089"/>
                <a:gd name="T11" fmla="*/ 91 h 3435"/>
                <a:gd name="T12" fmla="*/ 1591 w 4089"/>
                <a:gd name="T13" fmla="*/ 91 h 3435"/>
                <a:gd name="T14" fmla="*/ 214 w 4089"/>
                <a:gd name="T15" fmla="*/ 2270 h 3435"/>
                <a:gd name="T16" fmla="*/ 26 w 4089"/>
                <a:gd name="T17" fmla="*/ 2128 h 3435"/>
                <a:gd name="T18" fmla="*/ 363 w 4089"/>
                <a:gd name="T19" fmla="*/ 1959 h 3435"/>
                <a:gd name="T20" fmla="*/ 621 w 4089"/>
                <a:gd name="T21" fmla="*/ 1681 h 3435"/>
                <a:gd name="T22" fmla="*/ 802 w 4089"/>
                <a:gd name="T23" fmla="*/ 1378 h 3435"/>
                <a:gd name="T24" fmla="*/ 835 w 4089"/>
                <a:gd name="T25" fmla="*/ 1267 h 3435"/>
                <a:gd name="T26" fmla="*/ 970 w 4089"/>
                <a:gd name="T27" fmla="*/ 1138 h 3435"/>
                <a:gd name="T28" fmla="*/ 1255 w 4089"/>
                <a:gd name="T29" fmla="*/ 757 h 3435"/>
                <a:gd name="T30" fmla="*/ 1436 w 4089"/>
                <a:gd name="T31" fmla="*/ 362 h 3435"/>
                <a:gd name="T32" fmla="*/ 1533 w 4089"/>
                <a:gd name="T33" fmla="*/ 602 h 3435"/>
                <a:gd name="T34" fmla="*/ 1559 w 4089"/>
                <a:gd name="T35" fmla="*/ 789 h 3435"/>
                <a:gd name="T36" fmla="*/ 1766 w 4089"/>
                <a:gd name="T37" fmla="*/ 453 h 3435"/>
                <a:gd name="T38" fmla="*/ 1947 w 4089"/>
                <a:gd name="T39" fmla="*/ 614 h 3435"/>
                <a:gd name="T40" fmla="*/ 2212 w 4089"/>
                <a:gd name="T41" fmla="*/ 860 h 3435"/>
                <a:gd name="T42" fmla="*/ 2451 w 4089"/>
                <a:gd name="T43" fmla="*/ 970 h 3435"/>
                <a:gd name="T44" fmla="*/ 2303 w 4089"/>
                <a:gd name="T45" fmla="*/ 1248 h 3435"/>
                <a:gd name="T46" fmla="*/ 2283 w 4089"/>
                <a:gd name="T47" fmla="*/ 1436 h 3435"/>
                <a:gd name="T48" fmla="*/ 2290 w 4089"/>
                <a:gd name="T49" fmla="*/ 1546 h 3435"/>
                <a:gd name="T50" fmla="*/ 2503 w 4089"/>
                <a:gd name="T51" fmla="*/ 1526 h 3435"/>
                <a:gd name="T52" fmla="*/ 2788 w 4089"/>
                <a:gd name="T53" fmla="*/ 1643 h 3435"/>
                <a:gd name="T54" fmla="*/ 2898 w 4089"/>
                <a:gd name="T55" fmla="*/ 1727 h 3435"/>
                <a:gd name="T56" fmla="*/ 2975 w 4089"/>
                <a:gd name="T57" fmla="*/ 1610 h 3435"/>
                <a:gd name="T58" fmla="*/ 3111 w 4089"/>
                <a:gd name="T59" fmla="*/ 1875 h 3435"/>
                <a:gd name="T60" fmla="*/ 3279 w 4089"/>
                <a:gd name="T61" fmla="*/ 1843 h 3435"/>
                <a:gd name="T62" fmla="*/ 3383 w 4089"/>
                <a:gd name="T63" fmla="*/ 1869 h 3435"/>
                <a:gd name="T64" fmla="*/ 3654 w 4089"/>
                <a:gd name="T65" fmla="*/ 2024 h 3435"/>
                <a:gd name="T66" fmla="*/ 3842 w 4089"/>
                <a:gd name="T67" fmla="*/ 2082 h 3435"/>
                <a:gd name="T68" fmla="*/ 4062 w 4089"/>
                <a:gd name="T69" fmla="*/ 2225 h 3435"/>
                <a:gd name="T70" fmla="*/ 3570 w 4089"/>
                <a:gd name="T71" fmla="*/ 2554 h 3435"/>
                <a:gd name="T72" fmla="*/ 3241 w 4089"/>
                <a:gd name="T73" fmla="*/ 2561 h 3435"/>
                <a:gd name="T74" fmla="*/ 3072 w 4089"/>
                <a:gd name="T75" fmla="*/ 2535 h 3435"/>
                <a:gd name="T76" fmla="*/ 3150 w 4089"/>
                <a:gd name="T77" fmla="*/ 2871 h 3435"/>
                <a:gd name="T78" fmla="*/ 3273 w 4089"/>
                <a:gd name="T79" fmla="*/ 2930 h 3435"/>
                <a:gd name="T80" fmla="*/ 3273 w 4089"/>
                <a:gd name="T81" fmla="*/ 3117 h 3435"/>
                <a:gd name="T82" fmla="*/ 3370 w 4089"/>
                <a:gd name="T83" fmla="*/ 3130 h 3435"/>
                <a:gd name="T84" fmla="*/ 3001 w 4089"/>
                <a:gd name="T85" fmla="*/ 3240 h 3435"/>
                <a:gd name="T86" fmla="*/ 2516 w 4089"/>
                <a:gd name="T87" fmla="*/ 3195 h 3435"/>
                <a:gd name="T88" fmla="*/ 2303 w 4089"/>
                <a:gd name="T89" fmla="*/ 3175 h 3435"/>
                <a:gd name="T90" fmla="*/ 2374 w 4089"/>
                <a:gd name="T91" fmla="*/ 3382 h 3435"/>
                <a:gd name="T92" fmla="*/ 2464 w 4089"/>
                <a:gd name="T93" fmla="*/ 3382 h 3435"/>
                <a:gd name="T94" fmla="*/ 1850 w 4089"/>
                <a:gd name="T95" fmla="*/ 3182 h 3435"/>
                <a:gd name="T96" fmla="*/ 1527 w 4089"/>
                <a:gd name="T97" fmla="*/ 3227 h 3435"/>
                <a:gd name="T98" fmla="*/ 1216 w 4089"/>
                <a:gd name="T99" fmla="*/ 3201 h 3435"/>
                <a:gd name="T100" fmla="*/ 835 w 4089"/>
                <a:gd name="T101" fmla="*/ 3182 h 3435"/>
                <a:gd name="T102" fmla="*/ 434 w 4089"/>
                <a:gd name="T103" fmla="*/ 3330 h 3435"/>
                <a:gd name="T104" fmla="*/ 252 w 4089"/>
                <a:gd name="T105" fmla="*/ 3311 h 3435"/>
                <a:gd name="T106" fmla="*/ 175 w 4089"/>
                <a:gd name="T107" fmla="*/ 2988 h 3435"/>
                <a:gd name="T108" fmla="*/ 207 w 4089"/>
                <a:gd name="T109" fmla="*/ 2542 h 3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89" h="3435">
                  <a:moveTo>
                    <a:pt x="2128" y="653"/>
                  </a:moveTo>
                  <a:lnTo>
                    <a:pt x="2128" y="653"/>
                  </a:lnTo>
                  <a:lnTo>
                    <a:pt x="2122" y="660"/>
                  </a:lnTo>
                  <a:cubicBezTo>
                    <a:pt x="2122" y="666"/>
                    <a:pt x="2135" y="673"/>
                    <a:pt x="2135" y="679"/>
                  </a:cubicBezTo>
                  <a:cubicBezTo>
                    <a:pt x="2148" y="718"/>
                    <a:pt x="2160" y="737"/>
                    <a:pt x="2160" y="770"/>
                  </a:cubicBezTo>
                  <a:cubicBezTo>
                    <a:pt x="2180" y="770"/>
                    <a:pt x="2186" y="770"/>
                    <a:pt x="2199" y="770"/>
                  </a:cubicBezTo>
                  <a:cubicBezTo>
                    <a:pt x="2232" y="770"/>
                    <a:pt x="2232" y="737"/>
                    <a:pt x="2232" y="711"/>
                  </a:cubicBezTo>
                  <a:cubicBezTo>
                    <a:pt x="2232" y="698"/>
                    <a:pt x="2219" y="705"/>
                    <a:pt x="2212" y="698"/>
                  </a:cubicBezTo>
                  <a:cubicBezTo>
                    <a:pt x="2199" y="686"/>
                    <a:pt x="2206" y="679"/>
                    <a:pt x="2199" y="666"/>
                  </a:cubicBezTo>
                  <a:cubicBezTo>
                    <a:pt x="2180" y="640"/>
                    <a:pt x="2154" y="660"/>
                    <a:pt x="2128" y="653"/>
                  </a:cubicBezTo>
                  <a:close/>
                  <a:moveTo>
                    <a:pt x="2025" y="317"/>
                  </a:moveTo>
                  <a:lnTo>
                    <a:pt x="2025" y="317"/>
                  </a:lnTo>
                  <a:cubicBezTo>
                    <a:pt x="2012" y="317"/>
                    <a:pt x="2005" y="317"/>
                    <a:pt x="1992" y="317"/>
                  </a:cubicBezTo>
                  <a:cubicBezTo>
                    <a:pt x="1992" y="323"/>
                    <a:pt x="1992" y="323"/>
                    <a:pt x="1992" y="323"/>
                  </a:cubicBezTo>
                  <a:cubicBezTo>
                    <a:pt x="1992" y="343"/>
                    <a:pt x="2005" y="349"/>
                    <a:pt x="2005" y="362"/>
                  </a:cubicBezTo>
                  <a:cubicBezTo>
                    <a:pt x="2018" y="349"/>
                    <a:pt x="2025" y="343"/>
                    <a:pt x="2044" y="336"/>
                  </a:cubicBezTo>
                  <a:cubicBezTo>
                    <a:pt x="2051" y="330"/>
                    <a:pt x="2051" y="330"/>
                    <a:pt x="2051" y="330"/>
                  </a:cubicBezTo>
                  <a:cubicBezTo>
                    <a:pt x="2044" y="323"/>
                    <a:pt x="2031" y="323"/>
                    <a:pt x="2025" y="317"/>
                  </a:cubicBezTo>
                  <a:close/>
                  <a:moveTo>
                    <a:pt x="1928" y="0"/>
                  </a:moveTo>
                  <a:lnTo>
                    <a:pt x="1928" y="0"/>
                  </a:lnTo>
                  <a:cubicBezTo>
                    <a:pt x="1915" y="0"/>
                    <a:pt x="1908" y="13"/>
                    <a:pt x="1902" y="19"/>
                  </a:cubicBezTo>
                  <a:cubicBezTo>
                    <a:pt x="1882" y="32"/>
                    <a:pt x="1863" y="26"/>
                    <a:pt x="1850" y="39"/>
                  </a:cubicBezTo>
                  <a:cubicBezTo>
                    <a:pt x="1831" y="45"/>
                    <a:pt x="1824" y="52"/>
                    <a:pt x="1811" y="58"/>
                  </a:cubicBezTo>
                  <a:cubicBezTo>
                    <a:pt x="1798" y="65"/>
                    <a:pt x="1779" y="58"/>
                    <a:pt x="1779" y="71"/>
                  </a:cubicBezTo>
                  <a:cubicBezTo>
                    <a:pt x="1779" y="91"/>
                    <a:pt x="1785" y="97"/>
                    <a:pt x="1785" y="117"/>
                  </a:cubicBezTo>
                  <a:cubicBezTo>
                    <a:pt x="1785" y="142"/>
                    <a:pt x="1779" y="155"/>
                    <a:pt x="1772" y="181"/>
                  </a:cubicBezTo>
                  <a:cubicBezTo>
                    <a:pt x="1779" y="214"/>
                    <a:pt x="1779" y="214"/>
                    <a:pt x="1779" y="214"/>
                  </a:cubicBezTo>
                  <a:cubicBezTo>
                    <a:pt x="1779" y="265"/>
                    <a:pt x="1779" y="265"/>
                    <a:pt x="1779" y="265"/>
                  </a:cubicBezTo>
                  <a:cubicBezTo>
                    <a:pt x="1798" y="239"/>
                    <a:pt x="1805" y="214"/>
                    <a:pt x="1831" y="201"/>
                  </a:cubicBezTo>
                  <a:cubicBezTo>
                    <a:pt x="1863" y="181"/>
                    <a:pt x="1889" y="188"/>
                    <a:pt x="1928" y="175"/>
                  </a:cubicBezTo>
                  <a:cubicBezTo>
                    <a:pt x="1953" y="162"/>
                    <a:pt x="1953" y="136"/>
                    <a:pt x="1966" y="110"/>
                  </a:cubicBezTo>
                  <a:cubicBezTo>
                    <a:pt x="1979" y="71"/>
                    <a:pt x="1986" y="52"/>
                    <a:pt x="1999" y="19"/>
                  </a:cubicBezTo>
                  <a:cubicBezTo>
                    <a:pt x="1992" y="19"/>
                    <a:pt x="1986" y="19"/>
                    <a:pt x="1979" y="19"/>
                  </a:cubicBezTo>
                  <a:cubicBezTo>
                    <a:pt x="1973" y="19"/>
                    <a:pt x="1973" y="7"/>
                    <a:pt x="1966" y="7"/>
                  </a:cubicBezTo>
                  <a:cubicBezTo>
                    <a:pt x="1953" y="0"/>
                    <a:pt x="1941" y="0"/>
                    <a:pt x="1928" y="0"/>
                  </a:cubicBezTo>
                  <a:close/>
                  <a:moveTo>
                    <a:pt x="1591" y="91"/>
                  </a:moveTo>
                  <a:lnTo>
                    <a:pt x="1591" y="91"/>
                  </a:lnTo>
                  <a:cubicBezTo>
                    <a:pt x="1591" y="97"/>
                    <a:pt x="1591" y="110"/>
                    <a:pt x="1585" y="117"/>
                  </a:cubicBezTo>
                  <a:cubicBezTo>
                    <a:pt x="1591" y="117"/>
                    <a:pt x="1591" y="117"/>
                    <a:pt x="1591" y="117"/>
                  </a:cubicBezTo>
                  <a:cubicBezTo>
                    <a:pt x="1611" y="117"/>
                    <a:pt x="1624" y="110"/>
                    <a:pt x="1649" y="117"/>
                  </a:cubicBezTo>
                  <a:cubicBezTo>
                    <a:pt x="1649" y="97"/>
                    <a:pt x="1637" y="84"/>
                    <a:pt x="1649" y="71"/>
                  </a:cubicBezTo>
                  <a:cubicBezTo>
                    <a:pt x="1624" y="78"/>
                    <a:pt x="1611" y="91"/>
                    <a:pt x="1591" y="91"/>
                  </a:cubicBezTo>
                  <a:close/>
                  <a:moveTo>
                    <a:pt x="52" y="2535"/>
                  </a:moveTo>
                  <a:lnTo>
                    <a:pt x="52" y="2535"/>
                  </a:lnTo>
                  <a:lnTo>
                    <a:pt x="52" y="2535"/>
                  </a:lnTo>
                  <a:cubicBezTo>
                    <a:pt x="84" y="2503"/>
                    <a:pt x="104" y="2483"/>
                    <a:pt x="143" y="2451"/>
                  </a:cubicBezTo>
                  <a:cubicBezTo>
                    <a:pt x="149" y="2419"/>
                    <a:pt x="149" y="2393"/>
                    <a:pt x="168" y="2361"/>
                  </a:cubicBezTo>
                  <a:cubicBezTo>
                    <a:pt x="188" y="2328"/>
                    <a:pt x="214" y="2309"/>
                    <a:pt x="214" y="2270"/>
                  </a:cubicBezTo>
                  <a:cubicBezTo>
                    <a:pt x="214" y="2250"/>
                    <a:pt x="188" y="2257"/>
                    <a:pt x="168" y="2244"/>
                  </a:cubicBezTo>
                  <a:cubicBezTo>
                    <a:pt x="156" y="2238"/>
                    <a:pt x="162" y="2225"/>
                    <a:pt x="156" y="2212"/>
                  </a:cubicBezTo>
                  <a:cubicBezTo>
                    <a:pt x="143" y="2238"/>
                    <a:pt x="143" y="2257"/>
                    <a:pt x="136" y="2283"/>
                  </a:cubicBezTo>
                  <a:cubicBezTo>
                    <a:pt x="97" y="2276"/>
                    <a:pt x="78" y="2257"/>
                    <a:pt x="52" y="2238"/>
                  </a:cubicBezTo>
                  <a:cubicBezTo>
                    <a:pt x="33" y="2225"/>
                    <a:pt x="0" y="2231"/>
                    <a:pt x="0" y="2205"/>
                  </a:cubicBezTo>
                  <a:cubicBezTo>
                    <a:pt x="0" y="2173"/>
                    <a:pt x="13" y="2160"/>
                    <a:pt x="26" y="2128"/>
                  </a:cubicBezTo>
                  <a:cubicBezTo>
                    <a:pt x="39" y="2076"/>
                    <a:pt x="52" y="2044"/>
                    <a:pt x="91" y="2005"/>
                  </a:cubicBezTo>
                  <a:cubicBezTo>
                    <a:pt x="136" y="1959"/>
                    <a:pt x="188" y="1940"/>
                    <a:pt x="207" y="1869"/>
                  </a:cubicBezTo>
                  <a:cubicBezTo>
                    <a:pt x="214" y="1869"/>
                    <a:pt x="214" y="1869"/>
                    <a:pt x="214" y="1869"/>
                  </a:cubicBezTo>
                  <a:cubicBezTo>
                    <a:pt x="214" y="1908"/>
                    <a:pt x="214" y="1908"/>
                    <a:pt x="214" y="1908"/>
                  </a:cubicBezTo>
                  <a:cubicBezTo>
                    <a:pt x="214" y="1934"/>
                    <a:pt x="240" y="1934"/>
                    <a:pt x="266" y="1940"/>
                  </a:cubicBezTo>
                  <a:cubicBezTo>
                    <a:pt x="298" y="1947"/>
                    <a:pt x="324" y="1959"/>
                    <a:pt x="363" y="1959"/>
                  </a:cubicBezTo>
                  <a:cubicBezTo>
                    <a:pt x="388" y="1959"/>
                    <a:pt x="388" y="1959"/>
                    <a:pt x="388" y="1959"/>
                  </a:cubicBezTo>
                  <a:cubicBezTo>
                    <a:pt x="414" y="1959"/>
                    <a:pt x="427" y="1947"/>
                    <a:pt x="453" y="1927"/>
                  </a:cubicBezTo>
                  <a:cubicBezTo>
                    <a:pt x="511" y="1895"/>
                    <a:pt x="537" y="1843"/>
                    <a:pt x="537" y="1778"/>
                  </a:cubicBezTo>
                  <a:cubicBezTo>
                    <a:pt x="537" y="1759"/>
                    <a:pt x="531" y="1753"/>
                    <a:pt x="531" y="1733"/>
                  </a:cubicBezTo>
                  <a:cubicBezTo>
                    <a:pt x="531" y="1720"/>
                    <a:pt x="557" y="1727"/>
                    <a:pt x="576" y="1720"/>
                  </a:cubicBezTo>
                  <a:cubicBezTo>
                    <a:pt x="595" y="1707"/>
                    <a:pt x="602" y="1694"/>
                    <a:pt x="621" y="1681"/>
                  </a:cubicBezTo>
                  <a:cubicBezTo>
                    <a:pt x="654" y="1656"/>
                    <a:pt x="673" y="1636"/>
                    <a:pt x="692" y="1597"/>
                  </a:cubicBezTo>
                  <a:cubicBezTo>
                    <a:pt x="699" y="1565"/>
                    <a:pt x="692" y="1546"/>
                    <a:pt x="705" y="1520"/>
                  </a:cubicBezTo>
                  <a:cubicBezTo>
                    <a:pt x="718" y="1474"/>
                    <a:pt x="777" y="1462"/>
                    <a:pt x="777" y="1410"/>
                  </a:cubicBezTo>
                  <a:cubicBezTo>
                    <a:pt x="777" y="1384"/>
                    <a:pt x="777" y="1384"/>
                    <a:pt x="777" y="1384"/>
                  </a:cubicBezTo>
                  <a:cubicBezTo>
                    <a:pt x="777" y="1390"/>
                    <a:pt x="777" y="1397"/>
                    <a:pt x="783" y="1403"/>
                  </a:cubicBezTo>
                  <a:cubicBezTo>
                    <a:pt x="796" y="1397"/>
                    <a:pt x="802" y="1390"/>
                    <a:pt x="802" y="1378"/>
                  </a:cubicBezTo>
                  <a:cubicBezTo>
                    <a:pt x="802" y="1371"/>
                    <a:pt x="796" y="1365"/>
                    <a:pt x="796" y="1358"/>
                  </a:cubicBezTo>
                  <a:cubicBezTo>
                    <a:pt x="815" y="1345"/>
                    <a:pt x="815" y="1313"/>
                    <a:pt x="835" y="1313"/>
                  </a:cubicBezTo>
                  <a:cubicBezTo>
                    <a:pt x="854" y="1313"/>
                    <a:pt x="854" y="1332"/>
                    <a:pt x="861" y="1345"/>
                  </a:cubicBezTo>
                  <a:cubicBezTo>
                    <a:pt x="861" y="1339"/>
                    <a:pt x="861" y="1339"/>
                    <a:pt x="861" y="1339"/>
                  </a:cubicBezTo>
                  <a:cubicBezTo>
                    <a:pt x="861" y="1319"/>
                    <a:pt x="867" y="1306"/>
                    <a:pt x="867" y="1281"/>
                  </a:cubicBezTo>
                  <a:cubicBezTo>
                    <a:pt x="861" y="1274"/>
                    <a:pt x="847" y="1267"/>
                    <a:pt x="835" y="1267"/>
                  </a:cubicBezTo>
                  <a:cubicBezTo>
                    <a:pt x="828" y="1267"/>
                    <a:pt x="822" y="1281"/>
                    <a:pt x="809" y="1281"/>
                  </a:cubicBezTo>
                  <a:cubicBezTo>
                    <a:pt x="809" y="1274"/>
                    <a:pt x="809" y="1274"/>
                    <a:pt x="809" y="1274"/>
                  </a:cubicBezTo>
                  <a:cubicBezTo>
                    <a:pt x="828" y="1255"/>
                    <a:pt x="841" y="1242"/>
                    <a:pt x="854" y="1216"/>
                  </a:cubicBezTo>
                  <a:cubicBezTo>
                    <a:pt x="861" y="1197"/>
                    <a:pt x="861" y="1183"/>
                    <a:pt x="873" y="1171"/>
                  </a:cubicBezTo>
                  <a:cubicBezTo>
                    <a:pt x="893" y="1151"/>
                    <a:pt x="906" y="1145"/>
                    <a:pt x="932" y="1145"/>
                  </a:cubicBezTo>
                  <a:cubicBezTo>
                    <a:pt x="945" y="1138"/>
                    <a:pt x="964" y="1151"/>
                    <a:pt x="970" y="1138"/>
                  </a:cubicBezTo>
                  <a:cubicBezTo>
                    <a:pt x="990" y="1119"/>
                    <a:pt x="977" y="1099"/>
                    <a:pt x="990" y="1074"/>
                  </a:cubicBezTo>
                  <a:cubicBezTo>
                    <a:pt x="1003" y="1086"/>
                    <a:pt x="1003" y="1093"/>
                    <a:pt x="1009" y="1106"/>
                  </a:cubicBezTo>
                  <a:cubicBezTo>
                    <a:pt x="1035" y="1067"/>
                    <a:pt x="1035" y="1035"/>
                    <a:pt x="1061" y="1002"/>
                  </a:cubicBezTo>
                  <a:cubicBezTo>
                    <a:pt x="1093" y="970"/>
                    <a:pt x="1139" y="970"/>
                    <a:pt x="1158" y="931"/>
                  </a:cubicBezTo>
                  <a:cubicBezTo>
                    <a:pt x="1177" y="899"/>
                    <a:pt x="1177" y="879"/>
                    <a:pt x="1190" y="854"/>
                  </a:cubicBezTo>
                  <a:cubicBezTo>
                    <a:pt x="1210" y="809"/>
                    <a:pt x="1223" y="783"/>
                    <a:pt x="1255" y="757"/>
                  </a:cubicBezTo>
                  <a:cubicBezTo>
                    <a:pt x="1268" y="744"/>
                    <a:pt x="1287" y="744"/>
                    <a:pt x="1300" y="731"/>
                  </a:cubicBezTo>
                  <a:cubicBezTo>
                    <a:pt x="1320" y="698"/>
                    <a:pt x="1320" y="673"/>
                    <a:pt x="1326" y="634"/>
                  </a:cubicBezTo>
                  <a:cubicBezTo>
                    <a:pt x="1326" y="614"/>
                    <a:pt x="1339" y="602"/>
                    <a:pt x="1339" y="582"/>
                  </a:cubicBezTo>
                  <a:cubicBezTo>
                    <a:pt x="1339" y="563"/>
                    <a:pt x="1339" y="563"/>
                    <a:pt x="1339" y="563"/>
                  </a:cubicBezTo>
                  <a:cubicBezTo>
                    <a:pt x="1326" y="563"/>
                    <a:pt x="1320" y="563"/>
                    <a:pt x="1313" y="556"/>
                  </a:cubicBezTo>
                  <a:cubicBezTo>
                    <a:pt x="1365" y="485"/>
                    <a:pt x="1410" y="446"/>
                    <a:pt x="1436" y="362"/>
                  </a:cubicBezTo>
                  <a:cubicBezTo>
                    <a:pt x="1488" y="388"/>
                    <a:pt x="1520" y="420"/>
                    <a:pt x="1520" y="479"/>
                  </a:cubicBezTo>
                  <a:cubicBezTo>
                    <a:pt x="1520" y="505"/>
                    <a:pt x="1468" y="491"/>
                    <a:pt x="1468" y="511"/>
                  </a:cubicBezTo>
                  <a:cubicBezTo>
                    <a:pt x="1468" y="530"/>
                    <a:pt x="1475" y="530"/>
                    <a:pt x="1475" y="550"/>
                  </a:cubicBezTo>
                  <a:cubicBezTo>
                    <a:pt x="1481" y="550"/>
                    <a:pt x="1481" y="550"/>
                    <a:pt x="1481" y="550"/>
                  </a:cubicBezTo>
                  <a:cubicBezTo>
                    <a:pt x="1494" y="550"/>
                    <a:pt x="1501" y="543"/>
                    <a:pt x="1514" y="537"/>
                  </a:cubicBezTo>
                  <a:cubicBezTo>
                    <a:pt x="1527" y="563"/>
                    <a:pt x="1533" y="576"/>
                    <a:pt x="1533" y="602"/>
                  </a:cubicBezTo>
                  <a:cubicBezTo>
                    <a:pt x="1533" y="647"/>
                    <a:pt x="1494" y="660"/>
                    <a:pt x="1468" y="698"/>
                  </a:cubicBezTo>
                  <a:cubicBezTo>
                    <a:pt x="1456" y="711"/>
                    <a:pt x="1462" y="724"/>
                    <a:pt x="1449" y="744"/>
                  </a:cubicBezTo>
                  <a:cubicBezTo>
                    <a:pt x="1436" y="757"/>
                    <a:pt x="1423" y="763"/>
                    <a:pt x="1423" y="783"/>
                  </a:cubicBezTo>
                  <a:cubicBezTo>
                    <a:pt x="1423" y="795"/>
                    <a:pt x="1436" y="802"/>
                    <a:pt x="1442" y="821"/>
                  </a:cubicBezTo>
                  <a:cubicBezTo>
                    <a:pt x="1449" y="841"/>
                    <a:pt x="1456" y="860"/>
                    <a:pt x="1475" y="860"/>
                  </a:cubicBezTo>
                  <a:cubicBezTo>
                    <a:pt x="1520" y="860"/>
                    <a:pt x="1533" y="821"/>
                    <a:pt x="1559" y="789"/>
                  </a:cubicBezTo>
                  <a:cubicBezTo>
                    <a:pt x="1591" y="744"/>
                    <a:pt x="1624" y="724"/>
                    <a:pt x="1656" y="679"/>
                  </a:cubicBezTo>
                  <a:cubicBezTo>
                    <a:pt x="1669" y="653"/>
                    <a:pt x="1682" y="640"/>
                    <a:pt x="1701" y="614"/>
                  </a:cubicBezTo>
                  <a:cubicBezTo>
                    <a:pt x="1727" y="589"/>
                    <a:pt x="1740" y="563"/>
                    <a:pt x="1779" y="563"/>
                  </a:cubicBezTo>
                  <a:cubicBezTo>
                    <a:pt x="1805" y="563"/>
                    <a:pt x="1779" y="550"/>
                    <a:pt x="1760" y="524"/>
                  </a:cubicBezTo>
                  <a:cubicBezTo>
                    <a:pt x="1747" y="511"/>
                    <a:pt x="1734" y="498"/>
                    <a:pt x="1734" y="479"/>
                  </a:cubicBezTo>
                  <a:cubicBezTo>
                    <a:pt x="1734" y="466"/>
                    <a:pt x="1760" y="466"/>
                    <a:pt x="1766" y="453"/>
                  </a:cubicBezTo>
                  <a:cubicBezTo>
                    <a:pt x="1779" y="433"/>
                    <a:pt x="1772" y="414"/>
                    <a:pt x="1792" y="401"/>
                  </a:cubicBezTo>
                  <a:cubicBezTo>
                    <a:pt x="1818" y="388"/>
                    <a:pt x="1837" y="395"/>
                    <a:pt x="1863" y="395"/>
                  </a:cubicBezTo>
                  <a:cubicBezTo>
                    <a:pt x="1895" y="395"/>
                    <a:pt x="1902" y="433"/>
                    <a:pt x="1915" y="459"/>
                  </a:cubicBezTo>
                  <a:cubicBezTo>
                    <a:pt x="1934" y="485"/>
                    <a:pt x="1953" y="498"/>
                    <a:pt x="1953" y="524"/>
                  </a:cubicBezTo>
                  <a:cubicBezTo>
                    <a:pt x="1953" y="550"/>
                    <a:pt x="1928" y="556"/>
                    <a:pt x="1928" y="576"/>
                  </a:cubicBezTo>
                  <a:cubicBezTo>
                    <a:pt x="1928" y="595"/>
                    <a:pt x="1947" y="595"/>
                    <a:pt x="1947" y="614"/>
                  </a:cubicBezTo>
                  <a:cubicBezTo>
                    <a:pt x="1966" y="679"/>
                    <a:pt x="1979" y="711"/>
                    <a:pt x="2005" y="776"/>
                  </a:cubicBezTo>
                  <a:cubicBezTo>
                    <a:pt x="2012" y="789"/>
                    <a:pt x="2025" y="789"/>
                    <a:pt x="2044" y="795"/>
                  </a:cubicBezTo>
                  <a:cubicBezTo>
                    <a:pt x="2063" y="809"/>
                    <a:pt x="2076" y="821"/>
                    <a:pt x="2102" y="828"/>
                  </a:cubicBezTo>
                  <a:cubicBezTo>
                    <a:pt x="2128" y="841"/>
                    <a:pt x="2141" y="847"/>
                    <a:pt x="2160" y="873"/>
                  </a:cubicBezTo>
                  <a:cubicBezTo>
                    <a:pt x="2173" y="879"/>
                    <a:pt x="2180" y="893"/>
                    <a:pt x="2193" y="893"/>
                  </a:cubicBezTo>
                  <a:cubicBezTo>
                    <a:pt x="2212" y="893"/>
                    <a:pt x="2206" y="873"/>
                    <a:pt x="2212" y="860"/>
                  </a:cubicBezTo>
                  <a:cubicBezTo>
                    <a:pt x="2219" y="834"/>
                    <a:pt x="2225" y="821"/>
                    <a:pt x="2244" y="802"/>
                  </a:cubicBezTo>
                  <a:cubicBezTo>
                    <a:pt x="2270" y="828"/>
                    <a:pt x="2283" y="847"/>
                    <a:pt x="2296" y="879"/>
                  </a:cubicBezTo>
                  <a:cubicBezTo>
                    <a:pt x="2303" y="905"/>
                    <a:pt x="2296" y="931"/>
                    <a:pt x="2316" y="931"/>
                  </a:cubicBezTo>
                  <a:cubicBezTo>
                    <a:pt x="2335" y="931"/>
                    <a:pt x="2335" y="905"/>
                    <a:pt x="2348" y="905"/>
                  </a:cubicBezTo>
                  <a:cubicBezTo>
                    <a:pt x="2374" y="905"/>
                    <a:pt x="2380" y="931"/>
                    <a:pt x="2400" y="938"/>
                  </a:cubicBezTo>
                  <a:cubicBezTo>
                    <a:pt x="2426" y="944"/>
                    <a:pt x="2451" y="944"/>
                    <a:pt x="2451" y="970"/>
                  </a:cubicBezTo>
                  <a:cubicBezTo>
                    <a:pt x="2451" y="1002"/>
                    <a:pt x="2451" y="1002"/>
                    <a:pt x="2451" y="1002"/>
                  </a:cubicBezTo>
                  <a:cubicBezTo>
                    <a:pt x="2451" y="1015"/>
                    <a:pt x="2445" y="1022"/>
                    <a:pt x="2445" y="1041"/>
                  </a:cubicBezTo>
                  <a:cubicBezTo>
                    <a:pt x="2445" y="1061"/>
                    <a:pt x="2445" y="1067"/>
                    <a:pt x="2445" y="1093"/>
                  </a:cubicBezTo>
                  <a:cubicBezTo>
                    <a:pt x="2451" y="1106"/>
                    <a:pt x="2451" y="1112"/>
                    <a:pt x="2451" y="1125"/>
                  </a:cubicBezTo>
                  <a:cubicBezTo>
                    <a:pt x="2451" y="1151"/>
                    <a:pt x="2432" y="1164"/>
                    <a:pt x="2413" y="1183"/>
                  </a:cubicBezTo>
                  <a:cubicBezTo>
                    <a:pt x="2374" y="1209"/>
                    <a:pt x="2342" y="1216"/>
                    <a:pt x="2303" y="1248"/>
                  </a:cubicBezTo>
                  <a:cubicBezTo>
                    <a:pt x="2290" y="1255"/>
                    <a:pt x="2277" y="1261"/>
                    <a:pt x="2270" y="1274"/>
                  </a:cubicBezTo>
                  <a:cubicBezTo>
                    <a:pt x="2296" y="1281"/>
                    <a:pt x="2316" y="1274"/>
                    <a:pt x="2342" y="1281"/>
                  </a:cubicBezTo>
                  <a:cubicBezTo>
                    <a:pt x="2355" y="1287"/>
                    <a:pt x="2348" y="1300"/>
                    <a:pt x="2355" y="1313"/>
                  </a:cubicBezTo>
                  <a:cubicBezTo>
                    <a:pt x="2367" y="1332"/>
                    <a:pt x="2387" y="1339"/>
                    <a:pt x="2387" y="1358"/>
                  </a:cubicBezTo>
                  <a:cubicBezTo>
                    <a:pt x="2387" y="1371"/>
                    <a:pt x="2361" y="1365"/>
                    <a:pt x="2348" y="1371"/>
                  </a:cubicBezTo>
                  <a:cubicBezTo>
                    <a:pt x="2316" y="1390"/>
                    <a:pt x="2296" y="1403"/>
                    <a:pt x="2283" y="1436"/>
                  </a:cubicBezTo>
                  <a:cubicBezTo>
                    <a:pt x="2290" y="1436"/>
                    <a:pt x="2290" y="1436"/>
                    <a:pt x="2290" y="1436"/>
                  </a:cubicBezTo>
                  <a:cubicBezTo>
                    <a:pt x="2316" y="1436"/>
                    <a:pt x="2322" y="1429"/>
                    <a:pt x="2348" y="1429"/>
                  </a:cubicBezTo>
                  <a:cubicBezTo>
                    <a:pt x="2367" y="1429"/>
                    <a:pt x="2380" y="1442"/>
                    <a:pt x="2400" y="1442"/>
                  </a:cubicBezTo>
                  <a:cubicBezTo>
                    <a:pt x="2406" y="1442"/>
                    <a:pt x="2406" y="1442"/>
                    <a:pt x="2406" y="1449"/>
                  </a:cubicBezTo>
                  <a:cubicBezTo>
                    <a:pt x="2406" y="1468"/>
                    <a:pt x="2393" y="1468"/>
                    <a:pt x="2380" y="1481"/>
                  </a:cubicBezTo>
                  <a:cubicBezTo>
                    <a:pt x="2348" y="1507"/>
                    <a:pt x="2309" y="1507"/>
                    <a:pt x="2290" y="1546"/>
                  </a:cubicBezTo>
                  <a:cubicBezTo>
                    <a:pt x="2296" y="1546"/>
                    <a:pt x="2303" y="1546"/>
                    <a:pt x="2303" y="1546"/>
                  </a:cubicBezTo>
                  <a:cubicBezTo>
                    <a:pt x="2329" y="1546"/>
                    <a:pt x="2342" y="1546"/>
                    <a:pt x="2361" y="1546"/>
                  </a:cubicBezTo>
                  <a:cubicBezTo>
                    <a:pt x="2400" y="1546"/>
                    <a:pt x="2426" y="1539"/>
                    <a:pt x="2464" y="1559"/>
                  </a:cubicBezTo>
                  <a:cubicBezTo>
                    <a:pt x="2490" y="1571"/>
                    <a:pt x="2503" y="1591"/>
                    <a:pt x="2529" y="1604"/>
                  </a:cubicBezTo>
                  <a:cubicBezTo>
                    <a:pt x="2516" y="1578"/>
                    <a:pt x="2503" y="1565"/>
                    <a:pt x="2503" y="1533"/>
                  </a:cubicBezTo>
                  <a:cubicBezTo>
                    <a:pt x="2503" y="1526"/>
                    <a:pt x="2503" y="1526"/>
                    <a:pt x="2503" y="1526"/>
                  </a:cubicBezTo>
                  <a:cubicBezTo>
                    <a:pt x="2516" y="1526"/>
                    <a:pt x="2523" y="1533"/>
                    <a:pt x="2529" y="1533"/>
                  </a:cubicBezTo>
                  <a:cubicBezTo>
                    <a:pt x="2607" y="1533"/>
                    <a:pt x="2646" y="1487"/>
                    <a:pt x="2704" y="1429"/>
                  </a:cubicBezTo>
                  <a:cubicBezTo>
                    <a:pt x="2723" y="1410"/>
                    <a:pt x="2730" y="1397"/>
                    <a:pt x="2749" y="1378"/>
                  </a:cubicBezTo>
                  <a:cubicBezTo>
                    <a:pt x="2788" y="1416"/>
                    <a:pt x="2781" y="1449"/>
                    <a:pt x="2788" y="1500"/>
                  </a:cubicBezTo>
                  <a:cubicBezTo>
                    <a:pt x="2794" y="1546"/>
                    <a:pt x="2852" y="1552"/>
                    <a:pt x="2852" y="1597"/>
                  </a:cubicBezTo>
                  <a:cubicBezTo>
                    <a:pt x="2852" y="1630"/>
                    <a:pt x="2820" y="1636"/>
                    <a:pt x="2788" y="1643"/>
                  </a:cubicBezTo>
                  <a:cubicBezTo>
                    <a:pt x="2768" y="1643"/>
                    <a:pt x="2755" y="1649"/>
                    <a:pt x="2736" y="1656"/>
                  </a:cubicBezTo>
                  <a:cubicBezTo>
                    <a:pt x="2717" y="1662"/>
                    <a:pt x="2697" y="1656"/>
                    <a:pt x="2684" y="1675"/>
                  </a:cubicBezTo>
                  <a:lnTo>
                    <a:pt x="2691" y="1675"/>
                  </a:lnTo>
                  <a:cubicBezTo>
                    <a:pt x="2717" y="1675"/>
                    <a:pt x="2730" y="1669"/>
                    <a:pt x="2755" y="1669"/>
                  </a:cubicBezTo>
                  <a:cubicBezTo>
                    <a:pt x="2794" y="1669"/>
                    <a:pt x="2820" y="1675"/>
                    <a:pt x="2852" y="1694"/>
                  </a:cubicBezTo>
                  <a:cubicBezTo>
                    <a:pt x="2872" y="1707"/>
                    <a:pt x="2878" y="1720"/>
                    <a:pt x="2898" y="1727"/>
                  </a:cubicBezTo>
                  <a:cubicBezTo>
                    <a:pt x="2904" y="1720"/>
                    <a:pt x="2904" y="1720"/>
                    <a:pt x="2904" y="1714"/>
                  </a:cubicBezTo>
                  <a:cubicBezTo>
                    <a:pt x="2904" y="1675"/>
                    <a:pt x="2904" y="1675"/>
                    <a:pt x="2904" y="1675"/>
                  </a:cubicBezTo>
                  <a:cubicBezTo>
                    <a:pt x="2904" y="1649"/>
                    <a:pt x="2904" y="1630"/>
                    <a:pt x="2904" y="1604"/>
                  </a:cubicBezTo>
                  <a:cubicBezTo>
                    <a:pt x="2911" y="1604"/>
                    <a:pt x="2911" y="1597"/>
                    <a:pt x="2911" y="1597"/>
                  </a:cubicBezTo>
                  <a:cubicBezTo>
                    <a:pt x="2924" y="1597"/>
                    <a:pt x="2930" y="1610"/>
                    <a:pt x="2943" y="1610"/>
                  </a:cubicBezTo>
                  <a:cubicBezTo>
                    <a:pt x="2975" y="1610"/>
                    <a:pt x="2975" y="1610"/>
                    <a:pt x="2975" y="1610"/>
                  </a:cubicBezTo>
                  <a:cubicBezTo>
                    <a:pt x="2995" y="1610"/>
                    <a:pt x="3001" y="1623"/>
                    <a:pt x="3014" y="1636"/>
                  </a:cubicBezTo>
                  <a:cubicBezTo>
                    <a:pt x="3040" y="1649"/>
                    <a:pt x="3066" y="1643"/>
                    <a:pt x="3079" y="1669"/>
                  </a:cubicBezTo>
                  <a:cubicBezTo>
                    <a:pt x="3098" y="1694"/>
                    <a:pt x="3098" y="1720"/>
                    <a:pt x="3105" y="1759"/>
                  </a:cubicBezTo>
                  <a:cubicBezTo>
                    <a:pt x="3118" y="1778"/>
                    <a:pt x="3137" y="1785"/>
                    <a:pt x="3137" y="1804"/>
                  </a:cubicBezTo>
                  <a:cubicBezTo>
                    <a:pt x="3137" y="1830"/>
                    <a:pt x="3111" y="1843"/>
                    <a:pt x="3111" y="1869"/>
                  </a:cubicBezTo>
                  <a:cubicBezTo>
                    <a:pt x="3111" y="1875"/>
                    <a:pt x="3111" y="1875"/>
                    <a:pt x="3111" y="1875"/>
                  </a:cubicBezTo>
                  <a:cubicBezTo>
                    <a:pt x="3118" y="1875"/>
                    <a:pt x="3118" y="1882"/>
                    <a:pt x="3124" y="1882"/>
                  </a:cubicBezTo>
                  <a:cubicBezTo>
                    <a:pt x="3137" y="1882"/>
                    <a:pt x="3137" y="1862"/>
                    <a:pt x="3143" y="1850"/>
                  </a:cubicBezTo>
                  <a:cubicBezTo>
                    <a:pt x="3150" y="1837"/>
                    <a:pt x="3156" y="1830"/>
                    <a:pt x="3169" y="1817"/>
                  </a:cubicBezTo>
                  <a:cubicBezTo>
                    <a:pt x="3176" y="1798"/>
                    <a:pt x="3182" y="1785"/>
                    <a:pt x="3202" y="1785"/>
                  </a:cubicBezTo>
                  <a:cubicBezTo>
                    <a:pt x="3227" y="1785"/>
                    <a:pt x="3227" y="1817"/>
                    <a:pt x="3247" y="1824"/>
                  </a:cubicBezTo>
                  <a:cubicBezTo>
                    <a:pt x="3260" y="1830"/>
                    <a:pt x="3266" y="1837"/>
                    <a:pt x="3279" y="1843"/>
                  </a:cubicBezTo>
                  <a:cubicBezTo>
                    <a:pt x="3286" y="1850"/>
                    <a:pt x="3299" y="1856"/>
                    <a:pt x="3299" y="1862"/>
                  </a:cubicBezTo>
                  <a:cubicBezTo>
                    <a:pt x="3299" y="1875"/>
                    <a:pt x="3286" y="1875"/>
                    <a:pt x="3279" y="1888"/>
                  </a:cubicBezTo>
                  <a:cubicBezTo>
                    <a:pt x="3292" y="1895"/>
                    <a:pt x="3312" y="1895"/>
                    <a:pt x="3318" y="1908"/>
                  </a:cubicBezTo>
                  <a:cubicBezTo>
                    <a:pt x="3331" y="1927"/>
                    <a:pt x="3318" y="1959"/>
                    <a:pt x="3338" y="1959"/>
                  </a:cubicBezTo>
                  <a:cubicBezTo>
                    <a:pt x="3350" y="1959"/>
                    <a:pt x="3350" y="1940"/>
                    <a:pt x="3357" y="1927"/>
                  </a:cubicBezTo>
                  <a:cubicBezTo>
                    <a:pt x="3363" y="1901"/>
                    <a:pt x="3370" y="1895"/>
                    <a:pt x="3383" y="1869"/>
                  </a:cubicBezTo>
                  <a:cubicBezTo>
                    <a:pt x="3389" y="1856"/>
                    <a:pt x="3389" y="1830"/>
                    <a:pt x="3409" y="1830"/>
                  </a:cubicBezTo>
                  <a:cubicBezTo>
                    <a:pt x="3422" y="1830"/>
                    <a:pt x="3428" y="1843"/>
                    <a:pt x="3441" y="1856"/>
                  </a:cubicBezTo>
                  <a:cubicBezTo>
                    <a:pt x="3473" y="1901"/>
                    <a:pt x="3499" y="1921"/>
                    <a:pt x="3545" y="1953"/>
                  </a:cubicBezTo>
                  <a:cubicBezTo>
                    <a:pt x="3577" y="1966"/>
                    <a:pt x="3609" y="1973"/>
                    <a:pt x="3609" y="2005"/>
                  </a:cubicBezTo>
                  <a:cubicBezTo>
                    <a:pt x="3609" y="2069"/>
                    <a:pt x="3609" y="2069"/>
                    <a:pt x="3609" y="2069"/>
                  </a:cubicBezTo>
                  <a:cubicBezTo>
                    <a:pt x="3622" y="2050"/>
                    <a:pt x="3629" y="2024"/>
                    <a:pt x="3654" y="2024"/>
                  </a:cubicBezTo>
                  <a:cubicBezTo>
                    <a:pt x="3661" y="2024"/>
                    <a:pt x="3661" y="2037"/>
                    <a:pt x="3667" y="2044"/>
                  </a:cubicBezTo>
                  <a:cubicBezTo>
                    <a:pt x="3680" y="2050"/>
                    <a:pt x="3700" y="2050"/>
                    <a:pt x="3700" y="2063"/>
                  </a:cubicBezTo>
                  <a:cubicBezTo>
                    <a:pt x="3706" y="2089"/>
                    <a:pt x="3693" y="2128"/>
                    <a:pt x="3719" y="2128"/>
                  </a:cubicBezTo>
                  <a:cubicBezTo>
                    <a:pt x="3738" y="2128"/>
                    <a:pt x="3745" y="2115"/>
                    <a:pt x="3764" y="2115"/>
                  </a:cubicBezTo>
                  <a:cubicBezTo>
                    <a:pt x="3790" y="2115"/>
                    <a:pt x="3790" y="2115"/>
                    <a:pt x="3790" y="2115"/>
                  </a:cubicBezTo>
                  <a:cubicBezTo>
                    <a:pt x="3810" y="2115"/>
                    <a:pt x="3816" y="2082"/>
                    <a:pt x="3842" y="2082"/>
                  </a:cubicBezTo>
                  <a:cubicBezTo>
                    <a:pt x="3855" y="2082"/>
                    <a:pt x="3868" y="2082"/>
                    <a:pt x="3881" y="2082"/>
                  </a:cubicBezTo>
                  <a:cubicBezTo>
                    <a:pt x="3920" y="2082"/>
                    <a:pt x="3945" y="2057"/>
                    <a:pt x="3984" y="2057"/>
                  </a:cubicBezTo>
                  <a:cubicBezTo>
                    <a:pt x="4010" y="2057"/>
                    <a:pt x="4010" y="2057"/>
                    <a:pt x="4010" y="2057"/>
                  </a:cubicBezTo>
                  <a:cubicBezTo>
                    <a:pt x="4029" y="2057"/>
                    <a:pt x="4036" y="2082"/>
                    <a:pt x="4042" y="2095"/>
                  </a:cubicBezTo>
                  <a:cubicBezTo>
                    <a:pt x="4062" y="2128"/>
                    <a:pt x="4081" y="2147"/>
                    <a:pt x="4081" y="2179"/>
                  </a:cubicBezTo>
                  <a:cubicBezTo>
                    <a:pt x="4081" y="2199"/>
                    <a:pt x="4062" y="2205"/>
                    <a:pt x="4062" y="2225"/>
                  </a:cubicBezTo>
                  <a:cubicBezTo>
                    <a:pt x="4062" y="2250"/>
                    <a:pt x="4088" y="2257"/>
                    <a:pt x="4088" y="2283"/>
                  </a:cubicBezTo>
                  <a:cubicBezTo>
                    <a:pt x="4088" y="2309"/>
                    <a:pt x="4075" y="2315"/>
                    <a:pt x="4055" y="2335"/>
                  </a:cubicBezTo>
                  <a:cubicBezTo>
                    <a:pt x="4036" y="2354"/>
                    <a:pt x="4023" y="2367"/>
                    <a:pt x="3997" y="2380"/>
                  </a:cubicBezTo>
                  <a:cubicBezTo>
                    <a:pt x="3939" y="2412"/>
                    <a:pt x="3900" y="2425"/>
                    <a:pt x="3829" y="2445"/>
                  </a:cubicBezTo>
                  <a:cubicBezTo>
                    <a:pt x="3777" y="2457"/>
                    <a:pt x="3751" y="2464"/>
                    <a:pt x="3700" y="2477"/>
                  </a:cubicBezTo>
                  <a:cubicBezTo>
                    <a:pt x="3641" y="2496"/>
                    <a:pt x="3622" y="2522"/>
                    <a:pt x="3570" y="2554"/>
                  </a:cubicBezTo>
                  <a:cubicBezTo>
                    <a:pt x="3557" y="2567"/>
                    <a:pt x="3545" y="2567"/>
                    <a:pt x="3525" y="2567"/>
                  </a:cubicBezTo>
                  <a:cubicBezTo>
                    <a:pt x="3493" y="2567"/>
                    <a:pt x="3486" y="2542"/>
                    <a:pt x="3454" y="2542"/>
                  </a:cubicBezTo>
                  <a:cubicBezTo>
                    <a:pt x="3434" y="2542"/>
                    <a:pt x="3428" y="2548"/>
                    <a:pt x="3415" y="2548"/>
                  </a:cubicBezTo>
                  <a:cubicBezTo>
                    <a:pt x="3396" y="2548"/>
                    <a:pt x="3383" y="2535"/>
                    <a:pt x="3363" y="2535"/>
                  </a:cubicBezTo>
                  <a:cubicBezTo>
                    <a:pt x="3325" y="2535"/>
                    <a:pt x="3305" y="2574"/>
                    <a:pt x="3266" y="2574"/>
                  </a:cubicBezTo>
                  <a:cubicBezTo>
                    <a:pt x="3253" y="2574"/>
                    <a:pt x="3241" y="2567"/>
                    <a:pt x="3241" y="2561"/>
                  </a:cubicBezTo>
                  <a:cubicBezTo>
                    <a:pt x="3241" y="2535"/>
                    <a:pt x="3241" y="2535"/>
                    <a:pt x="3241" y="2535"/>
                  </a:cubicBezTo>
                  <a:cubicBezTo>
                    <a:pt x="3234" y="2509"/>
                    <a:pt x="3202" y="2509"/>
                    <a:pt x="3176" y="2503"/>
                  </a:cubicBezTo>
                  <a:cubicBezTo>
                    <a:pt x="3156" y="2503"/>
                    <a:pt x="3143" y="2490"/>
                    <a:pt x="3124" y="2490"/>
                  </a:cubicBezTo>
                  <a:cubicBezTo>
                    <a:pt x="3105" y="2490"/>
                    <a:pt x="3092" y="2496"/>
                    <a:pt x="3085" y="2509"/>
                  </a:cubicBezTo>
                  <a:cubicBezTo>
                    <a:pt x="3092" y="2516"/>
                    <a:pt x="3098" y="2516"/>
                    <a:pt x="3105" y="2522"/>
                  </a:cubicBezTo>
                  <a:cubicBezTo>
                    <a:pt x="3092" y="2535"/>
                    <a:pt x="3085" y="2535"/>
                    <a:pt x="3072" y="2535"/>
                  </a:cubicBezTo>
                  <a:cubicBezTo>
                    <a:pt x="3053" y="2535"/>
                    <a:pt x="3046" y="2529"/>
                    <a:pt x="3027" y="2529"/>
                  </a:cubicBezTo>
                  <a:cubicBezTo>
                    <a:pt x="3001" y="2529"/>
                    <a:pt x="2995" y="2548"/>
                    <a:pt x="2975" y="2561"/>
                  </a:cubicBezTo>
                  <a:cubicBezTo>
                    <a:pt x="2943" y="2587"/>
                    <a:pt x="2917" y="2606"/>
                    <a:pt x="2917" y="2645"/>
                  </a:cubicBezTo>
                  <a:cubicBezTo>
                    <a:pt x="2917" y="2671"/>
                    <a:pt x="2943" y="2684"/>
                    <a:pt x="2950" y="2710"/>
                  </a:cubicBezTo>
                  <a:cubicBezTo>
                    <a:pt x="2969" y="2781"/>
                    <a:pt x="2975" y="2845"/>
                    <a:pt x="3040" y="2865"/>
                  </a:cubicBezTo>
                  <a:cubicBezTo>
                    <a:pt x="3085" y="2865"/>
                    <a:pt x="3105" y="2871"/>
                    <a:pt x="3150" y="2871"/>
                  </a:cubicBezTo>
                  <a:cubicBezTo>
                    <a:pt x="3182" y="2871"/>
                    <a:pt x="3189" y="2820"/>
                    <a:pt x="3227" y="2820"/>
                  </a:cubicBezTo>
                  <a:cubicBezTo>
                    <a:pt x="3247" y="2820"/>
                    <a:pt x="3247" y="2845"/>
                    <a:pt x="3266" y="2865"/>
                  </a:cubicBezTo>
                  <a:cubicBezTo>
                    <a:pt x="3292" y="2884"/>
                    <a:pt x="3318" y="2871"/>
                    <a:pt x="3350" y="2878"/>
                  </a:cubicBezTo>
                  <a:cubicBezTo>
                    <a:pt x="3350" y="2904"/>
                    <a:pt x="3350" y="2904"/>
                    <a:pt x="3350" y="2904"/>
                  </a:cubicBezTo>
                  <a:cubicBezTo>
                    <a:pt x="3344" y="2917"/>
                    <a:pt x="3331" y="2917"/>
                    <a:pt x="3312" y="2917"/>
                  </a:cubicBezTo>
                  <a:cubicBezTo>
                    <a:pt x="3299" y="2917"/>
                    <a:pt x="3292" y="2930"/>
                    <a:pt x="3273" y="2930"/>
                  </a:cubicBezTo>
                  <a:cubicBezTo>
                    <a:pt x="3247" y="2930"/>
                    <a:pt x="3247" y="2930"/>
                    <a:pt x="3247" y="2930"/>
                  </a:cubicBezTo>
                  <a:cubicBezTo>
                    <a:pt x="3227" y="2930"/>
                    <a:pt x="3227" y="2930"/>
                    <a:pt x="3227" y="2930"/>
                  </a:cubicBezTo>
                  <a:lnTo>
                    <a:pt x="3227" y="2930"/>
                  </a:lnTo>
                  <a:cubicBezTo>
                    <a:pt x="3234" y="2942"/>
                    <a:pt x="3241" y="2949"/>
                    <a:pt x="3241" y="2962"/>
                  </a:cubicBezTo>
                  <a:cubicBezTo>
                    <a:pt x="3241" y="2981"/>
                    <a:pt x="3215" y="2981"/>
                    <a:pt x="3208" y="3007"/>
                  </a:cubicBezTo>
                  <a:cubicBezTo>
                    <a:pt x="3253" y="3026"/>
                    <a:pt x="3247" y="3072"/>
                    <a:pt x="3273" y="3117"/>
                  </a:cubicBezTo>
                  <a:cubicBezTo>
                    <a:pt x="3292" y="3091"/>
                    <a:pt x="3299" y="3078"/>
                    <a:pt x="3312" y="3052"/>
                  </a:cubicBezTo>
                  <a:cubicBezTo>
                    <a:pt x="3318" y="3033"/>
                    <a:pt x="3318" y="3014"/>
                    <a:pt x="3338" y="3014"/>
                  </a:cubicBezTo>
                  <a:cubicBezTo>
                    <a:pt x="3363" y="3014"/>
                    <a:pt x="3376" y="3046"/>
                    <a:pt x="3389" y="3072"/>
                  </a:cubicBezTo>
                  <a:cubicBezTo>
                    <a:pt x="3402" y="3091"/>
                    <a:pt x="3422" y="3098"/>
                    <a:pt x="3422" y="3124"/>
                  </a:cubicBezTo>
                  <a:cubicBezTo>
                    <a:pt x="3422" y="3137"/>
                    <a:pt x="3402" y="3137"/>
                    <a:pt x="3396" y="3137"/>
                  </a:cubicBezTo>
                  <a:cubicBezTo>
                    <a:pt x="3383" y="3137"/>
                    <a:pt x="3376" y="3130"/>
                    <a:pt x="3370" y="3130"/>
                  </a:cubicBezTo>
                  <a:cubicBezTo>
                    <a:pt x="3357" y="3130"/>
                    <a:pt x="3363" y="3149"/>
                    <a:pt x="3357" y="3162"/>
                  </a:cubicBezTo>
                  <a:cubicBezTo>
                    <a:pt x="3331" y="3175"/>
                    <a:pt x="3312" y="3175"/>
                    <a:pt x="3286" y="3182"/>
                  </a:cubicBezTo>
                  <a:cubicBezTo>
                    <a:pt x="3247" y="3195"/>
                    <a:pt x="3227" y="3208"/>
                    <a:pt x="3189" y="3208"/>
                  </a:cubicBezTo>
                  <a:cubicBezTo>
                    <a:pt x="3105" y="3208"/>
                    <a:pt x="3008" y="3065"/>
                    <a:pt x="3105" y="3201"/>
                  </a:cubicBezTo>
                  <a:cubicBezTo>
                    <a:pt x="3098" y="3208"/>
                    <a:pt x="3098" y="3208"/>
                    <a:pt x="3098" y="3208"/>
                  </a:cubicBezTo>
                  <a:cubicBezTo>
                    <a:pt x="3059" y="3214"/>
                    <a:pt x="3040" y="3233"/>
                    <a:pt x="3001" y="3240"/>
                  </a:cubicBezTo>
                  <a:cubicBezTo>
                    <a:pt x="2924" y="3259"/>
                    <a:pt x="2865" y="3246"/>
                    <a:pt x="2801" y="3298"/>
                  </a:cubicBezTo>
                  <a:cubicBezTo>
                    <a:pt x="2788" y="3318"/>
                    <a:pt x="2768" y="3324"/>
                    <a:pt x="2743" y="3324"/>
                  </a:cubicBezTo>
                  <a:cubicBezTo>
                    <a:pt x="2710" y="3324"/>
                    <a:pt x="2704" y="3305"/>
                    <a:pt x="2678" y="3285"/>
                  </a:cubicBezTo>
                  <a:cubicBezTo>
                    <a:pt x="2620" y="3253"/>
                    <a:pt x="2594" y="3240"/>
                    <a:pt x="2529" y="3214"/>
                  </a:cubicBezTo>
                  <a:cubicBezTo>
                    <a:pt x="2536" y="3208"/>
                    <a:pt x="2542" y="3201"/>
                    <a:pt x="2542" y="3195"/>
                  </a:cubicBezTo>
                  <a:cubicBezTo>
                    <a:pt x="2536" y="3195"/>
                    <a:pt x="2529" y="3195"/>
                    <a:pt x="2516" y="3195"/>
                  </a:cubicBezTo>
                  <a:cubicBezTo>
                    <a:pt x="2477" y="3195"/>
                    <a:pt x="2464" y="3162"/>
                    <a:pt x="2445" y="3130"/>
                  </a:cubicBezTo>
                  <a:cubicBezTo>
                    <a:pt x="2432" y="3104"/>
                    <a:pt x="2400" y="3111"/>
                    <a:pt x="2374" y="3091"/>
                  </a:cubicBezTo>
                  <a:cubicBezTo>
                    <a:pt x="2361" y="3085"/>
                    <a:pt x="2361" y="3072"/>
                    <a:pt x="2342" y="3072"/>
                  </a:cubicBezTo>
                  <a:cubicBezTo>
                    <a:pt x="2322" y="3072"/>
                    <a:pt x="2322" y="3091"/>
                    <a:pt x="2303" y="3098"/>
                  </a:cubicBezTo>
                  <a:cubicBezTo>
                    <a:pt x="2283" y="3111"/>
                    <a:pt x="2257" y="3104"/>
                    <a:pt x="2257" y="3124"/>
                  </a:cubicBezTo>
                  <a:cubicBezTo>
                    <a:pt x="2257" y="3149"/>
                    <a:pt x="2277" y="3156"/>
                    <a:pt x="2303" y="3175"/>
                  </a:cubicBezTo>
                  <a:cubicBezTo>
                    <a:pt x="2309" y="3182"/>
                    <a:pt x="2322" y="3182"/>
                    <a:pt x="2322" y="3188"/>
                  </a:cubicBezTo>
                  <a:cubicBezTo>
                    <a:pt x="2322" y="3201"/>
                    <a:pt x="2309" y="3201"/>
                    <a:pt x="2296" y="3208"/>
                  </a:cubicBezTo>
                  <a:cubicBezTo>
                    <a:pt x="2283" y="3214"/>
                    <a:pt x="2277" y="3221"/>
                    <a:pt x="2270" y="3233"/>
                  </a:cubicBezTo>
                  <a:cubicBezTo>
                    <a:pt x="2283" y="3259"/>
                    <a:pt x="2283" y="3279"/>
                    <a:pt x="2296" y="3305"/>
                  </a:cubicBezTo>
                  <a:cubicBezTo>
                    <a:pt x="2309" y="3318"/>
                    <a:pt x="2316" y="3324"/>
                    <a:pt x="2322" y="3343"/>
                  </a:cubicBezTo>
                  <a:cubicBezTo>
                    <a:pt x="2335" y="3363"/>
                    <a:pt x="2361" y="3363"/>
                    <a:pt x="2374" y="3382"/>
                  </a:cubicBezTo>
                  <a:cubicBezTo>
                    <a:pt x="2374" y="3363"/>
                    <a:pt x="2380" y="3350"/>
                    <a:pt x="2387" y="3330"/>
                  </a:cubicBezTo>
                  <a:cubicBezTo>
                    <a:pt x="2393" y="3318"/>
                    <a:pt x="2400" y="3305"/>
                    <a:pt x="2406" y="3305"/>
                  </a:cubicBezTo>
                  <a:cubicBezTo>
                    <a:pt x="2426" y="3305"/>
                    <a:pt x="2439" y="3318"/>
                    <a:pt x="2458" y="3324"/>
                  </a:cubicBezTo>
                  <a:cubicBezTo>
                    <a:pt x="2510" y="3330"/>
                    <a:pt x="2548" y="3343"/>
                    <a:pt x="2581" y="3382"/>
                  </a:cubicBezTo>
                  <a:lnTo>
                    <a:pt x="2581" y="3382"/>
                  </a:lnTo>
                  <a:cubicBezTo>
                    <a:pt x="2536" y="3382"/>
                    <a:pt x="2510" y="3382"/>
                    <a:pt x="2464" y="3382"/>
                  </a:cubicBezTo>
                  <a:cubicBezTo>
                    <a:pt x="2400" y="3382"/>
                    <a:pt x="2367" y="3402"/>
                    <a:pt x="2303" y="3402"/>
                  </a:cubicBezTo>
                  <a:cubicBezTo>
                    <a:pt x="2232" y="3402"/>
                    <a:pt x="2206" y="3350"/>
                    <a:pt x="2148" y="3311"/>
                  </a:cubicBezTo>
                  <a:cubicBezTo>
                    <a:pt x="2083" y="3272"/>
                    <a:pt x="2012" y="3279"/>
                    <a:pt x="1986" y="3201"/>
                  </a:cubicBezTo>
                  <a:cubicBezTo>
                    <a:pt x="1973" y="3188"/>
                    <a:pt x="1960" y="3182"/>
                    <a:pt x="1941" y="3182"/>
                  </a:cubicBezTo>
                  <a:cubicBezTo>
                    <a:pt x="1921" y="3182"/>
                    <a:pt x="1921" y="3214"/>
                    <a:pt x="1902" y="3214"/>
                  </a:cubicBezTo>
                  <a:cubicBezTo>
                    <a:pt x="1882" y="3214"/>
                    <a:pt x="1869" y="3195"/>
                    <a:pt x="1850" y="3182"/>
                  </a:cubicBezTo>
                  <a:cubicBezTo>
                    <a:pt x="1837" y="3195"/>
                    <a:pt x="1831" y="3221"/>
                    <a:pt x="1811" y="3221"/>
                  </a:cubicBezTo>
                  <a:cubicBezTo>
                    <a:pt x="1779" y="3221"/>
                    <a:pt x="1766" y="3201"/>
                    <a:pt x="1740" y="3201"/>
                  </a:cubicBezTo>
                  <a:cubicBezTo>
                    <a:pt x="1721" y="3201"/>
                    <a:pt x="1714" y="3227"/>
                    <a:pt x="1688" y="3227"/>
                  </a:cubicBezTo>
                  <a:cubicBezTo>
                    <a:pt x="1675" y="3227"/>
                    <a:pt x="1675" y="3201"/>
                    <a:pt x="1656" y="3195"/>
                  </a:cubicBezTo>
                  <a:cubicBezTo>
                    <a:pt x="1624" y="3188"/>
                    <a:pt x="1604" y="3175"/>
                    <a:pt x="1572" y="3175"/>
                  </a:cubicBezTo>
                  <a:cubicBezTo>
                    <a:pt x="1546" y="3175"/>
                    <a:pt x="1553" y="3227"/>
                    <a:pt x="1527" y="3227"/>
                  </a:cubicBezTo>
                  <a:cubicBezTo>
                    <a:pt x="1501" y="3227"/>
                    <a:pt x="1501" y="3188"/>
                    <a:pt x="1481" y="3182"/>
                  </a:cubicBezTo>
                  <a:cubicBezTo>
                    <a:pt x="1456" y="3175"/>
                    <a:pt x="1430" y="3182"/>
                    <a:pt x="1417" y="3156"/>
                  </a:cubicBezTo>
                  <a:cubicBezTo>
                    <a:pt x="1391" y="3182"/>
                    <a:pt x="1372" y="3201"/>
                    <a:pt x="1346" y="3233"/>
                  </a:cubicBezTo>
                  <a:cubicBezTo>
                    <a:pt x="1294" y="3201"/>
                    <a:pt x="1294" y="3117"/>
                    <a:pt x="1229" y="3117"/>
                  </a:cubicBezTo>
                  <a:cubicBezTo>
                    <a:pt x="1223" y="3117"/>
                    <a:pt x="1216" y="3130"/>
                    <a:pt x="1216" y="3143"/>
                  </a:cubicBezTo>
                  <a:cubicBezTo>
                    <a:pt x="1216" y="3201"/>
                    <a:pt x="1216" y="3201"/>
                    <a:pt x="1216" y="3201"/>
                  </a:cubicBezTo>
                  <a:cubicBezTo>
                    <a:pt x="1216" y="3214"/>
                    <a:pt x="1229" y="3221"/>
                    <a:pt x="1236" y="3240"/>
                  </a:cubicBezTo>
                  <a:cubicBezTo>
                    <a:pt x="1197" y="3246"/>
                    <a:pt x="1177" y="3253"/>
                    <a:pt x="1145" y="3272"/>
                  </a:cubicBezTo>
                  <a:cubicBezTo>
                    <a:pt x="1113" y="3240"/>
                    <a:pt x="1100" y="3221"/>
                    <a:pt x="1067" y="3182"/>
                  </a:cubicBezTo>
                  <a:cubicBezTo>
                    <a:pt x="1054" y="3169"/>
                    <a:pt x="1048" y="3149"/>
                    <a:pt x="1029" y="3149"/>
                  </a:cubicBezTo>
                  <a:cubicBezTo>
                    <a:pt x="990" y="3149"/>
                    <a:pt x="970" y="3175"/>
                    <a:pt x="925" y="3175"/>
                  </a:cubicBezTo>
                  <a:cubicBezTo>
                    <a:pt x="893" y="3175"/>
                    <a:pt x="867" y="3182"/>
                    <a:pt x="835" y="3182"/>
                  </a:cubicBezTo>
                  <a:cubicBezTo>
                    <a:pt x="822" y="3182"/>
                    <a:pt x="815" y="3169"/>
                    <a:pt x="809" y="3169"/>
                  </a:cubicBezTo>
                  <a:cubicBezTo>
                    <a:pt x="763" y="3169"/>
                    <a:pt x="763" y="3233"/>
                    <a:pt x="744" y="3272"/>
                  </a:cubicBezTo>
                  <a:cubicBezTo>
                    <a:pt x="705" y="3253"/>
                    <a:pt x="692" y="3221"/>
                    <a:pt x="660" y="3195"/>
                  </a:cubicBezTo>
                  <a:cubicBezTo>
                    <a:pt x="621" y="3169"/>
                    <a:pt x="582" y="3175"/>
                    <a:pt x="544" y="3156"/>
                  </a:cubicBezTo>
                  <a:cubicBezTo>
                    <a:pt x="524" y="3188"/>
                    <a:pt x="492" y="3188"/>
                    <a:pt x="479" y="3214"/>
                  </a:cubicBezTo>
                  <a:cubicBezTo>
                    <a:pt x="453" y="3259"/>
                    <a:pt x="472" y="3298"/>
                    <a:pt x="434" y="3330"/>
                  </a:cubicBezTo>
                  <a:cubicBezTo>
                    <a:pt x="408" y="3363"/>
                    <a:pt x="369" y="3337"/>
                    <a:pt x="330" y="3350"/>
                  </a:cubicBezTo>
                  <a:cubicBezTo>
                    <a:pt x="298" y="3363"/>
                    <a:pt x="298" y="3402"/>
                    <a:pt x="291" y="3434"/>
                  </a:cubicBezTo>
                  <a:lnTo>
                    <a:pt x="291" y="3434"/>
                  </a:lnTo>
                  <a:cubicBezTo>
                    <a:pt x="266" y="3414"/>
                    <a:pt x="266" y="3402"/>
                    <a:pt x="246" y="3376"/>
                  </a:cubicBezTo>
                  <a:cubicBezTo>
                    <a:pt x="240" y="3369"/>
                    <a:pt x="233" y="3363"/>
                    <a:pt x="233" y="3356"/>
                  </a:cubicBezTo>
                  <a:cubicBezTo>
                    <a:pt x="233" y="3337"/>
                    <a:pt x="240" y="3324"/>
                    <a:pt x="252" y="3311"/>
                  </a:cubicBezTo>
                  <a:cubicBezTo>
                    <a:pt x="259" y="3292"/>
                    <a:pt x="266" y="3279"/>
                    <a:pt x="266" y="3259"/>
                  </a:cubicBezTo>
                  <a:cubicBezTo>
                    <a:pt x="272" y="3253"/>
                    <a:pt x="278" y="3246"/>
                    <a:pt x="278" y="3233"/>
                  </a:cubicBezTo>
                  <a:cubicBezTo>
                    <a:pt x="278" y="3214"/>
                    <a:pt x="278" y="3188"/>
                    <a:pt x="259" y="3182"/>
                  </a:cubicBezTo>
                  <a:cubicBezTo>
                    <a:pt x="233" y="3169"/>
                    <a:pt x="207" y="3162"/>
                    <a:pt x="194" y="3130"/>
                  </a:cubicBezTo>
                  <a:cubicBezTo>
                    <a:pt x="182" y="3098"/>
                    <a:pt x="194" y="3072"/>
                    <a:pt x="188" y="3040"/>
                  </a:cubicBezTo>
                  <a:cubicBezTo>
                    <a:pt x="188" y="3020"/>
                    <a:pt x="175" y="3007"/>
                    <a:pt x="175" y="2988"/>
                  </a:cubicBezTo>
                  <a:cubicBezTo>
                    <a:pt x="175" y="2930"/>
                    <a:pt x="214" y="2897"/>
                    <a:pt x="220" y="2839"/>
                  </a:cubicBezTo>
                  <a:cubicBezTo>
                    <a:pt x="220" y="2820"/>
                    <a:pt x="214" y="2800"/>
                    <a:pt x="227" y="2781"/>
                  </a:cubicBezTo>
                  <a:cubicBezTo>
                    <a:pt x="233" y="2761"/>
                    <a:pt x="246" y="2748"/>
                    <a:pt x="259" y="2723"/>
                  </a:cubicBezTo>
                  <a:cubicBezTo>
                    <a:pt x="266" y="2710"/>
                    <a:pt x="272" y="2703"/>
                    <a:pt x="272" y="2690"/>
                  </a:cubicBezTo>
                  <a:cubicBezTo>
                    <a:pt x="272" y="2651"/>
                    <a:pt x="252" y="2632"/>
                    <a:pt x="240" y="2600"/>
                  </a:cubicBezTo>
                  <a:cubicBezTo>
                    <a:pt x="227" y="2574"/>
                    <a:pt x="220" y="2561"/>
                    <a:pt x="207" y="2542"/>
                  </a:cubicBezTo>
                  <a:cubicBezTo>
                    <a:pt x="110" y="2554"/>
                    <a:pt x="110" y="2554"/>
                    <a:pt x="110" y="2554"/>
                  </a:cubicBezTo>
                  <a:cubicBezTo>
                    <a:pt x="91" y="2554"/>
                    <a:pt x="71" y="2548"/>
                    <a:pt x="52" y="2535"/>
                  </a:cubicBezTo>
                  <a:close/>
                </a:path>
              </a:pathLst>
            </a:custGeom>
            <a:solidFill>
              <a:schemeClr val="accent3"/>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9" name="Freeform 81"/>
            <p:cNvSpPr>
              <a:spLocks noChangeArrowheads="1"/>
            </p:cNvSpPr>
            <p:nvPr/>
          </p:nvSpPr>
          <p:spPr bwMode="auto">
            <a:xfrm>
              <a:off x="12446782" y="4816286"/>
              <a:ext cx="6482798" cy="4360397"/>
            </a:xfrm>
            <a:custGeom>
              <a:avLst/>
              <a:gdLst>
                <a:gd name="T0" fmla="*/ 5936 w 6480"/>
                <a:gd name="T1" fmla="*/ 103 h 4359"/>
                <a:gd name="T2" fmla="*/ 6104 w 6480"/>
                <a:gd name="T3" fmla="*/ 686 h 4359"/>
                <a:gd name="T4" fmla="*/ 5781 w 6480"/>
                <a:gd name="T5" fmla="*/ 142 h 4359"/>
                <a:gd name="T6" fmla="*/ 5652 w 6480"/>
                <a:gd name="T7" fmla="*/ 614 h 4359"/>
                <a:gd name="T8" fmla="*/ 4798 w 6480"/>
                <a:gd name="T9" fmla="*/ 401 h 4359"/>
                <a:gd name="T10" fmla="*/ 4513 w 6480"/>
                <a:gd name="T11" fmla="*/ 918 h 4359"/>
                <a:gd name="T12" fmla="*/ 4015 w 6480"/>
                <a:gd name="T13" fmla="*/ 1474 h 4359"/>
                <a:gd name="T14" fmla="*/ 3653 w 6480"/>
                <a:gd name="T15" fmla="*/ 1934 h 4359"/>
                <a:gd name="T16" fmla="*/ 2819 w 6480"/>
                <a:gd name="T17" fmla="*/ 2134 h 4359"/>
                <a:gd name="T18" fmla="*/ 2327 w 6480"/>
                <a:gd name="T19" fmla="*/ 2276 h 4359"/>
                <a:gd name="T20" fmla="*/ 2140 w 6480"/>
                <a:gd name="T21" fmla="*/ 2315 h 4359"/>
                <a:gd name="T22" fmla="*/ 2062 w 6480"/>
                <a:gd name="T23" fmla="*/ 2612 h 4359"/>
                <a:gd name="T24" fmla="*/ 2269 w 6480"/>
                <a:gd name="T25" fmla="*/ 2540 h 4359"/>
                <a:gd name="T26" fmla="*/ 2379 w 6480"/>
                <a:gd name="T27" fmla="*/ 2877 h 4359"/>
                <a:gd name="T28" fmla="*/ 2211 w 6480"/>
                <a:gd name="T29" fmla="*/ 2993 h 4359"/>
                <a:gd name="T30" fmla="*/ 1881 w 6480"/>
                <a:gd name="T31" fmla="*/ 3051 h 4359"/>
                <a:gd name="T32" fmla="*/ 1862 w 6480"/>
                <a:gd name="T33" fmla="*/ 3090 h 4359"/>
                <a:gd name="T34" fmla="*/ 1706 w 6480"/>
                <a:gd name="T35" fmla="*/ 3349 h 4359"/>
                <a:gd name="T36" fmla="*/ 1661 w 6480"/>
                <a:gd name="T37" fmla="*/ 3420 h 4359"/>
                <a:gd name="T38" fmla="*/ 1829 w 6480"/>
                <a:gd name="T39" fmla="*/ 3666 h 4359"/>
                <a:gd name="T40" fmla="*/ 2004 w 6480"/>
                <a:gd name="T41" fmla="*/ 3730 h 4359"/>
                <a:gd name="T42" fmla="*/ 1739 w 6480"/>
                <a:gd name="T43" fmla="*/ 3543 h 4359"/>
                <a:gd name="T44" fmla="*/ 1571 w 6480"/>
                <a:gd name="T45" fmla="*/ 3543 h 4359"/>
                <a:gd name="T46" fmla="*/ 1745 w 6480"/>
                <a:gd name="T47" fmla="*/ 3827 h 4359"/>
                <a:gd name="T48" fmla="*/ 1299 w 6480"/>
                <a:gd name="T49" fmla="*/ 3620 h 4359"/>
                <a:gd name="T50" fmla="*/ 1234 w 6480"/>
                <a:gd name="T51" fmla="*/ 3827 h 4359"/>
                <a:gd name="T52" fmla="*/ 1137 w 6480"/>
                <a:gd name="T53" fmla="*/ 3595 h 4359"/>
                <a:gd name="T54" fmla="*/ 827 w 6480"/>
                <a:gd name="T55" fmla="*/ 3375 h 4359"/>
                <a:gd name="T56" fmla="*/ 672 w 6480"/>
                <a:gd name="T57" fmla="*/ 3491 h 4359"/>
                <a:gd name="T58" fmla="*/ 285 w 6480"/>
                <a:gd name="T59" fmla="*/ 3362 h 4359"/>
                <a:gd name="T60" fmla="*/ 7 w 6480"/>
                <a:gd name="T61" fmla="*/ 3252 h 4359"/>
                <a:gd name="T62" fmla="*/ 446 w 6480"/>
                <a:gd name="T63" fmla="*/ 3860 h 4359"/>
                <a:gd name="T64" fmla="*/ 1079 w 6480"/>
                <a:gd name="T65" fmla="*/ 4358 h 4359"/>
                <a:gd name="T66" fmla="*/ 1506 w 6480"/>
                <a:gd name="T67" fmla="*/ 4177 h 4359"/>
                <a:gd name="T68" fmla="*/ 2418 w 6480"/>
                <a:gd name="T69" fmla="*/ 4203 h 4359"/>
                <a:gd name="T70" fmla="*/ 3026 w 6480"/>
                <a:gd name="T71" fmla="*/ 3646 h 4359"/>
                <a:gd name="T72" fmla="*/ 3744 w 6480"/>
                <a:gd name="T73" fmla="*/ 3588 h 4359"/>
                <a:gd name="T74" fmla="*/ 4106 w 6480"/>
                <a:gd name="T75" fmla="*/ 3886 h 4359"/>
                <a:gd name="T76" fmla="*/ 4617 w 6480"/>
                <a:gd name="T77" fmla="*/ 3789 h 4359"/>
                <a:gd name="T78" fmla="*/ 5289 w 6480"/>
                <a:gd name="T79" fmla="*/ 3743 h 4359"/>
                <a:gd name="T80" fmla="*/ 5464 w 6480"/>
                <a:gd name="T81" fmla="*/ 3310 h 4359"/>
                <a:gd name="T82" fmla="*/ 5736 w 6480"/>
                <a:gd name="T83" fmla="*/ 2864 h 4359"/>
                <a:gd name="T84" fmla="*/ 5891 w 6480"/>
                <a:gd name="T85" fmla="*/ 2709 h 4359"/>
                <a:gd name="T86" fmla="*/ 5884 w 6480"/>
                <a:gd name="T87" fmla="*/ 2386 h 4359"/>
                <a:gd name="T88" fmla="*/ 6143 w 6480"/>
                <a:gd name="T89" fmla="*/ 2115 h 4359"/>
                <a:gd name="T90" fmla="*/ 6428 w 6480"/>
                <a:gd name="T91" fmla="*/ 1636 h 4359"/>
                <a:gd name="T92" fmla="*/ 6447 w 6480"/>
                <a:gd name="T93" fmla="*/ 1015 h 4359"/>
                <a:gd name="T94" fmla="*/ 6454 w 6480"/>
                <a:gd name="T95" fmla="*/ 724 h 4359"/>
                <a:gd name="T96" fmla="*/ 6415 w 6480"/>
                <a:gd name="T97" fmla="*/ 246 h 4359"/>
                <a:gd name="T98" fmla="*/ 1849 w 6480"/>
                <a:gd name="T99" fmla="*/ 2354 h 4359"/>
                <a:gd name="T100" fmla="*/ 1926 w 6480"/>
                <a:gd name="T101" fmla="*/ 2547 h 4359"/>
                <a:gd name="T102" fmla="*/ 1855 w 6480"/>
                <a:gd name="T103" fmla="*/ 2469 h 4359"/>
                <a:gd name="T104" fmla="*/ 2056 w 6480"/>
                <a:gd name="T105" fmla="*/ 2650 h 4359"/>
                <a:gd name="T106" fmla="*/ 2075 w 6480"/>
                <a:gd name="T107" fmla="*/ 2767 h 4359"/>
                <a:gd name="T108" fmla="*/ 2230 w 6480"/>
                <a:gd name="T109" fmla="*/ 2812 h 4359"/>
                <a:gd name="T110" fmla="*/ 2172 w 6480"/>
                <a:gd name="T111" fmla="*/ 2825 h 4359"/>
                <a:gd name="T112" fmla="*/ 1784 w 6480"/>
                <a:gd name="T113" fmla="*/ 2896 h 4359"/>
                <a:gd name="T114" fmla="*/ 2017 w 6480"/>
                <a:gd name="T115" fmla="*/ 2793 h 4359"/>
                <a:gd name="T116" fmla="*/ 2133 w 6480"/>
                <a:gd name="T117" fmla="*/ 2857 h 4359"/>
                <a:gd name="T118" fmla="*/ 2088 w 6480"/>
                <a:gd name="T119" fmla="*/ 2896 h 4359"/>
                <a:gd name="T120" fmla="*/ 1732 w 6480"/>
                <a:gd name="T121" fmla="*/ 2980 h 4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0" h="4359">
                  <a:moveTo>
                    <a:pt x="6240" y="0"/>
                  </a:moveTo>
                  <a:lnTo>
                    <a:pt x="6240" y="0"/>
                  </a:lnTo>
                  <a:cubicBezTo>
                    <a:pt x="6234" y="0"/>
                    <a:pt x="6227" y="7"/>
                    <a:pt x="6227" y="13"/>
                  </a:cubicBezTo>
                  <a:cubicBezTo>
                    <a:pt x="6201" y="32"/>
                    <a:pt x="6195" y="58"/>
                    <a:pt x="6163" y="71"/>
                  </a:cubicBezTo>
                  <a:cubicBezTo>
                    <a:pt x="6130" y="84"/>
                    <a:pt x="6104" y="84"/>
                    <a:pt x="6065" y="84"/>
                  </a:cubicBezTo>
                  <a:cubicBezTo>
                    <a:pt x="6033" y="84"/>
                    <a:pt x="6020" y="58"/>
                    <a:pt x="5981" y="45"/>
                  </a:cubicBezTo>
                  <a:cubicBezTo>
                    <a:pt x="5968" y="65"/>
                    <a:pt x="5956" y="84"/>
                    <a:pt x="5936" y="103"/>
                  </a:cubicBezTo>
                  <a:lnTo>
                    <a:pt x="5936" y="103"/>
                  </a:lnTo>
                  <a:cubicBezTo>
                    <a:pt x="6001" y="194"/>
                    <a:pt x="6059" y="252"/>
                    <a:pt x="6059" y="362"/>
                  </a:cubicBezTo>
                  <a:cubicBezTo>
                    <a:pt x="6059" y="453"/>
                    <a:pt x="6059" y="453"/>
                    <a:pt x="6059" y="453"/>
                  </a:cubicBezTo>
                  <a:cubicBezTo>
                    <a:pt x="6059" y="517"/>
                    <a:pt x="6072" y="563"/>
                    <a:pt x="6111" y="621"/>
                  </a:cubicBezTo>
                  <a:cubicBezTo>
                    <a:pt x="6130" y="647"/>
                    <a:pt x="6175" y="653"/>
                    <a:pt x="6175" y="692"/>
                  </a:cubicBezTo>
                  <a:cubicBezTo>
                    <a:pt x="6175" y="698"/>
                    <a:pt x="6169" y="705"/>
                    <a:pt x="6163" y="705"/>
                  </a:cubicBezTo>
                  <a:cubicBezTo>
                    <a:pt x="6137" y="705"/>
                    <a:pt x="6130" y="686"/>
                    <a:pt x="6104" y="686"/>
                  </a:cubicBezTo>
                  <a:cubicBezTo>
                    <a:pt x="6085" y="686"/>
                    <a:pt x="6072" y="692"/>
                    <a:pt x="6059" y="692"/>
                  </a:cubicBezTo>
                  <a:cubicBezTo>
                    <a:pt x="6020" y="692"/>
                    <a:pt x="6014" y="660"/>
                    <a:pt x="5981" y="640"/>
                  </a:cubicBezTo>
                  <a:cubicBezTo>
                    <a:pt x="5949" y="621"/>
                    <a:pt x="5917" y="640"/>
                    <a:pt x="5884" y="627"/>
                  </a:cubicBezTo>
                  <a:cubicBezTo>
                    <a:pt x="5891" y="537"/>
                    <a:pt x="5813" y="491"/>
                    <a:pt x="5813" y="395"/>
                  </a:cubicBezTo>
                  <a:cubicBezTo>
                    <a:pt x="5813" y="291"/>
                    <a:pt x="5813" y="291"/>
                    <a:pt x="5813" y="291"/>
                  </a:cubicBezTo>
                  <a:cubicBezTo>
                    <a:pt x="5813" y="246"/>
                    <a:pt x="5787" y="220"/>
                    <a:pt x="5768" y="181"/>
                  </a:cubicBezTo>
                  <a:cubicBezTo>
                    <a:pt x="5768" y="175"/>
                    <a:pt x="5781" y="149"/>
                    <a:pt x="5781" y="142"/>
                  </a:cubicBezTo>
                  <a:cubicBezTo>
                    <a:pt x="5716" y="116"/>
                    <a:pt x="5716" y="116"/>
                    <a:pt x="5716" y="116"/>
                  </a:cubicBezTo>
                  <a:cubicBezTo>
                    <a:pt x="5697" y="123"/>
                    <a:pt x="5619" y="168"/>
                    <a:pt x="5606" y="181"/>
                  </a:cubicBezTo>
                  <a:cubicBezTo>
                    <a:pt x="5580" y="201"/>
                    <a:pt x="5593" y="233"/>
                    <a:pt x="5580" y="265"/>
                  </a:cubicBezTo>
                  <a:cubicBezTo>
                    <a:pt x="5574" y="278"/>
                    <a:pt x="5548" y="278"/>
                    <a:pt x="5548" y="298"/>
                  </a:cubicBezTo>
                  <a:cubicBezTo>
                    <a:pt x="5548" y="343"/>
                    <a:pt x="5580" y="362"/>
                    <a:pt x="5580" y="407"/>
                  </a:cubicBezTo>
                  <a:cubicBezTo>
                    <a:pt x="5580" y="530"/>
                    <a:pt x="5580" y="530"/>
                    <a:pt x="5580" y="530"/>
                  </a:cubicBezTo>
                  <a:cubicBezTo>
                    <a:pt x="5580" y="576"/>
                    <a:pt x="5606" y="602"/>
                    <a:pt x="5652" y="614"/>
                  </a:cubicBezTo>
                  <a:cubicBezTo>
                    <a:pt x="5632" y="692"/>
                    <a:pt x="5600" y="718"/>
                    <a:pt x="5574" y="789"/>
                  </a:cubicBezTo>
                  <a:cubicBezTo>
                    <a:pt x="5548" y="854"/>
                    <a:pt x="5548" y="899"/>
                    <a:pt x="5503" y="944"/>
                  </a:cubicBezTo>
                  <a:cubicBezTo>
                    <a:pt x="5464" y="996"/>
                    <a:pt x="5425" y="1002"/>
                    <a:pt x="5373" y="1028"/>
                  </a:cubicBezTo>
                  <a:cubicBezTo>
                    <a:pt x="5154" y="757"/>
                    <a:pt x="5154" y="757"/>
                    <a:pt x="5154" y="757"/>
                  </a:cubicBezTo>
                  <a:cubicBezTo>
                    <a:pt x="5121" y="737"/>
                    <a:pt x="5095" y="731"/>
                    <a:pt x="5063" y="724"/>
                  </a:cubicBezTo>
                  <a:cubicBezTo>
                    <a:pt x="5063" y="621"/>
                    <a:pt x="5044" y="537"/>
                    <a:pt x="4960" y="472"/>
                  </a:cubicBezTo>
                  <a:cubicBezTo>
                    <a:pt x="4908" y="427"/>
                    <a:pt x="4856" y="433"/>
                    <a:pt x="4798" y="401"/>
                  </a:cubicBezTo>
                  <a:lnTo>
                    <a:pt x="4798" y="401"/>
                  </a:lnTo>
                  <a:cubicBezTo>
                    <a:pt x="4778" y="407"/>
                    <a:pt x="4759" y="420"/>
                    <a:pt x="4733" y="420"/>
                  </a:cubicBezTo>
                  <a:cubicBezTo>
                    <a:pt x="4714" y="427"/>
                    <a:pt x="4701" y="427"/>
                    <a:pt x="4688" y="433"/>
                  </a:cubicBezTo>
                  <a:cubicBezTo>
                    <a:pt x="4701" y="472"/>
                    <a:pt x="4701" y="498"/>
                    <a:pt x="4701" y="537"/>
                  </a:cubicBezTo>
                  <a:cubicBezTo>
                    <a:pt x="4701" y="621"/>
                    <a:pt x="4675" y="666"/>
                    <a:pt x="4636" y="737"/>
                  </a:cubicBezTo>
                  <a:cubicBezTo>
                    <a:pt x="4610" y="783"/>
                    <a:pt x="4604" y="815"/>
                    <a:pt x="4571" y="860"/>
                  </a:cubicBezTo>
                  <a:cubicBezTo>
                    <a:pt x="4552" y="886"/>
                    <a:pt x="4533" y="893"/>
                    <a:pt x="4513" y="918"/>
                  </a:cubicBezTo>
                  <a:cubicBezTo>
                    <a:pt x="4500" y="944"/>
                    <a:pt x="4500" y="957"/>
                    <a:pt x="4487" y="977"/>
                  </a:cubicBezTo>
                  <a:cubicBezTo>
                    <a:pt x="4423" y="1061"/>
                    <a:pt x="4378" y="1099"/>
                    <a:pt x="4300" y="1158"/>
                  </a:cubicBezTo>
                  <a:cubicBezTo>
                    <a:pt x="4242" y="1203"/>
                    <a:pt x="4216" y="1229"/>
                    <a:pt x="4158" y="1267"/>
                  </a:cubicBezTo>
                  <a:cubicBezTo>
                    <a:pt x="4132" y="1287"/>
                    <a:pt x="4106" y="1281"/>
                    <a:pt x="4099" y="1306"/>
                  </a:cubicBezTo>
                  <a:cubicBezTo>
                    <a:pt x="4099" y="1319"/>
                    <a:pt x="4099" y="1319"/>
                    <a:pt x="4099" y="1319"/>
                  </a:cubicBezTo>
                  <a:cubicBezTo>
                    <a:pt x="4086" y="1352"/>
                    <a:pt x="4080" y="1371"/>
                    <a:pt x="4067" y="1410"/>
                  </a:cubicBezTo>
                  <a:cubicBezTo>
                    <a:pt x="4054" y="1436"/>
                    <a:pt x="4041" y="1449"/>
                    <a:pt x="4015" y="1474"/>
                  </a:cubicBezTo>
                  <a:cubicBezTo>
                    <a:pt x="3996" y="1494"/>
                    <a:pt x="3970" y="1500"/>
                    <a:pt x="3970" y="1533"/>
                  </a:cubicBezTo>
                  <a:cubicBezTo>
                    <a:pt x="3970" y="1546"/>
                    <a:pt x="3970" y="1546"/>
                    <a:pt x="3970" y="1546"/>
                  </a:cubicBezTo>
                  <a:cubicBezTo>
                    <a:pt x="3970" y="1571"/>
                    <a:pt x="3951" y="1578"/>
                    <a:pt x="3938" y="1591"/>
                  </a:cubicBezTo>
                  <a:cubicBezTo>
                    <a:pt x="3918" y="1610"/>
                    <a:pt x="3912" y="1630"/>
                    <a:pt x="3892" y="1649"/>
                  </a:cubicBezTo>
                  <a:cubicBezTo>
                    <a:pt x="3847" y="1675"/>
                    <a:pt x="3841" y="1714"/>
                    <a:pt x="3802" y="1740"/>
                  </a:cubicBezTo>
                  <a:cubicBezTo>
                    <a:pt x="3763" y="1772"/>
                    <a:pt x="3737" y="1785"/>
                    <a:pt x="3718" y="1824"/>
                  </a:cubicBezTo>
                  <a:cubicBezTo>
                    <a:pt x="3698" y="1869"/>
                    <a:pt x="3698" y="1908"/>
                    <a:pt x="3653" y="1934"/>
                  </a:cubicBezTo>
                  <a:cubicBezTo>
                    <a:pt x="3627" y="1947"/>
                    <a:pt x="3614" y="1959"/>
                    <a:pt x="3588" y="1973"/>
                  </a:cubicBezTo>
                  <a:cubicBezTo>
                    <a:pt x="3550" y="1992"/>
                    <a:pt x="3530" y="1992"/>
                    <a:pt x="3485" y="1998"/>
                  </a:cubicBezTo>
                  <a:cubicBezTo>
                    <a:pt x="3395" y="2011"/>
                    <a:pt x="3343" y="2031"/>
                    <a:pt x="3246" y="2050"/>
                  </a:cubicBezTo>
                  <a:cubicBezTo>
                    <a:pt x="3207" y="2076"/>
                    <a:pt x="3175" y="2089"/>
                    <a:pt x="3129" y="2089"/>
                  </a:cubicBezTo>
                  <a:cubicBezTo>
                    <a:pt x="3097" y="2089"/>
                    <a:pt x="3097" y="2089"/>
                    <a:pt x="3097" y="2089"/>
                  </a:cubicBezTo>
                  <a:cubicBezTo>
                    <a:pt x="3039" y="2089"/>
                    <a:pt x="3013" y="2108"/>
                    <a:pt x="2955" y="2115"/>
                  </a:cubicBezTo>
                  <a:cubicBezTo>
                    <a:pt x="2903" y="2128"/>
                    <a:pt x="2871" y="2128"/>
                    <a:pt x="2819" y="2134"/>
                  </a:cubicBezTo>
                  <a:cubicBezTo>
                    <a:pt x="2780" y="2147"/>
                    <a:pt x="2761" y="2154"/>
                    <a:pt x="2722" y="2173"/>
                  </a:cubicBezTo>
                  <a:cubicBezTo>
                    <a:pt x="2683" y="2186"/>
                    <a:pt x="2657" y="2186"/>
                    <a:pt x="2618" y="2199"/>
                  </a:cubicBezTo>
                  <a:cubicBezTo>
                    <a:pt x="2547" y="2218"/>
                    <a:pt x="2508" y="2225"/>
                    <a:pt x="2437" y="2238"/>
                  </a:cubicBezTo>
                  <a:cubicBezTo>
                    <a:pt x="2392" y="2244"/>
                    <a:pt x="2373" y="2257"/>
                    <a:pt x="2327" y="2257"/>
                  </a:cubicBezTo>
                  <a:cubicBezTo>
                    <a:pt x="2295" y="2257"/>
                    <a:pt x="2295" y="2257"/>
                    <a:pt x="2295" y="2257"/>
                  </a:cubicBezTo>
                  <a:cubicBezTo>
                    <a:pt x="2263" y="2250"/>
                    <a:pt x="2263" y="2250"/>
                    <a:pt x="2263" y="2250"/>
                  </a:cubicBezTo>
                  <a:cubicBezTo>
                    <a:pt x="2205" y="2250"/>
                    <a:pt x="2321" y="2276"/>
                    <a:pt x="2327" y="2276"/>
                  </a:cubicBezTo>
                  <a:cubicBezTo>
                    <a:pt x="2347" y="2283"/>
                    <a:pt x="2366" y="2276"/>
                    <a:pt x="2373" y="2289"/>
                  </a:cubicBezTo>
                  <a:cubicBezTo>
                    <a:pt x="2386" y="2302"/>
                    <a:pt x="2373" y="2315"/>
                    <a:pt x="2379" y="2328"/>
                  </a:cubicBezTo>
                  <a:lnTo>
                    <a:pt x="2373" y="2322"/>
                  </a:lnTo>
                  <a:cubicBezTo>
                    <a:pt x="2327" y="2322"/>
                    <a:pt x="2327" y="2322"/>
                    <a:pt x="2327" y="2322"/>
                  </a:cubicBezTo>
                  <a:cubicBezTo>
                    <a:pt x="2282" y="2322"/>
                    <a:pt x="2276" y="2276"/>
                    <a:pt x="2237" y="2276"/>
                  </a:cubicBezTo>
                  <a:cubicBezTo>
                    <a:pt x="2217" y="2276"/>
                    <a:pt x="2217" y="2296"/>
                    <a:pt x="2205" y="2302"/>
                  </a:cubicBezTo>
                  <a:cubicBezTo>
                    <a:pt x="2185" y="2309"/>
                    <a:pt x="2166" y="2302"/>
                    <a:pt x="2140" y="2315"/>
                  </a:cubicBezTo>
                  <a:cubicBezTo>
                    <a:pt x="2088" y="2347"/>
                    <a:pt x="2062" y="2373"/>
                    <a:pt x="2004" y="2399"/>
                  </a:cubicBezTo>
                  <a:cubicBezTo>
                    <a:pt x="2004" y="2438"/>
                    <a:pt x="1985" y="2457"/>
                    <a:pt x="1985" y="2489"/>
                  </a:cubicBezTo>
                  <a:cubicBezTo>
                    <a:pt x="1985" y="2534"/>
                    <a:pt x="1985" y="2534"/>
                    <a:pt x="1985" y="2534"/>
                  </a:cubicBezTo>
                  <a:cubicBezTo>
                    <a:pt x="1985" y="2553"/>
                    <a:pt x="1972" y="2566"/>
                    <a:pt x="1972" y="2586"/>
                  </a:cubicBezTo>
                  <a:cubicBezTo>
                    <a:pt x="1972" y="2592"/>
                    <a:pt x="1978" y="2586"/>
                    <a:pt x="1978" y="2592"/>
                  </a:cubicBezTo>
                  <a:cubicBezTo>
                    <a:pt x="1991" y="2612"/>
                    <a:pt x="2004" y="2625"/>
                    <a:pt x="2023" y="2625"/>
                  </a:cubicBezTo>
                  <a:cubicBezTo>
                    <a:pt x="2036" y="2625"/>
                    <a:pt x="2049" y="2612"/>
                    <a:pt x="2062" y="2612"/>
                  </a:cubicBezTo>
                  <a:cubicBezTo>
                    <a:pt x="2075" y="2637"/>
                    <a:pt x="2082" y="2657"/>
                    <a:pt x="2107" y="2657"/>
                  </a:cubicBezTo>
                  <a:cubicBezTo>
                    <a:pt x="2146" y="2657"/>
                    <a:pt x="2159" y="2644"/>
                    <a:pt x="2191" y="2625"/>
                  </a:cubicBezTo>
                  <a:cubicBezTo>
                    <a:pt x="2205" y="2612"/>
                    <a:pt x="2211" y="2599"/>
                    <a:pt x="2230" y="2592"/>
                  </a:cubicBezTo>
                  <a:cubicBezTo>
                    <a:pt x="2243" y="2592"/>
                    <a:pt x="2263" y="2592"/>
                    <a:pt x="2263" y="2579"/>
                  </a:cubicBezTo>
                  <a:cubicBezTo>
                    <a:pt x="2263" y="2560"/>
                    <a:pt x="2250" y="2553"/>
                    <a:pt x="2250" y="2534"/>
                  </a:cubicBezTo>
                  <a:cubicBezTo>
                    <a:pt x="2250" y="2502"/>
                    <a:pt x="2263" y="2476"/>
                    <a:pt x="2295" y="2457"/>
                  </a:cubicBezTo>
                  <a:cubicBezTo>
                    <a:pt x="2289" y="2495"/>
                    <a:pt x="2269" y="2508"/>
                    <a:pt x="2269" y="2540"/>
                  </a:cubicBezTo>
                  <a:cubicBezTo>
                    <a:pt x="2269" y="2560"/>
                    <a:pt x="2289" y="2560"/>
                    <a:pt x="2289" y="2579"/>
                  </a:cubicBezTo>
                  <a:cubicBezTo>
                    <a:pt x="2289" y="2592"/>
                    <a:pt x="2276" y="2592"/>
                    <a:pt x="2263" y="2599"/>
                  </a:cubicBezTo>
                  <a:cubicBezTo>
                    <a:pt x="2237" y="2612"/>
                    <a:pt x="2230" y="2625"/>
                    <a:pt x="2217" y="2650"/>
                  </a:cubicBezTo>
                  <a:cubicBezTo>
                    <a:pt x="2211" y="2663"/>
                    <a:pt x="2191" y="2670"/>
                    <a:pt x="2191" y="2689"/>
                  </a:cubicBezTo>
                  <a:cubicBezTo>
                    <a:pt x="2191" y="2722"/>
                    <a:pt x="2217" y="2735"/>
                    <a:pt x="2243" y="2760"/>
                  </a:cubicBezTo>
                  <a:cubicBezTo>
                    <a:pt x="2263" y="2780"/>
                    <a:pt x="2256" y="2812"/>
                    <a:pt x="2289" y="2838"/>
                  </a:cubicBezTo>
                  <a:cubicBezTo>
                    <a:pt x="2321" y="2857"/>
                    <a:pt x="2340" y="2870"/>
                    <a:pt x="2379" y="2877"/>
                  </a:cubicBezTo>
                  <a:cubicBezTo>
                    <a:pt x="2398" y="2877"/>
                    <a:pt x="2431" y="2870"/>
                    <a:pt x="2431" y="2890"/>
                  </a:cubicBezTo>
                  <a:cubicBezTo>
                    <a:pt x="2431" y="2903"/>
                    <a:pt x="2424" y="2909"/>
                    <a:pt x="2418" y="2909"/>
                  </a:cubicBezTo>
                  <a:cubicBezTo>
                    <a:pt x="2373" y="2909"/>
                    <a:pt x="2347" y="2877"/>
                    <a:pt x="2301" y="2877"/>
                  </a:cubicBezTo>
                  <a:cubicBezTo>
                    <a:pt x="2269" y="2877"/>
                    <a:pt x="2269" y="2877"/>
                    <a:pt x="2269" y="2877"/>
                  </a:cubicBezTo>
                  <a:cubicBezTo>
                    <a:pt x="2250" y="2877"/>
                    <a:pt x="2243" y="2896"/>
                    <a:pt x="2243" y="2916"/>
                  </a:cubicBezTo>
                  <a:cubicBezTo>
                    <a:pt x="2243" y="2961"/>
                    <a:pt x="2243" y="2961"/>
                    <a:pt x="2243" y="2961"/>
                  </a:cubicBezTo>
                  <a:cubicBezTo>
                    <a:pt x="2243" y="2980"/>
                    <a:pt x="2230" y="2993"/>
                    <a:pt x="2211" y="2993"/>
                  </a:cubicBezTo>
                  <a:cubicBezTo>
                    <a:pt x="2191" y="2993"/>
                    <a:pt x="2185" y="2987"/>
                    <a:pt x="2159" y="2987"/>
                  </a:cubicBezTo>
                  <a:cubicBezTo>
                    <a:pt x="2140" y="2987"/>
                    <a:pt x="2133" y="3006"/>
                    <a:pt x="2114" y="3006"/>
                  </a:cubicBezTo>
                  <a:cubicBezTo>
                    <a:pt x="2088" y="3019"/>
                    <a:pt x="2075" y="3013"/>
                    <a:pt x="2049" y="3013"/>
                  </a:cubicBezTo>
                  <a:cubicBezTo>
                    <a:pt x="2017" y="3019"/>
                    <a:pt x="2004" y="3038"/>
                    <a:pt x="1972" y="3038"/>
                  </a:cubicBezTo>
                  <a:cubicBezTo>
                    <a:pt x="1933" y="3038"/>
                    <a:pt x="1933" y="3038"/>
                    <a:pt x="1933" y="3038"/>
                  </a:cubicBezTo>
                  <a:cubicBezTo>
                    <a:pt x="1926" y="3038"/>
                    <a:pt x="1926" y="3038"/>
                    <a:pt x="1920" y="3038"/>
                  </a:cubicBezTo>
                  <a:cubicBezTo>
                    <a:pt x="1901" y="3038"/>
                    <a:pt x="1894" y="3051"/>
                    <a:pt x="1881" y="3051"/>
                  </a:cubicBezTo>
                  <a:cubicBezTo>
                    <a:pt x="1849" y="3051"/>
                    <a:pt x="1836" y="3019"/>
                    <a:pt x="1797" y="3019"/>
                  </a:cubicBezTo>
                  <a:lnTo>
                    <a:pt x="1791" y="3019"/>
                  </a:lnTo>
                  <a:cubicBezTo>
                    <a:pt x="1784" y="3025"/>
                    <a:pt x="1784" y="3025"/>
                    <a:pt x="1784" y="3025"/>
                  </a:cubicBezTo>
                  <a:cubicBezTo>
                    <a:pt x="1803" y="3032"/>
                    <a:pt x="1816" y="3045"/>
                    <a:pt x="1829" y="3051"/>
                  </a:cubicBezTo>
                  <a:cubicBezTo>
                    <a:pt x="1849" y="3058"/>
                    <a:pt x="1868" y="3064"/>
                    <a:pt x="1868" y="3077"/>
                  </a:cubicBezTo>
                  <a:cubicBezTo>
                    <a:pt x="1868" y="3090"/>
                    <a:pt x="1868" y="3090"/>
                    <a:pt x="1868" y="3090"/>
                  </a:cubicBezTo>
                  <a:cubicBezTo>
                    <a:pt x="1862" y="3090"/>
                    <a:pt x="1862" y="3090"/>
                    <a:pt x="1862" y="3090"/>
                  </a:cubicBezTo>
                  <a:cubicBezTo>
                    <a:pt x="1849" y="3090"/>
                    <a:pt x="1842" y="3084"/>
                    <a:pt x="1836" y="3084"/>
                  </a:cubicBezTo>
                  <a:cubicBezTo>
                    <a:pt x="1816" y="3084"/>
                    <a:pt x="1810" y="3090"/>
                    <a:pt x="1791" y="3090"/>
                  </a:cubicBezTo>
                  <a:cubicBezTo>
                    <a:pt x="1778" y="3090"/>
                    <a:pt x="1771" y="3084"/>
                    <a:pt x="1758" y="3077"/>
                  </a:cubicBezTo>
                  <a:cubicBezTo>
                    <a:pt x="1745" y="3077"/>
                    <a:pt x="1745" y="3077"/>
                    <a:pt x="1745" y="3077"/>
                  </a:cubicBezTo>
                  <a:cubicBezTo>
                    <a:pt x="1745" y="3142"/>
                    <a:pt x="1745" y="3142"/>
                    <a:pt x="1745" y="3142"/>
                  </a:cubicBezTo>
                  <a:cubicBezTo>
                    <a:pt x="1745" y="3213"/>
                    <a:pt x="1681" y="3239"/>
                    <a:pt x="1661" y="3304"/>
                  </a:cubicBezTo>
                  <a:cubicBezTo>
                    <a:pt x="1681" y="3317"/>
                    <a:pt x="1706" y="3323"/>
                    <a:pt x="1706" y="3349"/>
                  </a:cubicBezTo>
                  <a:cubicBezTo>
                    <a:pt x="1706" y="3407"/>
                    <a:pt x="1706" y="3407"/>
                    <a:pt x="1706" y="3407"/>
                  </a:cubicBezTo>
                  <a:cubicBezTo>
                    <a:pt x="1706" y="3413"/>
                    <a:pt x="1713" y="3420"/>
                    <a:pt x="1713" y="3427"/>
                  </a:cubicBezTo>
                  <a:cubicBezTo>
                    <a:pt x="1713" y="3427"/>
                    <a:pt x="1713" y="3427"/>
                    <a:pt x="1706" y="3427"/>
                  </a:cubicBezTo>
                  <a:cubicBezTo>
                    <a:pt x="1681" y="3427"/>
                    <a:pt x="1681" y="3381"/>
                    <a:pt x="1648" y="3381"/>
                  </a:cubicBezTo>
                  <a:cubicBezTo>
                    <a:pt x="1635" y="3381"/>
                    <a:pt x="1635" y="3381"/>
                    <a:pt x="1635" y="3381"/>
                  </a:cubicBezTo>
                  <a:cubicBezTo>
                    <a:pt x="1635" y="3381"/>
                    <a:pt x="1635" y="3388"/>
                    <a:pt x="1635" y="3394"/>
                  </a:cubicBezTo>
                  <a:cubicBezTo>
                    <a:pt x="1635" y="3407"/>
                    <a:pt x="1648" y="3407"/>
                    <a:pt x="1661" y="3420"/>
                  </a:cubicBezTo>
                  <a:cubicBezTo>
                    <a:pt x="1674" y="3433"/>
                    <a:pt x="1681" y="3446"/>
                    <a:pt x="1700" y="3459"/>
                  </a:cubicBezTo>
                  <a:cubicBezTo>
                    <a:pt x="1719" y="3478"/>
                    <a:pt x="1700" y="3524"/>
                    <a:pt x="1726" y="3524"/>
                  </a:cubicBezTo>
                  <a:cubicBezTo>
                    <a:pt x="1739" y="3524"/>
                    <a:pt x="1745" y="3517"/>
                    <a:pt x="1758" y="3517"/>
                  </a:cubicBezTo>
                  <a:cubicBezTo>
                    <a:pt x="1778" y="3517"/>
                    <a:pt x="1784" y="3530"/>
                    <a:pt x="1803" y="3536"/>
                  </a:cubicBezTo>
                  <a:cubicBezTo>
                    <a:pt x="1816" y="3543"/>
                    <a:pt x="1836" y="3543"/>
                    <a:pt x="1836" y="3556"/>
                  </a:cubicBezTo>
                  <a:cubicBezTo>
                    <a:pt x="1836" y="3582"/>
                    <a:pt x="1823" y="3588"/>
                    <a:pt x="1823" y="3614"/>
                  </a:cubicBezTo>
                  <a:cubicBezTo>
                    <a:pt x="1823" y="3633"/>
                    <a:pt x="1829" y="3646"/>
                    <a:pt x="1829" y="3666"/>
                  </a:cubicBezTo>
                  <a:cubicBezTo>
                    <a:pt x="1849" y="3666"/>
                    <a:pt x="1849" y="3640"/>
                    <a:pt x="1868" y="3640"/>
                  </a:cubicBezTo>
                  <a:cubicBezTo>
                    <a:pt x="1881" y="3640"/>
                    <a:pt x="1887" y="3653"/>
                    <a:pt x="1901" y="3659"/>
                  </a:cubicBezTo>
                  <a:cubicBezTo>
                    <a:pt x="1933" y="3666"/>
                    <a:pt x="1946" y="3679"/>
                    <a:pt x="1978" y="3685"/>
                  </a:cubicBezTo>
                  <a:cubicBezTo>
                    <a:pt x="2010" y="3705"/>
                    <a:pt x="2049" y="3711"/>
                    <a:pt x="2049" y="3750"/>
                  </a:cubicBezTo>
                  <a:cubicBezTo>
                    <a:pt x="2049" y="3763"/>
                    <a:pt x="2049" y="3763"/>
                    <a:pt x="2049" y="3763"/>
                  </a:cubicBezTo>
                  <a:cubicBezTo>
                    <a:pt x="2043" y="3763"/>
                    <a:pt x="2043" y="3763"/>
                    <a:pt x="2043" y="3763"/>
                  </a:cubicBezTo>
                  <a:cubicBezTo>
                    <a:pt x="2023" y="3756"/>
                    <a:pt x="2023" y="3730"/>
                    <a:pt x="2004" y="3730"/>
                  </a:cubicBezTo>
                  <a:cubicBezTo>
                    <a:pt x="1978" y="3730"/>
                    <a:pt x="1965" y="3730"/>
                    <a:pt x="1946" y="3717"/>
                  </a:cubicBezTo>
                  <a:cubicBezTo>
                    <a:pt x="1926" y="3711"/>
                    <a:pt x="1920" y="3685"/>
                    <a:pt x="1887" y="3685"/>
                  </a:cubicBezTo>
                  <a:cubicBezTo>
                    <a:pt x="1875" y="3685"/>
                    <a:pt x="1875" y="3717"/>
                    <a:pt x="1855" y="3717"/>
                  </a:cubicBezTo>
                  <a:cubicBezTo>
                    <a:pt x="1816" y="3717"/>
                    <a:pt x="1797" y="3672"/>
                    <a:pt x="1797" y="3627"/>
                  </a:cubicBezTo>
                  <a:cubicBezTo>
                    <a:pt x="1797" y="3588"/>
                    <a:pt x="1797" y="3588"/>
                    <a:pt x="1797" y="3588"/>
                  </a:cubicBezTo>
                  <a:cubicBezTo>
                    <a:pt x="1797" y="3575"/>
                    <a:pt x="1797" y="3569"/>
                    <a:pt x="1803" y="3556"/>
                  </a:cubicBezTo>
                  <a:cubicBezTo>
                    <a:pt x="1778" y="3549"/>
                    <a:pt x="1765" y="3543"/>
                    <a:pt x="1739" y="3543"/>
                  </a:cubicBezTo>
                  <a:cubicBezTo>
                    <a:pt x="1732" y="3543"/>
                    <a:pt x="1732" y="3549"/>
                    <a:pt x="1719" y="3549"/>
                  </a:cubicBezTo>
                  <a:cubicBezTo>
                    <a:pt x="1706" y="3549"/>
                    <a:pt x="1706" y="3530"/>
                    <a:pt x="1694" y="3517"/>
                  </a:cubicBezTo>
                  <a:cubicBezTo>
                    <a:pt x="1687" y="3504"/>
                    <a:pt x="1674" y="3498"/>
                    <a:pt x="1655" y="3498"/>
                  </a:cubicBezTo>
                  <a:cubicBezTo>
                    <a:pt x="1642" y="3498"/>
                    <a:pt x="1635" y="3504"/>
                    <a:pt x="1622" y="3504"/>
                  </a:cubicBezTo>
                  <a:cubicBezTo>
                    <a:pt x="1584" y="3504"/>
                    <a:pt x="1584" y="3504"/>
                    <a:pt x="1584" y="3504"/>
                  </a:cubicBezTo>
                  <a:cubicBezTo>
                    <a:pt x="1577" y="3504"/>
                    <a:pt x="1571" y="3504"/>
                    <a:pt x="1571" y="3511"/>
                  </a:cubicBezTo>
                  <a:cubicBezTo>
                    <a:pt x="1571" y="3543"/>
                    <a:pt x="1571" y="3543"/>
                    <a:pt x="1571" y="3543"/>
                  </a:cubicBezTo>
                  <a:cubicBezTo>
                    <a:pt x="1571" y="3582"/>
                    <a:pt x="1545" y="3595"/>
                    <a:pt x="1538" y="3633"/>
                  </a:cubicBezTo>
                  <a:cubicBezTo>
                    <a:pt x="1558" y="3633"/>
                    <a:pt x="1577" y="3633"/>
                    <a:pt x="1590" y="3646"/>
                  </a:cubicBezTo>
                  <a:cubicBezTo>
                    <a:pt x="1610" y="3679"/>
                    <a:pt x="1603" y="3717"/>
                    <a:pt x="1635" y="3730"/>
                  </a:cubicBezTo>
                  <a:cubicBezTo>
                    <a:pt x="1655" y="3743"/>
                    <a:pt x="1661" y="3756"/>
                    <a:pt x="1674" y="3769"/>
                  </a:cubicBezTo>
                  <a:cubicBezTo>
                    <a:pt x="1687" y="3776"/>
                    <a:pt x="1700" y="3769"/>
                    <a:pt x="1713" y="3776"/>
                  </a:cubicBezTo>
                  <a:cubicBezTo>
                    <a:pt x="1719" y="3776"/>
                    <a:pt x="1719" y="3789"/>
                    <a:pt x="1726" y="3795"/>
                  </a:cubicBezTo>
                  <a:cubicBezTo>
                    <a:pt x="1732" y="3808"/>
                    <a:pt x="1745" y="3815"/>
                    <a:pt x="1745" y="3827"/>
                  </a:cubicBezTo>
                  <a:cubicBezTo>
                    <a:pt x="1719" y="3827"/>
                    <a:pt x="1706" y="3808"/>
                    <a:pt x="1681" y="3808"/>
                  </a:cubicBezTo>
                  <a:cubicBezTo>
                    <a:pt x="1648" y="3808"/>
                    <a:pt x="1648" y="3808"/>
                    <a:pt x="1648" y="3808"/>
                  </a:cubicBezTo>
                  <a:cubicBezTo>
                    <a:pt x="1610" y="3808"/>
                    <a:pt x="1590" y="3782"/>
                    <a:pt x="1571" y="3750"/>
                  </a:cubicBezTo>
                  <a:cubicBezTo>
                    <a:pt x="1545" y="3711"/>
                    <a:pt x="1519" y="3692"/>
                    <a:pt x="1480" y="3672"/>
                  </a:cubicBezTo>
                  <a:cubicBezTo>
                    <a:pt x="1403" y="3633"/>
                    <a:pt x="1370" y="3614"/>
                    <a:pt x="1299" y="3575"/>
                  </a:cubicBezTo>
                  <a:cubicBezTo>
                    <a:pt x="1299" y="3575"/>
                    <a:pt x="1299" y="3582"/>
                    <a:pt x="1299" y="3588"/>
                  </a:cubicBezTo>
                  <a:cubicBezTo>
                    <a:pt x="1299" y="3620"/>
                    <a:pt x="1299" y="3620"/>
                    <a:pt x="1299" y="3620"/>
                  </a:cubicBezTo>
                  <a:cubicBezTo>
                    <a:pt x="1299" y="3633"/>
                    <a:pt x="1306" y="3640"/>
                    <a:pt x="1306" y="3646"/>
                  </a:cubicBezTo>
                  <a:cubicBezTo>
                    <a:pt x="1306" y="3685"/>
                    <a:pt x="1286" y="3711"/>
                    <a:pt x="1254" y="3730"/>
                  </a:cubicBezTo>
                  <a:cubicBezTo>
                    <a:pt x="1228" y="3750"/>
                    <a:pt x="1208" y="3743"/>
                    <a:pt x="1183" y="3756"/>
                  </a:cubicBezTo>
                  <a:cubicBezTo>
                    <a:pt x="1183" y="3763"/>
                    <a:pt x="1183" y="3763"/>
                    <a:pt x="1183" y="3763"/>
                  </a:cubicBezTo>
                  <a:cubicBezTo>
                    <a:pt x="1189" y="3763"/>
                    <a:pt x="1196" y="3763"/>
                    <a:pt x="1202" y="3763"/>
                  </a:cubicBezTo>
                  <a:cubicBezTo>
                    <a:pt x="1228" y="3763"/>
                    <a:pt x="1267" y="3769"/>
                    <a:pt x="1267" y="3795"/>
                  </a:cubicBezTo>
                  <a:cubicBezTo>
                    <a:pt x="1267" y="3815"/>
                    <a:pt x="1254" y="3827"/>
                    <a:pt x="1234" y="3827"/>
                  </a:cubicBezTo>
                  <a:cubicBezTo>
                    <a:pt x="1189" y="3827"/>
                    <a:pt x="1163" y="3789"/>
                    <a:pt x="1137" y="3750"/>
                  </a:cubicBezTo>
                  <a:cubicBezTo>
                    <a:pt x="1170" y="3750"/>
                    <a:pt x="1189" y="3737"/>
                    <a:pt x="1215" y="3717"/>
                  </a:cubicBezTo>
                  <a:cubicBezTo>
                    <a:pt x="1234" y="3705"/>
                    <a:pt x="1254" y="3705"/>
                    <a:pt x="1254" y="3685"/>
                  </a:cubicBezTo>
                  <a:cubicBezTo>
                    <a:pt x="1254" y="3666"/>
                    <a:pt x="1247" y="3659"/>
                    <a:pt x="1247" y="3646"/>
                  </a:cubicBezTo>
                  <a:cubicBezTo>
                    <a:pt x="1241" y="3633"/>
                    <a:pt x="1241" y="3620"/>
                    <a:pt x="1234" y="3620"/>
                  </a:cubicBezTo>
                  <a:cubicBezTo>
                    <a:pt x="1202" y="3620"/>
                    <a:pt x="1202" y="3620"/>
                    <a:pt x="1202" y="3620"/>
                  </a:cubicBezTo>
                  <a:cubicBezTo>
                    <a:pt x="1176" y="3620"/>
                    <a:pt x="1150" y="3614"/>
                    <a:pt x="1137" y="3595"/>
                  </a:cubicBezTo>
                  <a:cubicBezTo>
                    <a:pt x="1124" y="3582"/>
                    <a:pt x="1124" y="3569"/>
                    <a:pt x="1111" y="3569"/>
                  </a:cubicBezTo>
                  <a:cubicBezTo>
                    <a:pt x="1086" y="3569"/>
                    <a:pt x="1079" y="3588"/>
                    <a:pt x="1053" y="3588"/>
                  </a:cubicBezTo>
                  <a:cubicBezTo>
                    <a:pt x="1047" y="3588"/>
                    <a:pt x="1047" y="3575"/>
                    <a:pt x="1040" y="3575"/>
                  </a:cubicBezTo>
                  <a:cubicBezTo>
                    <a:pt x="1008" y="3549"/>
                    <a:pt x="1001" y="3530"/>
                    <a:pt x="989" y="3491"/>
                  </a:cubicBezTo>
                  <a:cubicBezTo>
                    <a:pt x="982" y="3472"/>
                    <a:pt x="989" y="3446"/>
                    <a:pt x="969" y="3446"/>
                  </a:cubicBezTo>
                  <a:cubicBezTo>
                    <a:pt x="937" y="3446"/>
                    <a:pt x="930" y="3485"/>
                    <a:pt x="904" y="3485"/>
                  </a:cubicBezTo>
                  <a:cubicBezTo>
                    <a:pt x="853" y="3485"/>
                    <a:pt x="853" y="3420"/>
                    <a:pt x="827" y="3375"/>
                  </a:cubicBezTo>
                  <a:cubicBezTo>
                    <a:pt x="820" y="3433"/>
                    <a:pt x="814" y="3459"/>
                    <a:pt x="801" y="3517"/>
                  </a:cubicBezTo>
                  <a:cubicBezTo>
                    <a:pt x="782" y="3498"/>
                    <a:pt x="775" y="3465"/>
                    <a:pt x="749" y="3465"/>
                  </a:cubicBezTo>
                  <a:cubicBezTo>
                    <a:pt x="730" y="3465"/>
                    <a:pt x="730" y="3465"/>
                    <a:pt x="730" y="3465"/>
                  </a:cubicBezTo>
                  <a:cubicBezTo>
                    <a:pt x="736" y="3478"/>
                    <a:pt x="743" y="3485"/>
                    <a:pt x="743" y="3504"/>
                  </a:cubicBezTo>
                  <a:cubicBezTo>
                    <a:pt x="743" y="3517"/>
                    <a:pt x="743" y="3524"/>
                    <a:pt x="736" y="3536"/>
                  </a:cubicBezTo>
                  <a:cubicBezTo>
                    <a:pt x="723" y="3530"/>
                    <a:pt x="723" y="3511"/>
                    <a:pt x="711" y="3498"/>
                  </a:cubicBezTo>
                  <a:cubicBezTo>
                    <a:pt x="697" y="3491"/>
                    <a:pt x="691" y="3491"/>
                    <a:pt x="672" y="3491"/>
                  </a:cubicBezTo>
                  <a:cubicBezTo>
                    <a:pt x="672" y="3478"/>
                    <a:pt x="672" y="3459"/>
                    <a:pt x="659" y="3459"/>
                  </a:cubicBezTo>
                  <a:cubicBezTo>
                    <a:pt x="639" y="3459"/>
                    <a:pt x="639" y="3485"/>
                    <a:pt x="613" y="3485"/>
                  </a:cubicBezTo>
                  <a:cubicBezTo>
                    <a:pt x="601" y="3485"/>
                    <a:pt x="594" y="3472"/>
                    <a:pt x="581" y="3472"/>
                  </a:cubicBezTo>
                  <a:cubicBezTo>
                    <a:pt x="549" y="3472"/>
                    <a:pt x="529" y="3485"/>
                    <a:pt x="491" y="3485"/>
                  </a:cubicBezTo>
                  <a:cubicBezTo>
                    <a:pt x="453" y="3485"/>
                    <a:pt x="421" y="3498"/>
                    <a:pt x="388" y="3472"/>
                  </a:cubicBezTo>
                  <a:cubicBezTo>
                    <a:pt x="362" y="3452"/>
                    <a:pt x="356" y="3427"/>
                    <a:pt x="330" y="3407"/>
                  </a:cubicBezTo>
                  <a:cubicBezTo>
                    <a:pt x="317" y="3388"/>
                    <a:pt x="298" y="3381"/>
                    <a:pt x="285" y="3362"/>
                  </a:cubicBezTo>
                  <a:lnTo>
                    <a:pt x="278" y="3362"/>
                  </a:lnTo>
                  <a:cubicBezTo>
                    <a:pt x="239" y="3362"/>
                    <a:pt x="226" y="3336"/>
                    <a:pt x="201" y="3310"/>
                  </a:cubicBezTo>
                  <a:cubicBezTo>
                    <a:pt x="188" y="3297"/>
                    <a:pt x="168" y="3297"/>
                    <a:pt x="155" y="3278"/>
                  </a:cubicBezTo>
                  <a:cubicBezTo>
                    <a:pt x="117" y="3252"/>
                    <a:pt x="103" y="3220"/>
                    <a:pt x="103" y="3174"/>
                  </a:cubicBezTo>
                  <a:cubicBezTo>
                    <a:pt x="91" y="3174"/>
                    <a:pt x="84" y="3168"/>
                    <a:pt x="71" y="3168"/>
                  </a:cubicBezTo>
                  <a:lnTo>
                    <a:pt x="71" y="3168"/>
                  </a:lnTo>
                  <a:cubicBezTo>
                    <a:pt x="52" y="3207"/>
                    <a:pt x="7" y="3213"/>
                    <a:pt x="7" y="3252"/>
                  </a:cubicBezTo>
                  <a:cubicBezTo>
                    <a:pt x="7" y="3278"/>
                    <a:pt x="0" y="3304"/>
                    <a:pt x="19" y="3323"/>
                  </a:cubicBezTo>
                  <a:cubicBezTo>
                    <a:pt x="58" y="3362"/>
                    <a:pt x="149" y="3323"/>
                    <a:pt x="149" y="3375"/>
                  </a:cubicBezTo>
                  <a:cubicBezTo>
                    <a:pt x="149" y="3420"/>
                    <a:pt x="129" y="3439"/>
                    <a:pt x="129" y="3485"/>
                  </a:cubicBezTo>
                  <a:cubicBezTo>
                    <a:pt x="129" y="3575"/>
                    <a:pt x="194" y="3614"/>
                    <a:pt x="272" y="3672"/>
                  </a:cubicBezTo>
                  <a:cubicBezTo>
                    <a:pt x="291" y="3685"/>
                    <a:pt x="291" y="3711"/>
                    <a:pt x="310" y="3730"/>
                  </a:cubicBezTo>
                  <a:cubicBezTo>
                    <a:pt x="336" y="3756"/>
                    <a:pt x="362" y="3750"/>
                    <a:pt x="395" y="3769"/>
                  </a:cubicBezTo>
                  <a:cubicBezTo>
                    <a:pt x="427" y="3789"/>
                    <a:pt x="427" y="3827"/>
                    <a:pt x="446" y="3860"/>
                  </a:cubicBezTo>
                  <a:cubicBezTo>
                    <a:pt x="472" y="3899"/>
                    <a:pt x="504" y="3905"/>
                    <a:pt x="542" y="3931"/>
                  </a:cubicBezTo>
                  <a:cubicBezTo>
                    <a:pt x="594" y="3957"/>
                    <a:pt x="613" y="3983"/>
                    <a:pt x="665" y="4008"/>
                  </a:cubicBezTo>
                  <a:cubicBezTo>
                    <a:pt x="717" y="4034"/>
                    <a:pt x="736" y="4080"/>
                    <a:pt x="769" y="4131"/>
                  </a:cubicBezTo>
                  <a:cubicBezTo>
                    <a:pt x="782" y="4157"/>
                    <a:pt x="788" y="4196"/>
                    <a:pt x="820" y="4196"/>
                  </a:cubicBezTo>
                  <a:cubicBezTo>
                    <a:pt x="840" y="4196"/>
                    <a:pt x="853" y="4183"/>
                    <a:pt x="872" y="4183"/>
                  </a:cubicBezTo>
                  <a:cubicBezTo>
                    <a:pt x="917" y="4183"/>
                    <a:pt x="917" y="4235"/>
                    <a:pt x="937" y="4274"/>
                  </a:cubicBezTo>
                  <a:cubicBezTo>
                    <a:pt x="969" y="4332"/>
                    <a:pt x="1015" y="4358"/>
                    <a:pt x="1079" y="4358"/>
                  </a:cubicBezTo>
                  <a:cubicBezTo>
                    <a:pt x="1111" y="4358"/>
                    <a:pt x="1124" y="4319"/>
                    <a:pt x="1157" y="4319"/>
                  </a:cubicBezTo>
                  <a:cubicBezTo>
                    <a:pt x="1176" y="4319"/>
                    <a:pt x="1183" y="4338"/>
                    <a:pt x="1202" y="4338"/>
                  </a:cubicBezTo>
                  <a:cubicBezTo>
                    <a:pt x="1234" y="4338"/>
                    <a:pt x="1241" y="4312"/>
                    <a:pt x="1273" y="4312"/>
                  </a:cubicBezTo>
                  <a:cubicBezTo>
                    <a:pt x="1318" y="4312"/>
                    <a:pt x="1318" y="4312"/>
                    <a:pt x="1318" y="4312"/>
                  </a:cubicBezTo>
                  <a:cubicBezTo>
                    <a:pt x="1344" y="4293"/>
                    <a:pt x="1338" y="4267"/>
                    <a:pt x="1357" y="4235"/>
                  </a:cubicBezTo>
                  <a:cubicBezTo>
                    <a:pt x="1383" y="4196"/>
                    <a:pt x="1415" y="4170"/>
                    <a:pt x="1461" y="4170"/>
                  </a:cubicBezTo>
                  <a:cubicBezTo>
                    <a:pt x="1480" y="4170"/>
                    <a:pt x="1487" y="4177"/>
                    <a:pt x="1506" y="4177"/>
                  </a:cubicBezTo>
                  <a:cubicBezTo>
                    <a:pt x="1590" y="4177"/>
                    <a:pt x="1635" y="4144"/>
                    <a:pt x="1719" y="4138"/>
                  </a:cubicBezTo>
                  <a:cubicBezTo>
                    <a:pt x="1752" y="4125"/>
                    <a:pt x="1765" y="4119"/>
                    <a:pt x="1791" y="4105"/>
                  </a:cubicBezTo>
                  <a:cubicBezTo>
                    <a:pt x="1836" y="4164"/>
                    <a:pt x="1887" y="4196"/>
                    <a:pt x="1965" y="4196"/>
                  </a:cubicBezTo>
                  <a:cubicBezTo>
                    <a:pt x="2004" y="4196"/>
                    <a:pt x="2017" y="4164"/>
                    <a:pt x="2056" y="4164"/>
                  </a:cubicBezTo>
                  <a:cubicBezTo>
                    <a:pt x="2101" y="4164"/>
                    <a:pt x="2107" y="4222"/>
                    <a:pt x="2153" y="4222"/>
                  </a:cubicBezTo>
                  <a:cubicBezTo>
                    <a:pt x="2205" y="4222"/>
                    <a:pt x="2211" y="4144"/>
                    <a:pt x="2263" y="4144"/>
                  </a:cubicBezTo>
                  <a:cubicBezTo>
                    <a:pt x="2327" y="4144"/>
                    <a:pt x="2353" y="4203"/>
                    <a:pt x="2418" y="4203"/>
                  </a:cubicBezTo>
                  <a:cubicBezTo>
                    <a:pt x="2463" y="4203"/>
                    <a:pt x="2463" y="4151"/>
                    <a:pt x="2496" y="4119"/>
                  </a:cubicBezTo>
                  <a:cubicBezTo>
                    <a:pt x="2554" y="4073"/>
                    <a:pt x="2599" y="4060"/>
                    <a:pt x="2670" y="4060"/>
                  </a:cubicBezTo>
                  <a:cubicBezTo>
                    <a:pt x="2741" y="4060"/>
                    <a:pt x="2761" y="3983"/>
                    <a:pt x="2786" y="3918"/>
                  </a:cubicBezTo>
                  <a:cubicBezTo>
                    <a:pt x="2800" y="3886"/>
                    <a:pt x="2838" y="3873"/>
                    <a:pt x="2838" y="3834"/>
                  </a:cubicBezTo>
                  <a:cubicBezTo>
                    <a:pt x="2838" y="3821"/>
                    <a:pt x="2838" y="3815"/>
                    <a:pt x="2838" y="3801"/>
                  </a:cubicBezTo>
                  <a:cubicBezTo>
                    <a:pt x="2838" y="3750"/>
                    <a:pt x="2858" y="3705"/>
                    <a:pt x="2903" y="3679"/>
                  </a:cubicBezTo>
                  <a:cubicBezTo>
                    <a:pt x="2942" y="3653"/>
                    <a:pt x="2981" y="3659"/>
                    <a:pt x="3026" y="3646"/>
                  </a:cubicBezTo>
                  <a:cubicBezTo>
                    <a:pt x="3065" y="3627"/>
                    <a:pt x="3084" y="3588"/>
                    <a:pt x="3123" y="3588"/>
                  </a:cubicBezTo>
                  <a:cubicBezTo>
                    <a:pt x="3226" y="3588"/>
                    <a:pt x="3284" y="3620"/>
                    <a:pt x="3381" y="3620"/>
                  </a:cubicBezTo>
                  <a:cubicBezTo>
                    <a:pt x="3407" y="3620"/>
                    <a:pt x="3414" y="3601"/>
                    <a:pt x="3440" y="3601"/>
                  </a:cubicBezTo>
                  <a:cubicBezTo>
                    <a:pt x="3466" y="3601"/>
                    <a:pt x="3479" y="3627"/>
                    <a:pt x="3511" y="3627"/>
                  </a:cubicBezTo>
                  <a:cubicBezTo>
                    <a:pt x="3543" y="3627"/>
                    <a:pt x="3550" y="3575"/>
                    <a:pt x="3588" y="3575"/>
                  </a:cubicBezTo>
                  <a:cubicBezTo>
                    <a:pt x="3608" y="3575"/>
                    <a:pt x="3614" y="3588"/>
                    <a:pt x="3634" y="3588"/>
                  </a:cubicBezTo>
                  <a:cubicBezTo>
                    <a:pt x="3679" y="3588"/>
                    <a:pt x="3698" y="3582"/>
                    <a:pt x="3744" y="3588"/>
                  </a:cubicBezTo>
                  <a:cubicBezTo>
                    <a:pt x="3744" y="3601"/>
                    <a:pt x="3744" y="3608"/>
                    <a:pt x="3744" y="3620"/>
                  </a:cubicBezTo>
                  <a:cubicBezTo>
                    <a:pt x="3744" y="3679"/>
                    <a:pt x="3724" y="3705"/>
                    <a:pt x="3711" y="3763"/>
                  </a:cubicBezTo>
                  <a:cubicBezTo>
                    <a:pt x="3731" y="3756"/>
                    <a:pt x="3744" y="3743"/>
                    <a:pt x="3763" y="3743"/>
                  </a:cubicBezTo>
                  <a:cubicBezTo>
                    <a:pt x="3802" y="3743"/>
                    <a:pt x="3795" y="3808"/>
                    <a:pt x="3834" y="3808"/>
                  </a:cubicBezTo>
                  <a:cubicBezTo>
                    <a:pt x="3860" y="3808"/>
                    <a:pt x="3873" y="3801"/>
                    <a:pt x="3899" y="3801"/>
                  </a:cubicBezTo>
                  <a:cubicBezTo>
                    <a:pt x="3957" y="3801"/>
                    <a:pt x="3990" y="3815"/>
                    <a:pt x="4035" y="3847"/>
                  </a:cubicBezTo>
                  <a:cubicBezTo>
                    <a:pt x="4061" y="3860"/>
                    <a:pt x="4074" y="3886"/>
                    <a:pt x="4106" y="3886"/>
                  </a:cubicBezTo>
                  <a:cubicBezTo>
                    <a:pt x="4138" y="3886"/>
                    <a:pt x="4158" y="3860"/>
                    <a:pt x="4190" y="3860"/>
                  </a:cubicBezTo>
                  <a:cubicBezTo>
                    <a:pt x="4222" y="3860"/>
                    <a:pt x="4235" y="3886"/>
                    <a:pt x="4255" y="3905"/>
                  </a:cubicBezTo>
                  <a:cubicBezTo>
                    <a:pt x="4293" y="3937"/>
                    <a:pt x="4306" y="3957"/>
                    <a:pt x="4332" y="3996"/>
                  </a:cubicBezTo>
                  <a:cubicBezTo>
                    <a:pt x="4358" y="3970"/>
                    <a:pt x="4358" y="3931"/>
                    <a:pt x="4390" y="3918"/>
                  </a:cubicBezTo>
                  <a:cubicBezTo>
                    <a:pt x="4436" y="3912"/>
                    <a:pt x="4474" y="3924"/>
                    <a:pt x="4513" y="3892"/>
                  </a:cubicBezTo>
                  <a:cubicBezTo>
                    <a:pt x="4533" y="3879"/>
                    <a:pt x="4520" y="3847"/>
                    <a:pt x="4533" y="3827"/>
                  </a:cubicBezTo>
                  <a:cubicBezTo>
                    <a:pt x="4552" y="3795"/>
                    <a:pt x="4585" y="3801"/>
                    <a:pt x="4617" y="3789"/>
                  </a:cubicBezTo>
                  <a:cubicBezTo>
                    <a:pt x="4636" y="3776"/>
                    <a:pt x="4636" y="3756"/>
                    <a:pt x="4656" y="3750"/>
                  </a:cubicBezTo>
                  <a:cubicBezTo>
                    <a:pt x="4740" y="3730"/>
                    <a:pt x="4785" y="3717"/>
                    <a:pt x="4869" y="3717"/>
                  </a:cubicBezTo>
                  <a:cubicBezTo>
                    <a:pt x="4901" y="3717"/>
                    <a:pt x="4908" y="3756"/>
                    <a:pt x="4927" y="3769"/>
                  </a:cubicBezTo>
                  <a:cubicBezTo>
                    <a:pt x="4940" y="3717"/>
                    <a:pt x="5011" y="3743"/>
                    <a:pt x="5063" y="3717"/>
                  </a:cubicBezTo>
                  <a:cubicBezTo>
                    <a:pt x="5089" y="3711"/>
                    <a:pt x="5095" y="3672"/>
                    <a:pt x="5128" y="3672"/>
                  </a:cubicBezTo>
                  <a:cubicBezTo>
                    <a:pt x="5180" y="3672"/>
                    <a:pt x="5212" y="3692"/>
                    <a:pt x="5257" y="3717"/>
                  </a:cubicBezTo>
                  <a:cubicBezTo>
                    <a:pt x="5270" y="3730"/>
                    <a:pt x="5270" y="3743"/>
                    <a:pt x="5289" y="3743"/>
                  </a:cubicBezTo>
                  <a:cubicBezTo>
                    <a:pt x="5309" y="3743"/>
                    <a:pt x="5315" y="3724"/>
                    <a:pt x="5335" y="3711"/>
                  </a:cubicBezTo>
                  <a:cubicBezTo>
                    <a:pt x="5348" y="3698"/>
                    <a:pt x="5373" y="3698"/>
                    <a:pt x="5373" y="3679"/>
                  </a:cubicBezTo>
                  <a:cubicBezTo>
                    <a:pt x="5373" y="3659"/>
                    <a:pt x="5361" y="3653"/>
                    <a:pt x="5361" y="3627"/>
                  </a:cubicBezTo>
                  <a:cubicBezTo>
                    <a:pt x="5361" y="3595"/>
                    <a:pt x="5406" y="3595"/>
                    <a:pt x="5425" y="3569"/>
                  </a:cubicBezTo>
                  <a:cubicBezTo>
                    <a:pt x="5445" y="3536"/>
                    <a:pt x="5451" y="3511"/>
                    <a:pt x="5451" y="3472"/>
                  </a:cubicBezTo>
                  <a:cubicBezTo>
                    <a:pt x="5451" y="3388"/>
                    <a:pt x="5451" y="3388"/>
                    <a:pt x="5451" y="3388"/>
                  </a:cubicBezTo>
                  <a:cubicBezTo>
                    <a:pt x="5451" y="3355"/>
                    <a:pt x="5445" y="3329"/>
                    <a:pt x="5464" y="3310"/>
                  </a:cubicBezTo>
                  <a:cubicBezTo>
                    <a:pt x="5496" y="3284"/>
                    <a:pt x="5529" y="3310"/>
                    <a:pt x="5561" y="3297"/>
                  </a:cubicBezTo>
                  <a:cubicBezTo>
                    <a:pt x="5613" y="3278"/>
                    <a:pt x="5639" y="3239"/>
                    <a:pt x="5639" y="3181"/>
                  </a:cubicBezTo>
                  <a:cubicBezTo>
                    <a:pt x="5639" y="3116"/>
                    <a:pt x="5535" y="3123"/>
                    <a:pt x="5535" y="3058"/>
                  </a:cubicBezTo>
                  <a:cubicBezTo>
                    <a:pt x="5535" y="3013"/>
                    <a:pt x="5542" y="2993"/>
                    <a:pt x="5548" y="2948"/>
                  </a:cubicBezTo>
                  <a:cubicBezTo>
                    <a:pt x="5548" y="2922"/>
                    <a:pt x="5542" y="2890"/>
                    <a:pt x="5561" y="2890"/>
                  </a:cubicBezTo>
                  <a:cubicBezTo>
                    <a:pt x="5574" y="2890"/>
                    <a:pt x="5580" y="2896"/>
                    <a:pt x="5593" y="2896"/>
                  </a:cubicBezTo>
                  <a:cubicBezTo>
                    <a:pt x="5652" y="2896"/>
                    <a:pt x="5677" y="2877"/>
                    <a:pt x="5736" y="2864"/>
                  </a:cubicBezTo>
                  <a:cubicBezTo>
                    <a:pt x="5710" y="2819"/>
                    <a:pt x="5697" y="2793"/>
                    <a:pt x="5697" y="2748"/>
                  </a:cubicBezTo>
                  <a:cubicBezTo>
                    <a:pt x="5736" y="2748"/>
                    <a:pt x="5755" y="2748"/>
                    <a:pt x="5787" y="2748"/>
                  </a:cubicBezTo>
                  <a:cubicBezTo>
                    <a:pt x="5800" y="2748"/>
                    <a:pt x="5807" y="2748"/>
                    <a:pt x="5820" y="2754"/>
                  </a:cubicBezTo>
                  <a:cubicBezTo>
                    <a:pt x="5826" y="2741"/>
                    <a:pt x="5826" y="2728"/>
                    <a:pt x="5826" y="2709"/>
                  </a:cubicBezTo>
                  <a:cubicBezTo>
                    <a:pt x="5833" y="2709"/>
                    <a:pt x="5839" y="2702"/>
                    <a:pt x="5845" y="2702"/>
                  </a:cubicBezTo>
                  <a:cubicBezTo>
                    <a:pt x="5865" y="2709"/>
                    <a:pt x="5865" y="2709"/>
                    <a:pt x="5865" y="2709"/>
                  </a:cubicBezTo>
                  <a:cubicBezTo>
                    <a:pt x="5891" y="2709"/>
                    <a:pt x="5891" y="2709"/>
                    <a:pt x="5891" y="2709"/>
                  </a:cubicBezTo>
                  <a:cubicBezTo>
                    <a:pt x="5891" y="2689"/>
                    <a:pt x="5878" y="2676"/>
                    <a:pt x="5891" y="2657"/>
                  </a:cubicBezTo>
                  <a:cubicBezTo>
                    <a:pt x="5904" y="2637"/>
                    <a:pt x="5923" y="2644"/>
                    <a:pt x="5949" y="2637"/>
                  </a:cubicBezTo>
                  <a:cubicBezTo>
                    <a:pt x="5994" y="2625"/>
                    <a:pt x="6040" y="2605"/>
                    <a:pt x="6040" y="2553"/>
                  </a:cubicBezTo>
                  <a:cubicBezTo>
                    <a:pt x="5994" y="2553"/>
                    <a:pt x="5988" y="2508"/>
                    <a:pt x="5943" y="2489"/>
                  </a:cubicBezTo>
                  <a:cubicBezTo>
                    <a:pt x="5917" y="2495"/>
                    <a:pt x="5917" y="2495"/>
                    <a:pt x="5917" y="2495"/>
                  </a:cubicBezTo>
                  <a:cubicBezTo>
                    <a:pt x="5897" y="2489"/>
                    <a:pt x="5871" y="2482"/>
                    <a:pt x="5871" y="2464"/>
                  </a:cubicBezTo>
                  <a:cubicBezTo>
                    <a:pt x="5871" y="2432"/>
                    <a:pt x="5865" y="2412"/>
                    <a:pt x="5884" y="2386"/>
                  </a:cubicBezTo>
                  <a:cubicBezTo>
                    <a:pt x="5897" y="2367"/>
                    <a:pt x="5930" y="2360"/>
                    <a:pt x="5930" y="2328"/>
                  </a:cubicBezTo>
                  <a:cubicBezTo>
                    <a:pt x="5930" y="2302"/>
                    <a:pt x="5884" y="2309"/>
                    <a:pt x="5884" y="2283"/>
                  </a:cubicBezTo>
                  <a:cubicBezTo>
                    <a:pt x="5884" y="2231"/>
                    <a:pt x="5930" y="2205"/>
                    <a:pt x="5930" y="2154"/>
                  </a:cubicBezTo>
                  <a:cubicBezTo>
                    <a:pt x="5943" y="2154"/>
                    <a:pt x="5956" y="2154"/>
                    <a:pt x="5968" y="2154"/>
                  </a:cubicBezTo>
                  <a:cubicBezTo>
                    <a:pt x="5988" y="2154"/>
                    <a:pt x="6007" y="2141"/>
                    <a:pt x="6027" y="2121"/>
                  </a:cubicBezTo>
                  <a:cubicBezTo>
                    <a:pt x="6065" y="2102"/>
                    <a:pt x="6072" y="2069"/>
                    <a:pt x="6091" y="2031"/>
                  </a:cubicBezTo>
                  <a:cubicBezTo>
                    <a:pt x="6104" y="2069"/>
                    <a:pt x="6104" y="2115"/>
                    <a:pt x="6143" y="2115"/>
                  </a:cubicBezTo>
                  <a:cubicBezTo>
                    <a:pt x="6188" y="2115"/>
                    <a:pt x="6195" y="2076"/>
                    <a:pt x="6227" y="2057"/>
                  </a:cubicBezTo>
                  <a:cubicBezTo>
                    <a:pt x="6292" y="2018"/>
                    <a:pt x="6318" y="1985"/>
                    <a:pt x="6370" y="1940"/>
                  </a:cubicBezTo>
                  <a:cubicBezTo>
                    <a:pt x="6337" y="1927"/>
                    <a:pt x="6324" y="1895"/>
                    <a:pt x="6324" y="1856"/>
                  </a:cubicBezTo>
                  <a:cubicBezTo>
                    <a:pt x="6324" y="1785"/>
                    <a:pt x="6382" y="1759"/>
                    <a:pt x="6382" y="1688"/>
                  </a:cubicBezTo>
                  <a:cubicBezTo>
                    <a:pt x="6382" y="1630"/>
                    <a:pt x="6382" y="1630"/>
                    <a:pt x="6382" y="1630"/>
                  </a:cubicBezTo>
                  <a:cubicBezTo>
                    <a:pt x="6408" y="1630"/>
                    <a:pt x="6408" y="1630"/>
                    <a:pt x="6408" y="1630"/>
                  </a:cubicBezTo>
                  <a:cubicBezTo>
                    <a:pt x="6428" y="1636"/>
                    <a:pt x="6428" y="1636"/>
                    <a:pt x="6428" y="1636"/>
                  </a:cubicBezTo>
                  <a:cubicBezTo>
                    <a:pt x="6440" y="1636"/>
                    <a:pt x="6440" y="1636"/>
                    <a:pt x="6440" y="1636"/>
                  </a:cubicBezTo>
                  <a:cubicBezTo>
                    <a:pt x="6440" y="1630"/>
                    <a:pt x="6447" y="1623"/>
                    <a:pt x="6447" y="1617"/>
                  </a:cubicBezTo>
                  <a:cubicBezTo>
                    <a:pt x="6447" y="1500"/>
                    <a:pt x="6389" y="1442"/>
                    <a:pt x="6389" y="1319"/>
                  </a:cubicBezTo>
                  <a:cubicBezTo>
                    <a:pt x="6389" y="1261"/>
                    <a:pt x="6402" y="1229"/>
                    <a:pt x="6421" y="1171"/>
                  </a:cubicBezTo>
                  <a:cubicBezTo>
                    <a:pt x="6395" y="1158"/>
                    <a:pt x="6370" y="1151"/>
                    <a:pt x="6370" y="1125"/>
                  </a:cubicBezTo>
                  <a:cubicBezTo>
                    <a:pt x="6370" y="1093"/>
                    <a:pt x="6447" y="1112"/>
                    <a:pt x="6447" y="1074"/>
                  </a:cubicBezTo>
                  <a:cubicBezTo>
                    <a:pt x="6447" y="1015"/>
                    <a:pt x="6447" y="1015"/>
                    <a:pt x="6447" y="1015"/>
                  </a:cubicBezTo>
                  <a:cubicBezTo>
                    <a:pt x="6447" y="977"/>
                    <a:pt x="6473" y="957"/>
                    <a:pt x="6479" y="918"/>
                  </a:cubicBezTo>
                  <a:cubicBezTo>
                    <a:pt x="6479" y="912"/>
                    <a:pt x="6479" y="905"/>
                    <a:pt x="6479" y="899"/>
                  </a:cubicBezTo>
                  <a:lnTo>
                    <a:pt x="6479" y="899"/>
                  </a:lnTo>
                  <a:cubicBezTo>
                    <a:pt x="6454" y="879"/>
                    <a:pt x="6454" y="867"/>
                    <a:pt x="6434" y="841"/>
                  </a:cubicBezTo>
                  <a:cubicBezTo>
                    <a:pt x="6428" y="834"/>
                    <a:pt x="6421" y="828"/>
                    <a:pt x="6421" y="821"/>
                  </a:cubicBezTo>
                  <a:cubicBezTo>
                    <a:pt x="6421" y="802"/>
                    <a:pt x="6428" y="789"/>
                    <a:pt x="6440" y="776"/>
                  </a:cubicBezTo>
                  <a:cubicBezTo>
                    <a:pt x="6447" y="757"/>
                    <a:pt x="6454" y="744"/>
                    <a:pt x="6454" y="724"/>
                  </a:cubicBezTo>
                  <a:cubicBezTo>
                    <a:pt x="6460" y="718"/>
                    <a:pt x="6466" y="711"/>
                    <a:pt x="6466" y="698"/>
                  </a:cubicBezTo>
                  <a:cubicBezTo>
                    <a:pt x="6466" y="679"/>
                    <a:pt x="6466" y="653"/>
                    <a:pt x="6447" y="647"/>
                  </a:cubicBezTo>
                  <a:cubicBezTo>
                    <a:pt x="6421" y="634"/>
                    <a:pt x="6395" y="627"/>
                    <a:pt x="6382" y="595"/>
                  </a:cubicBezTo>
                  <a:cubicBezTo>
                    <a:pt x="6370" y="563"/>
                    <a:pt x="6382" y="537"/>
                    <a:pt x="6376" y="505"/>
                  </a:cubicBezTo>
                  <a:cubicBezTo>
                    <a:pt x="6376" y="485"/>
                    <a:pt x="6363" y="472"/>
                    <a:pt x="6363" y="453"/>
                  </a:cubicBezTo>
                  <a:cubicBezTo>
                    <a:pt x="6363" y="395"/>
                    <a:pt x="6402" y="362"/>
                    <a:pt x="6408" y="304"/>
                  </a:cubicBezTo>
                  <a:cubicBezTo>
                    <a:pt x="6408" y="285"/>
                    <a:pt x="6402" y="265"/>
                    <a:pt x="6415" y="246"/>
                  </a:cubicBezTo>
                  <a:cubicBezTo>
                    <a:pt x="6421" y="226"/>
                    <a:pt x="6434" y="213"/>
                    <a:pt x="6447" y="188"/>
                  </a:cubicBezTo>
                  <a:cubicBezTo>
                    <a:pt x="6454" y="175"/>
                    <a:pt x="6460" y="168"/>
                    <a:pt x="6460" y="155"/>
                  </a:cubicBezTo>
                  <a:cubicBezTo>
                    <a:pt x="6460" y="116"/>
                    <a:pt x="6440" y="97"/>
                    <a:pt x="6428" y="65"/>
                  </a:cubicBezTo>
                  <a:cubicBezTo>
                    <a:pt x="6415" y="39"/>
                    <a:pt x="6408" y="26"/>
                    <a:pt x="6395" y="7"/>
                  </a:cubicBezTo>
                  <a:cubicBezTo>
                    <a:pt x="6298" y="19"/>
                    <a:pt x="6298" y="19"/>
                    <a:pt x="6298" y="19"/>
                  </a:cubicBezTo>
                  <a:cubicBezTo>
                    <a:pt x="6279" y="19"/>
                    <a:pt x="6259" y="13"/>
                    <a:pt x="6240" y="0"/>
                  </a:cubicBezTo>
                  <a:close/>
                  <a:moveTo>
                    <a:pt x="1849" y="2354"/>
                  </a:moveTo>
                  <a:lnTo>
                    <a:pt x="1849" y="2354"/>
                  </a:lnTo>
                  <a:cubicBezTo>
                    <a:pt x="1855" y="2341"/>
                    <a:pt x="1868" y="2341"/>
                    <a:pt x="1875" y="2328"/>
                  </a:cubicBezTo>
                  <a:cubicBezTo>
                    <a:pt x="1881" y="2322"/>
                    <a:pt x="1887" y="2315"/>
                    <a:pt x="1894" y="2309"/>
                  </a:cubicBezTo>
                  <a:cubicBezTo>
                    <a:pt x="1907" y="2309"/>
                    <a:pt x="1901" y="2328"/>
                    <a:pt x="1907" y="2335"/>
                  </a:cubicBezTo>
                  <a:cubicBezTo>
                    <a:pt x="1926" y="2360"/>
                    <a:pt x="1946" y="2380"/>
                    <a:pt x="1946" y="2412"/>
                  </a:cubicBezTo>
                  <a:cubicBezTo>
                    <a:pt x="1946" y="2457"/>
                    <a:pt x="1946" y="2457"/>
                    <a:pt x="1946" y="2457"/>
                  </a:cubicBezTo>
                  <a:cubicBezTo>
                    <a:pt x="1946" y="2489"/>
                    <a:pt x="1926" y="2508"/>
                    <a:pt x="1926" y="2547"/>
                  </a:cubicBezTo>
                  <a:cubicBezTo>
                    <a:pt x="1926" y="2586"/>
                    <a:pt x="1939" y="2612"/>
                    <a:pt x="1946" y="2650"/>
                  </a:cubicBezTo>
                  <a:cubicBezTo>
                    <a:pt x="1952" y="2689"/>
                    <a:pt x="1952" y="2709"/>
                    <a:pt x="1965" y="2741"/>
                  </a:cubicBezTo>
                  <a:cubicBezTo>
                    <a:pt x="1946" y="2741"/>
                    <a:pt x="1926" y="2741"/>
                    <a:pt x="1920" y="2760"/>
                  </a:cubicBezTo>
                  <a:cubicBezTo>
                    <a:pt x="1901" y="2748"/>
                    <a:pt x="1901" y="2728"/>
                    <a:pt x="1894" y="2702"/>
                  </a:cubicBezTo>
                  <a:cubicBezTo>
                    <a:pt x="1887" y="2689"/>
                    <a:pt x="1862" y="2689"/>
                    <a:pt x="1862" y="2676"/>
                  </a:cubicBezTo>
                  <a:cubicBezTo>
                    <a:pt x="1862" y="2650"/>
                    <a:pt x="1875" y="2631"/>
                    <a:pt x="1875" y="2605"/>
                  </a:cubicBezTo>
                  <a:cubicBezTo>
                    <a:pt x="1875" y="2553"/>
                    <a:pt x="1862" y="2521"/>
                    <a:pt x="1855" y="2469"/>
                  </a:cubicBezTo>
                  <a:cubicBezTo>
                    <a:pt x="1855" y="2399"/>
                    <a:pt x="1855" y="2399"/>
                    <a:pt x="1855" y="2399"/>
                  </a:cubicBezTo>
                  <a:cubicBezTo>
                    <a:pt x="1849" y="2354"/>
                    <a:pt x="1849" y="2354"/>
                    <a:pt x="1849" y="2354"/>
                  </a:cubicBezTo>
                  <a:close/>
                  <a:moveTo>
                    <a:pt x="1985" y="2676"/>
                  </a:moveTo>
                  <a:lnTo>
                    <a:pt x="1985" y="2676"/>
                  </a:lnTo>
                  <a:cubicBezTo>
                    <a:pt x="1985" y="2657"/>
                    <a:pt x="1972" y="2644"/>
                    <a:pt x="1978" y="2625"/>
                  </a:cubicBezTo>
                  <a:cubicBezTo>
                    <a:pt x="1978" y="2618"/>
                    <a:pt x="1991" y="2644"/>
                    <a:pt x="1998" y="2644"/>
                  </a:cubicBezTo>
                  <a:cubicBezTo>
                    <a:pt x="2023" y="2650"/>
                    <a:pt x="2036" y="2663"/>
                    <a:pt x="2056" y="2650"/>
                  </a:cubicBezTo>
                  <a:cubicBezTo>
                    <a:pt x="2069" y="2676"/>
                    <a:pt x="2088" y="2696"/>
                    <a:pt x="2114" y="2702"/>
                  </a:cubicBezTo>
                  <a:cubicBezTo>
                    <a:pt x="2140" y="2709"/>
                    <a:pt x="2166" y="2702"/>
                    <a:pt x="2166" y="2722"/>
                  </a:cubicBezTo>
                  <a:cubicBezTo>
                    <a:pt x="2166" y="2741"/>
                    <a:pt x="2146" y="2741"/>
                    <a:pt x="2146" y="2754"/>
                  </a:cubicBezTo>
                  <a:cubicBezTo>
                    <a:pt x="2146" y="2767"/>
                    <a:pt x="2153" y="2773"/>
                    <a:pt x="2166" y="2780"/>
                  </a:cubicBezTo>
                  <a:cubicBezTo>
                    <a:pt x="2159" y="2786"/>
                    <a:pt x="2153" y="2786"/>
                    <a:pt x="2146" y="2786"/>
                  </a:cubicBezTo>
                  <a:cubicBezTo>
                    <a:pt x="2127" y="2786"/>
                    <a:pt x="2127" y="2754"/>
                    <a:pt x="2107" y="2754"/>
                  </a:cubicBezTo>
                  <a:cubicBezTo>
                    <a:pt x="2094" y="2754"/>
                    <a:pt x="2088" y="2767"/>
                    <a:pt x="2075" y="2767"/>
                  </a:cubicBezTo>
                  <a:cubicBezTo>
                    <a:pt x="2043" y="2767"/>
                    <a:pt x="2023" y="2748"/>
                    <a:pt x="2004" y="2722"/>
                  </a:cubicBezTo>
                  <a:cubicBezTo>
                    <a:pt x="1998" y="2709"/>
                    <a:pt x="1985" y="2709"/>
                    <a:pt x="1985" y="2696"/>
                  </a:cubicBezTo>
                  <a:cubicBezTo>
                    <a:pt x="1985" y="2683"/>
                    <a:pt x="1985" y="2683"/>
                    <a:pt x="1985" y="2676"/>
                  </a:cubicBezTo>
                  <a:close/>
                  <a:moveTo>
                    <a:pt x="2191" y="2773"/>
                  </a:moveTo>
                  <a:lnTo>
                    <a:pt x="2191" y="2773"/>
                  </a:lnTo>
                  <a:cubicBezTo>
                    <a:pt x="2198" y="2773"/>
                    <a:pt x="2211" y="2767"/>
                    <a:pt x="2217" y="2773"/>
                  </a:cubicBezTo>
                  <a:cubicBezTo>
                    <a:pt x="2230" y="2786"/>
                    <a:pt x="2224" y="2799"/>
                    <a:pt x="2230" y="2812"/>
                  </a:cubicBezTo>
                  <a:cubicBezTo>
                    <a:pt x="2230" y="2825"/>
                    <a:pt x="2243" y="2832"/>
                    <a:pt x="2243" y="2844"/>
                  </a:cubicBezTo>
                  <a:cubicBezTo>
                    <a:pt x="2243" y="2864"/>
                    <a:pt x="2224" y="2870"/>
                    <a:pt x="2211" y="2890"/>
                  </a:cubicBezTo>
                  <a:cubicBezTo>
                    <a:pt x="2198" y="2877"/>
                    <a:pt x="2198" y="2864"/>
                    <a:pt x="2185" y="2864"/>
                  </a:cubicBezTo>
                  <a:cubicBezTo>
                    <a:pt x="2185" y="2864"/>
                    <a:pt x="2185" y="2870"/>
                    <a:pt x="2179" y="2870"/>
                  </a:cubicBezTo>
                  <a:cubicBezTo>
                    <a:pt x="2179" y="2870"/>
                    <a:pt x="2179" y="2864"/>
                    <a:pt x="2172" y="2864"/>
                  </a:cubicBezTo>
                  <a:cubicBezTo>
                    <a:pt x="2172" y="2857"/>
                    <a:pt x="2172" y="2851"/>
                    <a:pt x="2172" y="2844"/>
                  </a:cubicBezTo>
                  <a:cubicBezTo>
                    <a:pt x="2172" y="2838"/>
                    <a:pt x="2172" y="2832"/>
                    <a:pt x="2172" y="2825"/>
                  </a:cubicBezTo>
                  <a:cubicBezTo>
                    <a:pt x="2172" y="2812"/>
                    <a:pt x="2191" y="2812"/>
                    <a:pt x="2191" y="2793"/>
                  </a:cubicBezTo>
                  <a:cubicBezTo>
                    <a:pt x="2191" y="2786"/>
                    <a:pt x="2191" y="2780"/>
                    <a:pt x="2191" y="2773"/>
                  </a:cubicBezTo>
                  <a:close/>
                  <a:moveTo>
                    <a:pt x="1778" y="2728"/>
                  </a:moveTo>
                  <a:lnTo>
                    <a:pt x="1778" y="2728"/>
                  </a:lnTo>
                  <a:cubicBezTo>
                    <a:pt x="1784" y="2735"/>
                    <a:pt x="1791" y="2741"/>
                    <a:pt x="1791" y="2754"/>
                  </a:cubicBezTo>
                  <a:cubicBezTo>
                    <a:pt x="1791" y="2825"/>
                    <a:pt x="1810" y="2864"/>
                    <a:pt x="1829" y="2941"/>
                  </a:cubicBezTo>
                  <a:cubicBezTo>
                    <a:pt x="1810" y="2929"/>
                    <a:pt x="1803" y="2916"/>
                    <a:pt x="1784" y="2896"/>
                  </a:cubicBezTo>
                  <a:cubicBezTo>
                    <a:pt x="1771" y="2883"/>
                    <a:pt x="1745" y="2877"/>
                    <a:pt x="1745" y="2851"/>
                  </a:cubicBezTo>
                  <a:cubicBezTo>
                    <a:pt x="1745" y="2838"/>
                    <a:pt x="1752" y="2832"/>
                    <a:pt x="1752" y="2812"/>
                  </a:cubicBezTo>
                  <a:cubicBezTo>
                    <a:pt x="1752" y="2806"/>
                    <a:pt x="1745" y="2799"/>
                    <a:pt x="1745" y="2786"/>
                  </a:cubicBezTo>
                  <a:cubicBezTo>
                    <a:pt x="1745" y="2760"/>
                    <a:pt x="1765" y="2754"/>
                    <a:pt x="1778" y="2728"/>
                  </a:cubicBezTo>
                  <a:close/>
                  <a:moveTo>
                    <a:pt x="2004" y="2767"/>
                  </a:moveTo>
                  <a:lnTo>
                    <a:pt x="2004" y="2767"/>
                  </a:lnTo>
                  <a:cubicBezTo>
                    <a:pt x="2017" y="2793"/>
                    <a:pt x="2017" y="2793"/>
                    <a:pt x="2017" y="2793"/>
                  </a:cubicBezTo>
                  <a:cubicBezTo>
                    <a:pt x="2004" y="2806"/>
                    <a:pt x="1991" y="2819"/>
                    <a:pt x="1985" y="2838"/>
                  </a:cubicBezTo>
                  <a:cubicBezTo>
                    <a:pt x="1978" y="2838"/>
                    <a:pt x="1978" y="2832"/>
                    <a:pt x="1972" y="2832"/>
                  </a:cubicBezTo>
                  <a:cubicBezTo>
                    <a:pt x="1965" y="2832"/>
                    <a:pt x="1959" y="2832"/>
                    <a:pt x="1952" y="2832"/>
                  </a:cubicBezTo>
                  <a:cubicBezTo>
                    <a:pt x="1952" y="2812"/>
                    <a:pt x="1952" y="2799"/>
                    <a:pt x="1946" y="2773"/>
                  </a:cubicBezTo>
                  <a:cubicBezTo>
                    <a:pt x="1972" y="2773"/>
                    <a:pt x="1978" y="2767"/>
                    <a:pt x="2004" y="2767"/>
                  </a:cubicBezTo>
                  <a:close/>
                  <a:moveTo>
                    <a:pt x="2133" y="2857"/>
                  </a:moveTo>
                  <a:lnTo>
                    <a:pt x="2133" y="2857"/>
                  </a:lnTo>
                  <a:cubicBezTo>
                    <a:pt x="2153" y="2877"/>
                    <a:pt x="2159" y="2896"/>
                    <a:pt x="2172" y="2916"/>
                  </a:cubicBezTo>
                  <a:cubicBezTo>
                    <a:pt x="2179" y="2929"/>
                    <a:pt x="2191" y="2929"/>
                    <a:pt x="2191" y="2941"/>
                  </a:cubicBezTo>
                  <a:cubicBezTo>
                    <a:pt x="2191" y="2954"/>
                    <a:pt x="2191" y="2954"/>
                    <a:pt x="2191" y="2954"/>
                  </a:cubicBezTo>
                  <a:cubicBezTo>
                    <a:pt x="2159" y="2954"/>
                    <a:pt x="2159" y="2954"/>
                    <a:pt x="2159" y="2954"/>
                  </a:cubicBezTo>
                  <a:cubicBezTo>
                    <a:pt x="2146" y="2954"/>
                    <a:pt x="2140" y="2948"/>
                    <a:pt x="2127" y="2948"/>
                  </a:cubicBezTo>
                  <a:cubicBezTo>
                    <a:pt x="2107" y="2948"/>
                    <a:pt x="2094" y="2961"/>
                    <a:pt x="2075" y="2967"/>
                  </a:cubicBezTo>
                  <a:cubicBezTo>
                    <a:pt x="2082" y="2941"/>
                    <a:pt x="2075" y="2922"/>
                    <a:pt x="2088" y="2896"/>
                  </a:cubicBezTo>
                  <a:cubicBezTo>
                    <a:pt x="2094" y="2877"/>
                    <a:pt x="2120" y="2877"/>
                    <a:pt x="2133" y="2857"/>
                  </a:cubicBezTo>
                  <a:close/>
                  <a:moveTo>
                    <a:pt x="1791" y="2967"/>
                  </a:moveTo>
                  <a:lnTo>
                    <a:pt x="1791" y="2967"/>
                  </a:lnTo>
                  <a:cubicBezTo>
                    <a:pt x="1791" y="2974"/>
                    <a:pt x="1791" y="2974"/>
                    <a:pt x="1791" y="2980"/>
                  </a:cubicBezTo>
                  <a:cubicBezTo>
                    <a:pt x="1784" y="2980"/>
                    <a:pt x="1778" y="2980"/>
                    <a:pt x="1771" y="2980"/>
                  </a:cubicBezTo>
                  <a:cubicBezTo>
                    <a:pt x="1758" y="2980"/>
                    <a:pt x="1758" y="2980"/>
                    <a:pt x="1745" y="2980"/>
                  </a:cubicBezTo>
                  <a:cubicBezTo>
                    <a:pt x="1745" y="2980"/>
                    <a:pt x="1739" y="2980"/>
                    <a:pt x="1732" y="2980"/>
                  </a:cubicBezTo>
                  <a:cubicBezTo>
                    <a:pt x="1739" y="2954"/>
                    <a:pt x="1758" y="2948"/>
                    <a:pt x="1771" y="2929"/>
                  </a:cubicBezTo>
                  <a:cubicBezTo>
                    <a:pt x="1771" y="2948"/>
                    <a:pt x="1791" y="2948"/>
                    <a:pt x="1791" y="2967"/>
                  </a:cubicBezTo>
                  <a:close/>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2" name="Freeform 94"/>
            <p:cNvSpPr>
              <a:spLocks noChangeArrowheads="1"/>
            </p:cNvSpPr>
            <p:nvPr/>
          </p:nvSpPr>
          <p:spPr bwMode="auto">
            <a:xfrm>
              <a:off x="18439732" y="4423496"/>
              <a:ext cx="92674" cy="105921"/>
            </a:xfrm>
            <a:custGeom>
              <a:avLst/>
              <a:gdLst>
                <a:gd name="T0" fmla="*/ 90 w 91"/>
                <a:gd name="T1" fmla="*/ 38 h 104"/>
                <a:gd name="T2" fmla="*/ 90 w 91"/>
                <a:gd name="T3" fmla="*/ 38 h 104"/>
                <a:gd name="T4" fmla="*/ 45 w 91"/>
                <a:gd name="T5" fmla="*/ 0 h 104"/>
                <a:gd name="T6" fmla="*/ 13 w 91"/>
                <a:gd name="T7" fmla="*/ 0 h 104"/>
                <a:gd name="T8" fmla="*/ 0 w 91"/>
                <a:gd name="T9" fmla="*/ 19 h 104"/>
                <a:gd name="T10" fmla="*/ 13 w 91"/>
                <a:gd name="T11" fmla="*/ 38 h 104"/>
                <a:gd name="T12" fmla="*/ 19 w 91"/>
                <a:gd name="T13" fmla="*/ 71 h 104"/>
                <a:gd name="T14" fmla="*/ 32 w 91"/>
                <a:gd name="T15" fmla="*/ 84 h 104"/>
                <a:gd name="T16" fmla="*/ 52 w 91"/>
                <a:gd name="T17" fmla="*/ 90 h 104"/>
                <a:gd name="T18" fmla="*/ 77 w 91"/>
                <a:gd name="T19" fmla="*/ 97 h 104"/>
                <a:gd name="T20" fmla="*/ 90 w 91"/>
                <a:gd name="T21" fmla="*/ 71 h 104"/>
                <a:gd name="T22" fmla="*/ 84 w 91"/>
                <a:gd name="T23" fmla="*/ 71 h 104"/>
                <a:gd name="T24" fmla="*/ 90 w 91"/>
                <a:gd name="T25"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104">
                  <a:moveTo>
                    <a:pt x="90" y="38"/>
                  </a:moveTo>
                  <a:lnTo>
                    <a:pt x="90" y="38"/>
                  </a:lnTo>
                  <a:cubicBezTo>
                    <a:pt x="77" y="25"/>
                    <a:pt x="64" y="0"/>
                    <a:pt x="45" y="0"/>
                  </a:cubicBezTo>
                  <a:cubicBezTo>
                    <a:pt x="32" y="0"/>
                    <a:pt x="26" y="0"/>
                    <a:pt x="13" y="0"/>
                  </a:cubicBezTo>
                  <a:cubicBezTo>
                    <a:pt x="6" y="0"/>
                    <a:pt x="0" y="13"/>
                    <a:pt x="0" y="19"/>
                  </a:cubicBezTo>
                  <a:cubicBezTo>
                    <a:pt x="6" y="25"/>
                    <a:pt x="13" y="32"/>
                    <a:pt x="13" y="38"/>
                  </a:cubicBezTo>
                  <a:cubicBezTo>
                    <a:pt x="13" y="51"/>
                    <a:pt x="13" y="58"/>
                    <a:pt x="19" y="71"/>
                  </a:cubicBezTo>
                  <a:cubicBezTo>
                    <a:pt x="19" y="84"/>
                    <a:pt x="26" y="84"/>
                    <a:pt x="32" y="84"/>
                  </a:cubicBezTo>
                  <a:cubicBezTo>
                    <a:pt x="39" y="84"/>
                    <a:pt x="45" y="84"/>
                    <a:pt x="52" y="90"/>
                  </a:cubicBezTo>
                  <a:cubicBezTo>
                    <a:pt x="58" y="90"/>
                    <a:pt x="64" y="103"/>
                    <a:pt x="77" y="97"/>
                  </a:cubicBezTo>
                  <a:cubicBezTo>
                    <a:pt x="84" y="97"/>
                    <a:pt x="90" y="77"/>
                    <a:pt x="90" y="71"/>
                  </a:cubicBezTo>
                  <a:cubicBezTo>
                    <a:pt x="84" y="71"/>
                    <a:pt x="84" y="71"/>
                    <a:pt x="84" y="71"/>
                  </a:cubicBezTo>
                  <a:lnTo>
                    <a:pt x="90" y="38"/>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grpSp>
        <p:nvGrpSpPr>
          <p:cNvPr id="16" name="Group 15"/>
          <p:cNvGrpSpPr/>
          <p:nvPr/>
        </p:nvGrpSpPr>
        <p:grpSpPr>
          <a:xfrm>
            <a:off x="15230182" y="6940943"/>
            <a:ext cx="5769325" cy="2966948"/>
            <a:chOff x="15230182" y="6940943"/>
            <a:chExt cx="5769325" cy="2966948"/>
          </a:xfrm>
        </p:grpSpPr>
        <p:grpSp>
          <p:nvGrpSpPr>
            <p:cNvPr id="311" name="Group 310"/>
            <p:cNvGrpSpPr/>
            <p:nvPr/>
          </p:nvGrpSpPr>
          <p:grpSpPr>
            <a:xfrm rot="21201087">
              <a:off x="15230182" y="6940943"/>
              <a:ext cx="5769325" cy="2966948"/>
              <a:chOff x="6924164" y="5708902"/>
              <a:chExt cx="13515600" cy="6950566"/>
            </a:xfrm>
          </p:grpSpPr>
          <p:sp>
            <p:nvSpPr>
              <p:cNvPr id="312" name="Oval 311"/>
              <p:cNvSpPr/>
              <p:nvPr/>
            </p:nvSpPr>
            <p:spPr>
              <a:xfrm rot="6300000">
                <a:off x="14158465" y="6538079"/>
                <a:ext cx="5783989" cy="6458789"/>
              </a:xfrm>
              <a:prstGeom prst="ellipse">
                <a:avLst/>
              </a:prstGeom>
              <a:solidFill>
                <a:schemeClr val="bg1">
                  <a:lumMod val="85000"/>
                  <a:alpha val="40000"/>
                </a:schemeClr>
              </a:solidFill>
            </p:spPr>
            <p:style>
              <a:lnRef idx="0">
                <a:schemeClr val="accent1">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313" name="Shape 312"/>
              <p:cNvSpPr/>
              <p:nvPr/>
            </p:nvSpPr>
            <p:spPr>
              <a:xfrm rot="6300000">
                <a:off x="10606728" y="2026338"/>
                <a:ext cx="6150472" cy="13515600"/>
              </a:xfrm>
              <a:prstGeom prst="funnel">
                <a:avLst/>
              </a:prstGeom>
              <a:solidFill>
                <a:schemeClr val="accent5">
                  <a:alpha val="58000"/>
                </a:schemeClr>
              </a:solidFill>
              <a:ln>
                <a:noFill/>
              </a:ln>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sp>
        </p:grpSp>
        <p:sp>
          <p:nvSpPr>
            <p:cNvPr id="314" name="Text Box 2128"/>
            <p:cNvSpPr txBox="1">
              <a:spLocks noChangeArrowheads="1"/>
            </p:cNvSpPr>
            <p:nvPr/>
          </p:nvSpPr>
          <p:spPr bwMode="auto">
            <a:xfrm>
              <a:off x="18925656" y="7785357"/>
              <a:ext cx="1112484" cy="12003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7800" b="1" dirty="0">
                  <a:solidFill>
                    <a:schemeClr val="tx1"/>
                  </a:solidFill>
                  <a:latin typeface="Arial Bold" charset="0"/>
                  <a:cs typeface="Arial Bold" charset="0"/>
                </a:rPr>
                <a:t>87</a:t>
              </a:r>
            </a:p>
          </p:txBody>
        </p:sp>
        <p:sp>
          <p:nvSpPr>
            <p:cNvPr id="315" name="Text Box 2129"/>
            <p:cNvSpPr txBox="1">
              <a:spLocks noChangeArrowheads="1"/>
            </p:cNvSpPr>
            <p:nvPr/>
          </p:nvSpPr>
          <p:spPr bwMode="auto">
            <a:xfrm>
              <a:off x="20072764" y="8093439"/>
              <a:ext cx="501740" cy="6771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ctr"/>
              <a:r>
                <a:rPr lang="en-US" sz="4400" b="1" dirty="0">
                  <a:solidFill>
                    <a:schemeClr val="tx1"/>
                  </a:solidFill>
                  <a:latin typeface="Arial Bold" charset="0"/>
                  <a:cs typeface="Arial Bold" charset="0"/>
                </a:rPr>
                <a:t>%</a:t>
              </a:r>
            </a:p>
          </p:txBody>
        </p:sp>
      </p:grpSp>
      <p:grpSp>
        <p:nvGrpSpPr>
          <p:cNvPr id="318" name="Group 317"/>
          <p:cNvGrpSpPr/>
          <p:nvPr/>
        </p:nvGrpSpPr>
        <p:grpSpPr>
          <a:xfrm rot="8034958" flipH="1" flipV="1">
            <a:off x="7359917" y="5645427"/>
            <a:ext cx="5643618" cy="3106973"/>
            <a:chOff x="6924164" y="5708902"/>
            <a:chExt cx="13515600" cy="6950566"/>
          </a:xfrm>
        </p:grpSpPr>
        <p:sp>
          <p:nvSpPr>
            <p:cNvPr id="321" name="Oval 320"/>
            <p:cNvSpPr/>
            <p:nvPr/>
          </p:nvSpPr>
          <p:spPr>
            <a:xfrm rot="6300000">
              <a:off x="14158465" y="6538079"/>
              <a:ext cx="5783989" cy="6458789"/>
            </a:xfrm>
            <a:prstGeom prst="ellipse">
              <a:avLst/>
            </a:prstGeom>
            <a:solidFill>
              <a:schemeClr val="bg1">
                <a:lumMod val="85000"/>
                <a:alpha val="40000"/>
              </a:schemeClr>
            </a:solidFill>
          </p:spPr>
          <p:style>
            <a:lnRef idx="0">
              <a:schemeClr val="accent1">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322" name="Shape 321"/>
            <p:cNvSpPr/>
            <p:nvPr/>
          </p:nvSpPr>
          <p:spPr>
            <a:xfrm rot="6300000">
              <a:off x="10606728" y="2026338"/>
              <a:ext cx="6150472" cy="13515600"/>
            </a:xfrm>
            <a:prstGeom prst="funnel">
              <a:avLst/>
            </a:prstGeom>
            <a:solidFill>
              <a:schemeClr val="accent2">
                <a:alpha val="58000"/>
              </a:schemeClr>
            </a:solidFill>
            <a:ln>
              <a:noFill/>
            </a:ln>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sp>
      </p:grpSp>
      <p:sp>
        <p:nvSpPr>
          <p:cNvPr id="325" name="Text Box 2128"/>
          <p:cNvSpPr txBox="1">
            <a:spLocks noChangeArrowheads="1"/>
          </p:cNvSpPr>
          <p:nvPr/>
        </p:nvSpPr>
        <p:spPr bwMode="auto">
          <a:xfrm>
            <a:off x="10591360" y="5622967"/>
            <a:ext cx="1112484" cy="12003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7800" b="1" dirty="0">
                <a:solidFill>
                  <a:schemeClr val="tx1"/>
                </a:solidFill>
                <a:latin typeface="Arial Bold" charset="0"/>
                <a:cs typeface="Arial Bold" charset="0"/>
              </a:rPr>
              <a:t>34</a:t>
            </a:r>
          </a:p>
        </p:txBody>
      </p:sp>
      <p:sp>
        <p:nvSpPr>
          <p:cNvPr id="326" name="Text Box 2129"/>
          <p:cNvSpPr txBox="1">
            <a:spLocks noChangeArrowheads="1"/>
          </p:cNvSpPr>
          <p:nvPr/>
        </p:nvSpPr>
        <p:spPr bwMode="auto">
          <a:xfrm>
            <a:off x="11738468" y="5931049"/>
            <a:ext cx="501740" cy="6771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ctr"/>
            <a:r>
              <a:rPr lang="en-US" sz="4400" b="1" dirty="0">
                <a:solidFill>
                  <a:schemeClr val="tx1"/>
                </a:solidFill>
                <a:latin typeface="Arial Bold" charset="0"/>
                <a:cs typeface="Arial Bold" charset="0"/>
              </a:rPr>
              <a:t>%</a:t>
            </a:r>
          </a:p>
        </p:txBody>
      </p:sp>
      <p:sp>
        <p:nvSpPr>
          <p:cNvPr id="38" name="TextBox 37"/>
          <p:cNvSpPr txBox="1"/>
          <p:nvPr/>
        </p:nvSpPr>
        <p:spPr>
          <a:xfrm>
            <a:off x="8456131" y="483017"/>
            <a:ext cx="7465469"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Malaysia Map</a:t>
            </a:r>
            <a:endParaRPr lang="id-ID" sz="8800" b="1" dirty="0" smtClean="0">
              <a:solidFill>
                <a:schemeClr val="tx2"/>
              </a:solidFill>
              <a:latin typeface="Arial Bold" charset="0"/>
              <a:ea typeface="Arial Bold" charset="0"/>
              <a:cs typeface="Arial Bold" charset="0"/>
            </a:endParaRPr>
          </a:p>
        </p:txBody>
      </p:sp>
      <p:sp>
        <p:nvSpPr>
          <p:cNvPr id="39" name="Rectangle 38"/>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29502128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1990939" y="2307639"/>
            <a:ext cx="10083703" cy="9760520"/>
            <a:chOff x="10672937" y="2878775"/>
            <a:chExt cx="10083703" cy="9760520"/>
          </a:xfrm>
        </p:grpSpPr>
        <p:sp>
          <p:nvSpPr>
            <p:cNvPr id="162" name="Freeform 71"/>
            <p:cNvSpPr>
              <a:spLocks noChangeArrowheads="1"/>
            </p:cNvSpPr>
            <p:nvPr/>
          </p:nvSpPr>
          <p:spPr bwMode="auto">
            <a:xfrm>
              <a:off x="15772533" y="9403150"/>
              <a:ext cx="2314292" cy="2724339"/>
            </a:xfrm>
            <a:custGeom>
              <a:avLst/>
              <a:gdLst>
                <a:gd name="T0" fmla="*/ 2580 w 4505"/>
                <a:gd name="T1" fmla="*/ 340 h 5305"/>
                <a:gd name="T2" fmla="*/ 2972 w 4505"/>
                <a:gd name="T3" fmla="*/ 334 h 5305"/>
                <a:gd name="T4" fmla="*/ 4084 w 4505"/>
                <a:gd name="T5" fmla="*/ 1345 h 5305"/>
                <a:gd name="T6" fmla="*/ 4423 w 4505"/>
                <a:gd name="T7" fmla="*/ 1684 h 5305"/>
                <a:gd name="T8" fmla="*/ 3186 w 4505"/>
                <a:gd name="T9" fmla="*/ 804 h 5305"/>
                <a:gd name="T10" fmla="*/ 2645 w 4505"/>
                <a:gd name="T11" fmla="*/ 400 h 5305"/>
                <a:gd name="T12" fmla="*/ 2330 w 4505"/>
                <a:gd name="T13" fmla="*/ 25 h 5305"/>
                <a:gd name="T14" fmla="*/ 1902 w 4505"/>
                <a:gd name="T15" fmla="*/ 631 h 5305"/>
                <a:gd name="T16" fmla="*/ 2384 w 4505"/>
                <a:gd name="T17" fmla="*/ 1660 h 5305"/>
                <a:gd name="T18" fmla="*/ 2520 w 4505"/>
                <a:gd name="T19" fmla="*/ 1928 h 5305"/>
                <a:gd name="T20" fmla="*/ 1396 w 4505"/>
                <a:gd name="T21" fmla="*/ 2837 h 5305"/>
                <a:gd name="T22" fmla="*/ 809 w 4505"/>
                <a:gd name="T23" fmla="*/ 3182 h 5305"/>
                <a:gd name="T24" fmla="*/ 48 w 4505"/>
                <a:gd name="T25" fmla="*/ 3432 h 5305"/>
                <a:gd name="T26" fmla="*/ 458 w 4505"/>
                <a:gd name="T27" fmla="*/ 4151 h 5305"/>
                <a:gd name="T28" fmla="*/ 803 w 4505"/>
                <a:gd name="T29" fmla="*/ 4615 h 5305"/>
                <a:gd name="T30" fmla="*/ 18 w 4505"/>
                <a:gd name="T31" fmla="*/ 4971 h 5305"/>
                <a:gd name="T32" fmla="*/ 684 w 4505"/>
                <a:gd name="T33" fmla="*/ 5108 h 5305"/>
                <a:gd name="T34" fmla="*/ 1403 w 4505"/>
                <a:gd name="T35" fmla="*/ 5162 h 5305"/>
                <a:gd name="T36" fmla="*/ 1694 w 4505"/>
                <a:gd name="T37" fmla="*/ 5025 h 5305"/>
                <a:gd name="T38" fmla="*/ 2164 w 4505"/>
                <a:gd name="T39" fmla="*/ 5084 h 5305"/>
                <a:gd name="T40" fmla="*/ 1955 w 4505"/>
                <a:gd name="T41" fmla="*/ 4734 h 5305"/>
                <a:gd name="T42" fmla="*/ 1795 w 4505"/>
                <a:gd name="T43" fmla="*/ 4157 h 5305"/>
                <a:gd name="T44" fmla="*/ 1908 w 4505"/>
                <a:gd name="T45" fmla="*/ 3955 h 5305"/>
                <a:gd name="T46" fmla="*/ 2294 w 4505"/>
                <a:gd name="T47" fmla="*/ 3336 h 5305"/>
                <a:gd name="T48" fmla="*/ 2633 w 4505"/>
                <a:gd name="T49" fmla="*/ 3265 h 5305"/>
                <a:gd name="T50" fmla="*/ 2829 w 4505"/>
                <a:gd name="T51" fmla="*/ 3099 h 5305"/>
                <a:gd name="T52" fmla="*/ 3246 w 4505"/>
                <a:gd name="T53" fmla="*/ 2754 h 5305"/>
                <a:gd name="T54" fmla="*/ 3840 w 4505"/>
                <a:gd name="T55" fmla="*/ 2974 h 5305"/>
                <a:gd name="T56" fmla="*/ 4054 w 4505"/>
                <a:gd name="T57" fmla="*/ 2694 h 5305"/>
                <a:gd name="T58" fmla="*/ 4494 w 4505"/>
                <a:gd name="T59" fmla="*/ 1987 h 5305"/>
                <a:gd name="T60" fmla="*/ 4292 w 4505"/>
                <a:gd name="T61" fmla="*/ 2290 h 5305"/>
                <a:gd name="T62" fmla="*/ 3941 w 4505"/>
                <a:gd name="T63" fmla="*/ 2944 h 5305"/>
                <a:gd name="T64" fmla="*/ 3412 w 4505"/>
                <a:gd name="T65" fmla="*/ 2837 h 5305"/>
                <a:gd name="T66" fmla="*/ 2996 w 4505"/>
                <a:gd name="T67" fmla="*/ 2998 h 5305"/>
                <a:gd name="T68" fmla="*/ 2639 w 4505"/>
                <a:gd name="T69" fmla="*/ 3152 h 5305"/>
                <a:gd name="T70" fmla="*/ 2556 w 4505"/>
                <a:gd name="T71" fmla="*/ 3319 h 5305"/>
                <a:gd name="T72" fmla="*/ 2152 w 4505"/>
                <a:gd name="T73" fmla="*/ 3556 h 5305"/>
                <a:gd name="T74" fmla="*/ 1932 w 4505"/>
                <a:gd name="T75" fmla="*/ 4044 h 5305"/>
                <a:gd name="T76" fmla="*/ 1807 w 4505"/>
                <a:gd name="T77" fmla="*/ 4157 h 5305"/>
                <a:gd name="T78" fmla="*/ 1973 w 4505"/>
                <a:gd name="T79" fmla="*/ 4734 h 5305"/>
                <a:gd name="T80" fmla="*/ 2175 w 4505"/>
                <a:gd name="T81" fmla="*/ 5090 h 5305"/>
                <a:gd name="T82" fmla="*/ 1694 w 4505"/>
                <a:gd name="T83" fmla="*/ 5043 h 5305"/>
                <a:gd name="T84" fmla="*/ 1385 w 4505"/>
                <a:gd name="T85" fmla="*/ 5168 h 5305"/>
                <a:gd name="T86" fmla="*/ 684 w 4505"/>
                <a:gd name="T87" fmla="*/ 5120 h 5305"/>
                <a:gd name="T88" fmla="*/ 0 w 4505"/>
                <a:gd name="T89" fmla="*/ 4984 h 5305"/>
                <a:gd name="T90" fmla="*/ 625 w 4505"/>
                <a:gd name="T91" fmla="*/ 4508 h 5305"/>
                <a:gd name="T92" fmla="*/ 458 w 4505"/>
                <a:gd name="T93" fmla="*/ 4020 h 5305"/>
                <a:gd name="T94" fmla="*/ 601 w 4505"/>
                <a:gd name="T95" fmla="*/ 3200 h 5305"/>
                <a:gd name="T96" fmla="*/ 1385 w 4505"/>
                <a:gd name="T97" fmla="*/ 2950 h 5305"/>
                <a:gd name="T98" fmla="*/ 1831 w 4505"/>
                <a:gd name="T99" fmla="*/ 2605 h 5305"/>
                <a:gd name="T100" fmla="*/ 2508 w 4505"/>
                <a:gd name="T101" fmla="*/ 1933 h 5305"/>
                <a:gd name="T102" fmla="*/ 1896 w 4505"/>
                <a:gd name="T103" fmla="*/ 637 h 5305"/>
                <a:gd name="T104" fmla="*/ 2080 w 4505"/>
                <a:gd name="T105" fmla="*/ 203 h 5305"/>
                <a:gd name="T106" fmla="*/ 2325 w 4505"/>
                <a:gd name="T107" fmla="*/ 0 h 5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5" h="5305">
                  <a:moveTo>
                    <a:pt x="2376" y="0"/>
                  </a:moveTo>
                  <a:cubicBezTo>
                    <a:pt x="2406" y="18"/>
                    <a:pt x="2439" y="53"/>
                    <a:pt x="2473" y="91"/>
                  </a:cubicBezTo>
                  <a:cubicBezTo>
                    <a:pt x="2514" y="144"/>
                    <a:pt x="2556" y="209"/>
                    <a:pt x="2556" y="245"/>
                  </a:cubicBezTo>
                  <a:cubicBezTo>
                    <a:pt x="2556" y="275"/>
                    <a:pt x="2562" y="316"/>
                    <a:pt x="2580" y="340"/>
                  </a:cubicBezTo>
                  <a:cubicBezTo>
                    <a:pt x="2598" y="370"/>
                    <a:pt x="2621" y="388"/>
                    <a:pt x="2645" y="388"/>
                  </a:cubicBezTo>
                  <a:cubicBezTo>
                    <a:pt x="2657" y="388"/>
                    <a:pt x="2669" y="382"/>
                    <a:pt x="2681" y="370"/>
                  </a:cubicBezTo>
                  <a:cubicBezTo>
                    <a:pt x="2722" y="328"/>
                    <a:pt x="2782" y="310"/>
                    <a:pt x="2841" y="310"/>
                  </a:cubicBezTo>
                  <a:cubicBezTo>
                    <a:pt x="2889" y="310"/>
                    <a:pt x="2930" y="316"/>
                    <a:pt x="2972" y="334"/>
                  </a:cubicBezTo>
                  <a:cubicBezTo>
                    <a:pt x="3067" y="376"/>
                    <a:pt x="3162" y="715"/>
                    <a:pt x="3198" y="798"/>
                  </a:cubicBezTo>
                  <a:cubicBezTo>
                    <a:pt x="3228" y="875"/>
                    <a:pt x="3382" y="1006"/>
                    <a:pt x="3465" y="1190"/>
                  </a:cubicBezTo>
                  <a:cubicBezTo>
                    <a:pt x="3549" y="1375"/>
                    <a:pt x="3638" y="1369"/>
                    <a:pt x="3727" y="1375"/>
                  </a:cubicBezTo>
                  <a:cubicBezTo>
                    <a:pt x="3810" y="1375"/>
                    <a:pt x="3971" y="1345"/>
                    <a:pt x="4084" y="1345"/>
                  </a:cubicBezTo>
                  <a:cubicBezTo>
                    <a:pt x="4197" y="1351"/>
                    <a:pt x="4363" y="1553"/>
                    <a:pt x="4435" y="1672"/>
                  </a:cubicBezTo>
                  <a:cubicBezTo>
                    <a:pt x="4467" y="1726"/>
                    <a:pt x="4491" y="1772"/>
                    <a:pt x="4504" y="1817"/>
                  </a:cubicBezTo>
                  <a:lnTo>
                    <a:pt x="4504" y="1873"/>
                  </a:lnTo>
                  <a:cubicBezTo>
                    <a:pt x="4497" y="1814"/>
                    <a:pt x="4468" y="1760"/>
                    <a:pt x="4423" y="1684"/>
                  </a:cubicBezTo>
                  <a:cubicBezTo>
                    <a:pt x="4357" y="1559"/>
                    <a:pt x="4179" y="1357"/>
                    <a:pt x="4084" y="1363"/>
                  </a:cubicBezTo>
                  <a:cubicBezTo>
                    <a:pt x="3971" y="1363"/>
                    <a:pt x="3816" y="1386"/>
                    <a:pt x="3727" y="1386"/>
                  </a:cubicBezTo>
                  <a:cubicBezTo>
                    <a:pt x="3638" y="1386"/>
                    <a:pt x="3531" y="1386"/>
                    <a:pt x="3454" y="1196"/>
                  </a:cubicBezTo>
                  <a:cubicBezTo>
                    <a:pt x="3370" y="1012"/>
                    <a:pt x="3216" y="887"/>
                    <a:pt x="3186" y="804"/>
                  </a:cubicBezTo>
                  <a:cubicBezTo>
                    <a:pt x="3150" y="721"/>
                    <a:pt x="3049" y="382"/>
                    <a:pt x="2966" y="346"/>
                  </a:cubicBezTo>
                  <a:cubicBezTo>
                    <a:pt x="2925" y="334"/>
                    <a:pt x="2883" y="322"/>
                    <a:pt x="2841" y="322"/>
                  </a:cubicBezTo>
                  <a:cubicBezTo>
                    <a:pt x="2788" y="322"/>
                    <a:pt x="2728" y="340"/>
                    <a:pt x="2693" y="376"/>
                  </a:cubicBezTo>
                  <a:cubicBezTo>
                    <a:pt x="2675" y="394"/>
                    <a:pt x="2657" y="400"/>
                    <a:pt x="2645" y="400"/>
                  </a:cubicBezTo>
                  <a:cubicBezTo>
                    <a:pt x="2580" y="400"/>
                    <a:pt x="2538" y="316"/>
                    <a:pt x="2538" y="245"/>
                  </a:cubicBezTo>
                  <a:cubicBezTo>
                    <a:pt x="2538" y="215"/>
                    <a:pt x="2502" y="156"/>
                    <a:pt x="2461" y="102"/>
                  </a:cubicBezTo>
                  <a:cubicBezTo>
                    <a:pt x="2413" y="49"/>
                    <a:pt x="2360" y="1"/>
                    <a:pt x="2342" y="1"/>
                  </a:cubicBezTo>
                  <a:cubicBezTo>
                    <a:pt x="2336" y="7"/>
                    <a:pt x="2330" y="7"/>
                    <a:pt x="2330" y="25"/>
                  </a:cubicBezTo>
                  <a:cubicBezTo>
                    <a:pt x="2330" y="138"/>
                    <a:pt x="2181" y="215"/>
                    <a:pt x="2080" y="215"/>
                  </a:cubicBezTo>
                  <a:cubicBezTo>
                    <a:pt x="2056" y="215"/>
                    <a:pt x="2015" y="269"/>
                    <a:pt x="1973" y="340"/>
                  </a:cubicBezTo>
                  <a:cubicBezTo>
                    <a:pt x="1932" y="411"/>
                    <a:pt x="1890" y="501"/>
                    <a:pt x="1860" y="578"/>
                  </a:cubicBezTo>
                  <a:cubicBezTo>
                    <a:pt x="1878" y="602"/>
                    <a:pt x="1890" y="620"/>
                    <a:pt x="1902" y="631"/>
                  </a:cubicBezTo>
                  <a:cubicBezTo>
                    <a:pt x="1973" y="703"/>
                    <a:pt x="2080" y="994"/>
                    <a:pt x="2086" y="1238"/>
                  </a:cubicBezTo>
                  <a:cubicBezTo>
                    <a:pt x="2086" y="1357"/>
                    <a:pt x="2134" y="1464"/>
                    <a:pt x="2199" y="1541"/>
                  </a:cubicBezTo>
                  <a:cubicBezTo>
                    <a:pt x="2265" y="1612"/>
                    <a:pt x="2336" y="1660"/>
                    <a:pt x="2378" y="1660"/>
                  </a:cubicBezTo>
                  <a:cubicBezTo>
                    <a:pt x="2378" y="1660"/>
                    <a:pt x="2378" y="1660"/>
                    <a:pt x="2384" y="1660"/>
                  </a:cubicBezTo>
                  <a:lnTo>
                    <a:pt x="2384" y="1666"/>
                  </a:lnTo>
                  <a:cubicBezTo>
                    <a:pt x="2384" y="1666"/>
                    <a:pt x="2378" y="1690"/>
                    <a:pt x="2378" y="1719"/>
                  </a:cubicBezTo>
                  <a:cubicBezTo>
                    <a:pt x="2378" y="1779"/>
                    <a:pt x="2395" y="1880"/>
                    <a:pt x="2520" y="1922"/>
                  </a:cubicBezTo>
                  <a:lnTo>
                    <a:pt x="2520" y="1928"/>
                  </a:lnTo>
                  <a:cubicBezTo>
                    <a:pt x="2520" y="1928"/>
                    <a:pt x="2360" y="2314"/>
                    <a:pt x="2211" y="2350"/>
                  </a:cubicBezTo>
                  <a:cubicBezTo>
                    <a:pt x="2068" y="2379"/>
                    <a:pt x="1985" y="2397"/>
                    <a:pt x="1985" y="2462"/>
                  </a:cubicBezTo>
                  <a:cubicBezTo>
                    <a:pt x="1985" y="2546"/>
                    <a:pt x="1783" y="2706"/>
                    <a:pt x="1450" y="2712"/>
                  </a:cubicBezTo>
                  <a:cubicBezTo>
                    <a:pt x="1438" y="2724"/>
                    <a:pt x="1396" y="2778"/>
                    <a:pt x="1396" y="2837"/>
                  </a:cubicBezTo>
                  <a:cubicBezTo>
                    <a:pt x="1396" y="2861"/>
                    <a:pt x="1403" y="2903"/>
                    <a:pt x="1403" y="2950"/>
                  </a:cubicBezTo>
                  <a:cubicBezTo>
                    <a:pt x="1403" y="3051"/>
                    <a:pt x="1379" y="3182"/>
                    <a:pt x="1230" y="3182"/>
                  </a:cubicBezTo>
                  <a:cubicBezTo>
                    <a:pt x="1087" y="3182"/>
                    <a:pt x="1022" y="3152"/>
                    <a:pt x="945" y="3152"/>
                  </a:cubicBezTo>
                  <a:cubicBezTo>
                    <a:pt x="904" y="3152"/>
                    <a:pt x="863" y="3158"/>
                    <a:pt x="809" y="3182"/>
                  </a:cubicBezTo>
                  <a:cubicBezTo>
                    <a:pt x="744" y="3206"/>
                    <a:pt x="672" y="3212"/>
                    <a:pt x="601" y="3212"/>
                  </a:cubicBezTo>
                  <a:cubicBezTo>
                    <a:pt x="470" y="3212"/>
                    <a:pt x="333" y="3188"/>
                    <a:pt x="244" y="3188"/>
                  </a:cubicBezTo>
                  <a:cubicBezTo>
                    <a:pt x="197" y="3188"/>
                    <a:pt x="149" y="3218"/>
                    <a:pt x="107" y="3259"/>
                  </a:cubicBezTo>
                  <a:cubicBezTo>
                    <a:pt x="72" y="3307"/>
                    <a:pt x="48" y="3366"/>
                    <a:pt x="48" y="3432"/>
                  </a:cubicBezTo>
                  <a:cubicBezTo>
                    <a:pt x="48" y="3485"/>
                    <a:pt x="66" y="3539"/>
                    <a:pt x="107" y="3580"/>
                  </a:cubicBezTo>
                  <a:cubicBezTo>
                    <a:pt x="244" y="3717"/>
                    <a:pt x="476" y="3741"/>
                    <a:pt x="476" y="4020"/>
                  </a:cubicBezTo>
                  <a:cubicBezTo>
                    <a:pt x="476" y="4056"/>
                    <a:pt x="470" y="4103"/>
                    <a:pt x="464" y="4151"/>
                  </a:cubicBezTo>
                  <a:cubicBezTo>
                    <a:pt x="458" y="4151"/>
                    <a:pt x="458" y="4151"/>
                    <a:pt x="458" y="4151"/>
                  </a:cubicBezTo>
                  <a:cubicBezTo>
                    <a:pt x="458" y="4151"/>
                    <a:pt x="339" y="4264"/>
                    <a:pt x="339" y="4323"/>
                  </a:cubicBezTo>
                  <a:cubicBezTo>
                    <a:pt x="339" y="4353"/>
                    <a:pt x="381" y="4383"/>
                    <a:pt x="440" y="4412"/>
                  </a:cubicBezTo>
                  <a:cubicBezTo>
                    <a:pt x="500" y="4442"/>
                    <a:pt x="577" y="4466"/>
                    <a:pt x="631" y="4496"/>
                  </a:cubicBezTo>
                  <a:cubicBezTo>
                    <a:pt x="738" y="4555"/>
                    <a:pt x="797" y="4615"/>
                    <a:pt x="803" y="4615"/>
                  </a:cubicBezTo>
                  <a:lnTo>
                    <a:pt x="803" y="4621"/>
                  </a:lnTo>
                  <a:cubicBezTo>
                    <a:pt x="803" y="4626"/>
                    <a:pt x="797" y="4626"/>
                    <a:pt x="797" y="4626"/>
                  </a:cubicBezTo>
                  <a:cubicBezTo>
                    <a:pt x="797" y="4626"/>
                    <a:pt x="547" y="4680"/>
                    <a:pt x="458" y="4680"/>
                  </a:cubicBezTo>
                  <a:cubicBezTo>
                    <a:pt x="399" y="4680"/>
                    <a:pt x="185" y="4882"/>
                    <a:pt x="18" y="4971"/>
                  </a:cubicBezTo>
                  <a:cubicBezTo>
                    <a:pt x="60" y="4983"/>
                    <a:pt x="119" y="5013"/>
                    <a:pt x="220" y="5108"/>
                  </a:cubicBezTo>
                  <a:cubicBezTo>
                    <a:pt x="298" y="5191"/>
                    <a:pt x="333" y="5221"/>
                    <a:pt x="363" y="5221"/>
                  </a:cubicBezTo>
                  <a:cubicBezTo>
                    <a:pt x="393" y="5221"/>
                    <a:pt x="440" y="5185"/>
                    <a:pt x="565" y="5132"/>
                  </a:cubicBezTo>
                  <a:cubicBezTo>
                    <a:pt x="601" y="5114"/>
                    <a:pt x="642" y="5108"/>
                    <a:pt x="684" y="5108"/>
                  </a:cubicBezTo>
                  <a:cubicBezTo>
                    <a:pt x="922" y="5108"/>
                    <a:pt x="1224" y="5304"/>
                    <a:pt x="1266" y="5298"/>
                  </a:cubicBezTo>
                  <a:cubicBezTo>
                    <a:pt x="1284" y="5304"/>
                    <a:pt x="1307" y="5269"/>
                    <a:pt x="1325" y="5233"/>
                  </a:cubicBezTo>
                  <a:cubicBezTo>
                    <a:pt x="1343" y="5197"/>
                    <a:pt x="1355" y="5156"/>
                    <a:pt x="1385" y="5156"/>
                  </a:cubicBezTo>
                  <a:cubicBezTo>
                    <a:pt x="1391" y="5156"/>
                    <a:pt x="1396" y="5162"/>
                    <a:pt x="1403" y="5162"/>
                  </a:cubicBezTo>
                  <a:cubicBezTo>
                    <a:pt x="1414" y="5180"/>
                    <a:pt x="1426" y="5180"/>
                    <a:pt x="1444" y="5180"/>
                  </a:cubicBezTo>
                  <a:cubicBezTo>
                    <a:pt x="1456" y="5180"/>
                    <a:pt x="1468" y="5180"/>
                    <a:pt x="1480" y="5173"/>
                  </a:cubicBezTo>
                  <a:cubicBezTo>
                    <a:pt x="1492" y="5168"/>
                    <a:pt x="1498" y="5168"/>
                    <a:pt x="1498" y="5168"/>
                  </a:cubicBezTo>
                  <a:cubicBezTo>
                    <a:pt x="1593" y="5043"/>
                    <a:pt x="1670" y="5025"/>
                    <a:pt x="1694" y="5025"/>
                  </a:cubicBezTo>
                  <a:cubicBezTo>
                    <a:pt x="1700" y="5025"/>
                    <a:pt x="1700" y="5025"/>
                    <a:pt x="1706" y="5031"/>
                  </a:cubicBezTo>
                  <a:cubicBezTo>
                    <a:pt x="1860" y="5090"/>
                    <a:pt x="1973" y="5108"/>
                    <a:pt x="2045" y="5108"/>
                  </a:cubicBezTo>
                  <a:cubicBezTo>
                    <a:pt x="2092" y="5108"/>
                    <a:pt x="2122" y="5102"/>
                    <a:pt x="2140" y="5096"/>
                  </a:cubicBezTo>
                  <a:lnTo>
                    <a:pt x="2164" y="5084"/>
                  </a:lnTo>
                  <a:cubicBezTo>
                    <a:pt x="2169" y="5078"/>
                    <a:pt x="2169" y="5072"/>
                    <a:pt x="2169" y="5061"/>
                  </a:cubicBezTo>
                  <a:cubicBezTo>
                    <a:pt x="2169" y="5001"/>
                    <a:pt x="2110" y="4894"/>
                    <a:pt x="2062" y="4846"/>
                  </a:cubicBezTo>
                  <a:cubicBezTo>
                    <a:pt x="2039" y="4823"/>
                    <a:pt x="2009" y="4811"/>
                    <a:pt x="1991" y="4799"/>
                  </a:cubicBezTo>
                  <a:cubicBezTo>
                    <a:pt x="1973" y="4787"/>
                    <a:pt x="1955" y="4769"/>
                    <a:pt x="1955" y="4734"/>
                  </a:cubicBezTo>
                  <a:cubicBezTo>
                    <a:pt x="1955" y="4668"/>
                    <a:pt x="1908" y="4531"/>
                    <a:pt x="1908" y="4502"/>
                  </a:cubicBezTo>
                  <a:cubicBezTo>
                    <a:pt x="1908" y="4478"/>
                    <a:pt x="1932" y="4407"/>
                    <a:pt x="1932" y="4341"/>
                  </a:cubicBezTo>
                  <a:cubicBezTo>
                    <a:pt x="1932" y="4317"/>
                    <a:pt x="1932" y="4294"/>
                    <a:pt x="1920" y="4282"/>
                  </a:cubicBezTo>
                  <a:cubicBezTo>
                    <a:pt x="1890" y="4222"/>
                    <a:pt x="1795" y="4234"/>
                    <a:pt x="1795" y="4157"/>
                  </a:cubicBezTo>
                  <a:cubicBezTo>
                    <a:pt x="1795" y="4145"/>
                    <a:pt x="1795" y="4133"/>
                    <a:pt x="1801" y="4115"/>
                  </a:cubicBezTo>
                  <a:cubicBezTo>
                    <a:pt x="1825" y="4044"/>
                    <a:pt x="1854" y="4026"/>
                    <a:pt x="1884" y="4026"/>
                  </a:cubicBezTo>
                  <a:cubicBezTo>
                    <a:pt x="1896" y="4026"/>
                    <a:pt x="1908" y="4026"/>
                    <a:pt x="1920" y="4032"/>
                  </a:cubicBezTo>
                  <a:cubicBezTo>
                    <a:pt x="1914" y="4002"/>
                    <a:pt x="1908" y="3979"/>
                    <a:pt x="1908" y="3955"/>
                  </a:cubicBezTo>
                  <a:cubicBezTo>
                    <a:pt x="1908" y="3842"/>
                    <a:pt x="1961" y="3741"/>
                    <a:pt x="2015" y="3663"/>
                  </a:cubicBezTo>
                  <a:cubicBezTo>
                    <a:pt x="2074" y="3592"/>
                    <a:pt x="2128" y="3545"/>
                    <a:pt x="2152" y="3545"/>
                  </a:cubicBezTo>
                  <a:cubicBezTo>
                    <a:pt x="2164" y="3545"/>
                    <a:pt x="2175" y="3515"/>
                    <a:pt x="2193" y="3467"/>
                  </a:cubicBezTo>
                  <a:cubicBezTo>
                    <a:pt x="2217" y="3426"/>
                    <a:pt x="2247" y="3372"/>
                    <a:pt x="2294" y="3336"/>
                  </a:cubicBezTo>
                  <a:cubicBezTo>
                    <a:pt x="2336" y="3307"/>
                    <a:pt x="2395" y="3301"/>
                    <a:pt x="2449" y="3301"/>
                  </a:cubicBezTo>
                  <a:lnTo>
                    <a:pt x="2556" y="3301"/>
                  </a:lnTo>
                  <a:cubicBezTo>
                    <a:pt x="2586" y="3301"/>
                    <a:pt x="2609" y="3301"/>
                    <a:pt x="2621" y="3289"/>
                  </a:cubicBezTo>
                  <a:cubicBezTo>
                    <a:pt x="2627" y="3283"/>
                    <a:pt x="2627" y="3277"/>
                    <a:pt x="2633" y="3265"/>
                  </a:cubicBezTo>
                  <a:cubicBezTo>
                    <a:pt x="2633" y="3247"/>
                    <a:pt x="2609" y="3218"/>
                    <a:pt x="2609" y="3188"/>
                  </a:cubicBezTo>
                  <a:cubicBezTo>
                    <a:pt x="2609" y="3170"/>
                    <a:pt x="2615" y="3158"/>
                    <a:pt x="2633" y="3140"/>
                  </a:cubicBezTo>
                  <a:cubicBezTo>
                    <a:pt x="2669" y="3105"/>
                    <a:pt x="2740" y="3099"/>
                    <a:pt x="2788" y="3099"/>
                  </a:cubicBezTo>
                  <a:lnTo>
                    <a:pt x="2829" y="3099"/>
                  </a:lnTo>
                  <a:cubicBezTo>
                    <a:pt x="2835" y="3099"/>
                    <a:pt x="2859" y="3075"/>
                    <a:pt x="2889" y="3051"/>
                  </a:cubicBezTo>
                  <a:cubicBezTo>
                    <a:pt x="2919" y="3021"/>
                    <a:pt x="2954" y="2992"/>
                    <a:pt x="2990" y="2986"/>
                  </a:cubicBezTo>
                  <a:cubicBezTo>
                    <a:pt x="3014" y="2980"/>
                    <a:pt x="3037" y="2932"/>
                    <a:pt x="3073" y="2879"/>
                  </a:cubicBezTo>
                  <a:cubicBezTo>
                    <a:pt x="3103" y="2825"/>
                    <a:pt x="3156" y="2766"/>
                    <a:pt x="3246" y="2754"/>
                  </a:cubicBezTo>
                  <a:cubicBezTo>
                    <a:pt x="3258" y="2748"/>
                    <a:pt x="3269" y="2748"/>
                    <a:pt x="3281" y="2748"/>
                  </a:cubicBezTo>
                  <a:cubicBezTo>
                    <a:pt x="3353" y="2748"/>
                    <a:pt x="3394" y="2790"/>
                    <a:pt x="3418" y="2831"/>
                  </a:cubicBezTo>
                  <a:cubicBezTo>
                    <a:pt x="3448" y="2867"/>
                    <a:pt x="3472" y="2903"/>
                    <a:pt x="3513" y="2903"/>
                  </a:cubicBezTo>
                  <a:cubicBezTo>
                    <a:pt x="3620" y="2903"/>
                    <a:pt x="3816" y="2974"/>
                    <a:pt x="3840" y="2974"/>
                  </a:cubicBezTo>
                  <a:cubicBezTo>
                    <a:pt x="3864" y="2974"/>
                    <a:pt x="3870" y="2950"/>
                    <a:pt x="3870" y="2950"/>
                  </a:cubicBezTo>
                  <a:cubicBezTo>
                    <a:pt x="3870" y="2944"/>
                    <a:pt x="3870" y="2944"/>
                    <a:pt x="3876" y="2944"/>
                  </a:cubicBezTo>
                  <a:cubicBezTo>
                    <a:pt x="3900" y="2938"/>
                    <a:pt x="3917" y="2932"/>
                    <a:pt x="3935" y="2932"/>
                  </a:cubicBezTo>
                  <a:cubicBezTo>
                    <a:pt x="3983" y="2825"/>
                    <a:pt x="4036" y="2718"/>
                    <a:pt x="4054" y="2694"/>
                  </a:cubicBezTo>
                  <a:cubicBezTo>
                    <a:pt x="4084" y="2665"/>
                    <a:pt x="4280" y="2462"/>
                    <a:pt x="4280" y="2326"/>
                  </a:cubicBezTo>
                  <a:lnTo>
                    <a:pt x="4280" y="2290"/>
                  </a:lnTo>
                  <a:cubicBezTo>
                    <a:pt x="4274" y="2278"/>
                    <a:pt x="4274" y="2266"/>
                    <a:pt x="4274" y="2255"/>
                  </a:cubicBezTo>
                  <a:cubicBezTo>
                    <a:pt x="4274" y="2130"/>
                    <a:pt x="4470" y="2088"/>
                    <a:pt x="4494" y="1987"/>
                  </a:cubicBezTo>
                  <a:cubicBezTo>
                    <a:pt x="4498" y="1968"/>
                    <a:pt x="4502" y="1951"/>
                    <a:pt x="4504" y="1934"/>
                  </a:cubicBezTo>
                  <a:lnTo>
                    <a:pt x="4504" y="2000"/>
                  </a:lnTo>
                  <a:cubicBezTo>
                    <a:pt x="4469" y="2108"/>
                    <a:pt x="4286" y="2145"/>
                    <a:pt x="4286" y="2255"/>
                  </a:cubicBezTo>
                  <a:cubicBezTo>
                    <a:pt x="4286" y="2266"/>
                    <a:pt x="4286" y="2278"/>
                    <a:pt x="4292" y="2290"/>
                  </a:cubicBezTo>
                  <a:cubicBezTo>
                    <a:pt x="4292" y="2302"/>
                    <a:pt x="4298" y="2314"/>
                    <a:pt x="4298" y="2326"/>
                  </a:cubicBezTo>
                  <a:cubicBezTo>
                    <a:pt x="4298" y="2474"/>
                    <a:pt x="4096" y="2671"/>
                    <a:pt x="4066" y="2706"/>
                  </a:cubicBezTo>
                  <a:cubicBezTo>
                    <a:pt x="4048" y="2718"/>
                    <a:pt x="3995" y="2837"/>
                    <a:pt x="3947" y="2938"/>
                  </a:cubicBezTo>
                  <a:cubicBezTo>
                    <a:pt x="3947" y="2944"/>
                    <a:pt x="3947" y="2944"/>
                    <a:pt x="3941" y="2944"/>
                  </a:cubicBezTo>
                  <a:cubicBezTo>
                    <a:pt x="3923" y="2944"/>
                    <a:pt x="3906" y="2950"/>
                    <a:pt x="3882" y="2956"/>
                  </a:cubicBezTo>
                  <a:cubicBezTo>
                    <a:pt x="3882" y="2968"/>
                    <a:pt x="3870" y="2986"/>
                    <a:pt x="3840" y="2992"/>
                  </a:cubicBezTo>
                  <a:cubicBezTo>
                    <a:pt x="3810" y="2986"/>
                    <a:pt x="3620" y="2920"/>
                    <a:pt x="3513" y="2920"/>
                  </a:cubicBezTo>
                  <a:cubicBezTo>
                    <a:pt x="3465" y="2920"/>
                    <a:pt x="3436" y="2879"/>
                    <a:pt x="3412" y="2837"/>
                  </a:cubicBezTo>
                  <a:cubicBezTo>
                    <a:pt x="3382" y="2801"/>
                    <a:pt x="3347" y="2766"/>
                    <a:pt x="3281" y="2766"/>
                  </a:cubicBezTo>
                  <a:lnTo>
                    <a:pt x="3246" y="2766"/>
                  </a:lnTo>
                  <a:cubicBezTo>
                    <a:pt x="3162" y="2784"/>
                    <a:pt x="3115" y="2837"/>
                    <a:pt x="3085" y="2885"/>
                  </a:cubicBezTo>
                  <a:cubicBezTo>
                    <a:pt x="3049" y="2938"/>
                    <a:pt x="3032" y="2992"/>
                    <a:pt x="2996" y="2998"/>
                  </a:cubicBezTo>
                  <a:cubicBezTo>
                    <a:pt x="2966" y="3004"/>
                    <a:pt x="2930" y="3033"/>
                    <a:pt x="2901" y="3057"/>
                  </a:cubicBezTo>
                  <a:cubicBezTo>
                    <a:pt x="2871" y="3087"/>
                    <a:pt x="2847" y="3111"/>
                    <a:pt x="2829" y="3111"/>
                  </a:cubicBezTo>
                  <a:lnTo>
                    <a:pt x="2788" y="3111"/>
                  </a:lnTo>
                  <a:cubicBezTo>
                    <a:pt x="2740" y="3111"/>
                    <a:pt x="2675" y="3117"/>
                    <a:pt x="2639" y="3152"/>
                  </a:cubicBezTo>
                  <a:cubicBezTo>
                    <a:pt x="2627" y="3164"/>
                    <a:pt x="2627" y="3176"/>
                    <a:pt x="2627" y="3188"/>
                  </a:cubicBezTo>
                  <a:cubicBezTo>
                    <a:pt x="2621" y="3212"/>
                    <a:pt x="2645" y="3235"/>
                    <a:pt x="2645" y="3265"/>
                  </a:cubicBezTo>
                  <a:cubicBezTo>
                    <a:pt x="2645" y="3277"/>
                    <a:pt x="2639" y="3289"/>
                    <a:pt x="2633" y="3301"/>
                  </a:cubicBezTo>
                  <a:cubicBezTo>
                    <a:pt x="2615" y="3313"/>
                    <a:pt x="2592" y="3319"/>
                    <a:pt x="2556" y="3319"/>
                  </a:cubicBezTo>
                  <a:cubicBezTo>
                    <a:pt x="2526" y="3319"/>
                    <a:pt x="2485" y="3313"/>
                    <a:pt x="2449" y="3313"/>
                  </a:cubicBezTo>
                  <a:cubicBezTo>
                    <a:pt x="2395" y="3313"/>
                    <a:pt x="2342" y="3319"/>
                    <a:pt x="2306" y="3348"/>
                  </a:cubicBezTo>
                  <a:cubicBezTo>
                    <a:pt x="2259" y="3384"/>
                    <a:pt x="2229" y="3432"/>
                    <a:pt x="2211" y="3473"/>
                  </a:cubicBezTo>
                  <a:cubicBezTo>
                    <a:pt x="2187" y="3515"/>
                    <a:pt x="2181" y="3556"/>
                    <a:pt x="2152" y="3556"/>
                  </a:cubicBezTo>
                  <a:cubicBezTo>
                    <a:pt x="2140" y="3556"/>
                    <a:pt x="2080" y="3598"/>
                    <a:pt x="2027" y="3675"/>
                  </a:cubicBezTo>
                  <a:cubicBezTo>
                    <a:pt x="1973" y="3747"/>
                    <a:pt x="1926" y="3848"/>
                    <a:pt x="1926" y="3955"/>
                  </a:cubicBezTo>
                  <a:cubicBezTo>
                    <a:pt x="1926" y="3979"/>
                    <a:pt x="1926" y="4008"/>
                    <a:pt x="1932" y="4038"/>
                  </a:cubicBezTo>
                  <a:lnTo>
                    <a:pt x="1932" y="4044"/>
                  </a:lnTo>
                  <a:lnTo>
                    <a:pt x="1926" y="4044"/>
                  </a:lnTo>
                  <a:cubicBezTo>
                    <a:pt x="1914" y="4044"/>
                    <a:pt x="1896" y="4038"/>
                    <a:pt x="1884" y="4038"/>
                  </a:cubicBezTo>
                  <a:cubicBezTo>
                    <a:pt x="1860" y="4038"/>
                    <a:pt x="1842" y="4050"/>
                    <a:pt x="1813" y="4121"/>
                  </a:cubicBezTo>
                  <a:cubicBezTo>
                    <a:pt x="1813" y="4133"/>
                    <a:pt x="1807" y="4145"/>
                    <a:pt x="1807" y="4157"/>
                  </a:cubicBezTo>
                  <a:cubicBezTo>
                    <a:pt x="1807" y="4216"/>
                    <a:pt x="1890" y="4210"/>
                    <a:pt x="1932" y="4270"/>
                  </a:cubicBezTo>
                  <a:cubicBezTo>
                    <a:pt x="1943" y="4294"/>
                    <a:pt x="1950" y="4317"/>
                    <a:pt x="1950" y="4341"/>
                  </a:cubicBezTo>
                  <a:cubicBezTo>
                    <a:pt x="1950" y="4407"/>
                    <a:pt x="1920" y="4484"/>
                    <a:pt x="1920" y="4502"/>
                  </a:cubicBezTo>
                  <a:cubicBezTo>
                    <a:pt x="1920" y="4525"/>
                    <a:pt x="1967" y="4668"/>
                    <a:pt x="1973" y="4734"/>
                  </a:cubicBezTo>
                  <a:cubicBezTo>
                    <a:pt x="1973" y="4769"/>
                    <a:pt x="1979" y="4775"/>
                    <a:pt x="1997" y="4787"/>
                  </a:cubicBezTo>
                  <a:cubicBezTo>
                    <a:pt x="2015" y="4799"/>
                    <a:pt x="2045" y="4811"/>
                    <a:pt x="2074" y="4841"/>
                  </a:cubicBezTo>
                  <a:cubicBezTo>
                    <a:pt x="2122" y="4888"/>
                    <a:pt x="2181" y="4989"/>
                    <a:pt x="2181" y="5061"/>
                  </a:cubicBezTo>
                  <a:cubicBezTo>
                    <a:pt x="2181" y="5072"/>
                    <a:pt x="2181" y="5084"/>
                    <a:pt x="2175" y="5090"/>
                  </a:cubicBezTo>
                  <a:lnTo>
                    <a:pt x="2175" y="5096"/>
                  </a:lnTo>
                  <a:cubicBezTo>
                    <a:pt x="2175" y="5096"/>
                    <a:pt x="2140" y="5120"/>
                    <a:pt x="2045" y="5120"/>
                  </a:cubicBezTo>
                  <a:cubicBezTo>
                    <a:pt x="1967" y="5120"/>
                    <a:pt x="1860" y="5102"/>
                    <a:pt x="1700" y="5043"/>
                  </a:cubicBezTo>
                  <a:lnTo>
                    <a:pt x="1694" y="5043"/>
                  </a:lnTo>
                  <a:cubicBezTo>
                    <a:pt x="1676" y="5043"/>
                    <a:pt x="1605" y="5049"/>
                    <a:pt x="1509" y="5173"/>
                  </a:cubicBezTo>
                  <a:cubicBezTo>
                    <a:pt x="1504" y="5173"/>
                    <a:pt x="1480" y="5197"/>
                    <a:pt x="1444" y="5197"/>
                  </a:cubicBezTo>
                  <a:cubicBezTo>
                    <a:pt x="1426" y="5197"/>
                    <a:pt x="1408" y="5191"/>
                    <a:pt x="1391" y="5173"/>
                  </a:cubicBezTo>
                  <a:lnTo>
                    <a:pt x="1385" y="5168"/>
                  </a:lnTo>
                  <a:cubicBezTo>
                    <a:pt x="1373" y="5168"/>
                    <a:pt x="1355" y="5203"/>
                    <a:pt x="1337" y="5239"/>
                  </a:cubicBezTo>
                  <a:cubicBezTo>
                    <a:pt x="1325" y="5265"/>
                    <a:pt x="1312" y="5290"/>
                    <a:pt x="1293" y="5304"/>
                  </a:cubicBezTo>
                  <a:lnTo>
                    <a:pt x="1231" y="5304"/>
                  </a:lnTo>
                  <a:cubicBezTo>
                    <a:pt x="1132" y="5261"/>
                    <a:pt x="884" y="5120"/>
                    <a:pt x="684" y="5120"/>
                  </a:cubicBezTo>
                  <a:cubicBezTo>
                    <a:pt x="642" y="5120"/>
                    <a:pt x="607" y="5126"/>
                    <a:pt x="571" y="5144"/>
                  </a:cubicBezTo>
                  <a:cubicBezTo>
                    <a:pt x="446" y="5197"/>
                    <a:pt x="405" y="5233"/>
                    <a:pt x="363" y="5233"/>
                  </a:cubicBezTo>
                  <a:cubicBezTo>
                    <a:pt x="321" y="5233"/>
                    <a:pt x="292" y="5203"/>
                    <a:pt x="208" y="5120"/>
                  </a:cubicBezTo>
                  <a:cubicBezTo>
                    <a:pt x="101" y="5012"/>
                    <a:pt x="41" y="4991"/>
                    <a:pt x="0" y="4984"/>
                  </a:cubicBezTo>
                  <a:lnTo>
                    <a:pt x="0" y="4962"/>
                  </a:lnTo>
                  <a:cubicBezTo>
                    <a:pt x="166" y="4883"/>
                    <a:pt x="381" y="4668"/>
                    <a:pt x="458" y="4668"/>
                  </a:cubicBezTo>
                  <a:cubicBezTo>
                    <a:pt x="530" y="4668"/>
                    <a:pt x="726" y="4626"/>
                    <a:pt x="779" y="4615"/>
                  </a:cubicBezTo>
                  <a:cubicBezTo>
                    <a:pt x="761" y="4597"/>
                    <a:pt x="708" y="4555"/>
                    <a:pt x="625" y="4508"/>
                  </a:cubicBezTo>
                  <a:cubicBezTo>
                    <a:pt x="571" y="4484"/>
                    <a:pt x="494" y="4454"/>
                    <a:pt x="434" y="4424"/>
                  </a:cubicBezTo>
                  <a:cubicBezTo>
                    <a:pt x="375" y="4395"/>
                    <a:pt x="327" y="4365"/>
                    <a:pt x="327" y="4323"/>
                  </a:cubicBezTo>
                  <a:cubicBezTo>
                    <a:pt x="327" y="4252"/>
                    <a:pt x="434" y="4157"/>
                    <a:pt x="446" y="4145"/>
                  </a:cubicBezTo>
                  <a:cubicBezTo>
                    <a:pt x="458" y="4097"/>
                    <a:pt x="458" y="4056"/>
                    <a:pt x="458" y="4020"/>
                  </a:cubicBezTo>
                  <a:cubicBezTo>
                    <a:pt x="464" y="3753"/>
                    <a:pt x="244" y="3735"/>
                    <a:pt x="101" y="3592"/>
                  </a:cubicBezTo>
                  <a:cubicBezTo>
                    <a:pt x="54" y="3545"/>
                    <a:pt x="30" y="3485"/>
                    <a:pt x="30" y="3432"/>
                  </a:cubicBezTo>
                  <a:cubicBezTo>
                    <a:pt x="30" y="3301"/>
                    <a:pt x="143" y="3176"/>
                    <a:pt x="244" y="3170"/>
                  </a:cubicBezTo>
                  <a:cubicBezTo>
                    <a:pt x="333" y="3170"/>
                    <a:pt x="470" y="3200"/>
                    <a:pt x="601" y="3200"/>
                  </a:cubicBezTo>
                  <a:cubicBezTo>
                    <a:pt x="672" y="3200"/>
                    <a:pt x="744" y="3194"/>
                    <a:pt x="803" y="3164"/>
                  </a:cubicBezTo>
                  <a:cubicBezTo>
                    <a:pt x="863" y="3146"/>
                    <a:pt x="904" y="3134"/>
                    <a:pt x="945" y="3134"/>
                  </a:cubicBezTo>
                  <a:cubicBezTo>
                    <a:pt x="1028" y="3134"/>
                    <a:pt x="1093" y="3164"/>
                    <a:pt x="1230" y="3164"/>
                  </a:cubicBezTo>
                  <a:cubicBezTo>
                    <a:pt x="1367" y="3164"/>
                    <a:pt x="1385" y="3051"/>
                    <a:pt x="1385" y="2950"/>
                  </a:cubicBezTo>
                  <a:lnTo>
                    <a:pt x="1385" y="2837"/>
                  </a:lnTo>
                  <a:cubicBezTo>
                    <a:pt x="1385" y="2760"/>
                    <a:pt x="1438" y="2700"/>
                    <a:pt x="1438" y="2700"/>
                  </a:cubicBezTo>
                  <a:cubicBezTo>
                    <a:pt x="1444" y="2694"/>
                    <a:pt x="1444" y="2694"/>
                    <a:pt x="1444" y="2694"/>
                  </a:cubicBezTo>
                  <a:cubicBezTo>
                    <a:pt x="1611" y="2694"/>
                    <a:pt x="1741" y="2653"/>
                    <a:pt x="1831" y="2605"/>
                  </a:cubicBezTo>
                  <a:cubicBezTo>
                    <a:pt x="1926" y="2558"/>
                    <a:pt x="1973" y="2492"/>
                    <a:pt x="1973" y="2462"/>
                  </a:cubicBezTo>
                  <a:cubicBezTo>
                    <a:pt x="1973" y="2385"/>
                    <a:pt x="2068" y="2367"/>
                    <a:pt x="2211" y="2332"/>
                  </a:cubicBezTo>
                  <a:cubicBezTo>
                    <a:pt x="2276" y="2320"/>
                    <a:pt x="2354" y="2219"/>
                    <a:pt x="2407" y="2118"/>
                  </a:cubicBezTo>
                  <a:cubicBezTo>
                    <a:pt x="2461" y="2034"/>
                    <a:pt x="2497" y="1957"/>
                    <a:pt x="2508" y="1933"/>
                  </a:cubicBezTo>
                  <a:cubicBezTo>
                    <a:pt x="2384" y="1892"/>
                    <a:pt x="2366" y="1785"/>
                    <a:pt x="2366" y="1719"/>
                  </a:cubicBezTo>
                  <a:lnTo>
                    <a:pt x="2366" y="1672"/>
                  </a:lnTo>
                  <a:cubicBezTo>
                    <a:pt x="2271" y="1660"/>
                    <a:pt x="2068" y="1476"/>
                    <a:pt x="2068" y="1238"/>
                  </a:cubicBezTo>
                  <a:cubicBezTo>
                    <a:pt x="2068" y="1000"/>
                    <a:pt x="1955" y="703"/>
                    <a:pt x="1896" y="637"/>
                  </a:cubicBezTo>
                  <a:cubicBezTo>
                    <a:pt x="1878" y="625"/>
                    <a:pt x="1860" y="608"/>
                    <a:pt x="1842" y="578"/>
                  </a:cubicBezTo>
                  <a:lnTo>
                    <a:pt x="1842" y="572"/>
                  </a:lnTo>
                  <a:cubicBezTo>
                    <a:pt x="1872" y="501"/>
                    <a:pt x="1920" y="406"/>
                    <a:pt x="1961" y="334"/>
                  </a:cubicBezTo>
                  <a:cubicBezTo>
                    <a:pt x="2003" y="257"/>
                    <a:pt x="2045" y="203"/>
                    <a:pt x="2080" y="203"/>
                  </a:cubicBezTo>
                  <a:cubicBezTo>
                    <a:pt x="2128" y="203"/>
                    <a:pt x="2187" y="180"/>
                    <a:pt x="2235" y="150"/>
                  </a:cubicBezTo>
                  <a:cubicBezTo>
                    <a:pt x="2282" y="120"/>
                    <a:pt x="2318" y="73"/>
                    <a:pt x="2318" y="25"/>
                  </a:cubicBezTo>
                  <a:cubicBezTo>
                    <a:pt x="2318" y="13"/>
                    <a:pt x="2318" y="7"/>
                    <a:pt x="2324" y="1"/>
                  </a:cubicBezTo>
                  <a:cubicBezTo>
                    <a:pt x="2325" y="1"/>
                    <a:pt x="2325" y="1"/>
                    <a:pt x="2325" y="0"/>
                  </a:cubicBezTo>
                  <a:lnTo>
                    <a:pt x="2376" y="0"/>
                  </a:lnTo>
                </a:path>
              </a:pathLst>
            </a:custGeom>
            <a:solidFill>
              <a:schemeClr val="bg1">
                <a:lumMod val="75000"/>
              </a:schemeClr>
            </a:solidFill>
            <a:ln w="28575" cap="flat" cmpd="sng">
              <a:solidFill>
                <a:schemeClr val="bg1"/>
              </a:solidFill>
              <a:round/>
              <a:headEnd/>
              <a:tailEnd/>
            </a:ln>
            <a:effectLst/>
          </p:spPr>
          <p:txBody>
            <a:bodyPr wrap="none" anchor="ctr"/>
            <a:lstStyle/>
            <a:p>
              <a:endParaRPr lang="en-US" dirty="0">
                <a:latin typeface="Arial Regular" charset="0"/>
              </a:endParaRPr>
            </a:p>
          </p:txBody>
        </p:sp>
        <p:sp>
          <p:nvSpPr>
            <p:cNvPr id="163" name="Freeform 484"/>
            <p:cNvSpPr>
              <a:spLocks noChangeArrowheads="1"/>
            </p:cNvSpPr>
            <p:nvPr/>
          </p:nvSpPr>
          <p:spPr bwMode="auto">
            <a:xfrm>
              <a:off x="19959544" y="10924977"/>
              <a:ext cx="797096" cy="1714318"/>
            </a:xfrm>
            <a:custGeom>
              <a:avLst/>
              <a:gdLst>
                <a:gd name="T0" fmla="*/ 1113 w 1553"/>
                <a:gd name="T1" fmla="*/ 3303 h 3336"/>
                <a:gd name="T2" fmla="*/ 1113 w 1553"/>
                <a:gd name="T3" fmla="*/ 3303 h 3336"/>
                <a:gd name="T4" fmla="*/ 1203 w 1553"/>
                <a:gd name="T5" fmla="*/ 3010 h 3336"/>
                <a:gd name="T6" fmla="*/ 1253 w 1553"/>
                <a:gd name="T7" fmla="*/ 2959 h 3336"/>
                <a:gd name="T8" fmla="*/ 1304 w 1553"/>
                <a:gd name="T9" fmla="*/ 2876 h 3336"/>
                <a:gd name="T10" fmla="*/ 1285 w 1553"/>
                <a:gd name="T11" fmla="*/ 2813 h 3336"/>
                <a:gd name="T12" fmla="*/ 1234 w 1553"/>
                <a:gd name="T13" fmla="*/ 2768 h 3336"/>
                <a:gd name="T14" fmla="*/ 1317 w 1553"/>
                <a:gd name="T15" fmla="*/ 2692 h 3336"/>
                <a:gd name="T16" fmla="*/ 1349 w 1553"/>
                <a:gd name="T17" fmla="*/ 2590 h 3336"/>
                <a:gd name="T18" fmla="*/ 1387 w 1553"/>
                <a:gd name="T19" fmla="*/ 2494 h 3336"/>
                <a:gd name="T20" fmla="*/ 1502 w 1553"/>
                <a:gd name="T21" fmla="*/ 1801 h 3336"/>
                <a:gd name="T22" fmla="*/ 1502 w 1553"/>
                <a:gd name="T23" fmla="*/ 1744 h 3336"/>
                <a:gd name="T24" fmla="*/ 1533 w 1553"/>
                <a:gd name="T25" fmla="*/ 1616 h 3336"/>
                <a:gd name="T26" fmla="*/ 1489 w 1553"/>
                <a:gd name="T27" fmla="*/ 1387 h 3336"/>
                <a:gd name="T28" fmla="*/ 1489 w 1553"/>
                <a:gd name="T29" fmla="*/ 1247 h 3336"/>
                <a:gd name="T30" fmla="*/ 1451 w 1553"/>
                <a:gd name="T31" fmla="*/ 1088 h 3336"/>
                <a:gd name="T32" fmla="*/ 1406 w 1553"/>
                <a:gd name="T33" fmla="*/ 974 h 3336"/>
                <a:gd name="T34" fmla="*/ 1368 w 1553"/>
                <a:gd name="T35" fmla="*/ 814 h 3336"/>
                <a:gd name="T36" fmla="*/ 1304 w 1553"/>
                <a:gd name="T37" fmla="*/ 865 h 3336"/>
                <a:gd name="T38" fmla="*/ 1285 w 1553"/>
                <a:gd name="T39" fmla="*/ 662 h 3336"/>
                <a:gd name="T40" fmla="*/ 1304 w 1553"/>
                <a:gd name="T41" fmla="*/ 375 h 3336"/>
                <a:gd name="T42" fmla="*/ 1234 w 1553"/>
                <a:gd name="T43" fmla="*/ 121 h 3336"/>
                <a:gd name="T44" fmla="*/ 1177 w 1553"/>
                <a:gd name="T45" fmla="*/ 0 h 3336"/>
                <a:gd name="T46" fmla="*/ 1056 w 1553"/>
                <a:gd name="T47" fmla="*/ 51 h 3336"/>
                <a:gd name="T48" fmla="*/ 1094 w 1553"/>
                <a:gd name="T49" fmla="*/ 191 h 3336"/>
                <a:gd name="T50" fmla="*/ 1043 w 1553"/>
                <a:gd name="T51" fmla="*/ 248 h 3336"/>
                <a:gd name="T52" fmla="*/ 1062 w 1553"/>
                <a:gd name="T53" fmla="*/ 452 h 3336"/>
                <a:gd name="T54" fmla="*/ 1069 w 1553"/>
                <a:gd name="T55" fmla="*/ 655 h 3336"/>
                <a:gd name="T56" fmla="*/ 935 w 1553"/>
                <a:gd name="T57" fmla="*/ 592 h 3336"/>
                <a:gd name="T58" fmla="*/ 865 w 1553"/>
                <a:gd name="T59" fmla="*/ 662 h 3336"/>
                <a:gd name="T60" fmla="*/ 782 w 1553"/>
                <a:gd name="T61" fmla="*/ 611 h 3336"/>
                <a:gd name="T62" fmla="*/ 681 w 1553"/>
                <a:gd name="T63" fmla="*/ 776 h 3336"/>
                <a:gd name="T64" fmla="*/ 413 w 1553"/>
                <a:gd name="T65" fmla="*/ 904 h 3336"/>
                <a:gd name="T66" fmla="*/ 299 w 1553"/>
                <a:gd name="T67" fmla="*/ 929 h 3336"/>
                <a:gd name="T68" fmla="*/ 280 w 1553"/>
                <a:gd name="T69" fmla="*/ 1012 h 3336"/>
                <a:gd name="T70" fmla="*/ 210 w 1553"/>
                <a:gd name="T71" fmla="*/ 980 h 3336"/>
                <a:gd name="T72" fmla="*/ 203 w 1553"/>
                <a:gd name="T73" fmla="*/ 1075 h 3336"/>
                <a:gd name="T74" fmla="*/ 120 w 1553"/>
                <a:gd name="T75" fmla="*/ 1305 h 3336"/>
                <a:gd name="T76" fmla="*/ 0 w 1553"/>
                <a:gd name="T77" fmla="*/ 1457 h 3336"/>
                <a:gd name="T78" fmla="*/ 178 w 1553"/>
                <a:gd name="T79" fmla="*/ 1585 h 3336"/>
                <a:gd name="T80" fmla="*/ 25 w 1553"/>
                <a:gd name="T81" fmla="*/ 1661 h 3336"/>
                <a:gd name="T82" fmla="*/ 57 w 1553"/>
                <a:gd name="T83" fmla="*/ 1731 h 3336"/>
                <a:gd name="T84" fmla="*/ 146 w 1553"/>
                <a:gd name="T85" fmla="*/ 1864 h 3336"/>
                <a:gd name="T86" fmla="*/ 292 w 1553"/>
                <a:gd name="T87" fmla="*/ 1960 h 3336"/>
                <a:gd name="T88" fmla="*/ 140 w 1553"/>
                <a:gd name="T89" fmla="*/ 2310 h 3336"/>
                <a:gd name="T90" fmla="*/ 241 w 1553"/>
                <a:gd name="T91" fmla="*/ 2285 h 3336"/>
                <a:gd name="T92" fmla="*/ 337 w 1553"/>
                <a:gd name="T93" fmla="*/ 2297 h 3336"/>
                <a:gd name="T94" fmla="*/ 394 w 1553"/>
                <a:gd name="T95" fmla="*/ 2444 h 3336"/>
                <a:gd name="T96" fmla="*/ 305 w 1553"/>
                <a:gd name="T97" fmla="*/ 2666 h 3336"/>
                <a:gd name="T98" fmla="*/ 388 w 1553"/>
                <a:gd name="T99" fmla="*/ 2666 h 3336"/>
                <a:gd name="T100" fmla="*/ 604 w 1553"/>
                <a:gd name="T101" fmla="*/ 2692 h 3336"/>
                <a:gd name="T102" fmla="*/ 432 w 1553"/>
                <a:gd name="T103" fmla="*/ 2940 h 3336"/>
                <a:gd name="T104" fmla="*/ 483 w 1553"/>
                <a:gd name="T105" fmla="*/ 2991 h 3336"/>
                <a:gd name="T106" fmla="*/ 566 w 1553"/>
                <a:gd name="T107" fmla="*/ 3074 h 3336"/>
                <a:gd name="T108" fmla="*/ 751 w 1553"/>
                <a:gd name="T109" fmla="*/ 3137 h 3336"/>
                <a:gd name="T110" fmla="*/ 891 w 1553"/>
                <a:gd name="T111" fmla="*/ 3163 h 3336"/>
                <a:gd name="T112" fmla="*/ 1113 w 1553"/>
                <a:gd name="T113" fmla="*/ 3303 h 3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3" h="3336">
                  <a:moveTo>
                    <a:pt x="1113" y="3303"/>
                  </a:moveTo>
                  <a:lnTo>
                    <a:pt x="1113" y="3303"/>
                  </a:lnTo>
                  <a:cubicBezTo>
                    <a:pt x="1113" y="3303"/>
                    <a:pt x="1221" y="3303"/>
                    <a:pt x="1203" y="3010"/>
                  </a:cubicBezTo>
                  <a:cubicBezTo>
                    <a:pt x="1203" y="3010"/>
                    <a:pt x="1203" y="2972"/>
                    <a:pt x="1253" y="2959"/>
                  </a:cubicBezTo>
                  <a:cubicBezTo>
                    <a:pt x="1304" y="2946"/>
                    <a:pt x="1279" y="2902"/>
                    <a:pt x="1304" y="2876"/>
                  </a:cubicBezTo>
                  <a:cubicBezTo>
                    <a:pt x="1323" y="2857"/>
                    <a:pt x="1304" y="2838"/>
                    <a:pt x="1285" y="2813"/>
                  </a:cubicBezTo>
                  <a:cubicBezTo>
                    <a:pt x="1260" y="2794"/>
                    <a:pt x="1215" y="2794"/>
                    <a:pt x="1234" y="2768"/>
                  </a:cubicBezTo>
                  <a:cubicBezTo>
                    <a:pt x="1260" y="2749"/>
                    <a:pt x="1285" y="2724"/>
                    <a:pt x="1317" y="2692"/>
                  </a:cubicBezTo>
                  <a:cubicBezTo>
                    <a:pt x="1349" y="2660"/>
                    <a:pt x="1323" y="2609"/>
                    <a:pt x="1349" y="2590"/>
                  </a:cubicBezTo>
                  <a:cubicBezTo>
                    <a:pt x="1374" y="2565"/>
                    <a:pt x="1406" y="2539"/>
                    <a:pt x="1387" y="2494"/>
                  </a:cubicBezTo>
                  <a:cubicBezTo>
                    <a:pt x="1374" y="2450"/>
                    <a:pt x="1190" y="2202"/>
                    <a:pt x="1502" y="1801"/>
                  </a:cubicBezTo>
                  <a:cubicBezTo>
                    <a:pt x="1502" y="1801"/>
                    <a:pt x="1533" y="1775"/>
                    <a:pt x="1502" y="1744"/>
                  </a:cubicBezTo>
                  <a:cubicBezTo>
                    <a:pt x="1476" y="1718"/>
                    <a:pt x="1521" y="1635"/>
                    <a:pt x="1533" y="1616"/>
                  </a:cubicBezTo>
                  <a:cubicBezTo>
                    <a:pt x="1552" y="1603"/>
                    <a:pt x="1508" y="1438"/>
                    <a:pt x="1489" y="1387"/>
                  </a:cubicBezTo>
                  <a:cubicBezTo>
                    <a:pt x="1470" y="1336"/>
                    <a:pt x="1489" y="1273"/>
                    <a:pt x="1489" y="1247"/>
                  </a:cubicBezTo>
                  <a:cubicBezTo>
                    <a:pt x="1489" y="1228"/>
                    <a:pt x="1413" y="1209"/>
                    <a:pt x="1451" y="1088"/>
                  </a:cubicBezTo>
                  <a:cubicBezTo>
                    <a:pt x="1451" y="1088"/>
                    <a:pt x="1438" y="999"/>
                    <a:pt x="1406" y="974"/>
                  </a:cubicBezTo>
                  <a:cubicBezTo>
                    <a:pt x="1381" y="942"/>
                    <a:pt x="1432" y="827"/>
                    <a:pt x="1368" y="814"/>
                  </a:cubicBezTo>
                  <a:cubicBezTo>
                    <a:pt x="1304" y="795"/>
                    <a:pt x="1362" y="872"/>
                    <a:pt x="1304" y="865"/>
                  </a:cubicBezTo>
                  <a:cubicBezTo>
                    <a:pt x="1247" y="853"/>
                    <a:pt x="1266" y="706"/>
                    <a:pt x="1285" y="662"/>
                  </a:cubicBezTo>
                  <a:cubicBezTo>
                    <a:pt x="1304" y="611"/>
                    <a:pt x="1349" y="471"/>
                    <a:pt x="1304" y="375"/>
                  </a:cubicBezTo>
                  <a:cubicBezTo>
                    <a:pt x="1266" y="286"/>
                    <a:pt x="1266" y="178"/>
                    <a:pt x="1234" y="121"/>
                  </a:cubicBezTo>
                  <a:cubicBezTo>
                    <a:pt x="1203" y="63"/>
                    <a:pt x="1247" y="13"/>
                    <a:pt x="1177" y="0"/>
                  </a:cubicBezTo>
                  <a:cubicBezTo>
                    <a:pt x="1177" y="0"/>
                    <a:pt x="1056" y="13"/>
                    <a:pt x="1056" y="51"/>
                  </a:cubicBezTo>
                  <a:cubicBezTo>
                    <a:pt x="1056" y="89"/>
                    <a:pt x="1094" y="152"/>
                    <a:pt x="1094" y="191"/>
                  </a:cubicBezTo>
                  <a:cubicBezTo>
                    <a:pt x="1094" y="229"/>
                    <a:pt x="1043" y="216"/>
                    <a:pt x="1043" y="248"/>
                  </a:cubicBezTo>
                  <a:cubicBezTo>
                    <a:pt x="1043" y="280"/>
                    <a:pt x="1037" y="426"/>
                    <a:pt x="1062" y="452"/>
                  </a:cubicBezTo>
                  <a:cubicBezTo>
                    <a:pt x="1088" y="477"/>
                    <a:pt x="1139" y="636"/>
                    <a:pt x="1069" y="655"/>
                  </a:cubicBezTo>
                  <a:cubicBezTo>
                    <a:pt x="992" y="681"/>
                    <a:pt x="973" y="592"/>
                    <a:pt x="935" y="592"/>
                  </a:cubicBezTo>
                  <a:cubicBezTo>
                    <a:pt x="891" y="592"/>
                    <a:pt x="891" y="662"/>
                    <a:pt x="865" y="662"/>
                  </a:cubicBezTo>
                  <a:cubicBezTo>
                    <a:pt x="840" y="662"/>
                    <a:pt x="821" y="611"/>
                    <a:pt x="782" y="611"/>
                  </a:cubicBezTo>
                  <a:cubicBezTo>
                    <a:pt x="751" y="611"/>
                    <a:pt x="681" y="712"/>
                    <a:pt x="681" y="776"/>
                  </a:cubicBezTo>
                  <a:cubicBezTo>
                    <a:pt x="681" y="833"/>
                    <a:pt x="521" y="763"/>
                    <a:pt x="413" y="904"/>
                  </a:cubicBezTo>
                  <a:cubicBezTo>
                    <a:pt x="413" y="904"/>
                    <a:pt x="324" y="904"/>
                    <a:pt x="299" y="929"/>
                  </a:cubicBezTo>
                  <a:cubicBezTo>
                    <a:pt x="280" y="948"/>
                    <a:pt x="312" y="1012"/>
                    <a:pt x="280" y="1012"/>
                  </a:cubicBezTo>
                  <a:cubicBezTo>
                    <a:pt x="241" y="1012"/>
                    <a:pt x="241" y="954"/>
                    <a:pt x="210" y="980"/>
                  </a:cubicBezTo>
                  <a:cubicBezTo>
                    <a:pt x="184" y="1012"/>
                    <a:pt x="222" y="1056"/>
                    <a:pt x="203" y="1075"/>
                  </a:cubicBezTo>
                  <a:cubicBezTo>
                    <a:pt x="184" y="1101"/>
                    <a:pt x="101" y="1113"/>
                    <a:pt x="120" y="1305"/>
                  </a:cubicBezTo>
                  <a:cubicBezTo>
                    <a:pt x="120" y="1305"/>
                    <a:pt x="0" y="1387"/>
                    <a:pt x="0" y="1457"/>
                  </a:cubicBezTo>
                  <a:cubicBezTo>
                    <a:pt x="0" y="1521"/>
                    <a:pt x="178" y="1527"/>
                    <a:pt x="178" y="1585"/>
                  </a:cubicBezTo>
                  <a:cubicBezTo>
                    <a:pt x="178" y="1642"/>
                    <a:pt x="25" y="1597"/>
                    <a:pt x="25" y="1661"/>
                  </a:cubicBezTo>
                  <a:cubicBezTo>
                    <a:pt x="25" y="1731"/>
                    <a:pt x="57" y="1674"/>
                    <a:pt x="57" y="1731"/>
                  </a:cubicBezTo>
                  <a:cubicBezTo>
                    <a:pt x="57" y="1782"/>
                    <a:pt x="50" y="1864"/>
                    <a:pt x="146" y="1864"/>
                  </a:cubicBezTo>
                  <a:cubicBezTo>
                    <a:pt x="241" y="1864"/>
                    <a:pt x="292" y="1915"/>
                    <a:pt x="292" y="1960"/>
                  </a:cubicBezTo>
                  <a:cubicBezTo>
                    <a:pt x="292" y="2004"/>
                    <a:pt x="50" y="2189"/>
                    <a:pt x="140" y="2310"/>
                  </a:cubicBezTo>
                  <a:cubicBezTo>
                    <a:pt x="140" y="2310"/>
                    <a:pt x="197" y="2329"/>
                    <a:pt x="241" y="2285"/>
                  </a:cubicBezTo>
                  <a:cubicBezTo>
                    <a:pt x="280" y="2240"/>
                    <a:pt x="280" y="2355"/>
                    <a:pt x="337" y="2297"/>
                  </a:cubicBezTo>
                  <a:cubicBezTo>
                    <a:pt x="394" y="2240"/>
                    <a:pt x="464" y="2367"/>
                    <a:pt x="394" y="2444"/>
                  </a:cubicBezTo>
                  <a:cubicBezTo>
                    <a:pt x="324" y="2514"/>
                    <a:pt x="254" y="2641"/>
                    <a:pt x="305" y="2666"/>
                  </a:cubicBezTo>
                  <a:cubicBezTo>
                    <a:pt x="362" y="2692"/>
                    <a:pt x="343" y="2635"/>
                    <a:pt x="388" y="2666"/>
                  </a:cubicBezTo>
                  <a:cubicBezTo>
                    <a:pt x="432" y="2692"/>
                    <a:pt x="579" y="2635"/>
                    <a:pt x="604" y="2692"/>
                  </a:cubicBezTo>
                  <a:cubicBezTo>
                    <a:pt x="630" y="2743"/>
                    <a:pt x="388" y="2800"/>
                    <a:pt x="432" y="2940"/>
                  </a:cubicBezTo>
                  <a:cubicBezTo>
                    <a:pt x="432" y="2940"/>
                    <a:pt x="458" y="2966"/>
                    <a:pt x="483" y="2991"/>
                  </a:cubicBezTo>
                  <a:cubicBezTo>
                    <a:pt x="509" y="3010"/>
                    <a:pt x="534" y="3074"/>
                    <a:pt x="566" y="3074"/>
                  </a:cubicBezTo>
                  <a:cubicBezTo>
                    <a:pt x="598" y="3074"/>
                    <a:pt x="693" y="3105"/>
                    <a:pt x="751" y="3137"/>
                  </a:cubicBezTo>
                  <a:cubicBezTo>
                    <a:pt x="808" y="3163"/>
                    <a:pt x="852" y="3125"/>
                    <a:pt x="891" y="3163"/>
                  </a:cubicBezTo>
                  <a:cubicBezTo>
                    <a:pt x="929" y="3201"/>
                    <a:pt x="961" y="3335"/>
                    <a:pt x="1113" y="3303"/>
                  </a:cubicBezTo>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64" name="Freeform 485"/>
            <p:cNvSpPr>
              <a:spLocks noChangeArrowheads="1"/>
            </p:cNvSpPr>
            <p:nvPr/>
          </p:nvSpPr>
          <p:spPr bwMode="auto">
            <a:xfrm>
              <a:off x="15172446" y="2878775"/>
              <a:ext cx="1827432" cy="1157222"/>
            </a:xfrm>
            <a:custGeom>
              <a:avLst/>
              <a:gdLst>
                <a:gd name="T0" fmla="*/ 382 w 3557"/>
                <a:gd name="T1" fmla="*/ 1623 h 2254"/>
                <a:gd name="T2" fmla="*/ 382 w 3557"/>
                <a:gd name="T3" fmla="*/ 1623 h 2254"/>
                <a:gd name="T4" fmla="*/ 1024 w 3557"/>
                <a:gd name="T5" fmla="*/ 1928 h 2254"/>
                <a:gd name="T6" fmla="*/ 2048 w 3557"/>
                <a:gd name="T7" fmla="*/ 2253 h 2254"/>
                <a:gd name="T8" fmla="*/ 3493 w 3557"/>
                <a:gd name="T9" fmla="*/ 2227 h 2254"/>
                <a:gd name="T10" fmla="*/ 3512 w 3557"/>
                <a:gd name="T11" fmla="*/ 2170 h 2254"/>
                <a:gd name="T12" fmla="*/ 3416 w 3557"/>
                <a:gd name="T13" fmla="*/ 1935 h 2254"/>
                <a:gd name="T14" fmla="*/ 3493 w 3557"/>
                <a:gd name="T15" fmla="*/ 1776 h 2254"/>
                <a:gd name="T16" fmla="*/ 3085 w 3557"/>
                <a:gd name="T17" fmla="*/ 1604 h 2254"/>
                <a:gd name="T18" fmla="*/ 2875 w 3557"/>
                <a:gd name="T19" fmla="*/ 1591 h 2254"/>
                <a:gd name="T20" fmla="*/ 2595 w 3557"/>
                <a:gd name="T21" fmla="*/ 1203 h 2254"/>
                <a:gd name="T22" fmla="*/ 2271 w 3557"/>
                <a:gd name="T23" fmla="*/ 1005 h 2254"/>
                <a:gd name="T24" fmla="*/ 2182 w 3557"/>
                <a:gd name="T25" fmla="*/ 719 h 2254"/>
                <a:gd name="T26" fmla="*/ 1743 w 3557"/>
                <a:gd name="T27" fmla="*/ 802 h 2254"/>
                <a:gd name="T28" fmla="*/ 1571 w 3557"/>
                <a:gd name="T29" fmla="*/ 623 h 2254"/>
                <a:gd name="T30" fmla="*/ 1399 w 3557"/>
                <a:gd name="T31" fmla="*/ 534 h 2254"/>
                <a:gd name="T32" fmla="*/ 1316 w 3557"/>
                <a:gd name="T33" fmla="*/ 32 h 2254"/>
                <a:gd name="T34" fmla="*/ 738 w 3557"/>
                <a:gd name="T35" fmla="*/ 159 h 2254"/>
                <a:gd name="T36" fmla="*/ 121 w 3557"/>
                <a:gd name="T37" fmla="*/ 452 h 2254"/>
                <a:gd name="T38" fmla="*/ 76 w 3557"/>
                <a:gd name="T39" fmla="*/ 1553 h 2254"/>
                <a:gd name="T40" fmla="*/ 382 w 3557"/>
                <a:gd name="T41" fmla="*/ 1623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57" h="2254">
                  <a:moveTo>
                    <a:pt x="382" y="1623"/>
                  </a:moveTo>
                  <a:lnTo>
                    <a:pt x="382" y="1623"/>
                  </a:lnTo>
                  <a:cubicBezTo>
                    <a:pt x="611" y="1756"/>
                    <a:pt x="929" y="1928"/>
                    <a:pt x="1024" y="1928"/>
                  </a:cubicBezTo>
                  <a:cubicBezTo>
                    <a:pt x="1119" y="1928"/>
                    <a:pt x="1692" y="2253"/>
                    <a:pt x="2048" y="2253"/>
                  </a:cubicBezTo>
                  <a:cubicBezTo>
                    <a:pt x="2385" y="2253"/>
                    <a:pt x="2863" y="2056"/>
                    <a:pt x="3493" y="2227"/>
                  </a:cubicBezTo>
                  <a:cubicBezTo>
                    <a:pt x="3499" y="2208"/>
                    <a:pt x="3506" y="2189"/>
                    <a:pt x="3512" y="2170"/>
                  </a:cubicBezTo>
                  <a:cubicBezTo>
                    <a:pt x="3556" y="2017"/>
                    <a:pt x="3416" y="1935"/>
                    <a:pt x="3416" y="1935"/>
                  </a:cubicBezTo>
                  <a:cubicBezTo>
                    <a:pt x="3499" y="1858"/>
                    <a:pt x="3493" y="1776"/>
                    <a:pt x="3493" y="1776"/>
                  </a:cubicBezTo>
                  <a:cubicBezTo>
                    <a:pt x="3397" y="1496"/>
                    <a:pt x="3085" y="1604"/>
                    <a:pt x="3085" y="1604"/>
                  </a:cubicBezTo>
                  <a:cubicBezTo>
                    <a:pt x="3085" y="1604"/>
                    <a:pt x="2990" y="1553"/>
                    <a:pt x="2875" y="1591"/>
                  </a:cubicBezTo>
                  <a:cubicBezTo>
                    <a:pt x="2754" y="1629"/>
                    <a:pt x="2805" y="1114"/>
                    <a:pt x="2595" y="1203"/>
                  </a:cubicBezTo>
                  <a:cubicBezTo>
                    <a:pt x="2385" y="1292"/>
                    <a:pt x="2271" y="1196"/>
                    <a:pt x="2271" y="1005"/>
                  </a:cubicBezTo>
                  <a:cubicBezTo>
                    <a:pt x="2271" y="814"/>
                    <a:pt x="2182" y="719"/>
                    <a:pt x="2182" y="719"/>
                  </a:cubicBezTo>
                  <a:cubicBezTo>
                    <a:pt x="2080" y="617"/>
                    <a:pt x="1794" y="757"/>
                    <a:pt x="1743" y="802"/>
                  </a:cubicBezTo>
                  <a:cubicBezTo>
                    <a:pt x="1717" y="827"/>
                    <a:pt x="1653" y="687"/>
                    <a:pt x="1571" y="623"/>
                  </a:cubicBezTo>
                  <a:cubicBezTo>
                    <a:pt x="1494" y="566"/>
                    <a:pt x="1399" y="592"/>
                    <a:pt x="1399" y="534"/>
                  </a:cubicBezTo>
                  <a:cubicBezTo>
                    <a:pt x="1399" y="197"/>
                    <a:pt x="1316" y="32"/>
                    <a:pt x="1316" y="32"/>
                  </a:cubicBezTo>
                  <a:cubicBezTo>
                    <a:pt x="1284" y="0"/>
                    <a:pt x="1012" y="32"/>
                    <a:pt x="738" y="159"/>
                  </a:cubicBezTo>
                  <a:cubicBezTo>
                    <a:pt x="490" y="267"/>
                    <a:pt x="210" y="229"/>
                    <a:pt x="121" y="452"/>
                  </a:cubicBezTo>
                  <a:cubicBezTo>
                    <a:pt x="0" y="770"/>
                    <a:pt x="44" y="1273"/>
                    <a:pt x="76" y="1553"/>
                  </a:cubicBezTo>
                  <a:cubicBezTo>
                    <a:pt x="133" y="1540"/>
                    <a:pt x="242" y="1540"/>
                    <a:pt x="382" y="1623"/>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65" name="Freeform 486"/>
            <p:cNvSpPr>
              <a:spLocks noChangeArrowheads="1"/>
            </p:cNvSpPr>
            <p:nvPr/>
          </p:nvSpPr>
          <p:spPr bwMode="auto">
            <a:xfrm>
              <a:off x="15050165" y="3669127"/>
              <a:ext cx="1940655" cy="1555794"/>
            </a:xfrm>
            <a:custGeom>
              <a:avLst/>
              <a:gdLst>
                <a:gd name="T0" fmla="*/ 465 w 3781"/>
                <a:gd name="T1" fmla="*/ 1254 h 3030"/>
                <a:gd name="T2" fmla="*/ 465 w 3781"/>
                <a:gd name="T3" fmla="*/ 1254 h 3030"/>
                <a:gd name="T4" fmla="*/ 388 w 3781"/>
                <a:gd name="T5" fmla="*/ 1610 h 3030"/>
                <a:gd name="T6" fmla="*/ 465 w 3781"/>
                <a:gd name="T7" fmla="*/ 2087 h 3030"/>
                <a:gd name="T8" fmla="*/ 758 w 3781"/>
                <a:gd name="T9" fmla="*/ 2380 h 3030"/>
                <a:gd name="T10" fmla="*/ 1457 w 3781"/>
                <a:gd name="T11" fmla="*/ 2514 h 3030"/>
                <a:gd name="T12" fmla="*/ 2246 w 3781"/>
                <a:gd name="T13" fmla="*/ 2533 h 3030"/>
                <a:gd name="T14" fmla="*/ 2742 w 3781"/>
                <a:gd name="T15" fmla="*/ 3029 h 3030"/>
                <a:gd name="T16" fmla="*/ 3048 w 3781"/>
                <a:gd name="T17" fmla="*/ 2291 h 3030"/>
                <a:gd name="T18" fmla="*/ 3041 w 3781"/>
                <a:gd name="T19" fmla="*/ 2036 h 3030"/>
                <a:gd name="T20" fmla="*/ 3487 w 3781"/>
                <a:gd name="T21" fmla="*/ 1871 h 3030"/>
                <a:gd name="T22" fmla="*/ 3481 w 3781"/>
                <a:gd name="T23" fmla="*/ 1476 h 3030"/>
                <a:gd name="T24" fmla="*/ 3780 w 3781"/>
                <a:gd name="T25" fmla="*/ 808 h 3030"/>
                <a:gd name="T26" fmla="*/ 3729 w 3781"/>
                <a:gd name="T27" fmla="*/ 687 h 3030"/>
                <a:gd name="T28" fmla="*/ 2284 w 3781"/>
                <a:gd name="T29" fmla="*/ 713 h 3030"/>
                <a:gd name="T30" fmla="*/ 1260 w 3781"/>
                <a:gd name="T31" fmla="*/ 388 h 3030"/>
                <a:gd name="T32" fmla="*/ 618 w 3781"/>
                <a:gd name="T33" fmla="*/ 83 h 3030"/>
                <a:gd name="T34" fmla="*/ 312 w 3781"/>
                <a:gd name="T35" fmla="*/ 13 h 3030"/>
                <a:gd name="T36" fmla="*/ 318 w 3781"/>
                <a:gd name="T37" fmla="*/ 210 h 3030"/>
                <a:gd name="T38" fmla="*/ 217 w 3781"/>
                <a:gd name="T39" fmla="*/ 185 h 3030"/>
                <a:gd name="T40" fmla="*/ 0 w 3781"/>
                <a:gd name="T41" fmla="*/ 547 h 3030"/>
                <a:gd name="T42" fmla="*/ 465 w 3781"/>
                <a:gd name="T43" fmla="*/ 1254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81" h="3030">
                  <a:moveTo>
                    <a:pt x="465" y="1254"/>
                  </a:moveTo>
                  <a:lnTo>
                    <a:pt x="465" y="1254"/>
                  </a:lnTo>
                  <a:cubicBezTo>
                    <a:pt x="388" y="1337"/>
                    <a:pt x="306" y="1527"/>
                    <a:pt x="388" y="1610"/>
                  </a:cubicBezTo>
                  <a:cubicBezTo>
                    <a:pt x="465" y="1687"/>
                    <a:pt x="376" y="1998"/>
                    <a:pt x="465" y="2087"/>
                  </a:cubicBezTo>
                  <a:cubicBezTo>
                    <a:pt x="554" y="2177"/>
                    <a:pt x="325" y="2380"/>
                    <a:pt x="758" y="2380"/>
                  </a:cubicBezTo>
                  <a:cubicBezTo>
                    <a:pt x="1190" y="2380"/>
                    <a:pt x="1431" y="2361"/>
                    <a:pt x="1457" y="2514"/>
                  </a:cubicBezTo>
                  <a:cubicBezTo>
                    <a:pt x="1488" y="2673"/>
                    <a:pt x="2080" y="2533"/>
                    <a:pt x="2246" y="2533"/>
                  </a:cubicBezTo>
                  <a:cubicBezTo>
                    <a:pt x="2246" y="2533"/>
                    <a:pt x="2570" y="3029"/>
                    <a:pt x="2742" y="3029"/>
                  </a:cubicBezTo>
                  <a:cubicBezTo>
                    <a:pt x="2914" y="3029"/>
                    <a:pt x="3092" y="2342"/>
                    <a:pt x="3048" y="2291"/>
                  </a:cubicBezTo>
                  <a:cubicBezTo>
                    <a:pt x="2997" y="2246"/>
                    <a:pt x="2971" y="2107"/>
                    <a:pt x="3041" y="2036"/>
                  </a:cubicBezTo>
                  <a:cubicBezTo>
                    <a:pt x="3105" y="1973"/>
                    <a:pt x="3430" y="1871"/>
                    <a:pt x="3487" y="1871"/>
                  </a:cubicBezTo>
                  <a:cubicBezTo>
                    <a:pt x="3544" y="1871"/>
                    <a:pt x="3684" y="1629"/>
                    <a:pt x="3481" y="1476"/>
                  </a:cubicBezTo>
                  <a:cubicBezTo>
                    <a:pt x="3283" y="1330"/>
                    <a:pt x="3780" y="1356"/>
                    <a:pt x="3780" y="808"/>
                  </a:cubicBezTo>
                  <a:cubicBezTo>
                    <a:pt x="3716" y="789"/>
                    <a:pt x="3716" y="745"/>
                    <a:pt x="3729" y="687"/>
                  </a:cubicBezTo>
                  <a:cubicBezTo>
                    <a:pt x="3099" y="516"/>
                    <a:pt x="2621" y="713"/>
                    <a:pt x="2284" y="713"/>
                  </a:cubicBezTo>
                  <a:cubicBezTo>
                    <a:pt x="1928" y="713"/>
                    <a:pt x="1355" y="388"/>
                    <a:pt x="1260" y="388"/>
                  </a:cubicBezTo>
                  <a:cubicBezTo>
                    <a:pt x="1165" y="388"/>
                    <a:pt x="847" y="216"/>
                    <a:pt x="618" y="83"/>
                  </a:cubicBezTo>
                  <a:cubicBezTo>
                    <a:pt x="478" y="0"/>
                    <a:pt x="369" y="0"/>
                    <a:pt x="312" y="13"/>
                  </a:cubicBezTo>
                  <a:cubicBezTo>
                    <a:pt x="318" y="134"/>
                    <a:pt x="331" y="210"/>
                    <a:pt x="318" y="210"/>
                  </a:cubicBezTo>
                  <a:cubicBezTo>
                    <a:pt x="274" y="210"/>
                    <a:pt x="217" y="185"/>
                    <a:pt x="217" y="185"/>
                  </a:cubicBezTo>
                  <a:cubicBezTo>
                    <a:pt x="166" y="331"/>
                    <a:pt x="89" y="452"/>
                    <a:pt x="0" y="547"/>
                  </a:cubicBezTo>
                  <a:cubicBezTo>
                    <a:pt x="172" y="751"/>
                    <a:pt x="529" y="1196"/>
                    <a:pt x="465" y="1254"/>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66" name="Freeform 487"/>
            <p:cNvSpPr>
              <a:spLocks noChangeArrowheads="1"/>
            </p:cNvSpPr>
            <p:nvPr/>
          </p:nvSpPr>
          <p:spPr bwMode="auto">
            <a:xfrm>
              <a:off x="14142111" y="3949942"/>
              <a:ext cx="1179790" cy="1408595"/>
            </a:xfrm>
            <a:custGeom>
              <a:avLst/>
              <a:gdLst>
                <a:gd name="T0" fmla="*/ 293 w 2299"/>
                <a:gd name="T1" fmla="*/ 1420 h 2744"/>
                <a:gd name="T2" fmla="*/ 293 w 2299"/>
                <a:gd name="T3" fmla="*/ 1420 h 2744"/>
                <a:gd name="T4" fmla="*/ 452 w 2299"/>
                <a:gd name="T5" fmla="*/ 2164 h 2744"/>
                <a:gd name="T6" fmla="*/ 579 w 2299"/>
                <a:gd name="T7" fmla="*/ 2298 h 2744"/>
                <a:gd name="T8" fmla="*/ 980 w 2299"/>
                <a:gd name="T9" fmla="*/ 2743 h 2744"/>
                <a:gd name="T10" fmla="*/ 1521 w 2299"/>
                <a:gd name="T11" fmla="*/ 2642 h 2744"/>
                <a:gd name="T12" fmla="*/ 1871 w 2299"/>
                <a:gd name="T13" fmla="*/ 2349 h 2744"/>
                <a:gd name="T14" fmla="*/ 2253 w 2299"/>
                <a:gd name="T15" fmla="*/ 1649 h 2744"/>
                <a:gd name="T16" fmla="*/ 2234 w 2299"/>
                <a:gd name="T17" fmla="*/ 1540 h 2744"/>
                <a:gd name="T18" fmla="*/ 2157 w 2299"/>
                <a:gd name="T19" fmla="*/ 1063 h 2744"/>
                <a:gd name="T20" fmla="*/ 2234 w 2299"/>
                <a:gd name="T21" fmla="*/ 707 h 2744"/>
                <a:gd name="T22" fmla="*/ 1769 w 2299"/>
                <a:gd name="T23" fmla="*/ 0 h 2744"/>
                <a:gd name="T24" fmla="*/ 846 w 2299"/>
                <a:gd name="T25" fmla="*/ 344 h 2744"/>
                <a:gd name="T26" fmla="*/ 242 w 2299"/>
                <a:gd name="T27" fmla="*/ 618 h 2744"/>
                <a:gd name="T28" fmla="*/ 25 w 2299"/>
                <a:gd name="T29" fmla="*/ 942 h 2744"/>
                <a:gd name="T30" fmla="*/ 223 w 2299"/>
                <a:gd name="T31" fmla="*/ 1216 h 2744"/>
                <a:gd name="T32" fmla="*/ 140 w 2299"/>
                <a:gd name="T33" fmla="*/ 1241 h 2744"/>
                <a:gd name="T34" fmla="*/ 293 w 2299"/>
                <a:gd name="T35" fmla="*/ 1420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9" h="2744">
                  <a:moveTo>
                    <a:pt x="293" y="1420"/>
                  </a:moveTo>
                  <a:lnTo>
                    <a:pt x="293" y="1420"/>
                  </a:lnTo>
                  <a:cubicBezTo>
                    <a:pt x="318" y="1566"/>
                    <a:pt x="509" y="2031"/>
                    <a:pt x="452" y="2164"/>
                  </a:cubicBezTo>
                  <a:cubicBezTo>
                    <a:pt x="395" y="2298"/>
                    <a:pt x="458" y="2253"/>
                    <a:pt x="579" y="2298"/>
                  </a:cubicBezTo>
                  <a:cubicBezTo>
                    <a:pt x="700" y="2342"/>
                    <a:pt x="923" y="2743"/>
                    <a:pt x="980" y="2743"/>
                  </a:cubicBezTo>
                  <a:cubicBezTo>
                    <a:pt x="1037" y="2743"/>
                    <a:pt x="1419" y="2616"/>
                    <a:pt x="1521" y="2642"/>
                  </a:cubicBezTo>
                  <a:cubicBezTo>
                    <a:pt x="1623" y="2667"/>
                    <a:pt x="1839" y="2317"/>
                    <a:pt x="1871" y="2349"/>
                  </a:cubicBezTo>
                  <a:cubicBezTo>
                    <a:pt x="1909" y="2387"/>
                    <a:pt x="1636" y="1980"/>
                    <a:pt x="2253" y="1649"/>
                  </a:cubicBezTo>
                  <a:cubicBezTo>
                    <a:pt x="2259" y="1604"/>
                    <a:pt x="2259" y="1566"/>
                    <a:pt x="2234" y="1540"/>
                  </a:cubicBezTo>
                  <a:cubicBezTo>
                    <a:pt x="2145" y="1451"/>
                    <a:pt x="2234" y="1140"/>
                    <a:pt x="2157" y="1063"/>
                  </a:cubicBezTo>
                  <a:cubicBezTo>
                    <a:pt x="2075" y="980"/>
                    <a:pt x="2157" y="790"/>
                    <a:pt x="2234" y="707"/>
                  </a:cubicBezTo>
                  <a:cubicBezTo>
                    <a:pt x="2298" y="649"/>
                    <a:pt x="1941" y="204"/>
                    <a:pt x="1769" y="0"/>
                  </a:cubicBezTo>
                  <a:cubicBezTo>
                    <a:pt x="1432" y="363"/>
                    <a:pt x="897" y="344"/>
                    <a:pt x="846" y="344"/>
                  </a:cubicBezTo>
                  <a:cubicBezTo>
                    <a:pt x="783" y="344"/>
                    <a:pt x="299" y="490"/>
                    <a:pt x="242" y="618"/>
                  </a:cubicBezTo>
                  <a:cubicBezTo>
                    <a:pt x="178" y="751"/>
                    <a:pt x="51" y="777"/>
                    <a:pt x="25" y="942"/>
                  </a:cubicBezTo>
                  <a:cubicBezTo>
                    <a:pt x="0" y="1101"/>
                    <a:pt x="223" y="1216"/>
                    <a:pt x="223" y="1216"/>
                  </a:cubicBezTo>
                  <a:cubicBezTo>
                    <a:pt x="197" y="1216"/>
                    <a:pt x="172" y="1229"/>
                    <a:pt x="140" y="1241"/>
                  </a:cubicBezTo>
                  <a:cubicBezTo>
                    <a:pt x="197" y="1267"/>
                    <a:pt x="280" y="1330"/>
                    <a:pt x="293" y="1420"/>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67" name="Freeform 488"/>
            <p:cNvSpPr>
              <a:spLocks noChangeArrowheads="1"/>
            </p:cNvSpPr>
            <p:nvPr/>
          </p:nvSpPr>
          <p:spPr bwMode="auto">
            <a:xfrm>
              <a:off x="12756254" y="4205842"/>
              <a:ext cx="2069729" cy="1678085"/>
            </a:xfrm>
            <a:custGeom>
              <a:avLst/>
              <a:gdLst>
                <a:gd name="T0" fmla="*/ 1668 w 4030"/>
                <a:gd name="T1" fmla="*/ 2679 h 3266"/>
                <a:gd name="T2" fmla="*/ 1668 w 4030"/>
                <a:gd name="T3" fmla="*/ 2679 h 3266"/>
                <a:gd name="T4" fmla="*/ 2062 w 4030"/>
                <a:gd name="T5" fmla="*/ 2615 h 3266"/>
                <a:gd name="T6" fmla="*/ 2292 w 4030"/>
                <a:gd name="T7" fmla="*/ 2565 h 3266"/>
                <a:gd name="T8" fmla="*/ 2693 w 4030"/>
                <a:gd name="T9" fmla="*/ 2825 h 3266"/>
                <a:gd name="T10" fmla="*/ 3138 w 4030"/>
                <a:gd name="T11" fmla="*/ 3016 h 3266"/>
                <a:gd name="T12" fmla="*/ 3603 w 4030"/>
                <a:gd name="T13" fmla="*/ 3265 h 3266"/>
                <a:gd name="T14" fmla="*/ 3864 w 4030"/>
                <a:gd name="T15" fmla="*/ 2806 h 3266"/>
                <a:gd name="T16" fmla="*/ 3660 w 4030"/>
                <a:gd name="T17" fmla="*/ 2234 h 3266"/>
                <a:gd name="T18" fmla="*/ 3278 w 4030"/>
                <a:gd name="T19" fmla="*/ 1801 h 3266"/>
                <a:gd name="T20" fmla="*/ 3151 w 4030"/>
                <a:gd name="T21" fmla="*/ 1667 h 3266"/>
                <a:gd name="T22" fmla="*/ 2992 w 4030"/>
                <a:gd name="T23" fmla="*/ 923 h 3266"/>
                <a:gd name="T24" fmla="*/ 2839 w 4030"/>
                <a:gd name="T25" fmla="*/ 744 h 3266"/>
                <a:gd name="T26" fmla="*/ 2616 w 4030"/>
                <a:gd name="T27" fmla="*/ 891 h 3266"/>
                <a:gd name="T28" fmla="*/ 2018 w 4030"/>
                <a:gd name="T29" fmla="*/ 910 h 3266"/>
                <a:gd name="T30" fmla="*/ 1203 w 4030"/>
                <a:gd name="T31" fmla="*/ 757 h 3266"/>
                <a:gd name="T32" fmla="*/ 1044 w 4030"/>
                <a:gd name="T33" fmla="*/ 910 h 3266"/>
                <a:gd name="T34" fmla="*/ 879 w 4030"/>
                <a:gd name="T35" fmla="*/ 490 h 3266"/>
                <a:gd name="T36" fmla="*/ 930 w 4030"/>
                <a:gd name="T37" fmla="*/ 152 h 3266"/>
                <a:gd name="T38" fmla="*/ 478 w 4030"/>
                <a:gd name="T39" fmla="*/ 178 h 3266"/>
                <a:gd name="T40" fmla="*/ 39 w 4030"/>
                <a:gd name="T41" fmla="*/ 25 h 3266"/>
                <a:gd name="T42" fmla="*/ 39 w 4030"/>
                <a:gd name="T43" fmla="*/ 121 h 3266"/>
                <a:gd name="T44" fmla="*/ 185 w 4030"/>
                <a:gd name="T45" fmla="*/ 273 h 3266"/>
                <a:gd name="T46" fmla="*/ 77 w 4030"/>
                <a:gd name="T47" fmla="*/ 413 h 3266"/>
                <a:gd name="T48" fmla="*/ 140 w 4030"/>
                <a:gd name="T49" fmla="*/ 547 h 3266"/>
                <a:gd name="T50" fmla="*/ 312 w 4030"/>
                <a:gd name="T51" fmla="*/ 789 h 3266"/>
                <a:gd name="T52" fmla="*/ 306 w 4030"/>
                <a:gd name="T53" fmla="*/ 948 h 3266"/>
                <a:gd name="T54" fmla="*/ 452 w 4030"/>
                <a:gd name="T55" fmla="*/ 1069 h 3266"/>
                <a:gd name="T56" fmla="*/ 395 w 4030"/>
                <a:gd name="T57" fmla="*/ 1260 h 3266"/>
                <a:gd name="T58" fmla="*/ 465 w 4030"/>
                <a:gd name="T59" fmla="*/ 1387 h 3266"/>
                <a:gd name="T60" fmla="*/ 497 w 4030"/>
                <a:gd name="T61" fmla="*/ 2081 h 3266"/>
                <a:gd name="T62" fmla="*/ 624 w 4030"/>
                <a:gd name="T63" fmla="*/ 2202 h 3266"/>
                <a:gd name="T64" fmla="*/ 1114 w 4030"/>
                <a:gd name="T65" fmla="*/ 2577 h 3266"/>
                <a:gd name="T66" fmla="*/ 1668 w 4030"/>
                <a:gd name="T67" fmla="*/ 2679 h 3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30" h="3266">
                  <a:moveTo>
                    <a:pt x="1668" y="2679"/>
                  </a:moveTo>
                  <a:lnTo>
                    <a:pt x="1668" y="2679"/>
                  </a:lnTo>
                  <a:cubicBezTo>
                    <a:pt x="1833" y="2717"/>
                    <a:pt x="1782" y="2615"/>
                    <a:pt x="2062" y="2615"/>
                  </a:cubicBezTo>
                  <a:cubicBezTo>
                    <a:pt x="2062" y="2615"/>
                    <a:pt x="2190" y="2526"/>
                    <a:pt x="2292" y="2565"/>
                  </a:cubicBezTo>
                  <a:cubicBezTo>
                    <a:pt x="2393" y="2603"/>
                    <a:pt x="2559" y="2825"/>
                    <a:pt x="2693" y="2825"/>
                  </a:cubicBezTo>
                  <a:cubicBezTo>
                    <a:pt x="2826" y="2825"/>
                    <a:pt x="3036" y="2915"/>
                    <a:pt x="3138" y="3016"/>
                  </a:cubicBezTo>
                  <a:cubicBezTo>
                    <a:pt x="3240" y="3118"/>
                    <a:pt x="3526" y="3188"/>
                    <a:pt x="3603" y="3265"/>
                  </a:cubicBezTo>
                  <a:cubicBezTo>
                    <a:pt x="3603" y="3265"/>
                    <a:pt x="3647" y="2953"/>
                    <a:pt x="3864" y="2806"/>
                  </a:cubicBezTo>
                  <a:cubicBezTo>
                    <a:pt x="4029" y="2698"/>
                    <a:pt x="3768" y="2431"/>
                    <a:pt x="3660" y="2234"/>
                  </a:cubicBezTo>
                  <a:cubicBezTo>
                    <a:pt x="3577" y="2170"/>
                    <a:pt x="3386" y="1845"/>
                    <a:pt x="3278" y="1801"/>
                  </a:cubicBezTo>
                  <a:cubicBezTo>
                    <a:pt x="3157" y="1756"/>
                    <a:pt x="3094" y="1801"/>
                    <a:pt x="3151" y="1667"/>
                  </a:cubicBezTo>
                  <a:cubicBezTo>
                    <a:pt x="3208" y="1534"/>
                    <a:pt x="3017" y="1069"/>
                    <a:pt x="2992" y="923"/>
                  </a:cubicBezTo>
                  <a:cubicBezTo>
                    <a:pt x="2979" y="833"/>
                    <a:pt x="2896" y="770"/>
                    <a:pt x="2839" y="744"/>
                  </a:cubicBezTo>
                  <a:cubicBezTo>
                    <a:pt x="2737" y="783"/>
                    <a:pt x="2616" y="891"/>
                    <a:pt x="2616" y="891"/>
                  </a:cubicBezTo>
                  <a:cubicBezTo>
                    <a:pt x="2241" y="1177"/>
                    <a:pt x="2190" y="910"/>
                    <a:pt x="2018" y="910"/>
                  </a:cubicBezTo>
                  <a:cubicBezTo>
                    <a:pt x="1846" y="910"/>
                    <a:pt x="1292" y="757"/>
                    <a:pt x="1203" y="757"/>
                  </a:cubicBezTo>
                  <a:cubicBezTo>
                    <a:pt x="1120" y="757"/>
                    <a:pt x="1044" y="910"/>
                    <a:pt x="1044" y="910"/>
                  </a:cubicBezTo>
                  <a:cubicBezTo>
                    <a:pt x="1070" y="700"/>
                    <a:pt x="923" y="598"/>
                    <a:pt x="879" y="490"/>
                  </a:cubicBezTo>
                  <a:cubicBezTo>
                    <a:pt x="834" y="382"/>
                    <a:pt x="1006" y="229"/>
                    <a:pt x="930" y="152"/>
                  </a:cubicBezTo>
                  <a:cubicBezTo>
                    <a:pt x="777" y="0"/>
                    <a:pt x="573" y="152"/>
                    <a:pt x="478" y="178"/>
                  </a:cubicBezTo>
                  <a:cubicBezTo>
                    <a:pt x="382" y="203"/>
                    <a:pt x="179" y="25"/>
                    <a:pt x="39" y="25"/>
                  </a:cubicBezTo>
                  <a:cubicBezTo>
                    <a:pt x="0" y="25"/>
                    <a:pt x="39" y="121"/>
                    <a:pt x="39" y="121"/>
                  </a:cubicBezTo>
                  <a:cubicBezTo>
                    <a:pt x="58" y="184"/>
                    <a:pt x="166" y="133"/>
                    <a:pt x="185" y="273"/>
                  </a:cubicBezTo>
                  <a:cubicBezTo>
                    <a:pt x="185" y="331"/>
                    <a:pt x="45" y="375"/>
                    <a:pt x="77" y="413"/>
                  </a:cubicBezTo>
                  <a:cubicBezTo>
                    <a:pt x="115" y="445"/>
                    <a:pt x="140" y="547"/>
                    <a:pt x="140" y="547"/>
                  </a:cubicBezTo>
                  <a:cubicBezTo>
                    <a:pt x="140" y="770"/>
                    <a:pt x="236" y="751"/>
                    <a:pt x="312" y="789"/>
                  </a:cubicBezTo>
                  <a:cubicBezTo>
                    <a:pt x="389" y="821"/>
                    <a:pt x="306" y="884"/>
                    <a:pt x="306" y="948"/>
                  </a:cubicBezTo>
                  <a:cubicBezTo>
                    <a:pt x="306" y="1012"/>
                    <a:pt x="433" y="1018"/>
                    <a:pt x="452" y="1069"/>
                  </a:cubicBezTo>
                  <a:cubicBezTo>
                    <a:pt x="471" y="1120"/>
                    <a:pt x="395" y="1164"/>
                    <a:pt x="395" y="1260"/>
                  </a:cubicBezTo>
                  <a:cubicBezTo>
                    <a:pt x="395" y="1355"/>
                    <a:pt x="465" y="1387"/>
                    <a:pt x="465" y="1387"/>
                  </a:cubicBezTo>
                  <a:cubicBezTo>
                    <a:pt x="465" y="1387"/>
                    <a:pt x="331" y="1960"/>
                    <a:pt x="497" y="2081"/>
                  </a:cubicBezTo>
                  <a:cubicBezTo>
                    <a:pt x="662" y="2195"/>
                    <a:pt x="624" y="2202"/>
                    <a:pt x="624" y="2202"/>
                  </a:cubicBezTo>
                  <a:cubicBezTo>
                    <a:pt x="624" y="2202"/>
                    <a:pt x="1070" y="2533"/>
                    <a:pt x="1114" y="2577"/>
                  </a:cubicBezTo>
                  <a:cubicBezTo>
                    <a:pt x="1165" y="2628"/>
                    <a:pt x="1502" y="2641"/>
                    <a:pt x="1668" y="2679"/>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76" name="Freeform 489"/>
            <p:cNvSpPr>
              <a:spLocks noChangeArrowheads="1"/>
            </p:cNvSpPr>
            <p:nvPr/>
          </p:nvSpPr>
          <p:spPr bwMode="auto">
            <a:xfrm>
              <a:off x="10672937" y="5012049"/>
              <a:ext cx="2685666" cy="1537679"/>
            </a:xfrm>
            <a:custGeom>
              <a:avLst/>
              <a:gdLst>
                <a:gd name="T0" fmla="*/ 3799 w 5232"/>
                <a:gd name="T1" fmla="*/ 2724 h 2992"/>
                <a:gd name="T2" fmla="*/ 4900 w 5232"/>
                <a:gd name="T3" fmla="*/ 2495 h 2992"/>
                <a:gd name="T4" fmla="*/ 5155 w 5232"/>
                <a:gd name="T5" fmla="*/ 1190 h 2992"/>
                <a:gd name="T6" fmla="*/ 5174 w 5232"/>
                <a:gd name="T7" fmla="*/ 1005 h 2992"/>
                <a:gd name="T8" fmla="*/ 4111 w 5232"/>
                <a:gd name="T9" fmla="*/ 655 h 2992"/>
                <a:gd name="T10" fmla="*/ 3876 w 5232"/>
                <a:gd name="T11" fmla="*/ 674 h 2992"/>
                <a:gd name="T12" fmla="*/ 3596 w 5232"/>
                <a:gd name="T13" fmla="*/ 706 h 2992"/>
                <a:gd name="T14" fmla="*/ 3462 w 5232"/>
                <a:gd name="T15" fmla="*/ 585 h 2992"/>
                <a:gd name="T16" fmla="*/ 3278 w 5232"/>
                <a:gd name="T17" fmla="*/ 547 h 2992"/>
                <a:gd name="T18" fmla="*/ 2768 w 5232"/>
                <a:gd name="T19" fmla="*/ 522 h 2992"/>
                <a:gd name="T20" fmla="*/ 2527 w 5232"/>
                <a:gd name="T21" fmla="*/ 242 h 2992"/>
                <a:gd name="T22" fmla="*/ 2399 w 5232"/>
                <a:gd name="T23" fmla="*/ 38 h 2992"/>
                <a:gd name="T24" fmla="*/ 2259 w 5232"/>
                <a:gd name="T25" fmla="*/ 31 h 2992"/>
                <a:gd name="T26" fmla="*/ 1839 w 5232"/>
                <a:gd name="T27" fmla="*/ 89 h 2992"/>
                <a:gd name="T28" fmla="*/ 1744 w 5232"/>
                <a:gd name="T29" fmla="*/ 401 h 2992"/>
                <a:gd name="T30" fmla="*/ 1387 w 5232"/>
                <a:gd name="T31" fmla="*/ 394 h 2992"/>
                <a:gd name="T32" fmla="*/ 1266 w 5232"/>
                <a:gd name="T33" fmla="*/ 248 h 2992"/>
                <a:gd name="T34" fmla="*/ 954 w 5232"/>
                <a:gd name="T35" fmla="*/ 305 h 2992"/>
                <a:gd name="T36" fmla="*/ 713 w 5232"/>
                <a:gd name="T37" fmla="*/ 311 h 2992"/>
                <a:gd name="T38" fmla="*/ 153 w 5232"/>
                <a:gd name="T39" fmla="*/ 541 h 2992"/>
                <a:gd name="T40" fmla="*/ 38 w 5232"/>
                <a:gd name="T41" fmla="*/ 929 h 2992"/>
                <a:gd name="T42" fmla="*/ 280 w 5232"/>
                <a:gd name="T43" fmla="*/ 948 h 2992"/>
                <a:gd name="T44" fmla="*/ 274 w 5232"/>
                <a:gd name="T45" fmla="*/ 1063 h 2992"/>
                <a:gd name="T46" fmla="*/ 363 w 5232"/>
                <a:gd name="T47" fmla="*/ 1317 h 2992"/>
                <a:gd name="T48" fmla="*/ 687 w 5232"/>
                <a:gd name="T49" fmla="*/ 1292 h 2992"/>
                <a:gd name="T50" fmla="*/ 267 w 5232"/>
                <a:gd name="T51" fmla="*/ 1508 h 2992"/>
                <a:gd name="T52" fmla="*/ 579 w 5232"/>
                <a:gd name="T53" fmla="*/ 1845 h 2992"/>
                <a:gd name="T54" fmla="*/ 795 w 5232"/>
                <a:gd name="T55" fmla="*/ 2119 h 2992"/>
                <a:gd name="T56" fmla="*/ 961 w 5232"/>
                <a:gd name="T57" fmla="*/ 1884 h 2992"/>
                <a:gd name="T58" fmla="*/ 1190 w 5232"/>
                <a:gd name="T59" fmla="*/ 2087 h 2992"/>
                <a:gd name="T60" fmla="*/ 1852 w 5232"/>
                <a:gd name="T61" fmla="*/ 2431 h 2992"/>
                <a:gd name="T62" fmla="*/ 2164 w 5232"/>
                <a:gd name="T63" fmla="*/ 2565 h 2992"/>
                <a:gd name="T64" fmla="*/ 2259 w 5232"/>
                <a:gd name="T65" fmla="*/ 2673 h 2992"/>
                <a:gd name="T66" fmla="*/ 2724 w 5232"/>
                <a:gd name="T67" fmla="*/ 2590 h 2992"/>
                <a:gd name="T68" fmla="*/ 2514 w 5232"/>
                <a:gd name="T69" fmla="*/ 2755 h 2992"/>
                <a:gd name="T70" fmla="*/ 2819 w 5232"/>
                <a:gd name="T71" fmla="*/ 2864 h 2992"/>
                <a:gd name="T72" fmla="*/ 3169 w 5232"/>
                <a:gd name="T73" fmla="*/ 2991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2" h="2992">
                  <a:moveTo>
                    <a:pt x="3799" y="2724"/>
                  </a:moveTo>
                  <a:lnTo>
                    <a:pt x="3799" y="2724"/>
                  </a:lnTo>
                  <a:cubicBezTo>
                    <a:pt x="3895" y="2571"/>
                    <a:pt x="4379" y="2412"/>
                    <a:pt x="4493" y="2412"/>
                  </a:cubicBezTo>
                  <a:cubicBezTo>
                    <a:pt x="4608" y="2412"/>
                    <a:pt x="4900" y="2495"/>
                    <a:pt x="4900" y="2495"/>
                  </a:cubicBezTo>
                  <a:cubicBezTo>
                    <a:pt x="4862" y="2221"/>
                    <a:pt x="5079" y="2119"/>
                    <a:pt x="5155" y="2043"/>
                  </a:cubicBezTo>
                  <a:cubicBezTo>
                    <a:pt x="5231" y="1966"/>
                    <a:pt x="5155" y="1298"/>
                    <a:pt x="5155" y="1190"/>
                  </a:cubicBezTo>
                  <a:cubicBezTo>
                    <a:pt x="5155" y="1139"/>
                    <a:pt x="5187" y="1075"/>
                    <a:pt x="5219" y="1031"/>
                  </a:cubicBezTo>
                  <a:cubicBezTo>
                    <a:pt x="5200" y="1024"/>
                    <a:pt x="5180" y="1018"/>
                    <a:pt x="5174" y="1005"/>
                  </a:cubicBezTo>
                  <a:cubicBezTo>
                    <a:pt x="5130" y="961"/>
                    <a:pt x="4684" y="630"/>
                    <a:pt x="4684" y="630"/>
                  </a:cubicBezTo>
                  <a:cubicBezTo>
                    <a:pt x="4417" y="853"/>
                    <a:pt x="4137" y="687"/>
                    <a:pt x="4111" y="655"/>
                  </a:cubicBezTo>
                  <a:cubicBezTo>
                    <a:pt x="4079" y="630"/>
                    <a:pt x="4150" y="534"/>
                    <a:pt x="4079" y="490"/>
                  </a:cubicBezTo>
                  <a:cubicBezTo>
                    <a:pt x="4016" y="452"/>
                    <a:pt x="3908" y="642"/>
                    <a:pt x="3876" y="674"/>
                  </a:cubicBezTo>
                  <a:cubicBezTo>
                    <a:pt x="3844" y="706"/>
                    <a:pt x="3793" y="630"/>
                    <a:pt x="3749" y="630"/>
                  </a:cubicBezTo>
                  <a:cubicBezTo>
                    <a:pt x="3704" y="630"/>
                    <a:pt x="3634" y="693"/>
                    <a:pt x="3596" y="706"/>
                  </a:cubicBezTo>
                  <a:cubicBezTo>
                    <a:pt x="3558" y="719"/>
                    <a:pt x="3558" y="617"/>
                    <a:pt x="3526" y="585"/>
                  </a:cubicBezTo>
                  <a:cubicBezTo>
                    <a:pt x="3494" y="547"/>
                    <a:pt x="3494" y="617"/>
                    <a:pt x="3462" y="585"/>
                  </a:cubicBezTo>
                  <a:cubicBezTo>
                    <a:pt x="3430" y="553"/>
                    <a:pt x="3558" y="515"/>
                    <a:pt x="3532" y="483"/>
                  </a:cubicBezTo>
                  <a:cubicBezTo>
                    <a:pt x="3507" y="458"/>
                    <a:pt x="3354" y="534"/>
                    <a:pt x="3278" y="547"/>
                  </a:cubicBezTo>
                  <a:cubicBezTo>
                    <a:pt x="3195" y="560"/>
                    <a:pt x="3036" y="719"/>
                    <a:pt x="2959" y="738"/>
                  </a:cubicBezTo>
                  <a:cubicBezTo>
                    <a:pt x="2889" y="763"/>
                    <a:pt x="2896" y="617"/>
                    <a:pt x="2768" y="522"/>
                  </a:cubicBezTo>
                  <a:cubicBezTo>
                    <a:pt x="2635" y="420"/>
                    <a:pt x="2635" y="254"/>
                    <a:pt x="2603" y="229"/>
                  </a:cubicBezTo>
                  <a:cubicBezTo>
                    <a:pt x="2577" y="197"/>
                    <a:pt x="2558" y="242"/>
                    <a:pt x="2527" y="242"/>
                  </a:cubicBezTo>
                  <a:cubicBezTo>
                    <a:pt x="2488" y="242"/>
                    <a:pt x="2520" y="184"/>
                    <a:pt x="2488" y="152"/>
                  </a:cubicBezTo>
                  <a:cubicBezTo>
                    <a:pt x="2456" y="121"/>
                    <a:pt x="2418" y="51"/>
                    <a:pt x="2399" y="38"/>
                  </a:cubicBezTo>
                  <a:cubicBezTo>
                    <a:pt x="2387" y="25"/>
                    <a:pt x="2342" y="95"/>
                    <a:pt x="2329" y="108"/>
                  </a:cubicBezTo>
                  <a:cubicBezTo>
                    <a:pt x="2310" y="127"/>
                    <a:pt x="2291" y="57"/>
                    <a:pt x="2259" y="31"/>
                  </a:cubicBezTo>
                  <a:cubicBezTo>
                    <a:pt x="2234" y="0"/>
                    <a:pt x="2068" y="114"/>
                    <a:pt x="2030" y="152"/>
                  </a:cubicBezTo>
                  <a:cubicBezTo>
                    <a:pt x="1992" y="191"/>
                    <a:pt x="1890" y="70"/>
                    <a:pt x="1839" y="89"/>
                  </a:cubicBezTo>
                  <a:cubicBezTo>
                    <a:pt x="1788" y="108"/>
                    <a:pt x="1839" y="273"/>
                    <a:pt x="1814" y="299"/>
                  </a:cubicBezTo>
                  <a:cubicBezTo>
                    <a:pt x="1788" y="324"/>
                    <a:pt x="1801" y="401"/>
                    <a:pt x="1744" y="401"/>
                  </a:cubicBezTo>
                  <a:cubicBezTo>
                    <a:pt x="1693" y="401"/>
                    <a:pt x="1547" y="299"/>
                    <a:pt x="1489" y="299"/>
                  </a:cubicBezTo>
                  <a:cubicBezTo>
                    <a:pt x="1432" y="299"/>
                    <a:pt x="1426" y="394"/>
                    <a:pt x="1387" y="394"/>
                  </a:cubicBezTo>
                  <a:cubicBezTo>
                    <a:pt x="1349" y="394"/>
                    <a:pt x="1317" y="350"/>
                    <a:pt x="1285" y="350"/>
                  </a:cubicBezTo>
                  <a:cubicBezTo>
                    <a:pt x="1260" y="350"/>
                    <a:pt x="1266" y="248"/>
                    <a:pt x="1266" y="248"/>
                  </a:cubicBezTo>
                  <a:cubicBezTo>
                    <a:pt x="1266" y="229"/>
                    <a:pt x="1165" y="286"/>
                    <a:pt x="1088" y="305"/>
                  </a:cubicBezTo>
                  <a:cubicBezTo>
                    <a:pt x="1012" y="324"/>
                    <a:pt x="961" y="305"/>
                    <a:pt x="954" y="305"/>
                  </a:cubicBezTo>
                  <a:cubicBezTo>
                    <a:pt x="929" y="305"/>
                    <a:pt x="936" y="337"/>
                    <a:pt x="891" y="375"/>
                  </a:cubicBezTo>
                  <a:cubicBezTo>
                    <a:pt x="846" y="420"/>
                    <a:pt x="745" y="311"/>
                    <a:pt x="713" y="311"/>
                  </a:cubicBezTo>
                  <a:cubicBezTo>
                    <a:pt x="674" y="311"/>
                    <a:pt x="388" y="420"/>
                    <a:pt x="388" y="464"/>
                  </a:cubicBezTo>
                  <a:cubicBezTo>
                    <a:pt x="388" y="503"/>
                    <a:pt x="210" y="515"/>
                    <a:pt x="153" y="541"/>
                  </a:cubicBezTo>
                  <a:cubicBezTo>
                    <a:pt x="89" y="560"/>
                    <a:pt x="70" y="655"/>
                    <a:pt x="89" y="712"/>
                  </a:cubicBezTo>
                  <a:cubicBezTo>
                    <a:pt x="102" y="770"/>
                    <a:pt x="38" y="840"/>
                    <a:pt x="38" y="929"/>
                  </a:cubicBezTo>
                  <a:cubicBezTo>
                    <a:pt x="38" y="1018"/>
                    <a:pt x="95" y="993"/>
                    <a:pt x="127" y="993"/>
                  </a:cubicBezTo>
                  <a:cubicBezTo>
                    <a:pt x="159" y="993"/>
                    <a:pt x="172" y="967"/>
                    <a:pt x="280" y="948"/>
                  </a:cubicBezTo>
                  <a:cubicBezTo>
                    <a:pt x="388" y="922"/>
                    <a:pt x="394" y="1024"/>
                    <a:pt x="369" y="999"/>
                  </a:cubicBezTo>
                  <a:cubicBezTo>
                    <a:pt x="343" y="967"/>
                    <a:pt x="337" y="1031"/>
                    <a:pt x="274" y="1063"/>
                  </a:cubicBezTo>
                  <a:cubicBezTo>
                    <a:pt x="210" y="1094"/>
                    <a:pt x="254" y="1133"/>
                    <a:pt x="254" y="1133"/>
                  </a:cubicBezTo>
                  <a:cubicBezTo>
                    <a:pt x="331" y="1158"/>
                    <a:pt x="286" y="1317"/>
                    <a:pt x="363" y="1317"/>
                  </a:cubicBezTo>
                  <a:cubicBezTo>
                    <a:pt x="439" y="1317"/>
                    <a:pt x="401" y="1215"/>
                    <a:pt x="477" y="1215"/>
                  </a:cubicBezTo>
                  <a:cubicBezTo>
                    <a:pt x="547" y="1215"/>
                    <a:pt x="687" y="1241"/>
                    <a:pt x="687" y="1292"/>
                  </a:cubicBezTo>
                  <a:cubicBezTo>
                    <a:pt x="687" y="1349"/>
                    <a:pt x="751" y="1406"/>
                    <a:pt x="719" y="1444"/>
                  </a:cubicBezTo>
                  <a:cubicBezTo>
                    <a:pt x="681" y="1483"/>
                    <a:pt x="496" y="1470"/>
                    <a:pt x="267" y="1508"/>
                  </a:cubicBezTo>
                  <a:cubicBezTo>
                    <a:pt x="38" y="1553"/>
                    <a:pt x="0" y="1648"/>
                    <a:pt x="210" y="1648"/>
                  </a:cubicBezTo>
                  <a:cubicBezTo>
                    <a:pt x="420" y="1648"/>
                    <a:pt x="547" y="1813"/>
                    <a:pt x="579" y="1845"/>
                  </a:cubicBezTo>
                  <a:cubicBezTo>
                    <a:pt x="617" y="1884"/>
                    <a:pt x="579" y="2062"/>
                    <a:pt x="579" y="2062"/>
                  </a:cubicBezTo>
                  <a:cubicBezTo>
                    <a:pt x="579" y="2189"/>
                    <a:pt x="738" y="2119"/>
                    <a:pt x="795" y="2119"/>
                  </a:cubicBezTo>
                  <a:cubicBezTo>
                    <a:pt x="821" y="2119"/>
                    <a:pt x="783" y="2081"/>
                    <a:pt x="802" y="2030"/>
                  </a:cubicBezTo>
                  <a:cubicBezTo>
                    <a:pt x="827" y="1966"/>
                    <a:pt x="916" y="1890"/>
                    <a:pt x="961" y="1884"/>
                  </a:cubicBezTo>
                  <a:cubicBezTo>
                    <a:pt x="1031" y="1871"/>
                    <a:pt x="974" y="2024"/>
                    <a:pt x="1031" y="2024"/>
                  </a:cubicBezTo>
                  <a:cubicBezTo>
                    <a:pt x="1088" y="2024"/>
                    <a:pt x="1177" y="1979"/>
                    <a:pt x="1190" y="2087"/>
                  </a:cubicBezTo>
                  <a:cubicBezTo>
                    <a:pt x="1203" y="2195"/>
                    <a:pt x="1279" y="2227"/>
                    <a:pt x="1279" y="2227"/>
                  </a:cubicBezTo>
                  <a:cubicBezTo>
                    <a:pt x="1623" y="2170"/>
                    <a:pt x="1776" y="2406"/>
                    <a:pt x="1852" y="2431"/>
                  </a:cubicBezTo>
                  <a:cubicBezTo>
                    <a:pt x="1928" y="2456"/>
                    <a:pt x="1922" y="2437"/>
                    <a:pt x="1979" y="2450"/>
                  </a:cubicBezTo>
                  <a:cubicBezTo>
                    <a:pt x="2043" y="2469"/>
                    <a:pt x="2132" y="2533"/>
                    <a:pt x="2164" y="2565"/>
                  </a:cubicBezTo>
                  <a:cubicBezTo>
                    <a:pt x="2196" y="2596"/>
                    <a:pt x="2176" y="2857"/>
                    <a:pt x="2221" y="2857"/>
                  </a:cubicBezTo>
                  <a:cubicBezTo>
                    <a:pt x="2272" y="2857"/>
                    <a:pt x="2259" y="2717"/>
                    <a:pt x="2259" y="2673"/>
                  </a:cubicBezTo>
                  <a:cubicBezTo>
                    <a:pt x="2259" y="2628"/>
                    <a:pt x="2444" y="2743"/>
                    <a:pt x="2469" y="2686"/>
                  </a:cubicBezTo>
                  <a:cubicBezTo>
                    <a:pt x="2495" y="2635"/>
                    <a:pt x="2679" y="2501"/>
                    <a:pt x="2724" y="2590"/>
                  </a:cubicBezTo>
                  <a:cubicBezTo>
                    <a:pt x="2768" y="2679"/>
                    <a:pt x="2781" y="2526"/>
                    <a:pt x="2826" y="2635"/>
                  </a:cubicBezTo>
                  <a:cubicBezTo>
                    <a:pt x="2870" y="2736"/>
                    <a:pt x="2546" y="2755"/>
                    <a:pt x="2514" y="2755"/>
                  </a:cubicBezTo>
                  <a:cubicBezTo>
                    <a:pt x="2476" y="2755"/>
                    <a:pt x="2622" y="2845"/>
                    <a:pt x="2622" y="2845"/>
                  </a:cubicBezTo>
                  <a:cubicBezTo>
                    <a:pt x="2622" y="2845"/>
                    <a:pt x="2781" y="2902"/>
                    <a:pt x="2819" y="2864"/>
                  </a:cubicBezTo>
                  <a:cubicBezTo>
                    <a:pt x="2857" y="2825"/>
                    <a:pt x="3112" y="2768"/>
                    <a:pt x="3074" y="2845"/>
                  </a:cubicBezTo>
                  <a:cubicBezTo>
                    <a:pt x="3042" y="2921"/>
                    <a:pt x="3157" y="2940"/>
                    <a:pt x="3169" y="2991"/>
                  </a:cubicBezTo>
                  <a:cubicBezTo>
                    <a:pt x="3443" y="2959"/>
                    <a:pt x="3717" y="2845"/>
                    <a:pt x="3799" y="2724"/>
                  </a:cubicBezTo>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77" name="Freeform 490"/>
            <p:cNvSpPr>
              <a:spLocks noChangeArrowheads="1"/>
            </p:cNvSpPr>
            <p:nvPr/>
          </p:nvSpPr>
          <p:spPr bwMode="auto">
            <a:xfrm>
              <a:off x="12185606" y="5501207"/>
              <a:ext cx="2522625" cy="2343884"/>
            </a:xfrm>
            <a:custGeom>
              <a:avLst/>
              <a:gdLst>
                <a:gd name="T0" fmla="*/ 2641 w 4914"/>
                <a:gd name="T1" fmla="*/ 4563 h 4564"/>
                <a:gd name="T2" fmla="*/ 2641 w 4914"/>
                <a:gd name="T3" fmla="*/ 4563 h 4564"/>
                <a:gd name="T4" fmla="*/ 2475 w 4914"/>
                <a:gd name="T5" fmla="*/ 3227 h 4564"/>
                <a:gd name="T6" fmla="*/ 2685 w 4914"/>
                <a:gd name="T7" fmla="*/ 3087 h 4564"/>
                <a:gd name="T8" fmla="*/ 3093 w 4914"/>
                <a:gd name="T9" fmla="*/ 2928 h 4564"/>
                <a:gd name="T10" fmla="*/ 3672 w 4914"/>
                <a:gd name="T11" fmla="*/ 2871 h 4564"/>
                <a:gd name="T12" fmla="*/ 4009 w 4914"/>
                <a:gd name="T13" fmla="*/ 1992 h 4564"/>
                <a:gd name="T14" fmla="*/ 4537 w 4914"/>
                <a:gd name="T15" fmla="*/ 1560 h 4564"/>
                <a:gd name="T16" fmla="*/ 4747 w 4914"/>
                <a:gd name="T17" fmla="*/ 1241 h 4564"/>
                <a:gd name="T18" fmla="*/ 4913 w 4914"/>
                <a:gd name="T19" fmla="*/ 917 h 4564"/>
                <a:gd name="T20" fmla="*/ 4716 w 4914"/>
                <a:gd name="T21" fmla="*/ 739 h 4564"/>
                <a:gd name="T22" fmla="*/ 4251 w 4914"/>
                <a:gd name="T23" fmla="*/ 490 h 4564"/>
                <a:gd name="T24" fmla="*/ 3806 w 4914"/>
                <a:gd name="T25" fmla="*/ 299 h 4564"/>
                <a:gd name="T26" fmla="*/ 3405 w 4914"/>
                <a:gd name="T27" fmla="*/ 39 h 4564"/>
                <a:gd name="T28" fmla="*/ 3175 w 4914"/>
                <a:gd name="T29" fmla="*/ 89 h 4564"/>
                <a:gd name="T30" fmla="*/ 2781 w 4914"/>
                <a:gd name="T31" fmla="*/ 153 h 4564"/>
                <a:gd name="T32" fmla="*/ 2272 w 4914"/>
                <a:gd name="T33" fmla="*/ 77 h 4564"/>
                <a:gd name="T34" fmla="*/ 2208 w 4914"/>
                <a:gd name="T35" fmla="*/ 236 h 4564"/>
                <a:gd name="T36" fmla="*/ 2208 w 4914"/>
                <a:gd name="T37" fmla="*/ 1089 h 4564"/>
                <a:gd name="T38" fmla="*/ 1953 w 4914"/>
                <a:gd name="T39" fmla="*/ 1541 h 4564"/>
                <a:gd name="T40" fmla="*/ 1546 w 4914"/>
                <a:gd name="T41" fmla="*/ 1458 h 4564"/>
                <a:gd name="T42" fmla="*/ 852 w 4914"/>
                <a:gd name="T43" fmla="*/ 1770 h 4564"/>
                <a:gd name="T44" fmla="*/ 222 w 4914"/>
                <a:gd name="T45" fmla="*/ 2037 h 4564"/>
                <a:gd name="T46" fmla="*/ 222 w 4914"/>
                <a:gd name="T47" fmla="*/ 2043 h 4564"/>
                <a:gd name="T48" fmla="*/ 76 w 4914"/>
                <a:gd name="T49" fmla="*/ 2107 h 4564"/>
                <a:gd name="T50" fmla="*/ 63 w 4914"/>
                <a:gd name="T51" fmla="*/ 2209 h 4564"/>
                <a:gd name="T52" fmla="*/ 31 w 4914"/>
                <a:gd name="T53" fmla="*/ 2330 h 4564"/>
                <a:gd name="T54" fmla="*/ 210 w 4914"/>
                <a:gd name="T55" fmla="*/ 2393 h 4564"/>
                <a:gd name="T56" fmla="*/ 331 w 4914"/>
                <a:gd name="T57" fmla="*/ 2425 h 4564"/>
                <a:gd name="T58" fmla="*/ 458 w 4914"/>
                <a:gd name="T59" fmla="*/ 2406 h 4564"/>
                <a:gd name="T60" fmla="*/ 553 w 4914"/>
                <a:gd name="T61" fmla="*/ 2400 h 4564"/>
                <a:gd name="T62" fmla="*/ 572 w 4914"/>
                <a:gd name="T63" fmla="*/ 2540 h 4564"/>
                <a:gd name="T64" fmla="*/ 490 w 4914"/>
                <a:gd name="T65" fmla="*/ 2699 h 4564"/>
                <a:gd name="T66" fmla="*/ 776 w 4914"/>
                <a:gd name="T67" fmla="*/ 2864 h 4564"/>
                <a:gd name="T68" fmla="*/ 687 w 4914"/>
                <a:gd name="T69" fmla="*/ 2960 h 4564"/>
                <a:gd name="T70" fmla="*/ 528 w 4914"/>
                <a:gd name="T71" fmla="*/ 3119 h 4564"/>
                <a:gd name="T72" fmla="*/ 649 w 4914"/>
                <a:gd name="T73" fmla="*/ 3475 h 4564"/>
                <a:gd name="T74" fmla="*/ 770 w 4914"/>
                <a:gd name="T75" fmla="*/ 3596 h 4564"/>
                <a:gd name="T76" fmla="*/ 993 w 4914"/>
                <a:gd name="T77" fmla="*/ 3978 h 4564"/>
                <a:gd name="T78" fmla="*/ 1164 w 4914"/>
                <a:gd name="T79" fmla="*/ 4067 h 4564"/>
                <a:gd name="T80" fmla="*/ 1387 w 4914"/>
                <a:gd name="T81" fmla="*/ 4188 h 4564"/>
                <a:gd name="T82" fmla="*/ 1540 w 4914"/>
                <a:gd name="T83" fmla="*/ 4284 h 4564"/>
                <a:gd name="T84" fmla="*/ 1667 w 4914"/>
                <a:gd name="T85" fmla="*/ 4347 h 4564"/>
                <a:gd name="T86" fmla="*/ 1820 w 4914"/>
                <a:gd name="T87" fmla="*/ 4435 h 4564"/>
                <a:gd name="T88" fmla="*/ 1947 w 4914"/>
                <a:gd name="T89" fmla="*/ 4404 h 4564"/>
                <a:gd name="T90" fmla="*/ 1953 w 4914"/>
                <a:gd name="T91" fmla="*/ 4410 h 4564"/>
                <a:gd name="T92" fmla="*/ 2144 w 4914"/>
                <a:gd name="T93" fmla="*/ 4347 h 4564"/>
                <a:gd name="T94" fmla="*/ 2641 w 4914"/>
                <a:gd name="T95" fmla="*/ 4563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14" h="4564">
                  <a:moveTo>
                    <a:pt x="2641" y="4563"/>
                  </a:moveTo>
                  <a:lnTo>
                    <a:pt x="2641" y="4563"/>
                  </a:lnTo>
                  <a:cubicBezTo>
                    <a:pt x="2775" y="4563"/>
                    <a:pt x="2838" y="3819"/>
                    <a:pt x="2475" y="3227"/>
                  </a:cubicBezTo>
                  <a:cubicBezTo>
                    <a:pt x="2475" y="3227"/>
                    <a:pt x="2437" y="3087"/>
                    <a:pt x="2685" y="3087"/>
                  </a:cubicBezTo>
                  <a:cubicBezTo>
                    <a:pt x="2934" y="3087"/>
                    <a:pt x="2851" y="2928"/>
                    <a:pt x="3093" y="2928"/>
                  </a:cubicBezTo>
                  <a:cubicBezTo>
                    <a:pt x="3335" y="2928"/>
                    <a:pt x="3468" y="3074"/>
                    <a:pt x="3672" y="2871"/>
                  </a:cubicBezTo>
                  <a:cubicBezTo>
                    <a:pt x="3876" y="2667"/>
                    <a:pt x="3856" y="2145"/>
                    <a:pt x="4009" y="1992"/>
                  </a:cubicBezTo>
                  <a:cubicBezTo>
                    <a:pt x="4162" y="1840"/>
                    <a:pt x="4417" y="1967"/>
                    <a:pt x="4537" y="1560"/>
                  </a:cubicBezTo>
                  <a:cubicBezTo>
                    <a:pt x="4537" y="1560"/>
                    <a:pt x="4747" y="1407"/>
                    <a:pt x="4747" y="1241"/>
                  </a:cubicBezTo>
                  <a:cubicBezTo>
                    <a:pt x="4747" y="1076"/>
                    <a:pt x="4913" y="917"/>
                    <a:pt x="4913" y="917"/>
                  </a:cubicBezTo>
                  <a:cubicBezTo>
                    <a:pt x="4716" y="739"/>
                    <a:pt x="4716" y="739"/>
                    <a:pt x="4716" y="739"/>
                  </a:cubicBezTo>
                  <a:cubicBezTo>
                    <a:pt x="4639" y="662"/>
                    <a:pt x="4353" y="592"/>
                    <a:pt x="4251" y="490"/>
                  </a:cubicBezTo>
                  <a:cubicBezTo>
                    <a:pt x="4149" y="389"/>
                    <a:pt x="3939" y="299"/>
                    <a:pt x="3806" y="299"/>
                  </a:cubicBezTo>
                  <a:cubicBezTo>
                    <a:pt x="3672" y="299"/>
                    <a:pt x="3506" y="77"/>
                    <a:pt x="3405" y="39"/>
                  </a:cubicBezTo>
                  <a:cubicBezTo>
                    <a:pt x="3303" y="0"/>
                    <a:pt x="3175" y="89"/>
                    <a:pt x="3175" y="89"/>
                  </a:cubicBezTo>
                  <a:cubicBezTo>
                    <a:pt x="2895" y="89"/>
                    <a:pt x="2946" y="191"/>
                    <a:pt x="2781" y="153"/>
                  </a:cubicBezTo>
                  <a:cubicBezTo>
                    <a:pt x="2641" y="121"/>
                    <a:pt x="2380" y="109"/>
                    <a:pt x="2272" y="77"/>
                  </a:cubicBezTo>
                  <a:cubicBezTo>
                    <a:pt x="2240" y="121"/>
                    <a:pt x="2208" y="185"/>
                    <a:pt x="2208" y="236"/>
                  </a:cubicBezTo>
                  <a:cubicBezTo>
                    <a:pt x="2208" y="344"/>
                    <a:pt x="2284" y="1012"/>
                    <a:pt x="2208" y="1089"/>
                  </a:cubicBezTo>
                  <a:cubicBezTo>
                    <a:pt x="2132" y="1165"/>
                    <a:pt x="1915" y="1267"/>
                    <a:pt x="1953" y="1541"/>
                  </a:cubicBezTo>
                  <a:cubicBezTo>
                    <a:pt x="1953" y="1541"/>
                    <a:pt x="1661" y="1458"/>
                    <a:pt x="1546" y="1458"/>
                  </a:cubicBezTo>
                  <a:cubicBezTo>
                    <a:pt x="1432" y="1458"/>
                    <a:pt x="948" y="1617"/>
                    <a:pt x="852" y="1770"/>
                  </a:cubicBezTo>
                  <a:cubicBezTo>
                    <a:pt x="770" y="1891"/>
                    <a:pt x="496" y="2005"/>
                    <a:pt x="222" y="2037"/>
                  </a:cubicBezTo>
                  <a:cubicBezTo>
                    <a:pt x="222" y="2043"/>
                    <a:pt x="222" y="2043"/>
                    <a:pt x="222" y="2043"/>
                  </a:cubicBezTo>
                  <a:cubicBezTo>
                    <a:pt x="222" y="2101"/>
                    <a:pt x="120" y="2069"/>
                    <a:pt x="76" y="2107"/>
                  </a:cubicBezTo>
                  <a:cubicBezTo>
                    <a:pt x="38" y="2145"/>
                    <a:pt x="19" y="2164"/>
                    <a:pt x="63" y="2209"/>
                  </a:cubicBezTo>
                  <a:cubicBezTo>
                    <a:pt x="108" y="2253"/>
                    <a:pt x="63" y="2304"/>
                    <a:pt x="31" y="2330"/>
                  </a:cubicBezTo>
                  <a:cubicBezTo>
                    <a:pt x="0" y="2361"/>
                    <a:pt x="178" y="2425"/>
                    <a:pt x="210" y="2393"/>
                  </a:cubicBezTo>
                  <a:cubicBezTo>
                    <a:pt x="241" y="2368"/>
                    <a:pt x="286" y="2381"/>
                    <a:pt x="331" y="2425"/>
                  </a:cubicBezTo>
                  <a:cubicBezTo>
                    <a:pt x="369" y="2463"/>
                    <a:pt x="432" y="2457"/>
                    <a:pt x="458" y="2406"/>
                  </a:cubicBezTo>
                  <a:cubicBezTo>
                    <a:pt x="477" y="2355"/>
                    <a:pt x="604" y="2349"/>
                    <a:pt x="553" y="2400"/>
                  </a:cubicBezTo>
                  <a:cubicBezTo>
                    <a:pt x="502" y="2451"/>
                    <a:pt x="611" y="2463"/>
                    <a:pt x="572" y="2540"/>
                  </a:cubicBezTo>
                  <a:cubicBezTo>
                    <a:pt x="534" y="2610"/>
                    <a:pt x="343" y="2699"/>
                    <a:pt x="490" y="2699"/>
                  </a:cubicBezTo>
                  <a:cubicBezTo>
                    <a:pt x="642" y="2699"/>
                    <a:pt x="744" y="2801"/>
                    <a:pt x="776" y="2864"/>
                  </a:cubicBezTo>
                  <a:cubicBezTo>
                    <a:pt x="814" y="2934"/>
                    <a:pt x="687" y="2820"/>
                    <a:pt x="687" y="2960"/>
                  </a:cubicBezTo>
                  <a:cubicBezTo>
                    <a:pt x="687" y="3093"/>
                    <a:pt x="585" y="3055"/>
                    <a:pt x="528" y="3119"/>
                  </a:cubicBezTo>
                  <a:cubicBezTo>
                    <a:pt x="464" y="3176"/>
                    <a:pt x="592" y="3443"/>
                    <a:pt x="649" y="3475"/>
                  </a:cubicBezTo>
                  <a:cubicBezTo>
                    <a:pt x="706" y="3507"/>
                    <a:pt x="655" y="3558"/>
                    <a:pt x="770" y="3596"/>
                  </a:cubicBezTo>
                  <a:cubicBezTo>
                    <a:pt x="878" y="3641"/>
                    <a:pt x="929" y="3978"/>
                    <a:pt x="993" y="3978"/>
                  </a:cubicBezTo>
                  <a:cubicBezTo>
                    <a:pt x="1050" y="3978"/>
                    <a:pt x="1120" y="4023"/>
                    <a:pt x="1164" y="4067"/>
                  </a:cubicBezTo>
                  <a:cubicBezTo>
                    <a:pt x="1203" y="4105"/>
                    <a:pt x="1387" y="4169"/>
                    <a:pt x="1387" y="4188"/>
                  </a:cubicBezTo>
                  <a:cubicBezTo>
                    <a:pt x="1387" y="4207"/>
                    <a:pt x="1432" y="4284"/>
                    <a:pt x="1540" y="4284"/>
                  </a:cubicBezTo>
                  <a:cubicBezTo>
                    <a:pt x="1654" y="4284"/>
                    <a:pt x="1635" y="4347"/>
                    <a:pt x="1667" y="4347"/>
                  </a:cubicBezTo>
                  <a:cubicBezTo>
                    <a:pt x="1705" y="4347"/>
                    <a:pt x="1782" y="4435"/>
                    <a:pt x="1820" y="4435"/>
                  </a:cubicBezTo>
                  <a:cubicBezTo>
                    <a:pt x="1852" y="4435"/>
                    <a:pt x="1896" y="4354"/>
                    <a:pt x="1947" y="4404"/>
                  </a:cubicBezTo>
                  <a:cubicBezTo>
                    <a:pt x="1947" y="4404"/>
                    <a:pt x="1947" y="4410"/>
                    <a:pt x="1953" y="4410"/>
                  </a:cubicBezTo>
                  <a:cubicBezTo>
                    <a:pt x="2004" y="4379"/>
                    <a:pt x="2081" y="4347"/>
                    <a:pt x="2144" y="4347"/>
                  </a:cubicBezTo>
                  <a:cubicBezTo>
                    <a:pt x="2284" y="4347"/>
                    <a:pt x="2507" y="4563"/>
                    <a:pt x="2641" y="4563"/>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78" name="Freeform 491"/>
            <p:cNvSpPr>
              <a:spLocks noChangeArrowheads="1"/>
            </p:cNvSpPr>
            <p:nvPr/>
          </p:nvSpPr>
          <p:spPr bwMode="auto">
            <a:xfrm>
              <a:off x="14982231" y="4796909"/>
              <a:ext cx="1591926" cy="1173074"/>
            </a:xfrm>
            <a:custGeom>
              <a:avLst/>
              <a:gdLst>
                <a:gd name="T0" fmla="*/ 668 w 3099"/>
                <a:gd name="T1" fmla="*/ 1616 h 2285"/>
                <a:gd name="T2" fmla="*/ 668 w 3099"/>
                <a:gd name="T3" fmla="*/ 1616 h 2285"/>
                <a:gd name="T4" fmla="*/ 897 w 3099"/>
                <a:gd name="T5" fmla="*/ 1998 h 2285"/>
                <a:gd name="T6" fmla="*/ 1596 w 3099"/>
                <a:gd name="T7" fmla="*/ 2164 h 2285"/>
                <a:gd name="T8" fmla="*/ 1793 w 3099"/>
                <a:gd name="T9" fmla="*/ 2284 h 2285"/>
                <a:gd name="T10" fmla="*/ 2131 w 3099"/>
                <a:gd name="T11" fmla="*/ 2202 h 2285"/>
                <a:gd name="T12" fmla="*/ 2328 w 3099"/>
                <a:gd name="T13" fmla="*/ 2004 h 2285"/>
                <a:gd name="T14" fmla="*/ 2735 w 3099"/>
                <a:gd name="T15" fmla="*/ 1756 h 2285"/>
                <a:gd name="T16" fmla="*/ 2735 w 3099"/>
                <a:gd name="T17" fmla="*/ 1584 h 2285"/>
                <a:gd name="T18" fmla="*/ 3034 w 3099"/>
                <a:gd name="T19" fmla="*/ 1285 h 2285"/>
                <a:gd name="T20" fmla="*/ 2863 w 3099"/>
                <a:gd name="T21" fmla="*/ 833 h 2285"/>
                <a:gd name="T22" fmla="*/ 2379 w 3099"/>
                <a:gd name="T23" fmla="*/ 337 h 2285"/>
                <a:gd name="T24" fmla="*/ 1590 w 3099"/>
                <a:gd name="T25" fmla="*/ 318 h 2285"/>
                <a:gd name="T26" fmla="*/ 891 w 3099"/>
                <a:gd name="T27" fmla="*/ 184 h 2285"/>
                <a:gd name="T28" fmla="*/ 617 w 3099"/>
                <a:gd name="T29" fmla="*/ 0 h 2285"/>
                <a:gd name="T30" fmla="*/ 235 w 3099"/>
                <a:gd name="T31" fmla="*/ 700 h 2285"/>
                <a:gd name="T32" fmla="*/ 413 w 3099"/>
                <a:gd name="T33" fmla="*/ 1024 h 2285"/>
                <a:gd name="T34" fmla="*/ 668 w 3099"/>
                <a:gd name="T35" fmla="*/ 1616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9" h="2285">
                  <a:moveTo>
                    <a:pt x="668" y="1616"/>
                  </a:moveTo>
                  <a:lnTo>
                    <a:pt x="668" y="1616"/>
                  </a:lnTo>
                  <a:cubicBezTo>
                    <a:pt x="789" y="1788"/>
                    <a:pt x="833" y="1935"/>
                    <a:pt x="897" y="1998"/>
                  </a:cubicBezTo>
                  <a:cubicBezTo>
                    <a:pt x="967" y="2068"/>
                    <a:pt x="1304" y="1705"/>
                    <a:pt x="1596" y="2164"/>
                  </a:cubicBezTo>
                  <a:cubicBezTo>
                    <a:pt x="1596" y="2164"/>
                    <a:pt x="1545" y="2284"/>
                    <a:pt x="1793" y="2284"/>
                  </a:cubicBezTo>
                  <a:cubicBezTo>
                    <a:pt x="2048" y="2284"/>
                    <a:pt x="2131" y="2202"/>
                    <a:pt x="2131" y="2202"/>
                  </a:cubicBezTo>
                  <a:cubicBezTo>
                    <a:pt x="2131" y="2202"/>
                    <a:pt x="2232" y="2043"/>
                    <a:pt x="2328" y="2004"/>
                  </a:cubicBezTo>
                  <a:cubicBezTo>
                    <a:pt x="2423" y="1966"/>
                    <a:pt x="2735" y="1756"/>
                    <a:pt x="2735" y="1756"/>
                  </a:cubicBezTo>
                  <a:cubicBezTo>
                    <a:pt x="2735" y="1756"/>
                    <a:pt x="2633" y="1686"/>
                    <a:pt x="2735" y="1584"/>
                  </a:cubicBezTo>
                  <a:cubicBezTo>
                    <a:pt x="2837" y="1483"/>
                    <a:pt x="3098" y="1342"/>
                    <a:pt x="3034" y="1285"/>
                  </a:cubicBezTo>
                  <a:cubicBezTo>
                    <a:pt x="2984" y="1234"/>
                    <a:pt x="2843" y="1094"/>
                    <a:pt x="2863" y="833"/>
                  </a:cubicBezTo>
                  <a:cubicBezTo>
                    <a:pt x="2691" y="814"/>
                    <a:pt x="2379" y="337"/>
                    <a:pt x="2379" y="337"/>
                  </a:cubicBezTo>
                  <a:cubicBezTo>
                    <a:pt x="2213" y="337"/>
                    <a:pt x="1621" y="477"/>
                    <a:pt x="1590" y="318"/>
                  </a:cubicBezTo>
                  <a:cubicBezTo>
                    <a:pt x="1564" y="165"/>
                    <a:pt x="1323" y="184"/>
                    <a:pt x="891" y="184"/>
                  </a:cubicBezTo>
                  <a:cubicBezTo>
                    <a:pt x="591" y="184"/>
                    <a:pt x="604" y="89"/>
                    <a:pt x="617" y="0"/>
                  </a:cubicBezTo>
                  <a:cubicBezTo>
                    <a:pt x="0" y="331"/>
                    <a:pt x="273" y="738"/>
                    <a:pt x="235" y="700"/>
                  </a:cubicBezTo>
                  <a:cubicBezTo>
                    <a:pt x="235" y="700"/>
                    <a:pt x="413" y="884"/>
                    <a:pt x="413" y="1024"/>
                  </a:cubicBezTo>
                  <a:cubicBezTo>
                    <a:pt x="413" y="1164"/>
                    <a:pt x="547" y="1444"/>
                    <a:pt x="668" y="1616"/>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79" name="Freeform 492"/>
            <p:cNvSpPr>
              <a:spLocks noChangeArrowheads="1"/>
            </p:cNvSpPr>
            <p:nvPr/>
          </p:nvSpPr>
          <p:spPr bwMode="auto">
            <a:xfrm>
              <a:off x="15104512" y="5156983"/>
              <a:ext cx="2265" cy="226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0" name="Freeform 493"/>
            <p:cNvSpPr>
              <a:spLocks noChangeArrowheads="1"/>
            </p:cNvSpPr>
            <p:nvPr/>
          </p:nvSpPr>
          <p:spPr bwMode="auto">
            <a:xfrm>
              <a:off x="13041577" y="6966417"/>
              <a:ext cx="1877248" cy="2140067"/>
            </a:xfrm>
            <a:custGeom>
              <a:avLst/>
              <a:gdLst>
                <a:gd name="T0" fmla="*/ 904 w 3654"/>
                <a:gd name="T1" fmla="*/ 3589 h 4169"/>
                <a:gd name="T2" fmla="*/ 904 w 3654"/>
                <a:gd name="T3" fmla="*/ 3589 h 4169"/>
                <a:gd name="T4" fmla="*/ 1457 w 3654"/>
                <a:gd name="T5" fmla="*/ 4003 h 4169"/>
                <a:gd name="T6" fmla="*/ 1814 w 3654"/>
                <a:gd name="T7" fmla="*/ 4085 h 4169"/>
                <a:gd name="T8" fmla="*/ 2011 w 3654"/>
                <a:gd name="T9" fmla="*/ 3831 h 4169"/>
                <a:gd name="T10" fmla="*/ 2355 w 3654"/>
                <a:gd name="T11" fmla="*/ 3404 h 4169"/>
                <a:gd name="T12" fmla="*/ 2820 w 3654"/>
                <a:gd name="T13" fmla="*/ 2895 h 4169"/>
                <a:gd name="T14" fmla="*/ 3036 w 3654"/>
                <a:gd name="T15" fmla="*/ 2571 h 4169"/>
                <a:gd name="T16" fmla="*/ 3170 w 3654"/>
                <a:gd name="T17" fmla="*/ 2272 h 4169"/>
                <a:gd name="T18" fmla="*/ 3055 w 3654"/>
                <a:gd name="T19" fmla="*/ 1871 h 4169"/>
                <a:gd name="T20" fmla="*/ 3653 w 3654"/>
                <a:gd name="T21" fmla="*/ 1509 h 4169"/>
                <a:gd name="T22" fmla="*/ 3310 w 3654"/>
                <a:gd name="T23" fmla="*/ 1159 h 4169"/>
                <a:gd name="T24" fmla="*/ 2845 w 3654"/>
                <a:gd name="T25" fmla="*/ 351 h 4169"/>
                <a:gd name="T26" fmla="*/ 2457 w 3654"/>
                <a:gd name="T27" fmla="*/ 414 h 4169"/>
                <a:gd name="T28" fmla="*/ 2018 w 3654"/>
                <a:gd name="T29" fmla="*/ 0 h 4169"/>
                <a:gd name="T30" fmla="*/ 2005 w 3654"/>
                <a:gd name="T31" fmla="*/ 20 h 4169"/>
                <a:gd name="T32" fmla="*/ 1426 w 3654"/>
                <a:gd name="T33" fmla="*/ 77 h 4169"/>
                <a:gd name="T34" fmla="*/ 1018 w 3654"/>
                <a:gd name="T35" fmla="*/ 236 h 4169"/>
                <a:gd name="T36" fmla="*/ 808 w 3654"/>
                <a:gd name="T37" fmla="*/ 376 h 4169"/>
                <a:gd name="T38" fmla="*/ 974 w 3654"/>
                <a:gd name="T39" fmla="*/ 1712 h 4169"/>
                <a:gd name="T40" fmla="*/ 477 w 3654"/>
                <a:gd name="T41" fmla="*/ 1496 h 4169"/>
                <a:gd name="T42" fmla="*/ 286 w 3654"/>
                <a:gd name="T43" fmla="*/ 1559 h 4169"/>
                <a:gd name="T44" fmla="*/ 115 w 3654"/>
                <a:gd name="T45" fmla="*/ 1820 h 4169"/>
                <a:gd name="T46" fmla="*/ 210 w 3654"/>
                <a:gd name="T47" fmla="*/ 1883 h 4169"/>
                <a:gd name="T48" fmla="*/ 337 w 3654"/>
                <a:gd name="T49" fmla="*/ 2093 h 4169"/>
                <a:gd name="T50" fmla="*/ 293 w 3654"/>
                <a:gd name="T51" fmla="*/ 2195 h 4169"/>
                <a:gd name="T52" fmla="*/ 331 w 3654"/>
                <a:gd name="T53" fmla="*/ 2361 h 4169"/>
                <a:gd name="T54" fmla="*/ 210 w 3654"/>
                <a:gd name="T55" fmla="*/ 2539 h 4169"/>
                <a:gd name="T56" fmla="*/ 76 w 3654"/>
                <a:gd name="T57" fmla="*/ 2628 h 4169"/>
                <a:gd name="T58" fmla="*/ 108 w 3654"/>
                <a:gd name="T59" fmla="*/ 2819 h 4169"/>
                <a:gd name="T60" fmla="*/ 223 w 3654"/>
                <a:gd name="T61" fmla="*/ 2927 h 4169"/>
                <a:gd name="T62" fmla="*/ 363 w 3654"/>
                <a:gd name="T63" fmla="*/ 2978 h 4169"/>
                <a:gd name="T64" fmla="*/ 904 w 3654"/>
                <a:gd name="T65" fmla="*/ 3589 h 4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4" h="4169">
                  <a:moveTo>
                    <a:pt x="904" y="3589"/>
                  </a:moveTo>
                  <a:lnTo>
                    <a:pt x="904" y="3589"/>
                  </a:lnTo>
                  <a:cubicBezTo>
                    <a:pt x="904" y="3589"/>
                    <a:pt x="1318" y="3723"/>
                    <a:pt x="1457" y="4003"/>
                  </a:cubicBezTo>
                  <a:cubicBezTo>
                    <a:pt x="1457" y="4003"/>
                    <a:pt x="1731" y="4168"/>
                    <a:pt x="1814" y="4085"/>
                  </a:cubicBezTo>
                  <a:cubicBezTo>
                    <a:pt x="1897" y="4003"/>
                    <a:pt x="1878" y="3831"/>
                    <a:pt x="2011" y="3831"/>
                  </a:cubicBezTo>
                  <a:cubicBezTo>
                    <a:pt x="2145" y="3831"/>
                    <a:pt x="2317" y="3595"/>
                    <a:pt x="2355" y="3404"/>
                  </a:cubicBezTo>
                  <a:cubicBezTo>
                    <a:pt x="2393" y="3214"/>
                    <a:pt x="2820" y="3042"/>
                    <a:pt x="2820" y="2895"/>
                  </a:cubicBezTo>
                  <a:cubicBezTo>
                    <a:pt x="2820" y="2749"/>
                    <a:pt x="2966" y="2641"/>
                    <a:pt x="3036" y="2571"/>
                  </a:cubicBezTo>
                  <a:cubicBezTo>
                    <a:pt x="3106" y="2501"/>
                    <a:pt x="3233" y="2335"/>
                    <a:pt x="3170" y="2272"/>
                  </a:cubicBezTo>
                  <a:cubicBezTo>
                    <a:pt x="3106" y="2208"/>
                    <a:pt x="3004" y="1992"/>
                    <a:pt x="3055" y="1871"/>
                  </a:cubicBezTo>
                  <a:cubicBezTo>
                    <a:pt x="3106" y="1750"/>
                    <a:pt x="3653" y="1509"/>
                    <a:pt x="3653" y="1509"/>
                  </a:cubicBezTo>
                  <a:cubicBezTo>
                    <a:pt x="3653" y="1509"/>
                    <a:pt x="3609" y="1210"/>
                    <a:pt x="3310" y="1159"/>
                  </a:cubicBezTo>
                  <a:cubicBezTo>
                    <a:pt x="3310" y="1159"/>
                    <a:pt x="3017" y="351"/>
                    <a:pt x="2845" y="351"/>
                  </a:cubicBezTo>
                  <a:cubicBezTo>
                    <a:pt x="2673" y="351"/>
                    <a:pt x="2622" y="516"/>
                    <a:pt x="2457" y="414"/>
                  </a:cubicBezTo>
                  <a:cubicBezTo>
                    <a:pt x="2317" y="325"/>
                    <a:pt x="2215" y="71"/>
                    <a:pt x="2018" y="0"/>
                  </a:cubicBezTo>
                  <a:cubicBezTo>
                    <a:pt x="2018" y="7"/>
                    <a:pt x="2011" y="13"/>
                    <a:pt x="2005" y="20"/>
                  </a:cubicBezTo>
                  <a:cubicBezTo>
                    <a:pt x="1801" y="223"/>
                    <a:pt x="1668" y="77"/>
                    <a:pt x="1426" y="77"/>
                  </a:cubicBezTo>
                  <a:cubicBezTo>
                    <a:pt x="1184" y="77"/>
                    <a:pt x="1267" y="236"/>
                    <a:pt x="1018" y="236"/>
                  </a:cubicBezTo>
                  <a:cubicBezTo>
                    <a:pt x="770" y="236"/>
                    <a:pt x="808" y="376"/>
                    <a:pt x="808" y="376"/>
                  </a:cubicBezTo>
                  <a:cubicBezTo>
                    <a:pt x="1171" y="968"/>
                    <a:pt x="1108" y="1712"/>
                    <a:pt x="974" y="1712"/>
                  </a:cubicBezTo>
                  <a:cubicBezTo>
                    <a:pt x="840" y="1712"/>
                    <a:pt x="617" y="1496"/>
                    <a:pt x="477" y="1496"/>
                  </a:cubicBezTo>
                  <a:cubicBezTo>
                    <a:pt x="414" y="1496"/>
                    <a:pt x="337" y="1528"/>
                    <a:pt x="286" y="1559"/>
                  </a:cubicBezTo>
                  <a:cubicBezTo>
                    <a:pt x="299" y="1616"/>
                    <a:pt x="115" y="1763"/>
                    <a:pt x="115" y="1820"/>
                  </a:cubicBezTo>
                  <a:cubicBezTo>
                    <a:pt x="115" y="1877"/>
                    <a:pt x="166" y="1871"/>
                    <a:pt x="210" y="1883"/>
                  </a:cubicBezTo>
                  <a:cubicBezTo>
                    <a:pt x="248" y="1896"/>
                    <a:pt x="337" y="2049"/>
                    <a:pt x="337" y="2093"/>
                  </a:cubicBezTo>
                  <a:cubicBezTo>
                    <a:pt x="337" y="2132"/>
                    <a:pt x="293" y="2125"/>
                    <a:pt x="293" y="2195"/>
                  </a:cubicBezTo>
                  <a:cubicBezTo>
                    <a:pt x="293" y="2265"/>
                    <a:pt x="363" y="2259"/>
                    <a:pt x="331" y="2361"/>
                  </a:cubicBezTo>
                  <a:cubicBezTo>
                    <a:pt x="299" y="2456"/>
                    <a:pt x="210" y="2488"/>
                    <a:pt x="210" y="2539"/>
                  </a:cubicBezTo>
                  <a:cubicBezTo>
                    <a:pt x="210" y="2590"/>
                    <a:pt x="115" y="2628"/>
                    <a:pt x="76" y="2628"/>
                  </a:cubicBezTo>
                  <a:cubicBezTo>
                    <a:pt x="38" y="2628"/>
                    <a:pt x="0" y="2787"/>
                    <a:pt x="108" y="2819"/>
                  </a:cubicBezTo>
                  <a:cubicBezTo>
                    <a:pt x="159" y="2838"/>
                    <a:pt x="197" y="2883"/>
                    <a:pt x="223" y="2927"/>
                  </a:cubicBezTo>
                  <a:cubicBezTo>
                    <a:pt x="280" y="2934"/>
                    <a:pt x="337" y="2946"/>
                    <a:pt x="363" y="2978"/>
                  </a:cubicBezTo>
                  <a:cubicBezTo>
                    <a:pt x="427" y="3042"/>
                    <a:pt x="840" y="3303"/>
                    <a:pt x="904" y="3589"/>
                  </a:cubicBezTo>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81" name="Freeform 494"/>
            <p:cNvSpPr>
              <a:spLocks noChangeArrowheads="1"/>
            </p:cNvSpPr>
            <p:nvPr/>
          </p:nvSpPr>
          <p:spPr bwMode="auto">
            <a:xfrm>
              <a:off x="14488575" y="7691096"/>
              <a:ext cx="1415297" cy="1555794"/>
            </a:xfrm>
            <a:custGeom>
              <a:avLst/>
              <a:gdLst>
                <a:gd name="T0" fmla="*/ 954 w 2755"/>
                <a:gd name="T1" fmla="*/ 2596 h 3030"/>
                <a:gd name="T2" fmla="*/ 954 w 2755"/>
                <a:gd name="T3" fmla="*/ 2596 h 3030"/>
                <a:gd name="T4" fmla="*/ 1336 w 2755"/>
                <a:gd name="T5" fmla="*/ 2876 h 3030"/>
                <a:gd name="T6" fmla="*/ 1992 w 2755"/>
                <a:gd name="T7" fmla="*/ 2984 h 3030"/>
                <a:gd name="T8" fmla="*/ 2157 w 2755"/>
                <a:gd name="T9" fmla="*/ 2443 h 3030"/>
                <a:gd name="T10" fmla="*/ 2608 w 2755"/>
                <a:gd name="T11" fmla="*/ 2030 h 3030"/>
                <a:gd name="T12" fmla="*/ 2608 w 2755"/>
                <a:gd name="T13" fmla="*/ 1495 h 3030"/>
                <a:gd name="T14" fmla="*/ 2678 w 2755"/>
                <a:gd name="T15" fmla="*/ 967 h 3030"/>
                <a:gd name="T16" fmla="*/ 2608 w 2755"/>
                <a:gd name="T17" fmla="*/ 407 h 3030"/>
                <a:gd name="T18" fmla="*/ 2189 w 2755"/>
                <a:gd name="T19" fmla="*/ 77 h 3030"/>
                <a:gd name="T20" fmla="*/ 1387 w 2755"/>
                <a:gd name="T21" fmla="*/ 115 h 3030"/>
                <a:gd name="T22" fmla="*/ 1126 w 2755"/>
                <a:gd name="T23" fmla="*/ 178 h 3030"/>
                <a:gd name="T24" fmla="*/ 833 w 2755"/>
                <a:gd name="T25" fmla="*/ 96 h 3030"/>
                <a:gd name="T26" fmla="*/ 235 w 2755"/>
                <a:gd name="T27" fmla="*/ 458 h 3030"/>
                <a:gd name="T28" fmla="*/ 350 w 2755"/>
                <a:gd name="T29" fmla="*/ 859 h 3030"/>
                <a:gd name="T30" fmla="*/ 216 w 2755"/>
                <a:gd name="T31" fmla="*/ 1158 h 3030"/>
                <a:gd name="T32" fmla="*/ 0 w 2755"/>
                <a:gd name="T33" fmla="*/ 1482 h 3030"/>
                <a:gd name="T34" fmla="*/ 0 w 2755"/>
                <a:gd name="T35" fmla="*/ 1489 h 3030"/>
                <a:gd name="T36" fmla="*/ 935 w 2755"/>
                <a:gd name="T37" fmla="*/ 2106 h 3030"/>
                <a:gd name="T38" fmla="*/ 954 w 2755"/>
                <a:gd name="T39" fmla="*/ 2596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5" h="3030">
                  <a:moveTo>
                    <a:pt x="954" y="2596"/>
                  </a:moveTo>
                  <a:lnTo>
                    <a:pt x="954" y="2596"/>
                  </a:lnTo>
                  <a:cubicBezTo>
                    <a:pt x="1005" y="2813"/>
                    <a:pt x="1253" y="2793"/>
                    <a:pt x="1336" y="2876"/>
                  </a:cubicBezTo>
                  <a:cubicBezTo>
                    <a:pt x="1419" y="2959"/>
                    <a:pt x="1813" y="3029"/>
                    <a:pt x="1992" y="2984"/>
                  </a:cubicBezTo>
                  <a:cubicBezTo>
                    <a:pt x="2170" y="2940"/>
                    <a:pt x="2157" y="2520"/>
                    <a:pt x="2157" y="2443"/>
                  </a:cubicBezTo>
                  <a:cubicBezTo>
                    <a:pt x="2157" y="2367"/>
                    <a:pt x="2532" y="2106"/>
                    <a:pt x="2608" y="2030"/>
                  </a:cubicBezTo>
                  <a:cubicBezTo>
                    <a:pt x="2684" y="1947"/>
                    <a:pt x="2608" y="1603"/>
                    <a:pt x="2608" y="1495"/>
                  </a:cubicBezTo>
                  <a:cubicBezTo>
                    <a:pt x="2608" y="1387"/>
                    <a:pt x="2608" y="1126"/>
                    <a:pt x="2678" y="967"/>
                  </a:cubicBezTo>
                  <a:cubicBezTo>
                    <a:pt x="2754" y="808"/>
                    <a:pt x="2608" y="407"/>
                    <a:pt x="2608" y="407"/>
                  </a:cubicBezTo>
                  <a:cubicBezTo>
                    <a:pt x="2423" y="407"/>
                    <a:pt x="2348" y="152"/>
                    <a:pt x="2189" y="77"/>
                  </a:cubicBezTo>
                  <a:cubicBezTo>
                    <a:pt x="2030" y="0"/>
                    <a:pt x="1584" y="77"/>
                    <a:pt x="1387" y="115"/>
                  </a:cubicBezTo>
                  <a:cubicBezTo>
                    <a:pt x="1190" y="152"/>
                    <a:pt x="1222" y="178"/>
                    <a:pt x="1126" y="178"/>
                  </a:cubicBezTo>
                  <a:cubicBezTo>
                    <a:pt x="1030" y="178"/>
                    <a:pt x="833" y="96"/>
                    <a:pt x="833" y="96"/>
                  </a:cubicBezTo>
                  <a:cubicBezTo>
                    <a:pt x="833" y="96"/>
                    <a:pt x="286" y="337"/>
                    <a:pt x="235" y="458"/>
                  </a:cubicBezTo>
                  <a:cubicBezTo>
                    <a:pt x="184" y="579"/>
                    <a:pt x="286" y="795"/>
                    <a:pt x="350" y="859"/>
                  </a:cubicBezTo>
                  <a:cubicBezTo>
                    <a:pt x="413" y="922"/>
                    <a:pt x="286" y="1088"/>
                    <a:pt x="216" y="1158"/>
                  </a:cubicBezTo>
                  <a:cubicBezTo>
                    <a:pt x="146" y="1228"/>
                    <a:pt x="0" y="1336"/>
                    <a:pt x="0" y="1482"/>
                  </a:cubicBezTo>
                  <a:lnTo>
                    <a:pt x="0" y="1489"/>
                  </a:lnTo>
                  <a:cubicBezTo>
                    <a:pt x="375" y="1559"/>
                    <a:pt x="852" y="2017"/>
                    <a:pt x="935" y="2106"/>
                  </a:cubicBezTo>
                  <a:cubicBezTo>
                    <a:pt x="1030" y="2202"/>
                    <a:pt x="903" y="2380"/>
                    <a:pt x="954" y="2596"/>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82" name="Freeform 495"/>
            <p:cNvSpPr>
              <a:spLocks noChangeArrowheads="1"/>
            </p:cNvSpPr>
            <p:nvPr/>
          </p:nvSpPr>
          <p:spPr bwMode="auto">
            <a:xfrm>
              <a:off x="12554713" y="8456538"/>
              <a:ext cx="2572444" cy="3007418"/>
            </a:xfrm>
            <a:custGeom>
              <a:avLst/>
              <a:gdLst>
                <a:gd name="T0" fmla="*/ 2806 w 5010"/>
                <a:gd name="T1" fmla="*/ 4544 h 5856"/>
                <a:gd name="T2" fmla="*/ 2806 w 5010"/>
                <a:gd name="T3" fmla="*/ 4544 h 5856"/>
                <a:gd name="T4" fmla="*/ 2616 w 5010"/>
                <a:gd name="T5" fmla="*/ 4226 h 5856"/>
                <a:gd name="T6" fmla="*/ 2476 w 5010"/>
                <a:gd name="T7" fmla="*/ 3876 h 5856"/>
                <a:gd name="T8" fmla="*/ 2635 w 5010"/>
                <a:gd name="T9" fmla="*/ 3462 h 5856"/>
                <a:gd name="T10" fmla="*/ 2794 w 5010"/>
                <a:gd name="T11" fmla="*/ 3564 h 5856"/>
                <a:gd name="T12" fmla="*/ 3112 w 5010"/>
                <a:gd name="T13" fmla="*/ 3430 h 5856"/>
                <a:gd name="T14" fmla="*/ 3570 w 5010"/>
                <a:gd name="T15" fmla="*/ 3341 h 5856"/>
                <a:gd name="T16" fmla="*/ 3907 w 5010"/>
                <a:gd name="T17" fmla="*/ 3265 h 5856"/>
                <a:gd name="T18" fmla="*/ 4149 w 5010"/>
                <a:gd name="T19" fmla="*/ 2965 h 5856"/>
                <a:gd name="T20" fmla="*/ 4118 w 5010"/>
                <a:gd name="T21" fmla="*/ 2749 h 5856"/>
                <a:gd name="T22" fmla="*/ 4442 w 5010"/>
                <a:gd name="T23" fmla="*/ 2711 h 5856"/>
                <a:gd name="T24" fmla="*/ 4270 w 5010"/>
                <a:gd name="T25" fmla="*/ 2354 h 5856"/>
                <a:gd name="T26" fmla="*/ 4798 w 5010"/>
                <a:gd name="T27" fmla="*/ 1826 h 5856"/>
                <a:gd name="T28" fmla="*/ 4900 w 5010"/>
                <a:gd name="T29" fmla="*/ 1476 h 5856"/>
                <a:gd name="T30" fmla="*/ 5009 w 5010"/>
                <a:gd name="T31" fmla="*/ 1330 h 5856"/>
                <a:gd name="T32" fmla="*/ 4722 w 5010"/>
                <a:gd name="T33" fmla="*/ 1107 h 5856"/>
                <a:gd name="T34" fmla="*/ 4703 w 5010"/>
                <a:gd name="T35" fmla="*/ 617 h 5856"/>
                <a:gd name="T36" fmla="*/ 3768 w 5010"/>
                <a:gd name="T37" fmla="*/ 0 h 5856"/>
                <a:gd name="T38" fmla="*/ 3303 w 5010"/>
                <a:gd name="T39" fmla="*/ 502 h 5856"/>
                <a:gd name="T40" fmla="*/ 2959 w 5010"/>
                <a:gd name="T41" fmla="*/ 929 h 5856"/>
                <a:gd name="T42" fmla="*/ 2762 w 5010"/>
                <a:gd name="T43" fmla="*/ 1183 h 5856"/>
                <a:gd name="T44" fmla="*/ 2405 w 5010"/>
                <a:gd name="T45" fmla="*/ 1101 h 5856"/>
                <a:gd name="T46" fmla="*/ 1852 w 5010"/>
                <a:gd name="T47" fmla="*/ 687 h 5856"/>
                <a:gd name="T48" fmla="*/ 1311 w 5010"/>
                <a:gd name="T49" fmla="*/ 76 h 5856"/>
                <a:gd name="T50" fmla="*/ 1171 w 5010"/>
                <a:gd name="T51" fmla="*/ 25 h 5856"/>
                <a:gd name="T52" fmla="*/ 1184 w 5010"/>
                <a:gd name="T53" fmla="*/ 159 h 5856"/>
                <a:gd name="T54" fmla="*/ 1133 w 5010"/>
                <a:gd name="T55" fmla="*/ 471 h 5856"/>
                <a:gd name="T56" fmla="*/ 1088 w 5010"/>
                <a:gd name="T57" fmla="*/ 744 h 5856"/>
                <a:gd name="T58" fmla="*/ 1044 w 5010"/>
                <a:gd name="T59" fmla="*/ 1126 h 5856"/>
                <a:gd name="T60" fmla="*/ 916 w 5010"/>
                <a:gd name="T61" fmla="*/ 1998 h 5856"/>
                <a:gd name="T62" fmla="*/ 916 w 5010"/>
                <a:gd name="T63" fmla="*/ 2215 h 5856"/>
                <a:gd name="T64" fmla="*/ 611 w 5010"/>
                <a:gd name="T65" fmla="*/ 3799 h 5856"/>
                <a:gd name="T66" fmla="*/ 541 w 5010"/>
                <a:gd name="T67" fmla="*/ 4098 h 5856"/>
                <a:gd name="T68" fmla="*/ 426 w 5010"/>
                <a:gd name="T69" fmla="*/ 4251 h 5856"/>
                <a:gd name="T70" fmla="*/ 140 w 5010"/>
                <a:gd name="T71" fmla="*/ 4512 h 5856"/>
                <a:gd name="T72" fmla="*/ 51 w 5010"/>
                <a:gd name="T73" fmla="*/ 4601 h 5856"/>
                <a:gd name="T74" fmla="*/ 280 w 5010"/>
                <a:gd name="T75" fmla="*/ 4786 h 5856"/>
                <a:gd name="T76" fmla="*/ 522 w 5010"/>
                <a:gd name="T77" fmla="*/ 4779 h 5856"/>
                <a:gd name="T78" fmla="*/ 464 w 5010"/>
                <a:gd name="T79" fmla="*/ 5091 h 5856"/>
                <a:gd name="T80" fmla="*/ 604 w 5010"/>
                <a:gd name="T81" fmla="*/ 5219 h 5856"/>
                <a:gd name="T82" fmla="*/ 821 w 5010"/>
                <a:gd name="T83" fmla="*/ 5257 h 5856"/>
                <a:gd name="T84" fmla="*/ 1470 w 5010"/>
                <a:gd name="T85" fmla="*/ 5505 h 5856"/>
                <a:gd name="T86" fmla="*/ 2005 w 5010"/>
                <a:gd name="T87" fmla="*/ 5791 h 5856"/>
                <a:gd name="T88" fmla="*/ 2259 w 5010"/>
                <a:gd name="T89" fmla="*/ 5798 h 5856"/>
                <a:gd name="T90" fmla="*/ 2647 w 5010"/>
                <a:gd name="T91" fmla="*/ 4970 h 5856"/>
                <a:gd name="T92" fmla="*/ 2806 w 5010"/>
                <a:gd name="T93" fmla="*/ 4544 h 5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10" h="5856">
                  <a:moveTo>
                    <a:pt x="2806" y="4544"/>
                  </a:moveTo>
                  <a:lnTo>
                    <a:pt x="2806" y="4544"/>
                  </a:lnTo>
                  <a:cubicBezTo>
                    <a:pt x="2806" y="4442"/>
                    <a:pt x="2616" y="4226"/>
                    <a:pt x="2616" y="4226"/>
                  </a:cubicBezTo>
                  <a:cubicBezTo>
                    <a:pt x="2291" y="4353"/>
                    <a:pt x="2405" y="3946"/>
                    <a:pt x="2476" y="3876"/>
                  </a:cubicBezTo>
                  <a:cubicBezTo>
                    <a:pt x="2552" y="3799"/>
                    <a:pt x="2577" y="3462"/>
                    <a:pt x="2635" y="3462"/>
                  </a:cubicBezTo>
                  <a:cubicBezTo>
                    <a:pt x="2692" y="3462"/>
                    <a:pt x="2730" y="3564"/>
                    <a:pt x="2794" y="3564"/>
                  </a:cubicBezTo>
                  <a:cubicBezTo>
                    <a:pt x="2857" y="3564"/>
                    <a:pt x="3029" y="3430"/>
                    <a:pt x="3112" y="3430"/>
                  </a:cubicBezTo>
                  <a:cubicBezTo>
                    <a:pt x="3195" y="3430"/>
                    <a:pt x="3507" y="3341"/>
                    <a:pt x="3570" y="3341"/>
                  </a:cubicBezTo>
                  <a:cubicBezTo>
                    <a:pt x="3634" y="3341"/>
                    <a:pt x="3831" y="3341"/>
                    <a:pt x="3907" y="3265"/>
                  </a:cubicBezTo>
                  <a:cubicBezTo>
                    <a:pt x="3990" y="3182"/>
                    <a:pt x="4092" y="3080"/>
                    <a:pt x="4149" y="2965"/>
                  </a:cubicBezTo>
                  <a:cubicBezTo>
                    <a:pt x="4207" y="2851"/>
                    <a:pt x="4060" y="2876"/>
                    <a:pt x="4118" y="2749"/>
                  </a:cubicBezTo>
                  <a:cubicBezTo>
                    <a:pt x="4175" y="2622"/>
                    <a:pt x="4372" y="2781"/>
                    <a:pt x="4442" y="2711"/>
                  </a:cubicBezTo>
                  <a:cubicBezTo>
                    <a:pt x="4518" y="2634"/>
                    <a:pt x="4308" y="2475"/>
                    <a:pt x="4270" y="2354"/>
                  </a:cubicBezTo>
                  <a:cubicBezTo>
                    <a:pt x="4232" y="2233"/>
                    <a:pt x="4697" y="1928"/>
                    <a:pt x="4798" y="1826"/>
                  </a:cubicBezTo>
                  <a:cubicBezTo>
                    <a:pt x="4900" y="1724"/>
                    <a:pt x="4900" y="1578"/>
                    <a:pt x="4900" y="1476"/>
                  </a:cubicBezTo>
                  <a:cubicBezTo>
                    <a:pt x="4900" y="1425"/>
                    <a:pt x="4958" y="1374"/>
                    <a:pt x="5009" y="1330"/>
                  </a:cubicBezTo>
                  <a:cubicBezTo>
                    <a:pt x="4900" y="1298"/>
                    <a:pt x="4760" y="1260"/>
                    <a:pt x="4722" y="1107"/>
                  </a:cubicBezTo>
                  <a:cubicBezTo>
                    <a:pt x="4671" y="891"/>
                    <a:pt x="4798" y="713"/>
                    <a:pt x="4703" y="617"/>
                  </a:cubicBezTo>
                  <a:cubicBezTo>
                    <a:pt x="4620" y="528"/>
                    <a:pt x="4143" y="70"/>
                    <a:pt x="3768" y="0"/>
                  </a:cubicBezTo>
                  <a:cubicBezTo>
                    <a:pt x="3755" y="146"/>
                    <a:pt x="3341" y="312"/>
                    <a:pt x="3303" y="502"/>
                  </a:cubicBezTo>
                  <a:cubicBezTo>
                    <a:pt x="3265" y="693"/>
                    <a:pt x="3093" y="929"/>
                    <a:pt x="2959" y="929"/>
                  </a:cubicBezTo>
                  <a:cubicBezTo>
                    <a:pt x="2826" y="929"/>
                    <a:pt x="2845" y="1101"/>
                    <a:pt x="2762" y="1183"/>
                  </a:cubicBezTo>
                  <a:cubicBezTo>
                    <a:pt x="2679" y="1266"/>
                    <a:pt x="2405" y="1101"/>
                    <a:pt x="2405" y="1101"/>
                  </a:cubicBezTo>
                  <a:cubicBezTo>
                    <a:pt x="2266" y="821"/>
                    <a:pt x="1852" y="687"/>
                    <a:pt x="1852" y="687"/>
                  </a:cubicBezTo>
                  <a:cubicBezTo>
                    <a:pt x="1788" y="401"/>
                    <a:pt x="1375" y="140"/>
                    <a:pt x="1311" y="76"/>
                  </a:cubicBezTo>
                  <a:cubicBezTo>
                    <a:pt x="1285" y="44"/>
                    <a:pt x="1228" y="32"/>
                    <a:pt x="1171" y="25"/>
                  </a:cubicBezTo>
                  <a:cubicBezTo>
                    <a:pt x="1196" y="82"/>
                    <a:pt x="1203" y="140"/>
                    <a:pt x="1184" y="159"/>
                  </a:cubicBezTo>
                  <a:cubicBezTo>
                    <a:pt x="1139" y="203"/>
                    <a:pt x="1158" y="394"/>
                    <a:pt x="1133" y="471"/>
                  </a:cubicBezTo>
                  <a:cubicBezTo>
                    <a:pt x="1114" y="547"/>
                    <a:pt x="1114" y="674"/>
                    <a:pt x="1088" y="744"/>
                  </a:cubicBezTo>
                  <a:cubicBezTo>
                    <a:pt x="1063" y="814"/>
                    <a:pt x="1044" y="1024"/>
                    <a:pt x="1044" y="1126"/>
                  </a:cubicBezTo>
                  <a:cubicBezTo>
                    <a:pt x="1044" y="1228"/>
                    <a:pt x="916" y="1935"/>
                    <a:pt x="916" y="1998"/>
                  </a:cubicBezTo>
                  <a:cubicBezTo>
                    <a:pt x="916" y="2062"/>
                    <a:pt x="916" y="2215"/>
                    <a:pt x="916" y="2215"/>
                  </a:cubicBezTo>
                  <a:cubicBezTo>
                    <a:pt x="916" y="2215"/>
                    <a:pt x="719" y="3666"/>
                    <a:pt x="611" y="3799"/>
                  </a:cubicBezTo>
                  <a:cubicBezTo>
                    <a:pt x="547" y="3876"/>
                    <a:pt x="566" y="4022"/>
                    <a:pt x="541" y="4098"/>
                  </a:cubicBezTo>
                  <a:cubicBezTo>
                    <a:pt x="515" y="4181"/>
                    <a:pt x="458" y="4168"/>
                    <a:pt x="426" y="4251"/>
                  </a:cubicBezTo>
                  <a:cubicBezTo>
                    <a:pt x="401" y="4334"/>
                    <a:pt x="242" y="4512"/>
                    <a:pt x="140" y="4512"/>
                  </a:cubicBezTo>
                  <a:cubicBezTo>
                    <a:pt x="38" y="4512"/>
                    <a:pt x="0" y="4582"/>
                    <a:pt x="51" y="4601"/>
                  </a:cubicBezTo>
                  <a:cubicBezTo>
                    <a:pt x="108" y="4614"/>
                    <a:pt x="229" y="4786"/>
                    <a:pt x="280" y="4786"/>
                  </a:cubicBezTo>
                  <a:cubicBezTo>
                    <a:pt x="331" y="4786"/>
                    <a:pt x="413" y="4703"/>
                    <a:pt x="522" y="4779"/>
                  </a:cubicBezTo>
                  <a:cubicBezTo>
                    <a:pt x="630" y="4856"/>
                    <a:pt x="579" y="4977"/>
                    <a:pt x="464" y="5091"/>
                  </a:cubicBezTo>
                  <a:cubicBezTo>
                    <a:pt x="350" y="5206"/>
                    <a:pt x="484" y="5219"/>
                    <a:pt x="604" y="5219"/>
                  </a:cubicBezTo>
                  <a:cubicBezTo>
                    <a:pt x="725" y="5219"/>
                    <a:pt x="821" y="5257"/>
                    <a:pt x="821" y="5257"/>
                  </a:cubicBezTo>
                  <a:cubicBezTo>
                    <a:pt x="1082" y="5473"/>
                    <a:pt x="1375" y="5409"/>
                    <a:pt x="1470" y="5505"/>
                  </a:cubicBezTo>
                  <a:cubicBezTo>
                    <a:pt x="1559" y="5594"/>
                    <a:pt x="1502" y="5855"/>
                    <a:pt x="2005" y="5791"/>
                  </a:cubicBezTo>
                  <a:cubicBezTo>
                    <a:pt x="2113" y="5779"/>
                    <a:pt x="2195" y="5785"/>
                    <a:pt x="2259" y="5798"/>
                  </a:cubicBezTo>
                  <a:cubicBezTo>
                    <a:pt x="2297" y="5530"/>
                    <a:pt x="2584" y="5091"/>
                    <a:pt x="2647" y="4970"/>
                  </a:cubicBezTo>
                  <a:cubicBezTo>
                    <a:pt x="2724" y="4830"/>
                    <a:pt x="2806" y="4646"/>
                    <a:pt x="2806" y="4544"/>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83" name="Freeform 496"/>
            <p:cNvSpPr>
              <a:spLocks noChangeArrowheads="1"/>
            </p:cNvSpPr>
            <p:nvPr/>
          </p:nvSpPr>
          <p:spPr bwMode="auto">
            <a:xfrm>
              <a:off x="13714125" y="9140455"/>
              <a:ext cx="2823800" cy="2622432"/>
            </a:xfrm>
            <a:custGeom>
              <a:avLst/>
              <a:gdLst>
                <a:gd name="T0" fmla="*/ 3774 w 5499"/>
                <a:gd name="T1" fmla="*/ 4748 h 5105"/>
                <a:gd name="T2" fmla="*/ 3774 w 5499"/>
                <a:gd name="T3" fmla="*/ 4748 h 5105"/>
                <a:gd name="T4" fmla="*/ 3602 w 5499"/>
                <a:gd name="T5" fmla="*/ 4633 h 5105"/>
                <a:gd name="T6" fmla="*/ 3310 w 5499"/>
                <a:gd name="T7" fmla="*/ 4455 h 5105"/>
                <a:gd name="T8" fmla="*/ 3431 w 5499"/>
                <a:gd name="T9" fmla="*/ 4277 h 5105"/>
                <a:gd name="T10" fmla="*/ 3081 w 5499"/>
                <a:gd name="T11" fmla="*/ 3717 h 5105"/>
                <a:gd name="T12" fmla="*/ 3221 w 5499"/>
                <a:gd name="T13" fmla="*/ 3309 h 5105"/>
                <a:gd name="T14" fmla="*/ 3781 w 5499"/>
                <a:gd name="T15" fmla="*/ 3303 h 5105"/>
                <a:gd name="T16" fmla="*/ 4206 w 5499"/>
                <a:gd name="T17" fmla="*/ 3303 h 5105"/>
                <a:gd name="T18" fmla="*/ 4371 w 5499"/>
                <a:gd name="T19" fmla="*/ 2966 h 5105"/>
                <a:gd name="T20" fmla="*/ 4429 w 5499"/>
                <a:gd name="T21" fmla="*/ 2832 h 5105"/>
                <a:gd name="T22" fmla="*/ 4957 w 5499"/>
                <a:gd name="T23" fmla="*/ 2590 h 5105"/>
                <a:gd name="T24" fmla="*/ 5193 w 5499"/>
                <a:gd name="T25" fmla="*/ 2469 h 5105"/>
                <a:gd name="T26" fmla="*/ 5498 w 5499"/>
                <a:gd name="T27" fmla="*/ 2056 h 5105"/>
                <a:gd name="T28" fmla="*/ 5358 w 5499"/>
                <a:gd name="T29" fmla="*/ 1794 h 5105"/>
                <a:gd name="T30" fmla="*/ 5059 w 5499"/>
                <a:gd name="T31" fmla="*/ 1368 h 5105"/>
                <a:gd name="T32" fmla="*/ 4881 w 5499"/>
                <a:gd name="T33" fmla="*/ 764 h 5105"/>
                <a:gd name="T34" fmla="*/ 4543 w 5499"/>
                <a:gd name="T35" fmla="*/ 375 h 5105"/>
                <a:gd name="T36" fmla="*/ 4499 w 5499"/>
                <a:gd name="T37" fmla="*/ 197 h 5105"/>
                <a:gd name="T38" fmla="*/ 4104 w 5499"/>
                <a:gd name="T39" fmla="*/ 643 h 5105"/>
                <a:gd name="T40" fmla="*/ 3863 w 5499"/>
                <a:gd name="T41" fmla="*/ 834 h 5105"/>
                <a:gd name="T42" fmla="*/ 3628 w 5499"/>
                <a:gd name="T43" fmla="*/ 725 h 5105"/>
                <a:gd name="T44" fmla="*/ 3564 w 5499"/>
                <a:gd name="T45" fmla="*/ 324 h 5105"/>
                <a:gd name="T46" fmla="*/ 3526 w 5499"/>
                <a:gd name="T47" fmla="*/ 153 h 5105"/>
                <a:gd name="T48" fmla="*/ 3501 w 5499"/>
                <a:gd name="T49" fmla="*/ 165 h 5105"/>
                <a:gd name="T50" fmla="*/ 2845 w 5499"/>
                <a:gd name="T51" fmla="*/ 57 h 5105"/>
                <a:gd name="T52" fmla="*/ 2750 w 5499"/>
                <a:gd name="T53" fmla="*/ 0 h 5105"/>
                <a:gd name="T54" fmla="*/ 2641 w 5499"/>
                <a:gd name="T55" fmla="*/ 146 h 5105"/>
                <a:gd name="T56" fmla="*/ 2539 w 5499"/>
                <a:gd name="T57" fmla="*/ 496 h 5105"/>
                <a:gd name="T58" fmla="*/ 2011 w 5499"/>
                <a:gd name="T59" fmla="*/ 1024 h 5105"/>
                <a:gd name="T60" fmla="*/ 2183 w 5499"/>
                <a:gd name="T61" fmla="*/ 1381 h 5105"/>
                <a:gd name="T62" fmla="*/ 1859 w 5499"/>
                <a:gd name="T63" fmla="*/ 1419 h 5105"/>
                <a:gd name="T64" fmla="*/ 1890 w 5499"/>
                <a:gd name="T65" fmla="*/ 1635 h 5105"/>
                <a:gd name="T66" fmla="*/ 1648 w 5499"/>
                <a:gd name="T67" fmla="*/ 1935 h 5105"/>
                <a:gd name="T68" fmla="*/ 1311 w 5499"/>
                <a:gd name="T69" fmla="*/ 2011 h 5105"/>
                <a:gd name="T70" fmla="*/ 853 w 5499"/>
                <a:gd name="T71" fmla="*/ 2100 h 5105"/>
                <a:gd name="T72" fmla="*/ 535 w 5499"/>
                <a:gd name="T73" fmla="*/ 2234 h 5105"/>
                <a:gd name="T74" fmla="*/ 376 w 5499"/>
                <a:gd name="T75" fmla="*/ 2132 h 5105"/>
                <a:gd name="T76" fmla="*/ 217 w 5499"/>
                <a:gd name="T77" fmla="*/ 2546 h 5105"/>
                <a:gd name="T78" fmla="*/ 357 w 5499"/>
                <a:gd name="T79" fmla="*/ 2896 h 5105"/>
                <a:gd name="T80" fmla="*/ 547 w 5499"/>
                <a:gd name="T81" fmla="*/ 3214 h 5105"/>
                <a:gd name="T82" fmla="*/ 388 w 5499"/>
                <a:gd name="T83" fmla="*/ 3640 h 5105"/>
                <a:gd name="T84" fmla="*/ 0 w 5499"/>
                <a:gd name="T85" fmla="*/ 4468 h 5105"/>
                <a:gd name="T86" fmla="*/ 331 w 5499"/>
                <a:gd name="T87" fmla="*/ 4678 h 5105"/>
                <a:gd name="T88" fmla="*/ 1088 w 5499"/>
                <a:gd name="T89" fmla="*/ 4754 h 5105"/>
                <a:gd name="T90" fmla="*/ 1343 w 5499"/>
                <a:gd name="T91" fmla="*/ 4449 h 5105"/>
                <a:gd name="T92" fmla="*/ 2037 w 5499"/>
                <a:gd name="T93" fmla="*/ 4671 h 5105"/>
                <a:gd name="T94" fmla="*/ 2450 w 5499"/>
                <a:gd name="T95" fmla="*/ 4786 h 5105"/>
                <a:gd name="T96" fmla="*/ 2807 w 5499"/>
                <a:gd name="T97" fmla="*/ 4881 h 5105"/>
                <a:gd name="T98" fmla="*/ 2928 w 5499"/>
                <a:gd name="T99" fmla="*/ 5091 h 5105"/>
                <a:gd name="T100" fmla="*/ 2979 w 5499"/>
                <a:gd name="T101" fmla="*/ 5104 h 5105"/>
                <a:gd name="T102" fmla="*/ 3437 w 5499"/>
                <a:gd name="T103" fmla="*/ 4805 h 5105"/>
                <a:gd name="T104" fmla="*/ 3774 w 5499"/>
                <a:gd name="T105" fmla="*/ 4748 h 5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9" h="5105">
                  <a:moveTo>
                    <a:pt x="3774" y="4748"/>
                  </a:moveTo>
                  <a:lnTo>
                    <a:pt x="3774" y="4748"/>
                  </a:lnTo>
                  <a:cubicBezTo>
                    <a:pt x="3774" y="4748"/>
                    <a:pt x="3711" y="4690"/>
                    <a:pt x="3602" y="4633"/>
                  </a:cubicBezTo>
                  <a:cubicBezTo>
                    <a:pt x="3494" y="4576"/>
                    <a:pt x="3310" y="4525"/>
                    <a:pt x="3310" y="4455"/>
                  </a:cubicBezTo>
                  <a:cubicBezTo>
                    <a:pt x="3310" y="4385"/>
                    <a:pt x="3431" y="4277"/>
                    <a:pt x="3431" y="4277"/>
                  </a:cubicBezTo>
                  <a:cubicBezTo>
                    <a:pt x="3507" y="3882"/>
                    <a:pt x="3240" y="3876"/>
                    <a:pt x="3081" y="3717"/>
                  </a:cubicBezTo>
                  <a:cubicBezTo>
                    <a:pt x="2921" y="3558"/>
                    <a:pt x="3081" y="3309"/>
                    <a:pt x="3221" y="3309"/>
                  </a:cubicBezTo>
                  <a:cubicBezTo>
                    <a:pt x="3361" y="3309"/>
                    <a:pt x="3609" y="3373"/>
                    <a:pt x="3781" y="3303"/>
                  </a:cubicBezTo>
                  <a:cubicBezTo>
                    <a:pt x="3952" y="3233"/>
                    <a:pt x="3996" y="3303"/>
                    <a:pt x="4206" y="3303"/>
                  </a:cubicBezTo>
                  <a:cubicBezTo>
                    <a:pt x="4422" y="3303"/>
                    <a:pt x="4371" y="3036"/>
                    <a:pt x="4371" y="2966"/>
                  </a:cubicBezTo>
                  <a:cubicBezTo>
                    <a:pt x="4371" y="2896"/>
                    <a:pt x="4429" y="2832"/>
                    <a:pt x="4429" y="2832"/>
                  </a:cubicBezTo>
                  <a:cubicBezTo>
                    <a:pt x="4760" y="2832"/>
                    <a:pt x="4957" y="2667"/>
                    <a:pt x="4957" y="2590"/>
                  </a:cubicBezTo>
                  <a:cubicBezTo>
                    <a:pt x="4957" y="2520"/>
                    <a:pt x="5052" y="2501"/>
                    <a:pt x="5193" y="2469"/>
                  </a:cubicBezTo>
                  <a:cubicBezTo>
                    <a:pt x="5333" y="2437"/>
                    <a:pt x="5498" y="2056"/>
                    <a:pt x="5498" y="2056"/>
                  </a:cubicBezTo>
                  <a:cubicBezTo>
                    <a:pt x="5313" y="1998"/>
                    <a:pt x="5358" y="1794"/>
                    <a:pt x="5358" y="1794"/>
                  </a:cubicBezTo>
                  <a:cubicBezTo>
                    <a:pt x="5275" y="1794"/>
                    <a:pt x="5059" y="1610"/>
                    <a:pt x="5059" y="1368"/>
                  </a:cubicBezTo>
                  <a:cubicBezTo>
                    <a:pt x="5059" y="1126"/>
                    <a:pt x="4944" y="827"/>
                    <a:pt x="4881" y="764"/>
                  </a:cubicBezTo>
                  <a:cubicBezTo>
                    <a:pt x="4811" y="694"/>
                    <a:pt x="4633" y="413"/>
                    <a:pt x="4543" y="375"/>
                  </a:cubicBezTo>
                  <a:cubicBezTo>
                    <a:pt x="4454" y="337"/>
                    <a:pt x="4588" y="197"/>
                    <a:pt x="4499" y="197"/>
                  </a:cubicBezTo>
                  <a:cubicBezTo>
                    <a:pt x="4416" y="197"/>
                    <a:pt x="4142" y="490"/>
                    <a:pt x="4104" y="643"/>
                  </a:cubicBezTo>
                  <a:cubicBezTo>
                    <a:pt x="4066" y="802"/>
                    <a:pt x="4015" y="789"/>
                    <a:pt x="3863" y="834"/>
                  </a:cubicBezTo>
                  <a:cubicBezTo>
                    <a:pt x="3711" y="872"/>
                    <a:pt x="3577" y="834"/>
                    <a:pt x="3628" y="725"/>
                  </a:cubicBezTo>
                  <a:cubicBezTo>
                    <a:pt x="3679" y="623"/>
                    <a:pt x="3622" y="382"/>
                    <a:pt x="3564" y="324"/>
                  </a:cubicBezTo>
                  <a:cubicBezTo>
                    <a:pt x="3532" y="293"/>
                    <a:pt x="3526" y="216"/>
                    <a:pt x="3526" y="153"/>
                  </a:cubicBezTo>
                  <a:cubicBezTo>
                    <a:pt x="3520" y="159"/>
                    <a:pt x="3513" y="159"/>
                    <a:pt x="3501" y="165"/>
                  </a:cubicBezTo>
                  <a:cubicBezTo>
                    <a:pt x="3322" y="210"/>
                    <a:pt x="2928" y="140"/>
                    <a:pt x="2845" y="57"/>
                  </a:cubicBezTo>
                  <a:cubicBezTo>
                    <a:pt x="2826" y="32"/>
                    <a:pt x="2788" y="19"/>
                    <a:pt x="2750" y="0"/>
                  </a:cubicBezTo>
                  <a:cubicBezTo>
                    <a:pt x="2699" y="44"/>
                    <a:pt x="2641" y="95"/>
                    <a:pt x="2641" y="146"/>
                  </a:cubicBezTo>
                  <a:cubicBezTo>
                    <a:pt x="2641" y="248"/>
                    <a:pt x="2641" y="394"/>
                    <a:pt x="2539" y="496"/>
                  </a:cubicBezTo>
                  <a:cubicBezTo>
                    <a:pt x="2438" y="598"/>
                    <a:pt x="1973" y="903"/>
                    <a:pt x="2011" y="1024"/>
                  </a:cubicBezTo>
                  <a:cubicBezTo>
                    <a:pt x="2049" y="1145"/>
                    <a:pt x="2259" y="1304"/>
                    <a:pt x="2183" y="1381"/>
                  </a:cubicBezTo>
                  <a:cubicBezTo>
                    <a:pt x="2113" y="1451"/>
                    <a:pt x="1916" y="1292"/>
                    <a:pt x="1859" y="1419"/>
                  </a:cubicBezTo>
                  <a:cubicBezTo>
                    <a:pt x="1801" y="1546"/>
                    <a:pt x="1948" y="1521"/>
                    <a:pt x="1890" y="1635"/>
                  </a:cubicBezTo>
                  <a:cubicBezTo>
                    <a:pt x="1833" y="1750"/>
                    <a:pt x="1731" y="1852"/>
                    <a:pt x="1648" y="1935"/>
                  </a:cubicBezTo>
                  <a:cubicBezTo>
                    <a:pt x="1572" y="2011"/>
                    <a:pt x="1375" y="2011"/>
                    <a:pt x="1311" y="2011"/>
                  </a:cubicBezTo>
                  <a:cubicBezTo>
                    <a:pt x="1248" y="2011"/>
                    <a:pt x="936" y="2100"/>
                    <a:pt x="853" y="2100"/>
                  </a:cubicBezTo>
                  <a:cubicBezTo>
                    <a:pt x="770" y="2100"/>
                    <a:pt x="598" y="2234"/>
                    <a:pt x="535" y="2234"/>
                  </a:cubicBezTo>
                  <a:cubicBezTo>
                    <a:pt x="471" y="2234"/>
                    <a:pt x="433" y="2132"/>
                    <a:pt x="376" y="2132"/>
                  </a:cubicBezTo>
                  <a:cubicBezTo>
                    <a:pt x="318" y="2132"/>
                    <a:pt x="293" y="2469"/>
                    <a:pt x="217" y="2546"/>
                  </a:cubicBezTo>
                  <a:cubicBezTo>
                    <a:pt x="146" y="2616"/>
                    <a:pt x="32" y="3023"/>
                    <a:pt x="357" y="2896"/>
                  </a:cubicBezTo>
                  <a:cubicBezTo>
                    <a:pt x="357" y="2896"/>
                    <a:pt x="547" y="3112"/>
                    <a:pt x="547" y="3214"/>
                  </a:cubicBezTo>
                  <a:cubicBezTo>
                    <a:pt x="547" y="3316"/>
                    <a:pt x="465" y="3500"/>
                    <a:pt x="388" y="3640"/>
                  </a:cubicBezTo>
                  <a:cubicBezTo>
                    <a:pt x="325" y="3761"/>
                    <a:pt x="38" y="4200"/>
                    <a:pt x="0" y="4468"/>
                  </a:cubicBezTo>
                  <a:cubicBezTo>
                    <a:pt x="242" y="4525"/>
                    <a:pt x="242" y="4709"/>
                    <a:pt x="331" y="4678"/>
                  </a:cubicBezTo>
                  <a:cubicBezTo>
                    <a:pt x="560" y="4601"/>
                    <a:pt x="923" y="4735"/>
                    <a:pt x="1088" y="4754"/>
                  </a:cubicBezTo>
                  <a:cubicBezTo>
                    <a:pt x="1483" y="4792"/>
                    <a:pt x="1222" y="4468"/>
                    <a:pt x="1343" y="4449"/>
                  </a:cubicBezTo>
                  <a:cubicBezTo>
                    <a:pt x="1699" y="4398"/>
                    <a:pt x="1967" y="4646"/>
                    <a:pt x="2037" y="4671"/>
                  </a:cubicBezTo>
                  <a:cubicBezTo>
                    <a:pt x="2107" y="4703"/>
                    <a:pt x="2387" y="4633"/>
                    <a:pt x="2450" y="4786"/>
                  </a:cubicBezTo>
                  <a:cubicBezTo>
                    <a:pt x="2514" y="4945"/>
                    <a:pt x="2629" y="4786"/>
                    <a:pt x="2807" y="4881"/>
                  </a:cubicBezTo>
                  <a:cubicBezTo>
                    <a:pt x="2883" y="4919"/>
                    <a:pt x="2883" y="5072"/>
                    <a:pt x="2928" y="5091"/>
                  </a:cubicBezTo>
                  <a:cubicBezTo>
                    <a:pt x="2947" y="5098"/>
                    <a:pt x="2960" y="5098"/>
                    <a:pt x="2979" y="5104"/>
                  </a:cubicBezTo>
                  <a:cubicBezTo>
                    <a:pt x="3144" y="5021"/>
                    <a:pt x="3367" y="4805"/>
                    <a:pt x="3437" y="4805"/>
                  </a:cubicBezTo>
                  <a:cubicBezTo>
                    <a:pt x="3520" y="4805"/>
                    <a:pt x="3774" y="4748"/>
                    <a:pt x="3774" y="4748"/>
                  </a:cubicBezTo>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84" name="Freeform 497"/>
            <p:cNvSpPr>
              <a:spLocks noChangeArrowheads="1"/>
            </p:cNvSpPr>
            <p:nvPr/>
          </p:nvSpPr>
          <p:spPr bwMode="auto">
            <a:xfrm>
              <a:off x="15215472" y="9163100"/>
              <a:ext cx="2359582" cy="2769632"/>
            </a:xfrm>
            <a:custGeom>
              <a:avLst/>
              <a:gdLst>
                <a:gd name="T0" fmla="*/ 4346 w 4596"/>
                <a:gd name="T1" fmla="*/ 2374 h 5392"/>
                <a:gd name="T2" fmla="*/ 4346 w 4596"/>
                <a:gd name="T3" fmla="*/ 2374 h 5392"/>
                <a:gd name="T4" fmla="*/ 4563 w 4596"/>
                <a:gd name="T5" fmla="*/ 2075 h 5392"/>
                <a:gd name="T6" fmla="*/ 4493 w 4596"/>
                <a:gd name="T7" fmla="*/ 1763 h 5392"/>
                <a:gd name="T8" fmla="*/ 4143 w 4596"/>
                <a:gd name="T9" fmla="*/ 1439 h 5392"/>
                <a:gd name="T10" fmla="*/ 3786 w 4596"/>
                <a:gd name="T11" fmla="*/ 1464 h 5392"/>
                <a:gd name="T12" fmla="*/ 3519 w 4596"/>
                <a:gd name="T13" fmla="*/ 1280 h 5392"/>
                <a:gd name="T14" fmla="*/ 3252 w 4596"/>
                <a:gd name="T15" fmla="*/ 885 h 5392"/>
                <a:gd name="T16" fmla="*/ 3029 w 4596"/>
                <a:gd name="T17" fmla="*/ 427 h 5392"/>
                <a:gd name="T18" fmla="*/ 2749 w 4596"/>
                <a:gd name="T19" fmla="*/ 459 h 5392"/>
                <a:gd name="T20" fmla="*/ 2609 w 4596"/>
                <a:gd name="T21" fmla="*/ 331 h 5392"/>
                <a:gd name="T22" fmla="*/ 2386 w 4596"/>
                <a:gd name="T23" fmla="*/ 109 h 5392"/>
                <a:gd name="T24" fmla="*/ 2144 w 4596"/>
                <a:gd name="T25" fmla="*/ 293 h 5392"/>
                <a:gd name="T26" fmla="*/ 1909 w 4596"/>
                <a:gd name="T27" fmla="*/ 662 h 5392"/>
                <a:gd name="T28" fmla="*/ 1960 w 4596"/>
                <a:gd name="T29" fmla="*/ 720 h 5392"/>
                <a:gd name="T30" fmla="*/ 2138 w 4596"/>
                <a:gd name="T31" fmla="*/ 1324 h 5392"/>
                <a:gd name="T32" fmla="*/ 2437 w 4596"/>
                <a:gd name="T33" fmla="*/ 1750 h 5392"/>
                <a:gd name="T34" fmla="*/ 2577 w 4596"/>
                <a:gd name="T35" fmla="*/ 2012 h 5392"/>
                <a:gd name="T36" fmla="*/ 2272 w 4596"/>
                <a:gd name="T37" fmla="*/ 2425 h 5392"/>
                <a:gd name="T38" fmla="*/ 2036 w 4596"/>
                <a:gd name="T39" fmla="*/ 2546 h 5392"/>
                <a:gd name="T40" fmla="*/ 1508 w 4596"/>
                <a:gd name="T41" fmla="*/ 2788 h 5392"/>
                <a:gd name="T42" fmla="*/ 1450 w 4596"/>
                <a:gd name="T43" fmla="*/ 2922 h 5392"/>
                <a:gd name="T44" fmla="*/ 1285 w 4596"/>
                <a:gd name="T45" fmla="*/ 3259 h 5392"/>
                <a:gd name="T46" fmla="*/ 860 w 4596"/>
                <a:gd name="T47" fmla="*/ 3259 h 5392"/>
                <a:gd name="T48" fmla="*/ 300 w 4596"/>
                <a:gd name="T49" fmla="*/ 3265 h 5392"/>
                <a:gd name="T50" fmla="*/ 160 w 4596"/>
                <a:gd name="T51" fmla="*/ 3673 h 5392"/>
                <a:gd name="T52" fmla="*/ 510 w 4596"/>
                <a:gd name="T53" fmla="*/ 4233 h 5392"/>
                <a:gd name="T54" fmla="*/ 389 w 4596"/>
                <a:gd name="T55" fmla="*/ 4411 h 5392"/>
                <a:gd name="T56" fmla="*/ 681 w 4596"/>
                <a:gd name="T57" fmla="*/ 4589 h 5392"/>
                <a:gd name="T58" fmla="*/ 853 w 4596"/>
                <a:gd name="T59" fmla="*/ 4704 h 5392"/>
                <a:gd name="T60" fmla="*/ 516 w 4596"/>
                <a:gd name="T61" fmla="*/ 4761 h 5392"/>
                <a:gd name="T62" fmla="*/ 58 w 4596"/>
                <a:gd name="T63" fmla="*/ 5060 h 5392"/>
                <a:gd name="T64" fmla="*/ 274 w 4596"/>
                <a:gd name="T65" fmla="*/ 5200 h 5392"/>
                <a:gd name="T66" fmla="*/ 624 w 4596"/>
                <a:gd name="T67" fmla="*/ 5219 h 5392"/>
                <a:gd name="T68" fmla="*/ 1323 w 4596"/>
                <a:gd name="T69" fmla="*/ 5391 h 5392"/>
                <a:gd name="T70" fmla="*/ 1450 w 4596"/>
                <a:gd name="T71" fmla="*/ 5257 h 5392"/>
                <a:gd name="T72" fmla="*/ 1559 w 4596"/>
                <a:gd name="T73" fmla="*/ 5257 h 5392"/>
                <a:gd name="T74" fmla="*/ 1762 w 4596"/>
                <a:gd name="T75" fmla="*/ 5117 h 5392"/>
                <a:gd name="T76" fmla="*/ 2227 w 4596"/>
                <a:gd name="T77" fmla="*/ 5175 h 5392"/>
                <a:gd name="T78" fmla="*/ 2125 w 4596"/>
                <a:gd name="T79" fmla="*/ 4926 h 5392"/>
                <a:gd name="T80" fmla="*/ 2023 w 4596"/>
                <a:gd name="T81" fmla="*/ 4818 h 5392"/>
                <a:gd name="T82" fmla="*/ 1972 w 4596"/>
                <a:gd name="T83" fmla="*/ 4589 h 5392"/>
                <a:gd name="T84" fmla="*/ 1985 w 4596"/>
                <a:gd name="T85" fmla="*/ 4360 h 5392"/>
                <a:gd name="T86" fmla="*/ 1864 w 4596"/>
                <a:gd name="T87" fmla="*/ 4201 h 5392"/>
                <a:gd name="T88" fmla="*/ 1985 w 4596"/>
                <a:gd name="T89" fmla="*/ 4125 h 5392"/>
                <a:gd name="T90" fmla="*/ 2208 w 4596"/>
                <a:gd name="T91" fmla="*/ 3634 h 5392"/>
                <a:gd name="T92" fmla="*/ 2361 w 4596"/>
                <a:gd name="T93" fmla="*/ 3424 h 5392"/>
                <a:gd name="T94" fmla="*/ 2685 w 4596"/>
                <a:gd name="T95" fmla="*/ 3380 h 5392"/>
                <a:gd name="T96" fmla="*/ 2692 w 4596"/>
                <a:gd name="T97" fmla="*/ 3234 h 5392"/>
                <a:gd name="T98" fmla="*/ 2889 w 4596"/>
                <a:gd name="T99" fmla="*/ 3189 h 5392"/>
                <a:gd name="T100" fmla="*/ 3048 w 4596"/>
                <a:gd name="T101" fmla="*/ 3074 h 5392"/>
                <a:gd name="T102" fmla="*/ 3309 w 4596"/>
                <a:gd name="T103" fmla="*/ 2845 h 5392"/>
                <a:gd name="T104" fmla="*/ 3576 w 4596"/>
                <a:gd name="T105" fmla="*/ 2998 h 5392"/>
                <a:gd name="T106" fmla="*/ 3901 w 4596"/>
                <a:gd name="T107" fmla="*/ 3068 h 5392"/>
                <a:gd name="T108" fmla="*/ 3933 w 4596"/>
                <a:gd name="T109" fmla="*/ 3030 h 5392"/>
                <a:gd name="T110" fmla="*/ 4003 w 4596"/>
                <a:gd name="T111" fmla="*/ 3023 h 5392"/>
                <a:gd name="T112" fmla="*/ 4117 w 4596"/>
                <a:gd name="T113" fmla="*/ 2782 h 5392"/>
                <a:gd name="T114" fmla="*/ 4346 w 4596"/>
                <a:gd name="T115" fmla="*/ 2374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6" h="5392">
                  <a:moveTo>
                    <a:pt x="4346" y="2374"/>
                  </a:moveTo>
                  <a:lnTo>
                    <a:pt x="4346" y="2374"/>
                  </a:lnTo>
                  <a:cubicBezTo>
                    <a:pt x="4308" y="2228"/>
                    <a:pt x="4531" y="2190"/>
                    <a:pt x="4563" y="2075"/>
                  </a:cubicBezTo>
                  <a:cubicBezTo>
                    <a:pt x="4595" y="1961"/>
                    <a:pt x="4563" y="1884"/>
                    <a:pt x="4493" y="1763"/>
                  </a:cubicBezTo>
                  <a:cubicBezTo>
                    <a:pt x="4423" y="1642"/>
                    <a:pt x="4251" y="1439"/>
                    <a:pt x="4143" y="1439"/>
                  </a:cubicBezTo>
                  <a:cubicBezTo>
                    <a:pt x="4035" y="1439"/>
                    <a:pt x="3875" y="1464"/>
                    <a:pt x="3786" y="1464"/>
                  </a:cubicBezTo>
                  <a:cubicBezTo>
                    <a:pt x="3697" y="1464"/>
                    <a:pt x="3602" y="1464"/>
                    <a:pt x="3519" y="1280"/>
                  </a:cubicBezTo>
                  <a:cubicBezTo>
                    <a:pt x="3436" y="1095"/>
                    <a:pt x="3283" y="968"/>
                    <a:pt x="3252" y="885"/>
                  </a:cubicBezTo>
                  <a:cubicBezTo>
                    <a:pt x="3220" y="802"/>
                    <a:pt x="3118" y="465"/>
                    <a:pt x="3029" y="427"/>
                  </a:cubicBezTo>
                  <a:cubicBezTo>
                    <a:pt x="2940" y="389"/>
                    <a:pt x="2819" y="389"/>
                    <a:pt x="2749" y="459"/>
                  </a:cubicBezTo>
                  <a:cubicBezTo>
                    <a:pt x="2679" y="529"/>
                    <a:pt x="2609" y="414"/>
                    <a:pt x="2609" y="331"/>
                  </a:cubicBezTo>
                  <a:cubicBezTo>
                    <a:pt x="2609" y="249"/>
                    <a:pt x="2386" y="0"/>
                    <a:pt x="2386" y="109"/>
                  </a:cubicBezTo>
                  <a:cubicBezTo>
                    <a:pt x="2386" y="217"/>
                    <a:pt x="2240" y="293"/>
                    <a:pt x="2144" y="293"/>
                  </a:cubicBezTo>
                  <a:cubicBezTo>
                    <a:pt x="2081" y="293"/>
                    <a:pt x="1972" y="516"/>
                    <a:pt x="1909" y="662"/>
                  </a:cubicBezTo>
                  <a:cubicBezTo>
                    <a:pt x="1928" y="688"/>
                    <a:pt x="1947" y="707"/>
                    <a:pt x="1960" y="720"/>
                  </a:cubicBezTo>
                  <a:cubicBezTo>
                    <a:pt x="2023" y="783"/>
                    <a:pt x="2138" y="1082"/>
                    <a:pt x="2138" y="1324"/>
                  </a:cubicBezTo>
                  <a:cubicBezTo>
                    <a:pt x="2138" y="1566"/>
                    <a:pt x="2354" y="1750"/>
                    <a:pt x="2437" y="1750"/>
                  </a:cubicBezTo>
                  <a:cubicBezTo>
                    <a:pt x="2437" y="1750"/>
                    <a:pt x="2392" y="1954"/>
                    <a:pt x="2577" y="2012"/>
                  </a:cubicBezTo>
                  <a:cubicBezTo>
                    <a:pt x="2577" y="2012"/>
                    <a:pt x="2412" y="2393"/>
                    <a:pt x="2272" y="2425"/>
                  </a:cubicBezTo>
                  <a:cubicBezTo>
                    <a:pt x="2131" y="2457"/>
                    <a:pt x="2036" y="2476"/>
                    <a:pt x="2036" y="2546"/>
                  </a:cubicBezTo>
                  <a:cubicBezTo>
                    <a:pt x="2036" y="2623"/>
                    <a:pt x="1839" y="2788"/>
                    <a:pt x="1508" y="2788"/>
                  </a:cubicBezTo>
                  <a:cubicBezTo>
                    <a:pt x="1508" y="2788"/>
                    <a:pt x="1450" y="2852"/>
                    <a:pt x="1450" y="2922"/>
                  </a:cubicBezTo>
                  <a:cubicBezTo>
                    <a:pt x="1450" y="2992"/>
                    <a:pt x="1501" y="3259"/>
                    <a:pt x="1285" y="3259"/>
                  </a:cubicBezTo>
                  <a:cubicBezTo>
                    <a:pt x="1075" y="3259"/>
                    <a:pt x="1031" y="3189"/>
                    <a:pt x="860" y="3259"/>
                  </a:cubicBezTo>
                  <a:cubicBezTo>
                    <a:pt x="688" y="3329"/>
                    <a:pt x="440" y="3265"/>
                    <a:pt x="300" y="3265"/>
                  </a:cubicBezTo>
                  <a:cubicBezTo>
                    <a:pt x="160" y="3265"/>
                    <a:pt x="0" y="3514"/>
                    <a:pt x="160" y="3673"/>
                  </a:cubicBezTo>
                  <a:cubicBezTo>
                    <a:pt x="319" y="3832"/>
                    <a:pt x="586" y="3838"/>
                    <a:pt x="510" y="4233"/>
                  </a:cubicBezTo>
                  <a:cubicBezTo>
                    <a:pt x="510" y="4233"/>
                    <a:pt x="389" y="4341"/>
                    <a:pt x="389" y="4411"/>
                  </a:cubicBezTo>
                  <a:cubicBezTo>
                    <a:pt x="389" y="4481"/>
                    <a:pt x="573" y="4532"/>
                    <a:pt x="681" y="4589"/>
                  </a:cubicBezTo>
                  <a:cubicBezTo>
                    <a:pt x="790" y="4646"/>
                    <a:pt x="853" y="4704"/>
                    <a:pt x="853" y="4704"/>
                  </a:cubicBezTo>
                  <a:cubicBezTo>
                    <a:pt x="853" y="4704"/>
                    <a:pt x="599" y="4761"/>
                    <a:pt x="516" y="4761"/>
                  </a:cubicBezTo>
                  <a:cubicBezTo>
                    <a:pt x="446" y="4761"/>
                    <a:pt x="223" y="4977"/>
                    <a:pt x="58" y="5060"/>
                  </a:cubicBezTo>
                  <a:cubicBezTo>
                    <a:pt x="96" y="5066"/>
                    <a:pt x="153" y="5085"/>
                    <a:pt x="274" y="5200"/>
                  </a:cubicBezTo>
                  <a:cubicBezTo>
                    <a:pt x="440" y="5372"/>
                    <a:pt x="395" y="5321"/>
                    <a:pt x="624" y="5219"/>
                  </a:cubicBezTo>
                  <a:cubicBezTo>
                    <a:pt x="853" y="5117"/>
                    <a:pt x="1266" y="5391"/>
                    <a:pt x="1323" y="5391"/>
                  </a:cubicBezTo>
                  <a:cubicBezTo>
                    <a:pt x="1381" y="5391"/>
                    <a:pt x="1412" y="5213"/>
                    <a:pt x="1450" y="5257"/>
                  </a:cubicBezTo>
                  <a:cubicBezTo>
                    <a:pt x="1495" y="5295"/>
                    <a:pt x="1559" y="5257"/>
                    <a:pt x="1559" y="5257"/>
                  </a:cubicBezTo>
                  <a:cubicBezTo>
                    <a:pt x="1680" y="5105"/>
                    <a:pt x="1762" y="5117"/>
                    <a:pt x="1762" y="5117"/>
                  </a:cubicBezTo>
                  <a:cubicBezTo>
                    <a:pt x="2112" y="5257"/>
                    <a:pt x="2227" y="5175"/>
                    <a:pt x="2227" y="5175"/>
                  </a:cubicBezTo>
                  <a:cubicBezTo>
                    <a:pt x="2252" y="5111"/>
                    <a:pt x="2182" y="4984"/>
                    <a:pt x="2125" y="4926"/>
                  </a:cubicBezTo>
                  <a:cubicBezTo>
                    <a:pt x="2074" y="4875"/>
                    <a:pt x="2023" y="4888"/>
                    <a:pt x="2023" y="4818"/>
                  </a:cubicBezTo>
                  <a:cubicBezTo>
                    <a:pt x="2023" y="4754"/>
                    <a:pt x="1972" y="4615"/>
                    <a:pt x="1972" y="4589"/>
                  </a:cubicBezTo>
                  <a:cubicBezTo>
                    <a:pt x="1972" y="4557"/>
                    <a:pt x="2023" y="4430"/>
                    <a:pt x="1985" y="4360"/>
                  </a:cubicBezTo>
                  <a:cubicBezTo>
                    <a:pt x="1947" y="4296"/>
                    <a:pt x="1832" y="4315"/>
                    <a:pt x="1864" y="4201"/>
                  </a:cubicBezTo>
                  <a:cubicBezTo>
                    <a:pt x="1902" y="4093"/>
                    <a:pt x="1947" y="4125"/>
                    <a:pt x="1985" y="4125"/>
                  </a:cubicBezTo>
                  <a:cubicBezTo>
                    <a:pt x="1922" y="3863"/>
                    <a:pt x="2176" y="3634"/>
                    <a:pt x="2208" y="3634"/>
                  </a:cubicBezTo>
                  <a:cubicBezTo>
                    <a:pt x="2246" y="3634"/>
                    <a:pt x="2259" y="3494"/>
                    <a:pt x="2361" y="3424"/>
                  </a:cubicBezTo>
                  <a:cubicBezTo>
                    <a:pt x="2456" y="3354"/>
                    <a:pt x="2641" y="3418"/>
                    <a:pt x="2685" y="3380"/>
                  </a:cubicBezTo>
                  <a:cubicBezTo>
                    <a:pt x="2723" y="3335"/>
                    <a:pt x="2641" y="3284"/>
                    <a:pt x="2692" y="3234"/>
                  </a:cubicBezTo>
                  <a:cubicBezTo>
                    <a:pt x="2749" y="3176"/>
                    <a:pt x="2870" y="3189"/>
                    <a:pt x="2889" y="3189"/>
                  </a:cubicBezTo>
                  <a:cubicBezTo>
                    <a:pt x="2908" y="3189"/>
                    <a:pt x="2991" y="3087"/>
                    <a:pt x="3048" y="3074"/>
                  </a:cubicBezTo>
                  <a:cubicBezTo>
                    <a:pt x="3112" y="3062"/>
                    <a:pt x="3131" y="2877"/>
                    <a:pt x="3309" y="2845"/>
                  </a:cubicBezTo>
                  <a:cubicBezTo>
                    <a:pt x="3481" y="2813"/>
                    <a:pt x="3468" y="2998"/>
                    <a:pt x="3576" y="2998"/>
                  </a:cubicBezTo>
                  <a:cubicBezTo>
                    <a:pt x="3678" y="2998"/>
                    <a:pt x="3869" y="3068"/>
                    <a:pt x="3901" y="3068"/>
                  </a:cubicBezTo>
                  <a:cubicBezTo>
                    <a:pt x="3933" y="3068"/>
                    <a:pt x="3933" y="3030"/>
                    <a:pt x="3933" y="3030"/>
                  </a:cubicBezTo>
                  <a:cubicBezTo>
                    <a:pt x="3958" y="3030"/>
                    <a:pt x="3984" y="3023"/>
                    <a:pt x="4003" y="3023"/>
                  </a:cubicBezTo>
                  <a:cubicBezTo>
                    <a:pt x="4047" y="2915"/>
                    <a:pt x="4098" y="2801"/>
                    <a:pt x="4117" y="2782"/>
                  </a:cubicBezTo>
                  <a:cubicBezTo>
                    <a:pt x="4155" y="2750"/>
                    <a:pt x="4385" y="2521"/>
                    <a:pt x="4346" y="2374"/>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85" name="Freeform 498"/>
            <p:cNvSpPr>
              <a:spLocks noChangeArrowheads="1"/>
            </p:cNvSpPr>
            <p:nvPr/>
          </p:nvSpPr>
          <p:spPr bwMode="auto">
            <a:xfrm>
              <a:off x="17269349" y="8970608"/>
              <a:ext cx="2432046" cy="2124215"/>
            </a:xfrm>
            <a:custGeom>
              <a:avLst/>
              <a:gdLst>
                <a:gd name="T0" fmla="*/ 2609 w 4736"/>
                <a:gd name="T1" fmla="*/ 70 h 4138"/>
                <a:gd name="T2" fmla="*/ 2444 w 4736"/>
                <a:gd name="T3" fmla="*/ 592 h 4138"/>
                <a:gd name="T4" fmla="*/ 1833 w 4736"/>
                <a:gd name="T5" fmla="*/ 1056 h 4138"/>
                <a:gd name="T6" fmla="*/ 1489 w 4736"/>
                <a:gd name="T7" fmla="*/ 1515 h 4138"/>
                <a:gd name="T8" fmla="*/ 1852 w 4736"/>
                <a:gd name="T9" fmla="*/ 1954 h 4138"/>
                <a:gd name="T10" fmla="*/ 1044 w 4736"/>
                <a:gd name="T11" fmla="*/ 1827 h 4138"/>
                <a:gd name="T12" fmla="*/ 776 w 4736"/>
                <a:gd name="T13" fmla="*/ 1585 h 4138"/>
                <a:gd name="T14" fmla="*/ 464 w 4736"/>
                <a:gd name="T15" fmla="*/ 1782 h 4138"/>
                <a:gd name="T16" fmla="*/ 490 w 4736"/>
                <a:gd name="T17" fmla="*/ 2138 h 4138"/>
                <a:gd name="T18" fmla="*/ 343 w 4736"/>
                <a:gd name="T19" fmla="*/ 2749 h 4138"/>
                <a:gd name="T20" fmla="*/ 0 w 4736"/>
                <a:gd name="T21" fmla="*/ 3398 h 4138"/>
                <a:gd name="T22" fmla="*/ 572 w 4736"/>
                <a:gd name="T23" fmla="*/ 3583 h 4138"/>
                <a:gd name="T24" fmla="*/ 668 w 4736"/>
                <a:gd name="T25" fmla="*/ 3430 h 4138"/>
                <a:gd name="T26" fmla="*/ 795 w 4736"/>
                <a:gd name="T27" fmla="*/ 3316 h 4138"/>
                <a:gd name="T28" fmla="*/ 929 w 4736"/>
                <a:gd name="T29" fmla="*/ 3227 h 4138"/>
                <a:gd name="T30" fmla="*/ 1094 w 4736"/>
                <a:gd name="T31" fmla="*/ 3354 h 4138"/>
                <a:gd name="T32" fmla="*/ 1069 w 4736"/>
                <a:gd name="T33" fmla="*/ 3653 h 4138"/>
                <a:gd name="T34" fmla="*/ 1228 w 4736"/>
                <a:gd name="T35" fmla="*/ 3748 h 4138"/>
                <a:gd name="T36" fmla="*/ 1623 w 4736"/>
                <a:gd name="T37" fmla="*/ 3882 h 4138"/>
                <a:gd name="T38" fmla="*/ 2049 w 4736"/>
                <a:gd name="T39" fmla="*/ 4111 h 4138"/>
                <a:gd name="T40" fmla="*/ 2431 w 4736"/>
                <a:gd name="T41" fmla="*/ 4118 h 4138"/>
                <a:gd name="T42" fmla="*/ 2654 w 4736"/>
                <a:gd name="T43" fmla="*/ 3990 h 4138"/>
                <a:gd name="T44" fmla="*/ 2844 w 4736"/>
                <a:gd name="T45" fmla="*/ 3895 h 4138"/>
                <a:gd name="T46" fmla="*/ 3175 w 4736"/>
                <a:gd name="T47" fmla="*/ 3869 h 4138"/>
                <a:gd name="T48" fmla="*/ 3271 w 4736"/>
                <a:gd name="T49" fmla="*/ 3577 h 4138"/>
                <a:gd name="T50" fmla="*/ 3188 w 4736"/>
                <a:gd name="T51" fmla="*/ 3519 h 4138"/>
                <a:gd name="T52" fmla="*/ 3519 w 4736"/>
                <a:gd name="T53" fmla="*/ 3316 h 4138"/>
                <a:gd name="T54" fmla="*/ 3806 w 4736"/>
                <a:gd name="T55" fmla="*/ 3004 h 4138"/>
                <a:gd name="T56" fmla="*/ 3844 w 4736"/>
                <a:gd name="T57" fmla="*/ 2921 h 4138"/>
                <a:gd name="T58" fmla="*/ 4066 w 4736"/>
                <a:gd name="T59" fmla="*/ 2787 h 4138"/>
                <a:gd name="T60" fmla="*/ 4149 w 4736"/>
                <a:gd name="T61" fmla="*/ 2775 h 4138"/>
                <a:gd name="T62" fmla="*/ 4442 w 4736"/>
                <a:gd name="T63" fmla="*/ 1916 h 4138"/>
                <a:gd name="T64" fmla="*/ 3519 w 4736"/>
                <a:gd name="T65" fmla="*/ 1763 h 4138"/>
                <a:gd name="T66" fmla="*/ 3526 w 4736"/>
                <a:gd name="T67" fmla="*/ 827 h 4138"/>
                <a:gd name="T68" fmla="*/ 2940 w 4736"/>
                <a:gd name="T69" fmla="*/ 121 h 4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6" h="4138">
                  <a:moveTo>
                    <a:pt x="2609" y="70"/>
                  </a:moveTo>
                  <a:lnTo>
                    <a:pt x="2609" y="70"/>
                  </a:lnTo>
                  <a:cubicBezTo>
                    <a:pt x="2514" y="159"/>
                    <a:pt x="2666" y="299"/>
                    <a:pt x="2717" y="420"/>
                  </a:cubicBezTo>
                  <a:cubicBezTo>
                    <a:pt x="2775" y="547"/>
                    <a:pt x="2552" y="592"/>
                    <a:pt x="2444" y="592"/>
                  </a:cubicBezTo>
                  <a:cubicBezTo>
                    <a:pt x="2335" y="592"/>
                    <a:pt x="2202" y="764"/>
                    <a:pt x="2094" y="789"/>
                  </a:cubicBezTo>
                  <a:cubicBezTo>
                    <a:pt x="1992" y="821"/>
                    <a:pt x="1903" y="980"/>
                    <a:pt x="1833" y="1056"/>
                  </a:cubicBezTo>
                  <a:cubicBezTo>
                    <a:pt x="1756" y="1126"/>
                    <a:pt x="1743" y="1234"/>
                    <a:pt x="1743" y="1298"/>
                  </a:cubicBezTo>
                  <a:cubicBezTo>
                    <a:pt x="1743" y="1362"/>
                    <a:pt x="1527" y="1413"/>
                    <a:pt x="1489" y="1515"/>
                  </a:cubicBezTo>
                  <a:cubicBezTo>
                    <a:pt x="1451" y="1616"/>
                    <a:pt x="1584" y="1610"/>
                    <a:pt x="1680" y="1635"/>
                  </a:cubicBezTo>
                  <a:cubicBezTo>
                    <a:pt x="1782" y="1667"/>
                    <a:pt x="1922" y="1877"/>
                    <a:pt x="1852" y="1954"/>
                  </a:cubicBezTo>
                  <a:cubicBezTo>
                    <a:pt x="1775" y="2024"/>
                    <a:pt x="1514" y="1954"/>
                    <a:pt x="1355" y="1954"/>
                  </a:cubicBezTo>
                  <a:cubicBezTo>
                    <a:pt x="1196" y="1954"/>
                    <a:pt x="1113" y="1827"/>
                    <a:pt x="1044" y="1827"/>
                  </a:cubicBezTo>
                  <a:cubicBezTo>
                    <a:pt x="973" y="1827"/>
                    <a:pt x="903" y="1756"/>
                    <a:pt x="903" y="1680"/>
                  </a:cubicBezTo>
                  <a:cubicBezTo>
                    <a:pt x="903" y="1604"/>
                    <a:pt x="852" y="1508"/>
                    <a:pt x="776" y="1585"/>
                  </a:cubicBezTo>
                  <a:cubicBezTo>
                    <a:pt x="700" y="1661"/>
                    <a:pt x="802" y="1782"/>
                    <a:pt x="802" y="1782"/>
                  </a:cubicBezTo>
                  <a:cubicBezTo>
                    <a:pt x="744" y="1839"/>
                    <a:pt x="560" y="1782"/>
                    <a:pt x="464" y="1782"/>
                  </a:cubicBezTo>
                  <a:cubicBezTo>
                    <a:pt x="407" y="1782"/>
                    <a:pt x="337" y="1845"/>
                    <a:pt x="286" y="1896"/>
                  </a:cubicBezTo>
                  <a:cubicBezTo>
                    <a:pt x="369" y="1966"/>
                    <a:pt x="445" y="2062"/>
                    <a:pt x="490" y="2138"/>
                  </a:cubicBezTo>
                  <a:cubicBezTo>
                    <a:pt x="560" y="2259"/>
                    <a:pt x="592" y="2336"/>
                    <a:pt x="560" y="2450"/>
                  </a:cubicBezTo>
                  <a:cubicBezTo>
                    <a:pt x="528" y="2565"/>
                    <a:pt x="305" y="2603"/>
                    <a:pt x="343" y="2749"/>
                  </a:cubicBezTo>
                  <a:cubicBezTo>
                    <a:pt x="382" y="2896"/>
                    <a:pt x="152" y="3125"/>
                    <a:pt x="114" y="3157"/>
                  </a:cubicBezTo>
                  <a:cubicBezTo>
                    <a:pt x="95" y="3176"/>
                    <a:pt x="44" y="3290"/>
                    <a:pt x="0" y="3398"/>
                  </a:cubicBezTo>
                  <a:cubicBezTo>
                    <a:pt x="165" y="3379"/>
                    <a:pt x="159" y="3456"/>
                    <a:pt x="159" y="3456"/>
                  </a:cubicBezTo>
                  <a:cubicBezTo>
                    <a:pt x="216" y="3729"/>
                    <a:pt x="541" y="3615"/>
                    <a:pt x="572" y="3583"/>
                  </a:cubicBezTo>
                  <a:cubicBezTo>
                    <a:pt x="604" y="3551"/>
                    <a:pt x="528" y="3430"/>
                    <a:pt x="547" y="3405"/>
                  </a:cubicBezTo>
                  <a:cubicBezTo>
                    <a:pt x="572" y="3379"/>
                    <a:pt x="642" y="3430"/>
                    <a:pt x="668" y="3430"/>
                  </a:cubicBezTo>
                  <a:cubicBezTo>
                    <a:pt x="693" y="3430"/>
                    <a:pt x="865" y="3475"/>
                    <a:pt x="865" y="3417"/>
                  </a:cubicBezTo>
                  <a:cubicBezTo>
                    <a:pt x="865" y="3360"/>
                    <a:pt x="763" y="3316"/>
                    <a:pt x="795" y="3316"/>
                  </a:cubicBezTo>
                  <a:cubicBezTo>
                    <a:pt x="827" y="3316"/>
                    <a:pt x="840" y="3188"/>
                    <a:pt x="840" y="3188"/>
                  </a:cubicBezTo>
                  <a:cubicBezTo>
                    <a:pt x="840" y="3188"/>
                    <a:pt x="884" y="3227"/>
                    <a:pt x="929" y="3227"/>
                  </a:cubicBezTo>
                  <a:cubicBezTo>
                    <a:pt x="980" y="3227"/>
                    <a:pt x="929" y="3417"/>
                    <a:pt x="993" y="3354"/>
                  </a:cubicBezTo>
                  <a:cubicBezTo>
                    <a:pt x="1056" y="3290"/>
                    <a:pt x="1094" y="3354"/>
                    <a:pt x="1094" y="3354"/>
                  </a:cubicBezTo>
                  <a:cubicBezTo>
                    <a:pt x="1094" y="3551"/>
                    <a:pt x="929" y="3398"/>
                    <a:pt x="814" y="3513"/>
                  </a:cubicBezTo>
                  <a:cubicBezTo>
                    <a:pt x="700" y="3627"/>
                    <a:pt x="986" y="3627"/>
                    <a:pt x="1069" y="3653"/>
                  </a:cubicBezTo>
                  <a:cubicBezTo>
                    <a:pt x="1152" y="3678"/>
                    <a:pt x="1069" y="3545"/>
                    <a:pt x="1215" y="3570"/>
                  </a:cubicBezTo>
                  <a:cubicBezTo>
                    <a:pt x="1362" y="3602"/>
                    <a:pt x="1228" y="3653"/>
                    <a:pt x="1228" y="3748"/>
                  </a:cubicBezTo>
                  <a:cubicBezTo>
                    <a:pt x="1228" y="3850"/>
                    <a:pt x="1311" y="3831"/>
                    <a:pt x="1311" y="3831"/>
                  </a:cubicBezTo>
                  <a:cubicBezTo>
                    <a:pt x="1616" y="3780"/>
                    <a:pt x="1483" y="3908"/>
                    <a:pt x="1623" y="3882"/>
                  </a:cubicBezTo>
                  <a:cubicBezTo>
                    <a:pt x="1763" y="3857"/>
                    <a:pt x="1820" y="3952"/>
                    <a:pt x="1820" y="3952"/>
                  </a:cubicBezTo>
                  <a:cubicBezTo>
                    <a:pt x="1973" y="4022"/>
                    <a:pt x="1985" y="4137"/>
                    <a:pt x="2049" y="4111"/>
                  </a:cubicBezTo>
                  <a:cubicBezTo>
                    <a:pt x="2151" y="4009"/>
                    <a:pt x="2291" y="4022"/>
                    <a:pt x="2291" y="4022"/>
                  </a:cubicBezTo>
                  <a:cubicBezTo>
                    <a:pt x="2374" y="4003"/>
                    <a:pt x="2380" y="4118"/>
                    <a:pt x="2431" y="4118"/>
                  </a:cubicBezTo>
                  <a:cubicBezTo>
                    <a:pt x="2463" y="4118"/>
                    <a:pt x="2495" y="4054"/>
                    <a:pt x="2539" y="4022"/>
                  </a:cubicBezTo>
                  <a:cubicBezTo>
                    <a:pt x="2577" y="3990"/>
                    <a:pt x="2635" y="4003"/>
                    <a:pt x="2654" y="3990"/>
                  </a:cubicBezTo>
                  <a:cubicBezTo>
                    <a:pt x="2679" y="3958"/>
                    <a:pt x="2755" y="4028"/>
                    <a:pt x="2800" y="4028"/>
                  </a:cubicBezTo>
                  <a:cubicBezTo>
                    <a:pt x="2851" y="4028"/>
                    <a:pt x="2794" y="3869"/>
                    <a:pt x="2844" y="3895"/>
                  </a:cubicBezTo>
                  <a:cubicBezTo>
                    <a:pt x="2895" y="3920"/>
                    <a:pt x="3004" y="3850"/>
                    <a:pt x="3067" y="3825"/>
                  </a:cubicBezTo>
                  <a:cubicBezTo>
                    <a:pt x="3125" y="3799"/>
                    <a:pt x="3144" y="3869"/>
                    <a:pt x="3175" y="3869"/>
                  </a:cubicBezTo>
                  <a:cubicBezTo>
                    <a:pt x="3207" y="3869"/>
                    <a:pt x="3277" y="3710"/>
                    <a:pt x="3245" y="3685"/>
                  </a:cubicBezTo>
                  <a:cubicBezTo>
                    <a:pt x="3220" y="3653"/>
                    <a:pt x="3271" y="3609"/>
                    <a:pt x="3271" y="3577"/>
                  </a:cubicBezTo>
                  <a:cubicBezTo>
                    <a:pt x="3271" y="3551"/>
                    <a:pt x="3163" y="3609"/>
                    <a:pt x="3118" y="3609"/>
                  </a:cubicBezTo>
                  <a:cubicBezTo>
                    <a:pt x="3074" y="3609"/>
                    <a:pt x="3118" y="3500"/>
                    <a:pt x="3188" y="3519"/>
                  </a:cubicBezTo>
                  <a:cubicBezTo>
                    <a:pt x="3258" y="3538"/>
                    <a:pt x="3335" y="3373"/>
                    <a:pt x="3354" y="3316"/>
                  </a:cubicBezTo>
                  <a:cubicBezTo>
                    <a:pt x="3373" y="3258"/>
                    <a:pt x="3468" y="3316"/>
                    <a:pt x="3519" y="3316"/>
                  </a:cubicBezTo>
                  <a:cubicBezTo>
                    <a:pt x="3570" y="3316"/>
                    <a:pt x="3634" y="3067"/>
                    <a:pt x="3634" y="3067"/>
                  </a:cubicBezTo>
                  <a:cubicBezTo>
                    <a:pt x="3761" y="3112"/>
                    <a:pt x="3755" y="2953"/>
                    <a:pt x="3806" y="3004"/>
                  </a:cubicBezTo>
                  <a:cubicBezTo>
                    <a:pt x="3856" y="3055"/>
                    <a:pt x="3895" y="3036"/>
                    <a:pt x="3895" y="3036"/>
                  </a:cubicBezTo>
                  <a:cubicBezTo>
                    <a:pt x="3907" y="3016"/>
                    <a:pt x="3831" y="2972"/>
                    <a:pt x="3844" y="2921"/>
                  </a:cubicBezTo>
                  <a:cubicBezTo>
                    <a:pt x="3856" y="2845"/>
                    <a:pt x="3958" y="2749"/>
                    <a:pt x="3990" y="2730"/>
                  </a:cubicBezTo>
                  <a:cubicBezTo>
                    <a:pt x="4048" y="2698"/>
                    <a:pt x="4028" y="2762"/>
                    <a:pt x="4066" y="2787"/>
                  </a:cubicBezTo>
                  <a:cubicBezTo>
                    <a:pt x="4105" y="2807"/>
                    <a:pt x="4111" y="2679"/>
                    <a:pt x="4111" y="2736"/>
                  </a:cubicBezTo>
                  <a:cubicBezTo>
                    <a:pt x="4111" y="2794"/>
                    <a:pt x="4149" y="2775"/>
                    <a:pt x="4149" y="2775"/>
                  </a:cubicBezTo>
                  <a:cubicBezTo>
                    <a:pt x="4168" y="2692"/>
                    <a:pt x="4353" y="2603"/>
                    <a:pt x="4353" y="2603"/>
                  </a:cubicBezTo>
                  <a:cubicBezTo>
                    <a:pt x="4264" y="2514"/>
                    <a:pt x="4735" y="2094"/>
                    <a:pt x="4442" y="1916"/>
                  </a:cubicBezTo>
                  <a:cubicBezTo>
                    <a:pt x="4308" y="1839"/>
                    <a:pt x="4117" y="2011"/>
                    <a:pt x="3977" y="1979"/>
                  </a:cubicBezTo>
                  <a:cubicBezTo>
                    <a:pt x="3837" y="1954"/>
                    <a:pt x="3710" y="1827"/>
                    <a:pt x="3519" y="1763"/>
                  </a:cubicBezTo>
                  <a:cubicBezTo>
                    <a:pt x="3328" y="1699"/>
                    <a:pt x="3290" y="1336"/>
                    <a:pt x="3290" y="1273"/>
                  </a:cubicBezTo>
                  <a:cubicBezTo>
                    <a:pt x="3290" y="1203"/>
                    <a:pt x="3526" y="827"/>
                    <a:pt x="3526" y="827"/>
                  </a:cubicBezTo>
                  <a:cubicBezTo>
                    <a:pt x="3583" y="598"/>
                    <a:pt x="3169" y="617"/>
                    <a:pt x="3067" y="426"/>
                  </a:cubicBezTo>
                  <a:cubicBezTo>
                    <a:pt x="2991" y="394"/>
                    <a:pt x="2953" y="229"/>
                    <a:pt x="2940" y="121"/>
                  </a:cubicBezTo>
                  <a:cubicBezTo>
                    <a:pt x="2768" y="134"/>
                    <a:pt x="2679" y="0"/>
                    <a:pt x="2609" y="70"/>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86" name="Freeform 499"/>
            <p:cNvSpPr>
              <a:spLocks noChangeArrowheads="1"/>
            </p:cNvSpPr>
            <p:nvPr/>
          </p:nvSpPr>
          <p:spPr bwMode="auto">
            <a:xfrm>
              <a:off x="15525704" y="7321962"/>
              <a:ext cx="1811579" cy="2264622"/>
            </a:xfrm>
            <a:custGeom>
              <a:avLst/>
              <a:gdLst>
                <a:gd name="T0" fmla="*/ 3258 w 3526"/>
                <a:gd name="T1" fmla="*/ 3532 h 4411"/>
                <a:gd name="T2" fmla="*/ 3258 w 3526"/>
                <a:gd name="T3" fmla="*/ 3532 h 4411"/>
                <a:gd name="T4" fmla="*/ 3525 w 3526"/>
                <a:gd name="T5" fmla="*/ 3181 h 4411"/>
                <a:gd name="T6" fmla="*/ 3321 w 3526"/>
                <a:gd name="T7" fmla="*/ 3092 h 4411"/>
                <a:gd name="T8" fmla="*/ 3111 w 3526"/>
                <a:gd name="T9" fmla="*/ 2882 h 4411"/>
                <a:gd name="T10" fmla="*/ 2685 w 3526"/>
                <a:gd name="T11" fmla="*/ 2825 h 4411"/>
                <a:gd name="T12" fmla="*/ 2589 w 3526"/>
                <a:gd name="T13" fmla="*/ 2386 h 4411"/>
                <a:gd name="T14" fmla="*/ 2392 w 3526"/>
                <a:gd name="T15" fmla="*/ 1711 h 4411"/>
                <a:gd name="T16" fmla="*/ 2398 w 3526"/>
                <a:gd name="T17" fmla="*/ 1234 h 4411"/>
                <a:gd name="T18" fmla="*/ 2634 w 3526"/>
                <a:gd name="T19" fmla="*/ 1030 h 4411"/>
                <a:gd name="T20" fmla="*/ 2583 w 3526"/>
                <a:gd name="T21" fmla="*/ 630 h 4411"/>
                <a:gd name="T22" fmla="*/ 2048 w 3526"/>
                <a:gd name="T23" fmla="*/ 179 h 4411"/>
                <a:gd name="T24" fmla="*/ 1348 w 3526"/>
                <a:gd name="T25" fmla="*/ 115 h 4411"/>
                <a:gd name="T26" fmla="*/ 706 w 3526"/>
                <a:gd name="T27" fmla="*/ 382 h 4411"/>
                <a:gd name="T28" fmla="*/ 235 w 3526"/>
                <a:gd name="T29" fmla="*/ 834 h 4411"/>
                <a:gd name="T30" fmla="*/ 591 w 3526"/>
                <a:gd name="T31" fmla="*/ 1126 h 4411"/>
                <a:gd name="T32" fmla="*/ 661 w 3526"/>
                <a:gd name="T33" fmla="*/ 1686 h 4411"/>
                <a:gd name="T34" fmla="*/ 591 w 3526"/>
                <a:gd name="T35" fmla="*/ 2214 h 4411"/>
                <a:gd name="T36" fmla="*/ 591 w 3526"/>
                <a:gd name="T37" fmla="*/ 2749 h 4411"/>
                <a:gd name="T38" fmla="*/ 140 w 3526"/>
                <a:gd name="T39" fmla="*/ 3162 h 4411"/>
                <a:gd name="T40" fmla="*/ 0 w 3526"/>
                <a:gd name="T41" fmla="*/ 3691 h 4411"/>
                <a:gd name="T42" fmla="*/ 38 w 3526"/>
                <a:gd name="T43" fmla="*/ 3862 h 4411"/>
                <a:gd name="T44" fmla="*/ 102 w 3526"/>
                <a:gd name="T45" fmla="*/ 4263 h 4411"/>
                <a:gd name="T46" fmla="*/ 337 w 3526"/>
                <a:gd name="T47" fmla="*/ 4372 h 4411"/>
                <a:gd name="T48" fmla="*/ 578 w 3526"/>
                <a:gd name="T49" fmla="*/ 4181 h 4411"/>
                <a:gd name="T50" fmla="*/ 973 w 3526"/>
                <a:gd name="T51" fmla="*/ 3735 h 4411"/>
                <a:gd name="T52" fmla="*/ 1017 w 3526"/>
                <a:gd name="T53" fmla="*/ 3913 h 4411"/>
                <a:gd name="T54" fmla="*/ 1304 w 3526"/>
                <a:gd name="T55" fmla="*/ 4244 h 4411"/>
                <a:gd name="T56" fmla="*/ 1539 w 3526"/>
                <a:gd name="T57" fmla="*/ 3875 h 4411"/>
                <a:gd name="T58" fmla="*/ 1781 w 3526"/>
                <a:gd name="T59" fmla="*/ 3691 h 4411"/>
                <a:gd name="T60" fmla="*/ 2004 w 3526"/>
                <a:gd name="T61" fmla="*/ 3913 h 4411"/>
                <a:gd name="T62" fmla="*/ 2144 w 3526"/>
                <a:gd name="T63" fmla="*/ 4041 h 4411"/>
                <a:gd name="T64" fmla="*/ 2424 w 3526"/>
                <a:gd name="T65" fmla="*/ 4009 h 4411"/>
                <a:gd name="T66" fmla="*/ 2558 w 3526"/>
                <a:gd name="T67" fmla="*/ 4225 h 4411"/>
                <a:gd name="T68" fmla="*/ 2717 w 3526"/>
                <a:gd name="T69" fmla="*/ 4066 h 4411"/>
                <a:gd name="T70" fmla="*/ 3258 w 3526"/>
                <a:gd name="T71" fmla="*/ 3532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6" h="4411">
                  <a:moveTo>
                    <a:pt x="3258" y="3532"/>
                  </a:moveTo>
                  <a:lnTo>
                    <a:pt x="3258" y="3532"/>
                  </a:lnTo>
                  <a:cubicBezTo>
                    <a:pt x="3258" y="3302"/>
                    <a:pt x="3474" y="3372"/>
                    <a:pt x="3525" y="3181"/>
                  </a:cubicBezTo>
                  <a:cubicBezTo>
                    <a:pt x="3525" y="3181"/>
                    <a:pt x="3461" y="3137"/>
                    <a:pt x="3321" y="3092"/>
                  </a:cubicBezTo>
                  <a:cubicBezTo>
                    <a:pt x="3321" y="3092"/>
                    <a:pt x="3289" y="2882"/>
                    <a:pt x="3111" y="2882"/>
                  </a:cubicBezTo>
                  <a:cubicBezTo>
                    <a:pt x="2939" y="2882"/>
                    <a:pt x="2723" y="2965"/>
                    <a:pt x="2685" y="2825"/>
                  </a:cubicBezTo>
                  <a:cubicBezTo>
                    <a:pt x="2647" y="2685"/>
                    <a:pt x="2869" y="2494"/>
                    <a:pt x="2589" y="2386"/>
                  </a:cubicBezTo>
                  <a:cubicBezTo>
                    <a:pt x="2309" y="2278"/>
                    <a:pt x="2284" y="1813"/>
                    <a:pt x="2392" y="1711"/>
                  </a:cubicBezTo>
                  <a:cubicBezTo>
                    <a:pt x="2494" y="1603"/>
                    <a:pt x="2481" y="1317"/>
                    <a:pt x="2398" y="1234"/>
                  </a:cubicBezTo>
                  <a:cubicBezTo>
                    <a:pt x="2309" y="1145"/>
                    <a:pt x="2570" y="1088"/>
                    <a:pt x="2634" y="1030"/>
                  </a:cubicBezTo>
                  <a:cubicBezTo>
                    <a:pt x="2691" y="967"/>
                    <a:pt x="2812" y="630"/>
                    <a:pt x="2583" y="630"/>
                  </a:cubicBezTo>
                  <a:cubicBezTo>
                    <a:pt x="2354" y="630"/>
                    <a:pt x="2297" y="179"/>
                    <a:pt x="2048" y="179"/>
                  </a:cubicBezTo>
                  <a:cubicBezTo>
                    <a:pt x="1800" y="179"/>
                    <a:pt x="1463" y="229"/>
                    <a:pt x="1348" y="115"/>
                  </a:cubicBezTo>
                  <a:cubicBezTo>
                    <a:pt x="1234" y="0"/>
                    <a:pt x="565" y="115"/>
                    <a:pt x="706" y="382"/>
                  </a:cubicBezTo>
                  <a:cubicBezTo>
                    <a:pt x="839" y="624"/>
                    <a:pt x="363" y="528"/>
                    <a:pt x="235" y="834"/>
                  </a:cubicBezTo>
                  <a:cubicBezTo>
                    <a:pt x="356" y="928"/>
                    <a:pt x="432" y="1126"/>
                    <a:pt x="591" y="1126"/>
                  </a:cubicBezTo>
                  <a:cubicBezTo>
                    <a:pt x="591" y="1126"/>
                    <a:pt x="737" y="1527"/>
                    <a:pt x="661" y="1686"/>
                  </a:cubicBezTo>
                  <a:cubicBezTo>
                    <a:pt x="591" y="1845"/>
                    <a:pt x="591" y="2106"/>
                    <a:pt x="591" y="2214"/>
                  </a:cubicBezTo>
                  <a:cubicBezTo>
                    <a:pt x="591" y="2322"/>
                    <a:pt x="667" y="2666"/>
                    <a:pt x="591" y="2749"/>
                  </a:cubicBezTo>
                  <a:cubicBezTo>
                    <a:pt x="515" y="2825"/>
                    <a:pt x="140" y="3086"/>
                    <a:pt x="140" y="3162"/>
                  </a:cubicBezTo>
                  <a:cubicBezTo>
                    <a:pt x="140" y="3232"/>
                    <a:pt x="153" y="3621"/>
                    <a:pt x="0" y="3691"/>
                  </a:cubicBezTo>
                  <a:cubicBezTo>
                    <a:pt x="0" y="3754"/>
                    <a:pt x="6" y="3831"/>
                    <a:pt x="38" y="3862"/>
                  </a:cubicBezTo>
                  <a:cubicBezTo>
                    <a:pt x="96" y="3920"/>
                    <a:pt x="153" y="4161"/>
                    <a:pt x="102" y="4263"/>
                  </a:cubicBezTo>
                  <a:cubicBezTo>
                    <a:pt x="51" y="4372"/>
                    <a:pt x="185" y="4410"/>
                    <a:pt x="337" y="4372"/>
                  </a:cubicBezTo>
                  <a:cubicBezTo>
                    <a:pt x="489" y="4327"/>
                    <a:pt x="540" y="4340"/>
                    <a:pt x="578" y="4181"/>
                  </a:cubicBezTo>
                  <a:cubicBezTo>
                    <a:pt x="616" y="4028"/>
                    <a:pt x="890" y="3735"/>
                    <a:pt x="973" y="3735"/>
                  </a:cubicBezTo>
                  <a:cubicBezTo>
                    <a:pt x="1062" y="3735"/>
                    <a:pt x="928" y="3875"/>
                    <a:pt x="1017" y="3913"/>
                  </a:cubicBezTo>
                  <a:cubicBezTo>
                    <a:pt x="1087" y="3945"/>
                    <a:pt x="1221" y="4136"/>
                    <a:pt x="1304" y="4244"/>
                  </a:cubicBezTo>
                  <a:cubicBezTo>
                    <a:pt x="1367" y="4098"/>
                    <a:pt x="1476" y="3875"/>
                    <a:pt x="1539" y="3875"/>
                  </a:cubicBezTo>
                  <a:cubicBezTo>
                    <a:pt x="1635" y="3875"/>
                    <a:pt x="1781" y="3799"/>
                    <a:pt x="1781" y="3691"/>
                  </a:cubicBezTo>
                  <a:cubicBezTo>
                    <a:pt x="1781" y="3582"/>
                    <a:pt x="2004" y="3831"/>
                    <a:pt x="2004" y="3913"/>
                  </a:cubicBezTo>
                  <a:cubicBezTo>
                    <a:pt x="2004" y="3996"/>
                    <a:pt x="2074" y="4111"/>
                    <a:pt x="2144" y="4041"/>
                  </a:cubicBezTo>
                  <a:cubicBezTo>
                    <a:pt x="2214" y="3971"/>
                    <a:pt x="2335" y="3971"/>
                    <a:pt x="2424" y="4009"/>
                  </a:cubicBezTo>
                  <a:cubicBezTo>
                    <a:pt x="2468" y="4028"/>
                    <a:pt x="2513" y="4123"/>
                    <a:pt x="2558" y="4225"/>
                  </a:cubicBezTo>
                  <a:cubicBezTo>
                    <a:pt x="2596" y="4187"/>
                    <a:pt x="2647" y="4130"/>
                    <a:pt x="2717" y="4066"/>
                  </a:cubicBezTo>
                  <a:cubicBezTo>
                    <a:pt x="2850" y="3932"/>
                    <a:pt x="3258" y="3761"/>
                    <a:pt x="3258" y="3532"/>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87" name="Freeform 500"/>
            <p:cNvSpPr>
              <a:spLocks noChangeArrowheads="1"/>
            </p:cNvSpPr>
            <p:nvPr/>
          </p:nvSpPr>
          <p:spPr bwMode="auto">
            <a:xfrm>
              <a:off x="16698701" y="7518984"/>
              <a:ext cx="2481864" cy="2491084"/>
            </a:xfrm>
            <a:custGeom>
              <a:avLst/>
              <a:gdLst>
                <a:gd name="T0" fmla="*/ 2928 w 4832"/>
                <a:gd name="T1" fmla="*/ 642 h 4850"/>
                <a:gd name="T2" fmla="*/ 2928 w 4832"/>
                <a:gd name="T3" fmla="*/ 642 h 4850"/>
                <a:gd name="T4" fmla="*/ 2794 w 4832"/>
                <a:gd name="T5" fmla="*/ 477 h 4850"/>
                <a:gd name="T6" fmla="*/ 2527 w 4832"/>
                <a:gd name="T7" fmla="*/ 629 h 4850"/>
                <a:gd name="T8" fmla="*/ 2151 w 4832"/>
                <a:gd name="T9" fmla="*/ 299 h 4850"/>
                <a:gd name="T10" fmla="*/ 1845 w 4832"/>
                <a:gd name="T11" fmla="*/ 299 h 4850"/>
                <a:gd name="T12" fmla="*/ 1355 w 4832"/>
                <a:gd name="T13" fmla="*/ 667 h 4850"/>
                <a:gd name="T14" fmla="*/ 942 w 4832"/>
                <a:gd name="T15" fmla="*/ 820 h 4850"/>
                <a:gd name="T16" fmla="*/ 95 w 4832"/>
                <a:gd name="T17" fmla="*/ 807 h 4850"/>
                <a:gd name="T18" fmla="*/ 114 w 4832"/>
                <a:gd name="T19" fmla="*/ 852 h 4850"/>
                <a:gd name="T20" fmla="*/ 108 w 4832"/>
                <a:gd name="T21" fmla="*/ 1329 h 4850"/>
                <a:gd name="T22" fmla="*/ 305 w 4832"/>
                <a:gd name="T23" fmla="*/ 2004 h 4850"/>
                <a:gd name="T24" fmla="*/ 401 w 4832"/>
                <a:gd name="T25" fmla="*/ 2443 h 4850"/>
                <a:gd name="T26" fmla="*/ 827 w 4832"/>
                <a:gd name="T27" fmla="*/ 2500 h 4850"/>
                <a:gd name="T28" fmla="*/ 1037 w 4832"/>
                <a:gd name="T29" fmla="*/ 2710 h 4850"/>
                <a:gd name="T30" fmla="*/ 1241 w 4832"/>
                <a:gd name="T31" fmla="*/ 2799 h 4850"/>
                <a:gd name="T32" fmla="*/ 974 w 4832"/>
                <a:gd name="T33" fmla="*/ 3150 h 4850"/>
                <a:gd name="T34" fmla="*/ 433 w 4832"/>
                <a:gd name="T35" fmla="*/ 3684 h 4850"/>
                <a:gd name="T36" fmla="*/ 274 w 4832"/>
                <a:gd name="T37" fmla="*/ 3843 h 4850"/>
                <a:gd name="T38" fmla="*/ 363 w 4832"/>
                <a:gd name="T39" fmla="*/ 4085 h 4850"/>
                <a:gd name="T40" fmla="*/ 630 w 4832"/>
                <a:gd name="T41" fmla="*/ 4480 h 4850"/>
                <a:gd name="T42" fmla="*/ 897 w 4832"/>
                <a:gd name="T43" fmla="*/ 4664 h 4850"/>
                <a:gd name="T44" fmla="*/ 1254 w 4832"/>
                <a:gd name="T45" fmla="*/ 4639 h 4850"/>
                <a:gd name="T46" fmla="*/ 1400 w 4832"/>
                <a:gd name="T47" fmla="*/ 4721 h 4850"/>
                <a:gd name="T48" fmla="*/ 1578 w 4832"/>
                <a:gd name="T49" fmla="*/ 4607 h 4850"/>
                <a:gd name="T50" fmla="*/ 1916 w 4832"/>
                <a:gd name="T51" fmla="*/ 4607 h 4850"/>
                <a:gd name="T52" fmla="*/ 1890 w 4832"/>
                <a:gd name="T53" fmla="*/ 4410 h 4850"/>
                <a:gd name="T54" fmla="*/ 2017 w 4832"/>
                <a:gd name="T55" fmla="*/ 4505 h 4850"/>
                <a:gd name="T56" fmla="*/ 2158 w 4832"/>
                <a:gd name="T57" fmla="*/ 4652 h 4850"/>
                <a:gd name="T58" fmla="*/ 2469 w 4832"/>
                <a:gd name="T59" fmla="*/ 4779 h 4850"/>
                <a:gd name="T60" fmla="*/ 2966 w 4832"/>
                <a:gd name="T61" fmla="*/ 4779 h 4850"/>
                <a:gd name="T62" fmla="*/ 2794 w 4832"/>
                <a:gd name="T63" fmla="*/ 4460 h 4850"/>
                <a:gd name="T64" fmla="*/ 2603 w 4832"/>
                <a:gd name="T65" fmla="*/ 4340 h 4850"/>
                <a:gd name="T66" fmla="*/ 2857 w 4832"/>
                <a:gd name="T67" fmla="*/ 4123 h 4850"/>
                <a:gd name="T68" fmla="*/ 2947 w 4832"/>
                <a:gd name="T69" fmla="*/ 3881 h 4850"/>
                <a:gd name="T70" fmla="*/ 3208 w 4832"/>
                <a:gd name="T71" fmla="*/ 3614 h 4850"/>
                <a:gd name="T72" fmla="*/ 3558 w 4832"/>
                <a:gd name="T73" fmla="*/ 3417 h 4850"/>
                <a:gd name="T74" fmla="*/ 3831 w 4832"/>
                <a:gd name="T75" fmla="*/ 3245 h 4850"/>
                <a:gd name="T76" fmla="*/ 3723 w 4832"/>
                <a:gd name="T77" fmla="*/ 2895 h 4850"/>
                <a:gd name="T78" fmla="*/ 4054 w 4832"/>
                <a:gd name="T79" fmla="*/ 2946 h 4850"/>
                <a:gd name="T80" fmla="*/ 4048 w 4832"/>
                <a:gd name="T81" fmla="*/ 2882 h 4850"/>
                <a:gd name="T82" fmla="*/ 4385 w 4832"/>
                <a:gd name="T83" fmla="*/ 2799 h 4850"/>
                <a:gd name="T84" fmla="*/ 4468 w 4832"/>
                <a:gd name="T85" fmla="*/ 2723 h 4850"/>
                <a:gd name="T86" fmla="*/ 4665 w 4832"/>
                <a:gd name="T87" fmla="*/ 2176 h 4850"/>
                <a:gd name="T88" fmla="*/ 4449 w 4832"/>
                <a:gd name="T89" fmla="*/ 1864 h 4850"/>
                <a:gd name="T90" fmla="*/ 4277 w 4832"/>
                <a:gd name="T91" fmla="*/ 1597 h 4850"/>
                <a:gd name="T92" fmla="*/ 4569 w 4832"/>
                <a:gd name="T93" fmla="*/ 1259 h 4850"/>
                <a:gd name="T94" fmla="*/ 4372 w 4832"/>
                <a:gd name="T95" fmla="*/ 896 h 4850"/>
                <a:gd name="T96" fmla="*/ 4181 w 4832"/>
                <a:gd name="T97" fmla="*/ 718 h 4850"/>
                <a:gd name="T98" fmla="*/ 4181 w 4832"/>
                <a:gd name="T99" fmla="*/ 407 h 4850"/>
                <a:gd name="T100" fmla="*/ 4181 w 4832"/>
                <a:gd name="T101" fmla="*/ 236 h 4850"/>
                <a:gd name="T102" fmla="*/ 4347 w 4832"/>
                <a:gd name="T103" fmla="*/ 89 h 4850"/>
                <a:gd name="T104" fmla="*/ 3895 w 4832"/>
                <a:gd name="T105" fmla="*/ 0 h 4850"/>
                <a:gd name="T106" fmla="*/ 3545 w 4832"/>
                <a:gd name="T107" fmla="*/ 153 h 4850"/>
                <a:gd name="T108" fmla="*/ 3430 w 4832"/>
                <a:gd name="T109" fmla="*/ 306 h 4850"/>
                <a:gd name="T110" fmla="*/ 3347 w 4832"/>
                <a:gd name="T111" fmla="*/ 648 h 4850"/>
                <a:gd name="T112" fmla="*/ 3437 w 4832"/>
                <a:gd name="T113" fmla="*/ 483 h 4850"/>
                <a:gd name="T114" fmla="*/ 3379 w 4832"/>
                <a:gd name="T115" fmla="*/ 801 h 4850"/>
                <a:gd name="T116" fmla="*/ 3093 w 4832"/>
                <a:gd name="T117" fmla="*/ 865 h 4850"/>
                <a:gd name="T118" fmla="*/ 3201 w 4832"/>
                <a:gd name="T119" fmla="*/ 464 h 4850"/>
                <a:gd name="T120" fmla="*/ 2928 w 4832"/>
                <a:gd name="T121" fmla="*/ 642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2" h="4850">
                  <a:moveTo>
                    <a:pt x="2928" y="642"/>
                  </a:moveTo>
                  <a:lnTo>
                    <a:pt x="2928" y="642"/>
                  </a:lnTo>
                  <a:cubicBezTo>
                    <a:pt x="2794" y="591"/>
                    <a:pt x="2908" y="477"/>
                    <a:pt x="2794" y="477"/>
                  </a:cubicBezTo>
                  <a:cubicBezTo>
                    <a:pt x="2679" y="477"/>
                    <a:pt x="2628" y="731"/>
                    <a:pt x="2527" y="629"/>
                  </a:cubicBezTo>
                  <a:cubicBezTo>
                    <a:pt x="2418" y="521"/>
                    <a:pt x="2278" y="299"/>
                    <a:pt x="2151" y="299"/>
                  </a:cubicBezTo>
                  <a:cubicBezTo>
                    <a:pt x="2024" y="299"/>
                    <a:pt x="1960" y="248"/>
                    <a:pt x="1845" y="299"/>
                  </a:cubicBezTo>
                  <a:cubicBezTo>
                    <a:pt x="1731" y="350"/>
                    <a:pt x="1496" y="667"/>
                    <a:pt x="1355" y="667"/>
                  </a:cubicBezTo>
                  <a:cubicBezTo>
                    <a:pt x="1216" y="667"/>
                    <a:pt x="1037" y="718"/>
                    <a:pt x="942" y="820"/>
                  </a:cubicBezTo>
                  <a:cubicBezTo>
                    <a:pt x="853" y="909"/>
                    <a:pt x="318" y="928"/>
                    <a:pt x="95" y="807"/>
                  </a:cubicBezTo>
                  <a:cubicBezTo>
                    <a:pt x="95" y="820"/>
                    <a:pt x="95" y="833"/>
                    <a:pt x="114" y="852"/>
                  </a:cubicBezTo>
                  <a:cubicBezTo>
                    <a:pt x="197" y="935"/>
                    <a:pt x="210" y="1221"/>
                    <a:pt x="108" y="1329"/>
                  </a:cubicBezTo>
                  <a:cubicBezTo>
                    <a:pt x="0" y="1431"/>
                    <a:pt x="25" y="1896"/>
                    <a:pt x="305" y="2004"/>
                  </a:cubicBezTo>
                  <a:cubicBezTo>
                    <a:pt x="585" y="2112"/>
                    <a:pt x="363" y="2303"/>
                    <a:pt x="401" y="2443"/>
                  </a:cubicBezTo>
                  <a:cubicBezTo>
                    <a:pt x="439" y="2583"/>
                    <a:pt x="655" y="2500"/>
                    <a:pt x="827" y="2500"/>
                  </a:cubicBezTo>
                  <a:cubicBezTo>
                    <a:pt x="1005" y="2500"/>
                    <a:pt x="1037" y="2710"/>
                    <a:pt x="1037" y="2710"/>
                  </a:cubicBezTo>
                  <a:cubicBezTo>
                    <a:pt x="1177" y="2755"/>
                    <a:pt x="1241" y="2799"/>
                    <a:pt x="1241" y="2799"/>
                  </a:cubicBezTo>
                  <a:cubicBezTo>
                    <a:pt x="1190" y="2990"/>
                    <a:pt x="974" y="2920"/>
                    <a:pt x="974" y="3150"/>
                  </a:cubicBezTo>
                  <a:cubicBezTo>
                    <a:pt x="974" y="3379"/>
                    <a:pt x="566" y="3550"/>
                    <a:pt x="433" y="3684"/>
                  </a:cubicBezTo>
                  <a:cubicBezTo>
                    <a:pt x="363" y="3748"/>
                    <a:pt x="312" y="3805"/>
                    <a:pt x="274" y="3843"/>
                  </a:cubicBezTo>
                  <a:cubicBezTo>
                    <a:pt x="312" y="3939"/>
                    <a:pt x="343" y="4041"/>
                    <a:pt x="363" y="4085"/>
                  </a:cubicBezTo>
                  <a:cubicBezTo>
                    <a:pt x="394" y="4168"/>
                    <a:pt x="547" y="4295"/>
                    <a:pt x="630" y="4480"/>
                  </a:cubicBezTo>
                  <a:cubicBezTo>
                    <a:pt x="713" y="4664"/>
                    <a:pt x="808" y="4664"/>
                    <a:pt x="897" y="4664"/>
                  </a:cubicBezTo>
                  <a:cubicBezTo>
                    <a:pt x="986" y="4664"/>
                    <a:pt x="1146" y="4639"/>
                    <a:pt x="1254" y="4639"/>
                  </a:cubicBezTo>
                  <a:cubicBezTo>
                    <a:pt x="1292" y="4639"/>
                    <a:pt x="1349" y="4670"/>
                    <a:pt x="1400" y="4721"/>
                  </a:cubicBezTo>
                  <a:cubicBezTo>
                    <a:pt x="1451" y="4670"/>
                    <a:pt x="1521" y="4607"/>
                    <a:pt x="1578" y="4607"/>
                  </a:cubicBezTo>
                  <a:cubicBezTo>
                    <a:pt x="1674" y="4607"/>
                    <a:pt x="1858" y="4664"/>
                    <a:pt x="1916" y="4607"/>
                  </a:cubicBezTo>
                  <a:cubicBezTo>
                    <a:pt x="1916" y="4607"/>
                    <a:pt x="1814" y="4486"/>
                    <a:pt x="1890" y="4410"/>
                  </a:cubicBezTo>
                  <a:cubicBezTo>
                    <a:pt x="1966" y="4333"/>
                    <a:pt x="2017" y="4429"/>
                    <a:pt x="2017" y="4505"/>
                  </a:cubicBezTo>
                  <a:cubicBezTo>
                    <a:pt x="2017" y="4581"/>
                    <a:pt x="2087" y="4652"/>
                    <a:pt x="2158" y="4652"/>
                  </a:cubicBezTo>
                  <a:cubicBezTo>
                    <a:pt x="2227" y="4652"/>
                    <a:pt x="2310" y="4779"/>
                    <a:pt x="2469" y="4779"/>
                  </a:cubicBezTo>
                  <a:cubicBezTo>
                    <a:pt x="2628" y="4779"/>
                    <a:pt x="2889" y="4849"/>
                    <a:pt x="2966" y="4779"/>
                  </a:cubicBezTo>
                  <a:cubicBezTo>
                    <a:pt x="3036" y="4702"/>
                    <a:pt x="2896" y="4492"/>
                    <a:pt x="2794" y="4460"/>
                  </a:cubicBezTo>
                  <a:cubicBezTo>
                    <a:pt x="2698" y="4435"/>
                    <a:pt x="2565" y="4441"/>
                    <a:pt x="2603" y="4340"/>
                  </a:cubicBezTo>
                  <a:cubicBezTo>
                    <a:pt x="2641" y="4238"/>
                    <a:pt x="2857" y="4187"/>
                    <a:pt x="2857" y="4123"/>
                  </a:cubicBezTo>
                  <a:cubicBezTo>
                    <a:pt x="2857" y="4059"/>
                    <a:pt x="2870" y="3951"/>
                    <a:pt x="2947" y="3881"/>
                  </a:cubicBezTo>
                  <a:cubicBezTo>
                    <a:pt x="3017" y="3805"/>
                    <a:pt x="3106" y="3646"/>
                    <a:pt x="3208" y="3614"/>
                  </a:cubicBezTo>
                  <a:cubicBezTo>
                    <a:pt x="3316" y="3589"/>
                    <a:pt x="3449" y="3417"/>
                    <a:pt x="3558" y="3417"/>
                  </a:cubicBezTo>
                  <a:cubicBezTo>
                    <a:pt x="3666" y="3417"/>
                    <a:pt x="3889" y="3372"/>
                    <a:pt x="3831" y="3245"/>
                  </a:cubicBezTo>
                  <a:cubicBezTo>
                    <a:pt x="3780" y="3124"/>
                    <a:pt x="3628" y="2984"/>
                    <a:pt x="3723" y="2895"/>
                  </a:cubicBezTo>
                  <a:cubicBezTo>
                    <a:pt x="3793" y="2825"/>
                    <a:pt x="3882" y="2959"/>
                    <a:pt x="4054" y="2946"/>
                  </a:cubicBezTo>
                  <a:cubicBezTo>
                    <a:pt x="4048" y="2920"/>
                    <a:pt x="4048" y="2895"/>
                    <a:pt x="4048" y="2882"/>
                  </a:cubicBezTo>
                  <a:cubicBezTo>
                    <a:pt x="4048" y="2793"/>
                    <a:pt x="4302" y="2825"/>
                    <a:pt x="4385" y="2799"/>
                  </a:cubicBezTo>
                  <a:cubicBezTo>
                    <a:pt x="4474" y="2780"/>
                    <a:pt x="4468" y="2723"/>
                    <a:pt x="4468" y="2723"/>
                  </a:cubicBezTo>
                  <a:cubicBezTo>
                    <a:pt x="4818" y="2640"/>
                    <a:pt x="4831" y="2259"/>
                    <a:pt x="4665" y="2176"/>
                  </a:cubicBezTo>
                  <a:cubicBezTo>
                    <a:pt x="4506" y="2099"/>
                    <a:pt x="4493" y="2004"/>
                    <a:pt x="4449" y="1864"/>
                  </a:cubicBezTo>
                  <a:cubicBezTo>
                    <a:pt x="4398" y="1730"/>
                    <a:pt x="4302" y="1724"/>
                    <a:pt x="4277" y="1597"/>
                  </a:cubicBezTo>
                  <a:cubicBezTo>
                    <a:pt x="4245" y="1476"/>
                    <a:pt x="4538" y="1406"/>
                    <a:pt x="4569" y="1259"/>
                  </a:cubicBezTo>
                  <a:cubicBezTo>
                    <a:pt x="4595" y="1113"/>
                    <a:pt x="4398" y="1017"/>
                    <a:pt x="4372" y="896"/>
                  </a:cubicBezTo>
                  <a:cubicBezTo>
                    <a:pt x="4347" y="776"/>
                    <a:pt x="4054" y="846"/>
                    <a:pt x="4181" y="718"/>
                  </a:cubicBezTo>
                  <a:cubicBezTo>
                    <a:pt x="4302" y="591"/>
                    <a:pt x="4264" y="495"/>
                    <a:pt x="4181" y="407"/>
                  </a:cubicBezTo>
                  <a:cubicBezTo>
                    <a:pt x="4092" y="325"/>
                    <a:pt x="4181" y="236"/>
                    <a:pt x="4181" y="236"/>
                  </a:cubicBezTo>
                  <a:cubicBezTo>
                    <a:pt x="4347" y="236"/>
                    <a:pt x="4385" y="134"/>
                    <a:pt x="4347" y="89"/>
                  </a:cubicBezTo>
                  <a:cubicBezTo>
                    <a:pt x="4302" y="51"/>
                    <a:pt x="4016" y="0"/>
                    <a:pt x="3895" y="0"/>
                  </a:cubicBezTo>
                  <a:cubicBezTo>
                    <a:pt x="3774" y="0"/>
                    <a:pt x="3634" y="140"/>
                    <a:pt x="3545" y="153"/>
                  </a:cubicBezTo>
                  <a:cubicBezTo>
                    <a:pt x="3449" y="166"/>
                    <a:pt x="3507" y="267"/>
                    <a:pt x="3430" y="306"/>
                  </a:cubicBezTo>
                  <a:cubicBezTo>
                    <a:pt x="3347" y="337"/>
                    <a:pt x="3271" y="648"/>
                    <a:pt x="3347" y="648"/>
                  </a:cubicBezTo>
                  <a:cubicBezTo>
                    <a:pt x="3424" y="648"/>
                    <a:pt x="3347" y="483"/>
                    <a:pt x="3437" y="483"/>
                  </a:cubicBezTo>
                  <a:cubicBezTo>
                    <a:pt x="3526" y="483"/>
                    <a:pt x="3443" y="801"/>
                    <a:pt x="3379" y="801"/>
                  </a:cubicBezTo>
                  <a:cubicBezTo>
                    <a:pt x="3322" y="801"/>
                    <a:pt x="3214" y="865"/>
                    <a:pt x="3093" y="865"/>
                  </a:cubicBezTo>
                  <a:cubicBezTo>
                    <a:pt x="2998" y="865"/>
                    <a:pt x="3163" y="674"/>
                    <a:pt x="3201" y="464"/>
                  </a:cubicBezTo>
                  <a:cubicBezTo>
                    <a:pt x="3131" y="546"/>
                    <a:pt x="3017" y="674"/>
                    <a:pt x="2928" y="642"/>
                  </a:cubicBezTo>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88" name="Freeform 501"/>
            <p:cNvSpPr>
              <a:spLocks noChangeArrowheads="1"/>
            </p:cNvSpPr>
            <p:nvPr/>
          </p:nvSpPr>
          <p:spPr bwMode="auto">
            <a:xfrm>
              <a:off x="17776592" y="5999422"/>
              <a:ext cx="1304337" cy="1895489"/>
            </a:xfrm>
            <a:custGeom>
              <a:avLst/>
              <a:gdLst>
                <a:gd name="T0" fmla="*/ 2126 w 2541"/>
                <a:gd name="T1" fmla="*/ 439 h 3691"/>
                <a:gd name="T2" fmla="*/ 2126 w 2541"/>
                <a:gd name="T3" fmla="*/ 439 h 3691"/>
                <a:gd name="T4" fmla="*/ 1591 w 2541"/>
                <a:gd name="T5" fmla="*/ 235 h 3691"/>
                <a:gd name="T6" fmla="*/ 1298 w 2541"/>
                <a:gd name="T7" fmla="*/ 235 h 3691"/>
                <a:gd name="T8" fmla="*/ 1114 w 2541"/>
                <a:gd name="T9" fmla="*/ 44 h 3691"/>
                <a:gd name="T10" fmla="*/ 859 w 2541"/>
                <a:gd name="T11" fmla="*/ 299 h 3691"/>
                <a:gd name="T12" fmla="*/ 649 w 2541"/>
                <a:gd name="T13" fmla="*/ 445 h 3691"/>
                <a:gd name="T14" fmla="*/ 598 w 2541"/>
                <a:gd name="T15" fmla="*/ 751 h 3691"/>
                <a:gd name="T16" fmla="*/ 236 w 2541"/>
                <a:gd name="T17" fmla="*/ 764 h 3691"/>
                <a:gd name="T18" fmla="*/ 261 w 2541"/>
                <a:gd name="T19" fmla="*/ 1094 h 3691"/>
                <a:gd name="T20" fmla="*/ 338 w 2541"/>
                <a:gd name="T21" fmla="*/ 1508 h 3691"/>
                <a:gd name="T22" fmla="*/ 229 w 2541"/>
                <a:gd name="T23" fmla="*/ 1801 h 3691"/>
                <a:gd name="T24" fmla="*/ 0 w 2541"/>
                <a:gd name="T25" fmla="*/ 2164 h 3691"/>
                <a:gd name="T26" fmla="*/ 325 w 2541"/>
                <a:gd name="T27" fmla="*/ 2444 h 3691"/>
                <a:gd name="T28" fmla="*/ 325 w 2541"/>
                <a:gd name="T29" fmla="*/ 2889 h 3691"/>
                <a:gd name="T30" fmla="*/ 210 w 2541"/>
                <a:gd name="T31" fmla="*/ 3347 h 3691"/>
                <a:gd name="T32" fmla="*/ 427 w 2541"/>
                <a:gd name="T33" fmla="*/ 3588 h 3691"/>
                <a:gd name="T34" fmla="*/ 694 w 2541"/>
                <a:gd name="T35" fmla="*/ 3436 h 3691"/>
                <a:gd name="T36" fmla="*/ 828 w 2541"/>
                <a:gd name="T37" fmla="*/ 3601 h 3691"/>
                <a:gd name="T38" fmla="*/ 1101 w 2541"/>
                <a:gd name="T39" fmla="*/ 3423 h 3691"/>
                <a:gd name="T40" fmla="*/ 1095 w 2541"/>
                <a:gd name="T41" fmla="*/ 3246 h 3691"/>
                <a:gd name="T42" fmla="*/ 1426 w 2541"/>
                <a:gd name="T43" fmla="*/ 2724 h 3691"/>
                <a:gd name="T44" fmla="*/ 1598 w 2541"/>
                <a:gd name="T45" fmla="*/ 2246 h 3691"/>
                <a:gd name="T46" fmla="*/ 2221 w 2541"/>
                <a:gd name="T47" fmla="*/ 1483 h 3691"/>
                <a:gd name="T48" fmla="*/ 2342 w 2541"/>
                <a:gd name="T49" fmla="*/ 1285 h 3691"/>
                <a:gd name="T50" fmla="*/ 2349 w 2541"/>
                <a:gd name="T51" fmla="*/ 1037 h 3691"/>
                <a:gd name="T52" fmla="*/ 2540 w 2541"/>
                <a:gd name="T53" fmla="*/ 1050 h 3691"/>
                <a:gd name="T54" fmla="*/ 2126 w 2541"/>
                <a:gd name="T55" fmla="*/ 439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1" h="3691">
                  <a:moveTo>
                    <a:pt x="2126" y="439"/>
                  </a:moveTo>
                  <a:lnTo>
                    <a:pt x="2126" y="439"/>
                  </a:lnTo>
                  <a:cubicBezTo>
                    <a:pt x="2018" y="337"/>
                    <a:pt x="1712" y="235"/>
                    <a:pt x="1591" y="235"/>
                  </a:cubicBezTo>
                  <a:cubicBezTo>
                    <a:pt x="1470" y="235"/>
                    <a:pt x="1419" y="203"/>
                    <a:pt x="1298" y="235"/>
                  </a:cubicBezTo>
                  <a:cubicBezTo>
                    <a:pt x="1184" y="261"/>
                    <a:pt x="1158" y="95"/>
                    <a:pt x="1114" y="44"/>
                  </a:cubicBezTo>
                  <a:cubicBezTo>
                    <a:pt x="1063" y="0"/>
                    <a:pt x="917" y="242"/>
                    <a:pt x="859" y="299"/>
                  </a:cubicBezTo>
                  <a:cubicBezTo>
                    <a:pt x="802" y="356"/>
                    <a:pt x="713" y="331"/>
                    <a:pt x="649" y="445"/>
                  </a:cubicBezTo>
                  <a:cubicBezTo>
                    <a:pt x="586" y="560"/>
                    <a:pt x="649" y="623"/>
                    <a:pt x="598" y="751"/>
                  </a:cubicBezTo>
                  <a:cubicBezTo>
                    <a:pt x="548" y="872"/>
                    <a:pt x="287" y="706"/>
                    <a:pt x="236" y="764"/>
                  </a:cubicBezTo>
                  <a:cubicBezTo>
                    <a:pt x="185" y="814"/>
                    <a:pt x="312" y="974"/>
                    <a:pt x="261" y="1094"/>
                  </a:cubicBezTo>
                  <a:cubicBezTo>
                    <a:pt x="210" y="1215"/>
                    <a:pt x="338" y="1508"/>
                    <a:pt x="338" y="1508"/>
                  </a:cubicBezTo>
                  <a:cubicBezTo>
                    <a:pt x="376" y="1546"/>
                    <a:pt x="325" y="1667"/>
                    <a:pt x="229" y="1801"/>
                  </a:cubicBezTo>
                  <a:cubicBezTo>
                    <a:pt x="134" y="1935"/>
                    <a:pt x="0" y="2074"/>
                    <a:pt x="0" y="2164"/>
                  </a:cubicBezTo>
                  <a:cubicBezTo>
                    <a:pt x="0" y="2342"/>
                    <a:pt x="471" y="2291"/>
                    <a:pt x="325" y="2444"/>
                  </a:cubicBezTo>
                  <a:cubicBezTo>
                    <a:pt x="172" y="2590"/>
                    <a:pt x="325" y="2762"/>
                    <a:pt x="325" y="2889"/>
                  </a:cubicBezTo>
                  <a:cubicBezTo>
                    <a:pt x="325" y="2965"/>
                    <a:pt x="261" y="3195"/>
                    <a:pt x="210" y="3347"/>
                  </a:cubicBezTo>
                  <a:cubicBezTo>
                    <a:pt x="287" y="3423"/>
                    <a:pt x="363" y="3525"/>
                    <a:pt x="427" y="3588"/>
                  </a:cubicBezTo>
                  <a:cubicBezTo>
                    <a:pt x="528" y="3690"/>
                    <a:pt x="579" y="3436"/>
                    <a:pt x="694" y="3436"/>
                  </a:cubicBezTo>
                  <a:cubicBezTo>
                    <a:pt x="808" y="3436"/>
                    <a:pt x="694" y="3550"/>
                    <a:pt x="828" y="3601"/>
                  </a:cubicBezTo>
                  <a:cubicBezTo>
                    <a:pt x="917" y="3633"/>
                    <a:pt x="1031" y="3505"/>
                    <a:pt x="1101" y="3423"/>
                  </a:cubicBezTo>
                  <a:cubicBezTo>
                    <a:pt x="1108" y="3366"/>
                    <a:pt x="1114" y="3303"/>
                    <a:pt x="1095" y="3246"/>
                  </a:cubicBezTo>
                  <a:cubicBezTo>
                    <a:pt x="1018" y="2978"/>
                    <a:pt x="1229" y="2857"/>
                    <a:pt x="1426" y="2724"/>
                  </a:cubicBezTo>
                  <a:cubicBezTo>
                    <a:pt x="1617" y="2590"/>
                    <a:pt x="1598" y="2246"/>
                    <a:pt x="1598" y="2246"/>
                  </a:cubicBezTo>
                  <a:cubicBezTo>
                    <a:pt x="1598" y="2246"/>
                    <a:pt x="2011" y="1769"/>
                    <a:pt x="2221" y="1483"/>
                  </a:cubicBezTo>
                  <a:cubicBezTo>
                    <a:pt x="2349" y="1400"/>
                    <a:pt x="2393" y="1298"/>
                    <a:pt x="2342" y="1285"/>
                  </a:cubicBezTo>
                  <a:cubicBezTo>
                    <a:pt x="2158" y="1241"/>
                    <a:pt x="2285" y="1094"/>
                    <a:pt x="2349" y="1037"/>
                  </a:cubicBezTo>
                  <a:cubicBezTo>
                    <a:pt x="2374" y="1005"/>
                    <a:pt x="2451" y="1024"/>
                    <a:pt x="2540" y="1050"/>
                  </a:cubicBezTo>
                  <a:cubicBezTo>
                    <a:pt x="2501" y="808"/>
                    <a:pt x="2215" y="534"/>
                    <a:pt x="2126" y="439"/>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89" name="Freeform 502"/>
            <p:cNvSpPr>
              <a:spLocks noChangeArrowheads="1"/>
            </p:cNvSpPr>
            <p:nvPr/>
          </p:nvSpPr>
          <p:spPr bwMode="auto">
            <a:xfrm>
              <a:off x="14078706" y="5152455"/>
              <a:ext cx="2210127" cy="2631491"/>
            </a:xfrm>
            <a:custGeom>
              <a:avLst/>
              <a:gdLst>
                <a:gd name="T0" fmla="*/ 4250 w 4302"/>
                <a:gd name="T1" fmla="*/ 3965 h 5124"/>
                <a:gd name="T2" fmla="*/ 4250 w 4302"/>
                <a:gd name="T3" fmla="*/ 3965 h 5124"/>
                <a:gd name="T4" fmla="*/ 4116 w 4302"/>
                <a:gd name="T5" fmla="*/ 3488 h 5124"/>
                <a:gd name="T6" fmla="*/ 3983 w 4302"/>
                <a:gd name="T7" fmla="*/ 3087 h 5124"/>
                <a:gd name="T8" fmla="*/ 4027 w 4302"/>
                <a:gd name="T9" fmla="*/ 2686 h 5124"/>
                <a:gd name="T10" fmla="*/ 3862 w 4302"/>
                <a:gd name="T11" fmla="*/ 2362 h 5124"/>
                <a:gd name="T12" fmla="*/ 4059 w 4302"/>
                <a:gd name="T13" fmla="*/ 2171 h 5124"/>
                <a:gd name="T14" fmla="*/ 4167 w 4302"/>
                <a:gd name="T15" fmla="*/ 1719 h 5124"/>
                <a:gd name="T16" fmla="*/ 3900 w 4302"/>
                <a:gd name="T17" fmla="*/ 1502 h 5124"/>
                <a:gd name="T18" fmla="*/ 3894 w 4302"/>
                <a:gd name="T19" fmla="*/ 1509 h 5124"/>
                <a:gd name="T20" fmla="*/ 3556 w 4302"/>
                <a:gd name="T21" fmla="*/ 1591 h 5124"/>
                <a:gd name="T22" fmla="*/ 3359 w 4302"/>
                <a:gd name="T23" fmla="*/ 1471 h 5124"/>
                <a:gd name="T24" fmla="*/ 2660 w 4302"/>
                <a:gd name="T25" fmla="*/ 1305 h 5124"/>
                <a:gd name="T26" fmla="*/ 2431 w 4302"/>
                <a:gd name="T27" fmla="*/ 923 h 5124"/>
                <a:gd name="T28" fmla="*/ 2176 w 4302"/>
                <a:gd name="T29" fmla="*/ 331 h 5124"/>
                <a:gd name="T30" fmla="*/ 1998 w 4302"/>
                <a:gd name="T31" fmla="*/ 7 h 5124"/>
                <a:gd name="T32" fmla="*/ 1998 w 4302"/>
                <a:gd name="T33" fmla="*/ 7 h 5124"/>
                <a:gd name="T34" fmla="*/ 1648 w 4302"/>
                <a:gd name="T35" fmla="*/ 300 h 5124"/>
                <a:gd name="T36" fmla="*/ 1107 w 4302"/>
                <a:gd name="T37" fmla="*/ 401 h 5124"/>
                <a:gd name="T38" fmla="*/ 1088 w 4302"/>
                <a:gd name="T39" fmla="*/ 389 h 5124"/>
                <a:gd name="T40" fmla="*/ 1292 w 4302"/>
                <a:gd name="T41" fmla="*/ 961 h 5124"/>
                <a:gd name="T42" fmla="*/ 1031 w 4302"/>
                <a:gd name="T43" fmla="*/ 1420 h 5124"/>
                <a:gd name="T44" fmla="*/ 1228 w 4302"/>
                <a:gd name="T45" fmla="*/ 1598 h 5124"/>
                <a:gd name="T46" fmla="*/ 1062 w 4302"/>
                <a:gd name="T47" fmla="*/ 1922 h 5124"/>
                <a:gd name="T48" fmla="*/ 852 w 4302"/>
                <a:gd name="T49" fmla="*/ 2241 h 5124"/>
                <a:gd name="T50" fmla="*/ 324 w 4302"/>
                <a:gd name="T51" fmla="*/ 2673 h 5124"/>
                <a:gd name="T52" fmla="*/ 0 w 4302"/>
                <a:gd name="T53" fmla="*/ 3532 h 5124"/>
                <a:gd name="T54" fmla="*/ 439 w 4302"/>
                <a:gd name="T55" fmla="*/ 3946 h 5124"/>
                <a:gd name="T56" fmla="*/ 827 w 4302"/>
                <a:gd name="T57" fmla="*/ 3883 h 5124"/>
                <a:gd name="T58" fmla="*/ 1292 w 4302"/>
                <a:gd name="T59" fmla="*/ 4691 h 5124"/>
                <a:gd name="T60" fmla="*/ 1635 w 4302"/>
                <a:gd name="T61" fmla="*/ 5041 h 5124"/>
                <a:gd name="T62" fmla="*/ 1928 w 4302"/>
                <a:gd name="T63" fmla="*/ 5123 h 5124"/>
                <a:gd name="T64" fmla="*/ 2189 w 4302"/>
                <a:gd name="T65" fmla="*/ 5060 h 5124"/>
                <a:gd name="T66" fmla="*/ 2991 w 4302"/>
                <a:gd name="T67" fmla="*/ 5022 h 5124"/>
                <a:gd name="T68" fmla="*/ 3054 w 4302"/>
                <a:gd name="T69" fmla="*/ 5060 h 5124"/>
                <a:gd name="T70" fmla="*/ 3525 w 4302"/>
                <a:gd name="T71" fmla="*/ 4608 h 5124"/>
                <a:gd name="T72" fmla="*/ 4167 w 4302"/>
                <a:gd name="T73" fmla="*/ 4341 h 5124"/>
                <a:gd name="T74" fmla="*/ 4167 w 4302"/>
                <a:gd name="T75" fmla="*/ 4341 h 5124"/>
                <a:gd name="T76" fmla="*/ 4250 w 4302"/>
                <a:gd name="T77" fmla="*/ 3965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02" h="5124">
                  <a:moveTo>
                    <a:pt x="4250" y="3965"/>
                  </a:moveTo>
                  <a:lnTo>
                    <a:pt x="4250" y="3965"/>
                  </a:lnTo>
                  <a:cubicBezTo>
                    <a:pt x="4180" y="3965"/>
                    <a:pt x="4116" y="3615"/>
                    <a:pt x="4116" y="3488"/>
                  </a:cubicBezTo>
                  <a:cubicBezTo>
                    <a:pt x="4116" y="3361"/>
                    <a:pt x="3983" y="3170"/>
                    <a:pt x="3983" y="3087"/>
                  </a:cubicBezTo>
                  <a:cubicBezTo>
                    <a:pt x="3983" y="3004"/>
                    <a:pt x="3983" y="2845"/>
                    <a:pt x="4027" y="2686"/>
                  </a:cubicBezTo>
                  <a:cubicBezTo>
                    <a:pt x="4072" y="2527"/>
                    <a:pt x="3862" y="2508"/>
                    <a:pt x="3862" y="2362"/>
                  </a:cubicBezTo>
                  <a:cubicBezTo>
                    <a:pt x="3862" y="2222"/>
                    <a:pt x="4091" y="2362"/>
                    <a:pt x="4059" y="2171"/>
                  </a:cubicBezTo>
                  <a:cubicBezTo>
                    <a:pt x="4040" y="2101"/>
                    <a:pt x="4193" y="1878"/>
                    <a:pt x="4167" y="1719"/>
                  </a:cubicBezTo>
                  <a:cubicBezTo>
                    <a:pt x="4148" y="1623"/>
                    <a:pt x="4008" y="1547"/>
                    <a:pt x="3900" y="1502"/>
                  </a:cubicBezTo>
                  <a:cubicBezTo>
                    <a:pt x="3894" y="1509"/>
                    <a:pt x="3894" y="1509"/>
                    <a:pt x="3894" y="1509"/>
                  </a:cubicBezTo>
                  <a:cubicBezTo>
                    <a:pt x="3894" y="1509"/>
                    <a:pt x="3811" y="1591"/>
                    <a:pt x="3556" y="1591"/>
                  </a:cubicBezTo>
                  <a:cubicBezTo>
                    <a:pt x="3308" y="1591"/>
                    <a:pt x="3359" y="1471"/>
                    <a:pt x="3359" y="1471"/>
                  </a:cubicBezTo>
                  <a:cubicBezTo>
                    <a:pt x="3067" y="1012"/>
                    <a:pt x="2730" y="1375"/>
                    <a:pt x="2660" y="1305"/>
                  </a:cubicBezTo>
                  <a:cubicBezTo>
                    <a:pt x="2596" y="1242"/>
                    <a:pt x="2552" y="1095"/>
                    <a:pt x="2431" y="923"/>
                  </a:cubicBezTo>
                  <a:cubicBezTo>
                    <a:pt x="2310" y="751"/>
                    <a:pt x="2176" y="471"/>
                    <a:pt x="2176" y="331"/>
                  </a:cubicBezTo>
                  <a:cubicBezTo>
                    <a:pt x="2176" y="191"/>
                    <a:pt x="1998" y="7"/>
                    <a:pt x="1998" y="7"/>
                  </a:cubicBezTo>
                  <a:lnTo>
                    <a:pt x="1998" y="7"/>
                  </a:lnTo>
                  <a:cubicBezTo>
                    <a:pt x="1953" y="0"/>
                    <a:pt x="1750" y="325"/>
                    <a:pt x="1648" y="300"/>
                  </a:cubicBezTo>
                  <a:cubicBezTo>
                    <a:pt x="1546" y="274"/>
                    <a:pt x="1164" y="401"/>
                    <a:pt x="1107" y="401"/>
                  </a:cubicBezTo>
                  <a:cubicBezTo>
                    <a:pt x="1101" y="401"/>
                    <a:pt x="1094" y="401"/>
                    <a:pt x="1088" y="389"/>
                  </a:cubicBezTo>
                  <a:cubicBezTo>
                    <a:pt x="1196" y="586"/>
                    <a:pt x="1457" y="853"/>
                    <a:pt x="1292" y="961"/>
                  </a:cubicBezTo>
                  <a:cubicBezTo>
                    <a:pt x="1075" y="1108"/>
                    <a:pt x="1031" y="1420"/>
                    <a:pt x="1031" y="1420"/>
                  </a:cubicBezTo>
                  <a:cubicBezTo>
                    <a:pt x="1228" y="1598"/>
                    <a:pt x="1228" y="1598"/>
                    <a:pt x="1228" y="1598"/>
                  </a:cubicBezTo>
                  <a:cubicBezTo>
                    <a:pt x="1228" y="1598"/>
                    <a:pt x="1062" y="1757"/>
                    <a:pt x="1062" y="1922"/>
                  </a:cubicBezTo>
                  <a:cubicBezTo>
                    <a:pt x="1062" y="2088"/>
                    <a:pt x="852" y="2241"/>
                    <a:pt x="852" y="2241"/>
                  </a:cubicBezTo>
                  <a:cubicBezTo>
                    <a:pt x="732" y="2648"/>
                    <a:pt x="477" y="2521"/>
                    <a:pt x="324" y="2673"/>
                  </a:cubicBezTo>
                  <a:cubicBezTo>
                    <a:pt x="178" y="2820"/>
                    <a:pt x="191" y="3322"/>
                    <a:pt x="0" y="3532"/>
                  </a:cubicBezTo>
                  <a:cubicBezTo>
                    <a:pt x="197" y="3603"/>
                    <a:pt x="299" y="3857"/>
                    <a:pt x="439" y="3946"/>
                  </a:cubicBezTo>
                  <a:cubicBezTo>
                    <a:pt x="604" y="4048"/>
                    <a:pt x="655" y="3883"/>
                    <a:pt x="827" y="3883"/>
                  </a:cubicBezTo>
                  <a:cubicBezTo>
                    <a:pt x="999" y="3883"/>
                    <a:pt x="1292" y="4691"/>
                    <a:pt x="1292" y="4691"/>
                  </a:cubicBezTo>
                  <a:cubicBezTo>
                    <a:pt x="1591" y="4742"/>
                    <a:pt x="1635" y="5041"/>
                    <a:pt x="1635" y="5041"/>
                  </a:cubicBezTo>
                  <a:cubicBezTo>
                    <a:pt x="1635" y="5041"/>
                    <a:pt x="1832" y="5123"/>
                    <a:pt x="1928" y="5123"/>
                  </a:cubicBezTo>
                  <a:cubicBezTo>
                    <a:pt x="2024" y="5123"/>
                    <a:pt x="1992" y="5097"/>
                    <a:pt x="2189" y="5060"/>
                  </a:cubicBezTo>
                  <a:cubicBezTo>
                    <a:pt x="2386" y="5022"/>
                    <a:pt x="2832" y="4945"/>
                    <a:pt x="2991" y="5022"/>
                  </a:cubicBezTo>
                  <a:cubicBezTo>
                    <a:pt x="3016" y="5028"/>
                    <a:pt x="3036" y="5041"/>
                    <a:pt x="3054" y="5060"/>
                  </a:cubicBezTo>
                  <a:cubicBezTo>
                    <a:pt x="3182" y="4754"/>
                    <a:pt x="3658" y="4850"/>
                    <a:pt x="3525" y="4608"/>
                  </a:cubicBezTo>
                  <a:cubicBezTo>
                    <a:pt x="3384" y="4341"/>
                    <a:pt x="4053" y="4226"/>
                    <a:pt x="4167" y="4341"/>
                  </a:cubicBezTo>
                  <a:lnTo>
                    <a:pt x="4167" y="4341"/>
                  </a:lnTo>
                  <a:cubicBezTo>
                    <a:pt x="4148" y="4169"/>
                    <a:pt x="4301" y="3965"/>
                    <a:pt x="4250" y="3965"/>
                  </a:cubicBezTo>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90" name="Freeform 503"/>
            <p:cNvSpPr>
              <a:spLocks noChangeArrowheads="1"/>
            </p:cNvSpPr>
            <p:nvPr/>
          </p:nvSpPr>
          <p:spPr bwMode="auto">
            <a:xfrm>
              <a:off x="16060119" y="5677848"/>
              <a:ext cx="1958772" cy="2316709"/>
            </a:xfrm>
            <a:custGeom>
              <a:avLst/>
              <a:gdLst>
                <a:gd name="T0" fmla="*/ 3227 w 3813"/>
                <a:gd name="T1" fmla="*/ 1413 h 4512"/>
                <a:gd name="T2" fmla="*/ 3227 w 3813"/>
                <a:gd name="T3" fmla="*/ 1413 h 4512"/>
                <a:gd name="T4" fmla="*/ 2985 w 3813"/>
                <a:gd name="T5" fmla="*/ 1356 h 4512"/>
                <a:gd name="T6" fmla="*/ 2883 w 3813"/>
                <a:gd name="T7" fmla="*/ 1254 h 4512"/>
                <a:gd name="T8" fmla="*/ 2495 w 3813"/>
                <a:gd name="T9" fmla="*/ 738 h 4512"/>
                <a:gd name="T10" fmla="*/ 2202 w 3813"/>
                <a:gd name="T11" fmla="*/ 878 h 4512"/>
                <a:gd name="T12" fmla="*/ 1915 w 3813"/>
                <a:gd name="T13" fmla="*/ 967 h 4512"/>
                <a:gd name="T14" fmla="*/ 1489 w 3813"/>
                <a:gd name="T15" fmla="*/ 929 h 4512"/>
                <a:gd name="T16" fmla="*/ 1031 w 3813"/>
                <a:gd name="T17" fmla="*/ 382 h 4512"/>
                <a:gd name="T18" fmla="*/ 636 w 3813"/>
                <a:gd name="T19" fmla="*/ 38 h 4512"/>
                <a:gd name="T20" fmla="*/ 229 w 3813"/>
                <a:gd name="T21" fmla="*/ 286 h 4512"/>
                <a:gd name="T22" fmla="*/ 38 w 3813"/>
                <a:gd name="T23" fmla="*/ 477 h 4512"/>
                <a:gd name="T24" fmla="*/ 305 w 3813"/>
                <a:gd name="T25" fmla="*/ 694 h 4512"/>
                <a:gd name="T26" fmla="*/ 197 w 3813"/>
                <a:gd name="T27" fmla="*/ 1146 h 4512"/>
                <a:gd name="T28" fmla="*/ 0 w 3813"/>
                <a:gd name="T29" fmla="*/ 1337 h 4512"/>
                <a:gd name="T30" fmla="*/ 165 w 3813"/>
                <a:gd name="T31" fmla="*/ 1661 h 4512"/>
                <a:gd name="T32" fmla="*/ 121 w 3813"/>
                <a:gd name="T33" fmla="*/ 2062 h 4512"/>
                <a:gd name="T34" fmla="*/ 254 w 3813"/>
                <a:gd name="T35" fmla="*/ 2463 h 4512"/>
                <a:gd name="T36" fmla="*/ 388 w 3813"/>
                <a:gd name="T37" fmla="*/ 2940 h 4512"/>
                <a:gd name="T38" fmla="*/ 305 w 3813"/>
                <a:gd name="T39" fmla="*/ 3316 h 4512"/>
                <a:gd name="T40" fmla="*/ 1005 w 3813"/>
                <a:gd name="T41" fmla="*/ 3380 h 4512"/>
                <a:gd name="T42" fmla="*/ 1540 w 3813"/>
                <a:gd name="T43" fmla="*/ 3831 h 4512"/>
                <a:gd name="T44" fmla="*/ 1591 w 3813"/>
                <a:gd name="T45" fmla="*/ 4231 h 4512"/>
                <a:gd name="T46" fmla="*/ 1336 w 3813"/>
                <a:gd name="T47" fmla="*/ 4390 h 4512"/>
                <a:gd name="T48" fmla="*/ 2183 w 3813"/>
                <a:gd name="T49" fmla="*/ 4403 h 4512"/>
                <a:gd name="T50" fmla="*/ 2596 w 3813"/>
                <a:gd name="T51" fmla="*/ 4250 h 4512"/>
                <a:gd name="T52" fmla="*/ 3086 w 3813"/>
                <a:gd name="T53" fmla="*/ 3882 h 4512"/>
                <a:gd name="T54" fmla="*/ 3392 w 3813"/>
                <a:gd name="T55" fmla="*/ 3882 h 4512"/>
                <a:gd name="T56" fmla="*/ 3551 w 3813"/>
                <a:gd name="T57" fmla="*/ 3971 h 4512"/>
                <a:gd name="T58" fmla="*/ 3666 w 3813"/>
                <a:gd name="T59" fmla="*/ 3513 h 4512"/>
                <a:gd name="T60" fmla="*/ 3666 w 3813"/>
                <a:gd name="T61" fmla="*/ 3068 h 4512"/>
                <a:gd name="T62" fmla="*/ 3341 w 3813"/>
                <a:gd name="T63" fmla="*/ 2788 h 4512"/>
                <a:gd name="T64" fmla="*/ 3570 w 3813"/>
                <a:gd name="T65" fmla="*/ 2425 h 4512"/>
                <a:gd name="T66" fmla="*/ 3679 w 3813"/>
                <a:gd name="T67" fmla="*/ 2132 h 4512"/>
                <a:gd name="T68" fmla="*/ 3602 w 3813"/>
                <a:gd name="T69" fmla="*/ 1718 h 4512"/>
                <a:gd name="T70" fmla="*/ 3570 w 3813"/>
                <a:gd name="T71" fmla="*/ 1477 h 4512"/>
                <a:gd name="T72" fmla="*/ 3227 w 3813"/>
                <a:gd name="T73" fmla="*/ 1413 h 4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13" h="4512">
                  <a:moveTo>
                    <a:pt x="3227" y="1413"/>
                  </a:moveTo>
                  <a:lnTo>
                    <a:pt x="3227" y="1413"/>
                  </a:lnTo>
                  <a:cubicBezTo>
                    <a:pt x="3099" y="1375"/>
                    <a:pt x="3099" y="1311"/>
                    <a:pt x="2985" y="1356"/>
                  </a:cubicBezTo>
                  <a:cubicBezTo>
                    <a:pt x="2870" y="1400"/>
                    <a:pt x="2883" y="1254"/>
                    <a:pt x="2883" y="1254"/>
                  </a:cubicBezTo>
                  <a:cubicBezTo>
                    <a:pt x="3004" y="1101"/>
                    <a:pt x="2762" y="738"/>
                    <a:pt x="2495" y="738"/>
                  </a:cubicBezTo>
                  <a:cubicBezTo>
                    <a:pt x="2227" y="738"/>
                    <a:pt x="2297" y="878"/>
                    <a:pt x="2202" y="878"/>
                  </a:cubicBezTo>
                  <a:cubicBezTo>
                    <a:pt x="2106" y="878"/>
                    <a:pt x="1954" y="929"/>
                    <a:pt x="1915" y="967"/>
                  </a:cubicBezTo>
                  <a:cubicBezTo>
                    <a:pt x="1877" y="1006"/>
                    <a:pt x="1489" y="929"/>
                    <a:pt x="1489" y="929"/>
                  </a:cubicBezTo>
                  <a:cubicBezTo>
                    <a:pt x="1165" y="127"/>
                    <a:pt x="1031" y="764"/>
                    <a:pt x="1031" y="382"/>
                  </a:cubicBezTo>
                  <a:cubicBezTo>
                    <a:pt x="1031" y="0"/>
                    <a:pt x="636" y="38"/>
                    <a:pt x="636" y="38"/>
                  </a:cubicBezTo>
                  <a:cubicBezTo>
                    <a:pt x="636" y="38"/>
                    <a:pt x="324" y="248"/>
                    <a:pt x="229" y="286"/>
                  </a:cubicBezTo>
                  <a:cubicBezTo>
                    <a:pt x="140" y="325"/>
                    <a:pt x="51" y="452"/>
                    <a:pt x="38" y="477"/>
                  </a:cubicBezTo>
                  <a:cubicBezTo>
                    <a:pt x="146" y="522"/>
                    <a:pt x="286" y="598"/>
                    <a:pt x="305" y="694"/>
                  </a:cubicBezTo>
                  <a:cubicBezTo>
                    <a:pt x="331" y="853"/>
                    <a:pt x="178" y="1076"/>
                    <a:pt x="197" y="1146"/>
                  </a:cubicBezTo>
                  <a:cubicBezTo>
                    <a:pt x="229" y="1337"/>
                    <a:pt x="0" y="1197"/>
                    <a:pt x="0" y="1337"/>
                  </a:cubicBezTo>
                  <a:cubicBezTo>
                    <a:pt x="0" y="1483"/>
                    <a:pt x="210" y="1502"/>
                    <a:pt x="165" y="1661"/>
                  </a:cubicBezTo>
                  <a:cubicBezTo>
                    <a:pt x="121" y="1820"/>
                    <a:pt x="121" y="1979"/>
                    <a:pt x="121" y="2062"/>
                  </a:cubicBezTo>
                  <a:cubicBezTo>
                    <a:pt x="121" y="2145"/>
                    <a:pt x="254" y="2336"/>
                    <a:pt x="254" y="2463"/>
                  </a:cubicBezTo>
                  <a:cubicBezTo>
                    <a:pt x="254" y="2590"/>
                    <a:pt x="318" y="2940"/>
                    <a:pt x="388" y="2940"/>
                  </a:cubicBezTo>
                  <a:cubicBezTo>
                    <a:pt x="439" y="2940"/>
                    <a:pt x="286" y="3144"/>
                    <a:pt x="305" y="3316"/>
                  </a:cubicBezTo>
                  <a:cubicBezTo>
                    <a:pt x="426" y="3424"/>
                    <a:pt x="757" y="3380"/>
                    <a:pt x="1005" y="3380"/>
                  </a:cubicBezTo>
                  <a:cubicBezTo>
                    <a:pt x="1254" y="3380"/>
                    <a:pt x="1311" y="3831"/>
                    <a:pt x="1540" y="3831"/>
                  </a:cubicBezTo>
                  <a:cubicBezTo>
                    <a:pt x="1769" y="3831"/>
                    <a:pt x="1648" y="4168"/>
                    <a:pt x="1591" y="4231"/>
                  </a:cubicBezTo>
                  <a:cubicBezTo>
                    <a:pt x="1540" y="4282"/>
                    <a:pt x="1349" y="4327"/>
                    <a:pt x="1336" y="4390"/>
                  </a:cubicBezTo>
                  <a:cubicBezTo>
                    <a:pt x="1559" y="4511"/>
                    <a:pt x="2094" y="4492"/>
                    <a:pt x="2183" y="4403"/>
                  </a:cubicBezTo>
                  <a:cubicBezTo>
                    <a:pt x="2278" y="4301"/>
                    <a:pt x="2457" y="4250"/>
                    <a:pt x="2596" y="4250"/>
                  </a:cubicBezTo>
                  <a:cubicBezTo>
                    <a:pt x="2737" y="4250"/>
                    <a:pt x="2972" y="3933"/>
                    <a:pt x="3086" y="3882"/>
                  </a:cubicBezTo>
                  <a:cubicBezTo>
                    <a:pt x="3201" y="3831"/>
                    <a:pt x="3265" y="3882"/>
                    <a:pt x="3392" y="3882"/>
                  </a:cubicBezTo>
                  <a:cubicBezTo>
                    <a:pt x="3443" y="3882"/>
                    <a:pt x="3500" y="3920"/>
                    <a:pt x="3551" y="3971"/>
                  </a:cubicBezTo>
                  <a:cubicBezTo>
                    <a:pt x="3602" y="3819"/>
                    <a:pt x="3666" y="3589"/>
                    <a:pt x="3666" y="3513"/>
                  </a:cubicBezTo>
                  <a:cubicBezTo>
                    <a:pt x="3666" y="3386"/>
                    <a:pt x="3513" y="3214"/>
                    <a:pt x="3666" y="3068"/>
                  </a:cubicBezTo>
                  <a:cubicBezTo>
                    <a:pt x="3812" y="2915"/>
                    <a:pt x="3341" y="2966"/>
                    <a:pt x="3341" y="2788"/>
                  </a:cubicBezTo>
                  <a:cubicBezTo>
                    <a:pt x="3341" y="2698"/>
                    <a:pt x="3475" y="2559"/>
                    <a:pt x="3570" y="2425"/>
                  </a:cubicBezTo>
                  <a:cubicBezTo>
                    <a:pt x="3666" y="2291"/>
                    <a:pt x="3717" y="2170"/>
                    <a:pt x="3679" y="2132"/>
                  </a:cubicBezTo>
                  <a:cubicBezTo>
                    <a:pt x="3679" y="2132"/>
                    <a:pt x="3551" y="1839"/>
                    <a:pt x="3602" y="1718"/>
                  </a:cubicBezTo>
                  <a:cubicBezTo>
                    <a:pt x="3634" y="1636"/>
                    <a:pt x="3596" y="1547"/>
                    <a:pt x="3570" y="1477"/>
                  </a:cubicBezTo>
                  <a:cubicBezTo>
                    <a:pt x="3386" y="1540"/>
                    <a:pt x="3341" y="1451"/>
                    <a:pt x="3227" y="1413"/>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91" name="Freeform 504"/>
            <p:cNvSpPr>
              <a:spLocks noChangeArrowheads="1"/>
            </p:cNvSpPr>
            <p:nvPr/>
          </p:nvSpPr>
          <p:spPr bwMode="auto">
            <a:xfrm>
              <a:off x="17455035" y="4407395"/>
              <a:ext cx="1841018" cy="1813961"/>
            </a:xfrm>
            <a:custGeom>
              <a:avLst/>
              <a:gdLst>
                <a:gd name="T0" fmla="*/ 3577 w 3585"/>
                <a:gd name="T1" fmla="*/ 955 h 3534"/>
                <a:gd name="T2" fmla="*/ 3577 w 3585"/>
                <a:gd name="T3" fmla="*/ 955 h 3534"/>
                <a:gd name="T4" fmla="*/ 3265 w 3585"/>
                <a:gd name="T5" fmla="*/ 783 h 3534"/>
                <a:gd name="T6" fmla="*/ 2979 w 3585"/>
                <a:gd name="T7" fmla="*/ 885 h 3534"/>
                <a:gd name="T8" fmla="*/ 2712 w 3585"/>
                <a:gd name="T9" fmla="*/ 764 h 3534"/>
                <a:gd name="T10" fmla="*/ 2317 w 3585"/>
                <a:gd name="T11" fmla="*/ 586 h 3534"/>
                <a:gd name="T12" fmla="*/ 1706 w 3585"/>
                <a:gd name="T13" fmla="*/ 255 h 3534"/>
                <a:gd name="T14" fmla="*/ 1490 w 3585"/>
                <a:gd name="T15" fmla="*/ 300 h 3534"/>
                <a:gd name="T16" fmla="*/ 936 w 3585"/>
                <a:gd name="T17" fmla="*/ 166 h 3534"/>
                <a:gd name="T18" fmla="*/ 809 w 3585"/>
                <a:gd name="T19" fmla="*/ 166 h 3534"/>
                <a:gd name="T20" fmla="*/ 618 w 3585"/>
                <a:gd name="T21" fmla="*/ 7 h 3534"/>
                <a:gd name="T22" fmla="*/ 618 w 3585"/>
                <a:gd name="T23" fmla="*/ 7 h 3534"/>
                <a:gd name="T24" fmla="*/ 446 w 3585"/>
                <a:gd name="T25" fmla="*/ 96 h 3534"/>
                <a:gd name="T26" fmla="*/ 217 w 3585"/>
                <a:gd name="T27" fmla="*/ 140 h 3534"/>
                <a:gd name="T28" fmla="*/ 51 w 3585"/>
                <a:gd name="T29" fmla="*/ 681 h 3534"/>
                <a:gd name="T30" fmla="*/ 89 w 3585"/>
                <a:gd name="T31" fmla="*/ 802 h 3534"/>
                <a:gd name="T32" fmla="*/ 191 w 3585"/>
                <a:gd name="T33" fmla="*/ 1235 h 3534"/>
                <a:gd name="T34" fmla="*/ 153 w 3585"/>
                <a:gd name="T35" fmla="*/ 1636 h 3534"/>
                <a:gd name="T36" fmla="*/ 153 w 3585"/>
                <a:gd name="T37" fmla="*/ 1763 h 3534"/>
                <a:gd name="T38" fmla="*/ 351 w 3585"/>
                <a:gd name="T39" fmla="*/ 2031 h 3534"/>
                <a:gd name="T40" fmla="*/ 815 w 3585"/>
                <a:gd name="T41" fmla="*/ 2323 h 3534"/>
                <a:gd name="T42" fmla="*/ 815 w 3585"/>
                <a:gd name="T43" fmla="*/ 2482 h 3534"/>
                <a:gd name="T44" fmla="*/ 1051 w 3585"/>
                <a:gd name="T45" fmla="*/ 2622 h 3534"/>
                <a:gd name="T46" fmla="*/ 1197 w 3585"/>
                <a:gd name="T47" fmla="*/ 2928 h 3534"/>
                <a:gd name="T48" fmla="*/ 1502 w 3585"/>
                <a:gd name="T49" fmla="*/ 3380 h 3534"/>
                <a:gd name="T50" fmla="*/ 1738 w 3585"/>
                <a:gd name="T51" fmla="*/ 3144 h 3534"/>
                <a:gd name="T52" fmla="*/ 1922 w 3585"/>
                <a:gd name="T53" fmla="*/ 3335 h 3534"/>
                <a:gd name="T54" fmla="*/ 2215 w 3585"/>
                <a:gd name="T55" fmla="*/ 3335 h 3534"/>
                <a:gd name="T56" fmla="*/ 2737 w 3585"/>
                <a:gd name="T57" fmla="*/ 3533 h 3534"/>
                <a:gd name="T58" fmla="*/ 3144 w 3585"/>
                <a:gd name="T59" fmla="*/ 2444 h 3534"/>
                <a:gd name="T60" fmla="*/ 3043 w 3585"/>
                <a:gd name="T61" fmla="*/ 1980 h 3534"/>
                <a:gd name="T62" fmla="*/ 3227 w 3585"/>
                <a:gd name="T63" fmla="*/ 1693 h 3534"/>
                <a:gd name="T64" fmla="*/ 2979 w 3585"/>
                <a:gd name="T65" fmla="*/ 1451 h 3534"/>
                <a:gd name="T66" fmla="*/ 2864 w 3585"/>
                <a:gd name="T67" fmla="*/ 1140 h 3534"/>
                <a:gd name="T68" fmla="*/ 3444 w 3585"/>
                <a:gd name="T69" fmla="*/ 1089 h 3534"/>
                <a:gd name="T70" fmla="*/ 3584 w 3585"/>
                <a:gd name="T71" fmla="*/ 961 h 3534"/>
                <a:gd name="T72" fmla="*/ 3577 w 3585"/>
                <a:gd name="T73" fmla="*/ 955 h 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5" h="3534">
                  <a:moveTo>
                    <a:pt x="3577" y="955"/>
                  </a:moveTo>
                  <a:lnTo>
                    <a:pt x="3577" y="955"/>
                  </a:lnTo>
                  <a:cubicBezTo>
                    <a:pt x="3380" y="764"/>
                    <a:pt x="3265" y="783"/>
                    <a:pt x="3265" y="783"/>
                  </a:cubicBezTo>
                  <a:cubicBezTo>
                    <a:pt x="3176" y="802"/>
                    <a:pt x="3062" y="917"/>
                    <a:pt x="2979" y="885"/>
                  </a:cubicBezTo>
                  <a:cubicBezTo>
                    <a:pt x="2903" y="860"/>
                    <a:pt x="2864" y="688"/>
                    <a:pt x="2712" y="764"/>
                  </a:cubicBezTo>
                  <a:cubicBezTo>
                    <a:pt x="2413" y="923"/>
                    <a:pt x="2317" y="586"/>
                    <a:pt x="2317" y="586"/>
                  </a:cubicBezTo>
                  <a:cubicBezTo>
                    <a:pt x="2184" y="185"/>
                    <a:pt x="1795" y="159"/>
                    <a:pt x="1706" y="255"/>
                  </a:cubicBezTo>
                  <a:cubicBezTo>
                    <a:pt x="1611" y="344"/>
                    <a:pt x="1490" y="300"/>
                    <a:pt x="1490" y="300"/>
                  </a:cubicBezTo>
                  <a:cubicBezTo>
                    <a:pt x="1318" y="134"/>
                    <a:pt x="1076" y="108"/>
                    <a:pt x="936" y="166"/>
                  </a:cubicBezTo>
                  <a:cubicBezTo>
                    <a:pt x="802" y="223"/>
                    <a:pt x="809" y="166"/>
                    <a:pt x="809" y="166"/>
                  </a:cubicBezTo>
                  <a:cubicBezTo>
                    <a:pt x="751" y="0"/>
                    <a:pt x="618" y="51"/>
                    <a:pt x="618" y="7"/>
                  </a:cubicBezTo>
                  <a:lnTo>
                    <a:pt x="618" y="7"/>
                  </a:lnTo>
                  <a:cubicBezTo>
                    <a:pt x="561" y="51"/>
                    <a:pt x="490" y="96"/>
                    <a:pt x="446" y="96"/>
                  </a:cubicBezTo>
                  <a:cubicBezTo>
                    <a:pt x="357" y="96"/>
                    <a:pt x="261" y="0"/>
                    <a:pt x="217" y="140"/>
                  </a:cubicBezTo>
                  <a:cubicBezTo>
                    <a:pt x="166" y="287"/>
                    <a:pt x="198" y="535"/>
                    <a:pt x="51" y="681"/>
                  </a:cubicBezTo>
                  <a:cubicBezTo>
                    <a:pt x="51" y="681"/>
                    <a:pt x="89" y="719"/>
                    <a:pt x="89" y="802"/>
                  </a:cubicBezTo>
                  <a:cubicBezTo>
                    <a:pt x="89" y="885"/>
                    <a:pt x="77" y="1120"/>
                    <a:pt x="191" y="1235"/>
                  </a:cubicBezTo>
                  <a:cubicBezTo>
                    <a:pt x="306" y="1350"/>
                    <a:pt x="0" y="1375"/>
                    <a:pt x="153" y="1636"/>
                  </a:cubicBezTo>
                  <a:cubicBezTo>
                    <a:pt x="153" y="1636"/>
                    <a:pt x="223" y="1693"/>
                    <a:pt x="153" y="1763"/>
                  </a:cubicBezTo>
                  <a:cubicBezTo>
                    <a:pt x="77" y="1840"/>
                    <a:pt x="230" y="1986"/>
                    <a:pt x="351" y="2031"/>
                  </a:cubicBezTo>
                  <a:cubicBezTo>
                    <a:pt x="471" y="2075"/>
                    <a:pt x="815" y="2323"/>
                    <a:pt x="815" y="2323"/>
                  </a:cubicBezTo>
                  <a:cubicBezTo>
                    <a:pt x="815" y="2323"/>
                    <a:pt x="713" y="2482"/>
                    <a:pt x="815" y="2482"/>
                  </a:cubicBezTo>
                  <a:cubicBezTo>
                    <a:pt x="917" y="2482"/>
                    <a:pt x="1006" y="2514"/>
                    <a:pt x="1051" y="2622"/>
                  </a:cubicBezTo>
                  <a:cubicBezTo>
                    <a:pt x="1101" y="2724"/>
                    <a:pt x="1254" y="2813"/>
                    <a:pt x="1197" y="2928"/>
                  </a:cubicBezTo>
                  <a:cubicBezTo>
                    <a:pt x="1146" y="3023"/>
                    <a:pt x="1337" y="3265"/>
                    <a:pt x="1502" y="3380"/>
                  </a:cubicBezTo>
                  <a:cubicBezTo>
                    <a:pt x="1566" y="3297"/>
                    <a:pt x="1693" y="3106"/>
                    <a:pt x="1738" y="3144"/>
                  </a:cubicBezTo>
                  <a:cubicBezTo>
                    <a:pt x="1782" y="3195"/>
                    <a:pt x="1808" y="3361"/>
                    <a:pt x="1922" y="3335"/>
                  </a:cubicBezTo>
                  <a:cubicBezTo>
                    <a:pt x="2043" y="3303"/>
                    <a:pt x="2094" y="3335"/>
                    <a:pt x="2215" y="3335"/>
                  </a:cubicBezTo>
                  <a:cubicBezTo>
                    <a:pt x="2330" y="3335"/>
                    <a:pt x="2623" y="3431"/>
                    <a:pt x="2737" y="3533"/>
                  </a:cubicBezTo>
                  <a:cubicBezTo>
                    <a:pt x="2922" y="3227"/>
                    <a:pt x="3144" y="2444"/>
                    <a:pt x="3144" y="2444"/>
                  </a:cubicBezTo>
                  <a:cubicBezTo>
                    <a:pt x="2883" y="2362"/>
                    <a:pt x="2985" y="2107"/>
                    <a:pt x="3043" y="1980"/>
                  </a:cubicBezTo>
                  <a:cubicBezTo>
                    <a:pt x="3100" y="1852"/>
                    <a:pt x="3227" y="1865"/>
                    <a:pt x="3227" y="1693"/>
                  </a:cubicBezTo>
                  <a:cubicBezTo>
                    <a:pt x="3227" y="1521"/>
                    <a:pt x="2979" y="1534"/>
                    <a:pt x="2979" y="1451"/>
                  </a:cubicBezTo>
                  <a:cubicBezTo>
                    <a:pt x="2979" y="1369"/>
                    <a:pt x="2763" y="1241"/>
                    <a:pt x="2864" y="1140"/>
                  </a:cubicBezTo>
                  <a:cubicBezTo>
                    <a:pt x="2960" y="1044"/>
                    <a:pt x="3297" y="1089"/>
                    <a:pt x="3444" y="1089"/>
                  </a:cubicBezTo>
                  <a:cubicBezTo>
                    <a:pt x="3520" y="1089"/>
                    <a:pt x="3558" y="1025"/>
                    <a:pt x="3584" y="961"/>
                  </a:cubicBezTo>
                  <a:cubicBezTo>
                    <a:pt x="3577" y="961"/>
                    <a:pt x="3577" y="961"/>
                    <a:pt x="3577" y="955"/>
                  </a:cubicBezTo>
                </a:path>
              </a:pathLst>
            </a:custGeom>
            <a:solidFill>
              <a:schemeClr val="accent5"/>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92" name="Freeform 505"/>
            <p:cNvSpPr>
              <a:spLocks noChangeArrowheads="1"/>
            </p:cNvSpPr>
            <p:nvPr/>
          </p:nvSpPr>
          <p:spPr bwMode="auto">
            <a:xfrm>
              <a:off x="16334121" y="3882002"/>
              <a:ext cx="1893101" cy="2588462"/>
            </a:xfrm>
            <a:custGeom>
              <a:avLst/>
              <a:gdLst>
                <a:gd name="T0" fmla="*/ 3380 w 3686"/>
                <a:gd name="T1" fmla="*/ 3952 h 5041"/>
                <a:gd name="T2" fmla="*/ 3380 w 3686"/>
                <a:gd name="T3" fmla="*/ 3952 h 5041"/>
                <a:gd name="T4" fmla="*/ 3234 w 3686"/>
                <a:gd name="T5" fmla="*/ 3646 h 5041"/>
                <a:gd name="T6" fmla="*/ 2998 w 3686"/>
                <a:gd name="T7" fmla="*/ 3506 h 5041"/>
                <a:gd name="T8" fmla="*/ 2998 w 3686"/>
                <a:gd name="T9" fmla="*/ 3347 h 5041"/>
                <a:gd name="T10" fmla="*/ 2534 w 3686"/>
                <a:gd name="T11" fmla="*/ 3055 h 5041"/>
                <a:gd name="T12" fmla="*/ 2336 w 3686"/>
                <a:gd name="T13" fmla="*/ 2787 h 5041"/>
                <a:gd name="T14" fmla="*/ 2336 w 3686"/>
                <a:gd name="T15" fmla="*/ 2660 h 5041"/>
                <a:gd name="T16" fmla="*/ 2374 w 3686"/>
                <a:gd name="T17" fmla="*/ 2259 h 5041"/>
                <a:gd name="T18" fmla="*/ 2272 w 3686"/>
                <a:gd name="T19" fmla="*/ 1826 h 5041"/>
                <a:gd name="T20" fmla="*/ 2234 w 3686"/>
                <a:gd name="T21" fmla="*/ 1705 h 5041"/>
                <a:gd name="T22" fmla="*/ 2400 w 3686"/>
                <a:gd name="T23" fmla="*/ 1164 h 5041"/>
                <a:gd name="T24" fmla="*/ 2629 w 3686"/>
                <a:gd name="T25" fmla="*/ 1120 h 5041"/>
                <a:gd name="T26" fmla="*/ 2801 w 3686"/>
                <a:gd name="T27" fmla="*/ 1031 h 5041"/>
                <a:gd name="T28" fmla="*/ 2203 w 3686"/>
                <a:gd name="T29" fmla="*/ 655 h 5041"/>
                <a:gd name="T30" fmla="*/ 2069 w 3686"/>
                <a:gd name="T31" fmla="*/ 63 h 5041"/>
                <a:gd name="T32" fmla="*/ 1878 w 3686"/>
                <a:gd name="T33" fmla="*/ 184 h 5041"/>
                <a:gd name="T34" fmla="*/ 1872 w 3686"/>
                <a:gd name="T35" fmla="*/ 337 h 5041"/>
                <a:gd name="T36" fmla="*/ 1280 w 3686"/>
                <a:gd name="T37" fmla="*/ 394 h 5041"/>
                <a:gd name="T38" fmla="*/ 981 w 3686"/>
                <a:gd name="T39" fmla="*/ 1062 h 5041"/>
                <a:gd name="T40" fmla="*/ 987 w 3686"/>
                <a:gd name="T41" fmla="*/ 1457 h 5041"/>
                <a:gd name="T42" fmla="*/ 541 w 3686"/>
                <a:gd name="T43" fmla="*/ 1622 h 5041"/>
                <a:gd name="T44" fmla="*/ 548 w 3686"/>
                <a:gd name="T45" fmla="*/ 1877 h 5041"/>
                <a:gd name="T46" fmla="*/ 242 w 3686"/>
                <a:gd name="T47" fmla="*/ 2615 h 5041"/>
                <a:gd name="T48" fmla="*/ 230 w 3686"/>
                <a:gd name="T49" fmla="*/ 2615 h 5041"/>
                <a:gd name="T50" fmla="*/ 401 w 3686"/>
                <a:gd name="T51" fmla="*/ 3067 h 5041"/>
                <a:gd name="T52" fmla="*/ 102 w 3686"/>
                <a:gd name="T53" fmla="*/ 3366 h 5041"/>
                <a:gd name="T54" fmla="*/ 102 w 3686"/>
                <a:gd name="T55" fmla="*/ 3538 h 5041"/>
                <a:gd name="T56" fmla="*/ 497 w 3686"/>
                <a:gd name="T57" fmla="*/ 3882 h 5041"/>
                <a:gd name="T58" fmla="*/ 955 w 3686"/>
                <a:gd name="T59" fmla="*/ 4429 h 5041"/>
                <a:gd name="T60" fmla="*/ 1381 w 3686"/>
                <a:gd name="T61" fmla="*/ 4467 h 5041"/>
                <a:gd name="T62" fmla="*/ 1668 w 3686"/>
                <a:gd name="T63" fmla="*/ 4378 h 5041"/>
                <a:gd name="T64" fmla="*/ 1961 w 3686"/>
                <a:gd name="T65" fmla="*/ 4238 h 5041"/>
                <a:gd name="T66" fmla="*/ 2349 w 3686"/>
                <a:gd name="T67" fmla="*/ 4754 h 5041"/>
                <a:gd name="T68" fmla="*/ 2451 w 3686"/>
                <a:gd name="T69" fmla="*/ 4856 h 5041"/>
                <a:gd name="T70" fmla="*/ 2693 w 3686"/>
                <a:gd name="T71" fmla="*/ 4913 h 5041"/>
                <a:gd name="T72" fmla="*/ 3036 w 3686"/>
                <a:gd name="T73" fmla="*/ 4977 h 5041"/>
                <a:gd name="T74" fmla="*/ 3043 w 3686"/>
                <a:gd name="T75" fmla="*/ 4888 h 5041"/>
                <a:gd name="T76" fmla="*/ 3405 w 3686"/>
                <a:gd name="T77" fmla="*/ 4875 h 5041"/>
                <a:gd name="T78" fmla="*/ 3456 w 3686"/>
                <a:gd name="T79" fmla="*/ 4569 h 5041"/>
                <a:gd name="T80" fmla="*/ 3666 w 3686"/>
                <a:gd name="T81" fmla="*/ 4423 h 5041"/>
                <a:gd name="T82" fmla="*/ 3685 w 3686"/>
                <a:gd name="T83" fmla="*/ 4404 h 5041"/>
                <a:gd name="T84" fmla="*/ 3380 w 3686"/>
                <a:gd name="T85" fmla="*/ 3952 h 5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6" h="5041">
                  <a:moveTo>
                    <a:pt x="3380" y="3952"/>
                  </a:moveTo>
                  <a:lnTo>
                    <a:pt x="3380" y="3952"/>
                  </a:lnTo>
                  <a:cubicBezTo>
                    <a:pt x="3437" y="3837"/>
                    <a:pt x="3284" y="3748"/>
                    <a:pt x="3234" y="3646"/>
                  </a:cubicBezTo>
                  <a:cubicBezTo>
                    <a:pt x="3189" y="3538"/>
                    <a:pt x="3100" y="3506"/>
                    <a:pt x="2998" y="3506"/>
                  </a:cubicBezTo>
                  <a:cubicBezTo>
                    <a:pt x="2896" y="3506"/>
                    <a:pt x="2998" y="3347"/>
                    <a:pt x="2998" y="3347"/>
                  </a:cubicBezTo>
                  <a:cubicBezTo>
                    <a:pt x="2998" y="3347"/>
                    <a:pt x="2654" y="3099"/>
                    <a:pt x="2534" y="3055"/>
                  </a:cubicBezTo>
                  <a:cubicBezTo>
                    <a:pt x="2413" y="3010"/>
                    <a:pt x="2260" y="2864"/>
                    <a:pt x="2336" y="2787"/>
                  </a:cubicBezTo>
                  <a:cubicBezTo>
                    <a:pt x="2406" y="2717"/>
                    <a:pt x="2336" y="2660"/>
                    <a:pt x="2336" y="2660"/>
                  </a:cubicBezTo>
                  <a:cubicBezTo>
                    <a:pt x="2183" y="2399"/>
                    <a:pt x="2489" y="2374"/>
                    <a:pt x="2374" y="2259"/>
                  </a:cubicBezTo>
                  <a:cubicBezTo>
                    <a:pt x="2260" y="2144"/>
                    <a:pt x="2272" y="1909"/>
                    <a:pt x="2272" y="1826"/>
                  </a:cubicBezTo>
                  <a:cubicBezTo>
                    <a:pt x="2272" y="1743"/>
                    <a:pt x="2234" y="1705"/>
                    <a:pt x="2234" y="1705"/>
                  </a:cubicBezTo>
                  <a:cubicBezTo>
                    <a:pt x="2381" y="1559"/>
                    <a:pt x="2349" y="1311"/>
                    <a:pt x="2400" y="1164"/>
                  </a:cubicBezTo>
                  <a:cubicBezTo>
                    <a:pt x="2444" y="1024"/>
                    <a:pt x="2540" y="1120"/>
                    <a:pt x="2629" y="1120"/>
                  </a:cubicBezTo>
                  <a:cubicBezTo>
                    <a:pt x="2673" y="1120"/>
                    <a:pt x="2744" y="1075"/>
                    <a:pt x="2801" y="1031"/>
                  </a:cubicBezTo>
                  <a:cubicBezTo>
                    <a:pt x="2782" y="980"/>
                    <a:pt x="2323" y="706"/>
                    <a:pt x="2203" y="655"/>
                  </a:cubicBezTo>
                  <a:cubicBezTo>
                    <a:pt x="2082" y="604"/>
                    <a:pt x="2133" y="127"/>
                    <a:pt x="2069" y="63"/>
                  </a:cubicBezTo>
                  <a:cubicBezTo>
                    <a:pt x="2012" y="0"/>
                    <a:pt x="1827" y="63"/>
                    <a:pt x="1878" y="184"/>
                  </a:cubicBezTo>
                  <a:cubicBezTo>
                    <a:pt x="1929" y="305"/>
                    <a:pt x="1872" y="337"/>
                    <a:pt x="1872" y="337"/>
                  </a:cubicBezTo>
                  <a:cubicBezTo>
                    <a:pt x="1522" y="407"/>
                    <a:pt x="1356" y="420"/>
                    <a:pt x="1280" y="394"/>
                  </a:cubicBezTo>
                  <a:cubicBezTo>
                    <a:pt x="1280" y="942"/>
                    <a:pt x="783" y="916"/>
                    <a:pt x="981" y="1062"/>
                  </a:cubicBezTo>
                  <a:cubicBezTo>
                    <a:pt x="1184" y="1215"/>
                    <a:pt x="1044" y="1457"/>
                    <a:pt x="987" y="1457"/>
                  </a:cubicBezTo>
                  <a:cubicBezTo>
                    <a:pt x="930" y="1457"/>
                    <a:pt x="605" y="1559"/>
                    <a:pt x="541" y="1622"/>
                  </a:cubicBezTo>
                  <a:cubicBezTo>
                    <a:pt x="471" y="1693"/>
                    <a:pt x="497" y="1832"/>
                    <a:pt x="548" y="1877"/>
                  </a:cubicBezTo>
                  <a:cubicBezTo>
                    <a:pt x="592" y="1928"/>
                    <a:pt x="414" y="2615"/>
                    <a:pt x="242" y="2615"/>
                  </a:cubicBezTo>
                  <a:cubicBezTo>
                    <a:pt x="236" y="2615"/>
                    <a:pt x="230" y="2615"/>
                    <a:pt x="230" y="2615"/>
                  </a:cubicBezTo>
                  <a:cubicBezTo>
                    <a:pt x="210" y="2876"/>
                    <a:pt x="351" y="3016"/>
                    <a:pt x="401" y="3067"/>
                  </a:cubicBezTo>
                  <a:cubicBezTo>
                    <a:pt x="465" y="3124"/>
                    <a:pt x="204" y="3265"/>
                    <a:pt x="102" y="3366"/>
                  </a:cubicBezTo>
                  <a:cubicBezTo>
                    <a:pt x="0" y="3468"/>
                    <a:pt x="102" y="3538"/>
                    <a:pt x="102" y="3538"/>
                  </a:cubicBezTo>
                  <a:cubicBezTo>
                    <a:pt x="102" y="3538"/>
                    <a:pt x="497" y="3500"/>
                    <a:pt x="497" y="3882"/>
                  </a:cubicBezTo>
                  <a:cubicBezTo>
                    <a:pt x="497" y="4264"/>
                    <a:pt x="631" y="3627"/>
                    <a:pt x="955" y="4429"/>
                  </a:cubicBezTo>
                  <a:cubicBezTo>
                    <a:pt x="955" y="4429"/>
                    <a:pt x="1343" y="4506"/>
                    <a:pt x="1381" y="4467"/>
                  </a:cubicBezTo>
                  <a:cubicBezTo>
                    <a:pt x="1420" y="4429"/>
                    <a:pt x="1572" y="4378"/>
                    <a:pt x="1668" y="4378"/>
                  </a:cubicBezTo>
                  <a:cubicBezTo>
                    <a:pt x="1763" y="4378"/>
                    <a:pt x="1693" y="4238"/>
                    <a:pt x="1961" y="4238"/>
                  </a:cubicBezTo>
                  <a:cubicBezTo>
                    <a:pt x="2228" y="4238"/>
                    <a:pt x="2470" y="4601"/>
                    <a:pt x="2349" y="4754"/>
                  </a:cubicBezTo>
                  <a:cubicBezTo>
                    <a:pt x="2349" y="4754"/>
                    <a:pt x="2336" y="4900"/>
                    <a:pt x="2451" y="4856"/>
                  </a:cubicBezTo>
                  <a:cubicBezTo>
                    <a:pt x="2565" y="4811"/>
                    <a:pt x="2565" y="4875"/>
                    <a:pt x="2693" y="4913"/>
                  </a:cubicBezTo>
                  <a:cubicBezTo>
                    <a:pt x="2807" y="4951"/>
                    <a:pt x="2852" y="5040"/>
                    <a:pt x="3036" y="4977"/>
                  </a:cubicBezTo>
                  <a:cubicBezTo>
                    <a:pt x="3030" y="4938"/>
                    <a:pt x="3024" y="4900"/>
                    <a:pt x="3043" y="4888"/>
                  </a:cubicBezTo>
                  <a:cubicBezTo>
                    <a:pt x="3094" y="4830"/>
                    <a:pt x="3355" y="4996"/>
                    <a:pt x="3405" y="4875"/>
                  </a:cubicBezTo>
                  <a:cubicBezTo>
                    <a:pt x="3456" y="4747"/>
                    <a:pt x="3393" y="4684"/>
                    <a:pt x="3456" y="4569"/>
                  </a:cubicBezTo>
                  <a:cubicBezTo>
                    <a:pt x="3520" y="4455"/>
                    <a:pt x="3609" y="4480"/>
                    <a:pt x="3666" y="4423"/>
                  </a:cubicBezTo>
                  <a:cubicBezTo>
                    <a:pt x="3673" y="4423"/>
                    <a:pt x="3679" y="4410"/>
                    <a:pt x="3685" y="4404"/>
                  </a:cubicBezTo>
                  <a:cubicBezTo>
                    <a:pt x="3520" y="4289"/>
                    <a:pt x="3329" y="4047"/>
                    <a:pt x="3380" y="3952"/>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93" name="Freeform 506"/>
            <p:cNvSpPr>
              <a:spLocks noChangeArrowheads="1"/>
            </p:cNvSpPr>
            <p:nvPr/>
          </p:nvSpPr>
          <p:spPr bwMode="auto">
            <a:xfrm>
              <a:off x="18861276" y="4815026"/>
              <a:ext cx="855971" cy="1755081"/>
            </a:xfrm>
            <a:custGeom>
              <a:avLst/>
              <a:gdLst>
                <a:gd name="T0" fmla="*/ 1648 w 1669"/>
                <a:gd name="T1" fmla="*/ 356 h 3418"/>
                <a:gd name="T2" fmla="*/ 1648 w 1669"/>
                <a:gd name="T3" fmla="*/ 356 h 3418"/>
                <a:gd name="T4" fmla="*/ 847 w 1669"/>
                <a:gd name="T5" fmla="*/ 165 h 3418"/>
                <a:gd name="T6" fmla="*/ 707 w 1669"/>
                <a:gd name="T7" fmla="*/ 293 h 3418"/>
                <a:gd name="T8" fmla="*/ 127 w 1669"/>
                <a:gd name="T9" fmla="*/ 344 h 3418"/>
                <a:gd name="T10" fmla="*/ 242 w 1669"/>
                <a:gd name="T11" fmla="*/ 655 h 3418"/>
                <a:gd name="T12" fmla="*/ 490 w 1669"/>
                <a:gd name="T13" fmla="*/ 897 h 3418"/>
                <a:gd name="T14" fmla="*/ 306 w 1669"/>
                <a:gd name="T15" fmla="*/ 1184 h 3418"/>
                <a:gd name="T16" fmla="*/ 407 w 1669"/>
                <a:gd name="T17" fmla="*/ 1648 h 3418"/>
                <a:gd name="T18" fmla="*/ 0 w 1669"/>
                <a:gd name="T19" fmla="*/ 2737 h 3418"/>
                <a:gd name="T20" fmla="*/ 13 w 1669"/>
                <a:gd name="T21" fmla="*/ 2743 h 3418"/>
                <a:gd name="T22" fmla="*/ 427 w 1669"/>
                <a:gd name="T23" fmla="*/ 3354 h 3418"/>
                <a:gd name="T24" fmla="*/ 732 w 1669"/>
                <a:gd name="T25" fmla="*/ 3392 h 3418"/>
                <a:gd name="T26" fmla="*/ 936 w 1669"/>
                <a:gd name="T27" fmla="*/ 3112 h 3418"/>
                <a:gd name="T28" fmla="*/ 853 w 1669"/>
                <a:gd name="T29" fmla="*/ 2908 h 3418"/>
                <a:gd name="T30" fmla="*/ 891 w 1669"/>
                <a:gd name="T31" fmla="*/ 2469 h 3418"/>
                <a:gd name="T32" fmla="*/ 872 w 1669"/>
                <a:gd name="T33" fmla="*/ 2106 h 3418"/>
                <a:gd name="T34" fmla="*/ 1031 w 1669"/>
                <a:gd name="T35" fmla="*/ 1788 h 3418"/>
                <a:gd name="T36" fmla="*/ 1165 w 1669"/>
                <a:gd name="T37" fmla="*/ 1177 h 3418"/>
                <a:gd name="T38" fmla="*/ 1292 w 1669"/>
                <a:gd name="T39" fmla="*/ 910 h 3418"/>
                <a:gd name="T40" fmla="*/ 1362 w 1669"/>
                <a:gd name="T41" fmla="*/ 789 h 3418"/>
                <a:gd name="T42" fmla="*/ 1547 w 1669"/>
                <a:gd name="T43" fmla="*/ 554 h 3418"/>
                <a:gd name="T44" fmla="*/ 1648 w 1669"/>
                <a:gd name="T45" fmla="*/ 356 h 3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9" h="3418">
                  <a:moveTo>
                    <a:pt x="1648" y="356"/>
                  </a:moveTo>
                  <a:lnTo>
                    <a:pt x="1648" y="356"/>
                  </a:lnTo>
                  <a:cubicBezTo>
                    <a:pt x="1057" y="0"/>
                    <a:pt x="1038" y="242"/>
                    <a:pt x="847" y="165"/>
                  </a:cubicBezTo>
                  <a:cubicBezTo>
                    <a:pt x="821" y="229"/>
                    <a:pt x="783" y="293"/>
                    <a:pt x="707" y="293"/>
                  </a:cubicBezTo>
                  <a:cubicBezTo>
                    <a:pt x="560" y="293"/>
                    <a:pt x="223" y="248"/>
                    <a:pt x="127" y="344"/>
                  </a:cubicBezTo>
                  <a:cubicBezTo>
                    <a:pt x="26" y="445"/>
                    <a:pt x="242" y="573"/>
                    <a:pt x="242" y="655"/>
                  </a:cubicBezTo>
                  <a:cubicBezTo>
                    <a:pt x="242" y="738"/>
                    <a:pt x="490" y="725"/>
                    <a:pt x="490" y="897"/>
                  </a:cubicBezTo>
                  <a:cubicBezTo>
                    <a:pt x="490" y="1069"/>
                    <a:pt x="363" y="1056"/>
                    <a:pt x="306" y="1184"/>
                  </a:cubicBezTo>
                  <a:cubicBezTo>
                    <a:pt x="248" y="1311"/>
                    <a:pt x="146" y="1566"/>
                    <a:pt x="407" y="1648"/>
                  </a:cubicBezTo>
                  <a:cubicBezTo>
                    <a:pt x="407" y="1648"/>
                    <a:pt x="185" y="2431"/>
                    <a:pt x="0" y="2737"/>
                  </a:cubicBezTo>
                  <a:cubicBezTo>
                    <a:pt x="7" y="2737"/>
                    <a:pt x="7" y="2743"/>
                    <a:pt x="13" y="2743"/>
                  </a:cubicBezTo>
                  <a:cubicBezTo>
                    <a:pt x="102" y="2838"/>
                    <a:pt x="388" y="3112"/>
                    <a:pt x="427" y="3354"/>
                  </a:cubicBezTo>
                  <a:cubicBezTo>
                    <a:pt x="541" y="3379"/>
                    <a:pt x="662" y="3417"/>
                    <a:pt x="732" y="3392"/>
                  </a:cubicBezTo>
                  <a:cubicBezTo>
                    <a:pt x="853" y="3354"/>
                    <a:pt x="878" y="3163"/>
                    <a:pt x="936" y="3112"/>
                  </a:cubicBezTo>
                  <a:cubicBezTo>
                    <a:pt x="987" y="3061"/>
                    <a:pt x="853" y="2908"/>
                    <a:pt x="853" y="2908"/>
                  </a:cubicBezTo>
                  <a:cubicBezTo>
                    <a:pt x="796" y="2749"/>
                    <a:pt x="885" y="2603"/>
                    <a:pt x="891" y="2469"/>
                  </a:cubicBezTo>
                  <a:cubicBezTo>
                    <a:pt x="904" y="2259"/>
                    <a:pt x="872" y="2106"/>
                    <a:pt x="872" y="2106"/>
                  </a:cubicBezTo>
                  <a:cubicBezTo>
                    <a:pt x="1018" y="1960"/>
                    <a:pt x="1031" y="1788"/>
                    <a:pt x="1031" y="1788"/>
                  </a:cubicBezTo>
                  <a:cubicBezTo>
                    <a:pt x="1031" y="1445"/>
                    <a:pt x="1222" y="1330"/>
                    <a:pt x="1165" y="1177"/>
                  </a:cubicBezTo>
                  <a:cubicBezTo>
                    <a:pt x="1108" y="1018"/>
                    <a:pt x="1292" y="974"/>
                    <a:pt x="1292" y="910"/>
                  </a:cubicBezTo>
                  <a:cubicBezTo>
                    <a:pt x="1292" y="840"/>
                    <a:pt x="1362" y="789"/>
                    <a:pt x="1362" y="789"/>
                  </a:cubicBezTo>
                  <a:cubicBezTo>
                    <a:pt x="1642" y="681"/>
                    <a:pt x="1547" y="554"/>
                    <a:pt x="1547" y="554"/>
                  </a:cubicBezTo>
                  <a:cubicBezTo>
                    <a:pt x="1668" y="433"/>
                    <a:pt x="1648" y="356"/>
                    <a:pt x="1648" y="356"/>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grpSp>
      <p:sp>
        <p:nvSpPr>
          <p:cNvPr id="196" name="Freeform 113"/>
          <p:cNvSpPr>
            <a:spLocks noChangeArrowheads="1"/>
          </p:cNvSpPr>
          <p:nvPr/>
        </p:nvSpPr>
        <p:spPr bwMode="auto">
          <a:xfrm>
            <a:off x="1914993" y="7085902"/>
            <a:ext cx="5828929" cy="4275694"/>
          </a:xfrm>
          <a:custGeom>
            <a:avLst/>
            <a:gdLst>
              <a:gd name="T0" fmla="*/ 3864 w 3865"/>
              <a:gd name="T1" fmla="*/ 2755 h 2837"/>
              <a:gd name="T2" fmla="*/ 3723 w 3865"/>
              <a:gd name="T3" fmla="*/ 2673 h 2837"/>
              <a:gd name="T4" fmla="*/ 3723 w 3865"/>
              <a:gd name="T5" fmla="*/ 2738 h 2837"/>
              <a:gd name="T6" fmla="*/ 93 w 3865"/>
              <a:gd name="T7" fmla="*/ 2738 h 2837"/>
              <a:gd name="T8" fmla="*/ 93 w 3865"/>
              <a:gd name="T9" fmla="*/ 141 h 2837"/>
              <a:gd name="T10" fmla="*/ 158 w 3865"/>
              <a:gd name="T11" fmla="*/ 141 h 2837"/>
              <a:gd name="T12" fmla="*/ 76 w 3865"/>
              <a:gd name="T13" fmla="*/ 0 h 2837"/>
              <a:gd name="T14" fmla="*/ 0 w 3865"/>
              <a:gd name="T15" fmla="*/ 141 h 2837"/>
              <a:gd name="T16" fmla="*/ 60 w 3865"/>
              <a:gd name="T17" fmla="*/ 141 h 2837"/>
              <a:gd name="T18" fmla="*/ 60 w 3865"/>
              <a:gd name="T19" fmla="*/ 2771 h 2837"/>
              <a:gd name="T20" fmla="*/ 3723 w 3865"/>
              <a:gd name="T21" fmla="*/ 2771 h 2837"/>
              <a:gd name="T22" fmla="*/ 3723 w 3865"/>
              <a:gd name="T23" fmla="*/ 2836 h 2837"/>
              <a:gd name="T24" fmla="*/ 3864 w 3865"/>
              <a:gd name="T25" fmla="*/ 2755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65" h="2837">
                <a:moveTo>
                  <a:pt x="3864" y="2755"/>
                </a:moveTo>
                <a:lnTo>
                  <a:pt x="3723" y="2673"/>
                </a:lnTo>
                <a:lnTo>
                  <a:pt x="3723" y="2738"/>
                </a:lnTo>
                <a:lnTo>
                  <a:pt x="93" y="2738"/>
                </a:lnTo>
                <a:lnTo>
                  <a:pt x="93" y="141"/>
                </a:lnTo>
                <a:lnTo>
                  <a:pt x="158" y="141"/>
                </a:lnTo>
                <a:lnTo>
                  <a:pt x="76" y="0"/>
                </a:lnTo>
                <a:lnTo>
                  <a:pt x="0" y="141"/>
                </a:lnTo>
                <a:lnTo>
                  <a:pt x="60" y="141"/>
                </a:lnTo>
                <a:lnTo>
                  <a:pt x="60" y="2771"/>
                </a:lnTo>
                <a:lnTo>
                  <a:pt x="3723" y="2771"/>
                </a:lnTo>
                <a:lnTo>
                  <a:pt x="3723" y="2836"/>
                </a:lnTo>
                <a:lnTo>
                  <a:pt x="3864" y="2755"/>
                </a:lnTo>
              </a:path>
            </a:pathLst>
          </a:custGeom>
          <a:solidFill>
            <a:schemeClr val="accent1"/>
          </a:solidFill>
          <a:ln>
            <a:noFill/>
          </a:ln>
          <a:effectLst/>
          <a:extLst/>
        </p:spPr>
        <p:txBody>
          <a:bodyPr wrap="none" lIns="121853" tIns="60926" rIns="121853" bIns="60926" anchor="ctr"/>
          <a:lstStyle/>
          <a:p>
            <a:endParaRPr lang="en-US" dirty="0">
              <a:latin typeface="Arial Regular" charset="0"/>
            </a:endParaRPr>
          </a:p>
        </p:txBody>
      </p:sp>
      <p:sp>
        <p:nvSpPr>
          <p:cNvPr id="197" name="Freeform 118"/>
          <p:cNvSpPr>
            <a:spLocks noChangeArrowheads="1"/>
          </p:cNvSpPr>
          <p:nvPr/>
        </p:nvSpPr>
        <p:spPr bwMode="auto">
          <a:xfrm>
            <a:off x="2407395" y="7890505"/>
            <a:ext cx="2707797" cy="472125"/>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98" name="Freeform 119"/>
          <p:cNvSpPr>
            <a:spLocks noChangeArrowheads="1"/>
          </p:cNvSpPr>
          <p:nvPr/>
        </p:nvSpPr>
        <p:spPr bwMode="auto">
          <a:xfrm>
            <a:off x="2407392" y="8754953"/>
            <a:ext cx="3346979" cy="472125"/>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99" name="Freeform 120"/>
          <p:cNvSpPr>
            <a:spLocks noChangeArrowheads="1"/>
          </p:cNvSpPr>
          <p:nvPr/>
        </p:nvSpPr>
        <p:spPr bwMode="auto">
          <a:xfrm>
            <a:off x="2407392" y="9599453"/>
            <a:ext cx="1975210" cy="465473"/>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00" name="Freeform 121"/>
          <p:cNvSpPr>
            <a:spLocks noChangeArrowheads="1"/>
          </p:cNvSpPr>
          <p:nvPr/>
        </p:nvSpPr>
        <p:spPr bwMode="auto">
          <a:xfrm>
            <a:off x="6572814" y="7937049"/>
            <a:ext cx="778523" cy="372379"/>
          </a:xfrm>
          <a:custGeom>
            <a:avLst/>
            <a:gdLst>
              <a:gd name="T0" fmla="*/ 516 w 517"/>
              <a:gd name="T1" fmla="*/ 119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19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19"/>
                </a:moveTo>
                <a:lnTo>
                  <a:pt x="386" y="0"/>
                </a:lnTo>
                <a:lnTo>
                  <a:pt x="386" y="76"/>
                </a:lnTo>
                <a:lnTo>
                  <a:pt x="0" y="76"/>
                </a:lnTo>
                <a:lnTo>
                  <a:pt x="0" y="168"/>
                </a:lnTo>
                <a:lnTo>
                  <a:pt x="386" y="168"/>
                </a:lnTo>
                <a:lnTo>
                  <a:pt x="386" y="244"/>
                </a:lnTo>
                <a:lnTo>
                  <a:pt x="516" y="119"/>
                </a:lnTo>
              </a:path>
            </a:pathLst>
          </a:custGeom>
          <a:solidFill>
            <a:schemeClr val="accent1"/>
          </a:solidFill>
          <a:ln>
            <a:noFill/>
          </a:ln>
          <a:effectLst/>
          <a:extLst/>
        </p:spPr>
        <p:txBody>
          <a:bodyPr wrap="none" lIns="121853" tIns="60926" rIns="121853" bIns="60926" anchor="ctr"/>
          <a:lstStyle/>
          <a:p>
            <a:endParaRPr lang="en-US" dirty="0">
              <a:latin typeface="Arial Regular" charset="0"/>
            </a:endParaRPr>
          </a:p>
        </p:txBody>
      </p:sp>
      <p:sp>
        <p:nvSpPr>
          <p:cNvPr id="201" name="Freeform 122"/>
          <p:cNvSpPr>
            <a:spLocks noChangeArrowheads="1"/>
          </p:cNvSpPr>
          <p:nvPr/>
        </p:nvSpPr>
        <p:spPr bwMode="auto">
          <a:xfrm>
            <a:off x="6572814" y="8808148"/>
            <a:ext cx="778523" cy="372379"/>
          </a:xfrm>
          <a:custGeom>
            <a:avLst/>
            <a:gdLst>
              <a:gd name="T0" fmla="*/ 516 w 517"/>
              <a:gd name="T1" fmla="*/ 125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25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25"/>
                </a:moveTo>
                <a:lnTo>
                  <a:pt x="386" y="0"/>
                </a:lnTo>
                <a:lnTo>
                  <a:pt x="386" y="76"/>
                </a:lnTo>
                <a:lnTo>
                  <a:pt x="0" y="76"/>
                </a:lnTo>
                <a:lnTo>
                  <a:pt x="0" y="168"/>
                </a:lnTo>
                <a:lnTo>
                  <a:pt x="386" y="168"/>
                </a:lnTo>
                <a:lnTo>
                  <a:pt x="386" y="244"/>
                </a:lnTo>
                <a:lnTo>
                  <a:pt x="516" y="125"/>
                </a:lnTo>
              </a:path>
            </a:pathLst>
          </a:custGeom>
          <a:solidFill>
            <a:schemeClr val="accent1"/>
          </a:solidFill>
          <a:ln>
            <a:noFill/>
          </a:ln>
          <a:effectLst/>
          <a:extLst/>
        </p:spPr>
        <p:txBody>
          <a:bodyPr wrap="none" lIns="121853" tIns="60926" rIns="121853" bIns="60926" anchor="ctr"/>
          <a:lstStyle/>
          <a:p>
            <a:endParaRPr lang="en-US" dirty="0">
              <a:latin typeface="Arial Regular" charset="0"/>
            </a:endParaRPr>
          </a:p>
        </p:txBody>
      </p:sp>
      <p:sp>
        <p:nvSpPr>
          <p:cNvPr id="202" name="Freeform 123"/>
          <p:cNvSpPr>
            <a:spLocks noChangeArrowheads="1"/>
          </p:cNvSpPr>
          <p:nvPr/>
        </p:nvSpPr>
        <p:spPr bwMode="auto">
          <a:xfrm>
            <a:off x="6572814" y="9652648"/>
            <a:ext cx="778523" cy="372379"/>
          </a:xfrm>
          <a:custGeom>
            <a:avLst/>
            <a:gdLst>
              <a:gd name="T0" fmla="*/ 516 w 517"/>
              <a:gd name="T1" fmla="*/ 120 h 246"/>
              <a:gd name="T2" fmla="*/ 386 w 517"/>
              <a:gd name="T3" fmla="*/ 0 h 246"/>
              <a:gd name="T4" fmla="*/ 386 w 517"/>
              <a:gd name="T5" fmla="*/ 76 h 246"/>
              <a:gd name="T6" fmla="*/ 0 w 517"/>
              <a:gd name="T7" fmla="*/ 76 h 246"/>
              <a:gd name="T8" fmla="*/ 0 w 517"/>
              <a:gd name="T9" fmla="*/ 169 h 246"/>
              <a:gd name="T10" fmla="*/ 386 w 517"/>
              <a:gd name="T11" fmla="*/ 169 h 246"/>
              <a:gd name="T12" fmla="*/ 386 w 517"/>
              <a:gd name="T13" fmla="*/ 245 h 246"/>
              <a:gd name="T14" fmla="*/ 516 w 517"/>
              <a:gd name="T15" fmla="*/ 120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6">
                <a:moveTo>
                  <a:pt x="516" y="120"/>
                </a:moveTo>
                <a:lnTo>
                  <a:pt x="386" y="0"/>
                </a:lnTo>
                <a:lnTo>
                  <a:pt x="386" y="76"/>
                </a:lnTo>
                <a:lnTo>
                  <a:pt x="0" y="76"/>
                </a:lnTo>
                <a:lnTo>
                  <a:pt x="0" y="169"/>
                </a:lnTo>
                <a:lnTo>
                  <a:pt x="386" y="169"/>
                </a:lnTo>
                <a:lnTo>
                  <a:pt x="386" y="245"/>
                </a:lnTo>
                <a:lnTo>
                  <a:pt x="516" y="120"/>
                </a:lnTo>
              </a:path>
            </a:pathLst>
          </a:custGeom>
          <a:solidFill>
            <a:schemeClr val="accent1"/>
          </a:solidFill>
          <a:ln>
            <a:noFill/>
          </a:ln>
          <a:effectLst/>
          <a:extLst/>
        </p:spPr>
        <p:txBody>
          <a:bodyPr wrap="none" lIns="121853" tIns="60926" rIns="121853" bIns="60926" anchor="ctr"/>
          <a:lstStyle/>
          <a:p>
            <a:endParaRPr lang="en-US" dirty="0">
              <a:latin typeface="Arial Regular" charset="0"/>
            </a:endParaRPr>
          </a:p>
        </p:txBody>
      </p:sp>
      <p:sp>
        <p:nvSpPr>
          <p:cNvPr id="203" name="Freeform 124"/>
          <p:cNvSpPr>
            <a:spLocks noChangeArrowheads="1"/>
          </p:cNvSpPr>
          <p:nvPr/>
        </p:nvSpPr>
        <p:spPr bwMode="auto">
          <a:xfrm>
            <a:off x="2407395" y="10463901"/>
            <a:ext cx="2707797" cy="472121"/>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04" name="Freeform 125"/>
          <p:cNvSpPr>
            <a:spLocks noChangeArrowheads="1"/>
          </p:cNvSpPr>
          <p:nvPr/>
        </p:nvSpPr>
        <p:spPr bwMode="auto">
          <a:xfrm>
            <a:off x="6572814" y="10510445"/>
            <a:ext cx="778523" cy="372379"/>
          </a:xfrm>
          <a:custGeom>
            <a:avLst/>
            <a:gdLst>
              <a:gd name="T0" fmla="*/ 516 w 517"/>
              <a:gd name="T1" fmla="*/ 119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19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19"/>
                </a:moveTo>
                <a:lnTo>
                  <a:pt x="386" y="0"/>
                </a:lnTo>
                <a:lnTo>
                  <a:pt x="386" y="76"/>
                </a:lnTo>
                <a:lnTo>
                  <a:pt x="0" y="76"/>
                </a:lnTo>
                <a:lnTo>
                  <a:pt x="0" y="168"/>
                </a:lnTo>
                <a:lnTo>
                  <a:pt x="386" y="168"/>
                </a:lnTo>
                <a:lnTo>
                  <a:pt x="386" y="244"/>
                </a:lnTo>
                <a:lnTo>
                  <a:pt x="516" y="119"/>
                </a:lnTo>
              </a:path>
            </a:pathLst>
          </a:custGeom>
          <a:solidFill>
            <a:schemeClr val="accent1"/>
          </a:solidFill>
          <a:ln>
            <a:noFill/>
          </a:ln>
          <a:effectLst/>
          <a:extLst/>
        </p:spPr>
        <p:txBody>
          <a:bodyPr wrap="none" lIns="121853" tIns="60926" rIns="121853" bIns="60926" anchor="ctr"/>
          <a:lstStyle/>
          <a:p>
            <a:endParaRPr lang="en-US" dirty="0">
              <a:latin typeface="Arial Regular" charset="0"/>
            </a:endParaRPr>
          </a:p>
        </p:txBody>
      </p:sp>
      <p:sp>
        <p:nvSpPr>
          <p:cNvPr id="205" name="Subtitle 2"/>
          <p:cNvSpPr txBox="1">
            <a:spLocks/>
          </p:cNvSpPr>
          <p:nvPr/>
        </p:nvSpPr>
        <p:spPr>
          <a:xfrm>
            <a:off x="7482264" y="8666197"/>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smtClean="0">
                <a:latin typeface="Arial Bold" charset="0"/>
                <a:cs typeface="Arial Bold" charset="0"/>
              </a:rPr>
              <a:t>67%</a:t>
            </a:r>
            <a:endParaRPr lang="en-US" sz="1800" b="1" dirty="0">
              <a:latin typeface="Arial Bold" charset="0"/>
              <a:cs typeface="Arial Bold" charset="0"/>
            </a:endParaRPr>
          </a:p>
        </p:txBody>
      </p:sp>
      <p:sp>
        <p:nvSpPr>
          <p:cNvPr id="206" name="Subtitle 2"/>
          <p:cNvSpPr txBox="1">
            <a:spLocks/>
          </p:cNvSpPr>
          <p:nvPr/>
        </p:nvSpPr>
        <p:spPr>
          <a:xfrm>
            <a:off x="7482264" y="9483832"/>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smtClean="0">
                <a:latin typeface="Arial Bold" charset="0"/>
                <a:cs typeface="Arial Bold" charset="0"/>
              </a:rPr>
              <a:t>35%</a:t>
            </a:r>
            <a:endParaRPr lang="en-US" sz="1800" b="1" dirty="0">
              <a:latin typeface="Arial Bold" charset="0"/>
              <a:cs typeface="Arial Bold" charset="0"/>
            </a:endParaRPr>
          </a:p>
        </p:txBody>
      </p:sp>
      <p:sp>
        <p:nvSpPr>
          <p:cNvPr id="207" name="Subtitle 2"/>
          <p:cNvSpPr txBox="1">
            <a:spLocks/>
          </p:cNvSpPr>
          <p:nvPr/>
        </p:nvSpPr>
        <p:spPr>
          <a:xfrm>
            <a:off x="7482264" y="10336674"/>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smtClean="0">
                <a:latin typeface="Arial Bold" charset="0"/>
                <a:cs typeface="Arial Bold" charset="0"/>
              </a:rPr>
              <a:t>86%</a:t>
            </a:r>
            <a:endParaRPr lang="en-US" sz="1800" b="1" dirty="0">
              <a:latin typeface="Arial Bold" charset="0"/>
              <a:cs typeface="Arial Bold" charset="0"/>
            </a:endParaRPr>
          </a:p>
        </p:txBody>
      </p:sp>
      <p:sp>
        <p:nvSpPr>
          <p:cNvPr id="208" name="Subtitle 2"/>
          <p:cNvSpPr txBox="1">
            <a:spLocks/>
          </p:cNvSpPr>
          <p:nvPr/>
        </p:nvSpPr>
        <p:spPr>
          <a:xfrm>
            <a:off x="7482264" y="7767477"/>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smtClean="0">
                <a:latin typeface="Arial Bold" charset="0"/>
                <a:cs typeface="Arial Bold" charset="0"/>
              </a:rPr>
              <a:t>45%</a:t>
            </a:r>
            <a:endParaRPr lang="en-US" sz="1800" b="1" dirty="0">
              <a:latin typeface="Arial Bold" charset="0"/>
              <a:cs typeface="Arial Bold" charset="0"/>
            </a:endParaRPr>
          </a:p>
        </p:txBody>
      </p:sp>
      <p:sp>
        <p:nvSpPr>
          <p:cNvPr id="209" name="TextBox 208"/>
          <p:cNvSpPr txBox="1"/>
          <p:nvPr/>
        </p:nvSpPr>
        <p:spPr>
          <a:xfrm>
            <a:off x="2427929" y="8688477"/>
            <a:ext cx="1908140" cy="584739"/>
          </a:xfrm>
          <a:prstGeom prst="rect">
            <a:avLst/>
          </a:prstGeom>
          <a:noFill/>
        </p:spPr>
        <p:txBody>
          <a:bodyPr wrap="none" lIns="182843" tIns="91422" rIns="182843" bIns="91422" rtlCol="0">
            <a:spAutoFit/>
          </a:bodyPr>
          <a:lstStyle/>
          <a:p>
            <a:r>
              <a:rPr lang="id-ID" sz="2600" b="1" dirty="0" err="1" smtClean="0">
                <a:solidFill>
                  <a:schemeClr val="bg1"/>
                </a:solidFill>
                <a:latin typeface="Arial Bold" charset="0"/>
                <a:ea typeface="Arial Bold" charset="0"/>
                <a:cs typeface="Arial Bold" charset="0"/>
              </a:rPr>
              <a:t>Bordeaux</a:t>
            </a:r>
            <a:endParaRPr lang="id-ID" sz="2600" b="1" dirty="0">
              <a:solidFill>
                <a:schemeClr val="bg1"/>
              </a:solidFill>
              <a:latin typeface="Arial Bold" charset="0"/>
              <a:ea typeface="Arial Bold" charset="0"/>
              <a:cs typeface="Arial Bold" charset="0"/>
            </a:endParaRPr>
          </a:p>
        </p:txBody>
      </p:sp>
      <p:sp>
        <p:nvSpPr>
          <p:cNvPr id="210" name="TextBox 209"/>
          <p:cNvSpPr txBox="1"/>
          <p:nvPr/>
        </p:nvSpPr>
        <p:spPr>
          <a:xfrm>
            <a:off x="2427929" y="9506112"/>
            <a:ext cx="1827349" cy="584739"/>
          </a:xfrm>
          <a:prstGeom prst="rect">
            <a:avLst/>
          </a:prstGeom>
          <a:noFill/>
        </p:spPr>
        <p:txBody>
          <a:bodyPr wrap="none" lIns="182843" tIns="91422" rIns="182843" bIns="91422" rtlCol="0">
            <a:spAutoFit/>
          </a:bodyPr>
          <a:lstStyle/>
          <a:p>
            <a:r>
              <a:rPr lang="id-ID" sz="2600" b="1" smtClean="0">
                <a:solidFill>
                  <a:schemeClr val="bg1"/>
                </a:solidFill>
                <a:latin typeface="Arial Bold" charset="0"/>
                <a:ea typeface="Arial Bold" charset="0"/>
                <a:cs typeface="Arial Bold" charset="0"/>
              </a:rPr>
              <a:t>Toulouse</a:t>
            </a:r>
            <a:endParaRPr lang="id-ID" sz="2600" b="1" dirty="0">
              <a:solidFill>
                <a:schemeClr val="bg1"/>
              </a:solidFill>
              <a:latin typeface="Arial Bold" charset="0"/>
              <a:ea typeface="Arial Bold" charset="0"/>
              <a:cs typeface="Arial Bold" charset="0"/>
            </a:endParaRPr>
          </a:p>
        </p:txBody>
      </p:sp>
      <p:sp>
        <p:nvSpPr>
          <p:cNvPr id="211" name="TextBox 210"/>
          <p:cNvSpPr txBox="1"/>
          <p:nvPr/>
        </p:nvSpPr>
        <p:spPr>
          <a:xfrm>
            <a:off x="2427929" y="10384380"/>
            <a:ext cx="1799136" cy="584739"/>
          </a:xfrm>
          <a:prstGeom prst="rect">
            <a:avLst/>
          </a:prstGeom>
          <a:noFill/>
        </p:spPr>
        <p:txBody>
          <a:bodyPr wrap="none" lIns="182843" tIns="91422" rIns="182843" bIns="91422" rtlCol="0">
            <a:spAutoFit/>
          </a:bodyPr>
          <a:lstStyle/>
          <a:p>
            <a:r>
              <a:rPr lang="id-ID" sz="2600" b="1" smtClean="0">
                <a:solidFill>
                  <a:schemeClr val="bg1"/>
                </a:solidFill>
                <a:latin typeface="Arial Bold" charset="0"/>
                <a:ea typeface="Arial Bold" charset="0"/>
                <a:cs typeface="Arial Bold" charset="0"/>
              </a:rPr>
              <a:t>Marseille</a:t>
            </a:r>
            <a:endParaRPr lang="id-ID" sz="2600" b="1" dirty="0">
              <a:solidFill>
                <a:schemeClr val="bg1"/>
              </a:solidFill>
              <a:latin typeface="Arial Bold" charset="0"/>
              <a:ea typeface="Arial Bold" charset="0"/>
              <a:cs typeface="Arial Bold" charset="0"/>
            </a:endParaRPr>
          </a:p>
        </p:txBody>
      </p:sp>
      <p:sp>
        <p:nvSpPr>
          <p:cNvPr id="212" name="TextBox 211"/>
          <p:cNvSpPr txBox="1"/>
          <p:nvPr/>
        </p:nvSpPr>
        <p:spPr>
          <a:xfrm>
            <a:off x="2427929" y="7819641"/>
            <a:ext cx="1186789" cy="584739"/>
          </a:xfrm>
          <a:prstGeom prst="rect">
            <a:avLst/>
          </a:prstGeom>
          <a:noFill/>
        </p:spPr>
        <p:txBody>
          <a:bodyPr wrap="none" lIns="182843" tIns="91422" rIns="182843" bIns="91422" rtlCol="0">
            <a:spAutoFit/>
          </a:bodyPr>
          <a:lstStyle/>
          <a:p>
            <a:r>
              <a:rPr lang="id-ID" sz="2600" b="1" dirty="0" smtClean="0">
                <a:solidFill>
                  <a:schemeClr val="bg1"/>
                </a:solidFill>
                <a:latin typeface="Arial Bold" charset="0"/>
                <a:ea typeface="Arial Bold" charset="0"/>
                <a:cs typeface="Arial Bold" charset="0"/>
              </a:rPr>
              <a:t>Paris</a:t>
            </a:r>
            <a:endParaRPr lang="id-ID" sz="2600" b="1" dirty="0">
              <a:solidFill>
                <a:schemeClr val="bg1"/>
              </a:solidFill>
              <a:latin typeface="Arial Bold" charset="0"/>
              <a:ea typeface="Arial Bold" charset="0"/>
              <a:cs typeface="Arial Bold" charset="0"/>
            </a:endParaRPr>
          </a:p>
        </p:txBody>
      </p:sp>
      <p:sp>
        <p:nvSpPr>
          <p:cNvPr id="54" name="Subtitle 2"/>
          <p:cNvSpPr txBox="1">
            <a:spLocks/>
          </p:cNvSpPr>
          <p:nvPr/>
        </p:nvSpPr>
        <p:spPr>
          <a:xfrm>
            <a:off x="1515092" y="4088068"/>
            <a:ext cx="10054654" cy="2733546"/>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ts val="4040"/>
              </a:lnSpc>
              <a:buNone/>
            </a:pPr>
            <a:r>
              <a:rPr lang="en-US" sz="2400" dirty="0">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 or a painting scholarly interest in creativity involves many definitions and </a:t>
            </a:r>
            <a:r>
              <a:rPr lang="en-US" sz="2400" dirty="0" smtClean="0">
                <a:latin typeface="Arial Regular" charset="0"/>
                <a:ea typeface="Arial Regular" charset="0"/>
                <a:cs typeface="Arial Regular" charset="0"/>
              </a:rPr>
              <a:t>concepts</a:t>
            </a:r>
            <a:endParaRPr lang="en-US" sz="2400" dirty="0">
              <a:latin typeface="Arial Regular" charset="0"/>
              <a:ea typeface="Arial Regular" charset="0"/>
              <a:cs typeface="Arial Regular" charset="0"/>
            </a:endParaRPr>
          </a:p>
        </p:txBody>
      </p:sp>
      <p:sp>
        <p:nvSpPr>
          <p:cNvPr id="55" name="Subtitle 2"/>
          <p:cNvSpPr txBox="1">
            <a:spLocks/>
          </p:cNvSpPr>
          <p:nvPr/>
        </p:nvSpPr>
        <p:spPr>
          <a:xfrm>
            <a:off x="1501559" y="3237945"/>
            <a:ext cx="4634515" cy="877249"/>
          </a:xfrm>
          <a:prstGeom prst="rect">
            <a:avLst/>
          </a:prstGeom>
        </p:spPr>
        <p:txBody>
          <a:bodyPr vert="horz" wrap="none" lIns="243797" tIns="121899" rIns="243797" bIns="12189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20000"/>
              </a:lnSpc>
              <a:buNone/>
            </a:pPr>
            <a:r>
              <a:rPr lang="en-US" sz="3700" b="1" dirty="0" smtClean="0">
                <a:latin typeface="Arial Bold" charset="0"/>
                <a:cs typeface="Arial Bold" charset="0"/>
              </a:rPr>
              <a:t>France Population</a:t>
            </a:r>
            <a:endParaRPr lang="en-US" sz="2900" b="1" dirty="0">
              <a:latin typeface="Arial Bold" charset="0"/>
              <a:cs typeface="Arial Bold" charset="0"/>
            </a:endParaRPr>
          </a:p>
        </p:txBody>
      </p:sp>
      <p:sp>
        <p:nvSpPr>
          <p:cNvPr id="56" name="TextBox 55"/>
          <p:cNvSpPr txBox="1"/>
          <p:nvPr/>
        </p:nvSpPr>
        <p:spPr>
          <a:xfrm>
            <a:off x="8959472" y="483017"/>
            <a:ext cx="6458784"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France Map</a:t>
            </a:r>
            <a:endParaRPr lang="id-ID" sz="8800" b="1" dirty="0" smtClean="0">
              <a:solidFill>
                <a:schemeClr val="tx2"/>
              </a:solidFill>
              <a:latin typeface="Arial Bold" charset="0"/>
              <a:ea typeface="Arial Bold" charset="0"/>
              <a:cs typeface="Arial Bold" charset="0"/>
            </a:endParaRPr>
          </a:p>
        </p:txBody>
      </p:sp>
      <p:sp>
        <p:nvSpPr>
          <p:cNvPr id="57" name="Rectangle 5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58"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203039568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TextBox 86"/>
          <p:cNvSpPr txBox="1"/>
          <p:nvPr/>
        </p:nvSpPr>
        <p:spPr>
          <a:xfrm>
            <a:off x="1576079" y="4117007"/>
            <a:ext cx="3693885" cy="800183"/>
          </a:xfrm>
          <a:prstGeom prst="rect">
            <a:avLst/>
          </a:prstGeom>
          <a:noFill/>
        </p:spPr>
        <p:txBody>
          <a:bodyPr wrap="none" lIns="182843" tIns="91422" rIns="182843" bIns="91422" rtlCol="0">
            <a:spAutoFit/>
          </a:bodyPr>
          <a:lstStyle/>
          <a:p>
            <a:r>
              <a:rPr lang="id-ID" sz="4000" b="1" dirty="0">
                <a:latin typeface="Arial Bold" charset="0"/>
                <a:ea typeface="Arial Bold" charset="0"/>
                <a:cs typeface="Arial Bold" charset="0"/>
              </a:rPr>
              <a:t>POPULATION</a:t>
            </a:r>
          </a:p>
        </p:txBody>
      </p:sp>
      <p:sp>
        <p:nvSpPr>
          <p:cNvPr id="89" name="TextBox 88"/>
          <p:cNvSpPr txBox="1"/>
          <p:nvPr/>
        </p:nvSpPr>
        <p:spPr>
          <a:xfrm>
            <a:off x="4875227" y="4891713"/>
            <a:ext cx="6663737" cy="1723512"/>
          </a:xfrm>
          <a:prstGeom prst="rect">
            <a:avLst/>
          </a:prstGeom>
          <a:noFill/>
        </p:spPr>
        <p:txBody>
          <a:bodyPr wrap="square" lIns="182843" tIns="91422" rIns="182843" bIns="91422"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created item may be intangible such as an </a:t>
            </a:r>
            <a:r>
              <a:rPr lang="en-US" sz="2400" dirty="0" smtClean="0">
                <a:latin typeface="Arial Regular" charset="0"/>
                <a:ea typeface="Arial Regular" charset="0"/>
                <a:cs typeface="Arial Regular" charset="0"/>
              </a:rPr>
              <a:t>idea</a:t>
            </a:r>
            <a:endParaRPr lang="en-US" sz="2400" dirty="0">
              <a:latin typeface="Arial Regular" charset="0"/>
              <a:ea typeface="Arial Regular" charset="0"/>
              <a:cs typeface="Arial Regular" charset="0"/>
            </a:endParaRPr>
          </a:p>
        </p:txBody>
      </p:sp>
      <p:sp>
        <p:nvSpPr>
          <p:cNvPr id="90" name="TextBox 89"/>
          <p:cNvSpPr txBox="1"/>
          <p:nvPr/>
        </p:nvSpPr>
        <p:spPr>
          <a:xfrm>
            <a:off x="2003374" y="4688603"/>
            <a:ext cx="3142452" cy="1846623"/>
          </a:xfrm>
          <a:prstGeom prst="rect">
            <a:avLst/>
          </a:prstGeom>
          <a:noFill/>
        </p:spPr>
        <p:txBody>
          <a:bodyPr wrap="none" lIns="182843" tIns="91422" rIns="182843" bIns="91422" rtlCol="0">
            <a:spAutoFit/>
          </a:bodyPr>
          <a:lstStyle/>
          <a:p>
            <a:r>
              <a:rPr lang="id-ID" sz="10800" dirty="0" smtClean="0">
                <a:solidFill>
                  <a:schemeClr val="accent2"/>
                </a:solidFill>
                <a:latin typeface="Arial Regular" charset="0"/>
                <a:cs typeface="Arial Regular" charset="0"/>
              </a:rPr>
              <a:t>9</a:t>
            </a:r>
            <a:r>
              <a:rPr lang="id-ID" sz="10800" dirty="0">
                <a:solidFill>
                  <a:schemeClr val="accent2"/>
                </a:solidFill>
                <a:latin typeface="Arial Regular" charset="0"/>
                <a:cs typeface="Arial Regular" charset="0"/>
              </a:rPr>
              <a:t>3</a:t>
            </a:r>
            <a:r>
              <a:rPr lang="id-ID" sz="10800" dirty="0" smtClean="0">
                <a:solidFill>
                  <a:schemeClr val="accent2"/>
                </a:solidFill>
                <a:latin typeface="Arial Regular" charset="0"/>
                <a:cs typeface="Arial Regular" charset="0"/>
              </a:rPr>
              <a:t>%</a:t>
            </a:r>
            <a:endParaRPr lang="id-ID" sz="10800" dirty="0">
              <a:solidFill>
                <a:schemeClr val="accent2"/>
              </a:solidFill>
              <a:latin typeface="Arial Regular" charset="0"/>
              <a:cs typeface="Arial Regular" charset="0"/>
            </a:endParaRPr>
          </a:p>
        </p:txBody>
      </p:sp>
      <p:grpSp>
        <p:nvGrpSpPr>
          <p:cNvPr id="231" name="Group 230"/>
          <p:cNvGrpSpPr/>
          <p:nvPr/>
        </p:nvGrpSpPr>
        <p:grpSpPr>
          <a:xfrm>
            <a:off x="15386903" y="3966218"/>
            <a:ext cx="3097830" cy="8820962"/>
            <a:chOff x="1797050" y="1130300"/>
            <a:chExt cx="1284288" cy="3656013"/>
          </a:xfrm>
          <a:solidFill>
            <a:schemeClr val="bg1">
              <a:lumMod val="75000"/>
            </a:schemeClr>
          </a:solidFill>
        </p:grpSpPr>
        <p:sp>
          <p:nvSpPr>
            <p:cNvPr id="275" name="Freeform 6"/>
            <p:cNvSpPr>
              <a:spLocks/>
            </p:cNvSpPr>
            <p:nvPr/>
          </p:nvSpPr>
          <p:spPr bwMode="auto">
            <a:xfrm>
              <a:off x="2193925" y="2901950"/>
              <a:ext cx="434975" cy="520700"/>
            </a:xfrm>
            <a:custGeom>
              <a:avLst/>
              <a:gdLst>
                <a:gd name="T0" fmla="*/ 215 w 274"/>
                <a:gd name="T1" fmla="*/ 12 h 328"/>
                <a:gd name="T2" fmla="*/ 215 w 274"/>
                <a:gd name="T3" fmla="*/ 24 h 328"/>
                <a:gd name="T4" fmla="*/ 211 w 274"/>
                <a:gd name="T5" fmla="*/ 31 h 328"/>
                <a:gd name="T6" fmla="*/ 211 w 274"/>
                <a:gd name="T7" fmla="*/ 43 h 328"/>
                <a:gd name="T8" fmla="*/ 215 w 274"/>
                <a:gd name="T9" fmla="*/ 51 h 328"/>
                <a:gd name="T10" fmla="*/ 215 w 274"/>
                <a:gd name="T11" fmla="*/ 55 h 328"/>
                <a:gd name="T12" fmla="*/ 219 w 274"/>
                <a:gd name="T13" fmla="*/ 59 h 328"/>
                <a:gd name="T14" fmla="*/ 223 w 274"/>
                <a:gd name="T15" fmla="*/ 70 h 328"/>
                <a:gd name="T16" fmla="*/ 235 w 274"/>
                <a:gd name="T17" fmla="*/ 70 h 328"/>
                <a:gd name="T18" fmla="*/ 235 w 274"/>
                <a:gd name="T19" fmla="*/ 86 h 328"/>
                <a:gd name="T20" fmla="*/ 219 w 274"/>
                <a:gd name="T21" fmla="*/ 74 h 328"/>
                <a:gd name="T22" fmla="*/ 215 w 274"/>
                <a:gd name="T23" fmla="*/ 74 h 328"/>
                <a:gd name="T24" fmla="*/ 215 w 274"/>
                <a:gd name="T25" fmla="*/ 82 h 328"/>
                <a:gd name="T26" fmla="*/ 211 w 274"/>
                <a:gd name="T27" fmla="*/ 90 h 328"/>
                <a:gd name="T28" fmla="*/ 211 w 274"/>
                <a:gd name="T29" fmla="*/ 94 h 328"/>
                <a:gd name="T30" fmla="*/ 207 w 274"/>
                <a:gd name="T31" fmla="*/ 98 h 328"/>
                <a:gd name="T32" fmla="*/ 207 w 274"/>
                <a:gd name="T33" fmla="*/ 106 h 328"/>
                <a:gd name="T34" fmla="*/ 211 w 274"/>
                <a:gd name="T35" fmla="*/ 110 h 328"/>
                <a:gd name="T36" fmla="*/ 219 w 274"/>
                <a:gd name="T37" fmla="*/ 117 h 328"/>
                <a:gd name="T38" fmla="*/ 223 w 274"/>
                <a:gd name="T39" fmla="*/ 117 h 328"/>
                <a:gd name="T40" fmla="*/ 223 w 274"/>
                <a:gd name="T41" fmla="*/ 125 h 328"/>
                <a:gd name="T42" fmla="*/ 215 w 274"/>
                <a:gd name="T43" fmla="*/ 129 h 328"/>
                <a:gd name="T44" fmla="*/ 231 w 274"/>
                <a:gd name="T45" fmla="*/ 141 h 328"/>
                <a:gd name="T46" fmla="*/ 231 w 274"/>
                <a:gd name="T47" fmla="*/ 145 h 328"/>
                <a:gd name="T48" fmla="*/ 227 w 274"/>
                <a:gd name="T49" fmla="*/ 145 h 328"/>
                <a:gd name="T50" fmla="*/ 231 w 274"/>
                <a:gd name="T51" fmla="*/ 160 h 328"/>
                <a:gd name="T52" fmla="*/ 231 w 274"/>
                <a:gd name="T53" fmla="*/ 176 h 328"/>
                <a:gd name="T54" fmla="*/ 239 w 274"/>
                <a:gd name="T55" fmla="*/ 176 h 328"/>
                <a:gd name="T56" fmla="*/ 239 w 274"/>
                <a:gd name="T57" fmla="*/ 188 h 328"/>
                <a:gd name="T58" fmla="*/ 239 w 274"/>
                <a:gd name="T59" fmla="*/ 192 h 328"/>
                <a:gd name="T60" fmla="*/ 246 w 274"/>
                <a:gd name="T61" fmla="*/ 203 h 328"/>
                <a:gd name="T62" fmla="*/ 254 w 274"/>
                <a:gd name="T63" fmla="*/ 215 h 328"/>
                <a:gd name="T64" fmla="*/ 254 w 274"/>
                <a:gd name="T65" fmla="*/ 219 h 328"/>
                <a:gd name="T66" fmla="*/ 262 w 274"/>
                <a:gd name="T67" fmla="*/ 227 h 328"/>
                <a:gd name="T68" fmla="*/ 254 w 274"/>
                <a:gd name="T69" fmla="*/ 238 h 328"/>
                <a:gd name="T70" fmla="*/ 262 w 274"/>
                <a:gd name="T71" fmla="*/ 238 h 328"/>
                <a:gd name="T72" fmla="*/ 270 w 274"/>
                <a:gd name="T73" fmla="*/ 250 h 328"/>
                <a:gd name="T74" fmla="*/ 270 w 274"/>
                <a:gd name="T75" fmla="*/ 289 h 328"/>
                <a:gd name="T76" fmla="*/ 258 w 274"/>
                <a:gd name="T77" fmla="*/ 309 h 328"/>
                <a:gd name="T78" fmla="*/ 250 w 274"/>
                <a:gd name="T79" fmla="*/ 313 h 328"/>
                <a:gd name="T80" fmla="*/ 239 w 274"/>
                <a:gd name="T81" fmla="*/ 328 h 328"/>
                <a:gd name="T82" fmla="*/ 223 w 274"/>
                <a:gd name="T83" fmla="*/ 313 h 328"/>
                <a:gd name="T84" fmla="*/ 203 w 274"/>
                <a:gd name="T85" fmla="*/ 301 h 328"/>
                <a:gd name="T86" fmla="*/ 180 w 274"/>
                <a:gd name="T87" fmla="*/ 277 h 328"/>
                <a:gd name="T88" fmla="*/ 188 w 274"/>
                <a:gd name="T89" fmla="*/ 246 h 328"/>
                <a:gd name="T90" fmla="*/ 176 w 274"/>
                <a:gd name="T91" fmla="*/ 231 h 328"/>
                <a:gd name="T92" fmla="*/ 137 w 274"/>
                <a:gd name="T93" fmla="*/ 207 h 328"/>
                <a:gd name="T94" fmla="*/ 114 w 274"/>
                <a:gd name="T95" fmla="*/ 188 h 328"/>
                <a:gd name="T96" fmla="*/ 59 w 274"/>
                <a:gd name="T97" fmla="*/ 137 h 328"/>
                <a:gd name="T98" fmla="*/ 20 w 274"/>
                <a:gd name="T99" fmla="*/ 149 h 328"/>
                <a:gd name="T100" fmla="*/ 0 w 274"/>
                <a:gd name="T101" fmla="*/ 102 h 328"/>
                <a:gd name="T102" fmla="*/ 20 w 274"/>
                <a:gd name="T103" fmla="*/ 102 h 328"/>
                <a:gd name="T104" fmla="*/ 28 w 274"/>
                <a:gd name="T105" fmla="*/ 90 h 328"/>
                <a:gd name="T106" fmla="*/ 39 w 274"/>
                <a:gd name="T107" fmla="*/ 82 h 328"/>
                <a:gd name="T108" fmla="*/ 35 w 274"/>
                <a:gd name="T109" fmla="*/ 63 h 328"/>
                <a:gd name="T110" fmla="*/ 51 w 274"/>
                <a:gd name="T111" fmla="*/ 24 h 328"/>
                <a:gd name="T112" fmla="*/ 129 w 274"/>
                <a:gd name="T113" fmla="*/ 4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4" h="328">
                  <a:moveTo>
                    <a:pt x="192" y="4"/>
                  </a:moveTo>
                  <a:lnTo>
                    <a:pt x="192" y="4"/>
                  </a:lnTo>
                  <a:lnTo>
                    <a:pt x="196" y="4"/>
                  </a:lnTo>
                  <a:lnTo>
                    <a:pt x="215" y="4"/>
                  </a:lnTo>
                  <a:lnTo>
                    <a:pt x="211" y="4"/>
                  </a:lnTo>
                  <a:lnTo>
                    <a:pt x="211" y="8"/>
                  </a:lnTo>
                  <a:lnTo>
                    <a:pt x="215" y="12"/>
                  </a:lnTo>
                  <a:lnTo>
                    <a:pt x="215" y="12"/>
                  </a:lnTo>
                  <a:lnTo>
                    <a:pt x="215" y="16"/>
                  </a:lnTo>
                  <a:lnTo>
                    <a:pt x="211" y="16"/>
                  </a:lnTo>
                  <a:lnTo>
                    <a:pt x="215" y="16"/>
                  </a:lnTo>
                  <a:lnTo>
                    <a:pt x="215" y="20"/>
                  </a:lnTo>
                  <a:lnTo>
                    <a:pt x="215" y="24"/>
                  </a:lnTo>
                  <a:lnTo>
                    <a:pt x="215" y="24"/>
                  </a:lnTo>
                  <a:lnTo>
                    <a:pt x="215" y="24"/>
                  </a:lnTo>
                  <a:lnTo>
                    <a:pt x="219" y="28"/>
                  </a:lnTo>
                  <a:lnTo>
                    <a:pt x="215" y="28"/>
                  </a:lnTo>
                  <a:lnTo>
                    <a:pt x="211" y="28"/>
                  </a:lnTo>
                  <a:lnTo>
                    <a:pt x="211" y="28"/>
                  </a:lnTo>
                  <a:lnTo>
                    <a:pt x="211" y="31"/>
                  </a:lnTo>
                  <a:lnTo>
                    <a:pt x="211" y="31"/>
                  </a:lnTo>
                  <a:lnTo>
                    <a:pt x="215" y="35"/>
                  </a:lnTo>
                  <a:lnTo>
                    <a:pt x="211" y="35"/>
                  </a:lnTo>
                  <a:lnTo>
                    <a:pt x="211" y="35"/>
                  </a:lnTo>
                  <a:lnTo>
                    <a:pt x="211" y="35"/>
                  </a:lnTo>
                  <a:lnTo>
                    <a:pt x="211" y="39"/>
                  </a:lnTo>
                  <a:lnTo>
                    <a:pt x="211" y="39"/>
                  </a:lnTo>
                  <a:lnTo>
                    <a:pt x="211" y="43"/>
                  </a:lnTo>
                  <a:lnTo>
                    <a:pt x="215" y="47"/>
                  </a:lnTo>
                  <a:lnTo>
                    <a:pt x="215" y="47"/>
                  </a:lnTo>
                  <a:lnTo>
                    <a:pt x="215" y="47"/>
                  </a:lnTo>
                  <a:lnTo>
                    <a:pt x="215" y="47"/>
                  </a:lnTo>
                  <a:lnTo>
                    <a:pt x="215" y="51"/>
                  </a:lnTo>
                  <a:lnTo>
                    <a:pt x="215" y="51"/>
                  </a:lnTo>
                  <a:lnTo>
                    <a:pt x="215" y="51"/>
                  </a:lnTo>
                  <a:lnTo>
                    <a:pt x="215" y="51"/>
                  </a:lnTo>
                  <a:lnTo>
                    <a:pt x="215" y="51"/>
                  </a:lnTo>
                  <a:lnTo>
                    <a:pt x="215" y="51"/>
                  </a:lnTo>
                  <a:lnTo>
                    <a:pt x="215" y="51"/>
                  </a:lnTo>
                  <a:lnTo>
                    <a:pt x="215" y="55"/>
                  </a:lnTo>
                  <a:lnTo>
                    <a:pt x="215" y="55"/>
                  </a:lnTo>
                  <a:lnTo>
                    <a:pt x="215" y="55"/>
                  </a:lnTo>
                  <a:lnTo>
                    <a:pt x="215" y="55"/>
                  </a:lnTo>
                  <a:lnTo>
                    <a:pt x="215" y="59"/>
                  </a:lnTo>
                  <a:lnTo>
                    <a:pt x="215" y="59"/>
                  </a:lnTo>
                  <a:lnTo>
                    <a:pt x="219" y="59"/>
                  </a:lnTo>
                  <a:lnTo>
                    <a:pt x="223" y="55"/>
                  </a:lnTo>
                  <a:lnTo>
                    <a:pt x="223" y="59"/>
                  </a:lnTo>
                  <a:lnTo>
                    <a:pt x="219" y="59"/>
                  </a:lnTo>
                  <a:lnTo>
                    <a:pt x="219" y="59"/>
                  </a:lnTo>
                  <a:lnTo>
                    <a:pt x="219" y="59"/>
                  </a:lnTo>
                  <a:lnTo>
                    <a:pt x="219" y="63"/>
                  </a:lnTo>
                  <a:lnTo>
                    <a:pt x="223" y="63"/>
                  </a:lnTo>
                  <a:lnTo>
                    <a:pt x="223" y="63"/>
                  </a:lnTo>
                  <a:lnTo>
                    <a:pt x="223" y="67"/>
                  </a:lnTo>
                  <a:lnTo>
                    <a:pt x="223" y="70"/>
                  </a:lnTo>
                  <a:lnTo>
                    <a:pt x="223" y="70"/>
                  </a:lnTo>
                  <a:lnTo>
                    <a:pt x="227" y="70"/>
                  </a:lnTo>
                  <a:lnTo>
                    <a:pt x="227" y="70"/>
                  </a:lnTo>
                  <a:lnTo>
                    <a:pt x="231" y="70"/>
                  </a:lnTo>
                  <a:lnTo>
                    <a:pt x="231" y="70"/>
                  </a:lnTo>
                  <a:lnTo>
                    <a:pt x="235" y="70"/>
                  </a:lnTo>
                  <a:lnTo>
                    <a:pt x="235" y="70"/>
                  </a:lnTo>
                  <a:lnTo>
                    <a:pt x="235" y="74"/>
                  </a:lnTo>
                  <a:lnTo>
                    <a:pt x="235" y="74"/>
                  </a:lnTo>
                  <a:lnTo>
                    <a:pt x="235" y="78"/>
                  </a:lnTo>
                  <a:lnTo>
                    <a:pt x="235" y="78"/>
                  </a:lnTo>
                  <a:lnTo>
                    <a:pt x="235" y="82"/>
                  </a:lnTo>
                  <a:lnTo>
                    <a:pt x="239" y="86"/>
                  </a:lnTo>
                  <a:lnTo>
                    <a:pt x="235" y="86"/>
                  </a:lnTo>
                  <a:lnTo>
                    <a:pt x="235" y="86"/>
                  </a:lnTo>
                  <a:lnTo>
                    <a:pt x="235" y="86"/>
                  </a:lnTo>
                  <a:lnTo>
                    <a:pt x="231" y="86"/>
                  </a:lnTo>
                  <a:lnTo>
                    <a:pt x="231" y="82"/>
                  </a:lnTo>
                  <a:lnTo>
                    <a:pt x="227" y="78"/>
                  </a:lnTo>
                  <a:lnTo>
                    <a:pt x="223" y="74"/>
                  </a:lnTo>
                  <a:lnTo>
                    <a:pt x="219" y="74"/>
                  </a:lnTo>
                  <a:lnTo>
                    <a:pt x="219" y="74"/>
                  </a:lnTo>
                  <a:lnTo>
                    <a:pt x="223" y="78"/>
                  </a:lnTo>
                  <a:lnTo>
                    <a:pt x="223" y="82"/>
                  </a:lnTo>
                  <a:lnTo>
                    <a:pt x="219" y="78"/>
                  </a:lnTo>
                  <a:lnTo>
                    <a:pt x="219" y="78"/>
                  </a:lnTo>
                  <a:lnTo>
                    <a:pt x="219" y="78"/>
                  </a:lnTo>
                  <a:lnTo>
                    <a:pt x="215" y="74"/>
                  </a:lnTo>
                  <a:lnTo>
                    <a:pt x="211" y="74"/>
                  </a:lnTo>
                  <a:lnTo>
                    <a:pt x="203" y="74"/>
                  </a:lnTo>
                  <a:lnTo>
                    <a:pt x="207" y="78"/>
                  </a:lnTo>
                  <a:lnTo>
                    <a:pt x="207" y="78"/>
                  </a:lnTo>
                  <a:lnTo>
                    <a:pt x="211" y="78"/>
                  </a:lnTo>
                  <a:lnTo>
                    <a:pt x="215" y="78"/>
                  </a:lnTo>
                  <a:lnTo>
                    <a:pt x="215" y="82"/>
                  </a:lnTo>
                  <a:lnTo>
                    <a:pt x="215" y="86"/>
                  </a:lnTo>
                  <a:lnTo>
                    <a:pt x="211" y="86"/>
                  </a:lnTo>
                  <a:lnTo>
                    <a:pt x="211" y="86"/>
                  </a:lnTo>
                  <a:lnTo>
                    <a:pt x="211" y="86"/>
                  </a:lnTo>
                  <a:lnTo>
                    <a:pt x="211" y="86"/>
                  </a:lnTo>
                  <a:lnTo>
                    <a:pt x="211" y="90"/>
                  </a:lnTo>
                  <a:lnTo>
                    <a:pt x="211" y="90"/>
                  </a:lnTo>
                  <a:lnTo>
                    <a:pt x="207" y="90"/>
                  </a:lnTo>
                  <a:lnTo>
                    <a:pt x="207" y="90"/>
                  </a:lnTo>
                  <a:lnTo>
                    <a:pt x="215" y="90"/>
                  </a:lnTo>
                  <a:lnTo>
                    <a:pt x="219" y="94"/>
                  </a:lnTo>
                  <a:lnTo>
                    <a:pt x="215" y="94"/>
                  </a:lnTo>
                  <a:lnTo>
                    <a:pt x="215" y="94"/>
                  </a:lnTo>
                  <a:lnTo>
                    <a:pt x="211" y="94"/>
                  </a:lnTo>
                  <a:lnTo>
                    <a:pt x="211" y="94"/>
                  </a:lnTo>
                  <a:lnTo>
                    <a:pt x="203" y="94"/>
                  </a:lnTo>
                  <a:lnTo>
                    <a:pt x="207" y="94"/>
                  </a:lnTo>
                  <a:lnTo>
                    <a:pt x="207" y="94"/>
                  </a:lnTo>
                  <a:lnTo>
                    <a:pt x="211" y="94"/>
                  </a:lnTo>
                  <a:lnTo>
                    <a:pt x="211" y="98"/>
                  </a:lnTo>
                  <a:lnTo>
                    <a:pt x="207" y="98"/>
                  </a:lnTo>
                  <a:lnTo>
                    <a:pt x="203" y="102"/>
                  </a:lnTo>
                  <a:lnTo>
                    <a:pt x="207" y="102"/>
                  </a:lnTo>
                  <a:lnTo>
                    <a:pt x="215" y="102"/>
                  </a:lnTo>
                  <a:lnTo>
                    <a:pt x="215" y="102"/>
                  </a:lnTo>
                  <a:lnTo>
                    <a:pt x="207" y="106"/>
                  </a:lnTo>
                  <a:lnTo>
                    <a:pt x="207" y="106"/>
                  </a:lnTo>
                  <a:lnTo>
                    <a:pt x="207" y="106"/>
                  </a:lnTo>
                  <a:lnTo>
                    <a:pt x="211" y="106"/>
                  </a:lnTo>
                  <a:lnTo>
                    <a:pt x="211" y="106"/>
                  </a:lnTo>
                  <a:lnTo>
                    <a:pt x="215" y="106"/>
                  </a:lnTo>
                  <a:lnTo>
                    <a:pt x="215" y="106"/>
                  </a:lnTo>
                  <a:lnTo>
                    <a:pt x="215" y="110"/>
                  </a:lnTo>
                  <a:lnTo>
                    <a:pt x="211" y="110"/>
                  </a:lnTo>
                  <a:lnTo>
                    <a:pt x="211" y="110"/>
                  </a:lnTo>
                  <a:lnTo>
                    <a:pt x="215" y="110"/>
                  </a:lnTo>
                  <a:lnTo>
                    <a:pt x="219" y="113"/>
                  </a:lnTo>
                  <a:lnTo>
                    <a:pt x="219" y="113"/>
                  </a:lnTo>
                  <a:lnTo>
                    <a:pt x="219" y="113"/>
                  </a:lnTo>
                  <a:lnTo>
                    <a:pt x="219" y="117"/>
                  </a:lnTo>
                  <a:lnTo>
                    <a:pt x="219" y="117"/>
                  </a:lnTo>
                  <a:lnTo>
                    <a:pt x="219" y="117"/>
                  </a:lnTo>
                  <a:lnTo>
                    <a:pt x="219" y="121"/>
                  </a:lnTo>
                  <a:lnTo>
                    <a:pt x="219" y="121"/>
                  </a:lnTo>
                  <a:lnTo>
                    <a:pt x="219" y="121"/>
                  </a:lnTo>
                  <a:lnTo>
                    <a:pt x="223" y="121"/>
                  </a:lnTo>
                  <a:lnTo>
                    <a:pt x="223" y="121"/>
                  </a:lnTo>
                  <a:lnTo>
                    <a:pt x="223" y="121"/>
                  </a:lnTo>
                  <a:lnTo>
                    <a:pt x="223" y="117"/>
                  </a:lnTo>
                  <a:lnTo>
                    <a:pt x="223" y="117"/>
                  </a:lnTo>
                  <a:lnTo>
                    <a:pt x="223" y="121"/>
                  </a:lnTo>
                  <a:lnTo>
                    <a:pt x="223" y="121"/>
                  </a:lnTo>
                  <a:lnTo>
                    <a:pt x="223" y="121"/>
                  </a:lnTo>
                  <a:lnTo>
                    <a:pt x="223" y="121"/>
                  </a:lnTo>
                  <a:lnTo>
                    <a:pt x="223" y="121"/>
                  </a:lnTo>
                  <a:lnTo>
                    <a:pt x="223" y="125"/>
                  </a:lnTo>
                  <a:lnTo>
                    <a:pt x="219" y="125"/>
                  </a:lnTo>
                  <a:lnTo>
                    <a:pt x="219" y="125"/>
                  </a:lnTo>
                  <a:lnTo>
                    <a:pt x="219" y="121"/>
                  </a:lnTo>
                  <a:lnTo>
                    <a:pt x="219" y="121"/>
                  </a:lnTo>
                  <a:lnTo>
                    <a:pt x="219" y="125"/>
                  </a:lnTo>
                  <a:lnTo>
                    <a:pt x="215" y="129"/>
                  </a:lnTo>
                  <a:lnTo>
                    <a:pt x="215" y="129"/>
                  </a:lnTo>
                  <a:lnTo>
                    <a:pt x="219" y="129"/>
                  </a:lnTo>
                  <a:lnTo>
                    <a:pt x="219" y="133"/>
                  </a:lnTo>
                  <a:lnTo>
                    <a:pt x="223" y="137"/>
                  </a:lnTo>
                  <a:lnTo>
                    <a:pt x="227" y="137"/>
                  </a:lnTo>
                  <a:lnTo>
                    <a:pt x="227" y="137"/>
                  </a:lnTo>
                  <a:lnTo>
                    <a:pt x="235" y="141"/>
                  </a:lnTo>
                  <a:lnTo>
                    <a:pt x="231" y="141"/>
                  </a:lnTo>
                  <a:lnTo>
                    <a:pt x="231" y="141"/>
                  </a:lnTo>
                  <a:lnTo>
                    <a:pt x="223" y="141"/>
                  </a:lnTo>
                  <a:lnTo>
                    <a:pt x="227" y="141"/>
                  </a:lnTo>
                  <a:lnTo>
                    <a:pt x="227" y="145"/>
                  </a:lnTo>
                  <a:lnTo>
                    <a:pt x="231" y="145"/>
                  </a:lnTo>
                  <a:lnTo>
                    <a:pt x="235" y="145"/>
                  </a:lnTo>
                  <a:lnTo>
                    <a:pt x="231" y="145"/>
                  </a:lnTo>
                  <a:lnTo>
                    <a:pt x="227" y="145"/>
                  </a:lnTo>
                  <a:lnTo>
                    <a:pt x="223" y="141"/>
                  </a:lnTo>
                  <a:lnTo>
                    <a:pt x="223" y="141"/>
                  </a:lnTo>
                  <a:lnTo>
                    <a:pt x="219" y="141"/>
                  </a:lnTo>
                  <a:lnTo>
                    <a:pt x="219" y="145"/>
                  </a:lnTo>
                  <a:lnTo>
                    <a:pt x="223" y="145"/>
                  </a:lnTo>
                  <a:lnTo>
                    <a:pt x="227" y="145"/>
                  </a:lnTo>
                  <a:lnTo>
                    <a:pt x="227" y="149"/>
                  </a:lnTo>
                  <a:lnTo>
                    <a:pt x="231" y="149"/>
                  </a:lnTo>
                  <a:lnTo>
                    <a:pt x="231" y="152"/>
                  </a:lnTo>
                  <a:lnTo>
                    <a:pt x="231" y="156"/>
                  </a:lnTo>
                  <a:lnTo>
                    <a:pt x="231" y="156"/>
                  </a:lnTo>
                  <a:lnTo>
                    <a:pt x="231" y="160"/>
                  </a:lnTo>
                  <a:lnTo>
                    <a:pt x="231" y="160"/>
                  </a:lnTo>
                  <a:lnTo>
                    <a:pt x="235" y="164"/>
                  </a:lnTo>
                  <a:lnTo>
                    <a:pt x="235" y="168"/>
                  </a:lnTo>
                  <a:lnTo>
                    <a:pt x="231" y="168"/>
                  </a:lnTo>
                  <a:lnTo>
                    <a:pt x="235" y="172"/>
                  </a:lnTo>
                  <a:lnTo>
                    <a:pt x="235" y="172"/>
                  </a:lnTo>
                  <a:lnTo>
                    <a:pt x="235" y="172"/>
                  </a:lnTo>
                  <a:lnTo>
                    <a:pt x="231" y="176"/>
                  </a:lnTo>
                  <a:lnTo>
                    <a:pt x="235" y="176"/>
                  </a:lnTo>
                  <a:lnTo>
                    <a:pt x="235" y="172"/>
                  </a:lnTo>
                  <a:lnTo>
                    <a:pt x="235" y="176"/>
                  </a:lnTo>
                  <a:lnTo>
                    <a:pt x="239" y="176"/>
                  </a:lnTo>
                  <a:lnTo>
                    <a:pt x="239" y="176"/>
                  </a:lnTo>
                  <a:lnTo>
                    <a:pt x="239" y="176"/>
                  </a:lnTo>
                  <a:lnTo>
                    <a:pt x="239" y="176"/>
                  </a:lnTo>
                  <a:lnTo>
                    <a:pt x="239" y="180"/>
                  </a:lnTo>
                  <a:lnTo>
                    <a:pt x="235" y="180"/>
                  </a:lnTo>
                  <a:lnTo>
                    <a:pt x="239" y="184"/>
                  </a:lnTo>
                  <a:lnTo>
                    <a:pt x="239" y="184"/>
                  </a:lnTo>
                  <a:lnTo>
                    <a:pt x="239" y="184"/>
                  </a:lnTo>
                  <a:lnTo>
                    <a:pt x="239" y="188"/>
                  </a:lnTo>
                  <a:lnTo>
                    <a:pt x="239" y="188"/>
                  </a:lnTo>
                  <a:lnTo>
                    <a:pt x="239" y="188"/>
                  </a:lnTo>
                  <a:lnTo>
                    <a:pt x="239" y="188"/>
                  </a:lnTo>
                  <a:lnTo>
                    <a:pt x="243" y="188"/>
                  </a:lnTo>
                  <a:lnTo>
                    <a:pt x="243" y="188"/>
                  </a:lnTo>
                  <a:lnTo>
                    <a:pt x="246" y="188"/>
                  </a:lnTo>
                  <a:lnTo>
                    <a:pt x="243" y="192"/>
                  </a:lnTo>
                  <a:lnTo>
                    <a:pt x="239" y="192"/>
                  </a:lnTo>
                  <a:lnTo>
                    <a:pt x="239" y="199"/>
                  </a:lnTo>
                  <a:lnTo>
                    <a:pt x="243" y="199"/>
                  </a:lnTo>
                  <a:lnTo>
                    <a:pt x="243" y="199"/>
                  </a:lnTo>
                  <a:lnTo>
                    <a:pt x="243" y="203"/>
                  </a:lnTo>
                  <a:lnTo>
                    <a:pt x="246" y="203"/>
                  </a:lnTo>
                  <a:lnTo>
                    <a:pt x="246" y="203"/>
                  </a:lnTo>
                  <a:lnTo>
                    <a:pt x="246" y="203"/>
                  </a:lnTo>
                  <a:lnTo>
                    <a:pt x="246" y="203"/>
                  </a:lnTo>
                  <a:lnTo>
                    <a:pt x="246" y="207"/>
                  </a:lnTo>
                  <a:lnTo>
                    <a:pt x="246" y="207"/>
                  </a:lnTo>
                  <a:lnTo>
                    <a:pt x="250" y="207"/>
                  </a:lnTo>
                  <a:lnTo>
                    <a:pt x="250" y="207"/>
                  </a:lnTo>
                  <a:lnTo>
                    <a:pt x="250" y="207"/>
                  </a:lnTo>
                  <a:lnTo>
                    <a:pt x="254" y="215"/>
                  </a:lnTo>
                  <a:lnTo>
                    <a:pt x="254" y="215"/>
                  </a:lnTo>
                  <a:lnTo>
                    <a:pt x="254" y="215"/>
                  </a:lnTo>
                  <a:lnTo>
                    <a:pt x="254" y="219"/>
                  </a:lnTo>
                  <a:lnTo>
                    <a:pt x="254" y="219"/>
                  </a:lnTo>
                  <a:lnTo>
                    <a:pt x="254" y="219"/>
                  </a:lnTo>
                  <a:lnTo>
                    <a:pt x="254" y="219"/>
                  </a:lnTo>
                  <a:lnTo>
                    <a:pt x="254" y="219"/>
                  </a:lnTo>
                  <a:lnTo>
                    <a:pt x="258" y="219"/>
                  </a:lnTo>
                  <a:lnTo>
                    <a:pt x="258" y="223"/>
                  </a:lnTo>
                  <a:lnTo>
                    <a:pt x="258" y="223"/>
                  </a:lnTo>
                  <a:lnTo>
                    <a:pt x="258" y="227"/>
                  </a:lnTo>
                  <a:lnTo>
                    <a:pt x="258" y="227"/>
                  </a:lnTo>
                  <a:lnTo>
                    <a:pt x="262" y="227"/>
                  </a:lnTo>
                  <a:lnTo>
                    <a:pt x="262" y="227"/>
                  </a:lnTo>
                  <a:lnTo>
                    <a:pt x="262" y="227"/>
                  </a:lnTo>
                  <a:lnTo>
                    <a:pt x="262" y="231"/>
                  </a:lnTo>
                  <a:lnTo>
                    <a:pt x="262" y="231"/>
                  </a:lnTo>
                  <a:lnTo>
                    <a:pt x="258" y="234"/>
                  </a:lnTo>
                  <a:lnTo>
                    <a:pt x="258" y="234"/>
                  </a:lnTo>
                  <a:lnTo>
                    <a:pt x="258" y="238"/>
                  </a:lnTo>
                  <a:lnTo>
                    <a:pt x="254" y="238"/>
                  </a:lnTo>
                  <a:lnTo>
                    <a:pt x="254" y="242"/>
                  </a:lnTo>
                  <a:lnTo>
                    <a:pt x="254" y="242"/>
                  </a:lnTo>
                  <a:lnTo>
                    <a:pt x="254" y="242"/>
                  </a:lnTo>
                  <a:lnTo>
                    <a:pt x="254" y="242"/>
                  </a:lnTo>
                  <a:lnTo>
                    <a:pt x="258" y="238"/>
                  </a:lnTo>
                  <a:lnTo>
                    <a:pt x="258" y="238"/>
                  </a:lnTo>
                  <a:lnTo>
                    <a:pt x="262" y="238"/>
                  </a:lnTo>
                  <a:lnTo>
                    <a:pt x="262" y="242"/>
                  </a:lnTo>
                  <a:lnTo>
                    <a:pt x="266" y="242"/>
                  </a:lnTo>
                  <a:lnTo>
                    <a:pt x="270" y="246"/>
                  </a:lnTo>
                  <a:lnTo>
                    <a:pt x="270" y="246"/>
                  </a:lnTo>
                  <a:lnTo>
                    <a:pt x="270" y="250"/>
                  </a:lnTo>
                  <a:lnTo>
                    <a:pt x="270" y="250"/>
                  </a:lnTo>
                  <a:lnTo>
                    <a:pt x="270" y="250"/>
                  </a:lnTo>
                  <a:lnTo>
                    <a:pt x="274" y="250"/>
                  </a:lnTo>
                  <a:lnTo>
                    <a:pt x="274" y="274"/>
                  </a:lnTo>
                  <a:lnTo>
                    <a:pt x="274" y="277"/>
                  </a:lnTo>
                  <a:lnTo>
                    <a:pt x="274" y="281"/>
                  </a:lnTo>
                  <a:lnTo>
                    <a:pt x="270" y="281"/>
                  </a:lnTo>
                  <a:lnTo>
                    <a:pt x="270" y="285"/>
                  </a:lnTo>
                  <a:lnTo>
                    <a:pt x="270" y="289"/>
                  </a:lnTo>
                  <a:lnTo>
                    <a:pt x="274" y="301"/>
                  </a:lnTo>
                  <a:lnTo>
                    <a:pt x="270" y="305"/>
                  </a:lnTo>
                  <a:lnTo>
                    <a:pt x="270" y="309"/>
                  </a:lnTo>
                  <a:lnTo>
                    <a:pt x="266" y="309"/>
                  </a:lnTo>
                  <a:lnTo>
                    <a:pt x="262" y="309"/>
                  </a:lnTo>
                  <a:lnTo>
                    <a:pt x="258" y="309"/>
                  </a:lnTo>
                  <a:lnTo>
                    <a:pt x="258" y="309"/>
                  </a:lnTo>
                  <a:lnTo>
                    <a:pt x="258" y="309"/>
                  </a:lnTo>
                  <a:lnTo>
                    <a:pt x="254" y="309"/>
                  </a:lnTo>
                  <a:lnTo>
                    <a:pt x="254" y="309"/>
                  </a:lnTo>
                  <a:lnTo>
                    <a:pt x="254" y="309"/>
                  </a:lnTo>
                  <a:lnTo>
                    <a:pt x="250" y="313"/>
                  </a:lnTo>
                  <a:lnTo>
                    <a:pt x="250" y="313"/>
                  </a:lnTo>
                  <a:lnTo>
                    <a:pt x="250" y="313"/>
                  </a:lnTo>
                  <a:lnTo>
                    <a:pt x="254" y="316"/>
                  </a:lnTo>
                  <a:lnTo>
                    <a:pt x="254" y="316"/>
                  </a:lnTo>
                  <a:lnTo>
                    <a:pt x="250" y="316"/>
                  </a:lnTo>
                  <a:lnTo>
                    <a:pt x="246" y="324"/>
                  </a:lnTo>
                  <a:lnTo>
                    <a:pt x="243" y="328"/>
                  </a:lnTo>
                  <a:lnTo>
                    <a:pt x="243" y="328"/>
                  </a:lnTo>
                  <a:lnTo>
                    <a:pt x="239" y="328"/>
                  </a:lnTo>
                  <a:lnTo>
                    <a:pt x="235" y="324"/>
                  </a:lnTo>
                  <a:lnTo>
                    <a:pt x="235" y="324"/>
                  </a:lnTo>
                  <a:lnTo>
                    <a:pt x="231" y="324"/>
                  </a:lnTo>
                  <a:lnTo>
                    <a:pt x="231" y="320"/>
                  </a:lnTo>
                  <a:lnTo>
                    <a:pt x="227" y="320"/>
                  </a:lnTo>
                  <a:lnTo>
                    <a:pt x="227" y="313"/>
                  </a:lnTo>
                  <a:lnTo>
                    <a:pt x="223" y="313"/>
                  </a:lnTo>
                  <a:lnTo>
                    <a:pt x="215" y="305"/>
                  </a:lnTo>
                  <a:lnTo>
                    <a:pt x="215" y="305"/>
                  </a:lnTo>
                  <a:lnTo>
                    <a:pt x="211" y="305"/>
                  </a:lnTo>
                  <a:lnTo>
                    <a:pt x="211" y="305"/>
                  </a:lnTo>
                  <a:lnTo>
                    <a:pt x="207" y="305"/>
                  </a:lnTo>
                  <a:lnTo>
                    <a:pt x="207" y="301"/>
                  </a:lnTo>
                  <a:lnTo>
                    <a:pt x="203" y="301"/>
                  </a:lnTo>
                  <a:lnTo>
                    <a:pt x="192" y="285"/>
                  </a:lnTo>
                  <a:lnTo>
                    <a:pt x="192" y="285"/>
                  </a:lnTo>
                  <a:lnTo>
                    <a:pt x="192" y="285"/>
                  </a:lnTo>
                  <a:lnTo>
                    <a:pt x="188" y="285"/>
                  </a:lnTo>
                  <a:lnTo>
                    <a:pt x="188" y="285"/>
                  </a:lnTo>
                  <a:lnTo>
                    <a:pt x="188" y="285"/>
                  </a:lnTo>
                  <a:lnTo>
                    <a:pt x="180" y="277"/>
                  </a:lnTo>
                  <a:lnTo>
                    <a:pt x="180" y="274"/>
                  </a:lnTo>
                  <a:lnTo>
                    <a:pt x="180" y="270"/>
                  </a:lnTo>
                  <a:lnTo>
                    <a:pt x="180" y="266"/>
                  </a:lnTo>
                  <a:lnTo>
                    <a:pt x="184" y="254"/>
                  </a:lnTo>
                  <a:lnTo>
                    <a:pt x="188" y="250"/>
                  </a:lnTo>
                  <a:lnTo>
                    <a:pt x="188" y="250"/>
                  </a:lnTo>
                  <a:lnTo>
                    <a:pt x="188" y="246"/>
                  </a:lnTo>
                  <a:lnTo>
                    <a:pt x="188" y="246"/>
                  </a:lnTo>
                  <a:lnTo>
                    <a:pt x="188" y="242"/>
                  </a:lnTo>
                  <a:lnTo>
                    <a:pt x="188" y="242"/>
                  </a:lnTo>
                  <a:lnTo>
                    <a:pt x="188" y="238"/>
                  </a:lnTo>
                  <a:lnTo>
                    <a:pt x="184" y="234"/>
                  </a:lnTo>
                  <a:lnTo>
                    <a:pt x="180" y="234"/>
                  </a:lnTo>
                  <a:lnTo>
                    <a:pt x="176" y="231"/>
                  </a:lnTo>
                  <a:lnTo>
                    <a:pt x="172" y="227"/>
                  </a:lnTo>
                  <a:lnTo>
                    <a:pt x="168" y="223"/>
                  </a:lnTo>
                  <a:lnTo>
                    <a:pt x="164" y="215"/>
                  </a:lnTo>
                  <a:lnTo>
                    <a:pt x="160" y="211"/>
                  </a:lnTo>
                  <a:lnTo>
                    <a:pt x="157" y="211"/>
                  </a:lnTo>
                  <a:lnTo>
                    <a:pt x="157" y="207"/>
                  </a:lnTo>
                  <a:lnTo>
                    <a:pt x="137" y="207"/>
                  </a:lnTo>
                  <a:lnTo>
                    <a:pt x="129" y="203"/>
                  </a:lnTo>
                  <a:lnTo>
                    <a:pt x="125" y="203"/>
                  </a:lnTo>
                  <a:lnTo>
                    <a:pt x="118" y="195"/>
                  </a:lnTo>
                  <a:lnTo>
                    <a:pt x="118" y="195"/>
                  </a:lnTo>
                  <a:lnTo>
                    <a:pt x="118" y="195"/>
                  </a:lnTo>
                  <a:lnTo>
                    <a:pt x="118" y="192"/>
                  </a:lnTo>
                  <a:lnTo>
                    <a:pt x="114" y="188"/>
                  </a:lnTo>
                  <a:lnTo>
                    <a:pt x="110" y="184"/>
                  </a:lnTo>
                  <a:lnTo>
                    <a:pt x="106" y="180"/>
                  </a:lnTo>
                  <a:lnTo>
                    <a:pt x="86" y="164"/>
                  </a:lnTo>
                  <a:lnTo>
                    <a:pt x="67" y="145"/>
                  </a:lnTo>
                  <a:lnTo>
                    <a:pt x="63" y="141"/>
                  </a:lnTo>
                  <a:lnTo>
                    <a:pt x="63" y="141"/>
                  </a:lnTo>
                  <a:lnTo>
                    <a:pt x="59" y="137"/>
                  </a:lnTo>
                  <a:lnTo>
                    <a:pt x="55" y="141"/>
                  </a:lnTo>
                  <a:lnTo>
                    <a:pt x="55" y="145"/>
                  </a:lnTo>
                  <a:lnTo>
                    <a:pt x="55" y="145"/>
                  </a:lnTo>
                  <a:lnTo>
                    <a:pt x="55" y="145"/>
                  </a:lnTo>
                  <a:lnTo>
                    <a:pt x="24" y="152"/>
                  </a:lnTo>
                  <a:lnTo>
                    <a:pt x="24" y="152"/>
                  </a:lnTo>
                  <a:lnTo>
                    <a:pt x="20" y="149"/>
                  </a:lnTo>
                  <a:lnTo>
                    <a:pt x="20" y="149"/>
                  </a:lnTo>
                  <a:lnTo>
                    <a:pt x="16" y="141"/>
                  </a:lnTo>
                  <a:lnTo>
                    <a:pt x="0" y="141"/>
                  </a:lnTo>
                  <a:lnTo>
                    <a:pt x="4" y="133"/>
                  </a:lnTo>
                  <a:lnTo>
                    <a:pt x="0" y="117"/>
                  </a:lnTo>
                  <a:lnTo>
                    <a:pt x="0" y="110"/>
                  </a:lnTo>
                  <a:lnTo>
                    <a:pt x="0" y="102"/>
                  </a:lnTo>
                  <a:lnTo>
                    <a:pt x="8" y="90"/>
                  </a:lnTo>
                  <a:lnTo>
                    <a:pt x="8" y="90"/>
                  </a:lnTo>
                  <a:lnTo>
                    <a:pt x="8" y="90"/>
                  </a:lnTo>
                  <a:lnTo>
                    <a:pt x="12" y="90"/>
                  </a:lnTo>
                  <a:lnTo>
                    <a:pt x="20" y="102"/>
                  </a:lnTo>
                  <a:lnTo>
                    <a:pt x="20" y="102"/>
                  </a:lnTo>
                  <a:lnTo>
                    <a:pt x="20" y="102"/>
                  </a:lnTo>
                  <a:lnTo>
                    <a:pt x="24" y="102"/>
                  </a:lnTo>
                  <a:lnTo>
                    <a:pt x="20" y="98"/>
                  </a:lnTo>
                  <a:lnTo>
                    <a:pt x="20" y="94"/>
                  </a:lnTo>
                  <a:lnTo>
                    <a:pt x="20" y="94"/>
                  </a:lnTo>
                  <a:lnTo>
                    <a:pt x="24" y="94"/>
                  </a:lnTo>
                  <a:lnTo>
                    <a:pt x="28" y="94"/>
                  </a:lnTo>
                  <a:lnTo>
                    <a:pt x="28" y="90"/>
                  </a:lnTo>
                  <a:lnTo>
                    <a:pt x="32" y="90"/>
                  </a:lnTo>
                  <a:lnTo>
                    <a:pt x="35" y="90"/>
                  </a:lnTo>
                  <a:lnTo>
                    <a:pt x="39" y="90"/>
                  </a:lnTo>
                  <a:lnTo>
                    <a:pt x="43" y="90"/>
                  </a:lnTo>
                  <a:lnTo>
                    <a:pt x="43" y="90"/>
                  </a:lnTo>
                  <a:lnTo>
                    <a:pt x="39" y="86"/>
                  </a:lnTo>
                  <a:lnTo>
                    <a:pt x="39" y="82"/>
                  </a:lnTo>
                  <a:lnTo>
                    <a:pt x="39" y="82"/>
                  </a:lnTo>
                  <a:lnTo>
                    <a:pt x="39" y="78"/>
                  </a:lnTo>
                  <a:lnTo>
                    <a:pt x="39" y="78"/>
                  </a:lnTo>
                  <a:lnTo>
                    <a:pt x="39" y="74"/>
                  </a:lnTo>
                  <a:lnTo>
                    <a:pt x="39" y="74"/>
                  </a:lnTo>
                  <a:lnTo>
                    <a:pt x="39" y="70"/>
                  </a:lnTo>
                  <a:lnTo>
                    <a:pt x="35" y="63"/>
                  </a:lnTo>
                  <a:lnTo>
                    <a:pt x="35" y="63"/>
                  </a:lnTo>
                  <a:lnTo>
                    <a:pt x="55" y="39"/>
                  </a:lnTo>
                  <a:lnTo>
                    <a:pt x="55" y="35"/>
                  </a:lnTo>
                  <a:lnTo>
                    <a:pt x="55" y="35"/>
                  </a:lnTo>
                  <a:lnTo>
                    <a:pt x="55" y="31"/>
                  </a:lnTo>
                  <a:lnTo>
                    <a:pt x="51" y="28"/>
                  </a:lnTo>
                  <a:lnTo>
                    <a:pt x="51" y="24"/>
                  </a:lnTo>
                  <a:lnTo>
                    <a:pt x="47" y="24"/>
                  </a:lnTo>
                  <a:lnTo>
                    <a:pt x="43" y="16"/>
                  </a:lnTo>
                  <a:lnTo>
                    <a:pt x="55" y="0"/>
                  </a:lnTo>
                  <a:lnTo>
                    <a:pt x="55" y="0"/>
                  </a:lnTo>
                  <a:lnTo>
                    <a:pt x="59" y="0"/>
                  </a:lnTo>
                  <a:lnTo>
                    <a:pt x="110" y="4"/>
                  </a:lnTo>
                  <a:lnTo>
                    <a:pt x="129" y="4"/>
                  </a:lnTo>
                  <a:lnTo>
                    <a:pt x="176" y="4"/>
                  </a:lnTo>
                  <a:lnTo>
                    <a:pt x="192" y="4"/>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6" name="Freeform 7"/>
            <p:cNvSpPr>
              <a:spLocks/>
            </p:cNvSpPr>
            <p:nvPr/>
          </p:nvSpPr>
          <p:spPr bwMode="auto">
            <a:xfrm>
              <a:off x="2255838" y="3998913"/>
              <a:ext cx="347662" cy="347663"/>
            </a:xfrm>
            <a:custGeom>
              <a:avLst/>
              <a:gdLst>
                <a:gd name="T0" fmla="*/ 90 w 219"/>
                <a:gd name="T1" fmla="*/ 8 h 219"/>
                <a:gd name="T2" fmla="*/ 129 w 219"/>
                <a:gd name="T3" fmla="*/ 12 h 219"/>
                <a:gd name="T4" fmla="*/ 129 w 219"/>
                <a:gd name="T5" fmla="*/ 4 h 219"/>
                <a:gd name="T6" fmla="*/ 141 w 219"/>
                <a:gd name="T7" fmla="*/ 4 h 219"/>
                <a:gd name="T8" fmla="*/ 145 w 219"/>
                <a:gd name="T9" fmla="*/ 16 h 219"/>
                <a:gd name="T10" fmla="*/ 149 w 219"/>
                <a:gd name="T11" fmla="*/ 24 h 219"/>
                <a:gd name="T12" fmla="*/ 145 w 219"/>
                <a:gd name="T13" fmla="*/ 28 h 219"/>
                <a:gd name="T14" fmla="*/ 145 w 219"/>
                <a:gd name="T15" fmla="*/ 35 h 219"/>
                <a:gd name="T16" fmla="*/ 149 w 219"/>
                <a:gd name="T17" fmla="*/ 43 h 219"/>
                <a:gd name="T18" fmla="*/ 157 w 219"/>
                <a:gd name="T19" fmla="*/ 55 h 219"/>
                <a:gd name="T20" fmla="*/ 168 w 219"/>
                <a:gd name="T21" fmla="*/ 67 h 219"/>
                <a:gd name="T22" fmla="*/ 204 w 219"/>
                <a:gd name="T23" fmla="*/ 74 h 219"/>
                <a:gd name="T24" fmla="*/ 207 w 219"/>
                <a:gd name="T25" fmla="*/ 74 h 219"/>
                <a:gd name="T26" fmla="*/ 211 w 219"/>
                <a:gd name="T27" fmla="*/ 78 h 219"/>
                <a:gd name="T28" fmla="*/ 211 w 219"/>
                <a:gd name="T29" fmla="*/ 86 h 219"/>
                <a:gd name="T30" fmla="*/ 219 w 219"/>
                <a:gd name="T31" fmla="*/ 90 h 219"/>
                <a:gd name="T32" fmla="*/ 219 w 219"/>
                <a:gd name="T33" fmla="*/ 98 h 219"/>
                <a:gd name="T34" fmla="*/ 219 w 219"/>
                <a:gd name="T35" fmla="*/ 106 h 219"/>
                <a:gd name="T36" fmla="*/ 215 w 219"/>
                <a:gd name="T37" fmla="*/ 106 h 219"/>
                <a:gd name="T38" fmla="*/ 211 w 219"/>
                <a:gd name="T39" fmla="*/ 106 h 219"/>
                <a:gd name="T40" fmla="*/ 211 w 219"/>
                <a:gd name="T41" fmla="*/ 121 h 219"/>
                <a:gd name="T42" fmla="*/ 211 w 219"/>
                <a:gd name="T43" fmla="*/ 129 h 219"/>
                <a:gd name="T44" fmla="*/ 219 w 219"/>
                <a:gd name="T45" fmla="*/ 145 h 219"/>
                <a:gd name="T46" fmla="*/ 184 w 219"/>
                <a:gd name="T47" fmla="*/ 149 h 219"/>
                <a:gd name="T48" fmla="*/ 188 w 219"/>
                <a:gd name="T49" fmla="*/ 156 h 219"/>
                <a:gd name="T50" fmla="*/ 172 w 219"/>
                <a:gd name="T51" fmla="*/ 164 h 219"/>
                <a:gd name="T52" fmla="*/ 164 w 219"/>
                <a:gd name="T53" fmla="*/ 160 h 219"/>
                <a:gd name="T54" fmla="*/ 145 w 219"/>
                <a:gd name="T55" fmla="*/ 160 h 219"/>
                <a:gd name="T56" fmla="*/ 118 w 219"/>
                <a:gd name="T57" fmla="*/ 180 h 219"/>
                <a:gd name="T58" fmla="*/ 121 w 219"/>
                <a:gd name="T59" fmla="*/ 199 h 219"/>
                <a:gd name="T60" fmla="*/ 125 w 219"/>
                <a:gd name="T61" fmla="*/ 203 h 219"/>
                <a:gd name="T62" fmla="*/ 121 w 219"/>
                <a:gd name="T63" fmla="*/ 219 h 219"/>
                <a:gd name="T64" fmla="*/ 114 w 219"/>
                <a:gd name="T65" fmla="*/ 219 h 219"/>
                <a:gd name="T66" fmla="*/ 102 w 219"/>
                <a:gd name="T67" fmla="*/ 203 h 219"/>
                <a:gd name="T68" fmla="*/ 90 w 219"/>
                <a:gd name="T69" fmla="*/ 199 h 219"/>
                <a:gd name="T70" fmla="*/ 79 w 219"/>
                <a:gd name="T71" fmla="*/ 207 h 219"/>
                <a:gd name="T72" fmla="*/ 67 w 219"/>
                <a:gd name="T73" fmla="*/ 207 h 219"/>
                <a:gd name="T74" fmla="*/ 51 w 219"/>
                <a:gd name="T75" fmla="*/ 207 h 219"/>
                <a:gd name="T76" fmla="*/ 43 w 219"/>
                <a:gd name="T77" fmla="*/ 199 h 219"/>
                <a:gd name="T78" fmla="*/ 36 w 219"/>
                <a:gd name="T79" fmla="*/ 196 h 219"/>
                <a:gd name="T80" fmla="*/ 16 w 219"/>
                <a:gd name="T81" fmla="*/ 203 h 219"/>
                <a:gd name="T82" fmla="*/ 16 w 219"/>
                <a:gd name="T83" fmla="*/ 207 h 219"/>
                <a:gd name="T84" fmla="*/ 12 w 219"/>
                <a:gd name="T85" fmla="*/ 211 h 219"/>
                <a:gd name="T86" fmla="*/ 4 w 219"/>
                <a:gd name="T87" fmla="*/ 211 h 219"/>
                <a:gd name="T88" fmla="*/ 0 w 219"/>
                <a:gd name="T89" fmla="*/ 199 h 219"/>
                <a:gd name="T90" fmla="*/ 8 w 219"/>
                <a:gd name="T91" fmla="*/ 180 h 219"/>
                <a:gd name="T92" fmla="*/ 12 w 219"/>
                <a:gd name="T93" fmla="*/ 172 h 219"/>
                <a:gd name="T94" fmla="*/ 24 w 219"/>
                <a:gd name="T95" fmla="*/ 156 h 219"/>
                <a:gd name="T96" fmla="*/ 36 w 219"/>
                <a:gd name="T97" fmla="*/ 133 h 219"/>
                <a:gd name="T98" fmla="*/ 39 w 219"/>
                <a:gd name="T99" fmla="*/ 110 h 219"/>
                <a:gd name="T100" fmla="*/ 39 w 219"/>
                <a:gd name="T101" fmla="*/ 98 h 219"/>
                <a:gd name="T102" fmla="*/ 39 w 219"/>
                <a:gd name="T103" fmla="*/ 86 h 219"/>
                <a:gd name="T104" fmla="*/ 36 w 219"/>
                <a:gd name="T105" fmla="*/ 71 h 219"/>
                <a:gd name="T106" fmla="*/ 59 w 219"/>
                <a:gd name="T107" fmla="*/ 71 h 219"/>
                <a:gd name="T108" fmla="*/ 63 w 219"/>
                <a:gd name="T109" fmla="*/ 67 h 219"/>
                <a:gd name="T110" fmla="*/ 63 w 219"/>
                <a:gd name="T111" fmla="*/ 63 h 219"/>
                <a:gd name="T112" fmla="*/ 75 w 219"/>
                <a:gd name="T113" fmla="*/ 51 h 219"/>
                <a:gd name="T114" fmla="*/ 75 w 219"/>
                <a:gd name="T115" fmla="*/ 3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219">
                  <a:moveTo>
                    <a:pt x="75" y="39"/>
                  </a:moveTo>
                  <a:lnTo>
                    <a:pt x="75" y="39"/>
                  </a:lnTo>
                  <a:lnTo>
                    <a:pt x="75" y="39"/>
                  </a:lnTo>
                  <a:lnTo>
                    <a:pt x="82" y="0"/>
                  </a:lnTo>
                  <a:lnTo>
                    <a:pt x="90" y="8"/>
                  </a:lnTo>
                  <a:lnTo>
                    <a:pt x="94" y="12"/>
                  </a:lnTo>
                  <a:lnTo>
                    <a:pt x="102" y="16"/>
                  </a:lnTo>
                  <a:lnTo>
                    <a:pt x="125" y="12"/>
                  </a:lnTo>
                  <a:lnTo>
                    <a:pt x="125" y="12"/>
                  </a:lnTo>
                  <a:lnTo>
                    <a:pt x="129" y="12"/>
                  </a:lnTo>
                  <a:lnTo>
                    <a:pt x="129" y="8"/>
                  </a:lnTo>
                  <a:lnTo>
                    <a:pt x="129" y="8"/>
                  </a:lnTo>
                  <a:lnTo>
                    <a:pt x="129" y="4"/>
                  </a:lnTo>
                  <a:lnTo>
                    <a:pt x="129" y="4"/>
                  </a:lnTo>
                  <a:lnTo>
                    <a:pt x="129" y="4"/>
                  </a:lnTo>
                  <a:lnTo>
                    <a:pt x="133" y="0"/>
                  </a:lnTo>
                  <a:lnTo>
                    <a:pt x="137" y="0"/>
                  </a:lnTo>
                  <a:lnTo>
                    <a:pt x="137" y="0"/>
                  </a:lnTo>
                  <a:lnTo>
                    <a:pt x="137" y="4"/>
                  </a:lnTo>
                  <a:lnTo>
                    <a:pt x="141" y="4"/>
                  </a:lnTo>
                  <a:lnTo>
                    <a:pt x="141" y="8"/>
                  </a:lnTo>
                  <a:lnTo>
                    <a:pt x="141" y="12"/>
                  </a:lnTo>
                  <a:lnTo>
                    <a:pt x="145" y="16"/>
                  </a:lnTo>
                  <a:lnTo>
                    <a:pt x="145" y="16"/>
                  </a:lnTo>
                  <a:lnTo>
                    <a:pt x="145" y="16"/>
                  </a:lnTo>
                  <a:lnTo>
                    <a:pt x="149" y="20"/>
                  </a:lnTo>
                  <a:lnTo>
                    <a:pt x="149" y="20"/>
                  </a:lnTo>
                  <a:lnTo>
                    <a:pt x="149" y="24"/>
                  </a:lnTo>
                  <a:lnTo>
                    <a:pt x="149" y="24"/>
                  </a:lnTo>
                  <a:lnTo>
                    <a:pt x="149" y="24"/>
                  </a:lnTo>
                  <a:lnTo>
                    <a:pt x="149" y="24"/>
                  </a:lnTo>
                  <a:lnTo>
                    <a:pt x="149" y="24"/>
                  </a:lnTo>
                  <a:lnTo>
                    <a:pt x="145" y="24"/>
                  </a:lnTo>
                  <a:lnTo>
                    <a:pt x="145" y="28"/>
                  </a:lnTo>
                  <a:lnTo>
                    <a:pt x="145" y="28"/>
                  </a:lnTo>
                  <a:lnTo>
                    <a:pt x="145" y="28"/>
                  </a:lnTo>
                  <a:lnTo>
                    <a:pt x="145" y="32"/>
                  </a:lnTo>
                  <a:lnTo>
                    <a:pt x="145" y="32"/>
                  </a:lnTo>
                  <a:lnTo>
                    <a:pt x="145" y="35"/>
                  </a:lnTo>
                  <a:lnTo>
                    <a:pt x="145" y="35"/>
                  </a:lnTo>
                  <a:lnTo>
                    <a:pt x="149" y="35"/>
                  </a:lnTo>
                  <a:lnTo>
                    <a:pt x="149" y="35"/>
                  </a:lnTo>
                  <a:lnTo>
                    <a:pt x="145" y="39"/>
                  </a:lnTo>
                  <a:lnTo>
                    <a:pt x="149" y="39"/>
                  </a:lnTo>
                  <a:lnTo>
                    <a:pt x="149" y="43"/>
                  </a:lnTo>
                  <a:lnTo>
                    <a:pt x="153" y="47"/>
                  </a:lnTo>
                  <a:lnTo>
                    <a:pt x="153" y="47"/>
                  </a:lnTo>
                  <a:lnTo>
                    <a:pt x="157" y="51"/>
                  </a:lnTo>
                  <a:lnTo>
                    <a:pt x="157" y="51"/>
                  </a:lnTo>
                  <a:lnTo>
                    <a:pt x="157" y="55"/>
                  </a:lnTo>
                  <a:lnTo>
                    <a:pt x="161" y="59"/>
                  </a:lnTo>
                  <a:lnTo>
                    <a:pt x="161" y="63"/>
                  </a:lnTo>
                  <a:lnTo>
                    <a:pt x="164" y="67"/>
                  </a:lnTo>
                  <a:lnTo>
                    <a:pt x="168" y="67"/>
                  </a:lnTo>
                  <a:lnTo>
                    <a:pt x="168" y="67"/>
                  </a:lnTo>
                  <a:lnTo>
                    <a:pt x="192" y="67"/>
                  </a:lnTo>
                  <a:lnTo>
                    <a:pt x="196" y="67"/>
                  </a:lnTo>
                  <a:lnTo>
                    <a:pt x="196" y="71"/>
                  </a:lnTo>
                  <a:lnTo>
                    <a:pt x="200" y="71"/>
                  </a:lnTo>
                  <a:lnTo>
                    <a:pt x="204" y="74"/>
                  </a:lnTo>
                  <a:lnTo>
                    <a:pt x="204" y="74"/>
                  </a:lnTo>
                  <a:lnTo>
                    <a:pt x="204" y="74"/>
                  </a:lnTo>
                  <a:lnTo>
                    <a:pt x="207" y="74"/>
                  </a:lnTo>
                  <a:lnTo>
                    <a:pt x="207" y="74"/>
                  </a:lnTo>
                  <a:lnTo>
                    <a:pt x="207" y="74"/>
                  </a:lnTo>
                  <a:lnTo>
                    <a:pt x="211" y="74"/>
                  </a:lnTo>
                  <a:lnTo>
                    <a:pt x="211" y="74"/>
                  </a:lnTo>
                  <a:lnTo>
                    <a:pt x="211" y="78"/>
                  </a:lnTo>
                  <a:lnTo>
                    <a:pt x="211" y="78"/>
                  </a:lnTo>
                  <a:lnTo>
                    <a:pt x="211" y="78"/>
                  </a:lnTo>
                  <a:lnTo>
                    <a:pt x="215" y="78"/>
                  </a:lnTo>
                  <a:lnTo>
                    <a:pt x="215" y="78"/>
                  </a:lnTo>
                  <a:lnTo>
                    <a:pt x="215" y="78"/>
                  </a:lnTo>
                  <a:lnTo>
                    <a:pt x="211" y="86"/>
                  </a:lnTo>
                  <a:lnTo>
                    <a:pt x="211" y="86"/>
                  </a:lnTo>
                  <a:lnTo>
                    <a:pt x="215" y="90"/>
                  </a:lnTo>
                  <a:lnTo>
                    <a:pt x="215" y="90"/>
                  </a:lnTo>
                  <a:lnTo>
                    <a:pt x="215" y="90"/>
                  </a:lnTo>
                  <a:lnTo>
                    <a:pt x="219" y="90"/>
                  </a:lnTo>
                  <a:lnTo>
                    <a:pt x="219" y="90"/>
                  </a:lnTo>
                  <a:lnTo>
                    <a:pt x="219" y="94"/>
                  </a:lnTo>
                  <a:lnTo>
                    <a:pt x="219" y="94"/>
                  </a:lnTo>
                  <a:lnTo>
                    <a:pt x="219" y="98"/>
                  </a:lnTo>
                  <a:lnTo>
                    <a:pt x="219" y="98"/>
                  </a:lnTo>
                  <a:lnTo>
                    <a:pt x="219" y="98"/>
                  </a:lnTo>
                  <a:lnTo>
                    <a:pt x="219" y="98"/>
                  </a:lnTo>
                  <a:lnTo>
                    <a:pt x="219" y="102"/>
                  </a:lnTo>
                  <a:lnTo>
                    <a:pt x="219" y="102"/>
                  </a:lnTo>
                  <a:lnTo>
                    <a:pt x="219" y="106"/>
                  </a:lnTo>
                  <a:lnTo>
                    <a:pt x="219" y="106"/>
                  </a:lnTo>
                  <a:lnTo>
                    <a:pt x="215" y="106"/>
                  </a:lnTo>
                  <a:lnTo>
                    <a:pt x="215" y="106"/>
                  </a:lnTo>
                  <a:lnTo>
                    <a:pt x="215" y="106"/>
                  </a:lnTo>
                  <a:lnTo>
                    <a:pt x="215" y="106"/>
                  </a:lnTo>
                  <a:lnTo>
                    <a:pt x="215" y="106"/>
                  </a:lnTo>
                  <a:lnTo>
                    <a:pt x="211" y="102"/>
                  </a:lnTo>
                  <a:lnTo>
                    <a:pt x="211" y="102"/>
                  </a:lnTo>
                  <a:lnTo>
                    <a:pt x="211" y="106"/>
                  </a:lnTo>
                  <a:lnTo>
                    <a:pt x="211" y="106"/>
                  </a:lnTo>
                  <a:lnTo>
                    <a:pt x="211" y="106"/>
                  </a:lnTo>
                  <a:lnTo>
                    <a:pt x="211" y="110"/>
                  </a:lnTo>
                  <a:lnTo>
                    <a:pt x="211" y="114"/>
                  </a:lnTo>
                  <a:lnTo>
                    <a:pt x="211" y="114"/>
                  </a:lnTo>
                  <a:lnTo>
                    <a:pt x="211" y="117"/>
                  </a:lnTo>
                  <a:lnTo>
                    <a:pt x="211" y="121"/>
                  </a:lnTo>
                  <a:lnTo>
                    <a:pt x="215" y="125"/>
                  </a:lnTo>
                  <a:lnTo>
                    <a:pt x="215" y="125"/>
                  </a:lnTo>
                  <a:lnTo>
                    <a:pt x="215" y="129"/>
                  </a:lnTo>
                  <a:lnTo>
                    <a:pt x="211" y="129"/>
                  </a:lnTo>
                  <a:lnTo>
                    <a:pt x="211" y="129"/>
                  </a:lnTo>
                  <a:lnTo>
                    <a:pt x="211" y="133"/>
                  </a:lnTo>
                  <a:lnTo>
                    <a:pt x="211" y="133"/>
                  </a:lnTo>
                  <a:lnTo>
                    <a:pt x="215" y="137"/>
                  </a:lnTo>
                  <a:lnTo>
                    <a:pt x="219" y="141"/>
                  </a:lnTo>
                  <a:lnTo>
                    <a:pt x="219" y="145"/>
                  </a:lnTo>
                  <a:lnTo>
                    <a:pt x="207" y="145"/>
                  </a:lnTo>
                  <a:lnTo>
                    <a:pt x="204" y="145"/>
                  </a:lnTo>
                  <a:lnTo>
                    <a:pt x="192" y="149"/>
                  </a:lnTo>
                  <a:lnTo>
                    <a:pt x="192" y="149"/>
                  </a:lnTo>
                  <a:lnTo>
                    <a:pt x="184" y="149"/>
                  </a:lnTo>
                  <a:lnTo>
                    <a:pt x="184" y="149"/>
                  </a:lnTo>
                  <a:lnTo>
                    <a:pt x="188" y="153"/>
                  </a:lnTo>
                  <a:lnTo>
                    <a:pt x="188" y="153"/>
                  </a:lnTo>
                  <a:lnTo>
                    <a:pt x="188" y="156"/>
                  </a:lnTo>
                  <a:lnTo>
                    <a:pt x="188" y="156"/>
                  </a:lnTo>
                  <a:lnTo>
                    <a:pt x="184" y="156"/>
                  </a:lnTo>
                  <a:lnTo>
                    <a:pt x="180" y="156"/>
                  </a:lnTo>
                  <a:lnTo>
                    <a:pt x="180" y="156"/>
                  </a:lnTo>
                  <a:lnTo>
                    <a:pt x="176" y="164"/>
                  </a:lnTo>
                  <a:lnTo>
                    <a:pt x="172" y="164"/>
                  </a:lnTo>
                  <a:lnTo>
                    <a:pt x="172" y="164"/>
                  </a:lnTo>
                  <a:lnTo>
                    <a:pt x="168" y="168"/>
                  </a:lnTo>
                  <a:lnTo>
                    <a:pt x="168" y="164"/>
                  </a:lnTo>
                  <a:lnTo>
                    <a:pt x="164" y="164"/>
                  </a:lnTo>
                  <a:lnTo>
                    <a:pt x="164" y="160"/>
                  </a:lnTo>
                  <a:lnTo>
                    <a:pt x="164" y="160"/>
                  </a:lnTo>
                  <a:lnTo>
                    <a:pt x="161" y="160"/>
                  </a:lnTo>
                  <a:lnTo>
                    <a:pt x="153" y="156"/>
                  </a:lnTo>
                  <a:lnTo>
                    <a:pt x="149" y="156"/>
                  </a:lnTo>
                  <a:lnTo>
                    <a:pt x="145" y="160"/>
                  </a:lnTo>
                  <a:lnTo>
                    <a:pt x="133" y="168"/>
                  </a:lnTo>
                  <a:lnTo>
                    <a:pt x="121" y="172"/>
                  </a:lnTo>
                  <a:lnTo>
                    <a:pt x="121" y="176"/>
                  </a:lnTo>
                  <a:lnTo>
                    <a:pt x="118" y="176"/>
                  </a:lnTo>
                  <a:lnTo>
                    <a:pt x="118" y="180"/>
                  </a:lnTo>
                  <a:lnTo>
                    <a:pt x="118" y="188"/>
                  </a:lnTo>
                  <a:lnTo>
                    <a:pt x="118" y="196"/>
                  </a:lnTo>
                  <a:lnTo>
                    <a:pt x="118" y="196"/>
                  </a:lnTo>
                  <a:lnTo>
                    <a:pt x="121" y="199"/>
                  </a:lnTo>
                  <a:lnTo>
                    <a:pt x="121" y="199"/>
                  </a:lnTo>
                  <a:lnTo>
                    <a:pt x="121" y="199"/>
                  </a:lnTo>
                  <a:lnTo>
                    <a:pt x="125" y="199"/>
                  </a:lnTo>
                  <a:lnTo>
                    <a:pt x="125" y="199"/>
                  </a:lnTo>
                  <a:lnTo>
                    <a:pt x="125" y="203"/>
                  </a:lnTo>
                  <a:lnTo>
                    <a:pt x="125" y="203"/>
                  </a:lnTo>
                  <a:lnTo>
                    <a:pt x="125" y="207"/>
                  </a:lnTo>
                  <a:lnTo>
                    <a:pt x="125" y="207"/>
                  </a:lnTo>
                  <a:lnTo>
                    <a:pt x="125" y="215"/>
                  </a:lnTo>
                  <a:lnTo>
                    <a:pt x="121" y="219"/>
                  </a:lnTo>
                  <a:lnTo>
                    <a:pt x="121" y="219"/>
                  </a:lnTo>
                  <a:lnTo>
                    <a:pt x="121" y="219"/>
                  </a:lnTo>
                  <a:lnTo>
                    <a:pt x="121" y="219"/>
                  </a:lnTo>
                  <a:lnTo>
                    <a:pt x="118" y="219"/>
                  </a:lnTo>
                  <a:lnTo>
                    <a:pt x="114" y="219"/>
                  </a:lnTo>
                  <a:lnTo>
                    <a:pt x="114" y="219"/>
                  </a:lnTo>
                  <a:lnTo>
                    <a:pt x="114" y="219"/>
                  </a:lnTo>
                  <a:lnTo>
                    <a:pt x="106" y="207"/>
                  </a:lnTo>
                  <a:lnTo>
                    <a:pt x="106" y="203"/>
                  </a:lnTo>
                  <a:lnTo>
                    <a:pt x="102" y="203"/>
                  </a:lnTo>
                  <a:lnTo>
                    <a:pt x="102" y="203"/>
                  </a:lnTo>
                  <a:lnTo>
                    <a:pt x="102" y="199"/>
                  </a:lnTo>
                  <a:lnTo>
                    <a:pt x="98" y="199"/>
                  </a:lnTo>
                  <a:lnTo>
                    <a:pt x="94" y="199"/>
                  </a:lnTo>
                  <a:lnTo>
                    <a:pt x="94" y="199"/>
                  </a:lnTo>
                  <a:lnTo>
                    <a:pt x="90" y="199"/>
                  </a:lnTo>
                  <a:lnTo>
                    <a:pt x="90" y="199"/>
                  </a:lnTo>
                  <a:lnTo>
                    <a:pt x="86" y="199"/>
                  </a:lnTo>
                  <a:lnTo>
                    <a:pt x="86" y="199"/>
                  </a:lnTo>
                  <a:lnTo>
                    <a:pt x="82" y="203"/>
                  </a:lnTo>
                  <a:lnTo>
                    <a:pt x="79" y="207"/>
                  </a:lnTo>
                  <a:lnTo>
                    <a:pt x="75" y="207"/>
                  </a:lnTo>
                  <a:lnTo>
                    <a:pt x="75" y="207"/>
                  </a:lnTo>
                  <a:lnTo>
                    <a:pt x="71" y="207"/>
                  </a:lnTo>
                  <a:lnTo>
                    <a:pt x="67" y="203"/>
                  </a:lnTo>
                  <a:lnTo>
                    <a:pt x="67" y="207"/>
                  </a:lnTo>
                  <a:lnTo>
                    <a:pt x="63" y="207"/>
                  </a:lnTo>
                  <a:lnTo>
                    <a:pt x="63" y="215"/>
                  </a:lnTo>
                  <a:lnTo>
                    <a:pt x="55" y="211"/>
                  </a:lnTo>
                  <a:lnTo>
                    <a:pt x="51" y="211"/>
                  </a:lnTo>
                  <a:lnTo>
                    <a:pt x="51" y="207"/>
                  </a:lnTo>
                  <a:lnTo>
                    <a:pt x="51" y="207"/>
                  </a:lnTo>
                  <a:lnTo>
                    <a:pt x="51" y="203"/>
                  </a:lnTo>
                  <a:lnTo>
                    <a:pt x="47" y="203"/>
                  </a:lnTo>
                  <a:lnTo>
                    <a:pt x="47" y="199"/>
                  </a:lnTo>
                  <a:lnTo>
                    <a:pt x="43" y="199"/>
                  </a:lnTo>
                  <a:lnTo>
                    <a:pt x="39" y="199"/>
                  </a:lnTo>
                  <a:lnTo>
                    <a:pt x="39" y="199"/>
                  </a:lnTo>
                  <a:lnTo>
                    <a:pt x="39" y="199"/>
                  </a:lnTo>
                  <a:lnTo>
                    <a:pt x="39" y="196"/>
                  </a:lnTo>
                  <a:lnTo>
                    <a:pt x="36" y="196"/>
                  </a:lnTo>
                  <a:lnTo>
                    <a:pt x="32" y="196"/>
                  </a:lnTo>
                  <a:lnTo>
                    <a:pt x="32" y="196"/>
                  </a:lnTo>
                  <a:lnTo>
                    <a:pt x="28" y="196"/>
                  </a:lnTo>
                  <a:lnTo>
                    <a:pt x="20" y="203"/>
                  </a:lnTo>
                  <a:lnTo>
                    <a:pt x="16" y="203"/>
                  </a:lnTo>
                  <a:lnTo>
                    <a:pt x="16" y="203"/>
                  </a:lnTo>
                  <a:lnTo>
                    <a:pt x="16" y="203"/>
                  </a:lnTo>
                  <a:lnTo>
                    <a:pt x="16" y="203"/>
                  </a:lnTo>
                  <a:lnTo>
                    <a:pt x="16" y="203"/>
                  </a:lnTo>
                  <a:lnTo>
                    <a:pt x="16" y="207"/>
                  </a:lnTo>
                  <a:lnTo>
                    <a:pt x="16" y="207"/>
                  </a:lnTo>
                  <a:lnTo>
                    <a:pt x="12" y="207"/>
                  </a:lnTo>
                  <a:lnTo>
                    <a:pt x="12" y="207"/>
                  </a:lnTo>
                  <a:lnTo>
                    <a:pt x="12" y="211"/>
                  </a:lnTo>
                  <a:lnTo>
                    <a:pt x="12" y="211"/>
                  </a:lnTo>
                  <a:lnTo>
                    <a:pt x="12" y="215"/>
                  </a:lnTo>
                  <a:lnTo>
                    <a:pt x="8" y="215"/>
                  </a:lnTo>
                  <a:lnTo>
                    <a:pt x="8" y="215"/>
                  </a:lnTo>
                  <a:lnTo>
                    <a:pt x="8" y="215"/>
                  </a:lnTo>
                  <a:lnTo>
                    <a:pt x="4" y="211"/>
                  </a:lnTo>
                  <a:lnTo>
                    <a:pt x="4" y="207"/>
                  </a:lnTo>
                  <a:lnTo>
                    <a:pt x="4" y="207"/>
                  </a:lnTo>
                  <a:lnTo>
                    <a:pt x="0" y="203"/>
                  </a:lnTo>
                  <a:lnTo>
                    <a:pt x="0" y="199"/>
                  </a:lnTo>
                  <a:lnTo>
                    <a:pt x="0" y="199"/>
                  </a:lnTo>
                  <a:lnTo>
                    <a:pt x="0" y="196"/>
                  </a:lnTo>
                  <a:lnTo>
                    <a:pt x="4" y="196"/>
                  </a:lnTo>
                  <a:lnTo>
                    <a:pt x="4" y="192"/>
                  </a:lnTo>
                  <a:lnTo>
                    <a:pt x="4" y="192"/>
                  </a:lnTo>
                  <a:lnTo>
                    <a:pt x="8" y="180"/>
                  </a:lnTo>
                  <a:lnTo>
                    <a:pt x="8" y="176"/>
                  </a:lnTo>
                  <a:lnTo>
                    <a:pt x="12" y="176"/>
                  </a:lnTo>
                  <a:lnTo>
                    <a:pt x="12" y="176"/>
                  </a:lnTo>
                  <a:lnTo>
                    <a:pt x="12" y="172"/>
                  </a:lnTo>
                  <a:lnTo>
                    <a:pt x="12" y="172"/>
                  </a:lnTo>
                  <a:lnTo>
                    <a:pt x="16" y="168"/>
                  </a:lnTo>
                  <a:lnTo>
                    <a:pt x="16" y="164"/>
                  </a:lnTo>
                  <a:lnTo>
                    <a:pt x="16" y="164"/>
                  </a:lnTo>
                  <a:lnTo>
                    <a:pt x="20" y="160"/>
                  </a:lnTo>
                  <a:lnTo>
                    <a:pt x="24" y="156"/>
                  </a:lnTo>
                  <a:lnTo>
                    <a:pt x="28" y="149"/>
                  </a:lnTo>
                  <a:lnTo>
                    <a:pt x="32" y="145"/>
                  </a:lnTo>
                  <a:lnTo>
                    <a:pt x="32" y="145"/>
                  </a:lnTo>
                  <a:lnTo>
                    <a:pt x="32" y="141"/>
                  </a:lnTo>
                  <a:lnTo>
                    <a:pt x="36" y="133"/>
                  </a:lnTo>
                  <a:lnTo>
                    <a:pt x="36" y="125"/>
                  </a:lnTo>
                  <a:lnTo>
                    <a:pt x="39" y="121"/>
                  </a:lnTo>
                  <a:lnTo>
                    <a:pt x="39" y="117"/>
                  </a:lnTo>
                  <a:lnTo>
                    <a:pt x="39" y="117"/>
                  </a:lnTo>
                  <a:lnTo>
                    <a:pt x="39" y="110"/>
                  </a:lnTo>
                  <a:lnTo>
                    <a:pt x="39" y="110"/>
                  </a:lnTo>
                  <a:lnTo>
                    <a:pt x="39" y="106"/>
                  </a:lnTo>
                  <a:lnTo>
                    <a:pt x="39" y="102"/>
                  </a:lnTo>
                  <a:lnTo>
                    <a:pt x="39" y="98"/>
                  </a:lnTo>
                  <a:lnTo>
                    <a:pt x="39" y="98"/>
                  </a:lnTo>
                  <a:lnTo>
                    <a:pt x="39" y="94"/>
                  </a:lnTo>
                  <a:lnTo>
                    <a:pt x="39" y="94"/>
                  </a:lnTo>
                  <a:lnTo>
                    <a:pt x="39" y="90"/>
                  </a:lnTo>
                  <a:lnTo>
                    <a:pt x="39" y="86"/>
                  </a:lnTo>
                  <a:lnTo>
                    <a:pt x="39" y="86"/>
                  </a:lnTo>
                  <a:lnTo>
                    <a:pt x="39" y="82"/>
                  </a:lnTo>
                  <a:lnTo>
                    <a:pt x="39" y="82"/>
                  </a:lnTo>
                  <a:lnTo>
                    <a:pt x="39" y="78"/>
                  </a:lnTo>
                  <a:lnTo>
                    <a:pt x="39" y="78"/>
                  </a:lnTo>
                  <a:lnTo>
                    <a:pt x="36" y="71"/>
                  </a:lnTo>
                  <a:lnTo>
                    <a:pt x="39" y="71"/>
                  </a:lnTo>
                  <a:lnTo>
                    <a:pt x="43" y="71"/>
                  </a:lnTo>
                  <a:lnTo>
                    <a:pt x="51" y="67"/>
                  </a:lnTo>
                  <a:lnTo>
                    <a:pt x="55" y="67"/>
                  </a:lnTo>
                  <a:lnTo>
                    <a:pt x="59" y="71"/>
                  </a:lnTo>
                  <a:lnTo>
                    <a:pt x="59" y="71"/>
                  </a:lnTo>
                  <a:lnTo>
                    <a:pt x="63" y="71"/>
                  </a:lnTo>
                  <a:lnTo>
                    <a:pt x="63" y="71"/>
                  </a:lnTo>
                  <a:lnTo>
                    <a:pt x="63" y="67"/>
                  </a:lnTo>
                  <a:lnTo>
                    <a:pt x="63" y="67"/>
                  </a:lnTo>
                  <a:lnTo>
                    <a:pt x="63" y="67"/>
                  </a:lnTo>
                  <a:lnTo>
                    <a:pt x="63" y="63"/>
                  </a:lnTo>
                  <a:lnTo>
                    <a:pt x="63" y="63"/>
                  </a:lnTo>
                  <a:lnTo>
                    <a:pt x="63" y="63"/>
                  </a:lnTo>
                  <a:lnTo>
                    <a:pt x="63" y="63"/>
                  </a:lnTo>
                  <a:lnTo>
                    <a:pt x="67" y="59"/>
                  </a:lnTo>
                  <a:lnTo>
                    <a:pt x="67" y="59"/>
                  </a:lnTo>
                  <a:lnTo>
                    <a:pt x="67" y="59"/>
                  </a:lnTo>
                  <a:lnTo>
                    <a:pt x="75" y="55"/>
                  </a:lnTo>
                  <a:lnTo>
                    <a:pt x="75" y="51"/>
                  </a:lnTo>
                  <a:lnTo>
                    <a:pt x="75" y="51"/>
                  </a:lnTo>
                  <a:lnTo>
                    <a:pt x="79" y="47"/>
                  </a:lnTo>
                  <a:lnTo>
                    <a:pt x="79" y="47"/>
                  </a:lnTo>
                  <a:lnTo>
                    <a:pt x="79" y="43"/>
                  </a:lnTo>
                  <a:lnTo>
                    <a:pt x="75" y="39"/>
                  </a:lnTo>
                  <a:lnTo>
                    <a:pt x="75" y="39"/>
                  </a:lnTo>
                </a:path>
              </a:pathLst>
            </a:custGeom>
            <a:solidFill>
              <a:schemeClr val="accent1"/>
            </a:solid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7" name="Freeform 8"/>
            <p:cNvSpPr>
              <a:spLocks/>
            </p:cNvSpPr>
            <p:nvPr/>
          </p:nvSpPr>
          <p:spPr bwMode="auto">
            <a:xfrm>
              <a:off x="2771775" y="4148138"/>
              <a:ext cx="49212" cy="315913"/>
            </a:xfrm>
            <a:custGeom>
              <a:avLst/>
              <a:gdLst>
                <a:gd name="T0" fmla="*/ 31 w 31"/>
                <a:gd name="T1" fmla="*/ 4 h 199"/>
                <a:gd name="T2" fmla="*/ 27 w 31"/>
                <a:gd name="T3" fmla="*/ 8 h 199"/>
                <a:gd name="T4" fmla="*/ 31 w 31"/>
                <a:gd name="T5" fmla="*/ 23 h 199"/>
                <a:gd name="T6" fmla="*/ 31 w 31"/>
                <a:gd name="T7" fmla="*/ 27 h 199"/>
                <a:gd name="T8" fmla="*/ 31 w 31"/>
                <a:gd name="T9" fmla="*/ 31 h 199"/>
                <a:gd name="T10" fmla="*/ 31 w 31"/>
                <a:gd name="T11" fmla="*/ 35 h 199"/>
                <a:gd name="T12" fmla="*/ 27 w 31"/>
                <a:gd name="T13" fmla="*/ 51 h 199"/>
                <a:gd name="T14" fmla="*/ 23 w 31"/>
                <a:gd name="T15" fmla="*/ 55 h 199"/>
                <a:gd name="T16" fmla="*/ 27 w 31"/>
                <a:gd name="T17" fmla="*/ 59 h 199"/>
                <a:gd name="T18" fmla="*/ 27 w 31"/>
                <a:gd name="T19" fmla="*/ 62 h 199"/>
                <a:gd name="T20" fmla="*/ 27 w 31"/>
                <a:gd name="T21" fmla="*/ 74 h 199"/>
                <a:gd name="T22" fmla="*/ 27 w 31"/>
                <a:gd name="T23" fmla="*/ 78 h 199"/>
                <a:gd name="T24" fmla="*/ 27 w 31"/>
                <a:gd name="T25" fmla="*/ 94 h 199"/>
                <a:gd name="T26" fmla="*/ 23 w 31"/>
                <a:gd name="T27" fmla="*/ 98 h 199"/>
                <a:gd name="T28" fmla="*/ 23 w 31"/>
                <a:gd name="T29" fmla="*/ 102 h 199"/>
                <a:gd name="T30" fmla="*/ 23 w 31"/>
                <a:gd name="T31" fmla="*/ 129 h 199"/>
                <a:gd name="T32" fmla="*/ 23 w 31"/>
                <a:gd name="T33" fmla="*/ 137 h 199"/>
                <a:gd name="T34" fmla="*/ 19 w 31"/>
                <a:gd name="T35" fmla="*/ 137 h 199"/>
                <a:gd name="T36" fmla="*/ 19 w 31"/>
                <a:gd name="T37" fmla="*/ 144 h 199"/>
                <a:gd name="T38" fmla="*/ 23 w 31"/>
                <a:gd name="T39" fmla="*/ 144 h 199"/>
                <a:gd name="T40" fmla="*/ 23 w 31"/>
                <a:gd name="T41" fmla="*/ 152 h 199"/>
                <a:gd name="T42" fmla="*/ 23 w 31"/>
                <a:gd name="T43" fmla="*/ 160 h 199"/>
                <a:gd name="T44" fmla="*/ 23 w 31"/>
                <a:gd name="T45" fmla="*/ 168 h 199"/>
                <a:gd name="T46" fmla="*/ 23 w 31"/>
                <a:gd name="T47" fmla="*/ 176 h 199"/>
                <a:gd name="T48" fmla="*/ 23 w 31"/>
                <a:gd name="T49" fmla="*/ 184 h 199"/>
                <a:gd name="T50" fmla="*/ 15 w 31"/>
                <a:gd name="T51" fmla="*/ 199 h 199"/>
                <a:gd name="T52" fmla="*/ 11 w 31"/>
                <a:gd name="T53" fmla="*/ 195 h 199"/>
                <a:gd name="T54" fmla="*/ 8 w 31"/>
                <a:gd name="T55" fmla="*/ 187 h 199"/>
                <a:gd name="T56" fmla="*/ 8 w 31"/>
                <a:gd name="T57" fmla="*/ 172 h 199"/>
                <a:gd name="T58" fmla="*/ 4 w 31"/>
                <a:gd name="T59" fmla="*/ 164 h 199"/>
                <a:gd name="T60" fmla="*/ 0 w 31"/>
                <a:gd name="T61" fmla="*/ 144 h 199"/>
                <a:gd name="T62" fmla="*/ 0 w 31"/>
                <a:gd name="T63" fmla="*/ 133 h 199"/>
                <a:gd name="T64" fmla="*/ 8 w 31"/>
                <a:gd name="T65" fmla="*/ 86 h 199"/>
                <a:gd name="T66" fmla="*/ 15 w 31"/>
                <a:gd name="T67" fmla="*/ 82 h 199"/>
                <a:gd name="T68" fmla="*/ 15 w 31"/>
                <a:gd name="T69" fmla="*/ 62 h 199"/>
                <a:gd name="T70" fmla="*/ 19 w 31"/>
                <a:gd name="T71" fmla="*/ 31 h 199"/>
                <a:gd name="T72" fmla="*/ 19 w 31"/>
                <a:gd name="T73" fmla="*/ 27 h 199"/>
                <a:gd name="T74" fmla="*/ 19 w 31"/>
                <a:gd name="T75" fmla="*/ 12 h 199"/>
                <a:gd name="T76" fmla="*/ 23 w 31"/>
                <a:gd name="T77" fmla="*/ 4 h 199"/>
                <a:gd name="T78" fmla="*/ 27 w 31"/>
                <a:gd name="T79" fmla="*/ 0 h 199"/>
                <a:gd name="T80" fmla="*/ 27 w 31"/>
                <a:gd name="T81" fmla="*/ 0 h 199"/>
                <a:gd name="T82" fmla="*/ 31 w 31"/>
                <a:gd name="T83" fmla="*/ 0 h 199"/>
                <a:gd name="T84" fmla="*/ 31 w 31"/>
                <a:gd name="T85" fmla="*/ 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 h="199">
                  <a:moveTo>
                    <a:pt x="31" y="4"/>
                  </a:moveTo>
                  <a:lnTo>
                    <a:pt x="31" y="4"/>
                  </a:lnTo>
                  <a:lnTo>
                    <a:pt x="31" y="4"/>
                  </a:lnTo>
                  <a:lnTo>
                    <a:pt x="31" y="4"/>
                  </a:lnTo>
                  <a:lnTo>
                    <a:pt x="31" y="8"/>
                  </a:lnTo>
                  <a:lnTo>
                    <a:pt x="27" y="8"/>
                  </a:lnTo>
                  <a:lnTo>
                    <a:pt x="27" y="16"/>
                  </a:lnTo>
                  <a:lnTo>
                    <a:pt x="31" y="20"/>
                  </a:lnTo>
                  <a:lnTo>
                    <a:pt x="31" y="23"/>
                  </a:lnTo>
                  <a:lnTo>
                    <a:pt x="31" y="27"/>
                  </a:lnTo>
                  <a:lnTo>
                    <a:pt x="31" y="27"/>
                  </a:lnTo>
                  <a:lnTo>
                    <a:pt x="31" y="27"/>
                  </a:lnTo>
                  <a:lnTo>
                    <a:pt x="31" y="27"/>
                  </a:lnTo>
                  <a:lnTo>
                    <a:pt x="31" y="31"/>
                  </a:lnTo>
                  <a:lnTo>
                    <a:pt x="31" y="31"/>
                  </a:lnTo>
                  <a:lnTo>
                    <a:pt x="31" y="31"/>
                  </a:lnTo>
                  <a:lnTo>
                    <a:pt x="31" y="35"/>
                  </a:lnTo>
                  <a:lnTo>
                    <a:pt x="31" y="35"/>
                  </a:lnTo>
                  <a:lnTo>
                    <a:pt x="27" y="43"/>
                  </a:lnTo>
                  <a:lnTo>
                    <a:pt x="27" y="47"/>
                  </a:lnTo>
                  <a:lnTo>
                    <a:pt x="27" y="51"/>
                  </a:lnTo>
                  <a:lnTo>
                    <a:pt x="27" y="51"/>
                  </a:lnTo>
                  <a:lnTo>
                    <a:pt x="27" y="55"/>
                  </a:lnTo>
                  <a:lnTo>
                    <a:pt x="23" y="55"/>
                  </a:lnTo>
                  <a:lnTo>
                    <a:pt x="23" y="59"/>
                  </a:lnTo>
                  <a:lnTo>
                    <a:pt x="27" y="59"/>
                  </a:lnTo>
                  <a:lnTo>
                    <a:pt x="27" y="59"/>
                  </a:lnTo>
                  <a:lnTo>
                    <a:pt x="27" y="59"/>
                  </a:lnTo>
                  <a:lnTo>
                    <a:pt x="27" y="59"/>
                  </a:lnTo>
                  <a:lnTo>
                    <a:pt x="27" y="62"/>
                  </a:lnTo>
                  <a:lnTo>
                    <a:pt x="23" y="66"/>
                  </a:lnTo>
                  <a:lnTo>
                    <a:pt x="27" y="70"/>
                  </a:lnTo>
                  <a:lnTo>
                    <a:pt x="27" y="74"/>
                  </a:lnTo>
                  <a:lnTo>
                    <a:pt x="27" y="74"/>
                  </a:lnTo>
                  <a:lnTo>
                    <a:pt x="27" y="78"/>
                  </a:lnTo>
                  <a:lnTo>
                    <a:pt x="27" y="78"/>
                  </a:lnTo>
                  <a:lnTo>
                    <a:pt x="27" y="90"/>
                  </a:lnTo>
                  <a:lnTo>
                    <a:pt x="27" y="94"/>
                  </a:lnTo>
                  <a:lnTo>
                    <a:pt x="27" y="94"/>
                  </a:lnTo>
                  <a:lnTo>
                    <a:pt x="23" y="94"/>
                  </a:lnTo>
                  <a:lnTo>
                    <a:pt x="23" y="98"/>
                  </a:lnTo>
                  <a:lnTo>
                    <a:pt x="23" y="98"/>
                  </a:lnTo>
                  <a:lnTo>
                    <a:pt x="23" y="98"/>
                  </a:lnTo>
                  <a:lnTo>
                    <a:pt x="23" y="102"/>
                  </a:lnTo>
                  <a:lnTo>
                    <a:pt x="23" y="102"/>
                  </a:lnTo>
                  <a:lnTo>
                    <a:pt x="23" y="105"/>
                  </a:lnTo>
                  <a:lnTo>
                    <a:pt x="23" y="125"/>
                  </a:lnTo>
                  <a:lnTo>
                    <a:pt x="23" y="129"/>
                  </a:lnTo>
                  <a:lnTo>
                    <a:pt x="23" y="133"/>
                  </a:lnTo>
                  <a:lnTo>
                    <a:pt x="23" y="133"/>
                  </a:lnTo>
                  <a:lnTo>
                    <a:pt x="23" y="137"/>
                  </a:lnTo>
                  <a:lnTo>
                    <a:pt x="23" y="137"/>
                  </a:lnTo>
                  <a:lnTo>
                    <a:pt x="23" y="137"/>
                  </a:lnTo>
                  <a:lnTo>
                    <a:pt x="19" y="137"/>
                  </a:lnTo>
                  <a:lnTo>
                    <a:pt x="19" y="141"/>
                  </a:lnTo>
                  <a:lnTo>
                    <a:pt x="19" y="144"/>
                  </a:lnTo>
                  <a:lnTo>
                    <a:pt x="19" y="144"/>
                  </a:lnTo>
                  <a:lnTo>
                    <a:pt x="23" y="144"/>
                  </a:lnTo>
                  <a:lnTo>
                    <a:pt x="23" y="144"/>
                  </a:lnTo>
                  <a:lnTo>
                    <a:pt x="23" y="144"/>
                  </a:lnTo>
                  <a:lnTo>
                    <a:pt x="23" y="148"/>
                  </a:lnTo>
                  <a:lnTo>
                    <a:pt x="23" y="148"/>
                  </a:lnTo>
                  <a:lnTo>
                    <a:pt x="23" y="152"/>
                  </a:lnTo>
                  <a:lnTo>
                    <a:pt x="23" y="152"/>
                  </a:lnTo>
                  <a:lnTo>
                    <a:pt x="23" y="156"/>
                  </a:lnTo>
                  <a:lnTo>
                    <a:pt x="23" y="160"/>
                  </a:lnTo>
                  <a:lnTo>
                    <a:pt x="19" y="164"/>
                  </a:lnTo>
                  <a:lnTo>
                    <a:pt x="19" y="164"/>
                  </a:lnTo>
                  <a:lnTo>
                    <a:pt x="23" y="168"/>
                  </a:lnTo>
                  <a:lnTo>
                    <a:pt x="23" y="172"/>
                  </a:lnTo>
                  <a:lnTo>
                    <a:pt x="23" y="176"/>
                  </a:lnTo>
                  <a:lnTo>
                    <a:pt x="23" y="176"/>
                  </a:lnTo>
                  <a:lnTo>
                    <a:pt x="23" y="180"/>
                  </a:lnTo>
                  <a:lnTo>
                    <a:pt x="23" y="180"/>
                  </a:lnTo>
                  <a:lnTo>
                    <a:pt x="23" y="184"/>
                  </a:lnTo>
                  <a:lnTo>
                    <a:pt x="19" y="195"/>
                  </a:lnTo>
                  <a:lnTo>
                    <a:pt x="19" y="199"/>
                  </a:lnTo>
                  <a:lnTo>
                    <a:pt x="15" y="199"/>
                  </a:lnTo>
                  <a:lnTo>
                    <a:pt x="15" y="199"/>
                  </a:lnTo>
                  <a:lnTo>
                    <a:pt x="11" y="199"/>
                  </a:lnTo>
                  <a:lnTo>
                    <a:pt x="11" y="195"/>
                  </a:lnTo>
                  <a:lnTo>
                    <a:pt x="11" y="191"/>
                  </a:lnTo>
                  <a:lnTo>
                    <a:pt x="11" y="191"/>
                  </a:lnTo>
                  <a:lnTo>
                    <a:pt x="8" y="187"/>
                  </a:lnTo>
                  <a:lnTo>
                    <a:pt x="8" y="184"/>
                  </a:lnTo>
                  <a:lnTo>
                    <a:pt x="8" y="180"/>
                  </a:lnTo>
                  <a:lnTo>
                    <a:pt x="8" y="172"/>
                  </a:lnTo>
                  <a:lnTo>
                    <a:pt x="8" y="168"/>
                  </a:lnTo>
                  <a:lnTo>
                    <a:pt x="4" y="168"/>
                  </a:lnTo>
                  <a:lnTo>
                    <a:pt x="4" y="164"/>
                  </a:lnTo>
                  <a:lnTo>
                    <a:pt x="4" y="160"/>
                  </a:lnTo>
                  <a:lnTo>
                    <a:pt x="0" y="144"/>
                  </a:lnTo>
                  <a:lnTo>
                    <a:pt x="0" y="144"/>
                  </a:lnTo>
                  <a:lnTo>
                    <a:pt x="0" y="141"/>
                  </a:lnTo>
                  <a:lnTo>
                    <a:pt x="0" y="137"/>
                  </a:lnTo>
                  <a:lnTo>
                    <a:pt x="0" y="133"/>
                  </a:lnTo>
                  <a:lnTo>
                    <a:pt x="0" y="129"/>
                  </a:lnTo>
                  <a:lnTo>
                    <a:pt x="8" y="90"/>
                  </a:lnTo>
                  <a:lnTo>
                    <a:pt x="8" y="86"/>
                  </a:lnTo>
                  <a:lnTo>
                    <a:pt x="8" y="86"/>
                  </a:lnTo>
                  <a:lnTo>
                    <a:pt x="11" y="86"/>
                  </a:lnTo>
                  <a:lnTo>
                    <a:pt x="15" y="82"/>
                  </a:lnTo>
                  <a:lnTo>
                    <a:pt x="15" y="82"/>
                  </a:lnTo>
                  <a:lnTo>
                    <a:pt x="15" y="74"/>
                  </a:lnTo>
                  <a:lnTo>
                    <a:pt x="15" y="62"/>
                  </a:lnTo>
                  <a:lnTo>
                    <a:pt x="19" y="55"/>
                  </a:lnTo>
                  <a:lnTo>
                    <a:pt x="19" y="43"/>
                  </a:lnTo>
                  <a:lnTo>
                    <a:pt x="19" y="31"/>
                  </a:lnTo>
                  <a:lnTo>
                    <a:pt x="19" y="27"/>
                  </a:lnTo>
                  <a:lnTo>
                    <a:pt x="19" y="27"/>
                  </a:lnTo>
                  <a:lnTo>
                    <a:pt x="19" y="27"/>
                  </a:lnTo>
                  <a:lnTo>
                    <a:pt x="23" y="23"/>
                  </a:lnTo>
                  <a:lnTo>
                    <a:pt x="23" y="23"/>
                  </a:lnTo>
                  <a:lnTo>
                    <a:pt x="19" y="12"/>
                  </a:lnTo>
                  <a:lnTo>
                    <a:pt x="19" y="12"/>
                  </a:lnTo>
                  <a:lnTo>
                    <a:pt x="19" y="8"/>
                  </a:lnTo>
                  <a:lnTo>
                    <a:pt x="23" y="4"/>
                  </a:lnTo>
                  <a:lnTo>
                    <a:pt x="23" y="0"/>
                  </a:lnTo>
                  <a:lnTo>
                    <a:pt x="23" y="0"/>
                  </a:lnTo>
                  <a:lnTo>
                    <a:pt x="27" y="0"/>
                  </a:lnTo>
                  <a:lnTo>
                    <a:pt x="27" y="4"/>
                  </a:lnTo>
                  <a:lnTo>
                    <a:pt x="27" y="4"/>
                  </a:lnTo>
                  <a:lnTo>
                    <a:pt x="27" y="0"/>
                  </a:lnTo>
                  <a:lnTo>
                    <a:pt x="27" y="0"/>
                  </a:lnTo>
                  <a:lnTo>
                    <a:pt x="31" y="0"/>
                  </a:lnTo>
                  <a:lnTo>
                    <a:pt x="31" y="0"/>
                  </a:lnTo>
                  <a:lnTo>
                    <a:pt x="31" y="0"/>
                  </a:lnTo>
                  <a:lnTo>
                    <a:pt x="31" y="0"/>
                  </a:lnTo>
                  <a:lnTo>
                    <a:pt x="31" y="4"/>
                  </a:lnTo>
                  <a:lnTo>
                    <a:pt x="31" y="4"/>
                  </a:lnTo>
                  <a:lnTo>
                    <a:pt x="31" y="4"/>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8" name="Freeform 9"/>
            <p:cNvSpPr>
              <a:spLocks/>
            </p:cNvSpPr>
            <p:nvPr/>
          </p:nvSpPr>
          <p:spPr bwMode="auto">
            <a:xfrm>
              <a:off x="2560638" y="3968750"/>
              <a:ext cx="204787" cy="482600"/>
            </a:xfrm>
            <a:custGeom>
              <a:avLst/>
              <a:gdLst>
                <a:gd name="T0" fmla="*/ 101 w 129"/>
                <a:gd name="T1" fmla="*/ 19 h 304"/>
                <a:gd name="T2" fmla="*/ 105 w 129"/>
                <a:gd name="T3" fmla="*/ 27 h 304"/>
                <a:gd name="T4" fmla="*/ 101 w 129"/>
                <a:gd name="T5" fmla="*/ 27 h 304"/>
                <a:gd name="T6" fmla="*/ 94 w 129"/>
                <a:gd name="T7" fmla="*/ 31 h 304"/>
                <a:gd name="T8" fmla="*/ 82 w 129"/>
                <a:gd name="T9" fmla="*/ 19 h 304"/>
                <a:gd name="T10" fmla="*/ 90 w 129"/>
                <a:gd name="T11" fmla="*/ 31 h 304"/>
                <a:gd name="T12" fmla="*/ 86 w 129"/>
                <a:gd name="T13" fmla="*/ 35 h 304"/>
                <a:gd name="T14" fmla="*/ 109 w 129"/>
                <a:gd name="T15" fmla="*/ 58 h 304"/>
                <a:gd name="T16" fmla="*/ 90 w 129"/>
                <a:gd name="T17" fmla="*/ 47 h 304"/>
                <a:gd name="T18" fmla="*/ 105 w 129"/>
                <a:gd name="T19" fmla="*/ 58 h 304"/>
                <a:gd name="T20" fmla="*/ 113 w 129"/>
                <a:gd name="T21" fmla="*/ 66 h 304"/>
                <a:gd name="T22" fmla="*/ 105 w 129"/>
                <a:gd name="T23" fmla="*/ 70 h 304"/>
                <a:gd name="T24" fmla="*/ 109 w 129"/>
                <a:gd name="T25" fmla="*/ 78 h 304"/>
                <a:gd name="T26" fmla="*/ 101 w 129"/>
                <a:gd name="T27" fmla="*/ 82 h 304"/>
                <a:gd name="T28" fmla="*/ 101 w 129"/>
                <a:gd name="T29" fmla="*/ 82 h 304"/>
                <a:gd name="T30" fmla="*/ 101 w 129"/>
                <a:gd name="T31" fmla="*/ 90 h 304"/>
                <a:gd name="T32" fmla="*/ 117 w 129"/>
                <a:gd name="T33" fmla="*/ 105 h 304"/>
                <a:gd name="T34" fmla="*/ 117 w 129"/>
                <a:gd name="T35" fmla="*/ 113 h 304"/>
                <a:gd name="T36" fmla="*/ 113 w 129"/>
                <a:gd name="T37" fmla="*/ 129 h 304"/>
                <a:gd name="T38" fmla="*/ 113 w 129"/>
                <a:gd name="T39" fmla="*/ 156 h 304"/>
                <a:gd name="T40" fmla="*/ 125 w 129"/>
                <a:gd name="T41" fmla="*/ 168 h 304"/>
                <a:gd name="T42" fmla="*/ 125 w 129"/>
                <a:gd name="T43" fmla="*/ 172 h 304"/>
                <a:gd name="T44" fmla="*/ 121 w 129"/>
                <a:gd name="T45" fmla="*/ 175 h 304"/>
                <a:gd name="T46" fmla="*/ 117 w 129"/>
                <a:gd name="T47" fmla="*/ 175 h 304"/>
                <a:gd name="T48" fmla="*/ 117 w 129"/>
                <a:gd name="T49" fmla="*/ 183 h 304"/>
                <a:gd name="T50" fmla="*/ 121 w 129"/>
                <a:gd name="T51" fmla="*/ 203 h 304"/>
                <a:gd name="T52" fmla="*/ 129 w 129"/>
                <a:gd name="T53" fmla="*/ 218 h 304"/>
                <a:gd name="T54" fmla="*/ 125 w 129"/>
                <a:gd name="T55" fmla="*/ 222 h 304"/>
                <a:gd name="T56" fmla="*/ 125 w 129"/>
                <a:gd name="T57" fmla="*/ 238 h 304"/>
                <a:gd name="T58" fmla="*/ 117 w 129"/>
                <a:gd name="T59" fmla="*/ 246 h 304"/>
                <a:gd name="T60" fmla="*/ 117 w 129"/>
                <a:gd name="T61" fmla="*/ 261 h 304"/>
                <a:gd name="T62" fmla="*/ 109 w 129"/>
                <a:gd name="T63" fmla="*/ 300 h 304"/>
                <a:gd name="T64" fmla="*/ 70 w 129"/>
                <a:gd name="T65" fmla="*/ 289 h 304"/>
                <a:gd name="T66" fmla="*/ 55 w 129"/>
                <a:gd name="T67" fmla="*/ 285 h 304"/>
                <a:gd name="T68" fmla="*/ 43 w 129"/>
                <a:gd name="T69" fmla="*/ 285 h 304"/>
                <a:gd name="T70" fmla="*/ 39 w 129"/>
                <a:gd name="T71" fmla="*/ 277 h 304"/>
                <a:gd name="T72" fmla="*/ 31 w 129"/>
                <a:gd name="T73" fmla="*/ 242 h 304"/>
                <a:gd name="T74" fmla="*/ 43 w 129"/>
                <a:gd name="T75" fmla="*/ 234 h 304"/>
                <a:gd name="T76" fmla="*/ 39 w 129"/>
                <a:gd name="T77" fmla="*/ 218 h 304"/>
                <a:gd name="T78" fmla="*/ 51 w 129"/>
                <a:gd name="T79" fmla="*/ 215 h 304"/>
                <a:gd name="T80" fmla="*/ 66 w 129"/>
                <a:gd name="T81" fmla="*/ 199 h 304"/>
                <a:gd name="T82" fmla="*/ 51 w 129"/>
                <a:gd name="T83" fmla="*/ 183 h 304"/>
                <a:gd name="T84" fmla="*/ 35 w 129"/>
                <a:gd name="T85" fmla="*/ 172 h 304"/>
                <a:gd name="T86" fmla="*/ 19 w 129"/>
                <a:gd name="T87" fmla="*/ 152 h 304"/>
                <a:gd name="T88" fmla="*/ 19 w 129"/>
                <a:gd name="T89" fmla="*/ 136 h 304"/>
                <a:gd name="T90" fmla="*/ 19 w 129"/>
                <a:gd name="T91" fmla="*/ 121 h 304"/>
                <a:gd name="T92" fmla="*/ 27 w 129"/>
                <a:gd name="T93" fmla="*/ 121 h 304"/>
                <a:gd name="T94" fmla="*/ 27 w 129"/>
                <a:gd name="T95" fmla="*/ 109 h 304"/>
                <a:gd name="T96" fmla="*/ 23 w 129"/>
                <a:gd name="T97" fmla="*/ 97 h 304"/>
                <a:gd name="T98" fmla="*/ 15 w 129"/>
                <a:gd name="T99" fmla="*/ 93 h 304"/>
                <a:gd name="T100" fmla="*/ 0 w 129"/>
                <a:gd name="T101" fmla="*/ 86 h 304"/>
                <a:gd name="T102" fmla="*/ 8 w 129"/>
                <a:gd name="T103" fmla="*/ 70 h 304"/>
                <a:gd name="T104" fmla="*/ 19 w 129"/>
                <a:gd name="T105" fmla="*/ 54 h 304"/>
                <a:gd name="T106" fmla="*/ 43 w 129"/>
                <a:gd name="T107" fmla="*/ 54 h 304"/>
                <a:gd name="T108" fmla="*/ 43 w 129"/>
                <a:gd name="T109" fmla="*/ 35 h 304"/>
                <a:gd name="T110" fmla="*/ 39 w 129"/>
                <a:gd name="T111" fmla="*/ 23 h 304"/>
                <a:gd name="T112" fmla="*/ 39 w 129"/>
                <a:gd name="T113" fmla="*/ 15 h 304"/>
                <a:gd name="T114" fmla="*/ 51 w 129"/>
                <a:gd name="T115" fmla="*/ 8 h 304"/>
                <a:gd name="T116" fmla="*/ 74 w 129"/>
                <a:gd name="T117" fmla="*/ 0 h 304"/>
                <a:gd name="T118" fmla="*/ 86 w 129"/>
                <a:gd name="T119" fmla="*/ 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304">
                  <a:moveTo>
                    <a:pt x="94" y="15"/>
                  </a:moveTo>
                  <a:lnTo>
                    <a:pt x="94" y="15"/>
                  </a:lnTo>
                  <a:lnTo>
                    <a:pt x="98" y="19"/>
                  </a:lnTo>
                  <a:lnTo>
                    <a:pt x="98" y="15"/>
                  </a:lnTo>
                  <a:lnTo>
                    <a:pt x="101" y="19"/>
                  </a:lnTo>
                  <a:lnTo>
                    <a:pt x="101" y="19"/>
                  </a:lnTo>
                  <a:lnTo>
                    <a:pt x="101" y="19"/>
                  </a:lnTo>
                  <a:lnTo>
                    <a:pt x="101" y="19"/>
                  </a:lnTo>
                  <a:lnTo>
                    <a:pt x="101" y="19"/>
                  </a:lnTo>
                  <a:lnTo>
                    <a:pt x="105" y="19"/>
                  </a:lnTo>
                  <a:lnTo>
                    <a:pt x="105" y="23"/>
                  </a:lnTo>
                  <a:lnTo>
                    <a:pt x="105" y="23"/>
                  </a:lnTo>
                  <a:lnTo>
                    <a:pt x="109" y="27"/>
                  </a:lnTo>
                  <a:lnTo>
                    <a:pt x="109" y="27"/>
                  </a:lnTo>
                  <a:lnTo>
                    <a:pt x="109" y="27"/>
                  </a:lnTo>
                  <a:lnTo>
                    <a:pt x="105" y="27"/>
                  </a:lnTo>
                  <a:lnTo>
                    <a:pt x="105" y="27"/>
                  </a:lnTo>
                  <a:lnTo>
                    <a:pt x="109" y="31"/>
                  </a:lnTo>
                  <a:lnTo>
                    <a:pt x="109" y="31"/>
                  </a:lnTo>
                  <a:lnTo>
                    <a:pt x="109" y="35"/>
                  </a:lnTo>
                  <a:lnTo>
                    <a:pt x="109" y="35"/>
                  </a:lnTo>
                  <a:lnTo>
                    <a:pt x="105" y="35"/>
                  </a:lnTo>
                  <a:lnTo>
                    <a:pt x="105" y="31"/>
                  </a:lnTo>
                  <a:lnTo>
                    <a:pt x="101" y="27"/>
                  </a:lnTo>
                  <a:lnTo>
                    <a:pt x="101" y="27"/>
                  </a:lnTo>
                  <a:lnTo>
                    <a:pt x="101" y="31"/>
                  </a:lnTo>
                  <a:lnTo>
                    <a:pt x="101" y="35"/>
                  </a:lnTo>
                  <a:lnTo>
                    <a:pt x="98" y="35"/>
                  </a:lnTo>
                  <a:lnTo>
                    <a:pt x="98" y="35"/>
                  </a:lnTo>
                  <a:lnTo>
                    <a:pt x="94" y="31"/>
                  </a:lnTo>
                  <a:lnTo>
                    <a:pt x="94" y="31"/>
                  </a:lnTo>
                  <a:lnTo>
                    <a:pt x="94" y="31"/>
                  </a:lnTo>
                  <a:lnTo>
                    <a:pt x="94" y="27"/>
                  </a:lnTo>
                  <a:lnTo>
                    <a:pt x="94" y="27"/>
                  </a:lnTo>
                  <a:lnTo>
                    <a:pt x="94" y="27"/>
                  </a:lnTo>
                  <a:lnTo>
                    <a:pt x="98" y="27"/>
                  </a:lnTo>
                  <a:lnTo>
                    <a:pt x="98" y="27"/>
                  </a:lnTo>
                  <a:lnTo>
                    <a:pt x="82" y="19"/>
                  </a:lnTo>
                  <a:lnTo>
                    <a:pt x="82" y="19"/>
                  </a:lnTo>
                  <a:lnTo>
                    <a:pt x="82" y="19"/>
                  </a:lnTo>
                  <a:lnTo>
                    <a:pt x="82" y="23"/>
                  </a:lnTo>
                  <a:lnTo>
                    <a:pt x="82" y="23"/>
                  </a:lnTo>
                  <a:lnTo>
                    <a:pt x="82" y="23"/>
                  </a:lnTo>
                  <a:lnTo>
                    <a:pt x="86" y="27"/>
                  </a:lnTo>
                  <a:lnTo>
                    <a:pt x="94" y="27"/>
                  </a:lnTo>
                  <a:lnTo>
                    <a:pt x="94" y="27"/>
                  </a:lnTo>
                  <a:lnTo>
                    <a:pt x="90" y="31"/>
                  </a:lnTo>
                  <a:lnTo>
                    <a:pt x="90" y="31"/>
                  </a:lnTo>
                  <a:lnTo>
                    <a:pt x="94" y="31"/>
                  </a:lnTo>
                  <a:lnTo>
                    <a:pt x="94" y="35"/>
                  </a:lnTo>
                  <a:lnTo>
                    <a:pt x="94" y="35"/>
                  </a:lnTo>
                  <a:lnTo>
                    <a:pt x="94" y="35"/>
                  </a:lnTo>
                  <a:lnTo>
                    <a:pt x="90" y="35"/>
                  </a:lnTo>
                  <a:lnTo>
                    <a:pt x="86" y="35"/>
                  </a:lnTo>
                  <a:lnTo>
                    <a:pt x="82" y="31"/>
                  </a:lnTo>
                  <a:lnTo>
                    <a:pt x="86" y="35"/>
                  </a:lnTo>
                  <a:lnTo>
                    <a:pt x="86" y="35"/>
                  </a:lnTo>
                  <a:lnTo>
                    <a:pt x="86" y="35"/>
                  </a:lnTo>
                  <a:lnTo>
                    <a:pt x="82" y="35"/>
                  </a:lnTo>
                  <a:lnTo>
                    <a:pt x="82" y="35"/>
                  </a:lnTo>
                  <a:lnTo>
                    <a:pt x="105" y="54"/>
                  </a:lnTo>
                  <a:lnTo>
                    <a:pt x="109" y="54"/>
                  </a:lnTo>
                  <a:lnTo>
                    <a:pt x="109" y="58"/>
                  </a:lnTo>
                  <a:lnTo>
                    <a:pt x="109" y="58"/>
                  </a:lnTo>
                  <a:lnTo>
                    <a:pt x="101" y="54"/>
                  </a:lnTo>
                  <a:lnTo>
                    <a:pt x="101" y="54"/>
                  </a:lnTo>
                  <a:lnTo>
                    <a:pt x="94" y="43"/>
                  </a:lnTo>
                  <a:lnTo>
                    <a:pt x="78" y="39"/>
                  </a:lnTo>
                  <a:lnTo>
                    <a:pt x="82" y="39"/>
                  </a:lnTo>
                  <a:lnTo>
                    <a:pt x="82" y="43"/>
                  </a:lnTo>
                  <a:lnTo>
                    <a:pt x="86" y="43"/>
                  </a:lnTo>
                  <a:lnTo>
                    <a:pt x="90" y="47"/>
                  </a:lnTo>
                  <a:lnTo>
                    <a:pt x="98" y="51"/>
                  </a:lnTo>
                  <a:lnTo>
                    <a:pt x="98" y="51"/>
                  </a:lnTo>
                  <a:lnTo>
                    <a:pt x="98" y="54"/>
                  </a:lnTo>
                  <a:lnTo>
                    <a:pt x="98" y="54"/>
                  </a:lnTo>
                  <a:lnTo>
                    <a:pt x="101" y="54"/>
                  </a:lnTo>
                  <a:lnTo>
                    <a:pt x="101" y="54"/>
                  </a:lnTo>
                  <a:lnTo>
                    <a:pt x="105" y="58"/>
                  </a:lnTo>
                  <a:lnTo>
                    <a:pt x="105" y="58"/>
                  </a:lnTo>
                  <a:lnTo>
                    <a:pt x="105" y="58"/>
                  </a:lnTo>
                  <a:lnTo>
                    <a:pt x="109" y="58"/>
                  </a:lnTo>
                  <a:lnTo>
                    <a:pt x="109" y="58"/>
                  </a:lnTo>
                  <a:lnTo>
                    <a:pt x="113" y="62"/>
                  </a:lnTo>
                  <a:lnTo>
                    <a:pt x="113" y="62"/>
                  </a:lnTo>
                  <a:lnTo>
                    <a:pt x="109" y="62"/>
                  </a:lnTo>
                  <a:lnTo>
                    <a:pt x="109" y="66"/>
                  </a:lnTo>
                  <a:lnTo>
                    <a:pt x="113" y="66"/>
                  </a:lnTo>
                  <a:lnTo>
                    <a:pt x="113" y="66"/>
                  </a:lnTo>
                  <a:lnTo>
                    <a:pt x="105" y="66"/>
                  </a:lnTo>
                  <a:lnTo>
                    <a:pt x="105" y="66"/>
                  </a:lnTo>
                  <a:lnTo>
                    <a:pt x="101" y="66"/>
                  </a:lnTo>
                  <a:lnTo>
                    <a:pt x="101" y="66"/>
                  </a:lnTo>
                  <a:lnTo>
                    <a:pt x="105" y="66"/>
                  </a:lnTo>
                  <a:lnTo>
                    <a:pt x="105" y="70"/>
                  </a:lnTo>
                  <a:lnTo>
                    <a:pt x="105" y="70"/>
                  </a:lnTo>
                  <a:lnTo>
                    <a:pt x="105" y="74"/>
                  </a:lnTo>
                  <a:lnTo>
                    <a:pt x="105" y="74"/>
                  </a:lnTo>
                  <a:lnTo>
                    <a:pt x="101" y="74"/>
                  </a:lnTo>
                  <a:lnTo>
                    <a:pt x="105" y="74"/>
                  </a:lnTo>
                  <a:lnTo>
                    <a:pt x="105" y="74"/>
                  </a:lnTo>
                  <a:lnTo>
                    <a:pt x="105" y="74"/>
                  </a:lnTo>
                  <a:lnTo>
                    <a:pt x="109" y="74"/>
                  </a:lnTo>
                  <a:lnTo>
                    <a:pt x="109" y="78"/>
                  </a:lnTo>
                  <a:lnTo>
                    <a:pt x="109" y="78"/>
                  </a:lnTo>
                  <a:lnTo>
                    <a:pt x="109" y="78"/>
                  </a:lnTo>
                  <a:lnTo>
                    <a:pt x="105" y="78"/>
                  </a:lnTo>
                  <a:lnTo>
                    <a:pt x="105" y="82"/>
                  </a:lnTo>
                  <a:lnTo>
                    <a:pt x="105" y="82"/>
                  </a:lnTo>
                  <a:lnTo>
                    <a:pt x="105" y="86"/>
                  </a:lnTo>
                  <a:lnTo>
                    <a:pt x="101" y="82"/>
                  </a:lnTo>
                  <a:lnTo>
                    <a:pt x="101" y="82"/>
                  </a:lnTo>
                  <a:lnTo>
                    <a:pt x="101" y="82"/>
                  </a:lnTo>
                  <a:lnTo>
                    <a:pt x="101" y="78"/>
                  </a:lnTo>
                  <a:lnTo>
                    <a:pt x="101" y="78"/>
                  </a:lnTo>
                  <a:lnTo>
                    <a:pt x="101" y="82"/>
                  </a:lnTo>
                  <a:lnTo>
                    <a:pt x="101" y="82"/>
                  </a:lnTo>
                  <a:lnTo>
                    <a:pt x="98" y="78"/>
                  </a:lnTo>
                  <a:lnTo>
                    <a:pt x="101" y="82"/>
                  </a:lnTo>
                  <a:lnTo>
                    <a:pt x="101" y="82"/>
                  </a:lnTo>
                  <a:lnTo>
                    <a:pt x="101" y="82"/>
                  </a:lnTo>
                  <a:lnTo>
                    <a:pt x="101" y="86"/>
                  </a:lnTo>
                  <a:lnTo>
                    <a:pt x="101" y="86"/>
                  </a:lnTo>
                  <a:lnTo>
                    <a:pt x="101" y="86"/>
                  </a:lnTo>
                  <a:lnTo>
                    <a:pt x="101" y="86"/>
                  </a:lnTo>
                  <a:lnTo>
                    <a:pt x="101" y="90"/>
                  </a:lnTo>
                  <a:lnTo>
                    <a:pt x="101" y="90"/>
                  </a:lnTo>
                  <a:lnTo>
                    <a:pt x="101" y="90"/>
                  </a:lnTo>
                  <a:lnTo>
                    <a:pt x="109" y="90"/>
                  </a:lnTo>
                  <a:lnTo>
                    <a:pt x="113" y="90"/>
                  </a:lnTo>
                  <a:lnTo>
                    <a:pt x="117" y="93"/>
                  </a:lnTo>
                  <a:lnTo>
                    <a:pt x="117" y="97"/>
                  </a:lnTo>
                  <a:lnTo>
                    <a:pt x="121" y="101"/>
                  </a:lnTo>
                  <a:lnTo>
                    <a:pt x="117" y="101"/>
                  </a:lnTo>
                  <a:lnTo>
                    <a:pt x="121" y="105"/>
                  </a:lnTo>
                  <a:lnTo>
                    <a:pt x="117" y="105"/>
                  </a:lnTo>
                  <a:lnTo>
                    <a:pt x="117" y="105"/>
                  </a:lnTo>
                  <a:lnTo>
                    <a:pt x="117" y="105"/>
                  </a:lnTo>
                  <a:lnTo>
                    <a:pt x="117" y="109"/>
                  </a:lnTo>
                  <a:lnTo>
                    <a:pt x="117" y="109"/>
                  </a:lnTo>
                  <a:lnTo>
                    <a:pt x="121" y="109"/>
                  </a:lnTo>
                  <a:lnTo>
                    <a:pt x="121" y="113"/>
                  </a:lnTo>
                  <a:lnTo>
                    <a:pt x="121" y="113"/>
                  </a:lnTo>
                  <a:lnTo>
                    <a:pt x="117" y="113"/>
                  </a:lnTo>
                  <a:lnTo>
                    <a:pt x="117" y="113"/>
                  </a:lnTo>
                  <a:lnTo>
                    <a:pt x="117" y="117"/>
                  </a:lnTo>
                  <a:lnTo>
                    <a:pt x="113" y="117"/>
                  </a:lnTo>
                  <a:lnTo>
                    <a:pt x="113" y="121"/>
                  </a:lnTo>
                  <a:lnTo>
                    <a:pt x="109" y="125"/>
                  </a:lnTo>
                  <a:lnTo>
                    <a:pt x="113" y="125"/>
                  </a:lnTo>
                  <a:lnTo>
                    <a:pt x="113" y="125"/>
                  </a:lnTo>
                  <a:lnTo>
                    <a:pt x="113" y="129"/>
                  </a:lnTo>
                  <a:lnTo>
                    <a:pt x="113" y="129"/>
                  </a:lnTo>
                  <a:lnTo>
                    <a:pt x="117" y="129"/>
                  </a:lnTo>
                  <a:lnTo>
                    <a:pt x="109" y="136"/>
                  </a:lnTo>
                  <a:lnTo>
                    <a:pt x="109" y="136"/>
                  </a:lnTo>
                  <a:lnTo>
                    <a:pt x="113" y="144"/>
                  </a:lnTo>
                  <a:lnTo>
                    <a:pt x="109" y="144"/>
                  </a:lnTo>
                  <a:lnTo>
                    <a:pt x="109" y="148"/>
                  </a:lnTo>
                  <a:lnTo>
                    <a:pt x="113" y="156"/>
                  </a:lnTo>
                  <a:lnTo>
                    <a:pt x="113" y="156"/>
                  </a:lnTo>
                  <a:lnTo>
                    <a:pt x="117" y="160"/>
                  </a:lnTo>
                  <a:lnTo>
                    <a:pt x="121" y="164"/>
                  </a:lnTo>
                  <a:lnTo>
                    <a:pt x="121" y="164"/>
                  </a:lnTo>
                  <a:lnTo>
                    <a:pt x="121" y="164"/>
                  </a:lnTo>
                  <a:lnTo>
                    <a:pt x="121" y="164"/>
                  </a:lnTo>
                  <a:lnTo>
                    <a:pt x="125" y="164"/>
                  </a:lnTo>
                  <a:lnTo>
                    <a:pt x="125" y="168"/>
                  </a:lnTo>
                  <a:lnTo>
                    <a:pt x="125" y="168"/>
                  </a:lnTo>
                  <a:lnTo>
                    <a:pt x="125" y="172"/>
                  </a:lnTo>
                  <a:lnTo>
                    <a:pt x="129" y="172"/>
                  </a:lnTo>
                  <a:lnTo>
                    <a:pt x="129" y="175"/>
                  </a:lnTo>
                  <a:lnTo>
                    <a:pt x="129" y="175"/>
                  </a:lnTo>
                  <a:lnTo>
                    <a:pt x="125" y="172"/>
                  </a:lnTo>
                  <a:lnTo>
                    <a:pt x="125" y="172"/>
                  </a:lnTo>
                  <a:lnTo>
                    <a:pt x="125" y="172"/>
                  </a:lnTo>
                  <a:lnTo>
                    <a:pt x="125" y="172"/>
                  </a:lnTo>
                  <a:lnTo>
                    <a:pt x="121" y="172"/>
                  </a:lnTo>
                  <a:lnTo>
                    <a:pt x="121" y="172"/>
                  </a:lnTo>
                  <a:lnTo>
                    <a:pt x="121" y="172"/>
                  </a:lnTo>
                  <a:lnTo>
                    <a:pt x="121" y="172"/>
                  </a:lnTo>
                  <a:lnTo>
                    <a:pt x="121" y="172"/>
                  </a:lnTo>
                  <a:lnTo>
                    <a:pt x="121" y="172"/>
                  </a:lnTo>
                  <a:lnTo>
                    <a:pt x="121" y="175"/>
                  </a:lnTo>
                  <a:lnTo>
                    <a:pt x="121" y="175"/>
                  </a:lnTo>
                  <a:lnTo>
                    <a:pt x="121" y="175"/>
                  </a:lnTo>
                  <a:lnTo>
                    <a:pt x="121" y="175"/>
                  </a:lnTo>
                  <a:lnTo>
                    <a:pt x="121" y="175"/>
                  </a:lnTo>
                  <a:lnTo>
                    <a:pt x="121" y="175"/>
                  </a:lnTo>
                  <a:lnTo>
                    <a:pt x="117" y="175"/>
                  </a:lnTo>
                  <a:lnTo>
                    <a:pt x="117" y="175"/>
                  </a:lnTo>
                  <a:lnTo>
                    <a:pt x="117" y="175"/>
                  </a:lnTo>
                  <a:lnTo>
                    <a:pt x="117" y="175"/>
                  </a:lnTo>
                  <a:lnTo>
                    <a:pt x="117" y="175"/>
                  </a:lnTo>
                  <a:lnTo>
                    <a:pt x="117" y="179"/>
                  </a:lnTo>
                  <a:lnTo>
                    <a:pt x="121" y="179"/>
                  </a:lnTo>
                  <a:lnTo>
                    <a:pt x="121" y="179"/>
                  </a:lnTo>
                  <a:lnTo>
                    <a:pt x="117" y="179"/>
                  </a:lnTo>
                  <a:lnTo>
                    <a:pt x="117" y="183"/>
                  </a:lnTo>
                  <a:lnTo>
                    <a:pt x="117" y="183"/>
                  </a:lnTo>
                  <a:lnTo>
                    <a:pt x="117" y="187"/>
                  </a:lnTo>
                  <a:lnTo>
                    <a:pt x="121" y="191"/>
                  </a:lnTo>
                  <a:lnTo>
                    <a:pt x="121" y="191"/>
                  </a:lnTo>
                  <a:lnTo>
                    <a:pt x="121" y="191"/>
                  </a:lnTo>
                  <a:lnTo>
                    <a:pt x="121" y="195"/>
                  </a:lnTo>
                  <a:lnTo>
                    <a:pt x="121" y="199"/>
                  </a:lnTo>
                  <a:lnTo>
                    <a:pt x="121" y="199"/>
                  </a:lnTo>
                  <a:lnTo>
                    <a:pt x="121" y="203"/>
                  </a:lnTo>
                  <a:lnTo>
                    <a:pt x="121" y="207"/>
                  </a:lnTo>
                  <a:lnTo>
                    <a:pt x="121" y="207"/>
                  </a:lnTo>
                  <a:lnTo>
                    <a:pt x="121" y="215"/>
                  </a:lnTo>
                  <a:lnTo>
                    <a:pt x="121" y="218"/>
                  </a:lnTo>
                  <a:lnTo>
                    <a:pt x="125" y="218"/>
                  </a:lnTo>
                  <a:lnTo>
                    <a:pt x="125" y="218"/>
                  </a:lnTo>
                  <a:lnTo>
                    <a:pt x="125" y="218"/>
                  </a:lnTo>
                  <a:lnTo>
                    <a:pt x="129" y="218"/>
                  </a:lnTo>
                  <a:lnTo>
                    <a:pt x="129" y="218"/>
                  </a:lnTo>
                  <a:lnTo>
                    <a:pt x="129" y="218"/>
                  </a:lnTo>
                  <a:lnTo>
                    <a:pt x="129" y="218"/>
                  </a:lnTo>
                  <a:lnTo>
                    <a:pt x="129" y="218"/>
                  </a:lnTo>
                  <a:lnTo>
                    <a:pt x="129" y="222"/>
                  </a:lnTo>
                  <a:lnTo>
                    <a:pt x="129" y="222"/>
                  </a:lnTo>
                  <a:lnTo>
                    <a:pt x="125" y="222"/>
                  </a:lnTo>
                  <a:lnTo>
                    <a:pt x="125" y="222"/>
                  </a:lnTo>
                  <a:lnTo>
                    <a:pt x="121" y="222"/>
                  </a:lnTo>
                  <a:lnTo>
                    <a:pt x="121" y="222"/>
                  </a:lnTo>
                  <a:lnTo>
                    <a:pt x="121" y="222"/>
                  </a:lnTo>
                  <a:lnTo>
                    <a:pt x="121" y="226"/>
                  </a:lnTo>
                  <a:lnTo>
                    <a:pt x="121" y="226"/>
                  </a:lnTo>
                  <a:lnTo>
                    <a:pt x="125" y="230"/>
                  </a:lnTo>
                  <a:lnTo>
                    <a:pt x="125" y="234"/>
                  </a:lnTo>
                  <a:lnTo>
                    <a:pt x="125" y="238"/>
                  </a:lnTo>
                  <a:lnTo>
                    <a:pt x="125" y="242"/>
                  </a:lnTo>
                  <a:lnTo>
                    <a:pt x="125" y="242"/>
                  </a:lnTo>
                  <a:lnTo>
                    <a:pt x="121" y="242"/>
                  </a:lnTo>
                  <a:lnTo>
                    <a:pt x="121" y="242"/>
                  </a:lnTo>
                  <a:lnTo>
                    <a:pt x="117" y="242"/>
                  </a:lnTo>
                  <a:lnTo>
                    <a:pt x="117" y="242"/>
                  </a:lnTo>
                  <a:lnTo>
                    <a:pt x="117" y="242"/>
                  </a:lnTo>
                  <a:lnTo>
                    <a:pt x="117" y="246"/>
                  </a:lnTo>
                  <a:lnTo>
                    <a:pt x="113" y="246"/>
                  </a:lnTo>
                  <a:lnTo>
                    <a:pt x="113" y="246"/>
                  </a:lnTo>
                  <a:lnTo>
                    <a:pt x="113" y="250"/>
                  </a:lnTo>
                  <a:lnTo>
                    <a:pt x="113" y="254"/>
                  </a:lnTo>
                  <a:lnTo>
                    <a:pt x="113" y="254"/>
                  </a:lnTo>
                  <a:lnTo>
                    <a:pt x="113" y="254"/>
                  </a:lnTo>
                  <a:lnTo>
                    <a:pt x="113" y="257"/>
                  </a:lnTo>
                  <a:lnTo>
                    <a:pt x="117" y="261"/>
                  </a:lnTo>
                  <a:lnTo>
                    <a:pt x="113" y="265"/>
                  </a:lnTo>
                  <a:lnTo>
                    <a:pt x="113" y="265"/>
                  </a:lnTo>
                  <a:lnTo>
                    <a:pt x="113" y="265"/>
                  </a:lnTo>
                  <a:lnTo>
                    <a:pt x="113" y="269"/>
                  </a:lnTo>
                  <a:lnTo>
                    <a:pt x="109" y="281"/>
                  </a:lnTo>
                  <a:lnTo>
                    <a:pt x="109" y="285"/>
                  </a:lnTo>
                  <a:lnTo>
                    <a:pt x="109" y="300"/>
                  </a:lnTo>
                  <a:lnTo>
                    <a:pt x="109" y="300"/>
                  </a:lnTo>
                  <a:lnTo>
                    <a:pt x="109" y="300"/>
                  </a:lnTo>
                  <a:lnTo>
                    <a:pt x="109" y="300"/>
                  </a:lnTo>
                  <a:lnTo>
                    <a:pt x="105" y="304"/>
                  </a:lnTo>
                  <a:lnTo>
                    <a:pt x="101" y="304"/>
                  </a:lnTo>
                  <a:lnTo>
                    <a:pt x="90" y="300"/>
                  </a:lnTo>
                  <a:lnTo>
                    <a:pt x="86" y="300"/>
                  </a:lnTo>
                  <a:lnTo>
                    <a:pt x="74" y="293"/>
                  </a:lnTo>
                  <a:lnTo>
                    <a:pt x="70" y="289"/>
                  </a:lnTo>
                  <a:lnTo>
                    <a:pt x="62" y="281"/>
                  </a:lnTo>
                  <a:lnTo>
                    <a:pt x="58" y="281"/>
                  </a:lnTo>
                  <a:lnTo>
                    <a:pt x="58" y="281"/>
                  </a:lnTo>
                  <a:lnTo>
                    <a:pt x="55" y="281"/>
                  </a:lnTo>
                  <a:lnTo>
                    <a:pt x="55" y="281"/>
                  </a:lnTo>
                  <a:lnTo>
                    <a:pt x="55" y="281"/>
                  </a:lnTo>
                  <a:lnTo>
                    <a:pt x="55" y="285"/>
                  </a:lnTo>
                  <a:lnTo>
                    <a:pt x="55" y="285"/>
                  </a:lnTo>
                  <a:lnTo>
                    <a:pt x="55" y="285"/>
                  </a:lnTo>
                  <a:lnTo>
                    <a:pt x="55" y="285"/>
                  </a:lnTo>
                  <a:lnTo>
                    <a:pt x="55" y="285"/>
                  </a:lnTo>
                  <a:lnTo>
                    <a:pt x="47" y="285"/>
                  </a:lnTo>
                  <a:lnTo>
                    <a:pt x="47" y="285"/>
                  </a:lnTo>
                  <a:lnTo>
                    <a:pt x="43" y="285"/>
                  </a:lnTo>
                  <a:lnTo>
                    <a:pt x="43" y="285"/>
                  </a:lnTo>
                  <a:lnTo>
                    <a:pt x="43" y="285"/>
                  </a:lnTo>
                  <a:lnTo>
                    <a:pt x="39" y="289"/>
                  </a:lnTo>
                  <a:lnTo>
                    <a:pt x="39" y="289"/>
                  </a:lnTo>
                  <a:lnTo>
                    <a:pt x="39" y="285"/>
                  </a:lnTo>
                  <a:lnTo>
                    <a:pt x="39" y="285"/>
                  </a:lnTo>
                  <a:lnTo>
                    <a:pt x="39" y="281"/>
                  </a:lnTo>
                  <a:lnTo>
                    <a:pt x="39" y="277"/>
                  </a:lnTo>
                  <a:lnTo>
                    <a:pt x="39" y="277"/>
                  </a:lnTo>
                  <a:lnTo>
                    <a:pt x="39" y="277"/>
                  </a:lnTo>
                  <a:lnTo>
                    <a:pt x="43" y="277"/>
                  </a:lnTo>
                  <a:lnTo>
                    <a:pt x="39" y="273"/>
                  </a:lnTo>
                  <a:lnTo>
                    <a:pt x="39" y="269"/>
                  </a:lnTo>
                  <a:lnTo>
                    <a:pt x="39" y="254"/>
                  </a:lnTo>
                  <a:lnTo>
                    <a:pt x="35" y="254"/>
                  </a:lnTo>
                  <a:lnTo>
                    <a:pt x="35" y="250"/>
                  </a:lnTo>
                  <a:lnTo>
                    <a:pt x="35" y="246"/>
                  </a:lnTo>
                  <a:lnTo>
                    <a:pt x="31" y="242"/>
                  </a:lnTo>
                  <a:lnTo>
                    <a:pt x="31" y="242"/>
                  </a:lnTo>
                  <a:lnTo>
                    <a:pt x="31" y="238"/>
                  </a:lnTo>
                  <a:lnTo>
                    <a:pt x="35" y="238"/>
                  </a:lnTo>
                  <a:lnTo>
                    <a:pt x="35" y="238"/>
                  </a:lnTo>
                  <a:lnTo>
                    <a:pt x="35" y="234"/>
                  </a:lnTo>
                  <a:lnTo>
                    <a:pt x="35" y="234"/>
                  </a:lnTo>
                  <a:lnTo>
                    <a:pt x="39" y="234"/>
                  </a:lnTo>
                  <a:lnTo>
                    <a:pt x="43" y="234"/>
                  </a:lnTo>
                  <a:lnTo>
                    <a:pt x="43" y="234"/>
                  </a:lnTo>
                  <a:lnTo>
                    <a:pt x="43" y="230"/>
                  </a:lnTo>
                  <a:lnTo>
                    <a:pt x="47" y="230"/>
                  </a:lnTo>
                  <a:lnTo>
                    <a:pt x="43" y="230"/>
                  </a:lnTo>
                  <a:lnTo>
                    <a:pt x="43" y="226"/>
                  </a:lnTo>
                  <a:lnTo>
                    <a:pt x="43" y="226"/>
                  </a:lnTo>
                  <a:lnTo>
                    <a:pt x="43" y="222"/>
                  </a:lnTo>
                  <a:lnTo>
                    <a:pt x="39" y="218"/>
                  </a:lnTo>
                  <a:lnTo>
                    <a:pt x="39" y="215"/>
                  </a:lnTo>
                  <a:lnTo>
                    <a:pt x="39" y="215"/>
                  </a:lnTo>
                  <a:lnTo>
                    <a:pt x="39" y="215"/>
                  </a:lnTo>
                  <a:lnTo>
                    <a:pt x="43" y="215"/>
                  </a:lnTo>
                  <a:lnTo>
                    <a:pt x="43" y="211"/>
                  </a:lnTo>
                  <a:lnTo>
                    <a:pt x="43" y="211"/>
                  </a:lnTo>
                  <a:lnTo>
                    <a:pt x="51" y="215"/>
                  </a:lnTo>
                  <a:lnTo>
                    <a:pt x="51" y="215"/>
                  </a:lnTo>
                  <a:lnTo>
                    <a:pt x="51" y="215"/>
                  </a:lnTo>
                  <a:lnTo>
                    <a:pt x="55" y="215"/>
                  </a:lnTo>
                  <a:lnTo>
                    <a:pt x="62" y="211"/>
                  </a:lnTo>
                  <a:lnTo>
                    <a:pt x="62" y="211"/>
                  </a:lnTo>
                  <a:lnTo>
                    <a:pt x="66" y="207"/>
                  </a:lnTo>
                  <a:lnTo>
                    <a:pt x="66" y="203"/>
                  </a:lnTo>
                  <a:lnTo>
                    <a:pt x="66" y="203"/>
                  </a:lnTo>
                  <a:lnTo>
                    <a:pt x="66" y="199"/>
                  </a:lnTo>
                  <a:lnTo>
                    <a:pt x="62" y="195"/>
                  </a:lnTo>
                  <a:lnTo>
                    <a:pt x="62" y="195"/>
                  </a:lnTo>
                  <a:lnTo>
                    <a:pt x="62" y="195"/>
                  </a:lnTo>
                  <a:lnTo>
                    <a:pt x="62" y="195"/>
                  </a:lnTo>
                  <a:lnTo>
                    <a:pt x="58" y="191"/>
                  </a:lnTo>
                  <a:lnTo>
                    <a:pt x="55" y="187"/>
                  </a:lnTo>
                  <a:lnTo>
                    <a:pt x="51" y="183"/>
                  </a:lnTo>
                  <a:lnTo>
                    <a:pt x="51" y="183"/>
                  </a:lnTo>
                  <a:lnTo>
                    <a:pt x="47" y="179"/>
                  </a:lnTo>
                  <a:lnTo>
                    <a:pt x="43" y="179"/>
                  </a:lnTo>
                  <a:lnTo>
                    <a:pt x="43" y="179"/>
                  </a:lnTo>
                  <a:lnTo>
                    <a:pt x="43" y="175"/>
                  </a:lnTo>
                  <a:lnTo>
                    <a:pt x="43" y="175"/>
                  </a:lnTo>
                  <a:lnTo>
                    <a:pt x="43" y="175"/>
                  </a:lnTo>
                  <a:lnTo>
                    <a:pt x="35" y="175"/>
                  </a:lnTo>
                  <a:lnTo>
                    <a:pt x="35" y="172"/>
                  </a:lnTo>
                  <a:lnTo>
                    <a:pt x="35" y="172"/>
                  </a:lnTo>
                  <a:lnTo>
                    <a:pt x="35" y="168"/>
                  </a:lnTo>
                  <a:lnTo>
                    <a:pt x="31" y="168"/>
                  </a:lnTo>
                  <a:lnTo>
                    <a:pt x="31" y="168"/>
                  </a:lnTo>
                  <a:lnTo>
                    <a:pt x="27" y="164"/>
                  </a:lnTo>
                  <a:lnTo>
                    <a:pt x="27" y="160"/>
                  </a:lnTo>
                  <a:lnTo>
                    <a:pt x="23" y="156"/>
                  </a:lnTo>
                  <a:lnTo>
                    <a:pt x="19" y="152"/>
                  </a:lnTo>
                  <a:lnTo>
                    <a:pt x="19" y="152"/>
                  </a:lnTo>
                  <a:lnTo>
                    <a:pt x="19" y="148"/>
                  </a:lnTo>
                  <a:lnTo>
                    <a:pt x="19" y="148"/>
                  </a:lnTo>
                  <a:lnTo>
                    <a:pt x="23" y="148"/>
                  </a:lnTo>
                  <a:lnTo>
                    <a:pt x="23" y="144"/>
                  </a:lnTo>
                  <a:lnTo>
                    <a:pt x="23" y="144"/>
                  </a:lnTo>
                  <a:lnTo>
                    <a:pt x="19" y="140"/>
                  </a:lnTo>
                  <a:lnTo>
                    <a:pt x="19" y="136"/>
                  </a:lnTo>
                  <a:lnTo>
                    <a:pt x="19" y="133"/>
                  </a:lnTo>
                  <a:lnTo>
                    <a:pt x="19" y="133"/>
                  </a:lnTo>
                  <a:lnTo>
                    <a:pt x="19" y="129"/>
                  </a:lnTo>
                  <a:lnTo>
                    <a:pt x="19" y="125"/>
                  </a:lnTo>
                  <a:lnTo>
                    <a:pt x="19" y="125"/>
                  </a:lnTo>
                  <a:lnTo>
                    <a:pt x="19" y="125"/>
                  </a:lnTo>
                  <a:lnTo>
                    <a:pt x="19" y="121"/>
                  </a:lnTo>
                  <a:lnTo>
                    <a:pt x="19" y="121"/>
                  </a:lnTo>
                  <a:lnTo>
                    <a:pt x="23" y="125"/>
                  </a:lnTo>
                  <a:lnTo>
                    <a:pt x="23" y="125"/>
                  </a:lnTo>
                  <a:lnTo>
                    <a:pt x="23" y="125"/>
                  </a:lnTo>
                  <a:lnTo>
                    <a:pt x="23" y="125"/>
                  </a:lnTo>
                  <a:lnTo>
                    <a:pt x="23" y="125"/>
                  </a:lnTo>
                  <a:lnTo>
                    <a:pt x="27" y="125"/>
                  </a:lnTo>
                  <a:lnTo>
                    <a:pt x="27" y="125"/>
                  </a:lnTo>
                  <a:lnTo>
                    <a:pt x="27" y="121"/>
                  </a:lnTo>
                  <a:lnTo>
                    <a:pt x="27" y="121"/>
                  </a:lnTo>
                  <a:lnTo>
                    <a:pt x="27" y="117"/>
                  </a:lnTo>
                  <a:lnTo>
                    <a:pt x="27" y="117"/>
                  </a:lnTo>
                  <a:lnTo>
                    <a:pt x="27" y="117"/>
                  </a:lnTo>
                  <a:lnTo>
                    <a:pt x="27" y="117"/>
                  </a:lnTo>
                  <a:lnTo>
                    <a:pt x="27" y="113"/>
                  </a:lnTo>
                  <a:lnTo>
                    <a:pt x="27" y="113"/>
                  </a:lnTo>
                  <a:lnTo>
                    <a:pt x="27" y="109"/>
                  </a:lnTo>
                  <a:lnTo>
                    <a:pt x="27" y="109"/>
                  </a:lnTo>
                  <a:lnTo>
                    <a:pt x="23" y="109"/>
                  </a:lnTo>
                  <a:lnTo>
                    <a:pt x="23" y="109"/>
                  </a:lnTo>
                  <a:lnTo>
                    <a:pt x="23" y="109"/>
                  </a:lnTo>
                  <a:lnTo>
                    <a:pt x="19" y="105"/>
                  </a:lnTo>
                  <a:lnTo>
                    <a:pt x="19" y="105"/>
                  </a:lnTo>
                  <a:lnTo>
                    <a:pt x="23" y="97"/>
                  </a:lnTo>
                  <a:lnTo>
                    <a:pt x="23" y="97"/>
                  </a:lnTo>
                  <a:lnTo>
                    <a:pt x="23" y="97"/>
                  </a:lnTo>
                  <a:lnTo>
                    <a:pt x="19" y="97"/>
                  </a:lnTo>
                  <a:lnTo>
                    <a:pt x="19" y="97"/>
                  </a:lnTo>
                  <a:lnTo>
                    <a:pt x="19" y="97"/>
                  </a:lnTo>
                  <a:lnTo>
                    <a:pt x="19" y="93"/>
                  </a:lnTo>
                  <a:lnTo>
                    <a:pt x="19" y="93"/>
                  </a:lnTo>
                  <a:lnTo>
                    <a:pt x="15" y="93"/>
                  </a:lnTo>
                  <a:lnTo>
                    <a:pt x="15" y="93"/>
                  </a:lnTo>
                  <a:lnTo>
                    <a:pt x="15" y="93"/>
                  </a:lnTo>
                  <a:lnTo>
                    <a:pt x="12" y="93"/>
                  </a:lnTo>
                  <a:lnTo>
                    <a:pt x="12" y="93"/>
                  </a:lnTo>
                  <a:lnTo>
                    <a:pt x="12" y="93"/>
                  </a:lnTo>
                  <a:lnTo>
                    <a:pt x="8" y="90"/>
                  </a:lnTo>
                  <a:lnTo>
                    <a:pt x="4" y="90"/>
                  </a:lnTo>
                  <a:lnTo>
                    <a:pt x="4" y="86"/>
                  </a:lnTo>
                  <a:lnTo>
                    <a:pt x="0" y="86"/>
                  </a:lnTo>
                  <a:lnTo>
                    <a:pt x="0" y="82"/>
                  </a:lnTo>
                  <a:lnTo>
                    <a:pt x="0" y="82"/>
                  </a:lnTo>
                  <a:lnTo>
                    <a:pt x="0" y="78"/>
                  </a:lnTo>
                  <a:lnTo>
                    <a:pt x="0" y="78"/>
                  </a:lnTo>
                  <a:lnTo>
                    <a:pt x="4" y="74"/>
                  </a:lnTo>
                  <a:lnTo>
                    <a:pt x="4" y="74"/>
                  </a:lnTo>
                  <a:lnTo>
                    <a:pt x="8" y="74"/>
                  </a:lnTo>
                  <a:lnTo>
                    <a:pt x="8" y="70"/>
                  </a:lnTo>
                  <a:lnTo>
                    <a:pt x="8" y="70"/>
                  </a:lnTo>
                  <a:lnTo>
                    <a:pt x="8" y="66"/>
                  </a:lnTo>
                  <a:lnTo>
                    <a:pt x="12" y="62"/>
                  </a:lnTo>
                  <a:lnTo>
                    <a:pt x="12" y="58"/>
                  </a:lnTo>
                  <a:lnTo>
                    <a:pt x="12" y="58"/>
                  </a:lnTo>
                  <a:lnTo>
                    <a:pt x="15" y="58"/>
                  </a:lnTo>
                  <a:lnTo>
                    <a:pt x="15" y="54"/>
                  </a:lnTo>
                  <a:lnTo>
                    <a:pt x="19" y="54"/>
                  </a:lnTo>
                  <a:lnTo>
                    <a:pt x="23" y="54"/>
                  </a:lnTo>
                  <a:lnTo>
                    <a:pt x="23" y="54"/>
                  </a:lnTo>
                  <a:lnTo>
                    <a:pt x="31" y="58"/>
                  </a:lnTo>
                  <a:lnTo>
                    <a:pt x="35" y="58"/>
                  </a:lnTo>
                  <a:lnTo>
                    <a:pt x="39" y="58"/>
                  </a:lnTo>
                  <a:lnTo>
                    <a:pt x="43" y="58"/>
                  </a:lnTo>
                  <a:lnTo>
                    <a:pt x="43" y="58"/>
                  </a:lnTo>
                  <a:lnTo>
                    <a:pt x="43" y="54"/>
                  </a:lnTo>
                  <a:lnTo>
                    <a:pt x="47" y="51"/>
                  </a:lnTo>
                  <a:lnTo>
                    <a:pt x="47" y="47"/>
                  </a:lnTo>
                  <a:lnTo>
                    <a:pt x="47" y="47"/>
                  </a:lnTo>
                  <a:lnTo>
                    <a:pt x="47" y="43"/>
                  </a:lnTo>
                  <a:lnTo>
                    <a:pt x="47" y="39"/>
                  </a:lnTo>
                  <a:lnTo>
                    <a:pt x="43" y="39"/>
                  </a:lnTo>
                  <a:lnTo>
                    <a:pt x="43" y="35"/>
                  </a:lnTo>
                  <a:lnTo>
                    <a:pt x="43" y="35"/>
                  </a:lnTo>
                  <a:lnTo>
                    <a:pt x="47" y="35"/>
                  </a:lnTo>
                  <a:lnTo>
                    <a:pt x="47" y="31"/>
                  </a:lnTo>
                  <a:lnTo>
                    <a:pt x="47" y="31"/>
                  </a:lnTo>
                  <a:lnTo>
                    <a:pt x="47" y="31"/>
                  </a:lnTo>
                  <a:lnTo>
                    <a:pt x="43" y="27"/>
                  </a:lnTo>
                  <a:lnTo>
                    <a:pt x="39" y="23"/>
                  </a:lnTo>
                  <a:lnTo>
                    <a:pt x="39" y="23"/>
                  </a:lnTo>
                  <a:lnTo>
                    <a:pt x="39" y="23"/>
                  </a:lnTo>
                  <a:lnTo>
                    <a:pt x="39" y="19"/>
                  </a:lnTo>
                  <a:lnTo>
                    <a:pt x="39" y="19"/>
                  </a:lnTo>
                  <a:lnTo>
                    <a:pt x="39" y="19"/>
                  </a:lnTo>
                  <a:lnTo>
                    <a:pt x="39" y="15"/>
                  </a:lnTo>
                  <a:lnTo>
                    <a:pt x="39" y="15"/>
                  </a:lnTo>
                  <a:lnTo>
                    <a:pt x="35" y="15"/>
                  </a:lnTo>
                  <a:lnTo>
                    <a:pt x="35" y="15"/>
                  </a:lnTo>
                  <a:lnTo>
                    <a:pt x="39" y="15"/>
                  </a:lnTo>
                  <a:lnTo>
                    <a:pt x="43" y="15"/>
                  </a:lnTo>
                  <a:lnTo>
                    <a:pt x="47" y="11"/>
                  </a:lnTo>
                  <a:lnTo>
                    <a:pt x="51" y="11"/>
                  </a:lnTo>
                  <a:lnTo>
                    <a:pt x="51" y="11"/>
                  </a:lnTo>
                  <a:lnTo>
                    <a:pt x="51" y="11"/>
                  </a:lnTo>
                  <a:lnTo>
                    <a:pt x="51" y="11"/>
                  </a:lnTo>
                  <a:lnTo>
                    <a:pt x="51" y="8"/>
                  </a:lnTo>
                  <a:lnTo>
                    <a:pt x="51" y="8"/>
                  </a:lnTo>
                  <a:lnTo>
                    <a:pt x="58" y="4"/>
                  </a:lnTo>
                  <a:lnTo>
                    <a:pt x="58" y="4"/>
                  </a:lnTo>
                  <a:lnTo>
                    <a:pt x="66" y="0"/>
                  </a:lnTo>
                  <a:lnTo>
                    <a:pt x="66" y="0"/>
                  </a:lnTo>
                  <a:lnTo>
                    <a:pt x="70" y="0"/>
                  </a:lnTo>
                  <a:lnTo>
                    <a:pt x="70" y="0"/>
                  </a:lnTo>
                  <a:lnTo>
                    <a:pt x="74" y="0"/>
                  </a:lnTo>
                  <a:lnTo>
                    <a:pt x="74" y="0"/>
                  </a:lnTo>
                  <a:lnTo>
                    <a:pt x="78" y="4"/>
                  </a:lnTo>
                  <a:lnTo>
                    <a:pt x="78" y="4"/>
                  </a:lnTo>
                  <a:lnTo>
                    <a:pt x="78" y="4"/>
                  </a:lnTo>
                  <a:lnTo>
                    <a:pt x="82" y="0"/>
                  </a:lnTo>
                  <a:lnTo>
                    <a:pt x="82" y="0"/>
                  </a:lnTo>
                  <a:lnTo>
                    <a:pt x="86" y="0"/>
                  </a:lnTo>
                  <a:lnTo>
                    <a:pt x="86" y="4"/>
                  </a:lnTo>
                  <a:lnTo>
                    <a:pt x="86" y="4"/>
                  </a:lnTo>
                  <a:lnTo>
                    <a:pt x="90" y="11"/>
                  </a:lnTo>
                  <a:lnTo>
                    <a:pt x="90" y="15"/>
                  </a:lnTo>
                  <a:lnTo>
                    <a:pt x="94" y="15"/>
                  </a:lnTo>
                  <a:lnTo>
                    <a:pt x="94" y="15"/>
                  </a:lnTo>
                  <a:lnTo>
                    <a:pt x="94" y="15"/>
                  </a:lnTo>
                  <a:lnTo>
                    <a:pt x="94" y="15"/>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9" name="Freeform 10"/>
            <p:cNvSpPr>
              <a:spLocks/>
            </p:cNvSpPr>
            <p:nvPr/>
          </p:nvSpPr>
          <p:spPr bwMode="auto">
            <a:xfrm>
              <a:off x="1884363" y="2995613"/>
              <a:ext cx="688975" cy="544513"/>
            </a:xfrm>
            <a:custGeom>
              <a:avLst/>
              <a:gdLst>
                <a:gd name="T0" fmla="*/ 74 w 434"/>
                <a:gd name="T1" fmla="*/ 191 h 343"/>
                <a:gd name="T2" fmla="*/ 74 w 434"/>
                <a:gd name="T3" fmla="*/ 175 h 343"/>
                <a:gd name="T4" fmla="*/ 78 w 434"/>
                <a:gd name="T5" fmla="*/ 140 h 343"/>
                <a:gd name="T6" fmla="*/ 47 w 434"/>
                <a:gd name="T7" fmla="*/ 113 h 343"/>
                <a:gd name="T8" fmla="*/ 31 w 434"/>
                <a:gd name="T9" fmla="*/ 109 h 343"/>
                <a:gd name="T10" fmla="*/ 8 w 434"/>
                <a:gd name="T11" fmla="*/ 90 h 343"/>
                <a:gd name="T12" fmla="*/ 43 w 434"/>
                <a:gd name="T13" fmla="*/ 4 h 343"/>
                <a:gd name="T14" fmla="*/ 86 w 434"/>
                <a:gd name="T15" fmla="*/ 23 h 343"/>
                <a:gd name="T16" fmla="*/ 101 w 434"/>
                <a:gd name="T17" fmla="*/ 54 h 343"/>
                <a:gd name="T18" fmla="*/ 117 w 434"/>
                <a:gd name="T19" fmla="*/ 78 h 343"/>
                <a:gd name="T20" fmla="*/ 195 w 434"/>
                <a:gd name="T21" fmla="*/ 82 h 343"/>
                <a:gd name="T22" fmla="*/ 219 w 434"/>
                <a:gd name="T23" fmla="*/ 93 h 343"/>
                <a:gd name="T24" fmla="*/ 250 w 434"/>
                <a:gd name="T25" fmla="*/ 86 h 343"/>
                <a:gd name="T26" fmla="*/ 258 w 434"/>
                <a:gd name="T27" fmla="*/ 82 h 343"/>
                <a:gd name="T28" fmla="*/ 305 w 434"/>
                <a:gd name="T29" fmla="*/ 125 h 343"/>
                <a:gd name="T30" fmla="*/ 313 w 434"/>
                <a:gd name="T31" fmla="*/ 136 h 343"/>
                <a:gd name="T32" fmla="*/ 332 w 434"/>
                <a:gd name="T33" fmla="*/ 148 h 343"/>
                <a:gd name="T34" fmla="*/ 359 w 434"/>
                <a:gd name="T35" fmla="*/ 156 h 343"/>
                <a:gd name="T36" fmla="*/ 375 w 434"/>
                <a:gd name="T37" fmla="*/ 175 h 343"/>
                <a:gd name="T38" fmla="*/ 383 w 434"/>
                <a:gd name="T39" fmla="*/ 183 h 343"/>
                <a:gd name="T40" fmla="*/ 383 w 434"/>
                <a:gd name="T41" fmla="*/ 191 h 343"/>
                <a:gd name="T42" fmla="*/ 375 w 434"/>
                <a:gd name="T43" fmla="*/ 215 h 343"/>
                <a:gd name="T44" fmla="*/ 383 w 434"/>
                <a:gd name="T45" fmla="*/ 226 h 343"/>
                <a:gd name="T46" fmla="*/ 398 w 434"/>
                <a:gd name="T47" fmla="*/ 242 h 343"/>
                <a:gd name="T48" fmla="*/ 406 w 434"/>
                <a:gd name="T49" fmla="*/ 246 h 343"/>
                <a:gd name="T50" fmla="*/ 422 w 434"/>
                <a:gd name="T51" fmla="*/ 254 h 343"/>
                <a:gd name="T52" fmla="*/ 430 w 434"/>
                <a:gd name="T53" fmla="*/ 265 h 343"/>
                <a:gd name="T54" fmla="*/ 430 w 434"/>
                <a:gd name="T55" fmla="*/ 269 h 343"/>
                <a:gd name="T56" fmla="*/ 414 w 434"/>
                <a:gd name="T57" fmla="*/ 293 h 343"/>
                <a:gd name="T58" fmla="*/ 398 w 434"/>
                <a:gd name="T59" fmla="*/ 297 h 343"/>
                <a:gd name="T60" fmla="*/ 391 w 434"/>
                <a:gd name="T61" fmla="*/ 293 h 343"/>
                <a:gd name="T62" fmla="*/ 387 w 434"/>
                <a:gd name="T63" fmla="*/ 285 h 343"/>
                <a:gd name="T64" fmla="*/ 379 w 434"/>
                <a:gd name="T65" fmla="*/ 285 h 343"/>
                <a:gd name="T66" fmla="*/ 371 w 434"/>
                <a:gd name="T67" fmla="*/ 285 h 343"/>
                <a:gd name="T68" fmla="*/ 359 w 434"/>
                <a:gd name="T69" fmla="*/ 289 h 343"/>
                <a:gd name="T70" fmla="*/ 355 w 434"/>
                <a:gd name="T71" fmla="*/ 297 h 343"/>
                <a:gd name="T72" fmla="*/ 355 w 434"/>
                <a:gd name="T73" fmla="*/ 304 h 343"/>
                <a:gd name="T74" fmla="*/ 355 w 434"/>
                <a:gd name="T75" fmla="*/ 312 h 343"/>
                <a:gd name="T76" fmla="*/ 359 w 434"/>
                <a:gd name="T77" fmla="*/ 320 h 343"/>
                <a:gd name="T78" fmla="*/ 355 w 434"/>
                <a:gd name="T79" fmla="*/ 328 h 343"/>
                <a:gd name="T80" fmla="*/ 348 w 434"/>
                <a:gd name="T81" fmla="*/ 324 h 343"/>
                <a:gd name="T82" fmla="*/ 344 w 434"/>
                <a:gd name="T83" fmla="*/ 336 h 343"/>
                <a:gd name="T84" fmla="*/ 340 w 434"/>
                <a:gd name="T85" fmla="*/ 343 h 343"/>
                <a:gd name="T86" fmla="*/ 297 w 434"/>
                <a:gd name="T87" fmla="*/ 320 h 343"/>
                <a:gd name="T88" fmla="*/ 285 w 434"/>
                <a:gd name="T89" fmla="*/ 316 h 343"/>
                <a:gd name="T90" fmla="*/ 281 w 434"/>
                <a:gd name="T91" fmla="*/ 312 h 343"/>
                <a:gd name="T92" fmla="*/ 277 w 434"/>
                <a:gd name="T93" fmla="*/ 324 h 343"/>
                <a:gd name="T94" fmla="*/ 273 w 434"/>
                <a:gd name="T95" fmla="*/ 332 h 343"/>
                <a:gd name="T96" fmla="*/ 227 w 434"/>
                <a:gd name="T97" fmla="*/ 316 h 343"/>
                <a:gd name="T98" fmla="*/ 219 w 434"/>
                <a:gd name="T99" fmla="*/ 304 h 343"/>
                <a:gd name="T100" fmla="*/ 203 w 434"/>
                <a:gd name="T101" fmla="*/ 304 h 343"/>
                <a:gd name="T102" fmla="*/ 207 w 434"/>
                <a:gd name="T103" fmla="*/ 308 h 343"/>
                <a:gd name="T104" fmla="*/ 207 w 434"/>
                <a:gd name="T105" fmla="*/ 312 h 343"/>
                <a:gd name="T106" fmla="*/ 172 w 434"/>
                <a:gd name="T107" fmla="*/ 285 h 343"/>
                <a:gd name="T108" fmla="*/ 156 w 434"/>
                <a:gd name="T109" fmla="*/ 277 h 343"/>
                <a:gd name="T110" fmla="*/ 144 w 434"/>
                <a:gd name="T111" fmla="*/ 261 h 343"/>
                <a:gd name="T112" fmla="*/ 125 w 434"/>
                <a:gd name="T113" fmla="*/ 242 h 343"/>
                <a:gd name="T114" fmla="*/ 117 w 434"/>
                <a:gd name="T115" fmla="*/ 23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4" h="343">
                  <a:moveTo>
                    <a:pt x="78" y="199"/>
                  </a:moveTo>
                  <a:lnTo>
                    <a:pt x="78" y="199"/>
                  </a:lnTo>
                  <a:lnTo>
                    <a:pt x="74" y="191"/>
                  </a:lnTo>
                  <a:lnTo>
                    <a:pt x="74" y="191"/>
                  </a:lnTo>
                  <a:lnTo>
                    <a:pt x="74" y="191"/>
                  </a:lnTo>
                  <a:lnTo>
                    <a:pt x="70" y="179"/>
                  </a:lnTo>
                  <a:lnTo>
                    <a:pt x="74" y="175"/>
                  </a:lnTo>
                  <a:lnTo>
                    <a:pt x="74" y="175"/>
                  </a:lnTo>
                  <a:lnTo>
                    <a:pt x="78" y="168"/>
                  </a:lnTo>
                  <a:lnTo>
                    <a:pt x="78" y="164"/>
                  </a:lnTo>
                  <a:lnTo>
                    <a:pt x="78" y="156"/>
                  </a:lnTo>
                  <a:lnTo>
                    <a:pt x="78" y="140"/>
                  </a:lnTo>
                  <a:lnTo>
                    <a:pt x="78" y="140"/>
                  </a:lnTo>
                  <a:lnTo>
                    <a:pt x="74" y="136"/>
                  </a:lnTo>
                  <a:lnTo>
                    <a:pt x="47" y="113"/>
                  </a:lnTo>
                  <a:lnTo>
                    <a:pt x="47" y="113"/>
                  </a:lnTo>
                  <a:lnTo>
                    <a:pt x="43" y="109"/>
                  </a:lnTo>
                  <a:lnTo>
                    <a:pt x="39" y="113"/>
                  </a:lnTo>
                  <a:lnTo>
                    <a:pt x="35" y="109"/>
                  </a:lnTo>
                  <a:lnTo>
                    <a:pt x="31" y="109"/>
                  </a:lnTo>
                  <a:lnTo>
                    <a:pt x="23" y="101"/>
                  </a:lnTo>
                  <a:lnTo>
                    <a:pt x="19" y="101"/>
                  </a:lnTo>
                  <a:lnTo>
                    <a:pt x="8" y="93"/>
                  </a:lnTo>
                  <a:lnTo>
                    <a:pt x="8" y="90"/>
                  </a:lnTo>
                  <a:lnTo>
                    <a:pt x="4" y="4"/>
                  </a:lnTo>
                  <a:lnTo>
                    <a:pt x="0" y="0"/>
                  </a:lnTo>
                  <a:lnTo>
                    <a:pt x="4" y="0"/>
                  </a:lnTo>
                  <a:lnTo>
                    <a:pt x="43" y="4"/>
                  </a:lnTo>
                  <a:lnTo>
                    <a:pt x="58" y="15"/>
                  </a:lnTo>
                  <a:lnTo>
                    <a:pt x="66" y="19"/>
                  </a:lnTo>
                  <a:lnTo>
                    <a:pt x="78" y="27"/>
                  </a:lnTo>
                  <a:lnTo>
                    <a:pt x="86" y="23"/>
                  </a:lnTo>
                  <a:lnTo>
                    <a:pt x="94" y="31"/>
                  </a:lnTo>
                  <a:lnTo>
                    <a:pt x="94" y="35"/>
                  </a:lnTo>
                  <a:lnTo>
                    <a:pt x="94" y="47"/>
                  </a:lnTo>
                  <a:lnTo>
                    <a:pt x="101" y="54"/>
                  </a:lnTo>
                  <a:lnTo>
                    <a:pt x="105" y="62"/>
                  </a:lnTo>
                  <a:lnTo>
                    <a:pt x="113" y="70"/>
                  </a:lnTo>
                  <a:lnTo>
                    <a:pt x="117" y="74"/>
                  </a:lnTo>
                  <a:lnTo>
                    <a:pt x="117" y="78"/>
                  </a:lnTo>
                  <a:lnTo>
                    <a:pt x="125" y="82"/>
                  </a:lnTo>
                  <a:lnTo>
                    <a:pt x="180" y="82"/>
                  </a:lnTo>
                  <a:lnTo>
                    <a:pt x="187" y="82"/>
                  </a:lnTo>
                  <a:lnTo>
                    <a:pt x="195" y="82"/>
                  </a:lnTo>
                  <a:lnTo>
                    <a:pt x="211" y="82"/>
                  </a:lnTo>
                  <a:lnTo>
                    <a:pt x="215" y="90"/>
                  </a:lnTo>
                  <a:lnTo>
                    <a:pt x="215" y="90"/>
                  </a:lnTo>
                  <a:lnTo>
                    <a:pt x="219" y="93"/>
                  </a:lnTo>
                  <a:lnTo>
                    <a:pt x="219" y="93"/>
                  </a:lnTo>
                  <a:lnTo>
                    <a:pt x="250" y="86"/>
                  </a:lnTo>
                  <a:lnTo>
                    <a:pt x="250" y="86"/>
                  </a:lnTo>
                  <a:lnTo>
                    <a:pt x="250" y="86"/>
                  </a:lnTo>
                  <a:lnTo>
                    <a:pt x="250" y="82"/>
                  </a:lnTo>
                  <a:lnTo>
                    <a:pt x="254" y="78"/>
                  </a:lnTo>
                  <a:lnTo>
                    <a:pt x="258" y="82"/>
                  </a:lnTo>
                  <a:lnTo>
                    <a:pt x="258" y="82"/>
                  </a:lnTo>
                  <a:lnTo>
                    <a:pt x="262" y="86"/>
                  </a:lnTo>
                  <a:lnTo>
                    <a:pt x="281" y="105"/>
                  </a:lnTo>
                  <a:lnTo>
                    <a:pt x="301" y="121"/>
                  </a:lnTo>
                  <a:lnTo>
                    <a:pt x="305" y="125"/>
                  </a:lnTo>
                  <a:lnTo>
                    <a:pt x="309" y="129"/>
                  </a:lnTo>
                  <a:lnTo>
                    <a:pt x="313" y="133"/>
                  </a:lnTo>
                  <a:lnTo>
                    <a:pt x="313" y="136"/>
                  </a:lnTo>
                  <a:lnTo>
                    <a:pt x="313" y="136"/>
                  </a:lnTo>
                  <a:lnTo>
                    <a:pt x="313" y="136"/>
                  </a:lnTo>
                  <a:lnTo>
                    <a:pt x="320" y="144"/>
                  </a:lnTo>
                  <a:lnTo>
                    <a:pt x="324" y="144"/>
                  </a:lnTo>
                  <a:lnTo>
                    <a:pt x="332" y="148"/>
                  </a:lnTo>
                  <a:lnTo>
                    <a:pt x="352" y="148"/>
                  </a:lnTo>
                  <a:lnTo>
                    <a:pt x="352" y="152"/>
                  </a:lnTo>
                  <a:lnTo>
                    <a:pt x="355" y="152"/>
                  </a:lnTo>
                  <a:lnTo>
                    <a:pt x="359" y="156"/>
                  </a:lnTo>
                  <a:lnTo>
                    <a:pt x="363" y="164"/>
                  </a:lnTo>
                  <a:lnTo>
                    <a:pt x="367" y="168"/>
                  </a:lnTo>
                  <a:lnTo>
                    <a:pt x="371" y="172"/>
                  </a:lnTo>
                  <a:lnTo>
                    <a:pt x="375" y="175"/>
                  </a:lnTo>
                  <a:lnTo>
                    <a:pt x="379" y="175"/>
                  </a:lnTo>
                  <a:lnTo>
                    <a:pt x="383" y="179"/>
                  </a:lnTo>
                  <a:lnTo>
                    <a:pt x="383" y="183"/>
                  </a:lnTo>
                  <a:lnTo>
                    <a:pt x="383" y="183"/>
                  </a:lnTo>
                  <a:lnTo>
                    <a:pt x="383" y="187"/>
                  </a:lnTo>
                  <a:lnTo>
                    <a:pt x="383" y="187"/>
                  </a:lnTo>
                  <a:lnTo>
                    <a:pt x="383" y="191"/>
                  </a:lnTo>
                  <a:lnTo>
                    <a:pt x="383" y="191"/>
                  </a:lnTo>
                  <a:lnTo>
                    <a:pt x="379" y="195"/>
                  </a:lnTo>
                  <a:lnTo>
                    <a:pt x="375" y="207"/>
                  </a:lnTo>
                  <a:lnTo>
                    <a:pt x="375" y="211"/>
                  </a:lnTo>
                  <a:lnTo>
                    <a:pt x="375" y="215"/>
                  </a:lnTo>
                  <a:lnTo>
                    <a:pt x="375" y="218"/>
                  </a:lnTo>
                  <a:lnTo>
                    <a:pt x="383" y="226"/>
                  </a:lnTo>
                  <a:lnTo>
                    <a:pt x="383" y="226"/>
                  </a:lnTo>
                  <a:lnTo>
                    <a:pt x="383" y="226"/>
                  </a:lnTo>
                  <a:lnTo>
                    <a:pt x="387" y="226"/>
                  </a:lnTo>
                  <a:lnTo>
                    <a:pt x="387" y="226"/>
                  </a:lnTo>
                  <a:lnTo>
                    <a:pt x="387" y="226"/>
                  </a:lnTo>
                  <a:lnTo>
                    <a:pt x="398" y="242"/>
                  </a:lnTo>
                  <a:lnTo>
                    <a:pt x="402" y="242"/>
                  </a:lnTo>
                  <a:lnTo>
                    <a:pt x="402" y="246"/>
                  </a:lnTo>
                  <a:lnTo>
                    <a:pt x="406" y="246"/>
                  </a:lnTo>
                  <a:lnTo>
                    <a:pt x="406" y="246"/>
                  </a:lnTo>
                  <a:lnTo>
                    <a:pt x="410" y="246"/>
                  </a:lnTo>
                  <a:lnTo>
                    <a:pt x="410" y="246"/>
                  </a:lnTo>
                  <a:lnTo>
                    <a:pt x="418" y="254"/>
                  </a:lnTo>
                  <a:lnTo>
                    <a:pt x="422" y="254"/>
                  </a:lnTo>
                  <a:lnTo>
                    <a:pt x="422" y="261"/>
                  </a:lnTo>
                  <a:lnTo>
                    <a:pt x="426" y="261"/>
                  </a:lnTo>
                  <a:lnTo>
                    <a:pt x="426" y="265"/>
                  </a:lnTo>
                  <a:lnTo>
                    <a:pt x="430" y="265"/>
                  </a:lnTo>
                  <a:lnTo>
                    <a:pt x="430" y="265"/>
                  </a:lnTo>
                  <a:lnTo>
                    <a:pt x="434" y="269"/>
                  </a:lnTo>
                  <a:lnTo>
                    <a:pt x="434" y="269"/>
                  </a:lnTo>
                  <a:lnTo>
                    <a:pt x="430" y="269"/>
                  </a:lnTo>
                  <a:lnTo>
                    <a:pt x="422" y="277"/>
                  </a:lnTo>
                  <a:lnTo>
                    <a:pt x="418" y="281"/>
                  </a:lnTo>
                  <a:lnTo>
                    <a:pt x="418" y="289"/>
                  </a:lnTo>
                  <a:lnTo>
                    <a:pt x="414" y="293"/>
                  </a:lnTo>
                  <a:lnTo>
                    <a:pt x="414" y="293"/>
                  </a:lnTo>
                  <a:lnTo>
                    <a:pt x="410" y="297"/>
                  </a:lnTo>
                  <a:lnTo>
                    <a:pt x="406" y="297"/>
                  </a:lnTo>
                  <a:lnTo>
                    <a:pt x="398" y="297"/>
                  </a:lnTo>
                  <a:lnTo>
                    <a:pt x="395" y="297"/>
                  </a:lnTo>
                  <a:lnTo>
                    <a:pt x="395" y="297"/>
                  </a:lnTo>
                  <a:lnTo>
                    <a:pt x="391" y="297"/>
                  </a:lnTo>
                  <a:lnTo>
                    <a:pt x="391" y="293"/>
                  </a:lnTo>
                  <a:lnTo>
                    <a:pt x="391" y="293"/>
                  </a:lnTo>
                  <a:lnTo>
                    <a:pt x="391" y="293"/>
                  </a:lnTo>
                  <a:lnTo>
                    <a:pt x="391" y="289"/>
                  </a:lnTo>
                  <a:lnTo>
                    <a:pt x="387" y="285"/>
                  </a:lnTo>
                  <a:lnTo>
                    <a:pt x="387" y="285"/>
                  </a:lnTo>
                  <a:lnTo>
                    <a:pt x="383" y="285"/>
                  </a:lnTo>
                  <a:lnTo>
                    <a:pt x="379" y="285"/>
                  </a:lnTo>
                  <a:lnTo>
                    <a:pt x="379" y="285"/>
                  </a:lnTo>
                  <a:lnTo>
                    <a:pt x="379" y="285"/>
                  </a:lnTo>
                  <a:lnTo>
                    <a:pt x="375" y="285"/>
                  </a:lnTo>
                  <a:lnTo>
                    <a:pt x="371" y="285"/>
                  </a:lnTo>
                  <a:lnTo>
                    <a:pt x="371" y="285"/>
                  </a:lnTo>
                  <a:lnTo>
                    <a:pt x="367" y="285"/>
                  </a:lnTo>
                  <a:lnTo>
                    <a:pt x="363" y="289"/>
                  </a:lnTo>
                  <a:lnTo>
                    <a:pt x="363" y="289"/>
                  </a:lnTo>
                  <a:lnTo>
                    <a:pt x="359" y="289"/>
                  </a:lnTo>
                  <a:lnTo>
                    <a:pt x="359" y="289"/>
                  </a:lnTo>
                  <a:lnTo>
                    <a:pt x="359" y="289"/>
                  </a:lnTo>
                  <a:lnTo>
                    <a:pt x="355" y="297"/>
                  </a:lnTo>
                  <a:lnTo>
                    <a:pt x="355" y="297"/>
                  </a:lnTo>
                  <a:lnTo>
                    <a:pt x="355" y="297"/>
                  </a:lnTo>
                  <a:lnTo>
                    <a:pt x="355" y="297"/>
                  </a:lnTo>
                  <a:lnTo>
                    <a:pt x="355" y="300"/>
                  </a:lnTo>
                  <a:lnTo>
                    <a:pt x="355" y="304"/>
                  </a:lnTo>
                  <a:lnTo>
                    <a:pt x="355" y="308"/>
                  </a:lnTo>
                  <a:lnTo>
                    <a:pt x="355" y="308"/>
                  </a:lnTo>
                  <a:lnTo>
                    <a:pt x="355" y="308"/>
                  </a:lnTo>
                  <a:lnTo>
                    <a:pt x="355" y="312"/>
                  </a:lnTo>
                  <a:lnTo>
                    <a:pt x="355" y="312"/>
                  </a:lnTo>
                  <a:lnTo>
                    <a:pt x="359" y="312"/>
                  </a:lnTo>
                  <a:lnTo>
                    <a:pt x="359" y="312"/>
                  </a:lnTo>
                  <a:lnTo>
                    <a:pt x="359" y="320"/>
                  </a:lnTo>
                  <a:lnTo>
                    <a:pt x="359" y="320"/>
                  </a:lnTo>
                  <a:lnTo>
                    <a:pt x="359" y="324"/>
                  </a:lnTo>
                  <a:lnTo>
                    <a:pt x="355" y="324"/>
                  </a:lnTo>
                  <a:lnTo>
                    <a:pt x="355" y="328"/>
                  </a:lnTo>
                  <a:lnTo>
                    <a:pt x="355" y="328"/>
                  </a:lnTo>
                  <a:lnTo>
                    <a:pt x="352" y="324"/>
                  </a:lnTo>
                  <a:lnTo>
                    <a:pt x="348" y="324"/>
                  </a:lnTo>
                  <a:lnTo>
                    <a:pt x="348" y="324"/>
                  </a:lnTo>
                  <a:lnTo>
                    <a:pt x="344" y="328"/>
                  </a:lnTo>
                  <a:lnTo>
                    <a:pt x="344" y="328"/>
                  </a:lnTo>
                  <a:lnTo>
                    <a:pt x="344" y="332"/>
                  </a:lnTo>
                  <a:lnTo>
                    <a:pt x="344" y="336"/>
                  </a:lnTo>
                  <a:lnTo>
                    <a:pt x="344" y="336"/>
                  </a:lnTo>
                  <a:lnTo>
                    <a:pt x="344" y="339"/>
                  </a:lnTo>
                  <a:lnTo>
                    <a:pt x="344" y="339"/>
                  </a:lnTo>
                  <a:lnTo>
                    <a:pt x="340" y="343"/>
                  </a:lnTo>
                  <a:lnTo>
                    <a:pt x="320" y="328"/>
                  </a:lnTo>
                  <a:lnTo>
                    <a:pt x="320" y="324"/>
                  </a:lnTo>
                  <a:lnTo>
                    <a:pt x="320" y="324"/>
                  </a:lnTo>
                  <a:lnTo>
                    <a:pt x="297" y="320"/>
                  </a:lnTo>
                  <a:lnTo>
                    <a:pt x="289" y="320"/>
                  </a:lnTo>
                  <a:lnTo>
                    <a:pt x="285" y="320"/>
                  </a:lnTo>
                  <a:lnTo>
                    <a:pt x="285" y="316"/>
                  </a:lnTo>
                  <a:lnTo>
                    <a:pt x="285" y="316"/>
                  </a:lnTo>
                  <a:lnTo>
                    <a:pt x="281" y="316"/>
                  </a:lnTo>
                  <a:lnTo>
                    <a:pt x="281" y="316"/>
                  </a:lnTo>
                  <a:lnTo>
                    <a:pt x="281" y="316"/>
                  </a:lnTo>
                  <a:lnTo>
                    <a:pt x="281" y="312"/>
                  </a:lnTo>
                  <a:lnTo>
                    <a:pt x="281" y="312"/>
                  </a:lnTo>
                  <a:lnTo>
                    <a:pt x="277" y="316"/>
                  </a:lnTo>
                  <a:lnTo>
                    <a:pt x="277" y="320"/>
                  </a:lnTo>
                  <a:lnTo>
                    <a:pt x="277" y="324"/>
                  </a:lnTo>
                  <a:lnTo>
                    <a:pt x="277" y="324"/>
                  </a:lnTo>
                  <a:lnTo>
                    <a:pt x="281" y="332"/>
                  </a:lnTo>
                  <a:lnTo>
                    <a:pt x="277" y="332"/>
                  </a:lnTo>
                  <a:lnTo>
                    <a:pt x="273" y="332"/>
                  </a:lnTo>
                  <a:lnTo>
                    <a:pt x="254" y="332"/>
                  </a:lnTo>
                  <a:lnTo>
                    <a:pt x="234" y="324"/>
                  </a:lnTo>
                  <a:lnTo>
                    <a:pt x="230" y="320"/>
                  </a:lnTo>
                  <a:lnTo>
                    <a:pt x="227" y="316"/>
                  </a:lnTo>
                  <a:lnTo>
                    <a:pt x="227" y="316"/>
                  </a:lnTo>
                  <a:lnTo>
                    <a:pt x="223" y="308"/>
                  </a:lnTo>
                  <a:lnTo>
                    <a:pt x="219" y="308"/>
                  </a:lnTo>
                  <a:lnTo>
                    <a:pt x="219" y="304"/>
                  </a:lnTo>
                  <a:lnTo>
                    <a:pt x="219" y="304"/>
                  </a:lnTo>
                  <a:lnTo>
                    <a:pt x="211" y="304"/>
                  </a:lnTo>
                  <a:lnTo>
                    <a:pt x="207" y="304"/>
                  </a:lnTo>
                  <a:lnTo>
                    <a:pt x="203" y="304"/>
                  </a:lnTo>
                  <a:lnTo>
                    <a:pt x="203" y="304"/>
                  </a:lnTo>
                  <a:lnTo>
                    <a:pt x="203" y="304"/>
                  </a:lnTo>
                  <a:lnTo>
                    <a:pt x="203" y="308"/>
                  </a:lnTo>
                  <a:lnTo>
                    <a:pt x="207" y="308"/>
                  </a:lnTo>
                  <a:lnTo>
                    <a:pt x="211" y="312"/>
                  </a:lnTo>
                  <a:lnTo>
                    <a:pt x="211" y="312"/>
                  </a:lnTo>
                  <a:lnTo>
                    <a:pt x="211" y="312"/>
                  </a:lnTo>
                  <a:lnTo>
                    <a:pt x="207" y="312"/>
                  </a:lnTo>
                  <a:lnTo>
                    <a:pt x="207" y="316"/>
                  </a:lnTo>
                  <a:lnTo>
                    <a:pt x="203" y="312"/>
                  </a:lnTo>
                  <a:lnTo>
                    <a:pt x="195" y="304"/>
                  </a:lnTo>
                  <a:lnTo>
                    <a:pt x="172" y="285"/>
                  </a:lnTo>
                  <a:lnTo>
                    <a:pt x="172" y="285"/>
                  </a:lnTo>
                  <a:lnTo>
                    <a:pt x="160" y="281"/>
                  </a:lnTo>
                  <a:lnTo>
                    <a:pt x="160" y="277"/>
                  </a:lnTo>
                  <a:lnTo>
                    <a:pt x="156" y="277"/>
                  </a:lnTo>
                  <a:lnTo>
                    <a:pt x="152" y="273"/>
                  </a:lnTo>
                  <a:lnTo>
                    <a:pt x="152" y="273"/>
                  </a:lnTo>
                  <a:lnTo>
                    <a:pt x="148" y="269"/>
                  </a:lnTo>
                  <a:lnTo>
                    <a:pt x="144" y="261"/>
                  </a:lnTo>
                  <a:lnTo>
                    <a:pt x="129" y="246"/>
                  </a:lnTo>
                  <a:lnTo>
                    <a:pt x="129" y="246"/>
                  </a:lnTo>
                  <a:lnTo>
                    <a:pt x="129" y="242"/>
                  </a:lnTo>
                  <a:lnTo>
                    <a:pt x="125" y="242"/>
                  </a:lnTo>
                  <a:lnTo>
                    <a:pt x="125" y="242"/>
                  </a:lnTo>
                  <a:lnTo>
                    <a:pt x="125" y="242"/>
                  </a:lnTo>
                  <a:lnTo>
                    <a:pt x="121" y="234"/>
                  </a:lnTo>
                  <a:lnTo>
                    <a:pt x="117" y="230"/>
                  </a:lnTo>
                  <a:lnTo>
                    <a:pt x="113" y="226"/>
                  </a:lnTo>
                  <a:lnTo>
                    <a:pt x="78" y="199"/>
                  </a:lnTo>
                  <a:lnTo>
                    <a:pt x="78" y="199"/>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0" name="Freeform 11"/>
            <p:cNvSpPr>
              <a:spLocks/>
            </p:cNvSpPr>
            <p:nvPr/>
          </p:nvSpPr>
          <p:spPr bwMode="auto">
            <a:xfrm>
              <a:off x="2306638" y="4229100"/>
              <a:ext cx="358775" cy="260350"/>
            </a:xfrm>
            <a:custGeom>
              <a:avLst/>
              <a:gdLst>
                <a:gd name="T0" fmla="*/ 187 w 226"/>
                <a:gd name="T1" fmla="*/ 0 h 164"/>
                <a:gd name="T2" fmla="*/ 195 w 226"/>
                <a:gd name="T3" fmla="*/ 8 h 164"/>
                <a:gd name="T4" fmla="*/ 203 w 226"/>
                <a:gd name="T5" fmla="*/ 11 h 164"/>
                <a:gd name="T6" fmla="*/ 207 w 226"/>
                <a:gd name="T7" fmla="*/ 15 h 164"/>
                <a:gd name="T8" fmla="*/ 218 w 226"/>
                <a:gd name="T9" fmla="*/ 27 h 164"/>
                <a:gd name="T10" fmla="*/ 222 w 226"/>
                <a:gd name="T11" fmla="*/ 31 h 164"/>
                <a:gd name="T12" fmla="*/ 226 w 226"/>
                <a:gd name="T13" fmla="*/ 43 h 164"/>
                <a:gd name="T14" fmla="*/ 211 w 226"/>
                <a:gd name="T15" fmla="*/ 51 h 164"/>
                <a:gd name="T16" fmla="*/ 203 w 226"/>
                <a:gd name="T17" fmla="*/ 47 h 164"/>
                <a:gd name="T18" fmla="*/ 199 w 226"/>
                <a:gd name="T19" fmla="*/ 51 h 164"/>
                <a:gd name="T20" fmla="*/ 203 w 226"/>
                <a:gd name="T21" fmla="*/ 62 h 164"/>
                <a:gd name="T22" fmla="*/ 203 w 226"/>
                <a:gd name="T23" fmla="*/ 70 h 164"/>
                <a:gd name="T24" fmla="*/ 195 w 226"/>
                <a:gd name="T25" fmla="*/ 70 h 164"/>
                <a:gd name="T26" fmla="*/ 191 w 226"/>
                <a:gd name="T27" fmla="*/ 78 h 164"/>
                <a:gd name="T28" fmla="*/ 195 w 226"/>
                <a:gd name="T29" fmla="*/ 90 h 164"/>
                <a:gd name="T30" fmla="*/ 203 w 226"/>
                <a:gd name="T31" fmla="*/ 113 h 164"/>
                <a:gd name="T32" fmla="*/ 199 w 226"/>
                <a:gd name="T33" fmla="*/ 117 h 164"/>
                <a:gd name="T34" fmla="*/ 199 w 226"/>
                <a:gd name="T35" fmla="*/ 125 h 164"/>
                <a:gd name="T36" fmla="*/ 195 w 226"/>
                <a:gd name="T37" fmla="*/ 129 h 164"/>
                <a:gd name="T38" fmla="*/ 187 w 226"/>
                <a:gd name="T39" fmla="*/ 133 h 164"/>
                <a:gd name="T40" fmla="*/ 187 w 226"/>
                <a:gd name="T41" fmla="*/ 133 h 164"/>
                <a:gd name="T42" fmla="*/ 179 w 226"/>
                <a:gd name="T43" fmla="*/ 133 h 164"/>
                <a:gd name="T44" fmla="*/ 168 w 226"/>
                <a:gd name="T45" fmla="*/ 136 h 164"/>
                <a:gd name="T46" fmla="*/ 168 w 226"/>
                <a:gd name="T47" fmla="*/ 140 h 164"/>
                <a:gd name="T48" fmla="*/ 160 w 226"/>
                <a:gd name="T49" fmla="*/ 152 h 164"/>
                <a:gd name="T50" fmla="*/ 132 w 226"/>
                <a:gd name="T51" fmla="*/ 144 h 164"/>
                <a:gd name="T52" fmla="*/ 101 w 226"/>
                <a:gd name="T53" fmla="*/ 136 h 164"/>
                <a:gd name="T54" fmla="*/ 86 w 226"/>
                <a:gd name="T55" fmla="*/ 136 h 164"/>
                <a:gd name="T56" fmla="*/ 78 w 226"/>
                <a:gd name="T57" fmla="*/ 140 h 164"/>
                <a:gd name="T58" fmla="*/ 78 w 226"/>
                <a:gd name="T59" fmla="*/ 144 h 164"/>
                <a:gd name="T60" fmla="*/ 31 w 226"/>
                <a:gd name="T61" fmla="*/ 164 h 164"/>
                <a:gd name="T62" fmla="*/ 23 w 226"/>
                <a:gd name="T63" fmla="*/ 156 h 164"/>
                <a:gd name="T64" fmla="*/ 23 w 226"/>
                <a:gd name="T65" fmla="*/ 148 h 164"/>
                <a:gd name="T66" fmla="*/ 7 w 226"/>
                <a:gd name="T67" fmla="*/ 129 h 164"/>
                <a:gd name="T68" fmla="*/ 4 w 226"/>
                <a:gd name="T69" fmla="*/ 121 h 164"/>
                <a:gd name="T70" fmla="*/ 0 w 226"/>
                <a:gd name="T71" fmla="*/ 109 h 164"/>
                <a:gd name="T72" fmla="*/ 0 w 226"/>
                <a:gd name="T73" fmla="*/ 97 h 164"/>
                <a:gd name="T74" fmla="*/ 7 w 226"/>
                <a:gd name="T75" fmla="*/ 93 h 164"/>
                <a:gd name="T76" fmla="*/ 19 w 226"/>
                <a:gd name="T77" fmla="*/ 86 h 164"/>
                <a:gd name="T78" fmla="*/ 31 w 226"/>
                <a:gd name="T79" fmla="*/ 78 h 164"/>
                <a:gd name="T80" fmla="*/ 31 w 226"/>
                <a:gd name="T81" fmla="*/ 62 h 164"/>
                <a:gd name="T82" fmla="*/ 43 w 226"/>
                <a:gd name="T83" fmla="*/ 62 h 164"/>
                <a:gd name="T84" fmla="*/ 54 w 226"/>
                <a:gd name="T85" fmla="*/ 54 h 164"/>
                <a:gd name="T86" fmla="*/ 62 w 226"/>
                <a:gd name="T87" fmla="*/ 54 h 164"/>
                <a:gd name="T88" fmla="*/ 70 w 226"/>
                <a:gd name="T89" fmla="*/ 58 h 164"/>
                <a:gd name="T90" fmla="*/ 82 w 226"/>
                <a:gd name="T91" fmla="*/ 74 h 164"/>
                <a:gd name="T92" fmla="*/ 89 w 226"/>
                <a:gd name="T93" fmla="*/ 74 h 164"/>
                <a:gd name="T94" fmla="*/ 93 w 226"/>
                <a:gd name="T95" fmla="*/ 70 h 164"/>
                <a:gd name="T96" fmla="*/ 93 w 226"/>
                <a:gd name="T97" fmla="*/ 58 h 164"/>
                <a:gd name="T98" fmla="*/ 89 w 226"/>
                <a:gd name="T99" fmla="*/ 54 h 164"/>
                <a:gd name="T100" fmla="*/ 86 w 226"/>
                <a:gd name="T101" fmla="*/ 43 h 164"/>
                <a:gd name="T102" fmla="*/ 89 w 226"/>
                <a:gd name="T103" fmla="*/ 27 h 164"/>
                <a:gd name="T104" fmla="*/ 121 w 226"/>
                <a:gd name="T105" fmla="*/ 11 h 164"/>
                <a:gd name="T106" fmla="*/ 132 w 226"/>
                <a:gd name="T107" fmla="*/ 19 h 164"/>
                <a:gd name="T108" fmla="*/ 140 w 226"/>
                <a:gd name="T109" fmla="*/ 19 h 164"/>
                <a:gd name="T110" fmla="*/ 152 w 226"/>
                <a:gd name="T111" fmla="*/ 11 h 164"/>
                <a:gd name="T112" fmla="*/ 156 w 226"/>
                <a:gd name="T113" fmla="*/ 8 h 164"/>
                <a:gd name="T114" fmla="*/ 160 w 226"/>
                <a:gd name="T115" fmla="*/ 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6" h="164">
                  <a:moveTo>
                    <a:pt x="172" y="0"/>
                  </a:moveTo>
                  <a:lnTo>
                    <a:pt x="172" y="0"/>
                  </a:lnTo>
                  <a:lnTo>
                    <a:pt x="175" y="0"/>
                  </a:lnTo>
                  <a:lnTo>
                    <a:pt x="187" y="0"/>
                  </a:lnTo>
                  <a:lnTo>
                    <a:pt x="191" y="4"/>
                  </a:lnTo>
                  <a:lnTo>
                    <a:pt x="191" y="4"/>
                  </a:lnTo>
                  <a:lnTo>
                    <a:pt x="195" y="4"/>
                  </a:lnTo>
                  <a:lnTo>
                    <a:pt x="195" y="8"/>
                  </a:lnTo>
                  <a:lnTo>
                    <a:pt x="195" y="8"/>
                  </a:lnTo>
                  <a:lnTo>
                    <a:pt x="195" y="11"/>
                  </a:lnTo>
                  <a:lnTo>
                    <a:pt x="203" y="11"/>
                  </a:lnTo>
                  <a:lnTo>
                    <a:pt x="203" y="11"/>
                  </a:lnTo>
                  <a:lnTo>
                    <a:pt x="203" y="11"/>
                  </a:lnTo>
                  <a:lnTo>
                    <a:pt x="203" y="15"/>
                  </a:lnTo>
                  <a:lnTo>
                    <a:pt x="203" y="15"/>
                  </a:lnTo>
                  <a:lnTo>
                    <a:pt x="207" y="15"/>
                  </a:lnTo>
                  <a:lnTo>
                    <a:pt x="211" y="19"/>
                  </a:lnTo>
                  <a:lnTo>
                    <a:pt x="211" y="19"/>
                  </a:lnTo>
                  <a:lnTo>
                    <a:pt x="215" y="23"/>
                  </a:lnTo>
                  <a:lnTo>
                    <a:pt x="218" y="27"/>
                  </a:lnTo>
                  <a:lnTo>
                    <a:pt x="222" y="31"/>
                  </a:lnTo>
                  <a:lnTo>
                    <a:pt x="222" y="31"/>
                  </a:lnTo>
                  <a:lnTo>
                    <a:pt x="222" y="31"/>
                  </a:lnTo>
                  <a:lnTo>
                    <a:pt x="222" y="31"/>
                  </a:lnTo>
                  <a:lnTo>
                    <a:pt x="226" y="35"/>
                  </a:lnTo>
                  <a:lnTo>
                    <a:pt x="226" y="39"/>
                  </a:lnTo>
                  <a:lnTo>
                    <a:pt x="226" y="39"/>
                  </a:lnTo>
                  <a:lnTo>
                    <a:pt x="226" y="43"/>
                  </a:lnTo>
                  <a:lnTo>
                    <a:pt x="222" y="47"/>
                  </a:lnTo>
                  <a:lnTo>
                    <a:pt x="222" y="47"/>
                  </a:lnTo>
                  <a:lnTo>
                    <a:pt x="215" y="51"/>
                  </a:lnTo>
                  <a:lnTo>
                    <a:pt x="211" y="51"/>
                  </a:lnTo>
                  <a:lnTo>
                    <a:pt x="211" y="51"/>
                  </a:lnTo>
                  <a:lnTo>
                    <a:pt x="211" y="51"/>
                  </a:lnTo>
                  <a:lnTo>
                    <a:pt x="203" y="47"/>
                  </a:lnTo>
                  <a:lnTo>
                    <a:pt x="203" y="47"/>
                  </a:lnTo>
                  <a:lnTo>
                    <a:pt x="203" y="51"/>
                  </a:lnTo>
                  <a:lnTo>
                    <a:pt x="199" y="51"/>
                  </a:lnTo>
                  <a:lnTo>
                    <a:pt x="199" y="51"/>
                  </a:lnTo>
                  <a:lnTo>
                    <a:pt x="199" y="51"/>
                  </a:lnTo>
                  <a:lnTo>
                    <a:pt x="199" y="54"/>
                  </a:lnTo>
                  <a:lnTo>
                    <a:pt x="203" y="58"/>
                  </a:lnTo>
                  <a:lnTo>
                    <a:pt x="203" y="62"/>
                  </a:lnTo>
                  <a:lnTo>
                    <a:pt x="203" y="62"/>
                  </a:lnTo>
                  <a:lnTo>
                    <a:pt x="203" y="66"/>
                  </a:lnTo>
                  <a:lnTo>
                    <a:pt x="207" y="66"/>
                  </a:lnTo>
                  <a:lnTo>
                    <a:pt x="203" y="66"/>
                  </a:lnTo>
                  <a:lnTo>
                    <a:pt x="203" y="70"/>
                  </a:lnTo>
                  <a:lnTo>
                    <a:pt x="203" y="70"/>
                  </a:lnTo>
                  <a:lnTo>
                    <a:pt x="199" y="70"/>
                  </a:lnTo>
                  <a:lnTo>
                    <a:pt x="195" y="70"/>
                  </a:lnTo>
                  <a:lnTo>
                    <a:pt x="195" y="70"/>
                  </a:lnTo>
                  <a:lnTo>
                    <a:pt x="195" y="74"/>
                  </a:lnTo>
                  <a:lnTo>
                    <a:pt x="195" y="74"/>
                  </a:lnTo>
                  <a:lnTo>
                    <a:pt x="191" y="74"/>
                  </a:lnTo>
                  <a:lnTo>
                    <a:pt x="191" y="78"/>
                  </a:lnTo>
                  <a:lnTo>
                    <a:pt x="191" y="78"/>
                  </a:lnTo>
                  <a:lnTo>
                    <a:pt x="195" y="82"/>
                  </a:lnTo>
                  <a:lnTo>
                    <a:pt x="195" y="86"/>
                  </a:lnTo>
                  <a:lnTo>
                    <a:pt x="195" y="90"/>
                  </a:lnTo>
                  <a:lnTo>
                    <a:pt x="199" y="90"/>
                  </a:lnTo>
                  <a:lnTo>
                    <a:pt x="199" y="105"/>
                  </a:lnTo>
                  <a:lnTo>
                    <a:pt x="199" y="109"/>
                  </a:lnTo>
                  <a:lnTo>
                    <a:pt x="203" y="113"/>
                  </a:lnTo>
                  <a:lnTo>
                    <a:pt x="199" y="113"/>
                  </a:lnTo>
                  <a:lnTo>
                    <a:pt x="199" y="113"/>
                  </a:lnTo>
                  <a:lnTo>
                    <a:pt x="199" y="113"/>
                  </a:lnTo>
                  <a:lnTo>
                    <a:pt x="199" y="117"/>
                  </a:lnTo>
                  <a:lnTo>
                    <a:pt x="199" y="121"/>
                  </a:lnTo>
                  <a:lnTo>
                    <a:pt x="199" y="121"/>
                  </a:lnTo>
                  <a:lnTo>
                    <a:pt x="199" y="125"/>
                  </a:lnTo>
                  <a:lnTo>
                    <a:pt x="199" y="125"/>
                  </a:lnTo>
                  <a:lnTo>
                    <a:pt x="199" y="129"/>
                  </a:lnTo>
                  <a:lnTo>
                    <a:pt x="199" y="129"/>
                  </a:lnTo>
                  <a:lnTo>
                    <a:pt x="195" y="129"/>
                  </a:lnTo>
                  <a:lnTo>
                    <a:pt x="195" y="129"/>
                  </a:lnTo>
                  <a:lnTo>
                    <a:pt x="191" y="129"/>
                  </a:lnTo>
                  <a:lnTo>
                    <a:pt x="191" y="129"/>
                  </a:lnTo>
                  <a:lnTo>
                    <a:pt x="191" y="129"/>
                  </a:lnTo>
                  <a:lnTo>
                    <a:pt x="187" y="133"/>
                  </a:lnTo>
                  <a:lnTo>
                    <a:pt x="187" y="133"/>
                  </a:lnTo>
                  <a:lnTo>
                    <a:pt x="187" y="133"/>
                  </a:lnTo>
                  <a:lnTo>
                    <a:pt x="187" y="133"/>
                  </a:lnTo>
                  <a:lnTo>
                    <a:pt x="187" y="133"/>
                  </a:lnTo>
                  <a:lnTo>
                    <a:pt x="187" y="133"/>
                  </a:lnTo>
                  <a:lnTo>
                    <a:pt x="183" y="133"/>
                  </a:lnTo>
                  <a:lnTo>
                    <a:pt x="179" y="133"/>
                  </a:lnTo>
                  <a:lnTo>
                    <a:pt x="179" y="133"/>
                  </a:lnTo>
                  <a:lnTo>
                    <a:pt x="175" y="133"/>
                  </a:lnTo>
                  <a:lnTo>
                    <a:pt x="172" y="136"/>
                  </a:lnTo>
                  <a:lnTo>
                    <a:pt x="168" y="136"/>
                  </a:lnTo>
                  <a:lnTo>
                    <a:pt x="168" y="136"/>
                  </a:lnTo>
                  <a:lnTo>
                    <a:pt x="168" y="136"/>
                  </a:lnTo>
                  <a:lnTo>
                    <a:pt x="168" y="136"/>
                  </a:lnTo>
                  <a:lnTo>
                    <a:pt x="168" y="140"/>
                  </a:lnTo>
                  <a:lnTo>
                    <a:pt x="168" y="140"/>
                  </a:lnTo>
                  <a:lnTo>
                    <a:pt x="164" y="144"/>
                  </a:lnTo>
                  <a:lnTo>
                    <a:pt x="164" y="148"/>
                  </a:lnTo>
                  <a:lnTo>
                    <a:pt x="160" y="152"/>
                  </a:lnTo>
                  <a:lnTo>
                    <a:pt x="160" y="152"/>
                  </a:lnTo>
                  <a:lnTo>
                    <a:pt x="144" y="148"/>
                  </a:lnTo>
                  <a:lnTo>
                    <a:pt x="140" y="148"/>
                  </a:lnTo>
                  <a:lnTo>
                    <a:pt x="136" y="144"/>
                  </a:lnTo>
                  <a:lnTo>
                    <a:pt x="132" y="144"/>
                  </a:lnTo>
                  <a:lnTo>
                    <a:pt x="129" y="140"/>
                  </a:lnTo>
                  <a:lnTo>
                    <a:pt x="125" y="140"/>
                  </a:lnTo>
                  <a:lnTo>
                    <a:pt x="105" y="136"/>
                  </a:lnTo>
                  <a:lnTo>
                    <a:pt x="101" y="136"/>
                  </a:lnTo>
                  <a:lnTo>
                    <a:pt x="97" y="136"/>
                  </a:lnTo>
                  <a:lnTo>
                    <a:pt x="89" y="140"/>
                  </a:lnTo>
                  <a:lnTo>
                    <a:pt x="86" y="136"/>
                  </a:lnTo>
                  <a:lnTo>
                    <a:pt x="86" y="136"/>
                  </a:lnTo>
                  <a:lnTo>
                    <a:pt x="82" y="136"/>
                  </a:lnTo>
                  <a:lnTo>
                    <a:pt x="82" y="136"/>
                  </a:lnTo>
                  <a:lnTo>
                    <a:pt x="82" y="136"/>
                  </a:lnTo>
                  <a:lnTo>
                    <a:pt x="78" y="140"/>
                  </a:lnTo>
                  <a:lnTo>
                    <a:pt x="78" y="140"/>
                  </a:lnTo>
                  <a:lnTo>
                    <a:pt x="78" y="140"/>
                  </a:lnTo>
                  <a:lnTo>
                    <a:pt x="78" y="144"/>
                  </a:lnTo>
                  <a:lnTo>
                    <a:pt x="78" y="144"/>
                  </a:lnTo>
                  <a:lnTo>
                    <a:pt x="78" y="148"/>
                  </a:lnTo>
                  <a:lnTo>
                    <a:pt x="74" y="148"/>
                  </a:lnTo>
                  <a:lnTo>
                    <a:pt x="39" y="164"/>
                  </a:lnTo>
                  <a:lnTo>
                    <a:pt x="31" y="164"/>
                  </a:lnTo>
                  <a:lnTo>
                    <a:pt x="27" y="164"/>
                  </a:lnTo>
                  <a:lnTo>
                    <a:pt x="23" y="160"/>
                  </a:lnTo>
                  <a:lnTo>
                    <a:pt x="23" y="156"/>
                  </a:lnTo>
                  <a:lnTo>
                    <a:pt x="23" y="156"/>
                  </a:lnTo>
                  <a:lnTo>
                    <a:pt x="23" y="152"/>
                  </a:lnTo>
                  <a:lnTo>
                    <a:pt x="23" y="152"/>
                  </a:lnTo>
                  <a:lnTo>
                    <a:pt x="23" y="152"/>
                  </a:lnTo>
                  <a:lnTo>
                    <a:pt x="23" y="148"/>
                  </a:lnTo>
                  <a:lnTo>
                    <a:pt x="19" y="144"/>
                  </a:lnTo>
                  <a:lnTo>
                    <a:pt x="19" y="140"/>
                  </a:lnTo>
                  <a:lnTo>
                    <a:pt x="15" y="136"/>
                  </a:lnTo>
                  <a:lnTo>
                    <a:pt x="7" y="129"/>
                  </a:lnTo>
                  <a:lnTo>
                    <a:pt x="7" y="125"/>
                  </a:lnTo>
                  <a:lnTo>
                    <a:pt x="4" y="125"/>
                  </a:lnTo>
                  <a:lnTo>
                    <a:pt x="4" y="121"/>
                  </a:lnTo>
                  <a:lnTo>
                    <a:pt x="4" y="121"/>
                  </a:lnTo>
                  <a:lnTo>
                    <a:pt x="4" y="121"/>
                  </a:lnTo>
                  <a:lnTo>
                    <a:pt x="4" y="117"/>
                  </a:lnTo>
                  <a:lnTo>
                    <a:pt x="4" y="117"/>
                  </a:lnTo>
                  <a:lnTo>
                    <a:pt x="0" y="109"/>
                  </a:lnTo>
                  <a:lnTo>
                    <a:pt x="0" y="101"/>
                  </a:lnTo>
                  <a:lnTo>
                    <a:pt x="0" y="101"/>
                  </a:lnTo>
                  <a:lnTo>
                    <a:pt x="0" y="97"/>
                  </a:lnTo>
                  <a:lnTo>
                    <a:pt x="0" y="97"/>
                  </a:lnTo>
                  <a:lnTo>
                    <a:pt x="0" y="93"/>
                  </a:lnTo>
                  <a:lnTo>
                    <a:pt x="4" y="93"/>
                  </a:lnTo>
                  <a:lnTo>
                    <a:pt x="4" y="93"/>
                  </a:lnTo>
                  <a:lnTo>
                    <a:pt x="7" y="93"/>
                  </a:lnTo>
                  <a:lnTo>
                    <a:pt x="7" y="90"/>
                  </a:lnTo>
                  <a:lnTo>
                    <a:pt x="15" y="90"/>
                  </a:lnTo>
                  <a:lnTo>
                    <a:pt x="15" y="90"/>
                  </a:lnTo>
                  <a:lnTo>
                    <a:pt x="19" y="86"/>
                  </a:lnTo>
                  <a:lnTo>
                    <a:pt x="27" y="82"/>
                  </a:lnTo>
                  <a:lnTo>
                    <a:pt x="27" y="82"/>
                  </a:lnTo>
                  <a:lnTo>
                    <a:pt x="27" y="82"/>
                  </a:lnTo>
                  <a:lnTo>
                    <a:pt x="31" y="78"/>
                  </a:lnTo>
                  <a:lnTo>
                    <a:pt x="31" y="74"/>
                  </a:lnTo>
                  <a:lnTo>
                    <a:pt x="31" y="74"/>
                  </a:lnTo>
                  <a:lnTo>
                    <a:pt x="31" y="70"/>
                  </a:lnTo>
                  <a:lnTo>
                    <a:pt x="31" y="62"/>
                  </a:lnTo>
                  <a:lnTo>
                    <a:pt x="35" y="62"/>
                  </a:lnTo>
                  <a:lnTo>
                    <a:pt x="35" y="58"/>
                  </a:lnTo>
                  <a:lnTo>
                    <a:pt x="39" y="62"/>
                  </a:lnTo>
                  <a:lnTo>
                    <a:pt x="43" y="62"/>
                  </a:lnTo>
                  <a:lnTo>
                    <a:pt x="43" y="62"/>
                  </a:lnTo>
                  <a:lnTo>
                    <a:pt x="47" y="62"/>
                  </a:lnTo>
                  <a:lnTo>
                    <a:pt x="50" y="58"/>
                  </a:lnTo>
                  <a:lnTo>
                    <a:pt x="54" y="54"/>
                  </a:lnTo>
                  <a:lnTo>
                    <a:pt x="54" y="54"/>
                  </a:lnTo>
                  <a:lnTo>
                    <a:pt x="58" y="54"/>
                  </a:lnTo>
                  <a:lnTo>
                    <a:pt x="58" y="54"/>
                  </a:lnTo>
                  <a:lnTo>
                    <a:pt x="62" y="54"/>
                  </a:lnTo>
                  <a:lnTo>
                    <a:pt x="62" y="54"/>
                  </a:lnTo>
                  <a:lnTo>
                    <a:pt x="66" y="54"/>
                  </a:lnTo>
                  <a:lnTo>
                    <a:pt x="70" y="54"/>
                  </a:lnTo>
                  <a:lnTo>
                    <a:pt x="70" y="58"/>
                  </a:lnTo>
                  <a:lnTo>
                    <a:pt x="70" y="58"/>
                  </a:lnTo>
                  <a:lnTo>
                    <a:pt x="74" y="58"/>
                  </a:lnTo>
                  <a:lnTo>
                    <a:pt x="74" y="62"/>
                  </a:lnTo>
                  <a:lnTo>
                    <a:pt x="82" y="74"/>
                  </a:lnTo>
                  <a:lnTo>
                    <a:pt x="82" y="74"/>
                  </a:lnTo>
                  <a:lnTo>
                    <a:pt x="82" y="74"/>
                  </a:lnTo>
                  <a:lnTo>
                    <a:pt x="86" y="74"/>
                  </a:lnTo>
                  <a:lnTo>
                    <a:pt x="89" y="74"/>
                  </a:lnTo>
                  <a:lnTo>
                    <a:pt x="89" y="74"/>
                  </a:lnTo>
                  <a:lnTo>
                    <a:pt x="89" y="74"/>
                  </a:lnTo>
                  <a:lnTo>
                    <a:pt x="89" y="74"/>
                  </a:lnTo>
                  <a:lnTo>
                    <a:pt x="93" y="70"/>
                  </a:lnTo>
                  <a:lnTo>
                    <a:pt x="93" y="62"/>
                  </a:lnTo>
                  <a:lnTo>
                    <a:pt x="93" y="62"/>
                  </a:lnTo>
                  <a:lnTo>
                    <a:pt x="93" y="58"/>
                  </a:lnTo>
                  <a:lnTo>
                    <a:pt x="93" y="58"/>
                  </a:lnTo>
                  <a:lnTo>
                    <a:pt x="93" y="54"/>
                  </a:lnTo>
                  <a:lnTo>
                    <a:pt x="93" y="54"/>
                  </a:lnTo>
                  <a:lnTo>
                    <a:pt x="89" y="54"/>
                  </a:lnTo>
                  <a:lnTo>
                    <a:pt x="89" y="54"/>
                  </a:lnTo>
                  <a:lnTo>
                    <a:pt x="89" y="54"/>
                  </a:lnTo>
                  <a:lnTo>
                    <a:pt x="86" y="51"/>
                  </a:lnTo>
                  <a:lnTo>
                    <a:pt x="86" y="51"/>
                  </a:lnTo>
                  <a:lnTo>
                    <a:pt x="86" y="43"/>
                  </a:lnTo>
                  <a:lnTo>
                    <a:pt x="86" y="35"/>
                  </a:lnTo>
                  <a:lnTo>
                    <a:pt x="86" y="31"/>
                  </a:lnTo>
                  <a:lnTo>
                    <a:pt x="89" y="31"/>
                  </a:lnTo>
                  <a:lnTo>
                    <a:pt x="89" y="27"/>
                  </a:lnTo>
                  <a:lnTo>
                    <a:pt x="101" y="23"/>
                  </a:lnTo>
                  <a:lnTo>
                    <a:pt x="113" y="15"/>
                  </a:lnTo>
                  <a:lnTo>
                    <a:pt x="117" y="11"/>
                  </a:lnTo>
                  <a:lnTo>
                    <a:pt x="121" y="11"/>
                  </a:lnTo>
                  <a:lnTo>
                    <a:pt x="129" y="15"/>
                  </a:lnTo>
                  <a:lnTo>
                    <a:pt x="132" y="15"/>
                  </a:lnTo>
                  <a:lnTo>
                    <a:pt x="132" y="15"/>
                  </a:lnTo>
                  <a:lnTo>
                    <a:pt x="132" y="19"/>
                  </a:lnTo>
                  <a:lnTo>
                    <a:pt x="136" y="19"/>
                  </a:lnTo>
                  <a:lnTo>
                    <a:pt x="136" y="23"/>
                  </a:lnTo>
                  <a:lnTo>
                    <a:pt x="140" y="19"/>
                  </a:lnTo>
                  <a:lnTo>
                    <a:pt x="140" y="19"/>
                  </a:lnTo>
                  <a:lnTo>
                    <a:pt x="144" y="19"/>
                  </a:lnTo>
                  <a:lnTo>
                    <a:pt x="148" y="11"/>
                  </a:lnTo>
                  <a:lnTo>
                    <a:pt x="148" y="11"/>
                  </a:lnTo>
                  <a:lnTo>
                    <a:pt x="152" y="11"/>
                  </a:lnTo>
                  <a:lnTo>
                    <a:pt x="156" y="11"/>
                  </a:lnTo>
                  <a:lnTo>
                    <a:pt x="156" y="11"/>
                  </a:lnTo>
                  <a:lnTo>
                    <a:pt x="156" y="8"/>
                  </a:lnTo>
                  <a:lnTo>
                    <a:pt x="156" y="8"/>
                  </a:lnTo>
                  <a:lnTo>
                    <a:pt x="152" y="4"/>
                  </a:lnTo>
                  <a:lnTo>
                    <a:pt x="152" y="4"/>
                  </a:lnTo>
                  <a:lnTo>
                    <a:pt x="160" y="4"/>
                  </a:lnTo>
                  <a:lnTo>
                    <a:pt x="160" y="4"/>
                  </a:lnTo>
                  <a:lnTo>
                    <a:pt x="172" y="0"/>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1" name="Freeform 12"/>
            <p:cNvSpPr>
              <a:spLocks/>
            </p:cNvSpPr>
            <p:nvPr/>
          </p:nvSpPr>
          <p:spPr bwMode="auto">
            <a:xfrm>
              <a:off x="2274888" y="3490913"/>
              <a:ext cx="247650" cy="384175"/>
            </a:xfrm>
            <a:custGeom>
              <a:avLst/>
              <a:gdLst>
                <a:gd name="T0" fmla="*/ 149 w 156"/>
                <a:gd name="T1" fmla="*/ 137 h 242"/>
                <a:gd name="T2" fmla="*/ 156 w 156"/>
                <a:gd name="T3" fmla="*/ 145 h 242"/>
                <a:gd name="T4" fmla="*/ 152 w 156"/>
                <a:gd name="T5" fmla="*/ 152 h 242"/>
                <a:gd name="T6" fmla="*/ 149 w 156"/>
                <a:gd name="T7" fmla="*/ 156 h 242"/>
                <a:gd name="T8" fmla="*/ 145 w 156"/>
                <a:gd name="T9" fmla="*/ 164 h 242"/>
                <a:gd name="T10" fmla="*/ 152 w 156"/>
                <a:gd name="T11" fmla="*/ 176 h 242"/>
                <a:gd name="T12" fmla="*/ 145 w 156"/>
                <a:gd name="T13" fmla="*/ 180 h 242"/>
                <a:gd name="T14" fmla="*/ 145 w 156"/>
                <a:gd name="T15" fmla="*/ 188 h 242"/>
                <a:gd name="T16" fmla="*/ 133 w 156"/>
                <a:gd name="T17" fmla="*/ 203 h 242"/>
                <a:gd name="T18" fmla="*/ 121 w 156"/>
                <a:gd name="T19" fmla="*/ 203 h 242"/>
                <a:gd name="T20" fmla="*/ 106 w 156"/>
                <a:gd name="T21" fmla="*/ 230 h 242"/>
                <a:gd name="T22" fmla="*/ 90 w 156"/>
                <a:gd name="T23" fmla="*/ 242 h 242"/>
                <a:gd name="T24" fmla="*/ 74 w 156"/>
                <a:gd name="T25" fmla="*/ 230 h 242"/>
                <a:gd name="T26" fmla="*/ 70 w 156"/>
                <a:gd name="T27" fmla="*/ 230 h 242"/>
                <a:gd name="T28" fmla="*/ 70 w 156"/>
                <a:gd name="T29" fmla="*/ 234 h 242"/>
                <a:gd name="T30" fmla="*/ 67 w 156"/>
                <a:gd name="T31" fmla="*/ 234 h 242"/>
                <a:gd name="T32" fmla="*/ 59 w 156"/>
                <a:gd name="T33" fmla="*/ 230 h 242"/>
                <a:gd name="T34" fmla="*/ 47 w 156"/>
                <a:gd name="T35" fmla="*/ 219 h 242"/>
                <a:gd name="T36" fmla="*/ 43 w 156"/>
                <a:gd name="T37" fmla="*/ 207 h 242"/>
                <a:gd name="T38" fmla="*/ 35 w 156"/>
                <a:gd name="T39" fmla="*/ 195 h 242"/>
                <a:gd name="T40" fmla="*/ 31 w 156"/>
                <a:gd name="T41" fmla="*/ 176 h 242"/>
                <a:gd name="T42" fmla="*/ 24 w 156"/>
                <a:gd name="T43" fmla="*/ 160 h 242"/>
                <a:gd name="T44" fmla="*/ 24 w 156"/>
                <a:gd name="T45" fmla="*/ 129 h 242"/>
                <a:gd name="T46" fmla="*/ 27 w 156"/>
                <a:gd name="T47" fmla="*/ 117 h 242"/>
                <a:gd name="T48" fmla="*/ 27 w 156"/>
                <a:gd name="T49" fmla="*/ 109 h 242"/>
                <a:gd name="T50" fmla="*/ 24 w 156"/>
                <a:gd name="T51" fmla="*/ 106 h 242"/>
                <a:gd name="T52" fmla="*/ 24 w 156"/>
                <a:gd name="T53" fmla="*/ 98 h 242"/>
                <a:gd name="T54" fmla="*/ 27 w 156"/>
                <a:gd name="T55" fmla="*/ 94 h 242"/>
                <a:gd name="T56" fmla="*/ 20 w 156"/>
                <a:gd name="T57" fmla="*/ 78 h 242"/>
                <a:gd name="T58" fmla="*/ 8 w 156"/>
                <a:gd name="T59" fmla="*/ 43 h 242"/>
                <a:gd name="T60" fmla="*/ 0 w 156"/>
                <a:gd name="T61" fmla="*/ 35 h 242"/>
                <a:gd name="T62" fmla="*/ 8 w 156"/>
                <a:gd name="T63" fmla="*/ 27 h 242"/>
                <a:gd name="T64" fmla="*/ 35 w 156"/>
                <a:gd name="T65" fmla="*/ 20 h 242"/>
                <a:gd name="T66" fmla="*/ 31 w 156"/>
                <a:gd name="T67" fmla="*/ 4 h 242"/>
                <a:gd name="T68" fmla="*/ 35 w 156"/>
                <a:gd name="T69" fmla="*/ 4 h 242"/>
                <a:gd name="T70" fmla="*/ 39 w 156"/>
                <a:gd name="T71" fmla="*/ 8 h 242"/>
                <a:gd name="T72" fmla="*/ 74 w 156"/>
                <a:gd name="T73" fmla="*/ 12 h 242"/>
                <a:gd name="T74" fmla="*/ 98 w 156"/>
                <a:gd name="T75" fmla="*/ 35 h 242"/>
                <a:gd name="T76" fmla="*/ 98 w 156"/>
                <a:gd name="T77" fmla="*/ 39 h 242"/>
                <a:gd name="T78" fmla="*/ 109 w 156"/>
                <a:gd name="T79" fmla="*/ 43 h 242"/>
                <a:gd name="T80" fmla="*/ 113 w 156"/>
                <a:gd name="T81" fmla="*/ 63 h 242"/>
                <a:gd name="T82" fmla="*/ 117 w 156"/>
                <a:gd name="T83" fmla="*/ 70 h 242"/>
                <a:gd name="T84" fmla="*/ 125 w 156"/>
                <a:gd name="T85" fmla="*/ 74 h 242"/>
                <a:gd name="T86" fmla="*/ 129 w 156"/>
                <a:gd name="T87" fmla="*/ 82 h 242"/>
                <a:gd name="T88" fmla="*/ 133 w 156"/>
                <a:gd name="T89" fmla="*/ 82 h 242"/>
                <a:gd name="T90" fmla="*/ 133 w 156"/>
                <a:gd name="T91" fmla="*/ 90 h 242"/>
                <a:gd name="T92" fmla="*/ 137 w 156"/>
                <a:gd name="T93" fmla="*/ 94 h 242"/>
                <a:gd name="T94" fmla="*/ 129 w 156"/>
                <a:gd name="T95" fmla="*/ 106 h 242"/>
                <a:gd name="T96" fmla="*/ 133 w 156"/>
                <a:gd name="T97" fmla="*/ 109 h 242"/>
                <a:gd name="T98" fmla="*/ 133 w 156"/>
                <a:gd name="T99" fmla="*/ 113 h 242"/>
                <a:gd name="T100" fmla="*/ 137 w 156"/>
                <a:gd name="T101" fmla="*/ 125 h 242"/>
                <a:gd name="T102" fmla="*/ 145 w 156"/>
                <a:gd name="T103" fmla="*/ 13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242">
                  <a:moveTo>
                    <a:pt x="152" y="133"/>
                  </a:moveTo>
                  <a:lnTo>
                    <a:pt x="152" y="133"/>
                  </a:lnTo>
                  <a:lnTo>
                    <a:pt x="152" y="133"/>
                  </a:lnTo>
                  <a:lnTo>
                    <a:pt x="149" y="137"/>
                  </a:lnTo>
                  <a:lnTo>
                    <a:pt x="149" y="137"/>
                  </a:lnTo>
                  <a:lnTo>
                    <a:pt x="149" y="137"/>
                  </a:lnTo>
                  <a:lnTo>
                    <a:pt x="152" y="141"/>
                  </a:lnTo>
                  <a:lnTo>
                    <a:pt x="156" y="145"/>
                  </a:lnTo>
                  <a:lnTo>
                    <a:pt x="156" y="148"/>
                  </a:lnTo>
                  <a:lnTo>
                    <a:pt x="156" y="148"/>
                  </a:lnTo>
                  <a:lnTo>
                    <a:pt x="156" y="148"/>
                  </a:lnTo>
                  <a:lnTo>
                    <a:pt x="152" y="152"/>
                  </a:lnTo>
                  <a:lnTo>
                    <a:pt x="152" y="152"/>
                  </a:lnTo>
                  <a:lnTo>
                    <a:pt x="149" y="152"/>
                  </a:lnTo>
                  <a:lnTo>
                    <a:pt x="149" y="156"/>
                  </a:lnTo>
                  <a:lnTo>
                    <a:pt x="149" y="156"/>
                  </a:lnTo>
                  <a:lnTo>
                    <a:pt x="145" y="160"/>
                  </a:lnTo>
                  <a:lnTo>
                    <a:pt x="145" y="164"/>
                  </a:lnTo>
                  <a:lnTo>
                    <a:pt x="145" y="164"/>
                  </a:lnTo>
                  <a:lnTo>
                    <a:pt x="145" y="164"/>
                  </a:lnTo>
                  <a:lnTo>
                    <a:pt x="145" y="168"/>
                  </a:lnTo>
                  <a:lnTo>
                    <a:pt x="149" y="168"/>
                  </a:lnTo>
                  <a:lnTo>
                    <a:pt x="152" y="172"/>
                  </a:lnTo>
                  <a:lnTo>
                    <a:pt x="152" y="176"/>
                  </a:lnTo>
                  <a:lnTo>
                    <a:pt x="149" y="176"/>
                  </a:lnTo>
                  <a:lnTo>
                    <a:pt x="145" y="176"/>
                  </a:lnTo>
                  <a:lnTo>
                    <a:pt x="145" y="180"/>
                  </a:lnTo>
                  <a:lnTo>
                    <a:pt x="145" y="180"/>
                  </a:lnTo>
                  <a:lnTo>
                    <a:pt x="145" y="184"/>
                  </a:lnTo>
                  <a:lnTo>
                    <a:pt x="145" y="184"/>
                  </a:lnTo>
                  <a:lnTo>
                    <a:pt x="145" y="184"/>
                  </a:lnTo>
                  <a:lnTo>
                    <a:pt x="145" y="188"/>
                  </a:lnTo>
                  <a:lnTo>
                    <a:pt x="145" y="191"/>
                  </a:lnTo>
                  <a:lnTo>
                    <a:pt x="145" y="195"/>
                  </a:lnTo>
                  <a:lnTo>
                    <a:pt x="133" y="199"/>
                  </a:lnTo>
                  <a:lnTo>
                    <a:pt x="133" y="203"/>
                  </a:lnTo>
                  <a:lnTo>
                    <a:pt x="129" y="203"/>
                  </a:lnTo>
                  <a:lnTo>
                    <a:pt x="125" y="203"/>
                  </a:lnTo>
                  <a:lnTo>
                    <a:pt x="125" y="203"/>
                  </a:lnTo>
                  <a:lnTo>
                    <a:pt x="121" y="203"/>
                  </a:lnTo>
                  <a:lnTo>
                    <a:pt x="113" y="211"/>
                  </a:lnTo>
                  <a:lnTo>
                    <a:pt x="113" y="215"/>
                  </a:lnTo>
                  <a:lnTo>
                    <a:pt x="106" y="227"/>
                  </a:lnTo>
                  <a:lnTo>
                    <a:pt x="106" y="230"/>
                  </a:lnTo>
                  <a:lnTo>
                    <a:pt x="106" y="230"/>
                  </a:lnTo>
                  <a:lnTo>
                    <a:pt x="94" y="234"/>
                  </a:lnTo>
                  <a:lnTo>
                    <a:pt x="94" y="238"/>
                  </a:lnTo>
                  <a:lnTo>
                    <a:pt x="90" y="242"/>
                  </a:lnTo>
                  <a:lnTo>
                    <a:pt x="82" y="238"/>
                  </a:lnTo>
                  <a:lnTo>
                    <a:pt x="78" y="238"/>
                  </a:lnTo>
                  <a:lnTo>
                    <a:pt x="78" y="234"/>
                  </a:lnTo>
                  <a:lnTo>
                    <a:pt x="74" y="230"/>
                  </a:lnTo>
                  <a:lnTo>
                    <a:pt x="74" y="230"/>
                  </a:lnTo>
                  <a:lnTo>
                    <a:pt x="70" y="230"/>
                  </a:lnTo>
                  <a:lnTo>
                    <a:pt x="70" y="230"/>
                  </a:lnTo>
                  <a:lnTo>
                    <a:pt x="70" y="230"/>
                  </a:lnTo>
                  <a:lnTo>
                    <a:pt x="70" y="230"/>
                  </a:lnTo>
                  <a:lnTo>
                    <a:pt x="70" y="234"/>
                  </a:lnTo>
                  <a:lnTo>
                    <a:pt x="70" y="234"/>
                  </a:lnTo>
                  <a:lnTo>
                    <a:pt x="70" y="234"/>
                  </a:lnTo>
                  <a:lnTo>
                    <a:pt x="67" y="234"/>
                  </a:lnTo>
                  <a:lnTo>
                    <a:pt x="67" y="238"/>
                  </a:lnTo>
                  <a:lnTo>
                    <a:pt x="67" y="234"/>
                  </a:lnTo>
                  <a:lnTo>
                    <a:pt x="67" y="234"/>
                  </a:lnTo>
                  <a:lnTo>
                    <a:pt x="63" y="234"/>
                  </a:lnTo>
                  <a:lnTo>
                    <a:pt x="59" y="234"/>
                  </a:lnTo>
                  <a:lnTo>
                    <a:pt x="59" y="234"/>
                  </a:lnTo>
                  <a:lnTo>
                    <a:pt x="59" y="230"/>
                  </a:lnTo>
                  <a:lnTo>
                    <a:pt x="55" y="230"/>
                  </a:lnTo>
                  <a:lnTo>
                    <a:pt x="55" y="227"/>
                  </a:lnTo>
                  <a:lnTo>
                    <a:pt x="55" y="223"/>
                  </a:lnTo>
                  <a:lnTo>
                    <a:pt x="47" y="219"/>
                  </a:lnTo>
                  <a:lnTo>
                    <a:pt x="47" y="215"/>
                  </a:lnTo>
                  <a:lnTo>
                    <a:pt x="43" y="211"/>
                  </a:lnTo>
                  <a:lnTo>
                    <a:pt x="43" y="211"/>
                  </a:lnTo>
                  <a:lnTo>
                    <a:pt x="43" y="207"/>
                  </a:lnTo>
                  <a:lnTo>
                    <a:pt x="43" y="207"/>
                  </a:lnTo>
                  <a:lnTo>
                    <a:pt x="39" y="203"/>
                  </a:lnTo>
                  <a:lnTo>
                    <a:pt x="39" y="199"/>
                  </a:lnTo>
                  <a:lnTo>
                    <a:pt x="35" y="195"/>
                  </a:lnTo>
                  <a:lnTo>
                    <a:pt x="35" y="195"/>
                  </a:lnTo>
                  <a:lnTo>
                    <a:pt x="31" y="191"/>
                  </a:lnTo>
                  <a:lnTo>
                    <a:pt x="31" y="184"/>
                  </a:lnTo>
                  <a:lnTo>
                    <a:pt x="31" y="176"/>
                  </a:lnTo>
                  <a:lnTo>
                    <a:pt x="31" y="172"/>
                  </a:lnTo>
                  <a:lnTo>
                    <a:pt x="27" y="168"/>
                  </a:lnTo>
                  <a:lnTo>
                    <a:pt x="27" y="168"/>
                  </a:lnTo>
                  <a:lnTo>
                    <a:pt x="24" y="160"/>
                  </a:lnTo>
                  <a:lnTo>
                    <a:pt x="24" y="152"/>
                  </a:lnTo>
                  <a:lnTo>
                    <a:pt x="24" y="145"/>
                  </a:lnTo>
                  <a:lnTo>
                    <a:pt x="24" y="137"/>
                  </a:lnTo>
                  <a:lnTo>
                    <a:pt x="24" y="129"/>
                  </a:lnTo>
                  <a:lnTo>
                    <a:pt x="24" y="121"/>
                  </a:lnTo>
                  <a:lnTo>
                    <a:pt x="27" y="121"/>
                  </a:lnTo>
                  <a:lnTo>
                    <a:pt x="27" y="121"/>
                  </a:lnTo>
                  <a:lnTo>
                    <a:pt x="27" y="117"/>
                  </a:lnTo>
                  <a:lnTo>
                    <a:pt x="27" y="113"/>
                  </a:lnTo>
                  <a:lnTo>
                    <a:pt x="27" y="113"/>
                  </a:lnTo>
                  <a:lnTo>
                    <a:pt x="27" y="113"/>
                  </a:lnTo>
                  <a:lnTo>
                    <a:pt x="27" y="109"/>
                  </a:lnTo>
                  <a:lnTo>
                    <a:pt x="27" y="109"/>
                  </a:lnTo>
                  <a:lnTo>
                    <a:pt x="24" y="106"/>
                  </a:lnTo>
                  <a:lnTo>
                    <a:pt x="24" y="106"/>
                  </a:lnTo>
                  <a:lnTo>
                    <a:pt x="24" y="106"/>
                  </a:lnTo>
                  <a:lnTo>
                    <a:pt x="24" y="102"/>
                  </a:lnTo>
                  <a:lnTo>
                    <a:pt x="24" y="102"/>
                  </a:lnTo>
                  <a:lnTo>
                    <a:pt x="24" y="98"/>
                  </a:lnTo>
                  <a:lnTo>
                    <a:pt x="24" y="98"/>
                  </a:lnTo>
                  <a:lnTo>
                    <a:pt x="24" y="98"/>
                  </a:lnTo>
                  <a:lnTo>
                    <a:pt x="27" y="98"/>
                  </a:lnTo>
                  <a:lnTo>
                    <a:pt x="27" y="98"/>
                  </a:lnTo>
                  <a:lnTo>
                    <a:pt x="27" y="94"/>
                  </a:lnTo>
                  <a:lnTo>
                    <a:pt x="24" y="90"/>
                  </a:lnTo>
                  <a:lnTo>
                    <a:pt x="24" y="86"/>
                  </a:lnTo>
                  <a:lnTo>
                    <a:pt x="20" y="82"/>
                  </a:lnTo>
                  <a:lnTo>
                    <a:pt x="20" y="78"/>
                  </a:lnTo>
                  <a:lnTo>
                    <a:pt x="16" y="70"/>
                  </a:lnTo>
                  <a:lnTo>
                    <a:pt x="16" y="66"/>
                  </a:lnTo>
                  <a:lnTo>
                    <a:pt x="12" y="59"/>
                  </a:lnTo>
                  <a:lnTo>
                    <a:pt x="8" y="43"/>
                  </a:lnTo>
                  <a:lnTo>
                    <a:pt x="8" y="39"/>
                  </a:lnTo>
                  <a:lnTo>
                    <a:pt x="4" y="39"/>
                  </a:lnTo>
                  <a:lnTo>
                    <a:pt x="4" y="39"/>
                  </a:lnTo>
                  <a:lnTo>
                    <a:pt x="0" y="35"/>
                  </a:lnTo>
                  <a:lnTo>
                    <a:pt x="0" y="35"/>
                  </a:lnTo>
                  <a:lnTo>
                    <a:pt x="0" y="35"/>
                  </a:lnTo>
                  <a:lnTo>
                    <a:pt x="0" y="31"/>
                  </a:lnTo>
                  <a:lnTo>
                    <a:pt x="8" y="27"/>
                  </a:lnTo>
                  <a:lnTo>
                    <a:pt x="8" y="20"/>
                  </a:lnTo>
                  <a:lnTo>
                    <a:pt x="27" y="20"/>
                  </a:lnTo>
                  <a:lnTo>
                    <a:pt x="31" y="20"/>
                  </a:lnTo>
                  <a:lnTo>
                    <a:pt x="35" y="20"/>
                  </a:lnTo>
                  <a:lnTo>
                    <a:pt x="31" y="12"/>
                  </a:lnTo>
                  <a:lnTo>
                    <a:pt x="31" y="12"/>
                  </a:lnTo>
                  <a:lnTo>
                    <a:pt x="31" y="8"/>
                  </a:lnTo>
                  <a:lnTo>
                    <a:pt x="31" y="4"/>
                  </a:lnTo>
                  <a:lnTo>
                    <a:pt x="35" y="0"/>
                  </a:lnTo>
                  <a:lnTo>
                    <a:pt x="35" y="0"/>
                  </a:lnTo>
                  <a:lnTo>
                    <a:pt x="35" y="4"/>
                  </a:lnTo>
                  <a:lnTo>
                    <a:pt x="35" y="4"/>
                  </a:lnTo>
                  <a:lnTo>
                    <a:pt x="35" y="4"/>
                  </a:lnTo>
                  <a:lnTo>
                    <a:pt x="39" y="4"/>
                  </a:lnTo>
                  <a:lnTo>
                    <a:pt x="39" y="4"/>
                  </a:lnTo>
                  <a:lnTo>
                    <a:pt x="39" y="8"/>
                  </a:lnTo>
                  <a:lnTo>
                    <a:pt x="43" y="8"/>
                  </a:lnTo>
                  <a:lnTo>
                    <a:pt x="51" y="8"/>
                  </a:lnTo>
                  <a:lnTo>
                    <a:pt x="74" y="12"/>
                  </a:lnTo>
                  <a:lnTo>
                    <a:pt x="74" y="12"/>
                  </a:lnTo>
                  <a:lnTo>
                    <a:pt x="74" y="16"/>
                  </a:lnTo>
                  <a:lnTo>
                    <a:pt x="94" y="31"/>
                  </a:lnTo>
                  <a:lnTo>
                    <a:pt x="98" y="31"/>
                  </a:lnTo>
                  <a:lnTo>
                    <a:pt x="98" y="35"/>
                  </a:lnTo>
                  <a:lnTo>
                    <a:pt x="98" y="35"/>
                  </a:lnTo>
                  <a:lnTo>
                    <a:pt x="98" y="39"/>
                  </a:lnTo>
                  <a:lnTo>
                    <a:pt x="98" y="39"/>
                  </a:lnTo>
                  <a:lnTo>
                    <a:pt x="98" y="39"/>
                  </a:lnTo>
                  <a:lnTo>
                    <a:pt x="102" y="39"/>
                  </a:lnTo>
                  <a:lnTo>
                    <a:pt x="102" y="39"/>
                  </a:lnTo>
                  <a:lnTo>
                    <a:pt x="106" y="43"/>
                  </a:lnTo>
                  <a:lnTo>
                    <a:pt x="109" y="43"/>
                  </a:lnTo>
                  <a:lnTo>
                    <a:pt x="109" y="47"/>
                  </a:lnTo>
                  <a:lnTo>
                    <a:pt x="113" y="51"/>
                  </a:lnTo>
                  <a:lnTo>
                    <a:pt x="113" y="55"/>
                  </a:lnTo>
                  <a:lnTo>
                    <a:pt x="113" y="63"/>
                  </a:lnTo>
                  <a:lnTo>
                    <a:pt x="113" y="66"/>
                  </a:lnTo>
                  <a:lnTo>
                    <a:pt x="113" y="70"/>
                  </a:lnTo>
                  <a:lnTo>
                    <a:pt x="113" y="70"/>
                  </a:lnTo>
                  <a:lnTo>
                    <a:pt x="117" y="70"/>
                  </a:lnTo>
                  <a:lnTo>
                    <a:pt x="121" y="70"/>
                  </a:lnTo>
                  <a:lnTo>
                    <a:pt x="121" y="70"/>
                  </a:lnTo>
                  <a:lnTo>
                    <a:pt x="125" y="70"/>
                  </a:lnTo>
                  <a:lnTo>
                    <a:pt x="125" y="74"/>
                  </a:lnTo>
                  <a:lnTo>
                    <a:pt x="125" y="78"/>
                  </a:lnTo>
                  <a:lnTo>
                    <a:pt x="125" y="82"/>
                  </a:lnTo>
                  <a:lnTo>
                    <a:pt x="129" y="82"/>
                  </a:lnTo>
                  <a:lnTo>
                    <a:pt x="129" y="82"/>
                  </a:lnTo>
                  <a:lnTo>
                    <a:pt x="133" y="82"/>
                  </a:lnTo>
                  <a:lnTo>
                    <a:pt x="133" y="82"/>
                  </a:lnTo>
                  <a:lnTo>
                    <a:pt x="133" y="82"/>
                  </a:lnTo>
                  <a:lnTo>
                    <a:pt x="133" y="82"/>
                  </a:lnTo>
                  <a:lnTo>
                    <a:pt x="133" y="86"/>
                  </a:lnTo>
                  <a:lnTo>
                    <a:pt x="133" y="90"/>
                  </a:lnTo>
                  <a:lnTo>
                    <a:pt x="133" y="90"/>
                  </a:lnTo>
                  <a:lnTo>
                    <a:pt x="133" y="90"/>
                  </a:lnTo>
                  <a:lnTo>
                    <a:pt x="133" y="90"/>
                  </a:lnTo>
                  <a:lnTo>
                    <a:pt x="133" y="90"/>
                  </a:lnTo>
                  <a:lnTo>
                    <a:pt x="137" y="94"/>
                  </a:lnTo>
                  <a:lnTo>
                    <a:pt x="137" y="94"/>
                  </a:lnTo>
                  <a:lnTo>
                    <a:pt x="137" y="98"/>
                  </a:lnTo>
                  <a:lnTo>
                    <a:pt x="137" y="102"/>
                  </a:lnTo>
                  <a:lnTo>
                    <a:pt x="137" y="102"/>
                  </a:lnTo>
                  <a:lnTo>
                    <a:pt x="129" y="106"/>
                  </a:lnTo>
                  <a:lnTo>
                    <a:pt x="129" y="106"/>
                  </a:lnTo>
                  <a:lnTo>
                    <a:pt x="129" y="109"/>
                  </a:lnTo>
                  <a:lnTo>
                    <a:pt x="129" y="109"/>
                  </a:lnTo>
                  <a:lnTo>
                    <a:pt x="133" y="109"/>
                  </a:lnTo>
                  <a:lnTo>
                    <a:pt x="133" y="113"/>
                  </a:lnTo>
                  <a:lnTo>
                    <a:pt x="133" y="113"/>
                  </a:lnTo>
                  <a:lnTo>
                    <a:pt x="133" y="113"/>
                  </a:lnTo>
                  <a:lnTo>
                    <a:pt x="133" y="113"/>
                  </a:lnTo>
                  <a:lnTo>
                    <a:pt x="133" y="121"/>
                  </a:lnTo>
                  <a:lnTo>
                    <a:pt x="133" y="125"/>
                  </a:lnTo>
                  <a:lnTo>
                    <a:pt x="133" y="125"/>
                  </a:lnTo>
                  <a:lnTo>
                    <a:pt x="137" y="125"/>
                  </a:lnTo>
                  <a:lnTo>
                    <a:pt x="141" y="125"/>
                  </a:lnTo>
                  <a:lnTo>
                    <a:pt x="145" y="129"/>
                  </a:lnTo>
                  <a:lnTo>
                    <a:pt x="145" y="129"/>
                  </a:lnTo>
                  <a:lnTo>
                    <a:pt x="145" y="133"/>
                  </a:lnTo>
                  <a:lnTo>
                    <a:pt x="149" y="129"/>
                  </a:lnTo>
                  <a:lnTo>
                    <a:pt x="152" y="129"/>
                  </a:lnTo>
                  <a:lnTo>
                    <a:pt x="152" y="133"/>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2" name="Freeform 13"/>
            <p:cNvSpPr>
              <a:spLocks noEditPoints="1"/>
            </p:cNvSpPr>
            <p:nvPr/>
          </p:nvSpPr>
          <p:spPr bwMode="auto">
            <a:xfrm>
              <a:off x="2386013" y="3751263"/>
              <a:ext cx="341312" cy="354013"/>
            </a:xfrm>
            <a:custGeom>
              <a:avLst/>
              <a:gdLst>
                <a:gd name="T0" fmla="*/ 211 w 215"/>
                <a:gd name="T1" fmla="*/ 94 h 223"/>
                <a:gd name="T2" fmla="*/ 204 w 215"/>
                <a:gd name="T3" fmla="*/ 94 h 223"/>
                <a:gd name="T4" fmla="*/ 204 w 215"/>
                <a:gd name="T5" fmla="*/ 86 h 223"/>
                <a:gd name="T6" fmla="*/ 208 w 215"/>
                <a:gd name="T7" fmla="*/ 82 h 223"/>
                <a:gd name="T8" fmla="*/ 204 w 215"/>
                <a:gd name="T9" fmla="*/ 90 h 223"/>
                <a:gd name="T10" fmla="*/ 211 w 215"/>
                <a:gd name="T11" fmla="*/ 102 h 223"/>
                <a:gd name="T12" fmla="*/ 208 w 215"/>
                <a:gd name="T13" fmla="*/ 102 h 223"/>
                <a:gd name="T14" fmla="*/ 180 w 215"/>
                <a:gd name="T15" fmla="*/ 43 h 223"/>
                <a:gd name="T16" fmla="*/ 153 w 215"/>
                <a:gd name="T17" fmla="*/ 35 h 223"/>
                <a:gd name="T18" fmla="*/ 118 w 215"/>
                <a:gd name="T19" fmla="*/ 12 h 223"/>
                <a:gd name="T20" fmla="*/ 90 w 215"/>
                <a:gd name="T21" fmla="*/ 4 h 223"/>
                <a:gd name="T22" fmla="*/ 75 w 215"/>
                <a:gd name="T23" fmla="*/ 12 h 223"/>
                <a:gd name="T24" fmla="*/ 75 w 215"/>
                <a:gd name="T25" fmla="*/ 27 h 223"/>
                <a:gd name="T26" fmla="*/ 51 w 215"/>
                <a:gd name="T27" fmla="*/ 39 h 223"/>
                <a:gd name="T28" fmla="*/ 24 w 215"/>
                <a:gd name="T29" fmla="*/ 74 h 223"/>
                <a:gd name="T30" fmla="*/ 43 w 215"/>
                <a:gd name="T31" fmla="*/ 168 h 223"/>
                <a:gd name="T32" fmla="*/ 51 w 215"/>
                <a:gd name="T33" fmla="*/ 156 h 223"/>
                <a:gd name="T34" fmla="*/ 63 w 215"/>
                <a:gd name="T35" fmla="*/ 172 h 223"/>
                <a:gd name="T36" fmla="*/ 67 w 215"/>
                <a:gd name="T37" fmla="*/ 180 h 223"/>
                <a:gd name="T38" fmla="*/ 63 w 215"/>
                <a:gd name="T39" fmla="*/ 188 h 223"/>
                <a:gd name="T40" fmla="*/ 67 w 215"/>
                <a:gd name="T41" fmla="*/ 195 h 223"/>
                <a:gd name="T42" fmla="*/ 79 w 215"/>
                <a:gd name="T43" fmla="*/ 215 h 223"/>
                <a:gd name="T44" fmla="*/ 110 w 215"/>
                <a:gd name="T45" fmla="*/ 219 h 223"/>
                <a:gd name="T46" fmla="*/ 118 w 215"/>
                <a:gd name="T47" fmla="*/ 207 h 223"/>
                <a:gd name="T48" fmla="*/ 129 w 215"/>
                <a:gd name="T49" fmla="*/ 191 h 223"/>
                <a:gd name="T50" fmla="*/ 153 w 215"/>
                <a:gd name="T51" fmla="*/ 195 h 223"/>
                <a:gd name="T52" fmla="*/ 153 w 215"/>
                <a:gd name="T53" fmla="*/ 176 h 223"/>
                <a:gd name="T54" fmla="*/ 153 w 215"/>
                <a:gd name="T55" fmla="*/ 164 h 223"/>
                <a:gd name="T56" fmla="*/ 149 w 215"/>
                <a:gd name="T57" fmla="*/ 152 h 223"/>
                <a:gd name="T58" fmla="*/ 161 w 215"/>
                <a:gd name="T59" fmla="*/ 148 h 223"/>
                <a:gd name="T60" fmla="*/ 168 w 215"/>
                <a:gd name="T61" fmla="*/ 141 h 223"/>
                <a:gd name="T62" fmla="*/ 188 w 215"/>
                <a:gd name="T63" fmla="*/ 141 h 223"/>
                <a:gd name="T64" fmla="*/ 196 w 215"/>
                <a:gd name="T65" fmla="*/ 141 h 223"/>
                <a:gd name="T66" fmla="*/ 208 w 215"/>
                <a:gd name="T67" fmla="*/ 156 h 223"/>
                <a:gd name="T68" fmla="*/ 204 w 215"/>
                <a:gd name="T69" fmla="*/ 148 h 223"/>
                <a:gd name="T70" fmla="*/ 211 w 215"/>
                <a:gd name="T71" fmla="*/ 148 h 223"/>
                <a:gd name="T72" fmla="*/ 204 w 215"/>
                <a:gd name="T73" fmla="*/ 145 h 223"/>
                <a:gd name="T74" fmla="*/ 204 w 215"/>
                <a:gd name="T75" fmla="*/ 133 h 223"/>
                <a:gd name="T76" fmla="*/ 192 w 215"/>
                <a:gd name="T77" fmla="*/ 121 h 223"/>
                <a:gd name="T78" fmla="*/ 208 w 215"/>
                <a:gd name="T79" fmla="*/ 121 h 223"/>
                <a:gd name="T80" fmla="*/ 211 w 215"/>
                <a:gd name="T81" fmla="*/ 113 h 223"/>
                <a:gd name="T82" fmla="*/ 200 w 215"/>
                <a:gd name="T83" fmla="*/ 106 h 223"/>
                <a:gd name="T84" fmla="*/ 204 w 215"/>
                <a:gd name="T85" fmla="*/ 102 h 223"/>
                <a:gd name="T86" fmla="*/ 200 w 215"/>
                <a:gd name="T87" fmla="*/ 102 h 223"/>
                <a:gd name="T88" fmla="*/ 192 w 215"/>
                <a:gd name="T89" fmla="*/ 98 h 223"/>
                <a:gd name="T90" fmla="*/ 196 w 215"/>
                <a:gd name="T91" fmla="*/ 90 h 223"/>
                <a:gd name="T92" fmla="*/ 192 w 215"/>
                <a:gd name="T93" fmla="*/ 86 h 223"/>
                <a:gd name="T94" fmla="*/ 180 w 215"/>
                <a:gd name="T95" fmla="*/ 82 h 223"/>
                <a:gd name="T96" fmla="*/ 196 w 215"/>
                <a:gd name="T97" fmla="*/ 78 h 223"/>
                <a:gd name="T98" fmla="*/ 208 w 215"/>
                <a:gd name="T99" fmla="*/ 66 h 223"/>
                <a:gd name="T100" fmla="*/ 196 w 215"/>
                <a:gd name="T101" fmla="*/ 59 h 223"/>
                <a:gd name="T102" fmla="*/ 192 w 215"/>
                <a:gd name="T103" fmla="*/ 51 h 223"/>
                <a:gd name="T104" fmla="*/ 180 w 215"/>
                <a:gd name="T105" fmla="*/ 51 h 223"/>
                <a:gd name="T106" fmla="*/ 161 w 215"/>
                <a:gd name="T107" fmla="*/ 51 h 223"/>
                <a:gd name="T108" fmla="*/ 157 w 215"/>
                <a:gd name="T109" fmla="*/ 59 h 223"/>
                <a:gd name="T110" fmla="*/ 149 w 215"/>
                <a:gd name="T111" fmla="*/ 59 h 223"/>
                <a:gd name="T112" fmla="*/ 137 w 215"/>
                <a:gd name="T113" fmla="*/ 59 h 223"/>
                <a:gd name="T114" fmla="*/ 141 w 215"/>
                <a:gd name="T115" fmla="*/ 5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23">
                  <a:moveTo>
                    <a:pt x="211" y="94"/>
                  </a:moveTo>
                  <a:lnTo>
                    <a:pt x="211" y="94"/>
                  </a:lnTo>
                  <a:lnTo>
                    <a:pt x="215" y="94"/>
                  </a:lnTo>
                  <a:lnTo>
                    <a:pt x="215" y="94"/>
                  </a:lnTo>
                  <a:lnTo>
                    <a:pt x="215" y="94"/>
                  </a:lnTo>
                  <a:lnTo>
                    <a:pt x="211" y="94"/>
                  </a:lnTo>
                  <a:lnTo>
                    <a:pt x="211" y="94"/>
                  </a:lnTo>
                  <a:lnTo>
                    <a:pt x="211" y="98"/>
                  </a:lnTo>
                  <a:lnTo>
                    <a:pt x="211" y="98"/>
                  </a:lnTo>
                  <a:lnTo>
                    <a:pt x="211" y="98"/>
                  </a:lnTo>
                  <a:lnTo>
                    <a:pt x="208" y="98"/>
                  </a:lnTo>
                  <a:lnTo>
                    <a:pt x="208" y="98"/>
                  </a:lnTo>
                  <a:lnTo>
                    <a:pt x="204" y="94"/>
                  </a:lnTo>
                  <a:lnTo>
                    <a:pt x="204" y="94"/>
                  </a:lnTo>
                  <a:lnTo>
                    <a:pt x="204" y="94"/>
                  </a:lnTo>
                  <a:lnTo>
                    <a:pt x="204" y="90"/>
                  </a:lnTo>
                  <a:lnTo>
                    <a:pt x="204" y="90"/>
                  </a:lnTo>
                  <a:lnTo>
                    <a:pt x="204" y="90"/>
                  </a:lnTo>
                  <a:lnTo>
                    <a:pt x="200" y="90"/>
                  </a:lnTo>
                  <a:lnTo>
                    <a:pt x="200" y="86"/>
                  </a:lnTo>
                  <a:lnTo>
                    <a:pt x="204" y="86"/>
                  </a:lnTo>
                  <a:lnTo>
                    <a:pt x="204" y="86"/>
                  </a:lnTo>
                  <a:lnTo>
                    <a:pt x="204" y="86"/>
                  </a:lnTo>
                  <a:lnTo>
                    <a:pt x="204" y="86"/>
                  </a:lnTo>
                  <a:lnTo>
                    <a:pt x="204" y="86"/>
                  </a:lnTo>
                  <a:lnTo>
                    <a:pt x="204" y="82"/>
                  </a:lnTo>
                  <a:lnTo>
                    <a:pt x="208" y="82"/>
                  </a:lnTo>
                  <a:lnTo>
                    <a:pt x="208" y="82"/>
                  </a:lnTo>
                  <a:lnTo>
                    <a:pt x="208" y="86"/>
                  </a:lnTo>
                  <a:lnTo>
                    <a:pt x="208" y="86"/>
                  </a:lnTo>
                  <a:lnTo>
                    <a:pt x="204" y="86"/>
                  </a:lnTo>
                  <a:lnTo>
                    <a:pt x="204" y="86"/>
                  </a:lnTo>
                  <a:lnTo>
                    <a:pt x="208" y="90"/>
                  </a:lnTo>
                  <a:lnTo>
                    <a:pt x="208" y="90"/>
                  </a:lnTo>
                  <a:lnTo>
                    <a:pt x="204" y="90"/>
                  </a:lnTo>
                  <a:lnTo>
                    <a:pt x="204" y="90"/>
                  </a:lnTo>
                  <a:lnTo>
                    <a:pt x="204" y="90"/>
                  </a:lnTo>
                  <a:lnTo>
                    <a:pt x="208" y="94"/>
                  </a:lnTo>
                  <a:lnTo>
                    <a:pt x="211" y="94"/>
                  </a:lnTo>
                  <a:lnTo>
                    <a:pt x="211" y="94"/>
                  </a:lnTo>
                  <a:lnTo>
                    <a:pt x="211" y="94"/>
                  </a:lnTo>
                  <a:moveTo>
                    <a:pt x="211" y="102"/>
                  </a:moveTo>
                  <a:lnTo>
                    <a:pt x="211" y="102"/>
                  </a:lnTo>
                  <a:lnTo>
                    <a:pt x="211" y="102"/>
                  </a:lnTo>
                  <a:lnTo>
                    <a:pt x="211" y="102"/>
                  </a:lnTo>
                  <a:lnTo>
                    <a:pt x="211" y="106"/>
                  </a:lnTo>
                  <a:lnTo>
                    <a:pt x="211" y="106"/>
                  </a:lnTo>
                  <a:lnTo>
                    <a:pt x="211" y="106"/>
                  </a:lnTo>
                  <a:lnTo>
                    <a:pt x="208" y="102"/>
                  </a:lnTo>
                  <a:lnTo>
                    <a:pt x="208" y="102"/>
                  </a:lnTo>
                  <a:lnTo>
                    <a:pt x="208" y="98"/>
                  </a:lnTo>
                  <a:lnTo>
                    <a:pt x="211" y="98"/>
                  </a:lnTo>
                  <a:lnTo>
                    <a:pt x="211" y="102"/>
                  </a:lnTo>
                  <a:moveTo>
                    <a:pt x="184" y="43"/>
                  </a:moveTo>
                  <a:lnTo>
                    <a:pt x="184" y="43"/>
                  </a:lnTo>
                  <a:lnTo>
                    <a:pt x="180" y="43"/>
                  </a:lnTo>
                  <a:lnTo>
                    <a:pt x="172" y="39"/>
                  </a:lnTo>
                  <a:lnTo>
                    <a:pt x="157" y="43"/>
                  </a:lnTo>
                  <a:lnTo>
                    <a:pt x="157" y="43"/>
                  </a:lnTo>
                  <a:lnTo>
                    <a:pt x="157" y="43"/>
                  </a:lnTo>
                  <a:lnTo>
                    <a:pt x="153" y="39"/>
                  </a:lnTo>
                  <a:lnTo>
                    <a:pt x="153" y="39"/>
                  </a:lnTo>
                  <a:lnTo>
                    <a:pt x="153" y="35"/>
                  </a:lnTo>
                  <a:lnTo>
                    <a:pt x="149" y="35"/>
                  </a:lnTo>
                  <a:lnTo>
                    <a:pt x="145" y="31"/>
                  </a:lnTo>
                  <a:lnTo>
                    <a:pt x="145" y="27"/>
                  </a:lnTo>
                  <a:lnTo>
                    <a:pt x="141" y="27"/>
                  </a:lnTo>
                  <a:lnTo>
                    <a:pt x="141" y="24"/>
                  </a:lnTo>
                  <a:lnTo>
                    <a:pt x="122" y="16"/>
                  </a:lnTo>
                  <a:lnTo>
                    <a:pt x="118" y="12"/>
                  </a:lnTo>
                  <a:lnTo>
                    <a:pt x="102" y="4"/>
                  </a:lnTo>
                  <a:lnTo>
                    <a:pt x="98" y="4"/>
                  </a:lnTo>
                  <a:lnTo>
                    <a:pt x="94" y="0"/>
                  </a:lnTo>
                  <a:lnTo>
                    <a:pt x="94" y="4"/>
                  </a:lnTo>
                  <a:lnTo>
                    <a:pt x="94" y="4"/>
                  </a:lnTo>
                  <a:lnTo>
                    <a:pt x="90" y="4"/>
                  </a:lnTo>
                  <a:lnTo>
                    <a:pt x="90" y="4"/>
                  </a:lnTo>
                  <a:lnTo>
                    <a:pt x="90" y="8"/>
                  </a:lnTo>
                  <a:lnTo>
                    <a:pt x="90" y="8"/>
                  </a:lnTo>
                  <a:lnTo>
                    <a:pt x="90" y="12"/>
                  </a:lnTo>
                  <a:lnTo>
                    <a:pt x="82" y="8"/>
                  </a:lnTo>
                  <a:lnTo>
                    <a:pt x="82" y="12"/>
                  </a:lnTo>
                  <a:lnTo>
                    <a:pt x="79" y="12"/>
                  </a:lnTo>
                  <a:lnTo>
                    <a:pt x="75" y="12"/>
                  </a:lnTo>
                  <a:lnTo>
                    <a:pt x="75" y="16"/>
                  </a:lnTo>
                  <a:lnTo>
                    <a:pt x="75" y="16"/>
                  </a:lnTo>
                  <a:lnTo>
                    <a:pt x="75" y="20"/>
                  </a:lnTo>
                  <a:lnTo>
                    <a:pt x="75" y="20"/>
                  </a:lnTo>
                  <a:lnTo>
                    <a:pt x="75" y="20"/>
                  </a:lnTo>
                  <a:lnTo>
                    <a:pt x="75" y="24"/>
                  </a:lnTo>
                  <a:lnTo>
                    <a:pt x="75" y="27"/>
                  </a:lnTo>
                  <a:lnTo>
                    <a:pt x="75" y="31"/>
                  </a:lnTo>
                  <a:lnTo>
                    <a:pt x="63" y="35"/>
                  </a:lnTo>
                  <a:lnTo>
                    <a:pt x="63" y="39"/>
                  </a:lnTo>
                  <a:lnTo>
                    <a:pt x="59" y="39"/>
                  </a:lnTo>
                  <a:lnTo>
                    <a:pt x="55" y="39"/>
                  </a:lnTo>
                  <a:lnTo>
                    <a:pt x="55" y="39"/>
                  </a:lnTo>
                  <a:lnTo>
                    <a:pt x="51" y="39"/>
                  </a:lnTo>
                  <a:lnTo>
                    <a:pt x="43" y="47"/>
                  </a:lnTo>
                  <a:lnTo>
                    <a:pt x="43" y="51"/>
                  </a:lnTo>
                  <a:lnTo>
                    <a:pt x="36" y="63"/>
                  </a:lnTo>
                  <a:lnTo>
                    <a:pt x="36" y="66"/>
                  </a:lnTo>
                  <a:lnTo>
                    <a:pt x="36" y="66"/>
                  </a:lnTo>
                  <a:lnTo>
                    <a:pt x="24" y="70"/>
                  </a:lnTo>
                  <a:lnTo>
                    <a:pt x="24" y="74"/>
                  </a:lnTo>
                  <a:lnTo>
                    <a:pt x="20" y="78"/>
                  </a:lnTo>
                  <a:lnTo>
                    <a:pt x="0" y="156"/>
                  </a:lnTo>
                  <a:lnTo>
                    <a:pt x="8" y="164"/>
                  </a:lnTo>
                  <a:lnTo>
                    <a:pt x="12" y="168"/>
                  </a:lnTo>
                  <a:lnTo>
                    <a:pt x="20" y="172"/>
                  </a:lnTo>
                  <a:lnTo>
                    <a:pt x="43" y="168"/>
                  </a:lnTo>
                  <a:lnTo>
                    <a:pt x="43" y="168"/>
                  </a:lnTo>
                  <a:lnTo>
                    <a:pt x="47" y="168"/>
                  </a:lnTo>
                  <a:lnTo>
                    <a:pt x="47" y="164"/>
                  </a:lnTo>
                  <a:lnTo>
                    <a:pt x="47" y="164"/>
                  </a:lnTo>
                  <a:lnTo>
                    <a:pt x="47" y="160"/>
                  </a:lnTo>
                  <a:lnTo>
                    <a:pt x="47" y="160"/>
                  </a:lnTo>
                  <a:lnTo>
                    <a:pt x="47" y="160"/>
                  </a:lnTo>
                  <a:lnTo>
                    <a:pt x="51" y="156"/>
                  </a:lnTo>
                  <a:lnTo>
                    <a:pt x="55" y="156"/>
                  </a:lnTo>
                  <a:lnTo>
                    <a:pt x="55" y="156"/>
                  </a:lnTo>
                  <a:lnTo>
                    <a:pt x="55" y="160"/>
                  </a:lnTo>
                  <a:lnTo>
                    <a:pt x="59" y="160"/>
                  </a:lnTo>
                  <a:lnTo>
                    <a:pt x="59" y="164"/>
                  </a:lnTo>
                  <a:lnTo>
                    <a:pt x="59" y="168"/>
                  </a:lnTo>
                  <a:lnTo>
                    <a:pt x="63" y="172"/>
                  </a:lnTo>
                  <a:lnTo>
                    <a:pt x="63" y="172"/>
                  </a:lnTo>
                  <a:lnTo>
                    <a:pt x="63" y="172"/>
                  </a:lnTo>
                  <a:lnTo>
                    <a:pt x="67" y="176"/>
                  </a:lnTo>
                  <a:lnTo>
                    <a:pt x="67" y="176"/>
                  </a:lnTo>
                  <a:lnTo>
                    <a:pt x="67" y="180"/>
                  </a:lnTo>
                  <a:lnTo>
                    <a:pt x="67" y="180"/>
                  </a:lnTo>
                  <a:lnTo>
                    <a:pt x="67" y="180"/>
                  </a:lnTo>
                  <a:lnTo>
                    <a:pt x="67" y="180"/>
                  </a:lnTo>
                  <a:lnTo>
                    <a:pt x="67" y="180"/>
                  </a:lnTo>
                  <a:lnTo>
                    <a:pt x="63" y="180"/>
                  </a:lnTo>
                  <a:lnTo>
                    <a:pt x="63" y="184"/>
                  </a:lnTo>
                  <a:lnTo>
                    <a:pt x="63" y="184"/>
                  </a:lnTo>
                  <a:lnTo>
                    <a:pt x="63" y="184"/>
                  </a:lnTo>
                  <a:lnTo>
                    <a:pt x="63" y="188"/>
                  </a:lnTo>
                  <a:lnTo>
                    <a:pt x="63" y="188"/>
                  </a:lnTo>
                  <a:lnTo>
                    <a:pt x="63" y="191"/>
                  </a:lnTo>
                  <a:lnTo>
                    <a:pt x="63" y="191"/>
                  </a:lnTo>
                  <a:lnTo>
                    <a:pt x="67" y="191"/>
                  </a:lnTo>
                  <a:lnTo>
                    <a:pt x="67" y="191"/>
                  </a:lnTo>
                  <a:lnTo>
                    <a:pt x="63" y="195"/>
                  </a:lnTo>
                  <a:lnTo>
                    <a:pt x="67" y="195"/>
                  </a:lnTo>
                  <a:lnTo>
                    <a:pt x="67" y="199"/>
                  </a:lnTo>
                  <a:lnTo>
                    <a:pt x="71" y="203"/>
                  </a:lnTo>
                  <a:lnTo>
                    <a:pt x="71" y="203"/>
                  </a:lnTo>
                  <a:lnTo>
                    <a:pt x="75" y="207"/>
                  </a:lnTo>
                  <a:lnTo>
                    <a:pt x="75" y="207"/>
                  </a:lnTo>
                  <a:lnTo>
                    <a:pt x="75" y="211"/>
                  </a:lnTo>
                  <a:lnTo>
                    <a:pt x="79" y="215"/>
                  </a:lnTo>
                  <a:lnTo>
                    <a:pt x="79" y="219"/>
                  </a:lnTo>
                  <a:lnTo>
                    <a:pt x="82" y="223"/>
                  </a:lnTo>
                  <a:lnTo>
                    <a:pt x="86" y="223"/>
                  </a:lnTo>
                  <a:lnTo>
                    <a:pt x="86" y="223"/>
                  </a:lnTo>
                  <a:lnTo>
                    <a:pt x="110" y="223"/>
                  </a:lnTo>
                  <a:lnTo>
                    <a:pt x="110" y="219"/>
                  </a:lnTo>
                  <a:lnTo>
                    <a:pt x="110" y="219"/>
                  </a:lnTo>
                  <a:lnTo>
                    <a:pt x="110" y="215"/>
                  </a:lnTo>
                  <a:lnTo>
                    <a:pt x="110" y="215"/>
                  </a:lnTo>
                  <a:lnTo>
                    <a:pt x="114" y="211"/>
                  </a:lnTo>
                  <a:lnTo>
                    <a:pt x="114" y="211"/>
                  </a:lnTo>
                  <a:lnTo>
                    <a:pt x="118" y="211"/>
                  </a:lnTo>
                  <a:lnTo>
                    <a:pt x="118" y="207"/>
                  </a:lnTo>
                  <a:lnTo>
                    <a:pt x="118" y="207"/>
                  </a:lnTo>
                  <a:lnTo>
                    <a:pt x="118" y="203"/>
                  </a:lnTo>
                  <a:lnTo>
                    <a:pt x="122" y="199"/>
                  </a:lnTo>
                  <a:lnTo>
                    <a:pt x="122" y="195"/>
                  </a:lnTo>
                  <a:lnTo>
                    <a:pt x="122" y="195"/>
                  </a:lnTo>
                  <a:lnTo>
                    <a:pt x="125" y="195"/>
                  </a:lnTo>
                  <a:lnTo>
                    <a:pt x="125" y="191"/>
                  </a:lnTo>
                  <a:lnTo>
                    <a:pt x="129" y="191"/>
                  </a:lnTo>
                  <a:lnTo>
                    <a:pt x="133" y="191"/>
                  </a:lnTo>
                  <a:lnTo>
                    <a:pt x="133" y="191"/>
                  </a:lnTo>
                  <a:lnTo>
                    <a:pt x="141" y="195"/>
                  </a:lnTo>
                  <a:lnTo>
                    <a:pt x="145" y="195"/>
                  </a:lnTo>
                  <a:lnTo>
                    <a:pt x="149" y="195"/>
                  </a:lnTo>
                  <a:lnTo>
                    <a:pt x="153" y="195"/>
                  </a:lnTo>
                  <a:lnTo>
                    <a:pt x="153" y="195"/>
                  </a:lnTo>
                  <a:lnTo>
                    <a:pt x="153" y="191"/>
                  </a:lnTo>
                  <a:lnTo>
                    <a:pt x="157" y="188"/>
                  </a:lnTo>
                  <a:lnTo>
                    <a:pt x="157" y="184"/>
                  </a:lnTo>
                  <a:lnTo>
                    <a:pt x="157" y="184"/>
                  </a:lnTo>
                  <a:lnTo>
                    <a:pt x="157" y="180"/>
                  </a:lnTo>
                  <a:lnTo>
                    <a:pt x="157" y="176"/>
                  </a:lnTo>
                  <a:lnTo>
                    <a:pt x="153" y="176"/>
                  </a:lnTo>
                  <a:lnTo>
                    <a:pt x="153" y="172"/>
                  </a:lnTo>
                  <a:lnTo>
                    <a:pt x="153" y="172"/>
                  </a:lnTo>
                  <a:lnTo>
                    <a:pt x="157" y="172"/>
                  </a:lnTo>
                  <a:lnTo>
                    <a:pt x="157" y="168"/>
                  </a:lnTo>
                  <a:lnTo>
                    <a:pt x="157" y="168"/>
                  </a:lnTo>
                  <a:lnTo>
                    <a:pt x="157" y="168"/>
                  </a:lnTo>
                  <a:lnTo>
                    <a:pt x="153" y="164"/>
                  </a:lnTo>
                  <a:lnTo>
                    <a:pt x="149" y="160"/>
                  </a:lnTo>
                  <a:lnTo>
                    <a:pt x="149" y="160"/>
                  </a:lnTo>
                  <a:lnTo>
                    <a:pt x="149" y="160"/>
                  </a:lnTo>
                  <a:lnTo>
                    <a:pt x="149" y="156"/>
                  </a:lnTo>
                  <a:lnTo>
                    <a:pt x="149" y="156"/>
                  </a:lnTo>
                  <a:lnTo>
                    <a:pt x="149" y="156"/>
                  </a:lnTo>
                  <a:lnTo>
                    <a:pt x="149" y="152"/>
                  </a:lnTo>
                  <a:lnTo>
                    <a:pt x="149" y="152"/>
                  </a:lnTo>
                  <a:lnTo>
                    <a:pt x="145" y="152"/>
                  </a:lnTo>
                  <a:lnTo>
                    <a:pt x="145" y="152"/>
                  </a:lnTo>
                  <a:lnTo>
                    <a:pt x="149" y="152"/>
                  </a:lnTo>
                  <a:lnTo>
                    <a:pt x="153" y="152"/>
                  </a:lnTo>
                  <a:lnTo>
                    <a:pt x="157" y="148"/>
                  </a:lnTo>
                  <a:lnTo>
                    <a:pt x="161" y="148"/>
                  </a:lnTo>
                  <a:lnTo>
                    <a:pt x="161" y="148"/>
                  </a:lnTo>
                  <a:lnTo>
                    <a:pt x="161" y="148"/>
                  </a:lnTo>
                  <a:lnTo>
                    <a:pt x="161" y="148"/>
                  </a:lnTo>
                  <a:lnTo>
                    <a:pt x="161" y="145"/>
                  </a:lnTo>
                  <a:lnTo>
                    <a:pt x="161" y="145"/>
                  </a:lnTo>
                  <a:lnTo>
                    <a:pt x="168" y="141"/>
                  </a:lnTo>
                  <a:lnTo>
                    <a:pt x="168" y="141"/>
                  </a:lnTo>
                  <a:lnTo>
                    <a:pt x="176" y="137"/>
                  </a:lnTo>
                  <a:lnTo>
                    <a:pt x="176" y="137"/>
                  </a:lnTo>
                  <a:lnTo>
                    <a:pt x="180" y="137"/>
                  </a:lnTo>
                  <a:lnTo>
                    <a:pt x="180" y="137"/>
                  </a:lnTo>
                  <a:lnTo>
                    <a:pt x="184" y="137"/>
                  </a:lnTo>
                  <a:lnTo>
                    <a:pt x="184" y="137"/>
                  </a:lnTo>
                  <a:lnTo>
                    <a:pt x="188" y="141"/>
                  </a:lnTo>
                  <a:lnTo>
                    <a:pt x="188" y="141"/>
                  </a:lnTo>
                  <a:lnTo>
                    <a:pt x="188" y="141"/>
                  </a:lnTo>
                  <a:lnTo>
                    <a:pt x="192" y="137"/>
                  </a:lnTo>
                  <a:lnTo>
                    <a:pt x="192" y="137"/>
                  </a:lnTo>
                  <a:lnTo>
                    <a:pt x="196" y="137"/>
                  </a:lnTo>
                  <a:lnTo>
                    <a:pt x="196" y="141"/>
                  </a:lnTo>
                  <a:lnTo>
                    <a:pt x="196" y="141"/>
                  </a:lnTo>
                  <a:lnTo>
                    <a:pt x="200" y="148"/>
                  </a:lnTo>
                  <a:lnTo>
                    <a:pt x="200" y="152"/>
                  </a:lnTo>
                  <a:lnTo>
                    <a:pt x="204" y="152"/>
                  </a:lnTo>
                  <a:lnTo>
                    <a:pt x="204" y="152"/>
                  </a:lnTo>
                  <a:lnTo>
                    <a:pt x="204" y="152"/>
                  </a:lnTo>
                  <a:lnTo>
                    <a:pt x="204" y="152"/>
                  </a:lnTo>
                  <a:lnTo>
                    <a:pt x="208" y="156"/>
                  </a:lnTo>
                  <a:lnTo>
                    <a:pt x="208" y="152"/>
                  </a:lnTo>
                  <a:lnTo>
                    <a:pt x="208" y="152"/>
                  </a:lnTo>
                  <a:lnTo>
                    <a:pt x="208" y="152"/>
                  </a:lnTo>
                  <a:lnTo>
                    <a:pt x="208" y="152"/>
                  </a:lnTo>
                  <a:lnTo>
                    <a:pt x="204" y="152"/>
                  </a:lnTo>
                  <a:lnTo>
                    <a:pt x="204" y="148"/>
                  </a:lnTo>
                  <a:lnTo>
                    <a:pt x="204" y="148"/>
                  </a:lnTo>
                  <a:lnTo>
                    <a:pt x="204" y="148"/>
                  </a:lnTo>
                  <a:lnTo>
                    <a:pt x="208" y="152"/>
                  </a:lnTo>
                  <a:lnTo>
                    <a:pt x="208" y="152"/>
                  </a:lnTo>
                  <a:lnTo>
                    <a:pt x="208" y="152"/>
                  </a:lnTo>
                  <a:lnTo>
                    <a:pt x="208" y="148"/>
                  </a:lnTo>
                  <a:lnTo>
                    <a:pt x="211" y="148"/>
                  </a:lnTo>
                  <a:lnTo>
                    <a:pt x="211" y="148"/>
                  </a:lnTo>
                  <a:lnTo>
                    <a:pt x="211" y="148"/>
                  </a:lnTo>
                  <a:lnTo>
                    <a:pt x="211" y="148"/>
                  </a:lnTo>
                  <a:lnTo>
                    <a:pt x="211" y="148"/>
                  </a:lnTo>
                  <a:lnTo>
                    <a:pt x="211" y="145"/>
                  </a:lnTo>
                  <a:lnTo>
                    <a:pt x="208" y="145"/>
                  </a:lnTo>
                  <a:lnTo>
                    <a:pt x="208" y="145"/>
                  </a:lnTo>
                  <a:lnTo>
                    <a:pt x="204" y="145"/>
                  </a:lnTo>
                  <a:lnTo>
                    <a:pt x="208" y="145"/>
                  </a:lnTo>
                  <a:lnTo>
                    <a:pt x="208" y="141"/>
                  </a:lnTo>
                  <a:lnTo>
                    <a:pt x="208" y="141"/>
                  </a:lnTo>
                  <a:lnTo>
                    <a:pt x="208" y="137"/>
                  </a:lnTo>
                  <a:lnTo>
                    <a:pt x="208" y="137"/>
                  </a:lnTo>
                  <a:lnTo>
                    <a:pt x="208" y="133"/>
                  </a:lnTo>
                  <a:lnTo>
                    <a:pt x="204" y="133"/>
                  </a:lnTo>
                  <a:lnTo>
                    <a:pt x="200" y="129"/>
                  </a:lnTo>
                  <a:lnTo>
                    <a:pt x="200" y="129"/>
                  </a:lnTo>
                  <a:lnTo>
                    <a:pt x="200" y="129"/>
                  </a:lnTo>
                  <a:lnTo>
                    <a:pt x="200" y="129"/>
                  </a:lnTo>
                  <a:lnTo>
                    <a:pt x="200" y="125"/>
                  </a:lnTo>
                  <a:lnTo>
                    <a:pt x="196" y="121"/>
                  </a:lnTo>
                  <a:lnTo>
                    <a:pt x="192" y="121"/>
                  </a:lnTo>
                  <a:lnTo>
                    <a:pt x="200" y="121"/>
                  </a:lnTo>
                  <a:lnTo>
                    <a:pt x="204" y="129"/>
                  </a:lnTo>
                  <a:lnTo>
                    <a:pt x="211" y="129"/>
                  </a:lnTo>
                  <a:lnTo>
                    <a:pt x="211" y="125"/>
                  </a:lnTo>
                  <a:lnTo>
                    <a:pt x="211" y="121"/>
                  </a:lnTo>
                  <a:lnTo>
                    <a:pt x="211" y="121"/>
                  </a:lnTo>
                  <a:lnTo>
                    <a:pt x="208" y="121"/>
                  </a:lnTo>
                  <a:lnTo>
                    <a:pt x="211" y="121"/>
                  </a:lnTo>
                  <a:lnTo>
                    <a:pt x="211" y="121"/>
                  </a:lnTo>
                  <a:lnTo>
                    <a:pt x="211" y="121"/>
                  </a:lnTo>
                  <a:lnTo>
                    <a:pt x="211" y="121"/>
                  </a:lnTo>
                  <a:lnTo>
                    <a:pt x="211" y="117"/>
                  </a:lnTo>
                  <a:lnTo>
                    <a:pt x="211" y="117"/>
                  </a:lnTo>
                  <a:lnTo>
                    <a:pt x="211" y="113"/>
                  </a:lnTo>
                  <a:lnTo>
                    <a:pt x="208" y="113"/>
                  </a:lnTo>
                  <a:lnTo>
                    <a:pt x="208" y="113"/>
                  </a:lnTo>
                  <a:lnTo>
                    <a:pt x="208" y="109"/>
                  </a:lnTo>
                  <a:lnTo>
                    <a:pt x="208" y="109"/>
                  </a:lnTo>
                  <a:lnTo>
                    <a:pt x="200" y="109"/>
                  </a:lnTo>
                  <a:lnTo>
                    <a:pt x="200" y="109"/>
                  </a:lnTo>
                  <a:lnTo>
                    <a:pt x="200" y="106"/>
                  </a:lnTo>
                  <a:lnTo>
                    <a:pt x="200" y="106"/>
                  </a:lnTo>
                  <a:lnTo>
                    <a:pt x="204" y="106"/>
                  </a:lnTo>
                  <a:lnTo>
                    <a:pt x="204" y="106"/>
                  </a:lnTo>
                  <a:lnTo>
                    <a:pt x="204" y="102"/>
                  </a:lnTo>
                  <a:lnTo>
                    <a:pt x="200" y="102"/>
                  </a:lnTo>
                  <a:lnTo>
                    <a:pt x="200" y="102"/>
                  </a:lnTo>
                  <a:lnTo>
                    <a:pt x="204" y="102"/>
                  </a:lnTo>
                  <a:lnTo>
                    <a:pt x="204" y="102"/>
                  </a:lnTo>
                  <a:lnTo>
                    <a:pt x="204" y="102"/>
                  </a:lnTo>
                  <a:lnTo>
                    <a:pt x="204" y="98"/>
                  </a:lnTo>
                  <a:lnTo>
                    <a:pt x="204" y="98"/>
                  </a:lnTo>
                  <a:lnTo>
                    <a:pt x="196" y="98"/>
                  </a:lnTo>
                  <a:lnTo>
                    <a:pt x="200" y="102"/>
                  </a:lnTo>
                  <a:lnTo>
                    <a:pt x="200" y="102"/>
                  </a:lnTo>
                  <a:lnTo>
                    <a:pt x="200" y="102"/>
                  </a:lnTo>
                  <a:lnTo>
                    <a:pt x="196" y="102"/>
                  </a:lnTo>
                  <a:lnTo>
                    <a:pt x="196" y="102"/>
                  </a:lnTo>
                  <a:lnTo>
                    <a:pt x="196" y="102"/>
                  </a:lnTo>
                  <a:lnTo>
                    <a:pt x="196" y="102"/>
                  </a:lnTo>
                  <a:lnTo>
                    <a:pt x="196" y="98"/>
                  </a:lnTo>
                  <a:lnTo>
                    <a:pt x="192" y="98"/>
                  </a:lnTo>
                  <a:lnTo>
                    <a:pt x="188" y="94"/>
                  </a:lnTo>
                  <a:lnTo>
                    <a:pt x="200" y="94"/>
                  </a:lnTo>
                  <a:lnTo>
                    <a:pt x="200" y="90"/>
                  </a:lnTo>
                  <a:lnTo>
                    <a:pt x="200" y="90"/>
                  </a:lnTo>
                  <a:lnTo>
                    <a:pt x="200" y="90"/>
                  </a:lnTo>
                  <a:lnTo>
                    <a:pt x="200" y="90"/>
                  </a:lnTo>
                  <a:lnTo>
                    <a:pt x="196" y="90"/>
                  </a:lnTo>
                  <a:lnTo>
                    <a:pt x="196" y="94"/>
                  </a:lnTo>
                  <a:lnTo>
                    <a:pt x="196" y="94"/>
                  </a:lnTo>
                  <a:lnTo>
                    <a:pt x="196" y="90"/>
                  </a:lnTo>
                  <a:lnTo>
                    <a:pt x="196" y="90"/>
                  </a:lnTo>
                  <a:lnTo>
                    <a:pt x="196" y="90"/>
                  </a:lnTo>
                  <a:lnTo>
                    <a:pt x="192" y="86"/>
                  </a:lnTo>
                  <a:lnTo>
                    <a:pt x="192" y="86"/>
                  </a:lnTo>
                  <a:lnTo>
                    <a:pt x="192" y="86"/>
                  </a:lnTo>
                  <a:lnTo>
                    <a:pt x="188" y="86"/>
                  </a:lnTo>
                  <a:lnTo>
                    <a:pt x="168" y="78"/>
                  </a:lnTo>
                  <a:lnTo>
                    <a:pt x="165" y="78"/>
                  </a:lnTo>
                  <a:lnTo>
                    <a:pt x="165" y="78"/>
                  </a:lnTo>
                  <a:lnTo>
                    <a:pt x="176" y="78"/>
                  </a:lnTo>
                  <a:lnTo>
                    <a:pt x="180" y="82"/>
                  </a:lnTo>
                  <a:lnTo>
                    <a:pt x="192" y="82"/>
                  </a:lnTo>
                  <a:lnTo>
                    <a:pt x="192" y="82"/>
                  </a:lnTo>
                  <a:lnTo>
                    <a:pt x="196" y="82"/>
                  </a:lnTo>
                  <a:lnTo>
                    <a:pt x="196" y="82"/>
                  </a:lnTo>
                  <a:lnTo>
                    <a:pt x="196" y="82"/>
                  </a:lnTo>
                  <a:lnTo>
                    <a:pt x="196" y="78"/>
                  </a:lnTo>
                  <a:lnTo>
                    <a:pt x="196" y="78"/>
                  </a:lnTo>
                  <a:lnTo>
                    <a:pt x="200" y="78"/>
                  </a:lnTo>
                  <a:lnTo>
                    <a:pt x="200" y="74"/>
                  </a:lnTo>
                  <a:lnTo>
                    <a:pt x="204" y="74"/>
                  </a:lnTo>
                  <a:lnTo>
                    <a:pt x="200" y="70"/>
                  </a:lnTo>
                  <a:lnTo>
                    <a:pt x="204" y="70"/>
                  </a:lnTo>
                  <a:lnTo>
                    <a:pt x="208" y="70"/>
                  </a:lnTo>
                  <a:lnTo>
                    <a:pt x="208" y="66"/>
                  </a:lnTo>
                  <a:lnTo>
                    <a:pt x="204" y="63"/>
                  </a:lnTo>
                  <a:lnTo>
                    <a:pt x="200" y="63"/>
                  </a:lnTo>
                  <a:lnTo>
                    <a:pt x="200" y="63"/>
                  </a:lnTo>
                  <a:lnTo>
                    <a:pt x="200" y="63"/>
                  </a:lnTo>
                  <a:lnTo>
                    <a:pt x="200" y="59"/>
                  </a:lnTo>
                  <a:lnTo>
                    <a:pt x="196" y="63"/>
                  </a:lnTo>
                  <a:lnTo>
                    <a:pt x="196" y="59"/>
                  </a:lnTo>
                  <a:lnTo>
                    <a:pt x="196" y="59"/>
                  </a:lnTo>
                  <a:lnTo>
                    <a:pt x="196" y="59"/>
                  </a:lnTo>
                  <a:lnTo>
                    <a:pt x="196" y="59"/>
                  </a:lnTo>
                  <a:lnTo>
                    <a:pt x="192" y="59"/>
                  </a:lnTo>
                  <a:lnTo>
                    <a:pt x="192" y="55"/>
                  </a:lnTo>
                  <a:lnTo>
                    <a:pt x="192" y="51"/>
                  </a:lnTo>
                  <a:lnTo>
                    <a:pt x="192" y="51"/>
                  </a:lnTo>
                  <a:lnTo>
                    <a:pt x="188" y="51"/>
                  </a:lnTo>
                  <a:lnTo>
                    <a:pt x="188" y="51"/>
                  </a:lnTo>
                  <a:lnTo>
                    <a:pt x="188" y="55"/>
                  </a:lnTo>
                  <a:lnTo>
                    <a:pt x="188" y="55"/>
                  </a:lnTo>
                  <a:lnTo>
                    <a:pt x="188" y="55"/>
                  </a:lnTo>
                  <a:lnTo>
                    <a:pt x="184" y="55"/>
                  </a:lnTo>
                  <a:lnTo>
                    <a:pt x="180" y="51"/>
                  </a:lnTo>
                  <a:lnTo>
                    <a:pt x="180" y="51"/>
                  </a:lnTo>
                  <a:lnTo>
                    <a:pt x="176" y="51"/>
                  </a:lnTo>
                  <a:lnTo>
                    <a:pt x="168" y="55"/>
                  </a:lnTo>
                  <a:lnTo>
                    <a:pt x="165" y="51"/>
                  </a:lnTo>
                  <a:lnTo>
                    <a:pt x="161" y="51"/>
                  </a:lnTo>
                  <a:lnTo>
                    <a:pt x="161" y="51"/>
                  </a:lnTo>
                  <a:lnTo>
                    <a:pt x="161" y="51"/>
                  </a:lnTo>
                  <a:lnTo>
                    <a:pt x="161" y="55"/>
                  </a:lnTo>
                  <a:lnTo>
                    <a:pt x="161" y="59"/>
                  </a:lnTo>
                  <a:lnTo>
                    <a:pt x="161" y="59"/>
                  </a:lnTo>
                  <a:lnTo>
                    <a:pt x="157" y="63"/>
                  </a:lnTo>
                  <a:lnTo>
                    <a:pt x="157" y="63"/>
                  </a:lnTo>
                  <a:lnTo>
                    <a:pt x="157" y="63"/>
                  </a:lnTo>
                  <a:lnTo>
                    <a:pt x="157" y="59"/>
                  </a:lnTo>
                  <a:lnTo>
                    <a:pt x="157" y="59"/>
                  </a:lnTo>
                  <a:lnTo>
                    <a:pt x="153" y="55"/>
                  </a:lnTo>
                  <a:lnTo>
                    <a:pt x="153" y="55"/>
                  </a:lnTo>
                  <a:lnTo>
                    <a:pt x="153" y="55"/>
                  </a:lnTo>
                  <a:lnTo>
                    <a:pt x="149" y="55"/>
                  </a:lnTo>
                  <a:lnTo>
                    <a:pt x="149" y="55"/>
                  </a:lnTo>
                  <a:lnTo>
                    <a:pt x="149" y="59"/>
                  </a:lnTo>
                  <a:lnTo>
                    <a:pt x="149" y="59"/>
                  </a:lnTo>
                  <a:lnTo>
                    <a:pt x="141" y="59"/>
                  </a:lnTo>
                  <a:lnTo>
                    <a:pt x="141" y="59"/>
                  </a:lnTo>
                  <a:lnTo>
                    <a:pt x="141" y="59"/>
                  </a:lnTo>
                  <a:lnTo>
                    <a:pt x="141" y="59"/>
                  </a:lnTo>
                  <a:lnTo>
                    <a:pt x="137" y="59"/>
                  </a:lnTo>
                  <a:lnTo>
                    <a:pt x="137" y="59"/>
                  </a:lnTo>
                  <a:lnTo>
                    <a:pt x="137" y="59"/>
                  </a:lnTo>
                  <a:lnTo>
                    <a:pt x="137" y="59"/>
                  </a:lnTo>
                  <a:lnTo>
                    <a:pt x="141" y="59"/>
                  </a:lnTo>
                  <a:lnTo>
                    <a:pt x="145" y="55"/>
                  </a:lnTo>
                  <a:lnTo>
                    <a:pt x="145" y="55"/>
                  </a:lnTo>
                  <a:lnTo>
                    <a:pt x="145" y="55"/>
                  </a:lnTo>
                  <a:lnTo>
                    <a:pt x="141" y="51"/>
                  </a:lnTo>
                  <a:lnTo>
                    <a:pt x="141" y="51"/>
                  </a:lnTo>
                  <a:lnTo>
                    <a:pt x="141" y="51"/>
                  </a:lnTo>
                  <a:lnTo>
                    <a:pt x="188" y="47"/>
                  </a:lnTo>
                  <a:lnTo>
                    <a:pt x="188" y="47"/>
                  </a:lnTo>
                  <a:lnTo>
                    <a:pt x="184" y="43"/>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3" name="Freeform 14"/>
            <p:cNvSpPr>
              <a:spLocks/>
            </p:cNvSpPr>
            <p:nvPr/>
          </p:nvSpPr>
          <p:spPr bwMode="auto">
            <a:xfrm>
              <a:off x="2505075" y="3602038"/>
              <a:ext cx="279400" cy="223838"/>
            </a:xfrm>
            <a:custGeom>
              <a:avLst/>
              <a:gdLst>
                <a:gd name="T0" fmla="*/ 168 w 176"/>
                <a:gd name="T1" fmla="*/ 71 h 141"/>
                <a:gd name="T2" fmla="*/ 172 w 176"/>
                <a:gd name="T3" fmla="*/ 75 h 141"/>
                <a:gd name="T4" fmla="*/ 172 w 176"/>
                <a:gd name="T5" fmla="*/ 78 h 141"/>
                <a:gd name="T6" fmla="*/ 172 w 176"/>
                <a:gd name="T7" fmla="*/ 82 h 141"/>
                <a:gd name="T8" fmla="*/ 168 w 176"/>
                <a:gd name="T9" fmla="*/ 86 h 141"/>
                <a:gd name="T10" fmla="*/ 172 w 176"/>
                <a:gd name="T11" fmla="*/ 90 h 141"/>
                <a:gd name="T12" fmla="*/ 164 w 176"/>
                <a:gd name="T13" fmla="*/ 86 h 141"/>
                <a:gd name="T14" fmla="*/ 164 w 176"/>
                <a:gd name="T15" fmla="*/ 90 h 141"/>
                <a:gd name="T16" fmla="*/ 164 w 176"/>
                <a:gd name="T17" fmla="*/ 98 h 141"/>
                <a:gd name="T18" fmla="*/ 156 w 176"/>
                <a:gd name="T19" fmla="*/ 102 h 141"/>
                <a:gd name="T20" fmla="*/ 156 w 176"/>
                <a:gd name="T21" fmla="*/ 114 h 141"/>
                <a:gd name="T22" fmla="*/ 140 w 176"/>
                <a:gd name="T23" fmla="*/ 118 h 141"/>
                <a:gd name="T24" fmla="*/ 133 w 176"/>
                <a:gd name="T25" fmla="*/ 114 h 141"/>
                <a:gd name="T26" fmla="*/ 136 w 176"/>
                <a:gd name="T27" fmla="*/ 118 h 141"/>
                <a:gd name="T28" fmla="*/ 136 w 176"/>
                <a:gd name="T29" fmla="*/ 121 h 141"/>
                <a:gd name="T30" fmla="*/ 144 w 176"/>
                <a:gd name="T31" fmla="*/ 121 h 141"/>
                <a:gd name="T32" fmla="*/ 140 w 176"/>
                <a:gd name="T33" fmla="*/ 129 h 141"/>
                <a:gd name="T34" fmla="*/ 129 w 176"/>
                <a:gd name="T35" fmla="*/ 133 h 141"/>
                <a:gd name="T36" fmla="*/ 133 w 176"/>
                <a:gd name="T37" fmla="*/ 137 h 141"/>
                <a:gd name="T38" fmla="*/ 109 w 176"/>
                <a:gd name="T39" fmla="*/ 137 h 141"/>
                <a:gd name="T40" fmla="*/ 82 w 176"/>
                <a:gd name="T41" fmla="*/ 137 h 141"/>
                <a:gd name="T42" fmla="*/ 78 w 176"/>
                <a:gd name="T43" fmla="*/ 129 h 141"/>
                <a:gd name="T44" fmla="*/ 66 w 176"/>
                <a:gd name="T45" fmla="*/ 121 h 141"/>
                <a:gd name="T46" fmla="*/ 27 w 176"/>
                <a:gd name="T47" fmla="*/ 98 h 141"/>
                <a:gd name="T48" fmla="*/ 19 w 176"/>
                <a:gd name="T49" fmla="*/ 98 h 141"/>
                <a:gd name="T50" fmla="*/ 15 w 176"/>
                <a:gd name="T51" fmla="*/ 102 h 141"/>
                <a:gd name="T52" fmla="*/ 0 w 176"/>
                <a:gd name="T53" fmla="*/ 98 h 141"/>
                <a:gd name="T54" fmla="*/ 0 w 176"/>
                <a:gd name="T55" fmla="*/ 90 h 141"/>
                <a:gd name="T56" fmla="*/ 7 w 176"/>
                <a:gd name="T57" fmla="*/ 82 h 141"/>
                <a:gd name="T58" fmla="*/ 11 w 176"/>
                <a:gd name="T59" fmla="*/ 78 h 141"/>
                <a:gd name="T60" fmla="*/ 4 w 176"/>
                <a:gd name="T61" fmla="*/ 67 h 141"/>
                <a:gd name="T62" fmla="*/ 15 w 176"/>
                <a:gd name="T63" fmla="*/ 59 h 141"/>
                <a:gd name="T64" fmla="*/ 11 w 176"/>
                <a:gd name="T65" fmla="*/ 51 h 141"/>
                <a:gd name="T66" fmla="*/ 19 w 176"/>
                <a:gd name="T67" fmla="*/ 36 h 141"/>
                <a:gd name="T68" fmla="*/ 31 w 176"/>
                <a:gd name="T69" fmla="*/ 36 h 141"/>
                <a:gd name="T70" fmla="*/ 43 w 176"/>
                <a:gd name="T71" fmla="*/ 28 h 141"/>
                <a:gd name="T72" fmla="*/ 43 w 176"/>
                <a:gd name="T73" fmla="*/ 24 h 141"/>
                <a:gd name="T74" fmla="*/ 39 w 176"/>
                <a:gd name="T75" fmla="*/ 20 h 141"/>
                <a:gd name="T76" fmla="*/ 54 w 176"/>
                <a:gd name="T77" fmla="*/ 12 h 141"/>
                <a:gd name="T78" fmla="*/ 58 w 176"/>
                <a:gd name="T79" fmla="*/ 12 h 141"/>
                <a:gd name="T80" fmla="*/ 62 w 176"/>
                <a:gd name="T81" fmla="*/ 12 h 141"/>
                <a:gd name="T82" fmla="*/ 70 w 176"/>
                <a:gd name="T83" fmla="*/ 4 h 141"/>
                <a:gd name="T84" fmla="*/ 86 w 176"/>
                <a:gd name="T85" fmla="*/ 16 h 141"/>
                <a:gd name="T86" fmla="*/ 90 w 176"/>
                <a:gd name="T87" fmla="*/ 16 h 141"/>
                <a:gd name="T88" fmla="*/ 86 w 176"/>
                <a:gd name="T89" fmla="*/ 12 h 141"/>
                <a:gd name="T90" fmla="*/ 70 w 176"/>
                <a:gd name="T91" fmla="*/ 4 h 141"/>
                <a:gd name="T92" fmla="*/ 74 w 176"/>
                <a:gd name="T93" fmla="*/ 4 h 141"/>
                <a:gd name="T94" fmla="*/ 82 w 176"/>
                <a:gd name="T95" fmla="*/ 0 h 141"/>
                <a:gd name="T96" fmla="*/ 93 w 176"/>
                <a:gd name="T97" fmla="*/ 4 h 141"/>
                <a:gd name="T98" fmla="*/ 97 w 176"/>
                <a:gd name="T99" fmla="*/ 12 h 141"/>
                <a:gd name="T100" fmla="*/ 105 w 176"/>
                <a:gd name="T101" fmla="*/ 16 h 141"/>
                <a:gd name="T102" fmla="*/ 121 w 176"/>
                <a:gd name="T103" fmla="*/ 16 h 141"/>
                <a:gd name="T104" fmla="*/ 129 w 176"/>
                <a:gd name="T105" fmla="*/ 20 h 141"/>
                <a:gd name="T106" fmla="*/ 129 w 176"/>
                <a:gd name="T107" fmla="*/ 28 h 141"/>
                <a:gd name="T108" fmla="*/ 133 w 176"/>
                <a:gd name="T109" fmla="*/ 32 h 141"/>
                <a:gd name="T110" fmla="*/ 133 w 176"/>
                <a:gd name="T111" fmla="*/ 39 h 141"/>
                <a:gd name="T112" fmla="*/ 136 w 176"/>
                <a:gd name="T113" fmla="*/ 47 h 141"/>
                <a:gd name="T114" fmla="*/ 148 w 176"/>
                <a:gd name="T115" fmla="*/ 67 h 141"/>
                <a:gd name="T116" fmla="*/ 160 w 176"/>
                <a:gd name="T117"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41">
                  <a:moveTo>
                    <a:pt x="164" y="71"/>
                  </a:moveTo>
                  <a:lnTo>
                    <a:pt x="164" y="71"/>
                  </a:lnTo>
                  <a:lnTo>
                    <a:pt x="164" y="71"/>
                  </a:lnTo>
                  <a:lnTo>
                    <a:pt x="168" y="71"/>
                  </a:lnTo>
                  <a:lnTo>
                    <a:pt x="168" y="75"/>
                  </a:lnTo>
                  <a:lnTo>
                    <a:pt x="168" y="75"/>
                  </a:lnTo>
                  <a:lnTo>
                    <a:pt x="168" y="75"/>
                  </a:lnTo>
                  <a:lnTo>
                    <a:pt x="172" y="75"/>
                  </a:lnTo>
                  <a:lnTo>
                    <a:pt x="172" y="75"/>
                  </a:lnTo>
                  <a:lnTo>
                    <a:pt x="172" y="75"/>
                  </a:lnTo>
                  <a:lnTo>
                    <a:pt x="172" y="75"/>
                  </a:lnTo>
                  <a:lnTo>
                    <a:pt x="172" y="78"/>
                  </a:lnTo>
                  <a:lnTo>
                    <a:pt x="172" y="78"/>
                  </a:lnTo>
                  <a:lnTo>
                    <a:pt x="176" y="78"/>
                  </a:lnTo>
                  <a:lnTo>
                    <a:pt x="176" y="82"/>
                  </a:lnTo>
                  <a:lnTo>
                    <a:pt x="172" y="82"/>
                  </a:lnTo>
                  <a:lnTo>
                    <a:pt x="172" y="82"/>
                  </a:lnTo>
                  <a:lnTo>
                    <a:pt x="168" y="82"/>
                  </a:lnTo>
                  <a:lnTo>
                    <a:pt x="168" y="82"/>
                  </a:lnTo>
                  <a:lnTo>
                    <a:pt x="168" y="86"/>
                  </a:lnTo>
                  <a:lnTo>
                    <a:pt x="172" y="86"/>
                  </a:lnTo>
                  <a:lnTo>
                    <a:pt x="172" y="86"/>
                  </a:lnTo>
                  <a:lnTo>
                    <a:pt x="172" y="90"/>
                  </a:lnTo>
                  <a:lnTo>
                    <a:pt x="172" y="90"/>
                  </a:lnTo>
                  <a:lnTo>
                    <a:pt x="172" y="90"/>
                  </a:lnTo>
                  <a:lnTo>
                    <a:pt x="172" y="90"/>
                  </a:lnTo>
                  <a:lnTo>
                    <a:pt x="172" y="90"/>
                  </a:lnTo>
                  <a:lnTo>
                    <a:pt x="164" y="86"/>
                  </a:lnTo>
                  <a:lnTo>
                    <a:pt x="160" y="86"/>
                  </a:lnTo>
                  <a:lnTo>
                    <a:pt x="160" y="86"/>
                  </a:lnTo>
                  <a:lnTo>
                    <a:pt x="164" y="86"/>
                  </a:lnTo>
                  <a:lnTo>
                    <a:pt x="164" y="90"/>
                  </a:lnTo>
                  <a:lnTo>
                    <a:pt x="164" y="94"/>
                  </a:lnTo>
                  <a:lnTo>
                    <a:pt x="164" y="98"/>
                  </a:lnTo>
                  <a:lnTo>
                    <a:pt x="164" y="98"/>
                  </a:lnTo>
                  <a:lnTo>
                    <a:pt x="164" y="98"/>
                  </a:lnTo>
                  <a:lnTo>
                    <a:pt x="164" y="98"/>
                  </a:lnTo>
                  <a:lnTo>
                    <a:pt x="168" y="102"/>
                  </a:lnTo>
                  <a:lnTo>
                    <a:pt x="164" y="102"/>
                  </a:lnTo>
                  <a:lnTo>
                    <a:pt x="156" y="102"/>
                  </a:lnTo>
                  <a:lnTo>
                    <a:pt x="160" y="106"/>
                  </a:lnTo>
                  <a:lnTo>
                    <a:pt x="160" y="110"/>
                  </a:lnTo>
                  <a:lnTo>
                    <a:pt x="160" y="110"/>
                  </a:lnTo>
                  <a:lnTo>
                    <a:pt x="156" y="114"/>
                  </a:lnTo>
                  <a:lnTo>
                    <a:pt x="152" y="114"/>
                  </a:lnTo>
                  <a:lnTo>
                    <a:pt x="152" y="118"/>
                  </a:lnTo>
                  <a:lnTo>
                    <a:pt x="144" y="118"/>
                  </a:lnTo>
                  <a:lnTo>
                    <a:pt x="140" y="118"/>
                  </a:lnTo>
                  <a:lnTo>
                    <a:pt x="140" y="118"/>
                  </a:lnTo>
                  <a:lnTo>
                    <a:pt x="136" y="114"/>
                  </a:lnTo>
                  <a:lnTo>
                    <a:pt x="136" y="114"/>
                  </a:lnTo>
                  <a:lnTo>
                    <a:pt x="133" y="114"/>
                  </a:lnTo>
                  <a:lnTo>
                    <a:pt x="133" y="118"/>
                  </a:lnTo>
                  <a:lnTo>
                    <a:pt x="129" y="118"/>
                  </a:lnTo>
                  <a:lnTo>
                    <a:pt x="133" y="118"/>
                  </a:lnTo>
                  <a:lnTo>
                    <a:pt x="136" y="118"/>
                  </a:lnTo>
                  <a:lnTo>
                    <a:pt x="136" y="118"/>
                  </a:lnTo>
                  <a:lnTo>
                    <a:pt x="136" y="121"/>
                  </a:lnTo>
                  <a:lnTo>
                    <a:pt x="136" y="121"/>
                  </a:lnTo>
                  <a:lnTo>
                    <a:pt x="136" y="121"/>
                  </a:lnTo>
                  <a:lnTo>
                    <a:pt x="136" y="125"/>
                  </a:lnTo>
                  <a:lnTo>
                    <a:pt x="136" y="125"/>
                  </a:lnTo>
                  <a:lnTo>
                    <a:pt x="140" y="121"/>
                  </a:lnTo>
                  <a:lnTo>
                    <a:pt x="144" y="121"/>
                  </a:lnTo>
                  <a:lnTo>
                    <a:pt x="144" y="125"/>
                  </a:lnTo>
                  <a:lnTo>
                    <a:pt x="140" y="125"/>
                  </a:lnTo>
                  <a:lnTo>
                    <a:pt x="140" y="129"/>
                  </a:lnTo>
                  <a:lnTo>
                    <a:pt x="140" y="129"/>
                  </a:lnTo>
                  <a:lnTo>
                    <a:pt x="136" y="129"/>
                  </a:lnTo>
                  <a:lnTo>
                    <a:pt x="133" y="129"/>
                  </a:lnTo>
                  <a:lnTo>
                    <a:pt x="129" y="129"/>
                  </a:lnTo>
                  <a:lnTo>
                    <a:pt x="129" y="133"/>
                  </a:lnTo>
                  <a:lnTo>
                    <a:pt x="133" y="133"/>
                  </a:lnTo>
                  <a:lnTo>
                    <a:pt x="133" y="133"/>
                  </a:lnTo>
                  <a:lnTo>
                    <a:pt x="136" y="137"/>
                  </a:lnTo>
                  <a:lnTo>
                    <a:pt x="133" y="137"/>
                  </a:lnTo>
                  <a:lnTo>
                    <a:pt x="129" y="141"/>
                  </a:lnTo>
                  <a:lnTo>
                    <a:pt x="113" y="141"/>
                  </a:lnTo>
                  <a:lnTo>
                    <a:pt x="113" y="141"/>
                  </a:lnTo>
                  <a:lnTo>
                    <a:pt x="109" y="137"/>
                  </a:lnTo>
                  <a:lnTo>
                    <a:pt x="105" y="137"/>
                  </a:lnTo>
                  <a:lnTo>
                    <a:pt x="97" y="133"/>
                  </a:lnTo>
                  <a:lnTo>
                    <a:pt x="82" y="137"/>
                  </a:lnTo>
                  <a:lnTo>
                    <a:pt x="82" y="137"/>
                  </a:lnTo>
                  <a:lnTo>
                    <a:pt x="82" y="137"/>
                  </a:lnTo>
                  <a:lnTo>
                    <a:pt x="78" y="133"/>
                  </a:lnTo>
                  <a:lnTo>
                    <a:pt x="78" y="133"/>
                  </a:lnTo>
                  <a:lnTo>
                    <a:pt x="78" y="129"/>
                  </a:lnTo>
                  <a:lnTo>
                    <a:pt x="74" y="129"/>
                  </a:lnTo>
                  <a:lnTo>
                    <a:pt x="70" y="125"/>
                  </a:lnTo>
                  <a:lnTo>
                    <a:pt x="70" y="121"/>
                  </a:lnTo>
                  <a:lnTo>
                    <a:pt x="66" y="121"/>
                  </a:lnTo>
                  <a:lnTo>
                    <a:pt x="66" y="118"/>
                  </a:lnTo>
                  <a:lnTo>
                    <a:pt x="47" y="110"/>
                  </a:lnTo>
                  <a:lnTo>
                    <a:pt x="43" y="106"/>
                  </a:lnTo>
                  <a:lnTo>
                    <a:pt x="27" y="98"/>
                  </a:lnTo>
                  <a:lnTo>
                    <a:pt x="23" y="98"/>
                  </a:lnTo>
                  <a:lnTo>
                    <a:pt x="19" y="94"/>
                  </a:lnTo>
                  <a:lnTo>
                    <a:pt x="19" y="98"/>
                  </a:lnTo>
                  <a:lnTo>
                    <a:pt x="19" y="98"/>
                  </a:lnTo>
                  <a:lnTo>
                    <a:pt x="15" y="98"/>
                  </a:lnTo>
                  <a:lnTo>
                    <a:pt x="15" y="98"/>
                  </a:lnTo>
                  <a:lnTo>
                    <a:pt x="15" y="102"/>
                  </a:lnTo>
                  <a:lnTo>
                    <a:pt x="15" y="102"/>
                  </a:lnTo>
                  <a:lnTo>
                    <a:pt x="15" y="106"/>
                  </a:lnTo>
                  <a:lnTo>
                    <a:pt x="7" y="102"/>
                  </a:lnTo>
                  <a:lnTo>
                    <a:pt x="4" y="98"/>
                  </a:lnTo>
                  <a:lnTo>
                    <a:pt x="0" y="98"/>
                  </a:lnTo>
                  <a:lnTo>
                    <a:pt x="0" y="94"/>
                  </a:lnTo>
                  <a:lnTo>
                    <a:pt x="0" y="94"/>
                  </a:lnTo>
                  <a:lnTo>
                    <a:pt x="0" y="94"/>
                  </a:lnTo>
                  <a:lnTo>
                    <a:pt x="0" y="90"/>
                  </a:lnTo>
                  <a:lnTo>
                    <a:pt x="4" y="86"/>
                  </a:lnTo>
                  <a:lnTo>
                    <a:pt x="4" y="86"/>
                  </a:lnTo>
                  <a:lnTo>
                    <a:pt x="4" y="82"/>
                  </a:lnTo>
                  <a:lnTo>
                    <a:pt x="7" y="82"/>
                  </a:lnTo>
                  <a:lnTo>
                    <a:pt x="7" y="82"/>
                  </a:lnTo>
                  <a:lnTo>
                    <a:pt x="11" y="78"/>
                  </a:lnTo>
                  <a:lnTo>
                    <a:pt x="11" y="78"/>
                  </a:lnTo>
                  <a:lnTo>
                    <a:pt x="11" y="78"/>
                  </a:lnTo>
                  <a:lnTo>
                    <a:pt x="11" y="75"/>
                  </a:lnTo>
                  <a:lnTo>
                    <a:pt x="7" y="71"/>
                  </a:lnTo>
                  <a:lnTo>
                    <a:pt x="4" y="67"/>
                  </a:lnTo>
                  <a:lnTo>
                    <a:pt x="4" y="67"/>
                  </a:lnTo>
                  <a:lnTo>
                    <a:pt x="4" y="67"/>
                  </a:lnTo>
                  <a:lnTo>
                    <a:pt x="11" y="63"/>
                  </a:lnTo>
                  <a:lnTo>
                    <a:pt x="11" y="59"/>
                  </a:lnTo>
                  <a:lnTo>
                    <a:pt x="15" y="59"/>
                  </a:lnTo>
                  <a:lnTo>
                    <a:pt x="15" y="55"/>
                  </a:lnTo>
                  <a:lnTo>
                    <a:pt x="15" y="55"/>
                  </a:lnTo>
                  <a:lnTo>
                    <a:pt x="11" y="51"/>
                  </a:lnTo>
                  <a:lnTo>
                    <a:pt x="11" y="51"/>
                  </a:lnTo>
                  <a:lnTo>
                    <a:pt x="11" y="51"/>
                  </a:lnTo>
                  <a:lnTo>
                    <a:pt x="15" y="39"/>
                  </a:lnTo>
                  <a:lnTo>
                    <a:pt x="15" y="39"/>
                  </a:lnTo>
                  <a:lnTo>
                    <a:pt x="19" y="36"/>
                  </a:lnTo>
                  <a:lnTo>
                    <a:pt x="19" y="36"/>
                  </a:lnTo>
                  <a:lnTo>
                    <a:pt x="23" y="36"/>
                  </a:lnTo>
                  <a:lnTo>
                    <a:pt x="23" y="36"/>
                  </a:lnTo>
                  <a:lnTo>
                    <a:pt x="31" y="36"/>
                  </a:lnTo>
                  <a:lnTo>
                    <a:pt x="31" y="36"/>
                  </a:lnTo>
                  <a:lnTo>
                    <a:pt x="35" y="32"/>
                  </a:lnTo>
                  <a:lnTo>
                    <a:pt x="39" y="28"/>
                  </a:lnTo>
                  <a:lnTo>
                    <a:pt x="43" y="28"/>
                  </a:lnTo>
                  <a:lnTo>
                    <a:pt x="43" y="28"/>
                  </a:lnTo>
                  <a:lnTo>
                    <a:pt x="43" y="24"/>
                  </a:lnTo>
                  <a:lnTo>
                    <a:pt x="43" y="24"/>
                  </a:lnTo>
                  <a:lnTo>
                    <a:pt x="43" y="24"/>
                  </a:lnTo>
                  <a:lnTo>
                    <a:pt x="43" y="24"/>
                  </a:lnTo>
                  <a:lnTo>
                    <a:pt x="39" y="24"/>
                  </a:lnTo>
                  <a:lnTo>
                    <a:pt x="39" y="24"/>
                  </a:lnTo>
                  <a:lnTo>
                    <a:pt x="39" y="20"/>
                  </a:lnTo>
                  <a:lnTo>
                    <a:pt x="39" y="20"/>
                  </a:lnTo>
                  <a:lnTo>
                    <a:pt x="39" y="20"/>
                  </a:lnTo>
                  <a:lnTo>
                    <a:pt x="39" y="16"/>
                  </a:lnTo>
                  <a:lnTo>
                    <a:pt x="54" y="12"/>
                  </a:lnTo>
                  <a:lnTo>
                    <a:pt x="54" y="12"/>
                  </a:lnTo>
                  <a:lnTo>
                    <a:pt x="54" y="12"/>
                  </a:lnTo>
                  <a:lnTo>
                    <a:pt x="58" y="12"/>
                  </a:lnTo>
                  <a:lnTo>
                    <a:pt x="58" y="12"/>
                  </a:lnTo>
                  <a:lnTo>
                    <a:pt x="58" y="12"/>
                  </a:lnTo>
                  <a:lnTo>
                    <a:pt x="58" y="12"/>
                  </a:lnTo>
                  <a:lnTo>
                    <a:pt x="58" y="12"/>
                  </a:lnTo>
                  <a:lnTo>
                    <a:pt x="62" y="12"/>
                  </a:lnTo>
                  <a:lnTo>
                    <a:pt x="62" y="12"/>
                  </a:lnTo>
                  <a:lnTo>
                    <a:pt x="66" y="8"/>
                  </a:lnTo>
                  <a:lnTo>
                    <a:pt x="66" y="8"/>
                  </a:lnTo>
                  <a:lnTo>
                    <a:pt x="70" y="4"/>
                  </a:lnTo>
                  <a:lnTo>
                    <a:pt x="70" y="8"/>
                  </a:lnTo>
                  <a:lnTo>
                    <a:pt x="74" y="8"/>
                  </a:lnTo>
                  <a:lnTo>
                    <a:pt x="82" y="12"/>
                  </a:lnTo>
                  <a:lnTo>
                    <a:pt x="86" y="16"/>
                  </a:lnTo>
                  <a:lnTo>
                    <a:pt x="86" y="16"/>
                  </a:lnTo>
                  <a:lnTo>
                    <a:pt x="90" y="16"/>
                  </a:lnTo>
                  <a:lnTo>
                    <a:pt x="90" y="16"/>
                  </a:lnTo>
                  <a:lnTo>
                    <a:pt x="90" y="16"/>
                  </a:lnTo>
                  <a:lnTo>
                    <a:pt x="90" y="12"/>
                  </a:lnTo>
                  <a:lnTo>
                    <a:pt x="90" y="12"/>
                  </a:lnTo>
                  <a:lnTo>
                    <a:pt x="90" y="12"/>
                  </a:lnTo>
                  <a:lnTo>
                    <a:pt x="86" y="12"/>
                  </a:lnTo>
                  <a:lnTo>
                    <a:pt x="86" y="12"/>
                  </a:lnTo>
                  <a:lnTo>
                    <a:pt x="74" y="8"/>
                  </a:lnTo>
                  <a:lnTo>
                    <a:pt x="70" y="4"/>
                  </a:lnTo>
                  <a:lnTo>
                    <a:pt x="70" y="4"/>
                  </a:lnTo>
                  <a:lnTo>
                    <a:pt x="70" y="4"/>
                  </a:lnTo>
                  <a:lnTo>
                    <a:pt x="74" y="4"/>
                  </a:lnTo>
                  <a:lnTo>
                    <a:pt x="74" y="4"/>
                  </a:lnTo>
                  <a:lnTo>
                    <a:pt x="74" y="4"/>
                  </a:lnTo>
                  <a:lnTo>
                    <a:pt x="74" y="4"/>
                  </a:lnTo>
                  <a:lnTo>
                    <a:pt x="82" y="4"/>
                  </a:lnTo>
                  <a:lnTo>
                    <a:pt x="82" y="0"/>
                  </a:lnTo>
                  <a:lnTo>
                    <a:pt x="82" y="0"/>
                  </a:lnTo>
                  <a:lnTo>
                    <a:pt x="86" y="4"/>
                  </a:lnTo>
                  <a:lnTo>
                    <a:pt x="90" y="4"/>
                  </a:lnTo>
                  <a:lnTo>
                    <a:pt x="90" y="4"/>
                  </a:lnTo>
                  <a:lnTo>
                    <a:pt x="93" y="4"/>
                  </a:lnTo>
                  <a:lnTo>
                    <a:pt x="93" y="8"/>
                  </a:lnTo>
                  <a:lnTo>
                    <a:pt x="93" y="8"/>
                  </a:lnTo>
                  <a:lnTo>
                    <a:pt x="97" y="8"/>
                  </a:lnTo>
                  <a:lnTo>
                    <a:pt x="97" y="12"/>
                  </a:lnTo>
                  <a:lnTo>
                    <a:pt x="97" y="12"/>
                  </a:lnTo>
                  <a:lnTo>
                    <a:pt x="105" y="16"/>
                  </a:lnTo>
                  <a:lnTo>
                    <a:pt x="105" y="16"/>
                  </a:lnTo>
                  <a:lnTo>
                    <a:pt x="105" y="16"/>
                  </a:lnTo>
                  <a:lnTo>
                    <a:pt x="105" y="20"/>
                  </a:lnTo>
                  <a:lnTo>
                    <a:pt x="109" y="16"/>
                  </a:lnTo>
                  <a:lnTo>
                    <a:pt x="113" y="12"/>
                  </a:lnTo>
                  <a:lnTo>
                    <a:pt x="121" y="16"/>
                  </a:lnTo>
                  <a:lnTo>
                    <a:pt x="125" y="12"/>
                  </a:lnTo>
                  <a:lnTo>
                    <a:pt x="129" y="16"/>
                  </a:lnTo>
                  <a:lnTo>
                    <a:pt x="129" y="16"/>
                  </a:lnTo>
                  <a:lnTo>
                    <a:pt x="129" y="20"/>
                  </a:lnTo>
                  <a:lnTo>
                    <a:pt x="125" y="20"/>
                  </a:lnTo>
                  <a:lnTo>
                    <a:pt x="129" y="28"/>
                  </a:lnTo>
                  <a:lnTo>
                    <a:pt x="129" y="28"/>
                  </a:lnTo>
                  <a:lnTo>
                    <a:pt x="129" y="28"/>
                  </a:lnTo>
                  <a:lnTo>
                    <a:pt x="129" y="28"/>
                  </a:lnTo>
                  <a:lnTo>
                    <a:pt x="125" y="32"/>
                  </a:lnTo>
                  <a:lnTo>
                    <a:pt x="125" y="32"/>
                  </a:lnTo>
                  <a:lnTo>
                    <a:pt x="133" y="32"/>
                  </a:lnTo>
                  <a:lnTo>
                    <a:pt x="133" y="36"/>
                  </a:lnTo>
                  <a:lnTo>
                    <a:pt x="133" y="36"/>
                  </a:lnTo>
                  <a:lnTo>
                    <a:pt x="133" y="36"/>
                  </a:lnTo>
                  <a:lnTo>
                    <a:pt x="133" y="39"/>
                  </a:lnTo>
                  <a:lnTo>
                    <a:pt x="133" y="39"/>
                  </a:lnTo>
                  <a:lnTo>
                    <a:pt x="133" y="43"/>
                  </a:lnTo>
                  <a:lnTo>
                    <a:pt x="136" y="43"/>
                  </a:lnTo>
                  <a:lnTo>
                    <a:pt x="136" y="47"/>
                  </a:lnTo>
                  <a:lnTo>
                    <a:pt x="140" y="51"/>
                  </a:lnTo>
                  <a:lnTo>
                    <a:pt x="144" y="63"/>
                  </a:lnTo>
                  <a:lnTo>
                    <a:pt x="148" y="67"/>
                  </a:lnTo>
                  <a:lnTo>
                    <a:pt x="148" y="67"/>
                  </a:lnTo>
                  <a:lnTo>
                    <a:pt x="148" y="71"/>
                  </a:lnTo>
                  <a:lnTo>
                    <a:pt x="152" y="71"/>
                  </a:lnTo>
                  <a:lnTo>
                    <a:pt x="152" y="71"/>
                  </a:lnTo>
                  <a:lnTo>
                    <a:pt x="160" y="71"/>
                  </a:lnTo>
                  <a:lnTo>
                    <a:pt x="164" y="71"/>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4" name="Freeform 15"/>
            <p:cNvSpPr>
              <a:spLocks/>
            </p:cNvSpPr>
            <p:nvPr/>
          </p:nvSpPr>
          <p:spPr bwMode="auto">
            <a:xfrm>
              <a:off x="2716213" y="3633788"/>
              <a:ext cx="4762" cy="6350"/>
            </a:xfrm>
            <a:custGeom>
              <a:avLst/>
              <a:gdLst>
                <a:gd name="T0" fmla="*/ 3 w 3"/>
                <a:gd name="T1" fmla="*/ 4 h 4"/>
                <a:gd name="T2" fmla="*/ 3 w 3"/>
                <a:gd name="T3" fmla="*/ 4 h 4"/>
                <a:gd name="T4" fmla="*/ 0 w 3"/>
                <a:gd name="T5" fmla="*/ 0 h 4"/>
                <a:gd name="T6" fmla="*/ 3 w 3"/>
                <a:gd name="T7" fmla="*/ 0 h 4"/>
                <a:gd name="T8" fmla="*/ 3 w 3"/>
                <a:gd name="T9" fmla="*/ 0 h 4"/>
                <a:gd name="T10" fmla="*/ 3 w 3"/>
                <a:gd name="T11" fmla="*/ 0 h 4"/>
                <a:gd name="T12" fmla="*/ 3 w 3"/>
                <a:gd name="T13" fmla="*/ 4 h 4"/>
                <a:gd name="T14" fmla="*/ 3 w 3"/>
                <a:gd name="T15" fmla="*/ 4 h 4"/>
                <a:gd name="T16" fmla="*/ 3 w 3"/>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4"/>
                  </a:moveTo>
                  <a:lnTo>
                    <a:pt x="3" y="4"/>
                  </a:lnTo>
                  <a:lnTo>
                    <a:pt x="0" y="0"/>
                  </a:lnTo>
                  <a:lnTo>
                    <a:pt x="3" y="0"/>
                  </a:lnTo>
                  <a:lnTo>
                    <a:pt x="3" y="0"/>
                  </a:lnTo>
                  <a:lnTo>
                    <a:pt x="3" y="0"/>
                  </a:lnTo>
                  <a:lnTo>
                    <a:pt x="3" y="4"/>
                  </a:lnTo>
                  <a:lnTo>
                    <a:pt x="3" y="4"/>
                  </a:lnTo>
                  <a:lnTo>
                    <a:pt x="3" y="4"/>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5" name="Freeform 16"/>
            <p:cNvSpPr>
              <a:spLocks/>
            </p:cNvSpPr>
            <p:nvPr/>
          </p:nvSpPr>
          <p:spPr bwMode="auto">
            <a:xfrm>
              <a:off x="2424113" y="3379788"/>
              <a:ext cx="234950" cy="328613"/>
            </a:xfrm>
            <a:custGeom>
              <a:avLst/>
              <a:gdLst>
                <a:gd name="T0" fmla="*/ 98 w 148"/>
                <a:gd name="T1" fmla="*/ 27 h 207"/>
                <a:gd name="T2" fmla="*/ 109 w 148"/>
                <a:gd name="T3" fmla="*/ 15 h 207"/>
                <a:gd name="T4" fmla="*/ 109 w 148"/>
                <a:gd name="T5" fmla="*/ 8 h 207"/>
                <a:gd name="T6" fmla="*/ 117 w 148"/>
                <a:gd name="T7" fmla="*/ 8 h 207"/>
                <a:gd name="T8" fmla="*/ 144 w 148"/>
                <a:gd name="T9" fmla="*/ 8 h 207"/>
                <a:gd name="T10" fmla="*/ 144 w 148"/>
                <a:gd name="T11" fmla="*/ 39 h 207"/>
                <a:gd name="T12" fmla="*/ 141 w 148"/>
                <a:gd name="T13" fmla="*/ 47 h 207"/>
                <a:gd name="T14" fmla="*/ 141 w 148"/>
                <a:gd name="T15" fmla="*/ 55 h 207"/>
                <a:gd name="T16" fmla="*/ 144 w 148"/>
                <a:gd name="T17" fmla="*/ 62 h 207"/>
                <a:gd name="T18" fmla="*/ 141 w 148"/>
                <a:gd name="T19" fmla="*/ 78 h 207"/>
                <a:gd name="T20" fmla="*/ 133 w 148"/>
                <a:gd name="T21" fmla="*/ 78 h 207"/>
                <a:gd name="T22" fmla="*/ 117 w 148"/>
                <a:gd name="T23" fmla="*/ 78 h 207"/>
                <a:gd name="T24" fmla="*/ 121 w 148"/>
                <a:gd name="T25" fmla="*/ 86 h 207"/>
                <a:gd name="T26" fmla="*/ 133 w 148"/>
                <a:gd name="T27" fmla="*/ 113 h 207"/>
                <a:gd name="T28" fmla="*/ 137 w 148"/>
                <a:gd name="T29" fmla="*/ 125 h 207"/>
                <a:gd name="T30" fmla="*/ 133 w 148"/>
                <a:gd name="T31" fmla="*/ 125 h 207"/>
                <a:gd name="T32" fmla="*/ 125 w 148"/>
                <a:gd name="T33" fmla="*/ 125 h 207"/>
                <a:gd name="T34" fmla="*/ 125 w 148"/>
                <a:gd name="T35" fmla="*/ 133 h 207"/>
                <a:gd name="T36" fmla="*/ 121 w 148"/>
                <a:gd name="T37" fmla="*/ 136 h 207"/>
                <a:gd name="T38" fmla="*/ 109 w 148"/>
                <a:gd name="T39" fmla="*/ 129 h 207"/>
                <a:gd name="T40" fmla="*/ 101 w 148"/>
                <a:gd name="T41" fmla="*/ 129 h 207"/>
                <a:gd name="T42" fmla="*/ 105 w 148"/>
                <a:gd name="T43" fmla="*/ 140 h 207"/>
                <a:gd name="T44" fmla="*/ 101 w 148"/>
                <a:gd name="T45" fmla="*/ 144 h 207"/>
                <a:gd name="T46" fmla="*/ 94 w 148"/>
                <a:gd name="T47" fmla="*/ 148 h 207"/>
                <a:gd name="T48" fmla="*/ 90 w 148"/>
                <a:gd name="T49" fmla="*/ 156 h 207"/>
                <a:gd name="T50" fmla="*/ 82 w 148"/>
                <a:gd name="T51" fmla="*/ 148 h 207"/>
                <a:gd name="T52" fmla="*/ 74 w 148"/>
                <a:gd name="T53" fmla="*/ 156 h 207"/>
                <a:gd name="T54" fmla="*/ 78 w 148"/>
                <a:gd name="T55" fmla="*/ 160 h 207"/>
                <a:gd name="T56" fmla="*/ 90 w 148"/>
                <a:gd name="T57" fmla="*/ 164 h 207"/>
                <a:gd name="T58" fmla="*/ 94 w 148"/>
                <a:gd name="T59" fmla="*/ 164 h 207"/>
                <a:gd name="T60" fmla="*/ 82 w 148"/>
                <a:gd name="T61" fmla="*/ 176 h 207"/>
                <a:gd name="T62" fmla="*/ 70 w 148"/>
                <a:gd name="T63" fmla="*/ 176 h 207"/>
                <a:gd name="T64" fmla="*/ 62 w 148"/>
                <a:gd name="T65" fmla="*/ 191 h 207"/>
                <a:gd name="T66" fmla="*/ 62 w 148"/>
                <a:gd name="T67" fmla="*/ 203 h 207"/>
                <a:gd name="T68" fmla="*/ 55 w 148"/>
                <a:gd name="T69" fmla="*/ 199 h 207"/>
                <a:gd name="T70" fmla="*/ 43 w 148"/>
                <a:gd name="T71" fmla="*/ 195 h 207"/>
                <a:gd name="T72" fmla="*/ 39 w 148"/>
                <a:gd name="T73" fmla="*/ 183 h 207"/>
                <a:gd name="T74" fmla="*/ 35 w 148"/>
                <a:gd name="T75" fmla="*/ 179 h 207"/>
                <a:gd name="T76" fmla="*/ 43 w 148"/>
                <a:gd name="T77" fmla="*/ 168 h 207"/>
                <a:gd name="T78" fmla="*/ 39 w 148"/>
                <a:gd name="T79" fmla="*/ 160 h 207"/>
                <a:gd name="T80" fmla="*/ 39 w 148"/>
                <a:gd name="T81" fmla="*/ 152 h 207"/>
                <a:gd name="T82" fmla="*/ 31 w 148"/>
                <a:gd name="T83" fmla="*/ 152 h 207"/>
                <a:gd name="T84" fmla="*/ 27 w 148"/>
                <a:gd name="T85" fmla="*/ 140 h 207"/>
                <a:gd name="T86" fmla="*/ 19 w 148"/>
                <a:gd name="T87" fmla="*/ 133 h 207"/>
                <a:gd name="T88" fmla="*/ 12 w 148"/>
                <a:gd name="T89" fmla="*/ 113 h 207"/>
                <a:gd name="T90" fmla="*/ 4 w 148"/>
                <a:gd name="T91" fmla="*/ 109 h 207"/>
                <a:gd name="T92" fmla="*/ 4 w 148"/>
                <a:gd name="T93" fmla="*/ 97 h 207"/>
                <a:gd name="T94" fmla="*/ 4 w 148"/>
                <a:gd name="T95" fmla="*/ 86 h 207"/>
                <a:gd name="T96" fmla="*/ 15 w 148"/>
                <a:gd name="T97" fmla="*/ 86 h 207"/>
                <a:gd name="T98" fmla="*/ 19 w 148"/>
                <a:gd name="T99" fmla="*/ 78 h 207"/>
                <a:gd name="T100" fmla="*/ 15 w 148"/>
                <a:gd name="T101" fmla="*/ 66 h 207"/>
                <a:gd name="T102" fmla="*/ 15 w 148"/>
                <a:gd name="T103" fmla="*/ 55 h 207"/>
                <a:gd name="T104" fmla="*/ 19 w 148"/>
                <a:gd name="T105" fmla="*/ 47 h 207"/>
                <a:gd name="T106" fmla="*/ 31 w 148"/>
                <a:gd name="T107" fmla="*/ 43 h 207"/>
                <a:gd name="T108" fmla="*/ 39 w 148"/>
                <a:gd name="T109" fmla="*/ 43 h 207"/>
                <a:gd name="T110" fmla="*/ 51 w 148"/>
                <a:gd name="T111" fmla="*/ 51 h 207"/>
                <a:gd name="T112" fmla="*/ 55 w 148"/>
                <a:gd name="T113" fmla="*/ 55 h 207"/>
                <a:gd name="T114" fmla="*/ 74 w 148"/>
                <a:gd name="T115" fmla="*/ 5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8" h="207">
                  <a:moveTo>
                    <a:pt x="90" y="27"/>
                  </a:moveTo>
                  <a:lnTo>
                    <a:pt x="90" y="27"/>
                  </a:lnTo>
                  <a:lnTo>
                    <a:pt x="94" y="27"/>
                  </a:lnTo>
                  <a:lnTo>
                    <a:pt x="94" y="27"/>
                  </a:lnTo>
                  <a:lnTo>
                    <a:pt x="98" y="27"/>
                  </a:lnTo>
                  <a:lnTo>
                    <a:pt x="98" y="27"/>
                  </a:lnTo>
                  <a:lnTo>
                    <a:pt x="101" y="23"/>
                  </a:lnTo>
                  <a:lnTo>
                    <a:pt x="105" y="15"/>
                  </a:lnTo>
                  <a:lnTo>
                    <a:pt x="109" y="15"/>
                  </a:lnTo>
                  <a:lnTo>
                    <a:pt x="109" y="15"/>
                  </a:lnTo>
                  <a:lnTo>
                    <a:pt x="105" y="12"/>
                  </a:lnTo>
                  <a:lnTo>
                    <a:pt x="105" y="12"/>
                  </a:lnTo>
                  <a:lnTo>
                    <a:pt x="105" y="12"/>
                  </a:lnTo>
                  <a:lnTo>
                    <a:pt x="109" y="8"/>
                  </a:lnTo>
                  <a:lnTo>
                    <a:pt x="109" y="8"/>
                  </a:lnTo>
                  <a:lnTo>
                    <a:pt x="109" y="8"/>
                  </a:lnTo>
                  <a:lnTo>
                    <a:pt x="113" y="8"/>
                  </a:lnTo>
                  <a:lnTo>
                    <a:pt x="113" y="8"/>
                  </a:lnTo>
                  <a:lnTo>
                    <a:pt x="113" y="8"/>
                  </a:lnTo>
                  <a:lnTo>
                    <a:pt x="117" y="8"/>
                  </a:lnTo>
                  <a:lnTo>
                    <a:pt x="121" y="8"/>
                  </a:lnTo>
                  <a:lnTo>
                    <a:pt x="125" y="8"/>
                  </a:lnTo>
                  <a:lnTo>
                    <a:pt x="125" y="4"/>
                  </a:lnTo>
                  <a:lnTo>
                    <a:pt x="129" y="0"/>
                  </a:lnTo>
                  <a:lnTo>
                    <a:pt x="144" y="8"/>
                  </a:lnTo>
                  <a:lnTo>
                    <a:pt x="144" y="8"/>
                  </a:lnTo>
                  <a:lnTo>
                    <a:pt x="148" y="12"/>
                  </a:lnTo>
                  <a:lnTo>
                    <a:pt x="148" y="15"/>
                  </a:lnTo>
                  <a:lnTo>
                    <a:pt x="148" y="39"/>
                  </a:lnTo>
                  <a:lnTo>
                    <a:pt x="144" y="39"/>
                  </a:lnTo>
                  <a:lnTo>
                    <a:pt x="144" y="43"/>
                  </a:lnTo>
                  <a:lnTo>
                    <a:pt x="144" y="43"/>
                  </a:lnTo>
                  <a:lnTo>
                    <a:pt x="141" y="43"/>
                  </a:lnTo>
                  <a:lnTo>
                    <a:pt x="141" y="43"/>
                  </a:lnTo>
                  <a:lnTo>
                    <a:pt x="141" y="47"/>
                  </a:lnTo>
                  <a:lnTo>
                    <a:pt x="141" y="51"/>
                  </a:lnTo>
                  <a:lnTo>
                    <a:pt x="141" y="51"/>
                  </a:lnTo>
                  <a:lnTo>
                    <a:pt x="141" y="55"/>
                  </a:lnTo>
                  <a:lnTo>
                    <a:pt x="141" y="55"/>
                  </a:lnTo>
                  <a:lnTo>
                    <a:pt x="141" y="55"/>
                  </a:lnTo>
                  <a:lnTo>
                    <a:pt x="141" y="55"/>
                  </a:lnTo>
                  <a:lnTo>
                    <a:pt x="141" y="55"/>
                  </a:lnTo>
                  <a:lnTo>
                    <a:pt x="144" y="58"/>
                  </a:lnTo>
                  <a:lnTo>
                    <a:pt x="144" y="58"/>
                  </a:lnTo>
                  <a:lnTo>
                    <a:pt x="144" y="62"/>
                  </a:lnTo>
                  <a:lnTo>
                    <a:pt x="144" y="66"/>
                  </a:lnTo>
                  <a:lnTo>
                    <a:pt x="144" y="70"/>
                  </a:lnTo>
                  <a:lnTo>
                    <a:pt x="144" y="70"/>
                  </a:lnTo>
                  <a:lnTo>
                    <a:pt x="141" y="74"/>
                  </a:lnTo>
                  <a:lnTo>
                    <a:pt x="141" y="78"/>
                  </a:lnTo>
                  <a:lnTo>
                    <a:pt x="137" y="78"/>
                  </a:lnTo>
                  <a:lnTo>
                    <a:pt x="137" y="82"/>
                  </a:lnTo>
                  <a:lnTo>
                    <a:pt x="137" y="82"/>
                  </a:lnTo>
                  <a:lnTo>
                    <a:pt x="133" y="78"/>
                  </a:lnTo>
                  <a:lnTo>
                    <a:pt x="133" y="78"/>
                  </a:lnTo>
                  <a:lnTo>
                    <a:pt x="133" y="78"/>
                  </a:lnTo>
                  <a:lnTo>
                    <a:pt x="125" y="78"/>
                  </a:lnTo>
                  <a:lnTo>
                    <a:pt x="121" y="78"/>
                  </a:lnTo>
                  <a:lnTo>
                    <a:pt x="117" y="78"/>
                  </a:lnTo>
                  <a:lnTo>
                    <a:pt x="117" y="78"/>
                  </a:lnTo>
                  <a:lnTo>
                    <a:pt x="117" y="78"/>
                  </a:lnTo>
                  <a:lnTo>
                    <a:pt x="117" y="78"/>
                  </a:lnTo>
                  <a:lnTo>
                    <a:pt x="121" y="82"/>
                  </a:lnTo>
                  <a:lnTo>
                    <a:pt x="121" y="86"/>
                  </a:lnTo>
                  <a:lnTo>
                    <a:pt x="121" y="86"/>
                  </a:lnTo>
                  <a:lnTo>
                    <a:pt x="117" y="90"/>
                  </a:lnTo>
                  <a:lnTo>
                    <a:pt x="117" y="94"/>
                  </a:lnTo>
                  <a:lnTo>
                    <a:pt x="117" y="94"/>
                  </a:lnTo>
                  <a:lnTo>
                    <a:pt x="133" y="109"/>
                  </a:lnTo>
                  <a:lnTo>
                    <a:pt x="133" y="113"/>
                  </a:lnTo>
                  <a:lnTo>
                    <a:pt x="141" y="129"/>
                  </a:lnTo>
                  <a:lnTo>
                    <a:pt x="141" y="129"/>
                  </a:lnTo>
                  <a:lnTo>
                    <a:pt x="141" y="129"/>
                  </a:lnTo>
                  <a:lnTo>
                    <a:pt x="141" y="129"/>
                  </a:lnTo>
                  <a:lnTo>
                    <a:pt x="137" y="125"/>
                  </a:lnTo>
                  <a:lnTo>
                    <a:pt x="137" y="125"/>
                  </a:lnTo>
                  <a:lnTo>
                    <a:pt x="137" y="125"/>
                  </a:lnTo>
                  <a:lnTo>
                    <a:pt x="137" y="125"/>
                  </a:lnTo>
                  <a:lnTo>
                    <a:pt x="133" y="125"/>
                  </a:lnTo>
                  <a:lnTo>
                    <a:pt x="133" y="125"/>
                  </a:lnTo>
                  <a:lnTo>
                    <a:pt x="133" y="125"/>
                  </a:lnTo>
                  <a:lnTo>
                    <a:pt x="133" y="125"/>
                  </a:lnTo>
                  <a:lnTo>
                    <a:pt x="133" y="125"/>
                  </a:lnTo>
                  <a:lnTo>
                    <a:pt x="125" y="125"/>
                  </a:lnTo>
                  <a:lnTo>
                    <a:pt x="125" y="125"/>
                  </a:lnTo>
                  <a:lnTo>
                    <a:pt x="125" y="129"/>
                  </a:lnTo>
                  <a:lnTo>
                    <a:pt x="125" y="129"/>
                  </a:lnTo>
                  <a:lnTo>
                    <a:pt x="125" y="129"/>
                  </a:lnTo>
                  <a:lnTo>
                    <a:pt x="125" y="133"/>
                  </a:lnTo>
                  <a:lnTo>
                    <a:pt x="125" y="133"/>
                  </a:lnTo>
                  <a:lnTo>
                    <a:pt x="125" y="133"/>
                  </a:lnTo>
                  <a:lnTo>
                    <a:pt x="125" y="136"/>
                  </a:lnTo>
                  <a:lnTo>
                    <a:pt x="125" y="136"/>
                  </a:lnTo>
                  <a:lnTo>
                    <a:pt x="121" y="136"/>
                  </a:lnTo>
                  <a:lnTo>
                    <a:pt x="121" y="136"/>
                  </a:lnTo>
                  <a:lnTo>
                    <a:pt x="117" y="136"/>
                  </a:lnTo>
                  <a:lnTo>
                    <a:pt x="117" y="133"/>
                  </a:lnTo>
                  <a:lnTo>
                    <a:pt x="113" y="133"/>
                  </a:lnTo>
                  <a:lnTo>
                    <a:pt x="113" y="129"/>
                  </a:lnTo>
                  <a:lnTo>
                    <a:pt x="109" y="129"/>
                  </a:lnTo>
                  <a:lnTo>
                    <a:pt x="109" y="129"/>
                  </a:lnTo>
                  <a:lnTo>
                    <a:pt x="105" y="125"/>
                  </a:lnTo>
                  <a:lnTo>
                    <a:pt x="105" y="125"/>
                  </a:lnTo>
                  <a:lnTo>
                    <a:pt x="101" y="125"/>
                  </a:lnTo>
                  <a:lnTo>
                    <a:pt x="101" y="129"/>
                  </a:lnTo>
                  <a:lnTo>
                    <a:pt x="101" y="129"/>
                  </a:lnTo>
                  <a:lnTo>
                    <a:pt x="101" y="133"/>
                  </a:lnTo>
                  <a:lnTo>
                    <a:pt x="105" y="133"/>
                  </a:lnTo>
                  <a:lnTo>
                    <a:pt x="105" y="136"/>
                  </a:lnTo>
                  <a:lnTo>
                    <a:pt x="105" y="140"/>
                  </a:lnTo>
                  <a:lnTo>
                    <a:pt x="105" y="140"/>
                  </a:lnTo>
                  <a:lnTo>
                    <a:pt x="101" y="140"/>
                  </a:lnTo>
                  <a:lnTo>
                    <a:pt x="98" y="140"/>
                  </a:lnTo>
                  <a:lnTo>
                    <a:pt x="105" y="144"/>
                  </a:lnTo>
                  <a:lnTo>
                    <a:pt x="101" y="144"/>
                  </a:lnTo>
                  <a:lnTo>
                    <a:pt x="101" y="144"/>
                  </a:lnTo>
                  <a:lnTo>
                    <a:pt x="94" y="144"/>
                  </a:lnTo>
                  <a:lnTo>
                    <a:pt x="94" y="144"/>
                  </a:lnTo>
                  <a:lnTo>
                    <a:pt x="94" y="148"/>
                  </a:lnTo>
                  <a:lnTo>
                    <a:pt x="94" y="148"/>
                  </a:lnTo>
                  <a:lnTo>
                    <a:pt x="94" y="152"/>
                  </a:lnTo>
                  <a:lnTo>
                    <a:pt x="90" y="152"/>
                  </a:lnTo>
                  <a:lnTo>
                    <a:pt x="90" y="152"/>
                  </a:lnTo>
                  <a:lnTo>
                    <a:pt x="94" y="152"/>
                  </a:lnTo>
                  <a:lnTo>
                    <a:pt x="90" y="156"/>
                  </a:lnTo>
                  <a:lnTo>
                    <a:pt x="90" y="156"/>
                  </a:lnTo>
                  <a:lnTo>
                    <a:pt x="86" y="152"/>
                  </a:lnTo>
                  <a:lnTo>
                    <a:pt x="86" y="152"/>
                  </a:lnTo>
                  <a:lnTo>
                    <a:pt x="86" y="148"/>
                  </a:lnTo>
                  <a:lnTo>
                    <a:pt x="82" y="148"/>
                  </a:lnTo>
                  <a:lnTo>
                    <a:pt x="82" y="152"/>
                  </a:lnTo>
                  <a:lnTo>
                    <a:pt x="82" y="152"/>
                  </a:lnTo>
                  <a:lnTo>
                    <a:pt x="82" y="152"/>
                  </a:lnTo>
                  <a:lnTo>
                    <a:pt x="82" y="152"/>
                  </a:lnTo>
                  <a:lnTo>
                    <a:pt x="74" y="156"/>
                  </a:lnTo>
                  <a:lnTo>
                    <a:pt x="66" y="152"/>
                  </a:lnTo>
                  <a:lnTo>
                    <a:pt x="66" y="156"/>
                  </a:lnTo>
                  <a:lnTo>
                    <a:pt x="70" y="160"/>
                  </a:lnTo>
                  <a:lnTo>
                    <a:pt x="74" y="160"/>
                  </a:lnTo>
                  <a:lnTo>
                    <a:pt x="78" y="160"/>
                  </a:lnTo>
                  <a:lnTo>
                    <a:pt x="90" y="156"/>
                  </a:lnTo>
                  <a:lnTo>
                    <a:pt x="90" y="160"/>
                  </a:lnTo>
                  <a:lnTo>
                    <a:pt x="90" y="160"/>
                  </a:lnTo>
                  <a:lnTo>
                    <a:pt x="90" y="160"/>
                  </a:lnTo>
                  <a:lnTo>
                    <a:pt x="90" y="164"/>
                  </a:lnTo>
                  <a:lnTo>
                    <a:pt x="90" y="164"/>
                  </a:lnTo>
                  <a:lnTo>
                    <a:pt x="94" y="164"/>
                  </a:lnTo>
                  <a:lnTo>
                    <a:pt x="94" y="164"/>
                  </a:lnTo>
                  <a:lnTo>
                    <a:pt x="94" y="164"/>
                  </a:lnTo>
                  <a:lnTo>
                    <a:pt x="94" y="164"/>
                  </a:lnTo>
                  <a:lnTo>
                    <a:pt x="94" y="168"/>
                  </a:lnTo>
                  <a:lnTo>
                    <a:pt x="94" y="168"/>
                  </a:lnTo>
                  <a:lnTo>
                    <a:pt x="90" y="168"/>
                  </a:lnTo>
                  <a:lnTo>
                    <a:pt x="86" y="172"/>
                  </a:lnTo>
                  <a:lnTo>
                    <a:pt x="82" y="176"/>
                  </a:lnTo>
                  <a:lnTo>
                    <a:pt x="82" y="176"/>
                  </a:lnTo>
                  <a:lnTo>
                    <a:pt x="74" y="176"/>
                  </a:lnTo>
                  <a:lnTo>
                    <a:pt x="74" y="176"/>
                  </a:lnTo>
                  <a:lnTo>
                    <a:pt x="70" y="176"/>
                  </a:lnTo>
                  <a:lnTo>
                    <a:pt x="70" y="176"/>
                  </a:lnTo>
                  <a:lnTo>
                    <a:pt x="66" y="179"/>
                  </a:lnTo>
                  <a:lnTo>
                    <a:pt x="66" y="179"/>
                  </a:lnTo>
                  <a:lnTo>
                    <a:pt x="62" y="191"/>
                  </a:lnTo>
                  <a:lnTo>
                    <a:pt x="62" y="191"/>
                  </a:lnTo>
                  <a:lnTo>
                    <a:pt x="62" y="191"/>
                  </a:lnTo>
                  <a:lnTo>
                    <a:pt x="66" y="195"/>
                  </a:lnTo>
                  <a:lnTo>
                    <a:pt x="66" y="195"/>
                  </a:lnTo>
                  <a:lnTo>
                    <a:pt x="66" y="199"/>
                  </a:lnTo>
                  <a:lnTo>
                    <a:pt x="62" y="199"/>
                  </a:lnTo>
                  <a:lnTo>
                    <a:pt x="62" y="203"/>
                  </a:lnTo>
                  <a:lnTo>
                    <a:pt x="55" y="207"/>
                  </a:lnTo>
                  <a:lnTo>
                    <a:pt x="58" y="203"/>
                  </a:lnTo>
                  <a:lnTo>
                    <a:pt x="58" y="203"/>
                  </a:lnTo>
                  <a:lnTo>
                    <a:pt x="58" y="199"/>
                  </a:lnTo>
                  <a:lnTo>
                    <a:pt x="55" y="199"/>
                  </a:lnTo>
                  <a:lnTo>
                    <a:pt x="51" y="203"/>
                  </a:lnTo>
                  <a:lnTo>
                    <a:pt x="51" y="199"/>
                  </a:lnTo>
                  <a:lnTo>
                    <a:pt x="51" y="199"/>
                  </a:lnTo>
                  <a:lnTo>
                    <a:pt x="47" y="195"/>
                  </a:lnTo>
                  <a:lnTo>
                    <a:pt x="43" y="195"/>
                  </a:lnTo>
                  <a:lnTo>
                    <a:pt x="39" y="195"/>
                  </a:lnTo>
                  <a:lnTo>
                    <a:pt x="39" y="195"/>
                  </a:lnTo>
                  <a:lnTo>
                    <a:pt x="39" y="191"/>
                  </a:lnTo>
                  <a:lnTo>
                    <a:pt x="39" y="183"/>
                  </a:lnTo>
                  <a:lnTo>
                    <a:pt x="39" y="183"/>
                  </a:lnTo>
                  <a:lnTo>
                    <a:pt x="39" y="183"/>
                  </a:lnTo>
                  <a:lnTo>
                    <a:pt x="39" y="183"/>
                  </a:lnTo>
                  <a:lnTo>
                    <a:pt x="39" y="179"/>
                  </a:lnTo>
                  <a:lnTo>
                    <a:pt x="35" y="179"/>
                  </a:lnTo>
                  <a:lnTo>
                    <a:pt x="35" y="179"/>
                  </a:lnTo>
                  <a:lnTo>
                    <a:pt x="35" y="176"/>
                  </a:lnTo>
                  <a:lnTo>
                    <a:pt x="35" y="176"/>
                  </a:lnTo>
                  <a:lnTo>
                    <a:pt x="43" y="172"/>
                  </a:lnTo>
                  <a:lnTo>
                    <a:pt x="43" y="172"/>
                  </a:lnTo>
                  <a:lnTo>
                    <a:pt x="43" y="168"/>
                  </a:lnTo>
                  <a:lnTo>
                    <a:pt x="43" y="164"/>
                  </a:lnTo>
                  <a:lnTo>
                    <a:pt x="43" y="164"/>
                  </a:lnTo>
                  <a:lnTo>
                    <a:pt x="39" y="160"/>
                  </a:lnTo>
                  <a:lnTo>
                    <a:pt x="39" y="160"/>
                  </a:lnTo>
                  <a:lnTo>
                    <a:pt x="39" y="160"/>
                  </a:lnTo>
                  <a:lnTo>
                    <a:pt x="39" y="160"/>
                  </a:lnTo>
                  <a:lnTo>
                    <a:pt x="39" y="160"/>
                  </a:lnTo>
                  <a:lnTo>
                    <a:pt x="39" y="156"/>
                  </a:lnTo>
                  <a:lnTo>
                    <a:pt x="39" y="152"/>
                  </a:lnTo>
                  <a:lnTo>
                    <a:pt x="39" y="152"/>
                  </a:lnTo>
                  <a:lnTo>
                    <a:pt x="39" y="152"/>
                  </a:lnTo>
                  <a:lnTo>
                    <a:pt x="39" y="152"/>
                  </a:lnTo>
                  <a:lnTo>
                    <a:pt x="35" y="152"/>
                  </a:lnTo>
                  <a:lnTo>
                    <a:pt x="35" y="152"/>
                  </a:lnTo>
                  <a:lnTo>
                    <a:pt x="31" y="152"/>
                  </a:lnTo>
                  <a:lnTo>
                    <a:pt x="31" y="148"/>
                  </a:lnTo>
                  <a:lnTo>
                    <a:pt x="31" y="144"/>
                  </a:lnTo>
                  <a:lnTo>
                    <a:pt x="31" y="140"/>
                  </a:lnTo>
                  <a:lnTo>
                    <a:pt x="27" y="140"/>
                  </a:lnTo>
                  <a:lnTo>
                    <a:pt x="27" y="140"/>
                  </a:lnTo>
                  <a:lnTo>
                    <a:pt x="23" y="140"/>
                  </a:lnTo>
                  <a:lnTo>
                    <a:pt x="19" y="140"/>
                  </a:lnTo>
                  <a:lnTo>
                    <a:pt x="19" y="140"/>
                  </a:lnTo>
                  <a:lnTo>
                    <a:pt x="19" y="136"/>
                  </a:lnTo>
                  <a:lnTo>
                    <a:pt x="19" y="133"/>
                  </a:lnTo>
                  <a:lnTo>
                    <a:pt x="19" y="125"/>
                  </a:lnTo>
                  <a:lnTo>
                    <a:pt x="19" y="121"/>
                  </a:lnTo>
                  <a:lnTo>
                    <a:pt x="15" y="117"/>
                  </a:lnTo>
                  <a:lnTo>
                    <a:pt x="15" y="113"/>
                  </a:lnTo>
                  <a:lnTo>
                    <a:pt x="12" y="113"/>
                  </a:lnTo>
                  <a:lnTo>
                    <a:pt x="8" y="109"/>
                  </a:lnTo>
                  <a:lnTo>
                    <a:pt x="8" y="109"/>
                  </a:lnTo>
                  <a:lnTo>
                    <a:pt x="4" y="109"/>
                  </a:lnTo>
                  <a:lnTo>
                    <a:pt x="4" y="109"/>
                  </a:lnTo>
                  <a:lnTo>
                    <a:pt x="4" y="109"/>
                  </a:lnTo>
                  <a:lnTo>
                    <a:pt x="4" y="105"/>
                  </a:lnTo>
                  <a:lnTo>
                    <a:pt x="4" y="105"/>
                  </a:lnTo>
                  <a:lnTo>
                    <a:pt x="4" y="101"/>
                  </a:lnTo>
                  <a:lnTo>
                    <a:pt x="0" y="101"/>
                  </a:lnTo>
                  <a:lnTo>
                    <a:pt x="4" y="97"/>
                  </a:lnTo>
                  <a:lnTo>
                    <a:pt x="4" y="97"/>
                  </a:lnTo>
                  <a:lnTo>
                    <a:pt x="4" y="94"/>
                  </a:lnTo>
                  <a:lnTo>
                    <a:pt x="4" y="94"/>
                  </a:lnTo>
                  <a:lnTo>
                    <a:pt x="4" y="90"/>
                  </a:lnTo>
                  <a:lnTo>
                    <a:pt x="4" y="86"/>
                  </a:lnTo>
                  <a:lnTo>
                    <a:pt x="4" y="86"/>
                  </a:lnTo>
                  <a:lnTo>
                    <a:pt x="8" y="82"/>
                  </a:lnTo>
                  <a:lnTo>
                    <a:pt x="8" y="82"/>
                  </a:lnTo>
                  <a:lnTo>
                    <a:pt x="12" y="82"/>
                  </a:lnTo>
                  <a:lnTo>
                    <a:pt x="15" y="86"/>
                  </a:lnTo>
                  <a:lnTo>
                    <a:pt x="15" y="86"/>
                  </a:lnTo>
                  <a:lnTo>
                    <a:pt x="15" y="82"/>
                  </a:lnTo>
                  <a:lnTo>
                    <a:pt x="19" y="82"/>
                  </a:lnTo>
                  <a:lnTo>
                    <a:pt x="19" y="78"/>
                  </a:lnTo>
                  <a:lnTo>
                    <a:pt x="19" y="78"/>
                  </a:lnTo>
                  <a:lnTo>
                    <a:pt x="19" y="70"/>
                  </a:lnTo>
                  <a:lnTo>
                    <a:pt x="19" y="70"/>
                  </a:lnTo>
                  <a:lnTo>
                    <a:pt x="15" y="70"/>
                  </a:lnTo>
                  <a:lnTo>
                    <a:pt x="15" y="70"/>
                  </a:lnTo>
                  <a:lnTo>
                    <a:pt x="15" y="66"/>
                  </a:lnTo>
                  <a:lnTo>
                    <a:pt x="15" y="66"/>
                  </a:lnTo>
                  <a:lnTo>
                    <a:pt x="15" y="66"/>
                  </a:lnTo>
                  <a:lnTo>
                    <a:pt x="15" y="62"/>
                  </a:lnTo>
                  <a:lnTo>
                    <a:pt x="15" y="58"/>
                  </a:lnTo>
                  <a:lnTo>
                    <a:pt x="15" y="55"/>
                  </a:lnTo>
                  <a:lnTo>
                    <a:pt x="15" y="55"/>
                  </a:lnTo>
                  <a:lnTo>
                    <a:pt x="15" y="55"/>
                  </a:lnTo>
                  <a:lnTo>
                    <a:pt x="15" y="55"/>
                  </a:lnTo>
                  <a:lnTo>
                    <a:pt x="19" y="47"/>
                  </a:lnTo>
                  <a:lnTo>
                    <a:pt x="19" y="47"/>
                  </a:lnTo>
                  <a:lnTo>
                    <a:pt x="19" y="47"/>
                  </a:lnTo>
                  <a:lnTo>
                    <a:pt x="23" y="47"/>
                  </a:lnTo>
                  <a:lnTo>
                    <a:pt x="23" y="47"/>
                  </a:lnTo>
                  <a:lnTo>
                    <a:pt x="27" y="43"/>
                  </a:lnTo>
                  <a:lnTo>
                    <a:pt x="31" y="43"/>
                  </a:lnTo>
                  <a:lnTo>
                    <a:pt x="31" y="43"/>
                  </a:lnTo>
                  <a:lnTo>
                    <a:pt x="35" y="43"/>
                  </a:lnTo>
                  <a:lnTo>
                    <a:pt x="39" y="43"/>
                  </a:lnTo>
                  <a:lnTo>
                    <a:pt x="39" y="43"/>
                  </a:lnTo>
                  <a:lnTo>
                    <a:pt x="39" y="43"/>
                  </a:lnTo>
                  <a:lnTo>
                    <a:pt x="43" y="43"/>
                  </a:lnTo>
                  <a:lnTo>
                    <a:pt x="47" y="43"/>
                  </a:lnTo>
                  <a:lnTo>
                    <a:pt x="47" y="43"/>
                  </a:lnTo>
                  <a:lnTo>
                    <a:pt x="51" y="47"/>
                  </a:lnTo>
                  <a:lnTo>
                    <a:pt x="51" y="51"/>
                  </a:lnTo>
                  <a:lnTo>
                    <a:pt x="51" y="51"/>
                  </a:lnTo>
                  <a:lnTo>
                    <a:pt x="51" y="51"/>
                  </a:lnTo>
                  <a:lnTo>
                    <a:pt x="51" y="55"/>
                  </a:lnTo>
                  <a:lnTo>
                    <a:pt x="55" y="55"/>
                  </a:lnTo>
                  <a:lnTo>
                    <a:pt x="55" y="55"/>
                  </a:lnTo>
                  <a:lnTo>
                    <a:pt x="58" y="55"/>
                  </a:lnTo>
                  <a:lnTo>
                    <a:pt x="66" y="55"/>
                  </a:lnTo>
                  <a:lnTo>
                    <a:pt x="70" y="55"/>
                  </a:lnTo>
                  <a:lnTo>
                    <a:pt x="74" y="51"/>
                  </a:lnTo>
                  <a:lnTo>
                    <a:pt x="74" y="51"/>
                  </a:lnTo>
                  <a:lnTo>
                    <a:pt x="78" y="47"/>
                  </a:lnTo>
                  <a:lnTo>
                    <a:pt x="78" y="39"/>
                  </a:lnTo>
                  <a:lnTo>
                    <a:pt x="82" y="35"/>
                  </a:lnTo>
                  <a:lnTo>
                    <a:pt x="90" y="27"/>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6" name="Freeform 17"/>
            <p:cNvSpPr>
              <a:spLocks/>
            </p:cNvSpPr>
            <p:nvPr/>
          </p:nvSpPr>
          <p:spPr bwMode="auto">
            <a:xfrm>
              <a:off x="2063750" y="4203700"/>
              <a:ext cx="292100" cy="315913"/>
            </a:xfrm>
            <a:custGeom>
              <a:avLst/>
              <a:gdLst>
                <a:gd name="T0" fmla="*/ 129 w 184"/>
                <a:gd name="T1" fmla="*/ 180 h 199"/>
                <a:gd name="T2" fmla="*/ 117 w 184"/>
                <a:gd name="T3" fmla="*/ 156 h 199"/>
                <a:gd name="T4" fmla="*/ 110 w 184"/>
                <a:gd name="T5" fmla="*/ 156 h 199"/>
                <a:gd name="T6" fmla="*/ 98 w 184"/>
                <a:gd name="T7" fmla="*/ 145 h 199"/>
                <a:gd name="T8" fmla="*/ 86 w 184"/>
                <a:gd name="T9" fmla="*/ 133 h 199"/>
                <a:gd name="T10" fmla="*/ 78 w 184"/>
                <a:gd name="T11" fmla="*/ 125 h 199"/>
                <a:gd name="T12" fmla="*/ 74 w 184"/>
                <a:gd name="T13" fmla="*/ 121 h 199"/>
                <a:gd name="T14" fmla="*/ 63 w 184"/>
                <a:gd name="T15" fmla="*/ 117 h 199"/>
                <a:gd name="T16" fmla="*/ 59 w 184"/>
                <a:gd name="T17" fmla="*/ 106 h 199"/>
                <a:gd name="T18" fmla="*/ 59 w 184"/>
                <a:gd name="T19" fmla="*/ 102 h 199"/>
                <a:gd name="T20" fmla="*/ 47 w 184"/>
                <a:gd name="T21" fmla="*/ 90 h 199"/>
                <a:gd name="T22" fmla="*/ 39 w 184"/>
                <a:gd name="T23" fmla="*/ 82 h 199"/>
                <a:gd name="T24" fmla="*/ 35 w 184"/>
                <a:gd name="T25" fmla="*/ 74 h 199"/>
                <a:gd name="T26" fmla="*/ 35 w 184"/>
                <a:gd name="T27" fmla="*/ 70 h 199"/>
                <a:gd name="T28" fmla="*/ 31 w 184"/>
                <a:gd name="T29" fmla="*/ 67 h 199"/>
                <a:gd name="T30" fmla="*/ 28 w 184"/>
                <a:gd name="T31" fmla="*/ 63 h 199"/>
                <a:gd name="T32" fmla="*/ 31 w 184"/>
                <a:gd name="T33" fmla="*/ 59 h 199"/>
                <a:gd name="T34" fmla="*/ 28 w 184"/>
                <a:gd name="T35" fmla="*/ 51 h 199"/>
                <a:gd name="T36" fmla="*/ 24 w 184"/>
                <a:gd name="T37" fmla="*/ 51 h 199"/>
                <a:gd name="T38" fmla="*/ 20 w 184"/>
                <a:gd name="T39" fmla="*/ 47 h 199"/>
                <a:gd name="T40" fmla="*/ 24 w 184"/>
                <a:gd name="T41" fmla="*/ 39 h 199"/>
                <a:gd name="T42" fmla="*/ 16 w 184"/>
                <a:gd name="T43" fmla="*/ 31 h 199"/>
                <a:gd name="T44" fmla="*/ 16 w 184"/>
                <a:gd name="T45" fmla="*/ 51 h 199"/>
                <a:gd name="T46" fmla="*/ 8 w 184"/>
                <a:gd name="T47" fmla="*/ 43 h 199"/>
                <a:gd name="T48" fmla="*/ 8 w 184"/>
                <a:gd name="T49" fmla="*/ 39 h 199"/>
                <a:gd name="T50" fmla="*/ 4 w 184"/>
                <a:gd name="T51" fmla="*/ 27 h 199"/>
                <a:gd name="T52" fmla="*/ 4 w 184"/>
                <a:gd name="T53" fmla="*/ 24 h 199"/>
                <a:gd name="T54" fmla="*/ 4 w 184"/>
                <a:gd name="T55" fmla="*/ 12 h 199"/>
                <a:gd name="T56" fmla="*/ 39 w 184"/>
                <a:gd name="T57" fmla="*/ 8 h 199"/>
                <a:gd name="T58" fmla="*/ 43 w 184"/>
                <a:gd name="T59" fmla="*/ 20 h 199"/>
                <a:gd name="T60" fmla="*/ 51 w 184"/>
                <a:gd name="T61" fmla="*/ 31 h 199"/>
                <a:gd name="T62" fmla="*/ 51 w 184"/>
                <a:gd name="T63" fmla="*/ 39 h 199"/>
                <a:gd name="T64" fmla="*/ 59 w 184"/>
                <a:gd name="T65" fmla="*/ 55 h 199"/>
                <a:gd name="T66" fmla="*/ 67 w 184"/>
                <a:gd name="T67" fmla="*/ 47 h 199"/>
                <a:gd name="T68" fmla="*/ 74 w 184"/>
                <a:gd name="T69" fmla="*/ 43 h 199"/>
                <a:gd name="T70" fmla="*/ 86 w 184"/>
                <a:gd name="T71" fmla="*/ 47 h 199"/>
                <a:gd name="T72" fmla="*/ 94 w 184"/>
                <a:gd name="T73" fmla="*/ 47 h 199"/>
                <a:gd name="T74" fmla="*/ 106 w 184"/>
                <a:gd name="T75" fmla="*/ 51 h 199"/>
                <a:gd name="T76" fmla="*/ 106 w 184"/>
                <a:gd name="T77" fmla="*/ 59 h 199"/>
                <a:gd name="T78" fmla="*/ 114 w 184"/>
                <a:gd name="T79" fmla="*/ 63 h 199"/>
                <a:gd name="T80" fmla="*/ 121 w 184"/>
                <a:gd name="T81" fmla="*/ 67 h 199"/>
                <a:gd name="T82" fmla="*/ 125 w 184"/>
                <a:gd name="T83" fmla="*/ 78 h 199"/>
                <a:gd name="T84" fmla="*/ 133 w 184"/>
                <a:gd name="T85" fmla="*/ 86 h 199"/>
                <a:gd name="T86" fmla="*/ 137 w 184"/>
                <a:gd name="T87" fmla="*/ 78 h 199"/>
                <a:gd name="T88" fmla="*/ 137 w 184"/>
                <a:gd name="T89" fmla="*/ 74 h 199"/>
                <a:gd name="T90" fmla="*/ 153 w 184"/>
                <a:gd name="T91" fmla="*/ 67 h 199"/>
                <a:gd name="T92" fmla="*/ 160 w 184"/>
                <a:gd name="T93" fmla="*/ 70 h 199"/>
                <a:gd name="T94" fmla="*/ 172 w 184"/>
                <a:gd name="T95" fmla="*/ 78 h 199"/>
                <a:gd name="T96" fmla="*/ 184 w 184"/>
                <a:gd name="T97" fmla="*/ 90 h 199"/>
                <a:gd name="T98" fmla="*/ 180 w 184"/>
                <a:gd name="T99" fmla="*/ 98 h 199"/>
                <a:gd name="T100" fmla="*/ 160 w 184"/>
                <a:gd name="T101" fmla="*/ 109 h 199"/>
                <a:gd name="T102" fmla="*/ 153 w 184"/>
                <a:gd name="T103" fmla="*/ 113 h 199"/>
                <a:gd name="T104" fmla="*/ 157 w 184"/>
                <a:gd name="T105" fmla="*/ 133 h 199"/>
                <a:gd name="T106" fmla="*/ 160 w 184"/>
                <a:gd name="T107" fmla="*/ 141 h 199"/>
                <a:gd name="T108" fmla="*/ 176 w 184"/>
                <a:gd name="T109" fmla="*/ 164 h 199"/>
                <a:gd name="T110" fmla="*/ 176 w 184"/>
                <a:gd name="T111" fmla="*/ 172 h 199"/>
                <a:gd name="T112" fmla="*/ 176 w 184"/>
                <a:gd name="T113" fmla="*/ 184 h 199"/>
                <a:gd name="T114" fmla="*/ 164 w 184"/>
                <a:gd name="T115" fmla="*/ 195 h 199"/>
                <a:gd name="T116" fmla="*/ 157 w 184"/>
                <a:gd name="T117" fmla="*/ 199 h 199"/>
                <a:gd name="T118" fmla="*/ 137 w 184"/>
                <a:gd name="T119" fmla="*/ 195 h 199"/>
                <a:gd name="T120" fmla="*/ 137 w 184"/>
                <a:gd name="T121" fmla="*/ 18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4" h="199">
                  <a:moveTo>
                    <a:pt x="133" y="188"/>
                  </a:moveTo>
                  <a:lnTo>
                    <a:pt x="133" y="188"/>
                  </a:lnTo>
                  <a:lnTo>
                    <a:pt x="129" y="184"/>
                  </a:lnTo>
                  <a:lnTo>
                    <a:pt x="125" y="184"/>
                  </a:lnTo>
                  <a:lnTo>
                    <a:pt x="129" y="180"/>
                  </a:lnTo>
                  <a:lnTo>
                    <a:pt x="129" y="176"/>
                  </a:lnTo>
                  <a:lnTo>
                    <a:pt x="129" y="172"/>
                  </a:lnTo>
                  <a:lnTo>
                    <a:pt x="125" y="168"/>
                  </a:lnTo>
                  <a:lnTo>
                    <a:pt x="121" y="164"/>
                  </a:lnTo>
                  <a:lnTo>
                    <a:pt x="117" y="156"/>
                  </a:lnTo>
                  <a:lnTo>
                    <a:pt x="117" y="152"/>
                  </a:lnTo>
                  <a:lnTo>
                    <a:pt x="114" y="152"/>
                  </a:lnTo>
                  <a:lnTo>
                    <a:pt x="114" y="152"/>
                  </a:lnTo>
                  <a:lnTo>
                    <a:pt x="110" y="156"/>
                  </a:lnTo>
                  <a:lnTo>
                    <a:pt x="110" y="156"/>
                  </a:lnTo>
                  <a:lnTo>
                    <a:pt x="106" y="156"/>
                  </a:lnTo>
                  <a:lnTo>
                    <a:pt x="106" y="156"/>
                  </a:lnTo>
                  <a:lnTo>
                    <a:pt x="98" y="152"/>
                  </a:lnTo>
                  <a:lnTo>
                    <a:pt x="98" y="149"/>
                  </a:lnTo>
                  <a:lnTo>
                    <a:pt x="98" y="145"/>
                  </a:lnTo>
                  <a:lnTo>
                    <a:pt x="94" y="145"/>
                  </a:lnTo>
                  <a:lnTo>
                    <a:pt x="94" y="145"/>
                  </a:lnTo>
                  <a:lnTo>
                    <a:pt x="90" y="141"/>
                  </a:lnTo>
                  <a:lnTo>
                    <a:pt x="86" y="133"/>
                  </a:lnTo>
                  <a:lnTo>
                    <a:pt x="86" y="133"/>
                  </a:lnTo>
                  <a:lnTo>
                    <a:pt x="86" y="129"/>
                  </a:lnTo>
                  <a:lnTo>
                    <a:pt x="78" y="125"/>
                  </a:lnTo>
                  <a:lnTo>
                    <a:pt x="78" y="125"/>
                  </a:lnTo>
                  <a:lnTo>
                    <a:pt x="78" y="125"/>
                  </a:lnTo>
                  <a:lnTo>
                    <a:pt x="78" y="125"/>
                  </a:lnTo>
                  <a:lnTo>
                    <a:pt x="78" y="125"/>
                  </a:lnTo>
                  <a:lnTo>
                    <a:pt x="78" y="125"/>
                  </a:lnTo>
                  <a:lnTo>
                    <a:pt x="78" y="125"/>
                  </a:lnTo>
                  <a:lnTo>
                    <a:pt x="78" y="121"/>
                  </a:lnTo>
                  <a:lnTo>
                    <a:pt x="74" y="121"/>
                  </a:lnTo>
                  <a:lnTo>
                    <a:pt x="74" y="121"/>
                  </a:lnTo>
                  <a:lnTo>
                    <a:pt x="71" y="117"/>
                  </a:lnTo>
                  <a:lnTo>
                    <a:pt x="67" y="117"/>
                  </a:lnTo>
                  <a:lnTo>
                    <a:pt x="63" y="117"/>
                  </a:lnTo>
                  <a:lnTo>
                    <a:pt x="63" y="117"/>
                  </a:lnTo>
                  <a:lnTo>
                    <a:pt x="59" y="113"/>
                  </a:lnTo>
                  <a:lnTo>
                    <a:pt x="59" y="109"/>
                  </a:lnTo>
                  <a:lnTo>
                    <a:pt x="59" y="109"/>
                  </a:lnTo>
                  <a:lnTo>
                    <a:pt x="59" y="106"/>
                  </a:lnTo>
                  <a:lnTo>
                    <a:pt x="59" y="106"/>
                  </a:lnTo>
                  <a:lnTo>
                    <a:pt x="59" y="106"/>
                  </a:lnTo>
                  <a:lnTo>
                    <a:pt x="59" y="106"/>
                  </a:lnTo>
                  <a:lnTo>
                    <a:pt x="59" y="102"/>
                  </a:lnTo>
                  <a:lnTo>
                    <a:pt x="59" y="102"/>
                  </a:lnTo>
                  <a:lnTo>
                    <a:pt x="59" y="102"/>
                  </a:lnTo>
                  <a:lnTo>
                    <a:pt x="55" y="102"/>
                  </a:lnTo>
                  <a:lnTo>
                    <a:pt x="55" y="98"/>
                  </a:lnTo>
                  <a:lnTo>
                    <a:pt x="51" y="98"/>
                  </a:lnTo>
                  <a:lnTo>
                    <a:pt x="47" y="94"/>
                  </a:lnTo>
                  <a:lnTo>
                    <a:pt x="47" y="90"/>
                  </a:lnTo>
                  <a:lnTo>
                    <a:pt x="47" y="90"/>
                  </a:lnTo>
                  <a:lnTo>
                    <a:pt x="43" y="90"/>
                  </a:lnTo>
                  <a:lnTo>
                    <a:pt x="43" y="86"/>
                  </a:lnTo>
                  <a:lnTo>
                    <a:pt x="43" y="86"/>
                  </a:lnTo>
                  <a:lnTo>
                    <a:pt x="39" y="82"/>
                  </a:lnTo>
                  <a:lnTo>
                    <a:pt x="39" y="78"/>
                  </a:lnTo>
                  <a:lnTo>
                    <a:pt x="39" y="74"/>
                  </a:lnTo>
                  <a:lnTo>
                    <a:pt x="39" y="74"/>
                  </a:lnTo>
                  <a:lnTo>
                    <a:pt x="39" y="74"/>
                  </a:lnTo>
                  <a:lnTo>
                    <a:pt x="35" y="74"/>
                  </a:lnTo>
                  <a:lnTo>
                    <a:pt x="35" y="74"/>
                  </a:lnTo>
                  <a:lnTo>
                    <a:pt x="35" y="70"/>
                  </a:lnTo>
                  <a:lnTo>
                    <a:pt x="39" y="70"/>
                  </a:lnTo>
                  <a:lnTo>
                    <a:pt x="35" y="70"/>
                  </a:lnTo>
                  <a:lnTo>
                    <a:pt x="35" y="70"/>
                  </a:lnTo>
                  <a:lnTo>
                    <a:pt x="31" y="70"/>
                  </a:lnTo>
                  <a:lnTo>
                    <a:pt x="31" y="70"/>
                  </a:lnTo>
                  <a:lnTo>
                    <a:pt x="28" y="67"/>
                  </a:lnTo>
                  <a:lnTo>
                    <a:pt x="31" y="67"/>
                  </a:lnTo>
                  <a:lnTo>
                    <a:pt x="31" y="67"/>
                  </a:lnTo>
                  <a:lnTo>
                    <a:pt x="35" y="67"/>
                  </a:lnTo>
                  <a:lnTo>
                    <a:pt x="31" y="67"/>
                  </a:lnTo>
                  <a:lnTo>
                    <a:pt x="31" y="67"/>
                  </a:lnTo>
                  <a:lnTo>
                    <a:pt x="28" y="67"/>
                  </a:lnTo>
                  <a:lnTo>
                    <a:pt x="28" y="63"/>
                  </a:lnTo>
                  <a:lnTo>
                    <a:pt x="28" y="63"/>
                  </a:lnTo>
                  <a:lnTo>
                    <a:pt x="28" y="63"/>
                  </a:lnTo>
                  <a:lnTo>
                    <a:pt x="28" y="59"/>
                  </a:lnTo>
                  <a:lnTo>
                    <a:pt x="31" y="59"/>
                  </a:lnTo>
                  <a:lnTo>
                    <a:pt x="31" y="59"/>
                  </a:lnTo>
                  <a:lnTo>
                    <a:pt x="31" y="59"/>
                  </a:lnTo>
                  <a:lnTo>
                    <a:pt x="31" y="55"/>
                  </a:lnTo>
                  <a:lnTo>
                    <a:pt x="31" y="55"/>
                  </a:lnTo>
                  <a:lnTo>
                    <a:pt x="28" y="55"/>
                  </a:lnTo>
                  <a:lnTo>
                    <a:pt x="28" y="51"/>
                  </a:lnTo>
                  <a:lnTo>
                    <a:pt x="28" y="51"/>
                  </a:lnTo>
                  <a:lnTo>
                    <a:pt x="28" y="51"/>
                  </a:lnTo>
                  <a:lnTo>
                    <a:pt x="28" y="51"/>
                  </a:lnTo>
                  <a:lnTo>
                    <a:pt x="28" y="51"/>
                  </a:lnTo>
                  <a:lnTo>
                    <a:pt x="24" y="51"/>
                  </a:lnTo>
                  <a:lnTo>
                    <a:pt x="24" y="51"/>
                  </a:lnTo>
                  <a:lnTo>
                    <a:pt x="24" y="51"/>
                  </a:lnTo>
                  <a:lnTo>
                    <a:pt x="24" y="51"/>
                  </a:lnTo>
                  <a:lnTo>
                    <a:pt x="20" y="51"/>
                  </a:lnTo>
                  <a:lnTo>
                    <a:pt x="20" y="47"/>
                  </a:lnTo>
                  <a:lnTo>
                    <a:pt x="24" y="43"/>
                  </a:lnTo>
                  <a:lnTo>
                    <a:pt x="24" y="39"/>
                  </a:lnTo>
                  <a:lnTo>
                    <a:pt x="20" y="43"/>
                  </a:lnTo>
                  <a:lnTo>
                    <a:pt x="24" y="39"/>
                  </a:lnTo>
                  <a:lnTo>
                    <a:pt x="24" y="39"/>
                  </a:lnTo>
                  <a:lnTo>
                    <a:pt x="24" y="35"/>
                  </a:lnTo>
                  <a:lnTo>
                    <a:pt x="20" y="31"/>
                  </a:lnTo>
                  <a:lnTo>
                    <a:pt x="16" y="31"/>
                  </a:lnTo>
                  <a:lnTo>
                    <a:pt x="16" y="31"/>
                  </a:lnTo>
                  <a:lnTo>
                    <a:pt x="16" y="31"/>
                  </a:lnTo>
                  <a:lnTo>
                    <a:pt x="16" y="31"/>
                  </a:lnTo>
                  <a:lnTo>
                    <a:pt x="16" y="31"/>
                  </a:lnTo>
                  <a:lnTo>
                    <a:pt x="16" y="35"/>
                  </a:lnTo>
                  <a:lnTo>
                    <a:pt x="16" y="47"/>
                  </a:lnTo>
                  <a:lnTo>
                    <a:pt x="16" y="51"/>
                  </a:lnTo>
                  <a:lnTo>
                    <a:pt x="12" y="47"/>
                  </a:lnTo>
                  <a:lnTo>
                    <a:pt x="12" y="47"/>
                  </a:lnTo>
                  <a:lnTo>
                    <a:pt x="8" y="51"/>
                  </a:lnTo>
                  <a:lnTo>
                    <a:pt x="8" y="43"/>
                  </a:lnTo>
                  <a:lnTo>
                    <a:pt x="8" y="43"/>
                  </a:lnTo>
                  <a:lnTo>
                    <a:pt x="8" y="43"/>
                  </a:lnTo>
                  <a:lnTo>
                    <a:pt x="8" y="43"/>
                  </a:lnTo>
                  <a:lnTo>
                    <a:pt x="4" y="43"/>
                  </a:lnTo>
                  <a:lnTo>
                    <a:pt x="8" y="43"/>
                  </a:lnTo>
                  <a:lnTo>
                    <a:pt x="8" y="39"/>
                  </a:lnTo>
                  <a:lnTo>
                    <a:pt x="4" y="39"/>
                  </a:lnTo>
                  <a:lnTo>
                    <a:pt x="4" y="35"/>
                  </a:lnTo>
                  <a:lnTo>
                    <a:pt x="4" y="31"/>
                  </a:lnTo>
                  <a:lnTo>
                    <a:pt x="4" y="31"/>
                  </a:lnTo>
                  <a:lnTo>
                    <a:pt x="4" y="27"/>
                  </a:lnTo>
                  <a:lnTo>
                    <a:pt x="8" y="27"/>
                  </a:lnTo>
                  <a:lnTo>
                    <a:pt x="4" y="27"/>
                  </a:lnTo>
                  <a:lnTo>
                    <a:pt x="4" y="27"/>
                  </a:lnTo>
                  <a:lnTo>
                    <a:pt x="4" y="24"/>
                  </a:lnTo>
                  <a:lnTo>
                    <a:pt x="4" y="24"/>
                  </a:lnTo>
                  <a:lnTo>
                    <a:pt x="4" y="24"/>
                  </a:lnTo>
                  <a:lnTo>
                    <a:pt x="0" y="24"/>
                  </a:lnTo>
                  <a:lnTo>
                    <a:pt x="4" y="20"/>
                  </a:lnTo>
                  <a:lnTo>
                    <a:pt x="0" y="12"/>
                  </a:lnTo>
                  <a:lnTo>
                    <a:pt x="4" y="12"/>
                  </a:lnTo>
                  <a:lnTo>
                    <a:pt x="16" y="12"/>
                  </a:lnTo>
                  <a:lnTo>
                    <a:pt x="24" y="8"/>
                  </a:lnTo>
                  <a:lnTo>
                    <a:pt x="35" y="0"/>
                  </a:lnTo>
                  <a:lnTo>
                    <a:pt x="39" y="8"/>
                  </a:lnTo>
                  <a:lnTo>
                    <a:pt x="39" y="8"/>
                  </a:lnTo>
                  <a:lnTo>
                    <a:pt x="39" y="12"/>
                  </a:lnTo>
                  <a:lnTo>
                    <a:pt x="39" y="16"/>
                  </a:lnTo>
                  <a:lnTo>
                    <a:pt x="39" y="20"/>
                  </a:lnTo>
                  <a:lnTo>
                    <a:pt x="43" y="20"/>
                  </a:lnTo>
                  <a:lnTo>
                    <a:pt x="43" y="20"/>
                  </a:lnTo>
                  <a:lnTo>
                    <a:pt x="43" y="24"/>
                  </a:lnTo>
                  <a:lnTo>
                    <a:pt x="43" y="24"/>
                  </a:lnTo>
                  <a:lnTo>
                    <a:pt x="47" y="27"/>
                  </a:lnTo>
                  <a:lnTo>
                    <a:pt x="51" y="27"/>
                  </a:lnTo>
                  <a:lnTo>
                    <a:pt x="51" y="31"/>
                  </a:lnTo>
                  <a:lnTo>
                    <a:pt x="51" y="31"/>
                  </a:lnTo>
                  <a:lnTo>
                    <a:pt x="51" y="31"/>
                  </a:lnTo>
                  <a:lnTo>
                    <a:pt x="51" y="35"/>
                  </a:lnTo>
                  <a:lnTo>
                    <a:pt x="51" y="39"/>
                  </a:lnTo>
                  <a:lnTo>
                    <a:pt x="51" y="39"/>
                  </a:lnTo>
                  <a:lnTo>
                    <a:pt x="51" y="39"/>
                  </a:lnTo>
                  <a:lnTo>
                    <a:pt x="51" y="43"/>
                  </a:lnTo>
                  <a:lnTo>
                    <a:pt x="55" y="51"/>
                  </a:lnTo>
                  <a:lnTo>
                    <a:pt x="59" y="51"/>
                  </a:lnTo>
                  <a:lnTo>
                    <a:pt x="59" y="55"/>
                  </a:lnTo>
                  <a:lnTo>
                    <a:pt x="63" y="55"/>
                  </a:lnTo>
                  <a:lnTo>
                    <a:pt x="63" y="51"/>
                  </a:lnTo>
                  <a:lnTo>
                    <a:pt x="63" y="51"/>
                  </a:lnTo>
                  <a:lnTo>
                    <a:pt x="67" y="51"/>
                  </a:lnTo>
                  <a:lnTo>
                    <a:pt x="67" y="47"/>
                  </a:lnTo>
                  <a:lnTo>
                    <a:pt x="67" y="47"/>
                  </a:lnTo>
                  <a:lnTo>
                    <a:pt x="67" y="47"/>
                  </a:lnTo>
                  <a:lnTo>
                    <a:pt x="71" y="43"/>
                  </a:lnTo>
                  <a:lnTo>
                    <a:pt x="71" y="39"/>
                  </a:lnTo>
                  <a:lnTo>
                    <a:pt x="74" y="43"/>
                  </a:lnTo>
                  <a:lnTo>
                    <a:pt x="78" y="39"/>
                  </a:lnTo>
                  <a:lnTo>
                    <a:pt x="78" y="43"/>
                  </a:lnTo>
                  <a:lnTo>
                    <a:pt x="78" y="43"/>
                  </a:lnTo>
                  <a:lnTo>
                    <a:pt x="86" y="47"/>
                  </a:lnTo>
                  <a:lnTo>
                    <a:pt x="86" y="47"/>
                  </a:lnTo>
                  <a:lnTo>
                    <a:pt x="90" y="47"/>
                  </a:lnTo>
                  <a:lnTo>
                    <a:pt x="90" y="47"/>
                  </a:lnTo>
                  <a:lnTo>
                    <a:pt x="90" y="47"/>
                  </a:lnTo>
                  <a:lnTo>
                    <a:pt x="94" y="47"/>
                  </a:lnTo>
                  <a:lnTo>
                    <a:pt x="94" y="47"/>
                  </a:lnTo>
                  <a:lnTo>
                    <a:pt x="94" y="47"/>
                  </a:lnTo>
                  <a:lnTo>
                    <a:pt x="98" y="47"/>
                  </a:lnTo>
                  <a:lnTo>
                    <a:pt x="106" y="47"/>
                  </a:lnTo>
                  <a:lnTo>
                    <a:pt x="106" y="47"/>
                  </a:lnTo>
                  <a:lnTo>
                    <a:pt x="106" y="51"/>
                  </a:lnTo>
                  <a:lnTo>
                    <a:pt x="106" y="51"/>
                  </a:lnTo>
                  <a:lnTo>
                    <a:pt x="106" y="51"/>
                  </a:lnTo>
                  <a:lnTo>
                    <a:pt x="106" y="51"/>
                  </a:lnTo>
                  <a:lnTo>
                    <a:pt x="106" y="55"/>
                  </a:lnTo>
                  <a:lnTo>
                    <a:pt x="106" y="59"/>
                  </a:lnTo>
                  <a:lnTo>
                    <a:pt x="106" y="59"/>
                  </a:lnTo>
                  <a:lnTo>
                    <a:pt x="106" y="63"/>
                  </a:lnTo>
                  <a:lnTo>
                    <a:pt x="110" y="63"/>
                  </a:lnTo>
                  <a:lnTo>
                    <a:pt x="114" y="63"/>
                  </a:lnTo>
                  <a:lnTo>
                    <a:pt x="114" y="63"/>
                  </a:lnTo>
                  <a:lnTo>
                    <a:pt x="117" y="63"/>
                  </a:lnTo>
                  <a:lnTo>
                    <a:pt x="117" y="63"/>
                  </a:lnTo>
                  <a:lnTo>
                    <a:pt x="117" y="67"/>
                  </a:lnTo>
                  <a:lnTo>
                    <a:pt x="125" y="67"/>
                  </a:lnTo>
                  <a:lnTo>
                    <a:pt x="121" y="67"/>
                  </a:lnTo>
                  <a:lnTo>
                    <a:pt x="121" y="70"/>
                  </a:lnTo>
                  <a:lnTo>
                    <a:pt x="121" y="70"/>
                  </a:lnTo>
                  <a:lnTo>
                    <a:pt x="121" y="74"/>
                  </a:lnTo>
                  <a:lnTo>
                    <a:pt x="125" y="78"/>
                  </a:lnTo>
                  <a:lnTo>
                    <a:pt x="125" y="78"/>
                  </a:lnTo>
                  <a:lnTo>
                    <a:pt x="125" y="82"/>
                  </a:lnTo>
                  <a:lnTo>
                    <a:pt x="129" y="86"/>
                  </a:lnTo>
                  <a:lnTo>
                    <a:pt x="129" y="86"/>
                  </a:lnTo>
                  <a:lnTo>
                    <a:pt x="129" y="86"/>
                  </a:lnTo>
                  <a:lnTo>
                    <a:pt x="133" y="86"/>
                  </a:lnTo>
                  <a:lnTo>
                    <a:pt x="133" y="82"/>
                  </a:lnTo>
                  <a:lnTo>
                    <a:pt x="133" y="82"/>
                  </a:lnTo>
                  <a:lnTo>
                    <a:pt x="133" y="78"/>
                  </a:lnTo>
                  <a:lnTo>
                    <a:pt x="133" y="78"/>
                  </a:lnTo>
                  <a:lnTo>
                    <a:pt x="137" y="78"/>
                  </a:lnTo>
                  <a:lnTo>
                    <a:pt x="137" y="78"/>
                  </a:lnTo>
                  <a:lnTo>
                    <a:pt x="137" y="74"/>
                  </a:lnTo>
                  <a:lnTo>
                    <a:pt x="137" y="74"/>
                  </a:lnTo>
                  <a:lnTo>
                    <a:pt x="137" y="74"/>
                  </a:lnTo>
                  <a:lnTo>
                    <a:pt x="137" y="74"/>
                  </a:lnTo>
                  <a:lnTo>
                    <a:pt x="137" y="74"/>
                  </a:lnTo>
                  <a:lnTo>
                    <a:pt x="141" y="74"/>
                  </a:lnTo>
                  <a:lnTo>
                    <a:pt x="149" y="67"/>
                  </a:lnTo>
                  <a:lnTo>
                    <a:pt x="153" y="67"/>
                  </a:lnTo>
                  <a:lnTo>
                    <a:pt x="153" y="67"/>
                  </a:lnTo>
                  <a:lnTo>
                    <a:pt x="157" y="67"/>
                  </a:lnTo>
                  <a:lnTo>
                    <a:pt x="160" y="67"/>
                  </a:lnTo>
                  <a:lnTo>
                    <a:pt x="160" y="70"/>
                  </a:lnTo>
                  <a:lnTo>
                    <a:pt x="160" y="70"/>
                  </a:lnTo>
                  <a:lnTo>
                    <a:pt x="160" y="70"/>
                  </a:lnTo>
                  <a:lnTo>
                    <a:pt x="164" y="70"/>
                  </a:lnTo>
                  <a:lnTo>
                    <a:pt x="168" y="70"/>
                  </a:lnTo>
                  <a:lnTo>
                    <a:pt x="168" y="74"/>
                  </a:lnTo>
                  <a:lnTo>
                    <a:pt x="172" y="74"/>
                  </a:lnTo>
                  <a:lnTo>
                    <a:pt x="172" y="78"/>
                  </a:lnTo>
                  <a:lnTo>
                    <a:pt x="172" y="78"/>
                  </a:lnTo>
                  <a:lnTo>
                    <a:pt x="172" y="82"/>
                  </a:lnTo>
                  <a:lnTo>
                    <a:pt x="176" y="82"/>
                  </a:lnTo>
                  <a:lnTo>
                    <a:pt x="184" y="86"/>
                  </a:lnTo>
                  <a:lnTo>
                    <a:pt x="184" y="90"/>
                  </a:lnTo>
                  <a:lnTo>
                    <a:pt x="184" y="90"/>
                  </a:lnTo>
                  <a:lnTo>
                    <a:pt x="184" y="94"/>
                  </a:lnTo>
                  <a:lnTo>
                    <a:pt x="180" y="98"/>
                  </a:lnTo>
                  <a:lnTo>
                    <a:pt x="180" y="98"/>
                  </a:lnTo>
                  <a:lnTo>
                    <a:pt x="180" y="98"/>
                  </a:lnTo>
                  <a:lnTo>
                    <a:pt x="172" y="102"/>
                  </a:lnTo>
                  <a:lnTo>
                    <a:pt x="168" y="106"/>
                  </a:lnTo>
                  <a:lnTo>
                    <a:pt x="168" y="106"/>
                  </a:lnTo>
                  <a:lnTo>
                    <a:pt x="160" y="106"/>
                  </a:lnTo>
                  <a:lnTo>
                    <a:pt x="160" y="109"/>
                  </a:lnTo>
                  <a:lnTo>
                    <a:pt x="157" y="109"/>
                  </a:lnTo>
                  <a:lnTo>
                    <a:pt x="157" y="109"/>
                  </a:lnTo>
                  <a:lnTo>
                    <a:pt x="153" y="109"/>
                  </a:lnTo>
                  <a:lnTo>
                    <a:pt x="153" y="113"/>
                  </a:lnTo>
                  <a:lnTo>
                    <a:pt x="153" y="113"/>
                  </a:lnTo>
                  <a:lnTo>
                    <a:pt x="153" y="117"/>
                  </a:lnTo>
                  <a:lnTo>
                    <a:pt x="153" y="117"/>
                  </a:lnTo>
                  <a:lnTo>
                    <a:pt x="153" y="125"/>
                  </a:lnTo>
                  <a:lnTo>
                    <a:pt x="157" y="133"/>
                  </a:lnTo>
                  <a:lnTo>
                    <a:pt x="157" y="133"/>
                  </a:lnTo>
                  <a:lnTo>
                    <a:pt x="157" y="137"/>
                  </a:lnTo>
                  <a:lnTo>
                    <a:pt x="157" y="137"/>
                  </a:lnTo>
                  <a:lnTo>
                    <a:pt x="157" y="137"/>
                  </a:lnTo>
                  <a:lnTo>
                    <a:pt x="157" y="141"/>
                  </a:lnTo>
                  <a:lnTo>
                    <a:pt x="160" y="141"/>
                  </a:lnTo>
                  <a:lnTo>
                    <a:pt x="160" y="145"/>
                  </a:lnTo>
                  <a:lnTo>
                    <a:pt x="168" y="152"/>
                  </a:lnTo>
                  <a:lnTo>
                    <a:pt x="172" y="156"/>
                  </a:lnTo>
                  <a:lnTo>
                    <a:pt x="172" y="160"/>
                  </a:lnTo>
                  <a:lnTo>
                    <a:pt x="176" y="164"/>
                  </a:lnTo>
                  <a:lnTo>
                    <a:pt x="176" y="168"/>
                  </a:lnTo>
                  <a:lnTo>
                    <a:pt x="176" y="168"/>
                  </a:lnTo>
                  <a:lnTo>
                    <a:pt x="176" y="168"/>
                  </a:lnTo>
                  <a:lnTo>
                    <a:pt x="176" y="172"/>
                  </a:lnTo>
                  <a:lnTo>
                    <a:pt x="176" y="172"/>
                  </a:lnTo>
                  <a:lnTo>
                    <a:pt x="176" y="176"/>
                  </a:lnTo>
                  <a:lnTo>
                    <a:pt x="180" y="180"/>
                  </a:lnTo>
                  <a:lnTo>
                    <a:pt x="184" y="180"/>
                  </a:lnTo>
                  <a:lnTo>
                    <a:pt x="180" y="180"/>
                  </a:lnTo>
                  <a:lnTo>
                    <a:pt x="176" y="184"/>
                  </a:lnTo>
                  <a:lnTo>
                    <a:pt x="172" y="184"/>
                  </a:lnTo>
                  <a:lnTo>
                    <a:pt x="168" y="188"/>
                  </a:lnTo>
                  <a:lnTo>
                    <a:pt x="164" y="191"/>
                  </a:lnTo>
                  <a:lnTo>
                    <a:pt x="164" y="195"/>
                  </a:lnTo>
                  <a:lnTo>
                    <a:pt x="164" y="195"/>
                  </a:lnTo>
                  <a:lnTo>
                    <a:pt x="160" y="199"/>
                  </a:lnTo>
                  <a:lnTo>
                    <a:pt x="160" y="199"/>
                  </a:lnTo>
                  <a:lnTo>
                    <a:pt x="157" y="199"/>
                  </a:lnTo>
                  <a:lnTo>
                    <a:pt x="157" y="199"/>
                  </a:lnTo>
                  <a:lnTo>
                    <a:pt x="157" y="199"/>
                  </a:lnTo>
                  <a:lnTo>
                    <a:pt x="153" y="199"/>
                  </a:lnTo>
                  <a:lnTo>
                    <a:pt x="141" y="199"/>
                  </a:lnTo>
                  <a:lnTo>
                    <a:pt x="137" y="199"/>
                  </a:lnTo>
                  <a:lnTo>
                    <a:pt x="137" y="195"/>
                  </a:lnTo>
                  <a:lnTo>
                    <a:pt x="137" y="195"/>
                  </a:lnTo>
                  <a:lnTo>
                    <a:pt x="137" y="195"/>
                  </a:lnTo>
                  <a:lnTo>
                    <a:pt x="137" y="191"/>
                  </a:lnTo>
                  <a:lnTo>
                    <a:pt x="137" y="191"/>
                  </a:lnTo>
                  <a:lnTo>
                    <a:pt x="137" y="191"/>
                  </a:lnTo>
                  <a:lnTo>
                    <a:pt x="137" y="188"/>
                  </a:lnTo>
                  <a:lnTo>
                    <a:pt x="137" y="188"/>
                  </a:lnTo>
                  <a:lnTo>
                    <a:pt x="133" y="188"/>
                  </a:lnTo>
                  <a:lnTo>
                    <a:pt x="133" y="188"/>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7" name="Freeform 18"/>
            <p:cNvSpPr>
              <a:spLocks/>
            </p:cNvSpPr>
            <p:nvPr/>
          </p:nvSpPr>
          <p:spPr bwMode="auto">
            <a:xfrm>
              <a:off x="1933575" y="3298825"/>
              <a:ext cx="390525" cy="588963"/>
            </a:xfrm>
            <a:custGeom>
              <a:avLst/>
              <a:gdLst>
                <a:gd name="T0" fmla="*/ 24 w 246"/>
                <a:gd name="T1" fmla="*/ 309 h 371"/>
                <a:gd name="T2" fmla="*/ 20 w 246"/>
                <a:gd name="T3" fmla="*/ 289 h 371"/>
                <a:gd name="T4" fmla="*/ 4 w 246"/>
                <a:gd name="T5" fmla="*/ 250 h 371"/>
                <a:gd name="T6" fmla="*/ 16 w 246"/>
                <a:gd name="T7" fmla="*/ 230 h 371"/>
                <a:gd name="T8" fmla="*/ 12 w 246"/>
                <a:gd name="T9" fmla="*/ 215 h 371"/>
                <a:gd name="T10" fmla="*/ 12 w 246"/>
                <a:gd name="T11" fmla="*/ 203 h 371"/>
                <a:gd name="T12" fmla="*/ 43 w 246"/>
                <a:gd name="T13" fmla="*/ 184 h 371"/>
                <a:gd name="T14" fmla="*/ 55 w 246"/>
                <a:gd name="T15" fmla="*/ 148 h 371"/>
                <a:gd name="T16" fmla="*/ 47 w 246"/>
                <a:gd name="T17" fmla="*/ 125 h 371"/>
                <a:gd name="T18" fmla="*/ 55 w 246"/>
                <a:gd name="T19" fmla="*/ 109 h 371"/>
                <a:gd name="T20" fmla="*/ 51 w 246"/>
                <a:gd name="T21" fmla="*/ 90 h 371"/>
                <a:gd name="T22" fmla="*/ 20 w 246"/>
                <a:gd name="T23" fmla="*/ 43 h 371"/>
                <a:gd name="T24" fmla="*/ 8 w 246"/>
                <a:gd name="T25" fmla="*/ 16 h 371"/>
                <a:gd name="T26" fmla="*/ 39 w 246"/>
                <a:gd name="T27" fmla="*/ 4 h 371"/>
                <a:gd name="T28" fmla="*/ 47 w 246"/>
                <a:gd name="T29" fmla="*/ 8 h 371"/>
                <a:gd name="T30" fmla="*/ 90 w 246"/>
                <a:gd name="T31" fmla="*/ 43 h 371"/>
                <a:gd name="T32" fmla="*/ 98 w 246"/>
                <a:gd name="T33" fmla="*/ 51 h 371"/>
                <a:gd name="T34" fmla="*/ 117 w 246"/>
                <a:gd name="T35" fmla="*/ 78 h 371"/>
                <a:gd name="T36" fmla="*/ 129 w 246"/>
                <a:gd name="T37" fmla="*/ 86 h 371"/>
                <a:gd name="T38" fmla="*/ 164 w 246"/>
                <a:gd name="T39" fmla="*/ 113 h 371"/>
                <a:gd name="T40" fmla="*/ 180 w 246"/>
                <a:gd name="T41" fmla="*/ 121 h 371"/>
                <a:gd name="T42" fmla="*/ 172 w 246"/>
                <a:gd name="T43" fmla="*/ 117 h 371"/>
                <a:gd name="T44" fmla="*/ 176 w 246"/>
                <a:gd name="T45" fmla="*/ 113 h 371"/>
                <a:gd name="T46" fmla="*/ 188 w 246"/>
                <a:gd name="T47" fmla="*/ 117 h 371"/>
                <a:gd name="T48" fmla="*/ 199 w 246"/>
                <a:gd name="T49" fmla="*/ 129 h 371"/>
                <a:gd name="T50" fmla="*/ 215 w 246"/>
                <a:gd name="T51" fmla="*/ 152 h 371"/>
                <a:gd name="T52" fmla="*/ 219 w 246"/>
                <a:gd name="T53" fmla="*/ 160 h 371"/>
                <a:gd name="T54" fmla="*/ 227 w 246"/>
                <a:gd name="T55" fmla="*/ 180 h 371"/>
                <a:gd name="T56" fmla="*/ 235 w 246"/>
                <a:gd name="T57" fmla="*/ 203 h 371"/>
                <a:gd name="T58" fmla="*/ 242 w 246"/>
                <a:gd name="T59" fmla="*/ 219 h 371"/>
                <a:gd name="T60" fmla="*/ 239 w 246"/>
                <a:gd name="T61" fmla="*/ 219 h 371"/>
                <a:gd name="T62" fmla="*/ 239 w 246"/>
                <a:gd name="T63" fmla="*/ 227 h 371"/>
                <a:gd name="T64" fmla="*/ 242 w 246"/>
                <a:gd name="T65" fmla="*/ 234 h 371"/>
                <a:gd name="T66" fmla="*/ 242 w 246"/>
                <a:gd name="T67" fmla="*/ 242 h 371"/>
                <a:gd name="T68" fmla="*/ 239 w 246"/>
                <a:gd name="T69" fmla="*/ 258 h 371"/>
                <a:gd name="T70" fmla="*/ 242 w 246"/>
                <a:gd name="T71" fmla="*/ 289 h 371"/>
                <a:gd name="T72" fmla="*/ 246 w 246"/>
                <a:gd name="T73" fmla="*/ 305 h 371"/>
                <a:gd name="T74" fmla="*/ 239 w 246"/>
                <a:gd name="T75" fmla="*/ 309 h 371"/>
                <a:gd name="T76" fmla="*/ 180 w 246"/>
                <a:gd name="T77" fmla="*/ 324 h 371"/>
                <a:gd name="T78" fmla="*/ 172 w 246"/>
                <a:gd name="T79" fmla="*/ 340 h 371"/>
                <a:gd name="T80" fmla="*/ 172 w 246"/>
                <a:gd name="T81" fmla="*/ 355 h 371"/>
                <a:gd name="T82" fmla="*/ 180 w 246"/>
                <a:gd name="T83" fmla="*/ 367 h 371"/>
                <a:gd name="T84" fmla="*/ 133 w 246"/>
                <a:gd name="T85" fmla="*/ 363 h 371"/>
                <a:gd name="T86" fmla="*/ 113 w 246"/>
                <a:gd name="T87" fmla="*/ 324 h 371"/>
                <a:gd name="T88" fmla="*/ 106 w 246"/>
                <a:gd name="T89" fmla="*/ 312 h 371"/>
                <a:gd name="T90" fmla="*/ 98 w 246"/>
                <a:gd name="T91" fmla="*/ 309 h 371"/>
                <a:gd name="T92" fmla="*/ 94 w 246"/>
                <a:gd name="T93" fmla="*/ 320 h 371"/>
                <a:gd name="T94" fmla="*/ 90 w 246"/>
                <a:gd name="T95" fmla="*/ 316 h 371"/>
                <a:gd name="T96" fmla="*/ 86 w 246"/>
                <a:gd name="T97" fmla="*/ 316 h 371"/>
                <a:gd name="T98" fmla="*/ 78 w 246"/>
                <a:gd name="T99" fmla="*/ 312 h 371"/>
                <a:gd name="T100" fmla="*/ 82 w 246"/>
                <a:gd name="T101" fmla="*/ 309 h 371"/>
                <a:gd name="T102" fmla="*/ 82 w 246"/>
                <a:gd name="T103" fmla="*/ 309 h 371"/>
                <a:gd name="T104" fmla="*/ 67 w 246"/>
                <a:gd name="T105" fmla="*/ 309 h 371"/>
                <a:gd name="T106" fmla="*/ 59 w 246"/>
                <a:gd name="T107" fmla="*/ 301 h 371"/>
                <a:gd name="T108" fmla="*/ 51 w 246"/>
                <a:gd name="T109" fmla="*/ 309 h 371"/>
                <a:gd name="T110" fmla="*/ 51 w 246"/>
                <a:gd name="T111" fmla="*/ 312 h 371"/>
                <a:gd name="T112" fmla="*/ 35 w 246"/>
                <a:gd name="T113" fmla="*/ 309 h 371"/>
                <a:gd name="T114" fmla="*/ 31 w 246"/>
                <a:gd name="T115" fmla="*/ 30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6" h="371">
                  <a:moveTo>
                    <a:pt x="31" y="309"/>
                  </a:moveTo>
                  <a:lnTo>
                    <a:pt x="31" y="309"/>
                  </a:lnTo>
                  <a:lnTo>
                    <a:pt x="24" y="309"/>
                  </a:lnTo>
                  <a:lnTo>
                    <a:pt x="24" y="309"/>
                  </a:lnTo>
                  <a:lnTo>
                    <a:pt x="24" y="309"/>
                  </a:lnTo>
                  <a:lnTo>
                    <a:pt x="24" y="305"/>
                  </a:lnTo>
                  <a:lnTo>
                    <a:pt x="24" y="301"/>
                  </a:lnTo>
                  <a:lnTo>
                    <a:pt x="20" y="289"/>
                  </a:lnTo>
                  <a:lnTo>
                    <a:pt x="4" y="258"/>
                  </a:lnTo>
                  <a:lnTo>
                    <a:pt x="0" y="254"/>
                  </a:lnTo>
                  <a:lnTo>
                    <a:pt x="0" y="250"/>
                  </a:lnTo>
                  <a:lnTo>
                    <a:pt x="4" y="250"/>
                  </a:lnTo>
                  <a:lnTo>
                    <a:pt x="12" y="242"/>
                  </a:lnTo>
                  <a:lnTo>
                    <a:pt x="16" y="238"/>
                  </a:lnTo>
                  <a:lnTo>
                    <a:pt x="16" y="230"/>
                  </a:lnTo>
                  <a:lnTo>
                    <a:pt x="16" y="230"/>
                  </a:lnTo>
                  <a:lnTo>
                    <a:pt x="16" y="227"/>
                  </a:lnTo>
                  <a:lnTo>
                    <a:pt x="16" y="223"/>
                  </a:lnTo>
                  <a:lnTo>
                    <a:pt x="16" y="219"/>
                  </a:lnTo>
                  <a:lnTo>
                    <a:pt x="12" y="215"/>
                  </a:lnTo>
                  <a:lnTo>
                    <a:pt x="12" y="215"/>
                  </a:lnTo>
                  <a:lnTo>
                    <a:pt x="8" y="211"/>
                  </a:lnTo>
                  <a:lnTo>
                    <a:pt x="8" y="207"/>
                  </a:lnTo>
                  <a:lnTo>
                    <a:pt x="12" y="203"/>
                  </a:lnTo>
                  <a:lnTo>
                    <a:pt x="16" y="199"/>
                  </a:lnTo>
                  <a:lnTo>
                    <a:pt x="27" y="199"/>
                  </a:lnTo>
                  <a:lnTo>
                    <a:pt x="31" y="199"/>
                  </a:lnTo>
                  <a:lnTo>
                    <a:pt x="43" y="184"/>
                  </a:lnTo>
                  <a:lnTo>
                    <a:pt x="51" y="168"/>
                  </a:lnTo>
                  <a:lnTo>
                    <a:pt x="55" y="164"/>
                  </a:lnTo>
                  <a:lnTo>
                    <a:pt x="55" y="156"/>
                  </a:lnTo>
                  <a:lnTo>
                    <a:pt x="55" y="148"/>
                  </a:lnTo>
                  <a:lnTo>
                    <a:pt x="55" y="145"/>
                  </a:lnTo>
                  <a:lnTo>
                    <a:pt x="51" y="133"/>
                  </a:lnTo>
                  <a:lnTo>
                    <a:pt x="47" y="129"/>
                  </a:lnTo>
                  <a:lnTo>
                    <a:pt x="47" y="125"/>
                  </a:lnTo>
                  <a:lnTo>
                    <a:pt x="47" y="121"/>
                  </a:lnTo>
                  <a:lnTo>
                    <a:pt x="51" y="117"/>
                  </a:lnTo>
                  <a:lnTo>
                    <a:pt x="55" y="113"/>
                  </a:lnTo>
                  <a:lnTo>
                    <a:pt x="55" y="109"/>
                  </a:lnTo>
                  <a:lnTo>
                    <a:pt x="55" y="106"/>
                  </a:lnTo>
                  <a:lnTo>
                    <a:pt x="55" y="102"/>
                  </a:lnTo>
                  <a:lnTo>
                    <a:pt x="51" y="94"/>
                  </a:lnTo>
                  <a:lnTo>
                    <a:pt x="51" y="90"/>
                  </a:lnTo>
                  <a:lnTo>
                    <a:pt x="35" y="70"/>
                  </a:lnTo>
                  <a:lnTo>
                    <a:pt x="24" y="55"/>
                  </a:lnTo>
                  <a:lnTo>
                    <a:pt x="20" y="47"/>
                  </a:lnTo>
                  <a:lnTo>
                    <a:pt x="20" y="43"/>
                  </a:lnTo>
                  <a:lnTo>
                    <a:pt x="16" y="31"/>
                  </a:lnTo>
                  <a:lnTo>
                    <a:pt x="12" y="27"/>
                  </a:lnTo>
                  <a:lnTo>
                    <a:pt x="8" y="20"/>
                  </a:lnTo>
                  <a:lnTo>
                    <a:pt x="8" y="16"/>
                  </a:lnTo>
                  <a:lnTo>
                    <a:pt x="8" y="12"/>
                  </a:lnTo>
                  <a:lnTo>
                    <a:pt x="27" y="4"/>
                  </a:lnTo>
                  <a:lnTo>
                    <a:pt x="31" y="4"/>
                  </a:lnTo>
                  <a:lnTo>
                    <a:pt x="39" y="4"/>
                  </a:lnTo>
                  <a:lnTo>
                    <a:pt x="43" y="4"/>
                  </a:lnTo>
                  <a:lnTo>
                    <a:pt x="43" y="0"/>
                  </a:lnTo>
                  <a:lnTo>
                    <a:pt x="43" y="0"/>
                  </a:lnTo>
                  <a:lnTo>
                    <a:pt x="47" y="8"/>
                  </a:lnTo>
                  <a:lnTo>
                    <a:pt x="47" y="8"/>
                  </a:lnTo>
                  <a:lnTo>
                    <a:pt x="82" y="35"/>
                  </a:lnTo>
                  <a:lnTo>
                    <a:pt x="86" y="39"/>
                  </a:lnTo>
                  <a:lnTo>
                    <a:pt x="90" y="43"/>
                  </a:lnTo>
                  <a:lnTo>
                    <a:pt x="94" y="51"/>
                  </a:lnTo>
                  <a:lnTo>
                    <a:pt x="94" y="51"/>
                  </a:lnTo>
                  <a:lnTo>
                    <a:pt x="94" y="51"/>
                  </a:lnTo>
                  <a:lnTo>
                    <a:pt x="98" y="51"/>
                  </a:lnTo>
                  <a:lnTo>
                    <a:pt x="98" y="55"/>
                  </a:lnTo>
                  <a:lnTo>
                    <a:pt x="98" y="55"/>
                  </a:lnTo>
                  <a:lnTo>
                    <a:pt x="113" y="70"/>
                  </a:lnTo>
                  <a:lnTo>
                    <a:pt x="117" y="78"/>
                  </a:lnTo>
                  <a:lnTo>
                    <a:pt x="121" y="82"/>
                  </a:lnTo>
                  <a:lnTo>
                    <a:pt x="121" y="82"/>
                  </a:lnTo>
                  <a:lnTo>
                    <a:pt x="125" y="86"/>
                  </a:lnTo>
                  <a:lnTo>
                    <a:pt x="129" y="86"/>
                  </a:lnTo>
                  <a:lnTo>
                    <a:pt x="129" y="90"/>
                  </a:lnTo>
                  <a:lnTo>
                    <a:pt x="141" y="94"/>
                  </a:lnTo>
                  <a:lnTo>
                    <a:pt x="141" y="94"/>
                  </a:lnTo>
                  <a:lnTo>
                    <a:pt x="164" y="113"/>
                  </a:lnTo>
                  <a:lnTo>
                    <a:pt x="172" y="121"/>
                  </a:lnTo>
                  <a:lnTo>
                    <a:pt x="176" y="125"/>
                  </a:lnTo>
                  <a:lnTo>
                    <a:pt x="176" y="121"/>
                  </a:lnTo>
                  <a:lnTo>
                    <a:pt x="180" y="121"/>
                  </a:lnTo>
                  <a:lnTo>
                    <a:pt x="180" y="121"/>
                  </a:lnTo>
                  <a:lnTo>
                    <a:pt x="180" y="121"/>
                  </a:lnTo>
                  <a:lnTo>
                    <a:pt x="176" y="117"/>
                  </a:lnTo>
                  <a:lnTo>
                    <a:pt x="172" y="117"/>
                  </a:lnTo>
                  <a:lnTo>
                    <a:pt x="172" y="113"/>
                  </a:lnTo>
                  <a:lnTo>
                    <a:pt x="172" y="113"/>
                  </a:lnTo>
                  <a:lnTo>
                    <a:pt x="172" y="113"/>
                  </a:lnTo>
                  <a:lnTo>
                    <a:pt x="176" y="113"/>
                  </a:lnTo>
                  <a:lnTo>
                    <a:pt x="180" y="113"/>
                  </a:lnTo>
                  <a:lnTo>
                    <a:pt x="188" y="113"/>
                  </a:lnTo>
                  <a:lnTo>
                    <a:pt x="188" y="113"/>
                  </a:lnTo>
                  <a:lnTo>
                    <a:pt x="188" y="117"/>
                  </a:lnTo>
                  <a:lnTo>
                    <a:pt x="192" y="117"/>
                  </a:lnTo>
                  <a:lnTo>
                    <a:pt x="196" y="125"/>
                  </a:lnTo>
                  <a:lnTo>
                    <a:pt x="196" y="125"/>
                  </a:lnTo>
                  <a:lnTo>
                    <a:pt x="199" y="129"/>
                  </a:lnTo>
                  <a:lnTo>
                    <a:pt x="203" y="133"/>
                  </a:lnTo>
                  <a:lnTo>
                    <a:pt x="223" y="141"/>
                  </a:lnTo>
                  <a:lnTo>
                    <a:pt x="223" y="148"/>
                  </a:lnTo>
                  <a:lnTo>
                    <a:pt x="215" y="152"/>
                  </a:lnTo>
                  <a:lnTo>
                    <a:pt x="215" y="156"/>
                  </a:lnTo>
                  <a:lnTo>
                    <a:pt x="215" y="156"/>
                  </a:lnTo>
                  <a:lnTo>
                    <a:pt x="215" y="156"/>
                  </a:lnTo>
                  <a:lnTo>
                    <a:pt x="219" y="160"/>
                  </a:lnTo>
                  <a:lnTo>
                    <a:pt x="219" y="160"/>
                  </a:lnTo>
                  <a:lnTo>
                    <a:pt x="223" y="160"/>
                  </a:lnTo>
                  <a:lnTo>
                    <a:pt x="223" y="164"/>
                  </a:lnTo>
                  <a:lnTo>
                    <a:pt x="227" y="180"/>
                  </a:lnTo>
                  <a:lnTo>
                    <a:pt x="231" y="187"/>
                  </a:lnTo>
                  <a:lnTo>
                    <a:pt x="231" y="191"/>
                  </a:lnTo>
                  <a:lnTo>
                    <a:pt x="235" y="199"/>
                  </a:lnTo>
                  <a:lnTo>
                    <a:pt x="235" y="203"/>
                  </a:lnTo>
                  <a:lnTo>
                    <a:pt x="239" y="207"/>
                  </a:lnTo>
                  <a:lnTo>
                    <a:pt x="239" y="211"/>
                  </a:lnTo>
                  <a:lnTo>
                    <a:pt x="242" y="215"/>
                  </a:lnTo>
                  <a:lnTo>
                    <a:pt x="242" y="219"/>
                  </a:lnTo>
                  <a:lnTo>
                    <a:pt x="242" y="219"/>
                  </a:lnTo>
                  <a:lnTo>
                    <a:pt x="239" y="219"/>
                  </a:lnTo>
                  <a:lnTo>
                    <a:pt x="239" y="219"/>
                  </a:lnTo>
                  <a:lnTo>
                    <a:pt x="239" y="219"/>
                  </a:lnTo>
                  <a:lnTo>
                    <a:pt x="239" y="223"/>
                  </a:lnTo>
                  <a:lnTo>
                    <a:pt x="239" y="223"/>
                  </a:lnTo>
                  <a:lnTo>
                    <a:pt x="239" y="227"/>
                  </a:lnTo>
                  <a:lnTo>
                    <a:pt x="239" y="227"/>
                  </a:lnTo>
                  <a:lnTo>
                    <a:pt x="239" y="227"/>
                  </a:lnTo>
                  <a:lnTo>
                    <a:pt x="242" y="230"/>
                  </a:lnTo>
                  <a:lnTo>
                    <a:pt x="242" y="230"/>
                  </a:lnTo>
                  <a:lnTo>
                    <a:pt x="242" y="234"/>
                  </a:lnTo>
                  <a:lnTo>
                    <a:pt x="242" y="234"/>
                  </a:lnTo>
                  <a:lnTo>
                    <a:pt x="242" y="234"/>
                  </a:lnTo>
                  <a:lnTo>
                    <a:pt x="242" y="238"/>
                  </a:lnTo>
                  <a:lnTo>
                    <a:pt x="242" y="242"/>
                  </a:lnTo>
                  <a:lnTo>
                    <a:pt x="242" y="242"/>
                  </a:lnTo>
                  <a:lnTo>
                    <a:pt x="239" y="242"/>
                  </a:lnTo>
                  <a:lnTo>
                    <a:pt x="239" y="250"/>
                  </a:lnTo>
                  <a:lnTo>
                    <a:pt x="239" y="258"/>
                  </a:lnTo>
                  <a:lnTo>
                    <a:pt x="239" y="266"/>
                  </a:lnTo>
                  <a:lnTo>
                    <a:pt x="239" y="273"/>
                  </a:lnTo>
                  <a:lnTo>
                    <a:pt x="239" y="281"/>
                  </a:lnTo>
                  <a:lnTo>
                    <a:pt x="242" y="289"/>
                  </a:lnTo>
                  <a:lnTo>
                    <a:pt x="242" y="289"/>
                  </a:lnTo>
                  <a:lnTo>
                    <a:pt x="246" y="293"/>
                  </a:lnTo>
                  <a:lnTo>
                    <a:pt x="246" y="297"/>
                  </a:lnTo>
                  <a:lnTo>
                    <a:pt x="246" y="305"/>
                  </a:lnTo>
                  <a:lnTo>
                    <a:pt x="246" y="312"/>
                  </a:lnTo>
                  <a:lnTo>
                    <a:pt x="242" y="309"/>
                  </a:lnTo>
                  <a:lnTo>
                    <a:pt x="239" y="309"/>
                  </a:lnTo>
                  <a:lnTo>
                    <a:pt x="239" y="309"/>
                  </a:lnTo>
                  <a:lnTo>
                    <a:pt x="184" y="316"/>
                  </a:lnTo>
                  <a:lnTo>
                    <a:pt x="184" y="316"/>
                  </a:lnTo>
                  <a:lnTo>
                    <a:pt x="180" y="320"/>
                  </a:lnTo>
                  <a:lnTo>
                    <a:pt x="180" y="324"/>
                  </a:lnTo>
                  <a:lnTo>
                    <a:pt x="176" y="328"/>
                  </a:lnTo>
                  <a:lnTo>
                    <a:pt x="176" y="332"/>
                  </a:lnTo>
                  <a:lnTo>
                    <a:pt x="172" y="336"/>
                  </a:lnTo>
                  <a:lnTo>
                    <a:pt x="172" y="340"/>
                  </a:lnTo>
                  <a:lnTo>
                    <a:pt x="172" y="344"/>
                  </a:lnTo>
                  <a:lnTo>
                    <a:pt x="172" y="351"/>
                  </a:lnTo>
                  <a:lnTo>
                    <a:pt x="172" y="355"/>
                  </a:lnTo>
                  <a:lnTo>
                    <a:pt x="172" y="355"/>
                  </a:lnTo>
                  <a:lnTo>
                    <a:pt x="176" y="359"/>
                  </a:lnTo>
                  <a:lnTo>
                    <a:pt x="180" y="363"/>
                  </a:lnTo>
                  <a:lnTo>
                    <a:pt x="180" y="367"/>
                  </a:lnTo>
                  <a:lnTo>
                    <a:pt x="180" y="367"/>
                  </a:lnTo>
                  <a:lnTo>
                    <a:pt x="180" y="371"/>
                  </a:lnTo>
                  <a:lnTo>
                    <a:pt x="176" y="371"/>
                  </a:lnTo>
                  <a:lnTo>
                    <a:pt x="168" y="371"/>
                  </a:lnTo>
                  <a:lnTo>
                    <a:pt x="133" y="363"/>
                  </a:lnTo>
                  <a:lnTo>
                    <a:pt x="121" y="336"/>
                  </a:lnTo>
                  <a:lnTo>
                    <a:pt x="113" y="328"/>
                  </a:lnTo>
                  <a:lnTo>
                    <a:pt x="113" y="328"/>
                  </a:lnTo>
                  <a:lnTo>
                    <a:pt x="113" y="324"/>
                  </a:lnTo>
                  <a:lnTo>
                    <a:pt x="110" y="316"/>
                  </a:lnTo>
                  <a:lnTo>
                    <a:pt x="110" y="312"/>
                  </a:lnTo>
                  <a:lnTo>
                    <a:pt x="106" y="312"/>
                  </a:lnTo>
                  <a:lnTo>
                    <a:pt x="106" y="312"/>
                  </a:lnTo>
                  <a:lnTo>
                    <a:pt x="106" y="312"/>
                  </a:lnTo>
                  <a:lnTo>
                    <a:pt x="102" y="309"/>
                  </a:lnTo>
                  <a:lnTo>
                    <a:pt x="102" y="309"/>
                  </a:lnTo>
                  <a:lnTo>
                    <a:pt x="98" y="309"/>
                  </a:lnTo>
                  <a:lnTo>
                    <a:pt x="98" y="312"/>
                  </a:lnTo>
                  <a:lnTo>
                    <a:pt x="98" y="316"/>
                  </a:lnTo>
                  <a:lnTo>
                    <a:pt x="94" y="320"/>
                  </a:lnTo>
                  <a:lnTo>
                    <a:pt x="94" y="320"/>
                  </a:lnTo>
                  <a:lnTo>
                    <a:pt x="94" y="316"/>
                  </a:lnTo>
                  <a:lnTo>
                    <a:pt x="90" y="316"/>
                  </a:lnTo>
                  <a:lnTo>
                    <a:pt x="90" y="316"/>
                  </a:lnTo>
                  <a:lnTo>
                    <a:pt x="90" y="316"/>
                  </a:lnTo>
                  <a:lnTo>
                    <a:pt x="90" y="316"/>
                  </a:lnTo>
                  <a:lnTo>
                    <a:pt x="86" y="316"/>
                  </a:lnTo>
                  <a:lnTo>
                    <a:pt x="86" y="316"/>
                  </a:lnTo>
                  <a:lnTo>
                    <a:pt x="86" y="316"/>
                  </a:lnTo>
                  <a:lnTo>
                    <a:pt x="86" y="316"/>
                  </a:lnTo>
                  <a:lnTo>
                    <a:pt x="82" y="316"/>
                  </a:lnTo>
                  <a:lnTo>
                    <a:pt x="78" y="312"/>
                  </a:lnTo>
                  <a:lnTo>
                    <a:pt x="78" y="312"/>
                  </a:lnTo>
                  <a:lnTo>
                    <a:pt x="78" y="312"/>
                  </a:lnTo>
                  <a:lnTo>
                    <a:pt x="78" y="312"/>
                  </a:lnTo>
                  <a:lnTo>
                    <a:pt x="78" y="312"/>
                  </a:lnTo>
                  <a:lnTo>
                    <a:pt x="82" y="309"/>
                  </a:lnTo>
                  <a:lnTo>
                    <a:pt x="82" y="309"/>
                  </a:lnTo>
                  <a:lnTo>
                    <a:pt x="82" y="309"/>
                  </a:lnTo>
                  <a:lnTo>
                    <a:pt x="82" y="309"/>
                  </a:lnTo>
                  <a:lnTo>
                    <a:pt x="82" y="309"/>
                  </a:lnTo>
                  <a:lnTo>
                    <a:pt x="74" y="312"/>
                  </a:lnTo>
                  <a:lnTo>
                    <a:pt x="70" y="312"/>
                  </a:lnTo>
                  <a:lnTo>
                    <a:pt x="70" y="309"/>
                  </a:lnTo>
                  <a:lnTo>
                    <a:pt x="67" y="309"/>
                  </a:lnTo>
                  <a:lnTo>
                    <a:pt x="63" y="309"/>
                  </a:lnTo>
                  <a:lnTo>
                    <a:pt x="63" y="309"/>
                  </a:lnTo>
                  <a:lnTo>
                    <a:pt x="59" y="305"/>
                  </a:lnTo>
                  <a:lnTo>
                    <a:pt x="59" y="301"/>
                  </a:lnTo>
                  <a:lnTo>
                    <a:pt x="55" y="301"/>
                  </a:lnTo>
                  <a:lnTo>
                    <a:pt x="51" y="305"/>
                  </a:lnTo>
                  <a:lnTo>
                    <a:pt x="51" y="305"/>
                  </a:lnTo>
                  <a:lnTo>
                    <a:pt x="51" y="309"/>
                  </a:lnTo>
                  <a:lnTo>
                    <a:pt x="51" y="309"/>
                  </a:lnTo>
                  <a:lnTo>
                    <a:pt x="51" y="312"/>
                  </a:lnTo>
                  <a:lnTo>
                    <a:pt x="51" y="312"/>
                  </a:lnTo>
                  <a:lnTo>
                    <a:pt x="51" y="312"/>
                  </a:lnTo>
                  <a:lnTo>
                    <a:pt x="47" y="312"/>
                  </a:lnTo>
                  <a:lnTo>
                    <a:pt x="47" y="312"/>
                  </a:lnTo>
                  <a:lnTo>
                    <a:pt x="39" y="309"/>
                  </a:lnTo>
                  <a:lnTo>
                    <a:pt x="35" y="309"/>
                  </a:lnTo>
                  <a:lnTo>
                    <a:pt x="35" y="309"/>
                  </a:lnTo>
                  <a:lnTo>
                    <a:pt x="35" y="309"/>
                  </a:lnTo>
                  <a:lnTo>
                    <a:pt x="35" y="309"/>
                  </a:lnTo>
                  <a:lnTo>
                    <a:pt x="31" y="309"/>
                  </a:lnTo>
                  <a:lnTo>
                    <a:pt x="31" y="309"/>
                  </a:lnTo>
                </a:path>
              </a:pathLst>
            </a:custGeom>
            <a:solidFill>
              <a:schemeClr val="accent3"/>
            </a:solid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8" name="Freeform 19"/>
            <p:cNvSpPr>
              <a:spLocks/>
            </p:cNvSpPr>
            <p:nvPr/>
          </p:nvSpPr>
          <p:spPr bwMode="auto">
            <a:xfrm>
              <a:off x="1797050" y="2233613"/>
              <a:ext cx="614362" cy="892175"/>
            </a:xfrm>
            <a:custGeom>
              <a:avLst/>
              <a:gdLst>
                <a:gd name="T0" fmla="*/ 55 w 387"/>
                <a:gd name="T1" fmla="*/ 480 h 562"/>
                <a:gd name="T2" fmla="*/ 28 w 387"/>
                <a:gd name="T3" fmla="*/ 429 h 562"/>
                <a:gd name="T4" fmla="*/ 28 w 387"/>
                <a:gd name="T5" fmla="*/ 406 h 562"/>
                <a:gd name="T6" fmla="*/ 24 w 387"/>
                <a:gd name="T7" fmla="*/ 363 h 562"/>
                <a:gd name="T8" fmla="*/ 8 w 387"/>
                <a:gd name="T9" fmla="*/ 285 h 562"/>
                <a:gd name="T10" fmla="*/ 28 w 387"/>
                <a:gd name="T11" fmla="*/ 203 h 562"/>
                <a:gd name="T12" fmla="*/ 117 w 387"/>
                <a:gd name="T13" fmla="*/ 179 h 562"/>
                <a:gd name="T14" fmla="*/ 129 w 387"/>
                <a:gd name="T15" fmla="*/ 148 h 562"/>
                <a:gd name="T16" fmla="*/ 110 w 387"/>
                <a:gd name="T17" fmla="*/ 105 h 562"/>
                <a:gd name="T18" fmla="*/ 98 w 387"/>
                <a:gd name="T19" fmla="*/ 19 h 562"/>
                <a:gd name="T20" fmla="*/ 106 w 387"/>
                <a:gd name="T21" fmla="*/ 0 h 562"/>
                <a:gd name="T22" fmla="*/ 145 w 387"/>
                <a:gd name="T23" fmla="*/ 19 h 562"/>
                <a:gd name="T24" fmla="*/ 156 w 387"/>
                <a:gd name="T25" fmla="*/ 31 h 562"/>
                <a:gd name="T26" fmla="*/ 168 w 387"/>
                <a:gd name="T27" fmla="*/ 35 h 562"/>
                <a:gd name="T28" fmla="*/ 172 w 387"/>
                <a:gd name="T29" fmla="*/ 46 h 562"/>
                <a:gd name="T30" fmla="*/ 184 w 387"/>
                <a:gd name="T31" fmla="*/ 46 h 562"/>
                <a:gd name="T32" fmla="*/ 192 w 387"/>
                <a:gd name="T33" fmla="*/ 54 h 562"/>
                <a:gd name="T34" fmla="*/ 196 w 387"/>
                <a:gd name="T35" fmla="*/ 58 h 562"/>
                <a:gd name="T36" fmla="*/ 196 w 387"/>
                <a:gd name="T37" fmla="*/ 62 h 562"/>
                <a:gd name="T38" fmla="*/ 215 w 387"/>
                <a:gd name="T39" fmla="*/ 74 h 562"/>
                <a:gd name="T40" fmla="*/ 219 w 387"/>
                <a:gd name="T41" fmla="*/ 82 h 562"/>
                <a:gd name="T42" fmla="*/ 223 w 387"/>
                <a:gd name="T43" fmla="*/ 82 h 562"/>
                <a:gd name="T44" fmla="*/ 227 w 387"/>
                <a:gd name="T45" fmla="*/ 74 h 562"/>
                <a:gd name="T46" fmla="*/ 235 w 387"/>
                <a:gd name="T47" fmla="*/ 85 h 562"/>
                <a:gd name="T48" fmla="*/ 262 w 387"/>
                <a:gd name="T49" fmla="*/ 105 h 562"/>
                <a:gd name="T50" fmla="*/ 270 w 387"/>
                <a:gd name="T51" fmla="*/ 105 h 562"/>
                <a:gd name="T52" fmla="*/ 321 w 387"/>
                <a:gd name="T53" fmla="*/ 167 h 562"/>
                <a:gd name="T54" fmla="*/ 317 w 387"/>
                <a:gd name="T55" fmla="*/ 191 h 562"/>
                <a:gd name="T56" fmla="*/ 285 w 387"/>
                <a:gd name="T57" fmla="*/ 203 h 562"/>
                <a:gd name="T58" fmla="*/ 289 w 387"/>
                <a:gd name="T59" fmla="*/ 222 h 562"/>
                <a:gd name="T60" fmla="*/ 297 w 387"/>
                <a:gd name="T61" fmla="*/ 238 h 562"/>
                <a:gd name="T62" fmla="*/ 383 w 387"/>
                <a:gd name="T63" fmla="*/ 296 h 562"/>
                <a:gd name="T64" fmla="*/ 356 w 387"/>
                <a:gd name="T65" fmla="*/ 339 h 562"/>
                <a:gd name="T66" fmla="*/ 317 w 387"/>
                <a:gd name="T67" fmla="*/ 359 h 562"/>
                <a:gd name="T68" fmla="*/ 242 w 387"/>
                <a:gd name="T69" fmla="*/ 394 h 562"/>
                <a:gd name="T70" fmla="*/ 242 w 387"/>
                <a:gd name="T71" fmla="*/ 398 h 562"/>
                <a:gd name="T72" fmla="*/ 242 w 387"/>
                <a:gd name="T73" fmla="*/ 402 h 562"/>
                <a:gd name="T74" fmla="*/ 246 w 387"/>
                <a:gd name="T75" fmla="*/ 409 h 562"/>
                <a:gd name="T76" fmla="*/ 246 w 387"/>
                <a:gd name="T77" fmla="*/ 413 h 562"/>
                <a:gd name="T78" fmla="*/ 258 w 387"/>
                <a:gd name="T79" fmla="*/ 429 h 562"/>
                <a:gd name="T80" fmla="*/ 282 w 387"/>
                <a:gd name="T81" fmla="*/ 441 h 562"/>
                <a:gd name="T82" fmla="*/ 301 w 387"/>
                <a:gd name="T83" fmla="*/ 445 h 562"/>
                <a:gd name="T84" fmla="*/ 305 w 387"/>
                <a:gd name="T85" fmla="*/ 456 h 562"/>
                <a:gd name="T86" fmla="*/ 289 w 387"/>
                <a:gd name="T87" fmla="*/ 491 h 562"/>
                <a:gd name="T88" fmla="*/ 289 w 387"/>
                <a:gd name="T89" fmla="*/ 499 h 562"/>
                <a:gd name="T90" fmla="*/ 293 w 387"/>
                <a:gd name="T91" fmla="*/ 511 h 562"/>
                <a:gd name="T92" fmla="*/ 282 w 387"/>
                <a:gd name="T93" fmla="*/ 511 h 562"/>
                <a:gd name="T94" fmla="*/ 270 w 387"/>
                <a:gd name="T95" fmla="*/ 515 h 562"/>
                <a:gd name="T96" fmla="*/ 270 w 387"/>
                <a:gd name="T97" fmla="*/ 523 h 562"/>
                <a:gd name="T98" fmla="*/ 258 w 387"/>
                <a:gd name="T99" fmla="*/ 511 h 562"/>
                <a:gd name="T100" fmla="*/ 250 w 387"/>
                <a:gd name="T101" fmla="*/ 531 h 562"/>
                <a:gd name="T102" fmla="*/ 242 w 387"/>
                <a:gd name="T103" fmla="*/ 562 h 562"/>
                <a:gd name="T104" fmla="*/ 172 w 387"/>
                <a:gd name="T105" fmla="*/ 554 h 562"/>
                <a:gd name="T106" fmla="*/ 149 w 387"/>
                <a:gd name="T107" fmla="*/ 527 h 562"/>
                <a:gd name="T108" fmla="*/ 133 w 387"/>
                <a:gd name="T109" fmla="*/ 507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7" h="562">
                  <a:moveTo>
                    <a:pt x="98" y="484"/>
                  </a:moveTo>
                  <a:lnTo>
                    <a:pt x="98" y="484"/>
                  </a:lnTo>
                  <a:lnTo>
                    <a:pt x="59" y="480"/>
                  </a:lnTo>
                  <a:lnTo>
                    <a:pt x="55" y="480"/>
                  </a:lnTo>
                  <a:lnTo>
                    <a:pt x="55" y="476"/>
                  </a:lnTo>
                  <a:lnTo>
                    <a:pt x="51" y="468"/>
                  </a:lnTo>
                  <a:lnTo>
                    <a:pt x="28" y="433"/>
                  </a:lnTo>
                  <a:lnTo>
                    <a:pt x="28" y="429"/>
                  </a:lnTo>
                  <a:lnTo>
                    <a:pt x="28" y="421"/>
                  </a:lnTo>
                  <a:lnTo>
                    <a:pt x="28" y="413"/>
                  </a:lnTo>
                  <a:lnTo>
                    <a:pt x="28" y="409"/>
                  </a:lnTo>
                  <a:lnTo>
                    <a:pt x="28" y="406"/>
                  </a:lnTo>
                  <a:lnTo>
                    <a:pt x="20" y="382"/>
                  </a:lnTo>
                  <a:lnTo>
                    <a:pt x="20" y="378"/>
                  </a:lnTo>
                  <a:lnTo>
                    <a:pt x="20" y="378"/>
                  </a:lnTo>
                  <a:lnTo>
                    <a:pt x="24" y="363"/>
                  </a:lnTo>
                  <a:lnTo>
                    <a:pt x="0" y="320"/>
                  </a:lnTo>
                  <a:lnTo>
                    <a:pt x="8" y="288"/>
                  </a:lnTo>
                  <a:lnTo>
                    <a:pt x="8" y="285"/>
                  </a:lnTo>
                  <a:lnTo>
                    <a:pt x="8" y="285"/>
                  </a:lnTo>
                  <a:lnTo>
                    <a:pt x="0" y="265"/>
                  </a:lnTo>
                  <a:lnTo>
                    <a:pt x="8" y="257"/>
                  </a:lnTo>
                  <a:lnTo>
                    <a:pt x="20" y="230"/>
                  </a:lnTo>
                  <a:lnTo>
                    <a:pt x="28" y="203"/>
                  </a:lnTo>
                  <a:lnTo>
                    <a:pt x="31" y="199"/>
                  </a:lnTo>
                  <a:lnTo>
                    <a:pt x="47" y="183"/>
                  </a:lnTo>
                  <a:lnTo>
                    <a:pt x="63" y="175"/>
                  </a:lnTo>
                  <a:lnTo>
                    <a:pt x="117" y="179"/>
                  </a:lnTo>
                  <a:lnTo>
                    <a:pt x="121" y="179"/>
                  </a:lnTo>
                  <a:lnTo>
                    <a:pt x="121" y="179"/>
                  </a:lnTo>
                  <a:lnTo>
                    <a:pt x="129" y="152"/>
                  </a:lnTo>
                  <a:lnTo>
                    <a:pt x="129" y="148"/>
                  </a:lnTo>
                  <a:lnTo>
                    <a:pt x="129" y="144"/>
                  </a:lnTo>
                  <a:lnTo>
                    <a:pt x="113" y="109"/>
                  </a:lnTo>
                  <a:lnTo>
                    <a:pt x="113" y="105"/>
                  </a:lnTo>
                  <a:lnTo>
                    <a:pt x="110" y="105"/>
                  </a:lnTo>
                  <a:lnTo>
                    <a:pt x="106" y="105"/>
                  </a:lnTo>
                  <a:lnTo>
                    <a:pt x="102" y="101"/>
                  </a:lnTo>
                  <a:lnTo>
                    <a:pt x="74" y="93"/>
                  </a:lnTo>
                  <a:lnTo>
                    <a:pt x="98" y="19"/>
                  </a:lnTo>
                  <a:lnTo>
                    <a:pt x="98" y="19"/>
                  </a:lnTo>
                  <a:lnTo>
                    <a:pt x="106" y="3"/>
                  </a:lnTo>
                  <a:lnTo>
                    <a:pt x="106" y="0"/>
                  </a:lnTo>
                  <a:lnTo>
                    <a:pt x="106" y="0"/>
                  </a:lnTo>
                  <a:lnTo>
                    <a:pt x="137" y="11"/>
                  </a:lnTo>
                  <a:lnTo>
                    <a:pt x="141" y="15"/>
                  </a:lnTo>
                  <a:lnTo>
                    <a:pt x="141" y="19"/>
                  </a:lnTo>
                  <a:lnTo>
                    <a:pt x="145" y="19"/>
                  </a:lnTo>
                  <a:lnTo>
                    <a:pt x="145" y="19"/>
                  </a:lnTo>
                  <a:lnTo>
                    <a:pt x="153" y="31"/>
                  </a:lnTo>
                  <a:lnTo>
                    <a:pt x="153" y="31"/>
                  </a:lnTo>
                  <a:lnTo>
                    <a:pt x="156" y="31"/>
                  </a:lnTo>
                  <a:lnTo>
                    <a:pt x="160" y="31"/>
                  </a:lnTo>
                  <a:lnTo>
                    <a:pt x="164" y="31"/>
                  </a:lnTo>
                  <a:lnTo>
                    <a:pt x="164" y="31"/>
                  </a:lnTo>
                  <a:lnTo>
                    <a:pt x="168" y="35"/>
                  </a:lnTo>
                  <a:lnTo>
                    <a:pt x="168" y="39"/>
                  </a:lnTo>
                  <a:lnTo>
                    <a:pt x="172" y="42"/>
                  </a:lnTo>
                  <a:lnTo>
                    <a:pt x="172" y="42"/>
                  </a:lnTo>
                  <a:lnTo>
                    <a:pt x="172" y="46"/>
                  </a:lnTo>
                  <a:lnTo>
                    <a:pt x="176" y="46"/>
                  </a:lnTo>
                  <a:lnTo>
                    <a:pt x="180" y="46"/>
                  </a:lnTo>
                  <a:lnTo>
                    <a:pt x="180" y="46"/>
                  </a:lnTo>
                  <a:lnTo>
                    <a:pt x="184" y="46"/>
                  </a:lnTo>
                  <a:lnTo>
                    <a:pt x="188" y="50"/>
                  </a:lnTo>
                  <a:lnTo>
                    <a:pt x="188" y="50"/>
                  </a:lnTo>
                  <a:lnTo>
                    <a:pt x="188" y="50"/>
                  </a:lnTo>
                  <a:lnTo>
                    <a:pt x="192" y="54"/>
                  </a:lnTo>
                  <a:lnTo>
                    <a:pt x="196" y="54"/>
                  </a:lnTo>
                  <a:lnTo>
                    <a:pt x="196" y="54"/>
                  </a:lnTo>
                  <a:lnTo>
                    <a:pt x="196" y="54"/>
                  </a:lnTo>
                  <a:lnTo>
                    <a:pt x="196" y="58"/>
                  </a:lnTo>
                  <a:lnTo>
                    <a:pt x="192" y="58"/>
                  </a:lnTo>
                  <a:lnTo>
                    <a:pt x="192" y="62"/>
                  </a:lnTo>
                  <a:lnTo>
                    <a:pt x="192" y="62"/>
                  </a:lnTo>
                  <a:lnTo>
                    <a:pt x="196" y="62"/>
                  </a:lnTo>
                  <a:lnTo>
                    <a:pt x="196" y="62"/>
                  </a:lnTo>
                  <a:lnTo>
                    <a:pt x="199" y="66"/>
                  </a:lnTo>
                  <a:lnTo>
                    <a:pt x="211" y="74"/>
                  </a:lnTo>
                  <a:lnTo>
                    <a:pt x="215" y="74"/>
                  </a:lnTo>
                  <a:lnTo>
                    <a:pt x="215" y="78"/>
                  </a:lnTo>
                  <a:lnTo>
                    <a:pt x="219" y="78"/>
                  </a:lnTo>
                  <a:lnTo>
                    <a:pt x="219" y="78"/>
                  </a:lnTo>
                  <a:lnTo>
                    <a:pt x="219" y="82"/>
                  </a:lnTo>
                  <a:lnTo>
                    <a:pt x="219" y="85"/>
                  </a:lnTo>
                  <a:lnTo>
                    <a:pt x="223" y="85"/>
                  </a:lnTo>
                  <a:lnTo>
                    <a:pt x="223" y="85"/>
                  </a:lnTo>
                  <a:lnTo>
                    <a:pt x="223" y="82"/>
                  </a:lnTo>
                  <a:lnTo>
                    <a:pt x="223" y="78"/>
                  </a:lnTo>
                  <a:lnTo>
                    <a:pt x="223" y="78"/>
                  </a:lnTo>
                  <a:lnTo>
                    <a:pt x="223" y="74"/>
                  </a:lnTo>
                  <a:lnTo>
                    <a:pt x="227" y="74"/>
                  </a:lnTo>
                  <a:lnTo>
                    <a:pt x="227" y="74"/>
                  </a:lnTo>
                  <a:lnTo>
                    <a:pt x="231" y="78"/>
                  </a:lnTo>
                  <a:lnTo>
                    <a:pt x="231" y="82"/>
                  </a:lnTo>
                  <a:lnTo>
                    <a:pt x="235" y="85"/>
                  </a:lnTo>
                  <a:lnTo>
                    <a:pt x="235" y="89"/>
                  </a:lnTo>
                  <a:lnTo>
                    <a:pt x="254" y="97"/>
                  </a:lnTo>
                  <a:lnTo>
                    <a:pt x="258" y="101"/>
                  </a:lnTo>
                  <a:lnTo>
                    <a:pt x="262" y="105"/>
                  </a:lnTo>
                  <a:lnTo>
                    <a:pt x="262" y="109"/>
                  </a:lnTo>
                  <a:lnTo>
                    <a:pt x="266" y="109"/>
                  </a:lnTo>
                  <a:lnTo>
                    <a:pt x="270" y="109"/>
                  </a:lnTo>
                  <a:lnTo>
                    <a:pt x="270" y="105"/>
                  </a:lnTo>
                  <a:lnTo>
                    <a:pt x="274" y="109"/>
                  </a:lnTo>
                  <a:lnTo>
                    <a:pt x="278" y="109"/>
                  </a:lnTo>
                  <a:lnTo>
                    <a:pt x="325" y="140"/>
                  </a:lnTo>
                  <a:lnTo>
                    <a:pt x="321" y="167"/>
                  </a:lnTo>
                  <a:lnTo>
                    <a:pt x="325" y="175"/>
                  </a:lnTo>
                  <a:lnTo>
                    <a:pt x="325" y="187"/>
                  </a:lnTo>
                  <a:lnTo>
                    <a:pt x="321" y="191"/>
                  </a:lnTo>
                  <a:lnTo>
                    <a:pt x="317" y="191"/>
                  </a:lnTo>
                  <a:lnTo>
                    <a:pt x="301" y="199"/>
                  </a:lnTo>
                  <a:lnTo>
                    <a:pt x="293" y="199"/>
                  </a:lnTo>
                  <a:lnTo>
                    <a:pt x="289" y="199"/>
                  </a:lnTo>
                  <a:lnTo>
                    <a:pt x="285" y="203"/>
                  </a:lnTo>
                  <a:lnTo>
                    <a:pt x="278" y="206"/>
                  </a:lnTo>
                  <a:lnTo>
                    <a:pt x="278" y="210"/>
                  </a:lnTo>
                  <a:lnTo>
                    <a:pt x="285" y="218"/>
                  </a:lnTo>
                  <a:lnTo>
                    <a:pt x="289" y="222"/>
                  </a:lnTo>
                  <a:lnTo>
                    <a:pt x="289" y="230"/>
                  </a:lnTo>
                  <a:lnTo>
                    <a:pt x="293" y="234"/>
                  </a:lnTo>
                  <a:lnTo>
                    <a:pt x="293" y="238"/>
                  </a:lnTo>
                  <a:lnTo>
                    <a:pt x="297" y="238"/>
                  </a:lnTo>
                  <a:lnTo>
                    <a:pt x="301" y="242"/>
                  </a:lnTo>
                  <a:lnTo>
                    <a:pt x="305" y="242"/>
                  </a:lnTo>
                  <a:lnTo>
                    <a:pt x="309" y="249"/>
                  </a:lnTo>
                  <a:lnTo>
                    <a:pt x="383" y="296"/>
                  </a:lnTo>
                  <a:lnTo>
                    <a:pt x="387" y="300"/>
                  </a:lnTo>
                  <a:lnTo>
                    <a:pt x="368" y="308"/>
                  </a:lnTo>
                  <a:lnTo>
                    <a:pt x="364" y="316"/>
                  </a:lnTo>
                  <a:lnTo>
                    <a:pt x="356" y="339"/>
                  </a:lnTo>
                  <a:lnTo>
                    <a:pt x="352" y="347"/>
                  </a:lnTo>
                  <a:lnTo>
                    <a:pt x="352" y="351"/>
                  </a:lnTo>
                  <a:lnTo>
                    <a:pt x="348" y="351"/>
                  </a:lnTo>
                  <a:lnTo>
                    <a:pt x="317" y="359"/>
                  </a:lnTo>
                  <a:lnTo>
                    <a:pt x="297" y="374"/>
                  </a:lnTo>
                  <a:lnTo>
                    <a:pt x="266" y="386"/>
                  </a:lnTo>
                  <a:lnTo>
                    <a:pt x="250" y="390"/>
                  </a:lnTo>
                  <a:lnTo>
                    <a:pt x="242" y="394"/>
                  </a:lnTo>
                  <a:lnTo>
                    <a:pt x="239" y="394"/>
                  </a:lnTo>
                  <a:lnTo>
                    <a:pt x="239" y="394"/>
                  </a:lnTo>
                  <a:lnTo>
                    <a:pt x="239" y="398"/>
                  </a:lnTo>
                  <a:lnTo>
                    <a:pt x="242" y="398"/>
                  </a:lnTo>
                  <a:lnTo>
                    <a:pt x="242" y="398"/>
                  </a:lnTo>
                  <a:lnTo>
                    <a:pt x="242" y="398"/>
                  </a:lnTo>
                  <a:lnTo>
                    <a:pt x="242" y="402"/>
                  </a:lnTo>
                  <a:lnTo>
                    <a:pt x="242" y="402"/>
                  </a:lnTo>
                  <a:lnTo>
                    <a:pt x="242" y="402"/>
                  </a:lnTo>
                  <a:lnTo>
                    <a:pt x="242" y="402"/>
                  </a:lnTo>
                  <a:lnTo>
                    <a:pt x="242" y="406"/>
                  </a:lnTo>
                  <a:lnTo>
                    <a:pt x="246" y="409"/>
                  </a:lnTo>
                  <a:lnTo>
                    <a:pt x="246" y="409"/>
                  </a:lnTo>
                  <a:lnTo>
                    <a:pt x="246" y="413"/>
                  </a:lnTo>
                  <a:lnTo>
                    <a:pt x="246" y="413"/>
                  </a:lnTo>
                  <a:lnTo>
                    <a:pt x="246" y="413"/>
                  </a:lnTo>
                  <a:lnTo>
                    <a:pt x="246" y="417"/>
                  </a:lnTo>
                  <a:lnTo>
                    <a:pt x="246" y="421"/>
                  </a:lnTo>
                  <a:lnTo>
                    <a:pt x="254" y="425"/>
                  </a:lnTo>
                  <a:lnTo>
                    <a:pt x="258" y="429"/>
                  </a:lnTo>
                  <a:lnTo>
                    <a:pt x="262" y="433"/>
                  </a:lnTo>
                  <a:lnTo>
                    <a:pt x="270" y="437"/>
                  </a:lnTo>
                  <a:lnTo>
                    <a:pt x="274" y="441"/>
                  </a:lnTo>
                  <a:lnTo>
                    <a:pt x="282" y="441"/>
                  </a:lnTo>
                  <a:lnTo>
                    <a:pt x="285" y="437"/>
                  </a:lnTo>
                  <a:lnTo>
                    <a:pt x="293" y="437"/>
                  </a:lnTo>
                  <a:lnTo>
                    <a:pt x="297" y="445"/>
                  </a:lnTo>
                  <a:lnTo>
                    <a:pt x="301" y="445"/>
                  </a:lnTo>
                  <a:lnTo>
                    <a:pt x="301" y="449"/>
                  </a:lnTo>
                  <a:lnTo>
                    <a:pt x="305" y="452"/>
                  </a:lnTo>
                  <a:lnTo>
                    <a:pt x="305" y="456"/>
                  </a:lnTo>
                  <a:lnTo>
                    <a:pt x="305" y="456"/>
                  </a:lnTo>
                  <a:lnTo>
                    <a:pt x="305" y="460"/>
                  </a:lnTo>
                  <a:lnTo>
                    <a:pt x="285" y="484"/>
                  </a:lnTo>
                  <a:lnTo>
                    <a:pt x="285" y="484"/>
                  </a:lnTo>
                  <a:lnTo>
                    <a:pt x="289" y="491"/>
                  </a:lnTo>
                  <a:lnTo>
                    <a:pt x="289" y="495"/>
                  </a:lnTo>
                  <a:lnTo>
                    <a:pt x="289" y="495"/>
                  </a:lnTo>
                  <a:lnTo>
                    <a:pt x="289" y="499"/>
                  </a:lnTo>
                  <a:lnTo>
                    <a:pt x="289" y="499"/>
                  </a:lnTo>
                  <a:lnTo>
                    <a:pt x="289" y="503"/>
                  </a:lnTo>
                  <a:lnTo>
                    <a:pt x="289" y="503"/>
                  </a:lnTo>
                  <a:lnTo>
                    <a:pt x="289" y="507"/>
                  </a:lnTo>
                  <a:lnTo>
                    <a:pt x="293" y="511"/>
                  </a:lnTo>
                  <a:lnTo>
                    <a:pt x="293" y="511"/>
                  </a:lnTo>
                  <a:lnTo>
                    <a:pt x="289" y="511"/>
                  </a:lnTo>
                  <a:lnTo>
                    <a:pt x="285" y="511"/>
                  </a:lnTo>
                  <a:lnTo>
                    <a:pt x="282" y="511"/>
                  </a:lnTo>
                  <a:lnTo>
                    <a:pt x="278" y="511"/>
                  </a:lnTo>
                  <a:lnTo>
                    <a:pt x="278" y="515"/>
                  </a:lnTo>
                  <a:lnTo>
                    <a:pt x="274" y="515"/>
                  </a:lnTo>
                  <a:lnTo>
                    <a:pt x="270" y="515"/>
                  </a:lnTo>
                  <a:lnTo>
                    <a:pt x="270" y="515"/>
                  </a:lnTo>
                  <a:lnTo>
                    <a:pt x="270" y="519"/>
                  </a:lnTo>
                  <a:lnTo>
                    <a:pt x="274" y="523"/>
                  </a:lnTo>
                  <a:lnTo>
                    <a:pt x="270" y="523"/>
                  </a:lnTo>
                  <a:lnTo>
                    <a:pt x="270" y="523"/>
                  </a:lnTo>
                  <a:lnTo>
                    <a:pt x="270" y="523"/>
                  </a:lnTo>
                  <a:lnTo>
                    <a:pt x="262" y="511"/>
                  </a:lnTo>
                  <a:lnTo>
                    <a:pt x="258" y="511"/>
                  </a:lnTo>
                  <a:lnTo>
                    <a:pt x="258" y="511"/>
                  </a:lnTo>
                  <a:lnTo>
                    <a:pt x="258" y="511"/>
                  </a:lnTo>
                  <a:lnTo>
                    <a:pt x="250" y="523"/>
                  </a:lnTo>
                  <a:lnTo>
                    <a:pt x="250" y="531"/>
                  </a:lnTo>
                  <a:lnTo>
                    <a:pt x="250" y="538"/>
                  </a:lnTo>
                  <a:lnTo>
                    <a:pt x="254" y="554"/>
                  </a:lnTo>
                  <a:lnTo>
                    <a:pt x="250" y="562"/>
                  </a:lnTo>
                  <a:lnTo>
                    <a:pt x="242" y="562"/>
                  </a:lnTo>
                  <a:lnTo>
                    <a:pt x="235" y="562"/>
                  </a:lnTo>
                  <a:lnTo>
                    <a:pt x="180" y="562"/>
                  </a:lnTo>
                  <a:lnTo>
                    <a:pt x="172" y="558"/>
                  </a:lnTo>
                  <a:lnTo>
                    <a:pt x="172" y="554"/>
                  </a:lnTo>
                  <a:lnTo>
                    <a:pt x="168" y="550"/>
                  </a:lnTo>
                  <a:lnTo>
                    <a:pt x="160" y="542"/>
                  </a:lnTo>
                  <a:lnTo>
                    <a:pt x="156" y="534"/>
                  </a:lnTo>
                  <a:lnTo>
                    <a:pt x="149" y="527"/>
                  </a:lnTo>
                  <a:lnTo>
                    <a:pt x="149" y="515"/>
                  </a:lnTo>
                  <a:lnTo>
                    <a:pt x="149" y="511"/>
                  </a:lnTo>
                  <a:lnTo>
                    <a:pt x="141" y="503"/>
                  </a:lnTo>
                  <a:lnTo>
                    <a:pt x="133" y="507"/>
                  </a:lnTo>
                  <a:lnTo>
                    <a:pt x="121" y="499"/>
                  </a:lnTo>
                  <a:lnTo>
                    <a:pt x="113" y="495"/>
                  </a:lnTo>
                  <a:lnTo>
                    <a:pt x="98" y="484"/>
                  </a:lnTo>
                </a:path>
              </a:pathLst>
            </a:custGeom>
            <a:solidFill>
              <a:schemeClr val="accent2"/>
            </a:solid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9" name="Freeform 20"/>
            <p:cNvSpPr>
              <a:spLocks noEditPoints="1"/>
            </p:cNvSpPr>
            <p:nvPr/>
          </p:nvSpPr>
          <p:spPr bwMode="auto">
            <a:xfrm>
              <a:off x="1995488" y="1130300"/>
              <a:ext cx="962025" cy="973138"/>
            </a:xfrm>
            <a:custGeom>
              <a:avLst/>
              <a:gdLst>
                <a:gd name="T0" fmla="*/ 520 w 606"/>
                <a:gd name="T1" fmla="*/ 464 h 613"/>
                <a:gd name="T2" fmla="*/ 582 w 606"/>
                <a:gd name="T3" fmla="*/ 441 h 613"/>
                <a:gd name="T4" fmla="*/ 586 w 606"/>
                <a:gd name="T5" fmla="*/ 441 h 613"/>
                <a:gd name="T6" fmla="*/ 536 w 606"/>
                <a:gd name="T7" fmla="*/ 468 h 613"/>
                <a:gd name="T8" fmla="*/ 516 w 606"/>
                <a:gd name="T9" fmla="*/ 488 h 613"/>
                <a:gd name="T10" fmla="*/ 524 w 606"/>
                <a:gd name="T11" fmla="*/ 491 h 613"/>
                <a:gd name="T12" fmla="*/ 520 w 606"/>
                <a:gd name="T13" fmla="*/ 488 h 613"/>
                <a:gd name="T14" fmla="*/ 508 w 606"/>
                <a:gd name="T15" fmla="*/ 507 h 613"/>
                <a:gd name="T16" fmla="*/ 504 w 606"/>
                <a:gd name="T17" fmla="*/ 511 h 613"/>
                <a:gd name="T18" fmla="*/ 524 w 606"/>
                <a:gd name="T19" fmla="*/ 495 h 613"/>
                <a:gd name="T20" fmla="*/ 504 w 606"/>
                <a:gd name="T21" fmla="*/ 519 h 613"/>
                <a:gd name="T22" fmla="*/ 516 w 606"/>
                <a:gd name="T23" fmla="*/ 515 h 613"/>
                <a:gd name="T24" fmla="*/ 606 w 606"/>
                <a:gd name="T25" fmla="*/ 417 h 613"/>
                <a:gd name="T26" fmla="*/ 571 w 606"/>
                <a:gd name="T27" fmla="*/ 378 h 613"/>
                <a:gd name="T28" fmla="*/ 539 w 606"/>
                <a:gd name="T29" fmla="*/ 343 h 613"/>
                <a:gd name="T30" fmla="*/ 539 w 606"/>
                <a:gd name="T31" fmla="*/ 316 h 613"/>
                <a:gd name="T32" fmla="*/ 532 w 606"/>
                <a:gd name="T33" fmla="*/ 277 h 613"/>
                <a:gd name="T34" fmla="*/ 497 w 606"/>
                <a:gd name="T35" fmla="*/ 245 h 613"/>
                <a:gd name="T36" fmla="*/ 485 w 606"/>
                <a:gd name="T37" fmla="*/ 222 h 613"/>
                <a:gd name="T38" fmla="*/ 477 w 606"/>
                <a:gd name="T39" fmla="*/ 187 h 613"/>
                <a:gd name="T40" fmla="*/ 457 w 606"/>
                <a:gd name="T41" fmla="*/ 167 h 613"/>
                <a:gd name="T42" fmla="*/ 438 w 606"/>
                <a:gd name="T43" fmla="*/ 121 h 613"/>
                <a:gd name="T44" fmla="*/ 403 w 606"/>
                <a:gd name="T45" fmla="*/ 89 h 613"/>
                <a:gd name="T46" fmla="*/ 387 w 606"/>
                <a:gd name="T47" fmla="*/ 74 h 613"/>
                <a:gd name="T48" fmla="*/ 348 w 606"/>
                <a:gd name="T49" fmla="*/ 58 h 613"/>
                <a:gd name="T50" fmla="*/ 309 w 606"/>
                <a:gd name="T51" fmla="*/ 58 h 613"/>
                <a:gd name="T52" fmla="*/ 266 w 606"/>
                <a:gd name="T53" fmla="*/ 39 h 613"/>
                <a:gd name="T54" fmla="*/ 231 w 606"/>
                <a:gd name="T55" fmla="*/ 19 h 613"/>
                <a:gd name="T56" fmla="*/ 188 w 606"/>
                <a:gd name="T57" fmla="*/ 27 h 613"/>
                <a:gd name="T58" fmla="*/ 110 w 606"/>
                <a:gd name="T59" fmla="*/ 109 h 613"/>
                <a:gd name="T60" fmla="*/ 47 w 606"/>
                <a:gd name="T61" fmla="*/ 187 h 613"/>
                <a:gd name="T62" fmla="*/ 35 w 606"/>
                <a:gd name="T63" fmla="*/ 339 h 613"/>
                <a:gd name="T64" fmla="*/ 90 w 606"/>
                <a:gd name="T65" fmla="*/ 515 h 613"/>
                <a:gd name="T66" fmla="*/ 270 w 606"/>
                <a:gd name="T67" fmla="*/ 581 h 613"/>
                <a:gd name="T68" fmla="*/ 321 w 606"/>
                <a:gd name="T69" fmla="*/ 605 h 613"/>
                <a:gd name="T70" fmla="*/ 336 w 606"/>
                <a:gd name="T71" fmla="*/ 609 h 613"/>
                <a:gd name="T72" fmla="*/ 481 w 606"/>
                <a:gd name="T73" fmla="*/ 573 h 613"/>
                <a:gd name="T74" fmla="*/ 450 w 606"/>
                <a:gd name="T75" fmla="*/ 542 h 613"/>
                <a:gd name="T76" fmla="*/ 477 w 606"/>
                <a:gd name="T77" fmla="*/ 554 h 613"/>
                <a:gd name="T78" fmla="*/ 457 w 606"/>
                <a:gd name="T79" fmla="*/ 546 h 613"/>
                <a:gd name="T80" fmla="*/ 465 w 606"/>
                <a:gd name="T81" fmla="*/ 534 h 613"/>
                <a:gd name="T82" fmla="*/ 485 w 606"/>
                <a:gd name="T83" fmla="*/ 523 h 613"/>
                <a:gd name="T84" fmla="*/ 481 w 606"/>
                <a:gd name="T85" fmla="*/ 515 h 613"/>
                <a:gd name="T86" fmla="*/ 489 w 606"/>
                <a:gd name="T87" fmla="*/ 507 h 613"/>
                <a:gd name="T88" fmla="*/ 457 w 606"/>
                <a:gd name="T89" fmla="*/ 484 h 613"/>
                <a:gd name="T90" fmla="*/ 497 w 606"/>
                <a:gd name="T91" fmla="*/ 495 h 613"/>
                <a:gd name="T92" fmla="*/ 500 w 606"/>
                <a:gd name="T93" fmla="*/ 491 h 613"/>
                <a:gd name="T94" fmla="*/ 500 w 606"/>
                <a:gd name="T95" fmla="*/ 491 h 613"/>
                <a:gd name="T96" fmla="*/ 497 w 606"/>
                <a:gd name="T97" fmla="*/ 476 h 613"/>
                <a:gd name="T98" fmla="*/ 489 w 606"/>
                <a:gd name="T99" fmla="*/ 468 h 613"/>
                <a:gd name="T100" fmla="*/ 497 w 606"/>
                <a:gd name="T101" fmla="*/ 449 h 613"/>
                <a:gd name="T102" fmla="*/ 512 w 606"/>
                <a:gd name="T103" fmla="*/ 460 h 613"/>
                <a:gd name="T104" fmla="*/ 504 w 606"/>
                <a:gd name="T105" fmla="*/ 437 h 613"/>
                <a:gd name="T106" fmla="*/ 543 w 606"/>
                <a:gd name="T107" fmla="*/ 456 h 613"/>
                <a:gd name="T108" fmla="*/ 543 w 606"/>
                <a:gd name="T109" fmla="*/ 441 h 613"/>
                <a:gd name="T110" fmla="*/ 563 w 606"/>
                <a:gd name="T111" fmla="*/ 445 h 613"/>
                <a:gd name="T112" fmla="*/ 563 w 606"/>
                <a:gd name="T113" fmla="*/ 433 h 613"/>
                <a:gd name="T114" fmla="*/ 582 w 606"/>
                <a:gd name="T115" fmla="*/ 433 h 613"/>
                <a:gd name="T116" fmla="*/ 598 w 606"/>
                <a:gd name="T117" fmla="*/ 43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6" h="613">
                  <a:moveTo>
                    <a:pt x="520" y="464"/>
                  </a:moveTo>
                  <a:lnTo>
                    <a:pt x="520" y="464"/>
                  </a:lnTo>
                  <a:lnTo>
                    <a:pt x="520" y="464"/>
                  </a:lnTo>
                  <a:lnTo>
                    <a:pt x="520" y="464"/>
                  </a:lnTo>
                  <a:lnTo>
                    <a:pt x="520" y="460"/>
                  </a:lnTo>
                  <a:lnTo>
                    <a:pt x="520" y="460"/>
                  </a:lnTo>
                  <a:lnTo>
                    <a:pt x="516" y="456"/>
                  </a:lnTo>
                  <a:lnTo>
                    <a:pt x="520" y="456"/>
                  </a:lnTo>
                  <a:lnTo>
                    <a:pt x="524" y="460"/>
                  </a:lnTo>
                  <a:lnTo>
                    <a:pt x="524" y="460"/>
                  </a:lnTo>
                  <a:lnTo>
                    <a:pt x="528" y="464"/>
                  </a:lnTo>
                  <a:lnTo>
                    <a:pt x="528" y="464"/>
                  </a:lnTo>
                  <a:lnTo>
                    <a:pt x="524" y="464"/>
                  </a:lnTo>
                  <a:lnTo>
                    <a:pt x="520" y="464"/>
                  </a:lnTo>
                  <a:lnTo>
                    <a:pt x="520" y="464"/>
                  </a:lnTo>
                  <a:moveTo>
                    <a:pt x="586" y="441"/>
                  </a:moveTo>
                  <a:lnTo>
                    <a:pt x="586" y="441"/>
                  </a:lnTo>
                  <a:lnTo>
                    <a:pt x="590" y="441"/>
                  </a:lnTo>
                  <a:lnTo>
                    <a:pt x="590" y="441"/>
                  </a:lnTo>
                  <a:lnTo>
                    <a:pt x="590" y="441"/>
                  </a:lnTo>
                  <a:lnTo>
                    <a:pt x="590" y="445"/>
                  </a:lnTo>
                  <a:lnTo>
                    <a:pt x="590" y="445"/>
                  </a:lnTo>
                  <a:lnTo>
                    <a:pt x="590" y="445"/>
                  </a:lnTo>
                  <a:lnTo>
                    <a:pt x="590" y="445"/>
                  </a:lnTo>
                  <a:lnTo>
                    <a:pt x="586" y="449"/>
                  </a:lnTo>
                  <a:lnTo>
                    <a:pt x="582" y="449"/>
                  </a:lnTo>
                  <a:lnTo>
                    <a:pt x="582" y="445"/>
                  </a:lnTo>
                  <a:lnTo>
                    <a:pt x="582" y="441"/>
                  </a:lnTo>
                  <a:lnTo>
                    <a:pt x="582" y="441"/>
                  </a:lnTo>
                  <a:lnTo>
                    <a:pt x="582" y="445"/>
                  </a:lnTo>
                  <a:lnTo>
                    <a:pt x="582" y="445"/>
                  </a:lnTo>
                  <a:lnTo>
                    <a:pt x="582" y="441"/>
                  </a:lnTo>
                  <a:lnTo>
                    <a:pt x="582" y="441"/>
                  </a:lnTo>
                  <a:lnTo>
                    <a:pt x="582" y="441"/>
                  </a:lnTo>
                  <a:lnTo>
                    <a:pt x="582" y="441"/>
                  </a:lnTo>
                  <a:lnTo>
                    <a:pt x="586" y="441"/>
                  </a:lnTo>
                  <a:lnTo>
                    <a:pt x="586" y="441"/>
                  </a:lnTo>
                  <a:lnTo>
                    <a:pt x="586" y="441"/>
                  </a:lnTo>
                  <a:lnTo>
                    <a:pt x="586" y="441"/>
                  </a:lnTo>
                  <a:lnTo>
                    <a:pt x="586" y="441"/>
                  </a:lnTo>
                  <a:lnTo>
                    <a:pt x="586" y="441"/>
                  </a:lnTo>
                  <a:lnTo>
                    <a:pt x="586" y="441"/>
                  </a:lnTo>
                  <a:lnTo>
                    <a:pt x="586" y="437"/>
                  </a:lnTo>
                  <a:lnTo>
                    <a:pt x="586" y="437"/>
                  </a:lnTo>
                  <a:lnTo>
                    <a:pt x="586" y="441"/>
                  </a:lnTo>
                  <a:moveTo>
                    <a:pt x="536" y="460"/>
                  </a:moveTo>
                  <a:lnTo>
                    <a:pt x="536" y="460"/>
                  </a:lnTo>
                  <a:lnTo>
                    <a:pt x="539" y="464"/>
                  </a:lnTo>
                  <a:lnTo>
                    <a:pt x="539" y="464"/>
                  </a:lnTo>
                  <a:lnTo>
                    <a:pt x="536" y="464"/>
                  </a:lnTo>
                  <a:lnTo>
                    <a:pt x="536" y="464"/>
                  </a:lnTo>
                  <a:lnTo>
                    <a:pt x="536" y="464"/>
                  </a:lnTo>
                  <a:lnTo>
                    <a:pt x="539" y="464"/>
                  </a:lnTo>
                  <a:lnTo>
                    <a:pt x="539" y="468"/>
                  </a:lnTo>
                  <a:lnTo>
                    <a:pt x="539" y="468"/>
                  </a:lnTo>
                  <a:lnTo>
                    <a:pt x="536" y="468"/>
                  </a:lnTo>
                  <a:lnTo>
                    <a:pt x="532" y="464"/>
                  </a:lnTo>
                  <a:lnTo>
                    <a:pt x="532" y="460"/>
                  </a:lnTo>
                  <a:lnTo>
                    <a:pt x="528" y="460"/>
                  </a:lnTo>
                  <a:lnTo>
                    <a:pt x="532" y="456"/>
                  </a:lnTo>
                  <a:lnTo>
                    <a:pt x="532" y="456"/>
                  </a:lnTo>
                  <a:lnTo>
                    <a:pt x="536" y="460"/>
                  </a:lnTo>
                  <a:lnTo>
                    <a:pt x="536" y="460"/>
                  </a:lnTo>
                  <a:lnTo>
                    <a:pt x="536" y="460"/>
                  </a:lnTo>
                  <a:lnTo>
                    <a:pt x="536" y="460"/>
                  </a:lnTo>
                  <a:lnTo>
                    <a:pt x="536" y="460"/>
                  </a:lnTo>
                  <a:lnTo>
                    <a:pt x="536" y="460"/>
                  </a:lnTo>
                  <a:moveTo>
                    <a:pt x="516" y="488"/>
                  </a:moveTo>
                  <a:lnTo>
                    <a:pt x="516" y="488"/>
                  </a:lnTo>
                  <a:lnTo>
                    <a:pt x="516" y="488"/>
                  </a:lnTo>
                  <a:lnTo>
                    <a:pt x="516" y="484"/>
                  </a:lnTo>
                  <a:lnTo>
                    <a:pt x="516" y="484"/>
                  </a:lnTo>
                  <a:lnTo>
                    <a:pt x="520" y="484"/>
                  </a:lnTo>
                  <a:lnTo>
                    <a:pt x="520" y="488"/>
                  </a:lnTo>
                  <a:lnTo>
                    <a:pt x="516" y="488"/>
                  </a:lnTo>
                  <a:lnTo>
                    <a:pt x="516" y="488"/>
                  </a:lnTo>
                  <a:moveTo>
                    <a:pt x="520" y="488"/>
                  </a:moveTo>
                  <a:lnTo>
                    <a:pt x="520" y="488"/>
                  </a:lnTo>
                  <a:lnTo>
                    <a:pt x="524" y="488"/>
                  </a:lnTo>
                  <a:lnTo>
                    <a:pt x="524" y="488"/>
                  </a:lnTo>
                  <a:lnTo>
                    <a:pt x="520" y="488"/>
                  </a:lnTo>
                  <a:lnTo>
                    <a:pt x="520" y="491"/>
                  </a:lnTo>
                  <a:lnTo>
                    <a:pt x="524" y="491"/>
                  </a:lnTo>
                  <a:lnTo>
                    <a:pt x="524" y="491"/>
                  </a:lnTo>
                  <a:lnTo>
                    <a:pt x="520" y="491"/>
                  </a:lnTo>
                  <a:lnTo>
                    <a:pt x="520" y="491"/>
                  </a:lnTo>
                  <a:lnTo>
                    <a:pt x="520" y="491"/>
                  </a:lnTo>
                  <a:lnTo>
                    <a:pt x="520" y="491"/>
                  </a:lnTo>
                  <a:lnTo>
                    <a:pt x="520" y="491"/>
                  </a:lnTo>
                  <a:lnTo>
                    <a:pt x="520" y="491"/>
                  </a:lnTo>
                  <a:lnTo>
                    <a:pt x="516" y="491"/>
                  </a:lnTo>
                  <a:lnTo>
                    <a:pt x="516" y="491"/>
                  </a:lnTo>
                  <a:lnTo>
                    <a:pt x="516" y="491"/>
                  </a:lnTo>
                  <a:lnTo>
                    <a:pt x="516" y="491"/>
                  </a:lnTo>
                  <a:lnTo>
                    <a:pt x="516" y="488"/>
                  </a:lnTo>
                  <a:lnTo>
                    <a:pt x="516" y="488"/>
                  </a:lnTo>
                  <a:lnTo>
                    <a:pt x="520" y="488"/>
                  </a:lnTo>
                  <a:lnTo>
                    <a:pt x="520" y="488"/>
                  </a:lnTo>
                  <a:moveTo>
                    <a:pt x="497" y="503"/>
                  </a:moveTo>
                  <a:lnTo>
                    <a:pt x="497" y="503"/>
                  </a:lnTo>
                  <a:lnTo>
                    <a:pt x="497" y="503"/>
                  </a:lnTo>
                  <a:lnTo>
                    <a:pt x="497" y="503"/>
                  </a:lnTo>
                  <a:lnTo>
                    <a:pt x="497" y="503"/>
                  </a:lnTo>
                  <a:lnTo>
                    <a:pt x="497" y="503"/>
                  </a:lnTo>
                  <a:lnTo>
                    <a:pt x="504" y="503"/>
                  </a:lnTo>
                  <a:lnTo>
                    <a:pt x="504" y="503"/>
                  </a:lnTo>
                  <a:lnTo>
                    <a:pt x="504" y="503"/>
                  </a:lnTo>
                  <a:lnTo>
                    <a:pt x="504" y="503"/>
                  </a:lnTo>
                  <a:lnTo>
                    <a:pt x="508" y="503"/>
                  </a:lnTo>
                  <a:lnTo>
                    <a:pt x="508" y="503"/>
                  </a:lnTo>
                  <a:lnTo>
                    <a:pt x="508" y="507"/>
                  </a:lnTo>
                  <a:lnTo>
                    <a:pt x="508" y="507"/>
                  </a:lnTo>
                  <a:lnTo>
                    <a:pt x="508" y="507"/>
                  </a:lnTo>
                  <a:lnTo>
                    <a:pt x="508" y="507"/>
                  </a:lnTo>
                  <a:lnTo>
                    <a:pt x="504" y="507"/>
                  </a:lnTo>
                  <a:lnTo>
                    <a:pt x="504" y="503"/>
                  </a:lnTo>
                  <a:lnTo>
                    <a:pt x="504" y="503"/>
                  </a:lnTo>
                  <a:lnTo>
                    <a:pt x="504" y="507"/>
                  </a:lnTo>
                  <a:lnTo>
                    <a:pt x="504" y="507"/>
                  </a:lnTo>
                  <a:lnTo>
                    <a:pt x="504" y="507"/>
                  </a:lnTo>
                  <a:lnTo>
                    <a:pt x="504" y="507"/>
                  </a:lnTo>
                  <a:lnTo>
                    <a:pt x="504" y="507"/>
                  </a:lnTo>
                  <a:lnTo>
                    <a:pt x="504" y="511"/>
                  </a:lnTo>
                  <a:lnTo>
                    <a:pt x="504" y="511"/>
                  </a:lnTo>
                  <a:lnTo>
                    <a:pt x="504" y="511"/>
                  </a:lnTo>
                  <a:lnTo>
                    <a:pt x="504" y="511"/>
                  </a:lnTo>
                  <a:lnTo>
                    <a:pt x="500" y="507"/>
                  </a:lnTo>
                  <a:lnTo>
                    <a:pt x="497" y="503"/>
                  </a:lnTo>
                  <a:moveTo>
                    <a:pt x="524" y="495"/>
                  </a:moveTo>
                  <a:lnTo>
                    <a:pt x="524" y="495"/>
                  </a:lnTo>
                  <a:lnTo>
                    <a:pt x="524" y="499"/>
                  </a:lnTo>
                  <a:lnTo>
                    <a:pt x="524" y="499"/>
                  </a:lnTo>
                  <a:lnTo>
                    <a:pt x="524" y="499"/>
                  </a:lnTo>
                  <a:lnTo>
                    <a:pt x="524" y="499"/>
                  </a:lnTo>
                  <a:lnTo>
                    <a:pt x="520" y="499"/>
                  </a:lnTo>
                  <a:lnTo>
                    <a:pt x="520" y="495"/>
                  </a:lnTo>
                  <a:lnTo>
                    <a:pt x="520" y="495"/>
                  </a:lnTo>
                  <a:lnTo>
                    <a:pt x="520" y="495"/>
                  </a:lnTo>
                  <a:lnTo>
                    <a:pt x="524" y="495"/>
                  </a:lnTo>
                  <a:lnTo>
                    <a:pt x="524" y="495"/>
                  </a:lnTo>
                  <a:lnTo>
                    <a:pt x="524" y="495"/>
                  </a:lnTo>
                  <a:moveTo>
                    <a:pt x="500" y="519"/>
                  </a:moveTo>
                  <a:lnTo>
                    <a:pt x="500" y="519"/>
                  </a:lnTo>
                  <a:lnTo>
                    <a:pt x="497" y="519"/>
                  </a:lnTo>
                  <a:lnTo>
                    <a:pt x="497" y="515"/>
                  </a:lnTo>
                  <a:lnTo>
                    <a:pt x="497" y="515"/>
                  </a:lnTo>
                  <a:lnTo>
                    <a:pt x="497" y="515"/>
                  </a:lnTo>
                  <a:lnTo>
                    <a:pt x="497" y="515"/>
                  </a:lnTo>
                  <a:lnTo>
                    <a:pt x="497" y="515"/>
                  </a:lnTo>
                  <a:lnTo>
                    <a:pt x="500" y="515"/>
                  </a:lnTo>
                  <a:lnTo>
                    <a:pt x="500" y="515"/>
                  </a:lnTo>
                  <a:lnTo>
                    <a:pt x="500" y="515"/>
                  </a:lnTo>
                  <a:lnTo>
                    <a:pt x="500" y="515"/>
                  </a:lnTo>
                  <a:lnTo>
                    <a:pt x="504" y="519"/>
                  </a:lnTo>
                  <a:lnTo>
                    <a:pt x="504" y="519"/>
                  </a:lnTo>
                  <a:lnTo>
                    <a:pt x="504" y="519"/>
                  </a:lnTo>
                  <a:lnTo>
                    <a:pt x="504" y="519"/>
                  </a:lnTo>
                  <a:lnTo>
                    <a:pt x="504" y="519"/>
                  </a:lnTo>
                  <a:lnTo>
                    <a:pt x="504" y="519"/>
                  </a:lnTo>
                  <a:lnTo>
                    <a:pt x="504" y="519"/>
                  </a:lnTo>
                  <a:lnTo>
                    <a:pt x="504" y="519"/>
                  </a:lnTo>
                  <a:lnTo>
                    <a:pt x="500" y="519"/>
                  </a:lnTo>
                  <a:lnTo>
                    <a:pt x="500" y="519"/>
                  </a:lnTo>
                  <a:moveTo>
                    <a:pt x="516" y="511"/>
                  </a:moveTo>
                  <a:lnTo>
                    <a:pt x="516" y="511"/>
                  </a:lnTo>
                  <a:lnTo>
                    <a:pt x="516" y="515"/>
                  </a:lnTo>
                  <a:lnTo>
                    <a:pt x="516" y="515"/>
                  </a:lnTo>
                  <a:lnTo>
                    <a:pt x="516" y="515"/>
                  </a:lnTo>
                  <a:lnTo>
                    <a:pt x="508" y="519"/>
                  </a:lnTo>
                  <a:lnTo>
                    <a:pt x="508" y="519"/>
                  </a:lnTo>
                  <a:lnTo>
                    <a:pt x="508" y="515"/>
                  </a:lnTo>
                  <a:lnTo>
                    <a:pt x="508" y="515"/>
                  </a:lnTo>
                  <a:lnTo>
                    <a:pt x="508" y="515"/>
                  </a:lnTo>
                  <a:lnTo>
                    <a:pt x="508" y="515"/>
                  </a:lnTo>
                  <a:lnTo>
                    <a:pt x="508" y="515"/>
                  </a:lnTo>
                  <a:lnTo>
                    <a:pt x="512" y="515"/>
                  </a:lnTo>
                  <a:lnTo>
                    <a:pt x="512" y="515"/>
                  </a:lnTo>
                  <a:lnTo>
                    <a:pt x="512" y="511"/>
                  </a:lnTo>
                  <a:lnTo>
                    <a:pt x="512" y="511"/>
                  </a:lnTo>
                  <a:lnTo>
                    <a:pt x="516" y="511"/>
                  </a:lnTo>
                  <a:lnTo>
                    <a:pt x="516" y="511"/>
                  </a:lnTo>
                  <a:moveTo>
                    <a:pt x="606" y="417"/>
                  </a:moveTo>
                  <a:lnTo>
                    <a:pt x="606" y="417"/>
                  </a:lnTo>
                  <a:lnTo>
                    <a:pt x="602" y="413"/>
                  </a:lnTo>
                  <a:lnTo>
                    <a:pt x="598" y="409"/>
                  </a:lnTo>
                  <a:lnTo>
                    <a:pt x="594" y="406"/>
                  </a:lnTo>
                  <a:lnTo>
                    <a:pt x="590" y="406"/>
                  </a:lnTo>
                  <a:lnTo>
                    <a:pt x="590" y="402"/>
                  </a:lnTo>
                  <a:lnTo>
                    <a:pt x="590" y="398"/>
                  </a:lnTo>
                  <a:lnTo>
                    <a:pt x="586" y="390"/>
                  </a:lnTo>
                  <a:lnTo>
                    <a:pt x="582" y="390"/>
                  </a:lnTo>
                  <a:lnTo>
                    <a:pt x="582" y="390"/>
                  </a:lnTo>
                  <a:lnTo>
                    <a:pt x="579" y="386"/>
                  </a:lnTo>
                  <a:lnTo>
                    <a:pt x="579" y="386"/>
                  </a:lnTo>
                  <a:lnTo>
                    <a:pt x="579" y="386"/>
                  </a:lnTo>
                  <a:lnTo>
                    <a:pt x="571" y="378"/>
                  </a:lnTo>
                  <a:lnTo>
                    <a:pt x="567" y="374"/>
                  </a:lnTo>
                  <a:lnTo>
                    <a:pt x="559" y="374"/>
                  </a:lnTo>
                  <a:lnTo>
                    <a:pt x="555" y="374"/>
                  </a:lnTo>
                  <a:lnTo>
                    <a:pt x="555" y="370"/>
                  </a:lnTo>
                  <a:lnTo>
                    <a:pt x="547" y="363"/>
                  </a:lnTo>
                  <a:lnTo>
                    <a:pt x="547" y="363"/>
                  </a:lnTo>
                  <a:lnTo>
                    <a:pt x="543" y="359"/>
                  </a:lnTo>
                  <a:lnTo>
                    <a:pt x="543" y="355"/>
                  </a:lnTo>
                  <a:lnTo>
                    <a:pt x="543" y="355"/>
                  </a:lnTo>
                  <a:lnTo>
                    <a:pt x="543" y="351"/>
                  </a:lnTo>
                  <a:lnTo>
                    <a:pt x="543" y="351"/>
                  </a:lnTo>
                  <a:lnTo>
                    <a:pt x="539" y="347"/>
                  </a:lnTo>
                  <a:lnTo>
                    <a:pt x="539" y="347"/>
                  </a:lnTo>
                  <a:lnTo>
                    <a:pt x="539" y="343"/>
                  </a:lnTo>
                  <a:lnTo>
                    <a:pt x="539" y="343"/>
                  </a:lnTo>
                  <a:lnTo>
                    <a:pt x="536" y="339"/>
                  </a:lnTo>
                  <a:lnTo>
                    <a:pt x="536" y="339"/>
                  </a:lnTo>
                  <a:lnTo>
                    <a:pt x="532" y="335"/>
                  </a:lnTo>
                  <a:lnTo>
                    <a:pt x="536" y="331"/>
                  </a:lnTo>
                  <a:lnTo>
                    <a:pt x="536" y="331"/>
                  </a:lnTo>
                  <a:lnTo>
                    <a:pt x="536" y="327"/>
                  </a:lnTo>
                  <a:lnTo>
                    <a:pt x="536" y="327"/>
                  </a:lnTo>
                  <a:lnTo>
                    <a:pt x="536" y="324"/>
                  </a:lnTo>
                  <a:lnTo>
                    <a:pt x="539" y="324"/>
                  </a:lnTo>
                  <a:lnTo>
                    <a:pt x="539" y="320"/>
                  </a:lnTo>
                  <a:lnTo>
                    <a:pt x="539" y="320"/>
                  </a:lnTo>
                  <a:lnTo>
                    <a:pt x="539" y="316"/>
                  </a:lnTo>
                  <a:lnTo>
                    <a:pt x="539" y="316"/>
                  </a:lnTo>
                  <a:lnTo>
                    <a:pt x="539" y="312"/>
                  </a:lnTo>
                  <a:lnTo>
                    <a:pt x="539" y="308"/>
                  </a:lnTo>
                  <a:lnTo>
                    <a:pt x="539" y="308"/>
                  </a:lnTo>
                  <a:lnTo>
                    <a:pt x="536" y="304"/>
                  </a:lnTo>
                  <a:lnTo>
                    <a:pt x="536" y="300"/>
                  </a:lnTo>
                  <a:lnTo>
                    <a:pt x="536" y="300"/>
                  </a:lnTo>
                  <a:lnTo>
                    <a:pt x="536" y="296"/>
                  </a:lnTo>
                  <a:lnTo>
                    <a:pt x="532" y="292"/>
                  </a:lnTo>
                  <a:lnTo>
                    <a:pt x="532" y="288"/>
                  </a:lnTo>
                  <a:lnTo>
                    <a:pt x="532" y="285"/>
                  </a:lnTo>
                  <a:lnTo>
                    <a:pt x="532" y="281"/>
                  </a:lnTo>
                  <a:lnTo>
                    <a:pt x="532" y="281"/>
                  </a:lnTo>
                  <a:lnTo>
                    <a:pt x="532" y="277"/>
                  </a:lnTo>
                  <a:lnTo>
                    <a:pt x="532" y="277"/>
                  </a:lnTo>
                  <a:lnTo>
                    <a:pt x="536" y="277"/>
                  </a:lnTo>
                  <a:lnTo>
                    <a:pt x="532" y="277"/>
                  </a:lnTo>
                  <a:lnTo>
                    <a:pt x="532" y="273"/>
                  </a:lnTo>
                  <a:lnTo>
                    <a:pt x="528" y="269"/>
                  </a:lnTo>
                  <a:lnTo>
                    <a:pt x="524" y="265"/>
                  </a:lnTo>
                  <a:lnTo>
                    <a:pt x="520" y="261"/>
                  </a:lnTo>
                  <a:lnTo>
                    <a:pt x="516" y="261"/>
                  </a:lnTo>
                  <a:lnTo>
                    <a:pt x="512" y="253"/>
                  </a:lnTo>
                  <a:lnTo>
                    <a:pt x="508" y="253"/>
                  </a:lnTo>
                  <a:lnTo>
                    <a:pt x="508" y="253"/>
                  </a:lnTo>
                  <a:lnTo>
                    <a:pt x="504" y="249"/>
                  </a:lnTo>
                  <a:lnTo>
                    <a:pt x="500" y="249"/>
                  </a:lnTo>
                  <a:lnTo>
                    <a:pt x="497" y="245"/>
                  </a:lnTo>
                  <a:lnTo>
                    <a:pt x="497" y="245"/>
                  </a:lnTo>
                  <a:lnTo>
                    <a:pt x="497" y="242"/>
                  </a:lnTo>
                  <a:lnTo>
                    <a:pt x="497" y="242"/>
                  </a:lnTo>
                  <a:lnTo>
                    <a:pt x="497" y="242"/>
                  </a:lnTo>
                  <a:lnTo>
                    <a:pt x="493" y="238"/>
                  </a:lnTo>
                  <a:lnTo>
                    <a:pt x="493" y="238"/>
                  </a:lnTo>
                  <a:lnTo>
                    <a:pt x="493" y="238"/>
                  </a:lnTo>
                  <a:lnTo>
                    <a:pt x="489" y="234"/>
                  </a:lnTo>
                  <a:lnTo>
                    <a:pt x="489" y="234"/>
                  </a:lnTo>
                  <a:lnTo>
                    <a:pt x="485" y="230"/>
                  </a:lnTo>
                  <a:lnTo>
                    <a:pt x="485" y="230"/>
                  </a:lnTo>
                  <a:lnTo>
                    <a:pt x="485" y="226"/>
                  </a:lnTo>
                  <a:lnTo>
                    <a:pt x="485" y="226"/>
                  </a:lnTo>
                  <a:lnTo>
                    <a:pt x="485" y="222"/>
                  </a:lnTo>
                  <a:lnTo>
                    <a:pt x="485" y="222"/>
                  </a:lnTo>
                  <a:lnTo>
                    <a:pt x="481" y="222"/>
                  </a:lnTo>
                  <a:lnTo>
                    <a:pt x="481" y="222"/>
                  </a:lnTo>
                  <a:lnTo>
                    <a:pt x="481" y="218"/>
                  </a:lnTo>
                  <a:lnTo>
                    <a:pt x="481" y="214"/>
                  </a:lnTo>
                  <a:lnTo>
                    <a:pt x="481" y="214"/>
                  </a:lnTo>
                  <a:lnTo>
                    <a:pt x="485" y="206"/>
                  </a:lnTo>
                  <a:lnTo>
                    <a:pt x="485" y="206"/>
                  </a:lnTo>
                  <a:lnTo>
                    <a:pt x="485" y="199"/>
                  </a:lnTo>
                  <a:lnTo>
                    <a:pt x="485" y="199"/>
                  </a:lnTo>
                  <a:lnTo>
                    <a:pt x="481" y="195"/>
                  </a:lnTo>
                  <a:lnTo>
                    <a:pt x="481" y="191"/>
                  </a:lnTo>
                  <a:lnTo>
                    <a:pt x="481" y="187"/>
                  </a:lnTo>
                  <a:lnTo>
                    <a:pt x="477" y="187"/>
                  </a:lnTo>
                  <a:lnTo>
                    <a:pt x="477" y="187"/>
                  </a:lnTo>
                  <a:lnTo>
                    <a:pt x="473" y="187"/>
                  </a:lnTo>
                  <a:lnTo>
                    <a:pt x="465" y="187"/>
                  </a:lnTo>
                  <a:lnTo>
                    <a:pt x="465" y="187"/>
                  </a:lnTo>
                  <a:lnTo>
                    <a:pt x="461" y="191"/>
                  </a:lnTo>
                  <a:lnTo>
                    <a:pt x="461" y="191"/>
                  </a:lnTo>
                  <a:lnTo>
                    <a:pt x="457" y="187"/>
                  </a:lnTo>
                  <a:lnTo>
                    <a:pt x="454" y="183"/>
                  </a:lnTo>
                  <a:lnTo>
                    <a:pt x="454" y="183"/>
                  </a:lnTo>
                  <a:lnTo>
                    <a:pt x="454" y="179"/>
                  </a:lnTo>
                  <a:lnTo>
                    <a:pt x="454" y="175"/>
                  </a:lnTo>
                  <a:lnTo>
                    <a:pt x="454" y="175"/>
                  </a:lnTo>
                  <a:lnTo>
                    <a:pt x="454" y="171"/>
                  </a:lnTo>
                  <a:lnTo>
                    <a:pt x="454" y="167"/>
                  </a:lnTo>
                  <a:lnTo>
                    <a:pt x="457" y="167"/>
                  </a:lnTo>
                  <a:lnTo>
                    <a:pt x="454" y="164"/>
                  </a:lnTo>
                  <a:lnTo>
                    <a:pt x="454" y="160"/>
                  </a:lnTo>
                  <a:lnTo>
                    <a:pt x="450" y="160"/>
                  </a:lnTo>
                  <a:lnTo>
                    <a:pt x="450" y="156"/>
                  </a:lnTo>
                  <a:lnTo>
                    <a:pt x="446" y="148"/>
                  </a:lnTo>
                  <a:lnTo>
                    <a:pt x="442" y="148"/>
                  </a:lnTo>
                  <a:lnTo>
                    <a:pt x="442" y="144"/>
                  </a:lnTo>
                  <a:lnTo>
                    <a:pt x="438" y="136"/>
                  </a:lnTo>
                  <a:lnTo>
                    <a:pt x="438" y="132"/>
                  </a:lnTo>
                  <a:lnTo>
                    <a:pt x="434" y="132"/>
                  </a:lnTo>
                  <a:lnTo>
                    <a:pt x="434" y="128"/>
                  </a:lnTo>
                  <a:lnTo>
                    <a:pt x="434" y="124"/>
                  </a:lnTo>
                  <a:lnTo>
                    <a:pt x="434" y="121"/>
                  </a:lnTo>
                  <a:lnTo>
                    <a:pt x="438" y="121"/>
                  </a:lnTo>
                  <a:lnTo>
                    <a:pt x="442" y="117"/>
                  </a:lnTo>
                  <a:lnTo>
                    <a:pt x="442" y="113"/>
                  </a:lnTo>
                  <a:lnTo>
                    <a:pt x="438" y="113"/>
                  </a:lnTo>
                  <a:lnTo>
                    <a:pt x="438" y="109"/>
                  </a:lnTo>
                  <a:lnTo>
                    <a:pt x="434" y="109"/>
                  </a:lnTo>
                  <a:lnTo>
                    <a:pt x="426" y="105"/>
                  </a:lnTo>
                  <a:lnTo>
                    <a:pt x="422" y="105"/>
                  </a:lnTo>
                  <a:lnTo>
                    <a:pt x="414" y="101"/>
                  </a:lnTo>
                  <a:lnTo>
                    <a:pt x="414" y="101"/>
                  </a:lnTo>
                  <a:lnTo>
                    <a:pt x="414" y="97"/>
                  </a:lnTo>
                  <a:lnTo>
                    <a:pt x="407" y="89"/>
                  </a:lnTo>
                  <a:lnTo>
                    <a:pt x="407" y="89"/>
                  </a:lnTo>
                  <a:lnTo>
                    <a:pt x="407" y="89"/>
                  </a:lnTo>
                  <a:lnTo>
                    <a:pt x="403" y="89"/>
                  </a:lnTo>
                  <a:lnTo>
                    <a:pt x="399" y="93"/>
                  </a:lnTo>
                  <a:lnTo>
                    <a:pt x="399" y="93"/>
                  </a:lnTo>
                  <a:lnTo>
                    <a:pt x="399" y="93"/>
                  </a:lnTo>
                  <a:lnTo>
                    <a:pt x="399" y="93"/>
                  </a:lnTo>
                  <a:lnTo>
                    <a:pt x="399" y="93"/>
                  </a:lnTo>
                  <a:lnTo>
                    <a:pt x="395" y="93"/>
                  </a:lnTo>
                  <a:lnTo>
                    <a:pt x="395" y="89"/>
                  </a:lnTo>
                  <a:lnTo>
                    <a:pt x="395" y="89"/>
                  </a:lnTo>
                  <a:lnTo>
                    <a:pt x="395" y="85"/>
                  </a:lnTo>
                  <a:lnTo>
                    <a:pt x="395" y="85"/>
                  </a:lnTo>
                  <a:lnTo>
                    <a:pt x="395" y="85"/>
                  </a:lnTo>
                  <a:lnTo>
                    <a:pt x="391" y="82"/>
                  </a:lnTo>
                  <a:lnTo>
                    <a:pt x="391" y="78"/>
                  </a:lnTo>
                  <a:lnTo>
                    <a:pt x="387" y="74"/>
                  </a:lnTo>
                  <a:lnTo>
                    <a:pt x="383" y="74"/>
                  </a:lnTo>
                  <a:lnTo>
                    <a:pt x="383" y="74"/>
                  </a:lnTo>
                  <a:lnTo>
                    <a:pt x="383" y="74"/>
                  </a:lnTo>
                  <a:lnTo>
                    <a:pt x="383" y="70"/>
                  </a:lnTo>
                  <a:lnTo>
                    <a:pt x="379" y="70"/>
                  </a:lnTo>
                  <a:lnTo>
                    <a:pt x="371" y="66"/>
                  </a:lnTo>
                  <a:lnTo>
                    <a:pt x="368" y="66"/>
                  </a:lnTo>
                  <a:lnTo>
                    <a:pt x="364" y="62"/>
                  </a:lnTo>
                  <a:lnTo>
                    <a:pt x="360" y="58"/>
                  </a:lnTo>
                  <a:lnTo>
                    <a:pt x="360" y="62"/>
                  </a:lnTo>
                  <a:lnTo>
                    <a:pt x="356" y="62"/>
                  </a:lnTo>
                  <a:lnTo>
                    <a:pt x="352" y="58"/>
                  </a:lnTo>
                  <a:lnTo>
                    <a:pt x="352" y="58"/>
                  </a:lnTo>
                  <a:lnTo>
                    <a:pt x="348" y="58"/>
                  </a:lnTo>
                  <a:lnTo>
                    <a:pt x="348" y="58"/>
                  </a:lnTo>
                  <a:lnTo>
                    <a:pt x="348" y="58"/>
                  </a:lnTo>
                  <a:lnTo>
                    <a:pt x="344" y="58"/>
                  </a:lnTo>
                  <a:lnTo>
                    <a:pt x="340" y="58"/>
                  </a:lnTo>
                  <a:lnTo>
                    <a:pt x="336" y="58"/>
                  </a:lnTo>
                  <a:lnTo>
                    <a:pt x="332" y="58"/>
                  </a:lnTo>
                  <a:lnTo>
                    <a:pt x="332" y="58"/>
                  </a:lnTo>
                  <a:lnTo>
                    <a:pt x="332" y="58"/>
                  </a:lnTo>
                  <a:lnTo>
                    <a:pt x="332" y="58"/>
                  </a:lnTo>
                  <a:lnTo>
                    <a:pt x="325" y="58"/>
                  </a:lnTo>
                  <a:lnTo>
                    <a:pt x="313" y="62"/>
                  </a:lnTo>
                  <a:lnTo>
                    <a:pt x="309" y="58"/>
                  </a:lnTo>
                  <a:lnTo>
                    <a:pt x="309" y="58"/>
                  </a:lnTo>
                  <a:lnTo>
                    <a:pt x="309" y="58"/>
                  </a:lnTo>
                  <a:lnTo>
                    <a:pt x="309" y="58"/>
                  </a:lnTo>
                  <a:lnTo>
                    <a:pt x="309" y="54"/>
                  </a:lnTo>
                  <a:lnTo>
                    <a:pt x="309" y="54"/>
                  </a:lnTo>
                  <a:lnTo>
                    <a:pt x="305" y="54"/>
                  </a:lnTo>
                  <a:lnTo>
                    <a:pt x="305" y="54"/>
                  </a:lnTo>
                  <a:lnTo>
                    <a:pt x="301" y="50"/>
                  </a:lnTo>
                  <a:lnTo>
                    <a:pt x="301" y="50"/>
                  </a:lnTo>
                  <a:lnTo>
                    <a:pt x="297" y="50"/>
                  </a:lnTo>
                  <a:lnTo>
                    <a:pt x="285" y="50"/>
                  </a:lnTo>
                  <a:lnTo>
                    <a:pt x="282" y="46"/>
                  </a:lnTo>
                  <a:lnTo>
                    <a:pt x="278" y="42"/>
                  </a:lnTo>
                  <a:lnTo>
                    <a:pt x="274" y="39"/>
                  </a:lnTo>
                  <a:lnTo>
                    <a:pt x="266" y="39"/>
                  </a:lnTo>
                  <a:lnTo>
                    <a:pt x="266" y="39"/>
                  </a:lnTo>
                  <a:lnTo>
                    <a:pt x="262" y="39"/>
                  </a:lnTo>
                  <a:lnTo>
                    <a:pt x="258" y="35"/>
                  </a:lnTo>
                  <a:lnTo>
                    <a:pt x="258" y="31"/>
                  </a:lnTo>
                  <a:lnTo>
                    <a:pt x="258" y="31"/>
                  </a:lnTo>
                  <a:lnTo>
                    <a:pt x="254" y="31"/>
                  </a:lnTo>
                  <a:lnTo>
                    <a:pt x="250" y="31"/>
                  </a:lnTo>
                  <a:lnTo>
                    <a:pt x="250" y="31"/>
                  </a:lnTo>
                  <a:lnTo>
                    <a:pt x="250" y="31"/>
                  </a:lnTo>
                  <a:lnTo>
                    <a:pt x="250" y="31"/>
                  </a:lnTo>
                  <a:lnTo>
                    <a:pt x="250" y="31"/>
                  </a:lnTo>
                  <a:lnTo>
                    <a:pt x="250" y="27"/>
                  </a:lnTo>
                  <a:lnTo>
                    <a:pt x="243" y="23"/>
                  </a:lnTo>
                  <a:lnTo>
                    <a:pt x="239" y="19"/>
                  </a:lnTo>
                  <a:lnTo>
                    <a:pt x="231" y="19"/>
                  </a:lnTo>
                  <a:lnTo>
                    <a:pt x="219" y="15"/>
                  </a:lnTo>
                  <a:lnTo>
                    <a:pt x="219" y="15"/>
                  </a:lnTo>
                  <a:lnTo>
                    <a:pt x="219" y="11"/>
                  </a:lnTo>
                  <a:lnTo>
                    <a:pt x="219" y="11"/>
                  </a:lnTo>
                  <a:lnTo>
                    <a:pt x="219" y="7"/>
                  </a:lnTo>
                  <a:lnTo>
                    <a:pt x="219" y="3"/>
                  </a:lnTo>
                  <a:lnTo>
                    <a:pt x="215" y="3"/>
                  </a:lnTo>
                  <a:lnTo>
                    <a:pt x="211" y="3"/>
                  </a:lnTo>
                  <a:lnTo>
                    <a:pt x="207" y="0"/>
                  </a:lnTo>
                  <a:lnTo>
                    <a:pt x="200" y="0"/>
                  </a:lnTo>
                  <a:lnTo>
                    <a:pt x="196" y="0"/>
                  </a:lnTo>
                  <a:lnTo>
                    <a:pt x="164" y="11"/>
                  </a:lnTo>
                  <a:lnTo>
                    <a:pt x="188" y="23"/>
                  </a:lnTo>
                  <a:lnTo>
                    <a:pt x="188" y="27"/>
                  </a:lnTo>
                  <a:lnTo>
                    <a:pt x="192" y="39"/>
                  </a:lnTo>
                  <a:lnTo>
                    <a:pt x="196" y="42"/>
                  </a:lnTo>
                  <a:lnTo>
                    <a:pt x="196" y="46"/>
                  </a:lnTo>
                  <a:lnTo>
                    <a:pt x="196" y="62"/>
                  </a:lnTo>
                  <a:lnTo>
                    <a:pt x="192" y="70"/>
                  </a:lnTo>
                  <a:lnTo>
                    <a:pt x="184" y="85"/>
                  </a:lnTo>
                  <a:lnTo>
                    <a:pt x="203" y="89"/>
                  </a:lnTo>
                  <a:lnTo>
                    <a:pt x="196" y="109"/>
                  </a:lnTo>
                  <a:lnTo>
                    <a:pt x="196" y="113"/>
                  </a:lnTo>
                  <a:lnTo>
                    <a:pt x="192" y="113"/>
                  </a:lnTo>
                  <a:lnTo>
                    <a:pt x="160" y="109"/>
                  </a:lnTo>
                  <a:lnTo>
                    <a:pt x="133" y="105"/>
                  </a:lnTo>
                  <a:lnTo>
                    <a:pt x="114" y="109"/>
                  </a:lnTo>
                  <a:lnTo>
                    <a:pt x="110" y="109"/>
                  </a:lnTo>
                  <a:lnTo>
                    <a:pt x="94" y="101"/>
                  </a:lnTo>
                  <a:lnTo>
                    <a:pt x="90" y="101"/>
                  </a:lnTo>
                  <a:lnTo>
                    <a:pt x="78" y="113"/>
                  </a:lnTo>
                  <a:lnTo>
                    <a:pt x="78" y="113"/>
                  </a:lnTo>
                  <a:lnTo>
                    <a:pt x="78" y="113"/>
                  </a:lnTo>
                  <a:lnTo>
                    <a:pt x="82" y="128"/>
                  </a:lnTo>
                  <a:lnTo>
                    <a:pt x="82" y="132"/>
                  </a:lnTo>
                  <a:lnTo>
                    <a:pt x="98" y="164"/>
                  </a:lnTo>
                  <a:lnTo>
                    <a:pt x="98" y="167"/>
                  </a:lnTo>
                  <a:lnTo>
                    <a:pt x="94" y="195"/>
                  </a:lnTo>
                  <a:lnTo>
                    <a:pt x="90" y="199"/>
                  </a:lnTo>
                  <a:lnTo>
                    <a:pt x="90" y="199"/>
                  </a:lnTo>
                  <a:lnTo>
                    <a:pt x="90" y="203"/>
                  </a:lnTo>
                  <a:lnTo>
                    <a:pt x="47" y="187"/>
                  </a:lnTo>
                  <a:lnTo>
                    <a:pt x="47" y="191"/>
                  </a:lnTo>
                  <a:lnTo>
                    <a:pt x="43" y="199"/>
                  </a:lnTo>
                  <a:lnTo>
                    <a:pt x="24" y="226"/>
                  </a:lnTo>
                  <a:lnTo>
                    <a:pt x="24" y="226"/>
                  </a:lnTo>
                  <a:lnTo>
                    <a:pt x="24" y="230"/>
                  </a:lnTo>
                  <a:lnTo>
                    <a:pt x="24" y="269"/>
                  </a:lnTo>
                  <a:lnTo>
                    <a:pt x="24" y="273"/>
                  </a:lnTo>
                  <a:lnTo>
                    <a:pt x="20" y="285"/>
                  </a:lnTo>
                  <a:lnTo>
                    <a:pt x="20" y="288"/>
                  </a:lnTo>
                  <a:lnTo>
                    <a:pt x="16" y="292"/>
                  </a:lnTo>
                  <a:lnTo>
                    <a:pt x="4" y="296"/>
                  </a:lnTo>
                  <a:lnTo>
                    <a:pt x="4" y="296"/>
                  </a:lnTo>
                  <a:lnTo>
                    <a:pt x="4" y="308"/>
                  </a:lnTo>
                  <a:lnTo>
                    <a:pt x="35" y="339"/>
                  </a:lnTo>
                  <a:lnTo>
                    <a:pt x="35" y="343"/>
                  </a:lnTo>
                  <a:lnTo>
                    <a:pt x="39" y="363"/>
                  </a:lnTo>
                  <a:lnTo>
                    <a:pt x="39" y="367"/>
                  </a:lnTo>
                  <a:lnTo>
                    <a:pt x="39" y="367"/>
                  </a:lnTo>
                  <a:lnTo>
                    <a:pt x="35" y="370"/>
                  </a:lnTo>
                  <a:lnTo>
                    <a:pt x="28" y="386"/>
                  </a:lnTo>
                  <a:lnTo>
                    <a:pt x="24" y="394"/>
                  </a:lnTo>
                  <a:lnTo>
                    <a:pt x="12" y="445"/>
                  </a:lnTo>
                  <a:lnTo>
                    <a:pt x="0" y="464"/>
                  </a:lnTo>
                  <a:lnTo>
                    <a:pt x="0" y="468"/>
                  </a:lnTo>
                  <a:lnTo>
                    <a:pt x="8" y="484"/>
                  </a:lnTo>
                  <a:lnTo>
                    <a:pt x="8" y="484"/>
                  </a:lnTo>
                  <a:lnTo>
                    <a:pt x="35" y="491"/>
                  </a:lnTo>
                  <a:lnTo>
                    <a:pt x="90" y="515"/>
                  </a:lnTo>
                  <a:lnTo>
                    <a:pt x="117" y="519"/>
                  </a:lnTo>
                  <a:lnTo>
                    <a:pt x="168" y="550"/>
                  </a:lnTo>
                  <a:lnTo>
                    <a:pt x="196" y="562"/>
                  </a:lnTo>
                  <a:lnTo>
                    <a:pt x="223" y="566"/>
                  </a:lnTo>
                  <a:lnTo>
                    <a:pt x="227" y="566"/>
                  </a:lnTo>
                  <a:lnTo>
                    <a:pt x="227" y="570"/>
                  </a:lnTo>
                  <a:lnTo>
                    <a:pt x="231" y="573"/>
                  </a:lnTo>
                  <a:lnTo>
                    <a:pt x="239" y="573"/>
                  </a:lnTo>
                  <a:lnTo>
                    <a:pt x="243" y="577"/>
                  </a:lnTo>
                  <a:lnTo>
                    <a:pt x="250" y="577"/>
                  </a:lnTo>
                  <a:lnTo>
                    <a:pt x="254" y="581"/>
                  </a:lnTo>
                  <a:lnTo>
                    <a:pt x="258" y="581"/>
                  </a:lnTo>
                  <a:lnTo>
                    <a:pt x="266" y="581"/>
                  </a:lnTo>
                  <a:lnTo>
                    <a:pt x="270" y="581"/>
                  </a:lnTo>
                  <a:lnTo>
                    <a:pt x="270" y="581"/>
                  </a:lnTo>
                  <a:lnTo>
                    <a:pt x="274" y="585"/>
                  </a:lnTo>
                  <a:lnTo>
                    <a:pt x="274" y="585"/>
                  </a:lnTo>
                  <a:lnTo>
                    <a:pt x="278" y="589"/>
                  </a:lnTo>
                  <a:lnTo>
                    <a:pt x="293" y="589"/>
                  </a:lnTo>
                  <a:lnTo>
                    <a:pt x="297" y="593"/>
                  </a:lnTo>
                  <a:lnTo>
                    <a:pt x="305" y="593"/>
                  </a:lnTo>
                  <a:lnTo>
                    <a:pt x="309" y="597"/>
                  </a:lnTo>
                  <a:lnTo>
                    <a:pt x="313" y="597"/>
                  </a:lnTo>
                  <a:lnTo>
                    <a:pt x="313" y="601"/>
                  </a:lnTo>
                  <a:lnTo>
                    <a:pt x="317" y="605"/>
                  </a:lnTo>
                  <a:lnTo>
                    <a:pt x="317" y="605"/>
                  </a:lnTo>
                  <a:lnTo>
                    <a:pt x="321" y="605"/>
                  </a:lnTo>
                  <a:lnTo>
                    <a:pt x="321" y="605"/>
                  </a:lnTo>
                  <a:lnTo>
                    <a:pt x="325" y="609"/>
                  </a:lnTo>
                  <a:lnTo>
                    <a:pt x="325" y="609"/>
                  </a:lnTo>
                  <a:lnTo>
                    <a:pt x="325" y="609"/>
                  </a:lnTo>
                  <a:lnTo>
                    <a:pt x="328" y="609"/>
                  </a:lnTo>
                  <a:lnTo>
                    <a:pt x="328" y="609"/>
                  </a:lnTo>
                  <a:lnTo>
                    <a:pt x="328" y="609"/>
                  </a:lnTo>
                  <a:lnTo>
                    <a:pt x="328" y="609"/>
                  </a:lnTo>
                  <a:lnTo>
                    <a:pt x="328" y="609"/>
                  </a:lnTo>
                  <a:lnTo>
                    <a:pt x="328" y="609"/>
                  </a:lnTo>
                  <a:lnTo>
                    <a:pt x="328" y="609"/>
                  </a:lnTo>
                  <a:lnTo>
                    <a:pt x="328" y="613"/>
                  </a:lnTo>
                  <a:lnTo>
                    <a:pt x="332" y="613"/>
                  </a:lnTo>
                  <a:lnTo>
                    <a:pt x="332" y="609"/>
                  </a:lnTo>
                  <a:lnTo>
                    <a:pt x="336" y="609"/>
                  </a:lnTo>
                  <a:lnTo>
                    <a:pt x="344" y="601"/>
                  </a:lnTo>
                  <a:lnTo>
                    <a:pt x="344" y="593"/>
                  </a:lnTo>
                  <a:lnTo>
                    <a:pt x="371" y="577"/>
                  </a:lnTo>
                  <a:lnTo>
                    <a:pt x="457" y="577"/>
                  </a:lnTo>
                  <a:lnTo>
                    <a:pt x="481" y="585"/>
                  </a:lnTo>
                  <a:lnTo>
                    <a:pt x="481" y="585"/>
                  </a:lnTo>
                  <a:lnTo>
                    <a:pt x="481" y="585"/>
                  </a:lnTo>
                  <a:lnTo>
                    <a:pt x="481" y="585"/>
                  </a:lnTo>
                  <a:lnTo>
                    <a:pt x="481" y="585"/>
                  </a:lnTo>
                  <a:lnTo>
                    <a:pt x="477" y="581"/>
                  </a:lnTo>
                  <a:lnTo>
                    <a:pt x="477" y="577"/>
                  </a:lnTo>
                  <a:lnTo>
                    <a:pt x="477" y="577"/>
                  </a:lnTo>
                  <a:lnTo>
                    <a:pt x="477" y="577"/>
                  </a:lnTo>
                  <a:lnTo>
                    <a:pt x="481" y="573"/>
                  </a:lnTo>
                  <a:lnTo>
                    <a:pt x="481" y="573"/>
                  </a:lnTo>
                  <a:lnTo>
                    <a:pt x="477" y="570"/>
                  </a:lnTo>
                  <a:lnTo>
                    <a:pt x="469" y="562"/>
                  </a:lnTo>
                  <a:lnTo>
                    <a:pt x="465" y="558"/>
                  </a:lnTo>
                  <a:lnTo>
                    <a:pt x="457" y="554"/>
                  </a:lnTo>
                  <a:lnTo>
                    <a:pt x="454" y="550"/>
                  </a:lnTo>
                  <a:lnTo>
                    <a:pt x="446" y="550"/>
                  </a:lnTo>
                  <a:lnTo>
                    <a:pt x="446" y="550"/>
                  </a:lnTo>
                  <a:lnTo>
                    <a:pt x="450" y="546"/>
                  </a:lnTo>
                  <a:lnTo>
                    <a:pt x="450" y="546"/>
                  </a:lnTo>
                  <a:lnTo>
                    <a:pt x="450" y="546"/>
                  </a:lnTo>
                  <a:lnTo>
                    <a:pt x="446" y="546"/>
                  </a:lnTo>
                  <a:lnTo>
                    <a:pt x="446" y="546"/>
                  </a:lnTo>
                  <a:lnTo>
                    <a:pt x="450" y="542"/>
                  </a:lnTo>
                  <a:lnTo>
                    <a:pt x="454" y="546"/>
                  </a:lnTo>
                  <a:lnTo>
                    <a:pt x="457" y="550"/>
                  </a:lnTo>
                  <a:lnTo>
                    <a:pt x="457" y="550"/>
                  </a:lnTo>
                  <a:lnTo>
                    <a:pt x="461" y="550"/>
                  </a:lnTo>
                  <a:lnTo>
                    <a:pt x="461" y="550"/>
                  </a:lnTo>
                  <a:lnTo>
                    <a:pt x="461" y="550"/>
                  </a:lnTo>
                  <a:lnTo>
                    <a:pt x="465" y="554"/>
                  </a:lnTo>
                  <a:lnTo>
                    <a:pt x="465" y="554"/>
                  </a:lnTo>
                  <a:lnTo>
                    <a:pt x="469" y="558"/>
                  </a:lnTo>
                  <a:lnTo>
                    <a:pt x="469" y="558"/>
                  </a:lnTo>
                  <a:lnTo>
                    <a:pt x="473" y="562"/>
                  </a:lnTo>
                  <a:lnTo>
                    <a:pt x="477" y="558"/>
                  </a:lnTo>
                  <a:lnTo>
                    <a:pt x="477" y="558"/>
                  </a:lnTo>
                  <a:lnTo>
                    <a:pt x="477" y="554"/>
                  </a:lnTo>
                  <a:lnTo>
                    <a:pt x="477" y="550"/>
                  </a:lnTo>
                  <a:lnTo>
                    <a:pt x="477" y="550"/>
                  </a:lnTo>
                  <a:lnTo>
                    <a:pt x="473" y="550"/>
                  </a:lnTo>
                  <a:lnTo>
                    <a:pt x="469" y="546"/>
                  </a:lnTo>
                  <a:lnTo>
                    <a:pt x="469" y="546"/>
                  </a:lnTo>
                  <a:lnTo>
                    <a:pt x="469" y="546"/>
                  </a:lnTo>
                  <a:lnTo>
                    <a:pt x="469" y="546"/>
                  </a:lnTo>
                  <a:lnTo>
                    <a:pt x="465" y="550"/>
                  </a:lnTo>
                  <a:lnTo>
                    <a:pt x="465" y="550"/>
                  </a:lnTo>
                  <a:lnTo>
                    <a:pt x="465" y="546"/>
                  </a:lnTo>
                  <a:lnTo>
                    <a:pt x="461" y="546"/>
                  </a:lnTo>
                  <a:lnTo>
                    <a:pt x="461" y="546"/>
                  </a:lnTo>
                  <a:lnTo>
                    <a:pt x="457" y="546"/>
                  </a:lnTo>
                  <a:lnTo>
                    <a:pt x="457" y="546"/>
                  </a:lnTo>
                  <a:lnTo>
                    <a:pt x="457" y="542"/>
                  </a:lnTo>
                  <a:lnTo>
                    <a:pt x="457" y="542"/>
                  </a:lnTo>
                  <a:lnTo>
                    <a:pt x="457" y="542"/>
                  </a:lnTo>
                  <a:lnTo>
                    <a:pt x="457" y="542"/>
                  </a:lnTo>
                  <a:lnTo>
                    <a:pt x="457" y="538"/>
                  </a:lnTo>
                  <a:lnTo>
                    <a:pt x="461" y="538"/>
                  </a:lnTo>
                  <a:lnTo>
                    <a:pt x="465" y="538"/>
                  </a:lnTo>
                  <a:lnTo>
                    <a:pt x="465" y="534"/>
                  </a:lnTo>
                  <a:lnTo>
                    <a:pt x="465" y="534"/>
                  </a:lnTo>
                  <a:lnTo>
                    <a:pt x="461" y="534"/>
                  </a:lnTo>
                  <a:lnTo>
                    <a:pt x="461" y="534"/>
                  </a:lnTo>
                  <a:lnTo>
                    <a:pt x="461" y="534"/>
                  </a:lnTo>
                  <a:lnTo>
                    <a:pt x="465" y="531"/>
                  </a:lnTo>
                  <a:lnTo>
                    <a:pt x="465" y="534"/>
                  </a:lnTo>
                  <a:lnTo>
                    <a:pt x="469" y="534"/>
                  </a:lnTo>
                  <a:lnTo>
                    <a:pt x="473" y="534"/>
                  </a:lnTo>
                  <a:lnTo>
                    <a:pt x="469" y="531"/>
                  </a:lnTo>
                  <a:lnTo>
                    <a:pt x="469" y="531"/>
                  </a:lnTo>
                  <a:lnTo>
                    <a:pt x="477" y="531"/>
                  </a:lnTo>
                  <a:lnTo>
                    <a:pt x="481" y="531"/>
                  </a:lnTo>
                  <a:lnTo>
                    <a:pt x="481" y="531"/>
                  </a:lnTo>
                  <a:lnTo>
                    <a:pt x="481" y="527"/>
                  </a:lnTo>
                  <a:lnTo>
                    <a:pt x="485" y="531"/>
                  </a:lnTo>
                  <a:lnTo>
                    <a:pt x="485" y="531"/>
                  </a:lnTo>
                  <a:lnTo>
                    <a:pt x="485" y="527"/>
                  </a:lnTo>
                  <a:lnTo>
                    <a:pt x="485" y="527"/>
                  </a:lnTo>
                  <a:lnTo>
                    <a:pt x="485" y="527"/>
                  </a:lnTo>
                  <a:lnTo>
                    <a:pt x="485" y="523"/>
                  </a:lnTo>
                  <a:lnTo>
                    <a:pt x="485" y="523"/>
                  </a:lnTo>
                  <a:lnTo>
                    <a:pt x="485" y="519"/>
                  </a:lnTo>
                  <a:lnTo>
                    <a:pt x="489" y="523"/>
                  </a:lnTo>
                  <a:lnTo>
                    <a:pt x="489" y="523"/>
                  </a:lnTo>
                  <a:lnTo>
                    <a:pt x="489" y="523"/>
                  </a:lnTo>
                  <a:lnTo>
                    <a:pt x="489" y="523"/>
                  </a:lnTo>
                  <a:lnTo>
                    <a:pt x="489" y="523"/>
                  </a:lnTo>
                  <a:lnTo>
                    <a:pt x="489" y="519"/>
                  </a:lnTo>
                  <a:lnTo>
                    <a:pt x="489" y="515"/>
                  </a:lnTo>
                  <a:lnTo>
                    <a:pt x="489" y="515"/>
                  </a:lnTo>
                  <a:lnTo>
                    <a:pt x="481" y="511"/>
                  </a:lnTo>
                  <a:lnTo>
                    <a:pt x="481" y="511"/>
                  </a:lnTo>
                  <a:lnTo>
                    <a:pt x="481" y="511"/>
                  </a:lnTo>
                  <a:lnTo>
                    <a:pt x="481" y="515"/>
                  </a:lnTo>
                  <a:lnTo>
                    <a:pt x="481" y="515"/>
                  </a:lnTo>
                  <a:lnTo>
                    <a:pt x="477" y="515"/>
                  </a:lnTo>
                  <a:lnTo>
                    <a:pt x="473" y="511"/>
                  </a:lnTo>
                  <a:lnTo>
                    <a:pt x="473" y="511"/>
                  </a:lnTo>
                  <a:lnTo>
                    <a:pt x="485" y="511"/>
                  </a:lnTo>
                  <a:lnTo>
                    <a:pt x="485" y="507"/>
                  </a:lnTo>
                  <a:lnTo>
                    <a:pt x="489" y="507"/>
                  </a:lnTo>
                  <a:lnTo>
                    <a:pt x="489" y="507"/>
                  </a:lnTo>
                  <a:lnTo>
                    <a:pt x="489" y="507"/>
                  </a:lnTo>
                  <a:lnTo>
                    <a:pt x="489" y="507"/>
                  </a:lnTo>
                  <a:lnTo>
                    <a:pt x="489" y="507"/>
                  </a:lnTo>
                  <a:lnTo>
                    <a:pt x="489" y="507"/>
                  </a:lnTo>
                  <a:lnTo>
                    <a:pt x="489" y="507"/>
                  </a:lnTo>
                  <a:lnTo>
                    <a:pt x="489" y="507"/>
                  </a:lnTo>
                  <a:lnTo>
                    <a:pt x="493" y="503"/>
                  </a:lnTo>
                  <a:lnTo>
                    <a:pt x="497" y="503"/>
                  </a:lnTo>
                  <a:lnTo>
                    <a:pt x="497" y="499"/>
                  </a:lnTo>
                  <a:lnTo>
                    <a:pt x="497" y="503"/>
                  </a:lnTo>
                  <a:lnTo>
                    <a:pt x="493" y="499"/>
                  </a:lnTo>
                  <a:lnTo>
                    <a:pt x="493" y="499"/>
                  </a:lnTo>
                  <a:lnTo>
                    <a:pt x="489" y="499"/>
                  </a:lnTo>
                  <a:lnTo>
                    <a:pt x="489" y="495"/>
                  </a:lnTo>
                  <a:lnTo>
                    <a:pt x="485" y="495"/>
                  </a:lnTo>
                  <a:lnTo>
                    <a:pt x="477" y="491"/>
                  </a:lnTo>
                  <a:lnTo>
                    <a:pt x="465" y="491"/>
                  </a:lnTo>
                  <a:lnTo>
                    <a:pt x="461" y="488"/>
                  </a:lnTo>
                  <a:lnTo>
                    <a:pt x="457" y="484"/>
                  </a:lnTo>
                  <a:lnTo>
                    <a:pt x="457" y="484"/>
                  </a:lnTo>
                  <a:lnTo>
                    <a:pt x="461" y="484"/>
                  </a:lnTo>
                  <a:lnTo>
                    <a:pt x="461" y="484"/>
                  </a:lnTo>
                  <a:lnTo>
                    <a:pt x="465" y="488"/>
                  </a:lnTo>
                  <a:lnTo>
                    <a:pt x="465" y="488"/>
                  </a:lnTo>
                  <a:lnTo>
                    <a:pt x="465" y="488"/>
                  </a:lnTo>
                  <a:lnTo>
                    <a:pt x="469" y="488"/>
                  </a:lnTo>
                  <a:lnTo>
                    <a:pt x="473" y="491"/>
                  </a:lnTo>
                  <a:lnTo>
                    <a:pt x="477" y="491"/>
                  </a:lnTo>
                  <a:lnTo>
                    <a:pt x="477" y="491"/>
                  </a:lnTo>
                  <a:lnTo>
                    <a:pt x="481" y="491"/>
                  </a:lnTo>
                  <a:lnTo>
                    <a:pt x="489" y="495"/>
                  </a:lnTo>
                  <a:lnTo>
                    <a:pt x="497" y="495"/>
                  </a:lnTo>
                  <a:lnTo>
                    <a:pt x="497" y="495"/>
                  </a:lnTo>
                  <a:lnTo>
                    <a:pt x="497" y="495"/>
                  </a:lnTo>
                  <a:lnTo>
                    <a:pt x="497" y="495"/>
                  </a:lnTo>
                  <a:lnTo>
                    <a:pt x="497" y="495"/>
                  </a:lnTo>
                  <a:lnTo>
                    <a:pt x="500" y="495"/>
                  </a:lnTo>
                  <a:lnTo>
                    <a:pt x="500" y="495"/>
                  </a:lnTo>
                  <a:lnTo>
                    <a:pt x="504" y="495"/>
                  </a:lnTo>
                  <a:lnTo>
                    <a:pt x="504" y="495"/>
                  </a:lnTo>
                  <a:lnTo>
                    <a:pt x="508" y="495"/>
                  </a:lnTo>
                  <a:lnTo>
                    <a:pt x="508" y="499"/>
                  </a:lnTo>
                  <a:lnTo>
                    <a:pt x="512" y="495"/>
                  </a:lnTo>
                  <a:lnTo>
                    <a:pt x="508" y="495"/>
                  </a:lnTo>
                  <a:lnTo>
                    <a:pt x="508" y="491"/>
                  </a:lnTo>
                  <a:lnTo>
                    <a:pt x="508" y="491"/>
                  </a:lnTo>
                  <a:lnTo>
                    <a:pt x="504" y="491"/>
                  </a:lnTo>
                  <a:lnTo>
                    <a:pt x="500" y="491"/>
                  </a:lnTo>
                  <a:lnTo>
                    <a:pt x="500" y="491"/>
                  </a:lnTo>
                  <a:lnTo>
                    <a:pt x="500" y="488"/>
                  </a:lnTo>
                  <a:lnTo>
                    <a:pt x="504" y="484"/>
                  </a:lnTo>
                  <a:lnTo>
                    <a:pt x="504" y="484"/>
                  </a:lnTo>
                  <a:lnTo>
                    <a:pt x="497" y="484"/>
                  </a:lnTo>
                  <a:lnTo>
                    <a:pt x="497" y="484"/>
                  </a:lnTo>
                  <a:lnTo>
                    <a:pt x="497" y="484"/>
                  </a:lnTo>
                  <a:lnTo>
                    <a:pt x="497" y="480"/>
                  </a:lnTo>
                  <a:lnTo>
                    <a:pt x="493" y="480"/>
                  </a:lnTo>
                  <a:lnTo>
                    <a:pt x="493" y="480"/>
                  </a:lnTo>
                  <a:lnTo>
                    <a:pt x="497" y="484"/>
                  </a:lnTo>
                  <a:lnTo>
                    <a:pt x="497" y="484"/>
                  </a:lnTo>
                  <a:lnTo>
                    <a:pt x="500" y="488"/>
                  </a:lnTo>
                  <a:lnTo>
                    <a:pt x="500" y="491"/>
                  </a:lnTo>
                  <a:lnTo>
                    <a:pt x="497" y="491"/>
                  </a:lnTo>
                  <a:lnTo>
                    <a:pt x="489" y="491"/>
                  </a:lnTo>
                  <a:lnTo>
                    <a:pt x="497" y="488"/>
                  </a:lnTo>
                  <a:lnTo>
                    <a:pt x="497" y="488"/>
                  </a:lnTo>
                  <a:lnTo>
                    <a:pt x="493" y="484"/>
                  </a:lnTo>
                  <a:lnTo>
                    <a:pt x="493" y="484"/>
                  </a:lnTo>
                  <a:lnTo>
                    <a:pt x="493" y="484"/>
                  </a:lnTo>
                  <a:lnTo>
                    <a:pt x="493" y="480"/>
                  </a:lnTo>
                  <a:lnTo>
                    <a:pt x="493" y="480"/>
                  </a:lnTo>
                  <a:lnTo>
                    <a:pt x="493" y="480"/>
                  </a:lnTo>
                  <a:lnTo>
                    <a:pt x="493" y="480"/>
                  </a:lnTo>
                  <a:lnTo>
                    <a:pt x="493" y="476"/>
                  </a:lnTo>
                  <a:lnTo>
                    <a:pt x="493" y="476"/>
                  </a:lnTo>
                  <a:lnTo>
                    <a:pt x="497" y="476"/>
                  </a:lnTo>
                  <a:lnTo>
                    <a:pt x="497" y="480"/>
                  </a:lnTo>
                  <a:lnTo>
                    <a:pt x="497" y="480"/>
                  </a:lnTo>
                  <a:lnTo>
                    <a:pt x="500" y="480"/>
                  </a:lnTo>
                  <a:lnTo>
                    <a:pt x="500" y="480"/>
                  </a:lnTo>
                  <a:lnTo>
                    <a:pt x="500" y="480"/>
                  </a:lnTo>
                  <a:lnTo>
                    <a:pt x="497" y="476"/>
                  </a:lnTo>
                  <a:lnTo>
                    <a:pt x="497" y="472"/>
                  </a:lnTo>
                  <a:lnTo>
                    <a:pt x="493" y="472"/>
                  </a:lnTo>
                  <a:lnTo>
                    <a:pt x="489" y="472"/>
                  </a:lnTo>
                  <a:lnTo>
                    <a:pt x="489" y="472"/>
                  </a:lnTo>
                  <a:lnTo>
                    <a:pt x="485" y="472"/>
                  </a:lnTo>
                  <a:lnTo>
                    <a:pt x="485" y="468"/>
                  </a:lnTo>
                  <a:lnTo>
                    <a:pt x="485" y="468"/>
                  </a:lnTo>
                  <a:lnTo>
                    <a:pt x="489" y="468"/>
                  </a:lnTo>
                  <a:lnTo>
                    <a:pt x="493" y="472"/>
                  </a:lnTo>
                  <a:lnTo>
                    <a:pt x="493" y="464"/>
                  </a:lnTo>
                  <a:lnTo>
                    <a:pt x="493" y="464"/>
                  </a:lnTo>
                  <a:lnTo>
                    <a:pt x="489" y="460"/>
                  </a:lnTo>
                  <a:lnTo>
                    <a:pt x="489" y="460"/>
                  </a:lnTo>
                  <a:lnTo>
                    <a:pt x="493" y="460"/>
                  </a:lnTo>
                  <a:lnTo>
                    <a:pt x="493" y="460"/>
                  </a:lnTo>
                  <a:lnTo>
                    <a:pt x="493" y="456"/>
                  </a:lnTo>
                  <a:lnTo>
                    <a:pt x="489" y="456"/>
                  </a:lnTo>
                  <a:lnTo>
                    <a:pt x="489" y="452"/>
                  </a:lnTo>
                  <a:lnTo>
                    <a:pt x="489" y="449"/>
                  </a:lnTo>
                  <a:lnTo>
                    <a:pt x="489" y="449"/>
                  </a:lnTo>
                  <a:lnTo>
                    <a:pt x="497" y="449"/>
                  </a:lnTo>
                  <a:lnTo>
                    <a:pt x="497" y="449"/>
                  </a:lnTo>
                  <a:lnTo>
                    <a:pt x="497" y="452"/>
                  </a:lnTo>
                  <a:lnTo>
                    <a:pt x="500" y="452"/>
                  </a:lnTo>
                  <a:lnTo>
                    <a:pt x="500" y="452"/>
                  </a:lnTo>
                  <a:lnTo>
                    <a:pt x="500" y="456"/>
                  </a:lnTo>
                  <a:lnTo>
                    <a:pt x="500" y="456"/>
                  </a:lnTo>
                  <a:lnTo>
                    <a:pt x="500" y="456"/>
                  </a:lnTo>
                  <a:lnTo>
                    <a:pt x="500" y="460"/>
                  </a:lnTo>
                  <a:lnTo>
                    <a:pt x="504" y="460"/>
                  </a:lnTo>
                  <a:lnTo>
                    <a:pt x="504" y="460"/>
                  </a:lnTo>
                  <a:lnTo>
                    <a:pt x="504" y="456"/>
                  </a:lnTo>
                  <a:lnTo>
                    <a:pt x="504" y="456"/>
                  </a:lnTo>
                  <a:lnTo>
                    <a:pt x="508" y="456"/>
                  </a:lnTo>
                  <a:lnTo>
                    <a:pt x="512" y="456"/>
                  </a:lnTo>
                  <a:lnTo>
                    <a:pt x="512" y="460"/>
                  </a:lnTo>
                  <a:lnTo>
                    <a:pt x="512" y="460"/>
                  </a:lnTo>
                  <a:lnTo>
                    <a:pt x="516" y="460"/>
                  </a:lnTo>
                  <a:lnTo>
                    <a:pt x="516" y="456"/>
                  </a:lnTo>
                  <a:lnTo>
                    <a:pt x="512" y="456"/>
                  </a:lnTo>
                  <a:lnTo>
                    <a:pt x="512" y="452"/>
                  </a:lnTo>
                  <a:lnTo>
                    <a:pt x="512" y="452"/>
                  </a:lnTo>
                  <a:lnTo>
                    <a:pt x="512" y="449"/>
                  </a:lnTo>
                  <a:lnTo>
                    <a:pt x="512" y="449"/>
                  </a:lnTo>
                  <a:lnTo>
                    <a:pt x="508" y="445"/>
                  </a:lnTo>
                  <a:lnTo>
                    <a:pt x="508" y="441"/>
                  </a:lnTo>
                  <a:lnTo>
                    <a:pt x="508" y="441"/>
                  </a:lnTo>
                  <a:lnTo>
                    <a:pt x="504" y="441"/>
                  </a:lnTo>
                  <a:lnTo>
                    <a:pt x="504" y="437"/>
                  </a:lnTo>
                  <a:lnTo>
                    <a:pt x="504" y="437"/>
                  </a:lnTo>
                  <a:lnTo>
                    <a:pt x="504" y="437"/>
                  </a:lnTo>
                  <a:lnTo>
                    <a:pt x="516" y="441"/>
                  </a:lnTo>
                  <a:lnTo>
                    <a:pt x="516" y="445"/>
                  </a:lnTo>
                  <a:lnTo>
                    <a:pt x="520" y="449"/>
                  </a:lnTo>
                  <a:lnTo>
                    <a:pt x="524" y="452"/>
                  </a:lnTo>
                  <a:lnTo>
                    <a:pt x="524" y="449"/>
                  </a:lnTo>
                  <a:lnTo>
                    <a:pt x="528" y="449"/>
                  </a:lnTo>
                  <a:lnTo>
                    <a:pt x="528" y="449"/>
                  </a:lnTo>
                  <a:lnTo>
                    <a:pt x="532" y="452"/>
                  </a:lnTo>
                  <a:lnTo>
                    <a:pt x="532" y="452"/>
                  </a:lnTo>
                  <a:lnTo>
                    <a:pt x="536" y="452"/>
                  </a:lnTo>
                  <a:lnTo>
                    <a:pt x="539" y="452"/>
                  </a:lnTo>
                  <a:lnTo>
                    <a:pt x="539" y="452"/>
                  </a:lnTo>
                  <a:lnTo>
                    <a:pt x="543" y="456"/>
                  </a:lnTo>
                  <a:lnTo>
                    <a:pt x="543" y="460"/>
                  </a:lnTo>
                  <a:lnTo>
                    <a:pt x="547" y="460"/>
                  </a:lnTo>
                  <a:lnTo>
                    <a:pt x="547" y="456"/>
                  </a:lnTo>
                  <a:lnTo>
                    <a:pt x="547" y="456"/>
                  </a:lnTo>
                  <a:lnTo>
                    <a:pt x="547" y="452"/>
                  </a:lnTo>
                  <a:lnTo>
                    <a:pt x="547" y="452"/>
                  </a:lnTo>
                  <a:lnTo>
                    <a:pt x="551" y="449"/>
                  </a:lnTo>
                  <a:lnTo>
                    <a:pt x="551" y="449"/>
                  </a:lnTo>
                  <a:lnTo>
                    <a:pt x="547" y="445"/>
                  </a:lnTo>
                  <a:lnTo>
                    <a:pt x="547" y="445"/>
                  </a:lnTo>
                  <a:lnTo>
                    <a:pt x="543" y="445"/>
                  </a:lnTo>
                  <a:lnTo>
                    <a:pt x="543" y="441"/>
                  </a:lnTo>
                  <a:lnTo>
                    <a:pt x="543" y="441"/>
                  </a:lnTo>
                  <a:lnTo>
                    <a:pt x="543" y="441"/>
                  </a:lnTo>
                  <a:lnTo>
                    <a:pt x="547" y="441"/>
                  </a:lnTo>
                  <a:lnTo>
                    <a:pt x="551" y="441"/>
                  </a:lnTo>
                  <a:lnTo>
                    <a:pt x="551" y="441"/>
                  </a:lnTo>
                  <a:lnTo>
                    <a:pt x="555" y="441"/>
                  </a:lnTo>
                  <a:lnTo>
                    <a:pt x="555" y="441"/>
                  </a:lnTo>
                  <a:lnTo>
                    <a:pt x="555" y="437"/>
                  </a:lnTo>
                  <a:lnTo>
                    <a:pt x="555" y="437"/>
                  </a:lnTo>
                  <a:lnTo>
                    <a:pt x="555" y="437"/>
                  </a:lnTo>
                  <a:lnTo>
                    <a:pt x="555" y="441"/>
                  </a:lnTo>
                  <a:lnTo>
                    <a:pt x="559" y="441"/>
                  </a:lnTo>
                  <a:lnTo>
                    <a:pt x="559" y="445"/>
                  </a:lnTo>
                  <a:lnTo>
                    <a:pt x="563" y="445"/>
                  </a:lnTo>
                  <a:lnTo>
                    <a:pt x="563" y="445"/>
                  </a:lnTo>
                  <a:lnTo>
                    <a:pt x="563" y="445"/>
                  </a:lnTo>
                  <a:lnTo>
                    <a:pt x="563" y="445"/>
                  </a:lnTo>
                  <a:lnTo>
                    <a:pt x="563" y="441"/>
                  </a:lnTo>
                  <a:lnTo>
                    <a:pt x="563" y="441"/>
                  </a:lnTo>
                  <a:lnTo>
                    <a:pt x="563" y="441"/>
                  </a:lnTo>
                  <a:lnTo>
                    <a:pt x="563" y="441"/>
                  </a:lnTo>
                  <a:lnTo>
                    <a:pt x="559" y="437"/>
                  </a:lnTo>
                  <a:lnTo>
                    <a:pt x="559" y="437"/>
                  </a:lnTo>
                  <a:lnTo>
                    <a:pt x="559" y="437"/>
                  </a:lnTo>
                  <a:lnTo>
                    <a:pt x="559" y="437"/>
                  </a:lnTo>
                  <a:lnTo>
                    <a:pt x="563" y="437"/>
                  </a:lnTo>
                  <a:lnTo>
                    <a:pt x="559" y="433"/>
                  </a:lnTo>
                  <a:lnTo>
                    <a:pt x="559" y="433"/>
                  </a:lnTo>
                  <a:lnTo>
                    <a:pt x="563" y="433"/>
                  </a:lnTo>
                  <a:lnTo>
                    <a:pt x="563" y="433"/>
                  </a:lnTo>
                  <a:lnTo>
                    <a:pt x="563" y="433"/>
                  </a:lnTo>
                  <a:lnTo>
                    <a:pt x="563" y="437"/>
                  </a:lnTo>
                  <a:lnTo>
                    <a:pt x="567" y="437"/>
                  </a:lnTo>
                  <a:lnTo>
                    <a:pt x="571" y="433"/>
                  </a:lnTo>
                  <a:lnTo>
                    <a:pt x="571" y="433"/>
                  </a:lnTo>
                  <a:lnTo>
                    <a:pt x="575" y="437"/>
                  </a:lnTo>
                  <a:lnTo>
                    <a:pt x="575" y="437"/>
                  </a:lnTo>
                  <a:lnTo>
                    <a:pt x="575" y="437"/>
                  </a:lnTo>
                  <a:lnTo>
                    <a:pt x="575" y="433"/>
                  </a:lnTo>
                  <a:lnTo>
                    <a:pt x="575" y="429"/>
                  </a:lnTo>
                  <a:lnTo>
                    <a:pt x="575" y="429"/>
                  </a:lnTo>
                  <a:lnTo>
                    <a:pt x="579" y="429"/>
                  </a:lnTo>
                  <a:lnTo>
                    <a:pt x="582" y="429"/>
                  </a:lnTo>
                  <a:lnTo>
                    <a:pt x="582" y="433"/>
                  </a:lnTo>
                  <a:lnTo>
                    <a:pt x="582" y="433"/>
                  </a:lnTo>
                  <a:lnTo>
                    <a:pt x="586" y="433"/>
                  </a:lnTo>
                  <a:lnTo>
                    <a:pt x="590" y="433"/>
                  </a:lnTo>
                  <a:lnTo>
                    <a:pt x="590" y="429"/>
                  </a:lnTo>
                  <a:lnTo>
                    <a:pt x="590" y="429"/>
                  </a:lnTo>
                  <a:lnTo>
                    <a:pt x="590" y="433"/>
                  </a:lnTo>
                  <a:lnTo>
                    <a:pt x="590" y="433"/>
                  </a:lnTo>
                  <a:lnTo>
                    <a:pt x="590" y="433"/>
                  </a:lnTo>
                  <a:lnTo>
                    <a:pt x="594" y="433"/>
                  </a:lnTo>
                  <a:lnTo>
                    <a:pt x="594" y="433"/>
                  </a:lnTo>
                  <a:lnTo>
                    <a:pt x="594" y="433"/>
                  </a:lnTo>
                  <a:lnTo>
                    <a:pt x="594" y="437"/>
                  </a:lnTo>
                  <a:lnTo>
                    <a:pt x="594" y="433"/>
                  </a:lnTo>
                  <a:lnTo>
                    <a:pt x="598" y="433"/>
                  </a:lnTo>
                  <a:lnTo>
                    <a:pt x="594" y="433"/>
                  </a:lnTo>
                  <a:lnTo>
                    <a:pt x="594" y="429"/>
                  </a:lnTo>
                  <a:lnTo>
                    <a:pt x="598" y="429"/>
                  </a:lnTo>
                  <a:lnTo>
                    <a:pt x="602" y="429"/>
                  </a:lnTo>
                  <a:lnTo>
                    <a:pt x="602" y="425"/>
                  </a:lnTo>
                  <a:lnTo>
                    <a:pt x="602" y="425"/>
                  </a:lnTo>
                  <a:lnTo>
                    <a:pt x="602" y="425"/>
                  </a:lnTo>
                  <a:lnTo>
                    <a:pt x="598" y="425"/>
                  </a:lnTo>
                  <a:lnTo>
                    <a:pt x="598" y="425"/>
                  </a:lnTo>
                  <a:lnTo>
                    <a:pt x="606" y="425"/>
                  </a:lnTo>
                  <a:lnTo>
                    <a:pt x="606" y="425"/>
                  </a:lnTo>
                  <a:lnTo>
                    <a:pt x="606" y="421"/>
                  </a:lnTo>
                  <a:lnTo>
                    <a:pt x="606" y="417"/>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0" name="Freeform 21"/>
            <p:cNvSpPr>
              <a:spLocks noEditPoints="1"/>
            </p:cNvSpPr>
            <p:nvPr/>
          </p:nvSpPr>
          <p:spPr bwMode="auto">
            <a:xfrm>
              <a:off x="2176463" y="2419350"/>
              <a:ext cx="476250" cy="514350"/>
            </a:xfrm>
            <a:custGeom>
              <a:avLst/>
              <a:gdLst>
                <a:gd name="T0" fmla="*/ 238 w 300"/>
                <a:gd name="T1" fmla="*/ 199 h 324"/>
                <a:gd name="T2" fmla="*/ 246 w 300"/>
                <a:gd name="T3" fmla="*/ 203 h 324"/>
                <a:gd name="T4" fmla="*/ 246 w 300"/>
                <a:gd name="T5" fmla="*/ 207 h 324"/>
                <a:gd name="T6" fmla="*/ 261 w 300"/>
                <a:gd name="T7" fmla="*/ 31 h 324"/>
                <a:gd name="T8" fmla="*/ 250 w 300"/>
                <a:gd name="T9" fmla="*/ 23 h 324"/>
                <a:gd name="T10" fmla="*/ 226 w 300"/>
                <a:gd name="T11" fmla="*/ 19 h 324"/>
                <a:gd name="T12" fmla="*/ 211 w 300"/>
                <a:gd name="T13" fmla="*/ 7 h 324"/>
                <a:gd name="T14" fmla="*/ 160 w 300"/>
                <a:gd name="T15" fmla="*/ 27 h 324"/>
                <a:gd name="T16" fmla="*/ 78 w 300"/>
                <a:gd name="T17" fmla="*/ 74 h 324"/>
                <a:gd name="T18" fmla="*/ 50 w 300"/>
                <a:gd name="T19" fmla="*/ 105 h 324"/>
                <a:gd name="T20" fmla="*/ 144 w 300"/>
                <a:gd name="T21" fmla="*/ 179 h 324"/>
                <a:gd name="T22" fmla="*/ 78 w 300"/>
                <a:gd name="T23" fmla="*/ 242 h 324"/>
                <a:gd name="T24" fmla="*/ 3 w 300"/>
                <a:gd name="T25" fmla="*/ 281 h 324"/>
                <a:gd name="T26" fmla="*/ 7 w 300"/>
                <a:gd name="T27" fmla="*/ 292 h 324"/>
                <a:gd name="T28" fmla="*/ 19 w 300"/>
                <a:gd name="T29" fmla="*/ 312 h 324"/>
                <a:gd name="T30" fmla="*/ 66 w 300"/>
                <a:gd name="T31" fmla="*/ 304 h 324"/>
                <a:gd name="T32" fmla="*/ 226 w 300"/>
                <a:gd name="T33" fmla="*/ 304 h 324"/>
                <a:gd name="T34" fmla="*/ 226 w 300"/>
                <a:gd name="T35" fmla="*/ 292 h 324"/>
                <a:gd name="T36" fmla="*/ 226 w 300"/>
                <a:gd name="T37" fmla="*/ 289 h 324"/>
                <a:gd name="T38" fmla="*/ 214 w 300"/>
                <a:gd name="T39" fmla="*/ 281 h 324"/>
                <a:gd name="T40" fmla="*/ 203 w 300"/>
                <a:gd name="T41" fmla="*/ 277 h 324"/>
                <a:gd name="T42" fmla="*/ 203 w 300"/>
                <a:gd name="T43" fmla="*/ 269 h 324"/>
                <a:gd name="T44" fmla="*/ 195 w 300"/>
                <a:gd name="T45" fmla="*/ 253 h 324"/>
                <a:gd name="T46" fmla="*/ 211 w 300"/>
                <a:gd name="T47" fmla="*/ 257 h 324"/>
                <a:gd name="T48" fmla="*/ 222 w 300"/>
                <a:gd name="T49" fmla="*/ 253 h 324"/>
                <a:gd name="T50" fmla="*/ 234 w 300"/>
                <a:gd name="T51" fmla="*/ 246 h 324"/>
                <a:gd name="T52" fmla="*/ 238 w 300"/>
                <a:gd name="T53" fmla="*/ 234 h 324"/>
                <a:gd name="T54" fmla="*/ 238 w 300"/>
                <a:gd name="T55" fmla="*/ 230 h 324"/>
                <a:gd name="T56" fmla="*/ 242 w 300"/>
                <a:gd name="T57" fmla="*/ 222 h 324"/>
                <a:gd name="T58" fmla="*/ 238 w 300"/>
                <a:gd name="T59" fmla="*/ 218 h 324"/>
                <a:gd name="T60" fmla="*/ 230 w 300"/>
                <a:gd name="T61" fmla="*/ 199 h 324"/>
                <a:gd name="T62" fmla="*/ 222 w 300"/>
                <a:gd name="T63" fmla="*/ 183 h 324"/>
                <a:gd name="T64" fmla="*/ 207 w 300"/>
                <a:gd name="T65" fmla="*/ 171 h 324"/>
                <a:gd name="T66" fmla="*/ 214 w 300"/>
                <a:gd name="T67" fmla="*/ 171 h 324"/>
                <a:gd name="T68" fmla="*/ 222 w 300"/>
                <a:gd name="T69" fmla="*/ 179 h 324"/>
                <a:gd name="T70" fmla="*/ 226 w 300"/>
                <a:gd name="T71" fmla="*/ 191 h 324"/>
                <a:gd name="T72" fmla="*/ 234 w 300"/>
                <a:gd name="T73" fmla="*/ 183 h 324"/>
                <a:gd name="T74" fmla="*/ 234 w 300"/>
                <a:gd name="T75" fmla="*/ 191 h 324"/>
                <a:gd name="T76" fmla="*/ 246 w 300"/>
                <a:gd name="T77" fmla="*/ 195 h 324"/>
                <a:gd name="T78" fmla="*/ 246 w 300"/>
                <a:gd name="T79" fmla="*/ 191 h 324"/>
                <a:gd name="T80" fmla="*/ 250 w 300"/>
                <a:gd name="T81" fmla="*/ 183 h 324"/>
                <a:gd name="T82" fmla="*/ 246 w 300"/>
                <a:gd name="T83" fmla="*/ 179 h 324"/>
                <a:gd name="T84" fmla="*/ 254 w 300"/>
                <a:gd name="T85" fmla="*/ 183 h 324"/>
                <a:gd name="T86" fmla="*/ 261 w 300"/>
                <a:gd name="T87" fmla="*/ 179 h 324"/>
                <a:gd name="T88" fmla="*/ 257 w 300"/>
                <a:gd name="T89" fmla="*/ 171 h 324"/>
                <a:gd name="T90" fmla="*/ 254 w 300"/>
                <a:gd name="T91" fmla="*/ 164 h 324"/>
                <a:gd name="T92" fmla="*/ 265 w 300"/>
                <a:gd name="T93" fmla="*/ 160 h 324"/>
                <a:gd name="T94" fmla="*/ 246 w 300"/>
                <a:gd name="T95" fmla="*/ 156 h 324"/>
                <a:gd name="T96" fmla="*/ 246 w 300"/>
                <a:gd name="T97" fmla="*/ 152 h 324"/>
                <a:gd name="T98" fmla="*/ 250 w 300"/>
                <a:gd name="T99" fmla="*/ 148 h 324"/>
                <a:gd name="T100" fmla="*/ 257 w 300"/>
                <a:gd name="T101" fmla="*/ 144 h 324"/>
                <a:gd name="T102" fmla="*/ 261 w 300"/>
                <a:gd name="T103" fmla="*/ 132 h 324"/>
                <a:gd name="T104" fmla="*/ 261 w 300"/>
                <a:gd name="T105" fmla="*/ 125 h 324"/>
                <a:gd name="T106" fmla="*/ 265 w 300"/>
                <a:gd name="T107" fmla="*/ 117 h 324"/>
                <a:gd name="T108" fmla="*/ 269 w 300"/>
                <a:gd name="T109" fmla="*/ 117 h 324"/>
                <a:gd name="T110" fmla="*/ 277 w 300"/>
                <a:gd name="T111" fmla="*/ 117 h 324"/>
                <a:gd name="T112" fmla="*/ 273 w 300"/>
                <a:gd name="T113" fmla="*/ 109 h 324"/>
                <a:gd name="T114" fmla="*/ 281 w 300"/>
                <a:gd name="T115" fmla="*/ 109 h 324"/>
                <a:gd name="T116" fmla="*/ 293 w 300"/>
                <a:gd name="T117" fmla="*/ 117 h 324"/>
                <a:gd name="T118" fmla="*/ 293 w 300"/>
                <a:gd name="T119" fmla="*/ 109 h 324"/>
                <a:gd name="T120" fmla="*/ 293 w 300"/>
                <a:gd name="T121" fmla="*/ 101 h 324"/>
                <a:gd name="T122" fmla="*/ 297 w 300"/>
                <a:gd name="T123" fmla="*/ 89 h 324"/>
                <a:gd name="T124" fmla="*/ 297 w 300"/>
                <a:gd name="T125" fmla="*/ 7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24">
                  <a:moveTo>
                    <a:pt x="242" y="210"/>
                  </a:moveTo>
                  <a:lnTo>
                    <a:pt x="242" y="210"/>
                  </a:lnTo>
                  <a:lnTo>
                    <a:pt x="238" y="210"/>
                  </a:lnTo>
                  <a:lnTo>
                    <a:pt x="238" y="210"/>
                  </a:lnTo>
                  <a:lnTo>
                    <a:pt x="238" y="207"/>
                  </a:lnTo>
                  <a:lnTo>
                    <a:pt x="238" y="203"/>
                  </a:lnTo>
                  <a:lnTo>
                    <a:pt x="238" y="203"/>
                  </a:lnTo>
                  <a:lnTo>
                    <a:pt x="238" y="199"/>
                  </a:lnTo>
                  <a:lnTo>
                    <a:pt x="238" y="199"/>
                  </a:lnTo>
                  <a:lnTo>
                    <a:pt x="242" y="199"/>
                  </a:lnTo>
                  <a:lnTo>
                    <a:pt x="242" y="203"/>
                  </a:lnTo>
                  <a:lnTo>
                    <a:pt x="242" y="203"/>
                  </a:lnTo>
                  <a:lnTo>
                    <a:pt x="246" y="199"/>
                  </a:lnTo>
                  <a:lnTo>
                    <a:pt x="246" y="199"/>
                  </a:lnTo>
                  <a:lnTo>
                    <a:pt x="246" y="199"/>
                  </a:lnTo>
                  <a:lnTo>
                    <a:pt x="246" y="203"/>
                  </a:lnTo>
                  <a:lnTo>
                    <a:pt x="246" y="203"/>
                  </a:lnTo>
                  <a:lnTo>
                    <a:pt x="246" y="207"/>
                  </a:lnTo>
                  <a:lnTo>
                    <a:pt x="246" y="207"/>
                  </a:lnTo>
                  <a:lnTo>
                    <a:pt x="246" y="207"/>
                  </a:lnTo>
                  <a:lnTo>
                    <a:pt x="246" y="207"/>
                  </a:lnTo>
                  <a:lnTo>
                    <a:pt x="246" y="207"/>
                  </a:lnTo>
                  <a:lnTo>
                    <a:pt x="246" y="207"/>
                  </a:lnTo>
                  <a:lnTo>
                    <a:pt x="246" y="207"/>
                  </a:lnTo>
                  <a:lnTo>
                    <a:pt x="246" y="210"/>
                  </a:lnTo>
                  <a:lnTo>
                    <a:pt x="246" y="210"/>
                  </a:lnTo>
                  <a:lnTo>
                    <a:pt x="242" y="210"/>
                  </a:lnTo>
                  <a:moveTo>
                    <a:pt x="281" y="47"/>
                  </a:moveTo>
                  <a:lnTo>
                    <a:pt x="281" y="47"/>
                  </a:lnTo>
                  <a:lnTo>
                    <a:pt x="269" y="35"/>
                  </a:lnTo>
                  <a:lnTo>
                    <a:pt x="265" y="31"/>
                  </a:lnTo>
                  <a:lnTo>
                    <a:pt x="261" y="31"/>
                  </a:lnTo>
                  <a:lnTo>
                    <a:pt x="257" y="31"/>
                  </a:lnTo>
                  <a:lnTo>
                    <a:pt x="257" y="27"/>
                  </a:lnTo>
                  <a:lnTo>
                    <a:pt x="257" y="27"/>
                  </a:lnTo>
                  <a:lnTo>
                    <a:pt x="257" y="27"/>
                  </a:lnTo>
                  <a:lnTo>
                    <a:pt x="254" y="23"/>
                  </a:lnTo>
                  <a:lnTo>
                    <a:pt x="254" y="23"/>
                  </a:lnTo>
                  <a:lnTo>
                    <a:pt x="250" y="23"/>
                  </a:lnTo>
                  <a:lnTo>
                    <a:pt x="250" y="23"/>
                  </a:lnTo>
                  <a:lnTo>
                    <a:pt x="246" y="23"/>
                  </a:lnTo>
                  <a:lnTo>
                    <a:pt x="246" y="23"/>
                  </a:lnTo>
                  <a:lnTo>
                    <a:pt x="242" y="23"/>
                  </a:lnTo>
                  <a:lnTo>
                    <a:pt x="242" y="19"/>
                  </a:lnTo>
                  <a:lnTo>
                    <a:pt x="238" y="19"/>
                  </a:lnTo>
                  <a:lnTo>
                    <a:pt x="234" y="19"/>
                  </a:lnTo>
                  <a:lnTo>
                    <a:pt x="230" y="19"/>
                  </a:lnTo>
                  <a:lnTo>
                    <a:pt x="226" y="19"/>
                  </a:lnTo>
                  <a:lnTo>
                    <a:pt x="226" y="19"/>
                  </a:lnTo>
                  <a:lnTo>
                    <a:pt x="218" y="19"/>
                  </a:lnTo>
                  <a:lnTo>
                    <a:pt x="218" y="19"/>
                  </a:lnTo>
                  <a:lnTo>
                    <a:pt x="218" y="19"/>
                  </a:lnTo>
                  <a:lnTo>
                    <a:pt x="214" y="15"/>
                  </a:lnTo>
                  <a:lnTo>
                    <a:pt x="211" y="7"/>
                  </a:lnTo>
                  <a:lnTo>
                    <a:pt x="211" y="7"/>
                  </a:lnTo>
                  <a:lnTo>
                    <a:pt x="211" y="7"/>
                  </a:lnTo>
                  <a:lnTo>
                    <a:pt x="211" y="7"/>
                  </a:lnTo>
                  <a:lnTo>
                    <a:pt x="211" y="7"/>
                  </a:lnTo>
                  <a:lnTo>
                    <a:pt x="211" y="4"/>
                  </a:lnTo>
                  <a:lnTo>
                    <a:pt x="211" y="4"/>
                  </a:lnTo>
                  <a:lnTo>
                    <a:pt x="211" y="0"/>
                  </a:lnTo>
                  <a:lnTo>
                    <a:pt x="207" y="0"/>
                  </a:lnTo>
                  <a:lnTo>
                    <a:pt x="203" y="0"/>
                  </a:lnTo>
                  <a:lnTo>
                    <a:pt x="160" y="27"/>
                  </a:lnTo>
                  <a:lnTo>
                    <a:pt x="97" y="27"/>
                  </a:lnTo>
                  <a:lnTo>
                    <a:pt x="86" y="23"/>
                  </a:lnTo>
                  <a:lnTo>
                    <a:pt x="86" y="23"/>
                  </a:lnTo>
                  <a:lnTo>
                    <a:pt x="82" y="50"/>
                  </a:lnTo>
                  <a:lnTo>
                    <a:pt x="86" y="58"/>
                  </a:lnTo>
                  <a:lnTo>
                    <a:pt x="86" y="70"/>
                  </a:lnTo>
                  <a:lnTo>
                    <a:pt x="82" y="74"/>
                  </a:lnTo>
                  <a:lnTo>
                    <a:pt x="78" y="74"/>
                  </a:lnTo>
                  <a:lnTo>
                    <a:pt x="62" y="82"/>
                  </a:lnTo>
                  <a:lnTo>
                    <a:pt x="54" y="82"/>
                  </a:lnTo>
                  <a:lnTo>
                    <a:pt x="50" y="82"/>
                  </a:lnTo>
                  <a:lnTo>
                    <a:pt x="46" y="86"/>
                  </a:lnTo>
                  <a:lnTo>
                    <a:pt x="39" y="89"/>
                  </a:lnTo>
                  <a:lnTo>
                    <a:pt x="39" y="93"/>
                  </a:lnTo>
                  <a:lnTo>
                    <a:pt x="46" y="101"/>
                  </a:lnTo>
                  <a:lnTo>
                    <a:pt x="50" y="105"/>
                  </a:lnTo>
                  <a:lnTo>
                    <a:pt x="50" y="113"/>
                  </a:lnTo>
                  <a:lnTo>
                    <a:pt x="54" y="117"/>
                  </a:lnTo>
                  <a:lnTo>
                    <a:pt x="54" y="121"/>
                  </a:lnTo>
                  <a:lnTo>
                    <a:pt x="58" y="121"/>
                  </a:lnTo>
                  <a:lnTo>
                    <a:pt x="62" y="125"/>
                  </a:lnTo>
                  <a:lnTo>
                    <a:pt x="66" y="125"/>
                  </a:lnTo>
                  <a:lnTo>
                    <a:pt x="70" y="132"/>
                  </a:lnTo>
                  <a:lnTo>
                    <a:pt x="144" y="179"/>
                  </a:lnTo>
                  <a:lnTo>
                    <a:pt x="148" y="183"/>
                  </a:lnTo>
                  <a:lnTo>
                    <a:pt x="129" y="191"/>
                  </a:lnTo>
                  <a:lnTo>
                    <a:pt x="125" y="199"/>
                  </a:lnTo>
                  <a:lnTo>
                    <a:pt x="117" y="222"/>
                  </a:lnTo>
                  <a:lnTo>
                    <a:pt x="113" y="230"/>
                  </a:lnTo>
                  <a:lnTo>
                    <a:pt x="113" y="234"/>
                  </a:lnTo>
                  <a:lnTo>
                    <a:pt x="109" y="234"/>
                  </a:lnTo>
                  <a:lnTo>
                    <a:pt x="78" y="242"/>
                  </a:lnTo>
                  <a:lnTo>
                    <a:pt x="58" y="257"/>
                  </a:lnTo>
                  <a:lnTo>
                    <a:pt x="27" y="269"/>
                  </a:lnTo>
                  <a:lnTo>
                    <a:pt x="11" y="273"/>
                  </a:lnTo>
                  <a:lnTo>
                    <a:pt x="3" y="277"/>
                  </a:lnTo>
                  <a:lnTo>
                    <a:pt x="0" y="277"/>
                  </a:lnTo>
                  <a:lnTo>
                    <a:pt x="0" y="277"/>
                  </a:lnTo>
                  <a:lnTo>
                    <a:pt x="0" y="281"/>
                  </a:lnTo>
                  <a:lnTo>
                    <a:pt x="3" y="281"/>
                  </a:lnTo>
                  <a:lnTo>
                    <a:pt x="3" y="281"/>
                  </a:lnTo>
                  <a:lnTo>
                    <a:pt x="3" y="281"/>
                  </a:lnTo>
                  <a:lnTo>
                    <a:pt x="3" y="285"/>
                  </a:lnTo>
                  <a:lnTo>
                    <a:pt x="3" y="285"/>
                  </a:lnTo>
                  <a:lnTo>
                    <a:pt x="3" y="285"/>
                  </a:lnTo>
                  <a:lnTo>
                    <a:pt x="3" y="285"/>
                  </a:lnTo>
                  <a:lnTo>
                    <a:pt x="3" y="289"/>
                  </a:lnTo>
                  <a:lnTo>
                    <a:pt x="7" y="292"/>
                  </a:lnTo>
                  <a:lnTo>
                    <a:pt x="7" y="292"/>
                  </a:lnTo>
                  <a:lnTo>
                    <a:pt x="7" y="296"/>
                  </a:lnTo>
                  <a:lnTo>
                    <a:pt x="7" y="296"/>
                  </a:lnTo>
                  <a:lnTo>
                    <a:pt x="7" y="296"/>
                  </a:lnTo>
                  <a:lnTo>
                    <a:pt x="7" y="300"/>
                  </a:lnTo>
                  <a:lnTo>
                    <a:pt x="7" y="304"/>
                  </a:lnTo>
                  <a:lnTo>
                    <a:pt x="15" y="308"/>
                  </a:lnTo>
                  <a:lnTo>
                    <a:pt x="19" y="312"/>
                  </a:lnTo>
                  <a:lnTo>
                    <a:pt x="23" y="316"/>
                  </a:lnTo>
                  <a:lnTo>
                    <a:pt x="31" y="320"/>
                  </a:lnTo>
                  <a:lnTo>
                    <a:pt x="35" y="324"/>
                  </a:lnTo>
                  <a:lnTo>
                    <a:pt x="43" y="324"/>
                  </a:lnTo>
                  <a:lnTo>
                    <a:pt x="46" y="320"/>
                  </a:lnTo>
                  <a:lnTo>
                    <a:pt x="54" y="320"/>
                  </a:lnTo>
                  <a:lnTo>
                    <a:pt x="66" y="304"/>
                  </a:lnTo>
                  <a:lnTo>
                    <a:pt x="66" y="304"/>
                  </a:lnTo>
                  <a:lnTo>
                    <a:pt x="70" y="304"/>
                  </a:lnTo>
                  <a:lnTo>
                    <a:pt x="121" y="308"/>
                  </a:lnTo>
                  <a:lnTo>
                    <a:pt x="140" y="308"/>
                  </a:lnTo>
                  <a:lnTo>
                    <a:pt x="187" y="308"/>
                  </a:lnTo>
                  <a:lnTo>
                    <a:pt x="203" y="308"/>
                  </a:lnTo>
                  <a:lnTo>
                    <a:pt x="207" y="308"/>
                  </a:lnTo>
                  <a:lnTo>
                    <a:pt x="226" y="308"/>
                  </a:lnTo>
                  <a:lnTo>
                    <a:pt x="226" y="304"/>
                  </a:lnTo>
                  <a:lnTo>
                    <a:pt x="226" y="304"/>
                  </a:lnTo>
                  <a:lnTo>
                    <a:pt x="222" y="304"/>
                  </a:lnTo>
                  <a:lnTo>
                    <a:pt x="222" y="300"/>
                  </a:lnTo>
                  <a:lnTo>
                    <a:pt x="222" y="296"/>
                  </a:lnTo>
                  <a:lnTo>
                    <a:pt x="222" y="296"/>
                  </a:lnTo>
                  <a:lnTo>
                    <a:pt x="222" y="292"/>
                  </a:lnTo>
                  <a:lnTo>
                    <a:pt x="222" y="292"/>
                  </a:lnTo>
                  <a:lnTo>
                    <a:pt x="226" y="292"/>
                  </a:lnTo>
                  <a:lnTo>
                    <a:pt x="226" y="292"/>
                  </a:lnTo>
                  <a:lnTo>
                    <a:pt x="226" y="296"/>
                  </a:lnTo>
                  <a:lnTo>
                    <a:pt x="226" y="296"/>
                  </a:lnTo>
                  <a:lnTo>
                    <a:pt x="226" y="296"/>
                  </a:lnTo>
                  <a:lnTo>
                    <a:pt x="234" y="289"/>
                  </a:lnTo>
                  <a:lnTo>
                    <a:pt x="230" y="289"/>
                  </a:lnTo>
                  <a:lnTo>
                    <a:pt x="226" y="289"/>
                  </a:lnTo>
                  <a:lnTo>
                    <a:pt x="226" y="289"/>
                  </a:lnTo>
                  <a:lnTo>
                    <a:pt x="222" y="289"/>
                  </a:lnTo>
                  <a:lnTo>
                    <a:pt x="214" y="289"/>
                  </a:lnTo>
                  <a:lnTo>
                    <a:pt x="218" y="285"/>
                  </a:lnTo>
                  <a:lnTo>
                    <a:pt x="218" y="285"/>
                  </a:lnTo>
                  <a:lnTo>
                    <a:pt x="218" y="285"/>
                  </a:lnTo>
                  <a:lnTo>
                    <a:pt x="218" y="285"/>
                  </a:lnTo>
                  <a:lnTo>
                    <a:pt x="214" y="285"/>
                  </a:lnTo>
                  <a:lnTo>
                    <a:pt x="214" y="281"/>
                  </a:lnTo>
                  <a:lnTo>
                    <a:pt x="214" y="281"/>
                  </a:lnTo>
                  <a:lnTo>
                    <a:pt x="214" y="281"/>
                  </a:lnTo>
                  <a:lnTo>
                    <a:pt x="211" y="277"/>
                  </a:lnTo>
                  <a:lnTo>
                    <a:pt x="211" y="277"/>
                  </a:lnTo>
                  <a:lnTo>
                    <a:pt x="207" y="281"/>
                  </a:lnTo>
                  <a:lnTo>
                    <a:pt x="207" y="281"/>
                  </a:lnTo>
                  <a:lnTo>
                    <a:pt x="207" y="277"/>
                  </a:lnTo>
                  <a:lnTo>
                    <a:pt x="203" y="277"/>
                  </a:lnTo>
                  <a:lnTo>
                    <a:pt x="203" y="273"/>
                  </a:lnTo>
                  <a:lnTo>
                    <a:pt x="203" y="273"/>
                  </a:lnTo>
                  <a:lnTo>
                    <a:pt x="203" y="269"/>
                  </a:lnTo>
                  <a:lnTo>
                    <a:pt x="203" y="269"/>
                  </a:lnTo>
                  <a:lnTo>
                    <a:pt x="199" y="269"/>
                  </a:lnTo>
                  <a:lnTo>
                    <a:pt x="203" y="269"/>
                  </a:lnTo>
                  <a:lnTo>
                    <a:pt x="203" y="269"/>
                  </a:lnTo>
                  <a:lnTo>
                    <a:pt x="203" y="269"/>
                  </a:lnTo>
                  <a:lnTo>
                    <a:pt x="203" y="265"/>
                  </a:lnTo>
                  <a:lnTo>
                    <a:pt x="203" y="265"/>
                  </a:lnTo>
                  <a:lnTo>
                    <a:pt x="203" y="265"/>
                  </a:lnTo>
                  <a:lnTo>
                    <a:pt x="203" y="261"/>
                  </a:lnTo>
                  <a:lnTo>
                    <a:pt x="203" y="261"/>
                  </a:lnTo>
                  <a:lnTo>
                    <a:pt x="195" y="257"/>
                  </a:lnTo>
                  <a:lnTo>
                    <a:pt x="195" y="253"/>
                  </a:lnTo>
                  <a:lnTo>
                    <a:pt x="195" y="253"/>
                  </a:lnTo>
                  <a:lnTo>
                    <a:pt x="199" y="253"/>
                  </a:lnTo>
                  <a:lnTo>
                    <a:pt x="199" y="250"/>
                  </a:lnTo>
                  <a:lnTo>
                    <a:pt x="199" y="250"/>
                  </a:lnTo>
                  <a:lnTo>
                    <a:pt x="199" y="246"/>
                  </a:lnTo>
                  <a:lnTo>
                    <a:pt x="203" y="246"/>
                  </a:lnTo>
                  <a:lnTo>
                    <a:pt x="203" y="246"/>
                  </a:lnTo>
                  <a:lnTo>
                    <a:pt x="207" y="250"/>
                  </a:lnTo>
                  <a:lnTo>
                    <a:pt x="211" y="257"/>
                  </a:lnTo>
                  <a:lnTo>
                    <a:pt x="214" y="257"/>
                  </a:lnTo>
                  <a:lnTo>
                    <a:pt x="214" y="257"/>
                  </a:lnTo>
                  <a:lnTo>
                    <a:pt x="214" y="257"/>
                  </a:lnTo>
                  <a:lnTo>
                    <a:pt x="218" y="257"/>
                  </a:lnTo>
                  <a:lnTo>
                    <a:pt x="226" y="257"/>
                  </a:lnTo>
                  <a:lnTo>
                    <a:pt x="226" y="253"/>
                  </a:lnTo>
                  <a:lnTo>
                    <a:pt x="222" y="253"/>
                  </a:lnTo>
                  <a:lnTo>
                    <a:pt x="222" y="253"/>
                  </a:lnTo>
                  <a:lnTo>
                    <a:pt x="222" y="250"/>
                  </a:lnTo>
                  <a:lnTo>
                    <a:pt x="222" y="250"/>
                  </a:lnTo>
                  <a:lnTo>
                    <a:pt x="222" y="246"/>
                  </a:lnTo>
                  <a:lnTo>
                    <a:pt x="226" y="246"/>
                  </a:lnTo>
                  <a:lnTo>
                    <a:pt x="230" y="246"/>
                  </a:lnTo>
                  <a:lnTo>
                    <a:pt x="230" y="246"/>
                  </a:lnTo>
                  <a:lnTo>
                    <a:pt x="234" y="246"/>
                  </a:lnTo>
                  <a:lnTo>
                    <a:pt x="234" y="246"/>
                  </a:lnTo>
                  <a:lnTo>
                    <a:pt x="234" y="246"/>
                  </a:lnTo>
                  <a:lnTo>
                    <a:pt x="234" y="246"/>
                  </a:lnTo>
                  <a:lnTo>
                    <a:pt x="238" y="238"/>
                  </a:lnTo>
                  <a:lnTo>
                    <a:pt x="234" y="238"/>
                  </a:lnTo>
                  <a:lnTo>
                    <a:pt x="238" y="238"/>
                  </a:lnTo>
                  <a:lnTo>
                    <a:pt x="238" y="234"/>
                  </a:lnTo>
                  <a:lnTo>
                    <a:pt x="238" y="234"/>
                  </a:lnTo>
                  <a:lnTo>
                    <a:pt x="238" y="234"/>
                  </a:lnTo>
                  <a:lnTo>
                    <a:pt x="238" y="230"/>
                  </a:lnTo>
                  <a:lnTo>
                    <a:pt x="234" y="226"/>
                  </a:lnTo>
                  <a:lnTo>
                    <a:pt x="234" y="226"/>
                  </a:lnTo>
                  <a:lnTo>
                    <a:pt x="238" y="226"/>
                  </a:lnTo>
                  <a:lnTo>
                    <a:pt x="238" y="226"/>
                  </a:lnTo>
                  <a:lnTo>
                    <a:pt x="238" y="226"/>
                  </a:lnTo>
                  <a:lnTo>
                    <a:pt x="238" y="226"/>
                  </a:lnTo>
                  <a:lnTo>
                    <a:pt x="238" y="230"/>
                  </a:lnTo>
                  <a:lnTo>
                    <a:pt x="242" y="234"/>
                  </a:lnTo>
                  <a:lnTo>
                    <a:pt x="242" y="234"/>
                  </a:lnTo>
                  <a:lnTo>
                    <a:pt x="246" y="226"/>
                  </a:lnTo>
                  <a:lnTo>
                    <a:pt x="246" y="226"/>
                  </a:lnTo>
                  <a:lnTo>
                    <a:pt x="246" y="226"/>
                  </a:lnTo>
                  <a:lnTo>
                    <a:pt x="246" y="222"/>
                  </a:lnTo>
                  <a:lnTo>
                    <a:pt x="246" y="222"/>
                  </a:lnTo>
                  <a:lnTo>
                    <a:pt x="242" y="222"/>
                  </a:lnTo>
                  <a:lnTo>
                    <a:pt x="230" y="218"/>
                  </a:lnTo>
                  <a:lnTo>
                    <a:pt x="230" y="218"/>
                  </a:lnTo>
                  <a:lnTo>
                    <a:pt x="234" y="214"/>
                  </a:lnTo>
                  <a:lnTo>
                    <a:pt x="234" y="214"/>
                  </a:lnTo>
                  <a:lnTo>
                    <a:pt x="238" y="218"/>
                  </a:lnTo>
                  <a:lnTo>
                    <a:pt x="238" y="218"/>
                  </a:lnTo>
                  <a:lnTo>
                    <a:pt x="238" y="218"/>
                  </a:lnTo>
                  <a:lnTo>
                    <a:pt x="238" y="218"/>
                  </a:lnTo>
                  <a:lnTo>
                    <a:pt x="238" y="214"/>
                  </a:lnTo>
                  <a:lnTo>
                    <a:pt x="238" y="214"/>
                  </a:lnTo>
                  <a:lnTo>
                    <a:pt x="238" y="214"/>
                  </a:lnTo>
                  <a:lnTo>
                    <a:pt x="238" y="210"/>
                  </a:lnTo>
                  <a:lnTo>
                    <a:pt x="238" y="207"/>
                  </a:lnTo>
                  <a:lnTo>
                    <a:pt x="234" y="207"/>
                  </a:lnTo>
                  <a:lnTo>
                    <a:pt x="230" y="203"/>
                  </a:lnTo>
                  <a:lnTo>
                    <a:pt x="230" y="199"/>
                  </a:lnTo>
                  <a:lnTo>
                    <a:pt x="230" y="199"/>
                  </a:lnTo>
                  <a:lnTo>
                    <a:pt x="230" y="199"/>
                  </a:lnTo>
                  <a:lnTo>
                    <a:pt x="226" y="195"/>
                  </a:lnTo>
                  <a:lnTo>
                    <a:pt x="226" y="195"/>
                  </a:lnTo>
                  <a:lnTo>
                    <a:pt x="222" y="195"/>
                  </a:lnTo>
                  <a:lnTo>
                    <a:pt x="222" y="191"/>
                  </a:lnTo>
                  <a:lnTo>
                    <a:pt x="222" y="191"/>
                  </a:lnTo>
                  <a:lnTo>
                    <a:pt x="222" y="183"/>
                  </a:lnTo>
                  <a:lnTo>
                    <a:pt x="218" y="179"/>
                  </a:lnTo>
                  <a:lnTo>
                    <a:pt x="214" y="179"/>
                  </a:lnTo>
                  <a:lnTo>
                    <a:pt x="211" y="175"/>
                  </a:lnTo>
                  <a:lnTo>
                    <a:pt x="199" y="168"/>
                  </a:lnTo>
                  <a:lnTo>
                    <a:pt x="203" y="168"/>
                  </a:lnTo>
                  <a:lnTo>
                    <a:pt x="203" y="168"/>
                  </a:lnTo>
                  <a:lnTo>
                    <a:pt x="203" y="168"/>
                  </a:lnTo>
                  <a:lnTo>
                    <a:pt x="207" y="171"/>
                  </a:lnTo>
                  <a:lnTo>
                    <a:pt x="207" y="168"/>
                  </a:lnTo>
                  <a:lnTo>
                    <a:pt x="207" y="168"/>
                  </a:lnTo>
                  <a:lnTo>
                    <a:pt x="211" y="164"/>
                  </a:lnTo>
                  <a:lnTo>
                    <a:pt x="211" y="168"/>
                  </a:lnTo>
                  <a:lnTo>
                    <a:pt x="211" y="168"/>
                  </a:lnTo>
                  <a:lnTo>
                    <a:pt x="211" y="168"/>
                  </a:lnTo>
                  <a:lnTo>
                    <a:pt x="211" y="171"/>
                  </a:lnTo>
                  <a:lnTo>
                    <a:pt x="214" y="171"/>
                  </a:lnTo>
                  <a:lnTo>
                    <a:pt x="214" y="171"/>
                  </a:lnTo>
                  <a:lnTo>
                    <a:pt x="218" y="179"/>
                  </a:lnTo>
                  <a:lnTo>
                    <a:pt x="218" y="179"/>
                  </a:lnTo>
                  <a:lnTo>
                    <a:pt x="218" y="179"/>
                  </a:lnTo>
                  <a:lnTo>
                    <a:pt x="218" y="179"/>
                  </a:lnTo>
                  <a:lnTo>
                    <a:pt x="222" y="175"/>
                  </a:lnTo>
                  <a:lnTo>
                    <a:pt x="222" y="179"/>
                  </a:lnTo>
                  <a:lnTo>
                    <a:pt x="222" y="179"/>
                  </a:lnTo>
                  <a:lnTo>
                    <a:pt x="222" y="183"/>
                  </a:lnTo>
                  <a:lnTo>
                    <a:pt x="222" y="183"/>
                  </a:lnTo>
                  <a:lnTo>
                    <a:pt x="222" y="183"/>
                  </a:lnTo>
                  <a:lnTo>
                    <a:pt x="222" y="183"/>
                  </a:lnTo>
                  <a:lnTo>
                    <a:pt x="222" y="183"/>
                  </a:lnTo>
                  <a:lnTo>
                    <a:pt x="226" y="191"/>
                  </a:lnTo>
                  <a:lnTo>
                    <a:pt x="226" y="191"/>
                  </a:lnTo>
                  <a:lnTo>
                    <a:pt x="226" y="191"/>
                  </a:lnTo>
                  <a:lnTo>
                    <a:pt x="226" y="195"/>
                  </a:lnTo>
                  <a:lnTo>
                    <a:pt x="230" y="195"/>
                  </a:lnTo>
                  <a:lnTo>
                    <a:pt x="230" y="191"/>
                  </a:lnTo>
                  <a:lnTo>
                    <a:pt x="230" y="191"/>
                  </a:lnTo>
                  <a:lnTo>
                    <a:pt x="230" y="187"/>
                  </a:lnTo>
                  <a:lnTo>
                    <a:pt x="234" y="183"/>
                  </a:lnTo>
                  <a:lnTo>
                    <a:pt x="234" y="183"/>
                  </a:lnTo>
                  <a:lnTo>
                    <a:pt x="234" y="183"/>
                  </a:lnTo>
                  <a:lnTo>
                    <a:pt x="234" y="183"/>
                  </a:lnTo>
                  <a:lnTo>
                    <a:pt x="234" y="183"/>
                  </a:lnTo>
                  <a:lnTo>
                    <a:pt x="234" y="187"/>
                  </a:lnTo>
                  <a:lnTo>
                    <a:pt x="238" y="187"/>
                  </a:lnTo>
                  <a:lnTo>
                    <a:pt x="238" y="187"/>
                  </a:lnTo>
                  <a:lnTo>
                    <a:pt x="242" y="187"/>
                  </a:lnTo>
                  <a:lnTo>
                    <a:pt x="242" y="191"/>
                  </a:lnTo>
                  <a:lnTo>
                    <a:pt x="234" y="191"/>
                  </a:lnTo>
                  <a:lnTo>
                    <a:pt x="234" y="195"/>
                  </a:lnTo>
                  <a:lnTo>
                    <a:pt x="238" y="195"/>
                  </a:lnTo>
                  <a:lnTo>
                    <a:pt x="238" y="195"/>
                  </a:lnTo>
                  <a:lnTo>
                    <a:pt x="238" y="195"/>
                  </a:lnTo>
                  <a:lnTo>
                    <a:pt x="238" y="195"/>
                  </a:lnTo>
                  <a:lnTo>
                    <a:pt x="238" y="199"/>
                  </a:lnTo>
                  <a:lnTo>
                    <a:pt x="242" y="195"/>
                  </a:lnTo>
                  <a:lnTo>
                    <a:pt x="246" y="195"/>
                  </a:lnTo>
                  <a:lnTo>
                    <a:pt x="246" y="195"/>
                  </a:lnTo>
                  <a:lnTo>
                    <a:pt x="246" y="191"/>
                  </a:lnTo>
                  <a:lnTo>
                    <a:pt x="246" y="191"/>
                  </a:lnTo>
                  <a:lnTo>
                    <a:pt x="246" y="191"/>
                  </a:lnTo>
                  <a:lnTo>
                    <a:pt x="246" y="191"/>
                  </a:lnTo>
                  <a:lnTo>
                    <a:pt x="246" y="191"/>
                  </a:lnTo>
                  <a:lnTo>
                    <a:pt x="246" y="191"/>
                  </a:lnTo>
                  <a:lnTo>
                    <a:pt x="246" y="191"/>
                  </a:lnTo>
                  <a:lnTo>
                    <a:pt x="246" y="195"/>
                  </a:lnTo>
                  <a:lnTo>
                    <a:pt x="250" y="195"/>
                  </a:lnTo>
                  <a:lnTo>
                    <a:pt x="250" y="195"/>
                  </a:lnTo>
                  <a:lnTo>
                    <a:pt x="250" y="191"/>
                  </a:lnTo>
                  <a:lnTo>
                    <a:pt x="250" y="191"/>
                  </a:lnTo>
                  <a:lnTo>
                    <a:pt x="250" y="191"/>
                  </a:lnTo>
                  <a:lnTo>
                    <a:pt x="250" y="187"/>
                  </a:lnTo>
                  <a:lnTo>
                    <a:pt x="250" y="183"/>
                  </a:lnTo>
                  <a:lnTo>
                    <a:pt x="250" y="183"/>
                  </a:lnTo>
                  <a:lnTo>
                    <a:pt x="250" y="187"/>
                  </a:lnTo>
                  <a:lnTo>
                    <a:pt x="246" y="183"/>
                  </a:lnTo>
                  <a:lnTo>
                    <a:pt x="246" y="183"/>
                  </a:lnTo>
                  <a:lnTo>
                    <a:pt x="246" y="183"/>
                  </a:lnTo>
                  <a:lnTo>
                    <a:pt x="246" y="179"/>
                  </a:lnTo>
                  <a:lnTo>
                    <a:pt x="246" y="179"/>
                  </a:lnTo>
                  <a:lnTo>
                    <a:pt x="246" y="179"/>
                  </a:lnTo>
                  <a:lnTo>
                    <a:pt x="250" y="179"/>
                  </a:lnTo>
                  <a:lnTo>
                    <a:pt x="246" y="175"/>
                  </a:lnTo>
                  <a:lnTo>
                    <a:pt x="246" y="175"/>
                  </a:lnTo>
                  <a:lnTo>
                    <a:pt x="250" y="175"/>
                  </a:lnTo>
                  <a:lnTo>
                    <a:pt x="250" y="175"/>
                  </a:lnTo>
                  <a:lnTo>
                    <a:pt x="254" y="179"/>
                  </a:lnTo>
                  <a:lnTo>
                    <a:pt x="254" y="179"/>
                  </a:lnTo>
                  <a:lnTo>
                    <a:pt x="254" y="183"/>
                  </a:lnTo>
                  <a:lnTo>
                    <a:pt x="254" y="183"/>
                  </a:lnTo>
                  <a:lnTo>
                    <a:pt x="254" y="183"/>
                  </a:lnTo>
                  <a:lnTo>
                    <a:pt x="257" y="183"/>
                  </a:lnTo>
                  <a:lnTo>
                    <a:pt x="257" y="183"/>
                  </a:lnTo>
                  <a:lnTo>
                    <a:pt x="257" y="183"/>
                  </a:lnTo>
                  <a:lnTo>
                    <a:pt x="261" y="179"/>
                  </a:lnTo>
                  <a:lnTo>
                    <a:pt x="261" y="179"/>
                  </a:lnTo>
                  <a:lnTo>
                    <a:pt x="261" y="179"/>
                  </a:lnTo>
                  <a:lnTo>
                    <a:pt x="261" y="179"/>
                  </a:lnTo>
                  <a:lnTo>
                    <a:pt x="261" y="175"/>
                  </a:lnTo>
                  <a:lnTo>
                    <a:pt x="265" y="175"/>
                  </a:lnTo>
                  <a:lnTo>
                    <a:pt x="265" y="175"/>
                  </a:lnTo>
                  <a:lnTo>
                    <a:pt x="265" y="175"/>
                  </a:lnTo>
                  <a:lnTo>
                    <a:pt x="261" y="171"/>
                  </a:lnTo>
                  <a:lnTo>
                    <a:pt x="257" y="171"/>
                  </a:lnTo>
                  <a:lnTo>
                    <a:pt x="257" y="171"/>
                  </a:lnTo>
                  <a:lnTo>
                    <a:pt x="261" y="171"/>
                  </a:lnTo>
                  <a:lnTo>
                    <a:pt x="265" y="168"/>
                  </a:lnTo>
                  <a:lnTo>
                    <a:pt x="265" y="164"/>
                  </a:lnTo>
                  <a:lnTo>
                    <a:pt x="265" y="164"/>
                  </a:lnTo>
                  <a:lnTo>
                    <a:pt x="261" y="164"/>
                  </a:lnTo>
                  <a:lnTo>
                    <a:pt x="261" y="168"/>
                  </a:lnTo>
                  <a:lnTo>
                    <a:pt x="257" y="168"/>
                  </a:lnTo>
                  <a:lnTo>
                    <a:pt x="254" y="164"/>
                  </a:lnTo>
                  <a:lnTo>
                    <a:pt x="254" y="160"/>
                  </a:lnTo>
                  <a:lnTo>
                    <a:pt x="254" y="160"/>
                  </a:lnTo>
                  <a:lnTo>
                    <a:pt x="261" y="160"/>
                  </a:lnTo>
                  <a:lnTo>
                    <a:pt x="261" y="164"/>
                  </a:lnTo>
                  <a:lnTo>
                    <a:pt x="265" y="160"/>
                  </a:lnTo>
                  <a:lnTo>
                    <a:pt x="265" y="156"/>
                  </a:lnTo>
                  <a:lnTo>
                    <a:pt x="265" y="156"/>
                  </a:lnTo>
                  <a:lnTo>
                    <a:pt x="265" y="160"/>
                  </a:lnTo>
                  <a:lnTo>
                    <a:pt x="265" y="160"/>
                  </a:lnTo>
                  <a:lnTo>
                    <a:pt x="269" y="160"/>
                  </a:lnTo>
                  <a:lnTo>
                    <a:pt x="265" y="156"/>
                  </a:lnTo>
                  <a:lnTo>
                    <a:pt x="265" y="156"/>
                  </a:lnTo>
                  <a:lnTo>
                    <a:pt x="261" y="156"/>
                  </a:lnTo>
                  <a:lnTo>
                    <a:pt x="242" y="160"/>
                  </a:lnTo>
                  <a:lnTo>
                    <a:pt x="242" y="160"/>
                  </a:lnTo>
                  <a:lnTo>
                    <a:pt x="246" y="156"/>
                  </a:lnTo>
                  <a:lnTo>
                    <a:pt x="246" y="156"/>
                  </a:lnTo>
                  <a:lnTo>
                    <a:pt x="246" y="152"/>
                  </a:lnTo>
                  <a:lnTo>
                    <a:pt x="246" y="152"/>
                  </a:lnTo>
                  <a:lnTo>
                    <a:pt x="246" y="152"/>
                  </a:lnTo>
                  <a:lnTo>
                    <a:pt x="246" y="152"/>
                  </a:lnTo>
                  <a:lnTo>
                    <a:pt x="246" y="152"/>
                  </a:lnTo>
                  <a:lnTo>
                    <a:pt x="246" y="152"/>
                  </a:lnTo>
                  <a:lnTo>
                    <a:pt x="246" y="152"/>
                  </a:lnTo>
                  <a:lnTo>
                    <a:pt x="250" y="152"/>
                  </a:lnTo>
                  <a:lnTo>
                    <a:pt x="250" y="152"/>
                  </a:lnTo>
                  <a:lnTo>
                    <a:pt x="254" y="152"/>
                  </a:lnTo>
                  <a:lnTo>
                    <a:pt x="254" y="152"/>
                  </a:lnTo>
                  <a:lnTo>
                    <a:pt x="250" y="148"/>
                  </a:lnTo>
                  <a:lnTo>
                    <a:pt x="250" y="148"/>
                  </a:lnTo>
                  <a:lnTo>
                    <a:pt x="250" y="148"/>
                  </a:lnTo>
                  <a:lnTo>
                    <a:pt x="250" y="148"/>
                  </a:lnTo>
                  <a:lnTo>
                    <a:pt x="250" y="148"/>
                  </a:lnTo>
                  <a:lnTo>
                    <a:pt x="254" y="148"/>
                  </a:lnTo>
                  <a:lnTo>
                    <a:pt x="257" y="152"/>
                  </a:lnTo>
                  <a:lnTo>
                    <a:pt x="257" y="152"/>
                  </a:lnTo>
                  <a:lnTo>
                    <a:pt x="257" y="148"/>
                  </a:lnTo>
                  <a:lnTo>
                    <a:pt x="257" y="144"/>
                  </a:lnTo>
                  <a:lnTo>
                    <a:pt x="257" y="144"/>
                  </a:lnTo>
                  <a:lnTo>
                    <a:pt x="257" y="144"/>
                  </a:lnTo>
                  <a:lnTo>
                    <a:pt x="261" y="140"/>
                  </a:lnTo>
                  <a:lnTo>
                    <a:pt x="257" y="140"/>
                  </a:lnTo>
                  <a:lnTo>
                    <a:pt x="257" y="140"/>
                  </a:lnTo>
                  <a:lnTo>
                    <a:pt x="257" y="136"/>
                  </a:lnTo>
                  <a:lnTo>
                    <a:pt x="257" y="136"/>
                  </a:lnTo>
                  <a:lnTo>
                    <a:pt x="257" y="132"/>
                  </a:lnTo>
                  <a:lnTo>
                    <a:pt x="261" y="132"/>
                  </a:lnTo>
                  <a:lnTo>
                    <a:pt x="261" y="132"/>
                  </a:lnTo>
                  <a:lnTo>
                    <a:pt x="261" y="132"/>
                  </a:lnTo>
                  <a:lnTo>
                    <a:pt x="265" y="132"/>
                  </a:lnTo>
                  <a:lnTo>
                    <a:pt x="265" y="132"/>
                  </a:lnTo>
                  <a:lnTo>
                    <a:pt x="265" y="132"/>
                  </a:lnTo>
                  <a:lnTo>
                    <a:pt x="265" y="128"/>
                  </a:lnTo>
                  <a:lnTo>
                    <a:pt x="261" y="128"/>
                  </a:lnTo>
                  <a:lnTo>
                    <a:pt x="261" y="128"/>
                  </a:lnTo>
                  <a:lnTo>
                    <a:pt x="261" y="125"/>
                  </a:lnTo>
                  <a:lnTo>
                    <a:pt x="257" y="125"/>
                  </a:lnTo>
                  <a:lnTo>
                    <a:pt x="257" y="125"/>
                  </a:lnTo>
                  <a:lnTo>
                    <a:pt x="257" y="125"/>
                  </a:lnTo>
                  <a:lnTo>
                    <a:pt x="257" y="125"/>
                  </a:lnTo>
                  <a:lnTo>
                    <a:pt x="269" y="125"/>
                  </a:lnTo>
                  <a:lnTo>
                    <a:pt x="269" y="125"/>
                  </a:lnTo>
                  <a:lnTo>
                    <a:pt x="269" y="121"/>
                  </a:lnTo>
                  <a:lnTo>
                    <a:pt x="265" y="117"/>
                  </a:lnTo>
                  <a:lnTo>
                    <a:pt x="265" y="117"/>
                  </a:lnTo>
                  <a:lnTo>
                    <a:pt x="265" y="117"/>
                  </a:lnTo>
                  <a:lnTo>
                    <a:pt x="265" y="113"/>
                  </a:lnTo>
                  <a:lnTo>
                    <a:pt x="265" y="113"/>
                  </a:lnTo>
                  <a:lnTo>
                    <a:pt x="273" y="113"/>
                  </a:lnTo>
                  <a:lnTo>
                    <a:pt x="273" y="113"/>
                  </a:lnTo>
                  <a:lnTo>
                    <a:pt x="269" y="117"/>
                  </a:lnTo>
                  <a:lnTo>
                    <a:pt x="269" y="117"/>
                  </a:lnTo>
                  <a:lnTo>
                    <a:pt x="269" y="121"/>
                  </a:lnTo>
                  <a:lnTo>
                    <a:pt x="269" y="121"/>
                  </a:lnTo>
                  <a:lnTo>
                    <a:pt x="273" y="121"/>
                  </a:lnTo>
                  <a:lnTo>
                    <a:pt x="273" y="121"/>
                  </a:lnTo>
                  <a:lnTo>
                    <a:pt x="273" y="121"/>
                  </a:lnTo>
                  <a:lnTo>
                    <a:pt x="273" y="121"/>
                  </a:lnTo>
                  <a:lnTo>
                    <a:pt x="273" y="117"/>
                  </a:lnTo>
                  <a:lnTo>
                    <a:pt x="277" y="117"/>
                  </a:lnTo>
                  <a:lnTo>
                    <a:pt x="281" y="117"/>
                  </a:lnTo>
                  <a:lnTo>
                    <a:pt x="281" y="113"/>
                  </a:lnTo>
                  <a:lnTo>
                    <a:pt x="265" y="109"/>
                  </a:lnTo>
                  <a:lnTo>
                    <a:pt x="265" y="109"/>
                  </a:lnTo>
                  <a:lnTo>
                    <a:pt x="265" y="109"/>
                  </a:lnTo>
                  <a:lnTo>
                    <a:pt x="265" y="109"/>
                  </a:lnTo>
                  <a:lnTo>
                    <a:pt x="269" y="109"/>
                  </a:lnTo>
                  <a:lnTo>
                    <a:pt x="273" y="109"/>
                  </a:lnTo>
                  <a:lnTo>
                    <a:pt x="277" y="109"/>
                  </a:lnTo>
                  <a:lnTo>
                    <a:pt x="273" y="105"/>
                  </a:lnTo>
                  <a:lnTo>
                    <a:pt x="273" y="105"/>
                  </a:lnTo>
                  <a:lnTo>
                    <a:pt x="277" y="105"/>
                  </a:lnTo>
                  <a:lnTo>
                    <a:pt x="277" y="105"/>
                  </a:lnTo>
                  <a:lnTo>
                    <a:pt x="281" y="105"/>
                  </a:lnTo>
                  <a:lnTo>
                    <a:pt x="281" y="105"/>
                  </a:lnTo>
                  <a:lnTo>
                    <a:pt x="281" y="109"/>
                  </a:lnTo>
                  <a:lnTo>
                    <a:pt x="281" y="109"/>
                  </a:lnTo>
                  <a:lnTo>
                    <a:pt x="285" y="113"/>
                  </a:lnTo>
                  <a:lnTo>
                    <a:pt x="285" y="113"/>
                  </a:lnTo>
                  <a:lnTo>
                    <a:pt x="285" y="113"/>
                  </a:lnTo>
                  <a:lnTo>
                    <a:pt x="289" y="113"/>
                  </a:lnTo>
                  <a:lnTo>
                    <a:pt x="289" y="117"/>
                  </a:lnTo>
                  <a:lnTo>
                    <a:pt x="289" y="117"/>
                  </a:lnTo>
                  <a:lnTo>
                    <a:pt x="293" y="117"/>
                  </a:lnTo>
                  <a:lnTo>
                    <a:pt x="293" y="113"/>
                  </a:lnTo>
                  <a:lnTo>
                    <a:pt x="293" y="113"/>
                  </a:lnTo>
                  <a:lnTo>
                    <a:pt x="293" y="113"/>
                  </a:lnTo>
                  <a:lnTo>
                    <a:pt x="293" y="109"/>
                  </a:lnTo>
                  <a:lnTo>
                    <a:pt x="293" y="109"/>
                  </a:lnTo>
                  <a:lnTo>
                    <a:pt x="293" y="109"/>
                  </a:lnTo>
                  <a:lnTo>
                    <a:pt x="293" y="109"/>
                  </a:lnTo>
                  <a:lnTo>
                    <a:pt x="293" y="109"/>
                  </a:lnTo>
                  <a:lnTo>
                    <a:pt x="289" y="109"/>
                  </a:lnTo>
                  <a:lnTo>
                    <a:pt x="289" y="105"/>
                  </a:lnTo>
                  <a:lnTo>
                    <a:pt x="289" y="101"/>
                  </a:lnTo>
                  <a:lnTo>
                    <a:pt x="293" y="105"/>
                  </a:lnTo>
                  <a:lnTo>
                    <a:pt x="293" y="105"/>
                  </a:lnTo>
                  <a:lnTo>
                    <a:pt x="293" y="101"/>
                  </a:lnTo>
                  <a:lnTo>
                    <a:pt x="293" y="101"/>
                  </a:lnTo>
                  <a:lnTo>
                    <a:pt x="293" y="101"/>
                  </a:lnTo>
                  <a:lnTo>
                    <a:pt x="293" y="97"/>
                  </a:lnTo>
                  <a:lnTo>
                    <a:pt x="293" y="97"/>
                  </a:lnTo>
                  <a:lnTo>
                    <a:pt x="293" y="93"/>
                  </a:lnTo>
                  <a:lnTo>
                    <a:pt x="293" y="93"/>
                  </a:lnTo>
                  <a:lnTo>
                    <a:pt x="293" y="93"/>
                  </a:lnTo>
                  <a:lnTo>
                    <a:pt x="297" y="89"/>
                  </a:lnTo>
                  <a:lnTo>
                    <a:pt x="297" y="86"/>
                  </a:lnTo>
                  <a:lnTo>
                    <a:pt x="297" y="89"/>
                  </a:lnTo>
                  <a:lnTo>
                    <a:pt x="300" y="89"/>
                  </a:lnTo>
                  <a:lnTo>
                    <a:pt x="300" y="89"/>
                  </a:lnTo>
                  <a:lnTo>
                    <a:pt x="300" y="86"/>
                  </a:lnTo>
                  <a:lnTo>
                    <a:pt x="297" y="82"/>
                  </a:lnTo>
                  <a:lnTo>
                    <a:pt x="297" y="82"/>
                  </a:lnTo>
                  <a:lnTo>
                    <a:pt x="297" y="78"/>
                  </a:lnTo>
                  <a:lnTo>
                    <a:pt x="297" y="74"/>
                  </a:lnTo>
                  <a:lnTo>
                    <a:pt x="297" y="70"/>
                  </a:lnTo>
                  <a:lnTo>
                    <a:pt x="293" y="66"/>
                  </a:lnTo>
                  <a:lnTo>
                    <a:pt x="297" y="66"/>
                  </a:lnTo>
                  <a:lnTo>
                    <a:pt x="297" y="66"/>
                  </a:lnTo>
                  <a:lnTo>
                    <a:pt x="297" y="66"/>
                  </a:lnTo>
                  <a:lnTo>
                    <a:pt x="297" y="66"/>
                  </a:lnTo>
                  <a:lnTo>
                    <a:pt x="281" y="47"/>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1" name="Freeform 22"/>
            <p:cNvSpPr>
              <a:spLocks noEditPoints="1"/>
            </p:cNvSpPr>
            <p:nvPr/>
          </p:nvSpPr>
          <p:spPr bwMode="auto">
            <a:xfrm>
              <a:off x="1920875" y="1898650"/>
              <a:ext cx="900112" cy="631825"/>
            </a:xfrm>
            <a:custGeom>
              <a:avLst/>
              <a:gdLst>
                <a:gd name="T0" fmla="*/ 559 w 567"/>
                <a:gd name="T1" fmla="*/ 320 h 398"/>
                <a:gd name="T2" fmla="*/ 559 w 567"/>
                <a:gd name="T3" fmla="*/ 328 h 398"/>
                <a:gd name="T4" fmla="*/ 559 w 567"/>
                <a:gd name="T5" fmla="*/ 339 h 398"/>
                <a:gd name="T6" fmla="*/ 391 w 567"/>
                <a:gd name="T7" fmla="*/ 117 h 398"/>
                <a:gd name="T8" fmla="*/ 375 w 567"/>
                <a:gd name="T9" fmla="*/ 125 h 398"/>
                <a:gd name="T10" fmla="*/ 360 w 567"/>
                <a:gd name="T11" fmla="*/ 113 h 398"/>
                <a:gd name="T12" fmla="*/ 313 w 567"/>
                <a:gd name="T13" fmla="*/ 97 h 398"/>
                <a:gd name="T14" fmla="*/ 243 w 567"/>
                <a:gd name="T15" fmla="*/ 78 h 398"/>
                <a:gd name="T16" fmla="*/ 59 w 567"/>
                <a:gd name="T17" fmla="*/ 11 h 398"/>
                <a:gd name="T18" fmla="*/ 32 w 567"/>
                <a:gd name="T19" fmla="*/ 168 h 398"/>
                <a:gd name="T20" fmla="*/ 63 w 567"/>
                <a:gd name="T21" fmla="*/ 226 h 398"/>
                <a:gd name="T22" fmla="*/ 90 w 567"/>
                <a:gd name="T23" fmla="*/ 246 h 398"/>
                <a:gd name="T24" fmla="*/ 110 w 567"/>
                <a:gd name="T25" fmla="*/ 261 h 398"/>
                <a:gd name="T26" fmla="*/ 118 w 567"/>
                <a:gd name="T27" fmla="*/ 273 h 398"/>
                <a:gd name="T28" fmla="*/ 145 w 567"/>
                <a:gd name="T29" fmla="*/ 296 h 398"/>
                <a:gd name="T30" fmla="*/ 157 w 567"/>
                <a:gd name="T31" fmla="*/ 296 h 398"/>
                <a:gd name="T32" fmla="*/ 200 w 567"/>
                <a:gd name="T33" fmla="*/ 320 h 398"/>
                <a:gd name="T34" fmla="*/ 372 w 567"/>
                <a:gd name="T35" fmla="*/ 335 h 398"/>
                <a:gd name="T36" fmla="*/ 387 w 567"/>
                <a:gd name="T37" fmla="*/ 347 h 398"/>
                <a:gd name="T38" fmla="*/ 415 w 567"/>
                <a:gd name="T39" fmla="*/ 351 h 398"/>
                <a:gd name="T40" fmla="*/ 458 w 567"/>
                <a:gd name="T41" fmla="*/ 394 h 398"/>
                <a:gd name="T42" fmla="*/ 473 w 567"/>
                <a:gd name="T43" fmla="*/ 398 h 398"/>
                <a:gd name="T44" fmla="*/ 469 w 567"/>
                <a:gd name="T45" fmla="*/ 386 h 398"/>
                <a:gd name="T46" fmla="*/ 469 w 567"/>
                <a:gd name="T47" fmla="*/ 378 h 398"/>
                <a:gd name="T48" fmla="*/ 481 w 567"/>
                <a:gd name="T49" fmla="*/ 390 h 398"/>
                <a:gd name="T50" fmla="*/ 485 w 567"/>
                <a:gd name="T51" fmla="*/ 378 h 398"/>
                <a:gd name="T52" fmla="*/ 501 w 567"/>
                <a:gd name="T53" fmla="*/ 359 h 398"/>
                <a:gd name="T54" fmla="*/ 504 w 567"/>
                <a:gd name="T55" fmla="*/ 351 h 398"/>
                <a:gd name="T56" fmla="*/ 512 w 567"/>
                <a:gd name="T57" fmla="*/ 335 h 398"/>
                <a:gd name="T58" fmla="*/ 516 w 567"/>
                <a:gd name="T59" fmla="*/ 332 h 398"/>
                <a:gd name="T60" fmla="*/ 524 w 567"/>
                <a:gd name="T61" fmla="*/ 339 h 398"/>
                <a:gd name="T62" fmla="*/ 524 w 567"/>
                <a:gd name="T63" fmla="*/ 328 h 398"/>
                <a:gd name="T64" fmla="*/ 532 w 567"/>
                <a:gd name="T65" fmla="*/ 320 h 398"/>
                <a:gd name="T66" fmla="*/ 536 w 567"/>
                <a:gd name="T67" fmla="*/ 312 h 398"/>
                <a:gd name="T68" fmla="*/ 544 w 567"/>
                <a:gd name="T69" fmla="*/ 289 h 398"/>
                <a:gd name="T70" fmla="*/ 544 w 567"/>
                <a:gd name="T71" fmla="*/ 277 h 398"/>
                <a:gd name="T72" fmla="*/ 540 w 567"/>
                <a:gd name="T73" fmla="*/ 261 h 398"/>
                <a:gd name="T74" fmla="*/ 551 w 567"/>
                <a:gd name="T75" fmla="*/ 226 h 398"/>
                <a:gd name="T76" fmla="*/ 555 w 567"/>
                <a:gd name="T77" fmla="*/ 222 h 398"/>
                <a:gd name="T78" fmla="*/ 563 w 567"/>
                <a:gd name="T79" fmla="*/ 207 h 398"/>
                <a:gd name="T80" fmla="*/ 563 w 567"/>
                <a:gd name="T81" fmla="*/ 195 h 398"/>
                <a:gd name="T82" fmla="*/ 555 w 567"/>
                <a:gd name="T83" fmla="*/ 195 h 398"/>
                <a:gd name="T84" fmla="*/ 547 w 567"/>
                <a:gd name="T85" fmla="*/ 191 h 398"/>
                <a:gd name="T86" fmla="*/ 551 w 567"/>
                <a:gd name="T87" fmla="*/ 183 h 398"/>
                <a:gd name="T88" fmla="*/ 551 w 567"/>
                <a:gd name="T89" fmla="*/ 183 h 398"/>
                <a:gd name="T90" fmla="*/ 540 w 567"/>
                <a:gd name="T91" fmla="*/ 179 h 398"/>
                <a:gd name="T92" fmla="*/ 540 w 567"/>
                <a:gd name="T93" fmla="*/ 179 h 398"/>
                <a:gd name="T94" fmla="*/ 528 w 567"/>
                <a:gd name="T95" fmla="*/ 171 h 398"/>
                <a:gd name="T96" fmla="*/ 524 w 567"/>
                <a:gd name="T97" fmla="*/ 168 h 398"/>
                <a:gd name="T98" fmla="*/ 532 w 567"/>
                <a:gd name="T99" fmla="*/ 164 h 398"/>
                <a:gd name="T100" fmla="*/ 516 w 567"/>
                <a:gd name="T101" fmla="*/ 156 h 398"/>
                <a:gd name="T102" fmla="*/ 504 w 567"/>
                <a:gd name="T103" fmla="*/ 144 h 398"/>
                <a:gd name="T104" fmla="*/ 512 w 567"/>
                <a:gd name="T105" fmla="*/ 144 h 398"/>
                <a:gd name="T106" fmla="*/ 512 w 567"/>
                <a:gd name="T107" fmla="*/ 129 h 398"/>
                <a:gd name="T108" fmla="*/ 520 w 567"/>
                <a:gd name="T109" fmla="*/ 113 h 398"/>
                <a:gd name="T110" fmla="*/ 524 w 567"/>
                <a:gd name="T111" fmla="*/ 105 h 398"/>
                <a:gd name="T112" fmla="*/ 555 w 567"/>
                <a:gd name="T113" fmla="*/ 32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7" h="398">
                  <a:moveTo>
                    <a:pt x="555" y="320"/>
                  </a:moveTo>
                  <a:lnTo>
                    <a:pt x="555" y="320"/>
                  </a:lnTo>
                  <a:lnTo>
                    <a:pt x="555" y="316"/>
                  </a:lnTo>
                  <a:lnTo>
                    <a:pt x="559" y="316"/>
                  </a:lnTo>
                  <a:lnTo>
                    <a:pt x="559" y="316"/>
                  </a:lnTo>
                  <a:lnTo>
                    <a:pt x="559" y="316"/>
                  </a:lnTo>
                  <a:lnTo>
                    <a:pt x="559" y="316"/>
                  </a:lnTo>
                  <a:lnTo>
                    <a:pt x="559" y="316"/>
                  </a:lnTo>
                  <a:lnTo>
                    <a:pt x="559" y="316"/>
                  </a:lnTo>
                  <a:lnTo>
                    <a:pt x="559" y="320"/>
                  </a:lnTo>
                  <a:lnTo>
                    <a:pt x="559" y="320"/>
                  </a:lnTo>
                  <a:lnTo>
                    <a:pt x="559" y="320"/>
                  </a:lnTo>
                  <a:lnTo>
                    <a:pt x="559" y="320"/>
                  </a:lnTo>
                  <a:lnTo>
                    <a:pt x="559" y="324"/>
                  </a:lnTo>
                  <a:lnTo>
                    <a:pt x="559" y="324"/>
                  </a:lnTo>
                  <a:lnTo>
                    <a:pt x="559" y="328"/>
                  </a:lnTo>
                  <a:lnTo>
                    <a:pt x="559" y="328"/>
                  </a:lnTo>
                  <a:lnTo>
                    <a:pt x="559" y="328"/>
                  </a:lnTo>
                  <a:lnTo>
                    <a:pt x="559" y="328"/>
                  </a:lnTo>
                  <a:lnTo>
                    <a:pt x="559" y="328"/>
                  </a:lnTo>
                  <a:lnTo>
                    <a:pt x="559" y="332"/>
                  </a:lnTo>
                  <a:lnTo>
                    <a:pt x="555" y="328"/>
                  </a:lnTo>
                  <a:lnTo>
                    <a:pt x="555" y="320"/>
                  </a:lnTo>
                  <a:lnTo>
                    <a:pt x="555" y="320"/>
                  </a:lnTo>
                  <a:lnTo>
                    <a:pt x="555" y="320"/>
                  </a:lnTo>
                  <a:lnTo>
                    <a:pt x="555" y="320"/>
                  </a:lnTo>
                  <a:moveTo>
                    <a:pt x="559" y="335"/>
                  </a:moveTo>
                  <a:lnTo>
                    <a:pt x="559" y="335"/>
                  </a:lnTo>
                  <a:lnTo>
                    <a:pt x="559" y="335"/>
                  </a:lnTo>
                  <a:lnTo>
                    <a:pt x="559" y="339"/>
                  </a:lnTo>
                  <a:lnTo>
                    <a:pt x="555" y="339"/>
                  </a:lnTo>
                  <a:lnTo>
                    <a:pt x="555" y="335"/>
                  </a:lnTo>
                  <a:lnTo>
                    <a:pt x="559" y="332"/>
                  </a:lnTo>
                  <a:lnTo>
                    <a:pt x="559" y="332"/>
                  </a:lnTo>
                  <a:lnTo>
                    <a:pt x="559" y="332"/>
                  </a:lnTo>
                  <a:lnTo>
                    <a:pt x="559" y="335"/>
                  </a:lnTo>
                  <a:moveTo>
                    <a:pt x="418" y="93"/>
                  </a:moveTo>
                  <a:lnTo>
                    <a:pt x="418" y="93"/>
                  </a:lnTo>
                  <a:lnTo>
                    <a:pt x="391" y="109"/>
                  </a:lnTo>
                  <a:lnTo>
                    <a:pt x="391" y="117"/>
                  </a:lnTo>
                  <a:lnTo>
                    <a:pt x="383" y="125"/>
                  </a:lnTo>
                  <a:lnTo>
                    <a:pt x="379" y="125"/>
                  </a:lnTo>
                  <a:lnTo>
                    <a:pt x="379" y="129"/>
                  </a:lnTo>
                  <a:lnTo>
                    <a:pt x="375" y="129"/>
                  </a:lnTo>
                  <a:lnTo>
                    <a:pt x="375" y="125"/>
                  </a:lnTo>
                  <a:lnTo>
                    <a:pt x="375" y="125"/>
                  </a:lnTo>
                  <a:lnTo>
                    <a:pt x="375" y="125"/>
                  </a:lnTo>
                  <a:lnTo>
                    <a:pt x="375" y="125"/>
                  </a:lnTo>
                  <a:lnTo>
                    <a:pt x="375" y="125"/>
                  </a:lnTo>
                  <a:lnTo>
                    <a:pt x="375" y="125"/>
                  </a:lnTo>
                  <a:lnTo>
                    <a:pt x="375" y="125"/>
                  </a:lnTo>
                  <a:lnTo>
                    <a:pt x="372" y="125"/>
                  </a:lnTo>
                  <a:lnTo>
                    <a:pt x="372" y="125"/>
                  </a:lnTo>
                  <a:lnTo>
                    <a:pt x="372" y="125"/>
                  </a:lnTo>
                  <a:lnTo>
                    <a:pt x="368" y="121"/>
                  </a:lnTo>
                  <a:lnTo>
                    <a:pt x="368" y="121"/>
                  </a:lnTo>
                  <a:lnTo>
                    <a:pt x="364" y="121"/>
                  </a:lnTo>
                  <a:lnTo>
                    <a:pt x="364" y="121"/>
                  </a:lnTo>
                  <a:lnTo>
                    <a:pt x="360" y="117"/>
                  </a:lnTo>
                  <a:lnTo>
                    <a:pt x="360" y="113"/>
                  </a:lnTo>
                  <a:lnTo>
                    <a:pt x="356" y="113"/>
                  </a:lnTo>
                  <a:lnTo>
                    <a:pt x="352" y="109"/>
                  </a:lnTo>
                  <a:lnTo>
                    <a:pt x="344" y="109"/>
                  </a:lnTo>
                  <a:lnTo>
                    <a:pt x="340" y="105"/>
                  </a:lnTo>
                  <a:lnTo>
                    <a:pt x="325" y="105"/>
                  </a:lnTo>
                  <a:lnTo>
                    <a:pt x="321" y="101"/>
                  </a:lnTo>
                  <a:lnTo>
                    <a:pt x="321" y="101"/>
                  </a:lnTo>
                  <a:lnTo>
                    <a:pt x="317" y="97"/>
                  </a:lnTo>
                  <a:lnTo>
                    <a:pt x="317" y="97"/>
                  </a:lnTo>
                  <a:lnTo>
                    <a:pt x="313" y="97"/>
                  </a:lnTo>
                  <a:lnTo>
                    <a:pt x="305" y="97"/>
                  </a:lnTo>
                  <a:lnTo>
                    <a:pt x="301" y="97"/>
                  </a:lnTo>
                  <a:lnTo>
                    <a:pt x="297" y="93"/>
                  </a:lnTo>
                  <a:lnTo>
                    <a:pt x="290" y="93"/>
                  </a:lnTo>
                  <a:lnTo>
                    <a:pt x="286" y="89"/>
                  </a:lnTo>
                  <a:lnTo>
                    <a:pt x="278" y="89"/>
                  </a:lnTo>
                  <a:lnTo>
                    <a:pt x="274" y="86"/>
                  </a:lnTo>
                  <a:lnTo>
                    <a:pt x="274" y="82"/>
                  </a:lnTo>
                  <a:lnTo>
                    <a:pt x="270" y="82"/>
                  </a:lnTo>
                  <a:lnTo>
                    <a:pt x="243" y="78"/>
                  </a:lnTo>
                  <a:lnTo>
                    <a:pt x="215" y="66"/>
                  </a:lnTo>
                  <a:lnTo>
                    <a:pt x="164" y="35"/>
                  </a:lnTo>
                  <a:lnTo>
                    <a:pt x="137" y="31"/>
                  </a:lnTo>
                  <a:lnTo>
                    <a:pt x="82" y="7"/>
                  </a:lnTo>
                  <a:lnTo>
                    <a:pt x="55" y="0"/>
                  </a:lnTo>
                  <a:lnTo>
                    <a:pt x="55" y="0"/>
                  </a:lnTo>
                  <a:lnTo>
                    <a:pt x="55" y="4"/>
                  </a:lnTo>
                  <a:lnTo>
                    <a:pt x="59" y="7"/>
                  </a:lnTo>
                  <a:lnTo>
                    <a:pt x="59" y="11"/>
                  </a:lnTo>
                  <a:lnTo>
                    <a:pt x="59" y="11"/>
                  </a:lnTo>
                  <a:lnTo>
                    <a:pt x="35" y="39"/>
                  </a:lnTo>
                  <a:lnTo>
                    <a:pt x="0" y="47"/>
                  </a:lnTo>
                  <a:lnTo>
                    <a:pt x="20" y="89"/>
                  </a:lnTo>
                  <a:lnTo>
                    <a:pt x="24" y="97"/>
                  </a:lnTo>
                  <a:lnTo>
                    <a:pt x="24" y="101"/>
                  </a:lnTo>
                  <a:lnTo>
                    <a:pt x="20" y="113"/>
                  </a:lnTo>
                  <a:lnTo>
                    <a:pt x="20" y="113"/>
                  </a:lnTo>
                  <a:lnTo>
                    <a:pt x="24" y="152"/>
                  </a:lnTo>
                  <a:lnTo>
                    <a:pt x="28" y="160"/>
                  </a:lnTo>
                  <a:lnTo>
                    <a:pt x="32" y="168"/>
                  </a:lnTo>
                  <a:lnTo>
                    <a:pt x="32" y="175"/>
                  </a:lnTo>
                  <a:lnTo>
                    <a:pt x="32" y="179"/>
                  </a:lnTo>
                  <a:lnTo>
                    <a:pt x="28" y="187"/>
                  </a:lnTo>
                  <a:lnTo>
                    <a:pt x="24" y="191"/>
                  </a:lnTo>
                  <a:lnTo>
                    <a:pt x="24" y="195"/>
                  </a:lnTo>
                  <a:lnTo>
                    <a:pt x="28" y="207"/>
                  </a:lnTo>
                  <a:lnTo>
                    <a:pt x="28" y="211"/>
                  </a:lnTo>
                  <a:lnTo>
                    <a:pt x="28" y="211"/>
                  </a:lnTo>
                  <a:lnTo>
                    <a:pt x="59" y="222"/>
                  </a:lnTo>
                  <a:lnTo>
                    <a:pt x="63" y="226"/>
                  </a:lnTo>
                  <a:lnTo>
                    <a:pt x="63" y="230"/>
                  </a:lnTo>
                  <a:lnTo>
                    <a:pt x="67" y="230"/>
                  </a:lnTo>
                  <a:lnTo>
                    <a:pt x="67" y="230"/>
                  </a:lnTo>
                  <a:lnTo>
                    <a:pt x="75" y="242"/>
                  </a:lnTo>
                  <a:lnTo>
                    <a:pt x="75" y="242"/>
                  </a:lnTo>
                  <a:lnTo>
                    <a:pt x="78" y="242"/>
                  </a:lnTo>
                  <a:lnTo>
                    <a:pt x="82" y="242"/>
                  </a:lnTo>
                  <a:lnTo>
                    <a:pt x="86" y="242"/>
                  </a:lnTo>
                  <a:lnTo>
                    <a:pt x="86" y="242"/>
                  </a:lnTo>
                  <a:lnTo>
                    <a:pt x="90" y="246"/>
                  </a:lnTo>
                  <a:lnTo>
                    <a:pt x="90" y="250"/>
                  </a:lnTo>
                  <a:lnTo>
                    <a:pt x="94" y="253"/>
                  </a:lnTo>
                  <a:lnTo>
                    <a:pt x="94" y="253"/>
                  </a:lnTo>
                  <a:lnTo>
                    <a:pt x="94" y="257"/>
                  </a:lnTo>
                  <a:lnTo>
                    <a:pt x="98" y="257"/>
                  </a:lnTo>
                  <a:lnTo>
                    <a:pt x="102" y="257"/>
                  </a:lnTo>
                  <a:lnTo>
                    <a:pt x="102" y="257"/>
                  </a:lnTo>
                  <a:lnTo>
                    <a:pt x="106" y="257"/>
                  </a:lnTo>
                  <a:lnTo>
                    <a:pt x="110" y="261"/>
                  </a:lnTo>
                  <a:lnTo>
                    <a:pt x="110" y="261"/>
                  </a:lnTo>
                  <a:lnTo>
                    <a:pt x="110" y="261"/>
                  </a:lnTo>
                  <a:lnTo>
                    <a:pt x="114" y="265"/>
                  </a:lnTo>
                  <a:lnTo>
                    <a:pt x="118" y="265"/>
                  </a:lnTo>
                  <a:lnTo>
                    <a:pt x="118" y="265"/>
                  </a:lnTo>
                  <a:lnTo>
                    <a:pt x="118" y="265"/>
                  </a:lnTo>
                  <a:lnTo>
                    <a:pt x="118" y="269"/>
                  </a:lnTo>
                  <a:lnTo>
                    <a:pt x="114" y="269"/>
                  </a:lnTo>
                  <a:lnTo>
                    <a:pt x="114" y="273"/>
                  </a:lnTo>
                  <a:lnTo>
                    <a:pt x="114" y="273"/>
                  </a:lnTo>
                  <a:lnTo>
                    <a:pt x="118" y="273"/>
                  </a:lnTo>
                  <a:lnTo>
                    <a:pt x="118" y="273"/>
                  </a:lnTo>
                  <a:lnTo>
                    <a:pt x="121" y="277"/>
                  </a:lnTo>
                  <a:lnTo>
                    <a:pt x="133" y="285"/>
                  </a:lnTo>
                  <a:lnTo>
                    <a:pt x="137" y="285"/>
                  </a:lnTo>
                  <a:lnTo>
                    <a:pt x="137" y="289"/>
                  </a:lnTo>
                  <a:lnTo>
                    <a:pt x="141" y="289"/>
                  </a:lnTo>
                  <a:lnTo>
                    <a:pt x="141" y="289"/>
                  </a:lnTo>
                  <a:lnTo>
                    <a:pt x="141" y="293"/>
                  </a:lnTo>
                  <a:lnTo>
                    <a:pt x="141" y="296"/>
                  </a:lnTo>
                  <a:lnTo>
                    <a:pt x="145" y="296"/>
                  </a:lnTo>
                  <a:lnTo>
                    <a:pt x="145" y="296"/>
                  </a:lnTo>
                  <a:lnTo>
                    <a:pt x="145" y="293"/>
                  </a:lnTo>
                  <a:lnTo>
                    <a:pt x="145" y="289"/>
                  </a:lnTo>
                  <a:lnTo>
                    <a:pt x="145" y="289"/>
                  </a:lnTo>
                  <a:lnTo>
                    <a:pt x="145" y="285"/>
                  </a:lnTo>
                  <a:lnTo>
                    <a:pt x="149" y="285"/>
                  </a:lnTo>
                  <a:lnTo>
                    <a:pt x="149" y="285"/>
                  </a:lnTo>
                  <a:lnTo>
                    <a:pt x="153" y="289"/>
                  </a:lnTo>
                  <a:lnTo>
                    <a:pt x="153" y="293"/>
                  </a:lnTo>
                  <a:lnTo>
                    <a:pt x="157" y="296"/>
                  </a:lnTo>
                  <a:lnTo>
                    <a:pt x="157" y="300"/>
                  </a:lnTo>
                  <a:lnTo>
                    <a:pt x="176" y="308"/>
                  </a:lnTo>
                  <a:lnTo>
                    <a:pt x="180" y="312"/>
                  </a:lnTo>
                  <a:lnTo>
                    <a:pt x="184" y="316"/>
                  </a:lnTo>
                  <a:lnTo>
                    <a:pt x="184" y="320"/>
                  </a:lnTo>
                  <a:lnTo>
                    <a:pt x="188" y="320"/>
                  </a:lnTo>
                  <a:lnTo>
                    <a:pt x="192" y="320"/>
                  </a:lnTo>
                  <a:lnTo>
                    <a:pt x="192" y="316"/>
                  </a:lnTo>
                  <a:lnTo>
                    <a:pt x="196" y="320"/>
                  </a:lnTo>
                  <a:lnTo>
                    <a:pt x="200" y="320"/>
                  </a:lnTo>
                  <a:lnTo>
                    <a:pt x="247" y="351"/>
                  </a:lnTo>
                  <a:lnTo>
                    <a:pt x="247" y="351"/>
                  </a:lnTo>
                  <a:lnTo>
                    <a:pt x="258" y="355"/>
                  </a:lnTo>
                  <a:lnTo>
                    <a:pt x="321" y="355"/>
                  </a:lnTo>
                  <a:lnTo>
                    <a:pt x="364" y="328"/>
                  </a:lnTo>
                  <a:lnTo>
                    <a:pt x="368" y="328"/>
                  </a:lnTo>
                  <a:lnTo>
                    <a:pt x="372" y="328"/>
                  </a:lnTo>
                  <a:lnTo>
                    <a:pt x="372" y="332"/>
                  </a:lnTo>
                  <a:lnTo>
                    <a:pt x="372" y="332"/>
                  </a:lnTo>
                  <a:lnTo>
                    <a:pt x="372" y="335"/>
                  </a:lnTo>
                  <a:lnTo>
                    <a:pt x="372" y="335"/>
                  </a:lnTo>
                  <a:lnTo>
                    <a:pt x="372" y="335"/>
                  </a:lnTo>
                  <a:lnTo>
                    <a:pt x="372" y="335"/>
                  </a:lnTo>
                  <a:lnTo>
                    <a:pt x="372" y="335"/>
                  </a:lnTo>
                  <a:lnTo>
                    <a:pt x="375" y="343"/>
                  </a:lnTo>
                  <a:lnTo>
                    <a:pt x="379" y="347"/>
                  </a:lnTo>
                  <a:lnTo>
                    <a:pt x="379" y="347"/>
                  </a:lnTo>
                  <a:lnTo>
                    <a:pt x="379" y="347"/>
                  </a:lnTo>
                  <a:lnTo>
                    <a:pt x="387" y="347"/>
                  </a:lnTo>
                  <a:lnTo>
                    <a:pt x="387" y="347"/>
                  </a:lnTo>
                  <a:lnTo>
                    <a:pt x="391" y="347"/>
                  </a:lnTo>
                  <a:lnTo>
                    <a:pt x="395" y="347"/>
                  </a:lnTo>
                  <a:lnTo>
                    <a:pt x="399" y="347"/>
                  </a:lnTo>
                  <a:lnTo>
                    <a:pt x="403" y="347"/>
                  </a:lnTo>
                  <a:lnTo>
                    <a:pt x="403" y="351"/>
                  </a:lnTo>
                  <a:lnTo>
                    <a:pt x="407" y="351"/>
                  </a:lnTo>
                  <a:lnTo>
                    <a:pt x="407" y="351"/>
                  </a:lnTo>
                  <a:lnTo>
                    <a:pt x="411" y="351"/>
                  </a:lnTo>
                  <a:lnTo>
                    <a:pt x="411" y="351"/>
                  </a:lnTo>
                  <a:lnTo>
                    <a:pt x="415" y="351"/>
                  </a:lnTo>
                  <a:lnTo>
                    <a:pt x="415" y="351"/>
                  </a:lnTo>
                  <a:lnTo>
                    <a:pt x="418" y="355"/>
                  </a:lnTo>
                  <a:lnTo>
                    <a:pt x="418" y="355"/>
                  </a:lnTo>
                  <a:lnTo>
                    <a:pt x="418" y="355"/>
                  </a:lnTo>
                  <a:lnTo>
                    <a:pt x="418" y="359"/>
                  </a:lnTo>
                  <a:lnTo>
                    <a:pt x="422" y="359"/>
                  </a:lnTo>
                  <a:lnTo>
                    <a:pt x="426" y="359"/>
                  </a:lnTo>
                  <a:lnTo>
                    <a:pt x="430" y="363"/>
                  </a:lnTo>
                  <a:lnTo>
                    <a:pt x="442" y="375"/>
                  </a:lnTo>
                  <a:lnTo>
                    <a:pt x="458" y="394"/>
                  </a:lnTo>
                  <a:lnTo>
                    <a:pt x="458" y="394"/>
                  </a:lnTo>
                  <a:lnTo>
                    <a:pt x="458" y="398"/>
                  </a:lnTo>
                  <a:lnTo>
                    <a:pt x="461" y="398"/>
                  </a:lnTo>
                  <a:lnTo>
                    <a:pt x="461" y="398"/>
                  </a:lnTo>
                  <a:lnTo>
                    <a:pt x="458" y="390"/>
                  </a:lnTo>
                  <a:lnTo>
                    <a:pt x="458" y="390"/>
                  </a:lnTo>
                  <a:lnTo>
                    <a:pt x="461" y="390"/>
                  </a:lnTo>
                  <a:lnTo>
                    <a:pt x="469" y="398"/>
                  </a:lnTo>
                  <a:lnTo>
                    <a:pt x="473" y="398"/>
                  </a:lnTo>
                  <a:lnTo>
                    <a:pt x="473" y="398"/>
                  </a:lnTo>
                  <a:lnTo>
                    <a:pt x="473" y="398"/>
                  </a:lnTo>
                  <a:lnTo>
                    <a:pt x="473" y="398"/>
                  </a:lnTo>
                  <a:lnTo>
                    <a:pt x="473" y="394"/>
                  </a:lnTo>
                  <a:lnTo>
                    <a:pt x="469" y="390"/>
                  </a:lnTo>
                  <a:lnTo>
                    <a:pt x="469" y="390"/>
                  </a:lnTo>
                  <a:lnTo>
                    <a:pt x="469" y="390"/>
                  </a:lnTo>
                  <a:lnTo>
                    <a:pt x="469" y="390"/>
                  </a:lnTo>
                  <a:lnTo>
                    <a:pt x="469" y="390"/>
                  </a:lnTo>
                  <a:lnTo>
                    <a:pt x="473" y="386"/>
                  </a:lnTo>
                  <a:lnTo>
                    <a:pt x="469" y="386"/>
                  </a:lnTo>
                  <a:lnTo>
                    <a:pt x="465" y="386"/>
                  </a:lnTo>
                  <a:lnTo>
                    <a:pt x="465" y="386"/>
                  </a:lnTo>
                  <a:lnTo>
                    <a:pt x="465" y="378"/>
                  </a:lnTo>
                  <a:lnTo>
                    <a:pt x="461" y="378"/>
                  </a:lnTo>
                  <a:lnTo>
                    <a:pt x="461" y="378"/>
                  </a:lnTo>
                  <a:lnTo>
                    <a:pt x="461" y="378"/>
                  </a:lnTo>
                  <a:lnTo>
                    <a:pt x="461" y="378"/>
                  </a:lnTo>
                  <a:lnTo>
                    <a:pt x="465" y="375"/>
                  </a:lnTo>
                  <a:lnTo>
                    <a:pt x="465" y="378"/>
                  </a:lnTo>
                  <a:lnTo>
                    <a:pt x="469" y="378"/>
                  </a:lnTo>
                  <a:lnTo>
                    <a:pt x="469" y="378"/>
                  </a:lnTo>
                  <a:lnTo>
                    <a:pt x="473" y="378"/>
                  </a:lnTo>
                  <a:lnTo>
                    <a:pt x="477" y="382"/>
                  </a:lnTo>
                  <a:lnTo>
                    <a:pt x="477" y="382"/>
                  </a:lnTo>
                  <a:lnTo>
                    <a:pt x="477" y="382"/>
                  </a:lnTo>
                  <a:lnTo>
                    <a:pt x="477" y="386"/>
                  </a:lnTo>
                  <a:lnTo>
                    <a:pt x="477" y="386"/>
                  </a:lnTo>
                  <a:lnTo>
                    <a:pt x="481" y="386"/>
                  </a:lnTo>
                  <a:lnTo>
                    <a:pt x="481" y="386"/>
                  </a:lnTo>
                  <a:lnTo>
                    <a:pt x="481" y="390"/>
                  </a:lnTo>
                  <a:lnTo>
                    <a:pt x="481" y="390"/>
                  </a:lnTo>
                  <a:lnTo>
                    <a:pt x="485" y="394"/>
                  </a:lnTo>
                  <a:lnTo>
                    <a:pt x="489" y="390"/>
                  </a:lnTo>
                  <a:lnTo>
                    <a:pt x="489" y="390"/>
                  </a:lnTo>
                  <a:lnTo>
                    <a:pt x="489" y="390"/>
                  </a:lnTo>
                  <a:lnTo>
                    <a:pt x="489" y="386"/>
                  </a:lnTo>
                  <a:lnTo>
                    <a:pt x="489" y="386"/>
                  </a:lnTo>
                  <a:lnTo>
                    <a:pt x="489" y="386"/>
                  </a:lnTo>
                  <a:lnTo>
                    <a:pt x="489" y="382"/>
                  </a:lnTo>
                  <a:lnTo>
                    <a:pt x="485" y="378"/>
                  </a:lnTo>
                  <a:lnTo>
                    <a:pt x="485" y="378"/>
                  </a:lnTo>
                  <a:lnTo>
                    <a:pt x="489" y="375"/>
                  </a:lnTo>
                  <a:lnTo>
                    <a:pt x="489" y="371"/>
                  </a:lnTo>
                  <a:lnTo>
                    <a:pt x="493" y="367"/>
                  </a:lnTo>
                  <a:lnTo>
                    <a:pt x="493" y="363"/>
                  </a:lnTo>
                  <a:lnTo>
                    <a:pt x="493" y="363"/>
                  </a:lnTo>
                  <a:lnTo>
                    <a:pt x="493" y="359"/>
                  </a:lnTo>
                  <a:lnTo>
                    <a:pt x="493" y="359"/>
                  </a:lnTo>
                  <a:lnTo>
                    <a:pt x="497" y="359"/>
                  </a:lnTo>
                  <a:lnTo>
                    <a:pt x="501" y="359"/>
                  </a:lnTo>
                  <a:lnTo>
                    <a:pt x="501" y="355"/>
                  </a:lnTo>
                  <a:lnTo>
                    <a:pt x="501" y="355"/>
                  </a:lnTo>
                  <a:lnTo>
                    <a:pt x="501" y="351"/>
                  </a:lnTo>
                  <a:lnTo>
                    <a:pt x="501" y="351"/>
                  </a:lnTo>
                  <a:lnTo>
                    <a:pt x="501" y="351"/>
                  </a:lnTo>
                  <a:lnTo>
                    <a:pt x="501" y="347"/>
                  </a:lnTo>
                  <a:lnTo>
                    <a:pt x="504" y="347"/>
                  </a:lnTo>
                  <a:lnTo>
                    <a:pt x="504" y="347"/>
                  </a:lnTo>
                  <a:lnTo>
                    <a:pt x="504" y="351"/>
                  </a:lnTo>
                  <a:lnTo>
                    <a:pt x="504" y="351"/>
                  </a:lnTo>
                  <a:lnTo>
                    <a:pt x="504" y="351"/>
                  </a:lnTo>
                  <a:lnTo>
                    <a:pt x="508" y="351"/>
                  </a:lnTo>
                  <a:lnTo>
                    <a:pt x="508" y="351"/>
                  </a:lnTo>
                  <a:lnTo>
                    <a:pt x="508" y="351"/>
                  </a:lnTo>
                  <a:lnTo>
                    <a:pt x="512" y="347"/>
                  </a:lnTo>
                  <a:lnTo>
                    <a:pt x="516" y="347"/>
                  </a:lnTo>
                  <a:lnTo>
                    <a:pt x="512" y="343"/>
                  </a:lnTo>
                  <a:lnTo>
                    <a:pt x="512" y="339"/>
                  </a:lnTo>
                  <a:lnTo>
                    <a:pt x="512" y="335"/>
                  </a:lnTo>
                  <a:lnTo>
                    <a:pt x="512" y="335"/>
                  </a:lnTo>
                  <a:lnTo>
                    <a:pt x="512" y="335"/>
                  </a:lnTo>
                  <a:lnTo>
                    <a:pt x="516" y="339"/>
                  </a:lnTo>
                  <a:lnTo>
                    <a:pt x="516" y="339"/>
                  </a:lnTo>
                  <a:lnTo>
                    <a:pt x="516" y="343"/>
                  </a:lnTo>
                  <a:lnTo>
                    <a:pt x="516" y="343"/>
                  </a:lnTo>
                  <a:lnTo>
                    <a:pt x="516" y="347"/>
                  </a:lnTo>
                  <a:lnTo>
                    <a:pt x="520" y="347"/>
                  </a:lnTo>
                  <a:lnTo>
                    <a:pt x="520" y="347"/>
                  </a:lnTo>
                  <a:lnTo>
                    <a:pt x="520" y="343"/>
                  </a:lnTo>
                  <a:lnTo>
                    <a:pt x="516" y="332"/>
                  </a:lnTo>
                  <a:lnTo>
                    <a:pt x="516" y="332"/>
                  </a:lnTo>
                  <a:lnTo>
                    <a:pt x="516" y="332"/>
                  </a:lnTo>
                  <a:lnTo>
                    <a:pt x="516" y="332"/>
                  </a:lnTo>
                  <a:lnTo>
                    <a:pt x="520" y="335"/>
                  </a:lnTo>
                  <a:lnTo>
                    <a:pt x="520" y="335"/>
                  </a:lnTo>
                  <a:lnTo>
                    <a:pt x="520" y="339"/>
                  </a:lnTo>
                  <a:lnTo>
                    <a:pt x="520" y="339"/>
                  </a:lnTo>
                  <a:lnTo>
                    <a:pt x="520" y="339"/>
                  </a:lnTo>
                  <a:lnTo>
                    <a:pt x="524" y="339"/>
                  </a:lnTo>
                  <a:lnTo>
                    <a:pt x="524" y="339"/>
                  </a:lnTo>
                  <a:lnTo>
                    <a:pt x="524" y="339"/>
                  </a:lnTo>
                  <a:lnTo>
                    <a:pt x="524" y="335"/>
                  </a:lnTo>
                  <a:lnTo>
                    <a:pt x="524" y="335"/>
                  </a:lnTo>
                  <a:lnTo>
                    <a:pt x="524" y="335"/>
                  </a:lnTo>
                  <a:lnTo>
                    <a:pt x="524" y="332"/>
                  </a:lnTo>
                  <a:lnTo>
                    <a:pt x="520" y="328"/>
                  </a:lnTo>
                  <a:lnTo>
                    <a:pt x="520" y="328"/>
                  </a:lnTo>
                  <a:lnTo>
                    <a:pt x="520" y="328"/>
                  </a:lnTo>
                  <a:lnTo>
                    <a:pt x="520" y="328"/>
                  </a:lnTo>
                  <a:lnTo>
                    <a:pt x="524" y="328"/>
                  </a:lnTo>
                  <a:lnTo>
                    <a:pt x="524" y="324"/>
                  </a:lnTo>
                  <a:lnTo>
                    <a:pt x="524" y="316"/>
                  </a:lnTo>
                  <a:lnTo>
                    <a:pt x="524" y="316"/>
                  </a:lnTo>
                  <a:lnTo>
                    <a:pt x="528" y="316"/>
                  </a:lnTo>
                  <a:lnTo>
                    <a:pt x="528" y="320"/>
                  </a:lnTo>
                  <a:lnTo>
                    <a:pt x="528" y="320"/>
                  </a:lnTo>
                  <a:lnTo>
                    <a:pt x="528" y="324"/>
                  </a:lnTo>
                  <a:lnTo>
                    <a:pt x="528" y="324"/>
                  </a:lnTo>
                  <a:lnTo>
                    <a:pt x="532" y="324"/>
                  </a:lnTo>
                  <a:lnTo>
                    <a:pt x="532" y="320"/>
                  </a:lnTo>
                  <a:lnTo>
                    <a:pt x="532" y="320"/>
                  </a:lnTo>
                  <a:lnTo>
                    <a:pt x="532" y="316"/>
                  </a:lnTo>
                  <a:lnTo>
                    <a:pt x="532" y="312"/>
                  </a:lnTo>
                  <a:lnTo>
                    <a:pt x="536" y="316"/>
                  </a:lnTo>
                  <a:lnTo>
                    <a:pt x="536" y="320"/>
                  </a:lnTo>
                  <a:lnTo>
                    <a:pt x="540" y="320"/>
                  </a:lnTo>
                  <a:lnTo>
                    <a:pt x="540" y="316"/>
                  </a:lnTo>
                  <a:lnTo>
                    <a:pt x="540" y="312"/>
                  </a:lnTo>
                  <a:lnTo>
                    <a:pt x="540" y="312"/>
                  </a:lnTo>
                  <a:lnTo>
                    <a:pt x="536" y="312"/>
                  </a:lnTo>
                  <a:lnTo>
                    <a:pt x="536" y="312"/>
                  </a:lnTo>
                  <a:lnTo>
                    <a:pt x="536" y="308"/>
                  </a:lnTo>
                  <a:lnTo>
                    <a:pt x="536" y="308"/>
                  </a:lnTo>
                  <a:lnTo>
                    <a:pt x="540" y="308"/>
                  </a:lnTo>
                  <a:lnTo>
                    <a:pt x="540" y="304"/>
                  </a:lnTo>
                  <a:lnTo>
                    <a:pt x="540" y="300"/>
                  </a:lnTo>
                  <a:lnTo>
                    <a:pt x="540" y="296"/>
                  </a:lnTo>
                  <a:lnTo>
                    <a:pt x="540" y="293"/>
                  </a:lnTo>
                  <a:lnTo>
                    <a:pt x="540" y="289"/>
                  </a:lnTo>
                  <a:lnTo>
                    <a:pt x="544" y="289"/>
                  </a:lnTo>
                  <a:lnTo>
                    <a:pt x="544" y="285"/>
                  </a:lnTo>
                  <a:lnTo>
                    <a:pt x="544" y="285"/>
                  </a:lnTo>
                  <a:lnTo>
                    <a:pt x="544" y="285"/>
                  </a:lnTo>
                  <a:lnTo>
                    <a:pt x="544" y="285"/>
                  </a:lnTo>
                  <a:lnTo>
                    <a:pt x="544" y="285"/>
                  </a:lnTo>
                  <a:lnTo>
                    <a:pt x="544" y="281"/>
                  </a:lnTo>
                  <a:lnTo>
                    <a:pt x="544" y="277"/>
                  </a:lnTo>
                  <a:lnTo>
                    <a:pt x="544" y="277"/>
                  </a:lnTo>
                  <a:lnTo>
                    <a:pt x="544" y="277"/>
                  </a:lnTo>
                  <a:lnTo>
                    <a:pt x="544" y="277"/>
                  </a:lnTo>
                  <a:lnTo>
                    <a:pt x="544" y="277"/>
                  </a:lnTo>
                  <a:lnTo>
                    <a:pt x="544" y="277"/>
                  </a:lnTo>
                  <a:lnTo>
                    <a:pt x="544" y="277"/>
                  </a:lnTo>
                  <a:lnTo>
                    <a:pt x="540" y="273"/>
                  </a:lnTo>
                  <a:lnTo>
                    <a:pt x="540" y="277"/>
                  </a:lnTo>
                  <a:lnTo>
                    <a:pt x="540" y="273"/>
                  </a:lnTo>
                  <a:lnTo>
                    <a:pt x="540" y="273"/>
                  </a:lnTo>
                  <a:lnTo>
                    <a:pt x="540" y="273"/>
                  </a:lnTo>
                  <a:lnTo>
                    <a:pt x="540" y="265"/>
                  </a:lnTo>
                  <a:lnTo>
                    <a:pt x="540" y="261"/>
                  </a:lnTo>
                  <a:lnTo>
                    <a:pt x="540" y="261"/>
                  </a:lnTo>
                  <a:lnTo>
                    <a:pt x="540" y="257"/>
                  </a:lnTo>
                  <a:lnTo>
                    <a:pt x="544" y="250"/>
                  </a:lnTo>
                  <a:lnTo>
                    <a:pt x="544" y="242"/>
                  </a:lnTo>
                  <a:lnTo>
                    <a:pt x="544" y="242"/>
                  </a:lnTo>
                  <a:lnTo>
                    <a:pt x="544" y="242"/>
                  </a:lnTo>
                  <a:lnTo>
                    <a:pt x="544" y="242"/>
                  </a:lnTo>
                  <a:lnTo>
                    <a:pt x="547" y="242"/>
                  </a:lnTo>
                  <a:lnTo>
                    <a:pt x="551" y="226"/>
                  </a:lnTo>
                  <a:lnTo>
                    <a:pt x="551" y="226"/>
                  </a:lnTo>
                  <a:lnTo>
                    <a:pt x="551" y="226"/>
                  </a:lnTo>
                  <a:lnTo>
                    <a:pt x="551" y="226"/>
                  </a:lnTo>
                  <a:lnTo>
                    <a:pt x="551" y="226"/>
                  </a:lnTo>
                  <a:lnTo>
                    <a:pt x="555" y="226"/>
                  </a:lnTo>
                  <a:lnTo>
                    <a:pt x="555" y="222"/>
                  </a:lnTo>
                  <a:lnTo>
                    <a:pt x="555" y="222"/>
                  </a:lnTo>
                  <a:lnTo>
                    <a:pt x="555" y="222"/>
                  </a:lnTo>
                  <a:lnTo>
                    <a:pt x="555" y="222"/>
                  </a:lnTo>
                  <a:lnTo>
                    <a:pt x="555" y="222"/>
                  </a:lnTo>
                  <a:lnTo>
                    <a:pt x="555" y="222"/>
                  </a:lnTo>
                  <a:lnTo>
                    <a:pt x="551" y="218"/>
                  </a:lnTo>
                  <a:lnTo>
                    <a:pt x="551" y="218"/>
                  </a:lnTo>
                  <a:lnTo>
                    <a:pt x="551" y="218"/>
                  </a:lnTo>
                  <a:lnTo>
                    <a:pt x="551" y="218"/>
                  </a:lnTo>
                  <a:lnTo>
                    <a:pt x="555" y="218"/>
                  </a:lnTo>
                  <a:lnTo>
                    <a:pt x="559" y="222"/>
                  </a:lnTo>
                  <a:lnTo>
                    <a:pt x="559" y="218"/>
                  </a:lnTo>
                  <a:lnTo>
                    <a:pt x="559" y="214"/>
                  </a:lnTo>
                  <a:lnTo>
                    <a:pt x="559" y="214"/>
                  </a:lnTo>
                  <a:lnTo>
                    <a:pt x="563" y="207"/>
                  </a:lnTo>
                  <a:lnTo>
                    <a:pt x="563" y="203"/>
                  </a:lnTo>
                  <a:lnTo>
                    <a:pt x="563" y="203"/>
                  </a:lnTo>
                  <a:lnTo>
                    <a:pt x="563" y="199"/>
                  </a:lnTo>
                  <a:lnTo>
                    <a:pt x="563" y="199"/>
                  </a:lnTo>
                  <a:lnTo>
                    <a:pt x="567" y="199"/>
                  </a:lnTo>
                  <a:lnTo>
                    <a:pt x="567" y="199"/>
                  </a:lnTo>
                  <a:lnTo>
                    <a:pt x="567" y="199"/>
                  </a:lnTo>
                  <a:lnTo>
                    <a:pt x="567" y="195"/>
                  </a:lnTo>
                  <a:lnTo>
                    <a:pt x="563" y="195"/>
                  </a:lnTo>
                  <a:lnTo>
                    <a:pt x="563" y="195"/>
                  </a:lnTo>
                  <a:lnTo>
                    <a:pt x="563" y="195"/>
                  </a:lnTo>
                  <a:lnTo>
                    <a:pt x="563" y="195"/>
                  </a:lnTo>
                  <a:lnTo>
                    <a:pt x="563" y="195"/>
                  </a:lnTo>
                  <a:lnTo>
                    <a:pt x="559" y="195"/>
                  </a:lnTo>
                  <a:lnTo>
                    <a:pt x="559" y="195"/>
                  </a:lnTo>
                  <a:lnTo>
                    <a:pt x="559" y="199"/>
                  </a:lnTo>
                  <a:lnTo>
                    <a:pt x="559" y="199"/>
                  </a:lnTo>
                  <a:lnTo>
                    <a:pt x="559" y="199"/>
                  </a:lnTo>
                  <a:lnTo>
                    <a:pt x="559" y="199"/>
                  </a:lnTo>
                  <a:lnTo>
                    <a:pt x="555" y="195"/>
                  </a:lnTo>
                  <a:lnTo>
                    <a:pt x="555" y="195"/>
                  </a:lnTo>
                  <a:lnTo>
                    <a:pt x="555" y="195"/>
                  </a:lnTo>
                  <a:lnTo>
                    <a:pt x="555" y="191"/>
                  </a:lnTo>
                  <a:lnTo>
                    <a:pt x="555" y="191"/>
                  </a:lnTo>
                  <a:lnTo>
                    <a:pt x="551" y="191"/>
                  </a:lnTo>
                  <a:lnTo>
                    <a:pt x="551" y="191"/>
                  </a:lnTo>
                  <a:lnTo>
                    <a:pt x="551" y="191"/>
                  </a:lnTo>
                  <a:lnTo>
                    <a:pt x="547" y="195"/>
                  </a:lnTo>
                  <a:lnTo>
                    <a:pt x="547" y="191"/>
                  </a:lnTo>
                  <a:lnTo>
                    <a:pt x="547" y="191"/>
                  </a:lnTo>
                  <a:lnTo>
                    <a:pt x="544" y="191"/>
                  </a:lnTo>
                  <a:lnTo>
                    <a:pt x="544" y="191"/>
                  </a:lnTo>
                  <a:lnTo>
                    <a:pt x="544" y="187"/>
                  </a:lnTo>
                  <a:lnTo>
                    <a:pt x="544" y="187"/>
                  </a:lnTo>
                  <a:lnTo>
                    <a:pt x="544" y="187"/>
                  </a:lnTo>
                  <a:lnTo>
                    <a:pt x="544" y="187"/>
                  </a:lnTo>
                  <a:lnTo>
                    <a:pt x="547" y="191"/>
                  </a:lnTo>
                  <a:lnTo>
                    <a:pt x="547" y="191"/>
                  </a:lnTo>
                  <a:lnTo>
                    <a:pt x="547" y="187"/>
                  </a:lnTo>
                  <a:lnTo>
                    <a:pt x="551" y="183"/>
                  </a:lnTo>
                  <a:lnTo>
                    <a:pt x="551" y="187"/>
                  </a:lnTo>
                  <a:lnTo>
                    <a:pt x="555" y="187"/>
                  </a:lnTo>
                  <a:lnTo>
                    <a:pt x="555" y="187"/>
                  </a:lnTo>
                  <a:lnTo>
                    <a:pt x="555" y="187"/>
                  </a:lnTo>
                  <a:lnTo>
                    <a:pt x="559" y="187"/>
                  </a:lnTo>
                  <a:lnTo>
                    <a:pt x="559" y="187"/>
                  </a:lnTo>
                  <a:lnTo>
                    <a:pt x="555" y="187"/>
                  </a:lnTo>
                  <a:lnTo>
                    <a:pt x="555" y="187"/>
                  </a:lnTo>
                  <a:lnTo>
                    <a:pt x="555" y="183"/>
                  </a:lnTo>
                  <a:lnTo>
                    <a:pt x="551" y="183"/>
                  </a:lnTo>
                  <a:lnTo>
                    <a:pt x="551" y="179"/>
                  </a:lnTo>
                  <a:lnTo>
                    <a:pt x="551" y="179"/>
                  </a:lnTo>
                  <a:lnTo>
                    <a:pt x="551" y="179"/>
                  </a:lnTo>
                  <a:lnTo>
                    <a:pt x="547" y="179"/>
                  </a:lnTo>
                  <a:lnTo>
                    <a:pt x="551" y="183"/>
                  </a:lnTo>
                  <a:lnTo>
                    <a:pt x="547" y="183"/>
                  </a:lnTo>
                  <a:lnTo>
                    <a:pt x="544" y="179"/>
                  </a:lnTo>
                  <a:lnTo>
                    <a:pt x="544" y="179"/>
                  </a:lnTo>
                  <a:lnTo>
                    <a:pt x="544" y="179"/>
                  </a:lnTo>
                  <a:lnTo>
                    <a:pt x="540" y="179"/>
                  </a:lnTo>
                  <a:lnTo>
                    <a:pt x="544" y="179"/>
                  </a:lnTo>
                  <a:lnTo>
                    <a:pt x="544" y="183"/>
                  </a:lnTo>
                  <a:lnTo>
                    <a:pt x="544" y="183"/>
                  </a:lnTo>
                  <a:lnTo>
                    <a:pt x="544" y="183"/>
                  </a:lnTo>
                  <a:lnTo>
                    <a:pt x="544" y="183"/>
                  </a:lnTo>
                  <a:lnTo>
                    <a:pt x="544" y="183"/>
                  </a:lnTo>
                  <a:lnTo>
                    <a:pt x="540" y="183"/>
                  </a:lnTo>
                  <a:lnTo>
                    <a:pt x="540" y="183"/>
                  </a:lnTo>
                  <a:lnTo>
                    <a:pt x="540" y="183"/>
                  </a:lnTo>
                  <a:lnTo>
                    <a:pt x="540" y="179"/>
                  </a:lnTo>
                  <a:lnTo>
                    <a:pt x="536" y="179"/>
                  </a:lnTo>
                  <a:lnTo>
                    <a:pt x="536" y="179"/>
                  </a:lnTo>
                  <a:lnTo>
                    <a:pt x="536" y="179"/>
                  </a:lnTo>
                  <a:lnTo>
                    <a:pt x="536" y="179"/>
                  </a:lnTo>
                  <a:lnTo>
                    <a:pt x="532" y="179"/>
                  </a:lnTo>
                  <a:lnTo>
                    <a:pt x="532" y="179"/>
                  </a:lnTo>
                  <a:lnTo>
                    <a:pt x="532" y="175"/>
                  </a:lnTo>
                  <a:lnTo>
                    <a:pt x="528" y="175"/>
                  </a:lnTo>
                  <a:lnTo>
                    <a:pt x="532" y="175"/>
                  </a:lnTo>
                  <a:lnTo>
                    <a:pt x="528" y="171"/>
                  </a:lnTo>
                  <a:lnTo>
                    <a:pt x="528" y="171"/>
                  </a:lnTo>
                  <a:lnTo>
                    <a:pt x="524" y="171"/>
                  </a:lnTo>
                  <a:lnTo>
                    <a:pt x="520" y="171"/>
                  </a:lnTo>
                  <a:lnTo>
                    <a:pt x="520" y="171"/>
                  </a:lnTo>
                  <a:lnTo>
                    <a:pt x="520" y="168"/>
                  </a:lnTo>
                  <a:lnTo>
                    <a:pt x="516" y="168"/>
                  </a:lnTo>
                  <a:lnTo>
                    <a:pt x="516" y="164"/>
                  </a:lnTo>
                  <a:lnTo>
                    <a:pt x="520" y="164"/>
                  </a:lnTo>
                  <a:lnTo>
                    <a:pt x="520" y="164"/>
                  </a:lnTo>
                  <a:lnTo>
                    <a:pt x="524" y="168"/>
                  </a:lnTo>
                  <a:lnTo>
                    <a:pt x="524" y="168"/>
                  </a:lnTo>
                  <a:lnTo>
                    <a:pt x="528" y="168"/>
                  </a:lnTo>
                  <a:lnTo>
                    <a:pt x="532" y="171"/>
                  </a:lnTo>
                  <a:lnTo>
                    <a:pt x="532" y="171"/>
                  </a:lnTo>
                  <a:lnTo>
                    <a:pt x="532" y="168"/>
                  </a:lnTo>
                  <a:lnTo>
                    <a:pt x="532" y="168"/>
                  </a:lnTo>
                  <a:lnTo>
                    <a:pt x="532" y="168"/>
                  </a:lnTo>
                  <a:lnTo>
                    <a:pt x="532" y="168"/>
                  </a:lnTo>
                  <a:lnTo>
                    <a:pt x="532" y="168"/>
                  </a:lnTo>
                  <a:lnTo>
                    <a:pt x="532" y="164"/>
                  </a:lnTo>
                  <a:lnTo>
                    <a:pt x="528" y="164"/>
                  </a:lnTo>
                  <a:lnTo>
                    <a:pt x="524" y="160"/>
                  </a:lnTo>
                  <a:lnTo>
                    <a:pt x="524" y="160"/>
                  </a:lnTo>
                  <a:lnTo>
                    <a:pt x="524" y="160"/>
                  </a:lnTo>
                  <a:lnTo>
                    <a:pt x="528" y="156"/>
                  </a:lnTo>
                  <a:lnTo>
                    <a:pt x="528" y="156"/>
                  </a:lnTo>
                  <a:lnTo>
                    <a:pt x="528" y="156"/>
                  </a:lnTo>
                  <a:lnTo>
                    <a:pt x="524" y="152"/>
                  </a:lnTo>
                  <a:lnTo>
                    <a:pt x="520" y="152"/>
                  </a:lnTo>
                  <a:lnTo>
                    <a:pt x="516" y="156"/>
                  </a:lnTo>
                  <a:lnTo>
                    <a:pt x="512" y="156"/>
                  </a:lnTo>
                  <a:lnTo>
                    <a:pt x="512" y="156"/>
                  </a:lnTo>
                  <a:lnTo>
                    <a:pt x="512" y="156"/>
                  </a:lnTo>
                  <a:lnTo>
                    <a:pt x="512" y="152"/>
                  </a:lnTo>
                  <a:lnTo>
                    <a:pt x="512" y="152"/>
                  </a:lnTo>
                  <a:lnTo>
                    <a:pt x="508" y="152"/>
                  </a:lnTo>
                  <a:lnTo>
                    <a:pt x="508" y="152"/>
                  </a:lnTo>
                  <a:lnTo>
                    <a:pt x="504" y="148"/>
                  </a:lnTo>
                  <a:lnTo>
                    <a:pt x="504" y="148"/>
                  </a:lnTo>
                  <a:lnTo>
                    <a:pt x="504" y="144"/>
                  </a:lnTo>
                  <a:lnTo>
                    <a:pt x="508" y="144"/>
                  </a:lnTo>
                  <a:lnTo>
                    <a:pt x="508" y="144"/>
                  </a:lnTo>
                  <a:lnTo>
                    <a:pt x="508" y="144"/>
                  </a:lnTo>
                  <a:lnTo>
                    <a:pt x="508" y="148"/>
                  </a:lnTo>
                  <a:lnTo>
                    <a:pt x="508" y="148"/>
                  </a:lnTo>
                  <a:lnTo>
                    <a:pt x="512" y="148"/>
                  </a:lnTo>
                  <a:lnTo>
                    <a:pt x="512" y="148"/>
                  </a:lnTo>
                  <a:lnTo>
                    <a:pt x="516" y="148"/>
                  </a:lnTo>
                  <a:lnTo>
                    <a:pt x="516" y="144"/>
                  </a:lnTo>
                  <a:lnTo>
                    <a:pt x="512" y="144"/>
                  </a:lnTo>
                  <a:lnTo>
                    <a:pt x="516" y="140"/>
                  </a:lnTo>
                  <a:lnTo>
                    <a:pt x="516" y="140"/>
                  </a:lnTo>
                  <a:lnTo>
                    <a:pt x="512" y="136"/>
                  </a:lnTo>
                  <a:lnTo>
                    <a:pt x="512" y="136"/>
                  </a:lnTo>
                  <a:lnTo>
                    <a:pt x="516" y="132"/>
                  </a:lnTo>
                  <a:lnTo>
                    <a:pt x="516" y="132"/>
                  </a:lnTo>
                  <a:lnTo>
                    <a:pt x="516" y="132"/>
                  </a:lnTo>
                  <a:lnTo>
                    <a:pt x="516" y="129"/>
                  </a:lnTo>
                  <a:lnTo>
                    <a:pt x="512" y="129"/>
                  </a:lnTo>
                  <a:lnTo>
                    <a:pt x="512" y="129"/>
                  </a:lnTo>
                  <a:lnTo>
                    <a:pt x="512" y="129"/>
                  </a:lnTo>
                  <a:lnTo>
                    <a:pt x="512" y="125"/>
                  </a:lnTo>
                  <a:lnTo>
                    <a:pt x="520" y="125"/>
                  </a:lnTo>
                  <a:lnTo>
                    <a:pt x="524" y="121"/>
                  </a:lnTo>
                  <a:lnTo>
                    <a:pt x="520" y="121"/>
                  </a:lnTo>
                  <a:lnTo>
                    <a:pt x="520" y="121"/>
                  </a:lnTo>
                  <a:lnTo>
                    <a:pt x="520" y="117"/>
                  </a:lnTo>
                  <a:lnTo>
                    <a:pt x="520" y="117"/>
                  </a:lnTo>
                  <a:lnTo>
                    <a:pt x="524" y="117"/>
                  </a:lnTo>
                  <a:lnTo>
                    <a:pt x="520" y="113"/>
                  </a:lnTo>
                  <a:lnTo>
                    <a:pt x="520" y="113"/>
                  </a:lnTo>
                  <a:lnTo>
                    <a:pt x="520" y="113"/>
                  </a:lnTo>
                  <a:lnTo>
                    <a:pt x="524" y="113"/>
                  </a:lnTo>
                  <a:lnTo>
                    <a:pt x="524" y="113"/>
                  </a:lnTo>
                  <a:lnTo>
                    <a:pt x="524" y="113"/>
                  </a:lnTo>
                  <a:lnTo>
                    <a:pt x="524" y="113"/>
                  </a:lnTo>
                  <a:lnTo>
                    <a:pt x="528" y="113"/>
                  </a:lnTo>
                  <a:lnTo>
                    <a:pt x="528" y="109"/>
                  </a:lnTo>
                  <a:lnTo>
                    <a:pt x="524" y="109"/>
                  </a:lnTo>
                  <a:lnTo>
                    <a:pt x="524" y="105"/>
                  </a:lnTo>
                  <a:lnTo>
                    <a:pt x="524" y="105"/>
                  </a:lnTo>
                  <a:lnTo>
                    <a:pt x="528" y="105"/>
                  </a:lnTo>
                  <a:lnTo>
                    <a:pt x="528" y="101"/>
                  </a:lnTo>
                  <a:lnTo>
                    <a:pt x="504" y="93"/>
                  </a:lnTo>
                  <a:lnTo>
                    <a:pt x="418" y="93"/>
                  </a:lnTo>
                  <a:moveTo>
                    <a:pt x="555" y="312"/>
                  </a:moveTo>
                  <a:lnTo>
                    <a:pt x="555" y="312"/>
                  </a:lnTo>
                  <a:lnTo>
                    <a:pt x="555" y="316"/>
                  </a:lnTo>
                  <a:lnTo>
                    <a:pt x="555" y="320"/>
                  </a:lnTo>
                  <a:lnTo>
                    <a:pt x="555" y="320"/>
                  </a:lnTo>
                  <a:lnTo>
                    <a:pt x="555" y="316"/>
                  </a:lnTo>
                  <a:lnTo>
                    <a:pt x="551" y="316"/>
                  </a:lnTo>
                  <a:lnTo>
                    <a:pt x="551" y="316"/>
                  </a:lnTo>
                  <a:lnTo>
                    <a:pt x="551" y="320"/>
                  </a:lnTo>
                  <a:lnTo>
                    <a:pt x="551" y="312"/>
                  </a:lnTo>
                  <a:lnTo>
                    <a:pt x="555" y="312"/>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2" name="Freeform 23"/>
            <p:cNvSpPr>
              <a:spLocks noEditPoints="1"/>
            </p:cNvSpPr>
            <p:nvPr/>
          </p:nvSpPr>
          <p:spPr bwMode="auto">
            <a:xfrm>
              <a:off x="2944813" y="3813175"/>
              <a:ext cx="136525" cy="415925"/>
            </a:xfrm>
            <a:custGeom>
              <a:avLst/>
              <a:gdLst>
                <a:gd name="T0" fmla="*/ 59 w 86"/>
                <a:gd name="T1" fmla="*/ 0 h 262"/>
                <a:gd name="T2" fmla="*/ 59 w 86"/>
                <a:gd name="T3" fmla="*/ 4 h 262"/>
                <a:gd name="T4" fmla="*/ 86 w 86"/>
                <a:gd name="T5" fmla="*/ 67 h 262"/>
                <a:gd name="T6" fmla="*/ 78 w 86"/>
                <a:gd name="T7" fmla="*/ 70 h 262"/>
                <a:gd name="T8" fmla="*/ 74 w 86"/>
                <a:gd name="T9" fmla="*/ 82 h 262"/>
                <a:gd name="T10" fmla="*/ 74 w 86"/>
                <a:gd name="T11" fmla="*/ 90 h 262"/>
                <a:gd name="T12" fmla="*/ 63 w 86"/>
                <a:gd name="T13" fmla="*/ 78 h 262"/>
                <a:gd name="T14" fmla="*/ 67 w 86"/>
                <a:gd name="T15" fmla="*/ 70 h 262"/>
                <a:gd name="T16" fmla="*/ 74 w 86"/>
                <a:gd name="T17" fmla="*/ 67 h 262"/>
                <a:gd name="T18" fmla="*/ 78 w 86"/>
                <a:gd name="T19" fmla="*/ 67 h 262"/>
                <a:gd name="T20" fmla="*/ 67 w 86"/>
                <a:gd name="T21" fmla="*/ 90 h 262"/>
                <a:gd name="T22" fmla="*/ 63 w 86"/>
                <a:gd name="T23" fmla="*/ 82 h 262"/>
                <a:gd name="T24" fmla="*/ 55 w 86"/>
                <a:gd name="T25" fmla="*/ 86 h 262"/>
                <a:gd name="T26" fmla="*/ 55 w 86"/>
                <a:gd name="T27" fmla="*/ 82 h 262"/>
                <a:gd name="T28" fmla="*/ 51 w 86"/>
                <a:gd name="T29" fmla="*/ 90 h 262"/>
                <a:gd name="T30" fmla="*/ 47 w 86"/>
                <a:gd name="T31" fmla="*/ 98 h 262"/>
                <a:gd name="T32" fmla="*/ 43 w 86"/>
                <a:gd name="T33" fmla="*/ 94 h 262"/>
                <a:gd name="T34" fmla="*/ 43 w 86"/>
                <a:gd name="T35" fmla="*/ 90 h 262"/>
                <a:gd name="T36" fmla="*/ 31 w 86"/>
                <a:gd name="T37" fmla="*/ 90 h 262"/>
                <a:gd name="T38" fmla="*/ 31 w 86"/>
                <a:gd name="T39" fmla="*/ 102 h 262"/>
                <a:gd name="T40" fmla="*/ 27 w 86"/>
                <a:gd name="T41" fmla="*/ 102 h 262"/>
                <a:gd name="T42" fmla="*/ 0 w 86"/>
                <a:gd name="T43" fmla="*/ 160 h 262"/>
                <a:gd name="T44" fmla="*/ 8 w 86"/>
                <a:gd name="T45" fmla="*/ 176 h 262"/>
                <a:gd name="T46" fmla="*/ 12 w 86"/>
                <a:gd name="T47" fmla="*/ 184 h 262"/>
                <a:gd name="T48" fmla="*/ 16 w 86"/>
                <a:gd name="T49" fmla="*/ 191 h 262"/>
                <a:gd name="T50" fmla="*/ 12 w 86"/>
                <a:gd name="T51" fmla="*/ 207 h 262"/>
                <a:gd name="T52" fmla="*/ 27 w 86"/>
                <a:gd name="T53" fmla="*/ 227 h 262"/>
                <a:gd name="T54" fmla="*/ 31 w 86"/>
                <a:gd name="T55" fmla="*/ 234 h 262"/>
                <a:gd name="T56" fmla="*/ 35 w 86"/>
                <a:gd name="T57" fmla="*/ 231 h 262"/>
                <a:gd name="T58" fmla="*/ 31 w 86"/>
                <a:gd name="T59" fmla="*/ 242 h 262"/>
                <a:gd name="T60" fmla="*/ 31 w 86"/>
                <a:gd name="T61" fmla="*/ 262 h 262"/>
                <a:gd name="T62" fmla="*/ 47 w 86"/>
                <a:gd name="T63" fmla="*/ 250 h 262"/>
                <a:gd name="T64" fmla="*/ 51 w 86"/>
                <a:gd name="T65" fmla="*/ 242 h 262"/>
                <a:gd name="T66" fmla="*/ 43 w 86"/>
                <a:gd name="T67" fmla="*/ 227 h 262"/>
                <a:gd name="T68" fmla="*/ 47 w 86"/>
                <a:gd name="T69" fmla="*/ 219 h 262"/>
                <a:gd name="T70" fmla="*/ 55 w 86"/>
                <a:gd name="T71" fmla="*/ 207 h 262"/>
                <a:gd name="T72" fmla="*/ 67 w 86"/>
                <a:gd name="T73" fmla="*/ 191 h 262"/>
                <a:gd name="T74" fmla="*/ 63 w 86"/>
                <a:gd name="T75" fmla="*/ 188 h 262"/>
                <a:gd name="T76" fmla="*/ 70 w 86"/>
                <a:gd name="T77" fmla="*/ 172 h 262"/>
                <a:gd name="T78" fmla="*/ 74 w 86"/>
                <a:gd name="T79" fmla="*/ 168 h 262"/>
                <a:gd name="T80" fmla="*/ 78 w 86"/>
                <a:gd name="T81" fmla="*/ 164 h 262"/>
                <a:gd name="T82" fmla="*/ 74 w 86"/>
                <a:gd name="T83" fmla="*/ 160 h 262"/>
                <a:gd name="T84" fmla="*/ 67 w 86"/>
                <a:gd name="T85" fmla="*/ 160 h 262"/>
                <a:gd name="T86" fmla="*/ 63 w 86"/>
                <a:gd name="T87" fmla="*/ 156 h 262"/>
                <a:gd name="T88" fmla="*/ 59 w 86"/>
                <a:gd name="T89" fmla="*/ 145 h 262"/>
                <a:gd name="T90" fmla="*/ 55 w 86"/>
                <a:gd name="T91" fmla="*/ 137 h 262"/>
                <a:gd name="T92" fmla="*/ 55 w 86"/>
                <a:gd name="T93" fmla="*/ 129 h 262"/>
                <a:gd name="T94" fmla="*/ 51 w 86"/>
                <a:gd name="T95" fmla="*/ 113 h 262"/>
                <a:gd name="T96" fmla="*/ 63 w 86"/>
                <a:gd name="T97" fmla="*/ 113 h 262"/>
                <a:gd name="T98" fmla="*/ 63 w 86"/>
                <a:gd name="T99" fmla="*/ 106 h 262"/>
                <a:gd name="T100" fmla="*/ 67 w 86"/>
                <a:gd name="T101" fmla="*/ 9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 h="262">
                  <a:moveTo>
                    <a:pt x="59" y="4"/>
                  </a:moveTo>
                  <a:lnTo>
                    <a:pt x="59" y="4"/>
                  </a:lnTo>
                  <a:lnTo>
                    <a:pt x="55" y="0"/>
                  </a:lnTo>
                  <a:lnTo>
                    <a:pt x="59" y="0"/>
                  </a:lnTo>
                  <a:lnTo>
                    <a:pt x="59" y="0"/>
                  </a:lnTo>
                  <a:lnTo>
                    <a:pt x="67" y="0"/>
                  </a:lnTo>
                  <a:lnTo>
                    <a:pt x="67" y="0"/>
                  </a:lnTo>
                  <a:lnTo>
                    <a:pt x="67" y="4"/>
                  </a:lnTo>
                  <a:lnTo>
                    <a:pt x="63" y="8"/>
                  </a:lnTo>
                  <a:lnTo>
                    <a:pt x="59" y="4"/>
                  </a:lnTo>
                  <a:moveTo>
                    <a:pt x="86" y="67"/>
                  </a:moveTo>
                  <a:lnTo>
                    <a:pt x="86" y="67"/>
                  </a:lnTo>
                  <a:lnTo>
                    <a:pt x="86" y="67"/>
                  </a:lnTo>
                  <a:lnTo>
                    <a:pt x="86" y="67"/>
                  </a:lnTo>
                  <a:lnTo>
                    <a:pt x="86" y="67"/>
                  </a:lnTo>
                  <a:lnTo>
                    <a:pt x="86" y="67"/>
                  </a:lnTo>
                  <a:lnTo>
                    <a:pt x="86" y="67"/>
                  </a:lnTo>
                  <a:lnTo>
                    <a:pt x="86" y="70"/>
                  </a:lnTo>
                  <a:lnTo>
                    <a:pt x="82" y="70"/>
                  </a:lnTo>
                  <a:lnTo>
                    <a:pt x="78" y="70"/>
                  </a:lnTo>
                  <a:lnTo>
                    <a:pt x="78" y="74"/>
                  </a:lnTo>
                  <a:lnTo>
                    <a:pt x="74" y="74"/>
                  </a:lnTo>
                  <a:lnTo>
                    <a:pt x="74" y="78"/>
                  </a:lnTo>
                  <a:lnTo>
                    <a:pt x="74" y="78"/>
                  </a:lnTo>
                  <a:lnTo>
                    <a:pt x="74" y="82"/>
                  </a:lnTo>
                  <a:lnTo>
                    <a:pt x="78" y="82"/>
                  </a:lnTo>
                  <a:lnTo>
                    <a:pt x="78" y="82"/>
                  </a:lnTo>
                  <a:lnTo>
                    <a:pt x="74" y="90"/>
                  </a:lnTo>
                  <a:lnTo>
                    <a:pt x="74" y="90"/>
                  </a:lnTo>
                  <a:lnTo>
                    <a:pt x="74" y="90"/>
                  </a:lnTo>
                  <a:lnTo>
                    <a:pt x="74" y="90"/>
                  </a:lnTo>
                  <a:lnTo>
                    <a:pt x="70" y="90"/>
                  </a:lnTo>
                  <a:lnTo>
                    <a:pt x="70" y="86"/>
                  </a:lnTo>
                  <a:lnTo>
                    <a:pt x="67" y="82"/>
                  </a:lnTo>
                  <a:lnTo>
                    <a:pt x="63" y="78"/>
                  </a:lnTo>
                  <a:lnTo>
                    <a:pt x="67" y="78"/>
                  </a:lnTo>
                  <a:lnTo>
                    <a:pt x="67" y="74"/>
                  </a:lnTo>
                  <a:lnTo>
                    <a:pt x="67" y="74"/>
                  </a:lnTo>
                  <a:lnTo>
                    <a:pt x="67" y="74"/>
                  </a:lnTo>
                  <a:lnTo>
                    <a:pt x="67" y="70"/>
                  </a:lnTo>
                  <a:lnTo>
                    <a:pt x="67" y="70"/>
                  </a:lnTo>
                  <a:lnTo>
                    <a:pt x="67" y="67"/>
                  </a:lnTo>
                  <a:lnTo>
                    <a:pt x="70" y="67"/>
                  </a:lnTo>
                  <a:lnTo>
                    <a:pt x="70" y="67"/>
                  </a:lnTo>
                  <a:lnTo>
                    <a:pt x="74" y="67"/>
                  </a:lnTo>
                  <a:lnTo>
                    <a:pt x="74" y="67"/>
                  </a:lnTo>
                  <a:lnTo>
                    <a:pt x="74" y="67"/>
                  </a:lnTo>
                  <a:lnTo>
                    <a:pt x="78" y="63"/>
                  </a:lnTo>
                  <a:lnTo>
                    <a:pt x="78" y="67"/>
                  </a:lnTo>
                  <a:lnTo>
                    <a:pt x="78" y="67"/>
                  </a:lnTo>
                  <a:lnTo>
                    <a:pt x="82" y="67"/>
                  </a:lnTo>
                  <a:lnTo>
                    <a:pt x="86" y="67"/>
                  </a:lnTo>
                  <a:lnTo>
                    <a:pt x="86" y="67"/>
                  </a:lnTo>
                  <a:moveTo>
                    <a:pt x="67" y="90"/>
                  </a:moveTo>
                  <a:lnTo>
                    <a:pt x="67" y="90"/>
                  </a:lnTo>
                  <a:lnTo>
                    <a:pt x="67" y="90"/>
                  </a:lnTo>
                  <a:lnTo>
                    <a:pt x="67" y="86"/>
                  </a:lnTo>
                  <a:lnTo>
                    <a:pt x="63" y="86"/>
                  </a:lnTo>
                  <a:lnTo>
                    <a:pt x="63" y="86"/>
                  </a:lnTo>
                  <a:lnTo>
                    <a:pt x="63" y="82"/>
                  </a:lnTo>
                  <a:lnTo>
                    <a:pt x="63" y="82"/>
                  </a:lnTo>
                  <a:lnTo>
                    <a:pt x="63" y="82"/>
                  </a:lnTo>
                  <a:lnTo>
                    <a:pt x="59" y="82"/>
                  </a:lnTo>
                  <a:lnTo>
                    <a:pt x="59" y="82"/>
                  </a:lnTo>
                  <a:lnTo>
                    <a:pt x="55" y="86"/>
                  </a:lnTo>
                  <a:lnTo>
                    <a:pt x="59" y="86"/>
                  </a:lnTo>
                  <a:lnTo>
                    <a:pt x="55" y="86"/>
                  </a:lnTo>
                  <a:lnTo>
                    <a:pt x="55" y="86"/>
                  </a:lnTo>
                  <a:lnTo>
                    <a:pt x="55" y="82"/>
                  </a:lnTo>
                  <a:lnTo>
                    <a:pt x="55" y="82"/>
                  </a:lnTo>
                  <a:lnTo>
                    <a:pt x="47" y="86"/>
                  </a:lnTo>
                  <a:lnTo>
                    <a:pt x="47" y="86"/>
                  </a:lnTo>
                  <a:lnTo>
                    <a:pt x="47" y="86"/>
                  </a:lnTo>
                  <a:lnTo>
                    <a:pt x="47" y="86"/>
                  </a:lnTo>
                  <a:lnTo>
                    <a:pt x="51" y="90"/>
                  </a:lnTo>
                  <a:lnTo>
                    <a:pt x="51" y="90"/>
                  </a:lnTo>
                  <a:lnTo>
                    <a:pt x="47" y="94"/>
                  </a:lnTo>
                  <a:lnTo>
                    <a:pt x="47" y="94"/>
                  </a:lnTo>
                  <a:lnTo>
                    <a:pt x="47" y="102"/>
                  </a:lnTo>
                  <a:lnTo>
                    <a:pt x="47" y="98"/>
                  </a:lnTo>
                  <a:lnTo>
                    <a:pt x="43" y="98"/>
                  </a:lnTo>
                  <a:lnTo>
                    <a:pt x="43" y="94"/>
                  </a:lnTo>
                  <a:lnTo>
                    <a:pt x="43" y="94"/>
                  </a:lnTo>
                  <a:lnTo>
                    <a:pt x="43" y="94"/>
                  </a:lnTo>
                  <a:lnTo>
                    <a:pt x="43" y="94"/>
                  </a:lnTo>
                  <a:lnTo>
                    <a:pt x="43" y="94"/>
                  </a:lnTo>
                  <a:lnTo>
                    <a:pt x="43" y="94"/>
                  </a:lnTo>
                  <a:lnTo>
                    <a:pt x="43" y="94"/>
                  </a:lnTo>
                  <a:lnTo>
                    <a:pt x="43" y="90"/>
                  </a:lnTo>
                  <a:lnTo>
                    <a:pt x="43" y="90"/>
                  </a:lnTo>
                  <a:lnTo>
                    <a:pt x="39" y="86"/>
                  </a:lnTo>
                  <a:lnTo>
                    <a:pt x="39" y="86"/>
                  </a:lnTo>
                  <a:lnTo>
                    <a:pt x="35" y="86"/>
                  </a:lnTo>
                  <a:lnTo>
                    <a:pt x="35" y="86"/>
                  </a:lnTo>
                  <a:lnTo>
                    <a:pt x="31" y="90"/>
                  </a:lnTo>
                  <a:lnTo>
                    <a:pt x="31" y="90"/>
                  </a:lnTo>
                  <a:lnTo>
                    <a:pt x="31" y="94"/>
                  </a:lnTo>
                  <a:lnTo>
                    <a:pt x="31" y="98"/>
                  </a:lnTo>
                  <a:lnTo>
                    <a:pt x="31" y="98"/>
                  </a:lnTo>
                  <a:lnTo>
                    <a:pt x="31" y="102"/>
                  </a:lnTo>
                  <a:lnTo>
                    <a:pt x="31" y="102"/>
                  </a:lnTo>
                  <a:lnTo>
                    <a:pt x="31" y="102"/>
                  </a:lnTo>
                  <a:lnTo>
                    <a:pt x="27" y="102"/>
                  </a:lnTo>
                  <a:lnTo>
                    <a:pt x="27" y="102"/>
                  </a:lnTo>
                  <a:lnTo>
                    <a:pt x="27" y="102"/>
                  </a:lnTo>
                  <a:lnTo>
                    <a:pt x="24" y="106"/>
                  </a:lnTo>
                  <a:lnTo>
                    <a:pt x="20" y="109"/>
                  </a:lnTo>
                  <a:lnTo>
                    <a:pt x="12" y="133"/>
                  </a:lnTo>
                  <a:lnTo>
                    <a:pt x="4" y="152"/>
                  </a:lnTo>
                  <a:lnTo>
                    <a:pt x="0" y="160"/>
                  </a:lnTo>
                  <a:lnTo>
                    <a:pt x="4" y="164"/>
                  </a:lnTo>
                  <a:lnTo>
                    <a:pt x="4" y="168"/>
                  </a:lnTo>
                  <a:lnTo>
                    <a:pt x="4" y="172"/>
                  </a:lnTo>
                  <a:lnTo>
                    <a:pt x="8" y="176"/>
                  </a:lnTo>
                  <a:lnTo>
                    <a:pt x="8" y="176"/>
                  </a:lnTo>
                  <a:lnTo>
                    <a:pt x="8" y="180"/>
                  </a:lnTo>
                  <a:lnTo>
                    <a:pt x="8" y="180"/>
                  </a:lnTo>
                  <a:lnTo>
                    <a:pt x="12" y="180"/>
                  </a:lnTo>
                  <a:lnTo>
                    <a:pt x="12" y="184"/>
                  </a:lnTo>
                  <a:lnTo>
                    <a:pt x="12" y="184"/>
                  </a:lnTo>
                  <a:lnTo>
                    <a:pt x="12" y="184"/>
                  </a:lnTo>
                  <a:lnTo>
                    <a:pt x="12" y="184"/>
                  </a:lnTo>
                  <a:lnTo>
                    <a:pt x="16" y="184"/>
                  </a:lnTo>
                  <a:lnTo>
                    <a:pt x="12" y="188"/>
                  </a:lnTo>
                  <a:lnTo>
                    <a:pt x="16" y="191"/>
                  </a:lnTo>
                  <a:lnTo>
                    <a:pt x="16" y="195"/>
                  </a:lnTo>
                  <a:lnTo>
                    <a:pt x="16" y="195"/>
                  </a:lnTo>
                  <a:lnTo>
                    <a:pt x="12" y="199"/>
                  </a:lnTo>
                  <a:lnTo>
                    <a:pt x="12" y="203"/>
                  </a:lnTo>
                  <a:lnTo>
                    <a:pt x="12" y="207"/>
                  </a:lnTo>
                  <a:lnTo>
                    <a:pt x="20" y="211"/>
                  </a:lnTo>
                  <a:lnTo>
                    <a:pt x="24" y="223"/>
                  </a:lnTo>
                  <a:lnTo>
                    <a:pt x="31" y="223"/>
                  </a:lnTo>
                  <a:lnTo>
                    <a:pt x="31" y="227"/>
                  </a:lnTo>
                  <a:lnTo>
                    <a:pt x="27" y="227"/>
                  </a:lnTo>
                  <a:lnTo>
                    <a:pt x="27" y="227"/>
                  </a:lnTo>
                  <a:lnTo>
                    <a:pt x="31" y="231"/>
                  </a:lnTo>
                  <a:lnTo>
                    <a:pt x="31" y="231"/>
                  </a:lnTo>
                  <a:lnTo>
                    <a:pt x="31" y="234"/>
                  </a:lnTo>
                  <a:lnTo>
                    <a:pt x="31" y="234"/>
                  </a:lnTo>
                  <a:lnTo>
                    <a:pt x="31" y="234"/>
                  </a:lnTo>
                  <a:lnTo>
                    <a:pt x="31" y="238"/>
                  </a:lnTo>
                  <a:lnTo>
                    <a:pt x="35" y="234"/>
                  </a:lnTo>
                  <a:lnTo>
                    <a:pt x="35" y="231"/>
                  </a:lnTo>
                  <a:lnTo>
                    <a:pt x="35" y="231"/>
                  </a:lnTo>
                  <a:lnTo>
                    <a:pt x="35" y="231"/>
                  </a:lnTo>
                  <a:lnTo>
                    <a:pt x="39" y="238"/>
                  </a:lnTo>
                  <a:lnTo>
                    <a:pt x="35" y="238"/>
                  </a:lnTo>
                  <a:lnTo>
                    <a:pt x="35" y="242"/>
                  </a:lnTo>
                  <a:lnTo>
                    <a:pt x="31" y="242"/>
                  </a:lnTo>
                  <a:lnTo>
                    <a:pt x="31" y="242"/>
                  </a:lnTo>
                  <a:lnTo>
                    <a:pt x="35" y="246"/>
                  </a:lnTo>
                  <a:lnTo>
                    <a:pt x="35" y="246"/>
                  </a:lnTo>
                  <a:lnTo>
                    <a:pt x="35" y="250"/>
                  </a:lnTo>
                  <a:lnTo>
                    <a:pt x="31" y="262"/>
                  </a:lnTo>
                  <a:lnTo>
                    <a:pt x="35" y="262"/>
                  </a:lnTo>
                  <a:lnTo>
                    <a:pt x="39" y="262"/>
                  </a:lnTo>
                  <a:lnTo>
                    <a:pt x="43" y="254"/>
                  </a:lnTo>
                  <a:lnTo>
                    <a:pt x="47" y="254"/>
                  </a:lnTo>
                  <a:lnTo>
                    <a:pt x="47" y="250"/>
                  </a:lnTo>
                  <a:lnTo>
                    <a:pt x="47" y="246"/>
                  </a:lnTo>
                  <a:lnTo>
                    <a:pt x="47" y="246"/>
                  </a:lnTo>
                  <a:lnTo>
                    <a:pt x="47" y="246"/>
                  </a:lnTo>
                  <a:lnTo>
                    <a:pt x="47" y="242"/>
                  </a:lnTo>
                  <a:lnTo>
                    <a:pt x="51" y="242"/>
                  </a:lnTo>
                  <a:lnTo>
                    <a:pt x="47" y="242"/>
                  </a:lnTo>
                  <a:lnTo>
                    <a:pt x="47" y="242"/>
                  </a:lnTo>
                  <a:lnTo>
                    <a:pt x="43" y="238"/>
                  </a:lnTo>
                  <a:lnTo>
                    <a:pt x="43" y="231"/>
                  </a:lnTo>
                  <a:lnTo>
                    <a:pt x="43" y="227"/>
                  </a:lnTo>
                  <a:lnTo>
                    <a:pt x="47" y="223"/>
                  </a:lnTo>
                  <a:lnTo>
                    <a:pt x="51" y="223"/>
                  </a:lnTo>
                  <a:lnTo>
                    <a:pt x="43" y="223"/>
                  </a:lnTo>
                  <a:lnTo>
                    <a:pt x="43" y="219"/>
                  </a:lnTo>
                  <a:lnTo>
                    <a:pt x="47" y="219"/>
                  </a:lnTo>
                  <a:lnTo>
                    <a:pt x="55" y="207"/>
                  </a:lnTo>
                  <a:lnTo>
                    <a:pt x="59" y="207"/>
                  </a:lnTo>
                  <a:lnTo>
                    <a:pt x="59" y="207"/>
                  </a:lnTo>
                  <a:lnTo>
                    <a:pt x="55" y="207"/>
                  </a:lnTo>
                  <a:lnTo>
                    <a:pt x="55" y="207"/>
                  </a:lnTo>
                  <a:lnTo>
                    <a:pt x="59" y="203"/>
                  </a:lnTo>
                  <a:lnTo>
                    <a:pt x="67" y="199"/>
                  </a:lnTo>
                  <a:lnTo>
                    <a:pt x="67" y="199"/>
                  </a:lnTo>
                  <a:lnTo>
                    <a:pt x="67" y="195"/>
                  </a:lnTo>
                  <a:lnTo>
                    <a:pt x="67" y="191"/>
                  </a:lnTo>
                  <a:lnTo>
                    <a:pt x="67" y="191"/>
                  </a:lnTo>
                  <a:lnTo>
                    <a:pt x="63" y="191"/>
                  </a:lnTo>
                  <a:lnTo>
                    <a:pt x="63" y="191"/>
                  </a:lnTo>
                  <a:lnTo>
                    <a:pt x="63" y="188"/>
                  </a:lnTo>
                  <a:lnTo>
                    <a:pt x="63" y="188"/>
                  </a:lnTo>
                  <a:lnTo>
                    <a:pt x="63" y="184"/>
                  </a:lnTo>
                  <a:lnTo>
                    <a:pt x="67" y="180"/>
                  </a:lnTo>
                  <a:lnTo>
                    <a:pt x="67" y="176"/>
                  </a:lnTo>
                  <a:lnTo>
                    <a:pt x="70" y="172"/>
                  </a:lnTo>
                  <a:lnTo>
                    <a:pt x="70" y="172"/>
                  </a:lnTo>
                  <a:lnTo>
                    <a:pt x="70" y="172"/>
                  </a:lnTo>
                  <a:lnTo>
                    <a:pt x="74" y="168"/>
                  </a:lnTo>
                  <a:lnTo>
                    <a:pt x="74" y="168"/>
                  </a:lnTo>
                  <a:lnTo>
                    <a:pt x="74" y="168"/>
                  </a:lnTo>
                  <a:lnTo>
                    <a:pt x="74" y="168"/>
                  </a:lnTo>
                  <a:lnTo>
                    <a:pt x="74" y="168"/>
                  </a:lnTo>
                  <a:lnTo>
                    <a:pt x="78" y="168"/>
                  </a:lnTo>
                  <a:lnTo>
                    <a:pt x="78" y="168"/>
                  </a:lnTo>
                  <a:lnTo>
                    <a:pt x="78" y="164"/>
                  </a:lnTo>
                  <a:lnTo>
                    <a:pt x="78" y="164"/>
                  </a:lnTo>
                  <a:lnTo>
                    <a:pt x="78" y="160"/>
                  </a:lnTo>
                  <a:lnTo>
                    <a:pt x="74" y="160"/>
                  </a:lnTo>
                  <a:lnTo>
                    <a:pt x="74" y="160"/>
                  </a:lnTo>
                  <a:lnTo>
                    <a:pt x="74" y="160"/>
                  </a:lnTo>
                  <a:lnTo>
                    <a:pt x="74" y="160"/>
                  </a:lnTo>
                  <a:lnTo>
                    <a:pt x="70" y="160"/>
                  </a:lnTo>
                  <a:lnTo>
                    <a:pt x="74" y="160"/>
                  </a:lnTo>
                  <a:lnTo>
                    <a:pt x="70" y="160"/>
                  </a:lnTo>
                  <a:lnTo>
                    <a:pt x="70" y="160"/>
                  </a:lnTo>
                  <a:lnTo>
                    <a:pt x="67" y="160"/>
                  </a:lnTo>
                  <a:lnTo>
                    <a:pt x="67" y="160"/>
                  </a:lnTo>
                  <a:lnTo>
                    <a:pt x="67" y="156"/>
                  </a:lnTo>
                  <a:lnTo>
                    <a:pt x="63" y="160"/>
                  </a:lnTo>
                  <a:lnTo>
                    <a:pt x="63" y="156"/>
                  </a:lnTo>
                  <a:lnTo>
                    <a:pt x="63" y="156"/>
                  </a:lnTo>
                  <a:lnTo>
                    <a:pt x="63" y="152"/>
                  </a:lnTo>
                  <a:lnTo>
                    <a:pt x="59" y="152"/>
                  </a:lnTo>
                  <a:lnTo>
                    <a:pt x="59" y="149"/>
                  </a:lnTo>
                  <a:lnTo>
                    <a:pt x="59" y="149"/>
                  </a:lnTo>
                  <a:lnTo>
                    <a:pt x="59" y="145"/>
                  </a:lnTo>
                  <a:lnTo>
                    <a:pt x="59" y="145"/>
                  </a:lnTo>
                  <a:lnTo>
                    <a:pt x="59" y="141"/>
                  </a:lnTo>
                  <a:lnTo>
                    <a:pt x="59" y="137"/>
                  </a:lnTo>
                  <a:lnTo>
                    <a:pt x="59" y="137"/>
                  </a:lnTo>
                  <a:lnTo>
                    <a:pt x="55" y="137"/>
                  </a:lnTo>
                  <a:lnTo>
                    <a:pt x="55" y="133"/>
                  </a:lnTo>
                  <a:lnTo>
                    <a:pt x="55" y="133"/>
                  </a:lnTo>
                  <a:lnTo>
                    <a:pt x="55" y="133"/>
                  </a:lnTo>
                  <a:lnTo>
                    <a:pt x="55" y="129"/>
                  </a:lnTo>
                  <a:lnTo>
                    <a:pt x="55" y="129"/>
                  </a:lnTo>
                  <a:lnTo>
                    <a:pt x="55" y="125"/>
                  </a:lnTo>
                  <a:lnTo>
                    <a:pt x="55" y="117"/>
                  </a:lnTo>
                  <a:lnTo>
                    <a:pt x="55" y="117"/>
                  </a:lnTo>
                  <a:lnTo>
                    <a:pt x="55" y="117"/>
                  </a:lnTo>
                  <a:lnTo>
                    <a:pt x="51" y="113"/>
                  </a:lnTo>
                  <a:lnTo>
                    <a:pt x="55" y="113"/>
                  </a:lnTo>
                  <a:lnTo>
                    <a:pt x="55" y="113"/>
                  </a:lnTo>
                  <a:lnTo>
                    <a:pt x="59" y="113"/>
                  </a:lnTo>
                  <a:lnTo>
                    <a:pt x="59" y="113"/>
                  </a:lnTo>
                  <a:lnTo>
                    <a:pt x="63" y="113"/>
                  </a:lnTo>
                  <a:lnTo>
                    <a:pt x="67" y="113"/>
                  </a:lnTo>
                  <a:lnTo>
                    <a:pt x="63" y="109"/>
                  </a:lnTo>
                  <a:lnTo>
                    <a:pt x="63" y="109"/>
                  </a:lnTo>
                  <a:lnTo>
                    <a:pt x="63" y="106"/>
                  </a:lnTo>
                  <a:lnTo>
                    <a:pt x="63" y="106"/>
                  </a:lnTo>
                  <a:lnTo>
                    <a:pt x="63" y="106"/>
                  </a:lnTo>
                  <a:lnTo>
                    <a:pt x="63" y="102"/>
                  </a:lnTo>
                  <a:lnTo>
                    <a:pt x="67" y="106"/>
                  </a:lnTo>
                  <a:lnTo>
                    <a:pt x="67" y="106"/>
                  </a:lnTo>
                  <a:lnTo>
                    <a:pt x="67" y="98"/>
                  </a:lnTo>
                  <a:lnTo>
                    <a:pt x="67" y="98"/>
                  </a:lnTo>
                  <a:lnTo>
                    <a:pt x="74" y="94"/>
                  </a:lnTo>
                  <a:lnTo>
                    <a:pt x="70" y="94"/>
                  </a:lnTo>
                  <a:lnTo>
                    <a:pt x="67" y="90"/>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3" name="Freeform 24"/>
            <p:cNvSpPr>
              <a:spLocks noEditPoints="1"/>
            </p:cNvSpPr>
            <p:nvPr/>
          </p:nvSpPr>
          <p:spPr bwMode="auto">
            <a:xfrm>
              <a:off x="2716213" y="3360738"/>
              <a:ext cx="209550" cy="371475"/>
            </a:xfrm>
            <a:custGeom>
              <a:avLst/>
              <a:gdLst>
                <a:gd name="T0" fmla="*/ 78 w 132"/>
                <a:gd name="T1" fmla="*/ 4 h 234"/>
                <a:gd name="T2" fmla="*/ 113 w 132"/>
                <a:gd name="T3" fmla="*/ 59 h 234"/>
                <a:gd name="T4" fmla="*/ 109 w 132"/>
                <a:gd name="T5" fmla="*/ 55 h 234"/>
                <a:gd name="T6" fmla="*/ 109 w 132"/>
                <a:gd name="T7" fmla="*/ 102 h 234"/>
                <a:gd name="T8" fmla="*/ 113 w 132"/>
                <a:gd name="T9" fmla="*/ 98 h 234"/>
                <a:gd name="T10" fmla="*/ 117 w 132"/>
                <a:gd name="T11" fmla="*/ 102 h 234"/>
                <a:gd name="T12" fmla="*/ 97 w 132"/>
                <a:gd name="T13" fmla="*/ 121 h 234"/>
                <a:gd name="T14" fmla="*/ 93 w 132"/>
                <a:gd name="T15" fmla="*/ 125 h 234"/>
                <a:gd name="T16" fmla="*/ 93 w 132"/>
                <a:gd name="T17" fmla="*/ 117 h 234"/>
                <a:gd name="T18" fmla="*/ 101 w 132"/>
                <a:gd name="T19" fmla="*/ 109 h 234"/>
                <a:gd name="T20" fmla="*/ 125 w 132"/>
                <a:gd name="T21" fmla="*/ 121 h 234"/>
                <a:gd name="T22" fmla="*/ 128 w 132"/>
                <a:gd name="T23" fmla="*/ 133 h 234"/>
                <a:gd name="T24" fmla="*/ 70 w 132"/>
                <a:gd name="T25" fmla="*/ 148 h 234"/>
                <a:gd name="T26" fmla="*/ 109 w 132"/>
                <a:gd name="T27" fmla="*/ 141 h 234"/>
                <a:gd name="T28" fmla="*/ 113 w 132"/>
                <a:gd name="T29" fmla="*/ 148 h 234"/>
                <a:gd name="T30" fmla="*/ 121 w 132"/>
                <a:gd name="T31" fmla="*/ 152 h 234"/>
                <a:gd name="T32" fmla="*/ 121 w 132"/>
                <a:gd name="T33" fmla="*/ 148 h 234"/>
                <a:gd name="T34" fmla="*/ 105 w 132"/>
                <a:gd name="T35" fmla="*/ 188 h 234"/>
                <a:gd name="T36" fmla="*/ 101 w 132"/>
                <a:gd name="T37" fmla="*/ 203 h 234"/>
                <a:gd name="T38" fmla="*/ 97 w 132"/>
                <a:gd name="T39" fmla="*/ 191 h 234"/>
                <a:gd name="T40" fmla="*/ 46 w 132"/>
                <a:gd name="T41" fmla="*/ 227 h 234"/>
                <a:gd name="T42" fmla="*/ 39 w 132"/>
                <a:gd name="T43" fmla="*/ 215 h 234"/>
                <a:gd name="T44" fmla="*/ 46 w 132"/>
                <a:gd name="T45" fmla="*/ 219 h 234"/>
                <a:gd name="T46" fmla="*/ 78 w 132"/>
                <a:gd name="T47" fmla="*/ 211 h 234"/>
                <a:gd name="T48" fmla="*/ 78 w 132"/>
                <a:gd name="T49" fmla="*/ 203 h 234"/>
                <a:gd name="T50" fmla="*/ 97 w 132"/>
                <a:gd name="T51" fmla="*/ 211 h 234"/>
                <a:gd name="T52" fmla="*/ 89 w 132"/>
                <a:gd name="T53" fmla="*/ 219 h 234"/>
                <a:gd name="T54" fmla="*/ 62 w 132"/>
                <a:gd name="T55" fmla="*/ 39 h 234"/>
                <a:gd name="T56" fmla="*/ 43 w 132"/>
                <a:gd name="T57" fmla="*/ 86 h 234"/>
                <a:gd name="T58" fmla="*/ 7 w 132"/>
                <a:gd name="T59" fmla="*/ 109 h 234"/>
                <a:gd name="T60" fmla="*/ 15 w 132"/>
                <a:gd name="T61" fmla="*/ 106 h 234"/>
                <a:gd name="T62" fmla="*/ 31 w 132"/>
                <a:gd name="T63" fmla="*/ 125 h 234"/>
                <a:gd name="T64" fmla="*/ 50 w 132"/>
                <a:gd name="T65" fmla="*/ 145 h 234"/>
                <a:gd name="T66" fmla="*/ 62 w 132"/>
                <a:gd name="T67" fmla="*/ 133 h 234"/>
                <a:gd name="T68" fmla="*/ 74 w 132"/>
                <a:gd name="T69" fmla="*/ 133 h 234"/>
                <a:gd name="T70" fmla="*/ 97 w 132"/>
                <a:gd name="T71" fmla="*/ 102 h 234"/>
                <a:gd name="T72" fmla="*/ 97 w 132"/>
                <a:gd name="T73" fmla="*/ 90 h 234"/>
                <a:gd name="T74" fmla="*/ 121 w 132"/>
                <a:gd name="T75" fmla="*/ 70 h 234"/>
                <a:gd name="T76" fmla="*/ 101 w 132"/>
                <a:gd name="T77" fmla="*/ 47 h 234"/>
                <a:gd name="T78" fmla="*/ 113 w 132"/>
                <a:gd name="T79" fmla="*/ 47 h 234"/>
                <a:gd name="T80" fmla="*/ 82 w 132"/>
                <a:gd name="T81" fmla="*/ 16 h 234"/>
                <a:gd name="T82" fmla="*/ 62 w 132"/>
                <a:gd name="T83" fmla="*/ 16 h 234"/>
                <a:gd name="T84" fmla="*/ 19 w 132"/>
                <a:gd name="T85" fmla="*/ 176 h 234"/>
                <a:gd name="T86" fmla="*/ 35 w 132"/>
                <a:gd name="T87" fmla="*/ 176 h 234"/>
                <a:gd name="T88" fmla="*/ 46 w 132"/>
                <a:gd name="T89" fmla="*/ 172 h 234"/>
                <a:gd name="T90" fmla="*/ 78 w 132"/>
                <a:gd name="T91" fmla="*/ 145 h 234"/>
                <a:gd name="T92" fmla="*/ 93 w 132"/>
                <a:gd name="T93" fmla="*/ 133 h 234"/>
                <a:gd name="T94" fmla="*/ 101 w 132"/>
                <a:gd name="T95" fmla="*/ 148 h 234"/>
                <a:gd name="T96" fmla="*/ 78 w 132"/>
                <a:gd name="T97" fmla="*/ 156 h 234"/>
                <a:gd name="T98" fmla="*/ 85 w 132"/>
                <a:gd name="T99" fmla="*/ 168 h 234"/>
                <a:gd name="T100" fmla="*/ 97 w 132"/>
                <a:gd name="T101" fmla="*/ 176 h 234"/>
                <a:gd name="T102" fmla="*/ 85 w 132"/>
                <a:gd name="T103" fmla="*/ 188 h 234"/>
                <a:gd name="T104" fmla="*/ 70 w 132"/>
                <a:gd name="T105" fmla="*/ 199 h 234"/>
                <a:gd name="T106" fmla="*/ 66 w 132"/>
                <a:gd name="T107" fmla="*/ 227 h 234"/>
                <a:gd name="T108" fmla="*/ 54 w 132"/>
                <a:gd name="T109" fmla="*/ 227 h 234"/>
                <a:gd name="T110" fmla="*/ 46 w 132"/>
                <a:gd name="T111" fmla="*/ 219 h 234"/>
                <a:gd name="T112" fmla="*/ 43 w 132"/>
                <a:gd name="T113" fmla="*/ 207 h 234"/>
                <a:gd name="T114" fmla="*/ 35 w 132"/>
                <a:gd name="T115" fmla="*/ 211 h 234"/>
                <a:gd name="T116" fmla="*/ 11 w 132"/>
                <a:gd name="T117" fmla="*/ 215 h 234"/>
                <a:gd name="T118" fmla="*/ 3 w 132"/>
                <a:gd name="T119" fmla="*/ 172 h 234"/>
                <a:gd name="T120" fmla="*/ 27 w 132"/>
                <a:gd name="T121" fmla="*/ 145 h 234"/>
                <a:gd name="T122" fmla="*/ 7 w 132"/>
                <a:gd name="T123" fmla="*/ 129 h 234"/>
                <a:gd name="T124" fmla="*/ 97 w 132"/>
                <a:gd name="T125" fmla="*/ 16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 h="234">
                  <a:moveTo>
                    <a:pt x="74" y="4"/>
                  </a:moveTo>
                  <a:lnTo>
                    <a:pt x="74" y="4"/>
                  </a:lnTo>
                  <a:lnTo>
                    <a:pt x="74" y="4"/>
                  </a:lnTo>
                  <a:lnTo>
                    <a:pt x="70" y="0"/>
                  </a:lnTo>
                  <a:lnTo>
                    <a:pt x="70" y="0"/>
                  </a:lnTo>
                  <a:lnTo>
                    <a:pt x="74" y="0"/>
                  </a:lnTo>
                  <a:lnTo>
                    <a:pt x="74" y="0"/>
                  </a:lnTo>
                  <a:lnTo>
                    <a:pt x="74" y="0"/>
                  </a:lnTo>
                  <a:lnTo>
                    <a:pt x="78" y="4"/>
                  </a:lnTo>
                  <a:lnTo>
                    <a:pt x="78" y="4"/>
                  </a:lnTo>
                  <a:lnTo>
                    <a:pt x="78" y="4"/>
                  </a:lnTo>
                  <a:lnTo>
                    <a:pt x="78" y="4"/>
                  </a:lnTo>
                  <a:lnTo>
                    <a:pt x="78" y="4"/>
                  </a:lnTo>
                  <a:lnTo>
                    <a:pt x="78" y="4"/>
                  </a:lnTo>
                  <a:lnTo>
                    <a:pt x="78" y="4"/>
                  </a:lnTo>
                  <a:lnTo>
                    <a:pt x="78" y="4"/>
                  </a:lnTo>
                  <a:lnTo>
                    <a:pt x="78" y="4"/>
                  </a:lnTo>
                  <a:lnTo>
                    <a:pt x="82" y="4"/>
                  </a:lnTo>
                  <a:lnTo>
                    <a:pt x="82" y="8"/>
                  </a:lnTo>
                  <a:lnTo>
                    <a:pt x="82" y="8"/>
                  </a:lnTo>
                  <a:lnTo>
                    <a:pt x="78" y="8"/>
                  </a:lnTo>
                  <a:lnTo>
                    <a:pt x="78" y="12"/>
                  </a:lnTo>
                  <a:lnTo>
                    <a:pt x="78" y="12"/>
                  </a:lnTo>
                  <a:lnTo>
                    <a:pt x="74" y="12"/>
                  </a:lnTo>
                  <a:lnTo>
                    <a:pt x="74" y="8"/>
                  </a:lnTo>
                  <a:lnTo>
                    <a:pt x="74" y="8"/>
                  </a:lnTo>
                  <a:lnTo>
                    <a:pt x="74" y="8"/>
                  </a:lnTo>
                  <a:lnTo>
                    <a:pt x="74" y="4"/>
                  </a:lnTo>
                  <a:lnTo>
                    <a:pt x="74" y="4"/>
                  </a:lnTo>
                  <a:lnTo>
                    <a:pt x="74" y="4"/>
                  </a:lnTo>
                  <a:lnTo>
                    <a:pt x="74" y="4"/>
                  </a:lnTo>
                  <a:moveTo>
                    <a:pt x="113" y="59"/>
                  </a:moveTo>
                  <a:lnTo>
                    <a:pt x="113" y="59"/>
                  </a:lnTo>
                  <a:lnTo>
                    <a:pt x="113" y="63"/>
                  </a:lnTo>
                  <a:lnTo>
                    <a:pt x="113" y="63"/>
                  </a:lnTo>
                  <a:lnTo>
                    <a:pt x="113" y="63"/>
                  </a:lnTo>
                  <a:lnTo>
                    <a:pt x="113" y="63"/>
                  </a:lnTo>
                  <a:lnTo>
                    <a:pt x="113" y="67"/>
                  </a:lnTo>
                  <a:lnTo>
                    <a:pt x="113" y="67"/>
                  </a:lnTo>
                  <a:lnTo>
                    <a:pt x="109" y="67"/>
                  </a:lnTo>
                  <a:lnTo>
                    <a:pt x="109" y="63"/>
                  </a:lnTo>
                  <a:lnTo>
                    <a:pt x="109" y="67"/>
                  </a:lnTo>
                  <a:lnTo>
                    <a:pt x="109" y="67"/>
                  </a:lnTo>
                  <a:lnTo>
                    <a:pt x="109" y="67"/>
                  </a:lnTo>
                  <a:lnTo>
                    <a:pt x="105" y="67"/>
                  </a:lnTo>
                  <a:lnTo>
                    <a:pt x="105" y="67"/>
                  </a:lnTo>
                  <a:lnTo>
                    <a:pt x="105" y="63"/>
                  </a:lnTo>
                  <a:lnTo>
                    <a:pt x="109" y="55"/>
                  </a:lnTo>
                  <a:lnTo>
                    <a:pt x="109" y="55"/>
                  </a:lnTo>
                  <a:lnTo>
                    <a:pt x="109" y="51"/>
                  </a:lnTo>
                  <a:lnTo>
                    <a:pt x="109" y="51"/>
                  </a:lnTo>
                  <a:lnTo>
                    <a:pt x="109" y="55"/>
                  </a:lnTo>
                  <a:lnTo>
                    <a:pt x="113" y="55"/>
                  </a:lnTo>
                  <a:lnTo>
                    <a:pt x="113" y="55"/>
                  </a:lnTo>
                  <a:lnTo>
                    <a:pt x="113" y="59"/>
                  </a:lnTo>
                  <a:lnTo>
                    <a:pt x="113" y="59"/>
                  </a:lnTo>
                  <a:lnTo>
                    <a:pt x="113" y="63"/>
                  </a:lnTo>
                  <a:lnTo>
                    <a:pt x="113" y="59"/>
                  </a:lnTo>
                  <a:lnTo>
                    <a:pt x="113" y="59"/>
                  </a:lnTo>
                  <a:lnTo>
                    <a:pt x="113" y="59"/>
                  </a:lnTo>
                  <a:moveTo>
                    <a:pt x="109" y="98"/>
                  </a:moveTo>
                  <a:lnTo>
                    <a:pt x="109" y="98"/>
                  </a:lnTo>
                  <a:lnTo>
                    <a:pt x="109" y="98"/>
                  </a:lnTo>
                  <a:lnTo>
                    <a:pt x="109" y="102"/>
                  </a:lnTo>
                  <a:lnTo>
                    <a:pt x="109" y="102"/>
                  </a:lnTo>
                  <a:lnTo>
                    <a:pt x="109" y="102"/>
                  </a:lnTo>
                  <a:lnTo>
                    <a:pt x="109" y="102"/>
                  </a:lnTo>
                  <a:lnTo>
                    <a:pt x="109" y="102"/>
                  </a:lnTo>
                  <a:lnTo>
                    <a:pt x="105" y="102"/>
                  </a:lnTo>
                  <a:lnTo>
                    <a:pt x="105" y="102"/>
                  </a:lnTo>
                  <a:lnTo>
                    <a:pt x="105" y="102"/>
                  </a:lnTo>
                  <a:lnTo>
                    <a:pt x="105" y="102"/>
                  </a:lnTo>
                  <a:lnTo>
                    <a:pt x="109" y="102"/>
                  </a:lnTo>
                  <a:lnTo>
                    <a:pt x="109" y="98"/>
                  </a:lnTo>
                  <a:lnTo>
                    <a:pt x="109" y="98"/>
                  </a:lnTo>
                  <a:lnTo>
                    <a:pt x="113" y="90"/>
                  </a:lnTo>
                  <a:lnTo>
                    <a:pt x="117" y="86"/>
                  </a:lnTo>
                  <a:lnTo>
                    <a:pt x="117" y="86"/>
                  </a:lnTo>
                  <a:lnTo>
                    <a:pt x="113" y="90"/>
                  </a:lnTo>
                  <a:lnTo>
                    <a:pt x="113" y="98"/>
                  </a:lnTo>
                  <a:lnTo>
                    <a:pt x="113" y="98"/>
                  </a:lnTo>
                  <a:lnTo>
                    <a:pt x="109" y="98"/>
                  </a:lnTo>
                  <a:moveTo>
                    <a:pt x="121" y="90"/>
                  </a:moveTo>
                  <a:lnTo>
                    <a:pt x="121" y="90"/>
                  </a:lnTo>
                  <a:lnTo>
                    <a:pt x="121" y="90"/>
                  </a:lnTo>
                  <a:lnTo>
                    <a:pt x="121" y="90"/>
                  </a:lnTo>
                  <a:lnTo>
                    <a:pt x="121" y="90"/>
                  </a:lnTo>
                  <a:lnTo>
                    <a:pt x="121" y="90"/>
                  </a:lnTo>
                  <a:lnTo>
                    <a:pt x="121" y="90"/>
                  </a:lnTo>
                  <a:lnTo>
                    <a:pt x="121" y="94"/>
                  </a:lnTo>
                  <a:lnTo>
                    <a:pt x="117" y="94"/>
                  </a:lnTo>
                  <a:lnTo>
                    <a:pt x="117" y="90"/>
                  </a:lnTo>
                  <a:lnTo>
                    <a:pt x="117" y="98"/>
                  </a:lnTo>
                  <a:lnTo>
                    <a:pt x="117" y="98"/>
                  </a:lnTo>
                  <a:lnTo>
                    <a:pt x="117" y="98"/>
                  </a:lnTo>
                  <a:lnTo>
                    <a:pt x="117" y="102"/>
                  </a:lnTo>
                  <a:lnTo>
                    <a:pt x="113" y="98"/>
                  </a:lnTo>
                  <a:lnTo>
                    <a:pt x="113" y="98"/>
                  </a:lnTo>
                  <a:lnTo>
                    <a:pt x="113" y="94"/>
                  </a:lnTo>
                  <a:lnTo>
                    <a:pt x="117" y="86"/>
                  </a:lnTo>
                  <a:lnTo>
                    <a:pt x="117" y="86"/>
                  </a:lnTo>
                  <a:lnTo>
                    <a:pt x="121" y="86"/>
                  </a:lnTo>
                  <a:lnTo>
                    <a:pt x="121" y="90"/>
                  </a:lnTo>
                  <a:lnTo>
                    <a:pt x="121" y="90"/>
                  </a:lnTo>
                  <a:moveTo>
                    <a:pt x="101" y="117"/>
                  </a:moveTo>
                  <a:lnTo>
                    <a:pt x="101" y="117"/>
                  </a:lnTo>
                  <a:lnTo>
                    <a:pt x="97" y="117"/>
                  </a:lnTo>
                  <a:lnTo>
                    <a:pt x="97" y="117"/>
                  </a:lnTo>
                  <a:lnTo>
                    <a:pt x="97" y="121"/>
                  </a:lnTo>
                  <a:lnTo>
                    <a:pt x="97" y="117"/>
                  </a:lnTo>
                  <a:lnTo>
                    <a:pt x="97" y="117"/>
                  </a:lnTo>
                  <a:lnTo>
                    <a:pt x="97" y="121"/>
                  </a:lnTo>
                  <a:lnTo>
                    <a:pt x="97" y="121"/>
                  </a:lnTo>
                  <a:lnTo>
                    <a:pt x="97" y="121"/>
                  </a:lnTo>
                  <a:lnTo>
                    <a:pt x="97" y="125"/>
                  </a:lnTo>
                  <a:lnTo>
                    <a:pt x="97" y="125"/>
                  </a:lnTo>
                  <a:lnTo>
                    <a:pt x="97" y="125"/>
                  </a:lnTo>
                  <a:lnTo>
                    <a:pt x="97" y="125"/>
                  </a:lnTo>
                  <a:lnTo>
                    <a:pt x="97" y="125"/>
                  </a:lnTo>
                  <a:lnTo>
                    <a:pt x="97" y="129"/>
                  </a:lnTo>
                  <a:lnTo>
                    <a:pt x="97" y="129"/>
                  </a:lnTo>
                  <a:lnTo>
                    <a:pt x="97" y="129"/>
                  </a:lnTo>
                  <a:lnTo>
                    <a:pt x="97" y="133"/>
                  </a:lnTo>
                  <a:lnTo>
                    <a:pt x="97" y="133"/>
                  </a:lnTo>
                  <a:lnTo>
                    <a:pt x="93" y="129"/>
                  </a:lnTo>
                  <a:lnTo>
                    <a:pt x="93" y="129"/>
                  </a:lnTo>
                  <a:lnTo>
                    <a:pt x="93" y="129"/>
                  </a:lnTo>
                  <a:lnTo>
                    <a:pt x="93" y="125"/>
                  </a:lnTo>
                  <a:lnTo>
                    <a:pt x="89" y="125"/>
                  </a:lnTo>
                  <a:lnTo>
                    <a:pt x="89" y="125"/>
                  </a:lnTo>
                  <a:lnTo>
                    <a:pt x="89" y="125"/>
                  </a:lnTo>
                  <a:lnTo>
                    <a:pt x="89" y="121"/>
                  </a:lnTo>
                  <a:lnTo>
                    <a:pt x="89" y="121"/>
                  </a:lnTo>
                  <a:lnTo>
                    <a:pt x="89" y="121"/>
                  </a:lnTo>
                  <a:lnTo>
                    <a:pt x="89" y="121"/>
                  </a:lnTo>
                  <a:lnTo>
                    <a:pt x="93" y="121"/>
                  </a:lnTo>
                  <a:lnTo>
                    <a:pt x="93" y="121"/>
                  </a:lnTo>
                  <a:lnTo>
                    <a:pt x="93" y="121"/>
                  </a:lnTo>
                  <a:lnTo>
                    <a:pt x="93" y="121"/>
                  </a:lnTo>
                  <a:lnTo>
                    <a:pt x="93" y="121"/>
                  </a:lnTo>
                  <a:lnTo>
                    <a:pt x="93" y="121"/>
                  </a:lnTo>
                  <a:lnTo>
                    <a:pt x="93" y="121"/>
                  </a:lnTo>
                  <a:lnTo>
                    <a:pt x="93" y="121"/>
                  </a:lnTo>
                  <a:lnTo>
                    <a:pt x="93" y="117"/>
                  </a:lnTo>
                  <a:lnTo>
                    <a:pt x="93" y="121"/>
                  </a:lnTo>
                  <a:lnTo>
                    <a:pt x="93" y="121"/>
                  </a:lnTo>
                  <a:lnTo>
                    <a:pt x="93" y="117"/>
                  </a:lnTo>
                  <a:lnTo>
                    <a:pt x="93" y="117"/>
                  </a:lnTo>
                  <a:lnTo>
                    <a:pt x="93" y="121"/>
                  </a:lnTo>
                  <a:lnTo>
                    <a:pt x="89" y="117"/>
                  </a:lnTo>
                  <a:lnTo>
                    <a:pt x="89" y="117"/>
                  </a:lnTo>
                  <a:lnTo>
                    <a:pt x="93" y="117"/>
                  </a:lnTo>
                  <a:lnTo>
                    <a:pt x="93" y="113"/>
                  </a:lnTo>
                  <a:lnTo>
                    <a:pt x="93" y="113"/>
                  </a:lnTo>
                  <a:lnTo>
                    <a:pt x="93" y="109"/>
                  </a:lnTo>
                  <a:lnTo>
                    <a:pt x="97" y="109"/>
                  </a:lnTo>
                  <a:lnTo>
                    <a:pt x="97" y="109"/>
                  </a:lnTo>
                  <a:lnTo>
                    <a:pt x="101" y="109"/>
                  </a:lnTo>
                  <a:lnTo>
                    <a:pt x="101" y="109"/>
                  </a:lnTo>
                  <a:lnTo>
                    <a:pt x="101" y="109"/>
                  </a:lnTo>
                  <a:lnTo>
                    <a:pt x="101" y="109"/>
                  </a:lnTo>
                  <a:lnTo>
                    <a:pt x="101" y="109"/>
                  </a:lnTo>
                  <a:lnTo>
                    <a:pt x="105" y="109"/>
                  </a:lnTo>
                  <a:lnTo>
                    <a:pt x="105" y="109"/>
                  </a:lnTo>
                  <a:lnTo>
                    <a:pt x="101" y="113"/>
                  </a:lnTo>
                  <a:lnTo>
                    <a:pt x="101" y="117"/>
                  </a:lnTo>
                  <a:lnTo>
                    <a:pt x="101" y="117"/>
                  </a:lnTo>
                  <a:moveTo>
                    <a:pt x="125" y="125"/>
                  </a:moveTo>
                  <a:lnTo>
                    <a:pt x="125" y="125"/>
                  </a:lnTo>
                  <a:lnTo>
                    <a:pt x="125" y="129"/>
                  </a:lnTo>
                  <a:lnTo>
                    <a:pt x="125" y="129"/>
                  </a:lnTo>
                  <a:lnTo>
                    <a:pt x="121" y="125"/>
                  </a:lnTo>
                  <a:lnTo>
                    <a:pt x="121" y="121"/>
                  </a:lnTo>
                  <a:lnTo>
                    <a:pt x="125" y="121"/>
                  </a:lnTo>
                  <a:lnTo>
                    <a:pt x="125" y="121"/>
                  </a:lnTo>
                  <a:lnTo>
                    <a:pt x="125" y="121"/>
                  </a:lnTo>
                  <a:lnTo>
                    <a:pt x="125" y="121"/>
                  </a:lnTo>
                  <a:lnTo>
                    <a:pt x="125" y="121"/>
                  </a:lnTo>
                  <a:lnTo>
                    <a:pt x="125" y="125"/>
                  </a:lnTo>
                  <a:moveTo>
                    <a:pt x="125" y="129"/>
                  </a:moveTo>
                  <a:lnTo>
                    <a:pt x="125" y="129"/>
                  </a:lnTo>
                  <a:lnTo>
                    <a:pt x="125" y="129"/>
                  </a:lnTo>
                  <a:lnTo>
                    <a:pt x="125" y="129"/>
                  </a:lnTo>
                  <a:lnTo>
                    <a:pt x="121" y="133"/>
                  </a:lnTo>
                  <a:lnTo>
                    <a:pt x="121" y="133"/>
                  </a:lnTo>
                  <a:lnTo>
                    <a:pt x="121" y="129"/>
                  </a:lnTo>
                  <a:lnTo>
                    <a:pt x="121" y="129"/>
                  </a:lnTo>
                  <a:lnTo>
                    <a:pt x="125" y="129"/>
                  </a:lnTo>
                  <a:moveTo>
                    <a:pt x="128" y="129"/>
                  </a:moveTo>
                  <a:lnTo>
                    <a:pt x="128" y="129"/>
                  </a:lnTo>
                  <a:lnTo>
                    <a:pt x="132" y="129"/>
                  </a:lnTo>
                  <a:lnTo>
                    <a:pt x="128" y="133"/>
                  </a:lnTo>
                  <a:lnTo>
                    <a:pt x="128" y="133"/>
                  </a:lnTo>
                  <a:lnTo>
                    <a:pt x="128" y="129"/>
                  </a:lnTo>
                  <a:lnTo>
                    <a:pt x="125" y="129"/>
                  </a:lnTo>
                  <a:lnTo>
                    <a:pt x="125" y="129"/>
                  </a:lnTo>
                  <a:lnTo>
                    <a:pt x="125" y="129"/>
                  </a:lnTo>
                  <a:lnTo>
                    <a:pt x="125" y="129"/>
                  </a:lnTo>
                  <a:lnTo>
                    <a:pt x="128" y="125"/>
                  </a:lnTo>
                  <a:lnTo>
                    <a:pt x="128" y="129"/>
                  </a:lnTo>
                  <a:lnTo>
                    <a:pt x="128" y="129"/>
                  </a:lnTo>
                  <a:lnTo>
                    <a:pt x="128" y="129"/>
                  </a:lnTo>
                  <a:moveTo>
                    <a:pt x="62" y="145"/>
                  </a:moveTo>
                  <a:lnTo>
                    <a:pt x="62" y="145"/>
                  </a:lnTo>
                  <a:lnTo>
                    <a:pt x="70" y="145"/>
                  </a:lnTo>
                  <a:lnTo>
                    <a:pt x="74" y="145"/>
                  </a:lnTo>
                  <a:lnTo>
                    <a:pt x="70" y="148"/>
                  </a:lnTo>
                  <a:lnTo>
                    <a:pt x="70" y="148"/>
                  </a:lnTo>
                  <a:lnTo>
                    <a:pt x="70" y="148"/>
                  </a:lnTo>
                  <a:lnTo>
                    <a:pt x="70" y="148"/>
                  </a:lnTo>
                  <a:lnTo>
                    <a:pt x="70" y="148"/>
                  </a:lnTo>
                  <a:lnTo>
                    <a:pt x="70" y="152"/>
                  </a:lnTo>
                  <a:lnTo>
                    <a:pt x="70" y="152"/>
                  </a:lnTo>
                  <a:lnTo>
                    <a:pt x="66" y="152"/>
                  </a:lnTo>
                  <a:lnTo>
                    <a:pt x="66" y="152"/>
                  </a:lnTo>
                  <a:lnTo>
                    <a:pt x="62" y="152"/>
                  </a:lnTo>
                  <a:lnTo>
                    <a:pt x="62" y="148"/>
                  </a:lnTo>
                  <a:lnTo>
                    <a:pt x="62" y="148"/>
                  </a:lnTo>
                  <a:lnTo>
                    <a:pt x="62" y="148"/>
                  </a:lnTo>
                  <a:lnTo>
                    <a:pt x="62" y="145"/>
                  </a:lnTo>
                  <a:lnTo>
                    <a:pt x="62" y="145"/>
                  </a:lnTo>
                  <a:moveTo>
                    <a:pt x="109" y="141"/>
                  </a:moveTo>
                  <a:lnTo>
                    <a:pt x="109" y="141"/>
                  </a:lnTo>
                  <a:lnTo>
                    <a:pt x="109" y="141"/>
                  </a:lnTo>
                  <a:lnTo>
                    <a:pt x="105" y="141"/>
                  </a:lnTo>
                  <a:lnTo>
                    <a:pt x="105" y="137"/>
                  </a:lnTo>
                  <a:lnTo>
                    <a:pt x="105" y="137"/>
                  </a:lnTo>
                  <a:lnTo>
                    <a:pt x="109" y="137"/>
                  </a:lnTo>
                  <a:lnTo>
                    <a:pt x="109" y="137"/>
                  </a:lnTo>
                  <a:lnTo>
                    <a:pt x="109" y="137"/>
                  </a:lnTo>
                  <a:lnTo>
                    <a:pt x="109" y="137"/>
                  </a:lnTo>
                  <a:lnTo>
                    <a:pt x="113" y="137"/>
                  </a:lnTo>
                  <a:lnTo>
                    <a:pt x="113" y="141"/>
                  </a:lnTo>
                  <a:lnTo>
                    <a:pt x="113" y="141"/>
                  </a:lnTo>
                  <a:lnTo>
                    <a:pt x="113" y="141"/>
                  </a:lnTo>
                  <a:lnTo>
                    <a:pt x="117" y="141"/>
                  </a:lnTo>
                  <a:lnTo>
                    <a:pt x="117" y="141"/>
                  </a:lnTo>
                  <a:lnTo>
                    <a:pt x="117" y="145"/>
                  </a:lnTo>
                  <a:lnTo>
                    <a:pt x="117" y="145"/>
                  </a:lnTo>
                  <a:lnTo>
                    <a:pt x="113" y="148"/>
                  </a:lnTo>
                  <a:lnTo>
                    <a:pt x="113" y="148"/>
                  </a:lnTo>
                  <a:lnTo>
                    <a:pt x="113" y="148"/>
                  </a:lnTo>
                  <a:lnTo>
                    <a:pt x="113" y="148"/>
                  </a:lnTo>
                  <a:lnTo>
                    <a:pt x="113" y="145"/>
                  </a:lnTo>
                  <a:lnTo>
                    <a:pt x="113" y="145"/>
                  </a:lnTo>
                  <a:lnTo>
                    <a:pt x="113" y="145"/>
                  </a:lnTo>
                  <a:lnTo>
                    <a:pt x="109" y="145"/>
                  </a:lnTo>
                  <a:lnTo>
                    <a:pt x="109" y="141"/>
                  </a:lnTo>
                  <a:lnTo>
                    <a:pt x="109" y="141"/>
                  </a:lnTo>
                  <a:moveTo>
                    <a:pt x="121" y="148"/>
                  </a:moveTo>
                  <a:lnTo>
                    <a:pt x="121" y="148"/>
                  </a:lnTo>
                  <a:lnTo>
                    <a:pt x="125" y="148"/>
                  </a:lnTo>
                  <a:lnTo>
                    <a:pt x="125" y="148"/>
                  </a:lnTo>
                  <a:lnTo>
                    <a:pt x="125" y="148"/>
                  </a:lnTo>
                  <a:lnTo>
                    <a:pt x="121" y="152"/>
                  </a:lnTo>
                  <a:lnTo>
                    <a:pt x="121" y="152"/>
                  </a:lnTo>
                  <a:lnTo>
                    <a:pt x="121" y="152"/>
                  </a:lnTo>
                  <a:lnTo>
                    <a:pt x="121" y="152"/>
                  </a:lnTo>
                  <a:lnTo>
                    <a:pt x="121" y="156"/>
                  </a:lnTo>
                  <a:lnTo>
                    <a:pt x="121" y="156"/>
                  </a:lnTo>
                  <a:lnTo>
                    <a:pt x="121" y="156"/>
                  </a:lnTo>
                  <a:lnTo>
                    <a:pt x="121" y="156"/>
                  </a:lnTo>
                  <a:lnTo>
                    <a:pt x="121" y="152"/>
                  </a:lnTo>
                  <a:lnTo>
                    <a:pt x="121" y="152"/>
                  </a:lnTo>
                  <a:lnTo>
                    <a:pt x="117" y="156"/>
                  </a:lnTo>
                  <a:lnTo>
                    <a:pt x="117" y="152"/>
                  </a:lnTo>
                  <a:lnTo>
                    <a:pt x="117" y="152"/>
                  </a:lnTo>
                  <a:lnTo>
                    <a:pt x="117" y="148"/>
                  </a:lnTo>
                  <a:lnTo>
                    <a:pt x="121" y="148"/>
                  </a:lnTo>
                  <a:lnTo>
                    <a:pt x="121" y="148"/>
                  </a:lnTo>
                  <a:lnTo>
                    <a:pt x="121" y="148"/>
                  </a:lnTo>
                  <a:lnTo>
                    <a:pt x="121" y="148"/>
                  </a:lnTo>
                  <a:lnTo>
                    <a:pt x="121" y="148"/>
                  </a:lnTo>
                  <a:moveTo>
                    <a:pt x="121" y="164"/>
                  </a:moveTo>
                  <a:lnTo>
                    <a:pt x="121" y="164"/>
                  </a:lnTo>
                  <a:lnTo>
                    <a:pt x="121" y="164"/>
                  </a:lnTo>
                  <a:lnTo>
                    <a:pt x="121" y="164"/>
                  </a:lnTo>
                  <a:lnTo>
                    <a:pt x="117" y="168"/>
                  </a:lnTo>
                  <a:lnTo>
                    <a:pt x="117" y="168"/>
                  </a:lnTo>
                  <a:lnTo>
                    <a:pt x="117" y="168"/>
                  </a:lnTo>
                  <a:lnTo>
                    <a:pt x="117" y="164"/>
                  </a:lnTo>
                  <a:lnTo>
                    <a:pt x="117" y="164"/>
                  </a:lnTo>
                  <a:lnTo>
                    <a:pt x="117" y="164"/>
                  </a:lnTo>
                  <a:lnTo>
                    <a:pt x="121" y="164"/>
                  </a:lnTo>
                  <a:lnTo>
                    <a:pt x="121" y="164"/>
                  </a:lnTo>
                  <a:moveTo>
                    <a:pt x="105" y="188"/>
                  </a:moveTo>
                  <a:lnTo>
                    <a:pt x="105" y="188"/>
                  </a:lnTo>
                  <a:lnTo>
                    <a:pt x="105" y="188"/>
                  </a:lnTo>
                  <a:lnTo>
                    <a:pt x="105" y="188"/>
                  </a:lnTo>
                  <a:lnTo>
                    <a:pt x="105" y="188"/>
                  </a:lnTo>
                  <a:lnTo>
                    <a:pt x="105" y="191"/>
                  </a:lnTo>
                  <a:lnTo>
                    <a:pt x="105" y="195"/>
                  </a:lnTo>
                  <a:lnTo>
                    <a:pt x="105" y="195"/>
                  </a:lnTo>
                  <a:lnTo>
                    <a:pt x="105" y="195"/>
                  </a:lnTo>
                  <a:lnTo>
                    <a:pt x="105" y="195"/>
                  </a:lnTo>
                  <a:lnTo>
                    <a:pt x="105" y="199"/>
                  </a:lnTo>
                  <a:lnTo>
                    <a:pt x="105" y="199"/>
                  </a:lnTo>
                  <a:lnTo>
                    <a:pt x="105" y="199"/>
                  </a:lnTo>
                  <a:lnTo>
                    <a:pt x="105" y="199"/>
                  </a:lnTo>
                  <a:lnTo>
                    <a:pt x="101" y="203"/>
                  </a:lnTo>
                  <a:lnTo>
                    <a:pt x="101" y="199"/>
                  </a:lnTo>
                  <a:lnTo>
                    <a:pt x="101" y="203"/>
                  </a:lnTo>
                  <a:lnTo>
                    <a:pt x="101" y="203"/>
                  </a:lnTo>
                  <a:lnTo>
                    <a:pt x="101" y="203"/>
                  </a:lnTo>
                  <a:lnTo>
                    <a:pt x="101" y="203"/>
                  </a:lnTo>
                  <a:lnTo>
                    <a:pt x="97" y="199"/>
                  </a:lnTo>
                  <a:lnTo>
                    <a:pt x="97" y="199"/>
                  </a:lnTo>
                  <a:lnTo>
                    <a:pt x="97" y="199"/>
                  </a:lnTo>
                  <a:lnTo>
                    <a:pt x="97" y="199"/>
                  </a:lnTo>
                  <a:lnTo>
                    <a:pt x="97" y="199"/>
                  </a:lnTo>
                  <a:lnTo>
                    <a:pt x="97" y="195"/>
                  </a:lnTo>
                  <a:lnTo>
                    <a:pt x="97" y="195"/>
                  </a:lnTo>
                  <a:lnTo>
                    <a:pt x="97" y="195"/>
                  </a:lnTo>
                  <a:lnTo>
                    <a:pt x="97" y="195"/>
                  </a:lnTo>
                  <a:lnTo>
                    <a:pt x="97" y="195"/>
                  </a:lnTo>
                  <a:lnTo>
                    <a:pt x="97" y="195"/>
                  </a:lnTo>
                  <a:lnTo>
                    <a:pt x="97" y="191"/>
                  </a:lnTo>
                  <a:lnTo>
                    <a:pt x="97" y="191"/>
                  </a:lnTo>
                  <a:lnTo>
                    <a:pt x="97" y="191"/>
                  </a:lnTo>
                  <a:lnTo>
                    <a:pt x="97" y="191"/>
                  </a:lnTo>
                  <a:lnTo>
                    <a:pt x="101" y="188"/>
                  </a:lnTo>
                  <a:lnTo>
                    <a:pt x="101" y="184"/>
                  </a:lnTo>
                  <a:lnTo>
                    <a:pt x="101" y="184"/>
                  </a:lnTo>
                  <a:lnTo>
                    <a:pt x="101" y="184"/>
                  </a:lnTo>
                  <a:lnTo>
                    <a:pt x="105" y="184"/>
                  </a:lnTo>
                  <a:lnTo>
                    <a:pt x="105" y="184"/>
                  </a:lnTo>
                  <a:lnTo>
                    <a:pt x="105" y="184"/>
                  </a:lnTo>
                  <a:lnTo>
                    <a:pt x="105" y="188"/>
                  </a:lnTo>
                  <a:moveTo>
                    <a:pt x="46" y="219"/>
                  </a:moveTo>
                  <a:lnTo>
                    <a:pt x="46" y="219"/>
                  </a:lnTo>
                  <a:lnTo>
                    <a:pt x="46" y="219"/>
                  </a:lnTo>
                  <a:lnTo>
                    <a:pt x="46" y="223"/>
                  </a:lnTo>
                  <a:lnTo>
                    <a:pt x="46" y="223"/>
                  </a:lnTo>
                  <a:lnTo>
                    <a:pt x="46" y="227"/>
                  </a:lnTo>
                  <a:lnTo>
                    <a:pt x="46" y="227"/>
                  </a:lnTo>
                  <a:lnTo>
                    <a:pt x="46" y="227"/>
                  </a:lnTo>
                  <a:lnTo>
                    <a:pt x="46" y="230"/>
                  </a:lnTo>
                  <a:lnTo>
                    <a:pt x="46" y="230"/>
                  </a:lnTo>
                  <a:lnTo>
                    <a:pt x="46" y="230"/>
                  </a:lnTo>
                  <a:lnTo>
                    <a:pt x="46" y="234"/>
                  </a:lnTo>
                  <a:lnTo>
                    <a:pt x="46" y="234"/>
                  </a:lnTo>
                  <a:lnTo>
                    <a:pt x="43" y="230"/>
                  </a:lnTo>
                  <a:lnTo>
                    <a:pt x="43" y="230"/>
                  </a:lnTo>
                  <a:lnTo>
                    <a:pt x="43" y="230"/>
                  </a:lnTo>
                  <a:lnTo>
                    <a:pt x="43" y="230"/>
                  </a:lnTo>
                  <a:lnTo>
                    <a:pt x="43" y="227"/>
                  </a:lnTo>
                  <a:lnTo>
                    <a:pt x="39" y="227"/>
                  </a:lnTo>
                  <a:lnTo>
                    <a:pt x="39" y="227"/>
                  </a:lnTo>
                  <a:lnTo>
                    <a:pt x="39" y="223"/>
                  </a:lnTo>
                  <a:lnTo>
                    <a:pt x="39" y="223"/>
                  </a:lnTo>
                  <a:lnTo>
                    <a:pt x="39" y="219"/>
                  </a:lnTo>
                  <a:lnTo>
                    <a:pt x="39" y="215"/>
                  </a:lnTo>
                  <a:lnTo>
                    <a:pt x="39" y="215"/>
                  </a:lnTo>
                  <a:lnTo>
                    <a:pt x="39" y="215"/>
                  </a:lnTo>
                  <a:lnTo>
                    <a:pt x="39" y="211"/>
                  </a:lnTo>
                  <a:lnTo>
                    <a:pt x="35" y="207"/>
                  </a:lnTo>
                  <a:lnTo>
                    <a:pt x="35" y="207"/>
                  </a:lnTo>
                  <a:lnTo>
                    <a:pt x="39" y="207"/>
                  </a:lnTo>
                  <a:lnTo>
                    <a:pt x="39" y="207"/>
                  </a:lnTo>
                  <a:lnTo>
                    <a:pt x="39" y="207"/>
                  </a:lnTo>
                  <a:lnTo>
                    <a:pt x="39" y="207"/>
                  </a:lnTo>
                  <a:lnTo>
                    <a:pt x="39" y="207"/>
                  </a:lnTo>
                  <a:lnTo>
                    <a:pt x="39" y="207"/>
                  </a:lnTo>
                  <a:lnTo>
                    <a:pt x="43" y="211"/>
                  </a:lnTo>
                  <a:lnTo>
                    <a:pt x="43" y="211"/>
                  </a:lnTo>
                  <a:lnTo>
                    <a:pt x="43" y="215"/>
                  </a:lnTo>
                  <a:lnTo>
                    <a:pt x="46" y="219"/>
                  </a:lnTo>
                  <a:lnTo>
                    <a:pt x="46" y="219"/>
                  </a:lnTo>
                  <a:moveTo>
                    <a:pt x="85" y="207"/>
                  </a:moveTo>
                  <a:lnTo>
                    <a:pt x="85" y="207"/>
                  </a:lnTo>
                  <a:lnTo>
                    <a:pt x="85" y="207"/>
                  </a:lnTo>
                  <a:lnTo>
                    <a:pt x="85" y="207"/>
                  </a:lnTo>
                  <a:lnTo>
                    <a:pt x="85" y="207"/>
                  </a:lnTo>
                  <a:lnTo>
                    <a:pt x="82" y="207"/>
                  </a:lnTo>
                  <a:lnTo>
                    <a:pt x="82" y="207"/>
                  </a:lnTo>
                  <a:lnTo>
                    <a:pt x="82" y="207"/>
                  </a:lnTo>
                  <a:lnTo>
                    <a:pt x="82" y="207"/>
                  </a:lnTo>
                  <a:lnTo>
                    <a:pt x="82" y="207"/>
                  </a:lnTo>
                  <a:lnTo>
                    <a:pt x="82" y="211"/>
                  </a:lnTo>
                  <a:lnTo>
                    <a:pt x="82" y="211"/>
                  </a:lnTo>
                  <a:lnTo>
                    <a:pt x="82" y="211"/>
                  </a:lnTo>
                  <a:lnTo>
                    <a:pt x="82" y="215"/>
                  </a:lnTo>
                  <a:lnTo>
                    <a:pt x="82" y="215"/>
                  </a:lnTo>
                  <a:lnTo>
                    <a:pt x="78" y="211"/>
                  </a:lnTo>
                  <a:lnTo>
                    <a:pt x="78" y="211"/>
                  </a:lnTo>
                  <a:lnTo>
                    <a:pt x="78" y="215"/>
                  </a:lnTo>
                  <a:lnTo>
                    <a:pt x="78" y="215"/>
                  </a:lnTo>
                  <a:lnTo>
                    <a:pt x="74" y="215"/>
                  </a:lnTo>
                  <a:lnTo>
                    <a:pt x="74" y="215"/>
                  </a:lnTo>
                  <a:lnTo>
                    <a:pt x="74" y="215"/>
                  </a:lnTo>
                  <a:lnTo>
                    <a:pt x="74" y="215"/>
                  </a:lnTo>
                  <a:lnTo>
                    <a:pt x="74" y="211"/>
                  </a:lnTo>
                  <a:lnTo>
                    <a:pt x="74" y="211"/>
                  </a:lnTo>
                  <a:lnTo>
                    <a:pt x="74" y="211"/>
                  </a:lnTo>
                  <a:lnTo>
                    <a:pt x="78" y="211"/>
                  </a:lnTo>
                  <a:lnTo>
                    <a:pt x="74" y="207"/>
                  </a:lnTo>
                  <a:lnTo>
                    <a:pt x="74" y="207"/>
                  </a:lnTo>
                  <a:lnTo>
                    <a:pt x="78" y="207"/>
                  </a:lnTo>
                  <a:lnTo>
                    <a:pt x="78" y="203"/>
                  </a:lnTo>
                  <a:lnTo>
                    <a:pt x="78" y="203"/>
                  </a:lnTo>
                  <a:lnTo>
                    <a:pt x="82" y="203"/>
                  </a:lnTo>
                  <a:lnTo>
                    <a:pt x="82" y="203"/>
                  </a:lnTo>
                  <a:lnTo>
                    <a:pt x="85" y="203"/>
                  </a:lnTo>
                  <a:lnTo>
                    <a:pt x="85" y="203"/>
                  </a:lnTo>
                  <a:lnTo>
                    <a:pt x="82" y="207"/>
                  </a:lnTo>
                  <a:lnTo>
                    <a:pt x="85" y="207"/>
                  </a:lnTo>
                  <a:lnTo>
                    <a:pt x="85" y="207"/>
                  </a:lnTo>
                  <a:lnTo>
                    <a:pt x="85" y="203"/>
                  </a:lnTo>
                  <a:lnTo>
                    <a:pt x="85" y="207"/>
                  </a:lnTo>
                  <a:lnTo>
                    <a:pt x="85" y="207"/>
                  </a:lnTo>
                  <a:moveTo>
                    <a:pt x="101" y="207"/>
                  </a:moveTo>
                  <a:lnTo>
                    <a:pt x="101" y="207"/>
                  </a:lnTo>
                  <a:lnTo>
                    <a:pt x="101" y="207"/>
                  </a:lnTo>
                  <a:lnTo>
                    <a:pt x="101" y="207"/>
                  </a:lnTo>
                  <a:lnTo>
                    <a:pt x="101" y="211"/>
                  </a:lnTo>
                  <a:lnTo>
                    <a:pt x="97" y="211"/>
                  </a:lnTo>
                  <a:lnTo>
                    <a:pt x="97" y="215"/>
                  </a:lnTo>
                  <a:lnTo>
                    <a:pt x="97" y="215"/>
                  </a:lnTo>
                  <a:lnTo>
                    <a:pt x="97" y="215"/>
                  </a:lnTo>
                  <a:lnTo>
                    <a:pt x="97" y="215"/>
                  </a:lnTo>
                  <a:lnTo>
                    <a:pt x="97" y="215"/>
                  </a:lnTo>
                  <a:lnTo>
                    <a:pt x="97" y="215"/>
                  </a:lnTo>
                  <a:lnTo>
                    <a:pt x="97" y="215"/>
                  </a:lnTo>
                  <a:lnTo>
                    <a:pt x="97" y="219"/>
                  </a:lnTo>
                  <a:lnTo>
                    <a:pt x="97" y="219"/>
                  </a:lnTo>
                  <a:lnTo>
                    <a:pt x="93" y="219"/>
                  </a:lnTo>
                  <a:lnTo>
                    <a:pt x="93" y="223"/>
                  </a:lnTo>
                  <a:lnTo>
                    <a:pt x="89" y="223"/>
                  </a:lnTo>
                  <a:lnTo>
                    <a:pt x="89" y="223"/>
                  </a:lnTo>
                  <a:lnTo>
                    <a:pt x="89" y="223"/>
                  </a:lnTo>
                  <a:lnTo>
                    <a:pt x="89" y="219"/>
                  </a:lnTo>
                  <a:lnTo>
                    <a:pt x="89" y="219"/>
                  </a:lnTo>
                  <a:lnTo>
                    <a:pt x="89" y="215"/>
                  </a:lnTo>
                  <a:lnTo>
                    <a:pt x="93" y="211"/>
                  </a:lnTo>
                  <a:lnTo>
                    <a:pt x="93" y="211"/>
                  </a:lnTo>
                  <a:lnTo>
                    <a:pt x="93" y="211"/>
                  </a:lnTo>
                  <a:lnTo>
                    <a:pt x="97" y="211"/>
                  </a:lnTo>
                  <a:lnTo>
                    <a:pt x="97" y="211"/>
                  </a:lnTo>
                  <a:lnTo>
                    <a:pt x="97" y="211"/>
                  </a:lnTo>
                  <a:lnTo>
                    <a:pt x="101" y="207"/>
                  </a:lnTo>
                  <a:moveTo>
                    <a:pt x="58" y="31"/>
                  </a:moveTo>
                  <a:lnTo>
                    <a:pt x="58" y="31"/>
                  </a:lnTo>
                  <a:lnTo>
                    <a:pt x="58" y="35"/>
                  </a:lnTo>
                  <a:lnTo>
                    <a:pt x="58" y="35"/>
                  </a:lnTo>
                  <a:lnTo>
                    <a:pt x="58" y="35"/>
                  </a:lnTo>
                  <a:lnTo>
                    <a:pt x="62" y="35"/>
                  </a:lnTo>
                  <a:lnTo>
                    <a:pt x="62" y="35"/>
                  </a:lnTo>
                  <a:lnTo>
                    <a:pt x="62" y="39"/>
                  </a:lnTo>
                  <a:lnTo>
                    <a:pt x="62" y="39"/>
                  </a:lnTo>
                  <a:lnTo>
                    <a:pt x="62" y="39"/>
                  </a:lnTo>
                  <a:lnTo>
                    <a:pt x="62" y="43"/>
                  </a:lnTo>
                  <a:lnTo>
                    <a:pt x="58" y="43"/>
                  </a:lnTo>
                  <a:lnTo>
                    <a:pt x="58" y="43"/>
                  </a:lnTo>
                  <a:lnTo>
                    <a:pt x="58" y="47"/>
                  </a:lnTo>
                  <a:lnTo>
                    <a:pt x="62" y="55"/>
                  </a:lnTo>
                  <a:lnTo>
                    <a:pt x="62" y="59"/>
                  </a:lnTo>
                  <a:lnTo>
                    <a:pt x="62" y="59"/>
                  </a:lnTo>
                  <a:lnTo>
                    <a:pt x="58" y="63"/>
                  </a:lnTo>
                  <a:lnTo>
                    <a:pt x="54" y="67"/>
                  </a:lnTo>
                  <a:lnTo>
                    <a:pt x="46" y="70"/>
                  </a:lnTo>
                  <a:lnTo>
                    <a:pt x="46" y="74"/>
                  </a:lnTo>
                  <a:lnTo>
                    <a:pt x="43" y="78"/>
                  </a:lnTo>
                  <a:lnTo>
                    <a:pt x="43" y="82"/>
                  </a:lnTo>
                  <a:lnTo>
                    <a:pt x="43" y="86"/>
                  </a:lnTo>
                  <a:lnTo>
                    <a:pt x="43" y="86"/>
                  </a:lnTo>
                  <a:lnTo>
                    <a:pt x="35" y="90"/>
                  </a:lnTo>
                  <a:lnTo>
                    <a:pt x="27" y="98"/>
                  </a:lnTo>
                  <a:lnTo>
                    <a:pt x="23" y="102"/>
                  </a:lnTo>
                  <a:lnTo>
                    <a:pt x="19" y="102"/>
                  </a:lnTo>
                  <a:lnTo>
                    <a:pt x="19" y="102"/>
                  </a:lnTo>
                  <a:lnTo>
                    <a:pt x="15" y="102"/>
                  </a:lnTo>
                  <a:lnTo>
                    <a:pt x="11" y="102"/>
                  </a:lnTo>
                  <a:lnTo>
                    <a:pt x="11" y="102"/>
                  </a:lnTo>
                  <a:lnTo>
                    <a:pt x="11" y="102"/>
                  </a:lnTo>
                  <a:lnTo>
                    <a:pt x="7" y="102"/>
                  </a:lnTo>
                  <a:lnTo>
                    <a:pt x="7" y="106"/>
                  </a:lnTo>
                  <a:lnTo>
                    <a:pt x="7" y="106"/>
                  </a:lnTo>
                  <a:lnTo>
                    <a:pt x="7" y="109"/>
                  </a:lnTo>
                  <a:lnTo>
                    <a:pt x="7" y="109"/>
                  </a:lnTo>
                  <a:lnTo>
                    <a:pt x="7" y="109"/>
                  </a:lnTo>
                  <a:lnTo>
                    <a:pt x="7" y="109"/>
                  </a:lnTo>
                  <a:lnTo>
                    <a:pt x="3" y="113"/>
                  </a:lnTo>
                  <a:lnTo>
                    <a:pt x="7" y="113"/>
                  </a:lnTo>
                  <a:lnTo>
                    <a:pt x="7" y="113"/>
                  </a:lnTo>
                  <a:lnTo>
                    <a:pt x="11" y="113"/>
                  </a:lnTo>
                  <a:lnTo>
                    <a:pt x="11" y="113"/>
                  </a:lnTo>
                  <a:lnTo>
                    <a:pt x="15" y="113"/>
                  </a:lnTo>
                  <a:lnTo>
                    <a:pt x="15" y="113"/>
                  </a:lnTo>
                  <a:lnTo>
                    <a:pt x="15" y="113"/>
                  </a:lnTo>
                  <a:lnTo>
                    <a:pt x="15" y="109"/>
                  </a:lnTo>
                  <a:lnTo>
                    <a:pt x="15" y="106"/>
                  </a:lnTo>
                  <a:lnTo>
                    <a:pt x="11" y="106"/>
                  </a:lnTo>
                  <a:lnTo>
                    <a:pt x="15" y="102"/>
                  </a:lnTo>
                  <a:lnTo>
                    <a:pt x="15" y="106"/>
                  </a:lnTo>
                  <a:lnTo>
                    <a:pt x="15" y="106"/>
                  </a:lnTo>
                  <a:lnTo>
                    <a:pt x="15" y="106"/>
                  </a:lnTo>
                  <a:lnTo>
                    <a:pt x="19" y="109"/>
                  </a:lnTo>
                  <a:lnTo>
                    <a:pt x="19" y="113"/>
                  </a:lnTo>
                  <a:lnTo>
                    <a:pt x="19" y="113"/>
                  </a:lnTo>
                  <a:lnTo>
                    <a:pt x="23" y="117"/>
                  </a:lnTo>
                  <a:lnTo>
                    <a:pt x="23" y="117"/>
                  </a:lnTo>
                  <a:lnTo>
                    <a:pt x="27" y="117"/>
                  </a:lnTo>
                  <a:lnTo>
                    <a:pt x="27" y="117"/>
                  </a:lnTo>
                  <a:lnTo>
                    <a:pt x="27" y="117"/>
                  </a:lnTo>
                  <a:lnTo>
                    <a:pt x="27" y="121"/>
                  </a:lnTo>
                  <a:lnTo>
                    <a:pt x="27" y="121"/>
                  </a:lnTo>
                  <a:lnTo>
                    <a:pt x="27" y="121"/>
                  </a:lnTo>
                  <a:lnTo>
                    <a:pt x="27" y="121"/>
                  </a:lnTo>
                  <a:lnTo>
                    <a:pt x="27" y="121"/>
                  </a:lnTo>
                  <a:lnTo>
                    <a:pt x="27" y="121"/>
                  </a:lnTo>
                  <a:lnTo>
                    <a:pt x="27" y="125"/>
                  </a:lnTo>
                  <a:lnTo>
                    <a:pt x="31" y="125"/>
                  </a:lnTo>
                  <a:lnTo>
                    <a:pt x="31" y="125"/>
                  </a:lnTo>
                  <a:lnTo>
                    <a:pt x="31" y="129"/>
                  </a:lnTo>
                  <a:lnTo>
                    <a:pt x="31" y="129"/>
                  </a:lnTo>
                  <a:lnTo>
                    <a:pt x="27" y="133"/>
                  </a:lnTo>
                  <a:lnTo>
                    <a:pt x="27" y="137"/>
                  </a:lnTo>
                  <a:lnTo>
                    <a:pt x="31" y="141"/>
                  </a:lnTo>
                  <a:lnTo>
                    <a:pt x="31" y="148"/>
                  </a:lnTo>
                  <a:lnTo>
                    <a:pt x="35" y="152"/>
                  </a:lnTo>
                  <a:lnTo>
                    <a:pt x="39" y="156"/>
                  </a:lnTo>
                  <a:lnTo>
                    <a:pt x="43" y="156"/>
                  </a:lnTo>
                  <a:lnTo>
                    <a:pt x="46" y="156"/>
                  </a:lnTo>
                  <a:lnTo>
                    <a:pt x="54" y="152"/>
                  </a:lnTo>
                  <a:lnTo>
                    <a:pt x="62" y="152"/>
                  </a:lnTo>
                  <a:lnTo>
                    <a:pt x="66" y="152"/>
                  </a:lnTo>
                  <a:lnTo>
                    <a:pt x="50" y="145"/>
                  </a:lnTo>
                  <a:lnTo>
                    <a:pt x="50" y="145"/>
                  </a:lnTo>
                  <a:lnTo>
                    <a:pt x="54" y="145"/>
                  </a:lnTo>
                  <a:lnTo>
                    <a:pt x="54" y="145"/>
                  </a:lnTo>
                  <a:lnTo>
                    <a:pt x="58" y="145"/>
                  </a:lnTo>
                  <a:lnTo>
                    <a:pt x="58" y="141"/>
                  </a:lnTo>
                  <a:lnTo>
                    <a:pt x="58" y="141"/>
                  </a:lnTo>
                  <a:lnTo>
                    <a:pt x="58" y="141"/>
                  </a:lnTo>
                  <a:lnTo>
                    <a:pt x="54" y="137"/>
                  </a:lnTo>
                  <a:lnTo>
                    <a:pt x="58" y="137"/>
                  </a:lnTo>
                  <a:lnTo>
                    <a:pt x="58" y="137"/>
                  </a:lnTo>
                  <a:lnTo>
                    <a:pt x="58" y="137"/>
                  </a:lnTo>
                  <a:lnTo>
                    <a:pt x="58" y="133"/>
                  </a:lnTo>
                  <a:lnTo>
                    <a:pt x="58" y="133"/>
                  </a:lnTo>
                  <a:lnTo>
                    <a:pt x="58" y="137"/>
                  </a:lnTo>
                  <a:lnTo>
                    <a:pt x="62" y="137"/>
                  </a:lnTo>
                  <a:lnTo>
                    <a:pt x="62" y="137"/>
                  </a:lnTo>
                  <a:lnTo>
                    <a:pt x="62" y="133"/>
                  </a:lnTo>
                  <a:lnTo>
                    <a:pt x="66" y="133"/>
                  </a:lnTo>
                  <a:lnTo>
                    <a:pt x="66" y="133"/>
                  </a:lnTo>
                  <a:lnTo>
                    <a:pt x="66" y="137"/>
                  </a:lnTo>
                  <a:lnTo>
                    <a:pt x="66" y="137"/>
                  </a:lnTo>
                  <a:lnTo>
                    <a:pt x="66" y="137"/>
                  </a:lnTo>
                  <a:lnTo>
                    <a:pt x="66" y="137"/>
                  </a:lnTo>
                  <a:lnTo>
                    <a:pt x="62" y="137"/>
                  </a:lnTo>
                  <a:lnTo>
                    <a:pt x="62" y="141"/>
                  </a:lnTo>
                  <a:lnTo>
                    <a:pt x="66" y="141"/>
                  </a:lnTo>
                  <a:lnTo>
                    <a:pt x="70" y="141"/>
                  </a:lnTo>
                  <a:lnTo>
                    <a:pt x="78" y="141"/>
                  </a:lnTo>
                  <a:lnTo>
                    <a:pt x="78" y="137"/>
                  </a:lnTo>
                  <a:lnTo>
                    <a:pt x="78" y="137"/>
                  </a:lnTo>
                  <a:lnTo>
                    <a:pt x="74" y="137"/>
                  </a:lnTo>
                  <a:lnTo>
                    <a:pt x="74" y="137"/>
                  </a:lnTo>
                  <a:lnTo>
                    <a:pt x="74" y="133"/>
                  </a:lnTo>
                  <a:lnTo>
                    <a:pt x="70" y="133"/>
                  </a:lnTo>
                  <a:lnTo>
                    <a:pt x="70" y="133"/>
                  </a:lnTo>
                  <a:lnTo>
                    <a:pt x="70" y="133"/>
                  </a:lnTo>
                  <a:lnTo>
                    <a:pt x="74" y="133"/>
                  </a:lnTo>
                  <a:lnTo>
                    <a:pt x="74" y="129"/>
                  </a:lnTo>
                  <a:lnTo>
                    <a:pt x="70" y="129"/>
                  </a:lnTo>
                  <a:lnTo>
                    <a:pt x="70" y="129"/>
                  </a:lnTo>
                  <a:lnTo>
                    <a:pt x="78" y="129"/>
                  </a:lnTo>
                  <a:lnTo>
                    <a:pt x="78" y="125"/>
                  </a:lnTo>
                  <a:lnTo>
                    <a:pt x="82" y="125"/>
                  </a:lnTo>
                  <a:lnTo>
                    <a:pt x="82" y="117"/>
                  </a:lnTo>
                  <a:lnTo>
                    <a:pt x="85" y="113"/>
                  </a:lnTo>
                  <a:lnTo>
                    <a:pt x="89" y="113"/>
                  </a:lnTo>
                  <a:lnTo>
                    <a:pt x="93" y="106"/>
                  </a:lnTo>
                  <a:lnTo>
                    <a:pt x="93" y="106"/>
                  </a:lnTo>
                  <a:lnTo>
                    <a:pt x="97" y="102"/>
                  </a:lnTo>
                  <a:lnTo>
                    <a:pt x="97" y="102"/>
                  </a:lnTo>
                  <a:lnTo>
                    <a:pt x="97" y="98"/>
                  </a:lnTo>
                  <a:lnTo>
                    <a:pt x="97" y="98"/>
                  </a:lnTo>
                  <a:lnTo>
                    <a:pt x="93" y="94"/>
                  </a:lnTo>
                  <a:lnTo>
                    <a:pt x="97" y="94"/>
                  </a:lnTo>
                  <a:lnTo>
                    <a:pt x="97" y="94"/>
                  </a:lnTo>
                  <a:lnTo>
                    <a:pt x="97" y="98"/>
                  </a:lnTo>
                  <a:lnTo>
                    <a:pt x="97" y="98"/>
                  </a:lnTo>
                  <a:lnTo>
                    <a:pt x="97" y="98"/>
                  </a:lnTo>
                  <a:lnTo>
                    <a:pt x="101" y="94"/>
                  </a:lnTo>
                  <a:lnTo>
                    <a:pt x="101" y="94"/>
                  </a:lnTo>
                  <a:lnTo>
                    <a:pt x="101" y="90"/>
                  </a:lnTo>
                  <a:lnTo>
                    <a:pt x="97" y="94"/>
                  </a:lnTo>
                  <a:lnTo>
                    <a:pt x="97" y="90"/>
                  </a:lnTo>
                  <a:lnTo>
                    <a:pt x="97" y="90"/>
                  </a:lnTo>
                  <a:lnTo>
                    <a:pt x="97" y="90"/>
                  </a:lnTo>
                  <a:lnTo>
                    <a:pt x="97" y="86"/>
                  </a:lnTo>
                  <a:lnTo>
                    <a:pt x="97" y="86"/>
                  </a:lnTo>
                  <a:lnTo>
                    <a:pt x="101" y="86"/>
                  </a:lnTo>
                  <a:lnTo>
                    <a:pt x="101" y="86"/>
                  </a:lnTo>
                  <a:lnTo>
                    <a:pt x="101" y="82"/>
                  </a:lnTo>
                  <a:lnTo>
                    <a:pt x="105" y="78"/>
                  </a:lnTo>
                  <a:lnTo>
                    <a:pt x="109" y="78"/>
                  </a:lnTo>
                  <a:lnTo>
                    <a:pt x="109" y="74"/>
                  </a:lnTo>
                  <a:lnTo>
                    <a:pt x="109" y="70"/>
                  </a:lnTo>
                  <a:lnTo>
                    <a:pt x="109" y="70"/>
                  </a:lnTo>
                  <a:lnTo>
                    <a:pt x="113" y="74"/>
                  </a:lnTo>
                  <a:lnTo>
                    <a:pt x="113" y="74"/>
                  </a:lnTo>
                  <a:lnTo>
                    <a:pt x="117" y="74"/>
                  </a:lnTo>
                  <a:lnTo>
                    <a:pt x="117" y="74"/>
                  </a:lnTo>
                  <a:lnTo>
                    <a:pt x="121" y="74"/>
                  </a:lnTo>
                  <a:lnTo>
                    <a:pt x="121" y="70"/>
                  </a:lnTo>
                  <a:lnTo>
                    <a:pt x="125" y="67"/>
                  </a:lnTo>
                  <a:lnTo>
                    <a:pt x="125" y="67"/>
                  </a:lnTo>
                  <a:lnTo>
                    <a:pt x="117" y="63"/>
                  </a:lnTo>
                  <a:lnTo>
                    <a:pt x="97" y="70"/>
                  </a:lnTo>
                  <a:lnTo>
                    <a:pt x="97" y="70"/>
                  </a:lnTo>
                  <a:lnTo>
                    <a:pt x="93" y="70"/>
                  </a:lnTo>
                  <a:lnTo>
                    <a:pt x="93" y="70"/>
                  </a:lnTo>
                  <a:lnTo>
                    <a:pt x="93" y="67"/>
                  </a:lnTo>
                  <a:lnTo>
                    <a:pt x="97" y="67"/>
                  </a:lnTo>
                  <a:lnTo>
                    <a:pt x="101" y="67"/>
                  </a:lnTo>
                  <a:lnTo>
                    <a:pt x="101" y="67"/>
                  </a:lnTo>
                  <a:lnTo>
                    <a:pt x="101" y="63"/>
                  </a:lnTo>
                  <a:lnTo>
                    <a:pt x="105" y="55"/>
                  </a:lnTo>
                  <a:lnTo>
                    <a:pt x="105" y="51"/>
                  </a:lnTo>
                  <a:lnTo>
                    <a:pt x="105" y="51"/>
                  </a:lnTo>
                  <a:lnTo>
                    <a:pt x="101" y="47"/>
                  </a:lnTo>
                  <a:lnTo>
                    <a:pt x="97" y="43"/>
                  </a:lnTo>
                  <a:lnTo>
                    <a:pt x="101" y="43"/>
                  </a:lnTo>
                  <a:lnTo>
                    <a:pt x="105" y="47"/>
                  </a:lnTo>
                  <a:lnTo>
                    <a:pt x="113" y="55"/>
                  </a:lnTo>
                  <a:lnTo>
                    <a:pt x="117" y="55"/>
                  </a:lnTo>
                  <a:lnTo>
                    <a:pt x="117" y="55"/>
                  </a:lnTo>
                  <a:lnTo>
                    <a:pt x="117" y="55"/>
                  </a:lnTo>
                  <a:lnTo>
                    <a:pt x="117" y="47"/>
                  </a:lnTo>
                  <a:lnTo>
                    <a:pt x="117" y="43"/>
                  </a:lnTo>
                  <a:lnTo>
                    <a:pt x="113" y="43"/>
                  </a:lnTo>
                  <a:lnTo>
                    <a:pt x="113" y="43"/>
                  </a:lnTo>
                  <a:lnTo>
                    <a:pt x="113" y="47"/>
                  </a:lnTo>
                  <a:lnTo>
                    <a:pt x="113" y="47"/>
                  </a:lnTo>
                  <a:lnTo>
                    <a:pt x="113" y="47"/>
                  </a:lnTo>
                  <a:lnTo>
                    <a:pt x="113" y="47"/>
                  </a:lnTo>
                  <a:lnTo>
                    <a:pt x="113" y="47"/>
                  </a:lnTo>
                  <a:lnTo>
                    <a:pt x="109" y="47"/>
                  </a:lnTo>
                  <a:lnTo>
                    <a:pt x="109" y="47"/>
                  </a:lnTo>
                  <a:lnTo>
                    <a:pt x="109" y="43"/>
                  </a:lnTo>
                  <a:lnTo>
                    <a:pt x="109" y="43"/>
                  </a:lnTo>
                  <a:lnTo>
                    <a:pt x="109" y="43"/>
                  </a:lnTo>
                  <a:lnTo>
                    <a:pt x="109" y="43"/>
                  </a:lnTo>
                  <a:lnTo>
                    <a:pt x="105" y="43"/>
                  </a:lnTo>
                  <a:lnTo>
                    <a:pt x="101" y="43"/>
                  </a:lnTo>
                  <a:lnTo>
                    <a:pt x="101" y="39"/>
                  </a:lnTo>
                  <a:lnTo>
                    <a:pt x="93" y="31"/>
                  </a:lnTo>
                  <a:lnTo>
                    <a:pt x="85" y="24"/>
                  </a:lnTo>
                  <a:lnTo>
                    <a:pt x="85" y="20"/>
                  </a:lnTo>
                  <a:lnTo>
                    <a:pt x="85" y="16"/>
                  </a:lnTo>
                  <a:lnTo>
                    <a:pt x="85" y="16"/>
                  </a:lnTo>
                  <a:lnTo>
                    <a:pt x="85" y="16"/>
                  </a:lnTo>
                  <a:lnTo>
                    <a:pt x="82" y="16"/>
                  </a:lnTo>
                  <a:lnTo>
                    <a:pt x="82" y="16"/>
                  </a:lnTo>
                  <a:lnTo>
                    <a:pt x="82" y="20"/>
                  </a:lnTo>
                  <a:lnTo>
                    <a:pt x="82" y="24"/>
                  </a:lnTo>
                  <a:lnTo>
                    <a:pt x="85" y="27"/>
                  </a:lnTo>
                  <a:lnTo>
                    <a:pt x="89" y="31"/>
                  </a:lnTo>
                  <a:lnTo>
                    <a:pt x="85" y="31"/>
                  </a:lnTo>
                  <a:lnTo>
                    <a:pt x="82" y="27"/>
                  </a:lnTo>
                  <a:lnTo>
                    <a:pt x="82" y="24"/>
                  </a:lnTo>
                  <a:lnTo>
                    <a:pt x="78" y="20"/>
                  </a:lnTo>
                  <a:lnTo>
                    <a:pt x="78" y="16"/>
                  </a:lnTo>
                  <a:lnTo>
                    <a:pt x="78" y="16"/>
                  </a:lnTo>
                  <a:lnTo>
                    <a:pt x="74" y="16"/>
                  </a:lnTo>
                  <a:lnTo>
                    <a:pt x="70" y="12"/>
                  </a:lnTo>
                  <a:lnTo>
                    <a:pt x="66" y="12"/>
                  </a:lnTo>
                  <a:lnTo>
                    <a:pt x="66" y="12"/>
                  </a:lnTo>
                  <a:lnTo>
                    <a:pt x="62" y="16"/>
                  </a:lnTo>
                  <a:lnTo>
                    <a:pt x="66" y="16"/>
                  </a:lnTo>
                  <a:lnTo>
                    <a:pt x="66" y="20"/>
                  </a:lnTo>
                  <a:lnTo>
                    <a:pt x="66" y="24"/>
                  </a:lnTo>
                  <a:lnTo>
                    <a:pt x="66" y="27"/>
                  </a:lnTo>
                  <a:lnTo>
                    <a:pt x="66" y="27"/>
                  </a:lnTo>
                  <a:lnTo>
                    <a:pt x="66" y="24"/>
                  </a:lnTo>
                  <a:lnTo>
                    <a:pt x="62" y="20"/>
                  </a:lnTo>
                  <a:lnTo>
                    <a:pt x="62" y="27"/>
                  </a:lnTo>
                  <a:lnTo>
                    <a:pt x="58" y="31"/>
                  </a:lnTo>
                  <a:moveTo>
                    <a:pt x="3" y="172"/>
                  </a:moveTo>
                  <a:lnTo>
                    <a:pt x="3" y="172"/>
                  </a:lnTo>
                  <a:lnTo>
                    <a:pt x="3" y="172"/>
                  </a:lnTo>
                  <a:lnTo>
                    <a:pt x="7" y="172"/>
                  </a:lnTo>
                  <a:lnTo>
                    <a:pt x="11" y="172"/>
                  </a:lnTo>
                  <a:lnTo>
                    <a:pt x="15" y="176"/>
                  </a:lnTo>
                  <a:lnTo>
                    <a:pt x="19" y="176"/>
                  </a:lnTo>
                  <a:lnTo>
                    <a:pt x="19" y="176"/>
                  </a:lnTo>
                  <a:lnTo>
                    <a:pt x="23" y="176"/>
                  </a:lnTo>
                  <a:lnTo>
                    <a:pt x="23" y="180"/>
                  </a:lnTo>
                  <a:lnTo>
                    <a:pt x="23" y="184"/>
                  </a:lnTo>
                  <a:lnTo>
                    <a:pt x="27" y="180"/>
                  </a:lnTo>
                  <a:lnTo>
                    <a:pt x="23" y="176"/>
                  </a:lnTo>
                  <a:lnTo>
                    <a:pt x="23" y="176"/>
                  </a:lnTo>
                  <a:lnTo>
                    <a:pt x="19" y="172"/>
                  </a:lnTo>
                  <a:lnTo>
                    <a:pt x="23" y="172"/>
                  </a:lnTo>
                  <a:lnTo>
                    <a:pt x="27" y="172"/>
                  </a:lnTo>
                  <a:lnTo>
                    <a:pt x="31" y="172"/>
                  </a:lnTo>
                  <a:lnTo>
                    <a:pt x="31" y="172"/>
                  </a:lnTo>
                  <a:lnTo>
                    <a:pt x="31" y="172"/>
                  </a:lnTo>
                  <a:lnTo>
                    <a:pt x="31" y="176"/>
                  </a:lnTo>
                  <a:lnTo>
                    <a:pt x="35" y="176"/>
                  </a:lnTo>
                  <a:lnTo>
                    <a:pt x="35" y="176"/>
                  </a:lnTo>
                  <a:lnTo>
                    <a:pt x="35" y="176"/>
                  </a:lnTo>
                  <a:lnTo>
                    <a:pt x="35" y="176"/>
                  </a:lnTo>
                  <a:lnTo>
                    <a:pt x="35" y="176"/>
                  </a:lnTo>
                  <a:lnTo>
                    <a:pt x="39" y="176"/>
                  </a:lnTo>
                  <a:lnTo>
                    <a:pt x="39" y="176"/>
                  </a:lnTo>
                  <a:lnTo>
                    <a:pt x="39" y="172"/>
                  </a:lnTo>
                  <a:lnTo>
                    <a:pt x="35" y="172"/>
                  </a:lnTo>
                  <a:lnTo>
                    <a:pt x="35" y="172"/>
                  </a:lnTo>
                  <a:lnTo>
                    <a:pt x="43" y="172"/>
                  </a:lnTo>
                  <a:lnTo>
                    <a:pt x="46" y="172"/>
                  </a:lnTo>
                  <a:lnTo>
                    <a:pt x="46" y="176"/>
                  </a:lnTo>
                  <a:lnTo>
                    <a:pt x="50" y="176"/>
                  </a:lnTo>
                  <a:lnTo>
                    <a:pt x="50" y="176"/>
                  </a:lnTo>
                  <a:lnTo>
                    <a:pt x="50" y="172"/>
                  </a:lnTo>
                  <a:lnTo>
                    <a:pt x="46" y="172"/>
                  </a:lnTo>
                  <a:lnTo>
                    <a:pt x="46" y="172"/>
                  </a:lnTo>
                  <a:lnTo>
                    <a:pt x="46" y="168"/>
                  </a:lnTo>
                  <a:lnTo>
                    <a:pt x="46" y="168"/>
                  </a:lnTo>
                  <a:lnTo>
                    <a:pt x="46" y="168"/>
                  </a:lnTo>
                  <a:lnTo>
                    <a:pt x="46" y="164"/>
                  </a:lnTo>
                  <a:lnTo>
                    <a:pt x="46" y="164"/>
                  </a:lnTo>
                  <a:lnTo>
                    <a:pt x="46" y="164"/>
                  </a:lnTo>
                  <a:lnTo>
                    <a:pt x="50" y="156"/>
                  </a:lnTo>
                  <a:lnTo>
                    <a:pt x="54" y="156"/>
                  </a:lnTo>
                  <a:lnTo>
                    <a:pt x="54" y="156"/>
                  </a:lnTo>
                  <a:lnTo>
                    <a:pt x="70" y="156"/>
                  </a:lnTo>
                  <a:lnTo>
                    <a:pt x="70" y="152"/>
                  </a:lnTo>
                  <a:lnTo>
                    <a:pt x="70" y="152"/>
                  </a:lnTo>
                  <a:lnTo>
                    <a:pt x="74" y="156"/>
                  </a:lnTo>
                  <a:lnTo>
                    <a:pt x="74" y="156"/>
                  </a:lnTo>
                  <a:lnTo>
                    <a:pt x="74" y="148"/>
                  </a:lnTo>
                  <a:lnTo>
                    <a:pt x="78" y="145"/>
                  </a:lnTo>
                  <a:lnTo>
                    <a:pt x="85" y="145"/>
                  </a:lnTo>
                  <a:lnTo>
                    <a:pt x="89" y="145"/>
                  </a:lnTo>
                  <a:lnTo>
                    <a:pt x="89" y="145"/>
                  </a:lnTo>
                  <a:lnTo>
                    <a:pt x="89" y="148"/>
                  </a:lnTo>
                  <a:lnTo>
                    <a:pt x="89" y="148"/>
                  </a:lnTo>
                  <a:lnTo>
                    <a:pt x="93" y="148"/>
                  </a:lnTo>
                  <a:lnTo>
                    <a:pt x="93" y="148"/>
                  </a:lnTo>
                  <a:lnTo>
                    <a:pt x="93" y="145"/>
                  </a:lnTo>
                  <a:lnTo>
                    <a:pt x="89" y="141"/>
                  </a:lnTo>
                  <a:lnTo>
                    <a:pt x="89" y="137"/>
                  </a:lnTo>
                  <a:lnTo>
                    <a:pt x="93" y="137"/>
                  </a:lnTo>
                  <a:lnTo>
                    <a:pt x="89" y="137"/>
                  </a:lnTo>
                  <a:lnTo>
                    <a:pt x="85" y="133"/>
                  </a:lnTo>
                  <a:lnTo>
                    <a:pt x="85" y="133"/>
                  </a:lnTo>
                  <a:lnTo>
                    <a:pt x="89" y="133"/>
                  </a:lnTo>
                  <a:lnTo>
                    <a:pt x="93" y="133"/>
                  </a:lnTo>
                  <a:lnTo>
                    <a:pt x="93" y="133"/>
                  </a:lnTo>
                  <a:lnTo>
                    <a:pt x="93" y="133"/>
                  </a:lnTo>
                  <a:lnTo>
                    <a:pt x="97" y="137"/>
                  </a:lnTo>
                  <a:lnTo>
                    <a:pt x="97" y="137"/>
                  </a:lnTo>
                  <a:lnTo>
                    <a:pt x="101" y="137"/>
                  </a:lnTo>
                  <a:lnTo>
                    <a:pt x="101" y="141"/>
                  </a:lnTo>
                  <a:lnTo>
                    <a:pt x="101" y="141"/>
                  </a:lnTo>
                  <a:lnTo>
                    <a:pt x="97" y="141"/>
                  </a:lnTo>
                  <a:lnTo>
                    <a:pt x="97" y="141"/>
                  </a:lnTo>
                  <a:lnTo>
                    <a:pt x="101" y="141"/>
                  </a:lnTo>
                  <a:lnTo>
                    <a:pt x="101" y="141"/>
                  </a:lnTo>
                  <a:lnTo>
                    <a:pt x="105" y="141"/>
                  </a:lnTo>
                  <a:lnTo>
                    <a:pt x="109" y="145"/>
                  </a:lnTo>
                  <a:lnTo>
                    <a:pt x="109" y="148"/>
                  </a:lnTo>
                  <a:lnTo>
                    <a:pt x="105" y="148"/>
                  </a:lnTo>
                  <a:lnTo>
                    <a:pt x="101" y="148"/>
                  </a:lnTo>
                  <a:lnTo>
                    <a:pt x="101" y="152"/>
                  </a:lnTo>
                  <a:lnTo>
                    <a:pt x="101" y="152"/>
                  </a:lnTo>
                  <a:lnTo>
                    <a:pt x="97" y="152"/>
                  </a:lnTo>
                  <a:lnTo>
                    <a:pt x="97" y="152"/>
                  </a:lnTo>
                  <a:lnTo>
                    <a:pt x="97" y="152"/>
                  </a:lnTo>
                  <a:lnTo>
                    <a:pt x="93" y="152"/>
                  </a:lnTo>
                  <a:lnTo>
                    <a:pt x="93" y="152"/>
                  </a:lnTo>
                  <a:lnTo>
                    <a:pt x="85" y="152"/>
                  </a:lnTo>
                  <a:lnTo>
                    <a:pt x="82" y="152"/>
                  </a:lnTo>
                  <a:lnTo>
                    <a:pt x="82" y="152"/>
                  </a:lnTo>
                  <a:lnTo>
                    <a:pt x="82" y="152"/>
                  </a:lnTo>
                  <a:lnTo>
                    <a:pt x="82" y="148"/>
                  </a:lnTo>
                  <a:lnTo>
                    <a:pt x="82" y="148"/>
                  </a:lnTo>
                  <a:lnTo>
                    <a:pt x="78" y="152"/>
                  </a:lnTo>
                  <a:lnTo>
                    <a:pt x="78" y="152"/>
                  </a:lnTo>
                  <a:lnTo>
                    <a:pt x="78" y="156"/>
                  </a:lnTo>
                  <a:lnTo>
                    <a:pt x="78" y="156"/>
                  </a:lnTo>
                  <a:lnTo>
                    <a:pt x="82" y="156"/>
                  </a:lnTo>
                  <a:lnTo>
                    <a:pt x="82" y="156"/>
                  </a:lnTo>
                  <a:lnTo>
                    <a:pt x="82" y="156"/>
                  </a:lnTo>
                  <a:lnTo>
                    <a:pt x="82" y="160"/>
                  </a:lnTo>
                  <a:lnTo>
                    <a:pt x="82" y="160"/>
                  </a:lnTo>
                  <a:lnTo>
                    <a:pt x="78" y="160"/>
                  </a:lnTo>
                  <a:lnTo>
                    <a:pt x="82" y="164"/>
                  </a:lnTo>
                  <a:lnTo>
                    <a:pt x="85" y="164"/>
                  </a:lnTo>
                  <a:lnTo>
                    <a:pt x="89" y="164"/>
                  </a:lnTo>
                  <a:lnTo>
                    <a:pt x="89" y="164"/>
                  </a:lnTo>
                  <a:lnTo>
                    <a:pt x="93" y="168"/>
                  </a:lnTo>
                  <a:lnTo>
                    <a:pt x="97" y="172"/>
                  </a:lnTo>
                  <a:lnTo>
                    <a:pt x="85" y="164"/>
                  </a:lnTo>
                  <a:lnTo>
                    <a:pt x="85" y="168"/>
                  </a:lnTo>
                  <a:lnTo>
                    <a:pt x="85" y="168"/>
                  </a:lnTo>
                  <a:lnTo>
                    <a:pt x="85" y="168"/>
                  </a:lnTo>
                  <a:lnTo>
                    <a:pt x="89" y="168"/>
                  </a:lnTo>
                  <a:lnTo>
                    <a:pt x="89" y="168"/>
                  </a:lnTo>
                  <a:lnTo>
                    <a:pt x="89" y="172"/>
                  </a:lnTo>
                  <a:lnTo>
                    <a:pt x="93" y="172"/>
                  </a:lnTo>
                  <a:lnTo>
                    <a:pt x="93" y="172"/>
                  </a:lnTo>
                  <a:lnTo>
                    <a:pt x="93" y="172"/>
                  </a:lnTo>
                  <a:lnTo>
                    <a:pt x="93" y="172"/>
                  </a:lnTo>
                  <a:lnTo>
                    <a:pt x="93" y="172"/>
                  </a:lnTo>
                  <a:lnTo>
                    <a:pt x="93" y="172"/>
                  </a:lnTo>
                  <a:lnTo>
                    <a:pt x="93" y="176"/>
                  </a:lnTo>
                  <a:lnTo>
                    <a:pt x="93" y="176"/>
                  </a:lnTo>
                  <a:lnTo>
                    <a:pt x="97" y="176"/>
                  </a:lnTo>
                  <a:lnTo>
                    <a:pt x="97" y="176"/>
                  </a:lnTo>
                  <a:lnTo>
                    <a:pt x="97" y="176"/>
                  </a:lnTo>
                  <a:lnTo>
                    <a:pt x="97" y="176"/>
                  </a:lnTo>
                  <a:lnTo>
                    <a:pt x="97" y="180"/>
                  </a:lnTo>
                  <a:lnTo>
                    <a:pt x="97" y="180"/>
                  </a:lnTo>
                  <a:lnTo>
                    <a:pt x="97" y="180"/>
                  </a:lnTo>
                  <a:lnTo>
                    <a:pt x="93" y="180"/>
                  </a:lnTo>
                  <a:lnTo>
                    <a:pt x="89" y="180"/>
                  </a:lnTo>
                  <a:lnTo>
                    <a:pt x="89" y="184"/>
                  </a:lnTo>
                  <a:lnTo>
                    <a:pt x="89" y="184"/>
                  </a:lnTo>
                  <a:lnTo>
                    <a:pt x="89" y="184"/>
                  </a:lnTo>
                  <a:lnTo>
                    <a:pt x="89" y="184"/>
                  </a:lnTo>
                  <a:lnTo>
                    <a:pt x="89" y="184"/>
                  </a:lnTo>
                  <a:lnTo>
                    <a:pt x="89" y="188"/>
                  </a:lnTo>
                  <a:lnTo>
                    <a:pt x="85" y="191"/>
                  </a:lnTo>
                  <a:lnTo>
                    <a:pt x="82" y="195"/>
                  </a:lnTo>
                  <a:lnTo>
                    <a:pt x="82" y="191"/>
                  </a:lnTo>
                  <a:lnTo>
                    <a:pt x="85" y="191"/>
                  </a:lnTo>
                  <a:lnTo>
                    <a:pt x="85" y="188"/>
                  </a:lnTo>
                  <a:lnTo>
                    <a:pt x="85" y="188"/>
                  </a:lnTo>
                  <a:lnTo>
                    <a:pt x="85" y="188"/>
                  </a:lnTo>
                  <a:lnTo>
                    <a:pt x="85" y="188"/>
                  </a:lnTo>
                  <a:lnTo>
                    <a:pt x="85" y="188"/>
                  </a:lnTo>
                  <a:lnTo>
                    <a:pt x="82" y="188"/>
                  </a:lnTo>
                  <a:lnTo>
                    <a:pt x="82" y="188"/>
                  </a:lnTo>
                  <a:lnTo>
                    <a:pt x="82" y="188"/>
                  </a:lnTo>
                  <a:lnTo>
                    <a:pt x="82" y="191"/>
                  </a:lnTo>
                  <a:lnTo>
                    <a:pt x="82" y="191"/>
                  </a:lnTo>
                  <a:lnTo>
                    <a:pt x="78" y="191"/>
                  </a:lnTo>
                  <a:lnTo>
                    <a:pt x="78" y="191"/>
                  </a:lnTo>
                  <a:lnTo>
                    <a:pt x="78" y="195"/>
                  </a:lnTo>
                  <a:lnTo>
                    <a:pt x="74" y="199"/>
                  </a:lnTo>
                  <a:lnTo>
                    <a:pt x="74" y="199"/>
                  </a:lnTo>
                  <a:lnTo>
                    <a:pt x="70" y="199"/>
                  </a:lnTo>
                  <a:lnTo>
                    <a:pt x="70" y="199"/>
                  </a:lnTo>
                  <a:lnTo>
                    <a:pt x="70" y="203"/>
                  </a:lnTo>
                  <a:lnTo>
                    <a:pt x="70" y="203"/>
                  </a:lnTo>
                  <a:lnTo>
                    <a:pt x="70" y="203"/>
                  </a:lnTo>
                  <a:lnTo>
                    <a:pt x="70" y="203"/>
                  </a:lnTo>
                  <a:lnTo>
                    <a:pt x="66" y="203"/>
                  </a:lnTo>
                  <a:lnTo>
                    <a:pt x="70" y="207"/>
                  </a:lnTo>
                  <a:lnTo>
                    <a:pt x="70" y="211"/>
                  </a:lnTo>
                  <a:lnTo>
                    <a:pt x="66" y="215"/>
                  </a:lnTo>
                  <a:lnTo>
                    <a:pt x="66" y="219"/>
                  </a:lnTo>
                  <a:lnTo>
                    <a:pt x="70" y="219"/>
                  </a:lnTo>
                  <a:lnTo>
                    <a:pt x="70" y="219"/>
                  </a:lnTo>
                  <a:lnTo>
                    <a:pt x="70" y="223"/>
                  </a:lnTo>
                  <a:lnTo>
                    <a:pt x="70" y="223"/>
                  </a:lnTo>
                  <a:lnTo>
                    <a:pt x="70" y="227"/>
                  </a:lnTo>
                  <a:lnTo>
                    <a:pt x="66" y="227"/>
                  </a:lnTo>
                  <a:lnTo>
                    <a:pt x="66" y="227"/>
                  </a:lnTo>
                  <a:lnTo>
                    <a:pt x="66" y="227"/>
                  </a:lnTo>
                  <a:lnTo>
                    <a:pt x="66" y="227"/>
                  </a:lnTo>
                  <a:lnTo>
                    <a:pt x="66" y="230"/>
                  </a:lnTo>
                  <a:lnTo>
                    <a:pt x="66" y="234"/>
                  </a:lnTo>
                  <a:lnTo>
                    <a:pt x="66" y="234"/>
                  </a:lnTo>
                  <a:lnTo>
                    <a:pt x="62" y="234"/>
                  </a:lnTo>
                  <a:lnTo>
                    <a:pt x="62" y="230"/>
                  </a:lnTo>
                  <a:lnTo>
                    <a:pt x="62" y="230"/>
                  </a:lnTo>
                  <a:lnTo>
                    <a:pt x="62" y="227"/>
                  </a:lnTo>
                  <a:lnTo>
                    <a:pt x="62" y="227"/>
                  </a:lnTo>
                  <a:lnTo>
                    <a:pt x="58" y="227"/>
                  </a:lnTo>
                  <a:lnTo>
                    <a:pt x="58" y="227"/>
                  </a:lnTo>
                  <a:lnTo>
                    <a:pt x="58" y="227"/>
                  </a:lnTo>
                  <a:lnTo>
                    <a:pt x="58" y="227"/>
                  </a:lnTo>
                  <a:lnTo>
                    <a:pt x="58" y="227"/>
                  </a:lnTo>
                  <a:lnTo>
                    <a:pt x="54" y="227"/>
                  </a:lnTo>
                  <a:lnTo>
                    <a:pt x="54" y="223"/>
                  </a:lnTo>
                  <a:lnTo>
                    <a:pt x="50" y="223"/>
                  </a:lnTo>
                  <a:lnTo>
                    <a:pt x="54" y="223"/>
                  </a:lnTo>
                  <a:lnTo>
                    <a:pt x="54" y="227"/>
                  </a:lnTo>
                  <a:lnTo>
                    <a:pt x="58" y="230"/>
                  </a:lnTo>
                  <a:lnTo>
                    <a:pt x="58" y="230"/>
                  </a:lnTo>
                  <a:lnTo>
                    <a:pt x="54" y="234"/>
                  </a:lnTo>
                  <a:lnTo>
                    <a:pt x="54" y="234"/>
                  </a:lnTo>
                  <a:lnTo>
                    <a:pt x="54" y="234"/>
                  </a:lnTo>
                  <a:lnTo>
                    <a:pt x="54" y="230"/>
                  </a:lnTo>
                  <a:lnTo>
                    <a:pt x="54" y="230"/>
                  </a:lnTo>
                  <a:lnTo>
                    <a:pt x="54" y="227"/>
                  </a:lnTo>
                  <a:lnTo>
                    <a:pt x="50" y="227"/>
                  </a:lnTo>
                  <a:lnTo>
                    <a:pt x="50" y="227"/>
                  </a:lnTo>
                  <a:lnTo>
                    <a:pt x="50" y="223"/>
                  </a:lnTo>
                  <a:lnTo>
                    <a:pt x="46" y="219"/>
                  </a:lnTo>
                  <a:lnTo>
                    <a:pt x="46" y="219"/>
                  </a:lnTo>
                  <a:lnTo>
                    <a:pt x="46" y="215"/>
                  </a:lnTo>
                  <a:lnTo>
                    <a:pt x="46" y="211"/>
                  </a:lnTo>
                  <a:lnTo>
                    <a:pt x="46" y="203"/>
                  </a:lnTo>
                  <a:lnTo>
                    <a:pt x="46" y="203"/>
                  </a:lnTo>
                  <a:lnTo>
                    <a:pt x="46" y="203"/>
                  </a:lnTo>
                  <a:lnTo>
                    <a:pt x="46" y="199"/>
                  </a:lnTo>
                  <a:lnTo>
                    <a:pt x="43" y="195"/>
                  </a:lnTo>
                  <a:lnTo>
                    <a:pt x="43" y="195"/>
                  </a:lnTo>
                  <a:lnTo>
                    <a:pt x="43" y="195"/>
                  </a:lnTo>
                  <a:lnTo>
                    <a:pt x="43" y="195"/>
                  </a:lnTo>
                  <a:lnTo>
                    <a:pt x="43" y="199"/>
                  </a:lnTo>
                  <a:lnTo>
                    <a:pt x="43" y="203"/>
                  </a:lnTo>
                  <a:lnTo>
                    <a:pt x="43" y="207"/>
                  </a:lnTo>
                  <a:lnTo>
                    <a:pt x="43" y="207"/>
                  </a:lnTo>
                  <a:lnTo>
                    <a:pt x="43" y="207"/>
                  </a:lnTo>
                  <a:lnTo>
                    <a:pt x="39" y="203"/>
                  </a:lnTo>
                  <a:lnTo>
                    <a:pt x="39" y="203"/>
                  </a:lnTo>
                  <a:lnTo>
                    <a:pt x="39" y="199"/>
                  </a:lnTo>
                  <a:lnTo>
                    <a:pt x="39" y="195"/>
                  </a:lnTo>
                  <a:lnTo>
                    <a:pt x="35" y="195"/>
                  </a:lnTo>
                  <a:lnTo>
                    <a:pt x="35" y="191"/>
                  </a:lnTo>
                  <a:lnTo>
                    <a:pt x="35" y="191"/>
                  </a:lnTo>
                  <a:lnTo>
                    <a:pt x="31" y="191"/>
                  </a:lnTo>
                  <a:lnTo>
                    <a:pt x="35" y="195"/>
                  </a:lnTo>
                  <a:lnTo>
                    <a:pt x="35" y="199"/>
                  </a:lnTo>
                  <a:lnTo>
                    <a:pt x="35" y="199"/>
                  </a:lnTo>
                  <a:lnTo>
                    <a:pt x="35" y="203"/>
                  </a:lnTo>
                  <a:lnTo>
                    <a:pt x="31" y="203"/>
                  </a:lnTo>
                  <a:lnTo>
                    <a:pt x="35" y="207"/>
                  </a:lnTo>
                  <a:lnTo>
                    <a:pt x="35" y="211"/>
                  </a:lnTo>
                  <a:lnTo>
                    <a:pt x="35" y="211"/>
                  </a:lnTo>
                  <a:lnTo>
                    <a:pt x="39" y="215"/>
                  </a:lnTo>
                  <a:lnTo>
                    <a:pt x="39" y="219"/>
                  </a:lnTo>
                  <a:lnTo>
                    <a:pt x="39" y="223"/>
                  </a:lnTo>
                  <a:lnTo>
                    <a:pt x="39" y="223"/>
                  </a:lnTo>
                  <a:lnTo>
                    <a:pt x="35" y="223"/>
                  </a:lnTo>
                  <a:lnTo>
                    <a:pt x="35" y="223"/>
                  </a:lnTo>
                  <a:lnTo>
                    <a:pt x="35" y="223"/>
                  </a:lnTo>
                  <a:lnTo>
                    <a:pt x="31" y="223"/>
                  </a:lnTo>
                  <a:lnTo>
                    <a:pt x="31" y="223"/>
                  </a:lnTo>
                  <a:lnTo>
                    <a:pt x="27" y="223"/>
                  </a:lnTo>
                  <a:lnTo>
                    <a:pt x="19" y="223"/>
                  </a:lnTo>
                  <a:lnTo>
                    <a:pt x="19" y="223"/>
                  </a:lnTo>
                  <a:lnTo>
                    <a:pt x="15" y="223"/>
                  </a:lnTo>
                  <a:lnTo>
                    <a:pt x="15" y="219"/>
                  </a:lnTo>
                  <a:lnTo>
                    <a:pt x="15" y="219"/>
                  </a:lnTo>
                  <a:lnTo>
                    <a:pt x="11" y="215"/>
                  </a:lnTo>
                  <a:lnTo>
                    <a:pt x="7" y="203"/>
                  </a:lnTo>
                  <a:lnTo>
                    <a:pt x="3" y="199"/>
                  </a:lnTo>
                  <a:lnTo>
                    <a:pt x="3" y="195"/>
                  </a:lnTo>
                  <a:lnTo>
                    <a:pt x="0" y="195"/>
                  </a:lnTo>
                  <a:lnTo>
                    <a:pt x="0" y="191"/>
                  </a:lnTo>
                  <a:lnTo>
                    <a:pt x="0" y="191"/>
                  </a:lnTo>
                  <a:lnTo>
                    <a:pt x="0" y="188"/>
                  </a:lnTo>
                  <a:lnTo>
                    <a:pt x="0" y="188"/>
                  </a:lnTo>
                  <a:lnTo>
                    <a:pt x="0" y="188"/>
                  </a:lnTo>
                  <a:lnTo>
                    <a:pt x="0" y="184"/>
                  </a:lnTo>
                  <a:lnTo>
                    <a:pt x="7" y="180"/>
                  </a:lnTo>
                  <a:lnTo>
                    <a:pt x="7" y="180"/>
                  </a:lnTo>
                  <a:lnTo>
                    <a:pt x="3" y="180"/>
                  </a:lnTo>
                  <a:lnTo>
                    <a:pt x="3" y="176"/>
                  </a:lnTo>
                  <a:lnTo>
                    <a:pt x="3" y="176"/>
                  </a:lnTo>
                  <a:lnTo>
                    <a:pt x="3" y="172"/>
                  </a:lnTo>
                  <a:lnTo>
                    <a:pt x="3" y="172"/>
                  </a:lnTo>
                  <a:moveTo>
                    <a:pt x="3" y="117"/>
                  </a:moveTo>
                  <a:lnTo>
                    <a:pt x="3" y="117"/>
                  </a:lnTo>
                  <a:lnTo>
                    <a:pt x="3" y="113"/>
                  </a:lnTo>
                  <a:lnTo>
                    <a:pt x="7" y="117"/>
                  </a:lnTo>
                  <a:lnTo>
                    <a:pt x="19" y="117"/>
                  </a:lnTo>
                  <a:lnTo>
                    <a:pt x="19" y="117"/>
                  </a:lnTo>
                  <a:lnTo>
                    <a:pt x="19" y="121"/>
                  </a:lnTo>
                  <a:lnTo>
                    <a:pt x="23" y="121"/>
                  </a:lnTo>
                  <a:lnTo>
                    <a:pt x="23" y="121"/>
                  </a:lnTo>
                  <a:lnTo>
                    <a:pt x="27" y="129"/>
                  </a:lnTo>
                  <a:lnTo>
                    <a:pt x="27" y="129"/>
                  </a:lnTo>
                  <a:lnTo>
                    <a:pt x="27" y="137"/>
                  </a:lnTo>
                  <a:lnTo>
                    <a:pt x="23" y="137"/>
                  </a:lnTo>
                  <a:lnTo>
                    <a:pt x="27" y="141"/>
                  </a:lnTo>
                  <a:lnTo>
                    <a:pt x="27" y="145"/>
                  </a:lnTo>
                  <a:lnTo>
                    <a:pt x="23" y="145"/>
                  </a:lnTo>
                  <a:lnTo>
                    <a:pt x="23" y="145"/>
                  </a:lnTo>
                  <a:lnTo>
                    <a:pt x="19" y="141"/>
                  </a:lnTo>
                  <a:lnTo>
                    <a:pt x="19" y="137"/>
                  </a:lnTo>
                  <a:lnTo>
                    <a:pt x="19" y="137"/>
                  </a:lnTo>
                  <a:lnTo>
                    <a:pt x="11" y="137"/>
                  </a:lnTo>
                  <a:lnTo>
                    <a:pt x="11" y="137"/>
                  </a:lnTo>
                  <a:lnTo>
                    <a:pt x="11" y="137"/>
                  </a:lnTo>
                  <a:lnTo>
                    <a:pt x="11" y="141"/>
                  </a:lnTo>
                  <a:lnTo>
                    <a:pt x="11" y="141"/>
                  </a:lnTo>
                  <a:lnTo>
                    <a:pt x="7" y="141"/>
                  </a:lnTo>
                  <a:lnTo>
                    <a:pt x="7" y="141"/>
                  </a:lnTo>
                  <a:lnTo>
                    <a:pt x="7" y="137"/>
                  </a:lnTo>
                  <a:lnTo>
                    <a:pt x="7" y="137"/>
                  </a:lnTo>
                  <a:lnTo>
                    <a:pt x="7" y="137"/>
                  </a:lnTo>
                  <a:lnTo>
                    <a:pt x="7" y="129"/>
                  </a:lnTo>
                  <a:lnTo>
                    <a:pt x="7" y="125"/>
                  </a:lnTo>
                  <a:lnTo>
                    <a:pt x="7" y="125"/>
                  </a:lnTo>
                  <a:lnTo>
                    <a:pt x="7" y="121"/>
                  </a:lnTo>
                  <a:lnTo>
                    <a:pt x="7" y="121"/>
                  </a:lnTo>
                  <a:lnTo>
                    <a:pt x="3" y="121"/>
                  </a:lnTo>
                  <a:lnTo>
                    <a:pt x="3" y="117"/>
                  </a:lnTo>
                  <a:lnTo>
                    <a:pt x="3" y="117"/>
                  </a:lnTo>
                  <a:moveTo>
                    <a:pt x="101" y="156"/>
                  </a:moveTo>
                  <a:lnTo>
                    <a:pt x="101" y="156"/>
                  </a:lnTo>
                  <a:lnTo>
                    <a:pt x="101" y="156"/>
                  </a:lnTo>
                  <a:lnTo>
                    <a:pt x="101" y="160"/>
                  </a:lnTo>
                  <a:lnTo>
                    <a:pt x="101" y="160"/>
                  </a:lnTo>
                  <a:lnTo>
                    <a:pt x="105" y="160"/>
                  </a:lnTo>
                  <a:lnTo>
                    <a:pt x="105" y="164"/>
                  </a:lnTo>
                  <a:lnTo>
                    <a:pt x="101" y="164"/>
                  </a:lnTo>
                  <a:lnTo>
                    <a:pt x="97" y="160"/>
                  </a:lnTo>
                  <a:lnTo>
                    <a:pt x="93" y="160"/>
                  </a:lnTo>
                  <a:lnTo>
                    <a:pt x="93" y="160"/>
                  </a:lnTo>
                  <a:lnTo>
                    <a:pt x="93" y="156"/>
                  </a:lnTo>
                  <a:lnTo>
                    <a:pt x="89" y="156"/>
                  </a:lnTo>
                  <a:lnTo>
                    <a:pt x="89" y="156"/>
                  </a:lnTo>
                  <a:lnTo>
                    <a:pt x="85" y="156"/>
                  </a:lnTo>
                  <a:lnTo>
                    <a:pt x="93" y="152"/>
                  </a:lnTo>
                  <a:lnTo>
                    <a:pt x="101" y="152"/>
                  </a:lnTo>
                  <a:lnTo>
                    <a:pt x="109" y="156"/>
                  </a:lnTo>
                  <a:lnTo>
                    <a:pt x="105" y="156"/>
                  </a:lnTo>
                  <a:lnTo>
                    <a:pt x="101" y="156"/>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4" name="Freeform 25"/>
            <p:cNvSpPr>
              <a:spLocks noEditPoints="1"/>
            </p:cNvSpPr>
            <p:nvPr/>
          </p:nvSpPr>
          <p:spPr bwMode="auto">
            <a:xfrm>
              <a:off x="2609850" y="3286125"/>
              <a:ext cx="204787" cy="304800"/>
            </a:xfrm>
            <a:custGeom>
              <a:avLst/>
              <a:gdLst>
                <a:gd name="T0" fmla="*/ 8 w 129"/>
                <a:gd name="T1" fmla="*/ 47 h 192"/>
                <a:gd name="T2" fmla="*/ 31 w 129"/>
                <a:gd name="T3" fmla="*/ 98 h 192"/>
                <a:gd name="T4" fmla="*/ 24 w 129"/>
                <a:gd name="T5" fmla="*/ 106 h 192"/>
                <a:gd name="T6" fmla="*/ 24 w 129"/>
                <a:gd name="T7" fmla="*/ 114 h 192"/>
                <a:gd name="T8" fmla="*/ 27 w 129"/>
                <a:gd name="T9" fmla="*/ 129 h 192"/>
                <a:gd name="T10" fmla="*/ 20 w 129"/>
                <a:gd name="T11" fmla="*/ 141 h 192"/>
                <a:gd name="T12" fmla="*/ 0 w 129"/>
                <a:gd name="T13" fmla="*/ 137 h 192"/>
                <a:gd name="T14" fmla="*/ 4 w 129"/>
                <a:gd name="T15" fmla="*/ 145 h 192"/>
                <a:gd name="T16" fmla="*/ 24 w 129"/>
                <a:gd name="T17" fmla="*/ 188 h 192"/>
                <a:gd name="T18" fmla="*/ 27 w 129"/>
                <a:gd name="T19" fmla="*/ 180 h 192"/>
                <a:gd name="T20" fmla="*/ 35 w 129"/>
                <a:gd name="T21" fmla="*/ 180 h 192"/>
                <a:gd name="T22" fmla="*/ 47 w 129"/>
                <a:gd name="T23" fmla="*/ 184 h 192"/>
                <a:gd name="T24" fmla="*/ 59 w 129"/>
                <a:gd name="T25" fmla="*/ 188 h 192"/>
                <a:gd name="T26" fmla="*/ 63 w 129"/>
                <a:gd name="T27" fmla="*/ 188 h 192"/>
                <a:gd name="T28" fmla="*/ 55 w 129"/>
                <a:gd name="T29" fmla="*/ 172 h 192"/>
                <a:gd name="T30" fmla="*/ 55 w 129"/>
                <a:gd name="T31" fmla="*/ 164 h 192"/>
                <a:gd name="T32" fmla="*/ 63 w 129"/>
                <a:gd name="T33" fmla="*/ 176 h 192"/>
                <a:gd name="T34" fmla="*/ 74 w 129"/>
                <a:gd name="T35" fmla="*/ 176 h 192"/>
                <a:gd name="T36" fmla="*/ 74 w 129"/>
                <a:gd name="T37" fmla="*/ 184 h 192"/>
                <a:gd name="T38" fmla="*/ 74 w 129"/>
                <a:gd name="T39" fmla="*/ 172 h 192"/>
                <a:gd name="T40" fmla="*/ 70 w 129"/>
                <a:gd name="T41" fmla="*/ 160 h 192"/>
                <a:gd name="T42" fmla="*/ 70 w 129"/>
                <a:gd name="T43" fmla="*/ 149 h 192"/>
                <a:gd name="T44" fmla="*/ 67 w 129"/>
                <a:gd name="T45" fmla="*/ 149 h 192"/>
                <a:gd name="T46" fmla="*/ 67 w 129"/>
                <a:gd name="T47" fmla="*/ 160 h 192"/>
                <a:gd name="T48" fmla="*/ 70 w 129"/>
                <a:gd name="T49" fmla="*/ 172 h 192"/>
                <a:gd name="T50" fmla="*/ 59 w 129"/>
                <a:gd name="T51" fmla="*/ 156 h 192"/>
                <a:gd name="T52" fmla="*/ 55 w 129"/>
                <a:gd name="T53" fmla="*/ 149 h 192"/>
                <a:gd name="T54" fmla="*/ 67 w 129"/>
                <a:gd name="T55" fmla="*/ 137 h 192"/>
                <a:gd name="T56" fmla="*/ 70 w 129"/>
                <a:gd name="T57" fmla="*/ 145 h 192"/>
                <a:gd name="T58" fmla="*/ 74 w 129"/>
                <a:gd name="T59" fmla="*/ 153 h 192"/>
                <a:gd name="T60" fmla="*/ 86 w 129"/>
                <a:gd name="T61" fmla="*/ 149 h 192"/>
                <a:gd name="T62" fmla="*/ 110 w 129"/>
                <a:gd name="T63" fmla="*/ 133 h 192"/>
                <a:gd name="T64" fmla="*/ 125 w 129"/>
                <a:gd name="T65" fmla="*/ 110 h 192"/>
                <a:gd name="T66" fmla="*/ 125 w 129"/>
                <a:gd name="T67" fmla="*/ 90 h 192"/>
                <a:gd name="T68" fmla="*/ 129 w 129"/>
                <a:gd name="T69" fmla="*/ 82 h 192"/>
                <a:gd name="T70" fmla="*/ 129 w 129"/>
                <a:gd name="T71" fmla="*/ 67 h 192"/>
                <a:gd name="T72" fmla="*/ 125 w 129"/>
                <a:gd name="T73" fmla="*/ 59 h 192"/>
                <a:gd name="T74" fmla="*/ 113 w 129"/>
                <a:gd name="T75" fmla="*/ 55 h 192"/>
                <a:gd name="T76" fmla="*/ 110 w 129"/>
                <a:gd name="T77" fmla="*/ 47 h 192"/>
                <a:gd name="T78" fmla="*/ 129 w 129"/>
                <a:gd name="T79" fmla="*/ 47 h 192"/>
                <a:gd name="T80" fmla="*/ 113 w 129"/>
                <a:gd name="T81" fmla="*/ 39 h 192"/>
                <a:gd name="T82" fmla="*/ 110 w 129"/>
                <a:gd name="T83" fmla="*/ 32 h 192"/>
                <a:gd name="T84" fmla="*/ 98 w 129"/>
                <a:gd name="T85" fmla="*/ 32 h 192"/>
                <a:gd name="T86" fmla="*/ 90 w 129"/>
                <a:gd name="T87" fmla="*/ 35 h 192"/>
                <a:gd name="T88" fmla="*/ 82 w 129"/>
                <a:gd name="T89" fmla="*/ 28 h 192"/>
                <a:gd name="T90" fmla="*/ 67 w 129"/>
                <a:gd name="T91" fmla="*/ 16 h 192"/>
                <a:gd name="T92" fmla="*/ 63 w 129"/>
                <a:gd name="T93" fmla="*/ 8 h 192"/>
                <a:gd name="T94" fmla="*/ 43 w 129"/>
                <a:gd name="T95" fmla="*/ 8 h 192"/>
                <a:gd name="T96" fmla="*/ 35 w 129"/>
                <a:gd name="T97" fmla="*/ 16 h 192"/>
                <a:gd name="T98" fmla="*/ 35 w 129"/>
                <a:gd name="T99" fmla="*/ 4 h 192"/>
                <a:gd name="T100" fmla="*/ 12 w 129"/>
                <a:gd name="T101" fmla="*/ 4 h 192"/>
                <a:gd name="T102" fmla="*/ 102 w 129"/>
                <a:gd name="T103" fmla="*/ 20 h 192"/>
                <a:gd name="T104" fmla="*/ 98 w 129"/>
                <a:gd name="T105" fmla="*/ 8 h 192"/>
                <a:gd name="T106" fmla="*/ 102 w 129"/>
                <a:gd name="T107" fmla="*/ 12 h 192"/>
                <a:gd name="T108" fmla="*/ 106 w 129"/>
                <a:gd name="T109" fmla="*/ 16 h 192"/>
                <a:gd name="T110" fmla="*/ 113 w 129"/>
                <a:gd name="T111" fmla="*/ 28 h 192"/>
                <a:gd name="T112" fmla="*/ 121 w 129"/>
                <a:gd name="T113" fmla="*/ 32 h 192"/>
                <a:gd name="T114" fmla="*/ 117 w 129"/>
                <a:gd name="T115" fmla="*/ 3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9" h="192">
                  <a:moveTo>
                    <a:pt x="12" y="35"/>
                  </a:moveTo>
                  <a:lnTo>
                    <a:pt x="12" y="35"/>
                  </a:lnTo>
                  <a:lnTo>
                    <a:pt x="12" y="39"/>
                  </a:lnTo>
                  <a:lnTo>
                    <a:pt x="8" y="39"/>
                  </a:lnTo>
                  <a:lnTo>
                    <a:pt x="8" y="43"/>
                  </a:lnTo>
                  <a:lnTo>
                    <a:pt x="8" y="47"/>
                  </a:lnTo>
                  <a:lnTo>
                    <a:pt x="12" y="59"/>
                  </a:lnTo>
                  <a:lnTo>
                    <a:pt x="27" y="67"/>
                  </a:lnTo>
                  <a:lnTo>
                    <a:pt x="27" y="67"/>
                  </a:lnTo>
                  <a:lnTo>
                    <a:pt x="31" y="71"/>
                  </a:lnTo>
                  <a:lnTo>
                    <a:pt x="31" y="74"/>
                  </a:lnTo>
                  <a:lnTo>
                    <a:pt x="31" y="98"/>
                  </a:lnTo>
                  <a:lnTo>
                    <a:pt x="27" y="98"/>
                  </a:lnTo>
                  <a:lnTo>
                    <a:pt x="27" y="102"/>
                  </a:lnTo>
                  <a:lnTo>
                    <a:pt x="27" y="102"/>
                  </a:lnTo>
                  <a:lnTo>
                    <a:pt x="24" y="102"/>
                  </a:lnTo>
                  <a:lnTo>
                    <a:pt x="24" y="102"/>
                  </a:lnTo>
                  <a:lnTo>
                    <a:pt x="24" y="106"/>
                  </a:lnTo>
                  <a:lnTo>
                    <a:pt x="24" y="110"/>
                  </a:lnTo>
                  <a:lnTo>
                    <a:pt x="24" y="110"/>
                  </a:lnTo>
                  <a:lnTo>
                    <a:pt x="24" y="114"/>
                  </a:lnTo>
                  <a:lnTo>
                    <a:pt x="24" y="114"/>
                  </a:lnTo>
                  <a:lnTo>
                    <a:pt x="24" y="114"/>
                  </a:lnTo>
                  <a:lnTo>
                    <a:pt x="24" y="114"/>
                  </a:lnTo>
                  <a:lnTo>
                    <a:pt x="24" y="114"/>
                  </a:lnTo>
                  <a:lnTo>
                    <a:pt x="27" y="117"/>
                  </a:lnTo>
                  <a:lnTo>
                    <a:pt x="27" y="117"/>
                  </a:lnTo>
                  <a:lnTo>
                    <a:pt x="27" y="121"/>
                  </a:lnTo>
                  <a:lnTo>
                    <a:pt x="27" y="125"/>
                  </a:lnTo>
                  <a:lnTo>
                    <a:pt x="27" y="129"/>
                  </a:lnTo>
                  <a:lnTo>
                    <a:pt x="27" y="129"/>
                  </a:lnTo>
                  <a:lnTo>
                    <a:pt x="24" y="133"/>
                  </a:lnTo>
                  <a:lnTo>
                    <a:pt x="24" y="137"/>
                  </a:lnTo>
                  <a:lnTo>
                    <a:pt x="20" y="137"/>
                  </a:lnTo>
                  <a:lnTo>
                    <a:pt x="20" y="141"/>
                  </a:lnTo>
                  <a:lnTo>
                    <a:pt x="20" y="141"/>
                  </a:lnTo>
                  <a:lnTo>
                    <a:pt x="16" y="137"/>
                  </a:lnTo>
                  <a:lnTo>
                    <a:pt x="16" y="137"/>
                  </a:lnTo>
                  <a:lnTo>
                    <a:pt x="16" y="137"/>
                  </a:lnTo>
                  <a:lnTo>
                    <a:pt x="8" y="137"/>
                  </a:lnTo>
                  <a:lnTo>
                    <a:pt x="4" y="137"/>
                  </a:lnTo>
                  <a:lnTo>
                    <a:pt x="0" y="137"/>
                  </a:lnTo>
                  <a:lnTo>
                    <a:pt x="0" y="137"/>
                  </a:lnTo>
                  <a:lnTo>
                    <a:pt x="0" y="137"/>
                  </a:lnTo>
                  <a:lnTo>
                    <a:pt x="0" y="137"/>
                  </a:lnTo>
                  <a:lnTo>
                    <a:pt x="4" y="141"/>
                  </a:lnTo>
                  <a:lnTo>
                    <a:pt x="4" y="145"/>
                  </a:lnTo>
                  <a:lnTo>
                    <a:pt x="4" y="145"/>
                  </a:lnTo>
                  <a:lnTo>
                    <a:pt x="0" y="149"/>
                  </a:lnTo>
                  <a:lnTo>
                    <a:pt x="0" y="153"/>
                  </a:lnTo>
                  <a:lnTo>
                    <a:pt x="0" y="153"/>
                  </a:lnTo>
                  <a:lnTo>
                    <a:pt x="16" y="168"/>
                  </a:lnTo>
                  <a:lnTo>
                    <a:pt x="16" y="172"/>
                  </a:lnTo>
                  <a:lnTo>
                    <a:pt x="24" y="188"/>
                  </a:lnTo>
                  <a:lnTo>
                    <a:pt x="24" y="188"/>
                  </a:lnTo>
                  <a:lnTo>
                    <a:pt x="35" y="188"/>
                  </a:lnTo>
                  <a:lnTo>
                    <a:pt x="31" y="184"/>
                  </a:lnTo>
                  <a:lnTo>
                    <a:pt x="27" y="184"/>
                  </a:lnTo>
                  <a:lnTo>
                    <a:pt x="27" y="180"/>
                  </a:lnTo>
                  <a:lnTo>
                    <a:pt x="27" y="180"/>
                  </a:lnTo>
                  <a:lnTo>
                    <a:pt x="27" y="180"/>
                  </a:lnTo>
                  <a:lnTo>
                    <a:pt x="31" y="176"/>
                  </a:lnTo>
                  <a:lnTo>
                    <a:pt x="31" y="176"/>
                  </a:lnTo>
                  <a:lnTo>
                    <a:pt x="31" y="180"/>
                  </a:lnTo>
                  <a:lnTo>
                    <a:pt x="31" y="180"/>
                  </a:lnTo>
                  <a:lnTo>
                    <a:pt x="35" y="180"/>
                  </a:lnTo>
                  <a:lnTo>
                    <a:pt x="35" y="184"/>
                  </a:lnTo>
                  <a:lnTo>
                    <a:pt x="35" y="184"/>
                  </a:lnTo>
                  <a:lnTo>
                    <a:pt x="35" y="184"/>
                  </a:lnTo>
                  <a:lnTo>
                    <a:pt x="39" y="184"/>
                  </a:lnTo>
                  <a:lnTo>
                    <a:pt x="39" y="184"/>
                  </a:lnTo>
                  <a:lnTo>
                    <a:pt x="47" y="184"/>
                  </a:lnTo>
                  <a:lnTo>
                    <a:pt x="47" y="184"/>
                  </a:lnTo>
                  <a:lnTo>
                    <a:pt x="47" y="188"/>
                  </a:lnTo>
                  <a:lnTo>
                    <a:pt x="59" y="192"/>
                  </a:lnTo>
                  <a:lnTo>
                    <a:pt x="63" y="192"/>
                  </a:lnTo>
                  <a:lnTo>
                    <a:pt x="59" y="192"/>
                  </a:lnTo>
                  <a:lnTo>
                    <a:pt x="59" y="188"/>
                  </a:lnTo>
                  <a:lnTo>
                    <a:pt x="59" y="188"/>
                  </a:lnTo>
                  <a:lnTo>
                    <a:pt x="63" y="188"/>
                  </a:lnTo>
                  <a:lnTo>
                    <a:pt x="67" y="192"/>
                  </a:lnTo>
                  <a:lnTo>
                    <a:pt x="67" y="192"/>
                  </a:lnTo>
                  <a:lnTo>
                    <a:pt x="63" y="188"/>
                  </a:lnTo>
                  <a:lnTo>
                    <a:pt x="63" y="188"/>
                  </a:lnTo>
                  <a:lnTo>
                    <a:pt x="63" y="184"/>
                  </a:lnTo>
                  <a:lnTo>
                    <a:pt x="63" y="180"/>
                  </a:lnTo>
                  <a:lnTo>
                    <a:pt x="59" y="180"/>
                  </a:lnTo>
                  <a:lnTo>
                    <a:pt x="59" y="176"/>
                  </a:lnTo>
                  <a:lnTo>
                    <a:pt x="55" y="172"/>
                  </a:lnTo>
                  <a:lnTo>
                    <a:pt x="55" y="172"/>
                  </a:lnTo>
                  <a:lnTo>
                    <a:pt x="51" y="168"/>
                  </a:lnTo>
                  <a:lnTo>
                    <a:pt x="51" y="168"/>
                  </a:lnTo>
                  <a:lnTo>
                    <a:pt x="55" y="168"/>
                  </a:lnTo>
                  <a:lnTo>
                    <a:pt x="55" y="164"/>
                  </a:lnTo>
                  <a:lnTo>
                    <a:pt x="55" y="164"/>
                  </a:lnTo>
                  <a:lnTo>
                    <a:pt x="55" y="164"/>
                  </a:lnTo>
                  <a:lnTo>
                    <a:pt x="55" y="164"/>
                  </a:lnTo>
                  <a:lnTo>
                    <a:pt x="55" y="168"/>
                  </a:lnTo>
                  <a:lnTo>
                    <a:pt x="55" y="172"/>
                  </a:lnTo>
                  <a:lnTo>
                    <a:pt x="59" y="172"/>
                  </a:lnTo>
                  <a:lnTo>
                    <a:pt x="59" y="172"/>
                  </a:lnTo>
                  <a:lnTo>
                    <a:pt x="63" y="176"/>
                  </a:lnTo>
                  <a:lnTo>
                    <a:pt x="67" y="180"/>
                  </a:lnTo>
                  <a:lnTo>
                    <a:pt x="70" y="180"/>
                  </a:lnTo>
                  <a:lnTo>
                    <a:pt x="70" y="180"/>
                  </a:lnTo>
                  <a:lnTo>
                    <a:pt x="70" y="176"/>
                  </a:lnTo>
                  <a:lnTo>
                    <a:pt x="70" y="176"/>
                  </a:lnTo>
                  <a:lnTo>
                    <a:pt x="74" y="176"/>
                  </a:lnTo>
                  <a:lnTo>
                    <a:pt x="74" y="180"/>
                  </a:lnTo>
                  <a:lnTo>
                    <a:pt x="74" y="180"/>
                  </a:lnTo>
                  <a:lnTo>
                    <a:pt x="70" y="184"/>
                  </a:lnTo>
                  <a:lnTo>
                    <a:pt x="74" y="184"/>
                  </a:lnTo>
                  <a:lnTo>
                    <a:pt x="74" y="184"/>
                  </a:lnTo>
                  <a:lnTo>
                    <a:pt x="74" y="184"/>
                  </a:lnTo>
                  <a:lnTo>
                    <a:pt x="74" y="184"/>
                  </a:lnTo>
                  <a:lnTo>
                    <a:pt x="74" y="184"/>
                  </a:lnTo>
                  <a:lnTo>
                    <a:pt x="74" y="184"/>
                  </a:lnTo>
                  <a:lnTo>
                    <a:pt x="74" y="176"/>
                  </a:lnTo>
                  <a:lnTo>
                    <a:pt x="74" y="172"/>
                  </a:lnTo>
                  <a:lnTo>
                    <a:pt x="74" y="172"/>
                  </a:lnTo>
                  <a:lnTo>
                    <a:pt x="74" y="168"/>
                  </a:lnTo>
                  <a:lnTo>
                    <a:pt x="74" y="168"/>
                  </a:lnTo>
                  <a:lnTo>
                    <a:pt x="70" y="168"/>
                  </a:lnTo>
                  <a:lnTo>
                    <a:pt x="70" y="164"/>
                  </a:lnTo>
                  <a:lnTo>
                    <a:pt x="70" y="164"/>
                  </a:lnTo>
                  <a:lnTo>
                    <a:pt x="70" y="160"/>
                  </a:lnTo>
                  <a:lnTo>
                    <a:pt x="70" y="160"/>
                  </a:lnTo>
                  <a:lnTo>
                    <a:pt x="70" y="160"/>
                  </a:lnTo>
                  <a:lnTo>
                    <a:pt x="70" y="156"/>
                  </a:lnTo>
                  <a:lnTo>
                    <a:pt x="70" y="153"/>
                  </a:lnTo>
                  <a:lnTo>
                    <a:pt x="70" y="153"/>
                  </a:lnTo>
                  <a:lnTo>
                    <a:pt x="70" y="149"/>
                  </a:lnTo>
                  <a:lnTo>
                    <a:pt x="70" y="149"/>
                  </a:lnTo>
                  <a:lnTo>
                    <a:pt x="70" y="145"/>
                  </a:lnTo>
                  <a:lnTo>
                    <a:pt x="70" y="145"/>
                  </a:lnTo>
                  <a:lnTo>
                    <a:pt x="63" y="149"/>
                  </a:lnTo>
                  <a:lnTo>
                    <a:pt x="67" y="149"/>
                  </a:lnTo>
                  <a:lnTo>
                    <a:pt x="67" y="149"/>
                  </a:lnTo>
                  <a:lnTo>
                    <a:pt x="67" y="149"/>
                  </a:lnTo>
                  <a:lnTo>
                    <a:pt x="63" y="153"/>
                  </a:lnTo>
                  <a:lnTo>
                    <a:pt x="63" y="153"/>
                  </a:lnTo>
                  <a:lnTo>
                    <a:pt x="63" y="156"/>
                  </a:lnTo>
                  <a:lnTo>
                    <a:pt x="67" y="156"/>
                  </a:lnTo>
                  <a:lnTo>
                    <a:pt x="67" y="160"/>
                  </a:lnTo>
                  <a:lnTo>
                    <a:pt x="67" y="160"/>
                  </a:lnTo>
                  <a:lnTo>
                    <a:pt x="67" y="164"/>
                  </a:lnTo>
                  <a:lnTo>
                    <a:pt x="70" y="168"/>
                  </a:lnTo>
                  <a:lnTo>
                    <a:pt x="70" y="172"/>
                  </a:lnTo>
                  <a:lnTo>
                    <a:pt x="70" y="172"/>
                  </a:lnTo>
                  <a:lnTo>
                    <a:pt x="70" y="172"/>
                  </a:lnTo>
                  <a:lnTo>
                    <a:pt x="67" y="164"/>
                  </a:lnTo>
                  <a:lnTo>
                    <a:pt x="63" y="164"/>
                  </a:lnTo>
                  <a:lnTo>
                    <a:pt x="63" y="160"/>
                  </a:lnTo>
                  <a:lnTo>
                    <a:pt x="63" y="160"/>
                  </a:lnTo>
                  <a:lnTo>
                    <a:pt x="59" y="160"/>
                  </a:lnTo>
                  <a:lnTo>
                    <a:pt x="59" y="156"/>
                  </a:lnTo>
                  <a:lnTo>
                    <a:pt x="59" y="156"/>
                  </a:lnTo>
                  <a:lnTo>
                    <a:pt x="59" y="153"/>
                  </a:lnTo>
                  <a:lnTo>
                    <a:pt x="59" y="153"/>
                  </a:lnTo>
                  <a:lnTo>
                    <a:pt x="59" y="149"/>
                  </a:lnTo>
                  <a:lnTo>
                    <a:pt x="59" y="149"/>
                  </a:lnTo>
                  <a:lnTo>
                    <a:pt x="55" y="149"/>
                  </a:lnTo>
                  <a:lnTo>
                    <a:pt x="51" y="149"/>
                  </a:lnTo>
                  <a:lnTo>
                    <a:pt x="51" y="149"/>
                  </a:lnTo>
                  <a:lnTo>
                    <a:pt x="63" y="145"/>
                  </a:lnTo>
                  <a:lnTo>
                    <a:pt x="63" y="145"/>
                  </a:lnTo>
                  <a:lnTo>
                    <a:pt x="67" y="141"/>
                  </a:lnTo>
                  <a:lnTo>
                    <a:pt x="67" y="137"/>
                  </a:lnTo>
                  <a:lnTo>
                    <a:pt x="67" y="133"/>
                  </a:lnTo>
                  <a:lnTo>
                    <a:pt x="67" y="137"/>
                  </a:lnTo>
                  <a:lnTo>
                    <a:pt x="67" y="137"/>
                  </a:lnTo>
                  <a:lnTo>
                    <a:pt x="70" y="137"/>
                  </a:lnTo>
                  <a:lnTo>
                    <a:pt x="70" y="141"/>
                  </a:lnTo>
                  <a:lnTo>
                    <a:pt x="70" y="145"/>
                  </a:lnTo>
                  <a:lnTo>
                    <a:pt x="74" y="145"/>
                  </a:lnTo>
                  <a:lnTo>
                    <a:pt x="78" y="145"/>
                  </a:lnTo>
                  <a:lnTo>
                    <a:pt x="74" y="145"/>
                  </a:lnTo>
                  <a:lnTo>
                    <a:pt x="74" y="149"/>
                  </a:lnTo>
                  <a:lnTo>
                    <a:pt x="74" y="149"/>
                  </a:lnTo>
                  <a:lnTo>
                    <a:pt x="74" y="153"/>
                  </a:lnTo>
                  <a:lnTo>
                    <a:pt x="74" y="149"/>
                  </a:lnTo>
                  <a:lnTo>
                    <a:pt x="78" y="149"/>
                  </a:lnTo>
                  <a:lnTo>
                    <a:pt x="78" y="149"/>
                  </a:lnTo>
                  <a:lnTo>
                    <a:pt x="78" y="149"/>
                  </a:lnTo>
                  <a:lnTo>
                    <a:pt x="82" y="149"/>
                  </a:lnTo>
                  <a:lnTo>
                    <a:pt x="86" y="149"/>
                  </a:lnTo>
                  <a:lnTo>
                    <a:pt x="86" y="149"/>
                  </a:lnTo>
                  <a:lnTo>
                    <a:pt x="90" y="149"/>
                  </a:lnTo>
                  <a:lnTo>
                    <a:pt x="94" y="145"/>
                  </a:lnTo>
                  <a:lnTo>
                    <a:pt x="102" y="137"/>
                  </a:lnTo>
                  <a:lnTo>
                    <a:pt x="110" y="133"/>
                  </a:lnTo>
                  <a:lnTo>
                    <a:pt x="110" y="133"/>
                  </a:lnTo>
                  <a:lnTo>
                    <a:pt x="110" y="129"/>
                  </a:lnTo>
                  <a:lnTo>
                    <a:pt x="110" y="125"/>
                  </a:lnTo>
                  <a:lnTo>
                    <a:pt x="113" y="121"/>
                  </a:lnTo>
                  <a:lnTo>
                    <a:pt x="113" y="117"/>
                  </a:lnTo>
                  <a:lnTo>
                    <a:pt x="121" y="114"/>
                  </a:lnTo>
                  <a:lnTo>
                    <a:pt x="125" y="110"/>
                  </a:lnTo>
                  <a:lnTo>
                    <a:pt x="129" y="106"/>
                  </a:lnTo>
                  <a:lnTo>
                    <a:pt x="129" y="106"/>
                  </a:lnTo>
                  <a:lnTo>
                    <a:pt x="129" y="102"/>
                  </a:lnTo>
                  <a:lnTo>
                    <a:pt x="125" y="94"/>
                  </a:lnTo>
                  <a:lnTo>
                    <a:pt x="125" y="90"/>
                  </a:lnTo>
                  <a:lnTo>
                    <a:pt x="125" y="90"/>
                  </a:lnTo>
                  <a:lnTo>
                    <a:pt x="129" y="90"/>
                  </a:lnTo>
                  <a:lnTo>
                    <a:pt x="129" y="86"/>
                  </a:lnTo>
                  <a:lnTo>
                    <a:pt x="129" y="86"/>
                  </a:lnTo>
                  <a:lnTo>
                    <a:pt x="129" y="86"/>
                  </a:lnTo>
                  <a:lnTo>
                    <a:pt x="129" y="82"/>
                  </a:lnTo>
                  <a:lnTo>
                    <a:pt x="129" y="82"/>
                  </a:lnTo>
                  <a:lnTo>
                    <a:pt x="125" y="82"/>
                  </a:lnTo>
                  <a:lnTo>
                    <a:pt x="125" y="82"/>
                  </a:lnTo>
                  <a:lnTo>
                    <a:pt x="125" y="82"/>
                  </a:lnTo>
                  <a:lnTo>
                    <a:pt x="125" y="78"/>
                  </a:lnTo>
                  <a:lnTo>
                    <a:pt x="129" y="74"/>
                  </a:lnTo>
                  <a:lnTo>
                    <a:pt x="129" y="67"/>
                  </a:lnTo>
                  <a:lnTo>
                    <a:pt x="129" y="67"/>
                  </a:lnTo>
                  <a:lnTo>
                    <a:pt x="129" y="63"/>
                  </a:lnTo>
                  <a:lnTo>
                    <a:pt x="125" y="59"/>
                  </a:lnTo>
                  <a:lnTo>
                    <a:pt x="125" y="59"/>
                  </a:lnTo>
                  <a:lnTo>
                    <a:pt x="125" y="59"/>
                  </a:lnTo>
                  <a:lnTo>
                    <a:pt x="125" y="59"/>
                  </a:lnTo>
                  <a:lnTo>
                    <a:pt x="125" y="63"/>
                  </a:lnTo>
                  <a:lnTo>
                    <a:pt x="125" y="63"/>
                  </a:lnTo>
                  <a:lnTo>
                    <a:pt x="121" y="59"/>
                  </a:lnTo>
                  <a:lnTo>
                    <a:pt x="121" y="59"/>
                  </a:lnTo>
                  <a:lnTo>
                    <a:pt x="113" y="59"/>
                  </a:lnTo>
                  <a:lnTo>
                    <a:pt x="113" y="55"/>
                  </a:lnTo>
                  <a:lnTo>
                    <a:pt x="110" y="51"/>
                  </a:lnTo>
                  <a:lnTo>
                    <a:pt x="113" y="55"/>
                  </a:lnTo>
                  <a:lnTo>
                    <a:pt x="117" y="55"/>
                  </a:lnTo>
                  <a:lnTo>
                    <a:pt x="117" y="55"/>
                  </a:lnTo>
                  <a:lnTo>
                    <a:pt x="113" y="51"/>
                  </a:lnTo>
                  <a:lnTo>
                    <a:pt x="110" y="47"/>
                  </a:lnTo>
                  <a:lnTo>
                    <a:pt x="106" y="43"/>
                  </a:lnTo>
                  <a:lnTo>
                    <a:pt x="102" y="39"/>
                  </a:lnTo>
                  <a:lnTo>
                    <a:pt x="106" y="43"/>
                  </a:lnTo>
                  <a:lnTo>
                    <a:pt x="110" y="47"/>
                  </a:lnTo>
                  <a:lnTo>
                    <a:pt x="125" y="47"/>
                  </a:lnTo>
                  <a:lnTo>
                    <a:pt x="129" y="47"/>
                  </a:lnTo>
                  <a:lnTo>
                    <a:pt x="125" y="43"/>
                  </a:lnTo>
                  <a:lnTo>
                    <a:pt x="113" y="43"/>
                  </a:lnTo>
                  <a:lnTo>
                    <a:pt x="113" y="39"/>
                  </a:lnTo>
                  <a:lnTo>
                    <a:pt x="113" y="39"/>
                  </a:lnTo>
                  <a:lnTo>
                    <a:pt x="113" y="39"/>
                  </a:lnTo>
                  <a:lnTo>
                    <a:pt x="113" y="39"/>
                  </a:lnTo>
                  <a:lnTo>
                    <a:pt x="113" y="39"/>
                  </a:lnTo>
                  <a:lnTo>
                    <a:pt x="113" y="39"/>
                  </a:lnTo>
                  <a:lnTo>
                    <a:pt x="113" y="35"/>
                  </a:lnTo>
                  <a:lnTo>
                    <a:pt x="110" y="35"/>
                  </a:lnTo>
                  <a:lnTo>
                    <a:pt x="110" y="35"/>
                  </a:lnTo>
                  <a:lnTo>
                    <a:pt x="110" y="32"/>
                  </a:lnTo>
                  <a:lnTo>
                    <a:pt x="110" y="32"/>
                  </a:lnTo>
                  <a:lnTo>
                    <a:pt x="110" y="32"/>
                  </a:lnTo>
                  <a:lnTo>
                    <a:pt x="102" y="32"/>
                  </a:lnTo>
                  <a:lnTo>
                    <a:pt x="102" y="32"/>
                  </a:lnTo>
                  <a:lnTo>
                    <a:pt x="98" y="32"/>
                  </a:lnTo>
                  <a:lnTo>
                    <a:pt x="98" y="32"/>
                  </a:lnTo>
                  <a:lnTo>
                    <a:pt x="98" y="35"/>
                  </a:lnTo>
                  <a:lnTo>
                    <a:pt x="94" y="39"/>
                  </a:lnTo>
                  <a:lnTo>
                    <a:pt x="94" y="39"/>
                  </a:lnTo>
                  <a:lnTo>
                    <a:pt x="94" y="39"/>
                  </a:lnTo>
                  <a:lnTo>
                    <a:pt x="94" y="35"/>
                  </a:lnTo>
                  <a:lnTo>
                    <a:pt x="90" y="35"/>
                  </a:lnTo>
                  <a:lnTo>
                    <a:pt x="90" y="35"/>
                  </a:lnTo>
                  <a:lnTo>
                    <a:pt x="90" y="32"/>
                  </a:lnTo>
                  <a:lnTo>
                    <a:pt x="94" y="32"/>
                  </a:lnTo>
                  <a:lnTo>
                    <a:pt x="94" y="28"/>
                  </a:lnTo>
                  <a:lnTo>
                    <a:pt x="86" y="28"/>
                  </a:lnTo>
                  <a:lnTo>
                    <a:pt x="82" y="28"/>
                  </a:lnTo>
                  <a:lnTo>
                    <a:pt x="78" y="24"/>
                  </a:lnTo>
                  <a:lnTo>
                    <a:pt x="78" y="24"/>
                  </a:lnTo>
                  <a:lnTo>
                    <a:pt x="78" y="20"/>
                  </a:lnTo>
                  <a:lnTo>
                    <a:pt x="78" y="20"/>
                  </a:lnTo>
                  <a:lnTo>
                    <a:pt x="74" y="20"/>
                  </a:lnTo>
                  <a:lnTo>
                    <a:pt x="67" y="16"/>
                  </a:lnTo>
                  <a:lnTo>
                    <a:pt x="67" y="12"/>
                  </a:lnTo>
                  <a:lnTo>
                    <a:pt x="63" y="16"/>
                  </a:lnTo>
                  <a:lnTo>
                    <a:pt x="63" y="12"/>
                  </a:lnTo>
                  <a:lnTo>
                    <a:pt x="63" y="12"/>
                  </a:lnTo>
                  <a:lnTo>
                    <a:pt x="63" y="12"/>
                  </a:lnTo>
                  <a:lnTo>
                    <a:pt x="63" y="8"/>
                  </a:lnTo>
                  <a:lnTo>
                    <a:pt x="63" y="8"/>
                  </a:lnTo>
                  <a:lnTo>
                    <a:pt x="63" y="0"/>
                  </a:lnTo>
                  <a:lnTo>
                    <a:pt x="59" y="0"/>
                  </a:lnTo>
                  <a:lnTo>
                    <a:pt x="55" y="0"/>
                  </a:lnTo>
                  <a:lnTo>
                    <a:pt x="47" y="4"/>
                  </a:lnTo>
                  <a:lnTo>
                    <a:pt x="43" y="8"/>
                  </a:lnTo>
                  <a:lnTo>
                    <a:pt x="43" y="16"/>
                  </a:lnTo>
                  <a:lnTo>
                    <a:pt x="47" y="20"/>
                  </a:lnTo>
                  <a:lnTo>
                    <a:pt x="47" y="20"/>
                  </a:lnTo>
                  <a:lnTo>
                    <a:pt x="39" y="20"/>
                  </a:lnTo>
                  <a:lnTo>
                    <a:pt x="35" y="20"/>
                  </a:lnTo>
                  <a:lnTo>
                    <a:pt x="35" y="16"/>
                  </a:lnTo>
                  <a:lnTo>
                    <a:pt x="35" y="16"/>
                  </a:lnTo>
                  <a:lnTo>
                    <a:pt x="31" y="12"/>
                  </a:lnTo>
                  <a:lnTo>
                    <a:pt x="31" y="8"/>
                  </a:lnTo>
                  <a:lnTo>
                    <a:pt x="31" y="8"/>
                  </a:lnTo>
                  <a:lnTo>
                    <a:pt x="35" y="4"/>
                  </a:lnTo>
                  <a:lnTo>
                    <a:pt x="35" y="4"/>
                  </a:lnTo>
                  <a:lnTo>
                    <a:pt x="31" y="4"/>
                  </a:lnTo>
                  <a:lnTo>
                    <a:pt x="27" y="0"/>
                  </a:lnTo>
                  <a:lnTo>
                    <a:pt x="27" y="0"/>
                  </a:lnTo>
                  <a:lnTo>
                    <a:pt x="27" y="0"/>
                  </a:lnTo>
                  <a:lnTo>
                    <a:pt x="24" y="0"/>
                  </a:lnTo>
                  <a:lnTo>
                    <a:pt x="12" y="4"/>
                  </a:lnTo>
                  <a:lnTo>
                    <a:pt x="12" y="4"/>
                  </a:lnTo>
                  <a:lnTo>
                    <a:pt x="12" y="8"/>
                  </a:lnTo>
                  <a:lnTo>
                    <a:pt x="12" y="8"/>
                  </a:lnTo>
                  <a:lnTo>
                    <a:pt x="12" y="32"/>
                  </a:lnTo>
                  <a:lnTo>
                    <a:pt x="12" y="35"/>
                  </a:lnTo>
                  <a:moveTo>
                    <a:pt x="102" y="20"/>
                  </a:moveTo>
                  <a:lnTo>
                    <a:pt x="102" y="20"/>
                  </a:lnTo>
                  <a:lnTo>
                    <a:pt x="102" y="12"/>
                  </a:lnTo>
                  <a:lnTo>
                    <a:pt x="98" y="12"/>
                  </a:lnTo>
                  <a:lnTo>
                    <a:pt x="98" y="8"/>
                  </a:lnTo>
                  <a:lnTo>
                    <a:pt x="98" y="8"/>
                  </a:lnTo>
                  <a:lnTo>
                    <a:pt x="98" y="8"/>
                  </a:lnTo>
                  <a:lnTo>
                    <a:pt x="98" y="8"/>
                  </a:lnTo>
                  <a:lnTo>
                    <a:pt x="102" y="8"/>
                  </a:lnTo>
                  <a:lnTo>
                    <a:pt x="102" y="8"/>
                  </a:lnTo>
                  <a:lnTo>
                    <a:pt x="102" y="8"/>
                  </a:lnTo>
                  <a:lnTo>
                    <a:pt x="102" y="12"/>
                  </a:lnTo>
                  <a:lnTo>
                    <a:pt x="102" y="12"/>
                  </a:lnTo>
                  <a:lnTo>
                    <a:pt x="102" y="12"/>
                  </a:lnTo>
                  <a:lnTo>
                    <a:pt x="102" y="12"/>
                  </a:lnTo>
                  <a:lnTo>
                    <a:pt x="106" y="16"/>
                  </a:lnTo>
                  <a:lnTo>
                    <a:pt x="106" y="16"/>
                  </a:lnTo>
                  <a:lnTo>
                    <a:pt x="110" y="16"/>
                  </a:lnTo>
                  <a:lnTo>
                    <a:pt x="106" y="16"/>
                  </a:lnTo>
                  <a:lnTo>
                    <a:pt x="106" y="16"/>
                  </a:lnTo>
                  <a:lnTo>
                    <a:pt x="102" y="16"/>
                  </a:lnTo>
                  <a:lnTo>
                    <a:pt x="106" y="20"/>
                  </a:lnTo>
                  <a:lnTo>
                    <a:pt x="110" y="24"/>
                  </a:lnTo>
                  <a:lnTo>
                    <a:pt x="113" y="28"/>
                  </a:lnTo>
                  <a:lnTo>
                    <a:pt x="113" y="28"/>
                  </a:lnTo>
                  <a:lnTo>
                    <a:pt x="113" y="28"/>
                  </a:lnTo>
                  <a:lnTo>
                    <a:pt x="117" y="28"/>
                  </a:lnTo>
                  <a:lnTo>
                    <a:pt x="117" y="28"/>
                  </a:lnTo>
                  <a:lnTo>
                    <a:pt x="117" y="32"/>
                  </a:lnTo>
                  <a:lnTo>
                    <a:pt x="121" y="32"/>
                  </a:lnTo>
                  <a:lnTo>
                    <a:pt x="121" y="32"/>
                  </a:lnTo>
                  <a:lnTo>
                    <a:pt x="121" y="32"/>
                  </a:lnTo>
                  <a:lnTo>
                    <a:pt x="121" y="35"/>
                  </a:lnTo>
                  <a:lnTo>
                    <a:pt x="121" y="35"/>
                  </a:lnTo>
                  <a:lnTo>
                    <a:pt x="121" y="35"/>
                  </a:lnTo>
                  <a:lnTo>
                    <a:pt x="121" y="35"/>
                  </a:lnTo>
                  <a:lnTo>
                    <a:pt x="117" y="35"/>
                  </a:lnTo>
                  <a:lnTo>
                    <a:pt x="110" y="32"/>
                  </a:lnTo>
                  <a:lnTo>
                    <a:pt x="106" y="28"/>
                  </a:lnTo>
                  <a:lnTo>
                    <a:pt x="102" y="28"/>
                  </a:lnTo>
                  <a:lnTo>
                    <a:pt x="102" y="20"/>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5" name="Freeform 26"/>
            <p:cNvSpPr>
              <a:spLocks/>
            </p:cNvSpPr>
            <p:nvPr/>
          </p:nvSpPr>
          <p:spPr bwMode="auto">
            <a:xfrm>
              <a:off x="2720975" y="3533775"/>
              <a:ext cx="6350" cy="6350"/>
            </a:xfrm>
            <a:custGeom>
              <a:avLst/>
              <a:gdLst>
                <a:gd name="T0" fmla="*/ 0 w 4"/>
                <a:gd name="T1" fmla="*/ 0 h 4"/>
                <a:gd name="T2" fmla="*/ 0 w 4"/>
                <a:gd name="T3" fmla="*/ 0 h 4"/>
                <a:gd name="T4" fmla="*/ 4 w 4"/>
                <a:gd name="T5" fmla="*/ 0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0" y="0"/>
                  </a:lnTo>
                  <a:lnTo>
                    <a:pt x="4" y="0"/>
                  </a:lnTo>
                  <a:lnTo>
                    <a:pt x="0" y="4"/>
                  </a:lnTo>
                  <a:lnTo>
                    <a:pt x="0" y="0"/>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6" name="Freeform 27"/>
            <p:cNvSpPr>
              <a:spLocks noEditPoints="1"/>
            </p:cNvSpPr>
            <p:nvPr/>
          </p:nvSpPr>
          <p:spPr bwMode="auto">
            <a:xfrm>
              <a:off x="2492375" y="4414838"/>
              <a:ext cx="241300" cy="153988"/>
            </a:xfrm>
            <a:custGeom>
              <a:avLst/>
              <a:gdLst>
                <a:gd name="T0" fmla="*/ 129 w 152"/>
                <a:gd name="T1" fmla="*/ 62 h 97"/>
                <a:gd name="T2" fmla="*/ 129 w 152"/>
                <a:gd name="T3" fmla="*/ 66 h 97"/>
                <a:gd name="T4" fmla="*/ 129 w 152"/>
                <a:gd name="T5" fmla="*/ 70 h 97"/>
                <a:gd name="T6" fmla="*/ 125 w 152"/>
                <a:gd name="T7" fmla="*/ 62 h 97"/>
                <a:gd name="T8" fmla="*/ 129 w 152"/>
                <a:gd name="T9" fmla="*/ 62 h 97"/>
                <a:gd name="T10" fmla="*/ 152 w 152"/>
                <a:gd name="T11" fmla="*/ 19 h 97"/>
                <a:gd name="T12" fmla="*/ 133 w 152"/>
                <a:gd name="T13" fmla="*/ 19 h 97"/>
                <a:gd name="T14" fmla="*/ 105 w 152"/>
                <a:gd name="T15" fmla="*/ 0 h 97"/>
                <a:gd name="T16" fmla="*/ 98 w 152"/>
                <a:gd name="T17" fmla="*/ 0 h 97"/>
                <a:gd name="T18" fmla="*/ 98 w 152"/>
                <a:gd name="T19" fmla="*/ 4 h 97"/>
                <a:gd name="T20" fmla="*/ 90 w 152"/>
                <a:gd name="T21" fmla="*/ 4 h 97"/>
                <a:gd name="T22" fmla="*/ 82 w 152"/>
                <a:gd name="T23" fmla="*/ 8 h 97"/>
                <a:gd name="T24" fmla="*/ 78 w 152"/>
                <a:gd name="T25" fmla="*/ 12 h 97"/>
                <a:gd name="T26" fmla="*/ 70 w 152"/>
                <a:gd name="T27" fmla="*/ 16 h 97"/>
                <a:gd name="T28" fmla="*/ 70 w 152"/>
                <a:gd name="T29" fmla="*/ 16 h 97"/>
                <a:gd name="T30" fmla="*/ 62 w 152"/>
                <a:gd name="T31" fmla="*/ 16 h 97"/>
                <a:gd name="T32" fmla="*/ 51 w 152"/>
                <a:gd name="T33" fmla="*/ 19 h 97"/>
                <a:gd name="T34" fmla="*/ 51 w 152"/>
                <a:gd name="T35" fmla="*/ 23 h 97"/>
                <a:gd name="T36" fmla="*/ 43 w 152"/>
                <a:gd name="T37" fmla="*/ 35 h 97"/>
                <a:gd name="T38" fmla="*/ 15 w 152"/>
                <a:gd name="T39" fmla="*/ 27 h 97"/>
                <a:gd name="T40" fmla="*/ 4 w 152"/>
                <a:gd name="T41" fmla="*/ 35 h 97"/>
                <a:gd name="T42" fmla="*/ 4 w 152"/>
                <a:gd name="T43" fmla="*/ 55 h 97"/>
                <a:gd name="T44" fmla="*/ 8 w 152"/>
                <a:gd name="T45" fmla="*/ 62 h 97"/>
                <a:gd name="T46" fmla="*/ 15 w 152"/>
                <a:gd name="T47" fmla="*/ 62 h 97"/>
                <a:gd name="T48" fmla="*/ 19 w 152"/>
                <a:gd name="T49" fmla="*/ 62 h 97"/>
                <a:gd name="T50" fmla="*/ 23 w 152"/>
                <a:gd name="T51" fmla="*/ 78 h 97"/>
                <a:gd name="T52" fmla="*/ 23 w 152"/>
                <a:gd name="T53" fmla="*/ 94 h 97"/>
                <a:gd name="T54" fmla="*/ 27 w 152"/>
                <a:gd name="T55" fmla="*/ 94 h 97"/>
                <a:gd name="T56" fmla="*/ 31 w 152"/>
                <a:gd name="T57" fmla="*/ 97 h 97"/>
                <a:gd name="T58" fmla="*/ 31 w 152"/>
                <a:gd name="T59" fmla="*/ 97 h 97"/>
                <a:gd name="T60" fmla="*/ 35 w 152"/>
                <a:gd name="T61" fmla="*/ 97 h 97"/>
                <a:gd name="T62" fmla="*/ 39 w 152"/>
                <a:gd name="T63" fmla="*/ 97 h 97"/>
                <a:gd name="T64" fmla="*/ 43 w 152"/>
                <a:gd name="T65" fmla="*/ 94 h 97"/>
                <a:gd name="T66" fmla="*/ 43 w 152"/>
                <a:gd name="T67" fmla="*/ 90 h 97"/>
                <a:gd name="T68" fmla="*/ 35 w 152"/>
                <a:gd name="T69" fmla="*/ 82 h 97"/>
                <a:gd name="T70" fmla="*/ 31 w 152"/>
                <a:gd name="T71" fmla="*/ 78 h 97"/>
                <a:gd name="T72" fmla="*/ 39 w 152"/>
                <a:gd name="T73" fmla="*/ 70 h 97"/>
                <a:gd name="T74" fmla="*/ 47 w 152"/>
                <a:gd name="T75" fmla="*/ 70 h 97"/>
                <a:gd name="T76" fmla="*/ 55 w 152"/>
                <a:gd name="T77" fmla="*/ 66 h 97"/>
                <a:gd name="T78" fmla="*/ 66 w 152"/>
                <a:gd name="T79" fmla="*/ 66 h 97"/>
                <a:gd name="T80" fmla="*/ 66 w 152"/>
                <a:gd name="T81" fmla="*/ 62 h 97"/>
                <a:gd name="T82" fmla="*/ 70 w 152"/>
                <a:gd name="T83" fmla="*/ 66 h 97"/>
                <a:gd name="T84" fmla="*/ 74 w 152"/>
                <a:gd name="T85" fmla="*/ 62 h 97"/>
                <a:gd name="T86" fmla="*/ 86 w 152"/>
                <a:gd name="T87" fmla="*/ 62 h 97"/>
                <a:gd name="T88" fmla="*/ 90 w 152"/>
                <a:gd name="T89" fmla="*/ 62 h 97"/>
                <a:gd name="T90" fmla="*/ 98 w 152"/>
                <a:gd name="T91" fmla="*/ 62 h 97"/>
                <a:gd name="T92" fmla="*/ 98 w 152"/>
                <a:gd name="T93" fmla="*/ 58 h 97"/>
                <a:gd name="T94" fmla="*/ 101 w 152"/>
                <a:gd name="T95" fmla="*/ 58 h 97"/>
                <a:gd name="T96" fmla="*/ 105 w 152"/>
                <a:gd name="T97" fmla="*/ 58 h 97"/>
                <a:gd name="T98" fmla="*/ 113 w 152"/>
                <a:gd name="T99" fmla="*/ 51 h 97"/>
                <a:gd name="T100" fmla="*/ 113 w 152"/>
                <a:gd name="T101" fmla="*/ 55 h 97"/>
                <a:gd name="T102" fmla="*/ 121 w 152"/>
                <a:gd name="T103" fmla="*/ 51 h 97"/>
                <a:gd name="T104" fmla="*/ 125 w 152"/>
                <a:gd name="T105" fmla="*/ 51 h 97"/>
                <a:gd name="T106" fmla="*/ 129 w 152"/>
                <a:gd name="T107" fmla="*/ 51 h 97"/>
                <a:gd name="T108" fmla="*/ 137 w 152"/>
                <a:gd name="T109" fmla="*/ 51 h 97"/>
                <a:gd name="T110" fmla="*/ 141 w 152"/>
                <a:gd name="T111" fmla="*/ 62 h 97"/>
                <a:gd name="T112" fmla="*/ 148 w 152"/>
                <a:gd name="T113" fmla="*/ 47 h 97"/>
                <a:gd name="T114" fmla="*/ 152 w 152"/>
                <a:gd name="T115" fmla="*/ 35 h 97"/>
                <a:gd name="T116" fmla="*/ 152 w 152"/>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 h="97">
                  <a:moveTo>
                    <a:pt x="129" y="62"/>
                  </a:moveTo>
                  <a:lnTo>
                    <a:pt x="129" y="62"/>
                  </a:lnTo>
                  <a:lnTo>
                    <a:pt x="129" y="62"/>
                  </a:lnTo>
                  <a:lnTo>
                    <a:pt x="129" y="62"/>
                  </a:lnTo>
                  <a:lnTo>
                    <a:pt x="129" y="62"/>
                  </a:lnTo>
                  <a:lnTo>
                    <a:pt x="129" y="62"/>
                  </a:lnTo>
                  <a:lnTo>
                    <a:pt x="129" y="66"/>
                  </a:lnTo>
                  <a:lnTo>
                    <a:pt x="129" y="66"/>
                  </a:lnTo>
                  <a:lnTo>
                    <a:pt x="129" y="66"/>
                  </a:lnTo>
                  <a:lnTo>
                    <a:pt x="129" y="70"/>
                  </a:lnTo>
                  <a:lnTo>
                    <a:pt x="129" y="70"/>
                  </a:lnTo>
                  <a:lnTo>
                    <a:pt x="129" y="70"/>
                  </a:lnTo>
                  <a:lnTo>
                    <a:pt x="129" y="70"/>
                  </a:lnTo>
                  <a:lnTo>
                    <a:pt x="125" y="66"/>
                  </a:lnTo>
                  <a:lnTo>
                    <a:pt x="125" y="66"/>
                  </a:lnTo>
                  <a:lnTo>
                    <a:pt x="125" y="62"/>
                  </a:lnTo>
                  <a:lnTo>
                    <a:pt x="125" y="62"/>
                  </a:lnTo>
                  <a:lnTo>
                    <a:pt x="125" y="62"/>
                  </a:lnTo>
                  <a:lnTo>
                    <a:pt x="125" y="62"/>
                  </a:lnTo>
                  <a:lnTo>
                    <a:pt x="129" y="62"/>
                  </a:lnTo>
                  <a:lnTo>
                    <a:pt x="129" y="62"/>
                  </a:lnTo>
                  <a:lnTo>
                    <a:pt x="129" y="62"/>
                  </a:lnTo>
                  <a:moveTo>
                    <a:pt x="152" y="19"/>
                  </a:moveTo>
                  <a:lnTo>
                    <a:pt x="152" y="19"/>
                  </a:lnTo>
                  <a:lnTo>
                    <a:pt x="152" y="19"/>
                  </a:lnTo>
                  <a:lnTo>
                    <a:pt x="148" y="23"/>
                  </a:lnTo>
                  <a:lnTo>
                    <a:pt x="144" y="23"/>
                  </a:lnTo>
                  <a:lnTo>
                    <a:pt x="133" y="19"/>
                  </a:lnTo>
                  <a:lnTo>
                    <a:pt x="129" y="19"/>
                  </a:lnTo>
                  <a:lnTo>
                    <a:pt x="117" y="12"/>
                  </a:lnTo>
                  <a:lnTo>
                    <a:pt x="113" y="8"/>
                  </a:lnTo>
                  <a:lnTo>
                    <a:pt x="105" y="0"/>
                  </a:lnTo>
                  <a:lnTo>
                    <a:pt x="101" y="0"/>
                  </a:lnTo>
                  <a:lnTo>
                    <a:pt x="101" y="0"/>
                  </a:lnTo>
                  <a:lnTo>
                    <a:pt x="98" y="0"/>
                  </a:lnTo>
                  <a:lnTo>
                    <a:pt x="98" y="0"/>
                  </a:lnTo>
                  <a:lnTo>
                    <a:pt x="98" y="0"/>
                  </a:lnTo>
                  <a:lnTo>
                    <a:pt x="98" y="4"/>
                  </a:lnTo>
                  <a:lnTo>
                    <a:pt x="98" y="4"/>
                  </a:lnTo>
                  <a:lnTo>
                    <a:pt x="98" y="4"/>
                  </a:lnTo>
                  <a:lnTo>
                    <a:pt x="98" y="4"/>
                  </a:lnTo>
                  <a:lnTo>
                    <a:pt x="98" y="4"/>
                  </a:lnTo>
                  <a:lnTo>
                    <a:pt x="90" y="4"/>
                  </a:lnTo>
                  <a:lnTo>
                    <a:pt x="90" y="4"/>
                  </a:lnTo>
                  <a:lnTo>
                    <a:pt x="86" y="4"/>
                  </a:lnTo>
                  <a:lnTo>
                    <a:pt x="86" y="4"/>
                  </a:lnTo>
                  <a:lnTo>
                    <a:pt x="86" y="4"/>
                  </a:lnTo>
                  <a:lnTo>
                    <a:pt x="82" y="8"/>
                  </a:lnTo>
                  <a:lnTo>
                    <a:pt x="82" y="12"/>
                  </a:lnTo>
                  <a:lnTo>
                    <a:pt x="82" y="12"/>
                  </a:lnTo>
                  <a:lnTo>
                    <a:pt x="78" y="12"/>
                  </a:lnTo>
                  <a:lnTo>
                    <a:pt x="78" y="12"/>
                  </a:lnTo>
                  <a:lnTo>
                    <a:pt x="74" y="12"/>
                  </a:lnTo>
                  <a:lnTo>
                    <a:pt x="74" y="12"/>
                  </a:lnTo>
                  <a:lnTo>
                    <a:pt x="74" y="12"/>
                  </a:lnTo>
                  <a:lnTo>
                    <a:pt x="70" y="16"/>
                  </a:lnTo>
                  <a:lnTo>
                    <a:pt x="70" y="16"/>
                  </a:lnTo>
                  <a:lnTo>
                    <a:pt x="70" y="16"/>
                  </a:lnTo>
                  <a:lnTo>
                    <a:pt x="70" y="16"/>
                  </a:lnTo>
                  <a:lnTo>
                    <a:pt x="70" y="16"/>
                  </a:lnTo>
                  <a:lnTo>
                    <a:pt x="70" y="16"/>
                  </a:lnTo>
                  <a:lnTo>
                    <a:pt x="66" y="16"/>
                  </a:lnTo>
                  <a:lnTo>
                    <a:pt x="62" y="16"/>
                  </a:lnTo>
                  <a:lnTo>
                    <a:pt x="62" y="16"/>
                  </a:lnTo>
                  <a:lnTo>
                    <a:pt x="58" y="16"/>
                  </a:lnTo>
                  <a:lnTo>
                    <a:pt x="55" y="19"/>
                  </a:lnTo>
                  <a:lnTo>
                    <a:pt x="51" y="19"/>
                  </a:lnTo>
                  <a:lnTo>
                    <a:pt x="51" y="19"/>
                  </a:lnTo>
                  <a:lnTo>
                    <a:pt x="51" y="19"/>
                  </a:lnTo>
                  <a:lnTo>
                    <a:pt x="51" y="19"/>
                  </a:lnTo>
                  <a:lnTo>
                    <a:pt x="51" y="23"/>
                  </a:lnTo>
                  <a:lnTo>
                    <a:pt x="51" y="23"/>
                  </a:lnTo>
                  <a:lnTo>
                    <a:pt x="47" y="27"/>
                  </a:lnTo>
                  <a:lnTo>
                    <a:pt x="47" y="31"/>
                  </a:lnTo>
                  <a:lnTo>
                    <a:pt x="43" y="35"/>
                  </a:lnTo>
                  <a:lnTo>
                    <a:pt x="43" y="35"/>
                  </a:lnTo>
                  <a:lnTo>
                    <a:pt x="27" y="31"/>
                  </a:lnTo>
                  <a:lnTo>
                    <a:pt x="23" y="31"/>
                  </a:lnTo>
                  <a:lnTo>
                    <a:pt x="19" y="27"/>
                  </a:lnTo>
                  <a:lnTo>
                    <a:pt x="15" y="27"/>
                  </a:lnTo>
                  <a:lnTo>
                    <a:pt x="12" y="23"/>
                  </a:lnTo>
                  <a:lnTo>
                    <a:pt x="8" y="23"/>
                  </a:lnTo>
                  <a:lnTo>
                    <a:pt x="4" y="31"/>
                  </a:lnTo>
                  <a:lnTo>
                    <a:pt x="4" y="35"/>
                  </a:lnTo>
                  <a:lnTo>
                    <a:pt x="0" y="47"/>
                  </a:lnTo>
                  <a:lnTo>
                    <a:pt x="0" y="47"/>
                  </a:lnTo>
                  <a:lnTo>
                    <a:pt x="0" y="51"/>
                  </a:lnTo>
                  <a:lnTo>
                    <a:pt x="4" y="55"/>
                  </a:lnTo>
                  <a:lnTo>
                    <a:pt x="4" y="55"/>
                  </a:lnTo>
                  <a:lnTo>
                    <a:pt x="4" y="58"/>
                  </a:lnTo>
                  <a:lnTo>
                    <a:pt x="8" y="58"/>
                  </a:lnTo>
                  <a:lnTo>
                    <a:pt x="8" y="62"/>
                  </a:lnTo>
                  <a:lnTo>
                    <a:pt x="12" y="62"/>
                  </a:lnTo>
                  <a:lnTo>
                    <a:pt x="12" y="62"/>
                  </a:lnTo>
                  <a:lnTo>
                    <a:pt x="12" y="62"/>
                  </a:lnTo>
                  <a:lnTo>
                    <a:pt x="15" y="62"/>
                  </a:lnTo>
                  <a:lnTo>
                    <a:pt x="15" y="62"/>
                  </a:lnTo>
                  <a:lnTo>
                    <a:pt x="15" y="62"/>
                  </a:lnTo>
                  <a:lnTo>
                    <a:pt x="15" y="62"/>
                  </a:lnTo>
                  <a:lnTo>
                    <a:pt x="19" y="62"/>
                  </a:lnTo>
                  <a:lnTo>
                    <a:pt x="19" y="66"/>
                  </a:lnTo>
                  <a:lnTo>
                    <a:pt x="23" y="70"/>
                  </a:lnTo>
                  <a:lnTo>
                    <a:pt x="23" y="74"/>
                  </a:lnTo>
                  <a:lnTo>
                    <a:pt x="23" y="78"/>
                  </a:lnTo>
                  <a:lnTo>
                    <a:pt x="23" y="82"/>
                  </a:lnTo>
                  <a:lnTo>
                    <a:pt x="23" y="86"/>
                  </a:lnTo>
                  <a:lnTo>
                    <a:pt x="23" y="94"/>
                  </a:lnTo>
                  <a:lnTo>
                    <a:pt x="23" y="94"/>
                  </a:lnTo>
                  <a:lnTo>
                    <a:pt x="27" y="94"/>
                  </a:lnTo>
                  <a:lnTo>
                    <a:pt x="23" y="94"/>
                  </a:lnTo>
                  <a:lnTo>
                    <a:pt x="27" y="94"/>
                  </a:lnTo>
                  <a:lnTo>
                    <a:pt x="27" y="94"/>
                  </a:lnTo>
                  <a:lnTo>
                    <a:pt x="27" y="90"/>
                  </a:lnTo>
                  <a:lnTo>
                    <a:pt x="27" y="94"/>
                  </a:lnTo>
                  <a:lnTo>
                    <a:pt x="31" y="94"/>
                  </a:lnTo>
                  <a:lnTo>
                    <a:pt x="31" y="97"/>
                  </a:lnTo>
                  <a:lnTo>
                    <a:pt x="31" y="97"/>
                  </a:lnTo>
                  <a:lnTo>
                    <a:pt x="31" y="97"/>
                  </a:lnTo>
                  <a:lnTo>
                    <a:pt x="31" y="97"/>
                  </a:lnTo>
                  <a:lnTo>
                    <a:pt x="31" y="97"/>
                  </a:lnTo>
                  <a:lnTo>
                    <a:pt x="35" y="97"/>
                  </a:lnTo>
                  <a:lnTo>
                    <a:pt x="35" y="97"/>
                  </a:lnTo>
                  <a:lnTo>
                    <a:pt x="35" y="97"/>
                  </a:lnTo>
                  <a:lnTo>
                    <a:pt x="35" y="97"/>
                  </a:lnTo>
                  <a:lnTo>
                    <a:pt x="39" y="97"/>
                  </a:lnTo>
                  <a:lnTo>
                    <a:pt x="39" y="97"/>
                  </a:lnTo>
                  <a:lnTo>
                    <a:pt x="39" y="97"/>
                  </a:lnTo>
                  <a:lnTo>
                    <a:pt x="39" y="97"/>
                  </a:lnTo>
                  <a:lnTo>
                    <a:pt x="43" y="97"/>
                  </a:lnTo>
                  <a:lnTo>
                    <a:pt x="43" y="97"/>
                  </a:lnTo>
                  <a:lnTo>
                    <a:pt x="43" y="97"/>
                  </a:lnTo>
                  <a:lnTo>
                    <a:pt x="43" y="94"/>
                  </a:lnTo>
                  <a:lnTo>
                    <a:pt x="43" y="94"/>
                  </a:lnTo>
                  <a:lnTo>
                    <a:pt x="43" y="94"/>
                  </a:lnTo>
                  <a:lnTo>
                    <a:pt x="43" y="90"/>
                  </a:lnTo>
                  <a:lnTo>
                    <a:pt x="43" y="90"/>
                  </a:lnTo>
                  <a:lnTo>
                    <a:pt x="39" y="86"/>
                  </a:lnTo>
                  <a:lnTo>
                    <a:pt x="39" y="82"/>
                  </a:lnTo>
                  <a:lnTo>
                    <a:pt x="35" y="82"/>
                  </a:lnTo>
                  <a:lnTo>
                    <a:pt x="35" y="82"/>
                  </a:lnTo>
                  <a:lnTo>
                    <a:pt x="35" y="82"/>
                  </a:lnTo>
                  <a:lnTo>
                    <a:pt x="35" y="82"/>
                  </a:lnTo>
                  <a:lnTo>
                    <a:pt x="35" y="78"/>
                  </a:lnTo>
                  <a:lnTo>
                    <a:pt x="31" y="78"/>
                  </a:lnTo>
                  <a:lnTo>
                    <a:pt x="31" y="74"/>
                  </a:lnTo>
                  <a:lnTo>
                    <a:pt x="35" y="74"/>
                  </a:lnTo>
                  <a:lnTo>
                    <a:pt x="35" y="70"/>
                  </a:lnTo>
                  <a:lnTo>
                    <a:pt x="39" y="70"/>
                  </a:lnTo>
                  <a:lnTo>
                    <a:pt x="43" y="70"/>
                  </a:lnTo>
                  <a:lnTo>
                    <a:pt x="43" y="74"/>
                  </a:lnTo>
                  <a:lnTo>
                    <a:pt x="47" y="74"/>
                  </a:lnTo>
                  <a:lnTo>
                    <a:pt x="47" y="70"/>
                  </a:lnTo>
                  <a:lnTo>
                    <a:pt x="47" y="70"/>
                  </a:lnTo>
                  <a:lnTo>
                    <a:pt x="51" y="70"/>
                  </a:lnTo>
                  <a:lnTo>
                    <a:pt x="55" y="70"/>
                  </a:lnTo>
                  <a:lnTo>
                    <a:pt x="55" y="66"/>
                  </a:lnTo>
                  <a:lnTo>
                    <a:pt x="58" y="66"/>
                  </a:lnTo>
                  <a:lnTo>
                    <a:pt x="58" y="66"/>
                  </a:lnTo>
                  <a:lnTo>
                    <a:pt x="66" y="66"/>
                  </a:lnTo>
                  <a:lnTo>
                    <a:pt x="66" y="66"/>
                  </a:lnTo>
                  <a:lnTo>
                    <a:pt x="66" y="62"/>
                  </a:lnTo>
                  <a:lnTo>
                    <a:pt x="62" y="62"/>
                  </a:lnTo>
                  <a:lnTo>
                    <a:pt x="66" y="62"/>
                  </a:lnTo>
                  <a:lnTo>
                    <a:pt x="66" y="62"/>
                  </a:lnTo>
                  <a:lnTo>
                    <a:pt x="66" y="62"/>
                  </a:lnTo>
                  <a:lnTo>
                    <a:pt x="70" y="62"/>
                  </a:lnTo>
                  <a:lnTo>
                    <a:pt x="70" y="66"/>
                  </a:lnTo>
                  <a:lnTo>
                    <a:pt x="70" y="66"/>
                  </a:lnTo>
                  <a:lnTo>
                    <a:pt x="74" y="66"/>
                  </a:lnTo>
                  <a:lnTo>
                    <a:pt x="74" y="66"/>
                  </a:lnTo>
                  <a:lnTo>
                    <a:pt x="74" y="62"/>
                  </a:lnTo>
                  <a:lnTo>
                    <a:pt x="74" y="62"/>
                  </a:lnTo>
                  <a:lnTo>
                    <a:pt x="78" y="62"/>
                  </a:lnTo>
                  <a:lnTo>
                    <a:pt x="78" y="66"/>
                  </a:lnTo>
                  <a:lnTo>
                    <a:pt x="82" y="62"/>
                  </a:lnTo>
                  <a:lnTo>
                    <a:pt x="86" y="62"/>
                  </a:lnTo>
                  <a:lnTo>
                    <a:pt x="90" y="58"/>
                  </a:lnTo>
                  <a:lnTo>
                    <a:pt x="90" y="62"/>
                  </a:lnTo>
                  <a:lnTo>
                    <a:pt x="94" y="62"/>
                  </a:lnTo>
                  <a:lnTo>
                    <a:pt x="90" y="62"/>
                  </a:lnTo>
                  <a:lnTo>
                    <a:pt x="90" y="62"/>
                  </a:lnTo>
                  <a:lnTo>
                    <a:pt x="90" y="66"/>
                  </a:lnTo>
                  <a:lnTo>
                    <a:pt x="94" y="66"/>
                  </a:lnTo>
                  <a:lnTo>
                    <a:pt x="98" y="62"/>
                  </a:lnTo>
                  <a:lnTo>
                    <a:pt x="98" y="62"/>
                  </a:lnTo>
                  <a:lnTo>
                    <a:pt x="98" y="62"/>
                  </a:lnTo>
                  <a:lnTo>
                    <a:pt x="98" y="62"/>
                  </a:lnTo>
                  <a:lnTo>
                    <a:pt x="98" y="58"/>
                  </a:lnTo>
                  <a:lnTo>
                    <a:pt x="98" y="58"/>
                  </a:lnTo>
                  <a:lnTo>
                    <a:pt x="98" y="55"/>
                  </a:lnTo>
                  <a:lnTo>
                    <a:pt x="101" y="58"/>
                  </a:lnTo>
                  <a:lnTo>
                    <a:pt x="101" y="58"/>
                  </a:lnTo>
                  <a:lnTo>
                    <a:pt x="101" y="58"/>
                  </a:lnTo>
                  <a:lnTo>
                    <a:pt x="105" y="58"/>
                  </a:lnTo>
                  <a:lnTo>
                    <a:pt x="105" y="58"/>
                  </a:lnTo>
                  <a:lnTo>
                    <a:pt x="105" y="58"/>
                  </a:lnTo>
                  <a:lnTo>
                    <a:pt x="105" y="58"/>
                  </a:lnTo>
                  <a:lnTo>
                    <a:pt x="105" y="55"/>
                  </a:lnTo>
                  <a:lnTo>
                    <a:pt x="109" y="55"/>
                  </a:lnTo>
                  <a:lnTo>
                    <a:pt x="113" y="51"/>
                  </a:lnTo>
                  <a:lnTo>
                    <a:pt x="113" y="51"/>
                  </a:lnTo>
                  <a:lnTo>
                    <a:pt x="113" y="51"/>
                  </a:lnTo>
                  <a:lnTo>
                    <a:pt x="117" y="51"/>
                  </a:lnTo>
                  <a:lnTo>
                    <a:pt x="113" y="55"/>
                  </a:lnTo>
                  <a:lnTo>
                    <a:pt x="113" y="55"/>
                  </a:lnTo>
                  <a:lnTo>
                    <a:pt x="117" y="58"/>
                  </a:lnTo>
                  <a:lnTo>
                    <a:pt x="117" y="55"/>
                  </a:lnTo>
                  <a:lnTo>
                    <a:pt x="121" y="51"/>
                  </a:lnTo>
                  <a:lnTo>
                    <a:pt x="121" y="51"/>
                  </a:lnTo>
                  <a:lnTo>
                    <a:pt x="121" y="51"/>
                  </a:lnTo>
                  <a:lnTo>
                    <a:pt x="121" y="51"/>
                  </a:lnTo>
                  <a:lnTo>
                    <a:pt x="125" y="51"/>
                  </a:lnTo>
                  <a:lnTo>
                    <a:pt x="125" y="51"/>
                  </a:lnTo>
                  <a:lnTo>
                    <a:pt x="125" y="55"/>
                  </a:lnTo>
                  <a:lnTo>
                    <a:pt x="125" y="55"/>
                  </a:lnTo>
                  <a:lnTo>
                    <a:pt x="129" y="51"/>
                  </a:lnTo>
                  <a:lnTo>
                    <a:pt x="129" y="55"/>
                  </a:lnTo>
                  <a:lnTo>
                    <a:pt x="133" y="55"/>
                  </a:lnTo>
                  <a:lnTo>
                    <a:pt x="137" y="51"/>
                  </a:lnTo>
                  <a:lnTo>
                    <a:pt x="137" y="51"/>
                  </a:lnTo>
                  <a:lnTo>
                    <a:pt x="137" y="55"/>
                  </a:lnTo>
                  <a:lnTo>
                    <a:pt x="137" y="62"/>
                  </a:lnTo>
                  <a:lnTo>
                    <a:pt x="141" y="62"/>
                  </a:lnTo>
                  <a:lnTo>
                    <a:pt x="141" y="62"/>
                  </a:lnTo>
                  <a:lnTo>
                    <a:pt x="144" y="62"/>
                  </a:lnTo>
                  <a:lnTo>
                    <a:pt x="144" y="62"/>
                  </a:lnTo>
                  <a:lnTo>
                    <a:pt x="148" y="47"/>
                  </a:lnTo>
                  <a:lnTo>
                    <a:pt x="148" y="47"/>
                  </a:lnTo>
                  <a:lnTo>
                    <a:pt x="152" y="43"/>
                  </a:lnTo>
                  <a:lnTo>
                    <a:pt x="152" y="39"/>
                  </a:lnTo>
                  <a:lnTo>
                    <a:pt x="152" y="39"/>
                  </a:lnTo>
                  <a:lnTo>
                    <a:pt x="152" y="35"/>
                  </a:lnTo>
                  <a:lnTo>
                    <a:pt x="152" y="35"/>
                  </a:lnTo>
                  <a:lnTo>
                    <a:pt x="152" y="35"/>
                  </a:lnTo>
                  <a:lnTo>
                    <a:pt x="152" y="31"/>
                  </a:lnTo>
                  <a:lnTo>
                    <a:pt x="152" y="19"/>
                  </a:lnTo>
                  <a:lnTo>
                    <a:pt x="152" y="19"/>
                  </a:lnTo>
                  <a:lnTo>
                    <a:pt x="152" y="19"/>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7" name="Freeform 68"/>
            <p:cNvSpPr>
              <a:spLocks/>
            </p:cNvSpPr>
            <p:nvPr/>
          </p:nvSpPr>
          <p:spPr bwMode="auto">
            <a:xfrm>
              <a:off x="2044700" y="4451350"/>
              <a:ext cx="25400" cy="19050"/>
            </a:xfrm>
            <a:custGeom>
              <a:avLst/>
              <a:gdLst>
                <a:gd name="T0" fmla="*/ 12 w 16"/>
                <a:gd name="T1" fmla="*/ 4 h 12"/>
                <a:gd name="T2" fmla="*/ 12 w 16"/>
                <a:gd name="T3" fmla="*/ 4 h 12"/>
                <a:gd name="T4" fmla="*/ 4 w 16"/>
                <a:gd name="T5" fmla="*/ 4 h 12"/>
                <a:gd name="T6" fmla="*/ 0 w 16"/>
                <a:gd name="T7" fmla="*/ 8 h 12"/>
                <a:gd name="T8" fmla="*/ 0 w 16"/>
                <a:gd name="T9" fmla="*/ 8 h 12"/>
                <a:gd name="T10" fmla="*/ 4 w 16"/>
                <a:gd name="T11" fmla="*/ 12 h 12"/>
                <a:gd name="T12" fmla="*/ 4 w 16"/>
                <a:gd name="T13" fmla="*/ 12 h 12"/>
                <a:gd name="T14" fmla="*/ 8 w 16"/>
                <a:gd name="T15" fmla="*/ 12 h 12"/>
                <a:gd name="T16" fmla="*/ 8 w 16"/>
                <a:gd name="T17" fmla="*/ 12 h 12"/>
                <a:gd name="T18" fmla="*/ 8 w 16"/>
                <a:gd name="T19" fmla="*/ 8 h 12"/>
                <a:gd name="T20" fmla="*/ 12 w 16"/>
                <a:gd name="T21" fmla="*/ 8 h 12"/>
                <a:gd name="T22" fmla="*/ 12 w 16"/>
                <a:gd name="T23" fmla="*/ 4 h 12"/>
                <a:gd name="T24" fmla="*/ 12 w 16"/>
                <a:gd name="T25" fmla="*/ 4 h 12"/>
                <a:gd name="T26" fmla="*/ 12 w 16"/>
                <a:gd name="T27" fmla="*/ 4 h 12"/>
                <a:gd name="T28" fmla="*/ 12 w 16"/>
                <a:gd name="T29" fmla="*/ 4 h 12"/>
                <a:gd name="T30" fmla="*/ 16 w 16"/>
                <a:gd name="T31" fmla="*/ 4 h 12"/>
                <a:gd name="T32" fmla="*/ 12 w 16"/>
                <a:gd name="T33" fmla="*/ 0 h 12"/>
                <a:gd name="T34" fmla="*/ 12 w 16"/>
                <a:gd name="T35"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2">
                  <a:moveTo>
                    <a:pt x="12" y="4"/>
                  </a:moveTo>
                  <a:lnTo>
                    <a:pt x="12" y="4"/>
                  </a:lnTo>
                  <a:lnTo>
                    <a:pt x="4" y="4"/>
                  </a:lnTo>
                  <a:lnTo>
                    <a:pt x="0" y="8"/>
                  </a:lnTo>
                  <a:lnTo>
                    <a:pt x="0" y="8"/>
                  </a:lnTo>
                  <a:lnTo>
                    <a:pt x="4" y="12"/>
                  </a:lnTo>
                  <a:lnTo>
                    <a:pt x="4" y="12"/>
                  </a:lnTo>
                  <a:lnTo>
                    <a:pt x="8" y="12"/>
                  </a:lnTo>
                  <a:lnTo>
                    <a:pt x="8" y="12"/>
                  </a:lnTo>
                  <a:lnTo>
                    <a:pt x="8" y="8"/>
                  </a:lnTo>
                  <a:lnTo>
                    <a:pt x="12" y="8"/>
                  </a:lnTo>
                  <a:lnTo>
                    <a:pt x="12" y="4"/>
                  </a:lnTo>
                  <a:lnTo>
                    <a:pt x="12" y="4"/>
                  </a:lnTo>
                  <a:lnTo>
                    <a:pt x="12" y="4"/>
                  </a:lnTo>
                  <a:lnTo>
                    <a:pt x="12" y="4"/>
                  </a:lnTo>
                  <a:lnTo>
                    <a:pt x="16" y="4"/>
                  </a:lnTo>
                  <a:lnTo>
                    <a:pt x="12" y="0"/>
                  </a:lnTo>
                  <a:lnTo>
                    <a:pt x="12" y="4"/>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8" name="Freeform 69"/>
            <p:cNvSpPr>
              <a:spLocks noEditPoints="1"/>
            </p:cNvSpPr>
            <p:nvPr/>
          </p:nvSpPr>
          <p:spPr bwMode="auto">
            <a:xfrm>
              <a:off x="1884363" y="3776663"/>
              <a:ext cx="533400" cy="533400"/>
            </a:xfrm>
            <a:custGeom>
              <a:avLst/>
              <a:gdLst>
                <a:gd name="T0" fmla="*/ 309 w 336"/>
                <a:gd name="T1" fmla="*/ 195 h 336"/>
                <a:gd name="T2" fmla="*/ 297 w 336"/>
                <a:gd name="T3" fmla="*/ 207 h 336"/>
                <a:gd name="T4" fmla="*/ 273 w 336"/>
                <a:gd name="T5" fmla="*/ 218 h 336"/>
                <a:gd name="T6" fmla="*/ 273 w 336"/>
                <a:gd name="T7" fmla="*/ 238 h 336"/>
                <a:gd name="T8" fmla="*/ 266 w 336"/>
                <a:gd name="T9" fmla="*/ 281 h 336"/>
                <a:gd name="T10" fmla="*/ 246 w 336"/>
                <a:gd name="T11" fmla="*/ 312 h 336"/>
                <a:gd name="T12" fmla="*/ 230 w 336"/>
                <a:gd name="T13" fmla="*/ 332 h 336"/>
                <a:gd name="T14" fmla="*/ 219 w 336"/>
                <a:gd name="T15" fmla="*/ 320 h 336"/>
                <a:gd name="T16" fmla="*/ 203 w 336"/>
                <a:gd name="T17" fmla="*/ 316 h 336"/>
                <a:gd name="T18" fmla="*/ 180 w 336"/>
                <a:gd name="T19" fmla="*/ 316 h 336"/>
                <a:gd name="T20" fmla="*/ 164 w 336"/>
                <a:gd name="T21" fmla="*/ 308 h 336"/>
                <a:gd name="T22" fmla="*/ 156 w 336"/>
                <a:gd name="T23" fmla="*/ 293 h 336"/>
                <a:gd name="T24" fmla="*/ 129 w 336"/>
                <a:gd name="T25" fmla="*/ 281 h 336"/>
                <a:gd name="T26" fmla="*/ 109 w 336"/>
                <a:gd name="T27" fmla="*/ 277 h 336"/>
                <a:gd name="T28" fmla="*/ 105 w 336"/>
                <a:gd name="T29" fmla="*/ 265 h 336"/>
                <a:gd name="T30" fmla="*/ 90 w 336"/>
                <a:gd name="T31" fmla="*/ 261 h 336"/>
                <a:gd name="T32" fmla="*/ 82 w 336"/>
                <a:gd name="T33" fmla="*/ 242 h 336"/>
                <a:gd name="T34" fmla="*/ 90 w 336"/>
                <a:gd name="T35" fmla="*/ 226 h 336"/>
                <a:gd name="T36" fmla="*/ 86 w 336"/>
                <a:gd name="T37" fmla="*/ 203 h 336"/>
                <a:gd name="T38" fmla="*/ 90 w 336"/>
                <a:gd name="T39" fmla="*/ 179 h 336"/>
                <a:gd name="T40" fmla="*/ 86 w 336"/>
                <a:gd name="T41" fmla="*/ 168 h 336"/>
                <a:gd name="T42" fmla="*/ 74 w 336"/>
                <a:gd name="T43" fmla="*/ 164 h 336"/>
                <a:gd name="T44" fmla="*/ 62 w 336"/>
                <a:gd name="T45" fmla="*/ 175 h 336"/>
                <a:gd name="T46" fmla="*/ 62 w 336"/>
                <a:gd name="T47" fmla="*/ 152 h 336"/>
                <a:gd name="T48" fmla="*/ 58 w 336"/>
                <a:gd name="T49" fmla="*/ 144 h 336"/>
                <a:gd name="T50" fmla="*/ 47 w 336"/>
                <a:gd name="T51" fmla="*/ 172 h 336"/>
                <a:gd name="T52" fmla="*/ 47 w 336"/>
                <a:gd name="T53" fmla="*/ 164 h 336"/>
                <a:gd name="T54" fmla="*/ 43 w 336"/>
                <a:gd name="T55" fmla="*/ 164 h 336"/>
                <a:gd name="T56" fmla="*/ 39 w 336"/>
                <a:gd name="T57" fmla="*/ 156 h 336"/>
                <a:gd name="T58" fmla="*/ 31 w 336"/>
                <a:gd name="T59" fmla="*/ 164 h 336"/>
                <a:gd name="T60" fmla="*/ 31 w 336"/>
                <a:gd name="T61" fmla="*/ 144 h 336"/>
                <a:gd name="T62" fmla="*/ 27 w 336"/>
                <a:gd name="T63" fmla="*/ 136 h 336"/>
                <a:gd name="T64" fmla="*/ 27 w 336"/>
                <a:gd name="T65" fmla="*/ 121 h 336"/>
                <a:gd name="T66" fmla="*/ 16 w 336"/>
                <a:gd name="T67" fmla="*/ 105 h 336"/>
                <a:gd name="T68" fmla="*/ 16 w 336"/>
                <a:gd name="T69" fmla="*/ 82 h 336"/>
                <a:gd name="T70" fmla="*/ 12 w 336"/>
                <a:gd name="T71" fmla="*/ 70 h 336"/>
                <a:gd name="T72" fmla="*/ 0 w 336"/>
                <a:gd name="T73" fmla="*/ 54 h 336"/>
                <a:gd name="T74" fmla="*/ 31 w 336"/>
                <a:gd name="T75" fmla="*/ 54 h 336"/>
                <a:gd name="T76" fmla="*/ 55 w 336"/>
                <a:gd name="T77" fmla="*/ 50 h 336"/>
                <a:gd name="T78" fmla="*/ 62 w 336"/>
                <a:gd name="T79" fmla="*/ 8 h 336"/>
                <a:gd name="T80" fmla="*/ 82 w 336"/>
                <a:gd name="T81" fmla="*/ 11 h 336"/>
                <a:gd name="T82" fmla="*/ 94 w 336"/>
                <a:gd name="T83" fmla="*/ 8 h 336"/>
                <a:gd name="T84" fmla="*/ 109 w 336"/>
                <a:gd name="T85" fmla="*/ 11 h 336"/>
                <a:gd name="T86" fmla="*/ 121 w 336"/>
                <a:gd name="T87" fmla="*/ 15 h 336"/>
                <a:gd name="T88" fmla="*/ 133 w 336"/>
                <a:gd name="T89" fmla="*/ 8 h 336"/>
                <a:gd name="T90" fmla="*/ 152 w 336"/>
                <a:gd name="T91" fmla="*/ 35 h 336"/>
                <a:gd name="T92" fmla="*/ 203 w 336"/>
                <a:gd name="T93" fmla="*/ 54 h 336"/>
                <a:gd name="T94" fmla="*/ 215 w 336"/>
                <a:gd name="T95" fmla="*/ 15 h 336"/>
                <a:gd name="T96" fmla="*/ 289 w 336"/>
                <a:gd name="T97" fmla="*/ 27 h 336"/>
                <a:gd name="T98" fmla="*/ 305 w 336"/>
                <a:gd name="T99" fmla="*/ 54 h 336"/>
                <a:gd name="T100" fmla="*/ 316 w 336"/>
                <a:gd name="T101" fmla="*/ 50 h 336"/>
                <a:gd name="T102" fmla="*/ 309 w 336"/>
                <a:gd name="T103" fmla="*/ 179 h 336"/>
                <a:gd name="T104" fmla="*/ 74 w 336"/>
                <a:gd name="T105" fmla="*/ 199 h 336"/>
                <a:gd name="T106" fmla="*/ 82 w 336"/>
                <a:gd name="T107" fmla="*/ 172 h 336"/>
                <a:gd name="T108" fmla="*/ 70 w 336"/>
                <a:gd name="T109" fmla="*/ 175 h 336"/>
                <a:gd name="T110" fmla="*/ 51 w 336"/>
                <a:gd name="T111" fmla="*/ 199 h 336"/>
                <a:gd name="T112" fmla="*/ 78 w 336"/>
                <a:gd name="T113" fmla="*/ 218 h 336"/>
                <a:gd name="T114" fmla="*/ 86 w 336"/>
                <a:gd name="T115" fmla="*/ 211 h 336"/>
                <a:gd name="T116" fmla="*/ 62 w 336"/>
                <a:gd name="T117" fmla="*/ 211 h 336"/>
                <a:gd name="T118" fmla="*/ 66 w 336"/>
                <a:gd name="T119" fmla="*/ 218 h 336"/>
                <a:gd name="T120" fmla="*/ 74 w 336"/>
                <a:gd name="T121" fmla="*/ 22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6" h="336">
                  <a:moveTo>
                    <a:pt x="309" y="179"/>
                  </a:moveTo>
                  <a:lnTo>
                    <a:pt x="309" y="179"/>
                  </a:lnTo>
                  <a:lnTo>
                    <a:pt x="309" y="179"/>
                  </a:lnTo>
                  <a:lnTo>
                    <a:pt x="309" y="179"/>
                  </a:lnTo>
                  <a:lnTo>
                    <a:pt x="313" y="183"/>
                  </a:lnTo>
                  <a:lnTo>
                    <a:pt x="313" y="187"/>
                  </a:lnTo>
                  <a:lnTo>
                    <a:pt x="313" y="187"/>
                  </a:lnTo>
                  <a:lnTo>
                    <a:pt x="309" y="191"/>
                  </a:lnTo>
                  <a:lnTo>
                    <a:pt x="309" y="191"/>
                  </a:lnTo>
                  <a:lnTo>
                    <a:pt x="309" y="195"/>
                  </a:lnTo>
                  <a:lnTo>
                    <a:pt x="301" y="199"/>
                  </a:lnTo>
                  <a:lnTo>
                    <a:pt x="301" y="199"/>
                  </a:lnTo>
                  <a:lnTo>
                    <a:pt x="301" y="199"/>
                  </a:lnTo>
                  <a:lnTo>
                    <a:pt x="297" y="203"/>
                  </a:lnTo>
                  <a:lnTo>
                    <a:pt x="297" y="203"/>
                  </a:lnTo>
                  <a:lnTo>
                    <a:pt x="297" y="203"/>
                  </a:lnTo>
                  <a:lnTo>
                    <a:pt x="297" y="203"/>
                  </a:lnTo>
                  <a:lnTo>
                    <a:pt x="297" y="207"/>
                  </a:lnTo>
                  <a:lnTo>
                    <a:pt x="297" y="207"/>
                  </a:lnTo>
                  <a:lnTo>
                    <a:pt x="297" y="207"/>
                  </a:lnTo>
                  <a:lnTo>
                    <a:pt x="297" y="211"/>
                  </a:lnTo>
                  <a:lnTo>
                    <a:pt x="297" y="211"/>
                  </a:lnTo>
                  <a:lnTo>
                    <a:pt x="293" y="211"/>
                  </a:lnTo>
                  <a:lnTo>
                    <a:pt x="293" y="211"/>
                  </a:lnTo>
                  <a:lnTo>
                    <a:pt x="289" y="207"/>
                  </a:lnTo>
                  <a:lnTo>
                    <a:pt x="285" y="207"/>
                  </a:lnTo>
                  <a:lnTo>
                    <a:pt x="277" y="211"/>
                  </a:lnTo>
                  <a:lnTo>
                    <a:pt x="273" y="211"/>
                  </a:lnTo>
                  <a:lnTo>
                    <a:pt x="270" y="211"/>
                  </a:lnTo>
                  <a:lnTo>
                    <a:pt x="273" y="218"/>
                  </a:lnTo>
                  <a:lnTo>
                    <a:pt x="273" y="218"/>
                  </a:lnTo>
                  <a:lnTo>
                    <a:pt x="273" y="222"/>
                  </a:lnTo>
                  <a:lnTo>
                    <a:pt x="273" y="222"/>
                  </a:lnTo>
                  <a:lnTo>
                    <a:pt x="273" y="226"/>
                  </a:lnTo>
                  <a:lnTo>
                    <a:pt x="273" y="226"/>
                  </a:lnTo>
                  <a:lnTo>
                    <a:pt x="273" y="230"/>
                  </a:lnTo>
                  <a:lnTo>
                    <a:pt x="273" y="234"/>
                  </a:lnTo>
                  <a:lnTo>
                    <a:pt x="273" y="234"/>
                  </a:lnTo>
                  <a:lnTo>
                    <a:pt x="273" y="238"/>
                  </a:lnTo>
                  <a:lnTo>
                    <a:pt x="273" y="238"/>
                  </a:lnTo>
                  <a:lnTo>
                    <a:pt x="273" y="242"/>
                  </a:lnTo>
                  <a:lnTo>
                    <a:pt x="273" y="246"/>
                  </a:lnTo>
                  <a:lnTo>
                    <a:pt x="273" y="250"/>
                  </a:lnTo>
                  <a:lnTo>
                    <a:pt x="273" y="250"/>
                  </a:lnTo>
                  <a:lnTo>
                    <a:pt x="273" y="257"/>
                  </a:lnTo>
                  <a:lnTo>
                    <a:pt x="273" y="257"/>
                  </a:lnTo>
                  <a:lnTo>
                    <a:pt x="273" y="261"/>
                  </a:lnTo>
                  <a:lnTo>
                    <a:pt x="270" y="265"/>
                  </a:lnTo>
                  <a:lnTo>
                    <a:pt x="270" y="273"/>
                  </a:lnTo>
                  <a:lnTo>
                    <a:pt x="266" y="281"/>
                  </a:lnTo>
                  <a:lnTo>
                    <a:pt x="266" y="285"/>
                  </a:lnTo>
                  <a:lnTo>
                    <a:pt x="266" y="285"/>
                  </a:lnTo>
                  <a:lnTo>
                    <a:pt x="262" y="289"/>
                  </a:lnTo>
                  <a:lnTo>
                    <a:pt x="258" y="296"/>
                  </a:lnTo>
                  <a:lnTo>
                    <a:pt x="254" y="300"/>
                  </a:lnTo>
                  <a:lnTo>
                    <a:pt x="250" y="304"/>
                  </a:lnTo>
                  <a:lnTo>
                    <a:pt x="250" y="304"/>
                  </a:lnTo>
                  <a:lnTo>
                    <a:pt x="250" y="308"/>
                  </a:lnTo>
                  <a:lnTo>
                    <a:pt x="246" y="312"/>
                  </a:lnTo>
                  <a:lnTo>
                    <a:pt x="246" y="312"/>
                  </a:lnTo>
                  <a:lnTo>
                    <a:pt x="246" y="316"/>
                  </a:lnTo>
                  <a:lnTo>
                    <a:pt x="246" y="316"/>
                  </a:lnTo>
                  <a:lnTo>
                    <a:pt x="242" y="316"/>
                  </a:lnTo>
                  <a:lnTo>
                    <a:pt x="242" y="320"/>
                  </a:lnTo>
                  <a:lnTo>
                    <a:pt x="238" y="332"/>
                  </a:lnTo>
                  <a:lnTo>
                    <a:pt x="238" y="332"/>
                  </a:lnTo>
                  <a:lnTo>
                    <a:pt x="238" y="336"/>
                  </a:lnTo>
                  <a:lnTo>
                    <a:pt x="230" y="336"/>
                  </a:lnTo>
                  <a:lnTo>
                    <a:pt x="230" y="332"/>
                  </a:lnTo>
                  <a:lnTo>
                    <a:pt x="230" y="332"/>
                  </a:lnTo>
                  <a:lnTo>
                    <a:pt x="227" y="332"/>
                  </a:lnTo>
                  <a:lnTo>
                    <a:pt x="227" y="332"/>
                  </a:lnTo>
                  <a:lnTo>
                    <a:pt x="223" y="332"/>
                  </a:lnTo>
                  <a:lnTo>
                    <a:pt x="219" y="332"/>
                  </a:lnTo>
                  <a:lnTo>
                    <a:pt x="219" y="328"/>
                  </a:lnTo>
                  <a:lnTo>
                    <a:pt x="219" y="328"/>
                  </a:lnTo>
                  <a:lnTo>
                    <a:pt x="219" y="324"/>
                  </a:lnTo>
                  <a:lnTo>
                    <a:pt x="219" y="320"/>
                  </a:lnTo>
                  <a:lnTo>
                    <a:pt x="219" y="320"/>
                  </a:lnTo>
                  <a:lnTo>
                    <a:pt x="219" y="320"/>
                  </a:lnTo>
                  <a:lnTo>
                    <a:pt x="219" y="320"/>
                  </a:lnTo>
                  <a:lnTo>
                    <a:pt x="219" y="316"/>
                  </a:lnTo>
                  <a:lnTo>
                    <a:pt x="219" y="316"/>
                  </a:lnTo>
                  <a:lnTo>
                    <a:pt x="211" y="316"/>
                  </a:lnTo>
                  <a:lnTo>
                    <a:pt x="207" y="316"/>
                  </a:lnTo>
                  <a:lnTo>
                    <a:pt x="207" y="316"/>
                  </a:lnTo>
                  <a:lnTo>
                    <a:pt x="207" y="316"/>
                  </a:lnTo>
                  <a:lnTo>
                    <a:pt x="203" y="316"/>
                  </a:lnTo>
                  <a:lnTo>
                    <a:pt x="203" y="316"/>
                  </a:lnTo>
                  <a:lnTo>
                    <a:pt x="203" y="316"/>
                  </a:lnTo>
                  <a:lnTo>
                    <a:pt x="199" y="316"/>
                  </a:lnTo>
                  <a:lnTo>
                    <a:pt x="199" y="316"/>
                  </a:lnTo>
                  <a:lnTo>
                    <a:pt x="191" y="312"/>
                  </a:lnTo>
                  <a:lnTo>
                    <a:pt x="191" y="312"/>
                  </a:lnTo>
                  <a:lnTo>
                    <a:pt x="191" y="308"/>
                  </a:lnTo>
                  <a:lnTo>
                    <a:pt x="187" y="312"/>
                  </a:lnTo>
                  <a:lnTo>
                    <a:pt x="184" y="308"/>
                  </a:lnTo>
                  <a:lnTo>
                    <a:pt x="184" y="312"/>
                  </a:lnTo>
                  <a:lnTo>
                    <a:pt x="180" y="316"/>
                  </a:lnTo>
                  <a:lnTo>
                    <a:pt x="180" y="316"/>
                  </a:lnTo>
                  <a:lnTo>
                    <a:pt x="180" y="316"/>
                  </a:lnTo>
                  <a:lnTo>
                    <a:pt x="180" y="320"/>
                  </a:lnTo>
                  <a:lnTo>
                    <a:pt x="176" y="320"/>
                  </a:lnTo>
                  <a:lnTo>
                    <a:pt x="176" y="320"/>
                  </a:lnTo>
                  <a:lnTo>
                    <a:pt x="176" y="324"/>
                  </a:lnTo>
                  <a:lnTo>
                    <a:pt x="172" y="324"/>
                  </a:lnTo>
                  <a:lnTo>
                    <a:pt x="172" y="320"/>
                  </a:lnTo>
                  <a:lnTo>
                    <a:pt x="168" y="320"/>
                  </a:lnTo>
                  <a:lnTo>
                    <a:pt x="164" y="312"/>
                  </a:lnTo>
                  <a:lnTo>
                    <a:pt x="164" y="308"/>
                  </a:lnTo>
                  <a:lnTo>
                    <a:pt x="164" y="308"/>
                  </a:lnTo>
                  <a:lnTo>
                    <a:pt x="164" y="308"/>
                  </a:lnTo>
                  <a:lnTo>
                    <a:pt x="164" y="304"/>
                  </a:lnTo>
                  <a:lnTo>
                    <a:pt x="164" y="300"/>
                  </a:lnTo>
                  <a:lnTo>
                    <a:pt x="164" y="300"/>
                  </a:lnTo>
                  <a:lnTo>
                    <a:pt x="164" y="300"/>
                  </a:lnTo>
                  <a:lnTo>
                    <a:pt x="164" y="296"/>
                  </a:lnTo>
                  <a:lnTo>
                    <a:pt x="160" y="296"/>
                  </a:lnTo>
                  <a:lnTo>
                    <a:pt x="156" y="293"/>
                  </a:lnTo>
                  <a:lnTo>
                    <a:pt x="156" y="293"/>
                  </a:lnTo>
                  <a:lnTo>
                    <a:pt x="156" y="289"/>
                  </a:lnTo>
                  <a:lnTo>
                    <a:pt x="156" y="289"/>
                  </a:lnTo>
                  <a:lnTo>
                    <a:pt x="152" y="289"/>
                  </a:lnTo>
                  <a:lnTo>
                    <a:pt x="152" y="285"/>
                  </a:lnTo>
                  <a:lnTo>
                    <a:pt x="152" y="281"/>
                  </a:lnTo>
                  <a:lnTo>
                    <a:pt x="152" y="277"/>
                  </a:lnTo>
                  <a:lnTo>
                    <a:pt x="152" y="277"/>
                  </a:lnTo>
                  <a:lnTo>
                    <a:pt x="148" y="269"/>
                  </a:lnTo>
                  <a:lnTo>
                    <a:pt x="137" y="277"/>
                  </a:lnTo>
                  <a:lnTo>
                    <a:pt x="129" y="281"/>
                  </a:lnTo>
                  <a:lnTo>
                    <a:pt x="117" y="281"/>
                  </a:lnTo>
                  <a:lnTo>
                    <a:pt x="113" y="281"/>
                  </a:lnTo>
                  <a:lnTo>
                    <a:pt x="113" y="281"/>
                  </a:lnTo>
                  <a:lnTo>
                    <a:pt x="113" y="277"/>
                  </a:lnTo>
                  <a:lnTo>
                    <a:pt x="113" y="273"/>
                  </a:lnTo>
                  <a:lnTo>
                    <a:pt x="113" y="273"/>
                  </a:lnTo>
                  <a:lnTo>
                    <a:pt x="113" y="273"/>
                  </a:lnTo>
                  <a:lnTo>
                    <a:pt x="109" y="277"/>
                  </a:lnTo>
                  <a:lnTo>
                    <a:pt x="109" y="277"/>
                  </a:lnTo>
                  <a:lnTo>
                    <a:pt x="109" y="277"/>
                  </a:lnTo>
                  <a:lnTo>
                    <a:pt x="109" y="277"/>
                  </a:lnTo>
                  <a:lnTo>
                    <a:pt x="109" y="273"/>
                  </a:lnTo>
                  <a:lnTo>
                    <a:pt x="105" y="273"/>
                  </a:lnTo>
                  <a:lnTo>
                    <a:pt x="105" y="269"/>
                  </a:lnTo>
                  <a:lnTo>
                    <a:pt x="105" y="269"/>
                  </a:lnTo>
                  <a:lnTo>
                    <a:pt x="105" y="265"/>
                  </a:lnTo>
                  <a:lnTo>
                    <a:pt x="109" y="265"/>
                  </a:lnTo>
                  <a:lnTo>
                    <a:pt x="113" y="261"/>
                  </a:lnTo>
                  <a:lnTo>
                    <a:pt x="109" y="261"/>
                  </a:lnTo>
                  <a:lnTo>
                    <a:pt x="105" y="265"/>
                  </a:lnTo>
                  <a:lnTo>
                    <a:pt x="105" y="265"/>
                  </a:lnTo>
                  <a:lnTo>
                    <a:pt x="101" y="265"/>
                  </a:lnTo>
                  <a:lnTo>
                    <a:pt x="98" y="261"/>
                  </a:lnTo>
                  <a:lnTo>
                    <a:pt x="94" y="261"/>
                  </a:lnTo>
                  <a:lnTo>
                    <a:pt x="98" y="265"/>
                  </a:lnTo>
                  <a:lnTo>
                    <a:pt x="94" y="265"/>
                  </a:lnTo>
                  <a:lnTo>
                    <a:pt x="94" y="265"/>
                  </a:lnTo>
                  <a:lnTo>
                    <a:pt x="94" y="265"/>
                  </a:lnTo>
                  <a:lnTo>
                    <a:pt x="90" y="261"/>
                  </a:lnTo>
                  <a:lnTo>
                    <a:pt x="90" y="261"/>
                  </a:lnTo>
                  <a:lnTo>
                    <a:pt x="98" y="250"/>
                  </a:lnTo>
                  <a:lnTo>
                    <a:pt x="98" y="250"/>
                  </a:lnTo>
                  <a:lnTo>
                    <a:pt x="98" y="250"/>
                  </a:lnTo>
                  <a:lnTo>
                    <a:pt x="98" y="250"/>
                  </a:lnTo>
                  <a:lnTo>
                    <a:pt x="94" y="250"/>
                  </a:lnTo>
                  <a:lnTo>
                    <a:pt x="94" y="250"/>
                  </a:lnTo>
                  <a:lnTo>
                    <a:pt x="90" y="246"/>
                  </a:lnTo>
                  <a:lnTo>
                    <a:pt x="90" y="246"/>
                  </a:lnTo>
                  <a:lnTo>
                    <a:pt x="86" y="242"/>
                  </a:lnTo>
                  <a:lnTo>
                    <a:pt x="82" y="242"/>
                  </a:lnTo>
                  <a:lnTo>
                    <a:pt x="86" y="238"/>
                  </a:lnTo>
                  <a:lnTo>
                    <a:pt x="86" y="238"/>
                  </a:lnTo>
                  <a:lnTo>
                    <a:pt x="86" y="238"/>
                  </a:lnTo>
                  <a:lnTo>
                    <a:pt x="86" y="234"/>
                  </a:lnTo>
                  <a:lnTo>
                    <a:pt x="86" y="234"/>
                  </a:lnTo>
                  <a:lnTo>
                    <a:pt x="90" y="230"/>
                  </a:lnTo>
                  <a:lnTo>
                    <a:pt x="90" y="230"/>
                  </a:lnTo>
                  <a:lnTo>
                    <a:pt x="90" y="230"/>
                  </a:lnTo>
                  <a:lnTo>
                    <a:pt x="90" y="230"/>
                  </a:lnTo>
                  <a:lnTo>
                    <a:pt x="90" y="226"/>
                  </a:lnTo>
                  <a:lnTo>
                    <a:pt x="90" y="226"/>
                  </a:lnTo>
                  <a:lnTo>
                    <a:pt x="90" y="226"/>
                  </a:lnTo>
                  <a:lnTo>
                    <a:pt x="86" y="226"/>
                  </a:lnTo>
                  <a:lnTo>
                    <a:pt x="86" y="222"/>
                  </a:lnTo>
                  <a:lnTo>
                    <a:pt x="90" y="214"/>
                  </a:lnTo>
                  <a:lnTo>
                    <a:pt x="90" y="211"/>
                  </a:lnTo>
                  <a:lnTo>
                    <a:pt x="90" y="207"/>
                  </a:lnTo>
                  <a:lnTo>
                    <a:pt x="90" y="207"/>
                  </a:lnTo>
                  <a:lnTo>
                    <a:pt x="90" y="203"/>
                  </a:lnTo>
                  <a:lnTo>
                    <a:pt x="86" y="203"/>
                  </a:lnTo>
                  <a:lnTo>
                    <a:pt x="90" y="203"/>
                  </a:lnTo>
                  <a:lnTo>
                    <a:pt x="90" y="199"/>
                  </a:lnTo>
                  <a:lnTo>
                    <a:pt x="90" y="199"/>
                  </a:lnTo>
                  <a:lnTo>
                    <a:pt x="90" y="199"/>
                  </a:lnTo>
                  <a:lnTo>
                    <a:pt x="86" y="199"/>
                  </a:lnTo>
                  <a:lnTo>
                    <a:pt x="90" y="195"/>
                  </a:lnTo>
                  <a:lnTo>
                    <a:pt x="90" y="195"/>
                  </a:lnTo>
                  <a:lnTo>
                    <a:pt x="90" y="183"/>
                  </a:lnTo>
                  <a:lnTo>
                    <a:pt x="90" y="179"/>
                  </a:lnTo>
                  <a:lnTo>
                    <a:pt x="90" y="179"/>
                  </a:lnTo>
                  <a:lnTo>
                    <a:pt x="90" y="179"/>
                  </a:lnTo>
                  <a:lnTo>
                    <a:pt x="94" y="179"/>
                  </a:lnTo>
                  <a:lnTo>
                    <a:pt x="94" y="179"/>
                  </a:lnTo>
                  <a:lnTo>
                    <a:pt x="94" y="175"/>
                  </a:lnTo>
                  <a:lnTo>
                    <a:pt x="90" y="175"/>
                  </a:lnTo>
                  <a:lnTo>
                    <a:pt x="90" y="175"/>
                  </a:lnTo>
                  <a:lnTo>
                    <a:pt x="90" y="175"/>
                  </a:lnTo>
                  <a:lnTo>
                    <a:pt x="86" y="172"/>
                  </a:lnTo>
                  <a:lnTo>
                    <a:pt x="86" y="172"/>
                  </a:lnTo>
                  <a:lnTo>
                    <a:pt x="86" y="168"/>
                  </a:lnTo>
                  <a:lnTo>
                    <a:pt x="86" y="168"/>
                  </a:lnTo>
                  <a:lnTo>
                    <a:pt x="82" y="164"/>
                  </a:lnTo>
                  <a:lnTo>
                    <a:pt x="86" y="160"/>
                  </a:lnTo>
                  <a:lnTo>
                    <a:pt x="90" y="156"/>
                  </a:lnTo>
                  <a:lnTo>
                    <a:pt x="86" y="156"/>
                  </a:lnTo>
                  <a:lnTo>
                    <a:pt x="86" y="156"/>
                  </a:lnTo>
                  <a:lnTo>
                    <a:pt x="82" y="160"/>
                  </a:lnTo>
                  <a:lnTo>
                    <a:pt x="78" y="160"/>
                  </a:lnTo>
                  <a:lnTo>
                    <a:pt x="74" y="160"/>
                  </a:lnTo>
                  <a:lnTo>
                    <a:pt x="74" y="164"/>
                  </a:lnTo>
                  <a:lnTo>
                    <a:pt x="74" y="164"/>
                  </a:lnTo>
                  <a:lnTo>
                    <a:pt x="70" y="164"/>
                  </a:lnTo>
                  <a:lnTo>
                    <a:pt x="66" y="168"/>
                  </a:lnTo>
                  <a:lnTo>
                    <a:pt x="66" y="172"/>
                  </a:lnTo>
                  <a:lnTo>
                    <a:pt x="66" y="172"/>
                  </a:lnTo>
                  <a:lnTo>
                    <a:pt x="66" y="175"/>
                  </a:lnTo>
                  <a:lnTo>
                    <a:pt x="66" y="175"/>
                  </a:lnTo>
                  <a:lnTo>
                    <a:pt x="62" y="175"/>
                  </a:lnTo>
                  <a:lnTo>
                    <a:pt x="62" y="175"/>
                  </a:lnTo>
                  <a:lnTo>
                    <a:pt x="62" y="175"/>
                  </a:lnTo>
                  <a:lnTo>
                    <a:pt x="58" y="175"/>
                  </a:lnTo>
                  <a:lnTo>
                    <a:pt x="58" y="175"/>
                  </a:lnTo>
                  <a:lnTo>
                    <a:pt x="62" y="179"/>
                  </a:lnTo>
                  <a:lnTo>
                    <a:pt x="58" y="175"/>
                  </a:lnTo>
                  <a:lnTo>
                    <a:pt x="58" y="175"/>
                  </a:lnTo>
                  <a:lnTo>
                    <a:pt x="58" y="172"/>
                  </a:lnTo>
                  <a:lnTo>
                    <a:pt x="58" y="168"/>
                  </a:lnTo>
                  <a:lnTo>
                    <a:pt x="58" y="164"/>
                  </a:lnTo>
                  <a:lnTo>
                    <a:pt x="58" y="160"/>
                  </a:lnTo>
                  <a:lnTo>
                    <a:pt x="62" y="152"/>
                  </a:lnTo>
                  <a:lnTo>
                    <a:pt x="62" y="152"/>
                  </a:lnTo>
                  <a:lnTo>
                    <a:pt x="62" y="148"/>
                  </a:lnTo>
                  <a:lnTo>
                    <a:pt x="66" y="148"/>
                  </a:lnTo>
                  <a:lnTo>
                    <a:pt x="66" y="144"/>
                  </a:lnTo>
                  <a:lnTo>
                    <a:pt x="66" y="144"/>
                  </a:lnTo>
                  <a:lnTo>
                    <a:pt x="62" y="144"/>
                  </a:lnTo>
                  <a:lnTo>
                    <a:pt x="62" y="148"/>
                  </a:lnTo>
                  <a:lnTo>
                    <a:pt x="62" y="152"/>
                  </a:lnTo>
                  <a:lnTo>
                    <a:pt x="58" y="148"/>
                  </a:lnTo>
                  <a:lnTo>
                    <a:pt x="58" y="144"/>
                  </a:lnTo>
                  <a:lnTo>
                    <a:pt x="55" y="140"/>
                  </a:lnTo>
                  <a:lnTo>
                    <a:pt x="55" y="140"/>
                  </a:lnTo>
                  <a:lnTo>
                    <a:pt x="58" y="144"/>
                  </a:lnTo>
                  <a:lnTo>
                    <a:pt x="58" y="152"/>
                  </a:lnTo>
                  <a:lnTo>
                    <a:pt x="58" y="156"/>
                  </a:lnTo>
                  <a:lnTo>
                    <a:pt x="58" y="160"/>
                  </a:lnTo>
                  <a:lnTo>
                    <a:pt x="55" y="168"/>
                  </a:lnTo>
                  <a:lnTo>
                    <a:pt x="55" y="168"/>
                  </a:lnTo>
                  <a:lnTo>
                    <a:pt x="47" y="175"/>
                  </a:lnTo>
                  <a:lnTo>
                    <a:pt x="47" y="172"/>
                  </a:lnTo>
                  <a:lnTo>
                    <a:pt x="47" y="172"/>
                  </a:lnTo>
                  <a:lnTo>
                    <a:pt x="51" y="168"/>
                  </a:lnTo>
                  <a:lnTo>
                    <a:pt x="51" y="168"/>
                  </a:lnTo>
                  <a:lnTo>
                    <a:pt x="51" y="168"/>
                  </a:lnTo>
                  <a:lnTo>
                    <a:pt x="51" y="168"/>
                  </a:lnTo>
                  <a:lnTo>
                    <a:pt x="47" y="168"/>
                  </a:lnTo>
                  <a:lnTo>
                    <a:pt x="47" y="168"/>
                  </a:lnTo>
                  <a:lnTo>
                    <a:pt x="47" y="168"/>
                  </a:lnTo>
                  <a:lnTo>
                    <a:pt x="47" y="164"/>
                  </a:lnTo>
                  <a:lnTo>
                    <a:pt x="47" y="164"/>
                  </a:lnTo>
                  <a:lnTo>
                    <a:pt x="47" y="164"/>
                  </a:lnTo>
                  <a:lnTo>
                    <a:pt x="51" y="164"/>
                  </a:lnTo>
                  <a:lnTo>
                    <a:pt x="51" y="160"/>
                  </a:lnTo>
                  <a:lnTo>
                    <a:pt x="47" y="160"/>
                  </a:lnTo>
                  <a:lnTo>
                    <a:pt x="47" y="156"/>
                  </a:lnTo>
                  <a:lnTo>
                    <a:pt x="47" y="156"/>
                  </a:lnTo>
                  <a:lnTo>
                    <a:pt x="43" y="156"/>
                  </a:lnTo>
                  <a:lnTo>
                    <a:pt x="43" y="160"/>
                  </a:lnTo>
                  <a:lnTo>
                    <a:pt x="43" y="160"/>
                  </a:lnTo>
                  <a:lnTo>
                    <a:pt x="43" y="164"/>
                  </a:lnTo>
                  <a:lnTo>
                    <a:pt x="43" y="164"/>
                  </a:lnTo>
                  <a:lnTo>
                    <a:pt x="39" y="164"/>
                  </a:lnTo>
                  <a:lnTo>
                    <a:pt x="43" y="160"/>
                  </a:lnTo>
                  <a:lnTo>
                    <a:pt x="43" y="152"/>
                  </a:lnTo>
                  <a:lnTo>
                    <a:pt x="43" y="148"/>
                  </a:lnTo>
                  <a:lnTo>
                    <a:pt x="43" y="148"/>
                  </a:lnTo>
                  <a:lnTo>
                    <a:pt x="47" y="144"/>
                  </a:lnTo>
                  <a:lnTo>
                    <a:pt x="43" y="148"/>
                  </a:lnTo>
                  <a:lnTo>
                    <a:pt x="43" y="152"/>
                  </a:lnTo>
                  <a:lnTo>
                    <a:pt x="39" y="156"/>
                  </a:lnTo>
                  <a:lnTo>
                    <a:pt x="39" y="156"/>
                  </a:lnTo>
                  <a:lnTo>
                    <a:pt x="39" y="156"/>
                  </a:lnTo>
                  <a:lnTo>
                    <a:pt x="39" y="160"/>
                  </a:lnTo>
                  <a:lnTo>
                    <a:pt x="39" y="160"/>
                  </a:lnTo>
                  <a:lnTo>
                    <a:pt x="35" y="160"/>
                  </a:lnTo>
                  <a:lnTo>
                    <a:pt x="35" y="160"/>
                  </a:lnTo>
                  <a:lnTo>
                    <a:pt x="31" y="160"/>
                  </a:lnTo>
                  <a:lnTo>
                    <a:pt x="31" y="164"/>
                  </a:lnTo>
                  <a:lnTo>
                    <a:pt x="31" y="164"/>
                  </a:lnTo>
                  <a:lnTo>
                    <a:pt x="31" y="164"/>
                  </a:lnTo>
                  <a:lnTo>
                    <a:pt x="31" y="160"/>
                  </a:lnTo>
                  <a:lnTo>
                    <a:pt x="31" y="160"/>
                  </a:lnTo>
                  <a:lnTo>
                    <a:pt x="27" y="160"/>
                  </a:lnTo>
                  <a:lnTo>
                    <a:pt x="27" y="156"/>
                  </a:lnTo>
                  <a:lnTo>
                    <a:pt x="27" y="152"/>
                  </a:lnTo>
                  <a:lnTo>
                    <a:pt x="27" y="152"/>
                  </a:lnTo>
                  <a:lnTo>
                    <a:pt x="31" y="152"/>
                  </a:lnTo>
                  <a:lnTo>
                    <a:pt x="31" y="148"/>
                  </a:lnTo>
                  <a:lnTo>
                    <a:pt x="31" y="144"/>
                  </a:lnTo>
                  <a:lnTo>
                    <a:pt x="31" y="144"/>
                  </a:lnTo>
                  <a:lnTo>
                    <a:pt x="31" y="144"/>
                  </a:lnTo>
                  <a:lnTo>
                    <a:pt x="27" y="140"/>
                  </a:lnTo>
                  <a:lnTo>
                    <a:pt x="27" y="140"/>
                  </a:lnTo>
                  <a:lnTo>
                    <a:pt x="27" y="140"/>
                  </a:lnTo>
                  <a:lnTo>
                    <a:pt x="27" y="136"/>
                  </a:lnTo>
                  <a:lnTo>
                    <a:pt x="27" y="136"/>
                  </a:lnTo>
                  <a:lnTo>
                    <a:pt x="27" y="136"/>
                  </a:lnTo>
                  <a:lnTo>
                    <a:pt x="27" y="136"/>
                  </a:lnTo>
                  <a:lnTo>
                    <a:pt x="27" y="136"/>
                  </a:lnTo>
                  <a:lnTo>
                    <a:pt x="27" y="136"/>
                  </a:lnTo>
                  <a:lnTo>
                    <a:pt x="27" y="129"/>
                  </a:lnTo>
                  <a:lnTo>
                    <a:pt x="27" y="129"/>
                  </a:lnTo>
                  <a:lnTo>
                    <a:pt x="27" y="129"/>
                  </a:lnTo>
                  <a:lnTo>
                    <a:pt x="27" y="129"/>
                  </a:lnTo>
                  <a:lnTo>
                    <a:pt x="27" y="125"/>
                  </a:lnTo>
                  <a:lnTo>
                    <a:pt x="27" y="125"/>
                  </a:lnTo>
                  <a:lnTo>
                    <a:pt x="27" y="125"/>
                  </a:lnTo>
                  <a:lnTo>
                    <a:pt x="27" y="121"/>
                  </a:lnTo>
                  <a:lnTo>
                    <a:pt x="27" y="121"/>
                  </a:lnTo>
                  <a:lnTo>
                    <a:pt x="27" y="121"/>
                  </a:lnTo>
                  <a:lnTo>
                    <a:pt x="23" y="121"/>
                  </a:lnTo>
                  <a:lnTo>
                    <a:pt x="23" y="121"/>
                  </a:lnTo>
                  <a:lnTo>
                    <a:pt x="23" y="117"/>
                  </a:lnTo>
                  <a:lnTo>
                    <a:pt x="23" y="117"/>
                  </a:lnTo>
                  <a:lnTo>
                    <a:pt x="23" y="113"/>
                  </a:lnTo>
                  <a:lnTo>
                    <a:pt x="19" y="109"/>
                  </a:lnTo>
                  <a:lnTo>
                    <a:pt x="19" y="105"/>
                  </a:lnTo>
                  <a:lnTo>
                    <a:pt x="19" y="105"/>
                  </a:lnTo>
                  <a:lnTo>
                    <a:pt x="19" y="105"/>
                  </a:lnTo>
                  <a:lnTo>
                    <a:pt x="16" y="105"/>
                  </a:lnTo>
                  <a:lnTo>
                    <a:pt x="16" y="101"/>
                  </a:lnTo>
                  <a:lnTo>
                    <a:pt x="16" y="101"/>
                  </a:lnTo>
                  <a:lnTo>
                    <a:pt x="16" y="97"/>
                  </a:lnTo>
                  <a:lnTo>
                    <a:pt x="16" y="97"/>
                  </a:lnTo>
                  <a:lnTo>
                    <a:pt x="16" y="93"/>
                  </a:lnTo>
                  <a:lnTo>
                    <a:pt x="16" y="93"/>
                  </a:lnTo>
                  <a:lnTo>
                    <a:pt x="16" y="90"/>
                  </a:lnTo>
                  <a:lnTo>
                    <a:pt x="19" y="90"/>
                  </a:lnTo>
                  <a:lnTo>
                    <a:pt x="19" y="86"/>
                  </a:lnTo>
                  <a:lnTo>
                    <a:pt x="16" y="82"/>
                  </a:lnTo>
                  <a:lnTo>
                    <a:pt x="16" y="82"/>
                  </a:lnTo>
                  <a:lnTo>
                    <a:pt x="16" y="82"/>
                  </a:lnTo>
                  <a:lnTo>
                    <a:pt x="12" y="82"/>
                  </a:lnTo>
                  <a:lnTo>
                    <a:pt x="12" y="78"/>
                  </a:lnTo>
                  <a:lnTo>
                    <a:pt x="12" y="74"/>
                  </a:lnTo>
                  <a:lnTo>
                    <a:pt x="12" y="74"/>
                  </a:lnTo>
                  <a:lnTo>
                    <a:pt x="12" y="70"/>
                  </a:lnTo>
                  <a:lnTo>
                    <a:pt x="12" y="70"/>
                  </a:lnTo>
                  <a:lnTo>
                    <a:pt x="12" y="70"/>
                  </a:lnTo>
                  <a:lnTo>
                    <a:pt x="12" y="70"/>
                  </a:lnTo>
                  <a:lnTo>
                    <a:pt x="8" y="66"/>
                  </a:lnTo>
                  <a:lnTo>
                    <a:pt x="4" y="66"/>
                  </a:lnTo>
                  <a:lnTo>
                    <a:pt x="4" y="66"/>
                  </a:lnTo>
                  <a:lnTo>
                    <a:pt x="4" y="62"/>
                  </a:lnTo>
                  <a:lnTo>
                    <a:pt x="4" y="62"/>
                  </a:lnTo>
                  <a:lnTo>
                    <a:pt x="8" y="58"/>
                  </a:lnTo>
                  <a:lnTo>
                    <a:pt x="4" y="58"/>
                  </a:lnTo>
                  <a:lnTo>
                    <a:pt x="4" y="58"/>
                  </a:lnTo>
                  <a:lnTo>
                    <a:pt x="0" y="54"/>
                  </a:lnTo>
                  <a:lnTo>
                    <a:pt x="0" y="54"/>
                  </a:lnTo>
                  <a:lnTo>
                    <a:pt x="4" y="50"/>
                  </a:lnTo>
                  <a:lnTo>
                    <a:pt x="8" y="43"/>
                  </a:lnTo>
                  <a:lnTo>
                    <a:pt x="8" y="43"/>
                  </a:lnTo>
                  <a:lnTo>
                    <a:pt x="16" y="39"/>
                  </a:lnTo>
                  <a:lnTo>
                    <a:pt x="19" y="39"/>
                  </a:lnTo>
                  <a:lnTo>
                    <a:pt x="23" y="43"/>
                  </a:lnTo>
                  <a:lnTo>
                    <a:pt x="23" y="47"/>
                  </a:lnTo>
                  <a:lnTo>
                    <a:pt x="27" y="50"/>
                  </a:lnTo>
                  <a:lnTo>
                    <a:pt x="27" y="54"/>
                  </a:lnTo>
                  <a:lnTo>
                    <a:pt x="31" y="54"/>
                  </a:lnTo>
                  <a:lnTo>
                    <a:pt x="31" y="54"/>
                  </a:lnTo>
                  <a:lnTo>
                    <a:pt x="31" y="58"/>
                  </a:lnTo>
                  <a:lnTo>
                    <a:pt x="35" y="70"/>
                  </a:lnTo>
                  <a:lnTo>
                    <a:pt x="35" y="70"/>
                  </a:lnTo>
                  <a:lnTo>
                    <a:pt x="43" y="70"/>
                  </a:lnTo>
                  <a:lnTo>
                    <a:pt x="47" y="70"/>
                  </a:lnTo>
                  <a:lnTo>
                    <a:pt x="51" y="62"/>
                  </a:lnTo>
                  <a:lnTo>
                    <a:pt x="51" y="62"/>
                  </a:lnTo>
                  <a:lnTo>
                    <a:pt x="55" y="54"/>
                  </a:lnTo>
                  <a:lnTo>
                    <a:pt x="55" y="50"/>
                  </a:lnTo>
                  <a:lnTo>
                    <a:pt x="55" y="47"/>
                  </a:lnTo>
                  <a:lnTo>
                    <a:pt x="55" y="39"/>
                  </a:lnTo>
                  <a:lnTo>
                    <a:pt x="55" y="35"/>
                  </a:lnTo>
                  <a:lnTo>
                    <a:pt x="51" y="27"/>
                  </a:lnTo>
                  <a:lnTo>
                    <a:pt x="55" y="15"/>
                  </a:lnTo>
                  <a:lnTo>
                    <a:pt x="55" y="11"/>
                  </a:lnTo>
                  <a:lnTo>
                    <a:pt x="55" y="11"/>
                  </a:lnTo>
                  <a:lnTo>
                    <a:pt x="55" y="8"/>
                  </a:lnTo>
                  <a:lnTo>
                    <a:pt x="55" y="8"/>
                  </a:lnTo>
                  <a:lnTo>
                    <a:pt x="62" y="8"/>
                  </a:lnTo>
                  <a:lnTo>
                    <a:pt x="62" y="8"/>
                  </a:lnTo>
                  <a:lnTo>
                    <a:pt x="66" y="8"/>
                  </a:lnTo>
                  <a:lnTo>
                    <a:pt x="66" y="8"/>
                  </a:lnTo>
                  <a:lnTo>
                    <a:pt x="66" y="8"/>
                  </a:lnTo>
                  <a:lnTo>
                    <a:pt x="66" y="8"/>
                  </a:lnTo>
                  <a:lnTo>
                    <a:pt x="70" y="8"/>
                  </a:lnTo>
                  <a:lnTo>
                    <a:pt x="78" y="11"/>
                  </a:lnTo>
                  <a:lnTo>
                    <a:pt x="78" y="11"/>
                  </a:lnTo>
                  <a:lnTo>
                    <a:pt x="82" y="11"/>
                  </a:lnTo>
                  <a:lnTo>
                    <a:pt x="82" y="11"/>
                  </a:lnTo>
                  <a:lnTo>
                    <a:pt x="82" y="11"/>
                  </a:lnTo>
                  <a:lnTo>
                    <a:pt x="82" y="8"/>
                  </a:lnTo>
                  <a:lnTo>
                    <a:pt x="82" y="8"/>
                  </a:lnTo>
                  <a:lnTo>
                    <a:pt x="82" y="4"/>
                  </a:lnTo>
                  <a:lnTo>
                    <a:pt x="82" y="4"/>
                  </a:lnTo>
                  <a:lnTo>
                    <a:pt x="86" y="0"/>
                  </a:lnTo>
                  <a:lnTo>
                    <a:pt x="90" y="0"/>
                  </a:lnTo>
                  <a:lnTo>
                    <a:pt x="90" y="4"/>
                  </a:lnTo>
                  <a:lnTo>
                    <a:pt x="94" y="8"/>
                  </a:lnTo>
                  <a:lnTo>
                    <a:pt x="94" y="8"/>
                  </a:lnTo>
                  <a:lnTo>
                    <a:pt x="98" y="8"/>
                  </a:lnTo>
                  <a:lnTo>
                    <a:pt x="101" y="8"/>
                  </a:lnTo>
                  <a:lnTo>
                    <a:pt x="101" y="11"/>
                  </a:lnTo>
                  <a:lnTo>
                    <a:pt x="105" y="11"/>
                  </a:lnTo>
                  <a:lnTo>
                    <a:pt x="113" y="8"/>
                  </a:lnTo>
                  <a:lnTo>
                    <a:pt x="113" y="8"/>
                  </a:lnTo>
                  <a:lnTo>
                    <a:pt x="113" y="8"/>
                  </a:lnTo>
                  <a:lnTo>
                    <a:pt x="113" y="8"/>
                  </a:lnTo>
                  <a:lnTo>
                    <a:pt x="113" y="8"/>
                  </a:lnTo>
                  <a:lnTo>
                    <a:pt x="109" y="11"/>
                  </a:lnTo>
                  <a:lnTo>
                    <a:pt x="109" y="11"/>
                  </a:lnTo>
                  <a:lnTo>
                    <a:pt x="109" y="11"/>
                  </a:lnTo>
                  <a:lnTo>
                    <a:pt x="109" y="11"/>
                  </a:lnTo>
                  <a:lnTo>
                    <a:pt x="109" y="11"/>
                  </a:lnTo>
                  <a:lnTo>
                    <a:pt x="113" y="15"/>
                  </a:lnTo>
                  <a:lnTo>
                    <a:pt x="117" y="15"/>
                  </a:lnTo>
                  <a:lnTo>
                    <a:pt x="117" y="15"/>
                  </a:lnTo>
                  <a:lnTo>
                    <a:pt x="117" y="15"/>
                  </a:lnTo>
                  <a:lnTo>
                    <a:pt x="117" y="15"/>
                  </a:lnTo>
                  <a:lnTo>
                    <a:pt x="121" y="15"/>
                  </a:lnTo>
                  <a:lnTo>
                    <a:pt x="121" y="15"/>
                  </a:lnTo>
                  <a:lnTo>
                    <a:pt x="121" y="15"/>
                  </a:lnTo>
                  <a:lnTo>
                    <a:pt x="121" y="15"/>
                  </a:lnTo>
                  <a:lnTo>
                    <a:pt x="125" y="15"/>
                  </a:lnTo>
                  <a:lnTo>
                    <a:pt x="125" y="19"/>
                  </a:lnTo>
                  <a:lnTo>
                    <a:pt x="125" y="19"/>
                  </a:lnTo>
                  <a:lnTo>
                    <a:pt x="129" y="15"/>
                  </a:lnTo>
                  <a:lnTo>
                    <a:pt x="129" y="11"/>
                  </a:lnTo>
                  <a:lnTo>
                    <a:pt x="129" y="8"/>
                  </a:lnTo>
                  <a:lnTo>
                    <a:pt x="133" y="8"/>
                  </a:lnTo>
                  <a:lnTo>
                    <a:pt x="133" y="8"/>
                  </a:lnTo>
                  <a:lnTo>
                    <a:pt x="137" y="11"/>
                  </a:lnTo>
                  <a:lnTo>
                    <a:pt x="137" y="11"/>
                  </a:lnTo>
                  <a:lnTo>
                    <a:pt x="137" y="11"/>
                  </a:lnTo>
                  <a:lnTo>
                    <a:pt x="141" y="11"/>
                  </a:lnTo>
                  <a:lnTo>
                    <a:pt x="141" y="15"/>
                  </a:lnTo>
                  <a:lnTo>
                    <a:pt x="144" y="23"/>
                  </a:lnTo>
                  <a:lnTo>
                    <a:pt x="144" y="27"/>
                  </a:lnTo>
                  <a:lnTo>
                    <a:pt x="144" y="27"/>
                  </a:lnTo>
                  <a:lnTo>
                    <a:pt x="152" y="35"/>
                  </a:lnTo>
                  <a:lnTo>
                    <a:pt x="164" y="62"/>
                  </a:lnTo>
                  <a:lnTo>
                    <a:pt x="199" y="70"/>
                  </a:lnTo>
                  <a:lnTo>
                    <a:pt x="207" y="70"/>
                  </a:lnTo>
                  <a:lnTo>
                    <a:pt x="211" y="70"/>
                  </a:lnTo>
                  <a:lnTo>
                    <a:pt x="211" y="66"/>
                  </a:lnTo>
                  <a:lnTo>
                    <a:pt x="211" y="66"/>
                  </a:lnTo>
                  <a:lnTo>
                    <a:pt x="211" y="62"/>
                  </a:lnTo>
                  <a:lnTo>
                    <a:pt x="207" y="58"/>
                  </a:lnTo>
                  <a:lnTo>
                    <a:pt x="203" y="54"/>
                  </a:lnTo>
                  <a:lnTo>
                    <a:pt x="203" y="54"/>
                  </a:lnTo>
                  <a:lnTo>
                    <a:pt x="203" y="50"/>
                  </a:lnTo>
                  <a:lnTo>
                    <a:pt x="203" y="43"/>
                  </a:lnTo>
                  <a:lnTo>
                    <a:pt x="203" y="39"/>
                  </a:lnTo>
                  <a:lnTo>
                    <a:pt x="203" y="35"/>
                  </a:lnTo>
                  <a:lnTo>
                    <a:pt x="207" y="31"/>
                  </a:lnTo>
                  <a:lnTo>
                    <a:pt x="207" y="27"/>
                  </a:lnTo>
                  <a:lnTo>
                    <a:pt x="211" y="23"/>
                  </a:lnTo>
                  <a:lnTo>
                    <a:pt x="211" y="19"/>
                  </a:lnTo>
                  <a:lnTo>
                    <a:pt x="215" y="15"/>
                  </a:lnTo>
                  <a:lnTo>
                    <a:pt x="215" y="15"/>
                  </a:lnTo>
                  <a:lnTo>
                    <a:pt x="270" y="8"/>
                  </a:lnTo>
                  <a:lnTo>
                    <a:pt x="270" y="8"/>
                  </a:lnTo>
                  <a:lnTo>
                    <a:pt x="273" y="8"/>
                  </a:lnTo>
                  <a:lnTo>
                    <a:pt x="277" y="11"/>
                  </a:lnTo>
                  <a:lnTo>
                    <a:pt x="281" y="15"/>
                  </a:lnTo>
                  <a:lnTo>
                    <a:pt x="281" y="15"/>
                  </a:lnTo>
                  <a:lnTo>
                    <a:pt x="285" y="19"/>
                  </a:lnTo>
                  <a:lnTo>
                    <a:pt x="285" y="23"/>
                  </a:lnTo>
                  <a:lnTo>
                    <a:pt x="289" y="27"/>
                  </a:lnTo>
                  <a:lnTo>
                    <a:pt x="289" y="27"/>
                  </a:lnTo>
                  <a:lnTo>
                    <a:pt x="289" y="31"/>
                  </a:lnTo>
                  <a:lnTo>
                    <a:pt x="289" y="31"/>
                  </a:lnTo>
                  <a:lnTo>
                    <a:pt x="293" y="35"/>
                  </a:lnTo>
                  <a:lnTo>
                    <a:pt x="293" y="39"/>
                  </a:lnTo>
                  <a:lnTo>
                    <a:pt x="301" y="43"/>
                  </a:lnTo>
                  <a:lnTo>
                    <a:pt x="301" y="47"/>
                  </a:lnTo>
                  <a:lnTo>
                    <a:pt x="301" y="50"/>
                  </a:lnTo>
                  <a:lnTo>
                    <a:pt x="305" y="50"/>
                  </a:lnTo>
                  <a:lnTo>
                    <a:pt x="305" y="54"/>
                  </a:lnTo>
                  <a:lnTo>
                    <a:pt x="305" y="54"/>
                  </a:lnTo>
                  <a:lnTo>
                    <a:pt x="309" y="54"/>
                  </a:lnTo>
                  <a:lnTo>
                    <a:pt x="313" y="54"/>
                  </a:lnTo>
                  <a:lnTo>
                    <a:pt x="313" y="54"/>
                  </a:lnTo>
                  <a:lnTo>
                    <a:pt x="313" y="58"/>
                  </a:lnTo>
                  <a:lnTo>
                    <a:pt x="313" y="54"/>
                  </a:lnTo>
                  <a:lnTo>
                    <a:pt x="316" y="54"/>
                  </a:lnTo>
                  <a:lnTo>
                    <a:pt x="316" y="54"/>
                  </a:lnTo>
                  <a:lnTo>
                    <a:pt x="316" y="54"/>
                  </a:lnTo>
                  <a:lnTo>
                    <a:pt x="316" y="50"/>
                  </a:lnTo>
                  <a:lnTo>
                    <a:pt x="316" y="50"/>
                  </a:lnTo>
                  <a:lnTo>
                    <a:pt x="316" y="50"/>
                  </a:lnTo>
                  <a:lnTo>
                    <a:pt x="316" y="50"/>
                  </a:lnTo>
                  <a:lnTo>
                    <a:pt x="320" y="50"/>
                  </a:lnTo>
                  <a:lnTo>
                    <a:pt x="320" y="50"/>
                  </a:lnTo>
                  <a:lnTo>
                    <a:pt x="324" y="54"/>
                  </a:lnTo>
                  <a:lnTo>
                    <a:pt x="324" y="58"/>
                  </a:lnTo>
                  <a:lnTo>
                    <a:pt x="328" y="58"/>
                  </a:lnTo>
                  <a:lnTo>
                    <a:pt x="336" y="62"/>
                  </a:lnTo>
                  <a:lnTo>
                    <a:pt x="316" y="140"/>
                  </a:lnTo>
                  <a:lnTo>
                    <a:pt x="309" y="179"/>
                  </a:lnTo>
                  <a:moveTo>
                    <a:pt x="62" y="203"/>
                  </a:moveTo>
                  <a:lnTo>
                    <a:pt x="62" y="203"/>
                  </a:lnTo>
                  <a:lnTo>
                    <a:pt x="62" y="203"/>
                  </a:lnTo>
                  <a:lnTo>
                    <a:pt x="62" y="203"/>
                  </a:lnTo>
                  <a:lnTo>
                    <a:pt x="66" y="199"/>
                  </a:lnTo>
                  <a:lnTo>
                    <a:pt x="66" y="199"/>
                  </a:lnTo>
                  <a:lnTo>
                    <a:pt x="70" y="195"/>
                  </a:lnTo>
                  <a:lnTo>
                    <a:pt x="70" y="195"/>
                  </a:lnTo>
                  <a:lnTo>
                    <a:pt x="74" y="199"/>
                  </a:lnTo>
                  <a:lnTo>
                    <a:pt x="74" y="199"/>
                  </a:lnTo>
                  <a:lnTo>
                    <a:pt x="82" y="199"/>
                  </a:lnTo>
                  <a:lnTo>
                    <a:pt x="86" y="195"/>
                  </a:lnTo>
                  <a:lnTo>
                    <a:pt x="86" y="195"/>
                  </a:lnTo>
                  <a:lnTo>
                    <a:pt x="90" y="191"/>
                  </a:lnTo>
                  <a:lnTo>
                    <a:pt x="90" y="191"/>
                  </a:lnTo>
                  <a:lnTo>
                    <a:pt x="86" y="183"/>
                  </a:lnTo>
                  <a:lnTo>
                    <a:pt x="86" y="179"/>
                  </a:lnTo>
                  <a:lnTo>
                    <a:pt x="86" y="175"/>
                  </a:lnTo>
                  <a:lnTo>
                    <a:pt x="82" y="172"/>
                  </a:lnTo>
                  <a:lnTo>
                    <a:pt x="82" y="172"/>
                  </a:lnTo>
                  <a:lnTo>
                    <a:pt x="78" y="172"/>
                  </a:lnTo>
                  <a:lnTo>
                    <a:pt x="78" y="168"/>
                  </a:lnTo>
                  <a:lnTo>
                    <a:pt x="74" y="168"/>
                  </a:lnTo>
                  <a:lnTo>
                    <a:pt x="74" y="168"/>
                  </a:lnTo>
                  <a:lnTo>
                    <a:pt x="70" y="168"/>
                  </a:lnTo>
                  <a:lnTo>
                    <a:pt x="70" y="168"/>
                  </a:lnTo>
                  <a:lnTo>
                    <a:pt x="74" y="172"/>
                  </a:lnTo>
                  <a:lnTo>
                    <a:pt x="70" y="172"/>
                  </a:lnTo>
                  <a:lnTo>
                    <a:pt x="70" y="172"/>
                  </a:lnTo>
                  <a:lnTo>
                    <a:pt x="70" y="175"/>
                  </a:lnTo>
                  <a:lnTo>
                    <a:pt x="70" y="175"/>
                  </a:lnTo>
                  <a:lnTo>
                    <a:pt x="70" y="175"/>
                  </a:lnTo>
                  <a:lnTo>
                    <a:pt x="66" y="175"/>
                  </a:lnTo>
                  <a:lnTo>
                    <a:pt x="66" y="175"/>
                  </a:lnTo>
                  <a:lnTo>
                    <a:pt x="66" y="179"/>
                  </a:lnTo>
                  <a:lnTo>
                    <a:pt x="62" y="179"/>
                  </a:lnTo>
                  <a:lnTo>
                    <a:pt x="62" y="183"/>
                  </a:lnTo>
                  <a:lnTo>
                    <a:pt x="55" y="191"/>
                  </a:lnTo>
                  <a:lnTo>
                    <a:pt x="51" y="195"/>
                  </a:lnTo>
                  <a:lnTo>
                    <a:pt x="51" y="199"/>
                  </a:lnTo>
                  <a:lnTo>
                    <a:pt x="55" y="199"/>
                  </a:lnTo>
                  <a:lnTo>
                    <a:pt x="58" y="203"/>
                  </a:lnTo>
                  <a:lnTo>
                    <a:pt x="58" y="203"/>
                  </a:lnTo>
                  <a:lnTo>
                    <a:pt x="58" y="207"/>
                  </a:lnTo>
                  <a:lnTo>
                    <a:pt x="58" y="207"/>
                  </a:lnTo>
                  <a:lnTo>
                    <a:pt x="58" y="199"/>
                  </a:lnTo>
                  <a:lnTo>
                    <a:pt x="62" y="203"/>
                  </a:lnTo>
                  <a:lnTo>
                    <a:pt x="62" y="203"/>
                  </a:lnTo>
                  <a:lnTo>
                    <a:pt x="62" y="203"/>
                  </a:lnTo>
                  <a:moveTo>
                    <a:pt x="78" y="218"/>
                  </a:moveTo>
                  <a:lnTo>
                    <a:pt x="78" y="218"/>
                  </a:lnTo>
                  <a:lnTo>
                    <a:pt x="82" y="214"/>
                  </a:lnTo>
                  <a:lnTo>
                    <a:pt x="82" y="214"/>
                  </a:lnTo>
                  <a:lnTo>
                    <a:pt x="82" y="214"/>
                  </a:lnTo>
                  <a:lnTo>
                    <a:pt x="82" y="214"/>
                  </a:lnTo>
                  <a:lnTo>
                    <a:pt x="82" y="214"/>
                  </a:lnTo>
                  <a:lnTo>
                    <a:pt x="86" y="214"/>
                  </a:lnTo>
                  <a:lnTo>
                    <a:pt x="86" y="214"/>
                  </a:lnTo>
                  <a:lnTo>
                    <a:pt x="86" y="214"/>
                  </a:lnTo>
                  <a:lnTo>
                    <a:pt x="86" y="211"/>
                  </a:lnTo>
                  <a:lnTo>
                    <a:pt x="86" y="211"/>
                  </a:lnTo>
                  <a:lnTo>
                    <a:pt x="86" y="207"/>
                  </a:lnTo>
                  <a:lnTo>
                    <a:pt x="86" y="207"/>
                  </a:lnTo>
                  <a:lnTo>
                    <a:pt x="82" y="203"/>
                  </a:lnTo>
                  <a:lnTo>
                    <a:pt x="82" y="207"/>
                  </a:lnTo>
                  <a:lnTo>
                    <a:pt x="78" y="207"/>
                  </a:lnTo>
                  <a:lnTo>
                    <a:pt x="78" y="207"/>
                  </a:lnTo>
                  <a:lnTo>
                    <a:pt x="70" y="211"/>
                  </a:lnTo>
                  <a:lnTo>
                    <a:pt x="66" y="211"/>
                  </a:lnTo>
                  <a:lnTo>
                    <a:pt x="62" y="211"/>
                  </a:lnTo>
                  <a:lnTo>
                    <a:pt x="62" y="214"/>
                  </a:lnTo>
                  <a:lnTo>
                    <a:pt x="66" y="214"/>
                  </a:lnTo>
                  <a:lnTo>
                    <a:pt x="66" y="214"/>
                  </a:lnTo>
                  <a:lnTo>
                    <a:pt x="70" y="214"/>
                  </a:lnTo>
                  <a:lnTo>
                    <a:pt x="70" y="214"/>
                  </a:lnTo>
                  <a:lnTo>
                    <a:pt x="70" y="218"/>
                  </a:lnTo>
                  <a:lnTo>
                    <a:pt x="66" y="218"/>
                  </a:lnTo>
                  <a:lnTo>
                    <a:pt x="66" y="218"/>
                  </a:lnTo>
                  <a:lnTo>
                    <a:pt x="66" y="218"/>
                  </a:lnTo>
                  <a:lnTo>
                    <a:pt x="66" y="218"/>
                  </a:lnTo>
                  <a:lnTo>
                    <a:pt x="66" y="222"/>
                  </a:lnTo>
                  <a:lnTo>
                    <a:pt x="66" y="222"/>
                  </a:lnTo>
                  <a:lnTo>
                    <a:pt x="70" y="226"/>
                  </a:lnTo>
                  <a:lnTo>
                    <a:pt x="70" y="226"/>
                  </a:lnTo>
                  <a:lnTo>
                    <a:pt x="70" y="226"/>
                  </a:lnTo>
                  <a:lnTo>
                    <a:pt x="70" y="226"/>
                  </a:lnTo>
                  <a:lnTo>
                    <a:pt x="74" y="226"/>
                  </a:lnTo>
                  <a:lnTo>
                    <a:pt x="74" y="226"/>
                  </a:lnTo>
                  <a:lnTo>
                    <a:pt x="74" y="226"/>
                  </a:lnTo>
                  <a:lnTo>
                    <a:pt x="74" y="226"/>
                  </a:lnTo>
                  <a:lnTo>
                    <a:pt x="74" y="226"/>
                  </a:lnTo>
                  <a:lnTo>
                    <a:pt x="78" y="222"/>
                  </a:lnTo>
                  <a:lnTo>
                    <a:pt x="78" y="222"/>
                  </a:lnTo>
                  <a:lnTo>
                    <a:pt x="78" y="222"/>
                  </a:lnTo>
                  <a:lnTo>
                    <a:pt x="78" y="222"/>
                  </a:lnTo>
                  <a:lnTo>
                    <a:pt x="78" y="218"/>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9" name="Freeform 70"/>
            <p:cNvSpPr>
              <a:spLocks/>
            </p:cNvSpPr>
            <p:nvPr/>
          </p:nvSpPr>
          <p:spPr bwMode="auto">
            <a:xfrm>
              <a:off x="2206625" y="4445000"/>
              <a:ext cx="322262" cy="341313"/>
            </a:xfrm>
            <a:custGeom>
              <a:avLst/>
              <a:gdLst>
                <a:gd name="T0" fmla="*/ 203 w 203"/>
                <a:gd name="T1" fmla="*/ 59 h 215"/>
                <a:gd name="T2" fmla="*/ 203 w 203"/>
                <a:gd name="T3" fmla="*/ 75 h 215"/>
                <a:gd name="T4" fmla="*/ 195 w 203"/>
                <a:gd name="T5" fmla="*/ 82 h 215"/>
                <a:gd name="T6" fmla="*/ 188 w 203"/>
                <a:gd name="T7" fmla="*/ 94 h 215"/>
                <a:gd name="T8" fmla="*/ 184 w 203"/>
                <a:gd name="T9" fmla="*/ 106 h 215"/>
                <a:gd name="T10" fmla="*/ 180 w 203"/>
                <a:gd name="T11" fmla="*/ 133 h 215"/>
                <a:gd name="T12" fmla="*/ 192 w 203"/>
                <a:gd name="T13" fmla="*/ 141 h 215"/>
                <a:gd name="T14" fmla="*/ 192 w 203"/>
                <a:gd name="T15" fmla="*/ 149 h 215"/>
                <a:gd name="T16" fmla="*/ 203 w 203"/>
                <a:gd name="T17" fmla="*/ 157 h 215"/>
                <a:gd name="T18" fmla="*/ 199 w 203"/>
                <a:gd name="T19" fmla="*/ 172 h 215"/>
                <a:gd name="T20" fmla="*/ 195 w 203"/>
                <a:gd name="T21" fmla="*/ 184 h 215"/>
                <a:gd name="T22" fmla="*/ 184 w 203"/>
                <a:gd name="T23" fmla="*/ 192 h 215"/>
                <a:gd name="T24" fmla="*/ 168 w 203"/>
                <a:gd name="T25" fmla="*/ 188 h 215"/>
                <a:gd name="T26" fmla="*/ 160 w 203"/>
                <a:gd name="T27" fmla="*/ 192 h 215"/>
                <a:gd name="T28" fmla="*/ 141 w 203"/>
                <a:gd name="T29" fmla="*/ 196 h 215"/>
                <a:gd name="T30" fmla="*/ 137 w 203"/>
                <a:gd name="T31" fmla="*/ 200 h 215"/>
                <a:gd name="T32" fmla="*/ 117 w 203"/>
                <a:gd name="T33" fmla="*/ 211 h 215"/>
                <a:gd name="T34" fmla="*/ 86 w 203"/>
                <a:gd name="T35" fmla="*/ 211 h 215"/>
                <a:gd name="T36" fmla="*/ 82 w 203"/>
                <a:gd name="T37" fmla="*/ 207 h 215"/>
                <a:gd name="T38" fmla="*/ 74 w 203"/>
                <a:gd name="T39" fmla="*/ 207 h 215"/>
                <a:gd name="T40" fmla="*/ 70 w 203"/>
                <a:gd name="T41" fmla="*/ 211 h 215"/>
                <a:gd name="T42" fmla="*/ 63 w 203"/>
                <a:gd name="T43" fmla="*/ 215 h 215"/>
                <a:gd name="T44" fmla="*/ 67 w 203"/>
                <a:gd name="T45" fmla="*/ 203 h 215"/>
                <a:gd name="T46" fmla="*/ 70 w 203"/>
                <a:gd name="T47" fmla="*/ 207 h 215"/>
                <a:gd name="T48" fmla="*/ 74 w 203"/>
                <a:gd name="T49" fmla="*/ 200 h 215"/>
                <a:gd name="T50" fmla="*/ 70 w 203"/>
                <a:gd name="T51" fmla="*/ 188 h 215"/>
                <a:gd name="T52" fmla="*/ 74 w 203"/>
                <a:gd name="T53" fmla="*/ 168 h 215"/>
                <a:gd name="T54" fmla="*/ 78 w 203"/>
                <a:gd name="T55" fmla="*/ 160 h 215"/>
                <a:gd name="T56" fmla="*/ 70 w 203"/>
                <a:gd name="T57" fmla="*/ 153 h 215"/>
                <a:gd name="T58" fmla="*/ 63 w 203"/>
                <a:gd name="T59" fmla="*/ 153 h 215"/>
                <a:gd name="T60" fmla="*/ 63 w 203"/>
                <a:gd name="T61" fmla="*/ 149 h 215"/>
                <a:gd name="T62" fmla="*/ 55 w 203"/>
                <a:gd name="T63" fmla="*/ 133 h 215"/>
                <a:gd name="T64" fmla="*/ 47 w 203"/>
                <a:gd name="T65" fmla="*/ 125 h 215"/>
                <a:gd name="T66" fmla="*/ 43 w 203"/>
                <a:gd name="T67" fmla="*/ 121 h 215"/>
                <a:gd name="T68" fmla="*/ 39 w 203"/>
                <a:gd name="T69" fmla="*/ 114 h 215"/>
                <a:gd name="T70" fmla="*/ 31 w 203"/>
                <a:gd name="T71" fmla="*/ 110 h 215"/>
                <a:gd name="T72" fmla="*/ 20 w 203"/>
                <a:gd name="T73" fmla="*/ 94 h 215"/>
                <a:gd name="T74" fmla="*/ 12 w 203"/>
                <a:gd name="T75" fmla="*/ 78 h 215"/>
                <a:gd name="T76" fmla="*/ 0 w 203"/>
                <a:gd name="T77" fmla="*/ 67 h 215"/>
                <a:gd name="T78" fmla="*/ 24 w 203"/>
                <a:gd name="T79" fmla="*/ 75 h 215"/>
                <a:gd name="T80" fmla="*/ 27 w 203"/>
                <a:gd name="T81" fmla="*/ 75 h 215"/>
                <a:gd name="T82" fmla="*/ 35 w 203"/>
                <a:gd name="T83" fmla="*/ 75 h 215"/>
                <a:gd name="T84" fmla="*/ 35 w 203"/>
                <a:gd name="T85" fmla="*/ 67 h 215"/>
                <a:gd name="T86" fmla="*/ 24 w 203"/>
                <a:gd name="T87" fmla="*/ 51 h 215"/>
                <a:gd name="T88" fmla="*/ 20 w 203"/>
                <a:gd name="T89" fmla="*/ 36 h 215"/>
                <a:gd name="T90" fmla="*/ 35 w 203"/>
                <a:gd name="T91" fmla="*/ 32 h 215"/>
                <a:gd name="T92" fmla="*/ 47 w 203"/>
                <a:gd name="T93" fmla="*/ 36 h 215"/>
                <a:gd name="T94" fmla="*/ 47 w 203"/>
                <a:gd name="T95" fmla="*/ 39 h 215"/>
                <a:gd name="T96" fmla="*/ 47 w 203"/>
                <a:gd name="T97" fmla="*/ 47 h 215"/>
                <a:gd name="T98" fmla="*/ 67 w 203"/>
                <a:gd name="T99" fmla="*/ 47 h 215"/>
                <a:gd name="T100" fmla="*/ 74 w 203"/>
                <a:gd name="T101" fmla="*/ 43 h 215"/>
                <a:gd name="T102" fmla="*/ 82 w 203"/>
                <a:gd name="T103" fmla="*/ 32 h 215"/>
                <a:gd name="T104" fmla="*/ 102 w 203"/>
                <a:gd name="T105" fmla="*/ 28 h 215"/>
                <a:gd name="T106" fmla="*/ 141 w 203"/>
                <a:gd name="T107" fmla="*/ 8 h 215"/>
                <a:gd name="T108" fmla="*/ 145 w 203"/>
                <a:gd name="T109" fmla="*/ 0 h 215"/>
                <a:gd name="T110" fmla="*/ 149 w 203"/>
                <a:gd name="T111" fmla="*/ 0 h 215"/>
                <a:gd name="T112" fmla="*/ 168 w 203"/>
                <a:gd name="T113" fmla="*/ 0 h 215"/>
                <a:gd name="T114" fmla="*/ 180 w 203"/>
                <a:gd name="T115" fmla="*/ 28 h 215"/>
                <a:gd name="T116" fmla="*/ 184 w 203"/>
                <a:gd name="T117" fmla="*/ 36 h 215"/>
                <a:gd name="T118" fmla="*/ 192 w 203"/>
                <a:gd name="T119" fmla="*/ 43 h 215"/>
                <a:gd name="T120" fmla="*/ 195 w 203"/>
                <a:gd name="T121" fmla="*/ 43 h 215"/>
                <a:gd name="T122" fmla="*/ 199 w 203"/>
                <a:gd name="T123" fmla="*/ 4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3" h="215">
                  <a:moveTo>
                    <a:pt x="203" y="51"/>
                  </a:moveTo>
                  <a:lnTo>
                    <a:pt x="203" y="51"/>
                  </a:lnTo>
                  <a:lnTo>
                    <a:pt x="203" y="55"/>
                  </a:lnTo>
                  <a:lnTo>
                    <a:pt x="203" y="59"/>
                  </a:lnTo>
                  <a:lnTo>
                    <a:pt x="203" y="63"/>
                  </a:lnTo>
                  <a:lnTo>
                    <a:pt x="203" y="67"/>
                  </a:lnTo>
                  <a:lnTo>
                    <a:pt x="203" y="75"/>
                  </a:lnTo>
                  <a:lnTo>
                    <a:pt x="203" y="75"/>
                  </a:lnTo>
                  <a:lnTo>
                    <a:pt x="203" y="75"/>
                  </a:lnTo>
                  <a:lnTo>
                    <a:pt x="199" y="78"/>
                  </a:lnTo>
                  <a:lnTo>
                    <a:pt x="199" y="78"/>
                  </a:lnTo>
                  <a:lnTo>
                    <a:pt x="195" y="82"/>
                  </a:lnTo>
                  <a:lnTo>
                    <a:pt x="192" y="90"/>
                  </a:lnTo>
                  <a:lnTo>
                    <a:pt x="192" y="90"/>
                  </a:lnTo>
                  <a:lnTo>
                    <a:pt x="192" y="90"/>
                  </a:lnTo>
                  <a:lnTo>
                    <a:pt x="188" y="94"/>
                  </a:lnTo>
                  <a:lnTo>
                    <a:pt x="188" y="98"/>
                  </a:lnTo>
                  <a:lnTo>
                    <a:pt x="188" y="102"/>
                  </a:lnTo>
                  <a:lnTo>
                    <a:pt x="188" y="102"/>
                  </a:lnTo>
                  <a:lnTo>
                    <a:pt x="184" y="106"/>
                  </a:lnTo>
                  <a:lnTo>
                    <a:pt x="180" y="110"/>
                  </a:lnTo>
                  <a:lnTo>
                    <a:pt x="180" y="118"/>
                  </a:lnTo>
                  <a:lnTo>
                    <a:pt x="180" y="125"/>
                  </a:lnTo>
                  <a:lnTo>
                    <a:pt x="180" y="133"/>
                  </a:lnTo>
                  <a:lnTo>
                    <a:pt x="184" y="133"/>
                  </a:lnTo>
                  <a:lnTo>
                    <a:pt x="184" y="137"/>
                  </a:lnTo>
                  <a:lnTo>
                    <a:pt x="184" y="137"/>
                  </a:lnTo>
                  <a:lnTo>
                    <a:pt x="192" y="141"/>
                  </a:lnTo>
                  <a:lnTo>
                    <a:pt x="192" y="141"/>
                  </a:lnTo>
                  <a:lnTo>
                    <a:pt x="192" y="145"/>
                  </a:lnTo>
                  <a:lnTo>
                    <a:pt x="192" y="145"/>
                  </a:lnTo>
                  <a:lnTo>
                    <a:pt x="192" y="149"/>
                  </a:lnTo>
                  <a:lnTo>
                    <a:pt x="195" y="149"/>
                  </a:lnTo>
                  <a:lnTo>
                    <a:pt x="195" y="153"/>
                  </a:lnTo>
                  <a:lnTo>
                    <a:pt x="199" y="153"/>
                  </a:lnTo>
                  <a:lnTo>
                    <a:pt x="203" y="157"/>
                  </a:lnTo>
                  <a:lnTo>
                    <a:pt x="203" y="160"/>
                  </a:lnTo>
                  <a:lnTo>
                    <a:pt x="203" y="164"/>
                  </a:lnTo>
                  <a:lnTo>
                    <a:pt x="203" y="168"/>
                  </a:lnTo>
                  <a:lnTo>
                    <a:pt x="199" y="172"/>
                  </a:lnTo>
                  <a:lnTo>
                    <a:pt x="199" y="176"/>
                  </a:lnTo>
                  <a:lnTo>
                    <a:pt x="199" y="176"/>
                  </a:lnTo>
                  <a:lnTo>
                    <a:pt x="195" y="184"/>
                  </a:lnTo>
                  <a:lnTo>
                    <a:pt x="195" y="184"/>
                  </a:lnTo>
                  <a:lnTo>
                    <a:pt x="195" y="188"/>
                  </a:lnTo>
                  <a:lnTo>
                    <a:pt x="192" y="192"/>
                  </a:lnTo>
                  <a:lnTo>
                    <a:pt x="192" y="192"/>
                  </a:lnTo>
                  <a:lnTo>
                    <a:pt x="184" y="192"/>
                  </a:lnTo>
                  <a:lnTo>
                    <a:pt x="180" y="192"/>
                  </a:lnTo>
                  <a:lnTo>
                    <a:pt x="180" y="192"/>
                  </a:lnTo>
                  <a:lnTo>
                    <a:pt x="168" y="188"/>
                  </a:lnTo>
                  <a:lnTo>
                    <a:pt x="168" y="188"/>
                  </a:lnTo>
                  <a:lnTo>
                    <a:pt x="164" y="188"/>
                  </a:lnTo>
                  <a:lnTo>
                    <a:pt x="164" y="188"/>
                  </a:lnTo>
                  <a:lnTo>
                    <a:pt x="160" y="192"/>
                  </a:lnTo>
                  <a:lnTo>
                    <a:pt x="160" y="192"/>
                  </a:lnTo>
                  <a:lnTo>
                    <a:pt x="156" y="192"/>
                  </a:lnTo>
                  <a:lnTo>
                    <a:pt x="152" y="192"/>
                  </a:lnTo>
                  <a:lnTo>
                    <a:pt x="141" y="196"/>
                  </a:lnTo>
                  <a:lnTo>
                    <a:pt x="141" y="196"/>
                  </a:lnTo>
                  <a:lnTo>
                    <a:pt x="137" y="196"/>
                  </a:lnTo>
                  <a:lnTo>
                    <a:pt x="137" y="200"/>
                  </a:lnTo>
                  <a:lnTo>
                    <a:pt x="137" y="200"/>
                  </a:lnTo>
                  <a:lnTo>
                    <a:pt x="137" y="200"/>
                  </a:lnTo>
                  <a:lnTo>
                    <a:pt x="133" y="200"/>
                  </a:lnTo>
                  <a:lnTo>
                    <a:pt x="129" y="203"/>
                  </a:lnTo>
                  <a:lnTo>
                    <a:pt x="121" y="207"/>
                  </a:lnTo>
                  <a:lnTo>
                    <a:pt x="117" y="211"/>
                  </a:lnTo>
                  <a:lnTo>
                    <a:pt x="110" y="211"/>
                  </a:lnTo>
                  <a:lnTo>
                    <a:pt x="110" y="211"/>
                  </a:lnTo>
                  <a:lnTo>
                    <a:pt x="90" y="207"/>
                  </a:lnTo>
                  <a:lnTo>
                    <a:pt x="86" y="211"/>
                  </a:lnTo>
                  <a:lnTo>
                    <a:pt x="86" y="211"/>
                  </a:lnTo>
                  <a:lnTo>
                    <a:pt x="82" y="211"/>
                  </a:lnTo>
                  <a:lnTo>
                    <a:pt x="82" y="211"/>
                  </a:lnTo>
                  <a:lnTo>
                    <a:pt x="82" y="207"/>
                  </a:lnTo>
                  <a:lnTo>
                    <a:pt x="78" y="207"/>
                  </a:lnTo>
                  <a:lnTo>
                    <a:pt x="78" y="207"/>
                  </a:lnTo>
                  <a:lnTo>
                    <a:pt x="74" y="207"/>
                  </a:lnTo>
                  <a:lnTo>
                    <a:pt x="74" y="207"/>
                  </a:lnTo>
                  <a:lnTo>
                    <a:pt x="74" y="211"/>
                  </a:lnTo>
                  <a:lnTo>
                    <a:pt x="74" y="211"/>
                  </a:lnTo>
                  <a:lnTo>
                    <a:pt x="70" y="211"/>
                  </a:lnTo>
                  <a:lnTo>
                    <a:pt x="70" y="211"/>
                  </a:lnTo>
                  <a:lnTo>
                    <a:pt x="70" y="211"/>
                  </a:lnTo>
                  <a:lnTo>
                    <a:pt x="67" y="211"/>
                  </a:lnTo>
                  <a:lnTo>
                    <a:pt x="67" y="211"/>
                  </a:lnTo>
                  <a:lnTo>
                    <a:pt x="63" y="215"/>
                  </a:lnTo>
                  <a:lnTo>
                    <a:pt x="63" y="211"/>
                  </a:lnTo>
                  <a:lnTo>
                    <a:pt x="67" y="203"/>
                  </a:lnTo>
                  <a:lnTo>
                    <a:pt x="67" y="203"/>
                  </a:lnTo>
                  <a:lnTo>
                    <a:pt x="67" y="203"/>
                  </a:lnTo>
                  <a:lnTo>
                    <a:pt x="67" y="203"/>
                  </a:lnTo>
                  <a:lnTo>
                    <a:pt x="67" y="207"/>
                  </a:lnTo>
                  <a:lnTo>
                    <a:pt x="70" y="207"/>
                  </a:lnTo>
                  <a:lnTo>
                    <a:pt x="70" y="207"/>
                  </a:lnTo>
                  <a:lnTo>
                    <a:pt x="74" y="203"/>
                  </a:lnTo>
                  <a:lnTo>
                    <a:pt x="74" y="203"/>
                  </a:lnTo>
                  <a:lnTo>
                    <a:pt x="74" y="200"/>
                  </a:lnTo>
                  <a:lnTo>
                    <a:pt x="74" y="200"/>
                  </a:lnTo>
                  <a:lnTo>
                    <a:pt x="74" y="200"/>
                  </a:lnTo>
                  <a:lnTo>
                    <a:pt x="78" y="200"/>
                  </a:lnTo>
                  <a:lnTo>
                    <a:pt x="74" y="196"/>
                  </a:lnTo>
                  <a:lnTo>
                    <a:pt x="70" y="188"/>
                  </a:lnTo>
                  <a:lnTo>
                    <a:pt x="67" y="184"/>
                  </a:lnTo>
                  <a:lnTo>
                    <a:pt x="67" y="180"/>
                  </a:lnTo>
                  <a:lnTo>
                    <a:pt x="70" y="176"/>
                  </a:lnTo>
                  <a:lnTo>
                    <a:pt x="74" y="168"/>
                  </a:lnTo>
                  <a:lnTo>
                    <a:pt x="74" y="168"/>
                  </a:lnTo>
                  <a:lnTo>
                    <a:pt x="78" y="164"/>
                  </a:lnTo>
                  <a:lnTo>
                    <a:pt x="78" y="164"/>
                  </a:lnTo>
                  <a:lnTo>
                    <a:pt x="78" y="160"/>
                  </a:lnTo>
                  <a:lnTo>
                    <a:pt x="74" y="157"/>
                  </a:lnTo>
                  <a:lnTo>
                    <a:pt x="74" y="157"/>
                  </a:lnTo>
                  <a:lnTo>
                    <a:pt x="70" y="157"/>
                  </a:lnTo>
                  <a:lnTo>
                    <a:pt x="70" y="153"/>
                  </a:lnTo>
                  <a:lnTo>
                    <a:pt x="70" y="153"/>
                  </a:lnTo>
                  <a:lnTo>
                    <a:pt x="67" y="153"/>
                  </a:lnTo>
                  <a:lnTo>
                    <a:pt x="67" y="149"/>
                  </a:lnTo>
                  <a:lnTo>
                    <a:pt x="63" y="153"/>
                  </a:lnTo>
                  <a:lnTo>
                    <a:pt x="63" y="149"/>
                  </a:lnTo>
                  <a:lnTo>
                    <a:pt x="59" y="149"/>
                  </a:lnTo>
                  <a:lnTo>
                    <a:pt x="63" y="149"/>
                  </a:lnTo>
                  <a:lnTo>
                    <a:pt x="63" y="149"/>
                  </a:lnTo>
                  <a:lnTo>
                    <a:pt x="63" y="145"/>
                  </a:lnTo>
                  <a:lnTo>
                    <a:pt x="63" y="145"/>
                  </a:lnTo>
                  <a:lnTo>
                    <a:pt x="59" y="137"/>
                  </a:lnTo>
                  <a:lnTo>
                    <a:pt x="55" y="133"/>
                  </a:lnTo>
                  <a:lnTo>
                    <a:pt x="51" y="133"/>
                  </a:lnTo>
                  <a:lnTo>
                    <a:pt x="47" y="129"/>
                  </a:lnTo>
                  <a:lnTo>
                    <a:pt x="47" y="125"/>
                  </a:lnTo>
                  <a:lnTo>
                    <a:pt x="47" y="125"/>
                  </a:lnTo>
                  <a:lnTo>
                    <a:pt x="43" y="121"/>
                  </a:lnTo>
                  <a:lnTo>
                    <a:pt x="43" y="121"/>
                  </a:lnTo>
                  <a:lnTo>
                    <a:pt x="43" y="121"/>
                  </a:lnTo>
                  <a:lnTo>
                    <a:pt x="43" y="121"/>
                  </a:lnTo>
                  <a:lnTo>
                    <a:pt x="43" y="121"/>
                  </a:lnTo>
                  <a:lnTo>
                    <a:pt x="39" y="121"/>
                  </a:lnTo>
                  <a:lnTo>
                    <a:pt x="39" y="118"/>
                  </a:lnTo>
                  <a:lnTo>
                    <a:pt x="39" y="114"/>
                  </a:lnTo>
                  <a:lnTo>
                    <a:pt x="39" y="114"/>
                  </a:lnTo>
                  <a:lnTo>
                    <a:pt x="35" y="110"/>
                  </a:lnTo>
                  <a:lnTo>
                    <a:pt x="35" y="110"/>
                  </a:lnTo>
                  <a:lnTo>
                    <a:pt x="31" y="110"/>
                  </a:lnTo>
                  <a:lnTo>
                    <a:pt x="31" y="106"/>
                  </a:lnTo>
                  <a:lnTo>
                    <a:pt x="31" y="102"/>
                  </a:lnTo>
                  <a:lnTo>
                    <a:pt x="20" y="94"/>
                  </a:lnTo>
                  <a:lnTo>
                    <a:pt x="20" y="94"/>
                  </a:lnTo>
                  <a:lnTo>
                    <a:pt x="16" y="86"/>
                  </a:lnTo>
                  <a:lnTo>
                    <a:pt x="12" y="82"/>
                  </a:lnTo>
                  <a:lnTo>
                    <a:pt x="12" y="78"/>
                  </a:lnTo>
                  <a:lnTo>
                    <a:pt x="12" y="78"/>
                  </a:lnTo>
                  <a:lnTo>
                    <a:pt x="8" y="75"/>
                  </a:lnTo>
                  <a:lnTo>
                    <a:pt x="4" y="71"/>
                  </a:lnTo>
                  <a:lnTo>
                    <a:pt x="0" y="67"/>
                  </a:lnTo>
                  <a:lnTo>
                    <a:pt x="0" y="67"/>
                  </a:lnTo>
                  <a:lnTo>
                    <a:pt x="20" y="71"/>
                  </a:lnTo>
                  <a:lnTo>
                    <a:pt x="20" y="71"/>
                  </a:lnTo>
                  <a:lnTo>
                    <a:pt x="20" y="75"/>
                  </a:lnTo>
                  <a:lnTo>
                    <a:pt x="24" y="75"/>
                  </a:lnTo>
                  <a:lnTo>
                    <a:pt x="24" y="75"/>
                  </a:lnTo>
                  <a:lnTo>
                    <a:pt x="24" y="75"/>
                  </a:lnTo>
                  <a:lnTo>
                    <a:pt x="27" y="75"/>
                  </a:lnTo>
                  <a:lnTo>
                    <a:pt x="27" y="75"/>
                  </a:lnTo>
                  <a:lnTo>
                    <a:pt x="27" y="75"/>
                  </a:lnTo>
                  <a:lnTo>
                    <a:pt x="27" y="75"/>
                  </a:lnTo>
                  <a:lnTo>
                    <a:pt x="31" y="75"/>
                  </a:lnTo>
                  <a:lnTo>
                    <a:pt x="35" y="75"/>
                  </a:lnTo>
                  <a:lnTo>
                    <a:pt x="35" y="71"/>
                  </a:lnTo>
                  <a:lnTo>
                    <a:pt x="35" y="71"/>
                  </a:lnTo>
                  <a:lnTo>
                    <a:pt x="35" y="71"/>
                  </a:lnTo>
                  <a:lnTo>
                    <a:pt x="35" y="67"/>
                  </a:lnTo>
                  <a:lnTo>
                    <a:pt x="35" y="63"/>
                  </a:lnTo>
                  <a:lnTo>
                    <a:pt x="31" y="63"/>
                  </a:lnTo>
                  <a:lnTo>
                    <a:pt x="27" y="59"/>
                  </a:lnTo>
                  <a:lnTo>
                    <a:pt x="24" y="51"/>
                  </a:lnTo>
                  <a:lnTo>
                    <a:pt x="16" y="47"/>
                  </a:lnTo>
                  <a:lnTo>
                    <a:pt x="12" y="43"/>
                  </a:lnTo>
                  <a:lnTo>
                    <a:pt x="16" y="36"/>
                  </a:lnTo>
                  <a:lnTo>
                    <a:pt x="20" y="36"/>
                  </a:lnTo>
                  <a:lnTo>
                    <a:pt x="31" y="36"/>
                  </a:lnTo>
                  <a:lnTo>
                    <a:pt x="35" y="36"/>
                  </a:lnTo>
                  <a:lnTo>
                    <a:pt x="35" y="32"/>
                  </a:lnTo>
                  <a:lnTo>
                    <a:pt x="35" y="32"/>
                  </a:lnTo>
                  <a:lnTo>
                    <a:pt x="39" y="32"/>
                  </a:lnTo>
                  <a:lnTo>
                    <a:pt x="43" y="36"/>
                  </a:lnTo>
                  <a:lnTo>
                    <a:pt x="43" y="36"/>
                  </a:lnTo>
                  <a:lnTo>
                    <a:pt x="47" y="36"/>
                  </a:lnTo>
                  <a:lnTo>
                    <a:pt x="47" y="36"/>
                  </a:lnTo>
                  <a:lnTo>
                    <a:pt x="47" y="39"/>
                  </a:lnTo>
                  <a:lnTo>
                    <a:pt x="47" y="39"/>
                  </a:lnTo>
                  <a:lnTo>
                    <a:pt x="47" y="39"/>
                  </a:lnTo>
                  <a:lnTo>
                    <a:pt x="47" y="43"/>
                  </a:lnTo>
                  <a:lnTo>
                    <a:pt x="47" y="43"/>
                  </a:lnTo>
                  <a:lnTo>
                    <a:pt x="47" y="43"/>
                  </a:lnTo>
                  <a:lnTo>
                    <a:pt x="47" y="47"/>
                  </a:lnTo>
                  <a:lnTo>
                    <a:pt x="51" y="47"/>
                  </a:lnTo>
                  <a:lnTo>
                    <a:pt x="63" y="47"/>
                  </a:lnTo>
                  <a:lnTo>
                    <a:pt x="67" y="47"/>
                  </a:lnTo>
                  <a:lnTo>
                    <a:pt x="67" y="47"/>
                  </a:lnTo>
                  <a:lnTo>
                    <a:pt x="67" y="47"/>
                  </a:lnTo>
                  <a:lnTo>
                    <a:pt x="70" y="47"/>
                  </a:lnTo>
                  <a:lnTo>
                    <a:pt x="70" y="47"/>
                  </a:lnTo>
                  <a:lnTo>
                    <a:pt x="74" y="43"/>
                  </a:lnTo>
                  <a:lnTo>
                    <a:pt x="74" y="43"/>
                  </a:lnTo>
                  <a:lnTo>
                    <a:pt x="74" y="39"/>
                  </a:lnTo>
                  <a:lnTo>
                    <a:pt x="78" y="36"/>
                  </a:lnTo>
                  <a:lnTo>
                    <a:pt x="82" y="32"/>
                  </a:lnTo>
                  <a:lnTo>
                    <a:pt x="86" y="32"/>
                  </a:lnTo>
                  <a:lnTo>
                    <a:pt x="90" y="28"/>
                  </a:lnTo>
                  <a:lnTo>
                    <a:pt x="94" y="28"/>
                  </a:lnTo>
                  <a:lnTo>
                    <a:pt x="102" y="28"/>
                  </a:lnTo>
                  <a:lnTo>
                    <a:pt x="137" y="12"/>
                  </a:lnTo>
                  <a:lnTo>
                    <a:pt x="141" y="12"/>
                  </a:lnTo>
                  <a:lnTo>
                    <a:pt x="141" y="8"/>
                  </a:lnTo>
                  <a:lnTo>
                    <a:pt x="141" y="8"/>
                  </a:lnTo>
                  <a:lnTo>
                    <a:pt x="141" y="4"/>
                  </a:lnTo>
                  <a:lnTo>
                    <a:pt x="141" y="4"/>
                  </a:lnTo>
                  <a:lnTo>
                    <a:pt x="141" y="4"/>
                  </a:lnTo>
                  <a:lnTo>
                    <a:pt x="145" y="0"/>
                  </a:lnTo>
                  <a:lnTo>
                    <a:pt x="145" y="0"/>
                  </a:lnTo>
                  <a:lnTo>
                    <a:pt x="145" y="0"/>
                  </a:lnTo>
                  <a:lnTo>
                    <a:pt x="149" y="0"/>
                  </a:lnTo>
                  <a:lnTo>
                    <a:pt x="149" y="0"/>
                  </a:lnTo>
                  <a:lnTo>
                    <a:pt x="152" y="4"/>
                  </a:lnTo>
                  <a:lnTo>
                    <a:pt x="160" y="0"/>
                  </a:lnTo>
                  <a:lnTo>
                    <a:pt x="164" y="0"/>
                  </a:lnTo>
                  <a:lnTo>
                    <a:pt x="168" y="0"/>
                  </a:lnTo>
                  <a:lnTo>
                    <a:pt x="188" y="4"/>
                  </a:lnTo>
                  <a:lnTo>
                    <a:pt x="184" y="12"/>
                  </a:lnTo>
                  <a:lnTo>
                    <a:pt x="184" y="16"/>
                  </a:lnTo>
                  <a:lnTo>
                    <a:pt x="180" y="28"/>
                  </a:lnTo>
                  <a:lnTo>
                    <a:pt x="180" y="28"/>
                  </a:lnTo>
                  <a:lnTo>
                    <a:pt x="180" y="32"/>
                  </a:lnTo>
                  <a:lnTo>
                    <a:pt x="184" y="36"/>
                  </a:lnTo>
                  <a:lnTo>
                    <a:pt x="184" y="36"/>
                  </a:lnTo>
                  <a:lnTo>
                    <a:pt x="184" y="39"/>
                  </a:lnTo>
                  <a:lnTo>
                    <a:pt x="188" y="39"/>
                  </a:lnTo>
                  <a:lnTo>
                    <a:pt x="188" y="43"/>
                  </a:lnTo>
                  <a:lnTo>
                    <a:pt x="192" y="43"/>
                  </a:lnTo>
                  <a:lnTo>
                    <a:pt x="192" y="43"/>
                  </a:lnTo>
                  <a:lnTo>
                    <a:pt x="192" y="43"/>
                  </a:lnTo>
                  <a:lnTo>
                    <a:pt x="195" y="43"/>
                  </a:lnTo>
                  <a:lnTo>
                    <a:pt x="195" y="43"/>
                  </a:lnTo>
                  <a:lnTo>
                    <a:pt x="195" y="43"/>
                  </a:lnTo>
                  <a:lnTo>
                    <a:pt x="195" y="43"/>
                  </a:lnTo>
                  <a:lnTo>
                    <a:pt x="199" y="43"/>
                  </a:lnTo>
                  <a:lnTo>
                    <a:pt x="199" y="47"/>
                  </a:lnTo>
                  <a:lnTo>
                    <a:pt x="203" y="51"/>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grpSp>
        <p:nvGrpSpPr>
          <p:cNvPr id="232" name="Group 231"/>
          <p:cNvGrpSpPr/>
          <p:nvPr/>
        </p:nvGrpSpPr>
        <p:grpSpPr>
          <a:xfrm>
            <a:off x="16616079" y="2914806"/>
            <a:ext cx="4292541" cy="6373464"/>
            <a:chOff x="11837800" y="1964472"/>
            <a:chExt cx="4744330" cy="7044270"/>
          </a:xfrm>
          <a:solidFill>
            <a:schemeClr val="bg1">
              <a:lumMod val="75000"/>
            </a:schemeClr>
          </a:solidFill>
        </p:grpSpPr>
        <p:sp>
          <p:nvSpPr>
            <p:cNvPr id="255" name="Freeform 48"/>
            <p:cNvSpPr>
              <a:spLocks/>
            </p:cNvSpPr>
            <p:nvPr/>
          </p:nvSpPr>
          <p:spPr bwMode="auto">
            <a:xfrm>
              <a:off x="13970845" y="8708174"/>
              <a:ext cx="16929" cy="16933"/>
            </a:xfrm>
            <a:custGeom>
              <a:avLst/>
              <a:gdLst>
                <a:gd name="T0" fmla="*/ 4 w 4"/>
                <a:gd name="T1" fmla="*/ 0 h 4"/>
                <a:gd name="T2" fmla="*/ 4 w 4"/>
                <a:gd name="T3" fmla="*/ 0 h 4"/>
                <a:gd name="T4" fmla="*/ 0 w 4"/>
                <a:gd name="T5" fmla="*/ 0 h 4"/>
                <a:gd name="T6" fmla="*/ 0 w 4"/>
                <a:gd name="T7" fmla="*/ 0 h 4"/>
                <a:gd name="T8" fmla="*/ 0 w 4"/>
                <a:gd name="T9" fmla="*/ 0 h 4"/>
                <a:gd name="T10" fmla="*/ 0 w 4"/>
                <a:gd name="T11" fmla="*/ 4 h 4"/>
                <a:gd name="T12" fmla="*/ 0 w 4"/>
                <a:gd name="T13" fmla="*/ 4 h 4"/>
                <a:gd name="T14" fmla="*/ 4 w 4"/>
                <a:gd name="T15" fmla="*/ 4 h 4"/>
                <a:gd name="T16" fmla="*/ 4 w 4"/>
                <a:gd name="T17" fmla="*/ 4 h 4"/>
                <a:gd name="T18" fmla="*/ 4 w 4"/>
                <a:gd name="T19" fmla="*/ 0 h 4"/>
                <a:gd name="T20" fmla="*/ 4 w 4"/>
                <a:gd name="T21" fmla="*/ 0 h 4"/>
                <a:gd name="T22" fmla="*/ 4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0"/>
                  </a:moveTo>
                  <a:lnTo>
                    <a:pt x="4" y="0"/>
                  </a:lnTo>
                  <a:lnTo>
                    <a:pt x="0" y="0"/>
                  </a:lnTo>
                  <a:lnTo>
                    <a:pt x="0" y="0"/>
                  </a:lnTo>
                  <a:lnTo>
                    <a:pt x="0" y="0"/>
                  </a:lnTo>
                  <a:lnTo>
                    <a:pt x="0" y="4"/>
                  </a:lnTo>
                  <a:lnTo>
                    <a:pt x="0" y="4"/>
                  </a:lnTo>
                  <a:lnTo>
                    <a:pt x="4" y="4"/>
                  </a:lnTo>
                  <a:lnTo>
                    <a:pt x="4" y="4"/>
                  </a:lnTo>
                  <a:lnTo>
                    <a:pt x="4" y="0"/>
                  </a:lnTo>
                  <a:lnTo>
                    <a:pt x="4" y="0"/>
                  </a:lnTo>
                  <a:lnTo>
                    <a:pt x="4" y="0"/>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56" name="Freeform 49"/>
            <p:cNvSpPr>
              <a:spLocks/>
            </p:cNvSpPr>
            <p:nvPr/>
          </p:nvSpPr>
          <p:spPr bwMode="auto">
            <a:xfrm>
              <a:off x="11837800" y="1964472"/>
              <a:ext cx="2975257" cy="3026835"/>
            </a:xfrm>
            <a:custGeom>
              <a:avLst/>
              <a:gdLst>
                <a:gd name="T0" fmla="*/ 476 w 703"/>
                <a:gd name="T1" fmla="*/ 711 h 715"/>
                <a:gd name="T2" fmla="*/ 457 w 703"/>
                <a:gd name="T3" fmla="*/ 715 h 715"/>
                <a:gd name="T4" fmla="*/ 441 w 703"/>
                <a:gd name="T5" fmla="*/ 699 h 715"/>
                <a:gd name="T6" fmla="*/ 437 w 703"/>
                <a:gd name="T7" fmla="*/ 680 h 715"/>
                <a:gd name="T8" fmla="*/ 433 w 703"/>
                <a:gd name="T9" fmla="*/ 695 h 715"/>
                <a:gd name="T10" fmla="*/ 422 w 703"/>
                <a:gd name="T11" fmla="*/ 699 h 715"/>
                <a:gd name="T12" fmla="*/ 410 w 703"/>
                <a:gd name="T13" fmla="*/ 699 h 715"/>
                <a:gd name="T14" fmla="*/ 383 w 703"/>
                <a:gd name="T15" fmla="*/ 664 h 715"/>
                <a:gd name="T16" fmla="*/ 347 w 703"/>
                <a:gd name="T17" fmla="*/ 633 h 715"/>
                <a:gd name="T18" fmla="*/ 340 w 703"/>
                <a:gd name="T19" fmla="*/ 609 h 715"/>
                <a:gd name="T20" fmla="*/ 343 w 703"/>
                <a:gd name="T21" fmla="*/ 586 h 715"/>
                <a:gd name="T22" fmla="*/ 336 w 703"/>
                <a:gd name="T23" fmla="*/ 555 h 715"/>
                <a:gd name="T24" fmla="*/ 312 w 703"/>
                <a:gd name="T25" fmla="*/ 531 h 715"/>
                <a:gd name="T26" fmla="*/ 293 w 703"/>
                <a:gd name="T27" fmla="*/ 512 h 715"/>
                <a:gd name="T28" fmla="*/ 285 w 703"/>
                <a:gd name="T29" fmla="*/ 492 h 715"/>
                <a:gd name="T30" fmla="*/ 277 w 703"/>
                <a:gd name="T31" fmla="*/ 465 h 715"/>
                <a:gd name="T32" fmla="*/ 258 w 703"/>
                <a:gd name="T33" fmla="*/ 449 h 715"/>
                <a:gd name="T34" fmla="*/ 242 w 703"/>
                <a:gd name="T35" fmla="*/ 410 h 715"/>
                <a:gd name="T36" fmla="*/ 230 w 703"/>
                <a:gd name="T37" fmla="*/ 383 h 715"/>
                <a:gd name="T38" fmla="*/ 203 w 703"/>
                <a:gd name="T39" fmla="*/ 371 h 715"/>
                <a:gd name="T40" fmla="*/ 191 w 703"/>
                <a:gd name="T41" fmla="*/ 352 h 715"/>
                <a:gd name="T42" fmla="*/ 160 w 703"/>
                <a:gd name="T43" fmla="*/ 340 h 715"/>
                <a:gd name="T44" fmla="*/ 136 w 703"/>
                <a:gd name="T45" fmla="*/ 336 h 715"/>
                <a:gd name="T46" fmla="*/ 109 w 703"/>
                <a:gd name="T47" fmla="*/ 332 h 715"/>
                <a:gd name="T48" fmla="*/ 62 w 703"/>
                <a:gd name="T49" fmla="*/ 313 h 715"/>
                <a:gd name="T50" fmla="*/ 43 w 703"/>
                <a:gd name="T51" fmla="*/ 297 h 715"/>
                <a:gd name="T52" fmla="*/ 4 w 703"/>
                <a:gd name="T53" fmla="*/ 281 h 715"/>
                <a:gd name="T54" fmla="*/ 15 w 703"/>
                <a:gd name="T55" fmla="*/ 238 h 715"/>
                <a:gd name="T56" fmla="*/ 113 w 703"/>
                <a:gd name="T57" fmla="*/ 281 h 715"/>
                <a:gd name="T58" fmla="*/ 172 w 703"/>
                <a:gd name="T59" fmla="*/ 297 h 715"/>
                <a:gd name="T60" fmla="*/ 222 w 703"/>
                <a:gd name="T61" fmla="*/ 262 h 715"/>
                <a:gd name="T62" fmla="*/ 273 w 703"/>
                <a:gd name="T63" fmla="*/ 270 h 715"/>
                <a:gd name="T64" fmla="*/ 281 w 703"/>
                <a:gd name="T65" fmla="*/ 250 h 715"/>
                <a:gd name="T66" fmla="*/ 297 w 703"/>
                <a:gd name="T67" fmla="*/ 211 h 715"/>
                <a:gd name="T68" fmla="*/ 293 w 703"/>
                <a:gd name="T69" fmla="*/ 192 h 715"/>
                <a:gd name="T70" fmla="*/ 285 w 703"/>
                <a:gd name="T71" fmla="*/ 176 h 715"/>
                <a:gd name="T72" fmla="*/ 273 w 703"/>
                <a:gd name="T73" fmla="*/ 137 h 715"/>
                <a:gd name="T74" fmla="*/ 265 w 703"/>
                <a:gd name="T75" fmla="*/ 114 h 715"/>
                <a:gd name="T76" fmla="*/ 258 w 703"/>
                <a:gd name="T77" fmla="*/ 90 h 715"/>
                <a:gd name="T78" fmla="*/ 269 w 703"/>
                <a:gd name="T79" fmla="*/ 51 h 715"/>
                <a:gd name="T80" fmla="*/ 301 w 703"/>
                <a:gd name="T81" fmla="*/ 39 h 715"/>
                <a:gd name="T82" fmla="*/ 316 w 703"/>
                <a:gd name="T83" fmla="*/ 12 h 715"/>
                <a:gd name="T84" fmla="*/ 371 w 703"/>
                <a:gd name="T85" fmla="*/ 20 h 715"/>
                <a:gd name="T86" fmla="*/ 449 w 703"/>
                <a:gd name="T87" fmla="*/ 102 h 715"/>
                <a:gd name="T88" fmla="*/ 449 w 703"/>
                <a:gd name="T89" fmla="*/ 160 h 715"/>
                <a:gd name="T90" fmla="*/ 484 w 703"/>
                <a:gd name="T91" fmla="*/ 219 h 715"/>
                <a:gd name="T92" fmla="*/ 605 w 703"/>
                <a:gd name="T93" fmla="*/ 289 h 715"/>
                <a:gd name="T94" fmla="*/ 633 w 703"/>
                <a:gd name="T95" fmla="*/ 367 h 715"/>
                <a:gd name="T96" fmla="*/ 676 w 703"/>
                <a:gd name="T97" fmla="*/ 465 h 715"/>
                <a:gd name="T98" fmla="*/ 680 w 703"/>
                <a:gd name="T99" fmla="*/ 500 h 715"/>
                <a:gd name="T100" fmla="*/ 648 w 703"/>
                <a:gd name="T101" fmla="*/ 520 h 715"/>
                <a:gd name="T102" fmla="*/ 664 w 703"/>
                <a:gd name="T103" fmla="*/ 535 h 715"/>
                <a:gd name="T104" fmla="*/ 672 w 703"/>
                <a:gd name="T105" fmla="*/ 539 h 715"/>
                <a:gd name="T106" fmla="*/ 668 w 703"/>
                <a:gd name="T107" fmla="*/ 555 h 715"/>
                <a:gd name="T108" fmla="*/ 683 w 703"/>
                <a:gd name="T109" fmla="*/ 563 h 715"/>
                <a:gd name="T110" fmla="*/ 668 w 703"/>
                <a:gd name="T111" fmla="*/ 578 h 715"/>
                <a:gd name="T112" fmla="*/ 668 w 703"/>
                <a:gd name="T113" fmla="*/ 586 h 715"/>
                <a:gd name="T114" fmla="*/ 640 w 703"/>
                <a:gd name="T115" fmla="*/ 617 h 715"/>
                <a:gd name="T116" fmla="*/ 609 w 703"/>
                <a:gd name="T117" fmla="*/ 609 h 715"/>
                <a:gd name="T118" fmla="*/ 523 w 703"/>
                <a:gd name="T119" fmla="*/ 672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3" h="715">
                  <a:moveTo>
                    <a:pt x="488" y="703"/>
                  </a:moveTo>
                  <a:lnTo>
                    <a:pt x="488" y="703"/>
                  </a:lnTo>
                  <a:lnTo>
                    <a:pt x="488" y="711"/>
                  </a:lnTo>
                  <a:lnTo>
                    <a:pt x="484" y="715"/>
                  </a:lnTo>
                  <a:lnTo>
                    <a:pt x="484" y="715"/>
                  </a:lnTo>
                  <a:lnTo>
                    <a:pt x="484" y="711"/>
                  </a:lnTo>
                  <a:lnTo>
                    <a:pt x="484" y="711"/>
                  </a:lnTo>
                  <a:lnTo>
                    <a:pt x="480" y="711"/>
                  </a:lnTo>
                  <a:lnTo>
                    <a:pt x="480" y="711"/>
                  </a:lnTo>
                  <a:lnTo>
                    <a:pt x="480" y="711"/>
                  </a:lnTo>
                  <a:lnTo>
                    <a:pt x="476" y="711"/>
                  </a:lnTo>
                  <a:lnTo>
                    <a:pt x="476" y="711"/>
                  </a:lnTo>
                  <a:lnTo>
                    <a:pt x="472" y="711"/>
                  </a:lnTo>
                  <a:lnTo>
                    <a:pt x="472" y="711"/>
                  </a:lnTo>
                  <a:lnTo>
                    <a:pt x="469" y="711"/>
                  </a:lnTo>
                  <a:lnTo>
                    <a:pt x="469" y="711"/>
                  </a:lnTo>
                  <a:lnTo>
                    <a:pt x="465" y="707"/>
                  </a:lnTo>
                  <a:lnTo>
                    <a:pt x="465" y="711"/>
                  </a:lnTo>
                  <a:lnTo>
                    <a:pt x="461" y="711"/>
                  </a:lnTo>
                  <a:lnTo>
                    <a:pt x="461" y="711"/>
                  </a:lnTo>
                  <a:lnTo>
                    <a:pt x="457" y="715"/>
                  </a:lnTo>
                  <a:lnTo>
                    <a:pt x="457" y="715"/>
                  </a:lnTo>
                  <a:lnTo>
                    <a:pt x="457" y="715"/>
                  </a:lnTo>
                  <a:lnTo>
                    <a:pt x="457" y="715"/>
                  </a:lnTo>
                  <a:lnTo>
                    <a:pt x="457" y="715"/>
                  </a:lnTo>
                  <a:lnTo>
                    <a:pt x="453" y="711"/>
                  </a:lnTo>
                  <a:lnTo>
                    <a:pt x="453" y="707"/>
                  </a:lnTo>
                  <a:lnTo>
                    <a:pt x="453" y="707"/>
                  </a:lnTo>
                  <a:lnTo>
                    <a:pt x="445" y="707"/>
                  </a:lnTo>
                  <a:lnTo>
                    <a:pt x="445" y="707"/>
                  </a:lnTo>
                  <a:lnTo>
                    <a:pt x="441" y="703"/>
                  </a:lnTo>
                  <a:lnTo>
                    <a:pt x="441" y="703"/>
                  </a:lnTo>
                  <a:lnTo>
                    <a:pt x="441" y="699"/>
                  </a:lnTo>
                  <a:lnTo>
                    <a:pt x="437" y="695"/>
                  </a:lnTo>
                  <a:lnTo>
                    <a:pt x="437" y="691"/>
                  </a:lnTo>
                  <a:lnTo>
                    <a:pt x="437" y="684"/>
                  </a:lnTo>
                  <a:lnTo>
                    <a:pt x="437" y="680"/>
                  </a:lnTo>
                  <a:lnTo>
                    <a:pt x="437" y="680"/>
                  </a:lnTo>
                  <a:lnTo>
                    <a:pt x="437" y="680"/>
                  </a:lnTo>
                  <a:lnTo>
                    <a:pt x="441" y="676"/>
                  </a:lnTo>
                  <a:lnTo>
                    <a:pt x="441" y="676"/>
                  </a:lnTo>
                  <a:lnTo>
                    <a:pt x="441" y="676"/>
                  </a:lnTo>
                  <a:lnTo>
                    <a:pt x="441" y="676"/>
                  </a:lnTo>
                  <a:lnTo>
                    <a:pt x="437" y="680"/>
                  </a:lnTo>
                  <a:lnTo>
                    <a:pt x="437" y="680"/>
                  </a:lnTo>
                  <a:lnTo>
                    <a:pt x="437" y="680"/>
                  </a:lnTo>
                  <a:lnTo>
                    <a:pt x="437" y="680"/>
                  </a:lnTo>
                  <a:lnTo>
                    <a:pt x="437" y="680"/>
                  </a:lnTo>
                  <a:lnTo>
                    <a:pt x="437" y="684"/>
                  </a:lnTo>
                  <a:lnTo>
                    <a:pt x="437" y="684"/>
                  </a:lnTo>
                  <a:lnTo>
                    <a:pt x="437" y="684"/>
                  </a:lnTo>
                  <a:lnTo>
                    <a:pt x="437" y="684"/>
                  </a:lnTo>
                  <a:lnTo>
                    <a:pt x="437" y="691"/>
                  </a:lnTo>
                  <a:lnTo>
                    <a:pt x="437" y="695"/>
                  </a:lnTo>
                  <a:lnTo>
                    <a:pt x="433" y="695"/>
                  </a:lnTo>
                  <a:lnTo>
                    <a:pt x="433" y="695"/>
                  </a:lnTo>
                  <a:lnTo>
                    <a:pt x="429" y="695"/>
                  </a:lnTo>
                  <a:lnTo>
                    <a:pt x="429" y="699"/>
                  </a:lnTo>
                  <a:lnTo>
                    <a:pt x="429" y="699"/>
                  </a:lnTo>
                  <a:lnTo>
                    <a:pt x="429" y="699"/>
                  </a:lnTo>
                  <a:lnTo>
                    <a:pt x="429" y="699"/>
                  </a:lnTo>
                  <a:lnTo>
                    <a:pt x="429" y="703"/>
                  </a:lnTo>
                  <a:lnTo>
                    <a:pt x="429" y="703"/>
                  </a:lnTo>
                  <a:lnTo>
                    <a:pt x="426" y="703"/>
                  </a:lnTo>
                  <a:lnTo>
                    <a:pt x="422" y="699"/>
                  </a:lnTo>
                  <a:lnTo>
                    <a:pt x="422" y="699"/>
                  </a:lnTo>
                  <a:lnTo>
                    <a:pt x="418" y="699"/>
                  </a:lnTo>
                  <a:lnTo>
                    <a:pt x="414" y="695"/>
                  </a:lnTo>
                  <a:lnTo>
                    <a:pt x="418" y="699"/>
                  </a:lnTo>
                  <a:lnTo>
                    <a:pt x="418" y="703"/>
                  </a:lnTo>
                  <a:lnTo>
                    <a:pt x="418" y="703"/>
                  </a:lnTo>
                  <a:lnTo>
                    <a:pt x="418" y="703"/>
                  </a:lnTo>
                  <a:lnTo>
                    <a:pt x="418" y="703"/>
                  </a:lnTo>
                  <a:lnTo>
                    <a:pt x="414" y="703"/>
                  </a:lnTo>
                  <a:lnTo>
                    <a:pt x="414" y="703"/>
                  </a:lnTo>
                  <a:lnTo>
                    <a:pt x="410" y="699"/>
                  </a:lnTo>
                  <a:lnTo>
                    <a:pt x="410" y="699"/>
                  </a:lnTo>
                  <a:lnTo>
                    <a:pt x="410" y="695"/>
                  </a:lnTo>
                  <a:lnTo>
                    <a:pt x="406" y="691"/>
                  </a:lnTo>
                  <a:lnTo>
                    <a:pt x="402" y="687"/>
                  </a:lnTo>
                  <a:lnTo>
                    <a:pt x="398" y="684"/>
                  </a:lnTo>
                  <a:lnTo>
                    <a:pt x="394" y="684"/>
                  </a:lnTo>
                  <a:lnTo>
                    <a:pt x="394" y="680"/>
                  </a:lnTo>
                  <a:lnTo>
                    <a:pt x="394" y="676"/>
                  </a:lnTo>
                  <a:lnTo>
                    <a:pt x="390" y="668"/>
                  </a:lnTo>
                  <a:lnTo>
                    <a:pt x="386" y="668"/>
                  </a:lnTo>
                  <a:lnTo>
                    <a:pt x="386" y="668"/>
                  </a:lnTo>
                  <a:lnTo>
                    <a:pt x="383" y="664"/>
                  </a:lnTo>
                  <a:lnTo>
                    <a:pt x="383" y="664"/>
                  </a:lnTo>
                  <a:lnTo>
                    <a:pt x="383" y="664"/>
                  </a:lnTo>
                  <a:lnTo>
                    <a:pt x="375" y="656"/>
                  </a:lnTo>
                  <a:lnTo>
                    <a:pt x="371" y="652"/>
                  </a:lnTo>
                  <a:lnTo>
                    <a:pt x="363" y="652"/>
                  </a:lnTo>
                  <a:lnTo>
                    <a:pt x="359" y="652"/>
                  </a:lnTo>
                  <a:lnTo>
                    <a:pt x="359" y="648"/>
                  </a:lnTo>
                  <a:lnTo>
                    <a:pt x="351" y="641"/>
                  </a:lnTo>
                  <a:lnTo>
                    <a:pt x="351" y="641"/>
                  </a:lnTo>
                  <a:lnTo>
                    <a:pt x="347" y="637"/>
                  </a:lnTo>
                  <a:lnTo>
                    <a:pt x="347" y="633"/>
                  </a:lnTo>
                  <a:lnTo>
                    <a:pt x="347" y="633"/>
                  </a:lnTo>
                  <a:lnTo>
                    <a:pt x="347" y="629"/>
                  </a:lnTo>
                  <a:lnTo>
                    <a:pt x="347" y="629"/>
                  </a:lnTo>
                  <a:lnTo>
                    <a:pt x="343" y="625"/>
                  </a:lnTo>
                  <a:lnTo>
                    <a:pt x="343" y="625"/>
                  </a:lnTo>
                  <a:lnTo>
                    <a:pt x="343" y="621"/>
                  </a:lnTo>
                  <a:lnTo>
                    <a:pt x="343" y="621"/>
                  </a:lnTo>
                  <a:lnTo>
                    <a:pt x="340" y="617"/>
                  </a:lnTo>
                  <a:lnTo>
                    <a:pt x="340" y="617"/>
                  </a:lnTo>
                  <a:lnTo>
                    <a:pt x="336" y="613"/>
                  </a:lnTo>
                  <a:lnTo>
                    <a:pt x="340" y="609"/>
                  </a:lnTo>
                  <a:lnTo>
                    <a:pt x="340" y="609"/>
                  </a:lnTo>
                  <a:lnTo>
                    <a:pt x="340" y="605"/>
                  </a:lnTo>
                  <a:lnTo>
                    <a:pt x="340" y="605"/>
                  </a:lnTo>
                  <a:lnTo>
                    <a:pt x="340" y="602"/>
                  </a:lnTo>
                  <a:lnTo>
                    <a:pt x="343" y="602"/>
                  </a:lnTo>
                  <a:lnTo>
                    <a:pt x="343" y="598"/>
                  </a:lnTo>
                  <a:lnTo>
                    <a:pt x="343" y="598"/>
                  </a:lnTo>
                  <a:lnTo>
                    <a:pt x="343" y="594"/>
                  </a:lnTo>
                  <a:lnTo>
                    <a:pt x="343" y="594"/>
                  </a:lnTo>
                  <a:lnTo>
                    <a:pt x="343" y="590"/>
                  </a:lnTo>
                  <a:lnTo>
                    <a:pt x="343" y="586"/>
                  </a:lnTo>
                  <a:lnTo>
                    <a:pt x="343" y="586"/>
                  </a:lnTo>
                  <a:lnTo>
                    <a:pt x="340" y="582"/>
                  </a:lnTo>
                  <a:lnTo>
                    <a:pt x="340" y="578"/>
                  </a:lnTo>
                  <a:lnTo>
                    <a:pt x="340" y="578"/>
                  </a:lnTo>
                  <a:lnTo>
                    <a:pt x="340" y="574"/>
                  </a:lnTo>
                  <a:lnTo>
                    <a:pt x="336" y="570"/>
                  </a:lnTo>
                  <a:lnTo>
                    <a:pt x="336" y="566"/>
                  </a:lnTo>
                  <a:lnTo>
                    <a:pt x="336" y="563"/>
                  </a:lnTo>
                  <a:lnTo>
                    <a:pt x="336" y="559"/>
                  </a:lnTo>
                  <a:lnTo>
                    <a:pt x="336" y="559"/>
                  </a:lnTo>
                  <a:lnTo>
                    <a:pt x="336" y="555"/>
                  </a:lnTo>
                  <a:lnTo>
                    <a:pt x="336" y="555"/>
                  </a:lnTo>
                  <a:lnTo>
                    <a:pt x="340" y="555"/>
                  </a:lnTo>
                  <a:lnTo>
                    <a:pt x="336" y="555"/>
                  </a:lnTo>
                  <a:lnTo>
                    <a:pt x="336" y="551"/>
                  </a:lnTo>
                  <a:lnTo>
                    <a:pt x="332" y="547"/>
                  </a:lnTo>
                  <a:lnTo>
                    <a:pt x="328" y="543"/>
                  </a:lnTo>
                  <a:lnTo>
                    <a:pt x="324" y="539"/>
                  </a:lnTo>
                  <a:lnTo>
                    <a:pt x="320" y="539"/>
                  </a:lnTo>
                  <a:lnTo>
                    <a:pt x="316" y="531"/>
                  </a:lnTo>
                  <a:lnTo>
                    <a:pt x="312" y="531"/>
                  </a:lnTo>
                  <a:lnTo>
                    <a:pt x="312" y="531"/>
                  </a:lnTo>
                  <a:lnTo>
                    <a:pt x="308" y="531"/>
                  </a:lnTo>
                  <a:lnTo>
                    <a:pt x="304" y="527"/>
                  </a:lnTo>
                  <a:lnTo>
                    <a:pt x="301" y="523"/>
                  </a:lnTo>
                  <a:lnTo>
                    <a:pt x="301" y="523"/>
                  </a:lnTo>
                  <a:lnTo>
                    <a:pt x="301" y="520"/>
                  </a:lnTo>
                  <a:lnTo>
                    <a:pt x="301" y="520"/>
                  </a:lnTo>
                  <a:lnTo>
                    <a:pt x="301" y="520"/>
                  </a:lnTo>
                  <a:lnTo>
                    <a:pt x="297" y="516"/>
                  </a:lnTo>
                  <a:lnTo>
                    <a:pt x="297" y="516"/>
                  </a:lnTo>
                  <a:lnTo>
                    <a:pt x="297" y="516"/>
                  </a:lnTo>
                  <a:lnTo>
                    <a:pt x="293" y="512"/>
                  </a:lnTo>
                  <a:lnTo>
                    <a:pt x="293" y="512"/>
                  </a:lnTo>
                  <a:lnTo>
                    <a:pt x="289" y="508"/>
                  </a:lnTo>
                  <a:lnTo>
                    <a:pt x="289" y="508"/>
                  </a:lnTo>
                  <a:lnTo>
                    <a:pt x="289" y="504"/>
                  </a:lnTo>
                  <a:lnTo>
                    <a:pt x="289" y="504"/>
                  </a:lnTo>
                  <a:lnTo>
                    <a:pt x="289" y="500"/>
                  </a:lnTo>
                  <a:lnTo>
                    <a:pt x="289" y="500"/>
                  </a:lnTo>
                  <a:lnTo>
                    <a:pt x="285" y="500"/>
                  </a:lnTo>
                  <a:lnTo>
                    <a:pt x="285" y="500"/>
                  </a:lnTo>
                  <a:lnTo>
                    <a:pt x="285" y="496"/>
                  </a:lnTo>
                  <a:lnTo>
                    <a:pt x="285" y="492"/>
                  </a:lnTo>
                  <a:lnTo>
                    <a:pt x="285" y="492"/>
                  </a:lnTo>
                  <a:lnTo>
                    <a:pt x="289" y="484"/>
                  </a:lnTo>
                  <a:lnTo>
                    <a:pt x="289" y="484"/>
                  </a:lnTo>
                  <a:lnTo>
                    <a:pt x="289" y="477"/>
                  </a:lnTo>
                  <a:lnTo>
                    <a:pt x="289" y="477"/>
                  </a:lnTo>
                  <a:lnTo>
                    <a:pt x="285" y="473"/>
                  </a:lnTo>
                  <a:lnTo>
                    <a:pt x="285" y="469"/>
                  </a:lnTo>
                  <a:lnTo>
                    <a:pt x="285" y="465"/>
                  </a:lnTo>
                  <a:lnTo>
                    <a:pt x="281" y="465"/>
                  </a:lnTo>
                  <a:lnTo>
                    <a:pt x="281" y="465"/>
                  </a:lnTo>
                  <a:lnTo>
                    <a:pt x="277" y="465"/>
                  </a:lnTo>
                  <a:lnTo>
                    <a:pt x="269" y="465"/>
                  </a:lnTo>
                  <a:lnTo>
                    <a:pt x="269" y="465"/>
                  </a:lnTo>
                  <a:lnTo>
                    <a:pt x="265" y="469"/>
                  </a:lnTo>
                  <a:lnTo>
                    <a:pt x="265" y="469"/>
                  </a:lnTo>
                  <a:lnTo>
                    <a:pt x="261" y="465"/>
                  </a:lnTo>
                  <a:lnTo>
                    <a:pt x="258" y="461"/>
                  </a:lnTo>
                  <a:lnTo>
                    <a:pt x="258" y="461"/>
                  </a:lnTo>
                  <a:lnTo>
                    <a:pt x="258" y="457"/>
                  </a:lnTo>
                  <a:lnTo>
                    <a:pt x="258" y="453"/>
                  </a:lnTo>
                  <a:lnTo>
                    <a:pt x="258" y="453"/>
                  </a:lnTo>
                  <a:lnTo>
                    <a:pt x="258" y="449"/>
                  </a:lnTo>
                  <a:lnTo>
                    <a:pt x="258" y="445"/>
                  </a:lnTo>
                  <a:lnTo>
                    <a:pt x="261" y="445"/>
                  </a:lnTo>
                  <a:lnTo>
                    <a:pt x="258" y="442"/>
                  </a:lnTo>
                  <a:lnTo>
                    <a:pt x="258" y="438"/>
                  </a:lnTo>
                  <a:lnTo>
                    <a:pt x="254" y="438"/>
                  </a:lnTo>
                  <a:lnTo>
                    <a:pt x="254" y="434"/>
                  </a:lnTo>
                  <a:lnTo>
                    <a:pt x="250" y="430"/>
                  </a:lnTo>
                  <a:lnTo>
                    <a:pt x="246" y="426"/>
                  </a:lnTo>
                  <a:lnTo>
                    <a:pt x="246" y="422"/>
                  </a:lnTo>
                  <a:lnTo>
                    <a:pt x="242" y="414"/>
                  </a:lnTo>
                  <a:lnTo>
                    <a:pt x="242" y="410"/>
                  </a:lnTo>
                  <a:lnTo>
                    <a:pt x="238" y="410"/>
                  </a:lnTo>
                  <a:lnTo>
                    <a:pt x="238" y="406"/>
                  </a:lnTo>
                  <a:lnTo>
                    <a:pt x="238" y="402"/>
                  </a:lnTo>
                  <a:lnTo>
                    <a:pt x="238" y="399"/>
                  </a:lnTo>
                  <a:lnTo>
                    <a:pt x="242" y="399"/>
                  </a:lnTo>
                  <a:lnTo>
                    <a:pt x="246" y="395"/>
                  </a:lnTo>
                  <a:lnTo>
                    <a:pt x="246" y="391"/>
                  </a:lnTo>
                  <a:lnTo>
                    <a:pt x="242" y="391"/>
                  </a:lnTo>
                  <a:lnTo>
                    <a:pt x="242" y="387"/>
                  </a:lnTo>
                  <a:lnTo>
                    <a:pt x="238" y="387"/>
                  </a:lnTo>
                  <a:lnTo>
                    <a:pt x="230" y="383"/>
                  </a:lnTo>
                  <a:lnTo>
                    <a:pt x="226" y="383"/>
                  </a:lnTo>
                  <a:lnTo>
                    <a:pt x="218" y="379"/>
                  </a:lnTo>
                  <a:lnTo>
                    <a:pt x="218" y="379"/>
                  </a:lnTo>
                  <a:lnTo>
                    <a:pt x="218" y="375"/>
                  </a:lnTo>
                  <a:lnTo>
                    <a:pt x="211" y="367"/>
                  </a:lnTo>
                  <a:lnTo>
                    <a:pt x="211" y="367"/>
                  </a:lnTo>
                  <a:lnTo>
                    <a:pt x="211" y="367"/>
                  </a:lnTo>
                  <a:lnTo>
                    <a:pt x="207" y="367"/>
                  </a:lnTo>
                  <a:lnTo>
                    <a:pt x="203" y="371"/>
                  </a:lnTo>
                  <a:lnTo>
                    <a:pt x="203" y="371"/>
                  </a:lnTo>
                  <a:lnTo>
                    <a:pt x="203" y="371"/>
                  </a:lnTo>
                  <a:lnTo>
                    <a:pt x="203" y="371"/>
                  </a:lnTo>
                  <a:lnTo>
                    <a:pt x="203" y="371"/>
                  </a:lnTo>
                  <a:lnTo>
                    <a:pt x="199" y="371"/>
                  </a:lnTo>
                  <a:lnTo>
                    <a:pt x="199" y="367"/>
                  </a:lnTo>
                  <a:lnTo>
                    <a:pt x="199" y="367"/>
                  </a:lnTo>
                  <a:lnTo>
                    <a:pt x="199" y="363"/>
                  </a:lnTo>
                  <a:lnTo>
                    <a:pt x="199" y="363"/>
                  </a:lnTo>
                  <a:lnTo>
                    <a:pt x="199" y="363"/>
                  </a:lnTo>
                  <a:lnTo>
                    <a:pt x="195" y="360"/>
                  </a:lnTo>
                  <a:lnTo>
                    <a:pt x="195" y="356"/>
                  </a:lnTo>
                  <a:lnTo>
                    <a:pt x="191" y="352"/>
                  </a:lnTo>
                  <a:lnTo>
                    <a:pt x="187" y="352"/>
                  </a:lnTo>
                  <a:lnTo>
                    <a:pt x="187" y="352"/>
                  </a:lnTo>
                  <a:lnTo>
                    <a:pt x="187" y="352"/>
                  </a:lnTo>
                  <a:lnTo>
                    <a:pt x="187" y="348"/>
                  </a:lnTo>
                  <a:lnTo>
                    <a:pt x="183" y="348"/>
                  </a:lnTo>
                  <a:lnTo>
                    <a:pt x="175" y="344"/>
                  </a:lnTo>
                  <a:lnTo>
                    <a:pt x="172" y="344"/>
                  </a:lnTo>
                  <a:lnTo>
                    <a:pt x="168" y="340"/>
                  </a:lnTo>
                  <a:lnTo>
                    <a:pt x="164" y="336"/>
                  </a:lnTo>
                  <a:lnTo>
                    <a:pt x="164" y="340"/>
                  </a:lnTo>
                  <a:lnTo>
                    <a:pt x="160" y="340"/>
                  </a:lnTo>
                  <a:lnTo>
                    <a:pt x="156" y="336"/>
                  </a:lnTo>
                  <a:lnTo>
                    <a:pt x="156" y="336"/>
                  </a:lnTo>
                  <a:lnTo>
                    <a:pt x="152" y="336"/>
                  </a:lnTo>
                  <a:lnTo>
                    <a:pt x="152" y="336"/>
                  </a:lnTo>
                  <a:lnTo>
                    <a:pt x="152" y="336"/>
                  </a:lnTo>
                  <a:lnTo>
                    <a:pt x="148" y="336"/>
                  </a:lnTo>
                  <a:lnTo>
                    <a:pt x="144" y="336"/>
                  </a:lnTo>
                  <a:lnTo>
                    <a:pt x="140" y="336"/>
                  </a:lnTo>
                  <a:lnTo>
                    <a:pt x="136" y="336"/>
                  </a:lnTo>
                  <a:lnTo>
                    <a:pt x="136" y="336"/>
                  </a:lnTo>
                  <a:lnTo>
                    <a:pt x="136" y="336"/>
                  </a:lnTo>
                  <a:lnTo>
                    <a:pt x="136" y="336"/>
                  </a:lnTo>
                  <a:lnTo>
                    <a:pt x="129" y="336"/>
                  </a:lnTo>
                  <a:lnTo>
                    <a:pt x="117" y="340"/>
                  </a:lnTo>
                  <a:lnTo>
                    <a:pt x="113" y="336"/>
                  </a:lnTo>
                  <a:lnTo>
                    <a:pt x="113" y="336"/>
                  </a:lnTo>
                  <a:lnTo>
                    <a:pt x="113" y="336"/>
                  </a:lnTo>
                  <a:lnTo>
                    <a:pt x="113" y="336"/>
                  </a:lnTo>
                  <a:lnTo>
                    <a:pt x="113" y="332"/>
                  </a:lnTo>
                  <a:lnTo>
                    <a:pt x="113" y="332"/>
                  </a:lnTo>
                  <a:lnTo>
                    <a:pt x="109" y="332"/>
                  </a:lnTo>
                  <a:lnTo>
                    <a:pt x="109" y="332"/>
                  </a:lnTo>
                  <a:lnTo>
                    <a:pt x="105" y="332"/>
                  </a:lnTo>
                  <a:lnTo>
                    <a:pt x="105" y="328"/>
                  </a:lnTo>
                  <a:lnTo>
                    <a:pt x="101" y="328"/>
                  </a:lnTo>
                  <a:lnTo>
                    <a:pt x="89" y="328"/>
                  </a:lnTo>
                  <a:lnTo>
                    <a:pt x="86" y="324"/>
                  </a:lnTo>
                  <a:lnTo>
                    <a:pt x="82" y="320"/>
                  </a:lnTo>
                  <a:lnTo>
                    <a:pt x="78" y="317"/>
                  </a:lnTo>
                  <a:lnTo>
                    <a:pt x="70" y="317"/>
                  </a:lnTo>
                  <a:lnTo>
                    <a:pt x="70" y="317"/>
                  </a:lnTo>
                  <a:lnTo>
                    <a:pt x="66" y="317"/>
                  </a:lnTo>
                  <a:lnTo>
                    <a:pt x="62" y="313"/>
                  </a:lnTo>
                  <a:lnTo>
                    <a:pt x="62" y="309"/>
                  </a:lnTo>
                  <a:lnTo>
                    <a:pt x="62" y="309"/>
                  </a:lnTo>
                  <a:lnTo>
                    <a:pt x="58" y="309"/>
                  </a:lnTo>
                  <a:lnTo>
                    <a:pt x="54" y="309"/>
                  </a:lnTo>
                  <a:lnTo>
                    <a:pt x="54" y="309"/>
                  </a:lnTo>
                  <a:lnTo>
                    <a:pt x="54" y="309"/>
                  </a:lnTo>
                  <a:lnTo>
                    <a:pt x="54" y="309"/>
                  </a:lnTo>
                  <a:lnTo>
                    <a:pt x="54" y="309"/>
                  </a:lnTo>
                  <a:lnTo>
                    <a:pt x="54" y="305"/>
                  </a:lnTo>
                  <a:lnTo>
                    <a:pt x="47" y="301"/>
                  </a:lnTo>
                  <a:lnTo>
                    <a:pt x="43" y="297"/>
                  </a:lnTo>
                  <a:lnTo>
                    <a:pt x="35" y="297"/>
                  </a:lnTo>
                  <a:lnTo>
                    <a:pt x="23" y="293"/>
                  </a:lnTo>
                  <a:lnTo>
                    <a:pt x="23" y="293"/>
                  </a:lnTo>
                  <a:lnTo>
                    <a:pt x="23" y="289"/>
                  </a:lnTo>
                  <a:lnTo>
                    <a:pt x="23" y="289"/>
                  </a:lnTo>
                  <a:lnTo>
                    <a:pt x="23" y="285"/>
                  </a:lnTo>
                  <a:lnTo>
                    <a:pt x="23" y="281"/>
                  </a:lnTo>
                  <a:lnTo>
                    <a:pt x="19" y="281"/>
                  </a:lnTo>
                  <a:lnTo>
                    <a:pt x="15" y="281"/>
                  </a:lnTo>
                  <a:lnTo>
                    <a:pt x="11" y="278"/>
                  </a:lnTo>
                  <a:lnTo>
                    <a:pt x="4" y="281"/>
                  </a:lnTo>
                  <a:lnTo>
                    <a:pt x="0" y="278"/>
                  </a:lnTo>
                  <a:lnTo>
                    <a:pt x="0" y="266"/>
                  </a:lnTo>
                  <a:lnTo>
                    <a:pt x="4" y="266"/>
                  </a:lnTo>
                  <a:lnTo>
                    <a:pt x="23" y="270"/>
                  </a:lnTo>
                  <a:lnTo>
                    <a:pt x="27" y="270"/>
                  </a:lnTo>
                  <a:lnTo>
                    <a:pt x="27" y="270"/>
                  </a:lnTo>
                  <a:lnTo>
                    <a:pt x="27" y="262"/>
                  </a:lnTo>
                  <a:lnTo>
                    <a:pt x="15" y="250"/>
                  </a:lnTo>
                  <a:lnTo>
                    <a:pt x="15" y="242"/>
                  </a:lnTo>
                  <a:lnTo>
                    <a:pt x="15" y="242"/>
                  </a:lnTo>
                  <a:lnTo>
                    <a:pt x="15" y="238"/>
                  </a:lnTo>
                  <a:lnTo>
                    <a:pt x="23" y="227"/>
                  </a:lnTo>
                  <a:lnTo>
                    <a:pt x="43" y="227"/>
                  </a:lnTo>
                  <a:lnTo>
                    <a:pt x="47" y="227"/>
                  </a:lnTo>
                  <a:lnTo>
                    <a:pt x="82" y="258"/>
                  </a:lnTo>
                  <a:lnTo>
                    <a:pt x="93" y="266"/>
                  </a:lnTo>
                  <a:lnTo>
                    <a:pt x="93" y="266"/>
                  </a:lnTo>
                  <a:lnTo>
                    <a:pt x="97" y="270"/>
                  </a:lnTo>
                  <a:lnTo>
                    <a:pt x="97" y="270"/>
                  </a:lnTo>
                  <a:lnTo>
                    <a:pt x="105" y="278"/>
                  </a:lnTo>
                  <a:lnTo>
                    <a:pt x="113" y="281"/>
                  </a:lnTo>
                  <a:lnTo>
                    <a:pt x="113" y="281"/>
                  </a:lnTo>
                  <a:lnTo>
                    <a:pt x="121" y="293"/>
                  </a:lnTo>
                  <a:lnTo>
                    <a:pt x="121" y="297"/>
                  </a:lnTo>
                  <a:lnTo>
                    <a:pt x="125" y="297"/>
                  </a:lnTo>
                  <a:lnTo>
                    <a:pt x="129" y="293"/>
                  </a:lnTo>
                  <a:lnTo>
                    <a:pt x="129" y="293"/>
                  </a:lnTo>
                  <a:lnTo>
                    <a:pt x="132" y="293"/>
                  </a:lnTo>
                  <a:lnTo>
                    <a:pt x="148" y="297"/>
                  </a:lnTo>
                  <a:lnTo>
                    <a:pt x="160" y="289"/>
                  </a:lnTo>
                  <a:lnTo>
                    <a:pt x="164" y="289"/>
                  </a:lnTo>
                  <a:lnTo>
                    <a:pt x="164" y="293"/>
                  </a:lnTo>
                  <a:lnTo>
                    <a:pt x="172" y="297"/>
                  </a:lnTo>
                  <a:lnTo>
                    <a:pt x="172" y="297"/>
                  </a:lnTo>
                  <a:lnTo>
                    <a:pt x="187" y="281"/>
                  </a:lnTo>
                  <a:lnTo>
                    <a:pt x="195" y="278"/>
                  </a:lnTo>
                  <a:lnTo>
                    <a:pt x="199" y="274"/>
                  </a:lnTo>
                  <a:lnTo>
                    <a:pt x="199" y="266"/>
                  </a:lnTo>
                  <a:lnTo>
                    <a:pt x="195" y="262"/>
                  </a:lnTo>
                  <a:lnTo>
                    <a:pt x="199" y="258"/>
                  </a:lnTo>
                  <a:lnTo>
                    <a:pt x="203" y="254"/>
                  </a:lnTo>
                  <a:lnTo>
                    <a:pt x="218" y="258"/>
                  </a:lnTo>
                  <a:lnTo>
                    <a:pt x="218" y="262"/>
                  </a:lnTo>
                  <a:lnTo>
                    <a:pt x="222" y="262"/>
                  </a:lnTo>
                  <a:lnTo>
                    <a:pt x="234" y="266"/>
                  </a:lnTo>
                  <a:lnTo>
                    <a:pt x="242" y="266"/>
                  </a:lnTo>
                  <a:lnTo>
                    <a:pt x="254" y="266"/>
                  </a:lnTo>
                  <a:lnTo>
                    <a:pt x="261" y="266"/>
                  </a:lnTo>
                  <a:lnTo>
                    <a:pt x="269" y="274"/>
                  </a:lnTo>
                  <a:lnTo>
                    <a:pt x="273" y="278"/>
                  </a:lnTo>
                  <a:lnTo>
                    <a:pt x="273" y="278"/>
                  </a:lnTo>
                  <a:lnTo>
                    <a:pt x="277" y="278"/>
                  </a:lnTo>
                  <a:lnTo>
                    <a:pt x="277" y="274"/>
                  </a:lnTo>
                  <a:lnTo>
                    <a:pt x="277" y="270"/>
                  </a:lnTo>
                  <a:lnTo>
                    <a:pt x="273" y="270"/>
                  </a:lnTo>
                  <a:lnTo>
                    <a:pt x="277" y="266"/>
                  </a:lnTo>
                  <a:lnTo>
                    <a:pt x="277" y="266"/>
                  </a:lnTo>
                  <a:lnTo>
                    <a:pt x="281" y="262"/>
                  </a:lnTo>
                  <a:lnTo>
                    <a:pt x="281" y="262"/>
                  </a:lnTo>
                  <a:lnTo>
                    <a:pt x="281" y="262"/>
                  </a:lnTo>
                  <a:lnTo>
                    <a:pt x="281" y="258"/>
                  </a:lnTo>
                  <a:lnTo>
                    <a:pt x="281" y="254"/>
                  </a:lnTo>
                  <a:lnTo>
                    <a:pt x="281" y="254"/>
                  </a:lnTo>
                  <a:lnTo>
                    <a:pt x="281" y="254"/>
                  </a:lnTo>
                  <a:lnTo>
                    <a:pt x="281" y="254"/>
                  </a:lnTo>
                  <a:lnTo>
                    <a:pt x="281" y="250"/>
                  </a:lnTo>
                  <a:lnTo>
                    <a:pt x="277" y="242"/>
                  </a:lnTo>
                  <a:lnTo>
                    <a:pt x="277" y="242"/>
                  </a:lnTo>
                  <a:lnTo>
                    <a:pt x="273" y="238"/>
                  </a:lnTo>
                  <a:lnTo>
                    <a:pt x="273" y="235"/>
                  </a:lnTo>
                  <a:lnTo>
                    <a:pt x="281" y="219"/>
                  </a:lnTo>
                  <a:lnTo>
                    <a:pt x="285" y="219"/>
                  </a:lnTo>
                  <a:lnTo>
                    <a:pt x="285" y="215"/>
                  </a:lnTo>
                  <a:lnTo>
                    <a:pt x="293" y="215"/>
                  </a:lnTo>
                  <a:lnTo>
                    <a:pt x="293" y="215"/>
                  </a:lnTo>
                  <a:lnTo>
                    <a:pt x="297" y="215"/>
                  </a:lnTo>
                  <a:lnTo>
                    <a:pt x="297" y="211"/>
                  </a:lnTo>
                  <a:lnTo>
                    <a:pt x="297" y="207"/>
                  </a:lnTo>
                  <a:lnTo>
                    <a:pt x="297" y="207"/>
                  </a:lnTo>
                  <a:lnTo>
                    <a:pt x="297" y="203"/>
                  </a:lnTo>
                  <a:lnTo>
                    <a:pt x="297" y="203"/>
                  </a:lnTo>
                  <a:lnTo>
                    <a:pt x="297" y="199"/>
                  </a:lnTo>
                  <a:lnTo>
                    <a:pt x="293" y="199"/>
                  </a:lnTo>
                  <a:lnTo>
                    <a:pt x="297" y="196"/>
                  </a:lnTo>
                  <a:lnTo>
                    <a:pt x="297" y="192"/>
                  </a:lnTo>
                  <a:lnTo>
                    <a:pt x="293" y="192"/>
                  </a:lnTo>
                  <a:lnTo>
                    <a:pt x="293" y="192"/>
                  </a:lnTo>
                  <a:lnTo>
                    <a:pt x="293" y="192"/>
                  </a:lnTo>
                  <a:lnTo>
                    <a:pt x="293" y="192"/>
                  </a:lnTo>
                  <a:lnTo>
                    <a:pt x="293" y="188"/>
                  </a:lnTo>
                  <a:lnTo>
                    <a:pt x="293" y="188"/>
                  </a:lnTo>
                  <a:lnTo>
                    <a:pt x="289" y="188"/>
                  </a:lnTo>
                  <a:lnTo>
                    <a:pt x="289" y="188"/>
                  </a:lnTo>
                  <a:lnTo>
                    <a:pt x="289" y="184"/>
                  </a:lnTo>
                  <a:lnTo>
                    <a:pt x="289" y="184"/>
                  </a:lnTo>
                  <a:lnTo>
                    <a:pt x="289" y="184"/>
                  </a:lnTo>
                  <a:lnTo>
                    <a:pt x="285" y="176"/>
                  </a:lnTo>
                  <a:lnTo>
                    <a:pt x="285" y="176"/>
                  </a:lnTo>
                  <a:lnTo>
                    <a:pt x="285" y="176"/>
                  </a:lnTo>
                  <a:lnTo>
                    <a:pt x="285" y="176"/>
                  </a:lnTo>
                  <a:lnTo>
                    <a:pt x="285" y="176"/>
                  </a:lnTo>
                  <a:lnTo>
                    <a:pt x="285" y="172"/>
                  </a:lnTo>
                  <a:lnTo>
                    <a:pt x="281" y="172"/>
                  </a:lnTo>
                  <a:lnTo>
                    <a:pt x="281" y="172"/>
                  </a:lnTo>
                  <a:lnTo>
                    <a:pt x="277" y="168"/>
                  </a:lnTo>
                  <a:lnTo>
                    <a:pt x="277" y="164"/>
                  </a:lnTo>
                  <a:lnTo>
                    <a:pt x="273" y="153"/>
                  </a:lnTo>
                  <a:lnTo>
                    <a:pt x="273" y="149"/>
                  </a:lnTo>
                  <a:lnTo>
                    <a:pt x="273" y="137"/>
                  </a:lnTo>
                  <a:lnTo>
                    <a:pt x="273" y="137"/>
                  </a:lnTo>
                  <a:lnTo>
                    <a:pt x="269" y="133"/>
                  </a:lnTo>
                  <a:lnTo>
                    <a:pt x="269" y="129"/>
                  </a:lnTo>
                  <a:lnTo>
                    <a:pt x="269" y="129"/>
                  </a:lnTo>
                  <a:lnTo>
                    <a:pt x="269" y="125"/>
                  </a:lnTo>
                  <a:lnTo>
                    <a:pt x="265" y="121"/>
                  </a:lnTo>
                  <a:lnTo>
                    <a:pt x="265" y="121"/>
                  </a:lnTo>
                  <a:lnTo>
                    <a:pt x="265" y="117"/>
                  </a:lnTo>
                  <a:lnTo>
                    <a:pt x="265" y="117"/>
                  </a:lnTo>
                  <a:lnTo>
                    <a:pt x="265" y="117"/>
                  </a:lnTo>
                  <a:lnTo>
                    <a:pt x="265" y="117"/>
                  </a:lnTo>
                  <a:lnTo>
                    <a:pt x="265" y="114"/>
                  </a:lnTo>
                  <a:lnTo>
                    <a:pt x="265" y="110"/>
                  </a:lnTo>
                  <a:lnTo>
                    <a:pt x="265" y="110"/>
                  </a:lnTo>
                  <a:lnTo>
                    <a:pt x="265" y="106"/>
                  </a:lnTo>
                  <a:lnTo>
                    <a:pt x="265" y="102"/>
                  </a:lnTo>
                  <a:lnTo>
                    <a:pt x="261" y="98"/>
                  </a:lnTo>
                  <a:lnTo>
                    <a:pt x="258" y="98"/>
                  </a:lnTo>
                  <a:lnTo>
                    <a:pt x="258" y="98"/>
                  </a:lnTo>
                  <a:lnTo>
                    <a:pt x="258" y="94"/>
                  </a:lnTo>
                  <a:lnTo>
                    <a:pt x="258" y="94"/>
                  </a:lnTo>
                  <a:lnTo>
                    <a:pt x="258" y="90"/>
                  </a:lnTo>
                  <a:lnTo>
                    <a:pt x="258" y="90"/>
                  </a:lnTo>
                  <a:lnTo>
                    <a:pt x="265" y="82"/>
                  </a:lnTo>
                  <a:lnTo>
                    <a:pt x="265" y="82"/>
                  </a:lnTo>
                  <a:lnTo>
                    <a:pt x="265" y="82"/>
                  </a:lnTo>
                  <a:lnTo>
                    <a:pt x="265" y="78"/>
                  </a:lnTo>
                  <a:lnTo>
                    <a:pt x="269" y="74"/>
                  </a:lnTo>
                  <a:lnTo>
                    <a:pt x="265" y="71"/>
                  </a:lnTo>
                  <a:lnTo>
                    <a:pt x="269" y="63"/>
                  </a:lnTo>
                  <a:lnTo>
                    <a:pt x="269" y="59"/>
                  </a:lnTo>
                  <a:lnTo>
                    <a:pt x="269" y="55"/>
                  </a:lnTo>
                  <a:lnTo>
                    <a:pt x="269" y="55"/>
                  </a:lnTo>
                  <a:lnTo>
                    <a:pt x="269" y="51"/>
                  </a:lnTo>
                  <a:lnTo>
                    <a:pt x="269" y="47"/>
                  </a:lnTo>
                  <a:lnTo>
                    <a:pt x="269" y="47"/>
                  </a:lnTo>
                  <a:lnTo>
                    <a:pt x="277" y="43"/>
                  </a:lnTo>
                  <a:lnTo>
                    <a:pt x="281" y="39"/>
                  </a:lnTo>
                  <a:lnTo>
                    <a:pt x="285" y="39"/>
                  </a:lnTo>
                  <a:lnTo>
                    <a:pt x="289" y="39"/>
                  </a:lnTo>
                  <a:lnTo>
                    <a:pt x="293" y="39"/>
                  </a:lnTo>
                  <a:lnTo>
                    <a:pt x="293" y="39"/>
                  </a:lnTo>
                  <a:lnTo>
                    <a:pt x="297" y="39"/>
                  </a:lnTo>
                  <a:lnTo>
                    <a:pt x="301" y="39"/>
                  </a:lnTo>
                  <a:lnTo>
                    <a:pt x="301" y="39"/>
                  </a:lnTo>
                  <a:lnTo>
                    <a:pt x="308" y="32"/>
                  </a:lnTo>
                  <a:lnTo>
                    <a:pt x="312" y="28"/>
                  </a:lnTo>
                  <a:lnTo>
                    <a:pt x="312" y="28"/>
                  </a:lnTo>
                  <a:lnTo>
                    <a:pt x="308" y="28"/>
                  </a:lnTo>
                  <a:lnTo>
                    <a:pt x="308" y="28"/>
                  </a:lnTo>
                  <a:lnTo>
                    <a:pt x="308" y="24"/>
                  </a:lnTo>
                  <a:lnTo>
                    <a:pt x="308" y="24"/>
                  </a:lnTo>
                  <a:lnTo>
                    <a:pt x="308" y="24"/>
                  </a:lnTo>
                  <a:lnTo>
                    <a:pt x="312" y="24"/>
                  </a:lnTo>
                  <a:lnTo>
                    <a:pt x="312" y="16"/>
                  </a:lnTo>
                  <a:lnTo>
                    <a:pt x="316" y="12"/>
                  </a:lnTo>
                  <a:lnTo>
                    <a:pt x="316" y="8"/>
                  </a:lnTo>
                  <a:lnTo>
                    <a:pt x="316" y="4"/>
                  </a:lnTo>
                  <a:lnTo>
                    <a:pt x="320" y="4"/>
                  </a:lnTo>
                  <a:lnTo>
                    <a:pt x="324" y="4"/>
                  </a:lnTo>
                  <a:lnTo>
                    <a:pt x="328" y="0"/>
                  </a:lnTo>
                  <a:lnTo>
                    <a:pt x="332" y="0"/>
                  </a:lnTo>
                  <a:lnTo>
                    <a:pt x="332" y="0"/>
                  </a:lnTo>
                  <a:lnTo>
                    <a:pt x="340" y="8"/>
                  </a:lnTo>
                  <a:lnTo>
                    <a:pt x="359" y="20"/>
                  </a:lnTo>
                  <a:lnTo>
                    <a:pt x="359" y="20"/>
                  </a:lnTo>
                  <a:lnTo>
                    <a:pt x="371" y="20"/>
                  </a:lnTo>
                  <a:lnTo>
                    <a:pt x="375" y="24"/>
                  </a:lnTo>
                  <a:lnTo>
                    <a:pt x="379" y="28"/>
                  </a:lnTo>
                  <a:lnTo>
                    <a:pt x="379" y="28"/>
                  </a:lnTo>
                  <a:lnTo>
                    <a:pt x="383" y="28"/>
                  </a:lnTo>
                  <a:lnTo>
                    <a:pt x="426" y="32"/>
                  </a:lnTo>
                  <a:lnTo>
                    <a:pt x="426" y="32"/>
                  </a:lnTo>
                  <a:lnTo>
                    <a:pt x="437" y="43"/>
                  </a:lnTo>
                  <a:lnTo>
                    <a:pt x="453" y="55"/>
                  </a:lnTo>
                  <a:lnTo>
                    <a:pt x="453" y="71"/>
                  </a:lnTo>
                  <a:lnTo>
                    <a:pt x="445" y="102"/>
                  </a:lnTo>
                  <a:lnTo>
                    <a:pt x="449" y="102"/>
                  </a:lnTo>
                  <a:lnTo>
                    <a:pt x="449" y="106"/>
                  </a:lnTo>
                  <a:lnTo>
                    <a:pt x="453" y="117"/>
                  </a:lnTo>
                  <a:lnTo>
                    <a:pt x="453" y="121"/>
                  </a:lnTo>
                  <a:lnTo>
                    <a:pt x="457" y="121"/>
                  </a:lnTo>
                  <a:lnTo>
                    <a:pt x="465" y="125"/>
                  </a:lnTo>
                  <a:lnTo>
                    <a:pt x="465" y="137"/>
                  </a:lnTo>
                  <a:lnTo>
                    <a:pt x="457" y="141"/>
                  </a:lnTo>
                  <a:lnTo>
                    <a:pt x="449" y="156"/>
                  </a:lnTo>
                  <a:lnTo>
                    <a:pt x="445" y="156"/>
                  </a:lnTo>
                  <a:lnTo>
                    <a:pt x="449" y="160"/>
                  </a:lnTo>
                  <a:lnTo>
                    <a:pt x="449" y="160"/>
                  </a:lnTo>
                  <a:lnTo>
                    <a:pt x="453" y="160"/>
                  </a:lnTo>
                  <a:lnTo>
                    <a:pt x="461" y="156"/>
                  </a:lnTo>
                  <a:lnTo>
                    <a:pt x="469" y="156"/>
                  </a:lnTo>
                  <a:lnTo>
                    <a:pt x="472" y="156"/>
                  </a:lnTo>
                  <a:lnTo>
                    <a:pt x="476" y="168"/>
                  </a:lnTo>
                  <a:lnTo>
                    <a:pt x="476" y="176"/>
                  </a:lnTo>
                  <a:lnTo>
                    <a:pt x="476" y="207"/>
                  </a:lnTo>
                  <a:lnTo>
                    <a:pt x="476" y="207"/>
                  </a:lnTo>
                  <a:lnTo>
                    <a:pt x="476" y="211"/>
                  </a:lnTo>
                  <a:lnTo>
                    <a:pt x="480" y="215"/>
                  </a:lnTo>
                  <a:lnTo>
                    <a:pt x="484" y="219"/>
                  </a:lnTo>
                  <a:lnTo>
                    <a:pt x="515" y="250"/>
                  </a:lnTo>
                  <a:lnTo>
                    <a:pt x="515" y="254"/>
                  </a:lnTo>
                  <a:lnTo>
                    <a:pt x="519" y="254"/>
                  </a:lnTo>
                  <a:lnTo>
                    <a:pt x="558" y="254"/>
                  </a:lnTo>
                  <a:lnTo>
                    <a:pt x="562" y="254"/>
                  </a:lnTo>
                  <a:lnTo>
                    <a:pt x="566" y="258"/>
                  </a:lnTo>
                  <a:lnTo>
                    <a:pt x="574" y="266"/>
                  </a:lnTo>
                  <a:lnTo>
                    <a:pt x="574" y="266"/>
                  </a:lnTo>
                  <a:lnTo>
                    <a:pt x="578" y="270"/>
                  </a:lnTo>
                  <a:lnTo>
                    <a:pt x="597" y="285"/>
                  </a:lnTo>
                  <a:lnTo>
                    <a:pt x="605" y="289"/>
                  </a:lnTo>
                  <a:lnTo>
                    <a:pt x="629" y="297"/>
                  </a:lnTo>
                  <a:lnTo>
                    <a:pt x="629" y="297"/>
                  </a:lnTo>
                  <a:lnTo>
                    <a:pt x="629" y="301"/>
                  </a:lnTo>
                  <a:lnTo>
                    <a:pt x="633" y="301"/>
                  </a:lnTo>
                  <a:lnTo>
                    <a:pt x="637" y="313"/>
                  </a:lnTo>
                  <a:lnTo>
                    <a:pt x="637" y="313"/>
                  </a:lnTo>
                  <a:lnTo>
                    <a:pt x="640" y="320"/>
                  </a:lnTo>
                  <a:lnTo>
                    <a:pt x="640" y="324"/>
                  </a:lnTo>
                  <a:lnTo>
                    <a:pt x="633" y="363"/>
                  </a:lnTo>
                  <a:lnTo>
                    <a:pt x="633" y="363"/>
                  </a:lnTo>
                  <a:lnTo>
                    <a:pt x="633" y="367"/>
                  </a:lnTo>
                  <a:lnTo>
                    <a:pt x="633" y="367"/>
                  </a:lnTo>
                  <a:lnTo>
                    <a:pt x="633" y="371"/>
                  </a:lnTo>
                  <a:lnTo>
                    <a:pt x="633" y="375"/>
                  </a:lnTo>
                  <a:lnTo>
                    <a:pt x="633" y="418"/>
                  </a:lnTo>
                  <a:lnTo>
                    <a:pt x="633" y="418"/>
                  </a:lnTo>
                  <a:lnTo>
                    <a:pt x="633" y="418"/>
                  </a:lnTo>
                  <a:lnTo>
                    <a:pt x="633" y="418"/>
                  </a:lnTo>
                  <a:lnTo>
                    <a:pt x="637" y="430"/>
                  </a:lnTo>
                  <a:lnTo>
                    <a:pt x="644" y="442"/>
                  </a:lnTo>
                  <a:lnTo>
                    <a:pt x="668" y="457"/>
                  </a:lnTo>
                  <a:lnTo>
                    <a:pt x="676" y="465"/>
                  </a:lnTo>
                  <a:lnTo>
                    <a:pt x="680" y="465"/>
                  </a:lnTo>
                  <a:lnTo>
                    <a:pt x="680" y="469"/>
                  </a:lnTo>
                  <a:lnTo>
                    <a:pt x="680" y="469"/>
                  </a:lnTo>
                  <a:lnTo>
                    <a:pt x="683" y="473"/>
                  </a:lnTo>
                  <a:lnTo>
                    <a:pt x="683" y="473"/>
                  </a:lnTo>
                  <a:lnTo>
                    <a:pt x="695" y="481"/>
                  </a:lnTo>
                  <a:lnTo>
                    <a:pt x="699" y="484"/>
                  </a:lnTo>
                  <a:lnTo>
                    <a:pt x="703" y="488"/>
                  </a:lnTo>
                  <a:lnTo>
                    <a:pt x="687" y="496"/>
                  </a:lnTo>
                  <a:lnTo>
                    <a:pt x="683" y="500"/>
                  </a:lnTo>
                  <a:lnTo>
                    <a:pt x="680" y="500"/>
                  </a:lnTo>
                  <a:lnTo>
                    <a:pt x="648" y="500"/>
                  </a:lnTo>
                  <a:lnTo>
                    <a:pt x="648" y="504"/>
                  </a:lnTo>
                  <a:lnTo>
                    <a:pt x="648" y="504"/>
                  </a:lnTo>
                  <a:lnTo>
                    <a:pt x="648" y="504"/>
                  </a:lnTo>
                  <a:lnTo>
                    <a:pt x="652" y="508"/>
                  </a:lnTo>
                  <a:lnTo>
                    <a:pt x="652" y="512"/>
                  </a:lnTo>
                  <a:lnTo>
                    <a:pt x="652" y="512"/>
                  </a:lnTo>
                  <a:lnTo>
                    <a:pt x="648" y="512"/>
                  </a:lnTo>
                  <a:lnTo>
                    <a:pt x="648" y="516"/>
                  </a:lnTo>
                  <a:lnTo>
                    <a:pt x="648" y="516"/>
                  </a:lnTo>
                  <a:lnTo>
                    <a:pt x="648" y="520"/>
                  </a:lnTo>
                  <a:lnTo>
                    <a:pt x="648" y="520"/>
                  </a:lnTo>
                  <a:lnTo>
                    <a:pt x="648" y="523"/>
                  </a:lnTo>
                  <a:lnTo>
                    <a:pt x="652" y="531"/>
                  </a:lnTo>
                  <a:lnTo>
                    <a:pt x="656" y="531"/>
                  </a:lnTo>
                  <a:lnTo>
                    <a:pt x="660" y="535"/>
                  </a:lnTo>
                  <a:lnTo>
                    <a:pt x="660" y="535"/>
                  </a:lnTo>
                  <a:lnTo>
                    <a:pt x="660" y="535"/>
                  </a:lnTo>
                  <a:lnTo>
                    <a:pt x="660" y="535"/>
                  </a:lnTo>
                  <a:lnTo>
                    <a:pt x="660" y="535"/>
                  </a:lnTo>
                  <a:lnTo>
                    <a:pt x="664" y="535"/>
                  </a:lnTo>
                  <a:lnTo>
                    <a:pt x="664" y="535"/>
                  </a:lnTo>
                  <a:lnTo>
                    <a:pt x="664" y="535"/>
                  </a:lnTo>
                  <a:lnTo>
                    <a:pt x="668" y="531"/>
                  </a:lnTo>
                  <a:lnTo>
                    <a:pt x="668" y="535"/>
                  </a:lnTo>
                  <a:lnTo>
                    <a:pt x="668" y="535"/>
                  </a:lnTo>
                  <a:lnTo>
                    <a:pt x="668" y="535"/>
                  </a:lnTo>
                  <a:lnTo>
                    <a:pt x="668" y="535"/>
                  </a:lnTo>
                  <a:lnTo>
                    <a:pt x="668" y="535"/>
                  </a:lnTo>
                  <a:lnTo>
                    <a:pt x="672" y="535"/>
                  </a:lnTo>
                  <a:lnTo>
                    <a:pt x="672" y="535"/>
                  </a:lnTo>
                  <a:lnTo>
                    <a:pt x="672" y="539"/>
                  </a:lnTo>
                  <a:lnTo>
                    <a:pt x="672" y="539"/>
                  </a:lnTo>
                  <a:lnTo>
                    <a:pt x="672" y="543"/>
                  </a:lnTo>
                  <a:lnTo>
                    <a:pt x="672" y="543"/>
                  </a:lnTo>
                  <a:lnTo>
                    <a:pt x="676" y="543"/>
                  </a:lnTo>
                  <a:lnTo>
                    <a:pt x="676" y="543"/>
                  </a:lnTo>
                  <a:lnTo>
                    <a:pt x="672" y="547"/>
                  </a:lnTo>
                  <a:lnTo>
                    <a:pt x="672" y="547"/>
                  </a:lnTo>
                  <a:lnTo>
                    <a:pt x="676" y="551"/>
                  </a:lnTo>
                  <a:lnTo>
                    <a:pt x="676" y="551"/>
                  </a:lnTo>
                  <a:lnTo>
                    <a:pt x="676" y="551"/>
                  </a:lnTo>
                  <a:lnTo>
                    <a:pt x="672" y="555"/>
                  </a:lnTo>
                  <a:lnTo>
                    <a:pt x="668" y="555"/>
                  </a:lnTo>
                  <a:lnTo>
                    <a:pt x="668" y="559"/>
                  </a:lnTo>
                  <a:lnTo>
                    <a:pt x="672" y="559"/>
                  </a:lnTo>
                  <a:lnTo>
                    <a:pt x="672" y="559"/>
                  </a:lnTo>
                  <a:lnTo>
                    <a:pt x="672" y="559"/>
                  </a:lnTo>
                  <a:lnTo>
                    <a:pt x="676" y="563"/>
                  </a:lnTo>
                  <a:lnTo>
                    <a:pt x="676" y="563"/>
                  </a:lnTo>
                  <a:lnTo>
                    <a:pt x="676" y="563"/>
                  </a:lnTo>
                  <a:lnTo>
                    <a:pt x="680" y="563"/>
                  </a:lnTo>
                  <a:lnTo>
                    <a:pt x="683" y="566"/>
                  </a:lnTo>
                  <a:lnTo>
                    <a:pt x="683" y="563"/>
                  </a:lnTo>
                  <a:lnTo>
                    <a:pt x="683" y="563"/>
                  </a:lnTo>
                  <a:lnTo>
                    <a:pt x="687" y="566"/>
                  </a:lnTo>
                  <a:lnTo>
                    <a:pt x="687" y="570"/>
                  </a:lnTo>
                  <a:lnTo>
                    <a:pt x="687" y="570"/>
                  </a:lnTo>
                  <a:lnTo>
                    <a:pt x="683" y="574"/>
                  </a:lnTo>
                  <a:lnTo>
                    <a:pt x="676" y="574"/>
                  </a:lnTo>
                  <a:lnTo>
                    <a:pt x="672" y="578"/>
                  </a:lnTo>
                  <a:lnTo>
                    <a:pt x="668" y="578"/>
                  </a:lnTo>
                  <a:lnTo>
                    <a:pt x="668" y="582"/>
                  </a:lnTo>
                  <a:lnTo>
                    <a:pt x="668" y="578"/>
                  </a:lnTo>
                  <a:lnTo>
                    <a:pt x="668" y="578"/>
                  </a:lnTo>
                  <a:lnTo>
                    <a:pt x="668" y="578"/>
                  </a:lnTo>
                  <a:lnTo>
                    <a:pt x="668" y="578"/>
                  </a:lnTo>
                  <a:lnTo>
                    <a:pt x="668" y="578"/>
                  </a:lnTo>
                  <a:lnTo>
                    <a:pt x="664" y="578"/>
                  </a:lnTo>
                  <a:lnTo>
                    <a:pt x="664" y="578"/>
                  </a:lnTo>
                  <a:lnTo>
                    <a:pt x="664" y="578"/>
                  </a:lnTo>
                  <a:lnTo>
                    <a:pt x="668" y="582"/>
                  </a:lnTo>
                  <a:lnTo>
                    <a:pt x="668" y="582"/>
                  </a:lnTo>
                  <a:lnTo>
                    <a:pt x="668" y="582"/>
                  </a:lnTo>
                  <a:lnTo>
                    <a:pt x="668" y="582"/>
                  </a:lnTo>
                  <a:lnTo>
                    <a:pt x="668" y="586"/>
                  </a:lnTo>
                  <a:lnTo>
                    <a:pt x="668" y="586"/>
                  </a:lnTo>
                  <a:lnTo>
                    <a:pt x="672" y="586"/>
                  </a:lnTo>
                  <a:lnTo>
                    <a:pt x="680" y="590"/>
                  </a:lnTo>
                  <a:lnTo>
                    <a:pt x="683" y="594"/>
                  </a:lnTo>
                  <a:lnTo>
                    <a:pt x="683" y="598"/>
                  </a:lnTo>
                  <a:lnTo>
                    <a:pt x="683" y="602"/>
                  </a:lnTo>
                  <a:lnTo>
                    <a:pt x="680" y="605"/>
                  </a:lnTo>
                  <a:lnTo>
                    <a:pt x="676" y="605"/>
                  </a:lnTo>
                  <a:lnTo>
                    <a:pt x="672" y="609"/>
                  </a:lnTo>
                  <a:lnTo>
                    <a:pt x="668" y="613"/>
                  </a:lnTo>
                  <a:lnTo>
                    <a:pt x="640" y="617"/>
                  </a:lnTo>
                  <a:lnTo>
                    <a:pt x="640" y="617"/>
                  </a:lnTo>
                  <a:lnTo>
                    <a:pt x="637" y="617"/>
                  </a:lnTo>
                  <a:lnTo>
                    <a:pt x="637" y="617"/>
                  </a:lnTo>
                  <a:lnTo>
                    <a:pt x="633" y="613"/>
                  </a:lnTo>
                  <a:lnTo>
                    <a:pt x="625" y="605"/>
                  </a:lnTo>
                  <a:lnTo>
                    <a:pt x="621" y="605"/>
                  </a:lnTo>
                  <a:lnTo>
                    <a:pt x="621" y="605"/>
                  </a:lnTo>
                  <a:lnTo>
                    <a:pt x="617" y="609"/>
                  </a:lnTo>
                  <a:lnTo>
                    <a:pt x="621" y="609"/>
                  </a:lnTo>
                  <a:lnTo>
                    <a:pt x="617" y="609"/>
                  </a:lnTo>
                  <a:lnTo>
                    <a:pt x="617" y="609"/>
                  </a:lnTo>
                  <a:lnTo>
                    <a:pt x="609" y="609"/>
                  </a:lnTo>
                  <a:lnTo>
                    <a:pt x="609" y="609"/>
                  </a:lnTo>
                  <a:lnTo>
                    <a:pt x="605" y="641"/>
                  </a:lnTo>
                  <a:lnTo>
                    <a:pt x="601" y="645"/>
                  </a:lnTo>
                  <a:lnTo>
                    <a:pt x="590" y="660"/>
                  </a:lnTo>
                  <a:lnTo>
                    <a:pt x="547" y="672"/>
                  </a:lnTo>
                  <a:lnTo>
                    <a:pt x="547" y="672"/>
                  </a:lnTo>
                  <a:lnTo>
                    <a:pt x="543" y="668"/>
                  </a:lnTo>
                  <a:lnTo>
                    <a:pt x="543" y="664"/>
                  </a:lnTo>
                  <a:lnTo>
                    <a:pt x="539" y="660"/>
                  </a:lnTo>
                  <a:lnTo>
                    <a:pt x="539" y="660"/>
                  </a:lnTo>
                  <a:lnTo>
                    <a:pt x="523" y="672"/>
                  </a:lnTo>
                  <a:lnTo>
                    <a:pt x="519" y="676"/>
                  </a:lnTo>
                  <a:lnTo>
                    <a:pt x="500" y="680"/>
                  </a:lnTo>
                  <a:lnTo>
                    <a:pt x="496" y="687"/>
                  </a:lnTo>
                  <a:lnTo>
                    <a:pt x="488" y="703"/>
                  </a:lnTo>
                </a:path>
              </a:pathLst>
            </a:custGeom>
            <a:solidFill>
              <a:schemeClr val="accent1"/>
            </a:solid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57" name="Freeform 50"/>
            <p:cNvSpPr>
              <a:spLocks/>
            </p:cNvSpPr>
            <p:nvPr/>
          </p:nvSpPr>
          <p:spPr bwMode="auto">
            <a:xfrm>
              <a:off x="14351745" y="6248606"/>
              <a:ext cx="1074987" cy="1435101"/>
            </a:xfrm>
            <a:custGeom>
              <a:avLst/>
              <a:gdLst>
                <a:gd name="T0" fmla="*/ 27 w 254"/>
                <a:gd name="T1" fmla="*/ 85 h 339"/>
                <a:gd name="T2" fmla="*/ 23 w 254"/>
                <a:gd name="T3" fmla="*/ 62 h 339"/>
                <a:gd name="T4" fmla="*/ 23 w 254"/>
                <a:gd name="T5" fmla="*/ 39 h 339"/>
                <a:gd name="T6" fmla="*/ 35 w 254"/>
                <a:gd name="T7" fmla="*/ 0 h 339"/>
                <a:gd name="T8" fmla="*/ 86 w 254"/>
                <a:gd name="T9" fmla="*/ 7 h 339"/>
                <a:gd name="T10" fmla="*/ 109 w 254"/>
                <a:gd name="T11" fmla="*/ 3 h 339"/>
                <a:gd name="T12" fmla="*/ 125 w 254"/>
                <a:gd name="T13" fmla="*/ 35 h 339"/>
                <a:gd name="T14" fmla="*/ 136 w 254"/>
                <a:gd name="T15" fmla="*/ 54 h 339"/>
                <a:gd name="T16" fmla="*/ 140 w 254"/>
                <a:gd name="T17" fmla="*/ 66 h 339"/>
                <a:gd name="T18" fmla="*/ 152 w 254"/>
                <a:gd name="T19" fmla="*/ 78 h 339"/>
                <a:gd name="T20" fmla="*/ 140 w 254"/>
                <a:gd name="T21" fmla="*/ 89 h 339"/>
                <a:gd name="T22" fmla="*/ 172 w 254"/>
                <a:gd name="T23" fmla="*/ 105 h 339"/>
                <a:gd name="T24" fmla="*/ 183 w 254"/>
                <a:gd name="T25" fmla="*/ 105 h 339"/>
                <a:gd name="T26" fmla="*/ 195 w 254"/>
                <a:gd name="T27" fmla="*/ 121 h 339"/>
                <a:gd name="T28" fmla="*/ 203 w 254"/>
                <a:gd name="T29" fmla="*/ 140 h 339"/>
                <a:gd name="T30" fmla="*/ 215 w 254"/>
                <a:gd name="T31" fmla="*/ 148 h 339"/>
                <a:gd name="T32" fmla="*/ 218 w 254"/>
                <a:gd name="T33" fmla="*/ 164 h 339"/>
                <a:gd name="T34" fmla="*/ 218 w 254"/>
                <a:gd name="T35" fmla="*/ 167 h 339"/>
                <a:gd name="T36" fmla="*/ 226 w 254"/>
                <a:gd name="T37" fmla="*/ 175 h 339"/>
                <a:gd name="T38" fmla="*/ 215 w 254"/>
                <a:gd name="T39" fmla="*/ 175 h 339"/>
                <a:gd name="T40" fmla="*/ 215 w 254"/>
                <a:gd name="T41" fmla="*/ 183 h 339"/>
                <a:gd name="T42" fmla="*/ 203 w 254"/>
                <a:gd name="T43" fmla="*/ 203 h 339"/>
                <a:gd name="T44" fmla="*/ 226 w 254"/>
                <a:gd name="T45" fmla="*/ 238 h 339"/>
                <a:gd name="T46" fmla="*/ 234 w 254"/>
                <a:gd name="T47" fmla="*/ 249 h 339"/>
                <a:gd name="T48" fmla="*/ 254 w 254"/>
                <a:gd name="T49" fmla="*/ 273 h 339"/>
                <a:gd name="T50" fmla="*/ 246 w 254"/>
                <a:gd name="T51" fmla="*/ 281 h 339"/>
                <a:gd name="T52" fmla="*/ 238 w 254"/>
                <a:gd name="T53" fmla="*/ 273 h 339"/>
                <a:gd name="T54" fmla="*/ 222 w 254"/>
                <a:gd name="T55" fmla="*/ 281 h 339"/>
                <a:gd name="T56" fmla="*/ 218 w 254"/>
                <a:gd name="T57" fmla="*/ 273 h 339"/>
                <a:gd name="T58" fmla="*/ 211 w 254"/>
                <a:gd name="T59" fmla="*/ 269 h 339"/>
                <a:gd name="T60" fmla="*/ 203 w 254"/>
                <a:gd name="T61" fmla="*/ 269 h 339"/>
                <a:gd name="T62" fmla="*/ 199 w 254"/>
                <a:gd name="T63" fmla="*/ 261 h 339"/>
                <a:gd name="T64" fmla="*/ 195 w 254"/>
                <a:gd name="T65" fmla="*/ 281 h 339"/>
                <a:gd name="T66" fmla="*/ 179 w 254"/>
                <a:gd name="T67" fmla="*/ 288 h 339"/>
                <a:gd name="T68" fmla="*/ 183 w 254"/>
                <a:gd name="T69" fmla="*/ 324 h 339"/>
                <a:gd name="T70" fmla="*/ 140 w 254"/>
                <a:gd name="T71" fmla="*/ 324 h 339"/>
                <a:gd name="T72" fmla="*/ 132 w 254"/>
                <a:gd name="T73" fmla="*/ 320 h 339"/>
                <a:gd name="T74" fmla="*/ 140 w 254"/>
                <a:gd name="T75" fmla="*/ 308 h 339"/>
                <a:gd name="T76" fmla="*/ 132 w 254"/>
                <a:gd name="T77" fmla="*/ 300 h 339"/>
                <a:gd name="T78" fmla="*/ 136 w 254"/>
                <a:gd name="T79" fmla="*/ 292 h 339"/>
                <a:gd name="T80" fmla="*/ 125 w 254"/>
                <a:gd name="T81" fmla="*/ 281 h 339"/>
                <a:gd name="T82" fmla="*/ 101 w 254"/>
                <a:gd name="T83" fmla="*/ 253 h 339"/>
                <a:gd name="T84" fmla="*/ 89 w 254"/>
                <a:gd name="T85" fmla="*/ 246 h 339"/>
                <a:gd name="T86" fmla="*/ 70 w 254"/>
                <a:gd name="T87" fmla="*/ 234 h 339"/>
                <a:gd name="T88" fmla="*/ 62 w 254"/>
                <a:gd name="T89" fmla="*/ 242 h 339"/>
                <a:gd name="T90" fmla="*/ 31 w 254"/>
                <a:gd name="T91" fmla="*/ 230 h 339"/>
                <a:gd name="T92" fmla="*/ 31 w 254"/>
                <a:gd name="T93" fmla="*/ 199 h 339"/>
                <a:gd name="T94" fmla="*/ 43 w 254"/>
                <a:gd name="T95" fmla="*/ 191 h 339"/>
                <a:gd name="T96" fmla="*/ 50 w 254"/>
                <a:gd name="T97" fmla="*/ 191 h 339"/>
                <a:gd name="T98" fmla="*/ 54 w 254"/>
                <a:gd name="T99" fmla="*/ 183 h 339"/>
                <a:gd name="T100" fmla="*/ 50 w 254"/>
                <a:gd name="T101" fmla="*/ 179 h 339"/>
                <a:gd name="T102" fmla="*/ 50 w 254"/>
                <a:gd name="T103" fmla="*/ 175 h 339"/>
                <a:gd name="T104" fmla="*/ 50 w 254"/>
                <a:gd name="T105" fmla="*/ 171 h 339"/>
                <a:gd name="T106" fmla="*/ 46 w 254"/>
                <a:gd name="T107" fmla="*/ 167 h 339"/>
                <a:gd name="T108" fmla="*/ 27 w 254"/>
                <a:gd name="T109" fmla="*/ 144 h 339"/>
                <a:gd name="T110" fmla="*/ 19 w 254"/>
                <a:gd name="T111" fmla="*/ 125 h 339"/>
                <a:gd name="T112" fmla="*/ 7 w 254"/>
                <a:gd name="T113" fmla="*/ 117 h 339"/>
                <a:gd name="T114" fmla="*/ 3 w 254"/>
                <a:gd name="T115" fmla="*/ 10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4" h="339">
                  <a:moveTo>
                    <a:pt x="3" y="101"/>
                  </a:moveTo>
                  <a:lnTo>
                    <a:pt x="3" y="101"/>
                  </a:lnTo>
                  <a:lnTo>
                    <a:pt x="3" y="97"/>
                  </a:lnTo>
                  <a:lnTo>
                    <a:pt x="3" y="93"/>
                  </a:lnTo>
                  <a:lnTo>
                    <a:pt x="11" y="85"/>
                  </a:lnTo>
                  <a:lnTo>
                    <a:pt x="15" y="85"/>
                  </a:lnTo>
                  <a:lnTo>
                    <a:pt x="27" y="85"/>
                  </a:lnTo>
                  <a:lnTo>
                    <a:pt x="27" y="82"/>
                  </a:lnTo>
                  <a:lnTo>
                    <a:pt x="27" y="82"/>
                  </a:lnTo>
                  <a:lnTo>
                    <a:pt x="27" y="78"/>
                  </a:lnTo>
                  <a:lnTo>
                    <a:pt x="27" y="74"/>
                  </a:lnTo>
                  <a:lnTo>
                    <a:pt x="23" y="70"/>
                  </a:lnTo>
                  <a:lnTo>
                    <a:pt x="23" y="66"/>
                  </a:lnTo>
                  <a:lnTo>
                    <a:pt x="23" y="62"/>
                  </a:lnTo>
                  <a:lnTo>
                    <a:pt x="23" y="62"/>
                  </a:lnTo>
                  <a:lnTo>
                    <a:pt x="23" y="62"/>
                  </a:lnTo>
                  <a:lnTo>
                    <a:pt x="23" y="62"/>
                  </a:lnTo>
                  <a:lnTo>
                    <a:pt x="19" y="54"/>
                  </a:lnTo>
                  <a:lnTo>
                    <a:pt x="19" y="50"/>
                  </a:lnTo>
                  <a:lnTo>
                    <a:pt x="19" y="46"/>
                  </a:lnTo>
                  <a:lnTo>
                    <a:pt x="23" y="39"/>
                  </a:lnTo>
                  <a:lnTo>
                    <a:pt x="27" y="27"/>
                  </a:lnTo>
                  <a:lnTo>
                    <a:pt x="31" y="23"/>
                  </a:lnTo>
                  <a:lnTo>
                    <a:pt x="31" y="19"/>
                  </a:lnTo>
                  <a:lnTo>
                    <a:pt x="31" y="15"/>
                  </a:lnTo>
                  <a:lnTo>
                    <a:pt x="31" y="7"/>
                  </a:lnTo>
                  <a:lnTo>
                    <a:pt x="31" y="3"/>
                  </a:lnTo>
                  <a:lnTo>
                    <a:pt x="35" y="0"/>
                  </a:lnTo>
                  <a:lnTo>
                    <a:pt x="39" y="0"/>
                  </a:lnTo>
                  <a:lnTo>
                    <a:pt x="43" y="0"/>
                  </a:lnTo>
                  <a:lnTo>
                    <a:pt x="50" y="3"/>
                  </a:lnTo>
                  <a:lnTo>
                    <a:pt x="54" y="7"/>
                  </a:lnTo>
                  <a:lnTo>
                    <a:pt x="74" y="3"/>
                  </a:lnTo>
                  <a:lnTo>
                    <a:pt x="78" y="3"/>
                  </a:lnTo>
                  <a:lnTo>
                    <a:pt x="86" y="7"/>
                  </a:lnTo>
                  <a:lnTo>
                    <a:pt x="89" y="11"/>
                  </a:lnTo>
                  <a:lnTo>
                    <a:pt x="97" y="11"/>
                  </a:lnTo>
                  <a:lnTo>
                    <a:pt x="101" y="7"/>
                  </a:lnTo>
                  <a:lnTo>
                    <a:pt x="105" y="3"/>
                  </a:lnTo>
                  <a:lnTo>
                    <a:pt x="105" y="3"/>
                  </a:lnTo>
                  <a:lnTo>
                    <a:pt x="109" y="3"/>
                  </a:lnTo>
                  <a:lnTo>
                    <a:pt x="109" y="3"/>
                  </a:lnTo>
                  <a:lnTo>
                    <a:pt x="109" y="15"/>
                  </a:lnTo>
                  <a:lnTo>
                    <a:pt x="109" y="15"/>
                  </a:lnTo>
                  <a:lnTo>
                    <a:pt x="109" y="19"/>
                  </a:lnTo>
                  <a:lnTo>
                    <a:pt x="113" y="19"/>
                  </a:lnTo>
                  <a:lnTo>
                    <a:pt x="113" y="23"/>
                  </a:lnTo>
                  <a:lnTo>
                    <a:pt x="121" y="31"/>
                  </a:lnTo>
                  <a:lnTo>
                    <a:pt x="125" y="35"/>
                  </a:lnTo>
                  <a:lnTo>
                    <a:pt x="125" y="39"/>
                  </a:lnTo>
                  <a:lnTo>
                    <a:pt x="125" y="39"/>
                  </a:lnTo>
                  <a:lnTo>
                    <a:pt x="125" y="39"/>
                  </a:lnTo>
                  <a:lnTo>
                    <a:pt x="125" y="43"/>
                  </a:lnTo>
                  <a:lnTo>
                    <a:pt x="129" y="46"/>
                  </a:lnTo>
                  <a:lnTo>
                    <a:pt x="132" y="50"/>
                  </a:lnTo>
                  <a:lnTo>
                    <a:pt x="136" y="54"/>
                  </a:lnTo>
                  <a:lnTo>
                    <a:pt x="140" y="58"/>
                  </a:lnTo>
                  <a:lnTo>
                    <a:pt x="144" y="58"/>
                  </a:lnTo>
                  <a:lnTo>
                    <a:pt x="144" y="62"/>
                  </a:lnTo>
                  <a:lnTo>
                    <a:pt x="144" y="62"/>
                  </a:lnTo>
                  <a:lnTo>
                    <a:pt x="140" y="62"/>
                  </a:lnTo>
                  <a:lnTo>
                    <a:pt x="140" y="66"/>
                  </a:lnTo>
                  <a:lnTo>
                    <a:pt x="140" y="66"/>
                  </a:lnTo>
                  <a:lnTo>
                    <a:pt x="144" y="66"/>
                  </a:lnTo>
                  <a:lnTo>
                    <a:pt x="148" y="70"/>
                  </a:lnTo>
                  <a:lnTo>
                    <a:pt x="148" y="70"/>
                  </a:lnTo>
                  <a:lnTo>
                    <a:pt x="152" y="70"/>
                  </a:lnTo>
                  <a:lnTo>
                    <a:pt x="152" y="70"/>
                  </a:lnTo>
                  <a:lnTo>
                    <a:pt x="152" y="74"/>
                  </a:lnTo>
                  <a:lnTo>
                    <a:pt x="152" y="78"/>
                  </a:lnTo>
                  <a:lnTo>
                    <a:pt x="148" y="78"/>
                  </a:lnTo>
                  <a:lnTo>
                    <a:pt x="148" y="78"/>
                  </a:lnTo>
                  <a:lnTo>
                    <a:pt x="144" y="78"/>
                  </a:lnTo>
                  <a:lnTo>
                    <a:pt x="136" y="82"/>
                  </a:lnTo>
                  <a:lnTo>
                    <a:pt x="136" y="85"/>
                  </a:lnTo>
                  <a:lnTo>
                    <a:pt x="136" y="85"/>
                  </a:lnTo>
                  <a:lnTo>
                    <a:pt x="140" y="89"/>
                  </a:lnTo>
                  <a:lnTo>
                    <a:pt x="148" y="89"/>
                  </a:lnTo>
                  <a:lnTo>
                    <a:pt x="148" y="93"/>
                  </a:lnTo>
                  <a:lnTo>
                    <a:pt x="148" y="93"/>
                  </a:lnTo>
                  <a:lnTo>
                    <a:pt x="148" y="93"/>
                  </a:lnTo>
                  <a:lnTo>
                    <a:pt x="152" y="97"/>
                  </a:lnTo>
                  <a:lnTo>
                    <a:pt x="168" y="105"/>
                  </a:lnTo>
                  <a:lnTo>
                    <a:pt x="172" y="105"/>
                  </a:lnTo>
                  <a:lnTo>
                    <a:pt x="172" y="101"/>
                  </a:lnTo>
                  <a:lnTo>
                    <a:pt x="172" y="97"/>
                  </a:lnTo>
                  <a:lnTo>
                    <a:pt x="172" y="97"/>
                  </a:lnTo>
                  <a:lnTo>
                    <a:pt x="175" y="97"/>
                  </a:lnTo>
                  <a:lnTo>
                    <a:pt x="179" y="101"/>
                  </a:lnTo>
                  <a:lnTo>
                    <a:pt x="179" y="101"/>
                  </a:lnTo>
                  <a:lnTo>
                    <a:pt x="183" y="105"/>
                  </a:lnTo>
                  <a:lnTo>
                    <a:pt x="183" y="109"/>
                  </a:lnTo>
                  <a:lnTo>
                    <a:pt x="187" y="109"/>
                  </a:lnTo>
                  <a:lnTo>
                    <a:pt x="191" y="113"/>
                  </a:lnTo>
                  <a:lnTo>
                    <a:pt x="195" y="117"/>
                  </a:lnTo>
                  <a:lnTo>
                    <a:pt x="195" y="121"/>
                  </a:lnTo>
                  <a:lnTo>
                    <a:pt x="195" y="121"/>
                  </a:lnTo>
                  <a:lnTo>
                    <a:pt x="195" y="121"/>
                  </a:lnTo>
                  <a:lnTo>
                    <a:pt x="195" y="121"/>
                  </a:lnTo>
                  <a:lnTo>
                    <a:pt x="195" y="121"/>
                  </a:lnTo>
                  <a:lnTo>
                    <a:pt x="195" y="121"/>
                  </a:lnTo>
                  <a:lnTo>
                    <a:pt x="195" y="125"/>
                  </a:lnTo>
                  <a:lnTo>
                    <a:pt x="191" y="136"/>
                  </a:lnTo>
                  <a:lnTo>
                    <a:pt x="195" y="136"/>
                  </a:lnTo>
                  <a:lnTo>
                    <a:pt x="203" y="140"/>
                  </a:lnTo>
                  <a:lnTo>
                    <a:pt x="207" y="140"/>
                  </a:lnTo>
                  <a:lnTo>
                    <a:pt x="211" y="140"/>
                  </a:lnTo>
                  <a:lnTo>
                    <a:pt x="215" y="140"/>
                  </a:lnTo>
                  <a:lnTo>
                    <a:pt x="215" y="144"/>
                  </a:lnTo>
                  <a:lnTo>
                    <a:pt x="215" y="148"/>
                  </a:lnTo>
                  <a:lnTo>
                    <a:pt x="215" y="148"/>
                  </a:lnTo>
                  <a:lnTo>
                    <a:pt x="215" y="148"/>
                  </a:lnTo>
                  <a:lnTo>
                    <a:pt x="218" y="152"/>
                  </a:lnTo>
                  <a:lnTo>
                    <a:pt x="226" y="152"/>
                  </a:lnTo>
                  <a:lnTo>
                    <a:pt x="226" y="156"/>
                  </a:lnTo>
                  <a:lnTo>
                    <a:pt x="222" y="156"/>
                  </a:lnTo>
                  <a:lnTo>
                    <a:pt x="218" y="160"/>
                  </a:lnTo>
                  <a:lnTo>
                    <a:pt x="218" y="160"/>
                  </a:lnTo>
                  <a:lnTo>
                    <a:pt x="218" y="164"/>
                  </a:lnTo>
                  <a:lnTo>
                    <a:pt x="218" y="164"/>
                  </a:lnTo>
                  <a:lnTo>
                    <a:pt x="222" y="164"/>
                  </a:lnTo>
                  <a:lnTo>
                    <a:pt x="222" y="164"/>
                  </a:lnTo>
                  <a:lnTo>
                    <a:pt x="222" y="164"/>
                  </a:lnTo>
                  <a:lnTo>
                    <a:pt x="222" y="164"/>
                  </a:lnTo>
                  <a:lnTo>
                    <a:pt x="222" y="167"/>
                  </a:lnTo>
                  <a:lnTo>
                    <a:pt x="218" y="167"/>
                  </a:lnTo>
                  <a:lnTo>
                    <a:pt x="218" y="167"/>
                  </a:lnTo>
                  <a:lnTo>
                    <a:pt x="218" y="171"/>
                  </a:lnTo>
                  <a:lnTo>
                    <a:pt x="222" y="171"/>
                  </a:lnTo>
                  <a:lnTo>
                    <a:pt x="222" y="171"/>
                  </a:lnTo>
                  <a:lnTo>
                    <a:pt x="222" y="175"/>
                  </a:lnTo>
                  <a:lnTo>
                    <a:pt x="226" y="175"/>
                  </a:lnTo>
                  <a:lnTo>
                    <a:pt x="226" y="175"/>
                  </a:lnTo>
                  <a:lnTo>
                    <a:pt x="226" y="175"/>
                  </a:lnTo>
                  <a:lnTo>
                    <a:pt x="222" y="179"/>
                  </a:lnTo>
                  <a:lnTo>
                    <a:pt x="222" y="175"/>
                  </a:lnTo>
                  <a:lnTo>
                    <a:pt x="218" y="175"/>
                  </a:lnTo>
                  <a:lnTo>
                    <a:pt x="218" y="175"/>
                  </a:lnTo>
                  <a:lnTo>
                    <a:pt x="215" y="175"/>
                  </a:lnTo>
                  <a:lnTo>
                    <a:pt x="215" y="175"/>
                  </a:lnTo>
                  <a:lnTo>
                    <a:pt x="215" y="175"/>
                  </a:lnTo>
                  <a:lnTo>
                    <a:pt x="211" y="179"/>
                  </a:lnTo>
                  <a:lnTo>
                    <a:pt x="215" y="179"/>
                  </a:lnTo>
                  <a:lnTo>
                    <a:pt x="215" y="179"/>
                  </a:lnTo>
                  <a:lnTo>
                    <a:pt x="215" y="179"/>
                  </a:lnTo>
                  <a:lnTo>
                    <a:pt x="215" y="179"/>
                  </a:lnTo>
                  <a:lnTo>
                    <a:pt x="215" y="183"/>
                  </a:lnTo>
                  <a:lnTo>
                    <a:pt x="215" y="183"/>
                  </a:lnTo>
                  <a:lnTo>
                    <a:pt x="211" y="183"/>
                  </a:lnTo>
                  <a:lnTo>
                    <a:pt x="211" y="183"/>
                  </a:lnTo>
                  <a:lnTo>
                    <a:pt x="211" y="183"/>
                  </a:lnTo>
                  <a:lnTo>
                    <a:pt x="207" y="183"/>
                  </a:lnTo>
                  <a:lnTo>
                    <a:pt x="203" y="191"/>
                  </a:lnTo>
                  <a:lnTo>
                    <a:pt x="203" y="203"/>
                  </a:lnTo>
                  <a:lnTo>
                    <a:pt x="207" y="206"/>
                  </a:lnTo>
                  <a:lnTo>
                    <a:pt x="222" y="218"/>
                  </a:lnTo>
                  <a:lnTo>
                    <a:pt x="222" y="222"/>
                  </a:lnTo>
                  <a:lnTo>
                    <a:pt x="222" y="226"/>
                  </a:lnTo>
                  <a:lnTo>
                    <a:pt x="222" y="230"/>
                  </a:lnTo>
                  <a:lnTo>
                    <a:pt x="226" y="234"/>
                  </a:lnTo>
                  <a:lnTo>
                    <a:pt x="226" y="238"/>
                  </a:lnTo>
                  <a:lnTo>
                    <a:pt x="226" y="238"/>
                  </a:lnTo>
                  <a:lnTo>
                    <a:pt x="230" y="238"/>
                  </a:lnTo>
                  <a:lnTo>
                    <a:pt x="230" y="238"/>
                  </a:lnTo>
                  <a:lnTo>
                    <a:pt x="230" y="238"/>
                  </a:lnTo>
                  <a:lnTo>
                    <a:pt x="234" y="246"/>
                  </a:lnTo>
                  <a:lnTo>
                    <a:pt x="234" y="246"/>
                  </a:lnTo>
                  <a:lnTo>
                    <a:pt x="234" y="249"/>
                  </a:lnTo>
                  <a:lnTo>
                    <a:pt x="246" y="253"/>
                  </a:lnTo>
                  <a:lnTo>
                    <a:pt x="246" y="253"/>
                  </a:lnTo>
                  <a:lnTo>
                    <a:pt x="250" y="257"/>
                  </a:lnTo>
                  <a:lnTo>
                    <a:pt x="254" y="261"/>
                  </a:lnTo>
                  <a:lnTo>
                    <a:pt x="254" y="261"/>
                  </a:lnTo>
                  <a:lnTo>
                    <a:pt x="254" y="269"/>
                  </a:lnTo>
                  <a:lnTo>
                    <a:pt x="254" y="273"/>
                  </a:lnTo>
                  <a:lnTo>
                    <a:pt x="246" y="273"/>
                  </a:lnTo>
                  <a:lnTo>
                    <a:pt x="246" y="273"/>
                  </a:lnTo>
                  <a:lnTo>
                    <a:pt x="246" y="277"/>
                  </a:lnTo>
                  <a:lnTo>
                    <a:pt x="246" y="277"/>
                  </a:lnTo>
                  <a:lnTo>
                    <a:pt x="246" y="277"/>
                  </a:lnTo>
                  <a:lnTo>
                    <a:pt x="246" y="277"/>
                  </a:lnTo>
                  <a:lnTo>
                    <a:pt x="246" y="281"/>
                  </a:lnTo>
                  <a:lnTo>
                    <a:pt x="242" y="281"/>
                  </a:lnTo>
                  <a:lnTo>
                    <a:pt x="242" y="281"/>
                  </a:lnTo>
                  <a:lnTo>
                    <a:pt x="242" y="277"/>
                  </a:lnTo>
                  <a:lnTo>
                    <a:pt x="242" y="277"/>
                  </a:lnTo>
                  <a:lnTo>
                    <a:pt x="242" y="277"/>
                  </a:lnTo>
                  <a:lnTo>
                    <a:pt x="238" y="273"/>
                  </a:lnTo>
                  <a:lnTo>
                    <a:pt x="238" y="273"/>
                  </a:lnTo>
                  <a:lnTo>
                    <a:pt x="234" y="277"/>
                  </a:lnTo>
                  <a:lnTo>
                    <a:pt x="230" y="281"/>
                  </a:lnTo>
                  <a:lnTo>
                    <a:pt x="230" y="281"/>
                  </a:lnTo>
                  <a:lnTo>
                    <a:pt x="230" y="281"/>
                  </a:lnTo>
                  <a:lnTo>
                    <a:pt x="226" y="281"/>
                  </a:lnTo>
                  <a:lnTo>
                    <a:pt x="222" y="281"/>
                  </a:lnTo>
                  <a:lnTo>
                    <a:pt x="222" y="281"/>
                  </a:lnTo>
                  <a:lnTo>
                    <a:pt x="218" y="277"/>
                  </a:lnTo>
                  <a:lnTo>
                    <a:pt x="218" y="277"/>
                  </a:lnTo>
                  <a:lnTo>
                    <a:pt x="218" y="277"/>
                  </a:lnTo>
                  <a:lnTo>
                    <a:pt x="218" y="277"/>
                  </a:lnTo>
                  <a:lnTo>
                    <a:pt x="218" y="273"/>
                  </a:lnTo>
                  <a:lnTo>
                    <a:pt x="218" y="273"/>
                  </a:lnTo>
                  <a:lnTo>
                    <a:pt x="218" y="273"/>
                  </a:lnTo>
                  <a:lnTo>
                    <a:pt x="218" y="273"/>
                  </a:lnTo>
                  <a:lnTo>
                    <a:pt x="218" y="269"/>
                  </a:lnTo>
                  <a:lnTo>
                    <a:pt x="218" y="269"/>
                  </a:lnTo>
                  <a:lnTo>
                    <a:pt x="215" y="269"/>
                  </a:lnTo>
                  <a:lnTo>
                    <a:pt x="215" y="269"/>
                  </a:lnTo>
                  <a:lnTo>
                    <a:pt x="215" y="273"/>
                  </a:lnTo>
                  <a:lnTo>
                    <a:pt x="211" y="269"/>
                  </a:lnTo>
                  <a:lnTo>
                    <a:pt x="211" y="269"/>
                  </a:lnTo>
                  <a:lnTo>
                    <a:pt x="207" y="265"/>
                  </a:lnTo>
                  <a:lnTo>
                    <a:pt x="207" y="265"/>
                  </a:lnTo>
                  <a:lnTo>
                    <a:pt x="203" y="265"/>
                  </a:lnTo>
                  <a:lnTo>
                    <a:pt x="203" y="265"/>
                  </a:lnTo>
                  <a:lnTo>
                    <a:pt x="203" y="265"/>
                  </a:lnTo>
                  <a:lnTo>
                    <a:pt x="203" y="269"/>
                  </a:lnTo>
                  <a:lnTo>
                    <a:pt x="203" y="269"/>
                  </a:lnTo>
                  <a:lnTo>
                    <a:pt x="199" y="269"/>
                  </a:lnTo>
                  <a:lnTo>
                    <a:pt x="199" y="265"/>
                  </a:lnTo>
                  <a:lnTo>
                    <a:pt x="199" y="265"/>
                  </a:lnTo>
                  <a:lnTo>
                    <a:pt x="199" y="265"/>
                  </a:lnTo>
                  <a:lnTo>
                    <a:pt x="199" y="261"/>
                  </a:lnTo>
                  <a:lnTo>
                    <a:pt x="199" y="261"/>
                  </a:lnTo>
                  <a:lnTo>
                    <a:pt x="195" y="265"/>
                  </a:lnTo>
                  <a:lnTo>
                    <a:pt x="199" y="265"/>
                  </a:lnTo>
                  <a:lnTo>
                    <a:pt x="199" y="273"/>
                  </a:lnTo>
                  <a:lnTo>
                    <a:pt x="199" y="281"/>
                  </a:lnTo>
                  <a:lnTo>
                    <a:pt x="195" y="281"/>
                  </a:lnTo>
                  <a:lnTo>
                    <a:pt x="195" y="281"/>
                  </a:lnTo>
                  <a:lnTo>
                    <a:pt x="195" y="281"/>
                  </a:lnTo>
                  <a:lnTo>
                    <a:pt x="195" y="281"/>
                  </a:lnTo>
                  <a:lnTo>
                    <a:pt x="191" y="281"/>
                  </a:lnTo>
                  <a:lnTo>
                    <a:pt x="187" y="281"/>
                  </a:lnTo>
                  <a:lnTo>
                    <a:pt x="187" y="285"/>
                  </a:lnTo>
                  <a:lnTo>
                    <a:pt x="187" y="288"/>
                  </a:lnTo>
                  <a:lnTo>
                    <a:pt x="183" y="288"/>
                  </a:lnTo>
                  <a:lnTo>
                    <a:pt x="179" y="288"/>
                  </a:lnTo>
                  <a:lnTo>
                    <a:pt x="179" y="288"/>
                  </a:lnTo>
                  <a:lnTo>
                    <a:pt x="179" y="292"/>
                  </a:lnTo>
                  <a:lnTo>
                    <a:pt x="183" y="308"/>
                  </a:lnTo>
                  <a:lnTo>
                    <a:pt x="183" y="316"/>
                  </a:lnTo>
                  <a:lnTo>
                    <a:pt x="187" y="320"/>
                  </a:lnTo>
                  <a:lnTo>
                    <a:pt x="183" y="320"/>
                  </a:lnTo>
                  <a:lnTo>
                    <a:pt x="183" y="324"/>
                  </a:lnTo>
                  <a:lnTo>
                    <a:pt x="152" y="339"/>
                  </a:lnTo>
                  <a:lnTo>
                    <a:pt x="152" y="339"/>
                  </a:lnTo>
                  <a:lnTo>
                    <a:pt x="148" y="335"/>
                  </a:lnTo>
                  <a:lnTo>
                    <a:pt x="148" y="328"/>
                  </a:lnTo>
                  <a:lnTo>
                    <a:pt x="144" y="328"/>
                  </a:lnTo>
                  <a:lnTo>
                    <a:pt x="144" y="328"/>
                  </a:lnTo>
                  <a:lnTo>
                    <a:pt x="140" y="324"/>
                  </a:lnTo>
                  <a:lnTo>
                    <a:pt x="140" y="324"/>
                  </a:lnTo>
                  <a:lnTo>
                    <a:pt x="140" y="320"/>
                  </a:lnTo>
                  <a:lnTo>
                    <a:pt x="136" y="320"/>
                  </a:lnTo>
                  <a:lnTo>
                    <a:pt x="136" y="324"/>
                  </a:lnTo>
                  <a:lnTo>
                    <a:pt x="136" y="324"/>
                  </a:lnTo>
                  <a:lnTo>
                    <a:pt x="132" y="324"/>
                  </a:lnTo>
                  <a:lnTo>
                    <a:pt x="132" y="320"/>
                  </a:lnTo>
                  <a:lnTo>
                    <a:pt x="129" y="316"/>
                  </a:lnTo>
                  <a:lnTo>
                    <a:pt x="129" y="316"/>
                  </a:lnTo>
                  <a:lnTo>
                    <a:pt x="129" y="312"/>
                  </a:lnTo>
                  <a:lnTo>
                    <a:pt x="132" y="312"/>
                  </a:lnTo>
                  <a:lnTo>
                    <a:pt x="140" y="312"/>
                  </a:lnTo>
                  <a:lnTo>
                    <a:pt x="140" y="308"/>
                  </a:lnTo>
                  <a:lnTo>
                    <a:pt x="140" y="308"/>
                  </a:lnTo>
                  <a:lnTo>
                    <a:pt x="140" y="308"/>
                  </a:lnTo>
                  <a:lnTo>
                    <a:pt x="140" y="308"/>
                  </a:lnTo>
                  <a:lnTo>
                    <a:pt x="140" y="308"/>
                  </a:lnTo>
                  <a:lnTo>
                    <a:pt x="140" y="304"/>
                  </a:lnTo>
                  <a:lnTo>
                    <a:pt x="136" y="304"/>
                  </a:lnTo>
                  <a:lnTo>
                    <a:pt x="136" y="300"/>
                  </a:lnTo>
                  <a:lnTo>
                    <a:pt x="132" y="300"/>
                  </a:lnTo>
                  <a:lnTo>
                    <a:pt x="132" y="296"/>
                  </a:lnTo>
                  <a:lnTo>
                    <a:pt x="132" y="296"/>
                  </a:lnTo>
                  <a:lnTo>
                    <a:pt x="136" y="296"/>
                  </a:lnTo>
                  <a:lnTo>
                    <a:pt x="136" y="296"/>
                  </a:lnTo>
                  <a:lnTo>
                    <a:pt x="136" y="296"/>
                  </a:lnTo>
                  <a:lnTo>
                    <a:pt x="136" y="296"/>
                  </a:lnTo>
                  <a:lnTo>
                    <a:pt x="136" y="292"/>
                  </a:lnTo>
                  <a:lnTo>
                    <a:pt x="132" y="288"/>
                  </a:lnTo>
                  <a:lnTo>
                    <a:pt x="132" y="288"/>
                  </a:lnTo>
                  <a:lnTo>
                    <a:pt x="132" y="288"/>
                  </a:lnTo>
                  <a:lnTo>
                    <a:pt x="132" y="285"/>
                  </a:lnTo>
                  <a:lnTo>
                    <a:pt x="132" y="285"/>
                  </a:lnTo>
                  <a:lnTo>
                    <a:pt x="129" y="285"/>
                  </a:lnTo>
                  <a:lnTo>
                    <a:pt x="125" y="281"/>
                  </a:lnTo>
                  <a:lnTo>
                    <a:pt x="125" y="273"/>
                  </a:lnTo>
                  <a:lnTo>
                    <a:pt x="121" y="265"/>
                  </a:lnTo>
                  <a:lnTo>
                    <a:pt x="121" y="261"/>
                  </a:lnTo>
                  <a:lnTo>
                    <a:pt x="113" y="253"/>
                  </a:lnTo>
                  <a:lnTo>
                    <a:pt x="109" y="249"/>
                  </a:lnTo>
                  <a:lnTo>
                    <a:pt x="109" y="246"/>
                  </a:lnTo>
                  <a:lnTo>
                    <a:pt x="101" y="253"/>
                  </a:lnTo>
                  <a:lnTo>
                    <a:pt x="101" y="253"/>
                  </a:lnTo>
                  <a:lnTo>
                    <a:pt x="93" y="253"/>
                  </a:lnTo>
                  <a:lnTo>
                    <a:pt x="93" y="253"/>
                  </a:lnTo>
                  <a:lnTo>
                    <a:pt x="93" y="249"/>
                  </a:lnTo>
                  <a:lnTo>
                    <a:pt x="89" y="249"/>
                  </a:lnTo>
                  <a:lnTo>
                    <a:pt x="89" y="246"/>
                  </a:lnTo>
                  <a:lnTo>
                    <a:pt x="89" y="246"/>
                  </a:lnTo>
                  <a:lnTo>
                    <a:pt x="86" y="242"/>
                  </a:lnTo>
                  <a:lnTo>
                    <a:pt x="86" y="242"/>
                  </a:lnTo>
                  <a:lnTo>
                    <a:pt x="82" y="242"/>
                  </a:lnTo>
                  <a:lnTo>
                    <a:pt x="82" y="238"/>
                  </a:lnTo>
                  <a:lnTo>
                    <a:pt x="78" y="234"/>
                  </a:lnTo>
                  <a:lnTo>
                    <a:pt x="74" y="234"/>
                  </a:lnTo>
                  <a:lnTo>
                    <a:pt x="70" y="234"/>
                  </a:lnTo>
                  <a:lnTo>
                    <a:pt x="70" y="238"/>
                  </a:lnTo>
                  <a:lnTo>
                    <a:pt x="66" y="238"/>
                  </a:lnTo>
                  <a:lnTo>
                    <a:pt x="70" y="242"/>
                  </a:lnTo>
                  <a:lnTo>
                    <a:pt x="66" y="242"/>
                  </a:lnTo>
                  <a:lnTo>
                    <a:pt x="66" y="242"/>
                  </a:lnTo>
                  <a:lnTo>
                    <a:pt x="62" y="242"/>
                  </a:lnTo>
                  <a:lnTo>
                    <a:pt x="62" y="242"/>
                  </a:lnTo>
                  <a:lnTo>
                    <a:pt x="54" y="238"/>
                  </a:lnTo>
                  <a:lnTo>
                    <a:pt x="54" y="234"/>
                  </a:lnTo>
                  <a:lnTo>
                    <a:pt x="50" y="230"/>
                  </a:lnTo>
                  <a:lnTo>
                    <a:pt x="43" y="230"/>
                  </a:lnTo>
                  <a:lnTo>
                    <a:pt x="39" y="230"/>
                  </a:lnTo>
                  <a:lnTo>
                    <a:pt x="35" y="230"/>
                  </a:lnTo>
                  <a:lnTo>
                    <a:pt x="31" y="230"/>
                  </a:lnTo>
                  <a:lnTo>
                    <a:pt x="31" y="226"/>
                  </a:lnTo>
                  <a:lnTo>
                    <a:pt x="27" y="226"/>
                  </a:lnTo>
                  <a:lnTo>
                    <a:pt x="27" y="218"/>
                  </a:lnTo>
                  <a:lnTo>
                    <a:pt x="27" y="214"/>
                  </a:lnTo>
                  <a:lnTo>
                    <a:pt x="31" y="206"/>
                  </a:lnTo>
                  <a:lnTo>
                    <a:pt x="31" y="203"/>
                  </a:lnTo>
                  <a:lnTo>
                    <a:pt x="31" y="199"/>
                  </a:lnTo>
                  <a:lnTo>
                    <a:pt x="35" y="199"/>
                  </a:lnTo>
                  <a:lnTo>
                    <a:pt x="43" y="199"/>
                  </a:lnTo>
                  <a:lnTo>
                    <a:pt x="43" y="199"/>
                  </a:lnTo>
                  <a:lnTo>
                    <a:pt x="43" y="195"/>
                  </a:lnTo>
                  <a:lnTo>
                    <a:pt x="43" y="195"/>
                  </a:lnTo>
                  <a:lnTo>
                    <a:pt x="39" y="191"/>
                  </a:lnTo>
                  <a:lnTo>
                    <a:pt x="43" y="191"/>
                  </a:lnTo>
                  <a:lnTo>
                    <a:pt x="43" y="191"/>
                  </a:lnTo>
                  <a:lnTo>
                    <a:pt x="46" y="191"/>
                  </a:lnTo>
                  <a:lnTo>
                    <a:pt x="46" y="191"/>
                  </a:lnTo>
                  <a:lnTo>
                    <a:pt x="46" y="191"/>
                  </a:lnTo>
                  <a:lnTo>
                    <a:pt x="46" y="191"/>
                  </a:lnTo>
                  <a:lnTo>
                    <a:pt x="50" y="191"/>
                  </a:lnTo>
                  <a:lnTo>
                    <a:pt x="50" y="191"/>
                  </a:lnTo>
                  <a:lnTo>
                    <a:pt x="50" y="187"/>
                  </a:lnTo>
                  <a:lnTo>
                    <a:pt x="50" y="187"/>
                  </a:lnTo>
                  <a:lnTo>
                    <a:pt x="54" y="187"/>
                  </a:lnTo>
                  <a:lnTo>
                    <a:pt x="54" y="187"/>
                  </a:lnTo>
                  <a:lnTo>
                    <a:pt x="54" y="187"/>
                  </a:lnTo>
                  <a:lnTo>
                    <a:pt x="50" y="183"/>
                  </a:lnTo>
                  <a:lnTo>
                    <a:pt x="54" y="183"/>
                  </a:lnTo>
                  <a:lnTo>
                    <a:pt x="50" y="183"/>
                  </a:lnTo>
                  <a:lnTo>
                    <a:pt x="50" y="179"/>
                  </a:lnTo>
                  <a:lnTo>
                    <a:pt x="50" y="179"/>
                  </a:lnTo>
                  <a:lnTo>
                    <a:pt x="50" y="179"/>
                  </a:lnTo>
                  <a:lnTo>
                    <a:pt x="50" y="179"/>
                  </a:lnTo>
                  <a:lnTo>
                    <a:pt x="50" y="179"/>
                  </a:lnTo>
                  <a:lnTo>
                    <a:pt x="50" y="179"/>
                  </a:lnTo>
                  <a:lnTo>
                    <a:pt x="50" y="179"/>
                  </a:lnTo>
                  <a:lnTo>
                    <a:pt x="50" y="179"/>
                  </a:lnTo>
                  <a:lnTo>
                    <a:pt x="50" y="175"/>
                  </a:lnTo>
                  <a:lnTo>
                    <a:pt x="50" y="175"/>
                  </a:lnTo>
                  <a:lnTo>
                    <a:pt x="50" y="175"/>
                  </a:lnTo>
                  <a:lnTo>
                    <a:pt x="50" y="175"/>
                  </a:lnTo>
                  <a:lnTo>
                    <a:pt x="50" y="175"/>
                  </a:lnTo>
                  <a:lnTo>
                    <a:pt x="50" y="175"/>
                  </a:lnTo>
                  <a:lnTo>
                    <a:pt x="50" y="175"/>
                  </a:lnTo>
                  <a:lnTo>
                    <a:pt x="50" y="171"/>
                  </a:lnTo>
                  <a:lnTo>
                    <a:pt x="50" y="171"/>
                  </a:lnTo>
                  <a:lnTo>
                    <a:pt x="50" y="171"/>
                  </a:lnTo>
                  <a:lnTo>
                    <a:pt x="50" y="171"/>
                  </a:lnTo>
                  <a:lnTo>
                    <a:pt x="50" y="171"/>
                  </a:lnTo>
                  <a:lnTo>
                    <a:pt x="50" y="167"/>
                  </a:lnTo>
                  <a:lnTo>
                    <a:pt x="50" y="167"/>
                  </a:lnTo>
                  <a:lnTo>
                    <a:pt x="50" y="167"/>
                  </a:lnTo>
                  <a:lnTo>
                    <a:pt x="50" y="167"/>
                  </a:lnTo>
                  <a:lnTo>
                    <a:pt x="50" y="167"/>
                  </a:lnTo>
                  <a:lnTo>
                    <a:pt x="46" y="167"/>
                  </a:lnTo>
                  <a:lnTo>
                    <a:pt x="46" y="167"/>
                  </a:lnTo>
                  <a:lnTo>
                    <a:pt x="46" y="167"/>
                  </a:lnTo>
                  <a:lnTo>
                    <a:pt x="46" y="167"/>
                  </a:lnTo>
                  <a:lnTo>
                    <a:pt x="46" y="160"/>
                  </a:lnTo>
                  <a:lnTo>
                    <a:pt x="46" y="160"/>
                  </a:lnTo>
                  <a:lnTo>
                    <a:pt x="43" y="156"/>
                  </a:lnTo>
                  <a:lnTo>
                    <a:pt x="39" y="156"/>
                  </a:lnTo>
                  <a:lnTo>
                    <a:pt x="27" y="144"/>
                  </a:lnTo>
                  <a:lnTo>
                    <a:pt x="19" y="136"/>
                  </a:lnTo>
                  <a:lnTo>
                    <a:pt x="19" y="136"/>
                  </a:lnTo>
                  <a:lnTo>
                    <a:pt x="19" y="132"/>
                  </a:lnTo>
                  <a:lnTo>
                    <a:pt x="23" y="132"/>
                  </a:lnTo>
                  <a:lnTo>
                    <a:pt x="23" y="128"/>
                  </a:lnTo>
                  <a:lnTo>
                    <a:pt x="23" y="128"/>
                  </a:lnTo>
                  <a:lnTo>
                    <a:pt x="19" y="125"/>
                  </a:lnTo>
                  <a:lnTo>
                    <a:pt x="19" y="125"/>
                  </a:lnTo>
                  <a:lnTo>
                    <a:pt x="15" y="125"/>
                  </a:lnTo>
                  <a:lnTo>
                    <a:pt x="15" y="125"/>
                  </a:lnTo>
                  <a:lnTo>
                    <a:pt x="11" y="121"/>
                  </a:lnTo>
                  <a:lnTo>
                    <a:pt x="11" y="121"/>
                  </a:lnTo>
                  <a:lnTo>
                    <a:pt x="11" y="121"/>
                  </a:lnTo>
                  <a:lnTo>
                    <a:pt x="7" y="117"/>
                  </a:lnTo>
                  <a:lnTo>
                    <a:pt x="7" y="117"/>
                  </a:lnTo>
                  <a:lnTo>
                    <a:pt x="7" y="113"/>
                  </a:lnTo>
                  <a:lnTo>
                    <a:pt x="3" y="113"/>
                  </a:lnTo>
                  <a:lnTo>
                    <a:pt x="3" y="109"/>
                  </a:lnTo>
                  <a:lnTo>
                    <a:pt x="3" y="109"/>
                  </a:lnTo>
                  <a:lnTo>
                    <a:pt x="3" y="109"/>
                  </a:lnTo>
                  <a:lnTo>
                    <a:pt x="3" y="109"/>
                  </a:lnTo>
                  <a:lnTo>
                    <a:pt x="3" y="109"/>
                  </a:lnTo>
                  <a:lnTo>
                    <a:pt x="0" y="105"/>
                  </a:lnTo>
                  <a:lnTo>
                    <a:pt x="3" y="105"/>
                  </a:lnTo>
                  <a:lnTo>
                    <a:pt x="3" y="101"/>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58" name="Freeform 51"/>
            <p:cNvSpPr>
              <a:spLocks/>
            </p:cNvSpPr>
            <p:nvPr/>
          </p:nvSpPr>
          <p:spPr bwMode="auto">
            <a:xfrm>
              <a:off x="14728413" y="5799872"/>
              <a:ext cx="1108845" cy="1058333"/>
            </a:xfrm>
            <a:custGeom>
              <a:avLst/>
              <a:gdLst>
                <a:gd name="T0" fmla="*/ 149 w 262"/>
                <a:gd name="T1" fmla="*/ 8 h 250"/>
                <a:gd name="T2" fmla="*/ 168 w 262"/>
                <a:gd name="T3" fmla="*/ 12 h 250"/>
                <a:gd name="T4" fmla="*/ 176 w 262"/>
                <a:gd name="T5" fmla="*/ 24 h 250"/>
                <a:gd name="T6" fmla="*/ 180 w 262"/>
                <a:gd name="T7" fmla="*/ 31 h 250"/>
                <a:gd name="T8" fmla="*/ 184 w 262"/>
                <a:gd name="T9" fmla="*/ 43 h 250"/>
                <a:gd name="T10" fmla="*/ 200 w 262"/>
                <a:gd name="T11" fmla="*/ 51 h 250"/>
                <a:gd name="T12" fmla="*/ 204 w 262"/>
                <a:gd name="T13" fmla="*/ 63 h 250"/>
                <a:gd name="T14" fmla="*/ 204 w 262"/>
                <a:gd name="T15" fmla="*/ 70 h 250"/>
                <a:gd name="T16" fmla="*/ 204 w 262"/>
                <a:gd name="T17" fmla="*/ 78 h 250"/>
                <a:gd name="T18" fmla="*/ 231 w 262"/>
                <a:gd name="T19" fmla="*/ 98 h 250"/>
                <a:gd name="T20" fmla="*/ 247 w 262"/>
                <a:gd name="T21" fmla="*/ 113 h 250"/>
                <a:gd name="T22" fmla="*/ 251 w 262"/>
                <a:gd name="T23" fmla="*/ 117 h 250"/>
                <a:gd name="T24" fmla="*/ 247 w 262"/>
                <a:gd name="T25" fmla="*/ 117 h 250"/>
                <a:gd name="T26" fmla="*/ 258 w 262"/>
                <a:gd name="T27" fmla="*/ 125 h 250"/>
                <a:gd name="T28" fmla="*/ 254 w 262"/>
                <a:gd name="T29" fmla="*/ 137 h 250"/>
                <a:gd name="T30" fmla="*/ 243 w 262"/>
                <a:gd name="T31" fmla="*/ 145 h 250"/>
                <a:gd name="T32" fmla="*/ 247 w 262"/>
                <a:gd name="T33" fmla="*/ 160 h 250"/>
                <a:gd name="T34" fmla="*/ 247 w 262"/>
                <a:gd name="T35" fmla="*/ 172 h 250"/>
                <a:gd name="T36" fmla="*/ 247 w 262"/>
                <a:gd name="T37" fmla="*/ 176 h 250"/>
                <a:gd name="T38" fmla="*/ 247 w 262"/>
                <a:gd name="T39" fmla="*/ 184 h 250"/>
                <a:gd name="T40" fmla="*/ 235 w 262"/>
                <a:gd name="T41" fmla="*/ 184 h 250"/>
                <a:gd name="T42" fmla="*/ 239 w 262"/>
                <a:gd name="T43" fmla="*/ 195 h 250"/>
                <a:gd name="T44" fmla="*/ 243 w 262"/>
                <a:gd name="T45" fmla="*/ 203 h 250"/>
                <a:gd name="T46" fmla="*/ 239 w 262"/>
                <a:gd name="T47" fmla="*/ 207 h 250"/>
                <a:gd name="T48" fmla="*/ 235 w 262"/>
                <a:gd name="T49" fmla="*/ 211 h 250"/>
                <a:gd name="T50" fmla="*/ 239 w 262"/>
                <a:gd name="T51" fmla="*/ 215 h 250"/>
                <a:gd name="T52" fmla="*/ 247 w 262"/>
                <a:gd name="T53" fmla="*/ 219 h 250"/>
                <a:gd name="T54" fmla="*/ 231 w 262"/>
                <a:gd name="T55" fmla="*/ 231 h 250"/>
                <a:gd name="T56" fmla="*/ 227 w 262"/>
                <a:gd name="T57" fmla="*/ 242 h 250"/>
                <a:gd name="T58" fmla="*/ 223 w 262"/>
                <a:gd name="T59" fmla="*/ 242 h 250"/>
                <a:gd name="T60" fmla="*/ 208 w 262"/>
                <a:gd name="T61" fmla="*/ 238 h 250"/>
                <a:gd name="T62" fmla="*/ 200 w 262"/>
                <a:gd name="T63" fmla="*/ 234 h 250"/>
                <a:gd name="T64" fmla="*/ 180 w 262"/>
                <a:gd name="T65" fmla="*/ 223 h 250"/>
                <a:gd name="T66" fmla="*/ 172 w 262"/>
                <a:gd name="T67" fmla="*/ 219 h 250"/>
                <a:gd name="T68" fmla="*/ 168 w 262"/>
                <a:gd name="T69" fmla="*/ 223 h 250"/>
                <a:gd name="T70" fmla="*/ 161 w 262"/>
                <a:gd name="T71" fmla="*/ 231 h 250"/>
                <a:gd name="T72" fmla="*/ 153 w 262"/>
                <a:gd name="T73" fmla="*/ 231 h 250"/>
                <a:gd name="T74" fmla="*/ 141 w 262"/>
                <a:gd name="T75" fmla="*/ 234 h 250"/>
                <a:gd name="T76" fmla="*/ 137 w 262"/>
                <a:gd name="T77" fmla="*/ 238 h 250"/>
                <a:gd name="T78" fmla="*/ 133 w 262"/>
                <a:gd name="T79" fmla="*/ 246 h 250"/>
                <a:gd name="T80" fmla="*/ 126 w 262"/>
                <a:gd name="T81" fmla="*/ 246 h 250"/>
                <a:gd name="T82" fmla="*/ 102 w 262"/>
                <a:gd name="T83" fmla="*/ 242 h 250"/>
                <a:gd name="T84" fmla="*/ 106 w 262"/>
                <a:gd name="T85" fmla="*/ 227 h 250"/>
                <a:gd name="T86" fmla="*/ 98 w 262"/>
                <a:gd name="T87" fmla="*/ 215 h 250"/>
                <a:gd name="T88" fmla="*/ 86 w 262"/>
                <a:gd name="T89" fmla="*/ 203 h 250"/>
                <a:gd name="T90" fmla="*/ 79 w 262"/>
                <a:gd name="T91" fmla="*/ 211 h 250"/>
                <a:gd name="T92" fmla="*/ 59 w 262"/>
                <a:gd name="T93" fmla="*/ 195 h 250"/>
                <a:gd name="T94" fmla="*/ 55 w 262"/>
                <a:gd name="T95" fmla="*/ 184 h 250"/>
                <a:gd name="T96" fmla="*/ 63 w 262"/>
                <a:gd name="T97" fmla="*/ 176 h 250"/>
                <a:gd name="T98" fmla="*/ 51 w 262"/>
                <a:gd name="T99" fmla="*/ 172 h 250"/>
                <a:gd name="T100" fmla="*/ 55 w 262"/>
                <a:gd name="T101" fmla="*/ 164 h 250"/>
                <a:gd name="T102" fmla="*/ 36 w 262"/>
                <a:gd name="T103" fmla="*/ 149 h 250"/>
                <a:gd name="T104" fmla="*/ 32 w 262"/>
                <a:gd name="T105" fmla="*/ 137 h 250"/>
                <a:gd name="T106" fmla="*/ 20 w 262"/>
                <a:gd name="T107" fmla="*/ 121 h 250"/>
                <a:gd name="T108" fmla="*/ 16 w 262"/>
                <a:gd name="T109" fmla="*/ 102 h 250"/>
                <a:gd name="T110" fmla="*/ 16 w 262"/>
                <a:gd name="T111" fmla="*/ 90 h 250"/>
                <a:gd name="T112" fmla="*/ 0 w 262"/>
                <a:gd name="T113" fmla="*/ 51 h 250"/>
                <a:gd name="T114" fmla="*/ 67 w 262"/>
                <a:gd name="T115" fmla="*/ 0 h 250"/>
                <a:gd name="T116" fmla="*/ 75 w 262"/>
                <a:gd name="T117" fmla="*/ 0 h 250"/>
                <a:gd name="T118" fmla="*/ 86 w 262"/>
                <a:gd name="T119" fmla="*/ 0 h 250"/>
                <a:gd name="T120" fmla="*/ 133 w 262"/>
                <a:gd name="T121" fmla="*/ 20 h 250"/>
                <a:gd name="T122" fmla="*/ 149 w 262"/>
                <a:gd name="T123" fmla="*/ 2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2" h="250">
                  <a:moveTo>
                    <a:pt x="149" y="16"/>
                  </a:moveTo>
                  <a:lnTo>
                    <a:pt x="149" y="16"/>
                  </a:lnTo>
                  <a:lnTo>
                    <a:pt x="145" y="12"/>
                  </a:lnTo>
                  <a:lnTo>
                    <a:pt x="145" y="8"/>
                  </a:lnTo>
                  <a:lnTo>
                    <a:pt x="149" y="8"/>
                  </a:lnTo>
                  <a:lnTo>
                    <a:pt x="157" y="12"/>
                  </a:lnTo>
                  <a:lnTo>
                    <a:pt x="157" y="12"/>
                  </a:lnTo>
                  <a:lnTo>
                    <a:pt x="165" y="12"/>
                  </a:lnTo>
                  <a:lnTo>
                    <a:pt x="165" y="12"/>
                  </a:lnTo>
                  <a:lnTo>
                    <a:pt x="168" y="12"/>
                  </a:lnTo>
                  <a:lnTo>
                    <a:pt x="168" y="12"/>
                  </a:lnTo>
                  <a:lnTo>
                    <a:pt x="168" y="16"/>
                  </a:lnTo>
                  <a:lnTo>
                    <a:pt x="168" y="16"/>
                  </a:lnTo>
                  <a:lnTo>
                    <a:pt x="172" y="20"/>
                  </a:lnTo>
                  <a:lnTo>
                    <a:pt x="176" y="24"/>
                  </a:lnTo>
                  <a:lnTo>
                    <a:pt x="180" y="27"/>
                  </a:lnTo>
                  <a:lnTo>
                    <a:pt x="180" y="27"/>
                  </a:lnTo>
                  <a:lnTo>
                    <a:pt x="184" y="31"/>
                  </a:lnTo>
                  <a:lnTo>
                    <a:pt x="184" y="31"/>
                  </a:lnTo>
                  <a:lnTo>
                    <a:pt x="180" y="31"/>
                  </a:lnTo>
                  <a:lnTo>
                    <a:pt x="180" y="35"/>
                  </a:lnTo>
                  <a:lnTo>
                    <a:pt x="180" y="35"/>
                  </a:lnTo>
                  <a:lnTo>
                    <a:pt x="180" y="39"/>
                  </a:lnTo>
                  <a:lnTo>
                    <a:pt x="184" y="39"/>
                  </a:lnTo>
                  <a:lnTo>
                    <a:pt x="184" y="43"/>
                  </a:lnTo>
                  <a:lnTo>
                    <a:pt x="188" y="43"/>
                  </a:lnTo>
                  <a:lnTo>
                    <a:pt x="192" y="47"/>
                  </a:lnTo>
                  <a:lnTo>
                    <a:pt x="192" y="51"/>
                  </a:lnTo>
                  <a:lnTo>
                    <a:pt x="196" y="51"/>
                  </a:lnTo>
                  <a:lnTo>
                    <a:pt x="200" y="51"/>
                  </a:lnTo>
                  <a:lnTo>
                    <a:pt x="200" y="55"/>
                  </a:lnTo>
                  <a:lnTo>
                    <a:pt x="204" y="55"/>
                  </a:lnTo>
                  <a:lnTo>
                    <a:pt x="204" y="59"/>
                  </a:lnTo>
                  <a:lnTo>
                    <a:pt x="204" y="59"/>
                  </a:lnTo>
                  <a:lnTo>
                    <a:pt x="204" y="63"/>
                  </a:lnTo>
                  <a:lnTo>
                    <a:pt x="204" y="67"/>
                  </a:lnTo>
                  <a:lnTo>
                    <a:pt x="204" y="70"/>
                  </a:lnTo>
                  <a:lnTo>
                    <a:pt x="204" y="70"/>
                  </a:lnTo>
                  <a:lnTo>
                    <a:pt x="204" y="70"/>
                  </a:lnTo>
                  <a:lnTo>
                    <a:pt x="204" y="70"/>
                  </a:lnTo>
                  <a:lnTo>
                    <a:pt x="204" y="70"/>
                  </a:lnTo>
                  <a:lnTo>
                    <a:pt x="204" y="74"/>
                  </a:lnTo>
                  <a:lnTo>
                    <a:pt x="204" y="78"/>
                  </a:lnTo>
                  <a:lnTo>
                    <a:pt x="204" y="78"/>
                  </a:lnTo>
                  <a:lnTo>
                    <a:pt x="204" y="78"/>
                  </a:lnTo>
                  <a:lnTo>
                    <a:pt x="204" y="82"/>
                  </a:lnTo>
                  <a:lnTo>
                    <a:pt x="208" y="86"/>
                  </a:lnTo>
                  <a:lnTo>
                    <a:pt x="208" y="86"/>
                  </a:lnTo>
                  <a:lnTo>
                    <a:pt x="215" y="86"/>
                  </a:lnTo>
                  <a:lnTo>
                    <a:pt x="231" y="98"/>
                  </a:lnTo>
                  <a:lnTo>
                    <a:pt x="251" y="102"/>
                  </a:lnTo>
                  <a:lnTo>
                    <a:pt x="251" y="106"/>
                  </a:lnTo>
                  <a:lnTo>
                    <a:pt x="251" y="106"/>
                  </a:lnTo>
                  <a:lnTo>
                    <a:pt x="247" y="109"/>
                  </a:lnTo>
                  <a:lnTo>
                    <a:pt x="247" y="113"/>
                  </a:lnTo>
                  <a:lnTo>
                    <a:pt x="247" y="113"/>
                  </a:lnTo>
                  <a:lnTo>
                    <a:pt x="247" y="113"/>
                  </a:lnTo>
                  <a:lnTo>
                    <a:pt x="251" y="113"/>
                  </a:lnTo>
                  <a:lnTo>
                    <a:pt x="251" y="113"/>
                  </a:lnTo>
                  <a:lnTo>
                    <a:pt x="251" y="117"/>
                  </a:lnTo>
                  <a:lnTo>
                    <a:pt x="251" y="117"/>
                  </a:lnTo>
                  <a:lnTo>
                    <a:pt x="251" y="117"/>
                  </a:lnTo>
                  <a:lnTo>
                    <a:pt x="247" y="117"/>
                  </a:lnTo>
                  <a:lnTo>
                    <a:pt x="247" y="117"/>
                  </a:lnTo>
                  <a:lnTo>
                    <a:pt x="247" y="117"/>
                  </a:lnTo>
                  <a:lnTo>
                    <a:pt x="247" y="117"/>
                  </a:lnTo>
                  <a:lnTo>
                    <a:pt x="251" y="121"/>
                  </a:lnTo>
                  <a:lnTo>
                    <a:pt x="251" y="121"/>
                  </a:lnTo>
                  <a:lnTo>
                    <a:pt x="254" y="121"/>
                  </a:lnTo>
                  <a:lnTo>
                    <a:pt x="258" y="125"/>
                  </a:lnTo>
                  <a:lnTo>
                    <a:pt x="262" y="125"/>
                  </a:lnTo>
                  <a:lnTo>
                    <a:pt x="262" y="125"/>
                  </a:lnTo>
                  <a:lnTo>
                    <a:pt x="258" y="137"/>
                  </a:lnTo>
                  <a:lnTo>
                    <a:pt x="258" y="141"/>
                  </a:lnTo>
                  <a:lnTo>
                    <a:pt x="254" y="137"/>
                  </a:lnTo>
                  <a:lnTo>
                    <a:pt x="247" y="137"/>
                  </a:lnTo>
                  <a:lnTo>
                    <a:pt x="243" y="137"/>
                  </a:lnTo>
                  <a:lnTo>
                    <a:pt x="243" y="137"/>
                  </a:lnTo>
                  <a:lnTo>
                    <a:pt x="243" y="141"/>
                  </a:lnTo>
                  <a:lnTo>
                    <a:pt x="243" y="145"/>
                  </a:lnTo>
                  <a:lnTo>
                    <a:pt x="239" y="149"/>
                  </a:lnTo>
                  <a:lnTo>
                    <a:pt x="239" y="152"/>
                  </a:lnTo>
                  <a:lnTo>
                    <a:pt x="247" y="160"/>
                  </a:lnTo>
                  <a:lnTo>
                    <a:pt x="247" y="160"/>
                  </a:lnTo>
                  <a:lnTo>
                    <a:pt x="247" y="160"/>
                  </a:lnTo>
                  <a:lnTo>
                    <a:pt x="247" y="164"/>
                  </a:lnTo>
                  <a:lnTo>
                    <a:pt x="247" y="164"/>
                  </a:lnTo>
                  <a:lnTo>
                    <a:pt x="247" y="168"/>
                  </a:lnTo>
                  <a:lnTo>
                    <a:pt x="247" y="172"/>
                  </a:lnTo>
                  <a:lnTo>
                    <a:pt x="247" y="172"/>
                  </a:lnTo>
                  <a:lnTo>
                    <a:pt x="247" y="172"/>
                  </a:lnTo>
                  <a:lnTo>
                    <a:pt x="247" y="176"/>
                  </a:lnTo>
                  <a:lnTo>
                    <a:pt x="251" y="172"/>
                  </a:lnTo>
                  <a:lnTo>
                    <a:pt x="251" y="176"/>
                  </a:lnTo>
                  <a:lnTo>
                    <a:pt x="247" y="176"/>
                  </a:lnTo>
                  <a:lnTo>
                    <a:pt x="243" y="180"/>
                  </a:lnTo>
                  <a:lnTo>
                    <a:pt x="239" y="180"/>
                  </a:lnTo>
                  <a:lnTo>
                    <a:pt x="247" y="180"/>
                  </a:lnTo>
                  <a:lnTo>
                    <a:pt x="247" y="184"/>
                  </a:lnTo>
                  <a:lnTo>
                    <a:pt x="247" y="184"/>
                  </a:lnTo>
                  <a:lnTo>
                    <a:pt x="243" y="184"/>
                  </a:lnTo>
                  <a:lnTo>
                    <a:pt x="239" y="184"/>
                  </a:lnTo>
                  <a:lnTo>
                    <a:pt x="235" y="184"/>
                  </a:lnTo>
                  <a:lnTo>
                    <a:pt x="235" y="184"/>
                  </a:lnTo>
                  <a:lnTo>
                    <a:pt x="235" y="184"/>
                  </a:lnTo>
                  <a:lnTo>
                    <a:pt x="239" y="184"/>
                  </a:lnTo>
                  <a:lnTo>
                    <a:pt x="239" y="184"/>
                  </a:lnTo>
                  <a:lnTo>
                    <a:pt x="239" y="191"/>
                  </a:lnTo>
                  <a:lnTo>
                    <a:pt x="239" y="195"/>
                  </a:lnTo>
                  <a:lnTo>
                    <a:pt x="239" y="195"/>
                  </a:lnTo>
                  <a:lnTo>
                    <a:pt x="239" y="195"/>
                  </a:lnTo>
                  <a:lnTo>
                    <a:pt x="243" y="199"/>
                  </a:lnTo>
                  <a:lnTo>
                    <a:pt x="243" y="199"/>
                  </a:lnTo>
                  <a:lnTo>
                    <a:pt x="243" y="203"/>
                  </a:lnTo>
                  <a:lnTo>
                    <a:pt x="243" y="203"/>
                  </a:lnTo>
                  <a:lnTo>
                    <a:pt x="235" y="203"/>
                  </a:lnTo>
                  <a:lnTo>
                    <a:pt x="235" y="203"/>
                  </a:lnTo>
                  <a:lnTo>
                    <a:pt x="235" y="203"/>
                  </a:lnTo>
                  <a:lnTo>
                    <a:pt x="239" y="207"/>
                  </a:lnTo>
                  <a:lnTo>
                    <a:pt x="239" y="207"/>
                  </a:lnTo>
                  <a:lnTo>
                    <a:pt x="239" y="207"/>
                  </a:lnTo>
                  <a:lnTo>
                    <a:pt x="239" y="207"/>
                  </a:lnTo>
                  <a:lnTo>
                    <a:pt x="239" y="207"/>
                  </a:lnTo>
                  <a:lnTo>
                    <a:pt x="235" y="207"/>
                  </a:lnTo>
                  <a:lnTo>
                    <a:pt x="235" y="211"/>
                  </a:lnTo>
                  <a:lnTo>
                    <a:pt x="235" y="211"/>
                  </a:lnTo>
                  <a:lnTo>
                    <a:pt x="235" y="211"/>
                  </a:lnTo>
                  <a:lnTo>
                    <a:pt x="239" y="211"/>
                  </a:lnTo>
                  <a:lnTo>
                    <a:pt x="239" y="211"/>
                  </a:lnTo>
                  <a:lnTo>
                    <a:pt x="239" y="215"/>
                  </a:lnTo>
                  <a:lnTo>
                    <a:pt x="239" y="215"/>
                  </a:lnTo>
                  <a:lnTo>
                    <a:pt x="243" y="215"/>
                  </a:lnTo>
                  <a:lnTo>
                    <a:pt x="243" y="215"/>
                  </a:lnTo>
                  <a:lnTo>
                    <a:pt x="247" y="215"/>
                  </a:lnTo>
                  <a:lnTo>
                    <a:pt x="247" y="219"/>
                  </a:lnTo>
                  <a:lnTo>
                    <a:pt x="247" y="219"/>
                  </a:lnTo>
                  <a:lnTo>
                    <a:pt x="243" y="223"/>
                  </a:lnTo>
                  <a:lnTo>
                    <a:pt x="239" y="223"/>
                  </a:lnTo>
                  <a:lnTo>
                    <a:pt x="239" y="223"/>
                  </a:lnTo>
                  <a:lnTo>
                    <a:pt x="231" y="231"/>
                  </a:lnTo>
                  <a:lnTo>
                    <a:pt x="231" y="234"/>
                  </a:lnTo>
                  <a:lnTo>
                    <a:pt x="235" y="238"/>
                  </a:lnTo>
                  <a:lnTo>
                    <a:pt x="231" y="238"/>
                  </a:lnTo>
                  <a:lnTo>
                    <a:pt x="227" y="238"/>
                  </a:lnTo>
                  <a:lnTo>
                    <a:pt x="227" y="242"/>
                  </a:lnTo>
                  <a:lnTo>
                    <a:pt x="227" y="242"/>
                  </a:lnTo>
                  <a:lnTo>
                    <a:pt x="227" y="242"/>
                  </a:lnTo>
                  <a:lnTo>
                    <a:pt x="227" y="242"/>
                  </a:lnTo>
                  <a:lnTo>
                    <a:pt x="227" y="242"/>
                  </a:lnTo>
                  <a:lnTo>
                    <a:pt x="223" y="242"/>
                  </a:lnTo>
                  <a:lnTo>
                    <a:pt x="219" y="242"/>
                  </a:lnTo>
                  <a:lnTo>
                    <a:pt x="219" y="242"/>
                  </a:lnTo>
                  <a:lnTo>
                    <a:pt x="219" y="242"/>
                  </a:lnTo>
                  <a:lnTo>
                    <a:pt x="219" y="246"/>
                  </a:lnTo>
                  <a:lnTo>
                    <a:pt x="208" y="238"/>
                  </a:lnTo>
                  <a:lnTo>
                    <a:pt x="208" y="238"/>
                  </a:lnTo>
                  <a:lnTo>
                    <a:pt x="208" y="234"/>
                  </a:lnTo>
                  <a:lnTo>
                    <a:pt x="204" y="234"/>
                  </a:lnTo>
                  <a:lnTo>
                    <a:pt x="200" y="234"/>
                  </a:lnTo>
                  <a:lnTo>
                    <a:pt x="200" y="234"/>
                  </a:lnTo>
                  <a:lnTo>
                    <a:pt x="200" y="231"/>
                  </a:lnTo>
                  <a:lnTo>
                    <a:pt x="200" y="231"/>
                  </a:lnTo>
                  <a:lnTo>
                    <a:pt x="196" y="231"/>
                  </a:lnTo>
                  <a:lnTo>
                    <a:pt x="184" y="227"/>
                  </a:lnTo>
                  <a:lnTo>
                    <a:pt x="180" y="223"/>
                  </a:lnTo>
                  <a:lnTo>
                    <a:pt x="180" y="223"/>
                  </a:lnTo>
                  <a:lnTo>
                    <a:pt x="176" y="223"/>
                  </a:lnTo>
                  <a:lnTo>
                    <a:pt x="172" y="223"/>
                  </a:lnTo>
                  <a:lnTo>
                    <a:pt x="172" y="223"/>
                  </a:lnTo>
                  <a:lnTo>
                    <a:pt x="172" y="219"/>
                  </a:lnTo>
                  <a:lnTo>
                    <a:pt x="168" y="219"/>
                  </a:lnTo>
                  <a:lnTo>
                    <a:pt x="168" y="219"/>
                  </a:lnTo>
                  <a:lnTo>
                    <a:pt x="165" y="219"/>
                  </a:lnTo>
                  <a:lnTo>
                    <a:pt x="165" y="219"/>
                  </a:lnTo>
                  <a:lnTo>
                    <a:pt x="168" y="223"/>
                  </a:lnTo>
                  <a:lnTo>
                    <a:pt x="168" y="223"/>
                  </a:lnTo>
                  <a:lnTo>
                    <a:pt x="168" y="223"/>
                  </a:lnTo>
                  <a:lnTo>
                    <a:pt x="165" y="227"/>
                  </a:lnTo>
                  <a:lnTo>
                    <a:pt x="165" y="231"/>
                  </a:lnTo>
                  <a:lnTo>
                    <a:pt x="161" y="231"/>
                  </a:lnTo>
                  <a:lnTo>
                    <a:pt x="161" y="234"/>
                  </a:lnTo>
                  <a:lnTo>
                    <a:pt x="157" y="234"/>
                  </a:lnTo>
                  <a:lnTo>
                    <a:pt x="157" y="231"/>
                  </a:lnTo>
                  <a:lnTo>
                    <a:pt x="157" y="231"/>
                  </a:lnTo>
                  <a:lnTo>
                    <a:pt x="153" y="231"/>
                  </a:lnTo>
                  <a:lnTo>
                    <a:pt x="153" y="231"/>
                  </a:lnTo>
                  <a:lnTo>
                    <a:pt x="149" y="234"/>
                  </a:lnTo>
                  <a:lnTo>
                    <a:pt x="145" y="234"/>
                  </a:lnTo>
                  <a:lnTo>
                    <a:pt x="141" y="234"/>
                  </a:lnTo>
                  <a:lnTo>
                    <a:pt x="141" y="234"/>
                  </a:lnTo>
                  <a:lnTo>
                    <a:pt x="141" y="238"/>
                  </a:lnTo>
                  <a:lnTo>
                    <a:pt x="141" y="238"/>
                  </a:lnTo>
                  <a:lnTo>
                    <a:pt x="145" y="238"/>
                  </a:lnTo>
                  <a:lnTo>
                    <a:pt x="141" y="242"/>
                  </a:lnTo>
                  <a:lnTo>
                    <a:pt x="137" y="238"/>
                  </a:lnTo>
                  <a:lnTo>
                    <a:pt x="133" y="238"/>
                  </a:lnTo>
                  <a:lnTo>
                    <a:pt x="133" y="242"/>
                  </a:lnTo>
                  <a:lnTo>
                    <a:pt x="133" y="242"/>
                  </a:lnTo>
                  <a:lnTo>
                    <a:pt x="133" y="246"/>
                  </a:lnTo>
                  <a:lnTo>
                    <a:pt x="133" y="246"/>
                  </a:lnTo>
                  <a:lnTo>
                    <a:pt x="133" y="246"/>
                  </a:lnTo>
                  <a:lnTo>
                    <a:pt x="133" y="246"/>
                  </a:lnTo>
                  <a:lnTo>
                    <a:pt x="133" y="246"/>
                  </a:lnTo>
                  <a:lnTo>
                    <a:pt x="129" y="250"/>
                  </a:lnTo>
                  <a:lnTo>
                    <a:pt x="126" y="246"/>
                  </a:lnTo>
                  <a:lnTo>
                    <a:pt x="122" y="246"/>
                  </a:lnTo>
                  <a:lnTo>
                    <a:pt x="118" y="246"/>
                  </a:lnTo>
                  <a:lnTo>
                    <a:pt x="114" y="246"/>
                  </a:lnTo>
                  <a:lnTo>
                    <a:pt x="106" y="242"/>
                  </a:lnTo>
                  <a:lnTo>
                    <a:pt x="102" y="242"/>
                  </a:lnTo>
                  <a:lnTo>
                    <a:pt x="106" y="231"/>
                  </a:lnTo>
                  <a:lnTo>
                    <a:pt x="106" y="227"/>
                  </a:lnTo>
                  <a:lnTo>
                    <a:pt x="106" y="227"/>
                  </a:lnTo>
                  <a:lnTo>
                    <a:pt x="106" y="227"/>
                  </a:lnTo>
                  <a:lnTo>
                    <a:pt x="106" y="227"/>
                  </a:lnTo>
                  <a:lnTo>
                    <a:pt x="106" y="227"/>
                  </a:lnTo>
                  <a:lnTo>
                    <a:pt x="106" y="227"/>
                  </a:lnTo>
                  <a:lnTo>
                    <a:pt x="106" y="223"/>
                  </a:lnTo>
                  <a:lnTo>
                    <a:pt x="102" y="219"/>
                  </a:lnTo>
                  <a:lnTo>
                    <a:pt x="98" y="215"/>
                  </a:lnTo>
                  <a:lnTo>
                    <a:pt x="94" y="215"/>
                  </a:lnTo>
                  <a:lnTo>
                    <a:pt x="94" y="211"/>
                  </a:lnTo>
                  <a:lnTo>
                    <a:pt x="90" y="207"/>
                  </a:lnTo>
                  <a:lnTo>
                    <a:pt x="90" y="207"/>
                  </a:lnTo>
                  <a:lnTo>
                    <a:pt x="86" y="203"/>
                  </a:lnTo>
                  <a:lnTo>
                    <a:pt x="83" y="203"/>
                  </a:lnTo>
                  <a:lnTo>
                    <a:pt x="83" y="203"/>
                  </a:lnTo>
                  <a:lnTo>
                    <a:pt x="83" y="207"/>
                  </a:lnTo>
                  <a:lnTo>
                    <a:pt x="83" y="211"/>
                  </a:lnTo>
                  <a:lnTo>
                    <a:pt x="79" y="211"/>
                  </a:lnTo>
                  <a:lnTo>
                    <a:pt x="63" y="203"/>
                  </a:lnTo>
                  <a:lnTo>
                    <a:pt x="59" y="199"/>
                  </a:lnTo>
                  <a:lnTo>
                    <a:pt x="59" y="199"/>
                  </a:lnTo>
                  <a:lnTo>
                    <a:pt x="59" y="199"/>
                  </a:lnTo>
                  <a:lnTo>
                    <a:pt x="59" y="195"/>
                  </a:lnTo>
                  <a:lnTo>
                    <a:pt x="51" y="195"/>
                  </a:lnTo>
                  <a:lnTo>
                    <a:pt x="47" y="191"/>
                  </a:lnTo>
                  <a:lnTo>
                    <a:pt x="47" y="191"/>
                  </a:lnTo>
                  <a:lnTo>
                    <a:pt x="47" y="188"/>
                  </a:lnTo>
                  <a:lnTo>
                    <a:pt x="55" y="184"/>
                  </a:lnTo>
                  <a:lnTo>
                    <a:pt x="59" y="184"/>
                  </a:lnTo>
                  <a:lnTo>
                    <a:pt x="59" y="184"/>
                  </a:lnTo>
                  <a:lnTo>
                    <a:pt x="63" y="184"/>
                  </a:lnTo>
                  <a:lnTo>
                    <a:pt x="63" y="180"/>
                  </a:lnTo>
                  <a:lnTo>
                    <a:pt x="63" y="176"/>
                  </a:lnTo>
                  <a:lnTo>
                    <a:pt x="63" y="176"/>
                  </a:lnTo>
                  <a:lnTo>
                    <a:pt x="59" y="176"/>
                  </a:lnTo>
                  <a:lnTo>
                    <a:pt x="59" y="176"/>
                  </a:lnTo>
                  <a:lnTo>
                    <a:pt x="55" y="172"/>
                  </a:lnTo>
                  <a:lnTo>
                    <a:pt x="51" y="172"/>
                  </a:lnTo>
                  <a:lnTo>
                    <a:pt x="51" y="172"/>
                  </a:lnTo>
                  <a:lnTo>
                    <a:pt x="51" y="168"/>
                  </a:lnTo>
                  <a:lnTo>
                    <a:pt x="55" y="168"/>
                  </a:lnTo>
                  <a:lnTo>
                    <a:pt x="55" y="168"/>
                  </a:lnTo>
                  <a:lnTo>
                    <a:pt x="55" y="164"/>
                  </a:lnTo>
                  <a:lnTo>
                    <a:pt x="51" y="164"/>
                  </a:lnTo>
                  <a:lnTo>
                    <a:pt x="47" y="160"/>
                  </a:lnTo>
                  <a:lnTo>
                    <a:pt x="43" y="156"/>
                  </a:lnTo>
                  <a:lnTo>
                    <a:pt x="40" y="152"/>
                  </a:lnTo>
                  <a:lnTo>
                    <a:pt x="36" y="149"/>
                  </a:lnTo>
                  <a:lnTo>
                    <a:pt x="36" y="145"/>
                  </a:lnTo>
                  <a:lnTo>
                    <a:pt x="36" y="145"/>
                  </a:lnTo>
                  <a:lnTo>
                    <a:pt x="36" y="145"/>
                  </a:lnTo>
                  <a:lnTo>
                    <a:pt x="36" y="141"/>
                  </a:lnTo>
                  <a:lnTo>
                    <a:pt x="32" y="137"/>
                  </a:lnTo>
                  <a:lnTo>
                    <a:pt x="24" y="129"/>
                  </a:lnTo>
                  <a:lnTo>
                    <a:pt x="24" y="125"/>
                  </a:lnTo>
                  <a:lnTo>
                    <a:pt x="20" y="125"/>
                  </a:lnTo>
                  <a:lnTo>
                    <a:pt x="20" y="121"/>
                  </a:lnTo>
                  <a:lnTo>
                    <a:pt x="20" y="121"/>
                  </a:lnTo>
                  <a:lnTo>
                    <a:pt x="20" y="109"/>
                  </a:lnTo>
                  <a:lnTo>
                    <a:pt x="20" y="109"/>
                  </a:lnTo>
                  <a:lnTo>
                    <a:pt x="16" y="109"/>
                  </a:lnTo>
                  <a:lnTo>
                    <a:pt x="16" y="109"/>
                  </a:lnTo>
                  <a:lnTo>
                    <a:pt x="16" y="102"/>
                  </a:lnTo>
                  <a:lnTo>
                    <a:pt x="16" y="102"/>
                  </a:lnTo>
                  <a:lnTo>
                    <a:pt x="16" y="102"/>
                  </a:lnTo>
                  <a:lnTo>
                    <a:pt x="16" y="94"/>
                  </a:lnTo>
                  <a:lnTo>
                    <a:pt x="12" y="90"/>
                  </a:lnTo>
                  <a:lnTo>
                    <a:pt x="16" y="90"/>
                  </a:lnTo>
                  <a:lnTo>
                    <a:pt x="16" y="86"/>
                  </a:lnTo>
                  <a:lnTo>
                    <a:pt x="16" y="86"/>
                  </a:lnTo>
                  <a:lnTo>
                    <a:pt x="16" y="78"/>
                  </a:lnTo>
                  <a:lnTo>
                    <a:pt x="0" y="55"/>
                  </a:lnTo>
                  <a:lnTo>
                    <a:pt x="0" y="51"/>
                  </a:lnTo>
                  <a:lnTo>
                    <a:pt x="0" y="43"/>
                  </a:lnTo>
                  <a:lnTo>
                    <a:pt x="16" y="12"/>
                  </a:lnTo>
                  <a:lnTo>
                    <a:pt x="28" y="4"/>
                  </a:lnTo>
                  <a:lnTo>
                    <a:pt x="67" y="0"/>
                  </a:lnTo>
                  <a:lnTo>
                    <a:pt x="67" y="0"/>
                  </a:lnTo>
                  <a:lnTo>
                    <a:pt x="71" y="4"/>
                  </a:lnTo>
                  <a:lnTo>
                    <a:pt x="71" y="4"/>
                  </a:lnTo>
                  <a:lnTo>
                    <a:pt x="71" y="0"/>
                  </a:lnTo>
                  <a:lnTo>
                    <a:pt x="75" y="0"/>
                  </a:lnTo>
                  <a:lnTo>
                    <a:pt x="75" y="0"/>
                  </a:lnTo>
                  <a:lnTo>
                    <a:pt x="75" y="0"/>
                  </a:lnTo>
                  <a:lnTo>
                    <a:pt x="75" y="0"/>
                  </a:lnTo>
                  <a:lnTo>
                    <a:pt x="75" y="0"/>
                  </a:lnTo>
                  <a:lnTo>
                    <a:pt x="79" y="0"/>
                  </a:lnTo>
                  <a:lnTo>
                    <a:pt x="86" y="0"/>
                  </a:lnTo>
                  <a:lnTo>
                    <a:pt x="94" y="0"/>
                  </a:lnTo>
                  <a:lnTo>
                    <a:pt x="122" y="12"/>
                  </a:lnTo>
                  <a:lnTo>
                    <a:pt x="122" y="12"/>
                  </a:lnTo>
                  <a:lnTo>
                    <a:pt x="126" y="12"/>
                  </a:lnTo>
                  <a:lnTo>
                    <a:pt x="133" y="20"/>
                  </a:lnTo>
                  <a:lnTo>
                    <a:pt x="141" y="20"/>
                  </a:lnTo>
                  <a:lnTo>
                    <a:pt x="145" y="20"/>
                  </a:lnTo>
                  <a:lnTo>
                    <a:pt x="145" y="24"/>
                  </a:lnTo>
                  <a:lnTo>
                    <a:pt x="145" y="20"/>
                  </a:lnTo>
                  <a:lnTo>
                    <a:pt x="149" y="20"/>
                  </a:lnTo>
                  <a:lnTo>
                    <a:pt x="149" y="16"/>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59" name="Freeform 52"/>
            <p:cNvSpPr>
              <a:spLocks/>
            </p:cNvSpPr>
            <p:nvPr/>
          </p:nvSpPr>
          <p:spPr bwMode="auto">
            <a:xfrm>
              <a:off x="14546428" y="4593374"/>
              <a:ext cx="1324687" cy="1308101"/>
            </a:xfrm>
            <a:custGeom>
              <a:avLst/>
              <a:gdLst>
                <a:gd name="T0" fmla="*/ 145 w 313"/>
                <a:gd name="T1" fmla="*/ 0 h 309"/>
                <a:gd name="T2" fmla="*/ 157 w 313"/>
                <a:gd name="T3" fmla="*/ 35 h 309"/>
                <a:gd name="T4" fmla="*/ 180 w 313"/>
                <a:gd name="T5" fmla="*/ 47 h 309"/>
                <a:gd name="T6" fmla="*/ 180 w 313"/>
                <a:gd name="T7" fmla="*/ 51 h 309"/>
                <a:gd name="T8" fmla="*/ 176 w 313"/>
                <a:gd name="T9" fmla="*/ 63 h 309"/>
                <a:gd name="T10" fmla="*/ 196 w 313"/>
                <a:gd name="T11" fmla="*/ 98 h 309"/>
                <a:gd name="T12" fmla="*/ 227 w 313"/>
                <a:gd name="T13" fmla="*/ 98 h 309"/>
                <a:gd name="T14" fmla="*/ 231 w 313"/>
                <a:gd name="T15" fmla="*/ 102 h 309"/>
                <a:gd name="T16" fmla="*/ 239 w 313"/>
                <a:gd name="T17" fmla="*/ 109 h 309"/>
                <a:gd name="T18" fmla="*/ 231 w 313"/>
                <a:gd name="T19" fmla="*/ 129 h 309"/>
                <a:gd name="T20" fmla="*/ 235 w 313"/>
                <a:gd name="T21" fmla="*/ 133 h 309"/>
                <a:gd name="T22" fmla="*/ 239 w 313"/>
                <a:gd name="T23" fmla="*/ 137 h 309"/>
                <a:gd name="T24" fmla="*/ 239 w 313"/>
                <a:gd name="T25" fmla="*/ 137 h 309"/>
                <a:gd name="T26" fmla="*/ 239 w 313"/>
                <a:gd name="T27" fmla="*/ 141 h 309"/>
                <a:gd name="T28" fmla="*/ 251 w 313"/>
                <a:gd name="T29" fmla="*/ 152 h 309"/>
                <a:gd name="T30" fmla="*/ 282 w 313"/>
                <a:gd name="T31" fmla="*/ 160 h 309"/>
                <a:gd name="T32" fmla="*/ 297 w 313"/>
                <a:gd name="T33" fmla="*/ 164 h 309"/>
                <a:gd name="T34" fmla="*/ 305 w 313"/>
                <a:gd name="T35" fmla="*/ 176 h 309"/>
                <a:gd name="T36" fmla="*/ 313 w 313"/>
                <a:gd name="T37" fmla="*/ 199 h 309"/>
                <a:gd name="T38" fmla="*/ 309 w 313"/>
                <a:gd name="T39" fmla="*/ 238 h 309"/>
                <a:gd name="T40" fmla="*/ 286 w 313"/>
                <a:gd name="T41" fmla="*/ 262 h 309"/>
                <a:gd name="T42" fmla="*/ 270 w 313"/>
                <a:gd name="T43" fmla="*/ 242 h 309"/>
                <a:gd name="T44" fmla="*/ 192 w 313"/>
                <a:gd name="T45" fmla="*/ 270 h 309"/>
                <a:gd name="T46" fmla="*/ 188 w 313"/>
                <a:gd name="T47" fmla="*/ 281 h 309"/>
                <a:gd name="T48" fmla="*/ 188 w 313"/>
                <a:gd name="T49" fmla="*/ 305 h 309"/>
                <a:gd name="T50" fmla="*/ 169 w 313"/>
                <a:gd name="T51" fmla="*/ 297 h 309"/>
                <a:gd name="T52" fmla="*/ 122 w 313"/>
                <a:gd name="T53" fmla="*/ 285 h 309"/>
                <a:gd name="T54" fmla="*/ 118 w 313"/>
                <a:gd name="T55" fmla="*/ 285 h 309"/>
                <a:gd name="T56" fmla="*/ 110 w 313"/>
                <a:gd name="T57" fmla="*/ 285 h 309"/>
                <a:gd name="T58" fmla="*/ 47 w 313"/>
                <a:gd name="T59" fmla="*/ 258 h 309"/>
                <a:gd name="T60" fmla="*/ 40 w 313"/>
                <a:gd name="T61" fmla="*/ 254 h 309"/>
                <a:gd name="T62" fmla="*/ 28 w 313"/>
                <a:gd name="T63" fmla="*/ 254 h 309"/>
                <a:gd name="T64" fmla="*/ 16 w 313"/>
                <a:gd name="T65" fmla="*/ 242 h 309"/>
                <a:gd name="T66" fmla="*/ 0 w 313"/>
                <a:gd name="T67" fmla="*/ 230 h 309"/>
                <a:gd name="T68" fmla="*/ 0 w 313"/>
                <a:gd name="T69" fmla="*/ 227 h 309"/>
                <a:gd name="T70" fmla="*/ 12 w 313"/>
                <a:gd name="T71" fmla="*/ 215 h 309"/>
                <a:gd name="T72" fmla="*/ 12 w 313"/>
                <a:gd name="T73" fmla="*/ 215 h 309"/>
                <a:gd name="T74" fmla="*/ 12 w 313"/>
                <a:gd name="T75" fmla="*/ 207 h 309"/>
                <a:gd name="T76" fmla="*/ 20 w 313"/>
                <a:gd name="T77" fmla="*/ 195 h 309"/>
                <a:gd name="T78" fmla="*/ 24 w 313"/>
                <a:gd name="T79" fmla="*/ 184 h 309"/>
                <a:gd name="T80" fmla="*/ 20 w 313"/>
                <a:gd name="T81" fmla="*/ 180 h 309"/>
                <a:gd name="T82" fmla="*/ 43 w 313"/>
                <a:gd name="T83" fmla="*/ 160 h 309"/>
                <a:gd name="T84" fmla="*/ 47 w 313"/>
                <a:gd name="T85" fmla="*/ 152 h 309"/>
                <a:gd name="T86" fmla="*/ 43 w 313"/>
                <a:gd name="T87" fmla="*/ 145 h 309"/>
                <a:gd name="T88" fmla="*/ 40 w 313"/>
                <a:gd name="T89" fmla="*/ 141 h 309"/>
                <a:gd name="T90" fmla="*/ 24 w 313"/>
                <a:gd name="T91" fmla="*/ 125 h 309"/>
                <a:gd name="T92" fmla="*/ 59 w 313"/>
                <a:gd name="T93" fmla="*/ 106 h 309"/>
                <a:gd name="T94" fmla="*/ 59 w 313"/>
                <a:gd name="T95" fmla="*/ 86 h 309"/>
                <a:gd name="T96" fmla="*/ 90 w 313"/>
                <a:gd name="T97" fmla="*/ 55 h 309"/>
                <a:gd name="T98" fmla="*/ 90 w 313"/>
                <a:gd name="T99" fmla="*/ 51 h 309"/>
                <a:gd name="T100" fmla="*/ 86 w 313"/>
                <a:gd name="T101" fmla="*/ 43 h 309"/>
                <a:gd name="T102" fmla="*/ 114 w 313"/>
                <a:gd name="T103" fmla="*/ 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 h="309">
                  <a:moveTo>
                    <a:pt x="126" y="8"/>
                  </a:moveTo>
                  <a:lnTo>
                    <a:pt x="126" y="8"/>
                  </a:lnTo>
                  <a:lnTo>
                    <a:pt x="133" y="8"/>
                  </a:lnTo>
                  <a:lnTo>
                    <a:pt x="145" y="0"/>
                  </a:lnTo>
                  <a:lnTo>
                    <a:pt x="145" y="0"/>
                  </a:lnTo>
                  <a:lnTo>
                    <a:pt x="145" y="0"/>
                  </a:lnTo>
                  <a:lnTo>
                    <a:pt x="149" y="8"/>
                  </a:lnTo>
                  <a:lnTo>
                    <a:pt x="157" y="20"/>
                  </a:lnTo>
                  <a:lnTo>
                    <a:pt x="157" y="24"/>
                  </a:lnTo>
                  <a:lnTo>
                    <a:pt x="157" y="35"/>
                  </a:lnTo>
                  <a:lnTo>
                    <a:pt x="157" y="43"/>
                  </a:lnTo>
                  <a:lnTo>
                    <a:pt x="161" y="43"/>
                  </a:lnTo>
                  <a:lnTo>
                    <a:pt x="169" y="39"/>
                  </a:lnTo>
                  <a:lnTo>
                    <a:pt x="176" y="39"/>
                  </a:lnTo>
                  <a:lnTo>
                    <a:pt x="180" y="47"/>
                  </a:lnTo>
                  <a:lnTo>
                    <a:pt x="180" y="47"/>
                  </a:lnTo>
                  <a:lnTo>
                    <a:pt x="180" y="47"/>
                  </a:lnTo>
                  <a:lnTo>
                    <a:pt x="180" y="51"/>
                  </a:lnTo>
                  <a:lnTo>
                    <a:pt x="180" y="51"/>
                  </a:lnTo>
                  <a:lnTo>
                    <a:pt x="180" y="51"/>
                  </a:lnTo>
                  <a:lnTo>
                    <a:pt x="180" y="51"/>
                  </a:lnTo>
                  <a:lnTo>
                    <a:pt x="184" y="51"/>
                  </a:lnTo>
                  <a:lnTo>
                    <a:pt x="184" y="55"/>
                  </a:lnTo>
                  <a:lnTo>
                    <a:pt x="184" y="55"/>
                  </a:lnTo>
                  <a:lnTo>
                    <a:pt x="176" y="63"/>
                  </a:lnTo>
                  <a:lnTo>
                    <a:pt x="172" y="66"/>
                  </a:lnTo>
                  <a:lnTo>
                    <a:pt x="172" y="70"/>
                  </a:lnTo>
                  <a:lnTo>
                    <a:pt x="176" y="78"/>
                  </a:lnTo>
                  <a:lnTo>
                    <a:pt x="184" y="90"/>
                  </a:lnTo>
                  <a:lnTo>
                    <a:pt x="196" y="98"/>
                  </a:lnTo>
                  <a:lnTo>
                    <a:pt x="204" y="102"/>
                  </a:lnTo>
                  <a:lnTo>
                    <a:pt x="211" y="102"/>
                  </a:lnTo>
                  <a:lnTo>
                    <a:pt x="223" y="98"/>
                  </a:lnTo>
                  <a:lnTo>
                    <a:pt x="227" y="98"/>
                  </a:lnTo>
                  <a:lnTo>
                    <a:pt x="227" y="98"/>
                  </a:lnTo>
                  <a:lnTo>
                    <a:pt x="227" y="98"/>
                  </a:lnTo>
                  <a:lnTo>
                    <a:pt x="227" y="98"/>
                  </a:lnTo>
                  <a:lnTo>
                    <a:pt x="227" y="102"/>
                  </a:lnTo>
                  <a:lnTo>
                    <a:pt x="231" y="102"/>
                  </a:lnTo>
                  <a:lnTo>
                    <a:pt x="231" y="102"/>
                  </a:lnTo>
                  <a:lnTo>
                    <a:pt x="231" y="106"/>
                  </a:lnTo>
                  <a:lnTo>
                    <a:pt x="231" y="106"/>
                  </a:lnTo>
                  <a:lnTo>
                    <a:pt x="235" y="106"/>
                  </a:lnTo>
                  <a:lnTo>
                    <a:pt x="239" y="109"/>
                  </a:lnTo>
                  <a:lnTo>
                    <a:pt x="239" y="109"/>
                  </a:lnTo>
                  <a:lnTo>
                    <a:pt x="243" y="113"/>
                  </a:lnTo>
                  <a:lnTo>
                    <a:pt x="243" y="117"/>
                  </a:lnTo>
                  <a:lnTo>
                    <a:pt x="239" y="117"/>
                  </a:lnTo>
                  <a:lnTo>
                    <a:pt x="231" y="129"/>
                  </a:lnTo>
                  <a:lnTo>
                    <a:pt x="231" y="129"/>
                  </a:lnTo>
                  <a:lnTo>
                    <a:pt x="231" y="129"/>
                  </a:lnTo>
                  <a:lnTo>
                    <a:pt x="235" y="129"/>
                  </a:lnTo>
                  <a:lnTo>
                    <a:pt x="235" y="129"/>
                  </a:lnTo>
                  <a:lnTo>
                    <a:pt x="235" y="133"/>
                  </a:lnTo>
                  <a:lnTo>
                    <a:pt x="235" y="133"/>
                  </a:lnTo>
                  <a:lnTo>
                    <a:pt x="235" y="133"/>
                  </a:lnTo>
                  <a:lnTo>
                    <a:pt x="239" y="137"/>
                  </a:lnTo>
                  <a:lnTo>
                    <a:pt x="239" y="137"/>
                  </a:lnTo>
                  <a:lnTo>
                    <a:pt x="239" y="137"/>
                  </a:lnTo>
                  <a:lnTo>
                    <a:pt x="239" y="137"/>
                  </a:lnTo>
                  <a:lnTo>
                    <a:pt x="239" y="137"/>
                  </a:lnTo>
                  <a:lnTo>
                    <a:pt x="239" y="137"/>
                  </a:lnTo>
                  <a:lnTo>
                    <a:pt x="239" y="137"/>
                  </a:lnTo>
                  <a:lnTo>
                    <a:pt x="239" y="137"/>
                  </a:lnTo>
                  <a:lnTo>
                    <a:pt x="239" y="137"/>
                  </a:lnTo>
                  <a:lnTo>
                    <a:pt x="239" y="137"/>
                  </a:lnTo>
                  <a:lnTo>
                    <a:pt x="239" y="137"/>
                  </a:lnTo>
                  <a:lnTo>
                    <a:pt x="239" y="137"/>
                  </a:lnTo>
                  <a:lnTo>
                    <a:pt x="239" y="137"/>
                  </a:lnTo>
                  <a:lnTo>
                    <a:pt x="239" y="141"/>
                  </a:lnTo>
                  <a:lnTo>
                    <a:pt x="243" y="141"/>
                  </a:lnTo>
                  <a:lnTo>
                    <a:pt x="247" y="141"/>
                  </a:lnTo>
                  <a:lnTo>
                    <a:pt x="251" y="145"/>
                  </a:lnTo>
                  <a:lnTo>
                    <a:pt x="251" y="148"/>
                  </a:lnTo>
                  <a:lnTo>
                    <a:pt x="251" y="152"/>
                  </a:lnTo>
                  <a:lnTo>
                    <a:pt x="254" y="156"/>
                  </a:lnTo>
                  <a:lnTo>
                    <a:pt x="258" y="156"/>
                  </a:lnTo>
                  <a:lnTo>
                    <a:pt x="262" y="160"/>
                  </a:lnTo>
                  <a:lnTo>
                    <a:pt x="274" y="156"/>
                  </a:lnTo>
                  <a:lnTo>
                    <a:pt x="282" y="160"/>
                  </a:lnTo>
                  <a:lnTo>
                    <a:pt x="282" y="160"/>
                  </a:lnTo>
                  <a:lnTo>
                    <a:pt x="286" y="164"/>
                  </a:lnTo>
                  <a:lnTo>
                    <a:pt x="290" y="164"/>
                  </a:lnTo>
                  <a:lnTo>
                    <a:pt x="294" y="164"/>
                  </a:lnTo>
                  <a:lnTo>
                    <a:pt x="297" y="164"/>
                  </a:lnTo>
                  <a:lnTo>
                    <a:pt x="297" y="164"/>
                  </a:lnTo>
                  <a:lnTo>
                    <a:pt x="301" y="168"/>
                  </a:lnTo>
                  <a:lnTo>
                    <a:pt x="301" y="172"/>
                  </a:lnTo>
                  <a:lnTo>
                    <a:pt x="301" y="176"/>
                  </a:lnTo>
                  <a:lnTo>
                    <a:pt x="305" y="176"/>
                  </a:lnTo>
                  <a:lnTo>
                    <a:pt x="305" y="180"/>
                  </a:lnTo>
                  <a:lnTo>
                    <a:pt x="313" y="184"/>
                  </a:lnTo>
                  <a:lnTo>
                    <a:pt x="313" y="191"/>
                  </a:lnTo>
                  <a:lnTo>
                    <a:pt x="313" y="195"/>
                  </a:lnTo>
                  <a:lnTo>
                    <a:pt x="313" y="199"/>
                  </a:lnTo>
                  <a:lnTo>
                    <a:pt x="313" y="199"/>
                  </a:lnTo>
                  <a:lnTo>
                    <a:pt x="313" y="199"/>
                  </a:lnTo>
                  <a:lnTo>
                    <a:pt x="309" y="219"/>
                  </a:lnTo>
                  <a:lnTo>
                    <a:pt x="309" y="230"/>
                  </a:lnTo>
                  <a:lnTo>
                    <a:pt x="309" y="238"/>
                  </a:lnTo>
                  <a:lnTo>
                    <a:pt x="301" y="246"/>
                  </a:lnTo>
                  <a:lnTo>
                    <a:pt x="297" y="250"/>
                  </a:lnTo>
                  <a:lnTo>
                    <a:pt x="297" y="250"/>
                  </a:lnTo>
                  <a:lnTo>
                    <a:pt x="294" y="254"/>
                  </a:lnTo>
                  <a:lnTo>
                    <a:pt x="286" y="262"/>
                  </a:lnTo>
                  <a:lnTo>
                    <a:pt x="286" y="262"/>
                  </a:lnTo>
                  <a:lnTo>
                    <a:pt x="286" y="262"/>
                  </a:lnTo>
                  <a:lnTo>
                    <a:pt x="286" y="262"/>
                  </a:lnTo>
                  <a:lnTo>
                    <a:pt x="282" y="262"/>
                  </a:lnTo>
                  <a:lnTo>
                    <a:pt x="270" y="242"/>
                  </a:lnTo>
                  <a:lnTo>
                    <a:pt x="270" y="242"/>
                  </a:lnTo>
                  <a:lnTo>
                    <a:pt x="266" y="242"/>
                  </a:lnTo>
                  <a:lnTo>
                    <a:pt x="223" y="266"/>
                  </a:lnTo>
                  <a:lnTo>
                    <a:pt x="196" y="270"/>
                  </a:lnTo>
                  <a:lnTo>
                    <a:pt x="192" y="270"/>
                  </a:lnTo>
                  <a:lnTo>
                    <a:pt x="188" y="273"/>
                  </a:lnTo>
                  <a:lnTo>
                    <a:pt x="188" y="273"/>
                  </a:lnTo>
                  <a:lnTo>
                    <a:pt x="188" y="277"/>
                  </a:lnTo>
                  <a:lnTo>
                    <a:pt x="188" y="277"/>
                  </a:lnTo>
                  <a:lnTo>
                    <a:pt x="188" y="281"/>
                  </a:lnTo>
                  <a:lnTo>
                    <a:pt x="188" y="293"/>
                  </a:lnTo>
                  <a:lnTo>
                    <a:pt x="188" y="297"/>
                  </a:lnTo>
                  <a:lnTo>
                    <a:pt x="192" y="301"/>
                  </a:lnTo>
                  <a:lnTo>
                    <a:pt x="192" y="305"/>
                  </a:lnTo>
                  <a:lnTo>
                    <a:pt x="188" y="305"/>
                  </a:lnTo>
                  <a:lnTo>
                    <a:pt x="188" y="309"/>
                  </a:lnTo>
                  <a:lnTo>
                    <a:pt x="188" y="305"/>
                  </a:lnTo>
                  <a:lnTo>
                    <a:pt x="184" y="305"/>
                  </a:lnTo>
                  <a:lnTo>
                    <a:pt x="176" y="305"/>
                  </a:lnTo>
                  <a:lnTo>
                    <a:pt x="169" y="297"/>
                  </a:lnTo>
                  <a:lnTo>
                    <a:pt x="165" y="297"/>
                  </a:lnTo>
                  <a:lnTo>
                    <a:pt x="165" y="297"/>
                  </a:lnTo>
                  <a:lnTo>
                    <a:pt x="137" y="285"/>
                  </a:lnTo>
                  <a:lnTo>
                    <a:pt x="129" y="285"/>
                  </a:lnTo>
                  <a:lnTo>
                    <a:pt x="122" y="285"/>
                  </a:lnTo>
                  <a:lnTo>
                    <a:pt x="118" y="285"/>
                  </a:lnTo>
                  <a:lnTo>
                    <a:pt x="118" y="285"/>
                  </a:lnTo>
                  <a:lnTo>
                    <a:pt x="118" y="285"/>
                  </a:lnTo>
                  <a:lnTo>
                    <a:pt x="118" y="285"/>
                  </a:lnTo>
                  <a:lnTo>
                    <a:pt x="118" y="285"/>
                  </a:lnTo>
                  <a:lnTo>
                    <a:pt x="114" y="285"/>
                  </a:lnTo>
                  <a:lnTo>
                    <a:pt x="114" y="289"/>
                  </a:lnTo>
                  <a:lnTo>
                    <a:pt x="114" y="289"/>
                  </a:lnTo>
                  <a:lnTo>
                    <a:pt x="110" y="285"/>
                  </a:lnTo>
                  <a:lnTo>
                    <a:pt x="110" y="285"/>
                  </a:lnTo>
                  <a:lnTo>
                    <a:pt x="71" y="289"/>
                  </a:lnTo>
                  <a:lnTo>
                    <a:pt x="63" y="285"/>
                  </a:lnTo>
                  <a:lnTo>
                    <a:pt x="59" y="285"/>
                  </a:lnTo>
                  <a:lnTo>
                    <a:pt x="59" y="277"/>
                  </a:lnTo>
                  <a:lnTo>
                    <a:pt x="47" y="258"/>
                  </a:lnTo>
                  <a:lnTo>
                    <a:pt x="47" y="254"/>
                  </a:lnTo>
                  <a:lnTo>
                    <a:pt x="43" y="258"/>
                  </a:lnTo>
                  <a:lnTo>
                    <a:pt x="43" y="258"/>
                  </a:lnTo>
                  <a:lnTo>
                    <a:pt x="40" y="258"/>
                  </a:lnTo>
                  <a:lnTo>
                    <a:pt x="40" y="254"/>
                  </a:lnTo>
                  <a:lnTo>
                    <a:pt x="40" y="250"/>
                  </a:lnTo>
                  <a:lnTo>
                    <a:pt x="36" y="250"/>
                  </a:lnTo>
                  <a:lnTo>
                    <a:pt x="36" y="250"/>
                  </a:lnTo>
                  <a:lnTo>
                    <a:pt x="32" y="250"/>
                  </a:lnTo>
                  <a:lnTo>
                    <a:pt x="28" y="254"/>
                  </a:lnTo>
                  <a:lnTo>
                    <a:pt x="28" y="250"/>
                  </a:lnTo>
                  <a:lnTo>
                    <a:pt x="24" y="250"/>
                  </a:lnTo>
                  <a:lnTo>
                    <a:pt x="20" y="250"/>
                  </a:lnTo>
                  <a:lnTo>
                    <a:pt x="20" y="246"/>
                  </a:lnTo>
                  <a:lnTo>
                    <a:pt x="16" y="242"/>
                  </a:lnTo>
                  <a:lnTo>
                    <a:pt x="12" y="238"/>
                  </a:lnTo>
                  <a:lnTo>
                    <a:pt x="0" y="234"/>
                  </a:lnTo>
                  <a:lnTo>
                    <a:pt x="0" y="234"/>
                  </a:lnTo>
                  <a:lnTo>
                    <a:pt x="0" y="230"/>
                  </a:lnTo>
                  <a:lnTo>
                    <a:pt x="0" y="230"/>
                  </a:lnTo>
                  <a:lnTo>
                    <a:pt x="0" y="230"/>
                  </a:lnTo>
                  <a:lnTo>
                    <a:pt x="0" y="230"/>
                  </a:lnTo>
                  <a:lnTo>
                    <a:pt x="0" y="230"/>
                  </a:lnTo>
                  <a:lnTo>
                    <a:pt x="0" y="230"/>
                  </a:lnTo>
                  <a:lnTo>
                    <a:pt x="0" y="227"/>
                  </a:lnTo>
                  <a:lnTo>
                    <a:pt x="0" y="227"/>
                  </a:lnTo>
                  <a:lnTo>
                    <a:pt x="4" y="223"/>
                  </a:lnTo>
                  <a:lnTo>
                    <a:pt x="4" y="219"/>
                  </a:lnTo>
                  <a:lnTo>
                    <a:pt x="12" y="215"/>
                  </a:lnTo>
                  <a:lnTo>
                    <a:pt x="12" y="215"/>
                  </a:lnTo>
                  <a:lnTo>
                    <a:pt x="12" y="215"/>
                  </a:lnTo>
                  <a:lnTo>
                    <a:pt x="8" y="215"/>
                  </a:lnTo>
                  <a:lnTo>
                    <a:pt x="8" y="215"/>
                  </a:lnTo>
                  <a:lnTo>
                    <a:pt x="8" y="215"/>
                  </a:lnTo>
                  <a:lnTo>
                    <a:pt x="12" y="215"/>
                  </a:lnTo>
                  <a:lnTo>
                    <a:pt x="12" y="211"/>
                  </a:lnTo>
                  <a:lnTo>
                    <a:pt x="12" y="207"/>
                  </a:lnTo>
                  <a:lnTo>
                    <a:pt x="12" y="207"/>
                  </a:lnTo>
                  <a:lnTo>
                    <a:pt x="12" y="207"/>
                  </a:lnTo>
                  <a:lnTo>
                    <a:pt x="12" y="207"/>
                  </a:lnTo>
                  <a:lnTo>
                    <a:pt x="12" y="203"/>
                  </a:lnTo>
                  <a:lnTo>
                    <a:pt x="12" y="203"/>
                  </a:lnTo>
                  <a:lnTo>
                    <a:pt x="12" y="203"/>
                  </a:lnTo>
                  <a:lnTo>
                    <a:pt x="12" y="199"/>
                  </a:lnTo>
                  <a:lnTo>
                    <a:pt x="20" y="195"/>
                  </a:lnTo>
                  <a:lnTo>
                    <a:pt x="20" y="195"/>
                  </a:lnTo>
                  <a:lnTo>
                    <a:pt x="24" y="188"/>
                  </a:lnTo>
                  <a:lnTo>
                    <a:pt x="24" y="188"/>
                  </a:lnTo>
                  <a:lnTo>
                    <a:pt x="24" y="188"/>
                  </a:lnTo>
                  <a:lnTo>
                    <a:pt x="24" y="184"/>
                  </a:lnTo>
                  <a:lnTo>
                    <a:pt x="24" y="184"/>
                  </a:lnTo>
                  <a:lnTo>
                    <a:pt x="24" y="184"/>
                  </a:lnTo>
                  <a:lnTo>
                    <a:pt x="24" y="184"/>
                  </a:lnTo>
                  <a:lnTo>
                    <a:pt x="20" y="184"/>
                  </a:lnTo>
                  <a:lnTo>
                    <a:pt x="20" y="180"/>
                  </a:lnTo>
                  <a:lnTo>
                    <a:pt x="20" y="176"/>
                  </a:lnTo>
                  <a:lnTo>
                    <a:pt x="24" y="172"/>
                  </a:lnTo>
                  <a:lnTo>
                    <a:pt x="28" y="164"/>
                  </a:lnTo>
                  <a:lnTo>
                    <a:pt x="36" y="160"/>
                  </a:lnTo>
                  <a:lnTo>
                    <a:pt x="43" y="160"/>
                  </a:lnTo>
                  <a:lnTo>
                    <a:pt x="43" y="160"/>
                  </a:lnTo>
                  <a:lnTo>
                    <a:pt x="47" y="156"/>
                  </a:lnTo>
                  <a:lnTo>
                    <a:pt x="47" y="156"/>
                  </a:lnTo>
                  <a:lnTo>
                    <a:pt x="43" y="156"/>
                  </a:lnTo>
                  <a:lnTo>
                    <a:pt x="47" y="152"/>
                  </a:lnTo>
                  <a:lnTo>
                    <a:pt x="47" y="152"/>
                  </a:lnTo>
                  <a:lnTo>
                    <a:pt x="43" y="148"/>
                  </a:lnTo>
                  <a:lnTo>
                    <a:pt x="43" y="148"/>
                  </a:lnTo>
                  <a:lnTo>
                    <a:pt x="43" y="145"/>
                  </a:lnTo>
                  <a:lnTo>
                    <a:pt x="43" y="145"/>
                  </a:lnTo>
                  <a:lnTo>
                    <a:pt x="43" y="141"/>
                  </a:lnTo>
                  <a:lnTo>
                    <a:pt x="40" y="141"/>
                  </a:lnTo>
                  <a:lnTo>
                    <a:pt x="40" y="141"/>
                  </a:lnTo>
                  <a:lnTo>
                    <a:pt x="40" y="141"/>
                  </a:lnTo>
                  <a:lnTo>
                    <a:pt x="40" y="141"/>
                  </a:lnTo>
                  <a:lnTo>
                    <a:pt x="40" y="137"/>
                  </a:lnTo>
                  <a:lnTo>
                    <a:pt x="36" y="137"/>
                  </a:lnTo>
                  <a:lnTo>
                    <a:pt x="32" y="133"/>
                  </a:lnTo>
                  <a:lnTo>
                    <a:pt x="28" y="129"/>
                  </a:lnTo>
                  <a:lnTo>
                    <a:pt x="24" y="125"/>
                  </a:lnTo>
                  <a:lnTo>
                    <a:pt x="24" y="121"/>
                  </a:lnTo>
                  <a:lnTo>
                    <a:pt x="28" y="117"/>
                  </a:lnTo>
                  <a:lnTo>
                    <a:pt x="51" y="106"/>
                  </a:lnTo>
                  <a:lnTo>
                    <a:pt x="59" y="106"/>
                  </a:lnTo>
                  <a:lnTo>
                    <a:pt x="59" y="106"/>
                  </a:lnTo>
                  <a:lnTo>
                    <a:pt x="59" y="102"/>
                  </a:lnTo>
                  <a:lnTo>
                    <a:pt x="59" y="98"/>
                  </a:lnTo>
                  <a:lnTo>
                    <a:pt x="59" y="94"/>
                  </a:lnTo>
                  <a:lnTo>
                    <a:pt x="59" y="90"/>
                  </a:lnTo>
                  <a:lnTo>
                    <a:pt x="59" y="86"/>
                  </a:lnTo>
                  <a:lnTo>
                    <a:pt x="59" y="82"/>
                  </a:lnTo>
                  <a:lnTo>
                    <a:pt x="63" y="78"/>
                  </a:lnTo>
                  <a:lnTo>
                    <a:pt x="90" y="59"/>
                  </a:lnTo>
                  <a:lnTo>
                    <a:pt x="90" y="59"/>
                  </a:lnTo>
                  <a:lnTo>
                    <a:pt x="90" y="55"/>
                  </a:lnTo>
                  <a:lnTo>
                    <a:pt x="90" y="55"/>
                  </a:lnTo>
                  <a:lnTo>
                    <a:pt x="86" y="55"/>
                  </a:lnTo>
                  <a:lnTo>
                    <a:pt x="86" y="55"/>
                  </a:lnTo>
                  <a:lnTo>
                    <a:pt x="90" y="55"/>
                  </a:lnTo>
                  <a:lnTo>
                    <a:pt x="90" y="51"/>
                  </a:lnTo>
                  <a:lnTo>
                    <a:pt x="90" y="47"/>
                  </a:lnTo>
                  <a:lnTo>
                    <a:pt x="90" y="43"/>
                  </a:lnTo>
                  <a:lnTo>
                    <a:pt x="86" y="43"/>
                  </a:lnTo>
                  <a:lnTo>
                    <a:pt x="86" y="43"/>
                  </a:lnTo>
                  <a:lnTo>
                    <a:pt x="86" y="43"/>
                  </a:lnTo>
                  <a:lnTo>
                    <a:pt x="90" y="39"/>
                  </a:lnTo>
                  <a:lnTo>
                    <a:pt x="102" y="27"/>
                  </a:lnTo>
                  <a:lnTo>
                    <a:pt x="110" y="20"/>
                  </a:lnTo>
                  <a:lnTo>
                    <a:pt x="114" y="16"/>
                  </a:lnTo>
                  <a:lnTo>
                    <a:pt x="114" y="8"/>
                  </a:lnTo>
                  <a:lnTo>
                    <a:pt x="118" y="8"/>
                  </a:lnTo>
                  <a:lnTo>
                    <a:pt x="122" y="8"/>
                  </a:lnTo>
                  <a:lnTo>
                    <a:pt x="126" y="8"/>
                  </a:lnTo>
                </a:path>
              </a:pathLst>
            </a:custGeom>
            <a:solidFill>
              <a:schemeClr val="accent6"/>
            </a:solid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60" name="Freeform 53"/>
            <p:cNvSpPr>
              <a:spLocks noEditPoints="1"/>
            </p:cNvSpPr>
            <p:nvPr/>
          </p:nvSpPr>
          <p:spPr bwMode="auto">
            <a:xfrm>
              <a:off x="13886200" y="4030339"/>
              <a:ext cx="1324687" cy="2332568"/>
            </a:xfrm>
            <a:custGeom>
              <a:avLst/>
              <a:gdLst>
                <a:gd name="T0" fmla="*/ 51 w 313"/>
                <a:gd name="T1" fmla="*/ 500 h 551"/>
                <a:gd name="T2" fmla="*/ 110 w 313"/>
                <a:gd name="T3" fmla="*/ 535 h 551"/>
                <a:gd name="T4" fmla="*/ 149 w 313"/>
                <a:gd name="T5" fmla="*/ 524 h 551"/>
                <a:gd name="T6" fmla="*/ 211 w 313"/>
                <a:gd name="T7" fmla="*/ 531 h 551"/>
                <a:gd name="T8" fmla="*/ 215 w 313"/>
                <a:gd name="T9" fmla="*/ 504 h 551"/>
                <a:gd name="T10" fmla="*/ 215 w 313"/>
                <a:gd name="T11" fmla="*/ 410 h 551"/>
                <a:gd name="T12" fmla="*/ 192 w 313"/>
                <a:gd name="T13" fmla="*/ 383 h 551"/>
                <a:gd name="T14" fmla="*/ 156 w 313"/>
                <a:gd name="T15" fmla="*/ 367 h 551"/>
                <a:gd name="T16" fmla="*/ 156 w 313"/>
                <a:gd name="T17" fmla="*/ 360 h 551"/>
                <a:gd name="T18" fmla="*/ 168 w 313"/>
                <a:gd name="T19" fmla="*/ 348 h 551"/>
                <a:gd name="T20" fmla="*/ 168 w 313"/>
                <a:gd name="T21" fmla="*/ 332 h 551"/>
                <a:gd name="T22" fmla="*/ 180 w 313"/>
                <a:gd name="T23" fmla="*/ 317 h 551"/>
                <a:gd name="T24" fmla="*/ 203 w 313"/>
                <a:gd name="T25" fmla="*/ 289 h 551"/>
                <a:gd name="T26" fmla="*/ 199 w 313"/>
                <a:gd name="T27" fmla="*/ 274 h 551"/>
                <a:gd name="T28" fmla="*/ 180 w 313"/>
                <a:gd name="T29" fmla="*/ 258 h 551"/>
                <a:gd name="T30" fmla="*/ 215 w 313"/>
                <a:gd name="T31" fmla="*/ 223 h 551"/>
                <a:gd name="T32" fmla="*/ 242 w 313"/>
                <a:gd name="T33" fmla="*/ 188 h 551"/>
                <a:gd name="T34" fmla="*/ 258 w 313"/>
                <a:gd name="T35" fmla="*/ 160 h 551"/>
                <a:gd name="T36" fmla="*/ 301 w 313"/>
                <a:gd name="T37" fmla="*/ 129 h 551"/>
                <a:gd name="T38" fmla="*/ 313 w 313"/>
                <a:gd name="T39" fmla="*/ 102 h 551"/>
                <a:gd name="T40" fmla="*/ 278 w 313"/>
                <a:gd name="T41" fmla="*/ 59 h 551"/>
                <a:gd name="T42" fmla="*/ 219 w 313"/>
                <a:gd name="T43" fmla="*/ 4 h 551"/>
                <a:gd name="T44" fmla="*/ 168 w 313"/>
                <a:gd name="T45" fmla="*/ 20 h 551"/>
                <a:gd name="T46" fmla="*/ 168 w 313"/>
                <a:gd name="T47" fmla="*/ 43 h 551"/>
                <a:gd name="T48" fmla="*/ 180 w 313"/>
                <a:gd name="T49" fmla="*/ 47 h 551"/>
                <a:gd name="T50" fmla="*/ 188 w 313"/>
                <a:gd name="T51" fmla="*/ 51 h 551"/>
                <a:gd name="T52" fmla="*/ 192 w 313"/>
                <a:gd name="T53" fmla="*/ 63 h 551"/>
                <a:gd name="T54" fmla="*/ 192 w 313"/>
                <a:gd name="T55" fmla="*/ 75 h 551"/>
                <a:gd name="T56" fmla="*/ 199 w 313"/>
                <a:gd name="T57" fmla="*/ 86 h 551"/>
                <a:gd name="T58" fmla="*/ 184 w 313"/>
                <a:gd name="T59" fmla="*/ 90 h 551"/>
                <a:gd name="T60" fmla="*/ 184 w 313"/>
                <a:gd name="T61" fmla="*/ 98 h 551"/>
                <a:gd name="T62" fmla="*/ 184 w 313"/>
                <a:gd name="T63" fmla="*/ 125 h 551"/>
                <a:gd name="T64" fmla="*/ 133 w 313"/>
                <a:gd name="T65" fmla="*/ 121 h 551"/>
                <a:gd name="T66" fmla="*/ 63 w 313"/>
                <a:gd name="T67" fmla="*/ 184 h 551"/>
                <a:gd name="T68" fmla="*/ 12 w 313"/>
                <a:gd name="T69" fmla="*/ 199 h 551"/>
                <a:gd name="T70" fmla="*/ 12 w 313"/>
                <a:gd name="T71" fmla="*/ 227 h 551"/>
                <a:gd name="T72" fmla="*/ 31 w 313"/>
                <a:gd name="T73" fmla="*/ 250 h 551"/>
                <a:gd name="T74" fmla="*/ 35 w 313"/>
                <a:gd name="T75" fmla="*/ 262 h 551"/>
                <a:gd name="T76" fmla="*/ 39 w 313"/>
                <a:gd name="T77" fmla="*/ 274 h 551"/>
                <a:gd name="T78" fmla="*/ 39 w 313"/>
                <a:gd name="T79" fmla="*/ 281 h 551"/>
                <a:gd name="T80" fmla="*/ 51 w 313"/>
                <a:gd name="T81" fmla="*/ 297 h 551"/>
                <a:gd name="T82" fmla="*/ 63 w 313"/>
                <a:gd name="T83" fmla="*/ 305 h 551"/>
                <a:gd name="T84" fmla="*/ 63 w 313"/>
                <a:gd name="T85" fmla="*/ 317 h 551"/>
                <a:gd name="T86" fmla="*/ 55 w 313"/>
                <a:gd name="T87" fmla="*/ 321 h 551"/>
                <a:gd name="T88" fmla="*/ 67 w 313"/>
                <a:gd name="T89" fmla="*/ 324 h 551"/>
                <a:gd name="T90" fmla="*/ 63 w 313"/>
                <a:gd name="T91" fmla="*/ 336 h 551"/>
                <a:gd name="T92" fmla="*/ 55 w 313"/>
                <a:gd name="T93" fmla="*/ 332 h 551"/>
                <a:gd name="T94" fmla="*/ 35 w 313"/>
                <a:gd name="T95" fmla="*/ 340 h 551"/>
                <a:gd name="T96" fmla="*/ 28 w 313"/>
                <a:gd name="T97" fmla="*/ 356 h 551"/>
                <a:gd name="T98" fmla="*/ 20 w 313"/>
                <a:gd name="T99" fmla="*/ 363 h 551"/>
                <a:gd name="T100" fmla="*/ 20 w 313"/>
                <a:gd name="T101" fmla="*/ 379 h 551"/>
                <a:gd name="T102" fmla="*/ 20 w 313"/>
                <a:gd name="T103" fmla="*/ 395 h 551"/>
                <a:gd name="T104" fmla="*/ 20 w 313"/>
                <a:gd name="T105" fmla="*/ 406 h 551"/>
                <a:gd name="T106" fmla="*/ 16 w 313"/>
                <a:gd name="T107" fmla="*/ 418 h 551"/>
                <a:gd name="T108" fmla="*/ 12 w 313"/>
                <a:gd name="T109" fmla="*/ 426 h 551"/>
                <a:gd name="T110" fmla="*/ 8 w 313"/>
                <a:gd name="T111" fmla="*/ 449 h 551"/>
                <a:gd name="T112" fmla="*/ 4 w 313"/>
                <a:gd name="T113" fmla="*/ 461 h 551"/>
                <a:gd name="T114" fmla="*/ 16 w 313"/>
                <a:gd name="T115" fmla="*/ 477 h 551"/>
                <a:gd name="T116" fmla="*/ 24 w 313"/>
                <a:gd name="T117" fmla="*/ 313 h 551"/>
                <a:gd name="T118" fmla="*/ 4 w 313"/>
                <a:gd name="T119" fmla="*/ 321 h 551"/>
                <a:gd name="T120" fmla="*/ 20 w 313"/>
                <a:gd name="T121" fmla="*/ 321 h 551"/>
                <a:gd name="T122" fmla="*/ 24 w 313"/>
                <a:gd name="T123" fmla="*/ 328 h 551"/>
                <a:gd name="T124" fmla="*/ 24 w 313"/>
                <a:gd name="T125" fmla="*/ 321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551">
                  <a:moveTo>
                    <a:pt x="31" y="481"/>
                  </a:moveTo>
                  <a:lnTo>
                    <a:pt x="31" y="481"/>
                  </a:lnTo>
                  <a:lnTo>
                    <a:pt x="35" y="481"/>
                  </a:lnTo>
                  <a:lnTo>
                    <a:pt x="39" y="485"/>
                  </a:lnTo>
                  <a:lnTo>
                    <a:pt x="43" y="492"/>
                  </a:lnTo>
                  <a:lnTo>
                    <a:pt x="43" y="496"/>
                  </a:lnTo>
                  <a:lnTo>
                    <a:pt x="51" y="496"/>
                  </a:lnTo>
                  <a:lnTo>
                    <a:pt x="51" y="500"/>
                  </a:lnTo>
                  <a:lnTo>
                    <a:pt x="51" y="500"/>
                  </a:lnTo>
                  <a:lnTo>
                    <a:pt x="55" y="504"/>
                  </a:lnTo>
                  <a:lnTo>
                    <a:pt x="55" y="504"/>
                  </a:lnTo>
                  <a:lnTo>
                    <a:pt x="59" y="508"/>
                  </a:lnTo>
                  <a:lnTo>
                    <a:pt x="67" y="508"/>
                  </a:lnTo>
                  <a:lnTo>
                    <a:pt x="71" y="508"/>
                  </a:lnTo>
                  <a:lnTo>
                    <a:pt x="74" y="512"/>
                  </a:lnTo>
                  <a:lnTo>
                    <a:pt x="90" y="524"/>
                  </a:lnTo>
                  <a:lnTo>
                    <a:pt x="98" y="531"/>
                  </a:lnTo>
                  <a:lnTo>
                    <a:pt x="110" y="535"/>
                  </a:lnTo>
                  <a:lnTo>
                    <a:pt x="133" y="547"/>
                  </a:lnTo>
                  <a:lnTo>
                    <a:pt x="137" y="551"/>
                  </a:lnTo>
                  <a:lnTo>
                    <a:pt x="141" y="547"/>
                  </a:lnTo>
                  <a:lnTo>
                    <a:pt x="141" y="543"/>
                  </a:lnTo>
                  <a:lnTo>
                    <a:pt x="141" y="539"/>
                  </a:lnTo>
                  <a:lnTo>
                    <a:pt x="141" y="531"/>
                  </a:lnTo>
                  <a:lnTo>
                    <a:pt x="141" y="527"/>
                  </a:lnTo>
                  <a:lnTo>
                    <a:pt x="145" y="524"/>
                  </a:lnTo>
                  <a:lnTo>
                    <a:pt x="149" y="524"/>
                  </a:lnTo>
                  <a:lnTo>
                    <a:pt x="153" y="524"/>
                  </a:lnTo>
                  <a:lnTo>
                    <a:pt x="160" y="527"/>
                  </a:lnTo>
                  <a:lnTo>
                    <a:pt x="164" y="531"/>
                  </a:lnTo>
                  <a:lnTo>
                    <a:pt x="184" y="527"/>
                  </a:lnTo>
                  <a:lnTo>
                    <a:pt x="188" y="527"/>
                  </a:lnTo>
                  <a:lnTo>
                    <a:pt x="196" y="531"/>
                  </a:lnTo>
                  <a:lnTo>
                    <a:pt x="199" y="535"/>
                  </a:lnTo>
                  <a:lnTo>
                    <a:pt x="207" y="535"/>
                  </a:lnTo>
                  <a:lnTo>
                    <a:pt x="211" y="531"/>
                  </a:lnTo>
                  <a:lnTo>
                    <a:pt x="215" y="527"/>
                  </a:lnTo>
                  <a:lnTo>
                    <a:pt x="215" y="520"/>
                  </a:lnTo>
                  <a:lnTo>
                    <a:pt x="215" y="520"/>
                  </a:lnTo>
                  <a:lnTo>
                    <a:pt x="215" y="520"/>
                  </a:lnTo>
                  <a:lnTo>
                    <a:pt x="215" y="512"/>
                  </a:lnTo>
                  <a:lnTo>
                    <a:pt x="211" y="508"/>
                  </a:lnTo>
                  <a:lnTo>
                    <a:pt x="215" y="508"/>
                  </a:lnTo>
                  <a:lnTo>
                    <a:pt x="215" y="504"/>
                  </a:lnTo>
                  <a:lnTo>
                    <a:pt x="215" y="504"/>
                  </a:lnTo>
                  <a:lnTo>
                    <a:pt x="215" y="496"/>
                  </a:lnTo>
                  <a:lnTo>
                    <a:pt x="199" y="473"/>
                  </a:lnTo>
                  <a:lnTo>
                    <a:pt x="199" y="469"/>
                  </a:lnTo>
                  <a:lnTo>
                    <a:pt x="199" y="461"/>
                  </a:lnTo>
                  <a:lnTo>
                    <a:pt x="215" y="430"/>
                  </a:lnTo>
                  <a:lnTo>
                    <a:pt x="227" y="422"/>
                  </a:lnTo>
                  <a:lnTo>
                    <a:pt x="219" y="418"/>
                  </a:lnTo>
                  <a:lnTo>
                    <a:pt x="215" y="418"/>
                  </a:lnTo>
                  <a:lnTo>
                    <a:pt x="215" y="410"/>
                  </a:lnTo>
                  <a:lnTo>
                    <a:pt x="203" y="391"/>
                  </a:lnTo>
                  <a:lnTo>
                    <a:pt x="203" y="387"/>
                  </a:lnTo>
                  <a:lnTo>
                    <a:pt x="199" y="391"/>
                  </a:lnTo>
                  <a:lnTo>
                    <a:pt x="199" y="391"/>
                  </a:lnTo>
                  <a:lnTo>
                    <a:pt x="196" y="391"/>
                  </a:lnTo>
                  <a:lnTo>
                    <a:pt x="196" y="387"/>
                  </a:lnTo>
                  <a:lnTo>
                    <a:pt x="196" y="383"/>
                  </a:lnTo>
                  <a:lnTo>
                    <a:pt x="192" y="383"/>
                  </a:lnTo>
                  <a:lnTo>
                    <a:pt x="192" y="383"/>
                  </a:lnTo>
                  <a:lnTo>
                    <a:pt x="188" y="383"/>
                  </a:lnTo>
                  <a:lnTo>
                    <a:pt x="184" y="387"/>
                  </a:lnTo>
                  <a:lnTo>
                    <a:pt x="184" y="383"/>
                  </a:lnTo>
                  <a:lnTo>
                    <a:pt x="180" y="383"/>
                  </a:lnTo>
                  <a:lnTo>
                    <a:pt x="176" y="383"/>
                  </a:lnTo>
                  <a:lnTo>
                    <a:pt x="176" y="379"/>
                  </a:lnTo>
                  <a:lnTo>
                    <a:pt x="172" y="375"/>
                  </a:lnTo>
                  <a:lnTo>
                    <a:pt x="168" y="371"/>
                  </a:lnTo>
                  <a:lnTo>
                    <a:pt x="156" y="367"/>
                  </a:lnTo>
                  <a:lnTo>
                    <a:pt x="156" y="367"/>
                  </a:lnTo>
                  <a:lnTo>
                    <a:pt x="156" y="363"/>
                  </a:lnTo>
                  <a:lnTo>
                    <a:pt x="156" y="363"/>
                  </a:lnTo>
                  <a:lnTo>
                    <a:pt x="156" y="363"/>
                  </a:lnTo>
                  <a:lnTo>
                    <a:pt x="156" y="363"/>
                  </a:lnTo>
                  <a:lnTo>
                    <a:pt x="156" y="363"/>
                  </a:lnTo>
                  <a:lnTo>
                    <a:pt x="156" y="363"/>
                  </a:lnTo>
                  <a:lnTo>
                    <a:pt x="156" y="360"/>
                  </a:lnTo>
                  <a:lnTo>
                    <a:pt x="156" y="360"/>
                  </a:lnTo>
                  <a:lnTo>
                    <a:pt x="160" y="356"/>
                  </a:lnTo>
                  <a:lnTo>
                    <a:pt x="160" y="352"/>
                  </a:lnTo>
                  <a:lnTo>
                    <a:pt x="168" y="348"/>
                  </a:lnTo>
                  <a:lnTo>
                    <a:pt x="168" y="348"/>
                  </a:lnTo>
                  <a:lnTo>
                    <a:pt x="168" y="348"/>
                  </a:lnTo>
                  <a:lnTo>
                    <a:pt x="164" y="348"/>
                  </a:lnTo>
                  <a:lnTo>
                    <a:pt x="164" y="348"/>
                  </a:lnTo>
                  <a:lnTo>
                    <a:pt x="164" y="348"/>
                  </a:lnTo>
                  <a:lnTo>
                    <a:pt x="168" y="348"/>
                  </a:lnTo>
                  <a:lnTo>
                    <a:pt x="168" y="344"/>
                  </a:lnTo>
                  <a:lnTo>
                    <a:pt x="168" y="340"/>
                  </a:lnTo>
                  <a:lnTo>
                    <a:pt x="168" y="340"/>
                  </a:lnTo>
                  <a:lnTo>
                    <a:pt x="168" y="340"/>
                  </a:lnTo>
                  <a:lnTo>
                    <a:pt x="168" y="340"/>
                  </a:lnTo>
                  <a:lnTo>
                    <a:pt x="168" y="336"/>
                  </a:lnTo>
                  <a:lnTo>
                    <a:pt x="168" y="336"/>
                  </a:lnTo>
                  <a:lnTo>
                    <a:pt x="168" y="336"/>
                  </a:lnTo>
                  <a:lnTo>
                    <a:pt x="168" y="332"/>
                  </a:lnTo>
                  <a:lnTo>
                    <a:pt x="176" y="328"/>
                  </a:lnTo>
                  <a:lnTo>
                    <a:pt x="176" y="328"/>
                  </a:lnTo>
                  <a:lnTo>
                    <a:pt x="180" y="321"/>
                  </a:lnTo>
                  <a:lnTo>
                    <a:pt x="180" y="321"/>
                  </a:lnTo>
                  <a:lnTo>
                    <a:pt x="180" y="321"/>
                  </a:lnTo>
                  <a:lnTo>
                    <a:pt x="180" y="317"/>
                  </a:lnTo>
                  <a:lnTo>
                    <a:pt x="180" y="317"/>
                  </a:lnTo>
                  <a:lnTo>
                    <a:pt x="180" y="317"/>
                  </a:lnTo>
                  <a:lnTo>
                    <a:pt x="180" y="317"/>
                  </a:lnTo>
                  <a:lnTo>
                    <a:pt x="176" y="317"/>
                  </a:lnTo>
                  <a:lnTo>
                    <a:pt x="176" y="313"/>
                  </a:lnTo>
                  <a:lnTo>
                    <a:pt x="176" y="309"/>
                  </a:lnTo>
                  <a:lnTo>
                    <a:pt x="180" y="305"/>
                  </a:lnTo>
                  <a:lnTo>
                    <a:pt x="184" y="297"/>
                  </a:lnTo>
                  <a:lnTo>
                    <a:pt x="192" y="293"/>
                  </a:lnTo>
                  <a:lnTo>
                    <a:pt x="199" y="293"/>
                  </a:lnTo>
                  <a:lnTo>
                    <a:pt x="199" y="293"/>
                  </a:lnTo>
                  <a:lnTo>
                    <a:pt x="203" y="289"/>
                  </a:lnTo>
                  <a:lnTo>
                    <a:pt x="203" y="289"/>
                  </a:lnTo>
                  <a:lnTo>
                    <a:pt x="199" y="289"/>
                  </a:lnTo>
                  <a:lnTo>
                    <a:pt x="203" y="285"/>
                  </a:lnTo>
                  <a:lnTo>
                    <a:pt x="203" y="285"/>
                  </a:lnTo>
                  <a:lnTo>
                    <a:pt x="199" y="281"/>
                  </a:lnTo>
                  <a:lnTo>
                    <a:pt x="199" y="281"/>
                  </a:lnTo>
                  <a:lnTo>
                    <a:pt x="199" y="278"/>
                  </a:lnTo>
                  <a:lnTo>
                    <a:pt x="199" y="278"/>
                  </a:lnTo>
                  <a:lnTo>
                    <a:pt x="199" y="274"/>
                  </a:lnTo>
                  <a:lnTo>
                    <a:pt x="196" y="274"/>
                  </a:lnTo>
                  <a:lnTo>
                    <a:pt x="196" y="274"/>
                  </a:lnTo>
                  <a:lnTo>
                    <a:pt x="196" y="274"/>
                  </a:lnTo>
                  <a:lnTo>
                    <a:pt x="196" y="274"/>
                  </a:lnTo>
                  <a:lnTo>
                    <a:pt x="196" y="270"/>
                  </a:lnTo>
                  <a:lnTo>
                    <a:pt x="192" y="270"/>
                  </a:lnTo>
                  <a:lnTo>
                    <a:pt x="188" y="266"/>
                  </a:lnTo>
                  <a:lnTo>
                    <a:pt x="184" y="262"/>
                  </a:lnTo>
                  <a:lnTo>
                    <a:pt x="180" y="258"/>
                  </a:lnTo>
                  <a:lnTo>
                    <a:pt x="180" y="254"/>
                  </a:lnTo>
                  <a:lnTo>
                    <a:pt x="184" y="250"/>
                  </a:lnTo>
                  <a:lnTo>
                    <a:pt x="207" y="239"/>
                  </a:lnTo>
                  <a:lnTo>
                    <a:pt x="215" y="239"/>
                  </a:lnTo>
                  <a:lnTo>
                    <a:pt x="215" y="239"/>
                  </a:lnTo>
                  <a:lnTo>
                    <a:pt x="215" y="235"/>
                  </a:lnTo>
                  <a:lnTo>
                    <a:pt x="215" y="231"/>
                  </a:lnTo>
                  <a:lnTo>
                    <a:pt x="215" y="227"/>
                  </a:lnTo>
                  <a:lnTo>
                    <a:pt x="215" y="223"/>
                  </a:lnTo>
                  <a:lnTo>
                    <a:pt x="215" y="219"/>
                  </a:lnTo>
                  <a:lnTo>
                    <a:pt x="215" y="215"/>
                  </a:lnTo>
                  <a:lnTo>
                    <a:pt x="219" y="211"/>
                  </a:lnTo>
                  <a:lnTo>
                    <a:pt x="246" y="192"/>
                  </a:lnTo>
                  <a:lnTo>
                    <a:pt x="246" y="192"/>
                  </a:lnTo>
                  <a:lnTo>
                    <a:pt x="246" y="188"/>
                  </a:lnTo>
                  <a:lnTo>
                    <a:pt x="246" y="188"/>
                  </a:lnTo>
                  <a:lnTo>
                    <a:pt x="242" y="188"/>
                  </a:lnTo>
                  <a:lnTo>
                    <a:pt x="242" y="188"/>
                  </a:lnTo>
                  <a:lnTo>
                    <a:pt x="246" y="188"/>
                  </a:lnTo>
                  <a:lnTo>
                    <a:pt x="246" y="184"/>
                  </a:lnTo>
                  <a:lnTo>
                    <a:pt x="246" y="180"/>
                  </a:lnTo>
                  <a:lnTo>
                    <a:pt x="246" y="176"/>
                  </a:lnTo>
                  <a:lnTo>
                    <a:pt x="242" y="176"/>
                  </a:lnTo>
                  <a:lnTo>
                    <a:pt x="242" y="176"/>
                  </a:lnTo>
                  <a:lnTo>
                    <a:pt x="242" y="176"/>
                  </a:lnTo>
                  <a:lnTo>
                    <a:pt x="246" y="172"/>
                  </a:lnTo>
                  <a:lnTo>
                    <a:pt x="258" y="160"/>
                  </a:lnTo>
                  <a:lnTo>
                    <a:pt x="266" y="153"/>
                  </a:lnTo>
                  <a:lnTo>
                    <a:pt x="270" y="149"/>
                  </a:lnTo>
                  <a:lnTo>
                    <a:pt x="270" y="141"/>
                  </a:lnTo>
                  <a:lnTo>
                    <a:pt x="274" y="141"/>
                  </a:lnTo>
                  <a:lnTo>
                    <a:pt x="278" y="141"/>
                  </a:lnTo>
                  <a:lnTo>
                    <a:pt x="282" y="141"/>
                  </a:lnTo>
                  <a:lnTo>
                    <a:pt x="289" y="141"/>
                  </a:lnTo>
                  <a:lnTo>
                    <a:pt x="301" y="133"/>
                  </a:lnTo>
                  <a:lnTo>
                    <a:pt x="301" y="129"/>
                  </a:lnTo>
                  <a:lnTo>
                    <a:pt x="305" y="121"/>
                  </a:lnTo>
                  <a:lnTo>
                    <a:pt x="305" y="121"/>
                  </a:lnTo>
                  <a:lnTo>
                    <a:pt x="301" y="117"/>
                  </a:lnTo>
                  <a:lnTo>
                    <a:pt x="293" y="117"/>
                  </a:lnTo>
                  <a:lnTo>
                    <a:pt x="289" y="114"/>
                  </a:lnTo>
                  <a:lnTo>
                    <a:pt x="293" y="110"/>
                  </a:lnTo>
                  <a:lnTo>
                    <a:pt x="305" y="98"/>
                  </a:lnTo>
                  <a:lnTo>
                    <a:pt x="309" y="102"/>
                  </a:lnTo>
                  <a:lnTo>
                    <a:pt x="313" y="102"/>
                  </a:lnTo>
                  <a:lnTo>
                    <a:pt x="313" y="98"/>
                  </a:lnTo>
                  <a:lnTo>
                    <a:pt x="313" y="94"/>
                  </a:lnTo>
                  <a:lnTo>
                    <a:pt x="309" y="90"/>
                  </a:lnTo>
                  <a:lnTo>
                    <a:pt x="301" y="78"/>
                  </a:lnTo>
                  <a:lnTo>
                    <a:pt x="297" y="75"/>
                  </a:lnTo>
                  <a:lnTo>
                    <a:pt x="293" y="71"/>
                  </a:lnTo>
                  <a:lnTo>
                    <a:pt x="285" y="63"/>
                  </a:lnTo>
                  <a:lnTo>
                    <a:pt x="285" y="63"/>
                  </a:lnTo>
                  <a:lnTo>
                    <a:pt x="278" y="59"/>
                  </a:lnTo>
                  <a:lnTo>
                    <a:pt x="278" y="55"/>
                  </a:lnTo>
                  <a:lnTo>
                    <a:pt x="270" y="43"/>
                  </a:lnTo>
                  <a:lnTo>
                    <a:pt x="266" y="39"/>
                  </a:lnTo>
                  <a:lnTo>
                    <a:pt x="262" y="35"/>
                  </a:lnTo>
                  <a:lnTo>
                    <a:pt x="254" y="32"/>
                  </a:lnTo>
                  <a:lnTo>
                    <a:pt x="235" y="20"/>
                  </a:lnTo>
                  <a:lnTo>
                    <a:pt x="227" y="12"/>
                  </a:lnTo>
                  <a:lnTo>
                    <a:pt x="223" y="8"/>
                  </a:lnTo>
                  <a:lnTo>
                    <a:pt x="219" y="4"/>
                  </a:lnTo>
                  <a:lnTo>
                    <a:pt x="219" y="0"/>
                  </a:lnTo>
                  <a:lnTo>
                    <a:pt x="203" y="8"/>
                  </a:lnTo>
                  <a:lnTo>
                    <a:pt x="199" y="12"/>
                  </a:lnTo>
                  <a:lnTo>
                    <a:pt x="196" y="12"/>
                  </a:lnTo>
                  <a:lnTo>
                    <a:pt x="164" y="12"/>
                  </a:lnTo>
                  <a:lnTo>
                    <a:pt x="164" y="16"/>
                  </a:lnTo>
                  <a:lnTo>
                    <a:pt x="164" y="16"/>
                  </a:lnTo>
                  <a:lnTo>
                    <a:pt x="164" y="16"/>
                  </a:lnTo>
                  <a:lnTo>
                    <a:pt x="168" y="20"/>
                  </a:lnTo>
                  <a:lnTo>
                    <a:pt x="168" y="24"/>
                  </a:lnTo>
                  <a:lnTo>
                    <a:pt x="168" y="24"/>
                  </a:lnTo>
                  <a:lnTo>
                    <a:pt x="164" y="24"/>
                  </a:lnTo>
                  <a:lnTo>
                    <a:pt x="164" y="28"/>
                  </a:lnTo>
                  <a:lnTo>
                    <a:pt x="164" y="28"/>
                  </a:lnTo>
                  <a:lnTo>
                    <a:pt x="164" y="32"/>
                  </a:lnTo>
                  <a:lnTo>
                    <a:pt x="164" y="32"/>
                  </a:lnTo>
                  <a:lnTo>
                    <a:pt x="164" y="35"/>
                  </a:lnTo>
                  <a:lnTo>
                    <a:pt x="168" y="43"/>
                  </a:lnTo>
                  <a:lnTo>
                    <a:pt x="172" y="43"/>
                  </a:lnTo>
                  <a:lnTo>
                    <a:pt x="176" y="47"/>
                  </a:lnTo>
                  <a:lnTo>
                    <a:pt x="176" y="47"/>
                  </a:lnTo>
                  <a:lnTo>
                    <a:pt x="176" y="47"/>
                  </a:lnTo>
                  <a:lnTo>
                    <a:pt x="176" y="47"/>
                  </a:lnTo>
                  <a:lnTo>
                    <a:pt x="176" y="47"/>
                  </a:lnTo>
                  <a:lnTo>
                    <a:pt x="180" y="47"/>
                  </a:lnTo>
                  <a:lnTo>
                    <a:pt x="180" y="47"/>
                  </a:lnTo>
                  <a:lnTo>
                    <a:pt x="180" y="47"/>
                  </a:lnTo>
                  <a:lnTo>
                    <a:pt x="184" y="43"/>
                  </a:lnTo>
                  <a:lnTo>
                    <a:pt x="184" y="47"/>
                  </a:lnTo>
                  <a:lnTo>
                    <a:pt x="184" y="47"/>
                  </a:lnTo>
                  <a:lnTo>
                    <a:pt x="184" y="47"/>
                  </a:lnTo>
                  <a:lnTo>
                    <a:pt x="184" y="47"/>
                  </a:lnTo>
                  <a:lnTo>
                    <a:pt x="184" y="47"/>
                  </a:lnTo>
                  <a:lnTo>
                    <a:pt x="188" y="47"/>
                  </a:lnTo>
                  <a:lnTo>
                    <a:pt x="188" y="47"/>
                  </a:lnTo>
                  <a:lnTo>
                    <a:pt x="188" y="51"/>
                  </a:lnTo>
                  <a:lnTo>
                    <a:pt x="188" y="51"/>
                  </a:lnTo>
                  <a:lnTo>
                    <a:pt x="188" y="55"/>
                  </a:lnTo>
                  <a:lnTo>
                    <a:pt x="188" y="55"/>
                  </a:lnTo>
                  <a:lnTo>
                    <a:pt x="192" y="55"/>
                  </a:lnTo>
                  <a:lnTo>
                    <a:pt x="192" y="55"/>
                  </a:lnTo>
                  <a:lnTo>
                    <a:pt x="188" y="59"/>
                  </a:lnTo>
                  <a:lnTo>
                    <a:pt x="188" y="59"/>
                  </a:lnTo>
                  <a:lnTo>
                    <a:pt x="192" y="63"/>
                  </a:lnTo>
                  <a:lnTo>
                    <a:pt x="192" y="63"/>
                  </a:lnTo>
                  <a:lnTo>
                    <a:pt x="192" y="63"/>
                  </a:lnTo>
                  <a:lnTo>
                    <a:pt x="188" y="67"/>
                  </a:lnTo>
                  <a:lnTo>
                    <a:pt x="184" y="67"/>
                  </a:lnTo>
                  <a:lnTo>
                    <a:pt x="184" y="71"/>
                  </a:lnTo>
                  <a:lnTo>
                    <a:pt x="188" y="71"/>
                  </a:lnTo>
                  <a:lnTo>
                    <a:pt x="188" y="71"/>
                  </a:lnTo>
                  <a:lnTo>
                    <a:pt x="188" y="71"/>
                  </a:lnTo>
                  <a:lnTo>
                    <a:pt x="192" y="75"/>
                  </a:lnTo>
                  <a:lnTo>
                    <a:pt x="192" y="75"/>
                  </a:lnTo>
                  <a:lnTo>
                    <a:pt x="192" y="75"/>
                  </a:lnTo>
                  <a:lnTo>
                    <a:pt x="196" y="75"/>
                  </a:lnTo>
                  <a:lnTo>
                    <a:pt x="199" y="78"/>
                  </a:lnTo>
                  <a:lnTo>
                    <a:pt x="199" y="75"/>
                  </a:lnTo>
                  <a:lnTo>
                    <a:pt x="199" y="75"/>
                  </a:lnTo>
                  <a:lnTo>
                    <a:pt x="203" y="78"/>
                  </a:lnTo>
                  <a:lnTo>
                    <a:pt x="203" y="82"/>
                  </a:lnTo>
                  <a:lnTo>
                    <a:pt x="203" y="82"/>
                  </a:lnTo>
                  <a:lnTo>
                    <a:pt x="199" y="86"/>
                  </a:lnTo>
                  <a:lnTo>
                    <a:pt x="192" y="86"/>
                  </a:lnTo>
                  <a:lnTo>
                    <a:pt x="188" y="90"/>
                  </a:lnTo>
                  <a:lnTo>
                    <a:pt x="184" y="90"/>
                  </a:lnTo>
                  <a:lnTo>
                    <a:pt x="184" y="94"/>
                  </a:lnTo>
                  <a:lnTo>
                    <a:pt x="184" y="90"/>
                  </a:lnTo>
                  <a:lnTo>
                    <a:pt x="184" y="90"/>
                  </a:lnTo>
                  <a:lnTo>
                    <a:pt x="184" y="90"/>
                  </a:lnTo>
                  <a:lnTo>
                    <a:pt x="184" y="90"/>
                  </a:lnTo>
                  <a:lnTo>
                    <a:pt x="184" y="90"/>
                  </a:lnTo>
                  <a:lnTo>
                    <a:pt x="180" y="90"/>
                  </a:lnTo>
                  <a:lnTo>
                    <a:pt x="180" y="90"/>
                  </a:lnTo>
                  <a:lnTo>
                    <a:pt x="180" y="90"/>
                  </a:lnTo>
                  <a:lnTo>
                    <a:pt x="184" y="94"/>
                  </a:lnTo>
                  <a:lnTo>
                    <a:pt x="184" y="94"/>
                  </a:lnTo>
                  <a:lnTo>
                    <a:pt x="184" y="94"/>
                  </a:lnTo>
                  <a:lnTo>
                    <a:pt x="184" y="94"/>
                  </a:lnTo>
                  <a:lnTo>
                    <a:pt x="184" y="98"/>
                  </a:lnTo>
                  <a:lnTo>
                    <a:pt x="184" y="98"/>
                  </a:lnTo>
                  <a:lnTo>
                    <a:pt x="188" y="98"/>
                  </a:lnTo>
                  <a:lnTo>
                    <a:pt x="196" y="102"/>
                  </a:lnTo>
                  <a:lnTo>
                    <a:pt x="199" y="106"/>
                  </a:lnTo>
                  <a:lnTo>
                    <a:pt x="199" y="110"/>
                  </a:lnTo>
                  <a:lnTo>
                    <a:pt x="199" y="114"/>
                  </a:lnTo>
                  <a:lnTo>
                    <a:pt x="196" y="117"/>
                  </a:lnTo>
                  <a:lnTo>
                    <a:pt x="192" y="117"/>
                  </a:lnTo>
                  <a:lnTo>
                    <a:pt x="188" y="121"/>
                  </a:lnTo>
                  <a:lnTo>
                    <a:pt x="184" y="125"/>
                  </a:lnTo>
                  <a:lnTo>
                    <a:pt x="156" y="129"/>
                  </a:lnTo>
                  <a:lnTo>
                    <a:pt x="156" y="129"/>
                  </a:lnTo>
                  <a:lnTo>
                    <a:pt x="153" y="129"/>
                  </a:lnTo>
                  <a:lnTo>
                    <a:pt x="153" y="129"/>
                  </a:lnTo>
                  <a:lnTo>
                    <a:pt x="149" y="125"/>
                  </a:lnTo>
                  <a:lnTo>
                    <a:pt x="141" y="117"/>
                  </a:lnTo>
                  <a:lnTo>
                    <a:pt x="137" y="117"/>
                  </a:lnTo>
                  <a:lnTo>
                    <a:pt x="137" y="117"/>
                  </a:lnTo>
                  <a:lnTo>
                    <a:pt x="133" y="121"/>
                  </a:lnTo>
                  <a:lnTo>
                    <a:pt x="137" y="121"/>
                  </a:lnTo>
                  <a:lnTo>
                    <a:pt x="133" y="121"/>
                  </a:lnTo>
                  <a:lnTo>
                    <a:pt x="133" y="121"/>
                  </a:lnTo>
                  <a:lnTo>
                    <a:pt x="125" y="121"/>
                  </a:lnTo>
                  <a:lnTo>
                    <a:pt x="125" y="121"/>
                  </a:lnTo>
                  <a:lnTo>
                    <a:pt x="121" y="153"/>
                  </a:lnTo>
                  <a:lnTo>
                    <a:pt x="117" y="157"/>
                  </a:lnTo>
                  <a:lnTo>
                    <a:pt x="106" y="172"/>
                  </a:lnTo>
                  <a:lnTo>
                    <a:pt x="63" y="184"/>
                  </a:lnTo>
                  <a:lnTo>
                    <a:pt x="63" y="184"/>
                  </a:lnTo>
                  <a:lnTo>
                    <a:pt x="59" y="180"/>
                  </a:lnTo>
                  <a:lnTo>
                    <a:pt x="59" y="176"/>
                  </a:lnTo>
                  <a:lnTo>
                    <a:pt x="55" y="172"/>
                  </a:lnTo>
                  <a:lnTo>
                    <a:pt x="55" y="172"/>
                  </a:lnTo>
                  <a:lnTo>
                    <a:pt x="39" y="184"/>
                  </a:lnTo>
                  <a:lnTo>
                    <a:pt x="35" y="188"/>
                  </a:lnTo>
                  <a:lnTo>
                    <a:pt x="16" y="192"/>
                  </a:lnTo>
                  <a:lnTo>
                    <a:pt x="12" y="199"/>
                  </a:lnTo>
                  <a:lnTo>
                    <a:pt x="4" y="215"/>
                  </a:lnTo>
                  <a:lnTo>
                    <a:pt x="4" y="223"/>
                  </a:lnTo>
                  <a:lnTo>
                    <a:pt x="0" y="227"/>
                  </a:lnTo>
                  <a:lnTo>
                    <a:pt x="4" y="227"/>
                  </a:lnTo>
                  <a:lnTo>
                    <a:pt x="4" y="227"/>
                  </a:lnTo>
                  <a:lnTo>
                    <a:pt x="4" y="231"/>
                  </a:lnTo>
                  <a:lnTo>
                    <a:pt x="8" y="231"/>
                  </a:lnTo>
                  <a:lnTo>
                    <a:pt x="8" y="231"/>
                  </a:lnTo>
                  <a:lnTo>
                    <a:pt x="12" y="227"/>
                  </a:lnTo>
                  <a:lnTo>
                    <a:pt x="12" y="227"/>
                  </a:lnTo>
                  <a:lnTo>
                    <a:pt x="20" y="231"/>
                  </a:lnTo>
                  <a:lnTo>
                    <a:pt x="24" y="235"/>
                  </a:lnTo>
                  <a:lnTo>
                    <a:pt x="28" y="239"/>
                  </a:lnTo>
                  <a:lnTo>
                    <a:pt x="28" y="239"/>
                  </a:lnTo>
                  <a:lnTo>
                    <a:pt x="28" y="246"/>
                  </a:lnTo>
                  <a:lnTo>
                    <a:pt x="31" y="246"/>
                  </a:lnTo>
                  <a:lnTo>
                    <a:pt x="31" y="250"/>
                  </a:lnTo>
                  <a:lnTo>
                    <a:pt x="31" y="250"/>
                  </a:lnTo>
                  <a:lnTo>
                    <a:pt x="31" y="254"/>
                  </a:lnTo>
                  <a:lnTo>
                    <a:pt x="31" y="254"/>
                  </a:lnTo>
                  <a:lnTo>
                    <a:pt x="28" y="254"/>
                  </a:lnTo>
                  <a:lnTo>
                    <a:pt x="28" y="254"/>
                  </a:lnTo>
                  <a:lnTo>
                    <a:pt x="35" y="258"/>
                  </a:lnTo>
                  <a:lnTo>
                    <a:pt x="35" y="262"/>
                  </a:lnTo>
                  <a:lnTo>
                    <a:pt x="35" y="262"/>
                  </a:lnTo>
                  <a:lnTo>
                    <a:pt x="31" y="262"/>
                  </a:lnTo>
                  <a:lnTo>
                    <a:pt x="35" y="262"/>
                  </a:lnTo>
                  <a:lnTo>
                    <a:pt x="35" y="262"/>
                  </a:lnTo>
                  <a:lnTo>
                    <a:pt x="35" y="262"/>
                  </a:lnTo>
                  <a:lnTo>
                    <a:pt x="35" y="266"/>
                  </a:lnTo>
                  <a:lnTo>
                    <a:pt x="35" y="270"/>
                  </a:lnTo>
                  <a:lnTo>
                    <a:pt x="35" y="274"/>
                  </a:lnTo>
                  <a:lnTo>
                    <a:pt x="35" y="274"/>
                  </a:lnTo>
                  <a:lnTo>
                    <a:pt x="35" y="274"/>
                  </a:lnTo>
                  <a:lnTo>
                    <a:pt x="39" y="274"/>
                  </a:lnTo>
                  <a:lnTo>
                    <a:pt x="39" y="274"/>
                  </a:lnTo>
                  <a:lnTo>
                    <a:pt x="39" y="278"/>
                  </a:lnTo>
                  <a:lnTo>
                    <a:pt x="39" y="278"/>
                  </a:lnTo>
                  <a:lnTo>
                    <a:pt x="39" y="278"/>
                  </a:lnTo>
                  <a:lnTo>
                    <a:pt x="43" y="278"/>
                  </a:lnTo>
                  <a:lnTo>
                    <a:pt x="39" y="278"/>
                  </a:lnTo>
                  <a:lnTo>
                    <a:pt x="39" y="278"/>
                  </a:lnTo>
                  <a:lnTo>
                    <a:pt x="39" y="278"/>
                  </a:lnTo>
                  <a:lnTo>
                    <a:pt x="39" y="278"/>
                  </a:lnTo>
                  <a:lnTo>
                    <a:pt x="39" y="281"/>
                  </a:lnTo>
                  <a:lnTo>
                    <a:pt x="39" y="281"/>
                  </a:lnTo>
                  <a:lnTo>
                    <a:pt x="39" y="285"/>
                  </a:lnTo>
                  <a:lnTo>
                    <a:pt x="39" y="285"/>
                  </a:lnTo>
                  <a:lnTo>
                    <a:pt x="39" y="289"/>
                  </a:lnTo>
                  <a:lnTo>
                    <a:pt x="39" y="289"/>
                  </a:lnTo>
                  <a:lnTo>
                    <a:pt x="39" y="293"/>
                  </a:lnTo>
                  <a:lnTo>
                    <a:pt x="51" y="293"/>
                  </a:lnTo>
                  <a:lnTo>
                    <a:pt x="51" y="297"/>
                  </a:lnTo>
                  <a:lnTo>
                    <a:pt x="51" y="297"/>
                  </a:lnTo>
                  <a:lnTo>
                    <a:pt x="55" y="297"/>
                  </a:lnTo>
                  <a:lnTo>
                    <a:pt x="55" y="297"/>
                  </a:lnTo>
                  <a:lnTo>
                    <a:pt x="55" y="301"/>
                  </a:lnTo>
                  <a:lnTo>
                    <a:pt x="55" y="301"/>
                  </a:lnTo>
                  <a:lnTo>
                    <a:pt x="59" y="301"/>
                  </a:lnTo>
                  <a:lnTo>
                    <a:pt x="59" y="305"/>
                  </a:lnTo>
                  <a:lnTo>
                    <a:pt x="59" y="305"/>
                  </a:lnTo>
                  <a:lnTo>
                    <a:pt x="59" y="305"/>
                  </a:lnTo>
                  <a:lnTo>
                    <a:pt x="63" y="305"/>
                  </a:lnTo>
                  <a:lnTo>
                    <a:pt x="63" y="305"/>
                  </a:lnTo>
                  <a:lnTo>
                    <a:pt x="63" y="309"/>
                  </a:lnTo>
                  <a:lnTo>
                    <a:pt x="63" y="309"/>
                  </a:lnTo>
                  <a:lnTo>
                    <a:pt x="67" y="313"/>
                  </a:lnTo>
                  <a:lnTo>
                    <a:pt x="67" y="313"/>
                  </a:lnTo>
                  <a:lnTo>
                    <a:pt x="67" y="317"/>
                  </a:lnTo>
                  <a:lnTo>
                    <a:pt x="67" y="317"/>
                  </a:lnTo>
                  <a:lnTo>
                    <a:pt x="63" y="317"/>
                  </a:lnTo>
                  <a:lnTo>
                    <a:pt x="63" y="317"/>
                  </a:lnTo>
                  <a:lnTo>
                    <a:pt x="59" y="313"/>
                  </a:lnTo>
                  <a:lnTo>
                    <a:pt x="59" y="313"/>
                  </a:lnTo>
                  <a:lnTo>
                    <a:pt x="51" y="313"/>
                  </a:lnTo>
                  <a:lnTo>
                    <a:pt x="51" y="317"/>
                  </a:lnTo>
                  <a:lnTo>
                    <a:pt x="51" y="317"/>
                  </a:lnTo>
                  <a:lnTo>
                    <a:pt x="51" y="317"/>
                  </a:lnTo>
                  <a:lnTo>
                    <a:pt x="51" y="317"/>
                  </a:lnTo>
                  <a:lnTo>
                    <a:pt x="51" y="317"/>
                  </a:lnTo>
                  <a:lnTo>
                    <a:pt x="55" y="321"/>
                  </a:lnTo>
                  <a:lnTo>
                    <a:pt x="55" y="324"/>
                  </a:lnTo>
                  <a:lnTo>
                    <a:pt x="59" y="324"/>
                  </a:lnTo>
                  <a:lnTo>
                    <a:pt x="63" y="324"/>
                  </a:lnTo>
                  <a:lnTo>
                    <a:pt x="63" y="324"/>
                  </a:lnTo>
                  <a:lnTo>
                    <a:pt x="63" y="324"/>
                  </a:lnTo>
                  <a:lnTo>
                    <a:pt x="63" y="324"/>
                  </a:lnTo>
                  <a:lnTo>
                    <a:pt x="67" y="324"/>
                  </a:lnTo>
                  <a:lnTo>
                    <a:pt x="67" y="324"/>
                  </a:lnTo>
                  <a:lnTo>
                    <a:pt x="67" y="324"/>
                  </a:lnTo>
                  <a:lnTo>
                    <a:pt x="67" y="332"/>
                  </a:lnTo>
                  <a:lnTo>
                    <a:pt x="67" y="332"/>
                  </a:lnTo>
                  <a:lnTo>
                    <a:pt x="71" y="336"/>
                  </a:lnTo>
                  <a:lnTo>
                    <a:pt x="71" y="336"/>
                  </a:lnTo>
                  <a:lnTo>
                    <a:pt x="63" y="340"/>
                  </a:lnTo>
                  <a:lnTo>
                    <a:pt x="63" y="340"/>
                  </a:lnTo>
                  <a:lnTo>
                    <a:pt x="63" y="340"/>
                  </a:lnTo>
                  <a:lnTo>
                    <a:pt x="63" y="336"/>
                  </a:lnTo>
                  <a:lnTo>
                    <a:pt x="63" y="336"/>
                  </a:lnTo>
                  <a:lnTo>
                    <a:pt x="63" y="336"/>
                  </a:lnTo>
                  <a:lnTo>
                    <a:pt x="63" y="336"/>
                  </a:lnTo>
                  <a:lnTo>
                    <a:pt x="59" y="336"/>
                  </a:lnTo>
                  <a:lnTo>
                    <a:pt x="59" y="336"/>
                  </a:lnTo>
                  <a:lnTo>
                    <a:pt x="55" y="336"/>
                  </a:lnTo>
                  <a:lnTo>
                    <a:pt x="55" y="332"/>
                  </a:lnTo>
                  <a:lnTo>
                    <a:pt x="55" y="332"/>
                  </a:lnTo>
                  <a:lnTo>
                    <a:pt x="55" y="332"/>
                  </a:lnTo>
                  <a:lnTo>
                    <a:pt x="55" y="332"/>
                  </a:lnTo>
                  <a:lnTo>
                    <a:pt x="55" y="332"/>
                  </a:lnTo>
                  <a:lnTo>
                    <a:pt x="51" y="332"/>
                  </a:lnTo>
                  <a:lnTo>
                    <a:pt x="51" y="332"/>
                  </a:lnTo>
                  <a:lnTo>
                    <a:pt x="51" y="332"/>
                  </a:lnTo>
                  <a:lnTo>
                    <a:pt x="51" y="328"/>
                  </a:lnTo>
                  <a:lnTo>
                    <a:pt x="47" y="328"/>
                  </a:lnTo>
                  <a:lnTo>
                    <a:pt x="47" y="328"/>
                  </a:lnTo>
                  <a:lnTo>
                    <a:pt x="47" y="328"/>
                  </a:lnTo>
                  <a:lnTo>
                    <a:pt x="35" y="340"/>
                  </a:lnTo>
                  <a:lnTo>
                    <a:pt x="28" y="344"/>
                  </a:lnTo>
                  <a:lnTo>
                    <a:pt x="28" y="344"/>
                  </a:lnTo>
                  <a:lnTo>
                    <a:pt x="28" y="348"/>
                  </a:lnTo>
                  <a:lnTo>
                    <a:pt x="24" y="348"/>
                  </a:lnTo>
                  <a:lnTo>
                    <a:pt x="24" y="352"/>
                  </a:lnTo>
                  <a:lnTo>
                    <a:pt x="24" y="352"/>
                  </a:lnTo>
                  <a:lnTo>
                    <a:pt x="24" y="356"/>
                  </a:lnTo>
                  <a:lnTo>
                    <a:pt x="28" y="356"/>
                  </a:lnTo>
                  <a:lnTo>
                    <a:pt x="28" y="356"/>
                  </a:lnTo>
                  <a:lnTo>
                    <a:pt x="28" y="356"/>
                  </a:lnTo>
                  <a:lnTo>
                    <a:pt x="28" y="356"/>
                  </a:lnTo>
                  <a:lnTo>
                    <a:pt x="20" y="356"/>
                  </a:lnTo>
                  <a:lnTo>
                    <a:pt x="20" y="356"/>
                  </a:lnTo>
                  <a:lnTo>
                    <a:pt x="16" y="356"/>
                  </a:lnTo>
                  <a:lnTo>
                    <a:pt x="20" y="360"/>
                  </a:lnTo>
                  <a:lnTo>
                    <a:pt x="24" y="360"/>
                  </a:lnTo>
                  <a:lnTo>
                    <a:pt x="20" y="363"/>
                  </a:lnTo>
                  <a:lnTo>
                    <a:pt x="20" y="363"/>
                  </a:lnTo>
                  <a:lnTo>
                    <a:pt x="20" y="363"/>
                  </a:lnTo>
                  <a:lnTo>
                    <a:pt x="20" y="367"/>
                  </a:lnTo>
                  <a:lnTo>
                    <a:pt x="20" y="367"/>
                  </a:lnTo>
                  <a:lnTo>
                    <a:pt x="24" y="367"/>
                  </a:lnTo>
                  <a:lnTo>
                    <a:pt x="24" y="371"/>
                  </a:lnTo>
                  <a:lnTo>
                    <a:pt x="20" y="371"/>
                  </a:lnTo>
                  <a:lnTo>
                    <a:pt x="20" y="375"/>
                  </a:lnTo>
                  <a:lnTo>
                    <a:pt x="20" y="379"/>
                  </a:lnTo>
                  <a:lnTo>
                    <a:pt x="20" y="379"/>
                  </a:lnTo>
                  <a:lnTo>
                    <a:pt x="16" y="379"/>
                  </a:lnTo>
                  <a:lnTo>
                    <a:pt x="20" y="379"/>
                  </a:lnTo>
                  <a:lnTo>
                    <a:pt x="20" y="383"/>
                  </a:lnTo>
                  <a:lnTo>
                    <a:pt x="20" y="383"/>
                  </a:lnTo>
                  <a:lnTo>
                    <a:pt x="20" y="387"/>
                  </a:lnTo>
                  <a:lnTo>
                    <a:pt x="20" y="391"/>
                  </a:lnTo>
                  <a:lnTo>
                    <a:pt x="20" y="391"/>
                  </a:lnTo>
                  <a:lnTo>
                    <a:pt x="20" y="391"/>
                  </a:lnTo>
                  <a:lnTo>
                    <a:pt x="20" y="395"/>
                  </a:lnTo>
                  <a:lnTo>
                    <a:pt x="20" y="395"/>
                  </a:lnTo>
                  <a:lnTo>
                    <a:pt x="20" y="395"/>
                  </a:lnTo>
                  <a:lnTo>
                    <a:pt x="20" y="399"/>
                  </a:lnTo>
                  <a:lnTo>
                    <a:pt x="20" y="399"/>
                  </a:lnTo>
                  <a:lnTo>
                    <a:pt x="24" y="399"/>
                  </a:lnTo>
                  <a:lnTo>
                    <a:pt x="24" y="403"/>
                  </a:lnTo>
                  <a:lnTo>
                    <a:pt x="20" y="403"/>
                  </a:lnTo>
                  <a:lnTo>
                    <a:pt x="20" y="406"/>
                  </a:lnTo>
                  <a:lnTo>
                    <a:pt x="20" y="406"/>
                  </a:lnTo>
                  <a:lnTo>
                    <a:pt x="20" y="406"/>
                  </a:lnTo>
                  <a:lnTo>
                    <a:pt x="20" y="410"/>
                  </a:lnTo>
                  <a:lnTo>
                    <a:pt x="20" y="410"/>
                  </a:lnTo>
                  <a:lnTo>
                    <a:pt x="20" y="410"/>
                  </a:lnTo>
                  <a:lnTo>
                    <a:pt x="16" y="410"/>
                  </a:lnTo>
                  <a:lnTo>
                    <a:pt x="16" y="414"/>
                  </a:lnTo>
                  <a:lnTo>
                    <a:pt x="16" y="414"/>
                  </a:lnTo>
                  <a:lnTo>
                    <a:pt x="16" y="414"/>
                  </a:lnTo>
                  <a:lnTo>
                    <a:pt x="16" y="418"/>
                  </a:lnTo>
                  <a:lnTo>
                    <a:pt x="16" y="418"/>
                  </a:lnTo>
                  <a:lnTo>
                    <a:pt x="16" y="418"/>
                  </a:lnTo>
                  <a:lnTo>
                    <a:pt x="12" y="422"/>
                  </a:lnTo>
                  <a:lnTo>
                    <a:pt x="12" y="422"/>
                  </a:lnTo>
                  <a:lnTo>
                    <a:pt x="12" y="422"/>
                  </a:lnTo>
                  <a:lnTo>
                    <a:pt x="12" y="422"/>
                  </a:lnTo>
                  <a:lnTo>
                    <a:pt x="12" y="422"/>
                  </a:lnTo>
                  <a:lnTo>
                    <a:pt x="12" y="422"/>
                  </a:lnTo>
                  <a:lnTo>
                    <a:pt x="12" y="426"/>
                  </a:lnTo>
                  <a:lnTo>
                    <a:pt x="12" y="430"/>
                  </a:lnTo>
                  <a:lnTo>
                    <a:pt x="8" y="430"/>
                  </a:lnTo>
                  <a:lnTo>
                    <a:pt x="8" y="434"/>
                  </a:lnTo>
                  <a:lnTo>
                    <a:pt x="8" y="434"/>
                  </a:lnTo>
                  <a:lnTo>
                    <a:pt x="8" y="438"/>
                  </a:lnTo>
                  <a:lnTo>
                    <a:pt x="8" y="442"/>
                  </a:lnTo>
                  <a:lnTo>
                    <a:pt x="8" y="445"/>
                  </a:lnTo>
                  <a:lnTo>
                    <a:pt x="8" y="445"/>
                  </a:lnTo>
                  <a:lnTo>
                    <a:pt x="8" y="449"/>
                  </a:lnTo>
                  <a:lnTo>
                    <a:pt x="12" y="453"/>
                  </a:lnTo>
                  <a:lnTo>
                    <a:pt x="12" y="453"/>
                  </a:lnTo>
                  <a:lnTo>
                    <a:pt x="12" y="453"/>
                  </a:lnTo>
                  <a:lnTo>
                    <a:pt x="12" y="453"/>
                  </a:lnTo>
                  <a:lnTo>
                    <a:pt x="8" y="453"/>
                  </a:lnTo>
                  <a:lnTo>
                    <a:pt x="4" y="453"/>
                  </a:lnTo>
                  <a:lnTo>
                    <a:pt x="8" y="457"/>
                  </a:lnTo>
                  <a:lnTo>
                    <a:pt x="8" y="461"/>
                  </a:lnTo>
                  <a:lnTo>
                    <a:pt x="4" y="461"/>
                  </a:lnTo>
                  <a:lnTo>
                    <a:pt x="4" y="465"/>
                  </a:lnTo>
                  <a:lnTo>
                    <a:pt x="4" y="465"/>
                  </a:lnTo>
                  <a:lnTo>
                    <a:pt x="0" y="465"/>
                  </a:lnTo>
                  <a:lnTo>
                    <a:pt x="0" y="465"/>
                  </a:lnTo>
                  <a:lnTo>
                    <a:pt x="0" y="469"/>
                  </a:lnTo>
                  <a:lnTo>
                    <a:pt x="0" y="469"/>
                  </a:lnTo>
                  <a:lnTo>
                    <a:pt x="0" y="469"/>
                  </a:lnTo>
                  <a:lnTo>
                    <a:pt x="0" y="473"/>
                  </a:lnTo>
                  <a:lnTo>
                    <a:pt x="16" y="477"/>
                  </a:lnTo>
                  <a:lnTo>
                    <a:pt x="31" y="481"/>
                  </a:lnTo>
                  <a:moveTo>
                    <a:pt x="31" y="313"/>
                  </a:moveTo>
                  <a:lnTo>
                    <a:pt x="31" y="313"/>
                  </a:lnTo>
                  <a:lnTo>
                    <a:pt x="35" y="313"/>
                  </a:lnTo>
                  <a:lnTo>
                    <a:pt x="35" y="313"/>
                  </a:lnTo>
                  <a:lnTo>
                    <a:pt x="31" y="309"/>
                  </a:lnTo>
                  <a:lnTo>
                    <a:pt x="28" y="313"/>
                  </a:lnTo>
                  <a:lnTo>
                    <a:pt x="24" y="313"/>
                  </a:lnTo>
                  <a:lnTo>
                    <a:pt x="24" y="313"/>
                  </a:lnTo>
                  <a:lnTo>
                    <a:pt x="24" y="313"/>
                  </a:lnTo>
                  <a:lnTo>
                    <a:pt x="24" y="313"/>
                  </a:lnTo>
                  <a:lnTo>
                    <a:pt x="24" y="309"/>
                  </a:lnTo>
                  <a:lnTo>
                    <a:pt x="20" y="309"/>
                  </a:lnTo>
                  <a:lnTo>
                    <a:pt x="20" y="309"/>
                  </a:lnTo>
                  <a:lnTo>
                    <a:pt x="12" y="313"/>
                  </a:lnTo>
                  <a:lnTo>
                    <a:pt x="4" y="317"/>
                  </a:lnTo>
                  <a:lnTo>
                    <a:pt x="4" y="321"/>
                  </a:lnTo>
                  <a:lnTo>
                    <a:pt x="4" y="321"/>
                  </a:lnTo>
                  <a:lnTo>
                    <a:pt x="4" y="324"/>
                  </a:lnTo>
                  <a:lnTo>
                    <a:pt x="4" y="324"/>
                  </a:lnTo>
                  <a:lnTo>
                    <a:pt x="8" y="332"/>
                  </a:lnTo>
                  <a:lnTo>
                    <a:pt x="12" y="332"/>
                  </a:lnTo>
                  <a:lnTo>
                    <a:pt x="12" y="332"/>
                  </a:lnTo>
                  <a:lnTo>
                    <a:pt x="16" y="328"/>
                  </a:lnTo>
                  <a:lnTo>
                    <a:pt x="16" y="324"/>
                  </a:lnTo>
                  <a:lnTo>
                    <a:pt x="20" y="321"/>
                  </a:lnTo>
                  <a:lnTo>
                    <a:pt x="20" y="321"/>
                  </a:lnTo>
                  <a:lnTo>
                    <a:pt x="16" y="324"/>
                  </a:lnTo>
                  <a:lnTo>
                    <a:pt x="16" y="328"/>
                  </a:lnTo>
                  <a:lnTo>
                    <a:pt x="16" y="328"/>
                  </a:lnTo>
                  <a:lnTo>
                    <a:pt x="20" y="332"/>
                  </a:lnTo>
                  <a:lnTo>
                    <a:pt x="20" y="332"/>
                  </a:lnTo>
                  <a:lnTo>
                    <a:pt x="20" y="332"/>
                  </a:lnTo>
                  <a:lnTo>
                    <a:pt x="24" y="328"/>
                  </a:lnTo>
                  <a:lnTo>
                    <a:pt x="24" y="328"/>
                  </a:lnTo>
                  <a:lnTo>
                    <a:pt x="24" y="328"/>
                  </a:lnTo>
                  <a:lnTo>
                    <a:pt x="24" y="328"/>
                  </a:lnTo>
                  <a:lnTo>
                    <a:pt x="24" y="328"/>
                  </a:lnTo>
                  <a:lnTo>
                    <a:pt x="24" y="328"/>
                  </a:lnTo>
                  <a:lnTo>
                    <a:pt x="24" y="328"/>
                  </a:lnTo>
                  <a:lnTo>
                    <a:pt x="24" y="324"/>
                  </a:lnTo>
                  <a:lnTo>
                    <a:pt x="24" y="324"/>
                  </a:lnTo>
                  <a:lnTo>
                    <a:pt x="24" y="321"/>
                  </a:lnTo>
                  <a:lnTo>
                    <a:pt x="24" y="321"/>
                  </a:lnTo>
                  <a:lnTo>
                    <a:pt x="24" y="321"/>
                  </a:lnTo>
                  <a:lnTo>
                    <a:pt x="20" y="317"/>
                  </a:lnTo>
                  <a:lnTo>
                    <a:pt x="20" y="313"/>
                  </a:lnTo>
                  <a:lnTo>
                    <a:pt x="31" y="313"/>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61" name="Freeform 54"/>
            <p:cNvSpPr>
              <a:spLocks/>
            </p:cNvSpPr>
            <p:nvPr/>
          </p:nvSpPr>
          <p:spPr bwMode="auto">
            <a:xfrm>
              <a:off x="13771928" y="6032707"/>
              <a:ext cx="694086" cy="609600"/>
            </a:xfrm>
            <a:custGeom>
              <a:avLst/>
              <a:gdLst>
                <a:gd name="T0" fmla="*/ 4 w 164"/>
                <a:gd name="T1" fmla="*/ 74 h 144"/>
                <a:gd name="T2" fmla="*/ 0 w 164"/>
                <a:gd name="T3" fmla="*/ 70 h 144"/>
                <a:gd name="T4" fmla="*/ 4 w 164"/>
                <a:gd name="T5" fmla="*/ 62 h 144"/>
                <a:gd name="T6" fmla="*/ 8 w 164"/>
                <a:gd name="T7" fmla="*/ 58 h 144"/>
                <a:gd name="T8" fmla="*/ 8 w 164"/>
                <a:gd name="T9" fmla="*/ 58 h 144"/>
                <a:gd name="T10" fmla="*/ 8 w 164"/>
                <a:gd name="T11" fmla="*/ 54 h 144"/>
                <a:gd name="T12" fmla="*/ 15 w 164"/>
                <a:gd name="T13" fmla="*/ 51 h 144"/>
                <a:gd name="T14" fmla="*/ 19 w 164"/>
                <a:gd name="T15" fmla="*/ 47 h 144"/>
                <a:gd name="T16" fmla="*/ 23 w 164"/>
                <a:gd name="T17" fmla="*/ 43 h 144"/>
                <a:gd name="T18" fmla="*/ 19 w 164"/>
                <a:gd name="T19" fmla="*/ 39 h 144"/>
                <a:gd name="T20" fmla="*/ 15 w 164"/>
                <a:gd name="T21" fmla="*/ 35 h 144"/>
                <a:gd name="T22" fmla="*/ 12 w 164"/>
                <a:gd name="T23" fmla="*/ 23 h 144"/>
                <a:gd name="T24" fmla="*/ 19 w 164"/>
                <a:gd name="T25" fmla="*/ 23 h 144"/>
                <a:gd name="T26" fmla="*/ 19 w 164"/>
                <a:gd name="T27" fmla="*/ 23 h 144"/>
                <a:gd name="T28" fmla="*/ 23 w 164"/>
                <a:gd name="T29" fmla="*/ 23 h 144"/>
                <a:gd name="T30" fmla="*/ 31 w 164"/>
                <a:gd name="T31" fmla="*/ 19 h 144"/>
                <a:gd name="T32" fmla="*/ 23 w 164"/>
                <a:gd name="T33" fmla="*/ 12 h 144"/>
                <a:gd name="T34" fmla="*/ 27 w 164"/>
                <a:gd name="T35" fmla="*/ 12 h 144"/>
                <a:gd name="T36" fmla="*/ 27 w 164"/>
                <a:gd name="T37" fmla="*/ 8 h 144"/>
                <a:gd name="T38" fmla="*/ 27 w 164"/>
                <a:gd name="T39" fmla="*/ 0 h 144"/>
                <a:gd name="T40" fmla="*/ 58 w 164"/>
                <a:gd name="T41" fmla="*/ 8 h 144"/>
                <a:gd name="T42" fmla="*/ 70 w 164"/>
                <a:gd name="T43" fmla="*/ 19 h 144"/>
                <a:gd name="T44" fmla="*/ 78 w 164"/>
                <a:gd name="T45" fmla="*/ 27 h 144"/>
                <a:gd name="T46" fmla="*/ 82 w 164"/>
                <a:gd name="T47" fmla="*/ 31 h 144"/>
                <a:gd name="T48" fmla="*/ 98 w 164"/>
                <a:gd name="T49" fmla="*/ 35 h 144"/>
                <a:gd name="T50" fmla="*/ 125 w 164"/>
                <a:gd name="T51" fmla="*/ 58 h 144"/>
                <a:gd name="T52" fmla="*/ 164 w 164"/>
                <a:gd name="T53" fmla="*/ 78 h 144"/>
                <a:gd name="T54" fmla="*/ 156 w 164"/>
                <a:gd name="T55" fmla="*/ 101 h 144"/>
                <a:gd name="T56" fmla="*/ 160 w 164"/>
                <a:gd name="T57" fmla="*/ 113 h 144"/>
                <a:gd name="T58" fmla="*/ 160 w 164"/>
                <a:gd name="T59" fmla="*/ 117 h 144"/>
                <a:gd name="T60" fmla="*/ 164 w 164"/>
                <a:gd name="T61" fmla="*/ 129 h 144"/>
                <a:gd name="T62" fmla="*/ 164 w 164"/>
                <a:gd name="T63" fmla="*/ 136 h 144"/>
                <a:gd name="T64" fmla="*/ 140 w 164"/>
                <a:gd name="T65" fmla="*/ 144 h 144"/>
                <a:gd name="T66" fmla="*/ 125 w 164"/>
                <a:gd name="T67" fmla="*/ 144 h 144"/>
                <a:gd name="T68" fmla="*/ 125 w 164"/>
                <a:gd name="T69" fmla="*/ 140 h 144"/>
                <a:gd name="T70" fmla="*/ 94 w 164"/>
                <a:gd name="T71" fmla="*/ 133 h 144"/>
                <a:gd name="T72" fmla="*/ 86 w 164"/>
                <a:gd name="T73" fmla="*/ 129 h 144"/>
                <a:gd name="T74" fmla="*/ 78 w 164"/>
                <a:gd name="T75" fmla="*/ 121 h 144"/>
                <a:gd name="T76" fmla="*/ 78 w 164"/>
                <a:gd name="T77" fmla="*/ 121 h 144"/>
                <a:gd name="T78" fmla="*/ 74 w 164"/>
                <a:gd name="T79" fmla="*/ 113 h 144"/>
                <a:gd name="T80" fmla="*/ 62 w 164"/>
                <a:gd name="T81" fmla="*/ 97 h 144"/>
                <a:gd name="T82" fmla="*/ 55 w 164"/>
                <a:gd name="T83" fmla="*/ 94 h 144"/>
                <a:gd name="T84" fmla="*/ 47 w 164"/>
                <a:gd name="T85" fmla="*/ 90 h 144"/>
                <a:gd name="T86" fmla="*/ 47 w 164"/>
                <a:gd name="T87" fmla="*/ 90 h 144"/>
                <a:gd name="T88" fmla="*/ 47 w 164"/>
                <a:gd name="T89" fmla="*/ 90 h 144"/>
                <a:gd name="T90" fmla="*/ 43 w 164"/>
                <a:gd name="T91" fmla="*/ 86 h 144"/>
                <a:gd name="T92" fmla="*/ 47 w 164"/>
                <a:gd name="T93" fmla="*/ 86 h 144"/>
                <a:gd name="T94" fmla="*/ 43 w 164"/>
                <a:gd name="T95" fmla="*/ 82 h 144"/>
                <a:gd name="T96" fmla="*/ 43 w 164"/>
                <a:gd name="T97" fmla="*/ 82 h 144"/>
                <a:gd name="T98" fmla="*/ 47 w 164"/>
                <a:gd name="T99" fmla="*/ 82 h 144"/>
                <a:gd name="T100" fmla="*/ 55 w 164"/>
                <a:gd name="T101" fmla="*/ 82 h 144"/>
                <a:gd name="T102" fmla="*/ 58 w 164"/>
                <a:gd name="T103" fmla="*/ 74 h 144"/>
                <a:gd name="T104" fmla="*/ 39 w 164"/>
                <a:gd name="T105" fmla="*/ 66 h 144"/>
                <a:gd name="T106" fmla="*/ 31 w 164"/>
                <a:gd name="T107" fmla="*/ 70 h 144"/>
                <a:gd name="T108" fmla="*/ 27 w 164"/>
                <a:gd name="T109" fmla="*/ 74 h 144"/>
                <a:gd name="T110" fmla="*/ 19 w 164"/>
                <a:gd name="T111" fmla="*/ 78 h 144"/>
                <a:gd name="T112" fmla="*/ 4 w 164"/>
                <a:gd name="T113" fmla="*/ 7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44">
                  <a:moveTo>
                    <a:pt x="4" y="74"/>
                  </a:moveTo>
                  <a:lnTo>
                    <a:pt x="4" y="74"/>
                  </a:lnTo>
                  <a:lnTo>
                    <a:pt x="4" y="74"/>
                  </a:lnTo>
                  <a:lnTo>
                    <a:pt x="4" y="74"/>
                  </a:lnTo>
                  <a:lnTo>
                    <a:pt x="0" y="70"/>
                  </a:lnTo>
                  <a:lnTo>
                    <a:pt x="0" y="70"/>
                  </a:lnTo>
                  <a:lnTo>
                    <a:pt x="0" y="70"/>
                  </a:lnTo>
                  <a:lnTo>
                    <a:pt x="4" y="62"/>
                  </a:lnTo>
                  <a:lnTo>
                    <a:pt x="4" y="62"/>
                  </a:lnTo>
                  <a:lnTo>
                    <a:pt x="4" y="62"/>
                  </a:lnTo>
                  <a:lnTo>
                    <a:pt x="8" y="62"/>
                  </a:lnTo>
                  <a:lnTo>
                    <a:pt x="8" y="58"/>
                  </a:lnTo>
                  <a:lnTo>
                    <a:pt x="8" y="58"/>
                  </a:lnTo>
                  <a:lnTo>
                    <a:pt x="8" y="58"/>
                  </a:lnTo>
                  <a:lnTo>
                    <a:pt x="8" y="58"/>
                  </a:lnTo>
                  <a:lnTo>
                    <a:pt x="8" y="58"/>
                  </a:lnTo>
                  <a:lnTo>
                    <a:pt x="8" y="54"/>
                  </a:lnTo>
                  <a:lnTo>
                    <a:pt x="8" y="54"/>
                  </a:lnTo>
                  <a:lnTo>
                    <a:pt x="8" y="54"/>
                  </a:lnTo>
                  <a:lnTo>
                    <a:pt x="12" y="54"/>
                  </a:lnTo>
                  <a:lnTo>
                    <a:pt x="15" y="51"/>
                  </a:lnTo>
                  <a:lnTo>
                    <a:pt x="19" y="51"/>
                  </a:lnTo>
                  <a:lnTo>
                    <a:pt x="19" y="47"/>
                  </a:lnTo>
                  <a:lnTo>
                    <a:pt x="19" y="47"/>
                  </a:lnTo>
                  <a:lnTo>
                    <a:pt x="23" y="47"/>
                  </a:lnTo>
                  <a:lnTo>
                    <a:pt x="23" y="47"/>
                  </a:lnTo>
                  <a:lnTo>
                    <a:pt x="23" y="43"/>
                  </a:lnTo>
                  <a:lnTo>
                    <a:pt x="19" y="43"/>
                  </a:lnTo>
                  <a:lnTo>
                    <a:pt x="19" y="39"/>
                  </a:lnTo>
                  <a:lnTo>
                    <a:pt x="19" y="39"/>
                  </a:lnTo>
                  <a:lnTo>
                    <a:pt x="19" y="35"/>
                  </a:lnTo>
                  <a:lnTo>
                    <a:pt x="15" y="35"/>
                  </a:lnTo>
                  <a:lnTo>
                    <a:pt x="15" y="35"/>
                  </a:lnTo>
                  <a:lnTo>
                    <a:pt x="15" y="31"/>
                  </a:lnTo>
                  <a:lnTo>
                    <a:pt x="15" y="31"/>
                  </a:lnTo>
                  <a:lnTo>
                    <a:pt x="12" y="23"/>
                  </a:lnTo>
                  <a:lnTo>
                    <a:pt x="15" y="23"/>
                  </a:lnTo>
                  <a:lnTo>
                    <a:pt x="15" y="23"/>
                  </a:lnTo>
                  <a:lnTo>
                    <a:pt x="19" y="23"/>
                  </a:lnTo>
                  <a:lnTo>
                    <a:pt x="19" y="23"/>
                  </a:lnTo>
                  <a:lnTo>
                    <a:pt x="19" y="23"/>
                  </a:lnTo>
                  <a:lnTo>
                    <a:pt x="19" y="23"/>
                  </a:lnTo>
                  <a:lnTo>
                    <a:pt x="23" y="23"/>
                  </a:lnTo>
                  <a:lnTo>
                    <a:pt x="23" y="23"/>
                  </a:lnTo>
                  <a:lnTo>
                    <a:pt x="23" y="23"/>
                  </a:lnTo>
                  <a:lnTo>
                    <a:pt x="23" y="23"/>
                  </a:lnTo>
                  <a:lnTo>
                    <a:pt x="31" y="23"/>
                  </a:lnTo>
                  <a:lnTo>
                    <a:pt x="31" y="19"/>
                  </a:lnTo>
                  <a:lnTo>
                    <a:pt x="27" y="19"/>
                  </a:lnTo>
                  <a:lnTo>
                    <a:pt x="23" y="15"/>
                  </a:lnTo>
                  <a:lnTo>
                    <a:pt x="23" y="12"/>
                  </a:lnTo>
                  <a:lnTo>
                    <a:pt x="23" y="12"/>
                  </a:lnTo>
                  <a:lnTo>
                    <a:pt x="23" y="12"/>
                  </a:lnTo>
                  <a:lnTo>
                    <a:pt x="27" y="12"/>
                  </a:lnTo>
                  <a:lnTo>
                    <a:pt x="27" y="12"/>
                  </a:lnTo>
                  <a:lnTo>
                    <a:pt x="27" y="8"/>
                  </a:lnTo>
                  <a:lnTo>
                    <a:pt x="27" y="8"/>
                  </a:lnTo>
                  <a:lnTo>
                    <a:pt x="27" y="4"/>
                  </a:lnTo>
                  <a:lnTo>
                    <a:pt x="27" y="4"/>
                  </a:lnTo>
                  <a:lnTo>
                    <a:pt x="27" y="0"/>
                  </a:lnTo>
                  <a:lnTo>
                    <a:pt x="27" y="0"/>
                  </a:lnTo>
                  <a:lnTo>
                    <a:pt x="43" y="4"/>
                  </a:lnTo>
                  <a:lnTo>
                    <a:pt x="58" y="8"/>
                  </a:lnTo>
                  <a:lnTo>
                    <a:pt x="62" y="8"/>
                  </a:lnTo>
                  <a:lnTo>
                    <a:pt x="66" y="12"/>
                  </a:lnTo>
                  <a:lnTo>
                    <a:pt x="70" y="19"/>
                  </a:lnTo>
                  <a:lnTo>
                    <a:pt x="70" y="23"/>
                  </a:lnTo>
                  <a:lnTo>
                    <a:pt x="78" y="23"/>
                  </a:lnTo>
                  <a:lnTo>
                    <a:pt x="78" y="27"/>
                  </a:lnTo>
                  <a:lnTo>
                    <a:pt x="78" y="27"/>
                  </a:lnTo>
                  <a:lnTo>
                    <a:pt x="82" y="31"/>
                  </a:lnTo>
                  <a:lnTo>
                    <a:pt x="82" y="31"/>
                  </a:lnTo>
                  <a:lnTo>
                    <a:pt x="86" y="35"/>
                  </a:lnTo>
                  <a:lnTo>
                    <a:pt x="94" y="35"/>
                  </a:lnTo>
                  <a:lnTo>
                    <a:pt x="98" y="35"/>
                  </a:lnTo>
                  <a:lnTo>
                    <a:pt x="101" y="39"/>
                  </a:lnTo>
                  <a:lnTo>
                    <a:pt x="117" y="51"/>
                  </a:lnTo>
                  <a:lnTo>
                    <a:pt x="125" y="58"/>
                  </a:lnTo>
                  <a:lnTo>
                    <a:pt x="137" y="62"/>
                  </a:lnTo>
                  <a:lnTo>
                    <a:pt x="160" y="74"/>
                  </a:lnTo>
                  <a:lnTo>
                    <a:pt x="164" y="78"/>
                  </a:lnTo>
                  <a:lnTo>
                    <a:pt x="160" y="90"/>
                  </a:lnTo>
                  <a:lnTo>
                    <a:pt x="156" y="97"/>
                  </a:lnTo>
                  <a:lnTo>
                    <a:pt x="156" y="101"/>
                  </a:lnTo>
                  <a:lnTo>
                    <a:pt x="156" y="105"/>
                  </a:lnTo>
                  <a:lnTo>
                    <a:pt x="160" y="113"/>
                  </a:lnTo>
                  <a:lnTo>
                    <a:pt x="160" y="113"/>
                  </a:lnTo>
                  <a:lnTo>
                    <a:pt x="160" y="113"/>
                  </a:lnTo>
                  <a:lnTo>
                    <a:pt x="160" y="113"/>
                  </a:lnTo>
                  <a:lnTo>
                    <a:pt x="160" y="117"/>
                  </a:lnTo>
                  <a:lnTo>
                    <a:pt x="160" y="121"/>
                  </a:lnTo>
                  <a:lnTo>
                    <a:pt x="164" y="125"/>
                  </a:lnTo>
                  <a:lnTo>
                    <a:pt x="164" y="129"/>
                  </a:lnTo>
                  <a:lnTo>
                    <a:pt x="164" y="133"/>
                  </a:lnTo>
                  <a:lnTo>
                    <a:pt x="164" y="133"/>
                  </a:lnTo>
                  <a:lnTo>
                    <a:pt x="164" y="136"/>
                  </a:lnTo>
                  <a:lnTo>
                    <a:pt x="152" y="136"/>
                  </a:lnTo>
                  <a:lnTo>
                    <a:pt x="148" y="136"/>
                  </a:lnTo>
                  <a:lnTo>
                    <a:pt x="140" y="144"/>
                  </a:lnTo>
                  <a:lnTo>
                    <a:pt x="129" y="144"/>
                  </a:lnTo>
                  <a:lnTo>
                    <a:pt x="125" y="144"/>
                  </a:lnTo>
                  <a:lnTo>
                    <a:pt x="125" y="144"/>
                  </a:lnTo>
                  <a:lnTo>
                    <a:pt x="125" y="144"/>
                  </a:lnTo>
                  <a:lnTo>
                    <a:pt x="125" y="140"/>
                  </a:lnTo>
                  <a:lnTo>
                    <a:pt x="125" y="140"/>
                  </a:lnTo>
                  <a:lnTo>
                    <a:pt x="113" y="133"/>
                  </a:lnTo>
                  <a:lnTo>
                    <a:pt x="109" y="133"/>
                  </a:lnTo>
                  <a:lnTo>
                    <a:pt x="94" y="133"/>
                  </a:lnTo>
                  <a:lnTo>
                    <a:pt x="94" y="133"/>
                  </a:lnTo>
                  <a:lnTo>
                    <a:pt x="90" y="129"/>
                  </a:lnTo>
                  <a:lnTo>
                    <a:pt x="86" y="129"/>
                  </a:lnTo>
                  <a:lnTo>
                    <a:pt x="82" y="125"/>
                  </a:lnTo>
                  <a:lnTo>
                    <a:pt x="78" y="125"/>
                  </a:lnTo>
                  <a:lnTo>
                    <a:pt x="78" y="121"/>
                  </a:lnTo>
                  <a:lnTo>
                    <a:pt x="78" y="121"/>
                  </a:lnTo>
                  <a:lnTo>
                    <a:pt x="78" y="121"/>
                  </a:lnTo>
                  <a:lnTo>
                    <a:pt x="78" y="121"/>
                  </a:lnTo>
                  <a:lnTo>
                    <a:pt x="78" y="121"/>
                  </a:lnTo>
                  <a:lnTo>
                    <a:pt x="74" y="117"/>
                  </a:lnTo>
                  <a:lnTo>
                    <a:pt x="74" y="113"/>
                  </a:lnTo>
                  <a:lnTo>
                    <a:pt x="66" y="101"/>
                  </a:lnTo>
                  <a:lnTo>
                    <a:pt x="62" y="97"/>
                  </a:lnTo>
                  <a:lnTo>
                    <a:pt x="62" y="97"/>
                  </a:lnTo>
                  <a:lnTo>
                    <a:pt x="58" y="97"/>
                  </a:lnTo>
                  <a:lnTo>
                    <a:pt x="58" y="97"/>
                  </a:lnTo>
                  <a:lnTo>
                    <a:pt x="55" y="94"/>
                  </a:lnTo>
                  <a:lnTo>
                    <a:pt x="55" y="90"/>
                  </a:lnTo>
                  <a:lnTo>
                    <a:pt x="51" y="90"/>
                  </a:lnTo>
                  <a:lnTo>
                    <a:pt x="47" y="90"/>
                  </a:lnTo>
                  <a:lnTo>
                    <a:pt x="47" y="90"/>
                  </a:lnTo>
                  <a:lnTo>
                    <a:pt x="43" y="90"/>
                  </a:lnTo>
                  <a:lnTo>
                    <a:pt x="47" y="90"/>
                  </a:lnTo>
                  <a:lnTo>
                    <a:pt x="47" y="90"/>
                  </a:lnTo>
                  <a:lnTo>
                    <a:pt x="47" y="90"/>
                  </a:lnTo>
                  <a:lnTo>
                    <a:pt x="47" y="90"/>
                  </a:lnTo>
                  <a:lnTo>
                    <a:pt x="47" y="90"/>
                  </a:lnTo>
                  <a:lnTo>
                    <a:pt x="43" y="90"/>
                  </a:lnTo>
                  <a:lnTo>
                    <a:pt x="43" y="86"/>
                  </a:lnTo>
                  <a:lnTo>
                    <a:pt x="47" y="86"/>
                  </a:lnTo>
                  <a:lnTo>
                    <a:pt x="47" y="86"/>
                  </a:lnTo>
                  <a:lnTo>
                    <a:pt x="47" y="86"/>
                  </a:lnTo>
                  <a:lnTo>
                    <a:pt x="47" y="86"/>
                  </a:lnTo>
                  <a:lnTo>
                    <a:pt x="47" y="86"/>
                  </a:lnTo>
                  <a:lnTo>
                    <a:pt x="43" y="82"/>
                  </a:lnTo>
                  <a:lnTo>
                    <a:pt x="43" y="82"/>
                  </a:lnTo>
                  <a:lnTo>
                    <a:pt x="43" y="82"/>
                  </a:lnTo>
                  <a:lnTo>
                    <a:pt x="43" y="82"/>
                  </a:lnTo>
                  <a:lnTo>
                    <a:pt x="43" y="82"/>
                  </a:lnTo>
                  <a:lnTo>
                    <a:pt x="47" y="82"/>
                  </a:lnTo>
                  <a:lnTo>
                    <a:pt x="47" y="82"/>
                  </a:lnTo>
                  <a:lnTo>
                    <a:pt x="47" y="86"/>
                  </a:lnTo>
                  <a:lnTo>
                    <a:pt x="51" y="86"/>
                  </a:lnTo>
                  <a:lnTo>
                    <a:pt x="55" y="82"/>
                  </a:lnTo>
                  <a:lnTo>
                    <a:pt x="62" y="78"/>
                  </a:lnTo>
                  <a:lnTo>
                    <a:pt x="62" y="74"/>
                  </a:lnTo>
                  <a:lnTo>
                    <a:pt x="58" y="74"/>
                  </a:lnTo>
                  <a:lnTo>
                    <a:pt x="47" y="66"/>
                  </a:lnTo>
                  <a:lnTo>
                    <a:pt x="39" y="66"/>
                  </a:lnTo>
                  <a:lnTo>
                    <a:pt x="39" y="66"/>
                  </a:lnTo>
                  <a:lnTo>
                    <a:pt x="35" y="70"/>
                  </a:lnTo>
                  <a:lnTo>
                    <a:pt x="35" y="70"/>
                  </a:lnTo>
                  <a:lnTo>
                    <a:pt x="31" y="70"/>
                  </a:lnTo>
                  <a:lnTo>
                    <a:pt x="31" y="70"/>
                  </a:lnTo>
                  <a:lnTo>
                    <a:pt x="27" y="70"/>
                  </a:lnTo>
                  <a:lnTo>
                    <a:pt x="27" y="74"/>
                  </a:lnTo>
                  <a:lnTo>
                    <a:pt x="23" y="78"/>
                  </a:lnTo>
                  <a:lnTo>
                    <a:pt x="23" y="78"/>
                  </a:lnTo>
                  <a:lnTo>
                    <a:pt x="19" y="78"/>
                  </a:lnTo>
                  <a:lnTo>
                    <a:pt x="4" y="74"/>
                  </a:lnTo>
                  <a:lnTo>
                    <a:pt x="4" y="74"/>
                  </a:lnTo>
                  <a:lnTo>
                    <a:pt x="4" y="74"/>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62" name="Freeform 55"/>
            <p:cNvSpPr>
              <a:spLocks noEditPoints="1"/>
            </p:cNvSpPr>
            <p:nvPr/>
          </p:nvSpPr>
          <p:spPr bwMode="auto">
            <a:xfrm>
              <a:off x="13323312" y="6312107"/>
              <a:ext cx="778731" cy="1405467"/>
            </a:xfrm>
            <a:custGeom>
              <a:avLst/>
              <a:gdLst>
                <a:gd name="T0" fmla="*/ 110 w 184"/>
                <a:gd name="T1" fmla="*/ 305 h 332"/>
                <a:gd name="T2" fmla="*/ 106 w 184"/>
                <a:gd name="T3" fmla="*/ 273 h 332"/>
                <a:gd name="T4" fmla="*/ 86 w 184"/>
                <a:gd name="T5" fmla="*/ 258 h 332"/>
                <a:gd name="T6" fmla="*/ 82 w 184"/>
                <a:gd name="T7" fmla="*/ 238 h 332"/>
                <a:gd name="T8" fmla="*/ 82 w 184"/>
                <a:gd name="T9" fmla="*/ 199 h 332"/>
                <a:gd name="T10" fmla="*/ 114 w 184"/>
                <a:gd name="T11" fmla="*/ 184 h 332"/>
                <a:gd name="T12" fmla="*/ 121 w 184"/>
                <a:gd name="T13" fmla="*/ 129 h 332"/>
                <a:gd name="T14" fmla="*/ 125 w 184"/>
                <a:gd name="T15" fmla="*/ 113 h 332"/>
                <a:gd name="T16" fmla="*/ 114 w 184"/>
                <a:gd name="T17" fmla="*/ 102 h 332"/>
                <a:gd name="T18" fmla="*/ 118 w 184"/>
                <a:gd name="T19" fmla="*/ 82 h 332"/>
                <a:gd name="T20" fmla="*/ 149 w 184"/>
                <a:gd name="T21" fmla="*/ 55 h 332"/>
                <a:gd name="T22" fmla="*/ 184 w 184"/>
                <a:gd name="T23" fmla="*/ 55 h 332"/>
                <a:gd name="T24" fmla="*/ 153 w 184"/>
                <a:gd name="T25" fmla="*/ 24 h 332"/>
                <a:gd name="T26" fmla="*/ 153 w 184"/>
                <a:gd name="T27" fmla="*/ 20 h 332"/>
                <a:gd name="T28" fmla="*/ 168 w 184"/>
                <a:gd name="T29" fmla="*/ 8 h 332"/>
                <a:gd name="T30" fmla="*/ 125 w 184"/>
                <a:gd name="T31" fmla="*/ 12 h 332"/>
                <a:gd name="T32" fmla="*/ 102 w 184"/>
                <a:gd name="T33" fmla="*/ 8 h 332"/>
                <a:gd name="T34" fmla="*/ 106 w 184"/>
                <a:gd name="T35" fmla="*/ 20 h 332"/>
                <a:gd name="T36" fmla="*/ 106 w 184"/>
                <a:gd name="T37" fmla="*/ 31 h 332"/>
                <a:gd name="T38" fmla="*/ 90 w 184"/>
                <a:gd name="T39" fmla="*/ 28 h 332"/>
                <a:gd name="T40" fmla="*/ 82 w 184"/>
                <a:gd name="T41" fmla="*/ 35 h 332"/>
                <a:gd name="T42" fmla="*/ 86 w 184"/>
                <a:gd name="T43" fmla="*/ 51 h 332"/>
                <a:gd name="T44" fmla="*/ 82 w 184"/>
                <a:gd name="T45" fmla="*/ 67 h 332"/>
                <a:gd name="T46" fmla="*/ 86 w 184"/>
                <a:gd name="T47" fmla="*/ 74 h 332"/>
                <a:gd name="T48" fmla="*/ 82 w 184"/>
                <a:gd name="T49" fmla="*/ 86 h 332"/>
                <a:gd name="T50" fmla="*/ 86 w 184"/>
                <a:gd name="T51" fmla="*/ 110 h 332"/>
                <a:gd name="T52" fmla="*/ 78 w 184"/>
                <a:gd name="T53" fmla="*/ 113 h 332"/>
                <a:gd name="T54" fmla="*/ 71 w 184"/>
                <a:gd name="T55" fmla="*/ 125 h 332"/>
                <a:gd name="T56" fmla="*/ 51 w 184"/>
                <a:gd name="T57" fmla="*/ 117 h 332"/>
                <a:gd name="T58" fmla="*/ 39 w 184"/>
                <a:gd name="T59" fmla="*/ 121 h 332"/>
                <a:gd name="T60" fmla="*/ 39 w 184"/>
                <a:gd name="T61" fmla="*/ 137 h 332"/>
                <a:gd name="T62" fmla="*/ 51 w 184"/>
                <a:gd name="T63" fmla="*/ 152 h 332"/>
                <a:gd name="T64" fmla="*/ 43 w 184"/>
                <a:gd name="T65" fmla="*/ 160 h 332"/>
                <a:gd name="T66" fmla="*/ 43 w 184"/>
                <a:gd name="T67" fmla="*/ 188 h 332"/>
                <a:gd name="T68" fmla="*/ 32 w 184"/>
                <a:gd name="T69" fmla="*/ 199 h 332"/>
                <a:gd name="T70" fmla="*/ 35 w 184"/>
                <a:gd name="T71" fmla="*/ 219 h 332"/>
                <a:gd name="T72" fmla="*/ 43 w 184"/>
                <a:gd name="T73" fmla="*/ 238 h 332"/>
                <a:gd name="T74" fmla="*/ 55 w 184"/>
                <a:gd name="T75" fmla="*/ 262 h 332"/>
                <a:gd name="T76" fmla="*/ 63 w 184"/>
                <a:gd name="T77" fmla="*/ 270 h 332"/>
                <a:gd name="T78" fmla="*/ 75 w 184"/>
                <a:gd name="T79" fmla="*/ 273 h 332"/>
                <a:gd name="T80" fmla="*/ 82 w 184"/>
                <a:gd name="T81" fmla="*/ 293 h 332"/>
                <a:gd name="T82" fmla="*/ 90 w 184"/>
                <a:gd name="T83" fmla="*/ 328 h 332"/>
                <a:gd name="T84" fmla="*/ 16 w 184"/>
                <a:gd name="T85" fmla="*/ 106 h 332"/>
                <a:gd name="T86" fmla="*/ 0 w 184"/>
                <a:gd name="T87" fmla="*/ 125 h 332"/>
                <a:gd name="T88" fmla="*/ 16 w 184"/>
                <a:gd name="T89" fmla="*/ 141 h 332"/>
                <a:gd name="T90" fmla="*/ 28 w 184"/>
                <a:gd name="T91" fmla="*/ 133 h 332"/>
                <a:gd name="T92" fmla="*/ 20 w 184"/>
                <a:gd name="T93" fmla="*/ 129 h 332"/>
                <a:gd name="T94" fmla="*/ 12 w 184"/>
                <a:gd name="T95" fmla="*/ 121 h 332"/>
                <a:gd name="T96" fmla="*/ 90 w 184"/>
                <a:gd name="T97" fmla="*/ 16 h 332"/>
                <a:gd name="T98" fmla="*/ 98 w 184"/>
                <a:gd name="T99" fmla="*/ 20 h 332"/>
                <a:gd name="T100" fmla="*/ 98 w 184"/>
                <a:gd name="T101" fmla="*/ 12 h 332"/>
                <a:gd name="T102" fmla="*/ 67 w 184"/>
                <a:gd name="T103" fmla="*/ 90 h 332"/>
                <a:gd name="T104" fmla="*/ 63 w 184"/>
                <a:gd name="T105" fmla="*/ 90 h 332"/>
                <a:gd name="T106" fmla="*/ 78 w 184"/>
                <a:gd name="T107" fmla="*/ 110 h 332"/>
                <a:gd name="T108" fmla="*/ 82 w 184"/>
                <a:gd name="T109" fmla="*/ 102 h 332"/>
                <a:gd name="T110" fmla="*/ 78 w 184"/>
                <a:gd name="T111" fmla="*/ 98 h 332"/>
                <a:gd name="T112" fmla="*/ 75 w 184"/>
                <a:gd name="T113" fmla="*/ 98 h 332"/>
                <a:gd name="T114" fmla="*/ 75 w 184"/>
                <a:gd name="T115" fmla="*/ 106 h 332"/>
                <a:gd name="T116" fmla="*/ 67 w 184"/>
                <a:gd name="T117" fmla="*/ 102 h 332"/>
                <a:gd name="T118" fmla="*/ 67 w 184"/>
                <a:gd name="T119" fmla="*/ 106 h 332"/>
                <a:gd name="T120" fmla="*/ 28 w 184"/>
                <a:gd name="T121" fmla="*/ 168 h 332"/>
                <a:gd name="T122" fmla="*/ 24 w 184"/>
                <a:gd name="T123" fmla="*/ 17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 h="332">
                  <a:moveTo>
                    <a:pt x="94" y="324"/>
                  </a:moveTo>
                  <a:lnTo>
                    <a:pt x="94" y="324"/>
                  </a:lnTo>
                  <a:lnTo>
                    <a:pt x="94" y="324"/>
                  </a:lnTo>
                  <a:lnTo>
                    <a:pt x="98" y="320"/>
                  </a:lnTo>
                  <a:lnTo>
                    <a:pt x="98" y="316"/>
                  </a:lnTo>
                  <a:lnTo>
                    <a:pt x="102" y="313"/>
                  </a:lnTo>
                  <a:lnTo>
                    <a:pt x="106" y="313"/>
                  </a:lnTo>
                  <a:lnTo>
                    <a:pt x="114" y="309"/>
                  </a:lnTo>
                  <a:lnTo>
                    <a:pt x="114" y="309"/>
                  </a:lnTo>
                  <a:lnTo>
                    <a:pt x="114" y="309"/>
                  </a:lnTo>
                  <a:lnTo>
                    <a:pt x="110" y="309"/>
                  </a:lnTo>
                  <a:lnTo>
                    <a:pt x="110" y="309"/>
                  </a:lnTo>
                  <a:lnTo>
                    <a:pt x="110" y="305"/>
                  </a:lnTo>
                  <a:lnTo>
                    <a:pt x="106" y="297"/>
                  </a:lnTo>
                  <a:lnTo>
                    <a:pt x="106" y="293"/>
                  </a:lnTo>
                  <a:lnTo>
                    <a:pt x="110" y="289"/>
                  </a:lnTo>
                  <a:lnTo>
                    <a:pt x="110" y="289"/>
                  </a:lnTo>
                  <a:lnTo>
                    <a:pt x="110" y="285"/>
                  </a:lnTo>
                  <a:lnTo>
                    <a:pt x="106" y="285"/>
                  </a:lnTo>
                  <a:lnTo>
                    <a:pt x="106" y="281"/>
                  </a:lnTo>
                  <a:lnTo>
                    <a:pt x="106" y="281"/>
                  </a:lnTo>
                  <a:lnTo>
                    <a:pt x="110" y="277"/>
                  </a:lnTo>
                  <a:lnTo>
                    <a:pt x="110" y="277"/>
                  </a:lnTo>
                  <a:lnTo>
                    <a:pt x="110" y="273"/>
                  </a:lnTo>
                  <a:lnTo>
                    <a:pt x="110" y="273"/>
                  </a:lnTo>
                  <a:lnTo>
                    <a:pt x="106" y="273"/>
                  </a:lnTo>
                  <a:lnTo>
                    <a:pt x="106" y="273"/>
                  </a:lnTo>
                  <a:lnTo>
                    <a:pt x="102" y="273"/>
                  </a:lnTo>
                  <a:lnTo>
                    <a:pt x="102" y="270"/>
                  </a:lnTo>
                  <a:lnTo>
                    <a:pt x="102" y="270"/>
                  </a:lnTo>
                  <a:lnTo>
                    <a:pt x="102" y="266"/>
                  </a:lnTo>
                  <a:lnTo>
                    <a:pt x="98" y="262"/>
                  </a:lnTo>
                  <a:lnTo>
                    <a:pt x="98" y="262"/>
                  </a:lnTo>
                  <a:lnTo>
                    <a:pt x="98" y="262"/>
                  </a:lnTo>
                  <a:lnTo>
                    <a:pt x="98" y="258"/>
                  </a:lnTo>
                  <a:lnTo>
                    <a:pt x="98" y="258"/>
                  </a:lnTo>
                  <a:lnTo>
                    <a:pt x="98" y="258"/>
                  </a:lnTo>
                  <a:lnTo>
                    <a:pt x="94" y="258"/>
                  </a:lnTo>
                  <a:lnTo>
                    <a:pt x="86" y="258"/>
                  </a:lnTo>
                  <a:lnTo>
                    <a:pt x="86" y="258"/>
                  </a:lnTo>
                  <a:lnTo>
                    <a:pt x="86" y="258"/>
                  </a:lnTo>
                  <a:lnTo>
                    <a:pt x="86" y="258"/>
                  </a:lnTo>
                  <a:lnTo>
                    <a:pt x="86" y="258"/>
                  </a:lnTo>
                  <a:lnTo>
                    <a:pt x="86" y="258"/>
                  </a:lnTo>
                  <a:lnTo>
                    <a:pt x="86" y="258"/>
                  </a:lnTo>
                  <a:lnTo>
                    <a:pt x="86" y="254"/>
                  </a:lnTo>
                  <a:lnTo>
                    <a:pt x="86" y="254"/>
                  </a:lnTo>
                  <a:lnTo>
                    <a:pt x="82" y="250"/>
                  </a:lnTo>
                  <a:lnTo>
                    <a:pt x="82" y="250"/>
                  </a:lnTo>
                  <a:lnTo>
                    <a:pt x="82" y="246"/>
                  </a:lnTo>
                  <a:lnTo>
                    <a:pt x="82" y="242"/>
                  </a:lnTo>
                  <a:lnTo>
                    <a:pt x="82" y="238"/>
                  </a:lnTo>
                  <a:lnTo>
                    <a:pt x="82" y="231"/>
                  </a:lnTo>
                  <a:lnTo>
                    <a:pt x="82" y="231"/>
                  </a:lnTo>
                  <a:lnTo>
                    <a:pt x="82" y="227"/>
                  </a:lnTo>
                  <a:lnTo>
                    <a:pt x="78" y="227"/>
                  </a:lnTo>
                  <a:lnTo>
                    <a:pt x="78" y="227"/>
                  </a:lnTo>
                  <a:lnTo>
                    <a:pt x="78" y="223"/>
                  </a:lnTo>
                  <a:lnTo>
                    <a:pt x="75" y="219"/>
                  </a:lnTo>
                  <a:lnTo>
                    <a:pt x="78" y="219"/>
                  </a:lnTo>
                  <a:lnTo>
                    <a:pt x="82" y="211"/>
                  </a:lnTo>
                  <a:lnTo>
                    <a:pt x="86" y="203"/>
                  </a:lnTo>
                  <a:lnTo>
                    <a:pt x="86" y="199"/>
                  </a:lnTo>
                  <a:lnTo>
                    <a:pt x="82" y="199"/>
                  </a:lnTo>
                  <a:lnTo>
                    <a:pt x="82" y="199"/>
                  </a:lnTo>
                  <a:lnTo>
                    <a:pt x="78" y="195"/>
                  </a:lnTo>
                  <a:lnTo>
                    <a:pt x="78" y="191"/>
                  </a:lnTo>
                  <a:lnTo>
                    <a:pt x="78" y="191"/>
                  </a:lnTo>
                  <a:lnTo>
                    <a:pt x="75" y="184"/>
                  </a:lnTo>
                  <a:lnTo>
                    <a:pt x="75" y="184"/>
                  </a:lnTo>
                  <a:lnTo>
                    <a:pt x="75" y="180"/>
                  </a:lnTo>
                  <a:lnTo>
                    <a:pt x="75" y="176"/>
                  </a:lnTo>
                  <a:lnTo>
                    <a:pt x="78" y="176"/>
                  </a:lnTo>
                  <a:lnTo>
                    <a:pt x="86" y="180"/>
                  </a:lnTo>
                  <a:lnTo>
                    <a:pt x="90" y="184"/>
                  </a:lnTo>
                  <a:lnTo>
                    <a:pt x="94" y="184"/>
                  </a:lnTo>
                  <a:lnTo>
                    <a:pt x="110" y="184"/>
                  </a:lnTo>
                  <a:lnTo>
                    <a:pt x="114" y="184"/>
                  </a:lnTo>
                  <a:lnTo>
                    <a:pt x="114" y="180"/>
                  </a:lnTo>
                  <a:lnTo>
                    <a:pt x="118" y="176"/>
                  </a:lnTo>
                  <a:lnTo>
                    <a:pt x="121" y="164"/>
                  </a:lnTo>
                  <a:lnTo>
                    <a:pt x="121" y="164"/>
                  </a:lnTo>
                  <a:lnTo>
                    <a:pt x="121" y="160"/>
                  </a:lnTo>
                  <a:lnTo>
                    <a:pt x="118" y="156"/>
                  </a:lnTo>
                  <a:lnTo>
                    <a:pt x="118" y="152"/>
                  </a:lnTo>
                  <a:lnTo>
                    <a:pt x="118" y="149"/>
                  </a:lnTo>
                  <a:lnTo>
                    <a:pt x="118" y="149"/>
                  </a:lnTo>
                  <a:lnTo>
                    <a:pt x="118" y="137"/>
                  </a:lnTo>
                  <a:lnTo>
                    <a:pt x="118" y="133"/>
                  </a:lnTo>
                  <a:lnTo>
                    <a:pt x="118" y="133"/>
                  </a:lnTo>
                  <a:lnTo>
                    <a:pt x="121" y="129"/>
                  </a:lnTo>
                  <a:lnTo>
                    <a:pt x="121" y="129"/>
                  </a:lnTo>
                  <a:lnTo>
                    <a:pt x="118" y="129"/>
                  </a:lnTo>
                  <a:lnTo>
                    <a:pt x="118" y="129"/>
                  </a:lnTo>
                  <a:lnTo>
                    <a:pt x="121" y="125"/>
                  </a:lnTo>
                  <a:lnTo>
                    <a:pt x="121" y="125"/>
                  </a:lnTo>
                  <a:lnTo>
                    <a:pt x="125" y="125"/>
                  </a:lnTo>
                  <a:lnTo>
                    <a:pt x="125" y="125"/>
                  </a:lnTo>
                  <a:lnTo>
                    <a:pt x="125" y="121"/>
                  </a:lnTo>
                  <a:lnTo>
                    <a:pt x="125" y="117"/>
                  </a:lnTo>
                  <a:lnTo>
                    <a:pt x="121" y="117"/>
                  </a:lnTo>
                  <a:lnTo>
                    <a:pt x="121" y="117"/>
                  </a:lnTo>
                  <a:lnTo>
                    <a:pt x="125" y="113"/>
                  </a:lnTo>
                  <a:lnTo>
                    <a:pt x="125" y="113"/>
                  </a:lnTo>
                  <a:lnTo>
                    <a:pt x="125" y="113"/>
                  </a:lnTo>
                  <a:lnTo>
                    <a:pt x="121" y="110"/>
                  </a:lnTo>
                  <a:lnTo>
                    <a:pt x="121" y="106"/>
                  </a:lnTo>
                  <a:lnTo>
                    <a:pt x="118" y="110"/>
                  </a:lnTo>
                  <a:lnTo>
                    <a:pt x="114" y="110"/>
                  </a:lnTo>
                  <a:lnTo>
                    <a:pt x="114" y="110"/>
                  </a:lnTo>
                  <a:lnTo>
                    <a:pt x="114" y="110"/>
                  </a:lnTo>
                  <a:lnTo>
                    <a:pt x="114" y="106"/>
                  </a:lnTo>
                  <a:lnTo>
                    <a:pt x="114" y="106"/>
                  </a:lnTo>
                  <a:lnTo>
                    <a:pt x="114" y="106"/>
                  </a:lnTo>
                  <a:lnTo>
                    <a:pt x="114" y="106"/>
                  </a:lnTo>
                  <a:lnTo>
                    <a:pt x="114" y="106"/>
                  </a:lnTo>
                  <a:lnTo>
                    <a:pt x="114" y="102"/>
                  </a:lnTo>
                  <a:lnTo>
                    <a:pt x="114" y="102"/>
                  </a:lnTo>
                  <a:lnTo>
                    <a:pt x="114" y="98"/>
                  </a:lnTo>
                  <a:lnTo>
                    <a:pt x="114" y="98"/>
                  </a:lnTo>
                  <a:lnTo>
                    <a:pt x="110" y="98"/>
                  </a:lnTo>
                  <a:lnTo>
                    <a:pt x="110" y="98"/>
                  </a:lnTo>
                  <a:lnTo>
                    <a:pt x="110" y="94"/>
                  </a:lnTo>
                  <a:lnTo>
                    <a:pt x="110" y="94"/>
                  </a:lnTo>
                  <a:lnTo>
                    <a:pt x="114" y="90"/>
                  </a:lnTo>
                  <a:lnTo>
                    <a:pt x="114" y="90"/>
                  </a:lnTo>
                  <a:lnTo>
                    <a:pt x="114" y="90"/>
                  </a:lnTo>
                  <a:lnTo>
                    <a:pt x="114" y="86"/>
                  </a:lnTo>
                  <a:lnTo>
                    <a:pt x="114" y="86"/>
                  </a:lnTo>
                  <a:lnTo>
                    <a:pt x="118" y="82"/>
                  </a:lnTo>
                  <a:lnTo>
                    <a:pt x="118" y="78"/>
                  </a:lnTo>
                  <a:lnTo>
                    <a:pt x="118" y="78"/>
                  </a:lnTo>
                  <a:lnTo>
                    <a:pt x="125" y="78"/>
                  </a:lnTo>
                  <a:lnTo>
                    <a:pt x="129" y="78"/>
                  </a:lnTo>
                  <a:lnTo>
                    <a:pt x="133" y="78"/>
                  </a:lnTo>
                  <a:lnTo>
                    <a:pt x="133" y="74"/>
                  </a:lnTo>
                  <a:lnTo>
                    <a:pt x="133" y="74"/>
                  </a:lnTo>
                  <a:lnTo>
                    <a:pt x="133" y="70"/>
                  </a:lnTo>
                  <a:lnTo>
                    <a:pt x="133" y="70"/>
                  </a:lnTo>
                  <a:lnTo>
                    <a:pt x="141" y="70"/>
                  </a:lnTo>
                  <a:lnTo>
                    <a:pt x="145" y="67"/>
                  </a:lnTo>
                  <a:lnTo>
                    <a:pt x="145" y="63"/>
                  </a:lnTo>
                  <a:lnTo>
                    <a:pt x="149" y="55"/>
                  </a:lnTo>
                  <a:lnTo>
                    <a:pt x="149" y="47"/>
                  </a:lnTo>
                  <a:lnTo>
                    <a:pt x="153" y="47"/>
                  </a:lnTo>
                  <a:lnTo>
                    <a:pt x="153" y="43"/>
                  </a:lnTo>
                  <a:lnTo>
                    <a:pt x="157" y="43"/>
                  </a:lnTo>
                  <a:lnTo>
                    <a:pt x="164" y="43"/>
                  </a:lnTo>
                  <a:lnTo>
                    <a:pt x="168" y="43"/>
                  </a:lnTo>
                  <a:lnTo>
                    <a:pt x="168" y="47"/>
                  </a:lnTo>
                  <a:lnTo>
                    <a:pt x="172" y="51"/>
                  </a:lnTo>
                  <a:lnTo>
                    <a:pt x="176" y="51"/>
                  </a:lnTo>
                  <a:lnTo>
                    <a:pt x="180" y="55"/>
                  </a:lnTo>
                  <a:lnTo>
                    <a:pt x="184" y="55"/>
                  </a:lnTo>
                  <a:lnTo>
                    <a:pt x="184" y="55"/>
                  </a:lnTo>
                  <a:lnTo>
                    <a:pt x="184" y="55"/>
                  </a:lnTo>
                  <a:lnTo>
                    <a:pt x="184" y="55"/>
                  </a:lnTo>
                  <a:lnTo>
                    <a:pt x="184" y="55"/>
                  </a:lnTo>
                  <a:lnTo>
                    <a:pt x="180" y="51"/>
                  </a:lnTo>
                  <a:lnTo>
                    <a:pt x="180" y="47"/>
                  </a:lnTo>
                  <a:lnTo>
                    <a:pt x="172" y="35"/>
                  </a:lnTo>
                  <a:lnTo>
                    <a:pt x="168" y="31"/>
                  </a:lnTo>
                  <a:lnTo>
                    <a:pt x="168" y="31"/>
                  </a:lnTo>
                  <a:lnTo>
                    <a:pt x="164" y="31"/>
                  </a:lnTo>
                  <a:lnTo>
                    <a:pt x="164" y="31"/>
                  </a:lnTo>
                  <a:lnTo>
                    <a:pt x="161" y="28"/>
                  </a:lnTo>
                  <a:lnTo>
                    <a:pt x="161" y="24"/>
                  </a:lnTo>
                  <a:lnTo>
                    <a:pt x="157" y="24"/>
                  </a:lnTo>
                  <a:lnTo>
                    <a:pt x="153" y="24"/>
                  </a:lnTo>
                  <a:lnTo>
                    <a:pt x="153" y="24"/>
                  </a:lnTo>
                  <a:lnTo>
                    <a:pt x="149" y="24"/>
                  </a:lnTo>
                  <a:lnTo>
                    <a:pt x="153" y="24"/>
                  </a:lnTo>
                  <a:lnTo>
                    <a:pt x="153" y="24"/>
                  </a:lnTo>
                  <a:lnTo>
                    <a:pt x="153" y="24"/>
                  </a:lnTo>
                  <a:lnTo>
                    <a:pt x="153" y="24"/>
                  </a:lnTo>
                  <a:lnTo>
                    <a:pt x="153" y="24"/>
                  </a:lnTo>
                  <a:lnTo>
                    <a:pt x="149" y="24"/>
                  </a:lnTo>
                  <a:lnTo>
                    <a:pt x="149" y="20"/>
                  </a:lnTo>
                  <a:lnTo>
                    <a:pt x="153" y="20"/>
                  </a:lnTo>
                  <a:lnTo>
                    <a:pt x="153" y="20"/>
                  </a:lnTo>
                  <a:lnTo>
                    <a:pt x="153" y="20"/>
                  </a:lnTo>
                  <a:lnTo>
                    <a:pt x="153" y="20"/>
                  </a:lnTo>
                  <a:lnTo>
                    <a:pt x="153" y="20"/>
                  </a:lnTo>
                  <a:lnTo>
                    <a:pt x="149" y="16"/>
                  </a:lnTo>
                  <a:lnTo>
                    <a:pt x="149" y="16"/>
                  </a:lnTo>
                  <a:lnTo>
                    <a:pt x="149" y="16"/>
                  </a:lnTo>
                  <a:lnTo>
                    <a:pt x="149" y="16"/>
                  </a:lnTo>
                  <a:lnTo>
                    <a:pt x="149" y="16"/>
                  </a:lnTo>
                  <a:lnTo>
                    <a:pt x="153" y="16"/>
                  </a:lnTo>
                  <a:lnTo>
                    <a:pt x="153" y="16"/>
                  </a:lnTo>
                  <a:lnTo>
                    <a:pt x="153" y="20"/>
                  </a:lnTo>
                  <a:lnTo>
                    <a:pt x="157" y="20"/>
                  </a:lnTo>
                  <a:lnTo>
                    <a:pt x="161" y="16"/>
                  </a:lnTo>
                  <a:lnTo>
                    <a:pt x="168" y="12"/>
                  </a:lnTo>
                  <a:lnTo>
                    <a:pt x="168" y="8"/>
                  </a:lnTo>
                  <a:lnTo>
                    <a:pt x="164" y="8"/>
                  </a:lnTo>
                  <a:lnTo>
                    <a:pt x="153" y="0"/>
                  </a:lnTo>
                  <a:lnTo>
                    <a:pt x="145" y="0"/>
                  </a:lnTo>
                  <a:lnTo>
                    <a:pt x="145" y="0"/>
                  </a:lnTo>
                  <a:lnTo>
                    <a:pt x="141" y="4"/>
                  </a:lnTo>
                  <a:lnTo>
                    <a:pt x="141" y="4"/>
                  </a:lnTo>
                  <a:lnTo>
                    <a:pt x="137" y="4"/>
                  </a:lnTo>
                  <a:lnTo>
                    <a:pt x="137" y="4"/>
                  </a:lnTo>
                  <a:lnTo>
                    <a:pt x="133" y="4"/>
                  </a:lnTo>
                  <a:lnTo>
                    <a:pt x="133" y="8"/>
                  </a:lnTo>
                  <a:lnTo>
                    <a:pt x="129" y="12"/>
                  </a:lnTo>
                  <a:lnTo>
                    <a:pt x="129" y="12"/>
                  </a:lnTo>
                  <a:lnTo>
                    <a:pt x="125" y="12"/>
                  </a:lnTo>
                  <a:lnTo>
                    <a:pt x="110" y="8"/>
                  </a:lnTo>
                  <a:lnTo>
                    <a:pt x="110" y="8"/>
                  </a:lnTo>
                  <a:lnTo>
                    <a:pt x="110" y="8"/>
                  </a:lnTo>
                  <a:lnTo>
                    <a:pt x="110" y="8"/>
                  </a:lnTo>
                  <a:lnTo>
                    <a:pt x="110" y="8"/>
                  </a:lnTo>
                  <a:lnTo>
                    <a:pt x="110" y="8"/>
                  </a:lnTo>
                  <a:lnTo>
                    <a:pt x="110" y="8"/>
                  </a:lnTo>
                  <a:lnTo>
                    <a:pt x="110" y="12"/>
                  </a:lnTo>
                  <a:lnTo>
                    <a:pt x="110" y="12"/>
                  </a:lnTo>
                  <a:lnTo>
                    <a:pt x="106" y="8"/>
                  </a:lnTo>
                  <a:lnTo>
                    <a:pt x="106" y="8"/>
                  </a:lnTo>
                  <a:lnTo>
                    <a:pt x="102" y="4"/>
                  </a:lnTo>
                  <a:lnTo>
                    <a:pt x="102" y="8"/>
                  </a:lnTo>
                  <a:lnTo>
                    <a:pt x="102" y="8"/>
                  </a:lnTo>
                  <a:lnTo>
                    <a:pt x="102" y="8"/>
                  </a:lnTo>
                  <a:lnTo>
                    <a:pt x="102" y="12"/>
                  </a:lnTo>
                  <a:lnTo>
                    <a:pt x="106" y="12"/>
                  </a:lnTo>
                  <a:lnTo>
                    <a:pt x="106" y="12"/>
                  </a:lnTo>
                  <a:lnTo>
                    <a:pt x="106" y="12"/>
                  </a:lnTo>
                  <a:lnTo>
                    <a:pt x="106" y="16"/>
                  </a:lnTo>
                  <a:lnTo>
                    <a:pt x="106" y="16"/>
                  </a:lnTo>
                  <a:lnTo>
                    <a:pt x="106" y="16"/>
                  </a:lnTo>
                  <a:lnTo>
                    <a:pt x="106" y="16"/>
                  </a:lnTo>
                  <a:lnTo>
                    <a:pt x="102" y="16"/>
                  </a:lnTo>
                  <a:lnTo>
                    <a:pt x="102" y="16"/>
                  </a:lnTo>
                  <a:lnTo>
                    <a:pt x="106" y="20"/>
                  </a:lnTo>
                  <a:lnTo>
                    <a:pt x="102" y="20"/>
                  </a:lnTo>
                  <a:lnTo>
                    <a:pt x="106" y="20"/>
                  </a:lnTo>
                  <a:lnTo>
                    <a:pt x="106" y="20"/>
                  </a:lnTo>
                  <a:lnTo>
                    <a:pt x="106" y="24"/>
                  </a:lnTo>
                  <a:lnTo>
                    <a:pt x="106" y="24"/>
                  </a:lnTo>
                  <a:lnTo>
                    <a:pt x="106" y="28"/>
                  </a:lnTo>
                  <a:lnTo>
                    <a:pt x="106" y="28"/>
                  </a:lnTo>
                  <a:lnTo>
                    <a:pt x="106" y="28"/>
                  </a:lnTo>
                  <a:lnTo>
                    <a:pt x="106" y="31"/>
                  </a:lnTo>
                  <a:lnTo>
                    <a:pt x="106" y="31"/>
                  </a:lnTo>
                  <a:lnTo>
                    <a:pt x="106" y="31"/>
                  </a:lnTo>
                  <a:lnTo>
                    <a:pt x="106" y="31"/>
                  </a:lnTo>
                  <a:lnTo>
                    <a:pt x="106" y="31"/>
                  </a:lnTo>
                  <a:lnTo>
                    <a:pt x="102" y="35"/>
                  </a:lnTo>
                  <a:lnTo>
                    <a:pt x="102" y="35"/>
                  </a:lnTo>
                  <a:lnTo>
                    <a:pt x="102" y="35"/>
                  </a:lnTo>
                  <a:lnTo>
                    <a:pt x="102" y="35"/>
                  </a:lnTo>
                  <a:lnTo>
                    <a:pt x="102" y="39"/>
                  </a:lnTo>
                  <a:lnTo>
                    <a:pt x="98" y="35"/>
                  </a:lnTo>
                  <a:lnTo>
                    <a:pt x="98" y="35"/>
                  </a:lnTo>
                  <a:lnTo>
                    <a:pt x="94" y="31"/>
                  </a:lnTo>
                  <a:lnTo>
                    <a:pt x="94" y="31"/>
                  </a:lnTo>
                  <a:lnTo>
                    <a:pt x="94" y="28"/>
                  </a:lnTo>
                  <a:lnTo>
                    <a:pt x="94" y="28"/>
                  </a:lnTo>
                  <a:lnTo>
                    <a:pt x="90" y="28"/>
                  </a:lnTo>
                  <a:lnTo>
                    <a:pt x="90" y="28"/>
                  </a:lnTo>
                  <a:lnTo>
                    <a:pt x="90" y="28"/>
                  </a:lnTo>
                  <a:lnTo>
                    <a:pt x="90" y="28"/>
                  </a:lnTo>
                  <a:lnTo>
                    <a:pt x="90" y="31"/>
                  </a:lnTo>
                  <a:lnTo>
                    <a:pt x="90" y="31"/>
                  </a:lnTo>
                  <a:lnTo>
                    <a:pt x="90" y="31"/>
                  </a:lnTo>
                  <a:lnTo>
                    <a:pt x="86" y="28"/>
                  </a:lnTo>
                  <a:lnTo>
                    <a:pt x="86" y="28"/>
                  </a:lnTo>
                  <a:lnTo>
                    <a:pt x="86" y="28"/>
                  </a:lnTo>
                  <a:lnTo>
                    <a:pt x="86" y="31"/>
                  </a:lnTo>
                  <a:lnTo>
                    <a:pt x="86" y="31"/>
                  </a:lnTo>
                  <a:lnTo>
                    <a:pt x="86" y="35"/>
                  </a:lnTo>
                  <a:lnTo>
                    <a:pt x="86" y="35"/>
                  </a:lnTo>
                  <a:lnTo>
                    <a:pt x="82" y="35"/>
                  </a:lnTo>
                  <a:lnTo>
                    <a:pt x="82" y="39"/>
                  </a:lnTo>
                  <a:lnTo>
                    <a:pt x="82" y="39"/>
                  </a:lnTo>
                  <a:lnTo>
                    <a:pt x="82" y="39"/>
                  </a:lnTo>
                  <a:lnTo>
                    <a:pt x="82" y="39"/>
                  </a:lnTo>
                  <a:lnTo>
                    <a:pt x="82" y="39"/>
                  </a:lnTo>
                  <a:lnTo>
                    <a:pt x="82" y="43"/>
                  </a:lnTo>
                  <a:lnTo>
                    <a:pt x="86" y="47"/>
                  </a:lnTo>
                  <a:lnTo>
                    <a:pt x="90" y="51"/>
                  </a:lnTo>
                  <a:lnTo>
                    <a:pt x="86" y="47"/>
                  </a:lnTo>
                  <a:lnTo>
                    <a:pt x="86" y="47"/>
                  </a:lnTo>
                  <a:lnTo>
                    <a:pt x="86" y="51"/>
                  </a:lnTo>
                  <a:lnTo>
                    <a:pt x="86" y="51"/>
                  </a:lnTo>
                  <a:lnTo>
                    <a:pt x="86" y="51"/>
                  </a:lnTo>
                  <a:lnTo>
                    <a:pt x="86" y="55"/>
                  </a:lnTo>
                  <a:lnTo>
                    <a:pt x="86" y="59"/>
                  </a:lnTo>
                  <a:lnTo>
                    <a:pt x="86" y="59"/>
                  </a:lnTo>
                  <a:lnTo>
                    <a:pt x="86" y="63"/>
                  </a:lnTo>
                  <a:lnTo>
                    <a:pt x="86" y="63"/>
                  </a:lnTo>
                  <a:lnTo>
                    <a:pt x="86" y="67"/>
                  </a:lnTo>
                  <a:lnTo>
                    <a:pt x="86" y="67"/>
                  </a:lnTo>
                  <a:lnTo>
                    <a:pt x="86" y="67"/>
                  </a:lnTo>
                  <a:lnTo>
                    <a:pt x="86" y="67"/>
                  </a:lnTo>
                  <a:lnTo>
                    <a:pt x="86" y="70"/>
                  </a:lnTo>
                  <a:lnTo>
                    <a:pt x="86" y="70"/>
                  </a:lnTo>
                  <a:lnTo>
                    <a:pt x="86" y="67"/>
                  </a:lnTo>
                  <a:lnTo>
                    <a:pt x="82" y="67"/>
                  </a:lnTo>
                  <a:lnTo>
                    <a:pt x="82" y="67"/>
                  </a:lnTo>
                  <a:lnTo>
                    <a:pt x="78" y="67"/>
                  </a:lnTo>
                  <a:lnTo>
                    <a:pt x="78" y="67"/>
                  </a:lnTo>
                  <a:lnTo>
                    <a:pt x="78" y="63"/>
                  </a:lnTo>
                  <a:lnTo>
                    <a:pt x="78" y="63"/>
                  </a:lnTo>
                  <a:lnTo>
                    <a:pt x="75" y="63"/>
                  </a:lnTo>
                  <a:lnTo>
                    <a:pt x="75" y="63"/>
                  </a:lnTo>
                  <a:lnTo>
                    <a:pt x="75" y="63"/>
                  </a:lnTo>
                  <a:lnTo>
                    <a:pt x="75" y="63"/>
                  </a:lnTo>
                  <a:lnTo>
                    <a:pt x="75" y="67"/>
                  </a:lnTo>
                  <a:lnTo>
                    <a:pt x="78" y="70"/>
                  </a:lnTo>
                  <a:lnTo>
                    <a:pt x="90" y="78"/>
                  </a:lnTo>
                  <a:lnTo>
                    <a:pt x="86" y="74"/>
                  </a:lnTo>
                  <a:lnTo>
                    <a:pt x="82" y="74"/>
                  </a:lnTo>
                  <a:lnTo>
                    <a:pt x="78" y="74"/>
                  </a:lnTo>
                  <a:lnTo>
                    <a:pt x="78" y="74"/>
                  </a:lnTo>
                  <a:lnTo>
                    <a:pt x="75" y="70"/>
                  </a:lnTo>
                  <a:lnTo>
                    <a:pt x="71" y="70"/>
                  </a:lnTo>
                  <a:lnTo>
                    <a:pt x="71" y="74"/>
                  </a:lnTo>
                  <a:lnTo>
                    <a:pt x="75" y="78"/>
                  </a:lnTo>
                  <a:lnTo>
                    <a:pt x="75" y="78"/>
                  </a:lnTo>
                  <a:lnTo>
                    <a:pt x="75" y="82"/>
                  </a:lnTo>
                  <a:lnTo>
                    <a:pt x="78" y="82"/>
                  </a:lnTo>
                  <a:lnTo>
                    <a:pt x="78" y="82"/>
                  </a:lnTo>
                  <a:lnTo>
                    <a:pt x="78" y="82"/>
                  </a:lnTo>
                  <a:lnTo>
                    <a:pt x="82" y="86"/>
                  </a:lnTo>
                  <a:lnTo>
                    <a:pt x="86" y="86"/>
                  </a:lnTo>
                  <a:lnTo>
                    <a:pt x="90" y="90"/>
                  </a:lnTo>
                  <a:lnTo>
                    <a:pt x="90" y="90"/>
                  </a:lnTo>
                  <a:lnTo>
                    <a:pt x="90" y="90"/>
                  </a:lnTo>
                  <a:lnTo>
                    <a:pt x="90" y="94"/>
                  </a:lnTo>
                  <a:lnTo>
                    <a:pt x="90" y="94"/>
                  </a:lnTo>
                  <a:lnTo>
                    <a:pt x="90" y="98"/>
                  </a:lnTo>
                  <a:lnTo>
                    <a:pt x="90" y="102"/>
                  </a:lnTo>
                  <a:lnTo>
                    <a:pt x="86" y="98"/>
                  </a:lnTo>
                  <a:lnTo>
                    <a:pt x="86" y="98"/>
                  </a:lnTo>
                  <a:lnTo>
                    <a:pt x="86" y="102"/>
                  </a:lnTo>
                  <a:lnTo>
                    <a:pt x="86" y="102"/>
                  </a:lnTo>
                  <a:lnTo>
                    <a:pt x="86" y="110"/>
                  </a:lnTo>
                  <a:lnTo>
                    <a:pt x="82" y="110"/>
                  </a:lnTo>
                  <a:lnTo>
                    <a:pt x="82" y="110"/>
                  </a:lnTo>
                  <a:lnTo>
                    <a:pt x="82" y="110"/>
                  </a:lnTo>
                  <a:lnTo>
                    <a:pt x="82" y="110"/>
                  </a:lnTo>
                  <a:lnTo>
                    <a:pt x="82" y="110"/>
                  </a:lnTo>
                  <a:lnTo>
                    <a:pt x="82" y="110"/>
                  </a:lnTo>
                  <a:lnTo>
                    <a:pt x="82" y="110"/>
                  </a:lnTo>
                  <a:lnTo>
                    <a:pt x="82" y="110"/>
                  </a:lnTo>
                  <a:lnTo>
                    <a:pt x="82" y="110"/>
                  </a:lnTo>
                  <a:lnTo>
                    <a:pt x="78" y="110"/>
                  </a:lnTo>
                  <a:lnTo>
                    <a:pt x="78" y="110"/>
                  </a:lnTo>
                  <a:lnTo>
                    <a:pt x="78" y="110"/>
                  </a:lnTo>
                  <a:lnTo>
                    <a:pt x="78" y="113"/>
                  </a:lnTo>
                  <a:lnTo>
                    <a:pt x="75" y="113"/>
                  </a:lnTo>
                  <a:lnTo>
                    <a:pt x="75" y="113"/>
                  </a:lnTo>
                  <a:lnTo>
                    <a:pt x="75" y="110"/>
                  </a:lnTo>
                  <a:lnTo>
                    <a:pt x="75" y="110"/>
                  </a:lnTo>
                  <a:lnTo>
                    <a:pt x="71" y="113"/>
                  </a:lnTo>
                  <a:lnTo>
                    <a:pt x="71" y="113"/>
                  </a:lnTo>
                  <a:lnTo>
                    <a:pt x="71" y="113"/>
                  </a:lnTo>
                  <a:lnTo>
                    <a:pt x="71" y="117"/>
                  </a:lnTo>
                  <a:lnTo>
                    <a:pt x="71" y="117"/>
                  </a:lnTo>
                  <a:lnTo>
                    <a:pt x="71" y="121"/>
                  </a:lnTo>
                  <a:lnTo>
                    <a:pt x="71" y="121"/>
                  </a:lnTo>
                  <a:lnTo>
                    <a:pt x="71" y="121"/>
                  </a:lnTo>
                  <a:lnTo>
                    <a:pt x="71" y="125"/>
                  </a:lnTo>
                  <a:lnTo>
                    <a:pt x="75" y="129"/>
                  </a:lnTo>
                  <a:lnTo>
                    <a:pt x="67" y="125"/>
                  </a:lnTo>
                  <a:lnTo>
                    <a:pt x="67" y="125"/>
                  </a:lnTo>
                  <a:lnTo>
                    <a:pt x="67" y="121"/>
                  </a:lnTo>
                  <a:lnTo>
                    <a:pt x="63" y="121"/>
                  </a:lnTo>
                  <a:lnTo>
                    <a:pt x="63" y="117"/>
                  </a:lnTo>
                  <a:lnTo>
                    <a:pt x="63" y="113"/>
                  </a:lnTo>
                  <a:lnTo>
                    <a:pt x="63" y="110"/>
                  </a:lnTo>
                  <a:lnTo>
                    <a:pt x="59" y="113"/>
                  </a:lnTo>
                  <a:lnTo>
                    <a:pt x="55" y="117"/>
                  </a:lnTo>
                  <a:lnTo>
                    <a:pt x="55" y="117"/>
                  </a:lnTo>
                  <a:lnTo>
                    <a:pt x="51" y="117"/>
                  </a:lnTo>
                  <a:lnTo>
                    <a:pt x="51" y="117"/>
                  </a:lnTo>
                  <a:lnTo>
                    <a:pt x="51" y="121"/>
                  </a:lnTo>
                  <a:lnTo>
                    <a:pt x="51" y="121"/>
                  </a:lnTo>
                  <a:lnTo>
                    <a:pt x="51" y="121"/>
                  </a:lnTo>
                  <a:lnTo>
                    <a:pt x="55" y="121"/>
                  </a:lnTo>
                  <a:lnTo>
                    <a:pt x="55" y="121"/>
                  </a:lnTo>
                  <a:lnTo>
                    <a:pt x="55" y="125"/>
                  </a:lnTo>
                  <a:lnTo>
                    <a:pt x="51" y="125"/>
                  </a:lnTo>
                  <a:lnTo>
                    <a:pt x="47" y="125"/>
                  </a:lnTo>
                  <a:lnTo>
                    <a:pt x="47" y="121"/>
                  </a:lnTo>
                  <a:lnTo>
                    <a:pt x="47" y="125"/>
                  </a:lnTo>
                  <a:lnTo>
                    <a:pt x="43" y="125"/>
                  </a:lnTo>
                  <a:lnTo>
                    <a:pt x="39" y="121"/>
                  </a:lnTo>
                  <a:lnTo>
                    <a:pt x="39" y="121"/>
                  </a:lnTo>
                  <a:lnTo>
                    <a:pt x="35" y="125"/>
                  </a:lnTo>
                  <a:lnTo>
                    <a:pt x="35" y="125"/>
                  </a:lnTo>
                  <a:lnTo>
                    <a:pt x="35" y="129"/>
                  </a:lnTo>
                  <a:lnTo>
                    <a:pt x="35" y="129"/>
                  </a:lnTo>
                  <a:lnTo>
                    <a:pt x="39" y="129"/>
                  </a:lnTo>
                  <a:lnTo>
                    <a:pt x="39" y="133"/>
                  </a:lnTo>
                  <a:lnTo>
                    <a:pt x="43" y="133"/>
                  </a:lnTo>
                  <a:lnTo>
                    <a:pt x="39" y="133"/>
                  </a:lnTo>
                  <a:lnTo>
                    <a:pt x="39" y="133"/>
                  </a:lnTo>
                  <a:lnTo>
                    <a:pt x="39" y="137"/>
                  </a:lnTo>
                  <a:lnTo>
                    <a:pt x="39" y="137"/>
                  </a:lnTo>
                  <a:lnTo>
                    <a:pt x="39" y="137"/>
                  </a:lnTo>
                  <a:lnTo>
                    <a:pt x="39" y="137"/>
                  </a:lnTo>
                  <a:lnTo>
                    <a:pt x="43" y="141"/>
                  </a:lnTo>
                  <a:lnTo>
                    <a:pt x="43" y="141"/>
                  </a:lnTo>
                  <a:lnTo>
                    <a:pt x="43" y="141"/>
                  </a:lnTo>
                  <a:lnTo>
                    <a:pt x="43" y="141"/>
                  </a:lnTo>
                  <a:lnTo>
                    <a:pt x="47" y="141"/>
                  </a:lnTo>
                  <a:lnTo>
                    <a:pt x="43" y="141"/>
                  </a:lnTo>
                  <a:lnTo>
                    <a:pt x="47" y="145"/>
                  </a:lnTo>
                  <a:lnTo>
                    <a:pt x="47" y="145"/>
                  </a:lnTo>
                  <a:lnTo>
                    <a:pt x="55" y="149"/>
                  </a:lnTo>
                  <a:lnTo>
                    <a:pt x="59" y="152"/>
                  </a:lnTo>
                  <a:lnTo>
                    <a:pt x="59" y="152"/>
                  </a:lnTo>
                  <a:lnTo>
                    <a:pt x="55" y="152"/>
                  </a:lnTo>
                  <a:lnTo>
                    <a:pt x="51" y="152"/>
                  </a:lnTo>
                  <a:lnTo>
                    <a:pt x="51" y="152"/>
                  </a:lnTo>
                  <a:lnTo>
                    <a:pt x="47" y="149"/>
                  </a:lnTo>
                  <a:lnTo>
                    <a:pt x="43" y="149"/>
                  </a:lnTo>
                  <a:lnTo>
                    <a:pt x="43" y="152"/>
                  </a:lnTo>
                  <a:lnTo>
                    <a:pt x="43" y="152"/>
                  </a:lnTo>
                  <a:lnTo>
                    <a:pt x="43" y="152"/>
                  </a:lnTo>
                  <a:lnTo>
                    <a:pt x="43" y="152"/>
                  </a:lnTo>
                  <a:lnTo>
                    <a:pt x="43" y="152"/>
                  </a:lnTo>
                  <a:lnTo>
                    <a:pt x="39" y="156"/>
                  </a:lnTo>
                  <a:lnTo>
                    <a:pt x="39" y="156"/>
                  </a:lnTo>
                  <a:lnTo>
                    <a:pt x="39" y="156"/>
                  </a:lnTo>
                  <a:lnTo>
                    <a:pt x="43" y="156"/>
                  </a:lnTo>
                  <a:lnTo>
                    <a:pt x="43" y="160"/>
                  </a:lnTo>
                  <a:lnTo>
                    <a:pt x="43" y="164"/>
                  </a:lnTo>
                  <a:lnTo>
                    <a:pt x="47" y="168"/>
                  </a:lnTo>
                  <a:lnTo>
                    <a:pt x="43" y="172"/>
                  </a:lnTo>
                  <a:lnTo>
                    <a:pt x="43" y="172"/>
                  </a:lnTo>
                  <a:lnTo>
                    <a:pt x="43" y="172"/>
                  </a:lnTo>
                  <a:lnTo>
                    <a:pt x="47" y="176"/>
                  </a:lnTo>
                  <a:lnTo>
                    <a:pt x="47" y="176"/>
                  </a:lnTo>
                  <a:lnTo>
                    <a:pt x="47" y="180"/>
                  </a:lnTo>
                  <a:lnTo>
                    <a:pt x="47" y="180"/>
                  </a:lnTo>
                  <a:lnTo>
                    <a:pt x="47" y="184"/>
                  </a:lnTo>
                  <a:lnTo>
                    <a:pt x="43" y="184"/>
                  </a:lnTo>
                  <a:lnTo>
                    <a:pt x="43" y="184"/>
                  </a:lnTo>
                  <a:lnTo>
                    <a:pt x="43" y="188"/>
                  </a:lnTo>
                  <a:lnTo>
                    <a:pt x="39" y="184"/>
                  </a:lnTo>
                  <a:lnTo>
                    <a:pt x="35" y="188"/>
                  </a:lnTo>
                  <a:lnTo>
                    <a:pt x="35" y="188"/>
                  </a:lnTo>
                  <a:lnTo>
                    <a:pt x="35" y="191"/>
                  </a:lnTo>
                  <a:lnTo>
                    <a:pt x="35" y="191"/>
                  </a:lnTo>
                  <a:lnTo>
                    <a:pt x="35" y="195"/>
                  </a:lnTo>
                  <a:lnTo>
                    <a:pt x="35" y="195"/>
                  </a:lnTo>
                  <a:lnTo>
                    <a:pt x="35" y="199"/>
                  </a:lnTo>
                  <a:lnTo>
                    <a:pt x="35" y="199"/>
                  </a:lnTo>
                  <a:lnTo>
                    <a:pt x="35" y="199"/>
                  </a:lnTo>
                  <a:lnTo>
                    <a:pt x="35" y="199"/>
                  </a:lnTo>
                  <a:lnTo>
                    <a:pt x="32" y="199"/>
                  </a:lnTo>
                  <a:lnTo>
                    <a:pt x="32" y="199"/>
                  </a:lnTo>
                  <a:lnTo>
                    <a:pt x="32" y="203"/>
                  </a:lnTo>
                  <a:lnTo>
                    <a:pt x="32" y="203"/>
                  </a:lnTo>
                  <a:lnTo>
                    <a:pt x="32" y="207"/>
                  </a:lnTo>
                  <a:lnTo>
                    <a:pt x="35" y="207"/>
                  </a:lnTo>
                  <a:lnTo>
                    <a:pt x="35" y="211"/>
                  </a:lnTo>
                  <a:lnTo>
                    <a:pt x="35" y="211"/>
                  </a:lnTo>
                  <a:lnTo>
                    <a:pt x="35" y="207"/>
                  </a:lnTo>
                  <a:lnTo>
                    <a:pt x="39" y="211"/>
                  </a:lnTo>
                  <a:lnTo>
                    <a:pt x="39" y="211"/>
                  </a:lnTo>
                  <a:lnTo>
                    <a:pt x="39" y="215"/>
                  </a:lnTo>
                  <a:lnTo>
                    <a:pt x="35" y="215"/>
                  </a:lnTo>
                  <a:lnTo>
                    <a:pt x="35" y="219"/>
                  </a:lnTo>
                  <a:lnTo>
                    <a:pt x="35" y="219"/>
                  </a:lnTo>
                  <a:lnTo>
                    <a:pt x="35" y="223"/>
                  </a:lnTo>
                  <a:lnTo>
                    <a:pt x="35" y="227"/>
                  </a:lnTo>
                  <a:lnTo>
                    <a:pt x="39" y="231"/>
                  </a:lnTo>
                  <a:lnTo>
                    <a:pt x="39" y="231"/>
                  </a:lnTo>
                  <a:lnTo>
                    <a:pt x="39" y="227"/>
                  </a:lnTo>
                  <a:lnTo>
                    <a:pt x="39" y="227"/>
                  </a:lnTo>
                  <a:lnTo>
                    <a:pt x="43" y="231"/>
                  </a:lnTo>
                  <a:lnTo>
                    <a:pt x="47" y="231"/>
                  </a:lnTo>
                  <a:lnTo>
                    <a:pt x="51" y="231"/>
                  </a:lnTo>
                  <a:lnTo>
                    <a:pt x="47" y="231"/>
                  </a:lnTo>
                  <a:lnTo>
                    <a:pt x="47" y="234"/>
                  </a:lnTo>
                  <a:lnTo>
                    <a:pt x="47" y="234"/>
                  </a:lnTo>
                  <a:lnTo>
                    <a:pt x="43" y="238"/>
                  </a:lnTo>
                  <a:lnTo>
                    <a:pt x="47" y="238"/>
                  </a:lnTo>
                  <a:lnTo>
                    <a:pt x="47" y="242"/>
                  </a:lnTo>
                  <a:lnTo>
                    <a:pt x="47" y="242"/>
                  </a:lnTo>
                  <a:lnTo>
                    <a:pt x="47" y="246"/>
                  </a:lnTo>
                  <a:lnTo>
                    <a:pt x="47" y="246"/>
                  </a:lnTo>
                  <a:lnTo>
                    <a:pt x="47" y="250"/>
                  </a:lnTo>
                  <a:lnTo>
                    <a:pt x="51" y="254"/>
                  </a:lnTo>
                  <a:lnTo>
                    <a:pt x="51" y="254"/>
                  </a:lnTo>
                  <a:lnTo>
                    <a:pt x="51" y="254"/>
                  </a:lnTo>
                  <a:lnTo>
                    <a:pt x="51" y="250"/>
                  </a:lnTo>
                  <a:lnTo>
                    <a:pt x="51" y="254"/>
                  </a:lnTo>
                  <a:lnTo>
                    <a:pt x="51" y="258"/>
                  </a:lnTo>
                  <a:lnTo>
                    <a:pt x="55" y="262"/>
                  </a:lnTo>
                  <a:lnTo>
                    <a:pt x="55" y="258"/>
                  </a:lnTo>
                  <a:lnTo>
                    <a:pt x="55" y="258"/>
                  </a:lnTo>
                  <a:lnTo>
                    <a:pt x="55" y="258"/>
                  </a:lnTo>
                  <a:lnTo>
                    <a:pt x="59" y="258"/>
                  </a:lnTo>
                  <a:lnTo>
                    <a:pt x="59" y="258"/>
                  </a:lnTo>
                  <a:lnTo>
                    <a:pt x="59" y="258"/>
                  </a:lnTo>
                  <a:lnTo>
                    <a:pt x="59" y="262"/>
                  </a:lnTo>
                  <a:lnTo>
                    <a:pt x="59" y="262"/>
                  </a:lnTo>
                  <a:lnTo>
                    <a:pt x="59" y="262"/>
                  </a:lnTo>
                  <a:lnTo>
                    <a:pt x="59" y="262"/>
                  </a:lnTo>
                  <a:lnTo>
                    <a:pt x="59" y="266"/>
                  </a:lnTo>
                  <a:lnTo>
                    <a:pt x="59" y="270"/>
                  </a:lnTo>
                  <a:lnTo>
                    <a:pt x="63" y="270"/>
                  </a:lnTo>
                  <a:lnTo>
                    <a:pt x="63" y="270"/>
                  </a:lnTo>
                  <a:lnTo>
                    <a:pt x="63" y="270"/>
                  </a:lnTo>
                  <a:lnTo>
                    <a:pt x="63" y="266"/>
                  </a:lnTo>
                  <a:lnTo>
                    <a:pt x="63" y="258"/>
                  </a:lnTo>
                  <a:lnTo>
                    <a:pt x="63" y="258"/>
                  </a:lnTo>
                  <a:lnTo>
                    <a:pt x="63" y="262"/>
                  </a:lnTo>
                  <a:lnTo>
                    <a:pt x="63" y="262"/>
                  </a:lnTo>
                  <a:lnTo>
                    <a:pt x="67" y="266"/>
                  </a:lnTo>
                  <a:lnTo>
                    <a:pt x="67" y="266"/>
                  </a:lnTo>
                  <a:lnTo>
                    <a:pt x="67" y="266"/>
                  </a:lnTo>
                  <a:lnTo>
                    <a:pt x="71" y="266"/>
                  </a:lnTo>
                  <a:lnTo>
                    <a:pt x="71" y="266"/>
                  </a:lnTo>
                  <a:lnTo>
                    <a:pt x="75" y="273"/>
                  </a:lnTo>
                  <a:lnTo>
                    <a:pt x="75" y="277"/>
                  </a:lnTo>
                  <a:lnTo>
                    <a:pt x="75" y="281"/>
                  </a:lnTo>
                  <a:lnTo>
                    <a:pt x="75" y="285"/>
                  </a:lnTo>
                  <a:lnTo>
                    <a:pt x="78" y="281"/>
                  </a:lnTo>
                  <a:lnTo>
                    <a:pt x="78" y="281"/>
                  </a:lnTo>
                  <a:lnTo>
                    <a:pt x="78" y="277"/>
                  </a:lnTo>
                  <a:lnTo>
                    <a:pt x="78" y="277"/>
                  </a:lnTo>
                  <a:lnTo>
                    <a:pt x="78" y="285"/>
                  </a:lnTo>
                  <a:lnTo>
                    <a:pt x="82" y="285"/>
                  </a:lnTo>
                  <a:lnTo>
                    <a:pt x="82" y="285"/>
                  </a:lnTo>
                  <a:lnTo>
                    <a:pt x="82" y="289"/>
                  </a:lnTo>
                  <a:lnTo>
                    <a:pt x="82" y="289"/>
                  </a:lnTo>
                  <a:lnTo>
                    <a:pt x="82" y="293"/>
                  </a:lnTo>
                  <a:lnTo>
                    <a:pt x="82" y="293"/>
                  </a:lnTo>
                  <a:lnTo>
                    <a:pt x="82" y="297"/>
                  </a:lnTo>
                  <a:lnTo>
                    <a:pt x="82" y="297"/>
                  </a:lnTo>
                  <a:lnTo>
                    <a:pt x="82" y="305"/>
                  </a:lnTo>
                  <a:lnTo>
                    <a:pt x="82" y="301"/>
                  </a:lnTo>
                  <a:lnTo>
                    <a:pt x="82" y="301"/>
                  </a:lnTo>
                  <a:lnTo>
                    <a:pt x="82" y="309"/>
                  </a:lnTo>
                  <a:lnTo>
                    <a:pt x="82" y="313"/>
                  </a:lnTo>
                  <a:lnTo>
                    <a:pt x="86" y="324"/>
                  </a:lnTo>
                  <a:lnTo>
                    <a:pt x="86" y="324"/>
                  </a:lnTo>
                  <a:lnTo>
                    <a:pt x="90" y="324"/>
                  </a:lnTo>
                  <a:lnTo>
                    <a:pt x="90" y="328"/>
                  </a:lnTo>
                  <a:lnTo>
                    <a:pt x="90" y="328"/>
                  </a:lnTo>
                  <a:lnTo>
                    <a:pt x="94" y="332"/>
                  </a:lnTo>
                  <a:lnTo>
                    <a:pt x="94" y="332"/>
                  </a:lnTo>
                  <a:lnTo>
                    <a:pt x="94" y="328"/>
                  </a:lnTo>
                  <a:lnTo>
                    <a:pt x="94" y="324"/>
                  </a:lnTo>
                  <a:moveTo>
                    <a:pt x="16" y="117"/>
                  </a:moveTo>
                  <a:lnTo>
                    <a:pt x="16" y="117"/>
                  </a:lnTo>
                  <a:lnTo>
                    <a:pt x="16" y="117"/>
                  </a:lnTo>
                  <a:lnTo>
                    <a:pt x="16" y="117"/>
                  </a:lnTo>
                  <a:lnTo>
                    <a:pt x="20" y="117"/>
                  </a:lnTo>
                  <a:lnTo>
                    <a:pt x="20" y="113"/>
                  </a:lnTo>
                  <a:lnTo>
                    <a:pt x="20" y="110"/>
                  </a:lnTo>
                  <a:lnTo>
                    <a:pt x="20" y="110"/>
                  </a:lnTo>
                  <a:lnTo>
                    <a:pt x="16" y="106"/>
                  </a:lnTo>
                  <a:lnTo>
                    <a:pt x="12" y="110"/>
                  </a:lnTo>
                  <a:lnTo>
                    <a:pt x="12" y="110"/>
                  </a:lnTo>
                  <a:lnTo>
                    <a:pt x="12" y="113"/>
                  </a:lnTo>
                  <a:lnTo>
                    <a:pt x="8" y="113"/>
                  </a:lnTo>
                  <a:lnTo>
                    <a:pt x="8" y="113"/>
                  </a:lnTo>
                  <a:lnTo>
                    <a:pt x="8" y="113"/>
                  </a:lnTo>
                  <a:lnTo>
                    <a:pt x="16" y="117"/>
                  </a:lnTo>
                  <a:lnTo>
                    <a:pt x="16" y="117"/>
                  </a:lnTo>
                  <a:moveTo>
                    <a:pt x="8" y="125"/>
                  </a:moveTo>
                  <a:lnTo>
                    <a:pt x="8" y="125"/>
                  </a:lnTo>
                  <a:lnTo>
                    <a:pt x="4" y="125"/>
                  </a:lnTo>
                  <a:lnTo>
                    <a:pt x="0" y="125"/>
                  </a:lnTo>
                  <a:lnTo>
                    <a:pt x="0" y="125"/>
                  </a:lnTo>
                  <a:lnTo>
                    <a:pt x="4" y="129"/>
                  </a:lnTo>
                  <a:lnTo>
                    <a:pt x="4" y="133"/>
                  </a:lnTo>
                  <a:lnTo>
                    <a:pt x="8" y="133"/>
                  </a:lnTo>
                  <a:lnTo>
                    <a:pt x="8" y="133"/>
                  </a:lnTo>
                  <a:lnTo>
                    <a:pt x="12" y="133"/>
                  </a:lnTo>
                  <a:lnTo>
                    <a:pt x="12" y="137"/>
                  </a:lnTo>
                  <a:lnTo>
                    <a:pt x="8" y="137"/>
                  </a:lnTo>
                  <a:lnTo>
                    <a:pt x="12" y="137"/>
                  </a:lnTo>
                  <a:lnTo>
                    <a:pt x="12" y="137"/>
                  </a:lnTo>
                  <a:lnTo>
                    <a:pt x="12" y="137"/>
                  </a:lnTo>
                  <a:lnTo>
                    <a:pt x="16" y="137"/>
                  </a:lnTo>
                  <a:lnTo>
                    <a:pt x="16" y="137"/>
                  </a:lnTo>
                  <a:lnTo>
                    <a:pt x="16" y="141"/>
                  </a:lnTo>
                  <a:lnTo>
                    <a:pt x="20" y="141"/>
                  </a:lnTo>
                  <a:lnTo>
                    <a:pt x="20" y="141"/>
                  </a:lnTo>
                  <a:lnTo>
                    <a:pt x="24" y="141"/>
                  </a:lnTo>
                  <a:lnTo>
                    <a:pt x="24" y="141"/>
                  </a:lnTo>
                  <a:lnTo>
                    <a:pt x="24" y="137"/>
                  </a:lnTo>
                  <a:lnTo>
                    <a:pt x="24" y="137"/>
                  </a:lnTo>
                  <a:lnTo>
                    <a:pt x="24" y="137"/>
                  </a:lnTo>
                  <a:lnTo>
                    <a:pt x="24" y="137"/>
                  </a:lnTo>
                  <a:lnTo>
                    <a:pt x="28" y="129"/>
                  </a:lnTo>
                  <a:lnTo>
                    <a:pt x="28" y="129"/>
                  </a:lnTo>
                  <a:lnTo>
                    <a:pt x="28" y="133"/>
                  </a:lnTo>
                  <a:lnTo>
                    <a:pt x="28" y="133"/>
                  </a:lnTo>
                  <a:lnTo>
                    <a:pt x="28" y="133"/>
                  </a:lnTo>
                  <a:lnTo>
                    <a:pt x="32" y="129"/>
                  </a:lnTo>
                  <a:lnTo>
                    <a:pt x="32" y="129"/>
                  </a:lnTo>
                  <a:lnTo>
                    <a:pt x="28" y="129"/>
                  </a:lnTo>
                  <a:lnTo>
                    <a:pt x="28" y="125"/>
                  </a:lnTo>
                  <a:lnTo>
                    <a:pt x="28" y="121"/>
                  </a:lnTo>
                  <a:lnTo>
                    <a:pt x="24" y="121"/>
                  </a:lnTo>
                  <a:lnTo>
                    <a:pt x="24" y="121"/>
                  </a:lnTo>
                  <a:lnTo>
                    <a:pt x="20" y="125"/>
                  </a:lnTo>
                  <a:lnTo>
                    <a:pt x="20" y="125"/>
                  </a:lnTo>
                  <a:lnTo>
                    <a:pt x="20" y="129"/>
                  </a:lnTo>
                  <a:lnTo>
                    <a:pt x="20" y="129"/>
                  </a:lnTo>
                  <a:lnTo>
                    <a:pt x="20" y="129"/>
                  </a:lnTo>
                  <a:lnTo>
                    <a:pt x="20" y="129"/>
                  </a:lnTo>
                  <a:lnTo>
                    <a:pt x="20" y="133"/>
                  </a:lnTo>
                  <a:lnTo>
                    <a:pt x="20" y="133"/>
                  </a:lnTo>
                  <a:lnTo>
                    <a:pt x="20" y="129"/>
                  </a:lnTo>
                  <a:lnTo>
                    <a:pt x="20" y="129"/>
                  </a:lnTo>
                  <a:lnTo>
                    <a:pt x="12" y="133"/>
                  </a:lnTo>
                  <a:lnTo>
                    <a:pt x="12" y="129"/>
                  </a:lnTo>
                  <a:lnTo>
                    <a:pt x="12" y="129"/>
                  </a:lnTo>
                  <a:lnTo>
                    <a:pt x="12" y="129"/>
                  </a:lnTo>
                  <a:lnTo>
                    <a:pt x="12" y="129"/>
                  </a:lnTo>
                  <a:lnTo>
                    <a:pt x="12" y="129"/>
                  </a:lnTo>
                  <a:lnTo>
                    <a:pt x="12" y="125"/>
                  </a:lnTo>
                  <a:lnTo>
                    <a:pt x="12" y="121"/>
                  </a:lnTo>
                  <a:lnTo>
                    <a:pt x="12" y="121"/>
                  </a:lnTo>
                  <a:lnTo>
                    <a:pt x="12" y="121"/>
                  </a:lnTo>
                  <a:lnTo>
                    <a:pt x="8" y="121"/>
                  </a:lnTo>
                  <a:lnTo>
                    <a:pt x="8" y="125"/>
                  </a:lnTo>
                  <a:moveTo>
                    <a:pt x="94" y="12"/>
                  </a:moveTo>
                  <a:lnTo>
                    <a:pt x="94" y="12"/>
                  </a:lnTo>
                  <a:lnTo>
                    <a:pt x="94" y="12"/>
                  </a:lnTo>
                  <a:lnTo>
                    <a:pt x="94" y="12"/>
                  </a:lnTo>
                  <a:lnTo>
                    <a:pt x="94" y="12"/>
                  </a:lnTo>
                  <a:lnTo>
                    <a:pt x="94" y="12"/>
                  </a:lnTo>
                  <a:lnTo>
                    <a:pt x="94" y="12"/>
                  </a:lnTo>
                  <a:lnTo>
                    <a:pt x="90" y="12"/>
                  </a:lnTo>
                  <a:lnTo>
                    <a:pt x="90" y="12"/>
                  </a:lnTo>
                  <a:lnTo>
                    <a:pt x="90" y="16"/>
                  </a:lnTo>
                  <a:lnTo>
                    <a:pt x="90" y="16"/>
                  </a:lnTo>
                  <a:lnTo>
                    <a:pt x="90" y="16"/>
                  </a:lnTo>
                  <a:lnTo>
                    <a:pt x="86" y="16"/>
                  </a:lnTo>
                  <a:lnTo>
                    <a:pt x="86" y="20"/>
                  </a:lnTo>
                  <a:lnTo>
                    <a:pt x="90" y="20"/>
                  </a:lnTo>
                  <a:lnTo>
                    <a:pt x="90" y="20"/>
                  </a:lnTo>
                  <a:lnTo>
                    <a:pt x="90" y="20"/>
                  </a:lnTo>
                  <a:lnTo>
                    <a:pt x="94" y="24"/>
                  </a:lnTo>
                  <a:lnTo>
                    <a:pt x="94" y="24"/>
                  </a:lnTo>
                  <a:lnTo>
                    <a:pt x="94" y="24"/>
                  </a:lnTo>
                  <a:lnTo>
                    <a:pt x="94" y="20"/>
                  </a:lnTo>
                  <a:lnTo>
                    <a:pt x="98" y="20"/>
                  </a:lnTo>
                  <a:lnTo>
                    <a:pt x="98" y="20"/>
                  </a:lnTo>
                  <a:lnTo>
                    <a:pt x="94" y="20"/>
                  </a:lnTo>
                  <a:lnTo>
                    <a:pt x="94" y="20"/>
                  </a:lnTo>
                  <a:lnTo>
                    <a:pt x="98" y="20"/>
                  </a:lnTo>
                  <a:lnTo>
                    <a:pt x="98" y="20"/>
                  </a:lnTo>
                  <a:lnTo>
                    <a:pt x="98" y="16"/>
                  </a:lnTo>
                  <a:lnTo>
                    <a:pt x="98" y="16"/>
                  </a:lnTo>
                  <a:lnTo>
                    <a:pt x="98" y="16"/>
                  </a:lnTo>
                  <a:lnTo>
                    <a:pt x="98" y="16"/>
                  </a:lnTo>
                  <a:lnTo>
                    <a:pt x="98" y="12"/>
                  </a:lnTo>
                  <a:lnTo>
                    <a:pt x="98" y="12"/>
                  </a:lnTo>
                  <a:lnTo>
                    <a:pt x="98" y="12"/>
                  </a:lnTo>
                  <a:lnTo>
                    <a:pt x="98" y="12"/>
                  </a:lnTo>
                  <a:lnTo>
                    <a:pt x="98" y="12"/>
                  </a:lnTo>
                  <a:lnTo>
                    <a:pt x="94" y="12"/>
                  </a:lnTo>
                  <a:moveTo>
                    <a:pt x="63" y="98"/>
                  </a:moveTo>
                  <a:lnTo>
                    <a:pt x="63" y="98"/>
                  </a:lnTo>
                  <a:lnTo>
                    <a:pt x="63" y="98"/>
                  </a:lnTo>
                  <a:lnTo>
                    <a:pt x="63" y="98"/>
                  </a:lnTo>
                  <a:lnTo>
                    <a:pt x="63" y="94"/>
                  </a:lnTo>
                  <a:lnTo>
                    <a:pt x="63" y="94"/>
                  </a:lnTo>
                  <a:lnTo>
                    <a:pt x="63" y="94"/>
                  </a:lnTo>
                  <a:lnTo>
                    <a:pt x="63" y="94"/>
                  </a:lnTo>
                  <a:lnTo>
                    <a:pt x="67" y="94"/>
                  </a:lnTo>
                  <a:lnTo>
                    <a:pt x="67" y="94"/>
                  </a:lnTo>
                  <a:lnTo>
                    <a:pt x="67" y="90"/>
                  </a:lnTo>
                  <a:lnTo>
                    <a:pt x="67" y="90"/>
                  </a:lnTo>
                  <a:lnTo>
                    <a:pt x="67" y="90"/>
                  </a:lnTo>
                  <a:lnTo>
                    <a:pt x="67" y="90"/>
                  </a:lnTo>
                  <a:lnTo>
                    <a:pt x="67" y="90"/>
                  </a:lnTo>
                  <a:lnTo>
                    <a:pt x="67" y="90"/>
                  </a:lnTo>
                  <a:lnTo>
                    <a:pt x="67" y="90"/>
                  </a:lnTo>
                  <a:lnTo>
                    <a:pt x="67" y="90"/>
                  </a:lnTo>
                  <a:lnTo>
                    <a:pt x="67" y="90"/>
                  </a:lnTo>
                  <a:lnTo>
                    <a:pt x="67" y="90"/>
                  </a:lnTo>
                  <a:lnTo>
                    <a:pt x="67" y="90"/>
                  </a:lnTo>
                  <a:lnTo>
                    <a:pt x="63" y="90"/>
                  </a:lnTo>
                  <a:lnTo>
                    <a:pt x="63" y="90"/>
                  </a:lnTo>
                  <a:lnTo>
                    <a:pt x="63" y="90"/>
                  </a:lnTo>
                  <a:lnTo>
                    <a:pt x="63" y="90"/>
                  </a:lnTo>
                  <a:lnTo>
                    <a:pt x="63" y="90"/>
                  </a:lnTo>
                  <a:lnTo>
                    <a:pt x="63" y="94"/>
                  </a:lnTo>
                  <a:lnTo>
                    <a:pt x="59" y="94"/>
                  </a:lnTo>
                  <a:lnTo>
                    <a:pt x="59" y="94"/>
                  </a:lnTo>
                  <a:lnTo>
                    <a:pt x="59" y="94"/>
                  </a:lnTo>
                  <a:lnTo>
                    <a:pt x="59" y="94"/>
                  </a:lnTo>
                  <a:lnTo>
                    <a:pt x="59" y="98"/>
                  </a:lnTo>
                  <a:lnTo>
                    <a:pt x="59" y="98"/>
                  </a:lnTo>
                  <a:lnTo>
                    <a:pt x="59" y="98"/>
                  </a:lnTo>
                  <a:lnTo>
                    <a:pt x="59" y="98"/>
                  </a:lnTo>
                  <a:lnTo>
                    <a:pt x="59" y="98"/>
                  </a:lnTo>
                  <a:lnTo>
                    <a:pt x="63" y="98"/>
                  </a:lnTo>
                  <a:moveTo>
                    <a:pt x="78" y="110"/>
                  </a:moveTo>
                  <a:lnTo>
                    <a:pt x="78" y="110"/>
                  </a:lnTo>
                  <a:lnTo>
                    <a:pt x="78" y="106"/>
                  </a:lnTo>
                  <a:lnTo>
                    <a:pt x="78" y="106"/>
                  </a:lnTo>
                  <a:lnTo>
                    <a:pt x="78" y="106"/>
                  </a:lnTo>
                  <a:lnTo>
                    <a:pt x="78" y="106"/>
                  </a:lnTo>
                  <a:lnTo>
                    <a:pt x="78" y="106"/>
                  </a:lnTo>
                  <a:lnTo>
                    <a:pt x="78" y="102"/>
                  </a:lnTo>
                  <a:lnTo>
                    <a:pt x="75" y="102"/>
                  </a:lnTo>
                  <a:lnTo>
                    <a:pt x="75" y="102"/>
                  </a:lnTo>
                  <a:lnTo>
                    <a:pt x="78" y="102"/>
                  </a:lnTo>
                  <a:lnTo>
                    <a:pt x="82" y="102"/>
                  </a:lnTo>
                  <a:lnTo>
                    <a:pt x="82" y="102"/>
                  </a:lnTo>
                  <a:lnTo>
                    <a:pt x="82" y="102"/>
                  </a:lnTo>
                  <a:lnTo>
                    <a:pt x="82" y="98"/>
                  </a:lnTo>
                  <a:lnTo>
                    <a:pt x="82" y="98"/>
                  </a:lnTo>
                  <a:lnTo>
                    <a:pt x="82" y="98"/>
                  </a:lnTo>
                  <a:lnTo>
                    <a:pt x="82" y="98"/>
                  </a:lnTo>
                  <a:lnTo>
                    <a:pt x="82" y="94"/>
                  </a:lnTo>
                  <a:lnTo>
                    <a:pt x="82" y="94"/>
                  </a:lnTo>
                  <a:lnTo>
                    <a:pt x="82" y="94"/>
                  </a:lnTo>
                  <a:lnTo>
                    <a:pt x="78" y="94"/>
                  </a:lnTo>
                  <a:lnTo>
                    <a:pt x="78" y="94"/>
                  </a:lnTo>
                  <a:lnTo>
                    <a:pt x="78" y="94"/>
                  </a:lnTo>
                  <a:lnTo>
                    <a:pt x="78" y="94"/>
                  </a:lnTo>
                  <a:lnTo>
                    <a:pt x="78" y="98"/>
                  </a:lnTo>
                  <a:lnTo>
                    <a:pt x="78" y="98"/>
                  </a:lnTo>
                  <a:lnTo>
                    <a:pt x="78" y="98"/>
                  </a:lnTo>
                  <a:lnTo>
                    <a:pt x="78" y="98"/>
                  </a:lnTo>
                  <a:lnTo>
                    <a:pt x="78" y="98"/>
                  </a:lnTo>
                  <a:lnTo>
                    <a:pt x="78" y="98"/>
                  </a:lnTo>
                  <a:lnTo>
                    <a:pt x="78" y="98"/>
                  </a:lnTo>
                  <a:lnTo>
                    <a:pt x="78" y="98"/>
                  </a:lnTo>
                  <a:lnTo>
                    <a:pt x="78" y="98"/>
                  </a:lnTo>
                  <a:lnTo>
                    <a:pt x="78" y="98"/>
                  </a:lnTo>
                  <a:lnTo>
                    <a:pt x="75" y="98"/>
                  </a:lnTo>
                  <a:lnTo>
                    <a:pt x="75" y="98"/>
                  </a:lnTo>
                  <a:lnTo>
                    <a:pt x="75" y="98"/>
                  </a:lnTo>
                  <a:lnTo>
                    <a:pt x="75" y="98"/>
                  </a:lnTo>
                  <a:lnTo>
                    <a:pt x="75" y="98"/>
                  </a:lnTo>
                  <a:lnTo>
                    <a:pt x="71" y="98"/>
                  </a:lnTo>
                  <a:lnTo>
                    <a:pt x="71" y="98"/>
                  </a:lnTo>
                  <a:lnTo>
                    <a:pt x="71" y="98"/>
                  </a:lnTo>
                  <a:lnTo>
                    <a:pt x="71" y="98"/>
                  </a:lnTo>
                  <a:lnTo>
                    <a:pt x="71" y="102"/>
                  </a:lnTo>
                  <a:lnTo>
                    <a:pt x="75" y="102"/>
                  </a:lnTo>
                  <a:lnTo>
                    <a:pt x="75" y="102"/>
                  </a:lnTo>
                  <a:lnTo>
                    <a:pt x="75" y="106"/>
                  </a:lnTo>
                  <a:lnTo>
                    <a:pt x="71" y="106"/>
                  </a:lnTo>
                  <a:lnTo>
                    <a:pt x="71" y="106"/>
                  </a:lnTo>
                  <a:lnTo>
                    <a:pt x="75" y="106"/>
                  </a:lnTo>
                  <a:lnTo>
                    <a:pt x="75" y="106"/>
                  </a:lnTo>
                  <a:lnTo>
                    <a:pt x="75" y="106"/>
                  </a:lnTo>
                  <a:lnTo>
                    <a:pt x="75" y="106"/>
                  </a:lnTo>
                  <a:lnTo>
                    <a:pt x="78" y="110"/>
                  </a:lnTo>
                  <a:lnTo>
                    <a:pt x="78" y="110"/>
                  </a:lnTo>
                  <a:moveTo>
                    <a:pt x="67" y="98"/>
                  </a:moveTo>
                  <a:lnTo>
                    <a:pt x="67" y="98"/>
                  </a:lnTo>
                  <a:lnTo>
                    <a:pt x="67" y="98"/>
                  </a:lnTo>
                  <a:lnTo>
                    <a:pt x="67" y="98"/>
                  </a:lnTo>
                  <a:lnTo>
                    <a:pt x="67" y="98"/>
                  </a:lnTo>
                  <a:lnTo>
                    <a:pt x="67" y="98"/>
                  </a:lnTo>
                  <a:lnTo>
                    <a:pt x="67" y="98"/>
                  </a:lnTo>
                  <a:lnTo>
                    <a:pt x="67" y="102"/>
                  </a:lnTo>
                  <a:lnTo>
                    <a:pt x="67" y="102"/>
                  </a:lnTo>
                  <a:lnTo>
                    <a:pt x="67" y="102"/>
                  </a:lnTo>
                  <a:lnTo>
                    <a:pt x="67" y="102"/>
                  </a:lnTo>
                  <a:lnTo>
                    <a:pt x="67" y="102"/>
                  </a:lnTo>
                  <a:lnTo>
                    <a:pt x="67" y="106"/>
                  </a:lnTo>
                  <a:lnTo>
                    <a:pt x="67" y="106"/>
                  </a:lnTo>
                  <a:lnTo>
                    <a:pt x="67" y="106"/>
                  </a:lnTo>
                  <a:lnTo>
                    <a:pt x="67" y="106"/>
                  </a:lnTo>
                  <a:lnTo>
                    <a:pt x="67" y="106"/>
                  </a:lnTo>
                  <a:lnTo>
                    <a:pt x="67" y="106"/>
                  </a:lnTo>
                  <a:lnTo>
                    <a:pt x="67" y="106"/>
                  </a:lnTo>
                  <a:lnTo>
                    <a:pt x="67" y="106"/>
                  </a:lnTo>
                  <a:lnTo>
                    <a:pt x="67" y="106"/>
                  </a:lnTo>
                  <a:lnTo>
                    <a:pt x="67" y="106"/>
                  </a:lnTo>
                  <a:lnTo>
                    <a:pt x="67" y="106"/>
                  </a:lnTo>
                  <a:lnTo>
                    <a:pt x="67" y="106"/>
                  </a:lnTo>
                  <a:lnTo>
                    <a:pt x="71" y="106"/>
                  </a:lnTo>
                  <a:lnTo>
                    <a:pt x="71" y="106"/>
                  </a:lnTo>
                  <a:lnTo>
                    <a:pt x="71" y="102"/>
                  </a:lnTo>
                  <a:lnTo>
                    <a:pt x="71" y="102"/>
                  </a:lnTo>
                  <a:lnTo>
                    <a:pt x="67" y="98"/>
                  </a:lnTo>
                  <a:lnTo>
                    <a:pt x="67" y="98"/>
                  </a:lnTo>
                  <a:moveTo>
                    <a:pt x="28" y="176"/>
                  </a:moveTo>
                  <a:lnTo>
                    <a:pt x="28" y="176"/>
                  </a:lnTo>
                  <a:lnTo>
                    <a:pt x="32" y="176"/>
                  </a:lnTo>
                  <a:lnTo>
                    <a:pt x="32" y="172"/>
                  </a:lnTo>
                  <a:lnTo>
                    <a:pt x="28" y="172"/>
                  </a:lnTo>
                  <a:lnTo>
                    <a:pt x="28" y="168"/>
                  </a:lnTo>
                  <a:lnTo>
                    <a:pt x="28" y="168"/>
                  </a:lnTo>
                  <a:lnTo>
                    <a:pt x="24" y="168"/>
                  </a:lnTo>
                  <a:lnTo>
                    <a:pt x="24" y="168"/>
                  </a:lnTo>
                  <a:lnTo>
                    <a:pt x="24" y="168"/>
                  </a:lnTo>
                  <a:lnTo>
                    <a:pt x="24" y="164"/>
                  </a:lnTo>
                  <a:lnTo>
                    <a:pt x="20" y="164"/>
                  </a:lnTo>
                  <a:lnTo>
                    <a:pt x="20" y="164"/>
                  </a:lnTo>
                  <a:lnTo>
                    <a:pt x="20" y="168"/>
                  </a:lnTo>
                  <a:lnTo>
                    <a:pt x="20" y="168"/>
                  </a:lnTo>
                  <a:lnTo>
                    <a:pt x="20" y="168"/>
                  </a:lnTo>
                  <a:lnTo>
                    <a:pt x="24" y="168"/>
                  </a:lnTo>
                  <a:lnTo>
                    <a:pt x="24" y="172"/>
                  </a:lnTo>
                  <a:lnTo>
                    <a:pt x="24" y="172"/>
                  </a:lnTo>
                  <a:lnTo>
                    <a:pt x="24" y="172"/>
                  </a:lnTo>
                  <a:lnTo>
                    <a:pt x="24" y="172"/>
                  </a:lnTo>
                  <a:lnTo>
                    <a:pt x="24" y="172"/>
                  </a:lnTo>
                  <a:lnTo>
                    <a:pt x="24" y="172"/>
                  </a:lnTo>
                  <a:lnTo>
                    <a:pt x="24" y="172"/>
                  </a:lnTo>
                  <a:lnTo>
                    <a:pt x="24" y="172"/>
                  </a:lnTo>
                  <a:lnTo>
                    <a:pt x="24" y="176"/>
                  </a:lnTo>
                  <a:lnTo>
                    <a:pt x="28" y="176"/>
                  </a:lnTo>
                  <a:lnTo>
                    <a:pt x="28" y="176"/>
                  </a:lnTo>
                  <a:lnTo>
                    <a:pt x="28" y="172"/>
                  </a:lnTo>
                  <a:lnTo>
                    <a:pt x="28" y="176"/>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63" name="Freeform 56"/>
            <p:cNvSpPr>
              <a:spLocks/>
            </p:cNvSpPr>
            <p:nvPr/>
          </p:nvSpPr>
          <p:spPr bwMode="auto">
            <a:xfrm>
              <a:off x="13640731" y="6494139"/>
              <a:ext cx="939555" cy="1126067"/>
            </a:xfrm>
            <a:custGeom>
              <a:avLst/>
              <a:gdLst>
                <a:gd name="T0" fmla="*/ 101 w 222"/>
                <a:gd name="T1" fmla="*/ 203 h 266"/>
                <a:gd name="T2" fmla="*/ 93 w 222"/>
                <a:gd name="T3" fmla="*/ 215 h 266"/>
                <a:gd name="T4" fmla="*/ 78 w 222"/>
                <a:gd name="T5" fmla="*/ 242 h 266"/>
                <a:gd name="T6" fmla="*/ 39 w 222"/>
                <a:gd name="T7" fmla="*/ 266 h 266"/>
                <a:gd name="T8" fmla="*/ 35 w 222"/>
                <a:gd name="T9" fmla="*/ 262 h 266"/>
                <a:gd name="T10" fmla="*/ 35 w 222"/>
                <a:gd name="T11" fmla="*/ 242 h 266"/>
                <a:gd name="T12" fmla="*/ 35 w 222"/>
                <a:gd name="T13" fmla="*/ 234 h 266"/>
                <a:gd name="T14" fmla="*/ 27 w 222"/>
                <a:gd name="T15" fmla="*/ 230 h 266"/>
                <a:gd name="T16" fmla="*/ 23 w 222"/>
                <a:gd name="T17" fmla="*/ 219 h 266"/>
                <a:gd name="T18" fmla="*/ 19 w 222"/>
                <a:gd name="T19" fmla="*/ 215 h 266"/>
                <a:gd name="T20" fmla="*/ 11 w 222"/>
                <a:gd name="T21" fmla="*/ 215 h 266"/>
                <a:gd name="T22" fmla="*/ 7 w 222"/>
                <a:gd name="T23" fmla="*/ 207 h 266"/>
                <a:gd name="T24" fmla="*/ 7 w 222"/>
                <a:gd name="T25" fmla="*/ 188 h 266"/>
                <a:gd name="T26" fmla="*/ 3 w 222"/>
                <a:gd name="T27" fmla="*/ 180 h 266"/>
                <a:gd name="T28" fmla="*/ 11 w 222"/>
                <a:gd name="T29" fmla="*/ 156 h 266"/>
                <a:gd name="T30" fmla="*/ 3 w 222"/>
                <a:gd name="T31" fmla="*/ 148 h 266"/>
                <a:gd name="T32" fmla="*/ 3 w 222"/>
                <a:gd name="T33" fmla="*/ 133 h 266"/>
                <a:gd name="T34" fmla="*/ 39 w 222"/>
                <a:gd name="T35" fmla="*/ 141 h 266"/>
                <a:gd name="T36" fmla="*/ 46 w 222"/>
                <a:gd name="T37" fmla="*/ 117 h 266"/>
                <a:gd name="T38" fmla="*/ 43 w 222"/>
                <a:gd name="T39" fmla="*/ 94 h 266"/>
                <a:gd name="T40" fmla="*/ 43 w 222"/>
                <a:gd name="T41" fmla="*/ 86 h 266"/>
                <a:gd name="T42" fmla="*/ 50 w 222"/>
                <a:gd name="T43" fmla="*/ 82 h 266"/>
                <a:gd name="T44" fmla="*/ 50 w 222"/>
                <a:gd name="T45" fmla="*/ 70 h 266"/>
                <a:gd name="T46" fmla="*/ 43 w 222"/>
                <a:gd name="T47" fmla="*/ 67 h 266"/>
                <a:gd name="T48" fmla="*/ 39 w 222"/>
                <a:gd name="T49" fmla="*/ 63 h 266"/>
                <a:gd name="T50" fmla="*/ 39 w 222"/>
                <a:gd name="T51" fmla="*/ 59 h 266"/>
                <a:gd name="T52" fmla="*/ 35 w 222"/>
                <a:gd name="T53" fmla="*/ 51 h 266"/>
                <a:gd name="T54" fmla="*/ 39 w 222"/>
                <a:gd name="T55" fmla="*/ 43 h 266"/>
                <a:gd name="T56" fmla="*/ 50 w 222"/>
                <a:gd name="T57" fmla="*/ 35 h 266"/>
                <a:gd name="T58" fmla="*/ 58 w 222"/>
                <a:gd name="T59" fmla="*/ 27 h 266"/>
                <a:gd name="T60" fmla="*/ 74 w 222"/>
                <a:gd name="T61" fmla="*/ 12 h 266"/>
                <a:gd name="T62" fmla="*/ 89 w 222"/>
                <a:gd name="T63" fmla="*/ 0 h 266"/>
                <a:gd name="T64" fmla="*/ 105 w 222"/>
                <a:gd name="T65" fmla="*/ 12 h 266"/>
                <a:gd name="T66" fmla="*/ 121 w 222"/>
                <a:gd name="T67" fmla="*/ 20 h 266"/>
                <a:gd name="T68" fmla="*/ 156 w 222"/>
                <a:gd name="T69" fmla="*/ 31 h 266"/>
                <a:gd name="T70" fmla="*/ 160 w 222"/>
                <a:gd name="T71" fmla="*/ 35 h 266"/>
                <a:gd name="T72" fmla="*/ 168 w 222"/>
                <a:gd name="T73" fmla="*/ 47 h 266"/>
                <a:gd name="T74" fmla="*/ 171 w 222"/>
                <a:gd name="T75" fmla="*/ 51 h 266"/>
                <a:gd name="T76" fmla="*/ 179 w 222"/>
                <a:gd name="T77" fmla="*/ 63 h 266"/>
                <a:gd name="T78" fmla="*/ 187 w 222"/>
                <a:gd name="T79" fmla="*/ 67 h 266"/>
                <a:gd name="T80" fmla="*/ 187 w 222"/>
                <a:gd name="T81" fmla="*/ 74 h 266"/>
                <a:gd name="T82" fmla="*/ 211 w 222"/>
                <a:gd name="T83" fmla="*/ 98 h 266"/>
                <a:gd name="T84" fmla="*/ 214 w 222"/>
                <a:gd name="T85" fmla="*/ 109 h 266"/>
                <a:gd name="T86" fmla="*/ 218 w 222"/>
                <a:gd name="T87" fmla="*/ 109 h 266"/>
                <a:gd name="T88" fmla="*/ 218 w 222"/>
                <a:gd name="T89" fmla="*/ 113 h 266"/>
                <a:gd name="T90" fmla="*/ 218 w 222"/>
                <a:gd name="T91" fmla="*/ 117 h 266"/>
                <a:gd name="T92" fmla="*/ 218 w 222"/>
                <a:gd name="T93" fmla="*/ 121 h 266"/>
                <a:gd name="T94" fmla="*/ 218 w 222"/>
                <a:gd name="T95" fmla="*/ 121 h 266"/>
                <a:gd name="T96" fmla="*/ 222 w 222"/>
                <a:gd name="T97" fmla="*/ 129 h 266"/>
                <a:gd name="T98" fmla="*/ 218 w 222"/>
                <a:gd name="T99" fmla="*/ 133 h 266"/>
                <a:gd name="T100" fmla="*/ 214 w 222"/>
                <a:gd name="T101" fmla="*/ 133 h 266"/>
                <a:gd name="T102" fmla="*/ 211 w 222"/>
                <a:gd name="T103" fmla="*/ 137 h 266"/>
                <a:gd name="T104" fmla="*/ 199 w 222"/>
                <a:gd name="T105" fmla="*/ 145 h 266"/>
                <a:gd name="T106" fmla="*/ 183 w 222"/>
                <a:gd name="T107" fmla="*/ 156 h 266"/>
                <a:gd name="T108" fmla="*/ 179 w 222"/>
                <a:gd name="T109" fmla="*/ 145 h 266"/>
                <a:gd name="T110" fmla="*/ 175 w 222"/>
                <a:gd name="T111" fmla="*/ 148 h 266"/>
                <a:gd name="T112" fmla="*/ 171 w 222"/>
                <a:gd name="T113" fmla="*/ 148 h 266"/>
                <a:gd name="T114" fmla="*/ 168 w 222"/>
                <a:gd name="T115" fmla="*/ 160 h 266"/>
                <a:gd name="T116" fmla="*/ 156 w 222"/>
                <a:gd name="T117" fmla="*/ 168 h 266"/>
                <a:gd name="T118" fmla="*/ 148 w 222"/>
                <a:gd name="T119" fmla="*/ 172 h 266"/>
                <a:gd name="T120" fmla="*/ 136 w 222"/>
                <a:gd name="T121" fmla="*/ 18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2" h="266">
                  <a:moveTo>
                    <a:pt x="129" y="195"/>
                  </a:moveTo>
                  <a:lnTo>
                    <a:pt x="129" y="195"/>
                  </a:lnTo>
                  <a:lnTo>
                    <a:pt x="121" y="199"/>
                  </a:lnTo>
                  <a:lnTo>
                    <a:pt x="113" y="203"/>
                  </a:lnTo>
                  <a:lnTo>
                    <a:pt x="101" y="203"/>
                  </a:lnTo>
                  <a:lnTo>
                    <a:pt x="93" y="203"/>
                  </a:lnTo>
                  <a:lnTo>
                    <a:pt x="93" y="203"/>
                  </a:lnTo>
                  <a:lnTo>
                    <a:pt x="93" y="207"/>
                  </a:lnTo>
                  <a:lnTo>
                    <a:pt x="93" y="211"/>
                  </a:lnTo>
                  <a:lnTo>
                    <a:pt x="93" y="215"/>
                  </a:lnTo>
                  <a:lnTo>
                    <a:pt x="93" y="219"/>
                  </a:lnTo>
                  <a:lnTo>
                    <a:pt x="86" y="230"/>
                  </a:lnTo>
                  <a:lnTo>
                    <a:pt x="86" y="230"/>
                  </a:lnTo>
                  <a:lnTo>
                    <a:pt x="86" y="238"/>
                  </a:lnTo>
                  <a:lnTo>
                    <a:pt x="78" y="242"/>
                  </a:lnTo>
                  <a:lnTo>
                    <a:pt x="74" y="246"/>
                  </a:lnTo>
                  <a:lnTo>
                    <a:pt x="70" y="262"/>
                  </a:lnTo>
                  <a:lnTo>
                    <a:pt x="66" y="266"/>
                  </a:lnTo>
                  <a:lnTo>
                    <a:pt x="62" y="266"/>
                  </a:lnTo>
                  <a:lnTo>
                    <a:pt x="39" y="266"/>
                  </a:lnTo>
                  <a:lnTo>
                    <a:pt x="39" y="266"/>
                  </a:lnTo>
                  <a:lnTo>
                    <a:pt x="39" y="266"/>
                  </a:lnTo>
                  <a:lnTo>
                    <a:pt x="35" y="266"/>
                  </a:lnTo>
                  <a:lnTo>
                    <a:pt x="35" y="266"/>
                  </a:lnTo>
                  <a:lnTo>
                    <a:pt x="35" y="262"/>
                  </a:lnTo>
                  <a:lnTo>
                    <a:pt x="31" y="254"/>
                  </a:lnTo>
                  <a:lnTo>
                    <a:pt x="31" y="250"/>
                  </a:lnTo>
                  <a:lnTo>
                    <a:pt x="35" y="246"/>
                  </a:lnTo>
                  <a:lnTo>
                    <a:pt x="35" y="246"/>
                  </a:lnTo>
                  <a:lnTo>
                    <a:pt x="35" y="242"/>
                  </a:lnTo>
                  <a:lnTo>
                    <a:pt x="31" y="242"/>
                  </a:lnTo>
                  <a:lnTo>
                    <a:pt x="31" y="238"/>
                  </a:lnTo>
                  <a:lnTo>
                    <a:pt x="31" y="238"/>
                  </a:lnTo>
                  <a:lnTo>
                    <a:pt x="35" y="234"/>
                  </a:lnTo>
                  <a:lnTo>
                    <a:pt x="35" y="234"/>
                  </a:lnTo>
                  <a:lnTo>
                    <a:pt x="35" y="230"/>
                  </a:lnTo>
                  <a:lnTo>
                    <a:pt x="35" y="230"/>
                  </a:lnTo>
                  <a:lnTo>
                    <a:pt x="31" y="230"/>
                  </a:lnTo>
                  <a:lnTo>
                    <a:pt x="31" y="230"/>
                  </a:lnTo>
                  <a:lnTo>
                    <a:pt x="27" y="230"/>
                  </a:lnTo>
                  <a:lnTo>
                    <a:pt x="27" y="227"/>
                  </a:lnTo>
                  <a:lnTo>
                    <a:pt x="27" y="227"/>
                  </a:lnTo>
                  <a:lnTo>
                    <a:pt x="27" y="223"/>
                  </a:lnTo>
                  <a:lnTo>
                    <a:pt x="23" y="219"/>
                  </a:lnTo>
                  <a:lnTo>
                    <a:pt x="23" y="219"/>
                  </a:lnTo>
                  <a:lnTo>
                    <a:pt x="23" y="219"/>
                  </a:lnTo>
                  <a:lnTo>
                    <a:pt x="23" y="215"/>
                  </a:lnTo>
                  <a:lnTo>
                    <a:pt x="23" y="215"/>
                  </a:lnTo>
                  <a:lnTo>
                    <a:pt x="23" y="215"/>
                  </a:lnTo>
                  <a:lnTo>
                    <a:pt x="19" y="215"/>
                  </a:lnTo>
                  <a:lnTo>
                    <a:pt x="11" y="215"/>
                  </a:lnTo>
                  <a:lnTo>
                    <a:pt x="11" y="215"/>
                  </a:lnTo>
                  <a:lnTo>
                    <a:pt x="11" y="215"/>
                  </a:lnTo>
                  <a:lnTo>
                    <a:pt x="11" y="215"/>
                  </a:lnTo>
                  <a:lnTo>
                    <a:pt x="11" y="215"/>
                  </a:lnTo>
                  <a:lnTo>
                    <a:pt x="11" y="215"/>
                  </a:lnTo>
                  <a:lnTo>
                    <a:pt x="11" y="215"/>
                  </a:lnTo>
                  <a:lnTo>
                    <a:pt x="11" y="211"/>
                  </a:lnTo>
                  <a:lnTo>
                    <a:pt x="11" y="211"/>
                  </a:lnTo>
                  <a:lnTo>
                    <a:pt x="7" y="207"/>
                  </a:lnTo>
                  <a:lnTo>
                    <a:pt x="7" y="207"/>
                  </a:lnTo>
                  <a:lnTo>
                    <a:pt x="7" y="203"/>
                  </a:lnTo>
                  <a:lnTo>
                    <a:pt x="7" y="199"/>
                  </a:lnTo>
                  <a:lnTo>
                    <a:pt x="7" y="195"/>
                  </a:lnTo>
                  <a:lnTo>
                    <a:pt x="7" y="188"/>
                  </a:lnTo>
                  <a:lnTo>
                    <a:pt x="7" y="188"/>
                  </a:lnTo>
                  <a:lnTo>
                    <a:pt x="7" y="184"/>
                  </a:lnTo>
                  <a:lnTo>
                    <a:pt x="3" y="184"/>
                  </a:lnTo>
                  <a:lnTo>
                    <a:pt x="3" y="184"/>
                  </a:lnTo>
                  <a:lnTo>
                    <a:pt x="3" y="180"/>
                  </a:lnTo>
                  <a:lnTo>
                    <a:pt x="0" y="176"/>
                  </a:lnTo>
                  <a:lnTo>
                    <a:pt x="3" y="176"/>
                  </a:lnTo>
                  <a:lnTo>
                    <a:pt x="7" y="168"/>
                  </a:lnTo>
                  <a:lnTo>
                    <a:pt x="11" y="160"/>
                  </a:lnTo>
                  <a:lnTo>
                    <a:pt x="11" y="156"/>
                  </a:lnTo>
                  <a:lnTo>
                    <a:pt x="7" y="156"/>
                  </a:lnTo>
                  <a:lnTo>
                    <a:pt x="7" y="156"/>
                  </a:lnTo>
                  <a:lnTo>
                    <a:pt x="3" y="152"/>
                  </a:lnTo>
                  <a:lnTo>
                    <a:pt x="3" y="148"/>
                  </a:lnTo>
                  <a:lnTo>
                    <a:pt x="3" y="148"/>
                  </a:lnTo>
                  <a:lnTo>
                    <a:pt x="0" y="141"/>
                  </a:lnTo>
                  <a:lnTo>
                    <a:pt x="0" y="141"/>
                  </a:lnTo>
                  <a:lnTo>
                    <a:pt x="0" y="137"/>
                  </a:lnTo>
                  <a:lnTo>
                    <a:pt x="0" y="133"/>
                  </a:lnTo>
                  <a:lnTo>
                    <a:pt x="3" y="133"/>
                  </a:lnTo>
                  <a:lnTo>
                    <a:pt x="11" y="137"/>
                  </a:lnTo>
                  <a:lnTo>
                    <a:pt x="15" y="141"/>
                  </a:lnTo>
                  <a:lnTo>
                    <a:pt x="19" y="141"/>
                  </a:lnTo>
                  <a:lnTo>
                    <a:pt x="35" y="141"/>
                  </a:lnTo>
                  <a:lnTo>
                    <a:pt x="39" y="141"/>
                  </a:lnTo>
                  <a:lnTo>
                    <a:pt x="39" y="137"/>
                  </a:lnTo>
                  <a:lnTo>
                    <a:pt x="43" y="133"/>
                  </a:lnTo>
                  <a:lnTo>
                    <a:pt x="46" y="121"/>
                  </a:lnTo>
                  <a:lnTo>
                    <a:pt x="46" y="121"/>
                  </a:lnTo>
                  <a:lnTo>
                    <a:pt x="46" y="117"/>
                  </a:lnTo>
                  <a:lnTo>
                    <a:pt x="43" y="113"/>
                  </a:lnTo>
                  <a:lnTo>
                    <a:pt x="43" y="109"/>
                  </a:lnTo>
                  <a:lnTo>
                    <a:pt x="43" y="106"/>
                  </a:lnTo>
                  <a:lnTo>
                    <a:pt x="43" y="106"/>
                  </a:lnTo>
                  <a:lnTo>
                    <a:pt x="43" y="94"/>
                  </a:lnTo>
                  <a:lnTo>
                    <a:pt x="43" y="90"/>
                  </a:lnTo>
                  <a:lnTo>
                    <a:pt x="43" y="90"/>
                  </a:lnTo>
                  <a:lnTo>
                    <a:pt x="46" y="86"/>
                  </a:lnTo>
                  <a:lnTo>
                    <a:pt x="46" y="86"/>
                  </a:lnTo>
                  <a:lnTo>
                    <a:pt x="43" y="86"/>
                  </a:lnTo>
                  <a:lnTo>
                    <a:pt x="43" y="86"/>
                  </a:lnTo>
                  <a:lnTo>
                    <a:pt x="46" y="82"/>
                  </a:lnTo>
                  <a:lnTo>
                    <a:pt x="46" y="82"/>
                  </a:lnTo>
                  <a:lnTo>
                    <a:pt x="50" y="82"/>
                  </a:lnTo>
                  <a:lnTo>
                    <a:pt x="50" y="82"/>
                  </a:lnTo>
                  <a:lnTo>
                    <a:pt x="50" y="78"/>
                  </a:lnTo>
                  <a:lnTo>
                    <a:pt x="50" y="74"/>
                  </a:lnTo>
                  <a:lnTo>
                    <a:pt x="46" y="74"/>
                  </a:lnTo>
                  <a:lnTo>
                    <a:pt x="46" y="74"/>
                  </a:lnTo>
                  <a:lnTo>
                    <a:pt x="50" y="70"/>
                  </a:lnTo>
                  <a:lnTo>
                    <a:pt x="50" y="70"/>
                  </a:lnTo>
                  <a:lnTo>
                    <a:pt x="50" y="70"/>
                  </a:lnTo>
                  <a:lnTo>
                    <a:pt x="46" y="67"/>
                  </a:lnTo>
                  <a:lnTo>
                    <a:pt x="46" y="63"/>
                  </a:lnTo>
                  <a:lnTo>
                    <a:pt x="43" y="67"/>
                  </a:lnTo>
                  <a:lnTo>
                    <a:pt x="39" y="67"/>
                  </a:lnTo>
                  <a:lnTo>
                    <a:pt x="39" y="67"/>
                  </a:lnTo>
                  <a:lnTo>
                    <a:pt x="39" y="67"/>
                  </a:lnTo>
                  <a:lnTo>
                    <a:pt x="39" y="63"/>
                  </a:lnTo>
                  <a:lnTo>
                    <a:pt x="39" y="63"/>
                  </a:lnTo>
                  <a:lnTo>
                    <a:pt x="39" y="63"/>
                  </a:lnTo>
                  <a:lnTo>
                    <a:pt x="39" y="63"/>
                  </a:lnTo>
                  <a:lnTo>
                    <a:pt x="39" y="63"/>
                  </a:lnTo>
                  <a:lnTo>
                    <a:pt x="39" y="59"/>
                  </a:lnTo>
                  <a:lnTo>
                    <a:pt x="39" y="59"/>
                  </a:lnTo>
                  <a:lnTo>
                    <a:pt x="39" y="55"/>
                  </a:lnTo>
                  <a:lnTo>
                    <a:pt x="39" y="55"/>
                  </a:lnTo>
                  <a:lnTo>
                    <a:pt x="35" y="55"/>
                  </a:lnTo>
                  <a:lnTo>
                    <a:pt x="35" y="55"/>
                  </a:lnTo>
                  <a:lnTo>
                    <a:pt x="35" y="51"/>
                  </a:lnTo>
                  <a:lnTo>
                    <a:pt x="35" y="51"/>
                  </a:lnTo>
                  <a:lnTo>
                    <a:pt x="39" y="47"/>
                  </a:lnTo>
                  <a:lnTo>
                    <a:pt x="39" y="47"/>
                  </a:lnTo>
                  <a:lnTo>
                    <a:pt x="39" y="47"/>
                  </a:lnTo>
                  <a:lnTo>
                    <a:pt x="39" y="43"/>
                  </a:lnTo>
                  <a:lnTo>
                    <a:pt x="39" y="43"/>
                  </a:lnTo>
                  <a:lnTo>
                    <a:pt x="43" y="39"/>
                  </a:lnTo>
                  <a:lnTo>
                    <a:pt x="43" y="35"/>
                  </a:lnTo>
                  <a:lnTo>
                    <a:pt x="43" y="35"/>
                  </a:lnTo>
                  <a:lnTo>
                    <a:pt x="50" y="35"/>
                  </a:lnTo>
                  <a:lnTo>
                    <a:pt x="54" y="35"/>
                  </a:lnTo>
                  <a:lnTo>
                    <a:pt x="58" y="35"/>
                  </a:lnTo>
                  <a:lnTo>
                    <a:pt x="58" y="31"/>
                  </a:lnTo>
                  <a:lnTo>
                    <a:pt x="58" y="31"/>
                  </a:lnTo>
                  <a:lnTo>
                    <a:pt x="58" y="27"/>
                  </a:lnTo>
                  <a:lnTo>
                    <a:pt x="58" y="27"/>
                  </a:lnTo>
                  <a:lnTo>
                    <a:pt x="66" y="27"/>
                  </a:lnTo>
                  <a:lnTo>
                    <a:pt x="70" y="24"/>
                  </a:lnTo>
                  <a:lnTo>
                    <a:pt x="70" y="20"/>
                  </a:lnTo>
                  <a:lnTo>
                    <a:pt x="74" y="12"/>
                  </a:lnTo>
                  <a:lnTo>
                    <a:pt x="74" y="4"/>
                  </a:lnTo>
                  <a:lnTo>
                    <a:pt x="78" y="4"/>
                  </a:lnTo>
                  <a:lnTo>
                    <a:pt x="78" y="0"/>
                  </a:lnTo>
                  <a:lnTo>
                    <a:pt x="82" y="0"/>
                  </a:lnTo>
                  <a:lnTo>
                    <a:pt x="89" y="0"/>
                  </a:lnTo>
                  <a:lnTo>
                    <a:pt x="93" y="0"/>
                  </a:lnTo>
                  <a:lnTo>
                    <a:pt x="93" y="4"/>
                  </a:lnTo>
                  <a:lnTo>
                    <a:pt x="97" y="8"/>
                  </a:lnTo>
                  <a:lnTo>
                    <a:pt x="101" y="8"/>
                  </a:lnTo>
                  <a:lnTo>
                    <a:pt x="105" y="12"/>
                  </a:lnTo>
                  <a:lnTo>
                    <a:pt x="109" y="12"/>
                  </a:lnTo>
                  <a:lnTo>
                    <a:pt x="109" y="16"/>
                  </a:lnTo>
                  <a:lnTo>
                    <a:pt x="113" y="16"/>
                  </a:lnTo>
                  <a:lnTo>
                    <a:pt x="117" y="20"/>
                  </a:lnTo>
                  <a:lnTo>
                    <a:pt x="121" y="20"/>
                  </a:lnTo>
                  <a:lnTo>
                    <a:pt x="125" y="24"/>
                  </a:lnTo>
                  <a:lnTo>
                    <a:pt x="125" y="24"/>
                  </a:lnTo>
                  <a:lnTo>
                    <a:pt x="140" y="24"/>
                  </a:lnTo>
                  <a:lnTo>
                    <a:pt x="144" y="24"/>
                  </a:lnTo>
                  <a:lnTo>
                    <a:pt x="156" y="31"/>
                  </a:lnTo>
                  <a:lnTo>
                    <a:pt x="156" y="31"/>
                  </a:lnTo>
                  <a:lnTo>
                    <a:pt x="156" y="35"/>
                  </a:lnTo>
                  <a:lnTo>
                    <a:pt x="156" y="35"/>
                  </a:lnTo>
                  <a:lnTo>
                    <a:pt x="156" y="35"/>
                  </a:lnTo>
                  <a:lnTo>
                    <a:pt x="160" y="35"/>
                  </a:lnTo>
                  <a:lnTo>
                    <a:pt x="171" y="35"/>
                  </a:lnTo>
                  <a:lnTo>
                    <a:pt x="171" y="39"/>
                  </a:lnTo>
                  <a:lnTo>
                    <a:pt x="171" y="43"/>
                  </a:lnTo>
                  <a:lnTo>
                    <a:pt x="171" y="47"/>
                  </a:lnTo>
                  <a:lnTo>
                    <a:pt x="168" y="47"/>
                  </a:lnTo>
                  <a:lnTo>
                    <a:pt x="171" y="51"/>
                  </a:lnTo>
                  <a:lnTo>
                    <a:pt x="171" y="51"/>
                  </a:lnTo>
                  <a:lnTo>
                    <a:pt x="171" y="51"/>
                  </a:lnTo>
                  <a:lnTo>
                    <a:pt x="171" y="51"/>
                  </a:lnTo>
                  <a:lnTo>
                    <a:pt x="171" y="51"/>
                  </a:lnTo>
                  <a:lnTo>
                    <a:pt x="171" y="55"/>
                  </a:lnTo>
                  <a:lnTo>
                    <a:pt x="175" y="55"/>
                  </a:lnTo>
                  <a:lnTo>
                    <a:pt x="175" y="59"/>
                  </a:lnTo>
                  <a:lnTo>
                    <a:pt x="175" y="59"/>
                  </a:lnTo>
                  <a:lnTo>
                    <a:pt x="179" y="63"/>
                  </a:lnTo>
                  <a:lnTo>
                    <a:pt x="179" y="63"/>
                  </a:lnTo>
                  <a:lnTo>
                    <a:pt x="179" y="63"/>
                  </a:lnTo>
                  <a:lnTo>
                    <a:pt x="183" y="67"/>
                  </a:lnTo>
                  <a:lnTo>
                    <a:pt x="183" y="67"/>
                  </a:lnTo>
                  <a:lnTo>
                    <a:pt x="187" y="67"/>
                  </a:lnTo>
                  <a:lnTo>
                    <a:pt x="187" y="67"/>
                  </a:lnTo>
                  <a:lnTo>
                    <a:pt x="191" y="70"/>
                  </a:lnTo>
                  <a:lnTo>
                    <a:pt x="191" y="70"/>
                  </a:lnTo>
                  <a:lnTo>
                    <a:pt x="191" y="74"/>
                  </a:lnTo>
                  <a:lnTo>
                    <a:pt x="187" y="74"/>
                  </a:lnTo>
                  <a:lnTo>
                    <a:pt x="187" y="78"/>
                  </a:lnTo>
                  <a:lnTo>
                    <a:pt x="187" y="78"/>
                  </a:lnTo>
                  <a:lnTo>
                    <a:pt x="195" y="86"/>
                  </a:lnTo>
                  <a:lnTo>
                    <a:pt x="207" y="98"/>
                  </a:lnTo>
                  <a:lnTo>
                    <a:pt x="211" y="98"/>
                  </a:lnTo>
                  <a:lnTo>
                    <a:pt x="214" y="102"/>
                  </a:lnTo>
                  <a:lnTo>
                    <a:pt x="214" y="102"/>
                  </a:lnTo>
                  <a:lnTo>
                    <a:pt x="214" y="109"/>
                  </a:lnTo>
                  <a:lnTo>
                    <a:pt x="214" y="109"/>
                  </a:lnTo>
                  <a:lnTo>
                    <a:pt x="214" y="109"/>
                  </a:lnTo>
                  <a:lnTo>
                    <a:pt x="214" y="109"/>
                  </a:lnTo>
                  <a:lnTo>
                    <a:pt x="218" y="109"/>
                  </a:lnTo>
                  <a:lnTo>
                    <a:pt x="218" y="109"/>
                  </a:lnTo>
                  <a:lnTo>
                    <a:pt x="218" y="109"/>
                  </a:lnTo>
                  <a:lnTo>
                    <a:pt x="218" y="109"/>
                  </a:lnTo>
                  <a:lnTo>
                    <a:pt x="218" y="109"/>
                  </a:lnTo>
                  <a:lnTo>
                    <a:pt x="218" y="113"/>
                  </a:lnTo>
                  <a:lnTo>
                    <a:pt x="218" y="113"/>
                  </a:lnTo>
                  <a:lnTo>
                    <a:pt x="218" y="113"/>
                  </a:lnTo>
                  <a:lnTo>
                    <a:pt x="218" y="113"/>
                  </a:lnTo>
                  <a:lnTo>
                    <a:pt x="218" y="113"/>
                  </a:lnTo>
                  <a:lnTo>
                    <a:pt x="218" y="117"/>
                  </a:lnTo>
                  <a:lnTo>
                    <a:pt x="218" y="117"/>
                  </a:lnTo>
                  <a:lnTo>
                    <a:pt x="218" y="117"/>
                  </a:lnTo>
                  <a:lnTo>
                    <a:pt x="218" y="117"/>
                  </a:lnTo>
                  <a:lnTo>
                    <a:pt x="218" y="117"/>
                  </a:lnTo>
                  <a:lnTo>
                    <a:pt x="218" y="117"/>
                  </a:lnTo>
                  <a:lnTo>
                    <a:pt x="218" y="117"/>
                  </a:lnTo>
                  <a:lnTo>
                    <a:pt x="218" y="121"/>
                  </a:lnTo>
                  <a:lnTo>
                    <a:pt x="218" y="121"/>
                  </a:lnTo>
                  <a:lnTo>
                    <a:pt x="218" y="121"/>
                  </a:lnTo>
                  <a:lnTo>
                    <a:pt x="218" y="121"/>
                  </a:lnTo>
                  <a:lnTo>
                    <a:pt x="218" y="121"/>
                  </a:lnTo>
                  <a:lnTo>
                    <a:pt x="218" y="121"/>
                  </a:lnTo>
                  <a:lnTo>
                    <a:pt x="218" y="121"/>
                  </a:lnTo>
                  <a:lnTo>
                    <a:pt x="218" y="121"/>
                  </a:lnTo>
                  <a:lnTo>
                    <a:pt x="218" y="125"/>
                  </a:lnTo>
                  <a:lnTo>
                    <a:pt x="222" y="125"/>
                  </a:lnTo>
                  <a:lnTo>
                    <a:pt x="218" y="125"/>
                  </a:lnTo>
                  <a:lnTo>
                    <a:pt x="222" y="129"/>
                  </a:lnTo>
                  <a:lnTo>
                    <a:pt x="222" y="129"/>
                  </a:lnTo>
                  <a:lnTo>
                    <a:pt x="222" y="129"/>
                  </a:lnTo>
                  <a:lnTo>
                    <a:pt x="218" y="129"/>
                  </a:lnTo>
                  <a:lnTo>
                    <a:pt x="218" y="129"/>
                  </a:lnTo>
                  <a:lnTo>
                    <a:pt x="218" y="133"/>
                  </a:lnTo>
                  <a:lnTo>
                    <a:pt x="218" y="133"/>
                  </a:lnTo>
                  <a:lnTo>
                    <a:pt x="214" y="133"/>
                  </a:lnTo>
                  <a:lnTo>
                    <a:pt x="214" y="133"/>
                  </a:lnTo>
                  <a:lnTo>
                    <a:pt x="214" y="133"/>
                  </a:lnTo>
                  <a:lnTo>
                    <a:pt x="214" y="133"/>
                  </a:lnTo>
                  <a:lnTo>
                    <a:pt x="211" y="133"/>
                  </a:lnTo>
                  <a:lnTo>
                    <a:pt x="211" y="133"/>
                  </a:lnTo>
                  <a:lnTo>
                    <a:pt x="207" y="133"/>
                  </a:lnTo>
                  <a:lnTo>
                    <a:pt x="211" y="137"/>
                  </a:lnTo>
                  <a:lnTo>
                    <a:pt x="211" y="137"/>
                  </a:lnTo>
                  <a:lnTo>
                    <a:pt x="211" y="141"/>
                  </a:lnTo>
                  <a:lnTo>
                    <a:pt x="211" y="141"/>
                  </a:lnTo>
                  <a:lnTo>
                    <a:pt x="203" y="141"/>
                  </a:lnTo>
                  <a:lnTo>
                    <a:pt x="199" y="141"/>
                  </a:lnTo>
                  <a:lnTo>
                    <a:pt x="199" y="145"/>
                  </a:lnTo>
                  <a:lnTo>
                    <a:pt x="199" y="148"/>
                  </a:lnTo>
                  <a:lnTo>
                    <a:pt x="195" y="156"/>
                  </a:lnTo>
                  <a:lnTo>
                    <a:pt x="195" y="160"/>
                  </a:lnTo>
                  <a:lnTo>
                    <a:pt x="187" y="160"/>
                  </a:lnTo>
                  <a:lnTo>
                    <a:pt x="183" y="156"/>
                  </a:lnTo>
                  <a:lnTo>
                    <a:pt x="179" y="152"/>
                  </a:lnTo>
                  <a:lnTo>
                    <a:pt x="179" y="152"/>
                  </a:lnTo>
                  <a:lnTo>
                    <a:pt x="179" y="148"/>
                  </a:lnTo>
                  <a:lnTo>
                    <a:pt x="179" y="148"/>
                  </a:lnTo>
                  <a:lnTo>
                    <a:pt x="179" y="145"/>
                  </a:lnTo>
                  <a:lnTo>
                    <a:pt x="175" y="145"/>
                  </a:lnTo>
                  <a:lnTo>
                    <a:pt x="175" y="148"/>
                  </a:lnTo>
                  <a:lnTo>
                    <a:pt x="175" y="148"/>
                  </a:lnTo>
                  <a:lnTo>
                    <a:pt x="175" y="148"/>
                  </a:lnTo>
                  <a:lnTo>
                    <a:pt x="175" y="148"/>
                  </a:lnTo>
                  <a:lnTo>
                    <a:pt x="171" y="148"/>
                  </a:lnTo>
                  <a:lnTo>
                    <a:pt x="171" y="148"/>
                  </a:lnTo>
                  <a:lnTo>
                    <a:pt x="171" y="148"/>
                  </a:lnTo>
                  <a:lnTo>
                    <a:pt x="171" y="148"/>
                  </a:lnTo>
                  <a:lnTo>
                    <a:pt x="171" y="148"/>
                  </a:lnTo>
                  <a:lnTo>
                    <a:pt x="171" y="148"/>
                  </a:lnTo>
                  <a:lnTo>
                    <a:pt x="171" y="152"/>
                  </a:lnTo>
                  <a:lnTo>
                    <a:pt x="171" y="152"/>
                  </a:lnTo>
                  <a:lnTo>
                    <a:pt x="168" y="152"/>
                  </a:lnTo>
                  <a:lnTo>
                    <a:pt x="168" y="160"/>
                  </a:lnTo>
                  <a:lnTo>
                    <a:pt x="164" y="160"/>
                  </a:lnTo>
                  <a:lnTo>
                    <a:pt x="156" y="164"/>
                  </a:lnTo>
                  <a:lnTo>
                    <a:pt x="152" y="168"/>
                  </a:lnTo>
                  <a:lnTo>
                    <a:pt x="156" y="168"/>
                  </a:lnTo>
                  <a:lnTo>
                    <a:pt x="156" y="168"/>
                  </a:lnTo>
                  <a:lnTo>
                    <a:pt x="156" y="172"/>
                  </a:lnTo>
                  <a:lnTo>
                    <a:pt x="156" y="172"/>
                  </a:lnTo>
                  <a:lnTo>
                    <a:pt x="156" y="172"/>
                  </a:lnTo>
                  <a:lnTo>
                    <a:pt x="148" y="172"/>
                  </a:lnTo>
                  <a:lnTo>
                    <a:pt x="148" y="172"/>
                  </a:lnTo>
                  <a:lnTo>
                    <a:pt x="144" y="168"/>
                  </a:lnTo>
                  <a:lnTo>
                    <a:pt x="140" y="168"/>
                  </a:lnTo>
                  <a:lnTo>
                    <a:pt x="140" y="168"/>
                  </a:lnTo>
                  <a:lnTo>
                    <a:pt x="136" y="172"/>
                  </a:lnTo>
                  <a:lnTo>
                    <a:pt x="136" y="180"/>
                  </a:lnTo>
                  <a:lnTo>
                    <a:pt x="132" y="188"/>
                  </a:lnTo>
                  <a:lnTo>
                    <a:pt x="129" y="195"/>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64" name="Freeform 57"/>
            <p:cNvSpPr>
              <a:spLocks/>
            </p:cNvSpPr>
            <p:nvPr/>
          </p:nvSpPr>
          <p:spPr bwMode="auto">
            <a:xfrm>
              <a:off x="14961187" y="7353507"/>
              <a:ext cx="647530" cy="762000"/>
            </a:xfrm>
            <a:custGeom>
              <a:avLst/>
              <a:gdLst>
                <a:gd name="T0" fmla="*/ 137 w 153"/>
                <a:gd name="T1" fmla="*/ 67 h 180"/>
                <a:gd name="T2" fmla="*/ 133 w 153"/>
                <a:gd name="T3" fmla="*/ 78 h 180"/>
                <a:gd name="T4" fmla="*/ 121 w 153"/>
                <a:gd name="T5" fmla="*/ 98 h 180"/>
                <a:gd name="T6" fmla="*/ 113 w 153"/>
                <a:gd name="T7" fmla="*/ 102 h 180"/>
                <a:gd name="T8" fmla="*/ 117 w 153"/>
                <a:gd name="T9" fmla="*/ 106 h 180"/>
                <a:gd name="T10" fmla="*/ 121 w 153"/>
                <a:gd name="T11" fmla="*/ 113 h 180"/>
                <a:gd name="T12" fmla="*/ 125 w 153"/>
                <a:gd name="T13" fmla="*/ 121 h 180"/>
                <a:gd name="T14" fmla="*/ 121 w 153"/>
                <a:gd name="T15" fmla="*/ 129 h 180"/>
                <a:gd name="T16" fmla="*/ 133 w 153"/>
                <a:gd name="T17" fmla="*/ 133 h 180"/>
                <a:gd name="T18" fmla="*/ 133 w 153"/>
                <a:gd name="T19" fmla="*/ 141 h 180"/>
                <a:gd name="T20" fmla="*/ 133 w 153"/>
                <a:gd name="T21" fmla="*/ 145 h 180"/>
                <a:gd name="T22" fmla="*/ 145 w 153"/>
                <a:gd name="T23" fmla="*/ 149 h 180"/>
                <a:gd name="T24" fmla="*/ 149 w 153"/>
                <a:gd name="T25" fmla="*/ 156 h 180"/>
                <a:gd name="T26" fmla="*/ 149 w 153"/>
                <a:gd name="T27" fmla="*/ 164 h 180"/>
                <a:gd name="T28" fmla="*/ 133 w 153"/>
                <a:gd name="T29" fmla="*/ 168 h 180"/>
                <a:gd name="T30" fmla="*/ 125 w 153"/>
                <a:gd name="T31" fmla="*/ 164 h 180"/>
                <a:gd name="T32" fmla="*/ 98 w 153"/>
                <a:gd name="T33" fmla="*/ 180 h 180"/>
                <a:gd name="T34" fmla="*/ 90 w 153"/>
                <a:gd name="T35" fmla="*/ 168 h 180"/>
                <a:gd name="T36" fmla="*/ 78 w 153"/>
                <a:gd name="T37" fmla="*/ 176 h 180"/>
                <a:gd name="T38" fmla="*/ 67 w 153"/>
                <a:gd name="T39" fmla="*/ 168 h 180"/>
                <a:gd name="T40" fmla="*/ 59 w 153"/>
                <a:gd name="T41" fmla="*/ 172 h 180"/>
                <a:gd name="T42" fmla="*/ 59 w 153"/>
                <a:gd name="T43" fmla="*/ 172 h 180"/>
                <a:gd name="T44" fmla="*/ 59 w 153"/>
                <a:gd name="T45" fmla="*/ 152 h 180"/>
                <a:gd name="T46" fmla="*/ 63 w 153"/>
                <a:gd name="T47" fmla="*/ 145 h 180"/>
                <a:gd name="T48" fmla="*/ 59 w 153"/>
                <a:gd name="T49" fmla="*/ 141 h 180"/>
                <a:gd name="T50" fmla="*/ 59 w 153"/>
                <a:gd name="T51" fmla="*/ 141 h 180"/>
                <a:gd name="T52" fmla="*/ 55 w 153"/>
                <a:gd name="T53" fmla="*/ 125 h 180"/>
                <a:gd name="T54" fmla="*/ 51 w 153"/>
                <a:gd name="T55" fmla="*/ 121 h 180"/>
                <a:gd name="T56" fmla="*/ 51 w 153"/>
                <a:gd name="T57" fmla="*/ 113 h 180"/>
                <a:gd name="T58" fmla="*/ 43 w 153"/>
                <a:gd name="T59" fmla="*/ 109 h 180"/>
                <a:gd name="T60" fmla="*/ 31 w 153"/>
                <a:gd name="T61" fmla="*/ 106 h 180"/>
                <a:gd name="T62" fmla="*/ 24 w 153"/>
                <a:gd name="T63" fmla="*/ 102 h 180"/>
                <a:gd name="T64" fmla="*/ 16 w 153"/>
                <a:gd name="T65" fmla="*/ 106 h 180"/>
                <a:gd name="T66" fmla="*/ 12 w 153"/>
                <a:gd name="T67" fmla="*/ 98 h 180"/>
                <a:gd name="T68" fmla="*/ 4 w 153"/>
                <a:gd name="T69" fmla="*/ 82 h 180"/>
                <a:gd name="T70" fmla="*/ 0 w 153"/>
                <a:gd name="T71" fmla="*/ 78 h 180"/>
                <a:gd name="T72" fmla="*/ 39 w 153"/>
                <a:gd name="T73" fmla="*/ 59 h 180"/>
                <a:gd name="T74" fmla="*/ 35 w 153"/>
                <a:gd name="T75" fmla="*/ 31 h 180"/>
                <a:gd name="T76" fmla="*/ 43 w 153"/>
                <a:gd name="T77" fmla="*/ 27 h 180"/>
                <a:gd name="T78" fmla="*/ 51 w 153"/>
                <a:gd name="T79" fmla="*/ 20 h 180"/>
                <a:gd name="T80" fmla="*/ 55 w 153"/>
                <a:gd name="T81" fmla="*/ 20 h 180"/>
                <a:gd name="T82" fmla="*/ 55 w 153"/>
                <a:gd name="T83" fmla="*/ 0 h 180"/>
                <a:gd name="T84" fmla="*/ 55 w 153"/>
                <a:gd name="T85" fmla="*/ 4 h 180"/>
                <a:gd name="T86" fmla="*/ 59 w 153"/>
                <a:gd name="T87" fmla="*/ 4 h 180"/>
                <a:gd name="T88" fmla="*/ 63 w 153"/>
                <a:gd name="T89" fmla="*/ 4 h 180"/>
                <a:gd name="T90" fmla="*/ 71 w 153"/>
                <a:gd name="T91" fmla="*/ 8 h 180"/>
                <a:gd name="T92" fmla="*/ 74 w 153"/>
                <a:gd name="T93" fmla="*/ 12 h 180"/>
                <a:gd name="T94" fmla="*/ 74 w 153"/>
                <a:gd name="T95" fmla="*/ 16 h 180"/>
                <a:gd name="T96" fmla="*/ 78 w 153"/>
                <a:gd name="T97" fmla="*/ 20 h 180"/>
                <a:gd name="T98" fmla="*/ 86 w 153"/>
                <a:gd name="T99" fmla="*/ 20 h 180"/>
                <a:gd name="T100" fmla="*/ 94 w 153"/>
                <a:gd name="T101" fmla="*/ 12 h 180"/>
                <a:gd name="T102" fmla="*/ 98 w 153"/>
                <a:gd name="T103" fmla="*/ 20 h 180"/>
                <a:gd name="T104" fmla="*/ 102 w 153"/>
                <a:gd name="T105" fmla="*/ 24 h 180"/>
                <a:gd name="T106" fmla="*/ 98 w 153"/>
                <a:gd name="T107" fmla="*/ 27 h 180"/>
                <a:gd name="T108" fmla="*/ 102 w 153"/>
                <a:gd name="T109" fmla="*/ 31 h 180"/>
                <a:gd name="T110" fmla="*/ 102 w 153"/>
                <a:gd name="T111" fmla="*/ 39 h 180"/>
                <a:gd name="T112" fmla="*/ 106 w 153"/>
                <a:gd name="T113" fmla="*/ 39 h 180"/>
                <a:gd name="T114" fmla="*/ 106 w 153"/>
                <a:gd name="T115" fmla="*/ 51 h 180"/>
                <a:gd name="T116" fmla="*/ 113 w 153"/>
                <a:gd name="T117" fmla="*/ 51 h 180"/>
                <a:gd name="T118" fmla="*/ 117 w 153"/>
                <a:gd name="T119" fmla="*/ 5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80">
                  <a:moveTo>
                    <a:pt x="129" y="63"/>
                  </a:moveTo>
                  <a:lnTo>
                    <a:pt x="129" y="63"/>
                  </a:lnTo>
                  <a:lnTo>
                    <a:pt x="133" y="63"/>
                  </a:lnTo>
                  <a:lnTo>
                    <a:pt x="137" y="67"/>
                  </a:lnTo>
                  <a:lnTo>
                    <a:pt x="133" y="67"/>
                  </a:lnTo>
                  <a:lnTo>
                    <a:pt x="133" y="70"/>
                  </a:lnTo>
                  <a:lnTo>
                    <a:pt x="133" y="70"/>
                  </a:lnTo>
                  <a:lnTo>
                    <a:pt x="133" y="78"/>
                  </a:lnTo>
                  <a:lnTo>
                    <a:pt x="133" y="82"/>
                  </a:lnTo>
                  <a:lnTo>
                    <a:pt x="129" y="90"/>
                  </a:lnTo>
                  <a:lnTo>
                    <a:pt x="121" y="94"/>
                  </a:lnTo>
                  <a:lnTo>
                    <a:pt x="121" y="98"/>
                  </a:lnTo>
                  <a:lnTo>
                    <a:pt x="117" y="94"/>
                  </a:lnTo>
                  <a:lnTo>
                    <a:pt x="113" y="98"/>
                  </a:lnTo>
                  <a:lnTo>
                    <a:pt x="113" y="102"/>
                  </a:lnTo>
                  <a:lnTo>
                    <a:pt x="113" y="102"/>
                  </a:lnTo>
                  <a:lnTo>
                    <a:pt x="113" y="106"/>
                  </a:lnTo>
                  <a:lnTo>
                    <a:pt x="113" y="106"/>
                  </a:lnTo>
                  <a:lnTo>
                    <a:pt x="117" y="106"/>
                  </a:lnTo>
                  <a:lnTo>
                    <a:pt x="117" y="106"/>
                  </a:lnTo>
                  <a:lnTo>
                    <a:pt x="121" y="109"/>
                  </a:lnTo>
                  <a:lnTo>
                    <a:pt x="121" y="109"/>
                  </a:lnTo>
                  <a:lnTo>
                    <a:pt x="121" y="109"/>
                  </a:lnTo>
                  <a:lnTo>
                    <a:pt x="121" y="113"/>
                  </a:lnTo>
                  <a:lnTo>
                    <a:pt x="125" y="113"/>
                  </a:lnTo>
                  <a:lnTo>
                    <a:pt x="125" y="113"/>
                  </a:lnTo>
                  <a:lnTo>
                    <a:pt x="125" y="121"/>
                  </a:lnTo>
                  <a:lnTo>
                    <a:pt x="125" y="121"/>
                  </a:lnTo>
                  <a:lnTo>
                    <a:pt x="125" y="121"/>
                  </a:lnTo>
                  <a:lnTo>
                    <a:pt x="121" y="121"/>
                  </a:lnTo>
                  <a:lnTo>
                    <a:pt x="121" y="121"/>
                  </a:lnTo>
                  <a:lnTo>
                    <a:pt x="121" y="129"/>
                  </a:lnTo>
                  <a:lnTo>
                    <a:pt x="125" y="129"/>
                  </a:lnTo>
                  <a:lnTo>
                    <a:pt x="133" y="129"/>
                  </a:lnTo>
                  <a:lnTo>
                    <a:pt x="133" y="129"/>
                  </a:lnTo>
                  <a:lnTo>
                    <a:pt x="133" y="133"/>
                  </a:lnTo>
                  <a:lnTo>
                    <a:pt x="133" y="133"/>
                  </a:lnTo>
                  <a:lnTo>
                    <a:pt x="133" y="137"/>
                  </a:lnTo>
                  <a:lnTo>
                    <a:pt x="133" y="137"/>
                  </a:lnTo>
                  <a:lnTo>
                    <a:pt x="133" y="141"/>
                  </a:lnTo>
                  <a:lnTo>
                    <a:pt x="133" y="141"/>
                  </a:lnTo>
                  <a:lnTo>
                    <a:pt x="133" y="141"/>
                  </a:lnTo>
                  <a:lnTo>
                    <a:pt x="133" y="141"/>
                  </a:lnTo>
                  <a:lnTo>
                    <a:pt x="133" y="145"/>
                  </a:lnTo>
                  <a:lnTo>
                    <a:pt x="133" y="145"/>
                  </a:lnTo>
                  <a:lnTo>
                    <a:pt x="141" y="145"/>
                  </a:lnTo>
                  <a:lnTo>
                    <a:pt x="141" y="145"/>
                  </a:lnTo>
                  <a:lnTo>
                    <a:pt x="145" y="149"/>
                  </a:lnTo>
                  <a:lnTo>
                    <a:pt x="145" y="149"/>
                  </a:lnTo>
                  <a:lnTo>
                    <a:pt x="149" y="152"/>
                  </a:lnTo>
                  <a:lnTo>
                    <a:pt x="149" y="156"/>
                  </a:lnTo>
                  <a:lnTo>
                    <a:pt x="149" y="156"/>
                  </a:lnTo>
                  <a:lnTo>
                    <a:pt x="149" y="156"/>
                  </a:lnTo>
                  <a:lnTo>
                    <a:pt x="149" y="156"/>
                  </a:lnTo>
                  <a:lnTo>
                    <a:pt x="153" y="160"/>
                  </a:lnTo>
                  <a:lnTo>
                    <a:pt x="149" y="164"/>
                  </a:lnTo>
                  <a:lnTo>
                    <a:pt x="149" y="164"/>
                  </a:lnTo>
                  <a:lnTo>
                    <a:pt x="145" y="164"/>
                  </a:lnTo>
                  <a:lnTo>
                    <a:pt x="137" y="168"/>
                  </a:lnTo>
                  <a:lnTo>
                    <a:pt x="133" y="168"/>
                  </a:lnTo>
                  <a:lnTo>
                    <a:pt x="133" y="168"/>
                  </a:lnTo>
                  <a:lnTo>
                    <a:pt x="129" y="168"/>
                  </a:lnTo>
                  <a:lnTo>
                    <a:pt x="129" y="168"/>
                  </a:lnTo>
                  <a:lnTo>
                    <a:pt x="125" y="164"/>
                  </a:lnTo>
                  <a:lnTo>
                    <a:pt x="125" y="164"/>
                  </a:lnTo>
                  <a:lnTo>
                    <a:pt x="106" y="180"/>
                  </a:lnTo>
                  <a:lnTo>
                    <a:pt x="106" y="180"/>
                  </a:lnTo>
                  <a:lnTo>
                    <a:pt x="98" y="180"/>
                  </a:lnTo>
                  <a:lnTo>
                    <a:pt x="98" y="176"/>
                  </a:lnTo>
                  <a:lnTo>
                    <a:pt x="94" y="172"/>
                  </a:lnTo>
                  <a:lnTo>
                    <a:pt x="94" y="168"/>
                  </a:lnTo>
                  <a:lnTo>
                    <a:pt x="90" y="168"/>
                  </a:lnTo>
                  <a:lnTo>
                    <a:pt x="86" y="168"/>
                  </a:lnTo>
                  <a:lnTo>
                    <a:pt x="82" y="176"/>
                  </a:lnTo>
                  <a:lnTo>
                    <a:pt x="82" y="176"/>
                  </a:lnTo>
                  <a:lnTo>
                    <a:pt x="78" y="176"/>
                  </a:lnTo>
                  <a:lnTo>
                    <a:pt x="74" y="176"/>
                  </a:lnTo>
                  <a:lnTo>
                    <a:pt x="71" y="172"/>
                  </a:lnTo>
                  <a:lnTo>
                    <a:pt x="71" y="172"/>
                  </a:lnTo>
                  <a:lnTo>
                    <a:pt x="67" y="168"/>
                  </a:lnTo>
                  <a:lnTo>
                    <a:pt x="67" y="168"/>
                  </a:lnTo>
                  <a:lnTo>
                    <a:pt x="67" y="168"/>
                  </a:lnTo>
                  <a:lnTo>
                    <a:pt x="59" y="172"/>
                  </a:lnTo>
                  <a:lnTo>
                    <a:pt x="59" y="172"/>
                  </a:lnTo>
                  <a:lnTo>
                    <a:pt x="59" y="172"/>
                  </a:lnTo>
                  <a:lnTo>
                    <a:pt x="59" y="172"/>
                  </a:lnTo>
                  <a:lnTo>
                    <a:pt x="59" y="172"/>
                  </a:lnTo>
                  <a:lnTo>
                    <a:pt x="59" y="172"/>
                  </a:lnTo>
                  <a:lnTo>
                    <a:pt x="59" y="168"/>
                  </a:lnTo>
                  <a:lnTo>
                    <a:pt x="59" y="168"/>
                  </a:lnTo>
                  <a:lnTo>
                    <a:pt x="59" y="156"/>
                  </a:lnTo>
                  <a:lnTo>
                    <a:pt x="59" y="152"/>
                  </a:lnTo>
                  <a:lnTo>
                    <a:pt x="59" y="149"/>
                  </a:lnTo>
                  <a:lnTo>
                    <a:pt x="59" y="149"/>
                  </a:lnTo>
                  <a:lnTo>
                    <a:pt x="59" y="145"/>
                  </a:lnTo>
                  <a:lnTo>
                    <a:pt x="63" y="145"/>
                  </a:lnTo>
                  <a:lnTo>
                    <a:pt x="63" y="145"/>
                  </a:lnTo>
                  <a:lnTo>
                    <a:pt x="59" y="141"/>
                  </a:lnTo>
                  <a:lnTo>
                    <a:pt x="59" y="141"/>
                  </a:lnTo>
                  <a:lnTo>
                    <a:pt x="59" y="141"/>
                  </a:lnTo>
                  <a:lnTo>
                    <a:pt x="55" y="141"/>
                  </a:lnTo>
                  <a:lnTo>
                    <a:pt x="55" y="141"/>
                  </a:lnTo>
                  <a:lnTo>
                    <a:pt x="55" y="141"/>
                  </a:lnTo>
                  <a:lnTo>
                    <a:pt x="59" y="141"/>
                  </a:lnTo>
                  <a:lnTo>
                    <a:pt x="59" y="141"/>
                  </a:lnTo>
                  <a:lnTo>
                    <a:pt x="59" y="137"/>
                  </a:lnTo>
                  <a:lnTo>
                    <a:pt x="59" y="129"/>
                  </a:lnTo>
                  <a:lnTo>
                    <a:pt x="55" y="125"/>
                  </a:lnTo>
                  <a:lnTo>
                    <a:pt x="55" y="121"/>
                  </a:lnTo>
                  <a:lnTo>
                    <a:pt x="51" y="121"/>
                  </a:lnTo>
                  <a:lnTo>
                    <a:pt x="51" y="121"/>
                  </a:lnTo>
                  <a:lnTo>
                    <a:pt x="51" y="121"/>
                  </a:lnTo>
                  <a:lnTo>
                    <a:pt x="51" y="121"/>
                  </a:lnTo>
                  <a:lnTo>
                    <a:pt x="51" y="117"/>
                  </a:lnTo>
                  <a:lnTo>
                    <a:pt x="51" y="117"/>
                  </a:lnTo>
                  <a:lnTo>
                    <a:pt x="51" y="113"/>
                  </a:lnTo>
                  <a:lnTo>
                    <a:pt x="47" y="113"/>
                  </a:lnTo>
                  <a:lnTo>
                    <a:pt x="47" y="113"/>
                  </a:lnTo>
                  <a:lnTo>
                    <a:pt x="47" y="109"/>
                  </a:lnTo>
                  <a:lnTo>
                    <a:pt x="43" y="109"/>
                  </a:lnTo>
                  <a:lnTo>
                    <a:pt x="43" y="109"/>
                  </a:lnTo>
                  <a:lnTo>
                    <a:pt x="43" y="106"/>
                  </a:lnTo>
                  <a:lnTo>
                    <a:pt x="39" y="106"/>
                  </a:lnTo>
                  <a:lnTo>
                    <a:pt x="31" y="106"/>
                  </a:lnTo>
                  <a:lnTo>
                    <a:pt x="28" y="106"/>
                  </a:lnTo>
                  <a:lnTo>
                    <a:pt x="24" y="106"/>
                  </a:lnTo>
                  <a:lnTo>
                    <a:pt x="24" y="106"/>
                  </a:lnTo>
                  <a:lnTo>
                    <a:pt x="24" y="102"/>
                  </a:lnTo>
                  <a:lnTo>
                    <a:pt x="24" y="106"/>
                  </a:lnTo>
                  <a:lnTo>
                    <a:pt x="20" y="106"/>
                  </a:lnTo>
                  <a:lnTo>
                    <a:pt x="20" y="102"/>
                  </a:lnTo>
                  <a:lnTo>
                    <a:pt x="16" y="106"/>
                  </a:lnTo>
                  <a:lnTo>
                    <a:pt x="16" y="102"/>
                  </a:lnTo>
                  <a:lnTo>
                    <a:pt x="16" y="102"/>
                  </a:lnTo>
                  <a:lnTo>
                    <a:pt x="16" y="98"/>
                  </a:lnTo>
                  <a:lnTo>
                    <a:pt x="12" y="98"/>
                  </a:lnTo>
                  <a:lnTo>
                    <a:pt x="12" y="94"/>
                  </a:lnTo>
                  <a:lnTo>
                    <a:pt x="8" y="90"/>
                  </a:lnTo>
                  <a:lnTo>
                    <a:pt x="8" y="86"/>
                  </a:lnTo>
                  <a:lnTo>
                    <a:pt x="4" y="82"/>
                  </a:lnTo>
                  <a:lnTo>
                    <a:pt x="4" y="82"/>
                  </a:lnTo>
                  <a:lnTo>
                    <a:pt x="0" y="78"/>
                  </a:lnTo>
                  <a:lnTo>
                    <a:pt x="0" y="78"/>
                  </a:lnTo>
                  <a:lnTo>
                    <a:pt x="0" y="78"/>
                  </a:lnTo>
                  <a:lnTo>
                    <a:pt x="8" y="78"/>
                  </a:lnTo>
                  <a:lnTo>
                    <a:pt x="8" y="78"/>
                  </a:lnTo>
                  <a:lnTo>
                    <a:pt x="39" y="63"/>
                  </a:lnTo>
                  <a:lnTo>
                    <a:pt x="39" y="59"/>
                  </a:lnTo>
                  <a:lnTo>
                    <a:pt x="43" y="59"/>
                  </a:lnTo>
                  <a:lnTo>
                    <a:pt x="39" y="55"/>
                  </a:lnTo>
                  <a:lnTo>
                    <a:pt x="39" y="47"/>
                  </a:lnTo>
                  <a:lnTo>
                    <a:pt x="35" y="31"/>
                  </a:lnTo>
                  <a:lnTo>
                    <a:pt x="35" y="27"/>
                  </a:lnTo>
                  <a:lnTo>
                    <a:pt x="35" y="27"/>
                  </a:lnTo>
                  <a:lnTo>
                    <a:pt x="39" y="27"/>
                  </a:lnTo>
                  <a:lnTo>
                    <a:pt x="43" y="27"/>
                  </a:lnTo>
                  <a:lnTo>
                    <a:pt x="43" y="24"/>
                  </a:lnTo>
                  <a:lnTo>
                    <a:pt x="43" y="20"/>
                  </a:lnTo>
                  <a:lnTo>
                    <a:pt x="47" y="20"/>
                  </a:lnTo>
                  <a:lnTo>
                    <a:pt x="51" y="20"/>
                  </a:lnTo>
                  <a:lnTo>
                    <a:pt x="51" y="20"/>
                  </a:lnTo>
                  <a:lnTo>
                    <a:pt x="51" y="20"/>
                  </a:lnTo>
                  <a:lnTo>
                    <a:pt x="51" y="20"/>
                  </a:lnTo>
                  <a:lnTo>
                    <a:pt x="55" y="20"/>
                  </a:lnTo>
                  <a:lnTo>
                    <a:pt x="55" y="12"/>
                  </a:lnTo>
                  <a:lnTo>
                    <a:pt x="55" y="4"/>
                  </a:lnTo>
                  <a:lnTo>
                    <a:pt x="51" y="4"/>
                  </a:lnTo>
                  <a:lnTo>
                    <a:pt x="55" y="0"/>
                  </a:lnTo>
                  <a:lnTo>
                    <a:pt x="55" y="0"/>
                  </a:lnTo>
                  <a:lnTo>
                    <a:pt x="55" y="4"/>
                  </a:lnTo>
                  <a:lnTo>
                    <a:pt x="55" y="4"/>
                  </a:lnTo>
                  <a:lnTo>
                    <a:pt x="55" y="4"/>
                  </a:lnTo>
                  <a:lnTo>
                    <a:pt x="55" y="8"/>
                  </a:lnTo>
                  <a:lnTo>
                    <a:pt x="59" y="8"/>
                  </a:lnTo>
                  <a:lnTo>
                    <a:pt x="59" y="8"/>
                  </a:lnTo>
                  <a:lnTo>
                    <a:pt x="59" y="4"/>
                  </a:lnTo>
                  <a:lnTo>
                    <a:pt x="59" y="4"/>
                  </a:lnTo>
                  <a:lnTo>
                    <a:pt x="59" y="4"/>
                  </a:lnTo>
                  <a:lnTo>
                    <a:pt x="63" y="4"/>
                  </a:lnTo>
                  <a:lnTo>
                    <a:pt x="63" y="4"/>
                  </a:lnTo>
                  <a:lnTo>
                    <a:pt x="67" y="8"/>
                  </a:lnTo>
                  <a:lnTo>
                    <a:pt x="67" y="8"/>
                  </a:lnTo>
                  <a:lnTo>
                    <a:pt x="71" y="12"/>
                  </a:lnTo>
                  <a:lnTo>
                    <a:pt x="71" y="8"/>
                  </a:lnTo>
                  <a:lnTo>
                    <a:pt x="71" y="8"/>
                  </a:lnTo>
                  <a:lnTo>
                    <a:pt x="74" y="8"/>
                  </a:lnTo>
                  <a:lnTo>
                    <a:pt x="74" y="8"/>
                  </a:lnTo>
                  <a:lnTo>
                    <a:pt x="74" y="12"/>
                  </a:lnTo>
                  <a:lnTo>
                    <a:pt x="74" y="12"/>
                  </a:lnTo>
                  <a:lnTo>
                    <a:pt x="74" y="12"/>
                  </a:lnTo>
                  <a:lnTo>
                    <a:pt x="74" y="12"/>
                  </a:lnTo>
                  <a:lnTo>
                    <a:pt x="74" y="16"/>
                  </a:lnTo>
                  <a:lnTo>
                    <a:pt x="74" y="16"/>
                  </a:lnTo>
                  <a:lnTo>
                    <a:pt x="74" y="16"/>
                  </a:lnTo>
                  <a:lnTo>
                    <a:pt x="74" y="16"/>
                  </a:lnTo>
                  <a:lnTo>
                    <a:pt x="78" y="20"/>
                  </a:lnTo>
                  <a:lnTo>
                    <a:pt x="78" y="20"/>
                  </a:lnTo>
                  <a:lnTo>
                    <a:pt x="82" y="20"/>
                  </a:lnTo>
                  <a:lnTo>
                    <a:pt x="86" y="20"/>
                  </a:lnTo>
                  <a:lnTo>
                    <a:pt x="86" y="20"/>
                  </a:lnTo>
                  <a:lnTo>
                    <a:pt x="86" y="20"/>
                  </a:lnTo>
                  <a:lnTo>
                    <a:pt x="90" y="16"/>
                  </a:lnTo>
                  <a:lnTo>
                    <a:pt x="94" y="12"/>
                  </a:lnTo>
                  <a:lnTo>
                    <a:pt x="94" y="12"/>
                  </a:lnTo>
                  <a:lnTo>
                    <a:pt x="98" y="16"/>
                  </a:lnTo>
                  <a:lnTo>
                    <a:pt x="98" y="16"/>
                  </a:lnTo>
                  <a:lnTo>
                    <a:pt x="98" y="16"/>
                  </a:lnTo>
                  <a:lnTo>
                    <a:pt x="98" y="20"/>
                  </a:lnTo>
                  <a:lnTo>
                    <a:pt x="98" y="20"/>
                  </a:lnTo>
                  <a:lnTo>
                    <a:pt x="102" y="20"/>
                  </a:lnTo>
                  <a:lnTo>
                    <a:pt x="102" y="24"/>
                  </a:lnTo>
                  <a:lnTo>
                    <a:pt x="102" y="24"/>
                  </a:lnTo>
                  <a:lnTo>
                    <a:pt x="102" y="24"/>
                  </a:lnTo>
                  <a:lnTo>
                    <a:pt x="98" y="24"/>
                  </a:lnTo>
                  <a:lnTo>
                    <a:pt x="98" y="27"/>
                  </a:lnTo>
                  <a:lnTo>
                    <a:pt x="98" y="27"/>
                  </a:lnTo>
                  <a:lnTo>
                    <a:pt x="102" y="27"/>
                  </a:lnTo>
                  <a:lnTo>
                    <a:pt x="102" y="31"/>
                  </a:lnTo>
                  <a:lnTo>
                    <a:pt x="102" y="31"/>
                  </a:lnTo>
                  <a:lnTo>
                    <a:pt x="102" y="31"/>
                  </a:lnTo>
                  <a:lnTo>
                    <a:pt x="102" y="31"/>
                  </a:lnTo>
                  <a:lnTo>
                    <a:pt x="102" y="35"/>
                  </a:lnTo>
                  <a:lnTo>
                    <a:pt x="102" y="35"/>
                  </a:lnTo>
                  <a:lnTo>
                    <a:pt x="102" y="39"/>
                  </a:lnTo>
                  <a:lnTo>
                    <a:pt x="102" y="39"/>
                  </a:lnTo>
                  <a:lnTo>
                    <a:pt x="106" y="39"/>
                  </a:lnTo>
                  <a:lnTo>
                    <a:pt x="106" y="39"/>
                  </a:lnTo>
                  <a:lnTo>
                    <a:pt x="106" y="39"/>
                  </a:lnTo>
                  <a:lnTo>
                    <a:pt x="106" y="43"/>
                  </a:lnTo>
                  <a:lnTo>
                    <a:pt x="106" y="47"/>
                  </a:lnTo>
                  <a:lnTo>
                    <a:pt x="106" y="47"/>
                  </a:lnTo>
                  <a:lnTo>
                    <a:pt x="106" y="51"/>
                  </a:lnTo>
                  <a:lnTo>
                    <a:pt x="110" y="51"/>
                  </a:lnTo>
                  <a:lnTo>
                    <a:pt x="113" y="51"/>
                  </a:lnTo>
                  <a:lnTo>
                    <a:pt x="113" y="51"/>
                  </a:lnTo>
                  <a:lnTo>
                    <a:pt x="113" y="51"/>
                  </a:lnTo>
                  <a:lnTo>
                    <a:pt x="113" y="55"/>
                  </a:lnTo>
                  <a:lnTo>
                    <a:pt x="113" y="55"/>
                  </a:lnTo>
                  <a:lnTo>
                    <a:pt x="113" y="59"/>
                  </a:lnTo>
                  <a:lnTo>
                    <a:pt x="117" y="59"/>
                  </a:lnTo>
                  <a:lnTo>
                    <a:pt x="121" y="59"/>
                  </a:lnTo>
                  <a:lnTo>
                    <a:pt x="125" y="63"/>
                  </a:lnTo>
                  <a:lnTo>
                    <a:pt x="129" y="63"/>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65" name="Freeform 58"/>
            <p:cNvSpPr>
              <a:spLocks/>
            </p:cNvSpPr>
            <p:nvPr/>
          </p:nvSpPr>
          <p:spPr bwMode="auto">
            <a:xfrm>
              <a:off x="14546428" y="7768374"/>
              <a:ext cx="715246" cy="563035"/>
            </a:xfrm>
            <a:custGeom>
              <a:avLst/>
              <a:gdLst>
                <a:gd name="T0" fmla="*/ 157 w 169"/>
                <a:gd name="T1" fmla="*/ 74 h 133"/>
                <a:gd name="T2" fmla="*/ 165 w 169"/>
                <a:gd name="T3" fmla="*/ 78 h 133"/>
                <a:gd name="T4" fmla="*/ 161 w 169"/>
                <a:gd name="T5" fmla="*/ 86 h 133"/>
                <a:gd name="T6" fmla="*/ 161 w 169"/>
                <a:gd name="T7" fmla="*/ 90 h 133"/>
                <a:gd name="T8" fmla="*/ 169 w 169"/>
                <a:gd name="T9" fmla="*/ 86 h 133"/>
                <a:gd name="T10" fmla="*/ 169 w 169"/>
                <a:gd name="T11" fmla="*/ 97 h 133"/>
                <a:gd name="T12" fmla="*/ 157 w 169"/>
                <a:gd name="T13" fmla="*/ 101 h 133"/>
                <a:gd name="T14" fmla="*/ 129 w 169"/>
                <a:gd name="T15" fmla="*/ 113 h 133"/>
                <a:gd name="T16" fmla="*/ 133 w 169"/>
                <a:gd name="T17" fmla="*/ 125 h 133"/>
                <a:gd name="T18" fmla="*/ 122 w 169"/>
                <a:gd name="T19" fmla="*/ 129 h 133"/>
                <a:gd name="T20" fmla="*/ 110 w 169"/>
                <a:gd name="T21" fmla="*/ 129 h 133"/>
                <a:gd name="T22" fmla="*/ 106 w 169"/>
                <a:gd name="T23" fmla="*/ 129 h 133"/>
                <a:gd name="T24" fmla="*/ 75 w 169"/>
                <a:gd name="T25" fmla="*/ 133 h 133"/>
                <a:gd name="T26" fmla="*/ 47 w 169"/>
                <a:gd name="T27" fmla="*/ 133 h 133"/>
                <a:gd name="T28" fmla="*/ 36 w 169"/>
                <a:gd name="T29" fmla="*/ 125 h 133"/>
                <a:gd name="T30" fmla="*/ 20 w 169"/>
                <a:gd name="T31" fmla="*/ 133 h 133"/>
                <a:gd name="T32" fmla="*/ 12 w 169"/>
                <a:gd name="T33" fmla="*/ 125 h 133"/>
                <a:gd name="T34" fmla="*/ 8 w 169"/>
                <a:gd name="T35" fmla="*/ 121 h 133"/>
                <a:gd name="T36" fmla="*/ 8 w 169"/>
                <a:gd name="T37" fmla="*/ 109 h 133"/>
                <a:gd name="T38" fmla="*/ 12 w 169"/>
                <a:gd name="T39" fmla="*/ 105 h 133"/>
                <a:gd name="T40" fmla="*/ 12 w 169"/>
                <a:gd name="T41" fmla="*/ 101 h 133"/>
                <a:gd name="T42" fmla="*/ 8 w 169"/>
                <a:gd name="T43" fmla="*/ 97 h 133"/>
                <a:gd name="T44" fmla="*/ 12 w 169"/>
                <a:gd name="T45" fmla="*/ 90 h 133"/>
                <a:gd name="T46" fmla="*/ 24 w 169"/>
                <a:gd name="T47" fmla="*/ 90 h 133"/>
                <a:gd name="T48" fmla="*/ 40 w 169"/>
                <a:gd name="T49" fmla="*/ 78 h 133"/>
                <a:gd name="T50" fmla="*/ 55 w 169"/>
                <a:gd name="T51" fmla="*/ 86 h 133"/>
                <a:gd name="T52" fmla="*/ 51 w 169"/>
                <a:gd name="T53" fmla="*/ 78 h 133"/>
                <a:gd name="T54" fmla="*/ 51 w 169"/>
                <a:gd name="T55" fmla="*/ 74 h 133"/>
                <a:gd name="T56" fmla="*/ 47 w 169"/>
                <a:gd name="T57" fmla="*/ 74 h 133"/>
                <a:gd name="T58" fmla="*/ 43 w 169"/>
                <a:gd name="T59" fmla="*/ 70 h 133"/>
                <a:gd name="T60" fmla="*/ 43 w 169"/>
                <a:gd name="T61" fmla="*/ 66 h 133"/>
                <a:gd name="T62" fmla="*/ 67 w 169"/>
                <a:gd name="T63" fmla="*/ 51 h 133"/>
                <a:gd name="T64" fmla="*/ 71 w 169"/>
                <a:gd name="T65" fmla="*/ 43 h 133"/>
                <a:gd name="T66" fmla="*/ 71 w 169"/>
                <a:gd name="T67" fmla="*/ 35 h 133"/>
                <a:gd name="T68" fmla="*/ 75 w 169"/>
                <a:gd name="T69" fmla="*/ 27 h 133"/>
                <a:gd name="T70" fmla="*/ 90 w 169"/>
                <a:gd name="T71" fmla="*/ 11 h 133"/>
                <a:gd name="T72" fmla="*/ 98 w 169"/>
                <a:gd name="T73" fmla="*/ 8 h 133"/>
                <a:gd name="T74" fmla="*/ 106 w 169"/>
                <a:gd name="T75" fmla="*/ 11 h 133"/>
                <a:gd name="T76" fmla="*/ 110 w 169"/>
                <a:gd name="T77" fmla="*/ 4 h 133"/>
                <a:gd name="T78" fmla="*/ 114 w 169"/>
                <a:gd name="T79" fmla="*/ 4 h 133"/>
                <a:gd name="T80" fmla="*/ 118 w 169"/>
                <a:gd name="T81" fmla="*/ 8 h 133"/>
                <a:gd name="T82" fmla="*/ 122 w 169"/>
                <a:gd name="T83" fmla="*/ 8 h 133"/>
                <a:gd name="T84" fmla="*/ 141 w 169"/>
                <a:gd name="T85" fmla="*/ 8 h 133"/>
                <a:gd name="T86" fmla="*/ 145 w 169"/>
                <a:gd name="T87" fmla="*/ 15 h 133"/>
                <a:gd name="T88" fmla="*/ 149 w 169"/>
                <a:gd name="T89" fmla="*/ 19 h 133"/>
                <a:gd name="T90" fmla="*/ 149 w 169"/>
                <a:gd name="T91" fmla="*/ 23 h 133"/>
                <a:gd name="T92" fmla="*/ 157 w 169"/>
                <a:gd name="T93" fmla="*/ 39 h 133"/>
                <a:gd name="T94" fmla="*/ 153 w 169"/>
                <a:gd name="T95" fmla="*/ 43 h 133"/>
                <a:gd name="T96" fmla="*/ 157 w 169"/>
                <a:gd name="T97" fmla="*/ 43 h 133"/>
                <a:gd name="T98" fmla="*/ 157 w 169"/>
                <a:gd name="T99" fmla="*/ 51 h 133"/>
                <a:gd name="T100" fmla="*/ 157 w 169"/>
                <a:gd name="T101" fmla="*/ 70 h 133"/>
                <a:gd name="T102" fmla="*/ 157 w 169"/>
                <a:gd name="T103" fmla="*/ 7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9" h="133">
                  <a:moveTo>
                    <a:pt x="157" y="74"/>
                  </a:moveTo>
                  <a:lnTo>
                    <a:pt x="157" y="74"/>
                  </a:lnTo>
                  <a:lnTo>
                    <a:pt x="157" y="74"/>
                  </a:lnTo>
                  <a:lnTo>
                    <a:pt x="157" y="74"/>
                  </a:lnTo>
                  <a:lnTo>
                    <a:pt x="161" y="78"/>
                  </a:lnTo>
                  <a:lnTo>
                    <a:pt x="161" y="78"/>
                  </a:lnTo>
                  <a:lnTo>
                    <a:pt x="165" y="78"/>
                  </a:lnTo>
                  <a:lnTo>
                    <a:pt x="165" y="78"/>
                  </a:lnTo>
                  <a:lnTo>
                    <a:pt x="165" y="82"/>
                  </a:lnTo>
                  <a:lnTo>
                    <a:pt x="165" y="82"/>
                  </a:lnTo>
                  <a:lnTo>
                    <a:pt x="165" y="82"/>
                  </a:lnTo>
                  <a:lnTo>
                    <a:pt x="161" y="86"/>
                  </a:lnTo>
                  <a:lnTo>
                    <a:pt x="161" y="86"/>
                  </a:lnTo>
                  <a:lnTo>
                    <a:pt x="161" y="90"/>
                  </a:lnTo>
                  <a:lnTo>
                    <a:pt x="161" y="90"/>
                  </a:lnTo>
                  <a:lnTo>
                    <a:pt x="161" y="90"/>
                  </a:lnTo>
                  <a:lnTo>
                    <a:pt x="165" y="90"/>
                  </a:lnTo>
                  <a:lnTo>
                    <a:pt x="165" y="86"/>
                  </a:lnTo>
                  <a:lnTo>
                    <a:pt x="169" y="86"/>
                  </a:lnTo>
                  <a:lnTo>
                    <a:pt x="169" y="86"/>
                  </a:lnTo>
                  <a:lnTo>
                    <a:pt x="165" y="93"/>
                  </a:lnTo>
                  <a:lnTo>
                    <a:pt x="165" y="93"/>
                  </a:lnTo>
                  <a:lnTo>
                    <a:pt x="169" y="97"/>
                  </a:lnTo>
                  <a:lnTo>
                    <a:pt x="169" y="97"/>
                  </a:lnTo>
                  <a:lnTo>
                    <a:pt x="169" y="97"/>
                  </a:lnTo>
                  <a:lnTo>
                    <a:pt x="161" y="97"/>
                  </a:lnTo>
                  <a:lnTo>
                    <a:pt x="157" y="97"/>
                  </a:lnTo>
                  <a:lnTo>
                    <a:pt x="157" y="101"/>
                  </a:lnTo>
                  <a:lnTo>
                    <a:pt x="153" y="105"/>
                  </a:lnTo>
                  <a:lnTo>
                    <a:pt x="141" y="109"/>
                  </a:lnTo>
                  <a:lnTo>
                    <a:pt x="129" y="113"/>
                  </a:lnTo>
                  <a:lnTo>
                    <a:pt x="129" y="113"/>
                  </a:lnTo>
                  <a:lnTo>
                    <a:pt x="129" y="117"/>
                  </a:lnTo>
                  <a:lnTo>
                    <a:pt x="129" y="121"/>
                  </a:lnTo>
                  <a:lnTo>
                    <a:pt x="133" y="125"/>
                  </a:lnTo>
                  <a:lnTo>
                    <a:pt x="133" y="125"/>
                  </a:lnTo>
                  <a:lnTo>
                    <a:pt x="129" y="129"/>
                  </a:lnTo>
                  <a:lnTo>
                    <a:pt x="126" y="133"/>
                  </a:lnTo>
                  <a:lnTo>
                    <a:pt x="122" y="133"/>
                  </a:lnTo>
                  <a:lnTo>
                    <a:pt x="122" y="129"/>
                  </a:lnTo>
                  <a:lnTo>
                    <a:pt x="118" y="129"/>
                  </a:lnTo>
                  <a:lnTo>
                    <a:pt x="118" y="129"/>
                  </a:lnTo>
                  <a:lnTo>
                    <a:pt x="114" y="129"/>
                  </a:lnTo>
                  <a:lnTo>
                    <a:pt x="110" y="129"/>
                  </a:lnTo>
                  <a:lnTo>
                    <a:pt x="110" y="133"/>
                  </a:lnTo>
                  <a:lnTo>
                    <a:pt x="114" y="133"/>
                  </a:lnTo>
                  <a:lnTo>
                    <a:pt x="110" y="133"/>
                  </a:lnTo>
                  <a:lnTo>
                    <a:pt x="106" y="129"/>
                  </a:lnTo>
                  <a:lnTo>
                    <a:pt x="106" y="129"/>
                  </a:lnTo>
                  <a:lnTo>
                    <a:pt x="102" y="129"/>
                  </a:lnTo>
                  <a:lnTo>
                    <a:pt x="79" y="129"/>
                  </a:lnTo>
                  <a:lnTo>
                    <a:pt x="75" y="133"/>
                  </a:lnTo>
                  <a:lnTo>
                    <a:pt x="67" y="133"/>
                  </a:lnTo>
                  <a:lnTo>
                    <a:pt x="59" y="133"/>
                  </a:lnTo>
                  <a:lnTo>
                    <a:pt x="55" y="129"/>
                  </a:lnTo>
                  <a:lnTo>
                    <a:pt x="47" y="133"/>
                  </a:lnTo>
                  <a:lnTo>
                    <a:pt x="43" y="129"/>
                  </a:lnTo>
                  <a:lnTo>
                    <a:pt x="43" y="129"/>
                  </a:lnTo>
                  <a:lnTo>
                    <a:pt x="40" y="125"/>
                  </a:lnTo>
                  <a:lnTo>
                    <a:pt x="36" y="125"/>
                  </a:lnTo>
                  <a:lnTo>
                    <a:pt x="28" y="133"/>
                  </a:lnTo>
                  <a:lnTo>
                    <a:pt x="28" y="133"/>
                  </a:lnTo>
                  <a:lnTo>
                    <a:pt x="24" y="133"/>
                  </a:lnTo>
                  <a:lnTo>
                    <a:pt x="20" y="133"/>
                  </a:lnTo>
                  <a:lnTo>
                    <a:pt x="12" y="129"/>
                  </a:lnTo>
                  <a:lnTo>
                    <a:pt x="12" y="129"/>
                  </a:lnTo>
                  <a:lnTo>
                    <a:pt x="12" y="125"/>
                  </a:lnTo>
                  <a:lnTo>
                    <a:pt x="12" y="125"/>
                  </a:lnTo>
                  <a:lnTo>
                    <a:pt x="12" y="121"/>
                  </a:lnTo>
                  <a:lnTo>
                    <a:pt x="12" y="121"/>
                  </a:lnTo>
                  <a:lnTo>
                    <a:pt x="12" y="117"/>
                  </a:lnTo>
                  <a:lnTo>
                    <a:pt x="8" y="121"/>
                  </a:lnTo>
                  <a:lnTo>
                    <a:pt x="4" y="117"/>
                  </a:lnTo>
                  <a:lnTo>
                    <a:pt x="4" y="113"/>
                  </a:lnTo>
                  <a:lnTo>
                    <a:pt x="4" y="109"/>
                  </a:lnTo>
                  <a:lnTo>
                    <a:pt x="8" y="109"/>
                  </a:lnTo>
                  <a:lnTo>
                    <a:pt x="12" y="109"/>
                  </a:lnTo>
                  <a:lnTo>
                    <a:pt x="12" y="109"/>
                  </a:lnTo>
                  <a:lnTo>
                    <a:pt x="12" y="105"/>
                  </a:lnTo>
                  <a:lnTo>
                    <a:pt x="12" y="105"/>
                  </a:lnTo>
                  <a:lnTo>
                    <a:pt x="12" y="105"/>
                  </a:lnTo>
                  <a:lnTo>
                    <a:pt x="12" y="105"/>
                  </a:lnTo>
                  <a:lnTo>
                    <a:pt x="12" y="105"/>
                  </a:lnTo>
                  <a:lnTo>
                    <a:pt x="12" y="101"/>
                  </a:lnTo>
                  <a:lnTo>
                    <a:pt x="12" y="101"/>
                  </a:lnTo>
                  <a:lnTo>
                    <a:pt x="12" y="97"/>
                  </a:lnTo>
                  <a:lnTo>
                    <a:pt x="8" y="97"/>
                  </a:lnTo>
                  <a:lnTo>
                    <a:pt x="8" y="97"/>
                  </a:lnTo>
                  <a:lnTo>
                    <a:pt x="4" y="97"/>
                  </a:lnTo>
                  <a:lnTo>
                    <a:pt x="0" y="93"/>
                  </a:lnTo>
                  <a:lnTo>
                    <a:pt x="4" y="86"/>
                  </a:lnTo>
                  <a:lnTo>
                    <a:pt x="12" y="90"/>
                  </a:lnTo>
                  <a:lnTo>
                    <a:pt x="20" y="93"/>
                  </a:lnTo>
                  <a:lnTo>
                    <a:pt x="24" y="93"/>
                  </a:lnTo>
                  <a:lnTo>
                    <a:pt x="24" y="90"/>
                  </a:lnTo>
                  <a:lnTo>
                    <a:pt x="24" y="90"/>
                  </a:lnTo>
                  <a:lnTo>
                    <a:pt x="24" y="90"/>
                  </a:lnTo>
                  <a:lnTo>
                    <a:pt x="32" y="86"/>
                  </a:lnTo>
                  <a:lnTo>
                    <a:pt x="36" y="82"/>
                  </a:lnTo>
                  <a:lnTo>
                    <a:pt x="40" y="78"/>
                  </a:lnTo>
                  <a:lnTo>
                    <a:pt x="40" y="78"/>
                  </a:lnTo>
                  <a:lnTo>
                    <a:pt x="47" y="78"/>
                  </a:lnTo>
                  <a:lnTo>
                    <a:pt x="51" y="86"/>
                  </a:lnTo>
                  <a:lnTo>
                    <a:pt x="55" y="86"/>
                  </a:lnTo>
                  <a:lnTo>
                    <a:pt x="55" y="82"/>
                  </a:lnTo>
                  <a:lnTo>
                    <a:pt x="55" y="82"/>
                  </a:lnTo>
                  <a:lnTo>
                    <a:pt x="51" y="82"/>
                  </a:lnTo>
                  <a:lnTo>
                    <a:pt x="51" y="78"/>
                  </a:lnTo>
                  <a:lnTo>
                    <a:pt x="51" y="78"/>
                  </a:lnTo>
                  <a:lnTo>
                    <a:pt x="47" y="78"/>
                  </a:lnTo>
                  <a:lnTo>
                    <a:pt x="51" y="74"/>
                  </a:lnTo>
                  <a:lnTo>
                    <a:pt x="51" y="74"/>
                  </a:lnTo>
                  <a:lnTo>
                    <a:pt x="51" y="74"/>
                  </a:lnTo>
                  <a:lnTo>
                    <a:pt x="51" y="70"/>
                  </a:lnTo>
                  <a:lnTo>
                    <a:pt x="47" y="70"/>
                  </a:lnTo>
                  <a:lnTo>
                    <a:pt x="47" y="74"/>
                  </a:lnTo>
                  <a:lnTo>
                    <a:pt x="43" y="74"/>
                  </a:lnTo>
                  <a:lnTo>
                    <a:pt x="43" y="74"/>
                  </a:lnTo>
                  <a:lnTo>
                    <a:pt x="43" y="70"/>
                  </a:lnTo>
                  <a:lnTo>
                    <a:pt x="43" y="70"/>
                  </a:lnTo>
                  <a:lnTo>
                    <a:pt x="43" y="70"/>
                  </a:lnTo>
                  <a:lnTo>
                    <a:pt x="40" y="70"/>
                  </a:lnTo>
                  <a:lnTo>
                    <a:pt x="40" y="66"/>
                  </a:lnTo>
                  <a:lnTo>
                    <a:pt x="43" y="66"/>
                  </a:lnTo>
                  <a:lnTo>
                    <a:pt x="51" y="62"/>
                  </a:lnTo>
                  <a:lnTo>
                    <a:pt x="59" y="54"/>
                  </a:lnTo>
                  <a:lnTo>
                    <a:pt x="63" y="51"/>
                  </a:lnTo>
                  <a:lnTo>
                    <a:pt x="67" y="51"/>
                  </a:lnTo>
                  <a:lnTo>
                    <a:pt x="63" y="51"/>
                  </a:lnTo>
                  <a:lnTo>
                    <a:pt x="63" y="47"/>
                  </a:lnTo>
                  <a:lnTo>
                    <a:pt x="67" y="47"/>
                  </a:lnTo>
                  <a:lnTo>
                    <a:pt x="71" y="43"/>
                  </a:lnTo>
                  <a:lnTo>
                    <a:pt x="71" y="39"/>
                  </a:lnTo>
                  <a:lnTo>
                    <a:pt x="75" y="35"/>
                  </a:lnTo>
                  <a:lnTo>
                    <a:pt x="71" y="35"/>
                  </a:lnTo>
                  <a:lnTo>
                    <a:pt x="71" y="35"/>
                  </a:lnTo>
                  <a:lnTo>
                    <a:pt x="71" y="35"/>
                  </a:lnTo>
                  <a:lnTo>
                    <a:pt x="67" y="31"/>
                  </a:lnTo>
                  <a:lnTo>
                    <a:pt x="71" y="31"/>
                  </a:lnTo>
                  <a:lnTo>
                    <a:pt x="75" y="27"/>
                  </a:lnTo>
                  <a:lnTo>
                    <a:pt x="75" y="27"/>
                  </a:lnTo>
                  <a:lnTo>
                    <a:pt x="83" y="15"/>
                  </a:lnTo>
                  <a:lnTo>
                    <a:pt x="86" y="15"/>
                  </a:lnTo>
                  <a:lnTo>
                    <a:pt x="90" y="11"/>
                  </a:lnTo>
                  <a:lnTo>
                    <a:pt x="94" y="15"/>
                  </a:lnTo>
                  <a:lnTo>
                    <a:pt x="98" y="15"/>
                  </a:lnTo>
                  <a:lnTo>
                    <a:pt x="98" y="11"/>
                  </a:lnTo>
                  <a:lnTo>
                    <a:pt x="98" y="8"/>
                  </a:lnTo>
                  <a:lnTo>
                    <a:pt x="98" y="8"/>
                  </a:lnTo>
                  <a:lnTo>
                    <a:pt x="98" y="8"/>
                  </a:lnTo>
                  <a:lnTo>
                    <a:pt x="102" y="11"/>
                  </a:lnTo>
                  <a:lnTo>
                    <a:pt x="106" y="11"/>
                  </a:lnTo>
                  <a:lnTo>
                    <a:pt x="106" y="11"/>
                  </a:lnTo>
                  <a:lnTo>
                    <a:pt x="110" y="8"/>
                  </a:lnTo>
                  <a:lnTo>
                    <a:pt x="110" y="8"/>
                  </a:lnTo>
                  <a:lnTo>
                    <a:pt x="110" y="4"/>
                  </a:lnTo>
                  <a:lnTo>
                    <a:pt x="110" y="4"/>
                  </a:lnTo>
                  <a:lnTo>
                    <a:pt x="110" y="4"/>
                  </a:lnTo>
                  <a:lnTo>
                    <a:pt x="114" y="0"/>
                  </a:lnTo>
                  <a:lnTo>
                    <a:pt x="114" y="4"/>
                  </a:lnTo>
                  <a:lnTo>
                    <a:pt x="114" y="4"/>
                  </a:lnTo>
                  <a:lnTo>
                    <a:pt x="114" y="8"/>
                  </a:lnTo>
                  <a:lnTo>
                    <a:pt x="118" y="4"/>
                  </a:lnTo>
                  <a:lnTo>
                    <a:pt x="118" y="8"/>
                  </a:lnTo>
                  <a:lnTo>
                    <a:pt x="122" y="8"/>
                  </a:lnTo>
                  <a:lnTo>
                    <a:pt x="122" y="4"/>
                  </a:lnTo>
                  <a:lnTo>
                    <a:pt x="122" y="8"/>
                  </a:lnTo>
                  <a:lnTo>
                    <a:pt x="122" y="8"/>
                  </a:lnTo>
                  <a:lnTo>
                    <a:pt x="126" y="8"/>
                  </a:lnTo>
                  <a:lnTo>
                    <a:pt x="129" y="8"/>
                  </a:lnTo>
                  <a:lnTo>
                    <a:pt x="137" y="8"/>
                  </a:lnTo>
                  <a:lnTo>
                    <a:pt x="141" y="8"/>
                  </a:lnTo>
                  <a:lnTo>
                    <a:pt x="141" y="11"/>
                  </a:lnTo>
                  <a:lnTo>
                    <a:pt x="141" y="11"/>
                  </a:lnTo>
                  <a:lnTo>
                    <a:pt x="145" y="11"/>
                  </a:lnTo>
                  <a:lnTo>
                    <a:pt x="145" y="15"/>
                  </a:lnTo>
                  <a:lnTo>
                    <a:pt x="145" y="15"/>
                  </a:lnTo>
                  <a:lnTo>
                    <a:pt x="149" y="15"/>
                  </a:lnTo>
                  <a:lnTo>
                    <a:pt x="149" y="19"/>
                  </a:lnTo>
                  <a:lnTo>
                    <a:pt x="149" y="19"/>
                  </a:lnTo>
                  <a:lnTo>
                    <a:pt x="149" y="23"/>
                  </a:lnTo>
                  <a:lnTo>
                    <a:pt x="149" y="23"/>
                  </a:lnTo>
                  <a:lnTo>
                    <a:pt x="149" y="23"/>
                  </a:lnTo>
                  <a:lnTo>
                    <a:pt x="149" y="23"/>
                  </a:lnTo>
                  <a:lnTo>
                    <a:pt x="153" y="23"/>
                  </a:lnTo>
                  <a:lnTo>
                    <a:pt x="153" y="27"/>
                  </a:lnTo>
                  <a:lnTo>
                    <a:pt x="157" y="31"/>
                  </a:lnTo>
                  <a:lnTo>
                    <a:pt x="157" y="39"/>
                  </a:lnTo>
                  <a:lnTo>
                    <a:pt x="157" y="43"/>
                  </a:lnTo>
                  <a:lnTo>
                    <a:pt x="157" y="43"/>
                  </a:lnTo>
                  <a:lnTo>
                    <a:pt x="153" y="43"/>
                  </a:lnTo>
                  <a:lnTo>
                    <a:pt x="153" y="43"/>
                  </a:lnTo>
                  <a:lnTo>
                    <a:pt x="153" y="43"/>
                  </a:lnTo>
                  <a:lnTo>
                    <a:pt x="157" y="43"/>
                  </a:lnTo>
                  <a:lnTo>
                    <a:pt x="157" y="43"/>
                  </a:lnTo>
                  <a:lnTo>
                    <a:pt x="157" y="43"/>
                  </a:lnTo>
                  <a:lnTo>
                    <a:pt x="161" y="47"/>
                  </a:lnTo>
                  <a:lnTo>
                    <a:pt x="161" y="47"/>
                  </a:lnTo>
                  <a:lnTo>
                    <a:pt x="157" y="47"/>
                  </a:lnTo>
                  <a:lnTo>
                    <a:pt x="157" y="51"/>
                  </a:lnTo>
                  <a:lnTo>
                    <a:pt x="157" y="51"/>
                  </a:lnTo>
                  <a:lnTo>
                    <a:pt x="157" y="54"/>
                  </a:lnTo>
                  <a:lnTo>
                    <a:pt x="157" y="58"/>
                  </a:lnTo>
                  <a:lnTo>
                    <a:pt x="157" y="70"/>
                  </a:lnTo>
                  <a:lnTo>
                    <a:pt x="157" y="70"/>
                  </a:lnTo>
                  <a:lnTo>
                    <a:pt x="157" y="74"/>
                  </a:lnTo>
                  <a:lnTo>
                    <a:pt x="157" y="74"/>
                  </a:lnTo>
                  <a:lnTo>
                    <a:pt x="157" y="74"/>
                  </a:lnTo>
                  <a:lnTo>
                    <a:pt x="157" y="74"/>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66" name="Freeform 59"/>
            <p:cNvSpPr>
              <a:spLocks/>
            </p:cNvSpPr>
            <p:nvPr/>
          </p:nvSpPr>
          <p:spPr bwMode="auto">
            <a:xfrm>
              <a:off x="14085114" y="7107974"/>
              <a:ext cx="943786" cy="1054101"/>
            </a:xfrm>
            <a:custGeom>
              <a:avLst/>
              <a:gdLst>
                <a:gd name="T0" fmla="*/ 106 w 223"/>
                <a:gd name="T1" fmla="*/ 246 h 249"/>
                <a:gd name="T2" fmla="*/ 90 w 223"/>
                <a:gd name="T3" fmla="*/ 246 h 249"/>
                <a:gd name="T4" fmla="*/ 90 w 223"/>
                <a:gd name="T5" fmla="*/ 242 h 249"/>
                <a:gd name="T6" fmla="*/ 86 w 223"/>
                <a:gd name="T7" fmla="*/ 238 h 249"/>
                <a:gd name="T8" fmla="*/ 78 w 223"/>
                <a:gd name="T9" fmla="*/ 226 h 249"/>
                <a:gd name="T10" fmla="*/ 55 w 223"/>
                <a:gd name="T11" fmla="*/ 222 h 249"/>
                <a:gd name="T12" fmla="*/ 43 w 223"/>
                <a:gd name="T13" fmla="*/ 214 h 249"/>
                <a:gd name="T14" fmla="*/ 39 w 223"/>
                <a:gd name="T15" fmla="*/ 203 h 249"/>
                <a:gd name="T16" fmla="*/ 43 w 223"/>
                <a:gd name="T17" fmla="*/ 199 h 249"/>
                <a:gd name="T18" fmla="*/ 43 w 223"/>
                <a:gd name="T19" fmla="*/ 195 h 249"/>
                <a:gd name="T20" fmla="*/ 47 w 223"/>
                <a:gd name="T21" fmla="*/ 187 h 249"/>
                <a:gd name="T22" fmla="*/ 31 w 223"/>
                <a:gd name="T23" fmla="*/ 175 h 249"/>
                <a:gd name="T24" fmla="*/ 35 w 223"/>
                <a:gd name="T25" fmla="*/ 156 h 249"/>
                <a:gd name="T26" fmla="*/ 31 w 223"/>
                <a:gd name="T27" fmla="*/ 156 h 249"/>
                <a:gd name="T28" fmla="*/ 27 w 223"/>
                <a:gd name="T29" fmla="*/ 144 h 249"/>
                <a:gd name="T30" fmla="*/ 31 w 223"/>
                <a:gd name="T31" fmla="*/ 125 h 249"/>
                <a:gd name="T32" fmla="*/ 27 w 223"/>
                <a:gd name="T33" fmla="*/ 121 h 249"/>
                <a:gd name="T34" fmla="*/ 16 w 223"/>
                <a:gd name="T35" fmla="*/ 117 h 249"/>
                <a:gd name="T36" fmla="*/ 4 w 223"/>
                <a:gd name="T37" fmla="*/ 101 h 249"/>
                <a:gd name="T38" fmla="*/ 16 w 223"/>
                <a:gd name="T39" fmla="*/ 89 h 249"/>
                <a:gd name="T40" fmla="*/ 8 w 223"/>
                <a:gd name="T41" fmla="*/ 78 h 249"/>
                <a:gd name="T42" fmla="*/ 8 w 223"/>
                <a:gd name="T43" fmla="*/ 58 h 249"/>
                <a:gd name="T44" fmla="*/ 35 w 223"/>
                <a:gd name="T45" fmla="*/ 23 h 249"/>
                <a:gd name="T46" fmla="*/ 51 w 223"/>
                <a:gd name="T47" fmla="*/ 27 h 249"/>
                <a:gd name="T48" fmla="*/ 59 w 223"/>
                <a:gd name="T49" fmla="*/ 15 h 249"/>
                <a:gd name="T50" fmla="*/ 66 w 223"/>
                <a:gd name="T51" fmla="*/ 3 h 249"/>
                <a:gd name="T52" fmla="*/ 70 w 223"/>
                <a:gd name="T53" fmla="*/ 3 h 249"/>
                <a:gd name="T54" fmla="*/ 74 w 223"/>
                <a:gd name="T55" fmla="*/ 3 h 249"/>
                <a:gd name="T56" fmla="*/ 90 w 223"/>
                <a:gd name="T57" fmla="*/ 23 h 249"/>
                <a:gd name="T58" fmla="*/ 113 w 223"/>
                <a:gd name="T59" fmla="*/ 27 h 249"/>
                <a:gd name="T60" fmla="*/ 129 w 223"/>
                <a:gd name="T61" fmla="*/ 39 h 249"/>
                <a:gd name="T62" fmla="*/ 141 w 223"/>
                <a:gd name="T63" fmla="*/ 31 h 249"/>
                <a:gd name="T64" fmla="*/ 152 w 223"/>
                <a:gd name="T65" fmla="*/ 43 h 249"/>
                <a:gd name="T66" fmla="*/ 164 w 223"/>
                <a:gd name="T67" fmla="*/ 50 h 249"/>
                <a:gd name="T68" fmla="*/ 188 w 223"/>
                <a:gd name="T69" fmla="*/ 70 h 249"/>
                <a:gd name="T70" fmla="*/ 195 w 223"/>
                <a:gd name="T71" fmla="*/ 85 h 249"/>
                <a:gd name="T72" fmla="*/ 199 w 223"/>
                <a:gd name="T73" fmla="*/ 93 h 249"/>
                <a:gd name="T74" fmla="*/ 203 w 223"/>
                <a:gd name="T75" fmla="*/ 101 h 249"/>
                <a:gd name="T76" fmla="*/ 203 w 223"/>
                <a:gd name="T77" fmla="*/ 109 h 249"/>
                <a:gd name="T78" fmla="*/ 195 w 223"/>
                <a:gd name="T79" fmla="*/ 121 h 249"/>
                <a:gd name="T80" fmla="*/ 203 w 223"/>
                <a:gd name="T81" fmla="*/ 121 h 249"/>
                <a:gd name="T82" fmla="*/ 207 w 223"/>
                <a:gd name="T83" fmla="*/ 136 h 249"/>
                <a:gd name="T84" fmla="*/ 215 w 223"/>
                <a:gd name="T85" fmla="*/ 148 h 249"/>
                <a:gd name="T86" fmla="*/ 219 w 223"/>
                <a:gd name="T87" fmla="*/ 160 h 249"/>
                <a:gd name="T88" fmla="*/ 207 w 223"/>
                <a:gd name="T89" fmla="*/ 164 h 249"/>
                <a:gd name="T90" fmla="*/ 199 w 223"/>
                <a:gd name="T91" fmla="*/ 167 h 249"/>
                <a:gd name="T92" fmla="*/ 176 w 223"/>
                <a:gd name="T93" fmla="*/ 187 h 249"/>
                <a:gd name="T94" fmla="*/ 180 w 223"/>
                <a:gd name="T95" fmla="*/ 199 h 249"/>
                <a:gd name="T96" fmla="*/ 168 w 223"/>
                <a:gd name="T97" fmla="*/ 210 h 249"/>
                <a:gd name="T98" fmla="*/ 152 w 223"/>
                <a:gd name="T99" fmla="*/ 226 h 249"/>
                <a:gd name="T100" fmla="*/ 160 w 223"/>
                <a:gd name="T101" fmla="*/ 226 h 249"/>
                <a:gd name="T102" fmla="*/ 160 w 223"/>
                <a:gd name="T103" fmla="*/ 234 h 249"/>
                <a:gd name="T104" fmla="*/ 156 w 223"/>
                <a:gd name="T105" fmla="*/ 234 h 249"/>
                <a:gd name="T106" fmla="*/ 133 w 223"/>
                <a:gd name="T107" fmla="*/ 24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3" h="249">
                  <a:moveTo>
                    <a:pt x="121" y="246"/>
                  </a:moveTo>
                  <a:lnTo>
                    <a:pt x="121" y="246"/>
                  </a:lnTo>
                  <a:lnTo>
                    <a:pt x="113" y="242"/>
                  </a:lnTo>
                  <a:lnTo>
                    <a:pt x="109" y="249"/>
                  </a:lnTo>
                  <a:lnTo>
                    <a:pt x="106" y="249"/>
                  </a:lnTo>
                  <a:lnTo>
                    <a:pt x="106" y="246"/>
                  </a:lnTo>
                  <a:lnTo>
                    <a:pt x="102" y="246"/>
                  </a:lnTo>
                  <a:lnTo>
                    <a:pt x="98" y="246"/>
                  </a:lnTo>
                  <a:lnTo>
                    <a:pt x="94" y="249"/>
                  </a:lnTo>
                  <a:lnTo>
                    <a:pt x="94" y="249"/>
                  </a:lnTo>
                  <a:lnTo>
                    <a:pt x="94" y="249"/>
                  </a:lnTo>
                  <a:lnTo>
                    <a:pt x="90" y="246"/>
                  </a:lnTo>
                  <a:lnTo>
                    <a:pt x="90" y="246"/>
                  </a:lnTo>
                  <a:lnTo>
                    <a:pt x="90" y="242"/>
                  </a:lnTo>
                  <a:lnTo>
                    <a:pt x="90" y="242"/>
                  </a:lnTo>
                  <a:lnTo>
                    <a:pt x="90" y="242"/>
                  </a:lnTo>
                  <a:lnTo>
                    <a:pt x="90" y="242"/>
                  </a:lnTo>
                  <a:lnTo>
                    <a:pt x="90" y="242"/>
                  </a:lnTo>
                  <a:lnTo>
                    <a:pt x="86" y="242"/>
                  </a:lnTo>
                  <a:lnTo>
                    <a:pt x="86" y="242"/>
                  </a:lnTo>
                  <a:lnTo>
                    <a:pt x="82" y="242"/>
                  </a:lnTo>
                  <a:lnTo>
                    <a:pt x="82" y="242"/>
                  </a:lnTo>
                  <a:lnTo>
                    <a:pt x="86" y="238"/>
                  </a:lnTo>
                  <a:lnTo>
                    <a:pt x="86" y="238"/>
                  </a:lnTo>
                  <a:lnTo>
                    <a:pt x="86" y="234"/>
                  </a:lnTo>
                  <a:lnTo>
                    <a:pt x="82" y="234"/>
                  </a:lnTo>
                  <a:lnTo>
                    <a:pt x="82" y="234"/>
                  </a:lnTo>
                  <a:lnTo>
                    <a:pt x="78" y="230"/>
                  </a:lnTo>
                  <a:lnTo>
                    <a:pt x="78" y="230"/>
                  </a:lnTo>
                  <a:lnTo>
                    <a:pt x="78" y="226"/>
                  </a:lnTo>
                  <a:lnTo>
                    <a:pt x="82" y="226"/>
                  </a:lnTo>
                  <a:lnTo>
                    <a:pt x="78" y="222"/>
                  </a:lnTo>
                  <a:lnTo>
                    <a:pt x="78" y="222"/>
                  </a:lnTo>
                  <a:lnTo>
                    <a:pt x="70" y="218"/>
                  </a:lnTo>
                  <a:lnTo>
                    <a:pt x="63" y="222"/>
                  </a:lnTo>
                  <a:lnTo>
                    <a:pt x="55" y="222"/>
                  </a:lnTo>
                  <a:lnTo>
                    <a:pt x="55" y="222"/>
                  </a:lnTo>
                  <a:lnTo>
                    <a:pt x="55" y="222"/>
                  </a:lnTo>
                  <a:lnTo>
                    <a:pt x="51" y="218"/>
                  </a:lnTo>
                  <a:lnTo>
                    <a:pt x="51" y="218"/>
                  </a:lnTo>
                  <a:lnTo>
                    <a:pt x="51" y="218"/>
                  </a:lnTo>
                  <a:lnTo>
                    <a:pt x="43" y="214"/>
                  </a:lnTo>
                  <a:lnTo>
                    <a:pt x="43" y="210"/>
                  </a:lnTo>
                  <a:lnTo>
                    <a:pt x="43" y="210"/>
                  </a:lnTo>
                  <a:lnTo>
                    <a:pt x="43" y="210"/>
                  </a:lnTo>
                  <a:lnTo>
                    <a:pt x="43" y="207"/>
                  </a:lnTo>
                  <a:lnTo>
                    <a:pt x="43" y="207"/>
                  </a:lnTo>
                  <a:lnTo>
                    <a:pt x="39" y="203"/>
                  </a:lnTo>
                  <a:lnTo>
                    <a:pt x="39" y="199"/>
                  </a:lnTo>
                  <a:lnTo>
                    <a:pt x="43" y="199"/>
                  </a:lnTo>
                  <a:lnTo>
                    <a:pt x="43" y="199"/>
                  </a:lnTo>
                  <a:lnTo>
                    <a:pt x="43" y="199"/>
                  </a:lnTo>
                  <a:lnTo>
                    <a:pt x="43" y="199"/>
                  </a:lnTo>
                  <a:lnTo>
                    <a:pt x="43" y="199"/>
                  </a:lnTo>
                  <a:lnTo>
                    <a:pt x="47" y="199"/>
                  </a:lnTo>
                  <a:lnTo>
                    <a:pt x="47" y="199"/>
                  </a:lnTo>
                  <a:lnTo>
                    <a:pt x="47" y="195"/>
                  </a:lnTo>
                  <a:lnTo>
                    <a:pt x="47" y="195"/>
                  </a:lnTo>
                  <a:lnTo>
                    <a:pt x="47" y="195"/>
                  </a:lnTo>
                  <a:lnTo>
                    <a:pt x="43" y="195"/>
                  </a:lnTo>
                  <a:lnTo>
                    <a:pt x="47" y="195"/>
                  </a:lnTo>
                  <a:lnTo>
                    <a:pt x="47" y="191"/>
                  </a:lnTo>
                  <a:lnTo>
                    <a:pt x="47" y="191"/>
                  </a:lnTo>
                  <a:lnTo>
                    <a:pt x="47" y="191"/>
                  </a:lnTo>
                  <a:lnTo>
                    <a:pt x="47" y="187"/>
                  </a:lnTo>
                  <a:lnTo>
                    <a:pt x="47" y="187"/>
                  </a:lnTo>
                  <a:lnTo>
                    <a:pt x="47" y="187"/>
                  </a:lnTo>
                  <a:lnTo>
                    <a:pt x="43" y="183"/>
                  </a:lnTo>
                  <a:lnTo>
                    <a:pt x="43" y="183"/>
                  </a:lnTo>
                  <a:lnTo>
                    <a:pt x="39" y="183"/>
                  </a:lnTo>
                  <a:lnTo>
                    <a:pt x="31" y="179"/>
                  </a:lnTo>
                  <a:lnTo>
                    <a:pt x="31" y="175"/>
                  </a:lnTo>
                  <a:lnTo>
                    <a:pt x="35" y="167"/>
                  </a:lnTo>
                  <a:lnTo>
                    <a:pt x="35" y="164"/>
                  </a:lnTo>
                  <a:lnTo>
                    <a:pt x="35" y="164"/>
                  </a:lnTo>
                  <a:lnTo>
                    <a:pt x="35" y="160"/>
                  </a:lnTo>
                  <a:lnTo>
                    <a:pt x="35" y="160"/>
                  </a:lnTo>
                  <a:lnTo>
                    <a:pt x="35" y="156"/>
                  </a:lnTo>
                  <a:lnTo>
                    <a:pt x="35" y="156"/>
                  </a:lnTo>
                  <a:lnTo>
                    <a:pt x="31" y="152"/>
                  </a:lnTo>
                  <a:lnTo>
                    <a:pt x="31" y="156"/>
                  </a:lnTo>
                  <a:lnTo>
                    <a:pt x="31" y="156"/>
                  </a:lnTo>
                  <a:lnTo>
                    <a:pt x="31" y="156"/>
                  </a:lnTo>
                  <a:lnTo>
                    <a:pt x="31" y="156"/>
                  </a:lnTo>
                  <a:lnTo>
                    <a:pt x="27" y="156"/>
                  </a:lnTo>
                  <a:lnTo>
                    <a:pt x="27" y="152"/>
                  </a:lnTo>
                  <a:lnTo>
                    <a:pt x="27" y="152"/>
                  </a:lnTo>
                  <a:lnTo>
                    <a:pt x="27" y="148"/>
                  </a:lnTo>
                  <a:lnTo>
                    <a:pt x="27" y="144"/>
                  </a:lnTo>
                  <a:lnTo>
                    <a:pt x="27" y="144"/>
                  </a:lnTo>
                  <a:lnTo>
                    <a:pt x="31" y="140"/>
                  </a:lnTo>
                  <a:lnTo>
                    <a:pt x="31" y="136"/>
                  </a:lnTo>
                  <a:lnTo>
                    <a:pt x="35" y="136"/>
                  </a:lnTo>
                  <a:lnTo>
                    <a:pt x="35" y="132"/>
                  </a:lnTo>
                  <a:lnTo>
                    <a:pt x="31" y="128"/>
                  </a:lnTo>
                  <a:lnTo>
                    <a:pt x="31" y="125"/>
                  </a:lnTo>
                  <a:lnTo>
                    <a:pt x="27" y="125"/>
                  </a:lnTo>
                  <a:lnTo>
                    <a:pt x="24" y="125"/>
                  </a:lnTo>
                  <a:lnTo>
                    <a:pt x="24" y="125"/>
                  </a:lnTo>
                  <a:lnTo>
                    <a:pt x="24" y="125"/>
                  </a:lnTo>
                  <a:lnTo>
                    <a:pt x="27" y="121"/>
                  </a:lnTo>
                  <a:lnTo>
                    <a:pt x="27" y="121"/>
                  </a:lnTo>
                  <a:lnTo>
                    <a:pt x="24" y="121"/>
                  </a:lnTo>
                  <a:lnTo>
                    <a:pt x="24" y="117"/>
                  </a:lnTo>
                  <a:lnTo>
                    <a:pt x="24" y="117"/>
                  </a:lnTo>
                  <a:lnTo>
                    <a:pt x="20" y="117"/>
                  </a:lnTo>
                  <a:lnTo>
                    <a:pt x="20" y="117"/>
                  </a:lnTo>
                  <a:lnTo>
                    <a:pt x="16" y="117"/>
                  </a:lnTo>
                  <a:lnTo>
                    <a:pt x="16" y="113"/>
                  </a:lnTo>
                  <a:lnTo>
                    <a:pt x="12" y="113"/>
                  </a:lnTo>
                  <a:lnTo>
                    <a:pt x="12" y="109"/>
                  </a:lnTo>
                  <a:lnTo>
                    <a:pt x="4" y="109"/>
                  </a:lnTo>
                  <a:lnTo>
                    <a:pt x="0" y="105"/>
                  </a:lnTo>
                  <a:lnTo>
                    <a:pt x="4" y="101"/>
                  </a:lnTo>
                  <a:lnTo>
                    <a:pt x="4" y="97"/>
                  </a:lnTo>
                  <a:lnTo>
                    <a:pt x="8" y="97"/>
                  </a:lnTo>
                  <a:lnTo>
                    <a:pt x="12" y="93"/>
                  </a:lnTo>
                  <a:lnTo>
                    <a:pt x="16" y="93"/>
                  </a:lnTo>
                  <a:lnTo>
                    <a:pt x="16" y="89"/>
                  </a:lnTo>
                  <a:lnTo>
                    <a:pt x="16" y="89"/>
                  </a:lnTo>
                  <a:lnTo>
                    <a:pt x="16" y="89"/>
                  </a:lnTo>
                  <a:lnTo>
                    <a:pt x="12" y="85"/>
                  </a:lnTo>
                  <a:lnTo>
                    <a:pt x="12" y="85"/>
                  </a:lnTo>
                  <a:lnTo>
                    <a:pt x="12" y="82"/>
                  </a:lnTo>
                  <a:lnTo>
                    <a:pt x="12" y="82"/>
                  </a:lnTo>
                  <a:lnTo>
                    <a:pt x="8" y="78"/>
                  </a:lnTo>
                  <a:lnTo>
                    <a:pt x="12" y="78"/>
                  </a:lnTo>
                  <a:lnTo>
                    <a:pt x="12" y="74"/>
                  </a:lnTo>
                  <a:lnTo>
                    <a:pt x="16" y="74"/>
                  </a:lnTo>
                  <a:lnTo>
                    <a:pt x="16" y="74"/>
                  </a:lnTo>
                  <a:lnTo>
                    <a:pt x="8" y="62"/>
                  </a:lnTo>
                  <a:lnTo>
                    <a:pt x="8" y="58"/>
                  </a:lnTo>
                  <a:lnTo>
                    <a:pt x="16" y="54"/>
                  </a:lnTo>
                  <a:lnTo>
                    <a:pt x="24" y="50"/>
                  </a:lnTo>
                  <a:lnTo>
                    <a:pt x="27" y="43"/>
                  </a:lnTo>
                  <a:lnTo>
                    <a:pt x="31" y="35"/>
                  </a:lnTo>
                  <a:lnTo>
                    <a:pt x="31" y="27"/>
                  </a:lnTo>
                  <a:lnTo>
                    <a:pt x="35" y="23"/>
                  </a:lnTo>
                  <a:lnTo>
                    <a:pt x="35" y="23"/>
                  </a:lnTo>
                  <a:lnTo>
                    <a:pt x="39" y="23"/>
                  </a:lnTo>
                  <a:lnTo>
                    <a:pt x="43" y="27"/>
                  </a:lnTo>
                  <a:lnTo>
                    <a:pt x="43" y="27"/>
                  </a:lnTo>
                  <a:lnTo>
                    <a:pt x="51" y="27"/>
                  </a:lnTo>
                  <a:lnTo>
                    <a:pt x="51" y="27"/>
                  </a:lnTo>
                  <a:lnTo>
                    <a:pt x="51" y="27"/>
                  </a:lnTo>
                  <a:lnTo>
                    <a:pt x="51" y="23"/>
                  </a:lnTo>
                  <a:lnTo>
                    <a:pt x="51" y="23"/>
                  </a:lnTo>
                  <a:lnTo>
                    <a:pt x="47" y="23"/>
                  </a:lnTo>
                  <a:lnTo>
                    <a:pt x="51" y="19"/>
                  </a:lnTo>
                  <a:lnTo>
                    <a:pt x="59" y="15"/>
                  </a:lnTo>
                  <a:lnTo>
                    <a:pt x="63" y="15"/>
                  </a:lnTo>
                  <a:lnTo>
                    <a:pt x="63" y="7"/>
                  </a:lnTo>
                  <a:lnTo>
                    <a:pt x="66" y="7"/>
                  </a:lnTo>
                  <a:lnTo>
                    <a:pt x="66" y="7"/>
                  </a:lnTo>
                  <a:lnTo>
                    <a:pt x="66" y="3"/>
                  </a:lnTo>
                  <a:lnTo>
                    <a:pt x="66" y="3"/>
                  </a:lnTo>
                  <a:lnTo>
                    <a:pt x="66" y="3"/>
                  </a:lnTo>
                  <a:lnTo>
                    <a:pt x="66" y="3"/>
                  </a:lnTo>
                  <a:lnTo>
                    <a:pt x="66" y="3"/>
                  </a:lnTo>
                  <a:lnTo>
                    <a:pt x="66" y="3"/>
                  </a:lnTo>
                  <a:lnTo>
                    <a:pt x="70" y="3"/>
                  </a:lnTo>
                  <a:lnTo>
                    <a:pt x="70" y="3"/>
                  </a:lnTo>
                  <a:lnTo>
                    <a:pt x="70" y="3"/>
                  </a:lnTo>
                  <a:lnTo>
                    <a:pt x="70" y="3"/>
                  </a:lnTo>
                  <a:lnTo>
                    <a:pt x="70" y="0"/>
                  </a:lnTo>
                  <a:lnTo>
                    <a:pt x="74" y="0"/>
                  </a:lnTo>
                  <a:lnTo>
                    <a:pt x="74" y="3"/>
                  </a:lnTo>
                  <a:lnTo>
                    <a:pt x="74" y="3"/>
                  </a:lnTo>
                  <a:lnTo>
                    <a:pt x="74" y="7"/>
                  </a:lnTo>
                  <a:lnTo>
                    <a:pt x="74" y="7"/>
                  </a:lnTo>
                  <a:lnTo>
                    <a:pt x="78" y="11"/>
                  </a:lnTo>
                  <a:lnTo>
                    <a:pt x="82" y="15"/>
                  </a:lnTo>
                  <a:lnTo>
                    <a:pt x="90" y="15"/>
                  </a:lnTo>
                  <a:lnTo>
                    <a:pt x="90" y="23"/>
                  </a:lnTo>
                  <a:lnTo>
                    <a:pt x="94" y="23"/>
                  </a:lnTo>
                  <a:lnTo>
                    <a:pt x="94" y="27"/>
                  </a:lnTo>
                  <a:lnTo>
                    <a:pt x="98" y="27"/>
                  </a:lnTo>
                  <a:lnTo>
                    <a:pt x="102" y="27"/>
                  </a:lnTo>
                  <a:lnTo>
                    <a:pt x="106" y="27"/>
                  </a:lnTo>
                  <a:lnTo>
                    <a:pt x="113" y="27"/>
                  </a:lnTo>
                  <a:lnTo>
                    <a:pt x="117" y="31"/>
                  </a:lnTo>
                  <a:lnTo>
                    <a:pt x="117" y="35"/>
                  </a:lnTo>
                  <a:lnTo>
                    <a:pt x="125" y="39"/>
                  </a:lnTo>
                  <a:lnTo>
                    <a:pt x="125" y="39"/>
                  </a:lnTo>
                  <a:lnTo>
                    <a:pt x="129" y="39"/>
                  </a:lnTo>
                  <a:lnTo>
                    <a:pt x="129" y="39"/>
                  </a:lnTo>
                  <a:lnTo>
                    <a:pt x="133" y="39"/>
                  </a:lnTo>
                  <a:lnTo>
                    <a:pt x="129" y="35"/>
                  </a:lnTo>
                  <a:lnTo>
                    <a:pt x="133" y="35"/>
                  </a:lnTo>
                  <a:lnTo>
                    <a:pt x="133" y="31"/>
                  </a:lnTo>
                  <a:lnTo>
                    <a:pt x="137" y="31"/>
                  </a:lnTo>
                  <a:lnTo>
                    <a:pt x="141" y="31"/>
                  </a:lnTo>
                  <a:lnTo>
                    <a:pt x="145" y="35"/>
                  </a:lnTo>
                  <a:lnTo>
                    <a:pt x="145" y="39"/>
                  </a:lnTo>
                  <a:lnTo>
                    <a:pt x="149" y="39"/>
                  </a:lnTo>
                  <a:lnTo>
                    <a:pt x="149" y="39"/>
                  </a:lnTo>
                  <a:lnTo>
                    <a:pt x="152" y="43"/>
                  </a:lnTo>
                  <a:lnTo>
                    <a:pt x="152" y="43"/>
                  </a:lnTo>
                  <a:lnTo>
                    <a:pt x="152" y="46"/>
                  </a:lnTo>
                  <a:lnTo>
                    <a:pt x="156" y="46"/>
                  </a:lnTo>
                  <a:lnTo>
                    <a:pt x="156" y="50"/>
                  </a:lnTo>
                  <a:lnTo>
                    <a:pt x="156" y="50"/>
                  </a:lnTo>
                  <a:lnTo>
                    <a:pt x="164" y="50"/>
                  </a:lnTo>
                  <a:lnTo>
                    <a:pt x="164" y="50"/>
                  </a:lnTo>
                  <a:lnTo>
                    <a:pt x="172" y="43"/>
                  </a:lnTo>
                  <a:lnTo>
                    <a:pt x="172" y="46"/>
                  </a:lnTo>
                  <a:lnTo>
                    <a:pt x="176" y="50"/>
                  </a:lnTo>
                  <a:lnTo>
                    <a:pt x="184" y="58"/>
                  </a:lnTo>
                  <a:lnTo>
                    <a:pt x="184" y="62"/>
                  </a:lnTo>
                  <a:lnTo>
                    <a:pt x="188" y="70"/>
                  </a:lnTo>
                  <a:lnTo>
                    <a:pt x="188" y="78"/>
                  </a:lnTo>
                  <a:lnTo>
                    <a:pt x="192" y="82"/>
                  </a:lnTo>
                  <a:lnTo>
                    <a:pt x="195" y="82"/>
                  </a:lnTo>
                  <a:lnTo>
                    <a:pt x="195" y="82"/>
                  </a:lnTo>
                  <a:lnTo>
                    <a:pt x="195" y="85"/>
                  </a:lnTo>
                  <a:lnTo>
                    <a:pt x="195" y="85"/>
                  </a:lnTo>
                  <a:lnTo>
                    <a:pt x="195" y="85"/>
                  </a:lnTo>
                  <a:lnTo>
                    <a:pt x="199" y="89"/>
                  </a:lnTo>
                  <a:lnTo>
                    <a:pt x="199" y="93"/>
                  </a:lnTo>
                  <a:lnTo>
                    <a:pt x="199" y="93"/>
                  </a:lnTo>
                  <a:lnTo>
                    <a:pt x="199" y="93"/>
                  </a:lnTo>
                  <a:lnTo>
                    <a:pt x="199" y="93"/>
                  </a:lnTo>
                  <a:lnTo>
                    <a:pt x="195" y="93"/>
                  </a:lnTo>
                  <a:lnTo>
                    <a:pt x="195" y="93"/>
                  </a:lnTo>
                  <a:lnTo>
                    <a:pt x="195" y="97"/>
                  </a:lnTo>
                  <a:lnTo>
                    <a:pt x="199" y="97"/>
                  </a:lnTo>
                  <a:lnTo>
                    <a:pt x="199" y="101"/>
                  </a:lnTo>
                  <a:lnTo>
                    <a:pt x="203" y="101"/>
                  </a:lnTo>
                  <a:lnTo>
                    <a:pt x="203" y="105"/>
                  </a:lnTo>
                  <a:lnTo>
                    <a:pt x="203" y="105"/>
                  </a:lnTo>
                  <a:lnTo>
                    <a:pt x="203" y="105"/>
                  </a:lnTo>
                  <a:lnTo>
                    <a:pt x="203" y="105"/>
                  </a:lnTo>
                  <a:lnTo>
                    <a:pt x="203" y="105"/>
                  </a:lnTo>
                  <a:lnTo>
                    <a:pt x="203" y="109"/>
                  </a:lnTo>
                  <a:lnTo>
                    <a:pt x="195" y="109"/>
                  </a:lnTo>
                  <a:lnTo>
                    <a:pt x="192" y="109"/>
                  </a:lnTo>
                  <a:lnTo>
                    <a:pt x="192" y="113"/>
                  </a:lnTo>
                  <a:lnTo>
                    <a:pt x="192" y="113"/>
                  </a:lnTo>
                  <a:lnTo>
                    <a:pt x="195" y="117"/>
                  </a:lnTo>
                  <a:lnTo>
                    <a:pt x="195" y="121"/>
                  </a:lnTo>
                  <a:lnTo>
                    <a:pt x="199" y="121"/>
                  </a:lnTo>
                  <a:lnTo>
                    <a:pt x="199" y="121"/>
                  </a:lnTo>
                  <a:lnTo>
                    <a:pt x="199" y="117"/>
                  </a:lnTo>
                  <a:lnTo>
                    <a:pt x="203" y="117"/>
                  </a:lnTo>
                  <a:lnTo>
                    <a:pt x="203" y="121"/>
                  </a:lnTo>
                  <a:lnTo>
                    <a:pt x="203" y="121"/>
                  </a:lnTo>
                  <a:lnTo>
                    <a:pt x="207" y="125"/>
                  </a:lnTo>
                  <a:lnTo>
                    <a:pt x="207" y="125"/>
                  </a:lnTo>
                  <a:lnTo>
                    <a:pt x="211" y="125"/>
                  </a:lnTo>
                  <a:lnTo>
                    <a:pt x="211" y="132"/>
                  </a:lnTo>
                  <a:lnTo>
                    <a:pt x="215" y="136"/>
                  </a:lnTo>
                  <a:lnTo>
                    <a:pt x="207" y="136"/>
                  </a:lnTo>
                  <a:lnTo>
                    <a:pt x="207" y="136"/>
                  </a:lnTo>
                  <a:lnTo>
                    <a:pt x="207" y="136"/>
                  </a:lnTo>
                  <a:lnTo>
                    <a:pt x="211" y="140"/>
                  </a:lnTo>
                  <a:lnTo>
                    <a:pt x="211" y="140"/>
                  </a:lnTo>
                  <a:lnTo>
                    <a:pt x="215" y="144"/>
                  </a:lnTo>
                  <a:lnTo>
                    <a:pt x="215" y="148"/>
                  </a:lnTo>
                  <a:lnTo>
                    <a:pt x="219" y="152"/>
                  </a:lnTo>
                  <a:lnTo>
                    <a:pt x="219" y="156"/>
                  </a:lnTo>
                  <a:lnTo>
                    <a:pt x="223" y="156"/>
                  </a:lnTo>
                  <a:lnTo>
                    <a:pt x="219" y="160"/>
                  </a:lnTo>
                  <a:lnTo>
                    <a:pt x="219" y="160"/>
                  </a:lnTo>
                  <a:lnTo>
                    <a:pt x="219" y="160"/>
                  </a:lnTo>
                  <a:lnTo>
                    <a:pt x="219" y="164"/>
                  </a:lnTo>
                  <a:lnTo>
                    <a:pt x="219" y="164"/>
                  </a:lnTo>
                  <a:lnTo>
                    <a:pt x="215" y="167"/>
                  </a:lnTo>
                  <a:lnTo>
                    <a:pt x="215" y="167"/>
                  </a:lnTo>
                  <a:lnTo>
                    <a:pt x="211" y="167"/>
                  </a:lnTo>
                  <a:lnTo>
                    <a:pt x="207" y="164"/>
                  </a:lnTo>
                  <a:lnTo>
                    <a:pt x="207" y="164"/>
                  </a:lnTo>
                  <a:lnTo>
                    <a:pt x="207" y="164"/>
                  </a:lnTo>
                  <a:lnTo>
                    <a:pt x="207" y="167"/>
                  </a:lnTo>
                  <a:lnTo>
                    <a:pt x="207" y="171"/>
                  </a:lnTo>
                  <a:lnTo>
                    <a:pt x="203" y="171"/>
                  </a:lnTo>
                  <a:lnTo>
                    <a:pt x="199" y="167"/>
                  </a:lnTo>
                  <a:lnTo>
                    <a:pt x="195" y="171"/>
                  </a:lnTo>
                  <a:lnTo>
                    <a:pt x="192" y="171"/>
                  </a:lnTo>
                  <a:lnTo>
                    <a:pt x="184" y="183"/>
                  </a:lnTo>
                  <a:lnTo>
                    <a:pt x="184" y="183"/>
                  </a:lnTo>
                  <a:lnTo>
                    <a:pt x="180" y="187"/>
                  </a:lnTo>
                  <a:lnTo>
                    <a:pt x="176" y="187"/>
                  </a:lnTo>
                  <a:lnTo>
                    <a:pt x="180" y="191"/>
                  </a:lnTo>
                  <a:lnTo>
                    <a:pt x="180" y="191"/>
                  </a:lnTo>
                  <a:lnTo>
                    <a:pt x="180" y="191"/>
                  </a:lnTo>
                  <a:lnTo>
                    <a:pt x="184" y="191"/>
                  </a:lnTo>
                  <a:lnTo>
                    <a:pt x="180" y="195"/>
                  </a:lnTo>
                  <a:lnTo>
                    <a:pt x="180" y="199"/>
                  </a:lnTo>
                  <a:lnTo>
                    <a:pt x="176" y="203"/>
                  </a:lnTo>
                  <a:lnTo>
                    <a:pt x="172" y="203"/>
                  </a:lnTo>
                  <a:lnTo>
                    <a:pt x="172" y="207"/>
                  </a:lnTo>
                  <a:lnTo>
                    <a:pt x="176" y="207"/>
                  </a:lnTo>
                  <a:lnTo>
                    <a:pt x="172" y="207"/>
                  </a:lnTo>
                  <a:lnTo>
                    <a:pt x="168" y="210"/>
                  </a:lnTo>
                  <a:lnTo>
                    <a:pt x="160" y="218"/>
                  </a:lnTo>
                  <a:lnTo>
                    <a:pt x="152" y="222"/>
                  </a:lnTo>
                  <a:lnTo>
                    <a:pt x="149" y="222"/>
                  </a:lnTo>
                  <a:lnTo>
                    <a:pt x="149" y="226"/>
                  </a:lnTo>
                  <a:lnTo>
                    <a:pt x="152" y="226"/>
                  </a:lnTo>
                  <a:lnTo>
                    <a:pt x="152" y="226"/>
                  </a:lnTo>
                  <a:lnTo>
                    <a:pt x="152" y="226"/>
                  </a:lnTo>
                  <a:lnTo>
                    <a:pt x="152" y="230"/>
                  </a:lnTo>
                  <a:lnTo>
                    <a:pt x="152" y="230"/>
                  </a:lnTo>
                  <a:lnTo>
                    <a:pt x="156" y="230"/>
                  </a:lnTo>
                  <a:lnTo>
                    <a:pt x="156" y="226"/>
                  </a:lnTo>
                  <a:lnTo>
                    <a:pt x="160" y="226"/>
                  </a:lnTo>
                  <a:lnTo>
                    <a:pt x="160" y="230"/>
                  </a:lnTo>
                  <a:lnTo>
                    <a:pt x="160" y="230"/>
                  </a:lnTo>
                  <a:lnTo>
                    <a:pt x="160" y="230"/>
                  </a:lnTo>
                  <a:lnTo>
                    <a:pt x="156" y="234"/>
                  </a:lnTo>
                  <a:lnTo>
                    <a:pt x="160" y="234"/>
                  </a:lnTo>
                  <a:lnTo>
                    <a:pt x="160" y="234"/>
                  </a:lnTo>
                  <a:lnTo>
                    <a:pt x="160" y="238"/>
                  </a:lnTo>
                  <a:lnTo>
                    <a:pt x="164" y="238"/>
                  </a:lnTo>
                  <a:lnTo>
                    <a:pt x="164" y="238"/>
                  </a:lnTo>
                  <a:lnTo>
                    <a:pt x="164" y="242"/>
                  </a:lnTo>
                  <a:lnTo>
                    <a:pt x="160" y="242"/>
                  </a:lnTo>
                  <a:lnTo>
                    <a:pt x="156" y="234"/>
                  </a:lnTo>
                  <a:lnTo>
                    <a:pt x="149" y="234"/>
                  </a:lnTo>
                  <a:lnTo>
                    <a:pt x="149" y="234"/>
                  </a:lnTo>
                  <a:lnTo>
                    <a:pt x="145" y="238"/>
                  </a:lnTo>
                  <a:lnTo>
                    <a:pt x="141" y="242"/>
                  </a:lnTo>
                  <a:lnTo>
                    <a:pt x="133" y="246"/>
                  </a:lnTo>
                  <a:lnTo>
                    <a:pt x="133" y="246"/>
                  </a:lnTo>
                  <a:lnTo>
                    <a:pt x="133" y="246"/>
                  </a:lnTo>
                  <a:lnTo>
                    <a:pt x="133" y="249"/>
                  </a:lnTo>
                  <a:lnTo>
                    <a:pt x="129" y="249"/>
                  </a:lnTo>
                  <a:lnTo>
                    <a:pt x="121" y="246"/>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67" name="Freeform 60"/>
            <p:cNvSpPr>
              <a:spLocks noEditPoints="1"/>
            </p:cNvSpPr>
            <p:nvPr/>
          </p:nvSpPr>
          <p:spPr bwMode="auto">
            <a:xfrm>
              <a:off x="15439428" y="7586339"/>
              <a:ext cx="744873" cy="626533"/>
            </a:xfrm>
            <a:custGeom>
              <a:avLst/>
              <a:gdLst>
                <a:gd name="T0" fmla="*/ 172 w 176"/>
                <a:gd name="T1" fmla="*/ 66 h 148"/>
                <a:gd name="T2" fmla="*/ 165 w 176"/>
                <a:gd name="T3" fmla="*/ 62 h 148"/>
                <a:gd name="T4" fmla="*/ 153 w 176"/>
                <a:gd name="T5" fmla="*/ 54 h 148"/>
                <a:gd name="T6" fmla="*/ 126 w 176"/>
                <a:gd name="T7" fmla="*/ 58 h 148"/>
                <a:gd name="T8" fmla="*/ 98 w 176"/>
                <a:gd name="T9" fmla="*/ 47 h 148"/>
                <a:gd name="T10" fmla="*/ 94 w 176"/>
                <a:gd name="T11" fmla="*/ 43 h 148"/>
                <a:gd name="T12" fmla="*/ 98 w 176"/>
                <a:gd name="T13" fmla="*/ 39 h 148"/>
                <a:gd name="T14" fmla="*/ 90 w 176"/>
                <a:gd name="T15" fmla="*/ 35 h 148"/>
                <a:gd name="T16" fmla="*/ 86 w 176"/>
                <a:gd name="T17" fmla="*/ 27 h 148"/>
                <a:gd name="T18" fmla="*/ 86 w 176"/>
                <a:gd name="T19" fmla="*/ 19 h 148"/>
                <a:gd name="T20" fmla="*/ 83 w 176"/>
                <a:gd name="T21" fmla="*/ 15 h 148"/>
                <a:gd name="T22" fmla="*/ 59 w 176"/>
                <a:gd name="T23" fmla="*/ 15 h 148"/>
                <a:gd name="T24" fmla="*/ 55 w 176"/>
                <a:gd name="T25" fmla="*/ 4 h 148"/>
                <a:gd name="T26" fmla="*/ 47 w 176"/>
                <a:gd name="T27" fmla="*/ 0 h 148"/>
                <a:gd name="T28" fmla="*/ 43 w 176"/>
                <a:gd name="T29" fmla="*/ 12 h 148"/>
                <a:gd name="T30" fmla="*/ 36 w 176"/>
                <a:gd name="T31" fmla="*/ 15 h 148"/>
                <a:gd name="T32" fmla="*/ 32 w 176"/>
                <a:gd name="T33" fmla="*/ 8 h 148"/>
                <a:gd name="T34" fmla="*/ 20 w 176"/>
                <a:gd name="T35" fmla="*/ 15 h 148"/>
                <a:gd name="T36" fmla="*/ 8 w 176"/>
                <a:gd name="T37" fmla="*/ 39 h 148"/>
                <a:gd name="T38" fmla="*/ 0 w 176"/>
                <a:gd name="T39" fmla="*/ 47 h 148"/>
                <a:gd name="T40" fmla="*/ 8 w 176"/>
                <a:gd name="T41" fmla="*/ 54 h 148"/>
                <a:gd name="T42" fmla="*/ 12 w 176"/>
                <a:gd name="T43" fmla="*/ 58 h 148"/>
                <a:gd name="T44" fmla="*/ 8 w 176"/>
                <a:gd name="T45" fmla="*/ 66 h 148"/>
                <a:gd name="T46" fmla="*/ 20 w 176"/>
                <a:gd name="T47" fmla="*/ 78 h 148"/>
                <a:gd name="T48" fmla="*/ 20 w 176"/>
                <a:gd name="T49" fmla="*/ 86 h 148"/>
                <a:gd name="T50" fmla="*/ 28 w 176"/>
                <a:gd name="T51" fmla="*/ 90 h 148"/>
                <a:gd name="T52" fmla="*/ 36 w 176"/>
                <a:gd name="T53" fmla="*/ 97 h 148"/>
                <a:gd name="T54" fmla="*/ 47 w 176"/>
                <a:gd name="T55" fmla="*/ 101 h 148"/>
                <a:gd name="T56" fmla="*/ 63 w 176"/>
                <a:gd name="T57" fmla="*/ 113 h 148"/>
                <a:gd name="T58" fmla="*/ 71 w 176"/>
                <a:gd name="T59" fmla="*/ 109 h 148"/>
                <a:gd name="T60" fmla="*/ 86 w 176"/>
                <a:gd name="T61" fmla="*/ 113 h 148"/>
                <a:gd name="T62" fmla="*/ 75 w 176"/>
                <a:gd name="T63" fmla="*/ 117 h 148"/>
                <a:gd name="T64" fmla="*/ 75 w 176"/>
                <a:gd name="T65" fmla="*/ 133 h 148"/>
                <a:gd name="T66" fmla="*/ 83 w 176"/>
                <a:gd name="T67" fmla="*/ 140 h 148"/>
                <a:gd name="T68" fmla="*/ 86 w 176"/>
                <a:gd name="T69" fmla="*/ 136 h 148"/>
                <a:gd name="T70" fmla="*/ 94 w 176"/>
                <a:gd name="T71" fmla="*/ 136 h 148"/>
                <a:gd name="T72" fmla="*/ 94 w 176"/>
                <a:gd name="T73" fmla="*/ 129 h 148"/>
                <a:gd name="T74" fmla="*/ 98 w 176"/>
                <a:gd name="T75" fmla="*/ 129 h 148"/>
                <a:gd name="T76" fmla="*/ 110 w 176"/>
                <a:gd name="T77" fmla="*/ 125 h 148"/>
                <a:gd name="T78" fmla="*/ 106 w 176"/>
                <a:gd name="T79" fmla="*/ 121 h 148"/>
                <a:gd name="T80" fmla="*/ 114 w 176"/>
                <a:gd name="T81" fmla="*/ 113 h 148"/>
                <a:gd name="T82" fmla="*/ 114 w 176"/>
                <a:gd name="T83" fmla="*/ 109 h 148"/>
                <a:gd name="T84" fmla="*/ 118 w 176"/>
                <a:gd name="T85" fmla="*/ 109 h 148"/>
                <a:gd name="T86" fmla="*/ 122 w 176"/>
                <a:gd name="T87" fmla="*/ 109 h 148"/>
                <a:gd name="T88" fmla="*/ 122 w 176"/>
                <a:gd name="T89" fmla="*/ 105 h 148"/>
                <a:gd name="T90" fmla="*/ 126 w 176"/>
                <a:gd name="T91" fmla="*/ 101 h 148"/>
                <a:gd name="T92" fmla="*/ 129 w 176"/>
                <a:gd name="T93" fmla="*/ 109 h 148"/>
                <a:gd name="T94" fmla="*/ 153 w 176"/>
                <a:gd name="T95" fmla="*/ 109 h 148"/>
                <a:gd name="T96" fmla="*/ 149 w 176"/>
                <a:gd name="T97" fmla="*/ 105 h 148"/>
                <a:gd name="T98" fmla="*/ 149 w 176"/>
                <a:gd name="T99" fmla="*/ 105 h 148"/>
                <a:gd name="T100" fmla="*/ 157 w 176"/>
                <a:gd name="T101" fmla="*/ 101 h 148"/>
                <a:gd name="T102" fmla="*/ 165 w 176"/>
                <a:gd name="T103" fmla="*/ 94 h 148"/>
                <a:gd name="T104" fmla="*/ 169 w 176"/>
                <a:gd name="T105" fmla="*/ 97 h 148"/>
                <a:gd name="T106" fmla="*/ 169 w 176"/>
                <a:gd name="T107" fmla="*/ 94 h 148"/>
                <a:gd name="T108" fmla="*/ 165 w 176"/>
                <a:gd name="T109" fmla="*/ 86 h 148"/>
                <a:gd name="T110" fmla="*/ 169 w 176"/>
                <a:gd name="T111" fmla="*/ 86 h 148"/>
                <a:gd name="T112" fmla="*/ 176 w 176"/>
                <a:gd name="T113" fmla="*/ 66 h 148"/>
                <a:gd name="T114" fmla="*/ 83 w 176"/>
                <a:gd name="T115" fmla="*/ 136 h 148"/>
                <a:gd name="T116" fmla="*/ 83 w 176"/>
                <a:gd name="T117" fmla="*/ 144 h 148"/>
                <a:gd name="T118" fmla="*/ 86 w 176"/>
                <a:gd name="T119" fmla="*/ 144 h 148"/>
                <a:gd name="T120" fmla="*/ 90 w 176"/>
                <a:gd name="T121" fmla="*/ 1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6" h="148">
                  <a:moveTo>
                    <a:pt x="172" y="66"/>
                  </a:moveTo>
                  <a:lnTo>
                    <a:pt x="172" y="66"/>
                  </a:lnTo>
                  <a:lnTo>
                    <a:pt x="172" y="66"/>
                  </a:lnTo>
                  <a:lnTo>
                    <a:pt x="172" y="66"/>
                  </a:lnTo>
                  <a:lnTo>
                    <a:pt x="172" y="66"/>
                  </a:lnTo>
                  <a:lnTo>
                    <a:pt x="172" y="62"/>
                  </a:lnTo>
                  <a:lnTo>
                    <a:pt x="172" y="62"/>
                  </a:lnTo>
                  <a:lnTo>
                    <a:pt x="172" y="62"/>
                  </a:lnTo>
                  <a:lnTo>
                    <a:pt x="165" y="62"/>
                  </a:lnTo>
                  <a:lnTo>
                    <a:pt x="165" y="62"/>
                  </a:lnTo>
                  <a:lnTo>
                    <a:pt x="165" y="58"/>
                  </a:lnTo>
                  <a:lnTo>
                    <a:pt x="161" y="54"/>
                  </a:lnTo>
                  <a:lnTo>
                    <a:pt x="157" y="54"/>
                  </a:lnTo>
                  <a:lnTo>
                    <a:pt x="153" y="54"/>
                  </a:lnTo>
                  <a:lnTo>
                    <a:pt x="153" y="54"/>
                  </a:lnTo>
                  <a:lnTo>
                    <a:pt x="149" y="54"/>
                  </a:lnTo>
                  <a:lnTo>
                    <a:pt x="145" y="54"/>
                  </a:lnTo>
                  <a:lnTo>
                    <a:pt x="141" y="51"/>
                  </a:lnTo>
                  <a:lnTo>
                    <a:pt x="129" y="58"/>
                  </a:lnTo>
                  <a:lnTo>
                    <a:pt x="126" y="58"/>
                  </a:lnTo>
                  <a:lnTo>
                    <a:pt x="126" y="54"/>
                  </a:lnTo>
                  <a:lnTo>
                    <a:pt x="118" y="51"/>
                  </a:lnTo>
                  <a:lnTo>
                    <a:pt x="114" y="51"/>
                  </a:lnTo>
                  <a:lnTo>
                    <a:pt x="102" y="51"/>
                  </a:lnTo>
                  <a:lnTo>
                    <a:pt x="98" y="47"/>
                  </a:lnTo>
                  <a:lnTo>
                    <a:pt x="90" y="43"/>
                  </a:lnTo>
                  <a:lnTo>
                    <a:pt x="90" y="43"/>
                  </a:lnTo>
                  <a:lnTo>
                    <a:pt x="90" y="43"/>
                  </a:lnTo>
                  <a:lnTo>
                    <a:pt x="90" y="43"/>
                  </a:lnTo>
                  <a:lnTo>
                    <a:pt x="94" y="43"/>
                  </a:lnTo>
                  <a:lnTo>
                    <a:pt x="94" y="43"/>
                  </a:lnTo>
                  <a:lnTo>
                    <a:pt x="98" y="39"/>
                  </a:lnTo>
                  <a:lnTo>
                    <a:pt x="98" y="39"/>
                  </a:lnTo>
                  <a:lnTo>
                    <a:pt x="98" y="39"/>
                  </a:lnTo>
                  <a:lnTo>
                    <a:pt x="98" y="39"/>
                  </a:lnTo>
                  <a:lnTo>
                    <a:pt x="94" y="35"/>
                  </a:lnTo>
                  <a:lnTo>
                    <a:pt x="94" y="35"/>
                  </a:lnTo>
                  <a:lnTo>
                    <a:pt x="94" y="35"/>
                  </a:lnTo>
                  <a:lnTo>
                    <a:pt x="90" y="35"/>
                  </a:lnTo>
                  <a:lnTo>
                    <a:pt x="90" y="35"/>
                  </a:lnTo>
                  <a:lnTo>
                    <a:pt x="86" y="35"/>
                  </a:lnTo>
                  <a:lnTo>
                    <a:pt x="86" y="35"/>
                  </a:lnTo>
                  <a:lnTo>
                    <a:pt x="86" y="31"/>
                  </a:lnTo>
                  <a:lnTo>
                    <a:pt x="86" y="31"/>
                  </a:lnTo>
                  <a:lnTo>
                    <a:pt x="86" y="27"/>
                  </a:lnTo>
                  <a:lnTo>
                    <a:pt x="86" y="23"/>
                  </a:lnTo>
                  <a:lnTo>
                    <a:pt x="86" y="23"/>
                  </a:lnTo>
                  <a:lnTo>
                    <a:pt x="86" y="19"/>
                  </a:lnTo>
                  <a:lnTo>
                    <a:pt x="86" y="19"/>
                  </a:lnTo>
                  <a:lnTo>
                    <a:pt x="86" y="19"/>
                  </a:lnTo>
                  <a:lnTo>
                    <a:pt x="86" y="19"/>
                  </a:lnTo>
                  <a:lnTo>
                    <a:pt x="86" y="19"/>
                  </a:lnTo>
                  <a:lnTo>
                    <a:pt x="86" y="19"/>
                  </a:lnTo>
                  <a:lnTo>
                    <a:pt x="83" y="19"/>
                  </a:lnTo>
                  <a:lnTo>
                    <a:pt x="83" y="15"/>
                  </a:lnTo>
                  <a:lnTo>
                    <a:pt x="83" y="12"/>
                  </a:lnTo>
                  <a:lnTo>
                    <a:pt x="83" y="8"/>
                  </a:lnTo>
                  <a:lnTo>
                    <a:pt x="67" y="15"/>
                  </a:lnTo>
                  <a:lnTo>
                    <a:pt x="63" y="15"/>
                  </a:lnTo>
                  <a:lnTo>
                    <a:pt x="59" y="15"/>
                  </a:lnTo>
                  <a:lnTo>
                    <a:pt x="59" y="12"/>
                  </a:lnTo>
                  <a:lnTo>
                    <a:pt x="59" y="12"/>
                  </a:lnTo>
                  <a:lnTo>
                    <a:pt x="59" y="12"/>
                  </a:lnTo>
                  <a:lnTo>
                    <a:pt x="55" y="8"/>
                  </a:lnTo>
                  <a:lnTo>
                    <a:pt x="55" y="4"/>
                  </a:lnTo>
                  <a:lnTo>
                    <a:pt x="51" y="4"/>
                  </a:lnTo>
                  <a:lnTo>
                    <a:pt x="51" y="4"/>
                  </a:lnTo>
                  <a:lnTo>
                    <a:pt x="51" y="0"/>
                  </a:lnTo>
                  <a:lnTo>
                    <a:pt x="47" y="0"/>
                  </a:lnTo>
                  <a:lnTo>
                    <a:pt x="47" y="0"/>
                  </a:lnTo>
                  <a:lnTo>
                    <a:pt x="43" y="4"/>
                  </a:lnTo>
                  <a:lnTo>
                    <a:pt x="43" y="4"/>
                  </a:lnTo>
                  <a:lnTo>
                    <a:pt x="43" y="4"/>
                  </a:lnTo>
                  <a:lnTo>
                    <a:pt x="43" y="8"/>
                  </a:lnTo>
                  <a:lnTo>
                    <a:pt x="43" y="12"/>
                  </a:lnTo>
                  <a:lnTo>
                    <a:pt x="43" y="12"/>
                  </a:lnTo>
                  <a:lnTo>
                    <a:pt x="40" y="15"/>
                  </a:lnTo>
                  <a:lnTo>
                    <a:pt x="40" y="15"/>
                  </a:lnTo>
                  <a:lnTo>
                    <a:pt x="36" y="15"/>
                  </a:lnTo>
                  <a:lnTo>
                    <a:pt x="36" y="15"/>
                  </a:lnTo>
                  <a:lnTo>
                    <a:pt x="36" y="15"/>
                  </a:lnTo>
                  <a:lnTo>
                    <a:pt x="36" y="12"/>
                  </a:lnTo>
                  <a:lnTo>
                    <a:pt x="36" y="12"/>
                  </a:lnTo>
                  <a:lnTo>
                    <a:pt x="36" y="8"/>
                  </a:lnTo>
                  <a:lnTo>
                    <a:pt x="32" y="8"/>
                  </a:lnTo>
                  <a:lnTo>
                    <a:pt x="32" y="8"/>
                  </a:lnTo>
                  <a:lnTo>
                    <a:pt x="28" y="8"/>
                  </a:lnTo>
                  <a:lnTo>
                    <a:pt x="24" y="12"/>
                  </a:lnTo>
                  <a:lnTo>
                    <a:pt x="20" y="12"/>
                  </a:lnTo>
                  <a:lnTo>
                    <a:pt x="20" y="15"/>
                  </a:lnTo>
                  <a:lnTo>
                    <a:pt x="20" y="15"/>
                  </a:lnTo>
                  <a:lnTo>
                    <a:pt x="20" y="23"/>
                  </a:lnTo>
                  <a:lnTo>
                    <a:pt x="20" y="27"/>
                  </a:lnTo>
                  <a:lnTo>
                    <a:pt x="16" y="35"/>
                  </a:lnTo>
                  <a:lnTo>
                    <a:pt x="8" y="39"/>
                  </a:lnTo>
                  <a:lnTo>
                    <a:pt x="8" y="43"/>
                  </a:lnTo>
                  <a:lnTo>
                    <a:pt x="4" y="39"/>
                  </a:lnTo>
                  <a:lnTo>
                    <a:pt x="0" y="43"/>
                  </a:lnTo>
                  <a:lnTo>
                    <a:pt x="0" y="47"/>
                  </a:lnTo>
                  <a:lnTo>
                    <a:pt x="0" y="47"/>
                  </a:lnTo>
                  <a:lnTo>
                    <a:pt x="0" y="51"/>
                  </a:lnTo>
                  <a:lnTo>
                    <a:pt x="0" y="51"/>
                  </a:lnTo>
                  <a:lnTo>
                    <a:pt x="4" y="51"/>
                  </a:lnTo>
                  <a:lnTo>
                    <a:pt x="4" y="51"/>
                  </a:lnTo>
                  <a:lnTo>
                    <a:pt x="8" y="54"/>
                  </a:lnTo>
                  <a:lnTo>
                    <a:pt x="8" y="54"/>
                  </a:lnTo>
                  <a:lnTo>
                    <a:pt x="8" y="54"/>
                  </a:lnTo>
                  <a:lnTo>
                    <a:pt x="8" y="58"/>
                  </a:lnTo>
                  <a:lnTo>
                    <a:pt x="12" y="58"/>
                  </a:lnTo>
                  <a:lnTo>
                    <a:pt x="12" y="58"/>
                  </a:lnTo>
                  <a:lnTo>
                    <a:pt x="12" y="66"/>
                  </a:lnTo>
                  <a:lnTo>
                    <a:pt x="12" y="66"/>
                  </a:lnTo>
                  <a:lnTo>
                    <a:pt x="12" y="66"/>
                  </a:lnTo>
                  <a:lnTo>
                    <a:pt x="8" y="66"/>
                  </a:lnTo>
                  <a:lnTo>
                    <a:pt x="8" y="66"/>
                  </a:lnTo>
                  <a:lnTo>
                    <a:pt x="8" y="74"/>
                  </a:lnTo>
                  <a:lnTo>
                    <a:pt x="12" y="74"/>
                  </a:lnTo>
                  <a:lnTo>
                    <a:pt x="20" y="74"/>
                  </a:lnTo>
                  <a:lnTo>
                    <a:pt x="20" y="74"/>
                  </a:lnTo>
                  <a:lnTo>
                    <a:pt x="20" y="78"/>
                  </a:lnTo>
                  <a:lnTo>
                    <a:pt x="20" y="78"/>
                  </a:lnTo>
                  <a:lnTo>
                    <a:pt x="20" y="82"/>
                  </a:lnTo>
                  <a:lnTo>
                    <a:pt x="20" y="82"/>
                  </a:lnTo>
                  <a:lnTo>
                    <a:pt x="20" y="86"/>
                  </a:lnTo>
                  <a:lnTo>
                    <a:pt x="20" y="86"/>
                  </a:lnTo>
                  <a:lnTo>
                    <a:pt x="20" y="86"/>
                  </a:lnTo>
                  <a:lnTo>
                    <a:pt x="20" y="86"/>
                  </a:lnTo>
                  <a:lnTo>
                    <a:pt x="20" y="90"/>
                  </a:lnTo>
                  <a:lnTo>
                    <a:pt x="20" y="90"/>
                  </a:lnTo>
                  <a:lnTo>
                    <a:pt x="28" y="90"/>
                  </a:lnTo>
                  <a:lnTo>
                    <a:pt x="28" y="90"/>
                  </a:lnTo>
                  <a:lnTo>
                    <a:pt x="32" y="94"/>
                  </a:lnTo>
                  <a:lnTo>
                    <a:pt x="32" y="94"/>
                  </a:lnTo>
                  <a:lnTo>
                    <a:pt x="36" y="97"/>
                  </a:lnTo>
                  <a:lnTo>
                    <a:pt x="36" y="97"/>
                  </a:lnTo>
                  <a:lnTo>
                    <a:pt x="40" y="97"/>
                  </a:lnTo>
                  <a:lnTo>
                    <a:pt x="40" y="97"/>
                  </a:lnTo>
                  <a:lnTo>
                    <a:pt x="43" y="97"/>
                  </a:lnTo>
                  <a:lnTo>
                    <a:pt x="47" y="101"/>
                  </a:lnTo>
                  <a:lnTo>
                    <a:pt x="47" y="101"/>
                  </a:lnTo>
                  <a:lnTo>
                    <a:pt x="47" y="105"/>
                  </a:lnTo>
                  <a:lnTo>
                    <a:pt x="47" y="105"/>
                  </a:lnTo>
                  <a:lnTo>
                    <a:pt x="51" y="109"/>
                  </a:lnTo>
                  <a:lnTo>
                    <a:pt x="59" y="109"/>
                  </a:lnTo>
                  <a:lnTo>
                    <a:pt x="63" y="113"/>
                  </a:lnTo>
                  <a:lnTo>
                    <a:pt x="63" y="113"/>
                  </a:lnTo>
                  <a:lnTo>
                    <a:pt x="67" y="117"/>
                  </a:lnTo>
                  <a:lnTo>
                    <a:pt x="71" y="113"/>
                  </a:lnTo>
                  <a:lnTo>
                    <a:pt x="71" y="117"/>
                  </a:lnTo>
                  <a:lnTo>
                    <a:pt x="71" y="109"/>
                  </a:lnTo>
                  <a:lnTo>
                    <a:pt x="75" y="105"/>
                  </a:lnTo>
                  <a:lnTo>
                    <a:pt x="75" y="101"/>
                  </a:lnTo>
                  <a:lnTo>
                    <a:pt x="79" y="105"/>
                  </a:lnTo>
                  <a:lnTo>
                    <a:pt x="83" y="105"/>
                  </a:lnTo>
                  <a:lnTo>
                    <a:pt x="86" y="113"/>
                  </a:lnTo>
                  <a:lnTo>
                    <a:pt x="79" y="109"/>
                  </a:lnTo>
                  <a:lnTo>
                    <a:pt x="75" y="109"/>
                  </a:lnTo>
                  <a:lnTo>
                    <a:pt x="75" y="113"/>
                  </a:lnTo>
                  <a:lnTo>
                    <a:pt x="75" y="117"/>
                  </a:lnTo>
                  <a:lnTo>
                    <a:pt x="75" y="117"/>
                  </a:lnTo>
                  <a:lnTo>
                    <a:pt x="75" y="121"/>
                  </a:lnTo>
                  <a:lnTo>
                    <a:pt x="75" y="121"/>
                  </a:lnTo>
                  <a:lnTo>
                    <a:pt x="75" y="129"/>
                  </a:lnTo>
                  <a:lnTo>
                    <a:pt x="75" y="129"/>
                  </a:lnTo>
                  <a:lnTo>
                    <a:pt x="75" y="133"/>
                  </a:lnTo>
                  <a:lnTo>
                    <a:pt x="75" y="133"/>
                  </a:lnTo>
                  <a:lnTo>
                    <a:pt x="75" y="136"/>
                  </a:lnTo>
                  <a:lnTo>
                    <a:pt x="79" y="136"/>
                  </a:lnTo>
                  <a:lnTo>
                    <a:pt x="79" y="140"/>
                  </a:lnTo>
                  <a:lnTo>
                    <a:pt x="83" y="140"/>
                  </a:lnTo>
                  <a:lnTo>
                    <a:pt x="83" y="140"/>
                  </a:lnTo>
                  <a:lnTo>
                    <a:pt x="83" y="136"/>
                  </a:lnTo>
                  <a:lnTo>
                    <a:pt x="83" y="136"/>
                  </a:lnTo>
                  <a:lnTo>
                    <a:pt x="86" y="136"/>
                  </a:lnTo>
                  <a:lnTo>
                    <a:pt x="86" y="136"/>
                  </a:lnTo>
                  <a:lnTo>
                    <a:pt x="90" y="136"/>
                  </a:lnTo>
                  <a:lnTo>
                    <a:pt x="90" y="136"/>
                  </a:lnTo>
                  <a:lnTo>
                    <a:pt x="94" y="136"/>
                  </a:lnTo>
                  <a:lnTo>
                    <a:pt x="94" y="136"/>
                  </a:lnTo>
                  <a:lnTo>
                    <a:pt x="94" y="136"/>
                  </a:lnTo>
                  <a:lnTo>
                    <a:pt x="94" y="136"/>
                  </a:lnTo>
                  <a:lnTo>
                    <a:pt x="98" y="133"/>
                  </a:lnTo>
                  <a:lnTo>
                    <a:pt x="94" y="133"/>
                  </a:lnTo>
                  <a:lnTo>
                    <a:pt x="94" y="129"/>
                  </a:lnTo>
                  <a:lnTo>
                    <a:pt x="94" y="129"/>
                  </a:lnTo>
                  <a:lnTo>
                    <a:pt x="94" y="129"/>
                  </a:lnTo>
                  <a:lnTo>
                    <a:pt x="94" y="125"/>
                  </a:lnTo>
                  <a:lnTo>
                    <a:pt x="98" y="125"/>
                  </a:lnTo>
                  <a:lnTo>
                    <a:pt x="98" y="125"/>
                  </a:lnTo>
                  <a:lnTo>
                    <a:pt x="98" y="129"/>
                  </a:lnTo>
                  <a:lnTo>
                    <a:pt x="98" y="129"/>
                  </a:lnTo>
                  <a:lnTo>
                    <a:pt x="98" y="129"/>
                  </a:lnTo>
                  <a:lnTo>
                    <a:pt x="102" y="129"/>
                  </a:lnTo>
                  <a:lnTo>
                    <a:pt x="106" y="125"/>
                  </a:lnTo>
                  <a:lnTo>
                    <a:pt x="110" y="125"/>
                  </a:lnTo>
                  <a:lnTo>
                    <a:pt x="114" y="125"/>
                  </a:lnTo>
                  <a:lnTo>
                    <a:pt x="114" y="125"/>
                  </a:lnTo>
                  <a:lnTo>
                    <a:pt x="114" y="125"/>
                  </a:lnTo>
                  <a:lnTo>
                    <a:pt x="110" y="125"/>
                  </a:lnTo>
                  <a:lnTo>
                    <a:pt x="106" y="121"/>
                  </a:lnTo>
                  <a:lnTo>
                    <a:pt x="110" y="121"/>
                  </a:lnTo>
                  <a:lnTo>
                    <a:pt x="114" y="121"/>
                  </a:lnTo>
                  <a:lnTo>
                    <a:pt x="114" y="117"/>
                  </a:lnTo>
                  <a:lnTo>
                    <a:pt x="114" y="113"/>
                  </a:lnTo>
                  <a:lnTo>
                    <a:pt x="114" y="113"/>
                  </a:lnTo>
                  <a:lnTo>
                    <a:pt x="110" y="113"/>
                  </a:lnTo>
                  <a:lnTo>
                    <a:pt x="110" y="109"/>
                  </a:lnTo>
                  <a:lnTo>
                    <a:pt x="110" y="109"/>
                  </a:lnTo>
                  <a:lnTo>
                    <a:pt x="114" y="109"/>
                  </a:lnTo>
                  <a:lnTo>
                    <a:pt x="114" y="109"/>
                  </a:lnTo>
                  <a:lnTo>
                    <a:pt x="114" y="109"/>
                  </a:lnTo>
                  <a:lnTo>
                    <a:pt x="118" y="109"/>
                  </a:lnTo>
                  <a:lnTo>
                    <a:pt x="118" y="109"/>
                  </a:lnTo>
                  <a:lnTo>
                    <a:pt x="118" y="109"/>
                  </a:lnTo>
                  <a:lnTo>
                    <a:pt x="118" y="109"/>
                  </a:lnTo>
                  <a:lnTo>
                    <a:pt x="118" y="105"/>
                  </a:lnTo>
                  <a:lnTo>
                    <a:pt x="118" y="105"/>
                  </a:lnTo>
                  <a:lnTo>
                    <a:pt x="122" y="109"/>
                  </a:lnTo>
                  <a:lnTo>
                    <a:pt x="122" y="109"/>
                  </a:lnTo>
                  <a:lnTo>
                    <a:pt x="122" y="109"/>
                  </a:lnTo>
                  <a:lnTo>
                    <a:pt x="122" y="109"/>
                  </a:lnTo>
                  <a:lnTo>
                    <a:pt x="126" y="109"/>
                  </a:lnTo>
                  <a:lnTo>
                    <a:pt x="126" y="109"/>
                  </a:lnTo>
                  <a:lnTo>
                    <a:pt x="126" y="105"/>
                  </a:lnTo>
                  <a:lnTo>
                    <a:pt x="122" y="105"/>
                  </a:lnTo>
                  <a:lnTo>
                    <a:pt x="122" y="101"/>
                  </a:lnTo>
                  <a:lnTo>
                    <a:pt x="122" y="101"/>
                  </a:lnTo>
                  <a:lnTo>
                    <a:pt x="122" y="97"/>
                  </a:lnTo>
                  <a:lnTo>
                    <a:pt x="126" y="97"/>
                  </a:lnTo>
                  <a:lnTo>
                    <a:pt x="126" y="101"/>
                  </a:lnTo>
                  <a:lnTo>
                    <a:pt x="129" y="105"/>
                  </a:lnTo>
                  <a:lnTo>
                    <a:pt x="133" y="105"/>
                  </a:lnTo>
                  <a:lnTo>
                    <a:pt x="129" y="105"/>
                  </a:lnTo>
                  <a:lnTo>
                    <a:pt x="129" y="105"/>
                  </a:lnTo>
                  <a:lnTo>
                    <a:pt x="129" y="109"/>
                  </a:lnTo>
                  <a:lnTo>
                    <a:pt x="129" y="109"/>
                  </a:lnTo>
                  <a:lnTo>
                    <a:pt x="137" y="109"/>
                  </a:lnTo>
                  <a:lnTo>
                    <a:pt x="141" y="109"/>
                  </a:lnTo>
                  <a:lnTo>
                    <a:pt x="149" y="109"/>
                  </a:lnTo>
                  <a:lnTo>
                    <a:pt x="153" y="109"/>
                  </a:lnTo>
                  <a:lnTo>
                    <a:pt x="153" y="109"/>
                  </a:lnTo>
                  <a:lnTo>
                    <a:pt x="153" y="109"/>
                  </a:lnTo>
                  <a:lnTo>
                    <a:pt x="149" y="109"/>
                  </a:lnTo>
                  <a:lnTo>
                    <a:pt x="149" y="109"/>
                  </a:lnTo>
                  <a:lnTo>
                    <a:pt x="149" y="105"/>
                  </a:lnTo>
                  <a:lnTo>
                    <a:pt x="149" y="105"/>
                  </a:lnTo>
                  <a:lnTo>
                    <a:pt x="149" y="105"/>
                  </a:lnTo>
                  <a:lnTo>
                    <a:pt x="149" y="105"/>
                  </a:lnTo>
                  <a:lnTo>
                    <a:pt x="149" y="105"/>
                  </a:lnTo>
                  <a:lnTo>
                    <a:pt x="149" y="105"/>
                  </a:lnTo>
                  <a:lnTo>
                    <a:pt x="149" y="101"/>
                  </a:lnTo>
                  <a:lnTo>
                    <a:pt x="157" y="105"/>
                  </a:lnTo>
                  <a:lnTo>
                    <a:pt x="161" y="105"/>
                  </a:lnTo>
                  <a:lnTo>
                    <a:pt x="161" y="101"/>
                  </a:lnTo>
                  <a:lnTo>
                    <a:pt x="157" y="101"/>
                  </a:lnTo>
                  <a:lnTo>
                    <a:pt x="157" y="101"/>
                  </a:lnTo>
                  <a:lnTo>
                    <a:pt x="157" y="97"/>
                  </a:lnTo>
                  <a:lnTo>
                    <a:pt x="157" y="97"/>
                  </a:lnTo>
                  <a:lnTo>
                    <a:pt x="161" y="97"/>
                  </a:lnTo>
                  <a:lnTo>
                    <a:pt x="165" y="94"/>
                  </a:lnTo>
                  <a:lnTo>
                    <a:pt x="161" y="97"/>
                  </a:lnTo>
                  <a:lnTo>
                    <a:pt x="161" y="97"/>
                  </a:lnTo>
                  <a:lnTo>
                    <a:pt x="161" y="101"/>
                  </a:lnTo>
                  <a:lnTo>
                    <a:pt x="165" y="101"/>
                  </a:lnTo>
                  <a:lnTo>
                    <a:pt x="169" y="97"/>
                  </a:lnTo>
                  <a:lnTo>
                    <a:pt x="169" y="97"/>
                  </a:lnTo>
                  <a:lnTo>
                    <a:pt x="169" y="97"/>
                  </a:lnTo>
                  <a:lnTo>
                    <a:pt x="165" y="94"/>
                  </a:lnTo>
                  <a:lnTo>
                    <a:pt x="169" y="94"/>
                  </a:lnTo>
                  <a:lnTo>
                    <a:pt x="169" y="94"/>
                  </a:lnTo>
                  <a:lnTo>
                    <a:pt x="165" y="94"/>
                  </a:lnTo>
                  <a:lnTo>
                    <a:pt x="165" y="90"/>
                  </a:lnTo>
                  <a:lnTo>
                    <a:pt x="165" y="90"/>
                  </a:lnTo>
                  <a:lnTo>
                    <a:pt x="165" y="86"/>
                  </a:lnTo>
                  <a:lnTo>
                    <a:pt x="165" y="86"/>
                  </a:lnTo>
                  <a:lnTo>
                    <a:pt x="165" y="86"/>
                  </a:lnTo>
                  <a:lnTo>
                    <a:pt x="161" y="86"/>
                  </a:lnTo>
                  <a:lnTo>
                    <a:pt x="165" y="86"/>
                  </a:lnTo>
                  <a:lnTo>
                    <a:pt x="165" y="86"/>
                  </a:lnTo>
                  <a:lnTo>
                    <a:pt x="169" y="86"/>
                  </a:lnTo>
                  <a:lnTo>
                    <a:pt x="169" y="86"/>
                  </a:lnTo>
                  <a:lnTo>
                    <a:pt x="172" y="78"/>
                  </a:lnTo>
                  <a:lnTo>
                    <a:pt x="176" y="66"/>
                  </a:lnTo>
                  <a:lnTo>
                    <a:pt x="176" y="66"/>
                  </a:lnTo>
                  <a:lnTo>
                    <a:pt x="176" y="66"/>
                  </a:lnTo>
                  <a:lnTo>
                    <a:pt x="172" y="66"/>
                  </a:lnTo>
                  <a:moveTo>
                    <a:pt x="86" y="136"/>
                  </a:moveTo>
                  <a:lnTo>
                    <a:pt x="86" y="136"/>
                  </a:lnTo>
                  <a:lnTo>
                    <a:pt x="86" y="136"/>
                  </a:lnTo>
                  <a:lnTo>
                    <a:pt x="83" y="136"/>
                  </a:lnTo>
                  <a:lnTo>
                    <a:pt x="83" y="140"/>
                  </a:lnTo>
                  <a:lnTo>
                    <a:pt x="86" y="140"/>
                  </a:lnTo>
                  <a:lnTo>
                    <a:pt x="86" y="140"/>
                  </a:lnTo>
                  <a:lnTo>
                    <a:pt x="83" y="140"/>
                  </a:lnTo>
                  <a:lnTo>
                    <a:pt x="83" y="144"/>
                  </a:lnTo>
                  <a:lnTo>
                    <a:pt x="83" y="144"/>
                  </a:lnTo>
                  <a:lnTo>
                    <a:pt x="83" y="148"/>
                  </a:lnTo>
                  <a:lnTo>
                    <a:pt x="86" y="148"/>
                  </a:lnTo>
                  <a:lnTo>
                    <a:pt x="86" y="148"/>
                  </a:lnTo>
                  <a:lnTo>
                    <a:pt x="86" y="144"/>
                  </a:lnTo>
                  <a:lnTo>
                    <a:pt x="86" y="144"/>
                  </a:lnTo>
                  <a:lnTo>
                    <a:pt x="90" y="140"/>
                  </a:lnTo>
                  <a:lnTo>
                    <a:pt x="90" y="140"/>
                  </a:lnTo>
                  <a:lnTo>
                    <a:pt x="90" y="136"/>
                  </a:lnTo>
                  <a:lnTo>
                    <a:pt x="90" y="136"/>
                  </a:lnTo>
                  <a:lnTo>
                    <a:pt x="86" y="136"/>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68" name="Freeform 61"/>
            <p:cNvSpPr>
              <a:spLocks/>
            </p:cNvSpPr>
            <p:nvPr/>
          </p:nvSpPr>
          <p:spPr bwMode="auto">
            <a:xfrm>
              <a:off x="15655273" y="6841272"/>
              <a:ext cx="812588" cy="1024467"/>
            </a:xfrm>
            <a:custGeom>
              <a:avLst/>
              <a:gdLst>
                <a:gd name="T0" fmla="*/ 161 w 192"/>
                <a:gd name="T1" fmla="*/ 35 h 242"/>
                <a:gd name="T2" fmla="*/ 153 w 192"/>
                <a:gd name="T3" fmla="*/ 55 h 242"/>
                <a:gd name="T4" fmla="*/ 149 w 192"/>
                <a:gd name="T5" fmla="*/ 70 h 242"/>
                <a:gd name="T6" fmla="*/ 121 w 192"/>
                <a:gd name="T7" fmla="*/ 82 h 242"/>
                <a:gd name="T8" fmla="*/ 125 w 192"/>
                <a:gd name="T9" fmla="*/ 90 h 242"/>
                <a:gd name="T10" fmla="*/ 114 w 192"/>
                <a:gd name="T11" fmla="*/ 98 h 242"/>
                <a:gd name="T12" fmla="*/ 102 w 192"/>
                <a:gd name="T13" fmla="*/ 98 h 242"/>
                <a:gd name="T14" fmla="*/ 98 w 192"/>
                <a:gd name="T15" fmla="*/ 102 h 242"/>
                <a:gd name="T16" fmla="*/ 98 w 192"/>
                <a:gd name="T17" fmla="*/ 106 h 242"/>
                <a:gd name="T18" fmla="*/ 94 w 192"/>
                <a:gd name="T19" fmla="*/ 117 h 242"/>
                <a:gd name="T20" fmla="*/ 20 w 192"/>
                <a:gd name="T21" fmla="*/ 145 h 242"/>
                <a:gd name="T22" fmla="*/ 8 w 192"/>
                <a:gd name="T23" fmla="*/ 156 h 242"/>
                <a:gd name="T24" fmla="*/ 0 w 192"/>
                <a:gd name="T25" fmla="*/ 160 h 242"/>
                <a:gd name="T26" fmla="*/ 16 w 192"/>
                <a:gd name="T27" fmla="*/ 160 h 242"/>
                <a:gd name="T28" fmla="*/ 24 w 192"/>
                <a:gd name="T29" fmla="*/ 160 h 242"/>
                <a:gd name="T30" fmla="*/ 28 w 192"/>
                <a:gd name="T31" fmla="*/ 164 h 242"/>
                <a:gd name="T32" fmla="*/ 35 w 192"/>
                <a:gd name="T33" fmla="*/ 172 h 242"/>
                <a:gd name="T34" fmla="*/ 39 w 192"/>
                <a:gd name="T35" fmla="*/ 172 h 242"/>
                <a:gd name="T36" fmla="*/ 43 w 192"/>
                <a:gd name="T37" fmla="*/ 176 h 242"/>
                <a:gd name="T38" fmla="*/ 39 w 192"/>
                <a:gd name="T39" fmla="*/ 176 h 242"/>
                <a:gd name="T40" fmla="*/ 39 w 192"/>
                <a:gd name="T41" fmla="*/ 180 h 242"/>
                <a:gd name="T42" fmla="*/ 32 w 192"/>
                <a:gd name="T43" fmla="*/ 188 h 242"/>
                <a:gd name="T44" fmla="*/ 35 w 192"/>
                <a:gd name="T45" fmla="*/ 195 h 242"/>
                <a:gd name="T46" fmla="*/ 35 w 192"/>
                <a:gd name="T47" fmla="*/ 195 h 242"/>
                <a:gd name="T48" fmla="*/ 35 w 192"/>
                <a:gd name="T49" fmla="*/ 199 h 242"/>
                <a:gd name="T50" fmla="*/ 35 w 192"/>
                <a:gd name="T51" fmla="*/ 207 h 242"/>
                <a:gd name="T52" fmla="*/ 35 w 192"/>
                <a:gd name="T53" fmla="*/ 211 h 242"/>
                <a:gd name="T54" fmla="*/ 43 w 192"/>
                <a:gd name="T55" fmla="*/ 211 h 242"/>
                <a:gd name="T56" fmla="*/ 47 w 192"/>
                <a:gd name="T57" fmla="*/ 215 h 242"/>
                <a:gd name="T58" fmla="*/ 47 w 192"/>
                <a:gd name="T59" fmla="*/ 215 h 242"/>
                <a:gd name="T60" fmla="*/ 39 w 192"/>
                <a:gd name="T61" fmla="*/ 219 h 242"/>
                <a:gd name="T62" fmla="*/ 39 w 192"/>
                <a:gd name="T63" fmla="*/ 219 h 242"/>
                <a:gd name="T64" fmla="*/ 63 w 192"/>
                <a:gd name="T65" fmla="*/ 227 h 242"/>
                <a:gd name="T66" fmla="*/ 75 w 192"/>
                <a:gd name="T67" fmla="*/ 234 h 242"/>
                <a:gd name="T68" fmla="*/ 94 w 192"/>
                <a:gd name="T69" fmla="*/ 230 h 242"/>
                <a:gd name="T70" fmla="*/ 102 w 192"/>
                <a:gd name="T71" fmla="*/ 230 h 242"/>
                <a:gd name="T72" fmla="*/ 114 w 192"/>
                <a:gd name="T73" fmla="*/ 234 h 242"/>
                <a:gd name="T74" fmla="*/ 121 w 192"/>
                <a:gd name="T75" fmla="*/ 238 h 242"/>
                <a:gd name="T76" fmla="*/ 121 w 192"/>
                <a:gd name="T77" fmla="*/ 242 h 242"/>
                <a:gd name="T78" fmla="*/ 121 w 192"/>
                <a:gd name="T79" fmla="*/ 242 h 242"/>
                <a:gd name="T80" fmla="*/ 129 w 192"/>
                <a:gd name="T81" fmla="*/ 223 h 242"/>
                <a:gd name="T82" fmla="*/ 141 w 192"/>
                <a:gd name="T83" fmla="*/ 188 h 242"/>
                <a:gd name="T84" fmla="*/ 149 w 192"/>
                <a:gd name="T85" fmla="*/ 172 h 242"/>
                <a:gd name="T86" fmla="*/ 149 w 192"/>
                <a:gd name="T87" fmla="*/ 172 h 242"/>
                <a:gd name="T88" fmla="*/ 153 w 192"/>
                <a:gd name="T89" fmla="*/ 160 h 242"/>
                <a:gd name="T90" fmla="*/ 157 w 192"/>
                <a:gd name="T91" fmla="*/ 148 h 242"/>
                <a:gd name="T92" fmla="*/ 168 w 192"/>
                <a:gd name="T93" fmla="*/ 125 h 242"/>
                <a:gd name="T94" fmla="*/ 172 w 192"/>
                <a:gd name="T95" fmla="*/ 106 h 242"/>
                <a:gd name="T96" fmla="*/ 176 w 192"/>
                <a:gd name="T97" fmla="*/ 82 h 242"/>
                <a:gd name="T98" fmla="*/ 176 w 192"/>
                <a:gd name="T99" fmla="*/ 70 h 242"/>
                <a:gd name="T100" fmla="*/ 188 w 192"/>
                <a:gd name="T101" fmla="*/ 47 h 242"/>
                <a:gd name="T102" fmla="*/ 184 w 192"/>
                <a:gd name="T103" fmla="*/ 35 h 242"/>
                <a:gd name="T104" fmla="*/ 192 w 192"/>
                <a:gd name="T105"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2" h="242">
                  <a:moveTo>
                    <a:pt x="188" y="0"/>
                  </a:moveTo>
                  <a:lnTo>
                    <a:pt x="188" y="0"/>
                  </a:lnTo>
                  <a:lnTo>
                    <a:pt x="161" y="35"/>
                  </a:lnTo>
                  <a:lnTo>
                    <a:pt x="161" y="43"/>
                  </a:lnTo>
                  <a:lnTo>
                    <a:pt x="161" y="47"/>
                  </a:lnTo>
                  <a:lnTo>
                    <a:pt x="153" y="55"/>
                  </a:lnTo>
                  <a:lnTo>
                    <a:pt x="153" y="66"/>
                  </a:lnTo>
                  <a:lnTo>
                    <a:pt x="153" y="70"/>
                  </a:lnTo>
                  <a:lnTo>
                    <a:pt x="149" y="70"/>
                  </a:lnTo>
                  <a:lnTo>
                    <a:pt x="137" y="78"/>
                  </a:lnTo>
                  <a:lnTo>
                    <a:pt x="129" y="82"/>
                  </a:lnTo>
                  <a:lnTo>
                    <a:pt x="121" y="82"/>
                  </a:lnTo>
                  <a:lnTo>
                    <a:pt x="121" y="82"/>
                  </a:lnTo>
                  <a:lnTo>
                    <a:pt x="121" y="86"/>
                  </a:lnTo>
                  <a:lnTo>
                    <a:pt x="125" y="90"/>
                  </a:lnTo>
                  <a:lnTo>
                    <a:pt x="125" y="90"/>
                  </a:lnTo>
                  <a:lnTo>
                    <a:pt x="121" y="94"/>
                  </a:lnTo>
                  <a:lnTo>
                    <a:pt x="114" y="98"/>
                  </a:lnTo>
                  <a:lnTo>
                    <a:pt x="110" y="102"/>
                  </a:lnTo>
                  <a:lnTo>
                    <a:pt x="106" y="102"/>
                  </a:lnTo>
                  <a:lnTo>
                    <a:pt x="102" y="98"/>
                  </a:lnTo>
                  <a:lnTo>
                    <a:pt x="102" y="98"/>
                  </a:lnTo>
                  <a:lnTo>
                    <a:pt x="98" y="98"/>
                  </a:lnTo>
                  <a:lnTo>
                    <a:pt x="98" y="102"/>
                  </a:lnTo>
                  <a:lnTo>
                    <a:pt x="98" y="106"/>
                  </a:lnTo>
                  <a:lnTo>
                    <a:pt x="98" y="106"/>
                  </a:lnTo>
                  <a:lnTo>
                    <a:pt x="98" y="106"/>
                  </a:lnTo>
                  <a:lnTo>
                    <a:pt x="98" y="109"/>
                  </a:lnTo>
                  <a:lnTo>
                    <a:pt x="98" y="109"/>
                  </a:lnTo>
                  <a:lnTo>
                    <a:pt x="94" y="117"/>
                  </a:lnTo>
                  <a:lnTo>
                    <a:pt x="86" y="125"/>
                  </a:lnTo>
                  <a:lnTo>
                    <a:pt x="43" y="145"/>
                  </a:lnTo>
                  <a:lnTo>
                    <a:pt x="20" y="145"/>
                  </a:lnTo>
                  <a:lnTo>
                    <a:pt x="16" y="148"/>
                  </a:lnTo>
                  <a:lnTo>
                    <a:pt x="16" y="148"/>
                  </a:lnTo>
                  <a:lnTo>
                    <a:pt x="8" y="156"/>
                  </a:lnTo>
                  <a:lnTo>
                    <a:pt x="8" y="156"/>
                  </a:lnTo>
                  <a:lnTo>
                    <a:pt x="4" y="156"/>
                  </a:lnTo>
                  <a:lnTo>
                    <a:pt x="0" y="160"/>
                  </a:lnTo>
                  <a:lnTo>
                    <a:pt x="0" y="160"/>
                  </a:lnTo>
                  <a:lnTo>
                    <a:pt x="0" y="164"/>
                  </a:lnTo>
                  <a:lnTo>
                    <a:pt x="16" y="160"/>
                  </a:lnTo>
                  <a:lnTo>
                    <a:pt x="24" y="160"/>
                  </a:lnTo>
                  <a:lnTo>
                    <a:pt x="24" y="160"/>
                  </a:lnTo>
                  <a:lnTo>
                    <a:pt x="24" y="160"/>
                  </a:lnTo>
                  <a:lnTo>
                    <a:pt x="20" y="160"/>
                  </a:lnTo>
                  <a:lnTo>
                    <a:pt x="24" y="164"/>
                  </a:lnTo>
                  <a:lnTo>
                    <a:pt x="28" y="164"/>
                  </a:lnTo>
                  <a:lnTo>
                    <a:pt x="35" y="168"/>
                  </a:lnTo>
                  <a:lnTo>
                    <a:pt x="35" y="172"/>
                  </a:lnTo>
                  <a:lnTo>
                    <a:pt x="35" y="172"/>
                  </a:lnTo>
                  <a:lnTo>
                    <a:pt x="35" y="172"/>
                  </a:lnTo>
                  <a:lnTo>
                    <a:pt x="39" y="172"/>
                  </a:lnTo>
                  <a:lnTo>
                    <a:pt x="39" y="172"/>
                  </a:lnTo>
                  <a:lnTo>
                    <a:pt x="39" y="172"/>
                  </a:lnTo>
                  <a:lnTo>
                    <a:pt x="43" y="176"/>
                  </a:lnTo>
                  <a:lnTo>
                    <a:pt x="43" y="176"/>
                  </a:lnTo>
                  <a:lnTo>
                    <a:pt x="43" y="176"/>
                  </a:lnTo>
                  <a:lnTo>
                    <a:pt x="39" y="176"/>
                  </a:lnTo>
                  <a:lnTo>
                    <a:pt x="39" y="176"/>
                  </a:lnTo>
                  <a:lnTo>
                    <a:pt x="39" y="176"/>
                  </a:lnTo>
                  <a:lnTo>
                    <a:pt x="43" y="180"/>
                  </a:lnTo>
                  <a:lnTo>
                    <a:pt x="39" y="180"/>
                  </a:lnTo>
                  <a:lnTo>
                    <a:pt x="39" y="180"/>
                  </a:lnTo>
                  <a:lnTo>
                    <a:pt x="32" y="184"/>
                  </a:lnTo>
                  <a:lnTo>
                    <a:pt x="32" y="188"/>
                  </a:lnTo>
                  <a:lnTo>
                    <a:pt x="32" y="191"/>
                  </a:lnTo>
                  <a:lnTo>
                    <a:pt x="32" y="195"/>
                  </a:lnTo>
                  <a:lnTo>
                    <a:pt x="35" y="195"/>
                  </a:lnTo>
                  <a:lnTo>
                    <a:pt x="35" y="195"/>
                  </a:lnTo>
                  <a:lnTo>
                    <a:pt x="35" y="195"/>
                  </a:lnTo>
                  <a:lnTo>
                    <a:pt x="35" y="195"/>
                  </a:lnTo>
                  <a:lnTo>
                    <a:pt x="35" y="195"/>
                  </a:lnTo>
                  <a:lnTo>
                    <a:pt x="35" y="195"/>
                  </a:lnTo>
                  <a:lnTo>
                    <a:pt x="35" y="199"/>
                  </a:lnTo>
                  <a:lnTo>
                    <a:pt x="35" y="199"/>
                  </a:lnTo>
                  <a:lnTo>
                    <a:pt x="35" y="203"/>
                  </a:lnTo>
                  <a:lnTo>
                    <a:pt x="35" y="207"/>
                  </a:lnTo>
                  <a:lnTo>
                    <a:pt x="35" y="207"/>
                  </a:lnTo>
                  <a:lnTo>
                    <a:pt x="35" y="211"/>
                  </a:lnTo>
                  <a:lnTo>
                    <a:pt x="35" y="211"/>
                  </a:lnTo>
                  <a:lnTo>
                    <a:pt x="39" y="211"/>
                  </a:lnTo>
                  <a:lnTo>
                    <a:pt x="39" y="211"/>
                  </a:lnTo>
                  <a:lnTo>
                    <a:pt x="43" y="211"/>
                  </a:lnTo>
                  <a:lnTo>
                    <a:pt x="43" y="211"/>
                  </a:lnTo>
                  <a:lnTo>
                    <a:pt x="43" y="211"/>
                  </a:lnTo>
                  <a:lnTo>
                    <a:pt x="47" y="215"/>
                  </a:lnTo>
                  <a:lnTo>
                    <a:pt x="47" y="215"/>
                  </a:lnTo>
                  <a:lnTo>
                    <a:pt x="47" y="215"/>
                  </a:lnTo>
                  <a:lnTo>
                    <a:pt x="47" y="215"/>
                  </a:lnTo>
                  <a:lnTo>
                    <a:pt x="43" y="219"/>
                  </a:lnTo>
                  <a:lnTo>
                    <a:pt x="43" y="219"/>
                  </a:lnTo>
                  <a:lnTo>
                    <a:pt x="39" y="219"/>
                  </a:lnTo>
                  <a:lnTo>
                    <a:pt x="39" y="219"/>
                  </a:lnTo>
                  <a:lnTo>
                    <a:pt x="39" y="219"/>
                  </a:lnTo>
                  <a:lnTo>
                    <a:pt x="39" y="219"/>
                  </a:lnTo>
                  <a:lnTo>
                    <a:pt x="47" y="223"/>
                  </a:lnTo>
                  <a:lnTo>
                    <a:pt x="51" y="227"/>
                  </a:lnTo>
                  <a:lnTo>
                    <a:pt x="63" y="227"/>
                  </a:lnTo>
                  <a:lnTo>
                    <a:pt x="67" y="227"/>
                  </a:lnTo>
                  <a:lnTo>
                    <a:pt x="75" y="230"/>
                  </a:lnTo>
                  <a:lnTo>
                    <a:pt x="75" y="234"/>
                  </a:lnTo>
                  <a:lnTo>
                    <a:pt x="78" y="234"/>
                  </a:lnTo>
                  <a:lnTo>
                    <a:pt x="90" y="227"/>
                  </a:lnTo>
                  <a:lnTo>
                    <a:pt x="94" y="230"/>
                  </a:lnTo>
                  <a:lnTo>
                    <a:pt x="98" y="230"/>
                  </a:lnTo>
                  <a:lnTo>
                    <a:pt x="102" y="230"/>
                  </a:lnTo>
                  <a:lnTo>
                    <a:pt x="102" y="230"/>
                  </a:lnTo>
                  <a:lnTo>
                    <a:pt x="106" y="230"/>
                  </a:lnTo>
                  <a:lnTo>
                    <a:pt x="110" y="230"/>
                  </a:lnTo>
                  <a:lnTo>
                    <a:pt x="114" y="234"/>
                  </a:lnTo>
                  <a:lnTo>
                    <a:pt x="114" y="238"/>
                  </a:lnTo>
                  <a:lnTo>
                    <a:pt x="114" y="238"/>
                  </a:lnTo>
                  <a:lnTo>
                    <a:pt x="121" y="238"/>
                  </a:lnTo>
                  <a:lnTo>
                    <a:pt x="121" y="238"/>
                  </a:lnTo>
                  <a:lnTo>
                    <a:pt x="121" y="238"/>
                  </a:lnTo>
                  <a:lnTo>
                    <a:pt x="121" y="242"/>
                  </a:lnTo>
                  <a:lnTo>
                    <a:pt x="121" y="242"/>
                  </a:lnTo>
                  <a:lnTo>
                    <a:pt x="121" y="242"/>
                  </a:lnTo>
                  <a:lnTo>
                    <a:pt x="121" y="242"/>
                  </a:lnTo>
                  <a:lnTo>
                    <a:pt x="125" y="242"/>
                  </a:lnTo>
                  <a:lnTo>
                    <a:pt x="125" y="242"/>
                  </a:lnTo>
                  <a:lnTo>
                    <a:pt x="129" y="223"/>
                  </a:lnTo>
                  <a:lnTo>
                    <a:pt x="133" y="215"/>
                  </a:lnTo>
                  <a:lnTo>
                    <a:pt x="137" y="199"/>
                  </a:lnTo>
                  <a:lnTo>
                    <a:pt x="141" y="188"/>
                  </a:lnTo>
                  <a:lnTo>
                    <a:pt x="145" y="184"/>
                  </a:lnTo>
                  <a:lnTo>
                    <a:pt x="149" y="176"/>
                  </a:lnTo>
                  <a:lnTo>
                    <a:pt x="149" y="172"/>
                  </a:lnTo>
                  <a:lnTo>
                    <a:pt x="149" y="172"/>
                  </a:lnTo>
                  <a:lnTo>
                    <a:pt x="149" y="172"/>
                  </a:lnTo>
                  <a:lnTo>
                    <a:pt x="149" y="172"/>
                  </a:lnTo>
                  <a:lnTo>
                    <a:pt x="149" y="168"/>
                  </a:lnTo>
                  <a:lnTo>
                    <a:pt x="149" y="164"/>
                  </a:lnTo>
                  <a:lnTo>
                    <a:pt x="153" y="160"/>
                  </a:lnTo>
                  <a:lnTo>
                    <a:pt x="153" y="152"/>
                  </a:lnTo>
                  <a:lnTo>
                    <a:pt x="153" y="152"/>
                  </a:lnTo>
                  <a:lnTo>
                    <a:pt x="157" y="148"/>
                  </a:lnTo>
                  <a:lnTo>
                    <a:pt x="157" y="141"/>
                  </a:lnTo>
                  <a:lnTo>
                    <a:pt x="161" y="137"/>
                  </a:lnTo>
                  <a:lnTo>
                    <a:pt x="168" y="125"/>
                  </a:lnTo>
                  <a:lnTo>
                    <a:pt x="172" y="117"/>
                  </a:lnTo>
                  <a:lnTo>
                    <a:pt x="172" y="109"/>
                  </a:lnTo>
                  <a:lnTo>
                    <a:pt x="172" y="106"/>
                  </a:lnTo>
                  <a:lnTo>
                    <a:pt x="172" y="102"/>
                  </a:lnTo>
                  <a:lnTo>
                    <a:pt x="176" y="86"/>
                  </a:lnTo>
                  <a:lnTo>
                    <a:pt x="176" y="82"/>
                  </a:lnTo>
                  <a:lnTo>
                    <a:pt x="176" y="78"/>
                  </a:lnTo>
                  <a:lnTo>
                    <a:pt x="176" y="74"/>
                  </a:lnTo>
                  <a:lnTo>
                    <a:pt x="176" y="70"/>
                  </a:lnTo>
                  <a:lnTo>
                    <a:pt x="180" y="66"/>
                  </a:lnTo>
                  <a:lnTo>
                    <a:pt x="184" y="66"/>
                  </a:lnTo>
                  <a:lnTo>
                    <a:pt x="188" y="47"/>
                  </a:lnTo>
                  <a:lnTo>
                    <a:pt x="188" y="47"/>
                  </a:lnTo>
                  <a:lnTo>
                    <a:pt x="184" y="39"/>
                  </a:lnTo>
                  <a:lnTo>
                    <a:pt x="184" y="35"/>
                  </a:lnTo>
                  <a:lnTo>
                    <a:pt x="192" y="24"/>
                  </a:lnTo>
                  <a:lnTo>
                    <a:pt x="192" y="0"/>
                  </a:lnTo>
                  <a:lnTo>
                    <a:pt x="192" y="0"/>
                  </a:lnTo>
                  <a:lnTo>
                    <a:pt x="188" y="0"/>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69" name="Freeform 62"/>
            <p:cNvSpPr>
              <a:spLocks/>
            </p:cNvSpPr>
            <p:nvPr/>
          </p:nvSpPr>
          <p:spPr bwMode="auto">
            <a:xfrm>
              <a:off x="15210887" y="6494139"/>
              <a:ext cx="1138469" cy="1155701"/>
            </a:xfrm>
            <a:custGeom>
              <a:avLst/>
              <a:gdLst>
                <a:gd name="T0" fmla="*/ 148 w 269"/>
                <a:gd name="T1" fmla="*/ 0 h 273"/>
                <a:gd name="T2" fmla="*/ 168 w 269"/>
                <a:gd name="T3" fmla="*/ 12 h 273"/>
                <a:gd name="T4" fmla="*/ 180 w 269"/>
                <a:gd name="T5" fmla="*/ 16 h 273"/>
                <a:gd name="T6" fmla="*/ 180 w 269"/>
                <a:gd name="T7" fmla="*/ 24 h 273"/>
                <a:gd name="T8" fmla="*/ 187 w 269"/>
                <a:gd name="T9" fmla="*/ 27 h 273"/>
                <a:gd name="T10" fmla="*/ 199 w 269"/>
                <a:gd name="T11" fmla="*/ 24 h 273"/>
                <a:gd name="T12" fmla="*/ 219 w 269"/>
                <a:gd name="T13" fmla="*/ 47 h 273"/>
                <a:gd name="T14" fmla="*/ 242 w 269"/>
                <a:gd name="T15" fmla="*/ 70 h 273"/>
                <a:gd name="T16" fmla="*/ 254 w 269"/>
                <a:gd name="T17" fmla="*/ 86 h 273"/>
                <a:gd name="T18" fmla="*/ 269 w 269"/>
                <a:gd name="T19" fmla="*/ 98 h 273"/>
                <a:gd name="T20" fmla="*/ 258 w 269"/>
                <a:gd name="T21" fmla="*/ 148 h 273"/>
                <a:gd name="T22" fmla="*/ 226 w 269"/>
                <a:gd name="T23" fmla="*/ 164 h 273"/>
                <a:gd name="T24" fmla="*/ 215 w 269"/>
                <a:gd name="T25" fmla="*/ 184 h 273"/>
                <a:gd name="T26" fmla="*/ 203 w 269"/>
                <a:gd name="T27" fmla="*/ 188 h 273"/>
                <a:gd name="T28" fmla="*/ 191 w 269"/>
                <a:gd name="T29" fmla="*/ 207 h 273"/>
                <a:gd name="T30" fmla="*/ 113 w 269"/>
                <a:gd name="T31" fmla="*/ 238 h 273"/>
                <a:gd name="T32" fmla="*/ 129 w 269"/>
                <a:gd name="T33" fmla="*/ 242 h 273"/>
                <a:gd name="T34" fmla="*/ 140 w 269"/>
                <a:gd name="T35" fmla="*/ 250 h 273"/>
                <a:gd name="T36" fmla="*/ 144 w 269"/>
                <a:gd name="T37" fmla="*/ 254 h 273"/>
                <a:gd name="T38" fmla="*/ 144 w 269"/>
                <a:gd name="T39" fmla="*/ 258 h 273"/>
                <a:gd name="T40" fmla="*/ 117 w 269"/>
                <a:gd name="T41" fmla="*/ 273 h 273"/>
                <a:gd name="T42" fmla="*/ 109 w 269"/>
                <a:gd name="T43" fmla="*/ 262 h 273"/>
                <a:gd name="T44" fmla="*/ 97 w 269"/>
                <a:gd name="T45" fmla="*/ 262 h 273"/>
                <a:gd name="T46" fmla="*/ 94 w 269"/>
                <a:gd name="T47" fmla="*/ 273 h 273"/>
                <a:gd name="T48" fmla="*/ 90 w 269"/>
                <a:gd name="T49" fmla="*/ 270 h 273"/>
                <a:gd name="T50" fmla="*/ 74 w 269"/>
                <a:gd name="T51" fmla="*/ 266 h 273"/>
                <a:gd name="T52" fmla="*/ 54 w 269"/>
                <a:gd name="T53" fmla="*/ 258 h 273"/>
                <a:gd name="T54" fmla="*/ 47 w 269"/>
                <a:gd name="T55" fmla="*/ 254 h 273"/>
                <a:gd name="T56" fmla="*/ 47 w 269"/>
                <a:gd name="T57" fmla="*/ 242 h 273"/>
                <a:gd name="T58" fmla="*/ 43 w 269"/>
                <a:gd name="T59" fmla="*/ 234 h 273"/>
                <a:gd name="T60" fmla="*/ 39 w 269"/>
                <a:gd name="T61" fmla="*/ 227 h 273"/>
                <a:gd name="T62" fmla="*/ 43 w 269"/>
                <a:gd name="T63" fmla="*/ 223 h 273"/>
                <a:gd name="T64" fmla="*/ 43 w 269"/>
                <a:gd name="T65" fmla="*/ 215 h 273"/>
                <a:gd name="T66" fmla="*/ 43 w 269"/>
                <a:gd name="T67" fmla="*/ 195 h 273"/>
                <a:gd name="T68" fmla="*/ 27 w 269"/>
                <a:gd name="T69" fmla="*/ 180 h 273"/>
                <a:gd name="T70" fmla="*/ 19 w 269"/>
                <a:gd name="T71" fmla="*/ 168 h 273"/>
                <a:gd name="T72" fmla="*/ 4 w 269"/>
                <a:gd name="T73" fmla="*/ 125 h 273"/>
                <a:gd name="T74" fmla="*/ 12 w 269"/>
                <a:gd name="T75" fmla="*/ 121 h 273"/>
                <a:gd name="T76" fmla="*/ 12 w 269"/>
                <a:gd name="T77" fmla="*/ 117 h 273"/>
                <a:gd name="T78" fmla="*/ 23 w 269"/>
                <a:gd name="T79" fmla="*/ 117 h 273"/>
                <a:gd name="T80" fmla="*/ 15 w 269"/>
                <a:gd name="T81" fmla="*/ 113 h 273"/>
                <a:gd name="T82" fmla="*/ 19 w 269"/>
                <a:gd name="T83" fmla="*/ 106 h 273"/>
                <a:gd name="T84" fmla="*/ 19 w 269"/>
                <a:gd name="T85" fmla="*/ 98 h 273"/>
                <a:gd name="T86" fmla="*/ 12 w 269"/>
                <a:gd name="T87" fmla="*/ 90 h 273"/>
                <a:gd name="T88" fmla="*/ 19 w 269"/>
                <a:gd name="T89" fmla="*/ 82 h 273"/>
                <a:gd name="T90" fmla="*/ 23 w 269"/>
                <a:gd name="T91" fmla="*/ 74 h 273"/>
                <a:gd name="T92" fmla="*/ 27 w 269"/>
                <a:gd name="T93" fmla="*/ 70 h 273"/>
                <a:gd name="T94" fmla="*/ 43 w 269"/>
                <a:gd name="T95" fmla="*/ 67 h 273"/>
                <a:gd name="T96" fmla="*/ 54 w 269"/>
                <a:gd name="T97" fmla="*/ 59 h 273"/>
                <a:gd name="T98" fmla="*/ 54 w 269"/>
                <a:gd name="T99" fmla="*/ 55 h 273"/>
                <a:gd name="T100" fmla="*/ 66 w 269"/>
                <a:gd name="T101" fmla="*/ 59 h 273"/>
                <a:gd name="T102" fmla="*/ 86 w 269"/>
                <a:gd name="T103" fmla="*/ 70 h 273"/>
                <a:gd name="T104" fmla="*/ 105 w 269"/>
                <a:gd name="T105" fmla="*/ 78 h 273"/>
                <a:gd name="T106" fmla="*/ 113 w 269"/>
                <a:gd name="T107" fmla="*/ 78 h 273"/>
                <a:gd name="T108" fmla="*/ 117 w 269"/>
                <a:gd name="T109" fmla="*/ 70 h 273"/>
                <a:gd name="T110" fmla="*/ 133 w 269"/>
                <a:gd name="T111" fmla="*/ 55 h 273"/>
                <a:gd name="T112" fmla="*/ 125 w 269"/>
                <a:gd name="T113" fmla="*/ 47 h 273"/>
                <a:gd name="T114" fmla="*/ 125 w 269"/>
                <a:gd name="T115" fmla="*/ 43 h 273"/>
                <a:gd name="T116" fmla="*/ 121 w 269"/>
                <a:gd name="T117" fmla="*/ 39 h 273"/>
                <a:gd name="T118" fmla="*/ 125 w 269"/>
                <a:gd name="T119" fmla="*/ 31 h 273"/>
                <a:gd name="T120" fmla="*/ 121 w 269"/>
                <a:gd name="T121" fmla="*/ 20 h 273"/>
                <a:gd name="T122" fmla="*/ 133 w 269"/>
                <a:gd name="T123" fmla="*/ 20 h 273"/>
                <a:gd name="T124" fmla="*/ 137 w 269"/>
                <a:gd name="T125" fmla="*/ 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9" h="273">
                  <a:moveTo>
                    <a:pt x="133" y="8"/>
                  </a:moveTo>
                  <a:lnTo>
                    <a:pt x="133" y="8"/>
                  </a:lnTo>
                  <a:lnTo>
                    <a:pt x="133" y="4"/>
                  </a:lnTo>
                  <a:lnTo>
                    <a:pt x="133" y="0"/>
                  </a:lnTo>
                  <a:lnTo>
                    <a:pt x="144" y="0"/>
                  </a:lnTo>
                  <a:lnTo>
                    <a:pt x="148" y="0"/>
                  </a:lnTo>
                  <a:lnTo>
                    <a:pt x="156" y="4"/>
                  </a:lnTo>
                  <a:lnTo>
                    <a:pt x="160" y="4"/>
                  </a:lnTo>
                  <a:lnTo>
                    <a:pt x="160" y="8"/>
                  </a:lnTo>
                  <a:lnTo>
                    <a:pt x="164" y="8"/>
                  </a:lnTo>
                  <a:lnTo>
                    <a:pt x="164" y="8"/>
                  </a:lnTo>
                  <a:lnTo>
                    <a:pt x="168" y="12"/>
                  </a:lnTo>
                  <a:lnTo>
                    <a:pt x="172" y="12"/>
                  </a:lnTo>
                  <a:lnTo>
                    <a:pt x="168" y="12"/>
                  </a:lnTo>
                  <a:lnTo>
                    <a:pt x="172" y="12"/>
                  </a:lnTo>
                  <a:lnTo>
                    <a:pt x="176" y="16"/>
                  </a:lnTo>
                  <a:lnTo>
                    <a:pt x="180" y="16"/>
                  </a:lnTo>
                  <a:lnTo>
                    <a:pt x="180" y="16"/>
                  </a:lnTo>
                  <a:lnTo>
                    <a:pt x="180" y="20"/>
                  </a:lnTo>
                  <a:lnTo>
                    <a:pt x="180" y="20"/>
                  </a:lnTo>
                  <a:lnTo>
                    <a:pt x="180" y="24"/>
                  </a:lnTo>
                  <a:lnTo>
                    <a:pt x="180" y="24"/>
                  </a:lnTo>
                  <a:lnTo>
                    <a:pt x="180" y="24"/>
                  </a:lnTo>
                  <a:lnTo>
                    <a:pt x="180" y="24"/>
                  </a:lnTo>
                  <a:lnTo>
                    <a:pt x="183" y="24"/>
                  </a:lnTo>
                  <a:lnTo>
                    <a:pt x="183" y="27"/>
                  </a:lnTo>
                  <a:lnTo>
                    <a:pt x="183" y="27"/>
                  </a:lnTo>
                  <a:lnTo>
                    <a:pt x="183" y="27"/>
                  </a:lnTo>
                  <a:lnTo>
                    <a:pt x="183" y="27"/>
                  </a:lnTo>
                  <a:lnTo>
                    <a:pt x="187" y="27"/>
                  </a:lnTo>
                  <a:lnTo>
                    <a:pt x="187" y="27"/>
                  </a:lnTo>
                  <a:lnTo>
                    <a:pt x="187" y="27"/>
                  </a:lnTo>
                  <a:lnTo>
                    <a:pt x="187" y="24"/>
                  </a:lnTo>
                  <a:lnTo>
                    <a:pt x="191" y="24"/>
                  </a:lnTo>
                  <a:lnTo>
                    <a:pt x="191" y="24"/>
                  </a:lnTo>
                  <a:lnTo>
                    <a:pt x="199" y="24"/>
                  </a:lnTo>
                  <a:lnTo>
                    <a:pt x="203" y="31"/>
                  </a:lnTo>
                  <a:lnTo>
                    <a:pt x="207" y="35"/>
                  </a:lnTo>
                  <a:lnTo>
                    <a:pt x="211" y="39"/>
                  </a:lnTo>
                  <a:lnTo>
                    <a:pt x="215" y="43"/>
                  </a:lnTo>
                  <a:lnTo>
                    <a:pt x="219" y="43"/>
                  </a:lnTo>
                  <a:lnTo>
                    <a:pt x="219" y="47"/>
                  </a:lnTo>
                  <a:lnTo>
                    <a:pt x="219" y="51"/>
                  </a:lnTo>
                  <a:lnTo>
                    <a:pt x="223" y="55"/>
                  </a:lnTo>
                  <a:lnTo>
                    <a:pt x="226" y="59"/>
                  </a:lnTo>
                  <a:lnTo>
                    <a:pt x="230" y="63"/>
                  </a:lnTo>
                  <a:lnTo>
                    <a:pt x="234" y="67"/>
                  </a:lnTo>
                  <a:lnTo>
                    <a:pt x="242" y="70"/>
                  </a:lnTo>
                  <a:lnTo>
                    <a:pt x="250" y="74"/>
                  </a:lnTo>
                  <a:lnTo>
                    <a:pt x="250" y="74"/>
                  </a:lnTo>
                  <a:lnTo>
                    <a:pt x="254" y="78"/>
                  </a:lnTo>
                  <a:lnTo>
                    <a:pt x="254" y="82"/>
                  </a:lnTo>
                  <a:lnTo>
                    <a:pt x="254" y="82"/>
                  </a:lnTo>
                  <a:lnTo>
                    <a:pt x="254" y="86"/>
                  </a:lnTo>
                  <a:lnTo>
                    <a:pt x="258" y="86"/>
                  </a:lnTo>
                  <a:lnTo>
                    <a:pt x="266" y="90"/>
                  </a:lnTo>
                  <a:lnTo>
                    <a:pt x="266" y="90"/>
                  </a:lnTo>
                  <a:lnTo>
                    <a:pt x="266" y="94"/>
                  </a:lnTo>
                  <a:lnTo>
                    <a:pt x="266" y="94"/>
                  </a:lnTo>
                  <a:lnTo>
                    <a:pt x="269" y="98"/>
                  </a:lnTo>
                  <a:lnTo>
                    <a:pt x="269" y="106"/>
                  </a:lnTo>
                  <a:lnTo>
                    <a:pt x="266" y="117"/>
                  </a:lnTo>
                  <a:lnTo>
                    <a:pt x="266" y="125"/>
                  </a:lnTo>
                  <a:lnTo>
                    <a:pt x="266" y="129"/>
                  </a:lnTo>
                  <a:lnTo>
                    <a:pt x="258" y="137"/>
                  </a:lnTo>
                  <a:lnTo>
                    <a:pt x="258" y="148"/>
                  </a:lnTo>
                  <a:lnTo>
                    <a:pt x="258" y="152"/>
                  </a:lnTo>
                  <a:lnTo>
                    <a:pt x="254" y="152"/>
                  </a:lnTo>
                  <a:lnTo>
                    <a:pt x="242" y="160"/>
                  </a:lnTo>
                  <a:lnTo>
                    <a:pt x="234" y="164"/>
                  </a:lnTo>
                  <a:lnTo>
                    <a:pt x="226" y="164"/>
                  </a:lnTo>
                  <a:lnTo>
                    <a:pt x="226" y="164"/>
                  </a:lnTo>
                  <a:lnTo>
                    <a:pt x="226" y="168"/>
                  </a:lnTo>
                  <a:lnTo>
                    <a:pt x="230" y="172"/>
                  </a:lnTo>
                  <a:lnTo>
                    <a:pt x="230" y="172"/>
                  </a:lnTo>
                  <a:lnTo>
                    <a:pt x="226" y="176"/>
                  </a:lnTo>
                  <a:lnTo>
                    <a:pt x="219" y="180"/>
                  </a:lnTo>
                  <a:lnTo>
                    <a:pt x="215" y="184"/>
                  </a:lnTo>
                  <a:lnTo>
                    <a:pt x="211" y="184"/>
                  </a:lnTo>
                  <a:lnTo>
                    <a:pt x="207" y="180"/>
                  </a:lnTo>
                  <a:lnTo>
                    <a:pt x="207" y="180"/>
                  </a:lnTo>
                  <a:lnTo>
                    <a:pt x="203" y="180"/>
                  </a:lnTo>
                  <a:lnTo>
                    <a:pt x="203" y="184"/>
                  </a:lnTo>
                  <a:lnTo>
                    <a:pt x="203" y="188"/>
                  </a:lnTo>
                  <a:lnTo>
                    <a:pt x="203" y="188"/>
                  </a:lnTo>
                  <a:lnTo>
                    <a:pt x="203" y="188"/>
                  </a:lnTo>
                  <a:lnTo>
                    <a:pt x="203" y="191"/>
                  </a:lnTo>
                  <a:lnTo>
                    <a:pt x="203" y="191"/>
                  </a:lnTo>
                  <a:lnTo>
                    <a:pt x="199" y="199"/>
                  </a:lnTo>
                  <a:lnTo>
                    <a:pt x="191" y="207"/>
                  </a:lnTo>
                  <a:lnTo>
                    <a:pt x="148" y="227"/>
                  </a:lnTo>
                  <a:lnTo>
                    <a:pt x="125" y="227"/>
                  </a:lnTo>
                  <a:lnTo>
                    <a:pt x="121" y="230"/>
                  </a:lnTo>
                  <a:lnTo>
                    <a:pt x="121" y="230"/>
                  </a:lnTo>
                  <a:lnTo>
                    <a:pt x="113" y="238"/>
                  </a:lnTo>
                  <a:lnTo>
                    <a:pt x="113" y="238"/>
                  </a:lnTo>
                  <a:lnTo>
                    <a:pt x="109" y="238"/>
                  </a:lnTo>
                  <a:lnTo>
                    <a:pt x="105" y="242"/>
                  </a:lnTo>
                  <a:lnTo>
                    <a:pt x="105" y="242"/>
                  </a:lnTo>
                  <a:lnTo>
                    <a:pt x="105" y="246"/>
                  </a:lnTo>
                  <a:lnTo>
                    <a:pt x="121" y="242"/>
                  </a:lnTo>
                  <a:lnTo>
                    <a:pt x="129" y="242"/>
                  </a:lnTo>
                  <a:lnTo>
                    <a:pt x="129" y="242"/>
                  </a:lnTo>
                  <a:lnTo>
                    <a:pt x="129" y="242"/>
                  </a:lnTo>
                  <a:lnTo>
                    <a:pt x="125" y="242"/>
                  </a:lnTo>
                  <a:lnTo>
                    <a:pt x="129" y="246"/>
                  </a:lnTo>
                  <a:lnTo>
                    <a:pt x="133" y="246"/>
                  </a:lnTo>
                  <a:lnTo>
                    <a:pt x="140" y="250"/>
                  </a:lnTo>
                  <a:lnTo>
                    <a:pt x="140" y="254"/>
                  </a:lnTo>
                  <a:lnTo>
                    <a:pt x="140" y="254"/>
                  </a:lnTo>
                  <a:lnTo>
                    <a:pt x="140" y="254"/>
                  </a:lnTo>
                  <a:lnTo>
                    <a:pt x="144" y="254"/>
                  </a:lnTo>
                  <a:lnTo>
                    <a:pt x="144" y="254"/>
                  </a:lnTo>
                  <a:lnTo>
                    <a:pt x="144" y="254"/>
                  </a:lnTo>
                  <a:lnTo>
                    <a:pt x="148" y="258"/>
                  </a:lnTo>
                  <a:lnTo>
                    <a:pt x="148" y="258"/>
                  </a:lnTo>
                  <a:lnTo>
                    <a:pt x="148" y="258"/>
                  </a:lnTo>
                  <a:lnTo>
                    <a:pt x="144" y="258"/>
                  </a:lnTo>
                  <a:lnTo>
                    <a:pt x="144" y="258"/>
                  </a:lnTo>
                  <a:lnTo>
                    <a:pt x="144" y="258"/>
                  </a:lnTo>
                  <a:lnTo>
                    <a:pt x="148" y="262"/>
                  </a:lnTo>
                  <a:lnTo>
                    <a:pt x="144" y="262"/>
                  </a:lnTo>
                  <a:lnTo>
                    <a:pt x="144" y="262"/>
                  </a:lnTo>
                  <a:lnTo>
                    <a:pt x="137" y="266"/>
                  </a:lnTo>
                  <a:lnTo>
                    <a:pt x="121" y="273"/>
                  </a:lnTo>
                  <a:lnTo>
                    <a:pt x="117" y="273"/>
                  </a:lnTo>
                  <a:lnTo>
                    <a:pt x="113" y="273"/>
                  </a:lnTo>
                  <a:lnTo>
                    <a:pt x="113" y="270"/>
                  </a:lnTo>
                  <a:lnTo>
                    <a:pt x="113" y="270"/>
                  </a:lnTo>
                  <a:lnTo>
                    <a:pt x="113" y="270"/>
                  </a:lnTo>
                  <a:lnTo>
                    <a:pt x="109" y="266"/>
                  </a:lnTo>
                  <a:lnTo>
                    <a:pt x="109" y="262"/>
                  </a:lnTo>
                  <a:lnTo>
                    <a:pt x="105" y="262"/>
                  </a:lnTo>
                  <a:lnTo>
                    <a:pt x="105" y="262"/>
                  </a:lnTo>
                  <a:lnTo>
                    <a:pt x="105" y="258"/>
                  </a:lnTo>
                  <a:lnTo>
                    <a:pt x="101" y="258"/>
                  </a:lnTo>
                  <a:lnTo>
                    <a:pt x="101" y="258"/>
                  </a:lnTo>
                  <a:lnTo>
                    <a:pt x="97" y="262"/>
                  </a:lnTo>
                  <a:lnTo>
                    <a:pt x="97" y="262"/>
                  </a:lnTo>
                  <a:lnTo>
                    <a:pt x="97" y="262"/>
                  </a:lnTo>
                  <a:lnTo>
                    <a:pt x="97" y="266"/>
                  </a:lnTo>
                  <a:lnTo>
                    <a:pt x="97" y="270"/>
                  </a:lnTo>
                  <a:lnTo>
                    <a:pt x="97" y="270"/>
                  </a:lnTo>
                  <a:lnTo>
                    <a:pt x="94" y="273"/>
                  </a:lnTo>
                  <a:lnTo>
                    <a:pt x="94" y="273"/>
                  </a:lnTo>
                  <a:lnTo>
                    <a:pt x="90" y="273"/>
                  </a:lnTo>
                  <a:lnTo>
                    <a:pt x="90" y="273"/>
                  </a:lnTo>
                  <a:lnTo>
                    <a:pt x="90" y="273"/>
                  </a:lnTo>
                  <a:lnTo>
                    <a:pt x="90" y="270"/>
                  </a:lnTo>
                  <a:lnTo>
                    <a:pt x="90" y="270"/>
                  </a:lnTo>
                  <a:lnTo>
                    <a:pt x="90" y="266"/>
                  </a:lnTo>
                  <a:lnTo>
                    <a:pt x="86" y="266"/>
                  </a:lnTo>
                  <a:lnTo>
                    <a:pt x="86" y="266"/>
                  </a:lnTo>
                  <a:lnTo>
                    <a:pt x="82" y="266"/>
                  </a:lnTo>
                  <a:lnTo>
                    <a:pt x="78" y="270"/>
                  </a:lnTo>
                  <a:lnTo>
                    <a:pt x="74" y="266"/>
                  </a:lnTo>
                  <a:lnTo>
                    <a:pt x="70" y="266"/>
                  </a:lnTo>
                  <a:lnTo>
                    <a:pt x="66" y="266"/>
                  </a:lnTo>
                  <a:lnTo>
                    <a:pt x="62" y="262"/>
                  </a:lnTo>
                  <a:lnTo>
                    <a:pt x="58" y="262"/>
                  </a:lnTo>
                  <a:lnTo>
                    <a:pt x="54" y="262"/>
                  </a:lnTo>
                  <a:lnTo>
                    <a:pt x="54" y="258"/>
                  </a:lnTo>
                  <a:lnTo>
                    <a:pt x="54" y="258"/>
                  </a:lnTo>
                  <a:lnTo>
                    <a:pt x="54" y="254"/>
                  </a:lnTo>
                  <a:lnTo>
                    <a:pt x="54" y="254"/>
                  </a:lnTo>
                  <a:lnTo>
                    <a:pt x="54" y="254"/>
                  </a:lnTo>
                  <a:lnTo>
                    <a:pt x="51" y="254"/>
                  </a:lnTo>
                  <a:lnTo>
                    <a:pt x="47" y="254"/>
                  </a:lnTo>
                  <a:lnTo>
                    <a:pt x="47" y="250"/>
                  </a:lnTo>
                  <a:lnTo>
                    <a:pt x="47" y="250"/>
                  </a:lnTo>
                  <a:lnTo>
                    <a:pt x="47" y="246"/>
                  </a:lnTo>
                  <a:lnTo>
                    <a:pt x="47" y="242"/>
                  </a:lnTo>
                  <a:lnTo>
                    <a:pt x="47" y="242"/>
                  </a:lnTo>
                  <a:lnTo>
                    <a:pt x="47" y="242"/>
                  </a:lnTo>
                  <a:lnTo>
                    <a:pt x="43" y="242"/>
                  </a:lnTo>
                  <a:lnTo>
                    <a:pt x="43" y="242"/>
                  </a:lnTo>
                  <a:lnTo>
                    <a:pt x="43" y="238"/>
                  </a:lnTo>
                  <a:lnTo>
                    <a:pt x="43" y="238"/>
                  </a:lnTo>
                  <a:lnTo>
                    <a:pt x="43" y="234"/>
                  </a:lnTo>
                  <a:lnTo>
                    <a:pt x="43" y="234"/>
                  </a:lnTo>
                  <a:lnTo>
                    <a:pt x="43" y="234"/>
                  </a:lnTo>
                  <a:lnTo>
                    <a:pt x="43" y="234"/>
                  </a:lnTo>
                  <a:lnTo>
                    <a:pt x="43" y="230"/>
                  </a:lnTo>
                  <a:lnTo>
                    <a:pt x="39" y="230"/>
                  </a:lnTo>
                  <a:lnTo>
                    <a:pt x="39" y="230"/>
                  </a:lnTo>
                  <a:lnTo>
                    <a:pt x="39" y="227"/>
                  </a:lnTo>
                  <a:lnTo>
                    <a:pt x="43" y="227"/>
                  </a:lnTo>
                  <a:lnTo>
                    <a:pt x="43" y="227"/>
                  </a:lnTo>
                  <a:lnTo>
                    <a:pt x="43" y="227"/>
                  </a:lnTo>
                  <a:lnTo>
                    <a:pt x="43" y="223"/>
                  </a:lnTo>
                  <a:lnTo>
                    <a:pt x="39" y="223"/>
                  </a:lnTo>
                  <a:lnTo>
                    <a:pt x="43" y="223"/>
                  </a:lnTo>
                  <a:lnTo>
                    <a:pt x="43" y="219"/>
                  </a:lnTo>
                  <a:lnTo>
                    <a:pt x="43" y="219"/>
                  </a:lnTo>
                  <a:lnTo>
                    <a:pt x="43" y="219"/>
                  </a:lnTo>
                  <a:lnTo>
                    <a:pt x="43" y="219"/>
                  </a:lnTo>
                  <a:lnTo>
                    <a:pt x="43" y="215"/>
                  </a:lnTo>
                  <a:lnTo>
                    <a:pt x="43" y="215"/>
                  </a:lnTo>
                  <a:lnTo>
                    <a:pt x="51" y="215"/>
                  </a:lnTo>
                  <a:lnTo>
                    <a:pt x="51" y="211"/>
                  </a:lnTo>
                  <a:lnTo>
                    <a:pt x="51" y="203"/>
                  </a:lnTo>
                  <a:lnTo>
                    <a:pt x="51" y="203"/>
                  </a:lnTo>
                  <a:lnTo>
                    <a:pt x="47" y="199"/>
                  </a:lnTo>
                  <a:lnTo>
                    <a:pt x="43" y="195"/>
                  </a:lnTo>
                  <a:lnTo>
                    <a:pt x="43" y="195"/>
                  </a:lnTo>
                  <a:lnTo>
                    <a:pt x="31" y="191"/>
                  </a:lnTo>
                  <a:lnTo>
                    <a:pt x="31" y="188"/>
                  </a:lnTo>
                  <a:lnTo>
                    <a:pt x="31" y="188"/>
                  </a:lnTo>
                  <a:lnTo>
                    <a:pt x="27" y="180"/>
                  </a:lnTo>
                  <a:lnTo>
                    <a:pt x="27" y="180"/>
                  </a:lnTo>
                  <a:lnTo>
                    <a:pt x="27" y="180"/>
                  </a:lnTo>
                  <a:lnTo>
                    <a:pt x="23" y="180"/>
                  </a:lnTo>
                  <a:lnTo>
                    <a:pt x="23" y="180"/>
                  </a:lnTo>
                  <a:lnTo>
                    <a:pt x="23" y="176"/>
                  </a:lnTo>
                  <a:lnTo>
                    <a:pt x="19" y="172"/>
                  </a:lnTo>
                  <a:lnTo>
                    <a:pt x="19" y="168"/>
                  </a:lnTo>
                  <a:lnTo>
                    <a:pt x="19" y="164"/>
                  </a:lnTo>
                  <a:lnTo>
                    <a:pt x="19" y="160"/>
                  </a:lnTo>
                  <a:lnTo>
                    <a:pt x="4" y="148"/>
                  </a:lnTo>
                  <a:lnTo>
                    <a:pt x="0" y="145"/>
                  </a:lnTo>
                  <a:lnTo>
                    <a:pt x="0" y="133"/>
                  </a:lnTo>
                  <a:lnTo>
                    <a:pt x="4" y="125"/>
                  </a:lnTo>
                  <a:lnTo>
                    <a:pt x="8" y="125"/>
                  </a:lnTo>
                  <a:lnTo>
                    <a:pt x="8" y="125"/>
                  </a:lnTo>
                  <a:lnTo>
                    <a:pt x="8" y="125"/>
                  </a:lnTo>
                  <a:lnTo>
                    <a:pt x="12" y="125"/>
                  </a:lnTo>
                  <a:lnTo>
                    <a:pt x="12" y="125"/>
                  </a:lnTo>
                  <a:lnTo>
                    <a:pt x="12" y="121"/>
                  </a:lnTo>
                  <a:lnTo>
                    <a:pt x="12" y="121"/>
                  </a:lnTo>
                  <a:lnTo>
                    <a:pt x="12" y="121"/>
                  </a:lnTo>
                  <a:lnTo>
                    <a:pt x="12" y="121"/>
                  </a:lnTo>
                  <a:lnTo>
                    <a:pt x="8" y="121"/>
                  </a:lnTo>
                  <a:lnTo>
                    <a:pt x="12" y="117"/>
                  </a:lnTo>
                  <a:lnTo>
                    <a:pt x="12" y="117"/>
                  </a:lnTo>
                  <a:lnTo>
                    <a:pt x="12" y="117"/>
                  </a:lnTo>
                  <a:lnTo>
                    <a:pt x="15" y="117"/>
                  </a:lnTo>
                  <a:lnTo>
                    <a:pt x="15" y="117"/>
                  </a:lnTo>
                  <a:lnTo>
                    <a:pt x="19" y="117"/>
                  </a:lnTo>
                  <a:lnTo>
                    <a:pt x="19" y="121"/>
                  </a:lnTo>
                  <a:lnTo>
                    <a:pt x="23" y="117"/>
                  </a:lnTo>
                  <a:lnTo>
                    <a:pt x="23" y="117"/>
                  </a:lnTo>
                  <a:lnTo>
                    <a:pt x="23" y="117"/>
                  </a:lnTo>
                  <a:lnTo>
                    <a:pt x="19" y="117"/>
                  </a:lnTo>
                  <a:lnTo>
                    <a:pt x="19" y="113"/>
                  </a:lnTo>
                  <a:lnTo>
                    <a:pt x="19" y="113"/>
                  </a:lnTo>
                  <a:lnTo>
                    <a:pt x="15" y="113"/>
                  </a:lnTo>
                  <a:lnTo>
                    <a:pt x="15" y="109"/>
                  </a:lnTo>
                  <a:lnTo>
                    <a:pt x="15" y="109"/>
                  </a:lnTo>
                  <a:lnTo>
                    <a:pt x="19" y="109"/>
                  </a:lnTo>
                  <a:lnTo>
                    <a:pt x="19" y="106"/>
                  </a:lnTo>
                  <a:lnTo>
                    <a:pt x="19" y="106"/>
                  </a:lnTo>
                  <a:lnTo>
                    <a:pt x="19" y="106"/>
                  </a:lnTo>
                  <a:lnTo>
                    <a:pt x="19" y="106"/>
                  </a:lnTo>
                  <a:lnTo>
                    <a:pt x="15" y="106"/>
                  </a:lnTo>
                  <a:lnTo>
                    <a:pt x="15" y="106"/>
                  </a:lnTo>
                  <a:lnTo>
                    <a:pt x="15" y="102"/>
                  </a:lnTo>
                  <a:lnTo>
                    <a:pt x="15" y="102"/>
                  </a:lnTo>
                  <a:lnTo>
                    <a:pt x="19" y="98"/>
                  </a:lnTo>
                  <a:lnTo>
                    <a:pt x="23" y="98"/>
                  </a:lnTo>
                  <a:lnTo>
                    <a:pt x="23" y="94"/>
                  </a:lnTo>
                  <a:lnTo>
                    <a:pt x="15" y="94"/>
                  </a:lnTo>
                  <a:lnTo>
                    <a:pt x="12" y="90"/>
                  </a:lnTo>
                  <a:lnTo>
                    <a:pt x="12" y="90"/>
                  </a:lnTo>
                  <a:lnTo>
                    <a:pt x="12" y="90"/>
                  </a:lnTo>
                  <a:lnTo>
                    <a:pt x="12" y="86"/>
                  </a:lnTo>
                  <a:lnTo>
                    <a:pt x="12" y="82"/>
                  </a:lnTo>
                  <a:lnTo>
                    <a:pt x="15" y="86"/>
                  </a:lnTo>
                  <a:lnTo>
                    <a:pt x="19" y="82"/>
                  </a:lnTo>
                  <a:lnTo>
                    <a:pt x="19" y="82"/>
                  </a:lnTo>
                  <a:lnTo>
                    <a:pt x="19" y="82"/>
                  </a:lnTo>
                  <a:lnTo>
                    <a:pt x="19" y="82"/>
                  </a:lnTo>
                  <a:lnTo>
                    <a:pt x="19" y="82"/>
                  </a:lnTo>
                  <a:lnTo>
                    <a:pt x="19" y="78"/>
                  </a:lnTo>
                  <a:lnTo>
                    <a:pt x="19" y="78"/>
                  </a:lnTo>
                  <a:lnTo>
                    <a:pt x="19" y="74"/>
                  </a:lnTo>
                  <a:lnTo>
                    <a:pt x="23" y="74"/>
                  </a:lnTo>
                  <a:lnTo>
                    <a:pt x="27" y="78"/>
                  </a:lnTo>
                  <a:lnTo>
                    <a:pt x="31" y="74"/>
                  </a:lnTo>
                  <a:lnTo>
                    <a:pt x="27" y="74"/>
                  </a:lnTo>
                  <a:lnTo>
                    <a:pt x="27" y="74"/>
                  </a:lnTo>
                  <a:lnTo>
                    <a:pt x="27" y="70"/>
                  </a:lnTo>
                  <a:lnTo>
                    <a:pt x="27" y="70"/>
                  </a:lnTo>
                  <a:lnTo>
                    <a:pt x="31" y="70"/>
                  </a:lnTo>
                  <a:lnTo>
                    <a:pt x="35" y="70"/>
                  </a:lnTo>
                  <a:lnTo>
                    <a:pt x="39" y="67"/>
                  </a:lnTo>
                  <a:lnTo>
                    <a:pt x="39" y="67"/>
                  </a:lnTo>
                  <a:lnTo>
                    <a:pt x="43" y="67"/>
                  </a:lnTo>
                  <a:lnTo>
                    <a:pt x="43" y="67"/>
                  </a:lnTo>
                  <a:lnTo>
                    <a:pt x="43" y="70"/>
                  </a:lnTo>
                  <a:lnTo>
                    <a:pt x="47" y="70"/>
                  </a:lnTo>
                  <a:lnTo>
                    <a:pt x="47" y="67"/>
                  </a:lnTo>
                  <a:lnTo>
                    <a:pt x="51" y="67"/>
                  </a:lnTo>
                  <a:lnTo>
                    <a:pt x="51" y="63"/>
                  </a:lnTo>
                  <a:lnTo>
                    <a:pt x="54" y="59"/>
                  </a:lnTo>
                  <a:lnTo>
                    <a:pt x="54" y="59"/>
                  </a:lnTo>
                  <a:lnTo>
                    <a:pt x="54" y="59"/>
                  </a:lnTo>
                  <a:lnTo>
                    <a:pt x="51" y="55"/>
                  </a:lnTo>
                  <a:lnTo>
                    <a:pt x="51" y="55"/>
                  </a:lnTo>
                  <a:lnTo>
                    <a:pt x="54" y="55"/>
                  </a:lnTo>
                  <a:lnTo>
                    <a:pt x="54" y="55"/>
                  </a:lnTo>
                  <a:lnTo>
                    <a:pt x="58" y="55"/>
                  </a:lnTo>
                  <a:lnTo>
                    <a:pt x="58" y="59"/>
                  </a:lnTo>
                  <a:lnTo>
                    <a:pt x="58" y="59"/>
                  </a:lnTo>
                  <a:lnTo>
                    <a:pt x="62" y="59"/>
                  </a:lnTo>
                  <a:lnTo>
                    <a:pt x="66" y="59"/>
                  </a:lnTo>
                  <a:lnTo>
                    <a:pt x="66" y="59"/>
                  </a:lnTo>
                  <a:lnTo>
                    <a:pt x="70" y="63"/>
                  </a:lnTo>
                  <a:lnTo>
                    <a:pt x="82" y="67"/>
                  </a:lnTo>
                  <a:lnTo>
                    <a:pt x="86" y="67"/>
                  </a:lnTo>
                  <a:lnTo>
                    <a:pt x="86" y="67"/>
                  </a:lnTo>
                  <a:lnTo>
                    <a:pt x="86" y="70"/>
                  </a:lnTo>
                  <a:lnTo>
                    <a:pt x="86" y="70"/>
                  </a:lnTo>
                  <a:lnTo>
                    <a:pt x="90" y="70"/>
                  </a:lnTo>
                  <a:lnTo>
                    <a:pt x="94" y="70"/>
                  </a:lnTo>
                  <a:lnTo>
                    <a:pt x="94" y="74"/>
                  </a:lnTo>
                  <a:lnTo>
                    <a:pt x="94" y="74"/>
                  </a:lnTo>
                  <a:lnTo>
                    <a:pt x="105" y="82"/>
                  </a:lnTo>
                  <a:lnTo>
                    <a:pt x="105" y="78"/>
                  </a:lnTo>
                  <a:lnTo>
                    <a:pt x="105" y="78"/>
                  </a:lnTo>
                  <a:lnTo>
                    <a:pt x="105" y="78"/>
                  </a:lnTo>
                  <a:lnTo>
                    <a:pt x="109" y="78"/>
                  </a:lnTo>
                  <a:lnTo>
                    <a:pt x="113" y="78"/>
                  </a:lnTo>
                  <a:lnTo>
                    <a:pt x="113" y="78"/>
                  </a:lnTo>
                  <a:lnTo>
                    <a:pt x="113" y="78"/>
                  </a:lnTo>
                  <a:lnTo>
                    <a:pt x="113" y="78"/>
                  </a:lnTo>
                  <a:lnTo>
                    <a:pt x="113" y="78"/>
                  </a:lnTo>
                  <a:lnTo>
                    <a:pt x="113" y="74"/>
                  </a:lnTo>
                  <a:lnTo>
                    <a:pt x="117" y="74"/>
                  </a:lnTo>
                  <a:lnTo>
                    <a:pt x="121" y="74"/>
                  </a:lnTo>
                  <a:lnTo>
                    <a:pt x="117" y="70"/>
                  </a:lnTo>
                  <a:lnTo>
                    <a:pt x="117" y="67"/>
                  </a:lnTo>
                  <a:lnTo>
                    <a:pt x="125" y="59"/>
                  </a:lnTo>
                  <a:lnTo>
                    <a:pt x="125" y="59"/>
                  </a:lnTo>
                  <a:lnTo>
                    <a:pt x="129" y="59"/>
                  </a:lnTo>
                  <a:lnTo>
                    <a:pt x="133" y="55"/>
                  </a:lnTo>
                  <a:lnTo>
                    <a:pt x="133" y="55"/>
                  </a:lnTo>
                  <a:lnTo>
                    <a:pt x="133" y="51"/>
                  </a:lnTo>
                  <a:lnTo>
                    <a:pt x="129" y="51"/>
                  </a:lnTo>
                  <a:lnTo>
                    <a:pt x="129" y="51"/>
                  </a:lnTo>
                  <a:lnTo>
                    <a:pt x="125" y="51"/>
                  </a:lnTo>
                  <a:lnTo>
                    <a:pt x="125" y="51"/>
                  </a:lnTo>
                  <a:lnTo>
                    <a:pt x="125" y="47"/>
                  </a:lnTo>
                  <a:lnTo>
                    <a:pt x="125" y="47"/>
                  </a:lnTo>
                  <a:lnTo>
                    <a:pt x="121" y="47"/>
                  </a:lnTo>
                  <a:lnTo>
                    <a:pt x="121" y="47"/>
                  </a:lnTo>
                  <a:lnTo>
                    <a:pt x="121" y="47"/>
                  </a:lnTo>
                  <a:lnTo>
                    <a:pt x="121" y="43"/>
                  </a:lnTo>
                  <a:lnTo>
                    <a:pt x="125" y="43"/>
                  </a:lnTo>
                  <a:lnTo>
                    <a:pt x="125" y="43"/>
                  </a:lnTo>
                  <a:lnTo>
                    <a:pt x="125" y="43"/>
                  </a:lnTo>
                  <a:lnTo>
                    <a:pt x="125" y="43"/>
                  </a:lnTo>
                  <a:lnTo>
                    <a:pt x="125" y="43"/>
                  </a:lnTo>
                  <a:lnTo>
                    <a:pt x="121" y="39"/>
                  </a:lnTo>
                  <a:lnTo>
                    <a:pt x="121" y="39"/>
                  </a:lnTo>
                  <a:lnTo>
                    <a:pt x="121" y="39"/>
                  </a:lnTo>
                  <a:lnTo>
                    <a:pt x="129" y="39"/>
                  </a:lnTo>
                  <a:lnTo>
                    <a:pt x="129" y="39"/>
                  </a:lnTo>
                  <a:lnTo>
                    <a:pt x="129" y="35"/>
                  </a:lnTo>
                  <a:lnTo>
                    <a:pt x="129" y="35"/>
                  </a:lnTo>
                  <a:lnTo>
                    <a:pt x="125" y="31"/>
                  </a:lnTo>
                  <a:lnTo>
                    <a:pt x="125" y="31"/>
                  </a:lnTo>
                  <a:lnTo>
                    <a:pt x="125" y="31"/>
                  </a:lnTo>
                  <a:lnTo>
                    <a:pt x="125" y="27"/>
                  </a:lnTo>
                  <a:lnTo>
                    <a:pt x="125" y="20"/>
                  </a:lnTo>
                  <a:lnTo>
                    <a:pt x="125" y="20"/>
                  </a:lnTo>
                  <a:lnTo>
                    <a:pt x="121" y="20"/>
                  </a:lnTo>
                  <a:lnTo>
                    <a:pt x="121" y="20"/>
                  </a:lnTo>
                  <a:lnTo>
                    <a:pt x="121" y="20"/>
                  </a:lnTo>
                  <a:lnTo>
                    <a:pt x="125" y="20"/>
                  </a:lnTo>
                  <a:lnTo>
                    <a:pt x="129" y="20"/>
                  </a:lnTo>
                  <a:lnTo>
                    <a:pt x="133" y="20"/>
                  </a:lnTo>
                  <a:lnTo>
                    <a:pt x="133" y="20"/>
                  </a:lnTo>
                  <a:lnTo>
                    <a:pt x="133" y="16"/>
                  </a:lnTo>
                  <a:lnTo>
                    <a:pt x="125" y="16"/>
                  </a:lnTo>
                  <a:lnTo>
                    <a:pt x="129" y="16"/>
                  </a:lnTo>
                  <a:lnTo>
                    <a:pt x="133" y="12"/>
                  </a:lnTo>
                  <a:lnTo>
                    <a:pt x="137" y="12"/>
                  </a:lnTo>
                  <a:lnTo>
                    <a:pt x="137" y="8"/>
                  </a:lnTo>
                  <a:lnTo>
                    <a:pt x="133" y="12"/>
                  </a:lnTo>
                  <a:lnTo>
                    <a:pt x="133" y="8"/>
                  </a:lnTo>
                  <a:lnTo>
                    <a:pt x="133" y="8"/>
                  </a:lnTo>
                  <a:lnTo>
                    <a:pt x="133" y="8"/>
                  </a:lnTo>
                </a:path>
              </a:pathLst>
            </a:custGeom>
            <a:solidFill>
              <a:schemeClr val="accent4"/>
            </a:solid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0" name="Freeform 63"/>
            <p:cNvSpPr>
              <a:spLocks/>
            </p:cNvSpPr>
            <p:nvPr/>
          </p:nvSpPr>
          <p:spPr bwMode="auto">
            <a:xfrm>
              <a:off x="15342088" y="5617840"/>
              <a:ext cx="1240042" cy="1371600"/>
            </a:xfrm>
            <a:custGeom>
              <a:avLst/>
              <a:gdLst>
                <a:gd name="T0" fmla="*/ 281 w 293"/>
                <a:gd name="T1" fmla="*/ 106 h 324"/>
                <a:gd name="T2" fmla="*/ 289 w 293"/>
                <a:gd name="T3" fmla="*/ 137 h 324"/>
                <a:gd name="T4" fmla="*/ 293 w 293"/>
                <a:gd name="T5" fmla="*/ 160 h 324"/>
                <a:gd name="T6" fmla="*/ 289 w 293"/>
                <a:gd name="T7" fmla="*/ 164 h 324"/>
                <a:gd name="T8" fmla="*/ 285 w 293"/>
                <a:gd name="T9" fmla="*/ 188 h 324"/>
                <a:gd name="T10" fmla="*/ 285 w 293"/>
                <a:gd name="T11" fmla="*/ 199 h 324"/>
                <a:gd name="T12" fmla="*/ 274 w 293"/>
                <a:gd name="T13" fmla="*/ 223 h 324"/>
                <a:gd name="T14" fmla="*/ 270 w 293"/>
                <a:gd name="T15" fmla="*/ 262 h 324"/>
                <a:gd name="T16" fmla="*/ 266 w 293"/>
                <a:gd name="T17" fmla="*/ 289 h 324"/>
                <a:gd name="T18" fmla="*/ 238 w 293"/>
                <a:gd name="T19" fmla="*/ 313 h 324"/>
                <a:gd name="T20" fmla="*/ 235 w 293"/>
                <a:gd name="T21" fmla="*/ 297 h 324"/>
                <a:gd name="T22" fmla="*/ 223 w 293"/>
                <a:gd name="T23" fmla="*/ 289 h 324"/>
                <a:gd name="T24" fmla="*/ 219 w 293"/>
                <a:gd name="T25" fmla="*/ 281 h 324"/>
                <a:gd name="T26" fmla="*/ 195 w 293"/>
                <a:gd name="T27" fmla="*/ 266 h 324"/>
                <a:gd name="T28" fmla="*/ 188 w 293"/>
                <a:gd name="T29" fmla="*/ 250 h 324"/>
                <a:gd name="T30" fmla="*/ 172 w 293"/>
                <a:gd name="T31" fmla="*/ 238 h 324"/>
                <a:gd name="T32" fmla="*/ 156 w 293"/>
                <a:gd name="T33" fmla="*/ 231 h 324"/>
                <a:gd name="T34" fmla="*/ 152 w 293"/>
                <a:gd name="T35" fmla="*/ 234 h 324"/>
                <a:gd name="T36" fmla="*/ 152 w 293"/>
                <a:gd name="T37" fmla="*/ 231 h 324"/>
                <a:gd name="T38" fmla="*/ 149 w 293"/>
                <a:gd name="T39" fmla="*/ 231 h 324"/>
                <a:gd name="T40" fmla="*/ 149 w 293"/>
                <a:gd name="T41" fmla="*/ 223 h 324"/>
                <a:gd name="T42" fmla="*/ 141 w 293"/>
                <a:gd name="T43" fmla="*/ 219 h 324"/>
                <a:gd name="T44" fmla="*/ 129 w 293"/>
                <a:gd name="T45" fmla="*/ 215 h 324"/>
                <a:gd name="T46" fmla="*/ 113 w 293"/>
                <a:gd name="T47" fmla="*/ 207 h 324"/>
                <a:gd name="T48" fmla="*/ 102 w 293"/>
                <a:gd name="T49" fmla="*/ 203 h 324"/>
                <a:gd name="T50" fmla="*/ 98 w 293"/>
                <a:gd name="T51" fmla="*/ 188 h 324"/>
                <a:gd name="T52" fmla="*/ 102 w 293"/>
                <a:gd name="T53" fmla="*/ 180 h 324"/>
                <a:gd name="T54" fmla="*/ 117 w 293"/>
                <a:gd name="T55" fmla="*/ 168 h 324"/>
                <a:gd name="T56" fmla="*/ 106 w 293"/>
                <a:gd name="T57" fmla="*/ 164 h 324"/>
                <a:gd name="T58" fmla="*/ 102 w 293"/>
                <a:gd name="T59" fmla="*/ 160 h 324"/>
                <a:gd name="T60" fmla="*/ 106 w 293"/>
                <a:gd name="T61" fmla="*/ 160 h 324"/>
                <a:gd name="T62" fmla="*/ 102 w 293"/>
                <a:gd name="T63" fmla="*/ 156 h 324"/>
                <a:gd name="T64" fmla="*/ 106 w 293"/>
                <a:gd name="T65" fmla="*/ 149 h 324"/>
                <a:gd name="T66" fmla="*/ 63 w 293"/>
                <a:gd name="T67" fmla="*/ 129 h 324"/>
                <a:gd name="T68" fmla="*/ 59 w 293"/>
                <a:gd name="T69" fmla="*/ 121 h 324"/>
                <a:gd name="T70" fmla="*/ 59 w 293"/>
                <a:gd name="T71" fmla="*/ 113 h 324"/>
                <a:gd name="T72" fmla="*/ 59 w 293"/>
                <a:gd name="T73" fmla="*/ 110 h 324"/>
                <a:gd name="T74" fmla="*/ 59 w 293"/>
                <a:gd name="T75" fmla="*/ 98 h 324"/>
                <a:gd name="T76" fmla="*/ 47 w 293"/>
                <a:gd name="T77" fmla="*/ 94 h 324"/>
                <a:gd name="T78" fmla="*/ 39 w 293"/>
                <a:gd name="T79" fmla="*/ 82 h 324"/>
                <a:gd name="T80" fmla="*/ 35 w 293"/>
                <a:gd name="T81" fmla="*/ 74 h 324"/>
                <a:gd name="T82" fmla="*/ 35 w 293"/>
                <a:gd name="T83" fmla="*/ 70 h 324"/>
                <a:gd name="T84" fmla="*/ 23 w 293"/>
                <a:gd name="T85" fmla="*/ 59 h 324"/>
                <a:gd name="T86" fmla="*/ 20 w 293"/>
                <a:gd name="T87" fmla="*/ 55 h 324"/>
                <a:gd name="T88" fmla="*/ 0 w 293"/>
                <a:gd name="T89" fmla="*/ 51 h 324"/>
                <a:gd name="T90" fmla="*/ 0 w 293"/>
                <a:gd name="T91" fmla="*/ 31 h 324"/>
                <a:gd name="T92" fmla="*/ 35 w 293"/>
                <a:gd name="T93" fmla="*/ 24 h 324"/>
                <a:gd name="T94" fmla="*/ 94 w 293"/>
                <a:gd name="T95" fmla="*/ 20 h 324"/>
                <a:gd name="T96" fmla="*/ 98 w 293"/>
                <a:gd name="T97" fmla="*/ 20 h 324"/>
                <a:gd name="T98" fmla="*/ 109 w 293"/>
                <a:gd name="T99" fmla="*/ 12 h 324"/>
                <a:gd name="T100" fmla="*/ 160 w 293"/>
                <a:gd name="T101" fmla="*/ 35 h 324"/>
                <a:gd name="T102" fmla="*/ 211 w 293"/>
                <a:gd name="T103" fmla="*/ 51 h 324"/>
                <a:gd name="T104" fmla="*/ 238 w 293"/>
                <a:gd name="T105" fmla="*/ 59 h 324"/>
                <a:gd name="T106" fmla="*/ 246 w 293"/>
                <a:gd name="T107" fmla="*/ 70 h 324"/>
                <a:gd name="T108" fmla="*/ 266 w 293"/>
                <a:gd name="T109" fmla="*/ 78 h 324"/>
                <a:gd name="T110" fmla="*/ 274 w 293"/>
                <a:gd name="T111" fmla="*/ 86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3" h="324">
                  <a:moveTo>
                    <a:pt x="277" y="90"/>
                  </a:moveTo>
                  <a:lnTo>
                    <a:pt x="277" y="90"/>
                  </a:lnTo>
                  <a:lnTo>
                    <a:pt x="281" y="90"/>
                  </a:lnTo>
                  <a:lnTo>
                    <a:pt x="281" y="106"/>
                  </a:lnTo>
                  <a:lnTo>
                    <a:pt x="281" y="110"/>
                  </a:lnTo>
                  <a:lnTo>
                    <a:pt x="285" y="117"/>
                  </a:lnTo>
                  <a:lnTo>
                    <a:pt x="289" y="133"/>
                  </a:lnTo>
                  <a:lnTo>
                    <a:pt x="289" y="137"/>
                  </a:lnTo>
                  <a:lnTo>
                    <a:pt x="289" y="145"/>
                  </a:lnTo>
                  <a:lnTo>
                    <a:pt x="289" y="149"/>
                  </a:lnTo>
                  <a:lnTo>
                    <a:pt x="293" y="156"/>
                  </a:lnTo>
                  <a:lnTo>
                    <a:pt x="293" y="160"/>
                  </a:lnTo>
                  <a:lnTo>
                    <a:pt x="293" y="160"/>
                  </a:lnTo>
                  <a:lnTo>
                    <a:pt x="293" y="160"/>
                  </a:lnTo>
                  <a:lnTo>
                    <a:pt x="293" y="160"/>
                  </a:lnTo>
                  <a:lnTo>
                    <a:pt x="289" y="164"/>
                  </a:lnTo>
                  <a:lnTo>
                    <a:pt x="289" y="168"/>
                  </a:lnTo>
                  <a:lnTo>
                    <a:pt x="289" y="168"/>
                  </a:lnTo>
                  <a:lnTo>
                    <a:pt x="289" y="172"/>
                  </a:lnTo>
                  <a:lnTo>
                    <a:pt x="285" y="188"/>
                  </a:lnTo>
                  <a:lnTo>
                    <a:pt x="285" y="192"/>
                  </a:lnTo>
                  <a:lnTo>
                    <a:pt x="285" y="195"/>
                  </a:lnTo>
                  <a:lnTo>
                    <a:pt x="285" y="199"/>
                  </a:lnTo>
                  <a:lnTo>
                    <a:pt x="285" y="199"/>
                  </a:lnTo>
                  <a:lnTo>
                    <a:pt x="281" y="211"/>
                  </a:lnTo>
                  <a:lnTo>
                    <a:pt x="277" y="219"/>
                  </a:lnTo>
                  <a:lnTo>
                    <a:pt x="277" y="219"/>
                  </a:lnTo>
                  <a:lnTo>
                    <a:pt x="274" y="223"/>
                  </a:lnTo>
                  <a:lnTo>
                    <a:pt x="274" y="223"/>
                  </a:lnTo>
                  <a:lnTo>
                    <a:pt x="277" y="231"/>
                  </a:lnTo>
                  <a:lnTo>
                    <a:pt x="274" y="246"/>
                  </a:lnTo>
                  <a:lnTo>
                    <a:pt x="270" y="262"/>
                  </a:lnTo>
                  <a:lnTo>
                    <a:pt x="270" y="262"/>
                  </a:lnTo>
                  <a:lnTo>
                    <a:pt x="270" y="262"/>
                  </a:lnTo>
                  <a:lnTo>
                    <a:pt x="270" y="262"/>
                  </a:lnTo>
                  <a:lnTo>
                    <a:pt x="266" y="289"/>
                  </a:lnTo>
                  <a:lnTo>
                    <a:pt x="266" y="289"/>
                  </a:lnTo>
                  <a:lnTo>
                    <a:pt x="262" y="289"/>
                  </a:lnTo>
                  <a:lnTo>
                    <a:pt x="235" y="324"/>
                  </a:lnTo>
                  <a:lnTo>
                    <a:pt x="238" y="313"/>
                  </a:lnTo>
                  <a:lnTo>
                    <a:pt x="238" y="305"/>
                  </a:lnTo>
                  <a:lnTo>
                    <a:pt x="235" y="301"/>
                  </a:lnTo>
                  <a:lnTo>
                    <a:pt x="235" y="301"/>
                  </a:lnTo>
                  <a:lnTo>
                    <a:pt x="235" y="297"/>
                  </a:lnTo>
                  <a:lnTo>
                    <a:pt x="235" y="297"/>
                  </a:lnTo>
                  <a:lnTo>
                    <a:pt x="227" y="293"/>
                  </a:lnTo>
                  <a:lnTo>
                    <a:pt x="223" y="293"/>
                  </a:lnTo>
                  <a:lnTo>
                    <a:pt x="223" y="289"/>
                  </a:lnTo>
                  <a:lnTo>
                    <a:pt x="223" y="289"/>
                  </a:lnTo>
                  <a:lnTo>
                    <a:pt x="223" y="285"/>
                  </a:lnTo>
                  <a:lnTo>
                    <a:pt x="219" y="281"/>
                  </a:lnTo>
                  <a:lnTo>
                    <a:pt x="219" y="281"/>
                  </a:lnTo>
                  <a:lnTo>
                    <a:pt x="211" y="277"/>
                  </a:lnTo>
                  <a:lnTo>
                    <a:pt x="203" y="274"/>
                  </a:lnTo>
                  <a:lnTo>
                    <a:pt x="199" y="270"/>
                  </a:lnTo>
                  <a:lnTo>
                    <a:pt x="195" y="266"/>
                  </a:lnTo>
                  <a:lnTo>
                    <a:pt x="192" y="262"/>
                  </a:lnTo>
                  <a:lnTo>
                    <a:pt x="188" y="258"/>
                  </a:lnTo>
                  <a:lnTo>
                    <a:pt x="188" y="254"/>
                  </a:lnTo>
                  <a:lnTo>
                    <a:pt x="188" y="250"/>
                  </a:lnTo>
                  <a:lnTo>
                    <a:pt x="184" y="250"/>
                  </a:lnTo>
                  <a:lnTo>
                    <a:pt x="180" y="246"/>
                  </a:lnTo>
                  <a:lnTo>
                    <a:pt x="176" y="242"/>
                  </a:lnTo>
                  <a:lnTo>
                    <a:pt x="172" y="238"/>
                  </a:lnTo>
                  <a:lnTo>
                    <a:pt x="168" y="231"/>
                  </a:lnTo>
                  <a:lnTo>
                    <a:pt x="160" y="231"/>
                  </a:lnTo>
                  <a:lnTo>
                    <a:pt x="160" y="231"/>
                  </a:lnTo>
                  <a:lnTo>
                    <a:pt x="156" y="231"/>
                  </a:lnTo>
                  <a:lnTo>
                    <a:pt x="156" y="234"/>
                  </a:lnTo>
                  <a:lnTo>
                    <a:pt x="156" y="234"/>
                  </a:lnTo>
                  <a:lnTo>
                    <a:pt x="156" y="234"/>
                  </a:lnTo>
                  <a:lnTo>
                    <a:pt x="152" y="234"/>
                  </a:lnTo>
                  <a:lnTo>
                    <a:pt x="152" y="234"/>
                  </a:lnTo>
                  <a:lnTo>
                    <a:pt x="152" y="234"/>
                  </a:lnTo>
                  <a:lnTo>
                    <a:pt x="152" y="234"/>
                  </a:lnTo>
                  <a:lnTo>
                    <a:pt x="152" y="231"/>
                  </a:lnTo>
                  <a:lnTo>
                    <a:pt x="149" y="231"/>
                  </a:lnTo>
                  <a:lnTo>
                    <a:pt x="149" y="231"/>
                  </a:lnTo>
                  <a:lnTo>
                    <a:pt x="149" y="231"/>
                  </a:lnTo>
                  <a:lnTo>
                    <a:pt x="149" y="231"/>
                  </a:lnTo>
                  <a:lnTo>
                    <a:pt x="149" y="227"/>
                  </a:lnTo>
                  <a:lnTo>
                    <a:pt x="149" y="227"/>
                  </a:lnTo>
                  <a:lnTo>
                    <a:pt x="149" y="223"/>
                  </a:lnTo>
                  <a:lnTo>
                    <a:pt x="149" y="223"/>
                  </a:lnTo>
                  <a:lnTo>
                    <a:pt x="145" y="223"/>
                  </a:lnTo>
                  <a:lnTo>
                    <a:pt x="141" y="219"/>
                  </a:lnTo>
                  <a:lnTo>
                    <a:pt x="137" y="219"/>
                  </a:lnTo>
                  <a:lnTo>
                    <a:pt x="141" y="219"/>
                  </a:lnTo>
                  <a:lnTo>
                    <a:pt x="137" y="219"/>
                  </a:lnTo>
                  <a:lnTo>
                    <a:pt x="133" y="215"/>
                  </a:lnTo>
                  <a:lnTo>
                    <a:pt x="133" y="215"/>
                  </a:lnTo>
                  <a:lnTo>
                    <a:pt x="129" y="215"/>
                  </a:lnTo>
                  <a:lnTo>
                    <a:pt x="129" y="211"/>
                  </a:lnTo>
                  <a:lnTo>
                    <a:pt x="125" y="211"/>
                  </a:lnTo>
                  <a:lnTo>
                    <a:pt x="117" y="207"/>
                  </a:lnTo>
                  <a:lnTo>
                    <a:pt x="113" y="207"/>
                  </a:lnTo>
                  <a:lnTo>
                    <a:pt x="102" y="207"/>
                  </a:lnTo>
                  <a:lnTo>
                    <a:pt x="102" y="207"/>
                  </a:lnTo>
                  <a:lnTo>
                    <a:pt x="102" y="203"/>
                  </a:lnTo>
                  <a:lnTo>
                    <a:pt x="102" y="203"/>
                  </a:lnTo>
                  <a:lnTo>
                    <a:pt x="102" y="203"/>
                  </a:lnTo>
                  <a:lnTo>
                    <a:pt x="94" y="195"/>
                  </a:lnTo>
                  <a:lnTo>
                    <a:pt x="94" y="192"/>
                  </a:lnTo>
                  <a:lnTo>
                    <a:pt x="98" y="188"/>
                  </a:lnTo>
                  <a:lnTo>
                    <a:pt x="98" y="184"/>
                  </a:lnTo>
                  <a:lnTo>
                    <a:pt x="98" y="180"/>
                  </a:lnTo>
                  <a:lnTo>
                    <a:pt x="98" y="180"/>
                  </a:lnTo>
                  <a:lnTo>
                    <a:pt x="102" y="180"/>
                  </a:lnTo>
                  <a:lnTo>
                    <a:pt x="109" y="180"/>
                  </a:lnTo>
                  <a:lnTo>
                    <a:pt x="113" y="184"/>
                  </a:lnTo>
                  <a:lnTo>
                    <a:pt x="113" y="180"/>
                  </a:lnTo>
                  <a:lnTo>
                    <a:pt x="117" y="168"/>
                  </a:lnTo>
                  <a:lnTo>
                    <a:pt x="117" y="168"/>
                  </a:lnTo>
                  <a:lnTo>
                    <a:pt x="113" y="168"/>
                  </a:lnTo>
                  <a:lnTo>
                    <a:pt x="109" y="164"/>
                  </a:lnTo>
                  <a:lnTo>
                    <a:pt x="106" y="164"/>
                  </a:lnTo>
                  <a:lnTo>
                    <a:pt x="106" y="164"/>
                  </a:lnTo>
                  <a:lnTo>
                    <a:pt x="102" y="160"/>
                  </a:lnTo>
                  <a:lnTo>
                    <a:pt x="102" y="160"/>
                  </a:lnTo>
                  <a:lnTo>
                    <a:pt x="102" y="160"/>
                  </a:lnTo>
                  <a:lnTo>
                    <a:pt x="102" y="160"/>
                  </a:lnTo>
                  <a:lnTo>
                    <a:pt x="106" y="160"/>
                  </a:lnTo>
                  <a:lnTo>
                    <a:pt x="106" y="160"/>
                  </a:lnTo>
                  <a:lnTo>
                    <a:pt x="106" y="160"/>
                  </a:lnTo>
                  <a:lnTo>
                    <a:pt x="106" y="156"/>
                  </a:lnTo>
                  <a:lnTo>
                    <a:pt x="106" y="156"/>
                  </a:lnTo>
                  <a:lnTo>
                    <a:pt x="102" y="156"/>
                  </a:lnTo>
                  <a:lnTo>
                    <a:pt x="102" y="156"/>
                  </a:lnTo>
                  <a:lnTo>
                    <a:pt x="102" y="156"/>
                  </a:lnTo>
                  <a:lnTo>
                    <a:pt x="102" y="152"/>
                  </a:lnTo>
                  <a:lnTo>
                    <a:pt x="106" y="149"/>
                  </a:lnTo>
                  <a:lnTo>
                    <a:pt x="106" y="149"/>
                  </a:lnTo>
                  <a:lnTo>
                    <a:pt x="106" y="145"/>
                  </a:lnTo>
                  <a:lnTo>
                    <a:pt x="86" y="141"/>
                  </a:lnTo>
                  <a:lnTo>
                    <a:pt x="70" y="129"/>
                  </a:lnTo>
                  <a:lnTo>
                    <a:pt x="63" y="129"/>
                  </a:lnTo>
                  <a:lnTo>
                    <a:pt x="63" y="129"/>
                  </a:lnTo>
                  <a:lnTo>
                    <a:pt x="59" y="125"/>
                  </a:lnTo>
                  <a:lnTo>
                    <a:pt x="59" y="121"/>
                  </a:lnTo>
                  <a:lnTo>
                    <a:pt x="59" y="121"/>
                  </a:lnTo>
                  <a:lnTo>
                    <a:pt x="59" y="121"/>
                  </a:lnTo>
                  <a:lnTo>
                    <a:pt x="59" y="117"/>
                  </a:lnTo>
                  <a:lnTo>
                    <a:pt x="59" y="113"/>
                  </a:lnTo>
                  <a:lnTo>
                    <a:pt x="59" y="113"/>
                  </a:lnTo>
                  <a:lnTo>
                    <a:pt x="59" y="113"/>
                  </a:lnTo>
                  <a:lnTo>
                    <a:pt x="59" y="113"/>
                  </a:lnTo>
                  <a:lnTo>
                    <a:pt x="59" y="113"/>
                  </a:lnTo>
                  <a:lnTo>
                    <a:pt x="59" y="110"/>
                  </a:lnTo>
                  <a:lnTo>
                    <a:pt x="59" y="106"/>
                  </a:lnTo>
                  <a:lnTo>
                    <a:pt x="59" y="102"/>
                  </a:lnTo>
                  <a:lnTo>
                    <a:pt x="59" y="102"/>
                  </a:lnTo>
                  <a:lnTo>
                    <a:pt x="59" y="98"/>
                  </a:lnTo>
                  <a:lnTo>
                    <a:pt x="55" y="98"/>
                  </a:lnTo>
                  <a:lnTo>
                    <a:pt x="55" y="94"/>
                  </a:lnTo>
                  <a:lnTo>
                    <a:pt x="51" y="94"/>
                  </a:lnTo>
                  <a:lnTo>
                    <a:pt x="47" y="94"/>
                  </a:lnTo>
                  <a:lnTo>
                    <a:pt x="47" y="90"/>
                  </a:lnTo>
                  <a:lnTo>
                    <a:pt x="43" y="86"/>
                  </a:lnTo>
                  <a:lnTo>
                    <a:pt x="39" y="86"/>
                  </a:lnTo>
                  <a:lnTo>
                    <a:pt x="39" y="82"/>
                  </a:lnTo>
                  <a:lnTo>
                    <a:pt x="35" y="82"/>
                  </a:lnTo>
                  <a:lnTo>
                    <a:pt x="35" y="78"/>
                  </a:lnTo>
                  <a:lnTo>
                    <a:pt x="35" y="78"/>
                  </a:lnTo>
                  <a:lnTo>
                    <a:pt x="35" y="74"/>
                  </a:lnTo>
                  <a:lnTo>
                    <a:pt x="39" y="74"/>
                  </a:lnTo>
                  <a:lnTo>
                    <a:pt x="39" y="74"/>
                  </a:lnTo>
                  <a:lnTo>
                    <a:pt x="35" y="70"/>
                  </a:lnTo>
                  <a:lnTo>
                    <a:pt x="35" y="70"/>
                  </a:lnTo>
                  <a:lnTo>
                    <a:pt x="31" y="67"/>
                  </a:lnTo>
                  <a:lnTo>
                    <a:pt x="27" y="63"/>
                  </a:lnTo>
                  <a:lnTo>
                    <a:pt x="23" y="59"/>
                  </a:lnTo>
                  <a:lnTo>
                    <a:pt x="23" y="59"/>
                  </a:lnTo>
                  <a:lnTo>
                    <a:pt x="23" y="55"/>
                  </a:lnTo>
                  <a:lnTo>
                    <a:pt x="23" y="55"/>
                  </a:lnTo>
                  <a:lnTo>
                    <a:pt x="20" y="55"/>
                  </a:lnTo>
                  <a:lnTo>
                    <a:pt x="20" y="55"/>
                  </a:lnTo>
                  <a:lnTo>
                    <a:pt x="12" y="55"/>
                  </a:lnTo>
                  <a:lnTo>
                    <a:pt x="12" y="55"/>
                  </a:lnTo>
                  <a:lnTo>
                    <a:pt x="4" y="51"/>
                  </a:lnTo>
                  <a:lnTo>
                    <a:pt x="0" y="51"/>
                  </a:lnTo>
                  <a:lnTo>
                    <a:pt x="0" y="39"/>
                  </a:lnTo>
                  <a:lnTo>
                    <a:pt x="0" y="35"/>
                  </a:lnTo>
                  <a:lnTo>
                    <a:pt x="0" y="35"/>
                  </a:lnTo>
                  <a:lnTo>
                    <a:pt x="0" y="31"/>
                  </a:lnTo>
                  <a:lnTo>
                    <a:pt x="0" y="31"/>
                  </a:lnTo>
                  <a:lnTo>
                    <a:pt x="4" y="28"/>
                  </a:lnTo>
                  <a:lnTo>
                    <a:pt x="8" y="28"/>
                  </a:lnTo>
                  <a:lnTo>
                    <a:pt x="35" y="24"/>
                  </a:lnTo>
                  <a:lnTo>
                    <a:pt x="78" y="0"/>
                  </a:lnTo>
                  <a:lnTo>
                    <a:pt x="82" y="0"/>
                  </a:lnTo>
                  <a:lnTo>
                    <a:pt x="82" y="0"/>
                  </a:lnTo>
                  <a:lnTo>
                    <a:pt x="94" y="20"/>
                  </a:lnTo>
                  <a:lnTo>
                    <a:pt x="98" y="20"/>
                  </a:lnTo>
                  <a:lnTo>
                    <a:pt x="98" y="20"/>
                  </a:lnTo>
                  <a:lnTo>
                    <a:pt x="98" y="20"/>
                  </a:lnTo>
                  <a:lnTo>
                    <a:pt x="98" y="20"/>
                  </a:lnTo>
                  <a:lnTo>
                    <a:pt x="106" y="12"/>
                  </a:lnTo>
                  <a:lnTo>
                    <a:pt x="109" y="8"/>
                  </a:lnTo>
                  <a:lnTo>
                    <a:pt x="109" y="8"/>
                  </a:lnTo>
                  <a:lnTo>
                    <a:pt x="109" y="12"/>
                  </a:lnTo>
                  <a:lnTo>
                    <a:pt x="113" y="12"/>
                  </a:lnTo>
                  <a:lnTo>
                    <a:pt x="141" y="28"/>
                  </a:lnTo>
                  <a:lnTo>
                    <a:pt x="152" y="31"/>
                  </a:lnTo>
                  <a:lnTo>
                    <a:pt x="160" y="35"/>
                  </a:lnTo>
                  <a:lnTo>
                    <a:pt x="164" y="35"/>
                  </a:lnTo>
                  <a:lnTo>
                    <a:pt x="164" y="39"/>
                  </a:lnTo>
                  <a:lnTo>
                    <a:pt x="195" y="43"/>
                  </a:lnTo>
                  <a:lnTo>
                    <a:pt x="211" y="51"/>
                  </a:lnTo>
                  <a:lnTo>
                    <a:pt x="231" y="55"/>
                  </a:lnTo>
                  <a:lnTo>
                    <a:pt x="235" y="55"/>
                  </a:lnTo>
                  <a:lnTo>
                    <a:pt x="235" y="55"/>
                  </a:lnTo>
                  <a:lnTo>
                    <a:pt x="238" y="59"/>
                  </a:lnTo>
                  <a:lnTo>
                    <a:pt x="238" y="63"/>
                  </a:lnTo>
                  <a:lnTo>
                    <a:pt x="242" y="67"/>
                  </a:lnTo>
                  <a:lnTo>
                    <a:pt x="242" y="67"/>
                  </a:lnTo>
                  <a:lnTo>
                    <a:pt x="246" y="70"/>
                  </a:lnTo>
                  <a:lnTo>
                    <a:pt x="250" y="70"/>
                  </a:lnTo>
                  <a:lnTo>
                    <a:pt x="254" y="74"/>
                  </a:lnTo>
                  <a:lnTo>
                    <a:pt x="258" y="74"/>
                  </a:lnTo>
                  <a:lnTo>
                    <a:pt x="266" y="78"/>
                  </a:lnTo>
                  <a:lnTo>
                    <a:pt x="270" y="78"/>
                  </a:lnTo>
                  <a:lnTo>
                    <a:pt x="270" y="82"/>
                  </a:lnTo>
                  <a:lnTo>
                    <a:pt x="274" y="82"/>
                  </a:lnTo>
                  <a:lnTo>
                    <a:pt x="274" y="86"/>
                  </a:lnTo>
                  <a:lnTo>
                    <a:pt x="277" y="90"/>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1" name="Freeform 64"/>
            <p:cNvSpPr>
              <a:spLocks noEditPoints="1"/>
            </p:cNvSpPr>
            <p:nvPr/>
          </p:nvSpPr>
          <p:spPr bwMode="auto">
            <a:xfrm>
              <a:off x="13920058" y="8132441"/>
              <a:ext cx="977644" cy="876301"/>
            </a:xfrm>
            <a:custGeom>
              <a:avLst/>
              <a:gdLst>
                <a:gd name="T0" fmla="*/ 227 w 231"/>
                <a:gd name="T1" fmla="*/ 121 h 207"/>
                <a:gd name="T2" fmla="*/ 231 w 231"/>
                <a:gd name="T3" fmla="*/ 93 h 207"/>
                <a:gd name="T4" fmla="*/ 227 w 231"/>
                <a:gd name="T5" fmla="*/ 58 h 207"/>
                <a:gd name="T6" fmla="*/ 176 w 231"/>
                <a:gd name="T7" fmla="*/ 47 h 207"/>
                <a:gd name="T8" fmla="*/ 160 w 231"/>
                <a:gd name="T9" fmla="*/ 19 h 207"/>
                <a:gd name="T10" fmla="*/ 133 w 231"/>
                <a:gd name="T11" fmla="*/ 7 h 207"/>
                <a:gd name="T12" fmla="*/ 102 w 231"/>
                <a:gd name="T13" fmla="*/ 27 h 207"/>
                <a:gd name="T14" fmla="*/ 55 w 231"/>
                <a:gd name="T15" fmla="*/ 39 h 207"/>
                <a:gd name="T16" fmla="*/ 27 w 231"/>
                <a:gd name="T17" fmla="*/ 39 h 207"/>
                <a:gd name="T18" fmla="*/ 0 w 231"/>
                <a:gd name="T19" fmla="*/ 39 h 207"/>
                <a:gd name="T20" fmla="*/ 16 w 231"/>
                <a:gd name="T21" fmla="*/ 62 h 207"/>
                <a:gd name="T22" fmla="*/ 16 w 231"/>
                <a:gd name="T23" fmla="*/ 74 h 207"/>
                <a:gd name="T24" fmla="*/ 31 w 231"/>
                <a:gd name="T25" fmla="*/ 89 h 207"/>
                <a:gd name="T26" fmla="*/ 39 w 231"/>
                <a:gd name="T27" fmla="*/ 109 h 207"/>
                <a:gd name="T28" fmla="*/ 43 w 231"/>
                <a:gd name="T29" fmla="*/ 113 h 207"/>
                <a:gd name="T30" fmla="*/ 59 w 231"/>
                <a:gd name="T31" fmla="*/ 105 h 207"/>
                <a:gd name="T32" fmla="*/ 78 w 231"/>
                <a:gd name="T33" fmla="*/ 121 h 207"/>
                <a:gd name="T34" fmla="*/ 86 w 231"/>
                <a:gd name="T35" fmla="*/ 117 h 207"/>
                <a:gd name="T36" fmla="*/ 117 w 231"/>
                <a:gd name="T37" fmla="*/ 125 h 207"/>
                <a:gd name="T38" fmla="*/ 137 w 231"/>
                <a:gd name="T39" fmla="*/ 140 h 207"/>
                <a:gd name="T40" fmla="*/ 164 w 231"/>
                <a:gd name="T41" fmla="*/ 125 h 207"/>
                <a:gd name="T42" fmla="*/ 172 w 231"/>
                <a:gd name="T43" fmla="*/ 144 h 207"/>
                <a:gd name="T44" fmla="*/ 188 w 231"/>
                <a:gd name="T45" fmla="*/ 152 h 207"/>
                <a:gd name="T46" fmla="*/ 8 w 231"/>
                <a:gd name="T47" fmla="*/ 58 h 207"/>
                <a:gd name="T48" fmla="*/ 4 w 231"/>
                <a:gd name="T49" fmla="*/ 66 h 207"/>
                <a:gd name="T50" fmla="*/ 20 w 231"/>
                <a:gd name="T51" fmla="*/ 113 h 207"/>
                <a:gd name="T52" fmla="*/ 20 w 231"/>
                <a:gd name="T53" fmla="*/ 109 h 207"/>
                <a:gd name="T54" fmla="*/ 51 w 231"/>
                <a:gd name="T55" fmla="*/ 179 h 207"/>
                <a:gd name="T56" fmla="*/ 31 w 231"/>
                <a:gd name="T57" fmla="*/ 125 h 207"/>
                <a:gd name="T58" fmla="*/ 43 w 231"/>
                <a:gd name="T59" fmla="*/ 121 h 207"/>
                <a:gd name="T60" fmla="*/ 129 w 231"/>
                <a:gd name="T61" fmla="*/ 136 h 207"/>
                <a:gd name="T62" fmla="*/ 102 w 231"/>
                <a:gd name="T63" fmla="*/ 144 h 207"/>
                <a:gd name="T64" fmla="*/ 121 w 231"/>
                <a:gd name="T65" fmla="*/ 144 h 207"/>
                <a:gd name="T66" fmla="*/ 172 w 231"/>
                <a:gd name="T67" fmla="*/ 129 h 207"/>
                <a:gd name="T68" fmla="*/ 137 w 231"/>
                <a:gd name="T69" fmla="*/ 160 h 207"/>
                <a:gd name="T70" fmla="*/ 152 w 231"/>
                <a:gd name="T71" fmla="*/ 179 h 207"/>
                <a:gd name="T72" fmla="*/ 164 w 231"/>
                <a:gd name="T73" fmla="*/ 171 h 207"/>
                <a:gd name="T74" fmla="*/ 172 w 231"/>
                <a:gd name="T75" fmla="*/ 148 h 207"/>
                <a:gd name="T76" fmla="*/ 141 w 231"/>
                <a:gd name="T77" fmla="*/ 175 h 207"/>
                <a:gd name="T78" fmla="*/ 148 w 231"/>
                <a:gd name="T79" fmla="*/ 179 h 207"/>
                <a:gd name="T80" fmla="*/ 70 w 231"/>
                <a:gd name="T81" fmla="*/ 187 h 207"/>
                <a:gd name="T82" fmla="*/ 63 w 231"/>
                <a:gd name="T83" fmla="*/ 125 h 207"/>
                <a:gd name="T84" fmla="*/ 121 w 231"/>
                <a:gd name="T85" fmla="*/ 156 h 207"/>
                <a:gd name="T86" fmla="*/ 82 w 231"/>
                <a:gd name="T87" fmla="*/ 175 h 207"/>
                <a:gd name="T88" fmla="*/ 90 w 231"/>
                <a:gd name="T89" fmla="*/ 171 h 207"/>
                <a:gd name="T90" fmla="*/ 98 w 231"/>
                <a:gd name="T91" fmla="*/ 164 h 207"/>
                <a:gd name="T92" fmla="*/ 94 w 231"/>
                <a:gd name="T93" fmla="*/ 136 h 207"/>
                <a:gd name="T94" fmla="*/ 82 w 231"/>
                <a:gd name="T95" fmla="*/ 125 h 207"/>
                <a:gd name="T96" fmla="*/ 78 w 231"/>
                <a:gd name="T97" fmla="*/ 136 h 207"/>
                <a:gd name="T98" fmla="*/ 35 w 231"/>
                <a:gd name="T99" fmla="*/ 144 h 207"/>
                <a:gd name="T100" fmla="*/ 109 w 231"/>
                <a:gd name="T101" fmla="*/ 125 h 207"/>
                <a:gd name="T102" fmla="*/ 109 w 231"/>
                <a:gd name="T103" fmla="*/ 132 h 207"/>
                <a:gd name="T104" fmla="*/ 94 w 231"/>
                <a:gd name="T105" fmla="*/ 148 h 207"/>
                <a:gd name="T106" fmla="*/ 125 w 231"/>
                <a:gd name="T107" fmla="*/ 156 h 207"/>
                <a:gd name="T108" fmla="*/ 105 w 231"/>
                <a:gd name="T109" fmla="*/ 171 h 207"/>
                <a:gd name="T110" fmla="*/ 180 w 231"/>
                <a:gd name="T111" fmla="*/ 152 h 207"/>
                <a:gd name="T112" fmla="*/ 184 w 231"/>
                <a:gd name="T113" fmla="*/ 156 h 207"/>
                <a:gd name="T114" fmla="*/ 184 w 231"/>
                <a:gd name="T115" fmla="*/ 171 h 207"/>
                <a:gd name="T116" fmla="*/ 66 w 231"/>
                <a:gd name="T117" fmla="*/ 160 h 207"/>
                <a:gd name="T118" fmla="*/ 8 w 231"/>
                <a:gd name="T119" fmla="*/ 74 h 207"/>
                <a:gd name="T120" fmla="*/ 8 w 231"/>
                <a:gd name="T121" fmla="*/ 74 h 207"/>
                <a:gd name="T122" fmla="*/ 160 w 231"/>
                <a:gd name="T123" fmla="*/ 19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 h="207">
                  <a:moveTo>
                    <a:pt x="191" y="152"/>
                  </a:moveTo>
                  <a:lnTo>
                    <a:pt x="191" y="152"/>
                  </a:lnTo>
                  <a:lnTo>
                    <a:pt x="195" y="152"/>
                  </a:lnTo>
                  <a:lnTo>
                    <a:pt x="199" y="144"/>
                  </a:lnTo>
                  <a:lnTo>
                    <a:pt x="207" y="132"/>
                  </a:lnTo>
                  <a:lnTo>
                    <a:pt x="207" y="132"/>
                  </a:lnTo>
                  <a:lnTo>
                    <a:pt x="207" y="132"/>
                  </a:lnTo>
                  <a:lnTo>
                    <a:pt x="207" y="132"/>
                  </a:lnTo>
                  <a:lnTo>
                    <a:pt x="207" y="132"/>
                  </a:lnTo>
                  <a:lnTo>
                    <a:pt x="211" y="136"/>
                  </a:lnTo>
                  <a:lnTo>
                    <a:pt x="211" y="136"/>
                  </a:lnTo>
                  <a:lnTo>
                    <a:pt x="215" y="132"/>
                  </a:lnTo>
                  <a:lnTo>
                    <a:pt x="219" y="132"/>
                  </a:lnTo>
                  <a:lnTo>
                    <a:pt x="219" y="129"/>
                  </a:lnTo>
                  <a:lnTo>
                    <a:pt x="223" y="125"/>
                  </a:lnTo>
                  <a:lnTo>
                    <a:pt x="227" y="125"/>
                  </a:lnTo>
                  <a:lnTo>
                    <a:pt x="227" y="121"/>
                  </a:lnTo>
                  <a:lnTo>
                    <a:pt x="231" y="121"/>
                  </a:lnTo>
                  <a:lnTo>
                    <a:pt x="231" y="121"/>
                  </a:lnTo>
                  <a:lnTo>
                    <a:pt x="231" y="121"/>
                  </a:lnTo>
                  <a:lnTo>
                    <a:pt x="231" y="117"/>
                  </a:lnTo>
                  <a:lnTo>
                    <a:pt x="227" y="117"/>
                  </a:lnTo>
                  <a:lnTo>
                    <a:pt x="227" y="113"/>
                  </a:lnTo>
                  <a:lnTo>
                    <a:pt x="227" y="113"/>
                  </a:lnTo>
                  <a:lnTo>
                    <a:pt x="223" y="113"/>
                  </a:lnTo>
                  <a:lnTo>
                    <a:pt x="227" y="113"/>
                  </a:lnTo>
                  <a:lnTo>
                    <a:pt x="227" y="113"/>
                  </a:lnTo>
                  <a:lnTo>
                    <a:pt x="227" y="113"/>
                  </a:lnTo>
                  <a:lnTo>
                    <a:pt x="227" y="109"/>
                  </a:lnTo>
                  <a:lnTo>
                    <a:pt x="227" y="109"/>
                  </a:lnTo>
                  <a:lnTo>
                    <a:pt x="231" y="105"/>
                  </a:lnTo>
                  <a:lnTo>
                    <a:pt x="231" y="101"/>
                  </a:lnTo>
                  <a:lnTo>
                    <a:pt x="231" y="97"/>
                  </a:lnTo>
                  <a:lnTo>
                    <a:pt x="231" y="93"/>
                  </a:lnTo>
                  <a:lnTo>
                    <a:pt x="231" y="89"/>
                  </a:lnTo>
                  <a:lnTo>
                    <a:pt x="231" y="89"/>
                  </a:lnTo>
                  <a:lnTo>
                    <a:pt x="231" y="82"/>
                  </a:lnTo>
                  <a:lnTo>
                    <a:pt x="231" y="82"/>
                  </a:lnTo>
                  <a:lnTo>
                    <a:pt x="227" y="78"/>
                  </a:lnTo>
                  <a:lnTo>
                    <a:pt x="219" y="82"/>
                  </a:lnTo>
                  <a:lnTo>
                    <a:pt x="219" y="82"/>
                  </a:lnTo>
                  <a:lnTo>
                    <a:pt x="219" y="82"/>
                  </a:lnTo>
                  <a:lnTo>
                    <a:pt x="219" y="78"/>
                  </a:lnTo>
                  <a:lnTo>
                    <a:pt x="223" y="74"/>
                  </a:lnTo>
                  <a:lnTo>
                    <a:pt x="231" y="70"/>
                  </a:lnTo>
                  <a:lnTo>
                    <a:pt x="231" y="66"/>
                  </a:lnTo>
                  <a:lnTo>
                    <a:pt x="231" y="66"/>
                  </a:lnTo>
                  <a:lnTo>
                    <a:pt x="227" y="62"/>
                  </a:lnTo>
                  <a:lnTo>
                    <a:pt x="227" y="62"/>
                  </a:lnTo>
                  <a:lnTo>
                    <a:pt x="227" y="58"/>
                  </a:lnTo>
                  <a:lnTo>
                    <a:pt x="227" y="58"/>
                  </a:lnTo>
                  <a:lnTo>
                    <a:pt x="231" y="54"/>
                  </a:lnTo>
                  <a:lnTo>
                    <a:pt x="227" y="54"/>
                  </a:lnTo>
                  <a:lnTo>
                    <a:pt x="227" y="50"/>
                  </a:lnTo>
                  <a:lnTo>
                    <a:pt x="227" y="50"/>
                  </a:lnTo>
                  <a:lnTo>
                    <a:pt x="223" y="50"/>
                  </a:lnTo>
                  <a:lnTo>
                    <a:pt x="223" y="47"/>
                  </a:lnTo>
                  <a:lnTo>
                    <a:pt x="223" y="47"/>
                  </a:lnTo>
                  <a:lnTo>
                    <a:pt x="215" y="47"/>
                  </a:lnTo>
                  <a:lnTo>
                    <a:pt x="207" y="47"/>
                  </a:lnTo>
                  <a:lnTo>
                    <a:pt x="203" y="43"/>
                  </a:lnTo>
                  <a:lnTo>
                    <a:pt x="195" y="47"/>
                  </a:lnTo>
                  <a:lnTo>
                    <a:pt x="191" y="43"/>
                  </a:lnTo>
                  <a:lnTo>
                    <a:pt x="191" y="43"/>
                  </a:lnTo>
                  <a:lnTo>
                    <a:pt x="188" y="39"/>
                  </a:lnTo>
                  <a:lnTo>
                    <a:pt x="184" y="39"/>
                  </a:lnTo>
                  <a:lnTo>
                    <a:pt x="176" y="47"/>
                  </a:lnTo>
                  <a:lnTo>
                    <a:pt x="176" y="47"/>
                  </a:lnTo>
                  <a:lnTo>
                    <a:pt x="172" y="47"/>
                  </a:lnTo>
                  <a:lnTo>
                    <a:pt x="168" y="47"/>
                  </a:lnTo>
                  <a:lnTo>
                    <a:pt x="160" y="43"/>
                  </a:lnTo>
                  <a:lnTo>
                    <a:pt x="160" y="43"/>
                  </a:lnTo>
                  <a:lnTo>
                    <a:pt x="160" y="39"/>
                  </a:lnTo>
                  <a:lnTo>
                    <a:pt x="160" y="39"/>
                  </a:lnTo>
                  <a:lnTo>
                    <a:pt x="160" y="35"/>
                  </a:lnTo>
                  <a:lnTo>
                    <a:pt x="160" y="35"/>
                  </a:lnTo>
                  <a:lnTo>
                    <a:pt x="160" y="31"/>
                  </a:lnTo>
                  <a:lnTo>
                    <a:pt x="156" y="35"/>
                  </a:lnTo>
                  <a:lnTo>
                    <a:pt x="152" y="31"/>
                  </a:lnTo>
                  <a:lnTo>
                    <a:pt x="152" y="27"/>
                  </a:lnTo>
                  <a:lnTo>
                    <a:pt x="152" y="23"/>
                  </a:lnTo>
                  <a:lnTo>
                    <a:pt x="156" y="23"/>
                  </a:lnTo>
                  <a:lnTo>
                    <a:pt x="160" y="23"/>
                  </a:lnTo>
                  <a:lnTo>
                    <a:pt x="160" y="23"/>
                  </a:lnTo>
                  <a:lnTo>
                    <a:pt x="160" y="19"/>
                  </a:lnTo>
                  <a:lnTo>
                    <a:pt x="160" y="19"/>
                  </a:lnTo>
                  <a:lnTo>
                    <a:pt x="160" y="19"/>
                  </a:lnTo>
                  <a:lnTo>
                    <a:pt x="160" y="19"/>
                  </a:lnTo>
                  <a:lnTo>
                    <a:pt x="160" y="19"/>
                  </a:lnTo>
                  <a:lnTo>
                    <a:pt x="160" y="15"/>
                  </a:lnTo>
                  <a:lnTo>
                    <a:pt x="160" y="15"/>
                  </a:lnTo>
                  <a:lnTo>
                    <a:pt x="160" y="11"/>
                  </a:lnTo>
                  <a:lnTo>
                    <a:pt x="156" y="11"/>
                  </a:lnTo>
                  <a:lnTo>
                    <a:pt x="156" y="11"/>
                  </a:lnTo>
                  <a:lnTo>
                    <a:pt x="152" y="11"/>
                  </a:lnTo>
                  <a:lnTo>
                    <a:pt x="148" y="7"/>
                  </a:lnTo>
                  <a:lnTo>
                    <a:pt x="145" y="7"/>
                  </a:lnTo>
                  <a:lnTo>
                    <a:pt x="145" y="4"/>
                  </a:lnTo>
                  <a:lnTo>
                    <a:pt x="141" y="4"/>
                  </a:lnTo>
                  <a:lnTo>
                    <a:pt x="137" y="4"/>
                  </a:lnTo>
                  <a:lnTo>
                    <a:pt x="133" y="7"/>
                  </a:lnTo>
                  <a:lnTo>
                    <a:pt x="133" y="7"/>
                  </a:lnTo>
                  <a:lnTo>
                    <a:pt x="133" y="7"/>
                  </a:lnTo>
                  <a:lnTo>
                    <a:pt x="129" y="4"/>
                  </a:lnTo>
                  <a:lnTo>
                    <a:pt x="125" y="4"/>
                  </a:lnTo>
                  <a:lnTo>
                    <a:pt x="117" y="0"/>
                  </a:lnTo>
                  <a:lnTo>
                    <a:pt x="113" y="0"/>
                  </a:lnTo>
                  <a:lnTo>
                    <a:pt x="117" y="4"/>
                  </a:lnTo>
                  <a:lnTo>
                    <a:pt x="117" y="4"/>
                  </a:lnTo>
                  <a:lnTo>
                    <a:pt x="117" y="4"/>
                  </a:lnTo>
                  <a:lnTo>
                    <a:pt x="117" y="7"/>
                  </a:lnTo>
                  <a:lnTo>
                    <a:pt x="117" y="7"/>
                  </a:lnTo>
                  <a:lnTo>
                    <a:pt x="121" y="11"/>
                  </a:lnTo>
                  <a:lnTo>
                    <a:pt x="117" y="15"/>
                  </a:lnTo>
                  <a:lnTo>
                    <a:pt x="117" y="19"/>
                  </a:lnTo>
                  <a:lnTo>
                    <a:pt x="113" y="19"/>
                  </a:lnTo>
                  <a:lnTo>
                    <a:pt x="102" y="23"/>
                  </a:lnTo>
                  <a:lnTo>
                    <a:pt x="102" y="23"/>
                  </a:lnTo>
                  <a:lnTo>
                    <a:pt x="102" y="27"/>
                  </a:lnTo>
                  <a:lnTo>
                    <a:pt x="102" y="27"/>
                  </a:lnTo>
                  <a:lnTo>
                    <a:pt x="105" y="27"/>
                  </a:lnTo>
                  <a:lnTo>
                    <a:pt x="102" y="31"/>
                  </a:lnTo>
                  <a:lnTo>
                    <a:pt x="78" y="39"/>
                  </a:lnTo>
                  <a:lnTo>
                    <a:pt x="78" y="43"/>
                  </a:lnTo>
                  <a:lnTo>
                    <a:pt x="78" y="47"/>
                  </a:lnTo>
                  <a:lnTo>
                    <a:pt x="74" y="47"/>
                  </a:lnTo>
                  <a:lnTo>
                    <a:pt x="63" y="50"/>
                  </a:lnTo>
                  <a:lnTo>
                    <a:pt x="63" y="47"/>
                  </a:lnTo>
                  <a:lnTo>
                    <a:pt x="59" y="47"/>
                  </a:lnTo>
                  <a:lnTo>
                    <a:pt x="59" y="47"/>
                  </a:lnTo>
                  <a:lnTo>
                    <a:pt x="55" y="43"/>
                  </a:lnTo>
                  <a:lnTo>
                    <a:pt x="55" y="43"/>
                  </a:lnTo>
                  <a:lnTo>
                    <a:pt x="55" y="43"/>
                  </a:lnTo>
                  <a:lnTo>
                    <a:pt x="55" y="43"/>
                  </a:lnTo>
                  <a:lnTo>
                    <a:pt x="55" y="39"/>
                  </a:lnTo>
                  <a:lnTo>
                    <a:pt x="55" y="39"/>
                  </a:lnTo>
                  <a:lnTo>
                    <a:pt x="51" y="39"/>
                  </a:lnTo>
                  <a:lnTo>
                    <a:pt x="51" y="39"/>
                  </a:lnTo>
                  <a:lnTo>
                    <a:pt x="43" y="35"/>
                  </a:lnTo>
                  <a:lnTo>
                    <a:pt x="39" y="35"/>
                  </a:lnTo>
                  <a:lnTo>
                    <a:pt x="43" y="31"/>
                  </a:lnTo>
                  <a:lnTo>
                    <a:pt x="43" y="31"/>
                  </a:lnTo>
                  <a:lnTo>
                    <a:pt x="39" y="31"/>
                  </a:lnTo>
                  <a:lnTo>
                    <a:pt x="39" y="31"/>
                  </a:lnTo>
                  <a:lnTo>
                    <a:pt x="39" y="31"/>
                  </a:lnTo>
                  <a:lnTo>
                    <a:pt x="35" y="35"/>
                  </a:lnTo>
                  <a:lnTo>
                    <a:pt x="39" y="35"/>
                  </a:lnTo>
                  <a:lnTo>
                    <a:pt x="39" y="39"/>
                  </a:lnTo>
                  <a:lnTo>
                    <a:pt x="35" y="39"/>
                  </a:lnTo>
                  <a:lnTo>
                    <a:pt x="35" y="39"/>
                  </a:lnTo>
                  <a:lnTo>
                    <a:pt x="31" y="39"/>
                  </a:lnTo>
                  <a:lnTo>
                    <a:pt x="27" y="39"/>
                  </a:lnTo>
                  <a:lnTo>
                    <a:pt x="27" y="39"/>
                  </a:lnTo>
                  <a:lnTo>
                    <a:pt x="27" y="39"/>
                  </a:lnTo>
                  <a:lnTo>
                    <a:pt x="27" y="35"/>
                  </a:lnTo>
                  <a:lnTo>
                    <a:pt x="23" y="35"/>
                  </a:lnTo>
                  <a:lnTo>
                    <a:pt x="23" y="35"/>
                  </a:lnTo>
                  <a:lnTo>
                    <a:pt x="23" y="39"/>
                  </a:lnTo>
                  <a:lnTo>
                    <a:pt x="23" y="39"/>
                  </a:lnTo>
                  <a:lnTo>
                    <a:pt x="23" y="39"/>
                  </a:lnTo>
                  <a:lnTo>
                    <a:pt x="23" y="43"/>
                  </a:lnTo>
                  <a:lnTo>
                    <a:pt x="16" y="43"/>
                  </a:lnTo>
                  <a:lnTo>
                    <a:pt x="12" y="43"/>
                  </a:lnTo>
                  <a:lnTo>
                    <a:pt x="8" y="39"/>
                  </a:lnTo>
                  <a:lnTo>
                    <a:pt x="8" y="39"/>
                  </a:lnTo>
                  <a:lnTo>
                    <a:pt x="8" y="39"/>
                  </a:lnTo>
                  <a:lnTo>
                    <a:pt x="8" y="39"/>
                  </a:lnTo>
                  <a:lnTo>
                    <a:pt x="4" y="39"/>
                  </a:lnTo>
                  <a:lnTo>
                    <a:pt x="0" y="39"/>
                  </a:lnTo>
                  <a:lnTo>
                    <a:pt x="0" y="39"/>
                  </a:lnTo>
                  <a:lnTo>
                    <a:pt x="0" y="43"/>
                  </a:lnTo>
                  <a:lnTo>
                    <a:pt x="0" y="43"/>
                  </a:lnTo>
                  <a:lnTo>
                    <a:pt x="4" y="43"/>
                  </a:lnTo>
                  <a:lnTo>
                    <a:pt x="4" y="43"/>
                  </a:lnTo>
                  <a:lnTo>
                    <a:pt x="4" y="47"/>
                  </a:lnTo>
                  <a:lnTo>
                    <a:pt x="4" y="47"/>
                  </a:lnTo>
                  <a:lnTo>
                    <a:pt x="12" y="54"/>
                  </a:lnTo>
                  <a:lnTo>
                    <a:pt x="12" y="54"/>
                  </a:lnTo>
                  <a:lnTo>
                    <a:pt x="12" y="54"/>
                  </a:lnTo>
                  <a:lnTo>
                    <a:pt x="12" y="58"/>
                  </a:lnTo>
                  <a:lnTo>
                    <a:pt x="16" y="58"/>
                  </a:lnTo>
                  <a:lnTo>
                    <a:pt x="16" y="58"/>
                  </a:lnTo>
                  <a:lnTo>
                    <a:pt x="16" y="58"/>
                  </a:lnTo>
                  <a:lnTo>
                    <a:pt x="16" y="58"/>
                  </a:lnTo>
                  <a:lnTo>
                    <a:pt x="20" y="62"/>
                  </a:lnTo>
                  <a:lnTo>
                    <a:pt x="16" y="62"/>
                  </a:lnTo>
                  <a:lnTo>
                    <a:pt x="16" y="62"/>
                  </a:lnTo>
                  <a:lnTo>
                    <a:pt x="16" y="62"/>
                  </a:lnTo>
                  <a:lnTo>
                    <a:pt x="16" y="58"/>
                  </a:lnTo>
                  <a:lnTo>
                    <a:pt x="12" y="62"/>
                  </a:lnTo>
                  <a:lnTo>
                    <a:pt x="12" y="62"/>
                  </a:lnTo>
                  <a:lnTo>
                    <a:pt x="12" y="62"/>
                  </a:lnTo>
                  <a:lnTo>
                    <a:pt x="16" y="66"/>
                  </a:lnTo>
                  <a:lnTo>
                    <a:pt x="16" y="66"/>
                  </a:lnTo>
                  <a:lnTo>
                    <a:pt x="16" y="66"/>
                  </a:lnTo>
                  <a:lnTo>
                    <a:pt x="20" y="66"/>
                  </a:lnTo>
                  <a:lnTo>
                    <a:pt x="20" y="66"/>
                  </a:lnTo>
                  <a:lnTo>
                    <a:pt x="20" y="66"/>
                  </a:lnTo>
                  <a:lnTo>
                    <a:pt x="16" y="70"/>
                  </a:lnTo>
                  <a:lnTo>
                    <a:pt x="12" y="70"/>
                  </a:lnTo>
                  <a:lnTo>
                    <a:pt x="12" y="70"/>
                  </a:lnTo>
                  <a:lnTo>
                    <a:pt x="16" y="74"/>
                  </a:lnTo>
                  <a:lnTo>
                    <a:pt x="12" y="74"/>
                  </a:lnTo>
                  <a:lnTo>
                    <a:pt x="16" y="74"/>
                  </a:lnTo>
                  <a:lnTo>
                    <a:pt x="16" y="78"/>
                  </a:lnTo>
                  <a:lnTo>
                    <a:pt x="16" y="78"/>
                  </a:lnTo>
                  <a:lnTo>
                    <a:pt x="16" y="78"/>
                  </a:lnTo>
                  <a:lnTo>
                    <a:pt x="16" y="78"/>
                  </a:lnTo>
                  <a:lnTo>
                    <a:pt x="20" y="78"/>
                  </a:lnTo>
                  <a:lnTo>
                    <a:pt x="20" y="82"/>
                  </a:lnTo>
                  <a:lnTo>
                    <a:pt x="20" y="82"/>
                  </a:lnTo>
                  <a:lnTo>
                    <a:pt x="20" y="82"/>
                  </a:lnTo>
                  <a:lnTo>
                    <a:pt x="23" y="82"/>
                  </a:lnTo>
                  <a:lnTo>
                    <a:pt x="23" y="86"/>
                  </a:lnTo>
                  <a:lnTo>
                    <a:pt x="23" y="86"/>
                  </a:lnTo>
                  <a:lnTo>
                    <a:pt x="23" y="86"/>
                  </a:lnTo>
                  <a:lnTo>
                    <a:pt x="23" y="86"/>
                  </a:lnTo>
                  <a:lnTo>
                    <a:pt x="23" y="86"/>
                  </a:lnTo>
                  <a:lnTo>
                    <a:pt x="27" y="89"/>
                  </a:lnTo>
                  <a:lnTo>
                    <a:pt x="27" y="89"/>
                  </a:lnTo>
                  <a:lnTo>
                    <a:pt x="31" y="89"/>
                  </a:lnTo>
                  <a:lnTo>
                    <a:pt x="31" y="89"/>
                  </a:lnTo>
                  <a:lnTo>
                    <a:pt x="27" y="89"/>
                  </a:lnTo>
                  <a:lnTo>
                    <a:pt x="27" y="89"/>
                  </a:lnTo>
                  <a:lnTo>
                    <a:pt x="31" y="93"/>
                  </a:lnTo>
                  <a:lnTo>
                    <a:pt x="31" y="93"/>
                  </a:lnTo>
                  <a:lnTo>
                    <a:pt x="31" y="97"/>
                  </a:lnTo>
                  <a:lnTo>
                    <a:pt x="31" y="97"/>
                  </a:lnTo>
                  <a:lnTo>
                    <a:pt x="23" y="97"/>
                  </a:lnTo>
                  <a:lnTo>
                    <a:pt x="23" y="97"/>
                  </a:lnTo>
                  <a:lnTo>
                    <a:pt x="23" y="97"/>
                  </a:lnTo>
                  <a:lnTo>
                    <a:pt x="23" y="97"/>
                  </a:lnTo>
                  <a:lnTo>
                    <a:pt x="23" y="97"/>
                  </a:lnTo>
                  <a:lnTo>
                    <a:pt x="27" y="101"/>
                  </a:lnTo>
                  <a:lnTo>
                    <a:pt x="27" y="101"/>
                  </a:lnTo>
                  <a:lnTo>
                    <a:pt x="31" y="105"/>
                  </a:lnTo>
                  <a:lnTo>
                    <a:pt x="31" y="105"/>
                  </a:lnTo>
                  <a:lnTo>
                    <a:pt x="39" y="109"/>
                  </a:lnTo>
                  <a:lnTo>
                    <a:pt x="35" y="109"/>
                  </a:lnTo>
                  <a:lnTo>
                    <a:pt x="35" y="109"/>
                  </a:lnTo>
                  <a:lnTo>
                    <a:pt x="31" y="109"/>
                  </a:lnTo>
                  <a:lnTo>
                    <a:pt x="35" y="109"/>
                  </a:lnTo>
                  <a:lnTo>
                    <a:pt x="35" y="113"/>
                  </a:lnTo>
                  <a:lnTo>
                    <a:pt x="35" y="113"/>
                  </a:lnTo>
                  <a:lnTo>
                    <a:pt x="35" y="113"/>
                  </a:lnTo>
                  <a:lnTo>
                    <a:pt x="35" y="113"/>
                  </a:lnTo>
                  <a:lnTo>
                    <a:pt x="35" y="113"/>
                  </a:lnTo>
                  <a:lnTo>
                    <a:pt x="35" y="113"/>
                  </a:lnTo>
                  <a:lnTo>
                    <a:pt x="39" y="113"/>
                  </a:lnTo>
                  <a:lnTo>
                    <a:pt x="39" y="113"/>
                  </a:lnTo>
                  <a:lnTo>
                    <a:pt x="39" y="113"/>
                  </a:lnTo>
                  <a:lnTo>
                    <a:pt x="47" y="113"/>
                  </a:lnTo>
                  <a:lnTo>
                    <a:pt x="47" y="113"/>
                  </a:lnTo>
                  <a:lnTo>
                    <a:pt x="47" y="113"/>
                  </a:lnTo>
                  <a:lnTo>
                    <a:pt x="43" y="113"/>
                  </a:lnTo>
                  <a:lnTo>
                    <a:pt x="43" y="113"/>
                  </a:lnTo>
                  <a:lnTo>
                    <a:pt x="51" y="117"/>
                  </a:lnTo>
                  <a:lnTo>
                    <a:pt x="51" y="121"/>
                  </a:lnTo>
                  <a:lnTo>
                    <a:pt x="51" y="125"/>
                  </a:lnTo>
                  <a:lnTo>
                    <a:pt x="51" y="125"/>
                  </a:lnTo>
                  <a:lnTo>
                    <a:pt x="55" y="125"/>
                  </a:lnTo>
                  <a:lnTo>
                    <a:pt x="59" y="121"/>
                  </a:lnTo>
                  <a:lnTo>
                    <a:pt x="59" y="121"/>
                  </a:lnTo>
                  <a:lnTo>
                    <a:pt x="55" y="117"/>
                  </a:lnTo>
                  <a:lnTo>
                    <a:pt x="55" y="117"/>
                  </a:lnTo>
                  <a:lnTo>
                    <a:pt x="55" y="117"/>
                  </a:lnTo>
                  <a:lnTo>
                    <a:pt x="55" y="113"/>
                  </a:lnTo>
                  <a:lnTo>
                    <a:pt x="55" y="113"/>
                  </a:lnTo>
                  <a:lnTo>
                    <a:pt x="55" y="109"/>
                  </a:lnTo>
                  <a:lnTo>
                    <a:pt x="55" y="109"/>
                  </a:lnTo>
                  <a:lnTo>
                    <a:pt x="55" y="109"/>
                  </a:lnTo>
                  <a:lnTo>
                    <a:pt x="59" y="105"/>
                  </a:lnTo>
                  <a:lnTo>
                    <a:pt x="59" y="105"/>
                  </a:lnTo>
                  <a:lnTo>
                    <a:pt x="63" y="101"/>
                  </a:lnTo>
                  <a:lnTo>
                    <a:pt x="66" y="97"/>
                  </a:lnTo>
                  <a:lnTo>
                    <a:pt x="66" y="97"/>
                  </a:lnTo>
                  <a:lnTo>
                    <a:pt x="66" y="101"/>
                  </a:lnTo>
                  <a:lnTo>
                    <a:pt x="66" y="101"/>
                  </a:lnTo>
                  <a:lnTo>
                    <a:pt x="66" y="101"/>
                  </a:lnTo>
                  <a:lnTo>
                    <a:pt x="66" y="101"/>
                  </a:lnTo>
                  <a:lnTo>
                    <a:pt x="66" y="105"/>
                  </a:lnTo>
                  <a:lnTo>
                    <a:pt x="66" y="109"/>
                  </a:lnTo>
                  <a:lnTo>
                    <a:pt x="66" y="109"/>
                  </a:lnTo>
                  <a:lnTo>
                    <a:pt x="66" y="113"/>
                  </a:lnTo>
                  <a:lnTo>
                    <a:pt x="70" y="117"/>
                  </a:lnTo>
                  <a:lnTo>
                    <a:pt x="70" y="121"/>
                  </a:lnTo>
                  <a:lnTo>
                    <a:pt x="70" y="121"/>
                  </a:lnTo>
                  <a:lnTo>
                    <a:pt x="70" y="117"/>
                  </a:lnTo>
                  <a:lnTo>
                    <a:pt x="78" y="121"/>
                  </a:lnTo>
                  <a:lnTo>
                    <a:pt x="74" y="117"/>
                  </a:lnTo>
                  <a:lnTo>
                    <a:pt x="70" y="113"/>
                  </a:lnTo>
                  <a:lnTo>
                    <a:pt x="70" y="113"/>
                  </a:lnTo>
                  <a:lnTo>
                    <a:pt x="74" y="109"/>
                  </a:lnTo>
                  <a:lnTo>
                    <a:pt x="74" y="109"/>
                  </a:lnTo>
                  <a:lnTo>
                    <a:pt x="78" y="109"/>
                  </a:lnTo>
                  <a:lnTo>
                    <a:pt x="78" y="109"/>
                  </a:lnTo>
                  <a:lnTo>
                    <a:pt x="78" y="113"/>
                  </a:lnTo>
                  <a:lnTo>
                    <a:pt x="82" y="113"/>
                  </a:lnTo>
                  <a:lnTo>
                    <a:pt x="82" y="117"/>
                  </a:lnTo>
                  <a:lnTo>
                    <a:pt x="86" y="113"/>
                  </a:lnTo>
                  <a:lnTo>
                    <a:pt x="86" y="117"/>
                  </a:lnTo>
                  <a:lnTo>
                    <a:pt x="86" y="117"/>
                  </a:lnTo>
                  <a:lnTo>
                    <a:pt x="86" y="117"/>
                  </a:lnTo>
                  <a:lnTo>
                    <a:pt x="86" y="117"/>
                  </a:lnTo>
                  <a:lnTo>
                    <a:pt x="86" y="117"/>
                  </a:lnTo>
                  <a:lnTo>
                    <a:pt x="86" y="117"/>
                  </a:lnTo>
                  <a:lnTo>
                    <a:pt x="90" y="117"/>
                  </a:lnTo>
                  <a:lnTo>
                    <a:pt x="90" y="117"/>
                  </a:lnTo>
                  <a:lnTo>
                    <a:pt x="90" y="117"/>
                  </a:lnTo>
                  <a:lnTo>
                    <a:pt x="90" y="121"/>
                  </a:lnTo>
                  <a:lnTo>
                    <a:pt x="94" y="121"/>
                  </a:lnTo>
                  <a:lnTo>
                    <a:pt x="94" y="121"/>
                  </a:lnTo>
                  <a:lnTo>
                    <a:pt x="94" y="121"/>
                  </a:lnTo>
                  <a:lnTo>
                    <a:pt x="94" y="117"/>
                  </a:lnTo>
                  <a:lnTo>
                    <a:pt x="98" y="117"/>
                  </a:lnTo>
                  <a:lnTo>
                    <a:pt x="98" y="121"/>
                  </a:lnTo>
                  <a:lnTo>
                    <a:pt x="98" y="121"/>
                  </a:lnTo>
                  <a:lnTo>
                    <a:pt x="102" y="121"/>
                  </a:lnTo>
                  <a:lnTo>
                    <a:pt x="102" y="121"/>
                  </a:lnTo>
                  <a:lnTo>
                    <a:pt x="109" y="121"/>
                  </a:lnTo>
                  <a:lnTo>
                    <a:pt x="113" y="125"/>
                  </a:lnTo>
                  <a:lnTo>
                    <a:pt x="113" y="125"/>
                  </a:lnTo>
                  <a:lnTo>
                    <a:pt x="117" y="125"/>
                  </a:lnTo>
                  <a:lnTo>
                    <a:pt x="129" y="117"/>
                  </a:lnTo>
                  <a:lnTo>
                    <a:pt x="129" y="121"/>
                  </a:lnTo>
                  <a:lnTo>
                    <a:pt x="137" y="121"/>
                  </a:lnTo>
                  <a:lnTo>
                    <a:pt x="137" y="121"/>
                  </a:lnTo>
                  <a:lnTo>
                    <a:pt x="141" y="113"/>
                  </a:lnTo>
                  <a:lnTo>
                    <a:pt x="141" y="117"/>
                  </a:lnTo>
                  <a:lnTo>
                    <a:pt x="141" y="117"/>
                  </a:lnTo>
                  <a:lnTo>
                    <a:pt x="141" y="121"/>
                  </a:lnTo>
                  <a:lnTo>
                    <a:pt x="137" y="125"/>
                  </a:lnTo>
                  <a:lnTo>
                    <a:pt x="137" y="129"/>
                  </a:lnTo>
                  <a:lnTo>
                    <a:pt x="137" y="132"/>
                  </a:lnTo>
                  <a:lnTo>
                    <a:pt x="137" y="136"/>
                  </a:lnTo>
                  <a:lnTo>
                    <a:pt x="133" y="136"/>
                  </a:lnTo>
                  <a:lnTo>
                    <a:pt x="133" y="136"/>
                  </a:lnTo>
                  <a:lnTo>
                    <a:pt x="133" y="140"/>
                  </a:lnTo>
                  <a:lnTo>
                    <a:pt x="133" y="140"/>
                  </a:lnTo>
                  <a:lnTo>
                    <a:pt x="137" y="140"/>
                  </a:lnTo>
                  <a:lnTo>
                    <a:pt x="133" y="144"/>
                  </a:lnTo>
                  <a:lnTo>
                    <a:pt x="141" y="140"/>
                  </a:lnTo>
                  <a:lnTo>
                    <a:pt x="141" y="140"/>
                  </a:lnTo>
                  <a:lnTo>
                    <a:pt x="145" y="136"/>
                  </a:lnTo>
                  <a:lnTo>
                    <a:pt x="145" y="132"/>
                  </a:lnTo>
                  <a:lnTo>
                    <a:pt x="148" y="132"/>
                  </a:lnTo>
                  <a:lnTo>
                    <a:pt x="145" y="136"/>
                  </a:lnTo>
                  <a:lnTo>
                    <a:pt x="145" y="136"/>
                  </a:lnTo>
                  <a:lnTo>
                    <a:pt x="145" y="140"/>
                  </a:lnTo>
                  <a:lnTo>
                    <a:pt x="145" y="140"/>
                  </a:lnTo>
                  <a:lnTo>
                    <a:pt x="148" y="140"/>
                  </a:lnTo>
                  <a:lnTo>
                    <a:pt x="145" y="144"/>
                  </a:lnTo>
                  <a:lnTo>
                    <a:pt x="145" y="148"/>
                  </a:lnTo>
                  <a:lnTo>
                    <a:pt x="145" y="148"/>
                  </a:lnTo>
                  <a:lnTo>
                    <a:pt x="148" y="144"/>
                  </a:lnTo>
                  <a:lnTo>
                    <a:pt x="156" y="136"/>
                  </a:lnTo>
                  <a:lnTo>
                    <a:pt x="164" y="125"/>
                  </a:lnTo>
                  <a:lnTo>
                    <a:pt x="168" y="121"/>
                  </a:lnTo>
                  <a:lnTo>
                    <a:pt x="176" y="121"/>
                  </a:lnTo>
                  <a:lnTo>
                    <a:pt x="176" y="117"/>
                  </a:lnTo>
                  <a:lnTo>
                    <a:pt x="176" y="113"/>
                  </a:lnTo>
                  <a:lnTo>
                    <a:pt x="176" y="109"/>
                  </a:lnTo>
                  <a:lnTo>
                    <a:pt x="180" y="109"/>
                  </a:lnTo>
                  <a:lnTo>
                    <a:pt x="180" y="113"/>
                  </a:lnTo>
                  <a:lnTo>
                    <a:pt x="180" y="113"/>
                  </a:lnTo>
                  <a:lnTo>
                    <a:pt x="176" y="117"/>
                  </a:lnTo>
                  <a:lnTo>
                    <a:pt x="176" y="117"/>
                  </a:lnTo>
                  <a:lnTo>
                    <a:pt x="176" y="121"/>
                  </a:lnTo>
                  <a:lnTo>
                    <a:pt x="176" y="121"/>
                  </a:lnTo>
                  <a:lnTo>
                    <a:pt x="176" y="125"/>
                  </a:lnTo>
                  <a:lnTo>
                    <a:pt x="172" y="132"/>
                  </a:lnTo>
                  <a:lnTo>
                    <a:pt x="172" y="132"/>
                  </a:lnTo>
                  <a:lnTo>
                    <a:pt x="172" y="144"/>
                  </a:lnTo>
                  <a:lnTo>
                    <a:pt x="172" y="144"/>
                  </a:lnTo>
                  <a:lnTo>
                    <a:pt x="172" y="144"/>
                  </a:lnTo>
                  <a:lnTo>
                    <a:pt x="176" y="144"/>
                  </a:lnTo>
                  <a:lnTo>
                    <a:pt x="172" y="148"/>
                  </a:lnTo>
                  <a:lnTo>
                    <a:pt x="176" y="148"/>
                  </a:lnTo>
                  <a:lnTo>
                    <a:pt x="176" y="148"/>
                  </a:lnTo>
                  <a:lnTo>
                    <a:pt x="180" y="148"/>
                  </a:lnTo>
                  <a:lnTo>
                    <a:pt x="184" y="152"/>
                  </a:lnTo>
                  <a:lnTo>
                    <a:pt x="184" y="152"/>
                  </a:lnTo>
                  <a:lnTo>
                    <a:pt x="184" y="156"/>
                  </a:lnTo>
                  <a:lnTo>
                    <a:pt x="184" y="152"/>
                  </a:lnTo>
                  <a:lnTo>
                    <a:pt x="188" y="152"/>
                  </a:lnTo>
                  <a:lnTo>
                    <a:pt x="188" y="152"/>
                  </a:lnTo>
                  <a:lnTo>
                    <a:pt x="188" y="152"/>
                  </a:lnTo>
                  <a:lnTo>
                    <a:pt x="188" y="148"/>
                  </a:lnTo>
                  <a:lnTo>
                    <a:pt x="188" y="148"/>
                  </a:lnTo>
                  <a:lnTo>
                    <a:pt x="188" y="148"/>
                  </a:lnTo>
                  <a:lnTo>
                    <a:pt x="188" y="152"/>
                  </a:lnTo>
                  <a:lnTo>
                    <a:pt x="188" y="152"/>
                  </a:lnTo>
                  <a:lnTo>
                    <a:pt x="191" y="152"/>
                  </a:lnTo>
                  <a:moveTo>
                    <a:pt x="4" y="66"/>
                  </a:moveTo>
                  <a:lnTo>
                    <a:pt x="4" y="66"/>
                  </a:lnTo>
                  <a:lnTo>
                    <a:pt x="0" y="70"/>
                  </a:lnTo>
                  <a:lnTo>
                    <a:pt x="4" y="70"/>
                  </a:lnTo>
                  <a:lnTo>
                    <a:pt x="4" y="70"/>
                  </a:lnTo>
                  <a:lnTo>
                    <a:pt x="8" y="70"/>
                  </a:lnTo>
                  <a:lnTo>
                    <a:pt x="8" y="66"/>
                  </a:lnTo>
                  <a:lnTo>
                    <a:pt x="8" y="66"/>
                  </a:lnTo>
                  <a:lnTo>
                    <a:pt x="12" y="66"/>
                  </a:lnTo>
                  <a:lnTo>
                    <a:pt x="12" y="66"/>
                  </a:lnTo>
                  <a:lnTo>
                    <a:pt x="8" y="62"/>
                  </a:lnTo>
                  <a:lnTo>
                    <a:pt x="12" y="62"/>
                  </a:lnTo>
                  <a:lnTo>
                    <a:pt x="12" y="62"/>
                  </a:lnTo>
                  <a:lnTo>
                    <a:pt x="12" y="58"/>
                  </a:lnTo>
                  <a:lnTo>
                    <a:pt x="8" y="58"/>
                  </a:lnTo>
                  <a:lnTo>
                    <a:pt x="8" y="54"/>
                  </a:lnTo>
                  <a:lnTo>
                    <a:pt x="4" y="54"/>
                  </a:lnTo>
                  <a:lnTo>
                    <a:pt x="4" y="54"/>
                  </a:lnTo>
                  <a:lnTo>
                    <a:pt x="0" y="54"/>
                  </a:lnTo>
                  <a:lnTo>
                    <a:pt x="0" y="58"/>
                  </a:lnTo>
                  <a:lnTo>
                    <a:pt x="4" y="58"/>
                  </a:lnTo>
                  <a:lnTo>
                    <a:pt x="4" y="58"/>
                  </a:lnTo>
                  <a:lnTo>
                    <a:pt x="8" y="62"/>
                  </a:lnTo>
                  <a:lnTo>
                    <a:pt x="8" y="62"/>
                  </a:lnTo>
                  <a:lnTo>
                    <a:pt x="8" y="62"/>
                  </a:lnTo>
                  <a:lnTo>
                    <a:pt x="8" y="62"/>
                  </a:lnTo>
                  <a:lnTo>
                    <a:pt x="8" y="62"/>
                  </a:lnTo>
                  <a:lnTo>
                    <a:pt x="8" y="66"/>
                  </a:lnTo>
                  <a:lnTo>
                    <a:pt x="8" y="66"/>
                  </a:lnTo>
                  <a:lnTo>
                    <a:pt x="8" y="66"/>
                  </a:lnTo>
                  <a:lnTo>
                    <a:pt x="8" y="66"/>
                  </a:lnTo>
                  <a:lnTo>
                    <a:pt x="4" y="66"/>
                  </a:lnTo>
                  <a:moveTo>
                    <a:pt x="31" y="132"/>
                  </a:moveTo>
                  <a:lnTo>
                    <a:pt x="31" y="132"/>
                  </a:lnTo>
                  <a:lnTo>
                    <a:pt x="31" y="129"/>
                  </a:lnTo>
                  <a:lnTo>
                    <a:pt x="31" y="125"/>
                  </a:lnTo>
                  <a:lnTo>
                    <a:pt x="27" y="125"/>
                  </a:lnTo>
                  <a:lnTo>
                    <a:pt x="27" y="121"/>
                  </a:lnTo>
                  <a:lnTo>
                    <a:pt x="23" y="121"/>
                  </a:lnTo>
                  <a:lnTo>
                    <a:pt x="20" y="121"/>
                  </a:lnTo>
                  <a:lnTo>
                    <a:pt x="23" y="125"/>
                  </a:lnTo>
                  <a:lnTo>
                    <a:pt x="23" y="125"/>
                  </a:lnTo>
                  <a:lnTo>
                    <a:pt x="27" y="125"/>
                  </a:lnTo>
                  <a:lnTo>
                    <a:pt x="27" y="129"/>
                  </a:lnTo>
                  <a:lnTo>
                    <a:pt x="27" y="129"/>
                  </a:lnTo>
                  <a:lnTo>
                    <a:pt x="31" y="129"/>
                  </a:lnTo>
                  <a:lnTo>
                    <a:pt x="31" y="132"/>
                  </a:lnTo>
                  <a:moveTo>
                    <a:pt x="20" y="113"/>
                  </a:moveTo>
                  <a:lnTo>
                    <a:pt x="20" y="113"/>
                  </a:lnTo>
                  <a:lnTo>
                    <a:pt x="23" y="117"/>
                  </a:lnTo>
                  <a:lnTo>
                    <a:pt x="23" y="117"/>
                  </a:lnTo>
                  <a:lnTo>
                    <a:pt x="23" y="117"/>
                  </a:lnTo>
                  <a:lnTo>
                    <a:pt x="23" y="117"/>
                  </a:lnTo>
                  <a:lnTo>
                    <a:pt x="27" y="117"/>
                  </a:lnTo>
                  <a:lnTo>
                    <a:pt x="27" y="117"/>
                  </a:lnTo>
                  <a:lnTo>
                    <a:pt x="23" y="117"/>
                  </a:lnTo>
                  <a:lnTo>
                    <a:pt x="23" y="113"/>
                  </a:lnTo>
                  <a:lnTo>
                    <a:pt x="23" y="113"/>
                  </a:lnTo>
                  <a:lnTo>
                    <a:pt x="23" y="109"/>
                  </a:lnTo>
                  <a:lnTo>
                    <a:pt x="23" y="109"/>
                  </a:lnTo>
                  <a:lnTo>
                    <a:pt x="20" y="109"/>
                  </a:lnTo>
                  <a:lnTo>
                    <a:pt x="20" y="109"/>
                  </a:lnTo>
                  <a:lnTo>
                    <a:pt x="20" y="105"/>
                  </a:lnTo>
                  <a:lnTo>
                    <a:pt x="20" y="105"/>
                  </a:lnTo>
                  <a:lnTo>
                    <a:pt x="20" y="105"/>
                  </a:lnTo>
                  <a:lnTo>
                    <a:pt x="20" y="109"/>
                  </a:lnTo>
                  <a:lnTo>
                    <a:pt x="20" y="109"/>
                  </a:lnTo>
                  <a:lnTo>
                    <a:pt x="16" y="109"/>
                  </a:lnTo>
                  <a:lnTo>
                    <a:pt x="16" y="113"/>
                  </a:lnTo>
                  <a:lnTo>
                    <a:pt x="20" y="113"/>
                  </a:lnTo>
                  <a:lnTo>
                    <a:pt x="20" y="113"/>
                  </a:lnTo>
                  <a:lnTo>
                    <a:pt x="20" y="113"/>
                  </a:lnTo>
                  <a:moveTo>
                    <a:pt x="51" y="175"/>
                  </a:moveTo>
                  <a:lnTo>
                    <a:pt x="51" y="175"/>
                  </a:lnTo>
                  <a:lnTo>
                    <a:pt x="51" y="171"/>
                  </a:lnTo>
                  <a:lnTo>
                    <a:pt x="47" y="175"/>
                  </a:lnTo>
                  <a:lnTo>
                    <a:pt x="43" y="175"/>
                  </a:lnTo>
                  <a:lnTo>
                    <a:pt x="43" y="179"/>
                  </a:lnTo>
                  <a:lnTo>
                    <a:pt x="47" y="179"/>
                  </a:lnTo>
                  <a:lnTo>
                    <a:pt x="47" y="179"/>
                  </a:lnTo>
                  <a:lnTo>
                    <a:pt x="47" y="179"/>
                  </a:lnTo>
                  <a:lnTo>
                    <a:pt x="51" y="179"/>
                  </a:lnTo>
                  <a:lnTo>
                    <a:pt x="51" y="179"/>
                  </a:lnTo>
                  <a:lnTo>
                    <a:pt x="55" y="179"/>
                  </a:lnTo>
                  <a:lnTo>
                    <a:pt x="55" y="179"/>
                  </a:lnTo>
                  <a:lnTo>
                    <a:pt x="55" y="179"/>
                  </a:lnTo>
                  <a:lnTo>
                    <a:pt x="55" y="175"/>
                  </a:lnTo>
                  <a:lnTo>
                    <a:pt x="55" y="175"/>
                  </a:lnTo>
                  <a:lnTo>
                    <a:pt x="59" y="175"/>
                  </a:lnTo>
                  <a:lnTo>
                    <a:pt x="59" y="175"/>
                  </a:lnTo>
                  <a:lnTo>
                    <a:pt x="55" y="175"/>
                  </a:lnTo>
                  <a:lnTo>
                    <a:pt x="51" y="175"/>
                  </a:lnTo>
                  <a:moveTo>
                    <a:pt x="39" y="117"/>
                  </a:moveTo>
                  <a:lnTo>
                    <a:pt x="39" y="117"/>
                  </a:lnTo>
                  <a:lnTo>
                    <a:pt x="35" y="121"/>
                  </a:lnTo>
                  <a:lnTo>
                    <a:pt x="35" y="117"/>
                  </a:lnTo>
                  <a:lnTo>
                    <a:pt x="31" y="117"/>
                  </a:lnTo>
                  <a:lnTo>
                    <a:pt x="27" y="117"/>
                  </a:lnTo>
                  <a:lnTo>
                    <a:pt x="31" y="121"/>
                  </a:lnTo>
                  <a:lnTo>
                    <a:pt x="31" y="125"/>
                  </a:lnTo>
                  <a:lnTo>
                    <a:pt x="31" y="125"/>
                  </a:lnTo>
                  <a:lnTo>
                    <a:pt x="31" y="125"/>
                  </a:lnTo>
                  <a:lnTo>
                    <a:pt x="31" y="121"/>
                  </a:lnTo>
                  <a:lnTo>
                    <a:pt x="35" y="125"/>
                  </a:lnTo>
                  <a:lnTo>
                    <a:pt x="39" y="129"/>
                  </a:lnTo>
                  <a:lnTo>
                    <a:pt x="39" y="129"/>
                  </a:lnTo>
                  <a:lnTo>
                    <a:pt x="43" y="129"/>
                  </a:lnTo>
                  <a:lnTo>
                    <a:pt x="39" y="129"/>
                  </a:lnTo>
                  <a:lnTo>
                    <a:pt x="39" y="129"/>
                  </a:lnTo>
                  <a:lnTo>
                    <a:pt x="43" y="125"/>
                  </a:lnTo>
                  <a:lnTo>
                    <a:pt x="43" y="125"/>
                  </a:lnTo>
                  <a:lnTo>
                    <a:pt x="43" y="125"/>
                  </a:lnTo>
                  <a:lnTo>
                    <a:pt x="43" y="125"/>
                  </a:lnTo>
                  <a:lnTo>
                    <a:pt x="43" y="121"/>
                  </a:lnTo>
                  <a:lnTo>
                    <a:pt x="43" y="121"/>
                  </a:lnTo>
                  <a:lnTo>
                    <a:pt x="43" y="121"/>
                  </a:lnTo>
                  <a:lnTo>
                    <a:pt x="43" y="121"/>
                  </a:lnTo>
                  <a:lnTo>
                    <a:pt x="43" y="121"/>
                  </a:lnTo>
                  <a:lnTo>
                    <a:pt x="43" y="121"/>
                  </a:lnTo>
                  <a:lnTo>
                    <a:pt x="39" y="117"/>
                  </a:lnTo>
                  <a:moveTo>
                    <a:pt x="125" y="129"/>
                  </a:moveTo>
                  <a:lnTo>
                    <a:pt x="125" y="129"/>
                  </a:lnTo>
                  <a:lnTo>
                    <a:pt x="125" y="125"/>
                  </a:lnTo>
                  <a:lnTo>
                    <a:pt x="121" y="129"/>
                  </a:lnTo>
                  <a:lnTo>
                    <a:pt x="121" y="129"/>
                  </a:lnTo>
                  <a:lnTo>
                    <a:pt x="121" y="132"/>
                  </a:lnTo>
                  <a:lnTo>
                    <a:pt x="121" y="132"/>
                  </a:lnTo>
                  <a:lnTo>
                    <a:pt x="121" y="132"/>
                  </a:lnTo>
                  <a:lnTo>
                    <a:pt x="125" y="132"/>
                  </a:lnTo>
                  <a:lnTo>
                    <a:pt x="125" y="132"/>
                  </a:lnTo>
                  <a:lnTo>
                    <a:pt x="125" y="136"/>
                  </a:lnTo>
                  <a:lnTo>
                    <a:pt x="125" y="136"/>
                  </a:lnTo>
                  <a:lnTo>
                    <a:pt x="125" y="136"/>
                  </a:lnTo>
                  <a:lnTo>
                    <a:pt x="129" y="136"/>
                  </a:lnTo>
                  <a:lnTo>
                    <a:pt x="129" y="136"/>
                  </a:lnTo>
                  <a:lnTo>
                    <a:pt x="133" y="132"/>
                  </a:lnTo>
                  <a:lnTo>
                    <a:pt x="133" y="129"/>
                  </a:lnTo>
                  <a:lnTo>
                    <a:pt x="133" y="129"/>
                  </a:lnTo>
                  <a:lnTo>
                    <a:pt x="129" y="129"/>
                  </a:lnTo>
                  <a:lnTo>
                    <a:pt x="129" y="129"/>
                  </a:lnTo>
                  <a:lnTo>
                    <a:pt x="129" y="129"/>
                  </a:lnTo>
                  <a:lnTo>
                    <a:pt x="125" y="129"/>
                  </a:lnTo>
                  <a:lnTo>
                    <a:pt x="125" y="129"/>
                  </a:lnTo>
                  <a:lnTo>
                    <a:pt x="125" y="129"/>
                  </a:lnTo>
                  <a:lnTo>
                    <a:pt x="125" y="129"/>
                  </a:lnTo>
                  <a:moveTo>
                    <a:pt x="113" y="136"/>
                  </a:moveTo>
                  <a:lnTo>
                    <a:pt x="113" y="136"/>
                  </a:lnTo>
                  <a:lnTo>
                    <a:pt x="105" y="140"/>
                  </a:lnTo>
                  <a:lnTo>
                    <a:pt x="105" y="140"/>
                  </a:lnTo>
                  <a:lnTo>
                    <a:pt x="102" y="140"/>
                  </a:lnTo>
                  <a:lnTo>
                    <a:pt x="102" y="144"/>
                  </a:lnTo>
                  <a:lnTo>
                    <a:pt x="105" y="148"/>
                  </a:lnTo>
                  <a:lnTo>
                    <a:pt x="105" y="148"/>
                  </a:lnTo>
                  <a:lnTo>
                    <a:pt x="105" y="148"/>
                  </a:lnTo>
                  <a:lnTo>
                    <a:pt x="109" y="148"/>
                  </a:lnTo>
                  <a:lnTo>
                    <a:pt x="109" y="148"/>
                  </a:lnTo>
                  <a:lnTo>
                    <a:pt x="113" y="144"/>
                  </a:lnTo>
                  <a:lnTo>
                    <a:pt x="109" y="144"/>
                  </a:lnTo>
                  <a:lnTo>
                    <a:pt x="109" y="144"/>
                  </a:lnTo>
                  <a:lnTo>
                    <a:pt x="113" y="144"/>
                  </a:lnTo>
                  <a:lnTo>
                    <a:pt x="113" y="144"/>
                  </a:lnTo>
                  <a:lnTo>
                    <a:pt x="113" y="144"/>
                  </a:lnTo>
                  <a:lnTo>
                    <a:pt x="113" y="148"/>
                  </a:lnTo>
                  <a:lnTo>
                    <a:pt x="117" y="148"/>
                  </a:lnTo>
                  <a:lnTo>
                    <a:pt x="117" y="144"/>
                  </a:lnTo>
                  <a:lnTo>
                    <a:pt x="121" y="144"/>
                  </a:lnTo>
                  <a:lnTo>
                    <a:pt x="121" y="144"/>
                  </a:lnTo>
                  <a:lnTo>
                    <a:pt x="121" y="144"/>
                  </a:lnTo>
                  <a:lnTo>
                    <a:pt x="121" y="140"/>
                  </a:lnTo>
                  <a:lnTo>
                    <a:pt x="121" y="140"/>
                  </a:lnTo>
                  <a:lnTo>
                    <a:pt x="121" y="144"/>
                  </a:lnTo>
                  <a:lnTo>
                    <a:pt x="121" y="144"/>
                  </a:lnTo>
                  <a:lnTo>
                    <a:pt x="125" y="140"/>
                  </a:lnTo>
                  <a:lnTo>
                    <a:pt x="125" y="140"/>
                  </a:lnTo>
                  <a:lnTo>
                    <a:pt x="125" y="140"/>
                  </a:lnTo>
                  <a:lnTo>
                    <a:pt x="121" y="136"/>
                  </a:lnTo>
                  <a:lnTo>
                    <a:pt x="113" y="136"/>
                  </a:lnTo>
                  <a:moveTo>
                    <a:pt x="168" y="140"/>
                  </a:moveTo>
                  <a:lnTo>
                    <a:pt x="168" y="140"/>
                  </a:lnTo>
                  <a:lnTo>
                    <a:pt x="168" y="136"/>
                  </a:lnTo>
                  <a:lnTo>
                    <a:pt x="168" y="136"/>
                  </a:lnTo>
                  <a:lnTo>
                    <a:pt x="168" y="132"/>
                  </a:lnTo>
                  <a:lnTo>
                    <a:pt x="172" y="132"/>
                  </a:lnTo>
                  <a:lnTo>
                    <a:pt x="172" y="129"/>
                  </a:lnTo>
                  <a:lnTo>
                    <a:pt x="172" y="129"/>
                  </a:lnTo>
                  <a:lnTo>
                    <a:pt x="172" y="125"/>
                  </a:lnTo>
                  <a:lnTo>
                    <a:pt x="168" y="125"/>
                  </a:lnTo>
                  <a:lnTo>
                    <a:pt x="168" y="125"/>
                  </a:lnTo>
                  <a:lnTo>
                    <a:pt x="168" y="129"/>
                  </a:lnTo>
                  <a:lnTo>
                    <a:pt x="168" y="132"/>
                  </a:lnTo>
                  <a:lnTo>
                    <a:pt x="164" y="136"/>
                  </a:lnTo>
                  <a:lnTo>
                    <a:pt x="148" y="144"/>
                  </a:lnTo>
                  <a:lnTo>
                    <a:pt x="148" y="144"/>
                  </a:lnTo>
                  <a:lnTo>
                    <a:pt x="148" y="148"/>
                  </a:lnTo>
                  <a:lnTo>
                    <a:pt x="141" y="152"/>
                  </a:lnTo>
                  <a:lnTo>
                    <a:pt x="137" y="152"/>
                  </a:lnTo>
                  <a:lnTo>
                    <a:pt x="137" y="148"/>
                  </a:lnTo>
                  <a:lnTo>
                    <a:pt x="137" y="144"/>
                  </a:lnTo>
                  <a:lnTo>
                    <a:pt x="137" y="148"/>
                  </a:lnTo>
                  <a:lnTo>
                    <a:pt x="137" y="152"/>
                  </a:lnTo>
                  <a:lnTo>
                    <a:pt x="137" y="156"/>
                  </a:lnTo>
                  <a:lnTo>
                    <a:pt x="137" y="160"/>
                  </a:lnTo>
                  <a:lnTo>
                    <a:pt x="152" y="156"/>
                  </a:lnTo>
                  <a:lnTo>
                    <a:pt x="152" y="156"/>
                  </a:lnTo>
                  <a:lnTo>
                    <a:pt x="145" y="160"/>
                  </a:lnTo>
                  <a:lnTo>
                    <a:pt x="145" y="160"/>
                  </a:lnTo>
                  <a:lnTo>
                    <a:pt x="141" y="164"/>
                  </a:lnTo>
                  <a:lnTo>
                    <a:pt x="141" y="164"/>
                  </a:lnTo>
                  <a:lnTo>
                    <a:pt x="141" y="164"/>
                  </a:lnTo>
                  <a:lnTo>
                    <a:pt x="145" y="168"/>
                  </a:lnTo>
                  <a:lnTo>
                    <a:pt x="145" y="168"/>
                  </a:lnTo>
                  <a:lnTo>
                    <a:pt x="145" y="168"/>
                  </a:lnTo>
                  <a:lnTo>
                    <a:pt x="148" y="171"/>
                  </a:lnTo>
                  <a:lnTo>
                    <a:pt x="148" y="171"/>
                  </a:lnTo>
                  <a:lnTo>
                    <a:pt x="148" y="171"/>
                  </a:lnTo>
                  <a:lnTo>
                    <a:pt x="148" y="175"/>
                  </a:lnTo>
                  <a:lnTo>
                    <a:pt x="148" y="175"/>
                  </a:lnTo>
                  <a:lnTo>
                    <a:pt x="152" y="183"/>
                  </a:lnTo>
                  <a:lnTo>
                    <a:pt x="152" y="179"/>
                  </a:lnTo>
                  <a:lnTo>
                    <a:pt x="156" y="179"/>
                  </a:lnTo>
                  <a:lnTo>
                    <a:pt x="156" y="175"/>
                  </a:lnTo>
                  <a:lnTo>
                    <a:pt x="156" y="171"/>
                  </a:lnTo>
                  <a:lnTo>
                    <a:pt x="156" y="171"/>
                  </a:lnTo>
                  <a:lnTo>
                    <a:pt x="156" y="171"/>
                  </a:lnTo>
                  <a:lnTo>
                    <a:pt x="156" y="175"/>
                  </a:lnTo>
                  <a:lnTo>
                    <a:pt x="156" y="175"/>
                  </a:lnTo>
                  <a:lnTo>
                    <a:pt x="160" y="179"/>
                  </a:lnTo>
                  <a:lnTo>
                    <a:pt x="160" y="175"/>
                  </a:lnTo>
                  <a:lnTo>
                    <a:pt x="160" y="175"/>
                  </a:lnTo>
                  <a:lnTo>
                    <a:pt x="160" y="179"/>
                  </a:lnTo>
                  <a:lnTo>
                    <a:pt x="160" y="179"/>
                  </a:lnTo>
                  <a:lnTo>
                    <a:pt x="160" y="179"/>
                  </a:lnTo>
                  <a:lnTo>
                    <a:pt x="160" y="179"/>
                  </a:lnTo>
                  <a:lnTo>
                    <a:pt x="160" y="179"/>
                  </a:lnTo>
                  <a:lnTo>
                    <a:pt x="160" y="175"/>
                  </a:lnTo>
                  <a:lnTo>
                    <a:pt x="164" y="171"/>
                  </a:lnTo>
                  <a:lnTo>
                    <a:pt x="164" y="171"/>
                  </a:lnTo>
                  <a:lnTo>
                    <a:pt x="164" y="175"/>
                  </a:lnTo>
                  <a:lnTo>
                    <a:pt x="168" y="175"/>
                  </a:lnTo>
                  <a:lnTo>
                    <a:pt x="168" y="175"/>
                  </a:lnTo>
                  <a:lnTo>
                    <a:pt x="168" y="175"/>
                  </a:lnTo>
                  <a:lnTo>
                    <a:pt x="172" y="175"/>
                  </a:lnTo>
                  <a:lnTo>
                    <a:pt x="172" y="171"/>
                  </a:lnTo>
                  <a:lnTo>
                    <a:pt x="172" y="171"/>
                  </a:lnTo>
                  <a:lnTo>
                    <a:pt x="172" y="168"/>
                  </a:lnTo>
                  <a:lnTo>
                    <a:pt x="172" y="168"/>
                  </a:lnTo>
                  <a:lnTo>
                    <a:pt x="168" y="168"/>
                  </a:lnTo>
                  <a:lnTo>
                    <a:pt x="168" y="168"/>
                  </a:lnTo>
                  <a:lnTo>
                    <a:pt x="168" y="168"/>
                  </a:lnTo>
                  <a:lnTo>
                    <a:pt x="172" y="160"/>
                  </a:lnTo>
                  <a:lnTo>
                    <a:pt x="176" y="156"/>
                  </a:lnTo>
                  <a:lnTo>
                    <a:pt x="172" y="148"/>
                  </a:lnTo>
                  <a:lnTo>
                    <a:pt x="172" y="148"/>
                  </a:lnTo>
                  <a:lnTo>
                    <a:pt x="172" y="148"/>
                  </a:lnTo>
                  <a:lnTo>
                    <a:pt x="168" y="148"/>
                  </a:lnTo>
                  <a:lnTo>
                    <a:pt x="168" y="148"/>
                  </a:lnTo>
                  <a:lnTo>
                    <a:pt x="168" y="148"/>
                  </a:lnTo>
                  <a:lnTo>
                    <a:pt x="168" y="148"/>
                  </a:lnTo>
                  <a:lnTo>
                    <a:pt x="168" y="144"/>
                  </a:lnTo>
                  <a:lnTo>
                    <a:pt x="172" y="144"/>
                  </a:lnTo>
                  <a:lnTo>
                    <a:pt x="168" y="144"/>
                  </a:lnTo>
                  <a:lnTo>
                    <a:pt x="168" y="140"/>
                  </a:lnTo>
                  <a:lnTo>
                    <a:pt x="168" y="140"/>
                  </a:lnTo>
                  <a:lnTo>
                    <a:pt x="168" y="140"/>
                  </a:lnTo>
                  <a:moveTo>
                    <a:pt x="141" y="168"/>
                  </a:moveTo>
                  <a:lnTo>
                    <a:pt x="141" y="168"/>
                  </a:lnTo>
                  <a:lnTo>
                    <a:pt x="141" y="168"/>
                  </a:lnTo>
                  <a:lnTo>
                    <a:pt x="141" y="171"/>
                  </a:lnTo>
                  <a:lnTo>
                    <a:pt x="141" y="175"/>
                  </a:lnTo>
                  <a:lnTo>
                    <a:pt x="141" y="175"/>
                  </a:lnTo>
                  <a:lnTo>
                    <a:pt x="141" y="171"/>
                  </a:lnTo>
                  <a:lnTo>
                    <a:pt x="141" y="171"/>
                  </a:lnTo>
                  <a:lnTo>
                    <a:pt x="137" y="171"/>
                  </a:lnTo>
                  <a:lnTo>
                    <a:pt x="137" y="171"/>
                  </a:lnTo>
                  <a:lnTo>
                    <a:pt x="137" y="175"/>
                  </a:lnTo>
                  <a:lnTo>
                    <a:pt x="137" y="175"/>
                  </a:lnTo>
                  <a:lnTo>
                    <a:pt x="141" y="179"/>
                  </a:lnTo>
                  <a:lnTo>
                    <a:pt x="141" y="179"/>
                  </a:lnTo>
                  <a:lnTo>
                    <a:pt x="141" y="183"/>
                  </a:lnTo>
                  <a:lnTo>
                    <a:pt x="145" y="183"/>
                  </a:lnTo>
                  <a:lnTo>
                    <a:pt x="145" y="183"/>
                  </a:lnTo>
                  <a:lnTo>
                    <a:pt x="145" y="183"/>
                  </a:lnTo>
                  <a:lnTo>
                    <a:pt x="145" y="179"/>
                  </a:lnTo>
                  <a:lnTo>
                    <a:pt x="145" y="179"/>
                  </a:lnTo>
                  <a:lnTo>
                    <a:pt x="148" y="183"/>
                  </a:lnTo>
                  <a:lnTo>
                    <a:pt x="148" y="183"/>
                  </a:lnTo>
                  <a:lnTo>
                    <a:pt x="148" y="179"/>
                  </a:lnTo>
                  <a:lnTo>
                    <a:pt x="148" y="175"/>
                  </a:lnTo>
                  <a:lnTo>
                    <a:pt x="145" y="171"/>
                  </a:lnTo>
                  <a:lnTo>
                    <a:pt x="141" y="168"/>
                  </a:lnTo>
                  <a:moveTo>
                    <a:pt x="70" y="175"/>
                  </a:moveTo>
                  <a:lnTo>
                    <a:pt x="70" y="175"/>
                  </a:lnTo>
                  <a:lnTo>
                    <a:pt x="66" y="175"/>
                  </a:lnTo>
                  <a:lnTo>
                    <a:pt x="66" y="183"/>
                  </a:lnTo>
                  <a:lnTo>
                    <a:pt x="66" y="179"/>
                  </a:lnTo>
                  <a:lnTo>
                    <a:pt x="70" y="179"/>
                  </a:lnTo>
                  <a:lnTo>
                    <a:pt x="70" y="183"/>
                  </a:lnTo>
                  <a:lnTo>
                    <a:pt x="66" y="183"/>
                  </a:lnTo>
                  <a:lnTo>
                    <a:pt x="66" y="183"/>
                  </a:lnTo>
                  <a:lnTo>
                    <a:pt x="66" y="187"/>
                  </a:lnTo>
                  <a:lnTo>
                    <a:pt x="66" y="187"/>
                  </a:lnTo>
                  <a:lnTo>
                    <a:pt x="66" y="187"/>
                  </a:lnTo>
                  <a:lnTo>
                    <a:pt x="70" y="187"/>
                  </a:lnTo>
                  <a:lnTo>
                    <a:pt x="70" y="187"/>
                  </a:lnTo>
                  <a:lnTo>
                    <a:pt x="70" y="187"/>
                  </a:lnTo>
                  <a:lnTo>
                    <a:pt x="70" y="183"/>
                  </a:lnTo>
                  <a:lnTo>
                    <a:pt x="74" y="183"/>
                  </a:lnTo>
                  <a:lnTo>
                    <a:pt x="74" y="183"/>
                  </a:lnTo>
                  <a:lnTo>
                    <a:pt x="78" y="183"/>
                  </a:lnTo>
                  <a:lnTo>
                    <a:pt x="78" y="183"/>
                  </a:lnTo>
                  <a:lnTo>
                    <a:pt x="78" y="183"/>
                  </a:lnTo>
                  <a:lnTo>
                    <a:pt x="78" y="179"/>
                  </a:lnTo>
                  <a:lnTo>
                    <a:pt x="78" y="179"/>
                  </a:lnTo>
                  <a:lnTo>
                    <a:pt x="74" y="179"/>
                  </a:lnTo>
                  <a:lnTo>
                    <a:pt x="78" y="179"/>
                  </a:lnTo>
                  <a:lnTo>
                    <a:pt x="78" y="175"/>
                  </a:lnTo>
                  <a:lnTo>
                    <a:pt x="78" y="175"/>
                  </a:lnTo>
                  <a:lnTo>
                    <a:pt x="74" y="175"/>
                  </a:lnTo>
                  <a:lnTo>
                    <a:pt x="70" y="175"/>
                  </a:lnTo>
                  <a:moveTo>
                    <a:pt x="63" y="125"/>
                  </a:moveTo>
                  <a:lnTo>
                    <a:pt x="63" y="125"/>
                  </a:lnTo>
                  <a:lnTo>
                    <a:pt x="63" y="121"/>
                  </a:lnTo>
                  <a:lnTo>
                    <a:pt x="66" y="117"/>
                  </a:lnTo>
                  <a:lnTo>
                    <a:pt x="66" y="117"/>
                  </a:lnTo>
                  <a:lnTo>
                    <a:pt x="66" y="113"/>
                  </a:lnTo>
                  <a:lnTo>
                    <a:pt x="63" y="113"/>
                  </a:lnTo>
                  <a:lnTo>
                    <a:pt x="63" y="117"/>
                  </a:lnTo>
                  <a:lnTo>
                    <a:pt x="63" y="121"/>
                  </a:lnTo>
                  <a:lnTo>
                    <a:pt x="63" y="125"/>
                  </a:lnTo>
                  <a:lnTo>
                    <a:pt x="63" y="129"/>
                  </a:lnTo>
                  <a:lnTo>
                    <a:pt x="63" y="125"/>
                  </a:lnTo>
                  <a:lnTo>
                    <a:pt x="63" y="125"/>
                  </a:lnTo>
                  <a:moveTo>
                    <a:pt x="121" y="144"/>
                  </a:moveTo>
                  <a:lnTo>
                    <a:pt x="121" y="144"/>
                  </a:lnTo>
                  <a:lnTo>
                    <a:pt x="117" y="148"/>
                  </a:lnTo>
                  <a:lnTo>
                    <a:pt x="117" y="152"/>
                  </a:lnTo>
                  <a:lnTo>
                    <a:pt x="117" y="156"/>
                  </a:lnTo>
                  <a:lnTo>
                    <a:pt x="121" y="156"/>
                  </a:lnTo>
                  <a:lnTo>
                    <a:pt x="125" y="156"/>
                  </a:lnTo>
                  <a:lnTo>
                    <a:pt x="125" y="148"/>
                  </a:lnTo>
                  <a:lnTo>
                    <a:pt x="121" y="148"/>
                  </a:lnTo>
                  <a:lnTo>
                    <a:pt x="121" y="144"/>
                  </a:lnTo>
                  <a:moveTo>
                    <a:pt x="90" y="175"/>
                  </a:moveTo>
                  <a:lnTo>
                    <a:pt x="90" y="175"/>
                  </a:lnTo>
                  <a:lnTo>
                    <a:pt x="90" y="175"/>
                  </a:lnTo>
                  <a:lnTo>
                    <a:pt x="90" y="175"/>
                  </a:lnTo>
                  <a:lnTo>
                    <a:pt x="90" y="175"/>
                  </a:lnTo>
                  <a:moveTo>
                    <a:pt x="86" y="164"/>
                  </a:moveTo>
                  <a:lnTo>
                    <a:pt x="86" y="164"/>
                  </a:lnTo>
                  <a:lnTo>
                    <a:pt x="82" y="168"/>
                  </a:lnTo>
                  <a:lnTo>
                    <a:pt x="82" y="168"/>
                  </a:lnTo>
                  <a:lnTo>
                    <a:pt x="78" y="171"/>
                  </a:lnTo>
                  <a:lnTo>
                    <a:pt x="82" y="171"/>
                  </a:lnTo>
                  <a:lnTo>
                    <a:pt x="82" y="171"/>
                  </a:lnTo>
                  <a:lnTo>
                    <a:pt x="82" y="175"/>
                  </a:lnTo>
                  <a:lnTo>
                    <a:pt x="82" y="175"/>
                  </a:lnTo>
                  <a:lnTo>
                    <a:pt x="82" y="175"/>
                  </a:lnTo>
                  <a:lnTo>
                    <a:pt x="82" y="179"/>
                  </a:lnTo>
                  <a:lnTo>
                    <a:pt x="82" y="179"/>
                  </a:lnTo>
                  <a:lnTo>
                    <a:pt x="82" y="179"/>
                  </a:lnTo>
                  <a:lnTo>
                    <a:pt x="86" y="179"/>
                  </a:lnTo>
                  <a:lnTo>
                    <a:pt x="86" y="179"/>
                  </a:lnTo>
                  <a:lnTo>
                    <a:pt x="90" y="175"/>
                  </a:lnTo>
                  <a:lnTo>
                    <a:pt x="90" y="175"/>
                  </a:lnTo>
                  <a:lnTo>
                    <a:pt x="90" y="175"/>
                  </a:lnTo>
                  <a:lnTo>
                    <a:pt x="90" y="175"/>
                  </a:lnTo>
                  <a:lnTo>
                    <a:pt x="90" y="175"/>
                  </a:lnTo>
                  <a:lnTo>
                    <a:pt x="90" y="175"/>
                  </a:lnTo>
                  <a:lnTo>
                    <a:pt x="90" y="175"/>
                  </a:lnTo>
                  <a:lnTo>
                    <a:pt x="90" y="175"/>
                  </a:lnTo>
                  <a:lnTo>
                    <a:pt x="90" y="171"/>
                  </a:lnTo>
                  <a:lnTo>
                    <a:pt x="90" y="171"/>
                  </a:lnTo>
                  <a:lnTo>
                    <a:pt x="86" y="171"/>
                  </a:lnTo>
                  <a:lnTo>
                    <a:pt x="94" y="171"/>
                  </a:lnTo>
                  <a:lnTo>
                    <a:pt x="90" y="168"/>
                  </a:lnTo>
                  <a:lnTo>
                    <a:pt x="90" y="168"/>
                  </a:lnTo>
                  <a:lnTo>
                    <a:pt x="90" y="168"/>
                  </a:lnTo>
                  <a:lnTo>
                    <a:pt x="94" y="168"/>
                  </a:lnTo>
                  <a:lnTo>
                    <a:pt x="94" y="168"/>
                  </a:lnTo>
                  <a:lnTo>
                    <a:pt x="94" y="168"/>
                  </a:lnTo>
                  <a:lnTo>
                    <a:pt x="94" y="164"/>
                  </a:lnTo>
                  <a:lnTo>
                    <a:pt x="90" y="164"/>
                  </a:lnTo>
                  <a:lnTo>
                    <a:pt x="86" y="164"/>
                  </a:lnTo>
                  <a:moveTo>
                    <a:pt x="105" y="156"/>
                  </a:moveTo>
                  <a:lnTo>
                    <a:pt x="105" y="156"/>
                  </a:lnTo>
                  <a:lnTo>
                    <a:pt x="105" y="156"/>
                  </a:lnTo>
                  <a:lnTo>
                    <a:pt x="102" y="160"/>
                  </a:lnTo>
                  <a:lnTo>
                    <a:pt x="102" y="160"/>
                  </a:lnTo>
                  <a:lnTo>
                    <a:pt x="98" y="164"/>
                  </a:lnTo>
                  <a:lnTo>
                    <a:pt x="98" y="164"/>
                  </a:lnTo>
                  <a:lnTo>
                    <a:pt x="102" y="168"/>
                  </a:lnTo>
                  <a:lnTo>
                    <a:pt x="105" y="171"/>
                  </a:lnTo>
                  <a:lnTo>
                    <a:pt x="105" y="171"/>
                  </a:lnTo>
                  <a:lnTo>
                    <a:pt x="105" y="168"/>
                  </a:lnTo>
                  <a:lnTo>
                    <a:pt x="105" y="168"/>
                  </a:lnTo>
                  <a:lnTo>
                    <a:pt x="105" y="164"/>
                  </a:lnTo>
                  <a:lnTo>
                    <a:pt x="105" y="164"/>
                  </a:lnTo>
                  <a:lnTo>
                    <a:pt x="109" y="160"/>
                  </a:lnTo>
                  <a:lnTo>
                    <a:pt x="105" y="156"/>
                  </a:lnTo>
                  <a:moveTo>
                    <a:pt x="90" y="140"/>
                  </a:moveTo>
                  <a:lnTo>
                    <a:pt x="90" y="140"/>
                  </a:lnTo>
                  <a:lnTo>
                    <a:pt x="94" y="140"/>
                  </a:lnTo>
                  <a:lnTo>
                    <a:pt x="94" y="140"/>
                  </a:lnTo>
                  <a:lnTo>
                    <a:pt x="94" y="136"/>
                  </a:lnTo>
                  <a:lnTo>
                    <a:pt x="94" y="136"/>
                  </a:lnTo>
                  <a:lnTo>
                    <a:pt x="94" y="136"/>
                  </a:lnTo>
                  <a:lnTo>
                    <a:pt x="90" y="136"/>
                  </a:lnTo>
                  <a:lnTo>
                    <a:pt x="90" y="136"/>
                  </a:lnTo>
                  <a:lnTo>
                    <a:pt x="94" y="136"/>
                  </a:lnTo>
                  <a:lnTo>
                    <a:pt x="90" y="132"/>
                  </a:lnTo>
                  <a:lnTo>
                    <a:pt x="90" y="132"/>
                  </a:lnTo>
                  <a:lnTo>
                    <a:pt x="86" y="136"/>
                  </a:lnTo>
                  <a:lnTo>
                    <a:pt x="90" y="132"/>
                  </a:lnTo>
                  <a:lnTo>
                    <a:pt x="86" y="132"/>
                  </a:lnTo>
                  <a:lnTo>
                    <a:pt x="82" y="132"/>
                  </a:lnTo>
                  <a:lnTo>
                    <a:pt x="82" y="132"/>
                  </a:lnTo>
                  <a:lnTo>
                    <a:pt x="82" y="129"/>
                  </a:lnTo>
                  <a:lnTo>
                    <a:pt x="86" y="129"/>
                  </a:lnTo>
                  <a:lnTo>
                    <a:pt x="86" y="129"/>
                  </a:lnTo>
                  <a:lnTo>
                    <a:pt x="86" y="129"/>
                  </a:lnTo>
                  <a:lnTo>
                    <a:pt x="82" y="125"/>
                  </a:lnTo>
                  <a:lnTo>
                    <a:pt x="82" y="125"/>
                  </a:lnTo>
                  <a:lnTo>
                    <a:pt x="82" y="125"/>
                  </a:lnTo>
                  <a:lnTo>
                    <a:pt x="82" y="125"/>
                  </a:lnTo>
                  <a:lnTo>
                    <a:pt x="82" y="125"/>
                  </a:lnTo>
                  <a:lnTo>
                    <a:pt x="78" y="125"/>
                  </a:lnTo>
                  <a:lnTo>
                    <a:pt x="74" y="121"/>
                  </a:lnTo>
                  <a:lnTo>
                    <a:pt x="74" y="121"/>
                  </a:lnTo>
                  <a:lnTo>
                    <a:pt x="70" y="121"/>
                  </a:lnTo>
                  <a:lnTo>
                    <a:pt x="70" y="121"/>
                  </a:lnTo>
                  <a:lnTo>
                    <a:pt x="70" y="125"/>
                  </a:lnTo>
                  <a:lnTo>
                    <a:pt x="70" y="125"/>
                  </a:lnTo>
                  <a:lnTo>
                    <a:pt x="78" y="129"/>
                  </a:lnTo>
                  <a:lnTo>
                    <a:pt x="78" y="129"/>
                  </a:lnTo>
                  <a:lnTo>
                    <a:pt x="78" y="132"/>
                  </a:lnTo>
                  <a:lnTo>
                    <a:pt x="74" y="132"/>
                  </a:lnTo>
                  <a:lnTo>
                    <a:pt x="74" y="132"/>
                  </a:lnTo>
                  <a:lnTo>
                    <a:pt x="74" y="136"/>
                  </a:lnTo>
                  <a:lnTo>
                    <a:pt x="74" y="136"/>
                  </a:lnTo>
                  <a:lnTo>
                    <a:pt x="78" y="136"/>
                  </a:lnTo>
                  <a:lnTo>
                    <a:pt x="78" y="140"/>
                  </a:lnTo>
                  <a:lnTo>
                    <a:pt x="82" y="140"/>
                  </a:lnTo>
                  <a:lnTo>
                    <a:pt x="82" y="140"/>
                  </a:lnTo>
                  <a:lnTo>
                    <a:pt x="86" y="140"/>
                  </a:lnTo>
                  <a:lnTo>
                    <a:pt x="86" y="140"/>
                  </a:lnTo>
                  <a:lnTo>
                    <a:pt x="86" y="140"/>
                  </a:lnTo>
                  <a:lnTo>
                    <a:pt x="86" y="140"/>
                  </a:lnTo>
                  <a:lnTo>
                    <a:pt x="86" y="140"/>
                  </a:lnTo>
                  <a:lnTo>
                    <a:pt x="86" y="140"/>
                  </a:lnTo>
                  <a:lnTo>
                    <a:pt x="86" y="140"/>
                  </a:lnTo>
                  <a:lnTo>
                    <a:pt x="90" y="140"/>
                  </a:lnTo>
                  <a:lnTo>
                    <a:pt x="90" y="140"/>
                  </a:lnTo>
                  <a:lnTo>
                    <a:pt x="90" y="140"/>
                  </a:lnTo>
                  <a:moveTo>
                    <a:pt x="39" y="144"/>
                  </a:moveTo>
                  <a:lnTo>
                    <a:pt x="39" y="144"/>
                  </a:lnTo>
                  <a:lnTo>
                    <a:pt x="39" y="144"/>
                  </a:lnTo>
                  <a:lnTo>
                    <a:pt x="35" y="144"/>
                  </a:lnTo>
                  <a:lnTo>
                    <a:pt x="35" y="148"/>
                  </a:lnTo>
                  <a:lnTo>
                    <a:pt x="35" y="148"/>
                  </a:lnTo>
                  <a:lnTo>
                    <a:pt x="35" y="148"/>
                  </a:lnTo>
                  <a:lnTo>
                    <a:pt x="39" y="148"/>
                  </a:lnTo>
                  <a:lnTo>
                    <a:pt x="39" y="148"/>
                  </a:lnTo>
                  <a:lnTo>
                    <a:pt x="39" y="148"/>
                  </a:lnTo>
                  <a:lnTo>
                    <a:pt x="39" y="148"/>
                  </a:lnTo>
                  <a:lnTo>
                    <a:pt x="39" y="152"/>
                  </a:lnTo>
                  <a:lnTo>
                    <a:pt x="39" y="152"/>
                  </a:lnTo>
                  <a:lnTo>
                    <a:pt x="43" y="152"/>
                  </a:lnTo>
                  <a:lnTo>
                    <a:pt x="43" y="152"/>
                  </a:lnTo>
                  <a:lnTo>
                    <a:pt x="43" y="152"/>
                  </a:lnTo>
                  <a:lnTo>
                    <a:pt x="43" y="148"/>
                  </a:lnTo>
                  <a:lnTo>
                    <a:pt x="39" y="148"/>
                  </a:lnTo>
                  <a:lnTo>
                    <a:pt x="39" y="144"/>
                  </a:lnTo>
                  <a:moveTo>
                    <a:pt x="109" y="125"/>
                  </a:moveTo>
                  <a:lnTo>
                    <a:pt x="109" y="125"/>
                  </a:lnTo>
                  <a:lnTo>
                    <a:pt x="102" y="129"/>
                  </a:lnTo>
                  <a:lnTo>
                    <a:pt x="102" y="129"/>
                  </a:lnTo>
                  <a:lnTo>
                    <a:pt x="102" y="129"/>
                  </a:lnTo>
                  <a:lnTo>
                    <a:pt x="102" y="132"/>
                  </a:lnTo>
                  <a:lnTo>
                    <a:pt x="102" y="132"/>
                  </a:lnTo>
                  <a:lnTo>
                    <a:pt x="109" y="129"/>
                  </a:lnTo>
                  <a:lnTo>
                    <a:pt x="109" y="125"/>
                  </a:lnTo>
                  <a:moveTo>
                    <a:pt x="117" y="129"/>
                  </a:moveTo>
                  <a:lnTo>
                    <a:pt x="117" y="129"/>
                  </a:lnTo>
                  <a:lnTo>
                    <a:pt x="113" y="125"/>
                  </a:lnTo>
                  <a:lnTo>
                    <a:pt x="113" y="129"/>
                  </a:lnTo>
                  <a:lnTo>
                    <a:pt x="105" y="132"/>
                  </a:lnTo>
                  <a:lnTo>
                    <a:pt x="105" y="132"/>
                  </a:lnTo>
                  <a:lnTo>
                    <a:pt x="105" y="132"/>
                  </a:lnTo>
                  <a:lnTo>
                    <a:pt x="105" y="132"/>
                  </a:lnTo>
                  <a:lnTo>
                    <a:pt x="109" y="132"/>
                  </a:lnTo>
                  <a:lnTo>
                    <a:pt x="109" y="132"/>
                  </a:lnTo>
                  <a:lnTo>
                    <a:pt x="117" y="129"/>
                  </a:lnTo>
                  <a:lnTo>
                    <a:pt x="117" y="129"/>
                  </a:lnTo>
                  <a:moveTo>
                    <a:pt x="94" y="148"/>
                  </a:moveTo>
                  <a:lnTo>
                    <a:pt x="94" y="148"/>
                  </a:lnTo>
                  <a:lnTo>
                    <a:pt x="94" y="144"/>
                  </a:lnTo>
                  <a:lnTo>
                    <a:pt x="94" y="144"/>
                  </a:lnTo>
                  <a:lnTo>
                    <a:pt x="94" y="144"/>
                  </a:lnTo>
                  <a:lnTo>
                    <a:pt x="90" y="144"/>
                  </a:lnTo>
                  <a:lnTo>
                    <a:pt x="90" y="144"/>
                  </a:lnTo>
                  <a:lnTo>
                    <a:pt x="86" y="144"/>
                  </a:lnTo>
                  <a:lnTo>
                    <a:pt x="86" y="144"/>
                  </a:lnTo>
                  <a:lnTo>
                    <a:pt x="86" y="148"/>
                  </a:lnTo>
                  <a:lnTo>
                    <a:pt x="86" y="148"/>
                  </a:lnTo>
                  <a:lnTo>
                    <a:pt x="90" y="148"/>
                  </a:lnTo>
                  <a:lnTo>
                    <a:pt x="90" y="148"/>
                  </a:lnTo>
                  <a:lnTo>
                    <a:pt x="90" y="148"/>
                  </a:lnTo>
                  <a:lnTo>
                    <a:pt x="94" y="148"/>
                  </a:lnTo>
                  <a:lnTo>
                    <a:pt x="94" y="148"/>
                  </a:lnTo>
                  <a:moveTo>
                    <a:pt x="94" y="148"/>
                  </a:moveTo>
                  <a:lnTo>
                    <a:pt x="94" y="148"/>
                  </a:lnTo>
                  <a:lnTo>
                    <a:pt x="98" y="148"/>
                  </a:lnTo>
                  <a:lnTo>
                    <a:pt x="98" y="144"/>
                  </a:lnTo>
                  <a:lnTo>
                    <a:pt x="98" y="144"/>
                  </a:lnTo>
                  <a:lnTo>
                    <a:pt x="98" y="144"/>
                  </a:lnTo>
                  <a:lnTo>
                    <a:pt x="94" y="148"/>
                  </a:lnTo>
                  <a:lnTo>
                    <a:pt x="94" y="148"/>
                  </a:lnTo>
                  <a:lnTo>
                    <a:pt x="94" y="148"/>
                  </a:lnTo>
                  <a:lnTo>
                    <a:pt x="94" y="148"/>
                  </a:lnTo>
                  <a:moveTo>
                    <a:pt x="129" y="156"/>
                  </a:moveTo>
                  <a:lnTo>
                    <a:pt x="129" y="156"/>
                  </a:lnTo>
                  <a:lnTo>
                    <a:pt x="125" y="156"/>
                  </a:lnTo>
                  <a:lnTo>
                    <a:pt x="125" y="156"/>
                  </a:lnTo>
                  <a:lnTo>
                    <a:pt x="125" y="156"/>
                  </a:lnTo>
                  <a:lnTo>
                    <a:pt x="125" y="156"/>
                  </a:lnTo>
                  <a:lnTo>
                    <a:pt x="125" y="160"/>
                  </a:lnTo>
                  <a:lnTo>
                    <a:pt x="125" y="160"/>
                  </a:lnTo>
                  <a:lnTo>
                    <a:pt x="129" y="160"/>
                  </a:lnTo>
                  <a:lnTo>
                    <a:pt x="129" y="160"/>
                  </a:lnTo>
                  <a:lnTo>
                    <a:pt x="129" y="160"/>
                  </a:lnTo>
                  <a:lnTo>
                    <a:pt x="129" y="160"/>
                  </a:lnTo>
                  <a:lnTo>
                    <a:pt x="129" y="160"/>
                  </a:lnTo>
                  <a:lnTo>
                    <a:pt x="133" y="160"/>
                  </a:lnTo>
                  <a:lnTo>
                    <a:pt x="129" y="160"/>
                  </a:lnTo>
                  <a:lnTo>
                    <a:pt x="129" y="160"/>
                  </a:lnTo>
                  <a:lnTo>
                    <a:pt x="129" y="160"/>
                  </a:lnTo>
                  <a:lnTo>
                    <a:pt x="129" y="156"/>
                  </a:lnTo>
                  <a:lnTo>
                    <a:pt x="133" y="156"/>
                  </a:lnTo>
                  <a:lnTo>
                    <a:pt x="133" y="152"/>
                  </a:lnTo>
                  <a:lnTo>
                    <a:pt x="133" y="152"/>
                  </a:lnTo>
                  <a:lnTo>
                    <a:pt x="129" y="156"/>
                  </a:lnTo>
                  <a:moveTo>
                    <a:pt x="105" y="171"/>
                  </a:moveTo>
                  <a:lnTo>
                    <a:pt x="105" y="171"/>
                  </a:lnTo>
                  <a:lnTo>
                    <a:pt x="105" y="171"/>
                  </a:lnTo>
                  <a:lnTo>
                    <a:pt x="102" y="171"/>
                  </a:lnTo>
                  <a:lnTo>
                    <a:pt x="102" y="171"/>
                  </a:lnTo>
                  <a:lnTo>
                    <a:pt x="102" y="171"/>
                  </a:lnTo>
                  <a:lnTo>
                    <a:pt x="102" y="175"/>
                  </a:lnTo>
                  <a:lnTo>
                    <a:pt x="102" y="175"/>
                  </a:lnTo>
                  <a:lnTo>
                    <a:pt x="102" y="175"/>
                  </a:lnTo>
                  <a:lnTo>
                    <a:pt x="105" y="175"/>
                  </a:lnTo>
                  <a:lnTo>
                    <a:pt x="105" y="175"/>
                  </a:lnTo>
                  <a:lnTo>
                    <a:pt x="105" y="171"/>
                  </a:lnTo>
                  <a:lnTo>
                    <a:pt x="105" y="171"/>
                  </a:lnTo>
                  <a:lnTo>
                    <a:pt x="105" y="171"/>
                  </a:lnTo>
                  <a:lnTo>
                    <a:pt x="105" y="171"/>
                  </a:lnTo>
                  <a:moveTo>
                    <a:pt x="184" y="152"/>
                  </a:moveTo>
                  <a:lnTo>
                    <a:pt x="184" y="152"/>
                  </a:lnTo>
                  <a:lnTo>
                    <a:pt x="180" y="152"/>
                  </a:lnTo>
                  <a:lnTo>
                    <a:pt x="180" y="152"/>
                  </a:lnTo>
                  <a:lnTo>
                    <a:pt x="180" y="152"/>
                  </a:lnTo>
                  <a:lnTo>
                    <a:pt x="176" y="152"/>
                  </a:lnTo>
                  <a:lnTo>
                    <a:pt x="176" y="152"/>
                  </a:lnTo>
                  <a:lnTo>
                    <a:pt x="176" y="156"/>
                  </a:lnTo>
                  <a:lnTo>
                    <a:pt x="176" y="156"/>
                  </a:lnTo>
                  <a:lnTo>
                    <a:pt x="176" y="156"/>
                  </a:lnTo>
                  <a:lnTo>
                    <a:pt x="176" y="160"/>
                  </a:lnTo>
                  <a:lnTo>
                    <a:pt x="176" y="160"/>
                  </a:lnTo>
                  <a:lnTo>
                    <a:pt x="176" y="160"/>
                  </a:lnTo>
                  <a:lnTo>
                    <a:pt x="176" y="160"/>
                  </a:lnTo>
                  <a:lnTo>
                    <a:pt x="180" y="160"/>
                  </a:lnTo>
                  <a:lnTo>
                    <a:pt x="180" y="156"/>
                  </a:lnTo>
                  <a:lnTo>
                    <a:pt x="180" y="156"/>
                  </a:lnTo>
                  <a:lnTo>
                    <a:pt x="184" y="156"/>
                  </a:lnTo>
                  <a:lnTo>
                    <a:pt x="184" y="156"/>
                  </a:lnTo>
                  <a:lnTo>
                    <a:pt x="184" y="156"/>
                  </a:lnTo>
                  <a:lnTo>
                    <a:pt x="184" y="156"/>
                  </a:lnTo>
                  <a:lnTo>
                    <a:pt x="184" y="156"/>
                  </a:lnTo>
                  <a:lnTo>
                    <a:pt x="184" y="156"/>
                  </a:lnTo>
                  <a:lnTo>
                    <a:pt x="184" y="152"/>
                  </a:lnTo>
                  <a:lnTo>
                    <a:pt x="184" y="152"/>
                  </a:lnTo>
                  <a:moveTo>
                    <a:pt x="180" y="160"/>
                  </a:moveTo>
                  <a:lnTo>
                    <a:pt x="180" y="160"/>
                  </a:lnTo>
                  <a:lnTo>
                    <a:pt x="180" y="164"/>
                  </a:lnTo>
                  <a:lnTo>
                    <a:pt x="180" y="164"/>
                  </a:lnTo>
                  <a:lnTo>
                    <a:pt x="180" y="164"/>
                  </a:lnTo>
                  <a:lnTo>
                    <a:pt x="180" y="164"/>
                  </a:lnTo>
                  <a:lnTo>
                    <a:pt x="180" y="164"/>
                  </a:lnTo>
                  <a:lnTo>
                    <a:pt x="180" y="164"/>
                  </a:lnTo>
                  <a:lnTo>
                    <a:pt x="180" y="164"/>
                  </a:lnTo>
                  <a:lnTo>
                    <a:pt x="180" y="168"/>
                  </a:lnTo>
                  <a:lnTo>
                    <a:pt x="180" y="171"/>
                  </a:lnTo>
                  <a:lnTo>
                    <a:pt x="184" y="171"/>
                  </a:lnTo>
                  <a:lnTo>
                    <a:pt x="184" y="171"/>
                  </a:lnTo>
                  <a:lnTo>
                    <a:pt x="184" y="168"/>
                  </a:lnTo>
                  <a:lnTo>
                    <a:pt x="184" y="168"/>
                  </a:lnTo>
                  <a:lnTo>
                    <a:pt x="184" y="164"/>
                  </a:lnTo>
                  <a:lnTo>
                    <a:pt x="184" y="164"/>
                  </a:lnTo>
                  <a:lnTo>
                    <a:pt x="184" y="164"/>
                  </a:lnTo>
                  <a:lnTo>
                    <a:pt x="184" y="164"/>
                  </a:lnTo>
                  <a:lnTo>
                    <a:pt x="184" y="160"/>
                  </a:lnTo>
                  <a:lnTo>
                    <a:pt x="184" y="160"/>
                  </a:lnTo>
                  <a:lnTo>
                    <a:pt x="184" y="160"/>
                  </a:lnTo>
                  <a:lnTo>
                    <a:pt x="180" y="160"/>
                  </a:lnTo>
                  <a:moveTo>
                    <a:pt x="66" y="160"/>
                  </a:moveTo>
                  <a:lnTo>
                    <a:pt x="66" y="160"/>
                  </a:lnTo>
                  <a:lnTo>
                    <a:pt x="66" y="160"/>
                  </a:lnTo>
                  <a:lnTo>
                    <a:pt x="66" y="160"/>
                  </a:lnTo>
                  <a:lnTo>
                    <a:pt x="66" y="160"/>
                  </a:lnTo>
                  <a:lnTo>
                    <a:pt x="66" y="160"/>
                  </a:lnTo>
                  <a:lnTo>
                    <a:pt x="66" y="160"/>
                  </a:lnTo>
                  <a:lnTo>
                    <a:pt x="66" y="164"/>
                  </a:lnTo>
                  <a:lnTo>
                    <a:pt x="66" y="168"/>
                  </a:lnTo>
                  <a:lnTo>
                    <a:pt x="66" y="168"/>
                  </a:lnTo>
                  <a:lnTo>
                    <a:pt x="66" y="168"/>
                  </a:lnTo>
                  <a:lnTo>
                    <a:pt x="66" y="168"/>
                  </a:lnTo>
                  <a:lnTo>
                    <a:pt x="70" y="164"/>
                  </a:lnTo>
                  <a:lnTo>
                    <a:pt x="70" y="164"/>
                  </a:lnTo>
                  <a:lnTo>
                    <a:pt x="70" y="164"/>
                  </a:lnTo>
                  <a:lnTo>
                    <a:pt x="70" y="164"/>
                  </a:lnTo>
                  <a:lnTo>
                    <a:pt x="70" y="160"/>
                  </a:lnTo>
                  <a:lnTo>
                    <a:pt x="66" y="160"/>
                  </a:lnTo>
                  <a:lnTo>
                    <a:pt x="66" y="160"/>
                  </a:lnTo>
                  <a:moveTo>
                    <a:pt x="8" y="74"/>
                  </a:moveTo>
                  <a:lnTo>
                    <a:pt x="8" y="74"/>
                  </a:lnTo>
                  <a:lnTo>
                    <a:pt x="8" y="74"/>
                  </a:lnTo>
                  <a:lnTo>
                    <a:pt x="8" y="74"/>
                  </a:lnTo>
                  <a:lnTo>
                    <a:pt x="8" y="74"/>
                  </a:lnTo>
                  <a:lnTo>
                    <a:pt x="4" y="74"/>
                  </a:lnTo>
                  <a:lnTo>
                    <a:pt x="4" y="74"/>
                  </a:lnTo>
                  <a:lnTo>
                    <a:pt x="4" y="74"/>
                  </a:lnTo>
                  <a:lnTo>
                    <a:pt x="4" y="74"/>
                  </a:lnTo>
                  <a:lnTo>
                    <a:pt x="4" y="74"/>
                  </a:lnTo>
                  <a:lnTo>
                    <a:pt x="0" y="74"/>
                  </a:lnTo>
                  <a:lnTo>
                    <a:pt x="0" y="74"/>
                  </a:lnTo>
                  <a:lnTo>
                    <a:pt x="4" y="74"/>
                  </a:lnTo>
                  <a:lnTo>
                    <a:pt x="4" y="74"/>
                  </a:lnTo>
                  <a:lnTo>
                    <a:pt x="4" y="74"/>
                  </a:lnTo>
                  <a:lnTo>
                    <a:pt x="4" y="74"/>
                  </a:lnTo>
                  <a:lnTo>
                    <a:pt x="4" y="74"/>
                  </a:lnTo>
                  <a:lnTo>
                    <a:pt x="8" y="78"/>
                  </a:lnTo>
                  <a:lnTo>
                    <a:pt x="8" y="78"/>
                  </a:lnTo>
                  <a:lnTo>
                    <a:pt x="8" y="74"/>
                  </a:lnTo>
                  <a:lnTo>
                    <a:pt x="8" y="74"/>
                  </a:lnTo>
                  <a:lnTo>
                    <a:pt x="8" y="74"/>
                  </a:lnTo>
                  <a:moveTo>
                    <a:pt x="160" y="199"/>
                  </a:moveTo>
                  <a:lnTo>
                    <a:pt x="160" y="199"/>
                  </a:lnTo>
                  <a:lnTo>
                    <a:pt x="160" y="199"/>
                  </a:lnTo>
                  <a:lnTo>
                    <a:pt x="160" y="199"/>
                  </a:lnTo>
                  <a:lnTo>
                    <a:pt x="156" y="203"/>
                  </a:lnTo>
                  <a:lnTo>
                    <a:pt x="156" y="203"/>
                  </a:lnTo>
                  <a:lnTo>
                    <a:pt x="156" y="203"/>
                  </a:lnTo>
                  <a:lnTo>
                    <a:pt x="152" y="203"/>
                  </a:lnTo>
                  <a:lnTo>
                    <a:pt x="152" y="203"/>
                  </a:lnTo>
                  <a:lnTo>
                    <a:pt x="156" y="207"/>
                  </a:lnTo>
                  <a:lnTo>
                    <a:pt x="156" y="207"/>
                  </a:lnTo>
                  <a:lnTo>
                    <a:pt x="156" y="207"/>
                  </a:lnTo>
                  <a:lnTo>
                    <a:pt x="160" y="203"/>
                  </a:lnTo>
                  <a:lnTo>
                    <a:pt x="160" y="199"/>
                  </a:lnTo>
                  <a:lnTo>
                    <a:pt x="160" y="199"/>
                  </a:lnTo>
                  <a:lnTo>
                    <a:pt x="160" y="199"/>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2" name="Freeform 65"/>
            <p:cNvSpPr>
              <a:spLocks noEditPoints="1"/>
            </p:cNvSpPr>
            <p:nvPr/>
          </p:nvSpPr>
          <p:spPr bwMode="auto">
            <a:xfrm>
              <a:off x="13721142" y="7353507"/>
              <a:ext cx="744873" cy="990600"/>
            </a:xfrm>
            <a:custGeom>
              <a:avLst/>
              <a:gdLst>
                <a:gd name="T0" fmla="*/ 70 w 176"/>
                <a:gd name="T1" fmla="*/ 223 h 234"/>
                <a:gd name="T2" fmla="*/ 74 w 176"/>
                <a:gd name="T3" fmla="*/ 223 h 234"/>
                <a:gd name="T4" fmla="*/ 86 w 176"/>
                <a:gd name="T5" fmla="*/ 219 h 234"/>
                <a:gd name="T6" fmla="*/ 90 w 176"/>
                <a:gd name="T7" fmla="*/ 215 h 234"/>
                <a:gd name="T8" fmla="*/ 102 w 176"/>
                <a:gd name="T9" fmla="*/ 223 h 234"/>
                <a:gd name="T10" fmla="*/ 106 w 176"/>
                <a:gd name="T11" fmla="*/ 231 h 234"/>
                <a:gd name="T12" fmla="*/ 125 w 176"/>
                <a:gd name="T13" fmla="*/ 223 h 234"/>
                <a:gd name="T14" fmla="*/ 149 w 176"/>
                <a:gd name="T15" fmla="*/ 207 h 234"/>
                <a:gd name="T16" fmla="*/ 164 w 176"/>
                <a:gd name="T17" fmla="*/ 191 h 234"/>
                <a:gd name="T18" fmla="*/ 172 w 176"/>
                <a:gd name="T19" fmla="*/ 188 h 234"/>
                <a:gd name="T20" fmla="*/ 176 w 176"/>
                <a:gd name="T21" fmla="*/ 184 h 234"/>
                <a:gd name="T22" fmla="*/ 172 w 176"/>
                <a:gd name="T23" fmla="*/ 180 h 234"/>
                <a:gd name="T24" fmla="*/ 164 w 176"/>
                <a:gd name="T25" fmla="*/ 172 h 234"/>
                <a:gd name="T26" fmla="*/ 149 w 176"/>
                <a:gd name="T27" fmla="*/ 164 h 234"/>
                <a:gd name="T28" fmla="*/ 137 w 176"/>
                <a:gd name="T29" fmla="*/ 160 h 234"/>
                <a:gd name="T30" fmla="*/ 129 w 176"/>
                <a:gd name="T31" fmla="*/ 149 h 234"/>
                <a:gd name="T32" fmla="*/ 129 w 176"/>
                <a:gd name="T33" fmla="*/ 141 h 234"/>
                <a:gd name="T34" fmla="*/ 133 w 176"/>
                <a:gd name="T35" fmla="*/ 137 h 234"/>
                <a:gd name="T36" fmla="*/ 133 w 176"/>
                <a:gd name="T37" fmla="*/ 129 h 234"/>
                <a:gd name="T38" fmla="*/ 117 w 176"/>
                <a:gd name="T39" fmla="*/ 121 h 234"/>
                <a:gd name="T40" fmla="*/ 121 w 176"/>
                <a:gd name="T41" fmla="*/ 102 h 234"/>
                <a:gd name="T42" fmla="*/ 117 w 176"/>
                <a:gd name="T43" fmla="*/ 98 h 234"/>
                <a:gd name="T44" fmla="*/ 113 w 176"/>
                <a:gd name="T45" fmla="*/ 86 h 234"/>
                <a:gd name="T46" fmla="*/ 117 w 176"/>
                <a:gd name="T47" fmla="*/ 70 h 234"/>
                <a:gd name="T48" fmla="*/ 113 w 176"/>
                <a:gd name="T49" fmla="*/ 63 h 234"/>
                <a:gd name="T50" fmla="*/ 106 w 176"/>
                <a:gd name="T51" fmla="*/ 59 h 234"/>
                <a:gd name="T52" fmla="*/ 86 w 176"/>
                <a:gd name="T53" fmla="*/ 47 h 234"/>
                <a:gd name="T54" fmla="*/ 102 w 176"/>
                <a:gd name="T55" fmla="*/ 31 h 234"/>
                <a:gd name="T56" fmla="*/ 98 w 176"/>
                <a:gd name="T57" fmla="*/ 24 h 234"/>
                <a:gd name="T58" fmla="*/ 94 w 176"/>
                <a:gd name="T59" fmla="*/ 4 h 234"/>
                <a:gd name="T60" fmla="*/ 74 w 176"/>
                <a:gd name="T61" fmla="*/ 8 h 234"/>
                <a:gd name="T62" fmla="*/ 59 w 176"/>
                <a:gd name="T63" fmla="*/ 39 h 234"/>
                <a:gd name="T64" fmla="*/ 12 w 176"/>
                <a:gd name="T65" fmla="*/ 67 h 234"/>
                <a:gd name="T66" fmla="*/ 0 w 176"/>
                <a:gd name="T67" fmla="*/ 82 h 234"/>
                <a:gd name="T68" fmla="*/ 4 w 176"/>
                <a:gd name="T69" fmla="*/ 86 h 234"/>
                <a:gd name="T70" fmla="*/ 8 w 176"/>
                <a:gd name="T71" fmla="*/ 94 h 234"/>
                <a:gd name="T72" fmla="*/ 20 w 176"/>
                <a:gd name="T73" fmla="*/ 102 h 234"/>
                <a:gd name="T74" fmla="*/ 31 w 176"/>
                <a:gd name="T75" fmla="*/ 113 h 234"/>
                <a:gd name="T76" fmla="*/ 31 w 176"/>
                <a:gd name="T77" fmla="*/ 121 h 234"/>
                <a:gd name="T78" fmla="*/ 35 w 176"/>
                <a:gd name="T79" fmla="*/ 129 h 234"/>
                <a:gd name="T80" fmla="*/ 43 w 176"/>
                <a:gd name="T81" fmla="*/ 141 h 234"/>
                <a:gd name="T82" fmla="*/ 31 w 176"/>
                <a:gd name="T83" fmla="*/ 145 h 234"/>
                <a:gd name="T84" fmla="*/ 47 w 176"/>
                <a:gd name="T85" fmla="*/ 149 h 234"/>
                <a:gd name="T86" fmla="*/ 47 w 176"/>
                <a:gd name="T87" fmla="*/ 160 h 234"/>
                <a:gd name="T88" fmla="*/ 43 w 176"/>
                <a:gd name="T89" fmla="*/ 168 h 234"/>
                <a:gd name="T90" fmla="*/ 47 w 176"/>
                <a:gd name="T91" fmla="*/ 176 h 234"/>
                <a:gd name="T92" fmla="*/ 51 w 176"/>
                <a:gd name="T93" fmla="*/ 180 h 234"/>
                <a:gd name="T94" fmla="*/ 51 w 176"/>
                <a:gd name="T95" fmla="*/ 188 h 234"/>
                <a:gd name="T96" fmla="*/ 55 w 176"/>
                <a:gd name="T97" fmla="*/ 199 h 234"/>
                <a:gd name="T98" fmla="*/ 51 w 176"/>
                <a:gd name="T99" fmla="*/ 203 h 234"/>
                <a:gd name="T100" fmla="*/ 51 w 176"/>
                <a:gd name="T101" fmla="*/ 207 h 234"/>
                <a:gd name="T102" fmla="*/ 59 w 176"/>
                <a:gd name="T103" fmla="*/ 219 h 234"/>
                <a:gd name="T104" fmla="*/ 55 w 176"/>
                <a:gd name="T105" fmla="*/ 223 h 234"/>
                <a:gd name="T106" fmla="*/ 31 w 176"/>
                <a:gd name="T107" fmla="*/ 129 h 234"/>
                <a:gd name="T108" fmla="*/ 31 w 176"/>
                <a:gd name="T109" fmla="*/ 129 h 234"/>
                <a:gd name="T110" fmla="*/ 31 w 176"/>
                <a:gd name="T111" fmla="*/ 129 h 234"/>
                <a:gd name="T112" fmla="*/ 43 w 176"/>
                <a:gd name="T113" fmla="*/ 199 h 234"/>
                <a:gd name="T114" fmla="*/ 43 w 176"/>
                <a:gd name="T115" fmla="*/ 199 h 234"/>
                <a:gd name="T116" fmla="*/ 43 w 176"/>
                <a:gd name="T117" fmla="*/ 203 h 234"/>
                <a:gd name="T118" fmla="*/ 51 w 176"/>
                <a:gd name="T119" fmla="*/ 20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234">
                  <a:moveTo>
                    <a:pt x="59" y="227"/>
                  </a:moveTo>
                  <a:lnTo>
                    <a:pt x="59" y="227"/>
                  </a:lnTo>
                  <a:lnTo>
                    <a:pt x="63" y="227"/>
                  </a:lnTo>
                  <a:lnTo>
                    <a:pt x="70" y="227"/>
                  </a:lnTo>
                  <a:lnTo>
                    <a:pt x="70" y="223"/>
                  </a:lnTo>
                  <a:lnTo>
                    <a:pt x="70" y="223"/>
                  </a:lnTo>
                  <a:lnTo>
                    <a:pt x="70" y="223"/>
                  </a:lnTo>
                  <a:lnTo>
                    <a:pt x="70" y="219"/>
                  </a:lnTo>
                  <a:lnTo>
                    <a:pt x="70" y="219"/>
                  </a:lnTo>
                  <a:lnTo>
                    <a:pt x="74" y="219"/>
                  </a:lnTo>
                  <a:lnTo>
                    <a:pt x="74" y="223"/>
                  </a:lnTo>
                  <a:lnTo>
                    <a:pt x="74" y="223"/>
                  </a:lnTo>
                  <a:lnTo>
                    <a:pt x="74" y="223"/>
                  </a:lnTo>
                  <a:lnTo>
                    <a:pt x="78" y="223"/>
                  </a:lnTo>
                  <a:lnTo>
                    <a:pt x="82" y="223"/>
                  </a:lnTo>
                  <a:lnTo>
                    <a:pt x="82" y="223"/>
                  </a:lnTo>
                  <a:lnTo>
                    <a:pt x="86" y="223"/>
                  </a:lnTo>
                  <a:lnTo>
                    <a:pt x="86" y="219"/>
                  </a:lnTo>
                  <a:lnTo>
                    <a:pt x="82" y="219"/>
                  </a:lnTo>
                  <a:lnTo>
                    <a:pt x="86" y="215"/>
                  </a:lnTo>
                  <a:lnTo>
                    <a:pt x="86" y="215"/>
                  </a:lnTo>
                  <a:lnTo>
                    <a:pt x="86" y="215"/>
                  </a:lnTo>
                  <a:lnTo>
                    <a:pt x="90" y="215"/>
                  </a:lnTo>
                  <a:lnTo>
                    <a:pt x="90" y="215"/>
                  </a:lnTo>
                  <a:lnTo>
                    <a:pt x="86" y="219"/>
                  </a:lnTo>
                  <a:lnTo>
                    <a:pt x="90" y="219"/>
                  </a:lnTo>
                  <a:lnTo>
                    <a:pt x="98" y="223"/>
                  </a:lnTo>
                  <a:lnTo>
                    <a:pt x="98" y="223"/>
                  </a:lnTo>
                  <a:lnTo>
                    <a:pt x="102" y="223"/>
                  </a:lnTo>
                  <a:lnTo>
                    <a:pt x="102" y="223"/>
                  </a:lnTo>
                  <a:lnTo>
                    <a:pt x="102" y="227"/>
                  </a:lnTo>
                  <a:lnTo>
                    <a:pt x="102" y="227"/>
                  </a:lnTo>
                  <a:lnTo>
                    <a:pt x="102" y="227"/>
                  </a:lnTo>
                  <a:lnTo>
                    <a:pt x="102" y="227"/>
                  </a:lnTo>
                  <a:lnTo>
                    <a:pt x="106" y="231"/>
                  </a:lnTo>
                  <a:lnTo>
                    <a:pt x="106" y="231"/>
                  </a:lnTo>
                  <a:lnTo>
                    <a:pt x="110" y="231"/>
                  </a:lnTo>
                  <a:lnTo>
                    <a:pt x="110" y="234"/>
                  </a:lnTo>
                  <a:lnTo>
                    <a:pt x="121" y="231"/>
                  </a:lnTo>
                  <a:lnTo>
                    <a:pt x="125" y="231"/>
                  </a:lnTo>
                  <a:lnTo>
                    <a:pt x="125" y="227"/>
                  </a:lnTo>
                  <a:lnTo>
                    <a:pt x="125" y="223"/>
                  </a:lnTo>
                  <a:lnTo>
                    <a:pt x="149" y="215"/>
                  </a:lnTo>
                  <a:lnTo>
                    <a:pt x="152" y="211"/>
                  </a:lnTo>
                  <a:lnTo>
                    <a:pt x="149" y="211"/>
                  </a:lnTo>
                  <a:lnTo>
                    <a:pt x="149" y="211"/>
                  </a:lnTo>
                  <a:lnTo>
                    <a:pt x="149" y="207"/>
                  </a:lnTo>
                  <a:lnTo>
                    <a:pt x="149" y="207"/>
                  </a:lnTo>
                  <a:lnTo>
                    <a:pt x="160" y="203"/>
                  </a:lnTo>
                  <a:lnTo>
                    <a:pt x="164" y="203"/>
                  </a:lnTo>
                  <a:lnTo>
                    <a:pt x="164" y="199"/>
                  </a:lnTo>
                  <a:lnTo>
                    <a:pt x="168" y="195"/>
                  </a:lnTo>
                  <a:lnTo>
                    <a:pt x="164" y="191"/>
                  </a:lnTo>
                  <a:lnTo>
                    <a:pt x="164" y="191"/>
                  </a:lnTo>
                  <a:lnTo>
                    <a:pt x="164" y="188"/>
                  </a:lnTo>
                  <a:lnTo>
                    <a:pt x="164" y="188"/>
                  </a:lnTo>
                  <a:lnTo>
                    <a:pt x="164" y="188"/>
                  </a:lnTo>
                  <a:lnTo>
                    <a:pt x="160" y="184"/>
                  </a:lnTo>
                  <a:lnTo>
                    <a:pt x="164" y="184"/>
                  </a:lnTo>
                  <a:lnTo>
                    <a:pt x="172" y="188"/>
                  </a:lnTo>
                  <a:lnTo>
                    <a:pt x="176" y="188"/>
                  </a:lnTo>
                  <a:lnTo>
                    <a:pt x="176" y="188"/>
                  </a:lnTo>
                  <a:lnTo>
                    <a:pt x="176" y="184"/>
                  </a:lnTo>
                  <a:lnTo>
                    <a:pt x="176" y="184"/>
                  </a:lnTo>
                  <a:lnTo>
                    <a:pt x="176" y="184"/>
                  </a:lnTo>
                  <a:lnTo>
                    <a:pt x="176" y="184"/>
                  </a:lnTo>
                  <a:lnTo>
                    <a:pt x="176" y="184"/>
                  </a:lnTo>
                  <a:lnTo>
                    <a:pt x="172" y="184"/>
                  </a:lnTo>
                  <a:lnTo>
                    <a:pt x="172" y="184"/>
                  </a:lnTo>
                  <a:lnTo>
                    <a:pt x="168" y="184"/>
                  </a:lnTo>
                  <a:lnTo>
                    <a:pt x="168" y="184"/>
                  </a:lnTo>
                  <a:lnTo>
                    <a:pt x="172" y="180"/>
                  </a:lnTo>
                  <a:lnTo>
                    <a:pt x="172" y="180"/>
                  </a:lnTo>
                  <a:lnTo>
                    <a:pt x="172" y="176"/>
                  </a:lnTo>
                  <a:lnTo>
                    <a:pt x="168" y="176"/>
                  </a:lnTo>
                  <a:lnTo>
                    <a:pt x="168" y="176"/>
                  </a:lnTo>
                  <a:lnTo>
                    <a:pt x="164" y="172"/>
                  </a:lnTo>
                  <a:lnTo>
                    <a:pt x="164" y="172"/>
                  </a:lnTo>
                  <a:lnTo>
                    <a:pt x="164" y="168"/>
                  </a:lnTo>
                  <a:lnTo>
                    <a:pt x="168" y="168"/>
                  </a:lnTo>
                  <a:lnTo>
                    <a:pt x="164" y="164"/>
                  </a:lnTo>
                  <a:lnTo>
                    <a:pt x="164" y="164"/>
                  </a:lnTo>
                  <a:lnTo>
                    <a:pt x="156" y="160"/>
                  </a:lnTo>
                  <a:lnTo>
                    <a:pt x="149" y="164"/>
                  </a:lnTo>
                  <a:lnTo>
                    <a:pt x="141" y="164"/>
                  </a:lnTo>
                  <a:lnTo>
                    <a:pt x="141" y="164"/>
                  </a:lnTo>
                  <a:lnTo>
                    <a:pt x="141" y="164"/>
                  </a:lnTo>
                  <a:lnTo>
                    <a:pt x="137" y="160"/>
                  </a:lnTo>
                  <a:lnTo>
                    <a:pt x="137" y="160"/>
                  </a:lnTo>
                  <a:lnTo>
                    <a:pt x="137" y="160"/>
                  </a:lnTo>
                  <a:lnTo>
                    <a:pt x="129" y="156"/>
                  </a:lnTo>
                  <a:lnTo>
                    <a:pt x="129" y="152"/>
                  </a:lnTo>
                  <a:lnTo>
                    <a:pt x="129" y="152"/>
                  </a:lnTo>
                  <a:lnTo>
                    <a:pt x="129" y="152"/>
                  </a:lnTo>
                  <a:lnTo>
                    <a:pt x="129" y="149"/>
                  </a:lnTo>
                  <a:lnTo>
                    <a:pt x="129" y="149"/>
                  </a:lnTo>
                  <a:lnTo>
                    <a:pt x="125" y="145"/>
                  </a:lnTo>
                  <a:lnTo>
                    <a:pt x="125" y="141"/>
                  </a:lnTo>
                  <a:lnTo>
                    <a:pt x="129" y="141"/>
                  </a:lnTo>
                  <a:lnTo>
                    <a:pt x="129" y="141"/>
                  </a:lnTo>
                  <a:lnTo>
                    <a:pt x="129" y="141"/>
                  </a:lnTo>
                  <a:lnTo>
                    <a:pt x="129" y="141"/>
                  </a:lnTo>
                  <a:lnTo>
                    <a:pt x="129" y="141"/>
                  </a:lnTo>
                  <a:lnTo>
                    <a:pt x="133" y="141"/>
                  </a:lnTo>
                  <a:lnTo>
                    <a:pt x="133" y="141"/>
                  </a:lnTo>
                  <a:lnTo>
                    <a:pt x="133" y="137"/>
                  </a:lnTo>
                  <a:lnTo>
                    <a:pt x="133" y="137"/>
                  </a:lnTo>
                  <a:lnTo>
                    <a:pt x="133" y="137"/>
                  </a:lnTo>
                  <a:lnTo>
                    <a:pt x="129" y="137"/>
                  </a:lnTo>
                  <a:lnTo>
                    <a:pt x="133" y="137"/>
                  </a:lnTo>
                  <a:lnTo>
                    <a:pt x="133" y="133"/>
                  </a:lnTo>
                  <a:lnTo>
                    <a:pt x="133" y="133"/>
                  </a:lnTo>
                  <a:lnTo>
                    <a:pt x="133" y="133"/>
                  </a:lnTo>
                  <a:lnTo>
                    <a:pt x="133" y="129"/>
                  </a:lnTo>
                  <a:lnTo>
                    <a:pt x="133" y="129"/>
                  </a:lnTo>
                  <a:lnTo>
                    <a:pt x="133" y="129"/>
                  </a:lnTo>
                  <a:lnTo>
                    <a:pt x="129" y="125"/>
                  </a:lnTo>
                  <a:lnTo>
                    <a:pt x="129" y="125"/>
                  </a:lnTo>
                  <a:lnTo>
                    <a:pt x="125" y="125"/>
                  </a:lnTo>
                  <a:lnTo>
                    <a:pt x="117" y="121"/>
                  </a:lnTo>
                  <a:lnTo>
                    <a:pt x="117" y="117"/>
                  </a:lnTo>
                  <a:lnTo>
                    <a:pt x="121" y="109"/>
                  </a:lnTo>
                  <a:lnTo>
                    <a:pt x="121" y="106"/>
                  </a:lnTo>
                  <a:lnTo>
                    <a:pt x="121" y="106"/>
                  </a:lnTo>
                  <a:lnTo>
                    <a:pt x="121" y="102"/>
                  </a:lnTo>
                  <a:lnTo>
                    <a:pt x="121" y="102"/>
                  </a:lnTo>
                  <a:lnTo>
                    <a:pt x="121" y="98"/>
                  </a:lnTo>
                  <a:lnTo>
                    <a:pt x="121" y="98"/>
                  </a:lnTo>
                  <a:lnTo>
                    <a:pt x="117" y="94"/>
                  </a:lnTo>
                  <a:lnTo>
                    <a:pt x="117" y="98"/>
                  </a:lnTo>
                  <a:lnTo>
                    <a:pt x="117" y="98"/>
                  </a:lnTo>
                  <a:lnTo>
                    <a:pt x="117" y="98"/>
                  </a:lnTo>
                  <a:lnTo>
                    <a:pt x="117" y="98"/>
                  </a:lnTo>
                  <a:lnTo>
                    <a:pt x="113" y="98"/>
                  </a:lnTo>
                  <a:lnTo>
                    <a:pt x="113" y="94"/>
                  </a:lnTo>
                  <a:lnTo>
                    <a:pt x="113" y="94"/>
                  </a:lnTo>
                  <a:lnTo>
                    <a:pt x="113" y="90"/>
                  </a:lnTo>
                  <a:lnTo>
                    <a:pt x="113" y="86"/>
                  </a:lnTo>
                  <a:lnTo>
                    <a:pt x="113" y="86"/>
                  </a:lnTo>
                  <a:lnTo>
                    <a:pt x="117" y="82"/>
                  </a:lnTo>
                  <a:lnTo>
                    <a:pt x="117" y="78"/>
                  </a:lnTo>
                  <a:lnTo>
                    <a:pt x="121" y="78"/>
                  </a:lnTo>
                  <a:lnTo>
                    <a:pt x="121" y="74"/>
                  </a:lnTo>
                  <a:lnTo>
                    <a:pt x="117" y="70"/>
                  </a:lnTo>
                  <a:lnTo>
                    <a:pt x="117" y="67"/>
                  </a:lnTo>
                  <a:lnTo>
                    <a:pt x="113" y="67"/>
                  </a:lnTo>
                  <a:lnTo>
                    <a:pt x="110" y="67"/>
                  </a:lnTo>
                  <a:lnTo>
                    <a:pt x="110" y="67"/>
                  </a:lnTo>
                  <a:lnTo>
                    <a:pt x="110" y="67"/>
                  </a:lnTo>
                  <a:lnTo>
                    <a:pt x="113" y="63"/>
                  </a:lnTo>
                  <a:lnTo>
                    <a:pt x="113" y="63"/>
                  </a:lnTo>
                  <a:lnTo>
                    <a:pt x="110" y="63"/>
                  </a:lnTo>
                  <a:lnTo>
                    <a:pt x="110" y="59"/>
                  </a:lnTo>
                  <a:lnTo>
                    <a:pt x="110" y="59"/>
                  </a:lnTo>
                  <a:lnTo>
                    <a:pt x="106" y="59"/>
                  </a:lnTo>
                  <a:lnTo>
                    <a:pt x="106" y="59"/>
                  </a:lnTo>
                  <a:lnTo>
                    <a:pt x="102" y="59"/>
                  </a:lnTo>
                  <a:lnTo>
                    <a:pt x="102" y="55"/>
                  </a:lnTo>
                  <a:lnTo>
                    <a:pt x="98" y="55"/>
                  </a:lnTo>
                  <a:lnTo>
                    <a:pt x="98" y="51"/>
                  </a:lnTo>
                  <a:lnTo>
                    <a:pt x="90" y="51"/>
                  </a:lnTo>
                  <a:lnTo>
                    <a:pt x="86" y="47"/>
                  </a:lnTo>
                  <a:lnTo>
                    <a:pt x="90" y="43"/>
                  </a:lnTo>
                  <a:lnTo>
                    <a:pt x="90" y="39"/>
                  </a:lnTo>
                  <a:lnTo>
                    <a:pt x="94" y="39"/>
                  </a:lnTo>
                  <a:lnTo>
                    <a:pt x="98" y="35"/>
                  </a:lnTo>
                  <a:lnTo>
                    <a:pt x="102" y="35"/>
                  </a:lnTo>
                  <a:lnTo>
                    <a:pt x="102" y="31"/>
                  </a:lnTo>
                  <a:lnTo>
                    <a:pt x="102" y="31"/>
                  </a:lnTo>
                  <a:lnTo>
                    <a:pt x="102" y="31"/>
                  </a:lnTo>
                  <a:lnTo>
                    <a:pt x="98" y="27"/>
                  </a:lnTo>
                  <a:lnTo>
                    <a:pt x="98" y="27"/>
                  </a:lnTo>
                  <a:lnTo>
                    <a:pt x="98" y="24"/>
                  </a:lnTo>
                  <a:lnTo>
                    <a:pt x="98" y="24"/>
                  </a:lnTo>
                  <a:lnTo>
                    <a:pt x="94" y="20"/>
                  </a:lnTo>
                  <a:lnTo>
                    <a:pt x="98" y="20"/>
                  </a:lnTo>
                  <a:lnTo>
                    <a:pt x="98" y="16"/>
                  </a:lnTo>
                  <a:lnTo>
                    <a:pt x="102" y="16"/>
                  </a:lnTo>
                  <a:lnTo>
                    <a:pt x="102" y="16"/>
                  </a:lnTo>
                  <a:lnTo>
                    <a:pt x="94" y="4"/>
                  </a:lnTo>
                  <a:lnTo>
                    <a:pt x="94" y="0"/>
                  </a:lnTo>
                  <a:lnTo>
                    <a:pt x="82" y="0"/>
                  </a:lnTo>
                  <a:lnTo>
                    <a:pt x="74" y="0"/>
                  </a:lnTo>
                  <a:lnTo>
                    <a:pt x="74" y="0"/>
                  </a:lnTo>
                  <a:lnTo>
                    <a:pt x="74" y="4"/>
                  </a:lnTo>
                  <a:lnTo>
                    <a:pt x="74" y="8"/>
                  </a:lnTo>
                  <a:lnTo>
                    <a:pt x="74" y="12"/>
                  </a:lnTo>
                  <a:lnTo>
                    <a:pt x="74" y="16"/>
                  </a:lnTo>
                  <a:lnTo>
                    <a:pt x="67" y="27"/>
                  </a:lnTo>
                  <a:lnTo>
                    <a:pt x="67" y="27"/>
                  </a:lnTo>
                  <a:lnTo>
                    <a:pt x="67" y="35"/>
                  </a:lnTo>
                  <a:lnTo>
                    <a:pt x="59" y="39"/>
                  </a:lnTo>
                  <a:lnTo>
                    <a:pt x="55" y="43"/>
                  </a:lnTo>
                  <a:lnTo>
                    <a:pt x="51" y="59"/>
                  </a:lnTo>
                  <a:lnTo>
                    <a:pt x="47" y="63"/>
                  </a:lnTo>
                  <a:lnTo>
                    <a:pt x="43" y="63"/>
                  </a:lnTo>
                  <a:lnTo>
                    <a:pt x="20" y="63"/>
                  </a:lnTo>
                  <a:lnTo>
                    <a:pt x="12" y="67"/>
                  </a:lnTo>
                  <a:lnTo>
                    <a:pt x="8" y="67"/>
                  </a:lnTo>
                  <a:lnTo>
                    <a:pt x="4" y="70"/>
                  </a:lnTo>
                  <a:lnTo>
                    <a:pt x="4" y="74"/>
                  </a:lnTo>
                  <a:lnTo>
                    <a:pt x="0" y="78"/>
                  </a:lnTo>
                  <a:lnTo>
                    <a:pt x="0" y="78"/>
                  </a:lnTo>
                  <a:lnTo>
                    <a:pt x="0" y="82"/>
                  </a:lnTo>
                  <a:lnTo>
                    <a:pt x="0" y="86"/>
                  </a:lnTo>
                  <a:lnTo>
                    <a:pt x="0" y="86"/>
                  </a:lnTo>
                  <a:lnTo>
                    <a:pt x="4" y="82"/>
                  </a:lnTo>
                  <a:lnTo>
                    <a:pt x="4" y="82"/>
                  </a:lnTo>
                  <a:lnTo>
                    <a:pt x="4" y="82"/>
                  </a:lnTo>
                  <a:lnTo>
                    <a:pt x="4" y="86"/>
                  </a:lnTo>
                  <a:lnTo>
                    <a:pt x="8" y="86"/>
                  </a:lnTo>
                  <a:lnTo>
                    <a:pt x="8" y="86"/>
                  </a:lnTo>
                  <a:lnTo>
                    <a:pt x="8" y="90"/>
                  </a:lnTo>
                  <a:lnTo>
                    <a:pt x="8" y="90"/>
                  </a:lnTo>
                  <a:lnTo>
                    <a:pt x="8" y="90"/>
                  </a:lnTo>
                  <a:lnTo>
                    <a:pt x="8" y="94"/>
                  </a:lnTo>
                  <a:lnTo>
                    <a:pt x="12" y="94"/>
                  </a:lnTo>
                  <a:lnTo>
                    <a:pt x="16" y="98"/>
                  </a:lnTo>
                  <a:lnTo>
                    <a:pt x="16" y="98"/>
                  </a:lnTo>
                  <a:lnTo>
                    <a:pt x="16" y="102"/>
                  </a:lnTo>
                  <a:lnTo>
                    <a:pt x="16" y="102"/>
                  </a:lnTo>
                  <a:lnTo>
                    <a:pt x="20" y="102"/>
                  </a:lnTo>
                  <a:lnTo>
                    <a:pt x="20" y="102"/>
                  </a:lnTo>
                  <a:lnTo>
                    <a:pt x="20" y="106"/>
                  </a:lnTo>
                  <a:lnTo>
                    <a:pt x="20" y="106"/>
                  </a:lnTo>
                  <a:lnTo>
                    <a:pt x="20" y="109"/>
                  </a:lnTo>
                  <a:lnTo>
                    <a:pt x="24" y="113"/>
                  </a:lnTo>
                  <a:lnTo>
                    <a:pt x="31" y="113"/>
                  </a:lnTo>
                  <a:lnTo>
                    <a:pt x="31" y="117"/>
                  </a:lnTo>
                  <a:lnTo>
                    <a:pt x="31" y="117"/>
                  </a:lnTo>
                  <a:lnTo>
                    <a:pt x="27" y="117"/>
                  </a:lnTo>
                  <a:lnTo>
                    <a:pt x="27" y="117"/>
                  </a:lnTo>
                  <a:lnTo>
                    <a:pt x="27" y="117"/>
                  </a:lnTo>
                  <a:lnTo>
                    <a:pt x="31" y="121"/>
                  </a:lnTo>
                  <a:lnTo>
                    <a:pt x="31" y="121"/>
                  </a:lnTo>
                  <a:lnTo>
                    <a:pt x="31" y="125"/>
                  </a:lnTo>
                  <a:lnTo>
                    <a:pt x="31" y="125"/>
                  </a:lnTo>
                  <a:lnTo>
                    <a:pt x="35" y="125"/>
                  </a:lnTo>
                  <a:lnTo>
                    <a:pt x="35" y="125"/>
                  </a:lnTo>
                  <a:lnTo>
                    <a:pt x="35" y="129"/>
                  </a:lnTo>
                  <a:lnTo>
                    <a:pt x="43" y="133"/>
                  </a:lnTo>
                  <a:lnTo>
                    <a:pt x="47" y="137"/>
                  </a:lnTo>
                  <a:lnTo>
                    <a:pt x="51" y="141"/>
                  </a:lnTo>
                  <a:lnTo>
                    <a:pt x="51" y="141"/>
                  </a:lnTo>
                  <a:lnTo>
                    <a:pt x="51" y="141"/>
                  </a:lnTo>
                  <a:lnTo>
                    <a:pt x="43" y="141"/>
                  </a:lnTo>
                  <a:lnTo>
                    <a:pt x="35" y="137"/>
                  </a:lnTo>
                  <a:lnTo>
                    <a:pt x="31" y="141"/>
                  </a:lnTo>
                  <a:lnTo>
                    <a:pt x="31" y="141"/>
                  </a:lnTo>
                  <a:lnTo>
                    <a:pt x="31" y="141"/>
                  </a:lnTo>
                  <a:lnTo>
                    <a:pt x="31" y="141"/>
                  </a:lnTo>
                  <a:lnTo>
                    <a:pt x="31" y="145"/>
                  </a:lnTo>
                  <a:lnTo>
                    <a:pt x="35" y="145"/>
                  </a:lnTo>
                  <a:lnTo>
                    <a:pt x="39" y="145"/>
                  </a:lnTo>
                  <a:lnTo>
                    <a:pt x="39" y="145"/>
                  </a:lnTo>
                  <a:lnTo>
                    <a:pt x="43" y="145"/>
                  </a:lnTo>
                  <a:lnTo>
                    <a:pt x="43" y="145"/>
                  </a:lnTo>
                  <a:lnTo>
                    <a:pt x="47" y="149"/>
                  </a:lnTo>
                  <a:lnTo>
                    <a:pt x="43" y="152"/>
                  </a:lnTo>
                  <a:lnTo>
                    <a:pt x="31" y="152"/>
                  </a:lnTo>
                  <a:lnTo>
                    <a:pt x="35" y="156"/>
                  </a:lnTo>
                  <a:lnTo>
                    <a:pt x="39" y="156"/>
                  </a:lnTo>
                  <a:lnTo>
                    <a:pt x="43" y="156"/>
                  </a:lnTo>
                  <a:lnTo>
                    <a:pt x="47" y="160"/>
                  </a:lnTo>
                  <a:lnTo>
                    <a:pt x="47" y="160"/>
                  </a:lnTo>
                  <a:lnTo>
                    <a:pt x="47" y="164"/>
                  </a:lnTo>
                  <a:lnTo>
                    <a:pt x="39" y="164"/>
                  </a:lnTo>
                  <a:lnTo>
                    <a:pt x="39" y="164"/>
                  </a:lnTo>
                  <a:lnTo>
                    <a:pt x="39" y="168"/>
                  </a:lnTo>
                  <a:lnTo>
                    <a:pt x="43" y="168"/>
                  </a:lnTo>
                  <a:lnTo>
                    <a:pt x="43" y="168"/>
                  </a:lnTo>
                  <a:lnTo>
                    <a:pt x="47" y="168"/>
                  </a:lnTo>
                  <a:lnTo>
                    <a:pt x="47" y="168"/>
                  </a:lnTo>
                  <a:lnTo>
                    <a:pt x="47" y="172"/>
                  </a:lnTo>
                  <a:lnTo>
                    <a:pt x="47" y="172"/>
                  </a:lnTo>
                  <a:lnTo>
                    <a:pt x="47" y="176"/>
                  </a:lnTo>
                  <a:lnTo>
                    <a:pt x="47" y="176"/>
                  </a:lnTo>
                  <a:lnTo>
                    <a:pt x="51" y="176"/>
                  </a:lnTo>
                  <a:lnTo>
                    <a:pt x="51" y="176"/>
                  </a:lnTo>
                  <a:lnTo>
                    <a:pt x="51" y="176"/>
                  </a:lnTo>
                  <a:lnTo>
                    <a:pt x="51" y="180"/>
                  </a:lnTo>
                  <a:lnTo>
                    <a:pt x="51" y="180"/>
                  </a:lnTo>
                  <a:lnTo>
                    <a:pt x="51" y="184"/>
                  </a:lnTo>
                  <a:lnTo>
                    <a:pt x="51" y="184"/>
                  </a:lnTo>
                  <a:lnTo>
                    <a:pt x="51" y="184"/>
                  </a:lnTo>
                  <a:lnTo>
                    <a:pt x="51" y="188"/>
                  </a:lnTo>
                  <a:lnTo>
                    <a:pt x="51" y="188"/>
                  </a:lnTo>
                  <a:lnTo>
                    <a:pt x="51" y="188"/>
                  </a:lnTo>
                  <a:lnTo>
                    <a:pt x="51" y="191"/>
                  </a:lnTo>
                  <a:lnTo>
                    <a:pt x="55" y="191"/>
                  </a:lnTo>
                  <a:lnTo>
                    <a:pt x="55" y="191"/>
                  </a:lnTo>
                  <a:lnTo>
                    <a:pt x="59" y="195"/>
                  </a:lnTo>
                  <a:lnTo>
                    <a:pt x="55" y="195"/>
                  </a:lnTo>
                  <a:lnTo>
                    <a:pt x="55" y="199"/>
                  </a:lnTo>
                  <a:lnTo>
                    <a:pt x="55" y="199"/>
                  </a:lnTo>
                  <a:lnTo>
                    <a:pt x="55" y="199"/>
                  </a:lnTo>
                  <a:lnTo>
                    <a:pt x="51" y="199"/>
                  </a:lnTo>
                  <a:lnTo>
                    <a:pt x="51" y="203"/>
                  </a:lnTo>
                  <a:lnTo>
                    <a:pt x="51" y="203"/>
                  </a:lnTo>
                  <a:lnTo>
                    <a:pt x="51" y="203"/>
                  </a:lnTo>
                  <a:lnTo>
                    <a:pt x="51" y="203"/>
                  </a:lnTo>
                  <a:lnTo>
                    <a:pt x="51" y="207"/>
                  </a:lnTo>
                  <a:lnTo>
                    <a:pt x="55" y="207"/>
                  </a:lnTo>
                  <a:lnTo>
                    <a:pt x="55" y="207"/>
                  </a:lnTo>
                  <a:lnTo>
                    <a:pt x="55" y="207"/>
                  </a:lnTo>
                  <a:lnTo>
                    <a:pt x="51" y="207"/>
                  </a:lnTo>
                  <a:lnTo>
                    <a:pt x="51" y="207"/>
                  </a:lnTo>
                  <a:lnTo>
                    <a:pt x="55" y="207"/>
                  </a:lnTo>
                  <a:lnTo>
                    <a:pt x="55" y="211"/>
                  </a:lnTo>
                  <a:lnTo>
                    <a:pt x="55" y="215"/>
                  </a:lnTo>
                  <a:lnTo>
                    <a:pt x="55" y="215"/>
                  </a:lnTo>
                  <a:lnTo>
                    <a:pt x="59" y="219"/>
                  </a:lnTo>
                  <a:lnTo>
                    <a:pt x="59" y="219"/>
                  </a:lnTo>
                  <a:lnTo>
                    <a:pt x="59" y="219"/>
                  </a:lnTo>
                  <a:lnTo>
                    <a:pt x="59" y="223"/>
                  </a:lnTo>
                  <a:lnTo>
                    <a:pt x="55" y="219"/>
                  </a:lnTo>
                  <a:lnTo>
                    <a:pt x="51" y="223"/>
                  </a:lnTo>
                  <a:lnTo>
                    <a:pt x="55" y="223"/>
                  </a:lnTo>
                  <a:lnTo>
                    <a:pt x="55" y="223"/>
                  </a:lnTo>
                  <a:lnTo>
                    <a:pt x="55" y="223"/>
                  </a:lnTo>
                  <a:lnTo>
                    <a:pt x="55" y="223"/>
                  </a:lnTo>
                  <a:lnTo>
                    <a:pt x="59" y="227"/>
                  </a:lnTo>
                  <a:moveTo>
                    <a:pt x="31" y="129"/>
                  </a:moveTo>
                  <a:lnTo>
                    <a:pt x="31" y="129"/>
                  </a:lnTo>
                  <a:lnTo>
                    <a:pt x="27" y="129"/>
                  </a:lnTo>
                  <a:lnTo>
                    <a:pt x="27" y="129"/>
                  </a:lnTo>
                  <a:lnTo>
                    <a:pt x="27" y="129"/>
                  </a:lnTo>
                  <a:lnTo>
                    <a:pt x="27" y="129"/>
                  </a:lnTo>
                  <a:lnTo>
                    <a:pt x="27" y="129"/>
                  </a:lnTo>
                  <a:lnTo>
                    <a:pt x="31" y="129"/>
                  </a:lnTo>
                  <a:lnTo>
                    <a:pt x="31" y="129"/>
                  </a:lnTo>
                  <a:lnTo>
                    <a:pt x="31" y="129"/>
                  </a:lnTo>
                  <a:lnTo>
                    <a:pt x="31" y="129"/>
                  </a:lnTo>
                  <a:lnTo>
                    <a:pt x="31" y="129"/>
                  </a:lnTo>
                  <a:lnTo>
                    <a:pt x="31" y="129"/>
                  </a:lnTo>
                  <a:lnTo>
                    <a:pt x="31" y="129"/>
                  </a:lnTo>
                  <a:lnTo>
                    <a:pt x="31" y="129"/>
                  </a:lnTo>
                  <a:moveTo>
                    <a:pt x="51" y="203"/>
                  </a:moveTo>
                  <a:lnTo>
                    <a:pt x="51" y="203"/>
                  </a:lnTo>
                  <a:lnTo>
                    <a:pt x="47" y="199"/>
                  </a:lnTo>
                  <a:lnTo>
                    <a:pt x="43" y="199"/>
                  </a:lnTo>
                  <a:lnTo>
                    <a:pt x="43" y="199"/>
                  </a:lnTo>
                  <a:lnTo>
                    <a:pt x="43" y="195"/>
                  </a:lnTo>
                  <a:lnTo>
                    <a:pt x="43" y="199"/>
                  </a:lnTo>
                  <a:lnTo>
                    <a:pt x="43" y="199"/>
                  </a:lnTo>
                  <a:lnTo>
                    <a:pt x="43" y="199"/>
                  </a:lnTo>
                  <a:lnTo>
                    <a:pt x="43" y="199"/>
                  </a:lnTo>
                  <a:lnTo>
                    <a:pt x="43" y="199"/>
                  </a:lnTo>
                  <a:lnTo>
                    <a:pt x="43" y="203"/>
                  </a:lnTo>
                  <a:lnTo>
                    <a:pt x="43" y="203"/>
                  </a:lnTo>
                  <a:lnTo>
                    <a:pt x="43" y="203"/>
                  </a:lnTo>
                  <a:lnTo>
                    <a:pt x="43" y="203"/>
                  </a:lnTo>
                  <a:lnTo>
                    <a:pt x="43" y="203"/>
                  </a:lnTo>
                  <a:lnTo>
                    <a:pt x="43" y="203"/>
                  </a:lnTo>
                  <a:lnTo>
                    <a:pt x="47" y="203"/>
                  </a:lnTo>
                  <a:lnTo>
                    <a:pt x="47" y="203"/>
                  </a:lnTo>
                  <a:lnTo>
                    <a:pt x="51" y="203"/>
                  </a:lnTo>
                  <a:lnTo>
                    <a:pt x="51" y="203"/>
                  </a:lnTo>
                  <a:lnTo>
                    <a:pt x="51" y="203"/>
                  </a:lnTo>
                  <a:lnTo>
                    <a:pt x="51" y="203"/>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3" name="Freeform 66"/>
            <p:cNvSpPr>
              <a:spLocks noEditPoints="1"/>
            </p:cNvSpPr>
            <p:nvPr/>
          </p:nvSpPr>
          <p:spPr bwMode="auto">
            <a:xfrm>
              <a:off x="15325159" y="7996974"/>
              <a:ext cx="431688" cy="465667"/>
            </a:xfrm>
            <a:custGeom>
              <a:avLst/>
              <a:gdLst>
                <a:gd name="T0" fmla="*/ 90 w 102"/>
                <a:gd name="T1" fmla="*/ 16 h 110"/>
                <a:gd name="T2" fmla="*/ 74 w 102"/>
                <a:gd name="T3" fmla="*/ 8 h 110"/>
                <a:gd name="T4" fmla="*/ 67 w 102"/>
                <a:gd name="T5" fmla="*/ 0 h 110"/>
                <a:gd name="T6" fmla="*/ 63 w 102"/>
                <a:gd name="T7" fmla="*/ 4 h 110"/>
                <a:gd name="T8" fmla="*/ 67 w 102"/>
                <a:gd name="T9" fmla="*/ 8 h 110"/>
                <a:gd name="T10" fmla="*/ 51 w 102"/>
                <a:gd name="T11" fmla="*/ 16 h 110"/>
                <a:gd name="T12" fmla="*/ 43 w 102"/>
                <a:gd name="T13" fmla="*/ 16 h 110"/>
                <a:gd name="T14" fmla="*/ 20 w 102"/>
                <a:gd name="T15" fmla="*/ 28 h 110"/>
                <a:gd name="T16" fmla="*/ 8 w 102"/>
                <a:gd name="T17" fmla="*/ 36 h 110"/>
                <a:gd name="T18" fmla="*/ 16 w 102"/>
                <a:gd name="T19" fmla="*/ 43 h 110"/>
                <a:gd name="T20" fmla="*/ 20 w 102"/>
                <a:gd name="T21" fmla="*/ 51 h 110"/>
                <a:gd name="T22" fmla="*/ 20 w 102"/>
                <a:gd name="T23" fmla="*/ 63 h 110"/>
                <a:gd name="T24" fmla="*/ 27 w 102"/>
                <a:gd name="T25" fmla="*/ 67 h 110"/>
                <a:gd name="T26" fmla="*/ 20 w 102"/>
                <a:gd name="T27" fmla="*/ 79 h 110"/>
                <a:gd name="T28" fmla="*/ 0 w 102"/>
                <a:gd name="T29" fmla="*/ 75 h 110"/>
                <a:gd name="T30" fmla="*/ 8 w 102"/>
                <a:gd name="T31" fmla="*/ 94 h 110"/>
                <a:gd name="T32" fmla="*/ 8 w 102"/>
                <a:gd name="T33" fmla="*/ 98 h 110"/>
                <a:gd name="T34" fmla="*/ 16 w 102"/>
                <a:gd name="T35" fmla="*/ 102 h 110"/>
                <a:gd name="T36" fmla="*/ 16 w 102"/>
                <a:gd name="T37" fmla="*/ 110 h 110"/>
                <a:gd name="T38" fmla="*/ 16 w 102"/>
                <a:gd name="T39" fmla="*/ 110 h 110"/>
                <a:gd name="T40" fmla="*/ 27 w 102"/>
                <a:gd name="T41" fmla="*/ 102 h 110"/>
                <a:gd name="T42" fmla="*/ 27 w 102"/>
                <a:gd name="T43" fmla="*/ 102 h 110"/>
                <a:gd name="T44" fmla="*/ 43 w 102"/>
                <a:gd name="T45" fmla="*/ 98 h 110"/>
                <a:gd name="T46" fmla="*/ 43 w 102"/>
                <a:gd name="T47" fmla="*/ 94 h 110"/>
                <a:gd name="T48" fmla="*/ 39 w 102"/>
                <a:gd name="T49" fmla="*/ 86 h 110"/>
                <a:gd name="T50" fmla="*/ 43 w 102"/>
                <a:gd name="T51" fmla="*/ 79 h 110"/>
                <a:gd name="T52" fmla="*/ 51 w 102"/>
                <a:gd name="T53" fmla="*/ 79 h 110"/>
                <a:gd name="T54" fmla="*/ 47 w 102"/>
                <a:gd name="T55" fmla="*/ 82 h 110"/>
                <a:gd name="T56" fmla="*/ 59 w 102"/>
                <a:gd name="T57" fmla="*/ 94 h 110"/>
                <a:gd name="T58" fmla="*/ 67 w 102"/>
                <a:gd name="T59" fmla="*/ 86 h 110"/>
                <a:gd name="T60" fmla="*/ 55 w 102"/>
                <a:gd name="T61" fmla="*/ 82 h 110"/>
                <a:gd name="T62" fmla="*/ 67 w 102"/>
                <a:gd name="T63" fmla="*/ 82 h 110"/>
                <a:gd name="T64" fmla="*/ 70 w 102"/>
                <a:gd name="T65" fmla="*/ 86 h 110"/>
                <a:gd name="T66" fmla="*/ 70 w 102"/>
                <a:gd name="T67" fmla="*/ 86 h 110"/>
                <a:gd name="T68" fmla="*/ 67 w 102"/>
                <a:gd name="T69" fmla="*/ 75 h 110"/>
                <a:gd name="T70" fmla="*/ 59 w 102"/>
                <a:gd name="T71" fmla="*/ 67 h 110"/>
                <a:gd name="T72" fmla="*/ 70 w 102"/>
                <a:gd name="T73" fmla="*/ 71 h 110"/>
                <a:gd name="T74" fmla="*/ 70 w 102"/>
                <a:gd name="T75" fmla="*/ 67 h 110"/>
                <a:gd name="T76" fmla="*/ 78 w 102"/>
                <a:gd name="T77" fmla="*/ 79 h 110"/>
                <a:gd name="T78" fmla="*/ 82 w 102"/>
                <a:gd name="T79" fmla="*/ 71 h 110"/>
                <a:gd name="T80" fmla="*/ 74 w 102"/>
                <a:gd name="T81" fmla="*/ 67 h 110"/>
                <a:gd name="T82" fmla="*/ 70 w 102"/>
                <a:gd name="T83" fmla="*/ 63 h 110"/>
                <a:gd name="T84" fmla="*/ 70 w 102"/>
                <a:gd name="T85" fmla="*/ 59 h 110"/>
                <a:gd name="T86" fmla="*/ 63 w 102"/>
                <a:gd name="T87" fmla="*/ 55 h 110"/>
                <a:gd name="T88" fmla="*/ 63 w 102"/>
                <a:gd name="T89" fmla="*/ 51 h 110"/>
                <a:gd name="T90" fmla="*/ 74 w 102"/>
                <a:gd name="T91" fmla="*/ 55 h 110"/>
                <a:gd name="T92" fmla="*/ 82 w 102"/>
                <a:gd name="T93" fmla="*/ 55 h 110"/>
                <a:gd name="T94" fmla="*/ 86 w 102"/>
                <a:gd name="T95" fmla="*/ 51 h 110"/>
                <a:gd name="T96" fmla="*/ 90 w 102"/>
                <a:gd name="T97" fmla="*/ 51 h 110"/>
                <a:gd name="T98" fmla="*/ 94 w 102"/>
                <a:gd name="T99" fmla="*/ 55 h 110"/>
                <a:gd name="T100" fmla="*/ 98 w 102"/>
                <a:gd name="T101" fmla="*/ 55 h 110"/>
                <a:gd name="T102" fmla="*/ 98 w 102"/>
                <a:gd name="T103" fmla="*/ 51 h 110"/>
                <a:gd name="T104" fmla="*/ 102 w 102"/>
                <a:gd name="T105" fmla="*/ 51 h 110"/>
                <a:gd name="T106" fmla="*/ 102 w 102"/>
                <a:gd name="T107" fmla="*/ 47 h 110"/>
                <a:gd name="T108" fmla="*/ 98 w 102"/>
                <a:gd name="T109" fmla="*/ 32 h 110"/>
                <a:gd name="T110" fmla="*/ 43 w 102"/>
                <a:gd name="T111" fmla="*/ 90 h 110"/>
                <a:gd name="T112" fmla="*/ 47 w 102"/>
                <a:gd name="T113" fmla="*/ 98 h 110"/>
                <a:gd name="T114" fmla="*/ 51 w 102"/>
                <a:gd name="T115" fmla="*/ 102 h 110"/>
                <a:gd name="T116" fmla="*/ 55 w 102"/>
                <a:gd name="T117" fmla="*/ 98 h 110"/>
                <a:gd name="T118" fmla="*/ 43 w 102"/>
                <a:gd name="T119" fmla="*/ 90 h 110"/>
                <a:gd name="T120" fmla="*/ 70 w 102"/>
                <a:gd name="T121" fmla="*/ 98 h 110"/>
                <a:gd name="T122" fmla="*/ 70 w 102"/>
                <a:gd name="T123" fmla="*/ 9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2" h="110">
                  <a:moveTo>
                    <a:pt x="94" y="20"/>
                  </a:moveTo>
                  <a:lnTo>
                    <a:pt x="94" y="20"/>
                  </a:lnTo>
                  <a:lnTo>
                    <a:pt x="90" y="16"/>
                  </a:lnTo>
                  <a:lnTo>
                    <a:pt x="90" y="16"/>
                  </a:lnTo>
                  <a:lnTo>
                    <a:pt x="86" y="12"/>
                  </a:lnTo>
                  <a:lnTo>
                    <a:pt x="78" y="12"/>
                  </a:lnTo>
                  <a:lnTo>
                    <a:pt x="74" y="8"/>
                  </a:lnTo>
                  <a:lnTo>
                    <a:pt x="74" y="8"/>
                  </a:lnTo>
                  <a:lnTo>
                    <a:pt x="74" y="4"/>
                  </a:lnTo>
                  <a:lnTo>
                    <a:pt x="74" y="4"/>
                  </a:lnTo>
                  <a:lnTo>
                    <a:pt x="70" y="0"/>
                  </a:lnTo>
                  <a:lnTo>
                    <a:pt x="67" y="0"/>
                  </a:lnTo>
                  <a:lnTo>
                    <a:pt x="67" y="0"/>
                  </a:lnTo>
                  <a:lnTo>
                    <a:pt x="63" y="0"/>
                  </a:lnTo>
                  <a:lnTo>
                    <a:pt x="63" y="0"/>
                  </a:lnTo>
                  <a:lnTo>
                    <a:pt x="63" y="4"/>
                  </a:lnTo>
                  <a:lnTo>
                    <a:pt x="63" y="4"/>
                  </a:lnTo>
                  <a:lnTo>
                    <a:pt x="63" y="4"/>
                  </a:lnTo>
                  <a:lnTo>
                    <a:pt x="63" y="4"/>
                  </a:lnTo>
                  <a:lnTo>
                    <a:pt x="67" y="8"/>
                  </a:lnTo>
                  <a:lnTo>
                    <a:pt x="63" y="12"/>
                  </a:lnTo>
                  <a:lnTo>
                    <a:pt x="63" y="12"/>
                  </a:lnTo>
                  <a:lnTo>
                    <a:pt x="59" y="12"/>
                  </a:lnTo>
                  <a:lnTo>
                    <a:pt x="51" y="16"/>
                  </a:lnTo>
                  <a:lnTo>
                    <a:pt x="47" y="16"/>
                  </a:lnTo>
                  <a:lnTo>
                    <a:pt x="47" y="16"/>
                  </a:lnTo>
                  <a:lnTo>
                    <a:pt x="43" y="16"/>
                  </a:lnTo>
                  <a:lnTo>
                    <a:pt x="43" y="16"/>
                  </a:lnTo>
                  <a:lnTo>
                    <a:pt x="39" y="12"/>
                  </a:lnTo>
                  <a:lnTo>
                    <a:pt x="39" y="12"/>
                  </a:lnTo>
                  <a:lnTo>
                    <a:pt x="20" y="28"/>
                  </a:lnTo>
                  <a:lnTo>
                    <a:pt x="20" y="28"/>
                  </a:lnTo>
                  <a:lnTo>
                    <a:pt x="12" y="28"/>
                  </a:lnTo>
                  <a:lnTo>
                    <a:pt x="12" y="28"/>
                  </a:lnTo>
                  <a:lnTo>
                    <a:pt x="12" y="32"/>
                  </a:lnTo>
                  <a:lnTo>
                    <a:pt x="8" y="36"/>
                  </a:lnTo>
                  <a:lnTo>
                    <a:pt x="8" y="36"/>
                  </a:lnTo>
                  <a:lnTo>
                    <a:pt x="12" y="39"/>
                  </a:lnTo>
                  <a:lnTo>
                    <a:pt x="12" y="39"/>
                  </a:lnTo>
                  <a:lnTo>
                    <a:pt x="16" y="43"/>
                  </a:lnTo>
                  <a:lnTo>
                    <a:pt x="20" y="47"/>
                  </a:lnTo>
                  <a:lnTo>
                    <a:pt x="20" y="47"/>
                  </a:lnTo>
                  <a:lnTo>
                    <a:pt x="20" y="51"/>
                  </a:lnTo>
                  <a:lnTo>
                    <a:pt x="20" y="51"/>
                  </a:lnTo>
                  <a:lnTo>
                    <a:pt x="20" y="55"/>
                  </a:lnTo>
                  <a:lnTo>
                    <a:pt x="16" y="55"/>
                  </a:lnTo>
                  <a:lnTo>
                    <a:pt x="16" y="55"/>
                  </a:lnTo>
                  <a:lnTo>
                    <a:pt x="20" y="63"/>
                  </a:lnTo>
                  <a:lnTo>
                    <a:pt x="20" y="63"/>
                  </a:lnTo>
                  <a:lnTo>
                    <a:pt x="24" y="67"/>
                  </a:lnTo>
                  <a:lnTo>
                    <a:pt x="27" y="67"/>
                  </a:lnTo>
                  <a:lnTo>
                    <a:pt x="27" y="67"/>
                  </a:lnTo>
                  <a:lnTo>
                    <a:pt x="27" y="71"/>
                  </a:lnTo>
                  <a:lnTo>
                    <a:pt x="24" y="75"/>
                  </a:lnTo>
                  <a:lnTo>
                    <a:pt x="24" y="79"/>
                  </a:lnTo>
                  <a:lnTo>
                    <a:pt x="20" y="79"/>
                  </a:lnTo>
                  <a:lnTo>
                    <a:pt x="16" y="75"/>
                  </a:lnTo>
                  <a:lnTo>
                    <a:pt x="8" y="67"/>
                  </a:lnTo>
                  <a:lnTo>
                    <a:pt x="0" y="67"/>
                  </a:lnTo>
                  <a:lnTo>
                    <a:pt x="0" y="75"/>
                  </a:lnTo>
                  <a:lnTo>
                    <a:pt x="4" y="86"/>
                  </a:lnTo>
                  <a:lnTo>
                    <a:pt x="8" y="90"/>
                  </a:lnTo>
                  <a:lnTo>
                    <a:pt x="8" y="94"/>
                  </a:lnTo>
                  <a:lnTo>
                    <a:pt x="8" y="94"/>
                  </a:lnTo>
                  <a:lnTo>
                    <a:pt x="8" y="94"/>
                  </a:lnTo>
                  <a:lnTo>
                    <a:pt x="8" y="94"/>
                  </a:lnTo>
                  <a:lnTo>
                    <a:pt x="8" y="98"/>
                  </a:lnTo>
                  <a:lnTo>
                    <a:pt x="8" y="98"/>
                  </a:lnTo>
                  <a:lnTo>
                    <a:pt x="12" y="98"/>
                  </a:lnTo>
                  <a:lnTo>
                    <a:pt x="16" y="102"/>
                  </a:lnTo>
                  <a:lnTo>
                    <a:pt x="16" y="102"/>
                  </a:lnTo>
                  <a:lnTo>
                    <a:pt x="16" y="102"/>
                  </a:lnTo>
                  <a:lnTo>
                    <a:pt x="12" y="106"/>
                  </a:lnTo>
                  <a:lnTo>
                    <a:pt x="12" y="106"/>
                  </a:lnTo>
                  <a:lnTo>
                    <a:pt x="12" y="106"/>
                  </a:lnTo>
                  <a:lnTo>
                    <a:pt x="16" y="110"/>
                  </a:lnTo>
                  <a:lnTo>
                    <a:pt x="16" y="110"/>
                  </a:lnTo>
                  <a:lnTo>
                    <a:pt x="20" y="110"/>
                  </a:lnTo>
                  <a:lnTo>
                    <a:pt x="20" y="110"/>
                  </a:lnTo>
                  <a:lnTo>
                    <a:pt x="16" y="110"/>
                  </a:lnTo>
                  <a:lnTo>
                    <a:pt x="16" y="110"/>
                  </a:lnTo>
                  <a:lnTo>
                    <a:pt x="20" y="106"/>
                  </a:lnTo>
                  <a:lnTo>
                    <a:pt x="24" y="106"/>
                  </a:lnTo>
                  <a:lnTo>
                    <a:pt x="27" y="102"/>
                  </a:lnTo>
                  <a:lnTo>
                    <a:pt x="27" y="102"/>
                  </a:lnTo>
                  <a:lnTo>
                    <a:pt x="24" y="102"/>
                  </a:lnTo>
                  <a:lnTo>
                    <a:pt x="24" y="102"/>
                  </a:lnTo>
                  <a:lnTo>
                    <a:pt x="27" y="102"/>
                  </a:lnTo>
                  <a:lnTo>
                    <a:pt x="31" y="102"/>
                  </a:lnTo>
                  <a:lnTo>
                    <a:pt x="31" y="102"/>
                  </a:lnTo>
                  <a:lnTo>
                    <a:pt x="43" y="98"/>
                  </a:lnTo>
                  <a:lnTo>
                    <a:pt x="43" y="98"/>
                  </a:lnTo>
                  <a:lnTo>
                    <a:pt x="43" y="98"/>
                  </a:lnTo>
                  <a:lnTo>
                    <a:pt x="43" y="94"/>
                  </a:lnTo>
                  <a:lnTo>
                    <a:pt x="43" y="94"/>
                  </a:lnTo>
                  <a:lnTo>
                    <a:pt x="43" y="94"/>
                  </a:lnTo>
                  <a:lnTo>
                    <a:pt x="43" y="94"/>
                  </a:lnTo>
                  <a:lnTo>
                    <a:pt x="43" y="90"/>
                  </a:lnTo>
                  <a:lnTo>
                    <a:pt x="39" y="90"/>
                  </a:lnTo>
                  <a:lnTo>
                    <a:pt x="39" y="86"/>
                  </a:lnTo>
                  <a:lnTo>
                    <a:pt x="39" y="86"/>
                  </a:lnTo>
                  <a:lnTo>
                    <a:pt x="39" y="86"/>
                  </a:lnTo>
                  <a:lnTo>
                    <a:pt x="43" y="82"/>
                  </a:lnTo>
                  <a:lnTo>
                    <a:pt x="43" y="79"/>
                  </a:lnTo>
                  <a:lnTo>
                    <a:pt x="47" y="79"/>
                  </a:lnTo>
                  <a:lnTo>
                    <a:pt x="47" y="79"/>
                  </a:lnTo>
                  <a:lnTo>
                    <a:pt x="47" y="75"/>
                  </a:lnTo>
                  <a:lnTo>
                    <a:pt x="51" y="79"/>
                  </a:lnTo>
                  <a:lnTo>
                    <a:pt x="47" y="82"/>
                  </a:lnTo>
                  <a:lnTo>
                    <a:pt x="47" y="82"/>
                  </a:lnTo>
                  <a:lnTo>
                    <a:pt x="47" y="82"/>
                  </a:lnTo>
                  <a:lnTo>
                    <a:pt x="47" y="82"/>
                  </a:lnTo>
                  <a:lnTo>
                    <a:pt x="47" y="86"/>
                  </a:lnTo>
                  <a:lnTo>
                    <a:pt x="51" y="86"/>
                  </a:lnTo>
                  <a:lnTo>
                    <a:pt x="51" y="86"/>
                  </a:lnTo>
                  <a:lnTo>
                    <a:pt x="59" y="94"/>
                  </a:lnTo>
                  <a:lnTo>
                    <a:pt x="63" y="94"/>
                  </a:lnTo>
                  <a:lnTo>
                    <a:pt x="63" y="94"/>
                  </a:lnTo>
                  <a:lnTo>
                    <a:pt x="63" y="90"/>
                  </a:lnTo>
                  <a:lnTo>
                    <a:pt x="67" y="86"/>
                  </a:lnTo>
                  <a:lnTo>
                    <a:pt x="59" y="86"/>
                  </a:lnTo>
                  <a:lnTo>
                    <a:pt x="55" y="86"/>
                  </a:lnTo>
                  <a:lnTo>
                    <a:pt x="55" y="82"/>
                  </a:lnTo>
                  <a:lnTo>
                    <a:pt x="55" y="82"/>
                  </a:lnTo>
                  <a:lnTo>
                    <a:pt x="59" y="82"/>
                  </a:lnTo>
                  <a:lnTo>
                    <a:pt x="63" y="86"/>
                  </a:lnTo>
                  <a:lnTo>
                    <a:pt x="63" y="86"/>
                  </a:lnTo>
                  <a:lnTo>
                    <a:pt x="67" y="82"/>
                  </a:lnTo>
                  <a:lnTo>
                    <a:pt x="67" y="82"/>
                  </a:lnTo>
                  <a:lnTo>
                    <a:pt x="67" y="86"/>
                  </a:lnTo>
                  <a:lnTo>
                    <a:pt x="67" y="86"/>
                  </a:lnTo>
                  <a:lnTo>
                    <a:pt x="70" y="86"/>
                  </a:lnTo>
                  <a:lnTo>
                    <a:pt x="70" y="90"/>
                  </a:lnTo>
                  <a:lnTo>
                    <a:pt x="74" y="90"/>
                  </a:lnTo>
                  <a:lnTo>
                    <a:pt x="74" y="90"/>
                  </a:lnTo>
                  <a:lnTo>
                    <a:pt x="70" y="86"/>
                  </a:lnTo>
                  <a:lnTo>
                    <a:pt x="67" y="82"/>
                  </a:lnTo>
                  <a:lnTo>
                    <a:pt x="67" y="79"/>
                  </a:lnTo>
                  <a:lnTo>
                    <a:pt x="67" y="79"/>
                  </a:lnTo>
                  <a:lnTo>
                    <a:pt x="67" y="75"/>
                  </a:lnTo>
                  <a:lnTo>
                    <a:pt x="67" y="71"/>
                  </a:lnTo>
                  <a:lnTo>
                    <a:pt x="63" y="71"/>
                  </a:lnTo>
                  <a:lnTo>
                    <a:pt x="63" y="71"/>
                  </a:lnTo>
                  <a:lnTo>
                    <a:pt x="59" y="67"/>
                  </a:lnTo>
                  <a:lnTo>
                    <a:pt x="59" y="67"/>
                  </a:lnTo>
                  <a:lnTo>
                    <a:pt x="63" y="67"/>
                  </a:lnTo>
                  <a:lnTo>
                    <a:pt x="67" y="71"/>
                  </a:lnTo>
                  <a:lnTo>
                    <a:pt x="70" y="71"/>
                  </a:lnTo>
                  <a:lnTo>
                    <a:pt x="70" y="71"/>
                  </a:lnTo>
                  <a:lnTo>
                    <a:pt x="70" y="71"/>
                  </a:lnTo>
                  <a:lnTo>
                    <a:pt x="70" y="67"/>
                  </a:lnTo>
                  <a:lnTo>
                    <a:pt x="70" y="67"/>
                  </a:lnTo>
                  <a:lnTo>
                    <a:pt x="70" y="67"/>
                  </a:lnTo>
                  <a:lnTo>
                    <a:pt x="70" y="71"/>
                  </a:lnTo>
                  <a:lnTo>
                    <a:pt x="78" y="75"/>
                  </a:lnTo>
                  <a:lnTo>
                    <a:pt x="78" y="79"/>
                  </a:lnTo>
                  <a:lnTo>
                    <a:pt x="82" y="75"/>
                  </a:lnTo>
                  <a:lnTo>
                    <a:pt x="82" y="75"/>
                  </a:lnTo>
                  <a:lnTo>
                    <a:pt x="82" y="71"/>
                  </a:lnTo>
                  <a:lnTo>
                    <a:pt x="82" y="71"/>
                  </a:lnTo>
                  <a:lnTo>
                    <a:pt x="82" y="71"/>
                  </a:lnTo>
                  <a:lnTo>
                    <a:pt x="78" y="71"/>
                  </a:lnTo>
                  <a:lnTo>
                    <a:pt x="78" y="67"/>
                  </a:lnTo>
                  <a:lnTo>
                    <a:pt x="74" y="67"/>
                  </a:lnTo>
                  <a:lnTo>
                    <a:pt x="74" y="67"/>
                  </a:lnTo>
                  <a:lnTo>
                    <a:pt x="70" y="63"/>
                  </a:lnTo>
                  <a:lnTo>
                    <a:pt x="70" y="63"/>
                  </a:lnTo>
                  <a:lnTo>
                    <a:pt x="70" y="63"/>
                  </a:lnTo>
                  <a:lnTo>
                    <a:pt x="70" y="63"/>
                  </a:lnTo>
                  <a:lnTo>
                    <a:pt x="70" y="59"/>
                  </a:lnTo>
                  <a:lnTo>
                    <a:pt x="70" y="59"/>
                  </a:lnTo>
                  <a:lnTo>
                    <a:pt x="70" y="59"/>
                  </a:lnTo>
                  <a:lnTo>
                    <a:pt x="70" y="55"/>
                  </a:lnTo>
                  <a:lnTo>
                    <a:pt x="67" y="55"/>
                  </a:lnTo>
                  <a:lnTo>
                    <a:pt x="63" y="55"/>
                  </a:lnTo>
                  <a:lnTo>
                    <a:pt x="63" y="55"/>
                  </a:lnTo>
                  <a:lnTo>
                    <a:pt x="59" y="51"/>
                  </a:lnTo>
                  <a:lnTo>
                    <a:pt x="59" y="51"/>
                  </a:lnTo>
                  <a:lnTo>
                    <a:pt x="59" y="51"/>
                  </a:lnTo>
                  <a:lnTo>
                    <a:pt x="63" y="51"/>
                  </a:lnTo>
                  <a:lnTo>
                    <a:pt x="67" y="51"/>
                  </a:lnTo>
                  <a:lnTo>
                    <a:pt x="70" y="55"/>
                  </a:lnTo>
                  <a:lnTo>
                    <a:pt x="70" y="55"/>
                  </a:lnTo>
                  <a:lnTo>
                    <a:pt x="74" y="55"/>
                  </a:lnTo>
                  <a:lnTo>
                    <a:pt x="78" y="59"/>
                  </a:lnTo>
                  <a:lnTo>
                    <a:pt x="82" y="59"/>
                  </a:lnTo>
                  <a:lnTo>
                    <a:pt x="82" y="59"/>
                  </a:lnTo>
                  <a:lnTo>
                    <a:pt x="82" y="55"/>
                  </a:lnTo>
                  <a:lnTo>
                    <a:pt x="82" y="55"/>
                  </a:lnTo>
                  <a:lnTo>
                    <a:pt x="90" y="55"/>
                  </a:lnTo>
                  <a:lnTo>
                    <a:pt x="86" y="51"/>
                  </a:lnTo>
                  <a:lnTo>
                    <a:pt x="86" y="51"/>
                  </a:lnTo>
                  <a:lnTo>
                    <a:pt x="82" y="47"/>
                  </a:lnTo>
                  <a:lnTo>
                    <a:pt x="86" y="47"/>
                  </a:lnTo>
                  <a:lnTo>
                    <a:pt x="86" y="47"/>
                  </a:lnTo>
                  <a:lnTo>
                    <a:pt x="90" y="51"/>
                  </a:lnTo>
                  <a:lnTo>
                    <a:pt x="90" y="51"/>
                  </a:lnTo>
                  <a:lnTo>
                    <a:pt x="90" y="51"/>
                  </a:lnTo>
                  <a:lnTo>
                    <a:pt x="94" y="55"/>
                  </a:lnTo>
                  <a:lnTo>
                    <a:pt x="94" y="55"/>
                  </a:lnTo>
                  <a:lnTo>
                    <a:pt x="98" y="59"/>
                  </a:lnTo>
                  <a:lnTo>
                    <a:pt x="98" y="55"/>
                  </a:lnTo>
                  <a:lnTo>
                    <a:pt x="98" y="55"/>
                  </a:lnTo>
                  <a:lnTo>
                    <a:pt x="98" y="55"/>
                  </a:lnTo>
                  <a:lnTo>
                    <a:pt x="98" y="55"/>
                  </a:lnTo>
                  <a:lnTo>
                    <a:pt x="98" y="55"/>
                  </a:lnTo>
                  <a:lnTo>
                    <a:pt x="98" y="51"/>
                  </a:lnTo>
                  <a:lnTo>
                    <a:pt x="98" y="51"/>
                  </a:lnTo>
                  <a:lnTo>
                    <a:pt x="98" y="51"/>
                  </a:lnTo>
                  <a:lnTo>
                    <a:pt x="102" y="51"/>
                  </a:lnTo>
                  <a:lnTo>
                    <a:pt x="102" y="51"/>
                  </a:lnTo>
                  <a:lnTo>
                    <a:pt x="102" y="51"/>
                  </a:lnTo>
                  <a:lnTo>
                    <a:pt x="102" y="51"/>
                  </a:lnTo>
                  <a:lnTo>
                    <a:pt x="102" y="47"/>
                  </a:lnTo>
                  <a:lnTo>
                    <a:pt x="102" y="47"/>
                  </a:lnTo>
                  <a:lnTo>
                    <a:pt x="102" y="47"/>
                  </a:lnTo>
                  <a:lnTo>
                    <a:pt x="102" y="47"/>
                  </a:lnTo>
                  <a:lnTo>
                    <a:pt x="102" y="43"/>
                  </a:lnTo>
                  <a:lnTo>
                    <a:pt x="98" y="39"/>
                  </a:lnTo>
                  <a:lnTo>
                    <a:pt x="98" y="32"/>
                  </a:lnTo>
                  <a:lnTo>
                    <a:pt x="98" y="20"/>
                  </a:lnTo>
                  <a:lnTo>
                    <a:pt x="98" y="16"/>
                  </a:lnTo>
                  <a:lnTo>
                    <a:pt x="94" y="20"/>
                  </a:lnTo>
                  <a:moveTo>
                    <a:pt x="43" y="90"/>
                  </a:moveTo>
                  <a:lnTo>
                    <a:pt x="43" y="90"/>
                  </a:lnTo>
                  <a:lnTo>
                    <a:pt x="43" y="94"/>
                  </a:lnTo>
                  <a:lnTo>
                    <a:pt x="47" y="94"/>
                  </a:lnTo>
                  <a:lnTo>
                    <a:pt x="47" y="98"/>
                  </a:lnTo>
                  <a:lnTo>
                    <a:pt x="51" y="98"/>
                  </a:lnTo>
                  <a:lnTo>
                    <a:pt x="51" y="102"/>
                  </a:lnTo>
                  <a:lnTo>
                    <a:pt x="51" y="102"/>
                  </a:lnTo>
                  <a:lnTo>
                    <a:pt x="51" y="102"/>
                  </a:lnTo>
                  <a:lnTo>
                    <a:pt x="55" y="102"/>
                  </a:lnTo>
                  <a:lnTo>
                    <a:pt x="55" y="102"/>
                  </a:lnTo>
                  <a:lnTo>
                    <a:pt x="55" y="98"/>
                  </a:lnTo>
                  <a:lnTo>
                    <a:pt x="55" y="98"/>
                  </a:lnTo>
                  <a:lnTo>
                    <a:pt x="55" y="98"/>
                  </a:lnTo>
                  <a:lnTo>
                    <a:pt x="55" y="94"/>
                  </a:lnTo>
                  <a:lnTo>
                    <a:pt x="47" y="90"/>
                  </a:lnTo>
                  <a:lnTo>
                    <a:pt x="43" y="90"/>
                  </a:lnTo>
                  <a:moveTo>
                    <a:pt x="67" y="94"/>
                  </a:moveTo>
                  <a:lnTo>
                    <a:pt x="67" y="94"/>
                  </a:lnTo>
                  <a:lnTo>
                    <a:pt x="67" y="98"/>
                  </a:lnTo>
                  <a:lnTo>
                    <a:pt x="70" y="98"/>
                  </a:lnTo>
                  <a:lnTo>
                    <a:pt x="70" y="98"/>
                  </a:lnTo>
                  <a:lnTo>
                    <a:pt x="70" y="98"/>
                  </a:lnTo>
                  <a:lnTo>
                    <a:pt x="70" y="98"/>
                  </a:lnTo>
                  <a:lnTo>
                    <a:pt x="70" y="94"/>
                  </a:lnTo>
                  <a:lnTo>
                    <a:pt x="70" y="94"/>
                  </a:lnTo>
                  <a:lnTo>
                    <a:pt x="67" y="94"/>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4" name="Freeform 67"/>
            <p:cNvSpPr>
              <a:spLocks noEditPoints="1"/>
            </p:cNvSpPr>
            <p:nvPr/>
          </p:nvSpPr>
          <p:spPr bwMode="auto">
            <a:xfrm>
              <a:off x="14715717" y="8064707"/>
              <a:ext cx="723710" cy="910168"/>
            </a:xfrm>
            <a:custGeom>
              <a:avLst/>
              <a:gdLst>
                <a:gd name="T0" fmla="*/ 160 w 171"/>
                <a:gd name="T1" fmla="*/ 86 h 215"/>
                <a:gd name="T2" fmla="*/ 152 w 171"/>
                <a:gd name="T3" fmla="*/ 78 h 215"/>
                <a:gd name="T4" fmla="*/ 160 w 171"/>
                <a:gd name="T5" fmla="*/ 59 h 215"/>
                <a:gd name="T6" fmla="*/ 168 w 171"/>
                <a:gd name="T7" fmla="*/ 51 h 215"/>
                <a:gd name="T8" fmla="*/ 164 w 171"/>
                <a:gd name="T9" fmla="*/ 35 h 215"/>
                <a:gd name="T10" fmla="*/ 152 w 171"/>
                <a:gd name="T11" fmla="*/ 20 h 215"/>
                <a:gd name="T12" fmla="*/ 148 w 171"/>
                <a:gd name="T13" fmla="*/ 0 h 215"/>
                <a:gd name="T14" fmla="*/ 129 w 171"/>
                <a:gd name="T15" fmla="*/ 4 h 215"/>
                <a:gd name="T16" fmla="*/ 125 w 171"/>
                <a:gd name="T17" fmla="*/ 8 h 215"/>
                <a:gd name="T18" fmla="*/ 121 w 171"/>
                <a:gd name="T19" fmla="*/ 20 h 215"/>
                <a:gd name="T20" fmla="*/ 125 w 171"/>
                <a:gd name="T21" fmla="*/ 23 h 215"/>
                <a:gd name="T22" fmla="*/ 117 w 171"/>
                <a:gd name="T23" fmla="*/ 31 h 215"/>
                <a:gd name="T24" fmla="*/ 93 w 171"/>
                <a:gd name="T25" fmla="*/ 55 h 215"/>
                <a:gd name="T26" fmla="*/ 78 w 171"/>
                <a:gd name="T27" fmla="*/ 59 h 215"/>
                <a:gd name="T28" fmla="*/ 66 w 171"/>
                <a:gd name="T29" fmla="*/ 59 h 215"/>
                <a:gd name="T30" fmla="*/ 39 w 171"/>
                <a:gd name="T31" fmla="*/ 66 h 215"/>
                <a:gd name="T32" fmla="*/ 43 w 171"/>
                <a:gd name="T33" fmla="*/ 82 h 215"/>
                <a:gd name="T34" fmla="*/ 43 w 171"/>
                <a:gd name="T35" fmla="*/ 98 h 215"/>
                <a:gd name="T36" fmla="*/ 43 w 171"/>
                <a:gd name="T37" fmla="*/ 121 h 215"/>
                <a:gd name="T38" fmla="*/ 39 w 171"/>
                <a:gd name="T39" fmla="*/ 129 h 215"/>
                <a:gd name="T40" fmla="*/ 39 w 171"/>
                <a:gd name="T41" fmla="*/ 137 h 215"/>
                <a:gd name="T42" fmla="*/ 23 w 171"/>
                <a:gd name="T43" fmla="*/ 152 h 215"/>
                <a:gd name="T44" fmla="*/ 7 w 171"/>
                <a:gd name="T45" fmla="*/ 168 h 215"/>
                <a:gd name="T46" fmla="*/ 0 w 171"/>
                <a:gd name="T47" fmla="*/ 176 h 215"/>
                <a:gd name="T48" fmla="*/ 23 w 171"/>
                <a:gd name="T49" fmla="*/ 172 h 215"/>
                <a:gd name="T50" fmla="*/ 15 w 171"/>
                <a:gd name="T51" fmla="*/ 191 h 215"/>
                <a:gd name="T52" fmla="*/ 23 w 171"/>
                <a:gd name="T53" fmla="*/ 187 h 215"/>
                <a:gd name="T54" fmla="*/ 27 w 171"/>
                <a:gd name="T55" fmla="*/ 191 h 215"/>
                <a:gd name="T56" fmla="*/ 31 w 171"/>
                <a:gd name="T57" fmla="*/ 187 h 215"/>
                <a:gd name="T58" fmla="*/ 23 w 171"/>
                <a:gd name="T59" fmla="*/ 199 h 215"/>
                <a:gd name="T60" fmla="*/ 7 w 171"/>
                <a:gd name="T61" fmla="*/ 215 h 215"/>
                <a:gd name="T62" fmla="*/ 35 w 171"/>
                <a:gd name="T63" fmla="*/ 203 h 215"/>
                <a:gd name="T64" fmla="*/ 39 w 171"/>
                <a:gd name="T65" fmla="*/ 180 h 215"/>
                <a:gd name="T66" fmla="*/ 39 w 171"/>
                <a:gd name="T67" fmla="*/ 168 h 215"/>
                <a:gd name="T68" fmla="*/ 43 w 171"/>
                <a:gd name="T69" fmla="*/ 160 h 215"/>
                <a:gd name="T70" fmla="*/ 43 w 171"/>
                <a:gd name="T71" fmla="*/ 172 h 215"/>
                <a:gd name="T72" fmla="*/ 54 w 171"/>
                <a:gd name="T73" fmla="*/ 176 h 215"/>
                <a:gd name="T74" fmla="*/ 82 w 171"/>
                <a:gd name="T75" fmla="*/ 160 h 215"/>
                <a:gd name="T76" fmla="*/ 82 w 171"/>
                <a:gd name="T77" fmla="*/ 156 h 215"/>
                <a:gd name="T78" fmla="*/ 89 w 171"/>
                <a:gd name="T79" fmla="*/ 152 h 215"/>
                <a:gd name="T80" fmla="*/ 93 w 171"/>
                <a:gd name="T81" fmla="*/ 148 h 215"/>
                <a:gd name="T82" fmla="*/ 101 w 171"/>
                <a:gd name="T83" fmla="*/ 141 h 215"/>
                <a:gd name="T84" fmla="*/ 109 w 171"/>
                <a:gd name="T85" fmla="*/ 148 h 215"/>
                <a:gd name="T86" fmla="*/ 113 w 171"/>
                <a:gd name="T87" fmla="*/ 148 h 215"/>
                <a:gd name="T88" fmla="*/ 121 w 171"/>
                <a:gd name="T89" fmla="*/ 148 h 215"/>
                <a:gd name="T90" fmla="*/ 125 w 171"/>
                <a:gd name="T91" fmla="*/ 133 h 215"/>
                <a:gd name="T92" fmla="*/ 121 w 171"/>
                <a:gd name="T93" fmla="*/ 129 h 215"/>
                <a:gd name="T94" fmla="*/ 117 w 171"/>
                <a:gd name="T95" fmla="*/ 121 h 215"/>
                <a:gd name="T96" fmla="*/ 129 w 171"/>
                <a:gd name="T97" fmla="*/ 125 h 215"/>
                <a:gd name="T98" fmla="*/ 136 w 171"/>
                <a:gd name="T99" fmla="*/ 117 h 215"/>
                <a:gd name="T100" fmla="*/ 140 w 171"/>
                <a:gd name="T101" fmla="*/ 113 h 215"/>
                <a:gd name="T102" fmla="*/ 152 w 171"/>
                <a:gd name="T103" fmla="*/ 102 h 215"/>
                <a:gd name="T104" fmla="*/ 156 w 171"/>
                <a:gd name="T105" fmla="*/ 109 h 215"/>
                <a:gd name="T106" fmla="*/ 160 w 171"/>
                <a:gd name="T107" fmla="*/ 105 h 215"/>
                <a:gd name="T108" fmla="*/ 164 w 171"/>
                <a:gd name="T109" fmla="*/ 98 h 215"/>
                <a:gd name="T110" fmla="*/ 160 w 171"/>
                <a:gd name="T111" fmla="*/ 94 h 215"/>
                <a:gd name="T112" fmla="*/ 74 w 171"/>
                <a:gd name="T113" fmla="*/ 172 h 215"/>
                <a:gd name="T114" fmla="*/ 78 w 171"/>
                <a:gd name="T115" fmla="*/ 16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1" h="215">
                  <a:moveTo>
                    <a:pt x="160" y="94"/>
                  </a:moveTo>
                  <a:lnTo>
                    <a:pt x="160" y="94"/>
                  </a:lnTo>
                  <a:lnTo>
                    <a:pt x="156" y="90"/>
                  </a:lnTo>
                  <a:lnTo>
                    <a:pt x="156" y="90"/>
                  </a:lnTo>
                  <a:lnTo>
                    <a:pt x="156" y="90"/>
                  </a:lnTo>
                  <a:lnTo>
                    <a:pt x="160" y="86"/>
                  </a:lnTo>
                  <a:lnTo>
                    <a:pt x="160" y="86"/>
                  </a:lnTo>
                  <a:lnTo>
                    <a:pt x="160" y="86"/>
                  </a:lnTo>
                  <a:lnTo>
                    <a:pt x="156" y="82"/>
                  </a:lnTo>
                  <a:lnTo>
                    <a:pt x="152" y="82"/>
                  </a:lnTo>
                  <a:lnTo>
                    <a:pt x="152" y="82"/>
                  </a:lnTo>
                  <a:lnTo>
                    <a:pt x="152" y="78"/>
                  </a:lnTo>
                  <a:lnTo>
                    <a:pt x="152" y="78"/>
                  </a:lnTo>
                  <a:lnTo>
                    <a:pt x="152" y="78"/>
                  </a:lnTo>
                  <a:lnTo>
                    <a:pt x="152" y="78"/>
                  </a:lnTo>
                  <a:lnTo>
                    <a:pt x="152" y="74"/>
                  </a:lnTo>
                  <a:lnTo>
                    <a:pt x="148" y="70"/>
                  </a:lnTo>
                  <a:lnTo>
                    <a:pt x="144" y="59"/>
                  </a:lnTo>
                  <a:lnTo>
                    <a:pt x="144" y="51"/>
                  </a:lnTo>
                  <a:lnTo>
                    <a:pt x="152" y="51"/>
                  </a:lnTo>
                  <a:lnTo>
                    <a:pt x="160" y="59"/>
                  </a:lnTo>
                  <a:lnTo>
                    <a:pt x="164" y="63"/>
                  </a:lnTo>
                  <a:lnTo>
                    <a:pt x="168" y="63"/>
                  </a:lnTo>
                  <a:lnTo>
                    <a:pt x="168" y="59"/>
                  </a:lnTo>
                  <a:lnTo>
                    <a:pt x="171" y="55"/>
                  </a:lnTo>
                  <a:lnTo>
                    <a:pt x="171" y="51"/>
                  </a:lnTo>
                  <a:lnTo>
                    <a:pt x="171" y="51"/>
                  </a:lnTo>
                  <a:lnTo>
                    <a:pt x="168" y="51"/>
                  </a:lnTo>
                  <a:lnTo>
                    <a:pt x="164" y="47"/>
                  </a:lnTo>
                  <a:lnTo>
                    <a:pt x="164" y="47"/>
                  </a:lnTo>
                  <a:lnTo>
                    <a:pt x="160" y="39"/>
                  </a:lnTo>
                  <a:lnTo>
                    <a:pt x="160" y="39"/>
                  </a:lnTo>
                  <a:lnTo>
                    <a:pt x="164" y="39"/>
                  </a:lnTo>
                  <a:lnTo>
                    <a:pt x="164" y="35"/>
                  </a:lnTo>
                  <a:lnTo>
                    <a:pt x="164" y="35"/>
                  </a:lnTo>
                  <a:lnTo>
                    <a:pt x="164" y="31"/>
                  </a:lnTo>
                  <a:lnTo>
                    <a:pt x="164" y="31"/>
                  </a:lnTo>
                  <a:lnTo>
                    <a:pt x="160" y="27"/>
                  </a:lnTo>
                  <a:lnTo>
                    <a:pt x="156" y="23"/>
                  </a:lnTo>
                  <a:lnTo>
                    <a:pt x="156" y="23"/>
                  </a:lnTo>
                  <a:lnTo>
                    <a:pt x="152" y="20"/>
                  </a:lnTo>
                  <a:lnTo>
                    <a:pt x="152" y="20"/>
                  </a:lnTo>
                  <a:lnTo>
                    <a:pt x="156" y="16"/>
                  </a:lnTo>
                  <a:lnTo>
                    <a:pt x="156" y="12"/>
                  </a:lnTo>
                  <a:lnTo>
                    <a:pt x="156" y="12"/>
                  </a:lnTo>
                  <a:lnTo>
                    <a:pt x="156" y="8"/>
                  </a:lnTo>
                  <a:lnTo>
                    <a:pt x="152" y="4"/>
                  </a:lnTo>
                  <a:lnTo>
                    <a:pt x="152" y="0"/>
                  </a:lnTo>
                  <a:lnTo>
                    <a:pt x="148" y="0"/>
                  </a:lnTo>
                  <a:lnTo>
                    <a:pt x="144" y="0"/>
                  </a:lnTo>
                  <a:lnTo>
                    <a:pt x="140" y="8"/>
                  </a:lnTo>
                  <a:lnTo>
                    <a:pt x="140" y="8"/>
                  </a:lnTo>
                  <a:lnTo>
                    <a:pt x="136" y="8"/>
                  </a:lnTo>
                  <a:lnTo>
                    <a:pt x="132" y="8"/>
                  </a:lnTo>
                  <a:lnTo>
                    <a:pt x="129" y="4"/>
                  </a:lnTo>
                  <a:lnTo>
                    <a:pt x="129" y="4"/>
                  </a:lnTo>
                  <a:lnTo>
                    <a:pt x="125" y="0"/>
                  </a:lnTo>
                  <a:lnTo>
                    <a:pt x="125" y="0"/>
                  </a:lnTo>
                  <a:lnTo>
                    <a:pt x="125" y="0"/>
                  </a:lnTo>
                  <a:lnTo>
                    <a:pt x="117" y="4"/>
                  </a:lnTo>
                  <a:lnTo>
                    <a:pt x="121" y="8"/>
                  </a:lnTo>
                  <a:lnTo>
                    <a:pt x="121" y="8"/>
                  </a:lnTo>
                  <a:lnTo>
                    <a:pt x="125" y="8"/>
                  </a:lnTo>
                  <a:lnTo>
                    <a:pt x="125" y="8"/>
                  </a:lnTo>
                  <a:lnTo>
                    <a:pt x="125" y="12"/>
                  </a:lnTo>
                  <a:lnTo>
                    <a:pt x="125" y="12"/>
                  </a:lnTo>
                  <a:lnTo>
                    <a:pt x="125" y="12"/>
                  </a:lnTo>
                  <a:lnTo>
                    <a:pt x="121" y="16"/>
                  </a:lnTo>
                  <a:lnTo>
                    <a:pt x="121" y="16"/>
                  </a:lnTo>
                  <a:lnTo>
                    <a:pt x="121" y="20"/>
                  </a:lnTo>
                  <a:lnTo>
                    <a:pt x="121" y="20"/>
                  </a:lnTo>
                  <a:lnTo>
                    <a:pt x="121" y="20"/>
                  </a:lnTo>
                  <a:lnTo>
                    <a:pt x="125" y="20"/>
                  </a:lnTo>
                  <a:lnTo>
                    <a:pt x="125" y="16"/>
                  </a:lnTo>
                  <a:lnTo>
                    <a:pt x="129" y="16"/>
                  </a:lnTo>
                  <a:lnTo>
                    <a:pt x="129" y="16"/>
                  </a:lnTo>
                  <a:lnTo>
                    <a:pt x="125" y="23"/>
                  </a:lnTo>
                  <a:lnTo>
                    <a:pt x="125" y="23"/>
                  </a:lnTo>
                  <a:lnTo>
                    <a:pt x="129" y="27"/>
                  </a:lnTo>
                  <a:lnTo>
                    <a:pt x="129" y="27"/>
                  </a:lnTo>
                  <a:lnTo>
                    <a:pt x="129" y="27"/>
                  </a:lnTo>
                  <a:lnTo>
                    <a:pt x="121" y="27"/>
                  </a:lnTo>
                  <a:lnTo>
                    <a:pt x="117" y="27"/>
                  </a:lnTo>
                  <a:lnTo>
                    <a:pt x="117" y="31"/>
                  </a:lnTo>
                  <a:lnTo>
                    <a:pt x="113" y="35"/>
                  </a:lnTo>
                  <a:lnTo>
                    <a:pt x="101" y="39"/>
                  </a:lnTo>
                  <a:lnTo>
                    <a:pt x="89" y="43"/>
                  </a:lnTo>
                  <a:lnTo>
                    <a:pt x="89" y="43"/>
                  </a:lnTo>
                  <a:lnTo>
                    <a:pt x="89" y="47"/>
                  </a:lnTo>
                  <a:lnTo>
                    <a:pt x="89" y="51"/>
                  </a:lnTo>
                  <a:lnTo>
                    <a:pt x="93" y="55"/>
                  </a:lnTo>
                  <a:lnTo>
                    <a:pt x="93" y="55"/>
                  </a:lnTo>
                  <a:lnTo>
                    <a:pt x="89" y="59"/>
                  </a:lnTo>
                  <a:lnTo>
                    <a:pt x="86" y="63"/>
                  </a:lnTo>
                  <a:lnTo>
                    <a:pt x="82" y="63"/>
                  </a:lnTo>
                  <a:lnTo>
                    <a:pt x="82" y="59"/>
                  </a:lnTo>
                  <a:lnTo>
                    <a:pt x="78" y="59"/>
                  </a:lnTo>
                  <a:lnTo>
                    <a:pt x="78" y="59"/>
                  </a:lnTo>
                  <a:lnTo>
                    <a:pt x="74" y="59"/>
                  </a:lnTo>
                  <a:lnTo>
                    <a:pt x="70" y="59"/>
                  </a:lnTo>
                  <a:lnTo>
                    <a:pt x="70" y="63"/>
                  </a:lnTo>
                  <a:lnTo>
                    <a:pt x="74" y="63"/>
                  </a:lnTo>
                  <a:lnTo>
                    <a:pt x="70" y="63"/>
                  </a:lnTo>
                  <a:lnTo>
                    <a:pt x="66" y="59"/>
                  </a:lnTo>
                  <a:lnTo>
                    <a:pt x="66" y="59"/>
                  </a:lnTo>
                  <a:lnTo>
                    <a:pt x="62" y="59"/>
                  </a:lnTo>
                  <a:lnTo>
                    <a:pt x="39" y="59"/>
                  </a:lnTo>
                  <a:lnTo>
                    <a:pt x="35" y="63"/>
                  </a:lnTo>
                  <a:lnTo>
                    <a:pt x="35" y="63"/>
                  </a:lnTo>
                  <a:lnTo>
                    <a:pt x="35" y="66"/>
                  </a:lnTo>
                  <a:lnTo>
                    <a:pt x="39" y="66"/>
                  </a:lnTo>
                  <a:lnTo>
                    <a:pt x="39" y="66"/>
                  </a:lnTo>
                  <a:lnTo>
                    <a:pt x="39" y="70"/>
                  </a:lnTo>
                  <a:lnTo>
                    <a:pt x="43" y="70"/>
                  </a:lnTo>
                  <a:lnTo>
                    <a:pt x="39" y="74"/>
                  </a:lnTo>
                  <a:lnTo>
                    <a:pt x="39" y="74"/>
                  </a:lnTo>
                  <a:lnTo>
                    <a:pt x="39" y="78"/>
                  </a:lnTo>
                  <a:lnTo>
                    <a:pt x="39" y="78"/>
                  </a:lnTo>
                  <a:lnTo>
                    <a:pt x="43" y="82"/>
                  </a:lnTo>
                  <a:lnTo>
                    <a:pt x="43" y="82"/>
                  </a:lnTo>
                  <a:lnTo>
                    <a:pt x="43" y="86"/>
                  </a:lnTo>
                  <a:lnTo>
                    <a:pt x="35" y="90"/>
                  </a:lnTo>
                  <a:lnTo>
                    <a:pt x="31" y="94"/>
                  </a:lnTo>
                  <a:lnTo>
                    <a:pt x="31" y="98"/>
                  </a:lnTo>
                  <a:lnTo>
                    <a:pt x="39" y="94"/>
                  </a:lnTo>
                  <a:lnTo>
                    <a:pt x="43" y="98"/>
                  </a:lnTo>
                  <a:lnTo>
                    <a:pt x="43" y="98"/>
                  </a:lnTo>
                  <a:lnTo>
                    <a:pt x="43" y="105"/>
                  </a:lnTo>
                  <a:lnTo>
                    <a:pt x="43" y="105"/>
                  </a:lnTo>
                  <a:lnTo>
                    <a:pt x="43" y="109"/>
                  </a:lnTo>
                  <a:lnTo>
                    <a:pt x="43" y="113"/>
                  </a:lnTo>
                  <a:lnTo>
                    <a:pt x="43" y="117"/>
                  </a:lnTo>
                  <a:lnTo>
                    <a:pt x="43" y="121"/>
                  </a:lnTo>
                  <a:lnTo>
                    <a:pt x="39" y="125"/>
                  </a:lnTo>
                  <a:lnTo>
                    <a:pt x="39" y="125"/>
                  </a:lnTo>
                  <a:lnTo>
                    <a:pt x="39" y="129"/>
                  </a:lnTo>
                  <a:lnTo>
                    <a:pt x="39" y="129"/>
                  </a:lnTo>
                  <a:lnTo>
                    <a:pt x="39" y="129"/>
                  </a:lnTo>
                  <a:lnTo>
                    <a:pt x="35" y="129"/>
                  </a:lnTo>
                  <a:lnTo>
                    <a:pt x="39" y="129"/>
                  </a:lnTo>
                  <a:lnTo>
                    <a:pt x="39" y="129"/>
                  </a:lnTo>
                  <a:lnTo>
                    <a:pt x="39" y="133"/>
                  </a:lnTo>
                  <a:lnTo>
                    <a:pt x="43" y="133"/>
                  </a:lnTo>
                  <a:lnTo>
                    <a:pt x="43" y="137"/>
                  </a:lnTo>
                  <a:lnTo>
                    <a:pt x="43" y="137"/>
                  </a:lnTo>
                  <a:lnTo>
                    <a:pt x="43" y="137"/>
                  </a:lnTo>
                  <a:lnTo>
                    <a:pt x="39" y="137"/>
                  </a:lnTo>
                  <a:lnTo>
                    <a:pt x="39" y="141"/>
                  </a:lnTo>
                  <a:lnTo>
                    <a:pt x="35" y="141"/>
                  </a:lnTo>
                  <a:lnTo>
                    <a:pt x="31" y="145"/>
                  </a:lnTo>
                  <a:lnTo>
                    <a:pt x="31" y="148"/>
                  </a:lnTo>
                  <a:lnTo>
                    <a:pt x="27" y="148"/>
                  </a:lnTo>
                  <a:lnTo>
                    <a:pt x="23" y="152"/>
                  </a:lnTo>
                  <a:lnTo>
                    <a:pt x="23" y="152"/>
                  </a:lnTo>
                  <a:lnTo>
                    <a:pt x="19" y="148"/>
                  </a:lnTo>
                  <a:lnTo>
                    <a:pt x="19" y="148"/>
                  </a:lnTo>
                  <a:lnTo>
                    <a:pt x="19" y="148"/>
                  </a:lnTo>
                  <a:lnTo>
                    <a:pt x="19" y="148"/>
                  </a:lnTo>
                  <a:lnTo>
                    <a:pt x="19" y="148"/>
                  </a:lnTo>
                  <a:lnTo>
                    <a:pt x="11" y="160"/>
                  </a:lnTo>
                  <a:lnTo>
                    <a:pt x="7" y="168"/>
                  </a:lnTo>
                  <a:lnTo>
                    <a:pt x="3" y="168"/>
                  </a:lnTo>
                  <a:lnTo>
                    <a:pt x="0" y="168"/>
                  </a:lnTo>
                  <a:lnTo>
                    <a:pt x="0" y="168"/>
                  </a:lnTo>
                  <a:lnTo>
                    <a:pt x="0" y="168"/>
                  </a:lnTo>
                  <a:lnTo>
                    <a:pt x="0" y="172"/>
                  </a:lnTo>
                  <a:lnTo>
                    <a:pt x="0" y="172"/>
                  </a:lnTo>
                  <a:lnTo>
                    <a:pt x="0" y="176"/>
                  </a:lnTo>
                  <a:lnTo>
                    <a:pt x="3" y="176"/>
                  </a:lnTo>
                  <a:lnTo>
                    <a:pt x="3" y="176"/>
                  </a:lnTo>
                  <a:lnTo>
                    <a:pt x="7" y="176"/>
                  </a:lnTo>
                  <a:lnTo>
                    <a:pt x="11" y="176"/>
                  </a:lnTo>
                  <a:lnTo>
                    <a:pt x="19" y="172"/>
                  </a:lnTo>
                  <a:lnTo>
                    <a:pt x="23" y="172"/>
                  </a:lnTo>
                  <a:lnTo>
                    <a:pt x="23" y="172"/>
                  </a:lnTo>
                  <a:lnTo>
                    <a:pt x="23" y="180"/>
                  </a:lnTo>
                  <a:lnTo>
                    <a:pt x="19" y="180"/>
                  </a:lnTo>
                  <a:lnTo>
                    <a:pt x="15" y="184"/>
                  </a:lnTo>
                  <a:lnTo>
                    <a:pt x="15" y="187"/>
                  </a:lnTo>
                  <a:lnTo>
                    <a:pt x="15" y="187"/>
                  </a:lnTo>
                  <a:lnTo>
                    <a:pt x="15" y="191"/>
                  </a:lnTo>
                  <a:lnTo>
                    <a:pt x="15" y="191"/>
                  </a:lnTo>
                  <a:lnTo>
                    <a:pt x="19" y="195"/>
                  </a:lnTo>
                  <a:lnTo>
                    <a:pt x="19" y="195"/>
                  </a:lnTo>
                  <a:lnTo>
                    <a:pt x="19" y="191"/>
                  </a:lnTo>
                  <a:lnTo>
                    <a:pt x="19" y="191"/>
                  </a:lnTo>
                  <a:lnTo>
                    <a:pt x="23" y="191"/>
                  </a:lnTo>
                  <a:lnTo>
                    <a:pt x="23" y="187"/>
                  </a:lnTo>
                  <a:lnTo>
                    <a:pt x="23" y="187"/>
                  </a:lnTo>
                  <a:lnTo>
                    <a:pt x="23" y="187"/>
                  </a:lnTo>
                  <a:lnTo>
                    <a:pt x="23" y="187"/>
                  </a:lnTo>
                  <a:lnTo>
                    <a:pt x="23" y="187"/>
                  </a:lnTo>
                  <a:lnTo>
                    <a:pt x="23" y="187"/>
                  </a:lnTo>
                  <a:lnTo>
                    <a:pt x="23" y="191"/>
                  </a:lnTo>
                  <a:lnTo>
                    <a:pt x="23" y="191"/>
                  </a:lnTo>
                  <a:lnTo>
                    <a:pt x="27" y="191"/>
                  </a:lnTo>
                  <a:lnTo>
                    <a:pt x="27" y="187"/>
                  </a:lnTo>
                  <a:lnTo>
                    <a:pt x="27" y="172"/>
                  </a:lnTo>
                  <a:lnTo>
                    <a:pt x="31" y="172"/>
                  </a:lnTo>
                  <a:lnTo>
                    <a:pt x="31" y="176"/>
                  </a:lnTo>
                  <a:lnTo>
                    <a:pt x="31" y="180"/>
                  </a:lnTo>
                  <a:lnTo>
                    <a:pt x="31" y="184"/>
                  </a:lnTo>
                  <a:lnTo>
                    <a:pt x="31" y="187"/>
                  </a:lnTo>
                  <a:lnTo>
                    <a:pt x="27" y="191"/>
                  </a:lnTo>
                  <a:lnTo>
                    <a:pt x="27" y="191"/>
                  </a:lnTo>
                  <a:lnTo>
                    <a:pt x="23" y="191"/>
                  </a:lnTo>
                  <a:lnTo>
                    <a:pt x="23" y="191"/>
                  </a:lnTo>
                  <a:lnTo>
                    <a:pt x="23" y="195"/>
                  </a:lnTo>
                  <a:lnTo>
                    <a:pt x="23" y="195"/>
                  </a:lnTo>
                  <a:lnTo>
                    <a:pt x="23" y="199"/>
                  </a:lnTo>
                  <a:lnTo>
                    <a:pt x="23" y="199"/>
                  </a:lnTo>
                  <a:lnTo>
                    <a:pt x="11" y="207"/>
                  </a:lnTo>
                  <a:lnTo>
                    <a:pt x="7" y="211"/>
                  </a:lnTo>
                  <a:lnTo>
                    <a:pt x="7" y="211"/>
                  </a:lnTo>
                  <a:lnTo>
                    <a:pt x="7" y="215"/>
                  </a:lnTo>
                  <a:lnTo>
                    <a:pt x="7" y="215"/>
                  </a:lnTo>
                  <a:lnTo>
                    <a:pt x="7" y="215"/>
                  </a:lnTo>
                  <a:lnTo>
                    <a:pt x="11" y="215"/>
                  </a:lnTo>
                  <a:lnTo>
                    <a:pt x="15" y="211"/>
                  </a:lnTo>
                  <a:lnTo>
                    <a:pt x="15" y="211"/>
                  </a:lnTo>
                  <a:lnTo>
                    <a:pt x="19" y="211"/>
                  </a:lnTo>
                  <a:lnTo>
                    <a:pt x="19" y="211"/>
                  </a:lnTo>
                  <a:lnTo>
                    <a:pt x="35" y="203"/>
                  </a:lnTo>
                  <a:lnTo>
                    <a:pt x="35" y="203"/>
                  </a:lnTo>
                  <a:lnTo>
                    <a:pt x="31" y="203"/>
                  </a:lnTo>
                  <a:lnTo>
                    <a:pt x="31" y="199"/>
                  </a:lnTo>
                  <a:lnTo>
                    <a:pt x="27" y="195"/>
                  </a:lnTo>
                  <a:lnTo>
                    <a:pt x="31" y="195"/>
                  </a:lnTo>
                  <a:lnTo>
                    <a:pt x="35" y="187"/>
                  </a:lnTo>
                  <a:lnTo>
                    <a:pt x="35" y="184"/>
                  </a:lnTo>
                  <a:lnTo>
                    <a:pt x="39" y="180"/>
                  </a:lnTo>
                  <a:lnTo>
                    <a:pt x="39" y="180"/>
                  </a:lnTo>
                  <a:lnTo>
                    <a:pt x="39" y="176"/>
                  </a:lnTo>
                  <a:lnTo>
                    <a:pt x="39" y="176"/>
                  </a:lnTo>
                  <a:lnTo>
                    <a:pt x="39" y="172"/>
                  </a:lnTo>
                  <a:lnTo>
                    <a:pt x="39" y="172"/>
                  </a:lnTo>
                  <a:lnTo>
                    <a:pt x="39" y="168"/>
                  </a:lnTo>
                  <a:lnTo>
                    <a:pt x="39" y="168"/>
                  </a:lnTo>
                  <a:lnTo>
                    <a:pt x="39" y="168"/>
                  </a:lnTo>
                  <a:lnTo>
                    <a:pt x="39" y="164"/>
                  </a:lnTo>
                  <a:lnTo>
                    <a:pt x="39" y="164"/>
                  </a:lnTo>
                  <a:lnTo>
                    <a:pt x="39" y="164"/>
                  </a:lnTo>
                  <a:lnTo>
                    <a:pt x="43" y="160"/>
                  </a:lnTo>
                  <a:lnTo>
                    <a:pt x="43" y="160"/>
                  </a:lnTo>
                  <a:lnTo>
                    <a:pt x="43" y="160"/>
                  </a:lnTo>
                  <a:lnTo>
                    <a:pt x="43" y="164"/>
                  </a:lnTo>
                  <a:lnTo>
                    <a:pt x="43" y="164"/>
                  </a:lnTo>
                  <a:lnTo>
                    <a:pt x="46" y="164"/>
                  </a:lnTo>
                  <a:lnTo>
                    <a:pt x="46" y="168"/>
                  </a:lnTo>
                  <a:lnTo>
                    <a:pt x="46" y="168"/>
                  </a:lnTo>
                  <a:lnTo>
                    <a:pt x="43" y="168"/>
                  </a:lnTo>
                  <a:lnTo>
                    <a:pt x="43" y="172"/>
                  </a:lnTo>
                  <a:lnTo>
                    <a:pt x="43" y="180"/>
                  </a:lnTo>
                  <a:lnTo>
                    <a:pt x="43" y="180"/>
                  </a:lnTo>
                  <a:lnTo>
                    <a:pt x="43" y="180"/>
                  </a:lnTo>
                  <a:lnTo>
                    <a:pt x="46" y="176"/>
                  </a:lnTo>
                  <a:lnTo>
                    <a:pt x="50" y="176"/>
                  </a:lnTo>
                  <a:lnTo>
                    <a:pt x="50" y="176"/>
                  </a:lnTo>
                  <a:lnTo>
                    <a:pt x="54" y="176"/>
                  </a:lnTo>
                  <a:lnTo>
                    <a:pt x="54" y="176"/>
                  </a:lnTo>
                  <a:lnTo>
                    <a:pt x="54" y="176"/>
                  </a:lnTo>
                  <a:lnTo>
                    <a:pt x="66" y="172"/>
                  </a:lnTo>
                  <a:lnTo>
                    <a:pt x="70" y="172"/>
                  </a:lnTo>
                  <a:lnTo>
                    <a:pt x="74" y="164"/>
                  </a:lnTo>
                  <a:lnTo>
                    <a:pt x="78" y="160"/>
                  </a:lnTo>
                  <a:lnTo>
                    <a:pt x="82" y="160"/>
                  </a:lnTo>
                  <a:lnTo>
                    <a:pt x="82" y="160"/>
                  </a:lnTo>
                  <a:lnTo>
                    <a:pt x="82" y="156"/>
                  </a:lnTo>
                  <a:lnTo>
                    <a:pt x="82" y="156"/>
                  </a:lnTo>
                  <a:lnTo>
                    <a:pt x="82" y="152"/>
                  </a:lnTo>
                  <a:lnTo>
                    <a:pt x="82" y="152"/>
                  </a:lnTo>
                  <a:lnTo>
                    <a:pt x="82" y="156"/>
                  </a:lnTo>
                  <a:lnTo>
                    <a:pt x="82" y="156"/>
                  </a:lnTo>
                  <a:lnTo>
                    <a:pt x="86" y="160"/>
                  </a:lnTo>
                  <a:lnTo>
                    <a:pt x="86" y="156"/>
                  </a:lnTo>
                  <a:lnTo>
                    <a:pt x="86" y="156"/>
                  </a:lnTo>
                  <a:lnTo>
                    <a:pt x="86" y="156"/>
                  </a:lnTo>
                  <a:lnTo>
                    <a:pt x="89" y="156"/>
                  </a:lnTo>
                  <a:lnTo>
                    <a:pt x="89" y="152"/>
                  </a:lnTo>
                  <a:lnTo>
                    <a:pt x="89" y="152"/>
                  </a:lnTo>
                  <a:lnTo>
                    <a:pt x="93" y="152"/>
                  </a:lnTo>
                  <a:lnTo>
                    <a:pt x="93" y="152"/>
                  </a:lnTo>
                  <a:lnTo>
                    <a:pt x="93" y="152"/>
                  </a:lnTo>
                  <a:lnTo>
                    <a:pt x="97" y="152"/>
                  </a:lnTo>
                  <a:lnTo>
                    <a:pt x="93" y="152"/>
                  </a:lnTo>
                  <a:lnTo>
                    <a:pt x="93" y="148"/>
                  </a:lnTo>
                  <a:lnTo>
                    <a:pt x="93" y="148"/>
                  </a:lnTo>
                  <a:lnTo>
                    <a:pt x="97" y="148"/>
                  </a:lnTo>
                  <a:lnTo>
                    <a:pt x="101" y="148"/>
                  </a:lnTo>
                  <a:lnTo>
                    <a:pt x="101" y="148"/>
                  </a:lnTo>
                  <a:lnTo>
                    <a:pt x="101" y="148"/>
                  </a:lnTo>
                  <a:lnTo>
                    <a:pt x="105" y="145"/>
                  </a:lnTo>
                  <a:lnTo>
                    <a:pt x="101" y="145"/>
                  </a:lnTo>
                  <a:lnTo>
                    <a:pt x="101" y="141"/>
                  </a:lnTo>
                  <a:lnTo>
                    <a:pt x="105" y="141"/>
                  </a:lnTo>
                  <a:lnTo>
                    <a:pt x="109" y="141"/>
                  </a:lnTo>
                  <a:lnTo>
                    <a:pt x="109" y="141"/>
                  </a:lnTo>
                  <a:lnTo>
                    <a:pt x="109" y="145"/>
                  </a:lnTo>
                  <a:lnTo>
                    <a:pt x="109" y="145"/>
                  </a:lnTo>
                  <a:lnTo>
                    <a:pt x="109" y="145"/>
                  </a:lnTo>
                  <a:lnTo>
                    <a:pt x="109" y="148"/>
                  </a:lnTo>
                  <a:lnTo>
                    <a:pt x="109" y="148"/>
                  </a:lnTo>
                  <a:lnTo>
                    <a:pt x="109" y="148"/>
                  </a:lnTo>
                  <a:lnTo>
                    <a:pt x="109" y="152"/>
                  </a:lnTo>
                  <a:lnTo>
                    <a:pt x="109" y="152"/>
                  </a:lnTo>
                  <a:lnTo>
                    <a:pt x="109" y="148"/>
                  </a:lnTo>
                  <a:lnTo>
                    <a:pt x="113" y="148"/>
                  </a:lnTo>
                  <a:lnTo>
                    <a:pt x="113" y="148"/>
                  </a:lnTo>
                  <a:lnTo>
                    <a:pt x="113" y="145"/>
                  </a:lnTo>
                  <a:lnTo>
                    <a:pt x="117" y="141"/>
                  </a:lnTo>
                  <a:lnTo>
                    <a:pt x="117" y="141"/>
                  </a:lnTo>
                  <a:lnTo>
                    <a:pt x="117" y="145"/>
                  </a:lnTo>
                  <a:lnTo>
                    <a:pt x="117" y="148"/>
                  </a:lnTo>
                  <a:lnTo>
                    <a:pt x="117" y="152"/>
                  </a:lnTo>
                  <a:lnTo>
                    <a:pt x="121" y="148"/>
                  </a:lnTo>
                  <a:lnTo>
                    <a:pt x="121" y="148"/>
                  </a:lnTo>
                  <a:lnTo>
                    <a:pt x="121" y="148"/>
                  </a:lnTo>
                  <a:lnTo>
                    <a:pt x="125" y="141"/>
                  </a:lnTo>
                  <a:lnTo>
                    <a:pt x="125" y="137"/>
                  </a:lnTo>
                  <a:lnTo>
                    <a:pt x="125" y="137"/>
                  </a:lnTo>
                  <a:lnTo>
                    <a:pt x="125" y="133"/>
                  </a:lnTo>
                  <a:lnTo>
                    <a:pt x="125" y="133"/>
                  </a:lnTo>
                  <a:lnTo>
                    <a:pt x="125" y="129"/>
                  </a:lnTo>
                  <a:lnTo>
                    <a:pt x="125" y="129"/>
                  </a:lnTo>
                  <a:lnTo>
                    <a:pt x="121" y="133"/>
                  </a:lnTo>
                  <a:lnTo>
                    <a:pt x="121" y="129"/>
                  </a:lnTo>
                  <a:lnTo>
                    <a:pt x="121" y="129"/>
                  </a:lnTo>
                  <a:lnTo>
                    <a:pt x="121" y="129"/>
                  </a:lnTo>
                  <a:lnTo>
                    <a:pt x="121" y="129"/>
                  </a:lnTo>
                  <a:lnTo>
                    <a:pt x="121" y="125"/>
                  </a:lnTo>
                  <a:lnTo>
                    <a:pt x="121" y="125"/>
                  </a:lnTo>
                  <a:lnTo>
                    <a:pt x="121" y="125"/>
                  </a:lnTo>
                  <a:lnTo>
                    <a:pt x="117" y="125"/>
                  </a:lnTo>
                  <a:lnTo>
                    <a:pt x="117" y="121"/>
                  </a:lnTo>
                  <a:lnTo>
                    <a:pt x="117" y="121"/>
                  </a:lnTo>
                  <a:lnTo>
                    <a:pt x="117" y="121"/>
                  </a:lnTo>
                  <a:lnTo>
                    <a:pt x="125" y="121"/>
                  </a:lnTo>
                  <a:lnTo>
                    <a:pt x="125" y="125"/>
                  </a:lnTo>
                  <a:lnTo>
                    <a:pt x="129" y="125"/>
                  </a:lnTo>
                  <a:lnTo>
                    <a:pt x="129" y="125"/>
                  </a:lnTo>
                  <a:lnTo>
                    <a:pt x="129" y="129"/>
                  </a:lnTo>
                  <a:lnTo>
                    <a:pt x="129" y="129"/>
                  </a:lnTo>
                  <a:lnTo>
                    <a:pt x="129" y="125"/>
                  </a:lnTo>
                  <a:lnTo>
                    <a:pt x="129" y="125"/>
                  </a:lnTo>
                  <a:lnTo>
                    <a:pt x="129" y="125"/>
                  </a:lnTo>
                  <a:lnTo>
                    <a:pt x="129" y="121"/>
                  </a:lnTo>
                  <a:lnTo>
                    <a:pt x="129" y="121"/>
                  </a:lnTo>
                  <a:lnTo>
                    <a:pt x="132" y="121"/>
                  </a:lnTo>
                  <a:lnTo>
                    <a:pt x="136" y="117"/>
                  </a:lnTo>
                  <a:lnTo>
                    <a:pt x="136" y="117"/>
                  </a:lnTo>
                  <a:lnTo>
                    <a:pt x="136" y="113"/>
                  </a:lnTo>
                  <a:lnTo>
                    <a:pt x="136" y="113"/>
                  </a:lnTo>
                  <a:lnTo>
                    <a:pt x="136" y="109"/>
                  </a:lnTo>
                  <a:lnTo>
                    <a:pt x="136" y="109"/>
                  </a:lnTo>
                  <a:lnTo>
                    <a:pt x="140" y="109"/>
                  </a:lnTo>
                  <a:lnTo>
                    <a:pt x="140" y="113"/>
                  </a:lnTo>
                  <a:lnTo>
                    <a:pt x="140" y="113"/>
                  </a:lnTo>
                  <a:lnTo>
                    <a:pt x="140" y="117"/>
                  </a:lnTo>
                  <a:lnTo>
                    <a:pt x="144" y="117"/>
                  </a:lnTo>
                  <a:lnTo>
                    <a:pt x="148" y="113"/>
                  </a:lnTo>
                  <a:lnTo>
                    <a:pt x="148" y="113"/>
                  </a:lnTo>
                  <a:lnTo>
                    <a:pt x="148" y="105"/>
                  </a:lnTo>
                  <a:lnTo>
                    <a:pt x="148" y="102"/>
                  </a:lnTo>
                  <a:lnTo>
                    <a:pt x="152" y="102"/>
                  </a:lnTo>
                  <a:lnTo>
                    <a:pt x="152" y="102"/>
                  </a:lnTo>
                  <a:lnTo>
                    <a:pt x="152" y="105"/>
                  </a:lnTo>
                  <a:lnTo>
                    <a:pt x="152" y="109"/>
                  </a:lnTo>
                  <a:lnTo>
                    <a:pt x="152" y="109"/>
                  </a:lnTo>
                  <a:lnTo>
                    <a:pt x="152" y="109"/>
                  </a:lnTo>
                  <a:lnTo>
                    <a:pt x="156" y="109"/>
                  </a:lnTo>
                  <a:lnTo>
                    <a:pt x="156" y="109"/>
                  </a:lnTo>
                  <a:lnTo>
                    <a:pt x="156" y="109"/>
                  </a:lnTo>
                  <a:lnTo>
                    <a:pt x="156" y="105"/>
                  </a:lnTo>
                  <a:lnTo>
                    <a:pt x="156" y="105"/>
                  </a:lnTo>
                  <a:lnTo>
                    <a:pt x="156" y="102"/>
                  </a:lnTo>
                  <a:lnTo>
                    <a:pt x="160" y="102"/>
                  </a:lnTo>
                  <a:lnTo>
                    <a:pt x="160" y="105"/>
                  </a:lnTo>
                  <a:lnTo>
                    <a:pt x="160" y="105"/>
                  </a:lnTo>
                  <a:lnTo>
                    <a:pt x="160" y="105"/>
                  </a:lnTo>
                  <a:lnTo>
                    <a:pt x="164" y="102"/>
                  </a:lnTo>
                  <a:lnTo>
                    <a:pt x="164" y="102"/>
                  </a:lnTo>
                  <a:lnTo>
                    <a:pt x="164" y="98"/>
                  </a:lnTo>
                  <a:lnTo>
                    <a:pt x="164" y="98"/>
                  </a:lnTo>
                  <a:lnTo>
                    <a:pt x="164" y="98"/>
                  </a:lnTo>
                  <a:lnTo>
                    <a:pt x="164" y="98"/>
                  </a:lnTo>
                  <a:lnTo>
                    <a:pt x="160" y="98"/>
                  </a:lnTo>
                  <a:lnTo>
                    <a:pt x="160" y="94"/>
                  </a:lnTo>
                  <a:lnTo>
                    <a:pt x="160" y="94"/>
                  </a:lnTo>
                  <a:lnTo>
                    <a:pt x="164" y="94"/>
                  </a:lnTo>
                  <a:lnTo>
                    <a:pt x="164" y="94"/>
                  </a:lnTo>
                  <a:lnTo>
                    <a:pt x="160" y="94"/>
                  </a:lnTo>
                  <a:lnTo>
                    <a:pt x="160" y="94"/>
                  </a:lnTo>
                  <a:moveTo>
                    <a:pt x="78" y="168"/>
                  </a:moveTo>
                  <a:lnTo>
                    <a:pt x="78" y="168"/>
                  </a:lnTo>
                  <a:lnTo>
                    <a:pt x="78" y="168"/>
                  </a:lnTo>
                  <a:lnTo>
                    <a:pt x="74" y="168"/>
                  </a:lnTo>
                  <a:lnTo>
                    <a:pt x="74" y="168"/>
                  </a:lnTo>
                  <a:lnTo>
                    <a:pt x="74" y="172"/>
                  </a:lnTo>
                  <a:lnTo>
                    <a:pt x="74" y="172"/>
                  </a:lnTo>
                  <a:lnTo>
                    <a:pt x="74" y="172"/>
                  </a:lnTo>
                  <a:lnTo>
                    <a:pt x="78" y="172"/>
                  </a:lnTo>
                  <a:lnTo>
                    <a:pt x="78" y="172"/>
                  </a:lnTo>
                  <a:lnTo>
                    <a:pt x="78" y="172"/>
                  </a:lnTo>
                  <a:lnTo>
                    <a:pt x="78" y="172"/>
                  </a:lnTo>
                  <a:lnTo>
                    <a:pt x="78" y="172"/>
                  </a:lnTo>
                  <a:lnTo>
                    <a:pt x="78" y="168"/>
                  </a:lnTo>
                  <a:lnTo>
                    <a:pt x="82" y="168"/>
                  </a:lnTo>
                  <a:lnTo>
                    <a:pt x="78" y="168"/>
                  </a:lnTo>
                  <a:lnTo>
                    <a:pt x="78" y="168"/>
                  </a:lnTo>
                  <a:lnTo>
                    <a:pt x="78" y="168"/>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grpSp>
        <p:nvGrpSpPr>
          <p:cNvPr id="233" name="Group 232"/>
          <p:cNvGrpSpPr/>
          <p:nvPr/>
        </p:nvGrpSpPr>
        <p:grpSpPr>
          <a:xfrm>
            <a:off x="13333324" y="2325442"/>
            <a:ext cx="5295792" cy="9046946"/>
            <a:chOff x="947738" y="447675"/>
            <a:chExt cx="2195512" cy="3749676"/>
          </a:xfrm>
          <a:solidFill>
            <a:schemeClr val="bg1">
              <a:lumMod val="75000"/>
            </a:schemeClr>
          </a:solidFill>
        </p:grpSpPr>
        <p:sp>
          <p:nvSpPr>
            <p:cNvPr id="234" name="Freeform 41"/>
            <p:cNvSpPr>
              <a:spLocks/>
            </p:cNvSpPr>
            <p:nvPr/>
          </p:nvSpPr>
          <p:spPr bwMode="auto">
            <a:xfrm>
              <a:off x="1741488" y="3602038"/>
              <a:ext cx="42862" cy="68263"/>
            </a:xfrm>
            <a:custGeom>
              <a:avLst/>
              <a:gdLst>
                <a:gd name="T0" fmla="*/ 23 w 27"/>
                <a:gd name="T1" fmla="*/ 16 h 43"/>
                <a:gd name="T2" fmla="*/ 23 w 27"/>
                <a:gd name="T3" fmla="*/ 16 h 43"/>
                <a:gd name="T4" fmla="*/ 27 w 27"/>
                <a:gd name="T5" fmla="*/ 24 h 43"/>
                <a:gd name="T6" fmla="*/ 27 w 27"/>
                <a:gd name="T7" fmla="*/ 24 h 43"/>
                <a:gd name="T8" fmla="*/ 27 w 27"/>
                <a:gd name="T9" fmla="*/ 24 h 43"/>
                <a:gd name="T10" fmla="*/ 27 w 27"/>
                <a:gd name="T11" fmla="*/ 24 h 43"/>
                <a:gd name="T12" fmla="*/ 23 w 27"/>
                <a:gd name="T13" fmla="*/ 24 h 43"/>
                <a:gd name="T14" fmla="*/ 23 w 27"/>
                <a:gd name="T15" fmla="*/ 24 h 43"/>
                <a:gd name="T16" fmla="*/ 23 w 27"/>
                <a:gd name="T17" fmla="*/ 28 h 43"/>
                <a:gd name="T18" fmla="*/ 23 w 27"/>
                <a:gd name="T19" fmla="*/ 28 h 43"/>
                <a:gd name="T20" fmla="*/ 20 w 27"/>
                <a:gd name="T21" fmla="*/ 28 h 43"/>
                <a:gd name="T22" fmla="*/ 16 w 27"/>
                <a:gd name="T23" fmla="*/ 28 h 43"/>
                <a:gd name="T24" fmla="*/ 16 w 27"/>
                <a:gd name="T25" fmla="*/ 32 h 43"/>
                <a:gd name="T26" fmla="*/ 12 w 27"/>
                <a:gd name="T27" fmla="*/ 36 h 43"/>
                <a:gd name="T28" fmla="*/ 12 w 27"/>
                <a:gd name="T29" fmla="*/ 36 h 43"/>
                <a:gd name="T30" fmla="*/ 16 w 27"/>
                <a:gd name="T31" fmla="*/ 36 h 43"/>
                <a:gd name="T32" fmla="*/ 16 w 27"/>
                <a:gd name="T33" fmla="*/ 39 h 43"/>
                <a:gd name="T34" fmla="*/ 16 w 27"/>
                <a:gd name="T35" fmla="*/ 43 h 43"/>
                <a:gd name="T36" fmla="*/ 12 w 27"/>
                <a:gd name="T37" fmla="*/ 43 h 43"/>
                <a:gd name="T38" fmla="*/ 8 w 27"/>
                <a:gd name="T39" fmla="*/ 43 h 43"/>
                <a:gd name="T40" fmla="*/ 4 w 27"/>
                <a:gd name="T41" fmla="*/ 39 h 43"/>
                <a:gd name="T42" fmla="*/ 4 w 27"/>
                <a:gd name="T43" fmla="*/ 39 h 43"/>
                <a:gd name="T44" fmla="*/ 4 w 27"/>
                <a:gd name="T45" fmla="*/ 36 h 43"/>
                <a:gd name="T46" fmla="*/ 0 w 27"/>
                <a:gd name="T47" fmla="*/ 32 h 43"/>
                <a:gd name="T48" fmla="*/ 4 w 27"/>
                <a:gd name="T49" fmla="*/ 28 h 43"/>
                <a:gd name="T50" fmla="*/ 4 w 27"/>
                <a:gd name="T51" fmla="*/ 20 h 43"/>
                <a:gd name="T52" fmla="*/ 0 w 27"/>
                <a:gd name="T53" fmla="*/ 16 h 43"/>
                <a:gd name="T54" fmla="*/ 0 w 27"/>
                <a:gd name="T55" fmla="*/ 12 h 43"/>
                <a:gd name="T56" fmla="*/ 4 w 27"/>
                <a:gd name="T57" fmla="*/ 4 h 43"/>
                <a:gd name="T58" fmla="*/ 8 w 27"/>
                <a:gd name="T59" fmla="*/ 0 h 43"/>
                <a:gd name="T60" fmla="*/ 12 w 27"/>
                <a:gd name="T61" fmla="*/ 4 h 43"/>
                <a:gd name="T62" fmla="*/ 16 w 27"/>
                <a:gd name="T63" fmla="*/ 8 h 43"/>
                <a:gd name="T64" fmla="*/ 16 w 27"/>
                <a:gd name="T65" fmla="*/ 8 h 43"/>
                <a:gd name="T66" fmla="*/ 23 w 27"/>
                <a:gd name="T67" fmla="*/ 12 h 43"/>
                <a:gd name="T68" fmla="*/ 23 w 27"/>
                <a:gd name="T69" fmla="*/ 12 h 43"/>
                <a:gd name="T70" fmla="*/ 23 w 27"/>
                <a:gd name="T71" fmla="*/ 16 h 43"/>
                <a:gd name="T72" fmla="*/ 23 w 27"/>
                <a:gd name="T73" fmla="*/ 1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 h="43">
                  <a:moveTo>
                    <a:pt x="23" y="16"/>
                  </a:moveTo>
                  <a:lnTo>
                    <a:pt x="23" y="16"/>
                  </a:lnTo>
                  <a:lnTo>
                    <a:pt x="27" y="24"/>
                  </a:lnTo>
                  <a:lnTo>
                    <a:pt x="27" y="24"/>
                  </a:lnTo>
                  <a:lnTo>
                    <a:pt x="27" y="24"/>
                  </a:lnTo>
                  <a:lnTo>
                    <a:pt x="27" y="24"/>
                  </a:lnTo>
                  <a:lnTo>
                    <a:pt x="23" y="24"/>
                  </a:lnTo>
                  <a:lnTo>
                    <a:pt x="23" y="24"/>
                  </a:lnTo>
                  <a:lnTo>
                    <a:pt x="23" y="28"/>
                  </a:lnTo>
                  <a:lnTo>
                    <a:pt x="23" y="28"/>
                  </a:lnTo>
                  <a:lnTo>
                    <a:pt x="20" y="28"/>
                  </a:lnTo>
                  <a:lnTo>
                    <a:pt x="16" y="28"/>
                  </a:lnTo>
                  <a:lnTo>
                    <a:pt x="16" y="32"/>
                  </a:lnTo>
                  <a:lnTo>
                    <a:pt x="12" y="36"/>
                  </a:lnTo>
                  <a:lnTo>
                    <a:pt x="12" y="36"/>
                  </a:lnTo>
                  <a:lnTo>
                    <a:pt x="16" y="36"/>
                  </a:lnTo>
                  <a:lnTo>
                    <a:pt x="16" y="39"/>
                  </a:lnTo>
                  <a:lnTo>
                    <a:pt x="16" y="43"/>
                  </a:lnTo>
                  <a:lnTo>
                    <a:pt x="12" y="43"/>
                  </a:lnTo>
                  <a:lnTo>
                    <a:pt x="8" y="43"/>
                  </a:lnTo>
                  <a:lnTo>
                    <a:pt x="4" y="39"/>
                  </a:lnTo>
                  <a:lnTo>
                    <a:pt x="4" y="39"/>
                  </a:lnTo>
                  <a:lnTo>
                    <a:pt x="4" y="36"/>
                  </a:lnTo>
                  <a:lnTo>
                    <a:pt x="0" y="32"/>
                  </a:lnTo>
                  <a:lnTo>
                    <a:pt x="4" y="28"/>
                  </a:lnTo>
                  <a:lnTo>
                    <a:pt x="4" y="20"/>
                  </a:lnTo>
                  <a:lnTo>
                    <a:pt x="0" y="16"/>
                  </a:lnTo>
                  <a:lnTo>
                    <a:pt x="0" y="12"/>
                  </a:lnTo>
                  <a:lnTo>
                    <a:pt x="4" y="4"/>
                  </a:lnTo>
                  <a:lnTo>
                    <a:pt x="8" y="0"/>
                  </a:lnTo>
                  <a:lnTo>
                    <a:pt x="12" y="4"/>
                  </a:lnTo>
                  <a:lnTo>
                    <a:pt x="16" y="8"/>
                  </a:lnTo>
                  <a:lnTo>
                    <a:pt x="16" y="8"/>
                  </a:lnTo>
                  <a:lnTo>
                    <a:pt x="23" y="12"/>
                  </a:lnTo>
                  <a:lnTo>
                    <a:pt x="23" y="12"/>
                  </a:lnTo>
                  <a:lnTo>
                    <a:pt x="23" y="16"/>
                  </a:lnTo>
                  <a:lnTo>
                    <a:pt x="23" y="16"/>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35" name="Freeform 42"/>
            <p:cNvSpPr>
              <a:spLocks/>
            </p:cNvSpPr>
            <p:nvPr/>
          </p:nvSpPr>
          <p:spPr bwMode="auto">
            <a:xfrm>
              <a:off x="1754188" y="3571875"/>
              <a:ext cx="68262" cy="80963"/>
            </a:xfrm>
            <a:custGeom>
              <a:avLst/>
              <a:gdLst>
                <a:gd name="T0" fmla="*/ 39 w 43"/>
                <a:gd name="T1" fmla="*/ 51 h 51"/>
                <a:gd name="T2" fmla="*/ 39 w 43"/>
                <a:gd name="T3" fmla="*/ 51 h 51"/>
                <a:gd name="T4" fmla="*/ 31 w 43"/>
                <a:gd name="T5" fmla="*/ 51 h 51"/>
                <a:gd name="T6" fmla="*/ 27 w 43"/>
                <a:gd name="T7" fmla="*/ 51 h 51"/>
                <a:gd name="T8" fmla="*/ 27 w 43"/>
                <a:gd name="T9" fmla="*/ 51 h 51"/>
                <a:gd name="T10" fmla="*/ 27 w 43"/>
                <a:gd name="T11" fmla="*/ 47 h 51"/>
                <a:gd name="T12" fmla="*/ 27 w 43"/>
                <a:gd name="T13" fmla="*/ 43 h 51"/>
                <a:gd name="T14" fmla="*/ 27 w 43"/>
                <a:gd name="T15" fmla="*/ 43 h 51"/>
                <a:gd name="T16" fmla="*/ 23 w 43"/>
                <a:gd name="T17" fmla="*/ 43 h 51"/>
                <a:gd name="T18" fmla="*/ 23 w 43"/>
                <a:gd name="T19" fmla="*/ 39 h 51"/>
                <a:gd name="T20" fmla="*/ 19 w 43"/>
                <a:gd name="T21" fmla="*/ 43 h 51"/>
                <a:gd name="T22" fmla="*/ 19 w 43"/>
                <a:gd name="T23" fmla="*/ 43 h 51"/>
                <a:gd name="T24" fmla="*/ 19 w 43"/>
                <a:gd name="T25" fmla="*/ 43 h 51"/>
                <a:gd name="T26" fmla="*/ 15 w 43"/>
                <a:gd name="T27" fmla="*/ 35 h 51"/>
                <a:gd name="T28" fmla="*/ 15 w 43"/>
                <a:gd name="T29" fmla="*/ 35 h 51"/>
                <a:gd name="T30" fmla="*/ 15 w 43"/>
                <a:gd name="T31" fmla="*/ 31 h 51"/>
                <a:gd name="T32" fmla="*/ 15 w 43"/>
                <a:gd name="T33" fmla="*/ 31 h 51"/>
                <a:gd name="T34" fmla="*/ 8 w 43"/>
                <a:gd name="T35" fmla="*/ 27 h 51"/>
                <a:gd name="T36" fmla="*/ 8 w 43"/>
                <a:gd name="T37" fmla="*/ 27 h 51"/>
                <a:gd name="T38" fmla="*/ 4 w 43"/>
                <a:gd name="T39" fmla="*/ 23 h 51"/>
                <a:gd name="T40" fmla="*/ 0 w 43"/>
                <a:gd name="T41" fmla="*/ 19 h 51"/>
                <a:gd name="T42" fmla="*/ 4 w 43"/>
                <a:gd name="T43" fmla="*/ 19 h 51"/>
                <a:gd name="T44" fmla="*/ 4 w 43"/>
                <a:gd name="T45" fmla="*/ 15 h 51"/>
                <a:gd name="T46" fmla="*/ 8 w 43"/>
                <a:gd name="T47" fmla="*/ 15 h 51"/>
                <a:gd name="T48" fmla="*/ 8 w 43"/>
                <a:gd name="T49" fmla="*/ 0 h 51"/>
                <a:gd name="T50" fmla="*/ 15 w 43"/>
                <a:gd name="T51" fmla="*/ 0 h 51"/>
                <a:gd name="T52" fmla="*/ 19 w 43"/>
                <a:gd name="T53" fmla="*/ 4 h 51"/>
                <a:gd name="T54" fmla="*/ 19 w 43"/>
                <a:gd name="T55" fmla="*/ 4 h 51"/>
                <a:gd name="T56" fmla="*/ 23 w 43"/>
                <a:gd name="T57" fmla="*/ 4 h 51"/>
                <a:gd name="T58" fmla="*/ 23 w 43"/>
                <a:gd name="T59" fmla="*/ 8 h 51"/>
                <a:gd name="T60" fmla="*/ 31 w 43"/>
                <a:gd name="T61" fmla="*/ 19 h 51"/>
                <a:gd name="T62" fmla="*/ 39 w 43"/>
                <a:gd name="T63" fmla="*/ 23 h 51"/>
                <a:gd name="T64" fmla="*/ 39 w 43"/>
                <a:gd name="T65" fmla="*/ 27 h 51"/>
                <a:gd name="T66" fmla="*/ 43 w 43"/>
                <a:gd name="T67" fmla="*/ 43 h 51"/>
                <a:gd name="T68" fmla="*/ 43 w 43"/>
                <a:gd name="T69" fmla="*/ 47 h 51"/>
                <a:gd name="T70" fmla="*/ 43 w 43"/>
                <a:gd name="T71" fmla="*/ 51 h 51"/>
                <a:gd name="T72" fmla="*/ 43 w 43"/>
                <a:gd name="T73" fmla="*/ 51 h 51"/>
                <a:gd name="T74" fmla="*/ 39 w 43"/>
                <a:gd name="T7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 h="51">
                  <a:moveTo>
                    <a:pt x="39" y="51"/>
                  </a:moveTo>
                  <a:lnTo>
                    <a:pt x="39" y="51"/>
                  </a:lnTo>
                  <a:lnTo>
                    <a:pt x="31" y="51"/>
                  </a:lnTo>
                  <a:lnTo>
                    <a:pt x="27" y="51"/>
                  </a:lnTo>
                  <a:lnTo>
                    <a:pt x="27" y="51"/>
                  </a:lnTo>
                  <a:lnTo>
                    <a:pt x="27" y="47"/>
                  </a:lnTo>
                  <a:lnTo>
                    <a:pt x="27" y="43"/>
                  </a:lnTo>
                  <a:lnTo>
                    <a:pt x="27" y="43"/>
                  </a:lnTo>
                  <a:lnTo>
                    <a:pt x="23" y="43"/>
                  </a:lnTo>
                  <a:lnTo>
                    <a:pt x="23" y="39"/>
                  </a:lnTo>
                  <a:lnTo>
                    <a:pt x="19" y="43"/>
                  </a:lnTo>
                  <a:lnTo>
                    <a:pt x="19" y="43"/>
                  </a:lnTo>
                  <a:lnTo>
                    <a:pt x="19" y="43"/>
                  </a:lnTo>
                  <a:lnTo>
                    <a:pt x="15" y="35"/>
                  </a:lnTo>
                  <a:lnTo>
                    <a:pt x="15" y="35"/>
                  </a:lnTo>
                  <a:lnTo>
                    <a:pt x="15" y="31"/>
                  </a:lnTo>
                  <a:lnTo>
                    <a:pt x="15" y="31"/>
                  </a:lnTo>
                  <a:lnTo>
                    <a:pt x="8" y="27"/>
                  </a:lnTo>
                  <a:lnTo>
                    <a:pt x="8" y="27"/>
                  </a:lnTo>
                  <a:lnTo>
                    <a:pt x="4" y="23"/>
                  </a:lnTo>
                  <a:lnTo>
                    <a:pt x="0" y="19"/>
                  </a:lnTo>
                  <a:lnTo>
                    <a:pt x="4" y="19"/>
                  </a:lnTo>
                  <a:lnTo>
                    <a:pt x="4" y="15"/>
                  </a:lnTo>
                  <a:lnTo>
                    <a:pt x="8" y="15"/>
                  </a:lnTo>
                  <a:lnTo>
                    <a:pt x="8" y="0"/>
                  </a:lnTo>
                  <a:lnTo>
                    <a:pt x="15" y="0"/>
                  </a:lnTo>
                  <a:lnTo>
                    <a:pt x="19" y="4"/>
                  </a:lnTo>
                  <a:lnTo>
                    <a:pt x="19" y="4"/>
                  </a:lnTo>
                  <a:lnTo>
                    <a:pt x="23" y="4"/>
                  </a:lnTo>
                  <a:lnTo>
                    <a:pt x="23" y="8"/>
                  </a:lnTo>
                  <a:lnTo>
                    <a:pt x="31" y="19"/>
                  </a:lnTo>
                  <a:lnTo>
                    <a:pt x="39" y="23"/>
                  </a:lnTo>
                  <a:lnTo>
                    <a:pt x="39" y="27"/>
                  </a:lnTo>
                  <a:lnTo>
                    <a:pt x="43" y="43"/>
                  </a:lnTo>
                  <a:lnTo>
                    <a:pt x="43" y="47"/>
                  </a:lnTo>
                  <a:lnTo>
                    <a:pt x="43" y="51"/>
                  </a:lnTo>
                  <a:lnTo>
                    <a:pt x="43" y="51"/>
                  </a:lnTo>
                  <a:lnTo>
                    <a:pt x="39" y="51"/>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36" name="Freeform 5"/>
            <p:cNvSpPr>
              <a:spLocks noEditPoints="1"/>
            </p:cNvSpPr>
            <p:nvPr/>
          </p:nvSpPr>
          <p:spPr bwMode="auto">
            <a:xfrm>
              <a:off x="1641475" y="1160463"/>
              <a:ext cx="509587" cy="1146175"/>
            </a:xfrm>
            <a:custGeom>
              <a:avLst/>
              <a:gdLst>
                <a:gd name="T0" fmla="*/ 172 w 321"/>
                <a:gd name="T1" fmla="*/ 211 h 722"/>
                <a:gd name="T2" fmla="*/ 141 w 321"/>
                <a:gd name="T3" fmla="*/ 219 h 722"/>
                <a:gd name="T4" fmla="*/ 55 w 321"/>
                <a:gd name="T5" fmla="*/ 480 h 722"/>
                <a:gd name="T6" fmla="*/ 118 w 321"/>
                <a:gd name="T7" fmla="*/ 316 h 722"/>
                <a:gd name="T8" fmla="*/ 251 w 321"/>
                <a:gd name="T9" fmla="*/ 98 h 722"/>
                <a:gd name="T10" fmla="*/ 290 w 321"/>
                <a:gd name="T11" fmla="*/ 117 h 722"/>
                <a:gd name="T12" fmla="*/ 239 w 321"/>
                <a:gd name="T13" fmla="*/ 137 h 722"/>
                <a:gd name="T14" fmla="*/ 196 w 321"/>
                <a:gd name="T15" fmla="*/ 152 h 722"/>
                <a:gd name="T16" fmla="*/ 211 w 321"/>
                <a:gd name="T17" fmla="*/ 187 h 722"/>
                <a:gd name="T18" fmla="*/ 223 w 321"/>
                <a:gd name="T19" fmla="*/ 211 h 722"/>
                <a:gd name="T20" fmla="*/ 188 w 321"/>
                <a:gd name="T21" fmla="*/ 172 h 722"/>
                <a:gd name="T22" fmla="*/ 172 w 321"/>
                <a:gd name="T23" fmla="*/ 187 h 722"/>
                <a:gd name="T24" fmla="*/ 184 w 321"/>
                <a:gd name="T25" fmla="*/ 195 h 722"/>
                <a:gd name="T26" fmla="*/ 157 w 321"/>
                <a:gd name="T27" fmla="*/ 226 h 722"/>
                <a:gd name="T28" fmla="*/ 129 w 321"/>
                <a:gd name="T29" fmla="*/ 258 h 722"/>
                <a:gd name="T30" fmla="*/ 196 w 321"/>
                <a:gd name="T31" fmla="*/ 254 h 722"/>
                <a:gd name="T32" fmla="*/ 165 w 321"/>
                <a:gd name="T33" fmla="*/ 277 h 722"/>
                <a:gd name="T34" fmla="*/ 180 w 321"/>
                <a:gd name="T35" fmla="*/ 289 h 722"/>
                <a:gd name="T36" fmla="*/ 157 w 321"/>
                <a:gd name="T37" fmla="*/ 285 h 722"/>
                <a:gd name="T38" fmla="*/ 126 w 321"/>
                <a:gd name="T39" fmla="*/ 332 h 722"/>
                <a:gd name="T40" fmla="*/ 180 w 321"/>
                <a:gd name="T41" fmla="*/ 332 h 722"/>
                <a:gd name="T42" fmla="*/ 169 w 321"/>
                <a:gd name="T43" fmla="*/ 351 h 722"/>
                <a:gd name="T44" fmla="*/ 126 w 321"/>
                <a:gd name="T45" fmla="*/ 351 h 722"/>
                <a:gd name="T46" fmla="*/ 106 w 321"/>
                <a:gd name="T47" fmla="*/ 379 h 722"/>
                <a:gd name="T48" fmla="*/ 94 w 321"/>
                <a:gd name="T49" fmla="*/ 410 h 722"/>
                <a:gd name="T50" fmla="*/ 75 w 321"/>
                <a:gd name="T51" fmla="*/ 445 h 722"/>
                <a:gd name="T52" fmla="*/ 79 w 321"/>
                <a:gd name="T53" fmla="*/ 472 h 722"/>
                <a:gd name="T54" fmla="*/ 83 w 321"/>
                <a:gd name="T55" fmla="*/ 504 h 722"/>
                <a:gd name="T56" fmla="*/ 118 w 321"/>
                <a:gd name="T57" fmla="*/ 500 h 722"/>
                <a:gd name="T58" fmla="*/ 114 w 321"/>
                <a:gd name="T59" fmla="*/ 527 h 722"/>
                <a:gd name="T60" fmla="*/ 86 w 321"/>
                <a:gd name="T61" fmla="*/ 558 h 722"/>
                <a:gd name="T62" fmla="*/ 63 w 321"/>
                <a:gd name="T63" fmla="*/ 586 h 722"/>
                <a:gd name="T64" fmla="*/ 43 w 321"/>
                <a:gd name="T65" fmla="*/ 617 h 722"/>
                <a:gd name="T66" fmla="*/ 67 w 321"/>
                <a:gd name="T67" fmla="*/ 648 h 722"/>
                <a:gd name="T68" fmla="*/ 67 w 321"/>
                <a:gd name="T69" fmla="*/ 676 h 722"/>
                <a:gd name="T70" fmla="*/ 90 w 321"/>
                <a:gd name="T71" fmla="*/ 679 h 722"/>
                <a:gd name="T72" fmla="*/ 110 w 321"/>
                <a:gd name="T73" fmla="*/ 707 h 722"/>
                <a:gd name="T74" fmla="*/ 227 w 321"/>
                <a:gd name="T75" fmla="*/ 289 h 722"/>
                <a:gd name="T76" fmla="*/ 176 w 321"/>
                <a:gd name="T77" fmla="*/ 145 h 722"/>
                <a:gd name="T78" fmla="*/ 157 w 321"/>
                <a:gd name="T79" fmla="*/ 160 h 722"/>
                <a:gd name="T80" fmla="*/ 122 w 321"/>
                <a:gd name="T81" fmla="*/ 172 h 722"/>
                <a:gd name="T82" fmla="*/ 141 w 321"/>
                <a:gd name="T83" fmla="*/ 113 h 722"/>
                <a:gd name="T84" fmla="*/ 129 w 321"/>
                <a:gd name="T85" fmla="*/ 78 h 722"/>
                <a:gd name="T86" fmla="*/ 153 w 321"/>
                <a:gd name="T87" fmla="*/ 137 h 722"/>
                <a:gd name="T88" fmla="*/ 75 w 321"/>
                <a:gd name="T89" fmla="*/ 105 h 722"/>
                <a:gd name="T90" fmla="*/ 94 w 321"/>
                <a:gd name="T91" fmla="*/ 82 h 722"/>
                <a:gd name="T92" fmla="*/ 114 w 321"/>
                <a:gd name="T93" fmla="*/ 78 h 722"/>
                <a:gd name="T94" fmla="*/ 110 w 321"/>
                <a:gd name="T95" fmla="*/ 102 h 722"/>
                <a:gd name="T96" fmla="*/ 67 w 321"/>
                <a:gd name="T97" fmla="*/ 117 h 722"/>
                <a:gd name="T98" fmla="*/ 12 w 321"/>
                <a:gd name="T99" fmla="*/ 254 h 722"/>
                <a:gd name="T100" fmla="*/ 114 w 321"/>
                <a:gd name="T101" fmla="*/ 164 h 722"/>
                <a:gd name="T102" fmla="*/ 75 w 321"/>
                <a:gd name="T103" fmla="*/ 195 h 722"/>
                <a:gd name="T104" fmla="*/ 98 w 321"/>
                <a:gd name="T105" fmla="*/ 160 h 722"/>
                <a:gd name="T106" fmla="*/ 16 w 321"/>
                <a:gd name="T107" fmla="*/ 230 h 722"/>
                <a:gd name="T108" fmla="*/ 47 w 321"/>
                <a:gd name="T109" fmla="*/ 219 h 722"/>
                <a:gd name="T110" fmla="*/ 40 w 321"/>
                <a:gd name="T111" fmla="*/ 187 h 722"/>
                <a:gd name="T112" fmla="*/ 129 w 321"/>
                <a:gd name="T113" fmla="*/ 27 h 722"/>
                <a:gd name="T114" fmla="*/ 118 w 321"/>
                <a:gd name="T115" fmla="*/ 70 h 722"/>
                <a:gd name="T116" fmla="*/ 47 w 321"/>
                <a:gd name="T117" fmla="*/ 535 h 722"/>
                <a:gd name="T118" fmla="*/ 59 w 321"/>
                <a:gd name="T119" fmla="*/ 703 h 722"/>
                <a:gd name="T120" fmla="*/ 114 w 321"/>
                <a:gd name="T121" fmla="*/ 371 h 722"/>
                <a:gd name="T122" fmla="*/ 43 w 321"/>
                <a:gd name="T123" fmla="*/ 578 h 722"/>
                <a:gd name="T124" fmla="*/ 40 w 321"/>
                <a:gd name="T125" fmla="*/ 644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1" h="722">
                  <a:moveTo>
                    <a:pt x="94" y="78"/>
                  </a:moveTo>
                  <a:lnTo>
                    <a:pt x="94" y="78"/>
                  </a:lnTo>
                  <a:lnTo>
                    <a:pt x="94" y="82"/>
                  </a:lnTo>
                  <a:lnTo>
                    <a:pt x="90" y="82"/>
                  </a:lnTo>
                  <a:lnTo>
                    <a:pt x="90" y="82"/>
                  </a:lnTo>
                  <a:lnTo>
                    <a:pt x="86" y="82"/>
                  </a:lnTo>
                  <a:lnTo>
                    <a:pt x="86" y="82"/>
                  </a:lnTo>
                  <a:lnTo>
                    <a:pt x="86" y="78"/>
                  </a:lnTo>
                  <a:lnTo>
                    <a:pt x="86" y="78"/>
                  </a:lnTo>
                  <a:lnTo>
                    <a:pt x="86" y="74"/>
                  </a:lnTo>
                  <a:lnTo>
                    <a:pt x="86" y="74"/>
                  </a:lnTo>
                  <a:lnTo>
                    <a:pt x="86" y="74"/>
                  </a:lnTo>
                  <a:lnTo>
                    <a:pt x="86" y="74"/>
                  </a:lnTo>
                  <a:lnTo>
                    <a:pt x="86" y="74"/>
                  </a:lnTo>
                  <a:lnTo>
                    <a:pt x="90" y="74"/>
                  </a:lnTo>
                  <a:lnTo>
                    <a:pt x="94" y="74"/>
                  </a:lnTo>
                  <a:lnTo>
                    <a:pt x="94" y="78"/>
                  </a:lnTo>
                  <a:lnTo>
                    <a:pt x="94" y="78"/>
                  </a:lnTo>
                  <a:moveTo>
                    <a:pt x="141" y="215"/>
                  </a:moveTo>
                  <a:lnTo>
                    <a:pt x="141" y="215"/>
                  </a:lnTo>
                  <a:lnTo>
                    <a:pt x="141" y="215"/>
                  </a:lnTo>
                  <a:lnTo>
                    <a:pt x="141" y="215"/>
                  </a:lnTo>
                  <a:lnTo>
                    <a:pt x="141" y="211"/>
                  </a:lnTo>
                  <a:lnTo>
                    <a:pt x="141" y="211"/>
                  </a:lnTo>
                  <a:lnTo>
                    <a:pt x="141" y="211"/>
                  </a:lnTo>
                  <a:lnTo>
                    <a:pt x="145" y="207"/>
                  </a:lnTo>
                  <a:lnTo>
                    <a:pt x="145" y="207"/>
                  </a:lnTo>
                  <a:lnTo>
                    <a:pt x="145" y="207"/>
                  </a:lnTo>
                  <a:lnTo>
                    <a:pt x="145" y="207"/>
                  </a:lnTo>
                  <a:lnTo>
                    <a:pt x="145" y="207"/>
                  </a:lnTo>
                  <a:lnTo>
                    <a:pt x="149" y="211"/>
                  </a:lnTo>
                  <a:lnTo>
                    <a:pt x="149" y="211"/>
                  </a:lnTo>
                  <a:lnTo>
                    <a:pt x="149" y="215"/>
                  </a:lnTo>
                  <a:lnTo>
                    <a:pt x="149" y="219"/>
                  </a:lnTo>
                  <a:lnTo>
                    <a:pt x="145" y="219"/>
                  </a:lnTo>
                  <a:lnTo>
                    <a:pt x="145" y="219"/>
                  </a:lnTo>
                  <a:lnTo>
                    <a:pt x="141" y="215"/>
                  </a:lnTo>
                  <a:lnTo>
                    <a:pt x="141" y="215"/>
                  </a:lnTo>
                  <a:moveTo>
                    <a:pt x="188" y="203"/>
                  </a:moveTo>
                  <a:lnTo>
                    <a:pt x="188" y="203"/>
                  </a:lnTo>
                  <a:lnTo>
                    <a:pt x="188" y="203"/>
                  </a:lnTo>
                  <a:lnTo>
                    <a:pt x="188" y="203"/>
                  </a:lnTo>
                  <a:lnTo>
                    <a:pt x="188" y="207"/>
                  </a:lnTo>
                  <a:lnTo>
                    <a:pt x="184" y="207"/>
                  </a:lnTo>
                  <a:lnTo>
                    <a:pt x="180" y="207"/>
                  </a:lnTo>
                  <a:lnTo>
                    <a:pt x="176" y="203"/>
                  </a:lnTo>
                  <a:lnTo>
                    <a:pt x="176" y="203"/>
                  </a:lnTo>
                  <a:lnTo>
                    <a:pt x="172" y="207"/>
                  </a:lnTo>
                  <a:lnTo>
                    <a:pt x="172" y="207"/>
                  </a:lnTo>
                  <a:lnTo>
                    <a:pt x="172" y="211"/>
                  </a:lnTo>
                  <a:lnTo>
                    <a:pt x="172" y="211"/>
                  </a:lnTo>
                  <a:lnTo>
                    <a:pt x="165" y="211"/>
                  </a:lnTo>
                  <a:lnTo>
                    <a:pt x="165" y="211"/>
                  </a:lnTo>
                  <a:lnTo>
                    <a:pt x="165" y="211"/>
                  </a:lnTo>
                  <a:lnTo>
                    <a:pt x="165" y="211"/>
                  </a:lnTo>
                  <a:lnTo>
                    <a:pt x="161" y="211"/>
                  </a:lnTo>
                  <a:lnTo>
                    <a:pt x="161" y="207"/>
                  </a:lnTo>
                  <a:lnTo>
                    <a:pt x="161" y="207"/>
                  </a:lnTo>
                  <a:lnTo>
                    <a:pt x="165" y="207"/>
                  </a:lnTo>
                  <a:lnTo>
                    <a:pt x="165" y="207"/>
                  </a:lnTo>
                  <a:lnTo>
                    <a:pt x="165" y="207"/>
                  </a:lnTo>
                  <a:lnTo>
                    <a:pt x="165" y="203"/>
                  </a:lnTo>
                  <a:lnTo>
                    <a:pt x="184" y="199"/>
                  </a:lnTo>
                  <a:lnTo>
                    <a:pt x="188" y="203"/>
                  </a:lnTo>
                  <a:lnTo>
                    <a:pt x="188" y="203"/>
                  </a:lnTo>
                  <a:lnTo>
                    <a:pt x="188" y="203"/>
                  </a:lnTo>
                  <a:lnTo>
                    <a:pt x="188" y="203"/>
                  </a:lnTo>
                  <a:moveTo>
                    <a:pt x="153" y="219"/>
                  </a:moveTo>
                  <a:lnTo>
                    <a:pt x="153" y="219"/>
                  </a:lnTo>
                  <a:lnTo>
                    <a:pt x="153" y="223"/>
                  </a:lnTo>
                  <a:lnTo>
                    <a:pt x="153" y="223"/>
                  </a:lnTo>
                  <a:lnTo>
                    <a:pt x="153" y="226"/>
                  </a:lnTo>
                  <a:lnTo>
                    <a:pt x="149" y="226"/>
                  </a:lnTo>
                  <a:lnTo>
                    <a:pt x="149" y="226"/>
                  </a:lnTo>
                  <a:lnTo>
                    <a:pt x="145" y="226"/>
                  </a:lnTo>
                  <a:lnTo>
                    <a:pt x="145" y="226"/>
                  </a:lnTo>
                  <a:lnTo>
                    <a:pt x="141" y="226"/>
                  </a:lnTo>
                  <a:lnTo>
                    <a:pt x="137" y="226"/>
                  </a:lnTo>
                  <a:lnTo>
                    <a:pt x="133" y="230"/>
                  </a:lnTo>
                  <a:lnTo>
                    <a:pt x="133" y="226"/>
                  </a:lnTo>
                  <a:lnTo>
                    <a:pt x="133" y="226"/>
                  </a:lnTo>
                  <a:lnTo>
                    <a:pt x="133" y="226"/>
                  </a:lnTo>
                  <a:lnTo>
                    <a:pt x="133" y="223"/>
                  </a:lnTo>
                  <a:lnTo>
                    <a:pt x="133" y="223"/>
                  </a:lnTo>
                  <a:lnTo>
                    <a:pt x="133" y="223"/>
                  </a:lnTo>
                  <a:lnTo>
                    <a:pt x="129" y="219"/>
                  </a:lnTo>
                  <a:lnTo>
                    <a:pt x="133" y="219"/>
                  </a:lnTo>
                  <a:lnTo>
                    <a:pt x="133" y="219"/>
                  </a:lnTo>
                  <a:lnTo>
                    <a:pt x="137" y="219"/>
                  </a:lnTo>
                  <a:lnTo>
                    <a:pt x="137" y="219"/>
                  </a:lnTo>
                  <a:lnTo>
                    <a:pt x="137" y="219"/>
                  </a:lnTo>
                  <a:lnTo>
                    <a:pt x="137" y="219"/>
                  </a:lnTo>
                  <a:lnTo>
                    <a:pt x="137" y="215"/>
                  </a:lnTo>
                  <a:lnTo>
                    <a:pt x="137" y="215"/>
                  </a:lnTo>
                  <a:lnTo>
                    <a:pt x="137" y="215"/>
                  </a:lnTo>
                  <a:lnTo>
                    <a:pt x="137" y="215"/>
                  </a:lnTo>
                  <a:lnTo>
                    <a:pt x="137" y="215"/>
                  </a:lnTo>
                  <a:lnTo>
                    <a:pt x="137" y="219"/>
                  </a:lnTo>
                  <a:lnTo>
                    <a:pt x="141" y="219"/>
                  </a:lnTo>
                  <a:lnTo>
                    <a:pt x="141" y="219"/>
                  </a:lnTo>
                  <a:lnTo>
                    <a:pt x="145" y="219"/>
                  </a:lnTo>
                  <a:lnTo>
                    <a:pt x="145" y="219"/>
                  </a:lnTo>
                  <a:lnTo>
                    <a:pt x="149" y="219"/>
                  </a:lnTo>
                  <a:lnTo>
                    <a:pt x="149" y="223"/>
                  </a:lnTo>
                  <a:lnTo>
                    <a:pt x="149" y="223"/>
                  </a:lnTo>
                  <a:lnTo>
                    <a:pt x="149" y="223"/>
                  </a:lnTo>
                  <a:lnTo>
                    <a:pt x="149" y="223"/>
                  </a:lnTo>
                  <a:lnTo>
                    <a:pt x="153" y="223"/>
                  </a:lnTo>
                  <a:lnTo>
                    <a:pt x="153" y="219"/>
                  </a:lnTo>
                  <a:lnTo>
                    <a:pt x="153" y="219"/>
                  </a:lnTo>
                  <a:lnTo>
                    <a:pt x="153" y="219"/>
                  </a:lnTo>
                  <a:moveTo>
                    <a:pt x="59" y="480"/>
                  </a:moveTo>
                  <a:lnTo>
                    <a:pt x="59" y="480"/>
                  </a:lnTo>
                  <a:lnTo>
                    <a:pt x="59" y="480"/>
                  </a:lnTo>
                  <a:lnTo>
                    <a:pt x="59" y="484"/>
                  </a:lnTo>
                  <a:lnTo>
                    <a:pt x="59" y="488"/>
                  </a:lnTo>
                  <a:lnTo>
                    <a:pt x="59" y="488"/>
                  </a:lnTo>
                  <a:lnTo>
                    <a:pt x="59" y="492"/>
                  </a:lnTo>
                  <a:lnTo>
                    <a:pt x="59" y="488"/>
                  </a:lnTo>
                  <a:lnTo>
                    <a:pt x="59" y="488"/>
                  </a:lnTo>
                  <a:lnTo>
                    <a:pt x="55" y="488"/>
                  </a:lnTo>
                  <a:lnTo>
                    <a:pt x="55" y="488"/>
                  </a:lnTo>
                  <a:lnTo>
                    <a:pt x="55" y="488"/>
                  </a:lnTo>
                  <a:lnTo>
                    <a:pt x="55" y="488"/>
                  </a:lnTo>
                  <a:lnTo>
                    <a:pt x="55" y="492"/>
                  </a:lnTo>
                  <a:lnTo>
                    <a:pt x="55" y="492"/>
                  </a:lnTo>
                  <a:lnTo>
                    <a:pt x="59" y="496"/>
                  </a:lnTo>
                  <a:lnTo>
                    <a:pt x="59" y="496"/>
                  </a:lnTo>
                  <a:lnTo>
                    <a:pt x="55" y="496"/>
                  </a:lnTo>
                  <a:lnTo>
                    <a:pt x="55" y="496"/>
                  </a:lnTo>
                  <a:lnTo>
                    <a:pt x="55" y="496"/>
                  </a:lnTo>
                  <a:lnTo>
                    <a:pt x="55" y="492"/>
                  </a:lnTo>
                  <a:lnTo>
                    <a:pt x="55" y="496"/>
                  </a:lnTo>
                  <a:lnTo>
                    <a:pt x="51" y="492"/>
                  </a:lnTo>
                  <a:lnTo>
                    <a:pt x="51" y="492"/>
                  </a:lnTo>
                  <a:lnTo>
                    <a:pt x="51" y="492"/>
                  </a:lnTo>
                  <a:lnTo>
                    <a:pt x="51" y="492"/>
                  </a:lnTo>
                  <a:lnTo>
                    <a:pt x="51" y="492"/>
                  </a:lnTo>
                  <a:lnTo>
                    <a:pt x="51" y="488"/>
                  </a:lnTo>
                  <a:lnTo>
                    <a:pt x="51" y="488"/>
                  </a:lnTo>
                  <a:lnTo>
                    <a:pt x="51" y="484"/>
                  </a:lnTo>
                  <a:lnTo>
                    <a:pt x="51" y="484"/>
                  </a:lnTo>
                  <a:lnTo>
                    <a:pt x="51" y="484"/>
                  </a:lnTo>
                  <a:lnTo>
                    <a:pt x="51" y="484"/>
                  </a:lnTo>
                  <a:lnTo>
                    <a:pt x="51" y="480"/>
                  </a:lnTo>
                  <a:lnTo>
                    <a:pt x="55" y="480"/>
                  </a:lnTo>
                  <a:lnTo>
                    <a:pt x="55" y="480"/>
                  </a:lnTo>
                  <a:lnTo>
                    <a:pt x="55" y="480"/>
                  </a:lnTo>
                  <a:lnTo>
                    <a:pt x="55" y="480"/>
                  </a:lnTo>
                  <a:lnTo>
                    <a:pt x="55" y="480"/>
                  </a:lnTo>
                  <a:lnTo>
                    <a:pt x="55" y="484"/>
                  </a:lnTo>
                  <a:lnTo>
                    <a:pt x="55" y="484"/>
                  </a:lnTo>
                  <a:lnTo>
                    <a:pt x="55" y="484"/>
                  </a:lnTo>
                  <a:lnTo>
                    <a:pt x="59" y="480"/>
                  </a:lnTo>
                  <a:lnTo>
                    <a:pt x="55" y="480"/>
                  </a:lnTo>
                  <a:lnTo>
                    <a:pt x="55" y="480"/>
                  </a:lnTo>
                  <a:lnTo>
                    <a:pt x="59" y="480"/>
                  </a:lnTo>
                  <a:lnTo>
                    <a:pt x="59" y="480"/>
                  </a:lnTo>
                  <a:moveTo>
                    <a:pt x="59" y="508"/>
                  </a:moveTo>
                  <a:lnTo>
                    <a:pt x="59" y="508"/>
                  </a:lnTo>
                  <a:lnTo>
                    <a:pt x="59" y="512"/>
                  </a:lnTo>
                  <a:lnTo>
                    <a:pt x="59" y="515"/>
                  </a:lnTo>
                  <a:lnTo>
                    <a:pt x="59" y="515"/>
                  </a:lnTo>
                  <a:lnTo>
                    <a:pt x="59" y="515"/>
                  </a:lnTo>
                  <a:lnTo>
                    <a:pt x="59" y="515"/>
                  </a:lnTo>
                  <a:lnTo>
                    <a:pt x="59" y="519"/>
                  </a:lnTo>
                  <a:lnTo>
                    <a:pt x="55" y="519"/>
                  </a:lnTo>
                  <a:lnTo>
                    <a:pt x="55" y="519"/>
                  </a:lnTo>
                  <a:lnTo>
                    <a:pt x="55" y="519"/>
                  </a:lnTo>
                  <a:lnTo>
                    <a:pt x="51" y="515"/>
                  </a:lnTo>
                  <a:lnTo>
                    <a:pt x="51" y="515"/>
                  </a:lnTo>
                  <a:lnTo>
                    <a:pt x="51" y="515"/>
                  </a:lnTo>
                  <a:lnTo>
                    <a:pt x="47" y="515"/>
                  </a:lnTo>
                  <a:lnTo>
                    <a:pt x="47" y="515"/>
                  </a:lnTo>
                  <a:lnTo>
                    <a:pt x="47" y="515"/>
                  </a:lnTo>
                  <a:lnTo>
                    <a:pt x="47" y="512"/>
                  </a:lnTo>
                  <a:lnTo>
                    <a:pt x="51" y="512"/>
                  </a:lnTo>
                  <a:lnTo>
                    <a:pt x="51" y="512"/>
                  </a:lnTo>
                  <a:lnTo>
                    <a:pt x="55" y="508"/>
                  </a:lnTo>
                  <a:lnTo>
                    <a:pt x="51" y="504"/>
                  </a:lnTo>
                  <a:lnTo>
                    <a:pt x="51" y="504"/>
                  </a:lnTo>
                  <a:lnTo>
                    <a:pt x="51" y="504"/>
                  </a:lnTo>
                  <a:lnTo>
                    <a:pt x="51" y="504"/>
                  </a:lnTo>
                  <a:lnTo>
                    <a:pt x="55" y="504"/>
                  </a:lnTo>
                  <a:lnTo>
                    <a:pt x="55" y="508"/>
                  </a:lnTo>
                  <a:lnTo>
                    <a:pt x="55" y="504"/>
                  </a:lnTo>
                  <a:lnTo>
                    <a:pt x="55" y="508"/>
                  </a:lnTo>
                  <a:lnTo>
                    <a:pt x="55" y="508"/>
                  </a:lnTo>
                  <a:lnTo>
                    <a:pt x="55" y="508"/>
                  </a:lnTo>
                  <a:lnTo>
                    <a:pt x="59" y="508"/>
                  </a:lnTo>
                  <a:lnTo>
                    <a:pt x="59" y="508"/>
                  </a:lnTo>
                  <a:lnTo>
                    <a:pt x="59" y="508"/>
                  </a:lnTo>
                  <a:lnTo>
                    <a:pt x="59" y="508"/>
                  </a:lnTo>
                  <a:lnTo>
                    <a:pt x="59" y="508"/>
                  </a:lnTo>
                  <a:moveTo>
                    <a:pt x="118" y="312"/>
                  </a:moveTo>
                  <a:lnTo>
                    <a:pt x="118" y="312"/>
                  </a:lnTo>
                  <a:lnTo>
                    <a:pt x="118" y="312"/>
                  </a:lnTo>
                  <a:lnTo>
                    <a:pt x="118" y="312"/>
                  </a:lnTo>
                  <a:lnTo>
                    <a:pt x="118" y="316"/>
                  </a:lnTo>
                  <a:lnTo>
                    <a:pt x="118" y="316"/>
                  </a:lnTo>
                  <a:lnTo>
                    <a:pt x="110" y="320"/>
                  </a:lnTo>
                  <a:lnTo>
                    <a:pt x="110" y="320"/>
                  </a:lnTo>
                  <a:lnTo>
                    <a:pt x="110" y="320"/>
                  </a:lnTo>
                  <a:lnTo>
                    <a:pt x="110" y="320"/>
                  </a:lnTo>
                  <a:lnTo>
                    <a:pt x="106" y="320"/>
                  </a:lnTo>
                  <a:lnTo>
                    <a:pt x="106" y="320"/>
                  </a:lnTo>
                  <a:lnTo>
                    <a:pt x="110" y="320"/>
                  </a:lnTo>
                  <a:lnTo>
                    <a:pt x="110" y="316"/>
                  </a:lnTo>
                  <a:lnTo>
                    <a:pt x="110" y="316"/>
                  </a:lnTo>
                  <a:lnTo>
                    <a:pt x="110" y="316"/>
                  </a:lnTo>
                  <a:lnTo>
                    <a:pt x="110" y="316"/>
                  </a:lnTo>
                  <a:lnTo>
                    <a:pt x="110" y="316"/>
                  </a:lnTo>
                  <a:lnTo>
                    <a:pt x="110" y="312"/>
                  </a:lnTo>
                  <a:lnTo>
                    <a:pt x="114" y="308"/>
                  </a:lnTo>
                  <a:lnTo>
                    <a:pt x="114" y="308"/>
                  </a:lnTo>
                  <a:lnTo>
                    <a:pt x="118" y="308"/>
                  </a:lnTo>
                  <a:lnTo>
                    <a:pt x="118" y="312"/>
                  </a:lnTo>
                  <a:lnTo>
                    <a:pt x="118" y="312"/>
                  </a:lnTo>
                  <a:lnTo>
                    <a:pt x="118" y="312"/>
                  </a:lnTo>
                  <a:lnTo>
                    <a:pt x="118" y="312"/>
                  </a:lnTo>
                  <a:lnTo>
                    <a:pt x="118" y="312"/>
                  </a:lnTo>
                  <a:moveTo>
                    <a:pt x="43" y="711"/>
                  </a:moveTo>
                  <a:lnTo>
                    <a:pt x="43" y="711"/>
                  </a:lnTo>
                  <a:lnTo>
                    <a:pt x="43" y="711"/>
                  </a:lnTo>
                  <a:lnTo>
                    <a:pt x="43" y="711"/>
                  </a:lnTo>
                  <a:lnTo>
                    <a:pt x="43" y="711"/>
                  </a:lnTo>
                  <a:lnTo>
                    <a:pt x="43" y="711"/>
                  </a:lnTo>
                  <a:lnTo>
                    <a:pt x="43" y="711"/>
                  </a:lnTo>
                  <a:lnTo>
                    <a:pt x="47" y="715"/>
                  </a:lnTo>
                  <a:lnTo>
                    <a:pt x="47" y="715"/>
                  </a:lnTo>
                  <a:lnTo>
                    <a:pt x="47" y="711"/>
                  </a:lnTo>
                  <a:lnTo>
                    <a:pt x="47" y="711"/>
                  </a:lnTo>
                  <a:lnTo>
                    <a:pt x="51" y="711"/>
                  </a:lnTo>
                  <a:lnTo>
                    <a:pt x="51" y="711"/>
                  </a:lnTo>
                  <a:lnTo>
                    <a:pt x="51" y="715"/>
                  </a:lnTo>
                  <a:lnTo>
                    <a:pt x="55" y="715"/>
                  </a:lnTo>
                  <a:lnTo>
                    <a:pt x="55" y="718"/>
                  </a:lnTo>
                  <a:lnTo>
                    <a:pt x="51" y="715"/>
                  </a:lnTo>
                  <a:lnTo>
                    <a:pt x="51" y="715"/>
                  </a:lnTo>
                  <a:lnTo>
                    <a:pt x="51" y="715"/>
                  </a:lnTo>
                  <a:lnTo>
                    <a:pt x="47" y="715"/>
                  </a:lnTo>
                  <a:lnTo>
                    <a:pt x="47" y="715"/>
                  </a:lnTo>
                  <a:lnTo>
                    <a:pt x="47" y="715"/>
                  </a:lnTo>
                  <a:lnTo>
                    <a:pt x="43" y="711"/>
                  </a:lnTo>
                  <a:lnTo>
                    <a:pt x="43" y="711"/>
                  </a:lnTo>
                  <a:moveTo>
                    <a:pt x="290" y="82"/>
                  </a:moveTo>
                  <a:lnTo>
                    <a:pt x="290" y="82"/>
                  </a:lnTo>
                  <a:lnTo>
                    <a:pt x="278" y="86"/>
                  </a:lnTo>
                  <a:lnTo>
                    <a:pt x="262" y="90"/>
                  </a:lnTo>
                  <a:lnTo>
                    <a:pt x="251" y="98"/>
                  </a:lnTo>
                  <a:lnTo>
                    <a:pt x="223" y="105"/>
                  </a:lnTo>
                  <a:lnTo>
                    <a:pt x="215" y="113"/>
                  </a:lnTo>
                  <a:lnTo>
                    <a:pt x="211" y="117"/>
                  </a:lnTo>
                  <a:lnTo>
                    <a:pt x="208" y="117"/>
                  </a:lnTo>
                  <a:lnTo>
                    <a:pt x="208" y="117"/>
                  </a:lnTo>
                  <a:lnTo>
                    <a:pt x="208" y="113"/>
                  </a:lnTo>
                  <a:lnTo>
                    <a:pt x="204" y="113"/>
                  </a:lnTo>
                  <a:lnTo>
                    <a:pt x="204" y="113"/>
                  </a:lnTo>
                  <a:lnTo>
                    <a:pt x="204" y="113"/>
                  </a:lnTo>
                  <a:lnTo>
                    <a:pt x="200" y="117"/>
                  </a:lnTo>
                  <a:lnTo>
                    <a:pt x="200" y="117"/>
                  </a:lnTo>
                  <a:lnTo>
                    <a:pt x="200" y="117"/>
                  </a:lnTo>
                  <a:lnTo>
                    <a:pt x="200" y="121"/>
                  </a:lnTo>
                  <a:lnTo>
                    <a:pt x="200" y="121"/>
                  </a:lnTo>
                  <a:lnTo>
                    <a:pt x="204" y="121"/>
                  </a:lnTo>
                  <a:lnTo>
                    <a:pt x="204" y="125"/>
                  </a:lnTo>
                  <a:lnTo>
                    <a:pt x="204" y="125"/>
                  </a:lnTo>
                  <a:lnTo>
                    <a:pt x="204" y="129"/>
                  </a:lnTo>
                  <a:lnTo>
                    <a:pt x="204" y="129"/>
                  </a:lnTo>
                  <a:lnTo>
                    <a:pt x="208" y="129"/>
                  </a:lnTo>
                  <a:lnTo>
                    <a:pt x="215" y="129"/>
                  </a:lnTo>
                  <a:lnTo>
                    <a:pt x="219" y="125"/>
                  </a:lnTo>
                  <a:lnTo>
                    <a:pt x="227" y="125"/>
                  </a:lnTo>
                  <a:lnTo>
                    <a:pt x="227" y="121"/>
                  </a:lnTo>
                  <a:lnTo>
                    <a:pt x="227" y="117"/>
                  </a:lnTo>
                  <a:lnTo>
                    <a:pt x="231" y="113"/>
                  </a:lnTo>
                  <a:lnTo>
                    <a:pt x="231" y="113"/>
                  </a:lnTo>
                  <a:lnTo>
                    <a:pt x="231" y="113"/>
                  </a:lnTo>
                  <a:lnTo>
                    <a:pt x="235" y="113"/>
                  </a:lnTo>
                  <a:lnTo>
                    <a:pt x="235" y="113"/>
                  </a:lnTo>
                  <a:lnTo>
                    <a:pt x="235" y="113"/>
                  </a:lnTo>
                  <a:lnTo>
                    <a:pt x="239" y="113"/>
                  </a:lnTo>
                  <a:lnTo>
                    <a:pt x="239" y="113"/>
                  </a:lnTo>
                  <a:lnTo>
                    <a:pt x="239" y="117"/>
                  </a:lnTo>
                  <a:lnTo>
                    <a:pt x="239" y="117"/>
                  </a:lnTo>
                  <a:lnTo>
                    <a:pt x="235" y="121"/>
                  </a:lnTo>
                  <a:lnTo>
                    <a:pt x="235" y="121"/>
                  </a:lnTo>
                  <a:lnTo>
                    <a:pt x="239" y="121"/>
                  </a:lnTo>
                  <a:lnTo>
                    <a:pt x="251" y="117"/>
                  </a:lnTo>
                  <a:lnTo>
                    <a:pt x="254" y="109"/>
                  </a:lnTo>
                  <a:lnTo>
                    <a:pt x="254" y="109"/>
                  </a:lnTo>
                  <a:lnTo>
                    <a:pt x="258" y="105"/>
                  </a:lnTo>
                  <a:lnTo>
                    <a:pt x="262" y="105"/>
                  </a:lnTo>
                  <a:lnTo>
                    <a:pt x="262" y="102"/>
                  </a:lnTo>
                  <a:lnTo>
                    <a:pt x="262" y="102"/>
                  </a:lnTo>
                  <a:lnTo>
                    <a:pt x="266" y="102"/>
                  </a:lnTo>
                  <a:lnTo>
                    <a:pt x="262" y="113"/>
                  </a:lnTo>
                  <a:lnTo>
                    <a:pt x="270" y="113"/>
                  </a:lnTo>
                  <a:lnTo>
                    <a:pt x="286" y="117"/>
                  </a:lnTo>
                  <a:lnTo>
                    <a:pt x="290" y="117"/>
                  </a:lnTo>
                  <a:lnTo>
                    <a:pt x="286" y="121"/>
                  </a:lnTo>
                  <a:lnTo>
                    <a:pt x="278" y="117"/>
                  </a:lnTo>
                  <a:lnTo>
                    <a:pt x="270" y="117"/>
                  </a:lnTo>
                  <a:lnTo>
                    <a:pt x="258" y="121"/>
                  </a:lnTo>
                  <a:lnTo>
                    <a:pt x="258" y="121"/>
                  </a:lnTo>
                  <a:lnTo>
                    <a:pt x="270" y="125"/>
                  </a:lnTo>
                  <a:lnTo>
                    <a:pt x="274" y="129"/>
                  </a:lnTo>
                  <a:lnTo>
                    <a:pt x="270" y="129"/>
                  </a:lnTo>
                  <a:lnTo>
                    <a:pt x="258" y="121"/>
                  </a:lnTo>
                  <a:lnTo>
                    <a:pt x="251" y="125"/>
                  </a:lnTo>
                  <a:lnTo>
                    <a:pt x="254" y="125"/>
                  </a:lnTo>
                  <a:lnTo>
                    <a:pt x="254" y="125"/>
                  </a:lnTo>
                  <a:lnTo>
                    <a:pt x="251" y="129"/>
                  </a:lnTo>
                  <a:lnTo>
                    <a:pt x="251" y="129"/>
                  </a:lnTo>
                  <a:lnTo>
                    <a:pt x="251" y="129"/>
                  </a:lnTo>
                  <a:lnTo>
                    <a:pt x="251" y="133"/>
                  </a:lnTo>
                  <a:lnTo>
                    <a:pt x="254" y="137"/>
                  </a:lnTo>
                  <a:lnTo>
                    <a:pt x="254" y="137"/>
                  </a:lnTo>
                  <a:lnTo>
                    <a:pt x="254" y="137"/>
                  </a:lnTo>
                  <a:lnTo>
                    <a:pt x="258" y="141"/>
                  </a:lnTo>
                  <a:lnTo>
                    <a:pt x="262" y="141"/>
                  </a:lnTo>
                  <a:lnTo>
                    <a:pt x="266" y="145"/>
                  </a:lnTo>
                  <a:lnTo>
                    <a:pt x="270" y="148"/>
                  </a:lnTo>
                  <a:lnTo>
                    <a:pt x="266" y="148"/>
                  </a:lnTo>
                  <a:lnTo>
                    <a:pt x="266" y="152"/>
                  </a:lnTo>
                  <a:lnTo>
                    <a:pt x="266" y="152"/>
                  </a:lnTo>
                  <a:lnTo>
                    <a:pt x="270" y="156"/>
                  </a:lnTo>
                  <a:lnTo>
                    <a:pt x="270" y="156"/>
                  </a:lnTo>
                  <a:lnTo>
                    <a:pt x="270" y="160"/>
                  </a:lnTo>
                  <a:lnTo>
                    <a:pt x="270" y="160"/>
                  </a:lnTo>
                  <a:lnTo>
                    <a:pt x="266" y="160"/>
                  </a:lnTo>
                  <a:lnTo>
                    <a:pt x="266" y="160"/>
                  </a:lnTo>
                  <a:lnTo>
                    <a:pt x="266" y="156"/>
                  </a:lnTo>
                  <a:lnTo>
                    <a:pt x="266" y="152"/>
                  </a:lnTo>
                  <a:lnTo>
                    <a:pt x="266" y="152"/>
                  </a:lnTo>
                  <a:lnTo>
                    <a:pt x="266" y="152"/>
                  </a:lnTo>
                  <a:lnTo>
                    <a:pt x="266" y="152"/>
                  </a:lnTo>
                  <a:lnTo>
                    <a:pt x="262" y="148"/>
                  </a:lnTo>
                  <a:lnTo>
                    <a:pt x="262" y="148"/>
                  </a:lnTo>
                  <a:lnTo>
                    <a:pt x="262" y="145"/>
                  </a:lnTo>
                  <a:lnTo>
                    <a:pt x="254" y="145"/>
                  </a:lnTo>
                  <a:lnTo>
                    <a:pt x="254" y="141"/>
                  </a:lnTo>
                  <a:lnTo>
                    <a:pt x="254" y="141"/>
                  </a:lnTo>
                  <a:lnTo>
                    <a:pt x="251" y="137"/>
                  </a:lnTo>
                  <a:lnTo>
                    <a:pt x="251" y="137"/>
                  </a:lnTo>
                  <a:lnTo>
                    <a:pt x="247" y="133"/>
                  </a:lnTo>
                  <a:lnTo>
                    <a:pt x="247" y="133"/>
                  </a:lnTo>
                  <a:lnTo>
                    <a:pt x="243" y="133"/>
                  </a:lnTo>
                  <a:lnTo>
                    <a:pt x="243" y="133"/>
                  </a:lnTo>
                  <a:lnTo>
                    <a:pt x="239" y="137"/>
                  </a:lnTo>
                  <a:lnTo>
                    <a:pt x="231" y="141"/>
                  </a:lnTo>
                  <a:lnTo>
                    <a:pt x="231" y="145"/>
                  </a:lnTo>
                  <a:lnTo>
                    <a:pt x="231" y="141"/>
                  </a:lnTo>
                  <a:lnTo>
                    <a:pt x="231" y="137"/>
                  </a:lnTo>
                  <a:lnTo>
                    <a:pt x="231" y="137"/>
                  </a:lnTo>
                  <a:lnTo>
                    <a:pt x="231" y="133"/>
                  </a:lnTo>
                  <a:lnTo>
                    <a:pt x="227" y="133"/>
                  </a:lnTo>
                  <a:lnTo>
                    <a:pt x="227" y="133"/>
                  </a:lnTo>
                  <a:lnTo>
                    <a:pt x="219" y="133"/>
                  </a:lnTo>
                  <a:lnTo>
                    <a:pt x="219" y="133"/>
                  </a:lnTo>
                  <a:lnTo>
                    <a:pt x="204" y="137"/>
                  </a:lnTo>
                  <a:lnTo>
                    <a:pt x="200" y="141"/>
                  </a:lnTo>
                  <a:lnTo>
                    <a:pt x="196" y="145"/>
                  </a:lnTo>
                  <a:lnTo>
                    <a:pt x="192" y="145"/>
                  </a:lnTo>
                  <a:lnTo>
                    <a:pt x="192" y="148"/>
                  </a:lnTo>
                  <a:lnTo>
                    <a:pt x="196" y="145"/>
                  </a:lnTo>
                  <a:lnTo>
                    <a:pt x="196" y="145"/>
                  </a:lnTo>
                  <a:lnTo>
                    <a:pt x="196" y="148"/>
                  </a:lnTo>
                  <a:lnTo>
                    <a:pt x="196" y="148"/>
                  </a:lnTo>
                  <a:lnTo>
                    <a:pt x="200" y="148"/>
                  </a:lnTo>
                  <a:lnTo>
                    <a:pt x="200" y="148"/>
                  </a:lnTo>
                  <a:lnTo>
                    <a:pt x="204" y="152"/>
                  </a:lnTo>
                  <a:lnTo>
                    <a:pt x="208" y="152"/>
                  </a:lnTo>
                  <a:lnTo>
                    <a:pt x="211" y="152"/>
                  </a:lnTo>
                  <a:lnTo>
                    <a:pt x="215" y="152"/>
                  </a:lnTo>
                  <a:lnTo>
                    <a:pt x="219" y="156"/>
                  </a:lnTo>
                  <a:lnTo>
                    <a:pt x="219" y="160"/>
                  </a:lnTo>
                  <a:lnTo>
                    <a:pt x="223" y="160"/>
                  </a:lnTo>
                  <a:lnTo>
                    <a:pt x="223" y="164"/>
                  </a:lnTo>
                  <a:lnTo>
                    <a:pt x="231" y="168"/>
                  </a:lnTo>
                  <a:lnTo>
                    <a:pt x="231" y="168"/>
                  </a:lnTo>
                  <a:lnTo>
                    <a:pt x="235" y="168"/>
                  </a:lnTo>
                  <a:lnTo>
                    <a:pt x="239" y="172"/>
                  </a:lnTo>
                  <a:lnTo>
                    <a:pt x="235" y="172"/>
                  </a:lnTo>
                  <a:lnTo>
                    <a:pt x="235" y="172"/>
                  </a:lnTo>
                  <a:lnTo>
                    <a:pt x="219" y="164"/>
                  </a:lnTo>
                  <a:lnTo>
                    <a:pt x="219" y="160"/>
                  </a:lnTo>
                  <a:lnTo>
                    <a:pt x="215" y="156"/>
                  </a:lnTo>
                  <a:lnTo>
                    <a:pt x="208" y="156"/>
                  </a:lnTo>
                  <a:lnTo>
                    <a:pt x="204" y="156"/>
                  </a:lnTo>
                  <a:lnTo>
                    <a:pt x="204" y="156"/>
                  </a:lnTo>
                  <a:lnTo>
                    <a:pt x="200" y="156"/>
                  </a:lnTo>
                  <a:lnTo>
                    <a:pt x="200" y="156"/>
                  </a:lnTo>
                  <a:lnTo>
                    <a:pt x="200" y="152"/>
                  </a:lnTo>
                  <a:lnTo>
                    <a:pt x="200" y="152"/>
                  </a:lnTo>
                  <a:lnTo>
                    <a:pt x="196" y="152"/>
                  </a:lnTo>
                  <a:lnTo>
                    <a:pt x="196" y="152"/>
                  </a:lnTo>
                  <a:lnTo>
                    <a:pt x="196" y="152"/>
                  </a:lnTo>
                  <a:lnTo>
                    <a:pt x="196" y="152"/>
                  </a:lnTo>
                  <a:lnTo>
                    <a:pt x="196" y="152"/>
                  </a:lnTo>
                  <a:lnTo>
                    <a:pt x="192" y="152"/>
                  </a:lnTo>
                  <a:lnTo>
                    <a:pt x="192" y="152"/>
                  </a:lnTo>
                  <a:lnTo>
                    <a:pt x="188" y="152"/>
                  </a:lnTo>
                  <a:lnTo>
                    <a:pt x="188" y="156"/>
                  </a:lnTo>
                  <a:lnTo>
                    <a:pt x="188" y="156"/>
                  </a:lnTo>
                  <a:lnTo>
                    <a:pt x="188" y="160"/>
                  </a:lnTo>
                  <a:lnTo>
                    <a:pt x="196" y="160"/>
                  </a:lnTo>
                  <a:lnTo>
                    <a:pt x="204" y="160"/>
                  </a:lnTo>
                  <a:lnTo>
                    <a:pt x="204" y="160"/>
                  </a:lnTo>
                  <a:lnTo>
                    <a:pt x="204" y="160"/>
                  </a:lnTo>
                  <a:lnTo>
                    <a:pt x="204" y="164"/>
                  </a:lnTo>
                  <a:lnTo>
                    <a:pt x="204" y="164"/>
                  </a:lnTo>
                  <a:lnTo>
                    <a:pt x="196" y="164"/>
                  </a:lnTo>
                  <a:lnTo>
                    <a:pt x="196" y="168"/>
                  </a:lnTo>
                  <a:lnTo>
                    <a:pt x="196" y="168"/>
                  </a:lnTo>
                  <a:lnTo>
                    <a:pt x="196" y="168"/>
                  </a:lnTo>
                  <a:lnTo>
                    <a:pt x="211" y="164"/>
                  </a:lnTo>
                  <a:lnTo>
                    <a:pt x="211" y="164"/>
                  </a:lnTo>
                  <a:lnTo>
                    <a:pt x="211" y="164"/>
                  </a:lnTo>
                  <a:lnTo>
                    <a:pt x="211" y="160"/>
                  </a:lnTo>
                  <a:lnTo>
                    <a:pt x="211" y="164"/>
                  </a:lnTo>
                  <a:lnTo>
                    <a:pt x="211" y="164"/>
                  </a:lnTo>
                  <a:lnTo>
                    <a:pt x="215" y="168"/>
                  </a:lnTo>
                  <a:lnTo>
                    <a:pt x="215" y="168"/>
                  </a:lnTo>
                  <a:lnTo>
                    <a:pt x="219" y="168"/>
                  </a:lnTo>
                  <a:lnTo>
                    <a:pt x="223" y="168"/>
                  </a:lnTo>
                  <a:lnTo>
                    <a:pt x="223" y="168"/>
                  </a:lnTo>
                  <a:lnTo>
                    <a:pt x="219" y="172"/>
                  </a:lnTo>
                  <a:lnTo>
                    <a:pt x="211" y="168"/>
                  </a:lnTo>
                  <a:lnTo>
                    <a:pt x="211" y="168"/>
                  </a:lnTo>
                  <a:lnTo>
                    <a:pt x="215" y="172"/>
                  </a:lnTo>
                  <a:lnTo>
                    <a:pt x="215" y="172"/>
                  </a:lnTo>
                  <a:lnTo>
                    <a:pt x="215" y="172"/>
                  </a:lnTo>
                  <a:lnTo>
                    <a:pt x="215" y="172"/>
                  </a:lnTo>
                  <a:lnTo>
                    <a:pt x="215" y="172"/>
                  </a:lnTo>
                  <a:lnTo>
                    <a:pt x="211" y="172"/>
                  </a:lnTo>
                  <a:lnTo>
                    <a:pt x="211" y="176"/>
                  </a:lnTo>
                  <a:lnTo>
                    <a:pt x="211" y="176"/>
                  </a:lnTo>
                  <a:lnTo>
                    <a:pt x="211" y="176"/>
                  </a:lnTo>
                  <a:lnTo>
                    <a:pt x="211" y="176"/>
                  </a:lnTo>
                  <a:lnTo>
                    <a:pt x="211" y="176"/>
                  </a:lnTo>
                  <a:lnTo>
                    <a:pt x="208" y="180"/>
                  </a:lnTo>
                  <a:lnTo>
                    <a:pt x="208" y="180"/>
                  </a:lnTo>
                  <a:lnTo>
                    <a:pt x="204" y="180"/>
                  </a:lnTo>
                  <a:lnTo>
                    <a:pt x="204" y="180"/>
                  </a:lnTo>
                  <a:lnTo>
                    <a:pt x="204" y="180"/>
                  </a:lnTo>
                  <a:lnTo>
                    <a:pt x="208" y="184"/>
                  </a:lnTo>
                  <a:lnTo>
                    <a:pt x="208" y="184"/>
                  </a:lnTo>
                  <a:lnTo>
                    <a:pt x="208" y="184"/>
                  </a:lnTo>
                  <a:lnTo>
                    <a:pt x="211" y="187"/>
                  </a:lnTo>
                  <a:lnTo>
                    <a:pt x="215" y="180"/>
                  </a:lnTo>
                  <a:lnTo>
                    <a:pt x="219" y="180"/>
                  </a:lnTo>
                  <a:lnTo>
                    <a:pt x="219" y="180"/>
                  </a:lnTo>
                  <a:lnTo>
                    <a:pt x="223" y="180"/>
                  </a:lnTo>
                  <a:lnTo>
                    <a:pt x="227" y="184"/>
                  </a:lnTo>
                  <a:lnTo>
                    <a:pt x="235" y="184"/>
                  </a:lnTo>
                  <a:lnTo>
                    <a:pt x="231" y="184"/>
                  </a:lnTo>
                  <a:lnTo>
                    <a:pt x="231" y="184"/>
                  </a:lnTo>
                  <a:lnTo>
                    <a:pt x="235" y="184"/>
                  </a:lnTo>
                  <a:lnTo>
                    <a:pt x="235" y="184"/>
                  </a:lnTo>
                  <a:lnTo>
                    <a:pt x="231" y="187"/>
                  </a:lnTo>
                  <a:lnTo>
                    <a:pt x="223" y="187"/>
                  </a:lnTo>
                  <a:lnTo>
                    <a:pt x="219" y="184"/>
                  </a:lnTo>
                  <a:lnTo>
                    <a:pt x="219" y="184"/>
                  </a:lnTo>
                  <a:lnTo>
                    <a:pt x="219" y="184"/>
                  </a:lnTo>
                  <a:lnTo>
                    <a:pt x="219" y="187"/>
                  </a:lnTo>
                  <a:lnTo>
                    <a:pt x="215" y="187"/>
                  </a:lnTo>
                  <a:lnTo>
                    <a:pt x="215" y="187"/>
                  </a:lnTo>
                  <a:lnTo>
                    <a:pt x="215" y="187"/>
                  </a:lnTo>
                  <a:lnTo>
                    <a:pt x="215" y="191"/>
                  </a:lnTo>
                  <a:lnTo>
                    <a:pt x="215" y="195"/>
                  </a:lnTo>
                  <a:lnTo>
                    <a:pt x="223" y="195"/>
                  </a:lnTo>
                  <a:lnTo>
                    <a:pt x="223" y="195"/>
                  </a:lnTo>
                  <a:lnTo>
                    <a:pt x="223" y="199"/>
                  </a:lnTo>
                  <a:lnTo>
                    <a:pt x="223" y="199"/>
                  </a:lnTo>
                  <a:lnTo>
                    <a:pt x="223" y="203"/>
                  </a:lnTo>
                  <a:lnTo>
                    <a:pt x="227" y="203"/>
                  </a:lnTo>
                  <a:lnTo>
                    <a:pt x="231" y="203"/>
                  </a:lnTo>
                  <a:lnTo>
                    <a:pt x="227" y="203"/>
                  </a:lnTo>
                  <a:lnTo>
                    <a:pt x="227" y="203"/>
                  </a:lnTo>
                  <a:lnTo>
                    <a:pt x="223" y="203"/>
                  </a:lnTo>
                  <a:lnTo>
                    <a:pt x="223" y="203"/>
                  </a:lnTo>
                  <a:lnTo>
                    <a:pt x="219" y="199"/>
                  </a:lnTo>
                  <a:lnTo>
                    <a:pt x="215" y="195"/>
                  </a:lnTo>
                  <a:lnTo>
                    <a:pt x="215" y="195"/>
                  </a:lnTo>
                  <a:lnTo>
                    <a:pt x="215" y="199"/>
                  </a:lnTo>
                  <a:lnTo>
                    <a:pt x="215" y="199"/>
                  </a:lnTo>
                  <a:lnTo>
                    <a:pt x="219" y="203"/>
                  </a:lnTo>
                  <a:lnTo>
                    <a:pt x="219" y="203"/>
                  </a:lnTo>
                  <a:lnTo>
                    <a:pt x="219" y="203"/>
                  </a:lnTo>
                  <a:lnTo>
                    <a:pt x="223" y="207"/>
                  </a:lnTo>
                  <a:lnTo>
                    <a:pt x="227" y="207"/>
                  </a:lnTo>
                  <a:lnTo>
                    <a:pt x="227" y="207"/>
                  </a:lnTo>
                  <a:lnTo>
                    <a:pt x="223" y="207"/>
                  </a:lnTo>
                  <a:lnTo>
                    <a:pt x="223" y="207"/>
                  </a:lnTo>
                  <a:lnTo>
                    <a:pt x="227" y="211"/>
                  </a:lnTo>
                  <a:lnTo>
                    <a:pt x="227" y="211"/>
                  </a:lnTo>
                  <a:lnTo>
                    <a:pt x="227" y="211"/>
                  </a:lnTo>
                  <a:lnTo>
                    <a:pt x="227" y="211"/>
                  </a:lnTo>
                  <a:lnTo>
                    <a:pt x="223" y="211"/>
                  </a:lnTo>
                  <a:lnTo>
                    <a:pt x="223" y="211"/>
                  </a:lnTo>
                  <a:lnTo>
                    <a:pt x="211" y="199"/>
                  </a:lnTo>
                  <a:lnTo>
                    <a:pt x="211" y="199"/>
                  </a:lnTo>
                  <a:lnTo>
                    <a:pt x="208" y="199"/>
                  </a:lnTo>
                  <a:lnTo>
                    <a:pt x="208" y="199"/>
                  </a:lnTo>
                  <a:lnTo>
                    <a:pt x="208" y="199"/>
                  </a:lnTo>
                  <a:lnTo>
                    <a:pt x="211" y="203"/>
                  </a:lnTo>
                  <a:lnTo>
                    <a:pt x="211" y="203"/>
                  </a:lnTo>
                  <a:lnTo>
                    <a:pt x="211" y="203"/>
                  </a:lnTo>
                  <a:lnTo>
                    <a:pt x="215" y="207"/>
                  </a:lnTo>
                  <a:lnTo>
                    <a:pt x="215" y="211"/>
                  </a:lnTo>
                  <a:lnTo>
                    <a:pt x="215" y="211"/>
                  </a:lnTo>
                  <a:lnTo>
                    <a:pt x="215" y="215"/>
                  </a:lnTo>
                  <a:lnTo>
                    <a:pt x="215" y="215"/>
                  </a:lnTo>
                  <a:lnTo>
                    <a:pt x="215" y="215"/>
                  </a:lnTo>
                  <a:lnTo>
                    <a:pt x="219" y="219"/>
                  </a:lnTo>
                  <a:lnTo>
                    <a:pt x="227" y="219"/>
                  </a:lnTo>
                  <a:lnTo>
                    <a:pt x="227" y="223"/>
                  </a:lnTo>
                  <a:lnTo>
                    <a:pt x="231" y="226"/>
                  </a:lnTo>
                  <a:lnTo>
                    <a:pt x="231" y="226"/>
                  </a:lnTo>
                  <a:lnTo>
                    <a:pt x="235" y="226"/>
                  </a:lnTo>
                  <a:lnTo>
                    <a:pt x="235" y="226"/>
                  </a:lnTo>
                  <a:lnTo>
                    <a:pt x="231" y="226"/>
                  </a:lnTo>
                  <a:lnTo>
                    <a:pt x="219" y="219"/>
                  </a:lnTo>
                  <a:lnTo>
                    <a:pt x="219" y="219"/>
                  </a:lnTo>
                  <a:lnTo>
                    <a:pt x="215" y="219"/>
                  </a:lnTo>
                  <a:lnTo>
                    <a:pt x="215" y="219"/>
                  </a:lnTo>
                  <a:lnTo>
                    <a:pt x="211" y="215"/>
                  </a:lnTo>
                  <a:lnTo>
                    <a:pt x="211" y="215"/>
                  </a:lnTo>
                  <a:lnTo>
                    <a:pt x="211" y="211"/>
                  </a:lnTo>
                  <a:lnTo>
                    <a:pt x="208" y="207"/>
                  </a:lnTo>
                  <a:lnTo>
                    <a:pt x="208" y="203"/>
                  </a:lnTo>
                  <a:lnTo>
                    <a:pt x="204" y="199"/>
                  </a:lnTo>
                  <a:lnTo>
                    <a:pt x="196" y="199"/>
                  </a:lnTo>
                  <a:lnTo>
                    <a:pt x="196" y="195"/>
                  </a:lnTo>
                  <a:lnTo>
                    <a:pt x="196" y="195"/>
                  </a:lnTo>
                  <a:lnTo>
                    <a:pt x="196" y="191"/>
                  </a:lnTo>
                  <a:lnTo>
                    <a:pt x="196" y="191"/>
                  </a:lnTo>
                  <a:lnTo>
                    <a:pt x="196" y="187"/>
                  </a:lnTo>
                  <a:lnTo>
                    <a:pt x="192" y="184"/>
                  </a:lnTo>
                  <a:lnTo>
                    <a:pt x="196" y="184"/>
                  </a:lnTo>
                  <a:lnTo>
                    <a:pt x="192" y="180"/>
                  </a:lnTo>
                  <a:lnTo>
                    <a:pt x="192" y="176"/>
                  </a:lnTo>
                  <a:lnTo>
                    <a:pt x="192" y="176"/>
                  </a:lnTo>
                  <a:lnTo>
                    <a:pt x="192" y="176"/>
                  </a:lnTo>
                  <a:lnTo>
                    <a:pt x="192" y="176"/>
                  </a:lnTo>
                  <a:lnTo>
                    <a:pt x="188" y="176"/>
                  </a:lnTo>
                  <a:lnTo>
                    <a:pt x="188" y="176"/>
                  </a:lnTo>
                  <a:lnTo>
                    <a:pt x="188" y="176"/>
                  </a:lnTo>
                  <a:lnTo>
                    <a:pt x="188" y="172"/>
                  </a:lnTo>
                  <a:lnTo>
                    <a:pt x="188" y="172"/>
                  </a:lnTo>
                  <a:lnTo>
                    <a:pt x="188" y="172"/>
                  </a:lnTo>
                  <a:lnTo>
                    <a:pt x="188" y="168"/>
                  </a:lnTo>
                  <a:lnTo>
                    <a:pt x="188" y="168"/>
                  </a:lnTo>
                  <a:lnTo>
                    <a:pt x="184" y="164"/>
                  </a:lnTo>
                  <a:lnTo>
                    <a:pt x="184" y="164"/>
                  </a:lnTo>
                  <a:lnTo>
                    <a:pt x="180" y="164"/>
                  </a:lnTo>
                  <a:lnTo>
                    <a:pt x="180" y="164"/>
                  </a:lnTo>
                  <a:lnTo>
                    <a:pt x="180" y="168"/>
                  </a:lnTo>
                  <a:lnTo>
                    <a:pt x="180" y="168"/>
                  </a:lnTo>
                  <a:lnTo>
                    <a:pt x="180" y="168"/>
                  </a:lnTo>
                  <a:lnTo>
                    <a:pt x="180" y="172"/>
                  </a:lnTo>
                  <a:lnTo>
                    <a:pt x="180" y="172"/>
                  </a:lnTo>
                  <a:lnTo>
                    <a:pt x="180" y="176"/>
                  </a:lnTo>
                  <a:lnTo>
                    <a:pt x="180" y="176"/>
                  </a:lnTo>
                  <a:lnTo>
                    <a:pt x="180" y="176"/>
                  </a:lnTo>
                  <a:lnTo>
                    <a:pt x="176" y="176"/>
                  </a:lnTo>
                  <a:lnTo>
                    <a:pt x="180" y="180"/>
                  </a:lnTo>
                  <a:lnTo>
                    <a:pt x="180" y="180"/>
                  </a:lnTo>
                  <a:lnTo>
                    <a:pt x="184" y="184"/>
                  </a:lnTo>
                  <a:lnTo>
                    <a:pt x="184" y="184"/>
                  </a:lnTo>
                  <a:lnTo>
                    <a:pt x="180" y="184"/>
                  </a:lnTo>
                  <a:lnTo>
                    <a:pt x="180" y="187"/>
                  </a:lnTo>
                  <a:lnTo>
                    <a:pt x="180" y="191"/>
                  </a:lnTo>
                  <a:lnTo>
                    <a:pt x="180" y="191"/>
                  </a:lnTo>
                  <a:lnTo>
                    <a:pt x="176" y="191"/>
                  </a:lnTo>
                  <a:lnTo>
                    <a:pt x="176" y="191"/>
                  </a:lnTo>
                  <a:lnTo>
                    <a:pt x="176" y="191"/>
                  </a:lnTo>
                  <a:lnTo>
                    <a:pt x="176" y="195"/>
                  </a:lnTo>
                  <a:lnTo>
                    <a:pt x="176" y="195"/>
                  </a:lnTo>
                  <a:lnTo>
                    <a:pt x="172" y="195"/>
                  </a:lnTo>
                  <a:lnTo>
                    <a:pt x="169" y="195"/>
                  </a:lnTo>
                  <a:lnTo>
                    <a:pt x="169" y="195"/>
                  </a:lnTo>
                  <a:lnTo>
                    <a:pt x="172" y="199"/>
                  </a:lnTo>
                  <a:lnTo>
                    <a:pt x="169" y="199"/>
                  </a:lnTo>
                  <a:lnTo>
                    <a:pt x="169" y="199"/>
                  </a:lnTo>
                  <a:lnTo>
                    <a:pt x="169" y="199"/>
                  </a:lnTo>
                  <a:lnTo>
                    <a:pt x="169" y="199"/>
                  </a:lnTo>
                  <a:lnTo>
                    <a:pt x="169" y="199"/>
                  </a:lnTo>
                  <a:lnTo>
                    <a:pt x="169" y="195"/>
                  </a:lnTo>
                  <a:lnTo>
                    <a:pt x="169" y="195"/>
                  </a:lnTo>
                  <a:lnTo>
                    <a:pt x="165" y="195"/>
                  </a:lnTo>
                  <a:lnTo>
                    <a:pt x="169" y="191"/>
                  </a:lnTo>
                  <a:lnTo>
                    <a:pt x="172" y="195"/>
                  </a:lnTo>
                  <a:lnTo>
                    <a:pt x="172" y="191"/>
                  </a:lnTo>
                  <a:lnTo>
                    <a:pt x="172" y="191"/>
                  </a:lnTo>
                  <a:lnTo>
                    <a:pt x="172" y="187"/>
                  </a:lnTo>
                  <a:lnTo>
                    <a:pt x="172" y="187"/>
                  </a:lnTo>
                  <a:lnTo>
                    <a:pt x="169" y="187"/>
                  </a:lnTo>
                  <a:lnTo>
                    <a:pt x="172" y="187"/>
                  </a:lnTo>
                  <a:lnTo>
                    <a:pt x="172" y="184"/>
                  </a:lnTo>
                  <a:lnTo>
                    <a:pt x="169" y="184"/>
                  </a:lnTo>
                  <a:lnTo>
                    <a:pt x="169" y="184"/>
                  </a:lnTo>
                  <a:lnTo>
                    <a:pt x="165" y="184"/>
                  </a:lnTo>
                  <a:lnTo>
                    <a:pt x="165" y="184"/>
                  </a:lnTo>
                  <a:lnTo>
                    <a:pt x="165" y="184"/>
                  </a:lnTo>
                  <a:lnTo>
                    <a:pt x="165" y="184"/>
                  </a:lnTo>
                  <a:lnTo>
                    <a:pt x="165" y="180"/>
                  </a:lnTo>
                  <a:lnTo>
                    <a:pt x="165" y="180"/>
                  </a:lnTo>
                  <a:lnTo>
                    <a:pt x="165" y="184"/>
                  </a:lnTo>
                  <a:lnTo>
                    <a:pt x="165" y="184"/>
                  </a:lnTo>
                  <a:lnTo>
                    <a:pt x="165" y="187"/>
                  </a:lnTo>
                  <a:lnTo>
                    <a:pt x="165" y="191"/>
                  </a:lnTo>
                  <a:lnTo>
                    <a:pt x="165" y="191"/>
                  </a:lnTo>
                  <a:lnTo>
                    <a:pt x="161" y="191"/>
                  </a:lnTo>
                  <a:lnTo>
                    <a:pt x="161" y="191"/>
                  </a:lnTo>
                  <a:lnTo>
                    <a:pt x="161" y="195"/>
                  </a:lnTo>
                  <a:lnTo>
                    <a:pt x="161" y="195"/>
                  </a:lnTo>
                  <a:lnTo>
                    <a:pt x="161" y="195"/>
                  </a:lnTo>
                  <a:lnTo>
                    <a:pt x="157" y="191"/>
                  </a:lnTo>
                  <a:lnTo>
                    <a:pt x="157" y="191"/>
                  </a:lnTo>
                  <a:lnTo>
                    <a:pt x="157" y="187"/>
                  </a:lnTo>
                  <a:lnTo>
                    <a:pt x="157" y="191"/>
                  </a:lnTo>
                  <a:lnTo>
                    <a:pt x="153" y="195"/>
                  </a:lnTo>
                  <a:lnTo>
                    <a:pt x="149" y="199"/>
                  </a:lnTo>
                  <a:lnTo>
                    <a:pt x="149" y="203"/>
                  </a:lnTo>
                  <a:lnTo>
                    <a:pt x="149" y="203"/>
                  </a:lnTo>
                  <a:lnTo>
                    <a:pt x="149" y="203"/>
                  </a:lnTo>
                  <a:lnTo>
                    <a:pt x="149" y="203"/>
                  </a:lnTo>
                  <a:lnTo>
                    <a:pt x="149" y="207"/>
                  </a:lnTo>
                  <a:lnTo>
                    <a:pt x="153" y="211"/>
                  </a:lnTo>
                  <a:lnTo>
                    <a:pt x="153" y="211"/>
                  </a:lnTo>
                  <a:lnTo>
                    <a:pt x="157" y="211"/>
                  </a:lnTo>
                  <a:lnTo>
                    <a:pt x="157" y="207"/>
                  </a:lnTo>
                  <a:lnTo>
                    <a:pt x="157" y="207"/>
                  </a:lnTo>
                  <a:lnTo>
                    <a:pt x="157" y="207"/>
                  </a:lnTo>
                  <a:lnTo>
                    <a:pt x="157" y="207"/>
                  </a:lnTo>
                  <a:lnTo>
                    <a:pt x="153" y="207"/>
                  </a:lnTo>
                  <a:lnTo>
                    <a:pt x="161" y="199"/>
                  </a:lnTo>
                  <a:lnTo>
                    <a:pt x="161" y="199"/>
                  </a:lnTo>
                  <a:lnTo>
                    <a:pt x="161" y="195"/>
                  </a:lnTo>
                  <a:lnTo>
                    <a:pt x="165" y="195"/>
                  </a:lnTo>
                  <a:lnTo>
                    <a:pt x="165" y="199"/>
                  </a:lnTo>
                  <a:lnTo>
                    <a:pt x="165" y="199"/>
                  </a:lnTo>
                  <a:lnTo>
                    <a:pt x="169" y="203"/>
                  </a:lnTo>
                  <a:lnTo>
                    <a:pt x="169" y="203"/>
                  </a:lnTo>
                  <a:lnTo>
                    <a:pt x="180" y="199"/>
                  </a:lnTo>
                  <a:lnTo>
                    <a:pt x="180" y="199"/>
                  </a:lnTo>
                  <a:lnTo>
                    <a:pt x="180" y="195"/>
                  </a:lnTo>
                  <a:lnTo>
                    <a:pt x="184" y="195"/>
                  </a:lnTo>
                  <a:lnTo>
                    <a:pt x="184" y="195"/>
                  </a:lnTo>
                  <a:lnTo>
                    <a:pt x="184" y="195"/>
                  </a:lnTo>
                  <a:lnTo>
                    <a:pt x="184" y="195"/>
                  </a:lnTo>
                  <a:lnTo>
                    <a:pt x="184" y="199"/>
                  </a:lnTo>
                  <a:lnTo>
                    <a:pt x="184" y="199"/>
                  </a:lnTo>
                  <a:lnTo>
                    <a:pt x="188" y="199"/>
                  </a:lnTo>
                  <a:lnTo>
                    <a:pt x="196" y="199"/>
                  </a:lnTo>
                  <a:lnTo>
                    <a:pt x="196" y="199"/>
                  </a:lnTo>
                  <a:lnTo>
                    <a:pt x="192" y="199"/>
                  </a:lnTo>
                  <a:lnTo>
                    <a:pt x="192" y="203"/>
                  </a:lnTo>
                  <a:lnTo>
                    <a:pt x="192" y="203"/>
                  </a:lnTo>
                  <a:lnTo>
                    <a:pt x="192" y="203"/>
                  </a:lnTo>
                  <a:lnTo>
                    <a:pt x="192" y="207"/>
                  </a:lnTo>
                  <a:lnTo>
                    <a:pt x="192" y="207"/>
                  </a:lnTo>
                  <a:lnTo>
                    <a:pt x="192" y="211"/>
                  </a:lnTo>
                  <a:lnTo>
                    <a:pt x="188" y="215"/>
                  </a:lnTo>
                  <a:lnTo>
                    <a:pt x="188" y="215"/>
                  </a:lnTo>
                  <a:lnTo>
                    <a:pt x="188" y="219"/>
                  </a:lnTo>
                  <a:lnTo>
                    <a:pt x="188" y="219"/>
                  </a:lnTo>
                  <a:lnTo>
                    <a:pt x="188" y="219"/>
                  </a:lnTo>
                  <a:lnTo>
                    <a:pt x="188" y="219"/>
                  </a:lnTo>
                  <a:lnTo>
                    <a:pt x="188" y="219"/>
                  </a:lnTo>
                  <a:lnTo>
                    <a:pt x="188" y="215"/>
                  </a:lnTo>
                  <a:lnTo>
                    <a:pt x="184" y="215"/>
                  </a:lnTo>
                  <a:lnTo>
                    <a:pt x="184" y="215"/>
                  </a:lnTo>
                  <a:lnTo>
                    <a:pt x="180" y="215"/>
                  </a:lnTo>
                  <a:lnTo>
                    <a:pt x="172" y="219"/>
                  </a:lnTo>
                  <a:lnTo>
                    <a:pt x="172" y="223"/>
                  </a:lnTo>
                  <a:lnTo>
                    <a:pt x="172" y="223"/>
                  </a:lnTo>
                  <a:lnTo>
                    <a:pt x="172" y="223"/>
                  </a:lnTo>
                  <a:lnTo>
                    <a:pt x="169" y="223"/>
                  </a:lnTo>
                  <a:lnTo>
                    <a:pt x="169" y="226"/>
                  </a:lnTo>
                  <a:lnTo>
                    <a:pt x="169" y="226"/>
                  </a:lnTo>
                  <a:lnTo>
                    <a:pt x="169" y="230"/>
                  </a:lnTo>
                  <a:lnTo>
                    <a:pt x="172" y="230"/>
                  </a:lnTo>
                  <a:lnTo>
                    <a:pt x="172" y="230"/>
                  </a:lnTo>
                  <a:lnTo>
                    <a:pt x="172" y="230"/>
                  </a:lnTo>
                  <a:lnTo>
                    <a:pt x="169" y="230"/>
                  </a:lnTo>
                  <a:lnTo>
                    <a:pt x="169" y="230"/>
                  </a:lnTo>
                  <a:lnTo>
                    <a:pt x="169" y="226"/>
                  </a:lnTo>
                  <a:lnTo>
                    <a:pt x="169" y="226"/>
                  </a:lnTo>
                  <a:lnTo>
                    <a:pt x="169" y="226"/>
                  </a:lnTo>
                  <a:lnTo>
                    <a:pt x="169" y="226"/>
                  </a:lnTo>
                  <a:lnTo>
                    <a:pt x="169" y="223"/>
                  </a:lnTo>
                  <a:lnTo>
                    <a:pt x="169" y="223"/>
                  </a:lnTo>
                  <a:lnTo>
                    <a:pt x="165" y="223"/>
                  </a:lnTo>
                  <a:lnTo>
                    <a:pt x="157" y="226"/>
                  </a:lnTo>
                  <a:lnTo>
                    <a:pt x="157" y="226"/>
                  </a:lnTo>
                  <a:lnTo>
                    <a:pt x="157" y="226"/>
                  </a:lnTo>
                  <a:lnTo>
                    <a:pt x="157" y="226"/>
                  </a:lnTo>
                  <a:lnTo>
                    <a:pt x="153" y="238"/>
                  </a:lnTo>
                  <a:lnTo>
                    <a:pt x="149" y="238"/>
                  </a:lnTo>
                  <a:lnTo>
                    <a:pt x="149" y="234"/>
                  </a:lnTo>
                  <a:lnTo>
                    <a:pt x="149" y="234"/>
                  </a:lnTo>
                  <a:lnTo>
                    <a:pt x="153" y="230"/>
                  </a:lnTo>
                  <a:lnTo>
                    <a:pt x="149" y="230"/>
                  </a:lnTo>
                  <a:lnTo>
                    <a:pt x="141" y="230"/>
                  </a:lnTo>
                  <a:lnTo>
                    <a:pt x="137" y="230"/>
                  </a:lnTo>
                  <a:lnTo>
                    <a:pt x="137" y="230"/>
                  </a:lnTo>
                  <a:lnTo>
                    <a:pt x="133" y="234"/>
                  </a:lnTo>
                  <a:lnTo>
                    <a:pt x="129" y="234"/>
                  </a:lnTo>
                  <a:lnTo>
                    <a:pt x="129" y="238"/>
                  </a:lnTo>
                  <a:lnTo>
                    <a:pt x="129" y="238"/>
                  </a:lnTo>
                  <a:lnTo>
                    <a:pt x="129" y="238"/>
                  </a:lnTo>
                  <a:lnTo>
                    <a:pt x="129" y="238"/>
                  </a:lnTo>
                  <a:lnTo>
                    <a:pt x="129" y="242"/>
                  </a:lnTo>
                  <a:lnTo>
                    <a:pt x="141" y="234"/>
                  </a:lnTo>
                  <a:lnTo>
                    <a:pt x="145" y="238"/>
                  </a:lnTo>
                  <a:lnTo>
                    <a:pt x="141" y="238"/>
                  </a:lnTo>
                  <a:lnTo>
                    <a:pt x="137" y="242"/>
                  </a:lnTo>
                  <a:lnTo>
                    <a:pt x="129" y="242"/>
                  </a:lnTo>
                  <a:lnTo>
                    <a:pt x="126" y="246"/>
                  </a:lnTo>
                  <a:lnTo>
                    <a:pt x="126" y="246"/>
                  </a:lnTo>
                  <a:lnTo>
                    <a:pt x="126" y="246"/>
                  </a:lnTo>
                  <a:lnTo>
                    <a:pt x="126" y="250"/>
                  </a:lnTo>
                  <a:lnTo>
                    <a:pt x="126" y="250"/>
                  </a:lnTo>
                  <a:lnTo>
                    <a:pt x="126" y="250"/>
                  </a:lnTo>
                  <a:lnTo>
                    <a:pt x="126" y="250"/>
                  </a:lnTo>
                  <a:lnTo>
                    <a:pt x="126" y="250"/>
                  </a:lnTo>
                  <a:lnTo>
                    <a:pt x="129" y="250"/>
                  </a:lnTo>
                  <a:lnTo>
                    <a:pt x="129" y="250"/>
                  </a:lnTo>
                  <a:lnTo>
                    <a:pt x="129" y="250"/>
                  </a:lnTo>
                  <a:lnTo>
                    <a:pt x="129" y="250"/>
                  </a:lnTo>
                  <a:lnTo>
                    <a:pt x="129" y="254"/>
                  </a:lnTo>
                  <a:lnTo>
                    <a:pt x="129" y="254"/>
                  </a:lnTo>
                  <a:lnTo>
                    <a:pt x="129" y="254"/>
                  </a:lnTo>
                  <a:lnTo>
                    <a:pt x="129" y="254"/>
                  </a:lnTo>
                  <a:lnTo>
                    <a:pt x="133" y="250"/>
                  </a:lnTo>
                  <a:lnTo>
                    <a:pt x="141" y="250"/>
                  </a:lnTo>
                  <a:lnTo>
                    <a:pt x="141" y="250"/>
                  </a:lnTo>
                  <a:lnTo>
                    <a:pt x="141" y="250"/>
                  </a:lnTo>
                  <a:lnTo>
                    <a:pt x="145" y="254"/>
                  </a:lnTo>
                  <a:lnTo>
                    <a:pt x="145" y="254"/>
                  </a:lnTo>
                  <a:lnTo>
                    <a:pt x="149" y="254"/>
                  </a:lnTo>
                  <a:lnTo>
                    <a:pt x="149" y="254"/>
                  </a:lnTo>
                  <a:lnTo>
                    <a:pt x="133" y="258"/>
                  </a:lnTo>
                  <a:lnTo>
                    <a:pt x="133" y="258"/>
                  </a:lnTo>
                  <a:lnTo>
                    <a:pt x="133" y="262"/>
                  </a:lnTo>
                  <a:lnTo>
                    <a:pt x="129" y="258"/>
                  </a:lnTo>
                  <a:lnTo>
                    <a:pt x="129" y="258"/>
                  </a:lnTo>
                  <a:lnTo>
                    <a:pt x="129" y="262"/>
                  </a:lnTo>
                  <a:lnTo>
                    <a:pt x="137" y="262"/>
                  </a:lnTo>
                  <a:lnTo>
                    <a:pt x="137" y="262"/>
                  </a:lnTo>
                  <a:lnTo>
                    <a:pt x="129" y="269"/>
                  </a:lnTo>
                  <a:lnTo>
                    <a:pt x="129" y="273"/>
                  </a:lnTo>
                  <a:lnTo>
                    <a:pt x="133" y="273"/>
                  </a:lnTo>
                  <a:lnTo>
                    <a:pt x="137" y="273"/>
                  </a:lnTo>
                  <a:lnTo>
                    <a:pt x="141" y="269"/>
                  </a:lnTo>
                  <a:lnTo>
                    <a:pt x="141" y="269"/>
                  </a:lnTo>
                  <a:lnTo>
                    <a:pt x="141" y="269"/>
                  </a:lnTo>
                  <a:lnTo>
                    <a:pt x="149" y="266"/>
                  </a:lnTo>
                  <a:lnTo>
                    <a:pt x="153" y="258"/>
                  </a:lnTo>
                  <a:lnTo>
                    <a:pt x="157" y="258"/>
                  </a:lnTo>
                  <a:lnTo>
                    <a:pt x="157" y="258"/>
                  </a:lnTo>
                  <a:lnTo>
                    <a:pt x="157" y="254"/>
                  </a:lnTo>
                  <a:lnTo>
                    <a:pt x="157" y="250"/>
                  </a:lnTo>
                  <a:lnTo>
                    <a:pt x="161" y="246"/>
                  </a:lnTo>
                  <a:lnTo>
                    <a:pt x="165" y="242"/>
                  </a:lnTo>
                  <a:lnTo>
                    <a:pt x="165" y="238"/>
                  </a:lnTo>
                  <a:lnTo>
                    <a:pt x="161" y="234"/>
                  </a:lnTo>
                  <a:lnTo>
                    <a:pt x="161" y="234"/>
                  </a:lnTo>
                  <a:lnTo>
                    <a:pt x="161" y="230"/>
                  </a:lnTo>
                  <a:lnTo>
                    <a:pt x="161" y="234"/>
                  </a:lnTo>
                  <a:lnTo>
                    <a:pt x="165" y="238"/>
                  </a:lnTo>
                  <a:lnTo>
                    <a:pt x="165" y="234"/>
                  </a:lnTo>
                  <a:lnTo>
                    <a:pt x="165" y="230"/>
                  </a:lnTo>
                  <a:lnTo>
                    <a:pt x="165" y="230"/>
                  </a:lnTo>
                  <a:lnTo>
                    <a:pt x="165" y="234"/>
                  </a:lnTo>
                  <a:lnTo>
                    <a:pt x="169" y="234"/>
                  </a:lnTo>
                  <a:lnTo>
                    <a:pt x="165" y="238"/>
                  </a:lnTo>
                  <a:lnTo>
                    <a:pt x="165" y="242"/>
                  </a:lnTo>
                  <a:lnTo>
                    <a:pt x="180" y="242"/>
                  </a:lnTo>
                  <a:lnTo>
                    <a:pt x="180" y="242"/>
                  </a:lnTo>
                  <a:lnTo>
                    <a:pt x="180" y="238"/>
                  </a:lnTo>
                  <a:lnTo>
                    <a:pt x="184" y="238"/>
                  </a:lnTo>
                  <a:lnTo>
                    <a:pt x="184" y="238"/>
                  </a:lnTo>
                  <a:lnTo>
                    <a:pt x="184" y="238"/>
                  </a:lnTo>
                  <a:lnTo>
                    <a:pt x="180" y="242"/>
                  </a:lnTo>
                  <a:lnTo>
                    <a:pt x="180" y="242"/>
                  </a:lnTo>
                  <a:lnTo>
                    <a:pt x="180" y="246"/>
                  </a:lnTo>
                  <a:lnTo>
                    <a:pt x="184" y="242"/>
                  </a:lnTo>
                  <a:lnTo>
                    <a:pt x="192" y="246"/>
                  </a:lnTo>
                  <a:lnTo>
                    <a:pt x="192" y="250"/>
                  </a:lnTo>
                  <a:lnTo>
                    <a:pt x="192" y="250"/>
                  </a:lnTo>
                  <a:lnTo>
                    <a:pt x="192" y="250"/>
                  </a:lnTo>
                  <a:lnTo>
                    <a:pt x="196" y="250"/>
                  </a:lnTo>
                  <a:lnTo>
                    <a:pt x="196" y="254"/>
                  </a:lnTo>
                  <a:lnTo>
                    <a:pt x="196" y="254"/>
                  </a:lnTo>
                  <a:lnTo>
                    <a:pt x="196" y="254"/>
                  </a:lnTo>
                  <a:lnTo>
                    <a:pt x="196" y="254"/>
                  </a:lnTo>
                  <a:lnTo>
                    <a:pt x="196" y="254"/>
                  </a:lnTo>
                  <a:lnTo>
                    <a:pt x="184" y="250"/>
                  </a:lnTo>
                  <a:lnTo>
                    <a:pt x="180" y="246"/>
                  </a:lnTo>
                  <a:lnTo>
                    <a:pt x="169" y="250"/>
                  </a:lnTo>
                  <a:lnTo>
                    <a:pt x="169" y="250"/>
                  </a:lnTo>
                  <a:lnTo>
                    <a:pt x="172" y="254"/>
                  </a:lnTo>
                  <a:lnTo>
                    <a:pt x="176" y="258"/>
                  </a:lnTo>
                  <a:lnTo>
                    <a:pt x="176" y="254"/>
                  </a:lnTo>
                  <a:lnTo>
                    <a:pt x="180" y="254"/>
                  </a:lnTo>
                  <a:lnTo>
                    <a:pt x="188" y="258"/>
                  </a:lnTo>
                  <a:lnTo>
                    <a:pt x="176" y="258"/>
                  </a:lnTo>
                  <a:lnTo>
                    <a:pt x="176" y="258"/>
                  </a:lnTo>
                  <a:lnTo>
                    <a:pt x="180" y="258"/>
                  </a:lnTo>
                  <a:lnTo>
                    <a:pt x="172" y="258"/>
                  </a:lnTo>
                  <a:lnTo>
                    <a:pt x="169" y="254"/>
                  </a:lnTo>
                  <a:lnTo>
                    <a:pt x="165" y="254"/>
                  </a:lnTo>
                  <a:lnTo>
                    <a:pt x="165" y="254"/>
                  </a:lnTo>
                  <a:lnTo>
                    <a:pt x="161" y="254"/>
                  </a:lnTo>
                  <a:lnTo>
                    <a:pt x="161" y="254"/>
                  </a:lnTo>
                  <a:lnTo>
                    <a:pt x="161" y="258"/>
                  </a:lnTo>
                  <a:lnTo>
                    <a:pt x="165" y="262"/>
                  </a:lnTo>
                  <a:lnTo>
                    <a:pt x="165" y="262"/>
                  </a:lnTo>
                  <a:lnTo>
                    <a:pt x="165" y="258"/>
                  </a:lnTo>
                  <a:lnTo>
                    <a:pt x="161" y="269"/>
                  </a:lnTo>
                  <a:lnTo>
                    <a:pt x="161" y="273"/>
                  </a:lnTo>
                  <a:lnTo>
                    <a:pt x="161" y="273"/>
                  </a:lnTo>
                  <a:lnTo>
                    <a:pt x="161" y="273"/>
                  </a:lnTo>
                  <a:lnTo>
                    <a:pt x="165" y="269"/>
                  </a:lnTo>
                  <a:lnTo>
                    <a:pt x="165" y="269"/>
                  </a:lnTo>
                  <a:lnTo>
                    <a:pt x="169" y="269"/>
                  </a:lnTo>
                  <a:lnTo>
                    <a:pt x="172" y="273"/>
                  </a:lnTo>
                  <a:lnTo>
                    <a:pt x="172" y="269"/>
                  </a:lnTo>
                  <a:lnTo>
                    <a:pt x="172" y="269"/>
                  </a:lnTo>
                  <a:lnTo>
                    <a:pt x="172" y="269"/>
                  </a:lnTo>
                  <a:lnTo>
                    <a:pt x="172" y="266"/>
                  </a:lnTo>
                  <a:lnTo>
                    <a:pt x="172" y="266"/>
                  </a:lnTo>
                  <a:lnTo>
                    <a:pt x="172" y="269"/>
                  </a:lnTo>
                  <a:lnTo>
                    <a:pt x="176" y="269"/>
                  </a:lnTo>
                  <a:lnTo>
                    <a:pt x="176" y="269"/>
                  </a:lnTo>
                  <a:lnTo>
                    <a:pt x="176" y="269"/>
                  </a:lnTo>
                  <a:lnTo>
                    <a:pt x="180" y="273"/>
                  </a:lnTo>
                  <a:lnTo>
                    <a:pt x="180" y="277"/>
                  </a:lnTo>
                  <a:lnTo>
                    <a:pt x="176" y="277"/>
                  </a:lnTo>
                  <a:lnTo>
                    <a:pt x="176" y="277"/>
                  </a:lnTo>
                  <a:lnTo>
                    <a:pt x="176" y="273"/>
                  </a:lnTo>
                  <a:lnTo>
                    <a:pt x="176" y="273"/>
                  </a:lnTo>
                  <a:lnTo>
                    <a:pt x="172" y="273"/>
                  </a:lnTo>
                  <a:lnTo>
                    <a:pt x="169" y="273"/>
                  </a:lnTo>
                  <a:lnTo>
                    <a:pt x="165" y="273"/>
                  </a:lnTo>
                  <a:lnTo>
                    <a:pt x="165" y="277"/>
                  </a:lnTo>
                  <a:lnTo>
                    <a:pt x="165" y="277"/>
                  </a:lnTo>
                  <a:lnTo>
                    <a:pt x="165" y="277"/>
                  </a:lnTo>
                  <a:lnTo>
                    <a:pt x="165" y="281"/>
                  </a:lnTo>
                  <a:lnTo>
                    <a:pt x="165" y="281"/>
                  </a:lnTo>
                  <a:lnTo>
                    <a:pt x="165" y="285"/>
                  </a:lnTo>
                  <a:lnTo>
                    <a:pt x="165" y="285"/>
                  </a:lnTo>
                  <a:lnTo>
                    <a:pt x="169" y="285"/>
                  </a:lnTo>
                  <a:lnTo>
                    <a:pt x="184" y="285"/>
                  </a:lnTo>
                  <a:lnTo>
                    <a:pt x="188" y="285"/>
                  </a:lnTo>
                  <a:lnTo>
                    <a:pt x="192" y="277"/>
                  </a:lnTo>
                  <a:lnTo>
                    <a:pt x="204" y="269"/>
                  </a:lnTo>
                  <a:lnTo>
                    <a:pt x="208" y="273"/>
                  </a:lnTo>
                  <a:lnTo>
                    <a:pt x="200" y="273"/>
                  </a:lnTo>
                  <a:lnTo>
                    <a:pt x="188" y="285"/>
                  </a:lnTo>
                  <a:lnTo>
                    <a:pt x="188" y="285"/>
                  </a:lnTo>
                  <a:lnTo>
                    <a:pt x="188" y="293"/>
                  </a:lnTo>
                  <a:lnTo>
                    <a:pt x="188" y="293"/>
                  </a:lnTo>
                  <a:lnTo>
                    <a:pt x="188" y="293"/>
                  </a:lnTo>
                  <a:lnTo>
                    <a:pt x="192" y="293"/>
                  </a:lnTo>
                  <a:lnTo>
                    <a:pt x="192" y="293"/>
                  </a:lnTo>
                  <a:lnTo>
                    <a:pt x="188" y="297"/>
                  </a:lnTo>
                  <a:lnTo>
                    <a:pt x="188" y="297"/>
                  </a:lnTo>
                  <a:lnTo>
                    <a:pt x="192" y="301"/>
                  </a:lnTo>
                  <a:lnTo>
                    <a:pt x="196" y="301"/>
                  </a:lnTo>
                  <a:lnTo>
                    <a:pt x="196" y="305"/>
                  </a:lnTo>
                  <a:lnTo>
                    <a:pt x="196" y="305"/>
                  </a:lnTo>
                  <a:lnTo>
                    <a:pt x="196" y="308"/>
                  </a:lnTo>
                  <a:lnTo>
                    <a:pt x="200" y="308"/>
                  </a:lnTo>
                  <a:lnTo>
                    <a:pt x="200" y="308"/>
                  </a:lnTo>
                  <a:lnTo>
                    <a:pt x="200" y="312"/>
                  </a:lnTo>
                  <a:lnTo>
                    <a:pt x="200" y="312"/>
                  </a:lnTo>
                  <a:lnTo>
                    <a:pt x="204" y="312"/>
                  </a:lnTo>
                  <a:lnTo>
                    <a:pt x="204" y="316"/>
                  </a:lnTo>
                  <a:lnTo>
                    <a:pt x="204" y="320"/>
                  </a:lnTo>
                  <a:lnTo>
                    <a:pt x="204" y="320"/>
                  </a:lnTo>
                  <a:lnTo>
                    <a:pt x="200" y="320"/>
                  </a:lnTo>
                  <a:lnTo>
                    <a:pt x="200" y="316"/>
                  </a:lnTo>
                  <a:lnTo>
                    <a:pt x="204" y="316"/>
                  </a:lnTo>
                  <a:lnTo>
                    <a:pt x="204" y="316"/>
                  </a:lnTo>
                  <a:lnTo>
                    <a:pt x="200" y="312"/>
                  </a:lnTo>
                  <a:lnTo>
                    <a:pt x="196" y="312"/>
                  </a:lnTo>
                  <a:lnTo>
                    <a:pt x="192" y="308"/>
                  </a:lnTo>
                  <a:lnTo>
                    <a:pt x="192" y="308"/>
                  </a:lnTo>
                  <a:lnTo>
                    <a:pt x="192" y="308"/>
                  </a:lnTo>
                  <a:lnTo>
                    <a:pt x="192" y="305"/>
                  </a:lnTo>
                  <a:lnTo>
                    <a:pt x="192" y="305"/>
                  </a:lnTo>
                  <a:lnTo>
                    <a:pt x="188" y="297"/>
                  </a:lnTo>
                  <a:lnTo>
                    <a:pt x="184" y="293"/>
                  </a:lnTo>
                  <a:lnTo>
                    <a:pt x="184" y="293"/>
                  </a:lnTo>
                  <a:lnTo>
                    <a:pt x="180" y="289"/>
                  </a:lnTo>
                  <a:lnTo>
                    <a:pt x="176" y="289"/>
                  </a:lnTo>
                  <a:lnTo>
                    <a:pt x="169" y="293"/>
                  </a:lnTo>
                  <a:lnTo>
                    <a:pt x="169" y="293"/>
                  </a:lnTo>
                  <a:lnTo>
                    <a:pt x="169" y="293"/>
                  </a:lnTo>
                  <a:lnTo>
                    <a:pt x="169" y="297"/>
                  </a:lnTo>
                  <a:lnTo>
                    <a:pt x="169" y="297"/>
                  </a:lnTo>
                  <a:lnTo>
                    <a:pt x="169" y="297"/>
                  </a:lnTo>
                  <a:lnTo>
                    <a:pt x="169" y="297"/>
                  </a:lnTo>
                  <a:lnTo>
                    <a:pt x="169" y="301"/>
                  </a:lnTo>
                  <a:lnTo>
                    <a:pt x="165" y="301"/>
                  </a:lnTo>
                  <a:lnTo>
                    <a:pt x="165" y="305"/>
                  </a:lnTo>
                  <a:lnTo>
                    <a:pt x="165" y="301"/>
                  </a:lnTo>
                  <a:lnTo>
                    <a:pt x="165" y="301"/>
                  </a:lnTo>
                  <a:lnTo>
                    <a:pt x="165" y="297"/>
                  </a:lnTo>
                  <a:lnTo>
                    <a:pt x="165" y="297"/>
                  </a:lnTo>
                  <a:lnTo>
                    <a:pt x="165" y="293"/>
                  </a:lnTo>
                  <a:lnTo>
                    <a:pt x="165" y="293"/>
                  </a:lnTo>
                  <a:lnTo>
                    <a:pt x="165" y="293"/>
                  </a:lnTo>
                  <a:lnTo>
                    <a:pt x="165" y="293"/>
                  </a:lnTo>
                  <a:lnTo>
                    <a:pt x="165" y="293"/>
                  </a:lnTo>
                  <a:lnTo>
                    <a:pt x="165" y="293"/>
                  </a:lnTo>
                  <a:lnTo>
                    <a:pt x="165" y="289"/>
                  </a:lnTo>
                  <a:lnTo>
                    <a:pt x="165" y="289"/>
                  </a:lnTo>
                  <a:lnTo>
                    <a:pt x="165" y="289"/>
                  </a:lnTo>
                  <a:lnTo>
                    <a:pt x="165" y="289"/>
                  </a:lnTo>
                  <a:lnTo>
                    <a:pt x="165" y="289"/>
                  </a:lnTo>
                  <a:lnTo>
                    <a:pt x="161" y="289"/>
                  </a:lnTo>
                  <a:lnTo>
                    <a:pt x="161" y="289"/>
                  </a:lnTo>
                  <a:lnTo>
                    <a:pt x="161" y="289"/>
                  </a:lnTo>
                  <a:lnTo>
                    <a:pt x="161" y="289"/>
                  </a:lnTo>
                  <a:lnTo>
                    <a:pt x="161" y="293"/>
                  </a:lnTo>
                  <a:lnTo>
                    <a:pt x="157" y="293"/>
                  </a:lnTo>
                  <a:lnTo>
                    <a:pt x="157" y="293"/>
                  </a:lnTo>
                  <a:lnTo>
                    <a:pt x="157" y="297"/>
                  </a:lnTo>
                  <a:lnTo>
                    <a:pt x="153" y="297"/>
                  </a:lnTo>
                  <a:lnTo>
                    <a:pt x="153" y="297"/>
                  </a:lnTo>
                  <a:lnTo>
                    <a:pt x="145" y="301"/>
                  </a:lnTo>
                  <a:lnTo>
                    <a:pt x="141" y="297"/>
                  </a:lnTo>
                  <a:lnTo>
                    <a:pt x="145" y="297"/>
                  </a:lnTo>
                  <a:lnTo>
                    <a:pt x="153" y="293"/>
                  </a:lnTo>
                  <a:lnTo>
                    <a:pt x="157" y="289"/>
                  </a:lnTo>
                  <a:lnTo>
                    <a:pt x="153" y="289"/>
                  </a:lnTo>
                  <a:lnTo>
                    <a:pt x="153" y="285"/>
                  </a:lnTo>
                  <a:lnTo>
                    <a:pt x="149" y="285"/>
                  </a:lnTo>
                  <a:lnTo>
                    <a:pt x="149" y="281"/>
                  </a:lnTo>
                  <a:lnTo>
                    <a:pt x="153" y="281"/>
                  </a:lnTo>
                  <a:lnTo>
                    <a:pt x="153" y="285"/>
                  </a:lnTo>
                  <a:lnTo>
                    <a:pt x="157" y="285"/>
                  </a:lnTo>
                  <a:lnTo>
                    <a:pt x="157" y="285"/>
                  </a:lnTo>
                  <a:lnTo>
                    <a:pt x="157" y="285"/>
                  </a:lnTo>
                  <a:lnTo>
                    <a:pt x="161" y="285"/>
                  </a:lnTo>
                  <a:lnTo>
                    <a:pt x="161" y="285"/>
                  </a:lnTo>
                  <a:lnTo>
                    <a:pt x="161" y="285"/>
                  </a:lnTo>
                  <a:lnTo>
                    <a:pt x="161" y="281"/>
                  </a:lnTo>
                  <a:lnTo>
                    <a:pt x="157" y="281"/>
                  </a:lnTo>
                  <a:lnTo>
                    <a:pt x="153" y="281"/>
                  </a:lnTo>
                  <a:lnTo>
                    <a:pt x="153" y="281"/>
                  </a:lnTo>
                  <a:lnTo>
                    <a:pt x="149" y="281"/>
                  </a:lnTo>
                  <a:lnTo>
                    <a:pt x="137" y="293"/>
                  </a:lnTo>
                  <a:lnTo>
                    <a:pt x="137" y="293"/>
                  </a:lnTo>
                  <a:lnTo>
                    <a:pt x="137" y="297"/>
                  </a:lnTo>
                  <a:lnTo>
                    <a:pt x="137" y="297"/>
                  </a:lnTo>
                  <a:lnTo>
                    <a:pt x="137" y="297"/>
                  </a:lnTo>
                  <a:lnTo>
                    <a:pt x="137" y="297"/>
                  </a:lnTo>
                  <a:lnTo>
                    <a:pt x="137" y="297"/>
                  </a:lnTo>
                  <a:lnTo>
                    <a:pt x="141" y="301"/>
                  </a:lnTo>
                  <a:lnTo>
                    <a:pt x="137" y="301"/>
                  </a:lnTo>
                  <a:lnTo>
                    <a:pt x="141" y="301"/>
                  </a:lnTo>
                  <a:lnTo>
                    <a:pt x="141" y="301"/>
                  </a:lnTo>
                  <a:lnTo>
                    <a:pt x="145" y="301"/>
                  </a:lnTo>
                  <a:lnTo>
                    <a:pt x="145" y="301"/>
                  </a:lnTo>
                  <a:lnTo>
                    <a:pt x="145" y="305"/>
                  </a:lnTo>
                  <a:lnTo>
                    <a:pt x="149" y="301"/>
                  </a:lnTo>
                  <a:lnTo>
                    <a:pt x="157" y="301"/>
                  </a:lnTo>
                  <a:lnTo>
                    <a:pt x="153" y="305"/>
                  </a:lnTo>
                  <a:lnTo>
                    <a:pt x="153" y="305"/>
                  </a:lnTo>
                  <a:lnTo>
                    <a:pt x="149" y="308"/>
                  </a:lnTo>
                  <a:lnTo>
                    <a:pt x="149" y="308"/>
                  </a:lnTo>
                  <a:lnTo>
                    <a:pt x="149" y="312"/>
                  </a:lnTo>
                  <a:lnTo>
                    <a:pt x="145" y="312"/>
                  </a:lnTo>
                  <a:lnTo>
                    <a:pt x="145" y="312"/>
                  </a:lnTo>
                  <a:lnTo>
                    <a:pt x="145" y="312"/>
                  </a:lnTo>
                  <a:lnTo>
                    <a:pt x="145" y="308"/>
                  </a:lnTo>
                  <a:lnTo>
                    <a:pt x="145" y="308"/>
                  </a:lnTo>
                  <a:lnTo>
                    <a:pt x="141" y="308"/>
                  </a:lnTo>
                  <a:lnTo>
                    <a:pt x="141" y="308"/>
                  </a:lnTo>
                  <a:lnTo>
                    <a:pt x="137" y="308"/>
                  </a:lnTo>
                  <a:lnTo>
                    <a:pt x="133" y="308"/>
                  </a:lnTo>
                  <a:lnTo>
                    <a:pt x="133" y="308"/>
                  </a:lnTo>
                  <a:lnTo>
                    <a:pt x="133" y="312"/>
                  </a:lnTo>
                  <a:lnTo>
                    <a:pt x="129" y="312"/>
                  </a:lnTo>
                  <a:lnTo>
                    <a:pt x="129" y="312"/>
                  </a:lnTo>
                  <a:lnTo>
                    <a:pt x="129" y="312"/>
                  </a:lnTo>
                  <a:lnTo>
                    <a:pt x="129" y="316"/>
                  </a:lnTo>
                  <a:lnTo>
                    <a:pt x="133" y="312"/>
                  </a:lnTo>
                  <a:lnTo>
                    <a:pt x="133" y="316"/>
                  </a:lnTo>
                  <a:lnTo>
                    <a:pt x="133" y="316"/>
                  </a:lnTo>
                  <a:lnTo>
                    <a:pt x="126" y="328"/>
                  </a:lnTo>
                  <a:lnTo>
                    <a:pt x="126" y="332"/>
                  </a:lnTo>
                  <a:lnTo>
                    <a:pt x="126" y="332"/>
                  </a:lnTo>
                  <a:lnTo>
                    <a:pt x="122" y="336"/>
                  </a:lnTo>
                  <a:lnTo>
                    <a:pt x="126" y="336"/>
                  </a:lnTo>
                  <a:lnTo>
                    <a:pt x="122" y="336"/>
                  </a:lnTo>
                  <a:lnTo>
                    <a:pt x="118" y="340"/>
                  </a:lnTo>
                  <a:lnTo>
                    <a:pt x="122" y="340"/>
                  </a:lnTo>
                  <a:lnTo>
                    <a:pt x="122" y="340"/>
                  </a:lnTo>
                  <a:lnTo>
                    <a:pt x="122" y="340"/>
                  </a:lnTo>
                  <a:lnTo>
                    <a:pt x="126" y="340"/>
                  </a:lnTo>
                  <a:lnTo>
                    <a:pt x="133" y="336"/>
                  </a:lnTo>
                  <a:lnTo>
                    <a:pt x="137" y="336"/>
                  </a:lnTo>
                  <a:lnTo>
                    <a:pt x="141" y="332"/>
                  </a:lnTo>
                  <a:lnTo>
                    <a:pt x="141" y="332"/>
                  </a:lnTo>
                  <a:lnTo>
                    <a:pt x="141" y="332"/>
                  </a:lnTo>
                  <a:lnTo>
                    <a:pt x="141" y="332"/>
                  </a:lnTo>
                  <a:lnTo>
                    <a:pt x="141" y="336"/>
                  </a:lnTo>
                  <a:lnTo>
                    <a:pt x="141" y="340"/>
                  </a:lnTo>
                  <a:lnTo>
                    <a:pt x="141" y="340"/>
                  </a:lnTo>
                  <a:lnTo>
                    <a:pt x="141" y="340"/>
                  </a:lnTo>
                  <a:lnTo>
                    <a:pt x="149" y="336"/>
                  </a:lnTo>
                  <a:lnTo>
                    <a:pt x="153" y="332"/>
                  </a:lnTo>
                  <a:lnTo>
                    <a:pt x="149" y="332"/>
                  </a:lnTo>
                  <a:lnTo>
                    <a:pt x="149" y="332"/>
                  </a:lnTo>
                  <a:lnTo>
                    <a:pt x="149" y="332"/>
                  </a:lnTo>
                  <a:lnTo>
                    <a:pt x="157" y="328"/>
                  </a:lnTo>
                  <a:lnTo>
                    <a:pt x="161" y="328"/>
                  </a:lnTo>
                  <a:lnTo>
                    <a:pt x="161" y="328"/>
                  </a:lnTo>
                  <a:lnTo>
                    <a:pt x="161" y="328"/>
                  </a:lnTo>
                  <a:lnTo>
                    <a:pt x="161" y="328"/>
                  </a:lnTo>
                  <a:lnTo>
                    <a:pt x="161" y="324"/>
                  </a:lnTo>
                  <a:lnTo>
                    <a:pt x="161" y="324"/>
                  </a:lnTo>
                  <a:lnTo>
                    <a:pt x="161" y="324"/>
                  </a:lnTo>
                  <a:lnTo>
                    <a:pt x="165" y="324"/>
                  </a:lnTo>
                  <a:lnTo>
                    <a:pt x="169" y="320"/>
                  </a:lnTo>
                  <a:lnTo>
                    <a:pt x="172" y="320"/>
                  </a:lnTo>
                  <a:lnTo>
                    <a:pt x="172" y="324"/>
                  </a:lnTo>
                  <a:lnTo>
                    <a:pt x="172" y="328"/>
                  </a:lnTo>
                  <a:lnTo>
                    <a:pt x="169" y="328"/>
                  </a:lnTo>
                  <a:lnTo>
                    <a:pt x="169" y="328"/>
                  </a:lnTo>
                  <a:lnTo>
                    <a:pt x="169" y="328"/>
                  </a:lnTo>
                  <a:lnTo>
                    <a:pt x="169" y="332"/>
                  </a:lnTo>
                  <a:lnTo>
                    <a:pt x="176" y="332"/>
                  </a:lnTo>
                  <a:lnTo>
                    <a:pt x="180" y="332"/>
                  </a:lnTo>
                  <a:lnTo>
                    <a:pt x="180" y="328"/>
                  </a:lnTo>
                  <a:lnTo>
                    <a:pt x="180" y="328"/>
                  </a:lnTo>
                  <a:lnTo>
                    <a:pt x="180" y="328"/>
                  </a:lnTo>
                  <a:lnTo>
                    <a:pt x="184" y="328"/>
                  </a:lnTo>
                  <a:lnTo>
                    <a:pt x="184" y="332"/>
                  </a:lnTo>
                  <a:lnTo>
                    <a:pt x="184" y="332"/>
                  </a:lnTo>
                  <a:lnTo>
                    <a:pt x="180" y="332"/>
                  </a:lnTo>
                  <a:lnTo>
                    <a:pt x="180" y="332"/>
                  </a:lnTo>
                  <a:lnTo>
                    <a:pt x="184" y="336"/>
                  </a:lnTo>
                  <a:lnTo>
                    <a:pt x="184" y="336"/>
                  </a:lnTo>
                  <a:lnTo>
                    <a:pt x="188" y="332"/>
                  </a:lnTo>
                  <a:lnTo>
                    <a:pt x="188" y="328"/>
                  </a:lnTo>
                  <a:lnTo>
                    <a:pt x="188" y="328"/>
                  </a:lnTo>
                  <a:lnTo>
                    <a:pt x="200" y="328"/>
                  </a:lnTo>
                  <a:lnTo>
                    <a:pt x="204" y="332"/>
                  </a:lnTo>
                  <a:lnTo>
                    <a:pt x="211" y="328"/>
                  </a:lnTo>
                  <a:lnTo>
                    <a:pt x="208" y="328"/>
                  </a:lnTo>
                  <a:lnTo>
                    <a:pt x="211" y="332"/>
                  </a:lnTo>
                  <a:lnTo>
                    <a:pt x="211" y="332"/>
                  </a:lnTo>
                  <a:lnTo>
                    <a:pt x="211" y="332"/>
                  </a:lnTo>
                  <a:lnTo>
                    <a:pt x="215" y="336"/>
                  </a:lnTo>
                  <a:lnTo>
                    <a:pt x="211" y="336"/>
                  </a:lnTo>
                  <a:lnTo>
                    <a:pt x="192" y="332"/>
                  </a:lnTo>
                  <a:lnTo>
                    <a:pt x="192" y="332"/>
                  </a:lnTo>
                  <a:lnTo>
                    <a:pt x="188" y="336"/>
                  </a:lnTo>
                  <a:lnTo>
                    <a:pt x="192" y="336"/>
                  </a:lnTo>
                  <a:lnTo>
                    <a:pt x="196" y="340"/>
                  </a:lnTo>
                  <a:lnTo>
                    <a:pt x="196" y="340"/>
                  </a:lnTo>
                  <a:lnTo>
                    <a:pt x="196" y="340"/>
                  </a:lnTo>
                  <a:lnTo>
                    <a:pt x="196" y="344"/>
                  </a:lnTo>
                  <a:lnTo>
                    <a:pt x="196" y="348"/>
                  </a:lnTo>
                  <a:lnTo>
                    <a:pt x="196" y="348"/>
                  </a:lnTo>
                  <a:lnTo>
                    <a:pt x="196" y="351"/>
                  </a:lnTo>
                  <a:lnTo>
                    <a:pt x="200" y="351"/>
                  </a:lnTo>
                  <a:lnTo>
                    <a:pt x="200" y="351"/>
                  </a:lnTo>
                  <a:lnTo>
                    <a:pt x="204" y="351"/>
                  </a:lnTo>
                  <a:lnTo>
                    <a:pt x="200" y="355"/>
                  </a:lnTo>
                  <a:lnTo>
                    <a:pt x="200" y="351"/>
                  </a:lnTo>
                  <a:lnTo>
                    <a:pt x="196" y="351"/>
                  </a:lnTo>
                  <a:lnTo>
                    <a:pt x="192" y="351"/>
                  </a:lnTo>
                  <a:lnTo>
                    <a:pt x="192" y="348"/>
                  </a:lnTo>
                  <a:lnTo>
                    <a:pt x="192" y="344"/>
                  </a:lnTo>
                  <a:lnTo>
                    <a:pt x="192" y="340"/>
                  </a:lnTo>
                  <a:lnTo>
                    <a:pt x="188" y="340"/>
                  </a:lnTo>
                  <a:lnTo>
                    <a:pt x="184" y="340"/>
                  </a:lnTo>
                  <a:lnTo>
                    <a:pt x="184" y="340"/>
                  </a:lnTo>
                  <a:lnTo>
                    <a:pt x="180" y="340"/>
                  </a:lnTo>
                  <a:lnTo>
                    <a:pt x="180" y="336"/>
                  </a:lnTo>
                  <a:lnTo>
                    <a:pt x="176" y="340"/>
                  </a:lnTo>
                  <a:lnTo>
                    <a:pt x="172" y="340"/>
                  </a:lnTo>
                  <a:lnTo>
                    <a:pt x="169" y="336"/>
                  </a:lnTo>
                  <a:lnTo>
                    <a:pt x="169" y="336"/>
                  </a:lnTo>
                  <a:lnTo>
                    <a:pt x="165" y="340"/>
                  </a:lnTo>
                  <a:lnTo>
                    <a:pt x="165" y="340"/>
                  </a:lnTo>
                  <a:lnTo>
                    <a:pt x="165" y="348"/>
                  </a:lnTo>
                  <a:lnTo>
                    <a:pt x="161" y="348"/>
                  </a:lnTo>
                  <a:lnTo>
                    <a:pt x="165" y="348"/>
                  </a:lnTo>
                  <a:lnTo>
                    <a:pt x="169" y="351"/>
                  </a:lnTo>
                  <a:lnTo>
                    <a:pt x="169" y="351"/>
                  </a:lnTo>
                  <a:lnTo>
                    <a:pt x="169" y="355"/>
                  </a:lnTo>
                  <a:lnTo>
                    <a:pt x="169" y="355"/>
                  </a:lnTo>
                  <a:lnTo>
                    <a:pt x="169" y="355"/>
                  </a:lnTo>
                  <a:lnTo>
                    <a:pt x="165" y="351"/>
                  </a:lnTo>
                  <a:lnTo>
                    <a:pt x="161" y="351"/>
                  </a:lnTo>
                  <a:lnTo>
                    <a:pt x="161" y="348"/>
                  </a:lnTo>
                  <a:lnTo>
                    <a:pt x="161" y="348"/>
                  </a:lnTo>
                  <a:lnTo>
                    <a:pt x="161" y="344"/>
                  </a:lnTo>
                  <a:lnTo>
                    <a:pt x="161" y="344"/>
                  </a:lnTo>
                  <a:lnTo>
                    <a:pt x="161" y="340"/>
                  </a:lnTo>
                  <a:lnTo>
                    <a:pt x="161" y="340"/>
                  </a:lnTo>
                  <a:lnTo>
                    <a:pt x="165" y="340"/>
                  </a:lnTo>
                  <a:lnTo>
                    <a:pt x="165" y="336"/>
                  </a:lnTo>
                  <a:lnTo>
                    <a:pt x="157" y="340"/>
                  </a:lnTo>
                  <a:lnTo>
                    <a:pt x="149" y="340"/>
                  </a:lnTo>
                  <a:lnTo>
                    <a:pt x="149" y="340"/>
                  </a:lnTo>
                  <a:lnTo>
                    <a:pt x="149" y="344"/>
                  </a:lnTo>
                  <a:lnTo>
                    <a:pt x="145" y="344"/>
                  </a:lnTo>
                  <a:lnTo>
                    <a:pt x="145" y="344"/>
                  </a:lnTo>
                  <a:lnTo>
                    <a:pt x="141" y="348"/>
                  </a:lnTo>
                  <a:lnTo>
                    <a:pt x="141" y="344"/>
                  </a:lnTo>
                  <a:lnTo>
                    <a:pt x="137" y="344"/>
                  </a:lnTo>
                  <a:lnTo>
                    <a:pt x="137" y="344"/>
                  </a:lnTo>
                  <a:lnTo>
                    <a:pt x="133" y="348"/>
                  </a:lnTo>
                  <a:lnTo>
                    <a:pt x="133" y="348"/>
                  </a:lnTo>
                  <a:lnTo>
                    <a:pt x="145" y="348"/>
                  </a:lnTo>
                  <a:lnTo>
                    <a:pt x="149" y="348"/>
                  </a:lnTo>
                  <a:lnTo>
                    <a:pt x="149" y="348"/>
                  </a:lnTo>
                  <a:lnTo>
                    <a:pt x="149" y="351"/>
                  </a:lnTo>
                  <a:lnTo>
                    <a:pt x="153" y="351"/>
                  </a:lnTo>
                  <a:lnTo>
                    <a:pt x="153" y="355"/>
                  </a:lnTo>
                  <a:lnTo>
                    <a:pt x="153" y="355"/>
                  </a:lnTo>
                  <a:lnTo>
                    <a:pt x="149" y="355"/>
                  </a:lnTo>
                  <a:lnTo>
                    <a:pt x="149" y="351"/>
                  </a:lnTo>
                  <a:lnTo>
                    <a:pt x="145" y="348"/>
                  </a:lnTo>
                  <a:lnTo>
                    <a:pt x="133" y="351"/>
                  </a:lnTo>
                  <a:lnTo>
                    <a:pt x="133" y="355"/>
                  </a:lnTo>
                  <a:lnTo>
                    <a:pt x="133" y="355"/>
                  </a:lnTo>
                  <a:lnTo>
                    <a:pt x="133" y="355"/>
                  </a:lnTo>
                  <a:lnTo>
                    <a:pt x="133" y="355"/>
                  </a:lnTo>
                  <a:lnTo>
                    <a:pt x="133" y="355"/>
                  </a:lnTo>
                  <a:lnTo>
                    <a:pt x="133" y="359"/>
                  </a:lnTo>
                  <a:lnTo>
                    <a:pt x="129" y="359"/>
                  </a:lnTo>
                  <a:lnTo>
                    <a:pt x="129" y="359"/>
                  </a:lnTo>
                  <a:lnTo>
                    <a:pt x="129" y="355"/>
                  </a:lnTo>
                  <a:lnTo>
                    <a:pt x="129" y="355"/>
                  </a:lnTo>
                  <a:lnTo>
                    <a:pt x="129" y="351"/>
                  </a:lnTo>
                  <a:lnTo>
                    <a:pt x="129" y="351"/>
                  </a:lnTo>
                  <a:lnTo>
                    <a:pt x="126" y="351"/>
                  </a:lnTo>
                  <a:lnTo>
                    <a:pt x="126" y="355"/>
                  </a:lnTo>
                  <a:lnTo>
                    <a:pt x="122" y="355"/>
                  </a:lnTo>
                  <a:lnTo>
                    <a:pt x="122" y="355"/>
                  </a:lnTo>
                  <a:lnTo>
                    <a:pt x="126" y="359"/>
                  </a:lnTo>
                  <a:lnTo>
                    <a:pt x="126" y="359"/>
                  </a:lnTo>
                  <a:lnTo>
                    <a:pt x="126" y="363"/>
                  </a:lnTo>
                  <a:lnTo>
                    <a:pt x="122" y="363"/>
                  </a:lnTo>
                  <a:lnTo>
                    <a:pt x="122" y="367"/>
                  </a:lnTo>
                  <a:lnTo>
                    <a:pt x="126" y="367"/>
                  </a:lnTo>
                  <a:lnTo>
                    <a:pt x="129" y="367"/>
                  </a:lnTo>
                  <a:lnTo>
                    <a:pt x="137" y="367"/>
                  </a:lnTo>
                  <a:lnTo>
                    <a:pt x="141" y="367"/>
                  </a:lnTo>
                  <a:lnTo>
                    <a:pt x="145" y="367"/>
                  </a:lnTo>
                  <a:lnTo>
                    <a:pt x="145" y="367"/>
                  </a:lnTo>
                  <a:lnTo>
                    <a:pt x="145" y="371"/>
                  </a:lnTo>
                  <a:lnTo>
                    <a:pt x="145" y="371"/>
                  </a:lnTo>
                  <a:lnTo>
                    <a:pt x="141" y="375"/>
                  </a:lnTo>
                  <a:lnTo>
                    <a:pt x="141" y="371"/>
                  </a:lnTo>
                  <a:lnTo>
                    <a:pt x="141" y="367"/>
                  </a:lnTo>
                  <a:lnTo>
                    <a:pt x="141" y="367"/>
                  </a:lnTo>
                  <a:lnTo>
                    <a:pt x="137" y="371"/>
                  </a:lnTo>
                  <a:lnTo>
                    <a:pt x="137" y="371"/>
                  </a:lnTo>
                  <a:lnTo>
                    <a:pt x="133" y="367"/>
                  </a:lnTo>
                  <a:lnTo>
                    <a:pt x="133" y="367"/>
                  </a:lnTo>
                  <a:lnTo>
                    <a:pt x="122" y="371"/>
                  </a:lnTo>
                  <a:lnTo>
                    <a:pt x="122" y="371"/>
                  </a:lnTo>
                  <a:lnTo>
                    <a:pt x="126" y="371"/>
                  </a:lnTo>
                  <a:lnTo>
                    <a:pt x="126" y="375"/>
                  </a:lnTo>
                  <a:lnTo>
                    <a:pt x="126" y="379"/>
                  </a:lnTo>
                  <a:lnTo>
                    <a:pt x="122" y="379"/>
                  </a:lnTo>
                  <a:lnTo>
                    <a:pt x="122" y="383"/>
                  </a:lnTo>
                  <a:lnTo>
                    <a:pt x="122" y="383"/>
                  </a:lnTo>
                  <a:lnTo>
                    <a:pt x="122" y="383"/>
                  </a:lnTo>
                  <a:lnTo>
                    <a:pt x="122" y="383"/>
                  </a:lnTo>
                  <a:lnTo>
                    <a:pt x="122" y="383"/>
                  </a:lnTo>
                  <a:lnTo>
                    <a:pt x="122" y="383"/>
                  </a:lnTo>
                  <a:lnTo>
                    <a:pt x="122" y="383"/>
                  </a:lnTo>
                  <a:lnTo>
                    <a:pt x="118" y="383"/>
                  </a:lnTo>
                  <a:lnTo>
                    <a:pt x="118" y="387"/>
                  </a:lnTo>
                  <a:lnTo>
                    <a:pt x="114" y="383"/>
                  </a:lnTo>
                  <a:lnTo>
                    <a:pt x="114" y="379"/>
                  </a:lnTo>
                  <a:lnTo>
                    <a:pt x="114" y="375"/>
                  </a:lnTo>
                  <a:lnTo>
                    <a:pt x="114" y="375"/>
                  </a:lnTo>
                  <a:lnTo>
                    <a:pt x="110" y="375"/>
                  </a:lnTo>
                  <a:lnTo>
                    <a:pt x="110" y="375"/>
                  </a:lnTo>
                  <a:lnTo>
                    <a:pt x="110" y="371"/>
                  </a:lnTo>
                  <a:lnTo>
                    <a:pt x="110" y="375"/>
                  </a:lnTo>
                  <a:lnTo>
                    <a:pt x="110" y="375"/>
                  </a:lnTo>
                  <a:lnTo>
                    <a:pt x="110" y="379"/>
                  </a:lnTo>
                  <a:lnTo>
                    <a:pt x="106" y="379"/>
                  </a:lnTo>
                  <a:lnTo>
                    <a:pt x="110" y="379"/>
                  </a:lnTo>
                  <a:lnTo>
                    <a:pt x="110" y="383"/>
                  </a:lnTo>
                  <a:lnTo>
                    <a:pt x="110" y="387"/>
                  </a:lnTo>
                  <a:lnTo>
                    <a:pt x="110" y="387"/>
                  </a:lnTo>
                  <a:lnTo>
                    <a:pt x="110" y="387"/>
                  </a:lnTo>
                  <a:lnTo>
                    <a:pt x="110" y="387"/>
                  </a:lnTo>
                  <a:lnTo>
                    <a:pt x="110" y="387"/>
                  </a:lnTo>
                  <a:lnTo>
                    <a:pt x="110" y="387"/>
                  </a:lnTo>
                  <a:lnTo>
                    <a:pt x="110" y="390"/>
                  </a:lnTo>
                  <a:lnTo>
                    <a:pt x="110" y="390"/>
                  </a:lnTo>
                  <a:lnTo>
                    <a:pt x="106" y="394"/>
                  </a:lnTo>
                  <a:lnTo>
                    <a:pt x="106" y="394"/>
                  </a:lnTo>
                  <a:lnTo>
                    <a:pt x="106" y="394"/>
                  </a:lnTo>
                  <a:lnTo>
                    <a:pt x="106" y="394"/>
                  </a:lnTo>
                  <a:lnTo>
                    <a:pt x="106" y="394"/>
                  </a:lnTo>
                  <a:lnTo>
                    <a:pt x="102" y="390"/>
                  </a:lnTo>
                  <a:lnTo>
                    <a:pt x="102" y="390"/>
                  </a:lnTo>
                  <a:lnTo>
                    <a:pt x="106" y="387"/>
                  </a:lnTo>
                  <a:lnTo>
                    <a:pt x="106" y="387"/>
                  </a:lnTo>
                  <a:lnTo>
                    <a:pt x="106" y="383"/>
                  </a:lnTo>
                  <a:lnTo>
                    <a:pt x="102" y="383"/>
                  </a:lnTo>
                  <a:lnTo>
                    <a:pt x="102" y="383"/>
                  </a:lnTo>
                  <a:lnTo>
                    <a:pt x="102" y="387"/>
                  </a:lnTo>
                  <a:lnTo>
                    <a:pt x="102" y="387"/>
                  </a:lnTo>
                  <a:lnTo>
                    <a:pt x="102" y="387"/>
                  </a:lnTo>
                  <a:lnTo>
                    <a:pt x="102" y="387"/>
                  </a:lnTo>
                  <a:lnTo>
                    <a:pt x="98" y="390"/>
                  </a:lnTo>
                  <a:lnTo>
                    <a:pt x="98" y="390"/>
                  </a:lnTo>
                  <a:lnTo>
                    <a:pt x="94" y="390"/>
                  </a:lnTo>
                  <a:lnTo>
                    <a:pt x="94" y="390"/>
                  </a:lnTo>
                  <a:lnTo>
                    <a:pt x="94" y="394"/>
                  </a:lnTo>
                  <a:lnTo>
                    <a:pt x="94" y="394"/>
                  </a:lnTo>
                  <a:lnTo>
                    <a:pt x="94" y="394"/>
                  </a:lnTo>
                  <a:lnTo>
                    <a:pt x="83" y="398"/>
                  </a:lnTo>
                  <a:lnTo>
                    <a:pt x="83" y="398"/>
                  </a:lnTo>
                  <a:lnTo>
                    <a:pt x="83" y="398"/>
                  </a:lnTo>
                  <a:lnTo>
                    <a:pt x="79" y="402"/>
                  </a:lnTo>
                  <a:lnTo>
                    <a:pt x="83" y="402"/>
                  </a:lnTo>
                  <a:lnTo>
                    <a:pt x="86" y="402"/>
                  </a:lnTo>
                  <a:lnTo>
                    <a:pt x="86" y="402"/>
                  </a:lnTo>
                  <a:lnTo>
                    <a:pt x="86" y="402"/>
                  </a:lnTo>
                  <a:lnTo>
                    <a:pt x="90" y="406"/>
                  </a:lnTo>
                  <a:lnTo>
                    <a:pt x="90" y="406"/>
                  </a:lnTo>
                  <a:lnTo>
                    <a:pt x="90" y="406"/>
                  </a:lnTo>
                  <a:lnTo>
                    <a:pt x="94" y="406"/>
                  </a:lnTo>
                  <a:lnTo>
                    <a:pt x="94" y="406"/>
                  </a:lnTo>
                  <a:lnTo>
                    <a:pt x="94" y="410"/>
                  </a:lnTo>
                  <a:lnTo>
                    <a:pt x="94" y="410"/>
                  </a:lnTo>
                  <a:lnTo>
                    <a:pt x="90" y="410"/>
                  </a:lnTo>
                  <a:lnTo>
                    <a:pt x="94" y="410"/>
                  </a:lnTo>
                  <a:lnTo>
                    <a:pt x="94" y="410"/>
                  </a:lnTo>
                  <a:lnTo>
                    <a:pt x="98" y="410"/>
                  </a:lnTo>
                  <a:lnTo>
                    <a:pt x="98" y="410"/>
                  </a:lnTo>
                  <a:lnTo>
                    <a:pt x="102" y="414"/>
                  </a:lnTo>
                  <a:lnTo>
                    <a:pt x="102" y="414"/>
                  </a:lnTo>
                  <a:lnTo>
                    <a:pt x="114" y="414"/>
                  </a:lnTo>
                  <a:lnTo>
                    <a:pt x="114" y="414"/>
                  </a:lnTo>
                  <a:lnTo>
                    <a:pt x="102" y="418"/>
                  </a:lnTo>
                  <a:lnTo>
                    <a:pt x="94" y="418"/>
                  </a:lnTo>
                  <a:lnTo>
                    <a:pt x="90" y="418"/>
                  </a:lnTo>
                  <a:lnTo>
                    <a:pt x="86" y="418"/>
                  </a:lnTo>
                  <a:lnTo>
                    <a:pt x="83" y="422"/>
                  </a:lnTo>
                  <a:lnTo>
                    <a:pt x="86" y="422"/>
                  </a:lnTo>
                  <a:lnTo>
                    <a:pt x="86" y="422"/>
                  </a:lnTo>
                  <a:lnTo>
                    <a:pt x="86" y="422"/>
                  </a:lnTo>
                  <a:lnTo>
                    <a:pt x="98" y="422"/>
                  </a:lnTo>
                  <a:lnTo>
                    <a:pt x="102" y="422"/>
                  </a:lnTo>
                  <a:lnTo>
                    <a:pt x="98" y="426"/>
                  </a:lnTo>
                  <a:lnTo>
                    <a:pt x="90" y="426"/>
                  </a:lnTo>
                  <a:lnTo>
                    <a:pt x="86" y="426"/>
                  </a:lnTo>
                  <a:lnTo>
                    <a:pt x="86" y="430"/>
                  </a:lnTo>
                  <a:lnTo>
                    <a:pt x="86" y="430"/>
                  </a:lnTo>
                  <a:lnTo>
                    <a:pt x="90" y="433"/>
                  </a:lnTo>
                  <a:lnTo>
                    <a:pt x="94" y="433"/>
                  </a:lnTo>
                  <a:lnTo>
                    <a:pt x="98" y="430"/>
                  </a:lnTo>
                  <a:lnTo>
                    <a:pt x="98" y="426"/>
                  </a:lnTo>
                  <a:lnTo>
                    <a:pt x="110" y="426"/>
                  </a:lnTo>
                  <a:lnTo>
                    <a:pt x="110" y="430"/>
                  </a:lnTo>
                  <a:lnTo>
                    <a:pt x="106" y="430"/>
                  </a:lnTo>
                  <a:lnTo>
                    <a:pt x="98" y="430"/>
                  </a:lnTo>
                  <a:lnTo>
                    <a:pt x="98" y="433"/>
                  </a:lnTo>
                  <a:lnTo>
                    <a:pt x="102" y="433"/>
                  </a:lnTo>
                  <a:lnTo>
                    <a:pt x="98" y="433"/>
                  </a:lnTo>
                  <a:lnTo>
                    <a:pt x="86" y="437"/>
                  </a:lnTo>
                  <a:lnTo>
                    <a:pt x="86" y="433"/>
                  </a:lnTo>
                  <a:lnTo>
                    <a:pt x="86" y="433"/>
                  </a:lnTo>
                  <a:lnTo>
                    <a:pt x="86" y="433"/>
                  </a:lnTo>
                  <a:lnTo>
                    <a:pt x="71" y="433"/>
                  </a:lnTo>
                  <a:lnTo>
                    <a:pt x="67" y="437"/>
                  </a:lnTo>
                  <a:lnTo>
                    <a:pt x="71" y="437"/>
                  </a:lnTo>
                  <a:lnTo>
                    <a:pt x="86" y="437"/>
                  </a:lnTo>
                  <a:lnTo>
                    <a:pt x="90" y="441"/>
                  </a:lnTo>
                  <a:lnTo>
                    <a:pt x="90" y="445"/>
                  </a:lnTo>
                  <a:lnTo>
                    <a:pt x="90" y="445"/>
                  </a:lnTo>
                  <a:lnTo>
                    <a:pt x="83" y="441"/>
                  </a:lnTo>
                  <a:lnTo>
                    <a:pt x="83" y="441"/>
                  </a:lnTo>
                  <a:lnTo>
                    <a:pt x="79" y="445"/>
                  </a:lnTo>
                  <a:lnTo>
                    <a:pt x="79" y="445"/>
                  </a:lnTo>
                  <a:lnTo>
                    <a:pt x="75" y="445"/>
                  </a:lnTo>
                  <a:lnTo>
                    <a:pt x="75" y="445"/>
                  </a:lnTo>
                  <a:lnTo>
                    <a:pt x="75" y="445"/>
                  </a:lnTo>
                  <a:lnTo>
                    <a:pt x="71" y="445"/>
                  </a:lnTo>
                  <a:lnTo>
                    <a:pt x="71" y="445"/>
                  </a:lnTo>
                  <a:lnTo>
                    <a:pt x="67" y="445"/>
                  </a:lnTo>
                  <a:lnTo>
                    <a:pt x="67" y="445"/>
                  </a:lnTo>
                  <a:lnTo>
                    <a:pt x="67" y="445"/>
                  </a:lnTo>
                  <a:lnTo>
                    <a:pt x="71" y="449"/>
                  </a:lnTo>
                  <a:lnTo>
                    <a:pt x="79" y="445"/>
                  </a:lnTo>
                  <a:lnTo>
                    <a:pt x="83" y="449"/>
                  </a:lnTo>
                  <a:lnTo>
                    <a:pt x="83" y="449"/>
                  </a:lnTo>
                  <a:lnTo>
                    <a:pt x="79" y="449"/>
                  </a:lnTo>
                  <a:lnTo>
                    <a:pt x="75" y="449"/>
                  </a:lnTo>
                  <a:lnTo>
                    <a:pt x="71" y="453"/>
                  </a:lnTo>
                  <a:lnTo>
                    <a:pt x="71" y="453"/>
                  </a:lnTo>
                  <a:lnTo>
                    <a:pt x="71" y="453"/>
                  </a:lnTo>
                  <a:lnTo>
                    <a:pt x="75" y="453"/>
                  </a:lnTo>
                  <a:lnTo>
                    <a:pt x="71" y="457"/>
                  </a:lnTo>
                  <a:lnTo>
                    <a:pt x="71" y="457"/>
                  </a:lnTo>
                  <a:lnTo>
                    <a:pt x="71" y="461"/>
                  </a:lnTo>
                  <a:lnTo>
                    <a:pt x="75" y="461"/>
                  </a:lnTo>
                  <a:lnTo>
                    <a:pt x="75" y="461"/>
                  </a:lnTo>
                  <a:lnTo>
                    <a:pt x="79" y="461"/>
                  </a:lnTo>
                  <a:lnTo>
                    <a:pt x="83" y="457"/>
                  </a:lnTo>
                  <a:lnTo>
                    <a:pt x="86" y="457"/>
                  </a:lnTo>
                  <a:lnTo>
                    <a:pt x="86" y="453"/>
                  </a:lnTo>
                  <a:lnTo>
                    <a:pt x="90" y="449"/>
                  </a:lnTo>
                  <a:lnTo>
                    <a:pt x="102" y="445"/>
                  </a:lnTo>
                  <a:lnTo>
                    <a:pt x="106" y="449"/>
                  </a:lnTo>
                  <a:lnTo>
                    <a:pt x="98" y="449"/>
                  </a:lnTo>
                  <a:lnTo>
                    <a:pt x="90" y="453"/>
                  </a:lnTo>
                  <a:lnTo>
                    <a:pt x="86" y="457"/>
                  </a:lnTo>
                  <a:lnTo>
                    <a:pt x="90" y="457"/>
                  </a:lnTo>
                  <a:lnTo>
                    <a:pt x="102" y="461"/>
                  </a:lnTo>
                  <a:lnTo>
                    <a:pt x="102" y="461"/>
                  </a:lnTo>
                  <a:lnTo>
                    <a:pt x="106" y="461"/>
                  </a:lnTo>
                  <a:lnTo>
                    <a:pt x="102" y="461"/>
                  </a:lnTo>
                  <a:lnTo>
                    <a:pt x="98" y="461"/>
                  </a:lnTo>
                  <a:lnTo>
                    <a:pt x="94" y="461"/>
                  </a:lnTo>
                  <a:lnTo>
                    <a:pt x="90" y="457"/>
                  </a:lnTo>
                  <a:lnTo>
                    <a:pt x="90" y="461"/>
                  </a:lnTo>
                  <a:lnTo>
                    <a:pt x="86" y="461"/>
                  </a:lnTo>
                  <a:lnTo>
                    <a:pt x="83" y="461"/>
                  </a:lnTo>
                  <a:lnTo>
                    <a:pt x="83" y="461"/>
                  </a:lnTo>
                  <a:lnTo>
                    <a:pt x="79" y="465"/>
                  </a:lnTo>
                  <a:lnTo>
                    <a:pt x="75" y="465"/>
                  </a:lnTo>
                  <a:lnTo>
                    <a:pt x="79" y="469"/>
                  </a:lnTo>
                  <a:lnTo>
                    <a:pt x="79" y="469"/>
                  </a:lnTo>
                  <a:lnTo>
                    <a:pt x="79" y="469"/>
                  </a:lnTo>
                  <a:lnTo>
                    <a:pt x="79" y="472"/>
                  </a:lnTo>
                  <a:lnTo>
                    <a:pt x="79" y="472"/>
                  </a:lnTo>
                  <a:lnTo>
                    <a:pt x="83" y="476"/>
                  </a:lnTo>
                  <a:lnTo>
                    <a:pt x="86" y="472"/>
                  </a:lnTo>
                  <a:lnTo>
                    <a:pt x="86" y="476"/>
                  </a:lnTo>
                  <a:lnTo>
                    <a:pt x="79" y="476"/>
                  </a:lnTo>
                  <a:lnTo>
                    <a:pt x="75" y="476"/>
                  </a:lnTo>
                  <a:lnTo>
                    <a:pt x="79" y="472"/>
                  </a:lnTo>
                  <a:lnTo>
                    <a:pt x="75" y="472"/>
                  </a:lnTo>
                  <a:lnTo>
                    <a:pt x="75" y="472"/>
                  </a:lnTo>
                  <a:lnTo>
                    <a:pt x="75" y="469"/>
                  </a:lnTo>
                  <a:lnTo>
                    <a:pt x="75" y="469"/>
                  </a:lnTo>
                  <a:lnTo>
                    <a:pt x="71" y="465"/>
                  </a:lnTo>
                  <a:lnTo>
                    <a:pt x="67" y="465"/>
                  </a:lnTo>
                  <a:lnTo>
                    <a:pt x="67" y="465"/>
                  </a:lnTo>
                  <a:lnTo>
                    <a:pt x="67" y="465"/>
                  </a:lnTo>
                  <a:lnTo>
                    <a:pt x="59" y="469"/>
                  </a:lnTo>
                  <a:lnTo>
                    <a:pt x="59" y="469"/>
                  </a:lnTo>
                  <a:lnTo>
                    <a:pt x="59" y="472"/>
                  </a:lnTo>
                  <a:lnTo>
                    <a:pt x="63" y="472"/>
                  </a:lnTo>
                  <a:lnTo>
                    <a:pt x="63" y="472"/>
                  </a:lnTo>
                  <a:lnTo>
                    <a:pt x="67" y="472"/>
                  </a:lnTo>
                  <a:lnTo>
                    <a:pt x="67" y="472"/>
                  </a:lnTo>
                  <a:lnTo>
                    <a:pt x="67" y="472"/>
                  </a:lnTo>
                  <a:lnTo>
                    <a:pt x="67" y="476"/>
                  </a:lnTo>
                  <a:lnTo>
                    <a:pt x="71" y="476"/>
                  </a:lnTo>
                  <a:lnTo>
                    <a:pt x="71" y="476"/>
                  </a:lnTo>
                  <a:lnTo>
                    <a:pt x="71" y="476"/>
                  </a:lnTo>
                  <a:lnTo>
                    <a:pt x="71" y="476"/>
                  </a:lnTo>
                  <a:lnTo>
                    <a:pt x="71" y="476"/>
                  </a:lnTo>
                  <a:lnTo>
                    <a:pt x="71" y="476"/>
                  </a:lnTo>
                  <a:lnTo>
                    <a:pt x="67" y="476"/>
                  </a:lnTo>
                  <a:lnTo>
                    <a:pt x="71" y="480"/>
                  </a:lnTo>
                  <a:lnTo>
                    <a:pt x="75" y="480"/>
                  </a:lnTo>
                  <a:lnTo>
                    <a:pt x="75" y="480"/>
                  </a:lnTo>
                  <a:lnTo>
                    <a:pt x="75" y="484"/>
                  </a:lnTo>
                  <a:lnTo>
                    <a:pt x="75" y="484"/>
                  </a:lnTo>
                  <a:lnTo>
                    <a:pt x="75" y="484"/>
                  </a:lnTo>
                  <a:lnTo>
                    <a:pt x="75" y="488"/>
                  </a:lnTo>
                  <a:lnTo>
                    <a:pt x="67" y="496"/>
                  </a:lnTo>
                  <a:lnTo>
                    <a:pt x="67" y="500"/>
                  </a:lnTo>
                  <a:lnTo>
                    <a:pt x="71" y="500"/>
                  </a:lnTo>
                  <a:lnTo>
                    <a:pt x="71" y="500"/>
                  </a:lnTo>
                  <a:lnTo>
                    <a:pt x="75" y="500"/>
                  </a:lnTo>
                  <a:lnTo>
                    <a:pt x="75" y="496"/>
                  </a:lnTo>
                  <a:lnTo>
                    <a:pt x="75" y="496"/>
                  </a:lnTo>
                  <a:lnTo>
                    <a:pt x="79" y="496"/>
                  </a:lnTo>
                  <a:lnTo>
                    <a:pt x="79" y="500"/>
                  </a:lnTo>
                  <a:lnTo>
                    <a:pt x="79" y="500"/>
                  </a:lnTo>
                  <a:lnTo>
                    <a:pt x="75" y="500"/>
                  </a:lnTo>
                  <a:lnTo>
                    <a:pt x="79" y="500"/>
                  </a:lnTo>
                  <a:lnTo>
                    <a:pt x="83" y="504"/>
                  </a:lnTo>
                  <a:lnTo>
                    <a:pt x="83" y="500"/>
                  </a:lnTo>
                  <a:lnTo>
                    <a:pt x="86" y="496"/>
                  </a:lnTo>
                  <a:lnTo>
                    <a:pt x="90" y="496"/>
                  </a:lnTo>
                  <a:lnTo>
                    <a:pt x="90" y="496"/>
                  </a:lnTo>
                  <a:lnTo>
                    <a:pt x="86" y="492"/>
                  </a:lnTo>
                  <a:lnTo>
                    <a:pt x="86" y="492"/>
                  </a:lnTo>
                  <a:lnTo>
                    <a:pt x="86" y="488"/>
                  </a:lnTo>
                  <a:lnTo>
                    <a:pt x="86" y="488"/>
                  </a:lnTo>
                  <a:lnTo>
                    <a:pt x="86" y="488"/>
                  </a:lnTo>
                  <a:lnTo>
                    <a:pt x="86" y="492"/>
                  </a:lnTo>
                  <a:lnTo>
                    <a:pt x="90" y="492"/>
                  </a:lnTo>
                  <a:lnTo>
                    <a:pt x="90" y="492"/>
                  </a:lnTo>
                  <a:lnTo>
                    <a:pt x="90" y="492"/>
                  </a:lnTo>
                  <a:lnTo>
                    <a:pt x="90" y="492"/>
                  </a:lnTo>
                  <a:lnTo>
                    <a:pt x="94" y="492"/>
                  </a:lnTo>
                  <a:lnTo>
                    <a:pt x="94" y="492"/>
                  </a:lnTo>
                  <a:lnTo>
                    <a:pt x="98" y="492"/>
                  </a:lnTo>
                  <a:lnTo>
                    <a:pt x="94" y="492"/>
                  </a:lnTo>
                  <a:lnTo>
                    <a:pt x="94" y="496"/>
                  </a:lnTo>
                  <a:lnTo>
                    <a:pt x="94" y="496"/>
                  </a:lnTo>
                  <a:lnTo>
                    <a:pt x="102" y="496"/>
                  </a:lnTo>
                  <a:lnTo>
                    <a:pt x="102" y="496"/>
                  </a:lnTo>
                  <a:lnTo>
                    <a:pt x="102" y="500"/>
                  </a:lnTo>
                  <a:lnTo>
                    <a:pt x="90" y="500"/>
                  </a:lnTo>
                  <a:lnTo>
                    <a:pt x="79" y="508"/>
                  </a:lnTo>
                  <a:lnTo>
                    <a:pt x="79" y="512"/>
                  </a:lnTo>
                  <a:lnTo>
                    <a:pt x="79" y="512"/>
                  </a:lnTo>
                  <a:lnTo>
                    <a:pt x="75" y="515"/>
                  </a:lnTo>
                  <a:lnTo>
                    <a:pt x="75" y="515"/>
                  </a:lnTo>
                  <a:lnTo>
                    <a:pt x="75" y="519"/>
                  </a:lnTo>
                  <a:lnTo>
                    <a:pt x="75" y="523"/>
                  </a:lnTo>
                  <a:lnTo>
                    <a:pt x="75" y="523"/>
                  </a:lnTo>
                  <a:lnTo>
                    <a:pt x="83" y="515"/>
                  </a:lnTo>
                  <a:lnTo>
                    <a:pt x="90" y="508"/>
                  </a:lnTo>
                  <a:lnTo>
                    <a:pt x="90" y="508"/>
                  </a:lnTo>
                  <a:lnTo>
                    <a:pt x="98" y="508"/>
                  </a:lnTo>
                  <a:lnTo>
                    <a:pt x="102" y="504"/>
                  </a:lnTo>
                  <a:lnTo>
                    <a:pt x="102" y="504"/>
                  </a:lnTo>
                  <a:lnTo>
                    <a:pt x="106" y="500"/>
                  </a:lnTo>
                  <a:lnTo>
                    <a:pt x="106" y="500"/>
                  </a:lnTo>
                  <a:lnTo>
                    <a:pt x="106" y="500"/>
                  </a:lnTo>
                  <a:lnTo>
                    <a:pt x="110" y="500"/>
                  </a:lnTo>
                  <a:lnTo>
                    <a:pt x="110" y="500"/>
                  </a:lnTo>
                  <a:lnTo>
                    <a:pt x="110" y="500"/>
                  </a:lnTo>
                  <a:lnTo>
                    <a:pt x="106" y="504"/>
                  </a:lnTo>
                  <a:lnTo>
                    <a:pt x="110" y="504"/>
                  </a:lnTo>
                  <a:lnTo>
                    <a:pt x="110" y="508"/>
                  </a:lnTo>
                  <a:lnTo>
                    <a:pt x="118" y="504"/>
                  </a:lnTo>
                  <a:lnTo>
                    <a:pt x="118" y="500"/>
                  </a:lnTo>
                  <a:lnTo>
                    <a:pt x="118" y="500"/>
                  </a:lnTo>
                  <a:lnTo>
                    <a:pt x="118" y="496"/>
                  </a:lnTo>
                  <a:lnTo>
                    <a:pt x="118" y="496"/>
                  </a:lnTo>
                  <a:lnTo>
                    <a:pt x="118" y="496"/>
                  </a:lnTo>
                  <a:lnTo>
                    <a:pt x="122" y="496"/>
                  </a:lnTo>
                  <a:lnTo>
                    <a:pt x="122" y="496"/>
                  </a:lnTo>
                  <a:lnTo>
                    <a:pt x="129" y="500"/>
                  </a:lnTo>
                  <a:lnTo>
                    <a:pt x="129" y="496"/>
                  </a:lnTo>
                  <a:lnTo>
                    <a:pt x="129" y="492"/>
                  </a:lnTo>
                  <a:lnTo>
                    <a:pt x="133" y="492"/>
                  </a:lnTo>
                  <a:lnTo>
                    <a:pt x="137" y="488"/>
                  </a:lnTo>
                  <a:lnTo>
                    <a:pt x="141" y="484"/>
                  </a:lnTo>
                  <a:lnTo>
                    <a:pt x="141" y="484"/>
                  </a:lnTo>
                  <a:lnTo>
                    <a:pt x="141" y="484"/>
                  </a:lnTo>
                  <a:lnTo>
                    <a:pt x="141" y="488"/>
                  </a:lnTo>
                  <a:lnTo>
                    <a:pt x="141" y="492"/>
                  </a:lnTo>
                  <a:lnTo>
                    <a:pt x="141" y="492"/>
                  </a:lnTo>
                  <a:lnTo>
                    <a:pt x="137" y="492"/>
                  </a:lnTo>
                  <a:lnTo>
                    <a:pt x="137" y="496"/>
                  </a:lnTo>
                  <a:lnTo>
                    <a:pt x="137" y="496"/>
                  </a:lnTo>
                  <a:lnTo>
                    <a:pt x="137" y="500"/>
                  </a:lnTo>
                  <a:lnTo>
                    <a:pt x="137" y="500"/>
                  </a:lnTo>
                  <a:lnTo>
                    <a:pt x="137" y="500"/>
                  </a:lnTo>
                  <a:lnTo>
                    <a:pt x="133" y="504"/>
                  </a:lnTo>
                  <a:lnTo>
                    <a:pt x="126" y="508"/>
                  </a:lnTo>
                  <a:lnTo>
                    <a:pt x="126" y="512"/>
                  </a:lnTo>
                  <a:lnTo>
                    <a:pt x="122" y="512"/>
                  </a:lnTo>
                  <a:lnTo>
                    <a:pt x="122" y="508"/>
                  </a:lnTo>
                  <a:lnTo>
                    <a:pt x="126" y="508"/>
                  </a:lnTo>
                  <a:lnTo>
                    <a:pt x="126" y="504"/>
                  </a:lnTo>
                  <a:lnTo>
                    <a:pt x="122" y="504"/>
                  </a:lnTo>
                  <a:lnTo>
                    <a:pt x="118" y="504"/>
                  </a:lnTo>
                  <a:lnTo>
                    <a:pt x="114" y="508"/>
                  </a:lnTo>
                  <a:lnTo>
                    <a:pt x="114" y="515"/>
                  </a:lnTo>
                  <a:lnTo>
                    <a:pt x="118" y="515"/>
                  </a:lnTo>
                  <a:lnTo>
                    <a:pt x="126" y="515"/>
                  </a:lnTo>
                  <a:lnTo>
                    <a:pt x="126" y="515"/>
                  </a:lnTo>
                  <a:lnTo>
                    <a:pt x="129" y="515"/>
                  </a:lnTo>
                  <a:lnTo>
                    <a:pt x="129" y="515"/>
                  </a:lnTo>
                  <a:lnTo>
                    <a:pt x="129" y="519"/>
                  </a:lnTo>
                  <a:lnTo>
                    <a:pt x="129" y="519"/>
                  </a:lnTo>
                  <a:lnTo>
                    <a:pt x="126" y="515"/>
                  </a:lnTo>
                  <a:lnTo>
                    <a:pt x="126" y="515"/>
                  </a:lnTo>
                  <a:lnTo>
                    <a:pt x="122" y="515"/>
                  </a:lnTo>
                  <a:lnTo>
                    <a:pt x="122" y="515"/>
                  </a:lnTo>
                  <a:lnTo>
                    <a:pt x="122" y="519"/>
                  </a:lnTo>
                  <a:lnTo>
                    <a:pt x="114" y="519"/>
                  </a:lnTo>
                  <a:lnTo>
                    <a:pt x="114" y="519"/>
                  </a:lnTo>
                  <a:lnTo>
                    <a:pt x="114" y="523"/>
                  </a:lnTo>
                  <a:lnTo>
                    <a:pt x="114" y="527"/>
                  </a:lnTo>
                  <a:lnTo>
                    <a:pt x="114" y="527"/>
                  </a:lnTo>
                  <a:lnTo>
                    <a:pt x="110" y="527"/>
                  </a:lnTo>
                  <a:lnTo>
                    <a:pt x="110" y="527"/>
                  </a:lnTo>
                  <a:lnTo>
                    <a:pt x="110" y="527"/>
                  </a:lnTo>
                  <a:lnTo>
                    <a:pt x="110" y="523"/>
                  </a:lnTo>
                  <a:lnTo>
                    <a:pt x="110" y="519"/>
                  </a:lnTo>
                  <a:lnTo>
                    <a:pt x="110" y="515"/>
                  </a:lnTo>
                  <a:lnTo>
                    <a:pt x="110" y="515"/>
                  </a:lnTo>
                  <a:lnTo>
                    <a:pt x="106" y="515"/>
                  </a:lnTo>
                  <a:lnTo>
                    <a:pt x="106" y="515"/>
                  </a:lnTo>
                  <a:lnTo>
                    <a:pt x="106" y="515"/>
                  </a:lnTo>
                  <a:lnTo>
                    <a:pt x="110" y="512"/>
                  </a:lnTo>
                  <a:lnTo>
                    <a:pt x="110" y="512"/>
                  </a:lnTo>
                  <a:lnTo>
                    <a:pt x="106" y="508"/>
                  </a:lnTo>
                  <a:lnTo>
                    <a:pt x="106" y="508"/>
                  </a:lnTo>
                  <a:lnTo>
                    <a:pt x="90" y="512"/>
                  </a:lnTo>
                  <a:lnTo>
                    <a:pt x="86" y="519"/>
                  </a:lnTo>
                  <a:lnTo>
                    <a:pt x="83" y="519"/>
                  </a:lnTo>
                  <a:lnTo>
                    <a:pt x="83" y="523"/>
                  </a:lnTo>
                  <a:lnTo>
                    <a:pt x="79" y="523"/>
                  </a:lnTo>
                  <a:lnTo>
                    <a:pt x="79" y="523"/>
                  </a:lnTo>
                  <a:lnTo>
                    <a:pt x="79" y="527"/>
                  </a:lnTo>
                  <a:lnTo>
                    <a:pt x="79" y="527"/>
                  </a:lnTo>
                  <a:lnTo>
                    <a:pt x="75" y="527"/>
                  </a:lnTo>
                  <a:lnTo>
                    <a:pt x="63" y="531"/>
                  </a:lnTo>
                  <a:lnTo>
                    <a:pt x="59" y="535"/>
                  </a:lnTo>
                  <a:lnTo>
                    <a:pt x="59" y="535"/>
                  </a:lnTo>
                  <a:lnTo>
                    <a:pt x="59" y="535"/>
                  </a:lnTo>
                  <a:lnTo>
                    <a:pt x="55" y="543"/>
                  </a:lnTo>
                  <a:lnTo>
                    <a:pt x="51" y="543"/>
                  </a:lnTo>
                  <a:lnTo>
                    <a:pt x="55" y="543"/>
                  </a:lnTo>
                  <a:lnTo>
                    <a:pt x="55" y="543"/>
                  </a:lnTo>
                  <a:lnTo>
                    <a:pt x="55" y="547"/>
                  </a:lnTo>
                  <a:lnTo>
                    <a:pt x="55" y="547"/>
                  </a:lnTo>
                  <a:lnTo>
                    <a:pt x="55" y="547"/>
                  </a:lnTo>
                  <a:lnTo>
                    <a:pt x="55" y="547"/>
                  </a:lnTo>
                  <a:lnTo>
                    <a:pt x="55" y="547"/>
                  </a:lnTo>
                  <a:lnTo>
                    <a:pt x="71" y="543"/>
                  </a:lnTo>
                  <a:lnTo>
                    <a:pt x="75" y="539"/>
                  </a:lnTo>
                  <a:lnTo>
                    <a:pt x="79" y="539"/>
                  </a:lnTo>
                  <a:lnTo>
                    <a:pt x="79" y="539"/>
                  </a:lnTo>
                  <a:lnTo>
                    <a:pt x="75" y="543"/>
                  </a:lnTo>
                  <a:lnTo>
                    <a:pt x="75" y="547"/>
                  </a:lnTo>
                  <a:lnTo>
                    <a:pt x="75" y="547"/>
                  </a:lnTo>
                  <a:lnTo>
                    <a:pt x="75" y="551"/>
                  </a:lnTo>
                  <a:lnTo>
                    <a:pt x="75" y="551"/>
                  </a:lnTo>
                  <a:lnTo>
                    <a:pt x="75" y="554"/>
                  </a:lnTo>
                  <a:lnTo>
                    <a:pt x="75" y="554"/>
                  </a:lnTo>
                  <a:lnTo>
                    <a:pt x="79" y="558"/>
                  </a:lnTo>
                  <a:lnTo>
                    <a:pt x="83" y="558"/>
                  </a:lnTo>
                  <a:lnTo>
                    <a:pt x="86" y="558"/>
                  </a:lnTo>
                  <a:lnTo>
                    <a:pt x="86" y="558"/>
                  </a:lnTo>
                  <a:lnTo>
                    <a:pt x="90" y="558"/>
                  </a:lnTo>
                  <a:lnTo>
                    <a:pt x="90" y="562"/>
                  </a:lnTo>
                  <a:lnTo>
                    <a:pt x="90" y="562"/>
                  </a:lnTo>
                  <a:lnTo>
                    <a:pt x="90" y="566"/>
                  </a:lnTo>
                  <a:lnTo>
                    <a:pt x="94" y="570"/>
                  </a:lnTo>
                  <a:lnTo>
                    <a:pt x="94" y="570"/>
                  </a:lnTo>
                  <a:lnTo>
                    <a:pt x="94" y="574"/>
                  </a:lnTo>
                  <a:lnTo>
                    <a:pt x="90" y="570"/>
                  </a:lnTo>
                  <a:lnTo>
                    <a:pt x="90" y="570"/>
                  </a:lnTo>
                  <a:lnTo>
                    <a:pt x="90" y="566"/>
                  </a:lnTo>
                  <a:lnTo>
                    <a:pt x="90" y="566"/>
                  </a:lnTo>
                  <a:lnTo>
                    <a:pt x="90" y="566"/>
                  </a:lnTo>
                  <a:lnTo>
                    <a:pt x="90" y="566"/>
                  </a:lnTo>
                  <a:lnTo>
                    <a:pt x="90" y="566"/>
                  </a:lnTo>
                  <a:lnTo>
                    <a:pt x="86" y="566"/>
                  </a:lnTo>
                  <a:lnTo>
                    <a:pt x="86" y="566"/>
                  </a:lnTo>
                  <a:lnTo>
                    <a:pt x="86" y="566"/>
                  </a:lnTo>
                  <a:lnTo>
                    <a:pt x="86" y="566"/>
                  </a:lnTo>
                  <a:lnTo>
                    <a:pt x="83" y="562"/>
                  </a:lnTo>
                  <a:lnTo>
                    <a:pt x="83" y="562"/>
                  </a:lnTo>
                  <a:lnTo>
                    <a:pt x="83" y="562"/>
                  </a:lnTo>
                  <a:lnTo>
                    <a:pt x="79" y="562"/>
                  </a:lnTo>
                  <a:lnTo>
                    <a:pt x="79" y="562"/>
                  </a:lnTo>
                  <a:lnTo>
                    <a:pt x="79" y="562"/>
                  </a:lnTo>
                  <a:lnTo>
                    <a:pt x="75" y="558"/>
                  </a:lnTo>
                  <a:lnTo>
                    <a:pt x="75" y="558"/>
                  </a:lnTo>
                  <a:lnTo>
                    <a:pt x="67" y="558"/>
                  </a:lnTo>
                  <a:lnTo>
                    <a:pt x="67" y="558"/>
                  </a:lnTo>
                  <a:lnTo>
                    <a:pt x="63" y="558"/>
                  </a:lnTo>
                  <a:lnTo>
                    <a:pt x="59" y="566"/>
                  </a:lnTo>
                  <a:lnTo>
                    <a:pt x="59" y="570"/>
                  </a:lnTo>
                  <a:lnTo>
                    <a:pt x="55" y="570"/>
                  </a:lnTo>
                  <a:lnTo>
                    <a:pt x="55" y="574"/>
                  </a:lnTo>
                  <a:lnTo>
                    <a:pt x="59" y="574"/>
                  </a:lnTo>
                  <a:lnTo>
                    <a:pt x="59" y="578"/>
                  </a:lnTo>
                  <a:lnTo>
                    <a:pt x="59" y="578"/>
                  </a:lnTo>
                  <a:lnTo>
                    <a:pt x="55" y="578"/>
                  </a:lnTo>
                  <a:lnTo>
                    <a:pt x="55" y="578"/>
                  </a:lnTo>
                  <a:lnTo>
                    <a:pt x="55" y="582"/>
                  </a:lnTo>
                  <a:lnTo>
                    <a:pt x="59" y="582"/>
                  </a:lnTo>
                  <a:lnTo>
                    <a:pt x="59" y="582"/>
                  </a:lnTo>
                  <a:lnTo>
                    <a:pt x="59" y="582"/>
                  </a:lnTo>
                  <a:lnTo>
                    <a:pt x="63" y="582"/>
                  </a:lnTo>
                  <a:lnTo>
                    <a:pt x="63" y="582"/>
                  </a:lnTo>
                  <a:lnTo>
                    <a:pt x="63" y="586"/>
                  </a:lnTo>
                  <a:lnTo>
                    <a:pt x="67" y="586"/>
                  </a:lnTo>
                  <a:lnTo>
                    <a:pt x="63" y="586"/>
                  </a:lnTo>
                  <a:lnTo>
                    <a:pt x="63" y="586"/>
                  </a:lnTo>
                  <a:lnTo>
                    <a:pt x="63" y="586"/>
                  </a:lnTo>
                  <a:lnTo>
                    <a:pt x="63" y="586"/>
                  </a:lnTo>
                  <a:lnTo>
                    <a:pt x="59" y="586"/>
                  </a:lnTo>
                  <a:lnTo>
                    <a:pt x="59" y="586"/>
                  </a:lnTo>
                  <a:lnTo>
                    <a:pt x="59" y="590"/>
                  </a:lnTo>
                  <a:lnTo>
                    <a:pt x="55" y="594"/>
                  </a:lnTo>
                  <a:lnTo>
                    <a:pt x="55" y="594"/>
                  </a:lnTo>
                  <a:lnTo>
                    <a:pt x="59" y="597"/>
                  </a:lnTo>
                  <a:lnTo>
                    <a:pt x="59" y="597"/>
                  </a:lnTo>
                  <a:lnTo>
                    <a:pt x="63" y="601"/>
                  </a:lnTo>
                  <a:lnTo>
                    <a:pt x="63" y="601"/>
                  </a:lnTo>
                  <a:lnTo>
                    <a:pt x="63" y="601"/>
                  </a:lnTo>
                  <a:lnTo>
                    <a:pt x="67" y="605"/>
                  </a:lnTo>
                  <a:lnTo>
                    <a:pt x="67" y="605"/>
                  </a:lnTo>
                  <a:lnTo>
                    <a:pt x="67" y="605"/>
                  </a:lnTo>
                  <a:lnTo>
                    <a:pt x="67" y="609"/>
                  </a:lnTo>
                  <a:lnTo>
                    <a:pt x="67" y="609"/>
                  </a:lnTo>
                  <a:lnTo>
                    <a:pt x="71" y="609"/>
                  </a:lnTo>
                  <a:lnTo>
                    <a:pt x="75" y="609"/>
                  </a:lnTo>
                  <a:lnTo>
                    <a:pt x="75" y="609"/>
                  </a:lnTo>
                  <a:lnTo>
                    <a:pt x="75" y="609"/>
                  </a:lnTo>
                  <a:lnTo>
                    <a:pt x="75" y="613"/>
                  </a:lnTo>
                  <a:lnTo>
                    <a:pt x="75" y="613"/>
                  </a:lnTo>
                  <a:lnTo>
                    <a:pt x="75" y="613"/>
                  </a:lnTo>
                  <a:lnTo>
                    <a:pt x="71" y="609"/>
                  </a:lnTo>
                  <a:lnTo>
                    <a:pt x="71" y="609"/>
                  </a:lnTo>
                  <a:lnTo>
                    <a:pt x="67" y="613"/>
                  </a:lnTo>
                  <a:lnTo>
                    <a:pt x="63" y="609"/>
                  </a:lnTo>
                  <a:lnTo>
                    <a:pt x="63" y="609"/>
                  </a:lnTo>
                  <a:lnTo>
                    <a:pt x="63" y="609"/>
                  </a:lnTo>
                  <a:lnTo>
                    <a:pt x="63" y="605"/>
                  </a:lnTo>
                  <a:lnTo>
                    <a:pt x="63" y="605"/>
                  </a:lnTo>
                  <a:lnTo>
                    <a:pt x="63" y="605"/>
                  </a:lnTo>
                  <a:lnTo>
                    <a:pt x="59" y="605"/>
                  </a:lnTo>
                  <a:lnTo>
                    <a:pt x="59" y="605"/>
                  </a:lnTo>
                  <a:lnTo>
                    <a:pt x="59" y="601"/>
                  </a:lnTo>
                  <a:lnTo>
                    <a:pt x="59" y="601"/>
                  </a:lnTo>
                  <a:lnTo>
                    <a:pt x="59" y="601"/>
                  </a:lnTo>
                  <a:lnTo>
                    <a:pt x="59" y="601"/>
                  </a:lnTo>
                  <a:lnTo>
                    <a:pt x="55" y="597"/>
                  </a:lnTo>
                  <a:lnTo>
                    <a:pt x="55" y="597"/>
                  </a:lnTo>
                  <a:lnTo>
                    <a:pt x="51" y="597"/>
                  </a:lnTo>
                  <a:lnTo>
                    <a:pt x="51" y="601"/>
                  </a:lnTo>
                  <a:lnTo>
                    <a:pt x="51" y="601"/>
                  </a:lnTo>
                  <a:lnTo>
                    <a:pt x="51" y="601"/>
                  </a:lnTo>
                  <a:lnTo>
                    <a:pt x="51" y="605"/>
                  </a:lnTo>
                  <a:lnTo>
                    <a:pt x="47" y="605"/>
                  </a:lnTo>
                  <a:lnTo>
                    <a:pt x="47" y="609"/>
                  </a:lnTo>
                  <a:lnTo>
                    <a:pt x="47" y="609"/>
                  </a:lnTo>
                  <a:lnTo>
                    <a:pt x="47" y="613"/>
                  </a:lnTo>
                  <a:lnTo>
                    <a:pt x="43" y="617"/>
                  </a:lnTo>
                  <a:lnTo>
                    <a:pt x="47" y="617"/>
                  </a:lnTo>
                  <a:lnTo>
                    <a:pt x="47" y="617"/>
                  </a:lnTo>
                  <a:lnTo>
                    <a:pt x="47" y="621"/>
                  </a:lnTo>
                  <a:lnTo>
                    <a:pt x="47" y="621"/>
                  </a:lnTo>
                  <a:lnTo>
                    <a:pt x="47" y="621"/>
                  </a:lnTo>
                  <a:lnTo>
                    <a:pt x="47" y="621"/>
                  </a:lnTo>
                  <a:lnTo>
                    <a:pt x="51" y="621"/>
                  </a:lnTo>
                  <a:lnTo>
                    <a:pt x="51" y="621"/>
                  </a:lnTo>
                  <a:lnTo>
                    <a:pt x="51" y="625"/>
                  </a:lnTo>
                  <a:lnTo>
                    <a:pt x="51" y="629"/>
                  </a:lnTo>
                  <a:lnTo>
                    <a:pt x="51" y="633"/>
                  </a:lnTo>
                  <a:lnTo>
                    <a:pt x="55" y="633"/>
                  </a:lnTo>
                  <a:lnTo>
                    <a:pt x="55" y="629"/>
                  </a:lnTo>
                  <a:lnTo>
                    <a:pt x="59" y="625"/>
                  </a:lnTo>
                  <a:lnTo>
                    <a:pt x="59" y="621"/>
                  </a:lnTo>
                  <a:lnTo>
                    <a:pt x="59" y="625"/>
                  </a:lnTo>
                  <a:lnTo>
                    <a:pt x="59" y="629"/>
                  </a:lnTo>
                  <a:lnTo>
                    <a:pt x="59" y="629"/>
                  </a:lnTo>
                  <a:lnTo>
                    <a:pt x="59" y="633"/>
                  </a:lnTo>
                  <a:lnTo>
                    <a:pt x="63" y="633"/>
                  </a:lnTo>
                  <a:lnTo>
                    <a:pt x="63" y="629"/>
                  </a:lnTo>
                  <a:lnTo>
                    <a:pt x="63" y="625"/>
                  </a:lnTo>
                  <a:lnTo>
                    <a:pt x="63" y="621"/>
                  </a:lnTo>
                  <a:lnTo>
                    <a:pt x="63" y="625"/>
                  </a:lnTo>
                  <a:lnTo>
                    <a:pt x="63" y="625"/>
                  </a:lnTo>
                  <a:lnTo>
                    <a:pt x="67" y="629"/>
                  </a:lnTo>
                  <a:lnTo>
                    <a:pt x="67" y="629"/>
                  </a:lnTo>
                  <a:lnTo>
                    <a:pt x="67" y="633"/>
                  </a:lnTo>
                  <a:lnTo>
                    <a:pt x="67" y="633"/>
                  </a:lnTo>
                  <a:lnTo>
                    <a:pt x="63" y="633"/>
                  </a:lnTo>
                  <a:lnTo>
                    <a:pt x="67" y="636"/>
                  </a:lnTo>
                  <a:lnTo>
                    <a:pt x="67" y="636"/>
                  </a:lnTo>
                  <a:lnTo>
                    <a:pt x="71" y="636"/>
                  </a:lnTo>
                  <a:lnTo>
                    <a:pt x="71" y="636"/>
                  </a:lnTo>
                  <a:lnTo>
                    <a:pt x="71" y="636"/>
                  </a:lnTo>
                  <a:lnTo>
                    <a:pt x="71" y="640"/>
                  </a:lnTo>
                  <a:lnTo>
                    <a:pt x="71" y="640"/>
                  </a:lnTo>
                  <a:lnTo>
                    <a:pt x="71" y="640"/>
                  </a:lnTo>
                  <a:lnTo>
                    <a:pt x="79" y="636"/>
                  </a:lnTo>
                  <a:lnTo>
                    <a:pt x="83" y="640"/>
                  </a:lnTo>
                  <a:lnTo>
                    <a:pt x="71" y="640"/>
                  </a:lnTo>
                  <a:lnTo>
                    <a:pt x="71" y="644"/>
                  </a:lnTo>
                  <a:lnTo>
                    <a:pt x="75" y="648"/>
                  </a:lnTo>
                  <a:lnTo>
                    <a:pt x="79" y="652"/>
                  </a:lnTo>
                  <a:lnTo>
                    <a:pt x="79" y="652"/>
                  </a:lnTo>
                  <a:lnTo>
                    <a:pt x="71" y="648"/>
                  </a:lnTo>
                  <a:lnTo>
                    <a:pt x="71" y="644"/>
                  </a:lnTo>
                  <a:lnTo>
                    <a:pt x="71" y="644"/>
                  </a:lnTo>
                  <a:lnTo>
                    <a:pt x="71" y="648"/>
                  </a:lnTo>
                  <a:lnTo>
                    <a:pt x="67" y="648"/>
                  </a:lnTo>
                  <a:lnTo>
                    <a:pt x="67" y="648"/>
                  </a:lnTo>
                  <a:lnTo>
                    <a:pt x="67" y="644"/>
                  </a:lnTo>
                  <a:lnTo>
                    <a:pt x="67" y="644"/>
                  </a:lnTo>
                  <a:lnTo>
                    <a:pt x="67" y="644"/>
                  </a:lnTo>
                  <a:lnTo>
                    <a:pt x="67" y="644"/>
                  </a:lnTo>
                  <a:lnTo>
                    <a:pt x="63" y="644"/>
                  </a:lnTo>
                  <a:lnTo>
                    <a:pt x="59" y="644"/>
                  </a:lnTo>
                  <a:lnTo>
                    <a:pt x="63" y="648"/>
                  </a:lnTo>
                  <a:lnTo>
                    <a:pt x="63" y="648"/>
                  </a:lnTo>
                  <a:lnTo>
                    <a:pt x="67" y="648"/>
                  </a:lnTo>
                  <a:lnTo>
                    <a:pt x="67" y="652"/>
                  </a:lnTo>
                  <a:lnTo>
                    <a:pt x="67" y="656"/>
                  </a:lnTo>
                  <a:lnTo>
                    <a:pt x="67" y="656"/>
                  </a:lnTo>
                  <a:lnTo>
                    <a:pt x="71" y="656"/>
                  </a:lnTo>
                  <a:lnTo>
                    <a:pt x="75" y="656"/>
                  </a:lnTo>
                  <a:lnTo>
                    <a:pt x="79" y="656"/>
                  </a:lnTo>
                  <a:lnTo>
                    <a:pt x="79" y="660"/>
                  </a:lnTo>
                  <a:lnTo>
                    <a:pt x="79" y="660"/>
                  </a:lnTo>
                  <a:lnTo>
                    <a:pt x="79" y="660"/>
                  </a:lnTo>
                  <a:lnTo>
                    <a:pt x="75" y="660"/>
                  </a:lnTo>
                  <a:lnTo>
                    <a:pt x="75" y="660"/>
                  </a:lnTo>
                  <a:lnTo>
                    <a:pt x="71" y="656"/>
                  </a:lnTo>
                  <a:lnTo>
                    <a:pt x="67" y="656"/>
                  </a:lnTo>
                  <a:lnTo>
                    <a:pt x="67" y="656"/>
                  </a:lnTo>
                  <a:lnTo>
                    <a:pt x="67" y="656"/>
                  </a:lnTo>
                  <a:lnTo>
                    <a:pt x="67" y="656"/>
                  </a:lnTo>
                  <a:lnTo>
                    <a:pt x="63" y="656"/>
                  </a:lnTo>
                  <a:lnTo>
                    <a:pt x="63" y="656"/>
                  </a:lnTo>
                  <a:lnTo>
                    <a:pt x="63" y="660"/>
                  </a:lnTo>
                  <a:lnTo>
                    <a:pt x="59" y="664"/>
                  </a:lnTo>
                  <a:lnTo>
                    <a:pt x="59" y="664"/>
                  </a:lnTo>
                  <a:lnTo>
                    <a:pt x="63" y="660"/>
                  </a:lnTo>
                  <a:lnTo>
                    <a:pt x="63" y="660"/>
                  </a:lnTo>
                  <a:lnTo>
                    <a:pt x="63" y="664"/>
                  </a:lnTo>
                  <a:lnTo>
                    <a:pt x="63" y="668"/>
                  </a:lnTo>
                  <a:lnTo>
                    <a:pt x="59" y="668"/>
                  </a:lnTo>
                  <a:lnTo>
                    <a:pt x="55" y="668"/>
                  </a:lnTo>
                  <a:lnTo>
                    <a:pt x="55" y="672"/>
                  </a:lnTo>
                  <a:lnTo>
                    <a:pt x="55" y="672"/>
                  </a:lnTo>
                  <a:lnTo>
                    <a:pt x="55" y="676"/>
                  </a:lnTo>
                  <a:lnTo>
                    <a:pt x="51" y="679"/>
                  </a:lnTo>
                  <a:lnTo>
                    <a:pt x="51" y="679"/>
                  </a:lnTo>
                  <a:lnTo>
                    <a:pt x="55" y="679"/>
                  </a:lnTo>
                  <a:lnTo>
                    <a:pt x="55" y="679"/>
                  </a:lnTo>
                  <a:lnTo>
                    <a:pt x="55" y="676"/>
                  </a:lnTo>
                  <a:lnTo>
                    <a:pt x="59" y="676"/>
                  </a:lnTo>
                  <a:lnTo>
                    <a:pt x="63" y="672"/>
                  </a:lnTo>
                  <a:lnTo>
                    <a:pt x="67" y="672"/>
                  </a:lnTo>
                  <a:lnTo>
                    <a:pt x="67" y="672"/>
                  </a:lnTo>
                  <a:lnTo>
                    <a:pt x="67" y="676"/>
                  </a:lnTo>
                  <a:lnTo>
                    <a:pt x="67" y="676"/>
                  </a:lnTo>
                  <a:lnTo>
                    <a:pt x="67" y="672"/>
                  </a:lnTo>
                  <a:lnTo>
                    <a:pt x="71" y="672"/>
                  </a:lnTo>
                  <a:lnTo>
                    <a:pt x="75" y="672"/>
                  </a:lnTo>
                  <a:lnTo>
                    <a:pt x="83" y="672"/>
                  </a:lnTo>
                  <a:lnTo>
                    <a:pt x="83" y="672"/>
                  </a:lnTo>
                  <a:lnTo>
                    <a:pt x="83" y="672"/>
                  </a:lnTo>
                  <a:lnTo>
                    <a:pt x="71" y="676"/>
                  </a:lnTo>
                  <a:lnTo>
                    <a:pt x="71" y="676"/>
                  </a:lnTo>
                  <a:lnTo>
                    <a:pt x="67" y="676"/>
                  </a:lnTo>
                  <a:lnTo>
                    <a:pt x="63" y="676"/>
                  </a:lnTo>
                  <a:lnTo>
                    <a:pt x="63" y="676"/>
                  </a:lnTo>
                  <a:lnTo>
                    <a:pt x="63" y="679"/>
                  </a:lnTo>
                  <a:lnTo>
                    <a:pt x="59" y="679"/>
                  </a:lnTo>
                  <a:lnTo>
                    <a:pt x="59" y="683"/>
                  </a:lnTo>
                  <a:lnTo>
                    <a:pt x="63" y="679"/>
                  </a:lnTo>
                  <a:lnTo>
                    <a:pt x="63" y="679"/>
                  </a:lnTo>
                  <a:lnTo>
                    <a:pt x="67" y="679"/>
                  </a:lnTo>
                  <a:lnTo>
                    <a:pt x="67" y="679"/>
                  </a:lnTo>
                  <a:lnTo>
                    <a:pt x="67" y="679"/>
                  </a:lnTo>
                  <a:lnTo>
                    <a:pt x="67" y="683"/>
                  </a:lnTo>
                  <a:lnTo>
                    <a:pt x="67" y="683"/>
                  </a:lnTo>
                  <a:lnTo>
                    <a:pt x="67" y="683"/>
                  </a:lnTo>
                  <a:lnTo>
                    <a:pt x="71" y="683"/>
                  </a:lnTo>
                  <a:lnTo>
                    <a:pt x="71" y="683"/>
                  </a:lnTo>
                  <a:lnTo>
                    <a:pt x="71" y="687"/>
                  </a:lnTo>
                  <a:lnTo>
                    <a:pt x="63" y="687"/>
                  </a:lnTo>
                  <a:lnTo>
                    <a:pt x="63" y="691"/>
                  </a:lnTo>
                  <a:lnTo>
                    <a:pt x="63" y="695"/>
                  </a:lnTo>
                  <a:lnTo>
                    <a:pt x="67" y="695"/>
                  </a:lnTo>
                  <a:lnTo>
                    <a:pt x="75" y="691"/>
                  </a:lnTo>
                  <a:lnTo>
                    <a:pt x="75" y="691"/>
                  </a:lnTo>
                  <a:lnTo>
                    <a:pt x="75" y="687"/>
                  </a:lnTo>
                  <a:lnTo>
                    <a:pt x="75" y="687"/>
                  </a:lnTo>
                  <a:lnTo>
                    <a:pt x="79" y="687"/>
                  </a:lnTo>
                  <a:lnTo>
                    <a:pt x="83" y="683"/>
                  </a:lnTo>
                  <a:lnTo>
                    <a:pt x="90" y="668"/>
                  </a:lnTo>
                  <a:lnTo>
                    <a:pt x="90" y="664"/>
                  </a:lnTo>
                  <a:lnTo>
                    <a:pt x="94" y="664"/>
                  </a:lnTo>
                  <a:lnTo>
                    <a:pt x="94" y="660"/>
                  </a:lnTo>
                  <a:lnTo>
                    <a:pt x="98" y="656"/>
                  </a:lnTo>
                  <a:lnTo>
                    <a:pt x="98" y="656"/>
                  </a:lnTo>
                  <a:lnTo>
                    <a:pt x="98" y="660"/>
                  </a:lnTo>
                  <a:lnTo>
                    <a:pt x="94" y="672"/>
                  </a:lnTo>
                  <a:lnTo>
                    <a:pt x="90" y="672"/>
                  </a:lnTo>
                  <a:lnTo>
                    <a:pt x="90" y="672"/>
                  </a:lnTo>
                  <a:lnTo>
                    <a:pt x="90" y="676"/>
                  </a:lnTo>
                  <a:lnTo>
                    <a:pt x="90" y="676"/>
                  </a:lnTo>
                  <a:lnTo>
                    <a:pt x="90" y="679"/>
                  </a:lnTo>
                  <a:lnTo>
                    <a:pt x="90" y="679"/>
                  </a:lnTo>
                  <a:lnTo>
                    <a:pt x="86" y="683"/>
                  </a:lnTo>
                  <a:lnTo>
                    <a:pt x="86" y="687"/>
                  </a:lnTo>
                  <a:lnTo>
                    <a:pt x="83" y="687"/>
                  </a:lnTo>
                  <a:lnTo>
                    <a:pt x="83" y="687"/>
                  </a:lnTo>
                  <a:lnTo>
                    <a:pt x="83" y="691"/>
                  </a:lnTo>
                  <a:lnTo>
                    <a:pt x="79" y="691"/>
                  </a:lnTo>
                  <a:lnTo>
                    <a:pt x="83" y="691"/>
                  </a:lnTo>
                  <a:lnTo>
                    <a:pt x="83" y="691"/>
                  </a:lnTo>
                  <a:lnTo>
                    <a:pt x="83" y="691"/>
                  </a:lnTo>
                  <a:lnTo>
                    <a:pt x="83" y="695"/>
                  </a:lnTo>
                  <a:lnTo>
                    <a:pt x="75" y="695"/>
                  </a:lnTo>
                  <a:lnTo>
                    <a:pt x="71" y="699"/>
                  </a:lnTo>
                  <a:lnTo>
                    <a:pt x="71" y="703"/>
                  </a:lnTo>
                  <a:lnTo>
                    <a:pt x="71" y="703"/>
                  </a:lnTo>
                  <a:lnTo>
                    <a:pt x="67" y="703"/>
                  </a:lnTo>
                  <a:lnTo>
                    <a:pt x="63" y="703"/>
                  </a:lnTo>
                  <a:lnTo>
                    <a:pt x="59" y="707"/>
                  </a:lnTo>
                  <a:lnTo>
                    <a:pt x="55" y="711"/>
                  </a:lnTo>
                  <a:lnTo>
                    <a:pt x="55" y="711"/>
                  </a:lnTo>
                  <a:lnTo>
                    <a:pt x="55" y="715"/>
                  </a:lnTo>
                  <a:lnTo>
                    <a:pt x="55" y="715"/>
                  </a:lnTo>
                  <a:lnTo>
                    <a:pt x="55" y="715"/>
                  </a:lnTo>
                  <a:lnTo>
                    <a:pt x="55" y="715"/>
                  </a:lnTo>
                  <a:lnTo>
                    <a:pt x="55" y="718"/>
                  </a:lnTo>
                  <a:lnTo>
                    <a:pt x="55" y="718"/>
                  </a:lnTo>
                  <a:lnTo>
                    <a:pt x="59" y="718"/>
                  </a:lnTo>
                  <a:lnTo>
                    <a:pt x="59" y="718"/>
                  </a:lnTo>
                  <a:lnTo>
                    <a:pt x="59" y="718"/>
                  </a:lnTo>
                  <a:lnTo>
                    <a:pt x="63" y="722"/>
                  </a:lnTo>
                  <a:lnTo>
                    <a:pt x="63" y="722"/>
                  </a:lnTo>
                  <a:lnTo>
                    <a:pt x="67" y="722"/>
                  </a:lnTo>
                  <a:lnTo>
                    <a:pt x="67" y="718"/>
                  </a:lnTo>
                  <a:lnTo>
                    <a:pt x="71" y="718"/>
                  </a:lnTo>
                  <a:lnTo>
                    <a:pt x="83" y="718"/>
                  </a:lnTo>
                  <a:lnTo>
                    <a:pt x="83" y="718"/>
                  </a:lnTo>
                  <a:lnTo>
                    <a:pt x="86" y="718"/>
                  </a:lnTo>
                  <a:lnTo>
                    <a:pt x="86" y="722"/>
                  </a:lnTo>
                  <a:lnTo>
                    <a:pt x="94" y="718"/>
                  </a:lnTo>
                  <a:lnTo>
                    <a:pt x="98" y="718"/>
                  </a:lnTo>
                  <a:lnTo>
                    <a:pt x="98" y="718"/>
                  </a:lnTo>
                  <a:lnTo>
                    <a:pt x="98" y="718"/>
                  </a:lnTo>
                  <a:lnTo>
                    <a:pt x="98" y="718"/>
                  </a:lnTo>
                  <a:lnTo>
                    <a:pt x="102" y="715"/>
                  </a:lnTo>
                  <a:lnTo>
                    <a:pt x="106" y="715"/>
                  </a:lnTo>
                  <a:lnTo>
                    <a:pt x="106" y="711"/>
                  </a:lnTo>
                  <a:lnTo>
                    <a:pt x="110" y="711"/>
                  </a:lnTo>
                  <a:lnTo>
                    <a:pt x="110" y="711"/>
                  </a:lnTo>
                  <a:lnTo>
                    <a:pt x="110" y="711"/>
                  </a:lnTo>
                  <a:lnTo>
                    <a:pt x="110" y="711"/>
                  </a:lnTo>
                  <a:lnTo>
                    <a:pt x="110" y="707"/>
                  </a:lnTo>
                  <a:lnTo>
                    <a:pt x="106" y="707"/>
                  </a:lnTo>
                  <a:lnTo>
                    <a:pt x="106" y="707"/>
                  </a:lnTo>
                  <a:lnTo>
                    <a:pt x="110" y="703"/>
                  </a:lnTo>
                  <a:lnTo>
                    <a:pt x="110" y="703"/>
                  </a:lnTo>
                  <a:lnTo>
                    <a:pt x="114" y="699"/>
                  </a:lnTo>
                  <a:lnTo>
                    <a:pt x="118" y="695"/>
                  </a:lnTo>
                  <a:lnTo>
                    <a:pt x="118" y="695"/>
                  </a:lnTo>
                  <a:lnTo>
                    <a:pt x="118" y="691"/>
                  </a:lnTo>
                  <a:lnTo>
                    <a:pt x="118" y="691"/>
                  </a:lnTo>
                  <a:lnTo>
                    <a:pt x="118" y="691"/>
                  </a:lnTo>
                  <a:lnTo>
                    <a:pt x="118" y="687"/>
                  </a:lnTo>
                  <a:lnTo>
                    <a:pt x="122" y="687"/>
                  </a:lnTo>
                  <a:lnTo>
                    <a:pt x="133" y="687"/>
                  </a:lnTo>
                  <a:lnTo>
                    <a:pt x="149" y="683"/>
                  </a:lnTo>
                  <a:lnTo>
                    <a:pt x="153" y="683"/>
                  </a:lnTo>
                  <a:lnTo>
                    <a:pt x="157" y="683"/>
                  </a:lnTo>
                  <a:lnTo>
                    <a:pt x="196" y="672"/>
                  </a:lnTo>
                  <a:lnTo>
                    <a:pt x="204" y="676"/>
                  </a:lnTo>
                  <a:lnTo>
                    <a:pt x="204" y="672"/>
                  </a:lnTo>
                  <a:lnTo>
                    <a:pt x="200" y="660"/>
                  </a:lnTo>
                  <a:lnTo>
                    <a:pt x="200" y="656"/>
                  </a:lnTo>
                  <a:lnTo>
                    <a:pt x="204" y="652"/>
                  </a:lnTo>
                  <a:lnTo>
                    <a:pt x="208" y="644"/>
                  </a:lnTo>
                  <a:lnTo>
                    <a:pt x="208" y="640"/>
                  </a:lnTo>
                  <a:lnTo>
                    <a:pt x="208" y="633"/>
                  </a:lnTo>
                  <a:lnTo>
                    <a:pt x="204" y="625"/>
                  </a:lnTo>
                  <a:lnTo>
                    <a:pt x="200" y="617"/>
                  </a:lnTo>
                  <a:lnTo>
                    <a:pt x="196" y="578"/>
                  </a:lnTo>
                  <a:lnTo>
                    <a:pt x="196" y="578"/>
                  </a:lnTo>
                  <a:lnTo>
                    <a:pt x="200" y="566"/>
                  </a:lnTo>
                  <a:lnTo>
                    <a:pt x="200" y="562"/>
                  </a:lnTo>
                  <a:lnTo>
                    <a:pt x="196" y="554"/>
                  </a:lnTo>
                  <a:lnTo>
                    <a:pt x="176" y="512"/>
                  </a:lnTo>
                  <a:lnTo>
                    <a:pt x="211" y="504"/>
                  </a:lnTo>
                  <a:lnTo>
                    <a:pt x="235" y="476"/>
                  </a:lnTo>
                  <a:lnTo>
                    <a:pt x="235" y="476"/>
                  </a:lnTo>
                  <a:lnTo>
                    <a:pt x="235" y="472"/>
                  </a:lnTo>
                  <a:lnTo>
                    <a:pt x="231" y="469"/>
                  </a:lnTo>
                  <a:lnTo>
                    <a:pt x="223" y="449"/>
                  </a:lnTo>
                  <a:lnTo>
                    <a:pt x="223" y="445"/>
                  </a:lnTo>
                  <a:lnTo>
                    <a:pt x="235" y="426"/>
                  </a:lnTo>
                  <a:lnTo>
                    <a:pt x="247" y="375"/>
                  </a:lnTo>
                  <a:lnTo>
                    <a:pt x="251" y="367"/>
                  </a:lnTo>
                  <a:lnTo>
                    <a:pt x="258" y="351"/>
                  </a:lnTo>
                  <a:lnTo>
                    <a:pt x="262" y="348"/>
                  </a:lnTo>
                  <a:lnTo>
                    <a:pt x="262" y="348"/>
                  </a:lnTo>
                  <a:lnTo>
                    <a:pt x="262" y="344"/>
                  </a:lnTo>
                  <a:lnTo>
                    <a:pt x="258" y="324"/>
                  </a:lnTo>
                  <a:lnTo>
                    <a:pt x="258" y="320"/>
                  </a:lnTo>
                  <a:lnTo>
                    <a:pt x="227" y="289"/>
                  </a:lnTo>
                  <a:lnTo>
                    <a:pt x="227" y="277"/>
                  </a:lnTo>
                  <a:lnTo>
                    <a:pt x="227" y="277"/>
                  </a:lnTo>
                  <a:lnTo>
                    <a:pt x="239" y="273"/>
                  </a:lnTo>
                  <a:lnTo>
                    <a:pt x="243" y="269"/>
                  </a:lnTo>
                  <a:lnTo>
                    <a:pt x="243" y="266"/>
                  </a:lnTo>
                  <a:lnTo>
                    <a:pt x="247" y="254"/>
                  </a:lnTo>
                  <a:lnTo>
                    <a:pt x="247" y="250"/>
                  </a:lnTo>
                  <a:lnTo>
                    <a:pt x="247" y="211"/>
                  </a:lnTo>
                  <a:lnTo>
                    <a:pt x="247" y="207"/>
                  </a:lnTo>
                  <a:lnTo>
                    <a:pt x="247" y="207"/>
                  </a:lnTo>
                  <a:lnTo>
                    <a:pt x="266" y="180"/>
                  </a:lnTo>
                  <a:lnTo>
                    <a:pt x="270" y="172"/>
                  </a:lnTo>
                  <a:lnTo>
                    <a:pt x="270" y="168"/>
                  </a:lnTo>
                  <a:lnTo>
                    <a:pt x="313" y="184"/>
                  </a:lnTo>
                  <a:lnTo>
                    <a:pt x="313" y="180"/>
                  </a:lnTo>
                  <a:lnTo>
                    <a:pt x="313" y="180"/>
                  </a:lnTo>
                  <a:lnTo>
                    <a:pt x="317" y="176"/>
                  </a:lnTo>
                  <a:lnTo>
                    <a:pt x="321" y="148"/>
                  </a:lnTo>
                  <a:lnTo>
                    <a:pt x="321" y="145"/>
                  </a:lnTo>
                  <a:lnTo>
                    <a:pt x="305" y="113"/>
                  </a:lnTo>
                  <a:lnTo>
                    <a:pt x="305" y="109"/>
                  </a:lnTo>
                  <a:lnTo>
                    <a:pt x="301" y="94"/>
                  </a:lnTo>
                  <a:lnTo>
                    <a:pt x="301" y="94"/>
                  </a:lnTo>
                  <a:lnTo>
                    <a:pt x="301" y="94"/>
                  </a:lnTo>
                  <a:lnTo>
                    <a:pt x="301" y="90"/>
                  </a:lnTo>
                  <a:lnTo>
                    <a:pt x="301" y="90"/>
                  </a:lnTo>
                  <a:lnTo>
                    <a:pt x="290" y="82"/>
                  </a:lnTo>
                  <a:moveTo>
                    <a:pt x="180" y="102"/>
                  </a:moveTo>
                  <a:lnTo>
                    <a:pt x="180" y="102"/>
                  </a:lnTo>
                  <a:lnTo>
                    <a:pt x="200" y="109"/>
                  </a:lnTo>
                  <a:lnTo>
                    <a:pt x="200" y="109"/>
                  </a:lnTo>
                  <a:lnTo>
                    <a:pt x="200" y="109"/>
                  </a:lnTo>
                  <a:lnTo>
                    <a:pt x="200" y="113"/>
                  </a:lnTo>
                  <a:lnTo>
                    <a:pt x="200" y="113"/>
                  </a:lnTo>
                  <a:lnTo>
                    <a:pt x="196" y="113"/>
                  </a:lnTo>
                  <a:lnTo>
                    <a:pt x="196" y="113"/>
                  </a:lnTo>
                  <a:lnTo>
                    <a:pt x="192" y="113"/>
                  </a:lnTo>
                  <a:lnTo>
                    <a:pt x="184" y="117"/>
                  </a:lnTo>
                  <a:lnTo>
                    <a:pt x="180" y="121"/>
                  </a:lnTo>
                  <a:lnTo>
                    <a:pt x="180" y="121"/>
                  </a:lnTo>
                  <a:lnTo>
                    <a:pt x="180" y="121"/>
                  </a:lnTo>
                  <a:lnTo>
                    <a:pt x="176" y="121"/>
                  </a:lnTo>
                  <a:lnTo>
                    <a:pt x="176" y="117"/>
                  </a:lnTo>
                  <a:lnTo>
                    <a:pt x="176" y="121"/>
                  </a:lnTo>
                  <a:lnTo>
                    <a:pt x="176" y="121"/>
                  </a:lnTo>
                  <a:lnTo>
                    <a:pt x="176" y="125"/>
                  </a:lnTo>
                  <a:lnTo>
                    <a:pt x="176" y="129"/>
                  </a:lnTo>
                  <a:lnTo>
                    <a:pt x="176" y="133"/>
                  </a:lnTo>
                  <a:lnTo>
                    <a:pt x="176" y="137"/>
                  </a:lnTo>
                  <a:lnTo>
                    <a:pt x="176" y="145"/>
                  </a:lnTo>
                  <a:lnTo>
                    <a:pt x="172" y="145"/>
                  </a:lnTo>
                  <a:lnTo>
                    <a:pt x="172" y="148"/>
                  </a:lnTo>
                  <a:lnTo>
                    <a:pt x="169" y="148"/>
                  </a:lnTo>
                  <a:lnTo>
                    <a:pt x="169" y="145"/>
                  </a:lnTo>
                  <a:lnTo>
                    <a:pt x="169" y="145"/>
                  </a:lnTo>
                  <a:lnTo>
                    <a:pt x="169" y="141"/>
                  </a:lnTo>
                  <a:lnTo>
                    <a:pt x="169" y="137"/>
                  </a:lnTo>
                  <a:lnTo>
                    <a:pt x="169" y="137"/>
                  </a:lnTo>
                  <a:lnTo>
                    <a:pt x="169" y="133"/>
                  </a:lnTo>
                  <a:lnTo>
                    <a:pt x="165" y="133"/>
                  </a:lnTo>
                  <a:lnTo>
                    <a:pt x="165" y="133"/>
                  </a:lnTo>
                  <a:lnTo>
                    <a:pt x="165" y="129"/>
                  </a:lnTo>
                  <a:lnTo>
                    <a:pt x="165" y="129"/>
                  </a:lnTo>
                  <a:lnTo>
                    <a:pt x="165" y="133"/>
                  </a:lnTo>
                  <a:lnTo>
                    <a:pt x="165" y="133"/>
                  </a:lnTo>
                  <a:lnTo>
                    <a:pt x="165" y="133"/>
                  </a:lnTo>
                  <a:lnTo>
                    <a:pt x="165" y="137"/>
                  </a:lnTo>
                  <a:lnTo>
                    <a:pt x="165" y="137"/>
                  </a:lnTo>
                  <a:lnTo>
                    <a:pt x="165" y="141"/>
                  </a:lnTo>
                  <a:lnTo>
                    <a:pt x="165" y="141"/>
                  </a:lnTo>
                  <a:lnTo>
                    <a:pt x="161" y="141"/>
                  </a:lnTo>
                  <a:lnTo>
                    <a:pt x="161" y="137"/>
                  </a:lnTo>
                  <a:lnTo>
                    <a:pt x="161" y="141"/>
                  </a:lnTo>
                  <a:lnTo>
                    <a:pt x="161" y="141"/>
                  </a:lnTo>
                  <a:lnTo>
                    <a:pt x="165" y="145"/>
                  </a:lnTo>
                  <a:lnTo>
                    <a:pt x="165" y="145"/>
                  </a:lnTo>
                  <a:lnTo>
                    <a:pt x="165" y="145"/>
                  </a:lnTo>
                  <a:lnTo>
                    <a:pt x="165" y="145"/>
                  </a:lnTo>
                  <a:lnTo>
                    <a:pt x="161" y="141"/>
                  </a:lnTo>
                  <a:lnTo>
                    <a:pt x="161" y="141"/>
                  </a:lnTo>
                  <a:lnTo>
                    <a:pt x="161" y="141"/>
                  </a:lnTo>
                  <a:lnTo>
                    <a:pt x="161" y="141"/>
                  </a:lnTo>
                  <a:lnTo>
                    <a:pt x="161" y="145"/>
                  </a:lnTo>
                  <a:lnTo>
                    <a:pt x="161" y="145"/>
                  </a:lnTo>
                  <a:lnTo>
                    <a:pt x="161" y="148"/>
                  </a:lnTo>
                  <a:lnTo>
                    <a:pt x="161" y="148"/>
                  </a:lnTo>
                  <a:lnTo>
                    <a:pt x="161" y="148"/>
                  </a:lnTo>
                  <a:lnTo>
                    <a:pt x="157" y="148"/>
                  </a:lnTo>
                  <a:lnTo>
                    <a:pt x="157" y="148"/>
                  </a:lnTo>
                  <a:lnTo>
                    <a:pt x="157" y="152"/>
                  </a:lnTo>
                  <a:lnTo>
                    <a:pt x="157" y="152"/>
                  </a:lnTo>
                  <a:lnTo>
                    <a:pt x="157" y="152"/>
                  </a:lnTo>
                  <a:lnTo>
                    <a:pt x="161" y="152"/>
                  </a:lnTo>
                  <a:lnTo>
                    <a:pt x="161" y="152"/>
                  </a:lnTo>
                  <a:lnTo>
                    <a:pt x="161" y="152"/>
                  </a:lnTo>
                  <a:lnTo>
                    <a:pt x="157" y="160"/>
                  </a:lnTo>
                  <a:lnTo>
                    <a:pt x="157" y="160"/>
                  </a:lnTo>
                  <a:lnTo>
                    <a:pt x="157" y="160"/>
                  </a:lnTo>
                  <a:lnTo>
                    <a:pt x="157" y="160"/>
                  </a:lnTo>
                  <a:lnTo>
                    <a:pt x="157" y="160"/>
                  </a:lnTo>
                  <a:lnTo>
                    <a:pt x="157" y="160"/>
                  </a:lnTo>
                  <a:lnTo>
                    <a:pt x="157" y="160"/>
                  </a:lnTo>
                  <a:lnTo>
                    <a:pt x="157" y="160"/>
                  </a:lnTo>
                  <a:lnTo>
                    <a:pt x="153" y="160"/>
                  </a:lnTo>
                  <a:lnTo>
                    <a:pt x="153" y="156"/>
                  </a:lnTo>
                  <a:lnTo>
                    <a:pt x="149" y="156"/>
                  </a:lnTo>
                  <a:lnTo>
                    <a:pt x="141" y="160"/>
                  </a:lnTo>
                  <a:lnTo>
                    <a:pt x="137" y="160"/>
                  </a:lnTo>
                  <a:lnTo>
                    <a:pt x="137" y="156"/>
                  </a:lnTo>
                  <a:lnTo>
                    <a:pt x="137" y="156"/>
                  </a:lnTo>
                  <a:lnTo>
                    <a:pt x="137" y="156"/>
                  </a:lnTo>
                  <a:lnTo>
                    <a:pt x="141" y="152"/>
                  </a:lnTo>
                  <a:lnTo>
                    <a:pt x="141" y="148"/>
                  </a:lnTo>
                  <a:lnTo>
                    <a:pt x="145" y="148"/>
                  </a:lnTo>
                  <a:lnTo>
                    <a:pt x="145" y="145"/>
                  </a:lnTo>
                  <a:lnTo>
                    <a:pt x="149" y="137"/>
                  </a:lnTo>
                  <a:lnTo>
                    <a:pt x="149" y="133"/>
                  </a:lnTo>
                  <a:lnTo>
                    <a:pt x="145" y="133"/>
                  </a:lnTo>
                  <a:lnTo>
                    <a:pt x="145" y="133"/>
                  </a:lnTo>
                  <a:lnTo>
                    <a:pt x="145" y="129"/>
                  </a:lnTo>
                  <a:lnTo>
                    <a:pt x="145" y="129"/>
                  </a:lnTo>
                  <a:lnTo>
                    <a:pt x="145" y="129"/>
                  </a:lnTo>
                  <a:lnTo>
                    <a:pt x="145" y="129"/>
                  </a:lnTo>
                  <a:lnTo>
                    <a:pt x="145" y="133"/>
                  </a:lnTo>
                  <a:lnTo>
                    <a:pt x="145" y="137"/>
                  </a:lnTo>
                  <a:lnTo>
                    <a:pt x="145" y="137"/>
                  </a:lnTo>
                  <a:lnTo>
                    <a:pt x="141" y="145"/>
                  </a:lnTo>
                  <a:lnTo>
                    <a:pt x="141" y="145"/>
                  </a:lnTo>
                  <a:lnTo>
                    <a:pt x="141" y="145"/>
                  </a:lnTo>
                  <a:lnTo>
                    <a:pt x="137" y="145"/>
                  </a:lnTo>
                  <a:lnTo>
                    <a:pt x="137" y="145"/>
                  </a:lnTo>
                  <a:lnTo>
                    <a:pt x="137" y="148"/>
                  </a:lnTo>
                  <a:lnTo>
                    <a:pt x="137" y="148"/>
                  </a:lnTo>
                  <a:lnTo>
                    <a:pt x="133" y="148"/>
                  </a:lnTo>
                  <a:lnTo>
                    <a:pt x="133" y="152"/>
                  </a:lnTo>
                  <a:lnTo>
                    <a:pt x="129" y="156"/>
                  </a:lnTo>
                  <a:lnTo>
                    <a:pt x="129" y="160"/>
                  </a:lnTo>
                  <a:lnTo>
                    <a:pt x="129" y="156"/>
                  </a:lnTo>
                  <a:lnTo>
                    <a:pt x="129" y="160"/>
                  </a:lnTo>
                  <a:lnTo>
                    <a:pt x="133" y="160"/>
                  </a:lnTo>
                  <a:lnTo>
                    <a:pt x="129" y="160"/>
                  </a:lnTo>
                  <a:lnTo>
                    <a:pt x="129" y="164"/>
                  </a:lnTo>
                  <a:lnTo>
                    <a:pt x="126" y="164"/>
                  </a:lnTo>
                  <a:lnTo>
                    <a:pt x="126" y="168"/>
                  </a:lnTo>
                  <a:lnTo>
                    <a:pt x="126" y="172"/>
                  </a:lnTo>
                  <a:lnTo>
                    <a:pt x="122" y="176"/>
                  </a:lnTo>
                  <a:lnTo>
                    <a:pt x="122" y="176"/>
                  </a:lnTo>
                  <a:lnTo>
                    <a:pt x="122" y="172"/>
                  </a:lnTo>
                  <a:lnTo>
                    <a:pt x="122" y="172"/>
                  </a:lnTo>
                  <a:lnTo>
                    <a:pt x="122" y="172"/>
                  </a:lnTo>
                  <a:lnTo>
                    <a:pt x="122" y="172"/>
                  </a:lnTo>
                  <a:lnTo>
                    <a:pt x="122" y="172"/>
                  </a:lnTo>
                  <a:lnTo>
                    <a:pt x="118" y="168"/>
                  </a:lnTo>
                  <a:lnTo>
                    <a:pt x="118" y="168"/>
                  </a:lnTo>
                  <a:lnTo>
                    <a:pt x="122" y="164"/>
                  </a:lnTo>
                  <a:lnTo>
                    <a:pt x="122" y="164"/>
                  </a:lnTo>
                  <a:lnTo>
                    <a:pt x="122" y="160"/>
                  </a:lnTo>
                  <a:lnTo>
                    <a:pt x="122" y="156"/>
                  </a:lnTo>
                  <a:lnTo>
                    <a:pt x="122" y="152"/>
                  </a:lnTo>
                  <a:lnTo>
                    <a:pt x="126" y="145"/>
                  </a:lnTo>
                  <a:lnTo>
                    <a:pt x="126" y="145"/>
                  </a:lnTo>
                  <a:lnTo>
                    <a:pt x="129" y="141"/>
                  </a:lnTo>
                  <a:lnTo>
                    <a:pt x="129" y="141"/>
                  </a:lnTo>
                  <a:lnTo>
                    <a:pt x="133" y="141"/>
                  </a:lnTo>
                  <a:lnTo>
                    <a:pt x="133" y="141"/>
                  </a:lnTo>
                  <a:lnTo>
                    <a:pt x="129" y="141"/>
                  </a:lnTo>
                  <a:lnTo>
                    <a:pt x="126" y="141"/>
                  </a:lnTo>
                  <a:lnTo>
                    <a:pt x="126" y="137"/>
                  </a:lnTo>
                  <a:lnTo>
                    <a:pt x="129" y="137"/>
                  </a:lnTo>
                  <a:lnTo>
                    <a:pt x="133" y="137"/>
                  </a:lnTo>
                  <a:lnTo>
                    <a:pt x="129" y="137"/>
                  </a:lnTo>
                  <a:lnTo>
                    <a:pt x="129" y="137"/>
                  </a:lnTo>
                  <a:lnTo>
                    <a:pt x="126" y="133"/>
                  </a:lnTo>
                  <a:lnTo>
                    <a:pt x="126" y="133"/>
                  </a:lnTo>
                  <a:lnTo>
                    <a:pt x="126" y="133"/>
                  </a:lnTo>
                  <a:lnTo>
                    <a:pt x="122" y="133"/>
                  </a:lnTo>
                  <a:lnTo>
                    <a:pt x="122" y="129"/>
                  </a:lnTo>
                  <a:lnTo>
                    <a:pt x="122" y="125"/>
                  </a:lnTo>
                  <a:lnTo>
                    <a:pt x="122" y="125"/>
                  </a:lnTo>
                  <a:lnTo>
                    <a:pt x="126" y="125"/>
                  </a:lnTo>
                  <a:lnTo>
                    <a:pt x="129" y="125"/>
                  </a:lnTo>
                  <a:lnTo>
                    <a:pt x="129" y="125"/>
                  </a:lnTo>
                  <a:lnTo>
                    <a:pt x="126" y="121"/>
                  </a:lnTo>
                  <a:lnTo>
                    <a:pt x="133" y="121"/>
                  </a:lnTo>
                  <a:lnTo>
                    <a:pt x="133" y="121"/>
                  </a:lnTo>
                  <a:lnTo>
                    <a:pt x="133" y="125"/>
                  </a:lnTo>
                  <a:lnTo>
                    <a:pt x="137" y="125"/>
                  </a:lnTo>
                  <a:lnTo>
                    <a:pt x="133" y="121"/>
                  </a:lnTo>
                  <a:lnTo>
                    <a:pt x="129" y="117"/>
                  </a:lnTo>
                  <a:lnTo>
                    <a:pt x="129" y="117"/>
                  </a:lnTo>
                  <a:lnTo>
                    <a:pt x="133" y="117"/>
                  </a:lnTo>
                  <a:lnTo>
                    <a:pt x="133" y="117"/>
                  </a:lnTo>
                  <a:lnTo>
                    <a:pt x="133" y="117"/>
                  </a:lnTo>
                  <a:lnTo>
                    <a:pt x="133" y="117"/>
                  </a:lnTo>
                  <a:lnTo>
                    <a:pt x="133" y="113"/>
                  </a:lnTo>
                  <a:lnTo>
                    <a:pt x="137" y="113"/>
                  </a:lnTo>
                  <a:lnTo>
                    <a:pt x="141" y="113"/>
                  </a:lnTo>
                  <a:lnTo>
                    <a:pt x="141" y="113"/>
                  </a:lnTo>
                  <a:lnTo>
                    <a:pt x="141" y="113"/>
                  </a:lnTo>
                  <a:lnTo>
                    <a:pt x="141" y="113"/>
                  </a:lnTo>
                  <a:lnTo>
                    <a:pt x="145" y="113"/>
                  </a:lnTo>
                  <a:lnTo>
                    <a:pt x="145" y="113"/>
                  </a:lnTo>
                  <a:lnTo>
                    <a:pt x="145" y="113"/>
                  </a:lnTo>
                  <a:lnTo>
                    <a:pt x="145" y="113"/>
                  </a:lnTo>
                  <a:lnTo>
                    <a:pt x="141" y="113"/>
                  </a:lnTo>
                  <a:lnTo>
                    <a:pt x="141" y="113"/>
                  </a:lnTo>
                  <a:lnTo>
                    <a:pt x="141" y="109"/>
                  </a:lnTo>
                  <a:lnTo>
                    <a:pt x="141" y="109"/>
                  </a:lnTo>
                  <a:lnTo>
                    <a:pt x="137" y="109"/>
                  </a:lnTo>
                  <a:lnTo>
                    <a:pt x="133" y="109"/>
                  </a:lnTo>
                  <a:lnTo>
                    <a:pt x="133" y="109"/>
                  </a:lnTo>
                  <a:lnTo>
                    <a:pt x="133" y="105"/>
                  </a:lnTo>
                  <a:lnTo>
                    <a:pt x="129" y="105"/>
                  </a:lnTo>
                  <a:lnTo>
                    <a:pt x="129" y="102"/>
                  </a:lnTo>
                  <a:lnTo>
                    <a:pt x="129" y="98"/>
                  </a:lnTo>
                  <a:lnTo>
                    <a:pt x="129" y="98"/>
                  </a:lnTo>
                  <a:lnTo>
                    <a:pt x="137" y="98"/>
                  </a:lnTo>
                  <a:lnTo>
                    <a:pt x="137" y="94"/>
                  </a:lnTo>
                  <a:lnTo>
                    <a:pt x="137" y="94"/>
                  </a:lnTo>
                  <a:lnTo>
                    <a:pt x="137" y="94"/>
                  </a:lnTo>
                  <a:lnTo>
                    <a:pt x="137" y="94"/>
                  </a:lnTo>
                  <a:lnTo>
                    <a:pt x="141" y="98"/>
                  </a:lnTo>
                  <a:lnTo>
                    <a:pt x="141" y="98"/>
                  </a:lnTo>
                  <a:lnTo>
                    <a:pt x="145" y="98"/>
                  </a:lnTo>
                  <a:lnTo>
                    <a:pt x="145" y="98"/>
                  </a:lnTo>
                  <a:lnTo>
                    <a:pt x="141" y="98"/>
                  </a:lnTo>
                  <a:lnTo>
                    <a:pt x="141" y="98"/>
                  </a:lnTo>
                  <a:lnTo>
                    <a:pt x="141" y="94"/>
                  </a:lnTo>
                  <a:lnTo>
                    <a:pt x="141" y="94"/>
                  </a:lnTo>
                  <a:lnTo>
                    <a:pt x="141" y="94"/>
                  </a:lnTo>
                  <a:lnTo>
                    <a:pt x="129" y="94"/>
                  </a:lnTo>
                  <a:lnTo>
                    <a:pt x="129" y="94"/>
                  </a:lnTo>
                  <a:lnTo>
                    <a:pt x="129" y="94"/>
                  </a:lnTo>
                  <a:lnTo>
                    <a:pt x="126" y="90"/>
                  </a:lnTo>
                  <a:lnTo>
                    <a:pt x="126" y="86"/>
                  </a:lnTo>
                  <a:lnTo>
                    <a:pt x="126" y="86"/>
                  </a:lnTo>
                  <a:lnTo>
                    <a:pt x="126" y="86"/>
                  </a:lnTo>
                  <a:lnTo>
                    <a:pt x="129" y="86"/>
                  </a:lnTo>
                  <a:lnTo>
                    <a:pt x="129" y="86"/>
                  </a:lnTo>
                  <a:lnTo>
                    <a:pt x="129" y="86"/>
                  </a:lnTo>
                  <a:lnTo>
                    <a:pt x="129" y="82"/>
                  </a:lnTo>
                  <a:lnTo>
                    <a:pt x="129" y="82"/>
                  </a:lnTo>
                  <a:lnTo>
                    <a:pt x="129" y="82"/>
                  </a:lnTo>
                  <a:lnTo>
                    <a:pt x="129" y="82"/>
                  </a:lnTo>
                  <a:lnTo>
                    <a:pt x="133" y="82"/>
                  </a:lnTo>
                  <a:lnTo>
                    <a:pt x="137" y="82"/>
                  </a:lnTo>
                  <a:lnTo>
                    <a:pt x="133" y="78"/>
                  </a:lnTo>
                  <a:lnTo>
                    <a:pt x="133" y="78"/>
                  </a:lnTo>
                  <a:lnTo>
                    <a:pt x="129" y="78"/>
                  </a:lnTo>
                  <a:lnTo>
                    <a:pt x="129" y="78"/>
                  </a:lnTo>
                  <a:lnTo>
                    <a:pt x="129" y="74"/>
                  </a:lnTo>
                  <a:lnTo>
                    <a:pt x="129" y="74"/>
                  </a:lnTo>
                  <a:lnTo>
                    <a:pt x="133" y="70"/>
                  </a:lnTo>
                  <a:lnTo>
                    <a:pt x="133" y="70"/>
                  </a:lnTo>
                  <a:lnTo>
                    <a:pt x="129" y="70"/>
                  </a:lnTo>
                  <a:lnTo>
                    <a:pt x="129" y="70"/>
                  </a:lnTo>
                  <a:lnTo>
                    <a:pt x="129" y="70"/>
                  </a:lnTo>
                  <a:lnTo>
                    <a:pt x="129" y="66"/>
                  </a:lnTo>
                  <a:lnTo>
                    <a:pt x="129" y="63"/>
                  </a:lnTo>
                  <a:lnTo>
                    <a:pt x="129" y="59"/>
                  </a:lnTo>
                  <a:lnTo>
                    <a:pt x="133" y="59"/>
                  </a:lnTo>
                  <a:lnTo>
                    <a:pt x="137" y="59"/>
                  </a:lnTo>
                  <a:lnTo>
                    <a:pt x="141" y="55"/>
                  </a:lnTo>
                  <a:lnTo>
                    <a:pt x="145" y="55"/>
                  </a:lnTo>
                  <a:lnTo>
                    <a:pt x="145" y="59"/>
                  </a:lnTo>
                  <a:lnTo>
                    <a:pt x="145" y="59"/>
                  </a:lnTo>
                  <a:lnTo>
                    <a:pt x="145" y="59"/>
                  </a:lnTo>
                  <a:lnTo>
                    <a:pt x="145" y="59"/>
                  </a:lnTo>
                  <a:lnTo>
                    <a:pt x="145" y="63"/>
                  </a:lnTo>
                  <a:lnTo>
                    <a:pt x="145" y="63"/>
                  </a:lnTo>
                  <a:lnTo>
                    <a:pt x="145" y="66"/>
                  </a:lnTo>
                  <a:lnTo>
                    <a:pt x="149" y="66"/>
                  </a:lnTo>
                  <a:lnTo>
                    <a:pt x="149" y="66"/>
                  </a:lnTo>
                  <a:lnTo>
                    <a:pt x="149" y="70"/>
                  </a:lnTo>
                  <a:lnTo>
                    <a:pt x="149" y="78"/>
                  </a:lnTo>
                  <a:lnTo>
                    <a:pt x="145" y="86"/>
                  </a:lnTo>
                  <a:lnTo>
                    <a:pt x="145" y="90"/>
                  </a:lnTo>
                  <a:lnTo>
                    <a:pt x="145" y="90"/>
                  </a:lnTo>
                  <a:lnTo>
                    <a:pt x="145" y="94"/>
                  </a:lnTo>
                  <a:lnTo>
                    <a:pt x="145" y="94"/>
                  </a:lnTo>
                  <a:lnTo>
                    <a:pt x="145" y="94"/>
                  </a:lnTo>
                  <a:lnTo>
                    <a:pt x="149" y="94"/>
                  </a:lnTo>
                  <a:lnTo>
                    <a:pt x="149" y="98"/>
                  </a:lnTo>
                  <a:lnTo>
                    <a:pt x="149" y="98"/>
                  </a:lnTo>
                  <a:lnTo>
                    <a:pt x="149" y="102"/>
                  </a:lnTo>
                  <a:lnTo>
                    <a:pt x="149" y="102"/>
                  </a:lnTo>
                  <a:lnTo>
                    <a:pt x="149" y="105"/>
                  </a:lnTo>
                  <a:lnTo>
                    <a:pt x="149" y="105"/>
                  </a:lnTo>
                  <a:lnTo>
                    <a:pt x="149" y="109"/>
                  </a:lnTo>
                  <a:lnTo>
                    <a:pt x="149" y="113"/>
                  </a:lnTo>
                  <a:lnTo>
                    <a:pt x="149" y="125"/>
                  </a:lnTo>
                  <a:lnTo>
                    <a:pt x="149" y="125"/>
                  </a:lnTo>
                  <a:lnTo>
                    <a:pt x="149" y="125"/>
                  </a:lnTo>
                  <a:lnTo>
                    <a:pt x="149" y="129"/>
                  </a:lnTo>
                  <a:lnTo>
                    <a:pt x="153" y="129"/>
                  </a:lnTo>
                  <a:lnTo>
                    <a:pt x="153" y="129"/>
                  </a:lnTo>
                  <a:lnTo>
                    <a:pt x="153" y="129"/>
                  </a:lnTo>
                  <a:lnTo>
                    <a:pt x="153" y="133"/>
                  </a:lnTo>
                  <a:lnTo>
                    <a:pt x="153" y="133"/>
                  </a:lnTo>
                  <a:lnTo>
                    <a:pt x="153" y="137"/>
                  </a:lnTo>
                  <a:lnTo>
                    <a:pt x="153" y="137"/>
                  </a:lnTo>
                  <a:lnTo>
                    <a:pt x="153" y="137"/>
                  </a:lnTo>
                  <a:lnTo>
                    <a:pt x="153" y="137"/>
                  </a:lnTo>
                  <a:lnTo>
                    <a:pt x="153" y="137"/>
                  </a:lnTo>
                  <a:lnTo>
                    <a:pt x="153" y="137"/>
                  </a:lnTo>
                  <a:lnTo>
                    <a:pt x="161" y="121"/>
                  </a:lnTo>
                  <a:lnTo>
                    <a:pt x="165" y="117"/>
                  </a:lnTo>
                  <a:lnTo>
                    <a:pt x="165" y="113"/>
                  </a:lnTo>
                  <a:lnTo>
                    <a:pt x="165" y="113"/>
                  </a:lnTo>
                  <a:lnTo>
                    <a:pt x="165" y="113"/>
                  </a:lnTo>
                  <a:lnTo>
                    <a:pt x="165" y="109"/>
                  </a:lnTo>
                  <a:lnTo>
                    <a:pt x="169" y="113"/>
                  </a:lnTo>
                  <a:lnTo>
                    <a:pt x="180" y="102"/>
                  </a:lnTo>
                  <a:moveTo>
                    <a:pt x="196" y="129"/>
                  </a:moveTo>
                  <a:lnTo>
                    <a:pt x="196" y="129"/>
                  </a:lnTo>
                  <a:lnTo>
                    <a:pt x="196" y="129"/>
                  </a:lnTo>
                  <a:lnTo>
                    <a:pt x="200" y="129"/>
                  </a:lnTo>
                  <a:lnTo>
                    <a:pt x="200" y="133"/>
                  </a:lnTo>
                  <a:lnTo>
                    <a:pt x="200" y="133"/>
                  </a:lnTo>
                  <a:lnTo>
                    <a:pt x="200" y="133"/>
                  </a:lnTo>
                  <a:lnTo>
                    <a:pt x="188" y="137"/>
                  </a:lnTo>
                  <a:lnTo>
                    <a:pt x="188" y="141"/>
                  </a:lnTo>
                  <a:lnTo>
                    <a:pt x="184" y="141"/>
                  </a:lnTo>
                  <a:lnTo>
                    <a:pt x="184" y="145"/>
                  </a:lnTo>
                  <a:lnTo>
                    <a:pt x="184" y="141"/>
                  </a:lnTo>
                  <a:lnTo>
                    <a:pt x="180" y="141"/>
                  </a:lnTo>
                  <a:lnTo>
                    <a:pt x="184" y="137"/>
                  </a:lnTo>
                  <a:lnTo>
                    <a:pt x="184" y="137"/>
                  </a:lnTo>
                  <a:lnTo>
                    <a:pt x="184" y="137"/>
                  </a:lnTo>
                  <a:lnTo>
                    <a:pt x="184" y="137"/>
                  </a:lnTo>
                  <a:lnTo>
                    <a:pt x="180" y="133"/>
                  </a:lnTo>
                  <a:lnTo>
                    <a:pt x="180" y="129"/>
                  </a:lnTo>
                  <a:lnTo>
                    <a:pt x="180" y="125"/>
                  </a:lnTo>
                  <a:lnTo>
                    <a:pt x="184" y="121"/>
                  </a:lnTo>
                  <a:lnTo>
                    <a:pt x="184" y="121"/>
                  </a:lnTo>
                  <a:lnTo>
                    <a:pt x="192" y="117"/>
                  </a:lnTo>
                  <a:lnTo>
                    <a:pt x="192" y="117"/>
                  </a:lnTo>
                  <a:lnTo>
                    <a:pt x="196" y="117"/>
                  </a:lnTo>
                  <a:lnTo>
                    <a:pt x="196" y="117"/>
                  </a:lnTo>
                  <a:lnTo>
                    <a:pt x="196" y="117"/>
                  </a:lnTo>
                  <a:lnTo>
                    <a:pt x="196" y="121"/>
                  </a:lnTo>
                  <a:lnTo>
                    <a:pt x="196" y="121"/>
                  </a:lnTo>
                  <a:lnTo>
                    <a:pt x="200" y="121"/>
                  </a:lnTo>
                  <a:lnTo>
                    <a:pt x="200" y="121"/>
                  </a:lnTo>
                  <a:lnTo>
                    <a:pt x="200" y="125"/>
                  </a:lnTo>
                  <a:lnTo>
                    <a:pt x="200" y="125"/>
                  </a:lnTo>
                  <a:lnTo>
                    <a:pt x="200" y="125"/>
                  </a:lnTo>
                  <a:lnTo>
                    <a:pt x="196" y="129"/>
                  </a:lnTo>
                  <a:moveTo>
                    <a:pt x="75" y="105"/>
                  </a:moveTo>
                  <a:lnTo>
                    <a:pt x="75" y="105"/>
                  </a:lnTo>
                  <a:lnTo>
                    <a:pt x="75" y="105"/>
                  </a:lnTo>
                  <a:lnTo>
                    <a:pt x="71" y="105"/>
                  </a:lnTo>
                  <a:lnTo>
                    <a:pt x="67" y="105"/>
                  </a:lnTo>
                  <a:lnTo>
                    <a:pt x="67" y="102"/>
                  </a:lnTo>
                  <a:lnTo>
                    <a:pt x="67" y="98"/>
                  </a:lnTo>
                  <a:lnTo>
                    <a:pt x="71" y="98"/>
                  </a:lnTo>
                  <a:lnTo>
                    <a:pt x="71" y="98"/>
                  </a:lnTo>
                  <a:lnTo>
                    <a:pt x="71" y="98"/>
                  </a:lnTo>
                  <a:lnTo>
                    <a:pt x="75" y="102"/>
                  </a:lnTo>
                  <a:lnTo>
                    <a:pt x="75" y="102"/>
                  </a:lnTo>
                  <a:lnTo>
                    <a:pt x="75" y="105"/>
                  </a:lnTo>
                  <a:lnTo>
                    <a:pt x="75" y="105"/>
                  </a:lnTo>
                  <a:lnTo>
                    <a:pt x="79" y="105"/>
                  </a:lnTo>
                  <a:lnTo>
                    <a:pt x="79" y="105"/>
                  </a:lnTo>
                  <a:lnTo>
                    <a:pt x="79" y="105"/>
                  </a:lnTo>
                  <a:lnTo>
                    <a:pt x="79" y="105"/>
                  </a:lnTo>
                  <a:lnTo>
                    <a:pt x="75" y="105"/>
                  </a:lnTo>
                  <a:lnTo>
                    <a:pt x="75" y="105"/>
                  </a:lnTo>
                  <a:lnTo>
                    <a:pt x="75" y="102"/>
                  </a:lnTo>
                  <a:lnTo>
                    <a:pt x="75" y="98"/>
                  </a:lnTo>
                  <a:lnTo>
                    <a:pt x="75" y="98"/>
                  </a:lnTo>
                  <a:lnTo>
                    <a:pt x="79" y="98"/>
                  </a:lnTo>
                  <a:lnTo>
                    <a:pt x="75" y="98"/>
                  </a:lnTo>
                  <a:lnTo>
                    <a:pt x="75" y="94"/>
                  </a:lnTo>
                  <a:lnTo>
                    <a:pt x="75" y="94"/>
                  </a:lnTo>
                  <a:lnTo>
                    <a:pt x="75" y="90"/>
                  </a:lnTo>
                  <a:lnTo>
                    <a:pt x="75" y="90"/>
                  </a:lnTo>
                  <a:lnTo>
                    <a:pt x="79" y="90"/>
                  </a:lnTo>
                  <a:lnTo>
                    <a:pt x="79" y="90"/>
                  </a:lnTo>
                  <a:lnTo>
                    <a:pt x="79" y="94"/>
                  </a:lnTo>
                  <a:lnTo>
                    <a:pt x="79" y="94"/>
                  </a:lnTo>
                  <a:lnTo>
                    <a:pt x="79" y="102"/>
                  </a:lnTo>
                  <a:lnTo>
                    <a:pt x="83" y="102"/>
                  </a:lnTo>
                  <a:lnTo>
                    <a:pt x="83" y="102"/>
                  </a:lnTo>
                  <a:lnTo>
                    <a:pt x="86" y="94"/>
                  </a:lnTo>
                  <a:lnTo>
                    <a:pt x="90" y="94"/>
                  </a:lnTo>
                  <a:lnTo>
                    <a:pt x="90" y="94"/>
                  </a:lnTo>
                  <a:lnTo>
                    <a:pt x="90" y="98"/>
                  </a:lnTo>
                  <a:lnTo>
                    <a:pt x="90" y="98"/>
                  </a:lnTo>
                  <a:lnTo>
                    <a:pt x="94" y="98"/>
                  </a:lnTo>
                  <a:lnTo>
                    <a:pt x="94" y="102"/>
                  </a:lnTo>
                  <a:lnTo>
                    <a:pt x="94" y="98"/>
                  </a:lnTo>
                  <a:lnTo>
                    <a:pt x="94" y="98"/>
                  </a:lnTo>
                  <a:lnTo>
                    <a:pt x="94" y="94"/>
                  </a:lnTo>
                  <a:lnTo>
                    <a:pt x="94" y="94"/>
                  </a:lnTo>
                  <a:lnTo>
                    <a:pt x="94" y="94"/>
                  </a:lnTo>
                  <a:lnTo>
                    <a:pt x="94" y="90"/>
                  </a:lnTo>
                  <a:lnTo>
                    <a:pt x="94" y="90"/>
                  </a:lnTo>
                  <a:lnTo>
                    <a:pt x="90" y="86"/>
                  </a:lnTo>
                  <a:lnTo>
                    <a:pt x="94" y="82"/>
                  </a:lnTo>
                  <a:lnTo>
                    <a:pt x="94" y="82"/>
                  </a:lnTo>
                  <a:lnTo>
                    <a:pt x="94" y="86"/>
                  </a:lnTo>
                  <a:lnTo>
                    <a:pt x="98" y="86"/>
                  </a:lnTo>
                  <a:lnTo>
                    <a:pt x="98" y="86"/>
                  </a:lnTo>
                  <a:lnTo>
                    <a:pt x="98" y="90"/>
                  </a:lnTo>
                  <a:lnTo>
                    <a:pt x="98" y="90"/>
                  </a:lnTo>
                  <a:lnTo>
                    <a:pt x="98" y="94"/>
                  </a:lnTo>
                  <a:lnTo>
                    <a:pt x="98" y="94"/>
                  </a:lnTo>
                  <a:lnTo>
                    <a:pt x="98" y="90"/>
                  </a:lnTo>
                  <a:lnTo>
                    <a:pt x="98" y="90"/>
                  </a:lnTo>
                  <a:lnTo>
                    <a:pt x="98" y="90"/>
                  </a:lnTo>
                  <a:lnTo>
                    <a:pt x="98" y="90"/>
                  </a:lnTo>
                  <a:lnTo>
                    <a:pt x="98" y="86"/>
                  </a:lnTo>
                  <a:lnTo>
                    <a:pt x="98" y="82"/>
                  </a:lnTo>
                  <a:lnTo>
                    <a:pt x="102" y="82"/>
                  </a:lnTo>
                  <a:lnTo>
                    <a:pt x="106" y="86"/>
                  </a:lnTo>
                  <a:lnTo>
                    <a:pt x="106" y="86"/>
                  </a:lnTo>
                  <a:lnTo>
                    <a:pt x="106" y="82"/>
                  </a:lnTo>
                  <a:lnTo>
                    <a:pt x="102" y="82"/>
                  </a:lnTo>
                  <a:lnTo>
                    <a:pt x="102" y="82"/>
                  </a:lnTo>
                  <a:lnTo>
                    <a:pt x="98" y="78"/>
                  </a:lnTo>
                  <a:lnTo>
                    <a:pt x="98" y="74"/>
                  </a:lnTo>
                  <a:lnTo>
                    <a:pt x="98" y="74"/>
                  </a:lnTo>
                  <a:lnTo>
                    <a:pt x="94" y="70"/>
                  </a:lnTo>
                  <a:lnTo>
                    <a:pt x="94" y="70"/>
                  </a:lnTo>
                  <a:lnTo>
                    <a:pt x="90" y="66"/>
                  </a:lnTo>
                  <a:lnTo>
                    <a:pt x="90" y="63"/>
                  </a:lnTo>
                  <a:lnTo>
                    <a:pt x="94" y="59"/>
                  </a:lnTo>
                  <a:lnTo>
                    <a:pt x="94" y="59"/>
                  </a:lnTo>
                  <a:lnTo>
                    <a:pt x="98" y="59"/>
                  </a:lnTo>
                  <a:lnTo>
                    <a:pt x="98" y="59"/>
                  </a:lnTo>
                  <a:lnTo>
                    <a:pt x="98" y="59"/>
                  </a:lnTo>
                  <a:lnTo>
                    <a:pt x="102" y="63"/>
                  </a:lnTo>
                  <a:lnTo>
                    <a:pt x="102" y="63"/>
                  </a:lnTo>
                  <a:lnTo>
                    <a:pt x="102" y="66"/>
                  </a:lnTo>
                  <a:lnTo>
                    <a:pt x="106" y="66"/>
                  </a:lnTo>
                  <a:lnTo>
                    <a:pt x="106" y="66"/>
                  </a:lnTo>
                  <a:lnTo>
                    <a:pt x="106" y="70"/>
                  </a:lnTo>
                  <a:lnTo>
                    <a:pt x="106" y="70"/>
                  </a:lnTo>
                  <a:lnTo>
                    <a:pt x="106" y="70"/>
                  </a:lnTo>
                  <a:lnTo>
                    <a:pt x="106" y="70"/>
                  </a:lnTo>
                  <a:lnTo>
                    <a:pt x="106" y="70"/>
                  </a:lnTo>
                  <a:lnTo>
                    <a:pt x="110" y="70"/>
                  </a:lnTo>
                  <a:lnTo>
                    <a:pt x="106" y="74"/>
                  </a:lnTo>
                  <a:lnTo>
                    <a:pt x="106" y="74"/>
                  </a:lnTo>
                  <a:lnTo>
                    <a:pt x="106" y="78"/>
                  </a:lnTo>
                  <a:lnTo>
                    <a:pt x="110" y="78"/>
                  </a:lnTo>
                  <a:lnTo>
                    <a:pt x="110" y="70"/>
                  </a:lnTo>
                  <a:lnTo>
                    <a:pt x="110" y="70"/>
                  </a:lnTo>
                  <a:lnTo>
                    <a:pt x="114" y="78"/>
                  </a:lnTo>
                  <a:lnTo>
                    <a:pt x="114" y="82"/>
                  </a:lnTo>
                  <a:lnTo>
                    <a:pt x="114" y="86"/>
                  </a:lnTo>
                  <a:lnTo>
                    <a:pt x="114" y="82"/>
                  </a:lnTo>
                  <a:lnTo>
                    <a:pt x="114" y="78"/>
                  </a:lnTo>
                  <a:lnTo>
                    <a:pt x="114" y="78"/>
                  </a:lnTo>
                  <a:lnTo>
                    <a:pt x="118" y="78"/>
                  </a:lnTo>
                  <a:lnTo>
                    <a:pt x="118" y="78"/>
                  </a:lnTo>
                  <a:lnTo>
                    <a:pt x="118" y="82"/>
                  </a:lnTo>
                  <a:lnTo>
                    <a:pt x="118" y="82"/>
                  </a:lnTo>
                  <a:lnTo>
                    <a:pt x="118" y="78"/>
                  </a:lnTo>
                  <a:lnTo>
                    <a:pt x="118" y="82"/>
                  </a:lnTo>
                  <a:lnTo>
                    <a:pt x="118" y="86"/>
                  </a:lnTo>
                  <a:lnTo>
                    <a:pt x="118" y="86"/>
                  </a:lnTo>
                  <a:lnTo>
                    <a:pt x="118" y="90"/>
                  </a:lnTo>
                  <a:lnTo>
                    <a:pt x="118" y="86"/>
                  </a:lnTo>
                  <a:lnTo>
                    <a:pt x="114" y="90"/>
                  </a:lnTo>
                  <a:lnTo>
                    <a:pt x="114" y="90"/>
                  </a:lnTo>
                  <a:lnTo>
                    <a:pt x="114" y="90"/>
                  </a:lnTo>
                  <a:lnTo>
                    <a:pt x="118" y="94"/>
                  </a:lnTo>
                  <a:lnTo>
                    <a:pt x="118" y="94"/>
                  </a:lnTo>
                  <a:lnTo>
                    <a:pt x="118" y="94"/>
                  </a:lnTo>
                  <a:lnTo>
                    <a:pt x="118" y="94"/>
                  </a:lnTo>
                  <a:lnTo>
                    <a:pt x="122" y="98"/>
                  </a:lnTo>
                  <a:lnTo>
                    <a:pt x="126" y="98"/>
                  </a:lnTo>
                  <a:lnTo>
                    <a:pt x="126" y="102"/>
                  </a:lnTo>
                  <a:lnTo>
                    <a:pt x="126" y="109"/>
                  </a:lnTo>
                  <a:lnTo>
                    <a:pt x="126" y="109"/>
                  </a:lnTo>
                  <a:lnTo>
                    <a:pt x="110" y="125"/>
                  </a:lnTo>
                  <a:lnTo>
                    <a:pt x="98" y="125"/>
                  </a:lnTo>
                  <a:lnTo>
                    <a:pt x="98" y="125"/>
                  </a:lnTo>
                  <a:lnTo>
                    <a:pt x="98" y="125"/>
                  </a:lnTo>
                  <a:lnTo>
                    <a:pt x="98" y="125"/>
                  </a:lnTo>
                  <a:lnTo>
                    <a:pt x="98" y="125"/>
                  </a:lnTo>
                  <a:lnTo>
                    <a:pt x="94" y="121"/>
                  </a:lnTo>
                  <a:lnTo>
                    <a:pt x="94" y="121"/>
                  </a:lnTo>
                  <a:lnTo>
                    <a:pt x="94" y="121"/>
                  </a:lnTo>
                  <a:lnTo>
                    <a:pt x="94" y="117"/>
                  </a:lnTo>
                  <a:lnTo>
                    <a:pt x="94" y="117"/>
                  </a:lnTo>
                  <a:lnTo>
                    <a:pt x="98" y="117"/>
                  </a:lnTo>
                  <a:lnTo>
                    <a:pt x="102" y="113"/>
                  </a:lnTo>
                  <a:lnTo>
                    <a:pt x="102" y="113"/>
                  </a:lnTo>
                  <a:lnTo>
                    <a:pt x="106" y="113"/>
                  </a:lnTo>
                  <a:lnTo>
                    <a:pt x="106" y="113"/>
                  </a:lnTo>
                  <a:lnTo>
                    <a:pt x="106" y="109"/>
                  </a:lnTo>
                  <a:lnTo>
                    <a:pt x="106" y="109"/>
                  </a:lnTo>
                  <a:lnTo>
                    <a:pt x="106" y="109"/>
                  </a:lnTo>
                  <a:lnTo>
                    <a:pt x="110" y="105"/>
                  </a:lnTo>
                  <a:lnTo>
                    <a:pt x="110" y="105"/>
                  </a:lnTo>
                  <a:lnTo>
                    <a:pt x="114" y="105"/>
                  </a:lnTo>
                  <a:lnTo>
                    <a:pt x="110" y="102"/>
                  </a:lnTo>
                  <a:lnTo>
                    <a:pt x="110" y="102"/>
                  </a:lnTo>
                  <a:lnTo>
                    <a:pt x="110" y="98"/>
                  </a:lnTo>
                  <a:lnTo>
                    <a:pt x="110" y="98"/>
                  </a:lnTo>
                  <a:lnTo>
                    <a:pt x="102" y="98"/>
                  </a:lnTo>
                  <a:lnTo>
                    <a:pt x="98" y="98"/>
                  </a:lnTo>
                  <a:lnTo>
                    <a:pt x="102" y="98"/>
                  </a:lnTo>
                  <a:lnTo>
                    <a:pt x="106" y="98"/>
                  </a:lnTo>
                  <a:lnTo>
                    <a:pt x="106" y="102"/>
                  </a:lnTo>
                  <a:lnTo>
                    <a:pt x="102" y="105"/>
                  </a:lnTo>
                  <a:lnTo>
                    <a:pt x="102" y="105"/>
                  </a:lnTo>
                  <a:lnTo>
                    <a:pt x="98" y="105"/>
                  </a:lnTo>
                  <a:lnTo>
                    <a:pt x="98" y="105"/>
                  </a:lnTo>
                  <a:lnTo>
                    <a:pt x="98" y="105"/>
                  </a:lnTo>
                  <a:lnTo>
                    <a:pt x="98" y="105"/>
                  </a:lnTo>
                  <a:lnTo>
                    <a:pt x="98" y="102"/>
                  </a:lnTo>
                  <a:lnTo>
                    <a:pt x="98" y="105"/>
                  </a:lnTo>
                  <a:lnTo>
                    <a:pt x="98" y="109"/>
                  </a:lnTo>
                  <a:lnTo>
                    <a:pt x="98" y="109"/>
                  </a:lnTo>
                  <a:lnTo>
                    <a:pt x="94" y="109"/>
                  </a:lnTo>
                  <a:lnTo>
                    <a:pt x="94" y="109"/>
                  </a:lnTo>
                  <a:lnTo>
                    <a:pt x="94" y="113"/>
                  </a:lnTo>
                  <a:lnTo>
                    <a:pt x="90" y="113"/>
                  </a:lnTo>
                  <a:lnTo>
                    <a:pt x="90" y="109"/>
                  </a:lnTo>
                  <a:lnTo>
                    <a:pt x="90" y="109"/>
                  </a:lnTo>
                  <a:lnTo>
                    <a:pt x="90" y="105"/>
                  </a:lnTo>
                  <a:lnTo>
                    <a:pt x="90" y="109"/>
                  </a:lnTo>
                  <a:lnTo>
                    <a:pt x="90" y="109"/>
                  </a:lnTo>
                  <a:lnTo>
                    <a:pt x="90" y="113"/>
                  </a:lnTo>
                  <a:lnTo>
                    <a:pt x="90" y="113"/>
                  </a:lnTo>
                  <a:lnTo>
                    <a:pt x="90" y="113"/>
                  </a:lnTo>
                  <a:lnTo>
                    <a:pt x="86" y="113"/>
                  </a:lnTo>
                  <a:lnTo>
                    <a:pt x="86" y="113"/>
                  </a:lnTo>
                  <a:lnTo>
                    <a:pt x="83" y="109"/>
                  </a:lnTo>
                  <a:lnTo>
                    <a:pt x="83" y="113"/>
                  </a:lnTo>
                  <a:lnTo>
                    <a:pt x="83" y="113"/>
                  </a:lnTo>
                  <a:lnTo>
                    <a:pt x="83" y="117"/>
                  </a:lnTo>
                  <a:lnTo>
                    <a:pt x="83" y="121"/>
                  </a:lnTo>
                  <a:lnTo>
                    <a:pt x="83" y="121"/>
                  </a:lnTo>
                  <a:lnTo>
                    <a:pt x="83" y="121"/>
                  </a:lnTo>
                  <a:lnTo>
                    <a:pt x="79" y="125"/>
                  </a:lnTo>
                  <a:lnTo>
                    <a:pt x="79" y="125"/>
                  </a:lnTo>
                  <a:lnTo>
                    <a:pt x="79" y="125"/>
                  </a:lnTo>
                  <a:lnTo>
                    <a:pt x="75" y="129"/>
                  </a:lnTo>
                  <a:lnTo>
                    <a:pt x="71" y="129"/>
                  </a:lnTo>
                  <a:lnTo>
                    <a:pt x="71" y="125"/>
                  </a:lnTo>
                  <a:lnTo>
                    <a:pt x="71" y="125"/>
                  </a:lnTo>
                  <a:lnTo>
                    <a:pt x="71" y="121"/>
                  </a:lnTo>
                  <a:lnTo>
                    <a:pt x="71" y="117"/>
                  </a:lnTo>
                  <a:lnTo>
                    <a:pt x="67" y="117"/>
                  </a:lnTo>
                  <a:lnTo>
                    <a:pt x="67" y="117"/>
                  </a:lnTo>
                  <a:lnTo>
                    <a:pt x="67" y="121"/>
                  </a:lnTo>
                  <a:lnTo>
                    <a:pt x="67" y="121"/>
                  </a:lnTo>
                  <a:lnTo>
                    <a:pt x="67" y="121"/>
                  </a:lnTo>
                  <a:lnTo>
                    <a:pt x="67" y="117"/>
                  </a:lnTo>
                  <a:lnTo>
                    <a:pt x="67" y="117"/>
                  </a:lnTo>
                  <a:lnTo>
                    <a:pt x="67" y="113"/>
                  </a:lnTo>
                  <a:lnTo>
                    <a:pt x="67" y="113"/>
                  </a:lnTo>
                  <a:lnTo>
                    <a:pt x="67" y="113"/>
                  </a:lnTo>
                  <a:lnTo>
                    <a:pt x="67" y="113"/>
                  </a:lnTo>
                  <a:lnTo>
                    <a:pt x="71" y="109"/>
                  </a:lnTo>
                  <a:lnTo>
                    <a:pt x="75" y="105"/>
                  </a:lnTo>
                  <a:moveTo>
                    <a:pt x="12" y="226"/>
                  </a:moveTo>
                  <a:lnTo>
                    <a:pt x="12" y="226"/>
                  </a:lnTo>
                  <a:lnTo>
                    <a:pt x="12" y="226"/>
                  </a:lnTo>
                  <a:lnTo>
                    <a:pt x="12" y="226"/>
                  </a:lnTo>
                  <a:lnTo>
                    <a:pt x="12" y="230"/>
                  </a:lnTo>
                  <a:lnTo>
                    <a:pt x="12" y="230"/>
                  </a:lnTo>
                  <a:lnTo>
                    <a:pt x="8" y="230"/>
                  </a:lnTo>
                  <a:lnTo>
                    <a:pt x="8" y="230"/>
                  </a:lnTo>
                  <a:lnTo>
                    <a:pt x="8" y="234"/>
                  </a:lnTo>
                  <a:lnTo>
                    <a:pt x="8" y="234"/>
                  </a:lnTo>
                  <a:lnTo>
                    <a:pt x="8" y="234"/>
                  </a:lnTo>
                  <a:lnTo>
                    <a:pt x="12" y="234"/>
                  </a:lnTo>
                  <a:lnTo>
                    <a:pt x="12" y="234"/>
                  </a:lnTo>
                  <a:lnTo>
                    <a:pt x="12" y="230"/>
                  </a:lnTo>
                  <a:lnTo>
                    <a:pt x="12" y="230"/>
                  </a:lnTo>
                  <a:lnTo>
                    <a:pt x="12" y="234"/>
                  </a:lnTo>
                  <a:lnTo>
                    <a:pt x="16" y="238"/>
                  </a:lnTo>
                  <a:lnTo>
                    <a:pt x="16" y="242"/>
                  </a:lnTo>
                  <a:lnTo>
                    <a:pt x="16" y="242"/>
                  </a:lnTo>
                  <a:lnTo>
                    <a:pt x="16" y="246"/>
                  </a:lnTo>
                  <a:lnTo>
                    <a:pt x="16" y="246"/>
                  </a:lnTo>
                  <a:lnTo>
                    <a:pt x="12" y="246"/>
                  </a:lnTo>
                  <a:lnTo>
                    <a:pt x="12" y="246"/>
                  </a:lnTo>
                  <a:lnTo>
                    <a:pt x="8" y="242"/>
                  </a:lnTo>
                  <a:lnTo>
                    <a:pt x="4" y="242"/>
                  </a:lnTo>
                  <a:lnTo>
                    <a:pt x="8" y="246"/>
                  </a:lnTo>
                  <a:lnTo>
                    <a:pt x="8" y="246"/>
                  </a:lnTo>
                  <a:lnTo>
                    <a:pt x="4" y="246"/>
                  </a:lnTo>
                  <a:lnTo>
                    <a:pt x="4" y="246"/>
                  </a:lnTo>
                  <a:lnTo>
                    <a:pt x="8" y="246"/>
                  </a:lnTo>
                  <a:lnTo>
                    <a:pt x="8" y="250"/>
                  </a:lnTo>
                  <a:lnTo>
                    <a:pt x="12" y="250"/>
                  </a:lnTo>
                  <a:lnTo>
                    <a:pt x="12" y="250"/>
                  </a:lnTo>
                  <a:lnTo>
                    <a:pt x="12" y="250"/>
                  </a:lnTo>
                  <a:lnTo>
                    <a:pt x="12" y="250"/>
                  </a:lnTo>
                  <a:lnTo>
                    <a:pt x="12" y="254"/>
                  </a:lnTo>
                  <a:lnTo>
                    <a:pt x="12" y="254"/>
                  </a:lnTo>
                  <a:lnTo>
                    <a:pt x="12" y="254"/>
                  </a:lnTo>
                  <a:lnTo>
                    <a:pt x="12" y="254"/>
                  </a:lnTo>
                  <a:lnTo>
                    <a:pt x="12" y="258"/>
                  </a:lnTo>
                  <a:lnTo>
                    <a:pt x="12" y="258"/>
                  </a:lnTo>
                  <a:lnTo>
                    <a:pt x="4" y="262"/>
                  </a:lnTo>
                  <a:lnTo>
                    <a:pt x="4" y="262"/>
                  </a:lnTo>
                  <a:lnTo>
                    <a:pt x="4" y="266"/>
                  </a:lnTo>
                  <a:lnTo>
                    <a:pt x="4" y="269"/>
                  </a:lnTo>
                  <a:lnTo>
                    <a:pt x="0" y="269"/>
                  </a:lnTo>
                  <a:lnTo>
                    <a:pt x="0" y="266"/>
                  </a:lnTo>
                  <a:lnTo>
                    <a:pt x="0" y="262"/>
                  </a:lnTo>
                  <a:lnTo>
                    <a:pt x="0" y="262"/>
                  </a:lnTo>
                  <a:lnTo>
                    <a:pt x="0" y="262"/>
                  </a:lnTo>
                  <a:lnTo>
                    <a:pt x="0" y="262"/>
                  </a:lnTo>
                  <a:lnTo>
                    <a:pt x="0" y="258"/>
                  </a:lnTo>
                  <a:lnTo>
                    <a:pt x="0" y="258"/>
                  </a:lnTo>
                  <a:lnTo>
                    <a:pt x="0" y="258"/>
                  </a:lnTo>
                  <a:lnTo>
                    <a:pt x="0" y="254"/>
                  </a:lnTo>
                  <a:lnTo>
                    <a:pt x="0" y="250"/>
                  </a:lnTo>
                  <a:lnTo>
                    <a:pt x="0" y="250"/>
                  </a:lnTo>
                  <a:lnTo>
                    <a:pt x="0" y="246"/>
                  </a:lnTo>
                  <a:lnTo>
                    <a:pt x="0" y="246"/>
                  </a:lnTo>
                  <a:lnTo>
                    <a:pt x="0" y="246"/>
                  </a:lnTo>
                  <a:lnTo>
                    <a:pt x="4" y="242"/>
                  </a:lnTo>
                  <a:lnTo>
                    <a:pt x="4" y="242"/>
                  </a:lnTo>
                  <a:lnTo>
                    <a:pt x="4" y="242"/>
                  </a:lnTo>
                  <a:lnTo>
                    <a:pt x="4" y="242"/>
                  </a:lnTo>
                  <a:lnTo>
                    <a:pt x="4" y="238"/>
                  </a:lnTo>
                  <a:lnTo>
                    <a:pt x="4" y="230"/>
                  </a:lnTo>
                  <a:lnTo>
                    <a:pt x="4" y="230"/>
                  </a:lnTo>
                  <a:lnTo>
                    <a:pt x="4" y="226"/>
                  </a:lnTo>
                  <a:lnTo>
                    <a:pt x="8" y="226"/>
                  </a:lnTo>
                  <a:lnTo>
                    <a:pt x="8" y="226"/>
                  </a:lnTo>
                  <a:lnTo>
                    <a:pt x="8" y="223"/>
                  </a:lnTo>
                  <a:lnTo>
                    <a:pt x="8" y="223"/>
                  </a:lnTo>
                  <a:lnTo>
                    <a:pt x="8" y="223"/>
                  </a:lnTo>
                  <a:lnTo>
                    <a:pt x="4" y="223"/>
                  </a:lnTo>
                  <a:lnTo>
                    <a:pt x="4" y="219"/>
                  </a:lnTo>
                  <a:lnTo>
                    <a:pt x="8" y="219"/>
                  </a:lnTo>
                  <a:lnTo>
                    <a:pt x="12" y="223"/>
                  </a:lnTo>
                  <a:lnTo>
                    <a:pt x="12" y="223"/>
                  </a:lnTo>
                  <a:lnTo>
                    <a:pt x="12" y="223"/>
                  </a:lnTo>
                  <a:lnTo>
                    <a:pt x="12" y="226"/>
                  </a:lnTo>
                  <a:lnTo>
                    <a:pt x="12" y="226"/>
                  </a:lnTo>
                  <a:lnTo>
                    <a:pt x="12" y="226"/>
                  </a:lnTo>
                  <a:lnTo>
                    <a:pt x="12" y="226"/>
                  </a:lnTo>
                  <a:moveTo>
                    <a:pt x="118" y="160"/>
                  </a:moveTo>
                  <a:lnTo>
                    <a:pt x="118" y="160"/>
                  </a:lnTo>
                  <a:lnTo>
                    <a:pt x="114" y="160"/>
                  </a:lnTo>
                  <a:lnTo>
                    <a:pt x="114" y="164"/>
                  </a:lnTo>
                  <a:lnTo>
                    <a:pt x="118" y="164"/>
                  </a:lnTo>
                  <a:lnTo>
                    <a:pt x="114" y="164"/>
                  </a:lnTo>
                  <a:lnTo>
                    <a:pt x="106" y="180"/>
                  </a:lnTo>
                  <a:lnTo>
                    <a:pt x="106" y="180"/>
                  </a:lnTo>
                  <a:lnTo>
                    <a:pt x="102" y="180"/>
                  </a:lnTo>
                  <a:lnTo>
                    <a:pt x="102" y="176"/>
                  </a:lnTo>
                  <a:lnTo>
                    <a:pt x="102" y="172"/>
                  </a:lnTo>
                  <a:lnTo>
                    <a:pt x="106" y="168"/>
                  </a:lnTo>
                  <a:lnTo>
                    <a:pt x="102" y="168"/>
                  </a:lnTo>
                  <a:lnTo>
                    <a:pt x="102" y="168"/>
                  </a:lnTo>
                  <a:lnTo>
                    <a:pt x="102" y="168"/>
                  </a:lnTo>
                  <a:lnTo>
                    <a:pt x="102" y="168"/>
                  </a:lnTo>
                  <a:lnTo>
                    <a:pt x="102" y="168"/>
                  </a:lnTo>
                  <a:lnTo>
                    <a:pt x="98" y="168"/>
                  </a:lnTo>
                  <a:lnTo>
                    <a:pt x="98" y="172"/>
                  </a:lnTo>
                  <a:lnTo>
                    <a:pt x="102" y="172"/>
                  </a:lnTo>
                  <a:lnTo>
                    <a:pt x="102" y="176"/>
                  </a:lnTo>
                  <a:lnTo>
                    <a:pt x="98" y="176"/>
                  </a:lnTo>
                  <a:lnTo>
                    <a:pt x="98" y="176"/>
                  </a:lnTo>
                  <a:lnTo>
                    <a:pt x="98" y="176"/>
                  </a:lnTo>
                  <a:lnTo>
                    <a:pt x="98" y="180"/>
                  </a:lnTo>
                  <a:lnTo>
                    <a:pt x="98" y="180"/>
                  </a:lnTo>
                  <a:lnTo>
                    <a:pt x="98" y="180"/>
                  </a:lnTo>
                  <a:lnTo>
                    <a:pt x="102" y="180"/>
                  </a:lnTo>
                  <a:lnTo>
                    <a:pt x="102" y="184"/>
                  </a:lnTo>
                  <a:lnTo>
                    <a:pt x="98" y="184"/>
                  </a:lnTo>
                  <a:lnTo>
                    <a:pt x="94" y="187"/>
                  </a:lnTo>
                  <a:lnTo>
                    <a:pt x="94" y="187"/>
                  </a:lnTo>
                  <a:lnTo>
                    <a:pt x="94" y="191"/>
                  </a:lnTo>
                  <a:lnTo>
                    <a:pt x="94" y="191"/>
                  </a:lnTo>
                  <a:lnTo>
                    <a:pt x="86" y="191"/>
                  </a:lnTo>
                  <a:lnTo>
                    <a:pt x="86" y="191"/>
                  </a:lnTo>
                  <a:lnTo>
                    <a:pt x="86" y="195"/>
                  </a:lnTo>
                  <a:lnTo>
                    <a:pt x="86" y="195"/>
                  </a:lnTo>
                  <a:lnTo>
                    <a:pt x="86" y="195"/>
                  </a:lnTo>
                  <a:lnTo>
                    <a:pt x="83" y="195"/>
                  </a:lnTo>
                  <a:lnTo>
                    <a:pt x="83" y="195"/>
                  </a:lnTo>
                  <a:lnTo>
                    <a:pt x="83" y="195"/>
                  </a:lnTo>
                  <a:lnTo>
                    <a:pt x="83" y="195"/>
                  </a:lnTo>
                  <a:lnTo>
                    <a:pt x="83" y="195"/>
                  </a:lnTo>
                  <a:lnTo>
                    <a:pt x="79" y="199"/>
                  </a:lnTo>
                  <a:lnTo>
                    <a:pt x="79" y="199"/>
                  </a:lnTo>
                  <a:lnTo>
                    <a:pt x="75" y="199"/>
                  </a:lnTo>
                  <a:lnTo>
                    <a:pt x="75" y="199"/>
                  </a:lnTo>
                  <a:lnTo>
                    <a:pt x="75" y="199"/>
                  </a:lnTo>
                  <a:lnTo>
                    <a:pt x="75" y="199"/>
                  </a:lnTo>
                  <a:lnTo>
                    <a:pt x="75" y="195"/>
                  </a:lnTo>
                  <a:lnTo>
                    <a:pt x="75" y="195"/>
                  </a:lnTo>
                  <a:lnTo>
                    <a:pt x="75" y="195"/>
                  </a:lnTo>
                  <a:lnTo>
                    <a:pt x="75" y="195"/>
                  </a:lnTo>
                  <a:lnTo>
                    <a:pt x="75" y="195"/>
                  </a:lnTo>
                  <a:lnTo>
                    <a:pt x="75" y="195"/>
                  </a:lnTo>
                  <a:lnTo>
                    <a:pt x="75" y="195"/>
                  </a:lnTo>
                  <a:lnTo>
                    <a:pt x="75" y="191"/>
                  </a:lnTo>
                  <a:lnTo>
                    <a:pt x="75" y="191"/>
                  </a:lnTo>
                  <a:lnTo>
                    <a:pt x="79" y="187"/>
                  </a:lnTo>
                  <a:lnTo>
                    <a:pt x="83" y="184"/>
                  </a:lnTo>
                  <a:lnTo>
                    <a:pt x="79" y="187"/>
                  </a:lnTo>
                  <a:lnTo>
                    <a:pt x="79" y="187"/>
                  </a:lnTo>
                  <a:lnTo>
                    <a:pt x="75" y="184"/>
                  </a:lnTo>
                  <a:lnTo>
                    <a:pt x="75" y="184"/>
                  </a:lnTo>
                  <a:lnTo>
                    <a:pt x="79" y="184"/>
                  </a:lnTo>
                  <a:lnTo>
                    <a:pt x="79" y="184"/>
                  </a:lnTo>
                  <a:lnTo>
                    <a:pt x="79" y="180"/>
                  </a:lnTo>
                  <a:lnTo>
                    <a:pt x="75" y="180"/>
                  </a:lnTo>
                  <a:lnTo>
                    <a:pt x="75" y="176"/>
                  </a:lnTo>
                  <a:lnTo>
                    <a:pt x="79" y="172"/>
                  </a:lnTo>
                  <a:lnTo>
                    <a:pt x="79" y="172"/>
                  </a:lnTo>
                  <a:lnTo>
                    <a:pt x="83" y="176"/>
                  </a:lnTo>
                  <a:lnTo>
                    <a:pt x="86" y="180"/>
                  </a:lnTo>
                  <a:lnTo>
                    <a:pt x="83" y="176"/>
                  </a:lnTo>
                  <a:lnTo>
                    <a:pt x="83" y="176"/>
                  </a:lnTo>
                  <a:lnTo>
                    <a:pt x="83" y="176"/>
                  </a:lnTo>
                  <a:lnTo>
                    <a:pt x="83" y="176"/>
                  </a:lnTo>
                  <a:lnTo>
                    <a:pt x="83" y="172"/>
                  </a:lnTo>
                  <a:lnTo>
                    <a:pt x="83" y="172"/>
                  </a:lnTo>
                  <a:lnTo>
                    <a:pt x="86" y="172"/>
                  </a:lnTo>
                  <a:lnTo>
                    <a:pt x="86" y="176"/>
                  </a:lnTo>
                  <a:lnTo>
                    <a:pt x="86" y="172"/>
                  </a:lnTo>
                  <a:lnTo>
                    <a:pt x="86" y="172"/>
                  </a:lnTo>
                  <a:lnTo>
                    <a:pt x="86" y="172"/>
                  </a:lnTo>
                  <a:lnTo>
                    <a:pt x="86" y="168"/>
                  </a:lnTo>
                  <a:lnTo>
                    <a:pt x="83" y="168"/>
                  </a:lnTo>
                  <a:lnTo>
                    <a:pt x="83" y="168"/>
                  </a:lnTo>
                  <a:lnTo>
                    <a:pt x="83" y="168"/>
                  </a:lnTo>
                  <a:lnTo>
                    <a:pt x="83" y="168"/>
                  </a:lnTo>
                  <a:lnTo>
                    <a:pt x="79" y="164"/>
                  </a:lnTo>
                  <a:lnTo>
                    <a:pt x="79" y="164"/>
                  </a:lnTo>
                  <a:lnTo>
                    <a:pt x="86" y="160"/>
                  </a:lnTo>
                  <a:lnTo>
                    <a:pt x="86" y="160"/>
                  </a:lnTo>
                  <a:lnTo>
                    <a:pt x="90" y="164"/>
                  </a:lnTo>
                  <a:lnTo>
                    <a:pt x="90" y="164"/>
                  </a:lnTo>
                  <a:lnTo>
                    <a:pt x="90" y="160"/>
                  </a:lnTo>
                  <a:lnTo>
                    <a:pt x="86" y="160"/>
                  </a:lnTo>
                  <a:lnTo>
                    <a:pt x="86" y="156"/>
                  </a:lnTo>
                  <a:lnTo>
                    <a:pt x="94" y="152"/>
                  </a:lnTo>
                  <a:lnTo>
                    <a:pt x="94" y="156"/>
                  </a:lnTo>
                  <a:lnTo>
                    <a:pt x="94" y="156"/>
                  </a:lnTo>
                  <a:lnTo>
                    <a:pt x="94" y="156"/>
                  </a:lnTo>
                  <a:lnTo>
                    <a:pt x="98" y="160"/>
                  </a:lnTo>
                  <a:lnTo>
                    <a:pt x="98" y="160"/>
                  </a:lnTo>
                  <a:lnTo>
                    <a:pt x="98" y="160"/>
                  </a:lnTo>
                  <a:lnTo>
                    <a:pt x="98" y="156"/>
                  </a:lnTo>
                  <a:lnTo>
                    <a:pt x="98" y="152"/>
                  </a:lnTo>
                  <a:lnTo>
                    <a:pt x="98" y="152"/>
                  </a:lnTo>
                  <a:lnTo>
                    <a:pt x="98" y="152"/>
                  </a:lnTo>
                  <a:lnTo>
                    <a:pt x="98" y="152"/>
                  </a:lnTo>
                  <a:lnTo>
                    <a:pt x="102" y="152"/>
                  </a:lnTo>
                  <a:lnTo>
                    <a:pt x="102" y="152"/>
                  </a:lnTo>
                  <a:lnTo>
                    <a:pt x="102" y="152"/>
                  </a:lnTo>
                  <a:lnTo>
                    <a:pt x="106" y="156"/>
                  </a:lnTo>
                  <a:lnTo>
                    <a:pt x="106" y="156"/>
                  </a:lnTo>
                  <a:lnTo>
                    <a:pt x="102" y="164"/>
                  </a:lnTo>
                  <a:lnTo>
                    <a:pt x="102" y="164"/>
                  </a:lnTo>
                  <a:lnTo>
                    <a:pt x="102" y="164"/>
                  </a:lnTo>
                  <a:lnTo>
                    <a:pt x="106" y="160"/>
                  </a:lnTo>
                  <a:lnTo>
                    <a:pt x="110" y="156"/>
                  </a:lnTo>
                  <a:lnTo>
                    <a:pt x="110" y="156"/>
                  </a:lnTo>
                  <a:lnTo>
                    <a:pt x="106" y="152"/>
                  </a:lnTo>
                  <a:lnTo>
                    <a:pt x="106" y="148"/>
                  </a:lnTo>
                  <a:lnTo>
                    <a:pt x="110" y="148"/>
                  </a:lnTo>
                  <a:lnTo>
                    <a:pt x="114" y="148"/>
                  </a:lnTo>
                  <a:lnTo>
                    <a:pt x="118" y="145"/>
                  </a:lnTo>
                  <a:lnTo>
                    <a:pt x="118" y="145"/>
                  </a:lnTo>
                  <a:lnTo>
                    <a:pt x="122" y="145"/>
                  </a:lnTo>
                  <a:lnTo>
                    <a:pt x="122" y="145"/>
                  </a:lnTo>
                  <a:lnTo>
                    <a:pt x="118" y="160"/>
                  </a:lnTo>
                  <a:lnTo>
                    <a:pt x="118" y="160"/>
                  </a:lnTo>
                  <a:lnTo>
                    <a:pt x="118" y="160"/>
                  </a:lnTo>
                  <a:lnTo>
                    <a:pt x="118" y="156"/>
                  </a:lnTo>
                  <a:lnTo>
                    <a:pt x="118" y="156"/>
                  </a:lnTo>
                  <a:lnTo>
                    <a:pt x="118" y="156"/>
                  </a:lnTo>
                  <a:lnTo>
                    <a:pt x="118" y="156"/>
                  </a:lnTo>
                  <a:lnTo>
                    <a:pt x="118" y="156"/>
                  </a:lnTo>
                  <a:lnTo>
                    <a:pt x="118" y="160"/>
                  </a:lnTo>
                  <a:lnTo>
                    <a:pt x="118" y="160"/>
                  </a:lnTo>
                  <a:moveTo>
                    <a:pt x="28" y="223"/>
                  </a:moveTo>
                  <a:lnTo>
                    <a:pt x="28" y="223"/>
                  </a:lnTo>
                  <a:lnTo>
                    <a:pt x="28" y="226"/>
                  </a:lnTo>
                  <a:lnTo>
                    <a:pt x="28" y="226"/>
                  </a:lnTo>
                  <a:lnTo>
                    <a:pt x="28" y="230"/>
                  </a:lnTo>
                  <a:lnTo>
                    <a:pt x="28" y="230"/>
                  </a:lnTo>
                  <a:lnTo>
                    <a:pt x="28" y="230"/>
                  </a:lnTo>
                  <a:lnTo>
                    <a:pt x="28" y="230"/>
                  </a:lnTo>
                  <a:lnTo>
                    <a:pt x="24" y="230"/>
                  </a:lnTo>
                  <a:lnTo>
                    <a:pt x="24" y="234"/>
                  </a:lnTo>
                  <a:lnTo>
                    <a:pt x="20" y="238"/>
                  </a:lnTo>
                  <a:lnTo>
                    <a:pt x="20" y="234"/>
                  </a:lnTo>
                  <a:lnTo>
                    <a:pt x="20" y="230"/>
                  </a:lnTo>
                  <a:lnTo>
                    <a:pt x="20" y="230"/>
                  </a:lnTo>
                  <a:lnTo>
                    <a:pt x="20" y="230"/>
                  </a:lnTo>
                  <a:lnTo>
                    <a:pt x="16" y="230"/>
                  </a:lnTo>
                  <a:lnTo>
                    <a:pt x="16" y="230"/>
                  </a:lnTo>
                  <a:lnTo>
                    <a:pt x="16" y="234"/>
                  </a:lnTo>
                  <a:lnTo>
                    <a:pt x="16" y="234"/>
                  </a:lnTo>
                  <a:lnTo>
                    <a:pt x="16" y="234"/>
                  </a:lnTo>
                  <a:lnTo>
                    <a:pt x="16" y="234"/>
                  </a:lnTo>
                  <a:lnTo>
                    <a:pt x="16" y="230"/>
                  </a:lnTo>
                  <a:lnTo>
                    <a:pt x="16" y="230"/>
                  </a:lnTo>
                  <a:lnTo>
                    <a:pt x="16" y="226"/>
                  </a:lnTo>
                  <a:lnTo>
                    <a:pt x="16" y="226"/>
                  </a:lnTo>
                  <a:lnTo>
                    <a:pt x="20" y="219"/>
                  </a:lnTo>
                  <a:lnTo>
                    <a:pt x="20" y="219"/>
                  </a:lnTo>
                  <a:lnTo>
                    <a:pt x="20" y="219"/>
                  </a:lnTo>
                  <a:lnTo>
                    <a:pt x="24" y="223"/>
                  </a:lnTo>
                  <a:lnTo>
                    <a:pt x="24" y="226"/>
                  </a:lnTo>
                  <a:lnTo>
                    <a:pt x="24" y="223"/>
                  </a:lnTo>
                  <a:lnTo>
                    <a:pt x="24" y="219"/>
                  </a:lnTo>
                  <a:lnTo>
                    <a:pt x="24" y="219"/>
                  </a:lnTo>
                  <a:lnTo>
                    <a:pt x="20" y="215"/>
                  </a:lnTo>
                  <a:lnTo>
                    <a:pt x="20" y="215"/>
                  </a:lnTo>
                  <a:lnTo>
                    <a:pt x="20" y="211"/>
                  </a:lnTo>
                  <a:lnTo>
                    <a:pt x="20" y="211"/>
                  </a:lnTo>
                  <a:lnTo>
                    <a:pt x="28" y="211"/>
                  </a:lnTo>
                  <a:lnTo>
                    <a:pt x="28" y="211"/>
                  </a:lnTo>
                  <a:lnTo>
                    <a:pt x="28" y="211"/>
                  </a:lnTo>
                  <a:lnTo>
                    <a:pt x="28" y="215"/>
                  </a:lnTo>
                  <a:lnTo>
                    <a:pt x="28" y="219"/>
                  </a:lnTo>
                  <a:lnTo>
                    <a:pt x="28" y="223"/>
                  </a:lnTo>
                  <a:moveTo>
                    <a:pt x="51" y="203"/>
                  </a:moveTo>
                  <a:lnTo>
                    <a:pt x="51" y="203"/>
                  </a:lnTo>
                  <a:lnTo>
                    <a:pt x="47" y="203"/>
                  </a:lnTo>
                  <a:lnTo>
                    <a:pt x="51" y="207"/>
                  </a:lnTo>
                  <a:lnTo>
                    <a:pt x="51" y="207"/>
                  </a:lnTo>
                  <a:lnTo>
                    <a:pt x="55" y="207"/>
                  </a:lnTo>
                  <a:lnTo>
                    <a:pt x="55" y="211"/>
                  </a:lnTo>
                  <a:lnTo>
                    <a:pt x="55" y="211"/>
                  </a:lnTo>
                  <a:lnTo>
                    <a:pt x="55" y="211"/>
                  </a:lnTo>
                  <a:lnTo>
                    <a:pt x="51" y="215"/>
                  </a:lnTo>
                  <a:lnTo>
                    <a:pt x="51" y="215"/>
                  </a:lnTo>
                  <a:lnTo>
                    <a:pt x="51" y="211"/>
                  </a:lnTo>
                  <a:lnTo>
                    <a:pt x="47" y="211"/>
                  </a:lnTo>
                  <a:lnTo>
                    <a:pt x="47" y="211"/>
                  </a:lnTo>
                  <a:lnTo>
                    <a:pt x="47" y="211"/>
                  </a:lnTo>
                  <a:lnTo>
                    <a:pt x="47" y="211"/>
                  </a:lnTo>
                  <a:lnTo>
                    <a:pt x="47" y="215"/>
                  </a:lnTo>
                  <a:lnTo>
                    <a:pt x="47" y="215"/>
                  </a:lnTo>
                  <a:lnTo>
                    <a:pt x="47" y="215"/>
                  </a:lnTo>
                  <a:lnTo>
                    <a:pt x="47" y="219"/>
                  </a:lnTo>
                  <a:lnTo>
                    <a:pt x="47" y="219"/>
                  </a:lnTo>
                  <a:lnTo>
                    <a:pt x="47" y="219"/>
                  </a:lnTo>
                  <a:lnTo>
                    <a:pt x="47" y="219"/>
                  </a:lnTo>
                  <a:lnTo>
                    <a:pt x="47" y="219"/>
                  </a:lnTo>
                  <a:lnTo>
                    <a:pt x="43" y="219"/>
                  </a:lnTo>
                  <a:lnTo>
                    <a:pt x="43" y="219"/>
                  </a:lnTo>
                  <a:lnTo>
                    <a:pt x="43" y="219"/>
                  </a:lnTo>
                  <a:lnTo>
                    <a:pt x="43" y="219"/>
                  </a:lnTo>
                  <a:lnTo>
                    <a:pt x="43" y="219"/>
                  </a:lnTo>
                  <a:lnTo>
                    <a:pt x="43" y="215"/>
                  </a:lnTo>
                  <a:lnTo>
                    <a:pt x="40" y="211"/>
                  </a:lnTo>
                  <a:lnTo>
                    <a:pt x="36" y="211"/>
                  </a:lnTo>
                  <a:lnTo>
                    <a:pt x="36" y="215"/>
                  </a:lnTo>
                  <a:lnTo>
                    <a:pt x="36" y="215"/>
                  </a:lnTo>
                  <a:lnTo>
                    <a:pt x="36" y="219"/>
                  </a:lnTo>
                  <a:lnTo>
                    <a:pt x="40" y="219"/>
                  </a:lnTo>
                  <a:lnTo>
                    <a:pt x="40" y="219"/>
                  </a:lnTo>
                  <a:lnTo>
                    <a:pt x="40" y="219"/>
                  </a:lnTo>
                  <a:lnTo>
                    <a:pt x="40" y="219"/>
                  </a:lnTo>
                  <a:lnTo>
                    <a:pt x="40" y="219"/>
                  </a:lnTo>
                  <a:lnTo>
                    <a:pt x="40" y="219"/>
                  </a:lnTo>
                  <a:lnTo>
                    <a:pt x="40" y="223"/>
                  </a:lnTo>
                  <a:lnTo>
                    <a:pt x="40" y="226"/>
                  </a:lnTo>
                  <a:lnTo>
                    <a:pt x="36" y="226"/>
                  </a:lnTo>
                  <a:lnTo>
                    <a:pt x="32" y="223"/>
                  </a:lnTo>
                  <a:lnTo>
                    <a:pt x="32" y="215"/>
                  </a:lnTo>
                  <a:lnTo>
                    <a:pt x="36" y="207"/>
                  </a:lnTo>
                  <a:lnTo>
                    <a:pt x="36" y="207"/>
                  </a:lnTo>
                  <a:lnTo>
                    <a:pt x="32" y="211"/>
                  </a:lnTo>
                  <a:lnTo>
                    <a:pt x="32" y="211"/>
                  </a:lnTo>
                  <a:lnTo>
                    <a:pt x="32" y="211"/>
                  </a:lnTo>
                  <a:lnTo>
                    <a:pt x="32" y="211"/>
                  </a:lnTo>
                  <a:lnTo>
                    <a:pt x="32" y="211"/>
                  </a:lnTo>
                  <a:lnTo>
                    <a:pt x="32" y="207"/>
                  </a:lnTo>
                  <a:lnTo>
                    <a:pt x="32" y="207"/>
                  </a:lnTo>
                  <a:lnTo>
                    <a:pt x="32" y="207"/>
                  </a:lnTo>
                  <a:lnTo>
                    <a:pt x="32" y="207"/>
                  </a:lnTo>
                  <a:lnTo>
                    <a:pt x="32" y="207"/>
                  </a:lnTo>
                  <a:lnTo>
                    <a:pt x="32" y="203"/>
                  </a:lnTo>
                  <a:lnTo>
                    <a:pt x="32" y="203"/>
                  </a:lnTo>
                  <a:lnTo>
                    <a:pt x="28" y="203"/>
                  </a:lnTo>
                  <a:lnTo>
                    <a:pt x="32" y="199"/>
                  </a:lnTo>
                  <a:lnTo>
                    <a:pt x="40" y="199"/>
                  </a:lnTo>
                  <a:lnTo>
                    <a:pt x="36" y="195"/>
                  </a:lnTo>
                  <a:lnTo>
                    <a:pt x="36" y="195"/>
                  </a:lnTo>
                  <a:lnTo>
                    <a:pt x="36" y="195"/>
                  </a:lnTo>
                  <a:lnTo>
                    <a:pt x="32" y="195"/>
                  </a:lnTo>
                  <a:lnTo>
                    <a:pt x="32" y="195"/>
                  </a:lnTo>
                  <a:lnTo>
                    <a:pt x="36" y="184"/>
                  </a:lnTo>
                  <a:lnTo>
                    <a:pt x="36" y="184"/>
                  </a:lnTo>
                  <a:lnTo>
                    <a:pt x="40" y="184"/>
                  </a:lnTo>
                  <a:lnTo>
                    <a:pt x="40" y="184"/>
                  </a:lnTo>
                  <a:lnTo>
                    <a:pt x="40" y="187"/>
                  </a:lnTo>
                  <a:lnTo>
                    <a:pt x="40" y="187"/>
                  </a:lnTo>
                  <a:lnTo>
                    <a:pt x="43" y="187"/>
                  </a:lnTo>
                  <a:lnTo>
                    <a:pt x="43" y="187"/>
                  </a:lnTo>
                  <a:lnTo>
                    <a:pt x="43" y="187"/>
                  </a:lnTo>
                  <a:lnTo>
                    <a:pt x="47" y="187"/>
                  </a:lnTo>
                  <a:lnTo>
                    <a:pt x="47" y="187"/>
                  </a:lnTo>
                  <a:lnTo>
                    <a:pt x="47" y="187"/>
                  </a:lnTo>
                  <a:lnTo>
                    <a:pt x="47" y="184"/>
                  </a:lnTo>
                  <a:lnTo>
                    <a:pt x="47" y="184"/>
                  </a:lnTo>
                  <a:lnTo>
                    <a:pt x="47" y="184"/>
                  </a:lnTo>
                  <a:lnTo>
                    <a:pt x="51" y="187"/>
                  </a:lnTo>
                  <a:lnTo>
                    <a:pt x="55" y="187"/>
                  </a:lnTo>
                  <a:lnTo>
                    <a:pt x="55" y="191"/>
                  </a:lnTo>
                  <a:lnTo>
                    <a:pt x="59" y="187"/>
                  </a:lnTo>
                  <a:lnTo>
                    <a:pt x="63" y="187"/>
                  </a:lnTo>
                  <a:lnTo>
                    <a:pt x="63" y="187"/>
                  </a:lnTo>
                  <a:lnTo>
                    <a:pt x="59" y="187"/>
                  </a:lnTo>
                  <a:lnTo>
                    <a:pt x="63" y="184"/>
                  </a:lnTo>
                  <a:lnTo>
                    <a:pt x="67" y="187"/>
                  </a:lnTo>
                  <a:lnTo>
                    <a:pt x="67" y="187"/>
                  </a:lnTo>
                  <a:lnTo>
                    <a:pt x="67" y="195"/>
                  </a:lnTo>
                  <a:lnTo>
                    <a:pt x="67" y="195"/>
                  </a:lnTo>
                  <a:lnTo>
                    <a:pt x="63" y="199"/>
                  </a:lnTo>
                  <a:lnTo>
                    <a:pt x="63" y="199"/>
                  </a:lnTo>
                  <a:lnTo>
                    <a:pt x="59" y="199"/>
                  </a:lnTo>
                  <a:lnTo>
                    <a:pt x="59" y="199"/>
                  </a:lnTo>
                  <a:lnTo>
                    <a:pt x="59" y="199"/>
                  </a:lnTo>
                  <a:lnTo>
                    <a:pt x="55" y="203"/>
                  </a:lnTo>
                  <a:lnTo>
                    <a:pt x="55" y="199"/>
                  </a:lnTo>
                  <a:lnTo>
                    <a:pt x="55" y="199"/>
                  </a:lnTo>
                  <a:lnTo>
                    <a:pt x="55" y="199"/>
                  </a:lnTo>
                  <a:lnTo>
                    <a:pt x="55" y="199"/>
                  </a:lnTo>
                  <a:lnTo>
                    <a:pt x="55" y="203"/>
                  </a:lnTo>
                  <a:lnTo>
                    <a:pt x="55" y="203"/>
                  </a:lnTo>
                  <a:lnTo>
                    <a:pt x="51" y="203"/>
                  </a:lnTo>
                  <a:moveTo>
                    <a:pt x="118" y="66"/>
                  </a:moveTo>
                  <a:lnTo>
                    <a:pt x="118" y="66"/>
                  </a:lnTo>
                  <a:lnTo>
                    <a:pt x="118" y="66"/>
                  </a:lnTo>
                  <a:lnTo>
                    <a:pt x="118" y="63"/>
                  </a:lnTo>
                  <a:lnTo>
                    <a:pt x="118" y="63"/>
                  </a:lnTo>
                  <a:lnTo>
                    <a:pt x="118" y="59"/>
                  </a:lnTo>
                  <a:lnTo>
                    <a:pt x="118" y="55"/>
                  </a:lnTo>
                  <a:lnTo>
                    <a:pt x="118" y="55"/>
                  </a:lnTo>
                  <a:lnTo>
                    <a:pt x="118" y="47"/>
                  </a:lnTo>
                  <a:lnTo>
                    <a:pt x="118" y="43"/>
                  </a:lnTo>
                  <a:lnTo>
                    <a:pt x="118" y="39"/>
                  </a:lnTo>
                  <a:lnTo>
                    <a:pt x="122" y="35"/>
                  </a:lnTo>
                  <a:lnTo>
                    <a:pt x="122" y="31"/>
                  </a:lnTo>
                  <a:lnTo>
                    <a:pt x="129" y="31"/>
                  </a:lnTo>
                  <a:lnTo>
                    <a:pt x="129" y="27"/>
                  </a:lnTo>
                  <a:lnTo>
                    <a:pt x="129" y="16"/>
                  </a:lnTo>
                  <a:lnTo>
                    <a:pt x="133" y="16"/>
                  </a:lnTo>
                  <a:lnTo>
                    <a:pt x="133" y="16"/>
                  </a:lnTo>
                  <a:lnTo>
                    <a:pt x="129" y="12"/>
                  </a:lnTo>
                  <a:lnTo>
                    <a:pt x="129" y="12"/>
                  </a:lnTo>
                  <a:lnTo>
                    <a:pt x="133" y="12"/>
                  </a:lnTo>
                  <a:lnTo>
                    <a:pt x="133" y="12"/>
                  </a:lnTo>
                  <a:lnTo>
                    <a:pt x="133" y="12"/>
                  </a:lnTo>
                  <a:lnTo>
                    <a:pt x="137" y="4"/>
                  </a:lnTo>
                  <a:lnTo>
                    <a:pt x="141" y="0"/>
                  </a:lnTo>
                  <a:lnTo>
                    <a:pt x="145" y="0"/>
                  </a:lnTo>
                  <a:lnTo>
                    <a:pt x="145" y="4"/>
                  </a:lnTo>
                  <a:lnTo>
                    <a:pt x="145" y="8"/>
                  </a:lnTo>
                  <a:lnTo>
                    <a:pt x="145" y="12"/>
                  </a:lnTo>
                  <a:lnTo>
                    <a:pt x="145" y="12"/>
                  </a:lnTo>
                  <a:lnTo>
                    <a:pt x="145" y="16"/>
                  </a:lnTo>
                  <a:lnTo>
                    <a:pt x="149" y="23"/>
                  </a:lnTo>
                  <a:lnTo>
                    <a:pt x="149" y="23"/>
                  </a:lnTo>
                  <a:lnTo>
                    <a:pt x="145" y="27"/>
                  </a:lnTo>
                  <a:lnTo>
                    <a:pt x="145" y="27"/>
                  </a:lnTo>
                  <a:lnTo>
                    <a:pt x="145" y="31"/>
                  </a:lnTo>
                  <a:lnTo>
                    <a:pt x="141" y="35"/>
                  </a:lnTo>
                  <a:lnTo>
                    <a:pt x="141" y="35"/>
                  </a:lnTo>
                  <a:lnTo>
                    <a:pt x="141" y="35"/>
                  </a:lnTo>
                  <a:lnTo>
                    <a:pt x="141" y="39"/>
                  </a:lnTo>
                  <a:lnTo>
                    <a:pt x="141" y="39"/>
                  </a:lnTo>
                  <a:lnTo>
                    <a:pt x="141" y="39"/>
                  </a:lnTo>
                  <a:lnTo>
                    <a:pt x="141" y="43"/>
                  </a:lnTo>
                  <a:lnTo>
                    <a:pt x="141" y="43"/>
                  </a:lnTo>
                  <a:lnTo>
                    <a:pt x="141" y="43"/>
                  </a:lnTo>
                  <a:lnTo>
                    <a:pt x="141" y="43"/>
                  </a:lnTo>
                  <a:lnTo>
                    <a:pt x="141" y="47"/>
                  </a:lnTo>
                  <a:lnTo>
                    <a:pt x="141" y="47"/>
                  </a:lnTo>
                  <a:lnTo>
                    <a:pt x="137" y="47"/>
                  </a:lnTo>
                  <a:lnTo>
                    <a:pt x="133" y="51"/>
                  </a:lnTo>
                  <a:lnTo>
                    <a:pt x="129" y="55"/>
                  </a:lnTo>
                  <a:lnTo>
                    <a:pt x="126" y="55"/>
                  </a:lnTo>
                  <a:lnTo>
                    <a:pt x="122" y="51"/>
                  </a:lnTo>
                  <a:lnTo>
                    <a:pt x="122" y="51"/>
                  </a:lnTo>
                  <a:lnTo>
                    <a:pt x="122" y="55"/>
                  </a:lnTo>
                  <a:lnTo>
                    <a:pt x="122" y="55"/>
                  </a:lnTo>
                  <a:lnTo>
                    <a:pt x="126" y="55"/>
                  </a:lnTo>
                  <a:lnTo>
                    <a:pt x="126" y="59"/>
                  </a:lnTo>
                  <a:lnTo>
                    <a:pt x="126" y="59"/>
                  </a:lnTo>
                  <a:lnTo>
                    <a:pt x="126" y="63"/>
                  </a:lnTo>
                  <a:lnTo>
                    <a:pt x="126" y="66"/>
                  </a:lnTo>
                  <a:lnTo>
                    <a:pt x="126" y="70"/>
                  </a:lnTo>
                  <a:lnTo>
                    <a:pt x="122" y="74"/>
                  </a:lnTo>
                  <a:lnTo>
                    <a:pt x="122" y="74"/>
                  </a:lnTo>
                  <a:lnTo>
                    <a:pt x="118" y="70"/>
                  </a:lnTo>
                  <a:lnTo>
                    <a:pt x="118" y="66"/>
                  </a:lnTo>
                  <a:moveTo>
                    <a:pt x="43" y="547"/>
                  </a:moveTo>
                  <a:lnTo>
                    <a:pt x="43" y="547"/>
                  </a:lnTo>
                  <a:lnTo>
                    <a:pt x="28" y="554"/>
                  </a:lnTo>
                  <a:lnTo>
                    <a:pt x="32" y="551"/>
                  </a:lnTo>
                  <a:lnTo>
                    <a:pt x="32" y="551"/>
                  </a:lnTo>
                  <a:lnTo>
                    <a:pt x="32" y="551"/>
                  </a:lnTo>
                  <a:lnTo>
                    <a:pt x="32" y="547"/>
                  </a:lnTo>
                  <a:lnTo>
                    <a:pt x="36" y="547"/>
                  </a:lnTo>
                  <a:lnTo>
                    <a:pt x="36" y="543"/>
                  </a:lnTo>
                  <a:lnTo>
                    <a:pt x="36" y="543"/>
                  </a:lnTo>
                  <a:lnTo>
                    <a:pt x="36" y="543"/>
                  </a:lnTo>
                  <a:lnTo>
                    <a:pt x="32" y="543"/>
                  </a:lnTo>
                  <a:lnTo>
                    <a:pt x="32" y="547"/>
                  </a:lnTo>
                  <a:lnTo>
                    <a:pt x="32" y="547"/>
                  </a:lnTo>
                  <a:lnTo>
                    <a:pt x="32" y="547"/>
                  </a:lnTo>
                  <a:lnTo>
                    <a:pt x="32" y="543"/>
                  </a:lnTo>
                  <a:lnTo>
                    <a:pt x="32" y="543"/>
                  </a:lnTo>
                  <a:lnTo>
                    <a:pt x="32" y="543"/>
                  </a:lnTo>
                  <a:lnTo>
                    <a:pt x="36" y="539"/>
                  </a:lnTo>
                  <a:lnTo>
                    <a:pt x="40" y="539"/>
                  </a:lnTo>
                  <a:lnTo>
                    <a:pt x="40" y="539"/>
                  </a:lnTo>
                  <a:lnTo>
                    <a:pt x="40" y="535"/>
                  </a:lnTo>
                  <a:lnTo>
                    <a:pt x="40" y="535"/>
                  </a:lnTo>
                  <a:lnTo>
                    <a:pt x="40" y="535"/>
                  </a:lnTo>
                  <a:lnTo>
                    <a:pt x="43" y="531"/>
                  </a:lnTo>
                  <a:lnTo>
                    <a:pt x="40" y="527"/>
                  </a:lnTo>
                  <a:lnTo>
                    <a:pt x="40" y="527"/>
                  </a:lnTo>
                  <a:lnTo>
                    <a:pt x="36" y="527"/>
                  </a:lnTo>
                  <a:lnTo>
                    <a:pt x="32" y="531"/>
                  </a:lnTo>
                  <a:lnTo>
                    <a:pt x="32" y="531"/>
                  </a:lnTo>
                  <a:lnTo>
                    <a:pt x="40" y="523"/>
                  </a:lnTo>
                  <a:lnTo>
                    <a:pt x="40" y="523"/>
                  </a:lnTo>
                  <a:lnTo>
                    <a:pt x="40" y="523"/>
                  </a:lnTo>
                  <a:lnTo>
                    <a:pt x="40" y="519"/>
                  </a:lnTo>
                  <a:lnTo>
                    <a:pt x="40" y="519"/>
                  </a:lnTo>
                  <a:lnTo>
                    <a:pt x="43" y="523"/>
                  </a:lnTo>
                  <a:lnTo>
                    <a:pt x="43" y="523"/>
                  </a:lnTo>
                  <a:lnTo>
                    <a:pt x="43" y="523"/>
                  </a:lnTo>
                  <a:lnTo>
                    <a:pt x="43" y="527"/>
                  </a:lnTo>
                  <a:lnTo>
                    <a:pt x="47" y="527"/>
                  </a:lnTo>
                  <a:lnTo>
                    <a:pt x="47" y="531"/>
                  </a:lnTo>
                  <a:lnTo>
                    <a:pt x="43" y="531"/>
                  </a:lnTo>
                  <a:lnTo>
                    <a:pt x="43" y="535"/>
                  </a:lnTo>
                  <a:lnTo>
                    <a:pt x="43" y="535"/>
                  </a:lnTo>
                  <a:lnTo>
                    <a:pt x="47" y="535"/>
                  </a:lnTo>
                  <a:lnTo>
                    <a:pt x="47" y="535"/>
                  </a:lnTo>
                  <a:lnTo>
                    <a:pt x="47" y="535"/>
                  </a:lnTo>
                  <a:lnTo>
                    <a:pt x="47" y="539"/>
                  </a:lnTo>
                  <a:lnTo>
                    <a:pt x="47" y="535"/>
                  </a:lnTo>
                  <a:lnTo>
                    <a:pt x="51" y="535"/>
                  </a:lnTo>
                  <a:lnTo>
                    <a:pt x="51" y="539"/>
                  </a:lnTo>
                  <a:lnTo>
                    <a:pt x="51" y="539"/>
                  </a:lnTo>
                  <a:lnTo>
                    <a:pt x="51" y="539"/>
                  </a:lnTo>
                  <a:lnTo>
                    <a:pt x="47" y="543"/>
                  </a:lnTo>
                  <a:lnTo>
                    <a:pt x="47" y="543"/>
                  </a:lnTo>
                  <a:lnTo>
                    <a:pt x="47" y="543"/>
                  </a:lnTo>
                  <a:lnTo>
                    <a:pt x="43" y="547"/>
                  </a:lnTo>
                  <a:moveTo>
                    <a:pt x="20" y="613"/>
                  </a:moveTo>
                  <a:lnTo>
                    <a:pt x="20" y="613"/>
                  </a:lnTo>
                  <a:lnTo>
                    <a:pt x="16" y="617"/>
                  </a:lnTo>
                  <a:lnTo>
                    <a:pt x="20" y="617"/>
                  </a:lnTo>
                  <a:lnTo>
                    <a:pt x="20" y="617"/>
                  </a:lnTo>
                  <a:lnTo>
                    <a:pt x="20" y="621"/>
                  </a:lnTo>
                  <a:lnTo>
                    <a:pt x="20" y="621"/>
                  </a:lnTo>
                  <a:lnTo>
                    <a:pt x="16" y="625"/>
                  </a:lnTo>
                  <a:lnTo>
                    <a:pt x="16" y="629"/>
                  </a:lnTo>
                  <a:lnTo>
                    <a:pt x="16" y="629"/>
                  </a:lnTo>
                  <a:lnTo>
                    <a:pt x="16" y="625"/>
                  </a:lnTo>
                  <a:lnTo>
                    <a:pt x="16" y="625"/>
                  </a:lnTo>
                  <a:lnTo>
                    <a:pt x="16" y="625"/>
                  </a:lnTo>
                  <a:lnTo>
                    <a:pt x="12" y="625"/>
                  </a:lnTo>
                  <a:lnTo>
                    <a:pt x="12" y="625"/>
                  </a:lnTo>
                  <a:lnTo>
                    <a:pt x="12" y="625"/>
                  </a:lnTo>
                  <a:lnTo>
                    <a:pt x="12" y="625"/>
                  </a:lnTo>
                  <a:lnTo>
                    <a:pt x="12" y="625"/>
                  </a:lnTo>
                  <a:lnTo>
                    <a:pt x="12" y="625"/>
                  </a:lnTo>
                  <a:lnTo>
                    <a:pt x="8" y="625"/>
                  </a:lnTo>
                  <a:lnTo>
                    <a:pt x="4" y="625"/>
                  </a:lnTo>
                  <a:lnTo>
                    <a:pt x="4" y="621"/>
                  </a:lnTo>
                  <a:lnTo>
                    <a:pt x="4" y="617"/>
                  </a:lnTo>
                  <a:lnTo>
                    <a:pt x="8" y="613"/>
                  </a:lnTo>
                  <a:lnTo>
                    <a:pt x="8" y="613"/>
                  </a:lnTo>
                  <a:lnTo>
                    <a:pt x="12" y="609"/>
                  </a:lnTo>
                  <a:lnTo>
                    <a:pt x="12" y="609"/>
                  </a:lnTo>
                  <a:lnTo>
                    <a:pt x="16" y="609"/>
                  </a:lnTo>
                  <a:lnTo>
                    <a:pt x="16" y="609"/>
                  </a:lnTo>
                  <a:lnTo>
                    <a:pt x="16" y="609"/>
                  </a:lnTo>
                  <a:lnTo>
                    <a:pt x="20" y="609"/>
                  </a:lnTo>
                  <a:lnTo>
                    <a:pt x="20" y="609"/>
                  </a:lnTo>
                  <a:lnTo>
                    <a:pt x="20" y="613"/>
                  </a:lnTo>
                  <a:lnTo>
                    <a:pt x="20" y="613"/>
                  </a:lnTo>
                  <a:moveTo>
                    <a:pt x="55" y="695"/>
                  </a:moveTo>
                  <a:lnTo>
                    <a:pt x="55" y="695"/>
                  </a:lnTo>
                  <a:lnTo>
                    <a:pt x="55" y="699"/>
                  </a:lnTo>
                  <a:lnTo>
                    <a:pt x="55" y="699"/>
                  </a:lnTo>
                  <a:lnTo>
                    <a:pt x="59" y="699"/>
                  </a:lnTo>
                  <a:lnTo>
                    <a:pt x="59" y="699"/>
                  </a:lnTo>
                  <a:lnTo>
                    <a:pt x="59" y="703"/>
                  </a:lnTo>
                  <a:lnTo>
                    <a:pt x="59" y="703"/>
                  </a:lnTo>
                  <a:lnTo>
                    <a:pt x="55" y="707"/>
                  </a:lnTo>
                  <a:lnTo>
                    <a:pt x="51" y="711"/>
                  </a:lnTo>
                  <a:lnTo>
                    <a:pt x="51" y="711"/>
                  </a:lnTo>
                  <a:lnTo>
                    <a:pt x="47" y="711"/>
                  </a:lnTo>
                  <a:lnTo>
                    <a:pt x="43" y="707"/>
                  </a:lnTo>
                  <a:lnTo>
                    <a:pt x="43" y="711"/>
                  </a:lnTo>
                  <a:lnTo>
                    <a:pt x="40" y="707"/>
                  </a:lnTo>
                  <a:lnTo>
                    <a:pt x="40" y="707"/>
                  </a:lnTo>
                  <a:lnTo>
                    <a:pt x="40" y="707"/>
                  </a:lnTo>
                  <a:lnTo>
                    <a:pt x="43" y="707"/>
                  </a:lnTo>
                  <a:lnTo>
                    <a:pt x="43" y="707"/>
                  </a:lnTo>
                  <a:lnTo>
                    <a:pt x="43" y="707"/>
                  </a:lnTo>
                  <a:lnTo>
                    <a:pt x="43" y="703"/>
                  </a:lnTo>
                  <a:lnTo>
                    <a:pt x="43" y="703"/>
                  </a:lnTo>
                  <a:lnTo>
                    <a:pt x="43" y="703"/>
                  </a:lnTo>
                  <a:lnTo>
                    <a:pt x="43" y="699"/>
                  </a:lnTo>
                  <a:lnTo>
                    <a:pt x="47" y="699"/>
                  </a:lnTo>
                  <a:lnTo>
                    <a:pt x="43" y="699"/>
                  </a:lnTo>
                  <a:lnTo>
                    <a:pt x="43" y="699"/>
                  </a:lnTo>
                  <a:lnTo>
                    <a:pt x="43" y="699"/>
                  </a:lnTo>
                  <a:lnTo>
                    <a:pt x="43" y="695"/>
                  </a:lnTo>
                  <a:lnTo>
                    <a:pt x="43" y="695"/>
                  </a:lnTo>
                  <a:lnTo>
                    <a:pt x="43" y="695"/>
                  </a:lnTo>
                  <a:lnTo>
                    <a:pt x="43" y="691"/>
                  </a:lnTo>
                  <a:lnTo>
                    <a:pt x="43" y="691"/>
                  </a:lnTo>
                  <a:lnTo>
                    <a:pt x="43" y="687"/>
                  </a:lnTo>
                  <a:lnTo>
                    <a:pt x="43" y="687"/>
                  </a:lnTo>
                  <a:lnTo>
                    <a:pt x="47" y="683"/>
                  </a:lnTo>
                  <a:lnTo>
                    <a:pt x="47" y="683"/>
                  </a:lnTo>
                  <a:lnTo>
                    <a:pt x="51" y="683"/>
                  </a:lnTo>
                  <a:lnTo>
                    <a:pt x="51" y="691"/>
                  </a:lnTo>
                  <a:lnTo>
                    <a:pt x="55" y="691"/>
                  </a:lnTo>
                  <a:lnTo>
                    <a:pt x="55" y="695"/>
                  </a:lnTo>
                  <a:moveTo>
                    <a:pt x="118" y="363"/>
                  </a:moveTo>
                  <a:lnTo>
                    <a:pt x="118" y="363"/>
                  </a:lnTo>
                  <a:lnTo>
                    <a:pt x="118" y="367"/>
                  </a:lnTo>
                  <a:lnTo>
                    <a:pt x="122" y="371"/>
                  </a:lnTo>
                  <a:lnTo>
                    <a:pt x="122" y="375"/>
                  </a:lnTo>
                  <a:lnTo>
                    <a:pt x="122" y="375"/>
                  </a:lnTo>
                  <a:lnTo>
                    <a:pt x="122" y="379"/>
                  </a:lnTo>
                  <a:lnTo>
                    <a:pt x="122" y="379"/>
                  </a:lnTo>
                  <a:lnTo>
                    <a:pt x="122" y="379"/>
                  </a:lnTo>
                  <a:lnTo>
                    <a:pt x="122" y="379"/>
                  </a:lnTo>
                  <a:lnTo>
                    <a:pt x="118" y="379"/>
                  </a:lnTo>
                  <a:lnTo>
                    <a:pt x="118" y="379"/>
                  </a:lnTo>
                  <a:lnTo>
                    <a:pt x="118" y="379"/>
                  </a:lnTo>
                  <a:lnTo>
                    <a:pt x="118" y="375"/>
                  </a:lnTo>
                  <a:lnTo>
                    <a:pt x="118" y="375"/>
                  </a:lnTo>
                  <a:lnTo>
                    <a:pt x="114" y="375"/>
                  </a:lnTo>
                  <a:lnTo>
                    <a:pt x="114" y="371"/>
                  </a:lnTo>
                  <a:lnTo>
                    <a:pt x="110" y="371"/>
                  </a:lnTo>
                  <a:lnTo>
                    <a:pt x="106" y="371"/>
                  </a:lnTo>
                  <a:lnTo>
                    <a:pt x="106" y="371"/>
                  </a:lnTo>
                  <a:lnTo>
                    <a:pt x="106" y="367"/>
                  </a:lnTo>
                  <a:lnTo>
                    <a:pt x="106" y="367"/>
                  </a:lnTo>
                  <a:lnTo>
                    <a:pt x="106" y="363"/>
                  </a:lnTo>
                  <a:lnTo>
                    <a:pt x="106" y="359"/>
                  </a:lnTo>
                  <a:lnTo>
                    <a:pt x="106" y="359"/>
                  </a:lnTo>
                  <a:lnTo>
                    <a:pt x="114" y="363"/>
                  </a:lnTo>
                  <a:lnTo>
                    <a:pt x="114" y="363"/>
                  </a:lnTo>
                  <a:lnTo>
                    <a:pt x="114" y="363"/>
                  </a:lnTo>
                  <a:lnTo>
                    <a:pt x="114" y="359"/>
                  </a:lnTo>
                  <a:lnTo>
                    <a:pt x="118" y="355"/>
                  </a:lnTo>
                  <a:lnTo>
                    <a:pt x="118" y="351"/>
                  </a:lnTo>
                  <a:lnTo>
                    <a:pt x="118" y="351"/>
                  </a:lnTo>
                  <a:lnTo>
                    <a:pt x="118" y="359"/>
                  </a:lnTo>
                  <a:lnTo>
                    <a:pt x="118" y="363"/>
                  </a:lnTo>
                  <a:lnTo>
                    <a:pt x="118" y="363"/>
                  </a:lnTo>
                  <a:moveTo>
                    <a:pt x="43" y="574"/>
                  </a:moveTo>
                  <a:lnTo>
                    <a:pt x="43" y="574"/>
                  </a:lnTo>
                  <a:lnTo>
                    <a:pt x="47" y="574"/>
                  </a:lnTo>
                  <a:lnTo>
                    <a:pt x="40" y="574"/>
                  </a:lnTo>
                  <a:lnTo>
                    <a:pt x="40" y="574"/>
                  </a:lnTo>
                  <a:lnTo>
                    <a:pt x="40" y="566"/>
                  </a:lnTo>
                  <a:lnTo>
                    <a:pt x="43" y="566"/>
                  </a:lnTo>
                  <a:lnTo>
                    <a:pt x="43" y="562"/>
                  </a:lnTo>
                  <a:lnTo>
                    <a:pt x="43" y="558"/>
                  </a:lnTo>
                  <a:lnTo>
                    <a:pt x="43" y="558"/>
                  </a:lnTo>
                  <a:lnTo>
                    <a:pt x="51" y="551"/>
                  </a:lnTo>
                  <a:lnTo>
                    <a:pt x="51" y="551"/>
                  </a:lnTo>
                  <a:lnTo>
                    <a:pt x="55" y="551"/>
                  </a:lnTo>
                  <a:lnTo>
                    <a:pt x="51" y="554"/>
                  </a:lnTo>
                  <a:lnTo>
                    <a:pt x="51" y="558"/>
                  </a:lnTo>
                  <a:lnTo>
                    <a:pt x="51" y="558"/>
                  </a:lnTo>
                  <a:lnTo>
                    <a:pt x="55" y="558"/>
                  </a:lnTo>
                  <a:lnTo>
                    <a:pt x="55" y="558"/>
                  </a:lnTo>
                  <a:lnTo>
                    <a:pt x="55" y="554"/>
                  </a:lnTo>
                  <a:lnTo>
                    <a:pt x="59" y="554"/>
                  </a:lnTo>
                  <a:lnTo>
                    <a:pt x="59" y="551"/>
                  </a:lnTo>
                  <a:lnTo>
                    <a:pt x="63" y="551"/>
                  </a:lnTo>
                  <a:lnTo>
                    <a:pt x="67" y="547"/>
                  </a:lnTo>
                  <a:lnTo>
                    <a:pt x="71" y="551"/>
                  </a:lnTo>
                  <a:lnTo>
                    <a:pt x="71" y="551"/>
                  </a:lnTo>
                  <a:lnTo>
                    <a:pt x="67" y="551"/>
                  </a:lnTo>
                  <a:lnTo>
                    <a:pt x="59" y="558"/>
                  </a:lnTo>
                  <a:lnTo>
                    <a:pt x="59" y="562"/>
                  </a:lnTo>
                  <a:lnTo>
                    <a:pt x="55" y="562"/>
                  </a:lnTo>
                  <a:lnTo>
                    <a:pt x="47" y="574"/>
                  </a:lnTo>
                  <a:lnTo>
                    <a:pt x="47" y="578"/>
                  </a:lnTo>
                  <a:lnTo>
                    <a:pt x="43" y="578"/>
                  </a:lnTo>
                  <a:lnTo>
                    <a:pt x="43" y="578"/>
                  </a:lnTo>
                  <a:lnTo>
                    <a:pt x="43" y="574"/>
                  </a:lnTo>
                  <a:lnTo>
                    <a:pt x="43" y="574"/>
                  </a:lnTo>
                  <a:moveTo>
                    <a:pt x="47" y="668"/>
                  </a:moveTo>
                  <a:lnTo>
                    <a:pt x="47" y="668"/>
                  </a:lnTo>
                  <a:lnTo>
                    <a:pt x="47" y="668"/>
                  </a:lnTo>
                  <a:lnTo>
                    <a:pt x="47" y="672"/>
                  </a:lnTo>
                  <a:lnTo>
                    <a:pt x="47" y="672"/>
                  </a:lnTo>
                  <a:lnTo>
                    <a:pt x="47" y="672"/>
                  </a:lnTo>
                  <a:lnTo>
                    <a:pt x="51" y="672"/>
                  </a:lnTo>
                  <a:lnTo>
                    <a:pt x="51" y="676"/>
                  </a:lnTo>
                  <a:lnTo>
                    <a:pt x="47" y="676"/>
                  </a:lnTo>
                  <a:lnTo>
                    <a:pt x="47" y="679"/>
                  </a:lnTo>
                  <a:lnTo>
                    <a:pt x="47" y="679"/>
                  </a:lnTo>
                  <a:lnTo>
                    <a:pt x="40" y="683"/>
                  </a:lnTo>
                  <a:lnTo>
                    <a:pt x="40" y="683"/>
                  </a:lnTo>
                  <a:lnTo>
                    <a:pt x="40" y="683"/>
                  </a:lnTo>
                  <a:lnTo>
                    <a:pt x="40" y="679"/>
                  </a:lnTo>
                  <a:lnTo>
                    <a:pt x="40" y="672"/>
                  </a:lnTo>
                  <a:lnTo>
                    <a:pt x="40" y="672"/>
                  </a:lnTo>
                  <a:lnTo>
                    <a:pt x="40" y="672"/>
                  </a:lnTo>
                  <a:lnTo>
                    <a:pt x="40" y="672"/>
                  </a:lnTo>
                  <a:lnTo>
                    <a:pt x="36" y="672"/>
                  </a:lnTo>
                  <a:lnTo>
                    <a:pt x="40" y="668"/>
                  </a:lnTo>
                  <a:lnTo>
                    <a:pt x="40" y="664"/>
                  </a:lnTo>
                  <a:lnTo>
                    <a:pt x="40" y="664"/>
                  </a:lnTo>
                  <a:lnTo>
                    <a:pt x="40" y="660"/>
                  </a:lnTo>
                  <a:lnTo>
                    <a:pt x="40" y="660"/>
                  </a:lnTo>
                  <a:lnTo>
                    <a:pt x="43" y="664"/>
                  </a:lnTo>
                  <a:lnTo>
                    <a:pt x="43" y="664"/>
                  </a:lnTo>
                  <a:lnTo>
                    <a:pt x="43" y="664"/>
                  </a:lnTo>
                  <a:lnTo>
                    <a:pt x="43" y="660"/>
                  </a:lnTo>
                  <a:lnTo>
                    <a:pt x="43" y="660"/>
                  </a:lnTo>
                  <a:lnTo>
                    <a:pt x="43" y="656"/>
                  </a:lnTo>
                  <a:lnTo>
                    <a:pt x="43" y="656"/>
                  </a:lnTo>
                  <a:lnTo>
                    <a:pt x="43" y="656"/>
                  </a:lnTo>
                  <a:lnTo>
                    <a:pt x="43" y="656"/>
                  </a:lnTo>
                  <a:lnTo>
                    <a:pt x="40" y="656"/>
                  </a:lnTo>
                  <a:lnTo>
                    <a:pt x="40" y="656"/>
                  </a:lnTo>
                  <a:lnTo>
                    <a:pt x="40" y="656"/>
                  </a:lnTo>
                  <a:lnTo>
                    <a:pt x="43" y="652"/>
                  </a:lnTo>
                  <a:lnTo>
                    <a:pt x="47" y="644"/>
                  </a:lnTo>
                  <a:lnTo>
                    <a:pt x="51" y="644"/>
                  </a:lnTo>
                  <a:lnTo>
                    <a:pt x="47" y="640"/>
                  </a:lnTo>
                  <a:lnTo>
                    <a:pt x="47" y="640"/>
                  </a:lnTo>
                  <a:lnTo>
                    <a:pt x="47" y="640"/>
                  </a:lnTo>
                  <a:lnTo>
                    <a:pt x="47" y="636"/>
                  </a:lnTo>
                  <a:lnTo>
                    <a:pt x="43" y="644"/>
                  </a:lnTo>
                  <a:lnTo>
                    <a:pt x="43" y="644"/>
                  </a:lnTo>
                  <a:lnTo>
                    <a:pt x="40" y="644"/>
                  </a:lnTo>
                  <a:lnTo>
                    <a:pt x="43" y="640"/>
                  </a:lnTo>
                  <a:lnTo>
                    <a:pt x="40" y="640"/>
                  </a:lnTo>
                  <a:lnTo>
                    <a:pt x="40" y="636"/>
                  </a:lnTo>
                  <a:lnTo>
                    <a:pt x="43" y="633"/>
                  </a:lnTo>
                  <a:lnTo>
                    <a:pt x="40" y="633"/>
                  </a:lnTo>
                  <a:lnTo>
                    <a:pt x="40" y="633"/>
                  </a:lnTo>
                  <a:lnTo>
                    <a:pt x="40" y="633"/>
                  </a:lnTo>
                  <a:lnTo>
                    <a:pt x="40" y="633"/>
                  </a:lnTo>
                  <a:lnTo>
                    <a:pt x="40" y="629"/>
                  </a:lnTo>
                  <a:lnTo>
                    <a:pt x="40" y="625"/>
                  </a:lnTo>
                  <a:lnTo>
                    <a:pt x="43" y="625"/>
                  </a:lnTo>
                  <a:lnTo>
                    <a:pt x="43" y="629"/>
                  </a:lnTo>
                  <a:lnTo>
                    <a:pt x="47" y="633"/>
                  </a:lnTo>
                  <a:lnTo>
                    <a:pt x="47" y="633"/>
                  </a:lnTo>
                  <a:lnTo>
                    <a:pt x="47" y="633"/>
                  </a:lnTo>
                  <a:lnTo>
                    <a:pt x="51" y="633"/>
                  </a:lnTo>
                  <a:lnTo>
                    <a:pt x="51" y="636"/>
                  </a:lnTo>
                  <a:lnTo>
                    <a:pt x="59" y="640"/>
                  </a:lnTo>
                  <a:lnTo>
                    <a:pt x="59" y="644"/>
                  </a:lnTo>
                  <a:lnTo>
                    <a:pt x="59" y="644"/>
                  </a:lnTo>
                  <a:lnTo>
                    <a:pt x="59" y="648"/>
                  </a:lnTo>
                  <a:lnTo>
                    <a:pt x="59" y="648"/>
                  </a:lnTo>
                  <a:lnTo>
                    <a:pt x="63" y="652"/>
                  </a:lnTo>
                  <a:lnTo>
                    <a:pt x="63" y="652"/>
                  </a:lnTo>
                  <a:lnTo>
                    <a:pt x="63" y="652"/>
                  </a:lnTo>
                  <a:lnTo>
                    <a:pt x="63" y="652"/>
                  </a:lnTo>
                  <a:lnTo>
                    <a:pt x="63" y="656"/>
                  </a:lnTo>
                  <a:lnTo>
                    <a:pt x="63" y="656"/>
                  </a:lnTo>
                  <a:lnTo>
                    <a:pt x="59" y="660"/>
                  </a:lnTo>
                  <a:lnTo>
                    <a:pt x="55" y="660"/>
                  </a:lnTo>
                  <a:lnTo>
                    <a:pt x="55" y="660"/>
                  </a:lnTo>
                  <a:lnTo>
                    <a:pt x="55" y="664"/>
                  </a:lnTo>
                  <a:lnTo>
                    <a:pt x="55" y="664"/>
                  </a:lnTo>
                  <a:lnTo>
                    <a:pt x="47" y="668"/>
                  </a:lnTo>
                  <a:lnTo>
                    <a:pt x="47" y="668"/>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37" name="Freeform 28"/>
            <p:cNvSpPr>
              <a:spLocks noEditPoints="1"/>
            </p:cNvSpPr>
            <p:nvPr/>
          </p:nvSpPr>
          <p:spPr bwMode="auto">
            <a:xfrm>
              <a:off x="1871663" y="825500"/>
              <a:ext cx="601662" cy="552450"/>
            </a:xfrm>
            <a:custGeom>
              <a:avLst/>
              <a:gdLst>
                <a:gd name="T0" fmla="*/ 121 w 379"/>
                <a:gd name="T1" fmla="*/ 35 h 348"/>
                <a:gd name="T2" fmla="*/ 145 w 379"/>
                <a:gd name="T3" fmla="*/ 43 h 348"/>
                <a:gd name="T4" fmla="*/ 109 w 379"/>
                <a:gd name="T5" fmla="*/ 59 h 348"/>
                <a:gd name="T6" fmla="*/ 180 w 379"/>
                <a:gd name="T7" fmla="*/ 63 h 348"/>
                <a:gd name="T8" fmla="*/ 223 w 379"/>
                <a:gd name="T9" fmla="*/ 74 h 348"/>
                <a:gd name="T10" fmla="*/ 86 w 379"/>
                <a:gd name="T11" fmla="*/ 246 h 348"/>
                <a:gd name="T12" fmla="*/ 352 w 379"/>
                <a:gd name="T13" fmla="*/ 110 h 348"/>
                <a:gd name="T14" fmla="*/ 348 w 379"/>
                <a:gd name="T15" fmla="*/ 59 h 348"/>
                <a:gd name="T16" fmla="*/ 301 w 379"/>
                <a:gd name="T17" fmla="*/ 12 h 348"/>
                <a:gd name="T18" fmla="*/ 242 w 379"/>
                <a:gd name="T19" fmla="*/ 12 h 348"/>
                <a:gd name="T20" fmla="*/ 289 w 379"/>
                <a:gd name="T21" fmla="*/ 20 h 348"/>
                <a:gd name="T22" fmla="*/ 301 w 379"/>
                <a:gd name="T23" fmla="*/ 47 h 348"/>
                <a:gd name="T24" fmla="*/ 274 w 379"/>
                <a:gd name="T25" fmla="*/ 39 h 348"/>
                <a:gd name="T26" fmla="*/ 254 w 379"/>
                <a:gd name="T27" fmla="*/ 70 h 348"/>
                <a:gd name="T28" fmla="*/ 231 w 379"/>
                <a:gd name="T29" fmla="*/ 90 h 348"/>
                <a:gd name="T30" fmla="*/ 235 w 379"/>
                <a:gd name="T31" fmla="*/ 129 h 348"/>
                <a:gd name="T32" fmla="*/ 223 w 379"/>
                <a:gd name="T33" fmla="*/ 117 h 348"/>
                <a:gd name="T34" fmla="*/ 203 w 379"/>
                <a:gd name="T35" fmla="*/ 55 h 348"/>
                <a:gd name="T36" fmla="*/ 192 w 379"/>
                <a:gd name="T37" fmla="*/ 90 h 348"/>
                <a:gd name="T38" fmla="*/ 195 w 379"/>
                <a:gd name="T39" fmla="*/ 137 h 348"/>
                <a:gd name="T40" fmla="*/ 180 w 379"/>
                <a:gd name="T41" fmla="*/ 90 h 348"/>
                <a:gd name="T42" fmla="*/ 164 w 379"/>
                <a:gd name="T43" fmla="*/ 137 h 348"/>
                <a:gd name="T44" fmla="*/ 195 w 379"/>
                <a:gd name="T45" fmla="*/ 180 h 348"/>
                <a:gd name="T46" fmla="*/ 160 w 379"/>
                <a:gd name="T47" fmla="*/ 160 h 348"/>
                <a:gd name="T48" fmla="*/ 133 w 379"/>
                <a:gd name="T49" fmla="*/ 160 h 348"/>
                <a:gd name="T50" fmla="*/ 145 w 379"/>
                <a:gd name="T51" fmla="*/ 184 h 348"/>
                <a:gd name="T52" fmla="*/ 125 w 379"/>
                <a:gd name="T53" fmla="*/ 168 h 348"/>
                <a:gd name="T54" fmla="*/ 109 w 379"/>
                <a:gd name="T55" fmla="*/ 192 h 348"/>
                <a:gd name="T56" fmla="*/ 94 w 379"/>
                <a:gd name="T57" fmla="*/ 250 h 348"/>
                <a:gd name="T58" fmla="*/ 94 w 379"/>
                <a:gd name="T59" fmla="*/ 277 h 348"/>
                <a:gd name="T60" fmla="*/ 86 w 379"/>
                <a:gd name="T61" fmla="*/ 297 h 348"/>
                <a:gd name="T62" fmla="*/ 59 w 379"/>
                <a:gd name="T63" fmla="*/ 320 h 348"/>
                <a:gd name="T64" fmla="*/ 270 w 379"/>
                <a:gd name="T65" fmla="*/ 262 h 348"/>
                <a:gd name="T66" fmla="*/ 35 w 379"/>
                <a:gd name="T67" fmla="*/ 274 h 348"/>
                <a:gd name="T68" fmla="*/ 20 w 379"/>
                <a:gd name="T69" fmla="*/ 324 h 348"/>
                <a:gd name="T70" fmla="*/ 0 w 379"/>
                <a:gd name="T71" fmla="*/ 301 h 348"/>
                <a:gd name="T72" fmla="*/ 8 w 379"/>
                <a:gd name="T73" fmla="*/ 297 h 348"/>
                <a:gd name="T74" fmla="*/ 12 w 379"/>
                <a:gd name="T75" fmla="*/ 324 h 348"/>
                <a:gd name="T76" fmla="*/ 24 w 379"/>
                <a:gd name="T77" fmla="*/ 281 h 348"/>
                <a:gd name="T78" fmla="*/ 51 w 379"/>
                <a:gd name="T79" fmla="*/ 297 h 348"/>
                <a:gd name="T80" fmla="*/ 141 w 379"/>
                <a:gd name="T81" fmla="*/ 133 h 348"/>
                <a:gd name="T82" fmla="*/ 109 w 379"/>
                <a:gd name="T83" fmla="*/ 141 h 348"/>
                <a:gd name="T84" fmla="*/ 102 w 379"/>
                <a:gd name="T85" fmla="*/ 110 h 348"/>
                <a:gd name="T86" fmla="*/ 117 w 379"/>
                <a:gd name="T87" fmla="*/ 94 h 348"/>
                <a:gd name="T88" fmla="*/ 102 w 379"/>
                <a:gd name="T89" fmla="*/ 188 h 348"/>
                <a:gd name="T90" fmla="*/ 82 w 379"/>
                <a:gd name="T91" fmla="*/ 211 h 348"/>
                <a:gd name="T92" fmla="*/ 55 w 379"/>
                <a:gd name="T93" fmla="*/ 234 h 348"/>
                <a:gd name="T94" fmla="*/ 59 w 379"/>
                <a:gd name="T95" fmla="*/ 207 h 348"/>
                <a:gd name="T96" fmla="*/ 39 w 379"/>
                <a:gd name="T97" fmla="*/ 195 h 348"/>
                <a:gd name="T98" fmla="*/ 55 w 379"/>
                <a:gd name="T99" fmla="*/ 176 h 348"/>
                <a:gd name="T100" fmla="*/ 74 w 379"/>
                <a:gd name="T101" fmla="*/ 168 h 348"/>
                <a:gd name="T102" fmla="*/ 74 w 379"/>
                <a:gd name="T103" fmla="*/ 149 h 348"/>
                <a:gd name="T104" fmla="*/ 102 w 379"/>
                <a:gd name="T105" fmla="*/ 160 h 348"/>
                <a:gd name="T106" fmla="*/ 74 w 379"/>
                <a:gd name="T107" fmla="*/ 258 h 348"/>
                <a:gd name="T108" fmla="*/ 238 w 379"/>
                <a:gd name="T109" fmla="*/ 39 h 348"/>
                <a:gd name="T110" fmla="*/ 129 w 379"/>
                <a:gd name="T111" fmla="*/ 63 h 348"/>
                <a:gd name="T112" fmla="*/ 160 w 379"/>
                <a:gd name="T113" fmla="*/ 63 h 348"/>
                <a:gd name="T114" fmla="*/ 211 w 379"/>
                <a:gd name="T115" fmla="*/ 35 h 348"/>
                <a:gd name="T116" fmla="*/ 211 w 379"/>
                <a:gd name="T117" fmla="*/ 12 h 348"/>
                <a:gd name="T118" fmla="*/ 215 w 379"/>
                <a:gd name="T119" fmla="*/ 39 h 348"/>
                <a:gd name="T120" fmla="*/ 152 w 379"/>
                <a:gd name="T121" fmla="*/ 28 h 348"/>
                <a:gd name="T122" fmla="*/ 184 w 379"/>
                <a:gd name="T123" fmla="*/ 35 h 348"/>
                <a:gd name="T124" fmla="*/ 238 w 379"/>
                <a:gd name="T125" fmla="*/ 5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9" h="348">
                  <a:moveTo>
                    <a:pt x="133" y="39"/>
                  </a:moveTo>
                  <a:lnTo>
                    <a:pt x="133" y="39"/>
                  </a:lnTo>
                  <a:lnTo>
                    <a:pt x="133" y="39"/>
                  </a:lnTo>
                  <a:lnTo>
                    <a:pt x="133" y="39"/>
                  </a:lnTo>
                  <a:lnTo>
                    <a:pt x="133" y="43"/>
                  </a:lnTo>
                  <a:lnTo>
                    <a:pt x="133" y="43"/>
                  </a:lnTo>
                  <a:lnTo>
                    <a:pt x="133" y="47"/>
                  </a:lnTo>
                  <a:lnTo>
                    <a:pt x="133" y="47"/>
                  </a:lnTo>
                  <a:lnTo>
                    <a:pt x="133" y="47"/>
                  </a:lnTo>
                  <a:lnTo>
                    <a:pt x="133" y="47"/>
                  </a:lnTo>
                  <a:lnTo>
                    <a:pt x="133" y="51"/>
                  </a:lnTo>
                  <a:lnTo>
                    <a:pt x="129" y="51"/>
                  </a:lnTo>
                  <a:lnTo>
                    <a:pt x="129" y="51"/>
                  </a:lnTo>
                  <a:lnTo>
                    <a:pt x="125" y="51"/>
                  </a:lnTo>
                  <a:lnTo>
                    <a:pt x="121" y="47"/>
                  </a:lnTo>
                  <a:lnTo>
                    <a:pt x="121" y="47"/>
                  </a:lnTo>
                  <a:lnTo>
                    <a:pt x="121" y="47"/>
                  </a:lnTo>
                  <a:lnTo>
                    <a:pt x="121" y="43"/>
                  </a:lnTo>
                  <a:lnTo>
                    <a:pt x="125" y="43"/>
                  </a:lnTo>
                  <a:lnTo>
                    <a:pt x="125" y="43"/>
                  </a:lnTo>
                  <a:lnTo>
                    <a:pt x="125" y="47"/>
                  </a:lnTo>
                  <a:lnTo>
                    <a:pt x="125" y="47"/>
                  </a:lnTo>
                  <a:lnTo>
                    <a:pt x="125" y="43"/>
                  </a:lnTo>
                  <a:lnTo>
                    <a:pt x="125" y="39"/>
                  </a:lnTo>
                  <a:lnTo>
                    <a:pt x="125" y="39"/>
                  </a:lnTo>
                  <a:lnTo>
                    <a:pt x="125" y="39"/>
                  </a:lnTo>
                  <a:lnTo>
                    <a:pt x="125" y="39"/>
                  </a:lnTo>
                  <a:lnTo>
                    <a:pt x="125" y="35"/>
                  </a:lnTo>
                  <a:lnTo>
                    <a:pt x="125" y="35"/>
                  </a:lnTo>
                  <a:lnTo>
                    <a:pt x="121" y="35"/>
                  </a:lnTo>
                  <a:lnTo>
                    <a:pt x="121" y="35"/>
                  </a:lnTo>
                  <a:lnTo>
                    <a:pt x="121" y="35"/>
                  </a:lnTo>
                  <a:lnTo>
                    <a:pt x="121" y="35"/>
                  </a:lnTo>
                  <a:lnTo>
                    <a:pt x="121" y="31"/>
                  </a:lnTo>
                  <a:lnTo>
                    <a:pt x="125" y="31"/>
                  </a:lnTo>
                  <a:lnTo>
                    <a:pt x="125" y="31"/>
                  </a:lnTo>
                  <a:lnTo>
                    <a:pt x="125" y="31"/>
                  </a:lnTo>
                  <a:lnTo>
                    <a:pt x="125" y="31"/>
                  </a:lnTo>
                  <a:lnTo>
                    <a:pt x="125" y="31"/>
                  </a:lnTo>
                  <a:lnTo>
                    <a:pt x="125" y="31"/>
                  </a:lnTo>
                  <a:lnTo>
                    <a:pt x="125" y="31"/>
                  </a:lnTo>
                  <a:lnTo>
                    <a:pt x="125" y="31"/>
                  </a:lnTo>
                  <a:lnTo>
                    <a:pt x="125" y="31"/>
                  </a:lnTo>
                  <a:lnTo>
                    <a:pt x="125" y="31"/>
                  </a:lnTo>
                  <a:lnTo>
                    <a:pt x="125" y="28"/>
                  </a:lnTo>
                  <a:lnTo>
                    <a:pt x="125" y="31"/>
                  </a:lnTo>
                  <a:lnTo>
                    <a:pt x="129" y="31"/>
                  </a:lnTo>
                  <a:lnTo>
                    <a:pt x="129" y="31"/>
                  </a:lnTo>
                  <a:lnTo>
                    <a:pt x="129" y="35"/>
                  </a:lnTo>
                  <a:lnTo>
                    <a:pt x="129" y="35"/>
                  </a:lnTo>
                  <a:lnTo>
                    <a:pt x="133" y="35"/>
                  </a:lnTo>
                  <a:lnTo>
                    <a:pt x="133" y="39"/>
                  </a:lnTo>
                  <a:moveTo>
                    <a:pt x="152" y="51"/>
                  </a:moveTo>
                  <a:lnTo>
                    <a:pt x="152" y="51"/>
                  </a:lnTo>
                  <a:lnTo>
                    <a:pt x="145" y="51"/>
                  </a:lnTo>
                  <a:lnTo>
                    <a:pt x="145" y="47"/>
                  </a:lnTo>
                  <a:lnTo>
                    <a:pt x="141" y="47"/>
                  </a:lnTo>
                  <a:lnTo>
                    <a:pt x="141" y="47"/>
                  </a:lnTo>
                  <a:lnTo>
                    <a:pt x="141" y="43"/>
                  </a:lnTo>
                  <a:lnTo>
                    <a:pt x="141" y="43"/>
                  </a:lnTo>
                  <a:lnTo>
                    <a:pt x="145" y="39"/>
                  </a:lnTo>
                  <a:lnTo>
                    <a:pt x="145" y="43"/>
                  </a:lnTo>
                  <a:lnTo>
                    <a:pt x="152" y="43"/>
                  </a:lnTo>
                  <a:lnTo>
                    <a:pt x="156" y="47"/>
                  </a:lnTo>
                  <a:lnTo>
                    <a:pt x="156" y="47"/>
                  </a:lnTo>
                  <a:lnTo>
                    <a:pt x="152" y="47"/>
                  </a:lnTo>
                  <a:lnTo>
                    <a:pt x="152" y="51"/>
                  </a:lnTo>
                  <a:lnTo>
                    <a:pt x="152" y="51"/>
                  </a:lnTo>
                  <a:moveTo>
                    <a:pt x="227" y="35"/>
                  </a:moveTo>
                  <a:lnTo>
                    <a:pt x="227" y="35"/>
                  </a:lnTo>
                  <a:lnTo>
                    <a:pt x="227" y="35"/>
                  </a:lnTo>
                  <a:lnTo>
                    <a:pt x="223" y="31"/>
                  </a:lnTo>
                  <a:lnTo>
                    <a:pt x="223" y="31"/>
                  </a:lnTo>
                  <a:lnTo>
                    <a:pt x="223" y="28"/>
                  </a:lnTo>
                  <a:lnTo>
                    <a:pt x="223" y="24"/>
                  </a:lnTo>
                  <a:lnTo>
                    <a:pt x="223" y="24"/>
                  </a:lnTo>
                  <a:lnTo>
                    <a:pt x="223" y="24"/>
                  </a:lnTo>
                  <a:lnTo>
                    <a:pt x="231" y="28"/>
                  </a:lnTo>
                  <a:lnTo>
                    <a:pt x="231" y="28"/>
                  </a:lnTo>
                  <a:lnTo>
                    <a:pt x="231" y="31"/>
                  </a:lnTo>
                  <a:lnTo>
                    <a:pt x="227" y="35"/>
                  </a:lnTo>
                  <a:moveTo>
                    <a:pt x="109" y="70"/>
                  </a:moveTo>
                  <a:lnTo>
                    <a:pt x="109" y="70"/>
                  </a:lnTo>
                  <a:lnTo>
                    <a:pt x="106" y="67"/>
                  </a:lnTo>
                  <a:lnTo>
                    <a:pt x="106" y="67"/>
                  </a:lnTo>
                  <a:lnTo>
                    <a:pt x="109" y="63"/>
                  </a:lnTo>
                  <a:lnTo>
                    <a:pt x="109" y="63"/>
                  </a:lnTo>
                  <a:lnTo>
                    <a:pt x="109" y="63"/>
                  </a:lnTo>
                  <a:lnTo>
                    <a:pt x="109" y="59"/>
                  </a:lnTo>
                  <a:lnTo>
                    <a:pt x="106" y="59"/>
                  </a:lnTo>
                  <a:lnTo>
                    <a:pt x="106" y="59"/>
                  </a:lnTo>
                  <a:lnTo>
                    <a:pt x="106" y="59"/>
                  </a:lnTo>
                  <a:lnTo>
                    <a:pt x="109" y="59"/>
                  </a:lnTo>
                  <a:lnTo>
                    <a:pt x="109" y="59"/>
                  </a:lnTo>
                  <a:lnTo>
                    <a:pt x="113" y="59"/>
                  </a:lnTo>
                  <a:lnTo>
                    <a:pt x="113" y="63"/>
                  </a:lnTo>
                  <a:lnTo>
                    <a:pt x="113" y="63"/>
                  </a:lnTo>
                  <a:lnTo>
                    <a:pt x="117" y="63"/>
                  </a:lnTo>
                  <a:lnTo>
                    <a:pt x="117" y="63"/>
                  </a:lnTo>
                  <a:lnTo>
                    <a:pt x="117" y="55"/>
                  </a:lnTo>
                  <a:lnTo>
                    <a:pt x="117" y="55"/>
                  </a:lnTo>
                  <a:lnTo>
                    <a:pt x="121" y="59"/>
                  </a:lnTo>
                  <a:lnTo>
                    <a:pt x="121" y="59"/>
                  </a:lnTo>
                  <a:lnTo>
                    <a:pt x="125" y="59"/>
                  </a:lnTo>
                  <a:lnTo>
                    <a:pt x="125" y="63"/>
                  </a:lnTo>
                  <a:lnTo>
                    <a:pt x="121" y="63"/>
                  </a:lnTo>
                  <a:lnTo>
                    <a:pt x="121" y="67"/>
                  </a:lnTo>
                  <a:lnTo>
                    <a:pt x="117" y="67"/>
                  </a:lnTo>
                  <a:lnTo>
                    <a:pt x="113" y="70"/>
                  </a:lnTo>
                  <a:lnTo>
                    <a:pt x="113" y="74"/>
                  </a:lnTo>
                  <a:lnTo>
                    <a:pt x="113" y="74"/>
                  </a:lnTo>
                  <a:lnTo>
                    <a:pt x="113" y="74"/>
                  </a:lnTo>
                  <a:lnTo>
                    <a:pt x="113" y="78"/>
                  </a:lnTo>
                  <a:lnTo>
                    <a:pt x="113" y="78"/>
                  </a:lnTo>
                  <a:lnTo>
                    <a:pt x="113" y="78"/>
                  </a:lnTo>
                  <a:lnTo>
                    <a:pt x="109" y="74"/>
                  </a:lnTo>
                  <a:lnTo>
                    <a:pt x="109" y="74"/>
                  </a:lnTo>
                  <a:lnTo>
                    <a:pt x="109" y="70"/>
                  </a:lnTo>
                  <a:lnTo>
                    <a:pt x="109" y="70"/>
                  </a:lnTo>
                  <a:lnTo>
                    <a:pt x="109" y="70"/>
                  </a:lnTo>
                  <a:lnTo>
                    <a:pt x="109" y="70"/>
                  </a:lnTo>
                  <a:moveTo>
                    <a:pt x="176" y="59"/>
                  </a:moveTo>
                  <a:lnTo>
                    <a:pt x="176" y="59"/>
                  </a:lnTo>
                  <a:lnTo>
                    <a:pt x="180" y="63"/>
                  </a:lnTo>
                  <a:lnTo>
                    <a:pt x="180" y="67"/>
                  </a:lnTo>
                  <a:lnTo>
                    <a:pt x="176" y="70"/>
                  </a:lnTo>
                  <a:lnTo>
                    <a:pt x="176" y="74"/>
                  </a:lnTo>
                  <a:lnTo>
                    <a:pt x="176" y="82"/>
                  </a:lnTo>
                  <a:lnTo>
                    <a:pt x="176" y="82"/>
                  </a:lnTo>
                  <a:lnTo>
                    <a:pt x="164" y="90"/>
                  </a:lnTo>
                  <a:lnTo>
                    <a:pt x="160" y="90"/>
                  </a:lnTo>
                  <a:lnTo>
                    <a:pt x="160" y="86"/>
                  </a:lnTo>
                  <a:lnTo>
                    <a:pt x="164" y="78"/>
                  </a:lnTo>
                  <a:lnTo>
                    <a:pt x="164" y="74"/>
                  </a:lnTo>
                  <a:lnTo>
                    <a:pt x="164" y="74"/>
                  </a:lnTo>
                  <a:lnTo>
                    <a:pt x="164" y="70"/>
                  </a:lnTo>
                  <a:lnTo>
                    <a:pt x="168" y="67"/>
                  </a:lnTo>
                  <a:lnTo>
                    <a:pt x="172" y="63"/>
                  </a:lnTo>
                  <a:lnTo>
                    <a:pt x="172" y="63"/>
                  </a:lnTo>
                  <a:lnTo>
                    <a:pt x="172" y="59"/>
                  </a:lnTo>
                  <a:lnTo>
                    <a:pt x="172" y="59"/>
                  </a:lnTo>
                  <a:lnTo>
                    <a:pt x="172" y="59"/>
                  </a:lnTo>
                  <a:lnTo>
                    <a:pt x="176" y="59"/>
                  </a:lnTo>
                  <a:moveTo>
                    <a:pt x="231" y="63"/>
                  </a:moveTo>
                  <a:lnTo>
                    <a:pt x="231" y="63"/>
                  </a:lnTo>
                  <a:lnTo>
                    <a:pt x="231" y="67"/>
                  </a:lnTo>
                  <a:lnTo>
                    <a:pt x="231" y="67"/>
                  </a:lnTo>
                  <a:lnTo>
                    <a:pt x="235" y="70"/>
                  </a:lnTo>
                  <a:lnTo>
                    <a:pt x="235" y="74"/>
                  </a:lnTo>
                  <a:lnTo>
                    <a:pt x="231" y="78"/>
                  </a:lnTo>
                  <a:lnTo>
                    <a:pt x="231" y="78"/>
                  </a:lnTo>
                  <a:lnTo>
                    <a:pt x="227" y="78"/>
                  </a:lnTo>
                  <a:lnTo>
                    <a:pt x="223" y="78"/>
                  </a:lnTo>
                  <a:lnTo>
                    <a:pt x="223" y="74"/>
                  </a:lnTo>
                  <a:lnTo>
                    <a:pt x="223" y="74"/>
                  </a:lnTo>
                  <a:lnTo>
                    <a:pt x="223" y="70"/>
                  </a:lnTo>
                  <a:lnTo>
                    <a:pt x="223" y="67"/>
                  </a:lnTo>
                  <a:lnTo>
                    <a:pt x="223" y="67"/>
                  </a:lnTo>
                  <a:lnTo>
                    <a:pt x="223" y="67"/>
                  </a:lnTo>
                  <a:lnTo>
                    <a:pt x="223" y="63"/>
                  </a:lnTo>
                  <a:lnTo>
                    <a:pt x="223" y="63"/>
                  </a:lnTo>
                  <a:lnTo>
                    <a:pt x="223" y="63"/>
                  </a:lnTo>
                  <a:lnTo>
                    <a:pt x="231" y="59"/>
                  </a:lnTo>
                  <a:lnTo>
                    <a:pt x="231" y="59"/>
                  </a:lnTo>
                  <a:lnTo>
                    <a:pt x="231" y="63"/>
                  </a:lnTo>
                  <a:lnTo>
                    <a:pt x="231" y="63"/>
                  </a:lnTo>
                  <a:lnTo>
                    <a:pt x="231" y="63"/>
                  </a:lnTo>
                  <a:lnTo>
                    <a:pt x="231" y="63"/>
                  </a:lnTo>
                  <a:lnTo>
                    <a:pt x="231" y="63"/>
                  </a:lnTo>
                  <a:moveTo>
                    <a:pt x="94" y="227"/>
                  </a:moveTo>
                  <a:lnTo>
                    <a:pt x="94" y="227"/>
                  </a:lnTo>
                  <a:lnTo>
                    <a:pt x="94" y="227"/>
                  </a:lnTo>
                  <a:lnTo>
                    <a:pt x="94" y="227"/>
                  </a:lnTo>
                  <a:lnTo>
                    <a:pt x="94" y="227"/>
                  </a:lnTo>
                  <a:lnTo>
                    <a:pt x="94" y="231"/>
                  </a:lnTo>
                  <a:lnTo>
                    <a:pt x="94" y="231"/>
                  </a:lnTo>
                  <a:lnTo>
                    <a:pt x="94" y="231"/>
                  </a:lnTo>
                  <a:lnTo>
                    <a:pt x="94" y="234"/>
                  </a:lnTo>
                  <a:lnTo>
                    <a:pt x="94" y="234"/>
                  </a:lnTo>
                  <a:lnTo>
                    <a:pt x="90" y="234"/>
                  </a:lnTo>
                  <a:lnTo>
                    <a:pt x="90" y="238"/>
                  </a:lnTo>
                  <a:lnTo>
                    <a:pt x="90" y="238"/>
                  </a:lnTo>
                  <a:lnTo>
                    <a:pt x="90" y="238"/>
                  </a:lnTo>
                  <a:lnTo>
                    <a:pt x="90" y="242"/>
                  </a:lnTo>
                  <a:lnTo>
                    <a:pt x="90" y="246"/>
                  </a:lnTo>
                  <a:lnTo>
                    <a:pt x="86" y="246"/>
                  </a:lnTo>
                  <a:lnTo>
                    <a:pt x="86" y="242"/>
                  </a:lnTo>
                  <a:lnTo>
                    <a:pt x="82" y="242"/>
                  </a:lnTo>
                  <a:lnTo>
                    <a:pt x="86" y="242"/>
                  </a:lnTo>
                  <a:lnTo>
                    <a:pt x="82" y="242"/>
                  </a:lnTo>
                  <a:lnTo>
                    <a:pt x="82" y="238"/>
                  </a:lnTo>
                  <a:lnTo>
                    <a:pt x="82" y="238"/>
                  </a:lnTo>
                  <a:lnTo>
                    <a:pt x="82" y="234"/>
                  </a:lnTo>
                  <a:lnTo>
                    <a:pt x="82" y="234"/>
                  </a:lnTo>
                  <a:lnTo>
                    <a:pt x="86" y="231"/>
                  </a:lnTo>
                  <a:lnTo>
                    <a:pt x="86" y="231"/>
                  </a:lnTo>
                  <a:lnTo>
                    <a:pt x="90" y="227"/>
                  </a:lnTo>
                  <a:lnTo>
                    <a:pt x="94" y="227"/>
                  </a:lnTo>
                  <a:moveTo>
                    <a:pt x="375" y="156"/>
                  </a:moveTo>
                  <a:lnTo>
                    <a:pt x="375" y="156"/>
                  </a:lnTo>
                  <a:lnTo>
                    <a:pt x="379" y="149"/>
                  </a:lnTo>
                  <a:lnTo>
                    <a:pt x="379" y="149"/>
                  </a:lnTo>
                  <a:lnTo>
                    <a:pt x="379" y="149"/>
                  </a:lnTo>
                  <a:lnTo>
                    <a:pt x="379" y="145"/>
                  </a:lnTo>
                  <a:lnTo>
                    <a:pt x="379" y="141"/>
                  </a:lnTo>
                  <a:lnTo>
                    <a:pt x="379" y="141"/>
                  </a:lnTo>
                  <a:lnTo>
                    <a:pt x="379" y="137"/>
                  </a:lnTo>
                  <a:lnTo>
                    <a:pt x="375" y="137"/>
                  </a:lnTo>
                  <a:lnTo>
                    <a:pt x="375" y="133"/>
                  </a:lnTo>
                  <a:lnTo>
                    <a:pt x="375" y="133"/>
                  </a:lnTo>
                  <a:lnTo>
                    <a:pt x="371" y="129"/>
                  </a:lnTo>
                  <a:lnTo>
                    <a:pt x="371" y="125"/>
                  </a:lnTo>
                  <a:lnTo>
                    <a:pt x="363" y="117"/>
                  </a:lnTo>
                  <a:lnTo>
                    <a:pt x="356" y="113"/>
                  </a:lnTo>
                  <a:lnTo>
                    <a:pt x="356" y="113"/>
                  </a:lnTo>
                  <a:lnTo>
                    <a:pt x="352" y="110"/>
                  </a:lnTo>
                  <a:lnTo>
                    <a:pt x="352" y="110"/>
                  </a:lnTo>
                  <a:lnTo>
                    <a:pt x="348" y="106"/>
                  </a:lnTo>
                  <a:lnTo>
                    <a:pt x="348" y="106"/>
                  </a:lnTo>
                  <a:lnTo>
                    <a:pt x="348" y="102"/>
                  </a:lnTo>
                  <a:lnTo>
                    <a:pt x="344" y="102"/>
                  </a:lnTo>
                  <a:lnTo>
                    <a:pt x="344" y="98"/>
                  </a:lnTo>
                  <a:lnTo>
                    <a:pt x="344" y="98"/>
                  </a:lnTo>
                  <a:lnTo>
                    <a:pt x="360" y="90"/>
                  </a:lnTo>
                  <a:lnTo>
                    <a:pt x="367" y="86"/>
                  </a:lnTo>
                  <a:lnTo>
                    <a:pt x="367" y="86"/>
                  </a:lnTo>
                  <a:lnTo>
                    <a:pt x="367" y="86"/>
                  </a:lnTo>
                  <a:lnTo>
                    <a:pt x="367" y="86"/>
                  </a:lnTo>
                  <a:lnTo>
                    <a:pt x="367" y="82"/>
                  </a:lnTo>
                  <a:lnTo>
                    <a:pt x="367" y="82"/>
                  </a:lnTo>
                  <a:lnTo>
                    <a:pt x="367" y="82"/>
                  </a:lnTo>
                  <a:lnTo>
                    <a:pt x="367" y="82"/>
                  </a:lnTo>
                  <a:lnTo>
                    <a:pt x="367" y="78"/>
                  </a:lnTo>
                  <a:lnTo>
                    <a:pt x="367" y="78"/>
                  </a:lnTo>
                  <a:lnTo>
                    <a:pt x="367" y="78"/>
                  </a:lnTo>
                  <a:lnTo>
                    <a:pt x="367" y="74"/>
                  </a:lnTo>
                  <a:lnTo>
                    <a:pt x="367" y="74"/>
                  </a:lnTo>
                  <a:lnTo>
                    <a:pt x="367" y="67"/>
                  </a:lnTo>
                  <a:lnTo>
                    <a:pt x="367" y="67"/>
                  </a:lnTo>
                  <a:lnTo>
                    <a:pt x="367" y="67"/>
                  </a:lnTo>
                  <a:lnTo>
                    <a:pt x="367" y="63"/>
                  </a:lnTo>
                  <a:lnTo>
                    <a:pt x="367" y="63"/>
                  </a:lnTo>
                  <a:lnTo>
                    <a:pt x="363" y="63"/>
                  </a:lnTo>
                  <a:lnTo>
                    <a:pt x="363" y="63"/>
                  </a:lnTo>
                  <a:lnTo>
                    <a:pt x="360" y="67"/>
                  </a:lnTo>
                  <a:lnTo>
                    <a:pt x="356" y="63"/>
                  </a:lnTo>
                  <a:lnTo>
                    <a:pt x="352" y="63"/>
                  </a:lnTo>
                  <a:lnTo>
                    <a:pt x="348" y="59"/>
                  </a:lnTo>
                  <a:lnTo>
                    <a:pt x="344" y="59"/>
                  </a:lnTo>
                  <a:lnTo>
                    <a:pt x="344" y="55"/>
                  </a:lnTo>
                  <a:lnTo>
                    <a:pt x="340" y="55"/>
                  </a:lnTo>
                  <a:lnTo>
                    <a:pt x="336" y="51"/>
                  </a:lnTo>
                  <a:lnTo>
                    <a:pt x="336" y="51"/>
                  </a:lnTo>
                  <a:lnTo>
                    <a:pt x="336" y="47"/>
                  </a:lnTo>
                  <a:lnTo>
                    <a:pt x="336" y="47"/>
                  </a:lnTo>
                  <a:lnTo>
                    <a:pt x="336" y="47"/>
                  </a:lnTo>
                  <a:lnTo>
                    <a:pt x="336" y="43"/>
                  </a:lnTo>
                  <a:lnTo>
                    <a:pt x="336" y="39"/>
                  </a:lnTo>
                  <a:lnTo>
                    <a:pt x="336" y="39"/>
                  </a:lnTo>
                  <a:lnTo>
                    <a:pt x="336" y="39"/>
                  </a:lnTo>
                  <a:lnTo>
                    <a:pt x="332" y="39"/>
                  </a:lnTo>
                  <a:lnTo>
                    <a:pt x="332" y="39"/>
                  </a:lnTo>
                  <a:lnTo>
                    <a:pt x="332" y="35"/>
                  </a:lnTo>
                  <a:lnTo>
                    <a:pt x="332" y="35"/>
                  </a:lnTo>
                  <a:lnTo>
                    <a:pt x="332" y="31"/>
                  </a:lnTo>
                  <a:lnTo>
                    <a:pt x="332" y="31"/>
                  </a:lnTo>
                  <a:lnTo>
                    <a:pt x="328" y="31"/>
                  </a:lnTo>
                  <a:lnTo>
                    <a:pt x="328" y="31"/>
                  </a:lnTo>
                  <a:lnTo>
                    <a:pt x="324" y="31"/>
                  </a:lnTo>
                  <a:lnTo>
                    <a:pt x="317" y="28"/>
                  </a:lnTo>
                  <a:lnTo>
                    <a:pt x="317" y="28"/>
                  </a:lnTo>
                  <a:lnTo>
                    <a:pt x="313" y="28"/>
                  </a:lnTo>
                  <a:lnTo>
                    <a:pt x="313" y="28"/>
                  </a:lnTo>
                  <a:lnTo>
                    <a:pt x="309" y="20"/>
                  </a:lnTo>
                  <a:lnTo>
                    <a:pt x="305" y="20"/>
                  </a:lnTo>
                  <a:lnTo>
                    <a:pt x="305" y="20"/>
                  </a:lnTo>
                  <a:lnTo>
                    <a:pt x="305" y="20"/>
                  </a:lnTo>
                  <a:lnTo>
                    <a:pt x="305" y="16"/>
                  </a:lnTo>
                  <a:lnTo>
                    <a:pt x="301" y="12"/>
                  </a:lnTo>
                  <a:lnTo>
                    <a:pt x="297" y="8"/>
                  </a:lnTo>
                  <a:lnTo>
                    <a:pt x="297" y="8"/>
                  </a:lnTo>
                  <a:lnTo>
                    <a:pt x="293" y="4"/>
                  </a:lnTo>
                  <a:lnTo>
                    <a:pt x="293" y="4"/>
                  </a:lnTo>
                  <a:lnTo>
                    <a:pt x="289" y="0"/>
                  </a:lnTo>
                  <a:lnTo>
                    <a:pt x="289" y="0"/>
                  </a:lnTo>
                  <a:lnTo>
                    <a:pt x="289" y="4"/>
                  </a:lnTo>
                  <a:lnTo>
                    <a:pt x="289" y="4"/>
                  </a:lnTo>
                  <a:lnTo>
                    <a:pt x="289" y="4"/>
                  </a:lnTo>
                  <a:lnTo>
                    <a:pt x="285" y="4"/>
                  </a:lnTo>
                  <a:lnTo>
                    <a:pt x="285" y="8"/>
                  </a:lnTo>
                  <a:lnTo>
                    <a:pt x="285" y="8"/>
                  </a:lnTo>
                  <a:lnTo>
                    <a:pt x="281" y="8"/>
                  </a:lnTo>
                  <a:lnTo>
                    <a:pt x="281" y="8"/>
                  </a:lnTo>
                  <a:lnTo>
                    <a:pt x="281" y="8"/>
                  </a:lnTo>
                  <a:lnTo>
                    <a:pt x="285" y="12"/>
                  </a:lnTo>
                  <a:lnTo>
                    <a:pt x="285" y="12"/>
                  </a:lnTo>
                  <a:lnTo>
                    <a:pt x="281" y="12"/>
                  </a:lnTo>
                  <a:lnTo>
                    <a:pt x="281" y="12"/>
                  </a:lnTo>
                  <a:lnTo>
                    <a:pt x="281" y="12"/>
                  </a:lnTo>
                  <a:lnTo>
                    <a:pt x="274" y="12"/>
                  </a:lnTo>
                  <a:lnTo>
                    <a:pt x="266" y="4"/>
                  </a:lnTo>
                  <a:lnTo>
                    <a:pt x="262" y="4"/>
                  </a:lnTo>
                  <a:lnTo>
                    <a:pt x="262" y="4"/>
                  </a:lnTo>
                  <a:lnTo>
                    <a:pt x="258" y="8"/>
                  </a:lnTo>
                  <a:lnTo>
                    <a:pt x="238" y="4"/>
                  </a:lnTo>
                  <a:lnTo>
                    <a:pt x="238" y="8"/>
                  </a:lnTo>
                  <a:lnTo>
                    <a:pt x="238" y="8"/>
                  </a:lnTo>
                  <a:lnTo>
                    <a:pt x="242" y="8"/>
                  </a:lnTo>
                  <a:lnTo>
                    <a:pt x="242" y="8"/>
                  </a:lnTo>
                  <a:lnTo>
                    <a:pt x="242" y="12"/>
                  </a:lnTo>
                  <a:lnTo>
                    <a:pt x="246" y="12"/>
                  </a:lnTo>
                  <a:lnTo>
                    <a:pt x="246" y="12"/>
                  </a:lnTo>
                  <a:lnTo>
                    <a:pt x="246" y="12"/>
                  </a:lnTo>
                  <a:lnTo>
                    <a:pt x="250" y="12"/>
                  </a:lnTo>
                  <a:lnTo>
                    <a:pt x="258" y="8"/>
                  </a:lnTo>
                  <a:lnTo>
                    <a:pt x="258" y="12"/>
                  </a:lnTo>
                  <a:lnTo>
                    <a:pt x="254" y="12"/>
                  </a:lnTo>
                  <a:lnTo>
                    <a:pt x="254" y="12"/>
                  </a:lnTo>
                  <a:lnTo>
                    <a:pt x="254" y="16"/>
                  </a:lnTo>
                  <a:lnTo>
                    <a:pt x="258" y="20"/>
                  </a:lnTo>
                  <a:lnTo>
                    <a:pt x="262" y="20"/>
                  </a:lnTo>
                  <a:lnTo>
                    <a:pt x="262" y="20"/>
                  </a:lnTo>
                  <a:lnTo>
                    <a:pt x="266" y="20"/>
                  </a:lnTo>
                  <a:lnTo>
                    <a:pt x="270" y="20"/>
                  </a:lnTo>
                  <a:lnTo>
                    <a:pt x="274" y="24"/>
                  </a:lnTo>
                  <a:lnTo>
                    <a:pt x="274" y="24"/>
                  </a:lnTo>
                  <a:lnTo>
                    <a:pt x="281" y="20"/>
                  </a:lnTo>
                  <a:lnTo>
                    <a:pt x="281" y="20"/>
                  </a:lnTo>
                  <a:lnTo>
                    <a:pt x="281" y="16"/>
                  </a:lnTo>
                  <a:lnTo>
                    <a:pt x="281" y="16"/>
                  </a:lnTo>
                  <a:lnTo>
                    <a:pt x="285" y="16"/>
                  </a:lnTo>
                  <a:lnTo>
                    <a:pt x="289" y="12"/>
                  </a:lnTo>
                  <a:lnTo>
                    <a:pt x="289" y="12"/>
                  </a:lnTo>
                  <a:lnTo>
                    <a:pt x="289" y="12"/>
                  </a:lnTo>
                  <a:lnTo>
                    <a:pt x="293" y="8"/>
                  </a:lnTo>
                  <a:lnTo>
                    <a:pt x="293" y="8"/>
                  </a:lnTo>
                  <a:lnTo>
                    <a:pt x="293" y="12"/>
                  </a:lnTo>
                  <a:lnTo>
                    <a:pt x="293" y="12"/>
                  </a:lnTo>
                  <a:lnTo>
                    <a:pt x="293" y="16"/>
                  </a:lnTo>
                  <a:lnTo>
                    <a:pt x="289" y="16"/>
                  </a:lnTo>
                  <a:lnTo>
                    <a:pt x="289" y="20"/>
                  </a:lnTo>
                  <a:lnTo>
                    <a:pt x="281" y="20"/>
                  </a:lnTo>
                  <a:lnTo>
                    <a:pt x="281" y="24"/>
                  </a:lnTo>
                  <a:lnTo>
                    <a:pt x="285" y="28"/>
                  </a:lnTo>
                  <a:lnTo>
                    <a:pt x="289" y="28"/>
                  </a:lnTo>
                  <a:lnTo>
                    <a:pt x="297" y="20"/>
                  </a:lnTo>
                  <a:lnTo>
                    <a:pt x="301" y="20"/>
                  </a:lnTo>
                  <a:lnTo>
                    <a:pt x="297" y="20"/>
                  </a:lnTo>
                  <a:lnTo>
                    <a:pt x="297" y="24"/>
                  </a:lnTo>
                  <a:lnTo>
                    <a:pt x="297" y="24"/>
                  </a:lnTo>
                  <a:lnTo>
                    <a:pt x="297" y="28"/>
                  </a:lnTo>
                  <a:lnTo>
                    <a:pt x="301" y="31"/>
                  </a:lnTo>
                  <a:lnTo>
                    <a:pt x="301" y="35"/>
                  </a:lnTo>
                  <a:lnTo>
                    <a:pt x="297" y="31"/>
                  </a:lnTo>
                  <a:lnTo>
                    <a:pt x="297" y="31"/>
                  </a:lnTo>
                  <a:lnTo>
                    <a:pt x="297" y="28"/>
                  </a:lnTo>
                  <a:lnTo>
                    <a:pt x="297" y="28"/>
                  </a:lnTo>
                  <a:lnTo>
                    <a:pt x="297" y="28"/>
                  </a:lnTo>
                  <a:lnTo>
                    <a:pt x="293" y="31"/>
                  </a:lnTo>
                  <a:lnTo>
                    <a:pt x="293" y="31"/>
                  </a:lnTo>
                  <a:lnTo>
                    <a:pt x="293" y="31"/>
                  </a:lnTo>
                  <a:lnTo>
                    <a:pt x="293" y="31"/>
                  </a:lnTo>
                  <a:lnTo>
                    <a:pt x="293" y="31"/>
                  </a:lnTo>
                  <a:lnTo>
                    <a:pt x="293" y="31"/>
                  </a:lnTo>
                  <a:lnTo>
                    <a:pt x="293" y="35"/>
                  </a:lnTo>
                  <a:lnTo>
                    <a:pt x="293" y="35"/>
                  </a:lnTo>
                  <a:lnTo>
                    <a:pt x="293" y="39"/>
                  </a:lnTo>
                  <a:lnTo>
                    <a:pt x="293" y="39"/>
                  </a:lnTo>
                  <a:lnTo>
                    <a:pt x="297" y="39"/>
                  </a:lnTo>
                  <a:lnTo>
                    <a:pt x="297" y="43"/>
                  </a:lnTo>
                  <a:lnTo>
                    <a:pt x="297" y="47"/>
                  </a:lnTo>
                  <a:lnTo>
                    <a:pt x="301" y="47"/>
                  </a:lnTo>
                  <a:lnTo>
                    <a:pt x="301" y="47"/>
                  </a:lnTo>
                  <a:lnTo>
                    <a:pt x="305" y="47"/>
                  </a:lnTo>
                  <a:lnTo>
                    <a:pt x="305" y="51"/>
                  </a:lnTo>
                  <a:lnTo>
                    <a:pt x="305" y="51"/>
                  </a:lnTo>
                  <a:lnTo>
                    <a:pt x="301" y="51"/>
                  </a:lnTo>
                  <a:lnTo>
                    <a:pt x="301" y="51"/>
                  </a:lnTo>
                  <a:lnTo>
                    <a:pt x="305" y="55"/>
                  </a:lnTo>
                  <a:lnTo>
                    <a:pt x="309" y="55"/>
                  </a:lnTo>
                  <a:lnTo>
                    <a:pt x="313" y="59"/>
                  </a:lnTo>
                  <a:lnTo>
                    <a:pt x="313" y="63"/>
                  </a:lnTo>
                  <a:lnTo>
                    <a:pt x="317" y="63"/>
                  </a:lnTo>
                  <a:lnTo>
                    <a:pt x="317" y="63"/>
                  </a:lnTo>
                  <a:lnTo>
                    <a:pt x="313" y="67"/>
                  </a:lnTo>
                  <a:lnTo>
                    <a:pt x="313" y="67"/>
                  </a:lnTo>
                  <a:lnTo>
                    <a:pt x="309" y="67"/>
                  </a:lnTo>
                  <a:lnTo>
                    <a:pt x="309" y="63"/>
                  </a:lnTo>
                  <a:lnTo>
                    <a:pt x="313" y="63"/>
                  </a:lnTo>
                  <a:lnTo>
                    <a:pt x="313" y="63"/>
                  </a:lnTo>
                  <a:lnTo>
                    <a:pt x="313" y="63"/>
                  </a:lnTo>
                  <a:lnTo>
                    <a:pt x="305" y="59"/>
                  </a:lnTo>
                  <a:lnTo>
                    <a:pt x="305" y="59"/>
                  </a:lnTo>
                  <a:lnTo>
                    <a:pt x="301" y="55"/>
                  </a:lnTo>
                  <a:lnTo>
                    <a:pt x="301" y="55"/>
                  </a:lnTo>
                  <a:lnTo>
                    <a:pt x="289" y="47"/>
                  </a:lnTo>
                  <a:lnTo>
                    <a:pt x="285" y="47"/>
                  </a:lnTo>
                  <a:lnTo>
                    <a:pt x="281" y="47"/>
                  </a:lnTo>
                  <a:lnTo>
                    <a:pt x="278" y="47"/>
                  </a:lnTo>
                  <a:lnTo>
                    <a:pt x="278" y="43"/>
                  </a:lnTo>
                  <a:lnTo>
                    <a:pt x="278" y="39"/>
                  </a:lnTo>
                  <a:lnTo>
                    <a:pt x="274" y="39"/>
                  </a:lnTo>
                  <a:lnTo>
                    <a:pt x="274" y="39"/>
                  </a:lnTo>
                  <a:lnTo>
                    <a:pt x="270" y="35"/>
                  </a:lnTo>
                  <a:lnTo>
                    <a:pt x="258" y="31"/>
                  </a:lnTo>
                  <a:lnTo>
                    <a:pt x="258" y="31"/>
                  </a:lnTo>
                  <a:lnTo>
                    <a:pt x="254" y="35"/>
                  </a:lnTo>
                  <a:lnTo>
                    <a:pt x="254" y="39"/>
                  </a:lnTo>
                  <a:lnTo>
                    <a:pt x="254" y="43"/>
                  </a:lnTo>
                  <a:lnTo>
                    <a:pt x="254" y="47"/>
                  </a:lnTo>
                  <a:lnTo>
                    <a:pt x="258" y="47"/>
                  </a:lnTo>
                  <a:lnTo>
                    <a:pt x="258" y="47"/>
                  </a:lnTo>
                  <a:lnTo>
                    <a:pt x="262" y="51"/>
                  </a:lnTo>
                  <a:lnTo>
                    <a:pt x="262" y="51"/>
                  </a:lnTo>
                  <a:lnTo>
                    <a:pt x="258" y="51"/>
                  </a:lnTo>
                  <a:lnTo>
                    <a:pt x="262" y="59"/>
                  </a:lnTo>
                  <a:lnTo>
                    <a:pt x="262" y="63"/>
                  </a:lnTo>
                  <a:lnTo>
                    <a:pt x="262" y="63"/>
                  </a:lnTo>
                  <a:lnTo>
                    <a:pt x="262" y="67"/>
                  </a:lnTo>
                  <a:lnTo>
                    <a:pt x="258" y="67"/>
                  </a:lnTo>
                  <a:lnTo>
                    <a:pt x="258" y="67"/>
                  </a:lnTo>
                  <a:lnTo>
                    <a:pt x="258" y="67"/>
                  </a:lnTo>
                  <a:lnTo>
                    <a:pt x="258" y="63"/>
                  </a:lnTo>
                  <a:lnTo>
                    <a:pt x="258" y="59"/>
                  </a:lnTo>
                  <a:lnTo>
                    <a:pt x="258" y="59"/>
                  </a:lnTo>
                  <a:lnTo>
                    <a:pt x="250" y="59"/>
                  </a:lnTo>
                  <a:lnTo>
                    <a:pt x="250" y="63"/>
                  </a:lnTo>
                  <a:lnTo>
                    <a:pt x="254" y="63"/>
                  </a:lnTo>
                  <a:lnTo>
                    <a:pt x="250" y="67"/>
                  </a:lnTo>
                  <a:lnTo>
                    <a:pt x="250" y="67"/>
                  </a:lnTo>
                  <a:lnTo>
                    <a:pt x="250" y="67"/>
                  </a:lnTo>
                  <a:lnTo>
                    <a:pt x="250" y="70"/>
                  </a:lnTo>
                  <a:lnTo>
                    <a:pt x="254" y="70"/>
                  </a:lnTo>
                  <a:lnTo>
                    <a:pt x="254" y="70"/>
                  </a:lnTo>
                  <a:lnTo>
                    <a:pt x="254" y="74"/>
                  </a:lnTo>
                  <a:lnTo>
                    <a:pt x="250" y="74"/>
                  </a:lnTo>
                  <a:lnTo>
                    <a:pt x="246" y="70"/>
                  </a:lnTo>
                  <a:lnTo>
                    <a:pt x="246" y="70"/>
                  </a:lnTo>
                  <a:lnTo>
                    <a:pt x="246" y="67"/>
                  </a:lnTo>
                  <a:lnTo>
                    <a:pt x="246" y="67"/>
                  </a:lnTo>
                  <a:lnTo>
                    <a:pt x="246" y="67"/>
                  </a:lnTo>
                  <a:lnTo>
                    <a:pt x="246" y="67"/>
                  </a:lnTo>
                  <a:lnTo>
                    <a:pt x="246" y="67"/>
                  </a:lnTo>
                  <a:lnTo>
                    <a:pt x="242" y="67"/>
                  </a:lnTo>
                  <a:lnTo>
                    <a:pt x="242" y="67"/>
                  </a:lnTo>
                  <a:lnTo>
                    <a:pt x="242" y="63"/>
                  </a:lnTo>
                  <a:lnTo>
                    <a:pt x="242" y="63"/>
                  </a:lnTo>
                  <a:lnTo>
                    <a:pt x="242" y="55"/>
                  </a:lnTo>
                  <a:lnTo>
                    <a:pt x="246" y="51"/>
                  </a:lnTo>
                  <a:lnTo>
                    <a:pt x="246" y="47"/>
                  </a:lnTo>
                  <a:lnTo>
                    <a:pt x="246" y="51"/>
                  </a:lnTo>
                  <a:lnTo>
                    <a:pt x="238" y="63"/>
                  </a:lnTo>
                  <a:lnTo>
                    <a:pt x="235" y="63"/>
                  </a:lnTo>
                  <a:lnTo>
                    <a:pt x="235" y="67"/>
                  </a:lnTo>
                  <a:lnTo>
                    <a:pt x="238" y="67"/>
                  </a:lnTo>
                  <a:lnTo>
                    <a:pt x="238" y="67"/>
                  </a:lnTo>
                  <a:lnTo>
                    <a:pt x="238" y="70"/>
                  </a:lnTo>
                  <a:lnTo>
                    <a:pt x="238" y="74"/>
                  </a:lnTo>
                  <a:lnTo>
                    <a:pt x="238" y="74"/>
                  </a:lnTo>
                  <a:lnTo>
                    <a:pt x="235" y="82"/>
                  </a:lnTo>
                  <a:lnTo>
                    <a:pt x="227" y="82"/>
                  </a:lnTo>
                  <a:lnTo>
                    <a:pt x="223" y="86"/>
                  </a:lnTo>
                  <a:lnTo>
                    <a:pt x="227" y="86"/>
                  </a:lnTo>
                  <a:lnTo>
                    <a:pt x="227" y="86"/>
                  </a:lnTo>
                  <a:lnTo>
                    <a:pt x="231" y="90"/>
                  </a:lnTo>
                  <a:lnTo>
                    <a:pt x="231" y="94"/>
                  </a:lnTo>
                  <a:lnTo>
                    <a:pt x="231" y="98"/>
                  </a:lnTo>
                  <a:lnTo>
                    <a:pt x="231" y="102"/>
                  </a:lnTo>
                  <a:lnTo>
                    <a:pt x="231" y="106"/>
                  </a:lnTo>
                  <a:lnTo>
                    <a:pt x="235" y="106"/>
                  </a:lnTo>
                  <a:lnTo>
                    <a:pt x="235" y="106"/>
                  </a:lnTo>
                  <a:lnTo>
                    <a:pt x="242" y="110"/>
                  </a:lnTo>
                  <a:lnTo>
                    <a:pt x="242" y="110"/>
                  </a:lnTo>
                  <a:lnTo>
                    <a:pt x="246" y="110"/>
                  </a:lnTo>
                  <a:lnTo>
                    <a:pt x="246" y="113"/>
                  </a:lnTo>
                  <a:lnTo>
                    <a:pt x="250" y="117"/>
                  </a:lnTo>
                  <a:lnTo>
                    <a:pt x="258" y="117"/>
                  </a:lnTo>
                  <a:lnTo>
                    <a:pt x="262" y="121"/>
                  </a:lnTo>
                  <a:lnTo>
                    <a:pt x="262" y="121"/>
                  </a:lnTo>
                  <a:lnTo>
                    <a:pt x="258" y="121"/>
                  </a:lnTo>
                  <a:lnTo>
                    <a:pt x="258" y="117"/>
                  </a:lnTo>
                  <a:lnTo>
                    <a:pt x="258" y="117"/>
                  </a:lnTo>
                  <a:lnTo>
                    <a:pt x="246" y="117"/>
                  </a:lnTo>
                  <a:lnTo>
                    <a:pt x="242" y="117"/>
                  </a:lnTo>
                  <a:lnTo>
                    <a:pt x="238" y="113"/>
                  </a:lnTo>
                  <a:lnTo>
                    <a:pt x="238" y="113"/>
                  </a:lnTo>
                  <a:lnTo>
                    <a:pt x="235" y="113"/>
                  </a:lnTo>
                  <a:lnTo>
                    <a:pt x="235" y="113"/>
                  </a:lnTo>
                  <a:lnTo>
                    <a:pt x="235" y="113"/>
                  </a:lnTo>
                  <a:lnTo>
                    <a:pt x="235" y="113"/>
                  </a:lnTo>
                  <a:lnTo>
                    <a:pt x="235" y="117"/>
                  </a:lnTo>
                  <a:lnTo>
                    <a:pt x="235" y="117"/>
                  </a:lnTo>
                  <a:lnTo>
                    <a:pt x="235" y="121"/>
                  </a:lnTo>
                  <a:lnTo>
                    <a:pt x="235" y="125"/>
                  </a:lnTo>
                  <a:lnTo>
                    <a:pt x="235" y="129"/>
                  </a:lnTo>
                  <a:lnTo>
                    <a:pt x="235" y="129"/>
                  </a:lnTo>
                  <a:lnTo>
                    <a:pt x="235" y="145"/>
                  </a:lnTo>
                  <a:lnTo>
                    <a:pt x="235" y="145"/>
                  </a:lnTo>
                  <a:lnTo>
                    <a:pt x="231" y="145"/>
                  </a:lnTo>
                  <a:lnTo>
                    <a:pt x="227" y="156"/>
                  </a:lnTo>
                  <a:lnTo>
                    <a:pt x="223" y="156"/>
                  </a:lnTo>
                  <a:lnTo>
                    <a:pt x="223" y="160"/>
                  </a:lnTo>
                  <a:lnTo>
                    <a:pt x="223" y="164"/>
                  </a:lnTo>
                  <a:lnTo>
                    <a:pt x="223" y="168"/>
                  </a:lnTo>
                  <a:lnTo>
                    <a:pt x="223" y="168"/>
                  </a:lnTo>
                  <a:lnTo>
                    <a:pt x="219" y="168"/>
                  </a:lnTo>
                  <a:lnTo>
                    <a:pt x="219" y="164"/>
                  </a:lnTo>
                  <a:lnTo>
                    <a:pt x="223" y="156"/>
                  </a:lnTo>
                  <a:lnTo>
                    <a:pt x="223" y="156"/>
                  </a:lnTo>
                  <a:lnTo>
                    <a:pt x="219" y="156"/>
                  </a:lnTo>
                  <a:lnTo>
                    <a:pt x="219" y="156"/>
                  </a:lnTo>
                  <a:lnTo>
                    <a:pt x="219" y="152"/>
                  </a:lnTo>
                  <a:lnTo>
                    <a:pt x="223" y="152"/>
                  </a:lnTo>
                  <a:lnTo>
                    <a:pt x="227" y="149"/>
                  </a:lnTo>
                  <a:lnTo>
                    <a:pt x="227" y="145"/>
                  </a:lnTo>
                  <a:lnTo>
                    <a:pt x="227" y="141"/>
                  </a:lnTo>
                  <a:lnTo>
                    <a:pt x="227" y="137"/>
                  </a:lnTo>
                  <a:lnTo>
                    <a:pt x="227" y="133"/>
                  </a:lnTo>
                  <a:lnTo>
                    <a:pt x="227" y="133"/>
                  </a:lnTo>
                  <a:lnTo>
                    <a:pt x="231" y="133"/>
                  </a:lnTo>
                  <a:lnTo>
                    <a:pt x="231" y="129"/>
                  </a:lnTo>
                  <a:lnTo>
                    <a:pt x="227" y="129"/>
                  </a:lnTo>
                  <a:lnTo>
                    <a:pt x="227" y="125"/>
                  </a:lnTo>
                  <a:lnTo>
                    <a:pt x="227" y="121"/>
                  </a:lnTo>
                  <a:lnTo>
                    <a:pt x="227" y="121"/>
                  </a:lnTo>
                  <a:lnTo>
                    <a:pt x="227" y="121"/>
                  </a:lnTo>
                  <a:lnTo>
                    <a:pt x="223" y="117"/>
                  </a:lnTo>
                  <a:lnTo>
                    <a:pt x="223" y="117"/>
                  </a:lnTo>
                  <a:lnTo>
                    <a:pt x="227" y="113"/>
                  </a:lnTo>
                  <a:lnTo>
                    <a:pt x="227" y="113"/>
                  </a:lnTo>
                  <a:lnTo>
                    <a:pt x="227" y="113"/>
                  </a:lnTo>
                  <a:lnTo>
                    <a:pt x="227" y="110"/>
                  </a:lnTo>
                  <a:lnTo>
                    <a:pt x="227" y="110"/>
                  </a:lnTo>
                  <a:lnTo>
                    <a:pt x="227" y="106"/>
                  </a:lnTo>
                  <a:lnTo>
                    <a:pt x="227" y="106"/>
                  </a:lnTo>
                  <a:lnTo>
                    <a:pt x="227" y="106"/>
                  </a:lnTo>
                  <a:lnTo>
                    <a:pt x="223" y="102"/>
                  </a:lnTo>
                  <a:lnTo>
                    <a:pt x="223" y="102"/>
                  </a:lnTo>
                  <a:lnTo>
                    <a:pt x="219" y="98"/>
                  </a:lnTo>
                  <a:lnTo>
                    <a:pt x="219" y="98"/>
                  </a:lnTo>
                  <a:lnTo>
                    <a:pt x="219" y="94"/>
                  </a:lnTo>
                  <a:lnTo>
                    <a:pt x="219" y="90"/>
                  </a:lnTo>
                  <a:lnTo>
                    <a:pt x="219" y="90"/>
                  </a:lnTo>
                  <a:lnTo>
                    <a:pt x="219" y="86"/>
                  </a:lnTo>
                  <a:lnTo>
                    <a:pt x="219" y="86"/>
                  </a:lnTo>
                  <a:lnTo>
                    <a:pt x="219" y="86"/>
                  </a:lnTo>
                  <a:lnTo>
                    <a:pt x="219" y="82"/>
                  </a:lnTo>
                  <a:lnTo>
                    <a:pt x="219" y="82"/>
                  </a:lnTo>
                  <a:lnTo>
                    <a:pt x="219" y="78"/>
                  </a:lnTo>
                  <a:lnTo>
                    <a:pt x="215" y="78"/>
                  </a:lnTo>
                  <a:lnTo>
                    <a:pt x="215" y="74"/>
                  </a:lnTo>
                  <a:lnTo>
                    <a:pt x="215" y="74"/>
                  </a:lnTo>
                  <a:lnTo>
                    <a:pt x="215" y="70"/>
                  </a:lnTo>
                  <a:lnTo>
                    <a:pt x="215" y="70"/>
                  </a:lnTo>
                  <a:lnTo>
                    <a:pt x="215" y="70"/>
                  </a:lnTo>
                  <a:lnTo>
                    <a:pt x="215" y="67"/>
                  </a:lnTo>
                  <a:lnTo>
                    <a:pt x="203" y="59"/>
                  </a:lnTo>
                  <a:lnTo>
                    <a:pt x="203" y="55"/>
                  </a:lnTo>
                  <a:lnTo>
                    <a:pt x="199" y="59"/>
                  </a:lnTo>
                  <a:lnTo>
                    <a:pt x="199" y="63"/>
                  </a:lnTo>
                  <a:lnTo>
                    <a:pt x="199" y="63"/>
                  </a:lnTo>
                  <a:lnTo>
                    <a:pt x="199" y="67"/>
                  </a:lnTo>
                  <a:lnTo>
                    <a:pt x="203" y="70"/>
                  </a:lnTo>
                  <a:lnTo>
                    <a:pt x="203" y="74"/>
                  </a:lnTo>
                  <a:lnTo>
                    <a:pt x="203" y="74"/>
                  </a:lnTo>
                  <a:lnTo>
                    <a:pt x="203" y="74"/>
                  </a:lnTo>
                  <a:lnTo>
                    <a:pt x="203" y="74"/>
                  </a:lnTo>
                  <a:lnTo>
                    <a:pt x="199" y="70"/>
                  </a:lnTo>
                  <a:lnTo>
                    <a:pt x="199" y="70"/>
                  </a:lnTo>
                  <a:lnTo>
                    <a:pt x="199" y="67"/>
                  </a:lnTo>
                  <a:lnTo>
                    <a:pt x="199" y="67"/>
                  </a:lnTo>
                  <a:lnTo>
                    <a:pt x="199" y="63"/>
                  </a:lnTo>
                  <a:lnTo>
                    <a:pt x="195" y="63"/>
                  </a:lnTo>
                  <a:lnTo>
                    <a:pt x="195" y="63"/>
                  </a:lnTo>
                  <a:lnTo>
                    <a:pt x="195" y="67"/>
                  </a:lnTo>
                  <a:lnTo>
                    <a:pt x="199" y="74"/>
                  </a:lnTo>
                  <a:lnTo>
                    <a:pt x="195" y="78"/>
                  </a:lnTo>
                  <a:lnTo>
                    <a:pt x="199" y="86"/>
                  </a:lnTo>
                  <a:lnTo>
                    <a:pt x="199" y="90"/>
                  </a:lnTo>
                  <a:lnTo>
                    <a:pt x="195" y="94"/>
                  </a:lnTo>
                  <a:lnTo>
                    <a:pt x="195" y="86"/>
                  </a:lnTo>
                  <a:lnTo>
                    <a:pt x="195" y="82"/>
                  </a:lnTo>
                  <a:lnTo>
                    <a:pt x="195" y="82"/>
                  </a:lnTo>
                  <a:lnTo>
                    <a:pt x="192" y="78"/>
                  </a:lnTo>
                  <a:lnTo>
                    <a:pt x="192" y="82"/>
                  </a:lnTo>
                  <a:lnTo>
                    <a:pt x="192" y="82"/>
                  </a:lnTo>
                  <a:lnTo>
                    <a:pt x="192" y="90"/>
                  </a:lnTo>
                  <a:lnTo>
                    <a:pt x="192" y="90"/>
                  </a:lnTo>
                  <a:lnTo>
                    <a:pt x="192" y="90"/>
                  </a:lnTo>
                  <a:lnTo>
                    <a:pt x="192" y="94"/>
                  </a:lnTo>
                  <a:lnTo>
                    <a:pt x="192" y="98"/>
                  </a:lnTo>
                  <a:lnTo>
                    <a:pt x="192" y="98"/>
                  </a:lnTo>
                  <a:lnTo>
                    <a:pt x="192" y="102"/>
                  </a:lnTo>
                  <a:lnTo>
                    <a:pt x="192" y="102"/>
                  </a:lnTo>
                  <a:lnTo>
                    <a:pt x="192" y="106"/>
                  </a:lnTo>
                  <a:lnTo>
                    <a:pt x="192" y="106"/>
                  </a:lnTo>
                  <a:lnTo>
                    <a:pt x="192" y="110"/>
                  </a:lnTo>
                  <a:lnTo>
                    <a:pt x="195" y="110"/>
                  </a:lnTo>
                  <a:lnTo>
                    <a:pt x="195" y="110"/>
                  </a:lnTo>
                  <a:lnTo>
                    <a:pt x="195" y="113"/>
                  </a:lnTo>
                  <a:lnTo>
                    <a:pt x="199" y="113"/>
                  </a:lnTo>
                  <a:lnTo>
                    <a:pt x="203" y="113"/>
                  </a:lnTo>
                  <a:lnTo>
                    <a:pt x="203" y="117"/>
                  </a:lnTo>
                  <a:lnTo>
                    <a:pt x="207" y="117"/>
                  </a:lnTo>
                  <a:lnTo>
                    <a:pt x="207" y="117"/>
                  </a:lnTo>
                  <a:lnTo>
                    <a:pt x="211" y="117"/>
                  </a:lnTo>
                  <a:lnTo>
                    <a:pt x="215" y="117"/>
                  </a:lnTo>
                  <a:lnTo>
                    <a:pt x="211" y="117"/>
                  </a:lnTo>
                  <a:lnTo>
                    <a:pt x="207" y="117"/>
                  </a:lnTo>
                  <a:lnTo>
                    <a:pt x="203" y="117"/>
                  </a:lnTo>
                  <a:lnTo>
                    <a:pt x="195" y="117"/>
                  </a:lnTo>
                  <a:lnTo>
                    <a:pt x="192" y="117"/>
                  </a:lnTo>
                  <a:lnTo>
                    <a:pt x="192" y="117"/>
                  </a:lnTo>
                  <a:lnTo>
                    <a:pt x="192" y="117"/>
                  </a:lnTo>
                  <a:lnTo>
                    <a:pt x="192" y="117"/>
                  </a:lnTo>
                  <a:lnTo>
                    <a:pt x="192" y="121"/>
                  </a:lnTo>
                  <a:lnTo>
                    <a:pt x="192" y="121"/>
                  </a:lnTo>
                  <a:lnTo>
                    <a:pt x="195" y="133"/>
                  </a:lnTo>
                  <a:lnTo>
                    <a:pt x="195" y="133"/>
                  </a:lnTo>
                  <a:lnTo>
                    <a:pt x="195" y="137"/>
                  </a:lnTo>
                  <a:lnTo>
                    <a:pt x="195" y="141"/>
                  </a:lnTo>
                  <a:lnTo>
                    <a:pt x="195" y="145"/>
                  </a:lnTo>
                  <a:lnTo>
                    <a:pt x="192" y="152"/>
                  </a:lnTo>
                  <a:lnTo>
                    <a:pt x="192" y="149"/>
                  </a:lnTo>
                  <a:lnTo>
                    <a:pt x="192" y="149"/>
                  </a:lnTo>
                  <a:lnTo>
                    <a:pt x="192" y="145"/>
                  </a:lnTo>
                  <a:lnTo>
                    <a:pt x="195" y="145"/>
                  </a:lnTo>
                  <a:lnTo>
                    <a:pt x="195" y="141"/>
                  </a:lnTo>
                  <a:lnTo>
                    <a:pt x="192" y="141"/>
                  </a:lnTo>
                  <a:lnTo>
                    <a:pt x="192" y="141"/>
                  </a:lnTo>
                  <a:lnTo>
                    <a:pt x="192" y="137"/>
                  </a:lnTo>
                  <a:lnTo>
                    <a:pt x="192" y="137"/>
                  </a:lnTo>
                  <a:lnTo>
                    <a:pt x="192" y="133"/>
                  </a:lnTo>
                  <a:lnTo>
                    <a:pt x="192" y="133"/>
                  </a:lnTo>
                  <a:lnTo>
                    <a:pt x="192" y="129"/>
                  </a:lnTo>
                  <a:lnTo>
                    <a:pt x="192" y="121"/>
                  </a:lnTo>
                  <a:lnTo>
                    <a:pt x="192" y="117"/>
                  </a:lnTo>
                  <a:lnTo>
                    <a:pt x="188" y="113"/>
                  </a:lnTo>
                  <a:lnTo>
                    <a:pt x="188" y="113"/>
                  </a:lnTo>
                  <a:lnTo>
                    <a:pt x="188" y="110"/>
                  </a:lnTo>
                  <a:lnTo>
                    <a:pt x="184" y="110"/>
                  </a:lnTo>
                  <a:lnTo>
                    <a:pt x="184" y="106"/>
                  </a:lnTo>
                  <a:lnTo>
                    <a:pt x="184" y="106"/>
                  </a:lnTo>
                  <a:lnTo>
                    <a:pt x="184" y="102"/>
                  </a:lnTo>
                  <a:lnTo>
                    <a:pt x="184" y="98"/>
                  </a:lnTo>
                  <a:lnTo>
                    <a:pt x="184" y="98"/>
                  </a:lnTo>
                  <a:lnTo>
                    <a:pt x="184" y="98"/>
                  </a:lnTo>
                  <a:lnTo>
                    <a:pt x="184" y="94"/>
                  </a:lnTo>
                  <a:lnTo>
                    <a:pt x="184" y="90"/>
                  </a:lnTo>
                  <a:lnTo>
                    <a:pt x="184" y="90"/>
                  </a:lnTo>
                  <a:lnTo>
                    <a:pt x="180" y="90"/>
                  </a:lnTo>
                  <a:lnTo>
                    <a:pt x="172" y="94"/>
                  </a:lnTo>
                  <a:lnTo>
                    <a:pt x="168" y="98"/>
                  </a:lnTo>
                  <a:lnTo>
                    <a:pt x="164" y="98"/>
                  </a:lnTo>
                  <a:lnTo>
                    <a:pt x="156" y="98"/>
                  </a:lnTo>
                  <a:lnTo>
                    <a:pt x="156" y="102"/>
                  </a:lnTo>
                  <a:lnTo>
                    <a:pt x="152" y="102"/>
                  </a:lnTo>
                  <a:lnTo>
                    <a:pt x="152" y="106"/>
                  </a:lnTo>
                  <a:lnTo>
                    <a:pt x="152" y="106"/>
                  </a:lnTo>
                  <a:lnTo>
                    <a:pt x="149" y="106"/>
                  </a:lnTo>
                  <a:lnTo>
                    <a:pt x="149" y="106"/>
                  </a:lnTo>
                  <a:lnTo>
                    <a:pt x="149" y="110"/>
                  </a:lnTo>
                  <a:lnTo>
                    <a:pt x="149" y="113"/>
                  </a:lnTo>
                  <a:lnTo>
                    <a:pt x="145" y="129"/>
                  </a:lnTo>
                  <a:lnTo>
                    <a:pt x="149" y="137"/>
                  </a:lnTo>
                  <a:lnTo>
                    <a:pt x="152" y="137"/>
                  </a:lnTo>
                  <a:lnTo>
                    <a:pt x="152" y="141"/>
                  </a:lnTo>
                  <a:lnTo>
                    <a:pt x="152" y="141"/>
                  </a:lnTo>
                  <a:lnTo>
                    <a:pt x="156" y="141"/>
                  </a:lnTo>
                  <a:lnTo>
                    <a:pt x="156" y="137"/>
                  </a:lnTo>
                  <a:lnTo>
                    <a:pt x="156" y="137"/>
                  </a:lnTo>
                  <a:lnTo>
                    <a:pt x="160" y="133"/>
                  </a:lnTo>
                  <a:lnTo>
                    <a:pt x="164" y="133"/>
                  </a:lnTo>
                  <a:lnTo>
                    <a:pt x="164" y="133"/>
                  </a:lnTo>
                  <a:lnTo>
                    <a:pt x="168" y="137"/>
                  </a:lnTo>
                  <a:lnTo>
                    <a:pt x="168" y="137"/>
                  </a:lnTo>
                  <a:lnTo>
                    <a:pt x="168" y="137"/>
                  </a:lnTo>
                  <a:lnTo>
                    <a:pt x="168" y="137"/>
                  </a:lnTo>
                  <a:lnTo>
                    <a:pt x="168" y="137"/>
                  </a:lnTo>
                  <a:lnTo>
                    <a:pt x="164" y="137"/>
                  </a:lnTo>
                  <a:lnTo>
                    <a:pt x="164" y="137"/>
                  </a:lnTo>
                  <a:lnTo>
                    <a:pt x="164" y="137"/>
                  </a:lnTo>
                  <a:lnTo>
                    <a:pt x="156" y="141"/>
                  </a:lnTo>
                  <a:lnTo>
                    <a:pt x="156" y="141"/>
                  </a:lnTo>
                  <a:lnTo>
                    <a:pt x="156" y="145"/>
                  </a:lnTo>
                  <a:lnTo>
                    <a:pt x="156" y="149"/>
                  </a:lnTo>
                  <a:lnTo>
                    <a:pt x="156" y="152"/>
                  </a:lnTo>
                  <a:lnTo>
                    <a:pt x="160" y="152"/>
                  </a:lnTo>
                  <a:lnTo>
                    <a:pt x="160" y="152"/>
                  </a:lnTo>
                  <a:lnTo>
                    <a:pt x="164" y="152"/>
                  </a:lnTo>
                  <a:lnTo>
                    <a:pt x="164" y="152"/>
                  </a:lnTo>
                  <a:lnTo>
                    <a:pt x="164" y="156"/>
                  </a:lnTo>
                  <a:lnTo>
                    <a:pt x="164" y="156"/>
                  </a:lnTo>
                  <a:lnTo>
                    <a:pt x="164" y="156"/>
                  </a:lnTo>
                  <a:lnTo>
                    <a:pt x="164" y="156"/>
                  </a:lnTo>
                  <a:lnTo>
                    <a:pt x="168" y="160"/>
                  </a:lnTo>
                  <a:lnTo>
                    <a:pt x="168" y="160"/>
                  </a:lnTo>
                  <a:lnTo>
                    <a:pt x="172" y="160"/>
                  </a:lnTo>
                  <a:lnTo>
                    <a:pt x="180" y="160"/>
                  </a:lnTo>
                  <a:lnTo>
                    <a:pt x="180" y="160"/>
                  </a:lnTo>
                  <a:lnTo>
                    <a:pt x="180" y="160"/>
                  </a:lnTo>
                  <a:lnTo>
                    <a:pt x="188" y="164"/>
                  </a:lnTo>
                  <a:lnTo>
                    <a:pt x="192" y="164"/>
                  </a:lnTo>
                  <a:lnTo>
                    <a:pt x="192" y="168"/>
                  </a:lnTo>
                  <a:lnTo>
                    <a:pt x="192" y="168"/>
                  </a:lnTo>
                  <a:lnTo>
                    <a:pt x="192" y="168"/>
                  </a:lnTo>
                  <a:lnTo>
                    <a:pt x="192" y="172"/>
                  </a:lnTo>
                  <a:lnTo>
                    <a:pt x="192" y="172"/>
                  </a:lnTo>
                  <a:lnTo>
                    <a:pt x="195" y="176"/>
                  </a:lnTo>
                  <a:lnTo>
                    <a:pt x="195" y="176"/>
                  </a:lnTo>
                  <a:lnTo>
                    <a:pt x="195" y="176"/>
                  </a:lnTo>
                  <a:lnTo>
                    <a:pt x="199" y="180"/>
                  </a:lnTo>
                  <a:lnTo>
                    <a:pt x="195" y="180"/>
                  </a:lnTo>
                  <a:lnTo>
                    <a:pt x="192" y="180"/>
                  </a:lnTo>
                  <a:lnTo>
                    <a:pt x="192" y="180"/>
                  </a:lnTo>
                  <a:lnTo>
                    <a:pt x="192" y="180"/>
                  </a:lnTo>
                  <a:lnTo>
                    <a:pt x="188" y="184"/>
                  </a:lnTo>
                  <a:lnTo>
                    <a:pt x="188" y="184"/>
                  </a:lnTo>
                  <a:lnTo>
                    <a:pt x="188" y="184"/>
                  </a:lnTo>
                  <a:lnTo>
                    <a:pt x="184" y="184"/>
                  </a:lnTo>
                  <a:lnTo>
                    <a:pt x="184" y="180"/>
                  </a:lnTo>
                  <a:lnTo>
                    <a:pt x="184" y="180"/>
                  </a:lnTo>
                  <a:lnTo>
                    <a:pt x="184" y="176"/>
                  </a:lnTo>
                  <a:lnTo>
                    <a:pt x="180" y="176"/>
                  </a:lnTo>
                  <a:lnTo>
                    <a:pt x="180" y="176"/>
                  </a:lnTo>
                  <a:lnTo>
                    <a:pt x="180" y="180"/>
                  </a:lnTo>
                  <a:lnTo>
                    <a:pt x="180" y="180"/>
                  </a:lnTo>
                  <a:lnTo>
                    <a:pt x="180" y="180"/>
                  </a:lnTo>
                  <a:lnTo>
                    <a:pt x="180" y="180"/>
                  </a:lnTo>
                  <a:lnTo>
                    <a:pt x="176" y="180"/>
                  </a:lnTo>
                  <a:lnTo>
                    <a:pt x="176" y="180"/>
                  </a:lnTo>
                  <a:lnTo>
                    <a:pt x="180" y="176"/>
                  </a:lnTo>
                  <a:lnTo>
                    <a:pt x="180" y="176"/>
                  </a:lnTo>
                  <a:lnTo>
                    <a:pt x="180" y="176"/>
                  </a:lnTo>
                  <a:lnTo>
                    <a:pt x="184" y="176"/>
                  </a:lnTo>
                  <a:lnTo>
                    <a:pt x="188" y="172"/>
                  </a:lnTo>
                  <a:lnTo>
                    <a:pt x="188" y="172"/>
                  </a:lnTo>
                  <a:lnTo>
                    <a:pt x="188" y="168"/>
                  </a:lnTo>
                  <a:lnTo>
                    <a:pt x="184" y="164"/>
                  </a:lnTo>
                  <a:lnTo>
                    <a:pt x="172" y="164"/>
                  </a:lnTo>
                  <a:lnTo>
                    <a:pt x="168" y="164"/>
                  </a:lnTo>
                  <a:lnTo>
                    <a:pt x="164" y="160"/>
                  </a:lnTo>
                  <a:lnTo>
                    <a:pt x="160" y="160"/>
                  </a:lnTo>
                  <a:lnTo>
                    <a:pt x="160" y="160"/>
                  </a:lnTo>
                  <a:lnTo>
                    <a:pt x="160" y="156"/>
                  </a:lnTo>
                  <a:lnTo>
                    <a:pt x="152" y="156"/>
                  </a:lnTo>
                  <a:lnTo>
                    <a:pt x="152" y="152"/>
                  </a:lnTo>
                  <a:lnTo>
                    <a:pt x="152" y="152"/>
                  </a:lnTo>
                  <a:lnTo>
                    <a:pt x="152" y="149"/>
                  </a:lnTo>
                  <a:lnTo>
                    <a:pt x="149" y="149"/>
                  </a:lnTo>
                  <a:lnTo>
                    <a:pt x="149" y="149"/>
                  </a:lnTo>
                  <a:lnTo>
                    <a:pt x="149" y="149"/>
                  </a:lnTo>
                  <a:lnTo>
                    <a:pt x="149" y="149"/>
                  </a:lnTo>
                  <a:lnTo>
                    <a:pt x="145" y="149"/>
                  </a:lnTo>
                  <a:lnTo>
                    <a:pt x="145" y="145"/>
                  </a:lnTo>
                  <a:lnTo>
                    <a:pt x="145" y="145"/>
                  </a:lnTo>
                  <a:lnTo>
                    <a:pt x="145" y="145"/>
                  </a:lnTo>
                  <a:lnTo>
                    <a:pt x="145" y="145"/>
                  </a:lnTo>
                  <a:lnTo>
                    <a:pt x="145" y="141"/>
                  </a:lnTo>
                  <a:lnTo>
                    <a:pt x="145" y="141"/>
                  </a:lnTo>
                  <a:lnTo>
                    <a:pt x="133" y="145"/>
                  </a:lnTo>
                  <a:lnTo>
                    <a:pt x="129" y="149"/>
                  </a:lnTo>
                  <a:lnTo>
                    <a:pt x="125" y="149"/>
                  </a:lnTo>
                  <a:lnTo>
                    <a:pt x="125" y="149"/>
                  </a:lnTo>
                  <a:lnTo>
                    <a:pt x="125" y="152"/>
                  </a:lnTo>
                  <a:lnTo>
                    <a:pt x="125" y="156"/>
                  </a:lnTo>
                  <a:lnTo>
                    <a:pt x="125" y="156"/>
                  </a:lnTo>
                  <a:lnTo>
                    <a:pt x="125" y="156"/>
                  </a:lnTo>
                  <a:lnTo>
                    <a:pt x="125" y="156"/>
                  </a:lnTo>
                  <a:lnTo>
                    <a:pt x="125" y="160"/>
                  </a:lnTo>
                  <a:lnTo>
                    <a:pt x="129" y="160"/>
                  </a:lnTo>
                  <a:lnTo>
                    <a:pt x="129" y="160"/>
                  </a:lnTo>
                  <a:lnTo>
                    <a:pt x="133" y="160"/>
                  </a:lnTo>
                  <a:lnTo>
                    <a:pt x="133" y="160"/>
                  </a:lnTo>
                  <a:lnTo>
                    <a:pt x="133" y="160"/>
                  </a:lnTo>
                  <a:lnTo>
                    <a:pt x="137" y="164"/>
                  </a:lnTo>
                  <a:lnTo>
                    <a:pt x="137" y="164"/>
                  </a:lnTo>
                  <a:lnTo>
                    <a:pt x="137" y="164"/>
                  </a:lnTo>
                  <a:lnTo>
                    <a:pt x="137" y="168"/>
                  </a:lnTo>
                  <a:lnTo>
                    <a:pt x="141" y="168"/>
                  </a:lnTo>
                  <a:lnTo>
                    <a:pt x="141" y="168"/>
                  </a:lnTo>
                  <a:lnTo>
                    <a:pt x="145" y="168"/>
                  </a:lnTo>
                  <a:lnTo>
                    <a:pt x="160" y="172"/>
                  </a:lnTo>
                  <a:lnTo>
                    <a:pt x="160" y="172"/>
                  </a:lnTo>
                  <a:lnTo>
                    <a:pt x="164" y="176"/>
                  </a:lnTo>
                  <a:lnTo>
                    <a:pt x="164" y="176"/>
                  </a:lnTo>
                  <a:lnTo>
                    <a:pt x="164" y="176"/>
                  </a:lnTo>
                  <a:lnTo>
                    <a:pt x="168" y="176"/>
                  </a:lnTo>
                  <a:lnTo>
                    <a:pt x="168" y="176"/>
                  </a:lnTo>
                  <a:lnTo>
                    <a:pt x="168" y="176"/>
                  </a:lnTo>
                  <a:lnTo>
                    <a:pt x="168" y="176"/>
                  </a:lnTo>
                  <a:lnTo>
                    <a:pt x="160" y="176"/>
                  </a:lnTo>
                  <a:lnTo>
                    <a:pt x="156" y="176"/>
                  </a:lnTo>
                  <a:lnTo>
                    <a:pt x="152" y="176"/>
                  </a:lnTo>
                  <a:lnTo>
                    <a:pt x="149" y="176"/>
                  </a:lnTo>
                  <a:lnTo>
                    <a:pt x="149" y="176"/>
                  </a:lnTo>
                  <a:lnTo>
                    <a:pt x="149" y="180"/>
                  </a:lnTo>
                  <a:lnTo>
                    <a:pt x="149" y="180"/>
                  </a:lnTo>
                  <a:lnTo>
                    <a:pt x="149" y="180"/>
                  </a:lnTo>
                  <a:lnTo>
                    <a:pt x="149" y="180"/>
                  </a:lnTo>
                  <a:lnTo>
                    <a:pt x="149" y="184"/>
                  </a:lnTo>
                  <a:lnTo>
                    <a:pt x="149" y="184"/>
                  </a:lnTo>
                  <a:lnTo>
                    <a:pt x="149" y="184"/>
                  </a:lnTo>
                  <a:lnTo>
                    <a:pt x="149" y="184"/>
                  </a:lnTo>
                  <a:lnTo>
                    <a:pt x="149" y="184"/>
                  </a:lnTo>
                  <a:lnTo>
                    <a:pt x="145" y="184"/>
                  </a:lnTo>
                  <a:lnTo>
                    <a:pt x="145" y="184"/>
                  </a:lnTo>
                  <a:lnTo>
                    <a:pt x="145" y="180"/>
                  </a:lnTo>
                  <a:lnTo>
                    <a:pt x="141" y="180"/>
                  </a:lnTo>
                  <a:lnTo>
                    <a:pt x="141" y="176"/>
                  </a:lnTo>
                  <a:lnTo>
                    <a:pt x="137" y="172"/>
                  </a:lnTo>
                  <a:lnTo>
                    <a:pt x="137" y="172"/>
                  </a:lnTo>
                  <a:lnTo>
                    <a:pt x="137" y="172"/>
                  </a:lnTo>
                  <a:lnTo>
                    <a:pt x="137" y="176"/>
                  </a:lnTo>
                  <a:lnTo>
                    <a:pt x="137" y="176"/>
                  </a:lnTo>
                  <a:lnTo>
                    <a:pt x="141" y="184"/>
                  </a:lnTo>
                  <a:lnTo>
                    <a:pt x="141" y="184"/>
                  </a:lnTo>
                  <a:lnTo>
                    <a:pt x="141" y="188"/>
                  </a:lnTo>
                  <a:lnTo>
                    <a:pt x="141" y="192"/>
                  </a:lnTo>
                  <a:lnTo>
                    <a:pt x="141" y="192"/>
                  </a:lnTo>
                  <a:lnTo>
                    <a:pt x="141" y="192"/>
                  </a:lnTo>
                  <a:lnTo>
                    <a:pt x="141" y="188"/>
                  </a:lnTo>
                  <a:lnTo>
                    <a:pt x="141" y="188"/>
                  </a:lnTo>
                  <a:lnTo>
                    <a:pt x="141" y="188"/>
                  </a:lnTo>
                  <a:lnTo>
                    <a:pt x="137" y="184"/>
                  </a:lnTo>
                  <a:lnTo>
                    <a:pt x="137" y="184"/>
                  </a:lnTo>
                  <a:lnTo>
                    <a:pt x="137" y="180"/>
                  </a:lnTo>
                  <a:lnTo>
                    <a:pt x="137" y="176"/>
                  </a:lnTo>
                  <a:lnTo>
                    <a:pt x="133" y="176"/>
                  </a:lnTo>
                  <a:lnTo>
                    <a:pt x="133" y="172"/>
                  </a:lnTo>
                  <a:lnTo>
                    <a:pt x="133" y="172"/>
                  </a:lnTo>
                  <a:lnTo>
                    <a:pt x="129" y="168"/>
                  </a:lnTo>
                  <a:lnTo>
                    <a:pt x="129" y="168"/>
                  </a:lnTo>
                  <a:lnTo>
                    <a:pt x="125" y="172"/>
                  </a:lnTo>
                  <a:lnTo>
                    <a:pt x="125" y="172"/>
                  </a:lnTo>
                  <a:lnTo>
                    <a:pt x="125" y="172"/>
                  </a:lnTo>
                  <a:lnTo>
                    <a:pt x="125" y="168"/>
                  </a:lnTo>
                  <a:lnTo>
                    <a:pt x="125" y="168"/>
                  </a:lnTo>
                  <a:lnTo>
                    <a:pt x="125" y="164"/>
                  </a:lnTo>
                  <a:lnTo>
                    <a:pt x="125" y="164"/>
                  </a:lnTo>
                  <a:lnTo>
                    <a:pt x="117" y="160"/>
                  </a:lnTo>
                  <a:lnTo>
                    <a:pt x="117" y="156"/>
                  </a:lnTo>
                  <a:lnTo>
                    <a:pt x="117" y="156"/>
                  </a:lnTo>
                  <a:lnTo>
                    <a:pt x="113" y="156"/>
                  </a:lnTo>
                  <a:lnTo>
                    <a:pt x="113" y="156"/>
                  </a:lnTo>
                  <a:lnTo>
                    <a:pt x="113" y="156"/>
                  </a:lnTo>
                  <a:lnTo>
                    <a:pt x="113" y="160"/>
                  </a:lnTo>
                  <a:lnTo>
                    <a:pt x="113" y="160"/>
                  </a:lnTo>
                  <a:lnTo>
                    <a:pt x="109" y="160"/>
                  </a:lnTo>
                  <a:lnTo>
                    <a:pt x="109" y="164"/>
                  </a:lnTo>
                  <a:lnTo>
                    <a:pt x="109" y="164"/>
                  </a:lnTo>
                  <a:lnTo>
                    <a:pt x="109" y="164"/>
                  </a:lnTo>
                  <a:lnTo>
                    <a:pt x="109" y="164"/>
                  </a:lnTo>
                  <a:lnTo>
                    <a:pt x="109" y="164"/>
                  </a:lnTo>
                  <a:lnTo>
                    <a:pt x="109" y="168"/>
                  </a:lnTo>
                  <a:lnTo>
                    <a:pt x="109" y="168"/>
                  </a:lnTo>
                  <a:lnTo>
                    <a:pt x="113" y="168"/>
                  </a:lnTo>
                  <a:lnTo>
                    <a:pt x="113" y="168"/>
                  </a:lnTo>
                  <a:lnTo>
                    <a:pt x="113" y="172"/>
                  </a:lnTo>
                  <a:lnTo>
                    <a:pt x="113" y="172"/>
                  </a:lnTo>
                  <a:lnTo>
                    <a:pt x="113" y="172"/>
                  </a:lnTo>
                  <a:lnTo>
                    <a:pt x="113" y="176"/>
                  </a:lnTo>
                  <a:lnTo>
                    <a:pt x="113" y="176"/>
                  </a:lnTo>
                  <a:lnTo>
                    <a:pt x="113" y="180"/>
                  </a:lnTo>
                  <a:lnTo>
                    <a:pt x="113" y="184"/>
                  </a:lnTo>
                  <a:lnTo>
                    <a:pt x="109" y="188"/>
                  </a:lnTo>
                  <a:lnTo>
                    <a:pt x="109" y="188"/>
                  </a:lnTo>
                  <a:lnTo>
                    <a:pt x="109" y="192"/>
                  </a:lnTo>
                  <a:lnTo>
                    <a:pt x="109" y="195"/>
                  </a:lnTo>
                  <a:lnTo>
                    <a:pt x="109" y="199"/>
                  </a:lnTo>
                  <a:lnTo>
                    <a:pt x="113" y="199"/>
                  </a:lnTo>
                  <a:lnTo>
                    <a:pt x="117" y="199"/>
                  </a:lnTo>
                  <a:lnTo>
                    <a:pt x="117" y="199"/>
                  </a:lnTo>
                  <a:lnTo>
                    <a:pt x="117" y="199"/>
                  </a:lnTo>
                  <a:lnTo>
                    <a:pt x="117" y="203"/>
                  </a:lnTo>
                  <a:lnTo>
                    <a:pt x="117" y="203"/>
                  </a:lnTo>
                  <a:lnTo>
                    <a:pt x="117" y="207"/>
                  </a:lnTo>
                  <a:lnTo>
                    <a:pt x="117" y="207"/>
                  </a:lnTo>
                  <a:lnTo>
                    <a:pt x="125" y="211"/>
                  </a:lnTo>
                  <a:lnTo>
                    <a:pt x="117" y="211"/>
                  </a:lnTo>
                  <a:lnTo>
                    <a:pt x="113" y="211"/>
                  </a:lnTo>
                  <a:lnTo>
                    <a:pt x="109" y="219"/>
                  </a:lnTo>
                  <a:lnTo>
                    <a:pt x="98" y="223"/>
                  </a:lnTo>
                  <a:lnTo>
                    <a:pt x="98" y="223"/>
                  </a:lnTo>
                  <a:lnTo>
                    <a:pt x="98" y="223"/>
                  </a:lnTo>
                  <a:lnTo>
                    <a:pt x="98" y="227"/>
                  </a:lnTo>
                  <a:lnTo>
                    <a:pt x="98" y="227"/>
                  </a:lnTo>
                  <a:lnTo>
                    <a:pt x="98" y="227"/>
                  </a:lnTo>
                  <a:lnTo>
                    <a:pt x="98" y="231"/>
                  </a:lnTo>
                  <a:lnTo>
                    <a:pt x="94" y="234"/>
                  </a:lnTo>
                  <a:lnTo>
                    <a:pt x="94" y="242"/>
                  </a:lnTo>
                  <a:lnTo>
                    <a:pt x="94" y="242"/>
                  </a:lnTo>
                  <a:lnTo>
                    <a:pt x="94" y="242"/>
                  </a:lnTo>
                  <a:lnTo>
                    <a:pt x="98" y="242"/>
                  </a:lnTo>
                  <a:lnTo>
                    <a:pt x="98" y="246"/>
                  </a:lnTo>
                  <a:lnTo>
                    <a:pt x="98" y="246"/>
                  </a:lnTo>
                  <a:lnTo>
                    <a:pt x="98" y="246"/>
                  </a:lnTo>
                  <a:lnTo>
                    <a:pt x="94" y="250"/>
                  </a:lnTo>
                  <a:lnTo>
                    <a:pt x="94" y="250"/>
                  </a:lnTo>
                  <a:lnTo>
                    <a:pt x="94" y="254"/>
                  </a:lnTo>
                  <a:lnTo>
                    <a:pt x="94" y="258"/>
                  </a:lnTo>
                  <a:lnTo>
                    <a:pt x="94" y="258"/>
                  </a:lnTo>
                  <a:lnTo>
                    <a:pt x="98" y="254"/>
                  </a:lnTo>
                  <a:lnTo>
                    <a:pt x="109" y="250"/>
                  </a:lnTo>
                  <a:lnTo>
                    <a:pt x="109" y="250"/>
                  </a:lnTo>
                  <a:lnTo>
                    <a:pt x="109" y="250"/>
                  </a:lnTo>
                  <a:lnTo>
                    <a:pt x="117" y="254"/>
                  </a:lnTo>
                  <a:lnTo>
                    <a:pt x="121" y="258"/>
                  </a:lnTo>
                  <a:lnTo>
                    <a:pt x="117" y="258"/>
                  </a:lnTo>
                  <a:lnTo>
                    <a:pt x="117" y="258"/>
                  </a:lnTo>
                  <a:lnTo>
                    <a:pt x="117" y="258"/>
                  </a:lnTo>
                  <a:lnTo>
                    <a:pt x="113" y="258"/>
                  </a:lnTo>
                  <a:lnTo>
                    <a:pt x="113" y="254"/>
                  </a:lnTo>
                  <a:lnTo>
                    <a:pt x="109" y="254"/>
                  </a:lnTo>
                  <a:lnTo>
                    <a:pt x="109" y="254"/>
                  </a:lnTo>
                  <a:lnTo>
                    <a:pt x="109" y="258"/>
                  </a:lnTo>
                  <a:lnTo>
                    <a:pt x="106" y="258"/>
                  </a:lnTo>
                  <a:lnTo>
                    <a:pt x="106" y="258"/>
                  </a:lnTo>
                  <a:lnTo>
                    <a:pt x="102" y="266"/>
                  </a:lnTo>
                  <a:lnTo>
                    <a:pt x="98" y="266"/>
                  </a:lnTo>
                  <a:lnTo>
                    <a:pt x="113" y="270"/>
                  </a:lnTo>
                  <a:lnTo>
                    <a:pt x="117" y="270"/>
                  </a:lnTo>
                  <a:lnTo>
                    <a:pt x="121" y="270"/>
                  </a:lnTo>
                  <a:lnTo>
                    <a:pt x="121" y="277"/>
                  </a:lnTo>
                  <a:lnTo>
                    <a:pt x="117" y="274"/>
                  </a:lnTo>
                  <a:lnTo>
                    <a:pt x="106" y="274"/>
                  </a:lnTo>
                  <a:lnTo>
                    <a:pt x="102" y="270"/>
                  </a:lnTo>
                  <a:lnTo>
                    <a:pt x="98" y="274"/>
                  </a:lnTo>
                  <a:lnTo>
                    <a:pt x="98" y="274"/>
                  </a:lnTo>
                  <a:lnTo>
                    <a:pt x="94" y="277"/>
                  </a:lnTo>
                  <a:lnTo>
                    <a:pt x="90" y="281"/>
                  </a:lnTo>
                  <a:lnTo>
                    <a:pt x="90" y="281"/>
                  </a:lnTo>
                  <a:lnTo>
                    <a:pt x="94" y="285"/>
                  </a:lnTo>
                  <a:lnTo>
                    <a:pt x="98" y="285"/>
                  </a:lnTo>
                  <a:lnTo>
                    <a:pt x="98" y="281"/>
                  </a:lnTo>
                  <a:lnTo>
                    <a:pt x="98" y="281"/>
                  </a:lnTo>
                  <a:lnTo>
                    <a:pt x="102" y="281"/>
                  </a:lnTo>
                  <a:lnTo>
                    <a:pt x="102" y="285"/>
                  </a:lnTo>
                  <a:lnTo>
                    <a:pt x="106" y="285"/>
                  </a:lnTo>
                  <a:lnTo>
                    <a:pt x="109" y="289"/>
                  </a:lnTo>
                  <a:lnTo>
                    <a:pt x="117" y="289"/>
                  </a:lnTo>
                  <a:lnTo>
                    <a:pt x="121" y="289"/>
                  </a:lnTo>
                  <a:lnTo>
                    <a:pt x="121" y="293"/>
                  </a:lnTo>
                  <a:lnTo>
                    <a:pt x="113" y="289"/>
                  </a:lnTo>
                  <a:lnTo>
                    <a:pt x="109" y="293"/>
                  </a:lnTo>
                  <a:lnTo>
                    <a:pt x="106" y="293"/>
                  </a:lnTo>
                  <a:lnTo>
                    <a:pt x="106" y="293"/>
                  </a:lnTo>
                  <a:lnTo>
                    <a:pt x="106" y="293"/>
                  </a:lnTo>
                  <a:lnTo>
                    <a:pt x="102" y="289"/>
                  </a:lnTo>
                  <a:lnTo>
                    <a:pt x="98" y="289"/>
                  </a:lnTo>
                  <a:lnTo>
                    <a:pt x="98" y="289"/>
                  </a:lnTo>
                  <a:lnTo>
                    <a:pt x="98" y="289"/>
                  </a:lnTo>
                  <a:lnTo>
                    <a:pt x="98" y="289"/>
                  </a:lnTo>
                  <a:lnTo>
                    <a:pt x="94" y="285"/>
                  </a:lnTo>
                  <a:lnTo>
                    <a:pt x="90" y="285"/>
                  </a:lnTo>
                  <a:lnTo>
                    <a:pt x="90" y="289"/>
                  </a:lnTo>
                  <a:lnTo>
                    <a:pt x="86" y="293"/>
                  </a:lnTo>
                  <a:lnTo>
                    <a:pt x="86" y="293"/>
                  </a:lnTo>
                  <a:lnTo>
                    <a:pt x="86" y="293"/>
                  </a:lnTo>
                  <a:lnTo>
                    <a:pt x="86" y="293"/>
                  </a:lnTo>
                  <a:lnTo>
                    <a:pt x="86" y="297"/>
                  </a:lnTo>
                  <a:lnTo>
                    <a:pt x="86" y="297"/>
                  </a:lnTo>
                  <a:lnTo>
                    <a:pt x="86" y="297"/>
                  </a:lnTo>
                  <a:lnTo>
                    <a:pt x="86" y="297"/>
                  </a:lnTo>
                  <a:lnTo>
                    <a:pt x="90" y="297"/>
                  </a:lnTo>
                  <a:lnTo>
                    <a:pt x="90" y="301"/>
                  </a:lnTo>
                  <a:lnTo>
                    <a:pt x="90" y="301"/>
                  </a:lnTo>
                  <a:lnTo>
                    <a:pt x="90" y="301"/>
                  </a:lnTo>
                  <a:lnTo>
                    <a:pt x="94" y="301"/>
                  </a:lnTo>
                  <a:lnTo>
                    <a:pt x="90" y="301"/>
                  </a:lnTo>
                  <a:lnTo>
                    <a:pt x="90" y="301"/>
                  </a:lnTo>
                  <a:lnTo>
                    <a:pt x="90" y="301"/>
                  </a:lnTo>
                  <a:lnTo>
                    <a:pt x="86" y="301"/>
                  </a:lnTo>
                  <a:lnTo>
                    <a:pt x="86" y="301"/>
                  </a:lnTo>
                  <a:lnTo>
                    <a:pt x="86" y="301"/>
                  </a:lnTo>
                  <a:lnTo>
                    <a:pt x="86" y="301"/>
                  </a:lnTo>
                  <a:lnTo>
                    <a:pt x="86" y="297"/>
                  </a:lnTo>
                  <a:lnTo>
                    <a:pt x="82" y="297"/>
                  </a:lnTo>
                  <a:lnTo>
                    <a:pt x="78" y="293"/>
                  </a:lnTo>
                  <a:lnTo>
                    <a:pt x="78" y="293"/>
                  </a:lnTo>
                  <a:lnTo>
                    <a:pt x="74" y="293"/>
                  </a:lnTo>
                  <a:lnTo>
                    <a:pt x="74" y="297"/>
                  </a:lnTo>
                  <a:lnTo>
                    <a:pt x="66" y="301"/>
                  </a:lnTo>
                  <a:lnTo>
                    <a:pt x="63" y="305"/>
                  </a:lnTo>
                  <a:lnTo>
                    <a:pt x="59" y="309"/>
                  </a:lnTo>
                  <a:lnTo>
                    <a:pt x="59" y="309"/>
                  </a:lnTo>
                  <a:lnTo>
                    <a:pt x="55" y="313"/>
                  </a:lnTo>
                  <a:lnTo>
                    <a:pt x="59" y="316"/>
                  </a:lnTo>
                  <a:lnTo>
                    <a:pt x="59" y="316"/>
                  </a:lnTo>
                  <a:lnTo>
                    <a:pt x="59" y="320"/>
                  </a:lnTo>
                  <a:lnTo>
                    <a:pt x="59" y="320"/>
                  </a:lnTo>
                  <a:lnTo>
                    <a:pt x="59" y="320"/>
                  </a:lnTo>
                  <a:lnTo>
                    <a:pt x="63" y="320"/>
                  </a:lnTo>
                  <a:lnTo>
                    <a:pt x="63" y="320"/>
                  </a:lnTo>
                  <a:lnTo>
                    <a:pt x="63" y="320"/>
                  </a:lnTo>
                  <a:lnTo>
                    <a:pt x="63" y="324"/>
                  </a:lnTo>
                  <a:lnTo>
                    <a:pt x="63" y="324"/>
                  </a:lnTo>
                  <a:lnTo>
                    <a:pt x="59" y="324"/>
                  </a:lnTo>
                  <a:lnTo>
                    <a:pt x="59" y="324"/>
                  </a:lnTo>
                  <a:lnTo>
                    <a:pt x="63" y="324"/>
                  </a:lnTo>
                  <a:lnTo>
                    <a:pt x="63" y="328"/>
                  </a:lnTo>
                  <a:lnTo>
                    <a:pt x="63" y="328"/>
                  </a:lnTo>
                  <a:lnTo>
                    <a:pt x="66" y="328"/>
                  </a:lnTo>
                  <a:lnTo>
                    <a:pt x="70" y="324"/>
                  </a:lnTo>
                  <a:lnTo>
                    <a:pt x="78" y="316"/>
                  </a:lnTo>
                  <a:lnTo>
                    <a:pt x="106" y="309"/>
                  </a:lnTo>
                  <a:lnTo>
                    <a:pt x="117" y="301"/>
                  </a:lnTo>
                  <a:lnTo>
                    <a:pt x="133" y="297"/>
                  </a:lnTo>
                  <a:lnTo>
                    <a:pt x="145" y="293"/>
                  </a:lnTo>
                  <a:lnTo>
                    <a:pt x="156" y="301"/>
                  </a:lnTo>
                  <a:lnTo>
                    <a:pt x="156" y="301"/>
                  </a:lnTo>
                  <a:lnTo>
                    <a:pt x="168" y="293"/>
                  </a:lnTo>
                  <a:lnTo>
                    <a:pt x="172" y="293"/>
                  </a:lnTo>
                  <a:lnTo>
                    <a:pt x="188" y="301"/>
                  </a:lnTo>
                  <a:lnTo>
                    <a:pt x="192" y="301"/>
                  </a:lnTo>
                  <a:lnTo>
                    <a:pt x="211" y="297"/>
                  </a:lnTo>
                  <a:lnTo>
                    <a:pt x="238" y="301"/>
                  </a:lnTo>
                  <a:lnTo>
                    <a:pt x="270" y="305"/>
                  </a:lnTo>
                  <a:lnTo>
                    <a:pt x="274" y="305"/>
                  </a:lnTo>
                  <a:lnTo>
                    <a:pt x="274" y="301"/>
                  </a:lnTo>
                  <a:lnTo>
                    <a:pt x="281" y="281"/>
                  </a:lnTo>
                  <a:lnTo>
                    <a:pt x="262" y="277"/>
                  </a:lnTo>
                  <a:lnTo>
                    <a:pt x="270" y="262"/>
                  </a:lnTo>
                  <a:lnTo>
                    <a:pt x="274" y="254"/>
                  </a:lnTo>
                  <a:lnTo>
                    <a:pt x="274" y="238"/>
                  </a:lnTo>
                  <a:lnTo>
                    <a:pt x="274" y="234"/>
                  </a:lnTo>
                  <a:lnTo>
                    <a:pt x="270" y="231"/>
                  </a:lnTo>
                  <a:lnTo>
                    <a:pt x="266" y="219"/>
                  </a:lnTo>
                  <a:lnTo>
                    <a:pt x="266" y="215"/>
                  </a:lnTo>
                  <a:lnTo>
                    <a:pt x="242" y="203"/>
                  </a:lnTo>
                  <a:lnTo>
                    <a:pt x="274" y="192"/>
                  </a:lnTo>
                  <a:lnTo>
                    <a:pt x="274" y="180"/>
                  </a:lnTo>
                  <a:lnTo>
                    <a:pt x="278" y="180"/>
                  </a:lnTo>
                  <a:lnTo>
                    <a:pt x="297" y="184"/>
                  </a:lnTo>
                  <a:lnTo>
                    <a:pt x="301" y="184"/>
                  </a:lnTo>
                  <a:lnTo>
                    <a:pt x="301" y="184"/>
                  </a:lnTo>
                  <a:lnTo>
                    <a:pt x="301" y="176"/>
                  </a:lnTo>
                  <a:lnTo>
                    <a:pt x="289" y="164"/>
                  </a:lnTo>
                  <a:lnTo>
                    <a:pt x="289" y="156"/>
                  </a:lnTo>
                  <a:lnTo>
                    <a:pt x="289" y="156"/>
                  </a:lnTo>
                  <a:lnTo>
                    <a:pt x="289" y="152"/>
                  </a:lnTo>
                  <a:lnTo>
                    <a:pt x="297" y="141"/>
                  </a:lnTo>
                  <a:lnTo>
                    <a:pt x="317" y="141"/>
                  </a:lnTo>
                  <a:lnTo>
                    <a:pt x="321" y="141"/>
                  </a:lnTo>
                  <a:lnTo>
                    <a:pt x="348" y="168"/>
                  </a:lnTo>
                  <a:lnTo>
                    <a:pt x="348" y="164"/>
                  </a:lnTo>
                  <a:lnTo>
                    <a:pt x="375" y="156"/>
                  </a:lnTo>
                  <a:moveTo>
                    <a:pt x="43" y="262"/>
                  </a:moveTo>
                  <a:lnTo>
                    <a:pt x="43" y="262"/>
                  </a:lnTo>
                  <a:lnTo>
                    <a:pt x="43" y="266"/>
                  </a:lnTo>
                  <a:lnTo>
                    <a:pt x="43" y="270"/>
                  </a:lnTo>
                  <a:lnTo>
                    <a:pt x="43" y="270"/>
                  </a:lnTo>
                  <a:lnTo>
                    <a:pt x="39" y="274"/>
                  </a:lnTo>
                  <a:lnTo>
                    <a:pt x="35" y="274"/>
                  </a:lnTo>
                  <a:lnTo>
                    <a:pt x="31" y="270"/>
                  </a:lnTo>
                  <a:lnTo>
                    <a:pt x="27" y="266"/>
                  </a:lnTo>
                  <a:lnTo>
                    <a:pt x="24" y="266"/>
                  </a:lnTo>
                  <a:lnTo>
                    <a:pt x="24" y="262"/>
                  </a:lnTo>
                  <a:lnTo>
                    <a:pt x="24" y="258"/>
                  </a:lnTo>
                  <a:lnTo>
                    <a:pt x="27" y="258"/>
                  </a:lnTo>
                  <a:lnTo>
                    <a:pt x="31" y="258"/>
                  </a:lnTo>
                  <a:lnTo>
                    <a:pt x="35" y="262"/>
                  </a:lnTo>
                  <a:lnTo>
                    <a:pt x="39" y="258"/>
                  </a:lnTo>
                  <a:lnTo>
                    <a:pt x="39" y="258"/>
                  </a:lnTo>
                  <a:lnTo>
                    <a:pt x="43" y="258"/>
                  </a:lnTo>
                  <a:lnTo>
                    <a:pt x="43" y="262"/>
                  </a:lnTo>
                  <a:lnTo>
                    <a:pt x="43" y="262"/>
                  </a:lnTo>
                  <a:moveTo>
                    <a:pt x="51" y="301"/>
                  </a:moveTo>
                  <a:lnTo>
                    <a:pt x="51" y="301"/>
                  </a:lnTo>
                  <a:lnTo>
                    <a:pt x="51" y="301"/>
                  </a:lnTo>
                  <a:lnTo>
                    <a:pt x="55" y="305"/>
                  </a:lnTo>
                  <a:lnTo>
                    <a:pt x="55" y="305"/>
                  </a:lnTo>
                  <a:lnTo>
                    <a:pt x="55" y="309"/>
                  </a:lnTo>
                  <a:lnTo>
                    <a:pt x="55" y="313"/>
                  </a:lnTo>
                  <a:lnTo>
                    <a:pt x="51" y="313"/>
                  </a:lnTo>
                  <a:lnTo>
                    <a:pt x="51" y="313"/>
                  </a:lnTo>
                  <a:lnTo>
                    <a:pt x="51" y="316"/>
                  </a:lnTo>
                  <a:lnTo>
                    <a:pt x="51" y="316"/>
                  </a:lnTo>
                  <a:lnTo>
                    <a:pt x="55" y="316"/>
                  </a:lnTo>
                  <a:lnTo>
                    <a:pt x="55" y="320"/>
                  </a:lnTo>
                  <a:lnTo>
                    <a:pt x="35" y="313"/>
                  </a:lnTo>
                  <a:lnTo>
                    <a:pt x="24" y="324"/>
                  </a:lnTo>
                  <a:lnTo>
                    <a:pt x="20" y="320"/>
                  </a:lnTo>
                  <a:lnTo>
                    <a:pt x="20" y="324"/>
                  </a:lnTo>
                  <a:lnTo>
                    <a:pt x="20" y="324"/>
                  </a:lnTo>
                  <a:lnTo>
                    <a:pt x="20" y="324"/>
                  </a:lnTo>
                  <a:lnTo>
                    <a:pt x="20" y="328"/>
                  </a:lnTo>
                  <a:lnTo>
                    <a:pt x="16" y="332"/>
                  </a:lnTo>
                  <a:lnTo>
                    <a:pt x="8" y="348"/>
                  </a:lnTo>
                  <a:lnTo>
                    <a:pt x="8" y="348"/>
                  </a:lnTo>
                  <a:lnTo>
                    <a:pt x="8" y="348"/>
                  </a:lnTo>
                  <a:lnTo>
                    <a:pt x="8" y="348"/>
                  </a:lnTo>
                  <a:lnTo>
                    <a:pt x="8" y="348"/>
                  </a:lnTo>
                  <a:lnTo>
                    <a:pt x="8" y="348"/>
                  </a:lnTo>
                  <a:lnTo>
                    <a:pt x="8" y="344"/>
                  </a:lnTo>
                  <a:lnTo>
                    <a:pt x="8" y="344"/>
                  </a:lnTo>
                  <a:lnTo>
                    <a:pt x="8" y="340"/>
                  </a:lnTo>
                  <a:lnTo>
                    <a:pt x="8" y="340"/>
                  </a:lnTo>
                  <a:lnTo>
                    <a:pt x="8" y="340"/>
                  </a:lnTo>
                  <a:lnTo>
                    <a:pt x="4" y="340"/>
                  </a:lnTo>
                  <a:lnTo>
                    <a:pt x="4" y="336"/>
                  </a:lnTo>
                  <a:lnTo>
                    <a:pt x="4" y="336"/>
                  </a:lnTo>
                  <a:lnTo>
                    <a:pt x="4" y="336"/>
                  </a:lnTo>
                  <a:lnTo>
                    <a:pt x="4" y="324"/>
                  </a:lnTo>
                  <a:lnTo>
                    <a:pt x="4" y="320"/>
                  </a:lnTo>
                  <a:lnTo>
                    <a:pt x="4" y="316"/>
                  </a:lnTo>
                  <a:lnTo>
                    <a:pt x="4" y="316"/>
                  </a:lnTo>
                  <a:lnTo>
                    <a:pt x="4" y="313"/>
                  </a:lnTo>
                  <a:lnTo>
                    <a:pt x="4" y="313"/>
                  </a:lnTo>
                  <a:lnTo>
                    <a:pt x="4" y="309"/>
                  </a:lnTo>
                  <a:lnTo>
                    <a:pt x="4" y="309"/>
                  </a:lnTo>
                  <a:lnTo>
                    <a:pt x="4" y="305"/>
                  </a:lnTo>
                  <a:lnTo>
                    <a:pt x="0" y="305"/>
                  </a:lnTo>
                  <a:lnTo>
                    <a:pt x="0" y="305"/>
                  </a:lnTo>
                  <a:lnTo>
                    <a:pt x="0" y="305"/>
                  </a:lnTo>
                  <a:lnTo>
                    <a:pt x="0" y="301"/>
                  </a:lnTo>
                  <a:lnTo>
                    <a:pt x="0" y="301"/>
                  </a:lnTo>
                  <a:lnTo>
                    <a:pt x="0" y="297"/>
                  </a:lnTo>
                  <a:lnTo>
                    <a:pt x="4" y="289"/>
                  </a:lnTo>
                  <a:lnTo>
                    <a:pt x="4" y="281"/>
                  </a:lnTo>
                  <a:lnTo>
                    <a:pt x="4" y="277"/>
                  </a:lnTo>
                  <a:lnTo>
                    <a:pt x="4" y="277"/>
                  </a:lnTo>
                  <a:lnTo>
                    <a:pt x="0" y="277"/>
                  </a:lnTo>
                  <a:lnTo>
                    <a:pt x="0" y="274"/>
                  </a:lnTo>
                  <a:lnTo>
                    <a:pt x="0" y="274"/>
                  </a:lnTo>
                  <a:lnTo>
                    <a:pt x="0" y="270"/>
                  </a:lnTo>
                  <a:lnTo>
                    <a:pt x="0" y="270"/>
                  </a:lnTo>
                  <a:lnTo>
                    <a:pt x="0" y="270"/>
                  </a:lnTo>
                  <a:lnTo>
                    <a:pt x="0" y="270"/>
                  </a:lnTo>
                  <a:lnTo>
                    <a:pt x="0" y="270"/>
                  </a:lnTo>
                  <a:lnTo>
                    <a:pt x="4" y="274"/>
                  </a:lnTo>
                  <a:lnTo>
                    <a:pt x="4" y="277"/>
                  </a:lnTo>
                  <a:lnTo>
                    <a:pt x="4" y="277"/>
                  </a:lnTo>
                  <a:lnTo>
                    <a:pt x="4" y="277"/>
                  </a:lnTo>
                  <a:lnTo>
                    <a:pt x="4" y="281"/>
                  </a:lnTo>
                  <a:lnTo>
                    <a:pt x="4" y="289"/>
                  </a:lnTo>
                  <a:lnTo>
                    <a:pt x="4" y="289"/>
                  </a:lnTo>
                  <a:lnTo>
                    <a:pt x="8" y="293"/>
                  </a:lnTo>
                  <a:lnTo>
                    <a:pt x="8" y="293"/>
                  </a:lnTo>
                  <a:lnTo>
                    <a:pt x="8" y="297"/>
                  </a:lnTo>
                  <a:lnTo>
                    <a:pt x="4" y="297"/>
                  </a:lnTo>
                  <a:lnTo>
                    <a:pt x="4" y="297"/>
                  </a:lnTo>
                  <a:lnTo>
                    <a:pt x="4" y="301"/>
                  </a:lnTo>
                  <a:lnTo>
                    <a:pt x="4" y="305"/>
                  </a:lnTo>
                  <a:lnTo>
                    <a:pt x="4" y="301"/>
                  </a:lnTo>
                  <a:lnTo>
                    <a:pt x="8" y="301"/>
                  </a:lnTo>
                  <a:lnTo>
                    <a:pt x="8" y="297"/>
                  </a:lnTo>
                  <a:lnTo>
                    <a:pt x="12" y="293"/>
                  </a:lnTo>
                  <a:lnTo>
                    <a:pt x="12" y="293"/>
                  </a:lnTo>
                  <a:lnTo>
                    <a:pt x="12" y="293"/>
                  </a:lnTo>
                  <a:lnTo>
                    <a:pt x="16" y="297"/>
                  </a:lnTo>
                  <a:lnTo>
                    <a:pt x="16" y="301"/>
                  </a:lnTo>
                  <a:lnTo>
                    <a:pt x="16" y="301"/>
                  </a:lnTo>
                  <a:lnTo>
                    <a:pt x="16" y="305"/>
                  </a:lnTo>
                  <a:lnTo>
                    <a:pt x="16" y="309"/>
                  </a:lnTo>
                  <a:lnTo>
                    <a:pt x="16" y="309"/>
                  </a:lnTo>
                  <a:lnTo>
                    <a:pt x="16" y="309"/>
                  </a:lnTo>
                  <a:lnTo>
                    <a:pt x="12" y="309"/>
                  </a:lnTo>
                  <a:lnTo>
                    <a:pt x="12" y="313"/>
                  </a:lnTo>
                  <a:lnTo>
                    <a:pt x="12" y="313"/>
                  </a:lnTo>
                  <a:lnTo>
                    <a:pt x="12" y="313"/>
                  </a:lnTo>
                  <a:lnTo>
                    <a:pt x="12" y="316"/>
                  </a:lnTo>
                  <a:lnTo>
                    <a:pt x="12" y="316"/>
                  </a:lnTo>
                  <a:lnTo>
                    <a:pt x="8" y="316"/>
                  </a:lnTo>
                  <a:lnTo>
                    <a:pt x="8" y="320"/>
                  </a:lnTo>
                  <a:lnTo>
                    <a:pt x="8" y="320"/>
                  </a:lnTo>
                  <a:lnTo>
                    <a:pt x="8" y="324"/>
                  </a:lnTo>
                  <a:lnTo>
                    <a:pt x="8" y="324"/>
                  </a:lnTo>
                  <a:lnTo>
                    <a:pt x="12" y="328"/>
                  </a:lnTo>
                  <a:lnTo>
                    <a:pt x="12" y="332"/>
                  </a:lnTo>
                  <a:lnTo>
                    <a:pt x="12" y="332"/>
                  </a:lnTo>
                  <a:lnTo>
                    <a:pt x="8" y="332"/>
                  </a:lnTo>
                  <a:lnTo>
                    <a:pt x="8" y="336"/>
                  </a:lnTo>
                  <a:lnTo>
                    <a:pt x="12" y="332"/>
                  </a:lnTo>
                  <a:lnTo>
                    <a:pt x="12" y="332"/>
                  </a:lnTo>
                  <a:lnTo>
                    <a:pt x="12" y="328"/>
                  </a:lnTo>
                  <a:lnTo>
                    <a:pt x="12" y="328"/>
                  </a:lnTo>
                  <a:lnTo>
                    <a:pt x="12" y="324"/>
                  </a:lnTo>
                  <a:lnTo>
                    <a:pt x="12" y="320"/>
                  </a:lnTo>
                  <a:lnTo>
                    <a:pt x="12" y="320"/>
                  </a:lnTo>
                  <a:lnTo>
                    <a:pt x="12" y="316"/>
                  </a:lnTo>
                  <a:lnTo>
                    <a:pt x="16" y="313"/>
                  </a:lnTo>
                  <a:lnTo>
                    <a:pt x="20" y="313"/>
                  </a:lnTo>
                  <a:lnTo>
                    <a:pt x="20" y="309"/>
                  </a:lnTo>
                  <a:lnTo>
                    <a:pt x="20" y="309"/>
                  </a:lnTo>
                  <a:lnTo>
                    <a:pt x="24" y="313"/>
                  </a:lnTo>
                  <a:lnTo>
                    <a:pt x="24" y="316"/>
                  </a:lnTo>
                  <a:lnTo>
                    <a:pt x="27" y="316"/>
                  </a:lnTo>
                  <a:lnTo>
                    <a:pt x="24" y="313"/>
                  </a:lnTo>
                  <a:lnTo>
                    <a:pt x="24" y="309"/>
                  </a:lnTo>
                  <a:lnTo>
                    <a:pt x="24" y="305"/>
                  </a:lnTo>
                  <a:lnTo>
                    <a:pt x="20" y="305"/>
                  </a:lnTo>
                  <a:lnTo>
                    <a:pt x="20" y="305"/>
                  </a:lnTo>
                  <a:lnTo>
                    <a:pt x="20" y="305"/>
                  </a:lnTo>
                  <a:lnTo>
                    <a:pt x="20" y="305"/>
                  </a:lnTo>
                  <a:lnTo>
                    <a:pt x="20" y="301"/>
                  </a:lnTo>
                  <a:lnTo>
                    <a:pt x="20" y="301"/>
                  </a:lnTo>
                  <a:lnTo>
                    <a:pt x="24" y="297"/>
                  </a:lnTo>
                  <a:lnTo>
                    <a:pt x="27" y="297"/>
                  </a:lnTo>
                  <a:lnTo>
                    <a:pt x="27" y="293"/>
                  </a:lnTo>
                  <a:lnTo>
                    <a:pt x="27" y="293"/>
                  </a:lnTo>
                  <a:lnTo>
                    <a:pt x="24" y="293"/>
                  </a:lnTo>
                  <a:lnTo>
                    <a:pt x="20" y="289"/>
                  </a:lnTo>
                  <a:lnTo>
                    <a:pt x="20" y="289"/>
                  </a:lnTo>
                  <a:lnTo>
                    <a:pt x="20" y="289"/>
                  </a:lnTo>
                  <a:lnTo>
                    <a:pt x="20" y="285"/>
                  </a:lnTo>
                  <a:lnTo>
                    <a:pt x="20" y="285"/>
                  </a:lnTo>
                  <a:lnTo>
                    <a:pt x="24" y="281"/>
                  </a:lnTo>
                  <a:lnTo>
                    <a:pt x="24" y="281"/>
                  </a:lnTo>
                  <a:lnTo>
                    <a:pt x="24" y="281"/>
                  </a:lnTo>
                  <a:lnTo>
                    <a:pt x="27" y="281"/>
                  </a:lnTo>
                  <a:lnTo>
                    <a:pt x="27" y="281"/>
                  </a:lnTo>
                  <a:lnTo>
                    <a:pt x="27" y="281"/>
                  </a:lnTo>
                  <a:lnTo>
                    <a:pt x="27" y="281"/>
                  </a:lnTo>
                  <a:lnTo>
                    <a:pt x="27" y="277"/>
                  </a:lnTo>
                  <a:lnTo>
                    <a:pt x="27" y="277"/>
                  </a:lnTo>
                  <a:lnTo>
                    <a:pt x="24" y="274"/>
                  </a:lnTo>
                  <a:lnTo>
                    <a:pt x="24" y="274"/>
                  </a:lnTo>
                  <a:lnTo>
                    <a:pt x="24" y="274"/>
                  </a:lnTo>
                  <a:lnTo>
                    <a:pt x="27" y="277"/>
                  </a:lnTo>
                  <a:lnTo>
                    <a:pt x="35" y="277"/>
                  </a:lnTo>
                  <a:lnTo>
                    <a:pt x="35" y="277"/>
                  </a:lnTo>
                  <a:lnTo>
                    <a:pt x="39" y="277"/>
                  </a:lnTo>
                  <a:lnTo>
                    <a:pt x="39" y="277"/>
                  </a:lnTo>
                  <a:lnTo>
                    <a:pt x="39" y="281"/>
                  </a:lnTo>
                  <a:lnTo>
                    <a:pt x="39" y="281"/>
                  </a:lnTo>
                  <a:lnTo>
                    <a:pt x="43" y="281"/>
                  </a:lnTo>
                  <a:lnTo>
                    <a:pt x="47" y="281"/>
                  </a:lnTo>
                  <a:lnTo>
                    <a:pt x="47" y="281"/>
                  </a:lnTo>
                  <a:lnTo>
                    <a:pt x="43" y="285"/>
                  </a:lnTo>
                  <a:lnTo>
                    <a:pt x="43" y="285"/>
                  </a:lnTo>
                  <a:lnTo>
                    <a:pt x="43" y="285"/>
                  </a:lnTo>
                  <a:lnTo>
                    <a:pt x="47" y="285"/>
                  </a:lnTo>
                  <a:lnTo>
                    <a:pt x="47" y="285"/>
                  </a:lnTo>
                  <a:lnTo>
                    <a:pt x="47" y="289"/>
                  </a:lnTo>
                  <a:lnTo>
                    <a:pt x="47" y="289"/>
                  </a:lnTo>
                  <a:lnTo>
                    <a:pt x="47" y="293"/>
                  </a:lnTo>
                  <a:lnTo>
                    <a:pt x="47" y="293"/>
                  </a:lnTo>
                  <a:lnTo>
                    <a:pt x="47" y="297"/>
                  </a:lnTo>
                  <a:lnTo>
                    <a:pt x="51" y="297"/>
                  </a:lnTo>
                  <a:lnTo>
                    <a:pt x="51" y="301"/>
                  </a:lnTo>
                  <a:moveTo>
                    <a:pt x="78" y="277"/>
                  </a:moveTo>
                  <a:lnTo>
                    <a:pt x="78" y="277"/>
                  </a:lnTo>
                  <a:lnTo>
                    <a:pt x="82" y="277"/>
                  </a:lnTo>
                  <a:lnTo>
                    <a:pt x="82" y="281"/>
                  </a:lnTo>
                  <a:lnTo>
                    <a:pt x="82" y="285"/>
                  </a:lnTo>
                  <a:lnTo>
                    <a:pt x="66" y="293"/>
                  </a:lnTo>
                  <a:lnTo>
                    <a:pt x="66" y="289"/>
                  </a:lnTo>
                  <a:lnTo>
                    <a:pt x="66" y="289"/>
                  </a:lnTo>
                  <a:lnTo>
                    <a:pt x="66" y="289"/>
                  </a:lnTo>
                  <a:lnTo>
                    <a:pt x="66" y="289"/>
                  </a:lnTo>
                  <a:lnTo>
                    <a:pt x="66" y="285"/>
                  </a:lnTo>
                  <a:lnTo>
                    <a:pt x="66" y="285"/>
                  </a:lnTo>
                  <a:lnTo>
                    <a:pt x="66" y="281"/>
                  </a:lnTo>
                  <a:lnTo>
                    <a:pt x="66" y="281"/>
                  </a:lnTo>
                  <a:lnTo>
                    <a:pt x="70" y="274"/>
                  </a:lnTo>
                  <a:lnTo>
                    <a:pt x="70" y="270"/>
                  </a:lnTo>
                  <a:lnTo>
                    <a:pt x="70" y="270"/>
                  </a:lnTo>
                  <a:lnTo>
                    <a:pt x="70" y="270"/>
                  </a:lnTo>
                  <a:lnTo>
                    <a:pt x="74" y="270"/>
                  </a:lnTo>
                  <a:lnTo>
                    <a:pt x="74" y="274"/>
                  </a:lnTo>
                  <a:lnTo>
                    <a:pt x="78" y="277"/>
                  </a:lnTo>
                  <a:moveTo>
                    <a:pt x="133" y="125"/>
                  </a:moveTo>
                  <a:lnTo>
                    <a:pt x="133" y="125"/>
                  </a:lnTo>
                  <a:lnTo>
                    <a:pt x="133" y="125"/>
                  </a:lnTo>
                  <a:lnTo>
                    <a:pt x="137" y="129"/>
                  </a:lnTo>
                  <a:lnTo>
                    <a:pt x="137" y="129"/>
                  </a:lnTo>
                  <a:lnTo>
                    <a:pt x="137" y="129"/>
                  </a:lnTo>
                  <a:lnTo>
                    <a:pt x="141" y="129"/>
                  </a:lnTo>
                  <a:lnTo>
                    <a:pt x="141" y="133"/>
                  </a:lnTo>
                  <a:lnTo>
                    <a:pt x="141" y="133"/>
                  </a:lnTo>
                  <a:lnTo>
                    <a:pt x="137" y="137"/>
                  </a:lnTo>
                  <a:lnTo>
                    <a:pt x="137" y="141"/>
                  </a:lnTo>
                  <a:lnTo>
                    <a:pt x="129" y="141"/>
                  </a:lnTo>
                  <a:lnTo>
                    <a:pt x="129" y="141"/>
                  </a:lnTo>
                  <a:lnTo>
                    <a:pt x="129" y="141"/>
                  </a:lnTo>
                  <a:lnTo>
                    <a:pt x="129" y="145"/>
                  </a:lnTo>
                  <a:lnTo>
                    <a:pt x="121" y="145"/>
                  </a:lnTo>
                  <a:lnTo>
                    <a:pt x="109" y="152"/>
                  </a:lnTo>
                  <a:lnTo>
                    <a:pt x="106" y="152"/>
                  </a:lnTo>
                  <a:lnTo>
                    <a:pt x="106" y="152"/>
                  </a:lnTo>
                  <a:lnTo>
                    <a:pt x="102" y="149"/>
                  </a:lnTo>
                  <a:lnTo>
                    <a:pt x="102" y="149"/>
                  </a:lnTo>
                  <a:lnTo>
                    <a:pt x="98" y="149"/>
                  </a:lnTo>
                  <a:lnTo>
                    <a:pt x="94" y="149"/>
                  </a:lnTo>
                  <a:lnTo>
                    <a:pt x="94" y="145"/>
                  </a:lnTo>
                  <a:lnTo>
                    <a:pt x="94" y="145"/>
                  </a:lnTo>
                  <a:lnTo>
                    <a:pt x="94" y="141"/>
                  </a:lnTo>
                  <a:lnTo>
                    <a:pt x="94" y="141"/>
                  </a:lnTo>
                  <a:lnTo>
                    <a:pt x="94" y="141"/>
                  </a:lnTo>
                  <a:lnTo>
                    <a:pt x="94" y="137"/>
                  </a:lnTo>
                  <a:lnTo>
                    <a:pt x="94" y="137"/>
                  </a:lnTo>
                  <a:lnTo>
                    <a:pt x="94" y="137"/>
                  </a:lnTo>
                  <a:lnTo>
                    <a:pt x="94" y="141"/>
                  </a:lnTo>
                  <a:lnTo>
                    <a:pt x="98" y="141"/>
                  </a:lnTo>
                  <a:lnTo>
                    <a:pt x="98" y="141"/>
                  </a:lnTo>
                  <a:lnTo>
                    <a:pt x="98" y="137"/>
                  </a:lnTo>
                  <a:lnTo>
                    <a:pt x="98" y="137"/>
                  </a:lnTo>
                  <a:lnTo>
                    <a:pt x="106" y="137"/>
                  </a:lnTo>
                  <a:lnTo>
                    <a:pt x="106" y="137"/>
                  </a:lnTo>
                  <a:lnTo>
                    <a:pt x="106" y="137"/>
                  </a:lnTo>
                  <a:lnTo>
                    <a:pt x="109" y="141"/>
                  </a:lnTo>
                  <a:lnTo>
                    <a:pt x="109" y="141"/>
                  </a:lnTo>
                  <a:lnTo>
                    <a:pt x="109" y="141"/>
                  </a:lnTo>
                  <a:lnTo>
                    <a:pt x="109" y="141"/>
                  </a:lnTo>
                  <a:lnTo>
                    <a:pt x="109" y="141"/>
                  </a:lnTo>
                  <a:lnTo>
                    <a:pt x="109" y="141"/>
                  </a:lnTo>
                  <a:lnTo>
                    <a:pt x="109" y="137"/>
                  </a:lnTo>
                  <a:lnTo>
                    <a:pt x="109" y="137"/>
                  </a:lnTo>
                  <a:lnTo>
                    <a:pt x="109" y="137"/>
                  </a:lnTo>
                  <a:lnTo>
                    <a:pt x="113" y="137"/>
                  </a:lnTo>
                  <a:lnTo>
                    <a:pt x="113" y="137"/>
                  </a:lnTo>
                  <a:lnTo>
                    <a:pt x="113" y="137"/>
                  </a:lnTo>
                  <a:lnTo>
                    <a:pt x="113" y="133"/>
                  </a:lnTo>
                  <a:lnTo>
                    <a:pt x="113" y="133"/>
                  </a:lnTo>
                  <a:lnTo>
                    <a:pt x="109" y="133"/>
                  </a:lnTo>
                  <a:lnTo>
                    <a:pt x="109" y="133"/>
                  </a:lnTo>
                  <a:lnTo>
                    <a:pt x="109" y="133"/>
                  </a:lnTo>
                  <a:lnTo>
                    <a:pt x="98" y="125"/>
                  </a:lnTo>
                  <a:lnTo>
                    <a:pt x="98" y="125"/>
                  </a:lnTo>
                  <a:lnTo>
                    <a:pt x="106" y="125"/>
                  </a:lnTo>
                  <a:lnTo>
                    <a:pt x="106" y="125"/>
                  </a:lnTo>
                  <a:lnTo>
                    <a:pt x="109" y="125"/>
                  </a:lnTo>
                  <a:lnTo>
                    <a:pt x="113" y="121"/>
                  </a:lnTo>
                  <a:lnTo>
                    <a:pt x="121" y="121"/>
                  </a:lnTo>
                  <a:lnTo>
                    <a:pt x="125" y="121"/>
                  </a:lnTo>
                  <a:lnTo>
                    <a:pt x="121" y="121"/>
                  </a:lnTo>
                  <a:lnTo>
                    <a:pt x="109" y="121"/>
                  </a:lnTo>
                  <a:lnTo>
                    <a:pt x="106" y="121"/>
                  </a:lnTo>
                  <a:lnTo>
                    <a:pt x="106" y="117"/>
                  </a:lnTo>
                  <a:lnTo>
                    <a:pt x="102" y="113"/>
                  </a:lnTo>
                  <a:lnTo>
                    <a:pt x="102" y="113"/>
                  </a:lnTo>
                  <a:lnTo>
                    <a:pt x="102" y="110"/>
                  </a:lnTo>
                  <a:lnTo>
                    <a:pt x="106" y="110"/>
                  </a:lnTo>
                  <a:lnTo>
                    <a:pt x="106" y="110"/>
                  </a:lnTo>
                  <a:lnTo>
                    <a:pt x="106" y="110"/>
                  </a:lnTo>
                  <a:lnTo>
                    <a:pt x="109" y="110"/>
                  </a:lnTo>
                  <a:lnTo>
                    <a:pt x="109" y="113"/>
                  </a:lnTo>
                  <a:lnTo>
                    <a:pt x="109" y="110"/>
                  </a:lnTo>
                  <a:lnTo>
                    <a:pt x="109" y="110"/>
                  </a:lnTo>
                  <a:lnTo>
                    <a:pt x="113" y="113"/>
                  </a:lnTo>
                  <a:lnTo>
                    <a:pt x="113" y="113"/>
                  </a:lnTo>
                  <a:lnTo>
                    <a:pt x="113" y="113"/>
                  </a:lnTo>
                  <a:lnTo>
                    <a:pt x="113" y="113"/>
                  </a:lnTo>
                  <a:lnTo>
                    <a:pt x="113" y="113"/>
                  </a:lnTo>
                  <a:lnTo>
                    <a:pt x="113" y="113"/>
                  </a:lnTo>
                  <a:lnTo>
                    <a:pt x="113" y="110"/>
                  </a:lnTo>
                  <a:lnTo>
                    <a:pt x="113" y="106"/>
                  </a:lnTo>
                  <a:lnTo>
                    <a:pt x="117" y="106"/>
                  </a:lnTo>
                  <a:lnTo>
                    <a:pt x="121" y="106"/>
                  </a:lnTo>
                  <a:lnTo>
                    <a:pt x="121" y="113"/>
                  </a:lnTo>
                  <a:lnTo>
                    <a:pt x="125" y="117"/>
                  </a:lnTo>
                  <a:lnTo>
                    <a:pt x="129" y="121"/>
                  </a:lnTo>
                  <a:lnTo>
                    <a:pt x="133" y="121"/>
                  </a:lnTo>
                  <a:lnTo>
                    <a:pt x="129" y="121"/>
                  </a:lnTo>
                  <a:lnTo>
                    <a:pt x="129" y="117"/>
                  </a:lnTo>
                  <a:lnTo>
                    <a:pt x="129" y="117"/>
                  </a:lnTo>
                  <a:lnTo>
                    <a:pt x="129" y="110"/>
                  </a:lnTo>
                  <a:lnTo>
                    <a:pt x="129" y="106"/>
                  </a:lnTo>
                  <a:lnTo>
                    <a:pt x="125" y="106"/>
                  </a:lnTo>
                  <a:lnTo>
                    <a:pt x="121" y="98"/>
                  </a:lnTo>
                  <a:lnTo>
                    <a:pt x="117" y="98"/>
                  </a:lnTo>
                  <a:lnTo>
                    <a:pt x="117" y="98"/>
                  </a:lnTo>
                  <a:lnTo>
                    <a:pt x="117" y="94"/>
                  </a:lnTo>
                  <a:lnTo>
                    <a:pt x="121" y="94"/>
                  </a:lnTo>
                  <a:lnTo>
                    <a:pt x="121" y="94"/>
                  </a:lnTo>
                  <a:lnTo>
                    <a:pt x="125" y="94"/>
                  </a:lnTo>
                  <a:lnTo>
                    <a:pt x="121" y="90"/>
                  </a:lnTo>
                  <a:lnTo>
                    <a:pt x="125" y="90"/>
                  </a:lnTo>
                  <a:lnTo>
                    <a:pt x="125" y="90"/>
                  </a:lnTo>
                  <a:lnTo>
                    <a:pt x="125" y="90"/>
                  </a:lnTo>
                  <a:lnTo>
                    <a:pt x="129" y="94"/>
                  </a:lnTo>
                  <a:lnTo>
                    <a:pt x="129" y="94"/>
                  </a:lnTo>
                  <a:lnTo>
                    <a:pt x="129" y="94"/>
                  </a:lnTo>
                  <a:lnTo>
                    <a:pt x="129" y="98"/>
                  </a:lnTo>
                  <a:lnTo>
                    <a:pt x="129" y="94"/>
                  </a:lnTo>
                  <a:lnTo>
                    <a:pt x="133" y="94"/>
                  </a:lnTo>
                  <a:lnTo>
                    <a:pt x="137" y="94"/>
                  </a:lnTo>
                  <a:lnTo>
                    <a:pt x="137" y="98"/>
                  </a:lnTo>
                  <a:lnTo>
                    <a:pt x="141" y="98"/>
                  </a:lnTo>
                  <a:lnTo>
                    <a:pt x="141" y="98"/>
                  </a:lnTo>
                  <a:lnTo>
                    <a:pt x="145" y="102"/>
                  </a:lnTo>
                  <a:lnTo>
                    <a:pt x="145" y="106"/>
                  </a:lnTo>
                  <a:lnTo>
                    <a:pt x="145" y="110"/>
                  </a:lnTo>
                  <a:lnTo>
                    <a:pt x="141" y="110"/>
                  </a:lnTo>
                  <a:lnTo>
                    <a:pt x="141" y="117"/>
                  </a:lnTo>
                  <a:lnTo>
                    <a:pt x="137" y="117"/>
                  </a:lnTo>
                  <a:lnTo>
                    <a:pt x="137" y="121"/>
                  </a:lnTo>
                  <a:lnTo>
                    <a:pt x="133" y="121"/>
                  </a:lnTo>
                  <a:lnTo>
                    <a:pt x="133" y="121"/>
                  </a:lnTo>
                  <a:lnTo>
                    <a:pt x="133" y="125"/>
                  </a:lnTo>
                  <a:lnTo>
                    <a:pt x="133" y="125"/>
                  </a:lnTo>
                  <a:moveTo>
                    <a:pt x="102" y="184"/>
                  </a:moveTo>
                  <a:lnTo>
                    <a:pt x="102" y="184"/>
                  </a:lnTo>
                  <a:lnTo>
                    <a:pt x="102" y="188"/>
                  </a:lnTo>
                  <a:lnTo>
                    <a:pt x="102" y="188"/>
                  </a:lnTo>
                  <a:lnTo>
                    <a:pt x="102" y="192"/>
                  </a:lnTo>
                  <a:lnTo>
                    <a:pt x="102" y="192"/>
                  </a:lnTo>
                  <a:lnTo>
                    <a:pt x="106" y="192"/>
                  </a:lnTo>
                  <a:lnTo>
                    <a:pt x="106" y="195"/>
                  </a:lnTo>
                  <a:lnTo>
                    <a:pt x="106" y="195"/>
                  </a:lnTo>
                  <a:lnTo>
                    <a:pt x="109" y="195"/>
                  </a:lnTo>
                  <a:lnTo>
                    <a:pt x="106" y="199"/>
                  </a:lnTo>
                  <a:lnTo>
                    <a:pt x="106" y="199"/>
                  </a:lnTo>
                  <a:lnTo>
                    <a:pt x="102" y="199"/>
                  </a:lnTo>
                  <a:lnTo>
                    <a:pt x="106" y="199"/>
                  </a:lnTo>
                  <a:lnTo>
                    <a:pt x="106" y="199"/>
                  </a:lnTo>
                  <a:lnTo>
                    <a:pt x="109" y="203"/>
                  </a:lnTo>
                  <a:lnTo>
                    <a:pt x="109" y="203"/>
                  </a:lnTo>
                  <a:lnTo>
                    <a:pt x="109" y="203"/>
                  </a:lnTo>
                  <a:lnTo>
                    <a:pt x="109" y="203"/>
                  </a:lnTo>
                  <a:lnTo>
                    <a:pt x="113" y="203"/>
                  </a:lnTo>
                  <a:lnTo>
                    <a:pt x="113" y="203"/>
                  </a:lnTo>
                  <a:lnTo>
                    <a:pt x="113" y="207"/>
                  </a:lnTo>
                  <a:lnTo>
                    <a:pt x="109" y="207"/>
                  </a:lnTo>
                  <a:lnTo>
                    <a:pt x="106" y="211"/>
                  </a:lnTo>
                  <a:lnTo>
                    <a:pt x="98" y="211"/>
                  </a:lnTo>
                  <a:lnTo>
                    <a:pt x="94" y="215"/>
                  </a:lnTo>
                  <a:lnTo>
                    <a:pt x="86" y="219"/>
                  </a:lnTo>
                  <a:lnTo>
                    <a:pt x="86" y="219"/>
                  </a:lnTo>
                  <a:lnTo>
                    <a:pt x="86" y="215"/>
                  </a:lnTo>
                  <a:lnTo>
                    <a:pt x="86" y="215"/>
                  </a:lnTo>
                  <a:lnTo>
                    <a:pt x="86" y="211"/>
                  </a:lnTo>
                  <a:lnTo>
                    <a:pt x="82" y="211"/>
                  </a:lnTo>
                  <a:lnTo>
                    <a:pt x="82" y="211"/>
                  </a:lnTo>
                  <a:lnTo>
                    <a:pt x="82" y="211"/>
                  </a:lnTo>
                  <a:lnTo>
                    <a:pt x="78" y="215"/>
                  </a:lnTo>
                  <a:lnTo>
                    <a:pt x="78" y="219"/>
                  </a:lnTo>
                  <a:lnTo>
                    <a:pt x="74" y="231"/>
                  </a:lnTo>
                  <a:lnTo>
                    <a:pt x="70" y="234"/>
                  </a:lnTo>
                  <a:lnTo>
                    <a:pt x="70" y="238"/>
                  </a:lnTo>
                  <a:lnTo>
                    <a:pt x="70" y="238"/>
                  </a:lnTo>
                  <a:lnTo>
                    <a:pt x="74" y="238"/>
                  </a:lnTo>
                  <a:lnTo>
                    <a:pt x="74" y="238"/>
                  </a:lnTo>
                  <a:lnTo>
                    <a:pt x="74" y="242"/>
                  </a:lnTo>
                  <a:lnTo>
                    <a:pt x="70" y="246"/>
                  </a:lnTo>
                  <a:lnTo>
                    <a:pt x="66" y="246"/>
                  </a:lnTo>
                  <a:lnTo>
                    <a:pt x="66" y="246"/>
                  </a:lnTo>
                  <a:lnTo>
                    <a:pt x="66" y="242"/>
                  </a:lnTo>
                  <a:lnTo>
                    <a:pt x="66" y="242"/>
                  </a:lnTo>
                  <a:lnTo>
                    <a:pt x="66" y="242"/>
                  </a:lnTo>
                  <a:lnTo>
                    <a:pt x="66" y="238"/>
                  </a:lnTo>
                  <a:lnTo>
                    <a:pt x="66" y="238"/>
                  </a:lnTo>
                  <a:lnTo>
                    <a:pt x="66" y="238"/>
                  </a:lnTo>
                  <a:lnTo>
                    <a:pt x="66" y="238"/>
                  </a:lnTo>
                  <a:lnTo>
                    <a:pt x="66" y="238"/>
                  </a:lnTo>
                  <a:lnTo>
                    <a:pt x="66" y="234"/>
                  </a:lnTo>
                  <a:lnTo>
                    <a:pt x="70" y="234"/>
                  </a:lnTo>
                  <a:lnTo>
                    <a:pt x="66" y="234"/>
                  </a:lnTo>
                  <a:lnTo>
                    <a:pt x="51" y="242"/>
                  </a:lnTo>
                  <a:lnTo>
                    <a:pt x="51" y="242"/>
                  </a:lnTo>
                  <a:lnTo>
                    <a:pt x="47" y="238"/>
                  </a:lnTo>
                  <a:lnTo>
                    <a:pt x="47" y="238"/>
                  </a:lnTo>
                  <a:lnTo>
                    <a:pt x="47" y="234"/>
                  </a:lnTo>
                  <a:lnTo>
                    <a:pt x="47" y="231"/>
                  </a:lnTo>
                  <a:lnTo>
                    <a:pt x="51" y="234"/>
                  </a:lnTo>
                  <a:lnTo>
                    <a:pt x="55" y="234"/>
                  </a:lnTo>
                  <a:lnTo>
                    <a:pt x="51" y="231"/>
                  </a:lnTo>
                  <a:lnTo>
                    <a:pt x="55" y="227"/>
                  </a:lnTo>
                  <a:lnTo>
                    <a:pt x="59" y="227"/>
                  </a:lnTo>
                  <a:lnTo>
                    <a:pt x="63" y="227"/>
                  </a:lnTo>
                  <a:lnTo>
                    <a:pt x="63" y="227"/>
                  </a:lnTo>
                  <a:lnTo>
                    <a:pt x="59" y="223"/>
                  </a:lnTo>
                  <a:lnTo>
                    <a:pt x="59" y="223"/>
                  </a:lnTo>
                  <a:lnTo>
                    <a:pt x="59" y="223"/>
                  </a:lnTo>
                  <a:lnTo>
                    <a:pt x="59" y="223"/>
                  </a:lnTo>
                  <a:lnTo>
                    <a:pt x="63" y="219"/>
                  </a:lnTo>
                  <a:lnTo>
                    <a:pt x="63" y="215"/>
                  </a:lnTo>
                  <a:lnTo>
                    <a:pt x="59" y="219"/>
                  </a:lnTo>
                  <a:lnTo>
                    <a:pt x="59" y="219"/>
                  </a:lnTo>
                  <a:lnTo>
                    <a:pt x="55" y="219"/>
                  </a:lnTo>
                  <a:lnTo>
                    <a:pt x="47" y="219"/>
                  </a:lnTo>
                  <a:lnTo>
                    <a:pt x="47" y="219"/>
                  </a:lnTo>
                  <a:lnTo>
                    <a:pt x="51" y="219"/>
                  </a:lnTo>
                  <a:lnTo>
                    <a:pt x="51" y="219"/>
                  </a:lnTo>
                  <a:lnTo>
                    <a:pt x="51" y="219"/>
                  </a:lnTo>
                  <a:lnTo>
                    <a:pt x="51" y="215"/>
                  </a:lnTo>
                  <a:lnTo>
                    <a:pt x="47" y="215"/>
                  </a:lnTo>
                  <a:lnTo>
                    <a:pt x="47" y="215"/>
                  </a:lnTo>
                  <a:lnTo>
                    <a:pt x="47" y="215"/>
                  </a:lnTo>
                  <a:lnTo>
                    <a:pt x="51" y="211"/>
                  </a:lnTo>
                  <a:lnTo>
                    <a:pt x="59" y="211"/>
                  </a:lnTo>
                  <a:lnTo>
                    <a:pt x="59" y="207"/>
                  </a:lnTo>
                  <a:lnTo>
                    <a:pt x="59" y="207"/>
                  </a:lnTo>
                  <a:lnTo>
                    <a:pt x="59" y="207"/>
                  </a:lnTo>
                  <a:lnTo>
                    <a:pt x="59" y="207"/>
                  </a:lnTo>
                  <a:lnTo>
                    <a:pt x="59" y="207"/>
                  </a:lnTo>
                  <a:lnTo>
                    <a:pt x="59" y="207"/>
                  </a:lnTo>
                  <a:lnTo>
                    <a:pt x="59" y="207"/>
                  </a:lnTo>
                  <a:lnTo>
                    <a:pt x="59" y="207"/>
                  </a:lnTo>
                  <a:lnTo>
                    <a:pt x="55" y="203"/>
                  </a:lnTo>
                  <a:lnTo>
                    <a:pt x="55" y="203"/>
                  </a:lnTo>
                  <a:lnTo>
                    <a:pt x="55" y="203"/>
                  </a:lnTo>
                  <a:lnTo>
                    <a:pt x="55" y="207"/>
                  </a:lnTo>
                  <a:lnTo>
                    <a:pt x="55" y="207"/>
                  </a:lnTo>
                  <a:lnTo>
                    <a:pt x="51" y="207"/>
                  </a:lnTo>
                  <a:lnTo>
                    <a:pt x="51" y="203"/>
                  </a:lnTo>
                  <a:lnTo>
                    <a:pt x="51" y="203"/>
                  </a:lnTo>
                  <a:lnTo>
                    <a:pt x="51" y="203"/>
                  </a:lnTo>
                  <a:lnTo>
                    <a:pt x="51" y="203"/>
                  </a:lnTo>
                  <a:lnTo>
                    <a:pt x="47" y="203"/>
                  </a:lnTo>
                  <a:lnTo>
                    <a:pt x="43" y="203"/>
                  </a:lnTo>
                  <a:lnTo>
                    <a:pt x="43" y="203"/>
                  </a:lnTo>
                  <a:lnTo>
                    <a:pt x="43" y="199"/>
                  </a:lnTo>
                  <a:lnTo>
                    <a:pt x="59" y="199"/>
                  </a:lnTo>
                  <a:lnTo>
                    <a:pt x="55" y="199"/>
                  </a:lnTo>
                  <a:lnTo>
                    <a:pt x="55" y="195"/>
                  </a:lnTo>
                  <a:lnTo>
                    <a:pt x="55" y="195"/>
                  </a:lnTo>
                  <a:lnTo>
                    <a:pt x="55" y="195"/>
                  </a:lnTo>
                  <a:lnTo>
                    <a:pt x="51" y="195"/>
                  </a:lnTo>
                  <a:lnTo>
                    <a:pt x="51" y="195"/>
                  </a:lnTo>
                  <a:lnTo>
                    <a:pt x="51" y="195"/>
                  </a:lnTo>
                  <a:lnTo>
                    <a:pt x="51" y="195"/>
                  </a:lnTo>
                  <a:lnTo>
                    <a:pt x="55" y="192"/>
                  </a:lnTo>
                  <a:lnTo>
                    <a:pt x="51" y="192"/>
                  </a:lnTo>
                  <a:lnTo>
                    <a:pt x="51" y="192"/>
                  </a:lnTo>
                  <a:lnTo>
                    <a:pt x="47" y="195"/>
                  </a:lnTo>
                  <a:lnTo>
                    <a:pt x="39" y="195"/>
                  </a:lnTo>
                  <a:lnTo>
                    <a:pt x="39" y="195"/>
                  </a:lnTo>
                  <a:lnTo>
                    <a:pt x="39" y="195"/>
                  </a:lnTo>
                  <a:lnTo>
                    <a:pt x="43" y="192"/>
                  </a:lnTo>
                  <a:lnTo>
                    <a:pt x="43" y="192"/>
                  </a:lnTo>
                  <a:lnTo>
                    <a:pt x="43" y="192"/>
                  </a:lnTo>
                  <a:lnTo>
                    <a:pt x="43" y="188"/>
                  </a:lnTo>
                  <a:lnTo>
                    <a:pt x="43" y="188"/>
                  </a:lnTo>
                  <a:lnTo>
                    <a:pt x="43" y="188"/>
                  </a:lnTo>
                  <a:lnTo>
                    <a:pt x="43" y="188"/>
                  </a:lnTo>
                  <a:lnTo>
                    <a:pt x="47" y="188"/>
                  </a:lnTo>
                  <a:lnTo>
                    <a:pt x="47" y="188"/>
                  </a:lnTo>
                  <a:lnTo>
                    <a:pt x="47" y="188"/>
                  </a:lnTo>
                  <a:lnTo>
                    <a:pt x="47" y="188"/>
                  </a:lnTo>
                  <a:lnTo>
                    <a:pt x="47" y="188"/>
                  </a:lnTo>
                  <a:lnTo>
                    <a:pt x="47" y="188"/>
                  </a:lnTo>
                  <a:lnTo>
                    <a:pt x="51" y="188"/>
                  </a:lnTo>
                  <a:lnTo>
                    <a:pt x="51" y="188"/>
                  </a:lnTo>
                  <a:lnTo>
                    <a:pt x="51" y="188"/>
                  </a:lnTo>
                  <a:lnTo>
                    <a:pt x="51" y="188"/>
                  </a:lnTo>
                  <a:lnTo>
                    <a:pt x="55" y="184"/>
                  </a:lnTo>
                  <a:lnTo>
                    <a:pt x="63" y="184"/>
                  </a:lnTo>
                  <a:lnTo>
                    <a:pt x="66" y="188"/>
                  </a:lnTo>
                  <a:lnTo>
                    <a:pt x="70" y="188"/>
                  </a:lnTo>
                  <a:lnTo>
                    <a:pt x="70" y="184"/>
                  </a:lnTo>
                  <a:lnTo>
                    <a:pt x="66" y="184"/>
                  </a:lnTo>
                  <a:lnTo>
                    <a:pt x="66" y="184"/>
                  </a:lnTo>
                  <a:lnTo>
                    <a:pt x="63" y="180"/>
                  </a:lnTo>
                  <a:lnTo>
                    <a:pt x="63" y="180"/>
                  </a:lnTo>
                  <a:lnTo>
                    <a:pt x="70" y="180"/>
                  </a:lnTo>
                  <a:lnTo>
                    <a:pt x="74" y="176"/>
                  </a:lnTo>
                  <a:lnTo>
                    <a:pt x="63" y="176"/>
                  </a:lnTo>
                  <a:lnTo>
                    <a:pt x="55" y="176"/>
                  </a:lnTo>
                  <a:lnTo>
                    <a:pt x="51" y="168"/>
                  </a:lnTo>
                  <a:lnTo>
                    <a:pt x="55" y="168"/>
                  </a:lnTo>
                  <a:lnTo>
                    <a:pt x="55" y="168"/>
                  </a:lnTo>
                  <a:lnTo>
                    <a:pt x="55" y="172"/>
                  </a:lnTo>
                  <a:lnTo>
                    <a:pt x="59" y="172"/>
                  </a:lnTo>
                  <a:lnTo>
                    <a:pt x="59" y="172"/>
                  </a:lnTo>
                  <a:lnTo>
                    <a:pt x="59" y="172"/>
                  </a:lnTo>
                  <a:lnTo>
                    <a:pt x="59" y="172"/>
                  </a:lnTo>
                  <a:lnTo>
                    <a:pt x="59" y="172"/>
                  </a:lnTo>
                  <a:lnTo>
                    <a:pt x="63" y="172"/>
                  </a:lnTo>
                  <a:lnTo>
                    <a:pt x="63" y="168"/>
                  </a:lnTo>
                  <a:lnTo>
                    <a:pt x="63" y="168"/>
                  </a:lnTo>
                  <a:lnTo>
                    <a:pt x="59" y="164"/>
                  </a:lnTo>
                  <a:lnTo>
                    <a:pt x="59" y="164"/>
                  </a:lnTo>
                  <a:lnTo>
                    <a:pt x="59" y="164"/>
                  </a:lnTo>
                  <a:lnTo>
                    <a:pt x="59" y="160"/>
                  </a:lnTo>
                  <a:lnTo>
                    <a:pt x="59" y="160"/>
                  </a:lnTo>
                  <a:lnTo>
                    <a:pt x="63" y="164"/>
                  </a:lnTo>
                  <a:lnTo>
                    <a:pt x="63" y="164"/>
                  </a:lnTo>
                  <a:lnTo>
                    <a:pt x="66" y="164"/>
                  </a:lnTo>
                  <a:lnTo>
                    <a:pt x="66" y="164"/>
                  </a:lnTo>
                  <a:lnTo>
                    <a:pt x="66" y="164"/>
                  </a:lnTo>
                  <a:lnTo>
                    <a:pt x="70" y="168"/>
                  </a:lnTo>
                  <a:lnTo>
                    <a:pt x="70" y="168"/>
                  </a:lnTo>
                  <a:lnTo>
                    <a:pt x="70" y="168"/>
                  </a:lnTo>
                  <a:lnTo>
                    <a:pt x="74" y="168"/>
                  </a:lnTo>
                  <a:lnTo>
                    <a:pt x="78" y="168"/>
                  </a:lnTo>
                  <a:lnTo>
                    <a:pt x="78" y="168"/>
                  </a:lnTo>
                  <a:lnTo>
                    <a:pt x="78" y="168"/>
                  </a:lnTo>
                  <a:lnTo>
                    <a:pt x="78" y="168"/>
                  </a:lnTo>
                  <a:lnTo>
                    <a:pt x="74" y="168"/>
                  </a:lnTo>
                  <a:lnTo>
                    <a:pt x="74" y="164"/>
                  </a:lnTo>
                  <a:lnTo>
                    <a:pt x="74" y="164"/>
                  </a:lnTo>
                  <a:lnTo>
                    <a:pt x="74" y="160"/>
                  </a:lnTo>
                  <a:lnTo>
                    <a:pt x="70" y="160"/>
                  </a:lnTo>
                  <a:lnTo>
                    <a:pt x="66" y="160"/>
                  </a:lnTo>
                  <a:lnTo>
                    <a:pt x="66" y="156"/>
                  </a:lnTo>
                  <a:lnTo>
                    <a:pt x="63" y="156"/>
                  </a:lnTo>
                  <a:lnTo>
                    <a:pt x="63" y="156"/>
                  </a:lnTo>
                  <a:lnTo>
                    <a:pt x="63" y="152"/>
                  </a:lnTo>
                  <a:lnTo>
                    <a:pt x="63" y="152"/>
                  </a:lnTo>
                  <a:lnTo>
                    <a:pt x="63" y="152"/>
                  </a:lnTo>
                  <a:lnTo>
                    <a:pt x="63" y="152"/>
                  </a:lnTo>
                  <a:lnTo>
                    <a:pt x="66" y="152"/>
                  </a:lnTo>
                  <a:lnTo>
                    <a:pt x="70" y="152"/>
                  </a:lnTo>
                  <a:lnTo>
                    <a:pt x="74" y="160"/>
                  </a:lnTo>
                  <a:lnTo>
                    <a:pt x="74" y="160"/>
                  </a:lnTo>
                  <a:lnTo>
                    <a:pt x="78" y="164"/>
                  </a:lnTo>
                  <a:lnTo>
                    <a:pt x="78" y="160"/>
                  </a:lnTo>
                  <a:lnTo>
                    <a:pt x="78" y="160"/>
                  </a:lnTo>
                  <a:lnTo>
                    <a:pt x="78" y="160"/>
                  </a:lnTo>
                  <a:lnTo>
                    <a:pt x="78" y="160"/>
                  </a:lnTo>
                  <a:lnTo>
                    <a:pt x="78" y="156"/>
                  </a:lnTo>
                  <a:lnTo>
                    <a:pt x="74" y="156"/>
                  </a:lnTo>
                  <a:lnTo>
                    <a:pt x="74" y="152"/>
                  </a:lnTo>
                  <a:lnTo>
                    <a:pt x="74" y="152"/>
                  </a:lnTo>
                  <a:lnTo>
                    <a:pt x="74" y="152"/>
                  </a:lnTo>
                  <a:lnTo>
                    <a:pt x="74" y="149"/>
                  </a:lnTo>
                  <a:lnTo>
                    <a:pt x="74" y="149"/>
                  </a:lnTo>
                  <a:lnTo>
                    <a:pt x="74" y="149"/>
                  </a:lnTo>
                  <a:lnTo>
                    <a:pt x="74" y="149"/>
                  </a:lnTo>
                  <a:lnTo>
                    <a:pt x="74" y="149"/>
                  </a:lnTo>
                  <a:lnTo>
                    <a:pt x="74" y="149"/>
                  </a:lnTo>
                  <a:lnTo>
                    <a:pt x="78" y="149"/>
                  </a:lnTo>
                  <a:lnTo>
                    <a:pt x="82" y="156"/>
                  </a:lnTo>
                  <a:lnTo>
                    <a:pt x="82" y="156"/>
                  </a:lnTo>
                  <a:lnTo>
                    <a:pt x="82" y="156"/>
                  </a:lnTo>
                  <a:lnTo>
                    <a:pt x="82" y="149"/>
                  </a:lnTo>
                  <a:lnTo>
                    <a:pt x="82" y="149"/>
                  </a:lnTo>
                  <a:lnTo>
                    <a:pt x="82" y="149"/>
                  </a:lnTo>
                  <a:lnTo>
                    <a:pt x="86" y="149"/>
                  </a:lnTo>
                  <a:lnTo>
                    <a:pt x="86" y="149"/>
                  </a:lnTo>
                  <a:lnTo>
                    <a:pt x="90" y="156"/>
                  </a:lnTo>
                  <a:lnTo>
                    <a:pt x="90" y="156"/>
                  </a:lnTo>
                  <a:lnTo>
                    <a:pt x="90" y="160"/>
                  </a:lnTo>
                  <a:lnTo>
                    <a:pt x="90" y="160"/>
                  </a:lnTo>
                  <a:lnTo>
                    <a:pt x="90" y="160"/>
                  </a:lnTo>
                  <a:lnTo>
                    <a:pt x="90" y="160"/>
                  </a:lnTo>
                  <a:lnTo>
                    <a:pt x="90" y="164"/>
                  </a:lnTo>
                  <a:lnTo>
                    <a:pt x="90" y="164"/>
                  </a:lnTo>
                  <a:lnTo>
                    <a:pt x="90" y="168"/>
                  </a:lnTo>
                  <a:lnTo>
                    <a:pt x="90" y="168"/>
                  </a:lnTo>
                  <a:lnTo>
                    <a:pt x="90" y="168"/>
                  </a:lnTo>
                  <a:lnTo>
                    <a:pt x="90" y="168"/>
                  </a:lnTo>
                  <a:lnTo>
                    <a:pt x="94" y="168"/>
                  </a:lnTo>
                  <a:lnTo>
                    <a:pt x="94" y="164"/>
                  </a:lnTo>
                  <a:lnTo>
                    <a:pt x="90" y="164"/>
                  </a:lnTo>
                  <a:lnTo>
                    <a:pt x="90" y="160"/>
                  </a:lnTo>
                  <a:lnTo>
                    <a:pt x="94" y="160"/>
                  </a:lnTo>
                  <a:lnTo>
                    <a:pt x="94" y="156"/>
                  </a:lnTo>
                  <a:lnTo>
                    <a:pt x="94" y="156"/>
                  </a:lnTo>
                  <a:lnTo>
                    <a:pt x="94" y="156"/>
                  </a:lnTo>
                  <a:lnTo>
                    <a:pt x="102" y="160"/>
                  </a:lnTo>
                  <a:lnTo>
                    <a:pt x="102" y="160"/>
                  </a:lnTo>
                  <a:lnTo>
                    <a:pt x="102" y="160"/>
                  </a:lnTo>
                  <a:lnTo>
                    <a:pt x="98" y="160"/>
                  </a:lnTo>
                  <a:lnTo>
                    <a:pt x="98" y="164"/>
                  </a:lnTo>
                  <a:lnTo>
                    <a:pt x="98" y="168"/>
                  </a:lnTo>
                  <a:lnTo>
                    <a:pt x="98" y="172"/>
                  </a:lnTo>
                  <a:lnTo>
                    <a:pt x="102" y="172"/>
                  </a:lnTo>
                  <a:lnTo>
                    <a:pt x="102" y="172"/>
                  </a:lnTo>
                  <a:lnTo>
                    <a:pt x="102" y="172"/>
                  </a:lnTo>
                  <a:lnTo>
                    <a:pt x="102" y="168"/>
                  </a:lnTo>
                  <a:lnTo>
                    <a:pt x="102" y="168"/>
                  </a:lnTo>
                  <a:lnTo>
                    <a:pt x="102" y="168"/>
                  </a:lnTo>
                  <a:lnTo>
                    <a:pt x="106" y="168"/>
                  </a:lnTo>
                  <a:lnTo>
                    <a:pt x="106" y="168"/>
                  </a:lnTo>
                  <a:lnTo>
                    <a:pt x="109" y="176"/>
                  </a:lnTo>
                  <a:lnTo>
                    <a:pt x="109" y="176"/>
                  </a:lnTo>
                  <a:lnTo>
                    <a:pt x="109" y="176"/>
                  </a:lnTo>
                  <a:lnTo>
                    <a:pt x="109" y="180"/>
                  </a:lnTo>
                  <a:lnTo>
                    <a:pt x="109" y="180"/>
                  </a:lnTo>
                  <a:lnTo>
                    <a:pt x="109" y="180"/>
                  </a:lnTo>
                  <a:lnTo>
                    <a:pt x="109" y="180"/>
                  </a:lnTo>
                  <a:lnTo>
                    <a:pt x="106" y="180"/>
                  </a:lnTo>
                  <a:lnTo>
                    <a:pt x="102" y="184"/>
                  </a:lnTo>
                  <a:lnTo>
                    <a:pt x="102" y="184"/>
                  </a:lnTo>
                  <a:moveTo>
                    <a:pt x="78" y="266"/>
                  </a:moveTo>
                  <a:lnTo>
                    <a:pt x="78" y="266"/>
                  </a:lnTo>
                  <a:lnTo>
                    <a:pt x="74" y="266"/>
                  </a:lnTo>
                  <a:lnTo>
                    <a:pt x="74" y="262"/>
                  </a:lnTo>
                  <a:lnTo>
                    <a:pt x="74" y="262"/>
                  </a:lnTo>
                  <a:lnTo>
                    <a:pt x="74" y="258"/>
                  </a:lnTo>
                  <a:lnTo>
                    <a:pt x="74" y="258"/>
                  </a:lnTo>
                  <a:lnTo>
                    <a:pt x="78" y="262"/>
                  </a:lnTo>
                  <a:lnTo>
                    <a:pt x="82" y="266"/>
                  </a:lnTo>
                  <a:lnTo>
                    <a:pt x="82" y="266"/>
                  </a:lnTo>
                  <a:lnTo>
                    <a:pt x="86" y="266"/>
                  </a:lnTo>
                  <a:lnTo>
                    <a:pt x="86" y="266"/>
                  </a:lnTo>
                  <a:lnTo>
                    <a:pt x="86" y="266"/>
                  </a:lnTo>
                  <a:lnTo>
                    <a:pt x="82" y="262"/>
                  </a:lnTo>
                  <a:lnTo>
                    <a:pt x="82" y="262"/>
                  </a:lnTo>
                  <a:lnTo>
                    <a:pt x="82" y="258"/>
                  </a:lnTo>
                  <a:lnTo>
                    <a:pt x="82" y="258"/>
                  </a:lnTo>
                  <a:lnTo>
                    <a:pt x="86" y="258"/>
                  </a:lnTo>
                  <a:lnTo>
                    <a:pt x="90" y="258"/>
                  </a:lnTo>
                  <a:lnTo>
                    <a:pt x="94" y="258"/>
                  </a:lnTo>
                  <a:lnTo>
                    <a:pt x="98" y="262"/>
                  </a:lnTo>
                  <a:lnTo>
                    <a:pt x="94" y="270"/>
                  </a:lnTo>
                  <a:lnTo>
                    <a:pt x="90" y="274"/>
                  </a:lnTo>
                  <a:lnTo>
                    <a:pt x="90" y="277"/>
                  </a:lnTo>
                  <a:lnTo>
                    <a:pt x="86" y="277"/>
                  </a:lnTo>
                  <a:lnTo>
                    <a:pt x="86" y="274"/>
                  </a:lnTo>
                  <a:lnTo>
                    <a:pt x="82" y="274"/>
                  </a:lnTo>
                  <a:lnTo>
                    <a:pt x="82" y="270"/>
                  </a:lnTo>
                  <a:lnTo>
                    <a:pt x="78" y="266"/>
                  </a:lnTo>
                  <a:moveTo>
                    <a:pt x="238" y="39"/>
                  </a:moveTo>
                  <a:lnTo>
                    <a:pt x="238" y="39"/>
                  </a:lnTo>
                  <a:lnTo>
                    <a:pt x="235" y="39"/>
                  </a:lnTo>
                  <a:lnTo>
                    <a:pt x="235" y="39"/>
                  </a:lnTo>
                  <a:lnTo>
                    <a:pt x="235" y="35"/>
                  </a:lnTo>
                  <a:lnTo>
                    <a:pt x="238" y="31"/>
                  </a:lnTo>
                  <a:lnTo>
                    <a:pt x="238" y="31"/>
                  </a:lnTo>
                  <a:lnTo>
                    <a:pt x="238" y="35"/>
                  </a:lnTo>
                  <a:lnTo>
                    <a:pt x="238" y="39"/>
                  </a:lnTo>
                  <a:moveTo>
                    <a:pt x="145" y="98"/>
                  </a:moveTo>
                  <a:lnTo>
                    <a:pt x="145" y="98"/>
                  </a:lnTo>
                  <a:lnTo>
                    <a:pt x="141" y="94"/>
                  </a:lnTo>
                  <a:lnTo>
                    <a:pt x="141" y="94"/>
                  </a:lnTo>
                  <a:lnTo>
                    <a:pt x="125" y="86"/>
                  </a:lnTo>
                  <a:lnTo>
                    <a:pt x="121" y="86"/>
                  </a:lnTo>
                  <a:lnTo>
                    <a:pt x="117" y="86"/>
                  </a:lnTo>
                  <a:lnTo>
                    <a:pt x="117" y="82"/>
                  </a:lnTo>
                  <a:lnTo>
                    <a:pt x="117" y="82"/>
                  </a:lnTo>
                  <a:lnTo>
                    <a:pt x="125" y="82"/>
                  </a:lnTo>
                  <a:lnTo>
                    <a:pt x="125" y="82"/>
                  </a:lnTo>
                  <a:lnTo>
                    <a:pt x="125" y="78"/>
                  </a:lnTo>
                  <a:lnTo>
                    <a:pt x="125" y="74"/>
                  </a:lnTo>
                  <a:lnTo>
                    <a:pt x="125" y="74"/>
                  </a:lnTo>
                  <a:lnTo>
                    <a:pt x="121" y="74"/>
                  </a:lnTo>
                  <a:lnTo>
                    <a:pt x="121" y="74"/>
                  </a:lnTo>
                  <a:lnTo>
                    <a:pt x="121" y="70"/>
                  </a:lnTo>
                  <a:lnTo>
                    <a:pt x="121" y="70"/>
                  </a:lnTo>
                  <a:lnTo>
                    <a:pt x="125" y="67"/>
                  </a:lnTo>
                  <a:lnTo>
                    <a:pt x="125" y="67"/>
                  </a:lnTo>
                  <a:lnTo>
                    <a:pt x="129" y="67"/>
                  </a:lnTo>
                  <a:lnTo>
                    <a:pt x="129" y="67"/>
                  </a:lnTo>
                  <a:lnTo>
                    <a:pt x="129" y="63"/>
                  </a:lnTo>
                  <a:lnTo>
                    <a:pt x="129" y="67"/>
                  </a:lnTo>
                  <a:lnTo>
                    <a:pt x="129" y="67"/>
                  </a:lnTo>
                  <a:lnTo>
                    <a:pt x="129" y="67"/>
                  </a:lnTo>
                  <a:lnTo>
                    <a:pt x="133" y="67"/>
                  </a:lnTo>
                  <a:lnTo>
                    <a:pt x="133" y="67"/>
                  </a:lnTo>
                  <a:lnTo>
                    <a:pt x="133" y="63"/>
                  </a:lnTo>
                  <a:lnTo>
                    <a:pt x="133" y="63"/>
                  </a:lnTo>
                  <a:lnTo>
                    <a:pt x="129" y="63"/>
                  </a:lnTo>
                  <a:lnTo>
                    <a:pt x="129" y="59"/>
                  </a:lnTo>
                  <a:lnTo>
                    <a:pt x="129" y="59"/>
                  </a:lnTo>
                  <a:lnTo>
                    <a:pt x="129" y="59"/>
                  </a:lnTo>
                  <a:lnTo>
                    <a:pt x="129" y="59"/>
                  </a:lnTo>
                  <a:lnTo>
                    <a:pt x="133" y="59"/>
                  </a:lnTo>
                  <a:lnTo>
                    <a:pt x="137" y="55"/>
                  </a:lnTo>
                  <a:lnTo>
                    <a:pt x="137" y="55"/>
                  </a:lnTo>
                  <a:lnTo>
                    <a:pt x="137" y="55"/>
                  </a:lnTo>
                  <a:lnTo>
                    <a:pt x="137" y="55"/>
                  </a:lnTo>
                  <a:lnTo>
                    <a:pt x="137" y="59"/>
                  </a:lnTo>
                  <a:lnTo>
                    <a:pt x="141" y="59"/>
                  </a:lnTo>
                  <a:lnTo>
                    <a:pt x="141" y="55"/>
                  </a:lnTo>
                  <a:lnTo>
                    <a:pt x="141" y="55"/>
                  </a:lnTo>
                  <a:lnTo>
                    <a:pt x="145" y="55"/>
                  </a:lnTo>
                  <a:lnTo>
                    <a:pt x="141" y="55"/>
                  </a:lnTo>
                  <a:lnTo>
                    <a:pt x="141" y="59"/>
                  </a:lnTo>
                  <a:lnTo>
                    <a:pt x="145" y="63"/>
                  </a:lnTo>
                  <a:lnTo>
                    <a:pt x="149" y="63"/>
                  </a:lnTo>
                  <a:lnTo>
                    <a:pt x="152" y="67"/>
                  </a:lnTo>
                  <a:lnTo>
                    <a:pt x="152" y="67"/>
                  </a:lnTo>
                  <a:lnTo>
                    <a:pt x="152" y="63"/>
                  </a:lnTo>
                  <a:lnTo>
                    <a:pt x="152" y="59"/>
                  </a:lnTo>
                  <a:lnTo>
                    <a:pt x="152" y="59"/>
                  </a:lnTo>
                  <a:lnTo>
                    <a:pt x="156" y="55"/>
                  </a:lnTo>
                  <a:lnTo>
                    <a:pt x="156" y="55"/>
                  </a:lnTo>
                  <a:lnTo>
                    <a:pt x="156" y="55"/>
                  </a:lnTo>
                  <a:lnTo>
                    <a:pt x="160" y="59"/>
                  </a:lnTo>
                  <a:lnTo>
                    <a:pt x="160" y="59"/>
                  </a:lnTo>
                  <a:lnTo>
                    <a:pt x="160" y="59"/>
                  </a:lnTo>
                  <a:lnTo>
                    <a:pt x="160" y="63"/>
                  </a:lnTo>
                  <a:lnTo>
                    <a:pt x="160" y="63"/>
                  </a:lnTo>
                  <a:lnTo>
                    <a:pt x="160" y="63"/>
                  </a:lnTo>
                  <a:lnTo>
                    <a:pt x="160" y="63"/>
                  </a:lnTo>
                  <a:lnTo>
                    <a:pt x="164" y="59"/>
                  </a:lnTo>
                  <a:lnTo>
                    <a:pt x="164" y="59"/>
                  </a:lnTo>
                  <a:lnTo>
                    <a:pt x="164" y="59"/>
                  </a:lnTo>
                  <a:lnTo>
                    <a:pt x="164" y="59"/>
                  </a:lnTo>
                  <a:lnTo>
                    <a:pt x="168" y="59"/>
                  </a:lnTo>
                  <a:lnTo>
                    <a:pt x="168" y="63"/>
                  </a:lnTo>
                  <a:lnTo>
                    <a:pt x="168" y="67"/>
                  </a:lnTo>
                  <a:lnTo>
                    <a:pt x="160" y="70"/>
                  </a:lnTo>
                  <a:lnTo>
                    <a:pt x="160" y="70"/>
                  </a:lnTo>
                  <a:lnTo>
                    <a:pt x="160" y="74"/>
                  </a:lnTo>
                  <a:lnTo>
                    <a:pt x="160" y="74"/>
                  </a:lnTo>
                  <a:lnTo>
                    <a:pt x="160" y="74"/>
                  </a:lnTo>
                  <a:lnTo>
                    <a:pt x="160" y="74"/>
                  </a:lnTo>
                  <a:lnTo>
                    <a:pt x="160" y="78"/>
                  </a:lnTo>
                  <a:lnTo>
                    <a:pt x="160" y="78"/>
                  </a:lnTo>
                  <a:lnTo>
                    <a:pt x="160" y="78"/>
                  </a:lnTo>
                  <a:lnTo>
                    <a:pt x="160" y="82"/>
                  </a:lnTo>
                  <a:lnTo>
                    <a:pt x="160" y="82"/>
                  </a:lnTo>
                  <a:lnTo>
                    <a:pt x="160" y="86"/>
                  </a:lnTo>
                  <a:lnTo>
                    <a:pt x="160" y="86"/>
                  </a:lnTo>
                  <a:lnTo>
                    <a:pt x="160" y="86"/>
                  </a:lnTo>
                  <a:lnTo>
                    <a:pt x="160" y="90"/>
                  </a:lnTo>
                  <a:lnTo>
                    <a:pt x="160" y="90"/>
                  </a:lnTo>
                  <a:lnTo>
                    <a:pt x="156" y="94"/>
                  </a:lnTo>
                  <a:lnTo>
                    <a:pt x="149" y="102"/>
                  </a:lnTo>
                  <a:lnTo>
                    <a:pt x="145" y="98"/>
                  </a:lnTo>
                  <a:moveTo>
                    <a:pt x="215" y="39"/>
                  </a:moveTo>
                  <a:lnTo>
                    <a:pt x="215" y="39"/>
                  </a:lnTo>
                  <a:lnTo>
                    <a:pt x="211" y="35"/>
                  </a:lnTo>
                  <a:lnTo>
                    <a:pt x="211" y="35"/>
                  </a:lnTo>
                  <a:lnTo>
                    <a:pt x="211" y="31"/>
                  </a:lnTo>
                  <a:lnTo>
                    <a:pt x="211" y="31"/>
                  </a:lnTo>
                  <a:lnTo>
                    <a:pt x="211" y="31"/>
                  </a:lnTo>
                  <a:lnTo>
                    <a:pt x="211" y="35"/>
                  </a:lnTo>
                  <a:lnTo>
                    <a:pt x="211" y="35"/>
                  </a:lnTo>
                  <a:lnTo>
                    <a:pt x="207" y="39"/>
                  </a:lnTo>
                  <a:lnTo>
                    <a:pt x="211" y="39"/>
                  </a:lnTo>
                  <a:lnTo>
                    <a:pt x="207" y="39"/>
                  </a:lnTo>
                  <a:lnTo>
                    <a:pt x="207" y="39"/>
                  </a:lnTo>
                  <a:lnTo>
                    <a:pt x="207" y="39"/>
                  </a:lnTo>
                  <a:lnTo>
                    <a:pt x="203" y="39"/>
                  </a:lnTo>
                  <a:lnTo>
                    <a:pt x="203" y="39"/>
                  </a:lnTo>
                  <a:lnTo>
                    <a:pt x="203" y="39"/>
                  </a:lnTo>
                  <a:lnTo>
                    <a:pt x="199" y="35"/>
                  </a:lnTo>
                  <a:lnTo>
                    <a:pt x="199" y="35"/>
                  </a:lnTo>
                  <a:lnTo>
                    <a:pt x="199" y="35"/>
                  </a:lnTo>
                  <a:lnTo>
                    <a:pt x="199" y="31"/>
                  </a:lnTo>
                  <a:lnTo>
                    <a:pt x="199" y="28"/>
                  </a:lnTo>
                  <a:lnTo>
                    <a:pt x="199" y="24"/>
                  </a:lnTo>
                  <a:lnTo>
                    <a:pt x="199" y="24"/>
                  </a:lnTo>
                  <a:lnTo>
                    <a:pt x="199" y="20"/>
                  </a:lnTo>
                  <a:lnTo>
                    <a:pt x="203" y="20"/>
                  </a:lnTo>
                  <a:lnTo>
                    <a:pt x="203" y="20"/>
                  </a:lnTo>
                  <a:lnTo>
                    <a:pt x="203" y="16"/>
                  </a:lnTo>
                  <a:lnTo>
                    <a:pt x="203" y="16"/>
                  </a:lnTo>
                  <a:lnTo>
                    <a:pt x="203" y="16"/>
                  </a:lnTo>
                  <a:lnTo>
                    <a:pt x="203" y="16"/>
                  </a:lnTo>
                  <a:lnTo>
                    <a:pt x="203" y="12"/>
                  </a:lnTo>
                  <a:lnTo>
                    <a:pt x="203" y="12"/>
                  </a:lnTo>
                  <a:lnTo>
                    <a:pt x="211" y="12"/>
                  </a:lnTo>
                  <a:lnTo>
                    <a:pt x="215" y="12"/>
                  </a:lnTo>
                  <a:lnTo>
                    <a:pt x="215" y="12"/>
                  </a:lnTo>
                  <a:lnTo>
                    <a:pt x="219" y="12"/>
                  </a:lnTo>
                  <a:lnTo>
                    <a:pt x="219" y="16"/>
                  </a:lnTo>
                  <a:lnTo>
                    <a:pt x="219" y="20"/>
                  </a:lnTo>
                  <a:lnTo>
                    <a:pt x="219" y="24"/>
                  </a:lnTo>
                  <a:lnTo>
                    <a:pt x="219" y="24"/>
                  </a:lnTo>
                  <a:lnTo>
                    <a:pt x="219" y="28"/>
                  </a:lnTo>
                  <a:lnTo>
                    <a:pt x="219" y="28"/>
                  </a:lnTo>
                  <a:lnTo>
                    <a:pt x="219" y="28"/>
                  </a:lnTo>
                  <a:lnTo>
                    <a:pt x="223" y="28"/>
                  </a:lnTo>
                  <a:lnTo>
                    <a:pt x="223" y="31"/>
                  </a:lnTo>
                  <a:lnTo>
                    <a:pt x="223" y="31"/>
                  </a:lnTo>
                  <a:lnTo>
                    <a:pt x="223" y="35"/>
                  </a:lnTo>
                  <a:lnTo>
                    <a:pt x="223" y="35"/>
                  </a:lnTo>
                  <a:lnTo>
                    <a:pt x="223" y="35"/>
                  </a:lnTo>
                  <a:lnTo>
                    <a:pt x="223" y="35"/>
                  </a:lnTo>
                  <a:lnTo>
                    <a:pt x="223" y="39"/>
                  </a:lnTo>
                  <a:lnTo>
                    <a:pt x="223" y="35"/>
                  </a:lnTo>
                  <a:lnTo>
                    <a:pt x="219" y="35"/>
                  </a:lnTo>
                  <a:lnTo>
                    <a:pt x="219" y="35"/>
                  </a:lnTo>
                  <a:lnTo>
                    <a:pt x="219" y="35"/>
                  </a:lnTo>
                  <a:lnTo>
                    <a:pt x="219" y="39"/>
                  </a:lnTo>
                  <a:lnTo>
                    <a:pt x="219" y="39"/>
                  </a:lnTo>
                  <a:lnTo>
                    <a:pt x="215" y="39"/>
                  </a:lnTo>
                  <a:lnTo>
                    <a:pt x="215" y="39"/>
                  </a:lnTo>
                  <a:lnTo>
                    <a:pt x="215" y="43"/>
                  </a:lnTo>
                  <a:lnTo>
                    <a:pt x="215" y="43"/>
                  </a:lnTo>
                  <a:lnTo>
                    <a:pt x="215" y="39"/>
                  </a:lnTo>
                  <a:lnTo>
                    <a:pt x="215" y="39"/>
                  </a:lnTo>
                  <a:lnTo>
                    <a:pt x="215" y="39"/>
                  </a:lnTo>
                  <a:moveTo>
                    <a:pt x="180" y="55"/>
                  </a:moveTo>
                  <a:lnTo>
                    <a:pt x="180" y="55"/>
                  </a:lnTo>
                  <a:lnTo>
                    <a:pt x="184" y="55"/>
                  </a:lnTo>
                  <a:lnTo>
                    <a:pt x="180" y="55"/>
                  </a:lnTo>
                  <a:lnTo>
                    <a:pt x="180" y="55"/>
                  </a:lnTo>
                  <a:lnTo>
                    <a:pt x="180" y="55"/>
                  </a:lnTo>
                  <a:lnTo>
                    <a:pt x="180" y="55"/>
                  </a:lnTo>
                  <a:lnTo>
                    <a:pt x="180" y="55"/>
                  </a:lnTo>
                  <a:lnTo>
                    <a:pt x="180" y="55"/>
                  </a:lnTo>
                  <a:lnTo>
                    <a:pt x="180" y="55"/>
                  </a:lnTo>
                  <a:moveTo>
                    <a:pt x="184" y="39"/>
                  </a:moveTo>
                  <a:lnTo>
                    <a:pt x="184" y="39"/>
                  </a:lnTo>
                  <a:lnTo>
                    <a:pt x="180" y="43"/>
                  </a:lnTo>
                  <a:lnTo>
                    <a:pt x="184" y="43"/>
                  </a:lnTo>
                  <a:lnTo>
                    <a:pt x="184" y="43"/>
                  </a:lnTo>
                  <a:lnTo>
                    <a:pt x="180" y="47"/>
                  </a:lnTo>
                  <a:lnTo>
                    <a:pt x="180" y="47"/>
                  </a:lnTo>
                  <a:lnTo>
                    <a:pt x="172" y="51"/>
                  </a:lnTo>
                  <a:lnTo>
                    <a:pt x="168" y="51"/>
                  </a:lnTo>
                  <a:lnTo>
                    <a:pt x="164" y="47"/>
                  </a:lnTo>
                  <a:lnTo>
                    <a:pt x="164" y="47"/>
                  </a:lnTo>
                  <a:lnTo>
                    <a:pt x="164" y="43"/>
                  </a:lnTo>
                  <a:lnTo>
                    <a:pt x="164" y="39"/>
                  </a:lnTo>
                  <a:lnTo>
                    <a:pt x="164" y="39"/>
                  </a:lnTo>
                  <a:lnTo>
                    <a:pt x="160" y="39"/>
                  </a:lnTo>
                  <a:lnTo>
                    <a:pt x="160" y="39"/>
                  </a:lnTo>
                  <a:lnTo>
                    <a:pt x="156" y="35"/>
                  </a:lnTo>
                  <a:lnTo>
                    <a:pt x="156" y="31"/>
                  </a:lnTo>
                  <a:lnTo>
                    <a:pt x="156" y="31"/>
                  </a:lnTo>
                  <a:lnTo>
                    <a:pt x="156" y="31"/>
                  </a:lnTo>
                  <a:lnTo>
                    <a:pt x="152" y="28"/>
                  </a:lnTo>
                  <a:lnTo>
                    <a:pt x="149" y="28"/>
                  </a:lnTo>
                  <a:lnTo>
                    <a:pt x="145" y="28"/>
                  </a:lnTo>
                  <a:lnTo>
                    <a:pt x="145" y="24"/>
                  </a:lnTo>
                  <a:lnTo>
                    <a:pt x="145" y="24"/>
                  </a:lnTo>
                  <a:lnTo>
                    <a:pt x="149" y="24"/>
                  </a:lnTo>
                  <a:lnTo>
                    <a:pt x="149" y="24"/>
                  </a:lnTo>
                  <a:lnTo>
                    <a:pt x="149" y="24"/>
                  </a:lnTo>
                  <a:lnTo>
                    <a:pt x="149" y="20"/>
                  </a:lnTo>
                  <a:lnTo>
                    <a:pt x="152" y="20"/>
                  </a:lnTo>
                  <a:lnTo>
                    <a:pt x="152" y="20"/>
                  </a:lnTo>
                  <a:lnTo>
                    <a:pt x="152" y="20"/>
                  </a:lnTo>
                  <a:lnTo>
                    <a:pt x="152" y="24"/>
                  </a:lnTo>
                  <a:lnTo>
                    <a:pt x="152" y="24"/>
                  </a:lnTo>
                  <a:lnTo>
                    <a:pt x="156" y="24"/>
                  </a:lnTo>
                  <a:lnTo>
                    <a:pt x="156" y="28"/>
                  </a:lnTo>
                  <a:lnTo>
                    <a:pt x="160" y="28"/>
                  </a:lnTo>
                  <a:lnTo>
                    <a:pt x="160" y="28"/>
                  </a:lnTo>
                  <a:lnTo>
                    <a:pt x="160" y="28"/>
                  </a:lnTo>
                  <a:lnTo>
                    <a:pt x="164" y="31"/>
                  </a:lnTo>
                  <a:lnTo>
                    <a:pt x="164" y="35"/>
                  </a:lnTo>
                  <a:lnTo>
                    <a:pt x="168" y="31"/>
                  </a:lnTo>
                  <a:lnTo>
                    <a:pt x="164" y="31"/>
                  </a:lnTo>
                  <a:lnTo>
                    <a:pt x="164" y="28"/>
                  </a:lnTo>
                  <a:lnTo>
                    <a:pt x="164" y="28"/>
                  </a:lnTo>
                  <a:lnTo>
                    <a:pt x="168" y="28"/>
                  </a:lnTo>
                  <a:lnTo>
                    <a:pt x="172" y="28"/>
                  </a:lnTo>
                  <a:lnTo>
                    <a:pt x="172" y="31"/>
                  </a:lnTo>
                  <a:lnTo>
                    <a:pt x="172" y="31"/>
                  </a:lnTo>
                  <a:lnTo>
                    <a:pt x="172" y="35"/>
                  </a:lnTo>
                  <a:lnTo>
                    <a:pt x="176" y="35"/>
                  </a:lnTo>
                  <a:lnTo>
                    <a:pt x="184" y="35"/>
                  </a:lnTo>
                  <a:lnTo>
                    <a:pt x="188" y="35"/>
                  </a:lnTo>
                  <a:lnTo>
                    <a:pt x="188" y="39"/>
                  </a:lnTo>
                  <a:lnTo>
                    <a:pt x="184" y="39"/>
                  </a:lnTo>
                  <a:moveTo>
                    <a:pt x="281" y="43"/>
                  </a:moveTo>
                  <a:lnTo>
                    <a:pt x="281" y="43"/>
                  </a:lnTo>
                  <a:lnTo>
                    <a:pt x="281" y="39"/>
                  </a:lnTo>
                  <a:lnTo>
                    <a:pt x="278" y="39"/>
                  </a:lnTo>
                  <a:lnTo>
                    <a:pt x="281" y="39"/>
                  </a:lnTo>
                  <a:lnTo>
                    <a:pt x="281" y="39"/>
                  </a:lnTo>
                  <a:lnTo>
                    <a:pt x="281" y="39"/>
                  </a:lnTo>
                  <a:lnTo>
                    <a:pt x="281" y="39"/>
                  </a:lnTo>
                  <a:lnTo>
                    <a:pt x="285" y="39"/>
                  </a:lnTo>
                  <a:lnTo>
                    <a:pt x="281" y="39"/>
                  </a:lnTo>
                  <a:lnTo>
                    <a:pt x="281" y="43"/>
                  </a:lnTo>
                  <a:lnTo>
                    <a:pt x="281" y="43"/>
                  </a:lnTo>
                  <a:lnTo>
                    <a:pt x="281" y="43"/>
                  </a:lnTo>
                  <a:lnTo>
                    <a:pt x="281" y="43"/>
                  </a:lnTo>
                  <a:moveTo>
                    <a:pt x="227" y="47"/>
                  </a:moveTo>
                  <a:lnTo>
                    <a:pt x="227" y="47"/>
                  </a:lnTo>
                  <a:lnTo>
                    <a:pt x="227" y="47"/>
                  </a:lnTo>
                  <a:lnTo>
                    <a:pt x="227" y="43"/>
                  </a:lnTo>
                  <a:lnTo>
                    <a:pt x="227" y="39"/>
                  </a:lnTo>
                  <a:lnTo>
                    <a:pt x="227" y="39"/>
                  </a:lnTo>
                  <a:lnTo>
                    <a:pt x="231" y="39"/>
                  </a:lnTo>
                  <a:lnTo>
                    <a:pt x="231" y="39"/>
                  </a:lnTo>
                  <a:lnTo>
                    <a:pt x="235" y="43"/>
                  </a:lnTo>
                  <a:lnTo>
                    <a:pt x="238" y="43"/>
                  </a:lnTo>
                  <a:lnTo>
                    <a:pt x="246" y="39"/>
                  </a:lnTo>
                  <a:lnTo>
                    <a:pt x="238" y="43"/>
                  </a:lnTo>
                  <a:lnTo>
                    <a:pt x="242" y="47"/>
                  </a:lnTo>
                  <a:lnTo>
                    <a:pt x="238" y="51"/>
                  </a:lnTo>
                  <a:lnTo>
                    <a:pt x="238" y="51"/>
                  </a:lnTo>
                  <a:lnTo>
                    <a:pt x="235" y="55"/>
                  </a:lnTo>
                  <a:lnTo>
                    <a:pt x="231" y="51"/>
                  </a:lnTo>
                  <a:lnTo>
                    <a:pt x="231" y="51"/>
                  </a:lnTo>
                  <a:lnTo>
                    <a:pt x="227" y="47"/>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38" name="Freeform 29"/>
            <p:cNvSpPr>
              <a:spLocks noEditPoints="1"/>
            </p:cNvSpPr>
            <p:nvPr/>
          </p:nvSpPr>
          <p:spPr bwMode="auto">
            <a:xfrm>
              <a:off x="1022350" y="2752725"/>
              <a:ext cx="488950" cy="415925"/>
            </a:xfrm>
            <a:custGeom>
              <a:avLst/>
              <a:gdLst>
                <a:gd name="T0" fmla="*/ 207 w 308"/>
                <a:gd name="T1" fmla="*/ 43 h 262"/>
                <a:gd name="T2" fmla="*/ 11 w 308"/>
                <a:gd name="T3" fmla="*/ 200 h 262"/>
                <a:gd name="T4" fmla="*/ 23 w 308"/>
                <a:gd name="T5" fmla="*/ 200 h 262"/>
                <a:gd name="T6" fmla="*/ 230 w 308"/>
                <a:gd name="T7" fmla="*/ 40 h 262"/>
                <a:gd name="T8" fmla="*/ 230 w 308"/>
                <a:gd name="T9" fmla="*/ 4 h 262"/>
                <a:gd name="T10" fmla="*/ 11 w 308"/>
                <a:gd name="T11" fmla="*/ 258 h 262"/>
                <a:gd name="T12" fmla="*/ 70 w 308"/>
                <a:gd name="T13" fmla="*/ 254 h 262"/>
                <a:gd name="T14" fmla="*/ 164 w 308"/>
                <a:gd name="T15" fmla="*/ 227 h 262"/>
                <a:gd name="T16" fmla="*/ 191 w 308"/>
                <a:gd name="T17" fmla="*/ 207 h 262"/>
                <a:gd name="T18" fmla="*/ 293 w 308"/>
                <a:gd name="T19" fmla="*/ 161 h 262"/>
                <a:gd name="T20" fmla="*/ 297 w 308"/>
                <a:gd name="T21" fmla="*/ 94 h 262"/>
                <a:gd name="T22" fmla="*/ 301 w 308"/>
                <a:gd name="T23" fmla="*/ 47 h 262"/>
                <a:gd name="T24" fmla="*/ 258 w 308"/>
                <a:gd name="T25" fmla="*/ 47 h 262"/>
                <a:gd name="T26" fmla="*/ 211 w 308"/>
                <a:gd name="T27" fmla="*/ 55 h 262"/>
                <a:gd name="T28" fmla="*/ 203 w 308"/>
                <a:gd name="T29" fmla="*/ 59 h 262"/>
                <a:gd name="T30" fmla="*/ 215 w 308"/>
                <a:gd name="T31" fmla="*/ 75 h 262"/>
                <a:gd name="T32" fmla="*/ 230 w 308"/>
                <a:gd name="T33" fmla="*/ 90 h 262"/>
                <a:gd name="T34" fmla="*/ 230 w 308"/>
                <a:gd name="T35" fmla="*/ 98 h 262"/>
                <a:gd name="T36" fmla="*/ 207 w 308"/>
                <a:gd name="T37" fmla="*/ 75 h 262"/>
                <a:gd name="T38" fmla="*/ 179 w 308"/>
                <a:gd name="T39" fmla="*/ 79 h 262"/>
                <a:gd name="T40" fmla="*/ 203 w 308"/>
                <a:gd name="T41" fmla="*/ 82 h 262"/>
                <a:gd name="T42" fmla="*/ 238 w 308"/>
                <a:gd name="T43" fmla="*/ 122 h 262"/>
                <a:gd name="T44" fmla="*/ 195 w 308"/>
                <a:gd name="T45" fmla="*/ 86 h 262"/>
                <a:gd name="T46" fmla="*/ 160 w 308"/>
                <a:gd name="T47" fmla="*/ 86 h 262"/>
                <a:gd name="T48" fmla="*/ 105 w 308"/>
                <a:gd name="T49" fmla="*/ 98 h 262"/>
                <a:gd name="T50" fmla="*/ 113 w 308"/>
                <a:gd name="T51" fmla="*/ 125 h 262"/>
                <a:gd name="T52" fmla="*/ 144 w 308"/>
                <a:gd name="T53" fmla="*/ 129 h 262"/>
                <a:gd name="T54" fmla="*/ 199 w 308"/>
                <a:gd name="T55" fmla="*/ 122 h 262"/>
                <a:gd name="T56" fmla="*/ 152 w 308"/>
                <a:gd name="T57" fmla="*/ 145 h 262"/>
                <a:gd name="T58" fmla="*/ 148 w 308"/>
                <a:gd name="T59" fmla="*/ 149 h 262"/>
                <a:gd name="T60" fmla="*/ 121 w 308"/>
                <a:gd name="T61" fmla="*/ 145 h 262"/>
                <a:gd name="T62" fmla="*/ 109 w 308"/>
                <a:gd name="T63" fmla="*/ 153 h 262"/>
                <a:gd name="T64" fmla="*/ 86 w 308"/>
                <a:gd name="T65" fmla="*/ 153 h 262"/>
                <a:gd name="T66" fmla="*/ 82 w 308"/>
                <a:gd name="T67" fmla="*/ 164 h 262"/>
                <a:gd name="T68" fmla="*/ 62 w 308"/>
                <a:gd name="T69" fmla="*/ 176 h 262"/>
                <a:gd name="T70" fmla="*/ 117 w 308"/>
                <a:gd name="T71" fmla="*/ 188 h 262"/>
                <a:gd name="T72" fmla="*/ 140 w 308"/>
                <a:gd name="T73" fmla="*/ 204 h 262"/>
                <a:gd name="T74" fmla="*/ 136 w 308"/>
                <a:gd name="T75" fmla="*/ 231 h 262"/>
                <a:gd name="T76" fmla="*/ 101 w 308"/>
                <a:gd name="T77" fmla="*/ 176 h 262"/>
                <a:gd name="T78" fmla="*/ 74 w 308"/>
                <a:gd name="T79" fmla="*/ 192 h 262"/>
                <a:gd name="T80" fmla="*/ 62 w 308"/>
                <a:gd name="T81" fmla="*/ 192 h 262"/>
                <a:gd name="T82" fmla="*/ 39 w 308"/>
                <a:gd name="T83" fmla="*/ 219 h 262"/>
                <a:gd name="T84" fmla="*/ 43 w 308"/>
                <a:gd name="T85" fmla="*/ 239 h 262"/>
                <a:gd name="T86" fmla="*/ 19 w 308"/>
                <a:gd name="T87" fmla="*/ 231 h 262"/>
                <a:gd name="T88" fmla="*/ 0 w 308"/>
                <a:gd name="T89" fmla="*/ 239 h 262"/>
                <a:gd name="T90" fmla="*/ 58 w 308"/>
                <a:gd name="T91" fmla="*/ 180 h 262"/>
                <a:gd name="T92" fmla="*/ 35 w 308"/>
                <a:gd name="T93" fmla="*/ 184 h 262"/>
                <a:gd name="T94" fmla="*/ 31 w 308"/>
                <a:gd name="T95" fmla="*/ 211 h 262"/>
                <a:gd name="T96" fmla="*/ 93 w 308"/>
                <a:gd name="T97" fmla="*/ 129 h 262"/>
                <a:gd name="T98" fmla="*/ 97 w 308"/>
                <a:gd name="T99" fmla="*/ 114 h 262"/>
                <a:gd name="T100" fmla="*/ 105 w 308"/>
                <a:gd name="T101" fmla="*/ 118 h 262"/>
                <a:gd name="T102" fmla="*/ 8 w 308"/>
                <a:gd name="T103" fmla="*/ 211 h 262"/>
                <a:gd name="T104" fmla="*/ 27 w 308"/>
                <a:gd name="T105" fmla="*/ 211 h 262"/>
                <a:gd name="T106" fmla="*/ 11 w 308"/>
                <a:gd name="T107" fmla="*/ 219 h 262"/>
                <a:gd name="T108" fmla="*/ 140 w 308"/>
                <a:gd name="T109" fmla="*/ 82 h 262"/>
                <a:gd name="T110" fmla="*/ 152 w 308"/>
                <a:gd name="T111" fmla="*/ 71 h 262"/>
                <a:gd name="T112" fmla="*/ 160 w 308"/>
                <a:gd name="T113" fmla="*/ 71 h 262"/>
                <a:gd name="T114" fmla="*/ 140 w 308"/>
                <a:gd name="T115" fmla="*/ 82 h 262"/>
                <a:gd name="T116" fmla="*/ 215 w 308"/>
                <a:gd name="T117" fmla="*/ 36 h 262"/>
                <a:gd name="T118" fmla="*/ 164 w 308"/>
                <a:gd name="T119" fmla="*/ 8 h 262"/>
                <a:gd name="T120" fmla="*/ 183 w 308"/>
                <a:gd name="T121" fmla="*/ 24 h 262"/>
                <a:gd name="T122" fmla="*/ 164 w 308"/>
                <a:gd name="T123" fmla="*/ 67 h 262"/>
                <a:gd name="T124" fmla="*/ 168 w 308"/>
                <a:gd name="T125" fmla="*/ 7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262">
                  <a:moveTo>
                    <a:pt x="211" y="43"/>
                  </a:moveTo>
                  <a:lnTo>
                    <a:pt x="211" y="43"/>
                  </a:lnTo>
                  <a:lnTo>
                    <a:pt x="211" y="47"/>
                  </a:lnTo>
                  <a:lnTo>
                    <a:pt x="207" y="47"/>
                  </a:lnTo>
                  <a:lnTo>
                    <a:pt x="203" y="47"/>
                  </a:lnTo>
                  <a:lnTo>
                    <a:pt x="199" y="47"/>
                  </a:lnTo>
                  <a:lnTo>
                    <a:pt x="199" y="47"/>
                  </a:lnTo>
                  <a:lnTo>
                    <a:pt x="199" y="47"/>
                  </a:lnTo>
                  <a:lnTo>
                    <a:pt x="199" y="43"/>
                  </a:lnTo>
                  <a:lnTo>
                    <a:pt x="199" y="40"/>
                  </a:lnTo>
                  <a:lnTo>
                    <a:pt x="195" y="40"/>
                  </a:lnTo>
                  <a:lnTo>
                    <a:pt x="195" y="40"/>
                  </a:lnTo>
                  <a:lnTo>
                    <a:pt x="199" y="40"/>
                  </a:lnTo>
                  <a:lnTo>
                    <a:pt x="199" y="40"/>
                  </a:lnTo>
                  <a:lnTo>
                    <a:pt x="203" y="40"/>
                  </a:lnTo>
                  <a:lnTo>
                    <a:pt x="207" y="43"/>
                  </a:lnTo>
                  <a:lnTo>
                    <a:pt x="207" y="43"/>
                  </a:lnTo>
                  <a:lnTo>
                    <a:pt x="207" y="43"/>
                  </a:lnTo>
                  <a:lnTo>
                    <a:pt x="207" y="43"/>
                  </a:lnTo>
                  <a:lnTo>
                    <a:pt x="211" y="43"/>
                  </a:lnTo>
                  <a:moveTo>
                    <a:pt x="11" y="200"/>
                  </a:moveTo>
                  <a:lnTo>
                    <a:pt x="11" y="200"/>
                  </a:lnTo>
                  <a:lnTo>
                    <a:pt x="8" y="204"/>
                  </a:lnTo>
                  <a:lnTo>
                    <a:pt x="4" y="204"/>
                  </a:lnTo>
                  <a:lnTo>
                    <a:pt x="4" y="200"/>
                  </a:lnTo>
                  <a:lnTo>
                    <a:pt x="4" y="200"/>
                  </a:lnTo>
                  <a:lnTo>
                    <a:pt x="4" y="200"/>
                  </a:lnTo>
                  <a:lnTo>
                    <a:pt x="4" y="196"/>
                  </a:lnTo>
                  <a:lnTo>
                    <a:pt x="4" y="196"/>
                  </a:lnTo>
                  <a:lnTo>
                    <a:pt x="8" y="196"/>
                  </a:lnTo>
                  <a:lnTo>
                    <a:pt x="8" y="196"/>
                  </a:lnTo>
                  <a:lnTo>
                    <a:pt x="11" y="196"/>
                  </a:lnTo>
                  <a:lnTo>
                    <a:pt x="11" y="200"/>
                  </a:lnTo>
                  <a:lnTo>
                    <a:pt x="11" y="200"/>
                  </a:lnTo>
                  <a:lnTo>
                    <a:pt x="11" y="200"/>
                  </a:lnTo>
                  <a:lnTo>
                    <a:pt x="11" y="200"/>
                  </a:lnTo>
                  <a:moveTo>
                    <a:pt x="11" y="204"/>
                  </a:moveTo>
                  <a:lnTo>
                    <a:pt x="11" y="204"/>
                  </a:lnTo>
                  <a:lnTo>
                    <a:pt x="11" y="204"/>
                  </a:lnTo>
                  <a:lnTo>
                    <a:pt x="11" y="200"/>
                  </a:lnTo>
                  <a:lnTo>
                    <a:pt x="15" y="200"/>
                  </a:lnTo>
                  <a:lnTo>
                    <a:pt x="15" y="200"/>
                  </a:lnTo>
                  <a:lnTo>
                    <a:pt x="19" y="200"/>
                  </a:lnTo>
                  <a:lnTo>
                    <a:pt x="19" y="200"/>
                  </a:lnTo>
                  <a:lnTo>
                    <a:pt x="19" y="196"/>
                  </a:lnTo>
                  <a:lnTo>
                    <a:pt x="19" y="196"/>
                  </a:lnTo>
                  <a:lnTo>
                    <a:pt x="19" y="196"/>
                  </a:lnTo>
                  <a:lnTo>
                    <a:pt x="19" y="196"/>
                  </a:lnTo>
                  <a:lnTo>
                    <a:pt x="19" y="196"/>
                  </a:lnTo>
                  <a:lnTo>
                    <a:pt x="19" y="196"/>
                  </a:lnTo>
                  <a:lnTo>
                    <a:pt x="23" y="196"/>
                  </a:lnTo>
                  <a:lnTo>
                    <a:pt x="23" y="196"/>
                  </a:lnTo>
                  <a:lnTo>
                    <a:pt x="23" y="200"/>
                  </a:lnTo>
                  <a:lnTo>
                    <a:pt x="23" y="200"/>
                  </a:lnTo>
                  <a:lnTo>
                    <a:pt x="23" y="200"/>
                  </a:lnTo>
                  <a:lnTo>
                    <a:pt x="23" y="200"/>
                  </a:lnTo>
                  <a:lnTo>
                    <a:pt x="23" y="204"/>
                  </a:lnTo>
                  <a:lnTo>
                    <a:pt x="19" y="204"/>
                  </a:lnTo>
                  <a:lnTo>
                    <a:pt x="19" y="204"/>
                  </a:lnTo>
                  <a:lnTo>
                    <a:pt x="15" y="204"/>
                  </a:lnTo>
                  <a:lnTo>
                    <a:pt x="15" y="204"/>
                  </a:lnTo>
                  <a:lnTo>
                    <a:pt x="15" y="204"/>
                  </a:lnTo>
                  <a:lnTo>
                    <a:pt x="15" y="204"/>
                  </a:lnTo>
                  <a:lnTo>
                    <a:pt x="15" y="204"/>
                  </a:lnTo>
                  <a:lnTo>
                    <a:pt x="15" y="204"/>
                  </a:lnTo>
                  <a:lnTo>
                    <a:pt x="11" y="204"/>
                  </a:lnTo>
                  <a:moveTo>
                    <a:pt x="250" y="32"/>
                  </a:moveTo>
                  <a:lnTo>
                    <a:pt x="250" y="32"/>
                  </a:lnTo>
                  <a:lnTo>
                    <a:pt x="250" y="36"/>
                  </a:lnTo>
                  <a:lnTo>
                    <a:pt x="234" y="40"/>
                  </a:lnTo>
                  <a:lnTo>
                    <a:pt x="230" y="40"/>
                  </a:lnTo>
                  <a:lnTo>
                    <a:pt x="230" y="40"/>
                  </a:lnTo>
                  <a:lnTo>
                    <a:pt x="230" y="36"/>
                  </a:lnTo>
                  <a:lnTo>
                    <a:pt x="230" y="32"/>
                  </a:lnTo>
                  <a:lnTo>
                    <a:pt x="226" y="32"/>
                  </a:lnTo>
                  <a:lnTo>
                    <a:pt x="222" y="28"/>
                  </a:lnTo>
                  <a:lnTo>
                    <a:pt x="222" y="24"/>
                  </a:lnTo>
                  <a:lnTo>
                    <a:pt x="219" y="24"/>
                  </a:lnTo>
                  <a:lnTo>
                    <a:pt x="222" y="24"/>
                  </a:lnTo>
                  <a:lnTo>
                    <a:pt x="234" y="20"/>
                  </a:lnTo>
                  <a:lnTo>
                    <a:pt x="238" y="16"/>
                  </a:lnTo>
                  <a:lnTo>
                    <a:pt x="238" y="12"/>
                  </a:lnTo>
                  <a:lnTo>
                    <a:pt x="238" y="12"/>
                  </a:lnTo>
                  <a:lnTo>
                    <a:pt x="234" y="12"/>
                  </a:lnTo>
                  <a:lnTo>
                    <a:pt x="234" y="12"/>
                  </a:lnTo>
                  <a:lnTo>
                    <a:pt x="234" y="12"/>
                  </a:lnTo>
                  <a:lnTo>
                    <a:pt x="234" y="12"/>
                  </a:lnTo>
                  <a:lnTo>
                    <a:pt x="230" y="8"/>
                  </a:lnTo>
                  <a:lnTo>
                    <a:pt x="230" y="8"/>
                  </a:lnTo>
                  <a:lnTo>
                    <a:pt x="230" y="4"/>
                  </a:lnTo>
                  <a:lnTo>
                    <a:pt x="230" y="4"/>
                  </a:lnTo>
                  <a:lnTo>
                    <a:pt x="234" y="4"/>
                  </a:lnTo>
                  <a:lnTo>
                    <a:pt x="234" y="4"/>
                  </a:lnTo>
                  <a:lnTo>
                    <a:pt x="238" y="0"/>
                  </a:lnTo>
                  <a:lnTo>
                    <a:pt x="238" y="0"/>
                  </a:lnTo>
                  <a:lnTo>
                    <a:pt x="238" y="0"/>
                  </a:lnTo>
                  <a:lnTo>
                    <a:pt x="242" y="4"/>
                  </a:lnTo>
                  <a:lnTo>
                    <a:pt x="242" y="4"/>
                  </a:lnTo>
                  <a:lnTo>
                    <a:pt x="246" y="8"/>
                  </a:lnTo>
                  <a:lnTo>
                    <a:pt x="250" y="8"/>
                  </a:lnTo>
                  <a:lnTo>
                    <a:pt x="250" y="8"/>
                  </a:lnTo>
                  <a:lnTo>
                    <a:pt x="250" y="12"/>
                  </a:lnTo>
                  <a:lnTo>
                    <a:pt x="250" y="16"/>
                  </a:lnTo>
                  <a:lnTo>
                    <a:pt x="250" y="24"/>
                  </a:lnTo>
                  <a:lnTo>
                    <a:pt x="250" y="32"/>
                  </a:lnTo>
                  <a:moveTo>
                    <a:pt x="8" y="258"/>
                  </a:moveTo>
                  <a:lnTo>
                    <a:pt x="8" y="258"/>
                  </a:lnTo>
                  <a:lnTo>
                    <a:pt x="11" y="258"/>
                  </a:lnTo>
                  <a:lnTo>
                    <a:pt x="15" y="262"/>
                  </a:lnTo>
                  <a:lnTo>
                    <a:pt x="27" y="258"/>
                  </a:lnTo>
                  <a:lnTo>
                    <a:pt x="35" y="258"/>
                  </a:lnTo>
                  <a:lnTo>
                    <a:pt x="43" y="254"/>
                  </a:lnTo>
                  <a:lnTo>
                    <a:pt x="54" y="258"/>
                  </a:lnTo>
                  <a:lnTo>
                    <a:pt x="58" y="258"/>
                  </a:lnTo>
                  <a:lnTo>
                    <a:pt x="58" y="258"/>
                  </a:lnTo>
                  <a:lnTo>
                    <a:pt x="58" y="254"/>
                  </a:lnTo>
                  <a:lnTo>
                    <a:pt x="58" y="254"/>
                  </a:lnTo>
                  <a:lnTo>
                    <a:pt x="58" y="254"/>
                  </a:lnTo>
                  <a:lnTo>
                    <a:pt x="62" y="254"/>
                  </a:lnTo>
                  <a:lnTo>
                    <a:pt x="62" y="254"/>
                  </a:lnTo>
                  <a:lnTo>
                    <a:pt x="66" y="250"/>
                  </a:lnTo>
                  <a:lnTo>
                    <a:pt x="66" y="250"/>
                  </a:lnTo>
                  <a:lnTo>
                    <a:pt x="66" y="250"/>
                  </a:lnTo>
                  <a:lnTo>
                    <a:pt x="66" y="250"/>
                  </a:lnTo>
                  <a:lnTo>
                    <a:pt x="66" y="254"/>
                  </a:lnTo>
                  <a:lnTo>
                    <a:pt x="70" y="254"/>
                  </a:lnTo>
                  <a:lnTo>
                    <a:pt x="74" y="254"/>
                  </a:lnTo>
                  <a:lnTo>
                    <a:pt x="78" y="254"/>
                  </a:lnTo>
                  <a:lnTo>
                    <a:pt x="78" y="254"/>
                  </a:lnTo>
                  <a:lnTo>
                    <a:pt x="78" y="254"/>
                  </a:lnTo>
                  <a:lnTo>
                    <a:pt x="82" y="246"/>
                  </a:lnTo>
                  <a:lnTo>
                    <a:pt x="86" y="246"/>
                  </a:lnTo>
                  <a:lnTo>
                    <a:pt x="86" y="246"/>
                  </a:lnTo>
                  <a:lnTo>
                    <a:pt x="101" y="239"/>
                  </a:lnTo>
                  <a:lnTo>
                    <a:pt x="105" y="239"/>
                  </a:lnTo>
                  <a:lnTo>
                    <a:pt x="109" y="250"/>
                  </a:lnTo>
                  <a:lnTo>
                    <a:pt x="113" y="250"/>
                  </a:lnTo>
                  <a:lnTo>
                    <a:pt x="113" y="254"/>
                  </a:lnTo>
                  <a:lnTo>
                    <a:pt x="133" y="246"/>
                  </a:lnTo>
                  <a:lnTo>
                    <a:pt x="136" y="243"/>
                  </a:lnTo>
                  <a:lnTo>
                    <a:pt x="140" y="239"/>
                  </a:lnTo>
                  <a:lnTo>
                    <a:pt x="156" y="239"/>
                  </a:lnTo>
                  <a:lnTo>
                    <a:pt x="160" y="235"/>
                  </a:lnTo>
                  <a:lnTo>
                    <a:pt x="164" y="227"/>
                  </a:lnTo>
                  <a:lnTo>
                    <a:pt x="168" y="227"/>
                  </a:lnTo>
                  <a:lnTo>
                    <a:pt x="168" y="227"/>
                  </a:lnTo>
                  <a:lnTo>
                    <a:pt x="172" y="227"/>
                  </a:lnTo>
                  <a:lnTo>
                    <a:pt x="172" y="227"/>
                  </a:lnTo>
                  <a:lnTo>
                    <a:pt x="176" y="227"/>
                  </a:lnTo>
                  <a:lnTo>
                    <a:pt x="176" y="227"/>
                  </a:lnTo>
                  <a:lnTo>
                    <a:pt x="176" y="227"/>
                  </a:lnTo>
                  <a:lnTo>
                    <a:pt x="176" y="223"/>
                  </a:lnTo>
                  <a:lnTo>
                    <a:pt x="176" y="223"/>
                  </a:lnTo>
                  <a:lnTo>
                    <a:pt x="176" y="219"/>
                  </a:lnTo>
                  <a:lnTo>
                    <a:pt x="179" y="215"/>
                  </a:lnTo>
                  <a:lnTo>
                    <a:pt x="183" y="211"/>
                  </a:lnTo>
                  <a:lnTo>
                    <a:pt x="183" y="211"/>
                  </a:lnTo>
                  <a:lnTo>
                    <a:pt x="183" y="207"/>
                  </a:lnTo>
                  <a:lnTo>
                    <a:pt x="187" y="207"/>
                  </a:lnTo>
                  <a:lnTo>
                    <a:pt x="187" y="207"/>
                  </a:lnTo>
                  <a:lnTo>
                    <a:pt x="191" y="207"/>
                  </a:lnTo>
                  <a:lnTo>
                    <a:pt x="191" y="207"/>
                  </a:lnTo>
                  <a:lnTo>
                    <a:pt x="199" y="211"/>
                  </a:lnTo>
                  <a:lnTo>
                    <a:pt x="203" y="207"/>
                  </a:lnTo>
                  <a:lnTo>
                    <a:pt x="207" y="204"/>
                  </a:lnTo>
                  <a:lnTo>
                    <a:pt x="207" y="204"/>
                  </a:lnTo>
                  <a:lnTo>
                    <a:pt x="211" y="200"/>
                  </a:lnTo>
                  <a:lnTo>
                    <a:pt x="211" y="196"/>
                  </a:lnTo>
                  <a:lnTo>
                    <a:pt x="215" y="184"/>
                  </a:lnTo>
                  <a:lnTo>
                    <a:pt x="215" y="184"/>
                  </a:lnTo>
                  <a:lnTo>
                    <a:pt x="215" y="184"/>
                  </a:lnTo>
                  <a:lnTo>
                    <a:pt x="215" y="180"/>
                  </a:lnTo>
                  <a:lnTo>
                    <a:pt x="226" y="180"/>
                  </a:lnTo>
                  <a:lnTo>
                    <a:pt x="234" y="176"/>
                  </a:lnTo>
                  <a:lnTo>
                    <a:pt x="254" y="172"/>
                  </a:lnTo>
                  <a:lnTo>
                    <a:pt x="269" y="168"/>
                  </a:lnTo>
                  <a:lnTo>
                    <a:pt x="277" y="172"/>
                  </a:lnTo>
                  <a:lnTo>
                    <a:pt x="281" y="172"/>
                  </a:lnTo>
                  <a:lnTo>
                    <a:pt x="289" y="168"/>
                  </a:lnTo>
                  <a:lnTo>
                    <a:pt x="293" y="161"/>
                  </a:lnTo>
                  <a:lnTo>
                    <a:pt x="293" y="161"/>
                  </a:lnTo>
                  <a:lnTo>
                    <a:pt x="293" y="157"/>
                  </a:lnTo>
                  <a:lnTo>
                    <a:pt x="293" y="149"/>
                  </a:lnTo>
                  <a:lnTo>
                    <a:pt x="293" y="145"/>
                  </a:lnTo>
                  <a:lnTo>
                    <a:pt x="293" y="145"/>
                  </a:lnTo>
                  <a:lnTo>
                    <a:pt x="297" y="141"/>
                  </a:lnTo>
                  <a:lnTo>
                    <a:pt x="297" y="137"/>
                  </a:lnTo>
                  <a:lnTo>
                    <a:pt x="297" y="137"/>
                  </a:lnTo>
                  <a:lnTo>
                    <a:pt x="293" y="137"/>
                  </a:lnTo>
                  <a:lnTo>
                    <a:pt x="293" y="137"/>
                  </a:lnTo>
                  <a:lnTo>
                    <a:pt x="289" y="137"/>
                  </a:lnTo>
                  <a:lnTo>
                    <a:pt x="289" y="133"/>
                  </a:lnTo>
                  <a:lnTo>
                    <a:pt x="269" y="114"/>
                  </a:lnTo>
                  <a:lnTo>
                    <a:pt x="265" y="114"/>
                  </a:lnTo>
                  <a:lnTo>
                    <a:pt x="265" y="114"/>
                  </a:lnTo>
                  <a:lnTo>
                    <a:pt x="269" y="110"/>
                  </a:lnTo>
                  <a:lnTo>
                    <a:pt x="293" y="98"/>
                  </a:lnTo>
                  <a:lnTo>
                    <a:pt x="297" y="94"/>
                  </a:lnTo>
                  <a:lnTo>
                    <a:pt x="301" y="90"/>
                  </a:lnTo>
                  <a:lnTo>
                    <a:pt x="305" y="82"/>
                  </a:lnTo>
                  <a:lnTo>
                    <a:pt x="305" y="82"/>
                  </a:lnTo>
                  <a:lnTo>
                    <a:pt x="305" y="79"/>
                  </a:lnTo>
                  <a:lnTo>
                    <a:pt x="301" y="75"/>
                  </a:lnTo>
                  <a:lnTo>
                    <a:pt x="301" y="75"/>
                  </a:lnTo>
                  <a:lnTo>
                    <a:pt x="301" y="71"/>
                  </a:lnTo>
                  <a:lnTo>
                    <a:pt x="305" y="71"/>
                  </a:lnTo>
                  <a:lnTo>
                    <a:pt x="308" y="63"/>
                  </a:lnTo>
                  <a:lnTo>
                    <a:pt x="308" y="59"/>
                  </a:lnTo>
                  <a:lnTo>
                    <a:pt x="308" y="59"/>
                  </a:lnTo>
                  <a:lnTo>
                    <a:pt x="305" y="59"/>
                  </a:lnTo>
                  <a:lnTo>
                    <a:pt x="305" y="55"/>
                  </a:lnTo>
                  <a:lnTo>
                    <a:pt x="301" y="55"/>
                  </a:lnTo>
                  <a:lnTo>
                    <a:pt x="301" y="51"/>
                  </a:lnTo>
                  <a:lnTo>
                    <a:pt x="301" y="51"/>
                  </a:lnTo>
                  <a:lnTo>
                    <a:pt x="301" y="47"/>
                  </a:lnTo>
                  <a:lnTo>
                    <a:pt x="301" y="47"/>
                  </a:lnTo>
                  <a:lnTo>
                    <a:pt x="301" y="43"/>
                  </a:lnTo>
                  <a:lnTo>
                    <a:pt x="297" y="40"/>
                  </a:lnTo>
                  <a:lnTo>
                    <a:pt x="297" y="36"/>
                  </a:lnTo>
                  <a:lnTo>
                    <a:pt x="297" y="32"/>
                  </a:lnTo>
                  <a:lnTo>
                    <a:pt x="293" y="32"/>
                  </a:lnTo>
                  <a:lnTo>
                    <a:pt x="285" y="32"/>
                  </a:lnTo>
                  <a:lnTo>
                    <a:pt x="281" y="32"/>
                  </a:lnTo>
                  <a:lnTo>
                    <a:pt x="277" y="36"/>
                  </a:lnTo>
                  <a:lnTo>
                    <a:pt x="277" y="36"/>
                  </a:lnTo>
                  <a:lnTo>
                    <a:pt x="277" y="36"/>
                  </a:lnTo>
                  <a:lnTo>
                    <a:pt x="277" y="40"/>
                  </a:lnTo>
                  <a:lnTo>
                    <a:pt x="277" y="40"/>
                  </a:lnTo>
                  <a:lnTo>
                    <a:pt x="277" y="43"/>
                  </a:lnTo>
                  <a:lnTo>
                    <a:pt x="277" y="43"/>
                  </a:lnTo>
                  <a:lnTo>
                    <a:pt x="273" y="43"/>
                  </a:lnTo>
                  <a:lnTo>
                    <a:pt x="265" y="43"/>
                  </a:lnTo>
                  <a:lnTo>
                    <a:pt x="262" y="43"/>
                  </a:lnTo>
                  <a:lnTo>
                    <a:pt x="258" y="47"/>
                  </a:lnTo>
                  <a:lnTo>
                    <a:pt x="254" y="47"/>
                  </a:lnTo>
                  <a:lnTo>
                    <a:pt x="250" y="47"/>
                  </a:lnTo>
                  <a:lnTo>
                    <a:pt x="250" y="43"/>
                  </a:lnTo>
                  <a:lnTo>
                    <a:pt x="246" y="40"/>
                  </a:lnTo>
                  <a:lnTo>
                    <a:pt x="246" y="40"/>
                  </a:lnTo>
                  <a:lnTo>
                    <a:pt x="246" y="40"/>
                  </a:lnTo>
                  <a:lnTo>
                    <a:pt x="250" y="36"/>
                  </a:lnTo>
                  <a:lnTo>
                    <a:pt x="230" y="43"/>
                  </a:lnTo>
                  <a:lnTo>
                    <a:pt x="230" y="43"/>
                  </a:lnTo>
                  <a:lnTo>
                    <a:pt x="230" y="47"/>
                  </a:lnTo>
                  <a:lnTo>
                    <a:pt x="230" y="47"/>
                  </a:lnTo>
                  <a:lnTo>
                    <a:pt x="234" y="51"/>
                  </a:lnTo>
                  <a:lnTo>
                    <a:pt x="234" y="55"/>
                  </a:lnTo>
                  <a:lnTo>
                    <a:pt x="226" y="51"/>
                  </a:lnTo>
                  <a:lnTo>
                    <a:pt x="203" y="51"/>
                  </a:lnTo>
                  <a:lnTo>
                    <a:pt x="203" y="51"/>
                  </a:lnTo>
                  <a:lnTo>
                    <a:pt x="207" y="51"/>
                  </a:lnTo>
                  <a:lnTo>
                    <a:pt x="211" y="55"/>
                  </a:lnTo>
                  <a:lnTo>
                    <a:pt x="211" y="55"/>
                  </a:lnTo>
                  <a:lnTo>
                    <a:pt x="211" y="59"/>
                  </a:lnTo>
                  <a:lnTo>
                    <a:pt x="211" y="59"/>
                  </a:lnTo>
                  <a:lnTo>
                    <a:pt x="211" y="59"/>
                  </a:lnTo>
                  <a:lnTo>
                    <a:pt x="211" y="59"/>
                  </a:lnTo>
                  <a:lnTo>
                    <a:pt x="211" y="59"/>
                  </a:lnTo>
                  <a:lnTo>
                    <a:pt x="211" y="63"/>
                  </a:lnTo>
                  <a:lnTo>
                    <a:pt x="207" y="63"/>
                  </a:lnTo>
                  <a:lnTo>
                    <a:pt x="207" y="63"/>
                  </a:lnTo>
                  <a:lnTo>
                    <a:pt x="207" y="59"/>
                  </a:lnTo>
                  <a:lnTo>
                    <a:pt x="207" y="59"/>
                  </a:lnTo>
                  <a:lnTo>
                    <a:pt x="207" y="55"/>
                  </a:lnTo>
                  <a:lnTo>
                    <a:pt x="203" y="55"/>
                  </a:lnTo>
                  <a:lnTo>
                    <a:pt x="203" y="51"/>
                  </a:lnTo>
                  <a:lnTo>
                    <a:pt x="199" y="55"/>
                  </a:lnTo>
                  <a:lnTo>
                    <a:pt x="199" y="55"/>
                  </a:lnTo>
                  <a:lnTo>
                    <a:pt x="199" y="59"/>
                  </a:lnTo>
                  <a:lnTo>
                    <a:pt x="203" y="59"/>
                  </a:lnTo>
                  <a:lnTo>
                    <a:pt x="203" y="63"/>
                  </a:lnTo>
                  <a:lnTo>
                    <a:pt x="203" y="63"/>
                  </a:lnTo>
                  <a:lnTo>
                    <a:pt x="203" y="63"/>
                  </a:lnTo>
                  <a:lnTo>
                    <a:pt x="203" y="63"/>
                  </a:lnTo>
                  <a:lnTo>
                    <a:pt x="203" y="67"/>
                  </a:lnTo>
                  <a:lnTo>
                    <a:pt x="203" y="67"/>
                  </a:lnTo>
                  <a:lnTo>
                    <a:pt x="203" y="67"/>
                  </a:lnTo>
                  <a:lnTo>
                    <a:pt x="203" y="71"/>
                  </a:lnTo>
                  <a:lnTo>
                    <a:pt x="207" y="71"/>
                  </a:lnTo>
                  <a:lnTo>
                    <a:pt x="207" y="71"/>
                  </a:lnTo>
                  <a:lnTo>
                    <a:pt x="211" y="71"/>
                  </a:lnTo>
                  <a:lnTo>
                    <a:pt x="222" y="67"/>
                  </a:lnTo>
                  <a:lnTo>
                    <a:pt x="222" y="71"/>
                  </a:lnTo>
                  <a:lnTo>
                    <a:pt x="222" y="71"/>
                  </a:lnTo>
                  <a:lnTo>
                    <a:pt x="215" y="71"/>
                  </a:lnTo>
                  <a:lnTo>
                    <a:pt x="215" y="75"/>
                  </a:lnTo>
                  <a:lnTo>
                    <a:pt x="215" y="75"/>
                  </a:lnTo>
                  <a:lnTo>
                    <a:pt x="215" y="75"/>
                  </a:lnTo>
                  <a:lnTo>
                    <a:pt x="215" y="75"/>
                  </a:lnTo>
                  <a:lnTo>
                    <a:pt x="219" y="79"/>
                  </a:lnTo>
                  <a:lnTo>
                    <a:pt x="219" y="79"/>
                  </a:lnTo>
                  <a:lnTo>
                    <a:pt x="219" y="79"/>
                  </a:lnTo>
                  <a:lnTo>
                    <a:pt x="226" y="75"/>
                  </a:lnTo>
                  <a:lnTo>
                    <a:pt x="230" y="67"/>
                  </a:lnTo>
                  <a:lnTo>
                    <a:pt x="234" y="67"/>
                  </a:lnTo>
                  <a:lnTo>
                    <a:pt x="230" y="71"/>
                  </a:lnTo>
                  <a:lnTo>
                    <a:pt x="230" y="75"/>
                  </a:lnTo>
                  <a:lnTo>
                    <a:pt x="230" y="75"/>
                  </a:lnTo>
                  <a:lnTo>
                    <a:pt x="234" y="75"/>
                  </a:lnTo>
                  <a:lnTo>
                    <a:pt x="238" y="75"/>
                  </a:lnTo>
                  <a:lnTo>
                    <a:pt x="242" y="75"/>
                  </a:lnTo>
                  <a:lnTo>
                    <a:pt x="238" y="79"/>
                  </a:lnTo>
                  <a:lnTo>
                    <a:pt x="222" y="79"/>
                  </a:lnTo>
                  <a:lnTo>
                    <a:pt x="222" y="82"/>
                  </a:lnTo>
                  <a:lnTo>
                    <a:pt x="226" y="86"/>
                  </a:lnTo>
                  <a:lnTo>
                    <a:pt x="230" y="90"/>
                  </a:lnTo>
                  <a:lnTo>
                    <a:pt x="230" y="90"/>
                  </a:lnTo>
                  <a:lnTo>
                    <a:pt x="238" y="90"/>
                  </a:lnTo>
                  <a:lnTo>
                    <a:pt x="238" y="90"/>
                  </a:lnTo>
                  <a:lnTo>
                    <a:pt x="246" y="98"/>
                  </a:lnTo>
                  <a:lnTo>
                    <a:pt x="246" y="98"/>
                  </a:lnTo>
                  <a:lnTo>
                    <a:pt x="242" y="98"/>
                  </a:lnTo>
                  <a:lnTo>
                    <a:pt x="242" y="98"/>
                  </a:lnTo>
                  <a:lnTo>
                    <a:pt x="238" y="98"/>
                  </a:lnTo>
                  <a:lnTo>
                    <a:pt x="238" y="94"/>
                  </a:lnTo>
                  <a:lnTo>
                    <a:pt x="238" y="94"/>
                  </a:lnTo>
                  <a:lnTo>
                    <a:pt x="234" y="94"/>
                  </a:lnTo>
                  <a:lnTo>
                    <a:pt x="226" y="90"/>
                  </a:lnTo>
                  <a:lnTo>
                    <a:pt x="222" y="90"/>
                  </a:lnTo>
                  <a:lnTo>
                    <a:pt x="226" y="90"/>
                  </a:lnTo>
                  <a:lnTo>
                    <a:pt x="230" y="94"/>
                  </a:lnTo>
                  <a:lnTo>
                    <a:pt x="234" y="98"/>
                  </a:lnTo>
                  <a:lnTo>
                    <a:pt x="234" y="98"/>
                  </a:lnTo>
                  <a:lnTo>
                    <a:pt x="230" y="98"/>
                  </a:lnTo>
                  <a:lnTo>
                    <a:pt x="222" y="90"/>
                  </a:lnTo>
                  <a:lnTo>
                    <a:pt x="222" y="90"/>
                  </a:lnTo>
                  <a:lnTo>
                    <a:pt x="219" y="90"/>
                  </a:lnTo>
                  <a:lnTo>
                    <a:pt x="219" y="94"/>
                  </a:lnTo>
                  <a:lnTo>
                    <a:pt x="215" y="94"/>
                  </a:lnTo>
                  <a:lnTo>
                    <a:pt x="215" y="94"/>
                  </a:lnTo>
                  <a:lnTo>
                    <a:pt x="215" y="86"/>
                  </a:lnTo>
                  <a:lnTo>
                    <a:pt x="215" y="86"/>
                  </a:lnTo>
                  <a:lnTo>
                    <a:pt x="215" y="82"/>
                  </a:lnTo>
                  <a:lnTo>
                    <a:pt x="215" y="82"/>
                  </a:lnTo>
                  <a:lnTo>
                    <a:pt x="215" y="79"/>
                  </a:lnTo>
                  <a:lnTo>
                    <a:pt x="215" y="79"/>
                  </a:lnTo>
                  <a:lnTo>
                    <a:pt x="215" y="79"/>
                  </a:lnTo>
                  <a:lnTo>
                    <a:pt x="215" y="79"/>
                  </a:lnTo>
                  <a:lnTo>
                    <a:pt x="211" y="79"/>
                  </a:lnTo>
                  <a:lnTo>
                    <a:pt x="211" y="79"/>
                  </a:lnTo>
                  <a:lnTo>
                    <a:pt x="211" y="75"/>
                  </a:lnTo>
                  <a:lnTo>
                    <a:pt x="207" y="75"/>
                  </a:lnTo>
                  <a:lnTo>
                    <a:pt x="203" y="71"/>
                  </a:lnTo>
                  <a:lnTo>
                    <a:pt x="199" y="71"/>
                  </a:lnTo>
                  <a:lnTo>
                    <a:pt x="199" y="71"/>
                  </a:lnTo>
                  <a:lnTo>
                    <a:pt x="199" y="67"/>
                  </a:lnTo>
                  <a:lnTo>
                    <a:pt x="195" y="63"/>
                  </a:lnTo>
                  <a:lnTo>
                    <a:pt x="195" y="59"/>
                  </a:lnTo>
                  <a:lnTo>
                    <a:pt x="195" y="59"/>
                  </a:lnTo>
                  <a:lnTo>
                    <a:pt x="191" y="59"/>
                  </a:lnTo>
                  <a:lnTo>
                    <a:pt x="191" y="59"/>
                  </a:lnTo>
                  <a:lnTo>
                    <a:pt x="187" y="59"/>
                  </a:lnTo>
                  <a:lnTo>
                    <a:pt x="187" y="59"/>
                  </a:lnTo>
                  <a:lnTo>
                    <a:pt x="187" y="63"/>
                  </a:lnTo>
                  <a:lnTo>
                    <a:pt x="183" y="63"/>
                  </a:lnTo>
                  <a:lnTo>
                    <a:pt x="183" y="71"/>
                  </a:lnTo>
                  <a:lnTo>
                    <a:pt x="183" y="71"/>
                  </a:lnTo>
                  <a:lnTo>
                    <a:pt x="179" y="75"/>
                  </a:lnTo>
                  <a:lnTo>
                    <a:pt x="179" y="75"/>
                  </a:lnTo>
                  <a:lnTo>
                    <a:pt x="179" y="79"/>
                  </a:lnTo>
                  <a:lnTo>
                    <a:pt x="183" y="79"/>
                  </a:lnTo>
                  <a:lnTo>
                    <a:pt x="183" y="75"/>
                  </a:lnTo>
                  <a:lnTo>
                    <a:pt x="187" y="75"/>
                  </a:lnTo>
                  <a:lnTo>
                    <a:pt x="183" y="75"/>
                  </a:lnTo>
                  <a:lnTo>
                    <a:pt x="183" y="75"/>
                  </a:lnTo>
                  <a:lnTo>
                    <a:pt x="183" y="75"/>
                  </a:lnTo>
                  <a:lnTo>
                    <a:pt x="183" y="75"/>
                  </a:lnTo>
                  <a:lnTo>
                    <a:pt x="183" y="75"/>
                  </a:lnTo>
                  <a:lnTo>
                    <a:pt x="183" y="71"/>
                  </a:lnTo>
                  <a:lnTo>
                    <a:pt x="187" y="71"/>
                  </a:lnTo>
                  <a:lnTo>
                    <a:pt x="187" y="71"/>
                  </a:lnTo>
                  <a:lnTo>
                    <a:pt x="187" y="75"/>
                  </a:lnTo>
                  <a:lnTo>
                    <a:pt x="187" y="75"/>
                  </a:lnTo>
                  <a:lnTo>
                    <a:pt x="187" y="75"/>
                  </a:lnTo>
                  <a:lnTo>
                    <a:pt x="195" y="82"/>
                  </a:lnTo>
                  <a:lnTo>
                    <a:pt x="199" y="82"/>
                  </a:lnTo>
                  <a:lnTo>
                    <a:pt x="199" y="82"/>
                  </a:lnTo>
                  <a:lnTo>
                    <a:pt x="203" y="82"/>
                  </a:lnTo>
                  <a:lnTo>
                    <a:pt x="203" y="86"/>
                  </a:lnTo>
                  <a:lnTo>
                    <a:pt x="203" y="86"/>
                  </a:lnTo>
                  <a:lnTo>
                    <a:pt x="203" y="86"/>
                  </a:lnTo>
                  <a:lnTo>
                    <a:pt x="203" y="90"/>
                  </a:lnTo>
                  <a:lnTo>
                    <a:pt x="207" y="90"/>
                  </a:lnTo>
                  <a:lnTo>
                    <a:pt x="207" y="90"/>
                  </a:lnTo>
                  <a:lnTo>
                    <a:pt x="207" y="90"/>
                  </a:lnTo>
                  <a:lnTo>
                    <a:pt x="203" y="90"/>
                  </a:lnTo>
                  <a:lnTo>
                    <a:pt x="203" y="94"/>
                  </a:lnTo>
                  <a:lnTo>
                    <a:pt x="203" y="94"/>
                  </a:lnTo>
                  <a:lnTo>
                    <a:pt x="203" y="98"/>
                  </a:lnTo>
                  <a:lnTo>
                    <a:pt x="207" y="98"/>
                  </a:lnTo>
                  <a:lnTo>
                    <a:pt x="211" y="106"/>
                  </a:lnTo>
                  <a:lnTo>
                    <a:pt x="219" y="106"/>
                  </a:lnTo>
                  <a:lnTo>
                    <a:pt x="222" y="110"/>
                  </a:lnTo>
                  <a:lnTo>
                    <a:pt x="230" y="114"/>
                  </a:lnTo>
                  <a:lnTo>
                    <a:pt x="238" y="118"/>
                  </a:lnTo>
                  <a:lnTo>
                    <a:pt x="238" y="122"/>
                  </a:lnTo>
                  <a:lnTo>
                    <a:pt x="238" y="125"/>
                  </a:lnTo>
                  <a:lnTo>
                    <a:pt x="238" y="129"/>
                  </a:lnTo>
                  <a:lnTo>
                    <a:pt x="238" y="122"/>
                  </a:lnTo>
                  <a:lnTo>
                    <a:pt x="234" y="122"/>
                  </a:lnTo>
                  <a:lnTo>
                    <a:pt x="230" y="118"/>
                  </a:lnTo>
                  <a:lnTo>
                    <a:pt x="230" y="118"/>
                  </a:lnTo>
                  <a:lnTo>
                    <a:pt x="226" y="118"/>
                  </a:lnTo>
                  <a:lnTo>
                    <a:pt x="219" y="110"/>
                  </a:lnTo>
                  <a:lnTo>
                    <a:pt x="215" y="110"/>
                  </a:lnTo>
                  <a:lnTo>
                    <a:pt x="207" y="110"/>
                  </a:lnTo>
                  <a:lnTo>
                    <a:pt x="203" y="106"/>
                  </a:lnTo>
                  <a:lnTo>
                    <a:pt x="203" y="102"/>
                  </a:lnTo>
                  <a:lnTo>
                    <a:pt x="199" y="98"/>
                  </a:lnTo>
                  <a:lnTo>
                    <a:pt x="199" y="90"/>
                  </a:lnTo>
                  <a:lnTo>
                    <a:pt x="199" y="90"/>
                  </a:lnTo>
                  <a:lnTo>
                    <a:pt x="199" y="90"/>
                  </a:lnTo>
                  <a:lnTo>
                    <a:pt x="199" y="86"/>
                  </a:lnTo>
                  <a:lnTo>
                    <a:pt x="195" y="86"/>
                  </a:lnTo>
                  <a:lnTo>
                    <a:pt x="195" y="86"/>
                  </a:lnTo>
                  <a:lnTo>
                    <a:pt x="195" y="82"/>
                  </a:lnTo>
                  <a:lnTo>
                    <a:pt x="187" y="82"/>
                  </a:lnTo>
                  <a:lnTo>
                    <a:pt x="183" y="82"/>
                  </a:lnTo>
                  <a:lnTo>
                    <a:pt x="179" y="86"/>
                  </a:lnTo>
                  <a:lnTo>
                    <a:pt x="179" y="86"/>
                  </a:lnTo>
                  <a:lnTo>
                    <a:pt x="176" y="86"/>
                  </a:lnTo>
                  <a:lnTo>
                    <a:pt x="176" y="86"/>
                  </a:lnTo>
                  <a:lnTo>
                    <a:pt x="168" y="94"/>
                  </a:lnTo>
                  <a:lnTo>
                    <a:pt x="164" y="94"/>
                  </a:lnTo>
                  <a:lnTo>
                    <a:pt x="172" y="86"/>
                  </a:lnTo>
                  <a:lnTo>
                    <a:pt x="172" y="86"/>
                  </a:lnTo>
                  <a:lnTo>
                    <a:pt x="172" y="82"/>
                  </a:lnTo>
                  <a:lnTo>
                    <a:pt x="172" y="82"/>
                  </a:lnTo>
                  <a:lnTo>
                    <a:pt x="172" y="82"/>
                  </a:lnTo>
                  <a:lnTo>
                    <a:pt x="164" y="82"/>
                  </a:lnTo>
                  <a:lnTo>
                    <a:pt x="164" y="82"/>
                  </a:lnTo>
                  <a:lnTo>
                    <a:pt x="160" y="86"/>
                  </a:lnTo>
                  <a:lnTo>
                    <a:pt x="156" y="90"/>
                  </a:lnTo>
                  <a:lnTo>
                    <a:pt x="152" y="94"/>
                  </a:lnTo>
                  <a:lnTo>
                    <a:pt x="148" y="94"/>
                  </a:lnTo>
                  <a:lnTo>
                    <a:pt x="144" y="90"/>
                  </a:lnTo>
                  <a:lnTo>
                    <a:pt x="144" y="90"/>
                  </a:lnTo>
                  <a:lnTo>
                    <a:pt x="140" y="86"/>
                  </a:lnTo>
                  <a:lnTo>
                    <a:pt x="136" y="86"/>
                  </a:lnTo>
                  <a:lnTo>
                    <a:pt x="133" y="82"/>
                  </a:lnTo>
                  <a:lnTo>
                    <a:pt x="133" y="79"/>
                  </a:lnTo>
                  <a:lnTo>
                    <a:pt x="129" y="79"/>
                  </a:lnTo>
                  <a:lnTo>
                    <a:pt x="125" y="82"/>
                  </a:lnTo>
                  <a:lnTo>
                    <a:pt x="121" y="86"/>
                  </a:lnTo>
                  <a:lnTo>
                    <a:pt x="117" y="86"/>
                  </a:lnTo>
                  <a:lnTo>
                    <a:pt x="113" y="90"/>
                  </a:lnTo>
                  <a:lnTo>
                    <a:pt x="105" y="94"/>
                  </a:lnTo>
                  <a:lnTo>
                    <a:pt x="105" y="98"/>
                  </a:lnTo>
                  <a:lnTo>
                    <a:pt x="101" y="98"/>
                  </a:lnTo>
                  <a:lnTo>
                    <a:pt x="105" y="98"/>
                  </a:lnTo>
                  <a:lnTo>
                    <a:pt x="109" y="98"/>
                  </a:lnTo>
                  <a:lnTo>
                    <a:pt x="109" y="102"/>
                  </a:lnTo>
                  <a:lnTo>
                    <a:pt x="113" y="110"/>
                  </a:lnTo>
                  <a:lnTo>
                    <a:pt x="113" y="110"/>
                  </a:lnTo>
                  <a:lnTo>
                    <a:pt x="125" y="106"/>
                  </a:lnTo>
                  <a:lnTo>
                    <a:pt x="125" y="110"/>
                  </a:lnTo>
                  <a:lnTo>
                    <a:pt x="129" y="110"/>
                  </a:lnTo>
                  <a:lnTo>
                    <a:pt x="133" y="114"/>
                  </a:lnTo>
                  <a:lnTo>
                    <a:pt x="117" y="110"/>
                  </a:lnTo>
                  <a:lnTo>
                    <a:pt x="113" y="114"/>
                  </a:lnTo>
                  <a:lnTo>
                    <a:pt x="113" y="118"/>
                  </a:lnTo>
                  <a:lnTo>
                    <a:pt x="113" y="118"/>
                  </a:lnTo>
                  <a:lnTo>
                    <a:pt x="113" y="122"/>
                  </a:lnTo>
                  <a:lnTo>
                    <a:pt x="113" y="122"/>
                  </a:lnTo>
                  <a:lnTo>
                    <a:pt x="113" y="122"/>
                  </a:lnTo>
                  <a:lnTo>
                    <a:pt x="113" y="125"/>
                  </a:lnTo>
                  <a:lnTo>
                    <a:pt x="113" y="125"/>
                  </a:lnTo>
                  <a:lnTo>
                    <a:pt x="113" y="125"/>
                  </a:lnTo>
                  <a:lnTo>
                    <a:pt x="113" y="129"/>
                  </a:lnTo>
                  <a:lnTo>
                    <a:pt x="113" y="129"/>
                  </a:lnTo>
                  <a:lnTo>
                    <a:pt x="113" y="129"/>
                  </a:lnTo>
                  <a:lnTo>
                    <a:pt x="140" y="122"/>
                  </a:lnTo>
                  <a:lnTo>
                    <a:pt x="144" y="122"/>
                  </a:lnTo>
                  <a:lnTo>
                    <a:pt x="144" y="122"/>
                  </a:lnTo>
                  <a:lnTo>
                    <a:pt x="148" y="122"/>
                  </a:lnTo>
                  <a:lnTo>
                    <a:pt x="148" y="118"/>
                  </a:lnTo>
                  <a:lnTo>
                    <a:pt x="164" y="114"/>
                  </a:lnTo>
                  <a:lnTo>
                    <a:pt x="168" y="114"/>
                  </a:lnTo>
                  <a:lnTo>
                    <a:pt x="168" y="114"/>
                  </a:lnTo>
                  <a:lnTo>
                    <a:pt x="152" y="118"/>
                  </a:lnTo>
                  <a:lnTo>
                    <a:pt x="148" y="125"/>
                  </a:lnTo>
                  <a:lnTo>
                    <a:pt x="144" y="125"/>
                  </a:lnTo>
                  <a:lnTo>
                    <a:pt x="148" y="125"/>
                  </a:lnTo>
                  <a:lnTo>
                    <a:pt x="148" y="129"/>
                  </a:lnTo>
                  <a:lnTo>
                    <a:pt x="148" y="129"/>
                  </a:lnTo>
                  <a:lnTo>
                    <a:pt x="144" y="129"/>
                  </a:lnTo>
                  <a:lnTo>
                    <a:pt x="148" y="133"/>
                  </a:lnTo>
                  <a:lnTo>
                    <a:pt x="156" y="133"/>
                  </a:lnTo>
                  <a:lnTo>
                    <a:pt x="156" y="129"/>
                  </a:lnTo>
                  <a:lnTo>
                    <a:pt x="168" y="125"/>
                  </a:lnTo>
                  <a:lnTo>
                    <a:pt x="183" y="118"/>
                  </a:lnTo>
                  <a:lnTo>
                    <a:pt x="187" y="118"/>
                  </a:lnTo>
                  <a:lnTo>
                    <a:pt x="195" y="114"/>
                  </a:lnTo>
                  <a:lnTo>
                    <a:pt x="195" y="114"/>
                  </a:lnTo>
                  <a:lnTo>
                    <a:pt x="199" y="114"/>
                  </a:lnTo>
                  <a:lnTo>
                    <a:pt x="199" y="114"/>
                  </a:lnTo>
                  <a:lnTo>
                    <a:pt x="199" y="114"/>
                  </a:lnTo>
                  <a:lnTo>
                    <a:pt x="199" y="114"/>
                  </a:lnTo>
                  <a:lnTo>
                    <a:pt x="195" y="114"/>
                  </a:lnTo>
                  <a:lnTo>
                    <a:pt x="199" y="118"/>
                  </a:lnTo>
                  <a:lnTo>
                    <a:pt x="203" y="122"/>
                  </a:lnTo>
                  <a:lnTo>
                    <a:pt x="207" y="125"/>
                  </a:lnTo>
                  <a:lnTo>
                    <a:pt x="203" y="125"/>
                  </a:lnTo>
                  <a:lnTo>
                    <a:pt x="199" y="122"/>
                  </a:lnTo>
                  <a:lnTo>
                    <a:pt x="195" y="122"/>
                  </a:lnTo>
                  <a:lnTo>
                    <a:pt x="195" y="122"/>
                  </a:lnTo>
                  <a:lnTo>
                    <a:pt x="191" y="122"/>
                  </a:lnTo>
                  <a:lnTo>
                    <a:pt x="179" y="122"/>
                  </a:lnTo>
                  <a:lnTo>
                    <a:pt x="164" y="129"/>
                  </a:lnTo>
                  <a:lnTo>
                    <a:pt x="160" y="133"/>
                  </a:lnTo>
                  <a:lnTo>
                    <a:pt x="156" y="133"/>
                  </a:lnTo>
                  <a:lnTo>
                    <a:pt x="156" y="133"/>
                  </a:lnTo>
                  <a:lnTo>
                    <a:pt x="156" y="137"/>
                  </a:lnTo>
                  <a:lnTo>
                    <a:pt x="160" y="145"/>
                  </a:lnTo>
                  <a:lnTo>
                    <a:pt x="160" y="145"/>
                  </a:lnTo>
                  <a:lnTo>
                    <a:pt x="160" y="149"/>
                  </a:lnTo>
                  <a:lnTo>
                    <a:pt x="156" y="149"/>
                  </a:lnTo>
                  <a:lnTo>
                    <a:pt x="156" y="141"/>
                  </a:lnTo>
                  <a:lnTo>
                    <a:pt x="156" y="141"/>
                  </a:lnTo>
                  <a:lnTo>
                    <a:pt x="152" y="137"/>
                  </a:lnTo>
                  <a:lnTo>
                    <a:pt x="152" y="141"/>
                  </a:lnTo>
                  <a:lnTo>
                    <a:pt x="152" y="145"/>
                  </a:lnTo>
                  <a:lnTo>
                    <a:pt x="152" y="145"/>
                  </a:lnTo>
                  <a:lnTo>
                    <a:pt x="152" y="149"/>
                  </a:lnTo>
                  <a:lnTo>
                    <a:pt x="156" y="149"/>
                  </a:lnTo>
                  <a:lnTo>
                    <a:pt x="160" y="153"/>
                  </a:lnTo>
                  <a:lnTo>
                    <a:pt x="176" y="145"/>
                  </a:lnTo>
                  <a:lnTo>
                    <a:pt x="179" y="149"/>
                  </a:lnTo>
                  <a:lnTo>
                    <a:pt x="164" y="153"/>
                  </a:lnTo>
                  <a:lnTo>
                    <a:pt x="164" y="153"/>
                  </a:lnTo>
                  <a:lnTo>
                    <a:pt x="164" y="157"/>
                  </a:lnTo>
                  <a:lnTo>
                    <a:pt x="164" y="157"/>
                  </a:lnTo>
                  <a:lnTo>
                    <a:pt x="164" y="161"/>
                  </a:lnTo>
                  <a:lnTo>
                    <a:pt x="164" y="161"/>
                  </a:lnTo>
                  <a:lnTo>
                    <a:pt x="160" y="161"/>
                  </a:lnTo>
                  <a:lnTo>
                    <a:pt x="160" y="157"/>
                  </a:lnTo>
                  <a:lnTo>
                    <a:pt x="160" y="157"/>
                  </a:lnTo>
                  <a:lnTo>
                    <a:pt x="156" y="153"/>
                  </a:lnTo>
                  <a:lnTo>
                    <a:pt x="152" y="153"/>
                  </a:lnTo>
                  <a:lnTo>
                    <a:pt x="148" y="149"/>
                  </a:lnTo>
                  <a:lnTo>
                    <a:pt x="144" y="145"/>
                  </a:lnTo>
                  <a:lnTo>
                    <a:pt x="133" y="145"/>
                  </a:lnTo>
                  <a:lnTo>
                    <a:pt x="133" y="145"/>
                  </a:lnTo>
                  <a:lnTo>
                    <a:pt x="129" y="145"/>
                  </a:lnTo>
                  <a:lnTo>
                    <a:pt x="129" y="149"/>
                  </a:lnTo>
                  <a:lnTo>
                    <a:pt x="129" y="149"/>
                  </a:lnTo>
                  <a:lnTo>
                    <a:pt x="129" y="153"/>
                  </a:lnTo>
                  <a:lnTo>
                    <a:pt x="133" y="153"/>
                  </a:lnTo>
                  <a:lnTo>
                    <a:pt x="129" y="153"/>
                  </a:lnTo>
                  <a:lnTo>
                    <a:pt x="129" y="157"/>
                  </a:lnTo>
                  <a:lnTo>
                    <a:pt x="129" y="161"/>
                  </a:lnTo>
                  <a:lnTo>
                    <a:pt x="129" y="161"/>
                  </a:lnTo>
                  <a:lnTo>
                    <a:pt x="129" y="157"/>
                  </a:lnTo>
                  <a:lnTo>
                    <a:pt x="129" y="153"/>
                  </a:lnTo>
                  <a:lnTo>
                    <a:pt x="125" y="149"/>
                  </a:lnTo>
                  <a:lnTo>
                    <a:pt x="125" y="145"/>
                  </a:lnTo>
                  <a:lnTo>
                    <a:pt x="121" y="149"/>
                  </a:lnTo>
                  <a:lnTo>
                    <a:pt x="121" y="145"/>
                  </a:lnTo>
                  <a:lnTo>
                    <a:pt x="121" y="145"/>
                  </a:lnTo>
                  <a:lnTo>
                    <a:pt x="125" y="145"/>
                  </a:lnTo>
                  <a:lnTo>
                    <a:pt x="125" y="141"/>
                  </a:lnTo>
                  <a:lnTo>
                    <a:pt x="125" y="141"/>
                  </a:lnTo>
                  <a:lnTo>
                    <a:pt x="113" y="141"/>
                  </a:lnTo>
                  <a:lnTo>
                    <a:pt x="109" y="141"/>
                  </a:lnTo>
                  <a:lnTo>
                    <a:pt x="109" y="145"/>
                  </a:lnTo>
                  <a:lnTo>
                    <a:pt x="109" y="145"/>
                  </a:lnTo>
                  <a:lnTo>
                    <a:pt x="109" y="145"/>
                  </a:lnTo>
                  <a:lnTo>
                    <a:pt x="113" y="145"/>
                  </a:lnTo>
                  <a:lnTo>
                    <a:pt x="113" y="149"/>
                  </a:lnTo>
                  <a:lnTo>
                    <a:pt x="109" y="149"/>
                  </a:lnTo>
                  <a:lnTo>
                    <a:pt x="113" y="149"/>
                  </a:lnTo>
                  <a:lnTo>
                    <a:pt x="113" y="153"/>
                  </a:lnTo>
                  <a:lnTo>
                    <a:pt x="113" y="153"/>
                  </a:lnTo>
                  <a:lnTo>
                    <a:pt x="113" y="153"/>
                  </a:lnTo>
                  <a:lnTo>
                    <a:pt x="109" y="153"/>
                  </a:lnTo>
                  <a:lnTo>
                    <a:pt x="109" y="153"/>
                  </a:lnTo>
                  <a:lnTo>
                    <a:pt x="109" y="153"/>
                  </a:lnTo>
                  <a:lnTo>
                    <a:pt x="109" y="153"/>
                  </a:lnTo>
                  <a:lnTo>
                    <a:pt x="109" y="149"/>
                  </a:lnTo>
                  <a:lnTo>
                    <a:pt x="101" y="141"/>
                  </a:lnTo>
                  <a:lnTo>
                    <a:pt x="97" y="141"/>
                  </a:lnTo>
                  <a:lnTo>
                    <a:pt x="97" y="141"/>
                  </a:lnTo>
                  <a:lnTo>
                    <a:pt x="93" y="145"/>
                  </a:lnTo>
                  <a:lnTo>
                    <a:pt x="90" y="149"/>
                  </a:lnTo>
                  <a:lnTo>
                    <a:pt x="90" y="149"/>
                  </a:lnTo>
                  <a:lnTo>
                    <a:pt x="90" y="149"/>
                  </a:lnTo>
                  <a:lnTo>
                    <a:pt x="90" y="149"/>
                  </a:lnTo>
                  <a:lnTo>
                    <a:pt x="86" y="149"/>
                  </a:lnTo>
                  <a:lnTo>
                    <a:pt x="90" y="153"/>
                  </a:lnTo>
                  <a:lnTo>
                    <a:pt x="90" y="153"/>
                  </a:lnTo>
                  <a:lnTo>
                    <a:pt x="90" y="157"/>
                  </a:lnTo>
                  <a:lnTo>
                    <a:pt x="90" y="157"/>
                  </a:lnTo>
                  <a:lnTo>
                    <a:pt x="86" y="153"/>
                  </a:lnTo>
                  <a:lnTo>
                    <a:pt x="86" y="153"/>
                  </a:lnTo>
                  <a:lnTo>
                    <a:pt x="82" y="149"/>
                  </a:lnTo>
                  <a:lnTo>
                    <a:pt x="82" y="149"/>
                  </a:lnTo>
                  <a:lnTo>
                    <a:pt x="66" y="153"/>
                  </a:lnTo>
                  <a:lnTo>
                    <a:pt x="62" y="153"/>
                  </a:lnTo>
                  <a:lnTo>
                    <a:pt x="62" y="157"/>
                  </a:lnTo>
                  <a:lnTo>
                    <a:pt x="58" y="157"/>
                  </a:lnTo>
                  <a:lnTo>
                    <a:pt x="58" y="157"/>
                  </a:lnTo>
                  <a:lnTo>
                    <a:pt x="58" y="161"/>
                  </a:lnTo>
                  <a:lnTo>
                    <a:pt x="62" y="161"/>
                  </a:lnTo>
                  <a:lnTo>
                    <a:pt x="62" y="161"/>
                  </a:lnTo>
                  <a:lnTo>
                    <a:pt x="62" y="164"/>
                  </a:lnTo>
                  <a:lnTo>
                    <a:pt x="62" y="164"/>
                  </a:lnTo>
                  <a:lnTo>
                    <a:pt x="62" y="164"/>
                  </a:lnTo>
                  <a:lnTo>
                    <a:pt x="62" y="164"/>
                  </a:lnTo>
                  <a:lnTo>
                    <a:pt x="62" y="164"/>
                  </a:lnTo>
                  <a:lnTo>
                    <a:pt x="82" y="161"/>
                  </a:lnTo>
                  <a:lnTo>
                    <a:pt x="86" y="164"/>
                  </a:lnTo>
                  <a:lnTo>
                    <a:pt x="82" y="164"/>
                  </a:lnTo>
                  <a:lnTo>
                    <a:pt x="78" y="164"/>
                  </a:lnTo>
                  <a:lnTo>
                    <a:pt x="78" y="168"/>
                  </a:lnTo>
                  <a:lnTo>
                    <a:pt x="86" y="168"/>
                  </a:lnTo>
                  <a:lnTo>
                    <a:pt x="90" y="164"/>
                  </a:lnTo>
                  <a:lnTo>
                    <a:pt x="93" y="168"/>
                  </a:lnTo>
                  <a:lnTo>
                    <a:pt x="93" y="168"/>
                  </a:lnTo>
                  <a:lnTo>
                    <a:pt x="93" y="168"/>
                  </a:lnTo>
                  <a:lnTo>
                    <a:pt x="86" y="168"/>
                  </a:lnTo>
                  <a:lnTo>
                    <a:pt x="82" y="168"/>
                  </a:lnTo>
                  <a:lnTo>
                    <a:pt x="78" y="168"/>
                  </a:lnTo>
                  <a:lnTo>
                    <a:pt x="74" y="168"/>
                  </a:lnTo>
                  <a:lnTo>
                    <a:pt x="74" y="172"/>
                  </a:lnTo>
                  <a:lnTo>
                    <a:pt x="70" y="176"/>
                  </a:lnTo>
                  <a:lnTo>
                    <a:pt x="62" y="176"/>
                  </a:lnTo>
                  <a:lnTo>
                    <a:pt x="58" y="176"/>
                  </a:lnTo>
                  <a:lnTo>
                    <a:pt x="62" y="180"/>
                  </a:lnTo>
                  <a:lnTo>
                    <a:pt x="62" y="176"/>
                  </a:lnTo>
                  <a:lnTo>
                    <a:pt x="62" y="176"/>
                  </a:lnTo>
                  <a:lnTo>
                    <a:pt x="66" y="176"/>
                  </a:lnTo>
                  <a:lnTo>
                    <a:pt x="66" y="176"/>
                  </a:lnTo>
                  <a:lnTo>
                    <a:pt x="70" y="180"/>
                  </a:lnTo>
                  <a:lnTo>
                    <a:pt x="70" y="180"/>
                  </a:lnTo>
                  <a:lnTo>
                    <a:pt x="74" y="180"/>
                  </a:lnTo>
                  <a:lnTo>
                    <a:pt x="82" y="180"/>
                  </a:lnTo>
                  <a:lnTo>
                    <a:pt x="97" y="172"/>
                  </a:lnTo>
                  <a:lnTo>
                    <a:pt x="105" y="172"/>
                  </a:lnTo>
                  <a:lnTo>
                    <a:pt x="101" y="172"/>
                  </a:lnTo>
                  <a:lnTo>
                    <a:pt x="101" y="172"/>
                  </a:lnTo>
                  <a:lnTo>
                    <a:pt x="101" y="172"/>
                  </a:lnTo>
                  <a:lnTo>
                    <a:pt x="105" y="172"/>
                  </a:lnTo>
                  <a:lnTo>
                    <a:pt x="109" y="172"/>
                  </a:lnTo>
                  <a:lnTo>
                    <a:pt x="109" y="172"/>
                  </a:lnTo>
                  <a:lnTo>
                    <a:pt x="121" y="184"/>
                  </a:lnTo>
                  <a:lnTo>
                    <a:pt x="121" y="188"/>
                  </a:lnTo>
                  <a:lnTo>
                    <a:pt x="117" y="188"/>
                  </a:lnTo>
                  <a:lnTo>
                    <a:pt x="117" y="188"/>
                  </a:lnTo>
                  <a:lnTo>
                    <a:pt x="121" y="196"/>
                  </a:lnTo>
                  <a:lnTo>
                    <a:pt x="125" y="196"/>
                  </a:lnTo>
                  <a:lnTo>
                    <a:pt x="136" y="200"/>
                  </a:lnTo>
                  <a:lnTo>
                    <a:pt x="148" y="196"/>
                  </a:lnTo>
                  <a:lnTo>
                    <a:pt x="148" y="196"/>
                  </a:lnTo>
                  <a:lnTo>
                    <a:pt x="152" y="200"/>
                  </a:lnTo>
                  <a:lnTo>
                    <a:pt x="152" y="200"/>
                  </a:lnTo>
                  <a:lnTo>
                    <a:pt x="156" y="204"/>
                  </a:lnTo>
                  <a:lnTo>
                    <a:pt x="160" y="207"/>
                  </a:lnTo>
                  <a:lnTo>
                    <a:pt x="156" y="207"/>
                  </a:lnTo>
                  <a:lnTo>
                    <a:pt x="156" y="204"/>
                  </a:lnTo>
                  <a:lnTo>
                    <a:pt x="152" y="204"/>
                  </a:lnTo>
                  <a:lnTo>
                    <a:pt x="152" y="200"/>
                  </a:lnTo>
                  <a:lnTo>
                    <a:pt x="148" y="200"/>
                  </a:lnTo>
                  <a:lnTo>
                    <a:pt x="148" y="200"/>
                  </a:lnTo>
                  <a:lnTo>
                    <a:pt x="144" y="200"/>
                  </a:lnTo>
                  <a:lnTo>
                    <a:pt x="144" y="204"/>
                  </a:lnTo>
                  <a:lnTo>
                    <a:pt x="140" y="204"/>
                  </a:lnTo>
                  <a:lnTo>
                    <a:pt x="133" y="200"/>
                  </a:lnTo>
                  <a:lnTo>
                    <a:pt x="129" y="204"/>
                  </a:lnTo>
                  <a:lnTo>
                    <a:pt x="129" y="204"/>
                  </a:lnTo>
                  <a:lnTo>
                    <a:pt x="125" y="204"/>
                  </a:lnTo>
                  <a:lnTo>
                    <a:pt x="125" y="204"/>
                  </a:lnTo>
                  <a:lnTo>
                    <a:pt x="129" y="215"/>
                  </a:lnTo>
                  <a:lnTo>
                    <a:pt x="129" y="215"/>
                  </a:lnTo>
                  <a:lnTo>
                    <a:pt x="129" y="219"/>
                  </a:lnTo>
                  <a:lnTo>
                    <a:pt x="125" y="223"/>
                  </a:lnTo>
                  <a:lnTo>
                    <a:pt x="125" y="227"/>
                  </a:lnTo>
                  <a:lnTo>
                    <a:pt x="125" y="231"/>
                  </a:lnTo>
                  <a:lnTo>
                    <a:pt x="129" y="231"/>
                  </a:lnTo>
                  <a:lnTo>
                    <a:pt x="140" y="223"/>
                  </a:lnTo>
                  <a:lnTo>
                    <a:pt x="144" y="231"/>
                  </a:lnTo>
                  <a:lnTo>
                    <a:pt x="140" y="227"/>
                  </a:lnTo>
                  <a:lnTo>
                    <a:pt x="136" y="227"/>
                  </a:lnTo>
                  <a:lnTo>
                    <a:pt x="136" y="227"/>
                  </a:lnTo>
                  <a:lnTo>
                    <a:pt x="136" y="231"/>
                  </a:lnTo>
                  <a:lnTo>
                    <a:pt x="129" y="231"/>
                  </a:lnTo>
                  <a:lnTo>
                    <a:pt x="125" y="231"/>
                  </a:lnTo>
                  <a:lnTo>
                    <a:pt x="125" y="231"/>
                  </a:lnTo>
                  <a:lnTo>
                    <a:pt x="121" y="227"/>
                  </a:lnTo>
                  <a:lnTo>
                    <a:pt x="121" y="227"/>
                  </a:lnTo>
                  <a:lnTo>
                    <a:pt x="125" y="219"/>
                  </a:lnTo>
                  <a:lnTo>
                    <a:pt x="125" y="215"/>
                  </a:lnTo>
                  <a:lnTo>
                    <a:pt x="125" y="211"/>
                  </a:lnTo>
                  <a:lnTo>
                    <a:pt x="125" y="207"/>
                  </a:lnTo>
                  <a:lnTo>
                    <a:pt x="125" y="204"/>
                  </a:lnTo>
                  <a:lnTo>
                    <a:pt x="125" y="204"/>
                  </a:lnTo>
                  <a:lnTo>
                    <a:pt x="121" y="200"/>
                  </a:lnTo>
                  <a:lnTo>
                    <a:pt x="113" y="192"/>
                  </a:lnTo>
                  <a:lnTo>
                    <a:pt x="113" y="192"/>
                  </a:lnTo>
                  <a:lnTo>
                    <a:pt x="113" y="184"/>
                  </a:lnTo>
                  <a:lnTo>
                    <a:pt x="113" y="184"/>
                  </a:lnTo>
                  <a:lnTo>
                    <a:pt x="113" y="180"/>
                  </a:lnTo>
                  <a:lnTo>
                    <a:pt x="101" y="176"/>
                  </a:lnTo>
                  <a:lnTo>
                    <a:pt x="97" y="176"/>
                  </a:lnTo>
                  <a:lnTo>
                    <a:pt x="97" y="176"/>
                  </a:lnTo>
                  <a:lnTo>
                    <a:pt x="97" y="176"/>
                  </a:lnTo>
                  <a:lnTo>
                    <a:pt x="93" y="180"/>
                  </a:lnTo>
                  <a:lnTo>
                    <a:pt x="86" y="180"/>
                  </a:lnTo>
                  <a:lnTo>
                    <a:pt x="86" y="184"/>
                  </a:lnTo>
                  <a:lnTo>
                    <a:pt x="86" y="184"/>
                  </a:lnTo>
                  <a:lnTo>
                    <a:pt x="86" y="184"/>
                  </a:lnTo>
                  <a:lnTo>
                    <a:pt x="86" y="188"/>
                  </a:lnTo>
                  <a:lnTo>
                    <a:pt x="86" y="188"/>
                  </a:lnTo>
                  <a:lnTo>
                    <a:pt x="90" y="192"/>
                  </a:lnTo>
                  <a:lnTo>
                    <a:pt x="86" y="188"/>
                  </a:lnTo>
                  <a:lnTo>
                    <a:pt x="86" y="188"/>
                  </a:lnTo>
                  <a:lnTo>
                    <a:pt x="82" y="184"/>
                  </a:lnTo>
                  <a:lnTo>
                    <a:pt x="82" y="184"/>
                  </a:lnTo>
                  <a:lnTo>
                    <a:pt x="78" y="188"/>
                  </a:lnTo>
                  <a:lnTo>
                    <a:pt x="74" y="188"/>
                  </a:lnTo>
                  <a:lnTo>
                    <a:pt x="74" y="192"/>
                  </a:lnTo>
                  <a:lnTo>
                    <a:pt x="74" y="196"/>
                  </a:lnTo>
                  <a:lnTo>
                    <a:pt x="78" y="200"/>
                  </a:lnTo>
                  <a:lnTo>
                    <a:pt x="86" y="207"/>
                  </a:lnTo>
                  <a:lnTo>
                    <a:pt x="93" y="223"/>
                  </a:lnTo>
                  <a:lnTo>
                    <a:pt x="93" y="227"/>
                  </a:lnTo>
                  <a:lnTo>
                    <a:pt x="90" y="231"/>
                  </a:lnTo>
                  <a:lnTo>
                    <a:pt x="90" y="227"/>
                  </a:lnTo>
                  <a:lnTo>
                    <a:pt x="90" y="227"/>
                  </a:lnTo>
                  <a:lnTo>
                    <a:pt x="90" y="223"/>
                  </a:lnTo>
                  <a:lnTo>
                    <a:pt x="82" y="211"/>
                  </a:lnTo>
                  <a:lnTo>
                    <a:pt x="82" y="211"/>
                  </a:lnTo>
                  <a:lnTo>
                    <a:pt x="78" y="207"/>
                  </a:lnTo>
                  <a:lnTo>
                    <a:pt x="74" y="204"/>
                  </a:lnTo>
                  <a:lnTo>
                    <a:pt x="74" y="200"/>
                  </a:lnTo>
                  <a:lnTo>
                    <a:pt x="70" y="196"/>
                  </a:lnTo>
                  <a:lnTo>
                    <a:pt x="70" y="196"/>
                  </a:lnTo>
                  <a:lnTo>
                    <a:pt x="66" y="192"/>
                  </a:lnTo>
                  <a:lnTo>
                    <a:pt x="62" y="192"/>
                  </a:lnTo>
                  <a:lnTo>
                    <a:pt x="54" y="200"/>
                  </a:lnTo>
                  <a:lnTo>
                    <a:pt x="51" y="200"/>
                  </a:lnTo>
                  <a:lnTo>
                    <a:pt x="47" y="204"/>
                  </a:lnTo>
                  <a:lnTo>
                    <a:pt x="43" y="207"/>
                  </a:lnTo>
                  <a:lnTo>
                    <a:pt x="43" y="215"/>
                  </a:lnTo>
                  <a:lnTo>
                    <a:pt x="43" y="215"/>
                  </a:lnTo>
                  <a:lnTo>
                    <a:pt x="43" y="215"/>
                  </a:lnTo>
                  <a:lnTo>
                    <a:pt x="43" y="219"/>
                  </a:lnTo>
                  <a:lnTo>
                    <a:pt x="47" y="219"/>
                  </a:lnTo>
                  <a:lnTo>
                    <a:pt x="47" y="219"/>
                  </a:lnTo>
                  <a:lnTo>
                    <a:pt x="51" y="219"/>
                  </a:lnTo>
                  <a:lnTo>
                    <a:pt x="51" y="219"/>
                  </a:lnTo>
                  <a:lnTo>
                    <a:pt x="47" y="219"/>
                  </a:lnTo>
                  <a:lnTo>
                    <a:pt x="47" y="219"/>
                  </a:lnTo>
                  <a:lnTo>
                    <a:pt x="43" y="215"/>
                  </a:lnTo>
                  <a:lnTo>
                    <a:pt x="39" y="215"/>
                  </a:lnTo>
                  <a:lnTo>
                    <a:pt x="39" y="219"/>
                  </a:lnTo>
                  <a:lnTo>
                    <a:pt x="39" y="219"/>
                  </a:lnTo>
                  <a:lnTo>
                    <a:pt x="39" y="223"/>
                  </a:lnTo>
                  <a:lnTo>
                    <a:pt x="43" y="223"/>
                  </a:lnTo>
                  <a:lnTo>
                    <a:pt x="51" y="231"/>
                  </a:lnTo>
                  <a:lnTo>
                    <a:pt x="51" y="231"/>
                  </a:lnTo>
                  <a:lnTo>
                    <a:pt x="51" y="231"/>
                  </a:lnTo>
                  <a:lnTo>
                    <a:pt x="54" y="235"/>
                  </a:lnTo>
                  <a:lnTo>
                    <a:pt x="54" y="235"/>
                  </a:lnTo>
                  <a:lnTo>
                    <a:pt x="78" y="239"/>
                  </a:lnTo>
                  <a:lnTo>
                    <a:pt x="78" y="243"/>
                  </a:lnTo>
                  <a:lnTo>
                    <a:pt x="66" y="239"/>
                  </a:lnTo>
                  <a:lnTo>
                    <a:pt x="58" y="239"/>
                  </a:lnTo>
                  <a:lnTo>
                    <a:pt x="54" y="239"/>
                  </a:lnTo>
                  <a:lnTo>
                    <a:pt x="51" y="243"/>
                  </a:lnTo>
                  <a:lnTo>
                    <a:pt x="51" y="239"/>
                  </a:lnTo>
                  <a:lnTo>
                    <a:pt x="51" y="239"/>
                  </a:lnTo>
                  <a:lnTo>
                    <a:pt x="43" y="231"/>
                  </a:lnTo>
                  <a:lnTo>
                    <a:pt x="43" y="231"/>
                  </a:lnTo>
                  <a:lnTo>
                    <a:pt x="43" y="239"/>
                  </a:lnTo>
                  <a:lnTo>
                    <a:pt x="39" y="243"/>
                  </a:lnTo>
                  <a:lnTo>
                    <a:pt x="35" y="250"/>
                  </a:lnTo>
                  <a:lnTo>
                    <a:pt x="35" y="246"/>
                  </a:lnTo>
                  <a:lnTo>
                    <a:pt x="39" y="239"/>
                  </a:lnTo>
                  <a:lnTo>
                    <a:pt x="39" y="235"/>
                  </a:lnTo>
                  <a:lnTo>
                    <a:pt x="39" y="231"/>
                  </a:lnTo>
                  <a:lnTo>
                    <a:pt x="39" y="227"/>
                  </a:lnTo>
                  <a:lnTo>
                    <a:pt x="39" y="227"/>
                  </a:lnTo>
                  <a:lnTo>
                    <a:pt x="39" y="223"/>
                  </a:lnTo>
                  <a:lnTo>
                    <a:pt x="35" y="223"/>
                  </a:lnTo>
                  <a:lnTo>
                    <a:pt x="35" y="219"/>
                  </a:lnTo>
                  <a:lnTo>
                    <a:pt x="31" y="223"/>
                  </a:lnTo>
                  <a:lnTo>
                    <a:pt x="27" y="227"/>
                  </a:lnTo>
                  <a:lnTo>
                    <a:pt x="27" y="227"/>
                  </a:lnTo>
                  <a:lnTo>
                    <a:pt x="23" y="227"/>
                  </a:lnTo>
                  <a:lnTo>
                    <a:pt x="19" y="227"/>
                  </a:lnTo>
                  <a:lnTo>
                    <a:pt x="19" y="227"/>
                  </a:lnTo>
                  <a:lnTo>
                    <a:pt x="19" y="231"/>
                  </a:lnTo>
                  <a:lnTo>
                    <a:pt x="23" y="235"/>
                  </a:lnTo>
                  <a:lnTo>
                    <a:pt x="27" y="239"/>
                  </a:lnTo>
                  <a:lnTo>
                    <a:pt x="27" y="243"/>
                  </a:lnTo>
                  <a:lnTo>
                    <a:pt x="23" y="239"/>
                  </a:lnTo>
                  <a:lnTo>
                    <a:pt x="19" y="235"/>
                  </a:lnTo>
                  <a:lnTo>
                    <a:pt x="19" y="235"/>
                  </a:lnTo>
                  <a:lnTo>
                    <a:pt x="19" y="231"/>
                  </a:lnTo>
                  <a:lnTo>
                    <a:pt x="19" y="231"/>
                  </a:lnTo>
                  <a:lnTo>
                    <a:pt x="15" y="227"/>
                  </a:lnTo>
                  <a:lnTo>
                    <a:pt x="8" y="227"/>
                  </a:lnTo>
                  <a:lnTo>
                    <a:pt x="4" y="227"/>
                  </a:lnTo>
                  <a:lnTo>
                    <a:pt x="4" y="227"/>
                  </a:lnTo>
                  <a:lnTo>
                    <a:pt x="0" y="227"/>
                  </a:lnTo>
                  <a:lnTo>
                    <a:pt x="0" y="227"/>
                  </a:lnTo>
                  <a:lnTo>
                    <a:pt x="0" y="231"/>
                  </a:lnTo>
                  <a:lnTo>
                    <a:pt x="0" y="235"/>
                  </a:lnTo>
                  <a:lnTo>
                    <a:pt x="0" y="239"/>
                  </a:lnTo>
                  <a:lnTo>
                    <a:pt x="0" y="239"/>
                  </a:lnTo>
                  <a:lnTo>
                    <a:pt x="0" y="239"/>
                  </a:lnTo>
                  <a:lnTo>
                    <a:pt x="11" y="243"/>
                  </a:lnTo>
                  <a:lnTo>
                    <a:pt x="15" y="246"/>
                  </a:lnTo>
                  <a:lnTo>
                    <a:pt x="15" y="246"/>
                  </a:lnTo>
                  <a:lnTo>
                    <a:pt x="11" y="243"/>
                  </a:lnTo>
                  <a:lnTo>
                    <a:pt x="11" y="243"/>
                  </a:lnTo>
                  <a:lnTo>
                    <a:pt x="11" y="243"/>
                  </a:lnTo>
                  <a:lnTo>
                    <a:pt x="11" y="243"/>
                  </a:lnTo>
                  <a:lnTo>
                    <a:pt x="11" y="246"/>
                  </a:lnTo>
                  <a:lnTo>
                    <a:pt x="8" y="250"/>
                  </a:lnTo>
                  <a:lnTo>
                    <a:pt x="8" y="254"/>
                  </a:lnTo>
                  <a:lnTo>
                    <a:pt x="8" y="254"/>
                  </a:lnTo>
                  <a:lnTo>
                    <a:pt x="8" y="258"/>
                  </a:lnTo>
                  <a:lnTo>
                    <a:pt x="8" y="258"/>
                  </a:lnTo>
                  <a:moveTo>
                    <a:pt x="51" y="188"/>
                  </a:moveTo>
                  <a:lnTo>
                    <a:pt x="51" y="188"/>
                  </a:lnTo>
                  <a:lnTo>
                    <a:pt x="43" y="180"/>
                  </a:lnTo>
                  <a:lnTo>
                    <a:pt x="58" y="180"/>
                  </a:lnTo>
                  <a:lnTo>
                    <a:pt x="58" y="180"/>
                  </a:lnTo>
                  <a:lnTo>
                    <a:pt x="62" y="184"/>
                  </a:lnTo>
                  <a:lnTo>
                    <a:pt x="66" y="184"/>
                  </a:lnTo>
                  <a:lnTo>
                    <a:pt x="66" y="184"/>
                  </a:lnTo>
                  <a:lnTo>
                    <a:pt x="70" y="184"/>
                  </a:lnTo>
                  <a:lnTo>
                    <a:pt x="70" y="184"/>
                  </a:lnTo>
                  <a:lnTo>
                    <a:pt x="70" y="184"/>
                  </a:lnTo>
                  <a:lnTo>
                    <a:pt x="66" y="184"/>
                  </a:lnTo>
                  <a:lnTo>
                    <a:pt x="66" y="184"/>
                  </a:lnTo>
                  <a:lnTo>
                    <a:pt x="54" y="188"/>
                  </a:lnTo>
                  <a:lnTo>
                    <a:pt x="51" y="188"/>
                  </a:lnTo>
                  <a:moveTo>
                    <a:pt x="27" y="200"/>
                  </a:moveTo>
                  <a:lnTo>
                    <a:pt x="27" y="200"/>
                  </a:lnTo>
                  <a:lnTo>
                    <a:pt x="27" y="196"/>
                  </a:lnTo>
                  <a:lnTo>
                    <a:pt x="27" y="192"/>
                  </a:lnTo>
                  <a:lnTo>
                    <a:pt x="31" y="188"/>
                  </a:lnTo>
                  <a:lnTo>
                    <a:pt x="31" y="188"/>
                  </a:lnTo>
                  <a:lnTo>
                    <a:pt x="35" y="184"/>
                  </a:lnTo>
                  <a:lnTo>
                    <a:pt x="35" y="184"/>
                  </a:lnTo>
                  <a:lnTo>
                    <a:pt x="39" y="184"/>
                  </a:lnTo>
                  <a:lnTo>
                    <a:pt x="39" y="184"/>
                  </a:lnTo>
                  <a:lnTo>
                    <a:pt x="43" y="188"/>
                  </a:lnTo>
                  <a:lnTo>
                    <a:pt x="43" y="192"/>
                  </a:lnTo>
                  <a:lnTo>
                    <a:pt x="43" y="192"/>
                  </a:lnTo>
                  <a:lnTo>
                    <a:pt x="43" y="192"/>
                  </a:lnTo>
                  <a:lnTo>
                    <a:pt x="43" y="196"/>
                  </a:lnTo>
                  <a:lnTo>
                    <a:pt x="47" y="196"/>
                  </a:lnTo>
                  <a:lnTo>
                    <a:pt x="51" y="196"/>
                  </a:lnTo>
                  <a:lnTo>
                    <a:pt x="51" y="196"/>
                  </a:lnTo>
                  <a:lnTo>
                    <a:pt x="51" y="196"/>
                  </a:lnTo>
                  <a:lnTo>
                    <a:pt x="47" y="196"/>
                  </a:lnTo>
                  <a:lnTo>
                    <a:pt x="47" y="200"/>
                  </a:lnTo>
                  <a:lnTo>
                    <a:pt x="35" y="211"/>
                  </a:lnTo>
                  <a:lnTo>
                    <a:pt x="31" y="215"/>
                  </a:lnTo>
                  <a:lnTo>
                    <a:pt x="31" y="211"/>
                  </a:lnTo>
                  <a:lnTo>
                    <a:pt x="31" y="211"/>
                  </a:lnTo>
                  <a:lnTo>
                    <a:pt x="31" y="207"/>
                  </a:lnTo>
                  <a:lnTo>
                    <a:pt x="31" y="207"/>
                  </a:lnTo>
                  <a:lnTo>
                    <a:pt x="31" y="207"/>
                  </a:lnTo>
                  <a:lnTo>
                    <a:pt x="31" y="207"/>
                  </a:lnTo>
                  <a:lnTo>
                    <a:pt x="31" y="204"/>
                  </a:lnTo>
                  <a:lnTo>
                    <a:pt x="31" y="200"/>
                  </a:lnTo>
                  <a:lnTo>
                    <a:pt x="27" y="200"/>
                  </a:lnTo>
                  <a:moveTo>
                    <a:pt x="90" y="137"/>
                  </a:moveTo>
                  <a:lnTo>
                    <a:pt x="90" y="137"/>
                  </a:lnTo>
                  <a:lnTo>
                    <a:pt x="90" y="137"/>
                  </a:lnTo>
                  <a:lnTo>
                    <a:pt x="90" y="137"/>
                  </a:lnTo>
                  <a:lnTo>
                    <a:pt x="90" y="137"/>
                  </a:lnTo>
                  <a:lnTo>
                    <a:pt x="90" y="137"/>
                  </a:lnTo>
                  <a:lnTo>
                    <a:pt x="90" y="137"/>
                  </a:lnTo>
                  <a:lnTo>
                    <a:pt x="90" y="133"/>
                  </a:lnTo>
                  <a:lnTo>
                    <a:pt x="90" y="133"/>
                  </a:lnTo>
                  <a:lnTo>
                    <a:pt x="90" y="129"/>
                  </a:lnTo>
                  <a:lnTo>
                    <a:pt x="93" y="129"/>
                  </a:lnTo>
                  <a:lnTo>
                    <a:pt x="93" y="129"/>
                  </a:lnTo>
                  <a:lnTo>
                    <a:pt x="93" y="129"/>
                  </a:lnTo>
                  <a:lnTo>
                    <a:pt x="97" y="129"/>
                  </a:lnTo>
                  <a:lnTo>
                    <a:pt x="105" y="125"/>
                  </a:lnTo>
                  <a:lnTo>
                    <a:pt x="105" y="125"/>
                  </a:lnTo>
                  <a:lnTo>
                    <a:pt x="109" y="129"/>
                  </a:lnTo>
                  <a:lnTo>
                    <a:pt x="109" y="129"/>
                  </a:lnTo>
                  <a:lnTo>
                    <a:pt x="109" y="133"/>
                  </a:lnTo>
                  <a:lnTo>
                    <a:pt x="97" y="137"/>
                  </a:lnTo>
                  <a:lnTo>
                    <a:pt x="93" y="141"/>
                  </a:lnTo>
                  <a:lnTo>
                    <a:pt x="90" y="141"/>
                  </a:lnTo>
                  <a:lnTo>
                    <a:pt x="90" y="141"/>
                  </a:lnTo>
                  <a:lnTo>
                    <a:pt x="90" y="141"/>
                  </a:lnTo>
                  <a:lnTo>
                    <a:pt x="90" y="137"/>
                  </a:lnTo>
                  <a:lnTo>
                    <a:pt x="90" y="137"/>
                  </a:lnTo>
                  <a:moveTo>
                    <a:pt x="97" y="118"/>
                  </a:moveTo>
                  <a:lnTo>
                    <a:pt x="97" y="118"/>
                  </a:lnTo>
                  <a:lnTo>
                    <a:pt x="97" y="114"/>
                  </a:lnTo>
                  <a:lnTo>
                    <a:pt x="97" y="114"/>
                  </a:lnTo>
                  <a:lnTo>
                    <a:pt x="97" y="114"/>
                  </a:lnTo>
                  <a:lnTo>
                    <a:pt x="97" y="114"/>
                  </a:lnTo>
                  <a:lnTo>
                    <a:pt x="97" y="114"/>
                  </a:lnTo>
                  <a:lnTo>
                    <a:pt x="97" y="110"/>
                  </a:lnTo>
                  <a:lnTo>
                    <a:pt x="97" y="110"/>
                  </a:lnTo>
                  <a:lnTo>
                    <a:pt x="97" y="110"/>
                  </a:lnTo>
                  <a:lnTo>
                    <a:pt x="97" y="110"/>
                  </a:lnTo>
                  <a:lnTo>
                    <a:pt x="101" y="110"/>
                  </a:lnTo>
                  <a:lnTo>
                    <a:pt x="101" y="110"/>
                  </a:lnTo>
                  <a:lnTo>
                    <a:pt x="105" y="110"/>
                  </a:lnTo>
                  <a:lnTo>
                    <a:pt x="109" y="106"/>
                  </a:lnTo>
                  <a:lnTo>
                    <a:pt x="109" y="110"/>
                  </a:lnTo>
                  <a:lnTo>
                    <a:pt x="109" y="114"/>
                  </a:lnTo>
                  <a:lnTo>
                    <a:pt x="105" y="114"/>
                  </a:lnTo>
                  <a:lnTo>
                    <a:pt x="105" y="118"/>
                  </a:lnTo>
                  <a:lnTo>
                    <a:pt x="105" y="118"/>
                  </a:lnTo>
                  <a:lnTo>
                    <a:pt x="105" y="118"/>
                  </a:lnTo>
                  <a:lnTo>
                    <a:pt x="105" y="118"/>
                  </a:lnTo>
                  <a:lnTo>
                    <a:pt x="105" y="122"/>
                  </a:lnTo>
                  <a:lnTo>
                    <a:pt x="105" y="122"/>
                  </a:lnTo>
                  <a:lnTo>
                    <a:pt x="105" y="122"/>
                  </a:lnTo>
                  <a:lnTo>
                    <a:pt x="101" y="118"/>
                  </a:lnTo>
                  <a:lnTo>
                    <a:pt x="97" y="118"/>
                  </a:lnTo>
                  <a:moveTo>
                    <a:pt x="11" y="219"/>
                  </a:moveTo>
                  <a:lnTo>
                    <a:pt x="11" y="219"/>
                  </a:lnTo>
                  <a:lnTo>
                    <a:pt x="15" y="219"/>
                  </a:lnTo>
                  <a:lnTo>
                    <a:pt x="11" y="219"/>
                  </a:lnTo>
                  <a:lnTo>
                    <a:pt x="11" y="219"/>
                  </a:lnTo>
                  <a:lnTo>
                    <a:pt x="8" y="215"/>
                  </a:lnTo>
                  <a:lnTo>
                    <a:pt x="8" y="215"/>
                  </a:lnTo>
                  <a:lnTo>
                    <a:pt x="8" y="215"/>
                  </a:lnTo>
                  <a:lnTo>
                    <a:pt x="8" y="215"/>
                  </a:lnTo>
                  <a:lnTo>
                    <a:pt x="8" y="215"/>
                  </a:lnTo>
                  <a:lnTo>
                    <a:pt x="8" y="211"/>
                  </a:lnTo>
                  <a:lnTo>
                    <a:pt x="8" y="211"/>
                  </a:lnTo>
                  <a:lnTo>
                    <a:pt x="8" y="211"/>
                  </a:lnTo>
                  <a:lnTo>
                    <a:pt x="8" y="211"/>
                  </a:lnTo>
                  <a:lnTo>
                    <a:pt x="8" y="207"/>
                  </a:lnTo>
                  <a:lnTo>
                    <a:pt x="11" y="207"/>
                  </a:lnTo>
                  <a:lnTo>
                    <a:pt x="19" y="207"/>
                  </a:lnTo>
                  <a:lnTo>
                    <a:pt x="19" y="207"/>
                  </a:lnTo>
                  <a:lnTo>
                    <a:pt x="19" y="207"/>
                  </a:lnTo>
                  <a:lnTo>
                    <a:pt x="19" y="207"/>
                  </a:lnTo>
                  <a:lnTo>
                    <a:pt x="19" y="207"/>
                  </a:lnTo>
                  <a:lnTo>
                    <a:pt x="23" y="207"/>
                  </a:lnTo>
                  <a:lnTo>
                    <a:pt x="23" y="207"/>
                  </a:lnTo>
                  <a:lnTo>
                    <a:pt x="23" y="207"/>
                  </a:lnTo>
                  <a:lnTo>
                    <a:pt x="23" y="207"/>
                  </a:lnTo>
                  <a:lnTo>
                    <a:pt x="27" y="207"/>
                  </a:lnTo>
                  <a:lnTo>
                    <a:pt x="27" y="211"/>
                  </a:lnTo>
                  <a:lnTo>
                    <a:pt x="27" y="211"/>
                  </a:lnTo>
                  <a:lnTo>
                    <a:pt x="27" y="211"/>
                  </a:lnTo>
                  <a:lnTo>
                    <a:pt x="27" y="211"/>
                  </a:lnTo>
                  <a:lnTo>
                    <a:pt x="27" y="215"/>
                  </a:lnTo>
                  <a:lnTo>
                    <a:pt x="27" y="215"/>
                  </a:lnTo>
                  <a:lnTo>
                    <a:pt x="27" y="215"/>
                  </a:lnTo>
                  <a:lnTo>
                    <a:pt x="27" y="215"/>
                  </a:lnTo>
                  <a:lnTo>
                    <a:pt x="27" y="215"/>
                  </a:lnTo>
                  <a:lnTo>
                    <a:pt x="27" y="215"/>
                  </a:lnTo>
                  <a:lnTo>
                    <a:pt x="27" y="219"/>
                  </a:lnTo>
                  <a:lnTo>
                    <a:pt x="27" y="219"/>
                  </a:lnTo>
                  <a:lnTo>
                    <a:pt x="27" y="219"/>
                  </a:lnTo>
                  <a:lnTo>
                    <a:pt x="23" y="223"/>
                  </a:lnTo>
                  <a:lnTo>
                    <a:pt x="11" y="223"/>
                  </a:lnTo>
                  <a:lnTo>
                    <a:pt x="8" y="223"/>
                  </a:lnTo>
                  <a:lnTo>
                    <a:pt x="8" y="223"/>
                  </a:lnTo>
                  <a:lnTo>
                    <a:pt x="8" y="223"/>
                  </a:lnTo>
                  <a:lnTo>
                    <a:pt x="8" y="223"/>
                  </a:lnTo>
                  <a:lnTo>
                    <a:pt x="8" y="219"/>
                  </a:lnTo>
                  <a:lnTo>
                    <a:pt x="4" y="219"/>
                  </a:lnTo>
                  <a:lnTo>
                    <a:pt x="11" y="219"/>
                  </a:lnTo>
                  <a:moveTo>
                    <a:pt x="199" y="47"/>
                  </a:moveTo>
                  <a:lnTo>
                    <a:pt x="199" y="47"/>
                  </a:lnTo>
                  <a:lnTo>
                    <a:pt x="199" y="47"/>
                  </a:lnTo>
                  <a:lnTo>
                    <a:pt x="199" y="47"/>
                  </a:lnTo>
                  <a:lnTo>
                    <a:pt x="199" y="51"/>
                  </a:lnTo>
                  <a:lnTo>
                    <a:pt x="187" y="55"/>
                  </a:lnTo>
                  <a:lnTo>
                    <a:pt x="183" y="55"/>
                  </a:lnTo>
                  <a:lnTo>
                    <a:pt x="179" y="47"/>
                  </a:lnTo>
                  <a:lnTo>
                    <a:pt x="179" y="47"/>
                  </a:lnTo>
                  <a:lnTo>
                    <a:pt x="183" y="43"/>
                  </a:lnTo>
                  <a:lnTo>
                    <a:pt x="187" y="40"/>
                  </a:lnTo>
                  <a:lnTo>
                    <a:pt x="187" y="36"/>
                  </a:lnTo>
                  <a:lnTo>
                    <a:pt x="191" y="36"/>
                  </a:lnTo>
                  <a:lnTo>
                    <a:pt x="195" y="40"/>
                  </a:lnTo>
                  <a:lnTo>
                    <a:pt x="195" y="40"/>
                  </a:lnTo>
                  <a:lnTo>
                    <a:pt x="199" y="43"/>
                  </a:lnTo>
                  <a:lnTo>
                    <a:pt x="199" y="47"/>
                  </a:lnTo>
                  <a:moveTo>
                    <a:pt x="140" y="82"/>
                  </a:moveTo>
                  <a:lnTo>
                    <a:pt x="140" y="82"/>
                  </a:lnTo>
                  <a:lnTo>
                    <a:pt x="140" y="82"/>
                  </a:lnTo>
                  <a:lnTo>
                    <a:pt x="140" y="79"/>
                  </a:lnTo>
                  <a:lnTo>
                    <a:pt x="140" y="79"/>
                  </a:lnTo>
                  <a:lnTo>
                    <a:pt x="144" y="79"/>
                  </a:lnTo>
                  <a:lnTo>
                    <a:pt x="144" y="75"/>
                  </a:lnTo>
                  <a:lnTo>
                    <a:pt x="140" y="75"/>
                  </a:lnTo>
                  <a:lnTo>
                    <a:pt x="144" y="75"/>
                  </a:lnTo>
                  <a:lnTo>
                    <a:pt x="144" y="75"/>
                  </a:lnTo>
                  <a:lnTo>
                    <a:pt x="140" y="71"/>
                  </a:lnTo>
                  <a:lnTo>
                    <a:pt x="140" y="71"/>
                  </a:lnTo>
                  <a:lnTo>
                    <a:pt x="140" y="71"/>
                  </a:lnTo>
                  <a:lnTo>
                    <a:pt x="140" y="71"/>
                  </a:lnTo>
                  <a:lnTo>
                    <a:pt x="140" y="71"/>
                  </a:lnTo>
                  <a:lnTo>
                    <a:pt x="148" y="71"/>
                  </a:lnTo>
                  <a:lnTo>
                    <a:pt x="148" y="71"/>
                  </a:lnTo>
                  <a:lnTo>
                    <a:pt x="148" y="71"/>
                  </a:lnTo>
                  <a:lnTo>
                    <a:pt x="152" y="71"/>
                  </a:lnTo>
                  <a:lnTo>
                    <a:pt x="156" y="75"/>
                  </a:lnTo>
                  <a:lnTo>
                    <a:pt x="156" y="75"/>
                  </a:lnTo>
                  <a:lnTo>
                    <a:pt x="156" y="75"/>
                  </a:lnTo>
                  <a:lnTo>
                    <a:pt x="156" y="71"/>
                  </a:lnTo>
                  <a:lnTo>
                    <a:pt x="152" y="71"/>
                  </a:lnTo>
                  <a:lnTo>
                    <a:pt x="152" y="71"/>
                  </a:lnTo>
                  <a:lnTo>
                    <a:pt x="156" y="71"/>
                  </a:lnTo>
                  <a:lnTo>
                    <a:pt x="156" y="71"/>
                  </a:lnTo>
                  <a:lnTo>
                    <a:pt x="156" y="67"/>
                  </a:lnTo>
                  <a:lnTo>
                    <a:pt x="156" y="67"/>
                  </a:lnTo>
                  <a:lnTo>
                    <a:pt x="152" y="59"/>
                  </a:lnTo>
                  <a:lnTo>
                    <a:pt x="156" y="59"/>
                  </a:lnTo>
                  <a:lnTo>
                    <a:pt x="156" y="59"/>
                  </a:lnTo>
                  <a:lnTo>
                    <a:pt x="160" y="63"/>
                  </a:lnTo>
                  <a:lnTo>
                    <a:pt x="160" y="63"/>
                  </a:lnTo>
                  <a:lnTo>
                    <a:pt x="160" y="67"/>
                  </a:lnTo>
                  <a:lnTo>
                    <a:pt x="160" y="67"/>
                  </a:lnTo>
                  <a:lnTo>
                    <a:pt x="160" y="71"/>
                  </a:lnTo>
                  <a:lnTo>
                    <a:pt x="160" y="71"/>
                  </a:lnTo>
                  <a:lnTo>
                    <a:pt x="160" y="71"/>
                  </a:lnTo>
                  <a:lnTo>
                    <a:pt x="164" y="75"/>
                  </a:lnTo>
                  <a:lnTo>
                    <a:pt x="164" y="79"/>
                  </a:lnTo>
                  <a:lnTo>
                    <a:pt x="164" y="79"/>
                  </a:lnTo>
                  <a:lnTo>
                    <a:pt x="164" y="79"/>
                  </a:lnTo>
                  <a:lnTo>
                    <a:pt x="164" y="79"/>
                  </a:lnTo>
                  <a:lnTo>
                    <a:pt x="160" y="82"/>
                  </a:lnTo>
                  <a:lnTo>
                    <a:pt x="160" y="82"/>
                  </a:lnTo>
                  <a:lnTo>
                    <a:pt x="156" y="82"/>
                  </a:lnTo>
                  <a:lnTo>
                    <a:pt x="152" y="90"/>
                  </a:lnTo>
                  <a:lnTo>
                    <a:pt x="152" y="90"/>
                  </a:lnTo>
                  <a:lnTo>
                    <a:pt x="148" y="90"/>
                  </a:lnTo>
                  <a:lnTo>
                    <a:pt x="148" y="90"/>
                  </a:lnTo>
                  <a:lnTo>
                    <a:pt x="148" y="86"/>
                  </a:lnTo>
                  <a:lnTo>
                    <a:pt x="148" y="86"/>
                  </a:lnTo>
                  <a:lnTo>
                    <a:pt x="140" y="82"/>
                  </a:lnTo>
                  <a:lnTo>
                    <a:pt x="140" y="82"/>
                  </a:lnTo>
                  <a:moveTo>
                    <a:pt x="207" y="40"/>
                  </a:moveTo>
                  <a:lnTo>
                    <a:pt x="207" y="40"/>
                  </a:lnTo>
                  <a:lnTo>
                    <a:pt x="203" y="36"/>
                  </a:lnTo>
                  <a:lnTo>
                    <a:pt x="203" y="36"/>
                  </a:lnTo>
                  <a:lnTo>
                    <a:pt x="203" y="32"/>
                  </a:lnTo>
                  <a:lnTo>
                    <a:pt x="203" y="32"/>
                  </a:lnTo>
                  <a:lnTo>
                    <a:pt x="203" y="28"/>
                  </a:lnTo>
                  <a:lnTo>
                    <a:pt x="207" y="28"/>
                  </a:lnTo>
                  <a:lnTo>
                    <a:pt x="207" y="32"/>
                  </a:lnTo>
                  <a:lnTo>
                    <a:pt x="207" y="32"/>
                  </a:lnTo>
                  <a:lnTo>
                    <a:pt x="207" y="32"/>
                  </a:lnTo>
                  <a:lnTo>
                    <a:pt x="207" y="32"/>
                  </a:lnTo>
                  <a:lnTo>
                    <a:pt x="211" y="32"/>
                  </a:lnTo>
                  <a:lnTo>
                    <a:pt x="211" y="32"/>
                  </a:lnTo>
                  <a:lnTo>
                    <a:pt x="211" y="32"/>
                  </a:lnTo>
                  <a:lnTo>
                    <a:pt x="211" y="36"/>
                  </a:lnTo>
                  <a:lnTo>
                    <a:pt x="215" y="36"/>
                  </a:lnTo>
                  <a:lnTo>
                    <a:pt x="215" y="36"/>
                  </a:lnTo>
                  <a:lnTo>
                    <a:pt x="215" y="32"/>
                  </a:lnTo>
                  <a:lnTo>
                    <a:pt x="215" y="28"/>
                  </a:lnTo>
                  <a:lnTo>
                    <a:pt x="215" y="28"/>
                  </a:lnTo>
                  <a:lnTo>
                    <a:pt x="215" y="28"/>
                  </a:lnTo>
                  <a:lnTo>
                    <a:pt x="215" y="28"/>
                  </a:lnTo>
                  <a:lnTo>
                    <a:pt x="219" y="28"/>
                  </a:lnTo>
                  <a:lnTo>
                    <a:pt x="219" y="32"/>
                  </a:lnTo>
                  <a:lnTo>
                    <a:pt x="226" y="36"/>
                  </a:lnTo>
                  <a:lnTo>
                    <a:pt x="226" y="40"/>
                  </a:lnTo>
                  <a:lnTo>
                    <a:pt x="226" y="43"/>
                  </a:lnTo>
                  <a:lnTo>
                    <a:pt x="219" y="47"/>
                  </a:lnTo>
                  <a:lnTo>
                    <a:pt x="215" y="47"/>
                  </a:lnTo>
                  <a:lnTo>
                    <a:pt x="211" y="43"/>
                  </a:lnTo>
                  <a:lnTo>
                    <a:pt x="207" y="40"/>
                  </a:lnTo>
                  <a:moveTo>
                    <a:pt x="164" y="12"/>
                  </a:moveTo>
                  <a:lnTo>
                    <a:pt x="164" y="12"/>
                  </a:lnTo>
                  <a:lnTo>
                    <a:pt x="164" y="12"/>
                  </a:lnTo>
                  <a:lnTo>
                    <a:pt x="164" y="8"/>
                  </a:lnTo>
                  <a:lnTo>
                    <a:pt x="168" y="8"/>
                  </a:lnTo>
                  <a:lnTo>
                    <a:pt x="172" y="8"/>
                  </a:lnTo>
                  <a:lnTo>
                    <a:pt x="172" y="4"/>
                  </a:lnTo>
                  <a:lnTo>
                    <a:pt x="176" y="0"/>
                  </a:lnTo>
                  <a:lnTo>
                    <a:pt x="179" y="0"/>
                  </a:lnTo>
                  <a:lnTo>
                    <a:pt x="183" y="0"/>
                  </a:lnTo>
                  <a:lnTo>
                    <a:pt x="187" y="0"/>
                  </a:lnTo>
                  <a:lnTo>
                    <a:pt x="187" y="8"/>
                  </a:lnTo>
                  <a:lnTo>
                    <a:pt x="191" y="8"/>
                  </a:lnTo>
                  <a:lnTo>
                    <a:pt x="195" y="12"/>
                  </a:lnTo>
                  <a:lnTo>
                    <a:pt x="191" y="16"/>
                  </a:lnTo>
                  <a:lnTo>
                    <a:pt x="191" y="20"/>
                  </a:lnTo>
                  <a:lnTo>
                    <a:pt x="191" y="20"/>
                  </a:lnTo>
                  <a:lnTo>
                    <a:pt x="187" y="20"/>
                  </a:lnTo>
                  <a:lnTo>
                    <a:pt x="187" y="20"/>
                  </a:lnTo>
                  <a:lnTo>
                    <a:pt x="187" y="24"/>
                  </a:lnTo>
                  <a:lnTo>
                    <a:pt x="187" y="24"/>
                  </a:lnTo>
                  <a:lnTo>
                    <a:pt x="183" y="24"/>
                  </a:lnTo>
                  <a:lnTo>
                    <a:pt x="183" y="24"/>
                  </a:lnTo>
                  <a:lnTo>
                    <a:pt x="179" y="24"/>
                  </a:lnTo>
                  <a:lnTo>
                    <a:pt x="179" y="24"/>
                  </a:lnTo>
                  <a:lnTo>
                    <a:pt x="179" y="24"/>
                  </a:lnTo>
                  <a:lnTo>
                    <a:pt x="176" y="24"/>
                  </a:lnTo>
                  <a:lnTo>
                    <a:pt x="176" y="20"/>
                  </a:lnTo>
                  <a:lnTo>
                    <a:pt x="176" y="20"/>
                  </a:lnTo>
                  <a:lnTo>
                    <a:pt x="179" y="20"/>
                  </a:lnTo>
                  <a:lnTo>
                    <a:pt x="179" y="20"/>
                  </a:lnTo>
                  <a:lnTo>
                    <a:pt x="164" y="16"/>
                  </a:lnTo>
                  <a:lnTo>
                    <a:pt x="164" y="16"/>
                  </a:lnTo>
                  <a:lnTo>
                    <a:pt x="164" y="12"/>
                  </a:lnTo>
                  <a:lnTo>
                    <a:pt x="164" y="12"/>
                  </a:lnTo>
                  <a:moveTo>
                    <a:pt x="168" y="75"/>
                  </a:moveTo>
                  <a:lnTo>
                    <a:pt x="168" y="75"/>
                  </a:lnTo>
                  <a:lnTo>
                    <a:pt x="164" y="71"/>
                  </a:lnTo>
                  <a:lnTo>
                    <a:pt x="164" y="71"/>
                  </a:lnTo>
                  <a:lnTo>
                    <a:pt x="164" y="67"/>
                  </a:lnTo>
                  <a:lnTo>
                    <a:pt x="164" y="67"/>
                  </a:lnTo>
                  <a:lnTo>
                    <a:pt x="164" y="67"/>
                  </a:lnTo>
                  <a:lnTo>
                    <a:pt x="164" y="63"/>
                  </a:lnTo>
                  <a:lnTo>
                    <a:pt x="164" y="63"/>
                  </a:lnTo>
                  <a:lnTo>
                    <a:pt x="164" y="63"/>
                  </a:lnTo>
                  <a:lnTo>
                    <a:pt x="164" y="63"/>
                  </a:lnTo>
                  <a:lnTo>
                    <a:pt x="168" y="67"/>
                  </a:lnTo>
                  <a:lnTo>
                    <a:pt x="176" y="63"/>
                  </a:lnTo>
                  <a:lnTo>
                    <a:pt x="176" y="63"/>
                  </a:lnTo>
                  <a:lnTo>
                    <a:pt x="179" y="63"/>
                  </a:lnTo>
                  <a:lnTo>
                    <a:pt x="179" y="67"/>
                  </a:lnTo>
                  <a:lnTo>
                    <a:pt x="176" y="71"/>
                  </a:lnTo>
                  <a:lnTo>
                    <a:pt x="176" y="71"/>
                  </a:lnTo>
                  <a:lnTo>
                    <a:pt x="172" y="75"/>
                  </a:lnTo>
                  <a:lnTo>
                    <a:pt x="172" y="75"/>
                  </a:lnTo>
                  <a:lnTo>
                    <a:pt x="172" y="75"/>
                  </a:lnTo>
                  <a:lnTo>
                    <a:pt x="172" y="75"/>
                  </a:lnTo>
                  <a:lnTo>
                    <a:pt x="168" y="75"/>
                  </a:lnTo>
                  <a:lnTo>
                    <a:pt x="168" y="75"/>
                  </a:lnTo>
                  <a:lnTo>
                    <a:pt x="168" y="75"/>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39" name="Freeform 30"/>
            <p:cNvSpPr>
              <a:spLocks noEditPoints="1"/>
            </p:cNvSpPr>
            <p:nvPr/>
          </p:nvSpPr>
          <p:spPr bwMode="auto">
            <a:xfrm>
              <a:off x="1331913" y="2474913"/>
              <a:ext cx="546100" cy="563563"/>
            </a:xfrm>
            <a:custGeom>
              <a:avLst/>
              <a:gdLst>
                <a:gd name="T0" fmla="*/ 113 w 344"/>
                <a:gd name="T1" fmla="*/ 70 h 355"/>
                <a:gd name="T2" fmla="*/ 113 w 344"/>
                <a:gd name="T3" fmla="*/ 70 h 355"/>
                <a:gd name="T4" fmla="*/ 55 w 344"/>
                <a:gd name="T5" fmla="*/ 140 h 355"/>
                <a:gd name="T6" fmla="*/ 63 w 344"/>
                <a:gd name="T7" fmla="*/ 136 h 355"/>
                <a:gd name="T8" fmla="*/ 141 w 344"/>
                <a:gd name="T9" fmla="*/ 152 h 355"/>
                <a:gd name="T10" fmla="*/ 125 w 344"/>
                <a:gd name="T11" fmla="*/ 144 h 355"/>
                <a:gd name="T12" fmla="*/ 117 w 344"/>
                <a:gd name="T13" fmla="*/ 129 h 355"/>
                <a:gd name="T14" fmla="*/ 133 w 344"/>
                <a:gd name="T15" fmla="*/ 113 h 355"/>
                <a:gd name="T16" fmla="*/ 125 w 344"/>
                <a:gd name="T17" fmla="*/ 109 h 355"/>
                <a:gd name="T18" fmla="*/ 102 w 344"/>
                <a:gd name="T19" fmla="*/ 129 h 355"/>
                <a:gd name="T20" fmla="*/ 94 w 344"/>
                <a:gd name="T21" fmla="*/ 113 h 355"/>
                <a:gd name="T22" fmla="*/ 117 w 344"/>
                <a:gd name="T23" fmla="*/ 93 h 355"/>
                <a:gd name="T24" fmla="*/ 129 w 344"/>
                <a:gd name="T25" fmla="*/ 82 h 355"/>
                <a:gd name="T26" fmla="*/ 129 w 344"/>
                <a:gd name="T27" fmla="*/ 78 h 355"/>
                <a:gd name="T28" fmla="*/ 121 w 344"/>
                <a:gd name="T29" fmla="*/ 66 h 355"/>
                <a:gd name="T30" fmla="*/ 125 w 344"/>
                <a:gd name="T31" fmla="*/ 58 h 355"/>
                <a:gd name="T32" fmla="*/ 129 w 344"/>
                <a:gd name="T33" fmla="*/ 47 h 355"/>
                <a:gd name="T34" fmla="*/ 129 w 344"/>
                <a:gd name="T35" fmla="*/ 39 h 355"/>
                <a:gd name="T36" fmla="*/ 141 w 344"/>
                <a:gd name="T37" fmla="*/ 35 h 355"/>
                <a:gd name="T38" fmla="*/ 145 w 344"/>
                <a:gd name="T39" fmla="*/ 23 h 355"/>
                <a:gd name="T40" fmla="*/ 145 w 344"/>
                <a:gd name="T41" fmla="*/ 12 h 355"/>
                <a:gd name="T42" fmla="*/ 160 w 344"/>
                <a:gd name="T43" fmla="*/ 8 h 355"/>
                <a:gd name="T44" fmla="*/ 152 w 344"/>
                <a:gd name="T45" fmla="*/ 4 h 355"/>
                <a:gd name="T46" fmla="*/ 168 w 344"/>
                <a:gd name="T47" fmla="*/ 12 h 355"/>
                <a:gd name="T48" fmla="*/ 180 w 344"/>
                <a:gd name="T49" fmla="*/ 58 h 355"/>
                <a:gd name="T50" fmla="*/ 164 w 344"/>
                <a:gd name="T51" fmla="*/ 97 h 355"/>
                <a:gd name="T52" fmla="*/ 145 w 344"/>
                <a:gd name="T53" fmla="*/ 136 h 355"/>
                <a:gd name="T54" fmla="*/ 313 w 344"/>
                <a:gd name="T55" fmla="*/ 226 h 355"/>
                <a:gd name="T56" fmla="*/ 199 w 344"/>
                <a:gd name="T57" fmla="*/ 156 h 355"/>
                <a:gd name="T58" fmla="*/ 168 w 344"/>
                <a:gd name="T59" fmla="*/ 156 h 355"/>
                <a:gd name="T60" fmla="*/ 141 w 344"/>
                <a:gd name="T61" fmla="*/ 172 h 355"/>
                <a:gd name="T62" fmla="*/ 160 w 344"/>
                <a:gd name="T63" fmla="*/ 183 h 355"/>
                <a:gd name="T64" fmla="*/ 141 w 344"/>
                <a:gd name="T65" fmla="*/ 175 h 355"/>
                <a:gd name="T66" fmla="*/ 121 w 344"/>
                <a:gd name="T67" fmla="*/ 148 h 355"/>
                <a:gd name="T68" fmla="*/ 94 w 344"/>
                <a:gd name="T69" fmla="*/ 144 h 355"/>
                <a:gd name="T70" fmla="*/ 90 w 344"/>
                <a:gd name="T71" fmla="*/ 156 h 355"/>
                <a:gd name="T72" fmla="*/ 74 w 344"/>
                <a:gd name="T73" fmla="*/ 156 h 355"/>
                <a:gd name="T74" fmla="*/ 78 w 344"/>
                <a:gd name="T75" fmla="*/ 160 h 355"/>
                <a:gd name="T76" fmla="*/ 74 w 344"/>
                <a:gd name="T77" fmla="*/ 172 h 355"/>
                <a:gd name="T78" fmla="*/ 82 w 344"/>
                <a:gd name="T79" fmla="*/ 183 h 355"/>
                <a:gd name="T80" fmla="*/ 70 w 344"/>
                <a:gd name="T81" fmla="*/ 175 h 355"/>
                <a:gd name="T82" fmla="*/ 51 w 344"/>
                <a:gd name="T83" fmla="*/ 175 h 355"/>
                <a:gd name="T84" fmla="*/ 55 w 344"/>
                <a:gd name="T85" fmla="*/ 183 h 355"/>
                <a:gd name="T86" fmla="*/ 55 w 344"/>
                <a:gd name="T87" fmla="*/ 222 h 355"/>
                <a:gd name="T88" fmla="*/ 82 w 344"/>
                <a:gd name="T89" fmla="*/ 211 h 355"/>
                <a:gd name="T90" fmla="*/ 106 w 344"/>
                <a:gd name="T91" fmla="*/ 230 h 355"/>
                <a:gd name="T92" fmla="*/ 110 w 344"/>
                <a:gd name="T93" fmla="*/ 257 h 355"/>
                <a:gd name="T94" fmla="*/ 102 w 344"/>
                <a:gd name="T95" fmla="*/ 312 h 355"/>
                <a:gd name="T96" fmla="*/ 129 w 344"/>
                <a:gd name="T97" fmla="*/ 355 h 355"/>
                <a:gd name="T98" fmla="*/ 160 w 344"/>
                <a:gd name="T99" fmla="*/ 336 h 355"/>
                <a:gd name="T100" fmla="*/ 203 w 344"/>
                <a:gd name="T101" fmla="*/ 281 h 355"/>
                <a:gd name="T102" fmla="*/ 246 w 344"/>
                <a:gd name="T103" fmla="*/ 277 h 355"/>
                <a:gd name="T104" fmla="*/ 293 w 344"/>
                <a:gd name="T105" fmla="*/ 316 h 355"/>
                <a:gd name="T106" fmla="*/ 0 w 344"/>
                <a:gd name="T107" fmla="*/ 140 h 355"/>
                <a:gd name="T108" fmla="*/ 35 w 344"/>
                <a:gd name="T109" fmla="*/ 113 h 355"/>
                <a:gd name="T110" fmla="*/ 39 w 344"/>
                <a:gd name="T111" fmla="*/ 125 h 355"/>
                <a:gd name="T112" fmla="*/ 12 w 344"/>
                <a:gd name="T113" fmla="*/ 136 h 355"/>
                <a:gd name="T114" fmla="*/ 43 w 344"/>
                <a:gd name="T115" fmla="*/ 140 h 355"/>
                <a:gd name="T116" fmla="*/ 55 w 344"/>
                <a:gd name="T117" fmla="*/ 144 h 355"/>
                <a:gd name="T118" fmla="*/ 67 w 344"/>
                <a:gd name="T119" fmla="*/ 152 h 355"/>
                <a:gd name="T120" fmla="*/ 8 w 344"/>
                <a:gd name="T121" fmla="*/ 175 h 355"/>
                <a:gd name="T122" fmla="*/ 4 w 344"/>
                <a:gd name="T123" fmla="*/ 172 h 355"/>
                <a:gd name="T124" fmla="*/ 24 w 344"/>
                <a:gd name="T125" fmla="*/ 148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355">
                  <a:moveTo>
                    <a:pt x="117" y="70"/>
                  </a:moveTo>
                  <a:lnTo>
                    <a:pt x="117" y="70"/>
                  </a:lnTo>
                  <a:lnTo>
                    <a:pt x="117" y="70"/>
                  </a:lnTo>
                  <a:lnTo>
                    <a:pt x="117" y="74"/>
                  </a:lnTo>
                  <a:lnTo>
                    <a:pt x="113" y="74"/>
                  </a:lnTo>
                  <a:lnTo>
                    <a:pt x="113" y="74"/>
                  </a:lnTo>
                  <a:lnTo>
                    <a:pt x="113" y="74"/>
                  </a:lnTo>
                  <a:lnTo>
                    <a:pt x="110" y="74"/>
                  </a:lnTo>
                  <a:lnTo>
                    <a:pt x="110" y="74"/>
                  </a:lnTo>
                  <a:lnTo>
                    <a:pt x="110" y="70"/>
                  </a:lnTo>
                  <a:lnTo>
                    <a:pt x="110" y="70"/>
                  </a:lnTo>
                  <a:lnTo>
                    <a:pt x="113" y="70"/>
                  </a:lnTo>
                  <a:lnTo>
                    <a:pt x="110" y="70"/>
                  </a:lnTo>
                  <a:lnTo>
                    <a:pt x="110" y="70"/>
                  </a:lnTo>
                  <a:lnTo>
                    <a:pt x="110" y="70"/>
                  </a:lnTo>
                  <a:lnTo>
                    <a:pt x="110" y="70"/>
                  </a:lnTo>
                  <a:lnTo>
                    <a:pt x="110" y="70"/>
                  </a:lnTo>
                  <a:lnTo>
                    <a:pt x="110" y="66"/>
                  </a:lnTo>
                  <a:lnTo>
                    <a:pt x="110" y="66"/>
                  </a:lnTo>
                  <a:lnTo>
                    <a:pt x="110" y="66"/>
                  </a:lnTo>
                  <a:lnTo>
                    <a:pt x="110" y="66"/>
                  </a:lnTo>
                  <a:lnTo>
                    <a:pt x="113" y="66"/>
                  </a:lnTo>
                  <a:lnTo>
                    <a:pt x="113" y="66"/>
                  </a:lnTo>
                  <a:lnTo>
                    <a:pt x="113" y="70"/>
                  </a:lnTo>
                  <a:lnTo>
                    <a:pt x="113" y="70"/>
                  </a:lnTo>
                  <a:lnTo>
                    <a:pt x="113" y="70"/>
                  </a:lnTo>
                  <a:lnTo>
                    <a:pt x="117" y="70"/>
                  </a:lnTo>
                  <a:moveTo>
                    <a:pt x="67" y="136"/>
                  </a:moveTo>
                  <a:lnTo>
                    <a:pt x="67" y="136"/>
                  </a:lnTo>
                  <a:lnTo>
                    <a:pt x="67" y="136"/>
                  </a:lnTo>
                  <a:lnTo>
                    <a:pt x="67" y="140"/>
                  </a:lnTo>
                  <a:lnTo>
                    <a:pt x="67" y="140"/>
                  </a:lnTo>
                  <a:lnTo>
                    <a:pt x="63" y="140"/>
                  </a:lnTo>
                  <a:lnTo>
                    <a:pt x="63" y="144"/>
                  </a:lnTo>
                  <a:lnTo>
                    <a:pt x="59" y="144"/>
                  </a:lnTo>
                  <a:lnTo>
                    <a:pt x="55" y="140"/>
                  </a:lnTo>
                  <a:lnTo>
                    <a:pt x="59" y="140"/>
                  </a:lnTo>
                  <a:lnTo>
                    <a:pt x="59" y="140"/>
                  </a:lnTo>
                  <a:lnTo>
                    <a:pt x="59" y="140"/>
                  </a:lnTo>
                  <a:lnTo>
                    <a:pt x="59" y="140"/>
                  </a:lnTo>
                  <a:lnTo>
                    <a:pt x="59" y="136"/>
                  </a:lnTo>
                  <a:lnTo>
                    <a:pt x="59" y="136"/>
                  </a:lnTo>
                  <a:lnTo>
                    <a:pt x="59" y="136"/>
                  </a:lnTo>
                  <a:lnTo>
                    <a:pt x="59" y="136"/>
                  </a:lnTo>
                  <a:lnTo>
                    <a:pt x="63" y="136"/>
                  </a:lnTo>
                  <a:lnTo>
                    <a:pt x="63" y="136"/>
                  </a:lnTo>
                  <a:lnTo>
                    <a:pt x="63" y="136"/>
                  </a:lnTo>
                  <a:lnTo>
                    <a:pt x="63" y="136"/>
                  </a:lnTo>
                  <a:lnTo>
                    <a:pt x="63" y="136"/>
                  </a:lnTo>
                  <a:lnTo>
                    <a:pt x="67" y="136"/>
                  </a:lnTo>
                  <a:lnTo>
                    <a:pt x="67" y="136"/>
                  </a:lnTo>
                  <a:lnTo>
                    <a:pt x="67" y="136"/>
                  </a:lnTo>
                  <a:lnTo>
                    <a:pt x="67" y="136"/>
                  </a:lnTo>
                  <a:lnTo>
                    <a:pt x="67" y="136"/>
                  </a:lnTo>
                  <a:moveTo>
                    <a:pt x="145" y="140"/>
                  </a:moveTo>
                  <a:lnTo>
                    <a:pt x="145" y="140"/>
                  </a:lnTo>
                  <a:lnTo>
                    <a:pt x="149" y="144"/>
                  </a:lnTo>
                  <a:lnTo>
                    <a:pt x="149" y="144"/>
                  </a:lnTo>
                  <a:lnTo>
                    <a:pt x="145" y="144"/>
                  </a:lnTo>
                  <a:lnTo>
                    <a:pt x="141" y="152"/>
                  </a:lnTo>
                  <a:lnTo>
                    <a:pt x="137" y="152"/>
                  </a:lnTo>
                  <a:lnTo>
                    <a:pt x="133" y="152"/>
                  </a:lnTo>
                  <a:lnTo>
                    <a:pt x="133" y="152"/>
                  </a:lnTo>
                  <a:lnTo>
                    <a:pt x="133" y="156"/>
                  </a:lnTo>
                  <a:lnTo>
                    <a:pt x="133" y="156"/>
                  </a:lnTo>
                  <a:lnTo>
                    <a:pt x="133" y="156"/>
                  </a:lnTo>
                  <a:lnTo>
                    <a:pt x="133" y="152"/>
                  </a:lnTo>
                  <a:lnTo>
                    <a:pt x="133" y="152"/>
                  </a:lnTo>
                  <a:lnTo>
                    <a:pt x="129" y="152"/>
                  </a:lnTo>
                  <a:lnTo>
                    <a:pt x="129" y="152"/>
                  </a:lnTo>
                  <a:lnTo>
                    <a:pt x="125" y="148"/>
                  </a:lnTo>
                  <a:lnTo>
                    <a:pt x="125" y="144"/>
                  </a:lnTo>
                  <a:lnTo>
                    <a:pt x="125" y="140"/>
                  </a:lnTo>
                  <a:lnTo>
                    <a:pt x="125" y="140"/>
                  </a:lnTo>
                  <a:lnTo>
                    <a:pt x="125" y="140"/>
                  </a:lnTo>
                  <a:lnTo>
                    <a:pt x="125" y="140"/>
                  </a:lnTo>
                  <a:lnTo>
                    <a:pt x="121" y="140"/>
                  </a:lnTo>
                  <a:lnTo>
                    <a:pt x="117" y="136"/>
                  </a:lnTo>
                  <a:lnTo>
                    <a:pt x="117" y="136"/>
                  </a:lnTo>
                  <a:lnTo>
                    <a:pt x="117" y="136"/>
                  </a:lnTo>
                  <a:lnTo>
                    <a:pt x="117" y="133"/>
                  </a:lnTo>
                  <a:lnTo>
                    <a:pt x="117" y="133"/>
                  </a:lnTo>
                  <a:lnTo>
                    <a:pt x="117" y="129"/>
                  </a:lnTo>
                  <a:lnTo>
                    <a:pt x="117" y="129"/>
                  </a:lnTo>
                  <a:lnTo>
                    <a:pt x="113" y="129"/>
                  </a:lnTo>
                  <a:lnTo>
                    <a:pt x="113" y="129"/>
                  </a:lnTo>
                  <a:lnTo>
                    <a:pt x="113" y="129"/>
                  </a:lnTo>
                  <a:lnTo>
                    <a:pt x="113" y="129"/>
                  </a:lnTo>
                  <a:lnTo>
                    <a:pt x="113" y="125"/>
                  </a:lnTo>
                  <a:lnTo>
                    <a:pt x="113" y="125"/>
                  </a:lnTo>
                  <a:lnTo>
                    <a:pt x="113" y="125"/>
                  </a:lnTo>
                  <a:lnTo>
                    <a:pt x="117" y="125"/>
                  </a:lnTo>
                  <a:lnTo>
                    <a:pt x="121" y="121"/>
                  </a:lnTo>
                  <a:lnTo>
                    <a:pt x="129" y="117"/>
                  </a:lnTo>
                  <a:lnTo>
                    <a:pt x="129" y="117"/>
                  </a:lnTo>
                  <a:lnTo>
                    <a:pt x="133" y="113"/>
                  </a:lnTo>
                  <a:lnTo>
                    <a:pt x="133" y="109"/>
                  </a:lnTo>
                  <a:lnTo>
                    <a:pt x="133" y="109"/>
                  </a:lnTo>
                  <a:lnTo>
                    <a:pt x="129" y="113"/>
                  </a:lnTo>
                  <a:lnTo>
                    <a:pt x="129" y="113"/>
                  </a:lnTo>
                  <a:lnTo>
                    <a:pt x="129" y="113"/>
                  </a:lnTo>
                  <a:lnTo>
                    <a:pt x="129" y="109"/>
                  </a:lnTo>
                  <a:lnTo>
                    <a:pt x="129" y="109"/>
                  </a:lnTo>
                  <a:lnTo>
                    <a:pt x="129" y="109"/>
                  </a:lnTo>
                  <a:lnTo>
                    <a:pt x="129" y="109"/>
                  </a:lnTo>
                  <a:lnTo>
                    <a:pt x="129" y="109"/>
                  </a:lnTo>
                  <a:lnTo>
                    <a:pt x="125" y="109"/>
                  </a:lnTo>
                  <a:lnTo>
                    <a:pt x="125" y="109"/>
                  </a:lnTo>
                  <a:lnTo>
                    <a:pt x="125" y="109"/>
                  </a:lnTo>
                  <a:lnTo>
                    <a:pt x="121" y="113"/>
                  </a:lnTo>
                  <a:lnTo>
                    <a:pt x="117" y="117"/>
                  </a:lnTo>
                  <a:lnTo>
                    <a:pt x="113" y="121"/>
                  </a:lnTo>
                  <a:lnTo>
                    <a:pt x="110" y="125"/>
                  </a:lnTo>
                  <a:lnTo>
                    <a:pt x="102" y="125"/>
                  </a:lnTo>
                  <a:lnTo>
                    <a:pt x="102" y="125"/>
                  </a:lnTo>
                  <a:lnTo>
                    <a:pt x="102" y="125"/>
                  </a:lnTo>
                  <a:lnTo>
                    <a:pt x="102" y="125"/>
                  </a:lnTo>
                  <a:lnTo>
                    <a:pt x="102" y="129"/>
                  </a:lnTo>
                  <a:lnTo>
                    <a:pt x="102" y="129"/>
                  </a:lnTo>
                  <a:lnTo>
                    <a:pt x="102" y="129"/>
                  </a:lnTo>
                  <a:lnTo>
                    <a:pt x="102" y="129"/>
                  </a:lnTo>
                  <a:lnTo>
                    <a:pt x="98" y="129"/>
                  </a:lnTo>
                  <a:lnTo>
                    <a:pt x="94" y="133"/>
                  </a:lnTo>
                  <a:lnTo>
                    <a:pt x="94" y="129"/>
                  </a:lnTo>
                  <a:lnTo>
                    <a:pt x="98" y="125"/>
                  </a:lnTo>
                  <a:lnTo>
                    <a:pt x="94" y="121"/>
                  </a:lnTo>
                  <a:lnTo>
                    <a:pt x="94" y="121"/>
                  </a:lnTo>
                  <a:lnTo>
                    <a:pt x="106" y="113"/>
                  </a:lnTo>
                  <a:lnTo>
                    <a:pt x="110" y="113"/>
                  </a:lnTo>
                  <a:lnTo>
                    <a:pt x="110" y="113"/>
                  </a:lnTo>
                  <a:lnTo>
                    <a:pt x="98" y="117"/>
                  </a:lnTo>
                  <a:lnTo>
                    <a:pt x="94" y="113"/>
                  </a:lnTo>
                  <a:lnTo>
                    <a:pt x="102" y="105"/>
                  </a:lnTo>
                  <a:lnTo>
                    <a:pt x="113" y="97"/>
                  </a:lnTo>
                  <a:lnTo>
                    <a:pt x="113" y="97"/>
                  </a:lnTo>
                  <a:lnTo>
                    <a:pt x="113" y="93"/>
                  </a:lnTo>
                  <a:lnTo>
                    <a:pt x="113" y="93"/>
                  </a:lnTo>
                  <a:lnTo>
                    <a:pt x="110" y="93"/>
                  </a:lnTo>
                  <a:lnTo>
                    <a:pt x="110" y="93"/>
                  </a:lnTo>
                  <a:lnTo>
                    <a:pt x="117" y="90"/>
                  </a:lnTo>
                  <a:lnTo>
                    <a:pt x="117" y="90"/>
                  </a:lnTo>
                  <a:lnTo>
                    <a:pt x="117" y="90"/>
                  </a:lnTo>
                  <a:lnTo>
                    <a:pt x="117" y="93"/>
                  </a:lnTo>
                  <a:lnTo>
                    <a:pt x="117" y="93"/>
                  </a:lnTo>
                  <a:lnTo>
                    <a:pt x="117" y="93"/>
                  </a:lnTo>
                  <a:lnTo>
                    <a:pt x="121" y="93"/>
                  </a:lnTo>
                  <a:lnTo>
                    <a:pt x="121" y="90"/>
                  </a:lnTo>
                  <a:lnTo>
                    <a:pt x="129" y="86"/>
                  </a:lnTo>
                  <a:lnTo>
                    <a:pt x="133" y="82"/>
                  </a:lnTo>
                  <a:lnTo>
                    <a:pt x="137" y="82"/>
                  </a:lnTo>
                  <a:lnTo>
                    <a:pt x="137" y="82"/>
                  </a:lnTo>
                  <a:lnTo>
                    <a:pt x="137" y="78"/>
                  </a:lnTo>
                  <a:lnTo>
                    <a:pt x="133" y="78"/>
                  </a:lnTo>
                  <a:lnTo>
                    <a:pt x="133" y="78"/>
                  </a:lnTo>
                  <a:lnTo>
                    <a:pt x="133" y="78"/>
                  </a:lnTo>
                  <a:lnTo>
                    <a:pt x="129" y="82"/>
                  </a:lnTo>
                  <a:lnTo>
                    <a:pt x="129" y="82"/>
                  </a:lnTo>
                  <a:lnTo>
                    <a:pt x="125" y="82"/>
                  </a:lnTo>
                  <a:lnTo>
                    <a:pt x="121" y="86"/>
                  </a:lnTo>
                  <a:lnTo>
                    <a:pt x="121" y="86"/>
                  </a:lnTo>
                  <a:lnTo>
                    <a:pt x="117" y="86"/>
                  </a:lnTo>
                  <a:lnTo>
                    <a:pt x="121" y="82"/>
                  </a:lnTo>
                  <a:lnTo>
                    <a:pt x="129" y="78"/>
                  </a:lnTo>
                  <a:lnTo>
                    <a:pt x="129" y="74"/>
                  </a:lnTo>
                  <a:lnTo>
                    <a:pt x="129" y="74"/>
                  </a:lnTo>
                  <a:lnTo>
                    <a:pt x="129" y="74"/>
                  </a:lnTo>
                  <a:lnTo>
                    <a:pt x="129" y="74"/>
                  </a:lnTo>
                  <a:lnTo>
                    <a:pt x="129" y="78"/>
                  </a:lnTo>
                  <a:lnTo>
                    <a:pt x="125" y="74"/>
                  </a:lnTo>
                  <a:lnTo>
                    <a:pt x="125" y="74"/>
                  </a:lnTo>
                  <a:lnTo>
                    <a:pt x="125" y="74"/>
                  </a:lnTo>
                  <a:lnTo>
                    <a:pt x="121" y="78"/>
                  </a:lnTo>
                  <a:lnTo>
                    <a:pt x="121" y="78"/>
                  </a:lnTo>
                  <a:lnTo>
                    <a:pt x="117" y="78"/>
                  </a:lnTo>
                  <a:lnTo>
                    <a:pt x="117" y="78"/>
                  </a:lnTo>
                  <a:lnTo>
                    <a:pt x="121" y="74"/>
                  </a:lnTo>
                  <a:lnTo>
                    <a:pt x="121" y="74"/>
                  </a:lnTo>
                  <a:lnTo>
                    <a:pt x="121" y="70"/>
                  </a:lnTo>
                  <a:lnTo>
                    <a:pt x="121" y="70"/>
                  </a:lnTo>
                  <a:lnTo>
                    <a:pt x="121" y="66"/>
                  </a:lnTo>
                  <a:lnTo>
                    <a:pt x="121" y="66"/>
                  </a:lnTo>
                  <a:lnTo>
                    <a:pt x="121" y="66"/>
                  </a:lnTo>
                  <a:lnTo>
                    <a:pt x="121" y="66"/>
                  </a:lnTo>
                  <a:lnTo>
                    <a:pt x="121" y="62"/>
                  </a:lnTo>
                  <a:lnTo>
                    <a:pt x="121" y="62"/>
                  </a:lnTo>
                  <a:lnTo>
                    <a:pt x="117" y="58"/>
                  </a:lnTo>
                  <a:lnTo>
                    <a:pt x="117" y="58"/>
                  </a:lnTo>
                  <a:lnTo>
                    <a:pt x="117" y="54"/>
                  </a:lnTo>
                  <a:lnTo>
                    <a:pt x="117" y="54"/>
                  </a:lnTo>
                  <a:lnTo>
                    <a:pt x="121" y="54"/>
                  </a:lnTo>
                  <a:lnTo>
                    <a:pt x="125" y="54"/>
                  </a:lnTo>
                  <a:lnTo>
                    <a:pt x="125" y="58"/>
                  </a:lnTo>
                  <a:lnTo>
                    <a:pt x="125" y="58"/>
                  </a:lnTo>
                  <a:lnTo>
                    <a:pt x="133" y="54"/>
                  </a:lnTo>
                  <a:lnTo>
                    <a:pt x="133" y="54"/>
                  </a:lnTo>
                  <a:lnTo>
                    <a:pt x="133" y="51"/>
                  </a:lnTo>
                  <a:lnTo>
                    <a:pt x="133" y="51"/>
                  </a:lnTo>
                  <a:lnTo>
                    <a:pt x="125" y="54"/>
                  </a:lnTo>
                  <a:lnTo>
                    <a:pt x="125" y="51"/>
                  </a:lnTo>
                  <a:lnTo>
                    <a:pt x="129" y="51"/>
                  </a:lnTo>
                  <a:lnTo>
                    <a:pt x="129" y="47"/>
                  </a:lnTo>
                  <a:lnTo>
                    <a:pt x="129" y="51"/>
                  </a:lnTo>
                  <a:lnTo>
                    <a:pt x="129" y="47"/>
                  </a:lnTo>
                  <a:lnTo>
                    <a:pt x="129" y="47"/>
                  </a:lnTo>
                  <a:lnTo>
                    <a:pt x="129" y="47"/>
                  </a:lnTo>
                  <a:lnTo>
                    <a:pt x="133" y="47"/>
                  </a:lnTo>
                  <a:lnTo>
                    <a:pt x="129" y="47"/>
                  </a:lnTo>
                  <a:lnTo>
                    <a:pt x="129" y="43"/>
                  </a:lnTo>
                  <a:lnTo>
                    <a:pt x="129" y="43"/>
                  </a:lnTo>
                  <a:lnTo>
                    <a:pt x="129" y="43"/>
                  </a:lnTo>
                  <a:lnTo>
                    <a:pt x="129" y="39"/>
                  </a:lnTo>
                  <a:lnTo>
                    <a:pt x="129" y="39"/>
                  </a:lnTo>
                  <a:lnTo>
                    <a:pt x="129" y="39"/>
                  </a:lnTo>
                  <a:lnTo>
                    <a:pt x="129" y="39"/>
                  </a:lnTo>
                  <a:lnTo>
                    <a:pt x="129" y="39"/>
                  </a:lnTo>
                  <a:lnTo>
                    <a:pt x="129" y="39"/>
                  </a:lnTo>
                  <a:lnTo>
                    <a:pt x="133" y="39"/>
                  </a:lnTo>
                  <a:lnTo>
                    <a:pt x="133" y="39"/>
                  </a:lnTo>
                  <a:lnTo>
                    <a:pt x="133" y="39"/>
                  </a:lnTo>
                  <a:lnTo>
                    <a:pt x="133" y="39"/>
                  </a:lnTo>
                  <a:lnTo>
                    <a:pt x="133" y="39"/>
                  </a:lnTo>
                  <a:lnTo>
                    <a:pt x="133" y="39"/>
                  </a:lnTo>
                  <a:lnTo>
                    <a:pt x="137" y="35"/>
                  </a:lnTo>
                  <a:lnTo>
                    <a:pt x="141" y="35"/>
                  </a:lnTo>
                  <a:lnTo>
                    <a:pt x="145" y="39"/>
                  </a:lnTo>
                  <a:lnTo>
                    <a:pt x="145" y="39"/>
                  </a:lnTo>
                  <a:lnTo>
                    <a:pt x="141" y="35"/>
                  </a:lnTo>
                  <a:lnTo>
                    <a:pt x="141" y="35"/>
                  </a:lnTo>
                  <a:lnTo>
                    <a:pt x="133" y="31"/>
                  </a:lnTo>
                  <a:lnTo>
                    <a:pt x="133" y="31"/>
                  </a:lnTo>
                  <a:lnTo>
                    <a:pt x="137" y="31"/>
                  </a:lnTo>
                  <a:lnTo>
                    <a:pt x="137" y="27"/>
                  </a:lnTo>
                  <a:lnTo>
                    <a:pt x="137" y="27"/>
                  </a:lnTo>
                  <a:lnTo>
                    <a:pt x="137" y="27"/>
                  </a:lnTo>
                  <a:lnTo>
                    <a:pt x="141" y="23"/>
                  </a:lnTo>
                  <a:lnTo>
                    <a:pt x="145" y="27"/>
                  </a:lnTo>
                  <a:lnTo>
                    <a:pt x="141" y="23"/>
                  </a:lnTo>
                  <a:lnTo>
                    <a:pt x="141" y="23"/>
                  </a:lnTo>
                  <a:lnTo>
                    <a:pt x="145" y="23"/>
                  </a:lnTo>
                  <a:lnTo>
                    <a:pt x="145" y="23"/>
                  </a:lnTo>
                  <a:lnTo>
                    <a:pt x="145" y="23"/>
                  </a:lnTo>
                  <a:lnTo>
                    <a:pt x="149" y="19"/>
                  </a:lnTo>
                  <a:lnTo>
                    <a:pt x="149" y="19"/>
                  </a:lnTo>
                  <a:lnTo>
                    <a:pt x="149" y="19"/>
                  </a:lnTo>
                  <a:lnTo>
                    <a:pt x="149" y="19"/>
                  </a:lnTo>
                  <a:lnTo>
                    <a:pt x="145" y="19"/>
                  </a:lnTo>
                  <a:lnTo>
                    <a:pt x="145" y="19"/>
                  </a:lnTo>
                  <a:lnTo>
                    <a:pt x="145" y="15"/>
                  </a:lnTo>
                  <a:lnTo>
                    <a:pt x="145" y="12"/>
                  </a:lnTo>
                  <a:lnTo>
                    <a:pt x="145" y="12"/>
                  </a:lnTo>
                  <a:lnTo>
                    <a:pt x="145" y="12"/>
                  </a:lnTo>
                  <a:lnTo>
                    <a:pt x="145" y="12"/>
                  </a:lnTo>
                  <a:lnTo>
                    <a:pt x="149" y="12"/>
                  </a:lnTo>
                  <a:lnTo>
                    <a:pt x="149" y="12"/>
                  </a:lnTo>
                  <a:lnTo>
                    <a:pt x="152" y="15"/>
                  </a:lnTo>
                  <a:lnTo>
                    <a:pt x="152" y="12"/>
                  </a:lnTo>
                  <a:lnTo>
                    <a:pt x="152" y="12"/>
                  </a:lnTo>
                  <a:lnTo>
                    <a:pt x="149" y="8"/>
                  </a:lnTo>
                  <a:lnTo>
                    <a:pt x="149" y="8"/>
                  </a:lnTo>
                  <a:lnTo>
                    <a:pt x="152" y="8"/>
                  </a:lnTo>
                  <a:lnTo>
                    <a:pt x="152" y="8"/>
                  </a:lnTo>
                  <a:lnTo>
                    <a:pt x="156" y="12"/>
                  </a:lnTo>
                  <a:lnTo>
                    <a:pt x="156" y="12"/>
                  </a:lnTo>
                  <a:lnTo>
                    <a:pt x="160" y="8"/>
                  </a:lnTo>
                  <a:lnTo>
                    <a:pt x="160" y="8"/>
                  </a:lnTo>
                  <a:lnTo>
                    <a:pt x="156" y="8"/>
                  </a:lnTo>
                  <a:lnTo>
                    <a:pt x="156" y="8"/>
                  </a:lnTo>
                  <a:lnTo>
                    <a:pt x="156" y="8"/>
                  </a:lnTo>
                  <a:lnTo>
                    <a:pt x="156" y="4"/>
                  </a:lnTo>
                  <a:lnTo>
                    <a:pt x="152" y="4"/>
                  </a:lnTo>
                  <a:lnTo>
                    <a:pt x="152" y="4"/>
                  </a:lnTo>
                  <a:lnTo>
                    <a:pt x="152" y="4"/>
                  </a:lnTo>
                  <a:lnTo>
                    <a:pt x="152" y="4"/>
                  </a:lnTo>
                  <a:lnTo>
                    <a:pt x="152" y="4"/>
                  </a:lnTo>
                  <a:lnTo>
                    <a:pt x="152" y="4"/>
                  </a:lnTo>
                  <a:lnTo>
                    <a:pt x="152" y="4"/>
                  </a:lnTo>
                  <a:lnTo>
                    <a:pt x="145" y="4"/>
                  </a:lnTo>
                  <a:lnTo>
                    <a:pt x="145" y="0"/>
                  </a:lnTo>
                  <a:lnTo>
                    <a:pt x="145" y="0"/>
                  </a:lnTo>
                  <a:lnTo>
                    <a:pt x="145" y="0"/>
                  </a:lnTo>
                  <a:lnTo>
                    <a:pt x="149" y="0"/>
                  </a:lnTo>
                  <a:lnTo>
                    <a:pt x="149" y="0"/>
                  </a:lnTo>
                  <a:lnTo>
                    <a:pt x="152" y="4"/>
                  </a:lnTo>
                  <a:lnTo>
                    <a:pt x="156" y="4"/>
                  </a:lnTo>
                  <a:lnTo>
                    <a:pt x="156" y="0"/>
                  </a:lnTo>
                  <a:lnTo>
                    <a:pt x="160" y="4"/>
                  </a:lnTo>
                  <a:lnTo>
                    <a:pt x="164" y="4"/>
                  </a:lnTo>
                  <a:lnTo>
                    <a:pt x="168" y="12"/>
                  </a:lnTo>
                  <a:lnTo>
                    <a:pt x="168" y="12"/>
                  </a:lnTo>
                  <a:lnTo>
                    <a:pt x="176" y="15"/>
                  </a:lnTo>
                  <a:lnTo>
                    <a:pt x="184" y="15"/>
                  </a:lnTo>
                  <a:lnTo>
                    <a:pt x="184" y="27"/>
                  </a:lnTo>
                  <a:lnTo>
                    <a:pt x="176" y="35"/>
                  </a:lnTo>
                  <a:lnTo>
                    <a:pt x="176" y="43"/>
                  </a:lnTo>
                  <a:lnTo>
                    <a:pt x="180" y="43"/>
                  </a:lnTo>
                  <a:lnTo>
                    <a:pt x="184" y="43"/>
                  </a:lnTo>
                  <a:lnTo>
                    <a:pt x="188" y="47"/>
                  </a:lnTo>
                  <a:lnTo>
                    <a:pt x="184" y="51"/>
                  </a:lnTo>
                  <a:lnTo>
                    <a:pt x="180" y="58"/>
                  </a:lnTo>
                  <a:lnTo>
                    <a:pt x="180" y="58"/>
                  </a:lnTo>
                  <a:lnTo>
                    <a:pt x="180" y="62"/>
                  </a:lnTo>
                  <a:lnTo>
                    <a:pt x="184" y="62"/>
                  </a:lnTo>
                  <a:lnTo>
                    <a:pt x="184" y="62"/>
                  </a:lnTo>
                  <a:lnTo>
                    <a:pt x="184" y="66"/>
                  </a:lnTo>
                  <a:lnTo>
                    <a:pt x="180" y="66"/>
                  </a:lnTo>
                  <a:lnTo>
                    <a:pt x="180" y="66"/>
                  </a:lnTo>
                  <a:lnTo>
                    <a:pt x="180" y="70"/>
                  </a:lnTo>
                  <a:lnTo>
                    <a:pt x="180" y="70"/>
                  </a:lnTo>
                  <a:lnTo>
                    <a:pt x="180" y="74"/>
                  </a:lnTo>
                  <a:lnTo>
                    <a:pt x="172" y="82"/>
                  </a:lnTo>
                  <a:lnTo>
                    <a:pt x="168" y="90"/>
                  </a:lnTo>
                  <a:lnTo>
                    <a:pt x="164" y="97"/>
                  </a:lnTo>
                  <a:lnTo>
                    <a:pt x="164" y="105"/>
                  </a:lnTo>
                  <a:lnTo>
                    <a:pt x="164" y="109"/>
                  </a:lnTo>
                  <a:lnTo>
                    <a:pt x="164" y="109"/>
                  </a:lnTo>
                  <a:lnTo>
                    <a:pt x="164" y="109"/>
                  </a:lnTo>
                  <a:lnTo>
                    <a:pt x="164" y="109"/>
                  </a:lnTo>
                  <a:lnTo>
                    <a:pt x="160" y="113"/>
                  </a:lnTo>
                  <a:lnTo>
                    <a:pt x="149" y="125"/>
                  </a:lnTo>
                  <a:lnTo>
                    <a:pt x="145" y="129"/>
                  </a:lnTo>
                  <a:lnTo>
                    <a:pt x="145" y="133"/>
                  </a:lnTo>
                  <a:lnTo>
                    <a:pt x="145" y="136"/>
                  </a:lnTo>
                  <a:lnTo>
                    <a:pt x="145" y="136"/>
                  </a:lnTo>
                  <a:lnTo>
                    <a:pt x="145" y="136"/>
                  </a:lnTo>
                  <a:lnTo>
                    <a:pt x="145" y="140"/>
                  </a:lnTo>
                  <a:lnTo>
                    <a:pt x="145" y="140"/>
                  </a:lnTo>
                  <a:moveTo>
                    <a:pt x="321" y="281"/>
                  </a:moveTo>
                  <a:lnTo>
                    <a:pt x="321" y="281"/>
                  </a:lnTo>
                  <a:lnTo>
                    <a:pt x="321" y="277"/>
                  </a:lnTo>
                  <a:lnTo>
                    <a:pt x="321" y="269"/>
                  </a:lnTo>
                  <a:lnTo>
                    <a:pt x="321" y="261"/>
                  </a:lnTo>
                  <a:lnTo>
                    <a:pt x="321" y="257"/>
                  </a:lnTo>
                  <a:lnTo>
                    <a:pt x="321" y="254"/>
                  </a:lnTo>
                  <a:lnTo>
                    <a:pt x="313" y="230"/>
                  </a:lnTo>
                  <a:lnTo>
                    <a:pt x="313" y="226"/>
                  </a:lnTo>
                  <a:lnTo>
                    <a:pt x="313" y="226"/>
                  </a:lnTo>
                  <a:lnTo>
                    <a:pt x="317" y="211"/>
                  </a:lnTo>
                  <a:lnTo>
                    <a:pt x="301" y="179"/>
                  </a:lnTo>
                  <a:lnTo>
                    <a:pt x="270" y="187"/>
                  </a:lnTo>
                  <a:lnTo>
                    <a:pt x="250" y="164"/>
                  </a:lnTo>
                  <a:lnTo>
                    <a:pt x="211" y="168"/>
                  </a:lnTo>
                  <a:lnTo>
                    <a:pt x="211" y="168"/>
                  </a:lnTo>
                  <a:lnTo>
                    <a:pt x="207" y="168"/>
                  </a:lnTo>
                  <a:lnTo>
                    <a:pt x="207" y="164"/>
                  </a:lnTo>
                  <a:lnTo>
                    <a:pt x="203" y="164"/>
                  </a:lnTo>
                  <a:lnTo>
                    <a:pt x="203" y="152"/>
                  </a:lnTo>
                  <a:lnTo>
                    <a:pt x="199" y="156"/>
                  </a:lnTo>
                  <a:lnTo>
                    <a:pt x="199" y="156"/>
                  </a:lnTo>
                  <a:lnTo>
                    <a:pt x="199" y="160"/>
                  </a:lnTo>
                  <a:lnTo>
                    <a:pt x="195" y="160"/>
                  </a:lnTo>
                  <a:lnTo>
                    <a:pt x="195" y="160"/>
                  </a:lnTo>
                  <a:lnTo>
                    <a:pt x="195" y="156"/>
                  </a:lnTo>
                  <a:lnTo>
                    <a:pt x="188" y="156"/>
                  </a:lnTo>
                  <a:lnTo>
                    <a:pt x="188" y="156"/>
                  </a:lnTo>
                  <a:lnTo>
                    <a:pt x="180" y="160"/>
                  </a:lnTo>
                  <a:lnTo>
                    <a:pt x="176" y="160"/>
                  </a:lnTo>
                  <a:lnTo>
                    <a:pt x="176" y="156"/>
                  </a:lnTo>
                  <a:lnTo>
                    <a:pt x="172" y="156"/>
                  </a:lnTo>
                  <a:lnTo>
                    <a:pt x="168" y="156"/>
                  </a:lnTo>
                  <a:lnTo>
                    <a:pt x="168" y="156"/>
                  </a:lnTo>
                  <a:lnTo>
                    <a:pt x="164" y="160"/>
                  </a:lnTo>
                  <a:lnTo>
                    <a:pt x="164" y="160"/>
                  </a:lnTo>
                  <a:lnTo>
                    <a:pt x="164" y="160"/>
                  </a:lnTo>
                  <a:lnTo>
                    <a:pt x="160" y="156"/>
                  </a:lnTo>
                  <a:lnTo>
                    <a:pt x="156" y="156"/>
                  </a:lnTo>
                  <a:lnTo>
                    <a:pt x="149" y="160"/>
                  </a:lnTo>
                  <a:lnTo>
                    <a:pt x="145" y="164"/>
                  </a:lnTo>
                  <a:lnTo>
                    <a:pt x="141" y="164"/>
                  </a:lnTo>
                  <a:lnTo>
                    <a:pt x="141" y="168"/>
                  </a:lnTo>
                  <a:lnTo>
                    <a:pt x="141" y="168"/>
                  </a:lnTo>
                  <a:lnTo>
                    <a:pt x="141" y="168"/>
                  </a:lnTo>
                  <a:lnTo>
                    <a:pt x="141" y="172"/>
                  </a:lnTo>
                  <a:lnTo>
                    <a:pt x="141" y="172"/>
                  </a:lnTo>
                  <a:lnTo>
                    <a:pt x="141" y="172"/>
                  </a:lnTo>
                  <a:lnTo>
                    <a:pt x="145" y="175"/>
                  </a:lnTo>
                  <a:lnTo>
                    <a:pt x="145" y="175"/>
                  </a:lnTo>
                  <a:lnTo>
                    <a:pt x="156" y="175"/>
                  </a:lnTo>
                  <a:lnTo>
                    <a:pt x="160" y="179"/>
                  </a:lnTo>
                  <a:lnTo>
                    <a:pt x="160" y="179"/>
                  </a:lnTo>
                  <a:lnTo>
                    <a:pt x="160" y="179"/>
                  </a:lnTo>
                  <a:lnTo>
                    <a:pt x="160" y="179"/>
                  </a:lnTo>
                  <a:lnTo>
                    <a:pt x="160" y="179"/>
                  </a:lnTo>
                  <a:lnTo>
                    <a:pt x="160" y="179"/>
                  </a:lnTo>
                  <a:lnTo>
                    <a:pt x="160" y="183"/>
                  </a:lnTo>
                  <a:lnTo>
                    <a:pt x="160" y="183"/>
                  </a:lnTo>
                  <a:lnTo>
                    <a:pt x="160" y="183"/>
                  </a:lnTo>
                  <a:lnTo>
                    <a:pt x="160" y="187"/>
                  </a:lnTo>
                  <a:lnTo>
                    <a:pt x="160" y="187"/>
                  </a:lnTo>
                  <a:lnTo>
                    <a:pt x="160" y="187"/>
                  </a:lnTo>
                  <a:lnTo>
                    <a:pt x="160" y="179"/>
                  </a:lnTo>
                  <a:lnTo>
                    <a:pt x="156" y="179"/>
                  </a:lnTo>
                  <a:lnTo>
                    <a:pt x="156" y="179"/>
                  </a:lnTo>
                  <a:lnTo>
                    <a:pt x="149" y="179"/>
                  </a:lnTo>
                  <a:lnTo>
                    <a:pt x="149" y="179"/>
                  </a:lnTo>
                  <a:lnTo>
                    <a:pt x="141" y="175"/>
                  </a:lnTo>
                  <a:lnTo>
                    <a:pt x="141" y="175"/>
                  </a:lnTo>
                  <a:lnTo>
                    <a:pt x="137" y="175"/>
                  </a:lnTo>
                  <a:lnTo>
                    <a:pt x="133" y="179"/>
                  </a:lnTo>
                  <a:lnTo>
                    <a:pt x="129" y="183"/>
                  </a:lnTo>
                  <a:lnTo>
                    <a:pt x="129" y="183"/>
                  </a:lnTo>
                  <a:lnTo>
                    <a:pt x="125" y="183"/>
                  </a:lnTo>
                  <a:lnTo>
                    <a:pt x="133" y="175"/>
                  </a:lnTo>
                  <a:lnTo>
                    <a:pt x="133" y="172"/>
                  </a:lnTo>
                  <a:lnTo>
                    <a:pt x="133" y="164"/>
                  </a:lnTo>
                  <a:lnTo>
                    <a:pt x="133" y="164"/>
                  </a:lnTo>
                  <a:lnTo>
                    <a:pt x="129" y="160"/>
                  </a:lnTo>
                  <a:lnTo>
                    <a:pt x="121" y="152"/>
                  </a:lnTo>
                  <a:lnTo>
                    <a:pt x="121" y="148"/>
                  </a:lnTo>
                  <a:lnTo>
                    <a:pt x="117" y="148"/>
                  </a:lnTo>
                  <a:lnTo>
                    <a:pt x="117" y="144"/>
                  </a:lnTo>
                  <a:lnTo>
                    <a:pt x="117" y="144"/>
                  </a:lnTo>
                  <a:lnTo>
                    <a:pt x="113" y="140"/>
                  </a:lnTo>
                  <a:lnTo>
                    <a:pt x="110" y="136"/>
                  </a:lnTo>
                  <a:lnTo>
                    <a:pt x="110" y="133"/>
                  </a:lnTo>
                  <a:lnTo>
                    <a:pt x="110" y="133"/>
                  </a:lnTo>
                  <a:lnTo>
                    <a:pt x="106" y="133"/>
                  </a:lnTo>
                  <a:lnTo>
                    <a:pt x="102" y="136"/>
                  </a:lnTo>
                  <a:lnTo>
                    <a:pt x="98" y="140"/>
                  </a:lnTo>
                  <a:lnTo>
                    <a:pt x="94" y="140"/>
                  </a:lnTo>
                  <a:lnTo>
                    <a:pt x="94" y="144"/>
                  </a:lnTo>
                  <a:lnTo>
                    <a:pt x="98" y="144"/>
                  </a:lnTo>
                  <a:lnTo>
                    <a:pt x="98" y="144"/>
                  </a:lnTo>
                  <a:lnTo>
                    <a:pt x="98" y="148"/>
                  </a:lnTo>
                  <a:lnTo>
                    <a:pt x="102" y="152"/>
                  </a:lnTo>
                  <a:lnTo>
                    <a:pt x="102" y="148"/>
                  </a:lnTo>
                  <a:lnTo>
                    <a:pt x="98" y="148"/>
                  </a:lnTo>
                  <a:lnTo>
                    <a:pt x="98" y="144"/>
                  </a:lnTo>
                  <a:lnTo>
                    <a:pt x="94" y="144"/>
                  </a:lnTo>
                  <a:lnTo>
                    <a:pt x="94" y="148"/>
                  </a:lnTo>
                  <a:lnTo>
                    <a:pt x="90" y="148"/>
                  </a:lnTo>
                  <a:lnTo>
                    <a:pt x="90" y="156"/>
                  </a:lnTo>
                  <a:lnTo>
                    <a:pt x="90" y="156"/>
                  </a:lnTo>
                  <a:lnTo>
                    <a:pt x="86" y="156"/>
                  </a:lnTo>
                  <a:lnTo>
                    <a:pt x="86" y="156"/>
                  </a:lnTo>
                  <a:lnTo>
                    <a:pt x="86" y="152"/>
                  </a:lnTo>
                  <a:lnTo>
                    <a:pt x="86" y="152"/>
                  </a:lnTo>
                  <a:lnTo>
                    <a:pt x="86" y="148"/>
                  </a:lnTo>
                  <a:lnTo>
                    <a:pt x="86" y="148"/>
                  </a:lnTo>
                  <a:lnTo>
                    <a:pt x="82" y="152"/>
                  </a:lnTo>
                  <a:lnTo>
                    <a:pt x="82" y="152"/>
                  </a:lnTo>
                  <a:lnTo>
                    <a:pt x="82" y="156"/>
                  </a:lnTo>
                  <a:lnTo>
                    <a:pt x="78" y="156"/>
                  </a:lnTo>
                  <a:lnTo>
                    <a:pt x="78" y="156"/>
                  </a:lnTo>
                  <a:lnTo>
                    <a:pt x="74" y="156"/>
                  </a:lnTo>
                  <a:lnTo>
                    <a:pt x="78" y="160"/>
                  </a:lnTo>
                  <a:lnTo>
                    <a:pt x="74" y="160"/>
                  </a:lnTo>
                  <a:lnTo>
                    <a:pt x="70" y="160"/>
                  </a:lnTo>
                  <a:lnTo>
                    <a:pt x="70" y="164"/>
                  </a:lnTo>
                  <a:lnTo>
                    <a:pt x="70" y="168"/>
                  </a:lnTo>
                  <a:lnTo>
                    <a:pt x="74" y="168"/>
                  </a:lnTo>
                  <a:lnTo>
                    <a:pt x="82" y="168"/>
                  </a:lnTo>
                  <a:lnTo>
                    <a:pt x="82" y="164"/>
                  </a:lnTo>
                  <a:lnTo>
                    <a:pt x="78" y="164"/>
                  </a:lnTo>
                  <a:lnTo>
                    <a:pt x="78" y="164"/>
                  </a:lnTo>
                  <a:lnTo>
                    <a:pt x="78" y="160"/>
                  </a:lnTo>
                  <a:lnTo>
                    <a:pt x="78" y="160"/>
                  </a:lnTo>
                  <a:lnTo>
                    <a:pt x="82" y="164"/>
                  </a:lnTo>
                  <a:lnTo>
                    <a:pt x="82" y="164"/>
                  </a:lnTo>
                  <a:lnTo>
                    <a:pt x="82" y="164"/>
                  </a:lnTo>
                  <a:lnTo>
                    <a:pt x="86" y="164"/>
                  </a:lnTo>
                  <a:lnTo>
                    <a:pt x="86" y="164"/>
                  </a:lnTo>
                  <a:lnTo>
                    <a:pt x="94" y="160"/>
                  </a:lnTo>
                  <a:lnTo>
                    <a:pt x="94" y="160"/>
                  </a:lnTo>
                  <a:lnTo>
                    <a:pt x="94" y="160"/>
                  </a:lnTo>
                  <a:lnTo>
                    <a:pt x="94" y="160"/>
                  </a:lnTo>
                  <a:lnTo>
                    <a:pt x="98" y="164"/>
                  </a:lnTo>
                  <a:lnTo>
                    <a:pt x="94" y="164"/>
                  </a:lnTo>
                  <a:lnTo>
                    <a:pt x="74" y="172"/>
                  </a:lnTo>
                  <a:lnTo>
                    <a:pt x="74" y="175"/>
                  </a:lnTo>
                  <a:lnTo>
                    <a:pt x="74" y="175"/>
                  </a:lnTo>
                  <a:lnTo>
                    <a:pt x="74" y="179"/>
                  </a:lnTo>
                  <a:lnTo>
                    <a:pt x="78" y="179"/>
                  </a:lnTo>
                  <a:lnTo>
                    <a:pt x="78" y="179"/>
                  </a:lnTo>
                  <a:lnTo>
                    <a:pt x="78" y="179"/>
                  </a:lnTo>
                  <a:lnTo>
                    <a:pt x="82" y="179"/>
                  </a:lnTo>
                  <a:lnTo>
                    <a:pt x="90" y="175"/>
                  </a:lnTo>
                  <a:lnTo>
                    <a:pt x="94" y="175"/>
                  </a:lnTo>
                  <a:lnTo>
                    <a:pt x="98" y="175"/>
                  </a:lnTo>
                  <a:lnTo>
                    <a:pt x="94" y="179"/>
                  </a:lnTo>
                  <a:lnTo>
                    <a:pt x="82" y="183"/>
                  </a:lnTo>
                  <a:lnTo>
                    <a:pt x="78" y="187"/>
                  </a:lnTo>
                  <a:lnTo>
                    <a:pt x="74" y="187"/>
                  </a:lnTo>
                  <a:lnTo>
                    <a:pt x="74" y="191"/>
                  </a:lnTo>
                  <a:lnTo>
                    <a:pt x="70" y="195"/>
                  </a:lnTo>
                  <a:lnTo>
                    <a:pt x="70" y="191"/>
                  </a:lnTo>
                  <a:lnTo>
                    <a:pt x="70" y="187"/>
                  </a:lnTo>
                  <a:lnTo>
                    <a:pt x="70" y="183"/>
                  </a:lnTo>
                  <a:lnTo>
                    <a:pt x="74" y="179"/>
                  </a:lnTo>
                  <a:lnTo>
                    <a:pt x="70" y="179"/>
                  </a:lnTo>
                  <a:lnTo>
                    <a:pt x="70" y="179"/>
                  </a:lnTo>
                  <a:lnTo>
                    <a:pt x="70" y="175"/>
                  </a:lnTo>
                  <a:lnTo>
                    <a:pt x="70" y="175"/>
                  </a:lnTo>
                  <a:lnTo>
                    <a:pt x="63" y="168"/>
                  </a:lnTo>
                  <a:lnTo>
                    <a:pt x="63" y="168"/>
                  </a:lnTo>
                  <a:lnTo>
                    <a:pt x="59" y="168"/>
                  </a:lnTo>
                  <a:lnTo>
                    <a:pt x="59" y="168"/>
                  </a:lnTo>
                  <a:lnTo>
                    <a:pt x="59" y="172"/>
                  </a:lnTo>
                  <a:lnTo>
                    <a:pt x="59" y="172"/>
                  </a:lnTo>
                  <a:lnTo>
                    <a:pt x="59" y="175"/>
                  </a:lnTo>
                  <a:lnTo>
                    <a:pt x="59" y="175"/>
                  </a:lnTo>
                  <a:lnTo>
                    <a:pt x="59" y="175"/>
                  </a:lnTo>
                  <a:lnTo>
                    <a:pt x="59" y="175"/>
                  </a:lnTo>
                  <a:lnTo>
                    <a:pt x="55" y="175"/>
                  </a:lnTo>
                  <a:lnTo>
                    <a:pt x="51" y="175"/>
                  </a:lnTo>
                  <a:lnTo>
                    <a:pt x="51" y="179"/>
                  </a:lnTo>
                  <a:lnTo>
                    <a:pt x="51" y="179"/>
                  </a:lnTo>
                  <a:lnTo>
                    <a:pt x="47" y="175"/>
                  </a:lnTo>
                  <a:lnTo>
                    <a:pt x="47" y="175"/>
                  </a:lnTo>
                  <a:lnTo>
                    <a:pt x="43" y="175"/>
                  </a:lnTo>
                  <a:lnTo>
                    <a:pt x="43" y="175"/>
                  </a:lnTo>
                  <a:lnTo>
                    <a:pt x="43" y="175"/>
                  </a:lnTo>
                  <a:lnTo>
                    <a:pt x="47" y="179"/>
                  </a:lnTo>
                  <a:lnTo>
                    <a:pt x="47" y="179"/>
                  </a:lnTo>
                  <a:lnTo>
                    <a:pt x="51" y="183"/>
                  </a:lnTo>
                  <a:lnTo>
                    <a:pt x="55" y="183"/>
                  </a:lnTo>
                  <a:lnTo>
                    <a:pt x="55" y="183"/>
                  </a:lnTo>
                  <a:lnTo>
                    <a:pt x="55" y="187"/>
                  </a:lnTo>
                  <a:lnTo>
                    <a:pt x="55" y="191"/>
                  </a:lnTo>
                  <a:lnTo>
                    <a:pt x="55" y="199"/>
                  </a:lnTo>
                  <a:lnTo>
                    <a:pt x="55" y="207"/>
                  </a:lnTo>
                  <a:lnTo>
                    <a:pt x="55" y="211"/>
                  </a:lnTo>
                  <a:lnTo>
                    <a:pt x="63" y="211"/>
                  </a:lnTo>
                  <a:lnTo>
                    <a:pt x="55" y="211"/>
                  </a:lnTo>
                  <a:lnTo>
                    <a:pt x="51" y="215"/>
                  </a:lnTo>
                  <a:lnTo>
                    <a:pt x="51" y="215"/>
                  </a:lnTo>
                  <a:lnTo>
                    <a:pt x="51" y="215"/>
                  </a:lnTo>
                  <a:lnTo>
                    <a:pt x="55" y="218"/>
                  </a:lnTo>
                  <a:lnTo>
                    <a:pt x="55" y="222"/>
                  </a:lnTo>
                  <a:lnTo>
                    <a:pt x="59" y="222"/>
                  </a:lnTo>
                  <a:lnTo>
                    <a:pt x="63" y="222"/>
                  </a:lnTo>
                  <a:lnTo>
                    <a:pt x="67" y="218"/>
                  </a:lnTo>
                  <a:lnTo>
                    <a:pt x="70" y="218"/>
                  </a:lnTo>
                  <a:lnTo>
                    <a:pt x="78" y="218"/>
                  </a:lnTo>
                  <a:lnTo>
                    <a:pt x="82" y="218"/>
                  </a:lnTo>
                  <a:lnTo>
                    <a:pt x="82" y="218"/>
                  </a:lnTo>
                  <a:lnTo>
                    <a:pt x="82" y="215"/>
                  </a:lnTo>
                  <a:lnTo>
                    <a:pt x="82" y="215"/>
                  </a:lnTo>
                  <a:lnTo>
                    <a:pt x="82" y="211"/>
                  </a:lnTo>
                  <a:lnTo>
                    <a:pt x="82" y="211"/>
                  </a:lnTo>
                  <a:lnTo>
                    <a:pt x="82" y="211"/>
                  </a:lnTo>
                  <a:lnTo>
                    <a:pt x="86" y="207"/>
                  </a:lnTo>
                  <a:lnTo>
                    <a:pt x="90" y="207"/>
                  </a:lnTo>
                  <a:lnTo>
                    <a:pt x="98" y="207"/>
                  </a:lnTo>
                  <a:lnTo>
                    <a:pt x="102" y="207"/>
                  </a:lnTo>
                  <a:lnTo>
                    <a:pt x="102" y="211"/>
                  </a:lnTo>
                  <a:lnTo>
                    <a:pt x="102" y="215"/>
                  </a:lnTo>
                  <a:lnTo>
                    <a:pt x="106" y="218"/>
                  </a:lnTo>
                  <a:lnTo>
                    <a:pt x="106" y="222"/>
                  </a:lnTo>
                  <a:lnTo>
                    <a:pt x="106" y="222"/>
                  </a:lnTo>
                  <a:lnTo>
                    <a:pt x="106" y="226"/>
                  </a:lnTo>
                  <a:lnTo>
                    <a:pt x="106" y="226"/>
                  </a:lnTo>
                  <a:lnTo>
                    <a:pt x="106" y="230"/>
                  </a:lnTo>
                  <a:lnTo>
                    <a:pt x="110" y="230"/>
                  </a:lnTo>
                  <a:lnTo>
                    <a:pt x="110" y="234"/>
                  </a:lnTo>
                  <a:lnTo>
                    <a:pt x="113" y="234"/>
                  </a:lnTo>
                  <a:lnTo>
                    <a:pt x="113" y="234"/>
                  </a:lnTo>
                  <a:lnTo>
                    <a:pt x="113" y="238"/>
                  </a:lnTo>
                  <a:lnTo>
                    <a:pt x="110" y="246"/>
                  </a:lnTo>
                  <a:lnTo>
                    <a:pt x="106" y="246"/>
                  </a:lnTo>
                  <a:lnTo>
                    <a:pt x="106" y="250"/>
                  </a:lnTo>
                  <a:lnTo>
                    <a:pt x="106" y="250"/>
                  </a:lnTo>
                  <a:lnTo>
                    <a:pt x="110" y="254"/>
                  </a:lnTo>
                  <a:lnTo>
                    <a:pt x="110" y="257"/>
                  </a:lnTo>
                  <a:lnTo>
                    <a:pt x="110" y="257"/>
                  </a:lnTo>
                  <a:lnTo>
                    <a:pt x="106" y="265"/>
                  </a:lnTo>
                  <a:lnTo>
                    <a:pt x="102" y="269"/>
                  </a:lnTo>
                  <a:lnTo>
                    <a:pt x="98" y="273"/>
                  </a:lnTo>
                  <a:lnTo>
                    <a:pt x="74" y="285"/>
                  </a:lnTo>
                  <a:lnTo>
                    <a:pt x="70" y="289"/>
                  </a:lnTo>
                  <a:lnTo>
                    <a:pt x="70" y="289"/>
                  </a:lnTo>
                  <a:lnTo>
                    <a:pt x="74" y="289"/>
                  </a:lnTo>
                  <a:lnTo>
                    <a:pt x="94" y="308"/>
                  </a:lnTo>
                  <a:lnTo>
                    <a:pt x="94" y="312"/>
                  </a:lnTo>
                  <a:lnTo>
                    <a:pt x="98" y="312"/>
                  </a:lnTo>
                  <a:lnTo>
                    <a:pt x="98" y="312"/>
                  </a:lnTo>
                  <a:lnTo>
                    <a:pt x="102" y="312"/>
                  </a:lnTo>
                  <a:lnTo>
                    <a:pt x="102" y="312"/>
                  </a:lnTo>
                  <a:lnTo>
                    <a:pt x="102" y="316"/>
                  </a:lnTo>
                  <a:lnTo>
                    <a:pt x="98" y="320"/>
                  </a:lnTo>
                  <a:lnTo>
                    <a:pt x="98" y="320"/>
                  </a:lnTo>
                  <a:lnTo>
                    <a:pt x="98" y="324"/>
                  </a:lnTo>
                  <a:lnTo>
                    <a:pt x="98" y="332"/>
                  </a:lnTo>
                  <a:lnTo>
                    <a:pt x="98" y="336"/>
                  </a:lnTo>
                  <a:lnTo>
                    <a:pt x="98" y="336"/>
                  </a:lnTo>
                  <a:lnTo>
                    <a:pt x="94" y="343"/>
                  </a:lnTo>
                  <a:lnTo>
                    <a:pt x="106" y="347"/>
                  </a:lnTo>
                  <a:lnTo>
                    <a:pt x="125" y="351"/>
                  </a:lnTo>
                  <a:lnTo>
                    <a:pt x="129" y="355"/>
                  </a:lnTo>
                  <a:lnTo>
                    <a:pt x="137" y="355"/>
                  </a:lnTo>
                  <a:lnTo>
                    <a:pt x="149" y="351"/>
                  </a:lnTo>
                  <a:lnTo>
                    <a:pt x="152" y="347"/>
                  </a:lnTo>
                  <a:lnTo>
                    <a:pt x="152" y="343"/>
                  </a:lnTo>
                  <a:lnTo>
                    <a:pt x="152" y="343"/>
                  </a:lnTo>
                  <a:lnTo>
                    <a:pt x="152" y="339"/>
                  </a:lnTo>
                  <a:lnTo>
                    <a:pt x="152" y="339"/>
                  </a:lnTo>
                  <a:lnTo>
                    <a:pt x="152" y="339"/>
                  </a:lnTo>
                  <a:lnTo>
                    <a:pt x="156" y="339"/>
                  </a:lnTo>
                  <a:lnTo>
                    <a:pt x="156" y="339"/>
                  </a:lnTo>
                  <a:lnTo>
                    <a:pt x="160" y="339"/>
                  </a:lnTo>
                  <a:lnTo>
                    <a:pt x="160" y="336"/>
                  </a:lnTo>
                  <a:lnTo>
                    <a:pt x="160" y="332"/>
                  </a:lnTo>
                  <a:lnTo>
                    <a:pt x="164" y="332"/>
                  </a:lnTo>
                  <a:lnTo>
                    <a:pt x="168" y="328"/>
                  </a:lnTo>
                  <a:lnTo>
                    <a:pt x="168" y="328"/>
                  </a:lnTo>
                  <a:lnTo>
                    <a:pt x="172" y="324"/>
                  </a:lnTo>
                  <a:lnTo>
                    <a:pt x="168" y="316"/>
                  </a:lnTo>
                  <a:lnTo>
                    <a:pt x="168" y="312"/>
                  </a:lnTo>
                  <a:lnTo>
                    <a:pt x="164" y="308"/>
                  </a:lnTo>
                  <a:lnTo>
                    <a:pt x="168" y="300"/>
                  </a:lnTo>
                  <a:lnTo>
                    <a:pt x="168" y="289"/>
                  </a:lnTo>
                  <a:lnTo>
                    <a:pt x="176" y="281"/>
                  </a:lnTo>
                  <a:lnTo>
                    <a:pt x="203" y="281"/>
                  </a:lnTo>
                  <a:lnTo>
                    <a:pt x="207" y="277"/>
                  </a:lnTo>
                  <a:lnTo>
                    <a:pt x="211" y="277"/>
                  </a:lnTo>
                  <a:lnTo>
                    <a:pt x="211" y="281"/>
                  </a:lnTo>
                  <a:lnTo>
                    <a:pt x="211" y="281"/>
                  </a:lnTo>
                  <a:lnTo>
                    <a:pt x="211" y="281"/>
                  </a:lnTo>
                  <a:lnTo>
                    <a:pt x="215" y="281"/>
                  </a:lnTo>
                  <a:lnTo>
                    <a:pt x="215" y="281"/>
                  </a:lnTo>
                  <a:lnTo>
                    <a:pt x="215" y="281"/>
                  </a:lnTo>
                  <a:lnTo>
                    <a:pt x="219" y="277"/>
                  </a:lnTo>
                  <a:lnTo>
                    <a:pt x="227" y="273"/>
                  </a:lnTo>
                  <a:lnTo>
                    <a:pt x="242" y="273"/>
                  </a:lnTo>
                  <a:lnTo>
                    <a:pt x="246" y="277"/>
                  </a:lnTo>
                  <a:lnTo>
                    <a:pt x="250" y="277"/>
                  </a:lnTo>
                  <a:lnTo>
                    <a:pt x="250" y="281"/>
                  </a:lnTo>
                  <a:lnTo>
                    <a:pt x="250" y="285"/>
                  </a:lnTo>
                  <a:lnTo>
                    <a:pt x="250" y="289"/>
                  </a:lnTo>
                  <a:lnTo>
                    <a:pt x="254" y="289"/>
                  </a:lnTo>
                  <a:lnTo>
                    <a:pt x="254" y="293"/>
                  </a:lnTo>
                  <a:lnTo>
                    <a:pt x="278" y="308"/>
                  </a:lnTo>
                  <a:lnTo>
                    <a:pt x="278" y="308"/>
                  </a:lnTo>
                  <a:lnTo>
                    <a:pt x="281" y="312"/>
                  </a:lnTo>
                  <a:lnTo>
                    <a:pt x="285" y="316"/>
                  </a:lnTo>
                  <a:lnTo>
                    <a:pt x="285" y="316"/>
                  </a:lnTo>
                  <a:lnTo>
                    <a:pt x="293" y="316"/>
                  </a:lnTo>
                  <a:lnTo>
                    <a:pt x="293" y="316"/>
                  </a:lnTo>
                  <a:lnTo>
                    <a:pt x="297" y="316"/>
                  </a:lnTo>
                  <a:lnTo>
                    <a:pt x="297" y="320"/>
                  </a:lnTo>
                  <a:lnTo>
                    <a:pt x="301" y="320"/>
                  </a:lnTo>
                  <a:lnTo>
                    <a:pt x="305" y="316"/>
                  </a:lnTo>
                  <a:lnTo>
                    <a:pt x="309" y="316"/>
                  </a:lnTo>
                  <a:lnTo>
                    <a:pt x="324" y="316"/>
                  </a:lnTo>
                  <a:lnTo>
                    <a:pt x="336" y="320"/>
                  </a:lnTo>
                  <a:lnTo>
                    <a:pt x="344" y="316"/>
                  </a:lnTo>
                  <a:lnTo>
                    <a:pt x="321" y="281"/>
                  </a:lnTo>
                  <a:moveTo>
                    <a:pt x="0" y="140"/>
                  </a:moveTo>
                  <a:lnTo>
                    <a:pt x="0" y="140"/>
                  </a:lnTo>
                  <a:lnTo>
                    <a:pt x="0" y="136"/>
                  </a:lnTo>
                  <a:lnTo>
                    <a:pt x="4" y="136"/>
                  </a:lnTo>
                  <a:lnTo>
                    <a:pt x="16" y="133"/>
                  </a:lnTo>
                  <a:lnTo>
                    <a:pt x="31" y="121"/>
                  </a:lnTo>
                  <a:lnTo>
                    <a:pt x="31" y="121"/>
                  </a:lnTo>
                  <a:lnTo>
                    <a:pt x="31" y="121"/>
                  </a:lnTo>
                  <a:lnTo>
                    <a:pt x="27" y="121"/>
                  </a:lnTo>
                  <a:lnTo>
                    <a:pt x="27" y="121"/>
                  </a:lnTo>
                  <a:lnTo>
                    <a:pt x="27" y="121"/>
                  </a:lnTo>
                  <a:lnTo>
                    <a:pt x="31" y="113"/>
                  </a:lnTo>
                  <a:lnTo>
                    <a:pt x="31" y="117"/>
                  </a:lnTo>
                  <a:lnTo>
                    <a:pt x="35" y="113"/>
                  </a:lnTo>
                  <a:lnTo>
                    <a:pt x="35" y="113"/>
                  </a:lnTo>
                  <a:lnTo>
                    <a:pt x="35" y="113"/>
                  </a:lnTo>
                  <a:lnTo>
                    <a:pt x="35" y="113"/>
                  </a:lnTo>
                  <a:lnTo>
                    <a:pt x="35" y="113"/>
                  </a:lnTo>
                  <a:lnTo>
                    <a:pt x="35" y="113"/>
                  </a:lnTo>
                  <a:lnTo>
                    <a:pt x="35" y="117"/>
                  </a:lnTo>
                  <a:lnTo>
                    <a:pt x="35" y="117"/>
                  </a:lnTo>
                  <a:lnTo>
                    <a:pt x="35" y="117"/>
                  </a:lnTo>
                  <a:lnTo>
                    <a:pt x="39" y="117"/>
                  </a:lnTo>
                  <a:lnTo>
                    <a:pt x="39" y="121"/>
                  </a:lnTo>
                  <a:lnTo>
                    <a:pt x="39" y="125"/>
                  </a:lnTo>
                  <a:lnTo>
                    <a:pt x="39" y="125"/>
                  </a:lnTo>
                  <a:lnTo>
                    <a:pt x="39" y="125"/>
                  </a:lnTo>
                  <a:lnTo>
                    <a:pt x="39" y="129"/>
                  </a:lnTo>
                  <a:lnTo>
                    <a:pt x="39" y="133"/>
                  </a:lnTo>
                  <a:lnTo>
                    <a:pt x="35" y="133"/>
                  </a:lnTo>
                  <a:lnTo>
                    <a:pt x="20" y="136"/>
                  </a:lnTo>
                  <a:lnTo>
                    <a:pt x="16" y="140"/>
                  </a:lnTo>
                  <a:lnTo>
                    <a:pt x="12" y="140"/>
                  </a:lnTo>
                  <a:lnTo>
                    <a:pt x="20" y="136"/>
                  </a:lnTo>
                  <a:lnTo>
                    <a:pt x="16" y="136"/>
                  </a:lnTo>
                  <a:lnTo>
                    <a:pt x="12" y="136"/>
                  </a:lnTo>
                  <a:lnTo>
                    <a:pt x="12" y="136"/>
                  </a:lnTo>
                  <a:lnTo>
                    <a:pt x="12" y="136"/>
                  </a:lnTo>
                  <a:lnTo>
                    <a:pt x="8" y="140"/>
                  </a:lnTo>
                  <a:lnTo>
                    <a:pt x="4" y="140"/>
                  </a:lnTo>
                  <a:lnTo>
                    <a:pt x="4" y="140"/>
                  </a:lnTo>
                  <a:lnTo>
                    <a:pt x="0" y="140"/>
                  </a:lnTo>
                  <a:moveTo>
                    <a:pt x="39" y="140"/>
                  </a:moveTo>
                  <a:lnTo>
                    <a:pt x="39" y="140"/>
                  </a:lnTo>
                  <a:lnTo>
                    <a:pt x="43" y="140"/>
                  </a:lnTo>
                  <a:lnTo>
                    <a:pt x="43" y="144"/>
                  </a:lnTo>
                  <a:lnTo>
                    <a:pt x="43" y="144"/>
                  </a:lnTo>
                  <a:lnTo>
                    <a:pt x="43" y="144"/>
                  </a:lnTo>
                  <a:lnTo>
                    <a:pt x="43" y="144"/>
                  </a:lnTo>
                  <a:lnTo>
                    <a:pt x="43" y="140"/>
                  </a:lnTo>
                  <a:lnTo>
                    <a:pt x="47" y="140"/>
                  </a:lnTo>
                  <a:lnTo>
                    <a:pt x="47" y="140"/>
                  </a:lnTo>
                  <a:lnTo>
                    <a:pt x="47" y="140"/>
                  </a:lnTo>
                  <a:lnTo>
                    <a:pt x="51" y="136"/>
                  </a:lnTo>
                  <a:lnTo>
                    <a:pt x="51" y="136"/>
                  </a:lnTo>
                  <a:lnTo>
                    <a:pt x="55" y="140"/>
                  </a:lnTo>
                  <a:lnTo>
                    <a:pt x="55" y="140"/>
                  </a:lnTo>
                  <a:lnTo>
                    <a:pt x="51" y="140"/>
                  </a:lnTo>
                  <a:lnTo>
                    <a:pt x="51" y="140"/>
                  </a:lnTo>
                  <a:lnTo>
                    <a:pt x="51" y="140"/>
                  </a:lnTo>
                  <a:lnTo>
                    <a:pt x="51" y="144"/>
                  </a:lnTo>
                  <a:lnTo>
                    <a:pt x="55" y="144"/>
                  </a:lnTo>
                  <a:lnTo>
                    <a:pt x="55" y="148"/>
                  </a:lnTo>
                  <a:lnTo>
                    <a:pt x="59" y="148"/>
                  </a:lnTo>
                  <a:lnTo>
                    <a:pt x="59" y="144"/>
                  </a:lnTo>
                  <a:lnTo>
                    <a:pt x="63" y="144"/>
                  </a:lnTo>
                  <a:lnTo>
                    <a:pt x="67" y="148"/>
                  </a:lnTo>
                  <a:lnTo>
                    <a:pt x="67" y="148"/>
                  </a:lnTo>
                  <a:lnTo>
                    <a:pt x="67" y="148"/>
                  </a:lnTo>
                  <a:lnTo>
                    <a:pt x="67" y="148"/>
                  </a:lnTo>
                  <a:lnTo>
                    <a:pt x="67" y="152"/>
                  </a:lnTo>
                  <a:lnTo>
                    <a:pt x="70" y="148"/>
                  </a:lnTo>
                  <a:lnTo>
                    <a:pt x="70" y="152"/>
                  </a:lnTo>
                  <a:lnTo>
                    <a:pt x="67" y="152"/>
                  </a:lnTo>
                  <a:lnTo>
                    <a:pt x="67" y="156"/>
                  </a:lnTo>
                  <a:lnTo>
                    <a:pt x="47" y="164"/>
                  </a:lnTo>
                  <a:lnTo>
                    <a:pt x="39" y="168"/>
                  </a:lnTo>
                  <a:lnTo>
                    <a:pt x="35" y="172"/>
                  </a:lnTo>
                  <a:lnTo>
                    <a:pt x="27" y="172"/>
                  </a:lnTo>
                  <a:lnTo>
                    <a:pt x="24" y="175"/>
                  </a:lnTo>
                  <a:lnTo>
                    <a:pt x="20" y="179"/>
                  </a:lnTo>
                  <a:lnTo>
                    <a:pt x="16" y="179"/>
                  </a:lnTo>
                  <a:lnTo>
                    <a:pt x="12" y="179"/>
                  </a:lnTo>
                  <a:lnTo>
                    <a:pt x="12" y="175"/>
                  </a:lnTo>
                  <a:lnTo>
                    <a:pt x="8" y="175"/>
                  </a:lnTo>
                  <a:lnTo>
                    <a:pt x="8" y="175"/>
                  </a:lnTo>
                  <a:lnTo>
                    <a:pt x="8" y="175"/>
                  </a:lnTo>
                  <a:lnTo>
                    <a:pt x="8" y="175"/>
                  </a:lnTo>
                  <a:lnTo>
                    <a:pt x="8" y="175"/>
                  </a:lnTo>
                  <a:lnTo>
                    <a:pt x="8" y="175"/>
                  </a:lnTo>
                  <a:lnTo>
                    <a:pt x="8" y="175"/>
                  </a:lnTo>
                  <a:lnTo>
                    <a:pt x="8" y="175"/>
                  </a:lnTo>
                  <a:lnTo>
                    <a:pt x="8" y="175"/>
                  </a:lnTo>
                  <a:lnTo>
                    <a:pt x="4" y="175"/>
                  </a:lnTo>
                  <a:lnTo>
                    <a:pt x="4" y="175"/>
                  </a:lnTo>
                  <a:lnTo>
                    <a:pt x="4" y="175"/>
                  </a:lnTo>
                  <a:lnTo>
                    <a:pt x="4" y="175"/>
                  </a:lnTo>
                  <a:lnTo>
                    <a:pt x="4" y="172"/>
                  </a:lnTo>
                  <a:lnTo>
                    <a:pt x="4" y="168"/>
                  </a:lnTo>
                  <a:lnTo>
                    <a:pt x="8" y="168"/>
                  </a:lnTo>
                  <a:lnTo>
                    <a:pt x="12" y="156"/>
                  </a:lnTo>
                  <a:lnTo>
                    <a:pt x="16" y="156"/>
                  </a:lnTo>
                  <a:lnTo>
                    <a:pt x="27" y="156"/>
                  </a:lnTo>
                  <a:lnTo>
                    <a:pt x="35" y="156"/>
                  </a:lnTo>
                  <a:lnTo>
                    <a:pt x="35" y="156"/>
                  </a:lnTo>
                  <a:lnTo>
                    <a:pt x="35" y="152"/>
                  </a:lnTo>
                  <a:lnTo>
                    <a:pt x="31" y="152"/>
                  </a:lnTo>
                  <a:lnTo>
                    <a:pt x="24" y="152"/>
                  </a:lnTo>
                  <a:lnTo>
                    <a:pt x="24" y="148"/>
                  </a:lnTo>
                  <a:lnTo>
                    <a:pt x="24" y="148"/>
                  </a:lnTo>
                  <a:lnTo>
                    <a:pt x="24" y="148"/>
                  </a:lnTo>
                  <a:lnTo>
                    <a:pt x="27" y="148"/>
                  </a:lnTo>
                  <a:lnTo>
                    <a:pt x="39" y="140"/>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40" name="Freeform 31"/>
            <p:cNvSpPr>
              <a:spLocks/>
            </p:cNvSpPr>
            <p:nvPr/>
          </p:nvSpPr>
          <p:spPr bwMode="auto">
            <a:xfrm>
              <a:off x="1282700" y="3744913"/>
              <a:ext cx="371475" cy="390525"/>
            </a:xfrm>
            <a:custGeom>
              <a:avLst/>
              <a:gdLst>
                <a:gd name="T0" fmla="*/ 230 w 234"/>
                <a:gd name="T1" fmla="*/ 137 h 246"/>
                <a:gd name="T2" fmla="*/ 207 w 234"/>
                <a:gd name="T3" fmla="*/ 145 h 246"/>
                <a:gd name="T4" fmla="*/ 219 w 234"/>
                <a:gd name="T5" fmla="*/ 149 h 246"/>
                <a:gd name="T6" fmla="*/ 219 w 234"/>
                <a:gd name="T7" fmla="*/ 152 h 246"/>
                <a:gd name="T8" fmla="*/ 203 w 234"/>
                <a:gd name="T9" fmla="*/ 168 h 246"/>
                <a:gd name="T10" fmla="*/ 199 w 234"/>
                <a:gd name="T11" fmla="*/ 168 h 246"/>
                <a:gd name="T12" fmla="*/ 187 w 234"/>
                <a:gd name="T13" fmla="*/ 192 h 246"/>
                <a:gd name="T14" fmla="*/ 183 w 234"/>
                <a:gd name="T15" fmla="*/ 199 h 246"/>
                <a:gd name="T16" fmla="*/ 180 w 234"/>
                <a:gd name="T17" fmla="*/ 207 h 246"/>
                <a:gd name="T18" fmla="*/ 176 w 234"/>
                <a:gd name="T19" fmla="*/ 215 h 246"/>
                <a:gd name="T20" fmla="*/ 168 w 234"/>
                <a:gd name="T21" fmla="*/ 227 h 246"/>
                <a:gd name="T22" fmla="*/ 160 w 234"/>
                <a:gd name="T23" fmla="*/ 227 h 246"/>
                <a:gd name="T24" fmla="*/ 152 w 234"/>
                <a:gd name="T25" fmla="*/ 238 h 246"/>
                <a:gd name="T26" fmla="*/ 148 w 234"/>
                <a:gd name="T27" fmla="*/ 242 h 246"/>
                <a:gd name="T28" fmla="*/ 141 w 234"/>
                <a:gd name="T29" fmla="*/ 242 h 246"/>
                <a:gd name="T30" fmla="*/ 144 w 234"/>
                <a:gd name="T31" fmla="*/ 234 h 246"/>
                <a:gd name="T32" fmla="*/ 133 w 234"/>
                <a:gd name="T33" fmla="*/ 223 h 246"/>
                <a:gd name="T34" fmla="*/ 129 w 234"/>
                <a:gd name="T35" fmla="*/ 215 h 246"/>
                <a:gd name="T36" fmla="*/ 117 w 234"/>
                <a:gd name="T37" fmla="*/ 219 h 246"/>
                <a:gd name="T38" fmla="*/ 101 w 234"/>
                <a:gd name="T39" fmla="*/ 203 h 246"/>
                <a:gd name="T40" fmla="*/ 90 w 234"/>
                <a:gd name="T41" fmla="*/ 199 h 246"/>
                <a:gd name="T42" fmla="*/ 78 w 234"/>
                <a:gd name="T43" fmla="*/ 188 h 246"/>
                <a:gd name="T44" fmla="*/ 82 w 234"/>
                <a:gd name="T45" fmla="*/ 176 h 246"/>
                <a:gd name="T46" fmla="*/ 82 w 234"/>
                <a:gd name="T47" fmla="*/ 164 h 246"/>
                <a:gd name="T48" fmla="*/ 86 w 234"/>
                <a:gd name="T49" fmla="*/ 149 h 246"/>
                <a:gd name="T50" fmla="*/ 55 w 234"/>
                <a:gd name="T51" fmla="*/ 137 h 246"/>
                <a:gd name="T52" fmla="*/ 31 w 234"/>
                <a:gd name="T53" fmla="*/ 141 h 246"/>
                <a:gd name="T54" fmla="*/ 35 w 234"/>
                <a:gd name="T55" fmla="*/ 121 h 246"/>
                <a:gd name="T56" fmla="*/ 31 w 234"/>
                <a:gd name="T57" fmla="*/ 110 h 246"/>
                <a:gd name="T58" fmla="*/ 31 w 234"/>
                <a:gd name="T59" fmla="*/ 90 h 246"/>
                <a:gd name="T60" fmla="*/ 4 w 234"/>
                <a:gd name="T61" fmla="*/ 86 h 246"/>
                <a:gd name="T62" fmla="*/ 0 w 234"/>
                <a:gd name="T63" fmla="*/ 59 h 246"/>
                <a:gd name="T64" fmla="*/ 4 w 234"/>
                <a:gd name="T65" fmla="*/ 43 h 246"/>
                <a:gd name="T66" fmla="*/ 12 w 234"/>
                <a:gd name="T67" fmla="*/ 35 h 246"/>
                <a:gd name="T68" fmla="*/ 8 w 234"/>
                <a:gd name="T69" fmla="*/ 28 h 246"/>
                <a:gd name="T70" fmla="*/ 12 w 234"/>
                <a:gd name="T71" fmla="*/ 12 h 246"/>
                <a:gd name="T72" fmla="*/ 23 w 234"/>
                <a:gd name="T73" fmla="*/ 4 h 246"/>
                <a:gd name="T74" fmla="*/ 35 w 234"/>
                <a:gd name="T75" fmla="*/ 4 h 246"/>
                <a:gd name="T76" fmla="*/ 43 w 234"/>
                <a:gd name="T77" fmla="*/ 0 h 246"/>
                <a:gd name="T78" fmla="*/ 51 w 234"/>
                <a:gd name="T79" fmla="*/ 8 h 246"/>
                <a:gd name="T80" fmla="*/ 55 w 234"/>
                <a:gd name="T81" fmla="*/ 24 h 246"/>
                <a:gd name="T82" fmla="*/ 62 w 234"/>
                <a:gd name="T83" fmla="*/ 35 h 246"/>
                <a:gd name="T84" fmla="*/ 62 w 234"/>
                <a:gd name="T85" fmla="*/ 47 h 246"/>
                <a:gd name="T86" fmla="*/ 82 w 234"/>
                <a:gd name="T87" fmla="*/ 67 h 246"/>
                <a:gd name="T88" fmla="*/ 86 w 234"/>
                <a:gd name="T89" fmla="*/ 86 h 246"/>
                <a:gd name="T90" fmla="*/ 117 w 234"/>
                <a:gd name="T91" fmla="*/ 113 h 246"/>
                <a:gd name="T92" fmla="*/ 121 w 234"/>
                <a:gd name="T93" fmla="*/ 110 h 246"/>
                <a:gd name="T94" fmla="*/ 133 w 234"/>
                <a:gd name="T95" fmla="*/ 113 h 246"/>
                <a:gd name="T96" fmla="*/ 148 w 234"/>
                <a:gd name="T97" fmla="*/ 117 h 246"/>
                <a:gd name="T98" fmla="*/ 164 w 234"/>
                <a:gd name="T99" fmla="*/ 117 h 246"/>
                <a:gd name="T100" fmla="*/ 183 w 234"/>
                <a:gd name="T101" fmla="*/ 125 h 246"/>
                <a:gd name="T102" fmla="*/ 183 w 234"/>
                <a:gd name="T103" fmla="*/ 113 h 246"/>
                <a:gd name="T104" fmla="*/ 183 w 234"/>
                <a:gd name="T105" fmla="*/ 102 h 246"/>
                <a:gd name="T106" fmla="*/ 199 w 234"/>
                <a:gd name="T107" fmla="*/ 102 h 246"/>
                <a:gd name="T108" fmla="*/ 215 w 234"/>
                <a:gd name="T109" fmla="*/ 12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4" h="246">
                  <a:moveTo>
                    <a:pt x="223" y="129"/>
                  </a:moveTo>
                  <a:lnTo>
                    <a:pt x="223" y="129"/>
                  </a:lnTo>
                  <a:lnTo>
                    <a:pt x="234" y="133"/>
                  </a:lnTo>
                  <a:lnTo>
                    <a:pt x="234" y="133"/>
                  </a:lnTo>
                  <a:lnTo>
                    <a:pt x="234" y="133"/>
                  </a:lnTo>
                  <a:lnTo>
                    <a:pt x="230" y="137"/>
                  </a:lnTo>
                  <a:lnTo>
                    <a:pt x="230" y="137"/>
                  </a:lnTo>
                  <a:lnTo>
                    <a:pt x="230" y="141"/>
                  </a:lnTo>
                  <a:lnTo>
                    <a:pt x="223" y="141"/>
                  </a:lnTo>
                  <a:lnTo>
                    <a:pt x="207" y="141"/>
                  </a:lnTo>
                  <a:lnTo>
                    <a:pt x="207" y="141"/>
                  </a:lnTo>
                  <a:lnTo>
                    <a:pt x="207" y="145"/>
                  </a:lnTo>
                  <a:lnTo>
                    <a:pt x="207" y="145"/>
                  </a:lnTo>
                  <a:lnTo>
                    <a:pt x="207" y="145"/>
                  </a:lnTo>
                  <a:lnTo>
                    <a:pt x="215" y="149"/>
                  </a:lnTo>
                  <a:lnTo>
                    <a:pt x="219" y="145"/>
                  </a:lnTo>
                  <a:lnTo>
                    <a:pt x="211" y="145"/>
                  </a:lnTo>
                  <a:lnTo>
                    <a:pt x="211" y="145"/>
                  </a:lnTo>
                  <a:lnTo>
                    <a:pt x="223" y="145"/>
                  </a:lnTo>
                  <a:lnTo>
                    <a:pt x="223" y="149"/>
                  </a:lnTo>
                  <a:lnTo>
                    <a:pt x="219" y="149"/>
                  </a:lnTo>
                  <a:lnTo>
                    <a:pt x="211" y="152"/>
                  </a:lnTo>
                  <a:lnTo>
                    <a:pt x="207" y="152"/>
                  </a:lnTo>
                  <a:lnTo>
                    <a:pt x="211" y="152"/>
                  </a:lnTo>
                  <a:lnTo>
                    <a:pt x="219" y="149"/>
                  </a:lnTo>
                  <a:lnTo>
                    <a:pt x="219" y="149"/>
                  </a:lnTo>
                  <a:lnTo>
                    <a:pt x="223" y="152"/>
                  </a:lnTo>
                  <a:lnTo>
                    <a:pt x="219" y="152"/>
                  </a:lnTo>
                  <a:lnTo>
                    <a:pt x="215" y="156"/>
                  </a:lnTo>
                  <a:lnTo>
                    <a:pt x="211" y="164"/>
                  </a:lnTo>
                  <a:lnTo>
                    <a:pt x="207" y="164"/>
                  </a:lnTo>
                  <a:lnTo>
                    <a:pt x="203" y="168"/>
                  </a:lnTo>
                  <a:lnTo>
                    <a:pt x="203" y="168"/>
                  </a:lnTo>
                  <a:lnTo>
                    <a:pt x="203" y="168"/>
                  </a:lnTo>
                  <a:lnTo>
                    <a:pt x="203" y="168"/>
                  </a:lnTo>
                  <a:lnTo>
                    <a:pt x="203" y="168"/>
                  </a:lnTo>
                  <a:lnTo>
                    <a:pt x="203" y="168"/>
                  </a:lnTo>
                  <a:lnTo>
                    <a:pt x="203" y="168"/>
                  </a:lnTo>
                  <a:lnTo>
                    <a:pt x="199" y="168"/>
                  </a:lnTo>
                  <a:lnTo>
                    <a:pt x="199" y="168"/>
                  </a:lnTo>
                  <a:lnTo>
                    <a:pt x="199" y="168"/>
                  </a:lnTo>
                  <a:lnTo>
                    <a:pt x="199" y="168"/>
                  </a:lnTo>
                  <a:lnTo>
                    <a:pt x="199" y="168"/>
                  </a:lnTo>
                  <a:lnTo>
                    <a:pt x="199" y="172"/>
                  </a:lnTo>
                  <a:lnTo>
                    <a:pt x="199" y="172"/>
                  </a:lnTo>
                  <a:lnTo>
                    <a:pt x="199" y="176"/>
                  </a:lnTo>
                  <a:lnTo>
                    <a:pt x="191" y="192"/>
                  </a:lnTo>
                  <a:lnTo>
                    <a:pt x="187" y="192"/>
                  </a:lnTo>
                  <a:lnTo>
                    <a:pt x="187" y="192"/>
                  </a:lnTo>
                  <a:lnTo>
                    <a:pt x="187" y="192"/>
                  </a:lnTo>
                  <a:lnTo>
                    <a:pt x="183" y="192"/>
                  </a:lnTo>
                  <a:lnTo>
                    <a:pt x="183" y="195"/>
                  </a:lnTo>
                  <a:lnTo>
                    <a:pt x="183" y="195"/>
                  </a:lnTo>
                  <a:lnTo>
                    <a:pt x="183" y="195"/>
                  </a:lnTo>
                  <a:lnTo>
                    <a:pt x="183" y="199"/>
                  </a:lnTo>
                  <a:lnTo>
                    <a:pt x="183" y="199"/>
                  </a:lnTo>
                  <a:lnTo>
                    <a:pt x="183" y="203"/>
                  </a:lnTo>
                  <a:lnTo>
                    <a:pt x="183" y="203"/>
                  </a:lnTo>
                  <a:lnTo>
                    <a:pt x="183" y="203"/>
                  </a:lnTo>
                  <a:lnTo>
                    <a:pt x="183" y="207"/>
                  </a:lnTo>
                  <a:lnTo>
                    <a:pt x="183" y="207"/>
                  </a:lnTo>
                  <a:lnTo>
                    <a:pt x="180" y="207"/>
                  </a:lnTo>
                  <a:lnTo>
                    <a:pt x="180" y="207"/>
                  </a:lnTo>
                  <a:lnTo>
                    <a:pt x="180" y="211"/>
                  </a:lnTo>
                  <a:lnTo>
                    <a:pt x="180" y="211"/>
                  </a:lnTo>
                  <a:lnTo>
                    <a:pt x="176" y="211"/>
                  </a:lnTo>
                  <a:lnTo>
                    <a:pt x="176" y="215"/>
                  </a:lnTo>
                  <a:lnTo>
                    <a:pt x="176" y="215"/>
                  </a:lnTo>
                  <a:lnTo>
                    <a:pt x="176" y="215"/>
                  </a:lnTo>
                  <a:lnTo>
                    <a:pt x="176" y="215"/>
                  </a:lnTo>
                  <a:lnTo>
                    <a:pt x="176" y="215"/>
                  </a:lnTo>
                  <a:lnTo>
                    <a:pt x="176" y="211"/>
                  </a:lnTo>
                  <a:lnTo>
                    <a:pt x="172" y="211"/>
                  </a:lnTo>
                  <a:lnTo>
                    <a:pt x="172" y="219"/>
                  </a:lnTo>
                  <a:lnTo>
                    <a:pt x="168" y="223"/>
                  </a:lnTo>
                  <a:lnTo>
                    <a:pt x="168" y="223"/>
                  </a:lnTo>
                  <a:lnTo>
                    <a:pt x="168" y="227"/>
                  </a:lnTo>
                  <a:lnTo>
                    <a:pt x="168" y="227"/>
                  </a:lnTo>
                  <a:lnTo>
                    <a:pt x="168" y="227"/>
                  </a:lnTo>
                  <a:lnTo>
                    <a:pt x="164" y="227"/>
                  </a:lnTo>
                  <a:lnTo>
                    <a:pt x="164" y="231"/>
                  </a:lnTo>
                  <a:lnTo>
                    <a:pt x="160" y="227"/>
                  </a:lnTo>
                  <a:lnTo>
                    <a:pt x="160" y="227"/>
                  </a:lnTo>
                  <a:lnTo>
                    <a:pt x="160" y="227"/>
                  </a:lnTo>
                  <a:lnTo>
                    <a:pt x="160" y="231"/>
                  </a:lnTo>
                  <a:lnTo>
                    <a:pt x="160" y="231"/>
                  </a:lnTo>
                  <a:lnTo>
                    <a:pt x="160" y="231"/>
                  </a:lnTo>
                  <a:lnTo>
                    <a:pt x="156" y="231"/>
                  </a:lnTo>
                  <a:lnTo>
                    <a:pt x="156" y="234"/>
                  </a:lnTo>
                  <a:lnTo>
                    <a:pt x="152" y="234"/>
                  </a:lnTo>
                  <a:lnTo>
                    <a:pt x="152" y="238"/>
                  </a:lnTo>
                  <a:lnTo>
                    <a:pt x="152" y="238"/>
                  </a:lnTo>
                  <a:lnTo>
                    <a:pt x="148" y="238"/>
                  </a:lnTo>
                  <a:lnTo>
                    <a:pt x="144" y="238"/>
                  </a:lnTo>
                  <a:lnTo>
                    <a:pt x="148" y="238"/>
                  </a:lnTo>
                  <a:lnTo>
                    <a:pt x="148" y="242"/>
                  </a:lnTo>
                  <a:lnTo>
                    <a:pt x="148" y="242"/>
                  </a:lnTo>
                  <a:lnTo>
                    <a:pt x="148" y="242"/>
                  </a:lnTo>
                  <a:lnTo>
                    <a:pt x="148" y="246"/>
                  </a:lnTo>
                  <a:lnTo>
                    <a:pt x="144" y="246"/>
                  </a:lnTo>
                  <a:lnTo>
                    <a:pt x="144" y="246"/>
                  </a:lnTo>
                  <a:lnTo>
                    <a:pt x="144" y="246"/>
                  </a:lnTo>
                  <a:lnTo>
                    <a:pt x="141" y="242"/>
                  </a:lnTo>
                  <a:lnTo>
                    <a:pt x="141" y="242"/>
                  </a:lnTo>
                  <a:lnTo>
                    <a:pt x="141" y="242"/>
                  </a:lnTo>
                  <a:lnTo>
                    <a:pt x="141" y="238"/>
                  </a:lnTo>
                  <a:lnTo>
                    <a:pt x="141" y="238"/>
                  </a:lnTo>
                  <a:lnTo>
                    <a:pt x="141" y="238"/>
                  </a:lnTo>
                  <a:lnTo>
                    <a:pt x="141" y="238"/>
                  </a:lnTo>
                  <a:lnTo>
                    <a:pt x="144" y="238"/>
                  </a:lnTo>
                  <a:lnTo>
                    <a:pt x="144" y="234"/>
                  </a:lnTo>
                  <a:lnTo>
                    <a:pt x="144" y="234"/>
                  </a:lnTo>
                  <a:lnTo>
                    <a:pt x="144" y="234"/>
                  </a:lnTo>
                  <a:lnTo>
                    <a:pt x="144" y="231"/>
                  </a:lnTo>
                  <a:lnTo>
                    <a:pt x="144" y="231"/>
                  </a:lnTo>
                  <a:lnTo>
                    <a:pt x="141" y="227"/>
                  </a:lnTo>
                  <a:lnTo>
                    <a:pt x="133" y="223"/>
                  </a:lnTo>
                  <a:lnTo>
                    <a:pt x="129" y="223"/>
                  </a:lnTo>
                  <a:lnTo>
                    <a:pt x="133" y="223"/>
                  </a:lnTo>
                  <a:lnTo>
                    <a:pt x="133" y="223"/>
                  </a:lnTo>
                  <a:lnTo>
                    <a:pt x="133" y="223"/>
                  </a:lnTo>
                  <a:lnTo>
                    <a:pt x="133" y="219"/>
                  </a:lnTo>
                  <a:lnTo>
                    <a:pt x="133" y="219"/>
                  </a:lnTo>
                  <a:lnTo>
                    <a:pt x="129" y="219"/>
                  </a:lnTo>
                  <a:lnTo>
                    <a:pt x="129" y="219"/>
                  </a:lnTo>
                  <a:lnTo>
                    <a:pt x="129" y="215"/>
                  </a:lnTo>
                  <a:lnTo>
                    <a:pt x="125" y="215"/>
                  </a:lnTo>
                  <a:lnTo>
                    <a:pt x="121" y="215"/>
                  </a:lnTo>
                  <a:lnTo>
                    <a:pt x="121" y="215"/>
                  </a:lnTo>
                  <a:lnTo>
                    <a:pt x="121" y="219"/>
                  </a:lnTo>
                  <a:lnTo>
                    <a:pt x="121" y="219"/>
                  </a:lnTo>
                  <a:lnTo>
                    <a:pt x="121" y="219"/>
                  </a:lnTo>
                  <a:lnTo>
                    <a:pt x="117" y="219"/>
                  </a:lnTo>
                  <a:lnTo>
                    <a:pt x="117" y="215"/>
                  </a:lnTo>
                  <a:lnTo>
                    <a:pt x="117" y="211"/>
                  </a:lnTo>
                  <a:lnTo>
                    <a:pt x="113" y="211"/>
                  </a:lnTo>
                  <a:lnTo>
                    <a:pt x="113" y="207"/>
                  </a:lnTo>
                  <a:lnTo>
                    <a:pt x="105" y="207"/>
                  </a:lnTo>
                  <a:lnTo>
                    <a:pt x="101" y="207"/>
                  </a:lnTo>
                  <a:lnTo>
                    <a:pt x="101" y="203"/>
                  </a:lnTo>
                  <a:lnTo>
                    <a:pt x="101" y="203"/>
                  </a:lnTo>
                  <a:lnTo>
                    <a:pt x="101" y="199"/>
                  </a:lnTo>
                  <a:lnTo>
                    <a:pt x="101" y="199"/>
                  </a:lnTo>
                  <a:lnTo>
                    <a:pt x="98" y="199"/>
                  </a:lnTo>
                  <a:lnTo>
                    <a:pt x="94" y="195"/>
                  </a:lnTo>
                  <a:lnTo>
                    <a:pt x="94" y="199"/>
                  </a:lnTo>
                  <a:lnTo>
                    <a:pt x="90" y="199"/>
                  </a:lnTo>
                  <a:lnTo>
                    <a:pt x="86" y="199"/>
                  </a:lnTo>
                  <a:lnTo>
                    <a:pt x="82" y="199"/>
                  </a:lnTo>
                  <a:lnTo>
                    <a:pt x="82" y="199"/>
                  </a:lnTo>
                  <a:lnTo>
                    <a:pt x="78" y="195"/>
                  </a:lnTo>
                  <a:lnTo>
                    <a:pt x="78" y="192"/>
                  </a:lnTo>
                  <a:lnTo>
                    <a:pt x="78" y="188"/>
                  </a:lnTo>
                  <a:lnTo>
                    <a:pt x="78" y="188"/>
                  </a:lnTo>
                  <a:lnTo>
                    <a:pt x="78" y="188"/>
                  </a:lnTo>
                  <a:lnTo>
                    <a:pt x="82" y="184"/>
                  </a:lnTo>
                  <a:lnTo>
                    <a:pt x="82" y="184"/>
                  </a:lnTo>
                  <a:lnTo>
                    <a:pt x="82" y="180"/>
                  </a:lnTo>
                  <a:lnTo>
                    <a:pt x="82" y="180"/>
                  </a:lnTo>
                  <a:lnTo>
                    <a:pt x="82" y="180"/>
                  </a:lnTo>
                  <a:lnTo>
                    <a:pt x="82" y="176"/>
                  </a:lnTo>
                  <a:lnTo>
                    <a:pt x="78" y="172"/>
                  </a:lnTo>
                  <a:lnTo>
                    <a:pt x="78" y="168"/>
                  </a:lnTo>
                  <a:lnTo>
                    <a:pt x="78" y="164"/>
                  </a:lnTo>
                  <a:lnTo>
                    <a:pt x="78" y="164"/>
                  </a:lnTo>
                  <a:lnTo>
                    <a:pt x="78" y="164"/>
                  </a:lnTo>
                  <a:lnTo>
                    <a:pt x="78" y="164"/>
                  </a:lnTo>
                  <a:lnTo>
                    <a:pt x="82" y="164"/>
                  </a:lnTo>
                  <a:lnTo>
                    <a:pt x="82" y="160"/>
                  </a:lnTo>
                  <a:lnTo>
                    <a:pt x="82" y="160"/>
                  </a:lnTo>
                  <a:lnTo>
                    <a:pt x="82" y="160"/>
                  </a:lnTo>
                  <a:lnTo>
                    <a:pt x="82" y="160"/>
                  </a:lnTo>
                  <a:lnTo>
                    <a:pt x="86" y="156"/>
                  </a:lnTo>
                  <a:lnTo>
                    <a:pt x="86" y="152"/>
                  </a:lnTo>
                  <a:lnTo>
                    <a:pt x="86" y="149"/>
                  </a:lnTo>
                  <a:lnTo>
                    <a:pt x="78" y="141"/>
                  </a:lnTo>
                  <a:lnTo>
                    <a:pt x="74" y="133"/>
                  </a:lnTo>
                  <a:lnTo>
                    <a:pt x="74" y="133"/>
                  </a:lnTo>
                  <a:lnTo>
                    <a:pt x="74" y="133"/>
                  </a:lnTo>
                  <a:lnTo>
                    <a:pt x="70" y="133"/>
                  </a:lnTo>
                  <a:lnTo>
                    <a:pt x="58" y="133"/>
                  </a:lnTo>
                  <a:lnTo>
                    <a:pt x="55" y="137"/>
                  </a:lnTo>
                  <a:lnTo>
                    <a:pt x="39" y="141"/>
                  </a:lnTo>
                  <a:lnTo>
                    <a:pt x="39" y="141"/>
                  </a:lnTo>
                  <a:lnTo>
                    <a:pt x="39" y="145"/>
                  </a:lnTo>
                  <a:lnTo>
                    <a:pt x="39" y="145"/>
                  </a:lnTo>
                  <a:lnTo>
                    <a:pt x="39" y="145"/>
                  </a:lnTo>
                  <a:lnTo>
                    <a:pt x="31" y="145"/>
                  </a:lnTo>
                  <a:lnTo>
                    <a:pt x="31" y="141"/>
                  </a:lnTo>
                  <a:lnTo>
                    <a:pt x="27" y="141"/>
                  </a:lnTo>
                  <a:lnTo>
                    <a:pt x="27" y="141"/>
                  </a:lnTo>
                  <a:lnTo>
                    <a:pt x="31" y="137"/>
                  </a:lnTo>
                  <a:lnTo>
                    <a:pt x="35" y="129"/>
                  </a:lnTo>
                  <a:lnTo>
                    <a:pt x="35" y="125"/>
                  </a:lnTo>
                  <a:lnTo>
                    <a:pt x="35" y="121"/>
                  </a:lnTo>
                  <a:lnTo>
                    <a:pt x="35" y="121"/>
                  </a:lnTo>
                  <a:lnTo>
                    <a:pt x="31" y="117"/>
                  </a:lnTo>
                  <a:lnTo>
                    <a:pt x="31" y="113"/>
                  </a:lnTo>
                  <a:lnTo>
                    <a:pt x="31" y="113"/>
                  </a:lnTo>
                  <a:lnTo>
                    <a:pt x="31" y="113"/>
                  </a:lnTo>
                  <a:lnTo>
                    <a:pt x="35" y="110"/>
                  </a:lnTo>
                  <a:lnTo>
                    <a:pt x="35" y="110"/>
                  </a:lnTo>
                  <a:lnTo>
                    <a:pt x="31" y="110"/>
                  </a:lnTo>
                  <a:lnTo>
                    <a:pt x="31" y="106"/>
                  </a:lnTo>
                  <a:lnTo>
                    <a:pt x="31" y="102"/>
                  </a:lnTo>
                  <a:lnTo>
                    <a:pt x="31" y="102"/>
                  </a:lnTo>
                  <a:lnTo>
                    <a:pt x="31" y="94"/>
                  </a:lnTo>
                  <a:lnTo>
                    <a:pt x="31" y="94"/>
                  </a:lnTo>
                  <a:lnTo>
                    <a:pt x="31" y="90"/>
                  </a:lnTo>
                  <a:lnTo>
                    <a:pt x="31" y="90"/>
                  </a:lnTo>
                  <a:lnTo>
                    <a:pt x="31" y="90"/>
                  </a:lnTo>
                  <a:lnTo>
                    <a:pt x="31" y="86"/>
                  </a:lnTo>
                  <a:lnTo>
                    <a:pt x="31" y="86"/>
                  </a:lnTo>
                  <a:lnTo>
                    <a:pt x="31" y="86"/>
                  </a:lnTo>
                  <a:lnTo>
                    <a:pt x="19" y="82"/>
                  </a:lnTo>
                  <a:lnTo>
                    <a:pt x="12" y="82"/>
                  </a:lnTo>
                  <a:lnTo>
                    <a:pt x="4" y="86"/>
                  </a:lnTo>
                  <a:lnTo>
                    <a:pt x="0" y="82"/>
                  </a:lnTo>
                  <a:lnTo>
                    <a:pt x="0" y="82"/>
                  </a:lnTo>
                  <a:lnTo>
                    <a:pt x="0" y="74"/>
                  </a:lnTo>
                  <a:lnTo>
                    <a:pt x="0" y="67"/>
                  </a:lnTo>
                  <a:lnTo>
                    <a:pt x="0" y="67"/>
                  </a:lnTo>
                  <a:lnTo>
                    <a:pt x="0" y="63"/>
                  </a:lnTo>
                  <a:lnTo>
                    <a:pt x="0" y="59"/>
                  </a:lnTo>
                  <a:lnTo>
                    <a:pt x="0" y="59"/>
                  </a:lnTo>
                  <a:lnTo>
                    <a:pt x="0" y="51"/>
                  </a:lnTo>
                  <a:lnTo>
                    <a:pt x="0" y="51"/>
                  </a:lnTo>
                  <a:lnTo>
                    <a:pt x="4" y="47"/>
                  </a:lnTo>
                  <a:lnTo>
                    <a:pt x="4" y="47"/>
                  </a:lnTo>
                  <a:lnTo>
                    <a:pt x="4" y="47"/>
                  </a:lnTo>
                  <a:lnTo>
                    <a:pt x="4" y="43"/>
                  </a:lnTo>
                  <a:lnTo>
                    <a:pt x="4" y="43"/>
                  </a:lnTo>
                  <a:lnTo>
                    <a:pt x="4" y="43"/>
                  </a:lnTo>
                  <a:lnTo>
                    <a:pt x="4" y="43"/>
                  </a:lnTo>
                  <a:lnTo>
                    <a:pt x="8" y="43"/>
                  </a:lnTo>
                  <a:lnTo>
                    <a:pt x="8" y="39"/>
                  </a:lnTo>
                  <a:lnTo>
                    <a:pt x="12" y="35"/>
                  </a:lnTo>
                  <a:lnTo>
                    <a:pt x="12" y="35"/>
                  </a:lnTo>
                  <a:lnTo>
                    <a:pt x="12" y="35"/>
                  </a:lnTo>
                  <a:lnTo>
                    <a:pt x="12" y="35"/>
                  </a:lnTo>
                  <a:lnTo>
                    <a:pt x="12" y="35"/>
                  </a:lnTo>
                  <a:lnTo>
                    <a:pt x="12" y="35"/>
                  </a:lnTo>
                  <a:lnTo>
                    <a:pt x="12" y="31"/>
                  </a:lnTo>
                  <a:lnTo>
                    <a:pt x="8" y="31"/>
                  </a:lnTo>
                  <a:lnTo>
                    <a:pt x="8" y="28"/>
                  </a:lnTo>
                  <a:lnTo>
                    <a:pt x="8" y="24"/>
                  </a:lnTo>
                  <a:lnTo>
                    <a:pt x="8" y="20"/>
                  </a:lnTo>
                  <a:lnTo>
                    <a:pt x="8" y="20"/>
                  </a:lnTo>
                  <a:lnTo>
                    <a:pt x="8" y="20"/>
                  </a:lnTo>
                  <a:lnTo>
                    <a:pt x="8" y="16"/>
                  </a:lnTo>
                  <a:lnTo>
                    <a:pt x="8" y="16"/>
                  </a:lnTo>
                  <a:lnTo>
                    <a:pt x="12" y="12"/>
                  </a:lnTo>
                  <a:lnTo>
                    <a:pt x="15" y="8"/>
                  </a:lnTo>
                  <a:lnTo>
                    <a:pt x="19" y="4"/>
                  </a:lnTo>
                  <a:lnTo>
                    <a:pt x="19" y="4"/>
                  </a:lnTo>
                  <a:lnTo>
                    <a:pt x="19" y="4"/>
                  </a:lnTo>
                  <a:lnTo>
                    <a:pt x="23" y="4"/>
                  </a:lnTo>
                  <a:lnTo>
                    <a:pt x="23" y="4"/>
                  </a:lnTo>
                  <a:lnTo>
                    <a:pt x="23" y="4"/>
                  </a:lnTo>
                  <a:lnTo>
                    <a:pt x="23" y="4"/>
                  </a:lnTo>
                  <a:lnTo>
                    <a:pt x="23" y="4"/>
                  </a:lnTo>
                  <a:lnTo>
                    <a:pt x="27" y="0"/>
                  </a:lnTo>
                  <a:lnTo>
                    <a:pt x="31" y="4"/>
                  </a:lnTo>
                  <a:lnTo>
                    <a:pt x="35" y="4"/>
                  </a:lnTo>
                  <a:lnTo>
                    <a:pt x="35" y="4"/>
                  </a:lnTo>
                  <a:lnTo>
                    <a:pt x="35" y="4"/>
                  </a:lnTo>
                  <a:lnTo>
                    <a:pt x="39" y="4"/>
                  </a:lnTo>
                  <a:lnTo>
                    <a:pt x="39" y="4"/>
                  </a:lnTo>
                  <a:lnTo>
                    <a:pt x="39" y="4"/>
                  </a:lnTo>
                  <a:lnTo>
                    <a:pt x="39" y="4"/>
                  </a:lnTo>
                  <a:lnTo>
                    <a:pt x="39" y="4"/>
                  </a:lnTo>
                  <a:lnTo>
                    <a:pt x="43" y="4"/>
                  </a:lnTo>
                  <a:lnTo>
                    <a:pt x="43" y="0"/>
                  </a:lnTo>
                  <a:lnTo>
                    <a:pt x="43" y="0"/>
                  </a:lnTo>
                  <a:lnTo>
                    <a:pt x="47" y="0"/>
                  </a:lnTo>
                  <a:lnTo>
                    <a:pt x="47" y="4"/>
                  </a:lnTo>
                  <a:lnTo>
                    <a:pt x="47" y="4"/>
                  </a:lnTo>
                  <a:lnTo>
                    <a:pt x="47" y="4"/>
                  </a:lnTo>
                  <a:lnTo>
                    <a:pt x="51" y="4"/>
                  </a:lnTo>
                  <a:lnTo>
                    <a:pt x="51" y="8"/>
                  </a:lnTo>
                  <a:lnTo>
                    <a:pt x="51" y="8"/>
                  </a:lnTo>
                  <a:lnTo>
                    <a:pt x="55" y="12"/>
                  </a:lnTo>
                  <a:lnTo>
                    <a:pt x="55" y="12"/>
                  </a:lnTo>
                  <a:lnTo>
                    <a:pt x="55" y="16"/>
                  </a:lnTo>
                  <a:lnTo>
                    <a:pt x="55" y="16"/>
                  </a:lnTo>
                  <a:lnTo>
                    <a:pt x="55" y="20"/>
                  </a:lnTo>
                  <a:lnTo>
                    <a:pt x="55" y="24"/>
                  </a:lnTo>
                  <a:lnTo>
                    <a:pt x="58" y="24"/>
                  </a:lnTo>
                  <a:lnTo>
                    <a:pt x="58" y="24"/>
                  </a:lnTo>
                  <a:lnTo>
                    <a:pt x="62" y="28"/>
                  </a:lnTo>
                  <a:lnTo>
                    <a:pt x="62" y="28"/>
                  </a:lnTo>
                  <a:lnTo>
                    <a:pt x="66" y="31"/>
                  </a:lnTo>
                  <a:lnTo>
                    <a:pt x="66" y="31"/>
                  </a:lnTo>
                  <a:lnTo>
                    <a:pt x="62" y="35"/>
                  </a:lnTo>
                  <a:lnTo>
                    <a:pt x="62" y="39"/>
                  </a:lnTo>
                  <a:lnTo>
                    <a:pt x="62" y="39"/>
                  </a:lnTo>
                  <a:lnTo>
                    <a:pt x="58" y="39"/>
                  </a:lnTo>
                  <a:lnTo>
                    <a:pt x="58" y="43"/>
                  </a:lnTo>
                  <a:lnTo>
                    <a:pt x="58" y="43"/>
                  </a:lnTo>
                  <a:lnTo>
                    <a:pt x="58" y="43"/>
                  </a:lnTo>
                  <a:lnTo>
                    <a:pt x="62" y="47"/>
                  </a:lnTo>
                  <a:lnTo>
                    <a:pt x="66" y="47"/>
                  </a:lnTo>
                  <a:lnTo>
                    <a:pt x="66" y="51"/>
                  </a:lnTo>
                  <a:lnTo>
                    <a:pt x="66" y="51"/>
                  </a:lnTo>
                  <a:lnTo>
                    <a:pt x="70" y="51"/>
                  </a:lnTo>
                  <a:lnTo>
                    <a:pt x="70" y="55"/>
                  </a:lnTo>
                  <a:lnTo>
                    <a:pt x="78" y="59"/>
                  </a:lnTo>
                  <a:lnTo>
                    <a:pt x="82" y="67"/>
                  </a:lnTo>
                  <a:lnTo>
                    <a:pt x="86" y="70"/>
                  </a:lnTo>
                  <a:lnTo>
                    <a:pt x="86" y="74"/>
                  </a:lnTo>
                  <a:lnTo>
                    <a:pt x="86" y="74"/>
                  </a:lnTo>
                  <a:lnTo>
                    <a:pt x="82" y="78"/>
                  </a:lnTo>
                  <a:lnTo>
                    <a:pt x="82" y="78"/>
                  </a:lnTo>
                  <a:lnTo>
                    <a:pt x="82" y="82"/>
                  </a:lnTo>
                  <a:lnTo>
                    <a:pt x="86" y="86"/>
                  </a:lnTo>
                  <a:lnTo>
                    <a:pt x="86" y="86"/>
                  </a:lnTo>
                  <a:lnTo>
                    <a:pt x="90" y="90"/>
                  </a:lnTo>
                  <a:lnTo>
                    <a:pt x="94" y="90"/>
                  </a:lnTo>
                  <a:lnTo>
                    <a:pt x="105" y="110"/>
                  </a:lnTo>
                  <a:lnTo>
                    <a:pt x="105" y="110"/>
                  </a:lnTo>
                  <a:lnTo>
                    <a:pt x="113" y="113"/>
                  </a:lnTo>
                  <a:lnTo>
                    <a:pt x="117" y="113"/>
                  </a:lnTo>
                  <a:lnTo>
                    <a:pt x="121" y="113"/>
                  </a:lnTo>
                  <a:lnTo>
                    <a:pt x="121" y="113"/>
                  </a:lnTo>
                  <a:lnTo>
                    <a:pt x="121" y="110"/>
                  </a:lnTo>
                  <a:lnTo>
                    <a:pt x="121" y="110"/>
                  </a:lnTo>
                  <a:lnTo>
                    <a:pt x="121" y="110"/>
                  </a:lnTo>
                  <a:lnTo>
                    <a:pt x="121" y="110"/>
                  </a:lnTo>
                  <a:lnTo>
                    <a:pt x="121" y="110"/>
                  </a:lnTo>
                  <a:lnTo>
                    <a:pt x="121" y="110"/>
                  </a:lnTo>
                  <a:lnTo>
                    <a:pt x="121" y="110"/>
                  </a:lnTo>
                  <a:lnTo>
                    <a:pt x="121" y="110"/>
                  </a:lnTo>
                  <a:lnTo>
                    <a:pt x="121" y="110"/>
                  </a:lnTo>
                  <a:lnTo>
                    <a:pt x="125" y="110"/>
                  </a:lnTo>
                  <a:lnTo>
                    <a:pt x="125" y="110"/>
                  </a:lnTo>
                  <a:lnTo>
                    <a:pt x="133" y="113"/>
                  </a:lnTo>
                  <a:lnTo>
                    <a:pt x="137" y="113"/>
                  </a:lnTo>
                  <a:lnTo>
                    <a:pt x="141" y="113"/>
                  </a:lnTo>
                  <a:lnTo>
                    <a:pt x="144" y="113"/>
                  </a:lnTo>
                  <a:lnTo>
                    <a:pt x="144" y="113"/>
                  </a:lnTo>
                  <a:lnTo>
                    <a:pt x="144" y="113"/>
                  </a:lnTo>
                  <a:lnTo>
                    <a:pt x="148" y="117"/>
                  </a:lnTo>
                  <a:lnTo>
                    <a:pt x="148" y="117"/>
                  </a:lnTo>
                  <a:lnTo>
                    <a:pt x="152" y="117"/>
                  </a:lnTo>
                  <a:lnTo>
                    <a:pt x="152" y="117"/>
                  </a:lnTo>
                  <a:lnTo>
                    <a:pt x="156" y="117"/>
                  </a:lnTo>
                  <a:lnTo>
                    <a:pt x="156" y="113"/>
                  </a:lnTo>
                  <a:lnTo>
                    <a:pt x="160" y="113"/>
                  </a:lnTo>
                  <a:lnTo>
                    <a:pt x="164" y="113"/>
                  </a:lnTo>
                  <a:lnTo>
                    <a:pt x="164" y="117"/>
                  </a:lnTo>
                  <a:lnTo>
                    <a:pt x="172" y="121"/>
                  </a:lnTo>
                  <a:lnTo>
                    <a:pt x="176" y="125"/>
                  </a:lnTo>
                  <a:lnTo>
                    <a:pt x="180" y="125"/>
                  </a:lnTo>
                  <a:lnTo>
                    <a:pt x="180" y="125"/>
                  </a:lnTo>
                  <a:lnTo>
                    <a:pt x="180" y="125"/>
                  </a:lnTo>
                  <a:lnTo>
                    <a:pt x="180" y="125"/>
                  </a:lnTo>
                  <a:lnTo>
                    <a:pt x="183" y="125"/>
                  </a:lnTo>
                  <a:lnTo>
                    <a:pt x="183" y="121"/>
                  </a:lnTo>
                  <a:lnTo>
                    <a:pt x="180" y="121"/>
                  </a:lnTo>
                  <a:lnTo>
                    <a:pt x="180" y="121"/>
                  </a:lnTo>
                  <a:lnTo>
                    <a:pt x="180" y="121"/>
                  </a:lnTo>
                  <a:lnTo>
                    <a:pt x="183" y="117"/>
                  </a:lnTo>
                  <a:lnTo>
                    <a:pt x="183" y="113"/>
                  </a:lnTo>
                  <a:lnTo>
                    <a:pt x="183" y="113"/>
                  </a:lnTo>
                  <a:lnTo>
                    <a:pt x="183" y="113"/>
                  </a:lnTo>
                  <a:lnTo>
                    <a:pt x="180" y="110"/>
                  </a:lnTo>
                  <a:lnTo>
                    <a:pt x="180" y="106"/>
                  </a:lnTo>
                  <a:lnTo>
                    <a:pt x="180" y="102"/>
                  </a:lnTo>
                  <a:lnTo>
                    <a:pt x="183" y="102"/>
                  </a:lnTo>
                  <a:lnTo>
                    <a:pt x="183" y="102"/>
                  </a:lnTo>
                  <a:lnTo>
                    <a:pt x="183" y="102"/>
                  </a:lnTo>
                  <a:lnTo>
                    <a:pt x="183" y="102"/>
                  </a:lnTo>
                  <a:lnTo>
                    <a:pt x="187" y="102"/>
                  </a:lnTo>
                  <a:lnTo>
                    <a:pt x="195" y="98"/>
                  </a:lnTo>
                  <a:lnTo>
                    <a:pt x="195" y="98"/>
                  </a:lnTo>
                  <a:lnTo>
                    <a:pt x="199" y="98"/>
                  </a:lnTo>
                  <a:lnTo>
                    <a:pt x="199" y="102"/>
                  </a:lnTo>
                  <a:lnTo>
                    <a:pt x="199" y="102"/>
                  </a:lnTo>
                  <a:lnTo>
                    <a:pt x="195" y="102"/>
                  </a:lnTo>
                  <a:lnTo>
                    <a:pt x="199" y="102"/>
                  </a:lnTo>
                  <a:lnTo>
                    <a:pt x="199" y="106"/>
                  </a:lnTo>
                  <a:lnTo>
                    <a:pt x="211" y="113"/>
                  </a:lnTo>
                  <a:lnTo>
                    <a:pt x="215" y="117"/>
                  </a:lnTo>
                  <a:lnTo>
                    <a:pt x="215" y="117"/>
                  </a:lnTo>
                  <a:lnTo>
                    <a:pt x="215" y="121"/>
                  </a:lnTo>
                  <a:lnTo>
                    <a:pt x="219" y="121"/>
                  </a:lnTo>
                  <a:lnTo>
                    <a:pt x="219" y="129"/>
                  </a:lnTo>
                  <a:lnTo>
                    <a:pt x="219" y="129"/>
                  </a:lnTo>
                  <a:lnTo>
                    <a:pt x="219" y="129"/>
                  </a:lnTo>
                  <a:lnTo>
                    <a:pt x="223" y="129"/>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41" name="Freeform 33"/>
            <p:cNvSpPr>
              <a:spLocks noEditPoints="1"/>
            </p:cNvSpPr>
            <p:nvPr/>
          </p:nvSpPr>
          <p:spPr bwMode="auto">
            <a:xfrm>
              <a:off x="971550" y="3409950"/>
              <a:ext cx="392112" cy="415925"/>
            </a:xfrm>
            <a:custGeom>
              <a:avLst/>
              <a:gdLst>
                <a:gd name="T0" fmla="*/ 43 w 247"/>
                <a:gd name="T1" fmla="*/ 168 h 262"/>
                <a:gd name="T2" fmla="*/ 47 w 247"/>
                <a:gd name="T3" fmla="*/ 164 h 262"/>
                <a:gd name="T4" fmla="*/ 51 w 247"/>
                <a:gd name="T5" fmla="*/ 160 h 262"/>
                <a:gd name="T6" fmla="*/ 0 w 247"/>
                <a:gd name="T7" fmla="*/ 78 h 262"/>
                <a:gd name="T8" fmla="*/ 4 w 247"/>
                <a:gd name="T9" fmla="*/ 71 h 262"/>
                <a:gd name="T10" fmla="*/ 55 w 247"/>
                <a:gd name="T11" fmla="*/ 250 h 262"/>
                <a:gd name="T12" fmla="*/ 67 w 247"/>
                <a:gd name="T13" fmla="*/ 227 h 262"/>
                <a:gd name="T14" fmla="*/ 71 w 247"/>
                <a:gd name="T15" fmla="*/ 246 h 262"/>
                <a:gd name="T16" fmla="*/ 106 w 247"/>
                <a:gd name="T17" fmla="*/ 239 h 262"/>
                <a:gd name="T18" fmla="*/ 145 w 247"/>
                <a:gd name="T19" fmla="*/ 203 h 262"/>
                <a:gd name="T20" fmla="*/ 172 w 247"/>
                <a:gd name="T21" fmla="*/ 211 h 262"/>
                <a:gd name="T22" fmla="*/ 231 w 247"/>
                <a:gd name="T23" fmla="*/ 157 h 262"/>
                <a:gd name="T24" fmla="*/ 184 w 247"/>
                <a:gd name="T25" fmla="*/ 39 h 262"/>
                <a:gd name="T26" fmla="*/ 161 w 247"/>
                <a:gd name="T27" fmla="*/ 16 h 262"/>
                <a:gd name="T28" fmla="*/ 137 w 247"/>
                <a:gd name="T29" fmla="*/ 12 h 262"/>
                <a:gd name="T30" fmla="*/ 102 w 247"/>
                <a:gd name="T31" fmla="*/ 0 h 262"/>
                <a:gd name="T32" fmla="*/ 51 w 247"/>
                <a:gd name="T33" fmla="*/ 20 h 262"/>
                <a:gd name="T34" fmla="*/ 40 w 247"/>
                <a:gd name="T35" fmla="*/ 39 h 262"/>
                <a:gd name="T36" fmla="*/ 47 w 247"/>
                <a:gd name="T37" fmla="*/ 39 h 262"/>
                <a:gd name="T38" fmla="*/ 51 w 247"/>
                <a:gd name="T39" fmla="*/ 59 h 262"/>
                <a:gd name="T40" fmla="*/ 43 w 247"/>
                <a:gd name="T41" fmla="*/ 63 h 262"/>
                <a:gd name="T42" fmla="*/ 24 w 247"/>
                <a:gd name="T43" fmla="*/ 59 h 262"/>
                <a:gd name="T44" fmla="*/ 63 w 247"/>
                <a:gd name="T45" fmla="*/ 67 h 262"/>
                <a:gd name="T46" fmla="*/ 79 w 247"/>
                <a:gd name="T47" fmla="*/ 55 h 262"/>
                <a:gd name="T48" fmla="*/ 59 w 247"/>
                <a:gd name="T49" fmla="*/ 98 h 262"/>
                <a:gd name="T50" fmla="*/ 36 w 247"/>
                <a:gd name="T51" fmla="*/ 117 h 262"/>
                <a:gd name="T52" fmla="*/ 51 w 247"/>
                <a:gd name="T53" fmla="*/ 141 h 262"/>
                <a:gd name="T54" fmla="*/ 71 w 247"/>
                <a:gd name="T55" fmla="*/ 125 h 262"/>
                <a:gd name="T56" fmla="*/ 79 w 247"/>
                <a:gd name="T57" fmla="*/ 114 h 262"/>
                <a:gd name="T58" fmla="*/ 83 w 247"/>
                <a:gd name="T59" fmla="*/ 133 h 262"/>
                <a:gd name="T60" fmla="*/ 83 w 247"/>
                <a:gd name="T61" fmla="*/ 141 h 262"/>
                <a:gd name="T62" fmla="*/ 90 w 247"/>
                <a:gd name="T63" fmla="*/ 157 h 262"/>
                <a:gd name="T64" fmla="*/ 94 w 247"/>
                <a:gd name="T65" fmla="*/ 168 h 262"/>
                <a:gd name="T66" fmla="*/ 114 w 247"/>
                <a:gd name="T67" fmla="*/ 129 h 262"/>
                <a:gd name="T68" fmla="*/ 125 w 247"/>
                <a:gd name="T69" fmla="*/ 106 h 262"/>
                <a:gd name="T70" fmla="*/ 145 w 247"/>
                <a:gd name="T71" fmla="*/ 94 h 262"/>
                <a:gd name="T72" fmla="*/ 188 w 247"/>
                <a:gd name="T73" fmla="*/ 67 h 262"/>
                <a:gd name="T74" fmla="*/ 168 w 247"/>
                <a:gd name="T75" fmla="*/ 90 h 262"/>
                <a:gd name="T76" fmla="*/ 153 w 247"/>
                <a:gd name="T77" fmla="*/ 137 h 262"/>
                <a:gd name="T78" fmla="*/ 137 w 247"/>
                <a:gd name="T79" fmla="*/ 110 h 262"/>
                <a:gd name="T80" fmla="*/ 122 w 247"/>
                <a:gd name="T81" fmla="*/ 153 h 262"/>
                <a:gd name="T82" fmla="*/ 110 w 247"/>
                <a:gd name="T83" fmla="*/ 172 h 262"/>
                <a:gd name="T84" fmla="*/ 94 w 247"/>
                <a:gd name="T85" fmla="*/ 203 h 262"/>
                <a:gd name="T86" fmla="*/ 110 w 247"/>
                <a:gd name="T87" fmla="*/ 207 h 262"/>
                <a:gd name="T88" fmla="*/ 110 w 247"/>
                <a:gd name="T89" fmla="*/ 211 h 262"/>
                <a:gd name="T90" fmla="*/ 102 w 247"/>
                <a:gd name="T91" fmla="*/ 227 h 262"/>
                <a:gd name="T92" fmla="*/ 79 w 247"/>
                <a:gd name="T93" fmla="*/ 235 h 262"/>
                <a:gd name="T94" fmla="*/ 16 w 247"/>
                <a:gd name="T95" fmla="*/ 129 h 262"/>
                <a:gd name="T96" fmla="*/ 16 w 247"/>
                <a:gd name="T97" fmla="*/ 102 h 262"/>
                <a:gd name="T98" fmla="*/ 43 w 247"/>
                <a:gd name="T99" fmla="*/ 239 h 262"/>
                <a:gd name="T100" fmla="*/ 36 w 247"/>
                <a:gd name="T101" fmla="*/ 203 h 262"/>
                <a:gd name="T102" fmla="*/ 47 w 247"/>
                <a:gd name="T103" fmla="*/ 203 h 262"/>
                <a:gd name="T104" fmla="*/ 55 w 247"/>
                <a:gd name="T105" fmla="*/ 215 h 262"/>
                <a:gd name="T106" fmla="*/ 47 w 247"/>
                <a:gd name="T107" fmla="*/ 227 h 262"/>
                <a:gd name="T108" fmla="*/ 32 w 247"/>
                <a:gd name="T109" fmla="*/ 102 h 262"/>
                <a:gd name="T110" fmla="*/ 16 w 247"/>
                <a:gd name="T111" fmla="*/ 82 h 262"/>
                <a:gd name="T112" fmla="*/ 51 w 247"/>
                <a:gd name="T113" fmla="*/ 180 h 262"/>
                <a:gd name="T114" fmla="*/ 63 w 247"/>
                <a:gd name="T115" fmla="*/ 211 h 262"/>
                <a:gd name="T116" fmla="*/ 51 w 247"/>
                <a:gd name="T117" fmla="*/ 192 h 262"/>
                <a:gd name="T118" fmla="*/ 59 w 247"/>
                <a:gd name="T119" fmla="*/ 94 h 262"/>
                <a:gd name="T120" fmla="*/ 67 w 247"/>
                <a:gd name="T121" fmla="*/ 59 h 262"/>
                <a:gd name="T122" fmla="*/ 71 w 247"/>
                <a:gd name="T123" fmla="*/ 164 h 262"/>
                <a:gd name="T124" fmla="*/ 83 w 247"/>
                <a:gd name="T125" fmla="*/ 18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7" h="262">
                  <a:moveTo>
                    <a:pt x="51" y="164"/>
                  </a:moveTo>
                  <a:lnTo>
                    <a:pt x="51" y="164"/>
                  </a:lnTo>
                  <a:lnTo>
                    <a:pt x="51" y="164"/>
                  </a:lnTo>
                  <a:lnTo>
                    <a:pt x="51" y="164"/>
                  </a:lnTo>
                  <a:lnTo>
                    <a:pt x="51" y="168"/>
                  </a:lnTo>
                  <a:lnTo>
                    <a:pt x="51" y="168"/>
                  </a:lnTo>
                  <a:lnTo>
                    <a:pt x="51" y="172"/>
                  </a:lnTo>
                  <a:lnTo>
                    <a:pt x="51" y="172"/>
                  </a:lnTo>
                  <a:lnTo>
                    <a:pt x="51" y="176"/>
                  </a:lnTo>
                  <a:lnTo>
                    <a:pt x="47" y="176"/>
                  </a:lnTo>
                  <a:lnTo>
                    <a:pt x="47" y="176"/>
                  </a:lnTo>
                  <a:lnTo>
                    <a:pt x="47" y="172"/>
                  </a:lnTo>
                  <a:lnTo>
                    <a:pt x="47" y="172"/>
                  </a:lnTo>
                  <a:lnTo>
                    <a:pt x="47" y="172"/>
                  </a:lnTo>
                  <a:lnTo>
                    <a:pt x="43" y="172"/>
                  </a:lnTo>
                  <a:lnTo>
                    <a:pt x="43" y="172"/>
                  </a:lnTo>
                  <a:lnTo>
                    <a:pt x="43" y="172"/>
                  </a:lnTo>
                  <a:lnTo>
                    <a:pt x="43" y="168"/>
                  </a:lnTo>
                  <a:lnTo>
                    <a:pt x="43" y="168"/>
                  </a:lnTo>
                  <a:lnTo>
                    <a:pt x="40" y="168"/>
                  </a:lnTo>
                  <a:lnTo>
                    <a:pt x="40" y="168"/>
                  </a:lnTo>
                  <a:lnTo>
                    <a:pt x="40" y="164"/>
                  </a:lnTo>
                  <a:lnTo>
                    <a:pt x="40" y="164"/>
                  </a:lnTo>
                  <a:lnTo>
                    <a:pt x="43" y="160"/>
                  </a:lnTo>
                  <a:lnTo>
                    <a:pt x="43" y="160"/>
                  </a:lnTo>
                  <a:lnTo>
                    <a:pt x="43" y="160"/>
                  </a:lnTo>
                  <a:lnTo>
                    <a:pt x="43" y="160"/>
                  </a:lnTo>
                  <a:lnTo>
                    <a:pt x="43" y="164"/>
                  </a:lnTo>
                  <a:lnTo>
                    <a:pt x="43" y="164"/>
                  </a:lnTo>
                  <a:lnTo>
                    <a:pt x="43" y="164"/>
                  </a:lnTo>
                  <a:lnTo>
                    <a:pt x="43" y="168"/>
                  </a:lnTo>
                  <a:lnTo>
                    <a:pt x="47" y="168"/>
                  </a:lnTo>
                  <a:lnTo>
                    <a:pt x="47" y="168"/>
                  </a:lnTo>
                  <a:lnTo>
                    <a:pt x="47" y="168"/>
                  </a:lnTo>
                  <a:lnTo>
                    <a:pt x="47" y="164"/>
                  </a:lnTo>
                  <a:lnTo>
                    <a:pt x="47" y="164"/>
                  </a:lnTo>
                  <a:lnTo>
                    <a:pt x="47" y="164"/>
                  </a:lnTo>
                  <a:lnTo>
                    <a:pt x="47" y="164"/>
                  </a:lnTo>
                  <a:lnTo>
                    <a:pt x="43" y="164"/>
                  </a:lnTo>
                  <a:lnTo>
                    <a:pt x="43" y="160"/>
                  </a:lnTo>
                  <a:lnTo>
                    <a:pt x="43" y="160"/>
                  </a:lnTo>
                  <a:lnTo>
                    <a:pt x="43" y="160"/>
                  </a:lnTo>
                  <a:lnTo>
                    <a:pt x="43" y="160"/>
                  </a:lnTo>
                  <a:lnTo>
                    <a:pt x="43" y="157"/>
                  </a:lnTo>
                  <a:lnTo>
                    <a:pt x="43" y="157"/>
                  </a:lnTo>
                  <a:lnTo>
                    <a:pt x="43" y="157"/>
                  </a:lnTo>
                  <a:lnTo>
                    <a:pt x="43" y="157"/>
                  </a:lnTo>
                  <a:lnTo>
                    <a:pt x="43" y="157"/>
                  </a:lnTo>
                  <a:lnTo>
                    <a:pt x="47" y="157"/>
                  </a:lnTo>
                  <a:lnTo>
                    <a:pt x="47" y="160"/>
                  </a:lnTo>
                  <a:lnTo>
                    <a:pt x="47" y="160"/>
                  </a:lnTo>
                  <a:lnTo>
                    <a:pt x="47" y="160"/>
                  </a:lnTo>
                  <a:lnTo>
                    <a:pt x="47" y="160"/>
                  </a:lnTo>
                  <a:lnTo>
                    <a:pt x="47" y="160"/>
                  </a:lnTo>
                  <a:lnTo>
                    <a:pt x="47" y="160"/>
                  </a:lnTo>
                  <a:lnTo>
                    <a:pt x="47" y="160"/>
                  </a:lnTo>
                  <a:lnTo>
                    <a:pt x="51" y="160"/>
                  </a:lnTo>
                  <a:lnTo>
                    <a:pt x="51" y="160"/>
                  </a:lnTo>
                  <a:lnTo>
                    <a:pt x="51" y="164"/>
                  </a:lnTo>
                  <a:moveTo>
                    <a:pt x="43" y="157"/>
                  </a:moveTo>
                  <a:lnTo>
                    <a:pt x="43" y="157"/>
                  </a:lnTo>
                  <a:lnTo>
                    <a:pt x="43" y="157"/>
                  </a:lnTo>
                  <a:lnTo>
                    <a:pt x="43" y="157"/>
                  </a:lnTo>
                  <a:lnTo>
                    <a:pt x="43" y="157"/>
                  </a:lnTo>
                  <a:moveTo>
                    <a:pt x="4" y="75"/>
                  </a:moveTo>
                  <a:lnTo>
                    <a:pt x="4" y="75"/>
                  </a:lnTo>
                  <a:lnTo>
                    <a:pt x="4" y="75"/>
                  </a:lnTo>
                  <a:lnTo>
                    <a:pt x="4" y="75"/>
                  </a:lnTo>
                  <a:lnTo>
                    <a:pt x="4" y="75"/>
                  </a:lnTo>
                  <a:lnTo>
                    <a:pt x="4" y="78"/>
                  </a:lnTo>
                  <a:lnTo>
                    <a:pt x="4" y="78"/>
                  </a:lnTo>
                  <a:lnTo>
                    <a:pt x="4" y="78"/>
                  </a:lnTo>
                  <a:lnTo>
                    <a:pt x="0" y="78"/>
                  </a:lnTo>
                  <a:lnTo>
                    <a:pt x="0" y="78"/>
                  </a:lnTo>
                  <a:lnTo>
                    <a:pt x="0" y="78"/>
                  </a:lnTo>
                  <a:lnTo>
                    <a:pt x="0" y="78"/>
                  </a:lnTo>
                  <a:lnTo>
                    <a:pt x="0" y="78"/>
                  </a:lnTo>
                  <a:lnTo>
                    <a:pt x="0" y="75"/>
                  </a:lnTo>
                  <a:lnTo>
                    <a:pt x="0" y="75"/>
                  </a:lnTo>
                  <a:lnTo>
                    <a:pt x="0" y="75"/>
                  </a:lnTo>
                  <a:lnTo>
                    <a:pt x="0" y="75"/>
                  </a:lnTo>
                  <a:lnTo>
                    <a:pt x="0" y="75"/>
                  </a:lnTo>
                  <a:lnTo>
                    <a:pt x="0" y="75"/>
                  </a:lnTo>
                  <a:lnTo>
                    <a:pt x="0" y="71"/>
                  </a:lnTo>
                  <a:lnTo>
                    <a:pt x="0" y="71"/>
                  </a:lnTo>
                  <a:lnTo>
                    <a:pt x="0" y="71"/>
                  </a:lnTo>
                  <a:lnTo>
                    <a:pt x="0" y="71"/>
                  </a:lnTo>
                  <a:lnTo>
                    <a:pt x="0" y="67"/>
                  </a:lnTo>
                  <a:lnTo>
                    <a:pt x="0" y="67"/>
                  </a:lnTo>
                  <a:lnTo>
                    <a:pt x="0" y="67"/>
                  </a:lnTo>
                  <a:lnTo>
                    <a:pt x="0" y="67"/>
                  </a:lnTo>
                  <a:lnTo>
                    <a:pt x="4" y="67"/>
                  </a:lnTo>
                  <a:lnTo>
                    <a:pt x="4" y="67"/>
                  </a:lnTo>
                  <a:lnTo>
                    <a:pt x="4" y="71"/>
                  </a:lnTo>
                  <a:lnTo>
                    <a:pt x="4" y="71"/>
                  </a:lnTo>
                  <a:lnTo>
                    <a:pt x="4" y="71"/>
                  </a:lnTo>
                  <a:lnTo>
                    <a:pt x="4" y="71"/>
                  </a:lnTo>
                  <a:lnTo>
                    <a:pt x="4" y="71"/>
                  </a:lnTo>
                  <a:lnTo>
                    <a:pt x="4" y="71"/>
                  </a:lnTo>
                  <a:lnTo>
                    <a:pt x="4" y="71"/>
                  </a:lnTo>
                  <a:lnTo>
                    <a:pt x="4" y="71"/>
                  </a:lnTo>
                  <a:lnTo>
                    <a:pt x="4" y="75"/>
                  </a:lnTo>
                  <a:moveTo>
                    <a:pt x="51" y="262"/>
                  </a:moveTo>
                  <a:lnTo>
                    <a:pt x="51" y="262"/>
                  </a:lnTo>
                  <a:lnTo>
                    <a:pt x="51" y="262"/>
                  </a:lnTo>
                  <a:lnTo>
                    <a:pt x="51" y="258"/>
                  </a:lnTo>
                  <a:lnTo>
                    <a:pt x="47" y="258"/>
                  </a:lnTo>
                  <a:lnTo>
                    <a:pt x="47" y="258"/>
                  </a:lnTo>
                  <a:lnTo>
                    <a:pt x="47" y="254"/>
                  </a:lnTo>
                  <a:lnTo>
                    <a:pt x="47" y="254"/>
                  </a:lnTo>
                  <a:lnTo>
                    <a:pt x="51" y="254"/>
                  </a:lnTo>
                  <a:lnTo>
                    <a:pt x="51" y="254"/>
                  </a:lnTo>
                  <a:lnTo>
                    <a:pt x="55" y="254"/>
                  </a:lnTo>
                  <a:lnTo>
                    <a:pt x="55" y="250"/>
                  </a:lnTo>
                  <a:lnTo>
                    <a:pt x="51" y="250"/>
                  </a:lnTo>
                  <a:lnTo>
                    <a:pt x="51" y="250"/>
                  </a:lnTo>
                  <a:lnTo>
                    <a:pt x="51" y="250"/>
                  </a:lnTo>
                  <a:lnTo>
                    <a:pt x="51" y="246"/>
                  </a:lnTo>
                  <a:lnTo>
                    <a:pt x="55" y="239"/>
                  </a:lnTo>
                  <a:lnTo>
                    <a:pt x="59" y="235"/>
                  </a:lnTo>
                  <a:lnTo>
                    <a:pt x="59" y="235"/>
                  </a:lnTo>
                  <a:lnTo>
                    <a:pt x="63" y="231"/>
                  </a:lnTo>
                  <a:lnTo>
                    <a:pt x="63" y="231"/>
                  </a:lnTo>
                  <a:lnTo>
                    <a:pt x="63" y="231"/>
                  </a:lnTo>
                  <a:lnTo>
                    <a:pt x="67" y="235"/>
                  </a:lnTo>
                  <a:lnTo>
                    <a:pt x="67" y="239"/>
                  </a:lnTo>
                  <a:lnTo>
                    <a:pt x="67" y="239"/>
                  </a:lnTo>
                  <a:lnTo>
                    <a:pt x="67" y="239"/>
                  </a:lnTo>
                  <a:lnTo>
                    <a:pt x="67" y="235"/>
                  </a:lnTo>
                  <a:lnTo>
                    <a:pt x="67" y="235"/>
                  </a:lnTo>
                  <a:lnTo>
                    <a:pt x="67" y="231"/>
                  </a:lnTo>
                  <a:lnTo>
                    <a:pt x="67" y="231"/>
                  </a:lnTo>
                  <a:lnTo>
                    <a:pt x="67" y="227"/>
                  </a:lnTo>
                  <a:lnTo>
                    <a:pt x="67" y="223"/>
                  </a:lnTo>
                  <a:lnTo>
                    <a:pt x="67" y="223"/>
                  </a:lnTo>
                  <a:lnTo>
                    <a:pt x="71" y="215"/>
                  </a:lnTo>
                  <a:lnTo>
                    <a:pt x="71" y="219"/>
                  </a:lnTo>
                  <a:lnTo>
                    <a:pt x="71" y="219"/>
                  </a:lnTo>
                  <a:lnTo>
                    <a:pt x="75" y="219"/>
                  </a:lnTo>
                  <a:lnTo>
                    <a:pt x="75" y="219"/>
                  </a:lnTo>
                  <a:lnTo>
                    <a:pt x="75" y="219"/>
                  </a:lnTo>
                  <a:lnTo>
                    <a:pt x="75" y="223"/>
                  </a:lnTo>
                  <a:lnTo>
                    <a:pt x="75" y="227"/>
                  </a:lnTo>
                  <a:lnTo>
                    <a:pt x="75" y="231"/>
                  </a:lnTo>
                  <a:lnTo>
                    <a:pt x="75" y="235"/>
                  </a:lnTo>
                  <a:lnTo>
                    <a:pt x="75" y="235"/>
                  </a:lnTo>
                  <a:lnTo>
                    <a:pt x="75" y="239"/>
                  </a:lnTo>
                  <a:lnTo>
                    <a:pt x="75" y="239"/>
                  </a:lnTo>
                  <a:lnTo>
                    <a:pt x="75" y="242"/>
                  </a:lnTo>
                  <a:lnTo>
                    <a:pt x="75" y="242"/>
                  </a:lnTo>
                  <a:lnTo>
                    <a:pt x="75" y="242"/>
                  </a:lnTo>
                  <a:lnTo>
                    <a:pt x="71" y="246"/>
                  </a:lnTo>
                  <a:lnTo>
                    <a:pt x="71" y="246"/>
                  </a:lnTo>
                  <a:lnTo>
                    <a:pt x="71" y="246"/>
                  </a:lnTo>
                  <a:lnTo>
                    <a:pt x="71" y="250"/>
                  </a:lnTo>
                  <a:lnTo>
                    <a:pt x="71" y="246"/>
                  </a:lnTo>
                  <a:lnTo>
                    <a:pt x="71" y="250"/>
                  </a:lnTo>
                  <a:lnTo>
                    <a:pt x="67" y="250"/>
                  </a:lnTo>
                  <a:lnTo>
                    <a:pt x="67" y="250"/>
                  </a:lnTo>
                  <a:lnTo>
                    <a:pt x="67" y="254"/>
                  </a:lnTo>
                  <a:lnTo>
                    <a:pt x="67" y="254"/>
                  </a:lnTo>
                  <a:lnTo>
                    <a:pt x="67" y="254"/>
                  </a:lnTo>
                  <a:lnTo>
                    <a:pt x="63" y="254"/>
                  </a:lnTo>
                  <a:lnTo>
                    <a:pt x="63" y="254"/>
                  </a:lnTo>
                  <a:lnTo>
                    <a:pt x="59" y="258"/>
                  </a:lnTo>
                  <a:lnTo>
                    <a:pt x="59" y="258"/>
                  </a:lnTo>
                  <a:lnTo>
                    <a:pt x="51" y="262"/>
                  </a:lnTo>
                  <a:moveTo>
                    <a:pt x="90" y="242"/>
                  </a:moveTo>
                  <a:lnTo>
                    <a:pt x="90" y="242"/>
                  </a:lnTo>
                  <a:lnTo>
                    <a:pt x="94" y="239"/>
                  </a:lnTo>
                  <a:lnTo>
                    <a:pt x="106" y="239"/>
                  </a:lnTo>
                  <a:lnTo>
                    <a:pt x="110" y="239"/>
                  </a:lnTo>
                  <a:lnTo>
                    <a:pt x="110" y="235"/>
                  </a:lnTo>
                  <a:lnTo>
                    <a:pt x="114" y="235"/>
                  </a:lnTo>
                  <a:lnTo>
                    <a:pt x="114" y="235"/>
                  </a:lnTo>
                  <a:lnTo>
                    <a:pt x="118" y="235"/>
                  </a:lnTo>
                  <a:lnTo>
                    <a:pt x="118" y="235"/>
                  </a:lnTo>
                  <a:lnTo>
                    <a:pt x="118" y="235"/>
                  </a:lnTo>
                  <a:lnTo>
                    <a:pt x="133" y="231"/>
                  </a:lnTo>
                  <a:lnTo>
                    <a:pt x="133" y="231"/>
                  </a:lnTo>
                  <a:lnTo>
                    <a:pt x="133" y="227"/>
                  </a:lnTo>
                  <a:lnTo>
                    <a:pt x="133" y="219"/>
                  </a:lnTo>
                  <a:lnTo>
                    <a:pt x="137" y="215"/>
                  </a:lnTo>
                  <a:lnTo>
                    <a:pt x="137" y="211"/>
                  </a:lnTo>
                  <a:lnTo>
                    <a:pt x="141" y="207"/>
                  </a:lnTo>
                  <a:lnTo>
                    <a:pt x="141" y="203"/>
                  </a:lnTo>
                  <a:lnTo>
                    <a:pt x="141" y="203"/>
                  </a:lnTo>
                  <a:lnTo>
                    <a:pt x="141" y="203"/>
                  </a:lnTo>
                  <a:lnTo>
                    <a:pt x="141" y="203"/>
                  </a:lnTo>
                  <a:lnTo>
                    <a:pt x="145" y="203"/>
                  </a:lnTo>
                  <a:lnTo>
                    <a:pt x="145" y="199"/>
                  </a:lnTo>
                  <a:lnTo>
                    <a:pt x="149" y="196"/>
                  </a:lnTo>
                  <a:lnTo>
                    <a:pt x="153" y="196"/>
                  </a:lnTo>
                  <a:lnTo>
                    <a:pt x="157" y="192"/>
                  </a:lnTo>
                  <a:lnTo>
                    <a:pt x="161" y="188"/>
                  </a:lnTo>
                  <a:lnTo>
                    <a:pt x="161" y="188"/>
                  </a:lnTo>
                  <a:lnTo>
                    <a:pt x="165" y="188"/>
                  </a:lnTo>
                  <a:lnTo>
                    <a:pt x="168" y="188"/>
                  </a:lnTo>
                  <a:lnTo>
                    <a:pt x="172" y="188"/>
                  </a:lnTo>
                  <a:lnTo>
                    <a:pt x="172" y="192"/>
                  </a:lnTo>
                  <a:lnTo>
                    <a:pt x="172" y="192"/>
                  </a:lnTo>
                  <a:lnTo>
                    <a:pt x="172" y="196"/>
                  </a:lnTo>
                  <a:lnTo>
                    <a:pt x="176" y="199"/>
                  </a:lnTo>
                  <a:lnTo>
                    <a:pt x="176" y="199"/>
                  </a:lnTo>
                  <a:lnTo>
                    <a:pt x="172" y="203"/>
                  </a:lnTo>
                  <a:lnTo>
                    <a:pt x="172" y="207"/>
                  </a:lnTo>
                  <a:lnTo>
                    <a:pt x="172" y="207"/>
                  </a:lnTo>
                  <a:lnTo>
                    <a:pt x="172" y="211"/>
                  </a:lnTo>
                  <a:lnTo>
                    <a:pt x="172" y="211"/>
                  </a:lnTo>
                  <a:lnTo>
                    <a:pt x="176" y="211"/>
                  </a:lnTo>
                  <a:lnTo>
                    <a:pt x="176" y="211"/>
                  </a:lnTo>
                  <a:lnTo>
                    <a:pt x="184" y="211"/>
                  </a:lnTo>
                  <a:lnTo>
                    <a:pt x="200" y="196"/>
                  </a:lnTo>
                  <a:lnTo>
                    <a:pt x="204" y="196"/>
                  </a:lnTo>
                  <a:lnTo>
                    <a:pt x="211" y="196"/>
                  </a:lnTo>
                  <a:lnTo>
                    <a:pt x="215" y="188"/>
                  </a:lnTo>
                  <a:lnTo>
                    <a:pt x="215" y="188"/>
                  </a:lnTo>
                  <a:lnTo>
                    <a:pt x="215" y="188"/>
                  </a:lnTo>
                  <a:lnTo>
                    <a:pt x="215" y="184"/>
                  </a:lnTo>
                  <a:lnTo>
                    <a:pt x="215" y="184"/>
                  </a:lnTo>
                  <a:lnTo>
                    <a:pt x="211" y="176"/>
                  </a:lnTo>
                  <a:lnTo>
                    <a:pt x="215" y="176"/>
                  </a:lnTo>
                  <a:lnTo>
                    <a:pt x="215" y="172"/>
                  </a:lnTo>
                  <a:lnTo>
                    <a:pt x="219" y="168"/>
                  </a:lnTo>
                  <a:lnTo>
                    <a:pt x="219" y="164"/>
                  </a:lnTo>
                  <a:lnTo>
                    <a:pt x="219" y="164"/>
                  </a:lnTo>
                  <a:lnTo>
                    <a:pt x="227" y="157"/>
                  </a:lnTo>
                  <a:lnTo>
                    <a:pt x="231" y="157"/>
                  </a:lnTo>
                  <a:lnTo>
                    <a:pt x="235" y="149"/>
                  </a:lnTo>
                  <a:lnTo>
                    <a:pt x="235" y="141"/>
                  </a:lnTo>
                  <a:lnTo>
                    <a:pt x="235" y="137"/>
                  </a:lnTo>
                  <a:lnTo>
                    <a:pt x="243" y="125"/>
                  </a:lnTo>
                  <a:lnTo>
                    <a:pt x="247" y="114"/>
                  </a:lnTo>
                  <a:lnTo>
                    <a:pt x="247" y="106"/>
                  </a:lnTo>
                  <a:lnTo>
                    <a:pt x="247" y="102"/>
                  </a:lnTo>
                  <a:lnTo>
                    <a:pt x="247" y="102"/>
                  </a:lnTo>
                  <a:lnTo>
                    <a:pt x="247" y="90"/>
                  </a:lnTo>
                  <a:lnTo>
                    <a:pt x="247" y="86"/>
                  </a:lnTo>
                  <a:lnTo>
                    <a:pt x="247" y="75"/>
                  </a:lnTo>
                  <a:lnTo>
                    <a:pt x="247" y="71"/>
                  </a:lnTo>
                  <a:lnTo>
                    <a:pt x="243" y="67"/>
                  </a:lnTo>
                  <a:lnTo>
                    <a:pt x="239" y="55"/>
                  </a:lnTo>
                  <a:lnTo>
                    <a:pt x="239" y="55"/>
                  </a:lnTo>
                  <a:lnTo>
                    <a:pt x="235" y="47"/>
                  </a:lnTo>
                  <a:lnTo>
                    <a:pt x="235" y="47"/>
                  </a:lnTo>
                  <a:lnTo>
                    <a:pt x="227" y="43"/>
                  </a:lnTo>
                  <a:lnTo>
                    <a:pt x="184" y="39"/>
                  </a:lnTo>
                  <a:lnTo>
                    <a:pt x="180" y="36"/>
                  </a:lnTo>
                  <a:lnTo>
                    <a:pt x="180" y="36"/>
                  </a:lnTo>
                  <a:lnTo>
                    <a:pt x="180" y="32"/>
                  </a:lnTo>
                  <a:lnTo>
                    <a:pt x="180" y="32"/>
                  </a:lnTo>
                  <a:lnTo>
                    <a:pt x="180" y="32"/>
                  </a:lnTo>
                  <a:lnTo>
                    <a:pt x="172" y="32"/>
                  </a:lnTo>
                  <a:lnTo>
                    <a:pt x="172" y="32"/>
                  </a:lnTo>
                  <a:lnTo>
                    <a:pt x="172" y="32"/>
                  </a:lnTo>
                  <a:lnTo>
                    <a:pt x="172" y="28"/>
                  </a:lnTo>
                  <a:lnTo>
                    <a:pt x="172" y="28"/>
                  </a:lnTo>
                  <a:lnTo>
                    <a:pt x="172" y="24"/>
                  </a:lnTo>
                  <a:lnTo>
                    <a:pt x="172" y="24"/>
                  </a:lnTo>
                  <a:lnTo>
                    <a:pt x="168" y="24"/>
                  </a:lnTo>
                  <a:lnTo>
                    <a:pt x="161" y="24"/>
                  </a:lnTo>
                  <a:lnTo>
                    <a:pt x="161" y="24"/>
                  </a:lnTo>
                  <a:lnTo>
                    <a:pt x="161" y="20"/>
                  </a:lnTo>
                  <a:lnTo>
                    <a:pt x="157" y="20"/>
                  </a:lnTo>
                  <a:lnTo>
                    <a:pt x="157" y="20"/>
                  </a:lnTo>
                  <a:lnTo>
                    <a:pt x="161" y="16"/>
                  </a:lnTo>
                  <a:lnTo>
                    <a:pt x="161" y="16"/>
                  </a:lnTo>
                  <a:lnTo>
                    <a:pt x="165" y="12"/>
                  </a:lnTo>
                  <a:lnTo>
                    <a:pt x="165" y="8"/>
                  </a:lnTo>
                  <a:lnTo>
                    <a:pt x="165" y="8"/>
                  </a:lnTo>
                  <a:lnTo>
                    <a:pt x="165" y="8"/>
                  </a:lnTo>
                  <a:lnTo>
                    <a:pt x="161" y="8"/>
                  </a:lnTo>
                  <a:lnTo>
                    <a:pt x="157" y="8"/>
                  </a:lnTo>
                  <a:lnTo>
                    <a:pt x="157" y="4"/>
                  </a:lnTo>
                  <a:lnTo>
                    <a:pt x="153" y="4"/>
                  </a:lnTo>
                  <a:lnTo>
                    <a:pt x="153" y="4"/>
                  </a:lnTo>
                  <a:lnTo>
                    <a:pt x="153" y="4"/>
                  </a:lnTo>
                  <a:lnTo>
                    <a:pt x="149" y="4"/>
                  </a:lnTo>
                  <a:lnTo>
                    <a:pt x="149" y="8"/>
                  </a:lnTo>
                  <a:lnTo>
                    <a:pt x="149" y="8"/>
                  </a:lnTo>
                  <a:lnTo>
                    <a:pt x="145" y="12"/>
                  </a:lnTo>
                  <a:lnTo>
                    <a:pt x="145" y="12"/>
                  </a:lnTo>
                  <a:lnTo>
                    <a:pt x="141" y="12"/>
                  </a:lnTo>
                  <a:lnTo>
                    <a:pt x="141" y="12"/>
                  </a:lnTo>
                  <a:lnTo>
                    <a:pt x="137" y="12"/>
                  </a:lnTo>
                  <a:lnTo>
                    <a:pt x="137" y="12"/>
                  </a:lnTo>
                  <a:lnTo>
                    <a:pt x="141" y="8"/>
                  </a:lnTo>
                  <a:lnTo>
                    <a:pt x="141" y="8"/>
                  </a:lnTo>
                  <a:lnTo>
                    <a:pt x="137" y="8"/>
                  </a:lnTo>
                  <a:lnTo>
                    <a:pt x="137" y="8"/>
                  </a:lnTo>
                  <a:lnTo>
                    <a:pt x="137" y="8"/>
                  </a:lnTo>
                  <a:lnTo>
                    <a:pt x="125" y="12"/>
                  </a:lnTo>
                  <a:lnTo>
                    <a:pt x="122" y="16"/>
                  </a:lnTo>
                  <a:lnTo>
                    <a:pt x="122" y="16"/>
                  </a:lnTo>
                  <a:lnTo>
                    <a:pt x="122" y="16"/>
                  </a:lnTo>
                  <a:lnTo>
                    <a:pt x="114" y="12"/>
                  </a:lnTo>
                  <a:lnTo>
                    <a:pt x="110" y="12"/>
                  </a:lnTo>
                  <a:lnTo>
                    <a:pt x="110" y="12"/>
                  </a:lnTo>
                  <a:lnTo>
                    <a:pt x="106" y="8"/>
                  </a:lnTo>
                  <a:lnTo>
                    <a:pt x="106" y="4"/>
                  </a:lnTo>
                  <a:lnTo>
                    <a:pt x="106" y="4"/>
                  </a:lnTo>
                  <a:lnTo>
                    <a:pt x="106" y="4"/>
                  </a:lnTo>
                  <a:lnTo>
                    <a:pt x="102" y="4"/>
                  </a:lnTo>
                  <a:lnTo>
                    <a:pt x="102" y="0"/>
                  </a:lnTo>
                  <a:lnTo>
                    <a:pt x="102" y="0"/>
                  </a:lnTo>
                  <a:lnTo>
                    <a:pt x="102" y="0"/>
                  </a:lnTo>
                  <a:lnTo>
                    <a:pt x="102" y="0"/>
                  </a:lnTo>
                  <a:lnTo>
                    <a:pt x="102" y="0"/>
                  </a:lnTo>
                  <a:lnTo>
                    <a:pt x="98" y="0"/>
                  </a:lnTo>
                  <a:lnTo>
                    <a:pt x="98" y="0"/>
                  </a:lnTo>
                  <a:lnTo>
                    <a:pt x="98" y="0"/>
                  </a:lnTo>
                  <a:lnTo>
                    <a:pt x="98" y="0"/>
                  </a:lnTo>
                  <a:lnTo>
                    <a:pt x="86" y="8"/>
                  </a:lnTo>
                  <a:lnTo>
                    <a:pt x="79" y="8"/>
                  </a:lnTo>
                  <a:lnTo>
                    <a:pt x="79" y="8"/>
                  </a:lnTo>
                  <a:lnTo>
                    <a:pt x="79" y="8"/>
                  </a:lnTo>
                  <a:lnTo>
                    <a:pt x="75" y="8"/>
                  </a:lnTo>
                  <a:lnTo>
                    <a:pt x="71" y="8"/>
                  </a:lnTo>
                  <a:lnTo>
                    <a:pt x="67" y="8"/>
                  </a:lnTo>
                  <a:lnTo>
                    <a:pt x="63" y="12"/>
                  </a:lnTo>
                  <a:lnTo>
                    <a:pt x="59" y="16"/>
                  </a:lnTo>
                  <a:lnTo>
                    <a:pt x="55" y="16"/>
                  </a:lnTo>
                  <a:lnTo>
                    <a:pt x="51" y="20"/>
                  </a:lnTo>
                  <a:lnTo>
                    <a:pt x="43" y="20"/>
                  </a:lnTo>
                  <a:lnTo>
                    <a:pt x="40" y="16"/>
                  </a:lnTo>
                  <a:lnTo>
                    <a:pt x="36" y="16"/>
                  </a:lnTo>
                  <a:lnTo>
                    <a:pt x="36" y="16"/>
                  </a:lnTo>
                  <a:lnTo>
                    <a:pt x="32" y="20"/>
                  </a:lnTo>
                  <a:lnTo>
                    <a:pt x="28" y="20"/>
                  </a:lnTo>
                  <a:lnTo>
                    <a:pt x="28" y="28"/>
                  </a:lnTo>
                  <a:lnTo>
                    <a:pt x="24" y="36"/>
                  </a:lnTo>
                  <a:lnTo>
                    <a:pt x="24" y="36"/>
                  </a:lnTo>
                  <a:lnTo>
                    <a:pt x="24" y="36"/>
                  </a:lnTo>
                  <a:lnTo>
                    <a:pt x="28" y="36"/>
                  </a:lnTo>
                  <a:lnTo>
                    <a:pt x="24" y="39"/>
                  </a:lnTo>
                  <a:lnTo>
                    <a:pt x="28" y="39"/>
                  </a:lnTo>
                  <a:lnTo>
                    <a:pt x="28" y="39"/>
                  </a:lnTo>
                  <a:lnTo>
                    <a:pt x="28" y="36"/>
                  </a:lnTo>
                  <a:lnTo>
                    <a:pt x="28" y="32"/>
                  </a:lnTo>
                  <a:lnTo>
                    <a:pt x="32" y="36"/>
                  </a:lnTo>
                  <a:lnTo>
                    <a:pt x="36" y="39"/>
                  </a:lnTo>
                  <a:lnTo>
                    <a:pt x="40" y="39"/>
                  </a:lnTo>
                  <a:lnTo>
                    <a:pt x="43" y="36"/>
                  </a:lnTo>
                  <a:lnTo>
                    <a:pt x="43" y="32"/>
                  </a:lnTo>
                  <a:lnTo>
                    <a:pt x="43" y="28"/>
                  </a:lnTo>
                  <a:lnTo>
                    <a:pt x="47" y="28"/>
                  </a:lnTo>
                  <a:lnTo>
                    <a:pt x="55" y="24"/>
                  </a:lnTo>
                  <a:lnTo>
                    <a:pt x="55" y="24"/>
                  </a:lnTo>
                  <a:lnTo>
                    <a:pt x="55" y="24"/>
                  </a:lnTo>
                  <a:lnTo>
                    <a:pt x="55" y="28"/>
                  </a:lnTo>
                  <a:lnTo>
                    <a:pt x="59" y="28"/>
                  </a:lnTo>
                  <a:lnTo>
                    <a:pt x="59" y="28"/>
                  </a:lnTo>
                  <a:lnTo>
                    <a:pt x="59" y="28"/>
                  </a:lnTo>
                  <a:lnTo>
                    <a:pt x="55" y="32"/>
                  </a:lnTo>
                  <a:lnTo>
                    <a:pt x="55" y="32"/>
                  </a:lnTo>
                  <a:lnTo>
                    <a:pt x="55" y="32"/>
                  </a:lnTo>
                  <a:lnTo>
                    <a:pt x="51" y="28"/>
                  </a:lnTo>
                  <a:lnTo>
                    <a:pt x="51" y="28"/>
                  </a:lnTo>
                  <a:lnTo>
                    <a:pt x="43" y="32"/>
                  </a:lnTo>
                  <a:lnTo>
                    <a:pt x="43" y="36"/>
                  </a:lnTo>
                  <a:lnTo>
                    <a:pt x="47" y="39"/>
                  </a:lnTo>
                  <a:lnTo>
                    <a:pt x="43" y="39"/>
                  </a:lnTo>
                  <a:lnTo>
                    <a:pt x="40" y="43"/>
                  </a:lnTo>
                  <a:lnTo>
                    <a:pt x="40" y="43"/>
                  </a:lnTo>
                  <a:lnTo>
                    <a:pt x="36" y="43"/>
                  </a:lnTo>
                  <a:lnTo>
                    <a:pt x="36" y="47"/>
                  </a:lnTo>
                  <a:lnTo>
                    <a:pt x="36" y="47"/>
                  </a:lnTo>
                  <a:lnTo>
                    <a:pt x="36" y="47"/>
                  </a:lnTo>
                  <a:lnTo>
                    <a:pt x="40" y="47"/>
                  </a:lnTo>
                  <a:lnTo>
                    <a:pt x="40" y="51"/>
                  </a:lnTo>
                  <a:lnTo>
                    <a:pt x="43" y="51"/>
                  </a:lnTo>
                  <a:lnTo>
                    <a:pt x="47" y="51"/>
                  </a:lnTo>
                  <a:lnTo>
                    <a:pt x="47" y="51"/>
                  </a:lnTo>
                  <a:lnTo>
                    <a:pt x="47" y="51"/>
                  </a:lnTo>
                  <a:lnTo>
                    <a:pt x="47" y="55"/>
                  </a:lnTo>
                  <a:lnTo>
                    <a:pt x="47" y="55"/>
                  </a:lnTo>
                  <a:lnTo>
                    <a:pt x="51" y="55"/>
                  </a:lnTo>
                  <a:lnTo>
                    <a:pt x="51" y="55"/>
                  </a:lnTo>
                  <a:lnTo>
                    <a:pt x="51" y="59"/>
                  </a:lnTo>
                  <a:lnTo>
                    <a:pt x="51" y="59"/>
                  </a:lnTo>
                  <a:lnTo>
                    <a:pt x="55" y="63"/>
                  </a:lnTo>
                  <a:lnTo>
                    <a:pt x="55" y="63"/>
                  </a:lnTo>
                  <a:lnTo>
                    <a:pt x="55" y="63"/>
                  </a:lnTo>
                  <a:lnTo>
                    <a:pt x="51" y="59"/>
                  </a:lnTo>
                  <a:lnTo>
                    <a:pt x="51" y="59"/>
                  </a:lnTo>
                  <a:lnTo>
                    <a:pt x="47" y="63"/>
                  </a:lnTo>
                  <a:lnTo>
                    <a:pt x="51" y="63"/>
                  </a:lnTo>
                  <a:lnTo>
                    <a:pt x="55" y="67"/>
                  </a:lnTo>
                  <a:lnTo>
                    <a:pt x="55" y="71"/>
                  </a:lnTo>
                  <a:lnTo>
                    <a:pt x="51" y="67"/>
                  </a:lnTo>
                  <a:lnTo>
                    <a:pt x="51" y="67"/>
                  </a:lnTo>
                  <a:lnTo>
                    <a:pt x="47" y="63"/>
                  </a:lnTo>
                  <a:lnTo>
                    <a:pt x="47" y="67"/>
                  </a:lnTo>
                  <a:lnTo>
                    <a:pt x="47" y="67"/>
                  </a:lnTo>
                  <a:lnTo>
                    <a:pt x="47" y="67"/>
                  </a:lnTo>
                  <a:lnTo>
                    <a:pt x="51" y="67"/>
                  </a:lnTo>
                  <a:lnTo>
                    <a:pt x="47" y="67"/>
                  </a:lnTo>
                  <a:lnTo>
                    <a:pt x="47" y="67"/>
                  </a:lnTo>
                  <a:lnTo>
                    <a:pt x="43" y="63"/>
                  </a:lnTo>
                  <a:lnTo>
                    <a:pt x="43" y="59"/>
                  </a:lnTo>
                  <a:lnTo>
                    <a:pt x="43" y="55"/>
                  </a:lnTo>
                  <a:lnTo>
                    <a:pt x="40" y="55"/>
                  </a:lnTo>
                  <a:lnTo>
                    <a:pt x="32" y="51"/>
                  </a:lnTo>
                  <a:lnTo>
                    <a:pt x="28" y="51"/>
                  </a:lnTo>
                  <a:lnTo>
                    <a:pt x="24" y="47"/>
                  </a:lnTo>
                  <a:lnTo>
                    <a:pt x="20" y="47"/>
                  </a:lnTo>
                  <a:lnTo>
                    <a:pt x="16" y="43"/>
                  </a:lnTo>
                  <a:lnTo>
                    <a:pt x="16" y="43"/>
                  </a:lnTo>
                  <a:lnTo>
                    <a:pt x="12" y="43"/>
                  </a:lnTo>
                  <a:lnTo>
                    <a:pt x="8" y="43"/>
                  </a:lnTo>
                  <a:lnTo>
                    <a:pt x="12" y="43"/>
                  </a:lnTo>
                  <a:lnTo>
                    <a:pt x="16" y="47"/>
                  </a:lnTo>
                  <a:lnTo>
                    <a:pt x="20" y="51"/>
                  </a:lnTo>
                  <a:lnTo>
                    <a:pt x="24" y="55"/>
                  </a:lnTo>
                  <a:lnTo>
                    <a:pt x="24" y="55"/>
                  </a:lnTo>
                  <a:lnTo>
                    <a:pt x="28" y="55"/>
                  </a:lnTo>
                  <a:lnTo>
                    <a:pt x="28" y="59"/>
                  </a:lnTo>
                  <a:lnTo>
                    <a:pt x="24" y="59"/>
                  </a:lnTo>
                  <a:lnTo>
                    <a:pt x="24" y="59"/>
                  </a:lnTo>
                  <a:lnTo>
                    <a:pt x="32" y="63"/>
                  </a:lnTo>
                  <a:lnTo>
                    <a:pt x="40" y="71"/>
                  </a:lnTo>
                  <a:lnTo>
                    <a:pt x="36" y="71"/>
                  </a:lnTo>
                  <a:lnTo>
                    <a:pt x="32" y="67"/>
                  </a:lnTo>
                  <a:lnTo>
                    <a:pt x="28" y="67"/>
                  </a:lnTo>
                  <a:lnTo>
                    <a:pt x="24" y="67"/>
                  </a:lnTo>
                  <a:lnTo>
                    <a:pt x="28" y="67"/>
                  </a:lnTo>
                  <a:lnTo>
                    <a:pt x="32" y="75"/>
                  </a:lnTo>
                  <a:lnTo>
                    <a:pt x="36" y="75"/>
                  </a:lnTo>
                  <a:lnTo>
                    <a:pt x="40" y="78"/>
                  </a:lnTo>
                  <a:lnTo>
                    <a:pt x="40" y="82"/>
                  </a:lnTo>
                  <a:lnTo>
                    <a:pt x="43" y="82"/>
                  </a:lnTo>
                  <a:lnTo>
                    <a:pt x="43" y="82"/>
                  </a:lnTo>
                  <a:lnTo>
                    <a:pt x="51" y="78"/>
                  </a:lnTo>
                  <a:lnTo>
                    <a:pt x="55" y="71"/>
                  </a:lnTo>
                  <a:lnTo>
                    <a:pt x="59" y="71"/>
                  </a:lnTo>
                  <a:lnTo>
                    <a:pt x="63" y="67"/>
                  </a:lnTo>
                  <a:lnTo>
                    <a:pt x="63" y="67"/>
                  </a:lnTo>
                  <a:lnTo>
                    <a:pt x="63" y="59"/>
                  </a:lnTo>
                  <a:lnTo>
                    <a:pt x="63" y="55"/>
                  </a:lnTo>
                  <a:lnTo>
                    <a:pt x="67" y="59"/>
                  </a:lnTo>
                  <a:lnTo>
                    <a:pt x="67" y="55"/>
                  </a:lnTo>
                  <a:lnTo>
                    <a:pt x="67" y="55"/>
                  </a:lnTo>
                  <a:lnTo>
                    <a:pt x="71" y="55"/>
                  </a:lnTo>
                  <a:lnTo>
                    <a:pt x="71" y="51"/>
                  </a:lnTo>
                  <a:lnTo>
                    <a:pt x="71" y="51"/>
                  </a:lnTo>
                  <a:lnTo>
                    <a:pt x="71" y="47"/>
                  </a:lnTo>
                  <a:lnTo>
                    <a:pt x="75" y="47"/>
                  </a:lnTo>
                  <a:lnTo>
                    <a:pt x="75" y="47"/>
                  </a:lnTo>
                  <a:lnTo>
                    <a:pt x="75" y="47"/>
                  </a:lnTo>
                  <a:lnTo>
                    <a:pt x="75" y="51"/>
                  </a:lnTo>
                  <a:lnTo>
                    <a:pt x="75" y="55"/>
                  </a:lnTo>
                  <a:lnTo>
                    <a:pt x="75" y="55"/>
                  </a:lnTo>
                  <a:lnTo>
                    <a:pt x="79" y="55"/>
                  </a:lnTo>
                  <a:lnTo>
                    <a:pt x="79" y="55"/>
                  </a:lnTo>
                  <a:lnTo>
                    <a:pt x="79" y="51"/>
                  </a:lnTo>
                  <a:lnTo>
                    <a:pt x="79" y="55"/>
                  </a:lnTo>
                  <a:lnTo>
                    <a:pt x="79" y="59"/>
                  </a:lnTo>
                  <a:lnTo>
                    <a:pt x="79" y="59"/>
                  </a:lnTo>
                  <a:lnTo>
                    <a:pt x="79" y="63"/>
                  </a:lnTo>
                  <a:lnTo>
                    <a:pt x="79" y="67"/>
                  </a:lnTo>
                  <a:lnTo>
                    <a:pt x="79" y="71"/>
                  </a:lnTo>
                  <a:lnTo>
                    <a:pt x="79" y="78"/>
                  </a:lnTo>
                  <a:lnTo>
                    <a:pt x="79" y="82"/>
                  </a:lnTo>
                  <a:lnTo>
                    <a:pt x="79" y="90"/>
                  </a:lnTo>
                  <a:lnTo>
                    <a:pt x="83" y="90"/>
                  </a:lnTo>
                  <a:lnTo>
                    <a:pt x="79" y="94"/>
                  </a:lnTo>
                  <a:lnTo>
                    <a:pt x="79" y="94"/>
                  </a:lnTo>
                  <a:lnTo>
                    <a:pt x="79" y="98"/>
                  </a:lnTo>
                  <a:lnTo>
                    <a:pt x="75" y="98"/>
                  </a:lnTo>
                  <a:lnTo>
                    <a:pt x="75" y="102"/>
                  </a:lnTo>
                  <a:lnTo>
                    <a:pt x="75" y="102"/>
                  </a:lnTo>
                  <a:lnTo>
                    <a:pt x="71" y="102"/>
                  </a:lnTo>
                  <a:lnTo>
                    <a:pt x="67" y="102"/>
                  </a:lnTo>
                  <a:lnTo>
                    <a:pt x="63" y="102"/>
                  </a:lnTo>
                  <a:lnTo>
                    <a:pt x="59" y="98"/>
                  </a:lnTo>
                  <a:lnTo>
                    <a:pt x="55" y="94"/>
                  </a:lnTo>
                  <a:lnTo>
                    <a:pt x="51" y="94"/>
                  </a:lnTo>
                  <a:lnTo>
                    <a:pt x="51" y="90"/>
                  </a:lnTo>
                  <a:lnTo>
                    <a:pt x="47" y="90"/>
                  </a:lnTo>
                  <a:lnTo>
                    <a:pt x="47" y="86"/>
                  </a:lnTo>
                  <a:lnTo>
                    <a:pt x="43" y="86"/>
                  </a:lnTo>
                  <a:lnTo>
                    <a:pt x="40" y="94"/>
                  </a:lnTo>
                  <a:lnTo>
                    <a:pt x="40" y="94"/>
                  </a:lnTo>
                  <a:lnTo>
                    <a:pt x="43" y="98"/>
                  </a:lnTo>
                  <a:lnTo>
                    <a:pt x="43" y="102"/>
                  </a:lnTo>
                  <a:lnTo>
                    <a:pt x="43" y="102"/>
                  </a:lnTo>
                  <a:lnTo>
                    <a:pt x="43" y="106"/>
                  </a:lnTo>
                  <a:lnTo>
                    <a:pt x="47" y="110"/>
                  </a:lnTo>
                  <a:lnTo>
                    <a:pt x="43" y="110"/>
                  </a:lnTo>
                  <a:lnTo>
                    <a:pt x="36" y="110"/>
                  </a:lnTo>
                  <a:lnTo>
                    <a:pt x="36" y="114"/>
                  </a:lnTo>
                  <a:lnTo>
                    <a:pt x="36" y="117"/>
                  </a:lnTo>
                  <a:lnTo>
                    <a:pt x="36" y="117"/>
                  </a:lnTo>
                  <a:lnTo>
                    <a:pt x="36" y="117"/>
                  </a:lnTo>
                  <a:lnTo>
                    <a:pt x="40" y="117"/>
                  </a:lnTo>
                  <a:lnTo>
                    <a:pt x="40" y="117"/>
                  </a:lnTo>
                  <a:lnTo>
                    <a:pt x="43" y="121"/>
                  </a:lnTo>
                  <a:lnTo>
                    <a:pt x="40" y="121"/>
                  </a:lnTo>
                  <a:lnTo>
                    <a:pt x="40" y="121"/>
                  </a:lnTo>
                  <a:lnTo>
                    <a:pt x="36" y="121"/>
                  </a:lnTo>
                  <a:lnTo>
                    <a:pt x="36" y="125"/>
                  </a:lnTo>
                  <a:lnTo>
                    <a:pt x="36" y="125"/>
                  </a:lnTo>
                  <a:lnTo>
                    <a:pt x="36" y="129"/>
                  </a:lnTo>
                  <a:lnTo>
                    <a:pt x="36" y="129"/>
                  </a:lnTo>
                  <a:lnTo>
                    <a:pt x="47" y="129"/>
                  </a:lnTo>
                  <a:lnTo>
                    <a:pt x="51" y="129"/>
                  </a:lnTo>
                  <a:lnTo>
                    <a:pt x="47" y="133"/>
                  </a:lnTo>
                  <a:lnTo>
                    <a:pt x="43" y="141"/>
                  </a:lnTo>
                  <a:lnTo>
                    <a:pt x="43" y="141"/>
                  </a:lnTo>
                  <a:lnTo>
                    <a:pt x="51" y="137"/>
                  </a:lnTo>
                  <a:lnTo>
                    <a:pt x="55" y="137"/>
                  </a:lnTo>
                  <a:lnTo>
                    <a:pt x="55" y="137"/>
                  </a:lnTo>
                  <a:lnTo>
                    <a:pt x="51" y="141"/>
                  </a:lnTo>
                  <a:lnTo>
                    <a:pt x="51" y="141"/>
                  </a:lnTo>
                  <a:lnTo>
                    <a:pt x="51" y="141"/>
                  </a:lnTo>
                  <a:lnTo>
                    <a:pt x="51" y="145"/>
                  </a:lnTo>
                  <a:lnTo>
                    <a:pt x="55" y="145"/>
                  </a:lnTo>
                  <a:lnTo>
                    <a:pt x="55" y="145"/>
                  </a:lnTo>
                  <a:lnTo>
                    <a:pt x="55" y="145"/>
                  </a:lnTo>
                  <a:lnTo>
                    <a:pt x="55" y="149"/>
                  </a:lnTo>
                  <a:lnTo>
                    <a:pt x="59" y="149"/>
                  </a:lnTo>
                  <a:lnTo>
                    <a:pt x="59" y="153"/>
                  </a:lnTo>
                  <a:lnTo>
                    <a:pt x="59" y="149"/>
                  </a:lnTo>
                  <a:lnTo>
                    <a:pt x="59" y="149"/>
                  </a:lnTo>
                  <a:lnTo>
                    <a:pt x="59" y="145"/>
                  </a:lnTo>
                  <a:lnTo>
                    <a:pt x="63" y="145"/>
                  </a:lnTo>
                  <a:lnTo>
                    <a:pt x="63" y="141"/>
                  </a:lnTo>
                  <a:lnTo>
                    <a:pt x="67" y="137"/>
                  </a:lnTo>
                  <a:lnTo>
                    <a:pt x="67" y="137"/>
                  </a:lnTo>
                  <a:lnTo>
                    <a:pt x="67" y="133"/>
                  </a:lnTo>
                  <a:lnTo>
                    <a:pt x="71" y="125"/>
                  </a:lnTo>
                  <a:lnTo>
                    <a:pt x="71" y="125"/>
                  </a:lnTo>
                  <a:lnTo>
                    <a:pt x="71" y="121"/>
                  </a:lnTo>
                  <a:lnTo>
                    <a:pt x="75" y="117"/>
                  </a:lnTo>
                  <a:lnTo>
                    <a:pt x="75" y="114"/>
                  </a:lnTo>
                  <a:lnTo>
                    <a:pt x="75" y="110"/>
                  </a:lnTo>
                  <a:lnTo>
                    <a:pt x="75" y="114"/>
                  </a:lnTo>
                  <a:lnTo>
                    <a:pt x="75" y="114"/>
                  </a:lnTo>
                  <a:lnTo>
                    <a:pt x="75" y="114"/>
                  </a:lnTo>
                  <a:lnTo>
                    <a:pt x="79" y="114"/>
                  </a:lnTo>
                  <a:lnTo>
                    <a:pt x="79" y="110"/>
                  </a:lnTo>
                  <a:lnTo>
                    <a:pt x="79" y="110"/>
                  </a:lnTo>
                  <a:lnTo>
                    <a:pt x="79" y="110"/>
                  </a:lnTo>
                  <a:lnTo>
                    <a:pt x="83" y="110"/>
                  </a:lnTo>
                  <a:lnTo>
                    <a:pt x="83" y="106"/>
                  </a:lnTo>
                  <a:lnTo>
                    <a:pt x="83" y="106"/>
                  </a:lnTo>
                  <a:lnTo>
                    <a:pt x="83" y="110"/>
                  </a:lnTo>
                  <a:lnTo>
                    <a:pt x="83" y="110"/>
                  </a:lnTo>
                  <a:lnTo>
                    <a:pt x="79" y="110"/>
                  </a:lnTo>
                  <a:lnTo>
                    <a:pt x="79" y="114"/>
                  </a:lnTo>
                  <a:lnTo>
                    <a:pt x="79" y="114"/>
                  </a:lnTo>
                  <a:lnTo>
                    <a:pt x="79" y="117"/>
                  </a:lnTo>
                  <a:lnTo>
                    <a:pt x="79" y="117"/>
                  </a:lnTo>
                  <a:lnTo>
                    <a:pt x="79" y="117"/>
                  </a:lnTo>
                  <a:lnTo>
                    <a:pt x="79" y="121"/>
                  </a:lnTo>
                  <a:lnTo>
                    <a:pt x="75" y="125"/>
                  </a:lnTo>
                  <a:lnTo>
                    <a:pt x="75" y="125"/>
                  </a:lnTo>
                  <a:lnTo>
                    <a:pt x="75" y="129"/>
                  </a:lnTo>
                  <a:lnTo>
                    <a:pt x="75" y="129"/>
                  </a:lnTo>
                  <a:lnTo>
                    <a:pt x="71" y="129"/>
                  </a:lnTo>
                  <a:lnTo>
                    <a:pt x="71" y="133"/>
                  </a:lnTo>
                  <a:lnTo>
                    <a:pt x="75" y="133"/>
                  </a:lnTo>
                  <a:lnTo>
                    <a:pt x="75" y="129"/>
                  </a:lnTo>
                  <a:lnTo>
                    <a:pt x="75" y="125"/>
                  </a:lnTo>
                  <a:lnTo>
                    <a:pt x="79" y="125"/>
                  </a:lnTo>
                  <a:lnTo>
                    <a:pt x="79" y="129"/>
                  </a:lnTo>
                  <a:lnTo>
                    <a:pt x="79" y="129"/>
                  </a:lnTo>
                  <a:lnTo>
                    <a:pt x="75" y="133"/>
                  </a:lnTo>
                  <a:lnTo>
                    <a:pt x="79" y="133"/>
                  </a:lnTo>
                  <a:lnTo>
                    <a:pt x="83" y="133"/>
                  </a:lnTo>
                  <a:lnTo>
                    <a:pt x="83" y="133"/>
                  </a:lnTo>
                  <a:lnTo>
                    <a:pt x="83" y="133"/>
                  </a:lnTo>
                  <a:lnTo>
                    <a:pt x="75" y="137"/>
                  </a:lnTo>
                  <a:lnTo>
                    <a:pt x="71" y="137"/>
                  </a:lnTo>
                  <a:lnTo>
                    <a:pt x="71" y="141"/>
                  </a:lnTo>
                  <a:lnTo>
                    <a:pt x="75" y="141"/>
                  </a:lnTo>
                  <a:lnTo>
                    <a:pt x="75" y="145"/>
                  </a:lnTo>
                  <a:lnTo>
                    <a:pt x="71" y="145"/>
                  </a:lnTo>
                  <a:lnTo>
                    <a:pt x="71" y="145"/>
                  </a:lnTo>
                  <a:lnTo>
                    <a:pt x="71" y="149"/>
                  </a:lnTo>
                  <a:lnTo>
                    <a:pt x="75" y="149"/>
                  </a:lnTo>
                  <a:lnTo>
                    <a:pt x="75" y="149"/>
                  </a:lnTo>
                  <a:lnTo>
                    <a:pt x="79" y="149"/>
                  </a:lnTo>
                  <a:lnTo>
                    <a:pt x="79" y="149"/>
                  </a:lnTo>
                  <a:lnTo>
                    <a:pt x="79" y="149"/>
                  </a:lnTo>
                  <a:lnTo>
                    <a:pt x="79" y="145"/>
                  </a:lnTo>
                  <a:lnTo>
                    <a:pt x="79" y="145"/>
                  </a:lnTo>
                  <a:lnTo>
                    <a:pt x="79" y="141"/>
                  </a:lnTo>
                  <a:lnTo>
                    <a:pt x="83" y="141"/>
                  </a:lnTo>
                  <a:lnTo>
                    <a:pt x="86" y="137"/>
                  </a:lnTo>
                  <a:lnTo>
                    <a:pt x="90" y="137"/>
                  </a:lnTo>
                  <a:lnTo>
                    <a:pt x="90" y="137"/>
                  </a:lnTo>
                  <a:lnTo>
                    <a:pt x="90" y="137"/>
                  </a:lnTo>
                  <a:lnTo>
                    <a:pt x="86" y="141"/>
                  </a:lnTo>
                  <a:lnTo>
                    <a:pt x="86" y="141"/>
                  </a:lnTo>
                  <a:lnTo>
                    <a:pt x="86" y="145"/>
                  </a:lnTo>
                  <a:lnTo>
                    <a:pt x="86" y="149"/>
                  </a:lnTo>
                  <a:lnTo>
                    <a:pt x="86" y="153"/>
                  </a:lnTo>
                  <a:lnTo>
                    <a:pt x="86" y="153"/>
                  </a:lnTo>
                  <a:lnTo>
                    <a:pt x="86" y="153"/>
                  </a:lnTo>
                  <a:lnTo>
                    <a:pt x="86" y="157"/>
                  </a:lnTo>
                  <a:lnTo>
                    <a:pt x="86" y="157"/>
                  </a:lnTo>
                  <a:lnTo>
                    <a:pt x="86" y="157"/>
                  </a:lnTo>
                  <a:lnTo>
                    <a:pt x="86" y="157"/>
                  </a:lnTo>
                  <a:lnTo>
                    <a:pt x="90" y="157"/>
                  </a:lnTo>
                  <a:lnTo>
                    <a:pt x="90" y="157"/>
                  </a:lnTo>
                  <a:lnTo>
                    <a:pt x="90" y="157"/>
                  </a:lnTo>
                  <a:lnTo>
                    <a:pt x="90" y="157"/>
                  </a:lnTo>
                  <a:lnTo>
                    <a:pt x="94" y="157"/>
                  </a:lnTo>
                  <a:lnTo>
                    <a:pt x="94" y="157"/>
                  </a:lnTo>
                  <a:lnTo>
                    <a:pt x="90" y="160"/>
                  </a:lnTo>
                  <a:lnTo>
                    <a:pt x="90" y="160"/>
                  </a:lnTo>
                  <a:lnTo>
                    <a:pt x="90" y="160"/>
                  </a:lnTo>
                  <a:lnTo>
                    <a:pt x="86" y="160"/>
                  </a:lnTo>
                  <a:lnTo>
                    <a:pt x="86" y="160"/>
                  </a:lnTo>
                  <a:lnTo>
                    <a:pt x="86" y="164"/>
                  </a:lnTo>
                  <a:lnTo>
                    <a:pt x="86" y="164"/>
                  </a:lnTo>
                  <a:lnTo>
                    <a:pt x="86" y="168"/>
                  </a:lnTo>
                  <a:lnTo>
                    <a:pt x="86" y="168"/>
                  </a:lnTo>
                  <a:lnTo>
                    <a:pt x="86" y="168"/>
                  </a:lnTo>
                  <a:lnTo>
                    <a:pt x="86" y="168"/>
                  </a:lnTo>
                  <a:lnTo>
                    <a:pt x="90" y="172"/>
                  </a:lnTo>
                  <a:lnTo>
                    <a:pt x="90" y="172"/>
                  </a:lnTo>
                  <a:lnTo>
                    <a:pt x="94" y="168"/>
                  </a:lnTo>
                  <a:lnTo>
                    <a:pt x="94" y="168"/>
                  </a:lnTo>
                  <a:lnTo>
                    <a:pt x="94" y="168"/>
                  </a:lnTo>
                  <a:lnTo>
                    <a:pt x="94" y="168"/>
                  </a:lnTo>
                  <a:lnTo>
                    <a:pt x="98" y="168"/>
                  </a:lnTo>
                  <a:lnTo>
                    <a:pt x="98" y="168"/>
                  </a:lnTo>
                  <a:lnTo>
                    <a:pt x="102" y="160"/>
                  </a:lnTo>
                  <a:lnTo>
                    <a:pt x="102" y="157"/>
                  </a:lnTo>
                  <a:lnTo>
                    <a:pt x="98" y="149"/>
                  </a:lnTo>
                  <a:lnTo>
                    <a:pt x="98" y="145"/>
                  </a:lnTo>
                  <a:lnTo>
                    <a:pt x="98" y="145"/>
                  </a:lnTo>
                  <a:lnTo>
                    <a:pt x="98" y="145"/>
                  </a:lnTo>
                  <a:lnTo>
                    <a:pt x="102" y="145"/>
                  </a:lnTo>
                  <a:lnTo>
                    <a:pt x="102" y="145"/>
                  </a:lnTo>
                  <a:lnTo>
                    <a:pt x="102" y="141"/>
                  </a:lnTo>
                  <a:lnTo>
                    <a:pt x="102" y="137"/>
                  </a:lnTo>
                  <a:lnTo>
                    <a:pt x="106" y="133"/>
                  </a:lnTo>
                  <a:lnTo>
                    <a:pt x="106" y="129"/>
                  </a:lnTo>
                  <a:lnTo>
                    <a:pt x="106" y="129"/>
                  </a:lnTo>
                  <a:lnTo>
                    <a:pt x="110" y="125"/>
                  </a:lnTo>
                  <a:lnTo>
                    <a:pt x="110" y="125"/>
                  </a:lnTo>
                  <a:lnTo>
                    <a:pt x="110" y="125"/>
                  </a:lnTo>
                  <a:lnTo>
                    <a:pt x="114" y="129"/>
                  </a:lnTo>
                  <a:lnTo>
                    <a:pt x="118" y="129"/>
                  </a:lnTo>
                  <a:lnTo>
                    <a:pt x="118" y="129"/>
                  </a:lnTo>
                  <a:lnTo>
                    <a:pt x="122" y="125"/>
                  </a:lnTo>
                  <a:lnTo>
                    <a:pt x="122" y="125"/>
                  </a:lnTo>
                  <a:lnTo>
                    <a:pt x="122" y="121"/>
                  </a:lnTo>
                  <a:lnTo>
                    <a:pt x="122" y="121"/>
                  </a:lnTo>
                  <a:lnTo>
                    <a:pt x="122" y="121"/>
                  </a:lnTo>
                  <a:lnTo>
                    <a:pt x="118" y="117"/>
                  </a:lnTo>
                  <a:lnTo>
                    <a:pt x="122" y="114"/>
                  </a:lnTo>
                  <a:lnTo>
                    <a:pt x="122" y="114"/>
                  </a:lnTo>
                  <a:lnTo>
                    <a:pt x="122" y="110"/>
                  </a:lnTo>
                  <a:lnTo>
                    <a:pt x="118" y="110"/>
                  </a:lnTo>
                  <a:lnTo>
                    <a:pt x="118" y="110"/>
                  </a:lnTo>
                  <a:lnTo>
                    <a:pt x="118" y="106"/>
                  </a:lnTo>
                  <a:lnTo>
                    <a:pt x="122" y="106"/>
                  </a:lnTo>
                  <a:lnTo>
                    <a:pt x="122" y="106"/>
                  </a:lnTo>
                  <a:lnTo>
                    <a:pt x="125" y="106"/>
                  </a:lnTo>
                  <a:lnTo>
                    <a:pt x="125" y="106"/>
                  </a:lnTo>
                  <a:lnTo>
                    <a:pt x="125" y="106"/>
                  </a:lnTo>
                  <a:lnTo>
                    <a:pt x="125" y="102"/>
                  </a:lnTo>
                  <a:lnTo>
                    <a:pt x="125" y="102"/>
                  </a:lnTo>
                  <a:lnTo>
                    <a:pt x="122" y="98"/>
                  </a:lnTo>
                  <a:lnTo>
                    <a:pt x="122" y="94"/>
                  </a:lnTo>
                  <a:lnTo>
                    <a:pt x="122" y="94"/>
                  </a:lnTo>
                  <a:lnTo>
                    <a:pt x="122" y="90"/>
                  </a:lnTo>
                  <a:lnTo>
                    <a:pt x="122" y="90"/>
                  </a:lnTo>
                  <a:lnTo>
                    <a:pt x="122" y="90"/>
                  </a:lnTo>
                  <a:lnTo>
                    <a:pt x="122" y="90"/>
                  </a:lnTo>
                  <a:lnTo>
                    <a:pt x="122" y="98"/>
                  </a:lnTo>
                  <a:lnTo>
                    <a:pt x="125" y="98"/>
                  </a:lnTo>
                  <a:lnTo>
                    <a:pt x="125" y="102"/>
                  </a:lnTo>
                  <a:lnTo>
                    <a:pt x="129" y="102"/>
                  </a:lnTo>
                  <a:lnTo>
                    <a:pt x="133" y="102"/>
                  </a:lnTo>
                  <a:lnTo>
                    <a:pt x="133" y="102"/>
                  </a:lnTo>
                  <a:lnTo>
                    <a:pt x="137" y="98"/>
                  </a:lnTo>
                  <a:lnTo>
                    <a:pt x="141" y="94"/>
                  </a:lnTo>
                  <a:lnTo>
                    <a:pt x="141" y="94"/>
                  </a:lnTo>
                  <a:lnTo>
                    <a:pt x="145" y="94"/>
                  </a:lnTo>
                  <a:lnTo>
                    <a:pt x="149" y="90"/>
                  </a:lnTo>
                  <a:lnTo>
                    <a:pt x="153" y="90"/>
                  </a:lnTo>
                  <a:lnTo>
                    <a:pt x="161" y="82"/>
                  </a:lnTo>
                  <a:lnTo>
                    <a:pt x="165" y="78"/>
                  </a:lnTo>
                  <a:lnTo>
                    <a:pt x="161" y="82"/>
                  </a:lnTo>
                  <a:lnTo>
                    <a:pt x="157" y="90"/>
                  </a:lnTo>
                  <a:lnTo>
                    <a:pt x="157" y="94"/>
                  </a:lnTo>
                  <a:lnTo>
                    <a:pt x="157" y="94"/>
                  </a:lnTo>
                  <a:lnTo>
                    <a:pt x="161" y="94"/>
                  </a:lnTo>
                  <a:lnTo>
                    <a:pt x="161" y="94"/>
                  </a:lnTo>
                  <a:lnTo>
                    <a:pt x="161" y="94"/>
                  </a:lnTo>
                  <a:lnTo>
                    <a:pt x="168" y="86"/>
                  </a:lnTo>
                  <a:lnTo>
                    <a:pt x="168" y="82"/>
                  </a:lnTo>
                  <a:lnTo>
                    <a:pt x="176" y="82"/>
                  </a:lnTo>
                  <a:lnTo>
                    <a:pt x="176" y="82"/>
                  </a:lnTo>
                  <a:lnTo>
                    <a:pt x="180" y="75"/>
                  </a:lnTo>
                  <a:lnTo>
                    <a:pt x="180" y="71"/>
                  </a:lnTo>
                  <a:lnTo>
                    <a:pt x="184" y="67"/>
                  </a:lnTo>
                  <a:lnTo>
                    <a:pt x="188" y="67"/>
                  </a:lnTo>
                  <a:lnTo>
                    <a:pt x="188" y="67"/>
                  </a:lnTo>
                  <a:lnTo>
                    <a:pt x="184" y="75"/>
                  </a:lnTo>
                  <a:lnTo>
                    <a:pt x="184" y="75"/>
                  </a:lnTo>
                  <a:lnTo>
                    <a:pt x="184" y="75"/>
                  </a:lnTo>
                  <a:lnTo>
                    <a:pt x="184" y="75"/>
                  </a:lnTo>
                  <a:lnTo>
                    <a:pt x="184" y="78"/>
                  </a:lnTo>
                  <a:lnTo>
                    <a:pt x="184" y="78"/>
                  </a:lnTo>
                  <a:lnTo>
                    <a:pt x="180" y="78"/>
                  </a:lnTo>
                  <a:lnTo>
                    <a:pt x="180" y="78"/>
                  </a:lnTo>
                  <a:lnTo>
                    <a:pt x="180" y="78"/>
                  </a:lnTo>
                  <a:lnTo>
                    <a:pt x="180" y="78"/>
                  </a:lnTo>
                  <a:lnTo>
                    <a:pt x="196" y="78"/>
                  </a:lnTo>
                  <a:lnTo>
                    <a:pt x="196" y="82"/>
                  </a:lnTo>
                  <a:lnTo>
                    <a:pt x="192" y="82"/>
                  </a:lnTo>
                  <a:lnTo>
                    <a:pt x="184" y="82"/>
                  </a:lnTo>
                  <a:lnTo>
                    <a:pt x="172" y="86"/>
                  </a:lnTo>
                  <a:lnTo>
                    <a:pt x="172" y="86"/>
                  </a:lnTo>
                  <a:lnTo>
                    <a:pt x="168" y="90"/>
                  </a:lnTo>
                  <a:lnTo>
                    <a:pt x="168" y="90"/>
                  </a:lnTo>
                  <a:lnTo>
                    <a:pt x="165" y="98"/>
                  </a:lnTo>
                  <a:lnTo>
                    <a:pt x="165" y="98"/>
                  </a:lnTo>
                  <a:lnTo>
                    <a:pt x="165" y="102"/>
                  </a:lnTo>
                  <a:lnTo>
                    <a:pt x="161" y="102"/>
                  </a:lnTo>
                  <a:lnTo>
                    <a:pt x="161" y="106"/>
                  </a:lnTo>
                  <a:lnTo>
                    <a:pt x="157" y="117"/>
                  </a:lnTo>
                  <a:lnTo>
                    <a:pt x="157" y="121"/>
                  </a:lnTo>
                  <a:lnTo>
                    <a:pt x="157" y="125"/>
                  </a:lnTo>
                  <a:lnTo>
                    <a:pt x="157" y="125"/>
                  </a:lnTo>
                  <a:lnTo>
                    <a:pt x="157" y="129"/>
                  </a:lnTo>
                  <a:lnTo>
                    <a:pt x="157" y="137"/>
                  </a:lnTo>
                  <a:lnTo>
                    <a:pt x="157" y="141"/>
                  </a:lnTo>
                  <a:lnTo>
                    <a:pt x="157" y="145"/>
                  </a:lnTo>
                  <a:lnTo>
                    <a:pt x="157" y="153"/>
                  </a:lnTo>
                  <a:lnTo>
                    <a:pt x="157" y="153"/>
                  </a:lnTo>
                  <a:lnTo>
                    <a:pt x="153" y="149"/>
                  </a:lnTo>
                  <a:lnTo>
                    <a:pt x="153" y="145"/>
                  </a:lnTo>
                  <a:lnTo>
                    <a:pt x="153" y="141"/>
                  </a:lnTo>
                  <a:lnTo>
                    <a:pt x="153" y="137"/>
                  </a:lnTo>
                  <a:lnTo>
                    <a:pt x="153" y="121"/>
                  </a:lnTo>
                  <a:lnTo>
                    <a:pt x="153" y="121"/>
                  </a:lnTo>
                  <a:lnTo>
                    <a:pt x="157" y="117"/>
                  </a:lnTo>
                  <a:lnTo>
                    <a:pt x="157" y="114"/>
                  </a:lnTo>
                  <a:lnTo>
                    <a:pt x="157" y="110"/>
                  </a:lnTo>
                  <a:lnTo>
                    <a:pt x="157" y="106"/>
                  </a:lnTo>
                  <a:lnTo>
                    <a:pt x="161" y="98"/>
                  </a:lnTo>
                  <a:lnTo>
                    <a:pt x="153" y="94"/>
                  </a:lnTo>
                  <a:lnTo>
                    <a:pt x="153" y="94"/>
                  </a:lnTo>
                  <a:lnTo>
                    <a:pt x="149" y="94"/>
                  </a:lnTo>
                  <a:lnTo>
                    <a:pt x="145" y="98"/>
                  </a:lnTo>
                  <a:lnTo>
                    <a:pt x="145" y="102"/>
                  </a:lnTo>
                  <a:lnTo>
                    <a:pt x="141" y="102"/>
                  </a:lnTo>
                  <a:lnTo>
                    <a:pt x="137" y="106"/>
                  </a:lnTo>
                  <a:lnTo>
                    <a:pt x="137" y="106"/>
                  </a:lnTo>
                  <a:lnTo>
                    <a:pt x="137" y="106"/>
                  </a:lnTo>
                  <a:lnTo>
                    <a:pt x="137" y="110"/>
                  </a:lnTo>
                  <a:lnTo>
                    <a:pt x="137" y="110"/>
                  </a:lnTo>
                  <a:lnTo>
                    <a:pt x="137" y="110"/>
                  </a:lnTo>
                  <a:lnTo>
                    <a:pt x="137" y="110"/>
                  </a:lnTo>
                  <a:lnTo>
                    <a:pt x="137" y="110"/>
                  </a:lnTo>
                  <a:lnTo>
                    <a:pt x="137" y="110"/>
                  </a:lnTo>
                  <a:lnTo>
                    <a:pt x="133" y="110"/>
                  </a:lnTo>
                  <a:lnTo>
                    <a:pt x="133" y="114"/>
                  </a:lnTo>
                  <a:lnTo>
                    <a:pt x="133" y="114"/>
                  </a:lnTo>
                  <a:lnTo>
                    <a:pt x="129" y="117"/>
                  </a:lnTo>
                  <a:lnTo>
                    <a:pt x="129" y="117"/>
                  </a:lnTo>
                  <a:lnTo>
                    <a:pt x="125" y="117"/>
                  </a:lnTo>
                  <a:lnTo>
                    <a:pt x="125" y="121"/>
                  </a:lnTo>
                  <a:lnTo>
                    <a:pt x="125" y="121"/>
                  </a:lnTo>
                  <a:lnTo>
                    <a:pt x="125" y="125"/>
                  </a:lnTo>
                  <a:lnTo>
                    <a:pt x="122" y="129"/>
                  </a:lnTo>
                  <a:lnTo>
                    <a:pt x="122" y="129"/>
                  </a:lnTo>
                  <a:lnTo>
                    <a:pt x="122" y="133"/>
                  </a:lnTo>
                  <a:lnTo>
                    <a:pt x="114" y="137"/>
                  </a:lnTo>
                  <a:lnTo>
                    <a:pt x="118" y="141"/>
                  </a:lnTo>
                  <a:lnTo>
                    <a:pt x="118" y="145"/>
                  </a:lnTo>
                  <a:lnTo>
                    <a:pt x="122" y="153"/>
                  </a:lnTo>
                  <a:lnTo>
                    <a:pt x="122" y="153"/>
                  </a:lnTo>
                  <a:lnTo>
                    <a:pt x="125" y="149"/>
                  </a:lnTo>
                  <a:lnTo>
                    <a:pt x="129" y="149"/>
                  </a:lnTo>
                  <a:lnTo>
                    <a:pt x="129" y="145"/>
                  </a:lnTo>
                  <a:lnTo>
                    <a:pt x="129" y="145"/>
                  </a:lnTo>
                  <a:lnTo>
                    <a:pt x="129" y="141"/>
                  </a:lnTo>
                  <a:lnTo>
                    <a:pt x="129" y="141"/>
                  </a:lnTo>
                  <a:lnTo>
                    <a:pt x="133" y="141"/>
                  </a:lnTo>
                  <a:lnTo>
                    <a:pt x="133" y="141"/>
                  </a:lnTo>
                  <a:lnTo>
                    <a:pt x="133" y="145"/>
                  </a:lnTo>
                  <a:lnTo>
                    <a:pt x="133" y="145"/>
                  </a:lnTo>
                  <a:lnTo>
                    <a:pt x="133" y="145"/>
                  </a:lnTo>
                  <a:lnTo>
                    <a:pt x="137" y="149"/>
                  </a:lnTo>
                  <a:lnTo>
                    <a:pt x="118" y="153"/>
                  </a:lnTo>
                  <a:lnTo>
                    <a:pt x="114" y="160"/>
                  </a:lnTo>
                  <a:lnTo>
                    <a:pt x="110" y="172"/>
                  </a:lnTo>
                  <a:lnTo>
                    <a:pt x="110" y="172"/>
                  </a:lnTo>
                  <a:lnTo>
                    <a:pt x="110" y="172"/>
                  </a:lnTo>
                  <a:lnTo>
                    <a:pt x="110" y="172"/>
                  </a:lnTo>
                  <a:lnTo>
                    <a:pt x="110" y="176"/>
                  </a:lnTo>
                  <a:lnTo>
                    <a:pt x="110" y="176"/>
                  </a:lnTo>
                  <a:lnTo>
                    <a:pt x="110" y="176"/>
                  </a:lnTo>
                  <a:lnTo>
                    <a:pt x="102" y="180"/>
                  </a:lnTo>
                  <a:lnTo>
                    <a:pt x="98" y="180"/>
                  </a:lnTo>
                  <a:lnTo>
                    <a:pt x="94" y="184"/>
                  </a:lnTo>
                  <a:lnTo>
                    <a:pt x="90" y="188"/>
                  </a:lnTo>
                  <a:lnTo>
                    <a:pt x="90" y="192"/>
                  </a:lnTo>
                  <a:lnTo>
                    <a:pt x="90" y="196"/>
                  </a:lnTo>
                  <a:lnTo>
                    <a:pt x="86" y="196"/>
                  </a:lnTo>
                  <a:lnTo>
                    <a:pt x="83" y="196"/>
                  </a:lnTo>
                  <a:lnTo>
                    <a:pt x="86" y="199"/>
                  </a:lnTo>
                  <a:lnTo>
                    <a:pt x="86" y="199"/>
                  </a:lnTo>
                  <a:lnTo>
                    <a:pt x="90" y="196"/>
                  </a:lnTo>
                  <a:lnTo>
                    <a:pt x="90" y="196"/>
                  </a:lnTo>
                  <a:lnTo>
                    <a:pt x="90" y="199"/>
                  </a:lnTo>
                  <a:lnTo>
                    <a:pt x="90" y="199"/>
                  </a:lnTo>
                  <a:lnTo>
                    <a:pt x="90" y="199"/>
                  </a:lnTo>
                  <a:lnTo>
                    <a:pt x="94" y="203"/>
                  </a:lnTo>
                  <a:lnTo>
                    <a:pt x="98" y="207"/>
                  </a:lnTo>
                  <a:lnTo>
                    <a:pt x="98" y="207"/>
                  </a:lnTo>
                  <a:lnTo>
                    <a:pt x="102" y="207"/>
                  </a:lnTo>
                  <a:lnTo>
                    <a:pt x="102" y="207"/>
                  </a:lnTo>
                  <a:lnTo>
                    <a:pt x="106" y="207"/>
                  </a:lnTo>
                  <a:lnTo>
                    <a:pt x="110" y="203"/>
                  </a:lnTo>
                  <a:lnTo>
                    <a:pt x="110" y="203"/>
                  </a:lnTo>
                  <a:lnTo>
                    <a:pt x="110" y="199"/>
                  </a:lnTo>
                  <a:lnTo>
                    <a:pt x="110" y="196"/>
                  </a:lnTo>
                  <a:lnTo>
                    <a:pt x="110" y="196"/>
                  </a:lnTo>
                  <a:lnTo>
                    <a:pt x="114" y="192"/>
                  </a:lnTo>
                  <a:lnTo>
                    <a:pt x="110" y="196"/>
                  </a:lnTo>
                  <a:lnTo>
                    <a:pt x="110" y="196"/>
                  </a:lnTo>
                  <a:lnTo>
                    <a:pt x="114" y="199"/>
                  </a:lnTo>
                  <a:lnTo>
                    <a:pt x="110" y="203"/>
                  </a:lnTo>
                  <a:lnTo>
                    <a:pt x="110" y="203"/>
                  </a:lnTo>
                  <a:lnTo>
                    <a:pt x="110" y="203"/>
                  </a:lnTo>
                  <a:lnTo>
                    <a:pt x="110" y="207"/>
                  </a:lnTo>
                  <a:lnTo>
                    <a:pt x="110" y="207"/>
                  </a:lnTo>
                  <a:lnTo>
                    <a:pt x="114" y="211"/>
                  </a:lnTo>
                  <a:lnTo>
                    <a:pt x="118" y="211"/>
                  </a:lnTo>
                  <a:lnTo>
                    <a:pt x="118" y="211"/>
                  </a:lnTo>
                  <a:lnTo>
                    <a:pt x="118" y="207"/>
                  </a:lnTo>
                  <a:lnTo>
                    <a:pt x="125" y="199"/>
                  </a:lnTo>
                  <a:lnTo>
                    <a:pt x="137" y="196"/>
                  </a:lnTo>
                  <a:lnTo>
                    <a:pt x="141" y="192"/>
                  </a:lnTo>
                  <a:lnTo>
                    <a:pt x="141" y="196"/>
                  </a:lnTo>
                  <a:lnTo>
                    <a:pt x="133" y="196"/>
                  </a:lnTo>
                  <a:lnTo>
                    <a:pt x="133" y="196"/>
                  </a:lnTo>
                  <a:lnTo>
                    <a:pt x="133" y="199"/>
                  </a:lnTo>
                  <a:lnTo>
                    <a:pt x="133" y="199"/>
                  </a:lnTo>
                  <a:lnTo>
                    <a:pt x="129" y="199"/>
                  </a:lnTo>
                  <a:lnTo>
                    <a:pt x="129" y="199"/>
                  </a:lnTo>
                  <a:lnTo>
                    <a:pt x="129" y="203"/>
                  </a:lnTo>
                  <a:lnTo>
                    <a:pt x="122" y="211"/>
                  </a:lnTo>
                  <a:lnTo>
                    <a:pt x="114" y="215"/>
                  </a:lnTo>
                  <a:lnTo>
                    <a:pt x="110" y="211"/>
                  </a:lnTo>
                  <a:lnTo>
                    <a:pt x="110" y="211"/>
                  </a:lnTo>
                  <a:lnTo>
                    <a:pt x="110" y="211"/>
                  </a:lnTo>
                  <a:lnTo>
                    <a:pt x="110" y="211"/>
                  </a:lnTo>
                  <a:lnTo>
                    <a:pt x="106" y="211"/>
                  </a:lnTo>
                  <a:lnTo>
                    <a:pt x="106" y="211"/>
                  </a:lnTo>
                  <a:lnTo>
                    <a:pt x="106" y="211"/>
                  </a:lnTo>
                  <a:lnTo>
                    <a:pt x="106" y="211"/>
                  </a:lnTo>
                  <a:lnTo>
                    <a:pt x="106" y="215"/>
                  </a:lnTo>
                  <a:lnTo>
                    <a:pt x="106" y="215"/>
                  </a:lnTo>
                  <a:lnTo>
                    <a:pt x="102" y="215"/>
                  </a:lnTo>
                  <a:lnTo>
                    <a:pt x="98" y="215"/>
                  </a:lnTo>
                  <a:lnTo>
                    <a:pt x="98" y="219"/>
                  </a:lnTo>
                  <a:lnTo>
                    <a:pt x="98" y="219"/>
                  </a:lnTo>
                  <a:lnTo>
                    <a:pt x="94" y="223"/>
                  </a:lnTo>
                  <a:lnTo>
                    <a:pt x="94" y="227"/>
                  </a:lnTo>
                  <a:lnTo>
                    <a:pt x="98" y="227"/>
                  </a:lnTo>
                  <a:lnTo>
                    <a:pt x="98" y="227"/>
                  </a:lnTo>
                  <a:lnTo>
                    <a:pt x="106" y="223"/>
                  </a:lnTo>
                  <a:lnTo>
                    <a:pt x="106" y="227"/>
                  </a:lnTo>
                  <a:lnTo>
                    <a:pt x="102" y="227"/>
                  </a:lnTo>
                  <a:lnTo>
                    <a:pt x="98" y="227"/>
                  </a:lnTo>
                  <a:lnTo>
                    <a:pt x="98" y="231"/>
                  </a:lnTo>
                  <a:lnTo>
                    <a:pt x="98" y="231"/>
                  </a:lnTo>
                  <a:lnTo>
                    <a:pt x="98" y="235"/>
                  </a:lnTo>
                  <a:lnTo>
                    <a:pt x="98" y="235"/>
                  </a:lnTo>
                  <a:lnTo>
                    <a:pt x="98" y="235"/>
                  </a:lnTo>
                  <a:lnTo>
                    <a:pt x="98" y="235"/>
                  </a:lnTo>
                  <a:lnTo>
                    <a:pt x="94" y="235"/>
                  </a:lnTo>
                  <a:lnTo>
                    <a:pt x="94" y="235"/>
                  </a:lnTo>
                  <a:lnTo>
                    <a:pt x="94" y="231"/>
                  </a:lnTo>
                  <a:lnTo>
                    <a:pt x="94" y="227"/>
                  </a:lnTo>
                  <a:lnTo>
                    <a:pt x="90" y="227"/>
                  </a:lnTo>
                  <a:lnTo>
                    <a:pt x="86" y="227"/>
                  </a:lnTo>
                  <a:lnTo>
                    <a:pt x="83" y="227"/>
                  </a:lnTo>
                  <a:lnTo>
                    <a:pt x="83" y="227"/>
                  </a:lnTo>
                  <a:lnTo>
                    <a:pt x="79" y="227"/>
                  </a:lnTo>
                  <a:lnTo>
                    <a:pt x="79" y="227"/>
                  </a:lnTo>
                  <a:lnTo>
                    <a:pt x="79" y="231"/>
                  </a:lnTo>
                  <a:lnTo>
                    <a:pt x="79" y="235"/>
                  </a:lnTo>
                  <a:lnTo>
                    <a:pt x="79" y="239"/>
                  </a:lnTo>
                  <a:lnTo>
                    <a:pt x="79" y="239"/>
                  </a:lnTo>
                  <a:lnTo>
                    <a:pt x="79" y="242"/>
                  </a:lnTo>
                  <a:lnTo>
                    <a:pt x="79" y="246"/>
                  </a:lnTo>
                  <a:lnTo>
                    <a:pt x="83" y="246"/>
                  </a:lnTo>
                  <a:lnTo>
                    <a:pt x="90" y="242"/>
                  </a:lnTo>
                  <a:moveTo>
                    <a:pt x="32" y="145"/>
                  </a:moveTo>
                  <a:lnTo>
                    <a:pt x="32" y="145"/>
                  </a:lnTo>
                  <a:lnTo>
                    <a:pt x="28" y="145"/>
                  </a:lnTo>
                  <a:lnTo>
                    <a:pt x="28" y="145"/>
                  </a:lnTo>
                  <a:lnTo>
                    <a:pt x="28" y="141"/>
                  </a:lnTo>
                  <a:lnTo>
                    <a:pt x="28" y="137"/>
                  </a:lnTo>
                  <a:lnTo>
                    <a:pt x="28" y="137"/>
                  </a:lnTo>
                  <a:lnTo>
                    <a:pt x="24" y="133"/>
                  </a:lnTo>
                  <a:lnTo>
                    <a:pt x="24" y="137"/>
                  </a:lnTo>
                  <a:lnTo>
                    <a:pt x="24" y="137"/>
                  </a:lnTo>
                  <a:lnTo>
                    <a:pt x="20" y="137"/>
                  </a:lnTo>
                  <a:lnTo>
                    <a:pt x="20" y="133"/>
                  </a:lnTo>
                  <a:lnTo>
                    <a:pt x="16" y="129"/>
                  </a:lnTo>
                  <a:lnTo>
                    <a:pt x="16" y="129"/>
                  </a:lnTo>
                  <a:lnTo>
                    <a:pt x="16" y="129"/>
                  </a:lnTo>
                  <a:lnTo>
                    <a:pt x="24" y="125"/>
                  </a:lnTo>
                  <a:lnTo>
                    <a:pt x="24" y="125"/>
                  </a:lnTo>
                  <a:lnTo>
                    <a:pt x="24" y="129"/>
                  </a:lnTo>
                  <a:lnTo>
                    <a:pt x="24" y="121"/>
                  </a:lnTo>
                  <a:lnTo>
                    <a:pt x="24" y="125"/>
                  </a:lnTo>
                  <a:lnTo>
                    <a:pt x="24" y="125"/>
                  </a:lnTo>
                  <a:lnTo>
                    <a:pt x="20" y="121"/>
                  </a:lnTo>
                  <a:lnTo>
                    <a:pt x="20" y="121"/>
                  </a:lnTo>
                  <a:lnTo>
                    <a:pt x="20" y="121"/>
                  </a:lnTo>
                  <a:lnTo>
                    <a:pt x="20" y="117"/>
                  </a:lnTo>
                  <a:lnTo>
                    <a:pt x="20" y="114"/>
                  </a:lnTo>
                  <a:lnTo>
                    <a:pt x="20" y="114"/>
                  </a:lnTo>
                  <a:lnTo>
                    <a:pt x="20" y="110"/>
                  </a:lnTo>
                  <a:lnTo>
                    <a:pt x="16" y="110"/>
                  </a:lnTo>
                  <a:lnTo>
                    <a:pt x="16" y="110"/>
                  </a:lnTo>
                  <a:lnTo>
                    <a:pt x="16" y="106"/>
                  </a:lnTo>
                  <a:lnTo>
                    <a:pt x="16" y="102"/>
                  </a:lnTo>
                  <a:lnTo>
                    <a:pt x="20" y="102"/>
                  </a:lnTo>
                  <a:lnTo>
                    <a:pt x="20" y="102"/>
                  </a:lnTo>
                  <a:lnTo>
                    <a:pt x="20" y="102"/>
                  </a:lnTo>
                  <a:lnTo>
                    <a:pt x="20" y="110"/>
                  </a:lnTo>
                  <a:lnTo>
                    <a:pt x="28" y="117"/>
                  </a:lnTo>
                  <a:lnTo>
                    <a:pt x="32" y="121"/>
                  </a:lnTo>
                  <a:lnTo>
                    <a:pt x="32" y="125"/>
                  </a:lnTo>
                  <a:lnTo>
                    <a:pt x="32" y="129"/>
                  </a:lnTo>
                  <a:lnTo>
                    <a:pt x="28" y="129"/>
                  </a:lnTo>
                  <a:lnTo>
                    <a:pt x="28" y="129"/>
                  </a:lnTo>
                  <a:lnTo>
                    <a:pt x="32" y="133"/>
                  </a:lnTo>
                  <a:lnTo>
                    <a:pt x="32" y="133"/>
                  </a:lnTo>
                  <a:lnTo>
                    <a:pt x="32" y="133"/>
                  </a:lnTo>
                  <a:lnTo>
                    <a:pt x="32" y="137"/>
                  </a:lnTo>
                  <a:lnTo>
                    <a:pt x="32" y="141"/>
                  </a:lnTo>
                  <a:lnTo>
                    <a:pt x="32" y="141"/>
                  </a:lnTo>
                  <a:lnTo>
                    <a:pt x="32" y="145"/>
                  </a:lnTo>
                  <a:lnTo>
                    <a:pt x="32" y="145"/>
                  </a:lnTo>
                  <a:moveTo>
                    <a:pt x="43" y="239"/>
                  </a:moveTo>
                  <a:lnTo>
                    <a:pt x="43" y="239"/>
                  </a:lnTo>
                  <a:lnTo>
                    <a:pt x="43" y="239"/>
                  </a:lnTo>
                  <a:lnTo>
                    <a:pt x="40" y="235"/>
                  </a:lnTo>
                  <a:lnTo>
                    <a:pt x="40" y="231"/>
                  </a:lnTo>
                  <a:lnTo>
                    <a:pt x="40" y="227"/>
                  </a:lnTo>
                  <a:lnTo>
                    <a:pt x="43" y="223"/>
                  </a:lnTo>
                  <a:lnTo>
                    <a:pt x="43" y="219"/>
                  </a:lnTo>
                  <a:lnTo>
                    <a:pt x="47" y="215"/>
                  </a:lnTo>
                  <a:lnTo>
                    <a:pt x="43" y="215"/>
                  </a:lnTo>
                  <a:lnTo>
                    <a:pt x="40" y="215"/>
                  </a:lnTo>
                  <a:lnTo>
                    <a:pt x="40" y="211"/>
                  </a:lnTo>
                  <a:lnTo>
                    <a:pt x="40" y="215"/>
                  </a:lnTo>
                  <a:lnTo>
                    <a:pt x="36" y="215"/>
                  </a:lnTo>
                  <a:lnTo>
                    <a:pt x="36" y="215"/>
                  </a:lnTo>
                  <a:lnTo>
                    <a:pt x="36" y="211"/>
                  </a:lnTo>
                  <a:lnTo>
                    <a:pt x="36" y="207"/>
                  </a:lnTo>
                  <a:lnTo>
                    <a:pt x="36" y="207"/>
                  </a:lnTo>
                  <a:lnTo>
                    <a:pt x="36" y="207"/>
                  </a:lnTo>
                  <a:lnTo>
                    <a:pt x="36" y="203"/>
                  </a:lnTo>
                  <a:lnTo>
                    <a:pt x="40" y="203"/>
                  </a:lnTo>
                  <a:lnTo>
                    <a:pt x="40" y="203"/>
                  </a:lnTo>
                  <a:lnTo>
                    <a:pt x="40" y="203"/>
                  </a:lnTo>
                  <a:lnTo>
                    <a:pt x="40" y="203"/>
                  </a:lnTo>
                  <a:lnTo>
                    <a:pt x="40" y="203"/>
                  </a:lnTo>
                  <a:lnTo>
                    <a:pt x="40" y="203"/>
                  </a:lnTo>
                  <a:lnTo>
                    <a:pt x="40" y="203"/>
                  </a:lnTo>
                  <a:lnTo>
                    <a:pt x="40" y="199"/>
                  </a:lnTo>
                  <a:lnTo>
                    <a:pt x="36" y="196"/>
                  </a:lnTo>
                  <a:lnTo>
                    <a:pt x="40" y="196"/>
                  </a:lnTo>
                  <a:lnTo>
                    <a:pt x="40" y="196"/>
                  </a:lnTo>
                  <a:lnTo>
                    <a:pt x="43" y="196"/>
                  </a:lnTo>
                  <a:lnTo>
                    <a:pt x="43" y="199"/>
                  </a:lnTo>
                  <a:lnTo>
                    <a:pt x="43" y="199"/>
                  </a:lnTo>
                  <a:lnTo>
                    <a:pt x="47" y="203"/>
                  </a:lnTo>
                  <a:lnTo>
                    <a:pt x="47" y="203"/>
                  </a:lnTo>
                  <a:lnTo>
                    <a:pt x="47" y="203"/>
                  </a:lnTo>
                  <a:lnTo>
                    <a:pt x="47" y="203"/>
                  </a:lnTo>
                  <a:lnTo>
                    <a:pt x="47" y="203"/>
                  </a:lnTo>
                  <a:lnTo>
                    <a:pt x="47" y="207"/>
                  </a:lnTo>
                  <a:lnTo>
                    <a:pt x="51" y="207"/>
                  </a:lnTo>
                  <a:lnTo>
                    <a:pt x="51" y="207"/>
                  </a:lnTo>
                  <a:lnTo>
                    <a:pt x="51" y="207"/>
                  </a:lnTo>
                  <a:lnTo>
                    <a:pt x="55" y="211"/>
                  </a:lnTo>
                  <a:lnTo>
                    <a:pt x="55" y="211"/>
                  </a:lnTo>
                  <a:lnTo>
                    <a:pt x="55" y="215"/>
                  </a:lnTo>
                  <a:lnTo>
                    <a:pt x="59" y="215"/>
                  </a:lnTo>
                  <a:lnTo>
                    <a:pt x="59" y="219"/>
                  </a:lnTo>
                  <a:lnTo>
                    <a:pt x="59" y="223"/>
                  </a:lnTo>
                  <a:lnTo>
                    <a:pt x="59" y="227"/>
                  </a:lnTo>
                  <a:lnTo>
                    <a:pt x="55" y="227"/>
                  </a:lnTo>
                  <a:lnTo>
                    <a:pt x="55" y="227"/>
                  </a:lnTo>
                  <a:lnTo>
                    <a:pt x="55" y="227"/>
                  </a:lnTo>
                  <a:lnTo>
                    <a:pt x="55" y="227"/>
                  </a:lnTo>
                  <a:lnTo>
                    <a:pt x="59" y="223"/>
                  </a:lnTo>
                  <a:lnTo>
                    <a:pt x="55" y="219"/>
                  </a:lnTo>
                  <a:lnTo>
                    <a:pt x="55" y="219"/>
                  </a:lnTo>
                  <a:lnTo>
                    <a:pt x="55" y="215"/>
                  </a:lnTo>
                  <a:lnTo>
                    <a:pt x="51" y="215"/>
                  </a:lnTo>
                  <a:lnTo>
                    <a:pt x="55" y="219"/>
                  </a:lnTo>
                  <a:lnTo>
                    <a:pt x="51" y="219"/>
                  </a:lnTo>
                  <a:lnTo>
                    <a:pt x="51" y="215"/>
                  </a:lnTo>
                  <a:lnTo>
                    <a:pt x="47" y="215"/>
                  </a:lnTo>
                  <a:lnTo>
                    <a:pt x="47" y="215"/>
                  </a:lnTo>
                  <a:lnTo>
                    <a:pt x="47" y="215"/>
                  </a:lnTo>
                  <a:lnTo>
                    <a:pt x="47" y="215"/>
                  </a:lnTo>
                  <a:lnTo>
                    <a:pt x="47" y="215"/>
                  </a:lnTo>
                  <a:lnTo>
                    <a:pt x="47" y="219"/>
                  </a:lnTo>
                  <a:lnTo>
                    <a:pt x="47" y="219"/>
                  </a:lnTo>
                  <a:lnTo>
                    <a:pt x="47" y="219"/>
                  </a:lnTo>
                  <a:lnTo>
                    <a:pt x="47" y="223"/>
                  </a:lnTo>
                  <a:lnTo>
                    <a:pt x="47" y="223"/>
                  </a:lnTo>
                  <a:lnTo>
                    <a:pt x="43" y="227"/>
                  </a:lnTo>
                  <a:lnTo>
                    <a:pt x="43" y="231"/>
                  </a:lnTo>
                  <a:lnTo>
                    <a:pt x="43" y="231"/>
                  </a:lnTo>
                  <a:lnTo>
                    <a:pt x="47" y="231"/>
                  </a:lnTo>
                  <a:lnTo>
                    <a:pt x="47" y="227"/>
                  </a:lnTo>
                  <a:lnTo>
                    <a:pt x="47" y="227"/>
                  </a:lnTo>
                  <a:lnTo>
                    <a:pt x="47" y="231"/>
                  </a:lnTo>
                  <a:lnTo>
                    <a:pt x="47" y="231"/>
                  </a:lnTo>
                  <a:lnTo>
                    <a:pt x="47" y="235"/>
                  </a:lnTo>
                  <a:lnTo>
                    <a:pt x="47" y="235"/>
                  </a:lnTo>
                  <a:lnTo>
                    <a:pt x="47" y="235"/>
                  </a:lnTo>
                  <a:lnTo>
                    <a:pt x="47" y="239"/>
                  </a:lnTo>
                  <a:lnTo>
                    <a:pt x="47" y="239"/>
                  </a:lnTo>
                  <a:lnTo>
                    <a:pt x="47" y="239"/>
                  </a:lnTo>
                  <a:lnTo>
                    <a:pt x="47" y="242"/>
                  </a:lnTo>
                  <a:lnTo>
                    <a:pt x="47" y="242"/>
                  </a:lnTo>
                  <a:lnTo>
                    <a:pt x="43" y="242"/>
                  </a:lnTo>
                  <a:lnTo>
                    <a:pt x="43" y="242"/>
                  </a:lnTo>
                  <a:lnTo>
                    <a:pt x="43" y="242"/>
                  </a:lnTo>
                  <a:lnTo>
                    <a:pt x="43" y="242"/>
                  </a:lnTo>
                  <a:lnTo>
                    <a:pt x="43" y="239"/>
                  </a:lnTo>
                  <a:moveTo>
                    <a:pt x="32" y="102"/>
                  </a:moveTo>
                  <a:lnTo>
                    <a:pt x="32" y="102"/>
                  </a:lnTo>
                  <a:lnTo>
                    <a:pt x="32" y="102"/>
                  </a:lnTo>
                  <a:lnTo>
                    <a:pt x="28" y="98"/>
                  </a:lnTo>
                  <a:lnTo>
                    <a:pt x="28" y="98"/>
                  </a:lnTo>
                  <a:lnTo>
                    <a:pt x="28" y="98"/>
                  </a:lnTo>
                  <a:lnTo>
                    <a:pt x="28" y="98"/>
                  </a:lnTo>
                  <a:lnTo>
                    <a:pt x="28" y="98"/>
                  </a:lnTo>
                  <a:lnTo>
                    <a:pt x="28" y="94"/>
                  </a:lnTo>
                  <a:lnTo>
                    <a:pt x="24" y="98"/>
                  </a:lnTo>
                  <a:lnTo>
                    <a:pt x="24" y="94"/>
                  </a:lnTo>
                  <a:lnTo>
                    <a:pt x="24" y="94"/>
                  </a:lnTo>
                  <a:lnTo>
                    <a:pt x="24" y="90"/>
                  </a:lnTo>
                  <a:lnTo>
                    <a:pt x="24" y="90"/>
                  </a:lnTo>
                  <a:lnTo>
                    <a:pt x="24" y="90"/>
                  </a:lnTo>
                  <a:lnTo>
                    <a:pt x="20" y="94"/>
                  </a:lnTo>
                  <a:lnTo>
                    <a:pt x="20" y="94"/>
                  </a:lnTo>
                  <a:lnTo>
                    <a:pt x="20" y="90"/>
                  </a:lnTo>
                  <a:lnTo>
                    <a:pt x="16" y="90"/>
                  </a:lnTo>
                  <a:lnTo>
                    <a:pt x="16" y="82"/>
                  </a:lnTo>
                  <a:lnTo>
                    <a:pt x="16" y="82"/>
                  </a:lnTo>
                  <a:lnTo>
                    <a:pt x="16" y="82"/>
                  </a:lnTo>
                  <a:lnTo>
                    <a:pt x="16" y="82"/>
                  </a:lnTo>
                  <a:lnTo>
                    <a:pt x="24" y="90"/>
                  </a:lnTo>
                  <a:lnTo>
                    <a:pt x="32" y="90"/>
                  </a:lnTo>
                  <a:lnTo>
                    <a:pt x="36" y="98"/>
                  </a:lnTo>
                  <a:lnTo>
                    <a:pt x="40" y="98"/>
                  </a:lnTo>
                  <a:lnTo>
                    <a:pt x="40" y="102"/>
                  </a:lnTo>
                  <a:lnTo>
                    <a:pt x="36" y="106"/>
                  </a:lnTo>
                  <a:lnTo>
                    <a:pt x="32" y="110"/>
                  </a:lnTo>
                  <a:lnTo>
                    <a:pt x="32" y="110"/>
                  </a:lnTo>
                  <a:lnTo>
                    <a:pt x="32" y="106"/>
                  </a:lnTo>
                  <a:lnTo>
                    <a:pt x="32" y="106"/>
                  </a:lnTo>
                  <a:lnTo>
                    <a:pt x="32" y="102"/>
                  </a:lnTo>
                  <a:moveTo>
                    <a:pt x="51" y="184"/>
                  </a:moveTo>
                  <a:lnTo>
                    <a:pt x="51" y="184"/>
                  </a:lnTo>
                  <a:lnTo>
                    <a:pt x="51" y="184"/>
                  </a:lnTo>
                  <a:lnTo>
                    <a:pt x="51" y="180"/>
                  </a:lnTo>
                  <a:lnTo>
                    <a:pt x="51" y="180"/>
                  </a:lnTo>
                  <a:lnTo>
                    <a:pt x="51" y="180"/>
                  </a:lnTo>
                  <a:lnTo>
                    <a:pt x="51" y="180"/>
                  </a:lnTo>
                  <a:lnTo>
                    <a:pt x="51" y="176"/>
                  </a:lnTo>
                  <a:lnTo>
                    <a:pt x="55" y="176"/>
                  </a:lnTo>
                  <a:lnTo>
                    <a:pt x="55" y="176"/>
                  </a:lnTo>
                  <a:lnTo>
                    <a:pt x="55" y="180"/>
                  </a:lnTo>
                  <a:lnTo>
                    <a:pt x="55" y="180"/>
                  </a:lnTo>
                  <a:lnTo>
                    <a:pt x="59" y="180"/>
                  </a:lnTo>
                  <a:lnTo>
                    <a:pt x="63" y="184"/>
                  </a:lnTo>
                  <a:lnTo>
                    <a:pt x="67" y="188"/>
                  </a:lnTo>
                  <a:lnTo>
                    <a:pt x="67" y="192"/>
                  </a:lnTo>
                  <a:lnTo>
                    <a:pt x="71" y="196"/>
                  </a:lnTo>
                  <a:lnTo>
                    <a:pt x="71" y="196"/>
                  </a:lnTo>
                  <a:lnTo>
                    <a:pt x="71" y="203"/>
                  </a:lnTo>
                  <a:lnTo>
                    <a:pt x="71" y="203"/>
                  </a:lnTo>
                  <a:lnTo>
                    <a:pt x="71" y="207"/>
                  </a:lnTo>
                  <a:lnTo>
                    <a:pt x="67" y="211"/>
                  </a:lnTo>
                  <a:lnTo>
                    <a:pt x="63" y="215"/>
                  </a:lnTo>
                  <a:lnTo>
                    <a:pt x="63" y="211"/>
                  </a:lnTo>
                  <a:lnTo>
                    <a:pt x="59" y="211"/>
                  </a:lnTo>
                  <a:lnTo>
                    <a:pt x="63" y="211"/>
                  </a:lnTo>
                  <a:lnTo>
                    <a:pt x="63" y="211"/>
                  </a:lnTo>
                  <a:lnTo>
                    <a:pt x="63" y="211"/>
                  </a:lnTo>
                  <a:lnTo>
                    <a:pt x="63" y="211"/>
                  </a:lnTo>
                  <a:lnTo>
                    <a:pt x="63" y="207"/>
                  </a:lnTo>
                  <a:lnTo>
                    <a:pt x="63" y="207"/>
                  </a:lnTo>
                  <a:lnTo>
                    <a:pt x="63" y="207"/>
                  </a:lnTo>
                  <a:lnTo>
                    <a:pt x="63" y="207"/>
                  </a:lnTo>
                  <a:lnTo>
                    <a:pt x="63" y="211"/>
                  </a:lnTo>
                  <a:lnTo>
                    <a:pt x="59" y="211"/>
                  </a:lnTo>
                  <a:lnTo>
                    <a:pt x="59" y="211"/>
                  </a:lnTo>
                  <a:lnTo>
                    <a:pt x="59" y="211"/>
                  </a:lnTo>
                  <a:lnTo>
                    <a:pt x="55" y="207"/>
                  </a:lnTo>
                  <a:lnTo>
                    <a:pt x="55" y="207"/>
                  </a:lnTo>
                  <a:lnTo>
                    <a:pt x="55" y="203"/>
                  </a:lnTo>
                  <a:lnTo>
                    <a:pt x="51" y="199"/>
                  </a:lnTo>
                  <a:lnTo>
                    <a:pt x="51" y="196"/>
                  </a:lnTo>
                  <a:lnTo>
                    <a:pt x="51" y="196"/>
                  </a:lnTo>
                  <a:lnTo>
                    <a:pt x="51" y="192"/>
                  </a:lnTo>
                  <a:lnTo>
                    <a:pt x="51" y="192"/>
                  </a:lnTo>
                  <a:lnTo>
                    <a:pt x="51" y="192"/>
                  </a:lnTo>
                  <a:lnTo>
                    <a:pt x="51" y="188"/>
                  </a:lnTo>
                  <a:lnTo>
                    <a:pt x="51" y="184"/>
                  </a:lnTo>
                  <a:moveTo>
                    <a:pt x="75" y="75"/>
                  </a:moveTo>
                  <a:lnTo>
                    <a:pt x="75" y="75"/>
                  </a:lnTo>
                  <a:lnTo>
                    <a:pt x="75" y="82"/>
                  </a:lnTo>
                  <a:lnTo>
                    <a:pt x="75" y="82"/>
                  </a:lnTo>
                  <a:lnTo>
                    <a:pt x="79" y="90"/>
                  </a:lnTo>
                  <a:lnTo>
                    <a:pt x="79" y="94"/>
                  </a:lnTo>
                  <a:lnTo>
                    <a:pt x="75" y="94"/>
                  </a:lnTo>
                  <a:lnTo>
                    <a:pt x="75" y="94"/>
                  </a:lnTo>
                  <a:lnTo>
                    <a:pt x="75" y="94"/>
                  </a:lnTo>
                  <a:lnTo>
                    <a:pt x="75" y="98"/>
                  </a:lnTo>
                  <a:lnTo>
                    <a:pt x="71" y="98"/>
                  </a:lnTo>
                  <a:lnTo>
                    <a:pt x="71" y="98"/>
                  </a:lnTo>
                  <a:lnTo>
                    <a:pt x="67" y="102"/>
                  </a:lnTo>
                  <a:lnTo>
                    <a:pt x="63" y="102"/>
                  </a:lnTo>
                  <a:lnTo>
                    <a:pt x="63" y="98"/>
                  </a:lnTo>
                  <a:lnTo>
                    <a:pt x="59" y="94"/>
                  </a:lnTo>
                  <a:lnTo>
                    <a:pt x="59" y="94"/>
                  </a:lnTo>
                  <a:lnTo>
                    <a:pt x="59" y="94"/>
                  </a:lnTo>
                  <a:lnTo>
                    <a:pt x="51" y="90"/>
                  </a:lnTo>
                  <a:lnTo>
                    <a:pt x="47" y="82"/>
                  </a:lnTo>
                  <a:lnTo>
                    <a:pt x="47" y="82"/>
                  </a:lnTo>
                  <a:lnTo>
                    <a:pt x="51" y="82"/>
                  </a:lnTo>
                  <a:lnTo>
                    <a:pt x="55" y="82"/>
                  </a:lnTo>
                  <a:lnTo>
                    <a:pt x="55" y="78"/>
                  </a:lnTo>
                  <a:lnTo>
                    <a:pt x="55" y="78"/>
                  </a:lnTo>
                  <a:lnTo>
                    <a:pt x="55" y="78"/>
                  </a:lnTo>
                  <a:lnTo>
                    <a:pt x="59" y="75"/>
                  </a:lnTo>
                  <a:lnTo>
                    <a:pt x="63" y="71"/>
                  </a:lnTo>
                  <a:lnTo>
                    <a:pt x="63" y="71"/>
                  </a:lnTo>
                  <a:lnTo>
                    <a:pt x="67" y="71"/>
                  </a:lnTo>
                  <a:lnTo>
                    <a:pt x="67" y="67"/>
                  </a:lnTo>
                  <a:lnTo>
                    <a:pt x="67" y="67"/>
                  </a:lnTo>
                  <a:lnTo>
                    <a:pt x="67" y="63"/>
                  </a:lnTo>
                  <a:lnTo>
                    <a:pt x="67" y="59"/>
                  </a:lnTo>
                  <a:lnTo>
                    <a:pt x="67" y="59"/>
                  </a:lnTo>
                  <a:lnTo>
                    <a:pt x="71" y="59"/>
                  </a:lnTo>
                  <a:lnTo>
                    <a:pt x="75" y="59"/>
                  </a:lnTo>
                  <a:lnTo>
                    <a:pt x="75" y="59"/>
                  </a:lnTo>
                  <a:lnTo>
                    <a:pt x="75" y="71"/>
                  </a:lnTo>
                  <a:lnTo>
                    <a:pt x="75" y="75"/>
                  </a:lnTo>
                  <a:moveTo>
                    <a:pt x="67" y="172"/>
                  </a:moveTo>
                  <a:lnTo>
                    <a:pt x="67" y="172"/>
                  </a:lnTo>
                  <a:lnTo>
                    <a:pt x="67" y="172"/>
                  </a:lnTo>
                  <a:lnTo>
                    <a:pt x="63" y="168"/>
                  </a:lnTo>
                  <a:lnTo>
                    <a:pt x="63" y="168"/>
                  </a:lnTo>
                  <a:lnTo>
                    <a:pt x="63" y="164"/>
                  </a:lnTo>
                  <a:lnTo>
                    <a:pt x="63" y="164"/>
                  </a:lnTo>
                  <a:lnTo>
                    <a:pt x="67" y="164"/>
                  </a:lnTo>
                  <a:lnTo>
                    <a:pt x="67" y="164"/>
                  </a:lnTo>
                  <a:lnTo>
                    <a:pt x="67" y="164"/>
                  </a:lnTo>
                  <a:lnTo>
                    <a:pt x="67" y="164"/>
                  </a:lnTo>
                  <a:lnTo>
                    <a:pt x="67" y="164"/>
                  </a:lnTo>
                  <a:lnTo>
                    <a:pt x="67" y="164"/>
                  </a:lnTo>
                  <a:lnTo>
                    <a:pt x="71" y="164"/>
                  </a:lnTo>
                  <a:lnTo>
                    <a:pt x="71" y="164"/>
                  </a:lnTo>
                  <a:lnTo>
                    <a:pt x="75" y="160"/>
                  </a:lnTo>
                  <a:lnTo>
                    <a:pt x="75" y="160"/>
                  </a:lnTo>
                  <a:lnTo>
                    <a:pt x="75" y="160"/>
                  </a:lnTo>
                  <a:lnTo>
                    <a:pt x="79" y="160"/>
                  </a:lnTo>
                  <a:lnTo>
                    <a:pt x="79" y="160"/>
                  </a:lnTo>
                  <a:lnTo>
                    <a:pt x="79" y="160"/>
                  </a:lnTo>
                  <a:lnTo>
                    <a:pt x="79" y="160"/>
                  </a:lnTo>
                  <a:lnTo>
                    <a:pt x="79" y="160"/>
                  </a:lnTo>
                  <a:lnTo>
                    <a:pt x="79" y="160"/>
                  </a:lnTo>
                  <a:lnTo>
                    <a:pt x="83" y="160"/>
                  </a:lnTo>
                  <a:lnTo>
                    <a:pt x="83" y="160"/>
                  </a:lnTo>
                  <a:lnTo>
                    <a:pt x="83" y="160"/>
                  </a:lnTo>
                  <a:lnTo>
                    <a:pt x="83" y="168"/>
                  </a:lnTo>
                  <a:lnTo>
                    <a:pt x="83" y="172"/>
                  </a:lnTo>
                  <a:lnTo>
                    <a:pt x="79" y="180"/>
                  </a:lnTo>
                  <a:lnTo>
                    <a:pt x="79" y="180"/>
                  </a:lnTo>
                  <a:lnTo>
                    <a:pt x="83" y="184"/>
                  </a:lnTo>
                  <a:lnTo>
                    <a:pt x="83" y="188"/>
                  </a:lnTo>
                  <a:lnTo>
                    <a:pt x="83" y="188"/>
                  </a:lnTo>
                  <a:lnTo>
                    <a:pt x="79" y="184"/>
                  </a:lnTo>
                  <a:lnTo>
                    <a:pt x="79" y="184"/>
                  </a:lnTo>
                  <a:lnTo>
                    <a:pt x="75" y="188"/>
                  </a:lnTo>
                  <a:lnTo>
                    <a:pt x="71" y="188"/>
                  </a:lnTo>
                  <a:lnTo>
                    <a:pt x="71" y="188"/>
                  </a:lnTo>
                  <a:lnTo>
                    <a:pt x="67" y="180"/>
                  </a:lnTo>
                  <a:lnTo>
                    <a:pt x="67" y="180"/>
                  </a:lnTo>
                  <a:lnTo>
                    <a:pt x="67" y="180"/>
                  </a:lnTo>
                  <a:lnTo>
                    <a:pt x="67" y="180"/>
                  </a:lnTo>
                  <a:lnTo>
                    <a:pt x="67" y="180"/>
                  </a:lnTo>
                  <a:lnTo>
                    <a:pt x="63" y="180"/>
                  </a:lnTo>
                  <a:lnTo>
                    <a:pt x="63" y="180"/>
                  </a:lnTo>
                  <a:lnTo>
                    <a:pt x="59" y="180"/>
                  </a:lnTo>
                  <a:lnTo>
                    <a:pt x="59" y="176"/>
                  </a:lnTo>
                  <a:lnTo>
                    <a:pt x="59" y="176"/>
                  </a:lnTo>
                  <a:lnTo>
                    <a:pt x="59" y="172"/>
                  </a:lnTo>
                  <a:lnTo>
                    <a:pt x="67" y="172"/>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42" name="Freeform 34"/>
            <p:cNvSpPr>
              <a:spLocks noEditPoints="1"/>
            </p:cNvSpPr>
            <p:nvPr/>
          </p:nvSpPr>
          <p:spPr bwMode="auto">
            <a:xfrm>
              <a:off x="1046163" y="3708400"/>
              <a:ext cx="279400" cy="427038"/>
            </a:xfrm>
            <a:custGeom>
              <a:avLst/>
              <a:gdLst>
                <a:gd name="T0" fmla="*/ 71 w 176"/>
                <a:gd name="T1" fmla="*/ 101 h 269"/>
                <a:gd name="T2" fmla="*/ 28 w 176"/>
                <a:gd name="T3" fmla="*/ 125 h 269"/>
                <a:gd name="T4" fmla="*/ 24 w 176"/>
                <a:gd name="T5" fmla="*/ 113 h 269"/>
                <a:gd name="T6" fmla="*/ 32 w 176"/>
                <a:gd name="T7" fmla="*/ 117 h 269"/>
                <a:gd name="T8" fmla="*/ 43 w 176"/>
                <a:gd name="T9" fmla="*/ 129 h 269"/>
                <a:gd name="T10" fmla="*/ 59 w 176"/>
                <a:gd name="T11" fmla="*/ 129 h 269"/>
                <a:gd name="T12" fmla="*/ 129 w 176"/>
                <a:gd name="T13" fmla="*/ 23 h 269"/>
                <a:gd name="T14" fmla="*/ 125 w 176"/>
                <a:gd name="T15" fmla="*/ 4 h 269"/>
                <a:gd name="T16" fmla="*/ 98 w 176"/>
                <a:gd name="T17" fmla="*/ 11 h 269"/>
                <a:gd name="T18" fmla="*/ 86 w 176"/>
                <a:gd name="T19" fmla="*/ 39 h 269"/>
                <a:gd name="T20" fmla="*/ 59 w 176"/>
                <a:gd name="T21" fmla="*/ 51 h 269"/>
                <a:gd name="T22" fmla="*/ 24 w 176"/>
                <a:gd name="T23" fmla="*/ 66 h 269"/>
                <a:gd name="T24" fmla="*/ 4 w 176"/>
                <a:gd name="T25" fmla="*/ 74 h 269"/>
                <a:gd name="T26" fmla="*/ 16 w 176"/>
                <a:gd name="T27" fmla="*/ 82 h 269"/>
                <a:gd name="T28" fmla="*/ 24 w 176"/>
                <a:gd name="T29" fmla="*/ 101 h 269"/>
                <a:gd name="T30" fmla="*/ 24 w 176"/>
                <a:gd name="T31" fmla="*/ 93 h 269"/>
                <a:gd name="T32" fmla="*/ 39 w 176"/>
                <a:gd name="T33" fmla="*/ 90 h 269"/>
                <a:gd name="T34" fmla="*/ 43 w 176"/>
                <a:gd name="T35" fmla="*/ 97 h 269"/>
                <a:gd name="T36" fmla="*/ 51 w 176"/>
                <a:gd name="T37" fmla="*/ 93 h 269"/>
                <a:gd name="T38" fmla="*/ 63 w 176"/>
                <a:gd name="T39" fmla="*/ 86 h 269"/>
                <a:gd name="T40" fmla="*/ 51 w 176"/>
                <a:gd name="T41" fmla="*/ 74 h 269"/>
                <a:gd name="T42" fmla="*/ 59 w 176"/>
                <a:gd name="T43" fmla="*/ 58 h 269"/>
                <a:gd name="T44" fmla="*/ 82 w 176"/>
                <a:gd name="T45" fmla="*/ 66 h 269"/>
                <a:gd name="T46" fmla="*/ 67 w 176"/>
                <a:gd name="T47" fmla="*/ 82 h 269"/>
                <a:gd name="T48" fmla="*/ 71 w 176"/>
                <a:gd name="T49" fmla="*/ 82 h 269"/>
                <a:gd name="T50" fmla="*/ 82 w 176"/>
                <a:gd name="T51" fmla="*/ 74 h 269"/>
                <a:gd name="T52" fmla="*/ 94 w 176"/>
                <a:gd name="T53" fmla="*/ 43 h 269"/>
                <a:gd name="T54" fmla="*/ 94 w 176"/>
                <a:gd name="T55" fmla="*/ 58 h 269"/>
                <a:gd name="T56" fmla="*/ 94 w 176"/>
                <a:gd name="T57" fmla="*/ 70 h 269"/>
                <a:gd name="T58" fmla="*/ 78 w 176"/>
                <a:gd name="T59" fmla="*/ 82 h 269"/>
                <a:gd name="T60" fmla="*/ 82 w 176"/>
                <a:gd name="T61" fmla="*/ 93 h 269"/>
                <a:gd name="T62" fmla="*/ 86 w 176"/>
                <a:gd name="T63" fmla="*/ 90 h 269"/>
                <a:gd name="T64" fmla="*/ 94 w 176"/>
                <a:gd name="T65" fmla="*/ 90 h 269"/>
                <a:gd name="T66" fmla="*/ 118 w 176"/>
                <a:gd name="T67" fmla="*/ 90 h 269"/>
                <a:gd name="T68" fmla="*/ 82 w 176"/>
                <a:gd name="T69" fmla="*/ 125 h 269"/>
                <a:gd name="T70" fmla="*/ 71 w 176"/>
                <a:gd name="T71" fmla="*/ 140 h 269"/>
                <a:gd name="T72" fmla="*/ 82 w 176"/>
                <a:gd name="T73" fmla="*/ 148 h 269"/>
                <a:gd name="T74" fmla="*/ 137 w 176"/>
                <a:gd name="T75" fmla="*/ 136 h 269"/>
                <a:gd name="T76" fmla="*/ 94 w 176"/>
                <a:gd name="T77" fmla="*/ 172 h 269"/>
                <a:gd name="T78" fmla="*/ 71 w 176"/>
                <a:gd name="T79" fmla="*/ 156 h 269"/>
                <a:gd name="T80" fmla="*/ 55 w 176"/>
                <a:gd name="T81" fmla="*/ 168 h 269"/>
                <a:gd name="T82" fmla="*/ 43 w 176"/>
                <a:gd name="T83" fmla="*/ 156 h 269"/>
                <a:gd name="T84" fmla="*/ 43 w 176"/>
                <a:gd name="T85" fmla="*/ 160 h 269"/>
                <a:gd name="T86" fmla="*/ 43 w 176"/>
                <a:gd name="T87" fmla="*/ 168 h 269"/>
                <a:gd name="T88" fmla="*/ 36 w 176"/>
                <a:gd name="T89" fmla="*/ 191 h 269"/>
                <a:gd name="T90" fmla="*/ 55 w 176"/>
                <a:gd name="T91" fmla="*/ 222 h 269"/>
                <a:gd name="T92" fmla="*/ 86 w 176"/>
                <a:gd name="T93" fmla="*/ 238 h 269"/>
                <a:gd name="T94" fmla="*/ 94 w 176"/>
                <a:gd name="T95" fmla="*/ 250 h 269"/>
                <a:gd name="T96" fmla="*/ 118 w 176"/>
                <a:gd name="T97" fmla="*/ 261 h 269"/>
                <a:gd name="T98" fmla="*/ 145 w 176"/>
                <a:gd name="T99" fmla="*/ 254 h 269"/>
                <a:gd name="T100" fmla="*/ 141 w 176"/>
                <a:gd name="T101" fmla="*/ 211 h 269"/>
                <a:gd name="T102" fmla="*/ 137 w 176"/>
                <a:gd name="T103" fmla="*/ 195 h 269"/>
                <a:gd name="T104" fmla="*/ 133 w 176"/>
                <a:gd name="T105" fmla="*/ 164 h 269"/>
                <a:gd name="T106" fmla="*/ 149 w 176"/>
                <a:gd name="T107" fmla="*/ 129 h 269"/>
                <a:gd name="T108" fmla="*/ 153 w 176"/>
                <a:gd name="T109" fmla="*/ 109 h 269"/>
                <a:gd name="T110" fmla="*/ 149 w 176"/>
                <a:gd name="T111" fmla="*/ 74 h 269"/>
                <a:gd name="T112" fmla="*/ 161 w 176"/>
                <a:gd name="T113" fmla="*/ 58 h 269"/>
                <a:gd name="T114" fmla="*/ 157 w 176"/>
                <a:gd name="T115" fmla="*/ 43 h 269"/>
                <a:gd name="T116" fmla="*/ 172 w 176"/>
                <a:gd name="T117" fmla="*/ 27 h 269"/>
                <a:gd name="T118" fmla="*/ 16 w 176"/>
                <a:gd name="T119" fmla="*/ 113 h 269"/>
                <a:gd name="T120" fmla="*/ 0 w 176"/>
                <a:gd name="T121" fmla="*/ 117 h 269"/>
                <a:gd name="T122" fmla="*/ 4 w 176"/>
                <a:gd name="T123" fmla="*/ 93 h 269"/>
                <a:gd name="T124" fmla="*/ 12 w 176"/>
                <a:gd name="T125" fmla="*/ 9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269">
                  <a:moveTo>
                    <a:pt x="82" y="101"/>
                  </a:moveTo>
                  <a:lnTo>
                    <a:pt x="82" y="101"/>
                  </a:lnTo>
                  <a:lnTo>
                    <a:pt x="86" y="101"/>
                  </a:lnTo>
                  <a:lnTo>
                    <a:pt x="86" y="105"/>
                  </a:lnTo>
                  <a:lnTo>
                    <a:pt x="82" y="109"/>
                  </a:lnTo>
                  <a:lnTo>
                    <a:pt x="78" y="109"/>
                  </a:lnTo>
                  <a:lnTo>
                    <a:pt x="75" y="109"/>
                  </a:lnTo>
                  <a:lnTo>
                    <a:pt x="71" y="109"/>
                  </a:lnTo>
                  <a:lnTo>
                    <a:pt x="71" y="105"/>
                  </a:lnTo>
                  <a:lnTo>
                    <a:pt x="71" y="101"/>
                  </a:lnTo>
                  <a:lnTo>
                    <a:pt x="75" y="101"/>
                  </a:lnTo>
                  <a:lnTo>
                    <a:pt x="78" y="97"/>
                  </a:lnTo>
                  <a:lnTo>
                    <a:pt x="82" y="101"/>
                  </a:lnTo>
                  <a:moveTo>
                    <a:pt x="32" y="117"/>
                  </a:moveTo>
                  <a:lnTo>
                    <a:pt x="32" y="117"/>
                  </a:lnTo>
                  <a:lnTo>
                    <a:pt x="32" y="117"/>
                  </a:lnTo>
                  <a:lnTo>
                    <a:pt x="32" y="121"/>
                  </a:lnTo>
                  <a:lnTo>
                    <a:pt x="32" y="125"/>
                  </a:lnTo>
                  <a:lnTo>
                    <a:pt x="28" y="125"/>
                  </a:lnTo>
                  <a:lnTo>
                    <a:pt x="28" y="125"/>
                  </a:lnTo>
                  <a:lnTo>
                    <a:pt x="28" y="125"/>
                  </a:lnTo>
                  <a:lnTo>
                    <a:pt x="28" y="125"/>
                  </a:lnTo>
                  <a:lnTo>
                    <a:pt x="28" y="125"/>
                  </a:lnTo>
                  <a:lnTo>
                    <a:pt x="28" y="121"/>
                  </a:lnTo>
                  <a:lnTo>
                    <a:pt x="28" y="121"/>
                  </a:lnTo>
                  <a:lnTo>
                    <a:pt x="24" y="121"/>
                  </a:lnTo>
                  <a:lnTo>
                    <a:pt x="24" y="121"/>
                  </a:lnTo>
                  <a:lnTo>
                    <a:pt x="24" y="117"/>
                  </a:lnTo>
                  <a:lnTo>
                    <a:pt x="24" y="117"/>
                  </a:lnTo>
                  <a:lnTo>
                    <a:pt x="24" y="113"/>
                  </a:lnTo>
                  <a:lnTo>
                    <a:pt x="24" y="113"/>
                  </a:lnTo>
                  <a:lnTo>
                    <a:pt x="24" y="113"/>
                  </a:lnTo>
                  <a:lnTo>
                    <a:pt x="24" y="113"/>
                  </a:lnTo>
                  <a:lnTo>
                    <a:pt x="28" y="113"/>
                  </a:lnTo>
                  <a:lnTo>
                    <a:pt x="28" y="113"/>
                  </a:lnTo>
                  <a:lnTo>
                    <a:pt x="28" y="113"/>
                  </a:lnTo>
                  <a:lnTo>
                    <a:pt x="28" y="113"/>
                  </a:lnTo>
                  <a:lnTo>
                    <a:pt x="28" y="113"/>
                  </a:lnTo>
                  <a:lnTo>
                    <a:pt x="32" y="117"/>
                  </a:lnTo>
                  <a:lnTo>
                    <a:pt x="32" y="117"/>
                  </a:lnTo>
                  <a:moveTo>
                    <a:pt x="59" y="129"/>
                  </a:moveTo>
                  <a:lnTo>
                    <a:pt x="59" y="129"/>
                  </a:lnTo>
                  <a:lnTo>
                    <a:pt x="59" y="133"/>
                  </a:lnTo>
                  <a:lnTo>
                    <a:pt x="59" y="136"/>
                  </a:lnTo>
                  <a:lnTo>
                    <a:pt x="59" y="136"/>
                  </a:lnTo>
                  <a:lnTo>
                    <a:pt x="51" y="133"/>
                  </a:lnTo>
                  <a:lnTo>
                    <a:pt x="43" y="133"/>
                  </a:lnTo>
                  <a:lnTo>
                    <a:pt x="43" y="129"/>
                  </a:lnTo>
                  <a:lnTo>
                    <a:pt x="43" y="129"/>
                  </a:lnTo>
                  <a:lnTo>
                    <a:pt x="43" y="129"/>
                  </a:lnTo>
                  <a:lnTo>
                    <a:pt x="43" y="129"/>
                  </a:lnTo>
                  <a:lnTo>
                    <a:pt x="47" y="129"/>
                  </a:lnTo>
                  <a:lnTo>
                    <a:pt x="47" y="129"/>
                  </a:lnTo>
                  <a:lnTo>
                    <a:pt x="47" y="129"/>
                  </a:lnTo>
                  <a:lnTo>
                    <a:pt x="51" y="129"/>
                  </a:lnTo>
                  <a:lnTo>
                    <a:pt x="51" y="129"/>
                  </a:lnTo>
                  <a:lnTo>
                    <a:pt x="55" y="129"/>
                  </a:lnTo>
                  <a:lnTo>
                    <a:pt x="55" y="129"/>
                  </a:lnTo>
                  <a:lnTo>
                    <a:pt x="59" y="129"/>
                  </a:lnTo>
                  <a:lnTo>
                    <a:pt x="59" y="129"/>
                  </a:lnTo>
                  <a:moveTo>
                    <a:pt x="168" y="19"/>
                  </a:moveTo>
                  <a:lnTo>
                    <a:pt x="168" y="19"/>
                  </a:lnTo>
                  <a:lnTo>
                    <a:pt x="168" y="19"/>
                  </a:lnTo>
                  <a:lnTo>
                    <a:pt x="164" y="19"/>
                  </a:lnTo>
                  <a:lnTo>
                    <a:pt x="164" y="11"/>
                  </a:lnTo>
                  <a:lnTo>
                    <a:pt x="164" y="8"/>
                  </a:lnTo>
                  <a:lnTo>
                    <a:pt x="157" y="8"/>
                  </a:lnTo>
                  <a:lnTo>
                    <a:pt x="153" y="8"/>
                  </a:lnTo>
                  <a:lnTo>
                    <a:pt x="137" y="23"/>
                  </a:lnTo>
                  <a:lnTo>
                    <a:pt x="129" y="23"/>
                  </a:lnTo>
                  <a:lnTo>
                    <a:pt x="129" y="23"/>
                  </a:lnTo>
                  <a:lnTo>
                    <a:pt x="125" y="23"/>
                  </a:lnTo>
                  <a:lnTo>
                    <a:pt x="125" y="23"/>
                  </a:lnTo>
                  <a:lnTo>
                    <a:pt x="125" y="19"/>
                  </a:lnTo>
                  <a:lnTo>
                    <a:pt x="125" y="19"/>
                  </a:lnTo>
                  <a:lnTo>
                    <a:pt x="125" y="15"/>
                  </a:lnTo>
                  <a:lnTo>
                    <a:pt x="129" y="11"/>
                  </a:lnTo>
                  <a:lnTo>
                    <a:pt x="129" y="11"/>
                  </a:lnTo>
                  <a:lnTo>
                    <a:pt x="125" y="8"/>
                  </a:lnTo>
                  <a:lnTo>
                    <a:pt x="125" y="4"/>
                  </a:lnTo>
                  <a:lnTo>
                    <a:pt x="125" y="4"/>
                  </a:lnTo>
                  <a:lnTo>
                    <a:pt x="125" y="0"/>
                  </a:lnTo>
                  <a:lnTo>
                    <a:pt x="121" y="0"/>
                  </a:lnTo>
                  <a:lnTo>
                    <a:pt x="118" y="0"/>
                  </a:lnTo>
                  <a:lnTo>
                    <a:pt x="114" y="0"/>
                  </a:lnTo>
                  <a:lnTo>
                    <a:pt x="114" y="0"/>
                  </a:lnTo>
                  <a:lnTo>
                    <a:pt x="110" y="4"/>
                  </a:lnTo>
                  <a:lnTo>
                    <a:pt x="106" y="8"/>
                  </a:lnTo>
                  <a:lnTo>
                    <a:pt x="102" y="8"/>
                  </a:lnTo>
                  <a:lnTo>
                    <a:pt x="98" y="11"/>
                  </a:lnTo>
                  <a:lnTo>
                    <a:pt x="98" y="15"/>
                  </a:lnTo>
                  <a:lnTo>
                    <a:pt x="94" y="15"/>
                  </a:lnTo>
                  <a:lnTo>
                    <a:pt x="94" y="15"/>
                  </a:lnTo>
                  <a:lnTo>
                    <a:pt x="94" y="15"/>
                  </a:lnTo>
                  <a:lnTo>
                    <a:pt x="94" y="15"/>
                  </a:lnTo>
                  <a:lnTo>
                    <a:pt x="94" y="19"/>
                  </a:lnTo>
                  <a:lnTo>
                    <a:pt x="90" y="23"/>
                  </a:lnTo>
                  <a:lnTo>
                    <a:pt x="90" y="27"/>
                  </a:lnTo>
                  <a:lnTo>
                    <a:pt x="86" y="31"/>
                  </a:lnTo>
                  <a:lnTo>
                    <a:pt x="86" y="39"/>
                  </a:lnTo>
                  <a:lnTo>
                    <a:pt x="86" y="43"/>
                  </a:lnTo>
                  <a:lnTo>
                    <a:pt x="86" y="43"/>
                  </a:lnTo>
                  <a:lnTo>
                    <a:pt x="71" y="47"/>
                  </a:lnTo>
                  <a:lnTo>
                    <a:pt x="71" y="47"/>
                  </a:lnTo>
                  <a:lnTo>
                    <a:pt x="71" y="47"/>
                  </a:lnTo>
                  <a:lnTo>
                    <a:pt x="67" y="47"/>
                  </a:lnTo>
                  <a:lnTo>
                    <a:pt x="67" y="47"/>
                  </a:lnTo>
                  <a:lnTo>
                    <a:pt x="63" y="47"/>
                  </a:lnTo>
                  <a:lnTo>
                    <a:pt x="63" y="51"/>
                  </a:lnTo>
                  <a:lnTo>
                    <a:pt x="59" y="51"/>
                  </a:lnTo>
                  <a:lnTo>
                    <a:pt x="47" y="51"/>
                  </a:lnTo>
                  <a:lnTo>
                    <a:pt x="43" y="54"/>
                  </a:lnTo>
                  <a:lnTo>
                    <a:pt x="36" y="58"/>
                  </a:lnTo>
                  <a:lnTo>
                    <a:pt x="32" y="58"/>
                  </a:lnTo>
                  <a:lnTo>
                    <a:pt x="32" y="58"/>
                  </a:lnTo>
                  <a:lnTo>
                    <a:pt x="32" y="62"/>
                  </a:lnTo>
                  <a:lnTo>
                    <a:pt x="32" y="62"/>
                  </a:lnTo>
                  <a:lnTo>
                    <a:pt x="24" y="66"/>
                  </a:lnTo>
                  <a:lnTo>
                    <a:pt x="24" y="66"/>
                  </a:lnTo>
                  <a:lnTo>
                    <a:pt x="24" y="66"/>
                  </a:lnTo>
                  <a:lnTo>
                    <a:pt x="24" y="66"/>
                  </a:lnTo>
                  <a:lnTo>
                    <a:pt x="20" y="66"/>
                  </a:lnTo>
                  <a:lnTo>
                    <a:pt x="20" y="66"/>
                  </a:lnTo>
                  <a:lnTo>
                    <a:pt x="20" y="66"/>
                  </a:lnTo>
                  <a:lnTo>
                    <a:pt x="16" y="66"/>
                  </a:lnTo>
                  <a:lnTo>
                    <a:pt x="16" y="66"/>
                  </a:lnTo>
                  <a:lnTo>
                    <a:pt x="12" y="70"/>
                  </a:lnTo>
                  <a:lnTo>
                    <a:pt x="12" y="70"/>
                  </a:lnTo>
                  <a:lnTo>
                    <a:pt x="4" y="74"/>
                  </a:lnTo>
                  <a:lnTo>
                    <a:pt x="4" y="74"/>
                  </a:lnTo>
                  <a:lnTo>
                    <a:pt x="4" y="74"/>
                  </a:lnTo>
                  <a:lnTo>
                    <a:pt x="4" y="78"/>
                  </a:lnTo>
                  <a:lnTo>
                    <a:pt x="4" y="82"/>
                  </a:lnTo>
                  <a:lnTo>
                    <a:pt x="8" y="82"/>
                  </a:lnTo>
                  <a:lnTo>
                    <a:pt x="16" y="93"/>
                  </a:lnTo>
                  <a:lnTo>
                    <a:pt x="16" y="93"/>
                  </a:lnTo>
                  <a:lnTo>
                    <a:pt x="16" y="93"/>
                  </a:lnTo>
                  <a:lnTo>
                    <a:pt x="16" y="82"/>
                  </a:lnTo>
                  <a:lnTo>
                    <a:pt x="16" y="82"/>
                  </a:lnTo>
                  <a:lnTo>
                    <a:pt x="16" y="82"/>
                  </a:lnTo>
                  <a:lnTo>
                    <a:pt x="20" y="82"/>
                  </a:lnTo>
                  <a:lnTo>
                    <a:pt x="20" y="86"/>
                  </a:lnTo>
                  <a:lnTo>
                    <a:pt x="20" y="86"/>
                  </a:lnTo>
                  <a:lnTo>
                    <a:pt x="20" y="90"/>
                  </a:lnTo>
                  <a:lnTo>
                    <a:pt x="20" y="93"/>
                  </a:lnTo>
                  <a:lnTo>
                    <a:pt x="20" y="93"/>
                  </a:lnTo>
                  <a:lnTo>
                    <a:pt x="20" y="97"/>
                  </a:lnTo>
                  <a:lnTo>
                    <a:pt x="20" y="101"/>
                  </a:lnTo>
                  <a:lnTo>
                    <a:pt x="24" y="101"/>
                  </a:lnTo>
                  <a:lnTo>
                    <a:pt x="24" y="101"/>
                  </a:lnTo>
                  <a:lnTo>
                    <a:pt x="24" y="101"/>
                  </a:lnTo>
                  <a:lnTo>
                    <a:pt x="24" y="101"/>
                  </a:lnTo>
                  <a:lnTo>
                    <a:pt x="24" y="97"/>
                  </a:lnTo>
                  <a:lnTo>
                    <a:pt x="24" y="93"/>
                  </a:lnTo>
                  <a:lnTo>
                    <a:pt x="24" y="90"/>
                  </a:lnTo>
                  <a:lnTo>
                    <a:pt x="24" y="86"/>
                  </a:lnTo>
                  <a:lnTo>
                    <a:pt x="24" y="86"/>
                  </a:lnTo>
                  <a:lnTo>
                    <a:pt x="28" y="86"/>
                  </a:lnTo>
                  <a:lnTo>
                    <a:pt x="28" y="90"/>
                  </a:lnTo>
                  <a:lnTo>
                    <a:pt x="24" y="93"/>
                  </a:lnTo>
                  <a:lnTo>
                    <a:pt x="24" y="97"/>
                  </a:lnTo>
                  <a:lnTo>
                    <a:pt x="28" y="101"/>
                  </a:lnTo>
                  <a:lnTo>
                    <a:pt x="28" y="101"/>
                  </a:lnTo>
                  <a:lnTo>
                    <a:pt x="32" y="105"/>
                  </a:lnTo>
                  <a:lnTo>
                    <a:pt x="32" y="105"/>
                  </a:lnTo>
                  <a:lnTo>
                    <a:pt x="36" y="101"/>
                  </a:lnTo>
                  <a:lnTo>
                    <a:pt x="36" y="101"/>
                  </a:lnTo>
                  <a:lnTo>
                    <a:pt x="39" y="97"/>
                  </a:lnTo>
                  <a:lnTo>
                    <a:pt x="39" y="93"/>
                  </a:lnTo>
                  <a:lnTo>
                    <a:pt x="39" y="90"/>
                  </a:lnTo>
                  <a:lnTo>
                    <a:pt x="39" y="86"/>
                  </a:lnTo>
                  <a:lnTo>
                    <a:pt x="39" y="82"/>
                  </a:lnTo>
                  <a:lnTo>
                    <a:pt x="36" y="82"/>
                  </a:lnTo>
                  <a:lnTo>
                    <a:pt x="36" y="82"/>
                  </a:lnTo>
                  <a:lnTo>
                    <a:pt x="39" y="82"/>
                  </a:lnTo>
                  <a:lnTo>
                    <a:pt x="39" y="86"/>
                  </a:lnTo>
                  <a:lnTo>
                    <a:pt x="43" y="90"/>
                  </a:lnTo>
                  <a:lnTo>
                    <a:pt x="43" y="93"/>
                  </a:lnTo>
                  <a:lnTo>
                    <a:pt x="43" y="97"/>
                  </a:lnTo>
                  <a:lnTo>
                    <a:pt x="43" y="97"/>
                  </a:lnTo>
                  <a:lnTo>
                    <a:pt x="43" y="97"/>
                  </a:lnTo>
                  <a:lnTo>
                    <a:pt x="43" y="101"/>
                  </a:lnTo>
                  <a:lnTo>
                    <a:pt x="43" y="101"/>
                  </a:lnTo>
                  <a:lnTo>
                    <a:pt x="43" y="101"/>
                  </a:lnTo>
                  <a:lnTo>
                    <a:pt x="47" y="97"/>
                  </a:lnTo>
                  <a:lnTo>
                    <a:pt x="47" y="97"/>
                  </a:lnTo>
                  <a:lnTo>
                    <a:pt x="47" y="97"/>
                  </a:lnTo>
                  <a:lnTo>
                    <a:pt x="51" y="97"/>
                  </a:lnTo>
                  <a:lnTo>
                    <a:pt x="51" y="97"/>
                  </a:lnTo>
                  <a:lnTo>
                    <a:pt x="51" y="93"/>
                  </a:lnTo>
                  <a:lnTo>
                    <a:pt x="51" y="93"/>
                  </a:lnTo>
                  <a:lnTo>
                    <a:pt x="51" y="93"/>
                  </a:lnTo>
                  <a:lnTo>
                    <a:pt x="51" y="93"/>
                  </a:lnTo>
                  <a:lnTo>
                    <a:pt x="55" y="93"/>
                  </a:lnTo>
                  <a:lnTo>
                    <a:pt x="55" y="90"/>
                  </a:lnTo>
                  <a:lnTo>
                    <a:pt x="55" y="93"/>
                  </a:lnTo>
                  <a:lnTo>
                    <a:pt x="63" y="90"/>
                  </a:lnTo>
                  <a:lnTo>
                    <a:pt x="63" y="90"/>
                  </a:lnTo>
                  <a:lnTo>
                    <a:pt x="63" y="86"/>
                  </a:lnTo>
                  <a:lnTo>
                    <a:pt x="63" y="86"/>
                  </a:lnTo>
                  <a:lnTo>
                    <a:pt x="59" y="78"/>
                  </a:lnTo>
                  <a:lnTo>
                    <a:pt x="55" y="78"/>
                  </a:lnTo>
                  <a:lnTo>
                    <a:pt x="55" y="78"/>
                  </a:lnTo>
                  <a:lnTo>
                    <a:pt x="51" y="78"/>
                  </a:lnTo>
                  <a:lnTo>
                    <a:pt x="47" y="82"/>
                  </a:lnTo>
                  <a:lnTo>
                    <a:pt x="43" y="82"/>
                  </a:lnTo>
                  <a:lnTo>
                    <a:pt x="47" y="78"/>
                  </a:lnTo>
                  <a:lnTo>
                    <a:pt x="47" y="74"/>
                  </a:lnTo>
                  <a:lnTo>
                    <a:pt x="47" y="70"/>
                  </a:lnTo>
                  <a:lnTo>
                    <a:pt x="51" y="74"/>
                  </a:lnTo>
                  <a:lnTo>
                    <a:pt x="51" y="74"/>
                  </a:lnTo>
                  <a:lnTo>
                    <a:pt x="55" y="74"/>
                  </a:lnTo>
                  <a:lnTo>
                    <a:pt x="55" y="74"/>
                  </a:lnTo>
                  <a:lnTo>
                    <a:pt x="55" y="70"/>
                  </a:lnTo>
                  <a:lnTo>
                    <a:pt x="55" y="66"/>
                  </a:lnTo>
                  <a:lnTo>
                    <a:pt x="55" y="62"/>
                  </a:lnTo>
                  <a:lnTo>
                    <a:pt x="55" y="62"/>
                  </a:lnTo>
                  <a:lnTo>
                    <a:pt x="55" y="58"/>
                  </a:lnTo>
                  <a:lnTo>
                    <a:pt x="55" y="58"/>
                  </a:lnTo>
                  <a:lnTo>
                    <a:pt x="59" y="58"/>
                  </a:lnTo>
                  <a:lnTo>
                    <a:pt x="59" y="62"/>
                  </a:lnTo>
                  <a:lnTo>
                    <a:pt x="59" y="62"/>
                  </a:lnTo>
                  <a:lnTo>
                    <a:pt x="59" y="62"/>
                  </a:lnTo>
                  <a:lnTo>
                    <a:pt x="63" y="66"/>
                  </a:lnTo>
                  <a:lnTo>
                    <a:pt x="63" y="66"/>
                  </a:lnTo>
                  <a:lnTo>
                    <a:pt x="63" y="70"/>
                  </a:lnTo>
                  <a:lnTo>
                    <a:pt x="67" y="70"/>
                  </a:lnTo>
                  <a:lnTo>
                    <a:pt x="75" y="70"/>
                  </a:lnTo>
                  <a:lnTo>
                    <a:pt x="78" y="66"/>
                  </a:lnTo>
                  <a:lnTo>
                    <a:pt x="82" y="66"/>
                  </a:lnTo>
                  <a:lnTo>
                    <a:pt x="86" y="66"/>
                  </a:lnTo>
                  <a:lnTo>
                    <a:pt x="86" y="66"/>
                  </a:lnTo>
                  <a:lnTo>
                    <a:pt x="67" y="74"/>
                  </a:lnTo>
                  <a:lnTo>
                    <a:pt x="63" y="74"/>
                  </a:lnTo>
                  <a:lnTo>
                    <a:pt x="63" y="78"/>
                  </a:lnTo>
                  <a:lnTo>
                    <a:pt x="63" y="78"/>
                  </a:lnTo>
                  <a:lnTo>
                    <a:pt x="63" y="78"/>
                  </a:lnTo>
                  <a:lnTo>
                    <a:pt x="63" y="82"/>
                  </a:lnTo>
                  <a:lnTo>
                    <a:pt x="67" y="82"/>
                  </a:lnTo>
                  <a:lnTo>
                    <a:pt x="67" y="82"/>
                  </a:lnTo>
                  <a:lnTo>
                    <a:pt x="67" y="86"/>
                  </a:lnTo>
                  <a:lnTo>
                    <a:pt x="67" y="86"/>
                  </a:lnTo>
                  <a:lnTo>
                    <a:pt x="71" y="90"/>
                  </a:lnTo>
                  <a:lnTo>
                    <a:pt x="71" y="90"/>
                  </a:lnTo>
                  <a:lnTo>
                    <a:pt x="75" y="86"/>
                  </a:lnTo>
                  <a:lnTo>
                    <a:pt x="75" y="82"/>
                  </a:lnTo>
                  <a:lnTo>
                    <a:pt x="75" y="82"/>
                  </a:lnTo>
                  <a:lnTo>
                    <a:pt x="75" y="82"/>
                  </a:lnTo>
                  <a:lnTo>
                    <a:pt x="71" y="82"/>
                  </a:lnTo>
                  <a:lnTo>
                    <a:pt x="71" y="82"/>
                  </a:lnTo>
                  <a:lnTo>
                    <a:pt x="71" y="78"/>
                  </a:lnTo>
                  <a:lnTo>
                    <a:pt x="75" y="78"/>
                  </a:lnTo>
                  <a:lnTo>
                    <a:pt x="75" y="78"/>
                  </a:lnTo>
                  <a:lnTo>
                    <a:pt x="75" y="78"/>
                  </a:lnTo>
                  <a:lnTo>
                    <a:pt x="75" y="78"/>
                  </a:lnTo>
                  <a:lnTo>
                    <a:pt x="75" y="82"/>
                  </a:lnTo>
                  <a:lnTo>
                    <a:pt x="78" y="82"/>
                  </a:lnTo>
                  <a:lnTo>
                    <a:pt x="78" y="82"/>
                  </a:lnTo>
                  <a:lnTo>
                    <a:pt x="82" y="78"/>
                  </a:lnTo>
                  <a:lnTo>
                    <a:pt x="82" y="74"/>
                  </a:lnTo>
                  <a:lnTo>
                    <a:pt x="86" y="70"/>
                  </a:lnTo>
                  <a:lnTo>
                    <a:pt x="86" y="70"/>
                  </a:lnTo>
                  <a:lnTo>
                    <a:pt x="86" y="70"/>
                  </a:lnTo>
                  <a:lnTo>
                    <a:pt x="90" y="62"/>
                  </a:lnTo>
                  <a:lnTo>
                    <a:pt x="90" y="58"/>
                  </a:lnTo>
                  <a:lnTo>
                    <a:pt x="94" y="54"/>
                  </a:lnTo>
                  <a:lnTo>
                    <a:pt x="94" y="54"/>
                  </a:lnTo>
                  <a:lnTo>
                    <a:pt x="94" y="51"/>
                  </a:lnTo>
                  <a:lnTo>
                    <a:pt x="94" y="47"/>
                  </a:lnTo>
                  <a:lnTo>
                    <a:pt x="94" y="43"/>
                  </a:lnTo>
                  <a:lnTo>
                    <a:pt x="94" y="39"/>
                  </a:lnTo>
                  <a:lnTo>
                    <a:pt x="98" y="35"/>
                  </a:lnTo>
                  <a:lnTo>
                    <a:pt x="98" y="39"/>
                  </a:lnTo>
                  <a:lnTo>
                    <a:pt x="98" y="43"/>
                  </a:lnTo>
                  <a:lnTo>
                    <a:pt x="98" y="43"/>
                  </a:lnTo>
                  <a:lnTo>
                    <a:pt x="98" y="47"/>
                  </a:lnTo>
                  <a:lnTo>
                    <a:pt x="98" y="51"/>
                  </a:lnTo>
                  <a:lnTo>
                    <a:pt x="94" y="54"/>
                  </a:lnTo>
                  <a:lnTo>
                    <a:pt x="94" y="54"/>
                  </a:lnTo>
                  <a:lnTo>
                    <a:pt x="94" y="58"/>
                  </a:lnTo>
                  <a:lnTo>
                    <a:pt x="98" y="58"/>
                  </a:lnTo>
                  <a:lnTo>
                    <a:pt x="102" y="54"/>
                  </a:lnTo>
                  <a:lnTo>
                    <a:pt x="118" y="51"/>
                  </a:lnTo>
                  <a:lnTo>
                    <a:pt x="118" y="51"/>
                  </a:lnTo>
                  <a:lnTo>
                    <a:pt x="110" y="54"/>
                  </a:lnTo>
                  <a:lnTo>
                    <a:pt x="94" y="62"/>
                  </a:lnTo>
                  <a:lnTo>
                    <a:pt x="94" y="62"/>
                  </a:lnTo>
                  <a:lnTo>
                    <a:pt x="94" y="66"/>
                  </a:lnTo>
                  <a:lnTo>
                    <a:pt x="94" y="70"/>
                  </a:lnTo>
                  <a:lnTo>
                    <a:pt x="94" y="70"/>
                  </a:lnTo>
                  <a:lnTo>
                    <a:pt x="90" y="74"/>
                  </a:lnTo>
                  <a:lnTo>
                    <a:pt x="90" y="74"/>
                  </a:lnTo>
                  <a:lnTo>
                    <a:pt x="90" y="74"/>
                  </a:lnTo>
                  <a:lnTo>
                    <a:pt x="90" y="74"/>
                  </a:lnTo>
                  <a:lnTo>
                    <a:pt x="90" y="74"/>
                  </a:lnTo>
                  <a:lnTo>
                    <a:pt x="90" y="74"/>
                  </a:lnTo>
                  <a:lnTo>
                    <a:pt x="86" y="74"/>
                  </a:lnTo>
                  <a:lnTo>
                    <a:pt x="86" y="78"/>
                  </a:lnTo>
                  <a:lnTo>
                    <a:pt x="82" y="82"/>
                  </a:lnTo>
                  <a:lnTo>
                    <a:pt x="78" y="82"/>
                  </a:lnTo>
                  <a:lnTo>
                    <a:pt x="78" y="82"/>
                  </a:lnTo>
                  <a:lnTo>
                    <a:pt x="78" y="86"/>
                  </a:lnTo>
                  <a:lnTo>
                    <a:pt x="78" y="86"/>
                  </a:lnTo>
                  <a:lnTo>
                    <a:pt x="78" y="90"/>
                  </a:lnTo>
                  <a:lnTo>
                    <a:pt x="75" y="90"/>
                  </a:lnTo>
                  <a:lnTo>
                    <a:pt x="75" y="90"/>
                  </a:lnTo>
                  <a:lnTo>
                    <a:pt x="75" y="93"/>
                  </a:lnTo>
                  <a:lnTo>
                    <a:pt x="78" y="93"/>
                  </a:lnTo>
                  <a:lnTo>
                    <a:pt x="78" y="93"/>
                  </a:lnTo>
                  <a:lnTo>
                    <a:pt x="82" y="93"/>
                  </a:lnTo>
                  <a:lnTo>
                    <a:pt x="82" y="90"/>
                  </a:lnTo>
                  <a:lnTo>
                    <a:pt x="82" y="90"/>
                  </a:lnTo>
                  <a:lnTo>
                    <a:pt x="82" y="93"/>
                  </a:lnTo>
                  <a:lnTo>
                    <a:pt x="82" y="93"/>
                  </a:lnTo>
                  <a:lnTo>
                    <a:pt x="82" y="93"/>
                  </a:lnTo>
                  <a:lnTo>
                    <a:pt x="86" y="93"/>
                  </a:lnTo>
                  <a:lnTo>
                    <a:pt x="86" y="93"/>
                  </a:lnTo>
                  <a:lnTo>
                    <a:pt x="86" y="93"/>
                  </a:lnTo>
                  <a:lnTo>
                    <a:pt x="86" y="93"/>
                  </a:lnTo>
                  <a:lnTo>
                    <a:pt x="86" y="90"/>
                  </a:lnTo>
                  <a:lnTo>
                    <a:pt x="90" y="90"/>
                  </a:lnTo>
                  <a:lnTo>
                    <a:pt x="90" y="90"/>
                  </a:lnTo>
                  <a:lnTo>
                    <a:pt x="90" y="93"/>
                  </a:lnTo>
                  <a:lnTo>
                    <a:pt x="90" y="93"/>
                  </a:lnTo>
                  <a:lnTo>
                    <a:pt x="94" y="93"/>
                  </a:lnTo>
                  <a:lnTo>
                    <a:pt x="94" y="90"/>
                  </a:lnTo>
                  <a:lnTo>
                    <a:pt x="94" y="90"/>
                  </a:lnTo>
                  <a:lnTo>
                    <a:pt x="94" y="90"/>
                  </a:lnTo>
                  <a:lnTo>
                    <a:pt x="94" y="90"/>
                  </a:lnTo>
                  <a:lnTo>
                    <a:pt x="94" y="90"/>
                  </a:lnTo>
                  <a:lnTo>
                    <a:pt x="98" y="93"/>
                  </a:lnTo>
                  <a:lnTo>
                    <a:pt x="98" y="93"/>
                  </a:lnTo>
                  <a:lnTo>
                    <a:pt x="82" y="97"/>
                  </a:lnTo>
                  <a:lnTo>
                    <a:pt x="86" y="101"/>
                  </a:lnTo>
                  <a:lnTo>
                    <a:pt x="90" y="101"/>
                  </a:lnTo>
                  <a:lnTo>
                    <a:pt x="94" y="101"/>
                  </a:lnTo>
                  <a:lnTo>
                    <a:pt x="102" y="93"/>
                  </a:lnTo>
                  <a:lnTo>
                    <a:pt x="106" y="90"/>
                  </a:lnTo>
                  <a:lnTo>
                    <a:pt x="118" y="90"/>
                  </a:lnTo>
                  <a:lnTo>
                    <a:pt x="118" y="90"/>
                  </a:lnTo>
                  <a:lnTo>
                    <a:pt x="110" y="93"/>
                  </a:lnTo>
                  <a:lnTo>
                    <a:pt x="106" y="93"/>
                  </a:lnTo>
                  <a:lnTo>
                    <a:pt x="98" y="101"/>
                  </a:lnTo>
                  <a:lnTo>
                    <a:pt x="90" y="101"/>
                  </a:lnTo>
                  <a:lnTo>
                    <a:pt x="86" y="109"/>
                  </a:lnTo>
                  <a:lnTo>
                    <a:pt x="86" y="113"/>
                  </a:lnTo>
                  <a:lnTo>
                    <a:pt x="82" y="113"/>
                  </a:lnTo>
                  <a:lnTo>
                    <a:pt x="82" y="117"/>
                  </a:lnTo>
                  <a:lnTo>
                    <a:pt x="78" y="125"/>
                  </a:lnTo>
                  <a:lnTo>
                    <a:pt x="82" y="125"/>
                  </a:lnTo>
                  <a:lnTo>
                    <a:pt x="86" y="121"/>
                  </a:lnTo>
                  <a:lnTo>
                    <a:pt x="90" y="121"/>
                  </a:lnTo>
                  <a:lnTo>
                    <a:pt x="86" y="125"/>
                  </a:lnTo>
                  <a:lnTo>
                    <a:pt x="82" y="125"/>
                  </a:lnTo>
                  <a:lnTo>
                    <a:pt x="82" y="125"/>
                  </a:lnTo>
                  <a:lnTo>
                    <a:pt x="71" y="129"/>
                  </a:lnTo>
                  <a:lnTo>
                    <a:pt x="71" y="133"/>
                  </a:lnTo>
                  <a:lnTo>
                    <a:pt x="67" y="133"/>
                  </a:lnTo>
                  <a:lnTo>
                    <a:pt x="71" y="136"/>
                  </a:lnTo>
                  <a:lnTo>
                    <a:pt x="71" y="140"/>
                  </a:lnTo>
                  <a:lnTo>
                    <a:pt x="75" y="144"/>
                  </a:lnTo>
                  <a:lnTo>
                    <a:pt x="75" y="144"/>
                  </a:lnTo>
                  <a:lnTo>
                    <a:pt x="78" y="144"/>
                  </a:lnTo>
                  <a:lnTo>
                    <a:pt x="78" y="144"/>
                  </a:lnTo>
                  <a:lnTo>
                    <a:pt x="82" y="144"/>
                  </a:lnTo>
                  <a:lnTo>
                    <a:pt x="82" y="144"/>
                  </a:lnTo>
                  <a:lnTo>
                    <a:pt x="82" y="148"/>
                  </a:lnTo>
                  <a:lnTo>
                    <a:pt x="86" y="148"/>
                  </a:lnTo>
                  <a:lnTo>
                    <a:pt x="82" y="148"/>
                  </a:lnTo>
                  <a:lnTo>
                    <a:pt x="82" y="148"/>
                  </a:lnTo>
                  <a:lnTo>
                    <a:pt x="78" y="152"/>
                  </a:lnTo>
                  <a:lnTo>
                    <a:pt x="78" y="156"/>
                  </a:lnTo>
                  <a:lnTo>
                    <a:pt x="78" y="156"/>
                  </a:lnTo>
                  <a:lnTo>
                    <a:pt x="86" y="164"/>
                  </a:lnTo>
                  <a:lnTo>
                    <a:pt x="94" y="148"/>
                  </a:lnTo>
                  <a:lnTo>
                    <a:pt x="94" y="148"/>
                  </a:lnTo>
                  <a:lnTo>
                    <a:pt x="106" y="144"/>
                  </a:lnTo>
                  <a:lnTo>
                    <a:pt x="110" y="140"/>
                  </a:lnTo>
                  <a:lnTo>
                    <a:pt x="133" y="133"/>
                  </a:lnTo>
                  <a:lnTo>
                    <a:pt x="137" y="136"/>
                  </a:lnTo>
                  <a:lnTo>
                    <a:pt x="98" y="148"/>
                  </a:lnTo>
                  <a:lnTo>
                    <a:pt x="94" y="152"/>
                  </a:lnTo>
                  <a:lnTo>
                    <a:pt x="90" y="156"/>
                  </a:lnTo>
                  <a:lnTo>
                    <a:pt x="90" y="160"/>
                  </a:lnTo>
                  <a:lnTo>
                    <a:pt x="86" y="160"/>
                  </a:lnTo>
                  <a:lnTo>
                    <a:pt x="86" y="164"/>
                  </a:lnTo>
                  <a:lnTo>
                    <a:pt x="90" y="168"/>
                  </a:lnTo>
                  <a:lnTo>
                    <a:pt x="90" y="168"/>
                  </a:lnTo>
                  <a:lnTo>
                    <a:pt x="90" y="172"/>
                  </a:lnTo>
                  <a:lnTo>
                    <a:pt x="94" y="172"/>
                  </a:lnTo>
                  <a:lnTo>
                    <a:pt x="102" y="172"/>
                  </a:lnTo>
                  <a:lnTo>
                    <a:pt x="102" y="172"/>
                  </a:lnTo>
                  <a:lnTo>
                    <a:pt x="94" y="175"/>
                  </a:lnTo>
                  <a:lnTo>
                    <a:pt x="90" y="172"/>
                  </a:lnTo>
                  <a:lnTo>
                    <a:pt x="78" y="164"/>
                  </a:lnTo>
                  <a:lnTo>
                    <a:pt x="78" y="164"/>
                  </a:lnTo>
                  <a:lnTo>
                    <a:pt x="75" y="160"/>
                  </a:lnTo>
                  <a:lnTo>
                    <a:pt x="75" y="156"/>
                  </a:lnTo>
                  <a:lnTo>
                    <a:pt x="71" y="156"/>
                  </a:lnTo>
                  <a:lnTo>
                    <a:pt x="71" y="156"/>
                  </a:lnTo>
                  <a:lnTo>
                    <a:pt x="67" y="156"/>
                  </a:lnTo>
                  <a:lnTo>
                    <a:pt x="67" y="156"/>
                  </a:lnTo>
                  <a:lnTo>
                    <a:pt x="67" y="156"/>
                  </a:lnTo>
                  <a:lnTo>
                    <a:pt x="67" y="160"/>
                  </a:lnTo>
                  <a:lnTo>
                    <a:pt x="67" y="160"/>
                  </a:lnTo>
                  <a:lnTo>
                    <a:pt x="63" y="160"/>
                  </a:lnTo>
                  <a:lnTo>
                    <a:pt x="59" y="160"/>
                  </a:lnTo>
                  <a:lnTo>
                    <a:pt x="59" y="160"/>
                  </a:lnTo>
                  <a:lnTo>
                    <a:pt x="59" y="172"/>
                  </a:lnTo>
                  <a:lnTo>
                    <a:pt x="55" y="168"/>
                  </a:lnTo>
                  <a:lnTo>
                    <a:pt x="55" y="164"/>
                  </a:lnTo>
                  <a:lnTo>
                    <a:pt x="55" y="156"/>
                  </a:lnTo>
                  <a:lnTo>
                    <a:pt x="55" y="152"/>
                  </a:lnTo>
                  <a:lnTo>
                    <a:pt x="39" y="144"/>
                  </a:lnTo>
                  <a:lnTo>
                    <a:pt x="39" y="148"/>
                  </a:lnTo>
                  <a:lnTo>
                    <a:pt x="39" y="152"/>
                  </a:lnTo>
                  <a:lnTo>
                    <a:pt x="39" y="152"/>
                  </a:lnTo>
                  <a:lnTo>
                    <a:pt x="39" y="152"/>
                  </a:lnTo>
                  <a:lnTo>
                    <a:pt x="43" y="152"/>
                  </a:lnTo>
                  <a:lnTo>
                    <a:pt x="43" y="156"/>
                  </a:lnTo>
                  <a:lnTo>
                    <a:pt x="43" y="152"/>
                  </a:lnTo>
                  <a:lnTo>
                    <a:pt x="43" y="152"/>
                  </a:lnTo>
                  <a:lnTo>
                    <a:pt x="43" y="156"/>
                  </a:lnTo>
                  <a:lnTo>
                    <a:pt x="43" y="156"/>
                  </a:lnTo>
                  <a:lnTo>
                    <a:pt x="47" y="160"/>
                  </a:lnTo>
                  <a:lnTo>
                    <a:pt x="47" y="160"/>
                  </a:lnTo>
                  <a:lnTo>
                    <a:pt x="47" y="164"/>
                  </a:lnTo>
                  <a:lnTo>
                    <a:pt x="47" y="164"/>
                  </a:lnTo>
                  <a:lnTo>
                    <a:pt x="47" y="164"/>
                  </a:lnTo>
                  <a:lnTo>
                    <a:pt x="43" y="160"/>
                  </a:lnTo>
                  <a:lnTo>
                    <a:pt x="43" y="160"/>
                  </a:lnTo>
                  <a:lnTo>
                    <a:pt x="43" y="160"/>
                  </a:lnTo>
                  <a:lnTo>
                    <a:pt x="39" y="160"/>
                  </a:lnTo>
                  <a:lnTo>
                    <a:pt x="39" y="160"/>
                  </a:lnTo>
                  <a:lnTo>
                    <a:pt x="43" y="160"/>
                  </a:lnTo>
                  <a:lnTo>
                    <a:pt x="43" y="164"/>
                  </a:lnTo>
                  <a:lnTo>
                    <a:pt x="43" y="164"/>
                  </a:lnTo>
                  <a:lnTo>
                    <a:pt x="43" y="168"/>
                  </a:lnTo>
                  <a:lnTo>
                    <a:pt x="43" y="168"/>
                  </a:lnTo>
                  <a:lnTo>
                    <a:pt x="43" y="168"/>
                  </a:lnTo>
                  <a:lnTo>
                    <a:pt x="43" y="172"/>
                  </a:lnTo>
                  <a:lnTo>
                    <a:pt x="43" y="172"/>
                  </a:lnTo>
                  <a:lnTo>
                    <a:pt x="43" y="172"/>
                  </a:lnTo>
                  <a:lnTo>
                    <a:pt x="39" y="172"/>
                  </a:lnTo>
                  <a:lnTo>
                    <a:pt x="43" y="175"/>
                  </a:lnTo>
                  <a:lnTo>
                    <a:pt x="39" y="175"/>
                  </a:lnTo>
                  <a:lnTo>
                    <a:pt x="39" y="183"/>
                  </a:lnTo>
                  <a:lnTo>
                    <a:pt x="39" y="183"/>
                  </a:lnTo>
                  <a:lnTo>
                    <a:pt x="39" y="187"/>
                  </a:lnTo>
                  <a:lnTo>
                    <a:pt x="36" y="191"/>
                  </a:lnTo>
                  <a:lnTo>
                    <a:pt x="36" y="191"/>
                  </a:lnTo>
                  <a:lnTo>
                    <a:pt x="39" y="195"/>
                  </a:lnTo>
                  <a:lnTo>
                    <a:pt x="39" y="199"/>
                  </a:lnTo>
                  <a:lnTo>
                    <a:pt x="43" y="199"/>
                  </a:lnTo>
                  <a:lnTo>
                    <a:pt x="43" y="203"/>
                  </a:lnTo>
                  <a:lnTo>
                    <a:pt x="43" y="207"/>
                  </a:lnTo>
                  <a:lnTo>
                    <a:pt x="43" y="207"/>
                  </a:lnTo>
                  <a:lnTo>
                    <a:pt x="47" y="211"/>
                  </a:lnTo>
                  <a:lnTo>
                    <a:pt x="51" y="222"/>
                  </a:lnTo>
                  <a:lnTo>
                    <a:pt x="55" y="222"/>
                  </a:lnTo>
                  <a:lnTo>
                    <a:pt x="55" y="226"/>
                  </a:lnTo>
                  <a:lnTo>
                    <a:pt x="63" y="226"/>
                  </a:lnTo>
                  <a:lnTo>
                    <a:pt x="63" y="230"/>
                  </a:lnTo>
                  <a:lnTo>
                    <a:pt x="63" y="230"/>
                  </a:lnTo>
                  <a:lnTo>
                    <a:pt x="67" y="234"/>
                  </a:lnTo>
                  <a:lnTo>
                    <a:pt x="67" y="234"/>
                  </a:lnTo>
                  <a:lnTo>
                    <a:pt x="67" y="234"/>
                  </a:lnTo>
                  <a:lnTo>
                    <a:pt x="82" y="234"/>
                  </a:lnTo>
                  <a:lnTo>
                    <a:pt x="86" y="234"/>
                  </a:lnTo>
                  <a:lnTo>
                    <a:pt x="86" y="238"/>
                  </a:lnTo>
                  <a:lnTo>
                    <a:pt x="86" y="238"/>
                  </a:lnTo>
                  <a:lnTo>
                    <a:pt x="86" y="242"/>
                  </a:lnTo>
                  <a:lnTo>
                    <a:pt x="86" y="242"/>
                  </a:lnTo>
                  <a:lnTo>
                    <a:pt x="86" y="246"/>
                  </a:lnTo>
                  <a:lnTo>
                    <a:pt x="86" y="246"/>
                  </a:lnTo>
                  <a:lnTo>
                    <a:pt x="90" y="246"/>
                  </a:lnTo>
                  <a:lnTo>
                    <a:pt x="90" y="250"/>
                  </a:lnTo>
                  <a:lnTo>
                    <a:pt x="90" y="250"/>
                  </a:lnTo>
                  <a:lnTo>
                    <a:pt x="94" y="250"/>
                  </a:lnTo>
                  <a:lnTo>
                    <a:pt x="94" y="250"/>
                  </a:lnTo>
                  <a:lnTo>
                    <a:pt x="94" y="254"/>
                  </a:lnTo>
                  <a:lnTo>
                    <a:pt x="98" y="254"/>
                  </a:lnTo>
                  <a:lnTo>
                    <a:pt x="102" y="257"/>
                  </a:lnTo>
                  <a:lnTo>
                    <a:pt x="110" y="257"/>
                  </a:lnTo>
                  <a:lnTo>
                    <a:pt x="110" y="257"/>
                  </a:lnTo>
                  <a:lnTo>
                    <a:pt x="114" y="257"/>
                  </a:lnTo>
                  <a:lnTo>
                    <a:pt x="114" y="261"/>
                  </a:lnTo>
                  <a:lnTo>
                    <a:pt x="114" y="261"/>
                  </a:lnTo>
                  <a:lnTo>
                    <a:pt x="118" y="261"/>
                  </a:lnTo>
                  <a:lnTo>
                    <a:pt x="118" y="261"/>
                  </a:lnTo>
                  <a:lnTo>
                    <a:pt x="121" y="265"/>
                  </a:lnTo>
                  <a:lnTo>
                    <a:pt x="121" y="265"/>
                  </a:lnTo>
                  <a:lnTo>
                    <a:pt x="125" y="269"/>
                  </a:lnTo>
                  <a:lnTo>
                    <a:pt x="125" y="269"/>
                  </a:lnTo>
                  <a:lnTo>
                    <a:pt x="129" y="265"/>
                  </a:lnTo>
                  <a:lnTo>
                    <a:pt x="133" y="261"/>
                  </a:lnTo>
                  <a:lnTo>
                    <a:pt x="141" y="257"/>
                  </a:lnTo>
                  <a:lnTo>
                    <a:pt x="141" y="257"/>
                  </a:lnTo>
                  <a:lnTo>
                    <a:pt x="145" y="257"/>
                  </a:lnTo>
                  <a:lnTo>
                    <a:pt x="145" y="254"/>
                  </a:lnTo>
                  <a:lnTo>
                    <a:pt x="145" y="250"/>
                  </a:lnTo>
                  <a:lnTo>
                    <a:pt x="149" y="250"/>
                  </a:lnTo>
                  <a:lnTo>
                    <a:pt x="149" y="246"/>
                  </a:lnTo>
                  <a:lnTo>
                    <a:pt x="145" y="242"/>
                  </a:lnTo>
                  <a:lnTo>
                    <a:pt x="141" y="226"/>
                  </a:lnTo>
                  <a:lnTo>
                    <a:pt x="141" y="222"/>
                  </a:lnTo>
                  <a:lnTo>
                    <a:pt x="141" y="222"/>
                  </a:lnTo>
                  <a:lnTo>
                    <a:pt x="141" y="218"/>
                  </a:lnTo>
                  <a:lnTo>
                    <a:pt x="141" y="218"/>
                  </a:lnTo>
                  <a:lnTo>
                    <a:pt x="141" y="211"/>
                  </a:lnTo>
                  <a:lnTo>
                    <a:pt x="141" y="211"/>
                  </a:lnTo>
                  <a:lnTo>
                    <a:pt x="137" y="207"/>
                  </a:lnTo>
                  <a:lnTo>
                    <a:pt x="137" y="207"/>
                  </a:lnTo>
                  <a:lnTo>
                    <a:pt x="133" y="207"/>
                  </a:lnTo>
                  <a:lnTo>
                    <a:pt x="129" y="207"/>
                  </a:lnTo>
                  <a:lnTo>
                    <a:pt x="129" y="207"/>
                  </a:lnTo>
                  <a:lnTo>
                    <a:pt x="125" y="203"/>
                  </a:lnTo>
                  <a:lnTo>
                    <a:pt x="125" y="199"/>
                  </a:lnTo>
                  <a:lnTo>
                    <a:pt x="133" y="195"/>
                  </a:lnTo>
                  <a:lnTo>
                    <a:pt x="137" y="195"/>
                  </a:lnTo>
                  <a:lnTo>
                    <a:pt x="137" y="191"/>
                  </a:lnTo>
                  <a:lnTo>
                    <a:pt x="137" y="191"/>
                  </a:lnTo>
                  <a:lnTo>
                    <a:pt x="137" y="187"/>
                  </a:lnTo>
                  <a:lnTo>
                    <a:pt x="133" y="183"/>
                  </a:lnTo>
                  <a:lnTo>
                    <a:pt x="133" y="183"/>
                  </a:lnTo>
                  <a:lnTo>
                    <a:pt x="129" y="179"/>
                  </a:lnTo>
                  <a:lnTo>
                    <a:pt x="129" y="179"/>
                  </a:lnTo>
                  <a:lnTo>
                    <a:pt x="129" y="175"/>
                  </a:lnTo>
                  <a:lnTo>
                    <a:pt x="133" y="168"/>
                  </a:lnTo>
                  <a:lnTo>
                    <a:pt x="133" y="164"/>
                  </a:lnTo>
                  <a:lnTo>
                    <a:pt x="133" y="160"/>
                  </a:lnTo>
                  <a:lnTo>
                    <a:pt x="133" y="160"/>
                  </a:lnTo>
                  <a:lnTo>
                    <a:pt x="133" y="160"/>
                  </a:lnTo>
                  <a:lnTo>
                    <a:pt x="133" y="156"/>
                  </a:lnTo>
                  <a:lnTo>
                    <a:pt x="133" y="156"/>
                  </a:lnTo>
                  <a:lnTo>
                    <a:pt x="133" y="152"/>
                  </a:lnTo>
                  <a:lnTo>
                    <a:pt x="149" y="133"/>
                  </a:lnTo>
                  <a:lnTo>
                    <a:pt x="149" y="133"/>
                  </a:lnTo>
                  <a:lnTo>
                    <a:pt x="149" y="129"/>
                  </a:lnTo>
                  <a:lnTo>
                    <a:pt x="149" y="129"/>
                  </a:lnTo>
                  <a:lnTo>
                    <a:pt x="153" y="125"/>
                  </a:lnTo>
                  <a:lnTo>
                    <a:pt x="157" y="121"/>
                  </a:lnTo>
                  <a:lnTo>
                    <a:pt x="157" y="121"/>
                  </a:lnTo>
                  <a:lnTo>
                    <a:pt x="157" y="117"/>
                  </a:lnTo>
                  <a:lnTo>
                    <a:pt x="157" y="113"/>
                  </a:lnTo>
                  <a:lnTo>
                    <a:pt x="157" y="113"/>
                  </a:lnTo>
                  <a:lnTo>
                    <a:pt x="157" y="113"/>
                  </a:lnTo>
                  <a:lnTo>
                    <a:pt x="157" y="109"/>
                  </a:lnTo>
                  <a:lnTo>
                    <a:pt x="161" y="105"/>
                  </a:lnTo>
                  <a:lnTo>
                    <a:pt x="153" y="109"/>
                  </a:lnTo>
                  <a:lnTo>
                    <a:pt x="149" y="105"/>
                  </a:lnTo>
                  <a:lnTo>
                    <a:pt x="149" y="105"/>
                  </a:lnTo>
                  <a:lnTo>
                    <a:pt x="149" y="97"/>
                  </a:lnTo>
                  <a:lnTo>
                    <a:pt x="149" y="90"/>
                  </a:lnTo>
                  <a:lnTo>
                    <a:pt x="149" y="90"/>
                  </a:lnTo>
                  <a:lnTo>
                    <a:pt x="149" y="86"/>
                  </a:lnTo>
                  <a:lnTo>
                    <a:pt x="149" y="82"/>
                  </a:lnTo>
                  <a:lnTo>
                    <a:pt x="149" y="82"/>
                  </a:lnTo>
                  <a:lnTo>
                    <a:pt x="149" y="74"/>
                  </a:lnTo>
                  <a:lnTo>
                    <a:pt x="149" y="74"/>
                  </a:lnTo>
                  <a:lnTo>
                    <a:pt x="153" y="70"/>
                  </a:lnTo>
                  <a:lnTo>
                    <a:pt x="153" y="70"/>
                  </a:lnTo>
                  <a:lnTo>
                    <a:pt x="153" y="70"/>
                  </a:lnTo>
                  <a:lnTo>
                    <a:pt x="153" y="66"/>
                  </a:lnTo>
                  <a:lnTo>
                    <a:pt x="153" y="66"/>
                  </a:lnTo>
                  <a:lnTo>
                    <a:pt x="153" y="66"/>
                  </a:lnTo>
                  <a:lnTo>
                    <a:pt x="153" y="66"/>
                  </a:lnTo>
                  <a:lnTo>
                    <a:pt x="157" y="66"/>
                  </a:lnTo>
                  <a:lnTo>
                    <a:pt x="157" y="62"/>
                  </a:lnTo>
                  <a:lnTo>
                    <a:pt x="161" y="58"/>
                  </a:lnTo>
                  <a:lnTo>
                    <a:pt x="161" y="58"/>
                  </a:lnTo>
                  <a:lnTo>
                    <a:pt x="161" y="58"/>
                  </a:lnTo>
                  <a:lnTo>
                    <a:pt x="161" y="58"/>
                  </a:lnTo>
                  <a:lnTo>
                    <a:pt x="161" y="58"/>
                  </a:lnTo>
                  <a:lnTo>
                    <a:pt x="161" y="58"/>
                  </a:lnTo>
                  <a:lnTo>
                    <a:pt x="161" y="54"/>
                  </a:lnTo>
                  <a:lnTo>
                    <a:pt x="157" y="54"/>
                  </a:lnTo>
                  <a:lnTo>
                    <a:pt x="157" y="51"/>
                  </a:lnTo>
                  <a:lnTo>
                    <a:pt x="157" y="47"/>
                  </a:lnTo>
                  <a:lnTo>
                    <a:pt x="157" y="43"/>
                  </a:lnTo>
                  <a:lnTo>
                    <a:pt x="157" y="43"/>
                  </a:lnTo>
                  <a:lnTo>
                    <a:pt x="157" y="43"/>
                  </a:lnTo>
                  <a:lnTo>
                    <a:pt x="157" y="39"/>
                  </a:lnTo>
                  <a:lnTo>
                    <a:pt x="157" y="39"/>
                  </a:lnTo>
                  <a:lnTo>
                    <a:pt x="161" y="35"/>
                  </a:lnTo>
                  <a:lnTo>
                    <a:pt x="164" y="31"/>
                  </a:lnTo>
                  <a:lnTo>
                    <a:pt x="168" y="27"/>
                  </a:lnTo>
                  <a:lnTo>
                    <a:pt x="168" y="27"/>
                  </a:lnTo>
                  <a:lnTo>
                    <a:pt x="168" y="27"/>
                  </a:lnTo>
                  <a:lnTo>
                    <a:pt x="172" y="27"/>
                  </a:lnTo>
                  <a:lnTo>
                    <a:pt x="172" y="27"/>
                  </a:lnTo>
                  <a:lnTo>
                    <a:pt x="172" y="27"/>
                  </a:lnTo>
                  <a:lnTo>
                    <a:pt x="172" y="27"/>
                  </a:lnTo>
                  <a:lnTo>
                    <a:pt x="172" y="27"/>
                  </a:lnTo>
                  <a:lnTo>
                    <a:pt x="176" y="23"/>
                  </a:lnTo>
                  <a:lnTo>
                    <a:pt x="168" y="19"/>
                  </a:lnTo>
                  <a:moveTo>
                    <a:pt x="16" y="109"/>
                  </a:moveTo>
                  <a:lnTo>
                    <a:pt x="16" y="109"/>
                  </a:lnTo>
                  <a:lnTo>
                    <a:pt x="16" y="109"/>
                  </a:lnTo>
                  <a:lnTo>
                    <a:pt x="16" y="113"/>
                  </a:lnTo>
                  <a:lnTo>
                    <a:pt x="16" y="117"/>
                  </a:lnTo>
                  <a:lnTo>
                    <a:pt x="12" y="125"/>
                  </a:lnTo>
                  <a:lnTo>
                    <a:pt x="12" y="129"/>
                  </a:lnTo>
                  <a:lnTo>
                    <a:pt x="12" y="125"/>
                  </a:lnTo>
                  <a:lnTo>
                    <a:pt x="8" y="129"/>
                  </a:lnTo>
                  <a:lnTo>
                    <a:pt x="4" y="129"/>
                  </a:lnTo>
                  <a:lnTo>
                    <a:pt x="4" y="125"/>
                  </a:lnTo>
                  <a:lnTo>
                    <a:pt x="4" y="121"/>
                  </a:lnTo>
                  <a:lnTo>
                    <a:pt x="0" y="121"/>
                  </a:lnTo>
                  <a:lnTo>
                    <a:pt x="0" y="117"/>
                  </a:lnTo>
                  <a:lnTo>
                    <a:pt x="0" y="109"/>
                  </a:lnTo>
                  <a:lnTo>
                    <a:pt x="0" y="109"/>
                  </a:lnTo>
                  <a:lnTo>
                    <a:pt x="4" y="105"/>
                  </a:lnTo>
                  <a:lnTo>
                    <a:pt x="4" y="105"/>
                  </a:lnTo>
                  <a:lnTo>
                    <a:pt x="8" y="105"/>
                  </a:lnTo>
                  <a:lnTo>
                    <a:pt x="4" y="101"/>
                  </a:lnTo>
                  <a:lnTo>
                    <a:pt x="4" y="97"/>
                  </a:lnTo>
                  <a:lnTo>
                    <a:pt x="4" y="93"/>
                  </a:lnTo>
                  <a:lnTo>
                    <a:pt x="4" y="93"/>
                  </a:lnTo>
                  <a:lnTo>
                    <a:pt x="4" y="93"/>
                  </a:lnTo>
                  <a:lnTo>
                    <a:pt x="4" y="90"/>
                  </a:lnTo>
                  <a:lnTo>
                    <a:pt x="4" y="90"/>
                  </a:lnTo>
                  <a:lnTo>
                    <a:pt x="4" y="86"/>
                  </a:lnTo>
                  <a:lnTo>
                    <a:pt x="4" y="82"/>
                  </a:lnTo>
                  <a:lnTo>
                    <a:pt x="4" y="82"/>
                  </a:lnTo>
                  <a:lnTo>
                    <a:pt x="8" y="90"/>
                  </a:lnTo>
                  <a:lnTo>
                    <a:pt x="12" y="93"/>
                  </a:lnTo>
                  <a:lnTo>
                    <a:pt x="12" y="97"/>
                  </a:lnTo>
                  <a:lnTo>
                    <a:pt x="12" y="97"/>
                  </a:lnTo>
                  <a:lnTo>
                    <a:pt x="12" y="97"/>
                  </a:lnTo>
                  <a:lnTo>
                    <a:pt x="12" y="97"/>
                  </a:lnTo>
                  <a:lnTo>
                    <a:pt x="12" y="101"/>
                  </a:lnTo>
                  <a:lnTo>
                    <a:pt x="12" y="101"/>
                  </a:lnTo>
                  <a:lnTo>
                    <a:pt x="12" y="101"/>
                  </a:lnTo>
                  <a:lnTo>
                    <a:pt x="12" y="105"/>
                  </a:lnTo>
                  <a:lnTo>
                    <a:pt x="16" y="105"/>
                  </a:lnTo>
                  <a:lnTo>
                    <a:pt x="16" y="109"/>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43" name="Freeform 35"/>
            <p:cNvSpPr>
              <a:spLocks noEditPoints="1"/>
            </p:cNvSpPr>
            <p:nvPr/>
          </p:nvSpPr>
          <p:spPr bwMode="auto">
            <a:xfrm>
              <a:off x="947738" y="3106738"/>
              <a:ext cx="465137" cy="371475"/>
            </a:xfrm>
            <a:custGeom>
              <a:avLst/>
              <a:gdLst>
                <a:gd name="T0" fmla="*/ 19 w 293"/>
                <a:gd name="T1" fmla="*/ 43 h 234"/>
                <a:gd name="T2" fmla="*/ 8 w 293"/>
                <a:gd name="T3" fmla="*/ 195 h 234"/>
                <a:gd name="T4" fmla="*/ 0 w 293"/>
                <a:gd name="T5" fmla="*/ 199 h 234"/>
                <a:gd name="T6" fmla="*/ 4 w 293"/>
                <a:gd name="T7" fmla="*/ 195 h 234"/>
                <a:gd name="T8" fmla="*/ 15 w 293"/>
                <a:gd name="T9" fmla="*/ 219 h 234"/>
                <a:gd name="T10" fmla="*/ 15 w 293"/>
                <a:gd name="T11" fmla="*/ 215 h 234"/>
                <a:gd name="T12" fmla="*/ 8 w 293"/>
                <a:gd name="T13" fmla="*/ 86 h 234"/>
                <a:gd name="T14" fmla="*/ 8 w 293"/>
                <a:gd name="T15" fmla="*/ 94 h 234"/>
                <a:gd name="T16" fmla="*/ 90 w 293"/>
                <a:gd name="T17" fmla="*/ 199 h 234"/>
                <a:gd name="T18" fmla="*/ 125 w 293"/>
                <a:gd name="T19" fmla="*/ 203 h 234"/>
                <a:gd name="T20" fmla="*/ 164 w 293"/>
                <a:gd name="T21" fmla="*/ 199 h 234"/>
                <a:gd name="T22" fmla="*/ 183 w 293"/>
                <a:gd name="T23" fmla="*/ 215 h 234"/>
                <a:gd name="T24" fmla="*/ 254 w 293"/>
                <a:gd name="T25" fmla="*/ 219 h 234"/>
                <a:gd name="T26" fmla="*/ 277 w 293"/>
                <a:gd name="T27" fmla="*/ 145 h 234"/>
                <a:gd name="T28" fmla="*/ 258 w 293"/>
                <a:gd name="T29" fmla="*/ 78 h 234"/>
                <a:gd name="T30" fmla="*/ 207 w 293"/>
                <a:gd name="T31" fmla="*/ 20 h 234"/>
                <a:gd name="T32" fmla="*/ 125 w 293"/>
                <a:gd name="T33" fmla="*/ 31 h 234"/>
                <a:gd name="T34" fmla="*/ 62 w 293"/>
                <a:gd name="T35" fmla="*/ 39 h 234"/>
                <a:gd name="T36" fmla="*/ 27 w 293"/>
                <a:gd name="T37" fmla="*/ 0 h 234"/>
                <a:gd name="T38" fmla="*/ 19 w 293"/>
                <a:gd name="T39" fmla="*/ 8 h 234"/>
                <a:gd name="T40" fmla="*/ 39 w 293"/>
                <a:gd name="T41" fmla="*/ 35 h 234"/>
                <a:gd name="T42" fmla="*/ 27 w 293"/>
                <a:gd name="T43" fmla="*/ 43 h 234"/>
                <a:gd name="T44" fmla="*/ 94 w 293"/>
                <a:gd name="T45" fmla="*/ 47 h 234"/>
                <a:gd name="T46" fmla="*/ 140 w 293"/>
                <a:gd name="T47" fmla="*/ 55 h 234"/>
                <a:gd name="T48" fmla="*/ 160 w 293"/>
                <a:gd name="T49" fmla="*/ 51 h 234"/>
                <a:gd name="T50" fmla="*/ 121 w 293"/>
                <a:gd name="T51" fmla="*/ 55 h 234"/>
                <a:gd name="T52" fmla="*/ 94 w 293"/>
                <a:gd name="T53" fmla="*/ 70 h 234"/>
                <a:gd name="T54" fmla="*/ 74 w 293"/>
                <a:gd name="T55" fmla="*/ 51 h 234"/>
                <a:gd name="T56" fmla="*/ 39 w 293"/>
                <a:gd name="T57" fmla="*/ 63 h 234"/>
                <a:gd name="T58" fmla="*/ 27 w 293"/>
                <a:gd name="T59" fmla="*/ 78 h 234"/>
                <a:gd name="T60" fmla="*/ 15 w 293"/>
                <a:gd name="T61" fmla="*/ 86 h 234"/>
                <a:gd name="T62" fmla="*/ 31 w 293"/>
                <a:gd name="T63" fmla="*/ 102 h 234"/>
                <a:gd name="T64" fmla="*/ 58 w 293"/>
                <a:gd name="T65" fmla="*/ 121 h 234"/>
                <a:gd name="T66" fmla="*/ 78 w 293"/>
                <a:gd name="T67" fmla="*/ 117 h 234"/>
                <a:gd name="T68" fmla="*/ 19 w 293"/>
                <a:gd name="T69" fmla="*/ 133 h 234"/>
                <a:gd name="T70" fmla="*/ 27 w 293"/>
                <a:gd name="T71" fmla="*/ 133 h 234"/>
                <a:gd name="T72" fmla="*/ 51 w 293"/>
                <a:gd name="T73" fmla="*/ 145 h 234"/>
                <a:gd name="T74" fmla="*/ 31 w 293"/>
                <a:gd name="T75" fmla="*/ 148 h 234"/>
                <a:gd name="T76" fmla="*/ 27 w 293"/>
                <a:gd name="T77" fmla="*/ 164 h 234"/>
                <a:gd name="T78" fmla="*/ 43 w 293"/>
                <a:gd name="T79" fmla="*/ 176 h 234"/>
                <a:gd name="T80" fmla="*/ 82 w 293"/>
                <a:gd name="T81" fmla="*/ 172 h 234"/>
                <a:gd name="T82" fmla="*/ 109 w 293"/>
                <a:gd name="T83" fmla="*/ 172 h 234"/>
                <a:gd name="T84" fmla="*/ 152 w 293"/>
                <a:gd name="T85" fmla="*/ 156 h 234"/>
                <a:gd name="T86" fmla="*/ 164 w 293"/>
                <a:gd name="T87" fmla="*/ 125 h 234"/>
                <a:gd name="T88" fmla="*/ 191 w 293"/>
                <a:gd name="T89" fmla="*/ 160 h 234"/>
                <a:gd name="T90" fmla="*/ 215 w 293"/>
                <a:gd name="T91" fmla="*/ 160 h 234"/>
                <a:gd name="T92" fmla="*/ 215 w 293"/>
                <a:gd name="T93" fmla="*/ 121 h 234"/>
                <a:gd name="T94" fmla="*/ 215 w 293"/>
                <a:gd name="T95" fmla="*/ 141 h 234"/>
                <a:gd name="T96" fmla="*/ 223 w 293"/>
                <a:gd name="T97" fmla="*/ 160 h 234"/>
                <a:gd name="T98" fmla="*/ 191 w 293"/>
                <a:gd name="T99" fmla="*/ 176 h 234"/>
                <a:gd name="T100" fmla="*/ 195 w 293"/>
                <a:gd name="T101" fmla="*/ 191 h 234"/>
                <a:gd name="T102" fmla="*/ 180 w 293"/>
                <a:gd name="T103" fmla="*/ 168 h 234"/>
                <a:gd name="T104" fmla="*/ 144 w 293"/>
                <a:gd name="T105" fmla="*/ 191 h 234"/>
                <a:gd name="T106" fmla="*/ 121 w 293"/>
                <a:gd name="T107" fmla="*/ 176 h 234"/>
                <a:gd name="T108" fmla="*/ 86 w 293"/>
                <a:gd name="T109" fmla="*/ 180 h 234"/>
                <a:gd name="T110" fmla="*/ 66 w 293"/>
                <a:gd name="T111" fmla="*/ 199 h 234"/>
                <a:gd name="T112" fmla="*/ 35 w 293"/>
                <a:gd name="T113" fmla="*/ 203 h 234"/>
                <a:gd name="T114" fmla="*/ 31 w 293"/>
                <a:gd name="T115" fmla="*/ 207 h 234"/>
                <a:gd name="T116" fmla="*/ 4 w 293"/>
                <a:gd name="T117" fmla="*/ 63 h 234"/>
                <a:gd name="T118" fmla="*/ 12 w 293"/>
                <a:gd name="T119" fmla="*/ 74 h 234"/>
                <a:gd name="T120" fmla="*/ 15 w 293"/>
                <a:gd name="T121" fmla="*/ 187 h 234"/>
                <a:gd name="T122" fmla="*/ 15 w 293"/>
                <a:gd name="T123" fmla="*/ 176 h 234"/>
                <a:gd name="T124" fmla="*/ 19 w 293"/>
                <a:gd name="T125" fmla="*/ 16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234">
                  <a:moveTo>
                    <a:pt x="27" y="31"/>
                  </a:moveTo>
                  <a:lnTo>
                    <a:pt x="27" y="31"/>
                  </a:lnTo>
                  <a:lnTo>
                    <a:pt x="27" y="35"/>
                  </a:lnTo>
                  <a:lnTo>
                    <a:pt x="27" y="39"/>
                  </a:lnTo>
                  <a:lnTo>
                    <a:pt x="27" y="39"/>
                  </a:lnTo>
                  <a:lnTo>
                    <a:pt x="27" y="43"/>
                  </a:lnTo>
                  <a:lnTo>
                    <a:pt x="27" y="43"/>
                  </a:lnTo>
                  <a:lnTo>
                    <a:pt x="27" y="43"/>
                  </a:lnTo>
                  <a:lnTo>
                    <a:pt x="27" y="47"/>
                  </a:lnTo>
                  <a:lnTo>
                    <a:pt x="23" y="47"/>
                  </a:lnTo>
                  <a:lnTo>
                    <a:pt x="23" y="47"/>
                  </a:lnTo>
                  <a:lnTo>
                    <a:pt x="19" y="47"/>
                  </a:lnTo>
                  <a:lnTo>
                    <a:pt x="19" y="47"/>
                  </a:lnTo>
                  <a:lnTo>
                    <a:pt x="19" y="47"/>
                  </a:lnTo>
                  <a:lnTo>
                    <a:pt x="15" y="47"/>
                  </a:lnTo>
                  <a:lnTo>
                    <a:pt x="15" y="43"/>
                  </a:lnTo>
                  <a:lnTo>
                    <a:pt x="19" y="43"/>
                  </a:lnTo>
                  <a:lnTo>
                    <a:pt x="19" y="43"/>
                  </a:lnTo>
                  <a:lnTo>
                    <a:pt x="19" y="43"/>
                  </a:lnTo>
                  <a:lnTo>
                    <a:pt x="19" y="43"/>
                  </a:lnTo>
                  <a:lnTo>
                    <a:pt x="19" y="43"/>
                  </a:lnTo>
                  <a:lnTo>
                    <a:pt x="19" y="39"/>
                  </a:lnTo>
                  <a:lnTo>
                    <a:pt x="15" y="35"/>
                  </a:lnTo>
                  <a:lnTo>
                    <a:pt x="15" y="35"/>
                  </a:lnTo>
                  <a:lnTo>
                    <a:pt x="15" y="35"/>
                  </a:lnTo>
                  <a:lnTo>
                    <a:pt x="15" y="35"/>
                  </a:lnTo>
                  <a:lnTo>
                    <a:pt x="15" y="31"/>
                  </a:lnTo>
                  <a:lnTo>
                    <a:pt x="15" y="31"/>
                  </a:lnTo>
                  <a:lnTo>
                    <a:pt x="15" y="31"/>
                  </a:lnTo>
                  <a:lnTo>
                    <a:pt x="15" y="31"/>
                  </a:lnTo>
                  <a:lnTo>
                    <a:pt x="19" y="35"/>
                  </a:lnTo>
                  <a:lnTo>
                    <a:pt x="23" y="35"/>
                  </a:lnTo>
                  <a:lnTo>
                    <a:pt x="23" y="35"/>
                  </a:lnTo>
                  <a:lnTo>
                    <a:pt x="23" y="31"/>
                  </a:lnTo>
                  <a:lnTo>
                    <a:pt x="23" y="31"/>
                  </a:lnTo>
                  <a:lnTo>
                    <a:pt x="23" y="31"/>
                  </a:lnTo>
                  <a:lnTo>
                    <a:pt x="27" y="31"/>
                  </a:lnTo>
                  <a:moveTo>
                    <a:pt x="8" y="195"/>
                  </a:moveTo>
                  <a:lnTo>
                    <a:pt x="8" y="195"/>
                  </a:lnTo>
                  <a:lnTo>
                    <a:pt x="8" y="199"/>
                  </a:lnTo>
                  <a:lnTo>
                    <a:pt x="8" y="199"/>
                  </a:lnTo>
                  <a:lnTo>
                    <a:pt x="8" y="203"/>
                  </a:lnTo>
                  <a:lnTo>
                    <a:pt x="4" y="203"/>
                  </a:lnTo>
                  <a:lnTo>
                    <a:pt x="4" y="203"/>
                  </a:lnTo>
                  <a:lnTo>
                    <a:pt x="4" y="203"/>
                  </a:lnTo>
                  <a:lnTo>
                    <a:pt x="4" y="203"/>
                  </a:lnTo>
                  <a:lnTo>
                    <a:pt x="4" y="199"/>
                  </a:lnTo>
                  <a:lnTo>
                    <a:pt x="4" y="199"/>
                  </a:lnTo>
                  <a:lnTo>
                    <a:pt x="4" y="199"/>
                  </a:lnTo>
                  <a:lnTo>
                    <a:pt x="4" y="203"/>
                  </a:lnTo>
                  <a:lnTo>
                    <a:pt x="4" y="203"/>
                  </a:lnTo>
                  <a:lnTo>
                    <a:pt x="4" y="203"/>
                  </a:lnTo>
                  <a:lnTo>
                    <a:pt x="4" y="203"/>
                  </a:lnTo>
                  <a:lnTo>
                    <a:pt x="0" y="203"/>
                  </a:lnTo>
                  <a:lnTo>
                    <a:pt x="0" y="199"/>
                  </a:lnTo>
                  <a:lnTo>
                    <a:pt x="0" y="199"/>
                  </a:lnTo>
                  <a:lnTo>
                    <a:pt x="0" y="199"/>
                  </a:lnTo>
                  <a:lnTo>
                    <a:pt x="0" y="199"/>
                  </a:lnTo>
                  <a:lnTo>
                    <a:pt x="0" y="195"/>
                  </a:lnTo>
                  <a:lnTo>
                    <a:pt x="0" y="195"/>
                  </a:lnTo>
                  <a:lnTo>
                    <a:pt x="0" y="195"/>
                  </a:lnTo>
                  <a:lnTo>
                    <a:pt x="0" y="195"/>
                  </a:lnTo>
                  <a:lnTo>
                    <a:pt x="0" y="191"/>
                  </a:lnTo>
                  <a:lnTo>
                    <a:pt x="0" y="191"/>
                  </a:lnTo>
                  <a:lnTo>
                    <a:pt x="0" y="191"/>
                  </a:lnTo>
                  <a:lnTo>
                    <a:pt x="0" y="191"/>
                  </a:lnTo>
                  <a:lnTo>
                    <a:pt x="0" y="191"/>
                  </a:lnTo>
                  <a:lnTo>
                    <a:pt x="0" y="191"/>
                  </a:lnTo>
                  <a:lnTo>
                    <a:pt x="0" y="187"/>
                  </a:lnTo>
                  <a:lnTo>
                    <a:pt x="0" y="187"/>
                  </a:lnTo>
                  <a:lnTo>
                    <a:pt x="4" y="187"/>
                  </a:lnTo>
                  <a:lnTo>
                    <a:pt x="4" y="191"/>
                  </a:lnTo>
                  <a:lnTo>
                    <a:pt x="4" y="191"/>
                  </a:lnTo>
                  <a:lnTo>
                    <a:pt x="4" y="191"/>
                  </a:lnTo>
                  <a:lnTo>
                    <a:pt x="4" y="191"/>
                  </a:lnTo>
                  <a:lnTo>
                    <a:pt x="4" y="195"/>
                  </a:lnTo>
                  <a:lnTo>
                    <a:pt x="4" y="195"/>
                  </a:lnTo>
                  <a:lnTo>
                    <a:pt x="8" y="195"/>
                  </a:lnTo>
                  <a:moveTo>
                    <a:pt x="23" y="223"/>
                  </a:moveTo>
                  <a:lnTo>
                    <a:pt x="23" y="223"/>
                  </a:lnTo>
                  <a:lnTo>
                    <a:pt x="23" y="223"/>
                  </a:lnTo>
                  <a:lnTo>
                    <a:pt x="23" y="227"/>
                  </a:lnTo>
                  <a:lnTo>
                    <a:pt x="23" y="227"/>
                  </a:lnTo>
                  <a:lnTo>
                    <a:pt x="23" y="227"/>
                  </a:lnTo>
                  <a:lnTo>
                    <a:pt x="23" y="227"/>
                  </a:lnTo>
                  <a:lnTo>
                    <a:pt x="19" y="223"/>
                  </a:lnTo>
                  <a:lnTo>
                    <a:pt x="19" y="223"/>
                  </a:lnTo>
                  <a:lnTo>
                    <a:pt x="19" y="223"/>
                  </a:lnTo>
                  <a:lnTo>
                    <a:pt x="19" y="219"/>
                  </a:lnTo>
                  <a:lnTo>
                    <a:pt x="19" y="219"/>
                  </a:lnTo>
                  <a:lnTo>
                    <a:pt x="19" y="223"/>
                  </a:lnTo>
                  <a:lnTo>
                    <a:pt x="15" y="219"/>
                  </a:lnTo>
                  <a:lnTo>
                    <a:pt x="15" y="219"/>
                  </a:lnTo>
                  <a:lnTo>
                    <a:pt x="15" y="219"/>
                  </a:lnTo>
                  <a:lnTo>
                    <a:pt x="15" y="219"/>
                  </a:lnTo>
                  <a:lnTo>
                    <a:pt x="15" y="215"/>
                  </a:lnTo>
                  <a:lnTo>
                    <a:pt x="15" y="215"/>
                  </a:lnTo>
                  <a:lnTo>
                    <a:pt x="15" y="215"/>
                  </a:lnTo>
                  <a:lnTo>
                    <a:pt x="15" y="215"/>
                  </a:lnTo>
                  <a:lnTo>
                    <a:pt x="15" y="215"/>
                  </a:lnTo>
                  <a:lnTo>
                    <a:pt x="12" y="215"/>
                  </a:lnTo>
                  <a:lnTo>
                    <a:pt x="12" y="215"/>
                  </a:lnTo>
                  <a:lnTo>
                    <a:pt x="12" y="215"/>
                  </a:lnTo>
                  <a:lnTo>
                    <a:pt x="12" y="215"/>
                  </a:lnTo>
                  <a:lnTo>
                    <a:pt x="12" y="215"/>
                  </a:lnTo>
                  <a:lnTo>
                    <a:pt x="12" y="215"/>
                  </a:lnTo>
                  <a:lnTo>
                    <a:pt x="12" y="215"/>
                  </a:lnTo>
                  <a:lnTo>
                    <a:pt x="12" y="211"/>
                  </a:lnTo>
                  <a:lnTo>
                    <a:pt x="12" y="211"/>
                  </a:lnTo>
                  <a:lnTo>
                    <a:pt x="15" y="211"/>
                  </a:lnTo>
                  <a:lnTo>
                    <a:pt x="15" y="211"/>
                  </a:lnTo>
                  <a:lnTo>
                    <a:pt x="15" y="211"/>
                  </a:lnTo>
                  <a:lnTo>
                    <a:pt x="15" y="215"/>
                  </a:lnTo>
                  <a:lnTo>
                    <a:pt x="15" y="215"/>
                  </a:lnTo>
                  <a:lnTo>
                    <a:pt x="15" y="211"/>
                  </a:lnTo>
                  <a:lnTo>
                    <a:pt x="19" y="211"/>
                  </a:lnTo>
                  <a:lnTo>
                    <a:pt x="19" y="215"/>
                  </a:lnTo>
                  <a:lnTo>
                    <a:pt x="19" y="215"/>
                  </a:lnTo>
                  <a:lnTo>
                    <a:pt x="19" y="215"/>
                  </a:lnTo>
                  <a:lnTo>
                    <a:pt x="19" y="215"/>
                  </a:lnTo>
                  <a:lnTo>
                    <a:pt x="19" y="215"/>
                  </a:lnTo>
                  <a:lnTo>
                    <a:pt x="19" y="215"/>
                  </a:lnTo>
                  <a:lnTo>
                    <a:pt x="19" y="219"/>
                  </a:lnTo>
                  <a:lnTo>
                    <a:pt x="23" y="223"/>
                  </a:lnTo>
                  <a:lnTo>
                    <a:pt x="23" y="223"/>
                  </a:lnTo>
                  <a:lnTo>
                    <a:pt x="23" y="223"/>
                  </a:lnTo>
                  <a:lnTo>
                    <a:pt x="23" y="223"/>
                  </a:lnTo>
                  <a:lnTo>
                    <a:pt x="23" y="223"/>
                  </a:lnTo>
                  <a:moveTo>
                    <a:pt x="8" y="90"/>
                  </a:moveTo>
                  <a:lnTo>
                    <a:pt x="8" y="90"/>
                  </a:lnTo>
                  <a:lnTo>
                    <a:pt x="4" y="90"/>
                  </a:lnTo>
                  <a:lnTo>
                    <a:pt x="8" y="86"/>
                  </a:lnTo>
                  <a:lnTo>
                    <a:pt x="8" y="86"/>
                  </a:lnTo>
                  <a:lnTo>
                    <a:pt x="8" y="86"/>
                  </a:lnTo>
                  <a:lnTo>
                    <a:pt x="8" y="86"/>
                  </a:lnTo>
                  <a:lnTo>
                    <a:pt x="8" y="86"/>
                  </a:lnTo>
                  <a:lnTo>
                    <a:pt x="8" y="82"/>
                  </a:lnTo>
                  <a:lnTo>
                    <a:pt x="8" y="86"/>
                  </a:lnTo>
                  <a:lnTo>
                    <a:pt x="8" y="86"/>
                  </a:lnTo>
                  <a:lnTo>
                    <a:pt x="12" y="86"/>
                  </a:lnTo>
                  <a:lnTo>
                    <a:pt x="12" y="90"/>
                  </a:lnTo>
                  <a:lnTo>
                    <a:pt x="12" y="90"/>
                  </a:lnTo>
                  <a:lnTo>
                    <a:pt x="12" y="90"/>
                  </a:lnTo>
                  <a:lnTo>
                    <a:pt x="12" y="94"/>
                  </a:lnTo>
                  <a:lnTo>
                    <a:pt x="12" y="94"/>
                  </a:lnTo>
                  <a:lnTo>
                    <a:pt x="12" y="94"/>
                  </a:lnTo>
                  <a:lnTo>
                    <a:pt x="12" y="94"/>
                  </a:lnTo>
                  <a:lnTo>
                    <a:pt x="12" y="94"/>
                  </a:lnTo>
                  <a:lnTo>
                    <a:pt x="12" y="94"/>
                  </a:lnTo>
                  <a:lnTo>
                    <a:pt x="8" y="94"/>
                  </a:lnTo>
                  <a:lnTo>
                    <a:pt x="8" y="94"/>
                  </a:lnTo>
                  <a:lnTo>
                    <a:pt x="8" y="94"/>
                  </a:lnTo>
                  <a:lnTo>
                    <a:pt x="8" y="94"/>
                  </a:lnTo>
                  <a:lnTo>
                    <a:pt x="8" y="90"/>
                  </a:lnTo>
                  <a:lnTo>
                    <a:pt x="8" y="90"/>
                  </a:lnTo>
                  <a:lnTo>
                    <a:pt x="8" y="90"/>
                  </a:lnTo>
                  <a:moveTo>
                    <a:pt x="43" y="219"/>
                  </a:moveTo>
                  <a:lnTo>
                    <a:pt x="43" y="219"/>
                  </a:lnTo>
                  <a:lnTo>
                    <a:pt x="43" y="211"/>
                  </a:lnTo>
                  <a:lnTo>
                    <a:pt x="47" y="211"/>
                  </a:lnTo>
                  <a:lnTo>
                    <a:pt x="51" y="207"/>
                  </a:lnTo>
                  <a:lnTo>
                    <a:pt x="51" y="207"/>
                  </a:lnTo>
                  <a:lnTo>
                    <a:pt x="55" y="207"/>
                  </a:lnTo>
                  <a:lnTo>
                    <a:pt x="58" y="211"/>
                  </a:lnTo>
                  <a:lnTo>
                    <a:pt x="66" y="211"/>
                  </a:lnTo>
                  <a:lnTo>
                    <a:pt x="70" y="207"/>
                  </a:lnTo>
                  <a:lnTo>
                    <a:pt x="74" y="207"/>
                  </a:lnTo>
                  <a:lnTo>
                    <a:pt x="78" y="203"/>
                  </a:lnTo>
                  <a:lnTo>
                    <a:pt x="82" y="199"/>
                  </a:lnTo>
                  <a:lnTo>
                    <a:pt x="86" y="199"/>
                  </a:lnTo>
                  <a:lnTo>
                    <a:pt x="90" y="199"/>
                  </a:lnTo>
                  <a:lnTo>
                    <a:pt x="94" y="199"/>
                  </a:lnTo>
                  <a:lnTo>
                    <a:pt x="94" y="199"/>
                  </a:lnTo>
                  <a:lnTo>
                    <a:pt x="94" y="199"/>
                  </a:lnTo>
                  <a:lnTo>
                    <a:pt x="101" y="199"/>
                  </a:lnTo>
                  <a:lnTo>
                    <a:pt x="113" y="191"/>
                  </a:lnTo>
                  <a:lnTo>
                    <a:pt x="113" y="191"/>
                  </a:lnTo>
                  <a:lnTo>
                    <a:pt x="113" y="191"/>
                  </a:lnTo>
                  <a:lnTo>
                    <a:pt x="113" y="191"/>
                  </a:lnTo>
                  <a:lnTo>
                    <a:pt x="117" y="191"/>
                  </a:lnTo>
                  <a:lnTo>
                    <a:pt x="117" y="191"/>
                  </a:lnTo>
                  <a:lnTo>
                    <a:pt x="117" y="191"/>
                  </a:lnTo>
                  <a:lnTo>
                    <a:pt x="117" y="191"/>
                  </a:lnTo>
                  <a:lnTo>
                    <a:pt x="117" y="191"/>
                  </a:lnTo>
                  <a:lnTo>
                    <a:pt x="117" y="195"/>
                  </a:lnTo>
                  <a:lnTo>
                    <a:pt x="121" y="195"/>
                  </a:lnTo>
                  <a:lnTo>
                    <a:pt x="121" y="195"/>
                  </a:lnTo>
                  <a:lnTo>
                    <a:pt x="121" y="195"/>
                  </a:lnTo>
                  <a:lnTo>
                    <a:pt x="121" y="199"/>
                  </a:lnTo>
                  <a:lnTo>
                    <a:pt x="125" y="203"/>
                  </a:lnTo>
                  <a:lnTo>
                    <a:pt x="125" y="203"/>
                  </a:lnTo>
                  <a:lnTo>
                    <a:pt x="129" y="203"/>
                  </a:lnTo>
                  <a:lnTo>
                    <a:pt x="137" y="207"/>
                  </a:lnTo>
                  <a:lnTo>
                    <a:pt x="137" y="207"/>
                  </a:lnTo>
                  <a:lnTo>
                    <a:pt x="137" y="207"/>
                  </a:lnTo>
                  <a:lnTo>
                    <a:pt x="140" y="203"/>
                  </a:lnTo>
                  <a:lnTo>
                    <a:pt x="152" y="199"/>
                  </a:lnTo>
                  <a:lnTo>
                    <a:pt x="152" y="199"/>
                  </a:lnTo>
                  <a:lnTo>
                    <a:pt x="152" y="199"/>
                  </a:lnTo>
                  <a:lnTo>
                    <a:pt x="156" y="199"/>
                  </a:lnTo>
                  <a:lnTo>
                    <a:pt x="156" y="199"/>
                  </a:lnTo>
                  <a:lnTo>
                    <a:pt x="152" y="203"/>
                  </a:lnTo>
                  <a:lnTo>
                    <a:pt x="152" y="203"/>
                  </a:lnTo>
                  <a:lnTo>
                    <a:pt x="156" y="203"/>
                  </a:lnTo>
                  <a:lnTo>
                    <a:pt x="156" y="203"/>
                  </a:lnTo>
                  <a:lnTo>
                    <a:pt x="160" y="203"/>
                  </a:lnTo>
                  <a:lnTo>
                    <a:pt x="160" y="203"/>
                  </a:lnTo>
                  <a:lnTo>
                    <a:pt x="164" y="199"/>
                  </a:lnTo>
                  <a:lnTo>
                    <a:pt x="164" y="199"/>
                  </a:lnTo>
                  <a:lnTo>
                    <a:pt x="164" y="195"/>
                  </a:lnTo>
                  <a:lnTo>
                    <a:pt x="168" y="195"/>
                  </a:lnTo>
                  <a:lnTo>
                    <a:pt x="168" y="195"/>
                  </a:lnTo>
                  <a:lnTo>
                    <a:pt x="168" y="195"/>
                  </a:lnTo>
                  <a:lnTo>
                    <a:pt x="172" y="195"/>
                  </a:lnTo>
                  <a:lnTo>
                    <a:pt x="172" y="199"/>
                  </a:lnTo>
                  <a:lnTo>
                    <a:pt x="176" y="199"/>
                  </a:lnTo>
                  <a:lnTo>
                    <a:pt x="180" y="199"/>
                  </a:lnTo>
                  <a:lnTo>
                    <a:pt x="180" y="199"/>
                  </a:lnTo>
                  <a:lnTo>
                    <a:pt x="180" y="199"/>
                  </a:lnTo>
                  <a:lnTo>
                    <a:pt x="180" y="203"/>
                  </a:lnTo>
                  <a:lnTo>
                    <a:pt x="176" y="207"/>
                  </a:lnTo>
                  <a:lnTo>
                    <a:pt x="176" y="207"/>
                  </a:lnTo>
                  <a:lnTo>
                    <a:pt x="172" y="211"/>
                  </a:lnTo>
                  <a:lnTo>
                    <a:pt x="172" y="211"/>
                  </a:lnTo>
                  <a:lnTo>
                    <a:pt x="176" y="211"/>
                  </a:lnTo>
                  <a:lnTo>
                    <a:pt x="176" y="215"/>
                  </a:lnTo>
                  <a:lnTo>
                    <a:pt x="176" y="215"/>
                  </a:lnTo>
                  <a:lnTo>
                    <a:pt x="183" y="215"/>
                  </a:lnTo>
                  <a:lnTo>
                    <a:pt x="187" y="215"/>
                  </a:lnTo>
                  <a:lnTo>
                    <a:pt x="187" y="215"/>
                  </a:lnTo>
                  <a:lnTo>
                    <a:pt x="187" y="219"/>
                  </a:lnTo>
                  <a:lnTo>
                    <a:pt x="187" y="219"/>
                  </a:lnTo>
                  <a:lnTo>
                    <a:pt x="187" y="223"/>
                  </a:lnTo>
                  <a:lnTo>
                    <a:pt x="187" y="223"/>
                  </a:lnTo>
                  <a:lnTo>
                    <a:pt x="187" y="223"/>
                  </a:lnTo>
                  <a:lnTo>
                    <a:pt x="195" y="223"/>
                  </a:lnTo>
                  <a:lnTo>
                    <a:pt x="195" y="223"/>
                  </a:lnTo>
                  <a:lnTo>
                    <a:pt x="195" y="223"/>
                  </a:lnTo>
                  <a:lnTo>
                    <a:pt x="195" y="227"/>
                  </a:lnTo>
                  <a:lnTo>
                    <a:pt x="195" y="227"/>
                  </a:lnTo>
                  <a:lnTo>
                    <a:pt x="199" y="230"/>
                  </a:lnTo>
                  <a:lnTo>
                    <a:pt x="242" y="234"/>
                  </a:lnTo>
                  <a:lnTo>
                    <a:pt x="250" y="223"/>
                  </a:lnTo>
                  <a:lnTo>
                    <a:pt x="250" y="223"/>
                  </a:lnTo>
                  <a:lnTo>
                    <a:pt x="254" y="223"/>
                  </a:lnTo>
                  <a:lnTo>
                    <a:pt x="254" y="223"/>
                  </a:lnTo>
                  <a:lnTo>
                    <a:pt x="254" y="219"/>
                  </a:lnTo>
                  <a:lnTo>
                    <a:pt x="254" y="219"/>
                  </a:lnTo>
                  <a:lnTo>
                    <a:pt x="258" y="215"/>
                  </a:lnTo>
                  <a:lnTo>
                    <a:pt x="258" y="207"/>
                  </a:lnTo>
                  <a:lnTo>
                    <a:pt x="262" y="203"/>
                  </a:lnTo>
                  <a:lnTo>
                    <a:pt x="269" y="195"/>
                  </a:lnTo>
                  <a:lnTo>
                    <a:pt x="273" y="191"/>
                  </a:lnTo>
                  <a:lnTo>
                    <a:pt x="273" y="195"/>
                  </a:lnTo>
                  <a:lnTo>
                    <a:pt x="277" y="195"/>
                  </a:lnTo>
                  <a:lnTo>
                    <a:pt x="281" y="191"/>
                  </a:lnTo>
                  <a:lnTo>
                    <a:pt x="285" y="187"/>
                  </a:lnTo>
                  <a:lnTo>
                    <a:pt x="289" y="184"/>
                  </a:lnTo>
                  <a:lnTo>
                    <a:pt x="289" y="180"/>
                  </a:lnTo>
                  <a:lnTo>
                    <a:pt x="289" y="180"/>
                  </a:lnTo>
                  <a:lnTo>
                    <a:pt x="293" y="176"/>
                  </a:lnTo>
                  <a:lnTo>
                    <a:pt x="293" y="176"/>
                  </a:lnTo>
                  <a:lnTo>
                    <a:pt x="293" y="168"/>
                  </a:lnTo>
                  <a:lnTo>
                    <a:pt x="289" y="160"/>
                  </a:lnTo>
                  <a:lnTo>
                    <a:pt x="281" y="148"/>
                  </a:lnTo>
                  <a:lnTo>
                    <a:pt x="277" y="145"/>
                  </a:lnTo>
                  <a:lnTo>
                    <a:pt x="277" y="145"/>
                  </a:lnTo>
                  <a:lnTo>
                    <a:pt x="277" y="141"/>
                  </a:lnTo>
                  <a:lnTo>
                    <a:pt x="277" y="141"/>
                  </a:lnTo>
                  <a:lnTo>
                    <a:pt x="281" y="133"/>
                  </a:lnTo>
                  <a:lnTo>
                    <a:pt x="289" y="125"/>
                  </a:lnTo>
                  <a:lnTo>
                    <a:pt x="285" y="121"/>
                  </a:lnTo>
                  <a:lnTo>
                    <a:pt x="285" y="117"/>
                  </a:lnTo>
                  <a:lnTo>
                    <a:pt x="281" y="117"/>
                  </a:lnTo>
                  <a:lnTo>
                    <a:pt x="281" y="113"/>
                  </a:lnTo>
                  <a:lnTo>
                    <a:pt x="281" y="113"/>
                  </a:lnTo>
                  <a:lnTo>
                    <a:pt x="281" y="109"/>
                  </a:lnTo>
                  <a:lnTo>
                    <a:pt x="281" y="109"/>
                  </a:lnTo>
                  <a:lnTo>
                    <a:pt x="293" y="105"/>
                  </a:lnTo>
                  <a:lnTo>
                    <a:pt x="289" y="102"/>
                  </a:lnTo>
                  <a:lnTo>
                    <a:pt x="285" y="94"/>
                  </a:lnTo>
                  <a:lnTo>
                    <a:pt x="266" y="86"/>
                  </a:lnTo>
                  <a:lnTo>
                    <a:pt x="266" y="86"/>
                  </a:lnTo>
                  <a:lnTo>
                    <a:pt x="262" y="82"/>
                  </a:lnTo>
                  <a:lnTo>
                    <a:pt x="258" y="78"/>
                  </a:lnTo>
                  <a:lnTo>
                    <a:pt x="258" y="74"/>
                  </a:lnTo>
                  <a:lnTo>
                    <a:pt x="258" y="70"/>
                  </a:lnTo>
                  <a:lnTo>
                    <a:pt x="258" y="70"/>
                  </a:lnTo>
                  <a:lnTo>
                    <a:pt x="254" y="66"/>
                  </a:lnTo>
                  <a:lnTo>
                    <a:pt x="254" y="63"/>
                  </a:lnTo>
                  <a:lnTo>
                    <a:pt x="254" y="63"/>
                  </a:lnTo>
                  <a:lnTo>
                    <a:pt x="250" y="59"/>
                  </a:lnTo>
                  <a:lnTo>
                    <a:pt x="250" y="59"/>
                  </a:lnTo>
                  <a:lnTo>
                    <a:pt x="242" y="59"/>
                  </a:lnTo>
                  <a:lnTo>
                    <a:pt x="223" y="63"/>
                  </a:lnTo>
                  <a:lnTo>
                    <a:pt x="219" y="59"/>
                  </a:lnTo>
                  <a:lnTo>
                    <a:pt x="219" y="55"/>
                  </a:lnTo>
                  <a:lnTo>
                    <a:pt x="215" y="47"/>
                  </a:lnTo>
                  <a:lnTo>
                    <a:pt x="211" y="43"/>
                  </a:lnTo>
                  <a:lnTo>
                    <a:pt x="211" y="39"/>
                  </a:lnTo>
                  <a:lnTo>
                    <a:pt x="211" y="35"/>
                  </a:lnTo>
                  <a:lnTo>
                    <a:pt x="211" y="27"/>
                  </a:lnTo>
                  <a:lnTo>
                    <a:pt x="207" y="20"/>
                  </a:lnTo>
                  <a:lnTo>
                    <a:pt x="207" y="20"/>
                  </a:lnTo>
                  <a:lnTo>
                    <a:pt x="207" y="16"/>
                  </a:lnTo>
                  <a:lnTo>
                    <a:pt x="207" y="16"/>
                  </a:lnTo>
                  <a:lnTo>
                    <a:pt x="203" y="16"/>
                  </a:lnTo>
                  <a:lnTo>
                    <a:pt x="203" y="16"/>
                  </a:lnTo>
                  <a:lnTo>
                    <a:pt x="203" y="16"/>
                  </a:lnTo>
                  <a:lnTo>
                    <a:pt x="187" y="16"/>
                  </a:lnTo>
                  <a:lnTo>
                    <a:pt x="183" y="20"/>
                  </a:lnTo>
                  <a:lnTo>
                    <a:pt x="180" y="23"/>
                  </a:lnTo>
                  <a:lnTo>
                    <a:pt x="160" y="31"/>
                  </a:lnTo>
                  <a:lnTo>
                    <a:pt x="160" y="27"/>
                  </a:lnTo>
                  <a:lnTo>
                    <a:pt x="156" y="27"/>
                  </a:lnTo>
                  <a:lnTo>
                    <a:pt x="152" y="16"/>
                  </a:lnTo>
                  <a:lnTo>
                    <a:pt x="148" y="16"/>
                  </a:lnTo>
                  <a:lnTo>
                    <a:pt x="133" y="23"/>
                  </a:lnTo>
                  <a:lnTo>
                    <a:pt x="133" y="23"/>
                  </a:lnTo>
                  <a:lnTo>
                    <a:pt x="129" y="23"/>
                  </a:lnTo>
                  <a:lnTo>
                    <a:pt x="125" y="31"/>
                  </a:lnTo>
                  <a:lnTo>
                    <a:pt x="125" y="31"/>
                  </a:lnTo>
                  <a:lnTo>
                    <a:pt x="125" y="31"/>
                  </a:lnTo>
                  <a:lnTo>
                    <a:pt x="121" y="31"/>
                  </a:lnTo>
                  <a:lnTo>
                    <a:pt x="117" y="31"/>
                  </a:lnTo>
                  <a:lnTo>
                    <a:pt x="113" y="31"/>
                  </a:lnTo>
                  <a:lnTo>
                    <a:pt x="113" y="27"/>
                  </a:lnTo>
                  <a:lnTo>
                    <a:pt x="113" y="27"/>
                  </a:lnTo>
                  <a:lnTo>
                    <a:pt x="113" y="27"/>
                  </a:lnTo>
                  <a:lnTo>
                    <a:pt x="113" y="27"/>
                  </a:lnTo>
                  <a:lnTo>
                    <a:pt x="109" y="31"/>
                  </a:lnTo>
                  <a:lnTo>
                    <a:pt x="109" y="31"/>
                  </a:lnTo>
                  <a:lnTo>
                    <a:pt x="105" y="31"/>
                  </a:lnTo>
                  <a:lnTo>
                    <a:pt x="105" y="31"/>
                  </a:lnTo>
                  <a:lnTo>
                    <a:pt x="105" y="31"/>
                  </a:lnTo>
                  <a:lnTo>
                    <a:pt x="105" y="35"/>
                  </a:lnTo>
                  <a:lnTo>
                    <a:pt x="105" y="35"/>
                  </a:lnTo>
                  <a:lnTo>
                    <a:pt x="101" y="35"/>
                  </a:lnTo>
                  <a:lnTo>
                    <a:pt x="90" y="31"/>
                  </a:lnTo>
                  <a:lnTo>
                    <a:pt x="82" y="35"/>
                  </a:lnTo>
                  <a:lnTo>
                    <a:pt x="74" y="35"/>
                  </a:lnTo>
                  <a:lnTo>
                    <a:pt x="62" y="39"/>
                  </a:lnTo>
                  <a:lnTo>
                    <a:pt x="58" y="35"/>
                  </a:lnTo>
                  <a:lnTo>
                    <a:pt x="55" y="35"/>
                  </a:lnTo>
                  <a:lnTo>
                    <a:pt x="55" y="35"/>
                  </a:lnTo>
                  <a:lnTo>
                    <a:pt x="55" y="31"/>
                  </a:lnTo>
                  <a:lnTo>
                    <a:pt x="51" y="31"/>
                  </a:lnTo>
                  <a:lnTo>
                    <a:pt x="51" y="23"/>
                  </a:lnTo>
                  <a:lnTo>
                    <a:pt x="47" y="20"/>
                  </a:lnTo>
                  <a:lnTo>
                    <a:pt x="39" y="16"/>
                  </a:lnTo>
                  <a:lnTo>
                    <a:pt x="35" y="12"/>
                  </a:lnTo>
                  <a:lnTo>
                    <a:pt x="35" y="12"/>
                  </a:lnTo>
                  <a:lnTo>
                    <a:pt x="35" y="8"/>
                  </a:lnTo>
                  <a:lnTo>
                    <a:pt x="35" y="8"/>
                  </a:lnTo>
                  <a:lnTo>
                    <a:pt x="35" y="8"/>
                  </a:lnTo>
                  <a:lnTo>
                    <a:pt x="35" y="8"/>
                  </a:lnTo>
                  <a:lnTo>
                    <a:pt x="35" y="8"/>
                  </a:lnTo>
                  <a:lnTo>
                    <a:pt x="35" y="8"/>
                  </a:lnTo>
                  <a:lnTo>
                    <a:pt x="31" y="4"/>
                  </a:lnTo>
                  <a:lnTo>
                    <a:pt x="31" y="4"/>
                  </a:lnTo>
                  <a:lnTo>
                    <a:pt x="27" y="0"/>
                  </a:lnTo>
                  <a:lnTo>
                    <a:pt x="27" y="0"/>
                  </a:lnTo>
                  <a:lnTo>
                    <a:pt x="23" y="0"/>
                  </a:lnTo>
                  <a:lnTo>
                    <a:pt x="23" y="4"/>
                  </a:lnTo>
                  <a:lnTo>
                    <a:pt x="23" y="4"/>
                  </a:lnTo>
                  <a:lnTo>
                    <a:pt x="23" y="4"/>
                  </a:lnTo>
                  <a:lnTo>
                    <a:pt x="23" y="4"/>
                  </a:lnTo>
                  <a:lnTo>
                    <a:pt x="23" y="4"/>
                  </a:lnTo>
                  <a:lnTo>
                    <a:pt x="23" y="4"/>
                  </a:lnTo>
                  <a:lnTo>
                    <a:pt x="19" y="4"/>
                  </a:lnTo>
                  <a:lnTo>
                    <a:pt x="19" y="4"/>
                  </a:lnTo>
                  <a:lnTo>
                    <a:pt x="19" y="4"/>
                  </a:lnTo>
                  <a:lnTo>
                    <a:pt x="19" y="4"/>
                  </a:lnTo>
                  <a:lnTo>
                    <a:pt x="19" y="4"/>
                  </a:lnTo>
                  <a:lnTo>
                    <a:pt x="19" y="8"/>
                  </a:lnTo>
                  <a:lnTo>
                    <a:pt x="19" y="8"/>
                  </a:lnTo>
                  <a:lnTo>
                    <a:pt x="19" y="8"/>
                  </a:lnTo>
                  <a:lnTo>
                    <a:pt x="19" y="8"/>
                  </a:lnTo>
                  <a:lnTo>
                    <a:pt x="19" y="8"/>
                  </a:lnTo>
                  <a:lnTo>
                    <a:pt x="19" y="8"/>
                  </a:lnTo>
                  <a:lnTo>
                    <a:pt x="19" y="12"/>
                  </a:lnTo>
                  <a:lnTo>
                    <a:pt x="23" y="12"/>
                  </a:lnTo>
                  <a:lnTo>
                    <a:pt x="23" y="16"/>
                  </a:lnTo>
                  <a:lnTo>
                    <a:pt x="23" y="16"/>
                  </a:lnTo>
                  <a:lnTo>
                    <a:pt x="23" y="16"/>
                  </a:lnTo>
                  <a:lnTo>
                    <a:pt x="19" y="16"/>
                  </a:lnTo>
                  <a:lnTo>
                    <a:pt x="23" y="20"/>
                  </a:lnTo>
                  <a:lnTo>
                    <a:pt x="31" y="20"/>
                  </a:lnTo>
                  <a:lnTo>
                    <a:pt x="39" y="23"/>
                  </a:lnTo>
                  <a:lnTo>
                    <a:pt x="39" y="23"/>
                  </a:lnTo>
                  <a:lnTo>
                    <a:pt x="43" y="27"/>
                  </a:lnTo>
                  <a:lnTo>
                    <a:pt x="43" y="27"/>
                  </a:lnTo>
                  <a:lnTo>
                    <a:pt x="47" y="27"/>
                  </a:lnTo>
                  <a:lnTo>
                    <a:pt x="47" y="27"/>
                  </a:lnTo>
                  <a:lnTo>
                    <a:pt x="47" y="31"/>
                  </a:lnTo>
                  <a:lnTo>
                    <a:pt x="47" y="31"/>
                  </a:lnTo>
                  <a:lnTo>
                    <a:pt x="43" y="31"/>
                  </a:lnTo>
                  <a:lnTo>
                    <a:pt x="39" y="31"/>
                  </a:lnTo>
                  <a:lnTo>
                    <a:pt x="39" y="35"/>
                  </a:lnTo>
                  <a:lnTo>
                    <a:pt x="39" y="35"/>
                  </a:lnTo>
                  <a:lnTo>
                    <a:pt x="35" y="39"/>
                  </a:lnTo>
                  <a:lnTo>
                    <a:pt x="35" y="39"/>
                  </a:lnTo>
                  <a:lnTo>
                    <a:pt x="35" y="39"/>
                  </a:lnTo>
                  <a:lnTo>
                    <a:pt x="35" y="43"/>
                  </a:lnTo>
                  <a:lnTo>
                    <a:pt x="35" y="43"/>
                  </a:lnTo>
                  <a:lnTo>
                    <a:pt x="35" y="43"/>
                  </a:lnTo>
                  <a:lnTo>
                    <a:pt x="31" y="39"/>
                  </a:lnTo>
                  <a:lnTo>
                    <a:pt x="31" y="39"/>
                  </a:lnTo>
                  <a:lnTo>
                    <a:pt x="31" y="39"/>
                  </a:lnTo>
                  <a:lnTo>
                    <a:pt x="31" y="43"/>
                  </a:lnTo>
                  <a:lnTo>
                    <a:pt x="31" y="43"/>
                  </a:lnTo>
                  <a:lnTo>
                    <a:pt x="31" y="43"/>
                  </a:lnTo>
                  <a:lnTo>
                    <a:pt x="27" y="43"/>
                  </a:lnTo>
                  <a:lnTo>
                    <a:pt x="27" y="39"/>
                  </a:lnTo>
                  <a:lnTo>
                    <a:pt x="27" y="39"/>
                  </a:lnTo>
                  <a:lnTo>
                    <a:pt x="27" y="39"/>
                  </a:lnTo>
                  <a:lnTo>
                    <a:pt x="27" y="39"/>
                  </a:lnTo>
                  <a:lnTo>
                    <a:pt x="27" y="43"/>
                  </a:lnTo>
                  <a:lnTo>
                    <a:pt x="27" y="47"/>
                  </a:lnTo>
                  <a:lnTo>
                    <a:pt x="23" y="51"/>
                  </a:lnTo>
                  <a:lnTo>
                    <a:pt x="27" y="51"/>
                  </a:lnTo>
                  <a:lnTo>
                    <a:pt x="31" y="51"/>
                  </a:lnTo>
                  <a:lnTo>
                    <a:pt x="31" y="51"/>
                  </a:lnTo>
                  <a:lnTo>
                    <a:pt x="31" y="51"/>
                  </a:lnTo>
                  <a:lnTo>
                    <a:pt x="35" y="51"/>
                  </a:lnTo>
                  <a:lnTo>
                    <a:pt x="39" y="51"/>
                  </a:lnTo>
                  <a:lnTo>
                    <a:pt x="43" y="51"/>
                  </a:lnTo>
                  <a:lnTo>
                    <a:pt x="43" y="47"/>
                  </a:lnTo>
                  <a:lnTo>
                    <a:pt x="51" y="43"/>
                  </a:lnTo>
                  <a:lnTo>
                    <a:pt x="51" y="43"/>
                  </a:lnTo>
                  <a:lnTo>
                    <a:pt x="51" y="47"/>
                  </a:lnTo>
                  <a:lnTo>
                    <a:pt x="55" y="47"/>
                  </a:lnTo>
                  <a:lnTo>
                    <a:pt x="58" y="43"/>
                  </a:lnTo>
                  <a:lnTo>
                    <a:pt x="70" y="47"/>
                  </a:lnTo>
                  <a:lnTo>
                    <a:pt x="94" y="43"/>
                  </a:lnTo>
                  <a:lnTo>
                    <a:pt x="94" y="47"/>
                  </a:lnTo>
                  <a:lnTo>
                    <a:pt x="94" y="47"/>
                  </a:lnTo>
                  <a:lnTo>
                    <a:pt x="74" y="51"/>
                  </a:lnTo>
                  <a:lnTo>
                    <a:pt x="74" y="51"/>
                  </a:lnTo>
                  <a:lnTo>
                    <a:pt x="82" y="55"/>
                  </a:lnTo>
                  <a:lnTo>
                    <a:pt x="82" y="55"/>
                  </a:lnTo>
                  <a:lnTo>
                    <a:pt x="82" y="55"/>
                  </a:lnTo>
                  <a:lnTo>
                    <a:pt x="82" y="55"/>
                  </a:lnTo>
                  <a:lnTo>
                    <a:pt x="86" y="55"/>
                  </a:lnTo>
                  <a:lnTo>
                    <a:pt x="86" y="51"/>
                  </a:lnTo>
                  <a:lnTo>
                    <a:pt x="86" y="51"/>
                  </a:lnTo>
                  <a:lnTo>
                    <a:pt x="90" y="51"/>
                  </a:lnTo>
                  <a:lnTo>
                    <a:pt x="90" y="51"/>
                  </a:lnTo>
                  <a:lnTo>
                    <a:pt x="94" y="51"/>
                  </a:lnTo>
                  <a:lnTo>
                    <a:pt x="98" y="51"/>
                  </a:lnTo>
                  <a:lnTo>
                    <a:pt x="101" y="51"/>
                  </a:lnTo>
                  <a:lnTo>
                    <a:pt x="105" y="55"/>
                  </a:lnTo>
                  <a:lnTo>
                    <a:pt x="105" y="55"/>
                  </a:lnTo>
                  <a:lnTo>
                    <a:pt x="121" y="51"/>
                  </a:lnTo>
                  <a:lnTo>
                    <a:pt x="137" y="55"/>
                  </a:lnTo>
                  <a:lnTo>
                    <a:pt x="140" y="55"/>
                  </a:lnTo>
                  <a:lnTo>
                    <a:pt x="140" y="51"/>
                  </a:lnTo>
                  <a:lnTo>
                    <a:pt x="140" y="51"/>
                  </a:lnTo>
                  <a:lnTo>
                    <a:pt x="144" y="47"/>
                  </a:lnTo>
                  <a:lnTo>
                    <a:pt x="152" y="43"/>
                  </a:lnTo>
                  <a:lnTo>
                    <a:pt x="152" y="43"/>
                  </a:lnTo>
                  <a:lnTo>
                    <a:pt x="152" y="43"/>
                  </a:lnTo>
                  <a:lnTo>
                    <a:pt x="152" y="43"/>
                  </a:lnTo>
                  <a:lnTo>
                    <a:pt x="152" y="43"/>
                  </a:lnTo>
                  <a:lnTo>
                    <a:pt x="152" y="47"/>
                  </a:lnTo>
                  <a:lnTo>
                    <a:pt x="152" y="47"/>
                  </a:lnTo>
                  <a:lnTo>
                    <a:pt x="156" y="47"/>
                  </a:lnTo>
                  <a:lnTo>
                    <a:pt x="160" y="47"/>
                  </a:lnTo>
                  <a:lnTo>
                    <a:pt x="160" y="47"/>
                  </a:lnTo>
                  <a:lnTo>
                    <a:pt x="164" y="47"/>
                  </a:lnTo>
                  <a:lnTo>
                    <a:pt x="164" y="47"/>
                  </a:lnTo>
                  <a:lnTo>
                    <a:pt x="164" y="47"/>
                  </a:lnTo>
                  <a:lnTo>
                    <a:pt x="164" y="47"/>
                  </a:lnTo>
                  <a:lnTo>
                    <a:pt x="164" y="47"/>
                  </a:lnTo>
                  <a:lnTo>
                    <a:pt x="160" y="51"/>
                  </a:lnTo>
                  <a:lnTo>
                    <a:pt x="160" y="51"/>
                  </a:lnTo>
                  <a:lnTo>
                    <a:pt x="160" y="51"/>
                  </a:lnTo>
                  <a:lnTo>
                    <a:pt x="160" y="51"/>
                  </a:lnTo>
                  <a:lnTo>
                    <a:pt x="160" y="51"/>
                  </a:lnTo>
                  <a:lnTo>
                    <a:pt x="156" y="51"/>
                  </a:lnTo>
                  <a:lnTo>
                    <a:pt x="152" y="47"/>
                  </a:lnTo>
                  <a:lnTo>
                    <a:pt x="148" y="47"/>
                  </a:lnTo>
                  <a:lnTo>
                    <a:pt x="148" y="47"/>
                  </a:lnTo>
                  <a:lnTo>
                    <a:pt x="144" y="47"/>
                  </a:lnTo>
                  <a:lnTo>
                    <a:pt x="144" y="51"/>
                  </a:lnTo>
                  <a:lnTo>
                    <a:pt x="144" y="51"/>
                  </a:lnTo>
                  <a:lnTo>
                    <a:pt x="140" y="55"/>
                  </a:lnTo>
                  <a:lnTo>
                    <a:pt x="140" y="59"/>
                  </a:lnTo>
                  <a:lnTo>
                    <a:pt x="140" y="59"/>
                  </a:lnTo>
                  <a:lnTo>
                    <a:pt x="137" y="59"/>
                  </a:lnTo>
                  <a:lnTo>
                    <a:pt x="129" y="59"/>
                  </a:lnTo>
                  <a:lnTo>
                    <a:pt x="129" y="59"/>
                  </a:lnTo>
                  <a:lnTo>
                    <a:pt x="125" y="55"/>
                  </a:lnTo>
                  <a:lnTo>
                    <a:pt x="121" y="55"/>
                  </a:lnTo>
                  <a:lnTo>
                    <a:pt x="101" y="59"/>
                  </a:lnTo>
                  <a:lnTo>
                    <a:pt x="101" y="59"/>
                  </a:lnTo>
                  <a:lnTo>
                    <a:pt x="105" y="59"/>
                  </a:lnTo>
                  <a:lnTo>
                    <a:pt x="105" y="59"/>
                  </a:lnTo>
                  <a:lnTo>
                    <a:pt x="109" y="63"/>
                  </a:lnTo>
                  <a:lnTo>
                    <a:pt x="109" y="63"/>
                  </a:lnTo>
                  <a:lnTo>
                    <a:pt x="109" y="66"/>
                  </a:lnTo>
                  <a:lnTo>
                    <a:pt x="113" y="66"/>
                  </a:lnTo>
                  <a:lnTo>
                    <a:pt x="113" y="66"/>
                  </a:lnTo>
                  <a:lnTo>
                    <a:pt x="113" y="66"/>
                  </a:lnTo>
                  <a:lnTo>
                    <a:pt x="109" y="66"/>
                  </a:lnTo>
                  <a:lnTo>
                    <a:pt x="109" y="66"/>
                  </a:lnTo>
                  <a:lnTo>
                    <a:pt x="105" y="63"/>
                  </a:lnTo>
                  <a:lnTo>
                    <a:pt x="98" y="59"/>
                  </a:lnTo>
                  <a:lnTo>
                    <a:pt x="98" y="59"/>
                  </a:lnTo>
                  <a:lnTo>
                    <a:pt x="98" y="59"/>
                  </a:lnTo>
                  <a:lnTo>
                    <a:pt x="98" y="59"/>
                  </a:lnTo>
                  <a:lnTo>
                    <a:pt x="98" y="66"/>
                  </a:lnTo>
                  <a:lnTo>
                    <a:pt x="94" y="70"/>
                  </a:lnTo>
                  <a:lnTo>
                    <a:pt x="94" y="70"/>
                  </a:lnTo>
                  <a:lnTo>
                    <a:pt x="94" y="70"/>
                  </a:lnTo>
                  <a:lnTo>
                    <a:pt x="94" y="74"/>
                  </a:lnTo>
                  <a:lnTo>
                    <a:pt x="94" y="74"/>
                  </a:lnTo>
                  <a:lnTo>
                    <a:pt x="94" y="66"/>
                  </a:lnTo>
                  <a:lnTo>
                    <a:pt x="94" y="63"/>
                  </a:lnTo>
                  <a:lnTo>
                    <a:pt x="94" y="59"/>
                  </a:lnTo>
                  <a:lnTo>
                    <a:pt x="94" y="59"/>
                  </a:lnTo>
                  <a:lnTo>
                    <a:pt x="94" y="55"/>
                  </a:lnTo>
                  <a:lnTo>
                    <a:pt x="94" y="55"/>
                  </a:lnTo>
                  <a:lnTo>
                    <a:pt x="78" y="59"/>
                  </a:lnTo>
                  <a:lnTo>
                    <a:pt x="70" y="63"/>
                  </a:lnTo>
                  <a:lnTo>
                    <a:pt x="66" y="63"/>
                  </a:lnTo>
                  <a:lnTo>
                    <a:pt x="70" y="59"/>
                  </a:lnTo>
                  <a:lnTo>
                    <a:pt x="74" y="59"/>
                  </a:lnTo>
                  <a:lnTo>
                    <a:pt x="74" y="59"/>
                  </a:lnTo>
                  <a:lnTo>
                    <a:pt x="78" y="59"/>
                  </a:lnTo>
                  <a:lnTo>
                    <a:pt x="74" y="55"/>
                  </a:lnTo>
                  <a:lnTo>
                    <a:pt x="74" y="51"/>
                  </a:lnTo>
                  <a:lnTo>
                    <a:pt x="70" y="51"/>
                  </a:lnTo>
                  <a:lnTo>
                    <a:pt x="70" y="51"/>
                  </a:lnTo>
                  <a:lnTo>
                    <a:pt x="66" y="51"/>
                  </a:lnTo>
                  <a:lnTo>
                    <a:pt x="62" y="51"/>
                  </a:lnTo>
                  <a:lnTo>
                    <a:pt x="58" y="51"/>
                  </a:lnTo>
                  <a:lnTo>
                    <a:pt x="58" y="51"/>
                  </a:lnTo>
                  <a:lnTo>
                    <a:pt x="55" y="47"/>
                  </a:lnTo>
                  <a:lnTo>
                    <a:pt x="47" y="47"/>
                  </a:lnTo>
                  <a:lnTo>
                    <a:pt x="47" y="51"/>
                  </a:lnTo>
                  <a:lnTo>
                    <a:pt x="43" y="55"/>
                  </a:lnTo>
                  <a:lnTo>
                    <a:pt x="39" y="59"/>
                  </a:lnTo>
                  <a:lnTo>
                    <a:pt x="43" y="59"/>
                  </a:lnTo>
                  <a:lnTo>
                    <a:pt x="43" y="59"/>
                  </a:lnTo>
                  <a:lnTo>
                    <a:pt x="43" y="59"/>
                  </a:lnTo>
                  <a:lnTo>
                    <a:pt x="47" y="59"/>
                  </a:lnTo>
                  <a:lnTo>
                    <a:pt x="43" y="63"/>
                  </a:lnTo>
                  <a:lnTo>
                    <a:pt x="39" y="63"/>
                  </a:lnTo>
                  <a:lnTo>
                    <a:pt x="39" y="63"/>
                  </a:lnTo>
                  <a:lnTo>
                    <a:pt x="39" y="63"/>
                  </a:lnTo>
                  <a:lnTo>
                    <a:pt x="39" y="63"/>
                  </a:lnTo>
                  <a:lnTo>
                    <a:pt x="39" y="66"/>
                  </a:lnTo>
                  <a:lnTo>
                    <a:pt x="27" y="70"/>
                  </a:lnTo>
                  <a:lnTo>
                    <a:pt x="27" y="70"/>
                  </a:lnTo>
                  <a:lnTo>
                    <a:pt x="23" y="74"/>
                  </a:lnTo>
                  <a:lnTo>
                    <a:pt x="23" y="74"/>
                  </a:lnTo>
                  <a:lnTo>
                    <a:pt x="35" y="74"/>
                  </a:lnTo>
                  <a:lnTo>
                    <a:pt x="31" y="74"/>
                  </a:lnTo>
                  <a:lnTo>
                    <a:pt x="27" y="78"/>
                  </a:lnTo>
                  <a:lnTo>
                    <a:pt x="31" y="78"/>
                  </a:lnTo>
                  <a:lnTo>
                    <a:pt x="31" y="82"/>
                  </a:lnTo>
                  <a:lnTo>
                    <a:pt x="31" y="82"/>
                  </a:lnTo>
                  <a:lnTo>
                    <a:pt x="31" y="82"/>
                  </a:lnTo>
                  <a:lnTo>
                    <a:pt x="31" y="82"/>
                  </a:lnTo>
                  <a:lnTo>
                    <a:pt x="27" y="82"/>
                  </a:lnTo>
                  <a:lnTo>
                    <a:pt x="27" y="78"/>
                  </a:lnTo>
                  <a:lnTo>
                    <a:pt x="27" y="78"/>
                  </a:lnTo>
                  <a:lnTo>
                    <a:pt x="27" y="78"/>
                  </a:lnTo>
                  <a:lnTo>
                    <a:pt x="27" y="78"/>
                  </a:lnTo>
                  <a:lnTo>
                    <a:pt x="23" y="78"/>
                  </a:lnTo>
                  <a:lnTo>
                    <a:pt x="23" y="78"/>
                  </a:lnTo>
                  <a:lnTo>
                    <a:pt x="23" y="78"/>
                  </a:lnTo>
                  <a:lnTo>
                    <a:pt x="23" y="78"/>
                  </a:lnTo>
                  <a:lnTo>
                    <a:pt x="23" y="78"/>
                  </a:lnTo>
                  <a:lnTo>
                    <a:pt x="23" y="78"/>
                  </a:lnTo>
                  <a:lnTo>
                    <a:pt x="19" y="78"/>
                  </a:lnTo>
                  <a:lnTo>
                    <a:pt x="19" y="78"/>
                  </a:lnTo>
                  <a:lnTo>
                    <a:pt x="15" y="78"/>
                  </a:lnTo>
                  <a:lnTo>
                    <a:pt x="15" y="78"/>
                  </a:lnTo>
                  <a:lnTo>
                    <a:pt x="19" y="82"/>
                  </a:lnTo>
                  <a:lnTo>
                    <a:pt x="19" y="82"/>
                  </a:lnTo>
                  <a:lnTo>
                    <a:pt x="19" y="82"/>
                  </a:lnTo>
                  <a:lnTo>
                    <a:pt x="15" y="82"/>
                  </a:lnTo>
                  <a:lnTo>
                    <a:pt x="15" y="82"/>
                  </a:lnTo>
                  <a:lnTo>
                    <a:pt x="15" y="86"/>
                  </a:lnTo>
                  <a:lnTo>
                    <a:pt x="15" y="86"/>
                  </a:lnTo>
                  <a:lnTo>
                    <a:pt x="15" y="86"/>
                  </a:lnTo>
                  <a:lnTo>
                    <a:pt x="15" y="86"/>
                  </a:lnTo>
                  <a:lnTo>
                    <a:pt x="15" y="90"/>
                  </a:lnTo>
                  <a:lnTo>
                    <a:pt x="15" y="90"/>
                  </a:lnTo>
                  <a:lnTo>
                    <a:pt x="15" y="94"/>
                  </a:lnTo>
                  <a:lnTo>
                    <a:pt x="19" y="98"/>
                  </a:lnTo>
                  <a:lnTo>
                    <a:pt x="19" y="98"/>
                  </a:lnTo>
                  <a:lnTo>
                    <a:pt x="39" y="98"/>
                  </a:lnTo>
                  <a:lnTo>
                    <a:pt x="39" y="98"/>
                  </a:lnTo>
                  <a:lnTo>
                    <a:pt x="43" y="94"/>
                  </a:lnTo>
                  <a:lnTo>
                    <a:pt x="47" y="94"/>
                  </a:lnTo>
                  <a:lnTo>
                    <a:pt x="47" y="94"/>
                  </a:lnTo>
                  <a:lnTo>
                    <a:pt x="43" y="98"/>
                  </a:lnTo>
                  <a:lnTo>
                    <a:pt x="51" y="98"/>
                  </a:lnTo>
                  <a:lnTo>
                    <a:pt x="55" y="102"/>
                  </a:lnTo>
                  <a:lnTo>
                    <a:pt x="55" y="102"/>
                  </a:lnTo>
                  <a:lnTo>
                    <a:pt x="47" y="102"/>
                  </a:lnTo>
                  <a:lnTo>
                    <a:pt x="47" y="102"/>
                  </a:lnTo>
                  <a:lnTo>
                    <a:pt x="47" y="102"/>
                  </a:lnTo>
                  <a:lnTo>
                    <a:pt x="47" y="102"/>
                  </a:lnTo>
                  <a:lnTo>
                    <a:pt x="31" y="102"/>
                  </a:lnTo>
                  <a:lnTo>
                    <a:pt x="35" y="102"/>
                  </a:lnTo>
                  <a:lnTo>
                    <a:pt x="47" y="105"/>
                  </a:lnTo>
                  <a:lnTo>
                    <a:pt x="51" y="105"/>
                  </a:lnTo>
                  <a:lnTo>
                    <a:pt x="51" y="109"/>
                  </a:lnTo>
                  <a:lnTo>
                    <a:pt x="43" y="109"/>
                  </a:lnTo>
                  <a:lnTo>
                    <a:pt x="39" y="109"/>
                  </a:lnTo>
                  <a:lnTo>
                    <a:pt x="39" y="109"/>
                  </a:lnTo>
                  <a:lnTo>
                    <a:pt x="35" y="109"/>
                  </a:lnTo>
                  <a:lnTo>
                    <a:pt x="31" y="109"/>
                  </a:lnTo>
                  <a:lnTo>
                    <a:pt x="31" y="109"/>
                  </a:lnTo>
                  <a:lnTo>
                    <a:pt x="31" y="109"/>
                  </a:lnTo>
                  <a:lnTo>
                    <a:pt x="35" y="109"/>
                  </a:lnTo>
                  <a:lnTo>
                    <a:pt x="31" y="113"/>
                  </a:lnTo>
                  <a:lnTo>
                    <a:pt x="35" y="117"/>
                  </a:lnTo>
                  <a:lnTo>
                    <a:pt x="43" y="117"/>
                  </a:lnTo>
                  <a:lnTo>
                    <a:pt x="47" y="121"/>
                  </a:lnTo>
                  <a:lnTo>
                    <a:pt x="55" y="117"/>
                  </a:lnTo>
                  <a:lnTo>
                    <a:pt x="58" y="121"/>
                  </a:lnTo>
                  <a:lnTo>
                    <a:pt x="58" y="121"/>
                  </a:lnTo>
                  <a:lnTo>
                    <a:pt x="58" y="125"/>
                  </a:lnTo>
                  <a:lnTo>
                    <a:pt x="62" y="125"/>
                  </a:lnTo>
                  <a:lnTo>
                    <a:pt x="66" y="121"/>
                  </a:lnTo>
                  <a:lnTo>
                    <a:pt x="70" y="121"/>
                  </a:lnTo>
                  <a:lnTo>
                    <a:pt x="70" y="121"/>
                  </a:lnTo>
                  <a:lnTo>
                    <a:pt x="74" y="117"/>
                  </a:lnTo>
                  <a:lnTo>
                    <a:pt x="74" y="117"/>
                  </a:lnTo>
                  <a:lnTo>
                    <a:pt x="78" y="113"/>
                  </a:lnTo>
                  <a:lnTo>
                    <a:pt x="82" y="113"/>
                  </a:lnTo>
                  <a:lnTo>
                    <a:pt x="82" y="117"/>
                  </a:lnTo>
                  <a:lnTo>
                    <a:pt x="86" y="121"/>
                  </a:lnTo>
                  <a:lnTo>
                    <a:pt x="90" y="121"/>
                  </a:lnTo>
                  <a:lnTo>
                    <a:pt x="90" y="121"/>
                  </a:lnTo>
                  <a:lnTo>
                    <a:pt x="86" y="121"/>
                  </a:lnTo>
                  <a:lnTo>
                    <a:pt x="86" y="121"/>
                  </a:lnTo>
                  <a:lnTo>
                    <a:pt x="86" y="117"/>
                  </a:lnTo>
                  <a:lnTo>
                    <a:pt x="82" y="117"/>
                  </a:lnTo>
                  <a:lnTo>
                    <a:pt x="82" y="117"/>
                  </a:lnTo>
                  <a:lnTo>
                    <a:pt x="78" y="117"/>
                  </a:lnTo>
                  <a:lnTo>
                    <a:pt x="74" y="117"/>
                  </a:lnTo>
                  <a:lnTo>
                    <a:pt x="74" y="121"/>
                  </a:lnTo>
                  <a:lnTo>
                    <a:pt x="74" y="121"/>
                  </a:lnTo>
                  <a:lnTo>
                    <a:pt x="74" y="121"/>
                  </a:lnTo>
                  <a:lnTo>
                    <a:pt x="70" y="125"/>
                  </a:lnTo>
                  <a:lnTo>
                    <a:pt x="70" y="125"/>
                  </a:lnTo>
                  <a:lnTo>
                    <a:pt x="66" y="125"/>
                  </a:lnTo>
                  <a:lnTo>
                    <a:pt x="66" y="125"/>
                  </a:lnTo>
                  <a:lnTo>
                    <a:pt x="66" y="129"/>
                  </a:lnTo>
                  <a:lnTo>
                    <a:pt x="62" y="129"/>
                  </a:lnTo>
                  <a:lnTo>
                    <a:pt x="51" y="121"/>
                  </a:lnTo>
                  <a:lnTo>
                    <a:pt x="47" y="125"/>
                  </a:lnTo>
                  <a:lnTo>
                    <a:pt x="43" y="125"/>
                  </a:lnTo>
                  <a:lnTo>
                    <a:pt x="39" y="121"/>
                  </a:lnTo>
                  <a:lnTo>
                    <a:pt x="39" y="121"/>
                  </a:lnTo>
                  <a:lnTo>
                    <a:pt x="39" y="125"/>
                  </a:lnTo>
                  <a:lnTo>
                    <a:pt x="35" y="125"/>
                  </a:lnTo>
                  <a:lnTo>
                    <a:pt x="27" y="129"/>
                  </a:lnTo>
                  <a:lnTo>
                    <a:pt x="19" y="133"/>
                  </a:lnTo>
                  <a:lnTo>
                    <a:pt x="19" y="133"/>
                  </a:lnTo>
                  <a:lnTo>
                    <a:pt x="23" y="133"/>
                  </a:lnTo>
                  <a:lnTo>
                    <a:pt x="27" y="133"/>
                  </a:lnTo>
                  <a:lnTo>
                    <a:pt x="27" y="133"/>
                  </a:lnTo>
                  <a:lnTo>
                    <a:pt x="31" y="133"/>
                  </a:lnTo>
                  <a:lnTo>
                    <a:pt x="31" y="129"/>
                  </a:lnTo>
                  <a:lnTo>
                    <a:pt x="31" y="129"/>
                  </a:lnTo>
                  <a:lnTo>
                    <a:pt x="31" y="129"/>
                  </a:lnTo>
                  <a:lnTo>
                    <a:pt x="31" y="133"/>
                  </a:lnTo>
                  <a:lnTo>
                    <a:pt x="31" y="133"/>
                  </a:lnTo>
                  <a:lnTo>
                    <a:pt x="31" y="133"/>
                  </a:lnTo>
                  <a:lnTo>
                    <a:pt x="31" y="133"/>
                  </a:lnTo>
                  <a:lnTo>
                    <a:pt x="31" y="133"/>
                  </a:lnTo>
                  <a:lnTo>
                    <a:pt x="31" y="137"/>
                  </a:lnTo>
                  <a:lnTo>
                    <a:pt x="31" y="137"/>
                  </a:lnTo>
                  <a:lnTo>
                    <a:pt x="27" y="141"/>
                  </a:lnTo>
                  <a:lnTo>
                    <a:pt x="27" y="137"/>
                  </a:lnTo>
                  <a:lnTo>
                    <a:pt x="27" y="137"/>
                  </a:lnTo>
                  <a:lnTo>
                    <a:pt x="27" y="133"/>
                  </a:lnTo>
                  <a:lnTo>
                    <a:pt x="27" y="133"/>
                  </a:lnTo>
                  <a:lnTo>
                    <a:pt x="23" y="137"/>
                  </a:lnTo>
                  <a:lnTo>
                    <a:pt x="23" y="141"/>
                  </a:lnTo>
                  <a:lnTo>
                    <a:pt x="23" y="141"/>
                  </a:lnTo>
                  <a:lnTo>
                    <a:pt x="23" y="145"/>
                  </a:lnTo>
                  <a:lnTo>
                    <a:pt x="27" y="145"/>
                  </a:lnTo>
                  <a:lnTo>
                    <a:pt x="27" y="148"/>
                  </a:lnTo>
                  <a:lnTo>
                    <a:pt x="27" y="148"/>
                  </a:lnTo>
                  <a:lnTo>
                    <a:pt x="31" y="145"/>
                  </a:lnTo>
                  <a:lnTo>
                    <a:pt x="35" y="145"/>
                  </a:lnTo>
                  <a:lnTo>
                    <a:pt x="35" y="141"/>
                  </a:lnTo>
                  <a:lnTo>
                    <a:pt x="39" y="141"/>
                  </a:lnTo>
                  <a:lnTo>
                    <a:pt x="70" y="137"/>
                  </a:lnTo>
                  <a:lnTo>
                    <a:pt x="74" y="137"/>
                  </a:lnTo>
                  <a:lnTo>
                    <a:pt x="74" y="137"/>
                  </a:lnTo>
                  <a:lnTo>
                    <a:pt x="58" y="137"/>
                  </a:lnTo>
                  <a:lnTo>
                    <a:pt x="47" y="141"/>
                  </a:lnTo>
                  <a:lnTo>
                    <a:pt x="47" y="145"/>
                  </a:lnTo>
                  <a:lnTo>
                    <a:pt x="51" y="145"/>
                  </a:lnTo>
                  <a:lnTo>
                    <a:pt x="51" y="148"/>
                  </a:lnTo>
                  <a:lnTo>
                    <a:pt x="51" y="148"/>
                  </a:lnTo>
                  <a:lnTo>
                    <a:pt x="51" y="152"/>
                  </a:lnTo>
                  <a:lnTo>
                    <a:pt x="55" y="156"/>
                  </a:lnTo>
                  <a:lnTo>
                    <a:pt x="55" y="156"/>
                  </a:lnTo>
                  <a:lnTo>
                    <a:pt x="51" y="156"/>
                  </a:lnTo>
                  <a:lnTo>
                    <a:pt x="51" y="156"/>
                  </a:lnTo>
                  <a:lnTo>
                    <a:pt x="51" y="148"/>
                  </a:lnTo>
                  <a:lnTo>
                    <a:pt x="47" y="148"/>
                  </a:lnTo>
                  <a:lnTo>
                    <a:pt x="47" y="145"/>
                  </a:lnTo>
                  <a:lnTo>
                    <a:pt x="47" y="145"/>
                  </a:lnTo>
                  <a:lnTo>
                    <a:pt x="43" y="145"/>
                  </a:lnTo>
                  <a:lnTo>
                    <a:pt x="43" y="145"/>
                  </a:lnTo>
                  <a:lnTo>
                    <a:pt x="39" y="145"/>
                  </a:lnTo>
                  <a:lnTo>
                    <a:pt x="39" y="145"/>
                  </a:lnTo>
                  <a:lnTo>
                    <a:pt x="39" y="148"/>
                  </a:lnTo>
                  <a:lnTo>
                    <a:pt x="35" y="148"/>
                  </a:lnTo>
                  <a:lnTo>
                    <a:pt x="31" y="148"/>
                  </a:lnTo>
                  <a:lnTo>
                    <a:pt x="31" y="148"/>
                  </a:lnTo>
                  <a:lnTo>
                    <a:pt x="31" y="152"/>
                  </a:lnTo>
                  <a:lnTo>
                    <a:pt x="31" y="152"/>
                  </a:lnTo>
                  <a:lnTo>
                    <a:pt x="27" y="152"/>
                  </a:lnTo>
                  <a:lnTo>
                    <a:pt x="27" y="152"/>
                  </a:lnTo>
                  <a:lnTo>
                    <a:pt x="23" y="156"/>
                  </a:lnTo>
                  <a:lnTo>
                    <a:pt x="23" y="156"/>
                  </a:lnTo>
                  <a:lnTo>
                    <a:pt x="23" y="160"/>
                  </a:lnTo>
                  <a:lnTo>
                    <a:pt x="23" y="160"/>
                  </a:lnTo>
                  <a:lnTo>
                    <a:pt x="23" y="160"/>
                  </a:lnTo>
                  <a:lnTo>
                    <a:pt x="23" y="160"/>
                  </a:lnTo>
                  <a:lnTo>
                    <a:pt x="27" y="160"/>
                  </a:lnTo>
                  <a:lnTo>
                    <a:pt x="27" y="160"/>
                  </a:lnTo>
                  <a:lnTo>
                    <a:pt x="27" y="160"/>
                  </a:lnTo>
                  <a:lnTo>
                    <a:pt x="31" y="160"/>
                  </a:lnTo>
                  <a:lnTo>
                    <a:pt x="31" y="160"/>
                  </a:lnTo>
                  <a:lnTo>
                    <a:pt x="27" y="164"/>
                  </a:lnTo>
                  <a:lnTo>
                    <a:pt x="27" y="164"/>
                  </a:lnTo>
                  <a:lnTo>
                    <a:pt x="23" y="164"/>
                  </a:lnTo>
                  <a:lnTo>
                    <a:pt x="27" y="164"/>
                  </a:lnTo>
                  <a:lnTo>
                    <a:pt x="39" y="164"/>
                  </a:lnTo>
                  <a:lnTo>
                    <a:pt x="39" y="164"/>
                  </a:lnTo>
                  <a:lnTo>
                    <a:pt x="43" y="164"/>
                  </a:lnTo>
                  <a:lnTo>
                    <a:pt x="47" y="168"/>
                  </a:lnTo>
                  <a:lnTo>
                    <a:pt x="43" y="168"/>
                  </a:lnTo>
                  <a:lnTo>
                    <a:pt x="43" y="172"/>
                  </a:lnTo>
                  <a:lnTo>
                    <a:pt x="43" y="172"/>
                  </a:lnTo>
                  <a:lnTo>
                    <a:pt x="47" y="172"/>
                  </a:lnTo>
                  <a:lnTo>
                    <a:pt x="35" y="168"/>
                  </a:lnTo>
                  <a:lnTo>
                    <a:pt x="31" y="168"/>
                  </a:lnTo>
                  <a:lnTo>
                    <a:pt x="31" y="172"/>
                  </a:lnTo>
                  <a:lnTo>
                    <a:pt x="31" y="176"/>
                  </a:lnTo>
                  <a:lnTo>
                    <a:pt x="39" y="176"/>
                  </a:lnTo>
                  <a:lnTo>
                    <a:pt x="39" y="176"/>
                  </a:lnTo>
                  <a:lnTo>
                    <a:pt x="39" y="176"/>
                  </a:lnTo>
                  <a:lnTo>
                    <a:pt x="43" y="176"/>
                  </a:lnTo>
                  <a:lnTo>
                    <a:pt x="43" y="176"/>
                  </a:lnTo>
                  <a:lnTo>
                    <a:pt x="47" y="176"/>
                  </a:lnTo>
                  <a:lnTo>
                    <a:pt x="43" y="176"/>
                  </a:lnTo>
                  <a:lnTo>
                    <a:pt x="43" y="176"/>
                  </a:lnTo>
                  <a:lnTo>
                    <a:pt x="39" y="176"/>
                  </a:lnTo>
                  <a:lnTo>
                    <a:pt x="39" y="180"/>
                  </a:lnTo>
                  <a:lnTo>
                    <a:pt x="43" y="180"/>
                  </a:lnTo>
                  <a:lnTo>
                    <a:pt x="43" y="180"/>
                  </a:lnTo>
                  <a:lnTo>
                    <a:pt x="43" y="180"/>
                  </a:lnTo>
                  <a:lnTo>
                    <a:pt x="43" y="184"/>
                  </a:lnTo>
                  <a:lnTo>
                    <a:pt x="43" y="184"/>
                  </a:lnTo>
                  <a:lnTo>
                    <a:pt x="43" y="184"/>
                  </a:lnTo>
                  <a:lnTo>
                    <a:pt x="47" y="180"/>
                  </a:lnTo>
                  <a:lnTo>
                    <a:pt x="51" y="180"/>
                  </a:lnTo>
                  <a:lnTo>
                    <a:pt x="51" y="180"/>
                  </a:lnTo>
                  <a:lnTo>
                    <a:pt x="55" y="184"/>
                  </a:lnTo>
                  <a:lnTo>
                    <a:pt x="58" y="187"/>
                  </a:lnTo>
                  <a:lnTo>
                    <a:pt x="62" y="187"/>
                  </a:lnTo>
                  <a:lnTo>
                    <a:pt x="66" y="184"/>
                  </a:lnTo>
                  <a:lnTo>
                    <a:pt x="70" y="176"/>
                  </a:lnTo>
                  <a:lnTo>
                    <a:pt x="74" y="176"/>
                  </a:lnTo>
                  <a:lnTo>
                    <a:pt x="82" y="172"/>
                  </a:lnTo>
                  <a:lnTo>
                    <a:pt x="86" y="172"/>
                  </a:lnTo>
                  <a:lnTo>
                    <a:pt x="86" y="172"/>
                  </a:lnTo>
                  <a:lnTo>
                    <a:pt x="86" y="172"/>
                  </a:lnTo>
                  <a:lnTo>
                    <a:pt x="86" y="172"/>
                  </a:lnTo>
                  <a:lnTo>
                    <a:pt x="90" y="172"/>
                  </a:lnTo>
                  <a:lnTo>
                    <a:pt x="90" y="168"/>
                  </a:lnTo>
                  <a:lnTo>
                    <a:pt x="90" y="168"/>
                  </a:lnTo>
                  <a:lnTo>
                    <a:pt x="90" y="164"/>
                  </a:lnTo>
                  <a:lnTo>
                    <a:pt x="90" y="164"/>
                  </a:lnTo>
                  <a:lnTo>
                    <a:pt x="90" y="168"/>
                  </a:lnTo>
                  <a:lnTo>
                    <a:pt x="90" y="168"/>
                  </a:lnTo>
                  <a:lnTo>
                    <a:pt x="94" y="172"/>
                  </a:lnTo>
                  <a:lnTo>
                    <a:pt x="98" y="172"/>
                  </a:lnTo>
                  <a:lnTo>
                    <a:pt x="105" y="168"/>
                  </a:lnTo>
                  <a:lnTo>
                    <a:pt x="113" y="160"/>
                  </a:lnTo>
                  <a:lnTo>
                    <a:pt x="109" y="164"/>
                  </a:lnTo>
                  <a:lnTo>
                    <a:pt x="109" y="164"/>
                  </a:lnTo>
                  <a:lnTo>
                    <a:pt x="105" y="168"/>
                  </a:lnTo>
                  <a:lnTo>
                    <a:pt x="109" y="172"/>
                  </a:lnTo>
                  <a:lnTo>
                    <a:pt x="117" y="172"/>
                  </a:lnTo>
                  <a:lnTo>
                    <a:pt x="121" y="168"/>
                  </a:lnTo>
                  <a:lnTo>
                    <a:pt x="125" y="164"/>
                  </a:lnTo>
                  <a:lnTo>
                    <a:pt x="125" y="168"/>
                  </a:lnTo>
                  <a:lnTo>
                    <a:pt x="133" y="172"/>
                  </a:lnTo>
                  <a:lnTo>
                    <a:pt x="140" y="176"/>
                  </a:lnTo>
                  <a:lnTo>
                    <a:pt x="144" y="172"/>
                  </a:lnTo>
                  <a:lnTo>
                    <a:pt x="148" y="172"/>
                  </a:lnTo>
                  <a:lnTo>
                    <a:pt x="152" y="168"/>
                  </a:lnTo>
                  <a:lnTo>
                    <a:pt x="152" y="168"/>
                  </a:lnTo>
                  <a:lnTo>
                    <a:pt x="152" y="168"/>
                  </a:lnTo>
                  <a:lnTo>
                    <a:pt x="152" y="164"/>
                  </a:lnTo>
                  <a:lnTo>
                    <a:pt x="152" y="164"/>
                  </a:lnTo>
                  <a:lnTo>
                    <a:pt x="148" y="160"/>
                  </a:lnTo>
                  <a:lnTo>
                    <a:pt x="148" y="160"/>
                  </a:lnTo>
                  <a:lnTo>
                    <a:pt x="148" y="160"/>
                  </a:lnTo>
                  <a:lnTo>
                    <a:pt x="148" y="156"/>
                  </a:lnTo>
                  <a:lnTo>
                    <a:pt x="148" y="156"/>
                  </a:lnTo>
                  <a:lnTo>
                    <a:pt x="152" y="156"/>
                  </a:lnTo>
                  <a:lnTo>
                    <a:pt x="152" y="156"/>
                  </a:lnTo>
                  <a:lnTo>
                    <a:pt x="152" y="156"/>
                  </a:lnTo>
                  <a:lnTo>
                    <a:pt x="152" y="156"/>
                  </a:lnTo>
                  <a:lnTo>
                    <a:pt x="152" y="152"/>
                  </a:lnTo>
                  <a:lnTo>
                    <a:pt x="148" y="152"/>
                  </a:lnTo>
                  <a:lnTo>
                    <a:pt x="148" y="148"/>
                  </a:lnTo>
                  <a:lnTo>
                    <a:pt x="148" y="148"/>
                  </a:lnTo>
                  <a:lnTo>
                    <a:pt x="148" y="145"/>
                  </a:lnTo>
                  <a:lnTo>
                    <a:pt x="148" y="145"/>
                  </a:lnTo>
                  <a:lnTo>
                    <a:pt x="152" y="145"/>
                  </a:lnTo>
                  <a:lnTo>
                    <a:pt x="152" y="145"/>
                  </a:lnTo>
                  <a:lnTo>
                    <a:pt x="152" y="148"/>
                  </a:lnTo>
                  <a:lnTo>
                    <a:pt x="152" y="148"/>
                  </a:lnTo>
                  <a:lnTo>
                    <a:pt x="156" y="145"/>
                  </a:lnTo>
                  <a:lnTo>
                    <a:pt x="160" y="141"/>
                  </a:lnTo>
                  <a:lnTo>
                    <a:pt x="164" y="125"/>
                  </a:lnTo>
                  <a:lnTo>
                    <a:pt x="164" y="125"/>
                  </a:lnTo>
                  <a:lnTo>
                    <a:pt x="164" y="125"/>
                  </a:lnTo>
                  <a:lnTo>
                    <a:pt x="164" y="125"/>
                  </a:lnTo>
                  <a:lnTo>
                    <a:pt x="164" y="129"/>
                  </a:lnTo>
                  <a:lnTo>
                    <a:pt x="164" y="129"/>
                  </a:lnTo>
                  <a:lnTo>
                    <a:pt x="164" y="129"/>
                  </a:lnTo>
                  <a:lnTo>
                    <a:pt x="164" y="133"/>
                  </a:lnTo>
                  <a:lnTo>
                    <a:pt x="164" y="133"/>
                  </a:lnTo>
                  <a:lnTo>
                    <a:pt x="164" y="133"/>
                  </a:lnTo>
                  <a:lnTo>
                    <a:pt x="160" y="137"/>
                  </a:lnTo>
                  <a:lnTo>
                    <a:pt x="160" y="137"/>
                  </a:lnTo>
                  <a:lnTo>
                    <a:pt x="160" y="148"/>
                  </a:lnTo>
                  <a:lnTo>
                    <a:pt x="156" y="148"/>
                  </a:lnTo>
                  <a:lnTo>
                    <a:pt x="156" y="152"/>
                  </a:lnTo>
                  <a:lnTo>
                    <a:pt x="152" y="156"/>
                  </a:lnTo>
                  <a:lnTo>
                    <a:pt x="164" y="160"/>
                  </a:lnTo>
                  <a:lnTo>
                    <a:pt x="176" y="160"/>
                  </a:lnTo>
                  <a:lnTo>
                    <a:pt x="183" y="164"/>
                  </a:lnTo>
                  <a:lnTo>
                    <a:pt x="183" y="164"/>
                  </a:lnTo>
                  <a:lnTo>
                    <a:pt x="187" y="160"/>
                  </a:lnTo>
                  <a:lnTo>
                    <a:pt x="191" y="160"/>
                  </a:lnTo>
                  <a:lnTo>
                    <a:pt x="191" y="160"/>
                  </a:lnTo>
                  <a:lnTo>
                    <a:pt x="187" y="164"/>
                  </a:lnTo>
                  <a:lnTo>
                    <a:pt x="183" y="168"/>
                  </a:lnTo>
                  <a:lnTo>
                    <a:pt x="187" y="172"/>
                  </a:lnTo>
                  <a:lnTo>
                    <a:pt x="187" y="172"/>
                  </a:lnTo>
                  <a:lnTo>
                    <a:pt x="191" y="168"/>
                  </a:lnTo>
                  <a:lnTo>
                    <a:pt x="191" y="168"/>
                  </a:lnTo>
                  <a:lnTo>
                    <a:pt x="203" y="164"/>
                  </a:lnTo>
                  <a:lnTo>
                    <a:pt x="203" y="164"/>
                  </a:lnTo>
                  <a:lnTo>
                    <a:pt x="203" y="160"/>
                  </a:lnTo>
                  <a:lnTo>
                    <a:pt x="203" y="160"/>
                  </a:lnTo>
                  <a:lnTo>
                    <a:pt x="203" y="160"/>
                  </a:lnTo>
                  <a:lnTo>
                    <a:pt x="203" y="160"/>
                  </a:lnTo>
                  <a:lnTo>
                    <a:pt x="207" y="160"/>
                  </a:lnTo>
                  <a:lnTo>
                    <a:pt x="211" y="156"/>
                  </a:lnTo>
                  <a:lnTo>
                    <a:pt x="211" y="156"/>
                  </a:lnTo>
                  <a:lnTo>
                    <a:pt x="211" y="156"/>
                  </a:lnTo>
                  <a:lnTo>
                    <a:pt x="211" y="160"/>
                  </a:lnTo>
                  <a:lnTo>
                    <a:pt x="215" y="160"/>
                  </a:lnTo>
                  <a:lnTo>
                    <a:pt x="215" y="160"/>
                  </a:lnTo>
                  <a:lnTo>
                    <a:pt x="215" y="160"/>
                  </a:lnTo>
                  <a:lnTo>
                    <a:pt x="219" y="160"/>
                  </a:lnTo>
                  <a:lnTo>
                    <a:pt x="219" y="160"/>
                  </a:lnTo>
                  <a:lnTo>
                    <a:pt x="223" y="156"/>
                  </a:lnTo>
                  <a:lnTo>
                    <a:pt x="219" y="152"/>
                  </a:lnTo>
                  <a:lnTo>
                    <a:pt x="219" y="152"/>
                  </a:lnTo>
                  <a:lnTo>
                    <a:pt x="215" y="152"/>
                  </a:lnTo>
                  <a:lnTo>
                    <a:pt x="215" y="145"/>
                  </a:lnTo>
                  <a:lnTo>
                    <a:pt x="211" y="141"/>
                  </a:lnTo>
                  <a:lnTo>
                    <a:pt x="211" y="141"/>
                  </a:lnTo>
                  <a:lnTo>
                    <a:pt x="211" y="137"/>
                  </a:lnTo>
                  <a:lnTo>
                    <a:pt x="211" y="137"/>
                  </a:lnTo>
                  <a:lnTo>
                    <a:pt x="215" y="129"/>
                  </a:lnTo>
                  <a:lnTo>
                    <a:pt x="215" y="125"/>
                  </a:lnTo>
                  <a:lnTo>
                    <a:pt x="211" y="125"/>
                  </a:lnTo>
                  <a:lnTo>
                    <a:pt x="211" y="125"/>
                  </a:lnTo>
                  <a:lnTo>
                    <a:pt x="211" y="121"/>
                  </a:lnTo>
                  <a:lnTo>
                    <a:pt x="211" y="121"/>
                  </a:lnTo>
                  <a:lnTo>
                    <a:pt x="215" y="121"/>
                  </a:lnTo>
                  <a:lnTo>
                    <a:pt x="215" y="121"/>
                  </a:lnTo>
                  <a:lnTo>
                    <a:pt x="226" y="109"/>
                  </a:lnTo>
                  <a:lnTo>
                    <a:pt x="234" y="105"/>
                  </a:lnTo>
                  <a:lnTo>
                    <a:pt x="230" y="105"/>
                  </a:lnTo>
                  <a:lnTo>
                    <a:pt x="230" y="109"/>
                  </a:lnTo>
                  <a:lnTo>
                    <a:pt x="226" y="109"/>
                  </a:lnTo>
                  <a:lnTo>
                    <a:pt x="226" y="113"/>
                  </a:lnTo>
                  <a:lnTo>
                    <a:pt x="226" y="113"/>
                  </a:lnTo>
                  <a:lnTo>
                    <a:pt x="223" y="117"/>
                  </a:lnTo>
                  <a:lnTo>
                    <a:pt x="223" y="117"/>
                  </a:lnTo>
                  <a:lnTo>
                    <a:pt x="223" y="121"/>
                  </a:lnTo>
                  <a:lnTo>
                    <a:pt x="219" y="125"/>
                  </a:lnTo>
                  <a:lnTo>
                    <a:pt x="219" y="125"/>
                  </a:lnTo>
                  <a:lnTo>
                    <a:pt x="219" y="129"/>
                  </a:lnTo>
                  <a:lnTo>
                    <a:pt x="219" y="133"/>
                  </a:lnTo>
                  <a:lnTo>
                    <a:pt x="215" y="137"/>
                  </a:lnTo>
                  <a:lnTo>
                    <a:pt x="215" y="141"/>
                  </a:lnTo>
                  <a:lnTo>
                    <a:pt x="215" y="141"/>
                  </a:lnTo>
                  <a:lnTo>
                    <a:pt x="215" y="141"/>
                  </a:lnTo>
                  <a:lnTo>
                    <a:pt x="219" y="141"/>
                  </a:lnTo>
                  <a:lnTo>
                    <a:pt x="219" y="145"/>
                  </a:lnTo>
                  <a:lnTo>
                    <a:pt x="219" y="145"/>
                  </a:lnTo>
                  <a:lnTo>
                    <a:pt x="219" y="148"/>
                  </a:lnTo>
                  <a:lnTo>
                    <a:pt x="219" y="148"/>
                  </a:lnTo>
                  <a:lnTo>
                    <a:pt x="219" y="152"/>
                  </a:lnTo>
                  <a:lnTo>
                    <a:pt x="223" y="152"/>
                  </a:lnTo>
                  <a:lnTo>
                    <a:pt x="226" y="152"/>
                  </a:lnTo>
                  <a:lnTo>
                    <a:pt x="242" y="148"/>
                  </a:lnTo>
                  <a:lnTo>
                    <a:pt x="242" y="148"/>
                  </a:lnTo>
                  <a:lnTo>
                    <a:pt x="246" y="145"/>
                  </a:lnTo>
                  <a:lnTo>
                    <a:pt x="246" y="145"/>
                  </a:lnTo>
                  <a:lnTo>
                    <a:pt x="246" y="148"/>
                  </a:lnTo>
                  <a:lnTo>
                    <a:pt x="242" y="152"/>
                  </a:lnTo>
                  <a:lnTo>
                    <a:pt x="230" y="152"/>
                  </a:lnTo>
                  <a:lnTo>
                    <a:pt x="226" y="156"/>
                  </a:lnTo>
                  <a:lnTo>
                    <a:pt x="226" y="156"/>
                  </a:lnTo>
                  <a:lnTo>
                    <a:pt x="226" y="156"/>
                  </a:lnTo>
                  <a:lnTo>
                    <a:pt x="223" y="160"/>
                  </a:lnTo>
                  <a:lnTo>
                    <a:pt x="223" y="164"/>
                  </a:lnTo>
                  <a:lnTo>
                    <a:pt x="223" y="164"/>
                  </a:lnTo>
                  <a:lnTo>
                    <a:pt x="226" y="168"/>
                  </a:lnTo>
                  <a:lnTo>
                    <a:pt x="226" y="168"/>
                  </a:lnTo>
                  <a:lnTo>
                    <a:pt x="226" y="168"/>
                  </a:lnTo>
                  <a:lnTo>
                    <a:pt x="230" y="168"/>
                  </a:lnTo>
                  <a:lnTo>
                    <a:pt x="230" y="168"/>
                  </a:lnTo>
                  <a:lnTo>
                    <a:pt x="223" y="168"/>
                  </a:lnTo>
                  <a:lnTo>
                    <a:pt x="223" y="168"/>
                  </a:lnTo>
                  <a:lnTo>
                    <a:pt x="219" y="164"/>
                  </a:lnTo>
                  <a:lnTo>
                    <a:pt x="219" y="164"/>
                  </a:lnTo>
                  <a:lnTo>
                    <a:pt x="211" y="164"/>
                  </a:lnTo>
                  <a:lnTo>
                    <a:pt x="211" y="164"/>
                  </a:lnTo>
                  <a:lnTo>
                    <a:pt x="207" y="164"/>
                  </a:lnTo>
                  <a:lnTo>
                    <a:pt x="207" y="168"/>
                  </a:lnTo>
                  <a:lnTo>
                    <a:pt x="199" y="172"/>
                  </a:lnTo>
                  <a:lnTo>
                    <a:pt x="195" y="172"/>
                  </a:lnTo>
                  <a:lnTo>
                    <a:pt x="191" y="172"/>
                  </a:lnTo>
                  <a:lnTo>
                    <a:pt x="191" y="176"/>
                  </a:lnTo>
                  <a:lnTo>
                    <a:pt x="195" y="176"/>
                  </a:lnTo>
                  <a:lnTo>
                    <a:pt x="195" y="180"/>
                  </a:lnTo>
                  <a:lnTo>
                    <a:pt x="195" y="180"/>
                  </a:lnTo>
                  <a:lnTo>
                    <a:pt x="195" y="184"/>
                  </a:lnTo>
                  <a:lnTo>
                    <a:pt x="199" y="184"/>
                  </a:lnTo>
                  <a:lnTo>
                    <a:pt x="203" y="191"/>
                  </a:lnTo>
                  <a:lnTo>
                    <a:pt x="203" y="195"/>
                  </a:lnTo>
                  <a:lnTo>
                    <a:pt x="203" y="195"/>
                  </a:lnTo>
                  <a:lnTo>
                    <a:pt x="207" y="195"/>
                  </a:lnTo>
                  <a:lnTo>
                    <a:pt x="211" y="195"/>
                  </a:lnTo>
                  <a:lnTo>
                    <a:pt x="211" y="199"/>
                  </a:lnTo>
                  <a:lnTo>
                    <a:pt x="211" y="203"/>
                  </a:lnTo>
                  <a:lnTo>
                    <a:pt x="207" y="207"/>
                  </a:lnTo>
                  <a:lnTo>
                    <a:pt x="207" y="211"/>
                  </a:lnTo>
                  <a:lnTo>
                    <a:pt x="207" y="203"/>
                  </a:lnTo>
                  <a:lnTo>
                    <a:pt x="207" y="199"/>
                  </a:lnTo>
                  <a:lnTo>
                    <a:pt x="207" y="199"/>
                  </a:lnTo>
                  <a:lnTo>
                    <a:pt x="199" y="195"/>
                  </a:lnTo>
                  <a:lnTo>
                    <a:pt x="195" y="191"/>
                  </a:lnTo>
                  <a:lnTo>
                    <a:pt x="191" y="195"/>
                  </a:lnTo>
                  <a:lnTo>
                    <a:pt x="183" y="199"/>
                  </a:lnTo>
                  <a:lnTo>
                    <a:pt x="191" y="195"/>
                  </a:lnTo>
                  <a:lnTo>
                    <a:pt x="191" y="191"/>
                  </a:lnTo>
                  <a:lnTo>
                    <a:pt x="195" y="191"/>
                  </a:lnTo>
                  <a:lnTo>
                    <a:pt x="195" y="187"/>
                  </a:lnTo>
                  <a:lnTo>
                    <a:pt x="195" y="187"/>
                  </a:lnTo>
                  <a:lnTo>
                    <a:pt x="195" y="184"/>
                  </a:lnTo>
                  <a:lnTo>
                    <a:pt x="195" y="184"/>
                  </a:lnTo>
                  <a:lnTo>
                    <a:pt x="191" y="180"/>
                  </a:lnTo>
                  <a:lnTo>
                    <a:pt x="191" y="176"/>
                  </a:lnTo>
                  <a:lnTo>
                    <a:pt x="191" y="176"/>
                  </a:lnTo>
                  <a:lnTo>
                    <a:pt x="187" y="176"/>
                  </a:lnTo>
                  <a:lnTo>
                    <a:pt x="183" y="176"/>
                  </a:lnTo>
                  <a:lnTo>
                    <a:pt x="183" y="176"/>
                  </a:lnTo>
                  <a:lnTo>
                    <a:pt x="180" y="172"/>
                  </a:lnTo>
                  <a:lnTo>
                    <a:pt x="180" y="172"/>
                  </a:lnTo>
                  <a:lnTo>
                    <a:pt x="180" y="172"/>
                  </a:lnTo>
                  <a:lnTo>
                    <a:pt x="180" y="168"/>
                  </a:lnTo>
                  <a:lnTo>
                    <a:pt x="180" y="168"/>
                  </a:lnTo>
                  <a:lnTo>
                    <a:pt x="180" y="168"/>
                  </a:lnTo>
                  <a:lnTo>
                    <a:pt x="176" y="164"/>
                  </a:lnTo>
                  <a:lnTo>
                    <a:pt x="164" y="164"/>
                  </a:lnTo>
                  <a:lnTo>
                    <a:pt x="160" y="164"/>
                  </a:lnTo>
                  <a:lnTo>
                    <a:pt x="160" y="164"/>
                  </a:lnTo>
                  <a:lnTo>
                    <a:pt x="160" y="164"/>
                  </a:lnTo>
                  <a:lnTo>
                    <a:pt x="160" y="164"/>
                  </a:lnTo>
                  <a:lnTo>
                    <a:pt x="156" y="168"/>
                  </a:lnTo>
                  <a:lnTo>
                    <a:pt x="156" y="172"/>
                  </a:lnTo>
                  <a:lnTo>
                    <a:pt x="156" y="176"/>
                  </a:lnTo>
                  <a:lnTo>
                    <a:pt x="152" y="176"/>
                  </a:lnTo>
                  <a:lnTo>
                    <a:pt x="148" y="176"/>
                  </a:lnTo>
                  <a:lnTo>
                    <a:pt x="148" y="180"/>
                  </a:lnTo>
                  <a:lnTo>
                    <a:pt x="144" y="180"/>
                  </a:lnTo>
                  <a:lnTo>
                    <a:pt x="144" y="184"/>
                  </a:lnTo>
                  <a:lnTo>
                    <a:pt x="140" y="187"/>
                  </a:lnTo>
                  <a:lnTo>
                    <a:pt x="140" y="187"/>
                  </a:lnTo>
                  <a:lnTo>
                    <a:pt x="144" y="191"/>
                  </a:lnTo>
                  <a:lnTo>
                    <a:pt x="140" y="191"/>
                  </a:lnTo>
                  <a:lnTo>
                    <a:pt x="140" y="191"/>
                  </a:lnTo>
                  <a:lnTo>
                    <a:pt x="140" y="187"/>
                  </a:lnTo>
                  <a:lnTo>
                    <a:pt x="140" y="187"/>
                  </a:lnTo>
                  <a:lnTo>
                    <a:pt x="140" y="184"/>
                  </a:lnTo>
                  <a:lnTo>
                    <a:pt x="140" y="184"/>
                  </a:lnTo>
                  <a:lnTo>
                    <a:pt x="140" y="180"/>
                  </a:lnTo>
                  <a:lnTo>
                    <a:pt x="137" y="180"/>
                  </a:lnTo>
                  <a:lnTo>
                    <a:pt x="137" y="184"/>
                  </a:lnTo>
                  <a:lnTo>
                    <a:pt x="137" y="184"/>
                  </a:lnTo>
                  <a:lnTo>
                    <a:pt x="137" y="184"/>
                  </a:lnTo>
                  <a:lnTo>
                    <a:pt x="133" y="187"/>
                  </a:lnTo>
                  <a:lnTo>
                    <a:pt x="133" y="187"/>
                  </a:lnTo>
                  <a:lnTo>
                    <a:pt x="133" y="184"/>
                  </a:lnTo>
                  <a:lnTo>
                    <a:pt x="133" y="180"/>
                  </a:lnTo>
                  <a:lnTo>
                    <a:pt x="133" y="180"/>
                  </a:lnTo>
                  <a:lnTo>
                    <a:pt x="129" y="176"/>
                  </a:lnTo>
                  <a:lnTo>
                    <a:pt x="125" y="176"/>
                  </a:lnTo>
                  <a:lnTo>
                    <a:pt x="121" y="176"/>
                  </a:lnTo>
                  <a:lnTo>
                    <a:pt x="117" y="176"/>
                  </a:lnTo>
                  <a:lnTo>
                    <a:pt x="113" y="176"/>
                  </a:lnTo>
                  <a:lnTo>
                    <a:pt x="109" y="176"/>
                  </a:lnTo>
                  <a:lnTo>
                    <a:pt x="109" y="176"/>
                  </a:lnTo>
                  <a:lnTo>
                    <a:pt x="101" y="176"/>
                  </a:lnTo>
                  <a:lnTo>
                    <a:pt x="98" y="176"/>
                  </a:lnTo>
                  <a:lnTo>
                    <a:pt x="98" y="180"/>
                  </a:lnTo>
                  <a:lnTo>
                    <a:pt x="98" y="180"/>
                  </a:lnTo>
                  <a:lnTo>
                    <a:pt x="98" y="180"/>
                  </a:lnTo>
                  <a:lnTo>
                    <a:pt x="98" y="180"/>
                  </a:lnTo>
                  <a:lnTo>
                    <a:pt x="94" y="184"/>
                  </a:lnTo>
                  <a:lnTo>
                    <a:pt x="94" y="184"/>
                  </a:lnTo>
                  <a:lnTo>
                    <a:pt x="94" y="184"/>
                  </a:lnTo>
                  <a:lnTo>
                    <a:pt x="94" y="187"/>
                  </a:lnTo>
                  <a:lnTo>
                    <a:pt x="94" y="184"/>
                  </a:lnTo>
                  <a:lnTo>
                    <a:pt x="94" y="180"/>
                  </a:lnTo>
                  <a:lnTo>
                    <a:pt x="90" y="180"/>
                  </a:lnTo>
                  <a:lnTo>
                    <a:pt x="90" y="180"/>
                  </a:lnTo>
                  <a:lnTo>
                    <a:pt x="86" y="180"/>
                  </a:lnTo>
                  <a:lnTo>
                    <a:pt x="82" y="184"/>
                  </a:lnTo>
                  <a:lnTo>
                    <a:pt x="82" y="184"/>
                  </a:lnTo>
                  <a:lnTo>
                    <a:pt x="82" y="184"/>
                  </a:lnTo>
                  <a:lnTo>
                    <a:pt x="78" y="184"/>
                  </a:lnTo>
                  <a:lnTo>
                    <a:pt x="78" y="184"/>
                  </a:lnTo>
                  <a:lnTo>
                    <a:pt x="78" y="184"/>
                  </a:lnTo>
                  <a:lnTo>
                    <a:pt x="82" y="187"/>
                  </a:lnTo>
                  <a:lnTo>
                    <a:pt x="82" y="187"/>
                  </a:lnTo>
                  <a:lnTo>
                    <a:pt x="78" y="187"/>
                  </a:lnTo>
                  <a:lnTo>
                    <a:pt x="74" y="187"/>
                  </a:lnTo>
                  <a:lnTo>
                    <a:pt x="70" y="187"/>
                  </a:lnTo>
                  <a:lnTo>
                    <a:pt x="70" y="187"/>
                  </a:lnTo>
                  <a:lnTo>
                    <a:pt x="66" y="187"/>
                  </a:lnTo>
                  <a:lnTo>
                    <a:pt x="66" y="191"/>
                  </a:lnTo>
                  <a:lnTo>
                    <a:pt x="66" y="191"/>
                  </a:lnTo>
                  <a:lnTo>
                    <a:pt x="66" y="195"/>
                  </a:lnTo>
                  <a:lnTo>
                    <a:pt x="66" y="195"/>
                  </a:lnTo>
                  <a:lnTo>
                    <a:pt x="66" y="195"/>
                  </a:lnTo>
                  <a:lnTo>
                    <a:pt x="66" y="199"/>
                  </a:lnTo>
                  <a:lnTo>
                    <a:pt x="66" y="199"/>
                  </a:lnTo>
                  <a:lnTo>
                    <a:pt x="66" y="199"/>
                  </a:lnTo>
                  <a:lnTo>
                    <a:pt x="66" y="195"/>
                  </a:lnTo>
                  <a:lnTo>
                    <a:pt x="62" y="195"/>
                  </a:lnTo>
                  <a:lnTo>
                    <a:pt x="62" y="195"/>
                  </a:lnTo>
                  <a:lnTo>
                    <a:pt x="58" y="195"/>
                  </a:lnTo>
                  <a:lnTo>
                    <a:pt x="55" y="195"/>
                  </a:lnTo>
                  <a:lnTo>
                    <a:pt x="51" y="191"/>
                  </a:lnTo>
                  <a:lnTo>
                    <a:pt x="43" y="187"/>
                  </a:lnTo>
                  <a:lnTo>
                    <a:pt x="39" y="187"/>
                  </a:lnTo>
                  <a:lnTo>
                    <a:pt x="35" y="187"/>
                  </a:lnTo>
                  <a:lnTo>
                    <a:pt x="31" y="191"/>
                  </a:lnTo>
                  <a:lnTo>
                    <a:pt x="27" y="195"/>
                  </a:lnTo>
                  <a:lnTo>
                    <a:pt x="27" y="199"/>
                  </a:lnTo>
                  <a:lnTo>
                    <a:pt x="27" y="203"/>
                  </a:lnTo>
                  <a:lnTo>
                    <a:pt x="31" y="203"/>
                  </a:lnTo>
                  <a:lnTo>
                    <a:pt x="31" y="203"/>
                  </a:lnTo>
                  <a:lnTo>
                    <a:pt x="35" y="207"/>
                  </a:lnTo>
                  <a:lnTo>
                    <a:pt x="35" y="203"/>
                  </a:lnTo>
                  <a:lnTo>
                    <a:pt x="39" y="203"/>
                  </a:lnTo>
                  <a:lnTo>
                    <a:pt x="39" y="203"/>
                  </a:lnTo>
                  <a:lnTo>
                    <a:pt x="39" y="203"/>
                  </a:lnTo>
                  <a:lnTo>
                    <a:pt x="39" y="203"/>
                  </a:lnTo>
                  <a:lnTo>
                    <a:pt x="39" y="203"/>
                  </a:lnTo>
                  <a:lnTo>
                    <a:pt x="39" y="203"/>
                  </a:lnTo>
                  <a:lnTo>
                    <a:pt x="39" y="207"/>
                  </a:lnTo>
                  <a:lnTo>
                    <a:pt x="39" y="207"/>
                  </a:lnTo>
                  <a:lnTo>
                    <a:pt x="39" y="207"/>
                  </a:lnTo>
                  <a:lnTo>
                    <a:pt x="39" y="211"/>
                  </a:lnTo>
                  <a:lnTo>
                    <a:pt x="39" y="219"/>
                  </a:lnTo>
                  <a:lnTo>
                    <a:pt x="39" y="219"/>
                  </a:lnTo>
                  <a:lnTo>
                    <a:pt x="39" y="219"/>
                  </a:lnTo>
                  <a:lnTo>
                    <a:pt x="35" y="219"/>
                  </a:lnTo>
                  <a:lnTo>
                    <a:pt x="35" y="215"/>
                  </a:lnTo>
                  <a:lnTo>
                    <a:pt x="35" y="211"/>
                  </a:lnTo>
                  <a:lnTo>
                    <a:pt x="35" y="207"/>
                  </a:lnTo>
                  <a:lnTo>
                    <a:pt x="35" y="207"/>
                  </a:lnTo>
                  <a:lnTo>
                    <a:pt x="31" y="207"/>
                  </a:lnTo>
                  <a:lnTo>
                    <a:pt x="31" y="207"/>
                  </a:lnTo>
                  <a:lnTo>
                    <a:pt x="27" y="207"/>
                  </a:lnTo>
                  <a:lnTo>
                    <a:pt x="27" y="211"/>
                  </a:lnTo>
                  <a:lnTo>
                    <a:pt x="27" y="211"/>
                  </a:lnTo>
                  <a:lnTo>
                    <a:pt x="31" y="211"/>
                  </a:lnTo>
                  <a:lnTo>
                    <a:pt x="31" y="215"/>
                  </a:lnTo>
                  <a:lnTo>
                    <a:pt x="31" y="215"/>
                  </a:lnTo>
                  <a:lnTo>
                    <a:pt x="31" y="215"/>
                  </a:lnTo>
                  <a:lnTo>
                    <a:pt x="31" y="215"/>
                  </a:lnTo>
                  <a:lnTo>
                    <a:pt x="31" y="219"/>
                  </a:lnTo>
                  <a:lnTo>
                    <a:pt x="31" y="219"/>
                  </a:lnTo>
                  <a:lnTo>
                    <a:pt x="35" y="223"/>
                  </a:lnTo>
                  <a:lnTo>
                    <a:pt x="35" y="227"/>
                  </a:lnTo>
                  <a:lnTo>
                    <a:pt x="35" y="227"/>
                  </a:lnTo>
                  <a:lnTo>
                    <a:pt x="39" y="227"/>
                  </a:lnTo>
                  <a:lnTo>
                    <a:pt x="39" y="227"/>
                  </a:lnTo>
                  <a:lnTo>
                    <a:pt x="43" y="219"/>
                  </a:lnTo>
                  <a:moveTo>
                    <a:pt x="4" y="63"/>
                  </a:moveTo>
                  <a:lnTo>
                    <a:pt x="4" y="63"/>
                  </a:lnTo>
                  <a:lnTo>
                    <a:pt x="0" y="63"/>
                  </a:lnTo>
                  <a:lnTo>
                    <a:pt x="4" y="63"/>
                  </a:lnTo>
                  <a:lnTo>
                    <a:pt x="4" y="59"/>
                  </a:lnTo>
                  <a:lnTo>
                    <a:pt x="8" y="59"/>
                  </a:lnTo>
                  <a:lnTo>
                    <a:pt x="8" y="55"/>
                  </a:lnTo>
                  <a:lnTo>
                    <a:pt x="8" y="55"/>
                  </a:lnTo>
                  <a:lnTo>
                    <a:pt x="12" y="55"/>
                  </a:lnTo>
                  <a:lnTo>
                    <a:pt x="35" y="59"/>
                  </a:lnTo>
                  <a:lnTo>
                    <a:pt x="35" y="63"/>
                  </a:lnTo>
                  <a:lnTo>
                    <a:pt x="31" y="63"/>
                  </a:lnTo>
                  <a:lnTo>
                    <a:pt x="27" y="66"/>
                  </a:lnTo>
                  <a:lnTo>
                    <a:pt x="27" y="63"/>
                  </a:lnTo>
                  <a:lnTo>
                    <a:pt x="27" y="63"/>
                  </a:lnTo>
                  <a:lnTo>
                    <a:pt x="27" y="63"/>
                  </a:lnTo>
                  <a:lnTo>
                    <a:pt x="27" y="59"/>
                  </a:lnTo>
                  <a:lnTo>
                    <a:pt x="23" y="63"/>
                  </a:lnTo>
                  <a:lnTo>
                    <a:pt x="23" y="66"/>
                  </a:lnTo>
                  <a:lnTo>
                    <a:pt x="19" y="70"/>
                  </a:lnTo>
                  <a:lnTo>
                    <a:pt x="12" y="74"/>
                  </a:lnTo>
                  <a:lnTo>
                    <a:pt x="8" y="70"/>
                  </a:lnTo>
                  <a:lnTo>
                    <a:pt x="8" y="70"/>
                  </a:lnTo>
                  <a:lnTo>
                    <a:pt x="8" y="66"/>
                  </a:lnTo>
                  <a:lnTo>
                    <a:pt x="8" y="66"/>
                  </a:lnTo>
                  <a:lnTo>
                    <a:pt x="12" y="66"/>
                  </a:lnTo>
                  <a:lnTo>
                    <a:pt x="12" y="66"/>
                  </a:lnTo>
                  <a:lnTo>
                    <a:pt x="12" y="66"/>
                  </a:lnTo>
                  <a:lnTo>
                    <a:pt x="12" y="66"/>
                  </a:lnTo>
                  <a:lnTo>
                    <a:pt x="8" y="66"/>
                  </a:lnTo>
                  <a:lnTo>
                    <a:pt x="4" y="63"/>
                  </a:lnTo>
                  <a:moveTo>
                    <a:pt x="23" y="187"/>
                  </a:moveTo>
                  <a:lnTo>
                    <a:pt x="23" y="187"/>
                  </a:lnTo>
                  <a:lnTo>
                    <a:pt x="23" y="187"/>
                  </a:lnTo>
                  <a:lnTo>
                    <a:pt x="19" y="191"/>
                  </a:lnTo>
                  <a:lnTo>
                    <a:pt x="19" y="191"/>
                  </a:lnTo>
                  <a:lnTo>
                    <a:pt x="19" y="191"/>
                  </a:lnTo>
                  <a:lnTo>
                    <a:pt x="15" y="187"/>
                  </a:lnTo>
                  <a:lnTo>
                    <a:pt x="15" y="184"/>
                  </a:lnTo>
                  <a:lnTo>
                    <a:pt x="15" y="187"/>
                  </a:lnTo>
                  <a:lnTo>
                    <a:pt x="12" y="187"/>
                  </a:lnTo>
                  <a:lnTo>
                    <a:pt x="12" y="187"/>
                  </a:lnTo>
                  <a:lnTo>
                    <a:pt x="12" y="191"/>
                  </a:lnTo>
                  <a:lnTo>
                    <a:pt x="12" y="191"/>
                  </a:lnTo>
                  <a:lnTo>
                    <a:pt x="12" y="191"/>
                  </a:lnTo>
                  <a:lnTo>
                    <a:pt x="12" y="195"/>
                  </a:lnTo>
                  <a:lnTo>
                    <a:pt x="12" y="191"/>
                  </a:lnTo>
                  <a:lnTo>
                    <a:pt x="12" y="187"/>
                  </a:lnTo>
                  <a:lnTo>
                    <a:pt x="12" y="184"/>
                  </a:lnTo>
                  <a:lnTo>
                    <a:pt x="12" y="180"/>
                  </a:lnTo>
                  <a:lnTo>
                    <a:pt x="8" y="180"/>
                  </a:lnTo>
                  <a:lnTo>
                    <a:pt x="8" y="180"/>
                  </a:lnTo>
                  <a:lnTo>
                    <a:pt x="8" y="176"/>
                  </a:lnTo>
                  <a:lnTo>
                    <a:pt x="12" y="176"/>
                  </a:lnTo>
                  <a:lnTo>
                    <a:pt x="12" y="176"/>
                  </a:lnTo>
                  <a:lnTo>
                    <a:pt x="15" y="180"/>
                  </a:lnTo>
                  <a:lnTo>
                    <a:pt x="15" y="180"/>
                  </a:lnTo>
                  <a:lnTo>
                    <a:pt x="15" y="180"/>
                  </a:lnTo>
                  <a:lnTo>
                    <a:pt x="15" y="176"/>
                  </a:lnTo>
                  <a:lnTo>
                    <a:pt x="12" y="168"/>
                  </a:lnTo>
                  <a:lnTo>
                    <a:pt x="15" y="168"/>
                  </a:lnTo>
                  <a:lnTo>
                    <a:pt x="15" y="168"/>
                  </a:lnTo>
                  <a:lnTo>
                    <a:pt x="15" y="176"/>
                  </a:lnTo>
                  <a:lnTo>
                    <a:pt x="19" y="176"/>
                  </a:lnTo>
                  <a:lnTo>
                    <a:pt x="19" y="180"/>
                  </a:lnTo>
                  <a:lnTo>
                    <a:pt x="19" y="180"/>
                  </a:lnTo>
                  <a:lnTo>
                    <a:pt x="19" y="176"/>
                  </a:lnTo>
                  <a:lnTo>
                    <a:pt x="19" y="176"/>
                  </a:lnTo>
                  <a:lnTo>
                    <a:pt x="19" y="176"/>
                  </a:lnTo>
                  <a:lnTo>
                    <a:pt x="19" y="172"/>
                  </a:lnTo>
                  <a:lnTo>
                    <a:pt x="19" y="172"/>
                  </a:lnTo>
                  <a:lnTo>
                    <a:pt x="19" y="172"/>
                  </a:lnTo>
                  <a:lnTo>
                    <a:pt x="19" y="172"/>
                  </a:lnTo>
                  <a:lnTo>
                    <a:pt x="19" y="172"/>
                  </a:lnTo>
                  <a:lnTo>
                    <a:pt x="19" y="172"/>
                  </a:lnTo>
                  <a:lnTo>
                    <a:pt x="19" y="172"/>
                  </a:lnTo>
                  <a:lnTo>
                    <a:pt x="19" y="168"/>
                  </a:lnTo>
                  <a:lnTo>
                    <a:pt x="19" y="168"/>
                  </a:lnTo>
                  <a:lnTo>
                    <a:pt x="23" y="168"/>
                  </a:lnTo>
                  <a:lnTo>
                    <a:pt x="23" y="172"/>
                  </a:lnTo>
                  <a:lnTo>
                    <a:pt x="23" y="172"/>
                  </a:lnTo>
                  <a:lnTo>
                    <a:pt x="27" y="180"/>
                  </a:lnTo>
                  <a:lnTo>
                    <a:pt x="27" y="184"/>
                  </a:lnTo>
                  <a:lnTo>
                    <a:pt x="23" y="187"/>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44" name="Freeform 36"/>
            <p:cNvSpPr>
              <a:spLocks/>
            </p:cNvSpPr>
            <p:nvPr/>
          </p:nvSpPr>
          <p:spPr bwMode="auto">
            <a:xfrm>
              <a:off x="1244600" y="3875088"/>
              <a:ext cx="266700" cy="322263"/>
            </a:xfrm>
            <a:custGeom>
              <a:avLst/>
              <a:gdLst>
                <a:gd name="T0" fmla="*/ 168 w 168"/>
                <a:gd name="T1" fmla="*/ 168 h 203"/>
                <a:gd name="T2" fmla="*/ 161 w 168"/>
                <a:gd name="T3" fmla="*/ 172 h 203"/>
                <a:gd name="T4" fmla="*/ 153 w 168"/>
                <a:gd name="T5" fmla="*/ 176 h 203"/>
                <a:gd name="T6" fmla="*/ 153 w 168"/>
                <a:gd name="T7" fmla="*/ 168 h 203"/>
                <a:gd name="T8" fmla="*/ 149 w 168"/>
                <a:gd name="T9" fmla="*/ 156 h 203"/>
                <a:gd name="T10" fmla="*/ 145 w 168"/>
                <a:gd name="T11" fmla="*/ 176 h 203"/>
                <a:gd name="T12" fmla="*/ 122 w 168"/>
                <a:gd name="T13" fmla="*/ 188 h 203"/>
                <a:gd name="T14" fmla="*/ 118 w 168"/>
                <a:gd name="T15" fmla="*/ 192 h 203"/>
                <a:gd name="T16" fmla="*/ 114 w 168"/>
                <a:gd name="T17" fmla="*/ 195 h 203"/>
                <a:gd name="T18" fmla="*/ 79 w 168"/>
                <a:gd name="T19" fmla="*/ 195 h 203"/>
                <a:gd name="T20" fmla="*/ 67 w 168"/>
                <a:gd name="T21" fmla="*/ 199 h 203"/>
                <a:gd name="T22" fmla="*/ 63 w 168"/>
                <a:gd name="T23" fmla="*/ 203 h 203"/>
                <a:gd name="T24" fmla="*/ 67 w 168"/>
                <a:gd name="T25" fmla="*/ 192 h 203"/>
                <a:gd name="T26" fmla="*/ 71 w 168"/>
                <a:gd name="T27" fmla="*/ 192 h 203"/>
                <a:gd name="T28" fmla="*/ 67 w 168"/>
                <a:gd name="T29" fmla="*/ 192 h 203"/>
                <a:gd name="T30" fmla="*/ 59 w 168"/>
                <a:gd name="T31" fmla="*/ 188 h 203"/>
                <a:gd name="T32" fmla="*/ 51 w 168"/>
                <a:gd name="T33" fmla="*/ 188 h 203"/>
                <a:gd name="T34" fmla="*/ 43 w 168"/>
                <a:gd name="T35" fmla="*/ 192 h 203"/>
                <a:gd name="T36" fmla="*/ 59 w 168"/>
                <a:gd name="T37" fmla="*/ 180 h 203"/>
                <a:gd name="T38" fmla="*/ 39 w 168"/>
                <a:gd name="T39" fmla="*/ 176 h 203"/>
                <a:gd name="T40" fmla="*/ 36 w 168"/>
                <a:gd name="T41" fmla="*/ 184 h 203"/>
                <a:gd name="T42" fmla="*/ 32 w 168"/>
                <a:gd name="T43" fmla="*/ 184 h 203"/>
                <a:gd name="T44" fmla="*/ 39 w 168"/>
                <a:gd name="T45" fmla="*/ 192 h 203"/>
                <a:gd name="T46" fmla="*/ 36 w 168"/>
                <a:gd name="T47" fmla="*/ 195 h 203"/>
                <a:gd name="T48" fmla="*/ 20 w 168"/>
                <a:gd name="T49" fmla="*/ 184 h 203"/>
                <a:gd name="T50" fmla="*/ 28 w 168"/>
                <a:gd name="T51" fmla="*/ 176 h 203"/>
                <a:gd name="T52" fmla="*/ 43 w 168"/>
                <a:gd name="T53" fmla="*/ 156 h 203"/>
                <a:gd name="T54" fmla="*/ 28 w 168"/>
                <a:gd name="T55" fmla="*/ 168 h 203"/>
                <a:gd name="T56" fmla="*/ 28 w 168"/>
                <a:gd name="T57" fmla="*/ 156 h 203"/>
                <a:gd name="T58" fmla="*/ 24 w 168"/>
                <a:gd name="T59" fmla="*/ 160 h 203"/>
                <a:gd name="T60" fmla="*/ 8 w 168"/>
                <a:gd name="T61" fmla="*/ 156 h 203"/>
                <a:gd name="T62" fmla="*/ 24 w 168"/>
                <a:gd name="T63" fmla="*/ 145 h 203"/>
                <a:gd name="T64" fmla="*/ 16 w 168"/>
                <a:gd name="T65" fmla="*/ 113 h 203"/>
                <a:gd name="T66" fmla="*/ 8 w 168"/>
                <a:gd name="T67" fmla="*/ 102 h 203"/>
                <a:gd name="T68" fmla="*/ 12 w 168"/>
                <a:gd name="T69" fmla="*/ 90 h 203"/>
                <a:gd name="T70" fmla="*/ 4 w 168"/>
                <a:gd name="T71" fmla="*/ 74 h 203"/>
                <a:gd name="T72" fmla="*/ 8 w 168"/>
                <a:gd name="T73" fmla="*/ 55 h 203"/>
                <a:gd name="T74" fmla="*/ 24 w 168"/>
                <a:gd name="T75" fmla="*/ 28 h 203"/>
                <a:gd name="T76" fmla="*/ 32 w 168"/>
                <a:gd name="T77" fmla="*/ 12 h 203"/>
                <a:gd name="T78" fmla="*/ 43 w 168"/>
                <a:gd name="T79" fmla="*/ 0 h 203"/>
                <a:gd name="T80" fmla="*/ 55 w 168"/>
                <a:gd name="T81" fmla="*/ 8 h 203"/>
                <a:gd name="T82" fmla="*/ 55 w 168"/>
                <a:gd name="T83" fmla="*/ 28 h 203"/>
                <a:gd name="T84" fmla="*/ 55 w 168"/>
                <a:gd name="T85" fmla="*/ 35 h 203"/>
                <a:gd name="T86" fmla="*/ 51 w 168"/>
                <a:gd name="T87" fmla="*/ 59 h 203"/>
                <a:gd name="T88" fmla="*/ 63 w 168"/>
                <a:gd name="T89" fmla="*/ 63 h 203"/>
                <a:gd name="T90" fmla="*/ 98 w 168"/>
                <a:gd name="T91" fmla="*/ 51 h 203"/>
                <a:gd name="T92" fmla="*/ 110 w 168"/>
                <a:gd name="T93" fmla="*/ 74 h 203"/>
                <a:gd name="T94" fmla="*/ 102 w 168"/>
                <a:gd name="T95" fmla="*/ 82 h 203"/>
                <a:gd name="T96" fmla="*/ 106 w 168"/>
                <a:gd name="T97" fmla="*/ 94 h 203"/>
                <a:gd name="T98" fmla="*/ 102 w 168"/>
                <a:gd name="T99" fmla="*/ 106 h 203"/>
                <a:gd name="T100" fmla="*/ 106 w 168"/>
                <a:gd name="T101" fmla="*/ 117 h 203"/>
                <a:gd name="T102" fmla="*/ 125 w 168"/>
                <a:gd name="T103" fmla="*/ 117 h 203"/>
                <a:gd name="T104" fmla="*/ 137 w 168"/>
                <a:gd name="T105" fmla="*/ 125 h 203"/>
                <a:gd name="T106" fmla="*/ 145 w 168"/>
                <a:gd name="T107" fmla="*/ 137 h 203"/>
                <a:gd name="T108" fmla="*/ 153 w 168"/>
                <a:gd name="T109" fmla="*/ 137 h 203"/>
                <a:gd name="T110" fmla="*/ 157 w 168"/>
                <a:gd name="T111" fmla="*/ 141 h 203"/>
                <a:gd name="T112" fmla="*/ 168 w 168"/>
                <a:gd name="T113" fmla="*/ 152 h 203"/>
                <a:gd name="T114" fmla="*/ 165 w 168"/>
                <a:gd name="T115" fmla="*/ 15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203">
                  <a:moveTo>
                    <a:pt x="165" y="160"/>
                  </a:moveTo>
                  <a:lnTo>
                    <a:pt x="165" y="160"/>
                  </a:lnTo>
                  <a:lnTo>
                    <a:pt x="168" y="164"/>
                  </a:lnTo>
                  <a:lnTo>
                    <a:pt x="168" y="164"/>
                  </a:lnTo>
                  <a:lnTo>
                    <a:pt x="168" y="168"/>
                  </a:lnTo>
                  <a:lnTo>
                    <a:pt x="168" y="168"/>
                  </a:lnTo>
                  <a:lnTo>
                    <a:pt x="168" y="168"/>
                  </a:lnTo>
                  <a:lnTo>
                    <a:pt x="168" y="172"/>
                  </a:lnTo>
                  <a:lnTo>
                    <a:pt x="168" y="172"/>
                  </a:lnTo>
                  <a:lnTo>
                    <a:pt x="165" y="168"/>
                  </a:lnTo>
                  <a:lnTo>
                    <a:pt x="165" y="168"/>
                  </a:lnTo>
                  <a:lnTo>
                    <a:pt x="161" y="172"/>
                  </a:lnTo>
                  <a:lnTo>
                    <a:pt x="161" y="176"/>
                  </a:lnTo>
                  <a:lnTo>
                    <a:pt x="161" y="176"/>
                  </a:lnTo>
                  <a:lnTo>
                    <a:pt x="161" y="176"/>
                  </a:lnTo>
                  <a:lnTo>
                    <a:pt x="157" y="176"/>
                  </a:lnTo>
                  <a:lnTo>
                    <a:pt x="157" y="176"/>
                  </a:lnTo>
                  <a:lnTo>
                    <a:pt x="153" y="176"/>
                  </a:lnTo>
                  <a:lnTo>
                    <a:pt x="153" y="172"/>
                  </a:lnTo>
                  <a:lnTo>
                    <a:pt x="153" y="172"/>
                  </a:lnTo>
                  <a:lnTo>
                    <a:pt x="153" y="172"/>
                  </a:lnTo>
                  <a:lnTo>
                    <a:pt x="153" y="172"/>
                  </a:lnTo>
                  <a:lnTo>
                    <a:pt x="153" y="172"/>
                  </a:lnTo>
                  <a:lnTo>
                    <a:pt x="153" y="168"/>
                  </a:lnTo>
                  <a:lnTo>
                    <a:pt x="157" y="168"/>
                  </a:lnTo>
                  <a:lnTo>
                    <a:pt x="157" y="168"/>
                  </a:lnTo>
                  <a:lnTo>
                    <a:pt x="153" y="164"/>
                  </a:lnTo>
                  <a:lnTo>
                    <a:pt x="153" y="160"/>
                  </a:lnTo>
                  <a:lnTo>
                    <a:pt x="149" y="156"/>
                  </a:lnTo>
                  <a:lnTo>
                    <a:pt x="149" y="156"/>
                  </a:lnTo>
                  <a:lnTo>
                    <a:pt x="149" y="160"/>
                  </a:lnTo>
                  <a:lnTo>
                    <a:pt x="153" y="164"/>
                  </a:lnTo>
                  <a:lnTo>
                    <a:pt x="153" y="168"/>
                  </a:lnTo>
                  <a:lnTo>
                    <a:pt x="149" y="168"/>
                  </a:lnTo>
                  <a:lnTo>
                    <a:pt x="145" y="172"/>
                  </a:lnTo>
                  <a:lnTo>
                    <a:pt x="145" y="176"/>
                  </a:lnTo>
                  <a:lnTo>
                    <a:pt x="145" y="180"/>
                  </a:lnTo>
                  <a:lnTo>
                    <a:pt x="145" y="180"/>
                  </a:lnTo>
                  <a:lnTo>
                    <a:pt x="129" y="184"/>
                  </a:lnTo>
                  <a:lnTo>
                    <a:pt x="125" y="188"/>
                  </a:lnTo>
                  <a:lnTo>
                    <a:pt x="125" y="188"/>
                  </a:lnTo>
                  <a:lnTo>
                    <a:pt x="122" y="188"/>
                  </a:lnTo>
                  <a:lnTo>
                    <a:pt x="122" y="188"/>
                  </a:lnTo>
                  <a:lnTo>
                    <a:pt x="122" y="188"/>
                  </a:lnTo>
                  <a:lnTo>
                    <a:pt x="118" y="188"/>
                  </a:lnTo>
                  <a:lnTo>
                    <a:pt x="118" y="188"/>
                  </a:lnTo>
                  <a:lnTo>
                    <a:pt x="118" y="188"/>
                  </a:lnTo>
                  <a:lnTo>
                    <a:pt x="118" y="192"/>
                  </a:lnTo>
                  <a:lnTo>
                    <a:pt x="118" y="195"/>
                  </a:lnTo>
                  <a:lnTo>
                    <a:pt x="114" y="192"/>
                  </a:lnTo>
                  <a:lnTo>
                    <a:pt x="114" y="192"/>
                  </a:lnTo>
                  <a:lnTo>
                    <a:pt x="114" y="192"/>
                  </a:lnTo>
                  <a:lnTo>
                    <a:pt x="114" y="192"/>
                  </a:lnTo>
                  <a:lnTo>
                    <a:pt x="114" y="195"/>
                  </a:lnTo>
                  <a:lnTo>
                    <a:pt x="98" y="195"/>
                  </a:lnTo>
                  <a:lnTo>
                    <a:pt x="86" y="195"/>
                  </a:lnTo>
                  <a:lnTo>
                    <a:pt x="82" y="192"/>
                  </a:lnTo>
                  <a:lnTo>
                    <a:pt x="82" y="192"/>
                  </a:lnTo>
                  <a:lnTo>
                    <a:pt x="79" y="195"/>
                  </a:lnTo>
                  <a:lnTo>
                    <a:pt x="79" y="195"/>
                  </a:lnTo>
                  <a:lnTo>
                    <a:pt x="75" y="192"/>
                  </a:lnTo>
                  <a:lnTo>
                    <a:pt x="75" y="192"/>
                  </a:lnTo>
                  <a:lnTo>
                    <a:pt x="71" y="195"/>
                  </a:lnTo>
                  <a:lnTo>
                    <a:pt x="67" y="195"/>
                  </a:lnTo>
                  <a:lnTo>
                    <a:pt x="67" y="195"/>
                  </a:lnTo>
                  <a:lnTo>
                    <a:pt x="67" y="199"/>
                  </a:lnTo>
                  <a:lnTo>
                    <a:pt x="67" y="199"/>
                  </a:lnTo>
                  <a:lnTo>
                    <a:pt x="71" y="199"/>
                  </a:lnTo>
                  <a:lnTo>
                    <a:pt x="71" y="199"/>
                  </a:lnTo>
                  <a:lnTo>
                    <a:pt x="67" y="199"/>
                  </a:lnTo>
                  <a:lnTo>
                    <a:pt x="67" y="203"/>
                  </a:lnTo>
                  <a:lnTo>
                    <a:pt x="63" y="203"/>
                  </a:lnTo>
                  <a:lnTo>
                    <a:pt x="63" y="203"/>
                  </a:lnTo>
                  <a:lnTo>
                    <a:pt x="63" y="203"/>
                  </a:lnTo>
                  <a:lnTo>
                    <a:pt x="63" y="199"/>
                  </a:lnTo>
                  <a:lnTo>
                    <a:pt x="63" y="195"/>
                  </a:lnTo>
                  <a:lnTo>
                    <a:pt x="63" y="195"/>
                  </a:lnTo>
                  <a:lnTo>
                    <a:pt x="67" y="192"/>
                  </a:lnTo>
                  <a:lnTo>
                    <a:pt x="67" y="192"/>
                  </a:lnTo>
                  <a:lnTo>
                    <a:pt x="67" y="192"/>
                  </a:lnTo>
                  <a:lnTo>
                    <a:pt x="71" y="192"/>
                  </a:lnTo>
                  <a:lnTo>
                    <a:pt x="71" y="192"/>
                  </a:lnTo>
                  <a:lnTo>
                    <a:pt x="71" y="192"/>
                  </a:lnTo>
                  <a:lnTo>
                    <a:pt x="71" y="192"/>
                  </a:lnTo>
                  <a:lnTo>
                    <a:pt x="75" y="188"/>
                  </a:lnTo>
                  <a:lnTo>
                    <a:pt x="75" y="184"/>
                  </a:lnTo>
                  <a:lnTo>
                    <a:pt x="75" y="184"/>
                  </a:lnTo>
                  <a:lnTo>
                    <a:pt x="71" y="184"/>
                  </a:lnTo>
                  <a:lnTo>
                    <a:pt x="67" y="188"/>
                  </a:lnTo>
                  <a:lnTo>
                    <a:pt x="67" y="192"/>
                  </a:lnTo>
                  <a:lnTo>
                    <a:pt x="63" y="192"/>
                  </a:lnTo>
                  <a:lnTo>
                    <a:pt x="59" y="195"/>
                  </a:lnTo>
                  <a:lnTo>
                    <a:pt x="55" y="195"/>
                  </a:lnTo>
                  <a:lnTo>
                    <a:pt x="55" y="192"/>
                  </a:lnTo>
                  <a:lnTo>
                    <a:pt x="59" y="188"/>
                  </a:lnTo>
                  <a:lnTo>
                    <a:pt x="59" y="188"/>
                  </a:lnTo>
                  <a:lnTo>
                    <a:pt x="59" y="184"/>
                  </a:lnTo>
                  <a:lnTo>
                    <a:pt x="55" y="192"/>
                  </a:lnTo>
                  <a:lnTo>
                    <a:pt x="51" y="195"/>
                  </a:lnTo>
                  <a:lnTo>
                    <a:pt x="51" y="192"/>
                  </a:lnTo>
                  <a:lnTo>
                    <a:pt x="51" y="192"/>
                  </a:lnTo>
                  <a:lnTo>
                    <a:pt x="51" y="188"/>
                  </a:lnTo>
                  <a:lnTo>
                    <a:pt x="51" y="188"/>
                  </a:lnTo>
                  <a:lnTo>
                    <a:pt x="51" y="188"/>
                  </a:lnTo>
                  <a:lnTo>
                    <a:pt x="51" y="188"/>
                  </a:lnTo>
                  <a:lnTo>
                    <a:pt x="47" y="192"/>
                  </a:lnTo>
                  <a:lnTo>
                    <a:pt x="47" y="192"/>
                  </a:lnTo>
                  <a:lnTo>
                    <a:pt x="43" y="192"/>
                  </a:lnTo>
                  <a:lnTo>
                    <a:pt x="43" y="188"/>
                  </a:lnTo>
                  <a:lnTo>
                    <a:pt x="43" y="188"/>
                  </a:lnTo>
                  <a:lnTo>
                    <a:pt x="47" y="184"/>
                  </a:lnTo>
                  <a:lnTo>
                    <a:pt x="47" y="184"/>
                  </a:lnTo>
                  <a:lnTo>
                    <a:pt x="55" y="184"/>
                  </a:lnTo>
                  <a:lnTo>
                    <a:pt x="59" y="180"/>
                  </a:lnTo>
                  <a:lnTo>
                    <a:pt x="59" y="180"/>
                  </a:lnTo>
                  <a:lnTo>
                    <a:pt x="55" y="180"/>
                  </a:lnTo>
                  <a:lnTo>
                    <a:pt x="51" y="180"/>
                  </a:lnTo>
                  <a:lnTo>
                    <a:pt x="47" y="180"/>
                  </a:lnTo>
                  <a:lnTo>
                    <a:pt x="47" y="180"/>
                  </a:lnTo>
                  <a:lnTo>
                    <a:pt x="39" y="176"/>
                  </a:lnTo>
                  <a:lnTo>
                    <a:pt x="39" y="172"/>
                  </a:lnTo>
                  <a:lnTo>
                    <a:pt x="43" y="184"/>
                  </a:lnTo>
                  <a:lnTo>
                    <a:pt x="43" y="184"/>
                  </a:lnTo>
                  <a:lnTo>
                    <a:pt x="39" y="184"/>
                  </a:lnTo>
                  <a:lnTo>
                    <a:pt x="36" y="184"/>
                  </a:lnTo>
                  <a:lnTo>
                    <a:pt x="36" y="184"/>
                  </a:lnTo>
                  <a:lnTo>
                    <a:pt x="36" y="180"/>
                  </a:lnTo>
                  <a:lnTo>
                    <a:pt x="36" y="180"/>
                  </a:lnTo>
                  <a:lnTo>
                    <a:pt x="36" y="176"/>
                  </a:lnTo>
                  <a:lnTo>
                    <a:pt x="32" y="172"/>
                  </a:lnTo>
                  <a:lnTo>
                    <a:pt x="32" y="184"/>
                  </a:lnTo>
                  <a:lnTo>
                    <a:pt x="32" y="184"/>
                  </a:lnTo>
                  <a:lnTo>
                    <a:pt x="32" y="184"/>
                  </a:lnTo>
                  <a:lnTo>
                    <a:pt x="36" y="184"/>
                  </a:lnTo>
                  <a:lnTo>
                    <a:pt x="36" y="188"/>
                  </a:lnTo>
                  <a:lnTo>
                    <a:pt x="36" y="188"/>
                  </a:lnTo>
                  <a:lnTo>
                    <a:pt x="36" y="188"/>
                  </a:lnTo>
                  <a:lnTo>
                    <a:pt x="39" y="192"/>
                  </a:lnTo>
                  <a:lnTo>
                    <a:pt x="39" y="192"/>
                  </a:lnTo>
                  <a:lnTo>
                    <a:pt x="39" y="192"/>
                  </a:lnTo>
                  <a:lnTo>
                    <a:pt x="39" y="192"/>
                  </a:lnTo>
                  <a:lnTo>
                    <a:pt x="39" y="195"/>
                  </a:lnTo>
                  <a:lnTo>
                    <a:pt x="39" y="195"/>
                  </a:lnTo>
                  <a:lnTo>
                    <a:pt x="36" y="195"/>
                  </a:lnTo>
                  <a:lnTo>
                    <a:pt x="36" y="195"/>
                  </a:lnTo>
                  <a:lnTo>
                    <a:pt x="28" y="195"/>
                  </a:lnTo>
                  <a:lnTo>
                    <a:pt x="24" y="192"/>
                  </a:lnTo>
                  <a:lnTo>
                    <a:pt x="20" y="188"/>
                  </a:lnTo>
                  <a:lnTo>
                    <a:pt x="16" y="188"/>
                  </a:lnTo>
                  <a:lnTo>
                    <a:pt x="20" y="184"/>
                  </a:lnTo>
                  <a:lnTo>
                    <a:pt x="20" y="184"/>
                  </a:lnTo>
                  <a:lnTo>
                    <a:pt x="20" y="180"/>
                  </a:lnTo>
                  <a:lnTo>
                    <a:pt x="20" y="180"/>
                  </a:lnTo>
                  <a:lnTo>
                    <a:pt x="24" y="176"/>
                  </a:lnTo>
                  <a:lnTo>
                    <a:pt x="28" y="176"/>
                  </a:lnTo>
                  <a:lnTo>
                    <a:pt x="28" y="176"/>
                  </a:lnTo>
                  <a:lnTo>
                    <a:pt x="28" y="172"/>
                  </a:lnTo>
                  <a:lnTo>
                    <a:pt x="28" y="172"/>
                  </a:lnTo>
                  <a:lnTo>
                    <a:pt x="28" y="172"/>
                  </a:lnTo>
                  <a:lnTo>
                    <a:pt x="32" y="168"/>
                  </a:lnTo>
                  <a:lnTo>
                    <a:pt x="36" y="164"/>
                  </a:lnTo>
                  <a:lnTo>
                    <a:pt x="43" y="156"/>
                  </a:lnTo>
                  <a:lnTo>
                    <a:pt x="43" y="156"/>
                  </a:lnTo>
                  <a:lnTo>
                    <a:pt x="39" y="160"/>
                  </a:lnTo>
                  <a:lnTo>
                    <a:pt x="36" y="160"/>
                  </a:lnTo>
                  <a:lnTo>
                    <a:pt x="32" y="168"/>
                  </a:lnTo>
                  <a:lnTo>
                    <a:pt x="28" y="168"/>
                  </a:lnTo>
                  <a:lnTo>
                    <a:pt x="28" y="168"/>
                  </a:lnTo>
                  <a:lnTo>
                    <a:pt x="24" y="160"/>
                  </a:lnTo>
                  <a:lnTo>
                    <a:pt x="24" y="160"/>
                  </a:lnTo>
                  <a:lnTo>
                    <a:pt x="24" y="156"/>
                  </a:lnTo>
                  <a:lnTo>
                    <a:pt x="24" y="156"/>
                  </a:lnTo>
                  <a:lnTo>
                    <a:pt x="28" y="152"/>
                  </a:lnTo>
                  <a:lnTo>
                    <a:pt x="28" y="156"/>
                  </a:lnTo>
                  <a:lnTo>
                    <a:pt x="32" y="152"/>
                  </a:lnTo>
                  <a:lnTo>
                    <a:pt x="28" y="149"/>
                  </a:lnTo>
                  <a:lnTo>
                    <a:pt x="28" y="152"/>
                  </a:lnTo>
                  <a:lnTo>
                    <a:pt x="24" y="152"/>
                  </a:lnTo>
                  <a:lnTo>
                    <a:pt x="24" y="152"/>
                  </a:lnTo>
                  <a:lnTo>
                    <a:pt x="24" y="160"/>
                  </a:lnTo>
                  <a:lnTo>
                    <a:pt x="24" y="164"/>
                  </a:lnTo>
                  <a:lnTo>
                    <a:pt x="20" y="164"/>
                  </a:lnTo>
                  <a:lnTo>
                    <a:pt x="12" y="164"/>
                  </a:lnTo>
                  <a:lnTo>
                    <a:pt x="0" y="164"/>
                  </a:lnTo>
                  <a:lnTo>
                    <a:pt x="4" y="160"/>
                  </a:lnTo>
                  <a:lnTo>
                    <a:pt x="8" y="156"/>
                  </a:lnTo>
                  <a:lnTo>
                    <a:pt x="16" y="152"/>
                  </a:lnTo>
                  <a:lnTo>
                    <a:pt x="16" y="152"/>
                  </a:lnTo>
                  <a:lnTo>
                    <a:pt x="20" y="152"/>
                  </a:lnTo>
                  <a:lnTo>
                    <a:pt x="20" y="149"/>
                  </a:lnTo>
                  <a:lnTo>
                    <a:pt x="20" y="145"/>
                  </a:lnTo>
                  <a:lnTo>
                    <a:pt x="24" y="145"/>
                  </a:lnTo>
                  <a:lnTo>
                    <a:pt x="24" y="141"/>
                  </a:lnTo>
                  <a:lnTo>
                    <a:pt x="20" y="137"/>
                  </a:lnTo>
                  <a:lnTo>
                    <a:pt x="16" y="121"/>
                  </a:lnTo>
                  <a:lnTo>
                    <a:pt x="16" y="117"/>
                  </a:lnTo>
                  <a:lnTo>
                    <a:pt x="16" y="117"/>
                  </a:lnTo>
                  <a:lnTo>
                    <a:pt x="16" y="113"/>
                  </a:lnTo>
                  <a:lnTo>
                    <a:pt x="16" y="113"/>
                  </a:lnTo>
                  <a:lnTo>
                    <a:pt x="16" y="106"/>
                  </a:lnTo>
                  <a:lnTo>
                    <a:pt x="16" y="106"/>
                  </a:lnTo>
                  <a:lnTo>
                    <a:pt x="12" y="102"/>
                  </a:lnTo>
                  <a:lnTo>
                    <a:pt x="12" y="102"/>
                  </a:lnTo>
                  <a:lnTo>
                    <a:pt x="8" y="102"/>
                  </a:lnTo>
                  <a:lnTo>
                    <a:pt x="4" y="102"/>
                  </a:lnTo>
                  <a:lnTo>
                    <a:pt x="4" y="102"/>
                  </a:lnTo>
                  <a:lnTo>
                    <a:pt x="0" y="98"/>
                  </a:lnTo>
                  <a:lnTo>
                    <a:pt x="0" y="94"/>
                  </a:lnTo>
                  <a:lnTo>
                    <a:pt x="8" y="90"/>
                  </a:lnTo>
                  <a:lnTo>
                    <a:pt x="12" y="90"/>
                  </a:lnTo>
                  <a:lnTo>
                    <a:pt x="12" y="86"/>
                  </a:lnTo>
                  <a:lnTo>
                    <a:pt x="12" y="86"/>
                  </a:lnTo>
                  <a:lnTo>
                    <a:pt x="12" y="82"/>
                  </a:lnTo>
                  <a:lnTo>
                    <a:pt x="8" y="78"/>
                  </a:lnTo>
                  <a:lnTo>
                    <a:pt x="8" y="78"/>
                  </a:lnTo>
                  <a:lnTo>
                    <a:pt x="4" y="74"/>
                  </a:lnTo>
                  <a:lnTo>
                    <a:pt x="4" y="74"/>
                  </a:lnTo>
                  <a:lnTo>
                    <a:pt x="4" y="70"/>
                  </a:lnTo>
                  <a:lnTo>
                    <a:pt x="8" y="63"/>
                  </a:lnTo>
                  <a:lnTo>
                    <a:pt x="8" y="59"/>
                  </a:lnTo>
                  <a:lnTo>
                    <a:pt x="8" y="55"/>
                  </a:lnTo>
                  <a:lnTo>
                    <a:pt x="8" y="55"/>
                  </a:lnTo>
                  <a:lnTo>
                    <a:pt x="8" y="55"/>
                  </a:lnTo>
                  <a:lnTo>
                    <a:pt x="8" y="51"/>
                  </a:lnTo>
                  <a:lnTo>
                    <a:pt x="8" y="51"/>
                  </a:lnTo>
                  <a:lnTo>
                    <a:pt x="8" y="47"/>
                  </a:lnTo>
                  <a:lnTo>
                    <a:pt x="24" y="28"/>
                  </a:lnTo>
                  <a:lnTo>
                    <a:pt x="24" y="28"/>
                  </a:lnTo>
                  <a:lnTo>
                    <a:pt x="24" y="24"/>
                  </a:lnTo>
                  <a:lnTo>
                    <a:pt x="24" y="24"/>
                  </a:lnTo>
                  <a:lnTo>
                    <a:pt x="28" y="20"/>
                  </a:lnTo>
                  <a:lnTo>
                    <a:pt x="32" y="16"/>
                  </a:lnTo>
                  <a:lnTo>
                    <a:pt x="32" y="16"/>
                  </a:lnTo>
                  <a:lnTo>
                    <a:pt x="32" y="12"/>
                  </a:lnTo>
                  <a:lnTo>
                    <a:pt x="32" y="8"/>
                  </a:lnTo>
                  <a:lnTo>
                    <a:pt x="32" y="8"/>
                  </a:lnTo>
                  <a:lnTo>
                    <a:pt x="32" y="8"/>
                  </a:lnTo>
                  <a:lnTo>
                    <a:pt x="32" y="4"/>
                  </a:lnTo>
                  <a:lnTo>
                    <a:pt x="36" y="0"/>
                  </a:lnTo>
                  <a:lnTo>
                    <a:pt x="43" y="0"/>
                  </a:lnTo>
                  <a:lnTo>
                    <a:pt x="55" y="4"/>
                  </a:lnTo>
                  <a:lnTo>
                    <a:pt x="55" y="4"/>
                  </a:lnTo>
                  <a:lnTo>
                    <a:pt x="55" y="4"/>
                  </a:lnTo>
                  <a:lnTo>
                    <a:pt x="55" y="8"/>
                  </a:lnTo>
                  <a:lnTo>
                    <a:pt x="55" y="8"/>
                  </a:lnTo>
                  <a:lnTo>
                    <a:pt x="55" y="8"/>
                  </a:lnTo>
                  <a:lnTo>
                    <a:pt x="55" y="12"/>
                  </a:lnTo>
                  <a:lnTo>
                    <a:pt x="55" y="12"/>
                  </a:lnTo>
                  <a:lnTo>
                    <a:pt x="55" y="20"/>
                  </a:lnTo>
                  <a:lnTo>
                    <a:pt x="55" y="20"/>
                  </a:lnTo>
                  <a:lnTo>
                    <a:pt x="55" y="24"/>
                  </a:lnTo>
                  <a:lnTo>
                    <a:pt x="55" y="28"/>
                  </a:lnTo>
                  <a:lnTo>
                    <a:pt x="59" y="28"/>
                  </a:lnTo>
                  <a:lnTo>
                    <a:pt x="59" y="28"/>
                  </a:lnTo>
                  <a:lnTo>
                    <a:pt x="55" y="31"/>
                  </a:lnTo>
                  <a:lnTo>
                    <a:pt x="55" y="31"/>
                  </a:lnTo>
                  <a:lnTo>
                    <a:pt x="55" y="31"/>
                  </a:lnTo>
                  <a:lnTo>
                    <a:pt x="55" y="35"/>
                  </a:lnTo>
                  <a:lnTo>
                    <a:pt x="59" y="39"/>
                  </a:lnTo>
                  <a:lnTo>
                    <a:pt x="59" y="39"/>
                  </a:lnTo>
                  <a:lnTo>
                    <a:pt x="59" y="43"/>
                  </a:lnTo>
                  <a:lnTo>
                    <a:pt x="59" y="47"/>
                  </a:lnTo>
                  <a:lnTo>
                    <a:pt x="55" y="55"/>
                  </a:lnTo>
                  <a:lnTo>
                    <a:pt x="51" y="59"/>
                  </a:lnTo>
                  <a:lnTo>
                    <a:pt x="51" y="59"/>
                  </a:lnTo>
                  <a:lnTo>
                    <a:pt x="55" y="59"/>
                  </a:lnTo>
                  <a:lnTo>
                    <a:pt x="55" y="63"/>
                  </a:lnTo>
                  <a:lnTo>
                    <a:pt x="63" y="63"/>
                  </a:lnTo>
                  <a:lnTo>
                    <a:pt x="63" y="63"/>
                  </a:lnTo>
                  <a:lnTo>
                    <a:pt x="63" y="63"/>
                  </a:lnTo>
                  <a:lnTo>
                    <a:pt x="63" y="59"/>
                  </a:lnTo>
                  <a:lnTo>
                    <a:pt x="63" y="59"/>
                  </a:lnTo>
                  <a:lnTo>
                    <a:pt x="79" y="55"/>
                  </a:lnTo>
                  <a:lnTo>
                    <a:pt x="82" y="51"/>
                  </a:lnTo>
                  <a:lnTo>
                    <a:pt x="94" y="51"/>
                  </a:lnTo>
                  <a:lnTo>
                    <a:pt x="98" y="51"/>
                  </a:lnTo>
                  <a:lnTo>
                    <a:pt x="98" y="51"/>
                  </a:lnTo>
                  <a:lnTo>
                    <a:pt x="98" y="51"/>
                  </a:lnTo>
                  <a:lnTo>
                    <a:pt x="102" y="59"/>
                  </a:lnTo>
                  <a:lnTo>
                    <a:pt x="110" y="67"/>
                  </a:lnTo>
                  <a:lnTo>
                    <a:pt x="110" y="70"/>
                  </a:lnTo>
                  <a:lnTo>
                    <a:pt x="110" y="74"/>
                  </a:lnTo>
                  <a:lnTo>
                    <a:pt x="106" y="78"/>
                  </a:lnTo>
                  <a:lnTo>
                    <a:pt x="106" y="78"/>
                  </a:lnTo>
                  <a:lnTo>
                    <a:pt x="106" y="78"/>
                  </a:lnTo>
                  <a:lnTo>
                    <a:pt x="106" y="78"/>
                  </a:lnTo>
                  <a:lnTo>
                    <a:pt x="106" y="82"/>
                  </a:lnTo>
                  <a:lnTo>
                    <a:pt x="102" y="82"/>
                  </a:lnTo>
                  <a:lnTo>
                    <a:pt x="102" y="82"/>
                  </a:lnTo>
                  <a:lnTo>
                    <a:pt x="102" y="82"/>
                  </a:lnTo>
                  <a:lnTo>
                    <a:pt x="102" y="82"/>
                  </a:lnTo>
                  <a:lnTo>
                    <a:pt x="102" y="86"/>
                  </a:lnTo>
                  <a:lnTo>
                    <a:pt x="102" y="90"/>
                  </a:lnTo>
                  <a:lnTo>
                    <a:pt x="106" y="94"/>
                  </a:lnTo>
                  <a:lnTo>
                    <a:pt x="106" y="98"/>
                  </a:lnTo>
                  <a:lnTo>
                    <a:pt x="106" y="98"/>
                  </a:lnTo>
                  <a:lnTo>
                    <a:pt x="106" y="98"/>
                  </a:lnTo>
                  <a:lnTo>
                    <a:pt x="106" y="102"/>
                  </a:lnTo>
                  <a:lnTo>
                    <a:pt x="106" y="102"/>
                  </a:lnTo>
                  <a:lnTo>
                    <a:pt x="102" y="106"/>
                  </a:lnTo>
                  <a:lnTo>
                    <a:pt x="102" y="106"/>
                  </a:lnTo>
                  <a:lnTo>
                    <a:pt x="102" y="106"/>
                  </a:lnTo>
                  <a:lnTo>
                    <a:pt x="102" y="110"/>
                  </a:lnTo>
                  <a:lnTo>
                    <a:pt x="102" y="113"/>
                  </a:lnTo>
                  <a:lnTo>
                    <a:pt x="106" y="117"/>
                  </a:lnTo>
                  <a:lnTo>
                    <a:pt x="106" y="117"/>
                  </a:lnTo>
                  <a:lnTo>
                    <a:pt x="110" y="117"/>
                  </a:lnTo>
                  <a:lnTo>
                    <a:pt x="114" y="117"/>
                  </a:lnTo>
                  <a:lnTo>
                    <a:pt x="118" y="117"/>
                  </a:lnTo>
                  <a:lnTo>
                    <a:pt x="118" y="113"/>
                  </a:lnTo>
                  <a:lnTo>
                    <a:pt x="122" y="117"/>
                  </a:lnTo>
                  <a:lnTo>
                    <a:pt x="125" y="117"/>
                  </a:lnTo>
                  <a:lnTo>
                    <a:pt x="125" y="117"/>
                  </a:lnTo>
                  <a:lnTo>
                    <a:pt x="125" y="121"/>
                  </a:lnTo>
                  <a:lnTo>
                    <a:pt x="125" y="121"/>
                  </a:lnTo>
                  <a:lnTo>
                    <a:pt x="125" y="125"/>
                  </a:lnTo>
                  <a:lnTo>
                    <a:pt x="129" y="125"/>
                  </a:lnTo>
                  <a:lnTo>
                    <a:pt x="137" y="125"/>
                  </a:lnTo>
                  <a:lnTo>
                    <a:pt x="137" y="129"/>
                  </a:lnTo>
                  <a:lnTo>
                    <a:pt x="141" y="129"/>
                  </a:lnTo>
                  <a:lnTo>
                    <a:pt x="141" y="133"/>
                  </a:lnTo>
                  <a:lnTo>
                    <a:pt x="141" y="137"/>
                  </a:lnTo>
                  <a:lnTo>
                    <a:pt x="145" y="137"/>
                  </a:lnTo>
                  <a:lnTo>
                    <a:pt x="145" y="137"/>
                  </a:lnTo>
                  <a:lnTo>
                    <a:pt x="145" y="137"/>
                  </a:lnTo>
                  <a:lnTo>
                    <a:pt x="145" y="133"/>
                  </a:lnTo>
                  <a:lnTo>
                    <a:pt x="145" y="133"/>
                  </a:lnTo>
                  <a:lnTo>
                    <a:pt x="149" y="133"/>
                  </a:lnTo>
                  <a:lnTo>
                    <a:pt x="153" y="133"/>
                  </a:lnTo>
                  <a:lnTo>
                    <a:pt x="153" y="137"/>
                  </a:lnTo>
                  <a:lnTo>
                    <a:pt x="153" y="137"/>
                  </a:lnTo>
                  <a:lnTo>
                    <a:pt x="157" y="137"/>
                  </a:lnTo>
                  <a:lnTo>
                    <a:pt x="157" y="137"/>
                  </a:lnTo>
                  <a:lnTo>
                    <a:pt x="157" y="141"/>
                  </a:lnTo>
                  <a:lnTo>
                    <a:pt x="157" y="141"/>
                  </a:lnTo>
                  <a:lnTo>
                    <a:pt x="157" y="141"/>
                  </a:lnTo>
                  <a:lnTo>
                    <a:pt x="153" y="141"/>
                  </a:lnTo>
                  <a:lnTo>
                    <a:pt x="157" y="141"/>
                  </a:lnTo>
                  <a:lnTo>
                    <a:pt x="165" y="145"/>
                  </a:lnTo>
                  <a:lnTo>
                    <a:pt x="168" y="149"/>
                  </a:lnTo>
                  <a:lnTo>
                    <a:pt x="168" y="149"/>
                  </a:lnTo>
                  <a:lnTo>
                    <a:pt x="168" y="152"/>
                  </a:lnTo>
                  <a:lnTo>
                    <a:pt x="168" y="152"/>
                  </a:lnTo>
                  <a:lnTo>
                    <a:pt x="168" y="152"/>
                  </a:lnTo>
                  <a:lnTo>
                    <a:pt x="168" y="156"/>
                  </a:lnTo>
                  <a:lnTo>
                    <a:pt x="165" y="156"/>
                  </a:lnTo>
                  <a:lnTo>
                    <a:pt x="165" y="156"/>
                  </a:lnTo>
                  <a:lnTo>
                    <a:pt x="165" y="156"/>
                  </a:lnTo>
                  <a:lnTo>
                    <a:pt x="165" y="156"/>
                  </a:lnTo>
                  <a:lnTo>
                    <a:pt x="165" y="160"/>
                  </a:lnTo>
                  <a:lnTo>
                    <a:pt x="165" y="160"/>
                  </a:lnTo>
                  <a:lnTo>
                    <a:pt x="165" y="160"/>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45" name="Freeform 37"/>
            <p:cNvSpPr>
              <a:spLocks/>
            </p:cNvSpPr>
            <p:nvPr/>
          </p:nvSpPr>
          <p:spPr bwMode="auto">
            <a:xfrm>
              <a:off x="1766888" y="3441700"/>
              <a:ext cx="185737" cy="309563"/>
            </a:xfrm>
            <a:custGeom>
              <a:avLst/>
              <a:gdLst>
                <a:gd name="T0" fmla="*/ 117 w 117"/>
                <a:gd name="T1" fmla="*/ 125 h 195"/>
                <a:gd name="T2" fmla="*/ 105 w 117"/>
                <a:gd name="T3" fmla="*/ 133 h 195"/>
                <a:gd name="T4" fmla="*/ 105 w 117"/>
                <a:gd name="T5" fmla="*/ 137 h 195"/>
                <a:gd name="T6" fmla="*/ 105 w 117"/>
                <a:gd name="T7" fmla="*/ 140 h 195"/>
                <a:gd name="T8" fmla="*/ 101 w 117"/>
                <a:gd name="T9" fmla="*/ 144 h 195"/>
                <a:gd name="T10" fmla="*/ 90 w 117"/>
                <a:gd name="T11" fmla="*/ 160 h 195"/>
                <a:gd name="T12" fmla="*/ 90 w 117"/>
                <a:gd name="T13" fmla="*/ 156 h 195"/>
                <a:gd name="T14" fmla="*/ 90 w 117"/>
                <a:gd name="T15" fmla="*/ 152 h 195"/>
                <a:gd name="T16" fmla="*/ 86 w 117"/>
                <a:gd name="T17" fmla="*/ 148 h 195"/>
                <a:gd name="T18" fmla="*/ 78 w 117"/>
                <a:gd name="T19" fmla="*/ 148 h 195"/>
                <a:gd name="T20" fmla="*/ 70 w 117"/>
                <a:gd name="T21" fmla="*/ 137 h 195"/>
                <a:gd name="T22" fmla="*/ 66 w 117"/>
                <a:gd name="T23" fmla="*/ 144 h 195"/>
                <a:gd name="T24" fmla="*/ 54 w 117"/>
                <a:gd name="T25" fmla="*/ 152 h 195"/>
                <a:gd name="T26" fmla="*/ 43 w 117"/>
                <a:gd name="T27" fmla="*/ 152 h 195"/>
                <a:gd name="T28" fmla="*/ 43 w 117"/>
                <a:gd name="T29" fmla="*/ 160 h 195"/>
                <a:gd name="T30" fmla="*/ 39 w 117"/>
                <a:gd name="T31" fmla="*/ 164 h 195"/>
                <a:gd name="T32" fmla="*/ 35 w 117"/>
                <a:gd name="T33" fmla="*/ 172 h 195"/>
                <a:gd name="T34" fmla="*/ 31 w 117"/>
                <a:gd name="T35" fmla="*/ 183 h 195"/>
                <a:gd name="T36" fmla="*/ 27 w 117"/>
                <a:gd name="T37" fmla="*/ 191 h 195"/>
                <a:gd name="T38" fmla="*/ 27 w 117"/>
                <a:gd name="T39" fmla="*/ 195 h 195"/>
                <a:gd name="T40" fmla="*/ 23 w 117"/>
                <a:gd name="T41" fmla="*/ 191 h 195"/>
                <a:gd name="T42" fmla="*/ 19 w 117"/>
                <a:gd name="T43" fmla="*/ 179 h 195"/>
                <a:gd name="T44" fmla="*/ 15 w 117"/>
                <a:gd name="T45" fmla="*/ 168 h 195"/>
                <a:gd name="T46" fmla="*/ 11 w 117"/>
                <a:gd name="T47" fmla="*/ 160 h 195"/>
                <a:gd name="T48" fmla="*/ 7 w 117"/>
                <a:gd name="T49" fmla="*/ 152 h 195"/>
                <a:gd name="T50" fmla="*/ 7 w 117"/>
                <a:gd name="T51" fmla="*/ 137 h 195"/>
                <a:gd name="T52" fmla="*/ 19 w 117"/>
                <a:gd name="T53" fmla="*/ 144 h 195"/>
                <a:gd name="T54" fmla="*/ 23 w 117"/>
                <a:gd name="T55" fmla="*/ 137 h 195"/>
                <a:gd name="T56" fmla="*/ 31 w 117"/>
                <a:gd name="T57" fmla="*/ 133 h 195"/>
                <a:gd name="T58" fmla="*/ 35 w 117"/>
                <a:gd name="T59" fmla="*/ 129 h 195"/>
                <a:gd name="T60" fmla="*/ 31 w 117"/>
                <a:gd name="T61" fmla="*/ 105 h 195"/>
                <a:gd name="T62" fmla="*/ 15 w 117"/>
                <a:gd name="T63" fmla="*/ 86 h 195"/>
                <a:gd name="T64" fmla="*/ 7 w 117"/>
                <a:gd name="T65" fmla="*/ 82 h 195"/>
                <a:gd name="T66" fmla="*/ 11 w 117"/>
                <a:gd name="T67" fmla="*/ 82 h 195"/>
                <a:gd name="T68" fmla="*/ 11 w 117"/>
                <a:gd name="T69" fmla="*/ 70 h 195"/>
                <a:gd name="T70" fmla="*/ 19 w 117"/>
                <a:gd name="T71" fmla="*/ 51 h 195"/>
                <a:gd name="T72" fmla="*/ 19 w 117"/>
                <a:gd name="T73" fmla="*/ 43 h 195"/>
                <a:gd name="T74" fmla="*/ 7 w 117"/>
                <a:gd name="T75" fmla="*/ 35 h 195"/>
                <a:gd name="T76" fmla="*/ 0 w 117"/>
                <a:gd name="T77" fmla="*/ 35 h 195"/>
                <a:gd name="T78" fmla="*/ 0 w 117"/>
                <a:gd name="T79" fmla="*/ 23 h 195"/>
                <a:gd name="T80" fmla="*/ 0 w 117"/>
                <a:gd name="T81" fmla="*/ 23 h 195"/>
                <a:gd name="T82" fmla="*/ 7 w 117"/>
                <a:gd name="T83" fmla="*/ 23 h 195"/>
                <a:gd name="T84" fmla="*/ 31 w 117"/>
                <a:gd name="T85" fmla="*/ 16 h 195"/>
                <a:gd name="T86" fmla="*/ 31 w 117"/>
                <a:gd name="T87" fmla="*/ 12 h 195"/>
                <a:gd name="T88" fmla="*/ 31 w 117"/>
                <a:gd name="T89" fmla="*/ 4 h 195"/>
                <a:gd name="T90" fmla="*/ 39 w 117"/>
                <a:gd name="T91" fmla="*/ 8 h 195"/>
                <a:gd name="T92" fmla="*/ 43 w 117"/>
                <a:gd name="T93" fmla="*/ 12 h 195"/>
                <a:gd name="T94" fmla="*/ 43 w 117"/>
                <a:gd name="T95" fmla="*/ 19 h 195"/>
                <a:gd name="T96" fmla="*/ 54 w 117"/>
                <a:gd name="T97" fmla="*/ 23 h 195"/>
                <a:gd name="T98" fmla="*/ 62 w 117"/>
                <a:gd name="T99" fmla="*/ 39 h 195"/>
                <a:gd name="T100" fmla="*/ 78 w 117"/>
                <a:gd name="T101" fmla="*/ 55 h 195"/>
                <a:gd name="T102" fmla="*/ 82 w 117"/>
                <a:gd name="T103" fmla="*/ 66 h 195"/>
                <a:gd name="T104" fmla="*/ 86 w 117"/>
                <a:gd name="T105" fmla="*/ 70 h 195"/>
                <a:gd name="T106" fmla="*/ 105 w 117"/>
                <a:gd name="T107" fmla="*/ 86 h 195"/>
                <a:gd name="T108" fmla="*/ 109 w 117"/>
                <a:gd name="T109" fmla="*/ 90 h 195"/>
                <a:gd name="T110" fmla="*/ 109 w 117"/>
                <a:gd name="T111" fmla="*/ 94 h 195"/>
                <a:gd name="T112" fmla="*/ 113 w 117"/>
                <a:gd name="T113" fmla="*/ 109 h 195"/>
                <a:gd name="T114" fmla="*/ 113 w 117"/>
                <a:gd name="T115" fmla="*/ 113 h 195"/>
                <a:gd name="T116" fmla="*/ 113 w 117"/>
                <a:gd name="T117" fmla="*/ 12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7" h="195">
                  <a:moveTo>
                    <a:pt x="117" y="125"/>
                  </a:moveTo>
                  <a:lnTo>
                    <a:pt x="117" y="125"/>
                  </a:lnTo>
                  <a:lnTo>
                    <a:pt x="117" y="125"/>
                  </a:lnTo>
                  <a:lnTo>
                    <a:pt x="113" y="129"/>
                  </a:lnTo>
                  <a:lnTo>
                    <a:pt x="109" y="133"/>
                  </a:lnTo>
                  <a:lnTo>
                    <a:pt x="105" y="133"/>
                  </a:lnTo>
                  <a:lnTo>
                    <a:pt x="105" y="133"/>
                  </a:lnTo>
                  <a:lnTo>
                    <a:pt x="105" y="137"/>
                  </a:lnTo>
                  <a:lnTo>
                    <a:pt x="105" y="137"/>
                  </a:lnTo>
                  <a:lnTo>
                    <a:pt x="105" y="140"/>
                  </a:lnTo>
                  <a:lnTo>
                    <a:pt x="105" y="140"/>
                  </a:lnTo>
                  <a:lnTo>
                    <a:pt x="105" y="140"/>
                  </a:lnTo>
                  <a:lnTo>
                    <a:pt x="105" y="144"/>
                  </a:lnTo>
                  <a:lnTo>
                    <a:pt x="101" y="144"/>
                  </a:lnTo>
                  <a:lnTo>
                    <a:pt x="101" y="144"/>
                  </a:lnTo>
                  <a:lnTo>
                    <a:pt x="97" y="148"/>
                  </a:lnTo>
                  <a:lnTo>
                    <a:pt x="93" y="160"/>
                  </a:lnTo>
                  <a:lnTo>
                    <a:pt x="90" y="160"/>
                  </a:lnTo>
                  <a:lnTo>
                    <a:pt x="90" y="160"/>
                  </a:lnTo>
                  <a:lnTo>
                    <a:pt x="90" y="160"/>
                  </a:lnTo>
                  <a:lnTo>
                    <a:pt x="90" y="156"/>
                  </a:lnTo>
                  <a:lnTo>
                    <a:pt x="90" y="156"/>
                  </a:lnTo>
                  <a:lnTo>
                    <a:pt x="90" y="152"/>
                  </a:lnTo>
                  <a:lnTo>
                    <a:pt x="90" y="152"/>
                  </a:lnTo>
                  <a:lnTo>
                    <a:pt x="86" y="152"/>
                  </a:lnTo>
                  <a:lnTo>
                    <a:pt x="86" y="148"/>
                  </a:lnTo>
                  <a:lnTo>
                    <a:pt x="86" y="148"/>
                  </a:lnTo>
                  <a:lnTo>
                    <a:pt x="82" y="148"/>
                  </a:lnTo>
                  <a:lnTo>
                    <a:pt x="82" y="148"/>
                  </a:lnTo>
                  <a:lnTo>
                    <a:pt x="78" y="148"/>
                  </a:lnTo>
                  <a:lnTo>
                    <a:pt x="78" y="144"/>
                  </a:lnTo>
                  <a:lnTo>
                    <a:pt x="74" y="140"/>
                  </a:lnTo>
                  <a:lnTo>
                    <a:pt x="70" y="137"/>
                  </a:lnTo>
                  <a:lnTo>
                    <a:pt x="66" y="137"/>
                  </a:lnTo>
                  <a:lnTo>
                    <a:pt x="66" y="140"/>
                  </a:lnTo>
                  <a:lnTo>
                    <a:pt x="66" y="144"/>
                  </a:lnTo>
                  <a:lnTo>
                    <a:pt x="66" y="148"/>
                  </a:lnTo>
                  <a:lnTo>
                    <a:pt x="62" y="148"/>
                  </a:lnTo>
                  <a:lnTo>
                    <a:pt x="54" y="152"/>
                  </a:lnTo>
                  <a:lnTo>
                    <a:pt x="47" y="148"/>
                  </a:lnTo>
                  <a:lnTo>
                    <a:pt x="43" y="152"/>
                  </a:lnTo>
                  <a:lnTo>
                    <a:pt x="43" y="152"/>
                  </a:lnTo>
                  <a:lnTo>
                    <a:pt x="43" y="156"/>
                  </a:lnTo>
                  <a:lnTo>
                    <a:pt x="43" y="160"/>
                  </a:lnTo>
                  <a:lnTo>
                    <a:pt x="43" y="160"/>
                  </a:lnTo>
                  <a:lnTo>
                    <a:pt x="39" y="164"/>
                  </a:lnTo>
                  <a:lnTo>
                    <a:pt x="39" y="164"/>
                  </a:lnTo>
                  <a:lnTo>
                    <a:pt x="39" y="164"/>
                  </a:lnTo>
                  <a:lnTo>
                    <a:pt x="39" y="168"/>
                  </a:lnTo>
                  <a:lnTo>
                    <a:pt x="35" y="172"/>
                  </a:lnTo>
                  <a:lnTo>
                    <a:pt x="35" y="172"/>
                  </a:lnTo>
                  <a:lnTo>
                    <a:pt x="35" y="176"/>
                  </a:lnTo>
                  <a:lnTo>
                    <a:pt x="35" y="179"/>
                  </a:lnTo>
                  <a:lnTo>
                    <a:pt x="31" y="183"/>
                  </a:lnTo>
                  <a:lnTo>
                    <a:pt x="31" y="183"/>
                  </a:lnTo>
                  <a:lnTo>
                    <a:pt x="31" y="187"/>
                  </a:lnTo>
                  <a:lnTo>
                    <a:pt x="27" y="191"/>
                  </a:lnTo>
                  <a:lnTo>
                    <a:pt x="27" y="191"/>
                  </a:lnTo>
                  <a:lnTo>
                    <a:pt x="27" y="191"/>
                  </a:lnTo>
                  <a:lnTo>
                    <a:pt x="27" y="195"/>
                  </a:lnTo>
                  <a:lnTo>
                    <a:pt x="23" y="191"/>
                  </a:lnTo>
                  <a:lnTo>
                    <a:pt x="23" y="191"/>
                  </a:lnTo>
                  <a:lnTo>
                    <a:pt x="23" y="191"/>
                  </a:lnTo>
                  <a:lnTo>
                    <a:pt x="19" y="187"/>
                  </a:lnTo>
                  <a:lnTo>
                    <a:pt x="19" y="183"/>
                  </a:lnTo>
                  <a:lnTo>
                    <a:pt x="19" y="179"/>
                  </a:lnTo>
                  <a:lnTo>
                    <a:pt x="19" y="176"/>
                  </a:lnTo>
                  <a:lnTo>
                    <a:pt x="19" y="172"/>
                  </a:lnTo>
                  <a:lnTo>
                    <a:pt x="15" y="168"/>
                  </a:lnTo>
                  <a:lnTo>
                    <a:pt x="15" y="164"/>
                  </a:lnTo>
                  <a:lnTo>
                    <a:pt x="11" y="160"/>
                  </a:lnTo>
                  <a:lnTo>
                    <a:pt x="11" y="160"/>
                  </a:lnTo>
                  <a:lnTo>
                    <a:pt x="11" y="160"/>
                  </a:lnTo>
                  <a:lnTo>
                    <a:pt x="7" y="156"/>
                  </a:lnTo>
                  <a:lnTo>
                    <a:pt x="7" y="152"/>
                  </a:lnTo>
                  <a:lnTo>
                    <a:pt x="7" y="148"/>
                  </a:lnTo>
                  <a:lnTo>
                    <a:pt x="7" y="140"/>
                  </a:lnTo>
                  <a:lnTo>
                    <a:pt x="7" y="137"/>
                  </a:lnTo>
                  <a:lnTo>
                    <a:pt x="11" y="133"/>
                  </a:lnTo>
                  <a:lnTo>
                    <a:pt x="15" y="137"/>
                  </a:lnTo>
                  <a:lnTo>
                    <a:pt x="19" y="144"/>
                  </a:lnTo>
                  <a:lnTo>
                    <a:pt x="19" y="152"/>
                  </a:lnTo>
                  <a:lnTo>
                    <a:pt x="19" y="144"/>
                  </a:lnTo>
                  <a:lnTo>
                    <a:pt x="23" y="137"/>
                  </a:lnTo>
                  <a:lnTo>
                    <a:pt x="19" y="133"/>
                  </a:lnTo>
                  <a:lnTo>
                    <a:pt x="23" y="133"/>
                  </a:lnTo>
                  <a:lnTo>
                    <a:pt x="31" y="133"/>
                  </a:lnTo>
                  <a:lnTo>
                    <a:pt x="35" y="133"/>
                  </a:lnTo>
                  <a:lnTo>
                    <a:pt x="35" y="133"/>
                  </a:lnTo>
                  <a:lnTo>
                    <a:pt x="35" y="129"/>
                  </a:lnTo>
                  <a:lnTo>
                    <a:pt x="35" y="125"/>
                  </a:lnTo>
                  <a:lnTo>
                    <a:pt x="31" y="109"/>
                  </a:lnTo>
                  <a:lnTo>
                    <a:pt x="31" y="105"/>
                  </a:lnTo>
                  <a:lnTo>
                    <a:pt x="23" y="101"/>
                  </a:lnTo>
                  <a:lnTo>
                    <a:pt x="15" y="90"/>
                  </a:lnTo>
                  <a:lnTo>
                    <a:pt x="15" y="86"/>
                  </a:lnTo>
                  <a:lnTo>
                    <a:pt x="11" y="86"/>
                  </a:lnTo>
                  <a:lnTo>
                    <a:pt x="11" y="86"/>
                  </a:lnTo>
                  <a:lnTo>
                    <a:pt x="7" y="82"/>
                  </a:lnTo>
                  <a:lnTo>
                    <a:pt x="7" y="82"/>
                  </a:lnTo>
                  <a:lnTo>
                    <a:pt x="7" y="82"/>
                  </a:lnTo>
                  <a:lnTo>
                    <a:pt x="11" y="82"/>
                  </a:lnTo>
                  <a:lnTo>
                    <a:pt x="11" y="82"/>
                  </a:lnTo>
                  <a:lnTo>
                    <a:pt x="11" y="78"/>
                  </a:lnTo>
                  <a:lnTo>
                    <a:pt x="11" y="70"/>
                  </a:lnTo>
                  <a:lnTo>
                    <a:pt x="15" y="66"/>
                  </a:lnTo>
                  <a:lnTo>
                    <a:pt x="15" y="62"/>
                  </a:lnTo>
                  <a:lnTo>
                    <a:pt x="19" y="51"/>
                  </a:lnTo>
                  <a:lnTo>
                    <a:pt x="19" y="47"/>
                  </a:lnTo>
                  <a:lnTo>
                    <a:pt x="19" y="47"/>
                  </a:lnTo>
                  <a:lnTo>
                    <a:pt x="19" y="43"/>
                  </a:lnTo>
                  <a:lnTo>
                    <a:pt x="15" y="39"/>
                  </a:lnTo>
                  <a:lnTo>
                    <a:pt x="11" y="35"/>
                  </a:lnTo>
                  <a:lnTo>
                    <a:pt x="7" y="35"/>
                  </a:lnTo>
                  <a:lnTo>
                    <a:pt x="0" y="35"/>
                  </a:lnTo>
                  <a:lnTo>
                    <a:pt x="0" y="35"/>
                  </a:lnTo>
                  <a:lnTo>
                    <a:pt x="0" y="35"/>
                  </a:lnTo>
                  <a:lnTo>
                    <a:pt x="0" y="31"/>
                  </a:lnTo>
                  <a:lnTo>
                    <a:pt x="0" y="27"/>
                  </a:lnTo>
                  <a:lnTo>
                    <a:pt x="0" y="23"/>
                  </a:lnTo>
                  <a:lnTo>
                    <a:pt x="0" y="23"/>
                  </a:lnTo>
                  <a:lnTo>
                    <a:pt x="0" y="19"/>
                  </a:lnTo>
                  <a:lnTo>
                    <a:pt x="0" y="23"/>
                  </a:lnTo>
                  <a:lnTo>
                    <a:pt x="4" y="23"/>
                  </a:lnTo>
                  <a:lnTo>
                    <a:pt x="4" y="23"/>
                  </a:lnTo>
                  <a:lnTo>
                    <a:pt x="7" y="23"/>
                  </a:lnTo>
                  <a:lnTo>
                    <a:pt x="11" y="27"/>
                  </a:lnTo>
                  <a:lnTo>
                    <a:pt x="31" y="16"/>
                  </a:lnTo>
                  <a:lnTo>
                    <a:pt x="31" y="16"/>
                  </a:lnTo>
                  <a:lnTo>
                    <a:pt x="31" y="16"/>
                  </a:lnTo>
                  <a:lnTo>
                    <a:pt x="31" y="12"/>
                  </a:lnTo>
                  <a:lnTo>
                    <a:pt x="31" y="12"/>
                  </a:lnTo>
                  <a:lnTo>
                    <a:pt x="31" y="8"/>
                  </a:lnTo>
                  <a:lnTo>
                    <a:pt x="31" y="8"/>
                  </a:lnTo>
                  <a:lnTo>
                    <a:pt x="31" y="4"/>
                  </a:lnTo>
                  <a:lnTo>
                    <a:pt x="35" y="0"/>
                  </a:lnTo>
                  <a:lnTo>
                    <a:pt x="35" y="4"/>
                  </a:lnTo>
                  <a:lnTo>
                    <a:pt x="39" y="8"/>
                  </a:lnTo>
                  <a:lnTo>
                    <a:pt x="39" y="8"/>
                  </a:lnTo>
                  <a:lnTo>
                    <a:pt x="39" y="12"/>
                  </a:lnTo>
                  <a:lnTo>
                    <a:pt x="43" y="12"/>
                  </a:lnTo>
                  <a:lnTo>
                    <a:pt x="43" y="16"/>
                  </a:lnTo>
                  <a:lnTo>
                    <a:pt x="43" y="16"/>
                  </a:lnTo>
                  <a:lnTo>
                    <a:pt x="43" y="19"/>
                  </a:lnTo>
                  <a:lnTo>
                    <a:pt x="47" y="19"/>
                  </a:lnTo>
                  <a:lnTo>
                    <a:pt x="50" y="19"/>
                  </a:lnTo>
                  <a:lnTo>
                    <a:pt x="54" y="23"/>
                  </a:lnTo>
                  <a:lnTo>
                    <a:pt x="58" y="31"/>
                  </a:lnTo>
                  <a:lnTo>
                    <a:pt x="58" y="31"/>
                  </a:lnTo>
                  <a:lnTo>
                    <a:pt x="62" y="39"/>
                  </a:lnTo>
                  <a:lnTo>
                    <a:pt x="70" y="47"/>
                  </a:lnTo>
                  <a:lnTo>
                    <a:pt x="78" y="51"/>
                  </a:lnTo>
                  <a:lnTo>
                    <a:pt x="78" y="55"/>
                  </a:lnTo>
                  <a:lnTo>
                    <a:pt x="78" y="55"/>
                  </a:lnTo>
                  <a:lnTo>
                    <a:pt x="82" y="62"/>
                  </a:lnTo>
                  <a:lnTo>
                    <a:pt x="82" y="66"/>
                  </a:lnTo>
                  <a:lnTo>
                    <a:pt x="82" y="66"/>
                  </a:lnTo>
                  <a:lnTo>
                    <a:pt x="82" y="70"/>
                  </a:lnTo>
                  <a:lnTo>
                    <a:pt x="86" y="70"/>
                  </a:lnTo>
                  <a:lnTo>
                    <a:pt x="97" y="78"/>
                  </a:lnTo>
                  <a:lnTo>
                    <a:pt x="105" y="82"/>
                  </a:lnTo>
                  <a:lnTo>
                    <a:pt x="105" y="86"/>
                  </a:lnTo>
                  <a:lnTo>
                    <a:pt x="105" y="86"/>
                  </a:lnTo>
                  <a:lnTo>
                    <a:pt x="109" y="86"/>
                  </a:lnTo>
                  <a:lnTo>
                    <a:pt x="109" y="90"/>
                  </a:lnTo>
                  <a:lnTo>
                    <a:pt x="109" y="94"/>
                  </a:lnTo>
                  <a:lnTo>
                    <a:pt x="109" y="94"/>
                  </a:lnTo>
                  <a:lnTo>
                    <a:pt x="109" y="94"/>
                  </a:lnTo>
                  <a:lnTo>
                    <a:pt x="109" y="94"/>
                  </a:lnTo>
                  <a:lnTo>
                    <a:pt x="109" y="105"/>
                  </a:lnTo>
                  <a:lnTo>
                    <a:pt x="113" y="109"/>
                  </a:lnTo>
                  <a:lnTo>
                    <a:pt x="113" y="109"/>
                  </a:lnTo>
                  <a:lnTo>
                    <a:pt x="113" y="113"/>
                  </a:lnTo>
                  <a:lnTo>
                    <a:pt x="113" y="113"/>
                  </a:lnTo>
                  <a:lnTo>
                    <a:pt x="113" y="113"/>
                  </a:lnTo>
                  <a:lnTo>
                    <a:pt x="113" y="117"/>
                  </a:lnTo>
                  <a:lnTo>
                    <a:pt x="113" y="121"/>
                  </a:lnTo>
                  <a:lnTo>
                    <a:pt x="117" y="125"/>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46" name="Freeform 38"/>
            <p:cNvSpPr>
              <a:spLocks/>
            </p:cNvSpPr>
            <p:nvPr/>
          </p:nvSpPr>
          <p:spPr bwMode="auto">
            <a:xfrm>
              <a:off x="1331913" y="3360738"/>
              <a:ext cx="458787" cy="415925"/>
            </a:xfrm>
            <a:custGeom>
              <a:avLst/>
              <a:gdLst>
                <a:gd name="T0" fmla="*/ 289 w 289"/>
                <a:gd name="T1" fmla="*/ 227 h 262"/>
                <a:gd name="T2" fmla="*/ 278 w 289"/>
                <a:gd name="T3" fmla="*/ 242 h 262"/>
                <a:gd name="T4" fmla="*/ 274 w 289"/>
                <a:gd name="T5" fmla="*/ 227 h 262"/>
                <a:gd name="T6" fmla="*/ 266 w 289"/>
                <a:gd name="T7" fmla="*/ 211 h 262"/>
                <a:gd name="T8" fmla="*/ 262 w 289"/>
                <a:gd name="T9" fmla="*/ 211 h 262"/>
                <a:gd name="T10" fmla="*/ 258 w 289"/>
                <a:gd name="T11" fmla="*/ 207 h 262"/>
                <a:gd name="T12" fmla="*/ 258 w 289"/>
                <a:gd name="T13" fmla="*/ 215 h 262"/>
                <a:gd name="T14" fmla="*/ 258 w 289"/>
                <a:gd name="T15" fmla="*/ 215 h 262"/>
                <a:gd name="T16" fmla="*/ 238 w 289"/>
                <a:gd name="T17" fmla="*/ 219 h 262"/>
                <a:gd name="T18" fmla="*/ 231 w 289"/>
                <a:gd name="T19" fmla="*/ 230 h 262"/>
                <a:gd name="T20" fmla="*/ 242 w 289"/>
                <a:gd name="T21" fmla="*/ 242 h 262"/>
                <a:gd name="T22" fmla="*/ 246 w 289"/>
                <a:gd name="T23" fmla="*/ 250 h 262"/>
                <a:gd name="T24" fmla="*/ 219 w 289"/>
                <a:gd name="T25" fmla="*/ 254 h 262"/>
                <a:gd name="T26" fmla="*/ 211 w 289"/>
                <a:gd name="T27" fmla="*/ 262 h 262"/>
                <a:gd name="T28" fmla="*/ 199 w 289"/>
                <a:gd name="T29" fmla="*/ 254 h 262"/>
                <a:gd name="T30" fmla="*/ 195 w 289"/>
                <a:gd name="T31" fmla="*/ 250 h 262"/>
                <a:gd name="T32" fmla="*/ 195 w 289"/>
                <a:gd name="T33" fmla="*/ 246 h 262"/>
                <a:gd name="T34" fmla="*/ 188 w 289"/>
                <a:gd name="T35" fmla="*/ 230 h 262"/>
                <a:gd name="T36" fmla="*/ 180 w 289"/>
                <a:gd name="T37" fmla="*/ 219 h 262"/>
                <a:gd name="T38" fmla="*/ 176 w 289"/>
                <a:gd name="T39" fmla="*/ 211 h 262"/>
                <a:gd name="T40" fmla="*/ 168 w 289"/>
                <a:gd name="T41" fmla="*/ 203 h 262"/>
                <a:gd name="T42" fmla="*/ 160 w 289"/>
                <a:gd name="T43" fmla="*/ 188 h 262"/>
                <a:gd name="T44" fmla="*/ 160 w 289"/>
                <a:gd name="T45" fmla="*/ 184 h 262"/>
                <a:gd name="T46" fmla="*/ 145 w 289"/>
                <a:gd name="T47" fmla="*/ 176 h 262"/>
                <a:gd name="T48" fmla="*/ 133 w 289"/>
                <a:gd name="T49" fmla="*/ 156 h 262"/>
                <a:gd name="T50" fmla="*/ 86 w 289"/>
                <a:gd name="T51" fmla="*/ 152 h 262"/>
                <a:gd name="T52" fmla="*/ 67 w 289"/>
                <a:gd name="T53" fmla="*/ 152 h 262"/>
                <a:gd name="T54" fmla="*/ 20 w 289"/>
                <a:gd name="T55" fmla="*/ 164 h 262"/>
                <a:gd name="T56" fmla="*/ 20 w 289"/>
                <a:gd name="T57" fmla="*/ 145 h 262"/>
                <a:gd name="T58" fmla="*/ 20 w 289"/>
                <a:gd name="T59" fmla="*/ 121 h 262"/>
                <a:gd name="T60" fmla="*/ 16 w 289"/>
                <a:gd name="T61" fmla="*/ 98 h 262"/>
                <a:gd name="T62" fmla="*/ 8 w 289"/>
                <a:gd name="T63" fmla="*/ 78 h 262"/>
                <a:gd name="T64" fmla="*/ 12 w 289"/>
                <a:gd name="T65" fmla="*/ 63 h 262"/>
                <a:gd name="T66" fmla="*/ 16 w 289"/>
                <a:gd name="T67" fmla="*/ 55 h 262"/>
                <a:gd name="T68" fmla="*/ 31 w 289"/>
                <a:gd name="T69" fmla="*/ 31 h 262"/>
                <a:gd name="T70" fmla="*/ 43 w 289"/>
                <a:gd name="T71" fmla="*/ 27 h 262"/>
                <a:gd name="T72" fmla="*/ 51 w 289"/>
                <a:gd name="T73" fmla="*/ 16 h 262"/>
                <a:gd name="T74" fmla="*/ 55 w 289"/>
                <a:gd name="T75" fmla="*/ 0 h 262"/>
                <a:gd name="T76" fmla="*/ 82 w 289"/>
                <a:gd name="T77" fmla="*/ 12 h 262"/>
                <a:gd name="T78" fmla="*/ 86 w 289"/>
                <a:gd name="T79" fmla="*/ 16 h 262"/>
                <a:gd name="T80" fmla="*/ 90 w 289"/>
                <a:gd name="T81" fmla="*/ 24 h 262"/>
                <a:gd name="T82" fmla="*/ 141 w 289"/>
                <a:gd name="T83" fmla="*/ 43 h 262"/>
                <a:gd name="T84" fmla="*/ 149 w 289"/>
                <a:gd name="T85" fmla="*/ 47 h 262"/>
                <a:gd name="T86" fmla="*/ 160 w 289"/>
                <a:gd name="T87" fmla="*/ 67 h 262"/>
                <a:gd name="T88" fmla="*/ 168 w 289"/>
                <a:gd name="T89" fmla="*/ 78 h 262"/>
                <a:gd name="T90" fmla="*/ 180 w 289"/>
                <a:gd name="T91" fmla="*/ 82 h 262"/>
                <a:gd name="T92" fmla="*/ 199 w 289"/>
                <a:gd name="T93" fmla="*/ 90 h 262"/>
                <a:gd name="T94" fmla="*/ 195 w 289"/>
                <a:gd name="T95" fmla="*/ 74 h 262"/>
                <a:gd name="T96" fmla="*/ 203 w 289"/>
                <a:gd name="T97" fmla="*/ 67 h 262"/>
                <a:gd name="T98" fmla="*/ 203 w 289"/>
                <a:gd name="T99" fmla="*/ 63 h 262"/>
                <a:gd name="T100" fmla="*/ 215 w 289"/>
                <a:gd name="T101" fmla="*/ 63 h 262"/>
                <a:gd name="T102" fmla="*/ 227 w 289"/>
                <a:gd name="T103" fmla="*/ 78 h 262"/>
                <a:gd name="T104" fmla="*/ 238 w 289"/>
                <a:gd name="T105" fmla="*/ 102 h 262"/>
                <a:gd name="T106" fmla="*/ 254 w 289"/>
                <a:gd name="T107" fmla="*/ 125 h 262"/>
                <a:gd name="T108" fmla="*/ 270 w 289"/>
                <a:gd name="T109" fmla="*/ 148 h 262"/>
                <a:gd name="T110" fmla="*/ 258 w 289"/>
                <a:gd name="T111" fmla="*/ 164 h 262"/>
                <a:gd name="T112" fmla="*/ 258 w 289"/>
                <a:gd name="T113" fmla="*/ 184 h 262"/>
                <a:gd name="T114" fmla="*/ 266 w 289"/>
                <a:gd name="T115" fmla="*/ 195 h 262"/>
                <a:gd name="T116" fmla="*/ 274 w 289"/>
                <a:gd name="T117" fmla="*/ 203 h 262"/>
                <a:gd name="T118" fmla="*/ 281 w 289"/>
                <a:gd name="T119" fmla="*/ 21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9" h="262">
                  <a:moveTo>
                    <a:pt x="285" y="219"/>
                  </a:moveTo>
                  <a:lnTo>
                    <a:pt x="285" y="219"/>
                  </a:lnTo>
                  <a:lnTo>
                    <a:pt x="289" y="223"/>
                  </a:lnTo>
                  <a:lnTo>
                    <a:pt x="289" y="227"/>
                  </a:lnTo>
                  <a:lnTo>
                    <a:pt x="289" y="230"/>
                  </a:lnTo>
                  <a:lnTo>
                    <a:pt x="285" y="238"/>
                  </a:lnTo>
                  <a:lnTo>
                    <a:pt x="281" y="242"/>
                  </a:lnTo>
                  <a:lnTo>
                    <a:pt x="278" y="242"/>
                  </a:lnTo>
                  <a:lnTo>
                    <a:pt x="274" y="238"/>
                  </a:lnTo>
                  <a:lnTo>
                    <a:pt x="274" y="234"/>
                  </a:lnTo>
                  <a:lnTo>
                    <a:pt x="274" y="230"/>
                  </a:lnTo>
                  <a:lnTo>
                    <a:pt x="274" y="227"/>
                  </a:lnTo>
                  <a:lnTo>
                    <a:pt x="274" y="219"/>
                  </a:lnTo>
                  <a:lnTo>
                    <a:pt x="274" y="215"/>
                  </a:lnTo>
                  <a:lnTo>
                    <a:pt x="270" y="211"/>
                  </a:lnTo>
                  <a:lnTo>
                    <a:pt x="266" y="211"/>
                  </a:lnTo>
                  <a:lnTo>
                    <a:pt x="266" y="211"/>
                  </a:lnTo>
                  <a:lnTo>
                    <a:pt x="266" y="211"/>
                  </a:lnTo>
                  <a:lnTo>
                    <a:pt x="266" y="211"/>
                  </a:lnTo>
                  <a:lnTo>
                    <a:pt x="262" y="211"/>
                  </a:lnTo>
                  <a:lnTo>
                    <a:pt x="262" y="211"/>
                  </a:lnTo>
                  <a:lnTo>
                    <a:pt x="262" y="211"/>
                  </a:lnTo>
                  <a:lnTo>
                    <a:pt x="258" y="207"/>
                  </a:lnTo>
                  <a:lnTo>
                    <a:pt x="258" y="207"/>
                  </a:lnTo>
                  <a:lnTo>
                    <a:pt x="254" y="207"/>
                  </a:lnTo>
                  <a:lnTo>
                    <a:pt x="254" y="211"/>
                  </a:lnTo>
                  <a:lnTo>
                    <a:pt x="254" y="211"/>
                  </a:lnTo>
                  <a:lnTo>
                    <a:pt x="258" y="215"/>
                  </a:lnTo>
                  <a:lnTo>
                    <a:pt x="258" y="215"/>
                  </a:lnTo>
                  <a:lnTo>
                    <a:pt x="258" y="215"/>
                  </a:lnTo>
                  <a:lnTo>
                    <a:pt x="262" y="215"/>
                  </a:lnTo>
                  <a:lnTo>
                    <a:pt x="258" y="215"/>
                  </a:lnTo>
                  <a:lnTo>
                    <a:pt x="250" y="215"/>
                  </a:lnTo>
                  <a:lnTo>
                    <a:pt x="246" y="215"/>
                  </a:lnTo>
                  <a:lnTo>
                    <a:pt x="242" y="223"/>
                  </a:lnTo>
                  <a:lnTo>
                    <a:pt x="238" y="219"/>
                  </a:lnTo>
                  <a:lnTo>
                    <a:pt x="238" y="219"/>
                  </a:lnTo>
                  <a:lnTo>
                    <a:pt x="231" y="227"/>
                  </a:lnTo>
                  <a:lnTo>
                    <a:pt x="231" y="230"/>
                  </a:lnTo>
                  <a:lnTo>
                    <a:pt x="231" y="230"/>
                  </a:lnTo>
                  <a:lnTo>
                    <a:pt x="231" y="230"/>
                  </a:lnTo>
                  <a:lnTo>
                    <a:pt x="231" y="234"/>
                  </a:lnTo>
                  <a:lnTo>
                    <a:pt x="238" y="238"/>
                  </a:lnTo>
                  <a:lnTo>
                    <a:pt x="242" y="242"/>
                  </a:lnTo>
                  <a:lnTo>
                    <a:pt x="246" y="246"/>
                  </a:lnTo>
                  <a:lnTo>
                    <a:pt x="246" y="250"/>
                  </a:lnTo>
                  <a:lnTo>
                    <a:pt x="246" y="250"/>
                  </a:lnTo>
                  <a:lnTo>
                    <a:pt x="246" y="250"/>
                  </a:lnTo>
                  <a:lnTo>
                    <a:pt x="242" y="250"/>
                  </a:lnTo>
                  <a:lnTo>
                    <a:pt x="242" y="250"/>
                  </a:lnTo>
                  <a:lnTo>
                    <a:pt x="223" y="254"/>
                  </a:lnTo>
                  <a:lnTo>
                    <a:pt x="219" y="254"/>
                  </a:lnTo>
                  <a:lnTo>
                    <a:pt x="219" y="254"/>
                  </a:lnTo>
                  <a:lnTo>
                    <a:pt x="223" y="262"/>
                  </a:lnTo>
                  <a:lnTo>
                    <a:pt x="215" y="262"/>
                  </a:lnTo>
                  <a:lnTo>
                    <a:pt x="211" y="262"/>
                  </a:lnTo>
                  <a:lnTo>
                    <a:pt x="207" y="258"/>
                  </a:lnTo>
                  <a:lnTo>
                    <a:pt x="203" y="254"/>
                  </a:lnTo>
                  <a:lnTo>
                    <a:pt x="203" y="254"/>
                  </a:lnTo>
                  <a:lnTo>
                    <a:pt x="199" y="254"/>
                  </a:lnTo>
                  <a:lnTo>
                    <a:pt x="199" y="250"/>
                  </a:lnTo>
                  <a:lnTo>
                    <a:pt x="195" y="254"/>
                  </a:lnTo>
                  <a:lnTo>
                    <a:pt x="195" y="250"/>
                  </a:lnTo>
                  <a:lnTo>
                    <a:pt x="195" y="250"/>
                  </a:lnTo>
                  <a:lnTo>
                    <a:pt x="195" y="250"/>
                  </a:lnTo>
                  <a:lnTo>
                    <a:pt x="195" y="250"/>
                  </a:lnTo>
                  <a:lnTo>
                    <a:pt x="195" y="246"/>
                  </a:lnTo>
                  <a:lnTo>
                    <a:pt x="195" y="246"/>
                  </a:lnTo>
                  <a:lnTo>
                    <a:pt x="195" y="242"/>
                  </a:lnTo>
                  <a:lnTo>
                    <a:pt x="192" y="242"/>
                  </a:lnTo>
                  <a:lnTo>
                    <a:pt x="192" y="238"/>
                  </a:lnTo>
                  <a:lnTo>
                    <a:pt x="188" y="230"/>
                  </a:lnTo>
                  <a:lnTo>
                    <a:pt x="184" y="227"/>
                  </a:lnTo>
                  <a:lnTo>
                    <a:pt x="184" y="223"/>
                  </a:lnTo>
                  <a:lnTo>
                    <a:pt x="180" y="219"/>
                  </a:lnTo>
                  <a:lnTo>
                    <a:pt x="180" y="219"/>
                  </a:lnTo>
                  <a:lnTo>
                    <a:pt x="180" y="219"/>
                  </a:lnTo>
                  <a:lnTo>
                    <a:pt x="180" y="219"/>
                  </a:lnTo>
                  <a:lnTo>
                    <a:pt x="176" y="215"/>
                  </a:lnTo>
                  <a:lnTo>
                    <a:pt x="176" y="211"/>
                  </a:lnTo>
                  <a:lnTo>
                    <a:pt x="176" y="207"/>
                  </a:lnTo>
                  <a:lnTo>
                    <a:pt x="176" y="203"/>
                  </a:lnTo>
                  <a:lnTo>
                    <a:pt x="172" y="203"/>
                  </a:lnTo>
                  <a:lnTo>
                    <a:pt x="168" y="203"/>
                  </a:lnTo>
                  <a:lnTo>
                    <a:pt x="164" y="199"/>
                  </a:lnTo>
                  <a:lnTo>
                    <a:pt x="160" y="195"/>
                  </a:lnTo>
                  <a:lnTo>
                    <a:pt x="160" y="188"/>
                  </a:lnTo>
                  <a:lnTo>
                    <a:pt x="160" y="188"/>
                  </a:lnTo>
                  <a:lnTo>
                    <a:pt x="160" y="188"/>
                  </a:lnTo>
                  <a:lnTo>
                    <a:pt x="160" y="188"/>
                  </a:lnTo>
                  <a:lnTo>
                    <a:pt x="160" y="188"/>
                  </a:lnTo>
                  <a:lnTo>
                    <a:pt x="160" y="184"/>
                  </a:lnTo>
                  <a:lnTo>
                    <a:pt x="156" y="184"/>
                  </a:lnTo>
                  <a:lnTo>
                    <a:pt x="152" y="180"/>
                  </a:lnTo>
                  <a:lnTo>
                    <a:pt x="152" y="180"/>
                  </a:lnTo>
                  <a:lnTo>
                    <a:pt x="145" y="176"/>
                  </a:lnTo>
                  <a:lnTo>
                    <a:pt x="141" y="176"/>
                  </a:lnTo>
                  <a:lnTo>
                    <a:pt x="141" y="168"/>
                  </a:lnTo>
                  <a:lnTo>
                    <a:pt x="137" y="160"/>
                  </a:lnTo>
                  <a:lnTo>
                    <a:pt x="133" y="156"/>
                  </a:lnTo>
                  <a:lnTo>
                    <a:pt x="133" y="156"/>
                  </a:lnTo>
                  <a:lnTo>
                    <a:pt x="125" y="152"/>
                  </a:lnTo>
                  <a:lnTo>
                    <a:pt x="121" y="152"/>
                  </a:lnTo>
                  <a:lnTo>
                    <a:pt x="86" y="152"/>
                  </a:lnTo>
                  <a:lnTo>
                    <a:pt x="86" y="152"/>
                  </a:lnTo>
                  <a:lnTo>
                    <a:pt x="74" y="152"/>
                  </a:lnTo>
                  <a:lnTo>
                    <a:pt x="70" y="152"/>
                  </a:lnTo>
                  <a:lnTo>
                    <a:pt x="67" y="152"/>
                  </a:lnTo>
                  <a:lnTo>
                    <a:pt x="43" y="164"/>
                  </a:lnTo>
                  <a:lnTo>
                    <a:pt x="39" y="168"/>
                  </a:lnTo>
                  <a:lnTo>
                    <a:pt x="27" y="164"/>
                  </a:lnTo>
                  <a:lnTo>
                    <a:pt x="20" y="164"/>
                  </a:lnTo>
                  <a:lnTo>
                    <a:pt x="8" y="172"/>
                  </a:lnTo>
                  <a:lnTo>
                    <a:pt x="8" y="168"/>
                  </a:lnTo>
                  <a:lnTo>
                    <a:pt x="16" y="156"/>
                  </a:lnTo>
                  <a:lnTo>
                    <a:pt x="20" y="145"/>
                  </a:lnTo>
                  <a:lnTo>
                    <a:pt x="20" y="137"/>
                  </a:lnTo>
                  <a:lnTo>
                    <a:pt x="20" y="133"/>
                  </a:lnTo>
                  <a:lnTo>
                    <a:pt x="20" y="133"/>
                  </a:lnTo>
                  <a:lnTo>
                    <a:pt x="20" y="121"/>
                  </a:lnTo>
                  <a:lnTo>
                    <a:pt x="20" y="117"/>
                  </a:lnTo>
                  <a:lnTo>
                    <a:pt x="20" y="106"/>
                  </a:lnTo>
                  <a:lnTo>
                    <a:pt x="20" y="102"/>
                  </a:lnTo>
                  <a:lnTo>
                    <a:pt x="16" y="98"/>
                  </a:lnTo>
                  <a:lnTo>
                    <a:pt x="12" y="86"/>
                  </a:lnTo>
                  <a:lnTo>
                    <a:pt x="12" y="86"/>
                  </a:lnTo>
                  <a:lnTo>
                    <a:pt x="8" y="78"/>
                  </a:lnTo>
                  <a:lnTo>
                    <a:pt x="8" y="78"/>
                  </a:lnTo>
                  <a:lnTo>
                    <a:pt x="0" y="74"/>
                  </a:lnTo>
                  <a:lnTo>
                    <a:pt x="8" y="63"/>
                  </a:lnTo>
                  <a:lnTo>
                    <a:pt x="8" y="63"/>
                  </a:lnTo>
                  <a:lnTo>
                    <a:pt x="12" y="63"/>
                  </a:lnTo>
                  <a:lnTo>
                    <a:pt x="12" y="63"/>
                  </a:lnTo>
                  <a:lnTo>
                    <a:pt x="12" y="59"/>
                  </a:lnTo>
                  <a:lnTo>
                    <a:pt x="12" y="59"/>
                  </a:lnTo>
                  <a:lnTo>
                    <a:pt x="16" y="55"/>
                  </a:lnTo>
                  <a:lnTo>
                    <a:pt x="16" y="47"/>
                  </a:lnTo>
                  <a:lnTo>
                    <a:pt x="20" y="43"/>
                  </a:lnTo>
                  <a:lnTo>
                    <a:pt x="27" y="35"/>
                  </a:lnTo>
                  <a:lnTo>
                    <a:pt x="31" y="31"/>
                  </a:lnTo>
                  <a:lnTo>
                    <a:pt x="31" y="35"/>
                  </a:lnTo>
                  <a:lnTo>
                    <a:pt x="35" y="35"/>
                  </a:lnTo>
                  <a:lnTo>
                    <a:pt x="39" y="31"/>
                  </a:lnTo>
                  <a:lnTo>
                    <a:pt x="43" y="27"/>
                  </a:lnTo>
                  <a:lnTo>
                    <a:pt x="47" y="24"/>
                  </a:lnTo>
                  <a:lnTo>
                    <a:pt x="47" y="20"/>
                  </a:lnTo>
                  <a:lnTo>
                    <a:pt x="47" y="20"/>
                  </a:lnTo>
                  <a:lnTo>
                    <a:pt x="51" y="16"/>
                  </a:lnTo>
                  <a:lnTo>
                    <a:pt x="51" y="16"/>
                  </a:lnTo>
                  <a:lnTo>
                    <a:pt x="51" y="8"/>
                  </a:lnTo>
                  <a:lnTo>
                    <a:pt x="55" y="0"/>
                  </a:lnTo>
                  <a:lnTo>
                    <a:pt x="55" y="0"/>
                  </a:lnTo>
                  <a:lnTo>
                    <a:pt x="63" y="4"/>
                  </a:lnTo>
                  <a:lnTo>
                    <a:pt x="67" y="8"/>
                  </a:lnTo>
                  <a:lnTo>
                    <a:pt x="74" y="12"/>
                  </a:lnTo>
                  <a:lnTo>
                    <a:pt x="82" y="12"/>
                  </a:lnTo>
                  <a:lnTo>
                    <a:pt x="86" y="16"/>
                  </a:lnTo>
                  <a:lnTo>
                    <a:pt x="86" y="16"/>
                  </a:lnTo>
                  <a:lnTo>
                    <a:pt x="86" y="16"/>
                  </a:lnTo>
                  <a:lnTo>
                    <a:pt x="86" y="16"/>
                  </a:lnTo>
                  <a:lnTo>
                    <a:pt x="86" y="20"/>
                  </a:lnTo>
                  <a:lnTo>
                    <a:pt x="86" y="20"/>
                  </a:lnTo>
                  <a:lnTo>
                    <a:pt x="90" y="20"/>
                  </a:lnTo>
                  <a:lnTo>
                    <a:pt x="90" y="24"/>
                  </a:lnTo>
                  <a:lnTo>
                    <a:pt x="98" y="27"/>
                  </a:lnTo>
                  <a:lnTo>
                    <a:pt x="110" y="27"/>
                  </a:lnTo>
                  <a:lnTo>
                    <a:pt x="117" y="31"/>
                  </a:lnTo>
                  <a:lnTo>
                    <a:pt x="141" y="43"/>
                  </a:lnTo>
                  <a:lnTo>
                    <a:pt x="145" y="43"/>
                  </a:lnTo>
                  <a:lnTo>
                    <a:pt x="149" y="47"/>
                  </a:lnTo>
                  <a:lnTo>
                    <a:pt x="149" y="47"/>
                  </a:lnTo>
                  <a:lnTo>
                    <a:pt x="149" y="47"/>
                  </a:lnTo>
                  <a:lnTo>
                    <a:pt x="152" y="51"/>
                  </a:lnTo>
                  <a:lnTo>
                    <a:pt x="152" y="51"/>
                  </a:lnTo>
                  <a:lnTo>
                    <a:pt x="152" y="55"/>
                  </a:lnTo>
                  <a:lnTo>
                    <a:pt x="160" y="67"/>
                  </a:lnTo>
                  <a:lnTo>
                    <a:pt x="160" y="70"/>
                  </a:lnTo>
                  <a:lnTo>
                    <a:pt x="160" y="78"/>
                  </a:lnTo>
                  <a:lnTo>
                    <a:pt x="164" y="78"/>
                  </a:lnTo>
                  <a:lnTo>
                    <a:pt x="168" y="78"/>
                  </a:lnTo>
                  <a:lnTo>
                    <a:pt x="176" y="78"/>
                  </a:lnTo>
                  <a:lnTo>
                    <a:pt x="180" y="78"/>
                  </a:lnTo>
                  <a:lnTo>
                    <a:pt x="180" y="78"/>
                  </a:lnTo>
                  <a:lnTo>
                    <a:pt x="180" y="82"/>
                  </a:lnTo>
                  <a:lnTo>
                    <a:pt x="184" y="82"/>
                  </a:lnTo>
                  <a:lnTo>
                    <a:pt x="184" y="86"/>
                  </a:lnTo>
                  <a:lnTo>
                    <a:pt x="192" y="90"/>
                  </a:lnTo>
                  <a:lnTo>
                    <a:pt x="199" y="90"/>
                  </a:lnTo>
                  <a:lnTo>
                    <a:pt x="199" y="86"/>
                  </a:lnTo>
                  <a:lnTo>
                    <a:pt x="195" y="78"/>
                  </a:lnTo>
                  <a:lnTo>
                    <a:pt x="195" y="74"/>
                  </a:lnTo>
                  <a:lnTo>
                    <a:pt x="195" y="74"/>
                  </a:lnTo>
                  <a:lnTo>
                    <a:pt x="195" y="70"/>
                  </a:lnTo>
                  <a:lnTo>
                    <a:pt x="199" y="70"/>
                  </a:lnTo>
                  <a:lnTo>
                    <a:pt x="203" y="67"/>
                  </a:lnTo>
                  <a:lnTo>
                    <a:pt x="203" y="67"/>
                  </a:lnTo>
                  <a:lnTo>
                    <a:pt x="207" y="63"/>
                  </a:lnTo>
                  <a:lnTo>
                    <a:pt x="207" y="63"/>
                  </a:lnTo>
                  <a:lnTo>
                    <a:pt x="203" y="63"/>
                  </a:lnTo>
                  <a:lnTo>
                    <a:pt x="203" y="63"/>
                  </a:lnTo>
                  <a:lnTo>
                    <a:pt x="203" y="59"/>
                  </a:lnTo>
                  <a:lnTo>
                    <a:pt x="203" y="59"/>
                  </a:lnTo>
                  <a:lnTo>
                    <a:pt x="215" y="59"/>
                  </a:lnTo>
                  <a:lnTo>
                    <a:pt x="215" y="63"/>
                  </a:lnTo>
                  <a:lnTo>
                    <a:pt x="219" y="63"/>
                  </a:lnTo>
                  <a:lnTo>
                    <a:pt x="219" y="67"/>
                  </a:lnTo>
                  <a:lnTo>
                    <a:pt x="223" y="74"/>
                  </a:lnTo>
                  <a:lnTo>
                    <a:pt x="227" y="78"/>
                  </a:lnTo>
                  <a:lnTo>
                    <a:pt x="227" y="82"/>
                  </a:lnTo>
                  <a:lnTo>
                    <a:pt x="235" y="98"/>
                  </a:lnTo>
                  <a:lnTo>
                    <a:pt x="235" y="98"/>
                  </a:lnTo>
                  <a:lnTo>
                    <a:pt x="238" y="102"/>
                  </a:lnTo>
                  <a:lnTo>
                    <a:pt x="246" y="113"/>
                  </a:lnTo>
                  <a:lnTo>
                    <a:pt x="246" y="117"/>
                  </a:lnTo>
                  <a:lnTo>
                    <a:pt x="254" y="121"/>
                  </a:lnTo>
                  <a:lnTo>
                    <a:pt x="254" y="125"/>
                  </a:lnTo>
                  <a:lnTo>
                    <a:pt x="270" y="129"/>
                  </a:lnTo>
                  <a:lnTo>
                    <a:pt x="274" y="133"/>
                  </a:lnTo>
                  <a:lnTo>
                    <a:pt x="274" y="148"/>
                  </a:lnTo>
                  <a:lnTo>
                    <a:pt x="270" y="148"/>
                  </a:lnTo>
                  <a:lnTo>
                    <a:pt x="270" y="152"/>
                  </a:lnTo>
                  <a:lnTo>
                    <a:pt x="266" y="152"/>
                  </a:lnTo>
                  <a:lnTo>
                    <a:pt x="262" y="156"/>
                  </a:lnTo>
                  <a:lnTo>
                    <a:pt x="258" y="164"/>
                  </a:lnTo>
                  <a:lnTo>
                    <a:pt x="258" y="168"/>
                  </a:lnTo>
                  <a:lnTo>
                    <a:pt x="262" y="172"/>
                  </a:lnTo>
                  <a:lnTo>
                    <a:pt x="262" y="180"/>
                  </a:lnTo>
                  <a:lnTo>
                    <a:pt x="258" y="184"/>
                  </a:lnTo>
                  <a:lnTo>
                    <a:pt x="262" y="188"/>
                  </a:lnTo>
                  <a:lnTo>
                    <a:pt x="262" y="191"/>
                  </a:lnTo>
                  <a:lnTo>
                    <a:pt x="262" y="191"/>
                  </a:lnTo>
                  <a:lnTo>
                    <a:pt x="266" y="195"/>
                  </a:lnTo>
                  <a:lnTo>
                    <a:pt x="270" y="195"/>
                  </a:lnTo>
                  <a:lnTo>
                    <a:pt x="274" y="195"/>
                  </a:lnTo>
                  <a:lnTo>
                    <a:pt x="274" y="195"/>
                  </a:lnTo>
                  <a:lnTo>
                    <a:pt x="274" y="203"/>
                  </a:lnTo>
                  <a:lnTo>
                    <a:pt x="278" y="207"/>
                  </a:lnTo>
                  <a:lnTo>
                    <a:pt x="278" y="211"/>
                  </a:lnTo>
                  <a:lnTo>
                    <a:pt x="278" y="211"/>
                  </a:lnTo>
                  <a:lnTo>
                    <a:pt x="281" y="215"/>
                  </a:lnTo>
                  <a:lnTo>
                    <a:pt x="285" y="215"/>
                  </a:lnTo>
                  <a:lnTo>
                    <a:pt x="285" y="215"/>
                  </a:lnTo>
                  <a:lnTo>
                    <a:pt x="285" y="219"/>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47" name="Freeform 39"/>
            <p:cNvSpPr>
              <a:spLocks/>
            </p:cNvSpPr>
            <p:nvPr/>
          </p:nvSpPr>
          <p:spPr bwMode="auto">
            <a:xfrm>
              <a:off x="1555750" y="2908300"/>
              <a:ext cx="465137" cy="712788"/>
            </a:xfrm>
            <a:custGeom>
              <a:avLst/>
              <a:gdLst>
                <a:gd name="T0" fmla="*/ 203 w 293"/>
                <a:gd name="T1" fmla="*/ 43 h 449"/>
                <a:gd name="T2" fmla="*/ 215 w 293"/>
                <a:gd name="T3" fmla="*/ 145 h 449"/>
                <a:gd name="T4" fmla="*/ 238 w 293"/>
                <a:gd name="T5" fmla="*/ 164 h 449"/>
                <a:gd name="T6" fmla="*/ 254 w 293"/>
                <a:gd name="T7" fmla="*/ 168 h 449"/>
                <a:gd name="T8" fmla="*/ 285 w 293"/>
                <a:gd name="T9" fmla="*/ 195 h 449"/>
                <a:gd name="T10" fmla="*/ 281 w 293"/>
                <a:gd name="T11" fmla="*/ 230 h 449"/>
                <a:gd name="T12" fmla="*/ 281 w 293"/>
                <a:gd name="T13" fmla="*/ 250 h 449"/>
                <a:gd name="T14" fmla="*/ 246 w 293"/>
                <a:gd name="T15" fmla="*/ 258 h 449"/>
                <a:gd name="T16" fmla="*/ 254 w 293"/>
                <a:gd name="T17" fmla="*/ 277 h 449"/>
                <a:gd name="T18" fmla="*/ 273 w 293"/>
                <a:gd name="T19" fmla="*/ 316 h 449"/>
                <a:gd name="T20" fmla="*/ 293 w 293"/>
                <a:gd name="T21" fmla="*/ 352 h 449"/>
                <a:gd name="T22" fmla="*/ 285 w 293"/>
                <a:gd name="T23" fmla="*/ 367 h 449"/>
                <a:gd name="T24" fmla="*/ 293 w 293"/>
                <a:gd name="T25" fmla="*/ 391 h 449"/>
                <a:gd name="T26" fmla="*/ 289 w 293"/>
                <a:gd name="T27" fmla="*/ 414 h 449"/>
                <a:gd name="T28" fmla="*/ 254 w 293"/>
                <a:gd name="T29" fmla="*/ 445 h 449"/>
                <a:gd name="T30" fmla="*/ 246 w 293"/>
                <a:gd name="T31" fmla="*/ 449 h 449"/>
                <a:gd name="T32" fmla="*/ 242 w 293"/>
                <a:gd name="T33" fmla="*/ 430 h 449"/>
                <a:gd name="T34" fmla="*/ 242 w 293"/>
                <a:gd name="T35" fmla="*/ 426 h 449"/>
                <a:gd name="T36" fmla="*/ 238 w 293"/>
                <a:gd name="T37" fmla="*/ 418 h 449"/>
                <a:gd name="T38" fmla="*/ 215 w 293"/>
                <a:gd name="T39" fmla="*/ 402 h 449"/>
                <a:gd name="T40" fmla="*/ 211 w 293"/>
                <a:gd name="T41" fmla="*/ 391 h 449"/>
                <a:gd name="T42" fmla="*/ 191 w 293"/>
                <a:gd name="T43" fmla="*/ 367 h 449"/>
                <a:gd name="T44" fmla="*/ 180 w 293"/>
                <a:gd name="T45" fmla="*/ 355 h 449"/>
                <a:gd name="T46" fmla="*/ 176 w 293"/>
                <a:gd name="T47" fmla="*/ 348 h 449"/>
                <a:gd name="T48" fmla="*/ 168 w 293"/>
                <a:gd name="T49" fmla="*/ 340 h 449"/>
                <a:gd name="T50" fmla="*/ 164 w 293"/>
                <a:gd name="T51" fmla="*/ 332 h 449"/>
                <a:gd name="T52" fmla="*/ 129 w 293"/>
                <a:gd name="T53" fmla="*/ 316 h 449"/>
                <a:gd name="T54" fmla="*/ 125 w 293"/>
                <a:gd name="T55" fmla="*/ 309 h 449"/>
                <a:gd name="T56" fmla="*/ 125 w 293"/>
                <a:gd name="T57" fmla="*/ 301 h 449"/>
                <a:gd name="T58" fmla="*/ 101 w 293"/>
                <a:gd name="T59" fmla="*/ 281 h 449"/>
                <a:gd name="T60" fmla="*/ 97 w 293"/>
                <a:gd name="T61" fmla="*/ 273 h 449"/>
                <a:gd name="T62" fmla="*/ 109 w 293"/>
                <a:gd name="T63" fmla="*/ 258 h 449"/>
                <a:gd name="T64" fmla="*/ 117 w 293"/>
                <a:gd name="T65" fmla="*/ 238 h 449"/>
                <a:gd name="T66" fmla="*/ 90 w 293"/>
                <a:gd name="T67" fmla="*/ 164 h 449"/>
                <a:gd name="T68" fmla="*/ 86 w 293"/>
                <a:gd name="T69" fmla="*/ 160 h 449"/>
                <a:gd name="T70" fmla="*/ 74 w 293"/>
                <a:gd name="T71" fmla="*/ 172 h 449"/>
                <a:gd name="T72" fmla="*/ 66 w 293"/>
                <a:gd name="T73" fmla="*/ 168 h 449"/>
                <a:gd name="T74" fmla="*/ 47 w 293"/>
                <a:gd name="T75" fmla="*/ 148 h 449"/>
                <a:gd name="T76" fmla="*/ 35 w 293"/>
                <a:gd name="T77" fmla="*/ 141 h 449"/>
                <a:gd name="T78" fmla="*/ 35 w 293"/>
                <a:gd name="T79" fmla="*/ 141 h 449"/>
                <a:gd name="T80" fmla="*/ 19 w 293"/>
                <a:gd name="T81" fmla="*/ 137 h 449"/>
                <a:gd name="T82" fmla="*/ 19 w 293"/>
                <a:gd name="T83" fmla="*/ 129 h 449"/>
                <a:gd name="T84" fmla="*/ 19 w 293"/>
                <a:gd name="T85" fmla="*/ 121 h 449"/>
                <a:gd name="T86" fmla="*/ 23 w 293"/>
                <a:gd name="T87" fmla="*/ 113 h 449"/>
                <a:gd name="T88" fmla="*/ 4 w 293"/>
                <a:gd name="T89" fmla="*/ 102 h 449"/>
                <a:gd name="T90" fmla="*/ 8 w 293"/>
                <a:gd name="T91" fmla="*/ 78 h 449"/>
                <a:gd name="T92" fmla="*/ 11 w 293"/>
                <a:gd name="T93" fmla="*/ 66 h 449"/>
                <a:gd name="T94" fmla="*/ 15 w 293"/>
                <a:gd name="T95" fmla="*/ 66 h 449"/>
                <a:gd name="T96" fmla="*/ 23 w 293"/>
                <a:gd name="T97" fmla="*/ 59 h 449"/>
                <a:gd name="T98" fmla="*/ 27 w 293"/>
                <a:gd name="T99" fmla="*/ 43 h 449"/>
                <a:gd name="T100" fmla="*/ 27 w 293"/>
                <a:gd name="T101" fmla="*/ 16 h 449"/>
                <a:gd name="T102" fmla="*/ 70 w 293"/>
                <a:gd name="T103" fmla="*/ 4 h 449"/>
                <a:gd name="T104" fmla="*/ 74 w 293"/>
                <a:gd name="T105" fmla="*/ 8 h 449"/>
                <a:gd name="T106" fmla="*/ 86 w 293"/>
                <a:gd name="T107" fmla="*/ 0 h 449"/>
                <a:gd name="T108" fmla="*/ 109 w 293"/>
                <a:gd name="T109" fmla="*/ 8 h 449"/>
                <a:gd name="T110" fmla="*/ 113 w 293"/>
                <a:gd name="T111" fmla="*/ 20 h 449"/>
                <a:gd name="T112" fmla="*/ 144 w 293"/>
                <a:gd name="T113" fmla="*/ 43 h 449"/>
                <a:gd name="T114" fmla="*/ 156 w 293"/>
                <a:gd name="T115" fmla="*/ 43 h 449"/>
                <a:gd name="T116" fmla="*/ 168 w 293"/>
                <a:gd name="T117" fmla="*/ 43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3" h="449">
                  <a:moveTo>
                    <a:pt x="183" y="43"/>
                  </a:moveTo>
                  <a:lnTo>
                    <a:pt x="183" y="43"/>
                  </a:lnTo>
                  <a:lnTo>
                    <a:pt x="195" y="47"/>
                  </a:lnTo>
                  <a:lnTo>
                    <a:pt x="203" y="43"/>
                  </a:lnTo>
                  <a:lnTo>
                    <a:pt x="203" y="43"/>
                  </a:lnTo>
                  <a:lnTo>
                    <a:pt x="207" y="51"/>
                  </a:lnTo>
                  <a:lnTo>
                    <a:pt x="211" y="59"/>
                  </a:lnTo>
                  <a:lnTo>
                    <a:pt x="215" y="145"/>
                  </a:lnTo>
                  <a:lnTo>
                    <a:pt x="215" y="148"/>
                  </a:lnTo>
                  <a:lnTo>
                    <a:pt x="226" y="156"/>
                  </a:lnTo>
                  <a:lnTo>
                    <a:pt x="230" y="156"/>
                  </a:lnTo>
                  <a:lnTo>
                    <a:pt x="238" y="164"/>
                  </a:lnTo>
                  <a:lnTo>
                    <a:pt x="242" y="164"/>
                  </a:lnTo>
                  <a:lnTo>
                    <a:pt x="246" y="168"/>
                  </a:lnTo>
                  <a:lnTo>
                    <a:pt x="250" y="164"/>
                  </a:lnTo>
                  <a:lnTo>
                    <a:pt x="254" y="168"/>
                  </a:lnTo>
                  <a:lnTo>
                    <a:pt x="254" y="168"/>
                  </a:lnTo>
                  <a:lnTo>
                    <a:pt x="281" y="191"/>
                  </a:lnTo>
                  <a:lnTo>
                    <a:pt x="285" y="195"/>
                  </a:lnTo>
                  <a:lnTo>
                    <a:pt x="285" y="195"/>
                  </a:lnTo>
                  <a:lnTo>
                    <a:pt x="285" y="211"/>
                  </a:lnTo>
                  <a:lnTo>
                    <a:pt x="285" y="219"/>
                  </a:lnTo>
                  <a:lnTo>
                    <a:pt x="285" y="223"/>
                  </a:lnTo>
                  <a:lnTo>
                    <a:pt x="281" y="230"/>
                  </a:lnTo>
                  <a:lnTo>
                    <a:pt x="277" y="230"/>
                  </a:lnTo>
                  <a:lnTo>
                    <a:pt x="277" y="234"/>
                  </a:lnTo>
                  <a:lnTo>
                    <a:pt x="281" y="246"/>
                  </a:lnTo>
                  <a:lnTo>
                    <a:pt x="281" y="250"/>
                  </a:lnTo>
                  <a:lnTo>
                    <a:pt x="277" y="250"/>
                  </a:lnTo>
                  <a:lnTo>
                    <a:pt x="269" y="250"/>
                  </a:lnTo>
                  <a:lnTo>
                    <a:pt x="265" y="250"/>
                  </a:lnTo>
                  <a:lnTo>
                    <a:pt x="246" y="258"/>
                  </a:lnTo>
                  <a:lnTo>
                    <a:pt x="246" y="262"/>
                  </a:lnTo>
                  <a:lnTo>
                    <a:pt x="246" y="266"/>
                  </a:lnTo>
                  <a:lnTo>
                    <a:pt x="250" y="273"/>
                  </a:lnTo>
                  <a:lnTo>
                    <a:pt x="254" y="277"/>
                  </a:lnTo>
                  <a:lnTo>
                    <a:pt x="258" y="289"/>
                  </a:lnTo>
                  <a:lnTo>
                    <a:pt x="258" y="293"/>
                  </a:lnTo>
                  <a:lnTo>
                    <a:pt x="262" y="301"/>
                  </a:lnTo>
                  <a:lnTo>
                    <a:pt x="273" y="316"/>
                  </a:lnTo>
                  <a:lnTo>
                    <a:pt x="289" y="336"/>
                  </a:lnTo>
                  <a:lnTo>
                    <a:pt x="289" y="340"/>
                  </a:lnTo>
                  <a:lnTo>
                    <a:pt x="293" y="348"/>
                  </a:lnTo>
                  <a:lnTo>
                    <a:pt x="293" y="352"/>
                  </a:lnTo>
                  <a:lnTo>
                    <a:pt x="293" y="355"/>
                  </a:lnTo>
                  <a:lnTo>
                    <a:pt x="293" y="359"/>
                  </a:lnTo>
                  <a:lnTo>
                    <a:pt x="289" y="363"/>
                  </a:lnTo>
                  <a:lnTo>
                    <a:pt x="285" y="367"/>
                  </a:lnTo>
                  <a:lnTo>
                    <a:pt x="285" y="371"/>
                  </a:lnTo>
                  <a:lnTo>
                    <a:pt x="285" y="375"/>
                  </a:lnTo>
                  <a:lnTo>
                    <a:pt x="289" y="379"/>
                  </a:lnTo>
                  <a:lnTo>
                    <a:pt x="293" y="391"/>
                  </a:lnTo>
                  <a:lnTo>
                    <a:pt x="293" y="394"/>
                  </a:lnTo>
                  <a:lnTo>
                    <a:pt x="293" y="402"/>
                  </a:lnTo>
                  <a:lnTo>
                    <a:pt x="293" y="410"/>
                  </a:lnTo>
                  <a:lnTo>
                    <a:pt x="289" y="414"/>
                  </a:lnTo>
                  <a:lnTo>
                    <a:pt x="281" y="430"/>
                  </a:lnTo>
                  <a:lnTo>
                    <a:pt x="269" y="445"/>
                  </a:lnTo>
                  <a:lnTo>
                    <a:pt x="265" y="445"/>
                  </a:lnTo>
                  <a:lnTo>
                    <a:pt x="254" y="445"/>
                  </a:lnTo>
                  <a:lnTo>
                    <a:pt x="250" y="449"/>
                  </a:lnTo>
                  <a:lnTo>
                    <a:pt x="246" y="449"/>
                  </a:lnTo>
                  <a:lnTo>
                    <a:pt x="246" y="449"/>
                  </a:lnTo>
                  <a:lnTo>
                    <a:pt x="246" y="449"/>
                  </a:lnTo>
                  <a:lnTo>
                    <a:pt x="246" y="445"/>
                  </a:lnTo>
                  <a:lnTo>
                    <a:pt x="246" y="445"/>
                  </a:lnTo>
                  <a:lnTo>
                    <a:pt x="242" y="441"/>
                  </a:lnTo>
                  <a:lnTo>
                    <a:pt x="242" y="430"/>
                  </a:lnTo>
                  <a:lnTo>
                    <a:pt x="242" y="430"/>
                  </a:lnTo>
                  <a:lnTo>
                    <a:pt x="242" y="430"/>
                  </a:lnTo>
                  <a:lnTo>
                    <a:pt x="242" y="430"/>
                  </a:lnTo>
                  <a:lnTo>
                    <a:pt x="242" y="426"/>
                  </a:lnTo>
                  <a:lnTo>
                    <a:pt x="242" y="422"/>
                  </a:lnTo>
                  <a:lnTo>
                    <a:pt x="238" y="422"/>
                  </a:lnTo>
                  <a:lnTo>
                    <a:pt x="238" y="422"/>
                  </a:lnTo>
                  <a:lnTo>
                    <a:pt x="238" y="418"/>
                  </a:lnTo>
                  <a:lnTo>
                    <a:pt x="230" y="414"/>
                  </a:lnTo>
                  <a:lnTo>
                    <a:pt x="219" y="406"/>
                  </a:lnTo>
                  <a:lnTo>
                    <a:pt x="215" y="406"/>
                  </a:lnTo>
                  <a:lnTo>
                    <a:pt x="215" y="402"/>
                  </a:lnTo>
                  <a:lnTo>
                    <a:pt x="215" y="402"/>
                  </a:lnTo>
                  <a:lnTo>
                    <a:pt x="215" y="398"/>
                  </a:lnTo>
                  <a:lnTo>
                    <a:pt x="211" y="391"/>
                  </a:lnTo>
                  <a:lnTo>
                    <a:pt x="211" y="391"/>
                  </a:lnTo>
                  <a:lnTo>
                    <a:pt x="211" y="387"/>
                  </a:lnTo>
                  <a:lnTo>
                    <a:pt x="203" y="383"/>
                  </a:lnTo>
                  <a:lnTo>
                    <a:pt x="195" y="375"/>
                  </a:lnTo>
                  <a:lnTo>
                    <a:pt x="191" y="367"/>
                  </a:lnTo>
                  <a:lnTo>
                    <a:pt x="191" y="367"/>
                  </a:lnTo>
                  <a:lnTo>
                    <a:pt x="187" y="359"/>
                  </a:lnTo>
                  <a:lnTo>
                    <a:pt x="183" y="355"/>
                  </a:lnTo>
                  <a:lnTo>
                    <a:pt x="180" y="355"/>
                  </a:lnTo>
                  <a:lnTo>
                    <a:pt x="176" y="355"/>
                  </a:lnTo>
                  <a:lnTo>
                    <a:pt x="176" y="352"/>
                  </a:lnTo>
                  <a:lnTo>
                    <a:pt x="176" y="352"/>
                  </a:lnTo>
                  <a:lnTo>
                    <a:pt x="176" y="348"/>
                  </a:lnTo>
                  <a:lnTo>
                    <a:pt x="172" y="348"/>
                  </a:lnTo>
                  <a:lnTo>
                    <a:pt x="172" y="344"/>
                  </a:lnTo>
                  <a:lnTo>
                    <a:pt x="172" y="344"/>
                  </a:lnTo>
                  <a:lnTo>
                    <a:pt x="168" y="340"/>
                  </a:lnTo>
                  <a:lnTo>
                    <a:pt x="168" y="336"/>
                  </a:lnTo>
                  <a:lnTo>
                    <a:pt x="164" y="332"/>
                  </a:lnTo>
                  <a:lnTo>
                    <a:pt x="164" y="332"/>
                  </a:lnTo>
                  <a:lnTo>
                    <a:pt x="164" y="332"/>
                  </a:lnTo>
                  <a:lnTo>
                    <a:pt x="156" y="328"/>
                  </a:lnTo>
                  <a:lnTo>
                    <a:pt x="133" y="316"/>
                  </a:lnTo>
                  <a:lnTo>
                    <a:pt x="133" y="316"/>
                  </a:lnTo>
                  <a:lnTo>
                    <a:pt x="129" y="316"/>
                  </a:lnTo>
                  <a:lnTo>
                    <a:pt x="129" y="316"/>
                  </a:lnTo>
                  <a:lnTo>
                    <a:pt x="125" y="312"/>
                  </a:lnTo>
                  <a:lnTo>
                    <a:pt x="125" y="309"/>
                  </a:lnTo>
                  <a:lnTo>
                    <a:pt x="125" y="309"/>
                  </a:lnTo>
                  <a:lnTo>
                    <a:pt x="121" y="309"/>
                  </a:lnTo>
                  <a:lnTo>
                    <a:pt x="121" y="305"/>
                  </a:lnTo>
                  <a:lnTo>
                    <a:pt x="125" y="301"/>
                  </a:lnTo>
                  <a:lnTo>
                    <a:pt x="125" y="301"/>
                  </a:lnTo>
                  <a:lnTo>
                    <a:pt x="121" y="297"/>
                  </a:lnTo>
                  <a:lnTo>
                    <a:pt x="109" y="285"/>
                  </a:lnTo>
                  <a:lnTo>
                    <a:pt x="109" y="281"/>
                  </a:lnTo>
                  <a:lnTo>
                    <a:pt x="101" y="281"/>
                  </a:lnTo>
                  <a:lnTo>
                    <a:pt x="97" y="277"/>
                  </a:lnTo>
                  <a:lnTo>
                    <a:pt x="94" y="273"/>
                  </a:lnTo>
                  <a:lnTo>
                    <a:pt x="94" y="273"/>
                  </a:lnTo>
                  <a:lnTo>
                    <a:pt x="97" y="273"/>
                  </a:lnTo>
                  <a:lnTo>
                    <a:pt x="97" y="270"/>
                  </a:lnTo>
                  <a:lnTo>
                    <a:pt x="97" y="270"/>
                  </a:lnTo>
                  <a:lnTo>
                    <a:pt x="105" y="262"/>
                  </a:lnTo>
                  <a:lnTo>
                    <a:pt x="109" y="258"/>
                  </a:lnTo>
                  <a:lnTo>
                    <a:pt x="113" y="242"/>
                  </a:lnTo>
                  <a:lnTo>
                    <a:pt x="113" y="242"/>
                  </a:lnTo>
                  <a:lnTo>
                    <a:pt x="113" y="238"/>
                  </a:lnTo>
                  <a:lnTo>
                    <a:pt x="117" y="238"/>
                  </a:lnTo>
                  <a:lnTo>
                    <a:pt x="121" y="230"/>
                  </a:lnTo>
                  <a:lnTo>
                    <a:pt x="101" y="203"/>
                  </a:lnTo>
                  <a:lnTo>
                    <a:pt x="101" y="188"/>
                  </a:lnTo>
                  <a:lnTo>
                    <a:pt x="90" y="164"/>
                  </a:lnTo>
                  <a:lnTo>
                    <a:pt x="90" y="160"/>
                  </a:lnTo>
                  <a:lnTo>
                    <a:pt x="90" y="160"/>
                  </a:lnTo>
                  <a:lnTo>
                    <a:pt x="86" y="160"/>
                  </a:lnTo>
                  <a:lnTo>
                    <a:pt x="86" y="160"/>
                  </a:lnTo>
                  <a:lnTo>
                    <a:pt x="82" y="160"/>
                  </a:lnTo>
                  <a:lnTo>
                    <a:pt x="82" y="164"/>
                  </a:lnTo>
                  <a:lnTo>
                    <a:pt x="78" y="164"/>
                  </a:lnTo>
                  <a:lnTo>
                    <a:pt x="74" y="172"/>
                  </a:lnTo>
                  <a:lnTo>
                    <a:pt x="74" y="172"/>
                  </a:lnTo>
                  <a:lnTo>
                    <a:pt x="70" y="172"/>
                  </a:lnTo>
                  <a:lnTo>
                    <a:pt x="66" y="168"/>
                  </a:lnTo>
                  <a:lnTo>
                    <a:pt x="66" y="168"/>
                  </a:lnTo>
                  <a:lnTo>
                    <a:pt x="62" y="168"/>
                  </a:lnTo>
                  <a:lnTo>
                    <a:pt x="43" y="164"/>
                  </a:lnTo>
                  <a:lnTo>
                    <a:pt x="43" y="156"/>
                  </a:lnTo>
                  <a:lnTo>
                    <a:pt x="47" y="148"/>
                  </a:lnTo>
                  <a:lnTo>
                    <a:pt x="43" y="137"/>
                  </a:lnTo>
                  <a:lnTo>
                    <a:pt x="39" y="137"/>
                  </a:lnTo>
                  <a:lnTo>
                    <a:pt x="35" y="137"/>
                  </a:lnTo>
                  <a:lnTo>
                    <a:pt x="35" y="141"/>
                  </a:lnTo>
                  <a:lnTo>
                    <a:pt x="35" y="141"/>
                  </a:lnTo>
                  <a:lnTo>
                    <a:pt x="35" y="141"/>
                  </a:lnTo>
                  <a:lnTo>
                    <a:pt x="35" y="141"/>
                  </a:lnTo>
                  <a:lnTo>
                    <a:pt x="35" y="141"/>
                  </a:lnTo>
                  <a:lnTo>
                    <a:pt x="35" y="145"/>
                  </a:lnTo>
                  <a:lnTo>
                    <a:pt x="31" y="141"/>
                  </a:lnTo>
                  <a:lnTo>
                    <a:pt x="23" y="141"/>
                  </a:lnTo>
                  <a:lnTo>
                    <a:pt x="19" y="137"/>
                  </a:lnTo>
                  <a:lnTo>
                    <a:pt x="19" y="137"/>
                  </a:lnTo>
                  <a:lnTo>
                    <a:pt x="19" y="133"/>
                  </a:lnTo>
                  <a:lnTo>
                    <a:pt x="19" y="133"/>
                  </a:lnTo>
                  <a:lnTo>
                    <a:pt x="19" y="129"/>
                  </a:lnTo>
                  <a:lnTo>
                    <a:pt x="19" y="125"/>
                  </a:lnTo>
                  <a:lnTo>
                    <a:pt x="19" y="125"/>
                  </a:lnTo>
                  <a:lnTo>
                    <a:pt x="19" y="125"/>
                  </a:lnTo>
                  <a:lnTo>
                    <a:pt x="19" y="121"/>
                  </a:lnTo>
                  <a:lnTo>
                    <a:pt x="19" y="121"/>
                  </a:lnTo>
                  <a:lnTo>
                    <a:pt x="19" y="121"/>
                  </a:lnTo>
                  <a:lnTo>
                    <a:pt x="23" y="117"/>
                  </a:lnTo>
                  <a:lnTo>
                    <a:pt x="23" y="113"/>
                  </a:lnTo>
                  <a:lnTo>
                    <a:pt x="23" y="113"/>
                  </a:lnTo>
                  <a:lnTo>
                    <a:pt x="23" y="109"/>
                  </a:lnTo>
                  <a:lnTo>
                    <a:pt x="15" y="106"/>
                  </a:lnTo>
                  <a:lnTo>
                    <a:pt x="4" y="102"/>
                  </a:lnTo>
                  <a:lnTo>
                    <a:pt x="4" y="98"/>
                  </a:lnTo>
                  <a:lnTo>
                    <a:pt x="0" y="98"/>
                  </a:lnTo>
                  <a:lnTo>
                    <a:pt x="4" y="94"/>
                  </a:lnTo>
                  <a:lnTo>
                    <a:pt x="8" y="78"/>
                  </a:lnTo>
                  <a:lnTo>
                    <a:pt x="11" y="74"/>
                  </a:lnTo>
                  <a:lnTo>
                    <a:pt x="11" y="70"/>
                  </a:lnTo>
                  <a:lnTo>
                    <a:pt x="11" y="70"/>
                  </a:lnTo>
                  <a:lnTo>
                    <a:pt x="11" y="66"/>
                  </a:lnTo>
                  <a:lnTo>
                    <a:pt x="11" y="66"/>
                  </a:lnTo>
                  <a:lnTo>
                    <a:pt x="11" y="66"/>
                  </a:lnTo>
                  <a:lnTo>
                    <a:pt x="15" y="66"/>
                  </a:lnTo>
                  <a:lnTo>
                    <a:pt x="15" y="66"/>
                  </a:lnTo>
                  <a:lnTo>
                    <a:pt x="19" y="66"/>
                  </a:lnTo>
                  <a:lnTo>
                    <a:pt x="19" y="63"/>
                  </a:lnTo>
                  <a:lnTo>
                    <a:pt x="19" y="59"/>
                  </a:lnTo>
                  <a:lnTo>
                    <a:pt x="23" y="59"/>
                  </a:lnTo>
                  <a:lnTo>
                    <a:pt x="27" y="55"/>
                  </a:lnTo>
                  <a:lnTo>
                    <a:pt x="27" y="55"/>
                  </a:lnTo>
                  <a:lnTo>
                    <a:pt x="31" y="51"/>
                  </a:lnTo>
                  <a:lnTo>
                    <a:pt x="27" y="43"/>
                  </a:lnTo>
                  <a:lnTo>
                    <a:pt x="27" y="39"/>
                  </a:lnTo>
                  <a:lnTo>
                    <a:pt x="23" y="35"/>
                  </a:lnTo>
                  <a:lnTo>
                    <a:pt x="27" y="27"/>
                  </a:lnTo>
                  <a:lnTo>
                    <a:pt x="27" y="16"/>
                  </a:lnTo>
                  <a:lnTo>
                    <a:pt x="35" y="8"/>
                  </a:lnTo>
                  <a:lnTo>
                    <a:pt x="62" y="8"/>
                  </a:lnTo>
                  <a:lnTo>
                    <a:pt x="66" y="4"/>
                  </a:lnTo>
                  <a:lnTo>
                    <a:pt x="70" y="4"/>
                  </a:lnTo>
                  <a:lnTo>
                    <a:pt x="70" y="8"/>
                  </a:lnTo>
                  <a:lnTo>
                    <a:pt x="70" y="8"/>
                  </a:lnTo>
                  <a:lnTo>
                    <a:pt x="70" y="8"/>
                  </a:lnTo>
                  <a:lnTo>
                    <a:pt x="74" y="8"/>
                  </a:lnTo>
                  <a:lnTo>
                    <a:pt x="74" y="8"/>
                  </a:lnTo>
                  <a:lnTo>
                    <a:pt x="74" y="8"/>
                  </a:lnTo>
                  <a:lnTo>
                    <a:pt x="78" y="4"/>
                  </a:lnTo>
                  <a:lnTo>
                    <a:pt x="86" y="0"/>
                  </a:lnTo>
                  <a:lnTo>
                    <a:pt x="101" y="0"/>
                  </a:lnTo>
                  <a:lnTo>
                    <a:pt x="105" y="4"/>
                  </a:lnTo>
                  <a:lnTo>
                    <a:pt x="109" y="4"/>
                  </a:lnTo>
                  <a:lnTo>
                    <a:pt x="109" y="8"/>
                  </a:lnTo>
                  <a:lnTo>
                    <a:pt x="109" y="12"/>
                  </a:lnTo>
                  <a:lnTo>
                    <a:pt x="109" y="16"/>
                  </a:lnTo>
                  <a:lnTo>
                    <a:pt x="113" y="16"/>
                  </a:lnTo>
                  <a:lnTo>
                    <a:pt x="113" y="20"/>
                  </a:lnTo>
                  <a:lnTo>
                    <a:pt x="137" y="35"/>
                  </a:lnTo>
                  <a:lnTo>
                    <a:pt x="137" y="35"/>
                  </a:lnTo>
                  <a:lnTo>
                    <a:pt x="140" y="39"/>
                  </a:lnTo>
                  <a:lnTo>
                    <a:pt x="144" y="43"/>
                  </a:lnTo>
                  <a:lnTo>
                    <a:pt x="144" y="43"/>
                  </a:lnTo>
                  <a:lnTo>
                    <a:pt x="152" y="43"/>
                  </a:lnTo>
                  <a:lnTo>
                    <a:pt x="152" y="43"/>
                  </a:lnTo>
                  <a:lnTo>
                    <a:pt x="156" y="43"/>
                  </a:lnTo>
                  <a:lnTo>
                    <a:pt x="156" y="47"/>
                  </a:lnTo>
                  <a:lnTo>
                    <a:pt x="160" y="47"/>
                  </a:lnTo>
                  <a:lnTo>
                    <a:pt x="164" y="43"/>
                  </a:lnTo>
                  <a:lnTo>
                    <a:pt x="168" y="43"/>
                  </a:lnTo>
                  <a:lnTo>
                    <a:pt x="183" y="43"/>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48" name="Freeform 40"/>
            <p:cNvSpPr>
              <a:spLocks/>
            </p:cNvSpPr>
            <p:nvPr/>
          </p:nvSpPr>
          <p:spPr bwMode="auto">
            <a:xfrm>
              <a:off x="1270000" y="3019425"/>
              <a:ext cx="552450" cy="552450"/>
            </a:xfrm>
            <a:custGeom>
              <a:avLst/>
              <a:gdLst>
                <a:gd name="T0" fmla="*/ 313 w 348"/>
                <a:gd name="T1" fmla="*/ 348 h 348"/>
                <a:gd name="T2" fmla="*/ 285 w 348"/>
                <a:gd name="T3" fmla="*/ 328 h 348"/>
                <a:gd name="T4" fmla="*/ 266 w 348"/>
                <a:gd name="T5" fmla="*/ 293 h 348"/>
                <a:gd name="T6" fmla="*/ 254 w 348"/>
                <a:gd name="T7" fmla="*/ 274 h 348"/>
                <a:gd name="T8" fmla="*/ 246 w 348"/>
                <a:gd name="T9" fmla="*/ 278 h 348"/>
                <a:gd name="T10" fmla="*/ 234 w 348"/>
                <a:gd name="T11" fmla="*/ 285 h 348"/>
                <a:gd name="T12" fmla="*/ 238 w 348"/>
                <a:gd name="T13" fmla="*/ 305 h 348"/>
                <a:gd name="T14" fmla="*/ 219 w 348"/>
                <a:gd name="T15" fmla="*/ 293 h 348"/>
                <a:gd name="T16" fmla="*/ 199 w 348"/>
                <a:gd name="T17" fmla="*/ 293 h 348"/>
                <a:gd name="T18" fmla="*/ 191 w 348"/>
                <a:gd name="T19" fmla="*/ 266 h 348"/>
                <a:gd name="T20" fmla="*/ 180 w 348"/>
                <a:gd name="T21" fmla="*/ 258 h 348"/>
                <a:gd name="T22" fmla="*/ 129 w 348"/>
                <a:gd name="T23" fmla="*/ 235 h 348"/>
                <a:gd name="T24" fmla="*/ 125 w 348"/>
                <a:gd name="T25" fmla="*/ 231 h 348"/>
                <a:gd name="T26" fmla="*/ 102 w 348"/>
                <a:gd name="T27" fmla="*/ 219 h 348"/>
                <a:gd name="T28" fmla="*/ 78 w 348"/>
                <a:gd name="T29" fmla="*/ 203 h 348"/>
                <a:gd name="T30" fmla="*/ 78 w 348"/>
                <a:gd name="T31" fmla="*/ 188 h 348"/>
                <a:gd name="T32" fmla="*/ 78 w 348"/>
                <a:gd name="T33" fmla="*/ 168 h 348"/>
                <a:gd name="T34" fmla="*/ 86 w 348"/>
                <a:gd name="T35" fmla="*/ 157 h 348"/>
                <a:gd name="T36" fmla="*/ 55 w 348"/>
                <a:gd name="T37" fmla="*/ 133 h 348"/>
                <a:gd name="T38" fmla="*/ 51 w 348"/>
                <a:gd name="T39" fmla="*/ 118 h 348"/>
                <a:gd name="T40" fmla="*/ 20 w 348"/>
                <a:gd name="T41" fmla="*/ 118 h 348"/>
                <a:gd name="T42" fmla="*/ 8 w 348"/>
                <a:gd name="T43" fmla="*/ 94 h 348"/>
                <a:gd name="T44" fmla="*/ 4 w 348"/>
                <a:gd name="T45" fmla="*/ 71 h 348"/>
                <a:gd name="T46" fmla="*/ 4 w 348"/>
                <a:gd name="T47" fmla="*/ 67 h 348"/>
                <a:gd name="T48" fmla="*/ 16 w 348"/>
                <a:gd name="T49" fmla="*/ 59 h 348"/>
                <a:gd name="T50" fmla="*/ 20 w 348"/>
                <a:gd name="T51" fmla="*/ 55 h 348"/>
                <a:gd name="T52" fmla="*/ 27 w 348"/>
                <a:gd name="T53" fmla="*/ 39 h 348"/>
                <a:gd name="T54" fmla="*/ 43 w 348"/>
                <a:gd name="T55" fmla="*/ 43 h 348"/>
                <a:gd name="T56" fmla="*/ 55 w 348"/>
                <a:gd name="T57" fmla="*/ 28 h 348"/>
                <a:gd name="T58" fmla="*/ 70 w 348"/>
                <a:gd name="T59" fmla="*/ 12 h 348"/>
                <a:gd name="T60" fmla="*/ 125 w 348"/>
                <a:gd name="T61" fmla="*/ 4 h 348"/>
                <a:gd name="T62" fmla="*/ 176 w 348"/>
                <a:gd name="T63" fmla="*/ 12 h 348"/>
                <a:gd name="T64" fmla="*/ 184 w 348"/>
                <a:gd name="T65" fmla="*/ 32 h 348"/>
                <a:gd name="T66" fmla="*/ 203 w 348"/>
                <a:gd name="T67" fmla="*/ 47 h 348"/>
                <a:gd name="T68" fmla="*/ 199 w 348"/>
                <a:gd name="T69" fmla="*/ 55 h 348"/>
                <a:gd name="T70" fmla="*/ 199 w 348"/>
                <a:gd name="T71" fmla="*/ 67 h 348"/>
                <a:gd name="T72" fmla="*/ 215 w 348"/>
                <a:gd name="T73" fmla="*/ 71 h 348"/>
                <a:gd name="T74" fmla="*/ 215 w 348"/>
                <a:gd name="T75" fmla="*/ 67 h 348"/>
                <a:gd name="T76" fmla="*/ 223 w 348"/>
                <a:gd name="T77" fmla="*/ 94 h 348"/>
                <a:gd name="T78" fmla="*/ 254 w 348"/>
                <a:gd name="T79" fmla="*/ 102 h 348"/>
                <a:gd name="T80" fmla="*/ 266 w 348"/>
                <a:gd name="T81" fmla="*/ 90 h 348"/>
                <a:gd name="T82" fmla="*/ 281 w 348"/>
                <a:gd name="T83" fmla="*/ 118 h 348"/>
                <a:gd name="T84" fmla="*/ 293 w 348"/>
                <a:gd name="T85" fmla="*/ 172 h 348"/>
                <a:gd name="T86" fmla="*/ 277 w 348"/>
                <a:gd name="T87" fmla="*/ 200 h 348"/>
                <a:gd name="T88" fmla="*/ 281 w 348"/>
                <a:gd name="T89" fmla="*/ 211 h 348"/>
                <a:gd name="T90" fmla="*/ 305 w 348"/>
                <a:gd name="T91" fmla="*/ 231 h 348"/>
                <a:gd name="T92" fmla="*/ 305 w 348"/>
                <a:gd name="T93" fmla="*/ 242 h 348"/>
                <a:gd name="T94" fmla="*/ 336 w 348"/>
                <a:gd name="T95" fmla="*/ 258 h 348"/>
                <a:gd name="T96" fmla="*/ 348 w 348"/>
                <a:gd name="T97" fmla="*/ 266 h 348"/>
                <a:gd name="T98" fmla="*/ 344 w 348"/>
                <a:gd name="T99" fmla="*/ 278 h 348"/>
                <a:gd name="T100" fmla="*/ 320 w 348"/>
                <a:gd name="T101" fmla="*/ 289 h 348"/>
                <a:gd name="T102" fmla="*/ 313 w 348"/>
                <a:gd name="T103" fmla="*/ 289 h 348"/>
                <a:gd name="T104" fmla="*/ 313 w 348"/>
                <a:gd name="T105" fmla="*/ 301 h 348"/>
                <a:gd name="T106" fmla="*/ 332 w 348"/>
                <a:gd name="T107" fmla="*/ 309 h 348"/>
                <a:gd name="T108" fmla="*/ 328 w 348"/>
                <a:gd name="T109" fmla="*/ 332 h 348"/>
                <a:gd name="T110" fmla="*/ 320 w 348"/>
                <a:gd name="T111"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8" h="348">
                  <a:moveTo>
                    <a:pt x="320" y="348"/>
                  </a:moveTo>
                  <a:lnTo>
                    <a:pt x="320" y="348"/>
                  </a:lnTo>
                  <a:lnTo>
                    <a:pt x="320" y="348"/>
                  </a:lnTo>
                  <a:lnTo>
                    <a:pt x="320" y="348"/>
                  </a:lnTo>
                  <a:lnTo>
                    <a:pt x="313" y="348"/>
                  </a:lnTo>
                  <a:lnTo>
                    <a:pt x="309" y="344"/>
                  </a:lnTo>
                  <a:lnTo>
                    <a:pt x="293" y="340"/>
                  </a:lnTo>
                  <a:lnTo>
                    <a:pt x="293" y="336"/>
                  </a:lnTo>
                  <a:lnTo>
                    <a:pt x="285" y="332"/>
                  </a:lnTo>
                  <a:lnTo>
                    <a:pt x="285" y="328"/>
                  </a:lnTo>
                  <a:lnTo>
                    <a:pt x="277" y="317"/>
                  </a:lnTo>
                  <a:lnTo>
                    <a:pt x="274" y="313"/>
                  </a:lnTo>
                  <a:lnTo>
                    <a:pt x="274" y="313"/>
                  </a:lnTo>
                  <a:lnTo>
                    <a:pt x="266" y="297"/>
                  </a:lnTo>
                  <a:lnTo>
                    <a:pt x="266" y="293"/>
                  </a:lnTo>
                  <a:lnTo>
                    <a:pt x="262" y="289"/>
                  </a:lnTo>
                  <a:lnTo>
                    <a:pt x="258" y="282"/>
                  </a:lnTo>
                  <a:lnTo>
                    <a:pt x="258" y="278"/>
                  </a:lnTo>
                  <a:lnTo>
                    <a:pt x="254" y="278"/>
                  </a:lnTo>
                  <a:lnTo>
                    <a:pt x="254" y="274"/>
                  </a:lnTo>
                  <a:lnTo>
                    <a:pt x="242" y="274"/>
                  </a:lnTo>
                  <a:lnTo>
                    <a:pt x="242" y="274"/>
                  </a:lnTo>
                  <a:lnTo>
                    <a:pt x="242" y="278"/>
                  </a:lnTo>
                  <a:lnTo>
                    <a:pt x="242" y="278"/>
                  </a:lnTo>
                  <a:lnTo>
                    <a:pt x="246" y="278"/>
                  </a:lnTo>
                  <a:lnTo>
                    <a:pt x="246" y="278"/>
                  </a:lnTo>
                  <a:lnTo>
                    <a:pt x="242" y="282"/>
                  </a:lnTo>
                  <a:lnTo>
                    <a:pt x="242" y="282"/>
                  </a:lnTo>
                  <a:lnTo>
                    <a:pt x="238" y="285"/>
                  </a:lnTo>
                  <a:lnTo>
                    <a:pt x="234" y="285"/>
                  </a:lnTo>
                  <a:lnTo>
                    <a:pt x="234" y="289"/>
                  </a:lnTo>
                  <a:lnTo>
                    <a:pt x="234" y="289"/>
                  </a:lnTo>
                  <a:lnTo>
                    <a:pt x="234" y="293"/>
                  </a:lnTo>
                  <a:lnTo>
                    <a:pt x="238" y="301"/>
                  </a:lnTo>
                  <a:lnTo>
                    <a:pt x="238" y="305"/>
                  </a:lnTo>
                  <a:lnTo>
                    <a:pt x="231" y="305"/>
                  </a:lnTo>
                  <a:lnTo>
                    <a:pt x="223" y="301"/>
                  </a:lnTo>
                  <a:lnTo>
                    <a:pt x="223" y="297"/>
                  </a:lnTo>
                  <a:lnTo>
                    <a:pt x="219" y="297"/>
                  </a:lnTo>
                  <a:lnTo>
                    <a:pt x="219" y="293"/>
                  </a:lnTo>
                  <a:lnTo>
                    <a:pt x="219" y="293"/>
                  </a:lnTo>
                  <a:lnTo>
                    <a:pt x="215" y="293"/>
                  </a:lnTo>
                  <a:lnTo>
                    <a:pt x="207" y="293"/>
                  </a:lnTo>
                  <a:lnTo>
                    <a:pt x="203" y="293"/>
                  </a:lnTo>
                  <a:lnTo>
                    <a:pt x="199" y="293"/>
                  </a:lnTo>
                  <a:lnTo>
                    <a:pt x="199" y="285"/>
                  </a:lnTo>
                  <a:lnTo>
                    <a:pt x="199" y="282"/>
                  </a:lnTo>
                  <a:lnTo>
                    <a:pt x="191" y="270"/>
                  </a:lnTo>
                  <a:lnTo>
                    <a:pt x="191" y="266"/>
                  </a:lnTo>
                  <a:lnTo>
                    <a:pt x="191" y="266"/>
                  </a:lnTo>
                  <a:lnTo>
                    <a:pt x="188" y="262"/>
                  </a:lnTo>
                  <a:lnTo>
                    <a:pt x="188" y="262"/>
                  </a:lnTo>
                  <a:lnTo>
                    <a:pt x="188" y="262"/>
                  </a:lnTo>
                  <a:lnTo>
                    <a:pt x="184" y="258"/>
                  </a:lnTo>
                  <a:lnTo>
                    <a:pt x="180" y="258"/>
                  </a:lnTo>
                  <a:lnTo>
                    <a:pt x="156" y="246"/>
                  </a:lnTo>
                  <a:lnTo>
                    <a:pt x="149" y="242"/>
                  </a:lnTo>
                  <a:lnTo>
                    <a:pt x="137" y="242"/>
                  </a:lnTo>
                  <a:lnTo>
                    <a:pt x="129" y="239"/>
                  </a:lnTo>
                  <a:lnTo>
                    <a:pt x="129" y="235"/>
                  </a:lnTo>
                  <a:lnTo>
                    <a:pt x="125" y="235"/>
                  </a:lnTo>
                  <a:lnTo>
                    <a:pt x="125" y="235"/>
                  </a:lnTo>
                  <a:lnTo>
                    <a:pt x="125" y="231"/>
                  </a:lnTo>
                  <a:lnTo>
                    <a:pt x="125" y="231"/>
                  </a:lnTo>
                  <a:lnTo>
                    <a:pt x="125" y="231"/>
                  </a:lnTo>
                  <a:lnTo>
                    <a:pt x="125" y="231"/>
                  </a:lnTo>
                  <a:lnTo>
                    <a:pt x="121" y="227"/>
                  </a:lnTo>
                  <a:lnTo>
                    <a:pt x="113" y="227"/>
                  </a:lnTo>
                  <a:lnTo>
                    <a:pt x="106" y="223"/>
                  </a:lnTo>
                  <a:lnTo>
                    <a:pt x="102" y="219"/>
                  </a:lnTo>
                  <a:lnTo>
                    <a:pt x="94" y="215"/>
                  </a:lnTo>
                  <a:lnTo>
                    <a:pt x="94" y="215"/>
                  </a:lnTo>
                  <a:lnTo>
                    <a:pt x="90" y="223"/>
                  </a:lnTo>
                  <a:lnTo>
                    <a:pt x="86" y="215"/>
                  </a:lnTo>
                  <a:lnTo>
                    <a:pt x="78" y="203"/>
                  </a:lnTo>
                  <a:lnTo>
                    <a:pt x="74" y="200"/>
                  </a:lnTo>
                  <a:lnTo>
                    <a:pt x="74" y="200"/>
                  </a:lnTo>
                  <a:lnTo>
                    <a:pt x="74" y="196"/>
                  </a:lnTo>
                  <a:lnTo>
                    <a:pt x="74" y="196"/>
                  </a:lnTo>
                  <a:lnTo>
                    <a:pt x="78" y="188"/>
                  </a:lnTo>
                  <a:lnTo>
                    <a:pt x="86" y="180"/>
                  </a:lnTo>
                  <a:lnTo>
                    <a:pt x="82" y="176"/>
                  </a:lnTo>
                  <a:lnTo>
                    <a:pt x="82" y="172"/>
                  </a:lnTo>
                  <a:lnTo>
                    <a:pt x="78" y="172"/>
                  </a:lnTo>
                  <a:lnTo>
                    <a:pt x="78" y="168"/>
                  </a:lnTo>
                  <a:lnTo>
                    <a:pt x="78" y="168"/>
                  </a:lnTo>
                  <a:lnTo>
                    <a:pt x="78" y="164"/>
                  </a:lnTo>
                  <a:lnTo>
                    <a:pt x="78" y="164"/>
                  </a:lnTo>
                  <a:lnTo>
                    <a:pt x="90" y="160"/>
                  </a:lnTo>
                  <a:lnTo>
                    <a:pt x="86" y="157"/>
                  </a:lnTo>
                  <a:lnTo>
                    <a:pt x="82" y="149"/>
                  </a:lnTo>
                  <a:lnTo>
                    <a:pt x="63" y="141"/>
                  </a:lnTo>
                  <a:lnTo>
                    <a:pt x="63" y="141"/>
                  </a:lnTo>
                  <a:lnTo>
                    <a:pt x="59" y="137"/>
                  </a:lnTo>
                  <a:lnTo>
                    <a:pt x="55" y="133"/>
                  </a:lnTo>
                  <a:lnTo>
                    <a:pt x="55" y="129"/>
                  </a:lnTo>
                  <a:lnTo>
                    <a:pt x="55" y="125"/>
                  </a:lnTo>
                  <a:lnTo>
                    <a:pt x="55" y="125"/>
                  </a:lnTo>
                  <a:lnTo>
                    <a:pt x="51" y="121"/>
                  </a:lnTo>
                  <a:lnTo>
                    <a:pt x="51" y="118"/>
                  </a:lnTo>
                  <a:lnTo>
                    <a:pt x="51" y="118"/>
                  </a:lnTo>
                  <a:lnTo>
                    <a:pt x="47" y="114"/>
                  </a:lnTo>
                  <a:lnTo>
                    <a:pt x="47" y="114"/>
                  </a:lnTo>
                  <a:lnTo>
                    <a:pt x="39" y="114"/>
                  </a:lnTo>
                  <a:lnTo>
                    <a:pt x="20" y="118"/>
                  </a:lnTo>
                  <a:lnTo>
                    <a:pt x="16" y="114"/>
                  </a:lnTo>
                  <a:lnTo>
                    <a:pt x="16" y="110"/>
                  </a:lnTo>
                  <a:lnTo>
                    <a:pt x="12" y="102"/>
                  </a:lnTo>
                  <a:lnTo>
                    <a:pt x="8" y="98"/>
                  </a:lnTo>
                  <a:lnTo>
                    <a:pt x="8" y="94"/>
                  </a:lnTo>
                  <a:lnTo>
                    <a:pt x="8" y="90"/>
                  </a:lnTo>
                  <a:lnTo>
                    <a:pt x="8" y="82"/>
                  </a:lnTo>
                  <a:lnTo>
                    <a:pt x="4" y="75"/>
                  </a:lnTo>
                  <a:lnTo>
                    <a:pt x="4" y="75"/>
                  </a:lnTo>
                  <a:lnTo>
                    <a:pt x="4" y="71"/>
                  </a:lnTo>
                  <a:lnTo>
                    <a:pt x="4" y="71"/>
                  </a:lnTo>
                  <a:lnTo>
                    <a:pt x="0" y="71"/>
                  </a:lnTo>
                  <a:lnTo>
                    <a:pt x="0" y="71"/>
                  </a:lnTo>
                  <a:lnTo>
                    <a:pt x="0" y="71"/>
                  </a:lnTo>
                  <a:lnTo>
                    <a:pt x="4" y="67"/>
                  </a:lnTo>
                  <a:lnTo>
                    <a:pt x="8" y="59"/>
                  </a:lnTo>
                  <a:lnTo>
                    <a:pt x="12" y="59"/>
                  </a:lnTo>
                  <a:lnTo>
                    <a:pt x="12" y="59"/>
                  </a:lnTo>
                  <a:lnTo>
                    <a:pt x="16" y="59"/>
                  </a:lnTo>
                  <a:lnTo>
                    <a:pt x="16" y="59"/>
                  </a:lnTo>
                  <a:lnTo>
                    <a:pt x="20" y="59"/>
                  </a:lnTo>
                  <a:lnTo>
                    <a:pt x="20" y="59"/>
                  </a:lnTo>
                  <a:lnTo>
                    <a:pt x="20" y="59"/>
                  </a:lnTo>
                  <a:lnTo>
                    <a:pt x="20" y="55"/>
                  </a:lnTo>
                  <a:lnTo>
                    <a:pt x="20" y="55"/>
                  </a:lnTo>
                  <a:lnTo>
                    <a:pt x="20" y="51"/>
                  </a:lnTo>
                  <a:lnTo>
                    <a:pt x="23" y="47"/>
                  </a:lnTo>
                  <a:lnTo>
                    <a:pt x="27" y="43"/>
                  </a:lnTo>
                  <a:lnTo>
                    <a:pt x="27" y="43"/>
                  </a:lnTo>
                  <a:lnTo>
                    <a:pt x="27" y="39"/>
                  </a:lnTo>
                  <a:lnTo>
                    <a:pt x="31" y="39"/>
                  </a:lnTo>
                  <a:lnTo>
                    <a:pt x="31" y="39"/>
                  </a:lnTo>
                  <a:lnTo>
                    <a:pt x="35" y="39"/>
                  </a:lnTo>
                  <a:lnTo>
                    <a:pt x="35" y="39"/>
                  </a:lnTo>
                  <a:lnTo>
                    <a:pt x="43" y="43"/>
                  </a:lnTo>
                  <a:lnTo>
                    <a:pt x="47" y="39"/>
                  </a:lnTo>
                  <a:lnTo>
                    <a:pt x="51" y="36"/>
                  </a:lnTo>
                  <a:lnTo>
                    <a:pt x="51" y="36"/>
                  </a:lnTo>
                  <a:lnTo>
                    <a:pt x="55" y="32"/>
                  </a:lnTo>
                  <a:lnTo>
                    <a:pt x="55" y="28"/>
                  </a:lnTo>
                  <a:lnTo>
                    <a:pt x="59" y="16"/>
                  </a:lnTo>
                  <a:lnTo>
                    <a:pt x="59" y="16"/>
                  </a:lnTo>
                  <a:lnTo>
                    <a:pt x="59" y="16"/>
                  </a:lnTo>
                  <a:lnTo>
                    <a:pt x="59" y="12"/>
                  </a:lnTo>
                  <a:lnTo>
                    <a:pt x="70" y="12"/>
                  </a:lnTo>
                  <a:lnTo>
                    <a:pt x="78" y="8"/>
                  </a:lnTo>
                  <a:lnTo>
                    <a:pt x="98" y="4"/>
                  </a:lnTo>
                  <a:lnTo>
                    <a:pt x="113" y="0"/>
                  </a:lnTo>
                  <a:lnTo>
                    <a:pt x="121" y="4"/>
                  </a:lnTo>
                  <a:lnTo>
                    <a:pt x="125" y="4"/>
                  </a:lnTo>
                  <a:lnTo>
                    <a:pt x="133" y="0"/>
                  </a:lnTo>
                  <a:lnTo>
                    <a:pt x="145" y="4"/>
                  </a:lnTo>
                  <a:lnTo>
                    <a:pt x="164" y="8"/>
                  </a:lnTo>
                  <a:lnTo>
                    <a:pt x="168" y="12"/>
                  </a:lnTo>
                  <a:lnTo>
                    <a:pt x="176" y="12"/>
                  </a:lnTo>
                  <a:lnTo>
                    <a:pt x="188" y="8"/>
                  </a:lnTo>
                  <a:lnTo>
                    <a:pt x="184" y="24"/>
                  </a:lnTo>
                  <a:lnTo>
                    <a:pt x="180" y="28"/>
                  </a:lnTo>
                  <a:lnTo>
                    <a:pt x="184" y="28"/>
                  </a:lnTo>
                  <a:lnTo>
                    <a:pt x="184" y="32"/>
                  </a:lnTo>
                  <a:lnTo>
                    <a:pt x="195" y="36"/>
                  </a:lnTo>
                  <a:lnTo>
                    <a:pt x="203" y="39"/>
                  </a:lnTo>
                  <a:lnTo>
                    <a:pt x="203" y="43"/>
                  </a:lnTo>
                  <a:lnTo>
                    <a:pt x="203" y="43"/>
                  </a:lnTo>
                  <a:lnTo>
                    <a:pt x="203" y="47"/>
                  </a:lnTo>
                  <a:lnTo>
                    <a:pt x="199" y="51"/>
                  </a:lnTo>
                  <a:lnTo>
                    <a:pt x="199" y="51"/>
                  </a:lnTo>
                  <a:lnTo>
                    <a:pt x="199" y="51"/>
                  </a:lnTo>
                  <a:lnTo>
                    <a:pt x="199" y="55"/>
                  </a:lnTo>
                  <a:lnTo>
                    <a:pt x="199" y="55"/>
                  </a:lnTo>
                  <a:lnTo>
                    <a:pt x="199" y="55"/>
                  </a:lnTo>
                  <a:lnTo>
                    <a:pt x="199" y="59"/>
                  </a:lnTo>
                  <a:lnTo>
                    <a:pt x="199" y="63"/>
                  </a:lnTo>
                  <a:lnTo>
                    <a:pt x="199" y="63"/>
                  </a:lnTo>
                  <a:lnTo>
                    <a:pt x="199" y="67"/>
                  </a:lnTo>
                  <a:lnTo>
                    <a:pt x="199" y="67"/>
                  </a:lnTo>
                  <a:lnTo>
                    <a:pt x="203" y="71"/>
                  </a:lnTo>
                  <a:lnTo>
                    <a:pt x="211" y="71"/>
                  </a:lnTo>
                  <a:lnTo>
                    <a:pt x="215" y="75"/>
                  </a:lnTo>
                  <a:lnTo>
                    <a:pt x="215" y="71"/>
                  </a:lnTo>
                  <a:lnTo>
                    <a:pt x="215" y="71"/>
                  </a:lnTo>
                  <a:lnTo>
                    <a:pt x="215" y="71"/>
                  </a:lnTo>
                  <a:lnTo>
                    <a:pt x="215" y="71"/>
                  </a:lnTo>
                  <a:lnTo>
                    <a:pt x="215" y="71"/>
                  </a:lnTo>
                  <a:lnTo>
                    <a:pt x="215" y="67"/>
                  </a:lnTo>
                  <a:lnTo>
                    <a:pt x="219" y="67"/>
                  </a:lnTo>
                  <a:lnTo>
                    <a:pt x="223" y="67"/>
                  </a:lnTo>
                  <a:lnTo>
                    <a:pt x="227" y="78"/>
                  </a:lnTo>
                  <a:lnTo>
                    <a:pt x="223" y="86"/>
                  </a:lnTo>
                  <a:lnTo>
                    <a:pt x="223" y="94"/>
                  </a:lnTo>
                  <a:lnTo>
                    <a:pt x="242" y="98"/>
                  </a:lnTo>
                  <a:lnTo>
                    <a:pt x="246" y="98"/>
                  </a:lnTo>
                  <a:lnTo>
                    <a:pt x="246" y="98"/>
                  </a:lnTo>
                  <a:lnTo>
                    <a:pt x="250" y="102"/>
                  </a:lnTo>
                  <a:lnTo>
                    <a:pt x="254" y="102"/>
                  </a:lnTo>
                  <a:lnTo>
                    <a:pt x="254" y="102"/>
                  </a:lnTo>
                  <a:lnTo>
                    <a:pt x="258" y="94"/>
                  </a:lnTo>
                  <a:lnTo>
                    <a:pt x="262" y="94"/>
                  </a:lnTo>
                  <a:lnTo>
                    <a:pt x="262" y="90"/>
                  </a:lnTo>
                  <a:lnTo>
                    <a:pt x="266" y="90"/>
                  </a:lnTo>
                  <a:lnTo>
                    <a:pt x="266" y="90"/>
                  </a:lnTo>
                  <a:lnTo>
                    <a:pt x="270" y="90"/>
                  </a:lnTo>
                  <a:lnTo>
                    <a:pt x="270" y="90"/>
                  </a:lnTo>
                  <a:lnTo>
                    <a:pt x="270" y="94"/>
                  </a:lnTo>
                  <a:lnTo>
                    <a:pt x="281" y="118"/>
                  </a:lnTo>
                  <a:lnTo>
                    <a:pt x="281" y="133"/>
                  </a:lnTo>
                  <a:lnTo>
                    <a:pt x="301" y="160"/>
                  </a:lnTo>
                  <a:lnTo>
                    <a:pt x="297" y="168"/>
                  </a:lnTo>
                  <a:lnTo>
                    <a:pt x="293" y="168"/>
                  </a:lnTo>
                  <a:lnTo>
                    <a:pt x="293" y="172"/>
                  </a:lnTo>
                  <a:lnTo>
                    <a:pt x="293" y="172"/>
                  </a:lnTo>
                  <a:lnTo>
                    <a:pt x="289" y="188"/>
                  </a:lnTo>
                  <a:lnTo>
                    <a:pt x="285" y="192"/>
                  </a:lnTo>
                  <a:lnTo>
                    <a:pt x="277" y="200"/>
                  </a:lnTo>
                  <a:lnTo>
                    <a:pt x="277" y="200"/>
                  </a:lnTo>
                  <a:lnTo>
                    <a:pt x="277" y="203"/>
                  </a:lnTo>
                  <a:lnTo>
                    <a:pt x="274" y="203"/>
                  </a:lnTo>
                  <a:lnTo>
                    <a:pt x="274" y="203"/>
                  </a:lnTo>
                  <a:lnTo>
                    <a:pt x="277" y="207"/>
                  </a:lnTo>
                  <a:lnTo>
                    <a:pt x="281" y="211"/>
                  </a:lnTo>
                  <a:lnTo>
                    <a:pt x="289" y="211"/>
                  </a:lnTo>
                  <a:lnTo>
                    <a:pt x="289" y="215"/>
                  </a:lnTo>
                  <a:lnTo>
                    <a:pt x="301" y="227"/>
                  </a:lnTo>
                  <a:lnTo>
                    <a:pt x="305" y="231"/>
                  </a:lnTo>
                  <a:lnTo>
                    <a:pt x="305" y="231"/>
                  </a:lnTo>
                  <a:lnTo>
                    <a:pt x="301" y="235"/>
                  </a:lnTo>
                  <a:lnTo>
                    <a:pt x="301" y="239"/>
                  </a:lnTo>
                  <a:lnTo>
                    <a:pt x="305" y="239"/>
                  </a:lnTo>
                  <a:lnTo>
                    <a:pt x="305" y="239"/>
                  </a:lnTo>
                  <a:lnTo>
                    <a:pt x="305" y="242"/>
                  </a:lnTo>
                  <a:lnTo>
                    <a:pt x="309" y="246"/>
                  </a:lnTo>
                  <a:lnTo>
                    <a:pt x="309" y="246"/>
                  </a:lnTo>
                  <a:lnTo>
                    <a:pt x="313" y="246"/>
                  </a:lnTo>
                  <a:lnTo>
                    <a:pt x="313" y="246"/>
                  </a:lnTo>
                  <a:lnTo>
                    <a:pt x="336" y="258"/>
                  </a:lnTo>
                  <a:lnTo>
                    <a:pt x="344" y="262"/>
                  </a:lnTo>
                  <a:lnTo>
                    <a:pt x="344" y="262"/>
                  </a:lnTo>
                  <a:lnTo>
                    <a:pt x="344" y="262"/>
                  </a:lnTo>
                  <a:lnTo>
                    <a:pt x="348" y="266"/>
                  </a:lnTo>
                  <a:lnTo>
                    <a:pt x="348" y="266"/>
                  </a:lnTo>
                  <a:lnTo>
                    <a:pt x="344" y="270"/>
                  </a:lnTo>
                  <a:lnTo>
                    <a:pt x="344" y="274"/>
                  </a:lnTo>
                  <a:lnTo>
                    <a:pt x="344" y="274"/>
                  </a:lnTo>
                  <a:lnTo>
                    <a:pt x="344" y="278"/>
                  </a:lnTo>
                  <a:lnTo>
                    <a:pt x="344" y="278"/>
                  </a:lnTo>
                  <a:lnTo>
                    <a:pt x="344" y="282"/>
                  </a:lnTo>
                  <a:lnTo>
                    <a:pt x="344" y="282"/>
                  </a:lnTo>
                  <a:lnTo>
                    <a:pt x="344" y="282"/>
                  </a:lnTo>
                  <a:lnTo>
                    <a:pt x="324" y="293"/>
                  </a:lnTo>
                  <a:lnTo>
                    <a:pt x="320" y="289"/>
                  </a:lnTo>
                  <a:lnTo>
                    <a:pt x="317" y="289"/>
                  </a:lnTo>
                  <a:lnTo>
                    <a:pt x="317" y="289"/>
                  </a:lnTo>
                  <a:lnTo>
                    <a:pt x="313" y="289"/>
                  </a:lnTo>
                  <a:lnTo>
                    <a:pt x="313" y="285"/>
                  </a:lnTo>
                  <a:lnTo>
                    <a:pt x="313" y="289"/>
                  </a:lnTo>
                  <a:lnTo>
                    <a:pt x="313" y="289"/>
                  </a:lnTo>
                  <a:lnTo>
                    <a:pt x="313" y="293"/>
                  </a:lnTo>
                  <a:lnTo>
                    <a:pt x="313" y="297"/>
                  </a:lnTo>
                  <a:lnTo>
                    <a:pt x="313" y="301"/>
                  </a:lnTo>
                  <a:lnTo>
                    <a:pt x="313" y="301"/>
                  </a:lnTo>
                  <a:lnTo>
                    <a:pt x="313" y="301"/>
                  </a:lnTo>
                  <a:lnTo>
                    <a:pt x="320" y="301"/>
                  </a:lnTo>
                  <a:lnTo>
                    <a:pt x="324" y="301"/>
                  </a:lnTo>
                  <a:lnTo>
                    <a:pt x="328" y="305"/>
                  </a:lnTo>
                  <a:lnTo>
                    <a:pt x="332" y="309"/>
                  </a:lnTo>
                  <a:lnTo>
                    <a:pt x="332" y="313"/>
                  </a:lnTo>
                  <a:lnTo>
                    <a:pt x="332" y="313"/>
                  </a:lnTo>
                  <a:lnTo>
                    <a:pt x="332" y="317"/>
                  </a:lnTo>
                  <a:lnTo>
                    <a:pt x="328" y="328"/>
                  </a:lnTo>
                  <a:lnTo>
                    <a:pt x="328" y="332"/>
                  </a:lnTo>
                  <a:lnTo>
                    <a:pt x="324" y="336"/>
                  </a:lnTo>
                  <a:lnTo>
                    <a:pt x="324" y="344"/>
                  </a:lnTo>
                  <a:lnTo>
                    <a:pt x="324" y="348"/>
                  </a:lnTo>
                  <a:lnTo>
                    <a:pt x="324" y="348"/>
                  </a:lnTo>
                  <a:lnTo>
                    <a:pt x="320" y="348"/>
                  </a:lnTo>
                </a:path>
              </a:pathLst>
            </a:custGeom>
            <a:solidFill>
              <a:schemeClr val="accent5"/>
            </a:solid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49" name="Freeform 43"/>
            <p:cNvSpPr>
              <a:spLocks/>
            </p:cNvSpPr>
            <p:nvPr/>
          </p:nvSpPr>
          <p:spPr bwMode="auto">
            <a:xfrm>
              <a:off x="1306513" y="3602038"/>
              <a:ext cx="403225" cy="354013"/>
            </a:xfrm>
            <a:custGeom>
              <a:avLst/>
              <a:gdLst>
                <a:gd name="T0" fmla="*/ 247 w 254"/>
                <a:gd name="T1" fmla="*/ 172 h 223"/>
                <a:gd name="T2" fmla="*/ 243 w 254"/>
                <a:gd name="T3" fmla="*/ 172 h 223"/>
                <a:gd name="T4" fmla="*/ 239 w 254"/>
                <a:gd name="T5" fmla="*/ 168 h 223"/>
                <a:gd name="T6" fmla="*/ 235 w 254"/>
                <a:gd name="T7" fmla="*/ 168 h 223"/>
                <a:gd name="T8" fmla="*/ 231 w 254"/>
                <a:gd name="T9" fmla="*/ 160 h 223"/>
                <a:gd name="T10" fmla="*/ 239 w 254"/>
                <a:gd name="T11" fmla="*/ 176 h 223"/>
                <a:gd name="T12" fmla="*/ 243 w 254"/>
                <a:gd name="T13" fmla="*/ 184 h 223"/>
                <a:gd name="T14" fmla="*/ 239 w 254"/>
                <a:gd name="T15" fmla="*/ 188 h 223"/>
                <a:gd name="T16" fmla="*/ 235 w 254"/>
                <a:gd name="T17" fmla="*/ 196 h 223"/>
                <a:gd name="T18" fmla="*/ 231 w 254"/>
                <a:gd name="T19" fmla="*/ 203 h 223"/>
                <a:gd name="T20" fmla="*/ 219 w 254"/>
                <a:gd name="T21" fmla="*/ 203 h 223"/>
                <a:gd name="T22" fmla="*/ 219 w 254"/>
                <a:gd name="T23" fmla="*/ 207 h 223"/>
                <a:gd name="T24" fmla="*/ 211 w 254"/>
                <a:gd name="T25" fmla="*/ 207 h 223"/>
                <a:gd name="T26" fmla="*/ 211 w 254"/>
                <a:gd name="T27" fmla="*/ 215 h 223"/>
                <a:gd name="T28" fmla="*/ 223 w 254"/>
                <a:gd name="T29" fmla="*/ 215 h 223"/>
                <a:gd name="T30" fmla="*/ 219 w 254"/>
                <a:gd name="T31" fmla="*/ 223 h 223"/>
                <a:gd name="T32" fmla="*/ 204 w 254"/>
                <a:gd name="T33" fmla="*/ 219 h 223"/>
                <a:gd name="T34" fmla="*/ 184 w 254"/>
                <a:gd name="T35" fmla="*/ 196 h 223"/>
                <a:gd name="T36" fmla="*/ 180 w 254"/>
                <a:gd name="T37" fmla="*/ 188 h 223"/>
                <a:gd name="T38" fmla="*/ 168 w 254"/>
                <a:gd name="T39" fmla="*/ 192 h 223"/>
                <a:gd name="T40" fmla="*/ 168 w 254"/>
                <a:gd name="T41" fmla="*/ 203 h 223"/>
                <a:gd name="T42" fmla="*/ 168 w 254"/>
                <a:gd name="T43" fmla="*/ 215 h 223"/>
                <a:gd name="T44" fmla="*/ 157 w 254"/>
                <a:gd name="T45" fmla="*/ 211 h 223"/>
                <a:gd name="T46" fmla="*/ 137 w 254"/>
                <a:gd name="T47" fmla="*/ 207 h 223"/>
                <a:gd name="T48" fmla="*/ 129 w 254"/>
                <a:gd name="T49" fmla="*/ 203 h 223"/>
                <a:gd name="T50" fmla="*/ 106 w 254"/>
                <a:gd name="T51" fmla="*/ 200 h 223"/>
                <a:gd name="T52" fmla="*/ 106 w 254"/>
                <a:gd name="T53" fmla="*/ 200 h 223"/>
                <a:gd name="T54" fmla="*/ 98 w 254"/>
                <a:gd name="T55" fmla="*/ 203 h 223"/>
                <a:gd name="T56" fmla="*/ 71 w 254"/>
                <a:gd name="T57" fmla="*/ 176 h 223"/>
                <a:gd name="T58" fmla="*/ 71 w 254"/>
                <a:gd name="T59" fmla="*/ 160 h 223"/>
                <a:gd name="T60" fmla="*/ 51 w 254"/>
                <a:gd name="T61" fmla="*/ 141 h 223"/>
                <a:gd name="T62" fmla="*/ 43 w 254"/>
                <a:gd name="T63" fmla="*/ 129 h 223"/>
                <a:gd name="T64" fmla="*/ 47 w 254"/>
                <a:gd name="T65" fmla="*/ 118 h 223"/>
                <a:gd name="T66" fmla="*/ 40 w 254"/>
                <a:gd name="T67" fmla="*/ 106 h 223"/>
                <a:gd name="T68" fmla="*/ 36 w 254"/>
                <a:gd name="T69" fmla="*/ 94 h 223"/>
                <a:gd name="T70" fmla="*/ 28 w 254"/>
                <a:gd name="T71" fmla="*/ 90 h 223"/>
                <a:gd name="T72" fmla="*/ 24 w 254"/>
                <a:gd name="T73" fmla="*/ 94 h 223"/>
                <a:gd name="T74" fmla="*/ 4 w 254"/>
                <a:gd name="T75" fmla="*/ 86 h 223"/>
                <a:gd name="T76" fmla="*/ 4 w 254"/>
                <a:gd name="T77" fmla="*/ 67 h 223"/>
                <a:gd name="T78" fmla="*/ 4 w 254"/>
                <a:gd name="T79" fmla="*/ 51 h 223"/>
                <a:gd name="T80" fmla="*/ 24 w 254"/>
                <a:gd name="T81" fmla="*/ 28 h 223"/>
                <a:gd name="T82" fmla="*/ 83 w 254"/>
                <a:gd name="T83" fmla="*/ 0 h 223"/>
                <a:gd name="T84" fmla="*/ 141 w 254"/>
                <a:gd name="T85" fmla="*/ 0 h 223"/>
                <a:gd name="T86" fmla="*/ 161 w 254"/>
                <a:gd name="T87" fmla="*/ 24 h 223"/>
                <a:gd name="T88" fmla="*/ 176 w 254"/>
                <a:gd name="T89" fmla="*/ 36 h 223"/>
                <a:gd name="T90" fmla="*/ 184 w 254"/>
                <a:gd name="T91" fmla="*/ 51 h 223"/>
                <a:gd name="T92" fmla="*/ 196 w 254"/>
                <a:gd name="T93" fmla="*/ 67 h 223"/>
                <a:gd name="T94" fmla="*/ 204 w 254"/>
                <a:gd name="T95" fmla="*/ 78 h 223"/>
                <a:gd name="T96" fmla="*/ 211 w 254"/>
                <a:gd name="T97" fmla="*/ 98 h 223"/>
                <a:gd name="T98" fmla="*/ 215 w 254"/>
                <a:gd name="T99" fmla="*/ 102 h 223"/>
                <a:gd name="T100" fmla="*/ 239 w 254"/>
                <a:gd name="T101" fmla="*/ 110 h 223"/>
                <a:gd name="T102" fmla="*/ 251 w 254"/>
                <a:gd name="T103" fmla="*/ 137 h 223"/>
                <a:gd name="T104" fmla="*/ 251 w 254"/>
                <a:gd name="T105" fmla="*/ 153 h 223"/>
                <a:gd name="T106" fmla="*/ 251 w 254"/>
                <a:gd name="T107" fmla="*/ 16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4" h="223">
                  <a:moveTo>
                    <a:pt x="254" y="168"/>
                  </a:moveTo>
                  <a:lnTo>
                    <a:pt x="254" y="168"/>
                  </a:lnTo>
                  <a:lnTo>
                    <a:pt x="254" y="176"/>
                  </a:lnTo>
                  <a:lnTo>
                    <a:pt x="254" y="180"/>
                  </a:lnTo>
                  <a:lnTo>
                    <a:pt x="251" y="176"/>
                  </a:lnTo>
                  <a:lnTo>
                    <a:pt x="247" y="172"/>
                  </a:lnTo>
                  <a:lnTo>
                    <a:pt x="247" y="172"/>
                  </a:lnTo>
                  <a:lnTo>
                    <a:pt x="247" y="176"/>
                  </a:lnTo>
                  <a:lnTo>
                    <a:pt x="247" y="176"/>
                  </a:lnTo>
                  <a:lnTo>
                    <a:pt x="243" y="172"/>
                  </a:lnTo>
                  <a:lnTo>
                    <a:pt x="243" y="172"/>
                  </a:lnTo>
                  <a:lnTo>
                    <a:pt x="243" y="172"/>
                  </a:lnTo>
                  <a:lnTo>
                    <a:pt x="243" y="172"/>
                  </a:lnTo>
                  <a:lnTo>
                    <a:pt x="239" y="172"/>
                  </a:lnTo>
                  <a:lnTo>
                    <a:pt x="239" y="168"/>
                  </a:lnTo>
                  <a:lnTo>
                    <a:pt x="239" y="168"/>
                  </a:lnTo>
                  <a:lnTo>
                    <a:pt x="239" y="168"/>
                  </a:lnTo>
                  <a:lnTo>
                    <a:pt x="239" y="168"/>
                  </a:lnTo>
                  <a:lnTo>
                    <a:pt x="239" y="172"/>
                  </a:lnTo>
                  <a:lnTo>
                    <a:pt x="239" y="176"/>
                  </a:lnTo>
                  <a:lnTo>
                    <a:pt x="239" y="176"/>
                  </a:lnTo>
                  <a:lnTo>
                    <a:pt x="239" y="176"/>
                  </a:lnTo>
                  <a:lnTo>
                    <a:pt x="235" y="172"/>
                  </a:lnTo>
                  <a:lnTo>
                    <a:pt x="235" y="168"/>
                  </a:lnTo>
                  <a:lnTo>
                    <a:pt x="235" y="168"/>
                  </a:lnTo>
                  <a:lnTo>
                    <a:pt x="235" y="168"/>
                  </a:lnTo>
                  <a:lnTo>
                    <a:pt x="235" y="164"/>
                  </a:lnTo>
                  <a:lnTo>
                    <a:pt x="235" y="164"/>
                  </a:lnTo>
                  <a:lnTo>
                    <a:pt x="235" y="164"/>
                  </a:lnTo>
                  <a:lnTo>
                    <a:pt x="231" y="160"/>
                  </a:lnTo>
                  <a:lnTo>
                    <a:pt x="231" y="164"/>
                  </a:lnTo>
                  <a:lnTo>
                    <a:pt x="227" y="164"/>
                  </a:lnTo>
                  <a:lnTo>
                    <a:pt x="227" y="168"/>
                  </a:lnTo>
                  <a:lnTo>
                    <a:pt x="235" y="172"/>
                  </a:lnTo>
                  <a:lnTo>
                    <a:pt x="235" y="176"/>
                  </a:lnTo>
                  <a:lnTo>
                    <a:pt x="239" y="176"/>
                  </a:lnTo>
                  <a:lnTo>
                    <a:pt x="243" y="180"/>
                  </a:lnTo>
                  <a:lnTo>
                    <a:pt x="243" y="180"/>
                  </a:lnTo>
                  <a:lnTo>
                    <a:pt x="247" y="184"/>
                  </a:lnTo>
                  <a:lnTo>
                    <a:pt x="243" y="184"/>
                  </a:lnTo>
                  <a:lnTo>
                    <a:pt x="243" y="184"/>
                  </a:lnTo>
                  <a:lnTo>
                    <a:pt x="243" y="184"/>
                  </a:lnTo>
                  <a:lnTo>
                    <a:pt x="243" y="184"/>
                  </a:lnTo>
                  <a:lnTo>
                    <a:pt x="243" y="184"/>
                  </a:lnTo>
                  <a:lnTo>
                    <a:pt x="243" y="188"/>
                  </a:lnTo>
                  <a:lnTo>
                    <a:pt x="239" y="188"/>
                  </a:lnTo>
                  <a:lnTo>
                    <a:pt x="239" y="188"/>
                  </a:lnTo>
                  <a:lnTo>
                    <a:pt x="239" y="188"/>
                  </a:lnTo>
                  <a:lnTo>
                    <a:pt x="243" y="188"/>
                  </a:lnTo>
                  <a:lnTo>
                    <a:pt x="243" y="188"/>
                  </a:lnTo>
                  <a:lnTo>
                    <a:pt x="243" y="192"/>
                  </a:lnTo>
                  <a:lnTo>
                    <a:pt x="239" y="192"/>
                  </a:lnTo>
                  <a:lnTo>
                    <a:pt x="235" y="192"/>
                  </a:lnTo>
                  <a:lnTo>
                    <a:pt x="235" y="196"/>
                  </a:lnTo>
                  <a:lnTo>
                    <a:pt x="235" y="196"/>
                  </a:lnTo>
                  <a:lnTo>
                    <a:pt x="235" y="196"/>
                  </a:lnTo>
                  <a:lnTo>
                    <a:pt x="235" y="196"/>
                  </a:lnTo>
                  <a:lnTo>
                    <a:pt x="223" y="196"/>
                  </a:lnTo>
                  <a:lnTo>
                    <a:pt x="227" y="200"/>
                  </a:lnTo>
                  <a:lnTo>
                    <a:pt x="231" y="203"/>
                  </a:lnTo>
                  <a:lnTo>
                    <a:pt x="227" y="203"/>
                  </a:lnTo>
                  <a:lnTo>
                    <a:pt x="223" y="203"/>
                  </a:lnTo>
                  <a:lnTo>
                    <a:pt x="223" y="203"/>
                  </a:lnTo>
                  <a:lnTo>
                    <a:pt x="223" y="203"/>
                  </a:lnTo>
                  <a:lnTo>
                    <a:pt x="219" y="203"/>
                  </a:lnTo>
                  <a:lnTo>
                    <a:pt x="219" y="203"/>
                  </a:lnTo>
                  <a:lnTo>
                    <a:pt x="215" y="203"/>
                  </a:lnTo>
                  <a:lnTo>
                    <a:pt x="215" y="207"/>
                  </a:lnTo>
                  <a:lnTo>
                    <a:pt x="215" y="203"/>
                  </a:lnTo>
                  <a:lnTo>
                    <a:pt x="219" y="203"/>
                  </a:lnTo>
                  <a:lnTo>
                    <a:pt x="219" y="203"/>
                  </a:lnTo>
                  <a:lnTo>
                    <a:pt x="219" y="207"/>
                  </a:lnTo>
                  <a:lnTo>
                    <a:pt x="219" y="207"/>
                  </a:lnTo>
                  <a:lnTo>
                    <a:pt x="219" y="207"/>
                  </a:lnTo>
                  <a:lnTo>
                    <a:pt x="219" y="207"/>
                  </a:lnTo>
                  <a:lnTo>
                    <a:pt x="215" y="211"/>
                  </a:lnTo>
                  <a:lnTo>
                    <a:pt x="211" y="207"/>
                  </a:lnTo>
                  <a:lnTo>
                    <a:pt x="211" y="207"/>
                  </a:lnTo>
                  <a:lnTo>
                    <a:pt x="211" y="207"/>
                  </a:lnTo>
                  <a:lnTo>
                    <a:pt x="208" y="215"/>
                  </a:lnTo>
                  <a:lnTo>
                    <a:pt x="211" y="215"/>
                  </a:lnTo>
                  <a:lnTo>
                    <a:pt x="211" y="215"/>
                  </a:lnTo>
                  <a:lnTo>
                    <a:pt x="211" y="215"/>
                  </a:lnTo>
                  <a:lnTo>
                    <a:pt x="211" y="215"/>
                  </a:lnTo>
                  <a:lnTo>
                    <a:pt x="215" y="215"/>
                  </a:lnTo>
                  <a:lnTo>
                    <a:pt x="219" y="211"/>
                  </a:lnTo>
                  <a:lnTo>
                    <a:pt x="219" y="211"/>
                  </a:lnTo>
                  <a:lnTo>
                    <a:pt x="223" y="211"/>
                  </a:lnTo>
                  <a:lnTo>
                    <a:pt x="223" y="215"/>
                  </a:lnTo>
                  <a:lnTo>
                    <a:pt x="223" y="215"/>
                  </a:lnTo>
                  <a:lnTo>
                    <a:pt x="219" y="219"/>
                  </a:lnTo>
                  <a:lnTo>
                    <a:pt x="219" y="223"/>
                  </a:lnTo>
                  <a:lnTo>
                    <a:pt x="219" y="219"/>
                  </a:lnTo>
                  <a:lnTo>
                    <a:pt x="223" y="219"/>
                  </a:lnTo>
                  <a:lnTo>
                    <a:pt x="223" y="219"/>
                  </a:lnTo>
                  <a:lnTo>
                    <a:pt x="219" y="223"/>
                  </a:lnTo>
                  <a:lnTo>
                    <a:pt x="219" y="223"/>
                  </a:lnTo>
                  <a:lnTo>
                    <a:pt x="219" y="223"/>
                  </a:lnTo>
                  <a:lnTo>
                    <a:pt x="208" y="219"/>
                  </a:lnTo>
                  <a:lnTo>
                    <a:pt x="204" y="219"/>
                  </a:lnTo>
                  <a:lnTo>
                    <a:pt x="204" y="219"/>
                  </a:lnTo>
                  <a:lnTo>
                    <a:pt x="204" y="219"/>
                  </a:lnTo>
                  <a:lnTo>
                    <a:pt x="204" y="211"/>
                  </a:lnTo>
                  <a:lnTo>
                    <a:pt x="200" y="211"/>
                  </a:lnTo>
                  <a:lnTo>
                    <a:pt x="200" y="207"/>
                  </a:lnTo>
                  <a:lnTo>
                    <a:pt x="200" y="207"/>
                  </a:lnTo>
                  <a:lnTo>
                    <a:pt x="196" y="203"/>
                  </a:lnTo>
                  <a:lnTo>
                    <a:pt x="184" y="196"/>
                  </a:lnTo>
                  <a:lnTo>
                    <a:pt x="184" y="192"/>
                  </a:lnTo>
                  <a:lnTo>
                    <a:pt x="180" y="192"/>
                  </a:lnTo>
                  <a:lnTo>
                    <a:pt x="184" y="192"/>
                  </a:lnTo>
                  <a:lnTo>
                    <a:pt x="184" y="192"/>
                  </a:lnTo>
                  <a:lnTo>
                    <a:pt x="184" y="188"/>
                  </a:lnTo>
                  <a:lnTo>
                    <a:pt x="180" y="188"/>
                  </a:lnTo>
                  <a:lnTo>
                    <a:pt x="180" y="188"/>
                  </a:lnTo>
                  <a:lnTo>
                    <a:pt x="172" y="192"/>
                  </a:lnTo>
                  <a:lnTo>
                    <a:pt x="168" y="192"/>
                  </a:lnTo>
                  <a:lnTo>
                    <a:pt x="168" y="192"/>
                  </a:lnTo>
                  <a:lnTo>
                    <a:pt x="168" y="192"/>
                  </a:lnTo>
                  <a:lnTo>
                    <a:pt x="168" y="192"/>
                  </a:lnTo>
                  <a:lnTo>
                    <a:pt x="165" y="192"/>
                  </a:lnTo>
                  <a:lnTo>
                    <a:pt x="165" y="196"/>
                  </a:lnTo>
                  <a:lnTo>
                    <a:pt x="165" y="200"/>
                  </a:lnTo>
                  <a:lnTo>
                    <a:pt x="168" y="203"/>
                  </a:lnTo>
                  <a:lnTo>
                    <a:pt x="168" y="203"/>
                  </a:lnTo>
                  <a:lnTo>
                    <a:pt x="168" y="203"/>
                  </a:lnTo>
                  <a:lnTo>
                    <a:pt x="168" y="207"/>
                  </a:lnTo>
                  <a:lnTo>
                    <a:pt x="165" y="211"/>
                  </a:lnTo>
                  <a:lnTo>
                    <a:pt x="165" y="211"/>
                  </a:lnTo>
                  <a:lnTo>
                    <a:pt x="165" y="211"/>
                  </a:lnTo>
                  <a:lnTo>
                    <a:pt x="168" y="211"/>
                  </a:lnTo>
                  <a:lnTo>
                    <a:pt x="168" y="215"/>
                  </a:lnTo>
                  <a:lnTo>
                    <a:pt x="165" y="215"/>
                  </a:lnTo>
                  <a:lnTo>
                    <a:pt x="165" y="215"/>
                  </a:lnTo>
                  <a:lnTo>
                    <a:pt x="165" y="215"/>
                  </a:lnTo>
                  <a:lnTo>
                    <a:pt x="165" y="215"/>
                  </a:lnTo>
                  <a:lnTo>
                    <a:pt x="161" y="215"/>
                  </a:lnTo>
                  <a:lnTo>
                    <a:pt x="157" y="211"/>
                  </a:lnTo>
                  <a:lnTo>
                    <a:pt x="149" y="207"/>
                  </a:lnTo>
                  <a:lnTo>
                    <a:pt x="149" y="203"/>
                  </a:lnTo>
                  <a:lnTo>
                    <a:pt x="145" y="203"/>
                  </a:lnTo>
                  <a:lnTo>
                    <a:pt x="141" y="203"/>
                  </a:lnTo>
                  <a:lnTo>
                    <a:pt x="141" y="207"/>
                  </a:lnTo>
                  <a:lnTo>
                    <a:pt x="137" y="207"/>
                  </a:lnTo>
                  <a:lnTo>
                    <a:pt x="137" y="207"/>
                  </a:lnTo>
                  <a:lnTo>
                    <a:pt x="133" y="207"/>
                  </a:lnTo>
                  <a:lnTo>
                    <a:pt x="133" y="207"/>
                  </a:lnTo>
                  <a:lnTo>
                    <a:pt x="129" y="203"/>
                  </a:lnTo>
                  <a:lnTo>
                    <a:pt x="129" y="203"/>
                  </a:lnTo>
                  <a:lnTo>
                    <a:pt x="129" y="203"/>
                  </a:lnTo>
                  <a:lnTo>
                    <a:pt x="126" y="203"/>
                  </a:lnTo>
                  <a:lnTo>
                    <a:pt x="122" y="203"/>
                  </a:lnTo>
                  <a:lnTo>
                    <a:pt x="118" y="203"/>
                  </a:lnTo>
                  <a:lnTo>
                    <a:pt x="110" y="200"/>
                  </a:lnTo>
                  <a:lnTo>
                    <a:pt x="110" y="200"/>
                  </a:lnTo>
                  <a:lnTo>
                    <a:pt x="106" y="200"/>
                  </a:lnTo>
                  <a:lnTo>
                    <a:pt x="106" y="200"/>
                  </a:lnTo>
                  <a:lnTo>
                    <a:pt x="106" y="200"/>
                  </a:lnTo>
                  <a:lnTo>
                    <a:pt x="106" y="200"/>
                  </a:lnTo>
                  <a:lnTo>
                    <a:pt x="106" y="200"/>
                  </a:lnTo>
                  <a:lnTo>
                    <a:pt x="106" y="200"/>
                  </a:lnTo>
                  <a:lnTo>
                    <a:pt x="106" y="200"/>
                  </a:lnTo>
                  <a:lnTo>
                    <a:pt x="106" y="200"/>
                  </a:lnTo>
                  <a:lnTo>
                    <a:pt x="106" y="200"/>
                  </a:lnTo>
                  <a:lnTo>
                    <a:pt x="106" y="203"/>
                  </a:lnTo>
                  <a:lnTo>
                    <a:pt x="106" y="203"/>
                  </a:lnTo>
                  <a:lnTo>
                    <a:pt x="102" y="203"/>
                  </a:lnTo>
                  <a:lnTo>
                    <a:pt x="98" y="203"/>
                  </a:lnTo>
                  <a:lnTo>
                    <a:pt x="90" y="200"/>
                  </a:lnTo>
                  <a:lnTo>
                    <a:pt x="90" y="200"/>
                  </a:lnTo>
                  <a:lnTo>
                    <a:pt x="79" y="180"/>
                  </a:lnTo>
                  <a:lnTo>
                    <a:pt x="75" y="180"/>
                  </a:lnTo>
                  <a:lnTo>
                    <a:pt x="71" y="176"/>
                  </a:lnTo>
                  <a:lnTo>
                    <a:pt x="71" y="176"/>
                  </a:lnTo>
                  <a:lnTo>
                    <a:pt x="67" y="172"/>
                  </a:lnTo>
                  <a:lnTo>
                    <a:pt x="67" y="168"/>
                  </a:lnTo>
                  <a:lnTo>
                    <a:pt x="67" y="168"/>
                  </a:lnTo>
                  <a:lnTo>
                    <a:pt x="71" y="164"/>
                  </a:lnTo>
                  <a:lnTo>
                    <a:pt x="71" y="164"/>
                  </a:lnTo>
                  <a:lnTo>
                    <a:pt x="71" y="160"/>
                  </a:lnTo>
                  <a:lnTo>
                    <a:pt x="67" y="157"/>
                  </a:lnTo>
                  <a:lnTo>
                    <a:pt x="63" y="149"/>
                  </a:lnTo>
                  <a:lnTo>
                    <a:pt x="55" y="145"/>
                  </a:lnTo>
                  <a:lnTo>
                    <a:pt x="55" y="141"/>
                  </a:lnTo>
                  <a:lnTo>
                    <a:pt x="51" y="141"/>
                  </a:lnTo>
                  <a:lnTo>
                    <a:pt x="51" y="141"/>
                  </a:lnTo>
                  <a:lnTo>
                    <a:pt x="51" y="137"/>
                  </a:lnTo>
                  <a:lnTo>
                    <a:pt x="47" y="137"/>
                  </a:lnTo>
                  <a:lnTo>
                    <a:pt x="43" y="133"/>
                  </a:lnTo>
                  <a:lnTo>
                    <a:pt x="43" y="133"/>
                  </a:lnTo>
                  <a:lnTo>
                    <a:pt x="43" y="133"/>
                  </a:lnTo>
                  <a:lnTo>
                    <a:pt x="43" y="129"/>
                  </a:lnTo>
                  <a:lnTo>
                    <a:pt x="47" y="129"/>
                  </a:lnTo>
                  <a:lnTo>
                    <a:pt x="47" y="129"/>
                  </a:lnTo>
                  <a:lnTo>
                    <a:pt x="47" y="125"/>
                  </a:lnTo>
                  <a:lnTo>
                    <a:pt x="51" y="121"/>
                  </a:lnTo>
                  <a:lnTo>
                    <a:pt x="51" y="121"/>
                  </a:lnTo>
                  <a:lnTo>
                    <a:pt x="47" y="118"/>
                  </a:lnTo>
                  <a:lnTo>
                    <a:pt x="47" y="118"/>
                  </a:lnTo>
                  <a:lnTo>
                    <a:pt x="43" y="114"/>
                  </a:lnTo>
                  <a:lnTo>
                    <a:pt x="43" y="114"/>
                  </a:lnTo>
                  <a:lnTo>
                    <a:pt x="40" y="114"/>
                  </a:lnTo>
                  <a:lnTo>
                    <a:pt x="40" y="110"/>
                  </a:lnTo>
                  <a:lnTo>
                    <a:pt x="40" y="106"/>
                  </a:lnTo>
                  <a:lnTo>
                    <a:pt x="40" y="106"/>
                  </a:lnTo>
                  <a:lnTo>
                    <a:pt x="40" y="102"/>
                  </a:lnTo>
                  <a:lnTo>
                    <a:pt x="40" y="102"/>
                  </a:lnTo>
                  <a:lnTo>
                    <a:pt x="36" y="98"/>
                  </a:lnTo>
                  <a:lnTo>
                    <a:pt x="36" y="98"/>
                  </a:lnTo>
                  <a:lnTo>
                    <a:pt x="36" y="94"/>
                  </a:lnTo>
                  <a:lnTo>
                    <a:pt x="32" y="94"/>
                  </a:lnTo>
                  <a:lnTo>
                    <a:pt x="32" y="94"/>
                  </a:lnTo>
                  <a:lnTo>
                    <a:pt x="32" y="94"/>
                  </a:lnTo>
                  <a:lnTo>
                    <a:pt x="32" y="90"/>
                  </a:lnTo>
                  <a:lnTo>
                    <a:pt x="28" y="90"/>
                  </a:lnTo>
                  <a:lnTo>
                    <a:pt x="28" y="90"/>
                  </a:lnTo>
                  <a:lnTo>
                    <a:pt x="28" y="94"/>
                  </a:lnTo>
                  <a:lnTo>
                    <a:pt x="24" y="94"/>
                  </a:lnTo>
                  <a:lnTo>
                    <a:pt x="24" y="94"/>
                  </a:lnTo>
                  <a:lnTo>
                    <a:pt x="24" y="94"/>
                  </a:lnTo>
                  <a:lnTo>
                    <a:pt x="24" y="94"/>
                  </a:lnTo>
                  <a:lnTo>
                    <a:pt x="24" y="94"/>
                  </a:lnTo>
                  <a:lnTo>
                    <a:pt x="20" y="94"/>
                  </a:lnTo>
                  <a:lnTo>
                    <a:pt x="20" y="94"/>
                  </a:lnTo>
                  <a:lnTo>
                    <a:pt x="20" y="94"/>
                  </a:lnTo>
                  <a:lnTo>
                    <a:pt x="16" y="94"/>
                  </a:lnTo>
                  <a:lnTo>
                    <a:pt x="12" y="90"/>
                  </a:lnTo>
                  <a:lnTo>
                    <a:pt x="4" y="86"/>
                  </a:lnTo>
                  <a:lnTo>
                    <a:pt x="4" y="86"/>
                  </a:lnTo>
                  <a:lnTo>
                    <a:pt x="0" y="86"/>
                  </a:lnTo>
                  <a:lnTo>
                    <a:pt x="0" y="78"/>
                  </a:lnTo>
                  <a:lnTo>
                    <a:pt x="0" y="75"/>
                  </a:lnTo>
                  <a:lnTo>
                    <a:pt x="4" y="67"/>
                  </a:lnTo>
                  <a:lnTo>
                    <a:pt x="4" y="67"/>
                  </a:lnTo>
                  <a:lnTo>
                    <a:pt x="4" y="67"/>
                  </a:lnTo>
                  <a:lnTo>
                    <a:pt x="4" y="63"/>
                  </a:lnTo>
                  <a:lnTo>
                    <a:pt x="4" y="63"/>
                  </a:lnTo>
                  <a:lnTo>
                    <a:pt x="0" y="55"/>
                  </a:lnTo>
                  <a:lnTo>
                    <a:pt x="4" y="55"/>
                  </a:lnTo>
                  <a:lnTo>
                    <a:pt x="4" y="51"/>
                  </a:lnTo>
                  <a:lnTo>
                    <a:pt x="8" y="47"/>
                  </a:lnTo>
                  <a:lnTo>
                    <a:pt x="8" y="43"/>
                  </a:lnTo>
                  <a:lnTo>
                    <a:pt x="8" y="43"/>
                  </a:lnTo>
                  <a:lnTo>
                    <a:pt x="16" y="36"/>
                  </a:lnTo>
                  <a:lnTo>
                    <a:pt x="20" y="36"/>
                  </a:lnTo>
                  <a:lnTo>
                    <a:pt x="24" y="28"/>
                  </a:lnTo>
                  <a:lnTo>
                    <a:pt x="24" y="20"/>
                  </a:lnTo>
                  <a:lnTo>
                    <a:pt x="36" y="12"/>
                  </a:lnTo>
                  <a:lnTo>
                    <a:pt x="43" y="12"/>
                  </a:lnTo>
                  <a:lnTo>
                    <a:pt x="55" y="16"/>
                  </a:lnTo>
                  <a:lnTo>
                    <a:pt x="59" y="12"/>
                  </a:lnTo>
                  <a:lnTo>
                    <a:pt x="83" y="0"/>
                  </a:lnTo>
                  <a:lnTo>
                    <a:pt x="86" y="0"/>
                  </a:lnTo>
                  <a:lnTo>
                    <a:pt x="90" y="0"/>
                  </a:lnTo>
                  <a:lnTo>
                    <a:pt x="102" y="0"/>
                  </a:lnTo>
                  <a:lnTo>
                    <a:pt x="102" y="0"/>
                  </a:lnTo>
                  <a:lnTo>
                    <a:pt x="137" y="0"/>
                  </a:lnTo>
                  <a:lnTo>
                    <a:pt x="141" y="0"/>
                  </a:lnTo>
                  <a:lnTo>
                    <a:pt x="149" y="4"/>
                  </a:lnTo>
                  <a:lnTo>
                    <a:pt x="149" y="4"/>
                  </a:lnTo>
                  <a:lnTo>
                    <a:pt x="153" y="8"/>
                  </a:lnTo>
                  <a:lnTo>
                    <a:pt x="157" y="16"/>
                  </a:lnTo>
                  <a:lnTo>
                    <a:pt x="157" y="24"/>
                  </a:lnTo>
                  <a:lnTo>
                    <a:pt x="161" y="24"/>
                  </a:lnTo>
                  <a:lnTo>
                    <a:pt x="168" y="28"/>
                  </a:lnTo>
                  <a:lnTo>
                    <a:pt x="168" y="28"/>
                  </a:lnTo>
                  <a:lnTo>
                    <a:pt x="172" y="32"/>
                  </a:lnTo>
                  <a:lnTo>
                    <a:pt x="176" y="32"/>
                  </a:lnTo>
                  <a:lnTo>
                    <a:pt x="176" y="36"/>
                  </a:lnTo>
                  <a:lnTo>
                    <a:pt x="176" y="36"/>
                  </a:lnTo>
                  <a:lnTo>
                    <a:pt x="176" y="36"/>
                  </a:lnTo>
                  <a:lnTo>
                    <a:pt x="176" y="36"/>
                  </a:lnTo>
                  <a:lnTo>
                    <a:pt x="176" y="36"/>
                  </a:lnTo>
                  <a:lnTo>
                    <a:pt x="176" y="43"/>
                  </a:lnTo>
                  <a:lnTo>
                    <a:pt x="180" y="47"/>
                  </a:lnTo>
                  <a:lnTo>
                    <a:pt x="184" y="51"/>
                  </a:lnTo>
                  <a:lnTo>
                    <a:pt x="188" y="51"/>
                  </a:lnTo>
                  <a:lnTo>
                    <a:pt x="192" y="51"/>
                  </a:lnTo>
                  <a:lnTo>
                    <a:pt x="192" y="55"/>
                  </a:lnTo>
                  <a:lnTo>
                    <a:pt x="192" y="59"/>
                  </a:lnTo>
                  <a:lnTo>
                    <a:pt x="192" y="63"/>
                  </a:lnTo>
                  <a:lnTo>
                    <a:pt x="196" y="67"/>
                  </a:lnTo>
                  <a:lnTo>
                    <a:pt x="196" y="67"/>
                  </a:lnTo>
                  <a:lnTo>
                    <a:pt x="196" y="67"/>
                  </a:lnTo>
                  <a:lnTo>
                    <a:pt x="196" y="67"/>
                  </a:lnTo>
                  <a:lnTo>
                    <a:pt x="200" y="71"/>
                  </a:lnTo>
                  <a:lnTo>
                    <a:pt x="200" y="75"/>
                  </a:lnTo>
                  <a:lnTo>
                    <a:pt x="204" y="78"/>
                  </a:lnTo>
                  <a:lnTo>
                    <a:pt x="208" y="86"/>
                  </a:lnTo>
                  <a:lnTo>
                    <a:pt x="208" y="90"/>
                  </a:lnTo>
                  <a:lnTo>
                    <a:pt x="211" y="90"/>
                  </a:lnTo>
                  <a:lnTo>
                    <a:pt x="211" y="94"/>
                  </a:lnTo>
                  <a:lnTo>
                    <a:pt x="211" y="94"/>
                  </a:lnTo>
                  <a:lnTo>
                    <a:pt x="211" y="98"/>
                  </a:lnTo>
                  <a:lnTo>
                    <a:pt x="211" y="98"/>
                  </a:lnTo>
                  <a:lnTo>
                    <a:pt x="211" y="98"/>
                  </a:lnTo>
                  <a:lnTo>
                    <a:pt x="211" y="98"/>
                  </a:lnTo>
                  <a:lnTo>
                    <a:pt x="211" y="102"/>
                  </a:lnTo>
                  <a:lnTo>
                    <a:pt x="215" y="98"/>
                  </a:lnTo>
                  <a:lnTo>
                    <a:pt x="215" y="102"/>
                  </a:lnTo>
                  <a:lnTo>
                    <a:pt x="219" y="102"/>
                  </a:lnTo>
                  <a:lnTo>
                    <a:pt x="219" y="102"/>
                  </a:lnTo>
                  <a:lnTo>
                    <a:pt x="223" y="106"/>
                  </a:lnTo>
                  <a:lnTo>
                    <a:pt x="227" y="110"/>
                  </a:lnTo>
                  <a:lnTo>
                    <a:pt x="231" y="110"/>
                  </a:lnTo>
                  <a:lnTo>
                    <a:pt x="239" y="110"/>
                  </a:lnTo>
                  <a:lnTo>
                    <a:pt x="239" y="121"/>
                  </a:lnTo>
                  <a:lnTo>
                    <a:pt x="239" y="125"/>
                  </a:lnTo>
                  <a:lnTo>
                    <a:pt x="243" y="125"/>
                  </a:lnTo>
                  <a:lnTo>
                    <a:pt x="251" y="133"/>
                  </a:lnTo>
                  <a:lnTo>
                    <a:pt x="251" y="137"/>
                  </a:lnTo>
                  <a:lnTo>
                    <a:pt x="251" y="137"/>
                  </a:lnTo>
                  <a:lnTo>
                    <a:pt x="251" y="141"/>
                  </a:lnTo>
                  <a:lnTo>
                    <a:pt x="251" y="145"/>
                  </a:lnTo>
                  <a:lnTo>
                    <a:pt x="254" y="149"/>
                  </a:lnTo>
                  <a:lnTo>
                    <a:pt x="254" y="149"/>
                  </a:lnTo>
                  <a:lnTo>
                    <a:pt x="251" y="149"/>
                  </a:lnTo>
                  <a:lnTo>
                    <a:pt x="251" y="153"/>
                  </a:lnTo>
                  <a:lnTo>
                    <a:pt x="251" y="153"/>
                  </a:lnTo>
                  <a:lnTo>
                    <a:pt x="251" y="153"/>
                  </a:lnTo>
                  <a:lnTo>
                    <a:pt x="251" y="157"/>
                  </a:lnTo>
                  <a:lnTo>
                    <a:pt x="251" y="157"/>
                  </a:lnTo>
                  <a:lnTo>
                    <a:pt x="251" y="160"/>
                  </a:lnTo>
                  <a:lnTo>
                    <a:pt x="251" y="160"/>
                  </a:lnTo>
                  <a:lnTo>
                    <a:pt x="254" y="164"/>
                  </a:lnTo>
                  <a:lnTo>
                    <a:pt x="254" y="168"/>
                  </a:lnTo>
                  <a:lnTo>
                    <a:pt x="254" y="168"/>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50" name="Freeform 44"/>
            <p:cNvSpPr>
              <a:spLocks noEditPoints="1"/>
            </p:cNvSpPr>
            <p:nvPr/>
          </p:nvSpPr>
          <p:spPr bwMode="auto">
            <a:xfrm>
              <a:off x="1679575" y="3695700"/>
              <a:ext cx="111125" cy="204788"/>
            </a:xfrm>
            <a:custGeom>
              <a:avLst/>
              <a:gdLst>
                <a:gd name="T0" fmla="*/ 55 w 70"/>
                <a:gd name="T1" fmla="*/ 4 h 129"/>
                <a:gd name="T2" fmla="*/ 51 w 70"/>
                <a:gd name="T3" fmla="*/ 4 h 129"/>
                <a:gd name="T4" fmla="*/ 51 w 70"/>
                <a:gd name="T5" fmla="*/ 8 h 129"/>
                <a:gd name="T6" fmla="*/ 55 w 70"/>
                <a:gd name="T7" fmla="*/ 16 h 129"/>
                <a:gd name="T8" fmla="*/ 55 w 70"/>
                <a:gd name="T9" fmla="*/ 8 h 129"/>
                <a:gd name="T10" fmla="*/ 43 w 70"/>
                <a:gd name="T11" fmla="*/ 4 h 129"/>
                <a:gd name="T12" fmla="*/ 51 w 70"/>
                <a:gd name="T13" fmla="*/ 12 h 129"/>
                <a:gd name="T14" fmla="*/ 51 w 70"/>
                <a:gd name="T15" fmla="*/ 23 h 129"/>
                <a:gd name="T16" fmla="*/ 47 w 70"/>
                <a:gd name="T17" fmla="*/ 27 h 129"/>
                <a:gd name="T18" fmla="*/ 39 w 70"/>
                <a:gd name="T19" fmla="*/ 27 h 129"/>
                <a:gd name="T20" fmla="*/ 47 w 70"/>
                <a:gd name="T21" fmla="*/ 35 h 129"/>
                <a:gd name="T22" fmla="*/ 62 w 70"/>
                <a:gd name="T23" fmla="*/ 43 h 129"/>
                <a:gd name="T24" fmla="*/ 62 w 70"/>
                <a:gd name="T25" fmla="*/ 51 h 129"/>
                <a:gd name="T26" fmla="*/ 66 w 70"/>
                <a:gd name="T27" fmla="*/ 59 h 129"/>
                <a:gd name="T28" fmla="*/ 70 w 70"/>
                <a:gd name="T29" fmla="*/ 66 h 129"/>
                <a:gd name="T30" fmla="*/ 66 w 70"/>
                <a:gd name="T31" fmla="*/ 74 h 129"/>
                <a:gd name="T32" fmla="*/ 59 w 70"/>
                <a:gd name="T33" fmla="*/ 70 h 129"/>
                <a:gd name="T34" fmla="*/ 59 w 70"/>
                <a:gd name="T35" fmla="*/ 78 h 129"/>
                <a:gd name="T36" fmla="*/ 59 w 70"/>
                <a:gd name="T37" fmla="*/ 82 h 129"/>
                <a:gd name="T38" fmla="*/ 59 w 70"/>
                <a:gd name="T39" fmla="*/ 82 h 129"/>
                <a:gd name="T40" fmla="*/ 59 w 70"/>
                <a:gd name="T41" fmla="*/ 94 h 129"/>
                <a:gd name="T42" fmla="*/ 55 w 70"/>
                <a:gd name="T43" fmla="*/ 98 h 129"/>
                <a:gd name="T44" fmla="*/ 59 w 70"/>
                <a:gd name="T45" fmla="*/ 105 h 129"/>
                <a:gd name="T46" fmla="*/ 55 w 70"/>
                <a:gd name="T47" fmla="*/ 98 h 129"/>
                <a:gd name="T48" fmla="*/ 55 w 70"/>
                <a:gd name="T49" fmla="*/ 113 h 129"/>
                <a:gd name="T50" fmla="*/ 51 w 70"/>
                <a:gd name="T51" fmla="*/ 98 h 129"/>
                <a:gd name="T52" fmla="*/ 51 w 70"/>
                <a:gd name="T53" fmla="*/ 109 h 129"/>
                <a:gd name="T54" fmla="*/ 51 w 70"/>
                <a:gd name="T55" fmla="*/ 113 h 129"/>
                <a:gd name="T56" fmla="*/ 47 w 70"/>
                <a:gd name="T57" fmla="*/ 117 h 129"/>
                <a:gd name="T58" fmla="*/ 43 w 70"/>
                <a:gd name="T59" fmla="*/ 117 h 129"/>
                <a:gd name="T60" fmla="*/ 47 w 70"/>
                <a:gd name="T61" fmla="*/ 109 h 129"/>
                <a:gd name="T62" fmla="*/ 43 w 70"/>
                <a:gd name="T63" fmla="*/ 113 h 129"/>
                <a:gd name="T64" fmla="*/ 39 w 70"/>
                <a:gd name="T65" fmla="*/ 117 h 129"/>
                <a:gd name="T66" fmla="*/ 35 w 70"/>
                <a:gd name="T67" fmla="*/ 121 h 129"/>
                <a:gd name="T68" fmla="*/ 31 w 70"/>
                <a:gd name="T69" fmla="*/ 129 h 129"/>
                <a:gd name="T70" fmla="*/ 19 w 70"/>
                <a:gd name="T71" fmla="*/ 129 h 129"/>
                <a:gd name="T72" fmla="*/ 19 w 70"/>
                <a:gd name="T73" fmla="*/ 121 h 129"/>
                <a:gd name="T74" fmla="*/ 19 w 70"/>
                <a:gd name="T75" fmla="*/ 109 h 129"/>
                <a:gd name="T76" fmla="*/ 16 w 70"/>
                <a:gd name="T77" fmla="*/ 101 h 129"/>
                <a:gd name="T78" fmla="*/ 16 w 70"/>
                <a:gd name="T79" fmla="*/ 94 h 129"/>
                <a:gd name="T80" fmla="*/ 16 w 70"/>
                <a:gd name="T81" fmla="*/ 90 h 129"/>
                <a:gd name="T82" fmla="*/ 16 w 70"/>
                <a:gd name="T83" fmla="*/ 86 h 129"/>
                <a:gd name="T84" fmla="*/ 16 w 70"/>
                <a:gd name="T85" fmla="*/ 78 h 129"/>
                <a:gd name="T86" fmla="*/ 4 w 70"/>
                <a:gd name="T87" fmla="*/ 66 h 129"/>
                <a:gd name="T88" fmla="*/ 0 w 70"/>
                <a:gd name="T89" fmla="*/ 43 h 129"/>
                <a:gd name="T90" fmla="*/ 23 w 70"/>
                <a:gd name="T91" fmla="*/ 39 h 129"/>
                <a:gd name="T92" fmla="*/ 27 w 70"/>
                <a:gd name="T93" fmla="*/ 39 h 129"/>
                <a:gd name="T94" fmla="*/ 23 w 70"/>
                <a:gd name="T95" fmla="*/ 31 h 129"/>
                <a:gd name="T96" fmla="*/ 12 w 70"/>
                <a:gd name="T97" fmla="*/ 19 h 129"/>
                <a:gd name="T98" fmla="*/ 12 w 70"/>
                <a:gd name="T99" fmla="*/ 16 h 129"/>
                <a:gd name="T100" fmla="*/ 23 w 70"/>
                <a:gd name="T101" fmla="*/ 12 h 129"/>
                <a:gd name="T102" fmla="*/ 39 w 70"/>
                <a:gd name="T103" fmla="*/ 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129">
                  <a:moveTo>
                    <a:pt x="55" y="8"/>
                  </a:moveTo>
                  <a:lnTo>
                    <a:pt x="55" y="8"/>
                  </a:lnTo>
                  <a:lnTo>
                    <a:pt x="55" y="4"/>
                  </a:lnTo>
                  <a:lnTo>
                    <a:pt x="51" y="0"/>
                  </a:lnTo>
                  <a:lnTo>
                    <a:pt x="47" y="0"/>
                  </a:lnTo>
                  <a:lnTo>
                    <a:pt x="51" y="4"/>
                  </a:lnTo>
                  <a:lnTo>
                    <a:pt x="51" y="4"/>
                  </a:lnTo>
                  <a:lnTo>
                    <a:pt x="51" y="4"/>
                  </a:lnTo>
                  <a:lnTo>
                    <a:pt x="51" y="8"/>
                  </a:lnTo>
                  <a:lnTo>
                    <a:pt x="51" y="12"/>
                  </a:lnTo>
                  <a:lnTo>
                    <a:pt x="55" y="16"/>
                  </a:lnTo>
                  <a:lnTo>
                    <a:pt x="55" y="16"/>
                  </a:lnTo>
                  <a:lnTo>
                    <a:pt x="55" y="19"/>
                  </a:lnTo>
                  <a:lnTo>
                    <a:pt x="55" y="16"/>
                  </a:lnTo>
                  <a:lnTo>
                    <a:pt x="55" y="8"/>
                  </a:lnTo>
                  <a:moveTo>
                    <a:pt x="39" y="4"/>
                  </a:moveTo>
                  <a:lnTo>
                    <a:pt x="39" y="4"/>
                  </a:lnTo>
                  <a:lnTo>
                    <a:pt x="43" y="4"/>
                  </a:lnTo>
                  <a:lnTo>
                    <a:pt x="47" y="4"/>
                  </a:lnTo>
                  <a:lnTo>
                    <a:pt x="51" y="8"/>
                  </a:lnTo>
                  <a:lnTo>
                    <a:pt x="51" y="12"/>
                  </a:lnTo>
                  <a:lnTo>
                    <a:pt x="51" y="16"/>
                  </a:lnTo>
                  <a:lnTo>
                    <a:pt x="51" y="19"/>
                  </a:lnTo>
                  <a:lnTo>
                    <a:pt x="51" y="23"/>
                  </a:lnTo>
                  <a:lnTo>
                    <a:pt x="51" y="27"/>
                  </a:lnTo>
                  <a:lnTo>
                    <a:pt x="51" y="31"/>
                  </a:lnTo>
                  <a:lnTo>
                    <a:pt x="47" y="27"/>
                  </a:lnTo>
                  <a:lnTo>
                    <a:pt x="43" y="27"/>
                  </a:lnTo>
                  <a:lnTo>
                    <a:pt x="39" y="27"/>
                  </a:lnTo>
                  <a:lnTo>
                    <a:pt x="39" y="27"/>
                  </a:lnTo>
                  <a:lnTo>
                    <a:pt x="43" y="31"/>
                  </a:lnTo>
                  <a:lnTo>
                    <a:pt x="47" y="35"/>
                  </a:lnTo>
                  <a:lnTo>
                    <a:pt x="47" y="35"/>
                  </a:lnTo>
                  <a:lnTo>
                    <a:pt x="51" y="35"/>
                  </a:lnTo>
                  <a:lnTo>
                    <a:pt x="55" y="43"/>
                  </a:lnTo>
                  <a:lnTo>
                    <a:pt x="62" y="43"/>
                  </a:lnTo>
                  <a:lnTo>
                    <a:pt x="62" y="43"/>
                  </a:lnTo>
                  <a:lnTo>
                    <a:pt x="62" y="47"/>
                  </a:lnTo>
                  <a:lnTo>
                    <a:pt x="62" y="51"/>
                  </a:lnTo>
                  <a:lnTo>
                    <a:pt x="62" y="55"/>
                  </a:lnTo>
                  <a:lnTo>
                    <a:pt x="62" y="59"/>
                  </a:lnTo>
                  <a:lnTo>
                    <a:pt x="66" y="59"/>
                  </a:lnTo>
                  <a:lnTo>
                    <a:pt x="70" y="62"/>
                  </a:lnTo>
                  <a:lnTo>
                    <a:pt x="70" y="66"/>
                  </a:lnTo>
                  <a:lnTo>
                    <a:pt x="70" y="66"/>
                  </a:lnTo>
                  <a:lnTo>
                    <a:pt x="70" y="70"/>
                  </a:lnTo>
                  <a:lnTo>
                    <a:pt x="66" y="70"/>
                  </a:lnTo>
                  <a:lnTo>
                    <a:pt x="66" y="74"/>
                  </a:lnTo>
                  <a:lnTo>
                    <a:pt x="66" y="74"/>
                  </a:lnTo>
                  <a:lnTo>
                    <a:pt x="62" y="74"/>
                  </a:lnTo>
                  <a:lnTo>
                    <a:pt x="59" y="70"/>
                  </a:lnTo>
                  <a:lnTo>
                    <a:pt x="59" y="70"/>
                  </a:lnTo>
                  <a:lnTo>
                    <a:pt x="59" y="74"/>
                  </a:lnTo>
                  <a:lnTo>
                    <a:pt x="59" y="78"/>
                  </a:lnTo>
                  <a:lnTo>
                    <a:pt x="59" y="78"/>
                  </a:lnTo>
                  <a:lnTo>
                    <a:pt x="59" y="78"/>
                  </a:lnTo>
                  <a:lnTo>
                    <a:pt x="59" y="82"/>
                  </a:lnTo>
                  <a:lnTo>
                    <a:pt x="59" y="82"/>
                  </a:lnTo>
                  <a:lnTo>
                    <a:pt x="59" y="82"/>
                  </a:lnTo>
                  <a:lnTo>
                    <a:pt x="59" y="82"/>
                  </a:lnTo>
                  <a:lnTo>
                    <a:pt x="55" y="86"/>
                  </a:lnTo>
                  <a:lnTo>
                    <a:pt x="55" y="90"/>
                  </a:lnTo>
                  <a:lnTo>
                    <a:pt x="59" y="94"/>
                  </a:lnTo>
                  <a:lnTo>
                    <a:pt x="59" y="98"/>
                  </a:lnTo>
                  <a:lnTo>
                    <a:pt x="55" y="94"/>
                  </a:lnTo>
                  <a:lnTo>
                    <a:pt x="55" y="98"/>
                  </a:lnTo>
                  <a:lnTo>
                    <a:pt x="59" y="105"/>
                  </a:lnTo>
                  <a:lnTo>
                    <a:pt x="59" y="109"/>
                  </a:lnTo>
                  <a:lnTo>
                    <a:pt x="59" y="105"/>
                  </a:lnTo>
                  <a:lnTo>
                    <a:pt x="55" y="105"/>
                  </a:lnTo>
                  <a:lnTo>
                    <a:pt x="55" y="101"/>
                  </a:lnTo>
                  <a:lnTo>
                    <a:pt x="55" y="98"/>
                  </a:lnTo>
                  <a:lnTo>
                    <a:pt x="55" y="101"/>
                  </a:lnTo>
                  <a:lnTo>
                    <a:pt x="55" y="109"/>
                  </a:lnTo>
                  <a:lnTo>
                    <a:pt x="55" y="113"/>
                  </a:lnTo>
                  <a:lnTo>
                    <a:pt x="55" y="109"/>
                  </a:lnTo>
                  <a:lnTo>
                    <a:pt x="51" y="98"/>
                  </a:lnTo>
                  <a:lnTo>
                    <a:pt x="51" y="98"/>
                  </a:lnTo>
                  <a:lnTo>
                    <a:pt x="51" y="101"/>
                  </a:lnTo>
                  <a:lnTo>
                    <a:pt x="51" y="105"/>
                  </a:lnTo>
                  <a:lnTo>
                    <a:pt x="51" y="109"/>
                  </a:lnTo>
                  <a:lnTo>
                    <a:pt x="51" y="109"/>
                  </a:lnTo>
                  <a:lnTo>
                    <a:pt x="51" y="109"/>
                  </a:lnTo>
                  <a:lnTo>
                    <a:pt x="51" y="113"/>
                  </a:lnTo>
                  <a:lnTo>
                    <a:pt x="51" y="113"/>
                  </a:lnTo>
                  <a:lnTo>
                    <a:pt x="51" y="117"/>
                  </a:lnTo>
                  <a:lnTo>
                    <a:pt x="47" y="117"/>
                  </a:lnTo>
                  <a:lnTo>
                    <a:pt x="47" y="121"/>
                  </a:lnTo>
                  <a:lnTo>
                    <a:pt x="43" y="117"/>
                  </a:lnTo>
                  <a:lnTo>
                    <a:pt x="43" y="117"/>
                  </a:lnTo>
                  <a:lnTo>
                    <a:pt x="47" y="113"/>
                  </a:lnTo>
                  <a:lnTo>
                    <a:pt x="47" y="113"/>
                  </a:lnTo>
                  <a:lnTo>
                    <a:pt x="47" y="109"/>
                  </a:lnTo>
                  <a:lnTo>
                    <a:pt x="47" y="109"/>
                  </a:lnTo>
                  <a:lnTo>
                    <a:pt x="43" y="113"/>
                  </a:lnTo>
                  <a:lnTo>
                    <a:pt x="43" y="113"/>
                  </a:lnTo>
                  <a:lnTo>
                    <a:pt x="39" y="117"/>
                  </a:lnTo>
                  <a:lnTo>
                    <a:pt x="39" y="117"/>
                  </a:lnTo>
                  <a:lnTo>
                    <a:pt x="39" y="117"/>
                  </a:lnTo>
                  <a:lnTo>
                    <a:pt x="35" y="117"/>
                  </a:lnTo>
                  <a:lnTo>
                    <a:pt x="35" y="113"/>
                  </a:lnTo>
                  <a:lnTo>
                    <a:pt x="35" y="121"/>
                  </a:lnTo>
                  <a:lnTo>
                    <a:pt x="35" y="125"/>
                  </a:lnTo>
                  <a:lnTo>
                    <a:pt x="31" y="129"/>
                  </a:lnTo>
                  <a:lnTo>
                    <a:pt x="31" y="129"/>
                  </a:lnTo>
                  <a:lnTo>
                    <a:pt x="19" y="129"/>
                  </a:lnTo>
                  <a:lnTo>
                    <a:pt x="19" y="129"/>
                  </a:lnTo>
                  <a:lnTo>
                    <a:pt x="19" y="129"/>
                  </a:lnTo>
                  <a:lnTo>
                    <a:pt x="19" y="125"/>
                  </a:lnTo>
                  <a:lnTo>
                    <a:pt x="19" y="121"/>
                  </a:lnTo>
                  <a:lnTo>
                    <a:pt x="19" y="121"/>
                  </a:lnTo>
                  <a:lnTo>
                    <a:pt x="19" y="117"/>
                  </a:lnTo>
                  <a:lnTo>
                    <a:pt x="19" y="109"/>
                  </a:lnTo>
                  <a:lnTo>
                    <a:pt x="19" y="109"/>
                  </a:lnTo>
                  <a:lnTo>
                    <a:pt x="19" y="105"/>
                  </a:lnTo>
                  <a:lnTo>
                    <a:pt x="16" y="101"/>
                  </a:lnTo>
                  <a:lnTo>
                    <a:pt x="16" y="101"/>
                  </a:lnTo>
                  <a:lnTo>
                    <a:pt x="16" y="98"/>
                  </a:lnTo>
                  <a:lnTo>
                    <a:pt x="16" y="98"/>
                  </a:lnTo>
                  <a:lnTo>
                    <a:pt x="16" y="94"/>
                  </a:lnTo>
                  <a:lnTo>
                    <a:pt x="16" y="94"/>
                  </a:lnTo>
                  <a:lnTo>
                    <a:pt x="16" y="94"/>
                  </a:lnTo>
                  <a:lnTo>
                    <a:pt x="16" y="90"/>
                  </a:lnTo>
                  <a:lnTo>
                    <a:pt x="19" y="90"/>
                  </a:lnTo>
                  <a:lnTo>
                    <a:pt x="19" y="90"/>
                  </a:lnTo>
                  <a:lnTo>
                    <a:pt x="16" y="86"/>
                  </a:lnTo>
                  <a:lnTo>
                    <a:pt x="16" y="82"/>
                  </a:lnTo>
                  <a:lnTo>
                    <a:pt x="16" y="78"/>
                  </a:lnTo>
                  <a:lnTo>
                    <a:pt x="16" y="78"/>
                  </a:lnTo>
                  <a:lnTo>
                    <a:pt x="16" y="74"/>
                  </a:lnTo>
                  <a:lnTo>
                    <a:pt x="8" y="66"/>
                  </a:lnTo>
                  <a:lnTo>
                    <a:pt x="4" y="66"/>
                  </a:lnTo>
                  <a:lnTo>
                    <a:pt x="4" y="62"/>
                  </a:lnTo>
                  <a:lnTo>
                    <a:pt x="4" y="51"/>
                  </a:lnTo>
                  <a:lnTo>
                    <a:pt x="0" y="43"/>
                  </a:lnTo>
                  <a:lnTo>
                    <a:pt x="0" y="43"/>
                  </a:lnTo>
                  <a:lnTo>
                    <a:pt x="4" y="43"/>
                  </a:lnTo>
                  <a:lnTo>
                    <a:pt x="23" y="39"/>
                  </a:lnTo>
                  <a:lnTo>
                    <a:pt x="23" y="39"/>
                  </a:lnTo>
                  <a:lnTo>
                    <a:pt x="27" y="39"/>
                  </a:lnTo>
                  <a:lnTo>
                    <a:pt x="27" y="39"/>
                  </a:lnTo>
                  <a:lnTo>
                    <a:pt x="27" y="39"/>
                  </a:lnTo>
                  <a:lnTo>
                    <a:pt x="27" y="35"/>
                  </a:lnTo>
                  <a:lnTo>
                    <a:pt x="23" y="31"/>
                  </a:lnTo>
                  <a:lnTo>
                    <a:pt x="19" y="27"/>
                  </a:lnTo>
                  <a:lnTo>
                    <a:pt x="12" y="23"/>
                  </a:lnTo>
                  <a:lnTo>
                    <a:pt x="12" y="19"/>
                  </a:lnTo>
                  <a:lnTo>
                    <a:pt x="12" y="19"/>
                  </a:lnTo>
                  <a:lnTo>
                    <a:pt x="12" y="19"/>
                  </a:lnTo>
                  <a:lnTo>
                    <a:pt x="12" y="16"/>
                  </a:lnTo>
                  <a:lnTo>
                    <a:pt x="19" y="8"/>
                  </a:lnTo>
                  <a:lnTo>
                    <a:pt x="19" y="8"/>
                  </a:lnTo>
                  <a:lnTo>
                    <a:pt x="23" y="12"/>
                  </a:lnTo>
                  <a:lnTo>
                    <a:pt x="27" y="4"/>
                  </a:lnTo>
                  <a:lnTo>
                    <a:pt x="31" y="4"/>
                  </a:lnTo>
                  <a:lnTo>
                    <a:pt x="39" y="4"/>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51" name="Freeform 45"/>
            <p:cNvSpPr>
              <a:spLocks noEditPoints="1"/>
            </p:cNvSpPr>
            <p:nvPr/>
          </p:nvSpPr>
          <p:spPr bwMode="auto">
            <a:xfrm>
              <a:off x="1797050" y="3640138"/>
              <a:ext cx="174625" cy="247650"/>
            </a:xfrm>
            <a:custGeom>
              <a:avLst/>
              <a:gdLst>
                <a:gd name="T0" fmla="*/ 35 w 110"/>
                <a:gd name="T1" fmla="*/ 129 h 156"/>
                <a:gd name="T2" fmla="*/ 31 w 110"/>
                <a:gd name="T3" fmla="*/ 133 h 156"/>
                <a:gd name="T4" fmla="*/ 31 w 110"/>
                <a:gd name="T5" fmla="*/ 133 h 156"/>
                <a:gd name="T6" fmla="*/ 31 w 110"/>
                <a:gd name="T7" fmla="*/ 129 h 156"/>
                <a:gd name="T8" fmla="*/ 31 w 110"/>
                <a:gd name="T9" fmla="*/ 129 h 156"/>
                <a:gd name="T10" fmla="*/ 35 w 110"/>
                <a:gd name="T11" fmla="*/ 125 h 156"/>
                <a:gd name="T12" fmla="*/ 51 w 110"/>
                <a:gd name="T13" fmla="*/ 129 h 156"/>
                <a:gd name="T14" fmla="*/ 51 w 110"/>
                <a:gd name="T15" fmla="*/ 136 h 156"/>
                <a:gd name="T16" fmla="*/ 51 w 110"/>
                <a:gd name="T17" fmla="*/ 140 h 156"/>
                <a:gd name="T18" fmla="*/ 47 w 110"/>
                <a:gd name="T19" fmla="*/ 140 h 156"/>
                <a:gd name="T20" fmla="*/ 43 w 110"/>
                <a:gd name="T21" fmla="*/ 136 h 156"/>
                <a:gd name="T22" fmla="*/ 47 w 110"/>
                <a:gd name="T23" fmla="*/ 129 h 156"/>
                <a:gd name="T24" fmla="*/ 47 w 110"/>
                <a:gd name="T25" fmla="*/ 133 h 156"/>
                <a:gd name="T26" fmla="*/ 51 w 110"/>
                <a:gd name="T27" fmla="*/ 129 h 156"/>
                <a:gd name="T28" fmla="*/ 86 w 110"/>
                <a:gd name="T29" fmla="*/ 8 h 156"/>
                <a:gd name="T30" fmla="*/ 86 w 110"/>
                <a:gd name="T31" fmla="*/ 15 h 156"/>
                <a:gd name="T32" fmla="*/ 82 w 110"/>
                <a:gd name="T33" fmla="*/ 19 h 156"/>
                <a:gd name="T34" fmla="*/ 71 w 110"/>
                <a:gd name="T35" fmla="*/ 35 h 156"/>
                <a:gd name="T36" fmla="*/ 71 w 110"/>
                <a:gd name="T37" fmla="*/ 27 h 156"/>
                <a:gd name="T38" fmla="*/ 67 w 110"/>
                <a:gd name="T39" fmla="*/ 23 h 156"/>
                <a:gd name="T40" fmla="*/ 59 w 110"/>
                <a:gd name="T41" fmla="*/ 19 h 156"/>
                <a:gd name="T42" fmla="*/ 47 w 110"/>
                <a:gd name="T43" fmla="*/ 15 h 156"/>
                <a:gd name="T44" fmla="*/ 35 w 110"/>
                <a:gd name="T45" fmla="*/ 27 h 156"/>
                <a:gd name="T46" fmla="*/ 24 w 110"/>
                <a:gd name="T47" fmla="*/ 31 h 156"/>
                <a:gd name="T48" fmla="*/ 20 w 110"/>
                <a:gd name="T49" fmla="*/ 39 h 156"/>
                <a:gd name="T50" fmla="*/ 16 w 110"/>
                <a:gd name="T51" fmla="*/ 47 h 156"/>
                <a:gd name="T52" fmla="*/ 12 w 110"/>
                <a:gd name="T53" fmla="*/ 58 h 156"/>
                <a:gd name="T54" fmla="*/ 8 w 110"/>
                <a:gd name="T55" fmla="*/ 66 h 156"/>
                <a:gd name="T56" fmla="*/ 8 w 110"/>
                <a:gd name="T57" fmla="*/ 74 h 156"/>
                <a:gd name="T58" fmla="*/ 4 w 110"/>
                <a:gd name="T59" fmla="*/ 70 h 156"/>
                <a:gd name="T60" fmla="*/ 0 w 110"/>
                <a:gd name="T61" fmla="*/ 70 h 156"/>
                <a:gd name="T62" fmla="*/ 4 w 110"/>
                <a:gd name="T63" fmla="*/ 82 h 156"/>
                <a:gd name="T64" fmla="*/ 4 w 110"/>
                <a:gd name="T65" fmla="*/ 86 h 156"/>
                <a:gd name="T66" fmla="*/ 12 w 110"/>
                <a:gd name="T67" fmla="*/ 97 h 156"/>
                <a:gd name="T68" fmla="*/ 16 w 110"/>
                <a:gd name="T69" fmla="*/ 94 h 156"/>
                <a:gd name="T70" fmla="*/ 20 w 110"/>
                <a:gd name="T71" fmla="*/ 97 h 156"/>
                <a:gd name="T72" fmla="*/ 20 w 110"/>
                <a:gd name="T73" fmla="*/ 109 h 156"/>
                <a:gd name="T74" fmla="*/ 24 w 110"/>
                <a:gd name="T75" fmla="*/ 113 h 156"/>
                <a:gd name="T76" fmla="*/ 28 w 110"/>
                <a:gd name="T77" fmla="*/ 121 h 156"/>
                <a:gd name="T78" fmla="*/ 31 w 110"/>
                <a:gd name="T79" fmla="*/ 117 h 156"/>
                <a:gd name="T80" fmla="*/ 31 w 110"/>
                <a:gd name="T81" fmla="*/ 117 h 156"/>
                <a:gd name="T82" fmla="*/ 35 w 110"/>
                <a:gd name="T83" fmla="*/ 121 h 156"/>
                <a:gd name="T84" fmla="*/ 35 w 110"/>
                <a:gd name="T85" fmla="*/ 113 h 156"/>
                <a:gd name="T86" fmla="*/ 43 w 110"/>
                <a:gd name="T87" fmla="*/ 121 h 156"/>
                <a:gd name="T88" fmla="*/ 51 w 110"/>
                <a:gd name="T89" fmla="*/ 121 h 156"/>
                <a:gd name="T90" fmla="*/ 55 w 110"/>
                <a:gd name="T91" fmla="*/ 121 h 156"/>
                <a:gd name="T92" fmla="*/ 55 w 110"/>
                <a:gd name="T93" fmla="*/ 113 h 156"/>
                <a:gd name="T94" fmla="*/ 59 w 110"/>
                <a:gd name="T95" fmla="*/ 113 h 156"/>
                <a:gd name="T96" fmla="*/ 59 w 110"/>
                <a:gd name="T97" fmla="*/ 117 h 156"/>
                <a:gd name="T98" fmla="*/ 59 w 110"/>
                <a:gd name="T99" fmla="*/ 117 h 156"/>
                <a:gd name="T100" fmla="*/ 59 w 110"/>
                <a:gd name="T101" fmla="*/ 121 h 156"/>
                <a:gd name="T102" fmla="*/ 71 w 110"/>
                <a:gd name="T103" fmla="*/ 121 h 156"/>
                <a:gd name="T104" fmla="*/ 78 w 110"/>
                <a:gd name="T105" fmla="*/ 129 h 156"/>
                <a:gd name="T106" fmla="*/ 86 w 110"/>
                <a:gd name="T107" fmla="*/ 140 h 156"/>
                <a:gd name="T108" fmla="*/ 98 w 110"/>
                <a:gd name="T109" fmla="*/ 156 h 156"/>
                <a:gd name="T110" fmla="*/ 106 w 110"/>
                <a:gd name="T111" fmla="*/ 136 h 156"/>
                <a:gd name="T112" fmla="*/ 106 w 110"/>
                <a:gd name="T113" fmla="*/ 113 h 156"/>
                <a:gd name="T114" fmla="*/ 110 w 110"/>
                <a:gd name="T115" fmla="*/ 94 h 156"/>
                <a:gd name="T116" fmla="*/ 90 w 110"/>
                <a:gd name="T117" fmla="*/ 43 h 156"/>
                <a:gd name="T118" fmla="*/ 98 w 110"/>
                <a:gd name="T119" fmla="*/ 27 h 156"/>
                <a:gd name="T120" fmla="*/ 102 w 110"/>
                <a:gd name="T121" fmla="*/ 12 h 156"/>
                <a:gd name="T122" fmla="*/ 98 w 110"/>
                <a:gd name="T12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156">
                  <a:moveTo>
                    <a:pt x="35" y="129"/>
                  </a:moveTo>
                  <a:lnTo>
                    <a:pt x="35" y="129"/>
                  </a:lnTo>
                  <a:lnTo>
                    <a:pt x="35" y="129"/>
                  </a:lnTo>
                  <a:lnTo>
                    <a:pt x="35" y="129"/>
                  </a:lnTo>
                  <a:lnTo>
                    <a:pt x="35" y="133"/>
                  </a:lnTo>
                  <a:lnTo>
                    <a:pt x="35" y="133"/>
                  </a:lnTo>
                  <a:lnTo>
                    <a:pt x="35" y="133"/>
                  </a:lnTo>
                  <a:lnTo>
                    <a:pt x="31" y="133"/>
                  </a:lnTo>
                  <a:lnTo>
                    <a:pt x="31" y="133"/>
                  </a:lnTo>
                  <a:lnTo>
                    <a:pt x="31" y="133"/>
                  </a:lnTo>
                  <a:lnTo>
                    <a:pt x="31" y="133"/>
                  </a:lnTo>
                  <a:lnTo>
                    <a:pt x="31" y="133"/>
                  </a:lnTo>
                  <a:lnTo>
                    <a:pt x="28" y="129"/>
                  </a:lnTo>
                  <a:lnTo>
                    <a:pt x="28" y="129"/>
                  </a:lnTo>
                  <a:lnTo>
                    <a:pt x="31" y="129"/>
                  </a:lnTo>
                  <a:lnTo>
                    <a:pt x="31" y="129"/>
                  </a:lnTo>
                  <a:lnTo>
                    <a:pt x="31" y="129"/>
                  </a:lnTo>
                  <a:lnTo>
                    <a:pt x="31" y="129"/>
                  </a:lnTo>
                  <a:lnTo>
                    <a:pt x="31" y="129"/>
                  </a:lnTo>
                  <a:lnTo>
                    <a:pt x="31" y="129"/>
                  </a:lnTo>
                  <a:lnTo>
                    <a:pt x="31" y="129"/>
                  </a:lnTo>
                  <a:lnTo>
                    <a:pt x="31" y="129"/>
                  </a:lnTo>
                  <a:lnTo>
                    <a:pt x="31" y="129"/>
                  </a:lnTo>
                  <a:lnTo>
                    <a:pt x="35" y="125"/>
                  </a:lnTo>
                  <a:lnTo>
                    <a:pt x="35" y="125"/>
                  </a:lnTo>
                  <a:lnTo>
                    <a:pt x="35" y="129"/>
                  </a:lnTo>
                  <a:moveTo>
                    <a:pt x="51" y="129"/>
                  </a:moveTo>
                  <a:lnTo>
                    <a:pt x="51" y="129"/>
                  </a:lnTo>
                  <a:lnTo>
                    <a:pt x="51" y="133"/>
                  </a:lnTo>
                  <a:lnTo>
                    <a:pt x="51" y="133"/>
                  </a:lnTo>
                  <a:lnTo>
                    <a:pt x="51" y="133"/>
                  </a:lnTo>
                  <a:lnTo>
                    <a:pt x="51" y="136"/>
                  </a:lnTo>
                  <a:lnTo>
                    <a:pt x="51" y="136"/>
                  </a:lnTo>
                  <a:lnTo>
                    <a:pt x="51" y="136"/>
                  </a:lnTo>
                  <a:lnTo>
                    <a:pt x="51" y="136"/>
                  </a:lnTo>
                  <a:lnTo>
                    <a:pt x="51" y="140"/>
                  </a:lnTo>
                  <a:lnTo>
                    <a:pt x="47" y="140"/>
                  </a:lnTo>
                  <a:lnTo>
                    <a:pt x="47" y="140"/>
                  </a:lnTo>
                  <a:lnTo>
                    <a:pt x="47" y="140"/>
                  </a:lnTo>
                  <a:lnTo>
                    <a:pt x="47" y="140"/>
                  </a:lnTo>
                  <a:lnTo>
                    <a:pt x="47" y="140"/>
                  </a:lnTo>
                  <a:lnTo>
                    <a:pt x="47" y="140"/>
                  </a:lnTo>
                  <a:lnTo>
                    <a:pt x="43" y="140"/>
                  </a:lnTo>
                  <a:lnTo>
                    <a:pt x="43" y="136"/>
                  </a:lnTo>
                  <a:lnTo>
                    <a:pt x="43" y="133"/>
                  </a:lnTo>
                  <a:lnTo>
                    <a:pt x="43" y="133"/>
                  </a:lnTo>
                  <a:lnTo>
                    <a:pt x="43" y="129"/>
                  </a:lnTo>
                  <a:lnTo>
                    <a:pt x="47" y="129"/>
                  </a:lnTo>
                  <a:lnTo>
                    <a:pt x="47" y="129"/>
                  </a:lnTo>
                  <a:lnTo>
                    <a:pt x="47" y="129"/>
                  </a:lnTo>
                  <a:lnTo>
                    <a:pt x="47" y="133"/>
                  </a:lnTo>
                  <a:lnTo>
                    <a:pt x="47" y="133"/>
                  </a:lnTo>
                  <a:lnTo>
                    <a:pt x="51" y="133"/>
                  </a:lnTo>
                  <a:lnTo>
                    <a:pt x="51" y="133"/>
                  </a:lnTo>
                  <a:lnTo>
                    <a:pt x="51" y="129"/>
                  </a:lnTo>
                  <a:lnTo>
                    <a:pt x="51" y="129"/>
                  </a:lnTo>
                  <a:moveTo>
                    <a:pt x="90" y="8"/>
                  </a:moveTo>
                  <a:lnTo>
                    <a:pt x="90" y="8"/>
                  </a:lnTo>
                  <a:lnTo>
                    <a:pt x="86" y="8"/>
                  </a:lnTo>
                  <a:lnTo>
                    <a:pt x="86" y="8"/>
                  </a:lnTo>
                  <a:lnTo>
                    <a:pt x="86" y="12"/>
                  </a:lnTo>
                  <a:lnTo>
                    <a:pt x="86" y="12"/>
                  </a:lnTo>
                  <a:lnTo>
                    <a:pt x="86" y="15"/>
                  </a:lnTo>
                  <a:lnTo>
                    <a:pt x="86" y="15"/>
                  </a:lnTo>
                  <a:lnTo>
                    <a:pt x="86" y="15"/>
                  </a:lnTo>
                  <a:lnTo>
                    <a:pt x="86" y="19"/>
                  </a:lnTo>
                  <a:lnTo>
                    <a:pt x="82" y="19"/>
                  </a:lnTo>
                  <a:lnTo>
                    <a:pt x="82" y="19"/>
                  </a:lnTo>
                  <a:lnTo>
                    <a:pt x="78" y="23"/>
                  </a:lnTo>
                  <a:lnTo>
                    <a:pt x="74" y="35"/>
                  </a:lnTo>
                  <a:lnTo>
                    <a:pt x="71" y="35"/>
                  </a:lnTo>
                  <a:lnTo>
                    <a:pt x="71" y="35"/>
                  </a:lnTo>
                  <a:lnTo>
                    <a:pt x="71" y="35"/>
                  </a:lnTo>
                  <a:lnTo>
                    <a:pt x="71" y="31"/>
                  </a:lnTo>
                  <a:lnTo>
                    <a:pt x="71" y="31"/>
                  </a:lnTo>
                  <a:lnTo>
                    <a:pt x="71" y="27"/>
                  </a:lnTo>
                  <a:lnTo>
                    <a:pt x="71" y="27"/>
                  </a:lnTo>
                  <a:lnTo>
                    <a:pt x="67" y="27"/>
                  </a:lnTo>
                  <a:lnTo>
                    <a:pt x="67" y="23"/>
                  </a:lnTo>
                  <a:lnTo>
                    <a:pt x="67" y="23"/>
                  </a:lnTo>
                  <a:lnTo>
                    <a:pt x="63" y="23"/>
                  </a:lnTo>
                  <a:lnTo>
                    <a:pt x="63" y="23"/>
                  </a:lnTo>
                  <a:lnTo>
                    <a:pt x="59" y="23"/>
                  </a:lnTo>
                  <a:lnTo>
                    <a:pt x="59" y="19"/>
                  </a:lnTo>
                  <a:lnTo>
                    <a:pt x="55" y="15"/>
                  </a:lnTo>
                  <a:lnTo>
                    <a:pt x="51" y="12"/>
                  </a:lnTo>
                  <a:lnTo>
                    <a:pt x="47" y="12"/>
                  </a:lnTo>
                  <a:lnTo>
                    <a:pt x="47" y="15"/>
                  </a:lnTo>
                  <a:lnTo>
                    <a:pt x="47" y="19"/>
                  </a:lnTo>
                  <a:lnTo>
                    <a:pt x="47" y="23"/>
                  </a:lnTo>
                  <a:lnTo>
                    <a:pt x="43" y="23"/>
                  </a:lnTo>
                  <a:lnTo>
                    <a:pt x="35" y="27"/>
                  </a:lnTo>
                  <a:lnTo>
                    <a:pt x="28" y="23"/>
                  </a:lnTo>
                  <a:lnTo>
                    <a:pt x="24" y="27"/>
                  </a:lnTo>
                  <a:lnTo>
                    <a:pt x="24" y="27"/>
                  </a:lnTo>
                  <a:lnTo>
                    <a:pt x="24" y="31"/>
                  </a:lnTo>
                  <a:lnTo>
                    <a:pt x="24" y="35"/>
                  </a:lnTo>
                  <a:lnTo>
                    <a:pt x="24" y="35"/>
                  </a:lnTo>
                  <a:lnTo>
                    <a:pt x="20" y="39"/>
                  </a:lnTo>
                  <a:lnTo>
                    <a:pt x="20" y="39"/>
                  </a:lnTo>
                  <a:lnTo>
                    <a:pt x="20" y="39"/>
                  </a:lnTo>
                  <a:lnTo>
                    <a:pt x="20" y="43"/>
                  </a:lnTo>
                  <a:lnTo>
                    <a:pt x="16" y="47"/>
                  </a:lnTo>
                  <a:lnTo>
                    <a:pt x="16" y="47"/>
                  </a:lnTo>
                  <a:lnTo>
                    <a:pt x="16" y="51"/>
                  </a:lnTo>
                  <a:lnTo>
                    <a:pt x="16" y="54"/>
                  </a:lnTo>
                  <a:lnTo>
                    <a:pt x="12" y="58"/>
                  </a:lnTo>
                  <a:lnTo>
                    <a:pt x="12" y="58"/>
                  </a:lnTo>
                  <a:lnTo>
                    <a:pt x="12" y="62"/>
                  </a:lnTo>
                  <a:lnTo>
                    <a:pt x="8" y="66"/>
                  </a:lnTo>
                  <a:lnTo>
                    <a:pt x="8" y="66"/>
                  </a:lnTo>
                  <a:lnTo>
                    <a:pt x="8" y="66"/>
                  </a:lnTo>
                  <a:lnTo>
                    <a:pt x="8" y="70"/>
                  </a:lnTo>
                  <a:lnTo>
                    <a:pt x="8" y="70"/>
                  </a:lnTo>
                  <a:lnTo>
                    <a:pt x="8" y="70"/>
                  </a:lnTo>
                  <a:lnTo>
                    <a:pt x="8" y="74"/>
                  </a:lnTo>
                  <a:lnTo>
                    <a:pt x="8" y="74"/>
                  </a:lnTo>
                  <a:lnTo>
                    <a:pt x="4" y="78"/>
                  </a:lnTo>
                  <a:lnTo>
                    <a:pt x="4" y="74"/>
                  </a:lnTo>
                  <a:lnTo>
                    <a:pt x="4" y="70"/>
                  </a:lnTo>
                  <a:lnTo>
                    <a:pt x="4" y="66"/>
                  </a:lnTo>
                  <a:lnTo>
                    <a:pt x="4" y="66"/>
                  </a:lnTo>
                  <a:lnTo>
                    <a:pt x="4" y="66"/>
                  </a:lnTo>
                  <a:lnTo>
                    <a:pt x="0" y="70"/>
                  </a:lnTo>
                  <a:lnTo>
                    <a:pt x="0" y="74"/>
                  </a:lnTo>
                  <a:lnTo>
                    <a:pt x="0" y="78"/>
                  </a:lnTo>
                  <a:lnTo>
                    <a:pt x="0" y="78"/>
                  </a:lnTo>
                  <a:lnTo>
                    <a:pt x="4" y="82"/>
                  </a:lnTo>
                  <a:lnTo>
                    <a:pt x="4" y="82"/>
                  </a:lnTo>
                  <a:lnTo>
                    <a:pt x="8" y="82"/>
                  </a:lnTo>
                  <a:lnTo>
                    <a:pt x="8" y="86"/>
                  </a:lnTo>
                  <a:lnTo>
                    <a:pt x="4" y="86"/>
                  </a:lnTo>
                  <a:lnTo>
                    <a:pt x="8" y="90"/>
                  </a:lnTo>
                  <a:lnTo>
                    <a:pt x="8" y="94"/>
                  </a:lnTo>
                  <a:lnTo>
                    <a:pt x="8" y="97"/>
                  </a:lnTo>
                  <a:lnTo>
                    <a:pt x="12" y="97"/>
                  </a:lnTo>
                  <a:lnTo>
                    <a:pt x="12" y="97"/>
                  </a:lnTo>
                  <a:lnTo>
                    <a:pt x="12" y="94"/>
                  </a:lnTo>
                  <a:lnTo>
                    <a:pt x="16" y="94"/>
                  </a:lnTo>
                  <a:lnTo>
                    <a:pt x="16" y="94"/>
                  </a:lnTo>
                  <a:lnTo>
                    <a:pt x="16" y="94"/>
                  </a:lnTo>
                  <a:lnTo>
                    <a:pt x="16" y="94"/>
                  </a:lnTo>
                  <a:lnTo>
                    <a:pt x="20" y="94"/>
                  </a:lnTo>
                  <a:lnTo>
                    <a:pt x="20" y="97"/>
                  </a:lnTo>
                  <a:lnTo>
                    <a:pt x="16" y="101"/>
                  </a:lnTo>
                  <a:lnTo>
                    <a:pt x="16" y="109"/>
                  </a:lnTo>
                  <a:lnTo>
                    <a:pt x="20" y="113"/>
                  </a:lnTo>
                  <a:lnTo>
                    <a:pt x="20" y="109"/>
                  </a:lnTo>
                  <a:lnTo>
                    <a:pt x="20" y="105"/>
                  </a:lnTo>
                  <a:lnTo>
                    <a:pt x="20" y="105"/>
                  </a:lnTo>
                  <a:lnTo>
                    <a:pt x="20" y="109"/>
                  </a:lnTo>
                  <a:lnTo>
                    <a:pt x="24" y="113"/>
                  </a:lnTo>
                  <a:lnTo>
                    <a:pt x="24" y="117"/>
                  </a:lnTo>
                  <a:lnTo>
                    <a:pt x="24" y="117"/>
                  </a:lnTo>
                  <a:lnTo>
                    <a:pt x="28" y="121"/>
                  </a:lnTo>
                  <a:lnTo>
                    <a:pt x="28" y="121"/>
                  </a:lnTo>
                  <a:lnTo>
                    <a:pt x="28" y="117"/>
                  </a:lnTo>
                  <a:lnTo>
                    <a:pt x="28" y="117"/>
                  </a:lnTo>
                  <a:lnTo>
                    <a:pt x="28" y="117"/>
                  </a:lnTo>
                  <a:lnTo>
                    <a:pt x="31" y="117"/>
                  </a:lnTo>
                  <a:lnTo>
                    <a:pt x="31" y="117"/>
                  </a:lnTo>
                  <a:lnTo>
                    <a:pt x="31" y="113"/>
                  </a:lnTo>
                  <a:lnTo>
                    <a:pt x="31" y="113"/>
                  </a:lnTo>
                  <a:lnTo>
                    <a:pt x="31" y="117"/>
                  </a:lnTo>
                  <a:lnTo>
                    <a:pt x="35" y="117"/>
                  </a:lnTo>
                  <a:lnTo>
                    <a:pt x="35" y="121"/>
                  </a:lnTo>
                  <a:lnTo>
                    <a:pt x="35" y="121"/>
                  </a:lnTo>
                  <a:lnTo>
                    <a:pt x="35" y="121"/>
                  </a:lnTo>
                  <a:lnTo>
                    <a:pt x="39" y="121"/>
                  </a:lnTo>
                  <a:lnTo>
                    <a:pt x="35" y="117"/>
                  </a:lnTo>
                  <a:lnTo>
                    <a:pt x="35" y="113"/>
                  </a:lnTo>
                  <a:lnTo>
                    <a:pt x="35" y="113"/>
                  </a:lnTo>
                  <a:lnTo>
                    <a:pt x="39" y="117"/>
                  </a:lnTo>
                  <a:lnTo>
                    <a:pt x="43" y="117"/>
                  </a:lnTo>
                  <a:lnTo>
                    <a:pt x="43" y="117"/>
                  </a:lnTo>
                  <a:lnTo>
                    <a:pt x="43" y="121"/>
                  </a:lnTo>
                  <a:lnTo>
                    <a:pt x="47" y="121"/>
                  </a:lnTo>
                  <a:lnTo>
                    <a:pt x="47" y="125"/>
                  </a:lnTo>
                  <a:lnTo>
                    <a:pt x="51" y="121"/>
                  </a:lnTo>
                  <a:lnTo>
                    <a:pt x="51" y="121"/>
                  </a:lnTo>
                  <a:lnTo>
                    <a:pt x="51" y="117"/>
                  </a:lnTo>
                  <a:lnTo>
                    <a:pt x="51" y="113"/>
                  </a:lnTo>
                  <a:lnTo>
                    <a:pt x="51" y="117"/>
                  </a:lnTo>
                  <a:lnTo>
                    <a:pt x="55" y="121"/>
                  </a:lnTo>
                  <a:lnTo>
                    <a:pt x="55" y="121"/>
                  </a:lnTo>
                  <a:lnTo>
                    <a:pt x="55" y="117"/>
                  </a:lnTo>
                  <a:lnTo>
                    <a:pt x="55" y="117"/>
                  </a:lnTo>
                  <a:lnTo>
                    <a:pt x="55" y="113"/>
                  </a:lnTo>
                  <a:lnTo>
                    <a:pt x="55" y="113"/>
                  </a:lnTo>
                  <a:lnTo>
                    <a:pt x="55" y="109"/>
                  </a:lnTo>
                  <a:lnTo>
                    <a:pt x="55" y="109"/>
                  </a:lnTo>
                  <a:lnTo>
                    <a:pt x="59" y="113"/>
                  </a:lnTo>
                  <a:lnTo>
                    <a:pt x="59" y="113"/>
                  </a:lnTo>
                  <a:lnTo>
                    <a:pt x="59" y="113"/>
                  </a:lnTo>
                  <a:lnTo>
                    <a:pt x="59" y="113"/>
                  </a:lnTo>
                  <a:lnTo>
                    <a:pt x="59" y="117"/>
                  </a:lnTo>
                  <a:lnTo>
                    <a:pt x="59" y="117"/>
                  </a:lnTo>
                  <a:lnTo>
                    <a:pt x="59" y="117"/>
                  </a:lnTo>
                  <a:lnTo>
                    <a:pt x="59" y="117"/>
                  </a:lnTo>
                  <a:lnTo>
                    <a:pt x="59" y="117"/>
                  </a:lnTo>
                  <a:lnTo>
                    <a:pt x="59" y="117"/>
                  </a:lnTo>
                  <a:lnTo>
                    <a:pt x="59" y="117"/>
                  </a:lnTo>
                  <a:lnTo>
                    <a:pt x="59" y="117"/>
                  </a:lnTo>
                  <a:lnTo>
                    <a:pt x="59" y="121"/>
                  </a:lnTo>
                  <a:lnTo>
                    <a:pt x="59" y="121"/>
                  </a:lnTo>
                  <a:lnTo>
                    <a:pt x="59" y="125"/>
                  </a:lnTo>
                  <a:lnTo>
                    <a:pt x="63" y="125"/>
                  </a:lnTo>
                  <a:lnTo>
                    <a:pt x="71" y="121"/>
                  </a:lnTo>
                  <a:lnTo>
                    <a:pt x="74" y="121"/>
                  </a:lnTo>
                  <a:lnTo>
                    <a:pt x="74" y="125"/>
                  </a:lnTo>
                  <a:lnTo>
                    <a:pt x="78" y="125"/>
                  </a:lnTo>
                  <a:lnTo>
                    <a:pt x="78" y="129"/>
                  </a:lnTo>
                  <a:lnTo>
                    <a:pt x="78" y="133"/>
                  </a:lnTo>
                  <a:lnTo>
                    <a:pt x="82" y="133"/>
                  </a:lnTo>
                  <a:lnTo>
                    <a:pt x="86" y="140"/>
                  </a:lnTo>
                  <a:lnTo>
                    <a:pt x="86" y="140"/>
                  </a:lnTo>
                  <a:lnTo>
                    <a:pt x="86" y="144"/>
                  </a:lnTo>
                  <a:lnTo>
                    <a:pt x="90" y="156"/>
                  </a:lnTo>
                  <a:lnTo>
                    <a:pt x="90" y="156"/>
                  </a:lnTo>
                  <a:lnTo>
                    <a:pt x="98" y="156"/>
                  </a:lnTo>
                  <a:lnTo>
                    <a:pt x="102" y="156"/>
                  </a:lnTo>
                  <a:lnTo>
                    <a:pt x="106" y="148"/>
                  </a:lnTo>
                  <a:lnTo>
                    <a:pt x="110" y="140"/>
                  </a:lnTo>
                  <a:lnTo>
                    <a:pt x="106" y="136"/>
                  </a:lnTo>
                  <a:lnTo>
                    <a:pt x="110" y="133"/>
                  </a:lnTo>
                  <a:lnTo>
                    <a:pt x="110" y="125"/>
                  </a:lnTo>
                  <a:lnTo>
                    <a:pt x="110" y="121"/>
                  </a:lnTo>
                  <a:lnTo>
                    <a:pt x="106" y="113"/>
                  </a:lnTo>
                  <a:lnTo>
                    <a:pt x="110" y="101"/>
                  </a:lnTo>
                  <a:lnTo>
                    <a:pt x="110" y="97"/>
                  </a:lnTo>
                  <a:lnTo>
                    <a:pt x="110" y="97"/>
                  </a:lnTo>
                  <a:lnTo>
                    <a:pt x="110" y="94"/>
                  </a:lnTo>
                  <a:lnTo>
                    <a:pt x="110" y="90"/>
                  </a:lnTo>
                  <a:lnTo>
                    <a:pt x="110" y="86"/>
                  </a:lnTo>
                  <a:lnTo>
                    <a:pt x="106" y="74"/>
                  </a:lnTo>
                  <a:lnTo>
                    <a:pt x="90" y="43"/>
                  </a:lnTo>
                  <a:lnTo>
                    <a:pt x="86" y="39"/>
                  </a:lnTo>
                  <a:lnTo>
                    <a:pt x="86" y="35"/>
                  </a:lnTo>
                  <a:lnTo>
                    <a:pt x="90" y="35"/>
                  </a:lnTo>
                  <a:lnTo>
                    <a:pt x="98" y="27"/>
                  </a:lnTo>
                  <a:lnTo>
                    <a:pt x="102" y="23"/>
                  </a:lnTo>
                  <a:lnTo>
                    <a:pt x="102" y="15"/>
                  </a:lnTo>
                  <a:lnTo>
                    <a:pt x="102" y="15"/>
                  </a:lnTo>
                  <a:lnTo>
                    <a:pt x="102" y="12"/>
                  </a:lnTo>
                  <a:lnTo>
                    <a:pt x="102" y="8"/>
                  </a:lnTo>
                  <a:lnTo>
                    <a:pt x="102" y="4"/>
                  </a:lnTo>
                  <a:lnTo>
                    <a:pt x="98" y="0"/>
                  </a:lnTo>
                  <a:lnTo>
                    <a:pt x="98" y="0"/>
                  </a:lnTo>
                  <a:lnTo>
                    <a:pt x="94" y="4"/>
                  </a:lnTo>
                  <a:lnTo>
                    <a:pt x="90" y="8"/>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52" name="Freeform 46"/>
            <p:cNvSpPr>
              <a:spLocks noEditPoints="1"/>
            </p:cNvSpPr>
            <p:nvPr/>
          </p:nvSpPr>
          <p:spPr bwMode="auto">
            <a:xfrm>
              <a:off x="1562100" y="2227263"/>
              <a:ext cx="439737" cy="544513"/>
            </a:xfrm>
            <a:custGeom>
              <a:avLst/>
              <a:gdLst>
                <a:gd name="T0" fmla="*/ 66 w 277"/>
                <a:gd name="T1" fmla="*/ 43 h 343"/>
                <a:gd name="T2" fmla="*/ 54 w 277"/>
                <a:gd name="T3" fmla="*/ 46 h 343"/>
                <a:gd name="T4" fmla="*/ 66 w 277"/>
                <a:gd name="T5" fmla="*/ 35 h 343"/>
                <a:gd name="T6" fmla="*/ 54 w 277"/>
                <a:gd name="T7" fmla="*/ 117 h 343"/>
                <a:gd name="T8" fmla="*/ 47 w 277"/>
                <a:gd name="T9" fmla="*/ 117 h 343"/>
                <a:gd name="T10" fmla="*/ 54 w 277"/>
                <a:gd name="T11" fmla="*/ 109 h 343"/>
                <a:gd name="T12" fmla="*/ 62 w 277"/>
                <a:gd name="T13" fmla="*/ 125 h 343"/>
                <a:gd name="T14" fmla="*/ 66 w 277"/>
                <a:gd name="T15" fmla="*/ 121 h 343"/>
                <a:gd name="T16" fmla="*/ 168 w 277"/>
                <a:gd name="T17" fmla="*/ 19 h 343"/>
                <a:gd name="T18" fmla="*/ 156 w 277"/>
                <a:gd name="T19" fmla="*/ 39 h 343"/>
                <a:gd name="T20" fmla="*/ 117 w 277"/>
                <a:gd name="T21" fmla="*/ 46 h 343"/>
                <a:gd name="T22" fmla="*/ 105 w 277"/>
                <a:gd name="T23" fmla="*/ 46 h 343"/>
                <a:gd name="T24" fmla="*/ 93 w 277"/>
                <a:gd name="T25" fmla="*/ 43 h 343"/>
                <a:gd name="T26" fmla="*/ 78 w 277"/>
                <a:gd name="T27" fmla="*/ 50 h 343"/>
                <a:gd name="T28" fmla="*/ 66 w 277"/>
                <a:gd name="T29" fmla="*/ 62 h 343"/>
                <a:gd name="T30" fmla="*/ 62 w 277"/>
                <a:gd name="T31" fmla="*/ 70 h 343"/>
                <a:gd name="T32" fmla="*/ 47 w 277"/>
                <a:gd name="T33" fmla="*/ 82 h 343"/>
                <a:gd name="T34" fmla="*/ 47 w 277"/>
                <a:gd name="T35" fmla="*/ 97 h 343"/>
                <a:gd name="T36" fmla="*/ 70 w 277"/>
                <a:gd name="T37" fmla="*/ 74 h 343"/>
                <a:gd name="T38" fmla="*/ 93 w 277"/>
                <a:gd name="T39" fmla="*/ 58 h 343"/>
                <a:gd name="T40" fmla="*/ 82 w 277"/>
                <a:gd name="T41" fmla="*/ 74 h 343"/>
                <a:gd name="T42" fmla="*/ 86 w 277"/>
                <a:gd name="T43" fmla="*/ 86 h 343"/>
                <a:gd name="T44" fmla="*/ 58 w 277"/>
                <a:gd name="T45" fmla="*/ 101 h 343"/>
                <a:gd name="T46" fmla="*/ 62 w 277"/>
                <a:gd name="T47" fmla="*/ 113 h 343"/>
                <a:gd name="T48" fmla="*/ 74 w 277"/>
                <a:gd name="T49" fmla="*/ 117 h 343"/>
                <a:gd name="T50" fmla="*/ 86 w 277"/>
                <a:gd name="T51" fmla="*/ 117 h 343"/>
                <a:gd name="T52" fmla="*/ 70 w 277"/>
                <a:gd name="T53" fmla="*/ 132 h 343"/>
                <a:gd name="T54" fmla="*/ 66 w 277"/>
                <a:gd name="T55" fmla="*/ 144 h 343"/>
                <a:gd name="T56" fmla="*/ 62 w 277"/>
                <a:gd name="T57" fmla="*/ 148 h 343"/>
                <a:gd name="T58" fmla="*/ 39 w 277"/>
                <a:gd name="T59" fmla="*/ 132 h 343"/>
                <a:gd name="T60" fmla="*/ 27 w 277"/>
                <a:gd name="T61" fmla="*/ 125 h 343"/>
                <a:gd name="T62" fmla="*/ 31 w 277"/>
                <a:gd name="T63" fmla="*/ 136 h 343"/>
                <a:gd name="T64" fmla="*/ 27 w 277"/>
                <a:gd name="T65" fmla="*/ 140 h 343"/>
                <a:gd name="T66" fmla="*/ 19 w 277"/>
                <a:gd name="T67" fmla="*/ 144 h 343"/>
                <a:gd name="T68" fmla="*/ 23 w 277"/>
                <a:gd name="T69" fmla="*/ 152 h 343"/>
                <a:gd name="T70" fmla="*/ 15 w 277"/>
                <a:gd name="T71" fmla="*/ 156 h 343"/>
                <a:gd name="T72" fmla="*/ 7 w 277"/>
                <a:gd name="T73" fmla="*/ 156 h 343"/>
                <a:gd name="T74" fmla="*/ 35 w 277"/>
                <a:gd name="T75" fmla="*/ 199 h 343"/>
                <a:gd name="T76" fmla="*/ 35 w 277"/>
                <a:gd name="T77" fmla="*/ 226 h 343"/>
                <a:gd name="T78" fmla="*/ 0 w 277"/>
                <a:gd name="T79" fmla="*/ 289 h 343"/>
                <a:gd name="T80" fmla="*/ 19 w 277"/>
                <a:gd name="T81" fmla="*/ 292 h 343"/>
                <a:gd name="T82" fmla="*/ 54 w 277"/>
                <a:gd name="T83" fmla="*/ 257 h 343"/>
                <a:gd name="T84" fmla="*/ 47 w 277"/>
                <a:gd name="T85" fmla="*/ 238 h 343"/>
                <a:gd name="T86" fmla="*/ 43 w 277"/>
                <a:gd name="T87" fmla="*/ 238 h 343"/>
                <a:gd name="T88" fmla="*/ 74 w 277"/>
                <a:gd name="T89" fmla="*/ 199 h 343"/>
                <a:gd name="T90" fmla="*/ 86 w 277"/>
                <a:gd name="T91" fmla="*/ 214 h 343"/>
                <a:gd name="T92" fmla="*/ 62 w 277"/>
                <a:gd name="T93" fmla="*/ 242 h 343"/>
                <a:gd name="T94" fmla="*/ 90 w 277"/>
                <a:gd name="T95" fmla="*/ 242 h 343"/>
                <a:gd name="T96" fmla="*/ 62 w 277"/>
                <a:gd name="T97" fmla="*/ 265 h 343"/>
                <a:gd name="T98" fmla="*/ 39 w 277"/>
                <a:gd name="T99" fmla="*/ 289 h 343"/>
                <a:gd name="T100" fmla="*/ 47 w 277"/>
                <a:gd name="T101" fmla="*/ 289 h 343"/>
                <a:gd name="T102" fmla="*/ 47 w 277"/>
                <a:gd name="T103" fmla="*/ 296 h 343"/>
                <a:gd name="T104" fmla="*/ 66 w 277"/>
                <a:gd name="T105" fmla="*/ 324 h 343"/>
                <a:gd name="T106" fmla="*/ 195 w 277"/>
                <a:gd name="T107" fmla="*/ 187 h 343"/>
                <a:gd name="T108" fmla="*/ 222 w 277"/>
                <a:gd name="T109" fmla="*/ 97 h 343"/>
                <a:gd name="T110" fmla="*/ 31 w 277"/>
                <a:gd name="T111" fmla="*/ 82 h 343"/>
                <a:gd name="T112" fmla="*/ 19 w 277"/>
                <a:gd name="T113" fmla="*/ 78 h 343"/>
                <a:gd name="T114" fmla="*/ 39 w 277"/>
                <a:gd name="T115" fmla="*/ 70 h 343"/>
                <a:gd name="T116" fmla="*/ 35 w 277"/>
                <a:gd name="T117" fmla="*/ 121 h 343"/>
                <a:gd name="T118" fmla="*/ 66 w 277"/>
                <a:gd name="T119" fmla="*/ 132 h 343"/>
                <a:gd name="T120" fmla="*/ 7 w 277"/>
                <a:gd name="T121" fmla="*/ 82 h 343"/>
                <a:gd name="T122" fmla="*/ 23 w 277"/>
                <a:gd name="T123" fmla="*/ 62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43">
                  <a:moveTo>
                    <a:pt x="74" y="31"/>
                  </a:moveTo>
                  <a:lnTo>
                    <a:pt x="74" y="31"/>
                  </a:lnTo>
                  <a:lnTo>
                    <a:pt x="74" y="35"/>
                  </a:lnTo>
                  <a:lnTo>
                    <a:pt x="70" y="35"/>
                  </a:lnTo>
                  <a:lnTo>
                    <a:pt x="70" y="35"/>
                  </a:lnTo>
                  <a:lnTo>
                    <a:pt x="70" y="39"/>
                  </a:lnTo>
                  <a:lnTo>
                    <a:pt x="66" y="39"/>
                  </a:lnTo>
                  <a:lnTo>
                    <a:pt x="66" y="39"/>
                  </a:lnTo>
                  <a:lnTo>
                    <a:pt x="66" y="43"/>
                  </a:lnTo>
                  <a:lnTo>
                    <a:pt x="66" y="43"/>
                  </a:lnTo>
                  <a:lnTo>
                    <a:pt x="70" y="43"/>
                  </a:lnTo>
                  <a:lnTo>
                    <a:pt x="70" y="43"/>
                  </a:lnTo>
                  <a:lnTo>
                    <a:pt x="66" y="43"/>
                  </a:lnTo>
                  <a:lnTo>
                    <a:pt x="66" y="46"/>
                  </a:lnTo>
                  <a:lnTo>
                    <a:pt x="66" y="46"/>
                  </a:lnTo>
                  <a:lnTo>
                    <a:pt x="66" y="46"/>
                  </a:lnTo>
                  <a:lnTo>
                    <a:pt x="66" y="43"/>
                  </a:lnTo>
                  <a:lnTo>
                    <a:pt x="66" y="43"/>
                  </a:lnTo>
                  <a:lnTo>
                    <a:pt x="66" y="43"/>
                  </a:lnTo>
                  <a:lnTo>
                    <a:pt x="66" y="43"/>
                  </a:lnTo>
                  <a:lnTo>
                    <a:pt x="66" y="43"/>
                  </a:lnTo>
                  <a:lnTo>
                    <a:pt x="62" y="43"/>
                  </a:lnTo>
                  <a:lnTo>
                    <a:pt x="62" y="46"/>
                  </a:lnTo>
                  <a:lnTo>
                    <a:pt x="62" y="46"/>
                  </a:lnTo>
                  <a:lnTo>
                    <a:pt x="58" y="46"/>
                  </a:lnTo>
                  <a:lnTo>
                    <a:pt x="54" y="46"/>
                  </a:lnTo>
                  <a:lnTo>
                    <a:pt x="54" y="43"/>
                  </a:lnTo>
                  <a:lnTo>
                    <a:pt x="54" y="43"/>
                  </a:lnTo>
                  <a:lnTo>
                    <a:pt x="54" y="43"/>
                  </a:lnTo>
                  <a:lnTo>
                    <a:pt x="54" y="43"/>
                  </a:lnTo>
                  <a:lnTo>
                    <a:pt x="54" y="43"/>
                  </a:lnTo>
                  <a:lnTo>
                    <a:pt x="54" y="39"/>
                  </a:lnTo>
                  <a:lnTo>
                    <a:pt x="54" y="39"/>
                  </a:lnTo>
                  <a:lnTo>
                    <a:pt x="58" y="39"/>
                  </a:lnTo>
                  <a:lnTo>
                    <a:pt x="58" y="35"/>
                  </a:lnTo>
                  <a:lnTo>
                    <a:pt x="58" y="35"/>
                  </a:lnTo>
                  <a:lnTo>
                    <a:pt x="62" y="35"/>
                  </a:lnTo>
                  <a:lnTo>
                    <a:pt x="66" y="35"/>
                  </a:lnTo>
                  <a:lnTo>
                    <a:pt x="66" y="35"/>
                  </a:lnTo>
                  <a:lnTo>
                    <a:pt x="70" y="35"/>
                  </a:lnTo>
                  <a:lnTo>
                    <a:pt x="70" y="35"/>
                  </a:lnTo>
                  <a:lnTo>
                    <a:pt x="70" y="35"/>
                  </a:lnTo>
                  <a:lnTo>
                    <a:pt x="70" y="35"/>
                  </a:lnTo>
                  <a:lnTo>
                    <a:pt x="70" y="31"/>
                  </a:lnTo>
                  <a:lnTo>
                    <a:pt x="70" y="31"/>
                  </a:lnTo>
                  <a:lnTo>
                    <a:pt x="74" y="31"/>
                  </a:lnTo>
                  <a:moveTo>
                    <a:pt x="54" y="113"/>
                  </a:moveTo>
                  <a:lnTo>
                    <a:pt x="54" y="113"/>
                  </a:lnTo>
                  <a:lnTo>
                    <a:pt x="58" y="113"/>
                  </a:lnTo>
                  <a:lnTo>
                    <a:pt x="58" y="117"/>
                  </a:lnTo>
                  <a:lnTo>
                    <a:pt x="58" y="117"/>
                  </a:lnTo>
                  <a:lnTo>
                    <a:pt x="54" y="117"/>
                  </a:lnTo>
                  <a:lnTo>
                    <a:pt x="54" y="117"/>
                  </a:lnTo>
                  <a:lnTo>
                    <a:pt x="54" y="117"/>
                  </a:lnTo>
                  <a:lnTo>
                    <a:pt x="54" y="121"/>
                  </a:lnTo>
                  <a:lnTo>
                    <a:pt x="54" y="121"/>
                  </a:lnTo>
                  <a:lnTo>
                    <a:pt x="54" y="121"/>
                  </a:lnTo>
                  <a:lnTo>
                    <a:pt x="50" y="117"/>
                  </a:lnTo>
                  <a:lnTo>
                    <a:pt x="50" y="117"/>
                  </a:lnTo>
                  <a:lnTo>
                    <a:pt x="50" y="113"/>
                  </a:lnTo>
                  <a:lnTo>
                    <a:pt x="50" y="113"/>
                  </a:lnTo>
                  <a:lnTo>
                    <a:pt x="47" y="113"/>
                  </a:lnTo>
                  <a:lnTo>
                    <a:pt x="47" y="113"/>
                  </a:lnTo>
                  <a:lnTo>
                    <a:pt x="47" y="117"/>
                  </a:lnTo>
                  <a:lnTo>
                    <a:pt x="47" y="117"/>
                  </a:lnTo>
                  <a:lnTo>
                    <a:pt x="43" y="117"/>
                  </a:lnTo>
                  <a:lnTo>
                    <a:pt x="43" y="113"/>
                  </a:lnTo>
                  <a:lnTo>
                    <a:pt x="43" y="113"/>
                  </a:lnTo>
                  <a:lnTo>
                    <a:pt x="43" y="113"/>
                  </a:lnTo>
                  <a:lnTo>
                    <a:pt x="43" y="113"/>
                  </a:lnTo>
                  <a:lnTo>
                    <a:pt x="43" y="109"/>
                  </a:lnTo>
                  <a:lnTo>
                    <a:pt x="43" y="109"/>
                  </a:lnTo>
                  <a:lnTo>
                    <a:pt x="43" y="109"/>
                  </a:lnTo>
                  <a:lnTo>
                    <a:pt x="50" y="105"/>
                  </a:lnTo>
                  <a:lnTo>
                    <a:pt x="54" y="105"/>
                  </a:lnTo>
                  <a:lnTo>
                    <a:pt x="54" y="105"/>
                  </a:lnTo>
                  <a:lnTo>
                    <a:pt x="54" y="105"/>
                  </a:lnTo>
                  <a:lnTo>
                    <a:pt x="54" y="109"/>
                  </a:lnTo>
                  <a:lnTo>
                    <a:pt x="54" y="109"/>
                  </a:lnTo>
                  <a:lnTo>
                    <a:pt x="54" y="113"/>
                  </a:lnTo>
                  <a:moveTo>
                    <a:pt x="66" y="125"/>
                  </a:moveTo>
                  <a:lnTo>
                    <a:pt x="66" y="125"/>
                  </a:lnTo>
                  <a:lnTo>
                    <a:pt x="70" y="125"/>
                  </a:lnTo>
                  <a:lnTo>
                    <a:pt x="70" y="125"/>
                  </a:lnTo>
                  <a:lnTo>
                    <a:pt x="66" y="125"/>
                  </a:lnTo>
                  <a:lnTo>
                    <a:pt x="66" y="125"/>
                  </a:lnTo>
                  <a:lnTo>
                    <a:pt x="66" y="128"/>
                  </a:lnTo>
                  <a:lnTo>
                    <a:pt x="66" y="128"/>
                  </a:lnTo>
                  <a:lnTo>
                    <a:pt x="66" y="128"/>
                  </a:lnTo>
                  <a:lnTo>
                    <a:pt x="66" y="128"/>
                  </a:lnTo>
                  <a:lnTo>
                    <a:pt x="62" y="125"/>
                  </a:lnTo>
                  <a:lnTo>
                    <a:pt x="58" y="125"/>
                  </a:lnTo>
                  <a:lnTo>
                    <a:pt x="58" y="125"/>
                  </a:lnTo>
                  <a:lnTo>
                    <a:pt x="58" y="121"/>
                  </a:lnTo>
                  <a:lnTo>
                    <a:pt x="58" y="121"/>
                  </a:lnTo>
                  <a:lnTo>
                    <a:pt x="58" y="121"/>
                  </a:lnTo>
                  <a:lnTo>
                    <a:pt x="58" y="117"/>
                  </a:lnTo>
                  <a:lnTo>
                    <a:pt x="58" y="113"/>
                  </a:lnTo>
                  <a:lnTo>
                    <a:pt x="58" y="113"/>
                  </a:lnTo>
                  <a:lnTo>
                    <a:pt x="62" y="117"/>
                  </a:lnTo>
                  <a:lnTo>
                    <a:pt x="58" y="117"/>
                  </a:lnTo>
                  <a:lnTo>
                    <a:pt x="58" y="113"/>
                  </a:lnTo>
                  <a:lnTo>
                    <a:pt x="62" y="117"/>
                  </a:lnTo>
                  <a:lnTo>
                    <a:pt x="66" y="121"/>
                  </a:lnTo>
                  <a:lnTo>
                    <a:pt x="66" y="121"/>
                  </a:lnTo>
                  <a:lnTo>
                    <a:pt x="66" y="121"/>
                  </a:lnTo>
                  <a:lnTo>
                    <a:pt x="66" y="125"/>
                  </a:lnTo>
                  <a:moveTo>
                    <a:pt x="207" y="11"/>
                  </a:moveTo>
                  <a:lnTo>
                    <a:pt x="207" y="11"/>
                  </a:lnTo>
                  <a:lnTo>
                    <a:pt x="203" y="11"/>
                  </a:lnTo>
                  <a:lnTo>
                    <a:pt x="199" y="11"/>
                  </a:lnTo>
                  <a:lnTo>
                    <a:pt x="183" y="15"/>
                  </a:lnTo>
                  <a:lnTo>
                    <a:pt x="172" y="15"/>
                  </a:lnTo>
                  <a:lnTo>
                    <a:pt x="168" y="15"/>
                  </a:lnTo>
                  <a:lnTo>
                    <a:pt x="168" y="19"/>
                  </a:lnTo>
                  <a:lnTo>
                    <a:pt x="168" y="19"/>
                  </a:lnTo>
                  <a:lnTo>
                    <a:pt x="168" y="19"/>
                  </a:lnTo>
                  <a:lnTo>
                    <a:pt x="168" y="23"/>
                  </a:lnTo>
                  <a:lnTo>
                    <a:pt x="168" y="23"/>
                  </a:lnTo>
                  <a:lnTo>
                    <a:pt x="164" y="27"/>
                  </a:lnTo>
                  <a:lnTo>
                    <a:pt x="160" y="31"/>
                  </a:lnTo>
                  <a:lnTo>
                    <a:pt x="160" y="31"/>
                  </a:lnTo>
                  <a:lnTo>
                    <a:pt x="156" y="35"/>
                  </a:lnTo>
                  <a:lnTo>
                    <a:pt x="156" y="35"/>
                  </a:lnTo>
                  <a:lnTo>
                    <a:pt x="160" y="35"/>
                  </a:lnTo>
                  <a:lnTo>
                    <a:pt x="160" y="39"/>
                  </a:lnTo>
                  <a:lnTo>
                    <a:pt x="160" y="39"/>
                  </a:lnTo>
                  <a:lnTo>
                    <a:pt x="160" y="39"/>
                  </a:lnTo>
                  <a:lnTo>
                    <a:pt x="160" y="39"/>
                  </a:lnTo>
                  <a:lnTo>
                    <a:pt x="156" y="39"/>
                  </a:lnTo>
                  <a:lnTo>
                    <a:pt x="156" y="43"/>
                  </a:lnTo>
                  <a:lnTo>
                    <a:pt x="152" y="43"/>
                  </a:lnTo>
                  <a:lnTo>
                    <a:pt x="148" y="46"/>
                  </a:lnTo>
                  <a:lnTo>
                    <a:pt x="148" y="46"/>
                  </a:lnTo>
                  <a:lnTo>
                    <a:pt x="148" y="46"/>
                  </a:lnTo>
                  <a:lnTo>
                    <a:pt x="148" y="46"/>
                  </a:lnTo>
                  <a:lnTo>
                    <a:pt x="144" y="46"/>
                  </a:lnTo>
                  <a:lnTo>
                    <a:pt x="136" y="50"/>
                  </a:lnTo>
                  <a:lnTo>
                    <a:pt x="136" y="46"/>
                  </a:lnTo>
                  <a:lnTo>
                    <a:pt x="133" y="46"/>
                  </a:lnTo>
                  <a:lnTo>
                    <a:pt x="133" y="46"/>
                  </a:lnTo>
                  <a:lnTo>
                    <a:pt x="121" y="46"/>
                  </a:lnTo>
                  <a:lnTo>
                    <a:pt x="117" y="46"/>
                  </a:lnTo>
                  <a:lnTo>
                    <a:pt x="117" y="50"/>
                  </a:lnTo>
                  <a:lnTo>
                    <a:pt x="113" y="50"/>
                  </a:lnTo>
                  <a:lnTo>
                    <a:pt x="113" y="50"/>
                  </a:lnTo>
                  <a:lnTo>
                    <a:pt x="109" y="46"/>
                  </a:lnTo>
                  <a:lnTo>
                    <a:pt x="109" y="46"/>
                  </a:lnTo>
                  <a:lnTo>
                    <a:pt x="109" y="46"/>
                  </a:lnTo>
                  <a:lnTo>
                    <a:pt x="105" y="46"/>
                  </a:lnTo>
                  <a:lnTo>
                    <a:pt x="105" y="46"/>
                  </a:lnTo>
                  <a:lnTo>
                    <a:pt x="105" y="46"/>
                  </a:lnTo>
                  <a:lnTo>
                    <a:pt x="105" y="46"/>
                  </a:lnTo>
                  <a:lnTo>
                    <a:pt x="105" y="46"/>
                  </a:lnTo>
                  <a:lnTo>
                    <a:pt x="105" y="46"/>
                  </a:lnTo>
                  <a:lnTo>
                    <a:pt x="105" y="46"/>
                  </a:lnTo>
                  <a:lnTo>
                    <a:pt x="105" y="46"/>
                  </a:lnTo>
                  <a:lnTo>
                    <a:pt x="101" y="43"/>
                  </a:lnTo>
                  <a:lnTo>
                    <a:pt x="101" y="43"/>
                  </a:lnTo>
                  <a:lnTo>
                    <a:pt x="101" y="43"/>
                  </a:lnTo>
                  <a:lnTo>
                    <a:pt x="97" y="43"/>
                  </a:lnTo>
                  <a:lnTo>
                    <a:pt x="97" y="43"/>
                  </a:lnTo>
                  <a:lnTo>
                    <a:pt x="97" y="43"/>
                  </a:lnTo>
                  <a:lnTo>
                    <a:pt x="93" y="39"/>
                  </a:lnTo>
                  <a:lnTo>
                    <a:pt x="93" y="39"/>
                  </a:lnTo>
                  <a:lnTo>
                    <a:pt x="93" y="39"/>
                  </a:lnTo>
                  <a:lnTo>
                    <a:pt x="93" y="39"/>
                  </a:lnTo>
                  <a:lnTo>
                    <a:pt x="93" y="39"/>
                  </a:lnTo>
                  <a:lnTo>
                    <a:pt x="93" y="43"/>
                  </a:lnTo>
                  <a:lnTo>
                    <a:pt x="93" y="43"/>
                  </a:lnTo>
                  <a:lnTo>
                    <a:pt x="93" y="43"/>
                  </a:lnTo>
                  <a:lnTo>
                    <a:pt x="90" y="43"/>
                  </a:lnTo>
                  <a:lnTo>
                    <a:pt x="90" y="43"/>
                  </a:lnTo>
                  <a:lnTo>
                    <a:pt x="90" y="39"/>
                  </a:lnTo>
                  <a:lnTo>
                    <a:pt x="90" y="39"/>
                  </a:lnTo>
                  <a:lnTo>
                    <a:pt x="86" y="39"/>
                  </a:lnTo>
                  <a:lnTo>
                    <a:pt x="86" y="43"/>
                  </a:lnTo>
                  <a:lnTo>
                    <a:pt x="82" y="43"/>
                  </a:lnTo>
                  <a:lnTo>
                    <a:pt x="78" y="46"/>
                  </a:lnTo>
                  <a:lnTo>
                    <a:pt x="78" y="50"/>
                  </a:lnTo>
                  <a:lnTo>
                    <a:pt x="78" y="50"/>
                  </a:lnTo>
                  <a:lnTo>
                    <a:pt x="78" y="50"/>
                  </a:lnTo>
                  <a:lnTo>
                    <a:pt x="82" y="50"/>
                  </a:lnTo>
                  <a:lnTo>
                    <a:pt x="78" y="54"/>
                  </a:lnTo>
                  <a:lnTo>
                    <a:pt x="78" y="54"/>
                  </a:lnTo>
                  <a:lnTo>
                    <a:pt x="78" y="54"/>
                  </a:lnTo>
                  <a:lnTo>
                    <a:pt x="74" y="58"/>
                  </a:lnTo>
                  <a:lnTo>
                    <a:pt x="70" y="58"/>
                  </a:lnTo>
                  <a:lnTo>
                    <a:pt x="70" y="58"/>
                  </a:lnTo>
                  <a:lnTo>
                    <a:pt x="66" y="58"/>
                  </a:lnTo>
                  <a:lnTo>
                    <a:pt x="66" y="58"/>
                  </a:lnTo>
                  <a:lnTo>
                    <a:pt x="66" y="58"/>
                  </a:lnTo>
                  <a:lnTo>
                    <a:pt x="66" y="58"/>
                  </a:lnTo>
                  <a:lnTo>
                    <a:pt x="66" y="62"/>
                  </a:lnTo>
                  <a:lnTo>
                    <a:pt x="66" y="62"/>
                  </a:lnTo>
                  <a:lnTo>
                    <a:pt x="66" y="62"/>
                  </a:lnTo>
                  <a:lnTo>
                    <a:pt x="62" y="62"/>
                  </a:lnTo>
                  <a:lnTo>
                    <a:pt x="62" y="62"/>
                  </a:lnTo>
                  <a:lnTo>
                    <a:pt x="58" y="62"/>
                  </a:lnTo>
                  <a:lnTo>
                    <a:pt x="58" y="66"/>
                  </a:lnTo>
                  <a:lnTo>
                    <a:pt x="62" y="70"/>
                  </a:lnTo>
                  <a:lnTo>
                    <a:pt x="62" y="70"/>
                  </a:lnTo>
                  <a:lnTo>
                    <a:pt x="62" y="66"/>
                  </a:lnTo>
                  <a:lnTo>
                    <a:pt x="66" y="66"/>
                  </a:lnTo>
                  <a:lnTo>
                    <a:pt x="66" y="66"/>
                  </a:lnTo>
                  <a:lnTo>
                    <a:pt x="66" y="66"/>
                  </a:lnTo>
                  <a:lnTo>
                    <a:pt x="66" y="66"/>
                  </a:lnTo>
                  <a:lnTo>
                    <a:pt x="62" y="70"/>
                  </a:lnTo>
                  <a:lnTo>
                    <a:pt x="62" y="70"/>
                  </a:lnTo>
                  <a:lnTo>
                    <a:pt x="62" y="70"/>
                  </a:lnTo>
                  <a:lnTo>
                    <a:pt x="54" y="66"/>
                  </a:lnTo>
                  <a:lnTo>
                    <a:pt x="54" y="66"/>
                  </a:lnTo>
                  <a:lnTo>
                    <a:pt x="50" y="66"/>
                  </a:lnTo>
                  <a:lnTo>
                    <a:pt x="43" y="78"/>
                  </a:lnTo>
                  <a:lnTo>
                    <a:pt x="43" y="78"/>
                  </a:lnTo>
                  <a:lnTo>
                    <a:pt x="66" y="70"/>
                  </a:lnTo>
                  <a:lnTo>
                    <a:pt x="70" y="66"/>
                  </a:lnTo>
                  <a:lnTo>
                    <a:pt x="74" y="66"/>
                  </a:lnTo>
                  <a:lnTo>
                    <a:pt x="70" y="70"/>
                  </a:lnTo>
                  <a:lnTo>
                    <a:pt x="62" y="74"/>
                  </a:lnTo>
                  <a:lnTo>
                    <a:pt x="47" y="82"/>
                  </a:lnTo>
                  <a:lnTo>
                    <a:pt x="43" y="82"/>
                  </a:lnTo>
                  <a:lnTo>
                    <a:pt x="43" y="86"/>
                  </a:lnTo>
                  <a:lnTo>
                    <a:pt x="43" y="86"/>
                  </a:lnTo>
                  <a:lnTo>
                    <a:pt x="47" y="86"/>
                  </a:lnTo>
                  <a:lnTo>
                    <a:pt x="50" y="86"/>
                  </a:lnTo>
                  <a:lnTo>
                    <a:pt x="58" y="86"/>
                  </a:lnTo>
                  <a:lnTo>
                    <a:pt x="58" y="86"/>
                  </a:lnTo>
                  <a:lnTo>
                    <a:pt x="54" y="93"/>
                  </a:lnTo>
                  <a:lnTo>
                    <a:pt x="54" y="93"/>
                  </a:lnTo>
                  <a:lnTo>
                    <a:pt x="50" y="93"/>
                  </a:lnTo>
                  <a:lnTo>
                    <a:pt x="50" y="93"/>
                  </a:lnTo>
                  <a:lnTo>
                    <a:pt x="47" y="97"/>
                  </a:lnTo>
                  <a:lnTo>
                    <a:pt x="47" y="97"/>
                  </a:lnTo>
                  <a:lnTo>
                    <a:pt x="47" y="97"/>
                  </a:lnTo>
                  <a:lnTo>
                    <a:pt x="54" y="93"/>
                  </a:lnTo>
                  <a:lnTo>
                    <a:pt x="58" y="93"/>
                  </a:lnTo>
                  <a:lnTo>
                    <a:pt x="58" y="89"/>
                  </a:lnTo>
                  <a:lnTo>
                    <a:pt x="58" y="89"/>
                  </a:lnTo>
                  <a:lnTo>
                    <a:pt x="58" y="86"/>
                  </a:lnTo>
                  <a:lnTo>
                    <a:pt x="62" y="86"/>
                  </a:lnTo>
                  <a:lnTo>
                    <a:pt x="62" y="82"/>
                  </a:lnTo>
                  <a:lnTo>
                    <a:pt x="62" y="82"/>
                  </a:lnTo>
                  <a:lnTo>
                    <a:pt x="66" y="82"/>
                  </a:lnTo>
                  <a:lnTo>
                    <a:pt x="70" y="78"/>
                  </a:lnTo>
                  <a:lnTo>
                    <a:pt x="70" y="78"/>
                  </a:lnTo>
                  <a:lnTo>
                    <a:pt x="70" y="74"/>
                  </a:lnTo>
                  <a:lnTo>
                    <a:pt x="70" y="74"/>
                  </a:lnTo>
                  <a:lnTo>
                    <a:pt x="78" y="70"/>
                  </a:lnTo>
                  <a:lnTo>
                    <a:pt x="86" y="58"/>
                  </a:lnTo>
                  <a:lnTo>
                    <a:pt x="93" y="54"/>
                  </a:lnTo>
                  <a:lnTo>
                    <a:pt x="93" y="54"/>
                  </a:lnTo>
                  <a:lnTo>
                    <a:pt x="93" y="54"/>
                  </a:lnTo>
                  <a:lnTo>
                    <a:pt x="97" y="50"/>
                  </a:lnTo>
                  <a:lnTo>
                    <a:pt x="101" y="50"/>
                  </a:lnTo>
                  <a:lnTo>
                    <a:pt x="105" y="54"/>
                  </a:lnTo>
                  <a:lnTo>
                    <a:pt x="109" y="54"/>
                  </a:lnTo>
                  <a:lnTo>
                    <a:pt x="97" y="54"/>
                  </a:lnTo>
                  <a:lnTo>
                    <a:pt x="97" y="54"/>
                  </a:lnTo>
                  <a:lnTo>
                    <a:pt x="93" y="58"/>
                  </a:lnTo>
                  <a:lnTo>
                    <a:pt x="93" y="58"/>
                  </a:lnTo>
                  <a:lnTo>
                    <a:pt x="93" y="58"/>
                  </a:lnTo>
                  <a:lnTo>
                    <a:pt x="90" y="62"/>
                  </a:lnTo>
                  <a:lnTo>
                    <a:pt x="82" y="66"/>
                  </a:lnTo>
                  <a:lnTo>
                    <a:pt x="78" y="70"/>
                  </a:lnTo>
                  <a:lnTo>
                    <a:pt x="78" y="70"/>
                  </a:lnTo>
                  <a:lnTo>
                    <a:pt x="78" y="70"/>
                  </a:lnTo>
                  <a:lnTo>
                    <a:pt x="74" y="74"/>
                  </a:lnTo>
                  <a:lnTo>
                    <a:pt x="70" y="78"/>
                  </a:lnTo>
                  <a:lnTo>
                    <a:pt x="74" y="78"/>
                  </a:lnTo>
                  <a:lnTo>
                    <a:pt x="78" y="78"/>
                  </a:lnTo>
                  <a:lnTo>
                    <a:pt x="82" y="74"/>
                  </a:lnTo>
                  <a:lnTo>
                    <a:pt x="82" y="74"/>
                  </a:lnTo>
                  <a:lnTo>
                    <a:pt x="82" y="74"/>
                  </a:lnTo>
                  <a:lnTo>
                    <a:pt x="82" y="78"/>
                  </a:lnTo>
                  <a:lnTo>
                    <a:pt x="82" y="78"/>
                  </a:lnTo>
                  <a:lnTo>
                    <a:pt x="74" y="78"/>
                  </a:lnTo>
                  <a:lnTo>
                    <a:pt x="74" y="82"/>
                  </a:lnTo>
                  <a:lnTo>
                    <a:pt x="74" y="82"/>
                  </a:lnTo>
                  <a:lnTo>
                    <a:pt x="78" y="82"/>
                  </a:lnTo>
                  <a:lnTo>
                    <a:pt x="82" y="82"/>
                  </a:lnTo>
                  <a:lnTo>
                    <a:pt x="78" y="82"/>
                  </a:lnTo>
                  <a:lnTo>
                    <a:pt x="86" y="82"/>
                  </a:lnTo>
                  <a:lnTo>
                    <a:pt x="86" y="82"/>
                  </a:lnTo>
                  <a:lnTo>
                    <a:pt x="86" y="82"/>
                  </a:lnTo>
                  <a:lnTo>
                    <a:pt x="86" y="86"/>
                  </a:lnTo>
                  <a:lnTo>
                    <a:pt x="66" y="89"/>
                  </a:lnTo>
                  <a:lnTo>
                    <a:pt x="70" y="89"/>
                  </a:lnTo>
                  <a:lnTo>
                    <a:pt x="70" y="89"/>
                  </a:lnTo>
                  <a:lnTo>
                    <a:pt x="70" y="89"/>
                  </a:lnTo>
                  <a:lnTo>
                    <a:pt x="70" y="93"/>
                  </a:lnTo>
                  <a:lnTo>
                    <a:pt x="74" y="93"/>
                  </a:lnTo>
                  <a:lnTo>
                    <a:pt x="74" y="93"/>
                  </a:lnTo>
                  <a:lnTo>
                    <a:pt x="70" y="93"/>
                  </a:lnTo>
                  <a:lnTo>
                    <a:pt x="70" y="93"/>
                  </a:lnTo>
                  <a:lnTo>
                    <a:pt x="66" y="93"/>
                  </a:lnTo>
                  <a:lnTo>
                    <a:pt x="62" y="97"/>
                  </a:lnTo>
                  <a:lnTo>
                    <a:pt x="58" y="101"/>
                  </a:lnTo>
                  <a:lnTo>
                    <a:pt x="58" y="101"/>
                  </a:lnTo>
                  <a:lnTo>
                    <a:pt x="58" y="101"/>
                  </a:lnTo>
                  <a:lnTo>
                    <a:pt x="58" y="101"/>
                  </a:lnTo>
                  <a:lnTo>
                    <a:pt x="58" y="101"/>
                  </a:lnTo>
                  <a:lnTo>
                    <a:pt x="62" y="101"/>
                  </a:lnTo>
                  <a:lnTo>
                    <a:pt x="62" y="105"/>
                  </a:lnTo>
                  <a:lnTo>
                    <a:pt x="58" y="105"/>
                  </a:lnTo>
                  <a:lnTo>
                    <a:pt x="58" y="105"/>
                  </a:lnTo>
                  <a:lnTo>
                    <a:pt x="58" y="105"/>
                  </a:lnTo>
                  <a:lnTo>
                    <a:pt x="58" y="105"/>
                  </a:lnTo>
                  <a:lnTo>
                    <a:pt x="58" y="109"/>
                  </a:lnTo>
                  <a:lnTo>
                    <a:pt x="62" y="109"/>
                  </a:lnTo>
                  <a:lnTo>
                    <a:pt x="62" y="109"/>
                  </a:lnTo>
                  <a:lnTo>
                    <a:pt x="62" y="113"/>
                  </a:lnTo>
                  <a:lnTo>
                    <a:pt x="62" y="113"/>
                  </a:lnTo>
                  <a:lnTo>
                    <a:pt x="62" y="113"/>
                  </a:lnTo>
                  <a:lnTo>
                    <a:pt x="62" y="113"/>
                  </a:lnTo>
                  <a:lnTo>
                    <a:pt x="66" y="113"/>
                  </a:lnTo>
                  <a:lnTo>
                    <a:pt x="66" y="117"/>
                  </a:lnTo>
                  <a:lnTo>
                    <a:pt x="66" y="117"/>
                  </a:lnTo>
                  <a:lnTo>
                    <a:pt x="70" y="121"/>
                  </a:lnTo>
                  <a:lnTo>
                    <a:pt x="70" y="121"/>
                  </a:lnTo>
                  <a:lnTo>
                    <a:pt x="74" y="121"/>
                  </a:lnTo>
                  <a:lnTo>
                    <a:pt x="74" y="121"/>
                  </a:lnTo>
                  <a:lnTo>
                    <a:pt x="74" y="117"/>
                  </a:lnTo>
                  <a:lnTo>
                    <a:pt x="74" y="117"/>
                  </a:lnTo>
                  <a:lnTo>
                    <a:pt x="74" y="117"/>
                  </a:lnTo>
                  <a:lnTo>
                    <a:pt x="74" y="117"/>
                  </a:lnTo>
                  <a:lnTo>
                    <a:pt x="74" y="117"/>
                  </a:lnTo>
                  <a:lnTo>
                    <a:pt x="74" y="117"/>
                  </a:lnTo>
                  <a:lnTo>
                    <a:pt x="74" y="113"/>
                  </a:lnTo>
                  <a:lnTo>
                    <a:pt x="78" y="113"/>
                  </a:lnTo>
                  <a:lnTo>
                    <a:pt x="78" y="113"/>
                  </a:lnTo>
                  <a:lnTo>
                    <a:pt x="78" y="113"/>
                  </a:lnTo>
                  <a:lnTo>
                    <a:pt x="78" y="117"/>
                  </a:lnTo>
                  <a:lnTo>
                    <a:pt x="78" y="117"/>
                  </a:lnTo>
                  <a:lnTo>
                    <a:pt x="78" y="121"/>
                  </a:lnTo>
                  <a:lnTo>
                    <a:pt x="82" y="117"/>
                  </a:lnTo>
                  <a:lnTo>
                    <a:pt x="90" y="117"/>
                  </a:lnTo>
                  <a:lnTo>
                    <a:pt x="86" y="117"/>
                  </a:lnTo>
                  <a:lnTo>
                    <a:pt x="82" y="121"/>
                  </a:lnTo>
                  <a:lnTo>
                    <a:pt x="74" y="128"/>
                  </a:lnTo>
                  <a:lnTo>
                    <a:pt x="74" y="125"/>
                  </a:lnTo>
                  <a:lnTo>
                    <a:pt x="74" y="125"/>
                  </a:lnTo>
                  <a:lnTo>
                    <a:pt x="74" y="125"/>
                  </a:lnTo>
                  <a:lnTo>
                    <a:pt x="70" y="125"/>
                  </a:lnTo>
                  <a:lnTo>
                    <a:pt x="70" y="128"/>
                  </a:lnTo>
                  <a:lnTo>
                    <a:pt x="74" y="128"/>
                  </a:lnTo>
                  <a:lnTo>
                    <a:pt x="74" y="128"/>
                  </a:lnTo>
                  <a:lnTo>
                    <a:pt x="74" y="128"/>
                  </a:lnTo>
                  <a:lnTo>
                    <a:pt x="74" y="128"/>
                  </a:lnTo>
                  <a:lnTo>
                    <a:pt x="74" y="128"/>
                  </a:lnTo>
                  <a:lnTo>
                    <a:pt x="70" y="132"/>
                  </a:lnTo>
                  <a:lnTo>
                    <a:pt x="70" y="132"/>
                  </a:lnTo>
                  <a:lnTo>
                    <a:pt x="70" y="136"/>
                  </a:lnTo>
                  <a:lnTo>
                    <a:pt x="70" y="136"/>
                  </a:lnTo>
                  <a:lnTo>
                    <a:pt x="70" y="140"/>
                  </a:lnTo>
                  <a:lnTo>
                    <a:pt x="86" y="136"/>
                  </a:lnTo>
                  <a:lnTo>
                    <a:pt x="82" y="136"/>
                  </a:lnTo>
                  <a:lnTo>
                    <a:pt x="74" y="140"/>
                  </a:lnTo>
                  <a:lnTo>
                    <a:pt x="70" y="140"/>
                  </a:lnTo>
                  <a:lnTo>
                    <a:pt x="70" y="144"/>
                  </a:lnTo>
                  <a:lnTo>
                    <a:pt x="70" y="144"/>
                  </a:lnTo>
                  <a:lnTo>
                    <a:pt x="70" y="144"/>
                  </a:lnTo>
                  <a:lnTo>
                    <a:pt x="66" y="144"/>
                  </a:lnTo>
                  <a:lnTo>
                    <a:pt x="66" y="144"/>
                  </a:lnTo>
                  <a:lnTo>
                    <a:pt x="66" y="144"/>
                  </a:lnTo>
                  <a:lnTo>
                    <a:pt x="66" y="148"/>
                  </a:lnTo>
                  <a:lnTo>
                    <a:pt x="66" y="148"/>
                  </a:lnTo>
                  <a:lnTo>
                    <a:pt x="66" y="148"/>
                  </a:lnTo>
                  <a:lnTo>
                    <a:pt x="66" y="148"/>
                  </a:lnTo>
                  <a:lnTo>
                    <a:pt x="66" y="152"/>
                  </a:lnTo>
                  <a:lnTo>
                    <a:pt x="62" y="156"/>
                  </a:lnTo>
                  <a:lnTo>
                    <a:pt x="58" y="164"/>
                  </a:lnTo>
                  <a:lnTo>
                    <a:pt x="58" y="164"/>
                  </a:lnTo>
                  <a:lnTo>
                    <a:pt x="58" y="164"/>
                  </a:lnTo>
                  <a:lnTo>
                    <a:pt x="58" y="156"/>
                  </a:lnTo>
                  <a:lnTo>
                    <a:pt x="62" y="152"/>
                  </a:lnTo>
                  <a:lnTo>
                    <a:pt x="62" y="148"/>
                  </a:lnTo>
                  <a:lnTo>
                    <a:pt x="62" y="148"/>
                  </a:lnTo>
                  <a:lnTo>
                    <a:pt x="62" y="144"/>
                  </a:lnTo>
                  <a:lnTo>
                    <a:pt x="58" y="144"/>
                  </a:lnTo>
                  <a:lnTo>
                    <a:pt x="58" y="144"/>
                  </a:lnTo>
                  <a:lnTo>
                    <a:pt x="54" y="144"/>
                  </a:lnTo>
                  <a:lnTo>
                    <a:pt x="50" y="148"/>
                  </a:lnTo>
                  <a:lnTo>
                    <a:pt x="50" y="144"/>
                  </a:lnTo>
                  <a:lnTo>
                    <a:pt x="50" y="144"/>
                  </a:lnTo>
                  <a:lnTo>
                    <a:pt x="50" y="140"/>
                  </a:lnTo>
                  <a:lnTo>
                    <a:pt x="47" y="140"/>
                  </a:lnTo>
                  <a:lnTo>
                    <a:pt x="43" y="132"/>
                  </a:lnTo>
                  <a:lnTo>
                    <a:pt x="43" y="136"/>
                  </a:lnTo>
                  <a:lnTo>
                    <a:pt x="39" y="132"/>
                  </a:lnTo>
                  <a:lnTo>
                    <a:pt x="39" y="132"/>
                  </a:lnTo>
                  <a:lnTo>
                    <a:pt x="39" y="132"/>
                  </a:lnTo>
                  <a:lnTo>
                    <a:pt x="39" y="128"/>
                  </a:lnTo>
                  <a:lnTo>
                    <a:pt x="39" y="125"/>
                  </a:lnTo>
                  <a:lnTo>
                    <a:pt x="39" y="125"/>
                  </a:lnTo>
                  <a:lnTo>
                    <a:pt x="31" y="125"/>
                  </a:lnTo>
                  <a:lnTo>
                    <a:pt x="31" y="121"/>
                  </a:lnTo>
                  <a:lnTo>
                    <a:pt x="31" y="121"/>
                  </a:lnTo>
                  <a:lnTo>
                    <a:pt x="31" y="125"/>
                  </a:lnTo>
                  <a:lnTo>
                    <a:pt x="31" y="125"/>
                  </a:lnTo>
                  <a:lnTo>
                    <a:pt x="31" y="125"/>
                  </a:lnTo>
                  <a:lnTo>
                    <a:pt x="31" y="125"/>
                  </a:lnTo>
                  <a:lnTo>
                    <a:pt x="27" y="125"/>
                  </a:lnTo>
                  <a:lnTo>
                    <a:pt x="27" y="125"/>
                  </a:lnTo>
                  <a:lnTo>
                    <a:pt x="27" y="125"/>
                  </a:lnTo>
                  <a:lnTo>
                    <a:pt x="27" y="128"/>
                  </a:lnTo>
                  <a:lnTo>
                    <a:pt x="27" y="128"/>
                  </a:lnTo>
                  <a:lnTo>
                    <a:pt x="31" y="128"/>
                  </a:lnTo>
                  <a:lnTo>
                    <a:pt x="31" y="128"/>
                  </a:lnTo>
                  <a:lnTo>
                    <a:pt x="31" y="132"/>
                  </a:lnTo>
                  <a:lnTo>
                    <a:pt x="31" y="132"/>
                  </a:lnTo>
                  <a:lnTo>
                    <a:pt x="31" y="136"/>
                  </a:lnTo>
                  <a:lnTo>
                    <a:pt x="31" y="136"/>
                  </a:lnTo>
                  <a:lnTo>
                    <a:pt x="31" y="136"/>
                  </a:lnTo>
                  <a:lnTo>
                    <a:pt x="31" y="136"/>
                  </a:lnTo>
                  <a:lnTo>
                    <a:pt x="31" y="136"/>
                  </a:lnTo>
                  <a:lnTo>
                    <a:pt x="31" y="136"/>
                  </a:lnTo>
                  <a:lnTo>
                    <a:pt x="31" y="140"/>
                  </a:lnTo>
                  <a:lnTo>
                    <a:pt x="31" y="140"/>
                  </a:lnTo>
                  <a:lnTo>
                    <a:pt x="31" y="140"/>
                  </a:lnTo>
                  <a:lnTo>
                    <a:pt x="31" y="140"/>
                  </a:lnTo>
                  <a:lnTo>
                    <a:pt x="31" y="140"/>
                  </a:lnTo>
                  <a:lnTo>
                    <a:pt x="31" y="140"/>
                  </a:lnTo>
                  <a:lnTo>
                    <a:pt x="31" y="140"/>
                  </a:lnTo>
                  <a:lnTo>
                    <a:pt x="31" y="140"/>
                  </a:lnTo>
                  <a:lnTo>
                    <a:pt x="27" y="144"/>
                  </a:lnTo>
                  <a:lnTo>
                    <a:pt x="27" y="144"/>
                  </a:lnTo>
                  <a:lnTo>
                    <a:pt x="27" y="144"/>
                  </a:lnTo>
                  <a:lnTo>
                    <a:pt x="27" y="140"/>
                  </a:lnTo>
                  <a:lnTo>
                    <a:pt x="23" y="140"/>
                  </a:lnTo>
                  <a:lnTo>
                    <a:pt x="23" y="140"/>
                  </a:lnTo>
                  <a:lnTo>
                    <a:pt x="19" y="140"/>
                  </a:lnTo>
                  <a:lnTo>
                    <a:pt x="23" y="140"/>
                  </a:lnTo>
                  <a:lnTo>
                    <a:pt x="23" y="140"/>
                  </a:lnTo>
                  <a:lnTo>
                    <a:pt x="23" y="144"/>
                  </a:lnTo>
                  <a:lnTo>
                    <a:pt x="23" y="144"/>
                  </a:lnTo>
                  <a:lnTo>
                    <a:pt x="23" y="144"/>
                  </a:lnTo>
                  <a:lnTo>
                    <a:pt x="23" y="144"/>
                  </a:lnTo>
                  <a:lnTo>
                    <a:pt x="19" y="144"/>
                  </a:lnTo>
                  <a:lnTo>
                    <a:pt x="19" y="144"/>
                  </a:lnTo>
                  <a:lnTo>
                    <a:pt x="19" y="144"/>
                  </a:lnTo>
                  <a:lnTo>
                    <a:pt x="19" y="144"/>
                  </a:lnTo>
                  <a:lnTo>
                    <a:pt x="19" y="148"/>
                  </a:lnTo>
                  <a:lnTo>
                    <a:pt x="19" y="148"/>
                  </a:lnTo>
                  <a:lnTo>
                    <a:pt x="19" y="148"/>
                  </a:lnTo>
                  <a:lnTo>
                    <a:pt x="15" y="144"/>
                  </a:lnTo>
                  <a:lnTo>
                    <a:pt x="15" y="144"/>
                  </a:lnTo>
                  <a:lnTo>
                    <a:pt x="15" y="148"/>
                  </a:lnTo>
                  <a:lnTo>
                    <a:pt x="11" y="148"/>
                  </a:lnTo>
                  <a:lnTo>
                    <a:pt x="11" y="148"/>
                  </a:lnTo>
                  <a:lnTo>
                    <a:pt x="11" y="152"/>
                  </a:lnTo>
                  <a:lnTo>
                    <a:pt x="15" y="152"/>
                  </a:lnTo>
                  <a:lnTo>
                    <a:pt x="19" y="148"/>
                  </a:lnTo>
                  <a:lnTo>
                    <a:pt x="19" y="152"/>
                  </a:lnTo>
                  <a:lnTo>
                    <a:pt x="23" y="152"/>
                  </a:lnTo>
                  <a:lnTo>
                    <a:pt x="23" y="152"/>
                  </a:lnTo>
                  <a:lnTo>
                    <a:pt x="23" y="156"/>
                  </a:lnTo>
                  <a:lnTo>
                    <a:pt x="23" y="156"/>
                  </a:lnTo>
                  <a:lnTo>
                    <a:pt x="27" y="160"/>
                  </a:lnTo>
                  <a:lnTo>
                    <a:pt x="27" y="160"/>
                  </a:lnTo>
                  <a:lnTo>
                    <a:pt x="27" y="160"/>
                  </a:lnTo>
                  <a:lnTo>
                    <a:pt x="19" y="160"/>
                  </a:lnTo>
                  <a:lnTo>
                    <a:pt x="19" y="156"/>
                  </a:lnTo>
                  <a:lnTo>
                    <a:pt x="19" y="156"/>
                  </a:lnTo>
                  <a:lnTo>
                    <a:pt x="19" y="156"/>
                  </a:lnTo>
                  <a:lnTo>
                    <a:pt x="19" y="156"/>
                  </a:lnTo>
                  <a:lnTo>
                    <a:pt x="19" y="156"/>
                  </a:lnTo>
                  <a:lnTo>
                    <a:pt x="15" y="156"/>
                  </a:lnTo>
                  <a:lnTo>
                    <a:pt x="11" y="156"/>
                  </a:lnTo>
                  <a:lnTo>
                    <a:pt x="11" y="152"/>
                  </a:lnTo>
                  <a:lnTo>
                    <a:pt x="11" y="152"/>
                  </a:lnTo>
                  <a:lnTo>
                    <a:pt x="11" y="152"/>
                  </a:lnTo>
                  <a:lnTo>
                    <a:pt x="7" y="152"/>
                  </a:lnTo>
                  <a:lnTo>
                    <a:pt x="7" y="152"/>
                  </a:lnTo>
                  <a:lnTo>
                    <a:pt x="7" y="152"/>
                  </a:lnTo>
                  <a:lnTo>
                    <a:pt x="7" y="152"/>
                  </a:lnTo>
                  <a:lnTo>
                    <a:pt x="7" y="152"/>
                  </a:lnTo>
                  <a:lnTo>
                    <a:pt x="7" y="152"/>
                  </a:lnTo>
                  <a:lnTo>
                    <a:pt x="7" y="156"/>
                  </a:lnTo>
                  <a:lnTo>
                    <a:pt x="7" y="156"/>
                  </a:lnTo>
                  <a:lnTo>
                    <a:pt x="7" y="156"/>
                  </a:lnTo>
                  <a:lnTo>
                    <a:pt x="11" y="156"/>
                  </a:lnTo>
                  <a:lnTo>
                    <a:pt x="11" y="156"/>
                  </a:lnTo>
                  <a:lnTo>
                    <a:pt x="11" y="156"/>
                  </a:lnTo>
                  <a:lnTo>
                    <a:pt x="15" y="160"/>
                  </a:lnTo>
                  <a:lnTo>
                    <a:pt x="19" y="160"/>
                  </a:lnTo>
                  <a:lnTo>
                    <a:pt x="23" y="168"/>
                  </a:lnTo>
                  <a:lnTo>
                    <a:pt x="23" y="168"/>
                  </a:lnTo>
                  <a:lnTo>
                    <a:pt x="31" y="171"/>
                  </a:lnTo>
                  <a:lnTo>
                    <a:pt x="39" y="171"/>
                  </a:lnTo>
                  <a:lnTo>
                    <a:pt x="39" y="183"/>
                  </a:lnTo>
                  <a:lnTo>
                    <a:pt x="31" y="191"/>
                  </a:lnTo>
                  <a:lnTo>
                    <a:pt x="31" y="199"/>
                  </a:lnTo>
                  <a:lnTo>
                    <a:pt x="35" y="199"/>
                  </a:lnTo>
                  <a:lnTo>
                    <a:pt x="39" y="199"/>
                  </a:lnTo>
                  <a:lnTo>
                    <a:pt x="43" y="203"/>
                  </a:lnTo>
                  <a:lnTo>
                    <a:pt x="39" y="207"/>
                  </a:lnTo>
                  <a:lnTo>
                    <a:pt x="35" y="214"/>
                  </a:lnTo>
                  <a:lnTo>
                    <a:pt x="35" y="214"/>
                  </a:lnTo>
                  <a:lnTo>
                    <a:pt x="35" y="218"/>
                  </a:lnTo>
                  <a:lnTo>
                    <a:pt x="39" y="218"/>
                  </a:lnTo>
                  <a:lnTo>
                    <a:pt x="39" y="218"/>
                  </a:lnTo>
                  <a:lnTo>
                    <a:pt x="39" y="222"/>
                  </a:lnTo>
                  <a:lnTo>
                    <a:pt x="35" y="222"/>
                  </a:lnTo>
                  <a:lnTo>
                    <a:pt x="35" y="222"/>
                  </a:lnTo>
                  <a:lnTo>
                    <a:pt x="35" y="226"/>
                  </a:lnTo>
                  <a:lnTo>
                    <a:pt x="35" y="226"/>
                  </a:lnTo>
                  <a:lnTo>
                    <a:pt x="35" y="230"/>
                  </a:lnTo>
                  <a:lnTo>
                    <a:pt x="27" y="238"/>
                  </a:lnTo>
                  <a:lnTo>
                    <a:pt x="23" y="246"/>
                  </a:lnTo>
                  <a:lnTo>
                    <a:pt x="19" y="253"/>
                  </a:lnTo>
                  <a:lnTo>
                    <a:pt x="19" y="261"/>
                  </a:lnTo>
                  <a:lnTo>
                    <a:pt x="19" y="265"/>
                  </a:lnTo>
                  <a:lnTo>
                    <a:pt x="19" y="265"/>
                  </a:lnTo>
                  <a:lnTo>
                    <a:pt x="19" y="265"/>
                  </a:lnTo>
                  <a:lnTo>
                    <a:pt x="19" y="265"/>
                  </a:lnTo>
                  <a:lnTo>
                    <a:pt x="15" y="269"/>
                  </a:lnTo>
                  <a:lnTo>
                    <a:pt x="4" y="281"/>
                  </a:lnTo>
                  <a:lnTo>
                    <a:pt x="0" y="285"/>
                  </a:lnTo>
                  <a:lnTo>
                    <a:pt x="0" y="289"/>
                  </a:lnTo>
                  <a:lnTo>
                    <a:pt x="0" y="292"/>
                  </a:lnTo>
                  <a:lnTo>
                    <a:pt x="0" y="292"/>
                  </a:lnTo>
                  <a:lnTo>
                    <a:pt x="0" y="292"/>
                  </a:lnTo>
                  <a:lnTo>
                    <a:pt x="0" y="296"/>
                  </a:lnTo>
                  <a:lnTo>
                    <a:pt x="0" y="296"/>
                  </a:lnTo>
                  <a:lnTo>
                    <a:pt x="4" y="300"/>
                  </a:lnTo>
                  <a:lnTo>
                    <a:pt x="4" y="300"/>
                  </a:lnTo>
                  <a:lnTo>
                    <a:pt x="4" y="296"/>
                  </a:lnTo>
                  <a:lnTo>
                    <a:pt x="7" y="296"/>
                  </a:lnTo>
                  <a:lnTo>
                    <a:pt x="11" y="296"/>
                  </a:lnTo>
                  <a:lnTo>
                    <a:pt x="11" y="296"/>
                  </a:lnTo>
                  <a:lnTo>
                    <a:pt x="15" y="292"/>
                  </a:lnTo>
                  <a:lnTo>
                    <a:pt x="19" y="292"/>
                  </a:lnTo>
                  <a:lnTo>
                    <a:pt x="19" y="292"/>
                  </a:lnTo>
                  <a:lnTo>
                    <a:pt x="27" y="285"/>
                  </a:lnTo>
                  <a:lnTo>
                    <a:pt x="27" y="285"/>
                  </a:lnTo>
                  <a:lnTo>
                    <a:pt x="31" y="281"/>
                  </a:lnTo>
                  <a:lnTo>
                    <a:pt x="31" y="281"/>
                  </a:lnTo>
                  <a:lnTo>
                    <a:pt x="31" y="277"/>
                  </a:lnTo>
                  <a:lnTo>
                    <a:pt x="35" y="273"/>
                  </a:lnTo>
                  <a:lnTo>
                    <a:pt x="35" y="273"/>
                  </a:lnTo>
                  <a:lnTo>
                    <a:pt x="39" y="273"/>
                  </a:lnTo>
                  <a:lnTo>
                    <a:pt x="43" y="265"/>
                  </a:lnTo>
                  <a:lnTo>
                    <a:pt x="50" y="261"/>
                  </a:lnTo>
                  <a:lnTo>
                    <a:pt x="54" y="261"/>
                  </a:lnTo>
                  <a:lnTo>
                    <a:pt x="54" y="257"/>
                  </a:lnTo>
                  <a:lnTo>
                    <a:pt x="54" y="257"/>
                  </a:lnTo>
                  <a:lnTo>
                    <a:pt x="54" y="257"/>
                  </a:lnTo>
                  <a:lnTo>
                    <a:pt x="54" y="253"/>
                  </a:lnTo>
                  <a:lnTo>
                    <a:pt x="54" y="253"/>
                  </a:lnTo>
                  <a:lnTo>
                    <a:pt x="54" y="249"/>
                  </a:lnTo>
                  <a:lnTo>
                    <a:pt x="54" y="249"/>
                  </a:lnTo>
                  <a:lnTo>
                    <a:pt x="58" y="246"/>
                  </a:lnTo>
                  <a:lnTo>
                    <a:pt x="58" y="246"/>
                  </a:lnTo>
                  <a:lnTo>
                    <a:pt x="62" y="246"/>
                  </a:lnTo>
                  <a:lnTo>
                    <a:pt x="58" y="242"/>
                  </a:lnTo>
                  <a:lnTo>
                    <a:pt x="54" y="238"/>
                  </a:lnTo>
                  <a:lnTo>
                    <a:pt x="54" y="238"/>
                  </a:lnTo>
                  <a:lnTo>
                    <a:pt x="47" y="238"/>
                  </a:lnTo>
                  <a:lnTo>
                    <a:pt x="47" y="238"/>
                  </a:lnTo>
                  <a:lnTo>
                    <a:pt x="39" y="246"/>
                  </a:lnTo>
                  <a:lnTo>
                    <a:pt x="31" y="246"/>
                  </a:lnTo>
                  <a:lnTo>
                    <a:pt x="31" y="249"/>
                  </a:lnTo>
                  <a:lnTo>
                    <a:pt x="27" y="253"/>
                  </a:lnTo>
                  <a:lnTo>
                    <a:pt x="27" y="253"/>
                  </a:lnTo>
                  <a:lnTo>
                    <a:pt x="27" y="253"/>
                  </a:lnTo>
                  <a:lnTo>
                    <a:pt x="23" y="253"/>
                  </a:lnTo>
                  <a:lnTo>
                    <a:pt x="27" y="253"/>
                  </a:lnTo>
                  <a:lnTo>
                    <a:pt x="27" y="249"/>
                  </a:lnTo>
                  <a:lnTo>
                    <a:pt x="31" y="246"/>
                  </a:lnTo>
                  <a:lnTo>
                    <a:pt x="35" y="242"/>
                  </a:lnTo>
                  <a:lnTo>
                    <a:pt x="43" y="238"/>
                  </a:lnTo>
                  <a:lnTo>
                    <a:pt x="43" y="238"/>
                  </a:lnTo>
                  <a:lnTo>
                    <a:pt x="47" y="234"/>
                  </a:lnTo>
                  <a:lnTo>
                    <a:pt x="47" y="234"/>
                  </a:lnTo>
                  <a:lnTo>
                    <a:pt x="47" y="230"/>
                  </a:lnTo>
                  <a:lnTo>
                    <a:pt x="50" y="226"/>
                  </a:lnTo>
                  <a:lnTo>
                    <a:pt x="62" y="214"/>
                  </a:lnTo>
                  <a:lnTo>
                    <a:pt x="66" y="214"/>
                  </a:lnTo>
                  <a:lnTo>
                    <a:pt x="66" y="214"/>
                  </a:lnTo>
                  <a:lnTo>
                    <a:pt x="66" y="207"/>
                  </a:lnTo>
                  <a:lnTo>
                    <a:pt x="70" y="199"/>
                  </a:lnTo>
                  <a:lnTo>
                    <a:pt x="70" y="199"/>
                  </a:lnTo>
                  <a:lnTo>
                    <a:pt x="74" y="195"/>
                  </a:lnTo>
                  <a:lnTo>
                    <a:pt x="74" y="199"/>
                  </a:lnTo>
                  <a:lnTo>
                    <a:pt x="70" y="203"/>
                  </a:lnTo>
                  <a:lnTo>
                    <a:pt x="66" y="207"/>
                  </a:lnTo>
                  <a:lnTo>
                    <a:pt x="66" y="207"/>
                  </a:lnTo>
                  <a:lnTo>
                    <a:pt x="66" y="207"/>
                  </a:lnTo>
                  <a:lnTo>
                    <a:pt x="66" y="210"/>
                  </a:lnTo>
                  <a:lnTo>
                    <a:pt x="70" y="210"/>
                  </a:lnTo>
                  <a:lnTo>
                    <a:pt x="78" y="210"/>
                  </a:lnTo>
                  <a:lnTo>
                    <a:pt x="82" y="210"/>
                  </a:lnTo>
                  <a:lnTo>
                    <a:pt x="82" y="210"/>
                  </a:lnTo>
                  <a:lnTo>
                    <a:pt x="82" y="210"/>
                  </a:lnTo>
                  <a:lnTo>
                    <a:pt x="86" y="210"/>
                  </a:lnTo>
                  <a:lnTo>
                    <a:pt x="86" y="214"/>
                  </a:lnTo>
                  <a:lnTo>
                    <a:pt x="86" y="214"/>
                  </a:lnTo>
                  <a:lnTo>
                    <a:pt x="82" y="218"/>
                  </a:lnTo>
                  <a:lnTo>
                    <a:pt x="74" y="222"/>
                  </a:lnTo>
                  <a:lnTo>
                    <a:pt x="70" y="226"/>
                  </a:lnTo>
                  <a:lnTo>
                    <a:pt x="66" y="226"/>
                  </a:lnTo>
                  <a:lnTo>
                    <a:pt x="66" y="230"/>
                  </a:lnTo>
                  <a:lnTo>
                    <a:pt x="66" y="230"/>
                  </a:lnTo>
                  <a:lnTo>
                    <a:pt x="62" y="234"/>
                  </a:lnTo>
                  <a:lnTo>
                    <a:pt x="62" y="234"/>
                  </a:lnTo>
                  <a:lnTo>
                    <a:pt x="62" y="234"/>
                  </a:lnTo>
                  <a:lnTo>
                    <a:pt x="62" y="238"/>
                  </a:lnTo>
                  <a:lnTo>
                    <a:pt x="62" y="238"/>
                  </a:lnTo>
                  <a:lnTo>
                    <a:pt x="62" y="242"/>
                  </a:lnTo>
                  <a:lnTo>
                    <a:pt x="62" y="242"/>
                  </a:lnTo>
                  <a:lnTo>
                    <a:pt x="62" y="242"/>
                  </a:lnTo>
                  <a:lnTo>
                    <a:pt x="74" y="238"/>
                  </a:lnTo>
                  <a:lnTo>
                    <a:pt x="74" y="238"/>
                  </a:lnTo>
                  <a:lnTo>
                    <a:pt x="78" y="238"/>
                  </a:lnTo>
                  <a:lnTo>
                    <a:pt x="78" y="238"/>
                  </a:lnTo>
                  <a:lnTo>
                    <a:pt x="82" y="238"/>
                  </a:lnTo>
                  <a:lnTo>
                    <a:pt x="86" y="238"/>
                  </a:lnTo>
                  <a:lnTo>
                    <a:pt x="90" y="242"/>
                  </a:lnTo>
                  <a:lnTo>
                    <a:pt x="86" y="242"/>
                  </a:lnTo>
                  <a:lnTo>
                    <a:pt x="86" y="242"/>
                  </a:lnTo>
                  <a:lnTo>
                    <a:pt x="86" y="242"/>
                  </a:lnTo>
                  <a:lnTo>
                    <a:pt x="90" y="242"/>
                  </a:lnTo>
                  <a:lnTo>
                    <a:pt x="90" y="242"/>
                  </a:lnTo>
                  <a:lnTo>
                    <a:pt x="90" y="246"/>
                  </a:lnTo>
                  <a:lnTo>
                    <a:pt x="90" y="246"/>
                  </a:lnTo>
                  <a:lnTo>
                    <a:pt x="90" y="249"/>
                  </a:lnTo>
                  <a:lnTo>
                    <a:pt x="90" y="249"/>
                  </a:lnTo>
                  <a:lnTo>
                    <a:pt x="82" y="249"/>
                  </a:lnTo>
                  <a:lnTo>
                    <a:pt x="78" y="253"/>
                  </a:lnTo>
                  <a:lnTo>
                    <a:pt x="74" y="253"/>
                  </a:lnTo>
                  <a:lnTo>
                    <a:pt x="74" y="261"/>
                  </a:lnTo>
                  <a:lnTo>
                    <a:pt x="74" y="261"/>
                  </a:lnTo>
                  <a:lnTo>
                    <a:pt x="70" y="265"/>
                  </a:lnTo>
                  <a:lnTo>
                    <a:pt x="66" y="265"/>
                  </a:lnTo>
                  <a:lnTo>
                    <a:pt x="66" y="265"/>
                  </a:lnTo>
                  <a:lnTo>
                    <a:pt x="62" y="265"/>
                  </a:lnTo>
                  <a:lnTo>
                    <a:pt x="62" y="265"/>
                  </a:lnTo>
                  <a:lnTo>
                    <a:pt x="54" y="269"/>
                  </a:lnTo>
                  <a:lnTo>
                    <a:pt x="50" y="277"/>
                  </a:lnTo>
                  <a:lnTo>
                    <a:pt x="50" y="277"/>
                  </a:lnTo>
                  <a:lnTo>
                    <a:pt x="47" y="281"/>
                  </a:lnTo>
                  <a:lnTo>
                    <a:pt x="43" y="281"/>
                  </a:lnTo>
                  <a:lnTo>
                    <a:pt x="43" y="285"/>
                  </a:lnTo>
                  <a:lnTo>
                    <a:pt x="43" y="285"/>
                  </a:lnTo>
                  <a:lnTo>
                    <a:pt x="43" y="285"/>
                  </a:lnTo>
                  <a:lnTo>
                    <a:pt x="39" y="285"/>
                  </a:lnTo>
                  <a:lnTo>
                    <a:pt x="39" y="289"/>
                  </a:lnTo>
                  <a:lnTo>
                    <a:pt x="39" y="289"/>
                  </a:lnTo>
                  <a:lnTo>
                    <a:pt x="39" y="289"/>
                  </a:lnTo>
                  <a:lnTo>
                    <a:pt x="39" y="289"/>
                  </a:lnTo>
                  <a:lnTo>
                    <a:pt x="39" y="289"/>
                  </a:lnTo>
                  <a:lnTo>
                    <a:pt x="39" y="292"/>
                  </a:lnTo>
                  <a:lnTo>
                    <a:pt x="39" y="292"/>
                  </a:lnTo>
                  <a:lnTo>
                    <a:pt x="39" y="292"/>
                  </a:lnTo>
                  <a:lnTo>
                    <a:pt x="39" y="296"/>
                  </a:lnTo>
                  <a:lnTo>
                    <a:pt x="39" y="296"/>
                  </a:lnTo>
                  <a:lnTo>
                    <a:pt x="39" y="292"/>
                  </a:lnTo>
                  <a:lnTo>
                    <a:pt x="43" y="292"/>
                  </a:lnTo>
                  <a:lnTo>
                    <a:pt x="43" y="292"/>
                  </a:lnTo>
                  <a:lnTo>
                    <a:pt x="43" y="292"/>
                  </a:lnTo>
                  <a:lnTo>
                    <a:pt x="47" y="289"/>
                  </a:lnTo>
                  <a:lnTo>
                    <a:pt x="47" y="289"/>
                  </a:lnTo>
                  <a:lnTo>
                    <a:pt x="50" y="289"/>
                  </a:lnTo>
                  <a:lnTo>
                    <a:pt x="50" y="285"/>
                  </a:lnTo>
                  <a:lnTo>
                    <a:pt x="54" y="285"/>
                  </a:lnTo>
                  <a:lnTo>
                    <a:pt x="54" y="285"/>
                  </a:lnTo>
                  <a:lnTo>
                    <a:pt x="54" y="289"/>
                  </a:lnTo>
                  <a:lnTo>
                    <a:pt x="54" y="289"/>
                  </a:lnTo>
                  <a:lnTo>
                    <a:pt x="50" y="289"/>
                  </a:lnTo>
                  <a:lnTo>
                    <a:pt x="50" y="289"/>
                  </a:lnTo>
                  <a:lnTo>
                    <a:pt x="54" y="289"/>
                  </a:lnTo>
                  <a:lnTo>
                    <a:pt x="58" y="289"/>
                  </a:lnTo>
                  <a:lnTo>
                    <a:pt x="58" y="292"/>
                  </a:lnTo>
                  <a:lnTo>
                    <a:pt x="50" y="292"/>
                  </a:lnTo>
                  <a:lnTo>
                    <a:pt x="47" y="296"/>
                  </a:lnTo>
                  <a:lnTo>
                    <a:pt x="47" y="300"/>
                  </a:lnTo>
                  <a:lnTo>
                    <a:pt x="50" y="304"/>
                  </a:lnTo>
                  <a:lnTo>
                    <a:pt x="50" y="304"/>
                  </a:lnTo>
                  <a:lnTo>
                    <a:pt x="58" y="304"/>
                  </a:lnTo>
                  <a:lnTo>
                    <a:pt x="58" y="308"/>
                  </a:lnTo>
                  <a:lnTo>
                    <a:pt x="58" y="308"/>
                  </a:lnTo>
                  <a:lnTo>
                    <a:pt x="58" y="308"/>
                  </a:lnTo>
                  <a:lnTo>
                    <a:pt x="58" y="308"/>
                  </a:lnTo>
                  <a:lnTo>
                    <a:pt x="58" y="320"/>
                  </a:lnTo>
                  <a:lnTo>
                    <a:pt x="62" y="320"/>
                  </a:lnTo>
                  <a:lnTo>
                    <a:pt x="62" y="324"/>
                  </a:lnTo>
                  <a:lnTo>
                    <a:pt x="66" y="324"/>
                  </a:lnTo>
                  <a:lnTo>
                    <a:pt x="66" y="324"/>
                  </a:lnTo>
                  <a:lnTo>
                    <a:pt x="105" y="320"/>
                  </a:lnTo>
                  <a:lnTo>
                    <a:pt x="125" y="343"/>
                  </a:lnTo>
                  <a:lnTo>
                    <a:pt x="156" y="335"/>
                  </a:lnTo>
                  <a:lnTo>
                    <a:pt x="148" y="324"/>
                  </a:lnTo>
                  <a:lnTo>
                    <a:pt x="156" y="292"/>
                  </a:lnTo>
                  <a:lnTo>
                    <a:pt x="156" y="289"/>
                  </a:lnTo>
                  <a:lnTo>
                    <a:pt x="156" y="289"/>
                  </a:lnTo>
                  <a:lnTo>
                    <a:pt x="148" y="269"/>
                  </a:lnTo>
                  <a:lnTo>
                    <a:pt x="156" y="261"/>
                  </a:lnTo>
                  <a:lnTo>
                    <a:pt x="168" y="234"/>
                  </a:lnTo>
                  <a:lnTo>
                    <a:pt x="176" y="207"/>
                  </a:lnTo>
                  <a:lnTo>
                    <a:pt x="179" y="203"/>
                  </a:lnTo>
                  <a:lnTo>
                    <a:pt x="195" y="187"/>
                  </a:lnTo>
                  <a:lnTo>
                    <a:pt x="211" y="179"/>
                  </a:lnTo>
                  <a:lnTo>
                    <a:pt x="265" y="183"/>
                  </a:lnTo>
                  <a:lnTo>
                    <a:pt x="269" y="183"/>
                  </a:lnTo>
                  <a:lnTo>
                    <a:pt x="269" y="183"/>
                  </a:lnTo>
                  <a:lnTo>
                    <a:pt x="277" y="156"/>
                  </a:lnTo>
                  <a:lnTo>
                    <a:pt x="277" y="152"/>
                  </a:lnTo>
                  <a:lnTo>
                    <a:pt x="277" y="148"/>
                  </a:lnTo>
                  <a:lnTo>
                    <a:pt x="261" y="113"/>
                  </a:lnTo>
                  <a:lnTo>
                    <a:pt x="261" y="109"/>
                  </a:lnTo>
                  <a:lnTo>
                    <a:pt x="258" y="109"/>
                  </a:lnTo>
                  <a:lnTo>
                    <a:pt x="254" y="109"/>
                  </a:lnTo>
                  <a:lnTo>
                    <a:pt x="250" y="105"/>
                  </a:lnTo>
                  <a:lnTo>
                    <a:pt x="222" y="97"/>
                  </a:lnTo>
                  <a:lnTo>
                    <a:pt x="246" y="23"/>
                  </a:lnTo>
                  <a:lnTo>
                    <a:pt x="246" y="23"/>
                  </a:lnTo>
                  <a:lnTo>
                    <a:pt x="254" y="7"/>
                  </a:lnTo>
                  <a:lnTo>
                    <a:pt x="254" y="4"/>
                  </a:lnTo>
                  <a:lnTo>
                    <a:pt x="246" y="0"/>
                  </a:lnTo>
                  <a:lnTo>
                    <a:pt x="207" y="11"/>
                  </a:lnTo>
                  <a:moveTo>
                    <a:pt x="43" y="74"/>
                  </a:moveTo>
                  <a:lnTo>
                    <a:pt x="43" y="74"/>
                  </a:lnTo>
                  <a:lnTo>
                    <a:pt x="39" y="78"/>
                  </a:lnTo>
                  <a:lnTo>
                    <a:pt x="39" y="82"/>
                  </a:lnTo>
                  <a:lnTo>
                    <a:pt x="35" y="82"/>
                  </a:lnTo>
                  <a:lnTo>
                    <a:pt x="31" y="86"/>
                  </a:lnTo>
                  <a:lnTo>
                    <a:pt x="31" y="82"/>
                  </a:lnTo>
                  <a:lnTo>
                    <a:pt x="31" y="82"/>
                  </a:lnTo>
                  <a:lnTo>
                    <a:pt x="31" y="82"/>
                  </a:lnTo>
                  <a:lnTo>
                    <a:pt x="31" y="82"/>
                  </a:lnTo>
                  <a:lnTo>
                    <a:pt x="31" y="82"/>
                  </a:lnTo>
                  <a:lnTo>
                    <a:pt x="27" y="82"/>
                  </a:lnTo>
                  <a:lnTo>
                    <a:pt x="27" y="82"/>
                  </a:lnTo>
                  <a:lnTo>
                    <a:pt x="31" y="82"/>
                  </a:lnTo>
                  <a:lnTo>
                    <a:pt x="31" y="78"/>
                  </a:lnTo>
                  <a:lnTo>
                    <a:pt x="31" y="74"/>
                  </a:lnTo>
                  <a:lnTo>
                    <a:pt x="31" y="74"/>
                  </a:lnTo>
                  <a:lnTo>
                    <a:pt x="31" y="74"/>
                  </a:lnTo>
                  <a:lnTo>
                    <a:pt x="23" y="74"/>
                  </a:lnTo>
                  <a:lnTo>
                    <a:pt x="19" y="78"/>
                  </a:lnTo>
                  <a:lnTo>
                    <a:pt x="19" y="82"/>
                  </a:lnTo>
                  <a:lnTo>
                    <a:pt x="15" y="82"/>
                  </a:lnTo>
                  <a:lnTo>
                    <a:pt x="15" y="86"/>
                  </a:lnTo>
                  <a:lnTo>
                    <a:pt x="11" y="86"/>
                  </a:lnTo>
                  <a:lnTo>
                    <a:pt x="11" y="82"/>
                  </a:lnTo>
                  <a:lnTo>
                    <a:pt x="27" y="66"/>
                  </a:lnTo>
                  <a:lnTo>
                    <a:pt x="31" y="66"/>
                  </a:lnTo>
                  <a:lnTo>
                    <a:pt x="31" y="66"/>
                  </a:lnTo>
                  <a:lnTo>
                    <a:pt x="31" y="66"/>
                  </a:lnTo>
                  <a:lnTo>
                    <a:pt x="35" y="66"/>
                  </a:lnTo>
                  <a:lnTo>
                    <a:pt x="35" y="66"/>
                  </a:lnTo>
                  <a:lnTo>
                    <a:pt x="35" y="70"/>
                  </a:lnTo>
                  <a:lnTo>
                    <a:pt x="39" y="70"/>
                  </a:lnTo>
                  <a:lnTo>
                    <a:pt x="39" y="70"/>
                  </a:lnTo>
                  <a:lnTo>
                    <a:pt x="43" y="74"/>
                  </a:lnTo>
                  <a:lnTo>
                    <a:pt x="43" y="74"/>
                  </a:lnTo>
                  <a:lnTo>
                    <a:pt x="43" y="74"/>
                  </a:lnTo>
                  <a:lnTo>
                    <a:pt x="43" y="74"/>
                  </a:lnTo>
                  <a:lnTo>
                    <a:pt x="43" y="74"/>
                  </a:lnTo>
                  <a:moveTo>
                    <a:pt x="47" y="125"/>
                  </a:moveTo>
                  <a:lnTo>
                    <a:pt x="47" y="125"/>
                  </a:lnTo>
                  <a:lnTo>
                    <a:pt x="50" y="125"/>
                  </a:lnTo>
                  <a:lnTo>
                    <a:pt x="47" y="121"/>
                  </a:lnTo>
                  <a:lnTo>
                    <a:pt x="39" y="125"/>
                  </a:lnTo>
                  <a:lnTo>
                    <a:pt x="35" y="121"/>
                  </a:lnTo>
                  <a:lnTo>
                    <a:pt x="35" y="121"/>
                  </a:lnTo>
                  <a:lnTo>
                    <a:pt x="35" y="117"/>
                  </a:lnTo>
                  <a:lnTo>
                    <a:pt x="35" y="117"/>
                  </a:lnTo>
                  <a:lnTo>
                    <a:pt x="35" y="113"/>
                  </a:lnTo>
                  <a:lnTo>
                    <a:pt x="39" y="113"/>
                  </a:lnTo>
                  <a:lnTo>
                    <a:pt x="39" y="113"/>
                  </a:lnTo>
                  <a:lnTo>
                    <a:pt x="43" y="117"/>
                  </a:lnTo>
                  <a:lnTo>
                    <a:pt x="50" y="117"/>
                  </a:lnTo>
                  <a:lnTo>
                    <a:pt x="50" y="121"/>
                  </a:lnTo>
                  <a:lnTo>
                    <a:pt x="54" y="125"/>
                  </a:lnTo>
                  <a:lnTo>
                    <a:pt x="58" y="128"/>
                  </a:lnTo>
                  <a:lnTo>
                    <a:pt x="66" y="128"/>
                  </a:lnTo>
                  <a:lnTo>
                    <a:pt x="66" y="132"/>
                  </a:lnTo>
                  <a:lnTo>
                    <a:pt x="66" y="132"/>
                  </a:lnTo>
                  <a:lnTo>
                    <a:pt x="66" y="136"/>
                  </a:lnTo>
                  <a:lnTo>
                    <a:pt x="66" y="140"/>
                  </a:lnTo>
                  <a:lnTo>
                    <a:pt x="66" y="136"/>
                  </a:lnTo>
                  <a:lnTo>
                    <a:pt x="58" y="136"/>
                  </a:lnTo>
                  <a:lnTo>
                    <a:pt x="58" y="136"/>
                  </a:lnTo>
                  <a:lnTo>
                    <a:pt x="54" y="132"/>
                  </a:lnTo>
                  <a:lnTo>
                    <a:pt x="54" y="132"/>
                  </a:lnTo>
                  <a:lnTo>
                    <a:pt x="47" y="136"/>
                  </a:lnTo>
                  <a:lnTo>
                    <a:pt x="43" y="128"/>
                  </a:lnTo>
                  <a:lnTo>
                    <a:pt x="43" y="125"/>
                  </a:lnTo>
                  <a:lnTo>
                    <a:pt x="47" y="125"/>
                  </a:lnTo>
                  <a:moveTo>
                    <a:pt x="7" y="82"/>
                  </a:moveTo>
                  <a:lnTo>
                    <a:pt x="7" y="82"/>
                  </a:lnTo>
                  <a:lnTo>
                    <a:pt x="7" y="82"/>
                  </a:lnTo>
                  <a:lnTo>
                    <a:pt x="4" y="82"/>
                  </a:lnTo>
                  <a:lnTo>
                    <a:pt x="4" y="82"/>
                  </a:lnTo>
                  <a:lnTo>
                    <a:pt x="4" y="78"/>
                  </a:lnTo>
                  <a:lnTo>
                    <a:pt x="4" y="78"/>
                  </a:lnTo>
                  <a:lnTo>
                    <a:pt x="7" y="74"/>
                  </a:lnTo>
                  <a:lnTo>
                    <a:pt x="7" y="74"/>
                  </a:lnTo>
                  <a:lnTo>
                    <a:pt x="11" y="74"/>
                  </a:lnTo>
                  <a:lnTo>
                    <a:pt x="15" y="70"/>
                  </a:lnTo>
                  <a:lnTo>
                    <a:pt x="15" y="70"/>
                  </a:lnTo>
                  <a:lnTo>
                    <a:pt x="19" y="66"/>
                  </a:lnTo>
                  <a:lnTo>
                    <a:pt x="23" y="62"/>
                  </a:lnTo>
                  <a:lnTo>
                    <a:pt x="23" y="62"/>
                  </a:lnTo>
                  <a:lnTo>
                    <a:pt x="27" y="58"/>
                  </a:lnTo>
                  <a:lnTo>
                    <a:pt x="27" y="62"/>
                  </a:lnTo>
                  <a:lnTo>
                    <a:pt x="31" y="62"/>
                  </a:lnTo>
                  <a:lnTo>
                    <a:pt x="31" y="62"/>
                  </a:lnTo>
                  <a:lnTo>
                    <a:pt x="31" y="62"/>
                  </a:lnTo>
                  <a:lnTo>
                    <a:pt x="31" y="62"/>
                  </a:lnTo>
                  <a:lnTo>
                    <a:pt x="19" y="74"/>
                  </a:lnTo>
                  <a:lnTo>
                    <a:pt x="15" y="74"/>
                  </a:lnTo>
                  <a:lnTo>
                    <a:pt x="11" y="82"/>
                  </a:lnTo>
                  <a:lnTo>
                    <a:pt x="11" y="82"/>
                  </a:lnTo>
                  <a:lnTo>
                    <a:pt x="7" y="86"/>
                  </a:lnTo>
                  <a:lnTo>
                    <a:pt x="7" y="82"/>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53" name="Freeform 47"/>
            <p:cNvSpPr>
              <a:spLocks noEditPoints="1"/>
            </p:cNvSpPr>
            <p:nvPr/>
          </p:nvSpPr>
          <p:spPr bwMode="auto">
            <a:xfrm>
              <a:off x="2249488" y="447675"/>
              <a:ext cx="893762" cy="712788"/>
            </a:xfrm>
            <a:custGeom>
              <a:avLst/>
              <a:gdLst>
                <a:gd name="T0" fmla="*/ 133 w 563"/>
                <a:gd name="T1" fmla="*/ 59 h 449"/>
                <a:gd name="T2" fmla="*/ 493 w 563"/>
                <a:gd name="T3" fmla="*/ 39 h 449"/>
                <a:gd name="T4" fmla="*/ 422 w 563"/>
                <a:gd name="T5" fmla="*/ 20 h 449"/>
                <a:gd name="T6" fmla="*/ 387 w 563"/>
                <a:gd name="T7" fmla="*/ 20 h 449"/>
                <a:gd name="T8" fmla="*/ 360 w 563"/>
                <a:gd name="T9" fmla="*/ 78 h 449"/>
                <a:gd name="T10" fmla="*/ 376 w 563"/>
                <a:gd name="T11" fmla="*/ 129 h 449"/>
                <a:gd name="T12" fmla="*/ 348 w 563"/>
                <a:gd name="T13" fmla="*/ 90 h 449"/>
                <a:gd name="T14" fmla="*/ 321 w 563"/>
                <a:gd name="T15" fmla="*/ 66 h 449"/>
                <a:gd name="T16" fmla="*/ 329 w 563"/>
                <a:gd name="T17" fmla="*/ 43 h 449"/>
                <a:gd name="T18" fmla="*/ 309 w 563"/>
                <a:gd name="T19" fmla="*/ 16 h 449"/>
                <a:gd name="T20" fmla="*/ 274 w 563"/>
                <a:gd name="T21" fmla="*/ 12 h 449"/>
                <a:gd name="T22" fmla="*/ 278 w 563"/>
                <a:gd name="T23" fmla="*/ 39 h 449"/>
                <a:gd name="T24" fmla="*/ 282 w 563"/>
                <a:gd name="T25" fmla="*/ 78 h 449"/>
                <a:gd name="T26" fmla="*/ 282 w 563"/>
                <a:gd name="T27" fmla="*/ 121 h 449"/>
                <a:gd name="T28" fmla="*/ 262 w 563"/>
                <a:gd name="T29" fmla="*/ 105 h 449"/>
                <a:gd name="T30" fmla="*/ 235 w 563"/>
                <a:gd name="T31" fmla="*/ 51 h 449"/>
                <a:gd name="T32" fmla="*/ 223 w 563"/>
                <a:gd name="T33" fmla="*/ 199 h 449"/>
                <a:gd name="T34" fmla="*/ 204 w 563"/>
                <a:gd name="T35" fmla="*/ 180 h 449"/>
                <a:gd name="T36" fmla="*/ 192 w 563"/>
                <a:gd name="T37" fmla="*/ 125 h 449"/>
                <a:gd name="T38" fmla="*/ 188 w 563"/>
                <a:gd name="T39" fmla="*/ 74 h 449"/>
                <a:gd name="T40" fmla="*/ 165 w 563"/>
                <a:gd name="T41" fmla="*/ 82 h 449"/>
                <a:gd name="T42" fmla="*/ 141 w 563"/>
                <a:gd name="T43" fmla="*/ 78 h 449"/>
                <a:gd name="T44" fmla="*/ 129 w 563"/>
                <a:gd name="T45" fmla="*/ 102 h 449"/>
                <a:gd name="T46" fmla="*/ 137 w 563"/>
                <a:gd name="T47" fmla="*/ 141 h 449"/>
                <a:gd name="T48" fmla="*/ 110 w 563"/>
                <a:gd name="T49" fmla="*/ 207 h 449"/>
                <a:gd name="T50" fmla="*/ 133 w 563"/>
                <a:gd name="T51" fmla="*/ 250 h 449"/>
                <a:gd name="T52" fmla="*/ 75 w 563"/>
                <a:gd name="T53" fmla="*/ 254 h 449"/>
                <a:gd name="T54" fmla="*/ 59 w 563"/>
                <a:gd name="T55" fmla="*/ 242 h 449"/>
                <a:gd name="T56" fmla="*/ 36 w 563"/>
                <a:gd name="T57" fmla="*/ 234 h 449"/>
                <a:gd name="T58" fmla="*/ 12 w 563"/>
                <a:gd name="T59" fmla="*/ 238 h 449"/>
                <a:gd name="T60" fmla="*/ 67 w 563"/>
                <a:gd name="T61" fmla="*/ 258 h 449"/>
                <a:gd name="T62" fmla="*/ 129 w 563"/>
                <a:gd name="T63" fmla="*/ 312 h 449"/>
                <a:gd name="T64" fmla="*/ 110 w 563"/>
                <a:gd name="T65" fmla="*/ 402 h 449"/>
                <a:gd name="T66" fmla="*/ 309 w 563"/>
                <a:gd name="T67" fmla="*/ 430 h 449"/>
                <a:gd name="T68" fmla="*/ 329 w 563"/>
                <a:gd name="T69" fmla="*/ 344 h 449"/>
                <a:gd name="T70" fmla="*/ 294 w 563"/>
                <a:gd name="T71" fmla="*/ 250 h 449"/>
                <a:gd name="T72" fmla="*/ 352 w 563"/>
                <a:gd name="T73" fmla="*/ 164 h 449"/>
                <a:gd name="T74" fmla="*/ 508 w 563"/>
                <a:gd name="T75" fmla="*/ 250 h 449"/>
                <a:gd name="T76" fmla="*/ 524 w 563"/>
                <a:gd name="T77" fmla="*/ 168 h 449"/>
                <a:gd name="T78" fmla="*/ 524 w 563"/>
                <a:gd name="T79" fmla="*/ 148 h 449"/>
                <a:gd name="T80" fmla="*/ 512 w 563"/>
                <a:gd name="T81" fmla="*/ 156 h 449"/>
                <a:gd name="T82" fmla="*/ 481 w 563"/>
                <a:gd name="T83" fmla="*/ 164 h 449"/>
                <a:gd name="T84" fmla="*/ 465 w 563"/>
                <a:gd name="T85" fmla="*/ 129 h 449"/>
                <a:gd name="T86" fmla="*/ 481 w 563"/>
                <a:gd name="T87" fmla="*/ 105 h 449"/>
                <a:gd name="T88" fmla="*/ 102 w 563"/>
                <a:gd name="T89" fmla="*/ 129 h 449"/>
                <a:gd name="T90" fmla="*/ 110 w 563"/>
                <a:gd name="T91" fmla="*/ 148 h 449"/>
                <a:gd name="T92" fmla="*/ 106 w 563"/>
                <a:gd name="T93" fmla="*/ 86 h 449"/>
                <a:gd name="T94" fmla="*/ 79 w 563"/>
                <a:gd name="T95" fmla="*/ 191 h 449"/>
                <a:gd name="T96" fmla="*/ 94 w 563"/>
                <a:gd name="T97" fmla="*/ 172 h 449"/>
                <a:gd name="T98" fmla="*/ 106 w 563"/>
                <a:gd name="T99" fmla="*/ 160 h 449"/>
                <a:gd name="T100" fmla="*/ 161 w 563"/>
                <a:gd name="T101" fmla="*/ 59 h 449"/>
                <a:gd name="T102" fmla="*/ 180 w 563"/>
                <a:gd name="T103" fmla="*/ 39 h 449"/>
                <a:gd name="T104" fmla="*/ 208 w 563"/>
                <a:gd name="T105" fmla="*/ 55 h 449"/>
                <a:gd name="T106" fmla="*/ 75 w 563"/>
                <a:gd name="T107" fmla="*/ 203 h 449"/>
                <a:gd name="T108" fmla="*/ 36 w 563"/>
                <a:gd name="T109" fmla="*/ 180 h 449"/>
                <a:gd name="T110" fmla="*/ 36 w 563"/>
                <a:gd name="T111" fmla="*/ 156 h 449"/>
                <a:gd name="T112" fmla="*/ 51 w 563"/>
                <a:gd name="T113" fmla="*/ 144 h 449"/>
                <a:gd name="T114" fmla="*/ 71 w 563"/>
                <a:gd name="T115" fmla="*/ 137 h 449"/>
                <a:gd name="T116" fmla="*/ 79 w 563"/>
                <a:gd name="T117" fmla="*/ 117 h 449"/>
                <a:gd name="T118" fmla="*/ 75 w 563"/>
                <a:gd name="T119" fmla="*/ 148 h 449"/>
                <a:gd name="T120" fmla="*/ 63 w 563"/>
                <a:gd name="T121" fmla="*/ 172 h 449"/>
                <a:gd name="T122" fmla="*/ 485 w 563"/>
                <a:gd name="T123" fmla="*/ 144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3" h="449">
                  <a:moveTo>
                    <a:pt x="133" y="62"/>
                  </a:moveTo>
                  <a:lnTo>
                    <a:pt x="133" y="62"/>
                  </a:lnTo>
                  <a:lnTo>
                    <a:pt x="133" y="62"/>
                  </a:lnTo>
                  <a:lnTo>
                    <a:pt x="137" y="62"/>
                  </a:lnTo>
                  <a:lnTo>
                    <a:pt x="137" y="62"/>
                  </a:lnTo>
                  <a:lnTo>
                    <a:pt x="133" y="62"/>
                  </a:lnTo>
                  <a:lnTo>
                    <a:pt x="133" y="66"/>
                  </a:lnTo>
                  <a:lnTo>
                    <a:pt x="137" y="66"/>
                  </a:lnTo>
                  <a:lnTo>
                    <a:pt x="137" y="66"/>
                  </a:lnTo>
                  <a:lnTo>
                    <a:pt x="137" y="70"/>
                  </a:lnTo>
                  <a:lnTo>
                    <a:pt x="137" y="70"/>
                  </a:lnTo>
                  <a:lnTo>
                    <a:pt x="133" y="70"/>
                  </a:lnTo>
                  <a:lnTo>
                    <a:pt x="133" y="70"/>
                  </a:lnTo>
                  <a:lnTo>
                    <a:pt x="133" y="70"/>
                  </a:lnTo>
                  <a:lnTo>
                    <a:pt x="129" y="70"/>
                  </a:lnTo>
                  <a:lnTo>
                    <a:pt x="129" y="70"/>
                  </a:lnTo>
                  <a:lnTo>
                    <a:pt x="125" y="70"/>
                  </a:lnTo>
                  <a:lnTo>
                    <a:pt x="125" y="66"/>
                  </a:lnTo>
                  <a:lnTo>
                    <a:pt x="125" y="62"/>
                  </a:lnTo>
                  <a:lnTo>
                    <a:pt x="125" y="62"/>
                  </a:lnTo>
                  <a:lnTo>
                    <a:pt x="129" y="62"/>
                  </a:lnTo>
                  <a:lnTo>
                    <a:pt x="129" y="62"/>
                  </a:lnTo>
                  <a:lnTo>
                    <a:pt x="129" y="66"/>
                  </a:lnTo>
                  <a:lnTo>
                    <a:pt x="129" y="66"/>
                  </a:lnTo>
                  <a:lnTo>
                    <a:pt x="129" y="66"/>
                  </a:lnTo>
                  <a:lnTo>
                    <a:pt x="133" y="66"/>
                  </a:lnTo>
                  <a:lnTo>
                    <a:pt x="133" y="62"/>
                  </a:lnTo>
                  <a:lnTo>
                    <a:pt x="129" y="62"/>
                  </a:lnTo>
                  <a:lnTo>
                    <a:pt x="129" y="62"/>
                  </a:lnTo>
                  <a:lnTo>
                    <a:pt x="129" y="59"/>
                  </a:lnTo>
                  <a:lnTo>
                    <a:pt x="129" y="59"/>
                  </a:lnTo>
                  <a:lnTo>
                    <a:pt x="129" y="59"/>
                  </a:lnTo>
                  <a:lnTo>
                    <a:pt x="133" y="59"/>
                  </a:lnTo>
                  <a:lnTo>
                    <a:pt x="133" y="59"/>
                  </a:lnTo>
                  <a:lnTo>
                    <a:pt x="133" y="59"/>
                  </a:lnTo>
                  <a:lnTo>
                    <a:pt x="133" y="59"/>
                  </a:lnTo>
                  <a:lnTo>
                    <a:pt x="133" y="59"/>
                  </a:lnTo>
                  <a:lnTo>
                    <a:pt x="133" y="59"/>
                  </a:lnTo>
                  <a:lnTo>
                    <a:pt x="133" y="59"/>
                  </a:lnTo>
                  <a:lnTo>
                    <a:pt x="133" y="59"/>
                  </a:lnTo>
                  <a:lnTo>
                    <a:pt x="133" y="62"/>
                  </a:lnTo>
                  <a:moveTo>
                    <a:pt x="24" y="215"/>
                  </a:moveTo>
                  <a:lnTo>
                    <a:pt x="24" y="215"/>
                  </a:lnTo>
                  <a:lnTo>
                    <a:pt x="24" y="215"/>
                  </a:lnTo>
                  <a:lnTo>
                    <a:pt x="24" y="219"/>
                  </a:lnTo>
                  <a:lnTo>
                    <a:pt x="28" y="226"/>
                  </a:lnTo>
                  <a:lnTo>
                    <a:pt x="28" y="226"/>
                  </a:lnTo>
                  <a:lnTo>
                    <a:pt x="28" y="230"/>
                  </a:lnTo>
                  <a:lnTo>
                    <a:pt x="24" y="230"/>
                  </a:lnTo>
                  <a:lnTo>
                    <a:pt x="24" y="230"/>
                  </a:lnTo>
                  <a:lnTo>
                    <a:pt x="24" y="230"/>
                  </a:lnTo>
                  <a:lnTo>
                    <a:pt x="20" y="226"/>
                  </a:lnTo>
                  <a:lnTo>
                    <a:pt x="20" y="223"/>
                  </a:lnTo>
                  <a:lnTo>
                    <a:pt x="20" y="219"/>
                  </a:lnTo>
                  <a:lnTo>
                    <a:pt x="20" y="219"/>
                  </a:lnTo>
                  <a:lnTo>
                    <a:pt x="16" y="215"/>
                  </a:lnTo>
                  <a:lnTo>
                    <a:pt x="16" y="215"/>
                  </a:lnTo>
                  <a:lnTo>
                    <a:pt x="16" y="215"/>
                  </a:lnTo>
                  <a:lnTo>
                    <a:pt x="16" y="215"/>
                  </a:lnTo>
                  <a:lnTo>
                    <a:pt x="16" y="215"/>
                  </a:lnTo>
                  <a:lnTo>
                    <a:pt x="16" y="211"/>
                  </a:lnTo>
                  <a:lnTo>
                    <a:pt x="16" y="211"/>
                  </a:lnTo>
                  <a:lnTo>
                    <a:pt x="20" y="211"/>
                  </a:lnTo>
                  <a:lnTo>
                    <a:pt x="20" y="215"/>
                  </a:lnTo>
                  <a:lnTo>
                    <a:pt x="24" y="215"/>
                  </a:lnTo>
                  <a:moveTo>
                    <a:pt x="508" y="55"/>
                  </a:moveTo>
                  <a:lnTo>
                    <a:pt x="508" y="55"/>
                  </a:lnTo>
                  <a:lnTo>
                    <a:pt x="505" y="55"/>
                  </a:lnTo>
                  <a:lnTo>
                    <a:pt x="505" y="51"/>
                  </a:lnTo>
                  <a:lnTo>
                    <a:pt x="505" y="51"/>
                  </a:lnTo>
                  <a:lnTo>
                    <a:pt x="505" y="47"/>
                  </a:lnTo>
                  <a:lnTo>
                    <a:pt x="505" y="47"/>
                  </a:lnTo>
                  <a:lnTo>
                    <a:pt x="505" y="47"/>
                  </a:lnTo>
                  <a:lnTo>
                    <a:pt x="497" y="39"/>
                  </a:lnTo>
                  <a:lnTo>
                    <a:pt x="497" y="39"/>
                  </a:lnTo>
                  <a:lnTo>
                    <a:pt x="493" y="39"/>
                  </a:lnTo>
                  <a:lnTo>
                    <a:pt x="489" y="35"/>
                  </a:lnTo>
                  <a:lnTo>
                    <a:pt x="489" y="35"/>
                  </a:lnTo>
                  <a:lnTo>
                    <a:pt x="485" y="39"/>
                  </a:lnTo>
                  <a:lnTo>
                    <a:pt x="485" y="43"/>
                  </a:lnTo>
                  <a:lnTo>
                    <a:pt x="485" y="43"/>
                  </a:lnTo>
                  <a:lnTo>
                    <a:pt x="485" y="43"/>
                  </a:lnTo>
                  <a:lnTo>
                    <a:pt x="481" y="43"/>
                  </a:lnTo>
                  <a:lnTo>
                    <a:pt x="477" y="39"/>
                  </a:lnTo>
                  <a:lnTo>
                    <a:pt x="465" y="35"/>
                  </a:lnTo>
                  <a:lnTo>
                    <a:pt x="465" y="31"/>
                  </a:lnTo>
                  <a:lnTo>
                    <a:pt x="465" y="31"/>
                  </a:lnTo>
                  <a:lnTo>
                    <a:pt x="458" y="31"/>
                  </a:lnTo>
                  <a:lnTo>
                    <a:pt x="458" y="31"/>
                  </a:lnTo>
                  <a:lnTo>
                    <a:pt x="446" y="43"/>
                  </a:lnTo>
                  <a:lnTo>
                    <a:pt x="438" y="43"/>
                  </a:lnTo>
                  <a:lnTo>
                    <a:pt x="434" y="43"/>
                  </a:lnTo>
                  <a:lnTo>
                    <a:pt x="438" y="43"/>
                  </a:lnTo>
                  <a:lnTo>
                    <a:pt x="442" y="43"/>
                  </a:lnTo>
                  <a:lnTo>
                    <a:pt x="446" y="39"/>
                  </a:lnTo>
                  <a:lnTo>
                    <a:pt x="446" y="39"/>
                  </a:lnTo>
                  <a:lnTo>
                    <a:pt x="442" y="39"/>
                  </a:lnTo>
                  <a:lnTo>
                    <a:pt x="442" y="39"/>
                  </a:lnTo>
                  <a:lnTo>
                    <a:pt x="442" y="39"/>
                  </a:lnTo>
                  <a:lnTo>
                    <a:pt x="442" y="39"/>
                  </a:lnTo>
                  <a:lnTo>
                    <a:pt x="442" y="39"/>
                  </a:lnTo>
                  <a:lnTo>
                    <a:pt x="446" y="35"/>
                  </a:lnTo>
                  <a:lnTo>
                    <a:pt x="450" y="31"/>
                  </a:lnTo>
                  <a:lnTo>
                    <a:pt x="450" y="27"/>
                  </a:lnTo>
                  <a:lnTo>
                    <a:pt x="446" y="27"/>
                  </a:lnTo>
                  <a:lnTo>
                    <a:pt x="442" y="23"/>
                  </a:lnTo>
                  <a:lnTo>
                    <a:pt x="434" y="27"/>
                  </a:lnTo>
                  <a:lnTo>
                    <a:pt x="430" y="27"/>
                  </a:lnTo>
                  <a:lnTo>
                    <a:pt x="434" y="23"/>
                  </a:lnTo>
                  <a:lnTo>
                    <a:pt x="434" y="23"/>
                  </a:lnTo>
                  <a:lnTo>
                    <a:pt x="434" y="20"/>
                  </a:lnTo>
                  <a:lnTo>
                    <a:pt x="426" y="16"/>
                  </a:lnTo>
                  <a:lnTo>
                    <a:pt x="426" y="16"/>
                  </a:lnTo>
                  <a:lnTo>
                    <a:pt x="422" y="20"/>
                  </a:lnTo>
                  <a:lnTo>
                    <a:pt x="422" y="20"/>
                  </a:lnTo>
                  <a:lnTo>
                    <a:pt x="419" y="27"/>
                  </a:lnTo>
                  <a:lnTo>
                    <a:pt x="419" y="31"/>
                  </a:lnTo>
                  <a:lnTo>
                    <a:pt x="419" y="31"/>
                  </a:lnTo>
                  <a:lnTo>
                    <a:pt x="419" y="31"/>
                  </a:lnTo>
                  <a:lnTo>
                    <a:pt x="419" y="35"/>
                  </a:lnTo>
                  <a:lnTo>
                    <a:pt x="415" y="39"/>
                  </a:lnTo>
                  <a:lnTo>
                    <a:pt x="415" y="35"/>
                  </a:lnTo>
                  <a:lnTo>
                    <a:pt x="415" y="31"/>
                  </a:lnTo>
                  <a:lnTo>
                    <a:pt x="415" y="27"/>
                  </a:lnTo>
                  <a:lnTo>
                    <a:pt x="411" y="20"/>
                  </a:lnTo>
                  <a:lnTo>
                    <a:pt x="407" y="20"/>
                  </a:lnTo>
                  <a:lnTo>
                    <a:pt x="403" y="20"/>
                  </a:lnTo>
                  <a:lnTo>
                    <a:pt x="399" y="31"/>
                  </a:lnTo>
                  <a:lnTo>
                    <a:pt x="395" y="31"/>
                  </a:lnTo>
                  <a:lnTo>
                    <a:pt x="391" y="35"/>
                  </a:lnTo>
                  <a:lnTo>
                    <a:pt x="391" y="39"/>
                  </a:lnTo>
                  <a:lnTo>
                    <a:pt x="391" y="43"/>
                  </a:lnTo>
                  <a:lnTo>
                    <a:pt x="391" y="39"/>
                  </a:lnTo>
                  <a:lnTo>
                    <a:pt x="391" y="39"/>
                  </a:lnTo>
                  <a:lnTo>
                    <a:pt x="391" y="39"/>
                  </a:lnTo>
                  <a:lnTo>
                    <a:pt x="391" y="39"/>
                  </a:lnTo>
                  <a:lnTo>
                    <a:pt x="387" y="39"/>
                  </a:lnTo>
                  <a:lnTo>
                    <a:pt x="391" y="35"/>
                  </a:lnTo>
                  <a:lnTo>
                    <a:pt x="391" y="35"/>
                  </a:lnTo>
                  <a:lnTo>
                    <a:pt x="391" y="35"/>
                  </a:lnTo>
                  <a:lnTo>
                    <a:pt x="391" y="31"/>
                  </a:lnTo>
                  <a:lnTo>
                    <a:pt x="391" y="31"/>
                  </a:lnTo>
                  <a:lnTo>
                    <a:pt x="391" y="31"/>
                  </a:lnTo>
                  <a:lnTo>
                    <a:pt x="387" y="31"/>
                  </a:lnTo>
                  <a:lnTo>
                    <a:pt x="387" y="31"/>
                  </a:lnTo>
                  <a:lnTo>
                    <a:pt x="391" y="31"/>
                  </a:lnTo>
                  <a:lnTo>
                    <a:pt x="391" y="27"/>
                  </a:lnTo>
                  <a:lnTo>
                    <a:pt x="391" y="27"/>
                  </a:lnTo>
                  <a:lnTo>
                    <a:pt x="387" y="27"/>
                  </a:lnTo>
                  <a:lnTo>
                    <a:pt x="383" y="27"/>
                  </a:lnTo>
                  <a:lnTo>
                    <a:pt x="387" y="23"/>
                  </a:lnTo>
                  <a:lnTo>
                    <a:pt x="387" y="20"/>
                  </a:lnTo>
                  <a:lnTo>
                    <a:pt x="383" y="20"/>
                  </a:lnTo>
                  <a:lnTo>
                    <a:pt x="379" y="20"/>
                  </a:lnTo>
                  <a:lnTo>
                    <a:pt x="379" y="20"/>
                  </a:lnTo>
                  <a:lnTo>
                    <a:pt x="379" y="20"/>
                  </a:lnTo>
                  <a:lnTo>
                    <a:pt x="379" y="20"/>
                  </a:lnTo>
                  <a:lnTo>
                    <a:pt x="376" y="20"/>
                  </a:lnTo>
                  <a:lnTo>
                    <a:pt x="376" y="16"/>
                  </a:lnTo>
                  <a:lnTo>
                    <a:pt x="376" y="16"/>
                  </a:lnTo>
                  <a:lnTo>
                    <a:pt x="372" y="16"/>
                  </a:lnTo>
                  <a:lnTo>
                    <a:pt x="364" y="16"/>
                  </a:lnTo>
                  <a:lnTo>
                    <a:pt x="364" y="16"/>
                  </a:lnTo>
                  <a:lnTo>
                    <a:pt x="364" y="16"/>
                  </a:lnTo>
                  <a:lnTo>
                    <a:pt x="364" y="16"/>
                  </a:lnTo>
                  <a:lnTo>
                    <a:pt x="364" y="12"/>
                  </a:lnTo>
                  <a:lnTo>
                    <a:pt x="364" y="12"/>
                  </a:lnTo>
                  <a:lnTo>
                    <a:pt x="348" y="20"/>
                  </a:lnTo>
                  <a:lnTo>
                    <a:pt x="348" y="23"/>
                  </a:lnTo>
                  <a:lnTo>
                    <a:pt x="348" y="23"/>
                  </a:lnTo>
                  <a:lnTo>
                    <a:pt x="348" y="27"/>
                  </a:lnTo>
                  <a:lnTo>
                    <a:pt x="348" y="35"/>
                  </a:lnTo>
                  <a:lnTo>
                    <a:pt x="348" y="43"/>
                  </a:lnTo>
                  <a:lnTo>
                    <a:pt x="348" y="47"/>
                  </a:lnTo>
                  <a:lnTo>
                    <a:pt x="348" y="47"/>
                  </a:lnTo>
                  <a:lnTo>
                    <a:pt x="352" y="47"/>
                  </a:lnTo>
                  <a:lnTo>
                    <a:pt x="356" y="51"/>
                  </a:lnTo>
                  <a:lnTo>
                    <a:pt x="356" y="51"/>
                  </a:lnTo>
                  <a:lnTo>
                    <a:pt x="356" y="51"/>
                  </a:lnTo>
                  <a:lnTo>
                    <a:pt x="356" y="51"/>
                  </a:lnTo>
                  <a:lnTo>
                    <a:pt x="352" y="51"/>
                  </a:lnTo>
                  <a:lnTo>
                    <a:pt x="352" y="55"/>
                  </a:lnTo>
                  <a:lnTo>
                    <a:pt x="352" y="55"/>
                  </a:lnTo>
                  <a:lnTo>
                    <a:pt x="352" y="55"/>
                  </a:lnTo>
                  <a:lnTo>
                    <a:pt x="352" y="59"/>
                  </a:lnTo>
                  <a:lnTo>
                    <a:pt x="352" y="62"/>
                  </a:lnTo>
                  <a:lnTo>
                    <a:pt x="356" y="70"/>
                  </a:lnTo>
                  <a:lnTo>
                    <a:pt x="356" y="74"/>
                  </a:lnTo>
                  <a:lnTo>
                    <a:pt x="356" y="74"/>
                  </a:lnTo>
                  <a:lnTo>
                    <a:pt x="360" y="78"/>
                  </a:lnTo>
                  <a:lnTo>
                    <a:pt x="364" y="78"/>
                  </a:lnTo>
                  <a:lnTo>
                    <a:pt x="368" y="74"/>
                  </a:lnTo>
                  <a:lnTo>
                    <a:pt x="368" y="78"/>
                  </a:lnTo>
                  <a:lnTo>
                    <a:pt x="364" y="78"/>
                  </a:lnTo>
                  <a:lnTo>
                    <a:pt x="364" y="78"/>
                  </a:lnTo>
                  <a:lnTo>
                    <a:pt x="364" y="82"/>
                  </a:lnTo>
                  <a:lnTo>
                    <a:pt x="368" y="82"/>
                  </a:lnTo>
                  <a:lnTo>
                    <a:pt x="368" y="82"/>
                  </a:lnTo>
                  <a:lnTo>
                    <a:pt x="368" y="86"/>
                  </a:lnTo>
                  <a:lnTo>
                    <a:pt x="368" y="86"/>
                  </a:lnTo>
                  <a:lnTo>
                    <a:pt x="368" y="86"/>
                  </a:lnTo>
                  <a:lnTo>
                    <a:pt x="368" y="86"/>
                  </a:lnTo>
                  <a:lnTo>
                    <a:pt x="364" y="82"/>
                  </a:lnTo>
                  <a:lnTo>
                    <a:pt x="364" y="82"/>
                  </a:lnTo>
                  <a:lnTo>
                    <a:pt x="360" y="82"/>
                  </a:lnTo>
                  <a:lnTo>
                    <a:pt x="360" y="82"/>
                  </a:lnTo>
                  <a:lnTo>
                    <a:pt x="356" y="82"/>
                  </a:lnTo>
                  <a:lnTo>
                    <a:pt x="356" y="86"/>
                  </a:lnTo>
                  <a:lnTo>
                    <a:pt x="360" y="86"/>
                  </a:lnTo>
                  <a:lnTo>
                    <a:pt x="360" y="90"/>
                  </a:lnTo>
                  <a:lnTo>
                    <a:pt x="360" y="90"/>
                  </a:lnTo>
                  <a:lnTo>
                    <a:pt x="360" y="94"/>
                  </a:lnTo>
                  <a:lnTo>
                    <a:pt x="356" y="94"/>
                  </a:lnTo>
                  <a:lnTo>
                    <a:pt x="356" y="94"/>
                  </a:lnTo>
                  <a:lnTo>
                    <a:pt x="360" y="98"/>
                  </a:lnTo>
                  <a:lnTo>
                    <a:pt x="360" y="102"/>
                  </a:lnTo>
                  <a:lnTo>
                    <a:pt x="360" y="102"/>
                  </a:lnTo>
                  <a:lnTo>
                    <a:pt x="364" y="105"/>
                  </a:lnTo>
                  <a:lnTo>
                    <a:pt x="364" y="109"/>
                  </a:lnTo>
                  <a:lnTo>
                    <a:pt x="364" y="113"/>
                  </a:lnTo>
                  <a:lnTo>
                    <a:pt x="364" y="113"/>
                  </a:lnTo>
                  <a:lnTo>
                    <a:pt x="368" y="117"/>
                  </a:lnTo>
                  <a:lnTo>
                    <a:pt x="368" y="121"/>
                  </a:lnTo>
                  <a:lnTo>
                    <a:pt x="368" y="121"/>
                  </a:lnTo>
                  <a:lnTo>
                    <a:pt x="372" y="125"/>
                  </a:lnTo>
                  <a:lnTo>
                    <a:pt x="372" y="125"/>
                  </a:lnTo>
                  <a:lnTo>
                    <a:pt x="372" y="129"/>
                  </a:lnTo>
                  <a:lnTo>
                    <a:pt x="376" y="129"/>
                  </a:lnTo>
                  <a:lnTo>
                    <a:pt x="376" y="129"/>
                  </a:lnTo>
                  <a:lnTo>
                    <a:pt x="376" y="133"/>
                  </a:lnTo>
                  <a:lnTo>
                    <a:pt x="379" y="141"/>
                  </a:lnTo>
                  <a:lnTo>
                    <a:pt x="376" y="144"/>
                  </a:lnTo>
                  <a:lnTo>
                    <a:pt x="376" y="148"/>
                  </a:lnTo>
                  <a:lnTo>
                    <a:pt x="372" y="148"/>
                  </a:lnTo>
                  <a:lnTo>
                    <a:pt x="372" y="148"/>
                  </a:lnTo>
                  <a:lnTo>
                    <a:pt x="376" y="148"/>
                  </a:lnTo>
                  <a:lnTo>
                    <a:pt x="376" y="144"/>
                  </a:lnTo>
                  <a:lnTo>
                    <a:pt x="376" y="141"/>
                  </a:lnTo>
                  <a:lnTo>
                    <a:pt x="376" y="137"/>
                  </a:lnTo>
                  <a:lnTo>
                    <a:pt x="376" y="137"/>
                  </a:lnTo>
                  <a:lnTo>
                    <a:pt x="376" y="133"/>
                  </a:lnTo>
                  <a:lnTo>
                    <a:pt x="372" y="129"/>
                  </a:lnTo>
                  <a:lnTo>
                    <a:pt x="368" y="121"/>
                  </a:lnTo>
                  <a:lnTo>
                    <a:pt x="364" y="117"/>
                  </a:lnTo>
                  <a:lnTo>
                    <a:pt x="360" y="109"/>
                  </a:lnTo>
                  <a:lnTo>
                    <a:pt x="360" y="109"/>
                  </a:lnTo>
                  <a:lnTo>
                    <a:pt x="360" y="105"/>
                  </a:lnTo>
                  <a:lnTo>
                    <a:pt x="356" y="105"/>
                  </a:lnTo>
                  <a:lnTo>
                    <a:pt x="356" y="102"/>
                  </a:lnTo>
                  <a:lnTo>
                    <a:pt x="356" y="98"/>
                  </a:lnTo>
                  <a:lnTo>
                    <a:pt x="356" y="94"/>
                  </a:lnTo>
                  <a:lnTo>
                    <a:pt x="356" y="90"/>
                  </a:lnTo>
                  <a:lnTo>
                    <a:pt x="356" y="86"/>
                  </a:lnTo>
                  <a:lnTo>
                    <a:pt x="356" y="86"/>
                  </a:lnTo>
                  <a:lnTo>
                    <a:pt x="356" y="86"/>
                  </a:lnTo>
                  <a:lnTo>
                    <a:pt x="356" y="82"/>
                  </a:lnTo>
                  <a:lnTo>
                    <a:pt x="356" y="78"/>
                  </a:lnTo>
                  <a:lnTo>
                    <a:pt x="352" y="78"/>
                  </a:lnTo>
                  <a:lnTo>
                    <a:pt x="352" y="82"/>
                  </a:lnTo>
                  <a:lnTo>
                    <a:pt x="348" y="86"/>
                  </a:lnTo>
                  <a:lnTo>
                    <a:pt x="348" y="90"/>
                  </a:lnTo>
                  <a:lnTo>
                    <a:pt x="348" y="94"/>
                  </a:lnTo>
                  <a:lnTo>
                    <a:pt x="348" y="94"/>
                  </a:lnTo>
                  <a:lnTo>
                    <a:pt x="348" y="94"/>
                  </a:lnTo>
                  <a:lnTo>
                    <a:pt x="348" y="94"/>
                  </a:lnTo>
                  <a:lnTo>
                    <a:pt x="348" y="90"/>
                  </a:lnTo>
                  <a:lnTo>
                    <a:pt x="348" y="94"/>
                  </a:lnTo>
                  <a:lnTo>
                    <a:pt x="344" y="94"/>
                  </a:lnTo>
                  <a:lnTo>
                    <a:pt x="344" y="94"/>
                  </a:lnTo>
                  <a:lnTo>
                    <a:pt x="344" y="94"/>
                  </a:lnTo>
                  <a:lnTo>
                    <a:pt x="344" y="90"/>
                  </a:lnTo>
                  <a:lnTo>
                    <a:pt x="348" y="86"/>
                  </a:lnTo>
                  <a:lnTo>
                    <a:pt x="340" y="90"/>
                  </a:lnTo>
                  <a:lnTo>
                    <a:pt x="337" y="94"/>
                  </a:lnTo>
                  <a:lnTo>
                    <a:pt x="337" y="90"/>
                  </a:lnTo>
                  <a:lnTo>
                    <a:pt x="337" y="90"/>
                  </a:lnTo>
                  <a:lnTo>
                    <a:pt x="337" y="90"/>
                  </a:lnTo>
                  <a:lnTo>
                    <a:pt x="337" y="94"/>
                  </a:lnTo>
                  <a:lnTo>
                    <a:pt x="337" y="94"/>
                  </a:lnTo>
                  <a:lnTo>
                    <a:pt x="337" y="98"/>
                  </a:lnTo>
                  <a:lnTo>
                    <a:pt x="337" y="102"/>
                  </a:lnTo>
                  <a:lnTo>
                    <a:pt x="337" y="98"/>
                  </a:lnTo>
                  <a:lnTo>
                    <a:pt x="333" y="94"/>
                  </a:lnTo>
                  <a:lnTo>
                    <a:pt x="333" y="94"/>
                  </a:lnTo>
                  <a:lnTo>
                    <a:pt x="333" y="90"/>
                  </a:lnTo>
                  <a:lnTo>
                    <a:pt x="333" y="90"/>
                  </a:lnTo>
                  <a:lnTo>
                    <a:pt x="337" y="86"/>
                  </a:lnTo>
                  <a:lnTo>
                    <a:pt x="337" y="82"/>
                  </a:lnTo>
                  <a:lnTo>
                    <a:pt x="337" y="78"/>
                  </a:lnTo>
                  <a:lnTo>
                    <a:pt x="340" y="74"/>
                  </a:lnTo>
                  <a:lnTo>
                    <a:pt x="340" y="66"/>
                  </a:lnTo>
                  <a:lnTo>
                    <a:pt x="340" y="62"/>
                  </a:lnTo>
                  <a:lnTo>
                    <a:pt x="340" y="55"/>
                  </a:lnTo>
                  <a:lnTo>
                    <a:pt x="337" y="51"/>
                  </a:lnTo>
                  <a:lnTo>
                    <a:pt x="337" y="51"/>
                  </a:lnTo>
                  <a:lnTo>
                    <a:pt x="333" y="59"/>
                  </a:lnTo>
                  <a:lnTo>
                    <a:pt x="321" y="74"/>
                  </a:lnTo>
                  <a:lnTo>
                    <a:pt x="313" y="78"/>
                  </a:lnTo>
                  <a:lnTo>
                    <a:pt x="313" y="78"/>
                  </a:lnTo>
                  <a:lnTo>
                    <a:pt x="317" y="74"/>
                  </a:lnTo>
                  <a:lnTo>
                    <a:pt x="317" y="74"/>
                  </a:lnTo>
                  <a:lnTo>
                    <a:pt x="317" y="74"/>
                  </a:lnTo>
                  <a:lnTo>
                    <a:pt x="321" y="66"/>
                  </a:lnTo>
                  <a:lnTo>
                    <a:pt x="321" y="66"/>
                  </a:lnTo>
                  <a:lnTo>
                    <a:pt x="321" y="66"/>
                  </a:lnTo>
                  <a:lnTo>
                    <a:pt x="321" y="62"/>
                  </a:lnTo>
                  <a:lnTo>
                    <a:pt x="329" y="59"/>
                  </a:lnTo>
                  <a:lnTo>
                    <a:pt x="329" y="51"/>
                  </a:lnTo>
                  <a:lnTo>
                    <a:pt x="325" y="51"/>
                  </a:lnTo>
                  <a:lnTo>
                    <a:pt x="325" y="51"/>
                  </a:lnTo>
                  <a:lnTo>
                    <a:pt x="321" y="55"/>
                  </a:lnTo>
                  <a:lnTo>
                    <a:pt x="321" y="55"/>
                  </a:lnTo>
                  <a:lnTo>
                    <a:pt x="321" y="51"/>
                  </a:lnTo>
                  <a:lnTo>
                    <a:pt x="317" y="51"/>
                  </a:lnTo>
                  <a:lnTo>
                    <a:pt x="313" y="51"/>
                  </a:lnTo>
                  <a:lnTo>
                    <a:pt x="313" y="55"/>
                  </a:lnTo>
                  <a:lnTo>
                    <a:pt x="309" y="59"/>
                  </a:lnTo>
                  <a:lnTo>
                    <a:pt x="309" y="55"/>
                  </a:lnTo>
                  <a:lnTo>
                    <a:pt x="309" y="55"/>
                  </a:lnTo>
                  <a:lnTo>
                    <a:pt x="309" y="55"/>
                  </a:lnTo>
                  <a:lnTo>
                    <a:pt x="309" y="55"/>
                  </a:lnTo>
                  <a:lnTo>
                    <a:pt x="309" y="51"/>
                  </a:lnTo>
                  <a:lnTo>
                    <a:pt x="305" y="51"/>
                  </a:lnTo>
                  <a:lnTo>
                    <a:pt x="305" y="51"/>
                  </a:lnTo>
                  <a:lnTo>
                    <a:pt x="305" y="51"/>
                  </a:lnTo>
                  <a:lnTo>
                    <a:pt x="305" y="51"/>
                  </a:lnTo>
                  <a:lnTo>
                    <a:pt x="305" y="51"/>
                  </a:lnTo>
                  <a:lnTo>
                    <a:pt x="309" y="51"/>
                  </a:lnTo>
                  <a:lnTo>
                    <a:pt x="313" y="47"/>
                  </a:lnTo>
                  <a:lnTo>
                    <a:pt x="313" y="47"/>
                  </a:lnTo>
                  <a:lnTo>
                    <a:pt x="313" y="43"/>
                  </a:lnTo>
                  <a:lnTo>
                    <a:pt x="313" y="43"/>
                  </a:lnTo>
                  <a:lnTo>
                    <a:pt x="313" y="43"/>
                  </a:lnTo>
                  <a:lnTo>
                    <a:pt x="317" y="43"/>
                  </a:lnTo>
                  <a:lnTo>
                    <a:pt x="317" y="47"/>
                  </a:lnTo>
                  <a:lnTo>
                    <a:pt x="317" y="47"/>
                  </a:lnTo>
                  <a:lnTo>
                    <a:pt x="321" y="43"/>
                  </a:lnTo>
                  <a:lnTo>
                    <a:pt x="321" y="43"/>
                  </a:lnTo>
                  <a:lnTo>
                    <a:pt x="325" y="47"/>
                  </a:lnTo>
                  <a:lnTo>
                    <a:pt x="325" y="43"/>
                  </a:lnTo>
                  <a:lnTo>
                    <a:pt x="329" y="43"/>
                  </a:lnTo>
                  <a:lnTo>
                    <a:pt x="329" y="43"/>
                  </a:lnTo>
                  <a:lnTo>
                    <a:pt x="329" y="39"/>
                  </a:lnTo>
                  <a:lnTo>
                    <a:pt x="329" y="39"/>
                  </a:lnTo>
                  <a:lnTo>
                    <a:pt x="325" y="39"/>
                  </a:lnTo>
                  <a:lnTo>
                    <a:pt x="325" y="35"/>
                  </a:lnTo>
                  <a:lnTo>
                    <a:pt x="333" y="35"/>
                  </a:lnTo>
                  <a:lnTo>
                    <a:pt x="333" y="35"/>
                  </a:lnTo>
                  <a:lnTo>
                    <a:pt x="333" y="35"/>
                  </a:lnTo>
                  <a:lnTo>
                    <a:pt x="333" y="35"/>
                  </a:lnTo>
                  <a:lnTo>
                    <a:pt x="329" y="35"/>
                  </a:lnTo>
                  <a:lnTo>
                    <a:pt x="329" y="31"/>
                  </a:lnTo>
                  <a:lnTo>
                    <a:pt x="333" y="31"/>
                  </a:lnTo>
                  <a:lnTo>
                    <a:pt x="333" y="31"/>
                  </a:lnTo>
                  <a:lnTo>
                    <a:pt x="333" y="27"/>
                  </a:lnTo>
                  <a:lnTo>
                    <a:pt x="333" y="27"/>
                  </a:lnTo>
                  <a:lnTo>
                    <a:pt x="329" y="27"/>
                  </a:lnTo>
                  <a:lnTo>
                    <a:pt x="329" y="27"/>
                  </a:lnTo>
                  <a:lnTo>
                    <a:pt x="329" y="27"/>
                  </a:lnTo>
                  <a:lnTo>
                    <a:pt x="333" y="23"/>
                  </a:lnTo>
                  <a:lnTo>
                    <a:pt x="333" y="23"/>
                  </a:lnTo>
                  <a:lnTo>
                    <a:pt x="333" y="20"/>
                  </a:lnTo>
                  <a:lnTo>
                    <a:pt x="333" y="20"/>
                  </a:lnTo>
                  <a:lnTo>
                    <a:pt x="333" y="16"/>
                  </a:lnTo>
                  <a:lnTo>
                    <a:pt x="329" y="12"/>
                  </a:lnTo>
                  <a:lnTo>
                    <a:pt x="329" y="12"/>
                  </a:lnTo>
                  <a:lnTo>
                    <a:pt x="329" y="12"/>
                  </a:lnTo>
                  <a:lnTo>
                    <a:pt x="329" y="12"/>
                  </a:lnTo>
                  <a:lnTo>
                    <a:pt x="329" y="8"/>
                  </a:lnTo>
                  <a:lnTo>
                    <a:pt x="329" y="8"/>
                  </a:lnTo>
                  <a:lnTo>
                    <a:pt x="325" y="8"/>
                  </a:lnTo>
                  <a:lnTo>
                    <a:pt x="317" y="12"/>
                  </a:lnTo>
                  <a:lnTo>
                    <a:pt x="313" y="16"/>
                  </a:lnTo>
                  <a:lnTo>
                    <a:pt x="313" y="16"/>
                  </a:lnTo>
                  <a:lnTo>
                    <a:pt x="313" y="16"/>
                  </a:lnTo>
                  <a:lnTo>
                    <a:pt x="313" y="16"/>
                  </a:lnTo>
                  <a:lnTo>
                    <a:pt x="313" y="12"/>
                  </a:lnTo>
                  <a:lnTo>
                    <a:pt x="313" y="12"/>
                  </a:lnTo>
                  <a:lnTo>
                    <a:pt x="309" y="12"/>
                  </a:lnTo>
                  <a:lnTo>
                    <a:pt x="309" y="16"/>
                  </a:lnTo>
                  <a:lnTo>
                    <a:pt x="309" y="12"/>
                  </a:lnTo>
                  <a:lnTo>
                    <a:pt x="309" y="12"/>
                  </a:lnTo>
                  <a:lnTo>
                    <a:pt x="309" y="12"/>
                  </a:lnTo>
                  <a:lnTo>
                    <a:pt x="309" y="12"/>
                  </a:lnTo>
                  <a:lnTo>
                    <a:pt x="309" y="12"/>
                  </a:lnTo>
                  <a:lnTo>
                    <a:pt x="309" y="8"/>
                  </a:lnTo>
                  <a:lnTo>
                    <a:pt x="309" y="8"/>
                  </a:lnTo>
                  <a:lnTo>
                    <a:pt x="309" y="8"/>
                  </a:lnTo>
                  <a:lnTo>
                    <a:pt x="309" y="4"/>
                  </a:lnTo>
                  <a:lnTo>
                    <a:pt x="309" y="4"/>
                  </a:lnTo>
                  <a:lnTo>
                    <a:pt x="305" y="0"/>
                  </a:lnTo>
                  <a:lnTo>
                    <a:pt x="305" y="0"/>
                  </a:lnTo>
                  <a:lnTo>
                    <a:pt x="305" y="0"/>
                  </a:lnTo>
                  <a:lnTo>
                    <a:pt x="301" y="4"/>
                  </a:lnTo>
                  <a:lnTo>
                    <a:pt x="301" y="4"/>
                  </a:lnTo>
                  <a:lnTo>
                    <a:pt x="301" y="8"/>
                  </a:lnTo>
                  <a:lnTo>
                    <a:pt x="301" y="12"/>
                  </a:lnTo>
                  <a:lnTo>
                    <a:pt x="301" y="8"/>
                  </a:lnTo>
                  <a:lnTo>
                    <a:pt x="301" y="8"/>
                  </a:lnTo>
                  <a:lnTo>
                    <a:pt x="301" y="8"/>
                  </a:lnTo>
                  <a:lnTo>
                    <a:pt x="297" y="8"/>
                  </a:lnTo>
                  <a:lnTo>
                    <a:pt x="297" y="8"/>
                  </a:lnTo>
                  <a:lnTo>
                    <a:pt x="297" y="8"/>
                  </a:lnTo>
                  <a:lnTo>
                    <a:pt x="297" y="8"/>
                  </a:lnTo>
                  <a:lnTo>
                    <a:pt x="297" y="8"/>
                  </a:lnTo>
                  <a:lnTo>
                    <a:pt x="297" y="8"/>
                  </a:lnTo>
                  <a:lnTo>
                    <a:pt x="294" y="12"/>
                  </a:lnTo>
                  <a:lnTo>
                    <a:pt x="294" y="16"/>
                  </a:lnTo>
                  <a:lnTo>
                    <a:pt x="290" y="16"/>
                  </a:lnTo>
                  <a:lnTo>
                    <a:pt x="286" y="12"/>
                  </a:lnTo>
                  <a:lnTo>
                    <a:pt x="286" y="12"/>
                  </a:lnTo>
                  <a:lnTo>
                    <a:pt x="282" y="16"/>
                  </a:lnTo>
                  <a:lnTo>
                    <a:pt x="282" y="12"/>
                  </a:lnTo>
                  <a:lnTo>
                    <a:pt x="282" y="8"/>
                  </a:lnTo>
                  <a:lnTo>
                    <a:pt x="278" y="8"/>
                  </a:lnTo>
                  <a:lnTo>
                    <a:pt x="274" y="4"/>
                  </a:lnTo>
                  <a:lnTo>
                    <a:pt x="274" y="12"/>
                  </a:lnTo>
                  <a:lnTo>
                    <a:pt x="274" y="12"/>
                  </a:lnTo>
                  <a:lnTo>
                    <a:pt x="270" y="12"/>
                  </a:lnTo>
                  <a:lnTo>
                    <a:pt x="270" y="12"/>
                  </a:lnTo>
                  <a:lnTo>
                    <a:pt x="270" y="16"/>
                  </a:lnTo>
                  <a:lnTo>
                    <a:pt x="270" y="16"/>
                  </a:lnTo>
                  <a:lnTo>
                    <a:pt x="274" y="20"/>
                  </a:lnTo>
                  <a:lnTo>
                    <a:pt x="274" y="20"/>
                  </a:lnTo>
                  <a:lnTo>
                    <a:pt x="274" y="23"/>
                  </a:lnTo>
                  <a:lnTo>
                    <a:pt x="278" y="23"/>
                  </a:lnTo>
                  <a:lnTo>
                    <a:pt x="278" y="23"/>
                  </a:lnTo>
                  <a:lnTo>
                    <a:pt x="278" y="23"/>
                  </a:lnTo>
                  <a:lnTo>
                    <a:pt x="278" y="27"/>
                  </a:lnTo>
                  <a:lnTo>
                    <a:pt x="282" y="27"/>
                  </a:lnTo>
                  <a:lnTo>
                    <a:pt x="282" y="31"/>
                  </a:lnTo>
                  <a:lnTo>
                    <a:pt x="282" y="31"/>
                  </a:lnTo>
                  <a:lnTo>
                    <a:pt x="282" y="31"/>
                  </a:lnTo>
                  <a:lnTo>
                    <a:pt x="278" y="31"/>
                  </a:lnTo>
                  <a:lnTo>
                    <a:pt x="278" y="27"/>
                  </a:lnTo>
                  <a:lnTo>
                    <a:pt x="274" y="27"/>
                  </a:lnTo>
                  <a:lnTo>
                    <a:pt x="262" y="27"/>
                  </a:lnTo>
                  <a:lnTo>
                    <a:pt x="262" y="27"/>
                  </a:lnTo>
                  <a:lnTo>
                    <a:pt x="262" y="31"/>
                  </a:lnTo>
                  <a:lnTo>
                    <a:pt x="262" y="31"/>
                  </a:lnTo>
                  <a:lnTo>
                    <a:pt x="266" y="35"/>
                  </a:lnTo>
                  <a:lnTo>
                    <a:pt x="270" y="35"/>
                  </a:lnTo>
                  <a:lnTo>
                    <a:pt x="270" y="35"/>
                  </a:lnTo>
                  <a:lnTo>
                    <a:pt x="270" y="35"/>
                  </a:lnTo>
                  <a:lnTo>
                    <a:pt x="274" y="39"/>
                  </a:lnTo>
                  <a:lnTo>
                    <a:pt x="262" y="39"/>
                  </a:lnTo>
                  <a:lnTo>
                    <a:pt x="262" y="39"/>
                  </a:lnTo>
                  <a:lnTo>
                    <a:pt x="262" y="39"/>
                  </a:lnTo>
                  <a:lnTo>
                    <a:pt x="262" y="43"/>
                  </a:lnTo>
                  <a:lnTo>
                    <a:pt x="266" y="47"/>
                  </a:lnTo>
                  <a:lnTo>
                    <a:pt x="270" y="47"/>
                  </a:lnTo>
                  <a:lnTo>
                    <a:pt x="278" y="47"/>
                  </a:lnTo>
                  <a:lnTo>
                    <a:pt x="278" y="47"/>
                  </a:lnTo>
                  <a:lnTo>
                    <a:pt x="278" y="43"/>
                  </a:lnTo>
                  <a:lnTo>
                    <a:pt x="278" y="43"/>
                  </a:lnTo>
                  <a:lnTo>
                    <a:pt x="278" y="39"/>
                  </a:lnTo>
                  <a:lnTo>
                    <a:pt x="278" y="43"/>
                  </a:lnTo>
                  <a:lnTo>
                    <a:pt x="278" y="43"/>
                  </a:lnTo>
                  <a:lnTo>
                    <a:pt x="278" y="47"/>
                  </a:lnTo>
                  <a:lnTo>
                    <a:pt x="278" y="47"/>
                  </a:lnTo>
                  <a:lnTo>
                    <a:pt x="282" y="47"/>
                  </a:lnTo>
                  <a:lnTo>
                    <a:pt x="282" y="43"/>
                  </a:lnTo>
                  <a:lnTo>
                    <a:pt x="282" y="43"/>
                  </a:lnTo>
                  <a:lnTo>
                    <a:pt x="282" y="43"/>
                  </a:lnTo>
                  <a:lnTo>
                    <a:pt x="282" y="43"/>
                  </a:lnTo>
                  <a:lnTo>
                    <a:pt x="282" y="47"/>
                  </a:lnTo>
                  <a:lnTo>
                    <a:pt x="286" y="47"/>
                  </a:lnTo>
                  <a:lnTo>
                    <a:pt x="286" y="47"/>
                  </a:lnTo>
                  <a:lnTo>
                    <a:pt x="286" y="47"/>
                  </a:lnTo>
                  <a:lnTo>
                    <a:pt x="286" y="47"/>
                  </a:lnTo>
                  <a:lnTo>
                    <a:pt x="290" y="47"/>
                  </a:lnTo>
                  <a:lnTo>
                    <a:pt x="290" y="47"/>
                  </a:lnTo>
                  <a:lnTo>
                    <a:pt x="290" y="47"/>
                  </a:lnTo>
                  <a:lnTo>
                    <a:pt x="290" y="51"/>
                  </a:lnTo>
                  <a:lnTo>
                    <a:pt x="290" y="51"/>
                  </a:lnTo>
                  <a:lnTo>
                    <a:pt x="286" y="51"/>
                  </a:lnTo>
                  <a:lnTo>
                    <a:pt x="290" y="51"/>
                  </a:lnTo>
                  <a:lnTo>
                    <a:pt x="297" y="51"/>
                  </a:lnTo>
                  <a:lnTo>
                    <a:pt x="282" y="55"/>
                  </a:lnTo>
                  <a:lnTo>
                    <a:pt x="282" y="55"/>
                  </a:lnTo>
                  <a:lnTo>
                    <a:pt x="282" y="55"/>
                  </a:lnTo>
                  <a:lnTo>
                    <a:pt x="282" y="59"/>
                  </a:lnTo>
                  <a:lnTo>
                    <a:pt x="282" y="62"/>
                  </a:lnTo>
                  <a:lnTo>
                    <a:pt x="282" y="62"/>
                  </a:lnTo>
                  <a:lnTo>
                    <a:pt x="286" y="62"/>
                  </a:lnTo>
                  <a:lnTo>
                    <a:pt x="286" y="62"/>
                  </a:lnTo>
                  <a:lnTo>
                    <a:pt x="286" y="66"/>
                  </a:lnTo>
                  <a:lnTo>
                    <a:pt x="286" y="66"/>
                  </a:lnTo>
                  <a:lnTo>
                    <a:pt x="286" y="66"/>
                  </a:lnTo>
                  <a:lnTo>
                    <a:pt x="278" y="70"/>
                  </a:lnTo>
                  <a:lnTo>
                    <a:pt x="278" y="70"/>
                  </a:lnTo>
                  <a:lnTo>
                    <a:pt x="278" y="78"/>
                  </a:lnTo>
                  <a:lnTo>
                    <a:pt x="278" y="78"/>
                  </a:lnTo>
                  <a:lnTo>
                    <a:pt x="282" y="78"/>
                  </a:lnTo>
                  <a:lnTo>
                    <a:pt x="282" y="78"/>
                  </a:lnTo>
                  <a:lnTo>
                    <a:pt x="282" y="82"/>
                  </a:lnTo>
                  <a:lnTo>
                    <a:pt x="282" y="86"/>
                  </a:lnTo>
                  <a:lnTo>
                    <a:pt x="286" y="86"/>
                  </a:lnTo>
                  <a:lnTo>
                    <a:pt x="294" y="90"/>
                  </a:lnTo>
                  <a:lnTo>
                    <a:pt x="294" y="90"/>
                  </a:lnTo>
                  <a:lnTo>
                    <a:pt x="294" y="90"/>
                  </a:lnTo>
                  <a:lnTo>
                    <a:pt x="290" y="90"/>
                  </a:lnTo>
                  <a:lnTo>
                    <a:pt x="286" y="90"/>
                  </a:lnTo>
                  <a:lnTo>
                    <a:pt x="286" y="90"/>
                  </a:lnTo>
                  <a:lnTo>
                    <a:pt x="286" y="90"/>
                  </a:lnTo>
                  <a:lnTo>
                    <a:pt x="286" y="90"/>
                  </a:lnTo>
                  <a:lnTo>
                    <a:pt x="282" y="90"/>
                  </a:lnTo>
                  <a:lnTo>
                    <a:pt x="282" y="90"/>
                  </a:lnTo>
                  <a:lnTo>
                    <a:pt x="282" y="94"/>
                  </a:lnTo>
                  <a:lnTo>
                    <a:pt x="282" y="94"/>
                  </a:lnTo>
                  <a:lnTo>
                    <a:pt x="282" y="98"/>
                  </a:lnTo>
                  <a:lnTo>
                    <a:pt x="282" y="98"/>
                  </a:lnTo>
                  <a:lnTo>
                    <a:pt x="286" y="98"/>
                  </a:lnTo>
                  <a:lnTo>
                    <a:pt x="286" y="102"/>
                  </a:lnTo>
                  <a:lnTo>
                    <a:pt x="286" y="102"/>
                  </a:lnTo>
                  <a:lnTo>
                    <a:pt x="282" y="102"/>
                  </a:lnTo>
                  <a:lnTo>
                    <a:pt x="286" y="102"/>
                  </a:lnTo>
                  <a:lnTo>
                    <a:pt x="290" y="105"/>
                  </a:lnTo>
                  <a:lnTo>
                    <a:pt x="290" y="109"/>
                  </a:lnTo>
                  <a:lnTo>
                    <a:pt x="294" y="109"/>
                  </a:lnTo>
                  <a:lnTo>
                    <a:pt x="294" y="109"/>
                  </a:lnTo>
                  <a:lnTo>
                    <a:pt x="294" y="109"/>
                  </a:lnTo>
                  <a:lnTo>
                    <a:pt x="294" y="109"/>
                  </a:lnTo>
                  <a:lnTo>
                    <a:pt x="294" y="109"/>
                  </a:lnTo>
                  <a:lnTo>
                    <a:pt x="290" y="113"/>
                  </a:lnTo>
                  <a:lnTo>
                    <a:pt x="286" y="113"/>
                  </a:lnTo>
                  <a:lnTo>
                    <a:pt x="286" y="109"/>
                  </a:lnTo>
                  <a:lnTo>
                    <a:pt x="278" y="113"/>
                  </a:lnTo>
                  <a:lnTo>
                    <a:pt x="282" y="113"/>
                  </a:lnTo>
                  <a:lnTo>
                    <a:pt x="282" y="117"/>
                  </a:lnTo>
                  <a:lnTo>
                    <a:pt x="282" y="121"/>
                  </a:lnTo>
                  <a:lnTo>
                    <a:pt x="282" y="121"/>
                  </a:lnTo>
                  <a:lnTo>
                    <a:pt x="278" y="125"/>
                  </a:lnTo>
                  <a:lnTo>
                    <a:pt x="278" y="125"/>
                  </a:lnTo>
                  <a:lnTo>
                    <a:pt x="274" y="125"/>
                  </a:lnTo>
                  <a:lnTo>
                    <a:pt x="274" y="125"/>
                  </a:lnTo>
                  <a:lnTo>
                    <a:pt x="274" y="125"/>
                  </a:lnTo>
                  <a:lnTo>
                    <a:pt x="274" y="125"/>
                  </a:lnTo>
                  <a:lnTo>
                    <a:pt x="278" y="129"/>
                  </a:lnTo>
                  <a:lnTo>
                    <a:pt x="278" y="129"/>
                  </a:lnTo>
                  <a:lnTo>
                    <a:pt x="278" y="133"/>
                  </a:lnTo>
                  <a:lnTo>
                    <a:pt x="278" y="133"/>
                  </a:lnTo>
                  <a:lnTo>
                    <a:pt x="274" y="133"/>
                  </a:lnTo>
                  <a:lnTo>
                    <a:pt x="274" y="133"/>
                  </a:lnTo>
                  <a:lnTo>
                    <a:pt x="274" y="133"/>
                  </a:lnTo>
                  <a:lnTo>
                    <a:pt x="278" y="133"/>
                  </a:lnTo>
                  <a:lnTo>
                    <a:pt x="278" y="137"/>
                  </a:lnTo>
                  <a:lnTo>
                    <a:pt x="274" y="137"/>
                  </a:lnTo>
                  <a:lnTo>
                    <a:pt x="274" y="137"/>
                  </a:lnTo>
                  <a:lnTo>
                    <a:pt x="274" y="137"/>
                  </a:lnTo>
                  <a:lnTo>
                    <a:pt x="270" y="133"/>
                  </a:lnTo>
                  <a:lnTo>
                    <a:pt x="270" y="133"/>
                  </a:lnTo>
                  <a:lnTo>
                    <a:pt x="270" y="133"/>
                  </a:lnTo>
                  <a:lnTo>
                    <a:pt x="270" y="133"/>
                  </a:lnTo>
                  <a:lnTo>
                    <a:pt x="270" y="129"/>
                  </a:lnTo>
                  <a:lnTo>
                    <a:pt x="270" y="129"/>
                  </a:lnTo>
                  <a:lnTo>
                    <a:pt x="270" y="129"/>
                  </a:lnTo>
                  <a:lnTo>
                    <a:pt x="270" y="125"/>
                  </a:lnTo>
                  <a:lnTo>
                    <a:pt x="266" y="125"/>
                  </a:lnTo>
                  <a:lnTo>
                    <a:pt x="266" y="121"/>
                  </a:lnTo>
                  <a:lnTo>
                    <a:pt x="266" y="121"/>
                  </a:lnTo>
                  <a:lnTo>
                    <a:pt x="266" y="117"/>
                  </a:lnTo>
                  <a:lnTo>
                    <a:pt x="266" y="117"/>
                  </a:lnTo>
                  <a:lnTo>
                    <a:pt x="266" y="117"/>
                  </a:lnTo>
                  <a:lnTo>
                    <a:pt x="266" y="113"/>
                  </a:lnTo>
                  <a:lnTo>
                    <a:pt x="262" y="113"/>
                  </a:lnTo>
                  <a:lnTo>
                    <a:pt x="262" y="109"/>
                  </a:lnTo>
                  <a:lnTo>
                    <a:pt x="266" y="109"/>
                  </a:lnTo>
                  <a:lnTo>
                    <a:pt x="266" y="109"/>
                  </a:lnTo>
                  <a:lnTo>
                    <a:pt x="262" y="105"/>
                  </a:lnTo>
                  <a:lnTo>
                    <a:pt x="258" y="94"/>
                  </a:lnTo>
                  <a:lnTo>
                    <a:pt x="258" y="94"/>
                  </a:lnTo>
                  <a:lnTo>
                    <a:pt x="251" y="94"/>
                  </a:lnTo>
                  <a:lnTo>
                    <a:pt x="251" y="94"/>
                  </a:lnTo>
                  <a:lnTo>
                    <a:pt x="247" y="98"/>
                  </a:lnTo>
                  <a:lnTo>
                    <a:pt x="243" y="98"/>
                  </a:lnTo>
                  <a:lnTo>
                    <a:pt x="254" y="82"/>
                  </a:lnTo>
                  <a:lnTo>
                    <a:pt x="254" y="78"/>
                  </a:lnTo>
                  <a:lnTo>
                    <a:pt x="254" y="78"/>
                  </a:lnTo>
                  <a:lnTo>
                    <a:pt x="251" y="74"/>
                  </a:lnTo>
                  <a:lnTo>
                    <a:pt x="251" y="70"/>
                  </a:lnTo>
                  <a:lnTo>
                    <a:pt x="251" y="70"/>
                  </a:lnTo>
                  <a:lnTo>
                    <a:pt x="251" y="66"/>
                  </a:lnTo>
                  <a:lnTo>
                    <a:pt x="251" y="66"/>
                  </a:lnTo>
                  <a:lnTo>
                    <a:pt x="251" y="62"/>
                  </a:lnTo>
                  <a:lnTo>
                    <a:pt x="251" y="62"/>
                  </a:lnTo>
                  <a:lnTo>
                    <a:pt x="251" y="62"/>
                  </a:lnTo>
                  <a:lnTo>
                    <a:pt x="247" y="66"/>
                  </a:lnTo>
                  <a:lnTo>
                    <a:pt x="247" y="66"/>
                  </a:lnTo>
                  <a:lnTo>
                    <a:pt x="247" y="66"/>
                  </a:lnTo>
                  <a:lnTo>
                    <a:pt x="247" y="66"/>
                  </a:lnTo>
                  <a:lnTo>
                    <a:pt x="247" y="66"/>
                  </a:lnTo>
                  <a:lnTo>
                    <a:pt x="247" y="62"/>
                  </a:lnTo>
                  <a:lnTo>
                    <a:pt x="243" y="62"/>
                  </a:lnTo>
                  <a:lnTo>
                    <a:pt x="247" y="62"/>
                  </a:lnTo>
                  <a:lnTo>
                    <a:pt x="247" y="59"/>
                  </a:lnTo>
                  <a:lnTo>
                    <a:pt x="247" y="59"/>
                  </a:lnTo>
                  <a:lnTo>
                    <a:pt x="247" y="59"/>
                  </a:lnTo>
                  <a:lnTo>
                    <a:pt x="247" y="55"/>
                  </a:lnTo>
                  <a:lnTo>
                    <a:pt x="247" y="55"/>
                  </a:lnTo>
                  <a:lnTo>
                    <a:pt x="243" y="55"/>
                  </a:lnTo>
                  <a:lnTo>
                    <a:pt x="243" y="55"/>
                  </a:lnTo>
                  <a:lnTo>
                    <a:pt x="243" y="51"/>
                  </a:lnTo>
                  <a:lnTo>
                    <a:pt x="243" y="51"/>
                  </a:lnTo>
                  <a:lnTo>
                    <a:pt x="239" y="51"/>
                  </a:lnTo>
                  <a:lnTo>
                    <a:pt x="239" y="47"/>
                  </a:lnTo>
                  <a:lnTo>
                    <a:pt x="239" y="47"/>
                  </a:lnTo>
                  <a:lnTo>
                    <a:pt x="235" y="51"/>
                  </a:lnTo>
                  <a:lnTo>
                    <a:pt x="227" y="66"/>
                  </a:lnTo>
                  <a:lnTo>
                    <a:pt x="227" y="70"/>
                  </a:lnTo>
                  <a:lnTo>
                    <a:pt x="227" y="78"/>
                  </a:lnTo>
                  <a:lnTo>
                    <a:pt x="227" y="82"/>
                  </a:lnTo>
                  <a:lnTo>
                    <a:pt x="227" y="86"/>
                  </a:lnTo>
                  <a:lnTo>
                    <a:pt x="227" y="86"/>
                  </a:lnTo>
                  <a:lnTo>
                    <a:pt x="227" y="90"/>
                  </a:lnTo>
                  <a:lnTo>
                    <a:pt x="227" y="90"/>
                  </a:lnTo>
                  <a:lnTo>
                    <a:pt x="227" y="90"/>
                  </a:lnTo>
                  <a:lnTo>
                    <a:pt x="223" y="94"/>
                  </a:lnTo>
                  <a:lnTo>
                    <a:pt x="223" y="94"/>
                  </a:lnTo>
                  <a:lnTo>
                    <a:pt x="227" y="98"/>
                  </a:lnTo>
                  <a:lnTo>
                    <a:pt x="227" y="105"/>
                  </a:lnTo>
                  <a:lnTo>
                    <a:pt x="227" y="109"/>
                  </a:lnTo>
                  <a:lnTo>
                    <a:pt x="227" y="113"/>
                  </a:lnTo>
                  <a:lnTo>
                    <a:pt x="227" y="117"/>
                  </a:lnTo>
                  <a:lnTo>
                    <a:pt x="227" y="117"/>
                  </a:lnTo>
                  <a:lnTo>
                    <a:pt x="223" y="117"/>
                  </a:lnTo>
                  <a:lnTo>
                    <a:pt x="223" y="141"/>
                  </a:lnTo>
                  <a:lnTo>
                    <a:pt x="219" y="156"/>
                  </a:lnTo>
                  <a:lnTo>
                    <a:pt x="219" y="160"/>
                  </a:lnTo>
                  <a:lnTo>
                    <a:pt x="223" y="160"/>
                  </a:lnTo>
                  <a:lnTo>
                    <a:pt x="227" y="164"/>
                  </a:lnTo>
                  <a:lnTo>
                    <a:pt x="227" y="164"/>
                  </a:lnTo>
                  <a:lnTo>
                    <a:pt x="227" y="172"/>
                  </a:lnTo>
                  <a:lnTo>
                    <a:pt x="227" y="172"/>
                  </a:lnTo>
                  <a:lnTo>
                    <a:pt x="227" y="176"/>
                  </a:lnTo>
                  <a:lnTo>
                    <a:pt x="227" y="176"/>
                  </a:lnTo>
                  <a:lnTo>
                    <a:pt x="227" y="180"/>
                  </a:lnTo>
                  <a:lnTo>
                    <a:pt x="227" y="180"/>
                  </a:lnTo>
                  <a:lnTo>
                    <a:pt x="223" y="180"/>
                  </a:lnTo>
                  <a:lnTo>
                    <a:pt x="223" y="180"/>
                  </a:lnTo>
                  <a:lnTo>
                    <a:pt x="223" y="184"/>
                  </a:lnTo>
                  <a:lnTo>
                    <a:pt x="223" y="184"/>
                  </a:lnTo>
                  <a:lnTo>
                    <a:pt x="223" y="191"/>
                  </a:lnTo>
                  <a:lnTo>
                    <a:pt x="223" y="195"/>
                  </a:lnTo>
                  <a:lnTo>
                    <a:pt x="223" y="199"/>
                  </a:lnTo>
                  <a:lnTo>
                    <a:pt x="223" y="199"/>
                  </a:lnTo>
                  <a:lnTo>
                    <a:pt x="223" y="199"/>
                  </a:lnTo>
                  <a:lnTo>
                    <a:pt x="219" y="203"/>
                  </a:lnTo>
                  <a:lnTo>
                    <a:pt x="219" y="199"/>
                  </a:lnTo>
                  <a:lnTo>
                    <a:pt x="219" y="199"/>
                  </a:lnTo>
                  <a:lnTo>
                    <a:pt x="215" y="199"/>
                  </a:lnTo>
                  <a:lnTo>
                    <a:pt x="215" y="199"/>
                  </a:lnTo>
                  <a:lnTo>
                    <a:pt x="215" y="195"/>
                  </a:lnTo>
                  <a:lnTo>
                    <a:pt x="215" y="195"/>
                  </a:lnTo>
                  <a:lnTo>
                    <a:pt x="215" y="195"/>
                  </a:lnTo>
                  <a:lnTo>
                    <a:pt x="215" y="195"/>
                  </a:lnTo>
                  <a:lnTo>
                    <a:pt x="215" y="195"/>
                  </a:lnTo>
                  <a:lnTo>
                    <a:pt x="215" y="195"/>
                  </a:lnTo>
                  <a:lnTo>
                    <a:pt x="215" y="195"/>
                  </a:lnTo>
                  <a:lnTo>
                    <a:pt x="211" y="191"/>
                  </a:lnTo>
                  <a:lnTo>
                    <a:pt x="211" y="191"/>
                  </a:lnTo>
                  <a:lnTo>
                    <a:pt x="211" y="195"/>
                  </a:lnTo>
                  <a:lnTo>
                    <a:pt x="211" y="195"/>
                  </a:lnTo>
                  <a:lnTo>
                    <a:pt x="211" y="199"/>
                  </a:lnTo>
                  <a:lnTo>
                    <a:pt x="211" y="199"/>
                  </a:lnTo>
                  <a:lnTo>
                    <a:pt x="211" y="199"/>
                  </a:lnTo>
                  <a:lnTo>
                    <a:pt x="215" y="199"/>
                  </a:lnTo>
                  <a:lnTo>
                    <a:pt x="215" y="203"/>
                  </a:lnTo>
                  <a:lnTo>
                    <a:pt x="215" y="207"/>
                  </a:lnTo>
                  <a:lnTo>
                    <a:pt x="211" y="203"/>
                  </a:lnTo>
                  <a:lnTo>
                    <a:pt x="208" y="199"/>
                  </a:lnTo>
                  <a:lnTo>
                    <a:pt x="204" y="195"/>
                  </a:lnTo>
                  <a:lnTo>
                    <a:pt x="204" y="191"/>
                  </a:lnTo>
                  <a:lnTo>
                    <a:pt x="204" y="191"/>
                  </a:lnTo>
                  <a:lnTo>
                    <a:pt x="204" y="191"/>
                  </a:lnTo>
                  <a:lnTo>
                    <a:pt x="204" y="187"/>
                  </a:lnTo>
                  <a:lnTo>
                    <a:pt x="204" y="187"/>
                  </a:lnTo>
                  <a:lnTo>
                    <a:pt x="204" y="187"/>
                  </a:lnTo>
                  <a:lnTo>
                    <a:pt x="204" y="184"/>
                  </a:lnTo>
                  <a:lnTo>
                    <a:pt x="204" y="184"/>
                  </a:lnTo>
                  <a:lnTo>
                    <a:pt x="204" y="184"/>
                  </a:lnTo>
                  <a:lnTo>
                    <a:pt x="204" y="184"/>
                  </a:lnTo>
                  <a:lnTo>
                    <a:pt x="204" y="184"/>
                  </a:lnTo>
                  <a:lnTo>
                    <a:pt x="204" y="180"/>
                  </a:lnTo>
                  <a:lnTo>
                    <a:pt x="204" y="180"/>
                  </a:lnTo>
                  <a:lnTo>
                    <a:pt x="204" y="180"/>
                  </a:lnTo>
                  <a:lnTo>
                    <a:pt x="204" y="180"/>
                  </a:lnTo>
                  <a:lnTo>
                    <a:pt x="204" y="176"/>
                  </a:lnTo>
                  <a:lnTo>
                    <a:pt x="208" y="168"/>
                  </a:lnTo>
                  <a:lnTo>
                    <a:pt x="208" y="164"/>
                  </a:lnTo>
                  <a:lnTo>
                    <a:pt x="208" y="164"/>
                  </a:lnTo>
                  <a:lnTo>
                    <a:pt x="204" y="164"/>
                  </a:lnTo>
                  <a:lnTo>
                    <a:pt x="204" y="164"/>
                  </a:lnTo>
                  <a:lnTo>
                    <a:pt x="204" y="164"/>
                  </a:lnTo>
                  <a:lnTo>
                    <a:pt x="204" y="168"/>
                  </a:lnTo>
                  <a:lnTo>
                    <a:pt x="204" y="164"/>
                  </a:lnTo>
                  <a:lnTo>
                    <a:pt x="200" y="164"/>
                  </a:lnTo>
                  <a:lnTo>
                    <a:pt x="200" y="164"/>
                  </a:lnTo>
                  <a:lnTo>
                    <a:pt x="200" y="160"/>
                  </a:lnTo>
                  <a:lnTo>
                    <a:pt x="200" y="160"/>
                  </a:lnTo>
                  <a:lnTo>
                    <a:pt x="200" y="160"/>
                  </a:lnTo>
                  <a:lnTo>
                    <a:pt x="200" y="160"/>
                  </a:lnTo>
                  <a:lnTo>
                    <a:pt x="200" y="156"/>
                  </a:lnTo>
                  <a:lnTo>
                    <a:pt x="200" y="152"/>
                  </a:lnTo>
                  <a:lnTo>
                    <a:pt x="208" y="156"/>
                  </a:lnTo>
                  <a:lnTo>
                    <a:pt x="204" y="152"/>
                  </a:lnTo>
                  <a:lnTo>
                    <a:pt x="204" y="152"/>
                  </a:lnTo>
                  <a:lnTo>
                    <a:pt x="204" y="148"/>
                  </a:lnTo>
                  <a:lnTo>
                    <a:pt x="200" y="144"/>
                  </a:lnTo>
                  <a:lnTo>
                    <a:pt x="200" y="144"/>
                  </a:lnTo>
                  <a:lnTo>
                    <a:pt x="204" y="144"/>
                  </a:lnTo>
                  <a:lnTo>
                    <a:pt x="200" y="141"/>
                  </a:lnTo>
                  <a:lnTo>
                    <a:pt x="192" y="144"/>
                  </a:lnTo>
                  <a:lnTo>
                    <a:pt x="188" y="144"/>
                  </a:lnTo>
                  <a:lnTo>
                    <a:pt x="200" y="141"/>
                  </a:lnTo>
                  <a:lnTo>
                    <a:pt x="200" y="137"/>
                  </a:lnTo>
                  <a:lnTo>
                    <a:pt x="196" y="133"/>
                  </a:lnTo>
                  <a:lnTo>
                    <a:pt x="188" y="141"/>
                  </a:lnTo>
                  <a:lnTo>
                    <a:pt x="188" y="137"/>
                  </a:lnTo>
                  <a:lnTo>
                    <a:pt x="192" y="129"/>
                  </a:lnTo>
                  <a:lnTo>
                    <a:pt x="192" y="129"/>
                  </a:lnTo>
                  <a:lnTo>
                    <a:pt x="192" y="125"/>
                  </a:lnTo>
                  <a:lnTo>
                    <a:pt x="192" y="121"/>
                  </a:lnTo>
                  <a:lnTo>
                    <a:pt x="196" y="121"/>
                  </a:lnTo>
                  <a:lnTo>
                    <a:pt x="196" y="113"/>
                  </a:lnTo>
                  <a:lnTo>
                    <a:pt x="196" y="113"/>
                  </a:lnTo>
                  <a:lnTo>
                    <a:pt x="200" y="109"/>
                  </a:lnTo>
                  <a:lnTo>
                    <a:pt x="200" y="105"/>
                  </a:lnTo>
                  <a:lnTo>
                    <a:pt x="200" y="102"/>
                  </a:lnTo>
                  <a:lnTo>
                    <a:pt x="200" y="102"/>
                  </a:lnTo>
                  <a:lnTo>
                    <a:pt x="204" y="98"/>
                  </a:lnTo>
                  <a:lnTo>
                    <a:pt x="204" y="98"/>
                  </a:lnTo>
                  <a:lnTo>
                    <a:pt x="200" y="94"/>
                  </a:lnTo>
                  <a:lnTo>
                    <a:pt x="200" y="94"/>
                  </a:lnTo>
                  <a:lnTo>
                    <a:pt x="200" y="94"/>
                  </a:lnTo>
                  <a:lnTo>
                    <a:pt x="204" y="90"/>
                  </a:lnTo>
                  <a:lnTo>
                    <a:pt x="204" y="90"/>
                  </a:lnTo>
                  <a:lnTo>
                    <a:pt x="204" y="82"/>
                  </a:lnTo>
                  <a:lnTo>
                    <a:pt x="204" y="82"/>
                  </a:lnTo>
                  <a:lnTo>
                    <a:pt x="208" y="78"/>
                  </a:lnTo>
                  <a:lnTo>
                    <a:pt x="208" y="78"/>
                  </a:lnTo>
                  <a:lnTo>
                    <a:pt x="208" y="74"/>
                  </a:lnTo>
                  <a:lnTo>
                    <a:pt x="208" y="74"/>
                  </a:lnTo>
                  <a:lnTo>
                    <a:pt x="204" y="74"/>
                  </a:lnTo>
                  <a:lnTo>
                    <a:pt x="204" y="70"/>
                  </a:lnTo>
                  <a:lnTo>
                    <a:pt x="204" y="70"/>
                  </a:lnTo>
                  <a:lnTo>
                    <a:pt x="200" y="70"/>
                  </a:lnTo>
                  <a:lnTo>
                    <a:pt x="200" y="74"/>
                  </a:lnTo>
                  <a:lnTo>
                    <a:pt x="200" y="74"/>
                  </a:lnTo>
                  <a:lnTo>
                    <a:pt x="200" y="74"/>
                  </a:lnTo>
                  <a:lnTo>
                    <a:pt x="200" y="74"/>
                  </a:lnTo>
                  <a:lnTo>
                    <a:pt x="200" y="78"/>
                  </a:lnTo>
                  <a:lnTo>
                    <a:pt x="200" y="78"/>
                  </a:lnTo>
                  <a:lnTo>
                    <a:pt x="196" y="78"/>
                  </a:lnTo>
                  <a:lnTo>
                    <a:pt x="196" y="78"/>
                  </a:lnTo>
                  <a:lnTo>
                    <a:pt x="196" y="74"/>
                  </a:lnTo>
                  <a:lnTo>
                    <a:pt x="196" y="74"/>
                  </a:lnTo>
                  <a:lnTo>
                    <a:pt x="192" y="74"/>
                  </a:lnTo>
                  <a:lnTo>
                    <a:pt x="192" y="74"/>
                  </a:lnTo>
                  <a:lnTo>
                    <a:pt x="188" y="74"/>
                  </a:lnTo>
                  <a:lnTo>
                    <a:pt x="188" y="78"/>
                  </a:lnTo>
                  <a:lnTo>
                    <a:pt x="188" y="82"/>
                  </a:lnTo>
                  <a:lnTo>
                    <a:pt x="188" y="82"/>
                  </a:lnTo>
                  <a:lnTo>
                    <a:pt x="188" y="82"/>
                  </a:lnTo>
                  <a:lnTo>
                    <a:pt x="184" y="82"/>
                  </a:lnTo>
                  <a:lnTo>
                    <a:pt x="184" y="82"/>
                  </a:lnTo>
                  <a:lnTo>
                    <a:pt x="184" y="86"/>
                  </a:lnTo>
                  <a:lnTo>
                    <a:pt x="184" y="86"/>
                  </a:lnTo>
                  <a:lnTo>
                    <a:pt x="180" y="82"/>
                  </a:lnTo>
                  <a:lnTo>
                    <a:pt x="180" y="82"/>
                  </a:lnTo>
                  <a:lnTo>
                    <a:pt x="184" y="78"/>
                  </a:lnTo>
                  <a:lnTo>
                    <a:pt x="184" y="78"/>
                  </a:lnTo>
                  <a:lnTo>
                    <a:pt x="184" y="74"/>
                  </a:lnTo>
                  <a:lnTo>
                    <a:pt x="184" y="74"/>
                  </a:lnTo>
                  <a:lnTo>
                    <a:pt x="184" y="74"/>
                  </a:lnTo>
                  <a:lnTo>
                    <a:pt x="172" y="66"/>
                  </a:lnTo>
                  <a:lnTo>
                    <a:pt x="168" y="66"/>
                  </a:lnTo>
                  <a:lnTo>
                    <a:pt x="172" y="70"/>
                  </a:lnTo>
                  <a:lnTo>
                    <a:pt x="172" y="74"/>
                  </a:lnTo>
                  <a:lnTo>
                    <a:pt x="172" y="74"/>
                  </a:lnTo>
                  <a:lnTo>
                    <a:pt x="176" y="78"/>
                  </a:lnTo>
                  <a:lnTo>
                    <a:pt x="176" y="78"/>
                  </a:lnTo>
                  <a:lnTo>
                    <a:pt x="176" y="78"/>
                  </a:lnTo>
                  <a:lnTo>
                    <a:pt x="176" y="82"/>
                  </a:lnTo>
                  <a:lnTo>
                    <a:pt x="180" y="90"/>
                  </a:lnTo>
                  <a:lnTo>
                    <a:pt x="180" y="90"/>
                  </a:lnTo>
                  <a:lnTo>
                    <a:pt x="180" y="90"/>
                  </a:lnTo>
                  <a:lnTo>
                    <a:pt x="176" y="94"/>
                  </a:lnTo>
                  <a:lnTo>
                    <a:pt x="176" y="94"/>
                  </a:lnTo>
                  <a:lnTo>
                    <a:pt x="176" y="94"/>
                  </a:lnTo>
                  <a:lnTo>
                    <a:pt x="176" y="94"/>
                  </a:lnTo>
                  <a:lnTo>
                    <a:pt x="176" y="98"/>
                  </a:lnTo>
                  <a:lnTo>
                    <a:pt x="176" y="98"/>
                  </a:lnTo>
                  <a:lnTo>
                    <a:pt x="176" y="90"/>
                  </a:lnTo>
                  <a:lnTo>
                    <a:pt x="172" y="86"/>
                  </a:lnTo>
                  <a:lnTo>
                    <a:pt x="172" y="86"/>
                  </a:lnTo>
                  <a:lnTo>
                    <a:pt x="165" y="82"/>
                  </a:lnTo>
                  <a:lnTo>
                    <a:pt x="165" y="82"/>
                  </a:lnTo>
                  <a:lnTo>
                    <a:pt x="165" y="82"/>
                  </a:lnTo>
                  <a:lnTo>
                    <a:pt x="165" y="78"/>
                  </a:lnTo>
                  <a:lnTo>
                    <a:pt x="165" y="78"/>
                  </a:lnTo>
                  <a:lnTo>
                    <a:pt x="165" y="78"/>
                  </a:lnTo>
                  <a:lnTo>
                    <a:pt x="161" y="78"/>
                  </a:lnTo>
                  <a:lnTo>
                    <a:pt x="161" y="82"/>
                  </a:lnTo>
                  <a:lnTo>
                    <a:pt x="161" y="86"/>
                  </a:lnTo>
                  <a:lnTo>
                    <a:pt x="161" y="86"/>
                  </a:lnTo>
                  <a:lnTo>
                    <a:pt x="165" y="90"/>
                  </a:lnTo>
                  <a:lnTo>
                    <a:pt x="161" y="90"/>
                  </a:lnTo>
                  <a:lnTo>
                    <a:pt x="161" y="90"/>
                  </a:lnTo>
                  <a:lnTo>
                    <a:pt x="157" y="90"/>
                  </a:lnTo>
                  <a:lnTo>
                    <a:pt x="157" y="90"/>
                  </a:lnTo>
                  <a:lnTo>
                    <a:pt x="157" y="90"/>
                  </a:lnTo>
                  <a:lnTo>
                    <a:pt x="153" y="90"/>
                  </a:lnTo>
                  <a:lnTo>
                    <a:pt x="157" y="90"/>
                  </a:lnTo>
                  <a:lnTo>
                    <a:pt x="157" y="86"/>
                  </a:lnTo>
                  <a:lnTo>
                    <a:pt x="157" y="82"/>
                  </a:lnTo>
                  <a:lnTo>
                    <a:pt x="157" y="78"/>
                  </a:lnTo>
                  <a:lnTo>
                    <a:pt x="157" y="74"/>
                  </a:lnTo>
                  <a:lnTo>
                    <a:pt x="153" y="74"/>
                  </a:lnTo>
                  <a:lnTo>
                    <a:pt x="153" y="74"/>
                  </a:lnTo>
                  <a:lnTo>
                    <a:pt x="153" y="74"/>
                  </a:lnTo>
                  <a:lnTo>
                    <a:pt x="153" y="78"/>
                  </a:lnTo>
                  <a:lnTo>
                    <a:pt x="153" y="78"/>
                  </a:lnTo>
                  <a:lnTo>
                    <a:pt x="153" y="82"/>
                  </a:lnTo>
                  <a:lnTo>
                    <a:pt x="157" y="82"/>
                  </a:lnTo>
                  <a:lnTo>
                    <a:pt x="149" y="86"/>
                  </a:lnTo>
                  <a:lnTo>
                    <a:pt x="149" y="86"/>
                  </a:lnTo>
                  <a:lnTo>
                    <a:pt x="149" y="86"/>
                  </a:lnTo>
                  <a:lnTo>
                    <a:pt x="149" y="82"/>
                  </a:lnTo>
                  <a:lnTo>
                    <a:pt x="145" y="82"/>
                  </a:lnTo>
                  <a:lnTo>
                    <a:pt x="145" y="82"/>
                  </a:lnTo>
                  <a:lnTo>
                    <a:pt x="145" y="82"/>
                  </a:lnTo>
                  <a:lnTo>
                    <a:pt x="141" y="82"/>
                  </a:lnTo>
                  <a:lnTo>
                    <a:pt x="141" y="78"/>
                  </a:lnTo>
                  <a:lnTo>
                    <a:pt x="141" y="78"/>
                  </a:lnTo>
                  <a:lnTo>
                    <a:pt x="141" y="78"/>
                  </a:lnTo>
                  <a:lnTo>
                    <a:pt x="133" y="78"/>
                  </a:lnTo>
                  <a:lnTo>
                    <a:pt x="133" y="78"/>
                  </a:lnTo>
                  <a:lnTo>
                    <a:pt x="133" y="82"/>
                  </a:lnTo>
                  <a:lnTo>
                    <a:pt x="133" y="82"/>
                  </a:lnTo>
                  <a:lnTo>
                    <a:pt x="133" y="82"/>
                  </a:lnTo>
                  <a:lnTo>
                    <a:pt x="133" y="82"/>
                  </a:lnTo>
                  <a:lnTo>
                    <a:pt x="137" y="82"/>
                  </a:lnTo>
                  <a:lnTo>
                    <a:pt x="133" y="82"/>
                  </a:lnTo>
                  <a:lnTo>
                    <a:pt x="133" y="86"/>
                  </a:lnTo>
                  <a:lnTo>
                    <a:pt x="133" y="86"/>
                  </a:lnTo>
                  <a:lnTo>
                    <a:pt x="133" y="86"/>
                  </a:lnTo>
                  <a:lnTo>
                    <a:pt x="133" y="90"/>
                  </a:lnTo>
                  <a:lnTo>
                    <a:pt x="133" y="90"/>
                  </a:lnTo>
                  <a:lnTo>
                    <a:pt x="137" y="90"/>
                  </a:lnTo>
                  <a:lnTo>
                    <a:pt x="137" y="90"/>
                  </a:lnTo>
                  <a:lnTo>
                    <a:pt x="137" y="94"/>
                  </a:lnTo>
                  <a:lnTo>
                    <a:pt x="137" y="90"/>
                  </a:lnTo>
                  <a:lnTo>
                    <a:pt x="145" y="94"/>
                  </a:lnTo>
                  <a:lnTo>
                    <a:pt x="145" y="94"/>
                  </a:lnTo>
                  <a:lnTo>
                    <a:pt x="145" y="98"/>
                  </a:lnTo>
                  <a:lnTo>
                    <a:pt x="141" y="94"/>
                  </a:lnTo>
                  <a:lnTo>
                    <a:pt x="141" y="98"/>
                  </a:lnTo>
                  <a:lnTo>
                    <a:pt x="141" y="98"/>
                  </a:lnTo>
                  <a:lnTo>
                    <a:pt x="141" y="98"/>
                  </a:lnTo>
                  <a:lnTo>
                    <a:pt x="141" y="102"/>
                  </a:lnTo>
                  <a:lnTo>
                    <a:pt x="141" y="102"/>
                  </a:lnTo>
                  <a:lnTo>
                    <a:pt x="145" y="102"/>
                  </a:lnTo>
                  <a:lnTo>
                    <a:pt x="145" y="105"/>
                  </a:lnTo>
                  <a:lnTo>
                    <a:pt x="145" y="105"/>
                  </a:lnTo>
                  <a:lnTo>
                    <a:pt x="145" y="109"/>
                  </a:lnTo>
                  <a:lnTo>
                    <a:pt x="145" y="109"/>
                  </a:lnTo>
                  <a:lnTo>
                    <a:pt x="141" y="105"/>
                  </a:lnTo>
                  <a:lnTo>
                    <a:pt x="137" y="105"/>
                  </a:lnTo>
                  <a:lnTo>
                    <a:pt x="133" y="105"/>
                  </a:lnTo>
                  <a:lnTo>
                    <a:pt x="133" y="102"/>
                  </a:lnTo>
                  <a:lnTo>
                    <a:pt x="133" y="102"/>
                  </a:lnTo>
                  <a:lnTo>
                    <a:pt x="129" y="102"/>
                  </a:lnTo>
                  <a:lnTo>
                    <a:pt x="129" y="102"/>
                  </a:lnTo>
                  <a:lnTo>
                    <a:pt x="129" y="98"/>
                  </a:lnTo>
                  <a:lnTo>
                    <a:pt x="125" y="102"/>
                  </a:lnTo>
                  <a:lnTo>
                    <a:pt x="122" y="105"/>
                  </a:lnTo>
                  <a:lnTo>
                    <a:pt x="125" y="109"/>
                  </a:lnTo>
                  <a:lnTo>
                    <a:pt x="125" y="109"/>
                  </a:lnTo>
                  <a:lnTo>
                    <a:pt x="125" y="113"/>
                  </a:lnTo>
                  <a:lnTo>
                    <a:pt x="129" y="117"/>
                  </a:lnTo>
                  <a:lnTo>
                    <a:pt x="129" y="117"/>
                  </a:lnTo>
                  <a:lnTo>
                    <a:pt x="133" y="117"/>
                  </a:lnTo>
                  <a:lnTo>
                    <a:pt x="141" y="117"/>
                  </a:lnTo>
                  <a:lnTo>
                    <a:pt x="141" y="113"/>
                  </a:lnTo>
                  <a:lnTo>
                    <a:pt x="141" y="113"/>
                  </a:lnTo>
                  <a:lnTo>
                    <a:pt x="145" y="113"/>
                  </a:lnTo>
                  <a:lnTo>
                    <a:pt x="145" y="117"/>
                  </a:lnTo>
                  <a:lnTo>
                    <a:pt x="149" y="117"/>
                  </a:lnTo>
                  <a:lnTo>
                    <a:pt x="153" y="117"/>
                  </a:lnTo>
                  <a:lnTo>
                    <a:pt x="153" y="117"/>
                  </a:lnTo>
                  <a:lnTo>
                    <a:pt x="153" y="121"/>
                  </a:lnTo>
                  <a:lnTo>
                    <a:pt x="153" y="121"/>
                  </a:lnTo>
                  <a:lnTo>
                    <a:pt x="161" y="125"/>
                  </a:lnTo>
                  <a:lnTo>
                    <a:pt x="161" y="125"/>
                  </a:lnTo>
                  <a:lnTo>
                    <a:pt x="161" y="129"/>
                  </a:lnTo>
                  <a:lnTo>
                    <a:pt x="161" y="133"/>
                  </a:lnTo>
                  <a:lnTo>
                    <a:pt x="157" y="133"/>
                  </a:lnTo>
                  <a:lnTo>
                    <a:pt x="157" y="129"/>
                  </a:lnTo>
                  <a:lnTo>
                    <a:pt x="145" y="125"/>
                  </a:lnTo>
                  <a:lnTo>
                    <a:pt x="145" y="125"/>
                  </a:lnTo>
                  <a:lnTo>
                    <a:pt x="141" y="125"/>
                  </a:lnTo>
                  <a:lnTo>
                    <a:pt x="137" y="125"/>
                  </a:lnTo>
                  <a:lnTo>
                    <a:pt x="137" y="125"/>
                  </a:lnTo>
                  <a:lnTo>
                    <a:pt x="137" y="125"/>
                  </a:lnTo>
                  <a:lnTo>
                    <a:pt x="137" y="129"/>
                  </a:lnTo>
                  <a:lnTo>
                    <a:pt x="137" y="133"/>
                  </a:lnTo>
                  <a:lnTo>
                    <a:pt x="137" y="133"/>
                  </a:lnTo>
                  <a:lnTo>
                    <a:pt x="137" y="137"/>
                  </a:lnTo>
                  <a:lnTo>
                    <a:pt x="137" y="137"/>
                  </a:lnTo>
                  <a:lnTo>
                    <a:pt x="137" y="141"/>
                  </a:lnTo>
                  <a:lnTo>
                    <a:pt x="137" y="141"/>
                  </a:lnTo>
                  <a:lnTo>
                    <a:pt x="137" y="141"/>
                  </a:lnTo>
                  <a:lnTo>
                    <a:pt x="137" y="141"/>
                  </a:lnTo>
                  <a:lnTo>
                    <a:pt x="137" y="144"/>
                  </a:lnTo>
                  <a:lnTo>
                    <a:pt x="133" y="152"/>
                  </a:lnTo>
                  <a:lnTo>
                    <a:pt x="133" y="152"/>
                  </a:lnTo>
                  <a:lnTo>
                    <a:pt x="137" y="152"/>
                  </a:lnTo>
                  <a:lnTo>
                    <a:pt x="141" y="152"/>
                  </a:lnTo>
                  <a:lnTo>
                    <a:pt x="145" y="152"/>
                  </a:lnTo>
                  <a:lnTo>
                    <a:pt x="149" y="156"/>
                  </a:lnTo>
                  <a:lnTo>
                    <a:pt x="153" y="156"/>
                  </a:lnTo>
                  <a:lnTo>
                    <a:pt x="153" y="156"/>
                  </a:lnTo>
                  <a:lnTo>
                    <a:pt x="153" y="160"/>
                  </a:lnTo>
                  <a:lnTo>
                    <a:pt x="153" y="160"/>
                  </a:lnTo>
                  <a:lnTo>
                    <a:pt x="153" y="160"/>
                  </a:lnTo>
                  <a:lnTo>
                    <a:pt x="149" y="160"/>
                  </a:lnTo>
                  <a:lnTo>
                    <a:pt x="149" y="156"/>
                  </a:lnTo>
                  <a:lnTo>
                    <a:pt x="141" y="156"/>
                  </a:lnTo>
                  <a:lnTo>
                    <a:pt x="125" y="160"/>
                  </a:lnTo>
                  <a:lnTo>
                    <a:pt x="125" y="164"/>
                  </a:lnTo>
                  <a:lnTo>
                    <a:pt x="122" y="164"/>
                  </a:lnTo>
                  <a:lnTo>
                    <a:pt x="122" y="172"/>
                  </a:lnTo>
                  <a:lnTo>
                    <a:pt x="118" y="180"/>
                  </a:lnTo>
                  <a:lnTo>
                    <a:pt x="118" y="184"/>
                  </a:lnTo>
                  <a:lnTo>
                    <a:pt x="118" y="184"/>
                  </a:lnTo>
                  <a:lnTo>
                    <a:pt x="118" y="184"/>
                  </a:lnTo>
                  <a:lnTo>
                    <a:pt x="114" y="187"/>
                  </a:lnTo>
                  <a:lnTo>
                    <a:pt x="118" y="191"/>
                  </a:lnTo>
                  <a:lnTo>
                    <a:pt x="114" y="195"/>
                  </a:lnTo>
                  <a:lnTo>
                    <a:pt x="118" y="195"/>
                  </a:lnTo>
                  <a:lnTo>
                    <a:pt x="118" y="191"/>
                  </a:lnTo>
                  <a:lnTo>
                    <a:pt x="118" y="191"/>
                  </a:lnTo>
                  <a:lnTo>
                    <a:pt x="118" y="195"/>
                  </a:lnTo>
                  <a:lnTo>
                    <a:pt x="118" y="195"/>
                  </a:lnTo>
                  <a:lnTo>
                    <a:pt x="125" y="195"/>
                  </a:lnTo>
                  <a:lnTo>
                    <a:pt x="122" y="195"/>
                  </a:lnTo>
                  <a:lnTo>
                    <a:pt x="114" y="203"/>
                  </a:lnTo>
                  <a:lnTo>
                    <a:pt x="110" y="207"/>
                  </a:lnTo>
                  <a:lnTo>
                    <a:pt x="110" y="207"/>
                  </a:lnTo>
                  <a:lnTo>
                    <a:pt x="122" y="203"/>
                  </a:lnTo>
                  <a:lnTo>
                    <a:pt x="122" y="203"/>
                  </a:lnTo>
                  <a:lnTo>
                    <a:pt x="125" y="203"/>
                  </a:lnTo>
                  <a:lnTo>
                    <a:pt x="122" y="203"/>
                  </a:lnTo>
                  <a:lnTo>
                    <a:pt x="122" y="207"/>
                  </a:lnTo>
                  <a:lnTo>
                    <a:pt x="122" y="207"/>
                  </a:lnTo>
                  <a:lnTo>
                    <a:pt x="118" y="207"/>
                  </a:lnTo>
                  <a:lnTo>
                    <a:pt x="118" y="207"/>
                  </a:lnTo>
                  <a:lnTo>
                    <a:pt x="110" y="211"/>
                  </a:lnTo>
                  <a:lnTo>
                    <a:pt x="110" y="215"/>
                  </a:lnTo>
                  <a:lnTo>
                    <a:pt x="114" y="215"/>
                  </a:lnTo>
                  <a:lnTo>
                    <a:pt x="118" y="215"/>
                  </a:lnTo>
                  <a:lnTo>
                    <a:pt x="122" y="215"/>
                  </a:lnTo>
                  <a:lnTo>
                    <a:pt x="122" y="215"/>
                  </a:lnTo>
                  <a:lnTo>
                    <a:pt x="118" y="219"/>
                  </a:lnTo>
                  <a:lnTo>
                    <a:pt x="118" y="219"/>
                  </a:lnTo>
                  <a:lnTo>
                    <a:pt x="118" y="219"/>
                  </a:lnTo>
                  <a:lnTo>
                    <a:pt x="122" y="223"/>
                  </a:lnTo>
                  <a:lnTo>
                    <a:pt x="125" y="223"/>
                  </a:lnTo>
                  <a:lnTo>
                    <a:pt x="125" y="226"/>
                  </a:lnTo>
                  <a:lnTo>
                    <a:pt x="122" y="226"/>
                  </a:lnTo>
                  <a:lnTo>
                    <a:pt x="118" y="226"/>
                  </a:lnTo>
                  <a:lnTo>
                    <a:pt x="118" y="230"/>
                  </a:lnTo>
                  <a:lnTo>
                    <a:pt x="118" y="230"/>
                  </a:lnTo>
                  <a:lnTo>
                    <a:pt x="118" y="230"/>
                  </a:lnTo>
                  <a:lnTo>
                    <a:pt x="114" y="230"/>
                  </a:lnTo>
                  <a:lnTo>
                    <a:pt x="114" y="234"/>
                  </a:lnTo>
                  <a:lnTo>
                    <a:pt x="122" y="238"/>
                  </a:lnTo>
                  <a:lnTo>
                    <a:pt x="125" y="238"/>
                  </a:lnTo>
                  <a:lnTo>
                    <a:pt x="133" y="234"/>
                  </a:lnTo>
                  <a:lnTo>
                    <a:pt x="137" y="238"/>
                  </a:lnTo>
                  <a:lnTo>
                    <a:pt x="137" y="238"/>
                  </a:lnTo>
                  <a:lnTo>
                    <a:pt x="137" y="238"/>
                  </a:lnTo>
                  <a:lnTo>
                    <a:pt x="137" y="238"/>
                  </a:lnTo>
                  <a:lnTo>
                    <a:pt x="137" y="242"/>
                  </a:lnTo>
                  <a:lnTo>
                    <a:pt x="137" y="242"/>
                  </a:lnTo>
                  <a:lnTo>
                    <a:pt x="133" y="246"/>
                  </a:lnTo>
                  <a:lnTo>
                    <a:pt x="133" y="250"/>
                  </a:lnTo>
                  <a:lnTo>
                    <a:pt x="129" y="250"/>
                  </a:lnTo>
                  <a:lnTo>
                    <a:pt x="129" y="250"/>
                  </a:lnTo>
                  <a:lnTo>
                    <a:pt x="129" y="246"/>
                  </a:lnTo>
                  <a:lnTo>
                    <a:pt x="129" y="246"/>
                  </a:lnTo>
                  <a:lnTo>
                    <a:pt x="129" y="246"/>
                  </a:lnTo>
                  <a:lnTo>
                    <a:pt x="129" y="246"/>
                  </a:lnTo>
                  <a:lnTo>
                    <a:pt x="129" y="246"/>
                  </a:lnTo>
                  <a:lnTo>
                    <a:pt x="129" y="246"/>
                  </a:lnTo>
                  <a:lnTo>
                    <a:pt x="125" y="246"/>
                  </a:lnTo>
                  <a:lnTo>
                    <a:pt x="125" y="246"/>
                  </a:lnTo>
                  <a:lnTo>
                    <a:pt x="122" y="254"/>
                  </a:lnTo>
                  <a:lnTo>
                    <a:pt x="122" y="254"/>
                  </a:lnTo>
                  <a:lnTo>
                    <a:pt x="118" y="254"/>
                  </a:lnTo>
                  <a:lnTo>
                    <a:pt x="118" y="254"/>
                  </a:lnTo>
                  <a:lnTo>
                    <a:pt x="122" y="254"/>
                  </a:lnTo>
                  <a:lnTo>
                    <a:pt x="122" y="250"/>
                  </a:lnTo>
                  <a:lnTo>
                    <a:pt x="122" y="250"/>
                  </a:lnTo>
                  <a:lnTo>
                    <a:pt x="118" y="250"/>
                  </a:lnTo>
                  <a:lnTo>
                    <a:pt x="118" y="246"/>
                  </a:lnTo>
                  <a:lnTo>
                    <a:pt x="118" y="246"/>
                  </a:lnTo>
                  <a:lnTo>
                    <a:pt x="118" y="242"/>
                  </a:lnTo>
                  <a:lnTo>
                    <a:pt x="114" y="242"/>
                  </a:lnTo>
                  <a:lnTo>
                    <a:pt x="114" y="242"/>
                  </a:lnTo>
                  <a:lnTo>
                    <a:pt x="110" y="242"/>
                  </a:lnTo>
                  <a:lnTo>
                    <a:pt x="110" y="242"/>
                  </a:lnTo>
                  <a:lnTo>
                    <a:pt x="110" y="242"/>
                  </a:lnTo>
                  <a:lnTo>
                    <a:pt x="110" y="242"/>
                  </a:lnTo>
                  <a:lnTo>
                    <a:pt x="106" y="238"/>
                  </a:lnTo>
                  <a:lnTo>
                    <a:pt x="106" y="238"/>
                  </a:lnTo>
                  <a:lnTo>
                    <a:pt x="106" y="234"/>
                  </a:lnTo>
                  <a:lnTo>
                    <a:pt x="102" y="230"/>
                  </a:lnTo>
                  <a:lnTo>
                    <a:pt x="102" y="226"/>
                  </a:lnTo>
                  <a:lnTo>
                    <a:pt x="102" y="226"/>
                  </a:lnTo>
                  <a:lnTo>
                    <a:pt x="98" y="234"/>
                  </a:lnTo>
                  <a:lnTo>
                    <a:pt x="90" y="238"/>
                  </a:lnTo>
                  <a:lnTo>
                    <a:pt x="86" y="242"/>
                  </a:lnTo>
                  <a:lnTo>
                    <a:pt x="75" y="250"/>
                  </a:lnTo>
                  <a:lnTo>
                    <a:pt x="75" y="254"/>
                  </a:lnTo>
                  <a:lnTo>
                    <a:pt x="71" y="254"/>
                  </a:lnTo>
                  <a:lnTo>
                    <a:pt x="71" y="254"/>
                  </a:lnTo>
                  <a:lnTo>
                    <a:pt x="71" y="254"/>
                  </a:lnTo>
                  <a:lnTo>
                    <a:pt x="75" y="250"/>
                  </a:lnTo>
                  <a:lnTo>
                    <a:pt x="75" y="246"/>
                  </a:lnTo>
                  <a:lnTo>
                    <a:pt x="79" y="242"/>
                  </a:lnTo>
                  <a:lnTo>
                    <a:pt x="83" y="242"/>
                  </a:lnTo>
                  <a:lnTo>
                    <a:pt x="90" y="238"/>
                  </a:lnTo>
                  <a:lnTo>
                    <a:pt x="94" y="234"/>
                  </a:lnTo>
                  <a:lnTo>
                    <a:pt x="94" y="234"/>
                  </a:lnTo>
                  <a:lnTo>
                    <a:pt x="94" y="234"/>
                  </a:lnTo>
                  <a:lnTo>
                    <a:pt x="98" y="223"/>
                  </a:lnTo>
                  <a:lnTo>
                    <a:pt x="98" y="219"/>
                  </a:lnTo>
                  <a:lnTo>
                    <a:pt x="94" y="219"/>
                  </a:lnTo>
                  <a:lnTo>
                    <a:pt x="79" y="223"/>
                  </a:lnTo>
                  <a:lnTo>
                    <a:pt x="75" y="223"/>
                  </a:lnTo>
                  <a:lnTo>
                    <a:pt x="75" y="223"/>
                  </a:lnTo>
                  <a:lnTo>
                    <a:pt x="75" y="219"/>
                  </a:lnTo>
                  <a:lnTo>
                    <a:pt x="75" y="219"/>
                  </a:lnTo>
                  <a:lnTo>
                    <a:pt x="75" y="219"/>
                  </a:lnTo>
                  <a:lnTo>
                    <a:pt x="71" y="223"/>
                  </a:lnTo>
                  <a:lnTo>
                    <a:pt x="71" y="223"/>
                  </a:lnTo>
                  <a:lnTo>
                    <a:pt x="67" y="219"/>
                  </a:lnTo>
                  <a:lnTo>
                    <a:pt x="67" y="219"/>
                  </a:lnTo>
                  <a:lnTo>
                    <a:pt x="63" y="219"/>
                  </a:lnTo>
                  <a:lnTo>
                    <a:pt x="63" y="219"/>
                  </a:lnTo>
                  <a:lnTo>
                    <a:pt x="63" y="223"/>
                  </a:lnTo>
                  <a:lnTo>
                    <a:pt x="63" y="223"/>
                  </a:lnTo>
                  <a:lnTo>
                    <a:pt x="63" y="226"/>
                  </a:lnTo>
                  <a:lnTo>
                    <a:pt x="63" y="234"/>
                  </a:lnTo>
                  <a:lnTo>
                    <a:pt x="63" y="234"/>
                  </a:lnTo>
                  <a:lnTo>
                    <a:pt x="75" y="234"/>
                  </a:lnTo>
                  <a:lnTo>
                    <a:pt x="79" y="234"/>
                  </a:lnTo>
                  <a:lnTo>
                    <a:pt x="79" y="238"/>
                  </a:lnTo>
                  <a:lnTo>
                    <a:pt x="79" y="238"/>
                  </a:lnTo>
                  <a:lnTo>
                    <a:pt x="71" y="238"/>
                  </a:lnTo>
                  <a:lnTo>
                    <a:pt x="63" y="242"/>
                  </a:lnTo>
                  <a:lnTo>
                    <a:pt x="59" y="242"/>
                  </a:lnTo>
                  <a:lnTo>
                    <a:pt x="59" y="238"/>
                  </a:lnTo>
                  <a:lnTo>
                    <a:pt x="63" y="238"/>
                  </a:lnTo>
                  <a:lnTo>
                    <a:pt x="63" y="234"/>
                  </a:lnTo>
                  <a:lnTo>
                    <a:pt x="59" y="234"/>
                  </a:lnTo>
                  <a:lnTo>
                    <a:pt x="59" y="230"/>
                  </a:lnTo>
                  <a:lnTo>
                    <a:pt x="59" y="226"/>
                  </a:lnTo>
                  <a:lnTo>
                    <a:pt x="55" y="226"/>
                  </a:lnTo>
                  <a:lnTo>
                    <a:pt x="55" y="226"/>
                  </a:lnTo>
                  <a:lnTo>
                    <a:pt x="59" y="223"/>
                  </a:lnTo>
                  <a:lnTo>
                    <a:pt x="55" y="219"/>
                  </a:lnTo>
                  <a:lnTo>
                    <a:pt x="55" y="219"/>
                  </a:lnTo>
                  <a:lnTo>
                    <a:pt x="51" y="219"/>
                  </a:lnTo>
                  <a:lnTo>
                    <a:pt x="47" y="223"/>
                  </a:lnTo>
                  <a:lnTo>
                    <a:pt x="47" y="223"/>
                  </a:lnTo>
                  <a:lnTo>
                    <a:pt x="51" y="226"/>
                  </a:lnTo>
                  <a:lnTo>
                    <a:pt x="51" y="226"/>
                  </a:lnTo>
                  <a:lnTo>
                    <a:pt x="47" y="230"/>
                  </a:lnTo>
                  <a:lnTo>
                    <a:pt x="47" y="226"/>
                  </a:lnTo>
                  <a:lnTo>
                    <a:pt x="43" y="219"/>
                  </a:lnTo>
                  <a:lnTo>
                    <a:pt x="43" y="219"/>
                  </a:lnTo>
                  <a:lnTo>
                    <a:pt x="43" y="219"/>
                  </a:lnTo>
                  <a:lnTo>
                    <a:pt x="43" y="219"/>
                  </a:lnTo>
                  <a:lnTo>
                    <a:pt x="40" y="223"/>
                  </a:lnTo>
                  <a:lnTo>
                    <a:pt x="40" y="223"/>
                  </a:lnTo>
                  <a:lnTo>
                    <a:pt x="40" y="223"/>
                  </a:lnTo>
                  <a:lnTo>
                    <a:pt x="40" y="219"/>
                  </a:lnTo>
                  <a:lnTo>
                    <a:pt x="40" y="219"/>
                  </a:lnTo>
                  <a:lnTo>
                    <a:pt x="36" y="219"/>
                  </a:lnTo>
                  <a:lnTo>
                    <a:pt x="36" y="219"/>
                  </a:lnTo>
                  <a:lnTo>
                    <a:pt x="32" y="226"/>
                  </a:lnTo>
                  <a:lnTo>
                    <a:pt x="32" y="230"/>
                  </a:lnTo>
                  <a:lnTo>
                    <a:pt x="32" y="230"/>
                  </a:lnTo>
                  <a:lnTo>
                    <a:pt x="32" y="234"/>
                  </a:lnTo>
                  <a:lnTo>
                    <a:pt x="36" y="234"/>
                  </a:lnTo>
                  <a:lnTo>
                    <a:pt x="40" y="234"/>
                  </a:lnTo>
                  <a:lnTo>
                    <a:pt x="40" y="234"/>
                  </a:lnTo>
                  <a:lnTo>
                    <a:pt x="36" y="234"/>
                  </a:lnTo>
                  <a:lnTo>
                    <a:pt x="36" y="234"/>
                  </a:lnTo>
                  <a:lnTo>
                    <a:pt x="36" y="238"/>
                  </a:lnTo>
                  <a:lnTo>
                    <a:pt x="36" y="238"/>
                  </a:lnTo>
                  <a:lnTo>
                    <a:pt x="36" y="238"/>
                  </a:lnTo>
                  <a:lnTo>
                    <a:pt x="40" y="238"/>
                  </a:lnTo>
                  <a:lnTo>
                    <a:pt x="40" y="238"/>
                  </a:lnTo>
                  <a:lnTo>
                    <a:pt x="40" y="242"/>
                  </a:lnTo>
                  <a:lnTo>
                    <a:pt x="40" y="242"/>
                  </a:lnTo>
                  <a:lnTo>
                    <a:pt x="40" y="242"/>
                  </a:lnTo>
                  <a:lnTo>
                    <a:pt x="40" y="246"/>
                  </a:lnTo>
                  <a:lnTo>
                    <a:pt x="36" y="242"/>
                  </a:lnTo>
                  <a:lnTo>
                    <a:pt x="36" y="242"/>
                  </a:lnTo>
                  <a:lnTo>
                    <a:pt x="36" y="238"/>
                  </a:lnTo>
                  <a:lnTo>
                    <a:pt x="36" y="238"/>
                  </a:lnTo>
                  <a:lnTo>
                    <a:pt x="32" y="238"/>
                  </a:lnTo>
                  <a:lnTo>
                    <a:pt x="24" y="230"/>
                  </a:lnTo>
                  <a:lnTo>
                    <a:pt x="24" y="230"/>
                  </a:lnTo>
                  <a:lnTo>
                    <a:pt x="20" y="230"/>
                  </a:lnTo>
                  <a:lnTo>
                    <a:pt x="20" y="230"/>
                  </a:lnTo>
                  <a:lnTo>
                    <a:pt x="16" y="230"/>
                  </a:lnTo>
                  <a:lnTo>
                    <a:pt x="16" y="226"/>
                  </a:lnTo>
                  <a:lnTo>
                    <a:pt x="16" y="226"/>
                  </a:lnTo>
                  <a:lnTo>
                    <a:pt x="16" y="226"/>
                  </a:lnTo>
                  <a:lnTo>
                    <a:pt x="12" y="223"/>
                  </a:lnTo>
                  <a:lnTo>
                    <a:pt x="12" y="223"/>
                  </a:lnTo>
                  <a:lnTo>
                    <a:pt x="12" y="226"/>
                  </a:lnTo>
                  <a:lnTo>
                    <a:pt x="12" y="226"/>
                  </a:lnTo>
                  <a:lnTo>
                    <a:pt x="12" y="230"/>
                  </a:lnTo>
                  <a:lnTo>
                    <a:pt x="12" y="230"/>
                  </a:lnTo>
                  <a:lnTo>
                    <a:pt x="12" y="234"/>
                  </a:lnTo>
                  <a:lnTo>
                    <a:pt x="16" y="234"/>
                  </a:lnTo>
                  <a:lnTo>
                    <a:pt x="16" y="234"/>
                  </a:lnTo>
                  <a:lnTo>
                    <a:pt x="16" y="238"/>
                  </a:lnTo>
                  <a:lnTo>
                    <a:pt x="16" y="238"/>
                  </a:lnTo>
                  <a:lnTo>
                    <a:pt x="16" y="238"/>
                  </a:lnTo>
                  <a:lnTo>
                    <a:pt x="16" y="238"/>
                  </a:lnTo>
                  <a:lnTo>
                    <a:pt x="16" y="242"/>
                  </a:lnTo>
                  <a:lnTo>
                    <a:pt x="16" y="242"/>
                  </a:lnTo>
                  <a:lnTo>
                    <a:pt x="12" y="238"/>
                  </a:lnTo>
                  <a:lnTo>
                    <a:pt x="12" y="238"/>
                  </a:lnTo>
                  <a:lnTo>
                    <a:pt x="8" y="234"/>
                  </a:lnTo>
                  <a:lnTo>
                    <a:pt x="8" y="234"/>
                  </a:lnTo>
                  <a:lnTo>
                    <a:pt x="4" y="238"/>
                  </a:lnTo>
                  <a:lnTo>
                    <a:pt x="4" y="238"/>
                  </a:lnTo>
                  <a:lnTo>
                    <a:pt x="4" y="242"/>
                  </a:lnTo>
                  <a:lnTo>
                    <a:pt x="0" y="242"/>
                  </a:lnTo>
                  <a:lnTo>
                    <a:pt x="0" y="242"/>
                  </a:lnTo>
                  <a:lnTo>
                    <a:pt x="20" y="246"/>
                  </a:lnTo>
                  <a:lnTo>
                    <a:pt x="24" y="242"/>
                  </a:lnTo>
                  <a:lnTo>
                    <a:pt x="24" y="242"/>
                  </a:lnTo>
                  <a:lnTo>
                    <a:pt x="28" y="242"/>
                  </a:lnTo>
                  <a:lnTo>
                    <a:pt x="36" y="250"/>
                  </a:lnTo>
                  <a:lnTo>
                    <a:pt x="43" y="250"/>
                  </a:lnTo>
                  <a:lnTo>
                    <a:pt x="43" y="250"/>
                  </a:lnTo>
                  <a:lnTo>
                    <a:pt x="43" y="250"/>
                  </a:lnTo>
                  <a:lnTo>
                    <a:pt x="47" y="250"/>
                  </a:lnTo>
                  <a:lnTo>
                    <a:pt x="47" y="250"/>
                  </a:lnTo>
                  <a:lnTo>
                    <a:pt x="43" y="246"/>
                  </a:lnTo>
                  <a:lnTo>
                    <a:pt x="43" y="246"/>
                  </a:lnTo>
                  <a:lnTo>
                    <a:pt x="43" y="246"/>
                  </a:lnTo>
                  <a:lnTo>
                    <a:pt x="47" y="246"/>
                  </a:lnTo>
                  <a:lnTo>
                    <a:pt x="47" y="246"/>
                  </a:lnTo>
                  <a:lnTo>
                    <a:pt x="47" y="242"/>
                  </a:lnTo>
                  <a:lnTo>
                    <a:pt x="51" y="242"/>
                  </a:lnTo>
                  <a:lnTo>
                    <a:pt x="51" y="242"/>
                  </a:lnTo>
                  <a:lnTo>
                    <a:pt x="51" y="242"/>
                  </a:lnTo>
                  <a:lnTo>
                    <a:pt x="51" y="238"/>
                  </a:lnTo>
                  <a:lnTo>
                    <a:pt x="51" y="238"/>
                  </a:lnTo>
                  <a:lnTo>
                    <a:pt x="55" y="242"/>
                  </a:lnTo>
                  <a:lnTo>
                    <a:pt x="55" y="242"/>
                  </a:lnTo>
                  <a:lnTo>
                    <a:pt x="59" y="246"/>
                  </a:lnTo>
                  <a:lnTo>
                    <a:pt x="59" y="246"/>
                  </a:lnTo>
                  <a:lnTo>
                    <a:pt x="63" y="250"/>
                  </a:lnTo>
                  <a:lnTo>
                    <a:pt x="67" y="254"/>
                  </a:lnTo>
                  <a:lnTo>
                    <a:pt x="67" y="258"/>
                  </a:lnTo>
                  <a:lnTo>
                    <a:pt x="67" y="258"/>
                  </a:lnTo>
                  <a:lnTo>
                    <a:pt x="67" y="258"/>
                  </a:lnTo>
                  <a:lnTo>
                    <a:pt x="71" y="258"/>
                  </a:lnTo>
                  <a:lnTo>
                    <a:pt x="75" y="266"/>
                  </a:lnTo>
                  <a:lnTo>
                    <a:pt x="75" y="266"/>
                  </a:lnTo>
                  <a:lnTo>
                    <a:pt x="79" y="266"/>
                  </a:lnTo>
                  <a:lnTo>
                    <a:pt x="79" y="266"/>
                  </a:lnTo>
                  <a:lnTo>
                    <a:pt x="86" y="269"/>
                  </a:lnTo>
                  <a:lnTo>
                    <a:pt x="90" y="269"/>
                  </a:lnTo>
                  <a:lnTo>
                    <a:pt x="90" y="269"/>
                  </a:lnTo>
                  <a:lnTo>
                    <a:pt x="94" y="269"/>
                  </a:lnTo>
                  <a:lnTo>
                    <a:pt x="94" y="269"/>
                  </a:lnTo>
                  <a:lnTo>
                    <a:pt x="94" y="273"/>
                  </a:lnTo>
                  <a:lnTo>
                    <a:pt x="94" y="273"/>
                  </a:lnTo>
                  <a:lnTo>
                    <a:pt x="94" y="277"/>
                  </a:lnTo>
                  <a:lnTo>
                    <a:pt x="94" y="277"/>
                  </a:lnTo>
                  <a:lnTo>
                    <a:pt x="98" y="277"/>
                  </a:lnTo>
                  <a:lnTo>
                    <a:pt x="98" y="277"/>
                  </a:lnTo>
                  <a:lnTo>
                    <a:pt x="98" y="277"/>
                  </a:lnTo>
                  <a:lnTo>
                    <a:pt x="98" y="281"/>
                  </a:lnTo>
                  <a:lnTo>
                    <a:pt x="98" y="285"/>
                  </a:lnTo>
                  <a:lnTo>
                    <a:pt x="98" y="285"/>
                  </a:lnTo>
                  <a:lnTo>
                    <a:pt x="98" y="285"/>
                  </a:lnTo>
                  <a:lnTo>
                    <a:pt x="98" y="289"/>
                  </a:lnTo>
                  <a:lnTo>
                    <a:pt x="98" y="289"/>
                  </a:lnTo>
                  <a:lnTo>
                    <a:pt x="102" y="293"/>
                  </a:lnTo>
                  <a:lnTo>
                    <a:pt x="106" y="293"/>
                  </a:lnTo>
                  <a:lnTo>
                    <a:pt x="106" y="297"/>
                  </a:lnTo>
                  <a:lnTo>
                    <a:pt x="110" y="297"/>
                  </a:lnTo>
                  <a:lnTo>
                    <a:pt x="114" y="301"/>
                  </a:lnTo>
                  <a:lnTo>
                    <a:pt x="118" y="301"/>
                  </a:lnTo>
                  <a:lnTo>
                    <a:pt x="122" y="305"/>
                  </a:lnTo>
                  <a:lnTo>
                    <a:pt x="125" y="301"/>
                  </a:lnTo>
                  <a:lnTo>
                    <a:pt x="125" y="301"/>
                  </a:lnTo>
                  <a:lnTo>
                    <a:pt x="129" y="301"/>
                  </a:lnTo>
                  <a:lnTo>
                    <a:pt x="129" y="301"/>
                  </a:lnTo>
                  <a:lnTo>
                    <a:pt x="129" y="305"/>
                  </a:lnTo>
                  <a:lnTo>
                    <a:pt x="129" y="305"/>
                  </a:lnTo>
                  <a:lnTo>
                    <a:pt x="129" y="305"/>
                  </a:lnTo>
                  <a:lnTo>
                    <a:pt x="129" y="312"/>
                  </a:lnTo>
                  <a:lnTo>
                    <a:pt x="129" y="312"/>
                  </a:lnTo>
                  <a:lnTo>
                    <a:pt x="129" y="316"/>
                  </a:lnTo>
                  <a:lnTo>
                    <a:pt x="129" y="316"/>
                  </a:lnTo>
                  <a:lnTo>
                    <a:pt x="129" y="316"/>
                  </a:lnTo>
                  <a:lnTo>
                    <a:pt x="129" y="320"/>
                  </a:lnTo>
                  <a:lnTo>
                    <a:pt x="129" y="320"/>
                  </a:lnTo>
                  <a:lnTo>
                    <a:pt x="129" y="320"/>
                  </a:lnTo>
                  <a:lnTo>
                    <a:pt x="129" y="320"/>
                  </a:lnTo>
                  <a:lnTo>
                    <a:pt x="129" y="324"/>
                  </a:lnTo>
                  <a:lnTo>
                    <a:pt x="129" y="324"/>
                  </a:lnTo>
                  <a:lnTo>
                    <a:pt x="129" y="324"/>
                  </a:lnTo>
                  <a:lnTo>
                    <a:pt x="129" y="324"/>
                  </a:lnTo>
                  <a:lnTo>
                    <a:pt x="122" y="328"/>
                  </a:lnTo>
                  <a:lnTo>
                    <a:pt x="106" y="336"/>
                  </a:lnTo>
                  <a:lnTo>
                    <a:pt x="106" y="336"/>
                  </a:lnTo>
                  <a:lnTo>
                    <a:pt x="106" y="340"/>
                  </a:lnTo>
                  <a:lnTo>
                    <a:pt x="110" y="340"/>
                  </a:lnTo>
                  <a:lnTo>
                    <a:pt x="110" y="344"/>
                  </a:lnTo>
                  <a:lnTo>
                    <a:pt x="110" y="344"/>
                  </a:lnTo>
                  <a:lnTo>
                    <a:pt x="114" y="348"/>
                  </a:lnTo>
                  <a:lnTo>
                    <a:pt x="114" y="348"/>
                  </a:lnTo>
                  <a:lnTo>
                    <a:pt x="118" y="351"/>
                  </a:lnTo>
                  <a:lnTo>
                    <a:pt x="118" y="351"/>
                  </a:lnTo>
                  <a:lnTo>
                    <a:pt x="125" y="355"/>
                  </a:lnTo>
                  <a:lnTo>
                    <a:pt x="133" y="363"/>
                  </a:lnTo>
                  <a:lnTo>
                    <a:pt x="133" y="367"/>
                  </a:lnTo>
                  <a:lnTo>
                    <a:pt x="137" y="371"/>
                  </a:lnTo>
                  <a:lnTo>
                    <a:pt x="137" y="371"/>
                  </a:lnTo>
                  <a:lnTo>
                    <a:pt x="137" y="375"/>
                  </a:lnTo>
                  <a:lnTo>
                    <a:pt x="141" y="375"/>
                  </a:lnTo>
                  <a:lnTo>
                    <a:pt x="141" y="379"/>
                  </a:lnTo>
                  <a:lnTo>
                    <a:pt x="141" y="379"/>
                  </a:lnTo>
                  <a:lnTo>
                    <a:pt x="141" y="383"/>
                  </a:lnTo>
                  <a:lnTo>
                    <a:pt x="141" y="387"/>
                  </a:lnTo>
                  <a:lnTo>
                    <a:pt x="141" y="387"/>
                  </a:lnTo>
                  <a:lnTo>
                    <a:pt x="141" y="387"/>
                  </a:lnTo>
                  <a:lnTo>
                    <a:pt x="137" y="394"/>
                  </a:lnTo>
                  <a:lnTo>
                    <a:pt x="110" y="402"/>
                  </a:lnTo>
                  <a:lnTo>
                    <a:pt x="110" y="406"/>
                  </a:lnTo>
                  <a:lnTo>
                    <a:pt x="118" y="410"/>
                  </a:lnTo>
                  <a:lnTo>
                    <a:pt x="129" y="418"/>
                  </a:lnTo>
                  <a:lnTo>
                    <a:pt x="129" y="418"/>
                  </a:lnTo>
                  <a:lnTo>
                    <a:pt x="133" y="422"/>
                  </a:lnTo>
                  <a:lnTo>
                    <a:pt x="133" y="422"/>
                  </a:lnTo>
                  <a:lnTo>
                    <a:pt x="141" y="430"/>
                  </a:lnTo>
                  <a:lnTo>
                    <a:pt x="149" y="433"/>
                  </a:lnTo>
                  <a:lnTo>
                    <a:pt x="149" y="433"/>
                  </a:lnTo>
                  <a:lnTo>
                    <a:pt x="157" y="445"/>
                  </a:lnTo>
                  <a:lnTo>
                    <a:pt x="157" y="449"/>
                  </a:lnTo>
                  <a:lnTo>
                    <a:pt x="161" y="449"/>
                  </a:lnTo>
                  <a:lnTo>
                    <a:pt x="165" y="445"/>
                  </a:lnTo>
                  <a:lnTo>
                    <a:pt x="165" y="445"/>
                  </a:lnTo>
                  <a:lnTo>
                    <a:pt x="168" y="445"/>
                  </a:lnTo>
                  <a:lnTo>
                    <a:pt x="184" y="449"/>
                  </a:lnTo>
                  <a:lnTo>
                    <a:pt x="196" y="441"/>
                  </a:lnTo>
                  <a:lnTo>
                    <a:pt x="200" y="441"/>
                  </a:lnTo>
                  <a:lnTo>
                    <a:pt x="200" y="445"/>
                  </a:lnTo>
                  <a:lnTo>
                    <a:pt x="208" y="449"/>
                  </a:lnTo>
                  <a:lnTo>
                    <a:pt x="208" y="449"/>
                  </a:lnTo>
                  <a:lnTo>
                    <a:pt x="223" y="433"/>
                  </a:lnTo>
                  <a:lnTo>
                    <a:pt x="231" y="430"/>
                  </a:lnTo>
                  <a:lnTo>
                    <a:pt x="235" y="426"/>
                  </a:lnTo>
                  <a:lnTo>
                    <a:pt x="235" y="418"/>
                  </a:lnTo>
                  <a:lnTo>
                    <a:pt x="231" y="414"/>
                  </a:lnTo>
                  <a:lnTo>
                    <a:pt x="235" y="410"/>
                  </a:lnTo>
                  <a:lnTo>
                    <a:pt x="239" y="406"/>
                  </a:lnTo>
                  <a:lnTo>
                    <a:pt x="254" y="410"/>
                  </a:lnTo>
                  <a:lnTo>
                    <a:pt x="254" y="414"/>
                  </a:lnTo>
                  <a:lnTo>
                    <a:pt x="258" y="414"/>
                  </a:lnTo>
                  <a:lnTo>
                    <a:pt x="270" y="418"/>
                  </a:lnTo>
                  <a:lnTo>
                    <a:pt x="278" y="418"/>
                  </a:lnTo>
                  <a:lnTo>
                    <a:pt x="290" y="418"/>
                  </a:lnTo>
                  <a:lnTo>
                    <a:pt x="297" y="418"/>
                  </a:lnTo>
                  <a:lnTo>
                    <a:pt x="305" y="426"/>
                  </a:lnTo>
                  <a:lnTo>
                    <a:pt x="309" y="430"/>
                  </a:lnTo>
                  <a:lnTo>
                    <a:pt x="309" y="430"/>
                  </a:lnTo>
                  <a:lnTo>
                    <a:pt x="313" y="430"/>
                  </a:lnTo>
                  <a:lnTo>
                    <a:pt x="313" y="426"/>
                  </a:lnTo>
                  <a:lnTo>
                    <a:pt x="313" y="422"/>
                  </a:lnTo>
                  <a:lnTo>
                    <a:pt x="309" y="422"/>
                  </a:lnTo>
                  <a:lnTo>
                    <a:pt x="313" y="418"/>
                  </a:lnTo>
                  <a:lnTo>
                    <a:pt x="313" y="418"/>
                  </a:lnTo>
                  <a:lnTo>
                    <a:pt x="317" y="414"/>
                  </a:lnTo>
                  <a:lnTo>
                    <a:pt x="317" y="414"/>
                  </a:lnTo>
                  <a:lnTo>
                    <a:pt x="317" y="414"/>
                  </a:lnTo>
                  <a:lnTo>
                    <a:pt x="317" y="410"/>
                  </a:lnTo>
                  <a:lnTo>
                    <a:pt x="317" y="406"/>
                  </a:lnTo>
                  <a:lnTo>
                    <a:pt x="317" y="406"/>
                  </a:lnTo>
                  <a:lnTo>
                    <a:pt x="317" y="406"/>
                  </a:lnTo>
                  <a:lnTo>
                    <a:pt x="317" y="402"/>
                  </a:lnTo>
                  <a:lnTo>
                    <a:pt x="317" y="402"/>
                  </a:lnTo>
                  <a:lnTo>
                    <a:pt x="313" y="394"/>
                  </a:lnTo>
                  <a:lnTo>
                    <a:pt x="313" y="394"/>
                  </a:lnTo>
                  <a:lnTo>
                    <a:pt x="309" y="390"/>
                  </a:lnTo>
                  <a:lnTo>
                    <a:pt x="309" y="387"/>
                  </a:lnTo>
                  <a:lnTo>
                    <a:pt x="317" y="371"/>
                  </a:lnTo>
                  <a:lnTo>
                    <a:pt x="321" y="371"/>
                  </a:lnTo>
                  <a:lnTo>
                    <a:pt x="321" y="367"/>
                  </a:lnTo>
                  <a:lnTo>
                    <a:pt x="329" y="367"/>
                  </a:lnTo>
                  <a:lnTo>
                    <a:pt x="329" y="367"/>
                  </a:lnTo>
                  <a:lnTo>
                    <a:pt x="333" y="367"/>
                  </a:lnTo>
                  <a:lnTo>
                    <a:pt x="333" y="363"/>
                  </a:lnTo>
                  <a:lnTo>
                    <a:pt x="333" y="359"/>
                  </a:lnTo>
                  <a:lnTo>
                    <a:pt x="333" y="359"/>
                  </a:lnTo>
                  <a:lnTo>
                    <a:pt x="333" y="355"/>
                  </a:lnTo>
                  <a:lnTo>
                    <a:pt x="333" y="355"/>
                  </a:lnTo>
                  <a:lnTo>
                    <a:pt x="333" y="351"/>
                  </a:lnTo>
                  <a:lnTo>
                    <a:pt x="329" y="351"/>
                  </a:lnTo>
                  <a:lnTo>
                    <a:pt x="333" y="348"/>
                  </a:lnTo>
                  <a:lnTo>
                    <a:pt x="333" y="344"/>
                  </a:lnTo>
                  <a:lnTo>
                    <a:pt x="329" y="344"/>
                  </a:lnTo>
                  <a:lnTo>
                    <a:pt x="329" y="344"/>
                  </a:lnTo>
                  <a:lnTo>
                    <a:pt x="329" y="344"/>
                  </a:lnTo>
                  <a:lnTo>
                    <a:pt x="329" y="344"/>
                  </a:lnTo>
                  <a:lnTo>
                    <a:pt x="329" y="340"/>
                  </a:lnTo>
                  <a:lnTo>
                    <a:pt x="329" y="340"/>
                  </a:lnTo>
                  <a:lnTo>
                    <a:pt x="325" y="340"/>
                  </a:lnTo>
                  <a:lnTo>
                    <a:pt x="325" y="340"/>
                  </a:lnTo>
                  <a:lnTo>
                    <a:pt x="325" y="336"/>
                  </a:lnTo>
                  <a:lnTo>
                    <a:pt x="325" y="336"/>
                  </a:lnTo>
                  <a:lnTo>
                    <a:pt x="325" y="336"/>
                  </a:lnTo>
                  <a:lnTo>
                    <a:pt x="321" y="328"/>
                  </a:lnTo>
                  <a:lnTo>
                    <a:pt x="321" y="328"/>
                  </a:lnTo>
                  <a:lnTo>
                    <a:pt x="321" y="328"/>
                  </a:lnTo>
                  <a:lnTo>
                    <a:pt x="321" y="328"/>
                  </a:lnTo>
                  <a:lnTo>
                    <a:pt x="321" y="328"/>
                  </a:lnTo>
                  <a:lnTo>
                    <a:pt x="321" y="324"/>
                  </a:lnTo>
                  <a:lnTo>
                    <a:pt x="317" y="324"/>
                  </a:lnTo>
                  <a:lnTo>
                    <a:pt x="317" y="324"/>
                  </a:lnTo>
                  <a:lnTo>
                    <a:pt x="313" y="320"/>
                  </a:lnTo>
                  <a:lnTo>
                    <a:pt x="313" y="316"/>
                  </a:lnTo>
                  <a:lnTo>
                    <a:pt x="309" y="305"/>
                  </a:lnTo>
                  <a:lnTo>
                    <a:pt x="309" y="301"/>
                  </a:lnTo>
                  <a:lnTo>
                    <a:pt x="309" y="289"/>
                  </a:lnTo>
                  <a:lnTo>
                    <a:pt x="309" y="289"/>
                  </a:lnTo>
                  <a:lnTo>
                    <a:pt x="305" y="285"/>
                  </a:lnTo>
                  <a:lnTo>
                    <a:pt x="305" y="281"/>
                  </a:lnTo>
                  <a:lnTo>
                    <a:pt x="305" y="281"/>
                  </a:lnTo>
                  <a:lnTo>
                    <a:pt x="305" y="277"/>
                  </a:lnTo>
                  <a:lnTo>
                    <a:pt x="301" y="273"/>
                  </a:lnTo>
                  <a:lnTo>
                    <a:pt x="301" y="273"/>
                  </a:lnTo>
                  <a:lnTo>
                    <a:pt x="301" y="269"/>
                  </a:lnTo>
                  <a:lnTo>
                    <a:pt x="301" y="269"/>
                  </a:lnTo>
                  <a:lnTo>
                    <a:pt x="301" y="269"/>
                  </a:lnTo>
                  <a:lnTo>
                    <a:pt x="301" y="269"/>
                  </a:lnTo>
                  <a:lnTo>
                    <a:pt x="301" y="266"/>
                  </a:lnTo>
                  <a:lnTo>
                    <a:pt x="301" y="262"/>
                  </a:lnTo>
                  <a:lnTo>
                    <a:pt x="301" y="262"/>
                  </a:lnTo>
                  <a:lnTo>
                    <a:pt x="301" y="258"/>
                  </a:lnTo>
                  <a:lnTo>
                    <a:pt x="301" y="254"/>
                  </a:lnTo>
                  <a:lnTo>
                    <a:pt x="297" y="250"/>
                  </a:lnTo>
                  <a:lnTo>
                    <a:pt x="294" y="250"/>
                  </a:lnTo>
                  <a:lnTo>
                    <a:pt x="294" y="250"/>
                  </a:lnTo>
                  <a:lnTo>
                    <a:pt x="294" y="246"/>
                  </a:lnTo>
                  <a:lnTo>
                    <a:pt x="294" y="246"/>
                  </a:lnTo>
                  <a:lnTo>
                    <a:pt x="294" y="242"/>
                  </a:lnTo>
                  <a:lnTo>
                    <a:pt x="294" y="242"/>
                  </a:lnTo>
                  <a:lnTo>
                    <a:pt x="301" y="234"/>
                  </a:lnTo>
                  <a:lnTo>
                    <a:pt x="301" y="234"/>
                  </a:lnTo>
                  <a:lnTo>
                    <a:pt x="301" y="234"/>
                  </a:lnTo>
                  <a:lnTo>
                    <a:pt x="301" y="230"/>
                  </a:lnTo>
                  <a:lnTo>
                    <a:pt x="305" y="226"/>
                  </a:lnTo>
                  <a:lnTo>
                    <a:pt x="301" y="223"/>
                  </a:lnTo>
                  <a:lnTo>
                    <a:pt x="305" y="215"/>
                  </a:lnTo>
                  <a:lnTo>
                    <a:pt x="305" y="211"/>
                  </a:lnTo>
                  <a:lnTo>
                    <a:pt x="305" y="207"/>
                  </a:lnTo>
                  <a:lnTo>
                    <a:pt x="305" y="207"/>
                  </a:lnTo>
                  <a:lnTo>
                    <a:pt x="305" y="203"/>
                  </a:lnTo>
                  <a:lnTo>
                    <a:pt x="305" y="199"/>
                  </a:lnTo>
                  <a:lnTo>
                    <a:pt x="305" y="199"/>
                  </a:lnTo>
                  <a:lnTo>
                    <a:pt x="313" y="191"/>
                  </a:lnTo>
                  <a:lnTo>
                    <a:pt x="317" y="191"/>
                  </a:lnTo>
                  <a:lnTo>
                    <a:pt x="321" y="191"/>
                  </a:lnTo>
                  <a:lnTo>
                    <a:pt x="325" y="191"/>
                  </a:lnTo>
                  <a:lnTo>
                    <a:pt x="329" y="191"/>
                  </a:lnTo>
                  <a:lnTo>
                    <a:pt x="329" y="191"/>
                  </a:lnTo>
                  <a:lnTo>
                    <a:pt x="333" y="191"/>
                  </a:lnTo>
                  <a:lnTo>
                    <a:pt x="337" y="191"/>
                  </a:lnTo>
                  <a:lnTo>
                    <a:pt x="337" y="191"/>
                  </a:lnTo>
                  <a:lnTo>
                    <a:pt x="344" y="184"/>
                  </a:lnTo>
                  <a:lnTo>
                    <a:pt x="348" y="180"/>
                  </a:lnTo>
                  <a:lnTo>
                    <a:pt x="348" y="180"/>
                  </a:lnTo>
                  <a:lnTo>
                    <a:pt x="344" y="180"/>
                  </a:lnTo>
                  <a:lnTo>
                    <a:pt x="344" y="180"/>
                  </a:lnTo>
                  <a:lnTo>
                    <a:pt x="344" y="176"/>
                  </a:lnTo>
                  <a:lnTo>
                    <a:pt x="344" y="176"/>
                  </a:lnTo>
                  <a:lnTo>
                    <a:pt x="344" y="176"/>
                  </a:lnTo>
                  <a:lnTo>
                    <a:pt x="348" y="176"/>
                  </a:lnTo>
                  <a:lnTo>
                    <a:pt x="348" y="168"/>
                  </a:lnTo>
                  <a:lnTo>
                    <a:pt x="352" y="164"/>
                  </a:lnTo>
                  <a:lnTo>
                    <a:pt x="352" y="160"/>
                  </a:lnTo>
                  <a:lnTo>
                    <a:pt x="352" y="156"/>
                  </a:lnTo>
                  <a:lnTo>
                    <a:pt x="356" y="156"/>
                  </a:lnTo>
                  <a:lnTo>
                    <a:pt x="360" y="156"/>
                  </a:lnTo>
                  <a:lnTo>
                    <a:pt x="364" y="152"/>
                  </a:lnTo>
                  <a:lnTo>
                    <a:pt x="368" y="152"/>
                  </a:lnTo>
                  <a:lnTo>
                    <a:pt x="368" y="152"/>
                  </a:lnTo>
                  <a:lnTo>
                    <a:pt x="376" y="160"/>
                  </a:lnTo>
                  <a:lnTo>
                    <a:pt x="395" y="172"/>
                  </a:lnTo>
                  <a:lnTo>
                    <a:pt x="395" y="172"/>
                  </a:lnTo>
                  <a:lnTo>
                    <a:pt x="407" y="172"/>
                  </a:lnTo>
                  <a:lnTo>
                    <a:pt x="411" y="176"/>
                  </a:lnTo>
                  <a:lnTo>
                    <a:pt x="415" y="180"/>
                  </a:lnTo>
                  <a:lnTo>
                    <a:pt x="415" y="180"/>
                  </a:lnTo>
                  <a:lnTo>
                    <a:pt x="419" y="180"/>
                  </a:lnTo>
                  <a:lnTo>
                    <a:pt x="462" y="184"/>
                  </a:lnTo>
                  <a:lnTo>
                    <a:pt x="462" y="184"/>
                  </a:lnTo>
                  <a:lnTo>
                    <a:pt x="473" y="195"/>
                  </a:lnTo>
                  <a:lnTo>
                    <a:pt x="489" y="207"/>
                  </a:lnTo>
                  <a:lnTo>
                    <a:pt x="489" y="223"/>
                  </a:lnTo>
                  <a:lnTo>
                    <a:pt x="481" y="254"/>
                  </a:lnTo>
                  <a:lnTo>
                    <a:pt x="485" y="254"/>
                  </a:lnTo>
                  <a:lnTo>
                    <a:pt x="485" y="258"/>
                  </a:lnTo>
                  <a:lnTo>
                    <a:pt x="489" y="269"/>
                  </a:lnTo>
                  <a:lnTo>
                    <a:pt x="489" y="273"/>
                  </a:lnTo>
                  <a:lnTo>
                    <a:pt x="493" y="273"/>
                  </a:lnTo>
                  <a:lnTo>
                    <a:pt x="501" y="277"/>
                  </a:lnTo>
                  <a:lnTo>
                    <a:pt x="505" y="277"/>
                  </a:lnTo>
                  <a:lnTo>
                    <a:pt x="505" y="277"/>
                  </a:lnTo>
                  <a:lnTo>
                    <a:pt x="508" y="277"/>
                  </a:lnTo>
                  <a:lnTo>
                    <a:pt x="508" y="273"/>
                  </a:lnTo>
                  <a:lnTo>
                    <a:pt x="512" y="269"/>
                  </a:lnTo>
                  <a:lnTo>
                    <a:pt x="512" y="262"/>
                  </a:lnTo>
                  <a:lnTo>
                    <a:pt x="512" y="262"/>
                  </a:lnTo>
                  <a:lnTo>
                    <a:pt x="508" y="258"/>
                  </a:lnTo>
                  <a:lnTo>
                    <a:pt x="508" y="254"/>
                  </a:lnTo>
                  <a:lnTo>
                    <a:pt x="508" y="250"/>
                  </a:lnTo>
                  <a:lnTo>
                    <a:pt x="508" y="250"/>
                  </a:lnTo>
                  <a:lnTo>
                    <a:pt x="508" y="246"/>
                  </a:lnTo>
                  <a:lnTo>
                    <a:pt x="508" y="246"/>
                  </a:lnTo>
                  <a:lnTo>
                    <a:pt x="505" y="246"/>
                  </a:lnTo>
                  <a:lnTo>
                    <a:pt x="505" y="242"/>
                  </a:lnTo>
                  <a:lnTo>
                    <a:pt x="505" y="242"/>
                  </a:lnTo>
                  <a:lnTo>
                    <a:pt x="505" y="238"/>
                  </a:lnTo>
                  <a:lnTo>
                    <a:pt x="505" y="234"/>
                  </a:lnTo>
                  <a:lnTo>
                    <a:pt x="505" y="230"/>
                  </a:lnTo>
                  <a:lnTo>
                    <a:pt x="505" y="226"/>
                  </a:lnTo>
                  <a:lnTo>
                    <a:pt x="516" y="223"/>
                  </a:lnTo>
                  <a:lnTo>
                    <a:pt x="516" y="223"/>
                  </a:lnTo>
                  <a:lnTo>
                    <a:pt x="516" y="215"/>
                  </a:lnTo>
                  <a:lnTo>
                    <a:pt x="520" y="215"/>
                  </a:lnTo>
                  <a:lnTo>
                    <a:pt x="528" y="211"/>
                  </a:lnTo>
                  <a:lnTo>
                    <a:pt x="528" y="211"/>
                  </a:lnTo>
                  <a:lnTo>
                    <a:pt x="528" y="207"/>
                  </a:lnTo>
                  <a:lnTo>
                    <a:pt x="528" y="203"/>
                  </a:lnTo>
                  <a:lnTo>
                    <a:pt x="532" y="195"/>
                  </a:lnTo>
                  <a:lnTo>
                    <a:pt x="532" y="191"/>
                  </a:lnTo>
                  <a:lnTo>
                    <a:pt x="532" y="191"/>
                  </a:lnTo>
                  <a:lnTo>
                    <a:pt x="528" y="191"/>
                  </a:lnTo>
                  <a:lnTo>
                    <a:pt x="528" y="187"/>
                  </a:lnTo>
                  <a:lnTo>
                    <a:pt x="528" y="184"/>
                  </a:lnTo>
                  <a:lnTo>
                    <a:pt x="528" y="184"/>
                  </a:lnTo>
                  <a:lnTo>
                    <a:pt x="528" y="184"/>
                  </a:lnTo>
                  <a:lnTo>
                    <a:pt x="528" y="180"/>
                  </a:lnTo>
                  <a:lnTo>
                    <a:pt x="528" y="180"/>
                  </a:lnTo>
                  <a:lnTo>
                    <a:pt x="528" y="176"/>
                  </a:lnTo>
                  <a:lnTo>
                    <a:pt x="524" y="172"/>
                  </a:lnTo>
                  <a:lnTo>
                    <a:pt x="524" y="172"/>
                  </a:lnTo>
                  <a:lnTo>
                    <a:pt x="524" y="168"/>
                  </a:lnTo>
                  <a:lnTo>
                    <a:pt x="520" y="168"/>
                  </a:lnTo>
                  <a:lnTo>
                    <a:pt x="516" y="168"/>
                  </a:lnTo>
                  <a:lnTo>
                    <a:pt x="516" y="168"/>
                  </a:lnTo>
                  <a:lnTo>
                    <a:pt x="516" y="168"/>
                  </a:lnTo>
                  <a:lnTo>
                    <a:pt x="520" y="164"/>
                  </a:lnTo>
                  <a:lnTo>
                    <a:pt x="520" y="164"/>
                  </a:lnTo>
                  <a:lnTo>
                    <a:pt x="524" y="168"/>
                  </a:lnTo>
                  <a:lnTo>
                    <a:pt x="544" y="172"/>
                  </a:lnTo>
                  <a:lnTo>
                    <a:pt x="544" y="172"/>
                  </a:lnTo>
                  <a:lnTo>
                    <a:pt x="559" y="172"/>
                  </a:lnTo>
                  <a:lnTo>
                    <a:pt x="563" y="168"/>
                  </a:lnTo>
                  <a:lnTo>
                    <a:pt x="563" y="164"/>
                  </a:lnTo>
                  <a:lnTo>
                    <a:pt x="563" y="160"/>
                  </a:lnTo>
                  <a:lnTo>
                    <a:pt x="559" y="156"/>
                  </a:lnTo>
                  <a:lnTo>
                    <a:pt x="555" y="144"/>
                  </a:lnTo>
                  <a:lnTo>
                    <a:pt x="551" y="144"/>
                  </a:lnTo>
                  <a:lnTo>
                    <a:pt x="551" y="141"/>
                  </a:lnTo>
                  <a:lnTo>
                    <a:pt x="548" y="141"/>
                  </a:lnTo>
                  <a:lnTo>
                    <a:pt x="548" y="141"/>
                  </a:lnTo>
                  <a:lnTo>
                    <a:pt x="548" y="137"/>
                  </a:lnTo>
                  <a:lnTo>
                    <a:pt x="544" y="137"/>
                  </a:lnTo>
                  <a:lnTo>
                    <a:pt x="544" y="133"/>
                  </a:lnTo>
                  <a:lnTo>
                    <a:pt x="540" y="129"/>
                  </a:lnTo>
                  <a:lnTo>
                    <a:pt x="536" y="133"/>
                  </a:lnTo>
                  <a:lnTo>
                    <a:pt x="536" y="133"/>
                  </a:lnTo>
                  <a:lnTo>
                    <a:pt x="536" y="133"/>
                  </a:lnTo>
                  <a:lnTo>
                    <a:pt x="536" y="137"/>
                  </a:lnTo>
                  <a:lnTo>
                    <a:pt x="536" y="137"/>
                  </a:lnTo>
                  <a:lnTo>
                    <a:pt x="536" y="137"/>
                  </a:lnTo>
                  <a:lnTo>
                    <a:pt x="532" y="133"/>
                  </a:lnTo>
                  <a:lnTo>
                    <a:pt x="532" y="133"/>
                  </a:lnTo>
                  <a:lnTo>
                    <a:pt x="532" y="133"/>
                  </a:lnTo>
                  <a:lnTo>
                    <a:pt x="532" y="133"/>
                  </a:lnTo>
                  <a:lnTo>
                    <a:pt x="520" y="133"/>
                  </a:lnTo>
                  <a:lnTo>
                    <a:pt x="520" y="137"/>
                  </a:lnTo>
                  <a:lnTo>
                    <a:pt x="520" y="137"/>
                  </a:lnTo>
                  <a:lnTo>
                    <a:pt x="520" y="141"/>
                  </a:lnTo>
                  <a:lnTo>
                    <a:pt x="520" y="141"/>
                  </a:lnTo>
                  <a:lnTo>
                    <a:pt x="524" y="141"/>
                  </a:lnTo>
                  <a:lnTo>
                    <a:pt x="524" y="144"/>
                  </a:lnTo>
                  <a:lnTo>
                    <a:pt x="524" y="144"/>
                  </a:lnTo>
                  <a:lnTo>
                    <a:pt x="524" y="144"/>
                  </a:lnTo>
                  <a:lnTo>
                    <a:pt x="524" y="144"/>
                  </a:lnTo>
                  <a:lnTo>
                    <a:pt x="524" y="148"/>
                  </a:lnTo>
                  <a:lnTo>
                    <a:pt x="524" y="148"/>
                  </a:lnTo>
                  <a:lnTo>
                    <a:pt x="528" y="148"/>
                  </a:lnTo>
                  <a:lnTo>
                    <a:pt x="528" y="152"/>
                  </a:lnTo>
                  <a:lnTo>
                    <a:pt x="528" y="156"/>
                  </a:lnTo>
                  <a:lnTo>
                    <a:pt x="528" y="156"/>
                  </a:lnTo>
                  <a:lnTo>
                    <a:pt x="524" y="156"/>
                  </a:lnTo>
                  <a:lnTo>
                    <a:pt x="524" y="156"/>
                  </a:lnTo>
                  <a:lnTo>
                    <a:pt x="524" y="156"/>
                  </a:lnTo>
                  <a:lnTo>
                    <a:pt x="524" y="152"/>
                  </a:lnTo>
                  <a:lnTo>
                    <a:pt x="524" y="148"/>
                  </a:lnTo>
                  <a:lnTo>
                    <a:pt x="520" y="141"/>
                  </a:lnTo>
                  <a:lnTo>
                    <a:pt x="520" y="141"/>
                  </a:lnTo>
                  <a:lnTo>
                    <a:pt x="516" y="137"/>
                  </a:lnTo>
                  <a:lnTo>
                    <a:pt x="516" y="137"/>
                  </a:lnTo>
                  <a:lnTo>
                    <a:pt x="516" y="137"/>
                  </a:lnTo>
                  <a:lnTo>
                    <a:pt x="516" y="133"/>
                  </a:lnTo>
                  <a:lnTo>
                    <a:pt x="512" y="133"/>
                  </a:lnTo>
                  <a:lnTo>
                    <a:pt x="512" y="133"/>
                  </a:lnTo>
                  <a:lnTo>
                    <a:pt x="508" y="137"/>
                  </a:lnTo>
                  <a:lnTo>
                    <a:pt x="505" y="137"/>
                  </a:lnTo>
                  <a:lnTo>
                    <a:pt x="508" y="133"/>
                  </a:lnTo>
                  <a:lnTo>
                    <a:pt x="508" y="129"/>
                  </a:lnTo>
                  <a:lnTo>
                    <a:pt x="505" y="129"/>
                  </a:lnTo>
                  <a:lnTo>
                    <a:pt x="505" y="129"/>
                  </a:lnTo>
                  <a:lnTo>
                    <a:pt x="501" y="129"/>
                  </a:lnTo>
                  <a:lnTo>
                    <a:pt x="497" y="133"/>
                  </a:lnTo>
                  <a:lnTo>
                    <a:pt x="501" y="133"/>
                  </a:lnTo>
                  <a:lnTo>
                    <a:pt x="501" y="137"/>
                  </a:lnTo>
                  <a:lnTo>
                    <a:pt x="505" y="141"/>
                  </a:lnTo>
                  <a:lnTo>
                    <a:pt x="505" y="141"/>
                  </a:lnTo>
                  <a:lnTo>
                    <a:pt x="505" y="144"/>
                  </a:lnTo>
                  <a:lnTo>
                    <a:pt x="508" y="144"/>
                  </a:lnTo>
                  <a:lnTo>
                    <a:pt x="508" y="144"/>
                  </a:lnTo>
                  <a:lnTo>
                    <a:pt x="508" y="148"/>
                  </a:lnTo>
                  <a:lnTo>
                    <a:pt x="508" y="148"/>
                  </a:lnTo>
                  <a:lnTo>
                    <a:pt x="505" y="148"/>
                  </a:lnTo>
                  <a:lnTo>
                    <a:pt x="505" y="152"/>
                  </a:lnTo>
                  <a:lnTo>
                    <a:pt x="508" y="152"/>
                  </a:lnTo>
                  <a:lnTo>
                    <a:pt x="512" y="156"/>
                  </a:lnTo>
                  <a:lnTo>
                    <a:pt x="512" y="156"/>
                  </a:lnTo>
                  <a:lnTo>
                    <a:pt x="516" y="156"/>
                  </a:lnTo>
                  <a:lnTo>
                    <a:pt x="516" y="160"/>
                  </a:lnTo>
                  <a:lnTo>
                    <a:pt x="516" y="160"/>
                  </a:lnTo>
                  <a:lnTo>
                    <a:pt x="508" y="156"/>
                  </a:lnTo>
                  <a:lnTo>
                    <a:pt x="508" y="156"/>
                  </a:lnTo>
                  <a:lnTo>
                    <a:pt x="505" y="152"/>
                  </a:lnTo>
                  <a:lnTo>
                    <a:pt x="505" y="152"/>
                  </a:lnTo>
                  <a:lnTo>
                    <a:pt x="505" y="156"/>
                  </a:lnTo>
                  <a:lnTo>
                    <a:pt x="501" y="160"/>
                  </a:lnTo>
                  <a:lnTo>
                    <a:pt x="501" y="160"/>
                  </a:lnTo>
                  <a:lnTo>
                    <a:pt x="501" y="164"/>
                  </a:lnTo>
                  <a:lnTo>
                    <a:pt x="501" y="160"/>
                  </a:lnTo>
                  <a:lnTo>
                    <a:pt x="501" y="160"/>
                  </a:lnTo>
                  <a:lnTo>
                    <a:pt x="501" y="156"/>
                  </a:lnTo>
                  <a:lnTo>
                    <a:pt x="501" y="156"/>
                  </a:lnTo>
                  <a:lnTo>
                    <a:pt x="501" y="152"/>
                  </a:lnTo>
                  <a:lnTo>
                    <a:pt x="501" y="148"/>
                  </a:lnTo>
                  <a:lnTo>
                    <a:pt x="501" y="148"/>
                  </a:lnTo>
                  <a:lnTo>
                    <a:pt x="497" y="152"/>
                  </a:lnTo>
                  <a:lnTo>
                    <a:pt x="497" y="156"/>
                  </a:lnTo>
                  <a:lnTo>
                    <a:pt x="497" y="156"/>
                  </a:lnTo>
                  <a:lnTo>
                    <a:pt x="493" y="160"/>
                  </a:lnTo>
                  <a:lnTo>
                    <a:pt x="485" y="160"/>
                  </a:lnTo>
                  <a:lnTo>
                    <a:pt x="485" y="164"/>
                  </a:lnTo>
                  <a:lnTo>
                    <a:pt x="481" y="172"/>
                  </a:lnTo>
                  <a:lnTo>
                    <a:pt x="481" y="176"/>
                  </a:lnTo>
                  <a:lnTo>
                    <a:pt x="481" y="176"/>
                  </a:lnTo>
                  <a:lnTo>
                    <a:pt x="481" y="176"/>
                  </a:lnTo>
                  <a:lnTo>
                    <a:pt x="481" y="176"/>
                  </a:lnTo>
                  <a:lnTo>
                    <a:pt x="481" y="172"/>
                  </a:lnTo>
                  <a:lnTo>
                    <a:pt x="481" y="168"/>
                  </a:lnTo>
                  <a:lnTo>
                    <a:pt x="477" y="172"/>
                  </a:lnTo>
                  <a:lnTo>
                    <a:pt x="477" y="168"/>
                  </a:lnTo>
                  <a:lnTo>
                    <a:pt x="481" y="168"/>
                  </a:lnTo>
                  <a:lnTo>
                    <a:pt x="481" y="168"/>
                  </a:lnTo>
                  <a:lnTo>
                    <a:pt x="481" y="164"/>
                  </a:lnTo>
                  <a:lnTo>
                    <a:pt x="481" y="164"/>
                  </a:lnTo>
                  <a:lnTo>
                    <a:pt x="481" y="160"/>
                  </a:lnTo>
                  <a:lnTo>
                    <a:pt x="481" y="160"/>
                  </a:lnTo>
                  <a:lnTo>
                    <a:pt x="481" y="160"/>
                  </a:lnTo>
                  <a:lnTo>
                    <a:pt x="481" y="160"/>
                  </a:lnTo>
                  <a:lnTo>
                    <a:pt x="481" y="156"/>
                  </a:lnTo>
                  <a:lnTo>
                    <a:pt x="481" y="152"/>
                  </a:lnTo>
                  <a:lnTo>
                    <a:pt x="481" y="148"/>
                  </a:lnTo>
                  <a:lnTo>
                    <a:pt x="481" y="144"/>
                  </a:lnTo>
                  <a:lnTo>
                    <a:pt x="477" y="144"/>
                  </a:lnTo>
                  <a:lnTo>
                    <a:pt x="477" y="141"/>
                  </a:lnTo>
                  <a:lnTo>
                    <a:pt x="477" y="141"/>
                  </a:lnTo>
                  <a:lnTo>
                    <a:pt x="473" y="141"/>
                  </a:lnTo>
                  <a:lnTo>
                    <a:pt x="473" y="137"/>
                  </a:lnTo>
                  <a:lnTo>
                    <a:pt x="473" y="137"/>
                  </a:lnTo>
                  <a:lnTo>
                    <a:pt x="469" y="141"/>
                  </a:lnTo>
                  <a:lnTo>
                    <a:pt x="469" y="141"/>
                  </a:lnTo>
                  <a:lnTo>
                    <a:pt x="469" y="141"/>
                  </a:lnTo>
                  <a:lnTo>
                    <a:pt x="465" y="141"/>
                  </a:lnTo>
                  <a:lnTo>
                    <a:pt x="465" y="141"/>
                  </a:lnTo>
                  <a:lnTo>
                    <a:pt x="465" y="141"/>
                  </a:lnTo>
                  <a:lnTo>
                    <a:pt x="465" y="141"/>
                  </a:lnTo>
                  <a:lnTo>
                    <a:pt x="462" y="141"/>
                  </a:lnTo>
                  <a:lnTo>
                    <a:pt x="462" y="141"/>
                  </a:lnTo>
                  <a:lnTo>
                    <a:pt x="462" y="144"/>
                  </a:lnTo>
                  <a:lnTo>
                    <a:pt x="462" y="148"/>
                  </a:lnTo>
                  <a:lnTo>
                    <a:pt x="462" y="152"/>
                  </a:lnTo>
                  <a:lnTo>
                    <a:pt x="458" y="152"/>
                  </a:lnTo>
                  <a:lnTo>
                    <a:pt x="458" y="152"/>
                  </a:lnTo>
                  <a:lnTo>
                    <a:pt x="458" y="148"/>
                  </a:lnTo>
                  <a:lnTo>
                    <a:pt x="458" y="148"/>
                  </a:lnTo>
                  <a:lnTo>
                    <a:pt x="458" y="148"/>
                  </a:lnTo>
                  <a:lnTo>
                    <a:pt x="458" y="148"/>
                  </a:lnTo>
                  <a:lnTo>
                    <a:pt x="458" y="144"/>
                  </a:lnTo>
                  <a:lnTo>
                    <a:pt x="458" y="144"/>
                  </a:lnTo>
                  <a:lnTo>
                    <a:pt x="462" y="141"/>
                  </a:lnTo>
                  <a:lnTo>
                    <a:pt x="462" y="141"/>
                  </a:lnTo>
                  <a:lnTo>
                    <a:pt x="462" y="137"/>
                  </a:lnTo>
                  <a:lnTo>
                    <a:pt x="465" y="129"/>
                  </a:lnTo>
                  <a:lnTo>
                    <a:pt x="465" y="129"/>
                  </a:lnTo>
                  <a:lnTo>
                    <a:pt x="450" y="129"/>
                  </a:lnTo>
                  <a:lnTo>
                    <a:pt x="446" y="129"/>
                  </a:lnTo>
                  <a:lnTo>
                    <a:pt x="434" y="137"/>
                  </a:lnTo>
                  <a:lnTo>
                    <a:pt x="434" y="133"/>
                  </a:lnTo>
                  <a:lnTo>
                    <a:pt x="434" y="133"/>
                  </a:lnTo>
                  <a:lnTo>
                    <a:pt x="434" y="129"/>
                  </a:lnTo>
                  <a:lnTo>
                    <a:pt x="434" y="129"/>
                  </a:lnTo>
                  <a:lnTo>
                    <a:pt x="434" y="129"/>
                  </a:lnTo>
                  <a:lnTo>
                    <a:pt x="430" y="129"/>
                  </a:lnTo>
                  <a:lnTo>
                    <a:pt x="430" y="129"/>
                  </a:lnTo>
                  <a:lnTo>
                    <a:pt x="430" y="129"/>
                  </a:lnTo>
                  <a:lnTo>
                    <a:pt x="422" y="133"/>
                  </a:lnTo>
                  <a:lnTo>
                    <a:pt x="419" y="129"/>
                  </a:lnTo>
                  <a:lnTo>
                    <a:pt x="407" y="133"/>
                  </a:lnTo>
                  <a:lnTo>
                    <a:pt x="411" y="133"/>
                  </a:lnTo>
                  <a:lnTo>
                    <a:pt x="415" y="129"/>
                  </a:lnTo>
                  <a:lnTo>
                    <a:pt x="415" y="129"/>
                  </a:lnTo>
                  <a:lnTo>
                    <a:pt x="411" y="129"/>
                  </a:lnTo>
                  <a:lnTo>
                    <a:pt x="411" y="129"/>
                  </a:lnTo>
                  <a:lnTo>
                    <a:pt x="407" y="129"/>
                  </a:lnTo>
                  <a:lnTo>
                    <a:pt x="407" y="129"/>
                  </a:lnTo>
                  <a:lnTo>
                    <a:pt x="403" y="133"/>
                  </a:lnTo>
                  <a:lnTo>
                    <a:pt x="403" y="133"/>
                  </a:lnTo>
                  <a:lnTo>
                    <a:pt x="399" y="129"/>
                  </a:lnTo>
                  <a:lnTo>
                    <a:pt x="399" y="129"/>
                  </a:lnTo>
                  <a:lnTo>
                    <a:pt x="403" y="125"/>
                  </a:lnTo>
                  <a:lnTo>
                    <a:pt x="403" y="125"/>
                  </a:lnTo>
                  <a:lnTo>
                    <a:pt x="403" y="121"/>
                  </a:lnTo>
                  <a:lnTo>
                    <a:pt x="395" y="125"/>
                  </a:lnTo>
                  <a:lnTo>
                    <a:pt x="395" y="121"/>
                  </a:lnTo>
                  <a:lnTo>
                    <a:pt x="395" y="121"/>
                  </a:lnTo>
                  <a:lnTo>
                    <a:pt x="430" y="117"/>
                  </a:lnTo>
                  <a:lnTo>
                    <a:pt x="430" y="117"/>
                  </a:lnTo>
                  <a:lnTo>
                    <a:pt x="481" y="105"/>
                  </a:lnTo>
                  <a:lnTo>
                    <a:pt x="481" y="105"/>
                  </a:lnTo>
                  <a:lnTo>
                    <a:pt x="481" y="105"/>
                  </a:lnTo>
                  <a:lnTo>
                    <a:pt x="481" y="105"/>
                  </a:lnTo>
                  <a:lnTo>
                    <a:pt x="481" y="102"/>
                  </a:lnTo>
                  <a:lnTo>
                    <a:pt x="485" y="98"/>
                  </a:lnTo>
                  <a:lnTo>
                    <a:pt x="489" y="94"/>
                  </a:lnTo>
                  <a:lnTo>
                    <a:pt x="489" y="90"/>
                  </a:lnTo>
                  <a:lnTo>
                    <a:pt x="485" y="90"/>
                  </a:lnTo>
                  <a:lnTo>
                    <a:pt x="485" y="86"/>
                  </a:lnTo>
                  <a:lnTo>
                    <a:pt x="485" y="86"/>
                  </a:lnTo>
                  <a:lnTo>
                    <a:pt x="485" y="82"/>
                  </a:lnTo>
                  <a:lnTo>
                    <a:pt x="489" y="82"/>
                  </a:lnTo>
                  <a:lnTo>
                    <a:pt x="489" y="78"/>
                  </a:lnTo>
                  <a:lnTo>
                    <a:pt x="485" y="74"/>
                  </a:lnTo>
                  <a:lnTo>
                    <a:pt x="489" y="74"/>
                  </a:lnTo>
                  <a:lnTo>
                    <a:pt x="505" y="62"/>
                  </a:lnTo>
                  <a:lnTo>
                    <a:pt x="508" y="59"/>
                  </a:lnTo>
                  <a:lnTo>
                    <a:pt x="512" y="55"/>
                  </a:lnTo>
                  <a:lnTo>
                    <a:pt x="508" y="55"/>
                  </a:lnTo>
                  <a:lnTo>
                    <a:pt x="508" y="55"/>
                  </a:lnTo>
                  <a:moveTo>
                    <a:pt x="348" y="90"/>
                  </a:moveTo>
                  <a:lnTo>
                    <a:pt x="348" y="90"/>
                  </a:lnTo>
                  <a:lnTo>
                    <a:pt x="348" y="90"/>
                  </a:lnTo>
                  <a:lnTo>
                    <a:pt x="348" y="90"/>
                  </a:lnTo>
                  <a:lnTo>
                    <a:pt x="348" y="90"/>
                  </a:lnTo>
                  <a:moveTo>
                    <a:pt x="110" y="148"/>
                  </a:moveTo>
                  <a:lnTo>
                    <a:pt x="110" y="148"/>
                  </a:lnTo>
                  <a:lnTo>
                    <a:pt x="106" y="152"/>
                  </a:lnTo>
                  <a:lnTo>
                    <a:pt x="106" y="148"/>
                  </a:lnTo>
                  <a:lnTo>
                    <a:pt x="106" y="144"/>
                  </a:lnTo>
                  <a:lnTo>
                    <a:pt x="106" y="144"/>
                  </a:lnTo>
                  <a:lnTo>
                    <a:pt x="106" y="144"/>
                  </a:lnTo>
                  <a:lnTo>
                    <a:pt x="106" y="141"/>
                  </a:lnTo>
                  <a:lnTo>
                    <a:pt x="106" y="141"/>
                  </a:lnTo>
                  <a:lnTo>
                    <a:pt x="106" y="141"/>
                  </a:lnTo>
                  <a:lnTo>
                    <a:pt x="102" y="137"/>
                  </a:lnTo>
                  <a:lnTo>
                    <a:pt x="102" y="137"/>
                  </a:lnTo>
                  <a:lnTo>
                    <a:pt x="98" y="137"/>
                  </a:lnTo>
                  <a:lnTo>
                    <a:pt x="98" y="133"/>
                  </a:lnTo>
                  <a:lnTo>
                    <a:pt x="102" y="133"/>
                  </a:lnTo>
                  <a:lnTo>
                    <a:pt x="102" y="129"/>
                  </a:lnTo>
                  <a:lnTo>
                    <a:pt x="102" y="129"/>
                  </a:lnTo>
                  <a:lnTo>
                    <a:pt x="106" y="125"/>
                  </a:lnTo>
                  <a:lnTo>
                    <a:pt x="106" y="125"/>
                  </a:lnTo>
                  <a:lnTo>
                    <a:pt x="106" y="129"/>
                  </a:lnTo>
                  <a:lnTo>
                    <a:pt x="106" y="129"/>
                  </a:lnTo>
                  <a:lnTo>
                    <a:pt x="110" y="129"/>
                  </a:lnTo>
                  <a:lnTo>
                    <a:pt x="110" y="129"/>
                  </a:lnTo>
                  <a:lnTo>
                    <a:pt x="110" y="129"/>
                  </a:lnTo>
                  <a:lnTo>
                    <a:pt x="110" y="133"/>
                  </a:lnTo>
                  <a:lnTo>
                    <a:pt x="110" y="133"/>
                  </a:lnTo>
                  <a:lnTo>
                    <a:pt x="110" y="133"/>
                  </a:lnTo>
                  <a:lnTo>
                    <a:pt x="110" y="133"/>
                  </a:lnTo>
                  <a:lnTo>
                    <a:pt x="110" y="133"/>
                  </a:lnTo>
                  <a:lnTo>
                    <a:pt x="110" y="133"/>
                  </a:lnTo>
                  <a:lnTo>
                    <a:pt x="110" y="133"/>
                  </a:lnTo>
                  <a:lnTo>
                    <a:pt x="118" y="129"/>
                  </a:lnTo>
                  <a:lnTo>
                    <a:pt x="118" y="129"/>
                  </a:lnTo>
                  <a:lnTo>
                    <a:pt x="122" y="133"/>
                  </a:lnTo>
                  <a:lnTo>
                    <a:pt x="122" y="133"/>
                  </a:lnTo>
                  <a:lnTo>
                    <a:pt x="122" y="133"/>
                  </a:lnTo>
                  <a:lnTo>
                    <a:pt x="125" y="133"/>
                  </a:lnTo>
                  <a:lnTo>
                    <a:pt x="125" y="137"/>
                  </a:lnTo>
                  <a:lnTo>
                    <a:pt x="125" y="137"/>
                  </a:lnTo>
                  <a:lnTo>
                    <a:pt x="125" y="137"/>
                  </a:lnTo>
                  <a:lnTo>
                    <a:pt x="129" y="141"/>
                  </a:lnTo>
                  <a:lnTo>
                    <a:pt x="133" y="144"/>
                  </a:lnTo>
                  <a:lnTo>
                    <a:pt x="129" y="148"/>
                  </a:lnTo>
                  <a:lnTo>
                    <a:pt x="125" y="156"/>
                  </a:lnTo>
                  <a:lnTo>
                    <a:pt x="125" y="160"/>
                  </a:lnTo>
                  <a:lnTo>
                    <a:pt x="122" y="160"/>
                  </a:lnTo>
                  <a:lnTo>
                    <a:pt x="118" y="160"/>
                  </a:lnTo>
                  <a:lnTo>
                    <a:pt x="118" y="160"/>
                  </a:lnTo>
                  <a:lnTo>
                    <a:pt x="114" y="156"/>
                  </a:lnTo>
                  <a:lnTo>
                    <a:pt x="110" y="152"/>
                  </a:lnTo>
                  <a:lnTo>
                    <a:pt x="110" y="152"/>
                  </a:lnTo>
                  <a:lnTo>
                    <a:pt x="110" y="152"/>
                  </a:lnTo>
                  <a:lnTo>
                    <a:pt x="110" y="152"/>
                  </a:lnTo>
                  <a:lnTo>
                    <a:pt x="110" y="148"/>
                  </a:lnTo>
                  <a:moveTo>
                    <a:pt x="114" y="94"/>
                  </a:moveTo>
                  <a:lnTo>
                    <a:pt x="114" y="94"/>
                  </a:lnTo>
                  <a:lnTo>
                    <a:pt x="110" y="94"/>
                  </a:lnTo>
                  <a:lnTo>
                    <a:pt x="114" y="94"/>
                  </a:lnTo>
                  <a:lnTo>
                    <a:pt x="114" y="94"/>
                  </a:lnTo>
                  <a:lnTo>
                    <a:pt x="110" y="94"/>
                  </a:lnTo>
                  <a:lnTo>
                    <a:pt x="110" y="94"/>
                  </a:lnTo>
                  <a:lnTo>
                    <a:pt x="110" y="94"/>
                  </a:lnTo>
                  <a:lnTo>
                    <a:pt x="110" y="94"/>
                  </a:lnTo>
                  <a:lnTo>
                    <a:pt x="110" y="98"/>
                  </a:lnTo>
                  <a:lnTo>
                    <a:pt x="110" y="98"/>
                  </a:lnTo>
                  <a:lnTo>
                    <a:pt x="106" y="98"/>
                  </a:lnTo>
                  <a:lnTo>
                    <a:pt x="106" y="98"/>
                  </a:lnTo>
                  <a:lnTo>
                    <a:pt x="106" y="98"/>
                  </a:lnTo>
                  <a:lnTo>
                    <a:pt x="102" y="98"/>
                  </a:lnTo>
                  <a:lnTo>
                    <a:pt x="102" y="94"/>
                  </a:lnTo>
                  <a:lnTo>
                    <a:pt x="98" y="94"/>
                  </a:lnTo>
                  <a:lnTo>
                    <a:pt x="98" y="94"/>
                  </a:lnTo>
                  <a:lnTo>
                    <a:pt x="102" y="90"/>
                  </a:lnTo>
                  <a:lnTo>
                    <a:pt x="102" y="90"/>
                  </a:lnTo>
                  <a:lnTo>
                    <a:pt x="102" y="90"/>
                  </a:lnTo>
                  <a:lnTo>
                    <a:pt x="98" y="90"/>
                  </a:lnTo>
                  <a:lnTo>
                    <a:pt x="94" y="90"/>
                  </a:lnTo>
                  <a:lnTo>
                    <a:pt x="94" y="90"/>
                  </a:lnTo>
                  <a:lnTo>
                    <a:pt x="94" y="90"/>
                  </a:lnTo>
                  <a:lnTo>
                    <a:pt x="94" y="86"/>
                  </a:lnTo>
                  <a:lnTo>
                    <a:pt x="94" y="86"/>
                  </a:lnTo>
                  <a:lnTo>
                    <a:pt x="94" y="86"/>
                  </a:lnTo>
                  <a:lnTo>
                    <a:pt x="94" y="86"/>
                  </a:lnTo>
                  <a:lnTo>
                    <a:pt x="94" y="82"/>
                  </a:lnTo>
                  <a:lnTo>
                    <a:pt x="102" y="82"/>
                  </a:lnTo>
                  <a:lnTo>
                    <a:pt x="102" y="82"/>
                  </a:lnTo>
                  <a:lnTo>
                    <a:pt x="102" y="82"/>
                  </a:lnTo>
                  <a:lnTo>
                    <a:pt x="106" y="86"/>
                  </a:lnTo>
                  <a:lnTo>
                    <a:pt x="110" y="82"/>
                  </a:lnTo>
                  <a:lnTo>
                    <a:pt x="110" y="82"/>
                  </a:lnTo>
                  <a:lnTo>
                    <a:pt x="110" y="86"/>
                  </a:lnTo>
                  <a:lnTo>
                    <a:pt x="106" y="86"/>
                  </a:lnTo>
                  <a:lnTo>
                    <a:pt x="102" y="90"/>
                  </a:lnTo>
                  <a:lnTo>
                    <a:pt x="106" y="90"/>
                  </a:lnTo>
                  <a:lnTo>
                    <a:pt x="106" y="90"/>
                  </a:lnTo>
                  <a:lnTo>
                    <a:pt x="106" y="90"/>
                  </a:lnTo>
                  <a:lnTo>
                    <a:pt x="106" y="90"/>
                  </a:lnTo>
                  <a:lnTo>
                    <a:pt x="106" y="90"/>
                  </a:lnTo>
                  <a:lnTo>
                    <a:pt x="114" y="90"/>
                  </a:lnTo>
                  <a:lnTo>
                    <a:pt x="114" y="90"/>
                  </a:lnTo>
                  <a:lnTo>
                    <a:pt x="114" y="90"/>
                  </a:lnTo>
                  <a:lnTo>
                    <a:pt x="114" y="90"/>
                  </a:lnTo>
                  <a:lnTo>
                    <a:pt x="114" y="94"/>
                  </a:lnTo>
                  <a:lnTo>
                    <a:pt x="114" y="94"/>
                  </a:lnTo>
                  <a:moveTo>
                    <a:pt x="106" y="195"/>
                  </a:moveTo>
                  <a:lnTo>
                    <a:pt x="106" y="195"/>
                  </a:lnTo>
                  <a:lnTo>
                    <a:pt x="106" y="195"/>
                  </a:lnTo>
                  <a:lnTo>
                    <a:pt x="106" y="195"/>
                  </a:lnTo>
                  <a:lnTo>
                    <a:pt x="110" y="195"/>
                  </a:lnTo>
                  <a:lnTo>
                    <a:pt x="110" y="195"/>
                  </a:lnTo>
                  <a:lnTo>
                    <a:pt x="110" y="195"/>
                  </a:lnTo>
                  <a:lnTo>
                    <a:pt x="106" y="203"/>
                  </a:lnTo>
                  <a:lnTo>
                    <a:pt x="102" y="207"/>
                  </a:lnTo>
                  <a:lnTo>
                    <a:pt x="98" y="207"/>
                  </a:lnTo>
                  <a:lnTo>
                    <a:pt x="98" y="203"/>
                  </a:lnTo>
                  <a:lnTo>
                    <a:pt x="94" y="199"/>
                  </a:lnTo>
                  <a:lnTo>
                    <a:pt x="94" y="195"/>
                  </a:lnTo>
                  <a:lnTo>
                    <a:pt x="94" y="191"/>
                  </a:lnTo>
                  <a:lnTo>
                    <a:pt x="94" y="191"/>
                  </a:lnTo>
                  <a:lnTo>
                    <a:pt x="94" y="187"/>
                  </a:lnTo>
                  <a:lnTo>
                    <a:pt x="90" y="187"/>
                  </a:lnTo>
                  <a:lnTo>
                    <a:pt x="90" y="195"/>
                  </a:lnTo>
                  <a:lnTo>
                    <a:pt x="90" y="199"/>
                  </a:lnTo>
                  <a:lnTo>
                    <a:pt x="90" y="199"/>
                  </a:lnTo>
                  <a:lnTo>
                    <a:pt x="86" y="195"/>
                  </a:lnTo>
                  <a:lnTo>
                    <a:pt x="86" y="195"/>
                  </a:lnTo>
                  <a:lnTo>
                    <a:pt x="86" y="195"/>
                  </a:lnTo>
                  <a:lnTo>
                    <a:pt x="86" y="195"/>
                  </a:lnTo>
                  <a:lnTo>
                    <a:pt x="86" y="195"/>
                  </a:lnTo>
                  <a:lnTo>
                    <a:pt x="79" y="191"/>
                  </a:lnTo>
                  <a:lnTo>
                    <a:pt x="79" y="191"/>
                  </a:lnTo>
                  <a:lnTo>
                    <a:pt x="79" y="191"/>
                  </a:lnTo>
                  <a:lnTo>
                    <a:pt x="83" y="191"/>
                  </a:lnTo>
                  <a:lnTo>
                    <a:pt x="83" y="187"/>
                  </a:lnTo>
                  <a:lnTo>
                    <a:pt x="79" y="187"/>
                  </a:lnTo>
                  <a:lnTo>
                    <a:pt x="79" y="187"/>
                  </a:lnTo>
                  <a:lnTo>
                    <a:pt x="79" y="184"/>
                  </a:lnTo>
                  <a:lnTo>
                    <a:pt x="79" y="184"/>
                  </a:lnTo>
                  <a:lnTo>
                    <a:pt x="79" y="184"/>
                  </a:lnTo>
                  <a:lnTo>
                    <a:pt x="79" y="184"/>
                  </a:lnTo>
                  <a:lnTo>
                    <a:pt x="79" y="184"/>
                  </a:lnTo>
                  <a:lnTo>
                    <a:pt x="79" y="184"/>
                  </a:lnTo>
                  <a:lnTo>
                    <a:pt x="79" y="180"/>
                  </a:lnTo>
                  <a:lnTo>
                    <a:pt x="79" y="180"/>
                  </a:lnTo>
                  <a:lnTo>
                    <a:pt x="79" y="180"/>
                  </a:lnTo>
                  <a:lnTo>
                    <a:pt x="79" y="180"/>
                  </a:lnTo>
                  <a:lnTo>
                    <a:pt x="79" y="180"/>
                  </a:lnTo>
                  <a:lnTo>
                    <a:pt x="83" y="180"/>
                  </a:lnTo>
                  <a:lnTo>
                    <a:pt x="83" y="180"/>
                  </a:lnTo>
                  <a:lnTo>
                    <a:pt x="79" y="176"/>
                  </a:lnTo>
                  <a:lnTo>
                    <a:pt x="79" y="176"/>
                  </a:lnTo>
                  <a:lnTo>
                    <a:pt x="86" y="172"/>
                  </a:lnTo>
                  <a:lnTo>
                    <a:pt x="86" y="172"/>
                  </a:lnTo>
                  <a:lnTo>
                    <a:pt x="86" y="172"/>
                  </a:lnTo>
                  <a:lnTo>
                    <a:pt x="86" y="172"/>
                  </a:lnTo>
                  <a:lnTo>
                    <a:pt x="90" y="172"/>
                  </a:lnTo>
                  <a:lnTo>
                    <a:pt x="90" y="168"/>
                  </a:lnTo>
                  <a:lnTo>
                    <a:pt x="90" y="168"/>
                  </a:lnTo>
                  <a:lnTo>
                    <a:pt x="86" y="168"/>
                  </a:lnTo>
                  <a:lnTo>
                    <a:pt x="86" y="168"/>
                  </a:lnTo>
                  <a:lnTo>
                    <a:pt x="86" y="164"/>
                  </a:lnTo>
                  <a:lnTo>
                    <a:pt x="86" y="164"/>
                  </a:lnTo>
                  <a:lnTo>
                    <a:pt x="86" y="164"/>
                  </a:lnTo>
                  <a:lnTo>
                    <a:pt x="90" y="164"/>
                  </a:lnTo>
                  <a:lnTo>
                    <a:pt x="90" y="168"/>
                  </a:lnTo>
                  <a:lnTo>
                    <a:pt x="94" y="168"/>
                  </a:lnTo>
                  <a:lnTo>
                    <a:pt x="94" y="172"/>
                  </a:lnTo>
                  <a:lnTo>
                    <a:pt x="94" y="172"/>
                  </a:lnTo>
                  <a:lnTo>
                    <a:pt x="94" y="176"/>
                  </a:lnTo>
                  <a:lnTo>
                    <a:pt x="94" y="176"/>
                  </a:lnTo>
                  <a:lnTo>
                    <a:pt x="94" y="172"/>
                  </a:lnTo>
                  <a:lnTo>
                    <a:pt x="94" y="168"/>
                  </a:lnTo>
                  <a:lnTo>
                    <a:pt x="94" y="164"/>
                  </a:lnTo>
                  <a:lnTo>
                    <a:pt x="94" y="164"/>
                  </a:lnTo>
                  <a:lnTo>
                    <a:pt x="90" y="164"/>
                  </a:lnTo>
                  <a:lnTo>
                    <a:pt x="94" y="164"/>
                  </a:lnTo>
                  <a:lnTo>
                    <a:pt x="94" y="164"/>
                  </a:lnTo>
                  <a:lnTo>
                    <a:pt x="94" y="164"/>
                  </a:lnTo>
                  <a:lnTo>
                    <a:pt x="98" y="164"/>
                  </a:lnTo>
                  <a:lnTo>
                    <a:pt x="98" y="164"/>
                  </a:lnTo>
                  <a:lnTo>
                    <a:pt x="98" y="164"/>
                  </a:lnTo>
                  <a:lnTo>
                    <a:pt x="98" y="164"/>
                  </a:lnTo>
                  <a:lnTo>
                    <a:pt x="98" y="160"/>
                  </a:lnTo>
                  <a:lnTo>
                    <a:pt x="102" y="160"/>
                  </a:lnTo>
                  <a:lnTo>
                    <a:pt x="106" y="160"/>
                  </a:lnTo>
                  <a:lnTo>
                    <a:pt x="102" y="160"/>
                  </a:lnTo>
                  <a:lnTo>
                    <a:pt x="102" y="156"/>
                  </a:lnTo>
                  <a:lnTo>
                    <a:pt x="98" y="156"/>
                  </a:lnTo>
                  <a:lnTo>
                    <a:pt x="98" y="156"/>
                  </a:lnTo>
                  <a:lnTo>
                    <a:pt x="98" y="152"/>
                  </a:lnTo>
                  <a:lnTo>
                    <a:pt x="98" y="152"/>
                  </a:lnTo>
                  <a:lnTo>
                    <a:pt x="94" y="152"/>
                  </a:lnTo>
                  <a:lnTo>
                    <a:pt x="94" y="152"/>
                  </a:lnTo>
                  <a:lnTo>
                    <a:pt x="94" y="148"/>
                  </a:lnTo>
                  <a:lnTo>
                    <a:pt x="98" y="148"/>
                  </a:lnTo>
                  <a:lnTo>
                    <a:pt x="98" y="152"/>
                  </a:lnTo>
                  <a:lnTo>
                    <a:pt x="98" y="152"/>
                  </a:lnTo>
                  <a:lnTo>
                    <a:pt x="102" y="148"/>
                  </a:lnTo>
                  <a:lnTo>
                    <a:pt x="102" y="148"/>
                  </a:lnTo>
                  <a:lnTo>
                    <a:pt x="102" y="152"/>
                  </a:lnTo>
                  <a:lnTo>
                    <a:pt x="102" y="152"/>
                  </a:lnTo>
                  <a:lnTo>
                    <a:pt x="106" y="156"/>
                  </a:lnTo>
                  <a:lnTo>
                    <a:pt x="106" y="156"/>
                  </a:lnTo>
                  <a:lnTo>
                    <a:pt x="106" y="160"/>
                  </a:lnTo>
                  <a:lnTo>
                    <a:pt x="106" y="160"/>
                  </a:lnTo>
                  <a:lnTo>
                    <a:pt x="106" y="160"/>
                  </a:lnTo>
                  <a:lnTo>
                    <a:pt x="110" y="164"/>
                  </a:lnTo>
                  <a:lnTo>
                    <a:pt x="110" y="164"/>
                  </a:lnTo>
                  <a:lnTo>
                    <a:pt x="114" y="164"/>
                  </a:lnTo>
                  <a:lnTo>
                    <a:pt x="114" y="164"/>
                  </a:lnTo>
                  <a:lnTo>
                    <a:pt x="114" y="164"/>
                  </a:lnTo>
                  <a:lnTo>
                    <a:pt x="114" y="168"/>
                  </a:lnTo>
                  <a:lnTo>
                    <a:pt x="114" y="168"/>
                  </a:lnTo>
                  <a:lnTo>
                    <a:pt x="114" y="168"/>
                  </a:lnTo>
                  <a:lnTo>
                    <a:pt x="114" y="168"/>
                  </a:lnTo>
                  <a:lnTo>
                    <a:pt x="118" y="168"/>
                  </a:lnTo>
                  <a:lnTo>
                    <a:pt x="118" y="176"/>
                  </a:lnTo>
                  <a:lnTo>
                    <a:pt x="118" y="180"/>
                  </a:lnTo>
                  <a:lnTo>
                    <a:pt x="110" y="191"/>
                  </a:lnTo>
                  <a:lnTo>
                    <a:pt x="106" y="195"/>
                  </a:lnTo>
                  <a:moveTo>
                    <a:pt x="188" y="62"/>
                  </a:moveTo>
                  <a:lnTo>
                    <a:pt x="188" y="62"/>
                  </a:lnTo>
                  <a:lnTo>
                    <a:pt x="188" y="62"/>
                  </a:lnTo>
                  <a:lnTo>
                    <a:pt x="192" y="66"/>
                  </a:lnTo>
                  <a:lnTo>
                    <a:pt x="192" y="66"/>
                  </a:lnTo>
                  <a:lnTo>
                    <a:pt x="192" y="66"/>
                  </a:lnTo>
                  <a:lnTo>
                    <a:pt x="188" y="66"/>
                  </a:lnTo>
                  <a:lnTo>
                    <a:pt x="184" y="70"/>
                  </a:lnTo>
                  <a:lnTo>
                    <a:pt x="184" y="70"/>
                  </a:lnTo>
                  <a:lnTo>
                    <a:pt x="180" y="70"/>
                  </a:lnTo>
                  <a:lnTo>
                    <a:pt x="180" y="70"/>
                  </a:lnTo>
                  <a:lnTo>
                    <a:pt x="176" y="66"/>
                  </a:lnTo>
                  <a:lnTo>
                    <a:pt x="176" y="66"/>
                  </a:lnTo>
                  <a:lnTo>
                    <a:pt x="172" y="66"/>
                  </a:lnTo>
                  <a:lnTo>
                    <a:pt x="176" y="62"/>
                  </a:lnTo>
                  <a:lnTo>
                    <a:pt x="176" y="59"/>
                  </a:lnTo>
                  <a:lnTo>
                    <a:pt x="172" y="59"/>
                  </a:lnTo>
                  <a:lnTo>
                    <a:pt x="172" y="59"/>
                  </a:lnTo>
                  <a:lnTo>
                    <a:pt x="172" y="59"/>
                  </a:lnTo>
                  <a:lnTo>
                    <a:pt x="165" y="62"/>
                  </a:lnTo>
                  <a:lnTo>
                    <a:pt x="165" y="62"/>
                  </a:lnTo>
                  <a:lnTo>
                    <a:pt x="165" y="62"/>
                  </a:lnTo>
                  <a:lnTo>
                    <a:pt x="165" y="62"/>
                  </a:lnTo>
                  <a:lnTo>
                    <a:pt x="161" y="59"/>
                  </a:lnTo>
                  <a:lnTo>
                    <a:pt x="161" y="59"/>
                  </a:lnTo>
                  <a:lnTo>
                    <a:pt x="165" y="55"/>
                  </a:lnTo>
                  <a:lnTo>
                    <a:pt x="161" y="55"/>
                  </a:lnTo>
                  <a:lnTo>
                    <a:pt x="161" y="55"/>
                  </a:lnTo>
                  <a:lnTo>
                    <a:pt x="161" y="51"/>
                  </a:lnTo>
                  <a:lnTo>
                    <a:pt x="165" y="51"/>
                  </a:lnTo>
                  <a:lnTo>
                    <a:pt x="165" y="51"/>
                  </a:lnTo>
                  <a:lnTo>
                    <a:pt x="168" y="51"/>
                  </a:lnTo>
                  <a:lnTo>
                    <a:pt x="168" y="51"/>
                  </a:lnTo>
                  <a:lnTo>
                    <a:pt x="168" y="51"/>
                  </a:lnTo>
                  <a:lnTo>
                    <a:pt x="168" y="51"/>
                  </a:lnTo>
                  <a:lnTo>
                    <a:pt x="168" y="51"/>
                  </a:lnTo>
                  <a:lnTo>
                    <a:pt x="168" y="51"/>
                  </a:lnTo>
                  <a:lnTo>
                    <a:pt x="168" y="47"/>
                  </a:lnTo>
                  <a:lnTo>
                    <a:pt x="168" y="47"/>
                  </a:lnTo>
                  <a:lnTo>
                    <a:pt x="168" y="47"/>
                  </a:lnTo>
                  <a:lnTo>
                    <a:pt x="172" y="47"/>
                  </a:lnTo>
                  <a:lnTo>
                    <a:pt x="172" y="47"/>
                  </a:lnTo>
                  <a:lnTo>
                    <a:pt x="172" y="47"/>
                  </a:lnTo>
                  <a:lnTo>
                    <a:pt x="176" y="51"/>
                  </a:lnTo>
                  <a:lnTo>
                    <a:pt x="176" y="47"/>
                  </a:lnTo>
                  <a:lnTo>
                    <a:pt x="180" y="51"/>
                  </a:lnTo>
                  <a:lnTo>
                    <a:pt x="184" y="51"/>
                  </a:lnTo>
                  <a:lnTo>
                    <a:pt x="180" y="47"/>
                  </a:lnTo>
                  <a:lnTo>
                    <a:pt x="180" y="47"/>
                  </a:lnTo>
                  <a:lnTo>
                    <a:pt x="176" y="47"/>
                  </a:lnTo>
                  <a:lnTo>
                    <a:pt x="168" y="39"/>
                  </a:lnTo>
                  <a:lnTo>
                    <a:pt x="168" y="39"/>
                  </a:lnTo>
                  <a:lnTo>
                    <a:pt x="172" y="39"/>
                  </a:lnTo>
                  <a:lnTo>
                    <a:pt x="172" y="39"/>
                  </a:lnTo>
                  <a:lnTo>
                    <a:pt x="172" y="35"/>
                  </a:lnTo>
                  <a:lnTo>
                    <a:pt x="172" y="35"/>
                  </a:lnTo>
                  <a:lnTo>
                    <a:pt x="172" y="35"/>
                  </a:lnTo>
                  <a:lnTo>
                    <a:pt x="172" y="35"/>
                  </a:lnTo>
                  <a:lnTo>
                    <a:pt x="176" y="39"/>
                  </a:lnTo>
                  <a:lnTo>
                    <a:pt x="180" y="35"/>
                  </a:lnTo>
                  <a:lnTo>
                    <a:pt x="180" y="35"/>
                  </a:lnTo>
                  <a:lnTo>
                    <a:pt x="180" y="39"/>
                  </a:lnTo>
                  <a:lnTo>
                    <a:pt x="184" y="43"/>
                  </a:lnTo>
                  <a:lnTo>
                    <a:pt x="184" y="43"/>
                  </a:lnTo>
                  <a:lnTo>
                    <a:pt x="184" y="39"/>
                  </a:lnTo>
                  <a:lnTo>
                    <a:pt x="188" y="39"/>
                  </a:lnTo>
                  <a:lnTo>
                    <a:pt x="188" y="43"/>
                  </a:lnTo>
                  <a:lnTo>
                    <a:pt x="188" y="39"/>
                  </a:lnTo>
                  <a:lnTo>
                    <a:pt x="188" y="39"/>
                  </a:lnTo>
                  <a:lnTo>
                    <a:pt x="188" y="39"/>
                  </a:lnTo>
                  <a:lnTo>
                    <a:pt x="192" y="39"/>
                  </a:lnTo>
                  <a:lnTo>
                    <a:pt x="192" y="35"/>
                  </a:lnTo>
                  <a:lnTo>
                    <a:pt x="192" y="35"/>
                  </a:lnTo>
                  <a:lnTo>
                    <a:pt x="196" y="39"/>
                  </a:lnTo>
                  <a:lnTo>
                    <a:pt x="196" y="43"/>
                  </a:lnTo>
                  <a:lnTo>
                    <a:pt x="192" y="47"/>
                  </a:lnTo>
                  <a:lnTo>
                    <a:pt x="192" y="47"/>
                  </a:lnTo>
                  <a:lnTo>
                    <a:pt x="192" y="47"/>
                  </a:lnTo>
                  <a:lnTo>
                    <a:pt x="196" y="51"/>
                  </a:lnTo>
                  <a:lnTo>
                    <a:pt x="196" y="47"/>
                  </a:lnTo>
                  <a:lnTo>
                    <a:pt x="196" y="47"/>
                  </a:lnTo>
                  <a:lnTo>
                    <a:pt x="196" y="51"/>
                  </a:lnTo>
                  <a:lnTo>
                    <a:pt x="196" y="51"/>
                  </a:lnTo>
                  <a:lnTo>
                    <a:pt x="196" y="55"/>
                  </a:lnTo>
                  <a:lnTo>
                    <a:pt x="200" y="55"/>
                  </a:lnTo>
                  <a:lnTo>
                    <a:pt x="200" y="55"/>
                  </a:lnTo>
                  <a:lnTo>
                    <a:pt x="204" y="55"/>
                  </a:lnTo>
                  <a:lnTo>
                    <a:pt x="204" y="51"/>
                  </a:lnTo>
                  <a:lnTo>
                    <a:pt x="204" y="51"/>
                  </a:lnTo>
                  <a:lnTo>
                    <a:pt x="204" y="47"/>
                  </a:lnTo>
                  <a:lnTo>
                    <a:pt x="204" y="47"/>
                  </a:lnTo>
                  <a:lnTo>
                    <a:pt x="208" y="43"/>
                  </a:lnTo>
                  <a:lnTo>
                    <a:pt x="208" y="43"/>
                  </a:lnTo>
                  <a:lnTo>
                    <a:pt x="208" y="43"/>
                  </a:lnTo>
                  <a:lnTo>
                    <a:pt x="211" y="47"/>
                  </a:lnTo>
                  <a:lnTo>
                    <a:pt x="208" y="51"/>
                  </a:lnTo>
                  <a:lnTo>
                    <a:pt x="208" y="51"/>
                  </a:lnTo>
                  <a:lnTo>
                    <a:pt x="208" y="51"/>
                  </a:lnTo>
                  <a:lnTo>
                    <a:pt x="208" y="55"/>
                  </a:lnTo>
                  <a:lnTo>
                    <a:pt x="208" y="55"/>
                  </a:lnTo>
                  <a:lnTo>
                    <a:pt x="200" y="59"/>
                  </a:lnTo>
                  <a:lnTo>
                    <a:pt x="200" y="59"/>
                  </a:lnTo>
                  <a:lnTo>
                    <a:pt x="200" y="59"/>
                  </a:lnTo>
                  <a:lnTo>
                    <a:pt x="200" y="59"/>
                  </a:lnTo>
                  <a:lnTo>
                    <a:pt x="192" y="62"/>
                  </a:lnTo>
                  <a:lnTo>
                    <a:pt x="188" y="62"/>
                  </a:lnTo>
                  <a:lnTo>
                    <a:pt x="188" y="62"/>
                  </a:lnTo>
                  <a:moveTo>
                    <a:pt x="59" y="211"/>
                  </a:moveTo>
                  <a:lnTo>
                    <a:pt x="59" y="211"/>
                  </a:lnTo>
                  <a:lnTo>
                    <a:pt x="55" y="211"/>
                  </a:lnTo>
                  <a:lnTo>
                    <a:pt x="55" y="207"/>
                  </a:lnTo>
                  <a:lnTo>
                    <a:pt x="55" y="207"/>
                  </a:lnTo>
                  <a:lnTo>
                    <a:pt x="55" y="203"/>
                  </a:lnTo>
                  <a:lnTo>
                    <a:pt x="59" y="207"/>
                  </a:lnTo>
                  <a:lnTo>
                    <a:pt x="59" y="207"/>
                  </a:lnTo>
                  <a:lnTo>
                    <a:pt x="63" y="207"/>
                  </a:lnTo>
                  <a:lnTo>
                    <a:pt x="63" y="211"/>
                  </a:lnTo>
                  <a:lnTo>
                    <a:pt x="59" y="207"/>
                  </a:lnTo>
                  <a:lnTo>
                    <a:pt x="59" y="207"/>
                  </a:lnTo>
                  <a:lnTo>
                    <a:pt x="59" y="203"/>
                  </a:lnTo>
                  <a:lnTo>
                    <a:pt x="59" y="203"/>
                  </a:lnTo>
                  <a:lnTo>
                    <a:pt x="59" y="199"/>
                  </a:lnTo>
                  <a:lnTo>
                    <a:pt x="63" y="203"/>
                  </a:lnTo>
                  <a:lnTo>
                    <a:pt x="63" y="199"/>
                  </a:lnTo>
                  <a:lnTo>
                    <a:pt x="67" y="203"/>
                  </a:lnTo>
                  <a:lnTo>
                    <a:pt x="67" y="199"/>
                  </a:lnTo>
                  <a:lnTo>
                    <a:pt x="67" y="199"/>
                  </a:lnTo>
                  <a:lnTo>
                    <a:pt x="67" y="199"/>
                  </a:lnTo>
                  <a:lnTo>
                    <a:pt x="67" y="199"/>
                  </a:lnTo>
                  <a:lnTo>
                    <a:pt x="67" y="199"/>
                  </a:lnTo>
                  <a:lnTo>
                    <a:pt x="67" y="199"/>
                  </a:lnTo>
                  <a:lnTo>
                    <a:pt x="67" y="195"/>
                  </a:lnTo>
                  <a:lnTo>
                    <a:pt x="67" y="195"/>
                  </a:lnTo>
                  <a:lnTo>
                    <a:pt x="71" y="195"/>
                  </a:lnTo>
                  <a:lnTo>
                    <a:pt x="71" y="195"/>
                  </a:lnTo>
                  <a:lnTo>
                    <a:pt x="71" y="199"/>
                  </a:lnTo>
                  <a:lnTo>
                    <a:pt x="71" y="203"/>
                  </a:lnTo>
                  <a:lnTo>
                    <a:pt x="75" y="203"/>
                  </a:lnTo>
                  <a:lnTo>
                    <a:pt x="75" y="203"/>
                  </a:lnTo>
                  <a:lnTo>
                    <a:pt x="75" y="199"/>
                  </a:lnTo>
                  <a:lnTo>
                    <a:pt x="71" y="195"/>
                  </a:lnTo>
                  <a:lnTo>
                    <a:pt x="75" y="195"/>
                  </a:lnTo>
                  <a:lnTo>
                    <a:pt x="75" y="195"/>
                  </a:lnTo>
                  <a:lnTo>
                    <a:pt x="79" y="199"/>
                  </a:lnTo>
                  <a:lnTo>
                    <a:pt x="79" y="203"/>
                  </a:lnTo>
                  <a:lnTo>
                    <a:pt x="83" y="203"/>
                  </a:lnTo>
                  <a:lnTo>
                    <a:pt x="86" y="203"/>
                  </a:lnTo>
                  <a:lnTo>
                    <a:pt x="86" y="203"/>
                  </a:lnTo>
                  <a:lnTo>
                    <a:pt x="86" y="203"/>
                  </a:lnTo>
                  <a:lnTo>
                    <a:pt x="86" y="203"/>
                  </a:lnTo>
                  <a:lnTo>
                    <a:pt x="86" y="207"/>
                  </a:lnTo>
                  <a:lnTo>
                    <a:pt x="90" y="207"/>
                  </a:lnTo>
                  <a:lnTo>
                    <a:pt x="90" y="207"/>
                  </a:lnTo>
                  <a:lnTo>
                    <a:pt x="90" y="207"/>
                  </a:lnTo>
                  <a:lnTo>
                    <a:pt x="94" y="207"/>
                  </a:lnTo>
                  <a:lnTo>
                    <a:pt x="94" y="211"/>
                  </a:lnTo>
                  <a:lnTo>
                    <a:pt x="94" y="211"/>
                  </a:lnTo>
                  <a:lnTo>
                    <a:pt x="94" y="211"/>
                  </a:lnTo>
                  <a:lnTo>
                    <a:pt x="79" y="215"/>
                  </a:lnTo>
                  <a:lnTo>
                    <a:pt x="63" y="215"/>
                  </a:lnTo>
                  <a:lnTo>
                    <a:pt x="59" y="211"/>
                  </a:lnTo>
                  <a:moveTo>
                    <a:pt x="40" y="184"/>
                  </a:moveTo>
                  <a:lnTo>
                    <a:pt x="40" y="184"/>
                  </a:lnTo>
                  <a:lnTo>
                    <a:pt x="40" y="184"/>
                  </a:lnTo>
                  <a:lnTo>
                    <a:pt x="40" y="180"/>
                  </a:lnTo>
                  <a:lnTo>
                    <a:pt x="40" y="184"/>
                  </a:lnTo>
                  <a:lnTo>
                    <a:pt x="40" y="187"/>
                  </a:lnTo>
                  <a:lnTo>
                    <a:pt x="40" y="191"/>
                  </a:lnTo>
                  <a:lnTo>
                    <a:pt x="40" y="191"/>
                  </a:lnTo>
                  <a:lnTo>
                    <a:pt x="36" y="191"/>
                  </a:lnTo>
                  <a:lnTo>
                    <a:pt x="36" y="191"/>
                  </a:lnTo>
                  <a:lnTo>
                    <a:pt x="36" y="187"/>
                  </a:lnTo>
                  <a:lnTo>
                    <a:pt x="36" y="187"/>
                  </a:lnTo>
                  <a:lnTo>
                    <a:pt x="36" y="184"/>
                  </a:lnTo>
                  <a:lnTo>
                    <a:pt x="36" y="180"/>
                  </a:lnTo>
                  <a:lnTo>
                    <a:pt x="36" y="180"/>
                  </a:lnTo>
                  <a:lnTo>
                    <a:pt x="36" y="176"/>
                  </a:lnTo>
                  <a:lnTo>
                    <a:pt x="36" y="176"/>
                  </a:lnTo>
                  <a:lnTo>
                    <a:pt x="36" y="176"/>
                  </a:lnTo>
                  <a:lnTo>
                    <a:pt x="36" y="172"/>
                  </a:lnTo>
                  <a:lnTo>
                    <a:pt x="36" y="168"/>
                  </a:lnTo>
                  <a:lnTo>
                    <a:pt x="24" y="176"/>
                  </a:lnTo>
                  <a:lnTo>
                    <a:pt x="24" y="176"/>
                  </a:lnTo>
                  <a:lnTo>
                    <a:pt x="24" y="176"/>
                  </a:lnTo>
                  <a:lnTo>
                    <a:pt x="24" y="176"/>
                  </a:lnTo>
                  <a:lnTo>
                    <a:pt x="24" y="176"/>
                  </a:lnTo>
                  <a:lnTo>
                    <a:pt x="20" y="176"/>
                  </a:lnTo>
                  <a:lnTo>
                    <a:pt x="20" y="176"/>
                  </a:lnTo>
                  <a:lnTo>
                    <a:pt x="20" y="172"/>
                  </a:lnTo>
                  <a:lnTo>
                    <a:pt x="20" y="172"/>
                  </a:lnTo>
                  <a:lnTo>
                    <a:pt x="20" y="172"/>
                  </a:lnTo>
                  <a:lnTo>
                    <a:pt x="16" y="172"/>
                  </a:lnTo>
                  <a:lnTo>
                    <a:pt x="16" y="172"/>
                  </a:lnTo>
                  <a:lnTo>
                    <a:pt x="16" y="168"/>
                  </a:lnTo>
                  <a:lnTo>
                    <a:pt x="20" y="168"/>
                  </a:lnTo>
                  <a:lnTo>
                    <a:pt x="28" y="168"/>
                  </a:lnTo>
                  <a:lnTo>
                    <a:pt x="32" y="168"/>
                  </a:lnTo>
                  <a:lnTo>
                    <a:pt x="32" y="168"/>
                  </a:lnTo>
                  <a:lnTo>
                    <a:pt x="32" y="164"/>
                  </a:lnTo>
                  <a:lnTo>
                    <a:pt x="28" y="164"/>
                  </a:lnTo>
                  <a:lnTo>
                    <a:pt x="28" y="164"/>
                  </a:lnTo>
                  <a:lnTo>
                    <a:pt x="28" y="160"/>
                  </a:lnTo>
                  <a:lnTo>
                    <a:pt x="28" y="160"/>
                  </a:lnTo>
                  <a:lnTo>
                    <a:pt x="32" y="164"/>
                  </a:lnTo>
                  <a:lnTo>
                    <a:pt x="40" y="168"/>
                  </a:lnTo>
                  <a:lnTo>
                    <a:pt x="40" y="164"/>
                  </a:lnTo>
                  <a:lnTo>
                    <a:pt x="40" y="164"/>
                  </a:lnTo>
                  <a:lnTo>
                    <a:pt x="36" y="160"/>
                  </a:lnTo>
                  <a:lnTo>
                    <a:pt x="36" y="156"/>
                  </a:lnTo>
                  <a:lnTo>
                    <a:pt x="32" y="156"/>
                  </a:lnTo>
                  <a:lnTo>
                    <a:pt x="36" y="152"/>
                  </a:lnTo>
                  <a:lnTo>
                    <a:pt x="36" y="152"/>
                  </a:lnTo>
                  <a:lnTo>
                    <a:pt x="36" y="156"/>
                  </a:lnTo>
                  <a:lnTo>
                    <a:pt x="36" y="156"/>
                  </a:lnTo>
                  <a:lnTo>
                    <a:pt x="40" y="156"/>
                  </a:lnTo>
                  <a:lnTo>
                    <a:pt x="40" y="156"/>
                  </a:lnTo>
                  <a:lnTo>
                    <a:pt x="40" y="156"/>
                  </a:lnTo>
                  <a:lnTo>
                    <a:pt x="43" y="156"/>
                  </a:lnTo>
                  <a:lnTo>
                    <a:pt x="40" y="156"/>
                  </a:lnTo>
                  <a:lnTo>
                    <a:pt x="40" y="156"/>
                  </a:lnTo>
                  <a:lnTo>
                    <a:pt x="40" y="152"/>
                  </a:lnTo>
                  <a:lnTo>
                    <a:pt x="40" y="152"/>
                  </a:lnTo>
                  <a:lnTo>
                    <a:pt x="40" y="152"/>
                  </a:lnTo>
                  <a:lnTo>
                    <a:pt x="43" y="152"/>
                  </a:lnTo>
                  <a:lnTo>
                    <a:pt x="47" y="152"/>
                  </a:lnTo>
                  <a:lnTo>
                    <a:pt x="51" y="156"/>
                  </a:lnTo>
                  <a:lnTo>
                    <a:pt x="51" y="156"/>
                  </a:lnTo>
                  <a:lnTo>
                    <a:pt x="47" y="160"/>
                  </a:lnTo>
                  <a:lnTo>
                    <a:pt x="47" y="160"/>
                  </a:lnTo>
                  <a:lnTo>
                    <a:pt x="51" y="160"/>
                  </a:lnTo>
                  <a:lnTo>
                    <a:pt x="51" y="160"/>
                  </a:lnTo>
                  <a:lnTo>
                    <a:pt x="51" y="160"/>
                  </a:lnTo>
                  <a:lnTo>
                    <a:pt x="51" y="156"/>
                  </a:lnTo>
                  <a:lnTo>
                    <a:pt x="51" y="156"/>
                  </a:lnTo>
                  <a:lnTo>
                    <a:pt x="55" y="156"/>
                  </a:lnTo>
                  <a:lnTo>
                    <a:pt x="55" y="160"/>
                  </a:lnTo>
                  <a:lnTo>
                    <a:pt x="55" y="164"/>
                  </a:lnTo>
                  <a:lnTo>
                    <a:pt x="59" y="164"/>
                  </a:lnTo>
                  <a:lnTo>
                    <a:pt x="59" y="164"/>
                  </a:lnTo>
                  <a:lnTo>
                    <a:pt x="59" y="164"/>
                  </a:lnTo>
                  <a:lnTo>
                    <a:pt x="59" y="160"/>
                  </a:lnTo>
                  <a:lnTo>
                    <a:pt x="55" y="160"/>
                  </a:lnTo>
                  <a:lnTo>
                    <a:pt x="55" y="156"/>
                  </a:lnTo>
                  <a:lnTo>
                    <a:pt x="59" y="156"/>
                  </a:lnTo>
                  <a:lnTo>
                    <a:pt x="59" y="156"/>
                  </a:lnTo>
                  <a:lnTo>
                    <a:pt x="59" y="156"/>
                  </a:lnTo>
                  <a:lnTo>
                    <a:pt x="55" y="152"/>
                  </a:lnTo>
                  <a:lnTo>
                    <a:pt x="55" y="152"/>
                  </a:lnTo>
                  <a:lnTo>
                    <a:pt x="55" y="148"/>
                  </a:lnTo>
                  <a:lnTo>
                    <a:pt x="51" y="148"/>
                  </a:lnTo>
                  <a:lnTo>
                    <a:pt x="51" y="144"/>
                  </a:lnTo>
                  <a:lnTo>
                    <a:pt x="51" y="144"/>
                  </a:lnTo>
                  <a:lnTo>
                    <a:pt x="47" y="144"/>
                  </a:lnTo>
                  <a:lnTo>
                    <a:pt x="47" y="144"/>
                  </a:lnTo>
                  <a:lnTo>
                    <a:pt x="51" y="144"/>
                  </a:lnTo>
                  <a:lnTo>
                    <a:pt x="51" y="141"/>
                  </a:lnTo>
                  <a:lnTo>
                    <a:pt x="51" y="141"/>
                  </a:lnTo>
                  <a:lnTo>
                    <a:pt x="51" y="141"/>
                  </a:lnTo>
                  <a:lnTo>
                    <a:pt x="55" y="144"/>
                  </a:lnTo>
                  <a:lnTo>
                    <a:pt x="55" y="141"/>
                  </a:lnTo>
                  <a:lnTo>
                    <a:pt x="59" y="144"/>
                  </a:lnTo>
                  <a:lnTo>
                    <a:pt x="55" y="144"/>
                  </a:lnTo>
                  <a:lnTo>
                    <a:pt x="59" y="144"/>
                  </a:lnTo>
                  <a:lnTo>
                    <a:pt x="59" y="144"/>
                  </a:lnTo>
                  <a:lnTo>
                    <a:pt x="59" y="144"/>
                  </a:lnTo>
                  <a:lnTo>
                    <a:pt x="59" y="144"/>
                  </a:lnTo>
                  <a:lnTo>
                    <a:pt x="63" y="144"/>
                  </a:lnTo>
                  <a:lnTo>
                    <a:pt x="63" y="148"/>
                  </a:lnTo>
                  <a:lnTo>
                    <a:pt x="63" y="148"/>
                  </a:lnTo>
                  <a:lnTo>
                    <a:pt x="63" y="148"/>
                  </a:lnTo>
                  <a:lnTo>
                    <a:pt x="67" y="152"/>
                  </a:lnTo>
                  <a:lnTo>
                    <a:pt x="67" y="152"/>
                  </a:lnTo>
                  <a:lnTo>
                    <a:pt x="67" y="152"/>
                  </a:lnTo>
                  <a:lnTo>
                    <a:pt x="67" y="148"/>
                  </a:lnTo>
                  <a:lnTo>
                    <a:pt x="67" y="148"/>
                  </a:lnTo>
                  <a:lnTo>
                    <a:pt x="67" y="148"/>
                  </a:lnTo>
                  <a:lnTo>
                    <a:pt x="67" y="144"/>
                  </a:lnTo>
                  <a:lnTo>
                    <a:pt x="67" y="141"/>
                  </a:lnTo>
                  <a:lnTo>
                    <a:pt x="67" y="141"/>
                  </a:lnTo>
                  <a:lnTo>
                    <a:pt x="71" y="144"/>
                  </a:lnTo>
                  <a:lnTo>
                    <a:pt x="71" y="144"/>
                  </a:lnTo>
                  <a:lnTo>
                    <a:pt x="71" y="141"/>
                  </a:lnTo>
                  <a:lnTo>
                    <a:pt x="71" y="141"/>
                  </a:lnTo>
                  <a:lnTo>
                    <a:pt x="71" y="141"/>
                  </a:lnTo>
                  <a:lnTo>
                    <a:pt x="71" y="141"/>
                  </a:lnTo>
                  <a:lnTo>
                    <a:pt x="75" y="141"/>
                  </a:lnTo>
                  <a:lnTo>
                    <a:pt x="75" y="137"/>
                  </a:lnTo>
                  <a:lnTo>
                    <a:pt x="75" y="137"/>
                  </a:lnTo>
                  <a:lnTo>
                    <a:pt x="71" y="137"/>
                  </a:lnTo>
                  <a:lnTo>
                    <a:pt x="71" y="137"/>
                  </a:lnTo>
                  <a:lnTo>
                    <a:pt x="71" y="137"/>
                  </a:lnTo>
                  <a:lnTo>
                    <a:pt x="71" y="137"/>
                  </a:lnTo>
                  <a:lnTo>
                    <a:pt x="71" y="137"/>
                  </a:lnTo>
                  <a:lnTo>
                    <a:pt x="71" y="137"/>
                  </a:lnTo>
                  <a:lnTo>
                    <a:pt x="67" y="137"/>
                  </a:lnTo>
                  <a:lnTo>
                    <a:pt x="63" y="133"/>
                  </a:lnTo>
                  <a:lnTo>
                    <a:pt x="63" y="133"/>
                  </a:lnTo>
                  <a:lnTo>
                    <a:pt x="63" y="133"/>
                  </a:lnTo>
                  <a:lnTo>
                    <a:pt x="67" y="129"/>
                  </a:lnTo>
                  <a:lnTo>
                    <a:pt x="67" y="129"/>
                  </a:lnTo>
                  <a:lnTo>
                    <a:pt x="63" y="129"/>
                  </a:lnTo>
                  <a:lnTo>
                    <a:pt x="63" y="129"/>
                  </a:lnTo>
                  <a:lnTo>
                    <a:pt x="63" y="129"/>
                  </a:lnTo>
                  <a:lnTo>
                    <a:pt x="63" y="129"/>
                  </a:lnTo>
                  <a:lnTo>
                    <a:pt x="67" y="129"/>
                  </a:lnTo>
                  <a:lnTo>
                    <a:pt x="71" y="129"/>
                  </a:lnTo>
                  <a:lnTo>
                    <a:pt x="71" y="129"/>
                  </a:lnTo>
                  <a:lnTo>
                    <a:pt x="71" y="129"/>
                  </a:lnTo>
                  <a:lnTo>
                    <a:pt x="71" y="129"/>
                  </a:lnTo>
                  <a:lnTo>
                    <a:pt x="67" y="125"/>
                  </a:lnTo>
                  <a:lnTo>
                    <a:pt x="67" y="125"/>
                  </a:lnTo>
                  <a:lnTo>
                    <a:pt x="71" y="125"/>
                  </a:lnTo>
                  <a:lnTo>
                    <a:pt x="75" y="129"/>
                  </a:lnTo>
                  <a:lnTo>
                    <a:pt x="75" y="129"/>
                  </a:lnTo>
                  <a:lnTo>
                    <a:pt x="79" y="129"/>
                  </a:lnTo>
                  <a:lnTo>
                    <a:pt x="79" y="129"/>
                  </a:lnTo>
                  <a:lnTo>
                    <a:pt x="79" y="129"/>
                  </a:lnTo>
                  <a:lnTo>
                    <a:pt x="79" y="125"/>
                  </a:lnTo>
                  <a:lnTo>
                    <a:pt x="75" y="125"/>
                  </a:lnTo>
                  <a:lnTo>
                    <a:pt x="75" y="121"/>
                  </a:lnTo>
                  <a:lnTo>
                    <a:pt x="75" y="121"/>
                  </a:lnTo>
                  <a:lnTo>
                    <a:pt x="75" y="121"/>
                  </a:lnTo>
                  <a:lnTo>
                    <a:pt x="71" y="117"/>
                  </a:lnTo>
                  <a:lnTo>
                    <a:pt x="75" y="117"/>
                  </a:lnTo>
                  <a:lnTo>
                    <a:pt x="75" y="117"/>
                  </a:lnTo>
                  <a:lnTo>
                    <a:pt x="75" y="117"/>
                  </a:lnTo>
                  <a:lnTo>
                    <a:pt x="75" y="117"/>
                  </a:lnTo>
                  <a:lnTo>
                    <a:pt x="79" y="117"/>
                  </a:lnTo>
                  <a:lnTo>
                    <a:pt x="79" y="121"/>
                  </a:lnTo>
                  <a:lnTo>
                    <a:pt x="83" y="121"/>
                  </a:lnTo>
                  <a:lnTo>
                    <a:pt x="83" y="121"/>
                  </a:lnTo>
                  <a:lnTo>
                    <a:pt x="83" y="121"/>
                  </a:lnTo>
                  <a:lnTo>
                    <a:pt x="83" y="125"/>
                  </a:lnTo>
                  <a:lnTo>
                    <a:pt x="86" y="125"/>
                  </a:lnTo>
                  <a:lnTo>
                    <a:pt x="86" y="125"/>
                  </a:lnTo>
                  <a:lnTo>
                    <a:pt x="86" y="125"/>
                  </a:lnTo>
                  <a:lnTo>
                    <a:pt x="83" y="125"/>
                  </a:lnTo>
                  <a:lnTo>
                    <a:pt x="83" y="129"/>
                  </a:lnTo>
                  <a:lnTo>
                    <a:pt x="83" y="129"/>
                  </a:lnTo>
                  <a:lnTo>
                    <a:pt x="83" y="129"/>
                  </a:lnTo>
                  <a:lnTo>
                    <a:pt x="86" y="129"/>
                  </a:lnTo>
                  <a:lnTo>
                    <a:pt x="86" y="129"/>
                  </a:lnTo>
                  <a:lnTo>
                    <a:pt x="86" y="129"/>
                  </a:lnTo>
                  <a:lnTo>
                    <a:pt x="83" y="129"/>
                  </a:lnTo>
                  <a:lnTo>
                    <a:pt x="83" y="133"/>
                  </a:lnTo>
                  <a:lnTo>
                    <a:pt x="86" y="133"/>
                  </a:lnTo>
                  <a:lnTo>
                    <a:pt x="86" y="133"/>
                  </a:lnTo>
                  <a:lnTo>
                    <a:pt x="83" y="133"/>
                  </a:lnTo>
                  <a:lnTo>
                    <a:pt x="83" y="133"/>
                  </a:lnTo>
                  <a:lnTo>
                    <a:pt x="83" y="133"/>
                  </a:lnTo>
                  <a:lnTo>
                    <a:pt x="83" y="137"/>
                  </a:lnTo>
                  <a:lnTo>
                    <a:pt x="83" y="137"/>
                  </a:lnTo>
                  <a:lnTo>
                    <a:pt x="83" y="141"/>
                  </a:lnTo>
                  <a:lnTo>
                    <a:pt x="83" y="141"/>
                  </a:lnTo>
                  <a:lnTo>
                    <a:pt x="83" y="141"/>
                  </a:lnTo>
                  <a:lnTo>
                    <a:pt x="83" y="141"/>
                  </a:lnTo>
                  <a:lnTo>
                    <a:pt x="83" y="141"/>
                  </a:lnTo>
                  <a:lnTo>
                    <a:pt x="79" y="144"/>
                  </a:lnTo>
                  <a:lnTo>
                    <a:pt x="83" y="144"/>
                  </a:lnTo>
                  <a:lnTo>
                    <a:pt x="83" y="144"/>
                  </a:lnTo>
                  <a:lnTo>
                    <a:pt x="79" y="144"/>
                  </a:lnTo>
                  <a:lnTo>
                    <a:pt x="75" y="144"/>
                  </a:lnTo>
                  <a:lnTo>
                    <a:pt x="75" y="144"/>
                  </a:lnTo>
                  <a:lnTo>
                    <a:pt x="75" y="148"/>
                  </a:lnTo>
                  <a:lnTo>
                    <a:pt x="75" y="148"/>
                  </a:lnTo>
                  <a:lnTo>
                    <a:pt x="75" y="148"/>
                  </a:lnTo>
                  <a:lnTo>
                    <a:pt x="75" y="148"/>
                  </a:lnTo>
                  <a:lnTo>
                    <a:pt x="79" y="148"/>
                  </a:lnTo>
                  <a:lnTo>
                    <a:pt x="79" y="148"/>
                  </a:lnTo>
                  <a:lnTo>
                    <a:pt x="79" y="148"/>
                  </a:lnTo>
                  <a:lnTo>
                    <a:pt x="79" y="152"/>
                  </a:lnTo>
                  <a:lnTo>
                    <a:pt x="79" y="152"/>
                  </a:lnTo>
                  <a:lnTo>
                    <a:pt x="79" y="156"/>
                  </a:lnTo>
                  <a:lnTo>
                    <a:pt x="79" y="156"/>
                  </a:lnTo>
                  <a:lnTo>
                    <a:pt x="75" y="156"/>
                  </a:lnTo>
                  <a:lnTo>
                    <a:pt x="75" y="156"/>
                  </a:lnTo>
                  <a:lnTo>
                    <a:pt x="79" y="156"/>
                  </a:lnTo>
                  <a:lnTo>
                    <a:pt x="79" y="160"/>
                  </a:lnTo>
                  <a:lnTo>
                    <a:pt x="75" y="160"/>
                  </a:lnTo>
                  <a:lnTo>
                    <a:pt x="75" y="160"/>
                  </a:lnTo>
                  <a:lnTo>
                    <a:pt x="71" y="160"/>
                  </a:lnTo>
                  <a:lnTo>
                    <a:pt x="75" y="160"/>
                  </a:lnTo>
                  <a:lnTo>
                    <a:pt x="75" y="164"/>
                  </a:lnTo>
                  <a:lnTo>
                    <a:pt x="75" y="164"/>
                  </a:lnTo>
                  <a:lnTo>
                    <a:pt x="75" y="168"/>
                  </a:lnTo>
                  <a:lnTo>
                    <a:pt x="71" y="168"/>
                  </a:lnTo>
                  <a:lnTo>
                    <a:pt x="71" y="164"/>
                  </a:lnTo>
                  <a:lnTo>
                    <a:pt x="67" y="164"/>
                  </a:lnTo>
                  <a:lnTo>
                    <a:pt x="67" y="168"/>
                  </a:lnTo>
                  <a:lnTo>
                    <a:pt x="71" y="168"/>
                  </a:lnTo>
                  <a:lnTo>
                    <a:pt x="71" y="168"/>
                  </a:lnTo>
                  <a:lnTo>
                    <a:pt x="71" y="172"/>
                  </a:lnTo>
                  <a:lnTo>
                    <a:pt x="71" y="172"/>
                  </a:lnTo>
                  <a:lnTo>
                    <a:pt x="71" y="172"/>
                  </a:lnTo>
                  <a:lnTo>
                    <a:pt x="71" y="172"/>
                  </a:lnTo>
                  <a:lnTo>
                    <a:pt x="67" y="172"/>
                  </a:lnTo>
                  <a:lnTo>
                    <a:pt x="67" y="172"/>
                  </a:lnTo>
                  <a:lnTo>
                    <a:pt x="67" y="172"/>
                  </a:lnTo>
                  <a:lnTo>
                    <a:pt x="67" y="176"/>
                  </a:lnTo>
                  <a:lnTo>
                    <a:pt x="67" y="176"/>
                  </a:lnTo>
                  <a:lnTo>
                    <a:pt x="67" y="176"/>
                  </a:lnTo>
                  <a:lnTo>
                    <a:pt x="63" y="176"/>
                  </a:lnTo>
                  <a:lnTo>
                    <a:pt x="63" y="172"/>
                  </a:lnTo>
                  <a:lnTo>
                    <a:pt x="63" y="172"/>
                  </a:lnTo>
                  <a:lnTo>
                    <a:pt x="59" y="172"/>
                  </a:lnTo>
                  <a:lnTo>
                    <a:pt x="55" y="172"/>
                  </a:lnTo>
                  <a:lnTo>
                    <a:pt x="55" y="172"/>
                  </a:lnTo>
                  <a:lnTo>
                    <a:pt x="55" y="176"/>
                  </a:lnTo>
                  <a:lnTo>
                    <a:pt x="59" y="176"/>
                  </a:lnTo>
                  <a:lnTo>
                    <a:pt x="59" y="176"/>
                  </a:lnTo>
                  <a:lnTo>
                    <a:pt x="59" y="180"/>
                  </a:lnTo>
                  <a:lnTo>
                    <a:pt x="55" y="180"/>
                  </a:lnTo>
                  <a:lnTo>
                    <a:pt x="55" y="180"/>
                  </a:lnTo>
                  <a:lnTo>
                    <a:pt x="55" y="176"/>
                  </a:lnTo>
                  <a:lnTo>
                    <a:pt x="55" y="180"/>
                  </a:lnTo>
                  <a:lnTo>
                    <a:pt x="55" y="180"/>
                  </a:lnTo>
                  <a:lnTo>
                    <a:pt x="55" y="180"/>
                  </a:lnTo>
                  <a:lnTo>
                    <a:pt x="55" y="180"/>
                  </a:lnTo>
                  <a:lnTo>
                    <a:pt x="55" y="184"/>
                  </a:lnTo>
                  <a:lnTo>
                    <a:pt x="51" y="180"/>
                  </a:lnTo>
                  <a:lnTo>
                    <a:pt x="51" y="180"/>
                  </a:lnTo>
                  <a:lnTo>
                    <a:pt x="51" y="184"/>
                  </a:lnTo>
                  <a:lnTo>
                    <a:pt x="51" y="184"/>
                  </a:lnTo>
                  <a:lnTo>
                    <a:pt x="51" y="184"/>
                  </a:lnTo>
                  <a:lnTo>
                    <a:pt x="47" y="184"/>
                  </a:lnTo>
                  <a:lnTo>
                    <a:pt x="47" y="184"/>
                  </a:lnTo>
                  <a:lnTo>
                    <a:pt x="47" y="184"/>
                  </a:lnTo>
                  <a:lnTo>
                    <a:pt x="47" y="184"/>
                  </a:lnTo>
                  <a:lnTo>
                    <a:pt x="47" y="184"/>
                  </a:lnTo>
                  <a:lnTo>
                    <a:pt x="43" y="187"/>
                  </a:lnTo>
                  <a:lnTo>
                    <a:pt x="43" y="187"/>
                  </a:lnTo>
                  <a:lnTo>
                    <a:pt x="40" y="184"/>
                  </a:lnTo>
                  <a:moveTo>
                    <a:pt x="489" y="152"/>
                  </a:moveTo>
                  <a:lnTo>
                    <a:pt x="489" y="152"/>
                  </a:lnTo>
                  <a:lnTo>
                    <a:pt x="489" y="152"/>
                  </a:lnTo>
                  <a:lnTo>
                    <a:pt x="489" y="152"/>
                  </a:lnTo>
                  <a:lnTo>
                    <a:pt x="489" y="156"/>
                  </a:lnTo>
                  <a:lnTo>
                    <a:pt x="489" y="156"/>
                  </a:lnTo>
                  <a:lnTo>
                    <a:pt x="485" y="160"/>
                  </a:lnTo>
                  <a:lnTo>
                    <a:pt x="485" y="152"/>
                  </a:lnTo>
                  <a:lnTo>
                    <a:pt x="485" y="148"/>
                  </a:lnTo>
                  <a:lnTo>
                    <a:pt x="485" y="144"/>
                  </a:lnTo>
                  <a:lnTo>
                    <a:pt x="481" y="141"/>
                  </a:lnTo>
                  <a:lnTo>
                    <a:pt x="481" y="137"/>
                  </a:lnTo>
                  <a:lnTo>
                    <a:pt x="481" y="137"/>
                  </a:lnTo>
                  <a:lnTo>
                    <a:pt x="481" y="133"/>
                  </a:lnTo>
                  <a:lnTo>
                    <a:pt x="485" y="133"/>
                  </a:lnTo>
                  <a:lnTo>
                    <a:pt x="489" y="133"/>
                  </a:lnTo>
                  <a:lnTo>
                    <a:pt x="489" y="133"/>
                  </a:lnTo>
                  <a:lnTo>
                    <a:pt x="489" y="137"/>
                  </a:lnTo>
                  <a:lnTo>
                    <a:pt x="493" y="137"/>
                  </a:lnTo>
                  <a:lnTo>
                    <a:pt x="493" y="137"/>
                  </a:lnTo>
                  <a:lnTo>
                    <a:pt x="493" y="141"/>
                  </a:lnTo>
                  <a:lnTo>
                    <a:pt x="493" y="141"/>
                  </a:lnTo>
                  <a:lnTo>
                    <a:pt x="493" y="141"/>
                  </a:lnTo>
                  <a:lnTo>
                    <a:pt x="493" y="141"/>
                  </a:lnTo>
                  <a:lnTo>
                    <a:pt x="497" y="141"/>
                  </a:lnTo>
                  <a:lnTo>
                    <a:pt x="501" y="141"/>
                  </a:lnTo>
                  <a:lnTo>
                    <a:pt x="501" y="144"/>
                  </a:lnTo>
                  <a:lnTo>
                    <a:pt x="497" y="144"/>
                  </a:lnTo>
                  <a:lnTo>
                    <a:pt x="497" y="148"/>
                  </a:lnTo>
                  <a:lnTo>
                    <a:pt x="493" y="152"/>
                  </a:lnTo>
                  <a:lnTo>
                    <a:pt x="493" y="152"/>
                  </a:lnTo>
                  <a:lnTo>
                    <a:pt x="493" y="152"/>
                  </a:lnTo>
                  <a:lnTo>
                    <a:pt x="489" y="152"/>
                  </a:lnTo>
                  <a:lnTo>
                    <a:pt x="489" y="152"/>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54" name="Rectangle 32"/>
            <p:cNvSpPr>
              <a:spLocks noChangeArrowheads="1"/>
            </p:cNvSpPr>
            <p:nvPr/>
          </p:nvSpPr>
          <p:spPr bwMode="auto">
            <a:xfrm>
              <a:off x="1487488" y="4148138"/>
              <a:ext cx="1587" cy="1588"/>
            </a:xfrm>
            <a:prstGeom prst="rect">
              <a:avLst/>
            </a:pr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sp>
        <p:nvSpPr>
          <p:cNvPr id="303" name="Line 436"/>
          <p:cNvSpPr>
            <a:spLocks noChangeShapeType="1"/>
          </p:cNvSpPr>
          <p:nvPr/>
        </p:nvSpPr>
        <p:spPr bwMode="auto">
          <a:xfrm flipH="1">
            <a:off x="2359618" y="8937001"/>
            <a:ext cx="8505647" cy="0"/>
          </a:xfrm>
          <a:prstGeom prst="line">
            <a:avLst/>
          </a:prstGeom>
          <a:noFill/>
          <a:ln w="76200" cap="flat" cmpd="sng">
            <a:solidFill>
              <a:schemeClr val="bg1">
                <a:lumMod val="85000"/>
              </a:schemeClr>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9600" dirty="0">
              <a:latin typeface="Arial Regular" charset="0"/>
            </a:endParaRPr>
          </a:p>
        </p:txBody>
      </p:sp>
      <p:sp>
        <p:nvSpPr>
          <p:cNvPr id="304" name="Line 440"/>
          <p:cNvSpPr>
            <a:spLocks noChangeShapeType="1"/>
          </p:cNvSpPr>
          <p:nvPr/>
        </p:nvSpPr>
        <p:spPr bwMode="auto">
          <a:xfrm flipH="1">
            <a:off x="2359618" y="7802746"/>
            <a:ext cx="8505647" cy="0"/>
          </a:xfrm>
          <a:prstGeom prst="line">
            <a:avLst/>
          </a:prstGeom>
          <a:noFill/>
          <a:ln w="76200" cap="flat" cmpd="sng">
            <a:solidFill>
              <a:schemeClr val="bg1">
                <a:lumMod val="85000"/>
              </a:schemeClr>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9600" dirty="0">
              <a:latin typeface="Arial Regular" charset="0"/>
            </a:endParaRPr>
          </a:p>
        </p:txBody>
      </p:sp>
      <p:sp>
        <p:nvSpPr>
          <p:cNvPr id="305" name="Line 448"/>
          <p:cNvSpPr>
            <a:spLocks noChangeShapeType="1"/>
          </p:cNvSpPr>
          <p:nvPr/>
        </p:nvSpPr>
        <p:spPr bwMode="auto">
          <a:xfrm flipH="1">
            <a:off x="2359618" y="10080977"/>
            <a:ext cx="8505647" cy="0"/>
          </a:xfrm>
          <a:prstGeom prst="line">
            <a:avLst/>
          </a:prstGeom>
          <a:noFill/>
          <a:ln w="76200" cap="flat" cmpd="sng">
            <a:solidFill>
              <a:schemeClr val="bg1">
                <a:lumMod val="85000"/>
              </a:schemeClr>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9600" dirty="0">
              <a:latin typeface="Arial Regular" charset="0"/>
            </a:endParaRPr>
          </a:p>
        </p:txBody>
      </p:sp>
      <p:sp>
        <p:nvSpPr>
          <p:cNvPr id="312" name="Line 437"/>
          <p:cNvSpPr>
            <a:spLocks noChangeShapeType="1"/>
          </p:cNvSpPr>
          <p:nvPr/>
        </p:nvSpPr>
        <p:spPr bwMode="auto">
          <a:xfrm flipH="1">
            <a:off x="5803578" y="8937001"/>
            <a:ext cx="5061690" cy="0"/>
          </a:xfrm>
          <a:prstGeom prst="line">
            <a:avLst/>
          </a:prstGeom>
          <a:noFill/>
          <a:ln w="76200" cap="flat" cmpd="sng">
            <a:solidFill>
              <a:schemeClr val="accent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9600" dirty="0">
              <a:latin typeface="Arial Regular" charset="0"/>
            </a:endParaRPr>
          </a:p>
        </p:txBody>
      </p:sp>
      <p:sp>
        <p:nvSpPr>
          <p:cNvPr id="313" name="Text Box 439"/>
          <p:cNvSpPr txBox="1">
            <a:spLocks noChangeArrowheads="1"/>
          </p:cNvSpPr>
          <p:nvPr/>
        </p:nvSpPr>
        <p:spPr bwMode="auto">
          <a:xfrm>
            <a:off x="10143879" y="8314781"/>
            <a:ext cx="718145"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9pPr>
          </a:lstStyle>
          <a:p>
            <a:pPr algn="r"/>
            <a:r>
              <a:rPr lang="en-US" sz="2400" b="1" dirty="0">
                <a:solidFill>
                  <a:schemeClr val="tx1"/>
                </a:solidFill>
                <a:latin typeface="Arial Black" charset="0"/>
                <a:cs typeface="Arial Black" charset="0"/>
              </a:rPr>
              <a:t>63%</a:t>
            </a:r>
          </a:p>
        </p:txBody>
      </p:sp>
      <p:sp>
        <p:nvSpPr>
          <p:cNvPr id="314" name="Line 441"/>
          <p:cNvSpPr>
            <a:spLocks noChangeShapeType="1"/>
          </p:cNvSpPr>
          <p:nvPr/>
        </p:nvSpPr>
        <p:spPr bwMode="auto">
          <a:xfrm flipH="1">
            <a:off x="5181399" y="7802746"/>
            <a:ext cx="5683869" cy="0"/>
          </a:xfrm>
          <a:prstGeom prst="line">
            <a:avLst/>
          </a:prstGeom>
          <a:noFill/>
          <a:ln w="76200" cap="flat" cmpd="sng">
            <a:solidFill>
              <a:schemeClr val="accent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9600" dirty="0">
              <a:latin typeface="Arial Regular" charset="0"/>
            </a:endParaRPr>
          </a:p>
        </p:txBody>
      </p:sp>
      <p:sp>
        <p:nvSpPr>
          <p:cNvPr id="315" name="Text Box 443"/>
          <p:cNvSpPr txBox="1">
            <a:spLocks noChangeArrowheads="1"/>
          </p:cNvSpPr>
          <p:nvPr/>
        </p:nvSpPr>
        <p:spPr bwMode="auto">
          <a:xfrm>
            <a:off x="10142403" y="7180526"/>
            <a:ext cx="719621"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9pPr>
          </a:lstStyle>
          <a:p>
            <a:pPr algn="r"/>
            <a:r>
              <a:rPr lang="en-US" sz="2400" b="1" dirty="0">
                <a:solidFill>
                  <a:schemeClr val="tx1"/>
                </a:solidFill>
                <a:latin typeface="Arial Black" charset="0"/>
                <a:cs typeface="Arial Black" charset="0"/>
              </a:rPr>
              <a:t>72%</a:t>
            </a:r>
          </a:p>
        </p:txBody>
      </p:sp>
      <p:sp>
        <p:nvSpPr>
          <p:cNvPr id="316" name="Line 449"/>
          <p:cNvSpPr>
            <a:spLocks noChangeShapeType="1"/>
          </p:cNvSpPr>
          <p:nvPr/>
        </p:nvSpPr>
        <p:spPr bwMode="auto">
          <a:xfrm flipH="1">
            <a:off x="6241047" y="10080977"/>
            <a:ext cx="4624219" cy="0"/>
          </a:xfrm>
          <a:prstGeom prst="line">
            <a:avLst/>
          </a:prstGeom>
          <a:noFill/>
          <a:ln w="76200" cap="flat" cmpd="sng">
            <a:solidFill>
              <a:schemeClr val="accent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9600" dirty="0">
              <a:latin typeface="Arial Regular" charset="0"/>
            </a:endParaRPr>
          </a:p>
        </p:txBody>
      </p:sp>
      <p:sp>
        <p:nvSpPr>
          <p:cNvPr id="317" name="Text Box 451"/>
          <p:cNvSpPr txBox="1">
            <a:spLocks noChangeArrowheads="1"/>
          </p:cNvSpPr>
          <p:nvPr/>
        </p:nvSpPr>
        <p:spPr bwMode="auto">
          <a:xfrm>
            <a:off x="10143879" y="9455518"/>
            <a:ext cx="718145"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9pPr>
          </a:lstStyle>
          <a:p>
            <a:pPr algn="r"/>
            <a:r>
              <a:rPr lang="en-US" sz="2400" b="1" dirty="0">
                <a:solidFill>
                  <a:schemeClr val="tx1"/>
                </a:solidFill>
                <a:latin typeface="Arial Black" charset="0"/>
                <a:cs typeface="Arial Black" charset="0"/>
              </a:rPr>
              <a:t>56%</a:t>
            </a:r>
          </a:p>
        </p:txBody>
      </p:sp>
      <p:sp>
        <p:nvSpPr>
          <p:cNvPr id="321" name="Text Box 438"/>
          <p:cNvSpPr txBox="1">
            <a:spLocks noChangeArrowheads="1"/>
          </p:cNvSpPr>
          <p:nvPr/>
        </p:nvSpPr>
        <p:spPr bwMode="auto">
          <a:xfrm>
            <a:off x="2359618" y="8314781"/>
            <a:ext cx="1226298" cy="30777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9pPr>
          </a:lstStyle>
          <a:p>
            <a:r>
              <a:rPr lang="en-US" sz="2000" b="1" dirty="0">
                <a:solidFill>
                  <a:schemeClr val="tx1"/>
                </a:solidFill>
                <a:latin typeface="Arial Black" charset="0"/>
                <a:cs typeface="Arial Black" charset="0"/>
              </a:rPr>
              <a:t>SWEDEN</a:t>
            </a:r>
          </a:p>
        </p:txBody>
      </p:sp>
      <p:sp>
        <p:nvSpPr>
          <p:cNvPr id="322" name="Text Box 442"/>
          <p:cNvSpPr txBox="1">
            <a:spLocks noChangeArrowheads="1"/>
          </p:cNvSpPr>
          <p:nvPr/>
        </p:nvSpPr>
        <p:spPr bwMode="auto">
          <a:xfrm>
            <a:off x="2359618" y="7180526"/>
            <a:ext cx="1257652" cy="30777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9pPr>
          </a:lstStyle>
          <a:p>
            <a:r>
              <a:rPr lang="en-US" sz="2000" b="1" dirty="0">
                <a:solidFill>
                  <a:schemeClr val="tx1"/>
                </a:solidFill>
                <a:latin typeface="Arial Black" charset="0"/>
                <a:cs typeface="Arial Black" charset="0"/>
              </a:rPr>
              <a:t>NORWAY</a:t>
            </a:r>
          </a:p>
        </p:txBody>
      </p:sp>
      <p:sp>
        <p:nvSpPr>
          <p:cNvPr id="323" name="Text Box 450"/>
          <p:cNvSpPr txBox="1">
            <a:spLocks noChangeArrowheads="1"/>
          </p:cNvSpPr>
          <p:nvPr/>
        </p:nvSpPr>
        <p:spPr bwMode="auto">
          <a:xfrm>
            <a:off x="2359618" y="9455518"/>
            <a:ext cx="1266372" cy="30777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9pPr>
          </a:lstStyle>
          <a:p>
            <a:r>
              <a:rPr lang="en-US" sz="2000" b="1" dirty="0">
                <a:solidFill>
                  <a:schemeClr val="tx1"/>
                </a:solidFill>
                <a:latin typeface="Arial Black" charset="0"/>
                <a:cs typeface="Arial Black" charset="0"/>
              </a:rPr>
              <a:t>FINLAND</a:t>
            </a:r>
          </a:p>
        </p:txBody>
      </p:sp>
      <p:grpSp>
        <p:nvGrpSpPr>
          <p:cNvPr id="329" name="Group 328"/>
          <p:cNvGrpSpPr/>
          <p:nvPr/>
        </p:nvGrpSpPr>
        <p:grpSpPr>
          <a:xfrm>
            <a:off x="15838826" y="7542948"/>
            <a:ext cx="447867" cy="446648"/>
            <a:chOff x="2138511" y="2464802"/>
            <a:chExt cx="354012" cy="352956"/>
          </a:xfrm>
          <a:solidFill>
            <a:schemeClr val="bg1"/>
          </a:solidFill>
        </p:grpSpPr>
        <p:sp>
          <p:nvSpPr>
            <p:cNvPr id="330" name="Oval 329"/>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331" name="Freeform 330"/>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grpSp>
        <p:nvGrpSpPr>
          <p:cNvPr id="335" name="Group 334"/>
          <p:cNvGrpSpPr/>
          <p:nvPr/>
        </p:nvGrpSpPr>
        <p:grpSpPr>
          <a:xfrm>
            <a:off x="18135379" y="4241955"/>
            <a:ext cx="447867" cy="446648"/>
            <a:chOff x="2138511" y="2464802"/>
            <a:chExt cx="354012" cy="352956"/>
          </a:xfrm>
          <a:solidFill>
            <a:schemeClr val="bg1"/>
          </a:solidFill>
        </p:grpSpPr>
        <p:sp>
          <p:nvSpPr>
            <p:cNvPr id="336" name="Oval 335"/>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337" name="Freeform 336"/>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sp>
        <p:nvSpPr>
          <p:cNvPr id="100" name="TextBox 99"/>
          <p:cNvSpPr txBox="1"/>
          <p:nvPr/>
        </p:nvSpPr>
        <p:spPr>
          <a:xfrm>
            <a:off x="7515167" y="483017"/>
            <a:ext cx="9347395"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Scandinavia Map</a:t>
            </a:r>
            <a:endParaRPr lang="id-ID" sz="8800" b="1" dirty="0" smtClean="0">
              <a:solidFill>
                <a:schemeClr val="tx2"/>
              </a:solidFill>
              <a:latin typeface="Arial Bold" charset="0"/>
              <a:ea typeface="Arial Bold" charset="0"/>
              <a:cs typeface="Arial Bold" charset="0"/>
            </a:endParaRPr>
          </a:p>
        </p:txBody>
      </p:sp>
      <p:sp>
        <p:nvSpPr>
          <p:cNvPr id="101" name="Rectangle 10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0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34511015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301737" y="2369486"/>
            <a:ext cx="9343209" cy="10270486"/>
            <a:chOff x="8029079" y="2927480"/>
            <a:chExt cx="8466170" cy="9306404"/>
          </a:xfrm>
        </p:grpSpPr>
        <p:sp>
          <p:nvSpPr>
            <p:cNvPr id="1243" name="Freeform 1"/>
            <p:cNvSpPr>
              <a:spLocks noChangeArrowheads="1"/>
            </p:cNvSpPr>
            <p:nvPr/>
          </p:nvSpPr>
          <p:spPr bwMode="auto">
            <a:xfrm>
              <a:off x="9704776" y="6257592"/>
              <a:ext cx="2657473" cy="1804129"/>
            </a:xfrm>
            <a:custGeom>
              <a:avLst/>
              <a:gdLst>
                <a:gd name="T0" fmla="*/ 4767 w 6149"/>
                <a:gd name="T1" fmla="*/ 3541 h 4174"/>
                <a:gd name="T2" fmla="*/ 5057 w 6149"/>
                <a:gd name="T3" fmla="*/ 3274 h 4174"/>
                <a:gd name="T4" fmla="*/ 5391 w 6149"/>
                <a:gd name="T5" fmla="*/ 3037 h 4174"/>
                <a:gd name="T6" fmla="*/ 5473 w 6149"/>
                <a:gd name="T7" fmla="*/ 2532 h 4174"/>
                <a:gd name="T8" fmla="*/ 5688 w 6149"/>
                <a:gd name="T9" fmla="*/ 2339 h 4174"/>
                <a:gd name="T10" fmla="*/ 5992 w 6149"/>
                <a:gd name="T11" fmla="*/ 2272 h 4174"/>
                <a:gd name="T12" fmla="*/ 6029 w 6149"/>
                <a:gd name="T13" fmla="*/ 2072 h 4174"/>
                <a:gd name="T14" fmla="*/ 6051 w 6149"/>
                <a:gd name="T15" fmla="*/ 1775 h 4174"/>
                <a:gd name="T16" fmla="*/ 5829 w 6149"/>
                <a:gd name="T17" fmla="*/ 1738 h 4174"/>
                <a:gd name="T18" fmla="*/ 5651 w 6149"/>
                <a:gd name="T19" fmla="*/ 1552 h 4174"/>
                <a:gd name="T20" fmla="*/ 5243 w 6149"/>
                <a:gd name="T21" fmla="*/ 1270 h 4174"/>
                <a:gd name="T22" fmla="*/ 5064 w 6149"/>
                <a:gd name="T23" fmla="*/ 1307 h 4174"/>
                <a:gd name="T24" fmla="*/ 4842 w 6149"/>
                <a:gd name="T25" fmla="*/ 1292 h 4174"/>
                <a:gd name="T26" fmla="*/ 4738 w 6149"/>
                <a:gd name="T27" fmla="*/ 1344 h 4174"/>
                <a:gd name="T28" fmla="*/ 4522 w 6149"/>
                <a:gd name="T29" fmla="*/ 1344 h 4174"/>
                <a:gd name="T30" fmla="*/ 4463 w 6149"/>
                <a:gd name="T31" fmla="*/ 1322 h 4174"/>
                <a:gd name="T32" fmla="*/ 4181 w 6149"/>
                <a:gd name="T33" fmla="*/ 1188 h 4174"/>
                <a:gd name="T34" fmla="*/ 3891 w 6149"/>
                <a:gd name="T35" fmla="*/ 1173 h 4174"/>
                <a:gd name="T36" fmla="*/ 3616 w 6149"/>
                <a:gd name="T37" fmla="*/ 1255 h 4174"/>
                <a:gd name="T38" fmla="*/ 3535 w 6149"/>
                <a:gd name="T39" fmla="*/ 1121 h 4174"/>
                <a:gd name="T40" fmla="*/ 3535 w 6149"/>
                <a:gd name="T41" fmla="*/ 943 h 4174"/>
                <a:gd name="T42" fmla="*/ 3200 w 6149"/>
                <a:gd name="T43" fmla="*/ 1106 h 4174"/>
                <a:gd name="T44" fmla="*/ 3490 w 6149"/>
                <a:gd name="T45" fmla="*/ 1619 h 4174"/>
                <a:gd name="T46" fmla="*/ 3416 w 6149"/>
                <a:gd name="T47" fmla="*/ 1938 h 4174"/>
                <a:gd name="T48" fmla="*/ 3104 w 6149"/>
                <a:gd name="T49" fmla="*/ 1864 h 4174"/>
                <a:gd name="T50" fmla="*/ 3178 w 6149"/>
                <a:gd name="T51" fmla="*/ 1233 h 4174"/>
                <a:gd name="T52" fmla="*/ 3349 w 6149"/>
                <a:gd name="T53" fmla="*/ 914 h 4174"/>
                <a:gd name="T54" fmla="*/ 3512 w 6149"/>
                <a:gd name="T55" fmla="*/ 654 h 4174"/>
                <a:gd name="T56" fmla="*/ 3572 w 6149"/>
                <a:gd name="T57" fmla="*/ 104 h 4174"/>
                <a:gd name="T58" fmla="*/ 3119 w 6149"/>
                <a:gd name="T59" fmla="*/ 7 h 4174"/>
                <a:gd name="T60" fmla="*/ 2673 w 6149"/>
                <a:gd name="T61" fmla="*/ 260 h 4174"/>
                <a:gd name="T62" fmla="*/ 1953 w 6149"/>
                <a:gd name="T63" fmla="*/ 676 h 4174"/>
                <a:gd name="T64" fmla="*/ 2376 w 6149"/>
                <a:gd name="T65" fmla="*/ 1084 h 4174"/>
                <a:gd name="T66" fmla="*/ 2302 w 6149"/>
                <a:gd name="T67" fmla="*/ 1263 h 4174"/>
                <a:gd name="T68" fmla="*/ 2257 w 6149"/>
                <a:gd name="T69" fmla="*/ 1597 h 4174"/>
                <a:gd name="T70" fmla="*/ 1945 w 6149"/>
                <a:gd name="T71" fmla="*/ 1894 h 4174"/>
                <a:gd name="T72" fmla="*/ 1589 w 6149"/>
                <a:gd name="T73" fmla="*/ 1834 h 4174"/>
                <a:gd name="T74" fmla="*/ 1277 w 6149"/>
                <a:gd name="T75" fmla="*/ 2161 h 4174"/>
                <a:gd name="T76" fmla="*/ 1374 w 6149"/>
                <a:gd name="T77" fmla="*/ 1797 h 4174"/>
                <a:gd name="T78" fmla="*/ 1285 w 6149"/>
                <a:gd name="T79" fmla="*/ 1471 h 4174"/>
                <a:gd name="T80" fmla="*/ 935 w 6149"/>
                <a:gd name="T81" fmla="*/ 1218 h 4174"/>
                <a:gd name="T82" fmla="*/ 735 w 6149"/>
                <a:gd name="T83" fmla="*/ 1381 h 4174"/>
                <a:gd name="T84" fmla="*/ 653 w 6149"/>
                <a:gd name="T85" fmla="*/ 1775 h 4174"/>
                <a:gd name="T86" fmla="*/ 690 w 6149"/>
                <a:gd name="T87" fmla="*/ 2287 h 4174"/>
                <a:gd name="T88" fmla="*/ 319 w 6149"/>
                <a:gd name="T89" fmla="*/ 2621 h 4174"/>
                <a:gd name="T90" fmla="*/ 230 w 6149"/>
                <a:gd name="T91" fmla="*/ 2948 h 4174"/>
                <a:gd name="T92" fmla="*/ 89 w 6149"/>
                <a:gd name="T93" fmla="*/ 3422 h 4174"/>
                <a:gd name="T94" fmla="*/ 623 w 6149"/>
                <a:gd name="T95" fmla="*/ 3705 h 4174"/>
                <a:gd name="T96" fmla="*/ 1366 w 6149"/>
                <a:gd name="T97" fmla="*/ 3942 h 4174"/>
                <a:gd name="T98" fmla="*/ 1663 w 6149"/>
                <a:gd name="T99" fmla="*/ 4098 h 4174"/>
                <a:gd name="T100" fmla="*/ 1886 w 6149"/>
                <a:gd name="T101" fmla="*/ 3853 h 4174"/>
                <a:gd name="T102" fmla="*/ 2473 w 6149"/>
                <a:gd name="T103" fmla="*/ 3883 h 4174"/>
                <a:gd name="T104" fmla="*/ 2510 w 6149"/>
                <a:gd name="T105" fmla="*/ 3987 h 4174"/>
                <a:gd name="T106" fmla="*/ 3074 w 6149"/>
                <a:gd name="T107" fmla="*/ 3913 h 4174"/>
                <a:gd name="T108" fmla="*/ 3549 w 6149"/>
                <a:gd name="T109" fmla="*/ 3876 h 4174"/>
                <a:gd name="T110" fmla="*/ 4121 w 6149"/>
                <a:gd name="T111" fmla="*/ 3972 h 4174"/>
                <a:gd name="T112" fmla="*/ 4567 w 6149"/>
                <a:gd name="T113" fmla="*/ 4135 h 4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49" h="4174">
                  <a:moveTo>
                    <a:pt x="4648" y="3838"/>
                  </a:moveTo>
                  <a:lnTo>
                    <a:pt x="4648" y="3838"/>
                  </a:lnTo>
                  <a:cubicBezTo>
                    <a:pt x="4708" y="3846"/>
                    <a:pt x="4738" y="3801"/>
                    <a:pt x="4730" y="3742"/>
                  </a:cubicBezTo>
                  <a:cubicBezTo>
                    <a:pt x="4723" y="3719"/>
                    <a:pt x="4708" y="3690"/>
                    <a:pt x="4708" y="3660"/>
                  </a:cubicBezTo>
                  <a:cubicBezTo>
                    <a:pt x="4708" y="3623"/>
                    <a:pt x="4738" y="3638"/>
                    <a:pt x="4767" y="3623"/>
                  </a:cubicBezTo>
                  <a:cubicBezTo>
                    <a:pt x="4767" y="3593"/>
                    <a:pt x="4767" y="3564"/>
                    <a:pt x="4767" y="3541"/>
                  </a:cubicBezTo>
                  <a:cubicBezTo>
                    <a:pt x="4804" y="3534"/>
                    <a:pt x="4827" y="3564"/>
                    <a:pt x="4856" y="3556"/>
                  </a:cubicBezTo>
                  <a:cubicBezTo>
                    <a:pt x="4856" y="3541"/>
                    <a:pt x="4856" y="3519"/>
                    <a:pt x="4856" y="3504"/>
                  </a:cubicBezTo>
                  <a:cubicBezTo>
                    <a:pt x="4819" y="3489"/>
                    <a:pt x="4871" y="3430"/>
                    <a:pt x="4879" y="3415"/>
                  </a:cubicBezTo>
                  <a:cubicBezTo>
                    <a:pt x="4893" y="3415"/>
                    <a:pt x="4908" y="3415"/>
                    <a:pt x="4931" y="3415"/>
                  </a:cubicBezTo>
                  <a:cubicBezTo>
                    <a:pt x="4931" y="3370"/>
                    <a:pt x="4931" y="3326"/>
                    <a:pt x="4931" y="3281"/>
                  </a:cubicBezTo>
                  <a:cubicBezTo>
                    <a:pt x="4975" y="3281"/>
                    <a:pt x="5012" y="3281"/>
                    <a:pt x="5057" y="3274"/>
                  </a:cubicBezTo>
                  <a:cubicBezTo>
                    <a:pt x="5072" y="3267"/>
                    <a:pt x="5079" y="3252"/>
                    <a:pt x="5101" y="3259"/>
                  </a:cubicBezTo>
                  <a:cubicBezTo>
                    <a:pt x="5124" y="3259"/>
                    <a:pt x="5139" y="3281"/>
                    <a:pt x="5161" y="3274"/>
                  </a:cubicBezTo>
                  <a:cubicBezTo>
                    <a:pt x="5161" y="3222"/>
                    <a:pt x="5243" y="3237"/>
                    <a:pt x="5265" y="3207"/>
                  </a:cubicBezTo>
                  <a:cubicBezTo>
                    <a:pt x="5287" y="3177"/>
                    <a:pt x="5280" y="3170"/>
                    <a:pt x="5309" y="3155"/>
                  </a:cubicBezTo>
                  <a:cubicBezTo>
                    <a:pt x="5332" y="3140"/>
                    <a:pt x="5369" y="3140"/>
                    <a:pt x="5369" y="3103"/>
                  </a:cubicBezTo>
                  <a:cubicBezTo>
                    <a:pt x="5376" y="3081"/>
                    <a:pt x="5369" y="3060"/>
                    <a:pt x="5391" y="3037"/>
                  </a:cubicBezTo>
                  <a:cubicBezTo>
                    <a:pt x="5413" y="3023"/>
                    <a:pt x="5436" y="3008"/>
                    <a:pt x="5443" y="2985"/>
                  </a:cubicBezTo>
                  <a:cubicBezTo>
                    <a:pt x="5443" y="2955"/>
                    <a:pt x="5443" y="2933"/>
                    <a:pt x="5465" y="2911"/>
                  </a:cubicBezTo>
                  <a:cubicBezTo>
                    <a:pt x="5480" y="2896"/>
                    <a:pt x="5503" y="2896"/>
                    <a:pt x="5495" y="2866"/>
                  </a:cubicBezTo>
                  <a:cubicBezTo>
                    <a:pt x="5584" y="2859"/>
                    <a:pt x="5651" y="2859"/>
                    <a:pt x="5644" y="2748"/>
                  </a:cubicBezTo>
                  <a:cubicBezTo>
                    <a:pt x="5636" y="2703"/>
                    <a:pt x="5577" y="2592"/>
                    <a:pt x="5517" y="2592"/>
                  </a:cubicBezTo>
                  <a:cubicBezTo>
                    <a:pt x="5517" y="2570"/>
                    <a:pt x="5495" y="2540"/>
                    <a:pt x="5473" y="2532"/>
                  </a:cubicBezTo>
                  <a:cubicBezTo>
                    <a:pt x="5450" y="2584"/>
                    <a:pt x="5428" y="2532"/>
                    <a:pt x="5398" y="2518"/>
                  </a:cubicBezTo>
                  <a:cubicBezTo>
                    <a:pt x="5361" y="2503"/>
                    <a:pt x="5324" y="2555"/>
                    <a:pt x="5295" y="2532"/>
                  </a:cubicBezTo>
                  <a:cubicBezTo>
                    <a:pt x="5228" y="2473"/>
                    <a:pt x="5272" y="2443"/>
                    <a:pt x="5324" y="2399"/>
                  </a:cubicBezTo>
                  <a:cubicBezTo>
                    <a:pt x="5384" y="2347"/>
                    <a:pt x="5332" y="2332"/>
                    <a:pt x="5287" y="2302"/>
                  </a:cubicBezTo>
                  <a:cubicBezTo>
                    <a:pt x="5235" y="2265"/>
                    <a:pt x="5391" y="2198"/>
                    <a:pt x="5384" y="2295"/>
                  </a:cubicBezTo>
                  <a:cubicBezTo>
                    <a:pt x="5421" y="2302"/>
                    <a:pt x="5695" y="2265"/>
                    <a:pt x="5688" y="2339"/>
                  </a:cubicBezTo>
                  <a:cubicBezTo>
                    <a:pt x="5718" y="2339"/>
                    <a:pt x="5785" y="2310"/>
                    <a:pt x="5792" y="2347"/>
                  </a:cubicBezTo>
                  <a:cubicBezTo>
                    <a:pt x="5814" y="2354"/>
                    <a:pt x="5837" y="2339"/>
                    <a:pt x="5859" y="2347"/>
                  </a:cubicBezTo>
                  <a:cubicBezTo>
                    <a:pt x="5881" y="2354"/>
                    <a:pt x="5874" y="2399"/>
                    <a:pt x="5896" y="2391"/>
                  </a:cubicBezTo>
                  <a:cubicBezTo>
                    <a:pt x="5917" y="2376"/>
                    <a:pt x="5903" y="2339"/>
                    <a:pt x="5925" y="2324"/>
                  </a:cubicBezTo>
                  <a:cubicBezTo>
                    <a:pt x="5940" y="2317"/>
                    <a:pt x="5962" y="2332"/>
                    <a:pt x="5977" y="2324"/>
                  </a:cubicBezTo>
                  <a:cubicBezTo>
                    <a:pt x="5999" y="2317"/>
                    <a:pt x="5992" y="2287"/>
                    <a:pt x="5992" y="2272"/>
                  </a:cubicBezTo>
                  <a:cubicBezTo>
                    <a:pt x="5999" y="2243"/>
                    <a:pt x="6036" y="2250"/>
                    <a:pt x="6059" y="2250"/>
                  </a:cubicBezTo>
                  <a:cubicBezTo>
                    <a:pt x="6073" y="2243"/>
                    <a:pt x="6088" y="2228"/>
                    <a:pt x="6103" y="2206"/>
                  </a:cubicBezTo>
                  <a:cubicBezTo>
                    <a:pt x="6096" y="2206"/>
                    <a:pt x="6096" y="2198"/>
                    <a:pt x="6096" y="2191"/>
                  </a:cubicBezTo>
                  <a:cubicBezTo>
                    <a:pt x="6066" y="2191"/>
                    <a:pt x="6081" y="2161"/>
                    <a:pt x="6073" y="2139"/>
                  </a:cubicBezTo>
                  <a:cubicBezTo>
                    <a:pt x="6066" y="2124"/>
                    <a:pt x="6051" y="2109"/>
                    <a:pt x="6029" y="2102"/>
                  </a:cubicBezTo>
                  <a:cubicBezTo>
                    <a:pt x="6021" y="2094"/>
                    <a:pt x="6021" y="2079"/>
                    <a:pt x="6029" y="2072"/>
                  </a:cubicBezTo>
                  <a:cubicBezTo>
                    <a:pt x="6036" y="2079"/>
                    <a:pt x="6051" y="2072"/>
                    <a:pt x="6059" y="2072"/>
                  </a:cubicBezTo>
                  <a:cubicBezTo>
                    <a:pt x="6059" y="2027"/>
                    <a:pt x="6081" y="2005"/>
                    <a:pt x="6096" y="1961"/>
                  </a:cubicBezTo>
                  <a:cubicBezTo>
                    <a:pt x="6110" y="1931"/>
                    <a:pt x="6110" y="1894"/>
                    <a:pt x="6066" y="1894"/>
                  </a:cubicBezTo>
                  <a:cubicBezTo>
                    <a:pt x="6066" y="1879"/>
                    <a:pt x="6066" y="1857"/>
                    <a:pt x="6066" y="1834"/>
                  </a:cubicBezTo>
                  <a:cubicBezTo>
                    <a:pt x="6059" y="1834"/>
                    <a:pt x="6051" y="1834"/>
                    <a:pt x="6044" y="1834"/>
                  </a:cubicBezTo>
                  <a:cubicBezTo>
                    <a:pt x="6044" y="1812"/>
                    <a:pt x="6044" y="1797"/>
                    <a:pt x="6051" y="1775"/>
                  </a:cubicBezTo>
                  <a:cubicBezTo>
                    <a:pt x="6088" y="1797"/>
                    <a:pt x="6148" y="1767"/>
                    <a:pt x="6110" y="1716"/>
                  </a:cubicBezTo>
                  <a:cubicBezTo>
                    <a:pt x="6096" y="1708"/>
                    <a:pt x="6081" y="1716"/>
                    <a:pt x="6073" y="1708"/>
                  </a:cubicBezTo>
                  <a:cubicBezTo>
                    <a:pt x="6073" y="1693"/>
                    <a:pt x="6073" y="1686"/>
                    <a:pt x="6066" y="1678"/>
                  </a:cubicBezTo>
                  <a:cubicBezTo>
                    <a:pt x="6051" y="1656"/>
                    <a:pt x="6029" y="1656"/>
                    <a:pt x="6006" y="1656"/>
                  </a:cubicBezTo>
                  <a:cubicBezTo>
                    <a:pt x="5977" y="1693"/>
                    <a:pt x="5874" y="1671"/>
                    <a:pt x="5829" y="1678"/>
                  </a:cubicBezTo>
                  <a:cubicBezTo>
                    <a:pt x="5822" y="1693"/>
                    <a:pt x="5837" y="1716"/>
                    <a:pt x="5829" y="1738"/>
                  </a:cubicBezTo>
                  <a:cubicBezTo>
                    <a:pt x="5800" y="1745"/>
                    <a:pt x="5807" y="1708"/>
                    <a:pt x="5777" y="1716"/>
                  </a:cubicBezTo>
                  <a:cubicBezTo>
                    <a:pt x="5777" y="1701"/>
                    <a:pt x="5777" y="1686"/>
                    <a:pt x="5777" y="1671"/>
                  </a:cubicBezTo>
                  <a:cubicBezTo>
                    <a:pt x="5762" y="1671"/>
                    <a:pt x="5748" y="1671"/>
                    <a:pt x="5733" y="1663"/>
                  </a:cubicBezTo>
                  <a:cubicBezTo>
                    <a:pt x="5733" y="1641"/>
                    <a:pt x="5733" y="1619"/>
                    <a:pt x="5733" y="1589"/>
                  </a:cubicBezTo>
                  <a:cubicBezTo>
                    <a:pt x="5703" y="1589"/>
                    <a:pt x="5681" y="1589"/>
                    <a:pt x="5651" y="1589"/>
                  </a:cubicBezTo>
                  <a:cubicBezTo>
                    <a:pt x="5651" y="1574"/>
                    <a:pt x="5651" y="1560"/>
                    <a:pt x="5651" y="1552"/>
                  </a:cubicBezTo>
                  <a:cubicBezTo>
                    <a:pt x="5621" y="1545"/>
                    <a:pt x="5555" y="1567"/>
                    <a:pt x="5525" y="1537"/>
                  </a:cubicBezTo>
                  <a:cubicBezTo>
                    <a:pt x="5510" y="1508"/>
                    <a:pt x="5525" y="1463"/>
                    <a:pt x="5525" y="1433"/>
                  </a:cubicBezTo>
                  <a:cubicBezTo>
                    <a:pt x="5488" y="1426"/>
                    <a:pt x="5413" y="1448"/>
                    <a:pt x="5398" y="1396"/>
                  </a:cubicBezTo>
                  <a:cubicBezTo>
                    <a:pt x="5391" y="1359"/>
                    <a:pt x="5347" y="1381"/>
                    <a:pt x="5317" y="1374"/>
                  </a:cubicBezTo>
                  <a:cubicBezTo>
                    <a:pt x="5309" y="1344"/>
                    <a:pt x="5347" y="1300"/>
                    <a:pt x="5317" y="1277"/>
                  </a:cubicBezTo>
                  <a:cubicBezTo>
                    <a:pt x="5302" y="1263"/>
                    <a:pt x="5265" y="1270"/>
                    <a:pt x="5243" y="1270"/>
                  </a:cubicBezTo>
                  <a:cubicBezTo>
                    <a:pt x="5250" y="1300"/>
                    <a:pt x="5228" y="1314"/>
                    <a:pt x="5228" y="1344"/>
                  </a:cubicBezTo>
                  <a:cubicBezTo>
                    <a:pt x="5205" y="1352"/>
                    <a:pt x="5190" y="1337"/>
                    <a:pt x="5176" y="1322"/>
                  </a:cubicBezTo>
                  <a:cubicBezTo>
                    <a:pt x="5183" y="1307"/>
                    <a:pt x="5176" y="1300"/>
                    <a:pt x="5176" y="1292"/>
                  </a:cubicBezTo>
                  <a:cubicBezTo>
                    <a:pt x="5139" y="1285"/>
                    <a:pt x="5124" y="1314"/>
                    <a:pt x="5109" y="1329"/>
                  </a:cubicBezTo>
                  <a:cubicBezTo>
                    <a:pt x="5109" y="1322"/>
                    <a:pt x="5101" y="1314"/>
                    <a:pt x="5109" y="1300"/>
                  </a:cubicBezTo>
                  <a:cubicBezTo>
                    <a:pt x="5094" y="1300"/>
                    <a:pt x="5079" y="1300"/>
                    <a:pt x="5064" y="1307"/>
                  </a:cubicBezTo>
                  <a:cubicBezTo>
                    <a:pt x="5109" y="1366"/>
                    <a:pt x="5020" y="1389"/>
                    <a:pt x="5042" y="1448"/>
                  </a:cubicBezTo>
                  <a:cubicBezTo>
                    <a:pt x="5012" y="1448"/>
                    <a:pt x="4871" y="1463"/>
                    <a:pt x="4871" y="1433"/>
                  </a:cubicBezTo>
                  <a:cubicBezTo>
                    <a:pt x="4834" y="1426"/>
                    <a:pt x="4819" y="1478"/>
                    <a:pt x="4782" y="1463"/>
                  </a:cubicBezTo>
                  <a:cubicBezTo>
                    <a:pt x="4797" y="1433"/>
                    <a:pt x="4804" y="1404"/>
                    <a:pt x="4804" y="1366"/>
                  </a:cubicBezTo>
                  <a:cubicBezTo>
                    <a:pt x="4812" y="1352"/>
                    <a:pt x="4804" y="1329"/>
                    <a:pt x="4819" y="1314"/>
                  </a:cubicBezTo>
                  <a:cubicBezTo>
                    <a:pt x="4834" y="1307"/>
                    <a:pt x="4834" y="1307"/>
                    <a:pt x="4842" y="1292"/>
                  </a:cubicBezTo>
                  <a:cubicBezTo>
                    <a:pt x="4827" y="1292"/>
                    <a:pt x="4804" y="1292"/>
                    <a:pt x="4790" y="1292"/>
                  </a:cubicBezTo>
                  <a:cubicBezTo>
                    <a:pt x="4790" y="1307"/>
                    <a:pt x="4790" y="1322"/>
                    <a:pt x="4790" y="1329"/>
                  </a:cubicBezTo>
                  <a:cubicBezTo>
                    <a:pt x="4782" y="1322"/>
                    <a:pt x="4782" y="1307"/>
                    <a:pt x="4782" y="1300"/>
                  </a:cubicBezTo>
                  <a:cubicBezTo>
                    <a:pt x="4760" y="1300"/>
                    <a:pt x="4738" y="1300"/>
                    <a:pt x="4715" y="1307"/>
                  </a:cubicBezTo>
                  <a:cubicBezTo>
                    <a:pt x="4715" y="1314"/>
                    <a:pt x="4723" y="1329"/>
                    <a:pt x="4738" y="1329"/>
                  </a:cubicBezTo>
                  <a:cubicBezTo>
                    <a:pt x="4738" y="1337"/>
                    <a:pt x="4738" y="1344"/>
                    <a:pt x="4738" y="1344"/>
                  </a:cubicBezTo>
                  <a:cubicBezTo>
                    <a:pt x="4715" y="1344"/>
                    <a:pt x="4678" y="1352"/>
                    <a:pt x="4663" y="1329"/>
                  </a:cubicBezTo>
                  <a:cubicBezTo>
                    <a:pt x="4656" y="1314"/>
                    <a:pt x="4656" y="1292"/>
                    <a:pt x="4626" y="1300"/>
                  </a:cubicBezTo>
                  <a:cubicBezTo>
                    <a:pt x="4626" y="1314"/>
                    <a:pt x="4619" y="1322"/>
                    <a:pt x="4619" y="1329"/>
                  </a:cubicBezTo>
                  <a:cubicBezTo>
                    <a:pt x="4611" y="1307"/>
                    <a:pt x="4582" y="1314"/>
                    <a:pt x="4567" y="1322"/>
                  </a:cubicBezTo>
                  <a:cubicBezTo>
                    <a:pt x="4582" y="1352"/>
                    <a:pt x="4589" y="1426"/>
                    <a:pt x="4537" y="1411"/>
                  </a:cubicBezTo>
                  <a:cubicBezTo>
                    <a:pt x="4537" y="1389"/>
                    <a:pt x="4552" y="1352"/>
                    <a:pt x="4522" y="1344"/>
                  </a:cubicBezTo>
                  <a:cubicBezTo>
                    <a:pt x="4500" y="1337"/>
                    <a:pt x="4470" y="1352"/>
                    <a:pt x="4478" y="1381"/>
                  </a:cubicBezTo>
                  <a:cubicBezTo>
                    <a:pt x="4455" y="1389"/>
                    <a:pt x="4441" y="1389"/>
                    <a:pt x="4418" y="1381"/>
                  </a:cubicBezTo>
                  <a:cubicBezTo>
                    <a:pt x="4426" y="1366"/>
                    <a:pt x="4433" y="1359"/>
                    <a:pt x="4448" y="1359"/>
                  </a:cubicBezTo>
                  <a:cubicBezTo>
                    <a:pt x="4463" y="1352"/>
                    <a:pt x="4455" y="1352"/>
                    <a:pt x="4470" y="1344"/>
                  </a:cubicBezTo>
                  <a:cubicBezTo>
                    <a:pt x="4470" y="1344"/>
                    <a:pt x="4478" y="1329"/>
                    <a:pt x="4478" y="1322"/>
                  </a:cubicBezTo>
                  <a:cubicBezTo>
                    <a:pt x="4478" y="1322"/>
                    <a:pt x="4470" y="1322"/>
                    <a:pt x="4463" y="1322"/>
                  </a:cubicBezTo>
                  <a:cubicBezTo>
                    <a:pt x="4455" y="1270"/>
                    <a:pt x="4537" y="1277"/>
                    <a:pt x="4522" y="1218"/>
                  </a:cubicBezTo>
                  <a:cubicBezTo>
                    <a:pt x="4500" y="1211"/>
                    <a:pt x="4478" y="1173"/>
                    <a:pt x="4455" y="1159"/>
                  </a:cubicBezTo>
                  <a:cubicBezTo>
                    <a:pt x="4433" y="1144"/>
                    <a:pt x="4433" y="1114"/>
                    <a:pt x="4433" y="1092"/>
                  </a:cubicBezTo>
                  <a:cubicBezTo>
                    <a:pt x="4411" y="1084"/>
                    <a:pt x="4344" y="1106"/>
                    <a:pt x="4344" y="1129"/>
                  </a:cubicBezTo>
                  <a:cubicBezTo>
                    <a:pt x="4322" y="1121"/>
                    <a:pt x="4292" y="1114"/>
                    <a:pt x="4270" y="1121"/>
                  </a:cubicBezTo>
                  <a:cubicBezTo>
                    <a:pt x="4292" y="1159"/>
                    <a:pt x="4210" y="1211"/>
                    <a:pt x="4181" y="1188"/>
                  </a:cubicBezTo>
                  <a:cubicBezTo>
                    <a:pt x="4136" y="1159"/>
                    <a:pt x="4143" y="1270"/>
                    <a:pt x="4143" y="1285"/>
                  </a:cubicBezTo>
                  <a:cubicBezTo>
                    <a:pt x="4091" y="1285"/>
                    <a:pt x="4025" y="1292"/>
                    <a:pt x="3980" y="1285"/>
                  </a:cubicBezTo>
                  <a:cubicBezTo>
                    <a:pt x="3965" y="1240"/>
                    <a:pt x="3921" y="1225"/>
                    <a:pt x="3928" y="1285"/>
                  </a:cubicBezTo>
                  <a:cubicBezTo>
                    <a:pt x="3906" y="1285"/>
                    <a:pt x="3876" y="1270"/>
                    <a:pt x="3854" y="1277"/>
                  </a:cubicBezTo>
                  <a:cubicBezTo>
                    <a:pt x="3824" y="1292"/>
                    <a:pt x="3846" y="1314"/>
                    <a:pt x="3846" y="1337"/>
                  </a:cubicBezTo>
                  <a:cubicBezTo>
                    <a:pt x="3743" y="1322"/>
                    <a:pt x="3898" y="1203"/>
                    <a:pt x="3891" y="1173"/>
                  </a:cubicBezTo>
                  <a:cubicBezTo>
                    <a:pt x="3846" y="1173"/>
                    <a:pt x="3817" y="1188"/>
                    <a:pt x="3817" y="1136"/>
                  </a:cubicBezTo>
                  <a:cubicBezTo>
                    <a:pt x="3787" y="1136"/>
                    <a:pt x="3780" y="1114"/>
                    <a:pt x="3750" y="1106"/>
                  </a:cubicBezTo>
                  <a:cubicBezTo>
                    <a:pt x="3757" y="1129"/>
                    <a:pt x="3802" y="1218"/>
                    <a:pt x="3765" y="1225"/>
                  </a:cubicBezTo>
                  <a:cubicBezTo>
                    <a:pt x="3765" y="1233"/>
                    <a:pt x="3765" y="1248"/>
                    <a:pt x="3765" y="1255"/>
                  </a:cubicBezTo>
                  <a:cubicBezTo>
                    <a:pt x="3728" y="1263"/>
                    <a:pt x="3713" y="1255"/>
                    <a:pt x="3683" y="1248"/>
                  </a:cubicBezTo>
                  <a:cubicBezTo>
                    <a:pt x="3653" y="1240"/>
                    <a:pt x="3639" y="1255"/>
                    <a:pt x="3616" y="1255"/>
                  </a:cubicBezTo>
                  <a:cubicBezTo>
                    <a:pt x="3616" y="1248"/>
                    <a:pt x="3609" y="1240"/>
                    <a:pt x="3609" y="1233"/>
                  </a:cubicBezTo>
                  <a:cubicBezTo>
                    <a:pt x="3579" y="1225"/>
                    <a:pt x="3609" y="1196"/>
                    <a:pt x="3594" y="1181"/>
                  </a:cubicBezTo>
                  <a:cubicBezTo>
                    <a:pt x="3579" y="1173"/>
                    <a:pt x="3549" y="1188"/>
                    <a:pt x="3535" y="1196"/>
                  </a:cubicBezTo>
                  <a:cubicBezTo>
                    <a:pt x="3535" y="1211"/>
                    <a:pt x="3520" y="1218"/>
                    <a:pt x="3505" y="1218"/>
                  </a:cubicBezTo>
                  <a:cubicBezTo>
                    <a:pt x="3497" y="1211"/>
                    <a:pt x="3497" y="1196"/>
                    <a:pt x="3505" y="1188"/>
                  </a:cubicBezTo>
                  <a:cubicBezTo>
                    <a:pt x="3535" y="1173"/>
                    <a:pt x="3535" y="1151"/>
                    <a:pt x="3535" y="1121"/>
                  </a:cubicBezTo>
                  <a:cubicBezTo>
                    <a:pt x="3520" y="1114"/>
                    <a:pt x="3505" y="1114"/>
                    <a:pt x="3497" y="1121"/>
                  </a:cubicBezTo>
                  <a:cubicBezTo>
                    <a:pt x="3497" y="1136"/>
                    <a:pt x="3490" y="1151"/>
                    <a:pt x="3490" y="1166"/>
                  </a:cubicBezTo>
                  <a:cubicBezTo>
                    <a:pt x="3483" y="1159"/>
                    <a:pt x="3468" y="1151"/>
                    <a:pt x="3460" y="1144"/>
                  </a:cubicBezTo>
                  <a:cubicBezTo>
                    <a:pt x="3453" y="1084"/>
                    <a:pt x="3497" y="1084"/>
                    <a:pt x="3542" y="1084"/>
                  </a:cubicBezTo>
                  <a:cubicBezTo>
                    <a:pt x="3542" y="1055"/>
                    <a:pt x="3505" y="1025"/>
                    <a:pt x="3520" y="995"/>
                  </a:cubicBezTo>
                  <a:cubicBezTo>
                    <a:pt x="3527" y="973"/>
                    <a:pt x="3549" y="966"/>
                    <a:pt x="3535" y="943"/>
                  </a:cubicBezTo>
                  <a:cubicBezTo>
                    <a:pt x="3497" y="951"/>
                    <a:pt x="3483" y="988"/>
                    <a:pt x="3453" y="988"/>
                  </a:cubicBezTo>
                  <a:cubicBezTo>
                    <a:pt x="3446" y="1003"/>
                    <a:pt x="3453" y="1017"/>
                    <a:pt x="3446" y="1032"/>
                  </a:cubicBezTo>
                  <a:cubicBezTo>
                    <a:pt x="3438" y="1032"/>
                    <a:pt x="3423" y="1040"/>
                    <a:pt x="3416" y="1032"/>
                  </a:cubicBezTo>
                  <a:cubicBezTo>
                    <a:pt x="3408" y="1084"/>
                    <a:pt x="3401" y="1084"/>
                    <a:pt x="3349" y="1084"/>
                  </a:cubicBezTo>
                  <a:cubicBezTo>
                    <a:pt x="3349" y="1025"/>
                    <a:pt x="3327" y="1017"/>
                    <a:pt x="3275" y="1040"/>
                  </a:cubicBezTo>
                  <a:cubicBezTo>
                    <a:pt x="3260" y="1069"/>
                    <a:pt x="3245" y="1106"/>
                    <a:pt x="3200" y="1106"/>
                  </a:cubicBezTo>
                  <a:cubicBezTo>
                    <a:pt x="3193" y="1136"/>
                    <a:pt x="3252" y="1121"/>
                    <a:pt x="3267" y="1136"/>
                  </a:cubicBezTo>
                  <a:cubicBezTo>
                    <a:pt x="3312" y="1159"/>
                    <a:pt x="3282" y="1218"/>
                    <a:pt x="3304" y="1255"/>
                  </a:cubicBezTo>
                  <a:cubicBezTo>
                    <a:pt x="3364" y="1248"/>
                    <a:pt x="3327" y="1381"/>
                    <a:pt x="3341" y="1411"/>
                  </a:cubicBezTo>
                  <a:cubicBezTo>
                    <a:pt x="3356" y="1448"/>
                    <a:pt x="3394" y="1418"/>
                    <a:pt x="3408" y="1463"/>
                  </a:cubicBezTo>
                  <a:cubicBezTo>
                    <a:pt x="3423" y="1515"/>
                    <a:pt x="3386" y="1582"/>
                    <a:pt x="3386" y="1634"/>
                  </a:cubicBezTo>
                  <a:cubicBezTo>
                    <a:pt x="3423" y="1641"/>
                    <a:pt x="3460" y="1611"/>
                    <a:pt x="3490" y="1619"/>
                  </a:cubicBezTo>
                  <a:cubicBezTo>
                    <a:pt x="3490" y="1641"/>
                    <a:pt x="3512" y="1649"/>
                    <a:pt x="3520" y="1663"/>
                  </a:cubicBezTo>
                  <a:cubicBezTo>
                    <a:pt x="3520" y="1678"/>
                    <a:pt x="3520" y="1701"/>
                    <a:pt x="3512" y="1716"/>
                  </a:cubicBezTo>
                  <a:cubicBezTo>
                    <a:pt x="3497" y="1716"/>
                    <a:pt x="3483" y="1723"/>
                    <a:pt x="3490" y="1745"/>
                  </a:cubicBezTo>
                  <a:cubicBezTo>
                    <a:pt x="3520" y="1753"/>
                    <a:pt x="3535" y="1775"/>
                    <a:pt x="3549" y="1805"/>
                  </a:cubicBezTo>
                  <a:cubicBezTo>
                    <a:pt x="3527" y="1812"/>
                    <a:pt x="3520" y="1849"/>
                    <a:pt x="3520" y="1879"/>
                  </a:cubicBezTo>
                  <a:cubicBezTo>
                    <a:pt x="3475" y="1886"/>
                    <a:pt x="3453" y="1923"/>
                    <a:pt x="3416" y="1938"/>
                  </a:cubicBezTo>
                  <a:cubicBezTo>
                    <a:pt x="3416" y="1901"/>
                    <a:pt x="3371" y="1894"/>
                    <a:pt x="3349" y="1901"/>
                  </a:cubicBezTo>
                  <a:cubicBezTo>
                    <a:pt x="3349" y="1908"/>
                    <a:pt x="3341" y="1923"/>
                    <a:pt x="3341" y="1931"/>
                  </a:cubicBezTo>
                  <a:cubicBezTo>
                    <a:pt x="3289" y="1923"/>
                    <a:pt x="3312" y="1849"/>
                    <a:pt x="3275" y="1827"/>
                  </a:cubicBezTo>
                  <a:cubicBezTo>
                    <a:pt x="3252" y="1805"/>
                    <a:pt x="3208" y="1827"/>
                    <a:pt x="3200" y="1782"/>
                  </a:cubicBezTo>
                  <a:cubicBezTo>
                    <a:pt x="3171" y="1805"/>
                    <a:pt x="3163" y="1834"/>
                    <a:pt x="3156" y="1871"/>
                  </a:cubicBezTo>
                  <a:cubicBezTo>
                    <a:pt x="3141" y="1871"/>
                    <a:pt x="3126" y="1864"/>
                    <a:pt x="3104" y="1864"/>
                  </a:cubicBezTo>
                  <a:cubicBezTo>
                    <a:pt x="3104" y="1819"/>
                    <a:pt x="3141" y="1738"/>
                    <a:pt x="3082" y="1723"/>
                  </a:cubicBezTo>
                  <a:cubicBezTo>
                    <a:pt x="3044" y="1716"/>
                    <a:pt x="3022" y="1716"/>
                    <a:pt x="3030" y="1671"/>
                  </a:cubicBezTo>
                  <a:cubicBezTo>
                    <a:pt x="3119" y="1649"/>
                    <a:pt x="2992" y="1463"/>
                    <a:pt x="2992" y="1418"/>
                  </a:cubicBezTo>
                  <a:cubicBezTo>
                    <a:pt x="3022" y="1426"/>
                    <a:pt x="3052" y="1396"/>
                    <a:pt x="3074" y="1381"/>
                  </a:cubicBezTo>
                  <a:cubicBezTo>
                    <a:pt x="3111" y="1352"/>
                    <a:pt x="3104" y="1314"/>
                    <a:pt x="3111" y="1270"/>
                  </a:cubicBezTo>
                  <a:cubicBezTo>
                    <a:pt x="3149" y="1277"/>
                    <a:pt x="3134" y="1225"/>
                    <a:pt x="3178" y="1233"/>
                  </a:cubicBezTo>
                  <a:cubicBezTo>
                    <a:pt x="3178" y="1211"/>
                    <a:pt x="3163" y="1196"/>
                    <a:pt x="3156" y="1173"/>
                  </a:cubicBezTo>
                  <a:cubicBezTo>
                    <a:pt x="3111" y="1173"/>
                    <a:pt x="3119" y="1106"/>
                    <a:pt x="3119" y="1077"/>
                  </a:cubicBezTo>
                  <a:cubicBezTo>
                    <a:pt x="3119" y="1055"/>
                    <a:pt x="3111" y="1032"/>
                    <a:pt x="3119" y="1017"/>
                  </a:cubicBezTo>
                  <a:cubicBezTo>
                    <a:pt x="3134" y="988"/>
                    <a:pt x="3163" y="1010"/>
                    <a:pt x="3186" y="1003"/>
                  </a:cubicBezTo>
                  <a:cubicBezTo>
                    <a:pt x="3186" y="973"/>
                    <a:pt x="3171" y="921"/>
                    <a:pt x="3223" y="921"/>
                  </a:cubicBezTo>
                  <a:cubicBezTo>
                    <a:pt x="3260" y="914"/>
                    <a:pt x="3312" y="936"/>
                    <a:pt x="3349" y="914"/>
                  </a:cubicBezTo>
                  <a:cubicBezTo>
                    <a:pt x="3371" y="906"/>
                    <a:pt x="3379" y="884"/>
                    <a:pt x="3401" y="891"/>
                  </a:cubicBezTo>
                  <a:cubicBezTo>
                    <a:pt x="3423" y="891"/>
                    <a:pt x="3438" y="891"/>
                    <a:pt x="3453" y="876"/>
                  </a:cubicBezTo>
                  <a:cubicBezTo>
                    <a:pt x="3475" y="847"/>
                    <a:pt x="3431" y="824"/>
                    <a:pt x="3431" y="795"/>
                  </a:cubicBezTo>
                  <a:lnTo>
                    <a:pt x="3438" y="795"/>
                  </a:lnTo>
                  <a:cubicBezTo>
                    <a:pt x="3438" y="772"/>
                    <a:pt x="3438" y="713"/>
                    <a:pt x="3475" y="750"/>
                  </a:cubicBezTo>
                  <a:cubicBezTo>
                    <a:pt x="3475" y="713"/>
                    <a:pt x="3505" y="683"/>
                    <a:pt x="3512" y="654"/>
                  </a:cubicBezTo>
                  <a:cubicBezTo>
                    <a:pt x="3549" y="631"/>
                    <a:pt x="3542" y="564"/>
                    <a:pt x="3579" y="542"/>
                  </a:cubicBezTo>
                  <a:cubicBezTo>
                    <a:pt x="3579" y="527"/>
                    <a:pt x="3579" y="498"/>
                    <a:pt x="3586" y="483"/>
                  </a:cubicBezTo>
                  <a:cubicBezTo>
                    <a:pt x="3624" y="475"/>
                    <a:pt x="3594" y="423"/>
                    <a:pt x="3653" y="423"/>
                  </a:cubicBezTo>
                  <a:cubicBezTo>
                    <a:pt x="3646" y="379"/>
                    <a:pt x="3668" y="327"/>
                    <a:pt x="3653" y="282"/>
                  </a:cubicBezTo>
                  <a:cubicBezTo>
                    <a:pt x="3639" y="238"/>
                    <a:pt x="3601" y="215"/>
                    <a:pt x="3609" y="171"/>
                  </a:cubicBezTo>
                  <a:cubicBezTo>
                    <a:pt x="3609" y="134"/>
                    <a:pt x="3609" y="119"/>
                    <a:pt x="3572" y="104"/>
                  </a:cubicBezTo>
                  <a:cubicBezTo>
                    <a:pt x="3549" y="104"/>
                    <a:pt x="3520" y="97"/>
                    <a:pt x="3520" y="67"/>
                  </a:cubicBezTo>
                  <a:cubicBezTo>
                    <a:pt x="3483" y="37"/>
                    <a:pt x="3468" y="15"/>
                    <a:pt x="3416" y="15"/>
                  </a:cubicBezTo>
                  <a:cubicBezTo>
                    <a:pt x="3416" y="22"/>
                    <a:pt x="3408" y="30"/>
                    <a:pt x="3408" y="37"/>
                  </a:cubicBezTo>
                  <a:cubicBezTo>
                    <a:pt x="3379" y="37"/>
                    <a:pt x="3341" y="37"/>
                    <a:pt x="3304" y="37"/>
                  </a:cubicBezTo>
                  <a:cubicBezTo>
                    <a:pt x="3275" y="30"/>
                    <a:pt x="3245" y="7"/>
                    <a:pt x="3208" y="7"/>
                  </a:cubicBezTo>
                  <a:cubicBezTo>
                    <a:pt x="3178" y="0"/>
                    <a:pt x="3149" y="15"/>
                    <a:pt x="3119" y="7"/>
                  </a:cubicBezTo>
                  <a:cubicBezTo>
                    <a:pt x="3111" y="7"/>
                    <a:pt x="3104" y="7"/>
                    <a:pt x="3096" y="0"/>
                  </a:cubicBezTo>
                  <a:cubicBezTo>
                    <a:pt x="3082" y="22"/>
                    <a:pt x="3059" y="45"/>
                    <a:pt x="3052" y="59"/>
                  </a:cubicBezTo>
                  <a:lnTo>
                    <a:pt x="3030" y="119"/>
                  </a:lnTo>
                  <a:cubicBezTo>
                    <a:pt x="2955" y="126"/>
                    <a:pt x="2814" y="82"/>
                    <a:pt x="2799" y="193"/>
                  </a:cubicBezTo>
                  <a:cubicBezTo>
                    <a:pt x="2770" y="208"/>
                    <a:pt x="2733" y="201"/>
                    <a:pt x="2710" y="223"/>
                  </a:cubicBezTo>
                  <a:cubicBezTo>
                    <a:pt x="2695" y="238"/>
                    <a:pt x="2688" y="253"/>
                    <a:pt x="2673" y="260"/>
                  </a:cubicBezTo>
                  <a:cubicBezTo>
                    <a:pt x="2636" y="290"/>
                    <a:pt x="2584" y="304"/>
                    <a:pt x="2539" y="304"/>
                  </a:cubicBezTo>
                  <a:cubicBezTo>
                    <a:pt x="2517" y="349"/>
                    <a:pt x="2443" y="349"/>
                    <a:pt x="2398" y="371"/>
                  </a:cubicBezTo>
                  <a:cubicBezTo>
                    <a:pt x="2376" y="386"/>
                    <a:pt x="2361" y="401"/>
                    <a:pt x="2347" y="423"/>
                  </a:cubicBezTo>
                  <a:cubicBezTo>
                    <a:pt x="2324" y="461"/>
                    <a:pt x="2287" y="453"/>
                    <a:pt x="2250" y="461"/>
                  </a:cubicBezTo>
                  <a:cubicBezTo>
                    <a:pt x="2183" y="475"/>
                    <a:pt x="2131" y="550"/>
                    <a:pt x="2101" y="602"/>
                  </a:cubicBezTo>
                  <a:cubicBezTo>
                    <a:pt x="2072" y="654"/>
                    <a:pt x="2012" y="676"/>
                    <a:pt x="1953" y="676"/>
                  </a:cubicBezTo>
                  <a:cubicBezTo>
                    <a:pt x="1916" y="698"/>
                    <a:pt x="1945" y="772"/>
                    <a:pt x="1886" y="765"/>
                  </a:cubicBezTo>
                  <a:cubicBezTo>
                    <a:pt x="1908" y="832"/>
                    <a:pt x="1931" y="899"/>
                    <a:pt x="1945" y="966"/>
                  </a:cubicBezTo>
                  <a:cubicBezTo>
                    <a:pt x="1953" y="1010"/>
                    <a:pt x="1982" y="1032"/>
                    <a:pt x="2020" y="1047"/>
                  </a:cubicBezTo>
                  <a:cubicBezTo>
                    <a:pt x="2087" y="1069"/>
                    <a:pt x="2183" y="1084"/>
                    <a:pt x="2257" y="1077"/>
                  </a:cubicBezTo>
                  <a:cubicBezTo>
                    <a:pt x="2279" y="1069"/>
                    <a:pt x="2294" y="1055"/>
                    <a:pt x="2317" y="1062"/>
                  </a:cubicBezTo>
                  <a:cubicBezTo>
                    <a:pt x="2339" y="1062"/>
                    <a:pt x="2354" y="1077"/>
                    <a:pt x="2376" y="1084"/>
                  </a:cubicBezTo>
                  <a:cubicBezTo>
                    <a:pt x="2391" y="1032"/>
                    <a:pt x="2398" y="1003"/>
                    <a:pt x="2458" y="1010"/>
                  </a:cubicBezTo>
                  <a:cubicBezTo>
                    <a:pt x="2465" y="1040"/>
                    <a:pt x="2443" y="1092"/>
                    <a:pt x="2495" y="1092"/>
                  </a:cubicBezTo>
                  <a:cubicBezTo>
                    <a:pt x="2495" y="1144"/>
                    <a:pt x="2495" y="1196"/>
                    <a:pt x="2487" y="1248"/>
                  </a:cubicBezTo>
                  <a:cubicBezTo>
                    <a:pt x="2465" y="1248"/>
                    <a:pt x="2443" y="1255"/>
                    <a:pt x="2421" y="1255"/>
                  </a:cubicBezTo>
                  <a:cubicBezTo>
                    <a:pt x="2421" y="1248"/>
                    <a:pt x="2413" y="1225"/>
                    <a:pt x="2421" y="1218"/>
                  </a:cubicBezTo>
                  <a:cubicBezTo>
                    <a:pt x="2376" y="1233"/>
                    <a:pt x="2347" y="1263"/>
                    <a:pt x="2302" y="1263"/>
                  </a:cubicBezTo>
                  <a:cubicBezTo>
                    <a:pt x="2242" y="1270"/>
                    <a:pt x="2190" y="1255"/>
                    <a:pt x="2139" y="1263"/>
                  </a:cubicBezTo>
                  <a:cubicBezTo>
                    <a:pt x="2131" y="1285"/>
                    <a:pt x="2124" y="1307"/>
                    <a:pt x="2131" y="1329"/>
                  </a:cubicBezTo>
                  <a:cubicBezTo>
                    <a:pt x="2139" y="1359"/>
                    <a:pt x="2168" y="1366"/>
                    <a:pt x="2168" y="1396"/>
                  </a:cubicBezTo>
                  <a:cubicBezTo>
                    <a:pt x="2176" y="1441"/>
                    <a:pt x="2116" y="1433"/>
                    <a:pt x="2087" y="1433"/>
                  </a:cubicBezTo>
                  <a:cubicBezTo>
                    <a:pt x="2101" y="1485"/>
                    <a:pt x="2131" y="1500"/>
                    <a:pt x="2190" y="1508"/>
                  </a:cubicBezTo>
                  <a:cubicBezTo>
                    <a:pt x="2235" y="1522"/>
                    <a:pt x="2257" y="1545"/>
                    <a:pt x="2257" y="1597"/>
                  </a:cubicBezTo>
                  <a:cubicBezTo>
                    <a:pt x="2250" y="1634"/>
                    <a:pt x="2235" y="1701"/>
                    <a:pt x="2183" y="1686"/>
                  </a:cubicBezTo>
                  <a:cubicBezTo>
                    <a:pt x="2146" y="1678"/>
                    <a:pt x="2139" y="1634"/>
                    <a:pt x="2094" y="1649"/>
                  </a:cubicBezTo>
                  <a:cubicBezTo>
                    <a:pt x="2109" y="1693"/>
                    <a:pt x="2079" y="1871"/>
                    <a:pt x="2139" y="1886"/>
                  </a:cubicBezTo>
                  <a:cubicBezTo>
                    <a:pt x="2139" y="1931"/>
                    <a:pt x="2064" y="1923"/>
                    <a:pt x="2064" y="1961"/>
                  </a:cubicBezTo>
                  <a:cubicBezTo>
                    <a:pt x="2034" y="1968"/>
                    <a:pt x="2020" y="1938"/>
                    <a:pt x="2027" y="1908"/>
                  </a:cubicBezTo>
                  <a:cubicBezTo>
                    <a:pt x="1990" y="1916"/>
                    <a:pt x="1975" y="1894"/>
                    <a:pt x="1945" y="1894"/>
                  </a:cubicBezTo>
                  <a:cubicBezTo>
                    <a:pt x="1945" y="1871"/>
                    <a:pt x="1945" y="1849"/>
                    <a:pt x="1945" y="1834"/>
                  </a:cubicBezTo>
                  <a:lnTo>
                    <a:pt x="1938" y="1842"/>
                  </a:lnTo>
                  <a:cubicBezTo>
                    <a:pt x="1923" y="1849"/>
                    <a:pt x="1901" y="1849"/>
                    <a:pt x="1879" y="1849"/>
                  </a:cubicBezTo>
                  <a:cubicBezTo>
                    <a:pt x="1886" y="1857"/>
                    <a:pt x="1879" y="1871"/>
                    <a:pt x="1879" y="1886"/>
                  </a:cubicBezTo>
                  <a:cubicBezTo>
                    <a:pt x="1834" y="1864"/>
                    <a:pt x="1782" y="1864"/>
                    <a:pt x="1730" y="1857"/>
                  </a:cubicBezTo>
                  <a:cubicBezTo>
                    <a:pt x="1685" y="1842"/>
                    <a:pt x="1641" y="1819"/>
                    <a:pt x="1589" y="1834"/>
                  </a:cubicBezTo>
                  <a:cubicBezTo>
                    <a:pt x="1589" y="1871"/>
                    <a:pt x="1567" y="1923"/>
                    <a:pt x="1537" y="1961"/>
                  </a:cubicBezTo>
                  <a:cubicBezTo>
                    <a:pt x="1515" y="1983"/>
                    <a:pt x="1485" y="1976"/>
                    <a:pt x="1455" y="1990"/>
                  </a:cubicBezTo>
                  <a:cubicBezTo>
                    <a:pt x="1455" y="2013"/>
                    <a:pt x="1477" y="2035"/>
                    <a:pt x="1470" y="2065"/>
                  </a:cubicBezTo>
                  <a:cubicBezTo>
                    <a:pt x="1448" y="2065"/>
                    <a:pt x="1433" y="2072"/>
                    <a:pt x="1426" y="2094"/>
                  </a:cubicBezTo>
                  <a:cubicBezTo>
                    <a:pt x="1381" y="2094"/>
                    <a:pt x="1337" y="2072"/>
                    <a:pt x="1292" y="2087"/>
                  </a:cubicBezTo>
                  <a:cubicBezTo>
                    <a:pt x="1277" y="2109"/>
                    <a:pt x="1292" y="2139"/>
                    <a:pt x="1277" y="2161"/>
                  </a:cubicBezTo>
                  <a:cubicBezTo>
                    <a:pt x="1225" y="2131"/>
                    <a:pt x="1232" y="2094"/>
                    <a:pt x="1158" y="2094"/>
                  </a:cubicBezTo>
                  <a:cubicBezTo>
                    <a:pt x="1151" y="2065"/>
                    <a:pt x="1151" y="1931"/>
                    <a:pt x="1210" y="1968"/>
                  </a:cubicBezTo>
                  <a:cubicBezTo>
                    <a:pt x="1247" y="1983"/>
                    <a:pt x="1262" y="1990"/>
                    <a:pt x="1307" y="1983"/>
                  </a:cubicBezTo>
                  <a:cubicBezTo>
                    <a:pt x="1351" y="1976"/>
                    <a:pt x="1374" y="1953"/>
                    <a:pt x="1418" y="1938"/>
                  </a:cubicBezTo>
                  <a:cubicBezTo>
                    <a:pt x="1411" y="1908"/>
                    <a:pt x="1366" y="1916"/>
                    <a:pt x="1359" y="1879"/>
                  </a:cubicBezTo>
                  <a:cubicBezTo>
                    <a:pt x="1351" y="1857"/>
                    <a:pt x="1374" y="1827"/>
                    <a:pt x="1374" y="1797"/>
                  </a:cubicBezTo>
                  <a:cubicBezTo>
                    <a:pt x="1381" y="1745"/>
                    <a:pt x="1344" y="1767"/>
                    <a:pt x="1344" y="1745"/>
                  </a:cubicBezTo>
                  <a:cubicBezTo>
                    <a:pt x="1337" y="1716"/>
                    <a:pt x="1351" y="1671"/>
                    <a:pt x="1381" y="1663"/>
                  </a:cubicBezTo>
                  <a:cubicBezTo>
                    <a:pt x="1455" y="1738"/>
                    <a:pt x="1463" y="1619"/>
                    <a:pt x="1455" y="1574"/>
                  </a:cubicBezTo>
                  <a:cubicBezTo>
                    <a:pt x="1433" y="1574"/>
                    <a:pt x="1411" y="1574"/>
                    <a:pt x="1396" y="1567"/>
                  </a:cubicBezTo>
                  <a:cubicBezTo>
                    <a:pt x="1388" y="1522"/>
                    <a:pt x="1396" y="1485"/>
                    <a:pt x="1396" y="1448"/>
                  </a:cubicBezTo>
                  <a:cubicBezTo>
                    <a:pt x="1337" y="1441"/>
                    <a:pt x="1322" y="1448"/>
                    <a:pt x="1285" y="1471"/>
                  </a:cubicBezTo>
                  <a:cubicBezTo>
                    <a:pt x="1262" y="1485"/>
                    <a:pt x="1195" y="1537"/>
                    <a:pt x="1210" y="1471"/>
                  </a:cubicBezTo>
                  <a:cubicBezTo>
                    <a:pt x="1151" y="1463"/>
                    <a:pt x="1077" y="1456"/>
                    <a:pt x="1017" y="1448"/>
                  </a:cubicBezTo>
                  <a:cubicBezTo>
                    <a:pt x="965" y="1433"/>
                    <a:pt x="980" y="1374"/>
                    <a:pt x="1032" y="1374"/>
                  </a:cubicBezTo>
                  <a:cubicBezTo>
                    <a:pt x="1032" y="1344"/>
                    <a:pt x="1017" y="1292"/>
                    <a:pt x="1069" y="1300"/>
                  </a:cubicBezTo>
                  <a:cubicBezTo>
                    <a:pt x="1077" y="1263"/>
                    <a:pt x="1077" y="1233"/>
                    <a:pt x="1077" y="1196"/>
                  </a:cubicBezTo>
                  <a:cubicBezTo>
                    <a:pt x="1032" y="1196"/>
                    <a:pt x="965" y="1181"/>
                    <a:pt x="935" y="1218"/>
                  </a:cubicBezTo>
                  <a:cubicBezTo>
                    <a:pt x="921" y="1255"/>
                    <a:pt x="935" y="1292"/>
                    <a:pt x="898" y="1314"/>
                  </a:cubicBezTo>
                  <a:cubicBezTo>
                    <a:pt x="869" y="1329"/>
                    <a:pt x="817" y="1329"/>
                    <a:pt x="794" y="1300"/>
                  </a:cubicBezTo>
                  <a:cubicBezTo>
                    <a:pt x="780" y="1277"/>
                    <a:pt x="780" y="1240"/>
                    <a:pt x="750" y="1233"/>
                  </a:cubicBezTo>
                  <a:cubicBezTo>
                    <a:pt x="690" y="1314"/>
                    <a:pt x="824" y="1374"/>
                    <a:pt x="824" y="1456"/>
                  </a:cubicBezTo>
                  <a:cubicBezTo>
                    <a:pt x="794" y="1463"/>
                    <a:pt x="787" y="1433"/>
                    <a:pt x="765" y="1418"/>
                  </a:cubicBezTo>
                  <a:cubicBezTo>
                    <a:pt x="750" y="1396"/>
                    <a:pt x="728" y="1418"/>
                    <a:pt x="735" y="1381"/>
                  </a:cubicBezTo>
                  <a:cubicBezTo>
                    <a:pt x="661" y="1366"/>
                    <a:pt x="713" y="1441"/>
                    <a:pt x="713" y="1471"/>
                  </a:cubicBezTo>
                  <a:cubicBezTo>
                    <a:pt x="713" y="1500"/>
                    <a:pt x="668" y="1500"/>
                    <a:pt x="653" y="1522"/>
                  </a:cubicBezTo>
                  <a:cubicBezTo>
                    <a:pt x="638" y="1545"/>
                    <a:pt x="653" y="1574"/>
                    <a:pt x="653" y="1597"/>
                  </a:cubicBezTo>
                  <a:cubicBezTo>
                    <a:pt x="675" y="1604"/>
                    <a:pt x="713" y="1611"/>
                    <a:pt x="720" y="1634"/>
                  </a:cubicBezTo>
                  <a:cubicBezTo>
                    <a:pt x="690" y="1649"/>
                    <a:pt x="713" y="1686"/>
                    <a:pt x="698" y="1716"/>
                  </a:cubicBezTo>
                  <a:cubicBezTo>
                    <a:pt x="690" y="1738"/>
                    <a:pt x="668" y="1753"/>
                    <a:pt x="653" y="1775"/>
                  </a:cubicBezTo>
                  <a:cubicBezTo>
                    <a:pt x="690" y="1775"/>
                    <a:pt x="735" y="1775"/>
                    <a:pt x="772" y="1775"/>
                  </a:cubicBezTo>
                  <a:cubicBezTo>
                    <a:pt x="772" y="1812"/>
                    <a:pt x="772" y="1857"/>
                    <a:pt x="787" y="1886"/>
                  </a:cubicBezTo>
                  <a:cubicBezTo>
                    <a:pt x="802" y="1916"/>
                    <a:pt x="817" y="1946"/>
                    <a:pt x="794" y="1976"/>
                  </a:cubicBezTo>
                  <a:cubicBezTo>
                    <a:pt x="772" y="1998"/>
                    <a:pt x="750" y="2013"/>
                    <a:pt x="750" y="2050"/>
                  </a:cubicBezTo>
                  <a:cubicBezTo>
                    <a:pt x="742" y="2079"/>
                    <a:pt x="750" y="2116"/>
                    <a:pt x="750" y="2146"/>
                  </a:cubicBezTo>
                  <a:cubicBezTo>
                    <a:pt x="750" y="2198"/>
                    <a:pt x="742" y="2258"/>
                    <a:pt x="690" y="2287"/>
                  </a:cubicBezTo>
                  <a:cubicBezTo>
                    <a:pt x="631" y="2324"/>
                    <a:pt x="549" y="2332"/>
                    <a:pt x="483" y="2354"/>
                  </a:cubicBezTo>
                  <a:cubicBezTo>
                    <a:pt x="483" y="2399"/>
                    <a:pt x="505" y="2413"/>
                    <a:pt x="468" y="2443"/>
                  </a:cubicBezTo>
                  <a:cubicBezTo>
                    <a:pt x="490" y="2458"/>
                    <a:pt x="616" y="2495"/>
                    <a:pt x="579" y="2532"/>
                  </a:cubicBezTo>
                  <a:cubicBezTo>
                    <a:pt x="527" y="2584"/>
                    <a:pt x="438" y="2555"/>
                    <a:pt x="393" y="2621"/>
                  </a:cubicBezTo>
                  <a:cubicBezTo>
                    <a:pt x="386" y="2614"/>
                    <a:pt x="334" y="2592"/>
                    <a:pt x="327" y="2614"/>
                  </a:cubicBezTo>
                  <a:cubicBezTo>
                    <a:pt x="327" y="2621"/>
                    <a:pt x="327" y="2621"/>
                    <a:pt x="319" y="2621"/>
                  </a:cubicBezTo>
                  <a:cubicBezTo>
                    <a:pt x="312" y="2614"/>
                    <a:pt x="312" y="2614"/>
                    <a:pt x="304" y="2614"/>
                  </a:cubicBezTo>
                  <a:cubicBezTo>
                    <a:pt x="304" y="2636"/>
                    <a:pt x="297" y="2651"/>
                    <a:pt x="297" y="2666"/>
                  </a:cubicBezTo>
                  <a:cubicBezTo>
                    <a:pt x="297" y="2703"/>
                    <a:pt x="297" y="2748"/>
                    <a:pt x="341" y="2763"/>
                  </a:cubicBezTo>
                  <a:cubicBezTo>
                    <a:pt x="378" y="2770"/>
                    <a:pt x="408" y="2755"/>
                    <a:pt x="401" y="2807"/>
                  </a:cubicBezTo>
                  <a:cubicBezTo>
                    <a:pt x="401" y="2852"/>
                    <a:pt x="371" y="2889"/>
                    <a:pt x="341" y="2918"/>
                  </a:cubicBezTo>
                  <a:cubicBezTo>
                    <a:pt x="304" y="2955"/>
                    <a:pt x="289" y="2948"/>
                    <a:pt x="230" y="2948"/>
                  </a:cubicBezTo>
                  <a:cubicBezTo>
                    <a:pt x="223" y="2970"/>
                    <a:pt x="208" y="3000"/>
                    <a:pt x="185" y="3015"/>
                  </a:cubicBezTo>
                  <a:cubicBezTo>
                    <a:pt x="156" y="3045"/>
                    <a:pt x="119" y="3015"/>
                    <a:pt x="81" y="3023"/>
                  </a:cubicBezTo>
                  <a:cubicBezTo>
                    <a:pt x="59" y="3133"/>
                    <a:pt x="245" y="3045"/>
                    <a:pt x="230" y="3163"/>
                  </a:cubicBezTo>
                  <a:cubicBezTo>
                    <a:pt x="223" y="3163"/>
                    <a:pt x="0" y="3163"/>
                    <a:pt x="52" y="3222"/>
                  </a:cubicBezTo>
                  <a:cubicBezTo>
                    <a:pt x="74" y="3259"/>
                    <a:pt x="89" y="3289"/>
                    <a:pt x="111" y="3326"/>
                  </a:cubicBezTo>
                  <a:cubicBezTo>
                    <a:pt x="119" y="3348"/>
                    <a:pt x="81" y="3385"/>
                    <a:pt x="89" y="3422"/>
                  </a:cubicBezTo>
                  <a:cubicBezTo>
                    <a:pt x="89" y="3445"/>
                    <a:pt x="96" y="3459"/>
                    <a:pt x="111" y="3474"/>
                  </a:cubicBezTo>
                  <a:cubicBezTo>
                    <a:pt x="133" y="3482"/>
                    <a:pt x="156" y="3497"/>
                    <a:pt x="178" y="3504"/>
                  </a:cubicBezTo>
                  <a:cubicBezTo>
                    <a:pt x="252" y="3526"/>
                    <a:pt x="238" y="3445"/>
                    <a:pt x="289" y="3445"/>
                  </a:cubicBezTo>
                  <a:cubicBezTo>
                    <a:pt x="297" y="3445"/>
                    <a:pt x="371" y="3519"/>
                    <a:pt x="371" y="3512"/>
                  </a:cubicBezTo>
                  <a:cubicBezTo>
                    <a:pt x="378" y="3579"/>
                    <a:pt x="371" y="3645"/>
                    <a:pt x="423" y="3697"/>
                  </a:cubicBezTo>
                  <a:cubicBezTo>
                    <a:pt x="475" y="3749"/>
                    <a:pt x="564" y="3697"/>
                    <a:pt x="623" y="3705"/>
                  </a:cubicBezTo>
                  <a:cubicBezTo>
                    <a:pt x="698" y="3712"/>
                    <a:pt x="728" y="3734"/>
                    <a:pt x="757" y="3801"/>
                  </a:cubicBezTo>
                  <a:cubicBezTo>
                    <a:pt x="787" y="3861"/>
                    <a:pt x="802" y="3898"/>
                    <a:pt x="869" y="3890"/>
                  </a:cubicBezTo>
                  <a:cubicBezTo>
                    <a:pt x="906" y="3890"/>
                    <a:pt x="928" y="3913"/>
                    <a:pt x="958" y="3905"/>
                  </a:cubicBezTo>
                  <a:cubicBezTo>
                    <a:pt x="995" y="3898"/>
                    <a:pt x="1017" y="3890"/>
                    <a:pt x="1054" y="3913"/>
                  </a:cubicBezTo>
                  <a:cubicBezTo>
                    <a:pt x="1121" y="3942"/>
                    <a:pt x="1210" y="3905"/>
                    <a:pt x="1285" y="3913"/>
                  </a:cubicBezTo>
                  <a:cubicBezTo>
                    <a:pt x="1322" y="3913"/>
                    <a:pt x="1344" y="3905"/>
                    <a:pt x="1366" y="3942"/>
                  </a:cubicBezTo>
                  <a:cubicBezTo>
                    <a:pt x="1374" y="3957"/>
                    <a:pt x="1411" y="3957"/>
                    <a:pt x="1433" y="3965"/>
                  </a:cubicBezTo>
                  <a:cubicBezTo>
                    <a:pt x="1470" y="3979"/>
                    <a:pt x="1477" y="4091"/>
                    <a:pt x="1463" y="4128"/>
                  </a:cubicBezTo>
                  <a:cubicBezTo>
                    <a:pt x="1455" y="4128"/>
                    <a:pt x="1455" y="4128"/>
                    <a:pt x="1455" y="4128"/>
                  </a:cubicBezTo>
                  <a:cubicBezTo>
                    <a:pt x="1455" y="4173"/>
                    <a:pt x="1544" y="4158"/>
                    <a:pt x="1574" y="4158"/>
                  </a:cubicBezTo>
                  <a:cubicBezTo>
                    <a:pt x="1596" y="4158"/>
                    <a:pt x="1619" y="4165"/>
                    <a:pt x="1641" y="4158"/>
                  </a:cubicBezTo>
                  <a:cubicBezTo>
                    <a:pt x="1671" y="4158"/>
                    <a:pt x="1656" y="4121"/>
                    <a:pt x="1663" y="4098"/>
                  </a:cubicBezTo>
                  <a:cubicBezTo>
                    <a:pt x="1685" y="4098"/>
                    <a:pt x="1715" y="4113"/>
                    <a:pt x="1737" y="4106"/>
                  </a:cubicBezTo>
                  <a:cubicBezTo>
                    <a:pt x="1760" y="4098"/>
                    <a:pt x="1775" y="4069"/>
                    <a:pt x="1797" y="4076"/>
                  </a:cubicBezTo>
                  <a:cubicBezTo>
                    <a:pt x="1804" y="4039"/>
                    <a:pt x="1789" y="4031"/>
                    <a:pt x="1760" y="4016"/>
                  </a:cubicBezTo>
                  <a:cubicBezTo>
                    <a:pt x="1775" y="3994"/>
                    <a:pt x="1797" y="3957"/>
                    <a:pt x="1834" y="3957"/>
                  </a:cubicBezTo>
                  <a:cubicBezTo>
                    <a:pt x="1834" y="3935"/>
                    <a:pt x="1849" y="3935"/>
                    <a:pt x="1864" y="3927"/>
                  </a:cubicBezTo>
                  <a:cubicBezTo>
                    <a:pt x="1893" y="3913"/>
                    <a:pt x="1893" y="3876"/>
                    <a:pt x="1886" y="3853"/>
                  </a:cubicBezTo>
                  <a:cubicBezTo>
                    <a:pt x="1923" y="3846"/>
                    <a:pt x="1931" y="3831"/>
                    <a:pt x="1931" y="3801"/>
                  </a:cubicBezTo>
                  <a:cubicBezTo>
                    <a:pt x="1982" y="3801"/>
                    <a:pt x="2012" y="3771"/>
                    <a:pt x="2057" y="3764"/>
                  </a:cubicBezTo>
                  <a:cubicBezTo>
                    <a:pt x="2079" y="3757"/>
                    <a:pt x="2146" y="3749"/>
                    <a:pt x="2146" y="3786"/>
                  </a:cubicBezTo>
                  <a:cubicBezTo>
                    <a:pt x="2161" y="3771"/>
                    <a:pt x="2190" y="3779"/>
                    <a:pt x="2213" y="3779"/>
                  </a:cubicBezTo>
                  <a:cubicBezTo>
                    <a:pt x="2250" y="3727"/>
                    <a:pt x="2279" y="3697"/>
                    <a:pt x="2354" y="3712"/>
                  </a:cubicBezTo>
                  <a:cubicBezTo>
                    <a:pt x="2421" y="3727"/>
                    <a:pt x="2428" y="3831"/>
                    <a:pt x="2473" y="3883"/>
                  </a:cubicBezTo>
                  <a:cubicBezTo>
                    <a:pt x="2458" y="3883"/>
                    <a:pt x="2443" y="3890"/>
                    <a:pt x="2435" y="3905"/>
                  </a:cubicBezTo>
                  <a:cubicBezTo>
                    <a:pt x="2435" y="3898"/>
                    <a:pt x="2428" y="3883"/>
                    <a:pt x="2428" y="3876"/>
                  </a:cubicBezTo>
                  <a:cubicBezTo>
                    <a:pt x="2406" y="3890"/>
                    <a:pt x="2361" y="3876"/>
                    <a:pt x="2332" y="3876"/>
                  </a:cubicBezTo>
                  <a:cubicBezTo>
                    <a:pt x="2347" y="3905"/>
                    <a:pt x="2354" y="3987"/>
                    <a:pt x="2391" y="3994"/>
                  </a:cubicBezTo>
                  <a:cubicBezTo>
                    <a:pt x="2391" y="3979"/>
                    <a:pt x="2421" y="3920"/>
                    <a:pt x="2435" y="3957"/>
                  </a:cubicBezTo>
                  <a:cubicBezTo>
                    <a:pt x="2465" y="3994"/>
                    <a:pt x="2473" y="3979"/>
                    <a:pt x="2510" y="3987"/>
                  </a:cubicBezTo>
                  <a:cubicBezTo>
                    <a:pt x="2621" y="4009"/>
                    <a:pt x="2703" y="3950"/>
                    <a:pt x="2799" y="3950"/>
                  </a:cubicBezTo>
                  <a:cubicBezTo>
                    <a:pt x="2807" y="3905"/>
                    <a:pt x="2851" y="3853"/>
                    <a:pt x="2903" y="3883"/>
                  </a:cubicBezTo>
                  <a:cubicBezTo>
                    <a:pt x="2926" y="3890"/>
                    <a:pt x="2948" y="3905"/>
                    <a:pt x="2970" y="3898"/>
                  </a:cubicBezTo>
                  <a:cubicBezTo>
                    <a:pt x="2992" y="3883"/>
                    <a:pt x="2985" y="3846"/>
                    <a:pt x="3015" y="3853"/>
                  </a:cubicBezTo>
                  <a:cubicBezTo>
                    <a:pt x="3015" y="3883"/>
                    <a:pt x="3007" y="3905"/>
                    <a:pt x="3015" y="3927"/>
                  </a:cubicBezTo>
                  <a:cubicBezTo>
                    <a:pt x="3030" y="3965"/>
                    <a:pt x="3067" y="3935"/>
                    <a:pt x="3074" y="3913"/>
                  </a:cubicBezTo>
                  <a:cubicBezTo>
                    <a:pt x="3119" y="3905"/>
                    <a:pt x="3149" y="3957"/>
                    <a:pt x="3186" y="3972"/>
                  </a:cubicBezTo>
                  <a:cubicBezTo>
                    <a:pt x="3245" y="4002"/>
                    <a:pt x="3312" y="3965"/>
                    <a:pt x="3371" y="3965"/>
                  </a:cubicBezTo>
                  <a:cubicBezTo>
                    <a:pt x="3371" y="3935"/>
                    <a:pt x="3371" y="3913"/>
                    <a:pt x="3371" y="3883"/>
                  </a:cubicBezTo>
                  <a:cubicBezTo>
                    <a:pt x="3416" y="3876"/>
                    <a:pt x="3460" y="3905"/>
                    <a:pt x="3505" y="3905"/>
                  </a:cubicBezTo>
                  <a:cubicBezTo>
                    <a:pt x="3505" y="3898"/>
                    <a:pt x="3505" y="3890"/>
                    <a:pt x="3505" y="3876"/>
                  </a:cubicBezTo>
                  <a:cubicBezTo>
                    <a:pt x="3520" y="3876"/>
                    <a:pt x="3535" y="3876"/>
                    <a:pt x="3549" y="3876"/>
                  </a:cubicBezTo>
                  <a:cubicBezTo>
                    <a:pt x="3557" y="3853"/>
                    <a:pt x="3564" y="3786"/>
                    <a:pt x="3601" y="3816"/>
                  </a:cubicBezTo>
                  <a:cubicBezTo>
                    <a:pt x="3631" y="3838"/>
                    <a:pt x="3624" y="3876"/>
                    <a:pt x="3676" y="3876"/>
                  </a:cubicBezTo>
                  <a:cubicBezTo>
                    <a:pt x="3713" y="3876"/>
                    <a:pt x="3750" y="3883"/>
                    <a:pt x="3750" y="3927"/>
                  </a:cubicBezTo>
                  <a:cubicBezTo>
                    <a:pt x="3750" y="3965"/>
                    <a:pt x="3839" y="3935"/>
                    <a:pt x="3854" y="3935"/>
                  </a:cubicBezTo>
                  <a:cubicBezTo>
                    <a:pt x="3913" y="3927"/>
                    <a:pt x="3943" y="3935"/>
                    <a:pt x="3995" y="3965"/>
                  </a:cubicBezTo>
                  <a:cubicBezTo>
                    <a:pt x="4032" y="3979"/>
                    <a:pt x="4077" y="3979"/>
                    <a:pt x="4121" y="3972"/>
                  </a:cubicBezTo>
                  <a:cubicBezTo>
                    <a:pt x="4166" y="3972"/>
                    <a:pt x="4181" y="3965"/>
                    <a:pt x="4210" y="3935"/>
                  </a:cubicBezTo>
                  <a:cubicBezTo>
                    <a:pt x="4218" y="3927"/>
                    <a:pt x="4240" y="3913"/>
                    <a:pt x="4247" y="3920"/>
                  </a:cubicBezTo>
                  <a:cubicBezTo>
                    <a:pt x="4270" y="3942"/>
                    <a:pt x="4277" y="3942"/>
                    <a:pt x="4307" y="3942"/>
                  </a:cubicBezTo>
                  <a:cubicBezTo>
                    <a:pt x="4314" y="3965"/>
                    <a:pt x="4351" y="3965"/>
                    <a:pt x="4366" y="3994"/>
                  </a:cubicBezTo>
                  <a:cubicBezTo>
                    <a:pt x="4388" y="4054"/>
                    <a:pt x="4433" y="4106"/>
                    <a:pt x="4500" y="4113"/>
                  </a:cubicBezTo>
                  <a:cubicBezTo>
                    <a:pt x="4522" y="4121"/>
                    <a:pt x="4552" y="4121"/>
                    <a:pt x="4567" y="4135"/>
                  </a:cubicBezTo>
                  <a:cubicBezTo>
                    <a:pt x="4641" y="4069"/>
                    <a:pt x="4641" y="3898"/>
                    <a:pt x="4648" y="3838"/>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44" name="Freeform 2"/>
            <p:cNvSpPr>
              <a:spLocks noChangeArrowheads="1"/>
            </p:cNvSpPr>
            <p:nvPr/>
          </p:nvSpPr>
          <p:spPr bwMode="auto">
            <a:xfrm>
              <a:off x="8029079" y="6779588"/>
              <a:ext cx="1852987" cy="1514553"/>
            </a:xfrm>
            <a:custGeom>
              <a:avLst/>
              <a:gdLst>
                <a:gd name="T0" fmla="*/ 3112 w 4286"/>
                <a:gd name="T1" fmla="*/ 3452 h 3505"/>
                <a:gd name="T2" fmla="*/ 3283 w 4286"/>
                <a:gd name="T3" fmla="*/ 3496 h 3505"/>
                <a:gd name="T4" fmla="*/ 3409 w 4286"/>
                <a:gd name="T5" fmla="*/ 3088 h 3505"/>
                <a:gd name="T6" fmla="*/ 3684 w 4286"/>
                <a:gd name="T7" fmla="*/ 3117 h 3505"/>
                <a:gd name="T8" fmla="*/ 3654 w 4286"/>
                <a:gd name="T9" fmla="*/ 2805 h 3505"/>
                <a:gd name="T10" fmla="*/ 3951 w 4286"/>
                <a:gd name="T11" fmla="*/ 2605 h 3505"/>
                <a:gd name="T12" fmla="*/ 3795 w 4286"/>
                <a:gd name="T13" fmla="*/ 2382 h 3505"/>
                <a:gd name="T14" fmla="*/ 3988 w 4286"/>
                <a:gd name="T15" fmla="*/ 2263 h 3505"/>
                <a:gd name="T16" fmla="*/ 4062 w 4286"/>
                <a:gd name="T17" fmla="*/ 1804 h 3505"/>
                <a:gd name="T18" fmla="*/ 4181 w 4286"/>
                <a:gd name="T19" fmla="*/ 1403 h 3505"/>
                <a:gd name="T20" fmla="*/ 3958 w 4286"/>
                <a:gd name="T21" fmla="*/ 1210 h 3505"/>
                <a:gd name="T22" fmla="*/ 3602 w 4286"/>
                <a:gd name="T23" fmla="*/ 861 h 3505"/>
                <a:gd name="T24" fmla="*/ 3513 w 4286"/>
                <a:gd name="T25" fmla="*/ 415 h 3505"/>
                <a:gd name="T26" fmla="*/ 3119 w 4286"/>
                <a:gd name="T27" fmla="*/ 252 h 3505"/>
                <a:gd name="T28" fmla="*/ 2763 w 4286"/>
                <a:gd name="T29" fmla="*/ 133 h 3505"/>
                <a:gd name="T30" fmla="*/ 2347 w 4286"/>
                <a:gd name="T31" fmla="*/ 59 h 3505"/>
                <a:gd name="T32" fmla="*/ 2102 w 4286"/>
                <a:gd name="T33" fmla="*/ 44 h 3505"/>
                <a:gd name="T34" fmla="*/ 2117 w 4286"/>
                <a:gd name="T35" fmla="*/ 237 h 3505"/>
                <a:gd name="T36" fmla="*/ 1701 w 4286"/>
                <a:gd name="T37" fmla="*/ 141 h 3505"/>
                <a:gd name="T38" fmla="*/ 1270 w 4286"/>
                <a:gd name="T39" fmla="*/ 282 h 3505"/>
                <a:gd name="T40" fmla="*/ 891 w 4286"/>
                <a:gd name="T41" fmla="*/ 155 h 3505"/>
                <a:gd name="T42" fmla="*/ 572 w 4286"/>
                <a:gd name="T43" fmla="*/ 170 h 3505"/>
                <a:gd name="T44" fmla="*/ 194 w 4286"/>
                <a:gd name="T45" fmla="*/ 334 h 3505"/>
                <a:gd name="T46" fmla="*/ 15 w 4286"/>
                <a:gd name="T47" fmla="*/ 512 h 3505"/>
                <a:gd name="T48" fmla="*/ 401 w 4286"/>
                <a:gd name="T49" fmla="*/ 438 h 3505"/>
                <a:gd name="T50" fmla="*/ 194 w 4286"/>
                <a:gd name="T51" fmla="*/ 586 h 3505"/>
                <a:gd name="T52" fmla="*/ 320 w 4286"/>
                <a:gd name="T53" fmla="*/ 816 h 3505"/>
                <a:gd name="T54" fmla="*/ 349 w 4286"/>
                <a:gd name="T55" fmla="*/ 987 h 3505"/>
                <a:gd name="T56" fmla="*/ 869 w 4286"/>
                <a:gd name="T57" fmla="*/ 1307 h 3505"/>
                <a:gd name="T58" fmla="*/ 1330 w 4286"/>
                <a:gd name="T59" fmla="*/ 1225 h 3505"/>
                <a:gd name="T60" fmla="*/ 1567 w 4286"/>
                <a:gd name="T61" fmla="*/ 1113 h 3505"/>
                <a:gd name="T62" fmla="*/ 1389 w 4286"/>
                <a:gd name="T63" fmla="*/ 1477 h 3505"/>
                <a:gd name="T64" fmla="*/ 1159 w 4286"/>
                <a:gd name="T65" fmla="*/ 1537 h 3505"/>
                <a:gd name="T66" fmla="*/ 1010 w 4286"/>
                <a:gd name="T67" fmla="*/ 1618 h 3505"/>
                <a:gd name="T68" fmla="*/ 825 w 4286"/>
                <a:gd name="T69" fmla="*/ 1648 h 3505"/>
                <a:gd name="T70" fmla="*/ 624 w 4286"/>
                <a:gd name="T71" fmla="*/ 1707 h 3505"/>
                <a:gd name="T72" fmla="*/ 580 w 4286"/>
                <a:gd name="T73" fmla="*/ 1514 h 3505"/>
                <a:gd name="T74" fmla="*/ 728 w 4286"/>
                <a:gd name="T75" fmla="*/ 2026 h 3505"/>
                <a:gd name="T76" fmla="*/ 1166 w 4286"/>
                <a:gd name="T77" fmla="*/ 2546 h 3505"/>
                <a:gd name="T78" fmla="*/ 1545 w 4286"/>
                <a:gd name="T79" fmla="*/ 2850 h 3505"/>
                <a:gd name="T80" fmla="*/ 1998 w 4286"/>
                <a:gd name="T81" fmla="*/ 2880 h 3505"/>
                <a:gd name="T82" fmla="*/ 2280 w 4286"/>
                <a:gd name="T83" fmla="*/ 2754 h 3505"/>
                <a:gd name="T84" fmla="*/ 2629 w 4286"/>
                <a:gd name="T85" fmla="*/ 2598 h 3505"/>
                <a:gd name="T86" fmla="*/ 2785 w 4286"/>
                <a:gd name="T87" fmla="*/ 2070 h 3505"/>
                <a:gd name="T88" fmla="*/ 2956 w 4286"/>
                <a:gd name="T89" fmla="*/ 1922 h 3505"/>
                <a:gd name="T90" fmla="*/ 3260 w 4286"/>
                <a:gd name="T91" fmla="*/ 1907 h 3505"/>
                <a:gd name="T92" fmla="*/ 2963 w 4286"/>
                <a:gd name="T93" fmla="*/ 2011 h 3505"/>
                <a:gd name="T94" fmla="*/ 2971 w 4286"/>
                <a:gd name="T95" fmla="*/ 2182 h 3505"/>
                <a:gd name="T96" fmla="*/ 2978 w 4286"/>
                <a:gd name="T97" fmla="*/ 2390 h 3505"/>
                <a:gd name="T98" fmla="*/ 3030 w 4286"/>
                <a:gd name="T99" fmla="*/ 2479 h 3505"/>
                <a:gd name="T100" fmla="*/ 2978 w 4286"/>
                <a:gd name="T101" fmla="*/ 2709 h 3505"/>
                <a:gd name="T102" fmla="*/ 3053 w 4286"/>
                <a:gd name="T103" fmla="*/ 2850 h 3505"/>
                <a:gd name="T104" fmla="*/ 3082 w 4286"/>
                <a:gd name="T105" fmla="*/ 3013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86" h="3505">
                  <a:moveTo>
                    <a:pt x="3053" y="3259"/>
                  </a:moveTo>
                  <a:lnTo>
                    <a:pt x="3053" y="3259"/>
                  </a:lnTo>
                  <a:lnTo>
                    <a:pt x="3053" y="3266"/>
                  </a:lnTo>
                  <a:cubicBezTo>
                    <a:pt x="3105" y="3281"/>
                    <a:pt x="3201" y="3362"/>
                    <a:pt x="3208" y="3400"/>
                  </a:cubicBezTo>
                  <a:cubicBezTo>
                    <a:pt x="3216" y="3437"/>
                    <a:pt x="3171" y="3422"/>
                    <a:pt x="3149" y="3422"/>
                  </a:cubicBezTo>
                  <a:cubicBezTo>
                    <a:pt x="3142" y="3444"/>
                    <a:pt x="3119" y="3437"/>
                    <a:pt x="3112" y="3452"/>
                  </a:cubicBezTo>
                  <a:cubicBezTo>
                    <a:pt x="3112" y="3489"/>
                    <a:pt x="3164" y="3481"/>
                    <a:pt x="3179" y="3481"/>
                  </a:cubicBezTo>
                  <a:cubicBezTo>
                    <a:pt x="3179" y="3474"/>
                    <a:pt x="3186" y="3467"/>
                    <a:pt x="3186" y="3459"/>
                  </a:cubicBezTo>
                  <a:cubicBezTo>
                    <a:pt x="3194" y="3459"/>
                    <a:pt x="3201" y="3459"/>
                    <a:pt x="3208" y="3459"/>
                  </a:cubicBezTo>
                  <a:cubicBezTo>
                    <a:pt x="3216" y="3459"/>
                    <a:pt x="3216" y="3459"/>
                    <a:pt x="3216" y="3459"/>
                  </a:cubicBezTo>
                  <a:cubicBezTo>
                    <a:pt x="3216" y="3474"/>
                    <a:pt x="3216" y="3481"/>
                    <a:pt x="3216" y="3496"/>
                  </a:cubicBezTo>
                  <a:cubicBezTo>
                    <a:pt x="3238" y="3489"/>
                    <a:pt x="3260" y="3504"/>
                    <a:pt x="3283" y="3496"/>
                  </a:cubicBezTo>
                  <a:cubicBezTo>
                    <a:pt x="3290" y="3496"/>
                    <a:pt x="3298" y="3474"/>
                    <a:pt x="3305" y="3474"/>
                  </a:cubicBezTo>
                  <a:cubicBezTo>
                    <a:pt x="3320" y="3474"/>
                    <a:pt x="3335" y="3474"/>
                    <a:pt x="3357" y="3474"/>
                  </a:cubicBezTo>
                  <a:cubicBezTo>
                    <a:pt x="3357" y="3444"/>
                    <a:pt x="3350" y="3385"/>
                    <a:pt x="3379" y="3370"/>
                  </a:cubicBezTo>
                  <a:cubicBezTo>
                    <a:pt x="3409" y="3355"/>
                    <a:pt x="3387" y="3310"/>
                    <a:pt x="3394" y="3281"/>
                  </a:cubicBezTo>
                  <a:cubicBezTo>
                    <a:pt x="3409" y="3251"/>
                    <a:pt x="3453" y="3147"/>
                    <a:pt x="3387" y="3140"/>
                  </a:cubicBezTo>
                  <a:cubicBezTo>
                    <a:pt x="3394" y="3117"/>
                    <a:pt x="3409" y="3103"/>
                    <a:pt x="3409" y="3088"/>
                  </a:cubicBezTo>
                  <a:cubicBezTo>
                    <a:pt x="3446" y="3080"/>
                    <a:pt x="3439" y="3103"/>
                    <a:pt x="3461" y="3125"/>
                  </a:cubicBezTo>
                  <a:cubicBezTo>
                    <a:pt x="3483" y="3147"/>
                    <a:pt x="3513" y="3140"/>
                    <a:pt x="3543" y="3147"/>
                  </a:cubicBezTo>
                  <a:cubicBezTo>
                    <a:pt x="3543" y="3162"/>
                    <a:pt x="3543" y="3177"/>
                    <a:pt x="3543" y="3199"/>
                  </a:cubicBezTo>
                  <a:cubicBezTo>
                    <a:pt x="3572" y="3192"/>
                    <a:pt x="3580" y="3207"/>
                    <a:pt x="3595" y="3229"/>
                  </a:cubicBezTo>
                  <a:cubicBezTo>
                    <a:pt x="3610" y="3177"/>
                    <a:pt x="3699" y="3221"/>
                    <a:pt x="3699" y="3162"/>
                  </a:cubicBezTo>
                  <a:cubicBezTo>
                    <a:pt x="3699" y="3147"/>
                    <a:pt x="3676" y="3132"/>
                    <a:pt x="3684" y="3117"/>
                  </a:cubicBezTo>
                  <a:cubicBezTo>
                    <a:pt x="3684" y="3103"/>
                    <a:pt x="3758" y="3103"/>
                    <a:pt x="3773" y="3103"/>
                  </a:cubicBezTo>
                  <a:cubicBezTo>
                    <a:pt x="3780" y="3013"/>
                    <a:pt x="3765" y="2954"/>
                    <a:pt x="3699" y="2895"/>
                  </a:cubicBezTo>
                  <a:cubicBezTo>
                    <a:pt x="3661" y="2865"/>
                    <a:pt x="3661" y="2843"/>
                    <a:pt x="3610" y="2843"/>
                  </a:cubicBezTo>
                  <a:cubicBezTo>
                    <a:pt x="3602" y="2843"/>
                    <a:pt x="3572" y="2843"/>
                    <a:pt x="3565" y="2835"/>
                  </a:cubicBezTo>
                  <a:cubicBezTo>
                    <a:pt x="3565" y="2828"/>
                    <a:pt x="3557" y="2805"/>
                    <a:pt x="3557" y="2805"/>
                  </a:cubicBezTo>
                  <a:cubicBezTo>
                    <a:pt x="3595" y="2805"/>
                    <a:pt x="3624" y="2820"/>
                    <a:pt x="3654" y="2805"/>
                  </a:cubicBezTo>
                  <a:cubicBezTo>
                    <a:pt x="3676" y="2805"/>
                    <a:pt x="3691" y="2791"/>
                    <a:pt x="3713" y="2783"/>
                  </a:cubicBezTo>
                  <a:cubicBezTo>
                    <a:pt x="3743" y="2776"/>
                    <a:pt x="3728" y="2739"/>
                    <a:pt x="3743" y="2716"/>
                  </a:cubicBezTo>
                  <a:cubicBezTo>
                    <a:pt x="3765" y="2679"/>
                    <a:pt x="3825" y="2694"/>
                    <a:pt x="3855" y="2687"/>
                  </a:cubicBezTo>
                  <a:cubicBezTo>
                    <a:pt x="3855" y="2672"/>
                    <a:pt x="3862" y="2657"/>
                    <a:pt x="3862" y="2650"/>
                  </a:cubicBezTo>
                  <a:cubicBezTo>
                    <a:pt x="3884" y="2650"/>
                    <a:pt x="3907" y="2650"/>
                    <a:pt x="3929" y="2635"/>
                  </a:cubicBezTo>
                  <a:cubicBezTo>
                    <a:pt x="3936" y="2627"/>
                    <a:pt x="3944" y="2613"/>
                    <a:pt x="3951" y="2605"/>
                  </a:cubicBezTo>
                  <a:cubicBezTo>
                    <a:pt x="3981" y="2598"/>
                    <a:pt x="4003" y="2613"/>
                    <a:pt x="4033" y="2613"/>
                  </a:cubicBezTo>
                  <a:cubicBezTo>
                    <a:pt x="4055" y="2613"/>
                    <a:pt x="4077" y="2590"/>
                    <a:pt x="4100" y="2598"/>
                  </a:cubicBezTo>
                  <a:cubicBezTo>
                    <a:pt x="4055" y="2553"/>
                    <a:pt x="3936" y="2494"/>
                    <a:pt x="3877" y="2553"/>
                  </a:cubicBezTo>
                  <a:cubicBezTo>
                    <a:pt x="3780" y="2635"/>
                    <a:pt x="3817" y="2494"/>
                    <a:pt x="3758" y="2494"/>
                  </a:cubicBezTo>
                  <a:cubicBezTo>
                    <a:pt x="3758" y="2479"/>
                    <a:pt x="3780" y="2442"/>
                    <a:pt x="3795" y="2442"/>
                  </a:cubicBezTo>
                  <a:cubicBezTo>
                    <a:pt x="3795" y="2419"/>
                    <a:pt x="3795" y="2405"/>
                    <a:pt x="3795" y="2382"/>
                  </a:cubicBezTo>
                  <a:cubicBezTo>
                    <a:pt x="3773" y="2375"/>
                    <a:pt x="3743" y="2375"/>
                    <a:pt x="3758" y="2345"/>
                  </a:cubicBezTo>
                  <a:cubicBezTo>
                    <a:pt x="3780" y="2345"/>
                    <a:pt x="3802" y="2353"/>
                    <a:pt x="3825" y="2345"/>
                  </a:cubicBezTo>
                  <a:cubicBezTo>
                    <a:pt x="3847" y="2338"/>
                    <a:pt x="3847" y="2301"/>
                    <a:pt x="3884" y="2293"/>
                  </a:cubicBezTo>
                  <a:cubicBezTo>
                    <a:pt x="3899" y="2293"/>
                    <a:pt x="3914" y="2286"/>
                    <a:pt x="3929" y="2286"/>
                  </a:cubicBezTo>
                  <a:cubicBezTo>
                    <a:pt x="3944" y="2286"/>
                    <a:pt x="3958" y="2271"/>
                    <a:pt x="3981" y="2263"/>
                  </a:cubicBezTo>
                  <a:lnTo>
                    <a:pt x="3988" y="2263"/>
                  </a:lnTo>
                  <a:cubicBezTo>
                    <a:pt x="3973" y="2248"/>
                    <a:pt x="3966" y="2234"/>
                    <a:pt x="3966" y="2211"/>
                  </a:cubicBezTo>
                  <a:cubicBezTo>
                    <a:pt x="3958" y="2174"/>
                    <a:pt x="3996" y="2137"/>
                    <a:pt x="3988" y="2115"/>
                  </a:cubicBezTo>
                  <a:cubicBezTo>
                    <a:pt x="3966" y="2078"/>
                    <a:pt x="3951" y="2048"/>
                    <a:pt x="3929" y="2011"/>
                  </a:cubicBezTo>
                  <a:cubicBezTo>
                    <a:pt x="3877" y="1952"/>
                    <a:pt x="4100" y="1952"/>
                    <a:pt x="4107" y="1952"/>
                  </a:cubicBezTo>
                  <a:cubicBezTo>
                    <a:pt x="4122" y="1834"/>
                    <a:pt x="3936" y="1922"/>
                    <a:pt x="3958" y="1812"/>
                  </a:cubicBezTo>
                  <a:cubicBezTo>
                    <a:pt x="3996" y="1804"/>
                    <a:pt x="4033" y="1834"/>
                    <a:pt x="4062" y="1804"/>
                  </a:cubicBezTo>
                  <a:cubicBezTo>
                    <a:pt x="4085" y="1789"/>
                    <a:pt x="4100" y="1759"/>
                    <a:pt x="4107" y="1737"/>
                  </a:cubicBezTo>
                  <a:cubicBezTo>
                    <a:pt x="4166" y="1737"/>
                    <a:pt x="4181" y="1744"/>
                    <a:pt x="4218" y="1707"/>
                  </a:cubicBezTo>
                  <a:cubicBezTo>
                    <a:pt x="4248" y="1678"/>
                    <a:pt x="4278" y="1641"/>
                    <a:pt x="4278" y="1596"/>
                  </a:cubicBezTo>
                  <a:cubicBezTo>
                    <a:pt x="4285" y="1544"/>
                    <a:pt x="4255" y="1559"/>
                    <a:pt x="4218" y="1552"/>
                  </a:cubicBezTo>
                  <a:cubicBezTo>
                    <a:pt x="4174" y="1537"/>
                    <a:pt x="4174" y="1492"/>
                    <a:pt x="4174" y="1455"/>
                  </a:cubicBezTo>
                  <a:cubicBezTo>
                    <a:pt x="4174" y="1440"/>
                    <a:pt x="4181" y="1425"/>
                    <a:pt x="4181" y="1403"/>
                  </a:cubicBezTo>
                  <a:cubicBezTo>
                    <a:pt x="4174" y="1403"/>
                    <a:pt x="4159" y="1403"/>
                    <a:pt x="4159" y="1403"/>
                  </a:cubicBezTo>
                  <a:cubicBezTo>
                    <a:pt x="4159" y="1403"/>
                    <a:pt x="4174" y="1403"/>
                    <a:pt x="4181" y="1403"/>
                  </a:cubicBezTo>
                  <a:cubicBezTo>
                    <a:pt x="4181" y="1373"/>
                    <a:pt x="4181" y="1344"/>
                    <a:pt x="4152" y="1336"/>
                  </a:cubicBezTo>
                  <a:cubicBezTo>
                    <a:pt x="4129" y="1329"/>
                    <a:pt x="4055" y="1366"/>
                    <a:pt x="4070" y="1314"/>
                  </a:cubicBezTo>
                  <a:cubicBezTo>
                    <a:pt x="4070" y="1277"/>
                    <a:pt x="4092" y="1262"/>
                    <a:pt x="4055" y="1225"/>
                  </a:cubicBezTo>
                  <a:cubicBezTo>
                    <a:pt x="4033" y="1202"/>
                    <a:pt x="3988" y="1210"/>
                    <a:pt x="3958" y="1210"/>
                  </a:cubicBezTo>
                  <a:lnTo>
                    <a:pt x="3958" y="1202"/>
                  </a:lnTo>
                  <a:cubicBezTo>
                    <a:pt x="3914" y="1210"/>
                    <a:pt x="3921" y="1158"/>
                    <a:pt x="3884" y="1143"/>
                  </a:cubicBezTo>
                  <a:cubicBezTo>
                    <a:pt x="3855" y="1128"/>
                    <a:pt x="3802" y="1150"/>
                    <a:pt x="3773" y="1128"/>
                  </a:cubicBezTo>
                  <a:cubicBezTo>
                    <a:pt x="3728" y="1084"/>
                    <a:pt x="3825" y="928"/>
                    <a:pt x="3699" y="995"/>
                  </a:cubicBezTo>
                  <a:cubicBezTo>
                    <a:pt x="3669" y="965"/>
                    <a:pt x="3691" y="928"/>
                    <a:pt x="3669" y="898"/>
                  </a:cubicBezTo>
                  <a:cubicBezTo>
                    <a:pt x="3654" y="876"/>
                    <a:pt x="3617" y="891"/>
                    <a:pt x="3602" y="861"/>
                  </a:cubicBezTo>
                  <a:cubicBezTo>
                    <a:pt x="3580" y="809"/>
                    <a:pt x="3676" y="765"/>
                    <a:pt x="3691" y="720"/>
                  </a:cubicBezTo>
                  <a:cubicBezTo>
                    <a:pt x="3706" y="660"/>
                    <a:pt x="3654" y="594"/>
                    <a:pt x="3610" y="653"/>
                  </a:cubicBezTo>
                  <a:cubicBezTo>
                    <a:pt x="3565" y="705"/>
                    <a:pt x="3535" y="668"/>
                    <a:pt x="3550" y="608"/>
                  </a:cubicBezTo>
                  <a:cubicBezTo>
                    <a:pt x="3498" y="616"/>
                    <a:pt x="3468" y="564"/>
                    <a:pt x="3476" y="512"/>
                  </a:cubicBezTo>
                  <a:cubicBezTo>
                    <a:pt x="3483" y="460"/>
                    <a:pt x="3528" y="452"/>
                    <a:pt x="3572" y="423"/>
                  </a:cubicBezTo>
                  <a:cubicBezTo>
                    <a:pt x="3557" y="408"/>
                    <a:pt x="3535" y="415"/>
                    <a:pt x="3513" y="415"/>
                  </a:cubicBezTo>
                  <a:cubicBezTo>
                    <a:pt x="3505" y="386"/>
                    <a:pt x="3520" y="356"/>
                    <a:pt x="3520" y="326"/>
                  </a:cubicBezTo>
                  <a:cubicBezTo>
                    <a:pt x="3483" y="319"/>
                    <a:pt x="3446" y="304"/>
                    <a:pt x="3424" y="334"/>
                  </a:cubicBezTo>
                  <a:cubicBezTo>
                    <a:pt x="3409" y="356"/>
                    <a:pt x="3416" y="438"/>
                    <a:pt x="3372" y="415"/>
                  </a:cubicBezTo>
                  <a:cubicBezTo>
                    <a:pt x="3357" y="363"/>
                    <a:pt x="3268" y="386"/>
                    <a:pt x="3223" y="386"/>
                  </a:cubicBezTo>
                  <a:cubicBezTo>
                    <a:pt x="3216" y="363"/>
                    <a:pt x="3216" y="341"/>
                    <a:pt x="3216" y="319"/>
                  </a:cubicBezTo>
                  <a:cubicBezTo>
                    <a:pt x="3186" y="311"/>
                    <a:pt x="3149" y="245"/>
                    <a:pt x="3119" y="252"/>
                  </a:cubicBezTo>
                  <a:cubicBezTo>
                    <a:pt x="3097" y="274"/>
                    <a:pt x="3097" y="304"/>
                    <a:pt x="3067" y="311"/>
                  </a:cubicBezTo>
                  <a:cubicBezTo>
                    <a:pt x="3060" y="274"/>
                    <a:pt x="3053" y="260"/>
                    <a:pt x="3023" y="237"/>
                  </a:cubicBezTo>
                  <a:cubicBezTo>
                    <a:pt x="3000" y="215"/>
                    <a:pt x="3008" y="193"/>
                    <a:pt x="2993" y="170"/>
                  </a:cubicBezTo>
                  <a:cubicBezTo>
                    <a:pt x="2971" y="133"/>
                    <a:pt x="2911" y="170"/>
                    <a:pt x="2882" y="148"/>
                  </a:cubicBezTo>
                  <a:cubicBezTo>
                    <a:pt x="2852" y="133"/>
                    <a:pt x="2859" y="103"/>
                    <a:pt x="2852" y="74"/>
                  </a:cubicBezTo>
                  <a:cubicBezTo>
                    <a:pt x="2822" y="66"/>
                    <a:pt x="2770" y="96"/>
                    <a:pt x="2763" y="133"/>
                  </a:cubicBezTo>
                  <a:cubicBezTo>
                    <a:pt x="2741" y="133"/>
                    <a:pt x="2733" y="126"/>
                    <a:pt x="2733" y="103"/>
                  </a:cubicBezTo>
                  <a:cubicBezTo>
                    <a:pt x="2703" y="96"/>
                    <a:pt x="2689" y="141"/>
                    <a:pt x="2689" y="163"/>
                  </a:cubicBezTo>
                  <a:cubicBezTo>
                    <a:pt x="2659" y="170"/>
                    <a:pt x="2651" y="133"/>
                    <a:pt x="2644" y="111"/>
                  </a:cubicBezTo>
                  <a:cubicBezTo>
                    <a:pt x="2629" y="81"/>
                    <a:pt x="2600" y="74"/>
                    <a:pt x="2562" y="81"/>
                  </a:cubicBezTo>
                  <a:cubicBezTo>
                    <a:pt x="2525" y="81"/>
                    <a:pt x="2503" y="74"/>
                    <a:pt x="2473" y="59"/>
                  </a:cubicBezTo>
                  <a:cubicBezTo>
                    <a:pt x="2436" y="44"/>
                    <a:pt x="2384" y="59"/>
                    <a:pt x="2347" y="59"/>
                  </a:cubicBezTo>
                  <a:cubicBezTo>
                    <a:pt x="2347" y="74"/>
                    <a:pt x="2340" y="89"/>
                    <a:pt x="2340" y="96"/>
                  </a:cubicBezTo>
                  <a:cubicBezTo>
                    <a:pt x="2317" y="103"/>
                    <a:pt x="2288" y="103"/>
                    <a:pt x="2280" y="81"/>
                  </a:cubicBezTo>
                  <a:cubicBezTo>
                    <a:pt x="2273" y="59"/>
                    <a:pt x="2280" y="29"/>
                    <a:pt x="2265" y="22"/>
                  </a:cubicBezTo>
                  <a:cubicBezTo>
                    <a:pt x="2243" y="0"/>
                    <a:pt x="2154" y="22"/>
                    <a:pt x="2132" y="37"/>
                  </a:cubicBezTo>
                  <a:cubicBezTo>
                    <a:pt x="2124" y="37"/>
                    <a:pt x="2109" y="44"/>
                    <a:pt x="2102" y="44"/>
                  </a:cubicBezTo>
                  <a:lnTo>
                    <a:pt x="2102" y="44"/>
                  </a:lnTo>
                  <a:cubicBezTo>
                    <a:pt x="2109" y="52"/>
                    <a:pt x="2109" y="52"/>
                    <a:pt x="2117" y="52"/>
                  </a:cubicBezTo>
                  <a:cubicBezTo>
                    <a:pt x="2124" y="96"/>
                    <a:pt x="2095" y="133"/>
                    <a:pt x="2102" y="170"/>
                  </a:cubicBezTo>
                  <a:cubicBezTo>
                    <a:pt x="2139" y="170"/>
                    <a:pt x="2169" y="170"/>
                    <a:pt x="2198" y="170"/>
                  </a:cubicBezTo>
                  <a:cubicBezTo>
                    <a:pt x="2198" y="178"/>
                    <a:pt x="2198" y="178"/>
                    <a:pt x="2198" y="185"/>
                  </a:cubicBezTo>
                  <a:cubicBezTo>
                    <a:pt x="2191" y="185"/>
                    <a:pt x="2191" y="193"/>
                    <a:pt x="2184" y="193"/>
                  </a:cubicBezTo>
                  <a:cubicBezTo>
                    <a:pt x="2161" y="193"/>
                    <a:pt x="2132" y="222"/>
                    <a:pt x="2117" y="237"/>
                  </a:cubicBezTo>
                  <a:cubicBezTo>
                    <a:pt x="2102" y="222"/>
                    <a:pt x="2080" y="230"/>
                    <a:pt x="2057" y="230"/>
                  </a:cubicBezTo>
                  <a:lnTo>
                    <a:pt x="2057" y="237"/>
                  </a:lnTo>
                  <a:cubicBezTo>
                    <a:pt x="2020" y="237"/>
                    <a:pt x="2006" y="267"/>
                    <a:pt x="1998" y="304"/>
                  </a:cubicBezTo>
                  <a:cubicBezTo>
                    <a:pt x="1953" y="304"/>
                    <a:pt x="1886" y="311"/>
                    <a:pt x="1842" y="289"/>
                  </a:cubicBezTo>
                  <a:cubicBezTo>
                    <a:pt x="1783" y="267"/>
                    <a:pt x="1820" y="200"/>
                    <a:pt x="1820" y="148"/>
                  </a:cubicBezTo>
                  <a:cubicBezTo>
                    <a:pt x="1783" y="148"/>
                    <a:pt x="1738" y="141"/>
                    <a:pt x="1701" y="141"/>
                  </a:cubicBezTo>
                  <a:cubicBezTo>
                    <a:pt x="1679" y="148"/>
                    <a:pt x="1656" y="148"/>
                    <a:pt x="1641" y="155"/>
                  </a:cubicBezTo>
                  <a:cubicBezTo>
                    <a:pt x="1619" y="163"/>
                    <a:pt x="1612" y="178"/>
                    <a:pt x="1590" y="185"/>
                  </a:cubicBezTo>
                  <a:cubicBezTo>
                    <a:pt x="1567" y="193"/>
                    <a:pt x="1552" y="193"/>
                    <a:pt x="1530" y="193"/>
                  </a:cubicBezTo>
                  <a:cubicBezTo>
                    <a:pt x="1493" y="193"/>
                    <a:pt x="1501" y="193"/>
                    <a:pt x="1478" y="215"/>
                  </a:cubicBezTo>
                  <a:cubicBezTo>
                    <a:pt x="1449" y="237"/>
                    <a:pt x="1426" y="252"/>
                    <a:pt x="1396" y="267"/>
                  </a:cubicBezTo>
                  <a:cubicBezTo>
                    <a:pt x="1396" y="304"/>
                    <a:pt x="1300" y="282"/>
                    <a:pt x="1270" y="282"/>
                  </a:cubicBezTo>
                  <a:cubicBezTo>
                    <a:pt x="1211" y="282"/>
                    <a:pt x="1189" y="267"/>
                    <a:pt x="1151" y="222"/>
                  </a:cubicBezTo>
                  <a:cubicBezTo>
                    <a:pt x="1144" y="207"/>
                    <a:pt x="1122" y="170"/>
                    <a:pt x="1107" y="163"/>
                  </a:cubicBezTo>
                  <a:cubicBezTo>
                    <a:pt x="1092" y="155"/>
                    <a:pt x="1055" y="163"/>
                    <a:pt x="1040" y="163"/>
                  </a:cubicBezTo>
                  <a:cubicBezTo>
                    <a:pt x="1018" y="163"/>
                    <a:pt x="996" y="155"/>
                    <a:pt x="981" y="148"/>
                  </a:cubicBezTo>
                  <a:cubicBezTo>
                    <a:pt x="958" y="148"/>
                    <a:pt x="944" y="141"/>
                    <a:pt x="936" y="170"/>
                  </a:cubicBezTo>
                  <a:cubicBezTo>
                    <a:pt x="914" y="178"/>
                    <a:pt x="906" y="163"/>
                    <a:pt x="891" y="155"/>
                  </a:cubicBezTo>
                  <a:cubicBezTo>
                    <a:pt x="869" y="148"/>
                    <a:pt x="877" y="148"/>
                    <a:pt x="854" y="155"/>
                  </a:cubicBezTo>
                  <a:cubicBezTo>
                    <a:pt x="825" y="163"/>
                    <a:pt x="795" y="178"/>
                    <a:pt x="758" y="155"/>
                  </a:cubicBezTo>
                  <a:cubicBezTo>
                    <a:pt x="750" y="155"/>
                    <a:pt x="736" y="133"/>
                    <a:pt x="721" y="126"/>
                  </a:cubicBezTo>
                  <a:cubicBezTo>
                    <a:pt x="706" y="126"/>
                    <a:pt x="699" y="148"/>
                    <a:pt x="691" y="148"/>
                  </a:cubicBezTo>
                  <a:cubicBezTo>
                    <a:pt x="639" y="170"/>
                    <a:pt x="639" y="133"/>
                    <a:pt x="632" y="96"/>
                  </a:cubicBezTo>
                  <a:cubicBezTo>
                    <a:pt x="602" y="96"/>
                    <a:pt x="580" y="148"/>
                    <a:pt x="572" y="170"/>
                  </a:cubicBezTo>
                  <a:cubicBezTo>
                    <a:pt x="542" y="170"/>
                    <a:pt x="550" y="103"/>
                    <a:pt x="542" y="81"/>
                  </a:cubicBezTo>
                  <a:cubicBezTo>
                    <a:pt x="513" y="29"/>
                    <a:pt x="513" y="111"/>
                    <a:pt x="513" y="133"/>
                  </a:cubicBezTo>
                  <a:cubicBezTo>
                    <a:pt x="505" y="178"/>
                    <a:pt x="498" y="200"/>
                    <a:pt x="491" y="237"/>
                  </a:cubicBezTo>
                  <a:cubicBezTo>
                    <a:pt x="476" y="267"/>
                    <a:pt x="483" y="311"/>
                    <a:pt x="461" y="341"/>
                  </a:cubicBezTo>
                  <a:cubicBezTo>
                    <a:pt x="394" y="341"/>
                    <a:pt x="320" y="334"/>
                    <a:pt x="245" y="334"/>
                  </a:cubicBezTo>
                  <a:cubicBezTo>
                    <a:pt x="231" y="334"/>
                    <a:pt x="208" y="334"/>
                    <a:pt x="194" y="334"/>
                  </a:cubicBezTo>
                  <a:cubicBezTo>
                    <a:pt x="186" y="326"/>
                    <a:pt x="171" y="311"/>
                    <a:pt x="164" y="311"/>
                  </a:cubicBezTo>
                  <a:cubicBezTo>
                    <a:pt x="134" y="319"/>
                    <a:pt x="149" y="334"/>
                    <a:pt x="127" y="341"/>
                  </a:cubicBezTo>
                  <a:cubicBezTo>
                    <a:pt x="119" y="349"/>
                    <a:pt x="97" y="349"/>
                    <a:pt x="82" y="349"/>
                  </a:cubicBezTo>
                  <a:cubicBezTo>
                    <a:pt x="75" y="363"/>
                    <a:pt x="60" y="363"/>
                    <a:pt x="52" y="378"/>
                  </a:cubicBezTo>
                  <a:cubicBezTo>
                    <a:pt x="45" y="400"/>
                    <a:pt x="60" y="423"/>
                    <a:pt x="37" y="438"/>
                  </a:cubicBezTo>
                  <a:cubicBezTo>
                    <a:pt x="30" y="460"/>
                    <a:pt x="23" y="482"/>
                    <a:pt x="15" y="512"/>
                  </a:cubicBezTo>
                  <a:cubicBezTo>
                    <a:pt x="0" y="586"/>
                    <a:pt x="0" y="586"/>
                    <a:pt x="0" y="586"/>
                  </a:cubicBezTo>
                  <a:cubicBezTo>
                    <a:pt x="23" y="601"/>
                    <a:pt x="75" y="601"/>
                    <a:pt x="104" y="608"/>
                  </a:cubicBezTo>
                  <a:cubicBezTo>
                    <a:pt x="164" y="608"/>
                    <a:pt x="149" y="556"/>
                    <a:pt x="171" y="519"/>
                  </a:cubicBezTo>
                  <a:cubicBezTo>
                    <a:pt x="201" y="482"/>
                    <a:pt x="253" y="512"/>
                    <a:pt x="297" y="497"/>
                  </a:cubicBezTo>
                  <a:cubicBezTo>
                    <a:pt x="305" y="497"/>
                    <a:pt x="334" y="475"/>
                    <a:pt x="349" y="467"/>
                  </a:cubicBezTo>
                  <a:cubicBezTo>
                    <a:pt x="364" y="460"/>
                    <a:pt x="372" y="430"/>
                    <a:pt x="401" y="438"/>
                  </a:cubicBezTo>
                  <a:cubicBezTo>
                    <a:pt x="387" y="452"/>
                    <a:pt x="387" y="490"/>
                    <a:pt x="379" y="497"/>
                  </a:cubicBezTo>
                  <a:cubicBezTo>
                    <a:pt x="364" y="512"/>
                    <a:pt x="342" y="505"/>
                    <a:pt x="320" y="512"/>
                  </a:cubicBezTo>
                  <a:cubicBezTo>
                    <a:pt x="312" y="519"/>
                    <a:pt x="297" y="542"/>
                    <a:pt x="283" y="549"/>
                  </a:cubicBezTo>
                  <a:cubicBezTo>
                    <a:pt x="260" y="564"/>
                    <a:pt x="260" y="564"/>
                    <a:pt x="231" y="564"/>
                  </a:cubicBezTo>
                  <a:cubicBezTo>
                    <a:pt x="208" y="564"/>
                    <a:pt x="201" y="564"/>
                    <a:pt x="201" y="571"/>
                  </a:cubicBezTo>
                  <a:cubicBezTo>
                    <a:pt x="194" y="571"/>
                    <a:pt x="194" y="579"/>
                    <a:pt x="194" y="586"/>
                  </a:cubicBezTo>
                  <a:cubicBezTo>
                    <a:pt x="179" y="608"/>
                    <a:pt x="186" y="668"/>
                    <a:pt x="186" y="690"/>
                  </a:cubicBezTo>
                  <a:cubicBezTo>
                    <a:pt x="208" y="683"/>
                    <a:pt x="231" y="690"/>
                    <a:pt x="238" y="720"/>
                  </a:cubicBezTo>
                  <a:cubicBezTo>
                    <a:pt x="245" y="750"/>
                    <a:pt x="223" y="727"/>
                    <a:pt x="208" y="757"/>
                  </a:cubicBezTo>
                  <a:cubicBezTo>
                    <a:pt x="231" y="757"/>
                    <a:pt x="260" y="765"/>
                    <a:pt x="283" y="779"/>
                  </a:cubicBezTo>
                  <a:cubicBezTo>
                    <a:pt x="320" y="794"/>
                    <a:pt x="260" y="816"/>
                    <a:pt x="268" y="854"/>
                  </a:cubicBezTo>
                  <a:cubicBezTo>
                    <a:pt x="290" y="854"/>
                    <a:pt x="290" y="816"/>
                    <a:pt x="320" y="816"/>
                  </a:cubicBezTo>
                  <a:cubicBezTo>
                    <a:pt x="320" y="839"/>
                    <a:pt x="320" y="846"/>
                    <a:pt x="305" y="861"/>
                  </a:cubicBezTo>
                  <a:cubicBezTo>
                    <a:pt x="297" y="876"/>
                    <a:pt x="275" y="868"/>
                    <a:pt x="290" y="891"/>
                  </a:cubicBezTo>
                  <a:cubicBezTo>
                    <a:pt x="312" y="883"/>
                    <a:pt x="334" y="839"/>
                    <a:pt x="364" y="854"/>
                  </a:cubicBezTo>
                  <a:lnTo>
                    <a:pt x="364" y="861"/>
                  </a:lnTo>
                  <a:cubicBezTo>
                    <a:pt x="327" y="868"/>
                    <a:pt x="342" y="920"/>
                    <a:pt x="305" y="920"/>
                  </a:cubicBezTo>
                  <a:cubicBezTo>
                    <a:pt x="327" y="943"/>
                    <a:pt x="342" y="957"/>
                    <a:pt x="349" y="987"/>
                  </a:cubicBezTo>
                  <a:cubicBezTo>
                    <a:pt x="394" y="987"/>
                    <a:pt x="439" y="1054"/>
                    <a:pt x="476" y="1076"/>
                  </a:cubicBezTo>
                  <a:cubicBezTo>
                    <a:pt x="520" y="1099"/>
                    <a:pt x="557" y="1121"/>
                    <a:pt x="602" y="1158"/>
                  </a:cubicBezTo>
                  <a:cubicBezTo>
                    <a:pt x="617" y="1173"/>
                    <a:pt x="639" y="1188"/>
                    <a:pt x="654" y="1202"/>
                  </a:cubicBezTo>
                  <a:cubicBezTo>
                    <a:pt x="676" y="1225"/>
                    <a:pt x="691" y="1247"/>
                    <a:pt x="721" y="1262"/>
                  </a:cubicBezTo>
                  <a:cubicBezTo>
                    <a:pt x="758" y="1269"/>
                    <a:pt x="825" y="1247"/>
                    <a:pt x="825" y="1314"/>
                  </a:cubicBezTo>
                  <a:cubicBezTo>
                    <a:pt x="839" y="1314"/>
                    <a:pt x="862" y="1314"/>
                    <a:pt x="869" y="1307"/>
                  </a:cubicBezTo>
                  <a:cubicBezTo>
                    <a:pt x="869" y="1277"/>
                    <a:pt x="951" y="1307"/>
                    <a:pt x="981" y="1307"/>
                  </a:cubicBezTo>
                  <a:cubicBezTo>
                    <a:pt x="1003" y="1307"/>
                    <a:pt x="1033" y="1321"/>
                    <a:pt x="1062" y="1321"/>
                  </a:cubicBezTo>
                  <a:cubicBezTo>
                    <a:pt x="1085" y="1314"/>
                    <a:pt x="1092" y="1307"/>
                    <a:pt x="1122" y="1307"/>
                  </a:cubicBezTo>
                  <a:cubicBezTo>
                    <a:pt x="1122" y="1299"/>
                    <a:pt x="1122" y="1299"/>
                    <a:pt x="1122" y="1292"/>
                  </a:cubicBezTo>
                  <a:cubicBezTo>
                    <a:pt x="1166" y="1262"/>
                    <a:pt x="1218" y="1292"/>
                    <a:pt x="1270" y="1277"/>
                  </a:cubicBezTo>
                  <a:cubicBezTo>
                    <a:pt x="1293" y="1262"/>
                    <a:pt x="1300" y="1232"/>
                    <a:pt x="1330" y="1225"/>
                  </a:cubicBezTo>
                  <a:cubicBezTo>
                    <a:pt x="1344" y="1225"/>
                    <a:pt x="1374" y="1240"/>
                    <a:pt x="1396" y="1232"/>
                  </a:cubicBezTo>
                  <a:cubicBezTo>
                    <a:pt x="1404" y="1225"/>
                    <a:pt x="1426" y="1188"/>
                    <a:pt x="1411" y="1188"/>
                  </a:cubicBezTo>
                  <a:cubicBezTo>
                    <a:pt x="1396" y="1188"/>
                    <a:pt x="1389" y="1188"/>
                    <a:pt x="1374" y="1188"/>
                  </a:cubicBezTo>
                  <a:cubicBezTo>
                    <a:pt x="1374" y="1165"/>
                    <a:pt x="1396" y="1150"/>
                    <a:pt x="1419" y="1158"/>
                  </a:cubicBezTo>
                  <a:cubicBezTo>
                    <a:pt x="1449" y="1173"/>
                    <a:pt x="1426" y="1202"/>
                    <a:pt x="1471" y="1180"/>
                  </a:cubicBezTo>
                  <a:cubicBezTo>
                    <a:pt x="1471" y="1128"/>
                    <a:pt x="1530" y="1106"/>
                    <a:pt x="1567" y="1113"/>
                  </a:cubicBezTo>
                  <a:cubicBezTo>
                    <a:pt x="1567" y="1158"/>
                    <a:pt x="1612" y="1165"/>
                    <a:pt x="1649" y="1143"/>
                  </a:cubicBezTo>
                  <a:cubicBezTo>
                    <a:pt x="1634" y="1158"/>
                    <a:pt x="1627" y="1173"/>
                    <a:pt x="1612" y="1188"/>
                  </a:cubicBezTo>
                  <a:cubicBezTo>
                    <a:pt x="1597" y="1202"/>
                    <a:pt x="1582" y="1202"/>
                    <a:pt x="1575" y="1232"/>
                  </a:cubicBezTo>
                  <a:cubicBezTo>
                    <a:pt x="1552" y="1269"/>
                    <a:pt x="1538" y="1307"/>
                    <a:pt x="1530" y="1359"/>
                  </a:cubicBezTo>
                  <a:cubicBezTo>
                    <a:pt x="1501" y="1366"/>
                    <a:pt x="1471" y="1410"/>
                    <a:pt x="1441" y="1440"/>
                  </a:cubicBezTo>
                  <a:cubicBezTo>
                    <a:pt x="1426" y="1448"/>
                    <a:pt x="1404" y="1462"/>
                    <a:pt x="1389" y="1477"/>
                  </a:cubicBezTo>
                  <a:cubicBezTo>
                    <a:pt x="1382" y="1492"/>
                    <a:pt x="1389" y="1514"/>
                    <a:pt x="1382" y="1529"/>
                  </a:cubicBezTo>
                  <a:cubicBezTo>
                    <a:pt x="1352" y="1529"/>
                    <a:pt x="1330" y="1522"/>
                    <a:pt x="1300" y="1522"/>
                  </a:cubicBezTo>
                  <a:cubicBezTo>
                    <a:pt x="1285" y="1529"/>
                    <a:pt x="1300" y="1544"/>
                    <a:pt x="1278" y="1537"/>
                  </a:cubicBezTo>
                  <a:cubicBezTo>
                    <a:pt x="1263" y="1529"/>
                    <a:pt x="1270" y="1514"/>
                    <a:pt x="1248" y="1507"/>
                  </a:cubicBezTo>
                  <a:cubicBezTo>
                    <a:pt x="1241" y="1499"/>
                    <a:pt x="1218" y="1507"/>
                    <a:pt x="1211" y="1507"/>
                  </a:cubicBezTo>
                  <a:cubicBezTo>
                    <a:pt x="1196" y="1514"/>
                    <a:pt x="1181" y="1522"/>
                    <a:pt x="1159" y="1537"/>
                  </a:cubicBezTo>
                  <a:cubicBezTo>
                    <a:pt x="1174" y="1537"/>
                    <a:pt x="1189" y="1537"/>
                    <a:pt x="1204" y="1537"/>
                  </a:cubicBezTo>
                  <a:cubicBezTo>
                    <a:pt x="1196" y="1566"/>
                    <a:pt x="1144" y="1589"/>
                    <a:pt x="1144" y="1618"/>
                  </a:cubicBezTo>
                  <a:cubicBezTo>
                    <a:pt x="1136" y="1618"/>
                    <a:pt x="1122" y="1626"/>
                    <a:pt x="1114" y="1626"/>
                  </a:cubicBezTo>
                  <a:cubicBezTo>
                    <a:pt x="1114" y="1626"/>
                    <a:pt x="1114" y="1626"/>
                    <a:pt x="1114" y="1633"/>
                  </a:cubicBezTo>
                  <a:cubicBezTo>
                    <a:pt x="1107" y="1633"/>
                    <a:pt x="1099" y="1633"/>
                    <a:pt x="1092" y="1626"/>
                  </a:cubicBezTo>
                  <a:cubicBezTo>
                    <a:pt x="1099" y="1574"/>
                    <a:pt x="1033" y="1604"/>
                    <a:pt x="1010" y="1618"/>
                  </a:cubicBezTo>
                  <a:cubicBezTo>
                    <a:pt x="1010" y="1626"/>
                    <a:pt x="1010" y="1633"/>
                    <a:pt x="1010" y="1641"/>
                  </a:cubicBezTo>
                  <a:cubicBezTo>
                    <a:pt x="1003" y="1641"/>
                    <a:pt x="996" y="1641"/>
                    <a:pt x="988" y="1641"/>
                  </a:cubicBezTo>
                  <a:cubicBezTo>
                    <a:pt x="973" y="1648"/>
                    <a:pt x="951" y="1633"/>
                    <a:pt x="958" y="1663"/>
                  </a:cubicBezTo>
                  <a:cubicBezTo>
                    <a:pt x="958" y="1670"/>
                    <a:pt x="951" y="1670"/>
                    <a:pt x="944" y="1670"/>
                  </a:cubicBezTo>
                  <a:cubicBezTo>
                    <a:pt x="944" y="1663"/>
                    <a:pt x="936" y="1648"/>
                    <a:pt x="936" y="1641"/>
                  </a:cubicBezTo>
                  <a:cubicBezTo>
                    <a:pt x="899" y="1633"/>
                    <a:pt x="862" y="1648"/>
                    <a:pt x="825" y="1648"/>
                  </a:cubicBezTo>
                  <a:lnTo>
                    <a:pt x="832" y="1648"/>
                  </a:lnTo>
                  <a:cubicBezTo>
                    <a:pt x="839" y="1655"/>
                    <a:pt x="839" y="1670"/>
                    <a:pt x="832" y="1678"/>
                  </a:cubicBezTo>
                  <a:cubicBezTo>
                    <a:pt x="802" y="1693"/>
                    <a:pt x="802" y="1655"/>
                    <a:pt x="780" y="1648"/>
                  </a:cubicBezTo>
                  <a:cubicBezTo>
                    <a:pt x="765" y="1648"/>
                    <a:pt x="743" y="1663"/>
                    <a:pt x="728" y="1663"/>
                  </a:cubicBezTo>
                  <a:cubicBezTo>
                    <a:pt x="706" y="1670"/>
                    <a:pt x="684" y="1670"/>
                    <a:pt x="661" y="1678"/>
                  </a:cubicBezTo>
                  <a:cubicBezTo>
                    <a:pt x="646" y="1685"/>
                    <a:pt x="639" y="1700"/>
                    <a:pt x="624" y="1707"/>
                  </a:cubicBezTo>
                  <a:cubicBezTo>
                    <a:pt x="624" y="1685"/>
                    <a:pt x="654" y="1693"/>
                    <a:pt x="654" y="1663"/>
                  </a:cubicBezTo>
                  <a:cubicBezTo>
                    <a:pt x="580" y="1670"/>
                    <a:pt x="646" y="1604"/>
                    <a:pt x="661" y="1566"/>
                  </a:cubicBezTo>
                  <a:cubicBezTo>
                    <a:pt x="639" y="1581"/>
                    <a:pt x="624" y="1566"/>
                    <a:pt x="602" y="1566"/>
                  </a:cubicBezTo>
                  <a:cubicBezTo>
                    <a:pt x="587" y="1574"/>
                    <a:pt x="572" y="1589"/>
                    <a:pt x="557" y="1589"/>
                  </a:cubicBezTo>
                  <a:cubicBezTo>
                    <a:pt x="528" y="1581"/>
                    <a:pt x="513" y="1559"/>
                    <a:pt x="542" y="1537"/>
                  </a:cubicBezTo>
                  <a:cubicBezTo>
                    <a:pt x="557" y="1529"/>
                    <a:pt x="580" y="1544"/>
                    <a:pt x="580" y="1514"/>
                  </a:cubicBezTo>
                  <a:cubicBezTo>
                    <a:pt x="557" y="1514"/>
                    <a:pt x="535" y="1507"/>
                    <a:pt x="520" y="1522"/>
                  </a:cubicBezTo>
                  <a:cubicBezTo>
                    <a:pt x="505" y="1529"/>
                    <a:pt x="520" y="1544"/>
                    <a:pt x="513" y="1552"/>
                  </a:cubicBezTo>
                  <a:cubicBezTo>
                    <a:pt x="505" y="1566"/>
                    <a:pt x="498" y="1566"/>
                    <a:pt x="491" y="1581"/>
                  </a:cubicBezTo>
                  <a:cubicBezTo>
                    <a:pt x="424" y="1604"/>
                    <a:pt x="513" y="1700"/>
                    <a:pt x="528" y="1737"/>
                  </a:cubicBezTo>
                  <a:cubicBezTo>
                    <a:pt x="550" y="1767"/>
                    <a:pt x="557" y="1797"/>
                    <a:pt x="580" y="1826"/>
                  </a:cubicBezTo>
                  <a:cubicBezTo>
                    <a:pt x="624" y="1900"/>
                    <a:pt x="684" y="1959"/>
                    <a:pt x="728" y="2026"/>
                  </a:cubicBezTo>
                  <a:cubicBezTo>
                    <a:pt x="758" y="2063"/>
                    <a:pt x="765" y="2085"/>
                    <a:pt x="802" y="2108"/>
                  </a:cubicBezTo>
                  <a:cubicBezTo>
                    <a:pt x="839" y="2137"/>
                    <a:pt x="854" y="2167"/>
                    <a:pt x="891" y="2197"/>
                  </a:cubicBezTo>
                  <a:cubicBezTo>
                    <a:pt x="921" y="2226"/>
                    <a:pt x="944" y="2248"/>
                    <a:pt x="966" y="2286"/>
                  </a:cubicBezTo>
                  <a:cubicBezTo>
                    <a:pt x="981" y="2315"/>
                    <a:pt x="996" y="2345"/>
                    <a:pt x="1033" y="2338"/>
                  </a:cubicBezTo>
                  <a:cubicBezTo>
                    <a:pt x="1025" y="2345"/>
                    <a:pt x="1025" y="2345"/>
                    <a:pt x="1018" y="2353"/>
                  </a:cubicBezTo>
                  <a:cubicBezTo>
                    <a:pt x="1025" y="2427"/>
                    <a:pt x="1114" y="2501"/>
                    <a:pt x="1166" y="2546"/>
                  </a:cubicBezTo>
                  <a:cubicBezTo>
                    <a:pt x="1196" y="2575"/>
                    <a:pt x="1218" y="2605"/>
                    <a:pt x="1248" y="2627"/>
                  </a:cubicBezTo>
                  <a:cubicBezTo>
                    <a:pt x="1278" y="2650"/>
                    <a:pt x="1293" y="2650"/>
                    <a:pt x="1307" y="2672"/>
                  </a:cubicBezTo>
                  <a:cubicBezTo>
                    <a:pt x="1322" y="2694"/>
                    <a:pt x="1337" y="2709"/>
                    <a:pt x="1352" y="2724"/>
                  </a:cubicBezTo>
                  <a:cubicBezTo>
                    <a:pt x="1382" y="2754"/>
                    <a:pt x="1419" y="2761"/>
                    <a:pt x="1449" y="2791"/>
                  </a:cubicBezTo>
                  <a:cubicBezTo>
                    <a:pt x="1471" y="2805"/>
                    <a:pt x="1478" y="2828"/>
                    <a:pt x="1493" y="2835"/>
                  </a:cubicBezTo>
                  <a:cubicBezTo>
                    <a:pt x="1515" y="2850"/>
                    <a:pt x="1523" y="2850"/>
                    <a:pt x="1545" y="2850"/>
                  </a:cubicBezTo>
                  <a:cubicBezTo>
                    <a:pt x="1590" y="2858"/>
                    <a:pt x="1604" y="2910"/>
                    <a:pt x="1649" y="2902"/>
                  </a:cubicBezTo>
                  <a:cubicBezTo>
                    <a:pt x="1664" y="2902"/>
                    <a:pt x="1671" y="2887"/>
                    <a:pt x="1694" y="2887"/>
                  </a:cubicBezTo>
                  <a:cubicBezTo>
                    <a:pt x="1716" y="2887"/>
                    <a:pt x="1723" y="2902"/>
                    <a:pt x="1746" y="2910"/>
                  </a:cubicBezTo>
                  <a:cubicBezTo>
                    <a:pt x="1768" y="2902"/>
                    <a:pt x="1805" y="2917"/>
                    <a:pt x="1827" y="2939"/>
                  </a:cubicBezTo>
                  <a:cubicBezTo>
                    <a:pt x="1849" y="2917"/>
                    <a:pt x="1886" y="2910"/>
                    <a:pt x="1894" y="2895"/>
                  </a:cubicBezTo>
                  <a:cubicBezTo>
                    <a:pt x="1931" y="2895"/>
                    <a:pt x="1968" y="2902"/>
                    <a:pt x="1998" y="2880"/>
                  </a:cubicBezTo>
                  <a:cubicBezTo>
                    <a:pt x="2028" y="2872"/>
                    <a:pt x="2028" y="2858"/>
                    <a:pt x="2057" y="2850"/>
                  </a:cubicBezTo>
                  <a:cubicBezTo>
                    <a:pt x="2080" y="2850"/>
                    <a:pt x="2095" y="2858"/>
                    <a:pt x="2117" y="2858"/>
                  </a:cubicBezTo>
                  <a:cubicBezTo>
                    <a:pt x="2132" y="2828"/>
                    <a:pt x="2146" y="2813"/>
                    <a:pt x="2184" y="2805"/>
                  </a:cubicBezTo>
                  <a:cubicBezTo>
                    <a:pt x="2206" y="2805"/>
                    <a:pt x="2258" y="2813"/>
                    <a:pt x="2258" y="2776"/>
                  </a:cubicBezTo>
                  <a:cubicBezTo>
                    <a:pt x="2236" y="2783"/>
                    <a:pt x="2206" y="2776"/>
                    <a:pt x="2198" y="2805"/>
                  </a:cubicBezTo>
                  <a:cubicBezTo>
                    <a:pt x="2176" y="2768"/>
                    <a:pt x="2258" y="2754"/>
                    <a:pt x="2280" y="2754"/>
                  </a:cubicBezTo>
                  <a:cubicBezTo>
                    <a:pt x="2317" y="2761"/>
                    <a:pt x="2354" y="2768"/>
                    <a:pt x="2392" y="2746"/>
                  </a:cubicBezTo>
                  <a:cubicBezTo>
                    <a:pt x="2406" y="2716"/>
                    <a:pt x="2436" y="2724"/>
                    <a:pt x="2466" y="2716"/>
                  </a:cubicBezTo>
                  <a:cubicBezTo>
                    <a:pt x="2496" y="2716"/>
                    <a:pt x="2518" y="2702"/>
                    <a:pt x="2540" y="2687"/>
                  </a:cubicBezTo>
                  <a:cubicBezTo>
                    <a:pt x="2570" y="2672"/>
                    <a:pt x="2585" y="2642"/>
                    <a:pt x="2614" y="2642"/>
                  </a:cubicBezTo>
                  <a:cubicBezTo>
                    <a:pt x="2622" y="2627"/>
                    <a:pt x="2622" y="2613"/>
                    <a:pt x="2622" y="2605"/>
                  </a:cubicBezTo>
                  <a:lnTo>
                    <a:pt x="2629" y="2598"/>
                  </a:lnTo>
                  <a:cubicBezTo>
                    <a:pt x="2659" y="2546"/>
                    <a:pt x="2689" y="2516"/>
                    <a:pt x="2733" y="2471"/>
                  </a:cubicBezTo>
                  <a:cubicBezTo>
                    <a:pt x="2778" y="2434"/>
                    <a:pt x="2763" y="2382"/>
                    <a:pt x="2770" y="2323"/>
                  </a:cubicBezTo>
                  <a:cubicBezTo>
                    <a:pt x="2800" y="2323"/>
                    <a:pt x="2785" y="2263"/>
                    <a:pt x="2785" y="2241"/>
                  </a:cubicBezTo>
                  <a:cubicBezTo>
                    <a:pt x="2785" y="2226"/>
                    <a:pt x="2793" y="2204"/>
                    <a:pt x="2785" y="2189"/>
                  </a:cubicBezTo>
                  <a:cubicBezTo>
                    <a:pt x="2785" y="2174"/>
                    <a:pt x="2770" y="2167"/>
                    <a:pt x="2770" y="2152"/>
                  </a:cubicBezTo>
                  <a:cubicBezTo>
                    <a:pt x="2763" y="2122"/>
                    <a:pt x="2770" y="2093"/>
                    <a:pt x="2785" y="2070"/>
                  </a:cubicBezTo>
                  <a:cubicBezTo>
                    <a:pt x="2800" y="2048"/>
                    <a:pt x="2822" y="2033"/>
                    <a:pt x="2830" y="2011"/>
                  </a:cubicBezTo>
                  <a:cubicBezTo>
                    <a:pt x="2837" y="2003"/>
                    <a:pt x="2837" y="2003"/>
                    <a:pt x="2845" y="1996"/>
                  </a:cubicBezTo>
                  <a:cubicBezTo>
                    <a:pt x="2822" y="1996"/>
                    <a:pt x="2800" y="1989"/>
                    <a:pt x="2785" y="1981"/>
                  </a:cubicBezTo>
                  <a:cubicBezTo>
                    <a:pt x="2815" y="1966"/>
                    <a:pt x="2815" y="1944"/>
                    <a:pt x="2822" y="1914"/>
                  </a:cubicBezTo>
                  <a:cubicBezTo>
                    <a:pt x="2859" y="1907"/>
                    <a:pt x="2867" y="1944"/>
                    <a:pt x="2897" y="1944"/>
                  </a:cubicBezTo>
                  <a:cubicBezTo>
                    <a:pt x="2926" y="1944"/>
                    <a:pt x="2919" y="1914"/>
                    <a:pt x="2956" y="1922"/>
                  </a:cubicBezTo>
                  <a:cubicBezTo>
                    <a:pt x="2956" y="1914"/>
                    <a:pt x="2956" y="1907"/>
                    <a:pt x="2956" y="1907"/>
                  </a:cubicBezTo>
                  <a:cubicBezTo>
                    <a:pt x="2934" y="1900"/>
                    <a:pt x="2911" y="1907"/>
                    <a:pt x="2889" y="1900"/>
                  </a:cubicBezTo>
                  <a:cubicBezTo>
                    <a:pt x="2897" y="1885"/>
                    <a:pt x="2911" y="1885"/>
                    <a:pt x="2934" y="1885"/>
                  </a:cubicBezTo>
                  <a:cubicBezTo>
                    <a:pt x="2948" y="1804"/>
                    <a:pt x="3053" y="1892"/>
                    <a:pt x="3082" y="1907"/>
                  </a:cubicBezTo>
                  <a:cubicBezTo>
                    <a:pt x="3119" y="1937"/>
                    <a:pt x="3208" y="1929"/>
                    <a:pt x="3253" y="1907"/>
                  </a:cubicBezTo>
                  <a:cubicBezTo>
                    <a:pt x="3260" y="1907"/>
                    <a:pt x="3260" y="1907"/>
                    <a:pt x="3260" y="1907"/>
                  </a:cubicBezTo>
                  <a:cubicBezTo>
                    <a:pt x="3260" y="1907"/>
                    <a:pt x="3260" y="1907"/>
                    <a:pt x="3253" y="1907"/>
                  </a:cubicBezTo>
                  <a:cubicBezTo>
                    <a:pt x="3238" y="1914"/>
                    <a:pt x="3208" y="1959"/>
                    <a:pt x="3186" y="1966"/>
                  </a:cubicBezTo>
                  <a:cubicBezTo>
                    <a:pt x="3164" y="1981"/>
                    <a:pt x="3164" y="1966"/>
                    <a:pt x="3134" y="1959"/>
                  </a:cubicBezTo>
                  <a:cubicBezTo>
                    <a:pt x="3119" y="1959"/>
                    <a:pt x="3097" y="1959"/>
                    <a:pt x="3082" y="1944"/>
                  </a:cubicBezTo>
                  <a:cubicBezTo>
                    <a:pt x="3045" y="1922"/>
                    <a:pt x="3038" y="1870"/>
                    <a:pt x="3000" y="1922"/>
                  </a:cubicBezTo>
                  <a:cubicBezTo>
                    <a:pt x="2978" y="1944"/>
                    <a:pt x="2986" y="1996"/>
                    <a:pt x="2963" y="2011"/>
                  </a:cubicBezTo>
                  <a:cubicBezTo>
                    <a:pt x="2978" y="2018"/>
                    <a:pt x="2993" y="2026"/>
                    <a:pt x="2993" y="2048"/>
                  </a:cubicBezTo>
                  <a:cubicBezTo>
                    <a:pt x="2963" y="2048"/>
                    <a:pt x="2963" y="2122"/>
                    <a:pt x="2963" y="2145"/>
                  </a:cubicBezTo>
                  <a:cubicBezTo>
                    <a:pt x="2978" y="2152"/>
                    <a:pt x="2993" y="2152"/>
                    <a:pt x="3008" y="2152"/>
                  </a:cubicBezTo>
                  <a:cubicBezTo>
                    <a:pt x="3023" y="2122"/>
                    <a:pt x="3134" y="2115"/>
                    <a:pt x="3156" y="2130"/>
                  </a:cubicBezTo>
                  <a:cubicBezTo>
                    <a:pt x="3119" y="2145"/>
                    <a:pt x="3097" y="2167"/>
                    <a:pt x="3053" y="2167"/>
                  </a:cubicBezTo>
                  <a:cubicBezTo>
                    <a:pt x="3030" y="2167"/>
                    <a:pt x="2986" y="2152"/>
                    <a:pt x="2971" y="2182"/>
                  </a:cubicBezTo>
                  <a:cubicBezTo>
                    <a:pt x="2956" y="2204"/>
                    <a:pt x="2971" y="2234"/>
                    <a:pt x="2971" y="2256"/>
                  </a:cubicBezTo>
                  <a:cubicBezTo>
                    <a:pt x="2971" y="2286"/>
                    <a:pt x="2948" y="2308"/>
                    <a:pt x="2956" y="2330"/>
                  </a:cubicBezTo>
                  <a:cubicBezTo>
                    <a:pt x="2963" y="2338"/>
                    <a:pt x="3090" y="2345"/>
                    <a:pt x="3090" y="2360"/>
                  </a:cubicBezTo>
                  <a:cubicBezTo>
                    <a:pt x="3090" y="2368"/>
                    <a:pt x="3090" y="2368"/>
                    <a:pt x="3090" y="2375"/>
                  </a:cubicBezTo>
                  <a:cubicBezTo>
                    <a:pt x="3045" y="2375"/>
                    <a:pt x="3000" y="2368"/>
                    <a:pt x="2963" y="2375"/>
                  </a:cubicBezTo>
                  <a:cubicBezTo>
                    <a:pt x="2971" y="2382"/>
                    <a:pt x="2971" y="2382"/>
                    <a:pt x="2978" y="2390"/>
                  </a:cubicBezTo>
                  <a:cubicBezTo>
                    <a:pt x="2978" y="2397"/>
                    <a:pt x="2986" y="2405"/>
                    <a:pt x="2986" y="2419"/>
                  </a:cubicBezTo>
                  <a:cubicBezTo>
                    <a:pt x="3015" y="2419"/>
                    <a:pt x="3045" y="2419"/>
                    <a:pt x="3067" y="2397"/>
                  </a:cubicBezTo>
                  <a:cubicBezTo>
                    <a:pt x="3090" y="2382"/>
                    <a:pt x="3105" y="2368"/>
                    <a:pt x="3134" y="2375"/>
                  </a:cubicBezTo>
                  <a:cubicBezTo>
                    <a:pt x="3127" y="2375"/>
                    <a:pt x="3119" y="2382"/>
                    <a:pt x="3119" y="2382"/>
                  </a:cubicBezTo>
                  <a:cubicBezTo>
                    <a:pt x="3112" y="2412"/>
                    <a:pt x="3075" y="2427"/>
                    <a:pt x="3060" y="2449"/>
                  </a:cubicBezTo>
                  <a:cubicBezTo>
                    <a:pt x="3045" y="2464"/>
                    <a:pt x="3045" y="2471"/>
                    <a:pt x="3030" y="2479"/>
                  </a:cubicBezTo>
                  <a:cubicBezTo>
                    <a:pt x="3015" y="2494"/>
                    <a:pt x="2993" y="2486"/>
                    <a:pt x="3000" y="2516"/>
                  </a:cubicBezTo>
                  <a:lnTo>
                    <a:pt x="3008" y="2516"/>
                  </a:lnTo>
                  <a:cubicBezTo>
                    <a:pt x="3008" y="2546"/>
                    <a:pt x="3008" y="2568"/>
                    <a:pt x="2993" y="2590"/>
                  </a:cubicBezTo>
                  <a:cubicBezTo>
                    <a:pt x="2986" y="2605"/>
                    <a:pt x="2978" y="2605"/>
                    <a:pt x="2978" y="2627"/>
                  </a:cubicBezTo>
                  <a:cubicBezTo>
                    <a:pt x="2978" y="2642"/>
                    <a:pt x="2986" y="2650"/>
                    <a:pt x="2993" y="2657"/>
                  </a:cubicBezTo>
                  <a:cubicBezTo>
                    <a:pt x="2986" y="2672"/>
                    <a:pt x="2971" y="2687"/>
                    <a:pt x="2978" y="2709"/>
                  </a:cubicBezTo>
                  <a:cubicBezTo>
                    <a:pt x="3000" y="2709"/>
                    <a:pt x="3045" y="2702"/>
                    <a:pt x="3045" y="2724"/>
                  </a:cubicBezTo>
                  <a:cubicBezTo>
                    <a:pt x="3030" y="2724"/>
                    <a:pt x="3008" y="2739"/>
                    <a:pt x="3000" y="2754"/>
                  </a:cubicBezTo>
                  <a:cubicBezTo>
                    <a:pt x="3030" y="2761"/>
                    <a:pt x="3060" y="2754"/>
                    <a:pt x="3090" y="2754"/>
                  </a:cubicBezTo>
                  <a:cubicBezTo>
                    <a:pt x="3090" y="2761"/>
                    <a:pt x="3090" y="2768"/>
                    <a:pt x="3090" y="2776"/>
                  </a:cubicBezTo>
                  <a:cubicBezTo>
                    <a:pt x="3067" y="2768"/>
                    <a:pt x="3053" y="2776"/>
                    <a:pt x="3038" y="2783"/>
                  </a:cubicBezTo>
                  <a:cubicBezTo>
                    <a:pt x="3060" y="2798"/>
                    <a:pt x="3053" y="2828"/>
                    <a:pt x="3053" y="2850"/>
                  </a:cubicBezTo>
                  <a:cubicBezTo>
                    <a:pt x="3075" y="2850"/>
                    <a:pt x="3105" y="2843"/>
                    <a:pt x="3134" y="2850"/>
                  </a:cubicBezTo>
                  <a:cubicBezTo>
                    <a:pt x="3127" y="2865"/>
                    <a:pt x="3127" y="2880"/>
                    <a:pt x="3127" y="2887"/>
                  </a:cubicBezTo>
                  <a:cubicBezTo>
                    <a:pt x="3097" y="2895"/>
                    <a:pt x="3075" y="2902"/>
                    <a:pt x="3053" y="2910"/>
                  </a:cubicBezTo>
                  <a:cubicBezTo>
                    <a:pt x="3060" y="2924"/>
                    <a:pt x="3067" y="2954"/>
                    <a:pt x="3082" y="2962"/>
                  </a:cubicBezTo>
                  <a:cubicBezTo>
                    <a:pt x="3097" y="2976"/>
                    <a:pt x="3112" y="2976"/>
                    <a:pt x="3134" y="2976"/>
                  </a:cubicBezTo>
                  <a:cubicBezTo>
                    <a:pt x="3142" y="3013"/>
                    <a:pt x="3105" y="2999"/>
                    <a:pt x="3082" y="3013"/>
                  </a:cubicBezTo>
                  <a:cubicBezTo>
                    <a:pt x="3075" y="3073"/>
                    <a:pt x="3075" y="3125"/>
                    <a:pt x="3060" y="3177"/>
                  </a:cubicBezTo>
                  <a:cubicBezTo>
                    <a:pt x="3053" y="3184"/>
                    <a:pt x="3053" y="3199"/>
                    <a:pt x="3045" y="3207"/>
                  </a:cubicBezTo>
                  <a:cubicBezTo>
                    <a:pt x="3038" y="3221"/>
                    <a:pt x="3038" y="3236"/>
                    <a:pt x="3038" y="3244"/>
                  </a:cubicBezTo>
                  <a:cubicBezTo>
                    <a:pt x="3045" y="3251"/>
                    <a:pt x="3053" y="3251"/>
                    <a:pt x="3053" y="3259"/>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45" name="Freeform 3"/>
            <p:cNvSpPr>
              <a:spLocks noChangeArrowheads="1"/>
            </p:cNvSpPr>
            <p:nvPr/>
          </p:nvSpPr>
          <p:spPr bwMode="auto">
            <a:xfrm>
              <a:off x="9434072" y="7604497"/>
              <a:ext cx="3813" cy="1904"/>
            </a:xfrm>
            <a:custGeom>
              <a:avLst/>
              <a:gdLst>
                <a:gd name="T0" fmla="*/ 0 w 8"/>
                <a:gd name="T1" fmla="*/ 0 h 1"/>
                <a:gd name="T2" fmla="*/ 0 w 8"/>
                <a:gd name="T3" fmla="*/ 0 h 1"/>
                <a:gd name="T4" fmla="*/ 7 w 8"/>
                <a:gd name="T5" fmla="*/ 0 h 1"/>
                <a:gd name="T6" fmla="*/ 0 w 8"/>
                <a:gd name="T7" fmla="*/ 0 h 1"/>
              </a:gdLst>
              <a:ahLst/>
              <a:cxnLst>
                <a:cxn ang="0">
                  <a:pos x="T0" y="T1"/>
                </a:cxn>
                <a:cxn ang="0">
                  <a:pos x="T2" y="T3"/>
                </a:cxn>
                <a:cxn ang="0">
                  <a:pos x="T4" y="T5"/>
                </a:cxn>
                <a:cxn ang="0">
                  <a:pos x="T6" y="T7"/>
                </a:cxn>
              </a:cxnLst>
              <a:rect l="0" t="0" r="r" b="b"/>
              <a:pathLst>
                <a:path w="8" h="1">
                  <a:moveTo>
                    <a:pt x="0" y="0"/>
                  </a:moveTo>
                  <a:lnTo>
                    <a:pt x="0" y="0"/>
                  </a:lnTo>
                  <a:cubicBezTo>
                    <a:pt x="7" y="0"/>
                    <a:pt x="7" y="0"/>
                    <a:pt x="7" y="0"/>
                  </a:cubicBezTo>
                  <a:cubicBezTo>
                    <a:pt x="7" y="0"/>
                    <a:pt x="7" y="0"/>
                    <a:pt x="0" y="0"/>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46" name="Freeform 4"/>
            <p:cNvSpPr>
              <a:spLocks noChangeArrowheads="1"/>
            </p:cNvSpPr>
            <p:nvPr/>
          </p:nvSpPr>
          <p:spPr bwMode="auto">
            <a:xfrm>
              <a:off x="9430260" y="9663906"/>
              <a:ext cx="200167" cy="299101"/>
            </a:xfrm>
            <a:custGeom>
              <a:avLst/>
              <a:gdLst>
                <a:gd name="T0" fmla="*/ 312 w 462"/>
                <a:gd name="T1" fmla="*/ 660 h 691"/>
                <a:gd name="T2" fmla="*/ 312 w 462"/>
                <a:gd name="T3" fmla="*/ 660 h 691"/>
                <a:gd name="T4" fmla="*/ 372 w 462"/>
                <a:gd name="T5" fmla="*/ 683 h 691"/>
                <a:gd name="T6" fmla="*/ 394 w 462"/>
                <a:gd name="T7" fmla="*/ 631 h 691"/>
                <a:gd name="T8" fmla="*/ 409 w 462"/>
                <a:gd name="T9" fmla="*/ 534 h 691"/>
                <a:gd name="T10" fmla="*/ 416 w 462"/>
                <a:gd name="T11" fmla="*/ 534 h 691"/>
                <a:gd name="T12" fmla="*/ 379 w 462"/>
                <a:gd name="T13" fmla="*/ 475 h 691"/>
                <a:gd name="T14" fmla="*/ 431 w 462"/>
                <a:gd name="T15" fmla="*/ 460 h 691"/>
                <a:gd name="T16" fmla="*/ 454 w 462"/>
                <a:gd name="T17" fmla="*/ 445 h 691"/>
                <a:gd name="T18" fmla="*/ 402 w 462"/>
                <a:gd name="T19" fmla="*/ 371 h 691"/>
                <a:gd name="T20" fmla="*/ 416 w 462"/>
                <a:gd name="T21" fmla="*/ 274 h 691"/>
                <a:gd name="T22" fmla="*/ 402 w 462"/>
                <a:gd name="T23" fmla="*/ 200 h 691"/>
                <a:gd name="T24" fmla="*/ 342 w 462"/>
                <a:gd name="T25" fmla="*/ 170 h 691"/>
                <a:gd name="T26" fmla="*/ 327 w 462"/>
                <a:gd name="T27" fmla="*/ 170 h 691"/>
                <a:gd name="T28" fmla="*/ 186 w 462"/>
                <a:gd name="T29" fmla="*/ 141 h 691"/>
                <a:gd name="T30" fmla="*/ 127 w 462"/>
                <a:gd name="T31" fmla="*/ 0 h 691"/>
                <a:gd name="T32" fmla="*/ 60 w 462"/>
                <a:gd name="T33" fmla="*/ 29 h 691"/>
                <a:gd name="T34" fmla="*/ 0 w 462"/>
                <a:gd name="T35" fmla="*/ 29 h 691"/>
                <a:gd name="T36" fmla="*/ 30 w 462"/>
                <a:gd name="T37" fmla="*/ 111 h 691"/>
                <a:gd name="T38" fmla="*/ 67 w 462"/>
                <a:gd name="T39" fmla="*/ 193 h 691"/>
                <a:gd name="T40" fmla="*/ 157 w 462"/>
                <a:gd name="T41" fmla="*/ 222 h 691"/>
                <a:gd name="T42" fmla="*/ 105 w 462"/>
                <a:gd name="T43" fmla="*/ 259 h 691"/>
                <a:gd name="T44" fmla="*/ 186 w 462"/>
                <a:gd name="T45" fmla="*/ 282 h 691"/>
                <a:gd name="T46" fmla="*/ 119 w 462"/>
                <a:gd name="T47" fmla="*/ 282 h 691"/>
                <a:gd name="T48" fmla="*/ 186 w 462"/>
                <a:gd name="T49" fmla="*/ 475 h 691"/>
                <a:gd name="T50" fmla="*/ 179 w 462"/>
                <a:gd name="T51" fmla="*/ 475 h 691"/>
                <a:gd name="T52" fmla="*/ 208 w 462"/>
                <a:gd name="T53" fmla="*/ 527 h 691"/>
                <a:gd name="T54" fmla="*/ 246 w 462"/>
                <a:gd name="T55" fmla="*/ 586 h 691"/>
                <a:gd name="T56" fmla="*/ 260 w 462"/>
                <a:gd name="T57" fmla="*/ 653 h 691"/>
                <a:gd name="T58" fmla="*/ 305 w 462"/>
                <a:gd name="T59" fmla="*/ 690 h 691"/>
                <a:gd name="T60" fmla="*/ 312 w 462"/>
                <a:gd name="T61" fmla="*/ 690 h 691"/>
                <a:gd name="T62" fmla="*/ 312 w 462"/>
                <a:gd name="T63" fmla="*/ 660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691">
                  <a:moveTo>
                    <a:pt x="312" y="660"/>
                  </a:moveTo>
                  <a:lnTo>
                    <a:pt x="312" y="660"/>
                  </a:lnTo>
                  <a:cubicBezTo>
                    <a:pt x="335" y="660"/>
                    <a:pt x="350" y="690"/>
                    <a:pt x="372" y="683"/>
                  </a:cubicBezTo>
                  <a:cubicBezTo>
                    <a:pt x="379" y="660"/>
                    <a:pt x="372" y="645"/>
                    <a:pt x="394" y="631"/>
                  </a:cubicBezTo>
                  <a:cubicBezTo>
                    <a:pt x="424" y="608"/>
                    <a:pt x="409" y="564"/>
                    <a:pt x="409" y="534"/>
                  </a:cubicBezTo>
                  <a:cubicBezTo>
                    <a:pt x="416" y="534"/>
                    <a:pt x="416" y="534"/>
                    <a:pt x="416" y="534"/>
                  </a:cubicBezTo>
                  <a:cubicBezTo>
                    <a:pt x="431" y="490"/>
                    <a:pt x="379" y="512"/>
                    <a:pt x="379" y="475"/>
                  </a:cubicBezTo>
                  <a:cubicBezTo>
                    <a:pt x="394" y="475"/>
                    <a:pt x="431" y="475"/>
                    <a:pt x="431" y="460"/>
                  </a:cubicBezTo>
                  <a:cubicBezTo>
                    <a:pt x="439" y="445"/>
                    <a:pt x="439" y="445"/>
                    <a:pt x="454" y="445"/>
                  </a:cubicBezTo>
                  <a:cubicBezTo>
                    <a:pt x="461" y="408"/>
                    <a:pt x="439" y="386"/>
                    <a:pt x="402" y="371"/>
                  </a:cubicBezTo>
                  <a:cubicBezTo>
                    <a:pt x="402" y="348"/>
                    <a:pt x="431" y="304"/>
                    <a:pt x="416" y="274"/>
                  </a:cubicBezTo>
                  <a:cubicBezTo>
                    <a:pt x="454" y="259"/>
                    <a:pt x="416" y="215"/>
                    <a:pt x="402" y="200"/>
                  </a:cubicBezTo>
                  <a:cubicBezTo>
                    <a:pt x="379" y="178"/>
                    <a:pt x="365" y="170"/>
                    <a:pt x="342" y="170"/>
                  </a:cubicBezTo>
                  <a:cubicBezTo>
                    <a:pt x="335" y="170"/>
                    <a:pt x="327" y="170"/>
                    <a:pt x="327" y="170"/>
                  </a:cubicBezTo>
                  <a:cubicBezTo>
                    <a:pt x="283" y="170"/>
                    <a:pt x="231" y="148"/>
                    <a:pt x="186" y="141"/>
                  </a:cubicBezTo>
                  <a:cubicBezTo>
                    <a:pt x="186" y="81"/>
                    <a:pt x="142" y="59"/>
                    <a:pt x="127" y="0"/>
                  </a:cubicBezTo>
                  <a:cubicBezTo>
                    <a:pt x="90" y="0"/>
                    <a:pt x="67" y="0"/>
                    <a:pt x="60" y="29"/>
                  </a:cubicBezTo>
                  <a:cubicBezTo>
                    <a:pt x="38" y="37"/>
                    <a:pt x="23" y="29"/>
                    <a:pt x="0" y="29"/>
                  </a:cubicBezTo>
                  <a:cubicBezTo>
                    <a:pt x="15" y="59"/>
                    <a:pt x="23" y="81"/>
                    <a:pt x="30" y="111"/>
                  </a:cubicBezTo>
                  <a:cubicBezTo>
                    <a:pt x="45" y="141"/>
                    <a:pt x="45" y="170"/>
                    <a:pt x="67" y="193"/>
                  </a:cubicBezTo>
                  <a:cubicBezTo>
                    <a:pt x="82" y="200"/>
                    <a:pt x="142" y="222"/>
                    <a:pt x="157" y="222"/>
                  </a:cubicBezTo>
                  <a:cubicBezTo>
                    <a:pt x="134" y="222"/>
                    <a:pt x="67" y="222"/>
                    <a:pt x="105" y="259"/>
                  </a:cubicBezTo>
                  <a:cubicBezTo>
                    <a:pt x="127" y="282"/>
                    <a:pt x="171" y="252"/>
                    <a:pt x="186" y="282"/>
                  </a:cubicBezTo>
                  <a:cubicBezTo>
                    <a:pt x="164" y="282"/>
                    <a:pt x="134" y="274"/>
                    <a:pt x="119" y="282"/>
                  </a:cubicBezTo>
                  <a:cubicBezTo>
                    <a:pt x="149" y="341"/>
                    <a:pt x="194" y="400"/>
                    <a:pt x="186" y="475"/>
                  </a:cubicBezTo>
                  <a:cubicBezTo>
                    <a:pt x="179" y="475"/>
                    <a:pt x="179" y="475"/>
                    <a:pt x="179" y="475"/>
                  </a:cubicBezTo>
                  <a:cubicBezTo>
                    <a:pt x="171" y="497"/>
                    <a:pt x="201" y="505"/>
                    <a:pt x="208" y="527"/>
                  </a:cubicBezTo>
                  <a:cubicBezTo>
                    <a:pt x="223" y="549"/>
                    <a:pt x="231" y="564"/>
                    <a:pt x="246" y="586"/>
                  </a:cubicBezTo>
                  <a:cubicBezTo>
                    <a:pt x="260" y="616"/>
                    <a:pt x="253" y="631"/>
                    <a:pt x="260" y="653"/>
                  </a:cubicBezTo>
                  <a:cubicBezTo>
                    <a:pt x="268" y="675"/>
                    <a:pt x="290" y="675"/>
                    <a:pt x="305" y="690"/>
                  </a:cubicBezTo>
                  <a:lnTo>
                    <a:pt x="312" y="690"/>
                  </a:lnTo>
                  <a:cubicBezTo>
                    <a:pt x="312" y="683"/>
                    <a:pt x="312" y="668"/>
                    <a:pt x="312" y="660"/>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47" name="Freeform 5"/>
            <p:cNvSpPr>
              <a:spLocks noChangeArrowheads="1"/>
            </p:cNvSpPr>
            <p:nvPr/>
          </p:nvSpPr>
          <p:spPr bwMode="auto">
            <a:xfrm>
              <a:off x="9523671" y="8919014"/>
              <a:ext cx="1416430" cy="2179432"/>
            </a:xfrm>
            <a:custGeom>
              <a:avLst/>
              <a:gdLst>
                <a:gd name="T0" fmla="*/ 720 w 3276"/>
                <a:gd name="T1" fmla="*/ 4158 h 5043"/>
                <a:gd name="T2" fmla="*/ 809 w 3276"/>
                <a:gd name="T3" fmla="*/ 4262 h 5043"/>
                <a:gd name="T4" fmla="*/ 891 w 3276"/>
                <a:gd name="T5" fmla="*/ 4411 h 5043"/>
                <a:gd name="T6" fmla="*/ 1262 w 3276"/>
                <a:gd name="T7" fmla="*/ 4745 h 5043"/>
                <a:gd name="T8" fmla="*/ 1500 w 3276"/>
                <a:gd name="T9" fmla="*/ 4864 h 5043"/>
                <a:gd name="T10" fmla="*/ 1730 w 3276"/>
                <a:gd name="T11" fmla="*/ 4968 h 5043"/>
                <a:gd name="T12" fmla="*/ 2050 w 3276"/>
                <a:gd name="T13" fmla="*/ 4886 h 5043"/>
                <a:gd name="T14" fmla="*/ 2398 w 3276"/>
                <a:gd name="T15" fmla="*/ 4938 h 5043"/>
                <a:gd name="T16" fmla="*/ 2629 w 3276"/>
                <a:gd name="T17" fmla="*/ 4634 h 5043"/>
                <a:gd name="T18" fmla="*/ 2525 w 3276"/>
                <a:gd name="T19" fmla="*/ 4262 h 5043"/>
                <a:gd name="T20" fmla="*/ 2941 w 3276"/>
                <a:gd name="T21" fmla="*/ 4180 h 5043"/>
                <a:gd name="T22" fmla="*/ 3067 w 3276"/>
                <a:gd name="T23" fmla="*/ 4040 h 5043"/>
                <a:gd name="T24" fmla="*/ 3253 w 3276"/>
                <a:gd name="T25" fmla="*/ 3787 h 5043"/>
                <a:gd name="T26" fmla="*/ 2993 w 3276"/>
                <a:gd name="T27" fmla="*/ 3601 h 5043"/>
                <a:gd name="T28" fmla="*/ 2933 w 3276"/>
                <a:gd name="T29" fmla="*/ 3497 h 5043"/>
                <a:gd name="T30" fmla="*/ 2822 w 3276"/>
                <a:gd name="T31" fmla="*/ 3297 h 5043"/>
                <a:gd name="T32" fmla="*/ 2673 w 3276"/>
                <a:gd name="T33" fmla="*/ 3393 h 5043"/>
                <a:gd name="T34" fmla="*/ 2473 w 3276"/>
                <a:gd name="T35" fmla="*/ 3430 h 5043"/>
                <a:gd name="T36" fmla="*/ 2131 w 3276"/>
                <a:gd name="T37" fmla="*/ 3386 h 5043"/>
                <a:gd name="T38" fmla="*/ 2064 w 3276"/>
                <a:gd name="T39" fmla="*/ 3119 h 5043"/>
                <a:gd name="T40" fmla="*/ 2406 w 3276"/>
                <a:gd name="T41" fmla="*/ 3289 h 5043"/>
                <a:gd name="T42" fmla="*/ 2465 w 3276"/>
                <a:gd name="T43" fmla="*/ 3030 h 5043"/>
                <a:gd name="T44" fmla="*/ 2361 w 3276"/>
                <a:gd name="T45" fmla="*/ 2992 h 5043"/>
                <a:gd name="T46" fmla="*/ 2109 w 3276"/>
                <a:gd name="T47" fmla="*/ 2985 h 5043"/>
                <a:gd name="T48" fmla="*/ 2101 w 3276"/>
                <a:gd name="T49" fmla="*/ 2888 h 5043"/>
                <a:gd name="T50" fmla="*/ 2042 w 3276"/>
                <a:gd name="T51" fmla="*/ 2658 h 5043"/>
                <a:gd name="T52" fmla="*/ 2191 w 3276"/>
                <a:gd name="T53" fmla="*/ 2480 h 5043"/>
                <a:gd name="T54" fmla="*/ 2198 w 3276"/>
                <a:gd name="T55" fmla="*/ 2198 h 5043"/>
                <a:gd name="T56" fmla="*/ 2599 w 3276"/>
                <a:gd name="T57" fmla="*/ 1864 h 5043"/>
                <a:gd name="T58" fmla="*/ 2421 w 3276"/>
                <a:gd name="T59" fmla="*/ 1470 h 5043"/>
                <a:gd name="T60" fmla="*/ 2569 w 3276"/>
                <a:gd name="T61" fmla="*/ 1225 h 5043"/>
                <a:gd name="T62" fmla="*/ 2614 w 3276"/>
                <a:gd name="T63" fmla="*/ 883 h 5043"/>
                <a:gd name="T64" fmla="*/ 2658 w 3276"/>
                <a:gd name="T65" fmla="*/ 601 h 5043"/>
                <a:gd name="T66" fmla="*/ 2822 w 3276"/>
                <a:gd name="T67" fmla="*/ 230 h 5043"/>
                <a:gd name="T68" fmla="*/ 2718 w 3276"/>
                <a:gd name="T69" fmla="*/ 156 h 5043"/>
                <a:gd name="T70" fmla="*/ 2495 w 3276"/>
                <a:gd name="T71" fmla="*/ 141 h 5043"/>
                <a:gd name="T72" fmla="*/ 2302 w 3276"/>
                <a:gd name="T73" fmla="*/ 334 h 5043"/>
                <a:gd name="T74" fmla="*/ 2176 w 3276"/>
                <a:gd name="T75" fmla="*/ 430 h 5043"/>
                <a:gd name="T76" fmla="*/ 1856 w 3276"/>
                <a:gd name="T77" fmla="*/ 534 h 5043"/>
                <a:gd name="T78" fmla="*/ 1760 w 3276"/>
                <a:gd name="T79" fmla="*/ 720 h 5043"/>
                <a:gd name="T80" fmla="*/ 1396 w 3276"/>
                <a:gd name="T81" fmla="*/ 616 h 5043"/>
                <a:gd name="T82" fmla="*/ 1322 w 3276"/>
                <a:gd name="T83" fmla="*/ 928 h 5043"/>
                <a:gd name="T84" fmla="*/ 1002 w 3276"/>
                <a:gd name="T85" fmla="*/ 1024 h 5043"/>
                <a:gd name="T86" fmla="*/ 676 w 3276"/>
                <a:gd name="T87" fmla="*/ 1106 h 5043"/>
                <a:gd name="T88" fmla="*/ 356 w 3276"/>
                <a:gd name="T89" fmla="*/ 1173 h 5043"/>
                <a:gd name="T90" fmla="*/ 260 w 3276"/>
                <a:gd name="T91" fmla="*/ 1411 h 5043"/>
                <a:gd name="T92" fmla="*/ 289 w 3276"/>
                <a:gd name="T93" fmla="*/ 1730 h 5043"/>
                <a:gd name="T94" fmla="*/ 89 w 3276"/>
                <a:gd name="T95" fmla="*/ 1886 h 5043"/>
                <a:gd name="T96" fmla="*/ 200 w 3276"/>
                <a:gd name="T97" fmla="*/ 1997 h 5043"/>
                <a:gd name="T98" fmla="*/ 200 w 3276"/>
                <a:gd name="T99" fmla="*/ 2257 h 5043"/>
                <a:gd name="T100" fmla="*/ 96 w 3276"/>
                <a:gd name="T101" fmla="*/ 2413 h 5043"/>
                <a:gd name="T102" fmla="*/ 104 w 3276"/>
                <a:gd name="T103" fmla="*/ 2487 h 5043"/>
                <a:gd name="T104" fmla="*/ 260 w 3276"/>
                <a:gd name="T105" fmla="*/ 2688 h 5043"/>
                <a:gd name="T106" fmla="*/ 275 w 3276"/>
                <a:gd name="T107" fmla="*/ 2851 h 5043"/>
                <a:gd name="T108" fmla="*/ 394 w 3276"/>
                <a:gd name="T109" fmla="*/ 3170 h 5043"/>
                <a:gd name="T110" fmla="*/ 379 w 3276"/>
                <a:gd name="T111" fmla="*/ 3505 h 5043"/>
                <a:gd name="T112" fmla="*/ 468 w 3276"/>
                <a:gd name="T113" fmla="*/ 3750 h 5043"/>
                <a:gd name="T114" fmla="*/ 616 w 3276"/>
                <a:gd name="T115" fmla="*/ 4114 h 5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76" h="5043">
                  <a:moveTo>
                    <a:pt x="616" y="4114"/>
                  </a:moveTo>
                  <a:lnTo>
                    <a:pt x="616" y="4114"/>
                  </a:lnTo>
                  <a:cubicBezTo>
                    <a:pt x="639" y="4106"/>
                    <a:pt x="668" y="4143"/>
                    <a:pt x="639" y="4151"/>
                  </a:cubicBezTo>
                  <a:cubicBezTo>
                    <a:pt x="646" y="4166"/>
                    <a:pt x="654" y="4180"/>
                    <a:pt x="668" y="4173"/>
                  </a:cubicBezTo>
                  <a:cubicBezTo>
                    <a:pt x="676" y="4143"/>
                    <a:pt x="691" y="4136"/>
                    <a:pt x="720" y="4158"/>
                  </a:cubicBezTo>
                  <a:cubicBezTo>
                    <a:pt x="757" y="4180"/>
                    <a:pt x="720" y="4188"/>
                    <a:pt x="728" y="4210"/>
                  </a:cubicBezTo>
                  <a:cubicBezTo>
                    <a:pt x="743" y="4210"/>
                    <a:pt x="757" y="4210"/>
                    <a:pt x="772" y="4218"/>
                  </a:cubicBezTo>
                  <a:cubicBezTo>
                    <a:pt x="772" y="4225"/>
                    <a:pt x="765" y="4240"/>
                    <a:pt x="772" y="4247"/>
                  </a:cubicBezTo>
                  <a:cubicBezTo>
                    <a:pt x="772" y="4240"/>
                    <a:pt x="809" y="4210"/>
                    <a:pt x="817" y="4210"/>
                  </a:cubicBezTo>
                  <a:cubicBezTo>
                    <a:pt x="817" y="4225"/>
                    <a:pt x="817" y="4247"/>
                    <a:pt x="809" y="4262"/>
                  </a:cubicBezTo>
                  <a:cubicBezTo>
                    <a:pt x="839" y="4270"/>
                    <a:pt x="839" y="4292"/>
                    <a:pt x="854" y="4314"/>
                  </a:cubicBezTo>
                  <a:cubicBezTo>
                    <a:pt x="861" y="4314"/>
                    <a:pt x="869" y="4314"/>
                    <a:pt x="876" y="4314"/>
                  </a:cubicBezTo>
                  <a:cubicBezTo>
                    <a:pt x="876" y="4292"/>
                    <a:pt x="921" y="4292"/>
                    <a:pt x="913" y="4322"/>
                  </a:cubicBezTo>
                  <a:cubicBezTo>
                    <a:pt x="899" y="4337"/>
                    <a:pt x="876" y="4344"/>
                    <a:pt x="876" y="4366"/>
                  </a:cubicBezTo>
                  <a:cubicBezTo>
                    <a:pt x="876" y="4381"/>
                    <a:pt x="891" y="4388"/>
                    <a:pt x="891" y="4411"/>
                  </a:cubicBezTo>
                  <a:cubicBezTo>
                    <a:pt x="891" y="4455"/>
                    <a:pt x="906" y="4448"/>
                    <a:pt x="951" y="4463"/>
                  </a:cubicBezTo>
                  <a:cubicBezTo>
                    <a:pt x="980" y="4470"/>
                    <a:pt x="1017" y="4537"/>
                    <a:pt x="1010" y="4567"/>
                  </a:cubicBezTo>
                  <a:cubicBezTo>
                    <a:pt x="1047" y="4567"/>
                    <a:pt x="1069" y="4604"/>
                    <a:pt x="1091" y="4619"/>
                  </a:cubicBezTo>
                  <a:cubicBezTo>
                    <a:pt x="1121" y="4641"/>
                    <a:pt x="1188" y="4626"/>
                    <a:pt x="1196" y="4663"/>
                  </a:cubicBezTo>
                  <a:cubicBezTo>
                    <a:pt x="1203" y="4708"/>
                    <a:pt x="1210" y="4730"/>
                    <a:pt x="1262" y="4745"/>
                  </a:cubicBezTo>
                  <a:cubicBezTo>
                    <a:pt x="1277" y="4752"/>
                    <a:pt x="1299" y="4752"/>
                    <a:pt x="1322" y="4752"/>
                  </a:cubicBezTo>
                  <a:cubicBezTo>
                    <a:pt x="1344" y="4752"/>
                    <a:pt x="1381" y="4730"/>
                    <a:pt x="1403" y="4737"/>
                  </a:cubicBezTo>
                  <a:cubicBezTo>
                    <a:pt x="1403" y="4760"/>
                    <a:pt x="1403" y="4782"/>
                    <a:pt x="1403" y="4804"/>
                  </a:cubicBezTo>
                  <a:cubicBezTo>
                    <a:pt x="1426" y="4804"/>
                    <a:pt x="1463" y="4797"/>
                    <a:pt x="1478" y="4819"/>
                  </a:cubicBezTo>
                  <a:cubicBezTo>
                    <a:pt x="1485" y="4827"/>
                    <a:pt x="1485" y="4864"/>
                    <a:pt x="1500" y="4864"/>
                  </a:cubicBezTo>
                  <a:cubicBezTo>
                    <a:pt x="1500" y="4856"/>
                    <a:pt x="1500" y="4856"/>
                    <a:pt x="1500" y="4856"/>
                  </a:cubicBezTo>
                  <a:cubicBezTo>
                    <a:pt x="1530" y="4849"/>
                    <a:pt x="1545" y="4893"/>
                    <a:pt x="1567" y="4908"/>
                  </a:cubicBezTo>
                  <a:cubicBezTo>
                    <a:pt x="1596" y="4916"/>
                    <a:pt x="1634" y="4901"/>
                    <a:pt x="1648" y="4931"/>
                  </a:cubicBezTo>
                  <a:cubicBezTo>
                    <a:pt x="1648" y="4938"/>
                    <a:pt x="1648" y="4945"/>
                    <a:pt x="1648" y="4968"/>
                  </a:cubicBezTo>
                  <a:cubicBezTo>
                    <a:pt x="1671" y="4960"/>
                    <a:pt x="1708" y="4953"/>
                    <a:pt x="1730" y="4968"/>
                  </a:cubicBezTo>
                  <a:cubicBezTo>
                    <a:pt x="1738" y="4975"/>
                    <a:pt x="1745" y="5034"/>
                    <a:pt x="1738" y="5034"/>
                  </a:cubicBezTo>
                  <a:cubicBezTo>
                    <a:pt x="1760" y="5042"/>
                    <a:pt x="1782" y="5027"/>
                    <a:pt x="1797" y="5020"/>
                  </a:cubicBezTo>
                  <a:cubicBezTo>
                    <a:pt x="1827" y="5020"/>
                    <a:pt x="1856" y="5020"/>
                    <a:pt x="1879" y="5027"/>
                  </a:cubicBezTo>
                  <a:cubicBezTo>
                    <a:pt x="1946" y="5034"/>
                    <a:pt x="1946" y="5020"/>
                    <a:pt x="1960" y="4968"/>
                  </a:cubicBezTo>
                  <a:cubicBezTo>
                    <a:pt x="1968" y="4923"/>
                    <a:pt x="2005" y="4893"/>
                    <a:pt x="2050" y="4886"/>
                  </a:cubicBezTo>
                  <a:cubicBezTo>
                    <a:pt x="2072" y="4886"/>
                    <a:pt x="2094" y="4879"/>
                    <a:pt x="2116" y="4893"/>
                  </a:cubicBezTo>
                  <a:cubicBezTo>
                    <a:pt x="2124" y="4908"/>
                    <a:pt x="2131" y="4938"/>
                    <a:pt x="2153" y="4931"/>
                  </a:cubicBezTo>
                  <a:cubicBezTo>
                    <a:pt x="2161" y="4923"/>
                    <a:pt x="2161" y="4908"/>
                    <a:pt x="2161" y="4901"/>
                  </a:cubicBezTo>
                  <a:cubicBezTo>
                    <a:pt x="2205" y="4886"/>
                    <a:pt x="2243" y="4893"/>
                    <a:pt x="2287" y="4908"/>
                  </a:cubicBezTo>
                  <a:cubicBezTo>
                    <a:pt x="2317" y="4908"/>
                    <a:pt x="2369" y="4938"/>
                    <a:pt x="2398" y="4938"/>
                  </a:cubicBezTo>
                  <a:cubicBezTo>
                    <a:pt x="2406" y="4901"/>
                    <a:pt x="2406" y="4856"/>
                    <a:pt x="2436" y="4827"/>
                  </a:cubicBezTo>
                  <a:cubicBezTo>
                    <a:pt x="2473" y="4789"/>
                    <a:pt x="2532" y="4804"/>
                    <a:pt x="2577" y="4804"/>
                  </a:cubicBezTo>
                  <a:cubicBezTo>
                    <a:pt x="2577" y="4782"/>
                    <a:pt x="2577" y="4760"/>
                    <a:pt x="2599" y="4745"/>
                  </a:cubicBezTo>
                  <a:cubicBezTo>
                    <a:pt x="2606" y="4737"/>
                    <a:pt x="2621" y="4737"/>
                    <a:pt x="2621" y="4722"/>
                  </a:cubicBezTo>
                  <a:cubicBezTo>
                    <a:pt x="2629" y="4693"/>
                    <a:pt x="2636" y="4663"/>
                    <a:pt x="2629" y="4634"/>
                  </a:cubicBezTo>
                  <a:cubicBezTo>
                    <a:pt x="2606" y="4574"/>
                    <a:pt x="2465" y="4619"/>
                    <a:pt x="2428" y="4574"/>
                  </a:cubicBezTo>
                  <a:cubicBezTo>
                    <a:pt x="2450" y="4552"/>
                    <a:pt x="2503" y="4522"/>
                    <a:pt x="2525" y="4500"/>
                  </a:cubicBezTo>
                  <a:cubicBezTo>
                    <a:pt x="2547" y="4470"/>
                    <a:pt x="2540" y="4426"/>
                    <a:pt x="2540" y="4381"/>
                  </a:cubicBezTo>
                  <a:cubicBezTo>
                    <a:pt x="2532" y="4388"/>
                    <a:pt x="2525" y="4381"/>
                    <a:pt x="2517" y="4381"/>
                  </a:cubicBezTo>
                  <a:cubicBezTo>
                    <a:pt x="2532" y="4351"/>
                    <a:pt x="2525" y="4299"/>
                    <a:pt x="2525" y="4262"/>
                  </a:cubicBezTo>
                  <a:cubicBezTo>
                    <a:pt x="2562" y="4262"/>
                    <a:pt x="2644" y="4277"/>
                    <a:pt x="2666" y="4232"/>
                  </a:cubicBezTo>
                  <a:cubicBezTo>
                    <a:pt x="2681" y="4203"/>
                    <a:pt x="2681" y="4166"/>
                    <a:pt x="2688" y="4129"/>
                  </a:cubicBezTo>
                  <a:cubicBezTo>
                    <a:pt x="2695" y="4099"/>
                    <a:pt x="2785" y="4121"/>
                    <a:pt x="2800" y="4143"/>
                  </a:cubicBezTo>
                  <a:cubicBezTo>
                    <a:pt x="2844" y="4203"/>
                    <a:pt x="2844" y="4114"/>
                    <a:pt x="2889" y="4129"/>
                  </a:cubicBezTo>
                  <a:cubicBezTo>
                    <a:pt x="2911" y="4143"/>
                    <a:pt x="2918" y="4166"/>
                    <a:pt x="2941" y="4180"/>
                  </a:cubicBezTo>
                  <a:cubicBezTo>
                    <a:pt x="2955" y="4188"/>
                    <a:pt x="2978" y="4188"/>
                    <a:pt x="3000" y="4195"/>
                  </a:cubicBezTo>
                  <a:cubicBezTo>
                    <a:pt x="3000" y="4195"/>
                    <a:pt x="3000" y="4203"/>
                    <a:pt x="3008" y="4203"/>
                  </a:cubicBezTo>
                  <a:cubicBezTo>
                    <a:pt x="3015" y="4173"/>
                    <a:pt x="3022" y="4136"/>
                    <a:pt x="3037" y="4129"/>
                  </a:cubicBezTo>
                  <a:cubicBezTo>
                    <a:pt x="3052" y="4121"/>
                    <a:pt x="3104" y="4121"/>
                    <a:pt x="3097" y="4091"/>
                  </a:cubicBezTo>
                  <a:cubicBezTo>
                    <a:pt x="3060" y="4091"/>
                    <a:pt x="3015" y="4047"/>
                    <a:pt x="3067" y="4040"/>
                  </a:cubicBezTo>
                  <a:cubicBezTo>
                    <a:pt x="3111" y="4040"/>
                    <a:pt x="3119" y="4114"/>
                    <a:pt x="3156" y="4114"/>
                  </a:cubicBezTo>
                  <a:cubicBezTo>
                    <a:pt x="3200" y="4114"/>
                    <a:pt x="3163" y="4025"/>
                    <a:pt x="3163" y="4002"/>
                  </a:cubicBezTo>
                  <a:cubicBezTo>
                    <a:pt x="3171" y="3965"/>
                    <a:pt x="3193" y="3965"/>
                    <a:pt x="3230" y="3965"/>
                  </a:cubicBezTo>
                  <a:cubicBezTo>
                    <a:pt x="3230" y="3950"/>
                    <a:pt x="3223" y="3913"/>
                    <a:pt x="3245" y="3913"/>
                  </a:cubicBezTo>
                  <a:cubicBezTo>
                    <a:pt x="3253" y="3891"/>
                    <a:pt x="3275" y="3802"/>
                    <a:pt x="3253" y="3787"/>
                  </a:cubicBezTo>
                  <a:cubicBezTo>
                    <a:pt x="3215" y="3765"/>
                    <a:pt x="3163" y="3780"/>
                    <a:pt x="3126" y="3780"/>
                  </a:cubicBezTo>
                  <a:cubicBezTo>
                    <a:pt x="3126" y="3765"/>
                    <a:pt x="3119" y="3750"/>
                    <a:pt x="3111" y="3735"/>
                  </a:cubicBezTo>
                  <a:cubicBezTo>
                    <a:pt x="3111" y="3713"/>
                    <a:pt x="3111" y="3690"/>
                    <a:pt x="3119" y="3668"/>
                  </a:cubicBezTo>
                  <a:cubicBezTo>
                    <a:pt x="3119" y="3646"/>
                    <a:pt x="3134" y="3594"/>
                    <a:pt x="3111" y="3579"/>
                  </a:cubicBezTo>
                  <a:cubicBezTo>
                    <a:pt x="3089" y="3564"/>
                    <a:pt x="2993" y="3564"/>
                    <a:pt x="2993" y="3601"/>
                  </a:cubicBezTo>
                  <a:cubicBezTo>
                    <a:pt x="2985" y="3601"/>
                    <a:pt x="2985" y="3601"/>
                    <a:pt x="2978" y="3601"/>
                  </a:cubicBezTo>
                  <a:cubicBezTo>
                    <a:pt x="2978" y="3572"/>
                    <a:pt x="2985" y="3557"/>
                    <a:pt x="2985" y="3535"/>
                  </a:cubicBezTo>
                  <a:cubicBezTo>
                    <a:pt x="2978" y="3527"/>
                    <a:pt x="2970" y="3527"/>
                    <a:pt x="2963" y="3520"/>
                  </a:cubicBezTo>
                  <a:cubicBezTo>
                    <a:pt x="2941" y="3512"/>
                    <a:pt x="2933" y="3527"/>
                    <a:pt x="2911" y="3520"/>
                  </a:cubicBezTo>
                  <a:cubicBezTo>
                    <a:pt x="2889" y="3497"/>
                    <a:pt x="2911" y="3497"/>
                    <a:pt x="2933" y="3497"/>
                  </a:cubicBezTo>
                  <a:cubicBezTo>
                    <a:pt x="2941" y="3468"/>
                    <a:pt x="2963" y="3378"/>
                    <a:pt x="2926" y="3364"/>
                  </a:cubicBezTo>
                  <a:cubicBezTo>
                    <a:pt x="2903" y="3356"/>
                    <a:pt x="2844" y="3356"/>
                    <a:pt x="2851" y="3386"/>
                  </a:cubicBezTo>
                  <a:cubicBezTo>
                    <a:pt x="2844" y="3386"/>
                    <a:pt x="2829" y="3386"/>
                    <a:pt x="2829" y="3386"/>
                  </a:cubicBezTo>
                  <a:cubicBezTo>
                    <a:pt x="2822" y="3349"/>
                    <a:pt x="2851" y="3334"/>
                    <a:pt x="2851" y="3297"/>
                  </a:cubicBezTo>
                  <a:cubicBezTo>
                    <a:pt x="2844" y="3297"/>
                    <a:pt x="2829" y="3297"/>
                    <a:pt x="2822" y="3297"/>
                  </a:cubicBezTo>
                  <a:cubicBezTo>
                    <a:pt x="2822" y="3304"/>
                    <a:pt x="2822" y="3319"/>
                    <a:pt x="2822" y="3327"/>
                  </a:cubicBezTo>
                  <a:cubicBezTo>
                    <a:pt x="2814" y="3327"/>
                    <a:pt x="2807" y="3327"/>
                    <a:pt x="2800" y="3327"/>
                  </a:cubicBezTo>
                  <a:cubicBezTo>
                    <a:pt x="2800" y="3297"/>
                    <a:pt x="2740" y="3304"/>
                    <a:pt x="2718" y="3304"/>
                  </a:cubicBezTo>
                  <a:cubicBezTo>
                    <a:pt x="2733" y="3319"/>
                    <a:pt x="2725" y="3334"/>
                    <a:pt x="2725" y="3349"/>
                  </a:cubicBezTo>
                  <a:cubicBezTo>
                    <a:pt x="2703" y="3356"/>
                    <a:pt x="2688" y="3371"/>
                    <a:pt x="2673" y="3393"/>
                  </a:cubicBezTo>
                  <a:cubicBezTo>
                    <a:pt x="2658" y="3408"/>
                    <a:pt x="2629" y="3408"/>
                    <a:pt x="2606" y="3408"/>
                  </a:cubicBezTo>
                  <a:cubicBezTo>
                    <a:pt x="2606" y="3416"/>
                    <a:pt x="2606" y="3416"/>
                    <a:pt x="2606" y="3423"/>
                  </a:cubicBezTo>
                  <a:cubicBezTo>
                    <a:pt x="2569" y="3423"/>
                    <a:pt x="2525" y="3423"/>
                    <a:pt x="2488" y="3423"/>
                  </a:cubicBezTo>
                  <a:cubicBezTo>
                    <a:pt x="2488" y="3430"/>
                    <a:pt x="2488" y="3453"/>
                    <a:pt x="2473" y="3453"/>
                  </a:cubicBezTo>
                  <a:cubicBezTo>
                    <a:pt x="2473" y="3453"/>
                    <a:pt x="2465" y="3438"/>
                    <a:pt x="2473" y="3430"/>
                  </a:cubicBezTo>
                  <a:cubicBezTo>
                    <a:pt x="2428" y="3430"/>
                    <a:pt x="2436" y="3386"/>
                    <a:pt x="2436" y="3349"/>
                  </a:cubicBezTo>
                  <a:cubicBezTo>
                    <a:pt x="2398" y="3349"/>
                    <a:pt x="2332" y="3349"/>
                    <a:pt x="2302" y="3327"/>
                  </a:cubicBezTo>
                  <a:cubicBezTo>
                    <a:pt x="2280" y="3312"/>
                    <a:pt x="2272" y="3282"/>
                    <a:pt x="2235" y="3289"/>
                  </a:cubicBezTo>
                  <a:cubicBezTo>
                    <a:pt x="2235" y="3304"/>
                    <a:pt x="2250" y="3393"/>
                    <a:pt x="2228" y="3393"/>
                  </a:cubicBezTo>
                  <a:cubicBezTo>
                    <a:pt x="2198" y="3401"/>
                    <a:pt x="2161" y="3393"/>
                    <a:pt x="2131" y="3386"/>
                  </a:cubicBezTo>
                  <a:cubicBezTo>
                    <a:pt x="2124" y="3364"/>
                    <a:pt x="2139" y="3334"/>
                    <a:pt x="2146" y="3312"/>
                  </a:cubicBezTo>
                  <a:cubicBezTo>
                    <a:pt x="2198" y="3312"/>
                    <a:pt x="2198" y="3260"/>
                    <a:pt x="2168" y="3230"/>
                  </a:cubicBezTo>
                  <a:cubicBezTo>
                    <a:pt x="2153" y="3215"/>
                    <a:pt x="2139" y="3215"/>
                    <a:pt x="2131" y="3208"/>
                  </a:cubicBezTo>
                  <a:cubicBezTo>
                    <a:pt x="2109" y="3193"/>
                    <a:pt x="2131" y="3163"/>
                    <a:pt x="2131" y="3141"/>
                  </a:cubicBezTo>
                  <a:cubicBezTo>
                    <a:pt x="2109" y="3141"/>
                    <a:pt x="2087" y="3119"/>
                    <a:pt x="2064" y="3119"/>
                  </a:cubicBezTo>
                  <a:cubicBezTo>
                    <a:pt x="2064" y="3104"/>
                    <a:pt x="2064" y="3096"/>
                    <a:pt x="2072" y="3089"/>
                  </a:cubicBezTo>
                  <a:cubicBezTo>
                    <a:pt x="2124" y="3089"/>
                    <a:pt x="2161" y="3119"/>
                    <a:pt x="2176" y="3170"/>
                  </a:cubicBezTo>
                  <a:cubicBezTo>
                    <a:pt x="2191" y="3215"/>
                    <a:pt x="2250" y="3185"/>
                    <a:pt x="2250" y="3252"/>
                  </a:cubicBezTo>
                  <a:cubicBezTo>
                    <a:pt x="2265" y="3252"/>
                    <a:pt x="2280" y="3245"/>
                    <a:pt x="2280" y="3230"/>
                  </a:cubicBezTo>
                  <a:cubicBezTo>
                    <a:pt x="2339" y="3223"/>
                    <a:pt x="2376" y="3238"/>
                    <a:pt x="2406" y="3289"/>
                  </a:cubicBezTo>
                  <a:cubicBezTo>
                    <a:pt x="2428" y="3356"/>
                    <a:pt x="2503" y="3267"/>
                    <a:pt x="2443" y="3252"/>
                  </a:cubicBezTo>
                  <a:cubicBezTo>
                    <a:pt x="2398" y="3238"/>
                    <a:pt x="2391" y="3170"/>
                    <a:pt x="2421" y="3141"/>
                  </a:cubicBezTo>
                  <a:cubicBezTo>
                    <a:pt x="2443" y="3119"/>
                    <a:pt x="2532" y="3156"/>
                    <a:pt x="2517" y="3104"/>
                  </a:cubicBezTo>
                  <a:cubicBezTo>
                    <a:pt x="2495" y="3104"/>
                    <a:pt x="2480" y="3081"/>
                    <a:pt x="2473" y="3059"/>
                  </a:cubicBezTo>
                  <a:cubicBezTo>
                    <a:pt x="2473" y="3052"/>
                    <a:pt x="2465" y="3044"/>
                    <a:pt x="2465" y="3030"/>
                  </a:cubicBezTo>
                  <a:cubicBezTo>
                    <a:pt x="2458" y="3000"/>
                    <a:pt x="2443" y="3015"/>
                    <a:pt x="2428" y="3000"/>
                  </a:cubicBezTo>
                  <a:cubicBezTo>
                    <a:pt x="2428" y="3015"/>
                    <a:pt x="2443" y="3074"/>
                    <a:pt x="2443" y="3081"/>
                  </a:cubicBezTo>
                  <a:cubicBezTo>
                    <a:pt x="2436" y="3096"/>
                    <a:pt x="2398" y="3052"/>
                    <a:pt x="2376" y="3052"/>
                  </a:cubicBezTo>
                  <a:cubicBezTo>
                    <a:pt x="2376" y="3030"/>
                    <a:pt x="2369" y="3007"/>
                    <a:pt x="2369" y="2992"/>
                  </a:cubicBezTo>
                  <a:cubicBezTo>
                    <a:pt x="2369" y="2992"/>
                    <a:pt x="2369" y="2992"/>
                    <a:pt x="2361" y="2992"/>
                  </a:cubicBezTo>
                  <a:cubicBezTo>
                    <a:pt x="2354" y="3022"/>
                    <a:pt x="2317" y="3007"/>
                    <a:pt x="2295" y="3007"/>
                  </a:cubicBezTo>
                  <a:cubicBezTo>
                    <a:pt x="2243" y="2992"/>
                    <a:pt x="2243" y="3030"/>
                    <a:pt x="2235" y="3067"/>
                  </a:cubicBezTo>
                  <a:cubicBezTo>
                    <a:pt x="2220" y="3067"/>
                    <a:pt x="2213" y="3067"/>
                    <a:pt x="2198" y="3067"/>
                  </a:cubicBezTo>
                  <a:cubicBezTo>
                    <a:pt x="2191" y="3044"/>
                    <a:pt x="2153" y="3059"/>
                    <a:pt x="2131" y="3052"/>
                  </a:cubicBezTo>
                  <a:cubicBezTo>
                    <a:pt x="2094" y="3052"/>
                    <a:pt x="2109" y="3007"/>
                    <a:pt x="2109" y="2985"/>
                  </a:cubicBezTo>
                  <a:cubicBezTo>
                    <a:pt x="2079" y="2985"/>
                    <a:pt x="2079" y="2963"/>
                    <a:pt x="2079" y="2948"/>
                  </a:cubicBezTo>
                  <a:lnTo>
                    <a:pt x="2087" y="2948"/>
                  </a:lnTo>
                  <a:cubicBezTo>
                    <a:pt x="2094" y="2933"/>
                    <a:pt x="2094" y="2940"/>
                    <a:pt x="2101" y="2933"/>
                  </a:cubicBezTo>
                  <a:cubicBezTo>
                    <a:pt x="2101" y="2911"/>
                    <a:pt x="2116" y="2903"/>
                    <a:pt x="2139" y="2903"/>
                  </a:cubicBezTo>
                  <a:cubicBezTo>
                    <a:pt x="2146" y="2873"/>
                    <a:pt x="2116" y="2881"/>
                    <a:pt x="2101" y="2888"/>
                  </a:cubicBezTo>
                  <a:cubicBezTo>
                    <a:pt x="2072" y="2888"/>
                    <a:pt x="2064" y="2859"/>
                    <a:pt x="2035" y="2851"/>
                  </a:cubicBezTo>
                  <a:cubicBezTo>
                    <a:pt x="2042" y="2829"/>
                    <a:pt x="2027" y="2829"/>
                    <a:pt x="2012" y="2814"/>
                  </a:cubicBezTo>
                  <a:cubicBezTo>
                    <a:pt x="1998" y="2799"/>
                    <a:pt x="1998" y="2770"/>
                    <a:pt x="1998" y="2747"/>
                  </a:cubicBezTo>
                  <a:cubicBezTo>
                    <a:pt x="2005" y="2740"/>
                    <a:pt x="2020" y="2666"/>
                    <a:pt x="2020" y="2666"/>
                  </a:cubicBezTo>
                  <a:cubicBezTo>
                    <a:pt x="2027" y="2666"/>
                    <a:pt x="2035" y="2658"/>
                    <a:pt x="2042" y="2658"/>
                  </a:cubicBezTo>
                  <a:cubicBezTo>
                    <a:pt x="2050" y="2614"/>
                    <a:pt x="2057" y="2569"/>
                    <a:pt x="2064" y="2517"/>
                  </a:cubicBezTo>
                  <a:cubicBezTo>
                    <a:pt x="2012" y="2517"/>
                    <a:pt x="2005" y="2502"/>
                    <a:pt x="2012" y="2458"/>
                  </a:cubicBezTo>
                  <a:cubicBezTo>
                    <a:pt x="2027" y="2458"/>
                    <a:pt x="2027" y="2435"/>
                    <a:pt x="2035" y="2421"/>
                  </a:cubicBezTo>
                  <a:cubicBezTo>
                    <a:pt x="2057" y="2443"/>
                    <a:pt x="2072" y="2495"/>
                    <a:pt x="2109" y="2487"/>
                  </a:cubicBezTo>
                  <a:cubicBezTo>
                    <a:pt x="2139" y="2487"/>
                    <a:pt x="2168" y="2473"/>
                    <a:pt x="2191" y="2480"/>
                  </a:cubicBezTo>
                  <a:cubicBezTo>
                    <a:pt x="2228" y="2487"/>
                    <a:pt x="2243" y="2510"/>
                    <a:pt x="2265" y="2473"/>
                  </a:cubicBezTo>
                  <a:cubicBezTo>
                    <a:pt x="2287" y="2443"/>
                    <a:pt x="2324" y="2435"/>
                    <a:pt x="2309" y="2391"/>
                  </a:cubicBezTo>
                  <a:cubicBezTo>
                    <a:pt x="2309" y="2383"/>
                    <a:pt x="2287" y="2383"/>
                    <a:pt x="2287" y="2376"/>
                  </a:cubicBezTo>
                  <a:cubicBezTo>
                    <a:pt x="2272" y="2361"/>
                    <a:pt x="2280" y="2324"/>
                    <a:pt x="2280" y="2302"/>
                  </a:cubicBezTo>
                  <a:cubicBezTo>
                    <a:pt x="2280" y="2257"/>
                    <a:pt x="2220" y="2228"/>
                    <a:pt x="2198" y="2198"/>
                  </a:cubicBezTo>
                  <a:cubicBezTo>
                    <a:pt x="2168" y="2176"/>
                    <a:pt x="2228" y="2153"/>
                    <a:pt x="2228" y="2116"/>
                  </a:cubicBezTo>
                  <a:cubicBezTo>
                    <a:pt x="2235" y="2071"/>
                    <a:pt x="2235" y="2049"/>
                    <a:pt x="2287" y="2049"/>
                  </a:cubicBezTo>
                  <a:cubicBezTo>
                    <a:pt x="2287" y="2034"/>
                    <a:pt x="2287" y="2020"/>
                    <a:pt x="2280" y="2005"/>
                  </a:cubicBezTo>
                  <a:cubicBezTo>
                    <a:pt x="2243" y="1990"/>
                    <a:pt x="2243" y="1945"/>
                    <a:pt x="2250" y="1908"/>
                  </a:cubicBezTo>
                  <a:cubicBezTo>
                    <a:pt x="2295" y="1767"/>
                    <a:pt x="2495" y="1864"/>
                    <a:pt x="2599" y="1864"/>
                  </a:cubicBezTo>
                  <a:cubicBezTo>
                    <a:pt x="2606" y="1789"/>
                    <a:pt x="2569" y="1648"/>
                    <a:pt x="2621" y="1581"/>
                  </a:cubicBezTo>
                  <a:cubicBezTo>
                    <a:pt x="2658" y="1581"/>
                    <a:pt x="2688" y="1589"/>
                    <a:pt x="2688" y="1537"/>
                  </a:cubicBezTo>
                  <a:cubicBezTo>
                    <a:pt x="2673" y="1537"/>
                    <a:pt x="2666" y="1537"/>
                    <a:pt x="2651" y="1537"/>
                  </a:cubicBezTo>
                  <a:cubicBezTo>
                    <a:pt x="2644" y="1507"/>
                    <a:pt x="2584" y="1515"/>
                    <a:pt x="2562" y="1507"/>
                  </a:cubicBezTo>
                  <a:cubicBezTo>
                    <a:pt x="2510" y="1507"/>
                    <a:pt x="2473" y="1470"/>
                    <a:pt x="2421" y="1470"/>
                  </a:cubicBezTo>
                  <a:cubicBezTo>
                    <a:pt x="2406" y="1403"/>
                    <a:pt x="2495" y="1440"/>
                    <a:pt x="2532" y="1426"/>
                  </a:cubicBezTo>
                  <a:cubicBezTo>
                    <a:pt x="2540" y="1403"/>
                    <a:pt x="2562" y="1374"/>
                    <a:pt x="2584" y="1374"/>
                  </a:cubicBezTo>
                  <a:cubicBezTo>
                    <a:pt x="2584" y="1359"/>
                    <a:pt x="2584" y="1344"/>
                    <a:pt x="2599" y="1336"/>
                  </a:cubicBezTo>
                  <a:cubicBezTo>
                    <a:pt x="2599" y="1321"/>
                    <a:pt x="2592" y="1307"/>
                    <a:pt x="2569" y="1307"/>
                  </a:cubicBezTo>
                  <a:cubicBezTo>
                    <a:pt x="2584" y="1277"/>
                    <a:pt x="2562" y="1247"/>
                    <a:pt x="2569" y="1225"/>
                  </a:cubicBezTo>
                  <a:cubicBezTo>
                    <a:pt x="2584" y="1225"/>
                    <a:pt x="2592" y="1225"/>
                    <a:pt x="2606" y="1225"/>
                  </a:cubicBezTo>
                  <a:cubicBezTo>
                    <a:pt x="2614" y="1188"/>
                    <a:pt x="2569" y="1166"/>
                    <a:pt x="2592" y="1129"/>
                  </a:cubicBezTo>
                  <a:cubicBezTo>
                    <a:pt x="2621" y="1084"/>
                    <a:pt x="2621" y="1047"/>
                    <a:pt x="2629" y="1002"/>
                  </a:cubicBezTo>
                  <a:cubicBezTo>
                    <a:pt x="2644" y="950"/>
                    <a:pt x="2614" y="965"/>
                    <a:pt x="2584" y="950"/>
                  </a:cubicBezTo>
                  <a:cubicBezTo>
                    <a:pt x="2540" y="921"/>
                    <a:pt x="2584" y="876"/>
                    <a:pt x="2614" y="883"/>
                  </a:cubicBezTo>
                  <a:cubicBezTo>
                    <a:pt x="2629" y="802"/>
                    <a:pt x="2740" y="720"/>
                    <a:pt x="2814" y="713"/>
                  </a:cubicBezTo>
                  <a:cubicBezTo>
                    <a:pt x="2829" y="675"/>
                    <a:pt x="2763" y="675"/>
                    <a:pt x="2740" y="668"/>
                  </a:cubicBezTo>
                  <a:cubicBezTo>
                    <a:pt x="2718" y="668"/>
                    <a:pt x="2695" y="675"/>
                    <a:pt x="2673" y="668"/>
                  </a:cubicBezTo>
                  <a:cubicBezTo>
                    <a:pt x="2644" y="668"/>
                    <a:pt x="2636" y="646"/>
                    <a:pt x="2606" y="638"/>
                  </a:cubicBezTo>
                  <a:cubicBezTo>
                    <a:pt x="2599" y="601"/>
                    <a:pt x="2629" y="601"/>
                    <a:pt x="2658" y="601"/>
                  </a:cubicBezTo>
                  <a:cubicBezTo>
                    <a:pt x="2666" y="557"/>
                    <a:pt x="2666" y="542"/>
                    <a:pt x="2710" y="542"/>
                  </a:cubicBezTo>
                  <a:cubicBezTo>
                    <a:pt x="2710" y="527"/>
                    <a:pt x="2710" y="505"/>
                    <a:pt x="2710" y="482"/>
                  </a:cubicBezTo>
                  <a:cubicBezTo>
                    <a:pt x="2740" y="490"/>
                    <a:pt x="2800" y="438"/>
                    <a:pt x="2807" y="408"/>
                  </a:cubicBezTo>
                  <a:cubicBezTo>
                    <a:pt x="2814" y="371"/>
                    <a:pt x="2755" y="282"/>
                    <a:pt x="2814" y="282"/>
                  </a:cubicBezTo>
                  <a:cubicBezTo>
                    <a:pt x="2822" y="267"/>
                    <a:pt x="2822" y="245"/>
                    <a:pt x="2822" y="230"/>
                  </a:cubicBezTo>
                  <a:cubicBezTo>
                    <a:pt x="2800" y="230"/>
                    <a:pt x="2807" y="178"/>
                    <a:pt x="2807" y="163"/>
                  </a:cubicBezTo>
                  <a:cubicBezTo>
                    <a:pt x="2814" y="163"/>
                    <a:pt x="2822" y="163"/>
                    <a:pt x="2829" y="163"/>
                  </a:cubicBezTo>
                  <a:cubicBezTo>
                    <a:pt x="2829" y="163"/>
                    <a:pt x="2822" y="119"/>
                    <a:pt x="2822" y="111"/>
                  </a:cubicBezTo>
                  <a:cubicBezTo>
                    <a:pt x="2822" y="111"/>
                    <a:pt x="2755" y="96"/>
                    <a:pt x="2725" y="104"/>
                  </a:cubicBezTo>
                  <a:cubicBezTo>
                    <a:pt x="2725" y="119"/>
                    <a:pt x="2718" y="148"/>
                    <a:pt x="2718" y="156"/>
                  </a:cubicBezTo>
                  <a:cubicBezTo>
                    <a:pt x="2718" y="148"/>
                    <a:pt x="2725" y="119"/>
                    <a:pt x="2725" y="104"/>
                  </a:cubicBezTo>
                  <a:cubicBezTo>
                    <a:pt x="2718" y="104"/>
                    <a:pt x="2718" y="104"/>
                    <a:pt x="2710" y="104"/>
                  </a:cubicBezTo>
                  <a:cubicBezTo>
                    <a:pt x="2651" y="200"/>
                    <a:pt x="2666" y="37"/>
                    <a:pt x="2658" y="7"/>
                  </a:cubicBezTo>
                  <a:cubicBezTo>
                    <a:pt x="2599" y="0"/>
                    <a:pt x="2614" y="14"/>
                    <a:pt x="2584" y="59"/>
                  </a:cubicBezTo>
                  <a:cubicBezTo>
                    <a:pt x="2562" y="96"/>
                    <a:pt x="2517" y="104"/>
                    <a:pt x="2495" y="141"/>
                  </a:cubicBezTo>
                  <a:cubicBezTo>
                    <a:pt x="2458" y="200"/>
                    <a:pt x="2354" y="104"/>
                    <a:pt x="2324" y="200"/>
                  </a:cubicBezTo>
                  <a:cubicBezTo>
                    <a:pt x="2339" y="200"/>
                    <a:pt x="2354" y="215"/>
                    <a:pt x="2354" y="230"/>
                  </a:cubicBezTo>
                  <a:cubicBezTo>
                    <a:pt x="2354" y="267"/>
                    <a:pt x="2354" y="267"/>
                    <a:pt x="2317" y="267"/>
                  </a:cubicBezTo>
                  <a:cubicBezTo>
                    <a:pt x="2317" y="282"/>
                    <a:pt x="2324" y="304"/>
                    <a:pt x="2317" y="312"/>
                  </a:cubicBezTo>
                  <a:cubicBezTo>
                    <a:pt x="2317" y="312"/>
                    <a:pt x="2295" y="334"/>
                    <a:pt x="2302" y="334"/>
                  </a:cubicBezTo>
                  <a:cubicBezTo>
                    <a:pt x="2265" y="349"/>
                    <a:pt x="2228" y="356"/>
                    <a:pt x="2191" y="334"/>
                  </a:cubicBezTo>
                  <a:cubicBezTo>
                    <a:pt x="2191" y="327"/>
                    <a:pt x="2191" y="319"/>
                    <a:pt x="2191" y="312"/>
                  </a:cubicBezTo>
                  <a:cubicBezTo>
                    <a:pt x="2183" y="312"/>
                    <a:pt x="2183" y="312"/>
                    <a:pt x="2183" y="312"/>
                  </a:cubicBezTo>
                  <a:cubicBezTo>
                    <a:pt x="2176" y="334"/>
                    <a:pt x="2161" y="364"/>
                    <a:pt x="2183" y="378"/>
                  </a:cubicBezTo>
                  <a:cubicBezTo>
                    <a:pt x="2213" y="401"/>
                    <a:pt x="2205" y="423"/>
                    <a:pt x="2176" y="430"/>
                  </a:cubicBezTo>
                  <a:cubicBezTo>
                    <a:pt x="2131" y="445"/>
                    <a:pt x="2124" y="534"/>
                    <a:pt x="2094" y="453"/>
                  </a:cubicBezTo>
                  <a:cubicBezTo>
                    <a:pt x="2064" y="453"/>
                    <a:pt x="2042" y="438"/>
                    <a:pt x="2012" y="438"/>
                  </a:cubicBezTo>
                  <a:cubicBezTo>
                    <a:pt x="1975" y="445"/>
                    <a:pt x="1975" y="467"/>
                    <a:pt x="1953" y="490"/>
                  </a:cubicBezTo>
                  <a:cubicBezTo>
                    <a:pt x="1938" y="505"/>
                    <a:pt x="1953" y="549"/>
                    <a:pt x="1931" y="549"/>
                  </a:cubicBezTo>
                  <a:cubicBezTo>
                    <a:pt x="1901" y="549"/>
                    <a:pt x="1879" y="534"/>
                    <a:pt x="1856" y="534"/>
                  </a:cubicBezTo>
                  <a:cubicBezTo>
                    <a:pt x="1849" y="549"/>
                    <a:pt x="1856" y="564"/>
                    <a:pt x="1864" y="579"/>
                  </a:cubicBezTo>
                  <a:cubicBezTo>
                    <a:pt x="1871" y="601"/>
                    <a:pt x="1856" y="609"/>
                    <a:pt x="1849" y="631"/>
                  </a:cubicBezTo>
                  <a:cubicBezTo>
                    <a:pt x="1849" y="661"/>
                    <a:pt x="1856" y="705"/>
                    <a:pt x="1886" y="720"/>
                  </a:cubicBezTo>
                  <a:cubicBezTo>
                    <a:pt x="1886" y="735"/>
                    <a:pt x="1871" y="742"/>
                    <a:pt x="1864" y="764"/>
                  </a:cubicBezTo>
                  <a:cubicBezTo>
                    <a:pt x="1827" y="735"/>
                    <a:pt x="1812" y="720"/>
                    <a:pt x="1760" y="720"/>
                  </a:cubicBezTo>
                  <a:cubicBezTo>
                    <a:pt x="1753" y="720"/>
                    <a:pt x="1656" y="683"/>
                    <a:pt x="1656" y="683"/>
                  </a:cubicBezTo>
                  <a:lnTo>
                    <a:pt x="1656" y="698"/>
                  </a:lnTo>
                  <a:cubicBezTo>
                    <a:pt x="1626" y="713"/>
                    <a:pt x="1582" y="698"/>
                    <a:pt x="1552" y="698"/>
                  </a:cubicBezTo>
                  <a:cubicBezTo>
                    <a:pt x="1537" y="668"/>
                    <a:pt x="1500" y="616"/>
                    <a:pt x="1470" y="616"/>
                  </a:cubicBezTo>
                  <a:cubicBezTo>
                    <a:pt x="1463" y="638"/>
                    <a:pt x="1411" y="624"/>
                    <a:pt x="1396" y="616"/>
                  </a:cubicBezTo>
                  <a:cubicBezTo>
                    <a:pt x="1374" y="586"/>
                    <a:pt x="1366" y="557"/>
                    <a:pt x="1322" y="564"/>
                  </a:cubicBezTo>
                  <a:cubicBezTo>
                    <a:pt x="1322" y="601"/>
                    <a:pt x="1307" y="638"/>
                    <a:pt x="1307" y="668"/>
                  </a:cubicBezTo>
                  <a:cubicBezTo>
                    <a:pt x="1299" y="705"/>
                    <a:pt x="1337" y="735"/>
                    <a:pt x="1329" y="772"/>
                  </a:cubicBezTo>
                  <a:cubicBezTo>
                    <a:pt x="1307" y="787"/>
                    <a:pt x="1292" y="809"/>
                    <a:pt x="1307" y="839"/>
                  </a:cubicBezTo>
                  <a:cubicBezTo>
                    <a:pt x="1322" y="869"/>
                    <a:pt x="1314" y="891"/>
                    <a:pt x="1322" y="928"/>
                  </a:cubicBezTo>
                  <a:cubicBezTo>
                    <a:pt x="1322" y="943"/>
                    <a:pt x="1322" y="995"/>
                    <a:pt x="1285" y="972"/>
                  </a:cubicBezTo>
                  <a:cubicBezTo>
                    <a:pt x="1255" y="950"/>
                    <a:pt x="1285" y="928"/>
                    <a:pt x="1233" y="935"/>
                  </a:cubicBezTo>
                  <a:cubicBezTo>
                    <a:pt x="1233" y="943"/>
                    <a:pt x="1233" y="958"/>
                    <a:pt x="1233" y="972"/>
                  </a:cubicBezTo>
                  <a:cubicBezTo>
                    <a:pt x="1166" y="980"/>
                    <a:pt x="1069" y="950"/>
                    <a:pt x="1010" y="972"/>
                  </a:cubicBezTo>
                  <a:cubicBezTo>
                    <a:pt x="1010" y="987"/>
                    <a:pt x="1025" y="1017"/>
                    <a:pt x="1002" y="1024"/>
                  </a:cubicBezTo>
                  <a:cubicBezTo>
                    <a:pt x="980" y="1032"/>
                    <a:pt x="943" y="1039"/>
                    <a:pt x="928" y="1017"/>
                  </a:cubicBezTo>
                  <a:cubicBezTo>
                    <a:pt x="891" y="965"/>
                    <a:pt x="817" y="958"/>
                    <a:pt x="757" y="958"/>
                  </a:cubicBezTo>
                  <a:cubicBezTo>
                    <a:pt x="772" y="965"/>
                    <a:pt x="765" y="1010"/>
                    <a:pt x="765" y="1024"/>
                  </a:cubicBezTo>
                  <a:cubicBezTo>
                    <a:pt x="757" y="1024"/>
                    <a:pt x="750" y="1024"/>
                    <a:pt x="735" y="1024"/>
                  </a:cubicBezTo>
                  <a:cubicBezTo>
                    <a:pt x="735" y="1069"/>
                    <a:pt x="720" y="1099"/>
                    <a:pt x="676" y="1106"/>
                  </a:cubicBezTo>
                  <a:cubicBezTo>
                    <a:pt x="654" y="1106"/>
                    <a:pt x="601" y="1114"/>
                    <a:pt x="594" y="1136"/>
                  </a:cubicBezTo>
                  <a:cubicBezTo>
                    <a:pt x="542" y="1136"/>
                    <a:pt x="512" y="1173"/>
                    <a:pt x="549" y="1210"/>
                  </a:cubicBezTo>
                  <a:cubicBezTo>
                    <a:pt x="520" y="1203"/>
                    <a:pt x="497" y="1218"/>
                    <a:pt x="460" y="1218"/>
                  </a:cubicBezTo>
                  <a:cubicBezTo>
                    <a:pt x="460" y="1195"/>
                    <a:pt x="460" y="1173"/>
                    <a:pt x="438" y="1158"/>
                  </a:cubicBezTo>
                  <a:cubicBezTo>
                    <a:pt x="416" y="1158"/>
                    <a:pt x="371" y="1151"/>
                    <a:pt x="356" y="1173"/>
                  </a:cubicBezTo>
                  <a:cubicBezTo>
                    <a:pt x="341" y="1210"/>
                    <a:pt x="371" y="1203"/>
                    <a:pt x="319" y="1210"/>
                  </a:cubicBezTo>
                  <a:cubicBezTo>
                    <a:pt x="289" y="1218"/>
                    <a:pt x="289" y="1232"/>
                    <a:pt x="289" y="1255"/>
                  </a:cubicBezTo>
                  <a:cubicBezTo>
                    <a:pt x="260" y="1262"/>
                    <a:pt x="252" y="1225"/>
                    <a:pt x="223" y="1232"/>
                  </a:cubicBezTo>
                  <a:cubicBezTo>
                    <a:pt x="223" y="1269"/>
                    <a:pt x="312" y="1329"/>
                    <a:pt x="282" y="1359"/>
                  </a:cubicBezTo>
                  <a:cubicBezTo>
                    <a:pt x="260" y="1381"/>
                    <a:pt x="245" y="1374"/>
                    <a:pt x="260" y="1411"/>
                  </a:cubicBezTo>
                  <a:cubicBezTo>
                    <a:pt x="260" y="1433"/>
                    <a:pt x="282" y="1463"/>
                    <a:pt x="297" y="1426"/>
                  </a:cubicBezTo>
                  <a:cubicBezTo>
                    <a:pt x="364" y="1418"/>
                    <a:pt x="386" y="1529"/>
                    <a:pt x="379" y="1574"/>
                  </a:cubicBezTo>
                  <a:cubicBezTo>
                    <a:pt x="341" y="1574"/>
                    <a:pt x="312" y="1566"/>
                    <a:pt x="282" y="1581"/>
                  </a:cubicBezTo>
                  <a:cubicBezTo>
                    <a:pt x="267" y="1633"/>
                    <a:pt x="319" y="1619"/>
                    <a:pt x="349" y="1633"/>
                  </a:cubicBezTo>
                  <a:cubicBezTo>
                    <a:pt x="386" y="1663"/>
                    <a:pt x="319" y="1723"/>
                    <a:pt x="289" y="1730"/>
                  </a:cubicBezTo>
                  <a:cubicBezTo>
                    <a:pt x="289" y="1745"/>
                    <a:pt x="289" y="1767"/>
                    <a:pt x="289" y="1782"/>
                  </a:cubicBezTo>
                  <a:cubicBezTo>
                    <a:pt x="260" y="1782"/>
                    <a:pt x="245" y="1767"/>
                    <a:pt x="215" y="1767"/>
                  </a:cubicBezTo>
                  <a:lnTo>
                    <a:pt x="215" y="1774"/>
                  </a:lnTo>
                  <a:cubicBezTo>
                    <a:pt x="230" y="1782"/>
                    <a:pt x="238" y="1789"/>
                    <a:pt x="238" y="1804"/>
                  </a:cubicBezTo>
                  <a:cubicBezTo>
                    <a:pt x="193" y="1797"/>
                    <a:pt x="74" y="1819"/>
                    <a:pt x="89" y="1886"/>
                  </a:cubicBezTo>
                  <a:cubicBezTo>
                    <a:pt x="104" y="1886"/>
                    <a:pt x="119" y="1886"/>
                    <a:pt x="126" y="1893"/>
                  </a:cubicBezTo>
                  <a:cubicBezTo>
                    <a:pt x="149" y="1893"/>
                    <a:pt x="178" y="1886"/>
                    <a:pt x="186" y="1886"/>
                  </a:cubicBezTo>
                  <a:cubicBezTo>
                    <a:pt x="178" y="1886"/>
                    <a:pt x="149" y="1893"/>
                    <a:pt x="126" y="1893"/>
                  </a:cubicBezTo>
                  <a:cubicBezTo>
                    <a:pt x="149" y="1893"/>
                    <a:pt x="163" y="1901"/>
                    <a:pt x="186" y="1923"/>
                  </a:cubicBezTo>
                  <a:cubicBezTo>
                    <a:pt x="200" y="1938"/>
                    <a:pt x="238" y="1982"/>
                    <a:pt x="200" y="1997"/>
                  </a:cubicBezTo>
                  <a:cubicBezTo>
                    <a:pt x="215" y="2027"/>
                    <a:pt x="186" y="2071"/>
                    <a:pt x="186" y="2094"/>
                  </a:cubicBezTo>
                  <a:cubicBezTo>
                    <a:pt x="223" y="2109"/>
                    <a:pt x="245" y="2131"/>
                    <a:pt x="238" y="2168"/>
                  </a:cubicBezTo>
                  <a:cubicBezTo>
                    <a:pt x="223" y="2168"/>
                    <a:pt x="223" y="2168"/>
                    <a:pt x="215" y="2183"/>
                  </a:cubicBezTo>
                  <a:cubicBezTo>
                    <a:pt x="215" y="2198"/>
                    <a:pt x="178" y="2198"/>
                    <a:pt x="163" y="2198"/>
                  </a:cubicBezTo>
                  <a:cubicBezTo>
                    <a:pt x="163" y="2235"/>
                    <a:pt x="215" y="2213"/>
                    <a:pt x="200" y="2257"/>
                  </a:cubicBezTo>
                  <a:cubicBezTo>
                    <a:pt x="200" y="2257"/>
                    <a:pt x="200" y="2257"/>
                    <a:pt x="193" y="2257"/>
                  </a:cubicBezTo>
                  <a:cubicBezTo>
                    <a:pt x="193" y="2287"/>
                    <a:pt x="208" y="2331"/>
                    <a:pt x="178" y="2354"/>
                  </a:cubicBezTo>
                  <a:cubicBezTo>
                    <a:pt x="156" y="2368"/>
                    <a:pt x="163" y="2383"/>
                    <a:pt x="156" y="2406"/>
                  </a:cubicBezTo>
                  <a:cubicBezTo>
                    <a:pt x="134" y="2413"/>
                    <a:pt x="119" y="2383"/>
                    <a:pt x="96" y="2383"/>
                  </a:cubicBezTo>
                  <a:cubicBezTo>
                    <a:pt x="96" y="2391"/>
                    <a:pt x="96" y="2406"/>
                    <a:pt x="96" y="2413"/>
                  </a:cubicBezTo>
                  <a:lnTo>
                    <a:pt x="89" y="2413"/>
                  </a:lnTo>
                  <a:lnTo>
                    <a:pt x="96" y="2421"/>
                  </a:lnTo>
                  <a:cubicBezTo>
                    <a:pt x="67" y="2428"/>
                    <a:pt x="0" y="2406"/>
                    <a:pt x="15" y="2450"/>
                  </a:cubicBezTo>
                  <a:cubicBezTo>
                    <a:pt x="44" y="2458"/>
                    <a:pt x="37" y="2480"/>
                    <a:pt x="52" y="2487"/>
                  </a:cubicBezTo>
                  <a:cubicBezTo>
                    <a:pt x="67" y="2495"/>
                    <a:pt x="89" y="2480"/>
                    <a:pt x="104" y="2487"/>
                  </a:cubicBezTo>
                  <a:cubicBezTo>
                    <a:pt x="119" y="2495"/>
                    <a:pt x="119" y="2517"/>
                    <a:pt x="134" y="2525"/>
                  </a:cubicBezTo>
                  <a:cubicBezTo>
                    <a:pt x="149" y="2532"/>
                    <a:pt x="171" y="2517"/>
                    <a:pt x="178" y="2532"/>
                  </a:cubicBezTo>
                  <a:cubicBezTo>
                    <a:pt x="186" y="2547"/>
                    <a:pt x="178" y="2576"/>
                    <a:pt x="186" y="2591"/>
                  </a:cubicBezTo>
                  <a:cubicBezTo>
                    <a:pt x="193" y="2606"/>
                    <a:pt x="200" y="2606"/>
                    <a:pt x="208" y="2628"/>
                  </a:cubicBezTo>
                  <a:cubicBezTo>
                    <a:pt x="215" y="2666"/>
                    <a:pt x="208" y="2695"/>
                    <a:pt x="260" y="2688"/>
                  </a:cubicBezTo>
                  <a:cubicBezTo>
                    <a:pt x="267" y="2710"/>
                    <a:pt x="245" y="2710"/>
                    <a:pt x="238" y="2725"/>
                  </a:cubicBezTo>
                  <a:cubicBezTo>
                    <a:pt x="238" y="2740"/>
                    <a:pt x="245" y="2762"/>
                    <a:pt x="252" y="2777"/>
                  </a:cubicBezTo>
                  <a:cubicBezTo>
                    <a:pt x="260" y="2792"/>
                    <a:pt x="260" y="2799"/>
                    <a:pt x="267" y="2814"/>
                  </a:cubicBezTo>
                  <a:cubicBezTo>
                    <a:pt x="275" y="2829"/>
                    <a:pt x="297" y="2822"/>
                    <a:pt x="282" y="2851"/>
                  </a:cubicBezTo>
                  <a:cubicBezTo>
                    <a:pt x="282" y="2851"/>
                    <a:pt x="282" y="2851"/>
                    <a:pt x="275" y="2851"/>
                  </a:cubicBezTo>
                  <a:cubicBezTo>
                    <a:pt x="275" y="2859"/>
                    <a:pt x="275" y="2866"/>
                    <a:pt x="275" y="2866"/>
                  </a:cubicBezTo>
                  <a:cubicBezTo>
                    <a:pt x="327" y="2873"/>
                    <a:pt x="289" y="2963"/>
                    <a:pt x="275" y="2978"/>
                  </a:cubicBezTo>
                  <a:cubicBezTo>
                    <a:pt x="304" y="3000"/>
                    <a:pt x="356" y="3059"/>
                    <a:pt x="371" y="3096"/>
                  </a:cubicBezTo>
                  <a:cubicBezTo>
                    <a:pt x="379" y="3111"/>
                    <a:pt x="379" y="3126"/>
                    <a:pt x="386" y="3141"/>
                  </a:cubicBezTo>
                  <a:cubicBezTo>
                    <a:pt x="386" y="3156"/>
                    <a:pt x="394" y="3156"/>
                    <a:pt x="394" y="3170"/>
                  </a:cubicBezTo>
                  <a:cubicBezTo>
                    <a:pt x="401" y="3200"/>
                    <a:pt x="394" y="3230"/>
                    <a:pt x="394" y="3252"/>
                  </a:cubicBezTo>
                  <a:cubicBezTo>
                    <a:pt x="416" y="3252"/>
                    <a:pt x="453" y="3252"/>
                    <a:pt x="446" y="3282"/>
                  </a:cubicBezTo>
                  <a:cubicBezTo>
                    <a:pt x="379" y="3304"/>
                    <a:pt x="423" y="3327"/>
                    <a:pt x="431" y="3371"/>
                  </a:cubicBezTo>
                  <a:cubicBezTo>
                    <a:pt x="438" y="3416"/>
                    <a:pt x="438" y="3445"/>
                    <a:pt x="431" y="3482"/>
                  </a:cubicBezTo>
                  <a:cubicBezTo>
                    <a:pt x="423" y="3490"/>
                    <a:pt x="379" y="3497"/>
                    <a:pt x="379" y="3505"/>
                  </a:cubicBezTo>
                  <a:cubicBezTo>
                    <a:pt x="379" y="3520"/>
                    <a:pt x="401" y="3527"/>
                    <a:pt x="416" y="3535"/>
                  </a:cubicBezTo>
                  <a:cubicBezTo>
                    <a:pt x="438" y="3549"/>
                    <a:pt x="431" y="3542"/>
                    <a:pt x="438" y="3572"/>
                  </a:cubicBezTo>
                  <a:cubicBezTo>
                    <a:pt x="446" y="3594"/>
                    <a:pt x="453" y="3609"/>
                    <a:pt x="460" y="3631"/>
                  </a:cubicBezTo>
                  <a:cubicBezTo>
                    <a:pt x="468" y="3646"/>
                    <a:pt x="475" y="3661"/>
                    <a:pt x="475" y="3683"/>
                  </a:cubicBezTo>
                  <a:cubicBezTo>
                    <a:pt x="475" y="3705"/>
                    <a:pt x="475" y="3727"/>
                    <a:pt x="468" y="3750"/>
                  </a:cubicBezTo>
                  <a:cubicBezTo>
                    <a:pt x="468" y="3765"/>
                    <a:pt x="468" y="3787"/>
                    <a:pt x="475" y="3809"/>
                  </a:cubicBezTo>
                  <a:cubicBezTo>
                    <a:pt x="483" y="3824"/>
                    <a:pt x="497" y="3824"/>
                    <a:pt x="520" y="3839"/>
                  </a:cubicBezTo>
                  <a:cubicBezTo>
                    <a:pt x="475" y="3861"/>
                    <a:pt x="520" y="3913"/>
                    <a:pt x="535" y="3950"/>
                  </a:cubicBezTo>
                  <a:cubicBezTo>
                    <a:pt x="549" y="3995"/>
                    <a:pt x="549" y="4047"/>
                    <a:pt x="572" y="4091"/>
                  </a:cubicBezTo>
                  <a:cubicBezTo>
                    <a:pt x="601" y="4106"/>
                    <a:pt x="616" y="4114"/>
                    <a:pt x="616" y="4114"/>
                  </a:cubicBezTo>
                </a:path>
              </a:pathLst>
            </a:custGeom>
            <a:solidFill>
              <a:schemeClr val="accent4"/>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48" name="Freeform 6"/>
            <p:cNvSpPr>
              <a:spLocks noChangeArrowheads="1"/>
            </p:cNvSpPr>
            <p:nvPr/>
          </p:nvSpPr>
          <p:spPr bwMode="auto">
            <a:xfrm>
              <a:off x="10021232" y="4925927"/>
              <a:ext cx="890272" cy="1074476"/>
            </a:xfrm>
            <a:custGeom>
              <a:avLst/>
              <a:gdLst>
                <a:gd name="T0" fmla="*/ 1931 w 2058"/>
                <a:gd name="T1" fmla="*/ 2250 h 2489"/>
                <a:gd name="T2" fmla="*/ 1916 w 2058"/>
                <a:gd name="T3" fmla="*/ 2191 h 2489"/>
                <a:gd name="T4" fmla="*/ 1886 w 2058"/>
                <a:gd name="T5" fmla="*/ 2050 h 2489"/>
                <a:gd name="T6" fmla="*/ 1767 w 2058"/>
                <a:gd name="T7" fmla="*/ 1812 h 2489"/>
                <a:gd name="T8" fmla="*/ 1730 w 2058"/>
                <a:gd name="T9" fmla="*/ 1812 h 2489"/>
                <a:gd name="T10" fmla="*/ 1686 w 2058"/>
                <a:gd name="T11" fmla="*/ 1849 h 2489"/>
                <a:gd name="T12" fmla="*/ 1663 w 2058"/>
                <a:gd name="T13" fmla="*/ 1812 h 2489"/>
                <a:gd name="T14" fmla="*/ 1649 w 2058"/>
                <a:gd name="T15" fmla="*/ 1790 h 2489"/>
                <a:gd name="T16" fmla="*/ 1612 w 2058"/>
                <a:gd name="T17" fmla="*/ 1782 h 2489"/>
                <a:gd name="T18" fmla="*/ 1567 w 2058"/>
                <a:gd name="T19" fmla="*/ 1790 h 2489"/>
                <a:gd name="T20" fmla="*/ 1530 w 2058"/>
                <a:gd name="T21" fmla="*/ 1768 h 2489"/>
                <a:gd name="T22" fmla="*/ 1544 w 2058"/>
                <a:gd name="T23" fmla="*/ 1716 h 2489"/>
                <a:gd name="T24" fmla="*/ 1582 w 2058"/>
                <a:gd name="T25" fmla="*/ 1693 h 2489"/>
                <a:gd name="T26" fmla="*/ 1582 w 2058"/>
                <a:gd name="T27" fmla="*/ 1649 h 2489"/>
                <a:gd name="T28" fmla="*/ 1619 w 2058"/>
                <a:gd name="T29" fmla="*/ 1597 h 2489"/>
                <a:gd name="T30" fmla="*/ 1671 w 2058"/>
                <a:gd name="T31" fmla="*/ 1582 h 2489"/>
                <a:gd name="T32" fmla="*/ 1686 w 2058"/>
                <a:gd name="T33" fmla="*/ 1003 h 2489"/>
                <a:gd name="T34" fmla="*/ 1760 w 2058"/>
                <a:gd name="T35" fmla="*/ 869 h 2489"/>
                <a:gd name="T36" fmla="*/ 1894 w 2058"/>
                <a:gd name="T37" fmla="*/ 706 h 2489"/>
                <a:gd name="T38" fmla="*/ 2027 w 2058"/>
                <a:gd name="T39" fmla="*/ 438 h 2489"/>
                <a:gd name="T40" fmla="*/ 2027 w 2058"/>
                <a:gd name="T41" fmla="*/ 431 h 2489"/>
                <a:gd name="T42" fmla="*/ 1782 w 2058"/>
                <a:gd name="T43" fmla="*/ 327 h 2489"/>
                <a:gd name="T44" fmla="*/ 1641 w 2058"/>
                <a:gd name="T45" fmla="*/ 60 h 2489"/>
                <a:gd name="T46" fmla="*/ 1604 w 2058"/>
                <a:gd name="T47" fmla="*/ 208 h 2489"/>
                <a:gd name="T48" fmla="*/ 1559 w 2058"/>
                <a:gd name="T49" fmla="*/ 349 h 2489"/>
                <a:gd name="T50" fmla="*/ 1493 w 2058"/>
                <a:gd name="T51" fmla="*/ 372 h 2489"/>
                <a:gd name="T52" fmla="*/ 1389 w 2058"/>
                <a:gd name="T53" fmla="*/ 475 h 2489"/>
                <a:gd name="T54" fmla="*/ 1389 w 2058"/>
                <a:gd name="T55" fmla="*/ 580 h 2489"/>
                <a:gd name="T56" fmla="*/ 1285 w 2058"/>
                <a:gd name="T57" fmla="*/ 550 h 2489"/>
                <a:gd name="T58" fmla="*/ 1144 w 2058"/>
                <a:gd name="T59" fmla="*/ 676 h 2489"/>
                <a:gd name="T60" fmla="*/ 1114 w 2058"/>
                <a:gd name="T61" fmla="*/ 795 h 2489"/>
                <a:gd name="T62" fmla="*/ 1069 w 2058"/>
                <a:gd name="T63" fmla="*/ 832 h 2489"/>
                <a:gd name="T64" fmla="*/ 817 w 2058"/>
                <a:gd name="T65" fmla="*/ 825 h 2489"/>
                <a:gd name="T66" fmla="*/ 550 w 2058"/>
                <a:gd name="T67" fmla="*/ 936 h 2489"/>
                <a:gd name="T68" fmla="*/ 445 w 2058"/>
                <a:gd name="T69" fmla="*/ 891 h 2489"/>
                <a:gd name="T70" fmla="*/ 468 w 2058"/>
                <a:gd name="T71" fmla="*/ 780 h 2489"/>
                <a:gd name="T72" fmla="*/ 171 w 2058"/>
                <a:gd name="T73" fmla="*/ 617 h 2489"/>
                <a:gd name="T74" fmla="*/ 0 w 2058"/>
                <a:gd name="T75" fmla="*/ 617 h 2489"/>
                <a:gd name="T76" fmla="*/ 67 w 2058"/>
                <a:gd name="T77" fmla="*/ 706 h 2489"/>
                <a:gd name="T78" fmla="*/ 89 w 2058"/>
                <a:gd name="T79" fmla="*/ 847 h 2489"/>
                <a:gd name="T80" fmla="*/ 0 w 2058"/>
                <a:gd name="T81" fmla="*/ 1047 h 2489"/>
                <a:gd name="T82" fmla="*/ 186 w 2058"/>
                <a:gd name="T83" fmla="*/ 1129 h 2489"/>
                <a:gd name="T84" fmla="*/ 342 w 2058"/>
                <a:gd name="T85" fmla="*/ 1188 h 2489"/>
                <a:gd name="T86" fmla="*/ 587 w 2058"/>
                <a:gd name="T87" fmla="*/ 1322 h 2489"/>
                <a:gd name="T88" fmla="*/ 653 w 2058"/>
                <a:gd name="T89" fmla="*/ 1679 h 2489"/>
                <a:gd name="T90" fmla="*/ 847 w 2058"/>
                <a:gd name="T91" fmla="*/ 1901 h 2489"/>
                <a:gd name="T92" fmla="*/ 995 w 2058"/>
                <a:gd name="T93" fmla="*/ 2302 h 2489"/>
                <a:gd name="T94" fmla="*/ 1151 w 2058"/>
                <a:gd name="T95" fmla="*/ 2184 h 2489"/>
                <a:gd name="T96" fmla="*/ 1114 w 2058"/>
                <a:gd name="T97" fmla="*/ 2065 h 2489"/>
                <a:gd name="T98" fmla="*/ 1448 w 2058"/>
                <a:gd name="T99" fmla="*/ 2124 h 2489"/>
                <a:gd name="T100" fmla="*/ 1559 w 2058"/>
                <a:gd name="T101" fmla="*/ 2139 h 2489"/>
                <a:gd name="T102" fmla="*/ 1619 w 2058"/>
                <a:gd name="T103" fmla="*/ 2421 h 2489"/>
                <a:gd name="T104" fmla="*/ 1842 w 2058"/>
                <a:gd name="T105" fmla="*/ 2287 h 2489"/>
                <a:gd name="T106" fmla="*/ 1842 w 2058"/>
                <a:gd name="T107" fmla="*/ 2287 h 2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58" h="2489">
                  <a:moveTo>
                    <a:pt x="1923" y="2280"/>
                  </a:moveTo>
                  <a:lnTo>
                    <a:pt x="1923" y="2280"/>
                  </a:lnTo>
                  <a:cubicBezTo>
                    <a:pt x="1923" y="2273"/>
                    <a:pt x="1931" y="2258"/>
                    <a:pt x="1931" y="2250"/>
                  </a:cubicBezTo>
                  <a:cubicBezTo>
                    <a:pt x="1923" y="2243"/>
                    <a:pt x="1923" y="2243"/>
                    <a:pt x="1923" y="2236"/>
                  </a:cubicBezTo>
                  <a:cubicBezTo>
                    <a:pt x="1916" y="2228"/>
                    <a:pt x="1916" y="2213"/>
                    <a:pt x="1916" y="2198"/>
                  </a:cubicBezTo>
                  <a:lnTo>
                    <a:pt x="1916" y="2191"/>
                  </a:lnTo>
                  <a:cubicBezTo>
                    <a:pt x="1916" y="2147"/>
                    <a:pt x="1916" y="2109"/>
                    <a:pt x="1894" y="2065"/>
                  </a:cubicBezTo>
                  <a:lnTo>
                    <a:pt x="1894" y="2057"/>
                  </a:lnTo>
                  <a:cubicBezTo>
                    <a:pt x="1886" y="2057"/>
                    <a:pt x="1886" y="2050"/>
                    <a:pt x="1886" y="2050"/>
                  </a:cubicBezTo>
                  <a:cubicBezTo>
                    <a:pt x="1871" y="2005"/>
                    <a:pt x="1849" y="1968"/>
                    <a:pt x="1819" y="1939"/>
                  </a:cubicBezTo>
                  <a:cubicBezTo>
                    <a:pt x="1790" y="1901"/>
                    <a:pt x="1790" y="1879"/>
                    <a:pt x="1782" y="1834"/>
                  </a:cubicBezTo>
                  <a:cubicBezTo>
                    <a:pt x="1782" y="1834"/>
                    <a:pt x="1775" y="1820"/>
                    <a:pt x="1767" y="1812"/>
                  </a:cubicBezTo>
                  <a:lnTo>
                    <a:pt x="1767" y="1812"/>
                  </a:lnTo>
                  <a:cubicBezTo>
                    <a:pt x="1760" y="1820"/>
                    <a:pt x="1760" y="1812"/>
                    <a:pt x="1752" y="1805"/>
                  </a:cubicBezTo>
                  <a:cubicBezTo>
                    <a:pt x="1745" y="1805"/>
                    <a:pt x="1738" y="1812"/>
                    <a:pt x="1730" y="1812"/>
                  </a:cubicBezTo>
                  <a:cubicBezTo>
                    <a:pt x="1715" y="1827"/>
                    <a:pt x="1730" y="1827"/>
                    <a:pt x="1730" y="1842"/>
                  </a:cubicBezTo>
                  <a:cubicBezTo>
                    <a:pt x="1723" y="1849"/>
                    <a:pt x="1700" y="1864"/>
                    <a:pt x="1686" y="1857"/>
                  </a:cubicBezTo>
                  <a:cubicBezTo>
                    <a:pt x="1686" y="1857"/>
                    <a:pt x="1686" y="1857"/>
                    <a:pt x="1686" y="1849"/>
                  </a:cubicBezTo>
                  <a:cubicBezTo>
                    <a:pt x="1678" y="1849"/>
                    <a:pt x="1678" y="1849"/>
                    <a:pt x="1678" y="1842"/>
                  </a:cubicBezTo>
                  <a:cubicBezTo>
                    <a:pt x="1678" y="1834"/>
                    <a:pt x="1663" y="1834"/>
                    <a:pt x="1663" y="1827"/>
                  </a:cubicBezTo>
                  <a:cubicBezTo>
                    <a:pt x="1656" y="1827"/>
                    <a:pt x="1656" y="1820"/>
                    <a:pt x="1663" y="1812"/>
                  </a:cubicBezTo>
                  <a:cubicBezTo>
                    <a:pt x="1663" y="1805"/>
                    <a:pt x="1663" y="1805"/>
                    <a:pt x="1663" y="1797"/>
                  </a:cubicBezTo>
                  <a:cubicBezTo>
                    <a:pt x="1663" y="1797"/>
                    <a:pt x="1656" y="1797"/>
                    <a:pt x="1649" y="1797"/>
                  </a:cubicBezTo>
                  <a:lnTo>
                    <a:pt x="1649" y="1790"/>
                  </a:lnTo>
                  <a:cubicBezTo>
                    <a:pt x="1641" y="1790"/>
                    <a:pt x="1641" y="1790"/>
                    <a:pt x="1634" y="1790"/>
                  </a:cubicBezTo>
                  <a:cubicBezTo>
                    <a:pt x="1626" y="1790"/>
                    <a:pt x="1619" y="1782"/>
                    <a:pt x="1619" y="1775"/>
                  </a:cubicBezTo>
                  <a:cubicBezTo>
                    <a:pt x="1612" y="1768"/>
                    <a:pt x="1597" y="1775"/>
                    <a:pt x="1612" y="1782"/>
                  </a:cubicBezTo>
                  <a:cubicBezTo>
                    <a:pt x="1612" y="1782"/>
                    <a:pt x="1612" y="1782"/>
                    <a:pt x="1604" y="1782"/>
                  </a:cubicBezTo>
                  <a:cubicBezTo>
                    <a:pt x="1597" y="1790"/>
                    <a:pt x="1597" y="1782"/>
                    <a:pt x="1589" y="1782"/>
                  </a:cubicBezTo>
                  <a:cubicBezTo>
                    <a:pt x="1582" y="1790"/>
                    <a:pt x="1582" y="1790"/>
                    <a:pt x="1567" y="1790"/>
                  </a:cubicBezTo>
                  <a:cubicBezTo>
                    <a:pt x="1559" y="1790"/>
                    <a:pt x="1552" y="1790"/>
                    <a:pt x="1544" y="1790"/>
                  </a:cubicBezTo>
                  <a:cubicBezTo>
                    <a:pt x="1537" y="1797"/>
                    <a:pt x="1537" y="1790"/>
                    <a:pt x="1544" y="1782"/>
                  </a:cubicBezTo>
                  <a:cubicBezTo>
                    <a:pt x="1544" y="1782"/>
                    <a:pt x="1537" y="1768"/>
                    <a:pt x="1530" y="1768"/>
                  </a:cubicBezTo>
                  <a:cubicBezTo>
                    <a:pt x="1522" y="1768"/>
                    <a:pt x="1522" y="1760"/>
                    <a:pt x="1522" y="1753"/>
                  </a:cubicBezTo>
                  <a:cubicBezTo>
                    <a:pt x="1522" y="1738"/>
                    <a:pt x="1530" y="1745"/>
                    <a:pt x="1537" y="1738"/>
                  </a:cubicBezTo>
                  <a:cubicBezTo>
                    <a:pt x="1537" y="1731"/>
                    <a:pt x="1537" y="1723"/>
                    <a:pt x="1544" y="1716"/>
                  </a:cubicBezTo>
                  <a:cubicBezTo>
                    <a:pt x="1544" y="1716"/>
                    <a:pt x="1552" y="1716"/>
                    <a:pt x="1559" y="1716"/>
                  </a:cubicBezTo>
                  <a:cubicBezTo>
                    <a:pt x="1567" y="1708"/>
                    <a:pt x="1559" y="1708"/>
                    <a:pt x="1567" y="1701"/>
                  </a:cubicBezTo>
                  <a:cubicBezTo>
                    <a:pt x="1567" y="1693"/>
                    <a:pt x="1574" y="1693"/>
                    <a:pt x="1582" y="1693"/>
                  </a:cubicBezTo>
                  <a:lnTo>
                    <a:pt x="1582" y="1679"/>
                  </a:lnTo>
                  <a:cubicBezTo>
                    <a:pt x="1589" y="1671"/>
                    <a:pt x="1582" y="1671"/>
                    <a:pt x="1582" y="1671"/>
                  </a:cubicBezTo>
                  <a:cubicBezTo>
                    <a:pt x="1574" y="1664"/>
                    <a:pt x="1589" y="1656"/>
                    <a:pt x="1582" y="1649"/>
                  </a:cubicBezTo>
                  <a:cubicBezTo>
                    <a:pt x="1574" y="1642"/>
                    <a:pt x="1574" y="1619"/>
                    <a:pt x="1574" y="1612"/>
                  </a:cubicBezTo>
                  <a:cubicBezTo>
                    <a:pt x="1582" y="1604"/>
                    <a:pt x="1589" y="1597"/>
                    <a:pt x="1597" y="1590"/>
                  </a:cubicBezTo>
                  <a:cubicBezTo>
                    <a:pt x="1604" y="1590"/>
                    <a:pt x="1612" y="1597"/>
                    <a:pt x="1619" y="1597"/>
                  </a:cubicBezTo>
                  <a:cubicBezTo>
                    <a:pt x="1626" y="1590"/>
                    <a:pt x="1626" y="1582"/>
                    <a:pt x="1634" y="1575"/>
                  </a:cubicBezTo>
                  <a:cubicBezTo>
                    <a:pt x="1641" y="1567"/>
                    <a:pt x="1656" y="1575"/>
                    <a:pt x="1671" y="1575"/>
                  </a:cubicBezTo>
                  <a:cubicBezTo>
                    <a:pt x="1671" y="1582"/>
                    <a:pt x="1671" y="1582"/>
                    <a:pt x="1671" y="1582"/>
                  </a:cubicBezTo>
                  <a:lnTo>
                    <a:pt x="1678" y="1582"/>
                  </a:lnTo>
                  <a:cubicBezTo>
                    <a:pt x="1678" y="1485"/>
                    <a:pt x="1678" y="1330"/>
                    <a:pt x="1656" y="1255"/>
                  </a:cubicBezTo>
                  <a:cubicBezTo>
                    <a:pt x="1634" y="1181"/>
                    <a:pt x="1656" y="1077"/>
                    <a:pt x="1686" y="1003"/>
                  </a:cubicBezTo>
                  <a:lnTo>
                    <a:pt x="1693" y="1003"/>
                  </a:lnTo>
                  <a:cubicBezTo>
                    <a:pt x="1708" y="980"/>
                    <a:pt x="1708" y="951"/>
                    <a:pt x="1730" y="929"/>
                  </a:cubicBezTo>
                  <a:cubicBezTo>
                    <a:pt x="1745" y="914"/>
                    <a:pt x="1760" y="899"/>
                    <a:pt x="1760" y="869"/>
                  </a:cubicBezTo>
                  <a:cubicBezTo>
                    <a:pt x="1760" y="832"/>
                    <a:pt x="1752" y="773"/>
                    <a:pt x="1812" y="773"/>
                  </a:cubicBezTo>
                  <a:cubicBezTo>
                    <a:pt x="1819" y="750"/>
                    <a:pt x="1834" y="750"/>
                    <a:pt x="1834" y="728"/>
                  </a:cubicBezTo>
                  <a:cubicBezTo>
                    <a:pt x="1842" y="698"/>
                    <a:pt x="1871" y="706"/>
                    <a:pt x="1894" y="706"/>
                  </a:cubicBezTo>
                  <a:cubicBezTo>
                    <a:pt x="1901" y="624"/>
                    <a:pt x="1990" y="580"/>
                    <a:pt x="2020" y="505"/>
                  </a:cubicBezTo>
                  <a:cubicBezTo>
                    <a:pt x="2027" y="505"/>
                    <a:pt x="2042" y="490"/>
                    <a:pt x="2057" y="475"/>
                  </a:cubicBezTo>
                  <a:cubicBezTo>
                    <a:pt x="2042" y="468"/>
                    <a:pt x="2035" y="453"/>
                    <a:pt x="2027" y="438"/>
                  </a:cubicBezTo>
                  <a:cubicBezTo>
                    <a:pt x="2020" y="446"/>
                    <a:pt x="2012" y="446"/>
                    <a:pt x="2005" y="446"/>
                  </a:cubicBezTo>
                  <a:cubicBezTo>
                    <a:pt x="2012" y="446"/>
                    <a:pt x="2020" y="446"/>
                    <a:pt x="2027" y="438"/>
                  </a:cubicBezTo>
                  <a:lnTo>
                    <a:pt x="2027" y="431"/>
                  </a:lnTo>
                  <a:cubicBezTo>
                    <a:pt x="2005" y="446"/>
                    <a:pt x="1990" y="453"/>
                    <a:pt x="1990" y="401"/>
                  </a:cubicBezTo>
                  <a:cubicBezTo>
                    <a:pt x="1953" y="401"/>
                    <a:pt x="1916" y="409"/>
                    <a:pt x="1894" y="372"/>
                  </a:cubicBezTo>
                  <a:cubicBezTo>
                    <a:pt x="1864" y="335"/>
                    <a:pt x="1827" y="327"/>
                    <a:pt x="1782" y="327"/>
                  </a:cubicBezTo>
                  <a:cubicBezTo>
                    <a:pt x="1782" y="283"/>
                    <a:pt x="1790" y="245"/>
                    <a:pt x="1782" y="208"/>
                  </a:cubicBezTo>
                  <a:cubicBezTo>
                    <a:pt x="1782" y="178"/>
                    <a:pt x="1738" y="156"/>
                    <a:pt x="1715" y="141"/>
                  </a:cubicBezTo>
                  <a:cubicBezTo>
                    <a:pt x="1686" y="112"/>
                    <a:pt x="1663" y="82"/>
                    <a:pt x="1641" y="60"/>
                  </a:cubicBezTo>
                  <a:cubicBezTo>
                    <a:pt x="1626" y="45"/>
                    <a:pt x="1612" y="23"/>
                    <a:pt x="1604" y="0"/>
                  </a:cubicBezTo>
                  <a:cubicBezTo>
                    <a:pt x="1597" y="38"/>
                    <a:pt x="1574" y="104"/>
                    <a:pt x="1544" y="127"/>
                  </a:cubicBezTo>
                  <a:cubicBezTo>
                    <a:pt x="1559" y="164"/>
                    <a:pt x="1574" y="193"/>
                    <a:pt x="1604" y="208"/>
                  </a:cubicBezTo>
                  <a:cubicBezTo>
                    <a:pt x="1626" y="230"/>
                    <a:pt x="1612" y="260"/>
                    <a:pt x="1612" y="290"/>
                  </a:cubicBezTo>
                  <a:cubicBezTo>
                    <a:pt x="1612" y="305"/>
                    <a:pt x="1619" y="409"/>
                    <a:pt x="1597" y="409"/>
                  </a:cubicBezTo>
                  <a:cubicBezTo>
                    <a:pt x="1582" y="386"/>
                    <a:pt x="1582" y="357"/>
                    <a:pt x="1559" y="349"/>
                  </a:cubicBezTo>
                  <a:cubicBezTo>
                    <a:pt x="1544" y="349"/>
                    <a:pt x="1522" y="342"/>
                    <a:pt x="1522" y="327"/>
                  </a:cubicBezTo>
                  <a:cubicBezTo>
                    <a:pt x="1507" y="320"/>
                    <a:pt x="1485" y="320"/>
                    <a:pt x="1478" y="335"/>
                  </a:cubicBezTo>
                  <a:cubicBezTo>
                    <a:pt x="1470" y="357"/>
                    <a:pt x="1470" y="372"/>
                    <a:pt x="1493" y="372"/>
                  </a:cubicBezTo>
                  <a:cubicBezTo>
                    <a:pt x="1500" y="394"/>
                    <a:pt x="1493" y="409"/>
                    <a:pt x="1493" y="431"/>
                  </a:cubicBezTo>
                  <a:cubicBezTo>
                    <a:pt x="1470" y="431"/>
                    <a:pt x="1448" y="431"/>
                    <a:pt x="1433" y="446"/>
                  </a:cubicBezTo>
                  <a:cubicBezTo>
                    <a:pt x="1418" y="453"/>
                    <a:pt x="1411" y="475"/>
                    <a:pt x="1389" y="475"/>
                  </a:cubicBezTo>
                  <a:cubicBezTo>
                    <a:pt x="1389" y="475"/>
                    <a:pt x="1389" y="483"/>
                    <a:pt x="1389" y="490"/>
                  </a:cubicBezTo>
                  <a:cubicBezTo>
                    <a:pt x="1418" y="490"/>
                    <a:pt x="1433" y="498"/>
                    <a:pt x="1433" y="528"/>
                  </a:cubicBezTo>
                  <a:cubicBezTo>
                    <a:pt x="1433" y="565"/>
                    <a:pt x="1418" y="557"/>
                    <a:pt x="1389" y="580"/>
                  </a:cubicBezTo>
                  <a:cubicBezTo>
                    <a:pt x="1381" y="587"/>
                    <a:pt x="1366" y="624"/>
                    <a:pt x="1344" y="594"/>
                  </a:cubicBezTo>
                  <a:cubicBezTo>
                    <a:pt x="1337" y="580"/>
                    <a:pt x="1337" y="557"/>
                    <a:pt x="1329" y="542"/>
                  </a:cubicBezTo>
                  <a:cubicBezTo>
                    <a:pt x="1322" y="498"/>
                    <a:pt x="1285" y="505"/>
                    <a:pt x="1285" y="550"/>
                  </a:cubicBezTo>
                  <a:cubicBezTo>
                    <a:pt x="1277" y="587"/>
                    <a:pt x="1196" y="542"/>
                    <a:pt x="1173" y="535"/>
                  </a:cubicBezTo>
                  <a:cubicBezTo>
                    <a:pt x="1166" y="565"/>
                    <a:pt x="1173" y="602"/>
                    <a:pt x="1158" y="632"/>
                  </a:cubicBezTo>
                  <a:cubicBezTo>
                    <a:pt x="1158" y="646"/>
                    <a:pt x="1151" y="661"/>
                    <a:pt x="1144" y="676"/>
                  </a:cubicBezTo>
                  <a:cubicBezTo>
                    <a:pt x="1144" y="698"/>
                    <a:pt x="1136" y="758"/>
                    <a:pt x="1173" y="750"/>
                  </a:cubicBezTo>
                  <a:cubicBezTo>
                    <a:pt x="1173" y="765"/>
                    <a:pt x="1158" y="773"/>
                    <a:pt x="1151" y="787"/>
                  </a:cubicBezTo>
                  <a:cubicBezTo>
                    <a:pt x="1144" y="795"/>
                    <a:pt x="1121" y="787"/>
                    <a:pt x="1114" y="795"/>
                  </a:cubicBezTo>
                  <a:cubicBezTo>
                    <a:pt x="1099" y="802"/>
                    <a:pt x="1107" y="817"/>
                    <a:pt x="1092" y="825"/>
                  </a:cubicBezTo>
                  <a:cubicBezTo>
                    <a:pt x="1092" y="817"/>
                    <a:pt x="1084" y="817"/>
                    <a:pt x="1077" y="810"/>
                  </a:cubicBezTo>
                  <a:cubicBezTo>
                    <a:pt x="1077" y="817"/>
                    <a:pt x="1069" y="825"/>
                    <a:pt x="1069" y="832"/>
                  </a:cubicBezTo>
                  <a:cubicBezTo>
                    <a:pt x="1040" y="847"/>
                    <a:pt x="1062" y="862"/>
                    <a:pt x="1025" y="854"/>
                  </a:cubicBezTo>
                  <a:cubicBezTo>
                    <a:pt x="1002" y="847"/>
                    <a:pt x="980" y="847"/>
                    <a:pt x="950" y="847"/>
                  </a:cubicBezTo>
                  <a:cubicBezTo>
                    <a:pt x="950" y="773"/>
                    <a:pt x="809" y="765"/>
                    <a:pt x="817" y="825"/>
                  </a:cubicBezTo>
                  <a:cubicBezTo>
                    <a:pt x="772" y="825"/>
                    <a:pt x="735" y="817"/>
                    <a:pt x="698" y="795"/>
                  </a:cubicBezTo>
                  <a:cubicBezTo>
                    <a:pt x="653" y="780"/>
                    <a:pt x="639" y="817"/>
                    <a:pt x="616" y="854"/>
                  </a:cubicBezTo>
                  <a:cubicBezTo>
                    <a:pt x="602" y="877"/>
                    <a:pt x="550" y="899"/>
                    <a:pt x="550" y="936"/>
                  </a:cubicBezTo>
                  <a:cubicBezTo>
                    <a:pt x="550" y="973"/>
                    <a:pt x="542" y="988"/>
                    <a:pt x="505" y="980"/>
                  </a:cubicBezTo>
                  <a:cubicBezTo>
                    <a:pt x="497" y="958"/>
                    <a:pt x="497" y="936"/>
                    <a:pt x="483" y="921"/>
                  </a:cubicBezTo>
                  <a:cubicBezTo>
                    <a:pt x="475" y="914"/>
                    <a:pt x="445" y="899"/>
                    <a:pt x="445" y="891"/>
                  </a:cubicBezTo>
                  <a:cubicBezTo>
                    <a:pt x="453" y="854"/>
                    <a:pt x="497" y="832"/>
                    <a:pt x="497" y="795"/>
                  </a:cubicBezTo>
                  <a:cubicBezTo>
                    <a:pt x="497" y="787"/>
                    <a:pt x="505" y="758"/>
                    <a:pt x="483" y="758"/>
                  </a:cubicBezTo>
                  <a:cubicBezTo>
                    <a:pt x="468" y="758"/>
                    <a:pt x="475" y="773"/>
                    <a:pt x="468" y="780"/>
                  </a:cubicBezTo>
                  <a:cubicBezTo>
                    <a:pt x="423" y="825"/>
                    <a:pt x="438" y="698"/>
                    <a:pt x="438" y="691"/>
                  </a:cubicBezTo>
                  <a:cubicBezTo>
                    <a:pt x="401" y="654"/>
                    <a:pt x="401" y="758"/>
                    <a:pt x="349" y="669"/>
                  </a:cubicBezTo>
                  <a:cubicBezTo>
                    <a:pt x="312" y="617"/>
                    <a:pt x="223" y="617"/>
                    <a:pt x="171" y="617"/>
                  </a:cubicBezTo>
                  <a:cubicBezTo>
                    <a:pt x="163" y="632"/>
                    <a:pt x="148" y="632"/>
                    <a:pt x="148" y="646"/>
                  </a:cubicBezTo>
                  <a:cubicBezTo>
                    <a:pt x="97" y="676"/>
                    <a:pt x="59" y="624"/>
                    <a:pt x="15" y="617"/>
                  </a:cubicBezTo>
                  <a:cubicBezTo>
                    <a:pt x="7" y="617"/>
                    <a:pt x="0" y="617"/>
                    <a:pt x="0" y="617"/>
                  </a:cubicBezTo>
                  <a:cubicBezTo>
                    <a:pt x="0" y="624"/>
                    <a:pt x="0" y="632"/>
                    <a:pt x="0" y="632"/>
                  </a:cubicBezTo>
                  <a:cubicBezTo>
                    <a:pt x="0" y="654"/>
                    <a:pt x="7" y="676"/>
                    <a:pt x="22" y="691"/>
                  </a:cubicBezTo>
                  <a:cubicBezTo>
                    <a:pt x="30" y="698"/>
                    <a:pt x="67" y="698"/>
                    <a:pt x="67" y="706"/>
                  </a:cubicBezTo>
                  <a:cubicBezTo>
                    <a:pt x="74" y="713"/>
                    <a:pt x="74" y="735"/>
                    <a:pt x="67" y="750"/>
                  </a:cubicBezTo>
                  <a:cubicBezTo>
                    <a:pt x="15" y="750"/>
                    <a:pt x="30" y="802"/>
                    <a:pt x="30" y="840"/>
                  </a:cubicBezTo>
                  <a:cubicBezTo>
                    <a:pt x="45" y="840"/>
                    <a:pt x="67" y="840"/>
                    <a:pt x="89" y="847"/>
                  </a:cubicBezTo>
                  <a:cubicBezTo>
                    <a:pt x="89" y="884"/>
                    <a:pt x="89" y="906"/>
                    <a:pt x="67" y="936"/>
                  </a:cubicBezTo>
                  <a:cubicBezTo>
                    <a:pt x="52" y="973"/>
                    <a:pt x="74" y="1010"/>
                    <a:pt x="67" y="1047"/>
                  </a:cubicBezTo>
                  <a:cubicBezTo>
                    <a:pt x="45" y="1047"/>
                    <a:pt x="22" y="1047"/>
                    <a:pt x="0" y="1047"/>
                  </a:cubicBezTo>
                  <a:cubicBezTo>
                    <a:pt x="0" y="1077"/>
                    <a:pt x="30" y="1085"/>
                    <a:pt x="52" y="1092"/>
                  </a:cubicBezTo>
                  <a:cubicBezTo>
                    <a:pt x="52" y="1107"/>
                    <a:pt x="59" y="1114"/>
                    <a:pt x="59" y="1129"/>
                  </a:cubicBezTo>
                  <a:cubicBezTo>
                    <a:pt x="104" y="1114"/>
                    <a:pt x="148" y="1122"/>
                    <a:pt x="186" y="1129"/>
                  </a:cubicBezTo>
                  <a:cubicBezTo>
                    <a:pt x="193" y="1062"/>
                    <a:pt x="275" y="1122"/>
                    <a:pt x="312" y="1137"/>
                  </a:cubicBezTo>
                  <a:cubicBezTo>
                    <a:pt x="312" y="1151"/>
                    <a:pt x="312" y="1174"/>
                    <a:pt x="312" y="1188"/>
                  </a:cubicBezTo>
                  <a:cubicBezTo>
                    <a:pt x="319" y="1188"/>
                    <a:pt x="334" y="1196"/>
                    <a:pt x="342" y="1188"/>
                  </a:cubicBezTo>
                  <a:cubicBezTo>
                    <a:pt x="364" y="1277"/>
                    <a:pt x="497" y="1196"/>
                    <a:pt x="535" y="1203"/>
                  </a:cubicBezTo>
                  <a:cubicBezTo>
                    <a:pt x="535" y="1211"/>
                    <a:pt x="542" y="1218"/>
                    <a:pt x="542" y="1226"/>
                  </a:cubicBezTo>
                  <a:cubicBezTo>
                    <a:pt x="602" y="1226"/>
                    <a:pt x="594" y="1277"/>
                    <a:pt x="587" y="1322"/>
                  </a:cubicBezTo>
                  <a:cubicBezTo>
                    <a:pt x="587" y="1337"/>
                    <a:pt x="587" y="1367"/>
                    <a:pt x="594" y="1382"/>
                  </a:cubicBezTo>
                  <a:cubicBezTo>
                    <a:pt x="602" y="1389"/>
                    <a:pt x="639" y="1411"/>
                    <a:pt x="639" y="1396"/>
                  </a:cubicBezTo>
                  <a:cubicBezTo>
                    <a:pt x="624" y="1485"/>
                    <a:pt x="602" y="1604"/>
                    <a:pt x="653" y="1679"/>
                  </a:cubicBezTo>
                  <a:cubicBezTo>
                    <a:pt x="676" y="1716"/>
                    <a:pt x="676" y="1745"/>
                    <a:pt x="691" y="1782"/>
                  </a:cubicBezTo>
                  <a:cubicBezTo>
                    <a:pt x="705" y="1820"/>
                    <a:pt x="757" y="1805"/>
                    <a:pt x="787" y="1805"/>
                  </a:cubicBezTo>
                  <a:cubicBezTo>
                    <a:pt x="787" y="1857"/>
                    <a:pt x="802" y="1879"/>
                    <a:pt x="847" y="1901"/>
                  </a:cubicBezTo>
                  <a:cubicBezTo>
                    <a:pt x="891" y="1924"/>
                    <a:pt x="936" y="1983"/>
                    <a:pt x="950" y="2035"/>
                  </a:cubicBezTo>
                  <a:cubicBezTo>
                    <a:pt x="973" y="2102"/>
                    <a:pt x="817" y="2280"/>
                    <a:pt x="958" y="2302"/>
                  </a:cubicBezTo>
                  <a:cubicBezTo>
                    <a:pt x="973" y="2302"/>
                    <a:pt x="988" y="2302"/>
                    <a:pt x="995" y="2302"/>
                  </a:cubicBezTo>
                  <a:cubicBezTo>
                    <a:pt x="1017" y="2295"/>
                    <a:pt x="1032" y="2317"/>
                    <a:pt x="1054" y="2310"/>
                  </a:cubicBezTo>
                  <a:cubicBezTo>
                    <a:pt x="1054" y="2273"/>
                    <a:pt x="1032" y="2243"/>
                    <a:pt x="1040" y="2206"/>
                  </a:cubicBezTo>
                  <a:cubicBezTo>
                    <a:pt x="1047" y="2161"/>
                    <a:pt x="1121" y="2184"/>
                    <a:pt x="1151" y="2184"/>
                  </a:cubicBezTo>
                  <a:cubicBezTo>
                    <a:pt x="1136" y="2154"/>
                    <a:pt x="1129" y="2132"/>
                    <a:pt x="1129" y="2102"/>
                  </a:cubicBezTo>
                  <a:cubicBezTo>
                    <a:pt x="1144" y="2102"/>
                    <a:pt x="1144" y="2094"/>
                    <a:pt x="1151" y="2094"/>
                  </a:cubicBezTo>
                  <a:cubicBezTo>
                    <a:pt x="1129" y="2094"/>
                    <a:pt x="1107" y="2087"/>
                    <a:pt x="1114" y="2065"/>
                  </a:cubicBezTo>
                  <a:cubicBezTo>
                    <a:pt x="1233" y="2042"/>
                    <a:pt x="1247" y="2198"/>
                    <a:pt x="1352" y="2191"/>
                  </a:cubicBezTo>
                  <a:cubicBezTo>
                    <a:pt x="1366" y="2176"/>
                    <a:pt x="1352" y="2139"/>
                    <a:pt x="1374" y="2124"/>
                  </a:cubicBezTo>
                  <a:cubicBezTo>
                    <a:pt x="1389" y="2109"/>
                    <a:pt x="1426" y="2124"/>
                    <a:pt x="1448" y="2124"/>
                  </a:cubicBezTo>
                  <a:cubicBezTo>
                    <a:pt x="1448" y="2102"/>
                    <a:pt x="1455" y="2087"/>
                    <a:pt x="1455" y="2065"/>
                  </a:cubicBezTo>
                  <a:cubicBezTo>
                    <a:pt x="1493" y="2042"/>
                    <a:pt x="1522" y="2117"/>
                    <a:pt x="1567" y="2124"/>
                  </a:cubicBezTo>
                  <a:cubicBezTo>
                    <a:pt x="1559" y="2124"/>
                    <a:pt x="1567" y="2132"/>
                    <a:pt x="1559" y="2139"/>
                  </a:cubicBezTo>
                  <a:cubicBezTo>
                    <a:pt x="1507" y="2161"/>
                    <a:pt x="1522" y="2280"/>
                    <a:pt x="1515" y="2325"/>
                  </a:cubicBezTo>
                  <a:cubicBezTo>
                    <a:pt x="1507" y="2362"/>
                    <a:pt x="1470" y="2488"/>
                    <a:pt x="1544" y="2466"/>
                  </a:cubicBezTo>
                  <a:cubicBezTo>
                    <a:pt x="1552" y="2421"/>
                    <a:pt x="1582" y="2414"/>
                    <a:pt x="1619" y="2421"/>
                  </a:cubicBezTo>
                  <a:cubicBezTo>
                    <a:pt x="1619" y="2399"/>
                    <a:pt x="1619" y="2384"/>
                    <a:pt x="1612" y="2369"/>
                  </a:cubicBezTo>
                  <a:cubicBezTo>
                    <a:pt x="1649" y="2392"/>
                    <a:pt x="1730" y="2384"/>
                    <a:pt x="1760" y="2362"/>
                  </a:cubicBezTo>
                  <a:cubicBezTo>
                    <a:pt x="1790" y="2339"/>
                    <a:pt x="1804" y="2302"/>
                    <a:pt x="1842" y="2287"/>
                  </a:cubicBezTo>
                  <a:cubicBezTo>
                    <a:pt x="1834" y="2280"/>
                    <a:pt x="1827" y="2265"/>
                    <a:pt x="1819" y="2258"/>
                  </a:cubicBezTo>
                  <a:cubicBezTo>
                    <a:pt x="1827" y="2265"/>
                    <a:pt x="1834" y="2280"/>
                    <a:pt x="1842" y="2287"/>
                  </a:cubicBezTo>
                  <a:lnTo>
                    <a:pt x="1842" y="2287"/>
                  </a:lnTo>
                  <a:cubicBezTo>
                    <a:pt x="1864" y="2280"/>
                    <a:pt x="1901" y="2295"/>
                    <a:pt x="1923" y="2280"/>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49" name="Freeform 7"/>
            <p:cNvSpPr>
              <a:spLocks noChangeArrowheads="1"/>
            </p:cNvSpPr>
            <p:nvPr/>
          </p:nvSpPr>
          <p:spPr bwMode="auto">
            <a:xfrm>
              <a:off x="9251061" y="7745474"/>
              <a:ext cx="2497338" cy="1992732"/>
            </a:xfrm>
            <a:custGeom>
              <a:avLst/>
              <a:gdLst>
                <a:gd name="T0" fmla="*/ 757 w 5778"/>
                <a:gd name="T1" fmla="*/ 4611 h 4612"/>
                <a:gd name="T2" fmla="*/ 920 w 5778"/>
                <a:gd name="T3" fmla="*/ 4448 h 4612"/>
                <a:gd name="T4" fmla="*/ 913 w 5778"/>
                <a:gd name="T5" fmla="*/ 4077 h 4612"/>
                <a:gd name="T6" fmla="*/ 1091 w 5778"/>
                <a:gd name="T7" fmla="*/ 3936 h 4612"/>
                <a:gd name="T8" fmla="*/ 1388 w 5778"/>
                <a:gd name="T9" fmla="*/ 3676 h 4612"/>
                <a:gd name="T10" fmla="*/ 1916 w 5778"/>
                <a:gd name="T11" fmla="*/ 3690 h 4612"/>
                <a:gd name="T12" fmla="*/ 2027 w 5778"/>
                <a:gd name="T13" fmla="*/ 3334 h 4612"/>
                <a:gd name="T14" fmla="*/ 2495 w 5778"/>
                <a:gd name="T15" fmla="*/ 3482 h 4612"/>
                <a:gd name="T16" fmla="*/ 2584 w 5778"/>
                <a:gd name="T17" fmla="*/ 3208 h 4612"/>
                <a:gd name="T18" fmla="*/ 2822 w 5778"/>
                <a:gd name="T19" fmla="*/ 3030 h 4612"/>
                <a:gd name="T20" fmla="*/ 2955 w 5778"/>
                <a:gd name="T21" fmla="*/ 2918 h 4612"/>
                <a:gd name="T22" fmla="*/ 3364 w 5778"/>
                <a:gd name="T23" fmla="*/ 2792 h 4612"/>
                <a:gd name="T24" fmla="*/ 3512 w 5778"/>
                <a:gd name="T25" fmla="*/ 2495 h 4612"/>
                <a:gd name="T26" fmla="*/ 3653 w 5778"/>
                <a:gd name="T27" fmla="*/ 2027 h 4612"/>
                <a:gd name="T28" fmla="*/ 3780 w 5778"/>
                <a:gd name="T29" fmla="*/ 1997 h 4612"/>
                <a:gd name="T30" fmla="*/ 3965 w 5778"/>
                <a:gd name="T31" fmla="*/ 1626 h 4612"/>
                <a:gd name="T32" fmla="*/ 4396 w 5778"/>
                <a:gd name="T33" fmla="*/ 1864 h 4612"/>
                <a:gd name="T34" fmla="*/ 4589 w 5778"/>
                <a:gd name="T35" fmla="*/ 1849 h 4612"/>
                <a:gd name="T36" fmla="*/ 4782 w 5778"/>
                <a:gd name="T37" fmla="*/ 1960 h 4612"/>
                <a:gd name="T38" fmla="*/ 5094 w 5778"/>
                <a:gd name="T39" fmla="*/ 2005 h 4612"/>
                <a:gd name="T40" fmla="*/ 5116 w 5778"/>
                <a:gd name="T41" fmla="*/ 2540 h 4612"/>
                <a:gd name="T42" fmla="*/ 5287 w 5778"/>
                <a:gd name="T43" fmla="*/ 2554 h 4612"/>
                <a:gd name="T44" fmla="*/ 5532 w 5778"/>
                <a:gd name="T45" fmla="*/ 2101 h 4612"/>
                <a:gd name="T46" fmla="*/ 5740 w 5778"/>
                <a:gd name="T47" fmla="*/ 2079 h 4612"/>
                <a:gd name="T48" fmla="*/ 5450 w 5778"/>
                <a:gd name="T49" fmla="*/ 1804 h 4612"/>
                <a:gd name="T50" fmla="*/ 5435 w 5778"/>
                <a:gd name="T51" fmla="*/ 1485 h 4612"/>
                <a:gd name="T52" fmla="*/ 5554 w 5778"/>
                <a:gd name="T53" fmla="*/ 987 h 4612"/>
                <a:gd name="T54" fmla="*/ 5629 w 5778"/>
                <a:gd name="T55" fmla="*/ 750 h 4612"/>
                <a:gd name="T56" fmla="*/ 5354 w 5778"/>
                <a:gd name="T57" fmla="*/ 497 h 4612"/>
                <a:gd name="T58" fmla="*/ 4797 w 5778"/>
                <a:gd name="T59" fmla="*/ 482 h 4612"/>
                <a:gd name="T60" fmla="*/ 4418 w 5778"/>
                <a:gd name="T61" fmla="*/ 438 h 4612"/>
                <a:gd name="T62" fmla="*/ 4017 w 5778"/>
                <a:gd name="T63" fmla="*/ 453 h 4612"/>
                <a:gd name="T64" fmla="*/ 3379 w 5778"/>
                <a:gd name="T65" fmla="*/ 431 h 4612"/>
                <a:gd name="T66" fmla="*/ 3193 w 5778"/>
                <a:gd name="T67" fmla="*/ 341 h 4612"/>
                <a:gd name="T68" fmla="*/ 2807 w 5778"/>
                <a:gd name="T69" fmla="*/ 571 h 4612"/>
                <a:gd name="T70" fmla="*/ 2502 w 5778"/>
                <a:gd name="T71" fmla="*/ 683 h 4612"/>
                <a:gd name="T72" fmla="*/ 2005 w 5778"/>
                <a:gd name="T73" fmla="*/ 460 h 4612"/>
                <a:gd name="T74" fmla="*/ 1336 w 5778"/>
                <a:gd name="T75" fmla="*/ 0 h 4612"/>
                <a:gd name="T76" fmla="*/ 1099 w 5778"/>
                <a:gd name="T77" fmla="*/ 52 h 4612"/>
                <a:gd name="T78" fmla="*/ 928 w 5778"/>
                <a:gd name="T79" fmla="*/ 260 h 4612"/>
                <a:gd name="T80" fmla="*/ 1032 w 5778"/>
                <a:gd name="T81" fmla="*/ 416 h 4612"/>
                <a:gd name="T82" fmla="*/ 735 w 5778"/>
                <a:gd name="T83" fmla="*/ 601 h 4612"/>
                <a:gd name="T84" fmla="*/ 765 w 5778"/>
                <a:gd name="T85" fmla="*/ 995 h 4612"/>
                <a:gd name="T86" fmla="*/ 564 w 5778"/>
                <a:gd name="T87" fmla="*/ 1047 h 4612"/>
                <a:gd name="T88" fmla="*/ 386 w 5778"/>
                <a:gd name="T89" fmla="*/ 1322 h 4612"/>
                <a:gd name="T90" fmla="*/ 104 w 5778"/>
                <a:gd name="T91" fmla="*/ 1181 h 4612"/>
                <a:gd name="T92" fmla="*/ 67 w 5778"/>
                <a:gd name="T93" fmla="*/ 1396 h 4612"/>
                <a:gd name="T94" fmla="*/ 126 w 5778"/>
                <a:gd name="T95" fmla="*/ 1633 h 4612"/>
                <a:gd name="T96" fmla="*/ 67 w 5778"/>
                <a:gd name="T97" fmla="*/ 1916 h 4612"/>
                <a:gd name="T98" fmla="*/ 185 w 5778"/>
                <a:gd name="T99" fmla="*/ 1916 h 4612"/>
                <a:gd name="T100" fmla="*/ 111 w 5778"/>
                <a:gd name="T101" fmla="*/ 2131 h 4612"/>
                <a:gd name="T102" fmla="*/ 81 w 5778"/>
                <a:gd name="T103" fmla="*/ 2287 h 4612"/>
                <a:gd name="T104" fmla="*/ 81 w 5778"/>
                <a:gd name="T105" fmla="*/ 2480 h 4612"/>
                <a:gd name="T106" fmla="*/ 81 w 5778"/>
                <a:gd name="T107" fmla="*/ 2562 h 4612"/>
                <a:gd name="T108" fmla="*/ 185 w 5778"/>
                <a:gd name="T109" fmla="*/ 3059 h 4612"/>
                <a:gd name="T110" fmla="*/ 215 w 5778"/>
                <a:gd name="T111" fmla="*/ 3356 h 4612"/>
                <a:gd name="T112" fmla="*/ 245 w 5778"/>
                <a:gd name="T113" fmla="*/ 3728 h 4612"/>
                <a:gd name="T114" fmla="*/ 312 w 5778"/>
                <a:gd name="T115" fmla="*/ 4166 h 4612"/>
                <a:gd name="T116" fmla="*/ 475 w 5778"/>
                <a:gd name="T117" fmla="*/ 4470 h 4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78" h="4612">
                  <a:moveTo>
                    <a:pt x="475" y="4470"/>
                  </a:moveTo>
                  <a:lnTo>
                    <a:pt x="475" y="4470"/>
                  </a:lnTo>
                  <a:cubicBezTo>
                    <a:pt x="482" y="4441"/>
                    <a:pt x="505" y="4441"/>
                    <a:pt x="542" y="4441"/>
                  </a:cubicBezTo>
                  <a:cubicBezTo>
                    <a:pt x="557" y="4500"/>
                    <a:pt x="601" y="4522"/>
                    <a:pt x="601" y="4582"/>
                  </a:cubicBezTo>
                  <a:cubicBezTo>
                    <a:pt x="646" y="4589"/>
                    <a:pt x="698" y="4611"/>
                    <a:pt x="742" y="4611"/>
                  </a:cubicBezTo>
                  <a:cubicBezTo>
                    <a:pt x="742" y="4611"/>
                    <a:pt x="750" y="4611"/>
                    <a:pt x="757" y="4611"/>
                  </a:cubicBezTo>
                  <a:cubicBezTo>
                    <a:pt x="750" y="4604"/>
                    <a:pt x="735" y="4604"/>
                    <a:pt x="720" y="4604"/>
                  </a:cubicBezTo>
                  <a:cubicBezTo>
                    <a:pt x="705" y="4537"/>
                    <a:pt x="824" y="4515"/>
                    <a:pt x="869" y="4522"/>
                  </a:cubicBezTo>
                  <a:cubicBezTo>
                    <a:pt x="869" y="4507"/>
                    <a:pt x="861" y="4500"/>
                    <a:pt x="846" y="4492"/>
                  </a:cubicBezTo>
                  <a:lnTo>
                    <a:pt x="846" y="4485"/>
                  </a:lnTo>
                  <a:cubicBezTo>
                    <a:pt x="876" y="4485"/>
                    <a:pt x="891" y="4500"/>
                    <a:pt x="920" y="4500"/>
                  </a:cubicBezTo>
                  <a:cubicBezTo>
                    <a:pt x="920" y="4485"/>
                    <a:pt x="920" y="4463"/>
                    <a:pt x="920" y="4448"/>
                  </a:cubicBezTo>
                  <a:cubicBezTo>
                    <a:pt x="950" y="4441"/>
                    <a:pt x="1017" y="4381"/>
                    <a:pt x="980" y="4351"/>
                  </a:cubicBezTo>
                  <a:cubicBezTo>
                    <a:pt x="950" y="4337"/>
                    <a:pt x="898" y="4351"/>
                    <a:pt x="913" y="4299"/>
                  </a:cubicBezTo>
                  <a:cubicBezTo>
                    <a:pt x="943" y="4284"/>
                    <a:pt x="972" y="4292"/>
                    <a:pt x="1010" y="4292"/>
                  </a:cubicBezTo>
                  <a:cubicBezTo>
                    <a:pt x="1017" y="4247"/>
                    <a:pt x="995" y="4136"/>
                    <a:pt x="928" y="4144"/>
                  </a:cubicBezTo>
                  <a:cubicBezTo>
                    <a:pt x="913" y="4181"/>
                    <a:pt x="891" y="4151"/>
                    <a:pt x="891" y="4129"/>
                  </a:cubicBezTo>
                  <a:cubicBezTo>
                    <a:pt x="876" y="4092"/>
                    <a:pt x="891" y="4099"/>
                    <a:pt x="913" y="4077"/>
                  </a:cubicBezTo>
                  <a:cubicBezTo>
                    <a:pt x="943" y="4047"/>
                    <a:pt x="854" y="3987"/>
                    <a:pt x="854" y="3950"/>
                  </a:cubicBezTo>
                  <a:cubicBezTo>
                    <a:pt x="883" y="3943"/>
                    <a:pt x="891" y="3980"/>
                    <a:pt x="920" y="3973"/>
                  </a:cubicBezTo>
                  <a:cubicBezTo>
                    <a:pt x="920" y="3950"/>
                    <a:pt x="920" y="3936"/>
                    <a:pt x="950" y="3928"/>
                  </a:cubicBezTo>
                  <a:cubicBezTo>
                    <a:pt x="1002" y="3921"/>
                    <a:pt x="972" y="3928"/>
                    <a:pt x="987" y="3891"/>
                  </a:cubicBezTo>
                  <a:cubicBezTo>
                    <a:pt x="1002" y="3869"/>
                    <a:pt x="1047" y="3876"/>
                    <a:pt x="1069" y="3876"/>
                  </a:cubicBezTo>
                  <a:cubicBezTo>
                    <a:pt x="1091" y="3891"/>
                    <a:pt x="1091" y="3913"/>
                    <a:pt x="1091" y="3936"/>
                  </a:cubicBezTo>
                  <a:cubicBezTo>
                    <a:pt x="1128" y="3936"/>
                    <a:pt x="1151" y="3921"/>
                    <a:pt x="1180" y="3928"/>
                  </a:cubicBezTo>
                  <a:cubicBezTo>
                    <a:pt x="1143" y="3891"/>
                    <a:pt x="1173" y="3854"/>
                    <a:pt x="1225" y="3854"/>
                  </a:cubicBezTo>
                  <a:cubicBezTo>
                    <a:pt x="1232" y="3832"/>
                    <a:pt x="1285" y="3824"/>
                    <a:pt x="1307" y="3824"/>
                  </a:cubicBezTo>
                  <a:cubicBezTo>
                    <a:pt x="1351" y="3817"/>
                    <a:pt x="1366" y="3787"/>
                    <a:pt x="1366" y="3742"/>
                  </a:cubicBezTo>
                  <a:cubicBezTo>
                    <a:pt x="1381" y="3742"/>
                    <a:pt x="1388" y="3742"/>
                    <a:pt x="1396" y="3742"/>
                  </a:cubicBezTo>
                  <a:cubicBezTo>
                    <a:pt x="1396" y="3728"/>
                    <a:pt x="1403" y="3683"/>
                    <a:pt x="1388" y="3676"/>
                  </a:cubicBezTo>
                  <a:cubicBezTo>
                    <a:pt x="1448" y="3676"/>
                    <a:pt x="1522" y="3683"/>
                    <a:pt x="1559" y="3735"/>
                  </a:cubicBezTo>
                  <a:cubicBezTo>
                    <a:pt x="1574" y="3757"/>
                    <a:pt x="1611" y="3750"/>
                    <a:pt x="1633" y="3742"/>
                  </a:cubicBezTo>
                  <a:cubicBezTo>
                    <a:pt x="1656" y="3735"/>
                    <a:pt x="1641" y="3705"/>
                    <a:pt x="1641" y="3690"/>
                  </a:cubicBezTo>
                  <a:cubicBezTo>
                    <a:pt x="1700" y="3668"/>
                    <a:pt x="1797" y="3698"/>
                    <a:pt x="1864" y="3690"/>
                  </a:cubicBezTo>
                  <a:cubicBezTo>
                    <a:pt x="1864" y="3676"/>
                    <a:pt x="1864" y="3661"/>
                    <a:pt x="1864" y="3653"/>
                  </a:cubicBezTo>
                  <a:cubicBezTo>
                    <a:pt x="1916" y="3646"/>
                    <a:pt x="1886" y="3668"/>
                    <a:pt x="1916" y="3690"/>
                  </a:cubicBezTo>
                  <a:cubicBezTo>
                    <a:pt x="1953" y="3713"/>
                    <a:pt x="1953" y="3661"/>
                    <a:pt x="1953" y="3646"/>
                  </a:cubicBezTo>
                  <a:cubicBezTo>
                    <a:pt x="1945" y="3609"/>
                    <a:pt x="1953" y="3587"/>
                    <a:pt x="1938" y="3557"/>
                  </a:cubicBezTo>
                  <a:cubicBezTo>
                    <a:pt x="1923" y="3527"/>
                    <a:pt x="1938" y="3505"/>
                    <a:pt x="1960" y="3490"/>
                  </a:cubicBezTo>
                  <a:cubicBezTo>
                    <a:pt x="1968" y="3453"/>
                    <a:pt x="1930" y="3423"/>
                    <a:pt x="1938" y="3386"/>
                  </a:cubicBezTo>
                  <a:cubicBezTo>
                    <a:pt x="1938" y="3356"/>
                    <a:pt x="1953" y="3319"/>
                    <a:pt x="1953" y="3282"/>
                  </a:cubicBezTo>
                  <a:cubicBezTo>
                    <a:pt x="1997" y="3275"/>
                    <a:pt x="2005" y="3304"/>
                    <a:pt x="2027" y="3334"/>
                  </a:cubicBezTo>
                  <a:cubicBezTo>
                    <a:pt x="2042" y="3342"/>
                    <a:pt x="2094" y="3356"/>
                    <a:pt x="2101" y="3334"/>
                  </a:cubicBezTo>
                  <a:cubicBezTo>
                    <a:pt x="2131" y="3334"/>
                    <a:pt x="2168" y="3386"/>
                    <a:pt x="2183" y="3416"/>
                  </a:cubicBezTo>
                  <a:cubicBezTo>
                    <a:pt x="2213" y="3416"/>
                    <a:pt x="2257" y="3431"/>
                    <a:pt x="2287" y="3416"/>
                  </a:cubicBezTo>
                  <a:lnTo>
                    <a:pt x="2287" y="3401"/>
                  </a:lnTo>
                  <a:cubicBezTo>
                    <a:pt x="2287" y="3401"/>
                    <a:pt x="2384" y="3438"/>
                    <a:pt x="2391" y="3438"/>
                  </a:cubicBezTo>
                  <a:cubicBezTo>
                    <a:pt x="2443" y="3438"/>
                    <a:pt x="2458" y="3453"/>
                    <a:pt x="2495" y="3482"/>
                  </a:cubicBezTo>
                  <a:cubicBezTo>
                    <a:pt x="2502" y="3460"/>
                    <a:pt x="2517" y="3453"/>
                    <a:pt x="2517" y="3438"/>
                  </a:cubicBezTo>
                  <a:cubicBezTo>
                    <a:pt x="2487" y="3423"/>
                    <a:pt x="2480" y="3379"/>
                    <a:pt x="2480" y="3349"/>
                  </a:cubicBezTo>
                  <a:cubicBezTo>
                    <a:pt x="2487" y="3327"/>
                    <a:pt x="2502" y="3319"/>
                    <a:pt x="2495" y="3297"/>
                  </a:cubicBezTo>
                  <a:cubicBezTo>
                    <a:pt x="2487" y="3282"/>
                    <a:pt x="2480" y="3267"/>
                    <a:pt x="2487" y="3252"/>
                  </a:cubicBezTo>
                  <a:cubicBezTo>
                    <a:pt x="2510" y="3252"/>
                    <a:pt x="2532" y="3267"/>
                    <a:pt x="2562" y="3267"/>
                  </a:cubicBezTo>
                  <a:cubicBezTo>
                    <a:pt x="2584" y="3267"/>
                    <a:pt x="2569" y="3223"/>
                    <a:pt x="2584" y="3208"/>
                  </a:cubicBezTo>
                  <a:cubicBezTo>
                    <a:pt x="2606" y="3185"/>
                    <a:pt x="2606" y="3163"/>
                    <a:pt x="2643" y="3156"/>
                  </a:cubicBezTo>
                  <a:cubicBezTo>
                    <a:pt x="2673" y="3156"/>
                    <a:pt x="2695" y="3171"/>
                    <a:pt x="2725" y="3171"/>
                  </a:cubicBezTo>
                  <a:cubicBezTo>
                    <a:pt x="2755" y="3252"/>
                    <a:pt x="2762" y="3163"/>
                    <a:pt x="2807" y="3148"/>
                  </a:cubicBezTo>
                  <a:cubicBezTo>
                    <a:pt x="2836" y="3141"/>
                    <a:pt x="2844" y="3119"/>
                    <a:pt x="2814" y="3096"/>
                  </a:cubicBezTo>
                  <a:cubicBezTo>
                    <a:pt x="2792" y="3082"/>
                    <a:pt x="2807" y="3052"/>
                    <a:pt x="2814" y="3030"/>
                  </a:cubicBezTo>
                  <a:cubicBezTo>
                    <a:pt x="2814" y="3030"/>
                    <a:pt x="2814" y="3030"/>
                    <a:pt x="2822" y="3030"/>
                  </a:cubicBezTo>
                  <a:cubicBezTo>
                    <a:pt x="2822" y="3037"/>
                    <a:pt x="2822" y="3045"/>
                    <a:pt x="2822" y="3052"/>
                  </a:cubicBezTo>
                  <a:cubicBezTo>
                    <a:pt x="2859" y="3074"/>
                    <a:pt x="2896" y="3067"/>
                    <a:pt x="2933" y="3052"/>
                  </a:cubicBezTo>
                  <a:cubicBezTo>
                    <a:pt x="2926" y="3052"/>
                    <a:pt x="2948" y="3030"/>
                    <a:pt x="2948" y="3030"/>
                  </a:cubicBezTo>
                  <a:cubicBezTo>
                    <a:pt x="2955" y="3022"/>
                    <a:pt x="2948" y="3000"/>
                    <a:pt x="2948" y="2985"/>
                  </a:cubicBezTo>
                  <a:cubicBezTo>
                    <a:pt x="2985" y="2985"/>
                    <a:pt x="2985" y="2985"/>
                    <a:pt x="2985" y="2948"/>
                  </a:cubicBezTo>
                  <a:cubicBezTo>
                    <a:pt x="2985" y="2933"/>
                    <a:pt x="2970" y="2918"/>
                    <a:pt x="2955" y="2918"/>
                  </a:cubicBezTo>
                  <a:cubicBezTo>
                    <a:pt x="2985" y="2822"/>
                    <a:pt x="3089" y="2918"/>
                    <a:pt x="3126" y="2859"/>
                  </a:cubicBezTo>
                  <a:cubicBezTo>
                    <a:pt x="3148" y="2822"/>
                    <a:pt x="3193" y="2814"/>
                    <a:pt x="3215" y="2777"/>
                  </a:cubicBezTo>
                  <a:cubicBezTo>
                    <a:pt x="3245" y="2732"/>
                    <a:pt x="3230" y="2718"/>
                    <a:pt x="3289" y="2725"/>
                  </a:cubicBezTo>
                  <a:cubicBezTo>
                    <a:pt x="3297" y="2755"/>
                    <a:pt x="3282" y="2918"/>
                    <a:pt x="3341" y="2822"/>
                  </a:cubicBezTo>
                  <a:cubicBezTo>
                    <a:pt x="3349" y="2822"/>
                    <a:pt x="3349" y="2822"/>
                    <a:pt x="3356" y="2822"/>
                  </a:cubicBezTo>
                  <a:cubicBezTo>
                    <a:pt x="3356" y="2807"/>
                    <a:pt x="3356" y="2799"/>
                    <a:pt x="3364" y="2792"/>
                  </a:cubicBezTo>
                  <a:cubicBezTo>
                    <a:pt x="3371" y="2762"/>
                    <a:pt x="3394" y="2732"/>
                    <a:pt x="3379" y="2695"/>
                  </a:cubicBezTo>
                  <a:cubicBezTo>
                    <a:pt x="3371" y="2673"/>
                    <a:pt x="3356" y="2673"/>
                    <a:pt x="3356" y="2643"/>
                  </a:cubicBezTo>
                  <a:cubicBezTo>
                    <a:pt x="3379" y="2636"/>
                    <a:pt x="3379" y="2621"/>
                    <a:pt x="3371" y="2606"/>
                  </a:cubicBezTo>
                  <a:cubicBezTo>
                    <a:pt x="3394" y="2606"/>
                    <a:pt x="3408" y="2599"/>
                    <a:pt x="3401" y="2577"/>
                  </a:cubicBezTo>
                  <a:cubicBezTo>
                    <a:pt x="3423" y="2562"/>
                    <a:pt x="3460" y="2584"/>
                    <a:pt x="3482" y="2577"/>
                  </a:cubicBezTo>
                  <a:cubicBezTo>
                    <a:pt x="3497" y="2577"/>
                    <a:pt x="3505" y="2502"/>
                    <a:pt x="3512" y="2495"/>
                  </a:cubicBezTo>
                  <a:cubicBezTo>
                    <a:pt x="3534" y="2450"/>
                    <a:pt x="3564" y="2413"/>
                    <a:pt x="3601" y="2398"/>
                  </a:cubicBezTo>
                  <a:cubicBezTo>
                    <a:pt x="3631" y="2383"/>
                    <a:pt x="3646" y="2376"/>
                    <a:pt x="3639" y="2339"/>
                  </a:cubicBezTo>
                  <a:lnTo>
                    <a:pt x="3609" y="2339"/>
                  </a:lnTo>
                  <a:cubicBezTo>
                    <a:pt x="3616" y="2287"/>
                    <a:pt x="3482" y="2220"/>
                    <a:pt x="3579" y="2190"/>
                  </a:cubicBezTo>
                  <a:cubicBezTo>
                    <a:pt x="3624" y="2175"/>
                    <a:pt x="3594" y="2131"/>
                    <a:pt x="3616" y="2094"/>
                  </a:cubicBezTo>
                  <a:cubicBezTo>
                    <a:pt x="3631" y="2072"/>
                    <a:pt x="3661" y="2064"/>
                    <a:pt x="3653" y="2027"/>
                  </a:cubicBezTo>
                  <a:cubicBezTo>
                    <a:pt x="3668" y="2020"/>
                    <a:pt x="3683" y="2020"/>
                    <a:pt x="3698" y="2027"/>
                  </a:cubicBezTo>
                  <a:cubicBezTo>
                    <a:pt x="3691" y="2064"/>
                    <a:pt x="3750" y="2072"/>
                    <a:pt x="3728" y="2116"/>
                  </a:cubicBezTo>
                  <a:cubicBezTo>
                    <a:pt x="3750" y="2086"/>
                    <a:pt x="3794" y="2094"/>
                    <a:pt x="3824" y="2094"/>
                  </a:cubicBezTo>
                  <a:cubicBezTo>
                    <a:pt x="3831" y="2086"/>
                    <a:pt x="3839" y="2079"/>
                    <a:pt x="3839" y="2079"/>
                  </a:cubicBezTo>
                  <a:cubicBezTo>
                    <a:pt x="3824" y="2064"/>
                    <a:pt x="3824" y="2035"/>
                    <a:pt x="3802" y="2020"/>
                  </a:cubicBezTo>
                  <a:cubicBezTo>
                    <a:pt x="3787" y="2012"/>
                    <a:pt x="3780" y="2012"/>
                    <a:pt x="3780" y="1997"/>
                  </a:cubicBezTo>
                  <a:cubicBezTo>
                    <a:pt x="3839" y="1990"/>
                    <a:pt x="3876" y="1997"/>
                    <a:pt x="3921" y="1945"/>
                  </a:cubicBezTo>
                  <a:cubicBezTo>
                    <a:pt x="3943" y="1923"/>
                    <a:pt x="3943" y="1841"/>
                    <a:pt x="3943" y="1812"/>
                  </a:cubicBezTo>
                  <a:cubicBezTo>
                    <a:pt x="3943" y="1789"/>
                    <a:pt x="3913" y="1797"/>
                    <a:pt x="3928" y="1775"/>
                  </a:cubicBezTo>
                  <a:cubicBezTo>
                    <a:pt x="3936" y="1760"/>
                    <a:pt x="3958" y="1767"/>
                    <a:pt x="3965" y="1752"/>
                  </a:cubicBezTo>
                  <a:cubicBezTo>
                    <a:pt x="4002" y="1708"/>
                    <a:pt x="3936" y="1685"/>
                    <a:pt x="3936" y="1648"/>
                  </a:cubicBezTo>
                  <a:cubicBezTo>
                    <a:pt x="3943" y="1648"/>
                    <a:pt x="3958" y="1633"/>
                    <a:pt x="3965" y="1626"/>
                  </a:cubicBezTo>
                  <a:cubicBezTo>
                    <a:pt x="3980" y="1648"/>
                    <a:pt x="4077" y="1678"/>
                    <a:pt x="4077" y="1715"/>
                  </a:cubicBezTo>
                  <a:cubicBezTo>
                    <a:pt x="4121" y="1723"/>
                    <a:pt x="4166" y="1693"/>
                    <a:pt x="4210" y="1708"/>
                  </a:cubicBezTo>
                  <a:cubicBezTo>
                    <a:pt x="4247" y="1723"/>
                    <a:pt x="4285" y="1723"/>
                    <a:pt x="4322" y="1723"/>
                  </a:cubicBezTo>
                  <a:cubicBezTo>
                    <a:pt x="4322" y="1760"/>
                    <a:pt x="4322" y="1797"/>
                    <a:pt x="4322" y="1827"/>
                  </a:cubicBezTo>
                  <a:cubicBezTo>
                    <a:pt x="4351" y="1834"/>
                    <a:pt x="4388" y="1819"/>
                    <a:pt x="4418" y="1827"/>
                  </a:cubicBezTo>
                  <a:cubicBezTo>
                    <a:pt x="4426" y="1849"/>
                    <a:pt x="4411" y="1856"/>
                    <a:pt x="4396" y="1864"/>
                  </a:cubicBezTo>
                  <a:cubicBezTo>
                    <a:pt x="4374" y="1878"/>
                    <a:pt x="4374" y="1908"/>
                    <a:pt x="4374" y="1930"/>
                  </a:cubicBezTo>
                  <a:cubicBezTo>
                    <a:pt x="4411" y="1938"/>
                    <a:pt x="4455" y="1930"/>
                    <a:pt x="4493" y="1938"/>
                  </a:cubicBezTo>
                  <a:cubicBezTo>
                    <a:pt x="4493" y="1930"/>
                    <a:pt x="4493" y="1930"/>
                    <a:pt x="4500" y="1923"/>
                  </a:cubicBezTo>
                  <a:cubicBezTo>
                    <a:pt x="4537" y="1923"/>
                    <a:pt x="4544" y="1975"/>
                    <a:pt x="4589" y="1968"/>
                  </a:cubicBezTo>
                  <a:cubicBezTo>
                    <a:pt x="4574" y="1953"/>
                    <a:pt x="4559" y="1923"/>
                    <a:pt x="4589" y="1908"/>
                  </a:cubicBezTo>
                  <a:cubicBezTo>
                    <a:pt x="4589" y="1893"/>
                    <a:pt x="4589" y="1871"/>
                    <a:pt x="4589" y="1849"/>
                  </a:cubicBezTo>
                  <a:cubicBezTo>
                    <a:pt x="4596" y="1849"/>
                    <a:pt x="4604" y="1849"/>
                    <a:pt x="4611" y="1849"/>
                  </a:cubicBezTo>
                  <a:cubicBezTo>
                    <a:pt x="4619" y="1856"/>
                    <a:pt x="4619" y="1878"/>
                    <a:pt x="4626" y="1878"/>
                  </a:cubicBezTo>
                  <a:cubicBezTo>
                    <a:pt x="4641" y="1893"/>
                    <a:pt x="4671" y="1886"/>
                    <a:pt x="4693" y="1886"/>
                  </a:cubicBezTo>
                  <a:cubicBezTo>
                    <a:pt x="4693" y="1893"/>
                    <a:pt x="4693" y="1908"/>
                    <a:pt x="4693" y="1916"/>
                  </a:cubicBezTo>
                  <a:cubicBezTo>
                    <a:pt x="4700" y="1916"/>
                    <a:pt x="4715" y="1916"/>
                    <a:pt x="4723" y="1916"/>
                  </a:cubicBezTo>
                  <a:cubicBezTo>
                    <a:pt x="4715" y="1945"/>
                    <a:pt x="4760" y="1997"/>
                    <a:pt x="4782" y="1960"/>
                  </a:cubicBezTo>
                  <a:cubicBezTo>
                    <a:pt x="4790" y="1945"/>
                    <a:pt x="4775" y="1930"/>
                    <a:pt x="4790" y="1916"/>
                  </a:cubicBezTo>
                  <a:cubicBezTo>
                    <a:pt x="4804" y="1908"/>
                    <a:pt x="4819" y="1930"/>
                    <a:pt x="4819" y="1945"/>
                  </a:cubicBezTo>
                  <a:cubicBezTo>
                    <a:pt x="4841" y="1945"/>
                    <a:pt x="4849" y="1923"/>
                    <a:pt x="4849" y="1901"/>
                  </a:cubicBezTo>
                  <a:cubicBezTo>
                    <a:pt x="4886" y="1901"/>
                    <a:pt x="4908" y="1916"/>
                    <a:pt x="4945" y="1908"/>
                  </a:cubicBezTo>
                  <a:cubicBezTo>
                    <a:pt x="4960" y="1901"/>
                    <a:pt x="4968" y="1908"/>
                    <a:pt x="4983" y="1923"/>
                  </a:cubicBezTo>
                  <a:cubicBezTo>
                    <a:pt x="5005" y="1953"/>
                    <a:pt x="5049" y="1997"/>
                    <a:pt x="5094" y="2005"/>
                  </a:cubicBezTo>
                  <a:cubicBezTo>
                    <a:pt x="5094" y="2027"/>
                    <a:pt x="5116" y="2035"/>
                    <a:pt x="5116" y="2057"/>
                  </a:cubicBezTo>
                  <a:cubicBezTo>
                    <a:pt x="5116" y="2086"/>
                    <a:pt x="5109" y="2101"/>
                    <a:pt x="5101" y="2124"/>
                  </a:cubicBezTo>
                  <a:cubicBezTo>
                    <a:pt x="5087" y="2168"/>
                    <a:pt x="5101" y="2220"/>
                    <a:pt x="5072" y="2257"/>
                  </a:cubicBezTo>
                  <a:cubicBezTo>
                    <a:pt x="5035" y="2287"/>
                    <a:pt x="5012" y="2324"/>
                    <a:pt x="5064" y="2346"/>
                  </a:cubicBezTo>
                  <a:cubicBezTo>
                    <a:pt x="5094" y="2361"/>
                    <a:pt x="5109" y="2458"/>
                    <a:pt x="5101" y="2487"/>
                  </a:cubicBezTo>
                  <a:cubicBezTo>
                    <a:pt x="5057" y="2487"/>
                    <a:pt x="5101" y="2532"/>
                    <a:pt x="5116" y="2540"/>
                  </a:cubicBezTo>
                  <a:cubicBezTo>
                    <a:pt x="5153" y="2577"/>
                    <a:pt x="5205" y="2584"/>
                    <a:pt x="5250" y="2599"/>
                  </a:cubicBezTo>
                  <a:cubicBezTo>
                    <a:pt x="5265" y="2599"/>
                    <a:pt x="5272" y="2599"/>
                    <a:pt x="5280" y="2599"/>
                  </a:cubicBezTo>
                  <a:cubicBezTo>
                    <a:pt x="5280" y="2591"/>
                    <a:pt x="5280" y="2591"/>
                    <a:pt x="5280" y="2591"/>
                  </a:cubicBezTo>
                  <a:cubicBezTo>
                    <a:pt x="5280" y="2591"/>
                    <a:pt x="5280" y="2591"/>
                    <a:pt x="5280" y="2599"/>
                  </a:cubicBezTo>
                  <a:lnTo>
                    <a:pt x="5287" y="2599"/>
                  </a:lnTo>
                  <a:cubicBezTo>
                    <a:pt x="5287" y="2577"/>
                    <a:pt x="5287" y="2554"/>
                    <a:pt x="5287" y="2554"/>
                  </a:cubicBezTo>
                  <a:cubicBezTo>
                    <a:pt x="5272" y="2502"/>
                    <a:pt x="5324" y="2517"/>
                    <a:pt x="5361" y="2495"/>
                  </a:cubicBezTo>
                  <a:cubicBezTo>
                    <a:pt x="5421" y="2458"/>
                    <a:pt x="5346" y="2428"/>
                    <a:pt x="5332" y="2406"/>
                  </a:cubicBezTo>
                  <a:cubicBezTo>
                    <a:pt x="5317" y="2383"/>
                    <a:pt x="5302" y="2294"/>
                    <a:pt x="5339" y="2287"/>
                  </a:cubicBezTo>
                  <a:cubicBezTo>
                    <a:pt x="5384" y="2280"/>
                    <a:pt x="5339" y="2213"/>
                    <a:pt x="5384" y="2205"/>
                  </a:cubicBezTo>
                  <a:cubicBezTo>
                    <a:pt x="5384" y="2198"/>
                    <a:pt x="5384" y="2198"/>
                    <a:pt x="5384" y="2190"/>
                  </a:cubicBezTo>
                  <a:cubicBezTo>
                    <a:pt x="5428" y="2198"/>
                    <a:pt x="5502" y="2079"/>
                    <a:pt x="5532" y="2101"/>
                  </a:cubicBezTo>
                  <a:cubicBezTo>
                    <a:pt x="5554" y="2116"/>
                    <a:pt x="5562" y="2153"/>
                    <a:pt x="5591" y="2161"/>
                  </a:cubicBezTo>
                  <a:cubicBezTo>
                    <a:pt x="5614" y="2168"/>
                    <a:pt x="5651" y="2175"/>
                    <a:pt x="5681" y="2168"/>
                  </a:cubicBezTo>
                  <a:cubicBezTo>
                    <a:pt x="5688" y="2153"/>
                    <a:pt x="5703" y="2153"/>
                    <a:pt x="5718" y="2146"/>
                  </a:cubicBezTo>
                  <a:cubicBezTo>
                    <a:pt x="5725" y="2131"/>
                    <a:pt x="5725" y="2138"/>
                    <a:pt x="5733" y="2131"/>
                  </a:cubicBezTo>
                  <a:cubicBezTo>
                    <a:pt x="5733" y="2109"/>
                    <a:pt x="5747" y="2101"/>
                    <a:pt x="5762" y="2086"/>
                  </a:cubicBezTo>
                  <a:cubicBezTo>
                    <a:pt x="5755" y="2086"/>
                    <a:pt x="5747" y="2079"/>
                    <a:pt x="5740" y="2079"/>
                  </a:cubicBezTo>
                  <a:cubicBezTo>
                    <a:pt x="5733" y="2049"/>
                    <a:pt x="5777" y="2035"/>
                    <a:pt x="5770" y="2005"/>
                  </a:cubicBezTo>
                  <a:cubicBezTo>
                    <a:pt x="5755" y="1968"/>
                    <a:pt x="5695" y="1968"/>
                    <a:pt x="5658" y="1968"/>
                  </a:cubicBezTo>
                  <a:cubicBezTo>
                    <a:pt x="5658" y="1953"/>
                    <a:pt x="5651" y="1945"/>
                    <a:pt x="5651" y="1930"/>
                  </a:cubicBezTo>
                  <a:cubicBezTo>
                    <a:pt x="5599" y="1930"/>
                    <a:pt x="5599" y="1908"/>
                    <a:pt x="5599" y="1849"/>
                  </a:cubicBezTo>
                  <a:cubicBezTo>
                    <a:pt x="5562" y="1841"/>
                    <a:pt x="5569" y="1797"/>
                    <a:pt x="5540" y="1775"/>
                  </a:cubicBezTo>
                  <a:cubicBezTo>
                    <a:pt x="5502" y="1752"/>
                    <a:pt x="5480" y="1789"/>
                    <a:pt x="5450" y="1804"/>
                  </a:cubicBezTo>
                  <a:cubicBezTo>
                    <a:pt x="5428" y="1775"/>
                    <a:pt x="5458" y="1775"/>
                    <a:pt x="5473" y="1745"/>
                  </a:cubicBezTo>
                  <a:cubicBezTo>
                    <a:pt x="5480" y="1723"/>
                    <a:pt x="5450" y="1708"/>
                    <a:pt x="5458" y="1685"/>
                  </a:cubicBezTo>
                  <a:cubicBezTo>
                    <a:pt x="5517" y="1678"/>
                    <a:pt x="5525" y="1678"/>
                    <a:pt x="5525" y="1611"/>
                  </a:cubicBezTo>
                  <a:cubicBezTo>
                    <a:pt x="5532" y="1559"/>
                    <a:pt x="5510" y="1552"/>
                    <a:pt x="5465" y="1530"/>
                  </a:cubicBezTo>
                  <a:cubicBezTo>
                    <a:pt x="5458" y="1537"/>
                    <a:pt x="5443" y="1544"/>
                    <a:pt x="5435" y="1544"/>
                  </a:cubicBezTo>
                  <a:cubicBezTo>
                    <a:pt x="5428" y="1522"/>
                    <a:pt x="5428" y="1500"/>
                    <a:pt x="5435" y="1485"/>
                  </a:cubicBezTo>
                  <a:cubicBezTo>
                    <a:pt x="5443" y="1463"/>
                    <a:pt x="5465" y="1455"/>
                    <a:pt x="5458" y="1433"/>
                  </a:cubicBezTo>
                  <a:cubicBezTo>
                    <a:pt x="5465" y="1463"/>
                    <a:pt x="5554" y="1411"/>
                    <a:pt x="5562" y="1396"/>
                  </a:cubicBezTo>
                  <a:cubicBezTo>
                    <a:pt x="5584" y="1359"/>
                    <a:pt x="5577" y="1329"/>
                    <a:pt x="5577" y="1299"/>
                  </a:cubicBezTo>
                  <a:cubicBezTo>
                    <a:pt x="5577" y="1270"/>
                    <a:pt x="5584" y="1240"/>
                    <a:pt x="5584" y="1203"/>
                  </a:cubicBezTo>
                  <a:cubicBezTo>
                    <a:pt x="5554" y="1203"/>
                    <a:pt x="5532" y="1225"/>
                    <a:pt x="5510" y="1218"/>
                  </a:cubicBezTo>
                  <a:cubicBezTo>
                    <a:pt x="5510" y="1143"/>
                    <a:pt x="5606" y="1069"/>
                    <a:pt x="5554" y="987"/>
                  </a:cubicBezTo>
                  <a:cubicBezTo>
                    <a:pt x="5532" y="958"/>
                    <a:pt x="5495" y="973"/>
                    <a:pt x="5480" y="936"/>
                  </a:cubicBezTo>
                  <a:cubicBezTo>
                    <a:pt x="5465" y="913"/>
                    <a:pt x="5480" y="883"/>
                    <a:pt x="5473" y="854"/>
                  </a:cubicBezTo>
                  <a:cubicBezTo>
                    <a:pt x="5473" y="831"/>
                    <a:pt x="5465" y="817"/>
                    <a:pt x="5465" y="794"/>
                  </a:cubicBezTo>
                  <a:cubicBezTo>
                    <a:pt x="5488" y="787"/>
                    <a:pt x="5510" y="794"/>
                    <a:pt x="5502" y="824"/>
                  </a:cubicBezTo>
                  <a:cubicBezTo>
                    <a:pt x="5532" y="824"/>
                    <a:pt x="5547" y="787"/>
                    <a:pt x="5569" y="787"/>
                  </a:cubicBezTo>
                  <a:cubicBezTo>
                    <a:pt x="5599" y="779"/>
                    <a:pt x="5621" y="772"/>
                    <a:pt x="5629" y="750"/>
                  </a:cubicBezTo>
                  <a:cubicBezTo>
                    <a:pt x="5643" y="713"/>
                    <a:pt x="5629" y="698"/>
                    <a:pt x="5614" y="690"/>
                  </a:cubicBezTo>
                  <a:cubicBezTo>
                    <a:pt x="5599" y="705"/>
                    <a:pt x="5584" y="713"/>
                    <a:pt x="5554" y="713"/>
                  </a:cubicBezTo>
                  <a:cubicBezTo>
                    <a:pt x="5584" y="713"/>
                    <a:pt x="5599" y="705"/>
                    <a:pt x="5614" y="690"/>
                  </a:cubicBezTo>
                  <a:cubicBezTo>
                    <a:pt x="5599" y="676"/>
                    <a:pt x="5569" y="676"/>
                    <a:pt x="5547" y="668"/>
                  </a:cubicBezTo>
                  <a:cubicBezTo>
                    <a:pt x="5480" y="661"/>
                    <a:pt x="5435" y="609"/>
                    <a:pt x="5413" y="549"/>
                  </a:cubicBezTo>
                  <a:cubicBezTo>
                    <a:pt x="5398" y="520"/>
                    <a:pt x="5361" y="520"/>
                    <a:pt x="5354" y="497"/>
                  </a:cubicBezTo>
                  <a:cubicBezTo>
                    <a:pt x="5324" y="497"/>
                    <a:pt x="5317" y="497"/>
                    <a:pt x="5294" y="475"/>
                  </a:cubicBezTo>
                  <a:cubicBezTo>
                    <a:pt x="5287" y="468"/>
                    <a:pt x="5265" y="482"/>
                    <a:pt x="5257" y="490"/>
                  </a:cubicBezTo>
                  <a:cubicBezTo>
                    <a:pt x="5228" y="520"/>
                    <a:pt x="5213" y="527"/>
                    <a:pt x="5168" y="527"/>
                  </a:cubicBezTo>
                  <a:cubicBezTo>
                    <a:pt x="5124" y="534"/>
                    <a:pt x="5079" y="534"/>
                    <a:pt x="5042" y="520"/>
                  </a:cubicBezTo>
                  <a:cubicBezTo>
                    <a:pt x="4990" y="490"/>
                    <a:pt x="4960" y="482"/>
                    <a:pt x="4901" y="490"/>
                  </a:cubicBezTo>
                  <a:cubicBezTo>
                    <a:pt x="4886" y="490"/>
                    <a:pt x="4797" y="520"/>
                    <a:pt x="4797" y="482"/>
                  </a:cubicBezTo>
                  <a:cubicBezTo>
                    <a:pt x="4797" y="438"/>
                    <a:pt x="4760" y="431"/>
                    <a:pt x="4723" y="431"/>
                  </a:cubicBezTo>
                  <a:cubicBezTo>
                    <a:pt x="4671" y="431"/>
                    <a:pt x="4678" y="393"/>
                    <a:pt x="4648" y="371"/>
                  </a:cubicBezTo>
                  <a:cubicBezTo>
                    <a:pt x="4611" y="341"/>
                    <a:pt x="4604" y="408"/>
                    <a:pt x="4596" y="431"/>
                  </a:cubicBezTo>
                  <a:cubicBezTo>
                    <a:pt x="4582" y="431"/>
                    <a:pt x="4567" y="431"/>
                    <a:pt x="4552" y="431"/>
                  </a:cubicBezTo>
                  <a:cubicBezTo>
                    <a:pt x="4552" y="445"/>
                    <a:pt x="4552" y="453"/>
                    <a:pt x="4552" y="460"/>
                  </a:cubicBezTo>
                  <a:cubicBezTo>
                    <a:pt x="4507" y="460"/>
                    <a:pt x="4463" y="431"/>
                    <a:pt x="4418" y="438"/>
                  </a:cubicBezTo>
                  <a:cubicBezTo>
                    <a:pt x="4418" y="468"/>
                    <a:pt x="4418" y="490"/>
                    <a:pt x="4418" y="520"/>
                  </a:cubicBezTo>
                  <a:cubicBezTo>
                    <a:pt x="4359" y="520"/>
                    <a:pt x="4292" y="557"/>
                    <a:pt x="4233" y="527"/>
                  </a:cubicBezTo>
                  <a:cubicBezTo>
                    <a:pt x="4196" y="512"/>
                    <a:pt x="4166" y="460"/>
                    <a:pt x="4121" y="468"/>
                  </a:cubicBezTo>
                  <a:cubicBezTo>
                    <a:pt x="4114" y="490"/>
                    <a:pt x="4077" y="520"/>
                    <a:pt x="4062" y="482"/>
                  </a:cubicBezTo>
                  <a:cubicBezTo>
                    <a:pt x="4054" y="460"/>
                    <a:pt x="4062" y="438"/>
                    <a:pt x="4062" y="408"/>
                  </a:cubicBezTo>
                  <a:cubicBezTo>
                    <a:pt x="4032" y="401"/>
                    <a:pt x="4039" y="438"/>
                    <a:pt x="4017" y="453"/>
                  </a:cubicBezTo>
                  <a:cubicBezTo>
                    <a:pt x="3995" y="460"/>
                    <a:pt x="3973" y="445"/>
                    <a:pt x="3950" y="438"/>
                  </a:cubicBezTo>
                  <a:cubicBezTo>
                    <a:pt x="3898" y="408"/>
                    <a:pt x="3854" y="460"/>
                    <a:pt x="3846" y="505"/>
                  </a:cubicBezTo>
                  <a:cubicBezTo>
                    <a:pt x="3750" y="505"/>
                    <a:pt x="3668" y="564"/>
                    <a:pt x="3557" y="542"/>
                  </a:cubicBezTo>
                  <a:cubicBezTo>
                    <a:pt x="3520" y="534"/>
                    <a:pt x="3512" y="549"/>
                    <a:pt x="3482" y="512"/>
                  </a:cubicBezTo>
                  <a:cubicBezTo>
                    <a:pt x="3468" y="475"/>
                    <a:pt x="3438" y="534"/>
                    <a:pt x="3438" y="549"/>
                  </a:cubicBezTo>
                  <a:cubicBezTo>
                    <a:pt x="3401" y="542"/>
                    <a:pt x="3394" y="460"/>
                    <a:pt x="3379" y="431"/>
                  </a:cubicBezTo>
                  <a:cubicBezTo>
                    <a:pt x="3408" y="431"/>
                    <a:pt x="3453" y="445"/>
                    <a:pt x="3475" y="431"/>
                  </a:cubicBezTo>
                  <a:cubicBezTo>
                    <a:pt x="3475" y="438"/>
                    <a:pt x="3482" y="453"/>
                    <a:pt x="3482" y="460"/>
                  </a:cubicBezTo>
                  <a:cubicBezTo>
                    <a:pt x="3490" y="445"/>
                    <a:pt x="3505" y="438"/>
                    <a:pt x="3520" y="438"/>
                  </a:cubicBezTo>
                  <a:cubicBezTo>
                    <a:pt x="3475" y="386"/>
                    <a:pt x="3468" y="282"/>
                    <a:pt x="3401" y="267"/>
                  </a:cubicBezTo>
                  <a:cubicBezTo>
                    <a:pt x="3326" y="252"/>
                    <a:pt x="3297" y="282"/>
                    <a:pt x="3260" y="334"/>
                  </a:cubicBezTo>
                  <a:cubicBezTo>
                    <a:pt x="3237" y="334"/>
                    <a:pt x="3208" y="326"/>
                    <a:pt x="3193" y="341"/>
                  </a:cubicBezTo>
                  <a:cubicBezTo>
                    <a:pt x="3193" y="304"/>
                    <a:pt x="3126" y="312"/>
                    <a:pt x="3104" y="319"/>
                  </a:cubicBezTo>
                  <a:cubicBezTo>
                    <a:pt x="3059" y="326"/>
                    <a:pt x="3029" y="356"/>
                    <a:pt x="2978" y="356"/>
                  </a:cubicBezTo>
                  <a:cubicBezTo>
                    <a:pt x="2978" y="386"/>
                    <a:pt x="2970" y="401"/>
                    <a:pt x="2933" y="408"/>
                  </a:cubicBezTo>
                  <a:cubicBezTo>
                    <a:pt x="2940" y="431"/>
                    <a:pt x="2940" y="468"/>
                    <a:pt x="2911" y="482"/>
                  </a:cubicBezTo>
                  <a:cubicBezTo>
                    <a:pt x="2896" y="490"/>
                    <a:pt x="2881" y="490"/>
                    <a:pt x="2881" y="512"/>
                  </a:cubicBezTo>
                  <a:cubicBezTo>
                    <a:pt x="2844" y="512"/>
                    <a:pt x="2822" y="549"/>
                    <a:pt x="2807" y="571"/>
                  </a:cubicBezTo>
                  <a:cubicBezTo>
                    <a:pt x="2836" y="586"/>
                    <a:pt x="2851" y="594"/>
                    <a:pt x="2844" y="631"/>
                  </a:cubicBezTo>
                  <a:cubicBezTo>
                    <a:pt x="2822" y="624"/>
                    <a:pt x="2807" y="653"/>
                    <a:pt x="2784" y="661"/>
                  </a:cubicBezTo>
                  <a:cubicBezTo>
                    <a:pt x="2762" y="668"/>
                    <a:pt x="2732" y="653"/>
                    <a:pt x="2710" y="653"/>
                  </a:cubicBezTo>
                  <a:cubicBezTo>
                    <a:pt x="2703" y="676"/>
                    <a:pt x="2718" y="713"/>
                    <a:pt x="2688" y="713"/>
                  </a:cubicBezTo>
                  <a:cubicBezTo>
                    <a:pt x="2666" y="720"/>
                    <a:pt x="2643" y="713"/>
                    <a:pt x="2621" y="713"/>
                  </a:cubicBezTo>
                  <a:cubicBezTo>
                    <a:pt x="2591" y="713"/>
                    <a:pt x="2502" y="728"/>
                    <a:pt x="2502" y="683"/>
                  </a:cubicBezTo>
                  <a:cubicBezTo>
                    <a:pt x="2502" y="683"/>
                    <a:pt x="2502" y="683"/>
                    <a:pt x="2510" y="683"/>
                  </a:cubicBezTo>
                  <a:cubicBezTo>
                    <a:pt x="2524" y="646"/>
                    <a:pt x="2517" y="534"/>
                    <a:pt x="2480" y="520"/>
                  </a:cubicBezTo>
                  <a:cubicBezTo>
                    <a:pt x="2458" y="512"/>
                    <a:pt x="2421" y="512"/>
                    <a:pt x="2413" y="497"/>
                  </a:cubicBezTo>
                  <a:cubicBezTo>
                    <a:pt x="2391" y="460"/>
                    <a:pt x="2369" y="468"/>
                    <a:pt x="2332" y="468"/>
                  </a:cubicBezTo>
                  <a:cubicBezTo>
                    <a:pt x="2257" y="460"/>
                    <a:pt x="2168" y="497"/>
                    <a:pt x="2101" y="468"/>
                  </a:cubicBezTo>
                  <a:cubicBezTo>
                    <a:pt x="2064" y="445"/>
                    <a:pt x="2042" y="453"/>
                    <a:pt x="2005" y="460"/>
                  </a:cubicBezTo>
                  <a:cubicBezTo>
                    <a:pt x="1975" y="468"/>
                    <a:pt x="1953" y="445"/>
                    <a:pt x="1916" y="445"/>
                  </a:cubicBezTo>
                  <a:cubicBezTo>
                    <a:pt x="1849" y="453"/>
                    <a:pt x="1834" y="416"/>
                    <a:pt x="1804" y="356"/>
                  </a:cubicBezTo>
                  <a:cubicBezTo>
                    <a:pt x="1775" y="289"/>
                    <a:pt x="1745" y="267"/>
                    <a:pt x="1670" y="260"/>
                  </a:cubicBezTo>
                  <a:cubicBezTo>
                    <a:pt x="1611" y="252"/>
                    <a:pt x="1522" y="304"/>
                    <a:pt x="1470" y="252"/>
                  </a:cubicBezTo>
                  <a:cubicBezTo>
                    <a:pt x="1418" y="200"/>
                    <a:pt x="1425" y="134"/>
                    <a:pt x="1418" y="67"/>
                  </a:cubicBezTo>
                  <a:cubicBezTo>
                    <a:pt x="1418" y="74"/>
                    <a:pt x="1344" y="0"/>
                    <a:pt x="1336" y="0"/>
                  </a:cubicBezTo>
                  <a:cubicBezTo>
                    <a:pt x="1285" y="0"/>
                    <a:pt x="1299" y="81"/>
                    <a:pt x="1225" y="59"/>
                  </a:cubicBezTo>
                  <a:cubicBezTo>
                    <a:pt x="1203" y="52"/>
                    <a:pt x="1180" y="37"/>
                    <a:pt x="1158" y="29"/>
                  </a:cubicBezTo>
                  <a:cubicBezTo>
                    <a:pt x="1158" y="37"/>
                    <a:pt x="1166" y="37"/>
                    <a:pt x="1166" y="37"/>
                  </a:cubicBezTo>
                  <a:cubicBezTo>
                    <a:pt x="1166" y="37"/>
                    <a:pt x="1158" y="37"/>
                    <a:pt x="1158" y="29"/>
                  </a:cubicBezTo>
                  <a:lnTo>
                    <a:pt x="1151" y="29"/>
                  </a:lnTo>
                  <a:cubicBezTo>
                    <a:pt x="1128" y="37"/>
                    <a:pt x="1114" y="52"/>
                    <a:pt x="1099" y="52"/>
                  </a:cubicBezTo>
                  <a:cubicBezTo>
                    <a:pt x="1084" y="52"/>
                    <a:pt x="1069" y="59"/>
                    <a:pt x="1054" y="59"/>
                  </a:cubicBezTo>
                  <a:cubicBezTo>
                    <a:pt x="1017" y="67"/>
                    <a:pt x="1017" y="104"/>
                    <a:pt x="995" y="111"/>
                  </a:cubicBezTo>
                  <a:cubicBezTo>
                    <a:pt x="972" y="119"/>
                    <a:pt x="950" y="111"/>
                    <a:pt x="928" y="111"/>
                  </a:cubicBezTo>
                  <a:cubicBezTo>
                    <a:pt x="913" y="141"/>
                    <a:pt x="943" y="141"/>
                    <a:pt x="965" y="148"/>
                  </a:cubicBezTo>
                  <a:cubicBezTo>
                    <a:pt x="965" y="171"/>
                    <a:pt x="965" y="185"/>
                    <a:pt x="965" y="208"/>
                  </a:cubicBezTo>
                  <a:cubicBezTo>
                    <a:pt x="950" y="208"/>
                    <a:pt x="928" y="245"/>
                    <a:pt x="928" y="260"/>
                  </a:cubicBezTo>
                  <a:cubicBezTo>
                    <a:pt x="987" y="260"/>
                    <a:pt x="950" y="401"/>
                    <a:pt x="1047" y="319"/>
                  </a:cubicBezTo>
                  <a:cubicBezTo>
                    <a:pt x="1106" y="260"/>
                    <a:pt x="1225" y="319"/>
                    <a:pt x="1270" y="364"/>
                  </a:cubicBezTo>
                  <a:cubicBezTo>
                    <a:pt x="1247" y="356"/>
                    <a:pt x="1225" y="379"/>
                    <a:pt x="1203" y="379"/>
                  </a:cubicBezTo>
                  <a:cubicBezTo>
                    <a:pt x="1173" y="379"/>
                    <a:pt x="1151" y="364"/>
                    <a:pt x="1121" y="371"/>
                  </a:cubicBezTo>
                  <a:cubicBezTo>
                    <a:pt x="1114" y="379"/>
                    <a:pt x="1106" y="393"/>
                    <a:pt x="1099" y="401"/>
                  </a:cubicBezTo>
                  <a:cubicBezTo>
                    <a:pt x="1077" y="416"/>
                    <a:pt x="1054" y="416"/>
                    <a:pt x="1032" y="416"/>
                  </a:cubicBezTo>
                  <a:cubicBezTo>
                    <a:pt x="1032" y="423"/>
                    <a:pt x="1025" y="438"/>
                    <a:pt x="1025" y="453"/>
                  </a:cubicBezTo>
                  <a:cubicBezTo>
                    <a:pt x="995" y="460"/>
                    <a:pt x="935" y="445"/>
                    <a:pt x="913" y="482"/>
                  </a:cubicBezTo>
                  <a:cubicBezTo>
                    <a:pt x="898" y="505"/>
                    <a:pt x="913" y="542"/>
                    <a:pt x="883" y="549"/>
                  </a:cubicBezTo>
                  <a:cubicBezTo>
                    <a:pt x="861" y="557"/>
                    <a:pt x="846" y="571"/>
                    <a:pt x="824" y="571"/>
                  </a:cubicBezTo>
                  <a:cubicBezTo>
                    <a:pt x="794" y="586"/>
                    <a:pt x="765" y="571"/>
                    <a:pt x="727" y="571"/>
                  </a:cubicBezTo>
                  <a:cubicBezTo>
                    <a:pt x="727" y="571"/>
                    <a:pt x="735" y="594"/>
                    <a:pt x="735" y="601"/>
                  </a:cubicBezTo>
                  <a:cubicBezTo>
                    <a:pt x="742" y="609"/>
                    <a:pt x="772" y="609"/>
                    <a:pt x="780" y="609"/>
                  </a:cubicBezTo>
                  <a:cubicBezTo>
                    <a:pt x="831" y="609"/>
                    <a:pt x="831" y="631"/>
                    <a:pt x="869" y="661"/>
                  </a:cubicBezTo>
                  <a:cubicBezTo>
                    <a:pt x="935" y="720"/>
                    <a:pt x="950" y="779"/>
                    <a:pt x="943" y="869"/>
                  </a:cubicBezTo>
                  <a:cubicBezTo>
                    <a:pt x="928" y="869"/>
                    <a:pt x="854" y="869"/>
                    <a:pt x="854" y="883"/>
                  </a:cubicBezTo>
                  <a:cubicBezTo>
                    <a:pt x="846" y="898"/>
                    <a:pt x="869" y="913"/>
                    <a:pt x="869" y="928"/>
                  </a:cubicBezTo>
                  <a:cubicBezTo>
                    <a:pt x="869" y="987"/>
                    <a:pt x="780" y="943"/>
                    <a:pt x="765" y="995"/>
                  </a:cubicBezTo>
                  <a:cubicBezTo>
                    <a:pt x="750" y="973"/>
                    <a:pt x="742" y="958"/>
                    <a:pt x="713" y="965"/>
                  </a:cubicBezTo>
                  <a:cubicBezTo>
                    <a:pt x="713" y="943"/>
                    <a:pt x="713" y="928"/>
                    <a:pt x="713" y="913"/>
                  </a:cubicBezTo>
                  <a:cubicBezTo>
                    <a:pt x="683" y="906"/>
                    <a:pt x="653" y="913"/>
                    <a:pt x="631" y="891"/>
                  </a:cubicBezTo>
                  <a:cubicBezTo>
                    <a:pt x="609" y="869"/>
                    <a:pt x="616" y="846"/>
                    <a:pt x="579" y="854"/>
                  </a:cubicBezTo>
                  <a:cubicBezTo>
                    <a:pt x="579" y="869"/>
                    <a:pt x="564" y="883"/>
                    <a:pt x="557" y="906"/>
                  </a:cubicBezTo>
                  <a:cubicBezTo>
                    <a:pt x="623" y="913"/>
                    <a:pt x="579" y="1017"/>
                    <a:pt x="564" y="1047"/>
                  </a:cubicBezTo>
                  <a:cubicBezTo>
                    <a:pt x="557" y="1076"/>
                    <a:pt x="579" y="1121"/>
                    <a:pt x="549" y="1136"/>
                  </a:cubicBezTo>
                  <a:cubicBezTo>
                    <a:pt x="520" y="1151"/>
                    <a:pt x="527" y="1210"/>
                    <a:pt x="527" y="1240"/>
                  </a:cubicBezTo>
                  <a:cubicBezTo>
                    <a:pt x="505" y="1240"/>
                    <a:pt x="490" y="1240"/>
                    <a:pt x="475" y="1240"/>
                  </a:cubicBezTo>
                  <a:cubicBezTo>
                    <a:pt x="468" y="1240"/>
                    <a:pt x="460" y="1262"/>
                    <a:pt x="453" y="1262"/>
                  </a:cubicBezTo>
                  <a:cubicBezTo>
                    <a:pt x="430" y="1270"/>
                    <a:pt x="408" y="1255"/>
                    <a:pt x="386" y="1262"/>
                  </a:cubicBezTo>
                  <a:cubicBezTo>
                    <a:pt x="386" y="1284"/>
                    <a:pt x="386" y="1307"/>
                    <a:pt x="386" y="1322"/>
                  </a:cubicBezTo>
                  <a:cubicBezTo>
                    <a:pt x="230" y="1329"/>
                    <a:pt x="215" y="1463"/>
                    <a:pt x="170" y="1247"/>
                  </a:cubicBezTo>
                  <a:cubicBezTo>
                    <a:pt x="163" y="1218"/>
                    <a:pt x="163" y="1121"/>
                    <a:pt x="178" y="1069"/>
                  </a:cubicBezTo>
                  <a:cubicBezTo>
                    <a:pt x="178" y="1069"/>
                    <a:pt x="170" y="1069"/>
                    <a:pt x="163" y="1069"/>
                  </a:cubicBezTo>
                  <a:cubicBezTo>
                    <a:pt x="163" y="1076"/>
                    <a:pt x="163" y="1084"/>
                    <a:pt x="156" y="1091"/>
                  </a:cubicBezTo>
                  <a:cubicBezTo>
                    <a:pt x="141" y="1114"/>
                    <a:pt x="96" y="1099"/>
                    <a:pt x="89" y="1121"/>
                  </a:cubicBezTo>
                  <a:cubicBezTo>
                    <a:pt x="81" y="1136"/>
                    <a:pt x="111" y="1158"/>
                    <a:pt x="104" y="1181"/>
                  </a:cubicBezTo>
                  <a:cubicBezTo>
                    <a:pt x="96" y="1218"/>
                    <a:pt x="74" y="1195"/>
                    <a:pt x="59" y="1225"/>
                  </a:cubicBezTo>
                  <a:cubicBezTo>
                    <a:pt x="37" y="1270"/>
                    <a:pt x="104" y="1299"/>
                    <a:pt x="96" y="1344"/>
                  </a:cubicBezTo>
                  <a:cubicBezTo>
                    <a:pt x="89" y="1329"/>
                    <a:pt x="74" y="1329"/>
                    <a:pt x="74" y="1307"/>
                  </a:cubicBezTo>
                  <a:cubicBezTo>
                    <a:pt x="59" y="1307"/>
                    <a:pt x="44" y="1307"/>
                    <a:pt x="37" y="1307"/>
                  </a:cubicBezTo>
                  <a:cubicBezTo>
                    <a:pt x="22" y="1329"/>
                    <a:pt x="29" y="1336"/>
                    <a:pt x="37" y="1359"/>
                  </a:cubicBezTo>
                  <a:cubicBezTo>
                    <a:pt x="44" y="1359"/>
                    <a:pt x="74" y="1396"/>
                    <a:pt x="67" y="1396"/>
                  </a:cubicBezTo>
                  <a:cubicBezTo>
                    <a:pt x="59" y="1403"/>
                    <a:pt x="44" y="1403"/>
                    <a:pt x="37" y="1403"/>
                  </a:cubicBezTo>
                  <a:cubicBezTo>
                    <a:pt x="37" y="1440"/>
                    <a:pt x="15" y="1470"/>
                    <a:pt x="22" y="1507"/>
                  </a:cubicBezTo>
                  <a:cubicBezTo>
                    <a:pt x="74" y="1500"/>
                    <a:pt x="0" y="1641"/>
                    <a:pt x="22" y="1641"/>
                  </a:cubicBezTo>
                  <a:cubicBezTo>
                    <a:pt x="37" y="1641"/>
                    <a:pt x="52" y="1641"/>
                    <a:pt x="67" y="1641"/>
                  </a:cubicBezTo>
                  <a:cubicBezTo>
                    <a:pt x="67" y="1626"/>
                    <a:pt x="59" y="1589"/>
                    <a:pt x="81" y="1589"/>
                  </a:cubicBezTo>
                  <a:cubicBezTo>
                    <a:pt x="89" y="1589"/>
                    <a:pt x="111" y="1626"/>
                    <a:pt x="126" y="1633"/>
                  </a:cubicBezTo>
                  <a:cubicBezTo>
                    <a:pt x="104" y="1656"/>
                    <a:pt x="52" y="1648"/>
                    <a:pt x="44" y="1685"/>
                  </a:cubicBezTo>
                  <a:cubicBezTo>
                    <a:pt x="37" y="1708"/>
                    <a:pt x="52" y="1708"/>
                    <a:pt x="59" y="1723"/>
                  </a:cubicBezTo>
                  <a:cubicBezTo>
                    <a:pt x="59" y="1745"/>
                    <a:pt x="59" y="1767"/>
                    <a:pt x="59" y="1782"/>
                  </a:cubicBezTo>
                  <a:cubicBezTo>
                    <a:pt x="89" y="1789"/>
                    <a:pt x="118" y="1782"/>
                    <a:pt x="148" y="1789"/>
                  </a:cubicBezTo>
                  <a:cubicBezTo>
                    <a:pt x="118" y="1804"/>
                    <a:pt x="59" y="1782"/>
                    <a:pt x="44" y="1819"/>
                  </a:cubicBezTo>
                  <a:cubicBezTo>
                    <a:pt x="44" y="1834"/>
                    <a:pt x="52" y="1908"/>
                    <a:pt x="67" y="1916"/>
                  </a:cubicBezTo>
                  <a:cubicBezTo>
                    <a:pt x="67" y="1930"/>
                    <a:pt x="67" y="1945"/>
                    <a:pt x="67" y="1960"/>
                  </a:cubicBezTo>
                  <a:cubicBezTo>
                    <a:pt x="37" y="1968"/>
                    <a:pt x="67" y="1990"/>
                    <a:pt x="59" y="2005"/>
                  </a:cubicBezTo>
                  <a:cubicBezTo>
                    <a:pt x="37" y="2012"/>
                    <a:pt x="37" y="2079"/>
                    <a:pt x="67" y="2072"/>
                  </a:cubicBezTo>
                  <a:cubicBezTo>
                    <a:pt x="81" y="2049"/>
                    <a:pt x="96" y="2027"/>
                    <a:pt x="104" y="1997"/>
                  </a:cubicBezTo>
                  <a:cubicBezTo>
                    <a:pt x="118" y="1997"/>
                    <a:pt x="141" y="1997"/>
                    <a:pt x="163" y="1997"/>
                  </a:cubicBezTo>
                  <a:cubicBezTo>
                    <a:pt x="170" y="1975"/>
                    <a:pt x="156" y="1908"/>
                    <a:pt x="185" y="1916"/>
                  </a:cubicBezTo>
                  <a:cubicBezTo>
                    <a:pt x="185" y="1938"/>
                    <a:pt x="193" y="1945"/>
                    <a:pt x="200" y="1968"/>
                  </a:cubicBezTo>
                  <a:cubicBezTo>
                    <a:pt x="200" y="1983"/>
                    <a:pt x="200" y="2005"/>
                    <a:pt x="193" y="2020"/>
                  </a:cubicBezTo>
                  <a:cubicBezTo>
                    <a:pt x="178" y="2020"/>
                    <a:pt x="156" y="2012"/>
                    <a:pt x="148" y="2020"/>
                  </a:cubicBezTo>
                  <a:cubicBezTo>
                    <a:pt x="126" y="2027"/>
                    <a:pt x="141" y="2035"/>
                    <a:pt x="126" y="2042"/>
                  </a:cubicBezTo>
                  <a:cubicBezTo>
                    <a:pt x="118" y="2057"/>
                    <a:pt x="74" y="2094"/>
                    <a:pt x="111" y="2109"/>
                  </a:cubicBezTo>
                  <a:cubicBezTo>
                    <a:pt x="111" y="2116"/>
                    <a:pt x="118" y="2124"/>
                    <a:pt x="111" y="2131"/>
                  </a:cubicBezTo>
                  <a:cubicBezTo>
                    <a:pt x="133" y="2138"/>
                    <a:pt x="148" y="2131"/>
                    <a:pt x="163" y="2131"/>
                  </a:cubicBezTo>
                  <a:cubicBezTo>
                    <a:pt x="170" y="2138"/>
                    <a:pt x="178" y="2153"/>
                    <a:pt x="185" y="2161"/>
                  </a:cubicBezTo>
                  <a:cubicBezTo>
                    <a:pt x="170" y="2175"/>
                    <a:pt x="133" y="2168"/>
                    <a:pt x="111" y="2161"/>
                  </a:cubicBezTo>
                  <a:lnTo>
                    <a:pt x="111" y="2153"/>
                  </a:lnTo>
                  <a:cubicBezTo>
                    <a:pt x="44" y="2138"/>
                    <a:pt x="44" y="2228"/>
                    <a:pt x="59" y="2265"/>
                  </a:cubicBezTo>
                  <a:cubicBezTo>
                    <a:pt x="67" y="2272"/>
                    <a:pt x="81" y="2280"/>
                    <a:pt x="81" y="2287"/>
                  </a:cubicBezTo>
                  <a:cubicBezTo>
                    <a:pt x="89" y="2302"/>
                    <a:pt x="89" y="2309"/>
                    <a:pt x="89" y="2324"/>
                  </a:cubicBezTo>
                  <a:cubicBezTo>
                    <a:pt x="96" y="2346"/>
                    <a:pt x="111" y="2369"/>
                    <a:pt x="126" y="2383"/>
                  </a:cubicBezTo>
                  <a:cubicBezTo>
                    <a:pt x="118" y="2383"/>
                    <a:pt x="111" y="2383"/>
                    <a:pt x="104" y="2383"/>
                  </a:cubicBezTo>
                  <a:cubicBezTo>
                    <a:pt x="104" y="2376"/>
                    <a:pt x="104" y="2376"/>
                    <a:pt x="104" y="2369"/>
                  </a:cubicBezTo>
                  <a:cubicBezTo>
                    <a:pt x="96" y="2369"/>
                    <a:pt x="89" y="2369"/>
                    <a:pt x="89" y="2369"/>
                  </a:cubicBezTo>
                  <a:cubicBezTo>
                    <a:pt x="74" y="2406"/>
                    <a:pt x="74" y="2450"/>
                    <a:pt x="81" y="2480"/>
                  </a:cubicBezTo>
                  <a:cubicBezTo>
                    <a:pt x="89" y="2487"/>
                    <a:pt x="96" y="2495"/>
                    <a:pt x="111" y="2495"/>
                  </a:cubicBezTo>
                  <a:cubicBezTo>
                    <a:pt x="111" y="2517"/>
                    <a:pt x="111" y="2540"/>
                    <a:pt x="96" y="2547"/>
                  </a:cubicBezTo>
                  <a:cubicBezTo>
                    <a:pt x="111" y="2554"/>
                    <a:pt x="126" y="2554"/>
                    <a:pt x="141" y="2554"/>
                  </a:cubicBezTo>
                  <a:cubicBezTo>
                    <a:pt x="141" y="2540"/>
                    <a:pt x="156" y="2525"/>
                    <a:pt x="170" y="2532"/>
                  </a:cubicBezTo>
                  <a:cubicBezTo>
                    <a:pt x="163" y="2554"/>
                    <a:pt x="170" y="2577"/>
                    <a:pt x="163" y="2591"/>
                  </a:cubicBezTo>
                  <a:cubicBezTo>
                    <a:pt x="163" y="2554"/>
                    <a:pt x="111" y="2562"/>
                    <a:pt x="81" y="2562"/>
                  </a:cubicBezTo>
                  <a:cubicBezTo>
                    <a:pt x="74" y="2606"/>
                    <a:pt x="104" y="2606"/>
                    <a:pt x="126" y="2621"/>
                  </a:cubicBezTo>
                  <a:cubicBezTo>
                    <a:pt x="133" y="2651"/>
                    <a:pt x="111" y="2673"/>
                    <a:pt x="96" y="2695"/>
                  </a:cubicBezTo>
                  <a:cubicBezTo>
                    <a:pt x="111" y="2695"/>
                    <a:pt x="111" y="2695"/>
                    <a:pt x="118" y="2695"/>
                  </a:cubicBezTo>
                  <a:cubicBezTo>
                    <a:pt x="118" y="2725"/>
                    <a:pt x="126" y="2785"/>
                    <a:pt x="170" y="2777"/>
                  </a:cubicBezTo>
                  <a:cubicBezTo>
                    <a:pt x="104" y="2792"/>
                    <a:pt x="148" y="2859"/>
                    <a:pt x="170" y="2896"/>
                  </a:cubicBezTo>
                  <a:cubicBezTo>
                    <a:pt x="208" y="2948"/>
                    <a:pt x="178" y="3000"/>
                    <a:pt x="185" y="3059"/>
                  </a:cubicBezTo>
                  <a:cubicBezTo>
                    <a:pt x="200" y="3059"/>
                    <a:pt x="215" y="3059"/>
                    <a:pt x="230" y="3067"/>
                  </a:cubicBezTo>
                  <a:cubicBezTo>
                    <a:pt x="215" y="3082"/>
                    <a:pt x="200" y="3082"/>
                    <a:pt x="185" y="3089"/>
                  </a:cubicBezTo>
                  <a:cubicBezTo>
                    <a:pt x="200" y="3141"/>
                    <a:pt x="237" y="3230"/>
                    <a:pt x="193" y="3275"/>
                  </a:cubicBezTo>
                  <a:cubicBezTo>
                    <a:pt x="208" y="3275"/>
                    <a:pt x="223" y="3275"/>
                    <a:pt x="237" y="3282"/>
                  </a:cubicBezTo>
                  <a:cubicBezTo>
                    <a:pt x="237" y="3304"/>
                    <a:pt x="215" y="3297"/>
                    <a:pt x="215" y="3312"/>
                  </a:cubicBezTo>
                  <a:cubicBezTo>
                    <a:pt x="208" y="3319"/>
                    <a:pt x="215" y="3342"/>
                    <a:pt x="215" y="3356"/>
                  </a:cubicBezTo>
                  <a:cubicBezTo>
                    <a:pt x="230" y="3364"/>
                    <a:pt x="252" y="3371"/>
                    <a:pt x="245" y="3401"/>
                  </a:cubicBezTo>
                  <a:cubicBezTo>
                    <a:pt x="223" y="3393"/>
                    <a:pt x="215" y="3416"/>
                    <a:pt x="223" y="3431"/>
                  </a:cubicBezTo>
                  <a:cubicBezTo>
                    <a:pt x="260" y="3431"/>
                    <a:pt x="230" y="3497"/>
                    <a:pt x="230" y="3527"/>
                  </a:cubicBezTo>
                  <a:cubicBezTo>
                    <a:pt x="245" y="3527"/>
                    <a:pt x="252" y="3535"/>
                    <a:pt x="260" y="3535"/>
                  </a:cubicBezTo>
                  <a:cubicBezTo>
                    <a:pt x="267" y="3557"/>
                    <a:pt x="245" y="3557"/>
                    <a:pt x="223" y="3557"/>
                  </a:cubicBezTo>
                  <a:cubicBezTo>
                    <a:pt x="252" y="3594"/>
                    <a:pt x="245" y="3683"/>
                    <a:pt x="245" y="3728"/>
                  </a:cubicBezTo>
                  <a:cubicBezTo>
                    <a:pt x="245" y="3750"/>
                    <a:pt x="237" y="3780"/>
                    <a:pt x="237" y="3809"/>
                  </a:cubicBezTo>
                  <a:cubicBezTo>
                    <a:pt x="237" y="3839"/>
                    <a:pt x="252" y="3869"/>
                    <a:pt x="260" y="3898"/>
                  </a:cubicBezTo>
                  <a:cubicBezTo>
                    <a:pt x="260" y="3928"/>
                    <a:pt x="252" y="3958"/>
                    <a:pt x="267" y="3987"/>
                  </a:cubicBezTo>
                  <a:cubicBezTo>
                    <a:pt x="282" y="4017"/>
                    <a:pt x="282" y="4039"/>
                    <a:pt x="289" y="4077"/>
                  </a:cubicBezTo>
                  <a:cubicBezTo>
                    <a:pt x="289" y="4092"/>
                    <a:pt x="282" y="4114"/>
                    <a:pt x="289" y="4129"/>
                  </a:cubicBezTo>
                  <a:cubicBezTo>
                    <a:pt x="289" y="4144"/>
                    <a:pt x="312" y="4151"/>
                    <a:pt x="312" y="4166"/>
                  </a:cubicBezTo>
                  <a:cubicBezTo>
                    <a:pt x="312" y="4188"/>
                    <a:pt x="289" y="4203"/>
                    <a:pt x="275" y="4218"/>
                  </a:cubicBezTo>
                  <a:cubicBezTo>
                    <a:pt x="275" y="4240"/>
                    <a:pt x="297" y="4247"/>
                    <a:pt x="312" y="4262"/>
                  </a:cubicBezTo>
                  <a:cubicBezTo>
                    <a:pt x="326" y="4270"/>
                    <a:pt x="341" y="4292"/>
                    <a:pt x="356" y="4307"/>
                  </a:cubicBezTo>
                  <a:cubicBezTo>
                    <a:pt x="378" y="4344"/>
                    <a:pt x="378" y="4389"/>
                    <a:pt x="401" y="4433"/>
                  </a:cubicBezTo>
                  <a:cubicBezTo>
                    <a:pt x="408" y="4448"/>
                    <a:pt x="408" y="4463"/>
                    <a:pt x="415" y="4470"/>
                  </a:cubicBezTo>
                  <a:cubicBezTo>
                    <a:pt x="438" y="4470"/>
                    <a:pt x="453" y="4478"/>
                    <a:pt x="475" y="4470"/>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50" name="Freeform 8"/>
            <p:cNvSpPr>
              <a:spLocks noChangeArrowheads="1"/>
            </p:cNvSpPr>
            <p:nvPr/>
          </p:nvSpPr>
          <p:spPr bwMode="auto">
            <a:xfrm>
              <a:off x="8528547" y="5133583"/>
              <a:ext cx="2520215" cy="2255636"/>
            </a:xfrm>
            <a:custGeom>
              <a:avLst/>
              <a:gdLst>
                <a:gd name="T0" fmla="*/ 1181 w 5830"/>
                <a:gd name="T1" fmla="*/ 3906 h 5221"/>
                <a:gd name="T2" fmla="*/ 1485 w 5830"/>
                <a:gd name="T3" fmla="*/ 3921 h 5221"/>
                <a:gd name="T4" fmla="*/ 1693 w 5830"/>
                <a:gd name="T5" fmla="*/ 3884 h 5221"/>
                <a:gd name="T6" fmla="*/ 1908 w 5830"/>
                <a:gd name="T7" fmla="*/ 4121 h 5221"/>
                <a:gd name="T8" fmla="*/ 2213 w 5830"/>
                <a:gd name="T9" fmla="*/ 4225 h 5221"/>
                <a:gd name="T10" fmla="*/ 2413 w 5830"/>
                <a:gd name="T11" fmla="*/ 4233 h 5221"/>
                <a:gd name="T12" fmla="*/ 2532 w 5830"/>
                <a:gd name="T13" fmla="*/ 4530 h 5221"/>
                <a:gd name="T14" fmla="*/ 2614 w 5830"/>
                <a:gd name="T15" fmla="*/ 4938 h 5221"/>
                <a:gd name="T16" fmla="*/ 2896 w 5830"/>
                <a:gd name="T17" fmla="*/ 5035 h 5221"/>
                <a:gd name="T18" fmla="*/ 3037 w 5830"/>
                <a:gd name="T19" fmla="*/ 5220 h 5221"/>
                <a:gd name="T20" fmla="*/ 3186 w 5830"/>
                <a:gd name="T21" fmla="*/ 5042 h 5221"/>
                <a:gd name="T22" fmla="*/ 3468 w 5830"/>
                <a:gd name="T23" fmla="*/ 4649 h 5221"/>
                <a:gd name="T24" fmla="*/ 3371 w 5830"/>
                <a:gd name="T25" fmla="*/ 4374 h 5221"/>
                <a:gd name="T26" fmla="*/ 3371 w 5830"/>
                <a:gd name="T27" fmla="*/ 4121 h 5221"/>
                <a:gd name="T28" fmla="*/ 3542 w 5830"/>
                <a:gd name="T29" fmla="*/ 4055 h 5221"/>
                <a:gd name="T30" fmla="*/ 3653 w 5830"/>
                <a:gd name="T31" fmla="*/ 3817 h 5221"/>
                <a:gd name="T32" fmla="*/ 3735 w 5830"/>
                <a:gd name="T33" fmla="*/ 4047 h 5221"/>
                <a:gd name="T34" fmla="*/ 4114 w 5830"/>
                <a:gd name="T35" fmla="*/ 4166 h 5221"/>
                <a:gd name="T36" fmla="*/ 4092 w 5830"/>
                <a:gd name="T37" fmla="*/ 4396 h 5221"/>
                <a:gd name="T38" fmla="*/ 3928 w 5830"/>
                <a:gd name="T39" fmla="*/ 4567 h 5221"/>
                <a:gd name="T40" fmla="*/ 4144 w 5830"/>
                <a:gd name="T41" fmla="*/ 4693 h 5221"/>
                <a:gd name="T42" fmla="*/ 4307 w 5830"/>
                <a:gd name="T43" fmla="*/ 4433 h 5221"/>
                <a:gd name="T44" fmla="*/ 4656 w 5830"/>
                <a:gd name="T45" fmla="*/ 4441 h 5221"/>
                <a:gd name="T46" fmla="*/ 4782 w 5830"/>
                <a:gd name="T47" fmla="*/ 4560 h 5221"/>
                <a:gd name="T48" fmla="*/ 4975 w 5830"/>
                <a:gd name="T49" fmla="*/ 4196 h 5221"/>
                <a:gd name="T50" fmla="*/ 4849 w 5830"/>
                <a:gd name="T51" fmla="*/ 3928 h 5221"/>
                <a:gd name="T52" fmla="*/ 5139 w 5830"/>
                <a:gd name="T53" fmla="*/ 3854 h 5221"/>
                <a:gd name="T54" fmla="*/ 5094 w 5830"/>
                <a:gd name="T55" fmla="*/ 3683 h 5221"/>
                <a:gd name="T56" fmla="*/ 4663 w 5830"/>
                <a:gd name="T57" fmla="*/ 3565 h 5221"/>
                <a:gd name="T58" fmla="*/ 4968 w 5830"/>
                <a:gd name="T59" fmla="*/ 3060 h 5221"/>
                <a:gd name="T60" fmla="*/ 5391 w 5830"/>
                <a:gd name="T61" fmla="*/ 2859 h 5221"/>
                <a:gd name="T62" fmla="*/ 5770 w 5830"/>
                <a:gd name="T63" fmla="*/ 2658 h 5221"/>
                <a:gd name="T64" fmla="*/ 5748 w 5830"/>
                <a:gd name="T65" fmla="*/ 2525 h 5221"/>
                <a:gd name="T66" fmla="*/ 5569 w 5830"/>
                <a:gd name="T67" fmla="*/ 2555 h 5221"/>
                <a:gd name="T68" fmla="*/ 5339 w 5830"/>
                <a:gd name="T69" fmla="*/ 2525 h 5221"/>
                <a:gd name="T70" fmla="*/ 5384 w 5830"/>
                <a:gd name="T71" fmla="*/ 2428 h 5221"/>
                <a:gd name="T72" fmla="*/ 5428 w 5830"/>
                <a:gd name="T73" fmla="*/ 2228 h 5221"/>
                <a:gd name="T74" fmla="*/ 5295 w 5830"/>
                <a:gd name="T75" fmla="*/ 1804 h 5221"/>
                <a:gd name="T76" fmla="*/ 4997 w 5830"/>
                <a:gd name="T77" fmla="*/ 1983 h 5221"/>
                <a:gd name="T78" fmla="*/ 4908 w 5830"/>
                <a:gd name="T79" fmla="*/ 1582 h 5221"/>
                <a:gd name="T80" fmla="*/ 4567 w 5830"/>
                <a:gd name="T81" fmla="*/ 1582 h 5221"/>
                <a:gd name="T82" fmla="*/ 4493 w 5830"/>
                <a:gd name="T83" fmla="*/ 1723 h 5221"/>
                <a:gd name="T84" fmla="*/ 4403 w 5830"/>
                <a:gd name="T85" fmla="*/ 1552 h 5221"/>
                <a:gd name="T86" fmla="*/ 4106 w 5830"/>
                <a:gd name="T87" fmla="*/ 1196 h 5221"/>
                <a:gd name="T88" fmla="*/ 3995 w 5830"/>
                <a:gd name="T89" fmla="*/ 743 h 5221"/>
                <a:gd name="T90" fmla="*/ 3765 w 5830"/>
                <a:gd name="T91" fmla="*/ 654 h 5221"/>
                <a:gd name="T92" fmla="*/ 3453 w 5830"/>
                <a:gd name="T93" fmla="*/ 564 h 5221"/>
                <a:gd name="T94" fmla="*/ 3483 w 5830"/>
                <a:gd name="T95" fmla="*/ 357 h 5221"/>
                <a:gd name="T96" fmla="*/ 3453 w 5830"/>
                <a:gd name="T97" fmla="*/ 149 h 5221"/>
                <a:gd name="T98" fmla="*/ 3126 w 5830"/>
                <a:gd name="T99" fmla="*/ 74 h 5221"/>
                <a:gd name="T100" fmla="*/ 2785 w 5830"/>
                <a:gd name="T101" fmla="*/ 67 h 5221"/>
                <a:gd name="T102" fmla="*/ 2436 w 5830"/>
                <a:gd name="T103" fmla="*/ 735 h 5221"/>
                <a:gd name="T104" fmla="*/ 1938 w 5830"/>
                <a:gd name="T105" fmla="*/ 1151 h 5221"/>
                <a:gd name="T106" fmla="*/ 1374 w 5830"/>
                <a:gd name="T107" fmla="*/ 1485 h 5221"/>
                <a:gd name="T108" fmla="*/ 847 w 5830"/>
                <a:gd name="T109" fmla="*/ 1337 h 5221"/>
                <a:gd name="T110" fmla="*/ 319 w 5830"/>
                <a:gd name="T111" fmla="*/ 1701 h 5221"/>
                <a:gd name="T112" fmla="*/ 178 w 5830"/>
                <a:gd name="T113" fmla="*/ 2258 h 5221"/>
                <a:gd name="T114" fmla="*/ 423 w 5830"/>
                <a:gd name="T115" fmla="*/ 2347 h 5221"/>
                <a:gd name="T116" fmla="*/ 371 w 5830"/>
                <a:gd name="T117" fmla="*/ 2785 h 5221"/>
                <a:gd name="T118" fmla="*/ 512 w 5830"/>
                <a:gd name="T119" fmla="*/ 2978 h 5221"/>
                <a:gd name="T120" fmla="*/ 809 w 5830"/>
                <a:gd name="T121" fmla="*/ 3386 h 5221"/>
                <a:gd name="T122" fmla="*/ 943 w 5830"/>
                <a:gd name="T123" fmla="*/ 3854 h 5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30" h="5221">
                  <a:moveTo>
                    <a:pt x="1106" y="3832"/>
                  </a:moveTo>
                  <a:lnTo>
                    <a:pt x="1106" y="3832"/>
                  </a:lnTo>
                  <a:cubicBezTo>
                    <a:pt x="1121" y="3839"/>
                    <a:pt x="1114" y="3869"/>
                    <a:pt x="1121" y="3891"/>
                  </a:cubicBezTo>
                  <a:cubicBezTo>
                    <a:pt x="1129" y="3913"/>
                    <a:pt x="1158" y="3913"/>
                    <a:pt x="1181" y="3906"/>
                  </a:cubicBezTo>
                  <a:cubicBezTo>
                    <a:pt x="1181" y="3899"/>
                    <a:pt x="1188" y="3884"/>
                    <a:pt x="1188" y="3869"/>
                  </a:cubicBezTo>
                  <a:cubicBezTo>
                    <a:pt x="1225" y="3869"/>
                    <a:pt x="1277" y="3854"/>
                    <a:pt x="1314" y="3869"/>
                  </a:cubicBezTo>
                  <a:cubicBezTo>
                    <a:pt x="1344" y="3884"/>
                    <a:pt x="1366" y="3891"/>
                    <a:pt x="1403" y="3891"/>
                  </a:cubicBezTo>
                  <a:cubicBezTo>
                    <a:pt x="1441" y="3884"/>
                    <a:pt x="1470" y="3891"/>
                    <a:pt x="1485" y="3921"/>
                  </a:cubicBezTo>
                  <a:cubicBezTo>
                    <a:pt x="1492" y="3943"/>
                    <a:pt x="1500" y="3980"/>
                    <a:pt x="1530" y="3973"/>
                  </a:cubicBezTo>
                  <a:cubicBezTo>
                    <a:pt x="1530" y="3951"/>
                    <a:pt x="1544" y="3906"/>
                    <a:pt x="1574" y="3913"/>
                  </a:cubicBezTo>
                  <a:cubicBezTo>
                    <a:pt x="1574" y="3936"/>
                    <a:pt x="1582" y="3943"/>
                    <a:pt x="1604" y="3943"/>
                  </a:cubicBezTo>
                  <a:cubicBezTo>
                    <a:pt x="1611" y="3906"/>
                    <a:pt x="1663" y="3876"/>
                    <a:pt x="1693" y="3884"/>
                  </a:cubicBezTo>
                  <a:cubicBezTo>
                    <a:pt x="1700" y="3913"/>
                    <a:pt x="1693" y="3943"/>
                    <a:pt x="1723" y="3958"/>
                  </a:cubicBezTo>
                  <a:cubicBezTo>
                    <a:pt x="1752" y="3980"/>
                    <a:pt x="1812" y="3943"/>
                    <a:pt x="1834" y="3980"/>
                  </a:cubicBezTo>
                  <a:cubicBezTo>
                    <a:pt x="1849" y="4003"/>
                    <a:pt x="1841" y="4025"/>
                    <a:pt x="1864" y="4047"/>
                  </a:cubicBezTo>
                  <a:cubicBezTo>
                    <a:pt x="1894" y="4070"/>
                    <a:pt x="1901" y="4084"/>
                    <a:pt x="1908" y="4121"/>
                  </a:cubicBezTo>
                  <a:cubicBezTo>
                    <a:pt x="1938" y="4114"/>
                    <a:pt x="1938" y="4084"/>
                    <a:pt x="1960" y="4062"/>
                  </a:cubicBezTo>
                  <a:cubicBezTo>
                    <a:pt x="1990" y="4055"/>
                    <a:pt x="2027" y="4121"/>
                    <a:pt x="2057" y="4129"/>
                  </a:cubicBezTo>
                  <a:cubicBezTo>
                    <a:pt x="2057" y="4151"/>
                    <a:pt x="2057" y="4173"/>
                    <a:pt x="2064" y="4196"/>
                  </a:cubicBezTo>
                  <a:cubicBezTo>
                    <a:pt x="2109" y="4196"/>
                    <a:pt x="2198" y="4173"/>
                    <a:pt x="2213" y="4225"/>
                  </a:cubicBezTo>
                  <a:cubicBezTo>
                    <a:pt x="2257" y="4248"/>
                    <a:pt x="2250" y="4166"/>
                    <a:pt x="2265" y="4144"/>
                  </a:cubicBezTo>
                  <a:cubicBezTo>
                    <a:pt x="2287" y="4114"/>
                    <a:pt x="2324" y="4129"/>
                    <a:pt x="2361" y="4136"/>
                  </a:cubicBezTo>
                  <a:cubicBezTo>
                    <a:pt x="2361" y="4166"/>
                    <a:pt x="2346" y="4196"/>
                    <a:pt x="2354" y="4225"/>
                  </a:cubicBezTo>
                  <a:cubicBezTo>
                    <a:pt x="2376" y="4225"/>
                    <a:pt x="2398" y="4218"/>
                    <a:pt x="2413" y="4233"/>
                  </a:cubicBezTo>
                  <a:cubicBezTo>
                    <a:pt x="2369" y="4262"/>
                    <a:pt x="2324" y="4270"/>
                    <a:pt x="2317" y="4322"/>
                  </a:cubicBezTo>
                  <a:cubicBezTo>
                    <a:pt x="2309" y="4374"/>
                    <a:pt x="2339" y="4426"/>
                    <a:pt x="2391" y="4418"/>
                  </a:cubicBezTo>
                  <a:cubicBezTo>
                    <a:pt x="2376" y="4478"/>
                    <a:pt x="2406" y="4515"/>
                    <a:pt x="2451" y="4463"/>
                  </a:cubicBezTo>
                  <a:cubicBezTo>
                    <a:pt x="2495" y="4404"/>
                    <a:pt x="2547" y="4470"/>
                    <a:pt x="2532" y="4530"/>
                  </a:cubicBezTo>
                  <a:cubicBezTo>
                    <a:pt x="2517" y="4575"/>
                    <a:pt x="2421" y="4619"/>
                    <a:pt x="2443" y="4671"/>
                  </a:cubicBezTo>
                  <a:cubicBezTo>
                    <a:pt x="2458" y="4701"/>
                    <a:pt x="2495" y="4686"/>
                    <a:pt x="2510" y="4708"/>
                  </a:cubicBezTo>
                  <a:cubicBezTo>
                    <a:pt x="2532" y="4738"/>
                    <a:pt x="2510" y="4775"/>
                    <a:pt x="2540" y="4805"/>
                  </a:cubicBezTo>
                  <a:cubicBezTo>
                    <a:pt x="2666" y="4738"/>
                    <a:pt x="2569" y="4894"/>
                    <a:pt x="2614" y="4938"/>
                  </a:cubicBezTo>
                  <a:cubicBezTo>
                    <a:pt x="2643" y="4960"/>
                    <a:pt x="2696" y="4938"/>
                    <a:pt x="2725" y="4953"/>
                  </a:cubicBezTo>
                  <a:cubicBezTo>
                    <a:pt x="2762" y="4968"/>
                    <a:pt x="2755" y="5020"/>
                    <a:pt x="2799" y="5012"/>
                  </a:cubicBezTo>
                  <a:lnTo>
                    <a:pt x="2799" y="5020"/>
                  </a:lnTo>
                  <a:cubicBezTo>
                    <a:pt x="2829" y="5020"/>
                    <a:pt x="2874" y="5012"/>
                    <a:pt x="2896" y="5035"/>
                  </a:cubicBezTo>
                  <a:cubicBezTo>
                    <a:pt x="2933" y="5072"/>
                    <a:pt x="2911" y="5087"/>
                    <a:pt x="2911" y="5124"/>
                  </a:cubicBezTo>
                  <a:cubicBezTo>
                    <a:pt x="2896" y="5176"/>
                    <a:pt x="2970" y="5139"/>
                    <a:pt x="2993" y="5146"/>
                  </a:cubicBezTo>
                  <a:cubicBezTo>
                    <a:pt x="3022" y="5154"/>
                    <a:pt x="3022" y="5183"/>
                    <a:pt x="3022" y="5213"/>
                  </a:cubicBezTo>
                  <a:cubicBezTo>
                    <a:pt x="3030" y="5213"/>
                    <a:pt x="3030" y="5213"/>
                    <a:pt x="3037" y="5220"/>
                  </a:cubicBezTo>
                  <a:cubicBezTo>
                    <a:pt x="3045" y="5220"/>
                    <a:pt x="3045" y="5220"/>
                    <a:pt x="3045" y="5213"/>
                  </a:cubicBezTo>
                  <a:cubicBezTo>
                    <a:pt x="3052" y="5191"/>
                    <a:pt x="3104" y="5213"/>
                    <a:pt x="3111" y="5220"/>
                  </a:cubicBezTo>
                  <a:cubicBezTo>
                    <a:pt x="3156" y="5154"/>
                    <a:pt x="3245" y="5183"/>
                    <a:pt x="3297" y="5131"/>
                  </a:cubicBezTo>
                  <a:cubicBezTo>
                    <a:pt x="3334" y="5094"/>
                    <a:pt x="3208" y="5057"/>
                    <a:pt x="3186" y="5042"/>
                  </a:cubicBezTo>
                  <a:cubicBezTo>
                    <a:pt x="3223" y="5012"/>
                    <a:pt x="3201" y="4998"/>
                    <a:pt x="3201" y="4953"/>
                  </a:cubicBezTo>
                  <a:cubicBezTo>
                    <a:pt x="3267" y="4931"/>
                    <a:pt x="3349" y="4923"/>
                    <a:pt x="3408" y="4886"/>
                  </a:cubicBezTo>
                  <a:cubicBezTo>
                    <a:pt x="3460" y="4857"/>
                    <a:pt x="3468" y="4797"/>
                    <a:pt x="3468" y="4745"/>
                  </a:cubicBezTo>
                  <a:cubicBezTo>
                    <a:pt x="3468" y="4715"/>
                    <a:pt x="3460" y="4678"/>
                    <a:pt x="3468" y="4649"/>
                  </a:cubicBezTo>
                  <a:cubicBezTo>
                    <a:pt x="3468" y="4612"/>
                    <a:pt x="3490" y="4597"/>
                    <a:pt x="3512" y="4575"/>
                  </a:cubicBezTo>
                  <a:cubicBezTo>
                    <a:pt x="3535" y="4545"/>
                    <a:pt x="3520" y="4515"/>
                    <a:pt x="3505" y="4485"/>
                  </a:cubicBezTo>
                  <a:cubicBezTo>
                    <a:pt x="3490" y="4456"/>
                    <a:pt x="3490" y="4411"/>
                    <a:pt x="3490" y="4374"/>
                  </a:cubicBezTo>
                  <a:cubicBezTo>
                    <a:pt x="3453" y="4374"/>
                    <a:pt x="3408" y="4374"/>
                    <a:pt x="3371" y="4374"/>
                  </a:cubicBezTo>
                  <a:cubicBezTo>
                    <a:pt x="3386" y="4352"/>
                    <a:pt x="3408" y="4337"/>
                    <a:pt x="3416" y="4315"/>
                  </a:cubicBezTo>
                  <a:cubicBezTo>
                    <a:pt x="3431" y="4285"/>
                    <a:pt x="3408" y="4248"/>
                    <a:pt x="3438" y="4233"/>
                  </a:cubicBezTo>
                  <a:cubicBezTo>
                    <a:pt x="3431" y="4210"/>
                    <a:pt x="3393" y="4203"/>
                    <a:pt x="3371" y="4196"/>
                  </a:cubicBezTo>
                  <a:cubicBezTo>
                    <a:pt x="3371" y="4173"/>
                    <a:pt x="3356" y="4144"/>
                    <a:pt x="3371" y="4121"/>
                  </a:cubicBezTo>
                  <a:cubicBezTo>
                    <a:pt x="3386" y="4099"/>
                    <a:pt x="3431" y="4099"/>
                    <a:pt x="3431" y="4070"/>
                  </a:cubicBezTo>
                  <a:cubicBezTo>
                    <a:pt x="3431" y="4040"/>
                    <a:pt x="3379" y="3965"/>
                    <a:pt x="3453" y="3980"/>
                  </a:cubicBezTo>
                  <a:cubicBezTo>
                    <a:pt x="3446" y="4017"/>
                    <a:pt x="3468" y="3995"/>
                    <a:pt x="3483" y="4017"/>
                  </a:cubicBezTo>
                  <a:cubicBezTo>
                    <a:pt x="3505" y="4032"/>
                    <a:pt x="3512" y="4062"/>
                    <a:pt x="3542" y="4055"/>
                  </a:cubicBezTo>
                  <a:cubicBezTo>
                    <a:pt x="3542" y="3973"/>
                    <a:pt x="3408" y="3913"/>
                    <a:pt x="3468" y="3832"/>
                  </a:cubicBezTo>
                  <a:cubicBezTo>
                    <a:pt x="3498" y="3839"/>
                    <a:pt x="3498" y="3876"/>
                    <a:pt x="3512" y="3899"/>
                  </a:cubicBezTo>
                  <a:cubicBezTo>
                    <a:pt x="3535" y="3928"/>
                    <a:pt x="3587" y="3928"/>
                    <a:pt x="3616" y="3913"/>
                  </a:cubicBezTo>
                  <a:cubicBezTo>
                    <a:pt x="3653" y="3891"/>
                    <a:pt x="3639" y="3854"/>
                    <a:pt x="3653" y="3817"/>
                  </a:cubicBezTo>
                  <a:cubicBezTo>
                    <a:pt x="3683" y="3780"/>
                    <a:pt x="3750" y="3795"/>
                    <a:pt x="3795" y="3795"/>
                  </a:cubicBezTo>
                  <a:cubicBezTo>
                    <a:pt x="3795" y="3832"/>
                    <a:pt x="3795" y="3862"/>
                    <a:pt x="3787" y="3899"/>
                  </a:cubicBezTo>
                  <a:cubicBezTo>
                    <a:pt x="3735" y="3891"/>
                    <a:pt x="3750" y="3943"/>
                    <a:pt x="3750" y="3973"/>
                  </a:cubicBezTo>
                  <a:cubicBezTo>
                    <a:pt x="3698" y="3973"/>
                    <a:pt x="3683" y="4032"/>
                    <a:pt x="3735" y="4047"/>
                  </a:cubicBezTo>
                  <a:cubicBezTo>
                    <a:pt x="3795" y="4055"/>
                    <a:pt x="3869" y="4062"/>
                    <a:pt x="3928" y="4070"/>
                  </a:cubicBezTo>
                  <a:cubicBezTo>
                    <a:pt x="3913" y="4136"/>
                    <a:pt x="3980" y="4084"/>
                    <a:pt x="4003" y="4070"/>
                  </a:cubicBezTo>
                  <a:cubicBezTo>
                    <a:pt x="4040" y="4047"/>
                    <a:pt x="4055" y="4040"/>
                    <a:pt x="4114" y="4047"/>
                  </a:cubicBezTo>
                  <a:cubicBezTo>
                    <a:pt x="4114" y="4084"/>
                    <a:pt x="4106" y="4121"/>
                    <a:pt x="4114" y="4166"/>
                  </a:cubicBezTo>
                  <a:cubicBezTo>
                    <a:pt x="4129" y="4173"/>
                    <a:pt x="4151" y="4173"/>
                    <a:pt x="4173" y="4173"/>
                  </a:cubicBezTo>
                  <a:cubicBezTo>
                    <a:pt x="4181" y="4218"/>
                    <a:pt x="4173" y="4337"/>
                    <a:pt x="4099" y="4262"/>
                  </a:cubicBezTo>
                  <a:cubicBezTo>
                    <a:pt x="4069" y="4270"/>
                    <a:pt x="4055" y="4315"/>
                    <a:pt x="4062" y="4344"/>
                  </a:cubicBezTo>
                  <a:cubicBezTo>
                    <a:pt x="4062" y="4366"/>
                    <a:pt x="4099" y="4344"/>
                    <a:pt x="4092" y="4396"/>
                  </a:cubicBezTo>
                  <a:cubicBezTo>
                    <a:pt x="4092" y="4426"/>
                    <a:pt x="4069" y="4456"/>
                    <a:pt x="4077" y="4478"/>
                  </a:cubicBezTo>
                  <a:cubicBezTo>
                    <a:pt x="4084" y="4515"/>
                    <a:pt x="4129" y="4507"/>
                    <a:pt x="4136" y="4537"/>
                  </a:cubicBezTo>
                  <a:cubicBezTo>
                    <a:pt x="4092" y="4552"/>
                    <a:pt x="4069" y="4575"/>
                    <a:pt x="4025" y="4582"/>
                  </a:cubicBezTo>
                  <a:cubicBezTo>
                    <a:pt x="3980" y="4589"/>
                    <a:pt x="3965" y="4582"/>
                    <a:pt x="3928" y="4567"/>
                  </a:cubicBezTo>
                  <a:cubicBezTo>
                    <a:pt x="3869" y="4530"/>
                    <a:pt x="3869" y="4664"/>
                    <a:pt x="3876" y="4693"/>
                  </a:cubicBezTo>
                  <a:cubicBezTo>
                    <a:pt x="3950" y="4693"/>
                    <a:pt x="3943" y="4730"/>
                    <a:pt x="3995" y="4760"/>
                  </a:cubicBezTo>
                  <a:cubicBezTo>
                    <a:pt x="4010" y="4738"/>
                    <a:pt x="3995" y="4708"/>
                    <a:pt x="4010" y="4686"/>
                  </a:cubicBezTo>
                  <a:cubicBezTo>
                    <a:pt x="4055" y="4671"/>
                    <a:pt x="4099" y="4693"/>
                    <a:pt x="4144" y="4693"/>
                  </a:cubicBezTo>
                  <a:cubicBezTo>
                    <a:pt x="4151" y="4671"/>
                    <a:pt x="4166" y="4664"/>
                    <a:pt x="4188" y="4664"/>
                  </a:cubicBezTo>
                  <a:cubicBezTo>
                    <a:pt x="4195" y="4634"/>
                    <a:pt x="4173" y="4612"/>
                    <a:pt x="4173" y="4589"/>
                  </a:cubicBezTo>
                  <a:cubicBezTo>
                    <a:pt x="4203" y="4575"/>
                    <a:pt x="4233" y="4582"/>
                    <a:pt x="4255" y="4560"/>
                  </a:cubicBezTo>
                  <a:cubicBezTo>
                    <a:pt x="4285" y="4522"/>
                    <a:pt x="4307" y="4470"/>
                    <a:pt x="4307" y="4433"/>
                  </a:cubicBezTo>
                  <a:cubicBezTo>
                    <a:pt x="4359" y="4418"/>
                    <a:pt x="4403" y="4441"/>
                    <a:pt x="4448" y="4456"/>
                  </a:cubicBezTo>
                  <a:cubicBezTo>
                    <a:pt x="4500" y="4463"/>
                    <a:pt x="4552" y="4463"/>
                    <a:pt x="4597" y="4485"/>
                  </a:cubicBezTo>
                  <a:cubicBezTo>
                    <a:pt x="4597" y="4470"/>
                    <a:pt x="4604" y="4456"/>
                    <a:pt x="4597" y="4448"/>
                  </a:cubicBezTo>
                  <a:cubicBezTo>
                    <a:pt x="4619" y="4448"/>
                    <a:pt x="4641" y="4448"/>
                    <a:pt x="4656" y="4441"/>
                  </a:cubicBezTo>
                  <a:lnTo>
                    <a:pt x="4663" y="4433"/>
                  </a:lnTo>
                  <a:cubicBezTo>
                    <a:pt x="4663" y="4448"/>
                    <a:pt x="4663" y="4470"/>
                    <a:pt x="4663" y="4493"/>
                  </a:cubicBezTo>
                  <a:cubicBezTo>
                    <a:pt x="4693" y="4493"/>
                    <a:pt x="4708" y="4515"/>
                    <a:pt x="4745" y="4507"/>
                  </a:cubicBezTo>
                  <a:cubicBezTo>
                    <a:pt x="4738" y="4537"/>
                    <a:pt x="4752" y="4567"/>
                    <a:pt x="4782" y="4560"/>
                  </a:cubicBezTo>
                  <a:cubicBezTo>
                    <a:pt x="4782" y="4522"/>
                    <a:pt x="4857" y="4530"/>
                    <a:pt x="4857" y="4485"/>
                  </a:cubicBezTo>
                  <a:cubicBezTo>
                    <a:pt x="4797" y="4470"/>
                    <a:pt x="4827" y="4292"/>
                    <a:pt x="4812" y="4248"/>
                  </a:cubicBezTo>
                  <a:cubicBezTo>
                    <a:pt x="4857" y="4233"/>
                    <a:pt x="4864" y="4277"/>
                    <a:pt x="4901" y="4285"/>
                  </a:cubicBezTo>
                  <a:cubicBezTo>
                    <a:pt x="4953" y="4300"/>
                    <a:pt x="4968" y="4233"/>
                    <a:pt x="4975" y="4196"/>
                  </a:cubicBezTo>
                  <a:cubicBezTo>
                    <a:pt x="4975" y="4144"/>
                    <a:pt x="4953" y="4121"/>
                    <a:pt x="4908" y="4107"/>
                  </a:cubicBezTo>
                  <a:cubicBezTo>
                    <a:pt x="4849" y="4099"/>
                    <a:pt x="4819" y="4084"/>
                    <a:pt x="4805" y="4032"/>
                  </a:cubicBezTo>
                  <a:cubicBezTo>
                    <a:pt x="4834" y="4032"/>
                    <a:pt x="4894" y="4040"/>
                    <a:pt x="4886" y="3995"/>
                  </a:cubicBezTo>
                  <a:cubicBezTo>
                    <a:pt x="4886" y="3965"/>
                    <a:pt x="4857" y="3958"/>
                    <a:pt x="4849" y="3928"/>
                  </a:cubicBezTo>
                  <a:cubicBezTo>
                    <a:pt x="4842" y="3906"/>
                    <a:pt x="4849" y="3884"/>
                    <a:pt x="4857" y="3862"/>
                  </a:cubicBezTo>
                  <a:cubicBezTo>
                    <a:pt x="4908" y="3854"/>
                    <a:pt x="4960" y="3869"/>
                    <a:pt x="5020" y="3862"/>
                  </a:cubicBezTo>
                  <a:cubicBezTo>
                    <a:pt x="5065" y="3862"/>
                    <a:pt x="5094" y="3832"/>
                    <a:pt x="5139" y="3817"/>
                  </a:cubicBezTo>
                  <a:cubicBezTo>
                    <a:pt x="5131" y="3824"/>
                    <a:pt x="5139" y="3847"/>
                    <a:pt x="5139" y="3854"/>
                  </a:cubicBezTo>
                  <a:cubicBezTo>
                    <a:pt x="5161" y="3854"/>
                    <a:pt x="5183" y="3847"/>
                    <a:pt x="5205" y="3847"/>
                  </a:cubicBezTo>
                  <a:cubicBezTo>
                    <a:pt x="5213" y="3795"/>
                    <a:pt x="5213" y="3743"/>
                    <a:pt x="5213" y="3691"/>
                  </a:cubicBezTo>
                  <a:cubicBezTo>
                    <a:pt x="5161" y="3691"/>
                    <a:pt x="5183" y="3639"/>
                    <a:pt x="5176" y="3609"/>
                  </a:cubicBezTo>
                  <a:cubicBezTo>
                    <a:pt x="5116" y="3602"/>
                    <a:pt x="5109" y="3631"/>
                    <a:pt x="5094" y="3683"/>
                  </a:cubicBezTo>
                  <a:cubicBezTo>
                    <a:pt x="5072" y="3676"/>
                    <a:pt x="5057" y="3661"/>
                    <a:pt x="5035" y="3661"/>
                  </a:cubicBezTo>
                  <a:cubicBezTo>
                    <a:pt x="5012" y="3654"/>
                    <a:pt x="4997" y="3668"/>
                    <a:pt x="4975" y="3676"/>
                  </a:cubicBezTo>
                  <a:cubicBezTo>
                    <a:pt x="4901" y="3683"/>
                    <a:pt x="4805" y="3668"/>
                    <a:pt x="4738" y="3646"/>
                  </a:cubicBezTo>
                  <a:cubicBezTo>
                    <a:pt x="4700" y="3631"/>
                    <a:pt x="4671" y="3609"/>
                    <a:pt x="4663" y="3565"/>
                  </a:cubicBezTo>
                  <a:cubicBezTo>
                    <a:pt x="4649" y="3498"/>
                    <a:pt x="4626" y="3431"/>
                    <a:pt x="4604" y="3364"/>
                  </a:cubicBezTo>
                  <a:cubicBezTo>
                    <a:pt x="4663" y="3371"/>
                    <a:pt x="4634" y="3297"/>
                    <a:pt x="4671" y="3275"/>
                  </a:cubicBezTo>
                  <a:cubicBezTo>
                    <a:pt x="4730" y="3275"/>
                    <a:pt x="4790" y="3253"/>
                    <a:pt x="4819" y="3201"/>
                  </a:cubicBezTo>
                  <a:cubicBezTo>
                    <a:pt x="4849" y="3149"/>
                    <a:pt x="4901" y="3074"/>
                    <a:pt x="4968" y="3060"/>
                  </a:cubicBezTo>
                  <a:cubicBezTo>
                    <a:pt x="5005" y="3052"/>
                    <a:pt x="5042" y="3060"/>
                    <a:pt x="5065" y="3022"/>
                  </a:cubicBezTo>
                  <a:cubicBezTo>
                    <a:pt x="5079" y="3000"/>
                    <a:pt x="5094" y="2985"/>
                    <a:pt x="5116" y="2970"/>
                  </a:cubicBezTo>
                  <a:cubicBezTo>
                    <a:pt x="5161" y="2948"/>
                    <a:pt x="5235" y="2948"/>
                    <a:pt x="5257" y="2903"/>
                  </a:cubicBezTo>
                  <a:cubicBezTo>
                    <a:pt x="5302" y="2903"/>
                    <a:pt x="5354" y="2889"/>
                    <a:pt x="5391" y="2859"/>
                  </a:cubicBezTo>
                  <a:cubicBezTo>
                    <a:pt x="5406" y="2852"/>
                    <a:pt x="5413" y="2837"/>
                    <a:pt x="5428" y="2822"/>
                  </a:cubicBezTo>
                  <a:cubicBezTo>
                    <a:pt x="5451" y="2800"/>
                    <a:pt x="5488" y="2807"/>
                    <a:pt x="5517" y="2792"/>
                  </a:cubicBezTo>
                  <a:cubicBezTo>
                    <a:pt x="5532" y="2681"/>
                    <a:pt x="5673" y="2725"/>
                    <a:pt x="5748" y="2718"/>
                  </a:cubicBezTo>
                  <a:lnTo>
                    <a:pt x="5770" y="2658"/>
                  </a:lnTo>
                  <a:cubicBezTo>
                    <a:pt x="5777" y="2644"/>
                    <a:pt x="5800" y="2621"/>
                    <a:pt x="5814" y="2599"/>
                  </a:cubicBezTo>
                  <a:cubicBezTo>
                    <a:pt x="5807" y="2584"/>
                    <a:pt x="5814" y="2562"/>
                    <a:pt x="5829" y="2555"/>
                  </a:cubicBezTo>
                  <a:cubicBezTo>
                    <a:pt x="5800" y="2555"/>
                    <a:pt x="5785" y="2525"/>
                    <a:pt x="5777" y="2495"/>
                  </a:cubicBezTo>
                  <a:cubicBezTo>
                    <a:pt x="5755" y="2503"/>
                    <a:pt x="5748" y="2510"/>
                    <a:pt x="5748" y="2525"/>
                  </a:cubicBezTo>
                  <a:cubicBezTo>
                    <a:pt x="5740" y="2525"/>
                    <a:pt x="5733" y="2532"/>
                    <a:pt x="5725" y="2532"/>
                  </a:cubicBezTo>
                  <a:cubicBezTo>
                    <a:pt x="5718" y="2547"/>
                    <a:pt x="5710" y="2569"/>
                    <a:pt x="5710" y="2584"/>
                  </a:cubicBezTo>
                  <a:cubicBezTo>
                    <a:pt x="5673" y="2592"/>
                    <a:pt x="5673" y="2562"/>
                    <a:pt x="5666" y="2532"/>
                  </a:cubicBezTo>
                  <a:cubicBezTo>
                    <a:pt x="5636" y="2525"/>
                    <a:pt x="5592" y="2584"/>
                    <a:pt x="5569" y="2555"/>
                  </a:cubicBezTo>
                  <a:cubicBezTo>
                    <a:pt x="5540" y="2525"/>
                    <a:pt x="5517" y="2525"/>
                    <a:pt x="5480" y="2532"/>
                  </a:cubicBezTo>
                  <a:cubicBezTo>
                    <a:pt x="5480" y="2547"/>
                    <a:pt x="5473" y="2562"/>
                    <a:pt x="5473" y="2584"/>
                  </a:cubicBezTo>
                  <a:cubicBezTo>
                    <a:pt x="5406" y="2584"/>
                    <a:pt x="5295" y="2547"/>
                    <a:pt x="5302" y="2644"/>
                  </a:cubicBezTo>
                  <a:cubicBezTo>
                    <a:pt x="5243" y="2644"/>
                    <a:pt x="5272" y="2525"/>
                    <a:pt x="5339" y="2525"/>
                  </a:cubicBezTo>
                  <a:cubicBezTo>
                    <a:pt x="5339" y="2517"/>
                    <a:pt x="5339" y="2517"/>
                    <a:pt x="5347" y="2510"/>
                  </a:cubicBezTo>
                  <a:cubicBezTo>
                    <a:pt x="5369" y="2510"/>
                    <a:pt x="5399" y="2517"/>
                    <a:pt x="5428" y="2510"/>
                  </a:cubicBezTo>
                  <a:cubicBezTo>
                    <a:pt x="5428" y="2473"/>
                    <a:pt x="5480" y="2480"/>
                    <a:pt x="5510" y="2480"/>
                  </a:cubicBezTo>
                  <a:cubicBezTo>
                    <a:pt x="5502" y="2428"/>
                    <a:pt x="5428" y="2436"/>
                    <a:pt x="5384" y="2428"/>
                  </a:cubicBezTo>
                  <a:cubicBezTo>
                    <a:pt x="5384" y="2391"/>
                    <a:pt x="5384" y="2354"/>
                    <a:pt x="5436" y="2369"/>
                  </a:cubicBezTo>
                  <a:cubicBezTo>
                    <a:pt x="5428" y="2347"/>
                    <a:pt x="5436" y="2332"/>
                    <a:pt x="5451" y="2324"/>
                  </a:cubicBezTo>
                  <a:cubicBezTo>
                    <a:pt x="5473" y="2258"/>
                    <a:pt x="5391" y="2302"/>
                    <a:pt x="5399" y="2258"/>
                  </a:cubicBezTo>
                  <a:cubicBezTo>
                    <a:pt x="5399" y="2250"/>
                    <a:pt x="5451" y="2250"/>
                    <a:pt x="5428" y="2228"/>
                  </a:cubicBezTo>
                  <a:cubicBezTo>
                    <a:pt x="5421" y="2213"/>
                    <a:pt x="5399" y="2213"/>
                    <a:pt x="5384" y="2206"/>
                  </a:cubicBezTo>
                  <a:cubicBezTo>
                    <a:pt x="5347" y="2191"/>
                    <a:pt x="5295" y="2198"/>
                    <a:pt x="5295" y="2146"/>
                  </a:cubicBezTo>
                  <a:cubicBezTo>
                    <a:pt x="5295" y="2072"/>
                    <a:pt x="5198" y="1938"/>
                    <a:pt x="5265" y="1871"/>
                  </a:cubicBezTo>
                  <a:cubicBezTo>
                    <a:pt x="5287" y="1849"/>
                    <a:pt x="5295" y="1827"/>
                    <a:pt x="5295" y="1804"/>
                  </a:cubicBezTo>
                  <a:cubicBezTo>
                    <a:pt x="5257" y="1819"/>
                    <a:pt x="5243" y="1856"/>
                    <a:pt x="5213" y="1879"/>
                  </a:cubicBezTo>
                  <a:cubicBezTo>
                    <a:pt x="5183" y="1901"/>
                    <a:pt x="5102" y="1909"/>
                    <a:pt x="5065" y="1886"/>
                  </a:cubicBezTo>
                  <a:cubicBezTo>
                    <a:pt x="5072" y="1901"/>
                    <a:pt x="5072" y="1916"/>
                    <a:pt x="5072" y="1938"/>
                  </a:cubicBezTo>
                  <a:cubicBezTo>
                    <a:pt x="5035" y="1931"/>
                    <a:pt x="5005" y="1938"/>
                    <a:pt x="4997" y="1983"/>
                  </a:cubicBezTo>
                  <a:cubicBezTo>
                    <a:pt x="4923" y="2005"/>
                    <a:pt x="4960" y="1879"/>
                    <a:pt x="4968" y="1842"/>
                  </a:cubicBezTo>
                  <a:cubicBezTo>
                    <a:pt x="4975" y="1797"/>
                    <a:pt x="4960" y="1678"/>
                    <a:pt x="5012" y="1656"/>
                  </a:cubicBezTo>
                  <a:cubicBezTo>
                    <a:pt x="5020" y="1649"/>
                    <a:pt x="5012" y="1641"/>
                    <a:pt x="5020" y="1641"/>
                  </a:cubicBezTo>
                  <a:cubicBezTo>
                    <a:pt x="4975" y="1634"/>
                    <a:pt x="4946" y="1559"/>
                    <a:pt x="4908" y="1582"/>
                  </a:cubicBezTo>
                  <a:cubicBezTo>
                    <a:pt x="4908" y="1604"/>
                    <a:pt x="4901" y="1619"/>
                    <a:pt x="4901" y="1641"/>
                  </a:cubicBezTo>
                  <a:cubicBezTo>
                    <a:pt x="4879" y="1641"/>
                    <a:pt x="4842" y="1626"/>
                    <a:pt x="4827" y="1641"/>
                  </a:cubicBezTo>
                  <a:cubicBezTo>
                    <a:pt x="4805" y="1656"/>
                    <a:pt x="4819" y="1693"/>
                    <a:pt x="4805" y="1708"/>
                  </a:cubicBezTo>
                  <a:cubicBezTo>
                    <a:pt x="4700" y="1715"/>
                    <a:pt x="4686" y="1559"/>
                    <a:pt x="4567" y="1582"/>
                  </a:cubicBezTo>
                  <a:cubicBezTo>
                    <a:pt x="4560" y="1604"/>
                    <a:pt x="4582" y="1611"/>
                    <a:pt x="4604" y="1611"/>
                  </a:cubicBezTo>
                  <a:cubicBezTo>
                    <a:pt x="4597" y="1611"/>
                    <a:pt x="4597" y="1619"/>
                    <a:pt x="4582" y="1619"/>
                  </a:cubicBezTo>
                  <a:cubicBezTo>
                    <a:pt x="4582" y="1649"/>
                    <a:pt x="4589" y="1671"/>
                    <a:pt x="4604" y="1701"/>
                  </a:cubicBezTo>
                  <a:cubicBezTo>
                    <a:pt x="4574" y="1701"/>
                    <a:pt x="4500" y="1678"/>
                    <a:pt x="4493" y="1723"/>
                  </a:cubicBezTo>
                  <a:cubicBezTo>
                    <a:pt x="4485" y="1760"/>
                    <a:pt x="4507" y="1790"/>
                    <a:pt x="4507" y="1827"/>
                  </a:cubicBezTo>
                  <a:cubicBezTo>
                    <a:pt x="4485" y="1834"/>
                    <a:pt x="4470" y="1812"/>
                    <a:pt x="4448" y="1819"/>
                  </a:cubicBezTo>
                  <a:cubicBezTo>
                    <a:pt x="4441" y="1819"/>
                    <a:pt x="4426" y="1819"/>
                    <a:pt x="4411" y="1819"/>
                  </a:cubicBezTo>
                  <a:cubicBezTo>
                    <a:pt x="4270" y="1797"/>
                    <a:pt x="4426" y="1619"/>
                    <a:pt x="4403" y="1552"/>
                  </a:cubicBezTo>
                  <a:cubicBezTo>
                    <a:pt x="4389" y="1500"/>
                    <a:pt x="4344" y="1441"/>
                    <a:pt x="4300" y="1418"/>
                  </a:cubicBezTo>
                  <a:cubicBezTo>
                    <a:pt x="4255" y="1396"/>
                    <a:pt x="4240" y="1374"/>
                    <a:pt x="4240" y="1322"/>
                  </a:cubicBezTo>
                  <a:cubicBezTo>
                    <a:pt x="4210" y="1322"/>
                    <a:pt x="4158" y="1337"/>
                    <a:pt x="4144" y="1299"/>
                  </a:cubicBezTo>
                  <a:cubicBezTo>
                    <a:pt x="4129" y="1262"/>
                    <a:pt x="4129" y="1233"/>
                    <a:pt x="4106" y="1196"/>
                  </a:cubicBezTo>
                  <a:cubicBezTo>
                    <a:pt x="4055" y="1121"/>
                    <a:pt x="4077" y="1002"/>
                    <a:pt x="4092" y="913"/>
                  </a:cubicBezTo>
                  <a:cubicBezTo>
                    <a:pt x="4092" y="928"/>
                    <a:pt x="4055" y="906"/>
                    <a:pt x="4047" y="899"/>
                  </a:cubicBezTo>
                  <a:cubicBezTo>
                    <a:pt x="4040" y="884"/>
                    <a:pt x="4040" y="854"/>
                    <a:pt x="4040" y="839"/>
                  </a:cubicBezTo>
                  <a:cubicBezTo>
                    <a:pt x="4047" y="794"/>
                    <a:pt x="4055" y="743"/>
                    <a:pt x="3995" y="743"/>
                  </a:cubicBezTo>
                  <a:cubicBezTo>
                    <a:pt x="3995" y="735"/>
                    <a:pt x="3988" y="728"/>
                    <a:pt x="3988" y="720"/>
                  </a:cubicBezTo>
                  <a:cubicBezTo>
                    <a:pt x="3950" y="713"/>
                    <a:pt x="3817" y="794"/>
                    <a:pt x="3795" y="705"/>
                  </a:cubicBezTo>
                  <a:cubicBezTo>
                    <a:pt x="3787" y="713"/>
                    <a:pt x="3772" y="705"/>
                    <a:pt x="3765" y="705"/>
                  </a:cubicBezTo>
                  <a:cubicBezTo>
                    <a:pt x="3765" y="691"/>
                    <a:pt x="3765" y="668"/>
                    <a:pt x="3765" y="654"/>
                  </a:cubicBezTo>
                  <a:cubicBezTo>
                    <a:pt x="3728" y="639"/>
                    <a:pt x="3646" y="579"/>
                    <a:pt x="3639" y="646"/>
                  </a:cubicBezTo>
                  <a:cubicBezTo>
                    <a:pt x="3601" y="639"/>
                    <a:pt x="3557" y="631"/>
                    <a:pt x="3512" y="646"/>
                  </a:cubicBezTo>
                  <a:cubicBezTo>
                    <a:pt x="3512" y="631"/>
                    <a:pt x="3505" y="624"/>
                    <a:pt x="3505" y="609"/>
                  </a:cubicBezTo>
                  <a:cubicBezTo>
                    <a:pt x="3483" y="602"/>
                    <a:pt x="3453" y="594"/>
                    <a:pt x="3453" y="564"/>
                  </a:cubicBezTo>
                  <a:cubicBezTo>
                    <a:pt x="3475" y="564"/>
                    <a:pt x="3498" y="564"/>
                    <a:pt x="3520" y="564"/>
                  </a:cubicBezTo>
                  <a:cubicBezTo>
                    <a:pt x="3527" y="527"/>
                    <a:pt x="3505" y="490"/>
                    <a:pt x="3520" y="453"/>
                  </a:cubicBezTo>
                  <a:cubicBezTo>
                    <a:pt x="3542" y="423"/>
                    <a:pt x="3542" y="401"/>
                    <a:pt x="3542" y="364"/>
                  </a:cubicBezTo>
                  <a:cubicBezTo>
                    <a:pt x="3520" y="357"/>
                    <a:pt x="3498" y="357"/>
                    <a:pt x="3483" y="357"/>
                  </a:cubicBezTo>
                  <a:cubicBezTo>
                    <a:pt x="3483" y="319"/>
                    <a:pt x="3468" y="267"/>
                    <a:pt x="3520" y="267"/>
                  </a:cubicBezTo>
                  <a:cubicBezTo>
                    <a:pt x="3527" y="252"/>
                    <a:pt x="3527" y="230"/>
                    <a:pt x="3520" y="223"/>
                  </a:cubicBezTo>
                  <a:cubicBezTo>
                    <a:pt x="3520" y="215"/>
                    <a:pt x="3483" y="215"/>
                    <a:pt x="3475" y="208"/>
                  </a:cubicBezTo>
                  <a:cubicBezTo>
                    <a:pt x="3460" y="193"/>
                    <a:pt x="3453" y="171"/>
                    <a:pt x="3453" y="149"/>
                  </a:cubicBezTo>
                  <a:cubicBezTo>
                    <a:pt x="3453" y="149"/>
                    <a:pt x="3453" y="141"/>
                    <a:pt x="3453" y="134"/>
                  </a:cubicBezTo>
                  <a:cubicBezTo>
                    <a:pt x="3408" y="126"/>
                    <a:pt x="3364" y="134"/>
                    <a:pt x="3327" y="119"/>
                  </a:cubicBezTo>
                  <a:cubicBezTo>
                    <a:pt x="3282" y="104"/>
                    <a:pt x="3253" y="97"/>
                    <a:pt x="3208" y="97"/>
                  </a:cubicBezTo>
                  <a:cubicBezTo>
                    <a:pt x="3186" y="97"/>
                    <a:pt x="3126" y="104"/>
                    <a:pt x="3126" y="74"/>
                  </a:cubicBezTo>
                  <a:cubicBezTo>
                    <a:pt x="3134" y="37"/>
                    <a:pt x="3104" y="15"/>
                    <a:pt x="3074" y="0"/>
                  </a:cubicBezTo>
                  <a:cubicBezTo>
                    <a:pt x="3059" y="22"/>
                    <a:pt x="3052" y="45"/>
                    <a:pt x="3015" y="45"/>
                  </a:cubicBezTo>
                  <a:cubicBezTo>
                    <a:pt x="2985" y="45"/>
                    <a:pt x="2948" y="37"/>
                    <a:pt x="2911" y="30"/>
                  </a:cubicBezTo>
                  <a:cubicBezTo>
                    <a:pt x="2859" y="30"/>
                    <a:pt x="2829" y="45"/>
                    <a:pt x="2785" y="67"/>
                  </a:cubicBezTo>
                  <a:cubicBezTo>
                    <a:pt x="2777" y="149"/>
                    <a:pt x="2755" y="215"/>
                    <a:pt x="2725" y="290"/>
                  </a:cubicBezTo>
                  <a:cubicBezTo>
                    <a:pt x="2710" y="327"/>
                    <a:pt x="2696" y="371"/>
                    <a:pt x="2681" y="408"/>
                  </a:cubicBezTo>
                  <a:cubicBezTo>
                    <a:pt x="2666" y="446"/>
                    <a:pt x="2643" y="483"/>
                    <a:pt x="2614" y="505"/>
                  </a:cubicBezTo>
                  <a:cubicBezTo>
                    <a:pt x="2540" y="572"/>
                    <a:pt x="2525" y="676"/>
                    <a:pt x="2436" y="735"/>
                  </a:cubicBezTo>
                  <a:cubicBezTo>
                    <a:pt x="2361" y="787"/>
                    <a:pt x="2280" y="802"/>
                    <a:pt x="2213" y="854"/>
                  </a:cubicBezTo>
                  <a:cubicBezTo>
                    <a:pt x="2176" y="876"/>
                    <a:pt x="2146" y="869"/>
                    <a:pt x="2109" y="884"/>
                  </a:cubicBezTo>
                  <a:cubicBezTo>
                    <a:pt x="2035" y="906"/>
                    <a:pt x="1997" y="980"/>
                    <a:pt x="1968" y="1040"/>
                  </a:cubicBezTo>
                  <a:cubicBezTo>
                    <a:pt x="1916" y="1047"/>
                    <a:pt x="1953" y="1121"/>
                    <a:pt x="1938" y="1151"/>
                  </a:cubicBezTo>
                  <a:cubicBezTo>
                    <a:pt x="1923" y="1188"/>
                    <a:pt x="1901" y="1188"/>
                    <a:pt x="1871" y="1210"/>
                  </a:cubicBezTo>
                  <a:cubicBezTo>
                    <a:pt x="1834" y="1225"/>
                    <a:pt x="1804" y="1240"/>
                    <a:pt x="1782" y="1270"/>
                  </a:cubicBezTo>
                  <a:cubicBezTo>
                    <a:pt x="1738" y="1322"/>
                    <a:pt x="1745" y="1396"/>
                    <a:pt x="1686" y="1448"/>
                  </a:cubicBezTo>
                  <a:cubicBezTo>
                    <a:pt x="1596" y="1522"/>
                    <a:pt x="1485" y="1485"/>
                    <a:pt x="1374" y="1485"/>
                  </a:cubicBezTo>
                  <a:cubicBezTo>
                    <a:pt x="1307" y="1485"/>
                    <a:pt x="1247" y="1485"/>
                    <a:pt x="1188" y="1507"/>
                  </a:cubicBezTo>
                  <a:cubicBezTo>
                    <a:pt x="1129" y="1530"/>
                    <a:pt x="1062" y="1596"/>
                    <a:pt x="987" y="1574"/>
                  </a:cubicBezTo>
                  <a:cubicBezTo>
                    <a:pt x="950" y="1567"/>
                    <a:pt x="884" y="1493"/>
                    <a:pt x="869" y="1448"/>
                  </a:cubicBezTo>
                  <a:cubicBezTo>
                    <a:pt x="861" y="1396"/>
                    <a:pt x="884" y="1374"/>
                    <a:pt x="847" y="1337"/>
                  </a:cubicBezTo>
                  <a:cubicBezTo>
                    <a:pt x="757" y="1255"/>
                    <a:pt x="631" y="1329"/>
                    <a:pt x="572" y="1396"/>
                  </a:cubicBezTo>
                  <a:cubicBezTo>
                    <a:pt x="557" y="1411"/>
                    <a:pt x="549" y="1441"/>
                    <a:pt x="535" y="1456"/>
                  </a:cubicBezTo>
                  <a:cubicBezTo>
                    <a:pt x="505" y="1493"/>
                    <a:pt x="475" y="1530"/>
                    <a:pt x="445" y="1574"/>
                  </a:cubicBezTo>
                  <a:cubicBezTo>
                    <a:pt x="408" y="1611"/>
                    <a:pt x="364" y="1671"/>
                    <a:pt x="319" y="1701"/>
                  </a:cubicBezTo>
                  <a:cubicBezTo>
                    <a:pt x="275" y="1738"/>
                    <a:pt x="215" y="1760"/>
                    <a:pt x="163" y="1797"/>
                  </a:cubicBezTo>
                  <a:cubicBezTo>
                    <a:pt x="82" y="1842"/>
                    <a:pt x="89" y="1879"/>
                    <a:pt x="74" y="1961"/>
                  </a:cubicBezTo>
                  <a:cubicBezTo>
                    <a:pt x="67" y="2005"/>
                    <a:pt x="45" y="2020"/>
                    <a:pt x="30" y="2057"/>
                  </a:cubicBezTo>
                  <a:cubicBezTo>
                    <a:pt x="0" y="2183"/>
                    <a:pt x="96" y="2191"/>
                    <a:pt x="178" y="2258"/>
                  </a:cubicBezTo>
                  <a:cubicBezTo>
                    <a:pt x="193" y="2272"/>
                    <a:pt x="208" y="2287"/>
                    <a:pt x="223" y="2302"/>
                  </a:cubicBezTo>
                  <a:cubicBezTo>
                    <a:pt x="237" y="2309"/>
                    <a:pt x="230" y="2324"/>
                    <a:pt x="252" y="2332"/>
                  </a:cubicBezTo>
                  <a:cubicBezTo>
                    <a:pt x="267" y="2332"/>
                    <a:pt x="267" y="2309"/>
                    <a:pt x="282" y="2309"/>
                  </a:cubicBezTo>
                  <a:cubicBezTo>
                    <a:pt x="327" y="2309"/>
                    <a:pt x="386" y="2324"/>
                    <a:pt x="423" y="2347"/>
                  </a:cubicBezTo>
                  <a:cubicBezTo>
                    <a:pt x="475" y="2384"/>
                    <a:pt x="453" y="2443"/>
                    <a:pt x="453" y="2503"/>
                  </a:cubicBezTo>
                  <a:cubicBezTo>
                    <a:pt x="453" y="2532"/>
                    <a:pt x="453" y="2555"/>
                    <a:pt x="438" y="2577"/>
                  </a:cubicBezTo>
                  <a:cubicBezTo>
                    <a:pt x="423" y="2606"/>
                    <a:pt x="401" y="2614"/>
                    <a:pt x="386" y="2629"/>
                  </a:cubicBezTo>
                  <a:cubicBezTo>
                    <a:pt x="364" y="2658"/>
                    <a:pt x="356" y="2748"/>
                    <a:pt x="371" y="2785"/>
                  </a:cubicBezTo>
                  <a:cubicBezTo>
                    <a:pt x="379" y="2807"/>
                    <a:pt x="408" y="2807"/>
                    <a:pt x="408" y="2829"/>
                  </a:cubicBezTo>
                  <a:cubicBezTo>
                    <a:pt x="423" y="2844"/>
                    <a:pt x="408" y="2881"/>
                    <a:pt x="416" y="2903"/>
                  </a:cubicBezTo>
                  <a:cubicBezTo>
                    <a:pt x="460" y="2911"/>
                    <a:pt x="438" y="2933"/>
                    <a:pt x="453" y="2956"/>
                  </a:cubicBezTo>
                  <a:cubicBezTo>
                    <a:pt x="468" y="2963"/>
                    <a:pt x="490" y="2978"/>
                    <a:pt x="512" y="2978"/>
                  </a:cubicBezTo>
                  <a:cubicBezTo>
                    <a:pt x="557" y="3000"/>
                    <a:pt x="601" y="3000"/>
                    <a:pt x="653" y="3008"/>
                  </a:cubicBezTo>
                  <a:cubicBezTo>
                    <a:pt x="742" y="3008"/>
                    <a:pt x="735" y="3022"/>
                    <a:pt x="735" y="3097"/>
                  </a:cubicBezTo>
                  <a:cubicBezTo>
                    <a:pt x="735" y="3156"/>
                    <a:pt x="735" y="3201"/>
                    <a:pt x="750" y="3245"/>
                  </a:cubicBezTo>
                  <a:cubicBezTo>
                    <a:pt x="765" y="3297"/>
                    <a:pt x="787" y="3342"/>
                    <a:pt x="809" y="3386"/>
                  </a:cubicBezTo>
                  <a:cubicBezTo>
                    <a:pt x="824" y="3431"/>
                    <a:pt x="861" y="3460"/>
                    <a:pt x="869" y="3513"/>
                  </a:cubicBezTo>
                  <a:cubicBezTo>
                    <a:pt x="884" y="3572"/>
                    <a:pt x="906" y="3587"/>
                    <a:pt x="936" y="3639"/>
                  </a:cubicBezTo>
                  <a:cubicBezTo>
                    <a:pt x="965" y="3683"/>
                    <a:pt x="1039" y="3765"/>
                    <a:pt x="1025" y="3817"/>
                  </a:cubicBezTo>
                  <a:cubicBezTo>
                    <a:pt x="995" y="3810"/>
                    <a:pt x="950" y="3817"/>
                    <a:pt x="943" y="3854"/>
                  </a:cubicBezTo>
                  <a:cubicBezTo>
                    <a:pt x="950" y="3854"/>
                    <a:pt x="965" y="3847"/>
                    <a:pt x="973" y="3847"/>
                  </a:cubicBezTo>
                  <a:cubicBezTo>
                    <a:pt x="995" y="3832"/>
                    <a:pt x="1084" y="3810"/>
                    <a:pt x="1106" y="3832"/>
                  </a:cubicBezTo>
                </a:path>
              </a:pathLst>
            </a:custGeom>
            <a:solidFill>
              <a:schemeClr val="accent5"/>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51" name="Freeform 9"/>
            <p:cNvSpPr>
              <a:spLocks noChangeArrowheads="1"/>
            </p:cNvSpPr>
            <p:nvPr/>
          </p:nvSpPr>
          <p:spPr bwMode="auto">
            <a:xfrm>
              <a:off x="10898161" y="4758280"/>
              <a:ext cx="993215" cy="931592"/>
            </a:xfrm>
            <a:custGeom>
              <a:avLst/>
              <a:gdLst>
                <a:gd name="T0" fmla="*/ 995 w 2296"/>
                <a:gd name="T1" fmla="*/ 312 h 2155"/>
                <a:gd name="T2" fmla="*/ 743 w 2296"/>
                <a:gd name="T3" fmla="*/ 238 h 2155"/>
                <a:gd name="T4" fmla="*/ 498 w 2296"/>
                <a:gd name="T5" fmla="*/ 193 h 2155"/>
                <a:gd name="T6" fmla="*/ 342 w 2296"/>
                <a:gd name="T7" fmla="*/ 297 h 2155"/>
                <a:gd name="T8" fmla="*/ 179 w 2296"/>
                <a:gd name="T9" fmla="*/ 371 h 2155"/>
                <a:gd name="T10" fmla="*/ 141 w 2296"/>
                <a:gd name="T11" fmla="*/ 394 h 2155"/>
                <a:gd name="T12" fmla="*/ 156 w 2296"/>
                <a:gd name="T13" fmla="*/ 461 h 2155"/>
                <a:gd name="T14" fmla="*/ 97 w 2296"/>
                <a:gd name="T15" fmla="*/ 594 h 2155"/>
                <a:gd name="T16" fmla="*/ 119 w 2296"/>
                <a:gd name="T17" fmla="*/ 758 h 2155"/>
                <a:gd name="T18" fmla="*/ 30 w 2296"/>
                <a:gd name="T19" fmla="*/ 861 h 2155"/>
                <a:gd name="T20" fmla="*/ 30 w 2296"/>
                <a:gd name="T21" fmla="*/ 861 h 2155"/>
                <a:gd name="T22" fmla="*/ 238 w 2296"/>
                <a:gd name="T23" fmla="*/ 980 h 2155"/>
                <a:gd name="T24" fmla="*/ 127 w 2296"/>
                <a:gd name="T25" fmla="*/ 1129 h 2155"/>
                <a:gd name="T26" fmla="*/ 97 w 2296"/>
                <a:gd name="T27" fmla="*/ 1352 h 2155"/>
                <a:gd name="T28" fmla="*/ 216 w 2296"/>
                <a:gd name="T29" fmla="*/ 1411 h 2155"/>
                <a:gd name="T30" fmla="*/ 357 w 2296"/>
                <a:gd name="T31" fmla="*/ 1389 h 2155"/>
                <a:gd name="T32" fmla="*/ 527 w 2296"/>
                <a:gd name="T33" fmla="*/ 1322 h 2155"/>
                <a:gd name="T34" fmla="*/ 758 w 2296"/>
                <a:gd name="T35" fmla="*/ 1560 h 2155"/>
                <a:gd name="T36" fmla="*/ 758 w 2296"/>
                <a:gd name="T37" fmla="*/ 1656 h 2155"/>
                <a:gd name="T38" fmla="*/ 832 w 2296"/>
                <a:gd name="T39" fmla="*/ 1782 h 2155"/>
                <a:gd name="T40" fmla="*/ 995 w 2296"/>
                <a:gd name="T41" fmla="*/ 1909 h 2155"/>
                <a:gd name="T42" fmla="*/ 1189 w 2296"/>
                <a:gd name="T43" fmla="*/ 2028 h 2155"/>
                <a:gd name="T44" fmla="*/ 1463 w 2296"/>
                <a:gd name="T45" fmla="*/ 2035 h 2155"/>
                <a:gd name="T46" fmla="*/ 1500 w 2296"/>
                <a:gd name="T47" fmla="*/ 2094 h 2155"/>
                <a:gd name="T48" fmla="*/ 1604 w 2296"/>
                <a:gd name="T49" fmla="*/ 2154 h 2155"/>
                <a:gd name="T50" fmla="*/ 1649 w 2296"/>
                <a:gd name="T51" fmla="*/ 2020 h 2155"/>
                <a:gd name="T52" fmla="*/ 1768 w 2296"/>
                <a:gd name="T53" fmla="*/ 1820 h 2155"/>
                <a:gd name="T54" fmla="*/ 1820 w 2296"/>
                <a:gd name="T55" fmla="*/ 1701 h 2155"/>
                <a:gd name="T56" fmla="*/ 1849 w 2296"/>
                <a:gd name="T57" fmla="*/ 1663 h 2155"/>
                <a:gd name="T58" fmla="*/ 1857 w 2296"/>
                <a:gd name="T59" fmla="*/ 1485 h 2155"/>
                <a:gd name="T60" fmla="*/ 1916 w 2296"/>
                <a:gd name="T61" fmla="*/ 1307 h 2155"/>
                <a:gd name="T62" fmla="*/ 2028 w 2296"/>
                <a:gd name="T63" fmla="*/ 1218 h 2155"/>
                <a:gd name="T64" fmla="*/ 2124 w 2296"/>
                <a:gd name="T65" fmla="*/ 1144 h 2155"/>
                <a:gd name="T66" fmla="*/ 2258 w 2296"/>
                <a:gd name="T67" fmla="*/ 1025 h 2155"/>
                <a:gd name="T68" fmla="*/ 2198 w 2296"/>
                <a:gd name="T69" fmla="*/ 921 h 2155"/>
                <a:gd name="T70" fmla="*/ 2072 w 2296"/>
                <a:gd name="T71" fmla="*/ 802 h 2155"/>
                <a:gd name="T72" fmla="*/ 1968 w 2296"/>
                <a:gd name="T73" fmla="*/ 750 h 2155"/>
                <a:gd name="T74" fmla="*/ 1782 w 2296"/>
                <a:gd name="T75" fmla="*/ 713 h 2155"/>
                <a:gd name="T76" fmla="*/ 1723 w 2296"/>
                <a:gd name="T77" fmla="*/ 550 h 2155"/>
                <a:gd name="T78" fmla="*/ 1671 w 2296"/>
                <a:gd name="T79" fmla="*/ 505 h 2155"/>
                <a:gd name="T80" fmla="*/ 1545 w 2296"/>
                <a:gd name="T81" fmla="*/ 401 h 2155"/>
                <a:gd name="T82" fmla="*/ 1396 w 2296"/>
                <a:gd name="T83" fmla="*/ 409 h 2155"/>
                <a:gd name="T84" fmla="*/ 1285 w 2296"/>
                <a:gd name="T85" fmla="*/ 319 h 2155"/>
                <a:gd name="T86" fmla="*/ 1196 w 2296"/>
                <a:gd name="T87" fmla="*/ 223 h 2155"/>
                <a:gd name="T88" fmla="*/ 1107 w 2296"/>
                <a:gd name="T89" fmla="*/ 104 h 2155"/>
                <a:gd name="T90" fmla="*/ 1040 w 2296"/>
                <a:gd name="T91" fmla="*/ 52 h 2155"/>
                <a:gd name="T92" fmla="*/ 981 w 2296"/>
                <a:gd name="T93" fmla="*/ 119 h 2155"/>
                <a:gd name="T94" fmla="*/ 958 w 2296"/>
                <a:gd name="T95" fmla="*/ 245 h 2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6" h="2155">
                  <a:moveTo>
                    <a:pt x="995" y="312"/>
                  </a:moveTo>
                  <a:lnTo>
                    <a:pt x="995" y="312"/>
                  </a:lnTo>
                  <a:cubicBezTo>
                    <a:pt x="995" y="327"/>
                    <a:pt x="899" y="319"/>
                    <a:pt x="884" y="319"/>
                  </a:cubicBezTo>
                  <a:cubicBezTo>
                    <a:pt x="891" y="253"/>
                    <a:pt x="787" y="238"/>
                    <a:pt x="743" y="238"/>
                  </a:cubicBezTo>
                  <a:cubicBezTo>
                    <a:pt x="698" y="238"/>
                    <a:pt x="676" y="238"/>
                    <a:pt x="639" y="223"/>
                  </a:cubicBezTo>
                  <a:cubicBezTo>
                    <a:pt x="602" y="208"/>
                    <a:pt x="535" y="193"/>
                    <a:pt x="498" y="193"/>
                  </a:cubicBezTo>
                  <a:cubicBezTo>
                    <a:pt x="468" y="245"/>
                    <a:pt x="409" y="208"/>
                    <a:pt x="372" y="238"/>
                  </a:cubicBezTo>
                  <a:cubicBezTo>
                    <a:pt x="364" y="253"/>
                    <a:pt x="357" y="297"/>
                    <a:pt x="342" y="297"/>
                  </a:cubicBezTo>
                  <a:cubicBezTo>
                    <a:pt x="320" y="305"/>
                    <a:pt x="305" y="275"/>
                    <a:pt x="290" y="267"/>
                  </a:cubicBezTo>
                  <a:cubicBezTo>
                    <a:pt x="245" y="253"/>
                    <a:pt x="179" y="334"/>
                    <a:pt x="179" y="371"/>
                  </a:cubicBezTo>
                  <a:cubicBezTo>
                    <a:pt x="186" y="371"/>
                    <a:pt x="193" y="379"/>
                    <a:pt x="201" y="371"/>
                  </a:cubicBezTo>
                  <a:cubicBezTo>
                    <a:pt x="208" y="409"/>
                    <a:pt x="156" y="394"/>
                    <a:pt x="141" y="394"/>
                  </a:cubicBezTo>
                  <a:cubicBezTo>
                    <a:pt x="134" y="424"/>
                    <a:pt x="141" y="438"/>
                    <a:pt x="149" y="461"/>
                  </a:cubicBezTo>
                  <a:cubicBezTo>
                    <a:pt x="156" y="461"/>
                    <a:pt x="156" y="461"/>
                    <a:pt x="156" y="461"/>
                  </a:cubicBezTo>
                  <a:cubicBezTo>
                    <a:pt x="156" y="468"/>
                    <a:pt x="156" y="475"/>
                    <a:pt x="156" y="475"/>
                  </a:cubicBezTo>
                  <a:cubicBezTo>
                    <a:pt x="127" y="468"/>
                    <a:pt x="89" y="572"/>
                    <a:pt x="97" y="594"/>
                  </a:cubicBezTo>
                  <a:cubicBezTo>
                    <a:pt x="141" y="594"/>
                    <a:pt x="104" y="676"/>
                    <a:pt x="97" y="706"/>
                  </a:cubicBezTo>
                  <a:cubicBezTo>
                    <a:pt x="134" y="706"/>
                    <a:pt x="141" y="743"/>
                    <a:pt x="119" y="758"/>
                  </a:cubicBezTo>
                  <a:cubicBezTo>
                    <a:pt x="97" y="772"/>
                    <a:pt x="37" y="802"/>
                    <a:pt x="0" y="824"/>
                  </a:cubicBezTo>
                  <a:cubicBezTo>
                    <a:pt x="8" y="839"/>
                    <a:pt x="15" y="854"/>
                    <a:pt x="30" y="861"/>
                  </a:cubicBezTo>
                  <a:cubicBezTo>
                    <a:pt x="45" y="854"/>
                    <a:pt x="52" y="847"/>
                    <a:pt x="60" y="839"/>
                  </a:cubicBezTo>
                  <a:cubicBezTo>
                    <a:pt x="52" y="847"/>
                    <a:pt x="45" y="854"/>
                    <a:pt x="30" y="861"/>
                  </a:cubicBezTo>
                  <a:cubicBezTo>
                    <a:pt x="45" y="884"/>
                    <a:pt x="67" y="891"/>
                    <a:pt x="82" y="906"/>
                  </a:cubicBezTo>
                  <a:cubicBezTo>
                    <a:pt x="127" y="943"/>
                    <a:pt x="186" y="951"/>
                    <a:pt x="238" y="980"/>
                  </a:cubicBezTo>
                  <a:cubicBezTo>
                    <a:pt x="216" y="973"/>
                    <a:pt x="193" y="988"/>
                    <a:pt x="179" y="995"/>
                  </a:cubicBezTo>
                  <a:cubicBezTo>
                    <a:pt x="164" y="1040"/>
                    <a:pt x="156" y="1092"/>
                    <a:pt x="127" y="1129"/>
                  </a:cubicBezTo>
                  <a:cubicBezTo>
                    <a:pt x="97" y="1166"/>
                    <a:pt x="37" y="1203"/>
                    <a:pt x="67" y="1248"/>
                  </a:cubicBezTo>
                  <a:cubicBezTo>
                    <a:pt x="89" y="1277"/>
                    <a:pt x="75" y="1337"/>
                    <a:pt x="97" y="1352"/>
                  </a:cubicBezTo>
                  <a:cubicBezTo>
                    <a:pt x="134" y="1374"/>
                    <a:pt x="193" y="1352"/>
                    <a:pt x="230" y="1344"/>
                  </a:cubicBezTo>
                  <a:cubicBezTo>
                    <a:pt x="223" y="1366"/>
                    <a:pt x="238" y="1389"/>
                    <a:pt x="216" y="1411"/>
                  </a:cubicBezTo>
                  <a:cubicBezTo>
                    <a:pt x="238" y="1418"/>
                    <a:pt x="275" y="1478"/>
                    <a:pt x="290" y="1456"/>
                  </a:cubicBezTo>
                  <a:cubicBezTo>
                    <a:pt x="327" y="1426"/>
                    <a:pt x="305" y="1404"/>
                    <a:pt x="357" y="1389"/>
                  </a:cubicBezTo>
                  <a:cubicBezTo>
                    <a:pt x="394" y="1374"/>
                    <a:pt x="387" y="1329"/>
                    <a:pt x="424" y="1329"/>
                  </a:cubicBezTo>
                  <a:cubicBezTo>
                    <a:pt x="468" y="1337"/>
                    <a:pt x="490" y="1292"/>
                    <a:pt x="527" y="1322"/>
                  </a:cubicBezTo>
                  <a:cubicBezTo>
                    <a:pt x="572" y="1352"/>
                    <a:pt x="579" y="1396"/>
                    <a:pt x="609" y="1441"/>
                  </a:cubicBezTo>
                  <a:cubicBezTo>
                    <a:pt x="646" y="1485"/>
                    <a:pt x="706" y="1515"/>
                    <a:pt x="758" y="1560"/>
                  </a:cubicBezTo>
                  <a:cubicBezTo>
                    <a:pt x="773" y="1574"/>
                    <a:pt x="847" y="1604"/>
                    <a:pt x="854" y="1626"/>
                  </a:cubicBezTo>
                  <a:cubicBezTo>
                    <a:pt x="854" y="1656"/>
                    <a:pt x="780" y="1656"/>
                    <a:pt x="758" y="1656"/>
                  </a:cubicBezTo>
                  <a:cubicBezTo>
                    <a:pt x="750" y="1671"/>
                    <a:pt x="743" y="1693"/>
                    <a:pt x="743" y="1708"/>
                  </a:cubicBezTo>
                  <a:cubicBezTo>
                    <a:pt x="787" y="1723"/>
                    <a:pt x="787" y="1775"/>
                    <a:pt x="832" y="1782"/>
                  </a:cubicBezTo>
                  <a:cubicBezTo>
                    <a:pt x="832" y="1849"/>
                    <a:pt x="891" y="1820"/>
                    <a:pt x="936" y="1820"/>
                  </a:cubicBezTo>
                  <a:cubicBezTo>
                    <a:pt x="1003" y="1820"/>
                    <a:pt x="995" y="1857"/>
                    <a:pt x="995" y="1909"/>
                  </a:cubicBezTo>
                  <a:cubicBezTo>
                    <a:pt x="1047" y="1909"/>
                    <a:pt x="1084" y="1953"/>
                    <a:pt x="1129" y="1968"/>
                  </a:cubicBezTo>
                  <a:cubicBezTo>
                    <a:pt x="1174" y="1976"/>
                    <a:pt x="1189" y="1983"/>
                    <a:pt x="1189" y="2028"/>
                  </a:cubicBezTo>
                  <a:cubicBezTo>
                    <a:pt x="1233" y="2035"/>
                    <a:pt x="1270" y="2028"/>
                    <a:pt x="1315" y="2035"/>
                  </a:cubicBezTo>
                  <a:cubicBezTo>
                    <a:pt x="1367" y="2050"/>
                    <a:pt x="1411" y="2020"/>
                    <a:pt x="1463" y="2035"/>
                  </a:cubicBezTo>
                  <a:cubicBezTo>
                    <a:pt x="1463" y="2057"/>
                    <a:pt x="1463" y="2079"/>
                    <a:pt x="1463" y="2094"/>
                  </a:cubicBezTo>
                  <a:cubicBezTo>
                    <a:pt x="1478" y="2094"/>
                    <a:pt x="1485" y="2094"/>
                    <a:pt x="1500" y="2094"/>
                  </a:cubicBezTo>
                  <a:cubicBezTo>
                    <a:pt x="1500" y="2131"/>
                    <a:pt x="1552" y="2094"/>
                    <a:pt x="1552" y="2154"/>
                  </a:cubicBezTo>
                  <a:cubicBezTo>
                    <a:pt x="1567" y="2154"/>
                    <a:pt x="1589" y="2154"/>
                    <a:pt x="1604" y="2154"/>
                  </a:cubicBezTo>
                  <a:cubicBezTo>
                    <a:pt x="1619" y="2139"/>
                    <a:pt x="1656" y="2087"/>
                    <a:pt x="1693" y="2050"/>
                  </a:cubicBezTo>
                  <a:cubicBezTo>
                    <a:pt x="1671" y="2042"/>
                    <a:pt x="1656" y="2035"/>
                    <a:pt x="1649" y="2020"/>
                  </a:cubicBezTo>
                  <a:cubicBezTo>
                    <a:pt x="1634" y="1990"/>
                    <a:pt x="1664" y="1961"/>
                    <a:pt x="1679" y="1938"/>
                  </a:cubicBezTo>
                  <a:cubicBezTo>
                    <a:pt x="1716" y="1901"/>
                    <a:pt x="1738" y="1864"/>
                    <a:pt x="1768" y="1820"/>
                  </a:cubicBezTo>
                  <a:cubicBezTo>
                    <a:pt x="1782" y="1790"/>
                    <a:pt x="1790" y="1738"/>
                    <a:pt x="1812" y="1723"/>
                  </a:cubicBezTo>
                  <a:cubicBezTo>
                    <a:pt x="1820" y="1716"/>
                    <a:pt x="1820" y="1708"/>
                    <a:pt x="1820" y="1701"/>
                  </a:cubicBezTo>
                  <a:cubicBezTo>
                    <a:pt x="1834" y="1701"/>
                    <a:pt x="1849" y="1701"/>
                    <a:pt x="1864" y="1701"/>
                  </a:cubicBezTo>
                  <a:cubicBezTo>
                    <a:pt x="1872" y="1686"/>
                    <a:pt x="1872" y="1663"/>
                    <a:pt x="1849" y="1663"/>
                  </a:cubicBezTo>
                  <a:cubicBezTo>
                    <a:pt x="1834" y="1626"/>
                    <a:pt x="1820" y="1582"/>
                    <a:pt x="1834" y="1545"/>
                  </a:cubicBezTo>
                  <a:cubicBezTo>
                    <a:pt x="1849" y="1537"/>
                    <a:pt x="1842" y="1508"/>
                    <a:pt x="1857" y="1485"/>
                  </a:cubicBezTo>
                  <a:cubicBezTo>
                    <a:pt x="1872" y="1463"/>
                    <a:pt x="1894" y="1478"/>
                    <a:pt x="1909" y="1456"/>
                  </a:cubicBezTo>
                  <a:cubicBezTo>
                    <a:pt x="1946" y="1426"/>
                    <a:pt x="1901" y="1352"/>
                    <a:pt x="1916" y="1307"/>
                  </a:cubicBezTo>
                  <a:cubicBezTo>
                    <a:pt x="1924" y="1285"/>
                    <a:pt x="1953" y="1285"/>
                    <a:pt x="1976" y="1277"/>
                  </a:cubicBezTo>
                  <a:cubicBezTo>
                    <a:pt x="2005" y="1263"/>
                    <a:pt x="2013" y="1248"/>
                    <a:pt x="2028" y="1218"/>
                  </a:cubicBezTo>
                  <a:cubicBezTo>
                    <a:pt x="2035" y="1203"/>
                    <a:pt x="2035" y="1173"/>
                    <a:pt x="2050" y="1159"/>
                  </a:cubicBezTo>
                  <a:cubicBezTo>
                    <a:pt x="2072" y="1144"/>
                    <a:pt x="2102" y="1151"/>
                    <a:pt x="2124" y="1144"/>
                  </a:cubicBezTo>
                  <a:cubicBezTo>
                    <a:pt x="2131" y="1114"/>
                    <a:pt x="2176" y="1084"/>
                    <a:pt x="2191" y="1047"/>
                  </a:cubicBezTo>
                  <a:cubicBezTo>
                    <a:pt x="2213" y="1018"/>
                    <a:pt x="2221" y="1018"/>
                    <a:pt x="2258" y="1025"/>
                  </a:cubicBezTo>
                  <a:cubicBezTo>
                    <a:pt x="2295" y="1032"/>
                    <a:pt x="2250" y="966"/>
                    <a:pt x="2250" y="966"/>
                  </a:cubicBezTo>
                  <a:cubicBezTo>
                    <a:pt x="2236" y="943"/>
                    <a:pt x="2228" y="928"/>
                    <a:pt x="2198" y="921"/>
                  </a:cubicBezTo>
                  <a:cubicBezTo>
                    <a:pt x="2154" y="914"/>
                    <a:pt x="2146" y="921"/>
                    <a:pt x="2117" y="876"/>
                  </a:cubicBezTo>
                  <a:cubicBezTo>
                    <a:pt x="2102" y="847"/>
                    <a:pt x="2102" y="817"/>
                    <a:pt x="2072" y="802"/>
                  </a:cubicBezTo>
                  <a:cubicBezTo>
                    <a:pt x="2057" y="802"/>
                    <a:pt x="2042" y="802"/>
                    <a:pt x="2028" y="795"/>
                  </a:cubicBezTo>
                  <a:cubicBezTo>
                    <a:pt x="1998" y="780"/>
                    <a:pt x="1991" y="765"/>
                    <a:pt x="1968" y="750"/>
                  </a:cubicBezTo>
                  <a:cubicBezTo>
                    <a:pt x="1938" y="743"/>
                    <a:pt x="1901" y="735"/>
                    <a:pt x="1872" y="735"/>
                  </a:cubicBezTo>
                  <a:cubicBezTo>
                    <a:pt x="1849" y="735"/>
                    <a:pt x="1797" y="735"/>
                    <a:pt x="1782" y="713"/>
                  </a:cubicBezTo>
                  <a:cubicBezTo>
                    <a:pt x="1760" y="683"/>
                    <a:pt x="1760" y="624"/>
                    <a:pt x="1768" y="587"/>
                  </a:cubicBezTo>
                  <a:cubicBezTo>
                    <a:pt x="1745" y="587"/>
                    <a:pt x="1731" y="564"/>
                    <a:pt x="1723" y="550"/>
                  </a:cubicBezTo>
                  <a:cubicBezTo>
                    <a:pt x="1716" y="542"/>
                    <a:pt x="1716" y="535"/>
                    <a:pt x="1708" y="520"/>
                  </a:cubicBezTo>
                  <a:cubicBezTo>
                    <a:pt x="1701" y="513"/>
                    <a:pt x="1686" y="505"/>
                    <a:pt x="1671" y="505"/>
                  </a:cubicBezTo>
                  <a:cubicBezTo>
                    <a:pt x="1656" y="498"/>
                    <a:pt x="1634" y="505"/>
                    <a:pt x="1612" y="498"/>
                  </a:cubicBezTo>
                  <a:cubicBezTo>
                    <a:pt x="1597" y="490"/>
                    <a:pt x="1537" y="431"/>
                    <a:pt x="1545" y="401"/>
                  </a:cubicBezTo>
                  <a:cubicBezTo>
                    <a:pt x="1515" y="394"/>
                    <a:pt x="1500" y="371"/>
                    <a:pt x="1463" y="379"/>
                  </a:cubicBezTo>
                  <a:cubicBezTo>
                    <a:pt x="1441" y="379"/>
                    <a:pt x="1419" y="401"/>
                    <a:pt x="1396" y="409"/>
                  </a:cubicBezTo>
                  <a:cubicBezTo>
                    <a:pt x="1396" y="409"/>
                    <a:pt x="1396" y="409"/>
                    <a:pt x="1396" y="416"/>
                  </a:cubicBezTo>
                  <a:cubicBezTo>
                    <a:pt x="1329" y="431"/>
                    <a:pt x="1315" y="357"/>
                    <a:pt x="1285" y="319"/>
                  </a:cubicBezTo>
                  <a:cubicBezTo>
                    <a:pt x="1263" y="305"/>
                    <a:pt x="1233" y="305"/>
                    <a:pt x="1218" y="282"/>
                  </a:cubicBezTo>
                  <a:cubicBezTo>
                    <a:pt x="1203" y="260"/>
                    <a:pt x="1218" y="238"/>
                    <a:pt x="1196" y="223"/>
                  </a:cubicBezTo>
                  <a:cubicBezTo>
                    <a:pt x="1144" y="208"/>
                    <a:pt x="1174" y="156"/>
                    <a:pt x="1159" y="104"/>
                  </a:cubicBezTo>
                  <a:cubicBezTo>
                    <a:pt x="1144" y="112"/>
                    <a:pt x="1122" y="97"/>
                    <a:pt x="1107" y="104"/>
                  </a:cubicBezTo>
                  <a:cubicBezTo>
                    <a:pt x="1136" y="97"/>
                    <a:pt x="1062" y="8"/>
                    <a:pt x="1040" y="0"/>
                  </a:cubicBezTo>
                  <a:cubicBezTo>
                    <a:pt x="1040" y="15"/>
                    <a:pt x="1047" y="37"/>
                    <a:pt x="1040" y="52"/>
                  </a:cubicBezTo>
                  <a:cubicBezTo>
                    <a:pt x="1025" y="59"/>
                    <a:pt x="1010" y="52"/>
                    <a:pt x="1003" y="59"/>
                  </a:cubicBezTo>
                  <a:cubicBezTo>
                    <a:pt x="973" y="74"/>
                    <a:pt x="995" y="97"/>
                    <a:pt x="981" y="119"/>
                  </a:cubicBezTo>
                  <a:cubicBezTo>
                    <a:pt x="973" y="141"/>
                    <a:pt x="951" y="141"/>
                    <a:pt x="936" y="141"/>
                  </a:cubicBezTo>
                  <a:cubicBezTo>
                    <a:pt x="943" y="186"/>
                    <a:pt x="951" y="230"/>
                    <a:pt x="958" y="245"/>
                  </a:cubicBezTo>
                  <a:cubicBezTo>
                    <a:pt x="973" y="267"/>
                    <a:pt x="988" y="290"/>
                    <a:pt x="995" y="312"/>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52" name="Freeform 10"/>
            <p:cNvSpPr>
              <a:spLocks noChangeArrowheads="1"/>
            </p:cNvSpPr>
            <p:nvPr/>
          </p:nvSpPr>
          <p:spPr bwMode="auto">
            <a:xfrm>
              <a:off x="10728493" y="5131678"/>
              <a:ext cx="2148475" cy="2118469"/>
            </a:xfrm>
            <a:custGeom>
              <a:avLst/>
              <a:gdLst>
                <a:gd name="T0" fmla="*/ 1708 w 4968"/>
                <a:gd name="T1" fmla="*/ 1174 h 4903"/>
                <a:gd name="T2" fmla="*/ 1136 w 4968"/>
                <a:gd name="T3" fmla="*/ 847 h 4903"/>
                <a:gd name="T4" fmla="*/ 817 w 4968"/>
                <a:gd name="T5" fmla="*/ 468 h 4903"/>
                <a:gd name="T6" fmla="*/ 460 w 4968"/>
                <a:gd name="T7" fmla="*/ 387 h 4903"/>
                <a:gd name="T8" fmla="*/ 386 w 4968"/>
                <a:gd name="T9" fmla="*/ 30 h 4903"/>
                <a:gd name="T10" fmla="*/ 59 w 4968"/>
                <a:gd name="T11" fmla="*/ 528 h 4903"/>
                <a:gd name="T12" fmla="*/ 81 w 4968"/>
                <a:gd name="T13" fmla="*/ 1129 h 4903"/>
                <a:gd name="T14" fmla="*/ 104 w 4968"/>
                <a:gd name="T15" fmla="*/ 1174 h 4903"/>
                <a:gd name="T16" fmla="*/ 133 w 4968"/>
                <a:gd name="T17" fmla="*/ 1270 h 4903"/>
                <a:gd name="T18" fmla="*/ 260 w 4968"/>
                <a:gd name="T19" fmla="*/ 1582 h 4903"/>
                <a:gd name="T20" fmla="*/ 289 w 4968"/>
                <a:gd name="T21" fmla="*/ 1805 h 4903"/>
                <a:gd name="T22" fmla="*/ 341 w 4968"/>
                <a:gd name="T23" fmla="*/ 2236 h 4903"/>
                <a:gd name="T24" fmla="*/ 341 w 4968"/>
                <a:gd name="T25" fmla="*/ 2518 h 4903"/>
                <a:gd name="T26" fmla="*/ 482 w 4968"/>
                <a:gd name="T27" fmla="*/ 2563 h 4903"/>
                <a:gd name="T28" fmla="*/ 742 w 4968"/>
                <a:gd name="T29" fmla="*/ 2563 h 4903"/>
                <a:gd name="T30" fmla="*/ 935 w 4968"/>
                <a:gd name="T31" fmla="*/ 2644 h 4903"/>
                <a:gd name="T32" fmla="*/ 1284 w 4968"/>
                <a:gd name="T33" fmla="*/ 2889 h 4903"/>
                <a:gd name="T34" fmla="*/ 1069 w 4968"/>
                <a:gd name="T35" fmla="*/ 3402 h 4903"/>
                <a:gd name="T36" fmla="*/ 817 w 4968"/>
                <a:gd name="T37" fmla="*/ 3610 h 4903"/>
                <a:gd name="T38" fmla="*/ 705 w 4968"/>
                <a:gd name="T39" fmla="*/ 3988 h 4903"/>
                <a:gd name="T40" fmla="*/ 831 w 4968"/>
                <a:gd name="T41" fmla="*/ 4389 h 4903"/>
                <a:gd name="T42" fmla="*/ 1180 w 4968"/>
                <a:gd name="T43" fmla="*/ 4412 h 4903"/>
                <a:gd name="T44" fmla="*/ 1039 w 4968"/>
                <a:gd name="T45" fmla="*/ 4070 h 4903"/>
                <a:gd name="T46" fmla="*/ 980 w 4968"/>
                <a:gd name="T47" fmla="*/ 3691 h 4903"/>
                <a:gd name="T48" fmla="*/ 1173 w 4968"/>
                <a:gd name="T49" fmla="*/ 3691 h 4903"/>
                <a:gd name="T50" fmla="*/ 1136 w 4968"/>
                <a:gd name="T51" fmla="*/ 3825 h 4903"/>
                <a:gd name="T52" fmla="*/ 1396 w 4968"/>
                <a:gd name="T53" fmla="*/ 3862 h 4903"/>
                <a:gd name="T54" fmla="*/ 1485 w 4968"/>
                <a:gd name="T55" fmla="*/ 3884 h 4903"/>
                <a:gd name="T56" fmla="*/ 1975 w 4968"/>
                <a:gd name="T57" fmla="*/ 3736 h 4903"/>
                <a:gd name="T58" fmla="*/ 2101 w 4968"/>
                <a:gd name="T59" fmla="*/ 3951 h 4903"/>
                <a:gd name="T60" fmla="*/ 2198 w 4968"/>
                <a:gd name="T61" fmla="*/ 3929 h 4903"/>
                <a:gd name="T62" fmla="*/ 2346 w 4968"/>
                <a:gd name="T63" fmla="*/ 3914 h 4903"/>
                <a:gd name="T64" fmla="*/ 2435 w 4968"/>
                <a:gd name="T65" fmla="*/ 3973 h 4903"/>
                <a:gd name="T66" fmla="*/ 2740 w 4968"/>
                <a:gd name="T67" fmla="*/ 3936 h 4903"/>
                <a:gd name="T68" fmla="*/ 2948 w 4968"/>
                <a:gd name="T69" fmla="*/ 3981 h 4903"/>
                <a:gd name="T70" fmla="*/ 3364 w 4968"/>
                <a:gd name="T71" fmla="*/ 4196 h 4903"/>
                <a:gd name="T72" fmla="*/ 3637 w 4968"/>
                <a:gd name="T73" fmla="*/ 4263 h 4903"/>
                <a:gd name="T74" fmla="*/ 3697 w 4968"/>
                <a:gd name="T75" fmla="*/ 4441 h 4903"/>
                <a:gd name="T76" fmla="*/ 3704 w 4968"/>
                <a:gd name="T77" fmla="*/ 4746 h 4903"/>
                <a:gd name="T78" fmla="*/ 4001 w 4968"/>
                <a:gd name="T79" fmla="*/ 4887 h 4903"/>
                <a:gd name="T80" fmla="*/ 4113 w 4968"/>
                <a:gd name="T81" fmla="*/ 4701 h 4903"/>
                <a:gd name="T82" fmla="*/ 4105 w 4968"/>
                <a:gd name="T83" fmla="*/ 4412 h 4903"/>
                <a:gd name="T84" fmla="*/ 4105 w 4968"/>
                <a:gd name="T85" fmla="*/ 3936 h 4903"/>
                <a:gd name="T86" fmla="*/ 4595 w 4968"/>
                <a:gd name="T87" fmla="*/ 3543 h 4903"/>
                <a:gd name="T88" fmla="*/ 4662 w 4968"/>
                <a:gd name="T89" fmla="*/ 3313 h 4903"/>
                <a:gd name="T90" fmla="*/ 4506 w 4968"/>
                <a:gd name="T91" fmla="*/ 2986 h 4903"/>
                <a:gd name="T92" fmla="*/ 4714 w 4968"/>
                <a:gd name="T93" fmla="*/ 2785 h 4903"/>
                <a:gd name="T94" fmla="*/ 4417 w 4968"/>
                <a:gd name="T95" fmla="*/ 2258 h 4903"/>
                <a:gd name="T96" fmla="*/ 3994 w 4968"/>
                <a:gd name="T97" fmla="*/ 2184 h 4903"/>
                <a:gd name="T98" fmla="*/ 3475 w 4968"/>
                <a:gd name="T99" fmla="*/ 1961 h 4903"/>
                <a:gd name="T100" fmla="*/ 2985 w 4968"/>
                <a:gd name="T101" fmla="*/ 1783 h 4903"/>
                <a:gd name="T102" fmla="*/ 2718 w 4968"/>
                <a:gd name="T103" fmla="*/ 1501 h 4903"/>
                <a:gd name="T104" fmla="*/ 2369 w 4968"/>
                <a:gd name="T105" fmla="*/ 1307 h 4903"/>
                <a:gd name="T106" fmla="*/ 2094 w 4968"/>
                <a:gd name="T107" fmla="*/ 1189 h 4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68" h="4903">
                  <a:moveTo>
                    <a:pt x="1945" y="1293"/>
                  </a:moveTo>
                  <a:lnTo>
                    <a:pt x="1945" y="1293"/>
                  </a:lnTo>
                  <a:cubicBezTo>
                    <a:pt x="1945" y="1233"/>
                    <a:pt x="1893" y="1270"/>
                    <a:pt x="1893" y="1233"/>
                  </a:cubicBezTo>
                  <a:cubicBezTo>
                    <a:pt x="1878" y="1233"/>
                    <a:pt x="1871" y="1233"/>
                    <a:pt x="1856" y="1233"/>
                  </a:cubicBezTo>
                  <a:cubicBezTo>
                    <a:pt x="1856" y="1218"/>
                    <a:pt x="1856" y="1196"/>
                    <a:pt x="1856" y="1174"/>
                  </a:cubicBezTo>
                  <a:cubicBezTo>
                    <a:pt x="1804" y="1159"/>
                    <a:pt x="1760" y="1189"/>
                    <a:pt x="1708" y="1174"/>
                  </a:cubicBezTo>
                  <a:cubicBezTo>
                    <a:pt x="1663" y="1167"/>
                    <a:pt x="1626" y="1174"/>
                    <a:pt x="1582" y="1167"/>
                  </a:cubicBezTo>
                  <a:cubicBezTo>
                    <a:pt x="1582" y="1122"/>
                    <a:pt x="1567" y="1115"/>
                    <a:pt x="1522" y="1107"/>
                  </a:cubicBezTo>
                  <a:cubicBezTo>
                    <a:pt x="1477" y="1092"/>
                    <a:pt x="1440" y="1048"/>
                    <a:pt x="1388" y="1048"/>
                  </a:cubicBezTo>
                  <a:cubicBezTo>
                    <a:pt x="1388" y="996"/>
                    <a:pt x="1396" y="959"/>
                    <a:pt x="1329" y="959"/>
                  </a:cubicBezTo>
                  <a:cubicBezTo>
                    <a:pt x="1284" y="959"/>
                    <a:pt x="1225" y="988"/>
                    <a:pt x="1225" y="921"/>
                  </a:cubicBezTo>
                  <a:cubicBezTo>
                    <a:pt x="1180" y="914"/>
                    <a:pt x="1180" y="862"/>
                    <a:pt x="1136" y="847"/>
                  </a:cubicBezTo>
                  <a:cubicBezTo>
                    <a:pt x="1136" y="832"/>
                    <a:pt x="1143" y="810"/>
                    <a:pt x="1151" y="795"/>
                  </a:cubicBezTo>
                  <a:cubicBezTo>
                    <a:pt x="1173" y="795"/>
                    <a:pt x="1247" y="795"/>
                    <a:pt x="1247" y="765"/>
                  </a:cubicBezTo>
                  <a:cubicBezTo>
                    <a:pt x="1240" y="743"/>
                    <a:pt x="1166" y="713"/>
                    <a:pt x="1151" y="699"/>
                  </a:cubicBezTo>
                  <a:cubicBezTo>
                    <a:pt x="1099" y="654"/>
                    <a:pt x="1039" y="624"/>
                    <a:pt x="1002" y="580"/>
                  </a:cubicBezTo>
                  <a:cubicBezTo>
                    <a:pt x="972" y="535"/>
                    <a:pt x="965" y="491"/>
                    <a:pt x="920" y="461"/>
                  </a:cubicBezTo>
                  <a:cubicBezTo>
                    <a:pt x="883" y="431"/>
                    <a:pt x="861" y="476"/>
                    <a:pt x="817" y="468"/>
                  </a:cubicBezTo>
                  <a:cubicBezTo>
                    <a:pt x="780" y="468"/>
                    <a:pt x="787" y="513"/>
                    <a:pt x="750" y="528"/>
                  </a:cubicBezTo>
                  <a:cubicBezTo>
                    <a:pt x="698" y="543"/>
                    <a:pt x="720" y="565"/>
                    <a:pt x="683" y="595"/>
                  </a:cubicBezTo>
                  <a:cubicBezTo>
                    <a:pt x="668" y="617"/>
                    <a:pt x="631" y="557"/>
                    <a:pt x="609" y="550"/>
                  </a:cubicBezTo>
                  <a:cubicBezTo>
                    <a:pt x="631" y="528"/>
                    <a:pt x="616" y="505"/>
                    <a:pt x="623" y="483"/>
                  </a:cubicBezTo>
                  <a:cubicBezTo>
                    <a:pt x="586" y="491"/>
                    <a:pt x="527" y="513"/>
                    <a:pt x="490" y="491"/>
                  </a:cubicBezTo>
                  <a:cubicBezTo>
                    <a:pt x="468" y="476"/>
                    <a:pt x="482" y="416"/>
                    <a:pt x="460" y="387"/>
                  </a:cubicBezTo>
                  <a:cubicBezTo>
                    <a:pt x="430" y="342"/>
                    <a:pt x="490" y="305"/>
                    <a:pt x="520" y="268"/>
                  </a:cubicBezTo>
                  <a:cubicBezTo>
                    <a:pt x="549" y="231"/>
                    <a:pt x="557" y="179"/>
                    <a:pt x="572" y="134"/>
                  </a:cubicBezTo>
                  <a:cubicBezTo>
                    <a:pt x="586" y="127"/>
                    <a:pt x="609" y="112"/>
                    <a:pt x="631" y="119"/>
                  </a:cubicBezTo>
                  <a:cubicBezTo>
                    <a:pt x="579" y="90"/>
                    <a:pt x="520" y="82"/>
                    <a:pt x="475" y="45"/>
                  </a:cubicBezTo>
                  <a:cubicBezTo>
                    <a:pt x="460" y="30"/>
                    <a:pt x="438" y="23"/>
                    <a:pt x="423" y="0"/>
                  </a:cubicBezTo>
                  <a:cubicBezTo>
                    <a:pt x="408" y="15"/>
                    <a:pt x="393" y="30"/>
                    <a:pt x="386" y="30"/>
                  </a:cubicBezTo>
                  <a:cubicBezTo>
                    <a:pt x="356" y="105"/>
                    <a:pt x="267" y="149"/>
                    <a:pt x="260" y="231"/>
                  </a:cubicBezTo>
                  <a:cubicBezTo>
                    <a:pt x="237" y="231"/>
                    <a:pt x="208" y="223"/>
                    <a:pt x="200" y="253"/>
                  </a:cubicBezTo>
                  <a:cubicBezTo>
                    <a:pt x="200" y="275"/>
                    <a:pt x="185" y="275"/>
                    <a:pt x="178" y="298"/>
                  </a:cubicBezTo>
                  <a:cubicBezTo>
                    <a:pt x="118" y="298"/>
                    <a:pt x="126" y="357"/>
                    <a:pt x="126" y="394"/>
                  </a:cubicBezTo>
                  <a:cubicBezTo>
                    <a:pt x="126" y="424"/>
                    <a:pt x="111" y="439"/>
                    <a:pt x="96" y="454"/>
                  </a:cubicBezTo>
                  <a:cubicBezTo>
                    <a:pt x="74" y="476"/>
                    <a:pt x="74" y="505"/>
                    <a:pt x="59" y="528"/>
                  </a:cubicBezTo>
                  <a:lnTo>
                    <a:pt x="52" y="528"/>
                  </a:lnTo>
                  <a:cubicBezTo>
                    <a:pt x="22" y="602"/>
                    <a:pt x="0" y="706"/>
                    <a:pt x="22" y="780"/>
                  </a:cubicBezTo>
                  <a:cubicBezTo>
                    <a:pt x="44" y="855"/>
                    <a:pt x="44" y="1010"/>
                    <a:pt x="44" y="1107"/>
                  </a:cubicBezTo>
                  <a:cubicBezTo>
                    <a:pt x="44" y="1115"/>
                    <a:pt x="52" y="1115"/>
                    <a:pt x="52" y="1115"/>
                  </a:cubicBezTo>
                  <a:cubicBezTo>
                    <a:pt x="59" y="1115"/>
                    <a:pt x="59" y="1107"/>
                    <a:pt x="66" y="1107"/>
                  </a:cubicBezTo>
                  <a:cubicBezTo>
                    <a:pt x="74" y="1107"/>
                    <a:pt x="81" y="1129"/>
                    <a:pt x="81" y="1129"/>
                  </a:cubicBezTo>
                  <a:cubicBezTo>
                    <a:pt x="89" y="1144"/>
                    <a:pt x="74" y="1129"/>
                    <a:pt x="74" y="1137"/>
                  </a:cubicBezTo>
                  <a:cubicBezTo>
                    <a:pt x="66" y="1144"/>
                    <a:pt x="81" y="1152"/>
                    <a:pt x="81" y="1152"/>
                  </a:cubicBezTo>
                  <a:lnTo>
                    <a:pt x="89" y="1152"/>
                  </a:lnTo>
                  <a:cubicBezTo>
                    <a:pt x="89" y="1159"/>
                    <a:pt x="89" y="1159"/>
                    <a:pt x="89" y="1159"/>
                  </a:cubicBezTo>
                  <a:cubicBezTo>
                    <a:pt x="89" y="1159"/>
                    <a:pt x="89" y="1167"/>
                    <a:pt x="96" y="1174"/>
                  </a:cubicBezTo>
                  <a:cubicBezTo>
                    <a:pt x="96" y="1174"/>
                    <a:pt x="96" y="1174"/>
                    <a:pt x="104" y="1174"/>
                  </a:cubicBezTo>
                  <a:cubicBezTo>
                    <a:pt x="104" y="1181"/>
                    <a:pt x="104" y="1181"/>
                    <a:pt x="104" y="1181"/>
                  </a:cubicBezTo>
                  <a:cubicBezTo>
                    <a:pt x="111" y="1189"/>
                    <a:pt x="111" y="1189"/>
                    <a:pt x="118" y="1196"/>
                  </a:cubicBezTo>
                  <a:cubicBezTo>
                    <a:pt x="118" y="1211"/>
                    <a:pt x="126" y="1196"/>
                    <a:pt x="133" y="1196"/>
                  </a:cubicBezTo>
                  <a:cubicBezTo>
                    <a:pt x="141" y="1204"/>
                    <a:pt x="141" y="1218"/>
                    <a:pt x="133" y="1218"/>
                  </a:cubicBezTo>
                  <a:cubicBezTo>
                    <a:pt x="133" y="1226"/>
                    <a:pt x="133" y="1233"/>
                    <a:pt x="133" y="1241"/>
                  </a:cubicBezTo>
                  <a:cubicBezTo>
                    <a:pt x="141" y="1256"/>
                    <a:pt x="156" y="1263"/>
                    <a:pt x="133" y="1270"/>
                  </a:cubicBezTo>
                  <a:cubicBezTo>
                    <a:pt x="118" y="1278"/>
                    <a:pt x="118" y="1293"/>
                    <a:pt x="133" y="1300"/>
                  </a:cubicBezTo>
                  <a:cubicBezTo>
                    <a:pt x="141" y="1307"/>
                    <a:pt x="148" y="1322"/>
                    <a:pt x="133" y="1337"/>
                  </a:cubicBezTo>
                  <a:cubicBezTo>
                    <a:pt x="141" y="1345"/>
                    <a:pt x="148" y="1359"/>
                    <a:pt x="148" y="1359"/>
                  </a:cubicBezTo>
                  <a:cubicBezTo>
                    <a:pt x="156" y="1404"/>
                    <a:pt x="156" y="1426"/>
                    <a:pt x="185" y="1464"/>
                  </a:cubicBezTo>
                  <a:cubicBezTo>
                    <a:pt x="215" y="1493"/>
                    <a:pt x="237" y="1530"/>
                    <a:pt x="252" y="1575"/>
                  </a:cubicBezTo>
                  <a:cubicBezTo>
                    <a:pt x="252" y="1575"/>
                    <a:pt x="252" y="1582"/>
                    <a:pt x="260" y="1582"/>
                  </a:cubicBezTo>
                  <a:lnTo>
                    <a:pt x="260" y="1590"/>
                  </a:lnTo>
                  <a:cubicBezTo>
                    <a:pt x="282" y="1634"/>
                    <a:pt x="282" y="1672"/>
                    <a:pt x="282" y="1716"/>
                  </a:cubicBezTo>
                  <a:lnTo>
                    <a:pt x="282" y="1723"/>
                  </a:lnTo>
                  <a:cubicBezTo>
                    <a:pt x="282" y="1738"/>
                    <a:pt x="282" y="1753"/>
                    <a:pt x="289" y="1761"/>
                  </a:cubicBezTo>
                  <a:cubicBezTo>
                    <a:pt x="289" y="1768"/>
                    <a:pt x="289" y="1768"/>
                    <a:pt x="297" y="1775"/>
                  </a:cubicBezTo>
                  <a:cubicBezTo>
                    <a:pt x="297" y="1783"/>
                    <a:pt x="289" y="1798"/>
                    <a:pt x="289" y="1805"/>
                  </a:cubicBezTo>
                  <a:cubicBezTo>
                    <a:pt x="267" y="1820"/>
                    <a:pt x="230" y="1805"/>
                    <a:pt x="208" y="1812"/>
                  </a:cubicBezTo>
                  <a:lnTo>
                    <a:pt x="208" y="1812"/>
                  </a:lnTo>
                  <a:cubicBezTo>
                    <a:pt x="208" y="1835"/>
                    <a:pt x="200" y="1857"/>
                    <a:pt x="178" y="1879"/>
                  </a:cubicBezTo>
                  <a:cubicBezTo>
                    <a:pt x="111" y="1946"/>
                    <a:pt x="208" y="2080"/>
                    <a:pt x="208" y="2154"/>
                  </a:cubicBezTo>
                  <a:cubicBezTo>
                    <a:pt x="208" y="2206"/>
                    <a:pt x="260" y="2199"/>
                    <a:pt x="297" y="2214"/>
                  </a:cubicBezTo>
                  <a:cubicBezTo>
                    <a:pt x="312" y="2221"/>
                    <a:pt x="334" y="2221"/>
                    <a:pt x="341" y="2236"/>
                  </a:cubicBezTo>
                  <a:cubicBezTo>
                    <a:pt x="364" y="2258"/>
                    <a:pt x="312" y="2258"/>
                    <a:pt x="312" y="2266"/>
                  </a:cubicBezTo>
                  <a:cubicBezTo>
                    <a:pt x="304" y="2310"/>
                    <a:pt x="386" y="2266"/>
                    <a:pt x="364" y="2332"/>
                  </a:cubicBezTo>
                  <a:cubicBezTo>
                    <a:pt x="349" y="2340"/>
                    <a:pt x="341" y="2355"/>
                    <a:pt x="349" y="2377"/>
                  </a:cubicBezTo>
                  <a:cubicBezTo>
                    <a:pt x="297" y="2362"/>
                    <a:pt x="297" y="2399"/>
                    <a:pt x="297" y="2436"/>
                  </a:cubicBezTo>
                  <a:cubicBezTo>
                    <a:pt x="341" y="2444"/>
                    <a:pt x="415" y="2436"/>
                    <a:pt x="423" y="2488"/>
                  </a:cubicBezTo>
                  <a:cubicBezTo>
                    <a:pt x="393" y="2488"/>
                    <a:pt x="341" y="2481"/>
                    <a:pt x="341" y="2518"/>
                  </a:cubicBezTo>
                  <a:cubicBezTo>
                    <a:pt x="312" y="2525"/>
                    <a:pt x="282" y="2518"/>
                    <a:pt x="260" y="2518"/>
                  </a:cubicBezTo>
                  <a:cubicBezTo>
                    <a:pt x="252" y="2525"/>
                    <a:pt x="252" y="2525"/>
                    <a:pt x="252" y="2533"/>
                  </a:cubicBezTo>
                  <a:cubicBezTo>
                    <a:pt x="185" y="2533"/>
                    <a:pt x="156" y="2652"/>
                    <a:pt x="215" y="2652"/>
                  </a:cubicBezTo>
                  <a:cubicBezTo>
                    <a:pt x="208" y="2555"/>
                    <a:pt x="319" y="2592"/>
                    <a:pt x="386" y="2592"/>
                  </a:cubicBezTo>
                  <a:cubicBezTo>
                    <a:pt x="386" y="2570"/>
                    <a:pt x="393" y="2555"/>
                    <a:pt x="393" y="2540"/>
                  </a:cubicBezTo>
                  <a:cubicBezTo>
                    <a:pt x="430" y="2533"/>
                    <a:pt x="453" y="2533"/>
                    <a:pt x="482" y="2563"/>
                  </a:cubicBezTo>
                  <a:cubicBezTo>
                    <a:pt x="505" y="2592"/>
                    <a:pt x="549" y="2533"/>
                    <a:pt x="579" y="2540"/>
                  </a:cubicBezTo>
                  <a:cubicBezTo>
                    <a:pt x="586" y="2570"/>
                    <a:pt x="586" y="2600"/>
                    <a:pt x="623" y="2592"/>
                  </a:cubicBezTo>
                  <a:cubicBezTo>
                    <a:pt x="623" y="2577"/>
                    <a:pt x="631" y="2555"/>
                    <a:pt x="638" y="2540"/>
                  </a:cubicBezTo>
                  <a:cubicBezTo>
                    <a:pt x="646" y="2540"/>
                    <a:pt x="653" y="2533"/>
                    <a:pt x="661" y="2533"/>
                  </a:cubicBezTo>
                  <a:cubicBezTo>
                    <a:pt x="661" y="2518"/>
                    <a:pt x="668" y="2511"/>
                    <a:pt x="690" y="2503"/>
                  </a:cubicBezTo>
                  <a:cubicBezTo>
                    <a:pt x="698" y="2533"/>
                    <a:pt x="713" y="2563"/>
                    <a:pt x="742" y="2563"/>
                  </a:cubicBezTo>
                  <a:cubicBezTo>
                    <a:pt x="727" y="2570"/>
                    <a:pt x="720" y="2592"/>
                    <a:pt x="727" y="2607"/>
                  </a:cubicBezTo>
                  <a:cubicBezTo>
                    <a:pt x="750" y="2592"/>
                    <a:pt x="765" y="2577"/>
                    <a:pt x="780" y="2577"/>
                  </a:cubicBezTo>
                  <a:cubicBezTo>
                    <a:pt x="765" y="2577"/>
                    <a:pt x="750" y="2592"/>
                    <a:pt x="727" y="2607"/>
                  </a:cubicBezTo>
                  <a:cubicBezTo>
                    <a:pt x="735" y="2614"/>
                    <a:pt x="742" y="2614"/>
                    <a:pt x="750" y="2614"/>
                  </a:cubicBezTo>
                  <a:cubicBezTo>
                    <a:pt x="780" y="2622"/>
                    <a:pt x="809" y="2607"/>
                    <a:pt x="839" y="2614"/>
                  </a:cubicBezTo>
                  <a:cubicBezTo>
                    <a:pt x="876" y="2614"/>
                    <a:pt x="906" y="2637"/>
                    <a:pt x="935" y="2644"/>
                  </a:cubicBezTo>
                  <a:cubicBezTo>
                    <a:pt x="972" y="2644"/>
                    <a:pt x="1010" y="2644"/>
                    <a:pt x="1039" y="2644"/>
                  </a:cubicBezTo>
                  <a:cubicBezTo>
                    <a:pt x="1039" y="2637"/>
                    <a:pt x="1047" y="2629"/>
                    <a:pt x="1047" y="2622"/>
                  </a:cubicBezTo>
                  <a:cubicBezTo>
                    <a:pt x="1099" y="2622"/>
                    <a:pt x="1114" y="2644"/>
                    <a:pt x="1151" y="2674"/>
                  </a:cubicBezTo>
                  <a:cubicBezTo>
                    <a:pt x="1151" y="2704"/>
                    <a:pt x="1180" y="2711"/>
                    <a:pt x="1203" y="2711"/>
                  </a:cubicBezTo>
                  <a:cubicBezTo>
                    <a:pt x="1240" y="2726"/>
                    <a:pt x="1240" y="2741"/>
                    <a:pt x="1240" y="2778"/>
                  </a:cubicBezTo>
                  <a:cubicBezTo>
                    <a:pt x="1232" y="2822"/>
                    <a:pt x="1270" y="2845"/>
                    <a:pt x="1284" y="2889"/>
                  </a:cubicBezTo>
                  <a:cubicBezTo>
                    <a:pt x="1299" y="2934"/>
                    <a:pt x="1277" y="2986"/>
                    <a:pt x="1284" y="3030"/>
                  </a:cubicBezTo>
                  <a:cubicBezTo>
                    <a:pt x="1225" y="3030"/>
                    <a:pt x="1255" y="3082"/>
                    <a:pt x="1217" y="3090"/>
                  </a:cubicBezTo>
                  <a:cubicBezTo>
                    <a:pt x="1210" y="3105"/>
                    <a:pt x="1210" y="3134"/>
                    <a:pt x="1210" y="3149"/>
                  </a:cubicBezTo>
                  <a:cubicBezTo>
                    <a:pt x="1173" y="3171"/>
                    <a:pt x="1180" y="3238"/>
                    <a:pt x="1143" y="3261"/>
                  </a:cubicBezTo>
                  <a:cubicBezTo>
                    <a:pt x="1136" y="3290"/>
                    <a:pt x="1106" y="3320"/>
                    <a:pt x="1106" y="3357"/>
                  </a:cubicBezTo>
                  <a:cubicBezTo>
                    <a:pt x="1069" y="3320"/>
                    <a:pt x="1069" y="3379"/>
                    <a:pt x="1069" y="3402"/>
                  </a:cubicBezTo>
                  <a:lnTo>
                    <a:pt x="1062" y="3402"/>
                  </a:lnTo>
                  <a:cubicBezTo>
                    <a:pt x="1062" y="3431"/>
                    <a:pt x="1106" y="3454"/>
                    <a:pt x="1084" y="3483"/>
                  </a:cubicBezTo>
                  <a:cubicBezTo>
                    <a:pt x="1069" y="3498"/>
                    <a:pt x="1054" y="3498"/>
                    <a:pt x="1032" y="3498"/>
                  </a:cubicBezTo>
                  <a:cubicBezTo>
                    <a:pt x="1010" y="3491"/>
                    <a:pt x="1002" y="3513"/>
                    <a:pt x="980" y="3521"/>
                  </a:cubicBezTo>
                  <a:cubicBezTo>
                    <a:pt x="943" y="3543"/>
                    <a:pt x="891" y="3521"/>
                    <a:pt x="854" y="3528"/>
                  </a:cubicBezTo>
                  <a:cubicBezTo>
                    <a:pt x="802" y="3528"/>
                    <a:pt x="817" y="3580"/>
                    <a:pt x="817" y="3610"/>
                  </a:cubicBezTo>
                  <a:cubicBezTo>
                    <a:pt x="794" y="3617"/>
                    <a:pt x="765" y="3595"/>
                    <a:pt x="750" y="3624"/>
                  </a:cubicBezTo>
                  <a:cubicBezTo>
                    <a:pt x="742" y="3639"/>
                    <a:pt x="750" y="3662"/>
                    <a:pt x="750" y="3684"/>
                  </a:cubicBezTo>
                  <a:cubicBezTo>
                    <a:pt x="750" y="3713"/>
                    <a:pt x="742" y="3780"/>
                    <a:pt x="787" y="3780"/>
                  </a:cubicBezTo>
                  <a:cubicBezTo>
                    <a:pt x="794" y="3803"/>
                    <a:pt x="809" y="3818"/>
                    <a:pt x="809" y="3840"/>
                  </a:cubicBezTo>
                  <a:cubicBezTo>
                    <a:pt x="765" y="3832"/>
                    <a:pt x="780" y="3884"/>
                    <a:pt x="742" y="3877"/>
                  </a:cubicBezTo>
                  <a:cubicBezTo>
                    <a:pt x="735" y="3921"/>
                    <a:pt x="742" y="3959"/>
                    <a:pt x="705" y="3988"/>
                  </a:cubicBezTo>
                  <a:cubicBezTo>
                    <a:pt x="683" y="4003"/>
                    <a:pt x="653" y="4033"/>
                    <a:pt x="623" y="4025"/>
                  </a:cubicBezTo>
                  <a:cubicBezTo>
                    <a:pt x="623" y="4070"/>
                    <a:pt x="750" y="4256"/>
                    <a:pt x="661" y="4278"/>
                  </a:cubicBezTo>
                  <a:cubicBezTo>
                    <a:pt x="653" y="4323"/>
                    <a:pt x="675" y="4323"/>
                    <a:pt x="713" y="4330"/>
                  </a:cubicBezTo>
                  <a:cubicBezTo>
                    <a:pt x="772" y="4345"/>
                    <a:pt x="735" y="4426"/>
                    <a:pt x="735" y="4471"/>
                  </a:cubicBezTo>
                  <a:cubicBezTo>
                    <a:pt x="757" y="4471"/>
                    <a:pt x="772" y="4478"/>
                    <a:pt x="787" y="4478"/>
                  </a:cubicBezTo>
                  <a:cubicBezTo>
                    <a:pt x="794" y="4441"/>
                    <a:pt x="802" y="4412"/>
                    <a:pt x="831" y="4389"/>
                  </a:cubicBezTo>
                  <a:cubicBezTo>
                    <a:pt x="839" y="4434"/>
                    <a:pt x="883" y="4412"/>
                    <a:pt x="906" y="4434"/>
                  </a:cubicBezTo>
                  <a:cubicBezTo>
                    <a:pt x="943" y="4456"/>
                    <a:pt x="920" y="4530"/>
                    <a:pt x="972" y="4538"/>
                  </a:cubicBezTo>
                  <a:cubicBezTo>
                    <a:pt x="972" y="4530"/>
                    <a:pt x="980" y="4515"/>
                    <a:pt x="980" y="4508"/>
                  </a:cubicBezTo>
                  <a:cubicBezTo>
                    <a:pt x="1002" y="4501"/>
                    <a:pt x="1047" y="4508"/>
                    <a:pt x="1047" y="4545"/>
                  </a:cubicBezTo>
                  <a:cubicBezTo>
                    <a:pt x="1084" y="4530"/>
                    <a:pt x="1106" y="4493"/>
                    <a:pt x="1151" y="4486"/>
                  </a:cubicBezTo>
                  <a:cubicBezTo>
                    <a:pt x="1151" y="4456"/>
                    <a:pt x="1158" y="4419"/>
                    <a:pt x="1180" y="4412"/>
                  </a:cubicBezTo>
                  <a:cubicBezTo>
                    <a:pt x="1166" y="4382"/>
                    <a:pt x="1151" y="4360"/>
                    <a:pt x="1121" y="4352"/>
                  </a:cubicBezTo>
                  <a:cubicBezTo>
                    <a:pt x="1114" y="4330"/>
                    <a:pt x="1128" y="4323"/>
                    <a:pt x="1143" y="4323"/>
                  </a:cubicBezTo>
                  <a:cubicBezTo>
                    <a:pt x="1151" y="4308"/>
                    <a:pt x="1151" y="4285"/>
                    <a:pt x="1151" y="4270"/>
                  </a:cubicBezTo>
                  <a:cubicBezTo>
                    <a:pt x="1143" y="4256"/>
                    <a:pt x="1121" y="4248"/>
                    <a:pt x="1121" y="4226"/>
                  </a:cubicBezTo>
                  <a:cubicBezTo>
                    <a:pt x="1091" y="4218"/>
                    <a:pt x="1054" y="4248"/>
                    <a:pt x="1017" y="4241"/>
                  </a:cubicBezTo>
                  <a:cubicBezTo>
                    <a:pt x="1017" y="4189"/>
                    <a:pt x="1054" y="4122"/>
                    <a:pt x="1039" y="4070"/>
                  </a:cubicBezTo>
                  <a:cubicBezTo>
                    <a:pt x="1025" y="4025"/>
                    <a:pt x="987" y="4055"/>
                    <a:pt x="972" y="4018"/>
                  </a:cubicBezTo>
                  <a:cubicBezTo>
                    <a:pt x="958" y="3988"/>
                    <a:pt x="995" y="3855"/>
                    <a:pt x="935" y="3862"/>
                  </a:cubicBezTo>
                  <a:cubicBezTo>
                    <a:pt x="913" y="3825"/>
                    <a:pt x="943" y="3766"/>
                    <a:pt x="898" y="3743"/>
                  </a:cubicBezTo>
                  <a:cubicBezTo>
                    <a:pt x="883" y="3728"/>
                    <a:pt x="824" y="3743"/>
                    <a:pt x="831" y="3713"/>
                  </a:cubicBezTo>
                  <a:cubicBezTo>
                    <a:pt x="876" y="3713"/>
                    <a:pt x="891" y="3676"/>
                    <a:pt x="906" y="3647"/>
                  </a:cubicBezTo>
                  <a:cubicBezTo>
                    <a:pt x="958" y="3624"/>
                    <a:pt x="980" y="3632"/>
                    <a:pt x="980" y="3691"/>
                  </a:cubicBezTo>
                  <a:cubicBezTo>
                    <a:pt x="1032" y="3691"/>
                    <a:pt x="1039" y="3691"/>
                    <a:pt x="1047" y="3639"/>
                  </a:cubicBezTo>
                  <a:cubicBezTo>
                    <a:pt x="1054" y="3647"/>
                    <a:pt x="1069" y="3639"/>
                    <a:pt x="1077" y="3639"/>
                  </a:cubicBezTo>
                  <a:cubicBezTo>
                    <a:pt x="1084" y="3624"/>
                    <a:pt x="1077" y="3610"/>
                    <a:pt x="1084" y="3595"/>
                  </a:cubicBezTo>
                  <a:cubicBezTo>
                    <a:pt x="1114" y="3595"/>
                    <a:pt x="1128" y="3558"/>
                    <a:pt x="1166" y="3550"/>
                  </a:cubicBezTo>
                  <a:cubicBezTo>
                    <a:pt x="1180" y="3573"/>
                    <a:pt x="1158" y="3580"/>
                    <a:pt x="1151" y="3602"/>
                  </a:cubicBezTo>
                  <a:cubicBezTo>
                    <a:pt x="1136" y="3632"/>
                    <a:pt x="1173" y="3662"/>
                    <a:pt x="1173" y="3691"/>
                  </a:cubicBezTo>
                  <a:cubicBezTo>
                    <a:pt x="1128" y="3691"/>
                    <a:pt x="1084" y="3691"/>
                    <a:pt x="1091" y="3751"/>
                  </a:cubicBezTo>
                  <a:cubicBezTo>
                    <a:pt x="1099" y="3758"/>
                    <a:pt x="1114" y="3766"/>
                    <a:pt x="1121" y="3773"/>
                  </a:cubicBezTo>
                  <a:cubicBezTo>
                    <a:pt x="1121" y="3758"/>
                    <a:pt x="1128" y="3743"/>
                    <a:pt x="1128" y="3728"/>
                  </a:cubicBezTo>
                  <a:cubicBezTo>
                    <a:pt x="1136" y="3721"/>
                    <a:pt x="1151" y="3721"/>
                    <a:pt x="1166" y="3728"/>
                  </a:cubicBezTo>
                  <a:cubicBezTo>
                    <a:pt x="1166" y="3758"/>
                    <a:pt x="1166" y="3780"/>
                    <a:pt x="1136" y="3795"/>
                  </a:cubicBezTo>
                  <a:cubicBezTo>
                    <a:pt x="1128" y="3803"/>
                    <a:pt x="1128" y="3818"/>
                    <a:pt x="1136" y="3825"/>
                  </a:cubicBezTo>
                  <a:cubicBezTo>
                    <a:pt x="1151" y="3825"/>
                    <a:pt x="1166" y="3818"/>
                    <a:pt x="1166" y="3803"/>
                  </a:cubicBezTo>
                  <a:cubicBezTo>
                    <a:pt x="1180" y="3795"/>
                    <a:pt x="1210" y="3780"/>
                    <a:pt x="1225" y="3788"/>
                  </a:cubicBezTo>
                  <a:cubicBezTo>
                    <a:pt x="1240" y="3803"/>
                    <a:pt x="1210" y="3832"/>
                    <a:pt x="1240" y="3840"/>
                  </a:cubicBezTo>
                  <a:cubicBezTo>
                    <a:pt x="1240" y="3847"/>
                    <a:pt x="1247" y="3855"/>
                    <a:pt x="1247" y="3862"/>
                  </a:cubicBezTo>
                  <a:cubicBezTo>
                    <a:pt x="1270" y="3862"/>
                    <a:pt x="1284" y="3847"/>
                    <a:pt x="1314" y="3855"/>
                  </a:cubicBezTo>
                  <a:cubicBezTo>
                    <a:pt x="1344" y="3862"/>
                    <a:pt x="1359" y="3870"/>
                    <a:pt x="1396" y="3862"/>
                  </a:cubicBezTo>
                  <a:cubicBezTo>
                    <a:pt x="1396" y="3855"/>
                    <a:pt x="1396" y="3840"/>
                    <a:pt x="1396" y="3832"/>
                  </a:cubicBezTo>
                  <a:cubicBezTo>
                    <a:pt x="1433" y="3825"/>
                    <a:pt x="1388" y="3736"/>
                    <a:pt x="1381" y="3713"/>
                  </a:cubicBezTo>
                  <a:cubicBezTo>
                    <a:pt x="1411" y="3721"/>
                    <a:pt x="1418" y="3743"/>
                    <a:pt x="1448" y="3743"/>
                  </a:cubicBezTo>
                  <a:cubicBezTo>
                    <a:pt x="1448" y="3795"/>
                    <a:pt x="1477" y="3780"/>
                    <a:pt x="1522" y="3780"/>
                  </a:cubicBezTo>
                  <a:cubicBezTo>
                    <a:pt x="1529" y="3810"/>
                    <a:pt x="1374" y="3929"/>
                    <a:pt x="1477" y="3944"/>
                  </a:cubicBezTo>
                  <a:cubicBezTo>
                    <a:pt x="1477" y="3921"/>
                    <a:pt x="1455" y="3899"/>
                    <a:pt x="1485" y="3884"/>
                  </a:cubicBezTo>
                  <a:cubicBezTo>
                    <a:pt x="1507" y="3877"/>
                    <a:pt x="1537" y="3892"/>
                    <a:pt x="1559" y="3892"/>
                  </a:cubicBezTo>
                  <a:cubicBezTo>
                    <a:pt x="1552" y="3832"/>
                    <a:pt x="1596" y="3847"/>
                    <a:pt x="1611" y="3892"/>
                  </a:cubicBezTo>
                  <a:cubicBezTo>
                    <a:pt x="1656" y="3899"/>
                    <a:pt x="1722" y="3892"/>
                    <a:pt x="1774" y="3892"/>
                  </a:cubicBezTo>
                  <a:cubicBezTo>
                    <a:pt x="1774" y="3877"/>
                    <a:pt x="1767" y="3766"/>
                    <a:pt x="1812" y="3795"/>
                  </a:cubicBezTo>
                  <a:cubicBezTo>
                    <a:pt x="1841" y="3818"/>
                    <a:pt x="1923" y="3766"/>
                    <a:pt x="1901" y="3728"/>
                  </a:cubicBezTo>
                  <a:cubicBezTo>
                    <a:pt x="1923" y="3721"/>
                    <a:pt x="1953" y="3728"/>
                    <a:pt x="1975" y="3736"/>
                  </a:cubicBezTo>
                  <a:cubicBezTo>
                    <a:pt x="1975" y="3713"/>
                    <a:pt x="2042" y="3691"/>
                    <a:pt x="2064" y="3699"/>
                  </a:cubicBezTo>
                  <a:cubicBezTo>
                    <a:pt x="2064" y="3721"/>
                    <a:pt x="2064" y="3751"/>
                    <a:pt x="2086" y="3766"/>
                  </a:cubicBezTo>
                  <a:cubicBezTo>
                    <a:pt x="2109" y="3780"/>
                    <a:pt x="2131" y="3818"/>
                    <a:pt x="2153" y="3825"/>
                  </a:cubicBezTo>
                  <a:cubicBezTo>
                    <a:pt x="2168" y="3884"/>
                    <a:pt x="2086" y="3877"/>
                    <a:pt x="2094" y="3929"/>
                  </a:cubicBezTo>
                  <a:cubicBezTo>
                    <a:pt x="2101" y="3929"/>
                    <a:pt x="2109" y="3929"/>
                    <a:pt x="2109" y="3929"/>
                  </a:cubicBezTo>
                  <a:cubicBezTo>
                    <a:pt x="2109" y="3936"/>
                    <a:pt x="2101" y="3951"/>
                    <a:pt x="2101" y="3951"/>
                  </a:cubicBezTo>
                  <a:cubicBezTo>
                    <a:pt x="2086" y="3959"/>
                    <a:pt x="2094" y="3959"/>
                    <a:pt x="2079" y="3966"/>
                  </a:cubicBezTo>
                  <a:cubicBezTo>
                    <a:pt x="2064" y="3966"/>
                    <a:pt x="2057" y="3973"/>
                    <a:pt x="2049" y="3988"/>
                  </a:cubicBezTo>
                  <a:cubicBezTo>
                    <a:pt x="2072" y="3996"/>
                    <a:pt x="2086" y="3996"/>
                    <a:pt x="2109" y="3988"/>
                  </a:cubicBezTo>
                  <a:cubicBezTo>
                    <a:pt x="2101" y="3959"/>
                    <a:pt x="2131" y="3944"/>
                    <a:pt x="2153" y="3951"/>
                  </a:cubicBezTo>
                  <a:cubicBezTo>
                    <a:pt x="2183" y="3959"/>
                    <a:pt x="2168" y="3996"/>
                    <a:pt x="2168" y="4018"/>
                  </a:cubicBezTo>
                  <a:cubicBezTo>
                    <a:pt x="2220" y="4033"/>
                    <a:pt x="2213" y="3959"/>
                    <a:pt x="2198" y="3929"/>
                  </a:cubicBezTo>
                  <a:cubicBezTo>
                    <a:pt x="2213" y="3921"/>
                    <a:pt x="2242" y="3914"/>
                    <a:pt x="2250" y="3936"/>
                  </a:cubicBezTo>
                  <a:cubicBezTo>
                    <a:pt x="2250" y="3929"/>
                    <a:pt x="2257" y="3921"/>
                    <a:pt x="2257" y="3907"/>
                  </a:cubicBezTo>
                  <a:cubicBezTo>
                    <a:pt x="2287" y="3899"/>
                    <a:pt x="2287" y="3921"/>
                    <a:pt x="2294" y="3936"/>
                  </a:cubicBezTo>
                  <a:cubicBezTo>
                    <a:pt x="2309" y="3959"/>
                    <a:pt x="2346" y="3951"/>
                    <a:pt x="2369" y="3951"/>
                  </a:cubicBezTo>
                  <a:cubicBezTo>
                    <a:pt x="2369" y="3951"/>
                    <a:pt x="2369" y="3944"/>
                    <a:pt x="2369" y="3936"/>
                  </a:cubicBezTo>
                  <a:cubicBezTo>
                    <a:pt x="2354" y="3936"/>
                    <a:pt x="2346" y="3921"/>
                    <a:pt x="2346" y="3914"/>
                  </a:cubicBezTo>
                  <a:cubicBezTo>
                    <a:pt x="2369" y="3907"/>
                    <a:pt x="2391" y="3907"/>
                    <a:pt x="2413" y="3907"/>
                  </a:cubicBezTo>
                  <a:cubicBezTo>
                    <a:pt x="2413" y="3914"/>
                    <a:pt x="2413" y="3929"/>
                    <a:pt x="2421" y="3936"/>
                  </a:cubicBezTo>
                  <a:cubicBezTo>
                    <a:pt x="2421" y="3929"/>
                    <a:pt x="2421" y="3914"/>
                    <a:pt x="2421" y="3899"/>
                  </a:cubicBezTo>
                  <a:cubicBezTo>
                    <a:pt x="2435" y="3899"/>
                    <a:pt x="2458" y="3899"/>
                    <a:pt x="2473" y="3899"/>
                  </a:cubicBezTo>
                  <a:cubicBezTo>
                    <a:pt x="2465" y="3914"/>
                    <a:pt x="2465" y="3914"/>
                    <a:pt x="2450" y="3921"/>
                  </a:cubicBezTo>
                  <a:cubicBezTo>
                    <a:pt x="2435" y="3936"/>
                    <a:pt x="2443" y="3959"/>
                    <a:pt x="2435" y="3973"/>
                  </a:cubicBezTo>
                  <a:cubicBezTo>
                    <a:pt x="2435" y="4011"/>
                    <a:pt x="2428" y="4040"/>
                    <a:pt x="2413" y="4070"/>
                  </a:cubicBezTo>
                  <a:cubicBezTo>
                    <a:pt x="2450" y="4085"/>
                    <a:pt x="2465" y="4033"/>
                    <a:pt x="2502" y="4040"/>
                  </a:cubicBezTo>
                  <a:cubicBezTo>
                    <a:pt x="2502" y="4070"/>
                    <a:pt x="2643" y="4055"/>
                    <a:pt x="2673" y="4055"/>
                  </a:cubicBezTo>
                  <a:cubicBezTo>
                    <a:pt x="2651" y="3996"/>
                    <a:pt x="2740" y="3973"/>
                    <a:pt x="2695" y="3914"/>
                  </a:cubicBezTo>
                  <a:cubicBezTo>
                    <a:pt x="2710" y="3907"/>
                    <a:pt x="2725" y="3907"/>
                    <a:pt x="2740" y="3907"/>
                  </a:cubicBezTo>
                  <a:cubicBezTo>
                    <a:pt x="2732" y="3921"/>
                    <a:pt x="2740" y="3929"/>
                    <a:pt x="2740" y="3936"/>
                  </a:cubicBezTo>
                  <a:cubicBezTo>
                    <a:pt x="2755" y="3921"/>
                    <a:pt x="2770" y="3892"/>
                    <a:pt x="2807" y="3899"/>
                  </a:cubicBezTo>
                  <a:cubicBezTo>
                    <a:pt x="2807" y="3907"/>
                    <a:pt x="2814" y="3914"/>
                    <a:pt x="2807" y="3929"/>
                  </a:cubicBezTo>
                  <a:cubicBezTo>
                    <a:pt x="2821" y="3944"/>
                    <a:pt x="2836" y="3959"/>
                    <a:pt x="2859" y="3951"/>
                  </a:cubicBezTo>
                  <a:cubicBezTo>
                    <a:pt x="2859" y="3921"/>
                    <a:pt x="2881" y="3907"/>
                    <a:pt x="2874" y="3877"/>
                  </a:cubicBezTo>
                  <a:cubicBezTo>
                    <a:pt x="2896" y="3877"/>
                    <a:pt x="2933" y="3870"/>
                    <a:pt x="2948" y="3884"/>
                  </a:cubicBezTo>
                  <a:cubicBezTo>
                    <a:pt x="2978" y="3907"/>
                    <a:pt x="2940" y="3951"/>
                    <a:pt x="2948" y="3981"/>
                  </a:cubicBezTo>
                  <a:cubicBezTo>
                    <a:pt x="2978" y="3988"/>
                    <a:pt x="3022" y="3966"/>
                    <a:pt x="3029" y="4003"/>
                  </a:cubicBezTo>
                  <a:cubicBezTo>
                    <a:pt x="3044" y="4055"/>
                    <a:pt x="3119" y="4033"/>
                    <a:pt x="3156" y="4040"/>
                  </a:cubicBezTo>
                  <a:cubicBezTo>
                    <a:pt x="3156" y="4070"/>
                    <a:pt x="3141" y="4115"/>
                    <a:pt x="3156" y="4144"/>
                  </a:cubicBezTo>
                  <a:cubicBezTo>
                    <a:pt x="3186" y="4174"/>
                    <a:pt x="3252" y="4152"/>
                    <a:pt x="3282" y="4159"/>
                  </a:cubicBezTo>
                  <a:cubicBezTo>
                    <a:pt x="3282" y="4167"/>
                    <a:pt x="3282" y="4181"/>
                    <a:pt x="3282" y="4196"/>
                  </a:cubicBezTo>
                  <a:cubicBezTo>
                    <a:pt x="3312" y="4196"/>
                    <a:pt x="3334" y="4196"/>
                    <a:pt x="3364" y="4196"/>
                  </a:cubicBezTo>
                  <a:cubicBezTo>
                    <a:pt x="3364" y="4226"/>
                    <a:pt x="3364" y="4248"/>
                    <a:pt x="3364" y="4270"/>
                  </a:cubicBezTo>
                  <a:cubicBezTo>
                    <a:pt x="3379" y="4278"/>
                    <a:pt x="3393" y="4278"/>
                    <a:pt x="3408" y="4278"/>
                  </a:cubicBezTo>
                  <a:cubicBezTo>
                    <a:pt x="3408" y="4293"/>
                    <a:pt x="3408" y="4308"/>
                    <a:pt x="3408" y="4323"/>
                  </a:cubicBezTo>
                  <a:cubicBezTo>
                    <a:pt x="3438" y="4315"/>
                    <a:pt x="3431" y="4352"/>
                    <a:pt x="3460" y="4345"/>
                  </a:cubicBezTo>
                  <a:cubicBezTo>
                    <a:pt x="3468" y="4323"/>
                    <a:pt x="3453" y="4300"/>
                    <a:pt x="3460" y="4285"/>
                  </a:cubicBezTo>
                  <a:cubicBezTo>
                    <a:pt x="3505" y="4278"/>
                    <a:pt x="3608" y="4300"/>
                    <a:pt x="3637" y="4263"/>
                  </a:cubicBezTo>
                  <a:cubicBezTo>
                    <a:pt x="3660" y="4263"/>
                    <a:pt x="3682" y="4263"/>
                    <a:pt x="3697" y="4285"/>
                  </a:cubicBezTo>
                  <a:cubicBezTo>
                    <a:pt x="3704" y="4293"/>
                    <a:pt x="3704" y="4300"/>
                    <a:pt x="3704" y="4315"/>
                  </a:cubicBezTo>
                  <a:cubicBezTo>
                    <a:pt x="3712" y="4323"/>
                    <a:pt x="3727" y="4315"/>
                    <a:pt x="3741" y="4323"/>
                  </a:cubicBezTo>
                  <a:cubicBezTo>
                    <a:pt x="3779" y="4374"/>
                    <a:pt x="3719" y="4404"/>
                    <a:pt x="3682" y="4382"/>
                  </a:cubicBezTo>
                  <a:cubicBezTo>
                    <a:pt x="3675" y="4404"/>
                    <a:pt x="3675" y="4419"/>
                    <a:pt x="3675" y="4441"/>
                  </a:cubicBezTo>
                  <a:cubicBezTo>
                    <a:pt x="3682" y="4441"/>
                    <a:pt x="3690" y="4441"/>
                    <a:pt x="3697" y="4441"/>
                  </a:cubicBezTo>
                  <a:cubicBezTo>
                    <a:pt x="3697" y="4464"/>
                    <a:pt x="3697" y="4486"/>
                    <a:pt x="3697" y="4501"/>
                  </a:cubicBezTo>
                  <a:cubicBezTo>
                    <a:pt x="3741" y="4501"/>
                    <a:pt x="3741" y="4538"/>
                    <a:pt x="3727" y="4568"/>
                  </a:cubicBezTo>
                  <a:cubicBezTo>
                    <a:pt x="3712" y="4612"/>
                    <a:pt x="3690" y="4634"/>
                    <a:pt x="3690" y="4679"/>
                  </a:cubicBezTo>
                  <a:cubicBezTo>
                    <a:pt x="3682" y="4679"/>
                    <a:pt x="3667" y="4686"/>
                    <a:pt x="3660" y="4679"/>
                  </a:cubicBezTo>
                  <a:cubicBezTo>
                    <a:pt x="3652" y="4686"/>
                    <a:pt x="3652" y="4701"/>
                    <a:pt x="3660" y="4709"/>
                  </a:cubicBezTo>
                  <a:cubicBezTo>
                    <a:pt x="3682" y="4716"/>
                    <a:pt x="3697" y="4731"/>
                    <a:pt x="3704" y="4746"/>
                  </a:cubicBezTo>
                  <a:cubicBezTo>
                    <a:pt x="3712" y="4768"/>
                    <a:pt x="3697" y="4798"/>
                    <a:pt x="3727" y="4798"/>
                  </a:cubicBezTo>
                  <a:cubicBezTo>
                    <a:pt x="3727" y="4805"/>
                    <a:pt x="3727" y="4813"/>
                    <a:pt x="3734" y="4813"/>
                  </a:cubicBezTo>
                  <a:cubicBezTo>
                    <a:pt x="3741" y="4805"/>
                    <a:pt x="3749" y="4790"/>
                    <a:pt x="3756" y="4783"/>
                  </a:cubicBezTo>
                  <a:cubicBezTo>
                    <a:pt x="3749" y="4790"/>
                    <a:pt x="3741" y="4805"/>
                    <a:pt x="3734" y="4813"/>
                  </a:cubicBezTo>
                  <a:cubicBezTo>
                    <a:pt x="3749" y="4835"/>
                    <a:pt x="3786" y="4835"/>
                    <a:pt x="3816" y="4842"/>
                  </a:cubicBezTo>
                  <a:cubicBezTo>
                    <a:pt x="3816" y="4902"/>
                    <a:pt x="3957" y="4902"/>
                    <a:pt x="4001" y="4887"/>
                  </a:cubicBezTo>
                  <a:cubicBezTo>
                    <a:pt x="4046" y="4857"/>
                    <a:pt x="4009" y="4798"/>
                    <a:pt x="4038" y="4768"/>
                  </a:cubicBezTo>
                  <a:cubicBezTo>
                    <a:pt x="4053" y="4753"/>
                    <a:pt x="4068" y="4775"/>
                    <a:pt x="4068" y="4746"/>
                  </a:cubicBezTo>
                  <a:cubicBezTo>
                    <a:pt x="4068" y="4723"/>
                    <a:pt x="4098" y="4731"/>
                    <a:pt x="4120" y="4731"/>
                  </a:cubicBezTo>
                  <a:cubicBezTo>
                    <a:pt x="4120" y="4716"/>
                    <a:pt x="4113" y="4709"/>
                    <a:pt x="4113" y="4701"/>
                  </a:cubicBezTo>
                  <a:lnTo>
                    <a:pt x="4105" y="4701"/>
                  </a:lnTo>
                  <a:lnTo>
                    <a:pt x="4113" y="4701"/>
                  </a:lnTo>
                  <a:cubicBezTo>
                    <a:pt x="4098" y="4686"/>
                    <a:pt x="4083" y="4672"/>
                    <a:pt x="4105" y="4649"/>
                  </a:cubicBezTo>
                  <a:cubicBezTo>
                    <a:pt x="4127" y="4627"/>
                    <a:pt x="4165" y="4627"/>
                    <a:pt x="4142" y="4590"/>
                  </a:cubicBezTo>
                  <a:cubicBezTo>
                    <a:pt x="4120" y="4560"/>
                    <a:pt x="4135" y="4538"/>
                    <a:pt x="4157" y="4508"/>
                  </a:cubicBezTo>
                  <a:cubicBezTo>
                    <a:pt x="4172" y="4486"/>
                    <a:pt x="4150" y="4478"/>
                    <a:pt x="4142" y="4464"/>
                  </a:cubicBezTo>
                  <a:cubicBezTo>
                    <a:pt x="4142" y="4449"/>
                    <a:pt x="4142" y="4434"/>
                    <a:pt x="4142" y="4419"/>
                  </a:cubicBezTo>
                  <a:cubicBezTo>
                    <a:pt x="4127" y="4412"/>
                    <a:pt x="4120" y="4412"/>
                    <a:pt x="4105" y="4412"/>
                  </a:cubicBezTo>
                  <a:cubicBezTo>
                    <a:pt x="4120" y="4412"/>
                    <a:pt x="4127" y="4412"/>
                    <a:pt x="4142" y="4419"/>
                  </a:cubicBezTo>
                  <a:lnTo>
                    <a:pt x="4142" y="4412"/>
                  </a:lnTo>
                  <a:cubicBezTo>
                    <a:pt x="4187" y="4404"/>
                    <a:pt x="4224" y="4389"/>
                    <a:pt x="4232" y="4337"/>
                  </a:cubicBezTo>
                  <a:cubicBezTo>
                    <a:pt x="4232" y="4278"/>
                    <a:pt x="4202" y="4256"/>
                    <a:pt x="4165" y="4226"/>
                  </a:cubicBezTo>
                  <a:cubicBezTo>
                    <a:pt x="4113" y="4189"/>
                    <a:pt x="4127" y="4137"/>
                    <a:pt x="4113" y="4092"/>
                  </a:cubicBezTo>
                  <a:cubicBezTo>
                    <a:pt x="4090" y="4040"/>
                    <a:pt x="4090" y="3996"/>
                    <a:pt x="4105" y="3936"/>
                  </a:cubicBezTo>
                  <a:cubicBezTo>
                    <a:pt x="4120" y="3899"/>
                    <a:pt x="4142" y="3862"/>
                    <a:pt x="4187" y="3855"/>
                  </a:cubicBezTo>
                  <a:cubicBezTo>
                    <a:pt x="4239" y="3840"/>
                    <a:pt x="4269" y="3810"/>
                    <a:pt x="4313" y="3780"/>
                  </a:cubicBezTo>
                  <a:cubicBezTo>
                    <a:pt x="4350" y="3766"/>
                    <a:pt x="4402" y="3766"/>
                    <a:pt x="4425" y="3728"/>
                  </a:cubicBezTo>
                  <a:cubicBezTo>
                    <a:pt x="4447" y="3691"/>
                    <a:pt x="4462" y="3639"/>
                    <a:pt x="4514" y="3632"/>
                  </a:cubicBezTo>
                  <a:cubicBezTo>
                    <a:pt x="4521" y="3610"/>
                    <a:pt x="4551" y="3610"/>
                    <a:pt x="4573" y="3602"/>
                  </a:cubicBezTo>
                  <a:cubicBezTo>
                    <a:pt x="4595" y="3587"/>
                    <a:pt x="4595" y="3565"/>
                    <a:pt x="4595" y="3543"/>
                  </a:cubicBezTo>
                  <a:cubicBezTo>
                    <a:pt x="4610" y="3498"/>
                    <a:pt x="4692" y="3513"/>
                    <a:pt x="4684" y="3565"/>
                  </a:cubicBezTo>
                  <a:cubicBezTo>
                    <a:pt x="4722" y="3565"/>
                    <a:pt x="4722" y="3543"/>
                    <a:pt x="4751" y="3528"/>
                  </a:cubicBezTo>
                  <a:cubicBezTo>
                    <a:pt x="4789" y="3498"/>
                    <a:pt x="4840" y="3535"/>
                    <a:pt x="4878" y="3543"/>
                  </a:cubicBezTo>
                  <a:cubicBezTo>
                    <a:pt x="4967" y="3550"/>
                    <a:pt x="4967" y="3461"/>
                    <a:pt x="4892" y="3439"/>
                  </a:cubicBezTo>
                  <a:cubicBezTo>
                    <a:pt x="4818" y="3424"/>
                    <a:pt x="4774" y="3372"/>
                    <a:pt x="4707" y="3342"/>
                  </a:cubicBezTo>
                  <a:cubicBezTo>
                    <a:pt x="4692" y="3335"/>
                    <a:pt x="4677" y="3327"/>
                    <a:pt x="4662" y="3313"/>
                  </a:cubicBezTo>
                  <a:cubicBezTo>
                    <a:pt x="4640" y="3298"/>
                    <a:pt x="4647" y="3276"/>
                    <a:pt x="4632" y="3253"/>
                  </a:cubicBezTo>
                  <a:cubicBezTo>
                    <a:pt x="4610" y="3209"/>
                    <a:pt x="4566" y="3201"/>
                    <a:pt x="4543" y="3149"/>
                  </a:cubicBezTo>
                  <a:cubicBezTo>
                    <a:pt x="4581" y="3149"/>
                    <a:pt x="4625" y="3134"/>
                    <a:pt x="4655" y="3112"/>
                  </a:cubicBezTo>
                  <a:cubicBezTo>
                    <a:pt x="4677" y="3097"/>
                    <a:pt x="4655" y="3060"/>
                    <a:pt x="4655" y="3045"/>
                  </a:cubicBezTo>
                  <a:cubicBezTo>
                    <a:pt x="4647" y="3016"/>
                    <a:pt x="4625" y="3023"/>
                    <a:pt x="4603" y="3016"/>
                  </a:cubicBezTo>
                  <a:cubicBezTo>
                    <a:pt x="4566" y="3016"/>
                    <a:pt x="4536" y="2993"/>
                    <a:pt x="4506" y="2986"/>
                  </a:cubicBezTo>
                  <a:cubicBezTo>
                    <a:pt x="4484" y="2949"/>
                    <a:pt x="4492" y="2911"/>
                    <a:pt x="4543" y="2911"/>
                  </a:cubicBezTo>
                  <a:cubicBezTo>
                    <a:pt x="4588" y="2911"/>
                    <a:pt x="4566" y="2882"/>
                    <a:pt x="4610" y="2867"/>
                  </a:cubicBezTo>
                  <a:cubicBezTo>
                    <a:pt x="4662" y="2852"/>
                    <a:pt x="4722" y="2874"/>
                    <a:pt x="4781" y="2867"/>
                  </a:cubicBezTo>
                  <a:cubicBezTo>
                    <a:pt x="4803" y="2867"/>
                    <a:pt x="4826" y="2852"/>
                    <a:pt x="4803" y="2822"/>
                  </a:cubicBezTo>
                  <a:cubicBezTo>
                    <a:pt x="4789" y="2808"/>
                    <a:pt x="4759" y="2815"/>
                    <a:pt x="4737" y="2815"/>
                  </a:cubicBezTo>
                  <a:cubicBezTo>
                    <a:pt x="4737" y="2793"/>
                    <a:pt x="4729" y="2785"/>
                    <a:pt x="4714" y="2785"/>
                  </a:cubicBezTo>
                  <a:cubicBezTo>
                    <a:pt x="4707" y="2756"/>
                    <a:pt x="4707" y="2726"/>
                    <a:pt x="4707" y="2689"/>
                  </a:cubicBezTo>
                  <a:cubicBezTo>
                    <a:pt x="4670" y="2681"/>
                    <a:pt x="4618" y="2696"/>
                    <a:pt x="4588" y="2674"/>
                  </a:cubicBezTo>
                  <a:cubicBezTo>
                    <a:pt x="4551" y="2644"/>
                    <a:pt x="4573" y="2592"/>
                    <a:pt x="4566" y="2548"/>
                  </a:cubicBezTo>
                  <a:cubicBezTo>
                    <a:pt x="4558" y="2503"/>
                    <a:pt x="4499" y="2525"/>
                    <a:pt x="4506" y="2474"/>
                  </a:cubicBezTo>
                  <a:cubicBezTo>
                    <a:pt x="4521" y="2429"/>
                    <a:pt x="4469" y="2399"/>
                    <a:pt x="4477" y="2355"/>
                  </a:cubicBezTo>
                  <a:cubicBezTo>
                    <a:pt x="4439" y="2355"/>
                    <a:pt x="4425" y="2303"/>
                    <a:pt x="4417" y="2258"/>
                  </a:cubicBezTo>
                  <a:cubicBezTo>
                    <a:pt x="4395" y="2251"/>
                    <a:pt x="4373" y="2228"/>
                    <a:pt x="4343" y="2214"/>
                  </a:cubicBezTo>
                  <a:cubicBezTo>
                    <a:pt x="4298" y="2191"/>
                    <a:pt x="4239" y="2191"/>
                    <a:pt x="4180" y="2199"/>
                  </a:cubicBezTo>
                  <a:cubicBezTo>
                    <a:pt x="4172" y="2214"/>
                    <a:pt x="4165" y="2236"/>
                    <a:pt x="4150" y="2251"/>
                  </a:cubicBezTo>
                  <a:cubicBezTo>
                    <a:pt x="4135" y="2258"/>
                    <a:pt x="4105" y="2266"/>
                    <a:pt x="4098" y="2288"/>
                  </a:cubicBezTo>
                  <a:cubicBezTo>
                    <a:pt x="4061" y="2295"/>
                    <a:pt x="4053" y="2251"/>
                    <a:pt x="4046" y="2228"/>
                  </a:cubicBezTo>
                  <a:cubicBezTo>
                    <a:pt x="4031" y="2214"/>
                    <a:pt x="4024" y="2191"/>
                    <a:pt x="3994" y="2184"/>
                  </a:cubicBezTo>
                  <a:cubicBezTo>
                    <a:pt x="3957" y="2169"/>
                    <a:pt x="3905" y="2184"/>
                    <a:pt x="3860" y="2184"/>
                  </a:cubicBezTo>
                  <a:cubicBezTo>
                    <a:pt x="3853" y="2139"/>
                    <a:pt x="3756" y="2154"/>
                    <a:pt x="3727" y="2154"/>
                  </a:cubicBezTo>
                  <a:cubicBezTo>
                    <a:pt x="3727" y="2124"/>
                    <a:pt x="3727" y="2095"/>
                    <a:pt x="3727" y="2072"/>
                  </a:cubicBezTo>
                  <a:cubicBezTo>
                    <a:pt x="3727" y="2043"/>
                    <a:pt x="3704" y="2020"/>
                    <a:pt x="3697" y="1998"/>
                  </a:cubicBezTo>
                  <a:cubicBezTo>
                    <a:pt x="3645" y="1983"/>
                    <a:pt x="3585" y="2020"/>
                    <a:pt x="3534" y="2013"/>
                  </a:cubicBezTo>
                  <a:cubicBezTo>
                    <a:pt x="3497" y="2006"/>
                    <a:pt x="3497" y="1983"/>
                    <a:pt x="3475" y="1961"/>
                  </a:cubicBezTo>
                  <a:cubicBezTo>
                    <a:pt x="3453" y="1939"/>
                    <a:pt x="3438" y="1939"/>
                    <a:pt x="3408" y="1924"/>
                  </a:cubicBezTo>
                  <a:cubicBezTo>
                    <a:pt x="3371" y="1909"/>
                    <a:pt x="3326" y="1879"/>
                    <a:pt x="3282" y="1857"/>
                  </a:cubicBezTo>
                  <a:cubicBezTo>
                    <a:pt x="3252" y="1842"/>
                    <a:pt x="3245" y="1835"/>
                    <a:pt x="3215" y="1850"/>
                  </a:cubicBezTo>
                  <a:cubicBezTo>
                    <a:pt x="3200" y="1864"/>
                    <a:pt x="3186" y="1894"/>
                    <a:pt x="3163" y="1887"/>
                  </a:cubicBezTo>
                  <a:cubicBezTo>
                    <a:pt x="3148" y="1850"/>
                    <a:pt x="3104" y="1835"/>
                    <a:pt x="3074" y="1820"/>
                  </a:cubicBezTo>
                  <a:cubicBezTo>
                    <a:pt x="3044" y="1812"/>
                    <a:pt x="3022" y="1798"/>
                    <a:pt x="2985" y="1783"/>
                  </a:cubicBezTo>
                  <a:cubicBezTo>
                    <a:pt x="2992" y="1775"/>
                    <a:pt x="2985" y="1768"/>
                    <a:pt x="2985" y="1761"/>
                  </a:cubicBezTo>
                  <a:cubicBezTo>
                    <a:pt x="2955" y="1746"/>
                    <a:pt x="2926" y="1731"/>
                    <a:pt x="2896" y="1701"/>
                  </a:cubicBezTo>
                  <a:cubicBezTo>
                    <a:pt x="2859" y="1679"/>
                    <a:pt x="2844" y="1642"/>
                    <a:pt x="2807" y="1657"/>
                  </a:cubicBezTo>
                  <a:cubicBezTo>
                    <a:pt x="2807" y="1664"/>
                    <a:pt x="2807" y="1664"/>
                    <a:pt x="2799" y="1664"/>
                  </a:cubicBezTo>
                  <a:cubicBezTo>
                    <a:pt x="2770" y="1672"/>
                    <a:pt x="2784" y="1597"/>
                    <a:pt x="2777" y="1575"/>
                  </a:cubicBezTo>
                  <a:cubicBezTo>
                    <a:pt x="2770" y="1545"/>
                    <a:pt x="2747" y="1508"/>
                    <a:pt x="2718" y="1501"/>
                  </a:cubicBezTo>
                  <a:cubicBezTo>
                    <a:pt x="2695" y="1493"/>
                    <a:pt x="2688" y="1493"/>
                    <a:pt x="2666" y="1486"/>
                  </a:cubicBezTo>
                  <a:cubicBezTo>
                    <a:pt x="2651" y="1478"/>
                    <a:pt x="2636" y="1464"/>
                    <a:pt x="2621" y="1456"/>
                  </a:cubicBezTo>
                  <a:cubicBezTo>
                    <a:pt x="2606" y="1449"/>
                    <a:pt x="2584" y="1426"/>
                    <a:pt x="2569" y="1426"/>
                  </a:cubicBezTo>
                  <a:cubicBezTo>
                    <a:pt x="2554" y="1419"/>
                    <a:pt x="2532" y="1426"/>
                    <a:pt x="2517" y="1419"/>
                  </a:cubicBezTo>
                  <a:cubicBezTo>
                    <a:pt x="2517" y="1412"/>
                    <a:pt x="2517" y="1404"/>
                    <a:pt x="2517" y="1389"/>
                  </a:cubicBezTo>
                  <a:cubicBezTo>
                    <a:pt x="2450" y="1389"/>
                    <a:pt x="2413" y="1352"/>
                    <a:pt x="2369" y="1307"/>
                  </a:cubicBezTo>
                  <a:cubicBezTo>
                    <a:pt x="2346" y="1285"/>
                    <a:pt x="2339" y="1256"/>
                    <a:pt x="2309" y="1256"/>
                  </a:cubicBezTo>
                  <a:cubicBezTo>
                    <a:pt x="2265" y="1248"/>
                    <a:pt x="2272" y="1300"/>
                    <a:pt x="2272" y="1330"/>
                  </a:cubicBezTo>
                  <a:cubicBezTo>
                    <a:pt x="2242" y="1337"/>
                    <a:pt x="2235" y="1293"/>
                    <a:pt x="2213" y="1278"/>
                  </a:cubicBezTo>
                  <a:cubicBezTo>
                    <a:pt x="2183" y="1263"/>
                    <a:pt x="2161" y="1285"/>
                    <a:pt x="2131" y="1256"/>
                  </a:cubicBezTo>
                  <a:cubicBezTo>
                    <a:pt x="2124" y="1241"/>
                    <a:pt x="2116" y="1218"/>
                    <a:pt x="2109" y="1204"/>
                  </a:cubicBezTo>
                  <a:cubicBezTo>
                    <a:pt x="2109" y="1204"/>
                    <a:pt x="2101" y="1196"/>
                    <a:pt x="2094" y="1189"/>
                  </a:cubicBezTo>
                  <a:cubicBezTo>
                    <a:pt x="2079" y="1204"/>
                    <a:pt x="2064" y="1218"/>
                    <a:pt x="2072" y="1218"/>
                  </a:cubicBezTo>
                  <a:cubicBezTo>
                    <a:pt x="2064" y="1218"/>
                    <a:pt x="2079" y="1204"/>
                    <a:pt x="2094" y="1189"/>
                  </a:cubicBezTo>
                  <a:cubicBezTo>
                    <a:pt x="2086" y="1189"/>
                    <a:pt x="2086" y="1189"/>
                    <a:pt x="2086" y="1189"/>
                  </a:cubicBezTo>
                  <a:cubicBezTo>
                    <a:pt x="2049" y="1226"/>
                    <a:pt x="2012" y="1278"/>
                    <a:pt x="1997" y="1293"/>
                  </a:cubicBezTo>
                  <a:cubicBezTo>
                    <a:pt x="1982" y="1293"/>
                    <a:pt x="1960" y="1293"/>
                    <a:pt x="1945" y="1293"/>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53" name="Freeform 11"/>
            <p:cNvSpPr>
              <a:spLocks noChangeArrowheads="1"/>
            </p:cNvSpPr>
            <p:nvPr/>
          </p:nvSpPr>
          <p:spPr bwMode="auto">
            <a:xfrm>
              <a:off x="9771497" y="10686945"/>
              <a:ext cx="754921" cy="1482166"/>
            </a:xfrm>
            <a:custGeom>
              <a:avLst/>
              <a:gdLst>
                <a:gd name="T0" fmla="*/ 1522 w 1746"/>
                <a:gd name="T1" fmla="*/ 3342 h 3432"/>
                <a:gd name="T2" fmla="*/ 1567 w 1746"/>
                <a:gd name="T3" fmla="*/ 3223 h 3432"/>
                <a:gd name="T4" fmla="*/ 1537 w 1746"/>
                <a:gd name="T5" fmla="*/ 2904 h 3432"/>
                <a:gd name="T6" fmla="*/ 1693 w 1746"/>
                <a:gd name="T7" fmla="*/ 2473 h 3432"/>
                <a:gd name="T8" fmla="*/ 1611 w 1746"/>
                <a:gd name="T9" fmla="*/ 2288 h 3432"/>
                <a:gd name="T10" fmla="*/ 1619 w 1746"/>
                <a:gd name="T11" fmla="*/ 1916 h 3432"/>
                <a:gd name="T12" fmla="*/ 1359 w 1746"/>
                <a:gd name="T13" fmla="*/ 1961 h 3432"/>
                <a:gd name="T14" fmla="*/ 1351 w 1746"/>
                <a:gd name="T15" fmla="*/ 1530 h 3432"/>
                <a:gd name="T16" fmla="*/ 1240 w 1746"/>
                <a:gd name="T17" fmla="*/ 1255 h 3432"/>
                <a:gd name="T18" fmla="*/ 1099 w 1746"/>
                <a:gd name="T19" fmla="*/ 1114 h 3432"/>
                <a:gd name="T20" fmla="*/ 928 w 1746"/>
                <a:gd name="T21" fmla="*/ 921 h 3432"/>
                <a:gd name="T22" fmla="*/ 1076 w 1746"/>
                <a:gd name="T23" fmla="*/ 840 h 3432"/>
                <a:gd name="T24" fmla="*/ 906 w 1746"/>
                <a:gd name="T25" fmla="*/ 728 h 3432"/>
                <a:gd name="T26" fmla="*/ 690 w 1746"/>
                <a:gd name="T27" fmla="*/ 654 h 3432"/>
                <a:gd name="T28" fmla="*/ 379 w 1746"/>
                <a:gd name="T29" fmla="*/ 372 h 3432"/>
                <a:gd name="T30" fmla="*/ 304 w 1746"/>
                <a:gd name="T31" fmla="*/ 223 h 3432"/>
                <a:gd name="T32" fmla="*/ 200 w 1746"/>
                <a:gd name="T33" fmla="*/ 156 h 3432"/>
                <a:gd name="T34" fmla="*/ 96 w 1746"/>
                <a:gd name="T35" fmla="*/ 82 h 3432"/>
                <a:gd name="T36" fmla="*/ 7 w 1746"/>
                <a:gd name="T37" fmla="*/ 8 h 3432"/>
                <a:gd name="T38" fmla="*/ 163 w 1746"/>
                <a:gd name="T39" fmla="*/ 461 h 3432"/>
                <a:gd name="T40" fmla="*/ 237 w 1746"/>
                <a:gd name="T41" fmla="*/ 528 h 3432"/>
                <a:gd name="T42" fmla="*/ 282 w 1746"/>
                <a:gd name="T43" fmla="*/ 631 h 3432"/>
                <a:gd name="T44" fmla="*/ 416 w 1746"/>
                <a:gd name="T45" fmla="*/ 758 h 3432"/>
                <a:gd name="T46" fmla="*/ 482 w 1746"/>
                <a:gd name="T47" fmla="*/ 884 h 3432"/>
                <a:gd name="T48" fmla="*/ 497 w 1746"/>
                <a:gd name="T49" fmla="*/ 973 h 3432"/>
                <a:gd name="T50" fmla="*/ 601 w 1746"/>
                <a:gd name="T51" fmla="*/ 1055 h 3432"/>
                <a:gd name="T52" fmla="*/ 594 w 1746"/>
                <a:gd name="T53" fmla="*/ 1166 h 3432"/>
                <a:gd name="T54" fmla="*/ 624 w 1746"/>
                <a:gd name="T55" fmla="*/ 1241 h 3432"/>
                <a:gd name="T56" fmla="*/ 661 w 1746"/>
                <a:gd name="T57" fmla="*/ 1441 h 3432"/>
                <a:gd name="T58" fmla="*/ 698 w 1746"/>
                <a:gd name="T59" fmla="*/ 1508 h 3432"/>
                <a:gd name="T60" fmla="*/ 713 w 1746"/>
                <a:gd name="T61" fmla="*/ 1523 h 3432"/>
                <a:gd name="T62" fmla="*/ 727 w 1746"/>
                <a:gd name="T63" fmla="*/ 1619 h 3432"/>
                <a:gd name="T64" fmla="*/ 809 w 1746"/>
                <a:gd name="T65" fmla="*/ 1723 h 3432"/>
                <a:gd name="T66" fmla="*/ 794 w 1746"/>
                <a:gd name="T67" fmla="*/ 1783 h 3432"/>
                <a:gd name="T68" fmla="*/ 824 w 1746"/>
                <a:gd name="T69" fmla="*/ 1872 h 3432"/>
                <a:gd name="T70" fmla="*/ 906 w 1746"/>
                <a:gd name="T71" fmla="*/ 1968 h 3432"/>
                <a:gd name="T72" fmla="*/ 846 w 1746"/>
                <a:gd name="T73" fmla="*/ 1983 h 3432"/>
                <a:gd name="T74" fmla="*/ 943 w 1746"/>
                <a:gd name="T75" fmla="*/ 2154 h 3432"/>
                <a:gd name="T76" fmla="*/ 987 w 1746"/>
                <a:gd name="T77" fmla="*/ 2421 h 3432"/>
                <a:gd name="T78" fmla="*/ 995 w 1746"/>
                <a:gd name="T79" fmla="*/ 2444 h 3432"/>
                <a:gd name="T80" fmla="*/ 935 w 1746"/>
                <a:gd name="T81" fmla="*/ 2288 h 3432"/>
                <a:gd name="T82" fmla="*/ 884 w 1746"/>
                <a:gd name="T83" fmla="*/ 2109 h 3432"/>
                <a:gd name="T84" fmla="*/ 921 w 1746"/>
                <a:gd name="T85" fmla="*/ 2451 h 3432"/>
                <a:gd name="T86" fmla="*/ 1010 w 1746"/>
                <a:gd name="T87" fmla="*/ 2741 h 3432"/>
                <a:gd name="T88" fmla="*/ 1032 w 1746"/>
                <a:gd name="T89" fmla="*/ 2748 h 3432"/>
                <a:gd name="T90" fmla="*/ 1032 w 1746"/>
                <a:gd name="T91" fmla="*/ 2741 h 3432"/>
                <a:gd name="T92" fmla="*/ 1039 w 1746"/>
                <a:gd name="T93" fmla="*/ 2837 h 3432"/>
                <a:gd name="T94" fmla="*/ 1143 w 1746"/>
                <a:gd name="T95" fmla="*/ 2882 h 3432"/>
                <a:gd name="T96" fmla="*/ 1114 w 1746"/>
                <a:gd name="T97" fmla="*/ 2963 h 3432"/>
                <a:gd name="T98" fmla="*/ 1218 w 1746"/>
                <a:gd name="T99" fmla="*/ 3112 h 3432"/>
                <a:gd name="T100" fmla="*/ 1470 w 1746"/>
                <a:gd name="T101" fmla="*/ 3409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6" h="3432">
                  <a:moveTo>
                    <a:pt x="1500" y="3424"/>
                  </a:moveTo>
                  <a:lnTo>
                    <a:pt x="1500" y="3424"/>
                  </a:lnTo>
                  <a:cubicBezTo>
                    <a:pt x="1507" y="3424"/>
                    <a:pt x="1515" y="3424"/>
                    <a:pt x="1515" y="3416"/>
                  </a:cubicBezTo>
                  <a:cubicBezTo>
                    <a:pt x="1522" y="3394"/>
                    <a:pt x="1522" y="3372"/>
                    <a:pt x="1522" y="3342"/>
                  </a:cubicBezTo>
                  <a:cubicBezTo>
                    <a:pt x="1529" y="3349"/>
                    <a:pt x="1529" y="3342"/>
                    <a:pt x="1537" y="3342"/>
                  </a:cubicBezTo>
                  <a:cubicBezTo>
                    <a:pt x="1537" y="3327"/>
                    <a:pt x="1537" y="3312"/>
                    <a:pt x="1537" y="3297"/>
                  </a:cubicBezTo>
                  <a:cubicBezTo>
                    <a:pt x="1604" y="3327"/>
                    <a:pt x="1589" y="3268"/>
                    <a:pt x="1574" y="3223"/>
                  </a:cubicBezTo>
                  <a:cubicBezTo>
                    <a:pt x="1574" y="3223"/>
                    <a:pt x="1574" y="3223"/>
                    <a:pt x="1567" y="3223"/>
                  </a:cubicBezTo>
                  <a:cubicBezTo>
                    <a:pt x="1567" y="3186"/>
                    <a:pt x="1529" y="3164"/>
                    <a:pt x="1537" y="3127"/>
                  </a:cubicBezTo>
                  <a:cubicBezTo>
                    <a:pt x="1537" y="3104"/>
                    <a:pt x="1567" y="3067"/>
                    <a:pt x="1596" y="3067"/>
                  </a:cubicBezTo>
                  <a:cubicBezTo>
                    <a:pt x="1604" y="3045"/>
                    <a:pt x="1604" y="3015"/>
                    <a:pt x="1596" y="2986"/>
                  </a:cubicBezTo>
                  <a:cubicBezTo>
                    <a:pt x="1574" y="2986"/>
                    <a:pt x="1544" y="2934"/>
                    <a:pt x="1537" y="2904"/>
                  </a:cubicBezTo>
                  <a:cubicBezTo>
                    <a:pt x="1529" y="2874"/>
                    <a:pt x="1574" y="2874"/>
                    <a:pt x="1589" y="2845"/>
                  </a:cubicBezTo>
                  <a:cubicBezTo>
                    <a:pt x="1611" y="2807"/>
                    <a:pt x="1604" y="2674"/>
                    <a:pt x="1663" y="2689"/>
                  </a:cubicBezTo>
                  <a:cubicBezTo>
                    <a:pt x="1663" y="2659"/>
                    <a:pt x="1678" y="2585"/>
                    <a:pt x="1700" y="2570"/>
                  </a:cubicBezTo>
                  <a:cubicBezTo>
                    <a:pt x="1745" y="2540"/>
                    <a:pt x="1686" y="2518"/>
                    <a:pt x="1693" y="2473"/>
                  </a:cubicBezTo>
                  <a:cubicBezTo>
                    <a:pt x="1663" y="2466"/>
                    <a:pt x="1656" y="2488"/>
                    <a:pt x="1641" y="2503"/>
                  </a:cubicBezTo>
                  <a:cubicBezTo>
                    <a:pt x="1604" y="2510"/>
                    <a:pt x="1589" y="2466"/>
                    <a:pt x="1552" y="2458"/>
                  </a:cubicBezTo>
                  <a:cubicBezTo>
                    <a:pt x="1596" y="2458"/>
                    <a:pt x="1559" y="2347"/>
                    <a:pt x="1611" y="2332"/>
                  </a:cubicBezTo>
                  <a:cubicBezTo>
                    <a:pt x="1611" y="2317"/>
                    <a:pt x="1611" y="2302"/>
                    <a:pt x="1611" y="2288"/>
                  </a:cubicBezTo>
                  <a:cubicBezTo>
                    <a:pt x="1604" y="2288"/>
                    <a:pt x="1604" y="2288"/>
                    <a:pt x="1604" y="2288"/>
                  </a:cubicBezTo>
                  <a:cubicBezTo>
                    <a:pt x="1589" y="2236"/>
                    <a:pt x="1715" y="2147"/>
                    <a:pt x="1604" y="2132"/>
                  </a:cubicBezTo>
                  <a:cubicBezTo>
                    <a:pt x="1611" y="2109"/>
                    <a:pt x="1596" y="2102"/>
                    <a:pt x="1596" y="2080"/>
                  </a:cubicBezTo>
                  <a:cubicBezTo>
                    <a:pt x="1663" y="2087"/>
                    <a:pt x="1656" y="1939"/>
                    <a:pt x="1619" y="1916"/>
                  </a:cubicBezTo>
                  <a:cubicBezTo>
                    <a:pt x="1589" y="1901"/>
                    <a:pt x="1537" y="1909"/>
                    <a:pt x="1515" y="1931"/>
                  </a:cubicBezTo>
                  <a:cubicBezTo>
                    <a:pt x="1492" y="1968"/>
                    <a:pt x="1440" y="1953"/>
                    <a:pt x="1440" y="2005"/>
                  </a:cubicBezTo>
                  <a:cubicBezTo>
                    <a:pt x="1433" y="2013"/>
                    <a:pt x="1426" y="2013"/>
                    <a:pt x="1418" y="2013"/>
                  </a:cubicBezTo>
                  <a:cubicBezTo>
                    <a:pt x="1418" y="1976"/>
                    <a:pt x="1381" y="1976"/>
                    <a:pt x="1359" y="1961"/>
                  </a:cubicBezTo>
                  <a:cubicBezTo>
                    <a:pt x="1336" y="1946"/>
                    <a:pt x="1336" y="1909"/>
                    <a:pt x="1329" y="1879"/>
                  </a:cubicBezTo>
                  <a:cubicBezTo>
                    <a:pt x="1321" y="1842"/>
                    <a:pt x="1329" y="1805"/>
                    <a:pt x="1336" y="1768"/>
                  </a:cubicBezTo>
                  <a:cubicBezTo>
                    <a:pt x="1344" y="1731"/>
                    <a:pt x="1336" y="1679"/>
                    <a:pt x="1366" y="1656"/>
                  </a:cubicBezTo>
                  <a:cubicBezTo>
                    <a:pt x="1374" y="1619"/>
                    <a:pt x="1381" y="1567"/>
                    <a:pt x="1351" y="1530"/>
                  </a:cubicBezTo>
                  <a:cubicBezTo>
                    <a:pt x="1336" y="1508"/>
                    <a:pt x="1247" y="1463"/>
                    <a:pt x="1225" y="1463"/>
                  </a:cubicBezTo>
                  <a:cubicBezTo>
                    <a:pt x="1232" y="1441"/>
                    <a:pt x="1218" y="1404"/>
                    <a:pt x="1232" y="1382"/>
                  </a:cubicBezTo>
                  <a:cubicBezTo>
                    <a:pt x="1247" y="1382"/>
                    <a:pt x="1255" y="1382"/>
                    <a:pt x="1270" y="1382"/>
                  </a:cubicBezTo>
                  <a:cubicBezTo>
                    <a:pt x="1270" y="1337"/>
                    <a:pt x="1284" y="1278"/>
                    <a:pt x="1240" y="1255"/>
                  </a:cubicBezTo>
                  <a:cubicBezTo>
                    <a:pt x="1188" y="1226"/>
                    <a:pt x="1114" y="1248"/>
                    <a:pt x="1054" y="1248"/>
                  </a:cubicBezTo>
                  <a:cubicBezTo>
                    <a:pt x="1062" y="1248"/>
                    <a:pt x="1062" y="1248"/>
                    <a:pt x="1069" y="1248"/>
                  </a:cubicBezTo>
                  <a:cubicBezTo>
                    <a:pt x="1069" y="1226"/>
                    <a:pt x="1121" y="1151"/>
                    <a:pt x="1143" y="1144"/>
                  </a:cubicBezTo>
                  <a:cubicBezTo>
                    <a:pt x="1143" y="1122"/>
                    <a:pt x="1114" y="1122"/>
                    <a:pt x="1099" y="1114"/>
                  </a:cubicBezTo>
                  <a:cubicBezTo>
                    <a:pt x="1076" y="1107"/>
                    <a:pt x="1076" y="1085"/>
                    <a:pt x="1054" y="1077"/>
                  </a:cubicBezTo>
                  <a:cubicBezTo>
                    <a:pt x="1039" y="1062"/>
                    <a:pt x="1017" y="1070"/>
                    <a:pt x="995" y="1055"/>
                  </a:cubicBezTo>
                  <a:cubicBezTo>
                    <a:pt x="973" y="1033"/>
                    <a:pt x="950" y="1040"/>
                    <a:pt x="921" y="1040"/>
                  </a:cubicBezTo>
                  <a:cubicBezTo>
                    <a:pt x="921" y="1003"/>
                    <a:pt x="921" y="958"/>
                    <a:pt x="928" y="921"/>
                  </a:cubicBezTo>
                  <a:cubicBezTo>
                    <a:pt x="958" y="929"/>
                    <a:pt x="973" y="958"/>
                    <a:pt x="1010" y="951"/>
                  </a:cubicBezTo>
                  <a:cubicBezTo>
                    <a:pt x="1010" y="899"/>
                    <a:pt x="1069" y="929"/>
                    <a:pt x="1069" y="877"/>
                  </a:cubicBezTo>
                  <a:cubicBezTo>
                    <a:pt x="1076" y="877"/>
                    <a:pt x="1076" y="877"/>
                    <a:pt x="1076" y="877"/>
                  </a:cubicBezTo>
                  <a:cubicBezTo>
                    <a:pt x="1076" y="854"/>
                    <a:pt x="1076" y="847"/>
                    <a:pt x="1076" y="840"/>
                  </a:cubicBezTo>
                  <a:cubicBezTo>
                    <a:pt x="1062" y="810"/>
                    <a:pt x="1024" y="825"/>
                    <a:pt x="995" y="817"/>
                  </a:cubicBezTo>
                  <a:cubicBezTo>
                    <a:pt x="973" y="802"/>
                    <a:pt x="958" y="758"/>
                    <a:pt x="928" y="765"/>
                  </a:cubicBezTo>
                  <a:cubicBezTo>
                    <a:pt x="928" y="765"/>
                    <a:pt x="928" y="765"/>
                    <a:pt x="928" y="773"/>
                  </a:cubicBezTo>
                  <a:cubicBezTo>
                    <a:pt x="913" y="773"/>
                    <a:pt x="913" y="736"/>
                    <a:pt x="906" y="728"/>
                  </a:cubicBezTo>
                  <a:cubicBezTo>
                    <a:pt x="891" y="706"/>
                    <a:pt x="854" y="713"/>
                    <a:pt x="831" y="713"/>
                  </a:cubicBezTo>
                  <a:cubicBezTo>
                    <a:pt x="831" y="691"/>
                    <a:pt x="831" y="669"/>
                    <a:pt x="831" y="646"/>
                  </a:cubicBezTo>
                  <a:cubicBezTo>
                    <a:pt x="809" y="639"/>
                    <a:pt x="772" y="661"/>
                    <a:pt x="750" y="661"/>
                  </a:cubicBezTo>
                  <a:cubicBezTo>
                    <a:pt x="727" y="661"/>
                    <a:pt x="705" y="661"/>
                    <a:pt x="690" y="654"/>
                  </a:cubicBezTo>
                  <a:cubicBezTo>
                    <a:pt x="638" y="639"/>
                    <a:pt x="631" y="617"/>
                    <a:pt x="624" y="572"/>
                  </a:cubicBezTo>
                  <a:cubicBezTo>
                    <a:pt x="616" y="535"/>
                    <a:pt x="549" y="550"/>
                    <a:pt x="519" y="528"/>
                  </a:cubicBezTo>
                  <a:cubicBezTo>
                    <a:pt x="497" y="513"/>
                    <a:pt x="475" y="476"/>
                    <a:pt x="438" y="476"/>
                  </a:cubicBezTo>
                  <a:cubicBezTo>
                    <a:pt x="445" y="446"/>
                    <a:pt x="408" y="379"/>
                    <a:pt x="379" y="372"/>
                  </a:cubicBezTo>
                  <a:cubicBezTo>
                    <a:pt x="334" y="357"/>
                    <a:pt x="319" y="364"/>
                    <a:pt x="319" y="320"/>
                  </a:cubicBezTo>
                  <a:cubicBezTo>
                    <a:pt x="319" y="297"/>
                    <a:pt x="304" y="290"/>
                    <a:pt x="304" y="275"/>
                  </a:cubicBezTo>
                  <a:cubicBezTo>
                    <a:pt x="304" y="253"/>
                    <a:pt x="327" y="246"/>
                    <a:pt x="341" y="231"/>
                  </a:cubicBezTo>
                  <a:cubicBezTo>
                    <a:pt x="349" y="201"/>
                    <a:pt x="304" y="201"/>
                    <a:pt x="304" y="223"/>
                  </a:cubicBezTo>
                  <a:cubicBezTo>
                    <a:pt x="297" y="223"/>
                    <a:pt x="289" y="223"/>
                    <a:pt x="282" y="223"/>
                  </a:cubicBezTo>
                  <a:cubicBezTo>
                    <a:pt x="267" y="201"/>
                    <a:pt x="267" y="179"/>
                    <a:pt x="237" y="171"/>
                  </a:cubicBezTo>
                  <a:cubicBezTo>
                    <a:pt x="245" y="156"/>
                    <a:pt x="245" y="134"/>
                    <a:pt x="245" y="119"/>
                  </a:cubicBezTo>
                  <a:cubicBezTo>
                    <a:pt x="237" y="119"/>
                    <a:pt x="200" y="149"/>
                    <a:pt x="200" y="156"/>
                  </a:cubicBezTo>
                  <a:cubicBezTo>
                    <a:pt x="193" y="149"/>
                    <a:pt x="200" y="134"/>
                    <a:pt x="200" y="127"/>
                  </a:cubicBezTo>
                  <a:cubicBezTo>
                    <a:pt x="185" y="119"/>
                    <a:pt x="171" y="119"/>
                    <a:pt x="156" y="119"/>
                  </a:cubicBezTo>
                  <a:cubicBezTo>
                    <a:pt x="148" y="97"/>
                    <a:pt x="185" y="89"/>
                    <a:pt x="148" y="67"/>
                  </a:cubicBezTo>
                  <a:cubicBezTo>
                    <a:pt x="119" y="45"/>
                    <a:pt x="104" y="52"/>
                    <a:pt x="96" y="82"/>
                  </a:cubicBezTo>
                  <a:cubicBezTo>
                    <a:pt x="82" y="89"/>
                    <a:pt x="74" y="75"/>
                    <a:pt x="67" y="60"/>
                  </a:cubicBezTo>
                  <a:cubicBezTo>
                    <a:pt x="96" y="52"/>
                    <a:pt x="67" y="15"/>
                    <a:pt x="44" y="23"/>
                  </a:cubicBezTo>
                  <a:cubicBezTo>
                    <a:pt x="44" y="23"/>
                    <a:pt x="29" y="15"/>
                    <a:pt x="0" y="0"/>
                  </a:cubicBezTo>
                  <a:cubicBezTo>
                    <a:pt x="0" y="8"/>
                    <a:pt x="7" y="8"/>
                    <a:pt x="7" y="8"/>
                  </a:cubicBezTo>
                  <a:cubicBezTo>
                    <a:pt x="29" y="52"/>
                    <a:pt x="59" y="97"/>
                    <a:pt x="67" y="149"/>
                  </a:cubicBezTo>
                  <a:cubicBezTo>
                    <a:pt x="74" y="194"/>
                    <a:pt x="89" y="238"/>
                    <a:pt x="104" y="283"/>
                  </a:cubicBezTo>
                  <a:cubicBezTo>
                    <a:pt x="119" y="327"/>
                    <a:pt x="126" y="372"/>
                    <a:pt x="148" y="409"/>
                  </a:cubicBezTo>
                  <a:cubicBezTo>
                    <a:pt x="156" y="424"/>
                    <a:pt x="163" y="446"/>
                    <a:pt x="163" y="461"/>
                  </a:cubicBezTo>
                  <a:cubicBezTo>
                    <a:pt x="163" y="476"/>
                    <a:pt x="163" y="498"/>
                    <a:pt x="163" y="513"/>
                  </a:cubicBezTo>
                  <a:cubicBezTo>
                    <a:pt x="178" y="535"/>
                    <a:pt x="171" y="520"/>
                    <a:pt x="185" y="520"/>
                  </a:cubicBezTo>
                  <a:cubicBezTo>
                    <a:pt x="193" y="520"/>
                    <a:pt x="200" y="528"/>
                    <a:pt x="208" y="528"/>
                  </a:cubicBezTo>
                  <a:cubicBezTo>
                    <a:pt x="215" y="528"/>
                    <a:pt x="230" y="520"/>
                    <a:pt x="237" y="528"/>
                  </a:cubicBezTo>
                  <a:cubicBezTo>
                    <a:pt x="245" y="535"/>
                    <a:pt x="237" y="543"/>
                    <a:pt x="230" y="543"/>
                  </a:cubicBezTo>
                  <a:cubicBezTo>
                    <a:pt x="230" y="550"/>
                    <a:pt x="289" y="587"/>
                    <a:pt x="297" y="594"/>
                  </a:cubicBezTo>
                  <a:cubicBezTo>
                    <a:pt x="289" y="594"/>
                    <a:pt x="274" y="594"/>
                    <a:pt x="260" y="594"/>
                  </a:cubicBezTo>
                  <a:cubicBezTo>
                    <a:pt x="260" y="609"/>
                    <a:pt x="274" y="617"/>
                    <a:pt x="282" y="631"/>
                  </a:cubicBezTo>
                  <a:cubicBezTo>
                    <a:pt x="297" y="646"/>
                    <a:pt x="282" y="654"/>
                    <a:pt x="304" y="669"/>
                  </a:cubicBezTo>
                  <a:cubicBezTo>
                    <a:pt x="319" y="676"/>
                    <a:pt x="334" y="684"/>
                    <a:pt x="349" y="691"/>
                  </a:cubicBezTo>
                  <a:cubicBezTo>
                    <a:pt x="364" y="706"/>
                    <a:pt x="371" y="713"/>
                    <a:pt x="386" y="713"/>
                  </a:cubicBezTo>
                  <a:cubicBezTo>
                    <a:pt x="386" y="728"/>
                    <a:pt x="401" y="743"/>
                    <a:pt x="416" y="758"/>
                  </a:cubicBezTo>
                  <a:cubicBezTo>
                    <a:pt x="423" y="765"/>
                    <a:pt x="445" y="780"/>
                    <a:pt x="445" y="795"/>
                  </a:cubicBezTo>
                  <a:cubicBezTo>
                    <a:pt x="453" y="817"/>
                    <a:pt x="445" y="825"/>
                    <a:pt x="453" y="847"/>
                  </a:cubicBezTo>
                  <a:cubicBezTo>
                    <a:pt x="460" y="854"/>
                    <a:pt x="467" y="877"/>
                    <a:pt x="482" y="877"/>
                  </a:cubicBezTo>
                  <a:lnTo>
                    <a:pt x="482" y="884"/>
                  </a:lnTo>
                  <a:cubicBezTo>
                    <a:pt x="475" y="884"/>
                    <a:pt x="467" y="884"/>
                    <a:pt x="460" y="884"/>
                  </a:cubicBezTo>
                  <a:cubicBezTo>
                    <a:pt x="460" y="899"/>
                    <a:pt x="475" y="906"/>
                    <a:pt x="475" y="921"/>
                  </a:cubicBezTo>
                  <a:cubicBezTo>
                    <a:pt x="475" y="929"/>
                    <a:pt x="475" y="943"/>
                    <a:pt x="475" y="951"/>
                  </a:cubicBezTo>
                  <a:cubicBezTo>
                    <a:pt x="482" y="966"/>
                    <a:pt x="482" y="966"/>
                    <a:pt x="497" y="973"/>
                  </a:cubicBezTo>
                  <a:cubicBezTo>
                    <a:pt x="512" y="973"/>
                    <a:pt x="505" y="966"/>
                    <a:pt x="519" y="981"/>
                  </a:cubicBezTo>
                  <a:cubicBezTo>
                    <a:pt x="527" y="988"/>
                    <a:pt x="534" y="1003"/>
                    <a:pt x="534" y="1010"/>
                  </a:cubicBezTo>
                  <a:cubicBezTo>
                    <a:pt x="542" y="1018"/>
                    <a:pt x="542" y="1033"/>
                    <a:pt x="549" y="1040"/>
                  </a:cubicBezTo>
                  <a:cubicBezTo>
                    <a:pt x="557" y="1048"/>
                    <a:pt x="601" y="1033"/>
                    <a:pt x="601" y="1055"/>
                  </a:cubicBezTo>
                  <a:cubicBezTo>
                    <a:pt x="586" y="1055"/>
                    <a:pt x="572" y="1055"/>
                    <a:pt x="564" y="1055"/>
                  </a:cubicBezTo>
                  <a:cubicBezTo>
                    <a:pt x="557" y="1062"/>
                    <a:pt x="572" y="1062"/>
                    <a:pt x="579" y="1077"/>
                  </a:cubicBezTo>
                  <a:cubicBezTo>
                    <a:pt x="586" y="1085"/>
                    <a:pt x="579" y="1092"/>
                    <a:pt x="579" y="1099"/>
                  </a:cubicBezTo>
                  <a:cubicBezTo>
                    <a:pt x="579" y="1129"/>
                    <a:pt x="594" y="1144"/>
                    <a:pt x="594" y="1166"/>
                  </a:cubicBezTo>
                  <a:cubicBezTo>
                    <a:pt x="594" y="1166"/>
                    <a:pt x="594" y="1166"/>
                    <a:pt x="601" y="1166"/>
                  </a:cubicBezTo>
                  <a:cubicBezTo>
                    <a:pt x="609" y="1166"/>
                    <a:pt x="624" y="1159"/>
                    <a:pt x="638" y="1159"/>
                  </a:cubicBezTo>
                  <a:cubicBezTo>
                    <a:pt x="638" y="1181"/>
                    <a:pt x="609" y="1181"/>
                    <a:pt x="609" y="1196"/>
                  </a:cubicBezTo>
                  <a:cubicBezTo>
                    <a:pt x="609" y="1211"/>
                    <a:pt x="624" y="1226"/>
                    <a:pt x="624" y="1241"/>
                  </a:cubicBezTo>
                  <a:cubicBezTo>
                    <a:pt x="631" y="1255"/>
                    <a:pt x="631" y="1278"/>
                    <a:pt x="631" y="1293"/>
                  </a:cubicBezTo>
                  <a:cubicBezTo>
                    <a:pt x="638" y="1307"/>
                    <a:pt x="638" y="1322"/>
                    <a:pt x="646" y="1337"/>
                  </a:cubicBezTo>
                  <a:cubicBezTo>
                    <a:pt x="646" y="1359"/>
                    <a:pt x="653" y="1374"/>
                    <a:pt x="661" y="1389"/>
                  </a:cubicBezTo>
                  <a:cubicBezTo>
                    <a:pt x="661" y="1404"/>
                    <a:pt x="661" y="1426"/>
                    <a:pt x="661" y="1441"/>
                  </a:cubicBezTo>
                  <a:cubicBezTo>
                    <a:pt x="668" y="1456"/>
                    <a:pt x="676" y="1478"/>
                    <a:pt x="683" y="1493"/>
                  </a:cubicBezTo>
                  <a:cubicBezTo>
                    <a:pt x="683" y="1508"/>
                    <a:pt x="676" y="1530"/>
                    <a:pt x="683" y="1545"/>
                  </a:cubicBezTo>
                  <a:cubicBezTo>
                    <a:pt x="683" y="1530"/>
                    <a:pt x="683" y="1515"/>
                    <a:pt x="690" y="1508"/>
                  </a:cubicBezTo>
                  <a:cubicBezTo>
                    <a:pt x="690" y="1508"/>
                    <a:pt x="690" y="1508"/>
                    <a:pt x="698" y="1508"/>
                  </a:cubicBezTo>
                  <a:cubicBezTo>
                    <a:pt x="698" y="1500"/>
                    <a:pt x="698" y="1493"/>
                    <a:pt x="698" y="1486"/>
                  </a:cubicBezTo>
                  <a:cubicBezTo>
                    <a:pt x="705" y="1486"/>
                    <a:pt x="705" y="1486"/>
                    <a:pt x="705" y="1493"/>
                  </a:cubicBezTo>
                  <a:cubicBezTo>
                    <a:pt x="713" y="1493"/>
                    <a:pt x="720" y="1493"/>
                    <a:pt x="727" y="1508"/>
                  </a:cubicBezTo>
                  <a:cubicBezTo>
                    <a:pt x="727" y="1515"/>
                    <a:pt x="727" y="1523"/>
                    <a:pt x="713" y="1523"/>
                  </a:cubicBezTo>
                  <a:cubicBezTo>
                    <a:pt x="713" y="1538"/>
                    <a:pt x="720" y="1545"/>
                    <a:pt x="720" y="1553"/>
                  </a:cubicBezTo>
                  <a:cubicBezTo>
                    <a:pt x="713" y="1545"/>
                    <a:pt x="698" y="1545"/>
                    <a:pt x="690" y="1545"/>
                  </a:cubicBezTo>
                  <a:cubicBezTo>
                    <a:pt x="690" y="1560"/>
                    <a:pt x="698" y="1567"/>
                    <a:pt x="698" y="1582"/>
                  </a:cubicBezTo>
                  <a:cubicBezTo>
                    <a:pt x="705" y="1582"/>
                    <a:pt x="727" y="1612"/>
                    <a:pt x="727" y="1619"/>
                  </a:cubicBezTo>
                  <a:cubicBezTo>
                    <a:pt x="735" y="1634"/>
                    <a:pt x="735" y="1642"/>
                    <a:pt x="735" y="1649"/>
                  </a:cubicBezTo>
                  <a:cubicBezTo>
                    <a:pt x="742" y="1664"/>
                    <a:pt x="742" y="1686"/>
                    <a:pt x="765" y="1686"/>
                  </a:cubicBezTo>
                  <a:cubicBezTo>
                    <a:pt x="757" y="1664"/>
                    <a:pt x="779" y="1679"/>
                    <a:pt x="787" y="1686"/>
                  </a:cubicBezTo>
                  <a:cubicBezTo>
                    <a:pt x="794" y="1693"/>
                    <a:pt x="802" y="1708"/>
                    <a:pt x="809" y="1723"/>
                  </a:cubicBezTo>
                  <a:cubicBezTo>
                    <a:pt x="779" y="1723"/>
                    <a:pt x="779" y="1723"/>
                    <a:pt x="772" y="1693"/>
                  </a:cubicBezTo>
                  <a:lnTo>
                    <a:pt x="765" y="1693"/>
                  </a:lnTo>
                  <a:cubicBezTo>
                    <a:pt x="765" y="1716"/>
                    <a:pt x="779" y="1731"/>
                    <a:pt x="787" y="1753"/>
                  </a:cubicBezTo>
                  <a:cubicBezTo>
                    <a:pt x="787" y="1760"/>
                    <a:pt x="787" y="1768"/>
                    <a:pt x="794" y="1783"/>
                  </a:cubicBezTo>
                  <a:cubicBezTo>
                    <a:pt x="802" y="1790"/>
                    <a:pt x="802" y="1798"/>
                    <a:pt x="809" y="1805"/>
                  </a:cubicBezTo>
                  <a:cubicBezTo>
                    <a:pt x="809" y="1820"/>
                    <a:pt x="809" y="1827"/>
                    <a:pt x="809" y="1842"/>
                  </a:cubicBezTo>
                  <a:cubicBezTo>
                    <a:pt x="809" y="1842"/>
                    <a:pt x="809" y="1850"/>
                    <a:pt x="809" y="1857"/>
                  </a:cubicBezTo>
                  <a:cubicBezTo>
                    <a:pt x="809" y="1864"/>
                    <a:pt x="817" y="1864"/>
                    <a:pt x="824" y="1872"/>
                  </a:cubicBezTo>
                  <a:cubicBezTo>
                    <a:pt x="831" y="1887"/>
                    <a:pt x="831" y="1909"/>
                    <a:pt x="831" y="1931"/>
                  </a:cubicBezTo>
                  <a:cubicBezTo>
                    <a:pt x="839" y="1924"/>
                    <a:pt x="854" y="1924"/>
                    <a:pt x="861" y="1924"/>
                  </a:cubicBezTo>
                  <a:cubicBezTo>
                    <a:pt x="869" y="1916"/>
                    <a:pt x="861" y="1901"/>
                    <a:pt x="861" y="1887"/>
                  </a:cubicBezTo>
                  <a:cubicBezTo>
                    <a:pt x="876" y="1901"/>
                    <a:pt x="891" y="1968"/>
                    <a:pt x="906" y="1968"/>
                  </a:cubicBezTo>
                  <a:cubicBezTo>
                    <a:pt x="891" y="1968"/>
                    <a:pt x="884" y="1953"/>
                    <a:pt x="869" y="1953"/>
                  </a:cubicBezTo>
                  <a:lnTo>
                    <a:pt x="869" y="1946"/>
                  </a:lnTo>
                  <a:cubicBezTo>
                    <a:pt x="846" y="1939"/>
                    <a:pt x="861" y="1968"/>
                    <a:pt x="861" y="1976"/>
                  </a:cubicBezTo>
                  <a:cubicBezTo>
                    <a:pt x="854" y="1976"/>
                    <a:pt x="854" y="1983"/>
                    <a:pt x="846" y="1983"/>
                  </a:cubicBezTo>
                  <a:cubicBezTo>
                    <a:pt x="854" y="1990"/>
                    <a:pt x="854" y="2005"/>
                    <a:pt x="854" y="2013"/>
                  </a:cubicBezTo>
                  <a:cubicBezTo>
                    <a:pt x="861" y="2035"/>
                    <a:pt x="861" y="2050"/>
                    <a:pt x="876" y="2065"/>
                  </a:cubicBezTo>
                  <a:cubicBezTo>
                    <a:pt x="891" y="2080"/>
                    <a:pt x="898" y="2102"/>
                    <a:pt x="913" y="2117"/>
                  </a:cubicBezTo>
                  <a:cubicBezTo>
                    <a:pt x="921" y="2132"/>
                    <a:pt x="935" y="2139"/>
                    <a:pt x="943" y="2154"/>
                  </a:cubicBezTo>
                  <a:cubicBezTo>
                    <a:pt x="958" y="2169"/>
                    <a:pt x="973" y="2176"/>
                    <a:pt x="973" y="2198"/>
                  </a:cubicBezTo>
                  <a:cubicBezTo>
                    <a:pt x="980" y="2221"/>
                    <a:pt x="973" y="2236"/>
                    <a:pt x="973" y="2250"/>
                  </a:cubicBezTo>
                  <a:cubicBezTo>
                    <a:pt x="973" y="2273"/>
                    <a:pt x="987" y="2280"/>
                    <a:pt x="987" y="2302"/>
                  </a:cubicBezTo>
                  <a:cubicBezTo>
                    <a:pt x="987" y="2347"/>
                    <a:pt x="987" y="2384"/>
                    <a:pt x="987" y="2421"/>
                  </a:cubicBezTo>
                  <a:cubicBezTo>
                    <a:pt x="1002" y="2421"/>
                    <a:pt x="1010" y="2421"/>
                    <a:pt x="1024" y="2421"/>
                  </a:cubicBezTo>
                  <a:cubicBezTo>
                    <a:pt x="1017" y="2414"/>
                    <a:pt x="1024" y="2414"/>
                    <a:pt x="1024" y="2406"/>
                  </a:cubicBezTo>
                  <a:cubicBezTo>
                    <a:pt x="1047" y="2421"/>
                    <a:pt x="1062" y="2429"/>
                    <a:pt x="1054" y="2458"/>
                  </a:cubicBezTo>
                  <a:cubicBezTo>
                    <a:pt x="1032" y="2458"/>
                    <a:pt x="1017" y="2451"/>
                    <a:pt x="995" y="2444"/>
                  </a:cubicBezTo>
                  <a:cubicBezTo>
                    <a:pt x="965" y="2444"/>
                    <a:pt x="950" y="2451"/>
                    <a:pt x="950" y="2421"/>
                  </a:cubicBezTo>
                  <a:cubicBezTo>
                    <a:pt x="950" y="2399"/>
                    <a:pt x="950" y="2384"/>
                    <a:pt x="958" y="2362"/>
                  </a:cubicBezTo>
                  <a:cubicBezTo>
                    <a:pt x="958" y="2355"/>
                    <a:pt x="973" y="2332"/>
                    <a:pt x="973" y="2317"/>
                  </a:cubicBezTo>
                  <a:cubicBezTo>
                    <a:pt x="965" y="2302"/>
                    <a:pt x="943" y="2317"/>
                    <a:pt x="935" y="2288"/>
                  </a:cubicBezTo>
                  <a:cubicBezTo>
                    <a:pt x="935" y="2273"/>
                    <a:pt x="935" y="2250"/>
                    <a:pt x="928" y="2236"/>
                  </a:cubicBezTo>
                  <a:cubicBezTo>
                    <a:pt x="921" y="2213"/>
                    <a:pt x="921" y="2198"/>
                    <a:pt x="921" y="2176"/>
                  </a:cubicBezTo>
                  <a:cubicBezTo>
                    <a:pt x="913" y="2161"/>
                    <a:pt x="906" y="2154"/>
                    <a:pt x="898" y="2139"/>
                  </a:cubicBezTo>
                  <a:cubicBezTo>
                    <a:pt x="891" y="2124"/>
                    <a:pt x="891" y="2117"/>
                    <a:pt x="884" y="2109"/>
                  </a:cubicBezTo>
                  <a:cubicBezTo>
                    <a:pt x="876" y="2102"/>
                    <a:pt x="869" y="2102"/>
                    <a:pt x="869" y="2087"/>
                  </a:cubicBezTo>
                  <a:cubicBezTo>
                    <a:pt x="869" y="2154"/>
                    <a:pt x="906" y="2198"/>
                    <a:pt x="906" y="2258"/>
                  </a:cubicBezTo>
                  <a:cubicBezTo>
                    <a:pt x="913" y="2295"/>
                    <a:pt x="921" y="2325"/>
                    <a:pt x="913" y="2362"/>
                  </a:cubicBezTo>
                  <a:cubicBezTo>
                    <a:pt x="913" y="2392"/>
                    <a:pt x="913" y="2421"/>
                    <a:pt x="921" y="2451"/>
                  </a:cubicBezTo>
                  <a:cubicBezTo>
                    <a:pt x="921" y="2473"/>
                    <a:pt x="935" y="2495"/>
                    <a:pt x="943" y="2518"/>
                  </a:cubicBezTo>
                  <a:cubicBezTo>
                    <a:pt x="958" y="2547"/>
                    <a:pt x="950" y="2570"/>
                    <a:pt x="950" y="2600"/>
                  </a:cubicBezTo>
                  <a:cubicBezTo>
                    <a:pt x="958" y="2622"/>
                    <a:pt x="973" y="2644"/>
                    <a:pt x="980" y="2666"/>
                  </a:cubicBezTo>
                  <a:cubicBezTo>
                    <a:pt x="995" y="2689"/>
                    <a:pt x="1002" y="2718"/>
                    <a:pt x="1010" y="2741"/>
                  </a:cubicBezTo>
                  <a:cubicBezTo>
                    <a:pt x="1017" y="2755"/>
                    <a:pt x="1017" y="2770"/>
                    <a:pt x="1024" y="2785"/>
                  </a:cubicBezTo>
                  <a:cubicBezTo>
                    <a:pt x="1024" y="2792"/>
                    <a:pt x="1024" y="2807"/>
                    <a:pt x="1032" y="2815"/>
                  </a:cubicBezTo>
                  <a:cubicBezTo>
                    <a:pt x="1039" y="2800"/>
                    <a:pt x="1032" y="2792"/>
                    <a:pt x="1032" y="2778"/>
                  </a:cubicBezTo>
                  <a:cubicBezTo>
                    <a:pt x="1032" y="2770"/>
                    <a:pt x="1032" y="2763"/>
                    <a:pt x="1032" y="2748"/>
                  </a:cubicBezTo>
                  <a:cubicBezTo>
                    <a:pt x="1032" y="2741"/>
                    <a:pt x="1032" y="2733"/>
                    <a:pt x="1024" y="2726"/>
                  </a:cubicBezTo>
                  <a:cubicBezTo>
                    <a:pt x="1017" y="2711"/>
                    <a:pt x="1010" y="2703"/>
                    <a:pt x="1010" y="2696"/>
                  </a:cubicBezTo>
                  <a:cubicBezTo>
                    <a:pt x="1010" y="2703"/>
                    <a:pt x="1024" y="2711"/>
                    <a:pt x="1024" y="2718"/>
                  </a:cubicBezTo>
                  <a:cubicBezTo>
                    <a:pt x="1024" y="2726"/>
                    <a:pt x="1032" y="2733"/>
                    <a:pt x="1032" y="2741"/>
                  </a:cubicBezTo>
                  <a:cubicBezTo>
                    <a:pt x="1039" y="2748"/>
                    <a:pt x="1039" y="2755"/>
                    <a:pt x="1039" y="2770"/>
                  </a:cubicBezTo>
                  <a:cubicBezTo>
                    <a:pt x="1047" y="2778"/>
                    <a:pt x="1047" y="2785"/>
                    <a:pt x="1047" y="2800"/>
                  </a:cubicBezTo>
                  <a:cubicBezTo>
                    <a:pt x="1047" y="2807"/>
                    <a:pt x="1054" y="2807"/>
                    <a:pt x="1054" y="2815"/>
                  </a:cubicBezTo>
                  <a:cubicBezTo>
                    <a:pt x="1054" y="2822"/>
                    <a:pt x="1039" y="2822"/>
                    <a:pt x="1039" y="2837"/>
                  </a:cubicBezTo>
                  <a:cubicBezTo>
                    <a:pt x="1054" y="2845"/>
                    <a:pt x="1047" y="2867"/>
                    <a:pt x="1062" y="2882"/>
                  </a:cubicBezTo>
                  <a:cubicBezTo>
                    <a:pt x="1069" y="2867"/>
                    <a:pt x="1076" y="2882"/>
                    <a:pt x="1084" y="2874"/>
                  </a:cubicBezTo>
                  <a:cubicBezTo>
                    <a:pt x="1091" y="2867"/>
                    <a:pt x="1084" y="2852"/>
                    <a:pt x="1099" y="2845"/>
                  </a:cubicBezTo>
                  <a:cubicBezTo>
                    <a:pt x="1114" y="2837"/>
                    <a:pt x="1136" y="2867"/>
                    <a:pt x="1143" y="2882"/>
                  </a:cubicBezTo>
                  <a:cubicBezTo>
                    <a:pt x="1129" y="2889"/>
                    <a:pt x="1106" y="2889"/>
                    <a:pt x="1091" y="2904"/>
                  </a:cubicBezTo>
                  <a:cubicBezTo>
                    <a:pt x="1099" y="2911"/>
                    <a:pt x="1106" y="2919"/>
                    <a:pt x="1114" y="2919"/>
                  </a:cubicBezTo>
                  <a:cubicBezTo>
                    <a:pt x="1106" y="2919"/>
                    <a:pt x="1091" y="2926"/>
                    <a:pt x="1084" y="2919"/>
                  </a:cubicBezTo>
                  <a:cubicBezTo>
                    <a:pt x="1084" y="2934"/>
                    <a:pt x="1099" y="2956"/>
                    <a:pt x="1114" y="2963"/>
                  </a:cubicBezTo>
                  <a:cubicBezTo>
                    <a:pt x="1121" y="2963"/>
                    <a:pt x="1158" y="2963"/>
                    <a:pt x="1166" y="2963"/>
                  </a:cubicBezTo>
                  <a:cubicBezTo>
                    <a:pt x="1166" y="2971"/>
                    <a:pt x="1166" y="2986"/>
                    <a:pt x="1166" y="2993"/>
                  </a:cubicBezTo>
                  <a:cubicBezTo>
                    <a:pt x="1158" y="2986"/>
                    <a:pt x="1151" y="2986"/>
                    <a:pt x="1136" y="2986"/>
                  </a:cubicBezTo>
                  <a:cubicBezTo>
                    <a:pt x="1136" y="3023"/>
                    <a:pt x="1203" y="3082"/>
                    <a:pt x="1218" y="3112"/>
                  </a:cubicBezTo>
                  <a:cubicBezTo>
                    <a:pt x="1255" y="3157"/>
                    <a:pt x="1292" y="3201"/>
                    <a:pt x="1329" y="3246"/>
                  </a:cubicBezTo>
                  <a:cubicBezTo>
                    <a:pt x="1351" y="3268"/>
                    <a:pt x="1359" y="3290"/>
                    <a:pt x="1366" y="3312"/>
                  </a:cubicBezTo>
                  <a:cubicBezTo>
                    <a:pt x="1381" y="3349"/>
                    <a:pt x="1396" y="3349"/>
                    <a:pt x="1426" y="3364"/>
                  </a:cubicBezTo>
                  <a:cubicBezTo>
                    <a:pt x="1440" y="3372"/>
                    <a:pt x="1463" y="3387"/>
                    <a:pt x="1470" y="3409"/>
                  </a:cubicBezTo>
                  <a:cubicBezTo>
                    <a:pt x="1478" y="3416"/>
                    <a:pt x="1485" y="3424"/>
                    <a:pt x="1485" y="3431"/>
                  </a:cubicBezTo>
                  <a:cubicBezTo>
                    <a:pt x="1492" y="3431"/>
                    <a:pt x="1500" y="3424"/>
                    <a:pt x="1500" y="3424"/>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54" name="Freeform 12"/>
            <p:cNvSpPr>
              <a:spLocks noChangeArrowheads="1"/>
            </p:cNvSpPr>
            <p:nvPr/>
          </p:nvSpPr>
          <p:spPr bwMode="auto">
            <a:xfrm>
              <a:off x="12497600" y="6065177"/>
              <a:ext cx="1420243" cy="1072569"/>
            </a:xfrm>
            <a:custGeom>
              <a:avLst/>
              <a:gdLst>
                <a:gd name="T0" fmla="*/ 416 w 3284"/>
                <a:gd name="T1" fmla="*/ 312 h 2481"/>
                <a:gd name="T2" fmla="*/ 617 w 3284"/>
                <a:gd name="T3" fmla="*/ 527 h 2481"/>
                <a:gd name="T4" fmla="*/ 713 w 3284"/>
                <a:gd name="T5" fmla="*/ 660 h 2481"/>
                <a:gd name="T6" fmla="*/ 453 w 3284"/>
                <a:gd name="T7" fmla="*/ 749 h 2481"/>
                <a:gd name="T8" fmla="*/ 565 w 3284"/>
                <a:gd name="T9" fmla="*/ 883 h 2481"/>
                <a:gd name="T10" fmla="*/ 542 w 3284"/>
                <a:gd name="T11" fmla="*/ 1091 h 2481"/>
                <a:gd name="T12" fmla="*/ 802 w 3284"/>
                <a:gd name="T13" fmla="*/ 1277 h 2481"/>
                <a:gd name="T14" fmla="*/ 594 w 3284"/>
                <a:gd name="T15" fmla="*/ 1403 h 2481"/>
                <a:gd name="T16" fmla="*/ 424 w 3284"/>
                <a:gd name="T17" fmla="*/ 1470 h 2481"/>
                <a:gd name="T18" fmla="*/ 97 w 3284"/>
                <a:gd name="T19" fmla="*/ 1693 h 2481"/>
                <a:gd name="T20" fmla="*/ 75 w 3284"/>
                <a:gd name="T21" fmla="*/ 2064 h 2481"/>
                <a:gd name="T22" fmla="*/ 52 w 3284"/>
                <a:gd name="T23" fmla="*/ 2257 h 2481"/>
                <a:gd name="T24" fmla="*/ 468 w 3284"/>
                <a:gd name="T25" fmla="*/ 2250 h 2481"/>
                <a:gd name="T26" fmla="*/ 721 w 3284"/>
                <a:gd name="T27" fmla="*/ 2406 h 2481"/>
                <a:gd name="T28" fmla="*/ 966 w 3284"/>
                <a:gd name="T29" fmla="*/ 2391 h 2481"/>
                <a:gd name="T30" fmla="*/ 1166 w 3284"/>
                <a:gd name="T31" fmla="*/ 2443 h 2481"/>
                <a:gd name="T32" fmla="*/ 1471 w 3284"/>
                <a:gd name="T33" fmla="*/ 2331 h 2481"/>
                <a:gd name="T34" fmla="*/ 1560 w 3284"/>
                <a:gd name="T35" fmla="*/ 2242 h 2481"/>
                <a:gd name="T36" fmla="*/ 1612 w 3284"/>
                <a:gd name="T37" fmla="*/ 2108 h 2481"/>
                <a:gd name="T38" fmla="*/ 1827 w 3284"/>
                <a:gd name="T39" fmla="*/ 2138 h 2481"/>
                <a:gd name="T40" fmla="*/ 1983 w 3284"/>
                <a:gd name="T41" fmla="*/ 2316 h 2481"/>
                <a:gd name="T42" fmla="*/ 2117 w 3284"/>
                <a:gd name="T43" fmla="*/ 2316 h 2481"/>
                <a:gd name="T44" fmla="*/ 2213 w 3284"/>
                <a:gd name="T45" fmla="*/ 2302 h 2481"/>
                <a:gd name="T46" fmla="*/ 2406 w 3284"/>
                <a:gd name="T47" fmla="*/ 2227 h 2481"/>
                <a:gd name="T48" fmla="*/ 2518 w 3284"/>
                <a:gd name="T49" fmla="*/ 2049 h 2481"/>
                <a:gd name="T50" fmla="*/ 2748 w 3284"/>
                <a:gd name="T51" fmla="*/ 1782 h 2481"/>
                <a:gd name="T52" fmla="*/ 2904 w 3284"/>
                <a:gd name="T53" fmla="*/ 1730 h 2481"/>
                <a:gd name="T54" fmla="*/ 2963 w 3284"/>
                <a:gd name="T55" fmla="*/ 1544 h 2481"/>
                <a:gd name="T56" fmla="*/ 3149 w 3284"/>
                <a:gd name="T57" fmla="*/ 1500 h 2481"/>
                <a:gd name="T58" fmla="*/ 3001 w 3284"/>
                <a:gd name="T59" fmla="*/ 1099 h 2481"/>
                <a:gd name="T60" fmla="*/ 3142 w 3284"/>
                <a:gd name="T61" fmla="*/ 1017 h 2481"/>
                <a:gd name="T62" fmla="*/ 3231 w 3284"/>
                <a:gd name="T63" fmla="*/ 757 h 2481"/>
                <a:gd name="T64" fmla="*/ 3142 w 3284"/>
                <a:gd name="T65" fmla="*/ 705 h 2481"/>
                <a:gd name="T66" fmla="*/ 3097 w 3284"/>
                <a:gd name="T67" fmla="*/ 824 h 2481"/>
                <a:gd name="T68" fmla="*/ 2867 w 3284"/>
                <a:gd name="T69" fmla="*/ 787 h 2481"/>
                <a:gd name="T70" fmla="*/ 2659 w 3284"/>
                <a:gd name="T71" fmla="*/ 854 h 2481"/>
                <a:gd name="T72" fmla="*/ 2511 w 3284"/>
                <a:gd name="T73" fmla="*/ 794 h 2481"/>
                <a:gd name="T74" fmla="*/ 2421 w 3284"/>
                <a:gd name="T75" fmla="*/ 712 h 2481"/>
                <a:gd name="T76" fmla="*/ 2265 w 3284"/>
                <a:gd name="T77" fmla="*/ 802 h 2481"/>
                <a:gd name="T78" fmla="*/ 2102 w 3284"/>
                <a:gd name="T79" fmla="*/ 698 h 2481"/>
                <a:gd name="T80" fmla="*/ 1879 w 3284"/>
                <a:gd name="T81" fmla="*/ 660 h 2481"/>
                <a:gd name="T82" fmla="*/ 1738 w 3284"/>
                <a:gd name="T83" fmla="*/ 675 h 2481"/>
                <a:gd name="T84" fmla="*/ 1604 w 3284"/>
                <a:gd name="T85" fmla="*/ 653 h 2481"/>
                <a:gd name="T86" fmla="*/ 1426 w 3284"/>
                <a:gd name="T87" fmla="*/ 549 h 2481"/>
                <a:gd name="T88" fmla="*/ 1255 w 3284"/>
                <a:gd name="T89" fmla="*/ 490 h 2481"/>
                <a:gd name="T90" fmla="*/ 944 w 3284"/>
                <a:gd name="T91" fmla="*/ 386 h 2481"/>
                <a:gd name="T92" fmla="*/ 907 w 3284"/>
                <a:gd name="T93" fmla="*/ 133 h 2481"/>
                <a:gd name="T94" fmla="*/ 602 w 3284"/>
                <a:gd name="T95" fmla="*/ 29 h 2481"/>
                <a:gd name="T96" fmla="*/ 402 w 3284"/>
                <a:gd name="T97" fmla="*/ 74 h 2481"/>
                <a:gd name="T98" fmla="*/ 387 w 3284"/>
                <a:gd name="T99" fmla="*/ 193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84" h="2481">
                  <a:moveTo>
                    <a:pt x="387" y="193"/>
                  </a:moveTo>
                  <a:lnTo>
                    <a:pt x="387" y="193"/>
                  </a:lnTo>
                  <a:cubicBezTo>
                    <a:pt x="379" y="237"/>
                    <a:pt x="431" y="267"/>
                    <a:pt x="416" y="312"/>
                  </a:cubicBezTo>
                  <a:cubicBezTo>
                    <a:pt x="409" y="363"/>
                    <a:pt x="468" y="341"/>
                    <a:pt x="476" y="386"/>
                  </a:cubicBezTo>
                  <a:cubicBezTo>
                    <a:pt x="483" y="430"/>
                    <a:pt x="461" y="482"/>
                    <a:pt x="498" y="512"/>
                  </a:cubicBezTo>
                  <a:cubicBezTo>
                    <a:pt x="528" y="534"/>
                    <a:pt x="580" y="519"/>
                    <a:pt x="617" y="527"/>
                  </a:cubicBezTo>
                  <a:cubicBezTo>
                    <a:pt x="617" y="564"/>
                    <a:pt x="617" y="594"/>
                    <a:pt x="624" y="623"/>
                  </a:cubicBezTo>
                  <a:cubicBezTo>
                    <a:pt x="639" y="623"/>
                    <a:pt x="647" y="631"/>
                    <a:pt x="647" y="653"/>
                  </a:cubicBezTo>
                  <a:cubicBezTo>
                    <a:pt x="669" y="653"/>
                    <a:pt x="699" y="646"/>
                    <a:pt x="713" y="660"/>
                  </a:cubicBezTo>
                  <a:cubicBezTo>
                    <a:pt x="736" y="690"/>
                    <a:pt x="713" y="705"/>
                    <a:pt x="691" y="705"/>
                  </a:cubicBezTo>
                  <a:cubicBezTo>
                    <a:pt x="632" y="712"/>
                    <a:pt x="572" y="690"/>
                    <a:pt x="520" y="705"/>
                  </a:cubicBezTo>
                  <a:cubicBezTo>
                    <a:pt x="476" y="720"/>
                    <a:pt x="498" y="749"/>
                    <a:pt x="453" y="749"/>
                  </a:cubicBezTo>
                  <a:cubicBezTo>
                    <a:pt x="402" y="749"/>
                    <a:pt x="394" y="787"/>
                    <a:pt x="416" y="824"/>
                  </a:cubicBezTo>
                  <a:cubicBezTo>
                    <a:pt x="446" y="831"/>
                    <a:pt x="476" y="854"/>
                    <a:pt x="513" y="854"/>
                  </a:cubicBezTo>
                  <a:cubicBezTo>
                    <a:pt x="535" y="861"/>
                    <a:pt x="557" y="854"/>
                    <a:pt x="565" y="883"/>
                  </a:cubicBezTo>
                  <a:cubicBezTo>
                    <a:pt x="565" y="898"/>
                    <a:pt x="587" y="935"/>
                    <a:pt x="565" y="950"/>
                  </a:cubicBezTo>
                  <a:cubicBezTo>
                    <a:pt x="535" y="972"/>
                    <a:pt x="491" y="987"/>
                    <a:pt x="453" y="987"/>
                  </a:cubicBezTo>
                  <a:cubicBezTo>
                    <a:pt x="476" y="1039"/>
                    <a:pt x="520" y="1047"/>
                    <a:pt x="542" y="1091"/>
                  </a:cubicBezTo>
                  <a:cubicBezTo>
                    <a:pt x="557" y="1114"/>
                    <a:pt x="550" y="1136"/>
                    <a:pt x="572" y="1151"/>
                  </a:cubicBezTo>
                  <a:cubicBezTo>
                    <a:pt x="587" y="1165"/>
                    <a:pt x="602" y="1173"/>
                    <a:pt x="617" y="1180"/>
                  </a:cubicBezTo>
                  <a:cubicBezTo>
                    <a:pt x="684" y="1210"/>
                    <a:pt x="728" y="1262"/>
                    <a:pt x="802" y="1277"/>
                  </a:cubicBezTo>
                  <a:cubicBezTo>
                    <a:pt x="877" y="1299"/>
                    <a:pt x="877" y="1388"/>
                    <a:pt x="788" y="1381"/>
                  </a:cubicBezTo>
                  <a:cubicBezTo>
                    <a:pt x="750" y="1373"/>
                    <a:pt x="699" y="1336"/>
                    <a:pt x="661" y="1366"/>
                  </a:cubicBezTo>
                  <a:cubicBezTo>
                    <a:pt x="632" y="1381"/>
                    <a:pt x="632" y="1403"/>
                    <a:pt x="594" y="1403"/>
                  </a:cubicBezTo>
                  <a:cubicBezTo>
                    <a:pt x="602" y="1351"/>
                    <a:pt x="520" y="1336"/>
                    <a:pt x="505" y="1381"/>
                  </a:cubicBezTo>
                  <a:cubicBezTo>
                    <a:pt x="505" y="1403"/>
                    <a:pt x="505" y="1425"/>
                    <a:pt x="483" y="1440"/>
                  </a:cubicBezTo>
                  <a:cubicBezTo>
                    <a:pt x="461" y="1448"/>
                    <a:pt x="431" y="1448"/>
                    <a:pt x="424" y="1470"/>
                  </a:cubicBezTo>
                  <a:cubicBezTo>
                    <a:pt x="372" y="1477"/>
                    <a:pt x="357" y="1529"/>
                    <a:pt x="335" y="1566"/>
                  </a:cubicBezTo>
                  <a:cubicBezTo>
                    <a:pt x="312" y="1604"/>
                    <a:pt x="260" y="1604"/>
                    <a:pt x="223" y="1618"/>
                  </a:cubicBezTo>
                  <a:cubicBezTo>
                    <a:pt x="179" y="1648"/>
                    <a:pt x="149" y="1678"/>
                    <a:pt x="97" y="1693"/>
                  </a:cubicBezTo>
                  <a:cubicBezTo>
                    <a:pt x="52" y="1700"/>
                    <a:pt x="30" y="1737"/>
                    <a:pt x="15" y="1774"/>
                  </a:cubicBezTo>
                  <a:cubicBezTo>
                    <a:pt x="0" y="1834"/>
                    <a:pt x="0" y="1878"/>
                    <a:pt x="23" y="1930"/>
                  </a:cubicBezTo>
                  <a:cubicBezTo>
                    <a:pt x="37" y="1975"/>
                    <a:pt x="23" y="2027"/>
                    <a:pt x="75" y="2064"/>
                  </a:cubicBezTo>
                  <a:cubicBezTo>
                    <a:pt x="112" y="2094"/>
                    <a:pt x="142" y="2116"/>
                    <a:pt x="142" y="2175"/>
                  </a:cubicBezTo>
                  <a:cubicBezTo>
                    <a:pt x="134" y="2227"/>
                    <a:pt x="97" y="2242"/>
                    <a:pt x="52" y="2250"/>
                  </a:cubicBezTo>
                  <a:lnTo>
                    <a:pt x="52" y="2257"/>
                  </a:lnTo>
                  <a:cubicBezTo>
                    <a:pt x="82" y="2264"/>
                    <a:pt x="104" y="2272"/>
                    <a:pt x="119" y="2272"/>
                  </a:cubicBezTo>
                  <a:cubicBezTo>
                    <a:pt x="179" y="2316"/>
                    <a:pt x="283" y="2302"/>
                    <a:pt x="349" y="2309"/>
                  </a:cubicBezTo>
                  <a:cubicBezTo>
                    <a:pt x="416" y="2309"/>
                    <a:pt x="461" y="2324"/>
                    <a:pt x="468" y="2250"/>
                  </a:cubicBezTo>
                  <a:cubicBezTo>
                    <a:pt x="520" y="2242"/>
                    <a:pt x="535" y="2287"/>
                    <a:pt x="557" y="2331"/>
                  </a:cubicBezTo>
                  <a:cubicBezTo>
                    <a:pt x="580" y="2376"/>
                    <a:pt x="639" y="2316"/>
                    <a:pt x="669" y="2309"/>
                  </a:cubicBezTo>
                  <a:cubicBezTo>
                    <a:pt x="728" y="2294"/>
                    <a:pt x="721" y="2368"/>
                    <a:pt x="721" y="2406"/>
                  </a:cubicBezTo>
                  <a:cubicBezTo>
                    <a:pt x="728" y="2472"/>
                    <a:pt x="825" y="2480"/>
                    <a:pt x="877" y="2480"/>
                  </a:cubicBezTo>
                  <a:cubicBezTo>
                    <a:pt x="884" y="2458"/>
                    <a:pt x="884" y="2435"/>
                    <a:pt x="884" y="2413"/>
                  </a:cubicBezTo>
                  <a:cubicBezTo>
                    <a:pt x="914" y="2413"/>
                    <a:pt x="951" y="2421"/>
                    <a:pt x="966" y="2391"/>
                  </a:cubicBezTo>
                  <a:cubicBezTo>
                    <a:pt x="981" y="2368"/>
                    <a:pt x="973" y="2339"/>
                    <a:pt x="1018" y="2331"/>
                  </a:cubicBezTo>
                  <a:cubicBezTo>
                    <a:pt x="1070" y="2324"/>
                    <a:pt x="1070" y="2406"/>
                    <a:pt x="1114" y="2428"/>
                  </a:cubicBezTo>
                  <a:cubicBezTo>
                    <a:pt x="1129" y="2435"/>
                    <a:pt x="1152" y="2443"/>
                    <a:pt x="1166" y="2443"/>
                  </a:cubicBezTo>
                  <a:cubicBezTo>
                    <a:pt x="1189" y="2435"/>
                    <a:pt x="1189" y="2406"/>
                    <a:pt x="1211" y="2398"/>
                  </a:cubicBezTo>
                  <a:cubicBezTo>
                    <a:pt x="1241" y="2391"/>
                    <a:pt x="1307" y="2406"/>
                    <a:pt x="1307" y="2353"/>
                  </a:cubicBezTo>
                  <a:cubicBezTo>
                    <a:pt x="1359" y="2324"/>
                    <a:pt x="1411" y="2339"/>
                    <a:pt x="1471" y="2331"/>
                  </a:cubicBezTo>
                  <a:cubicBezTo>
                    <a:pt x="1486" y="2324"/>
                    <a:pt x="1493" y="2302"/>
                    <a:pt x="1493" y="2287"/>
                  </a:cubicBezTo>
                  <a:cubicBezTo>
                    <a:pt x="1501" y="2272"/>
                    <a:pt x="1508" y="2272"/>
                    <a:pt x="1530" y="2272"/>
                  </a:cubicBezTo>
                  <a:cubicBezTo>
                    <a:pt x="1545" y="2264"/>
                    <a:pt x="1560" y="2264"/>
                    <a:pt x="1560" y="2242"/>
                  </a:cubicBezTo>
                  <a:cubicBezTo>
                    <a:pt x="1567" y="2235"/>
                    <a:pt x="1567" y="2227"/>
                    <a:pt x="1567" y="2212"/>
                  </a:cubicBezTo>
                  <a:cubicBezTo>
                    <a:pt x="1567" y="2190"/>
                    <a:pt x="1590" y="2190"/>
                    <a:pt x="1597" y="2175"/>
                  </a:cubicBezTo>
                  <a:cubicBezTo>
                    <a:pt x="1604" y="2153"/>
                    <a:pt x="1582" y="2123"/>
                    <a:pt x="1612" y="2108"/>
                  </a:cubicBezTo>
                  <a:cubicBezTo>
                    <a:pt x="1627" y="2101"/>
                    <a:pt x="1664" y="2108"/>
                    <a:pt x="1686" y="2116"/>
                  </a:cubicBezTo>
                  <a:cubicBezTo>
                    <a:pt x="1686" y="2175"/>
                    <a:pt x="1790" y="2131"/>
                    <a:pt x="1820" y="2123"/>
                  </a:cubicBezTo>
                  <a:cubicBezTo>
                    <a:pt x="1827" y="2131"/>
                    <a:pt x="1827" y="2131"/>
                    <a:pt x="1827" y="2138"/>
                  </a:cubicBezTo>
                  <a:cubicBezTo>
                    <a:pt x="1835" y="2161"/>
                    <a:pt x="1857" y="2168"/>
                    <a:pt x="1872" y="2183"/>
                  </a:cubicBezTo>
                  <a:cubicBezTo>
                    <a:pt x="1901" y="2212"/>
                    <a:pt x="1879" y="2257"/>
                    <a:pt x="1879" y="2287"/>
                  </a:cubicBezTo>
                  <a:cubicBezTo>
                    <a:pt x="1931" y="2302"/>
                    <a:pt x="1983" y="2235"/>
                    <a:pt x="1983" y="2316"/>
                  </a:cubicBezTo>
                  <a:cubicBezTo>
                    <a:pt x="1991" y="2339"/>
                    <a:pt x="1976" y="2376"/>
                    <a:pt x="1991" y="2398"/>
                  </a:cubicBezTo>
                  <a:cubicBezTo>
                    <a:pt x="2006" y="2413"/>
                    <a:pt x="2050" y="2383"/>
                    <a:pt x="2050" y="2421"/>
                  </a:cubicBezTo>
                  <a:cubicBezTo>
                    <a:pt x="2117" y="2435"/>
                    <a:pt x="2102" y="2353"/>
                    <a:pt x="2117" y="2316"/>
                  </a:cubicBezTo>
                  <a:cubicBezTo>
                    <a:pt x="2124" y="2302"/>
                    <a:pt x="2139" y="2302"/>
                    <a:pt x="2154" y="2294"/>
                  </a:cubicBezTo>
                  <a:cubicBezTo>
                    <a:pt x="2161" y="2279"/>
                    <a:pt x="2154" y="2264"/>
                    <a:pt x="2169" y="2257"/>
                  </a:cubicBezTo>
                  <a:cubicBezTo>
                    <a:pt x="2199" y="2235"/>
                    <a:pt x="2213" y="2279"/>
                    <a:pt x="2213" y="2302"/>
                  </a:cubicBezTo>
                  <a:cubicBezTo>
                    <a:pt x="2243" y="2309"/>
                    <a:pt x="2295" y="2279"/>
                    <a:pt x="2295" y="2242"/>
                  </a:cubicBezTo>
                  <a:cubicBezTo>
                    <a:pt x="2332" y="2242"/>
                    <a:pt x="2347" y="2309"/>
                    <a:pt x="2392" y="2287"/>
                  </a:cubicBezTo>
                  <a:cubicBezTo>
                    <a:pt x="2399" y="2264"/>
                    <a:pt x="2377" y="2242"/>
                    <a:pt x="2406" y="2227"/>
                  </a:cubicBezTo>
                  <a:cubicBezTo>
                    <a:pt x="2421" y="2220"/>
                    <a:pt x="2451" y="2235"/>
                    <a:pt x="2458" y="2220"/>
                  </a:cubicBezTo>
                  <a:cubicBezTo>
                    <a:pt x="2473" y="2190"/>
                    <a:pt x="2473" y="2138"/>
                    <a:pt x="2473" y="2108"/>
                  </a:cubicBezTo>
                  <a:cubicBezTo>
                    <a:pt x="2473" y="2071"/>
                    <a:pt x="2511" y="2079"/>
                    <a:pt x="2518" y="2049"/>
                  </a:cubicBezTo>
                  <a:cubicBezTo>
                    <a:pt x="2540" y="1997"/>
                    <a:pt x="2481" y="1908"/>
                    <a:pt x="2570" y="1901"/>
                  </a:cubicBezTo>
                  <a:cubicBezTo>
                    <a:pt x="2614" y="1893"/>
                    <a:pt x="2622" y="1819"/>
                    <a:pt x="2637" y="1782"/>
                  </a:cubicBezTo>
                  <a:cubicBezTo>
                    <a:pt x="2674" y="1782"/>
                    <a:pt x="2711" y="1782"/>
                    <a:pt x="2748" y="1782"/>
                  </a:cubicBezTo>
                  <a:cubicBezTo>
                    <a:pt x="2756" y="1767"/>
                    <a:pt x="2741" y="1737"/>
                    <a:pt x="2770" y="1737"/>
                  </a:cubicBezTo>
                  <a:cubicBezTo>
                    <a:pt x="2770" y="1737"/>
                    <a:pt x="2770" y="1693"/>
                    <a:pt x="2778" y="1693"/>
                  </a:cubicBezTo>
                  <a:cubicBezTo>
                    <a:pt x="2822" y="1685"/>
                    <a:pt x="2867" y="1700"/>
                    <a:pt x="2904" y="1730"/>
                  </a:cubicBezTo>
                  <a:cubicBezTo>
                    <a:pt x="2911" y="1737"/>
                    <a:pt x="2948" y="1745"/>
                    <a:pt x="2978" y="1752"/>
                  </a:cubicBezTo>
                  <a:cubicBezTo>
                    <a:pt x="2986" y="1730"/>
                    <a:pt x="3023" y="1715"/>
                    <a:pt x="3038" y="1693"/>
                  </a:cubicBezTo>
                  <a:cubicBezTo>
                    <a:pt x="3008" y="1678"/>
                    <a:pt x="2956" y="1574"/>
                    <a:pt x="2963" y="1544"/>
                  </a:cubicBezTo>
                  <a:cubicBezTo>
                    <a:pt x="2986" y="1544"/>
                    <a:pt x="3008" y="1544"/>
                    <a:pt x="3030" y="1544"/>
                  </a:cubicBezTo>
                  <a:cubicBezTo>
                    <a:pt x="3030" y="1514"/>
                    <a:pt x="3038" y="1477"/>
                    <a:pt x="3075" y="1470"/>
                  </a:cubicBezTo>
                  <a:cubicBezTo>
                    <a:pt x="3105" y="1470"/>
                    <a:pt x="3119" y="1507"/>
                    <a:pt x="3149" y="1500"/>
                  </a:cubicBezTo>
                  <a:cubicBezTo>
                    <a:pt x="3142" y="1418"/>
                    <a:pt x="3142" y="1314"/>
                    <a:pt x="3038" y="1306"/>
                  </a:cubicBezTo>
                  <a:cubicBezTo>
                    <a:pt x="3030" y="1269"/>
                    <a:pt x="2986" y="1269"/>
                    <a:pt x="2971" y="1240"/>
                  </a:cubicBezTo>
                  <a:cubicBezTo>
                    <a:pt x="2956" y="1195"/>
                    <a:pt x="3001" y="1143"/>
                    <a:pt x="3001" y="1099"/>
                  </a:cubicBezTo>
                  <a:cubicBezTo>
                    <a:pt x="3023" y="1106"/>
                    <a:pt x="3045" y="1106"/>
                    <a:pt x="3067" y="1106"/>
                  </a:cubicBezTo>
                  <a:cubicBezTo>
                    <a:pt x="3067" y="1084"/>
                    <a:pt x="3075" y="1061"/>
                    <a:pt x="3090" y="1047"/>
                  </a:cubicBezTo>
                  <a:cubicBezTo>
                    <a:pt x="3097" y="1032"/>
                    <a:pt x="3134" y="1032"/>
                    <a:pt x="3142" y="1017"/>
                  </a:cubicBezTo>
                  <a:cubicBezTo>
                    <a:pt x="3156" y="995"/>
                    <a:pt x="3156" y="972"/>
                    <a:pt x="3186" y="957"/>
                  </a:cubicBezTo>
                  <a:cubicBezTo>
                    <a:pt x="3201" y="950"/>
                    <a:pt x="3223" y="943"/>
                    <a:pt x="3238" y="928"/>
                  </a:cubicBezTo>
                  <a:cubicBezTo>
                    <a:pt x="3283" y="876"/>
                    <a:pt x="3223" y="816"/>
                    <a:pt x="3231" y="757"/>
                  </a:cubicBezTo>
                  <a:cubicBezTo>
                    <a:pt x="3231" y="727"/>
                    <a:pt x="3246" y="683"/>
                    <a:pt x="3208" y="668"/>
                  </a:cubicBezTo>
                  <a:lnTo>
                    <a:pt x="3208" y="668"/>
                  </a:lnTo>
                  <a:cubicBezTo>
                    <a:pt x="3201" y="698"/>
                    <a:pt x="3194" y="705"/>
                    <a:pt x="3142" y="705"/>
                  </a:cubicBezTo>
                  <a:cubicBezTo>
                    <a:pt x="3149" y="698"/>
                    <a:pt x="3142" y="683"/>
                    <a:pt x="3142" y="683"/>
                  </a:cubicBezTo>
                  <a:cubicBezTo>
                    <a:pt x="3127" y="698"/>
                    <a:pt x="3127" y="727"/>
                    <a:pt x="3119" y="749"/>
                  </a:cubicBezTo>
                  <a:cubicBezTo>
                    <a:pt x="3119" y="772"/>
                    <a:pt x="3105" y="802"/>
                    <a:pt x="3097" y="824"/>
                  </a:cubicBezTo>
                  <a:cubicBezTo>
                    <a:pt x="3075" y="831"/>
                    <a:pt x="3030" y="749"/>
                    <a:pt x="3001" y="742"/>
                  </a:cubicBezTo>
                  <a:cubicBezTo>
                    <a:pt x="3001" y="749"/>
                    <a:pt x="2993" y="757"/>
                    <a:pt x="2993" y="764"/>
                  </a:cubicBezTo>
                  <a:cubicBezTo>
                    <a:pt x="2993" y="764"/>
                    <a:pt x="2874" y="787"/>
                    <a:pt x="2867" y="787"/>
                  </a:cubicBezTo>
                  <a:cubicBezTo>
                    <a:pt x="2852" y="794"/>
                    <a:pt x="2845" y="802"/>
                    <a:pt x="2830" y="802"/>
                  </a:cubicBezTo>
                  <a:cubicBezTo>
                    <a:pt x="2785" y="816"/>
                    <a:pt x="2748" y="779"/>
                    <a:pt x="2703" y="787"/>
                  </a:cubicBezTo>
                  <a:cubicBezTo>
                    <a:pt x="2666" y="794"/>
                    <a:pt x="2689" y="839"/>
                    <a:pt x="2659" y="854"/>
                  </a:cubicBezTo>
                  <a:cubicBezTo>
                    <a:pt x="2637" y="861"/>
                    <a:pt x="2614" y="816"/>
                    <a:pt x="2585" y="824"/>
                  </a:cubicBezTo>
                  <a:cubicBezTo>
                    <a:pt x="2585" y="816"/>
                    <a:pt x="2577" y="809"/>
                    <a:pt x="2577" y="802"/>
                  </a:cubicBezTo>
                  <a:cubicBezTo>
                    <a:pt x="2562" y="794"/>
                    <a:pt x="2533" y="802"/>
                    <a:pt x="2511" y="794"/>
                  </a:cubicBezTo>
                  <a:cubicBezTo>
                    <a:pt x="2511" y="757"/>
                    <a:pt x="2503" y="705"/>
                    <a:pt x="2488" y="668"/>
                  </a:cubicBezTo>
                  <a:cubicBezTo>
                    <a:pt x="2466" y="675"/>
                    <a:pt x="2466" y="698"/>
                    <a:pt x="2451" y="712"/>
                  </a:cubicBezTo>
                  <a:cubicBezTo>
                    <a:pt x="2436" y="720"/>
                    <a:pt x="2429" y="712"/>
                    <a:pt x="2421" y="712"/>
                  </a:cubicBezTo>
                  <a:cubicBezTo>
                    <a:pt x="2406" y="720"/>
                    <a:pt x="2406" y="727"/>
                    <a:pt x="2399" y="735"/>
                  </a:cubicBezTo>
                  <a:cubicBezTo>
                    <a:pt x="2362" y="772"/>
                    <a:pt x="2340" y="794"/>
                    <a:pt x="2280" y="779"/>
                  </a:cubicBezTo>
                  <a:cubicBezTo>
                    <a:pt x="2280" y="794"/>
                    <a:pt x="2273" y="794"/>
                    <a:pt x="2265" y="802"/>
                  </a:cubicBezTo>
                  <a:cubicBezTo>
                    <a:pt x="2251" y="802"/>
                    <a:pt x="2228" y="764"/>
                    <a:pt x="2213" y="757"/>
                  </a:cubicBezTo>
                  <a:cubicBezTo>
                    <a:pt x="2191" y="735"/>
                    <a:pt x="2161" y="727"/>
                    <a:pt x="2139" y="712"/>
                  </a:cubicBezTo>
                  <a:cubicBezTo>
                    <a:pt x="2124" y="712"/>
                    <a:pt x="2124" y="705"/>
                    <a:pt x="2102" y="698"/>
                  </a:cubicBezTo>
                  <a:cubicBezTo>
                    <a:pt x="2087" y="690"/>
                    <a:pt x="2072" y="690"/>
                    <a:pt x="2057" y="690"/>
                  </a:cubicBezTo>
                  <a:cubicBezTo>
                    <a:pt x="2035" y="683"/>
                    <a:pt x="1983" y="646"/>
                    <a:pt x="1976" y="668"/>
                  </a:cubicBezTo>
                  <a:cubicBezTo>
                    <a:pt x="1939" y="683"/>
                    <a:pt x="1909" y="675"/>
                    <a:pt x="1879" y="660"/>
                  </a:cubicBezTo>
                  <a:cubicBezTo>
                    <a:pt x="1857" y="646"/>
                    <a:pt x="1842" y="631"/>
                    <a:pt x="1812" y="631"/>
                  </a:cubicBezTo>
                  <a:cubicBezTo>
                    <a:pt x="1790" y="631"/>
                    <a:pt x="1790" y="638"/>
                    <a:pt x="1775" y="653"/>
                  </a:cubicBezTo>
                  <a:cubicBezTo>
                    <a:pt x="1760" y="660"/>
                    <a:pt x="1753" y="668"/>
                    <a:pt x="1738" y="675"/>
                  </a:cubicBezTo>
                  <a:cubicBezTo>
                    <a:pt x="1731" y="683"/>
                    <a:pt x="1701" y="705"/>
                    <a:pt x="1694" y="705"/>
                  </a:cubicBezTo>
                  <a:cubicBezTo>
                    <a:pt x="1679" y="705"/>
                    <a:pt x="1671" y="675"/>
                    <a:pt x="1656" y="668"/>
                  </a:cubicBezTo>
                  <a:cubicBezTo>
                    <a:pt x="1642" y="660"/>
                    <a:pt x="1619" y="653"/>
                    <a:pt x="1604" y="653"/>
                  </a:cubicBezTo>
                  <a:cubicBezTo>
                    <a:pt x="1597" y="594"/>
                    <a:pt x="1604" y="542"/>
                    <a:pt x="1604" y="482"/>
                  </a:cubicBezTo>
                  <a:cubicBezTo>
                    <a:pt x="1575" y="482"/>
                    <a:pt x="1538" y="475"/>
                    <a:pt x="1508" y="490"/>
                  </a:cubicBezTo>
                  <a:cubicBezTo>
                    <a:pt x="1493" y="497"/>
                    <a:pt x="1434" y="534"/>
                    <a:pt x="1426" y="549"/>
                  </a:cubicBezTo>
                  <a:cubicBezTo>
                    <a:pt x="1397" y="564"/>
                    <a:pt x="1404" y="579"/>
                    <a:pt x="1359" y="579"/>
                  </a:cubicBezTo>
                  <a:cubicBezTo>
                    <a:pt x="1337" y="579"/>
                    <a:pt x="1307" y="579"/>
                    <a:pt x="1285" y="557"/>
                  </a:cubicBezTo>
                  <a:cubicBezTo>
                    <a:pt x="1270" y="534"/>
                    <a:pt x="1285" y="504"/>
                    <a:pt x="1255" y="490"/>
                  </a:cubicBezTo>
                  <a:cubicBezTo>
                    <a:pt x="1241" y="482"/>
                    <a:pt x="1196" y="490"/>
                    <a:pt x="1181" y="490"/>
                  </a:cubicBezTo>
                  <a:cubicBezTo>
                    <a:pt x="1166" y="438"/>
                    <a:pt x="1129" y="423"/>
                    <a:pt x="1092" y="401"/>
                  </a:cubicBezTo>
                  <a:cubicBezTo>
                    <a:pt x="1047" y="378"/>
                    <a:pt x="996" y="401"/>
                    <a:pt x="944" y="386"/>
                  </a:cubicBezTo>
                  <a:cubicBezTo>
                    <a:pt x="877" y="371"/>
                    <a:pt x="899" y="326"/>
                    <a:pt x="921" y="282"/>
                  </a:cubicBezTo>
                  <a:cubicBezTo>
                    <a:pt x="929" y="259"/>
                    <a:pt x="929" y="237"/>
                    <a:pt x="929" y="215"/>
                  </a:cubicBezTo>
                  <a:cubicBezTo>
                    <a:pt x="921" y="185"/>
                    <a:pt x="914" y="163"/>
                    <a:pt x="907" y="133"/>
                  </a:cubicBezTo>
                  <a:cubicBezTo>
                    <a:pt x="839" y="118"/>
                    <a:pt x="728" y="148"/>
                    <a:pt x="676" y="81"/>
                  </a:cubicBezTo>
                  <a:cubicBezTo>
                    <a:pt x="669" y="74"/>
                    <a:pt x="669" y="52"/>
                    <a:pt x="654" y="37"/>
                  </a:cubicBezTo>
                  <a:cubicBezTo>
                    <a:pt x="647" y="29"/>
                    <a:pt x="624" y="37"/>
                    <a:pt x="602" y="29"/>
                  </a:cubicBezTo>
                  <a:cubicBezTo>
                    <a:pt x="580" y="22"/>
                    <a:pt x="580" y="0"/>
                    <a:pt x="550" y="7"/>
                  </a:cubicBezTo>
                  <a:cubicBezTo>
                    <a:pt x="535" y="37"/>
                    <a:pt x="550" y="44"/>
                    <a:pt x="513" y="52"/>
                  </a:cubicBezTo>
                  <a:cubicBezTo>
                    <a:pt x="468" y="52"/>
                    <a:pt x="439" y="52"/>
                    <a:pt x="402" y="74"/>
                  </a:cubicBezTo>
                  <a:cubicBezTo>
                    <a:pt x="387" y="74"/>
                    <a:pt x="372" y="89"/>
                    <a:pt x="357" y="96"/>
                  </a:cubicBezTo>
                  <a:cubicBezTo>
                    <a:pt x="349" y="96"/>
                    <a:pt x="342" y="96"/>
                    <a:pt x="327" y="96"/>
                  </a:cubicBezTo>
                  <a:cubicBezTo>
                    <a:pt x="335" y="141"/>
                    <a:pt x="349" y="193"/>
                    <a:pt x="387" y="193"/>
                  </a:cubicBezTo>
                </a:path>
              </a:pathLst>
            </a:custGeom>
            <a:solidFill>
              <a:schemeClr val="accent2"/>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55" name="Freeform 13"/>
            <p:cNvSpPr>
              <a:spLocks noChangeArrowheads="1"/>
            </p:cNvSpPr>
            <p:nvPr/>
          </p:nvSpPr>
          <p:spPr bwMode="auto">
            <a:xfrm>
              <a:off x="9859191" y="4396311"/>
              <a:ext cx="867397" cy="956359"/>
            </a:xfrm>
            <a:custGeom>
              <a:avLst/>
              <a:gdLst>
                <a:gd name="T0" fmla="*/ 134 w 2006"/>
                <a:gd name="T1" fmla="*/ 1805 h 2214"/>
                <a:gd name="T2" fmla="*/ 379 w 2006"/>
                <a:gd name="T3" fmla="*/ 1790 h 2214"/>
                <a:gd name="T4" fmla="*/ 527 w 2006"/>
                <a:gd name="T5" fmla="*/ 1871 h 2214"/>
                <a:gd name="T6" fmla="*/ 817 w 2006"/>
                <a:gd name="T7" fmla="*/ 1916 h 2214"/>
                <a:gd name="T8" fmla="*/ 876 w 2006"/>
                <a:gd name="T9" fmla="*/ 2020 h 2214"/>
                <a:gd name="T10" fmla="*/ 884 w 2006"/>
                <a:gd name="T11" fmla="*/ 2205 h 2214"/>
                <a:gd name="T12" fmla="*/ 1077 w 2006"/>
                <a:gd name="T13" fmla="*/ 2020 h 2214"/>
                <a:gd name="T14" fmla="*/ 1404 w 2006"/>
                <a:gd name="T15" fmla="*/ 2079 h 2214"/>
                <a:gd name="T16" fmla="*/ 1471 w 2006"/>
                <a:gd name="T17" fmla="*/ 2050 h 2214"/>
                <a:gd name="T18" fmla="*/ 1552 w 2006"/>
                <a:gd name="T19" fmla="*/ 1975 h 2214"/>
                <a:gd name="T20" fmla="*/ 1552 w 2006"/>
                <a:gd name="T21" fmla="*/ 1760 h 2214"/>
                <a:gd name="T22" fmla="*/ 1723 w 2006"/>
                <a:gd name="T23" fmla="*/ 1819 h 2214"/>
                <a:gd name="T24" fmla="*/ 1768 w 2006"/>
                <a:gd name="T25" fmla="*/ 1715 h 2214"/>
                <a:gd name="T26" fmla="*/ 1872 w 2006"/>
                <a:gd name="T27" fmla="*/ 1656 h 2214"/>
                <a:gd name="T28" fmla="*/ 1901 w 2006"/>
                <a:gd name="T29" fmla="*/ 1552 h 2214"/>
                <a:gd name="T30" fmla="*/ 1991 w 2006"/>
                <a:gd name="T31" fmla="*/ 1515 h 2214"/>
                <a:gd name="T32" fmla="*/ 1916 w 2006"/>
                <a:gd name="T33" fmla="*/ 1359 h 2214"/>
                <a:gd name="T34" fmla="*/ 1901 w 2006"/>
                <a:gd name="T35" fmla="*/ 1359 h 2214"/>
                <a:gd name="T36" fmla="*/ 1864 w 2006"/>
                <a:gd name="T37" fmla="*/ 1277 h 2214"/>
                <a:gd name="T38" fmla="*/ 1946 w 2006"/>
                <a:gd name="T39" fmla="*/ 1173 h 2214"/>
                <a:gd name="T40" fmla="*/ 1805 w 2006"/>
                <a:gd name="T41" fmla="*/ 943 h 2214"/>
                <a:gd name="T42" fmla="*/ 1671 w 2006"/>
                <a:gd name="T43" fmla="*/ 817 h 2214"/>
                <a:gd name="T44" fmla="*/ 1515 w 2006"/>
                <a:gd name="T45" fmla="*/ 743 h 2214"/>
                <a:gd name="T46" fmla="*/ 1359 w 2006"/>
                <a:gd name="T47" fmla="*/ 394 h 2214"/>
                <a:gd name="T48" fmla="*/ 1226 w 2006"/>
                <a:gd name="T49" fmla="*/ 304 h 2214"/>
                <a:gd name="T50" fmla="*/ 1337 w 2006"/>
                <a:gd name="T51" fmla="*/ 141 h 2214"/>
                <a:gd name="T52" fmla="*/ 1352 w 2006"/>
                <a:gd name="T53" fmla="*/ 7 h 2214"/>
                <a:gd name="T54" fmla="*/ 1226 w 2006"/>
                <a:gd name="T55" fmla="*/ 67 h 2214"/>
                <a:gd name="T56" fmla="*/ 1107 w 2006"/>
                <a:gd name="T57" fmla="*/ 96 h 2214"/>
                <a:gd name="T58" fmla="*/ 1032 w 2006"/>
                <a:gd name="T59" fmla="*/ 260 h 2214"/>
                <a:gd name="T60" fmla="*/ 773 w 2006"/>
                <a:gd name="T61" fmla="*/ 304 h 2214"/>
                <a:gd name="T62" fmla="*/ 609 w 2006"/>
                <a:gd name="T63" fmla="*/ 446 h 2214"/>
                <a:gd name="T64" fmla="*/ 609 w 2006"/>
                <a:gd name="T65" fmla="*/ 639 h 2214"/>
                <a:gd name="T66" fmla="*/ 602 w 2006"/>
                <a:gd name="T67" fmla="*/ 720 h 2214"/>
                <a:gd name="T68" fmla="*/ 557 w 2006"/>
                <a:gd name="T69" fmla="*/ 928 h 2214"/>
                <a:gd name="T70" fmla="*/ 639 w 2006"/>
                <a:gd name="T71" fmla="*/ 906 h 2214"/>
                <a:gd name="T72" fmla="*/ 579 w 2006"/>
                <a:gd name="T73" fmla="*/ 973 h 2214"/>
                <a:gd name="T74" fmla="*/ 505 w 2006"/>
                <a:gd name="T75" fmla="*/ 1032 h 2214"/>
                <a:gd name="T76" fmla="*/ 349 w 2006"/>
                <a:gd name="T77" fmla="*/ 1188 h 2214"/>
                <a:gd name="T78" fmla="*/ 238 w 2006"/>
                <a:gd name="T79" fmla="*/ 1300 h 2214"/>
                <a:gd name="T80" fmla="*/ 112 w 2006"/>
                <a:gd name="T81" fmla="*/ 1381 h 2214"/>
                <a:gd name="T82" fmla="*/ 119 w 2006"/>
                <a:gd name="T83" fmla="*/ 1485 h 2214"/>
                <a:gd name="T84" fmla="*/ 8 w 2006"/>
                <a:gd name="T85" fmla="*/ 1686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6" h="2214">
                  <a:moveTo>
                    <a:pt x="52" y="1782"/>
                  </a:moveTo>
                  <a:lnTo>
                    <a:pt x="52" y="1782"/>
                  </a:lnTo>
                  <a:cubicBezTo>
                    <a:pt x="52" y="1812"/>
                    <a:pt x="112" y="1805"/>
                    <a:pt x="134" y="1805"/>
                  </a:cubicBezTo>
                  <a:cubicBezTo>
                    <a:pt x="179" y="1805"/>
                    <a:pt x="208" y="1812"/>
                    <a:pt x="253" y="1827"/>
                  </a:cubicBezTo>
                  <a:cubicBezTo>
                    <a:pt x="290" y="1842"/>
                    <a:pt x="334" y="1834"/>
                    <a:pt x="379" y="1842"/>
                  </a:cubicBezTo>
                  <a:cubicBezTo>
                    <a:pt x="379" y="1819"/>
                    <a:pt x="379" y="1797"/>
                    <a:pt x="379" y="1790"/>
                  </a:cubicBezTo>
                  <a:cubicBezTo>
                    <a:pt x="379" y="1797"/>
                    <a:pt x="379" y="1819"/>
                    <a:pt x="379" y="1842"/>
                  </a:cubicBezTo>
                  <a:cubicBezTo>
                    <a:pt x="379" y="1842"/>
                    <a:pt x="386" y="1842"/>
                    <a:pt x="394" y="1842"/>
                  </a:cubicBezTo>
                  <a:cubicBezTo>
                    <a:pt x="438" y="1849"/>
                    <a:pt x="476" y="1901"/>
                    <a:pt x="527" y="1871"/>
                  </a:cubicBezTo>
                  <a:cubicBezTo>
                    <a:pt x="527" y="1857"/>
                    <a:pt x="542" y="1857"/>
                    <a:pt x="550" y="1842"/>
                  </a:cubicBezTo>
                  <a:cubicBezTo>
                    <a:pt x="602" y="1842"/>
                    <a:pt x="691" y="1842"/>
                    <a:pt x="728" y="1894"/>
                  </a:cubicBezTo>
                  <a:cubicBezTo>
                    <a:pt x="780" y="1983"/>
                    <a:pt x="780" y="1879"/>
                    <a:pt x="817" y="1916"/>
                  </a:cubicBezTo>
                  <a:cubicBezTo>
                    <a:pt x="817" y="1923"/>
                    <a:pt x="802" y="2050"/>
                    <a:pt x="847" y="2005"/>
                  </a:cubicBezTo>
                  <a:cubicBezTo>
                    <a:pt x="854" y="1998"/>
                    <a:pt x="847" y="1983"/>
                    <a:pt x="862" y="1983"/>
                  </a:cubicBezTo>
                  <a:cubicBezTo>
                    <a:pt x="884" y="1983"/>
                    <a:pt x="876" y="2012"/>
                    <a:pt x="876" y="2020"/>
                  </a:cubicBezTo>
                  <a:cubicBezTo>
                    <a:pt x="876" y="2057"/>
                    <a:pt x="832" y="2079"/>
                    <a:pt x="824" y="2116"/>
                  </a:cubicBezTo>
                  <a:cubicBezTo>
                    <a:pt x="824" y="2124"/>
                    <a:pt x="854" y="2139"/>
                    <a:pt x="862" y="2146"/>
                  </a:cubicBezTo>
                  <a:cubicBezTo>
                    <a:pt x="876" y="2161"/>
                    <a:pt x="876" y="2183"/>
                    <a:pt x="884" y="2205"/>
                  </a:cubicBezTo>
                  <a:cubicBezTo>
                    <a:pt x="921" y="2213"/>
                    <a:pt x="929" y="2198"/>
                    <a:pt x="929" y="2161"/>
                  </a:cubicBezTo>
                  <a:cubicBezTo>
                    <a:pt x="929" y="2124"/>
                    <a:pt x="981" y="2102"/>
                    <a:pt x="995" y="2079"/>
                  </a:cubicBezTo>
                  <a:cubicBezTo>
                    <a:pt x="1018" y="2042"/>
                    <a:pt x="1032" y="2005"/>
                    <a:pt x="1077" y="2020"/>
                  </a:cubicBezTo>
                  <a:cubicBezTo>
                    <a:pt x="1114" y="2042"/>
                    <a:pt x="1151" y="2050"/>
                    <a:pt x="1196" y="2050"/>
                  </a:cubicBezTo>
                  <a:cubicBezTo>
                    <a:pt x="1188" y="1990"/>
                    <a:pt x="1329" y="1998"/>
                    <a:pt x="1329" y="2072"/>
                  </a:cubicBezTo>
                  <a:cubicBezTo>
                    <a:pt x="1359" y="2072"/>
                    <a:pt x="1381" y="2072"/>
                    <a:pt x="1404" y="2079"/>
                  </a:cubicBezTo>
                  <a:cubicBezTo>
                    <a:pt x="1441" y="2087"/>
                    <a:pt x="1419" y="2072"/>
                    <a:pt x="1448" y="2057"/>
                  </a:cubicBezTo>
                  <a:cubicBezTo>
                    <a:pt x="1448" y="2050"/>
                    <a:pt x="1456" y="2042"/>
                    <a:pt x="1456" y="2035"/>
                  </a:cubicBezTo>
                  <a:cubicBezTo>
                    <a:pt x="1463" y="2042"/>
                    <a:pt x="1471" y="2042"/>
                    <a:pt x="1471" y="2050"/>
                  </a:cubicBezTo>
                  <a:cubicBezTo>
                    <a:pt x="1486" y="2042"/>
                    <a:pt x="1478" y="2027"/>
                    <a:pt x="1493" y="2020"/>
                  </a:cubicBezTo>
                  <a:cubicBezTo>
                    <a:pt x="1500" y="2012"/>
                    <a:pt x="1523" y="2020"/>
                    <a:pt x="1530" y="2012"/>
                  </a:cubicBezTo>
                  <a:cubicBezTo>
                    <a:pt x="1537" y="1998"/>
                    <a:pt x="1552" y="1990"/>
                    <a:pt x="1552" y="1975"/>
                  </a:cubicBezTo>
                  <a:cubicBezTo>
                    <a:pt x="1515" y="1983"/>
                    <a:pt x="1523" y="1923"/>
                    <a:pt x="1523" y="1901"/>
                  </a:cubicBezTo>
                  <a:cubicBezTo>
                    <a:pt x="1530" y="1886"/>
                    <a:pt x="1537" y="1871"/>
                    <a:pt x="1537" y="1857"/>
                  </a:cubicBezTo>
                  <a:cubicBezTo>
                    <a:pt x="1552" y="1827"/>
                    <a:pt x="1545" y="1790"/>
                    <a:pt x="1552" y="1760"/>
                  </a:cubicBezTo>
                  <a:cubicBezTo>
                    <a:pt x="1575" y="1767"/>
                    <a:pt x="1656" y="1812"/>
                    <a:pt x="1664" y="1775"/>
                  </a:cubicBezTo>
                  <a:cubicBezTo>
                    <a:pt x="1664" y="1730"/>
                    <a:pt x="1701" y="1723"/>
                    <a:pt x="1708" y="1767"/>
                  </a:cubicBezTo>
                  <a:cubicBezTo>
                    <a:pt x="1716" y="1782"/>
                    <a:pt x="1716" y="1805"/>
                    <a:pt x="1723" y="1819"/>
                  </a:cubicBezTo>
                  <a:cubicBezTo>
                    <a:pt x="1745" y="1849"/>
                    <a:pt x="1760" y="1812"/>
                    <a:pt x="1768" y="1805"/>
                  </a:cubicBezTo>
                  <a:cubicBezTo>
                    <a:pt x="1797" y="1782"/>
                    <a:pt x="1812" y="1790"/>
                    <a:pt x="1812" y="1753"/>
                  </a:cubicBezTo>
                  <a:cubicBezTo>
                    <a:pt x="1812" y="1723"/>
                    <a:pt x="1797" y="1715"/>
                    <a:pt x="1768" y="1715"/>
                  </a:cubicBezTo>
                  <a:cubicBezTo>
                    <a:pt x="1768" y="1708"/>
                    <a:pt x="1768" y="1700"/>
                    <a:pt x="1768" y="1700"/>
                  </a:cubicBezTo>
                  <a:cubicBezTo>
                    <a:pt x="1790" y="1700"/>
                    <a:pt x="1797" y="1678"/>
                    <a:pt x="1812" y="1671"/>
                  </a:cubicBezTo>
                  <a:cubicBezTo>
                    <a:pt x="1827" y="1656"/>
                    <a:pt x="1849" y="1656"/>
                    <a:pt x="1872" y="1656"/>
                  </a:cubicBezTo>
                  <a:cubicBezTo>
                    <a:pt x="1872" y="1634"/>
                    <a:pt x="1879" y="1619"/>
                    <a:pt x="1872" y="1597"/>
                  </a:cubicBezTo>
                  <a:cubicBezTo>
                    <a:pt x="1849" y="1597"/>
                    <a:pt x="1849" y="1582"/>
                    <a:pt x="1857" y="1560"/>
                  </a:cubicBezTo>
                  <a:cubicBezTo>
                    <a:pt x="1864" y="1545"/>
                    <a:pt x="1886" y="1545"/>
                    <a:pt x="1901" y="1552"/>
                  </a:cubicBezTo>
                  <a:cubicBezTo>
                    <a:pt x="1901" y="1567"/>
                    <a:pt x="1923" y="1574"/>
                    <a:pt x="1938" y="1574"/>
                  </a:cubicBezTo>
                  <a:cubicBezTo>
                    <a:pt x="1961" y="1582"/>
                    <a:pt x="1961" y="1611"/>
                    <a:pt x="1976" y="1634"/>
                  </a:cubicBezTo>
                  <a:cubicBezTo>
                    <a:pt x="1998" y="1634"/>
                    <a:pt x="1991" y="1530"/>
                    <a:pt x="1991" y="1515"/>
                  </a:cubicBezTo>
                  <a:cubicBezTo>
                    <a:pt x="1991" y="1485"/>
                    <a:pt x="2005" y="1455"/>
                    <a:pt x="1983" y="1433"/>
                  </a:cubicBezTo>
                  <a:cubicBezTo>
                    <a:pt x="1953" y="1418"/>
                    <a:pt x="1938" y="1389"/>
                    <a:pt x="1923" y="1352"/>
                  </a:cubicBezTo>
                  <a:cubicBezTo>
                    <a:pt x="1923" y="1359"/>
                    <a:pt x="1923" y="1359"/>
                    <a:pt x="1916" y="1359"/>
                  </a:cubicBezTo>
                  <a:cubicBezTo>
                    <a:pt x="1916" y="1359"/>
                    <a:pt x="1916" y="1366"/>
                    <a:pt x="1916" y="1359"/>
                  </a:cubicBezTo>
                  <a:cubicBezTo>
                    <a:pt x="1916" y="1366"/>
                    <a:pt x="1916" y="1359"/>
                    <a:pt x="1916" y="1359"/>
                  </a:cubicBezTo>
                  <a:cubicBezTo>
                    <a:pt x="1909" y="1366"/>
                    <a:pt x="1901" y="1366"/>
                    <a:pt x="1901" y="1359"/>
                  </a:cubicBezTo>
                  <a:lnTo>
                    <a:pt x="1879" y="1329"/>
                  </a:lnTo>
                  <a:cubicBezTo>
                    <a:pt x="1872" y="1322"/>
                    <a:pt x="1879" y="1314"/>
                    <a:pt x="1879" y="1300"/>
                  </a:cubicBezTo>
                  <a:cubicBezTo>
                    <a:pt x="1872" y="1292"/>
                    <a:pt x="1857" y="1292"/>
                    <a:pt x="1864" y="1277"/>
                  </a:cubicBezTo>
                  <a:cubicBezTo>
                    <a:pt x="1872" y="1263"/>
                    <a:pt x="1909" y="1173"/>
                    <a:pt x="1931" y="1173"/>
                  </a:cubicBezTo>
                  <a:cubicBezTo>
                    <a:pt x="1931" y="1173"/>
                    <a:pt x="1946" y="1181"/>
                    <a:pt x="1953" y="1188"/>
                  </a:cubicBezTo>
                  <a:cubicBezTo>
                    <a:pt x="1953" y="1188"/>
                    <a:pt x="1946" y="1181"/>
                    <a:pt x="1946" y="1173"/>
                  </a:cubicBezTo>
                  <a:cubicBezTo>
                    <a:pt x="1894" y="1136"/>
                    <a:pt x="1834" y="1151"/>
                    <a:pt x="1797" y="1092"/>
                  </a:cubicBezTo>
                  <a:cubicBezTo>
                    <a:pt x="1783" y="1069"/>
                    <a:pt x="1790" y="1055"/>
                    <a:pt x="1805" y="1025"/>
                  </a:cubicBezTo>
                  <a:cubicBezTo>
                    <a:pt x="1812" y="1010"/>
                    <a:pt x="1797" y="965"/>
                    <a:pt x="1805" y="943"/>
                  </a:cubicBezTo>
                  <a:cubicBezTo>
                    <a:pt x="1797" y="943"/>
                    <a:pt x="1790" y="943"/>
                    <a:pt x="1790" y="943"/>
                  </a:cubicBezTo>
                  <a:cubicBezTo>
                    <a:pt x="1790" y="891"/>
                    <a:pt x="1768" y="913"/>
                    <a:pt x="1731" y="906"/>
                  </a:cubicBezTo>
                  <a:cubicBezTo>
                    <a:pt x="1701" y="898"/>
                    <a:pt x="1686" y="847"/>
                    <a:pt x="1671" y="817"/>
                  </a:cubicBezTo>
                  <a:cubicBezTo>
                    <a:pt x="1649" y="780"/>
                    <a:pt x="1634" y="787"/>
                    <a:pt x="1626" y="824"/>
                  </a:cubicBezTo>
                  <a:cubicBezTo>
                    <a:pt x="1612" y="876"/>
                    <a:pt x="1560" y="861"/>
                    <a:pt x="1523" y="854"/>
                  </a:cubicBezTo>
                  <a:cubicBezTo>
                    <a:pt x="1523" y="817"/>
                    <a:pt x="1530" y="780"/>
                    <a:pt x="1515" y="743"/>
                  </a:cubicBezTo>
                  <a:cubicBezTo>
                    <a:pt x="1508" y="713"/>
                    <a:pt x="1486" y="683"/>
                    <a:pt x="1463" y="661"/>
                  </a:cubicBezTo>
                  <a:cubicBezTo>
                    <a:pt x="1448" y="639"/>
                    <a:pt x="1329" y="490"/>
                    <a:pt x="1426" y="512"/>
                  </a:cubicBezTo>
                  <a:cubicBezTo>
                    <a:pt x="1433" y="490"/>
                    <a:pt x="1374" y="408"/>
                    <a:pt x="1359" y="394"/>
                  </a:cubicBezTo>
                  <a:cubicBezTo>
                    <a:pt x="1337" y="364"/>
                    <a:pt x="1292" y="356"/>
                    <a:pt x="1263" y="342"/>
                  </a:cubicBezTo>
                  <a:cubicBezTo>
                    <a:pt x="1240" y="327"/>
                    <a:pt x="1203" y="342"/>
                    <a:pt x="1181" y="319"/>
                  </a:cubicBezTo>
                  <a:cubicBezTo>
                    <a:pt x="1188" y="304"/>
                    <a:pt x="1211" y="312"/>
                    <a:pt x="1226" y="304"/>
                  </a:cubicBezTo>
                  <a:cubicBezTo>
                    <a:pt x="1248" y="290"/>
                    <a:pt x="1233" y="260"/>
                    <a:pt x="1233" y="238"/>
                  </a:cubicBezTo>
                  <a:cubicBezTo>
                    <a:pt x="1226" y="186"/>
                    <a:pt x="1278" y="201"/>
                    <a:pt x="1315" y="201"/>
                  </a:cubicBezTo>
                  <a:cubicBezTo>
                    <a:pt x="1307" y="201"/>
                    <a:pt x="1337" y="141"/>
                    <a:pt x="1337" y="141"/>
                  </a:cubicBezTo>
                  <a:cubicBezTo>
                    <a:pt x="1352" y="119"/>
                    <a:pt x="1381" y="111"/>
                    <a:pt x="1411" y="111"/>
                  </a:cubicBezTo>
                  <a:cubicBezTo>
                    <a:pt x="1411" y="82"/>
                    <a:pt x="1381" y="59"/>
                    <a:pt x="1367" y="37"/>
                  </a:cubicBezTo>
                  <a:cubicBezTo>
                    <a:pt x="1367" y="37"/>
                    <a:pt x="1359" y="22"/>
                    <a:pt x="1352" y="7"/>
                  </a:cubicBezTo>
                  <a:cubicBezTo>
                    <a:pt x="1344" y="7"/>
                    <a:pt x="1337" y="0"/>
                    <a:pt x="1329" y="30"/>
                  </a:cubicBezTo>
                  <a:cubicBezTo>
                    <a:pt x="1322" y="52"/>
                    <a:pt x="1322" y="59"/>
                    <a:pt x="1292" y="67"/>
                  </a:cubicBezTo>
                  <a:cubicBezTo>
                    <a:pt x="1270" y="67"/>
                    <a:pt x="1248" y="59"/>
                    <a:pt x="1226" y="67"/>
                  </a:cubicBezTo>
                  <a:cubicBezTo>
                    <a:pt x="1226" y="89"/>
                    <a:pt x="1188" y="82"/>
                    <a:pt x="1188" y="119"/>
                  </a:cubicBezTo>
                  <a:cubicBezTo>
                    <a:pt x="1159" y="119"/>
                    <a:pt x="1144" y="111"/>
                    <a:pt x="1114" y="96"/>
                  </a:cubicBezTo>
                  <a:lnTo>
                    <a:pt x="1107" y="96"/>
                  </a:lnTo>
                  <a:cubicBezTo>
                    <a:pt x="1107" y="126"/>
                    <a:pt x="1092" y="156"/>
                    <a:pt x="1092" y="178"/>
                  </a:cubicBezTo>
                  <a:cubicBezTo>
                    <a:pt x="1092" y="201"/>
                    <a:pt x="1084" y="208"/>
                    <a:pt x="1070" y="223"/>
                  </a:cubicBezTo>
                  <a:cubicBezTo>
                    <a:pt x="1055" y="238"/>
                    <a:pt x="1040" y="238"/>
                    <a:pt x="1032" y="260"/>
                  </a:cubicBezTo>
                  <a:cubicBezTo>
                    <a:pt x="981" y="260"/>
                    <a:pt x="936" y="260"/>
                    <a:pt x="884" y="260"/>
                  </a:cubicBezTo>
                  <a:cubicBezTo>
                    <a:pt x="862" y="260"/>
                    <a:pt x="824" y="253"/>
                    <a:pt x="810" y="260"/>
                  </a:cubicBezTo>
                  <a:cubicBezTo>
                    <a:pt x="787" y="275"/>
                    <a:pt x="795" y="304"/>
                    <a:pt x="773" y="304"/>
                  </a:cubicBezTo>
                  <a:cubicBezTo>
                    <a:pt x="765" y="364"/>
                    <a:pt x="721" y="342"/>
                    <a:pt x="684" y="356"/>
                  </a:cubicBezTo>
                  <a:cubicBezTo>
                    <a:pt x="661" y="364"/>
                    <a:pt x="646" y="379"/>
                    <a:pt x="631" y="394"/>
                  </a:cubicBezTo>
                  <a:cubicBezTo>
                    <a:pt x="609" y="416"/>
                    <a:pt x="617" y="416"/>
                    <a:pt x="609" y="446"/>
                  </a:cubicBezTo>
                  <a:cubicBezTo>
                    <a:pt x="594" y="475"/>
                    <a:pt x="587" y="446"/>
                    <a:pt x="565" y="461"/>
                  </a:cubicBezTo>
                  <a:cubicBezTo>
                    <a:pt x="550" y="475"/>
                    <a:pt x="579" y="527"/>
                    <a:pt x="587" y="542"/>
                  </a:cubicBezTo>
                  <a:cubicBezTo>
                    <a:pt x="609" y="572"/>
                    <a:pt x="617" y="601"/>
                    <a:pt x="609" y="639"/>
                  </a:cubicBezTo>
                  <a:cubicBezTo>
                    <a:pt x="602" y="639"/>
                    <a:pt x="594" y="646"/>
                    <a:pt x="587" y="653"/>
                  </a:cubicBezTo>
                  <a:cubicBezTo>
                    <a:pt x="624" y="653"/>
                    <a:pt x="631" y="661"/>
                    <a:pt x="631" y="698"/>
                  </a:cubicBezTo>
                  <a:cubicBezTo>
                    <a:pt x="631" y="706"/>
                    <a:pt x="602" y="713"/>
                    <a:pt x="602" y="720"/>
                  </a:cubicBezTo>
                  <a:cubicBezTo>
                    <a:pt x="587" y="728"/>
                    <a:pt x="572" y="743"/>
                    <a:pt x="565" y="758"/>
                  </a:cubicBezTo>
                  <a:cubicBezTo>
                    <a:pt x="557" y="780"/>
                    <a:pt x="520" y="913"/>
                    <a:pt x="557" y="913"/>
                  </a:cubicBezTo>
                  <a:cubicBezTo>
                    <a:pt x="557" y="921"/>
                    <a:pt x="557" y="921"/>
                    <a:pt x="557" y="928"/>
                  </a:cubicBezTo>
                  <a:cubicBezTo>
                    <a:pt x="565" y="928"/>
                    <a:pt x="579" y="928"/>
                    <a:pt x="587" y="928"/>
                  </a:cubicBezTo>
                  <a:cubicBezTo>
                    <a:pt x="587" y="921"/>
                    <a:pt x="594" y="913"/>
                    <a:pt x="587" y="906"/>
                  </a:cubicBezTo>
                  <a:cubicBezTo>
                    <a:pt x="609" y="906"/>
                    <a:pt x="624" y="906"/>
                    <a:pt x="639" y="906"/>
                  </a:cubicBezTo>
                  <a:cubicBezTo>
                    <a:pt x="646" y="921"/>
                    <a:pt x="646" y="936"/>
                    <a:pt x="639" y="943"/>
                  </a:cubicBezTo>
                  <a:cubicBezTo>
                    <a:pt x="631" y="958"/>
                    <a:pt x="609" y="943"/>
                    <a:pt x="602" y="951"/>
                  </a:cubicBezTo>
                  <a:cubicBezTo>
                    <a:pt x="587" y="951"/>
                    <a:pt x="594" y="958"/>
                    <a:pt x="579" y="973"/>
                  </a:cubicBezTo>
                  <a:cubicBezTo>
                    <a:pt x="565" y="988"/>
                    <a:pt x="565" y="980"/>
                    <a:pt x="550" y="988"/>
                  </a:cubicBezTo>
                  <a:cubicBezTo>
                    <a:pt x="535" y="995"/>
                    <a:pt x="535" y="988"/>
                    <a:pt x="527" y="1003"/>
                  </a:cubicBezTo>
                  <a:cubicBezTo>
                    <a:pt x="520" y="1017"/>
                    <a:pt x="513" y="1025"/>
                    <a:pt x="505" y="1032"/>
                  </a:cubicBezTo>
                  <a:cubicBezTo>
                    <a:pt x="483" y="1055"/>
                    <a:pt x="468" y="1069"/>
                    <a:pt x="446" y="1092"/>
                  </a:cubicBezTo>
                  <a:cubicBezTo>
                    <a:pt x="431" y="1114"/>
                    <a:pt x="409" y="1114"/>
                    <a:pt x="386" y="1129"/>
                  </a:cubicBezTo>
                  <a:cubicBezTo>
                    <a:pt x="349" y="1136"/>
                    <a:pt x="364" y="1158"/>
                    <a:pt x="349" y="1188"/>
                  </a:cubicBezTo>
                  <a:cubicBezTo>
                    <a:pt x="342" y="1203"/>
                    <a:pt x="312" y="1210"/>
                    <a:pt x="297" y="1225"/>
                  </a:cubicBezTo>
                  <a:cubicBezTo>
                    <a:pt x="282" y="1255"/>
                    <a:pt x="275" y="1263"/>
                    <a:pt x="245" y="1263"/>
                  </a:cubicBezTo>
                  <a:cubicBezTo>
                    <a:pt x="245" y="1270"/>
                    <a:pt x="245" y="1285"/>
                    <a:pt x="238" y="1300"/>
                  </a:cubicBezTo>
                  <a:cubicBezTo>
                    <a:pt x="216" y="1307"/>
                    <a:pt x="208" y="1337"/>
                    <a:pt x="186" y="1344"/>
                  </a:cubicBezTo>
                  <a:cubicBezTo>
                    <a:pt x="186" y="1344"/>
                    <a:pt x="186" y="1344"/>
                    <a:pt x="186" y="1352"/>
                  </a:cubicBezTo>
                  <a:cubicBezTo>
                    <a:pt x="164" y="1352"/>
                    <a:pt x="112" y="1344"/>
                    <a:pt x="112" y="1381"/>
                  </a:cubicBezTo>
                  <a:cubicBezTo>
                    <a:pt x="134" y="1381"/>
                    <a:pt x="141" y="1389"/>
                    <a:pt x="141" y="1411"/>
                  </a:cubicBezTo>
                  <a:cubicBezTo>
                    <a:pt x="141" y="1411"/>
                    <a:pt x="97" y="1418"/>
                    <a:pt x="89" y="1418"/>
                  </a:cubicBezTo>
                  <a:cubicBezTo>
                    <a:pt x="67" y="1448"/>
                    <a:pt x="89" y="1470"/>
                    <a:pt x="119" y="1485"/>
                  </a:cubicBezTo>
                  <a:cubicBezTo>
                    <a:pt x="119" y="1522"/>
                    <a:pt x="112" y="1560"/>
                    <a:pt x="104" y="1597"/>
                  </a:cubicBezTo>
                  <a:cubicBezTo>
                    <a:pt x="97" y="1626"/>
                    <a:pt x="104" y="1626"/>
                    <a:pt x="74" y="1641"/>
                  </a:cubicBezTo>
                  <a:cubicBezTo>
                    <a:pt x="45" y="1656"/>
                    <a:pt x="30" y="1663"/>
                    <a:pt x="8" y="1686"/>
                  </a:cubicBezTo>
                  <a:cubicBezTo>
                    <a:pt x="8" y="1693"/>
                    <a:pt x="0" y="1700"/>
                    <a:pt x="0" y="1708"/>
                  </a:cubicBezTo>
                  <a:cubicBezTo>
                    <a:pt x="30" y="1723"/>
                    <a:pt x="60" y="1745"/>
                    <a:pt x="52" y="1782"/>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56" name="Freeform 14"/>
            <p:cNvSpPr>
              <a:spLocks noChangeArrowheads="1"/>
            </p:cNvSpPr>
            <p:nvPr/>
          </p:nvSpPr>
          <p:spPr bwMode="auto">
            <a:xfrm>
              <a:off x="11531073" y="7162513"/>
              <a:ext cx="1256294" cy="2027024"/>
            </a:xfrm>
            <a:custGeom>
              <a:avLst/>
              <a:gdLst>
                <a:gd name="T0" fmla="*/ 2903 w 2904"/>
                <a:gd name="T1" fmla="*/ 839 h 4694"/>
                <a:gd name="T2" fmla="*/ 2673 w 2904"/>
                <a:gd name="T3" fmla="*/ 609 h 4694"/>
                <a:gd name="T4" fmla="*/ 2546 w 2904"/>
                <a:gd name="T5" fmla="*/ 305 h 4694"/>
                <a:gd name="T6" fmla="*/ 2361 w 2904"/>
                <a:gd name="T7" fmla="*/ 60 h 4694"/>
                <a:gd name="T8" fmla="*/ 2212 w 2904"/>
                <a:gd name="T9" fmla="*/ 45 h 4694"/>
                <a:gd name="T10" fmla="*/ 1960 w 2904"/>
                <a:gd name="T11" fmla="*/ 141 h 4694"/>
                <a:gd name="T12" fmla="*/ 1767 w 2904"/>
                <a:gd name="T13" fmla="*/ 178 h 4694"/>
                <a:gd name="T14" fmla="*/ 1671 w 2904"/>
                <a:gd name="T15" fmla="*/ 297 h 4694"/>
                <a:gd name="T16" fmla="*/ 1463 w 2904"/>
                <a:gd name="T17" fmla="*/ 245 h 4694"/>
                <a:gd name="T18" fmla="*/ 1099 w 2904"/>
                <a:gd name="T19" fmla="*/ 305 h 4694"/>
                <a:gd name="T20" fmla="*/ 1248 w 2904"/>
                <a:gd name="T21" fmla="*/ 438 h 4694"/>
                <a:gd name="T22" fmla="*/ 1270 w 2904"/>
                <a:gd name="T23" fmla="*/ 772 h 4694"/>
                <a:gd name="T24" fmla="*/ 1166 w 2904"/>
                <a:gd name="T25" fmla="*/ 943 h 4694"/>
                <a:gd name="T26" fmla="*/ 1040 w 2904"/>
                <a:gd name="T27" fmla="*/ 1113 h 4694"/>
                <a:gd name="T28" fmla="*/ 832 w 2904"/>
                <a:gd name="T29" fmla="*/ 1180 h 4694"/>
                <a:gd name="T30" fmla="*/ 654 w 2904"/>
                <a:gd name="T31" fmla="*/ 1321 h 4694"/>
                <a:gd name="T32" fmla="*/ 542 w 2904"/>
                <a:gd name="T33" fmla="*/ 1447 h 4694"/>
                <a:gd name="T34" fmla="*/ 505 w 2904"/>
                <a:gd name="T35" fmla="*/ 1648 h 4694"/>
                <a:gd name="T36" fmla="*/ 357 w 2904"/>
                <a:gd name="T37" fmla="*/ 2101 h 4694"/>
                <a:gd name="T38" fmla="*/ 193 w 2904"/>
                <a:gd name="T39" fmla="*/ 2145 h 4694"/>
                <a:gd name="T40" fmla="*/ 282 w 2904"/>
                <a:gd name="T41" fmla="*/ 2338 h 4694"/>
                <a:gd name="T42" fmla="*/ 305 w 2904"/>
                <a:gd name="T43" fmla="*/ 2650 h 4694"/>
                <a:gd name="T44" fmla="*/ 163 w 2904"/>
                <a:gd name="T45" fmla="*/ 2836 h 4694"/>
                <a:gd name="T46" fmla="*/ 253 w 2904"/>
                <a:gd name="T47" fmla="*/ 2962 h 4694"/>
                <a:gd name="T48" fmla="*/ 178 w 2904"/>
                <a:gd name="T49" fmla="*/ 3155 h 4694"/>
                <a:gd name="T50" fmla="*/ 379 w 2904"/>
                <a:gd name="T51" fmla="*/ 3281 h 4694"/>
                <a:gd name="T52" fmla="*/ 468 w 2904"/>
                <a:gd name="T53" fmla="*/ 3430 h 4694"/>
                <a:gd name="T54" fmla="*/ 446 w 2904"/>
                <a:gd name="T55" fmla="*/ 3497 h 4694"/>
                <a:gd name="T56" fmla="*/ 260 w 2904"/>
                <a:gd name="T57" fmla="*/ 3452 h 4694"/>
                <a:gd name="T58" fmla="*/ 67 w 2904"/>
                <a:gd name="T59" fmla="*/ 3638 h 4694"/>
                <a:gd name="T60" fmla="*/ 15 w 2904"/>
                <a:gd name="T61" fmla="*/ 3905 h 4694"/>
                <a:gd name="T62" fmla="*/ 74 w 2904"/>
                <a:gd name="T63" fmla="*/ 3994 h 4694"/>
                <a:gd name="T64" fmla="*/ 364 w 2904"/>
                <a:gd name="T65" fmla="*/ 4269 h 4694"/>
                <a:gd name="T66" fmla="*/ 453 w 2904"/>
                <a:gd name="T67" fmla="*/ 4381 h 4694"/>
                <a:gd name="T68" fmla="*/ 513 w 2904"/>
                <a:gd name="T69" fmla="*/ 4462 h 4694"/>
                <a:gd name="T70" fmla="*/ 743 w 2904"/>
                <a:gd name="T71" fmla="*/ 4626 h 4694"/>
                <a:gd name="T72" fmla="*/ 817 w 2904"/>
                <a:gd name="T73" fmla="*/ 4470 h 4694"/>
                <a:gd name="T74" fmla="*/ 965 w 2904"/>
                <a:gd name="T75" fmla="*/ 4239 h 4694"/>
                <a:gd name="T76" fmla="*/ 1181 w 2904"/>
                <a:gd name="T77" fmla="*/ 4083 h 4694"/>
                <a:gd name="T78" fmla="*/ 1300 w 2904"/>
                <a:gd name="T79" fmla="*/ 3928 h 4694"/>
                <a:gd name="T80" fmla="*/ 1352 w 2904"/>
                <a:gd name="T81" fmla="*/ 3549 h 4694"/>
                <a:gd name="T82" fmla="*/ 1248 w 2904"/>
                <a:gd name="T83" fmla="*/ 3363 h 4694"/>
                <a:gd name="T84" fmla="*/ 1159 w 2904"/>
                <a:gd name="T85" fmla="*/ 3103 h 4694"/>
                <a:gd name="T86" fmla="*/ 1456 w 2904"/>
                <a:gd name="T87" fmla="*/ 3029 h 4694"/>
                <a:gd name="T88" fmla="*/ 1664 w 2904"/>
                <a:gd name="T89" fmla="*/ 3163 h 4694"/>
                <a:gd name="T90" fmla="*/ 1627 w 2904"/>
                <a:gd name="T91" fmla="*/ 3014 h 4694"/>
                <a:gd name="T92" fmla="*/ 1545 w 2904"/>
                <a:gd name="T93" fmla="*/ 2658 h 4694"/>
                <a:gd name="T94" fmla="*/ 1515 w 2904"/>
                <a:gd name="T95" fmla="*/ 2316 h 4694"/>
                <a:gd name="T96" fmla="*/ 1649 w 2904"/>
                <a:gd name="T97" fmla="*/ 2316 h 4694"/>
                <a:gd name="T98" fmla="*/ 2019 w 2904"/>
                <a:gd name="T99" fmla="*/ 2153 h 4694"/>
                <a:gd name="T100" fmla="*/ 2131 w 2904"/>
                <a:gd name="T101" fmla="*/ 2027 h 4694"/>
                <a:gd name="T102" fmla="*/ 2249 w 2904"/>
                <a:gd name="T103" fmla="*/ 1811 h 4694"/>
                <a:gd name="T104" fmla="*/ 2413 w 2904"/>
                <a:gd name="T105" fmla="*/ 1611 h 4694"/>
                <a:gd name="T106" fmla="*/ 2472 w 2904"/>
                <a:gd name="T107" fmla="*/ 1373 h 4694"/>
                <a:gd name="T108" fmla="*/ 2687 w 2904"/>
                <a:gd name="T109" fmla="*/ 1143 h 4694"/>
                <a:gd name="T110" fmla="*/ 2881 w 2904"/>
                <a:gd name="T111" fmla="*/ 958 h 4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4" h="4694">
                  <a:moveTo>
                    <a:pt x="2881" y="958"/>
                  </a:moveTo>
                  <a:lnTo>
                    <a:pt x="2881" y="958"/>
                  </a:lnTo>
                  <a:cubicBezTo>
                    <a:pt x="2881" y="921"/>
                    <a:pt x="2895" y="884"/>
                    <a:pt x="2903" y="839"/>
                  </a:cubicBezTo>
                  <a:cubicBezTo>
                    <a:pt x="2858" y="839"/>
                    <a:pt x="2806" y="854"/>
                    <a:pt x="2776" y="802"/>
                  </a:cubicBezTo>
                  <a:cubicBezTo>
                    <a:pt x="2762" y="780"/>
                    <a:pt x="2747" y="743"/>
                    <a:pt x="2717" y="743"/>
                  </a:cubicBezTo>
                  <a:cubicBezTo>
                    <a:pt x="2710" y="706"/>
                    <a:pt x="2725" y="594"/>
                    <a:pt x="2673" y="609"/>
                  </a:cubicBezTo>
                  <a:cubicBezTo>
                    <a:pt x="2658" y="535"/>
                    <a:pt x="2725" y="431"/>
                    <a:pt x="2658" y="379"/>
                  </a:cubicBezTo>
                  <a:cubicBezTo>
                    <a:pt x="2643" y="364"/>
                    <a:pt x="2598" y="386"/>
                    <a:pt x="2569" y="371"/>
                  </a:cubicBezTo>
                  <a:cubicBezTo>
                    <a:pt x="2546" y="364"/>
                    <a:pt x="2546" y="327"/>
                    <a:pt x="2546" y="305"/>
                  </a:cubicBezTo>
                  <a:cubicBezTo>
                    <a:pt x="2509" y="312"/>
                    <a:pt x="2502" y="275"/>
                    <a:pt x="2494" y="245"/>
                  </a:cubicBezTo>
                  <a:cubicBezTo>
                    <a:pt x="2487" y="216"/>
                    <a:pt x="2472" y="201"/>
                    <a:pt x="2442" y="186"/>
                  </a:cubicBezTo>
                  <a:cubicBezTo>
                    <a:pt x="2390" y="149"/>
                    <a:pt x="2368" y="134"/>
                    <a:pt x="2361" y="60"/>
                  </a:cubicBezTo>
                  <a:cubicBezTo>
                    <a:pt x="2361" y="15"/>
                    <a:pt x="2309" y="0"/>
                    <a:pt x="2257" y="0"/>
                  </a:cubicBezTo>
                  <a:cubicBezTo>
                    <a:pt x="2257" y="8"/>
                    <a:pt x="2264" y="15"/>
                    <a:pt x="2264" y="30"/>
                  </a:cubicBezTo>
                  <a:cubicBezTo>
                    <a:pt x="2242" y="30"/>
                    <a:pt x="2212" y="22"/>
                    <a:pt x="2212" y="45"/>
                  </a:cubicBezTo>
                  <a:cubicBezTo>
                    <a:pt x="2212" y="74"/>
                    <a:pt x="2197" y="52"/>
                    <a:pt x="2182" y="67"/>
                  </a:cubicBezTo>
                  <a:cubicBezTo>
                    <a:pt x="2153" y="97"/>
                    <a:pt x="2190" y="156"/>
                    <a:pt x="2145" y="186"/>
                  </a:cubicBezTo>
                  <a:cubicBezTo>
                    <a:pt x="2101" y="201"/>
                    <a:pt x="1960" y="201"/>
                    <a:pt x="1960" y="141"/>
                  </a:cubicBezTo>
                  <a:cubicBezTo>
                    <a:pt x="1930" y="134"/>
                    <a:pt x="1893" y="134"/>
                    <a:pt x="1878" y="112"/>
                  </a:cubicBezTo>
                  <a:cubicBezTo>
                    <a:pt x="1863" y="134"/>
                    <a:pt x="1848" y="149"/>
                    <a:pt x="1834" y="156"/>
                  </a:cubicBezTo>
                  <a:cubicBezTo>
                    <a:pt x="1811" y="156"/>
                    <a:pt x="1774" y="149"/>
                    <a:pt x="1767" y="178"/>
                  </a:cubicBezTo>
                  <a:cubicBezTo>
                    <a:pt x="1767" y="193"/>
                    <a:pt x="1774" y="223"/>
                    <a:pt x="1752" y="230"/>
                  </a:cubicBezTo>
                  <a:cubicBezTo>
                    <a:pt x="1737" y="238"/>
                    <a:pt x="1715" y="223"/>
                    <a:pt x="1700" y="230"/>
                  </a:cubicBezTo>
                  <a:cubicBezTo>
                    <a:pt x="1678" y="245"/>
                    <a:pt x="1692" y="282"/>
                    <a:pt x="1671" y="297"/>
                  </a:cubicBezTo>
                  <a:cubicBezTo>
                    <a:pt x="1649" y="305"/>
                    <a:pt x="1656" y="260"/>
                    <a:pt x="1634" y="253"/>
                  </a:cubicBezTo>
                  <a:cubicBezTo>
                    <a:pt x="1612" y="245"/>
                    <a:pt x="1589" y="260"/>
                    <a:pt x="1567" y="253"/>
                  </a:cubicBezTo>
                  <a:cubicBezTo>
                    <a:pt x="1560" y="216"/>
                    <a:pt x="1493" y="245"/>
                    <a:pt x="1463" y="245"/>
                  </a:cubicBezTo>
                  <a:cubicBezTo>
                    <a:pt x="1470" y="171"/>
                    <a:pt x="1196" y="208"/>
                    <a:pt x="1159" y="201"/>
                  </a:cubicBezTo>
                  <a:cubicBezTo>
                    <a:pt x="1166" y="104"/>
                    <a:pt x="1010" y="171"/>
                    <a:pt x="1062" y="208"/>
                  </a:cubicBezTo>
                  <a:cubicBezTo>
                    <a:pt x="1107" y="238"/>
                    <a:pt x="1159" y="253"/>
                    <a:pt x="1099" y="305"/>
                  </a:cubicBezTo>
                  <a:cubicBezTo>
                    <a:pt x="1047" y="349"/>
                    <a:pt x="1003" y="379"/>
                    <a:pt x="1070" y="438"/>
                  </a:cubicBezTo>
                  <a:cubicBezTo>
                    <a:pt x="1099" y="461"/>
                    <a:pt x="1136" y="409"/>
                    <a:pt x="1173" y="424"/>
                  </a:cubicBezTo>
                  <a:cubicBezTo>
                    <a:pt x="1203" y="438"/>
                    <a:pt x="1225" y="490"/>
                    <a:pt x="1248" y="438"/>
                  </a:cubicBezTo>
                  <a:cubicBezTo>
                    <a:pt x="1270" y="446"/>
                    <a:pt x="1292" y="476"/>
                    <a:pt x="1292" y="498"/>
                  </a:cubicBezTo>
                  <a:cubicBezTo>
                    <a:pt x="1352" y="498"/>
                    <a:pt x="1411" y="609"/>
                    <a:pt x="1419" y="654"/>
                  </a:cubicBezTo>
                  <a:cubicBezTo>
                    <a:pt x="1426" y="765"/>
                    <a:pt x="1359" y="765"/>
                    <a:pt x="1270" y="772"/>
                  </a:cubicBezTo>
                  <a:cubicBezTo>
                    <a:pt x="1278" y="802"/>
                    <a:pt x="1255" y="802"/>
                    <a:pt x="1240" y="817"/>
                  </a:cubicBezTo>
                  <a:cubicBezTo>
                    <a:pt x="1218" y="839"/>
                    <a:pt x="1218" y="861"/>
                    <a:pt x="1218" y="891"/>
                  </a:cubicBezTo>
                  <a:cubicBezTo>
                    <a:pt x="1211" y="914"/>
                    <a:pt x="1188" y="929"/>
                    <a:pt x="1166" y="943"/>
                  </a:cubicBezTo>
                  <a:cubicBezTo>
                    <a:pt x="1144" y="966"/>
                    <a:pt x="1151" y="987"/>
                    <a:pt x="1144" y="1009"/>
                  </a:cubicBezTo>
                  <a:cubicBezTo>
                    <a:pt x="1144" y="1046"/>
                    <a:pt x="1107" y="1046"/>
                    <a:pt x="1084" y="1061"/>
                  </a:cubicBezTo>
                  <a:cubicBezTo>
                    <a:pt x="1055" y="1076"/>
                    <a:pt x="1062" y="1083"/>
                    <a:pt x="1040" y="1113"/>
                  </a:cubicBezTo>
                  <a:cubicBezTo>
                    <a:pt x="1018" y="1143"/>
                    <a:pt x="936" y="1128"/>
                    <a:pt x="936" y="1180"/>
                  </a:cubicBezTo>
                  <a:cubicBezTo>
                    <a:pt x="914" y="1187"/>
                    <a:pt x="899" y="1165"/>
                    <a:pt x="876" y="1165"/>
                  </a:cubicBezTo>
                  <a:cubicBezTo>
                    <a:pt x="854" y="1158"/>
                    <a:pt x="847" y="1173"/>
                    <a:pt x="832" y="1180"/>
                  </a:cubicBezTo>
                  <a:cubicBezTo>
                    <a:pt x="787" y="1187"/>
                    <a:pt x="750" y="1187"/>
                    <a:pt x="706" y="1187"/>
                  </a:cubicBezTo>
                  <a:cubicBezTo>
                    <a:pt x="706" y="1232"/>
                    <a:pt x="706" y="1276"/>
                    <a:pt x="706" y="1321"/>
                  </a:cubicBezTo>
                  <a:cubicBezTo>
                    <a:pt x="683" y="1321"/>
                    <a:pt x="668" y="1321"/>
                    <a:pt x="654" y="1321"/>
                  </a:cubicBezTo>
                  <a:cubicBezTo>
                    <a:pt x="646" y="1336"/>
                    <a:pt x="594" y="1395"/>
                    <a:pt x="631" y="1410"/>
                  </a:cubicBezTo>
                  <a:cubicBezTo>
                    <a:pt x="631" y="1425"/>
                    <a:pt x="631" y="1447"/>
                    <a:pt x="631" y="1462"/>
                  </a:cubicBezTo>
                  <a:cubicBezTo>
                    <a:pt x="602" y="1470"/>
                    <a:pt x="579" y="1440"/>
                    <a:pt x="542" y="1447"/>
                  </a:cubicBezTo>
                  <a:cubicBezTo>
                    <a:pt x="542" y="1470"/>
                    <a:pt x="542" y="1499"/>
                    <a:pt x="542" y="1529"/>
                  </a:cubicBezTo>
                  <a:cubicBezTo>
                    <a:pt x="513" y="1544"/>
                    <a:pt x="483" y="1529"/>
                    <a:pt x="483" y="1566"/>
                  </a:cubicBezTo>
                  <a:cubicBezTo>
                    <a:pt x="483" y="1596"/>
                    <a:pt x="498" y="1625"/>
                    <a:pt x="505" y="1648"/>
                  </a:cubicBezTo>
                  <a:cubicBezTo>
                    <a:pt x="513" y="1707"/>
                    <a:pt x="483" y="1752"/>
                    <a:pt x="423" y="1744"/>
                  </a:cubicBezTo>
                  <a:cubicBezTo>
                    <a:pt x="416" y="1804"/>
                    <a:pt x="416" y="1975"/>
                    <a:pt x="342" y="2041"/>
                  </a:cubicBezTo>
                  <a:cubicBezTo>
                    <a:pt x="357" y="2049"/>
                    <a:pt x="371" y="2064"/>
                    <a:pt x="357" y="2101"/>
                  </a:cubicBezTo>
                  <a:cubicBezTo>
                    <a:pt x="349" y="2123"/>
                    <a:pt x="327" y="2130"/>
                    <a:pt x="297" y="2138"/>
                  </a:cubicBezTo>
                  <a:cubicBezTo>
                    <a:pt x="275" y="2138"/>
                    <a:pt x="260" y="2175"/>
                    <a:pt x="230" y="2175"/>
                  </a:cubicBezTo>
                  <a:cubicBezTo>
                    <a:pt x="238" y="2145"/>
                    <a:pt x="216" y="2138"/>
                    <a:pt x="193" y="2145"/>
                  </a:cubicBezTo>
                  <a:cubicBezTo>
                    <a:pt x="193" y="2168"/>
                    <a:pt x="201" y="2182"/>
                    <a:pt x="201" y="2205"/>
                  </a:cubicBezTo>
                  <a:cubicBezTo>
                    <a:pt x="208" y="2234"/>
                    <a:pt x="193" y="2264"/>
                    <a:pt x="208" y="2287"/>
                  </a:cubicBezTo>
                  <a:cubicBezTo>
                    <a:pt x="223" y="2324"/>
                    <a:pt x="260" y="2309"/>
                    <a:pt x="282" y="2338"/>
                  </a:cubicBezTo>
                  <a:cubicBezTo>
                    <a:pt x="334" y="2420"/>
                    <a:pt x="238" y="2494"/>
                    <a:pt x="238" y="2569"/>
                  </a:cubicBezTo>
                  <a:cubicBezTo>
                    <a:pt x="260" y="2576"/>
                    <a:pt x="282" y="2554"/>
                    <a:pt x="312" y="2554"/>
                  </a:cubicBezTo>
                  <a:cubicBezTo>
                    <a:pt x="312" y="2591"/>
                    <a:pt x="305" y="2621"/>
                    <a:pt x="305" y="2650"/>
                  </a:cubicBezTo>
                  <a:cubicBezTo>
                    <a:pt x="305" y="2680"/>
                    <a:pt x="312" y="2710"/>
                    <a:pt x="290" y="2747"/>
                  </a:cubicBezTo>
                  <a:cubicBezTo>
                    <a:pt x="282" y="2762"/>
                    <a:pt x="193" y="2814"/>
                    <a:pt x="186" y="2784"/>
                  </a:cubicBezTo>
                  <a:cubicBezTo>
                    <a:pt x="193" y="2806"/>
                    <a:pt x="171" y="2814"/>
                    <a:pt x="163" y="2836"/>
                  </a:cubicBezTo>
                  <a:cubicBezTo>
                    <a:pt x="156" y="2851"/>
                    <a:pt x="156" y="2873"/>
                    <a:pt x="163" y="2895"/>
                  </a:cubicBezTo>
                  <a:cubicBezTo>
                    <a:pt x="171" y="2895"/>
                    <a:pt x="186" y="2888"/>
                    <a:pt x="193" y="2881"/>
                  </a:cubicBezTo>
                  <a:cubicBezTo>
                    <a:pt x="238" y="2903"/>
                    <a:pt x="260" y="2910"/>
                    <a:pt x="253" y="2962"/>
                  </a:cubicBezTo>
                  <a:cubicBezTo>
                    <a:pt x="253" y="3029"/>
                    <a:pt x="245" y="3029"/>
                    <a:pt x="186" y="3036"/>
                  </a:cubicBezTo>
                  <a:cubicBezTo>
                    <a:pt x="178" y="3059"/>
                    <a:pt x="208" y="3074"/>
                    <a:pt x="201" y="3096"/>
                  </a:cubicBezTo>
                  <a:cubicBezTo>
                    <a:pt x="186" y="3126"/>
                    <a:pt x="156" y="3126"/>
                    <a:pt x="178" y="3155"/>
                  </a:cubicBezTo>
                  <a:cubicBezTo>
                    <a:pt x="208" y="3140"/>
                    <a:pt x="230" y="3103"/>
                    <a:pt x="268" y="3126"/>
                  </a:cubicBezTo>
                  <a:cubicBezTo>
                    <a:pt x="297" y="3148"/>
                    <a:pt x="290" y="3192"/>
                    <a:pt x="327" y="3200"/>
                  </a:cubicBezTo>
                  <a:cubicBezTo>
                    <a:pt x="327" y="3259"/>
                    <a:pt x="327" y="3281"/>
                    <a:pt x="379" y="3281"/>
                  </a:cubicBezTo>
                  <a:cubicBezTo>
                    <a:pt x="379" y="3296"/>
                    <a:pt x="386" y="3304"/>
                    <a:pt x="386" y="3319"/>
                  </a:cubicBezTo>
                  <a:cubicBezTo>
                    <a:pt x="423" y="3319"/>
                    <a:pt x="483" y="3319"/>
                    <a:pt x="498" y="3356"/>
                  </a:cubicBezTo>
                  <a:cubicBezTo>
                    <a:pt x="505" y="3386"/>
                    <a:pt x="461" y="3400"/>
                    <a:pt x="468" y="3430"/>
                  </a:cubicBezTo>
                  <a:cubicBezTo>
                    <a:pt x="475" y="3430"/>
                    <a:pt x="483" y="3437"/>
                    <a:pt x="490" y="3437"/>
                  </a:cubicBezTo>
                  <a:cubicBezTo>
                    <a:pt x="475" y="3452"/>
                    <a:pt x="461" y="3460"/>
                    <a:pt x="461" y="3482"/>
                  </a:cubicBezTo>
                  <a:cubicBezTo>
                    <a:pt x="453" y="3489"/>
                    <a:pt x="453" y="3482"/>
                    <a:pt x="446" y="3497"/>
                  </a:cubicBezTo>
                  <a:cubicBezTo>
                    <a:pt x="431" y="3504"/>
                    <a:pt x="416" y="3504"/>
                    <a:pt x="409" y="3519"/>
                  </a:cubicBezTo>
                  <a:cubicBezTo>
                    <a:pt x="379" y="3526"/>
                    <a:pt x="342" y="3519"/>
                    <a:pt x="319" y="3512"/>
                  </a:cubicBezTo>
                  <a:cubicBezTo>
                    <a:pt x="290" y="3504"/>
                    <a:pt x="282" y="3467"/>
                    <a:pt x="260" y="3452"/>
                  </a:cubicBezTo>
                  <a:cubicBezTo>
                    <a:pt x="230" y="3430"/>
                    <a:pt x="156" y="3549"/>
                    <a:pt x="112" y="3541"/>
                  </a:cubicBezTo>
                  <a:cubicBezTo>
                    <a:pt x="112" y="3549"/>
                    <a:pt x="112" y="3549"/>
                    <a:pt x="112" y="3556"/>
                  </a:cubicBezTo>
                  <a:cubicBezTo>
                    <a:pt x="67" y="3564"/>
                    <a:pt x="112" y="3631"/>
                    <a:pt x="67" y="3638"/>
                  </a:cubicBezTo>
                  <a:cubicBezTo>
                    <a:pt x="30" y="3645"/>
                    <a:pt x="45" y="3734"/>
                    <a:pt x="60" y="3757"/>
                  </a:cubicBezTo>
                  <a:cubicBezTo>
                    <a:pt x="74" y="3779"/>
                    <a:pt x="149" y="3809"/>
                    <a:pt x="89" y="3846"/>
                  </a:cubicBezTo>
                  <a:cubicBezTo>
                    <a:pt x="52" y="3868"/>
                    <a:pt x="0" y="3853"/>
                    <a:pt x="15" y="3905"/>
                  </a:cubicBezTo>
                  <a:cubicBezTo>
                    <a:pt x="15" y="3905"/>
                    <a:pt x="15" y="3928"/>
                    <a:pt x="15" y="3950"/>
                  </a:cubicBezTo>
                  <a:cubicBezTo>
                    <a:pt x="22" y="3950"/>
                    <a:pt x="30" y="3950"/>
                    <a:pt x="37" y="3957"/>
                  </a:cubicBezTo>
                  <a:cubicBezTo>
                    <a:pt x="52" y="3965"/>
                    <a:pt x="60" y="3987"/>
                    <a:pt x="74" y="3994"/>
                  </a:cubicBezTo>
                  <a:cubicBezTo>
                    <a:pt x="89" y="4017"/>
                    <a:pt x="134" y="4031"/>
                    <a:pt x="156" y="4009"/>
                  </a:cubicBezTo>
                  <a:cubicBezTo>
                    <a:pt x="208" y="3957"/>
                    <a:pt x="297" y="4121"/>
                    <a:pt x="319" y="4150"/>
                  </a:cubicBezTo>
                  <a:cubicBezTo>
                    <a:pt x="342" y="4188"/>
                    <a:pt x="349" y="4232"/>
                    <a:pt x="364" y="4269"/>
                  </a:cubicBezTo>
                  <a:cubicBezTo>
                    <a:pt x="379" y="4306"/>
                    <a:pt x="342" y="4321"/>
                    <a:pt x="349" y="4358"/>
                  </a:cubicBezTo>
                  <a:cubicBezTo>
                    <a:pt x="386" y="4373"/>
                    <a:pt x="416" y="4328"/>
                    <a:pt x="453" y="4336"/>
                  </a:cubicBezTo>
                  <a:cubicBezTo>
                    <a:pt x="453" y="4351"/>
                    <a:pt x="453" y="4366"/>
                    <a:pt x="453" y="4381"/>
                  </a:cubicBezTo>
                  <a:cubicBezTo>
                    <a:pt x="483" y="4388"/>
                    <a:pt x="483" y="4366"/>
                    <a:pt x="505" y="4366"/>
                  </a:cubicBezTo>
                  <a:cubicBezTo>
                    <a:pt x="505" y="4373"/>
                    <a:pt x="505" y="4373"/>
                    <a:pt x="505" y="4373"/>
                  </a:cubicBezTo>
                  <a:cubicBezTo>
                    <a:pt x="528" y="4396"/>
                    <a:pt x="483" y="4425"/>
                    <a:pt x="513" y="4462"/>
                  </a:cubicBezTo>
                  <a:cubicBezTo>
                    <a:pt x="542" y="4492"/>
                    <a:pt x="535" y="4536"/>
                    <a:pt x="535" y="4574"/>
                  </a:cubicBezTo>
                  <a:cubicBezTo>
                    <a:pt x="535" y="4693"/>
                    <a:pt x="587" y="4611"/>
                    <a:pt x="661" y="4603"/>
                  </a:cubicBezTo>
                  <a:cubicBezTo>
                    <a:pt x="691" y="4596"/>
                    <a:pt x="713" y="4633"/>
                    <a:pt x="743" y="4626"/>
                  </a:cubicBezTo>
                  <a:lnTo>
                    <a:pt x="750" y="4626"/>
                  </a:lnTo>
                  <a:cubicBezTo>
                    <a:pt x="750" y="4611"/>
                    <a:pt x="750" y="4596"/>
                    <a:pt x="750" y="4596"/>
                  </a:cubicBezTo>
                  <a:cubicBezTo>
                    <a:pt x="750" y="4536"/>
                    <a:pt x="787" y="4514"/>
                    <a:pt x="817" y="4470"/>
                  </a:cubicBezTo>
                  <a:cubicBezTo>
                    <a:pt x="854" y="4425"/>
                    <a:pt x="854" y="4366"/>
                    <a:pt x="862" y="4314"/>
                  </a:cubicBezTo>
                  <a:cubicBezTo>
                    <a:pt x="891" y="4306"/>
                    <a:pt x="906" y="4284"/>
                    <a:pt x="928" y="4262"/>
                  </a:cubicBezTo>
                  <a:cubicBezTo>
                    <a:pt x="943" y="4254"/>
                    <a:pt x="951" y="4247"/>
                    <a:pt x="965" y="4239"/>
                  </a:cubicBezTo>
                  <a:cubicBezTo>
                    <a:pt x="980" y="4232"/>
                    <a:pt x="1003" y="4247"/>
                    <a:pt x="1018" y="4239"/>
                  </a:cubicBezTo>
                  <a:cubicBezTo>
                    <a:pt x="1077" y="4210"/>
                    <a:pt x="1077" y="4128"/>
                    <a:pt x="1122" y="4091"/>
                  </a:cubicBezTo>
                  <a:cubicBezTo>
                    <a:pt x="1144" y="4091"/>
                    <a:pt x="1159" y="4083"/>
                    <a:pt x="1181" y="4083"/>
                  </a:cubicBezTo>
                  <a:cubicBezTo>
                    <a:pt x="1188" y="4031"/>
                    <a:pt x="1181" y="4017"/>
                    <a:pt x="1136" y="3987"/>
                  </a:cubicBezTo>
                  <a:cubicBezTo>
                    <a:pt x="1166" y="3980"/>
                    <a:pt x="1196" y="3980"/>
                    <a:pt x="1225" y="3980"/>
                  </a:cubicBezTo>
                  <a:cubicBezTo>
                    <a:pt x="1233" y="3928"/>
                    <a:pt x="1278" y="3950"/>
                    <a:pt x="1300" y="3928"/>
                  </a:cubicBezTo>
                  <a:cubicBezTo>
                    <a:pt x="1330" y="3905"/>
                    <a:pt x="1330" y="3846"/>
                    <a:pt x="1322" y="3816"/>
                  </a:cubicBezTo>
                  <a:cubicBezTo>
                    <a:pt x="1344" y="3816"/>
                    <a:pt x="1359" y="3816"/>
                    <a:pt x="1374" y="3816"/>
                  </a:cubicBezTo>
                  <a:cubicBezTo>
                    <a:pt x="1389" y="3720"/>
                    <a:pt x="1352" y="3638"/>
                    <a:pt x="1352" y="3549"/>
                  </a:cubicBezTo>
                  <a:cubicBezTo>
                    <a:pt x="1352" y="3512"/>
                    <a:pt x="1367" y="3467"/>
                    <a:pt x="1344" y="3437"/>
                  </a:cubicBezTo>
                  <a:cubicBezTo>
                    <a:pt x="1337" y="3408"/>
                    <a:pt x="1300" y="3400"/>
                    <a:pt x="1292" y="3371"/>
                  </a:cubicBezTo>
                  <a:cubicBezTo>
                    <a:pt x="1285" y="3371"/>
                    <a:pt x="1263" y="3363"/>
                    <a:pt x="1248" y="3363"/>
                  </a:cubicBezTo>
                  <a:cubicBezTo>
                    <a:pt x="1248" y="3296"/>
                    <a:pt x="1315" y="3237"/>
                    <a:pt x="1292" y="3170"/>
                  </a:cubicBezTo>
                  <a:cubicBezTo>
                    <a:pt x="1278" y="3126"/>
                    <a:pt x="1218" y="3155"/>
                    <a:pt x="1218" y="3103"/>
                  </a:cubicBezTo>
                  <a:cubicBezTo>
                    <a:pt x="1196" y="3103"/>
                    <a:pt x="1173" y="3103"/>
                    <a:pt x="1159" y="3103"/>
                  </a:cubicBezTo>
                  <a:cubicBezTo>
                    <a:pt x="1122" y="3044"/>
                    <a:pt x="1173" y="2992"/>
                    <a:pt x="1173" y="2932"/>
                  </a:cubicBezTo>
                  <a:cubicBezTo>
                    <a:pt x="1203" y="2932"/>
                    <a:pt x="1263" y="2918"/>
                    <a:pt x="1255" y="2970"/>
                  </a:cubicBezTo>
                  <a:cubicBezTo>
                    <a:pt x="1337" y="2970"/>
                    <a:pt x="1389" y="2984"/>
                    <a:pt x="1456" y="3029"/>
                  </a:cubicBezTo>
                  <a:cubicBezTo>
                    <a:pt x="1456" y="3066"/>
                    <a:pt x="1456" y="3133"/>
                    <a:pt x="1515" y="3118"/>
                  </a:cubicBezTo>
                  <a:cubicBezTo>
                    <a:pt x="1508" y="3051"/>
                    <a:pt x="1627" y="3074"/>
                    <a:pt x="1664" y="3089"/>
                  </a:cubicBezTo>
                  <a:cubicBezTo>
                    <a:pt x="1664" y="3111"/>
                    <a:pt x="1664" y="3140"/>
                    <a:pt x="1664" y="3163"/>
                  </a:cubicBezTo>
                  <a:cubicBezTo>
                    <a:pt x="1700" y="3170"/>
                    <a:pt x="1715" y="3140"/>
                    <a:pt x="1737" y="3126"/>
                  </a:cubicBezTo>
                  <a:cubicBezTo>
                    <a:pt x="1737" y="3089"/>
                    <a:pt x="1752" y="3044"/>
                    <a:pt x="1729" y="3014"/>
                  </a:cubicBezTo>
                  <a:cubicBezTo>
                    <a:pt x="1729" y="3007"/>
                    <a:pt x="1634" y="3014"/>
                    <a:pt x="1627" y="3014"/>
                  </a:cubicBezTo>
                  <a:cubicBezTo>
                    <a:pt x="1597" y="3007"/>
                    <a:pt x="1537" y="2999"/>
                    <a:pt x="1530" y="2962"/>
                  </a:cubicBezTo>
                  <a:cubicBezTo>
                    <a:pt x="1530" y="2925"/>
                    <a:pt x="1537" y="2888"/>
                    <a:pt x="1545" y="2858"/>
                  </a:cubicBezTo>
                  <a:cubicBezTo>
                    <a:pt x="1552" y="2791"/>
                    <a:pt x="1589" y="2717"/>
                    <a:pt x="1545" y="2658"/>
                  </a:cubicBezTo>
                  <a:cubicBezTo>
                    <a:pt x="1537" y="2643"/>
                    <a:pt x="1508" y="2650"/>
                    <a:pt x="1508" y="2628"/>
                  </a:cubicBezTo>
                  <a:cubicBezTo>
                    <a:pt x="1500" y="2598"/>
                    <a:pt x="1508" y="2576"/>
                    <a:pt x="1508" y="2546"/>
                  </a:cubicBezTo>
                  <a:cubicBezTo>
                    <a:pt x="1500" y="2472"/>
                    <a:pt x="1508" y="2390"/>
                    <a:pt x="1515" y="2316"/>
                  </a:cubicBezTo>
                  <a:cubicBezTo>
                    <a:pt x="1523" y="2316"/>
                    <a:pt x="1537" y="2316"/>
                    <a:pt x="1552" y="2324"/>
                  </a:cubicBezTo>
                  <a:cubicBezTo>
                    <a:pt x="1552" y="2353"/>
                    <a:pt x="1567" y="2383"/>
                    <a:pt x="1604" y="2376"/>
                  </a:cubicBezTo>
                  <a:cubicBezTo>
                    <a:pt x="1619" y="2368"/>
                    <a:pt x="1634" y="2331"/>
                    <a:pt x="1649" y="2316"/>
                  </a:cubicBezTo>
                  <a:cubicBezTo>
                    <a:pt x="1678" y="2257"/>
                    <a:pt x="1700" y="2197"/>
                    <a:pt x="1700" y="2130"/>
                  </a:cubicBezTo>
                  <a:cubicBezTo>
                    <a:pt x="1774" y="2123"/>
                    <a:pt x="1856" y="2138"/>
                    <a:pt x="1930" y="2138"/>
                  </a:cubicBezTo>
                  <a:cubicBezTo>
                    <a:pt x="1952" y="2138"/>
                    <a:pt x="1997" y="2130"/>
                    <a:pt x="2019" y="2153"/>
                  </a:cubicBezTo>
                  <a:cubicBezTo>
                    <a:pt x="2041" y="2175"/>
                    <a:pt x="2064" y="2168"/>
                    <a:pt x="2093" y="2168"/>
                  </a:cubicBezTo>
                  <a:cubicBezTo>
                    <a:pt x="2101" y="2145"/>
                    <a:pt x="2116" y="2123"/>
                    <a:pt x="2123" y="2093"/>
                  </a:cubicBezTo>
                  <a:cubicBezTo>
                    <a:pt x="2131" y="2071"/>
                    <a:pt x="2116" y="2041"/>
                    <a:pt x="2131" y="2027"/>
                  </a:cubicBezTo>
                  <a:cubicBezTo>
                    <a:pt x="2153" y="1989"/>
                    <a:pt x="2220" y="2004"/>
                    <a:pt x="2257" y="2004"/>
                  </a:cubicBezTo>
                  <a:cubicBezTo>
                    <a:pt x="2264" y="1975"/>
                    <a:pt x="2227" y="1960"/>
                    <a:pt x="2227" y="1930"/>
                  </a:cubicBezTo>
                  <a:cubicBezTo>
                    <a:pt x="2220" y="1893"/>
                    <a:pt x="2227" y="1841"/>
                    <a:pt x="2249" y="1811"/>
                  </a:cubicBezTo>
                  <a:cubicBezTo>
                    <a:pt x="2264" y="1789"/>
                    <a:pt x="2301" y="1782"/>
                    <a:pt x="2301" y="1767"/>
                  </a:cubicBezTo>
                  <a:cubicBezTo>
                    <a:pt x="2309" y="1744"/>
                    <a:pt x="2294" y="1722"/>
                    <a:pt x="2316" y="1715"/>
                  </a:cubicBezTo>
                  <a:cubicBezTo>
                    <a:pt x="2331" y="1655"/>
                    <a:pt x="2361" y="1640"/>
                    <a:pt x="2413" y="1611"/>
                  </a:cubicBezTo>
                  <a:cubicBezTo>
                    <a:pt x="2390" y="1566"/>
                    <a:pt x="2338" y="1544"/>
                    <a:pt x="2368" y="1485"/>
                  </a:cubicBezTo>
                  <a:cubicBezTo>
                    <a:pt x="2383" y="1455"/>
                    <a:pt x="2405" y="1477"/>
                    <a:pt x="2405" y="1440"/>
                  </a:cubicBezTo>
                  <a:cubicBezTo>
                    <a:pt x="2405" y="1410"/>
                    <a:pt x="2450" y="1380"/>
                    <a:pt x="2472" y="1373"/>
                  </a:cubicBezTo>
                  <a:cubicBezTo>
                    <a:pt x="2509" y="1343"/>
                    <a:pt x="2576" y="1284"/>
                    <a:pt x="2621" y="1276"/>
                  </a:cubicBezTo>
                  <a:cubicBezTo>
                    <a:pt x="2710" y="1254"/>
                    <a:pt x="2702" y="1225"/>
                    <a:pt x="2702" y="1150"/>
                  </a:cubicBezTo>
                  <a:cubicBezTo>
                    <a:pt x="2695" y="1143"/>
                    <a:pt x="2687" y="1143"/>
                    <a:pt x="2687" y="1143"/>
                  </a:cubicBezTo>
                  <a:cubicBezTo>
                    <a:pt x="2702" y="1143"/>
                    <a:pt x="2710" y="1143"/>
                    <a:pt x="2725" y="1143"/>
                  </a:cubicBezTo>
                  <a:cubicBezTo>
                    <a:pt x="2739" y="1098"/>
                    <a:pt x="2762" y="1061"/>
                    <a:pt x="2799" y="1031"/>
                  </a:cubicBezTo>
                  <a:cubicBezTo>
                    <a:pt x="2821" y="1002"/>
                    <a:pt x="2881" y="1009"/>
                    <a:pt x="2881" y="958"/>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57" name="Freeform 15"/>
            <p:cNvSpPr>
              <a:spLocks noChangeArrowheads="1"/>
            </p:cNvSpPr>
            <p:nvPr/>
          </p:nvSpPr>
          <p:spPr bwMode="auto">
            <a:xfrm>
              <a:off x="10368191" y="4179130"/>
              <a:ext cx="960808" cy="943023"/>
            </a:xfrm>
            <a:custGeom>
              <a:avLst/>
              <a:gdLst>
                <a:gd name="T0" fmla="*/ 1938 w 2221"/>
                <a:gd name="T1" fmla="*/ 668 h 2184"/>
                <a:gd name="T2" fmla="*/ 1864 w 2221"/>
                <a:gd name="T3" fmla="*/ 616 h 2184"/>
                <a:gd name="T4" fmla="*/ 1842 w 2221"/>
                <a:gd name="T5" fmla="*/ 594 h 2184"/>
                <a:gd name="T6" fmla="*/ 1782 w 2221"/>
                <a:gd name="T7" fmla="*/ 453 h 2184"/>
                <a:gd name="T8" fmla="*/ 1715 w 2221"/>
                <a:gd name="T9" fmla="*/ 483 h 2184"/>
                <a:gd name="T10" fmla="*/ 1604 w 2221"/>
                <a:gd name="T11" fmla="*/ 468 h 2184"/>
                <a:gd name="T12" fmla="*/ 1559 w 2221"/>
                <a:gd name="T13" fmla="*/ 334 h 2184"/>
                <a:gd name="T14" fmla="*/ 1493 w 2221"/>
                <a:gd name="T15" fmla="*/ 215 h 2184"/>
                <a:gd name="T16" fmla="*/ 1262 w 2221"/>
                <a:gd name="T17" fmla="*/ 282 h 2184"/>
                <a:gd name="T18" fmla="*/ 1107 w 2221"/>
                <a:gd name="T19" fmla="*/ 208 h 2184"/>
                <a:gd name="T20" fmla="*/ 988 w 2221"/>
                <a:gd name="T21" fmla="*/ 149 h 2184"/>
                <a:gd name="T22" fmla="*/ 876 w 2221"/>
                <a:gd name="T23" fmla="*/ 96 h 2184"/>
                <a:gd name="T24" fmla="*/ 691 w 2221"/>
                <a:gd name="T25" fmla="*/ 22 h 2184"/>
                <a:gd name="T26" fmla="*/ 505 w 2221"/>
                <a:gd name="T27" fmla="*/ 141 h 2184"/>
                <a:gd name="T28" fmla="*/ 386 w 2221"/>
                <a:gd name="T29" fmla="*/ 186 h 2184"/>
                <a:gd name="T30" fmla="*/ 349 w 2221"/>
                <a:gd name="T31" fmla="*/ 215 h 2184"/>
                <a:gd name="T32" fmla="*/ 282 w 2221"/>
                <a:gd name="T33" fmla="*/ 186 h 2184"/>
                <a:gd name="T34" fmla="*/ 230 w 2221"/>
                <a:gd name="T35" fmla="*/ 253 h 2184"/>
                <a:gd name="T36" fmla="*/ 275 w 2221"/>
                <a:gd name="T37" fmla="*/ 356 h 2184"/>
                <a:gd name="T38" fmla="*/ 208 w 2221"/>
                <a:gd name="T39" fmla="*/ 490 h 2184"/>
                <a:gd name="T40" fmla="*/ 193 w 2221"/>
                <a:gd name="T41" fmla="*/ 512 h 2184"/>
                <a:gd name="T42" fmla="*/ 186 w 2221"/>
                <a:gd name="T43" fmla="*/ 542 h 2184"/>
                <a:gd name="T44" fmla="*/ 156 w 2221"/>
                <a:gd name="T45" fmla="*/ 646 h 2184"/>
                <a:gd name="T46" fmla="*/ 52 w 2221"/>
                <a:gd name="T47" fmla="*/ 743 h 2184"/>
                <a:gd name="T48" fmla="*/ 0 w 2221"/>
                <a:gd name="T49" fmla="*/ 824 h 2184"/>
                <a:gd name="T50" fmla="*/ 178 w 2221"/>
                <a:gd name="T51" fmla="*/ 899 h 2184"/>
                <a:gd name="T52" fmla="*/ 282 w 2221"/>
                <a:gd name="T53" fmla="*/ 1166 h 2184"/>
                <a:gd name="T54" fmla="*/ 342 w 2221"/>
                <a:gd name="T55" fmla="*/ 1359 h 2184"/>
                <a:gd name="T56" fmla="*/ 490 w 2221"/>
                <a:gd name="T57" fmla="*/ 1322 h 2184"/>
                <a:gd name="T58" fmla="*/ 609 w 2221"/>
                <a:gd name="T59" fmla="*/ 1448 h 2184"/>
                <a:gd name="T60" fmla="*/ 624 w 2221"/>
                <a:gd name="T61" fmla="*/ 1530 h 2184"/>
                <a:gd name="T62" fmla="*/ 765 w 2221"/>
                <a:gd name="T63" fmla="*/ 1678 h 2184"/>
                <a:gd name="T64" fmla="*/ 802 w 2221"/>
                <a:gd name="T65" fmla="*/ 1715 h 2184"/>
                <a:gd name="T66" fmla="*/ 839 w 2221"/>
                <a:gd name="T67" fmla="*/ 1790 h 2184"/>
                <a:gd name="T68" fmla="*/ 980 w 2221"/>
                <a:gd name="T69" fmla="*/ 1938 h 2184"/>
                <a:gd name="T70" fmla="*/ 1092 w 2221"/>
                <a:gd name="T71" fmla="*/ 2102 h 2184"/>
                <a:gd name="T72" fmla="*/ 1225 w 2221"/>
                <a:gd name="T73" fmla="*/ 2161 h 2184"/>
                <a:gd name="T74" fmla="*/ 1225 w 2221"/>
                <a:gd name="T75" fmla="*/ 2161 h 2184"/>
                <a:gd name="T76" fmla="*/ 1225 w 2221"/>
                <a:gd name="T77" fmla="*/ 2161 h 2184"/>
                <a:gd name="T78" fmla="*/ 1344 w 2221"/>
                <a:gd name="T79" fmla="*/ 2102 h 2184"/>
                <a:gd name="T80" fmla="*/ 1322 w 2221"/>
                <a:gd name="T81" fmla="*/ 1938 h 2184"/>
                <a:gd name="T82" fmla="*/ 1381 w 2221"/>
                <a:gd name="T83" fmla="*/ 1805 h 2184"/>
                <a:gd name="T84" fmla="*/ 1366 w 2221"/>
                <a:gd name="T85" fmla="*/ 1738 h 2184"/>
                <a:gd name="T86" fmla="*/ 1404 w 2221"/>
                <a:gd name="T87" fmla="*/ 1715 h 2184"/>
                <a:gd name="T88" fmla="*/ 1567 w 2221"/>
                <a:gd name="T89" fmla="*/ 1641 h 2184"/>
                <a:gd name="T90" fmla="*/ 1723 w 2221"/>
                <a:gd name="T91" fmla="*/ 1537 h 2184"/>
                <a:gd name="T92" fmla="*/ 1968 w 2221"/>
                <a:gd name="T93" fmla="*/ 1582 h 2184"/>
                <a:gd name="T94" fmla="*/ 2220 w 2221"/>
                <a:gd name="T95" fmla="*/ 1656 h 2184"/>
                <a:gd name="T96" fmla="*/ 2161 w 2221"/>
                <a:gd name="T97" fmla="*/ 1485 h 2184"/>
                <a:gd name="T98" fmla="*/ 2131 w 2221"/>
                <a:gd name="T99" fmla="*/ 1381 h 2184"/>
                <a:gd name="T100" fmla="*/ 2087 w 2221"/>
                <a:gd name="T101" fmla="*/ 1307 h 2184"/>
                <a:gd name="T102" fmla="*/ 2131 w 2221"/>
                <a:gd name="T103" fmla="*/ 1158 h 2184"/>
                <a:gd name="T104" fmla="*/ 2049 w 2221"/>
                <a:gd name="T105" fmla="*/ 921 h 2184"/>
                <a:gd name="T106" fmla="*/ 2005 w 2221"/>
                <a:gd name="T107" fmla="*/ 832 h 2184"/>
                <a:gd name="T108" fmla="*/ 1953 w 2221"/>
                <a:gd name="T109" fmla="*/ 743 h 2184"/>
                <a:gd name="T110" fmla="*/ 1983 w 2221"/>
                <a:gd name="T111" fmla="*/ 668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21" h="2184">
                  <a:moveTo>
                    <a:pt x="1938" y="668"/>
                  </a:moveTo>
                  <a:lnTo>
                    <a:pt x="1938" y="668"/>
                  </a:lnTo>
                  <a:cubicBezTo>
                    <a:pt x="1916" y="668"/>
                    <a:pt x="1916" y="668"/>
                    <a:pt x="1901" y="646"/>
                  </a:cubicBezTo>
                  <a:cubicBezTo>
                    <a:pt x="1886" y="631"/>
                    <a:pt x="1886" y="624"/>
                    <a:pt x="1864" y="616"/>
                  </a:cubicBezTo>
                  <a:cubicBezTo>
                    <a:pt x="1849" y="616"/>
                    <a:pt x="1819" y="624"/>
                    <a:pt x="1812" y="631"/>
                  </a:cubicBezTo>
                  <a:cubicBezTo>
                    <a:pt x="1812" y="616"/>
                    <a:pt x="1819" y="587"/>
                    <a:pt x="1842" y="594"/>
                  </a:cubicBezTo>
                  <a:cubicBezTo>
                    <a:pt x="1857" y="550"/>
                    <a:pt x="1909" y="379"/>
                    <a:pt x="1804" y="431"/>
                  </a:cubicBezTo>
                  <a:cubicBezTo>
                    <a:pt x="1797" y="438"/>
                    <a:pt x="1790" y="446"/>
                    <a:pt x="1782" y="453"/>
                  </a:cubicBezTo>
                  <a:cubicBezTo>
                    <a:pt x="1775" y="453"/>
                    <a:pt x="1760" y="446"/>
                    <a:pt x="1752" y="453"/>
                  </a:cubicBezTo>
                  <a:cubicBezTo>
                    <a:pt x="1738" y="461"/>
                    <a:pt x="1738" y="483"/>
                    <a:pt x="1715" y="483"/>
                  </a:cubicBezTo>
                  <a:cubicBezTo>
                    <a:pt x="1701" y="490"/>
                    <a:pt x="1678" y="475"/>
                    <a:pt x="1663" y="475"/>
                  </a:cubicBezTo>
                  <a:cubicBezTo>
                    <a:pt x="1641" y="468"/>
                    <a:pt x="1619" y="475"/>
                    <a:pt x="1604" y="468"/>
                  </a:cubicBezTo>
                  <a:cubicBezTo>
                    <a:pt x="1604" y="446"/>
                    <a:pt x="1604" y="423"/>
                    <a:pt x="1604" y="401"/>
                  </a:cubicBezTo>
                  <a:cubicBezTo>
                    <a:pt x="1597" y="379"/>
                    <a:pt x="1574" y="349"/>
                    <a:pt x="1559" y="334"/>
                  </a:cubicBezTo>
                  <a:cubicBezTo>
                    <a:pt x="1545" y="312"/>
                    <a:pt x="1507" y="304"/>
                    <a:pt x="1493" y="290"/>
                  </a:cubicBezTo>
                  <a:cubicBezTo>
                    <a:pt x="1485" y="267"/>
                    <a:pt x="1493" y="238"/>
                    <a:pt x="1493" y="215"/>
                  </a:cubicBezTo>
                  <a:cubicBezTo>
                    <a:pt x="1455" y="208"/>
                    <a:pt x="1418" y="245"/>
                    <a:pt x="1389" y="253"/>
                  </a:cubicBezTo>
                  <a:cubicBezTo>
                    <a:pt x="1352" y="267"/>
                    <a:pt x="1307" y="282"/>
                    <a:pt x="1262" y="282"/>
                  </a:cubicBezTo>
                  <a:cubicBezTo>
                    <a:pt x="1218" y="290"/>
                    <a:pt x="1173" y="282"/>
                    <a:pt x="1144" y="245"/>
                  </a:cubicBezTo>
                  <a:cubicBezTo>
                    <a:pt x="1129" y="223"/>
                    <a:pt x="1129" y="215"/>
                    <a:pt x="1107" y="208"/>
                  </a:cubicBezTo>
                  <a:cubicBezTo>
                    <a:pt x="1084" y="208"/>
                    <a:pt x="1055" y="215"/>
                    <a:pt x="1032" y="208"/>
                  </a:cubicBezTo>
                  <a:cubicBezTo>
                    <a:pt x="1025" y="186"/>
                    <a:pt x="995" y="171"/>
                    <a:pt x="988" y="149"/>
                  </a:cubicBezTo>
                  <a:cubicBezTo>
                    <a:pt x="973" y="119"/>
                    <a:pt x="980" y="119"/>
                    <a:pt x="943" y="111"/>
                  </a:cubicBezTo>
                  <a:cubicBezTo>
                    <a:pt x="921" y="111"/>
                    <a:pt x="891" y="111"/>
                    <a:pt x="876" y="96"/>
                  </a:cubicBezTo>
                  <a:cubicBezTo>
                    <a:pt x="854" y="74"/>
                    <a:pt x="869" y="52"/>
                    <a:pt x="854" y="30"/>
                  </a:cubicBezTo>
                  <a:cubicBezTo>
                    <a:pt x="802" y="22"/>
                    <a:pt x="742" y="22"/>
                    <a:pt x="691" y="22"/>
                  </a:cubicBezTo>
                  <a:cubicBezTo>
                    <a:pt x="631" y="15"/>
                    <a:pt x="572" y="0"/>
                    <a:pt x="550" y="59"/>
                  </a:cubicBezTo>
                  <a:cubicBezTo>
                    <a:pt x="527" y="82"/>
                    <a:pt x="535" y="126"/>
                    <a:pt x="505" y="141"/>
                  </a:cubicBezTo>
                  <a:cubicBezTo>
                    <a:pt x="475" y="156"/>
                    <a:pt x="431" y="141"/>
                    <a:pt x="401" y="149"/>
                  </a:cubicBezTo>
                  <a:cubicBezTo>
                    <a:pt x="401" y="164"/>
                    <a:pt x="394" y="178"/>
                    <a:pt x="386" y="186"/>
                  </a:cubicBezTo>
                  <a:cubicBezTo>
                    <a:pt x="379" y="193"/>
                    <a:pt x="371" y="193"/>
                    <a:pt x="371" y="193"/>
                  </a:cubicBezTo>
                  <a:cubicBezTo>
                    <a:pt x="364" y="201"/>
                    <a:pt x="356" y="208"/>
                    <a:pt x="349" y="215"/>
                  </a:cubicBezTo>
                  <a:cubicBezTo>
                    <a:pt x="334" y="230"/>
                    <a:pt x="334" y="230"/>
                    <a:pt x="312" y="223"/>
                  </a:cubicBezTo>
                  <a:cubicBezTo>
                    <a:pt x="290" y="215"/>
                    <a:pt x="290" y="208"/>
                    <a:pt x="282" y="186"/>
                  </a:cubicBezTo>
                  <a:cubicBezTo>
                    <a:pt x="267" y="186"/>
                    <a:pt x="260" y="193"/>
                    <a:pt x="245" y="193"/>
                  </a:cubicBezTo>
                  <a:cubicBezTo>
                    <a:pt x="238" y="215"/>
                    <a:pt x="230" y="230"/>
                    <a:pt x="230" y="253"/>
                  </a:cubicBezTo>
                  <a:cubicBezTo>
                    <a:pt x="260" y="253"/>
                    <a:pt x="275" y="253"/>
                    <a:pt x="282" y="282"/>
                  </a:cubicBezTo>
                  <a:cubicBezTo>
                    <a:pt x="282" y="312"/>
                    <a:pt x="275" y="334"/>
                    <a:pt x="275" y="356"/>
                  </a:cubicBezTo>
                  <a:cubicBezTo>
                    <a:pt x="267" y="401"/>
                    <a:pt x="267" y="446"/>
                    <a:pt x="238" y="475"/>
                  </a:cubicBezTo>
                  <a:cubicBezTo>
                    <a:pt x="230" y="483"/>
                    <a:pt x="223" y="483"/>
                    <a:pt x="208" y="490"/>
                  </a:cubicBezTo>
                  <a:cubicBezTo>
                    <a:pt x="208" y="498"/>
                    <a:pt x="200" y="498"/>
                    <a:pt x="200" y="498"/>
                  </a:cubicBezTo>
                  <a:cubicBezTo>
                    <a:pt x="193" y="498"/>
                    <a:pt x="200" y="505"/>
                    <a:pt x="193" y="512"/>
                  </a:cubicBezTo>
                  <a:cubicBezTo>
                    <a:pt x="186" y="512"/>
                    <a:pt x="178" y="512"/>
                    <a:pt x="171" y="512"/>
                  </a:cubicBezTo>
                  <a:cubicBezTo>
                    <a:pt x="178" y="527"/>
                    <a:pt x="186" y="542"/>
                    <a:pt x="186" y="542"/>
                  </a:cubicBezTo>
                  <a:cubicBezTo>
                    <a:pt x="200" y="564"/>
                    <a:pt x="230" y="587"/>
                    <a:pt x="230" y="616"/>
                  </a:cubicBezTo>
                  <a:cubicBezTo>
                    <a:pt x="200" y="616"/>
                    <a:pt x="171" y="624"/>
                    <a:pt x="156" y="646"/>
                  </a:cubicBezTo>
                  <a:cubicBezTo>
                    <a:pt x="156" y="646"/>
                    <a:pt x="126" y="706"/>
                    <a:pt x="134" y="706"/>
                  </a:cubicBezTo>
                  <a:cubicBezTo>
                    <a:pt x="97" y="706"/>
                    <a:pt x="45" y="691"/>
                    <a:pt x="52" y="743"/>
                  </a:cubicBezTo>
                  <a:cubicBezTo>
                    <a:pt x="52" y="765"/>
                    <a:pt x="67" y="795"/>
                    <a:pt x="45" y="809"/>
                  </a:cubicBezTo>
                  <a:cubicBezTo>
                    <a:pt x="30" y="817"/>
                    <a:pt x="7" y="809"/>
                    <a:pt x="0" y="824"/>
                  </a:cubicBezTo>
                  <a:cubicBezTo>
                    <a:pt x="22" y="847"/>
                    <a:pt x="59" y="832"/>
                    <a:pt x="82" y="847"/>
                  </a:cubicBezTo>
                  <a:cubicBezTo>
                    <a:pt x="111" y="861"/>
                    <a:pt x="156" y="869"/>
                    <a:pt x="178" y="899"/>
                  </a:cubicBezTo>
                  <a:cubicBezTo>
                    <a:pt x="193" y="913"/>
                    <a:pt x="252" y="995"/>
                    <a:pt x="245" y="1017"/>
                  </a:cubicBezTo>
                  <a:cubicBezTo>
                    <a:pt x="148" y="995"/>
                    <a:pt x="267" y="1144"/>
                    <a:pt x="282" y="1166"/>
                  </a:cubicBezTo>
                  <a:cubicBezTo>
                    <a:pt x="305" y="1188"/>
                    <a:pt x="327" y="1218"/>
                    <a:pt x="334" y="1248"/>
                  </a:cubicBezTo>
                  <a:cubicBezTo>
                    <a:pt x="349" y="1285"/>
                    <a:pt x="342" y="1322"/>
                    <a:pt x="342" y="1359"/>
                  </a:cubicBezTo>
                  <a:cubicBezTo>
                    <a:pt x="379" y="1366"/>
                    <a:pt x="431" y="1381"/>
                    <a:pt x="445" y="1329"/>
                  </a:cubicBezTo>
                  <a:cubicBezTo>
                    <a:pt x="453" y="1292"/>
                    <a:pt x="468" y="1285"/>
                    <a:pt x="490" y="1322"/>
                  </a:cubicBezTo>
                  <a:cubicBezTo>
                    <a:pt x="505" y="1352"/>
                    <a:pt x="520" y="1403"/>
                    <a:pt x="550" y="1411"/>
                  </a:cubicBezTo>
                  <a:cubicBezTo>
                    <a:pt x="587" y="1418"/>
                    <a:pt x="609" y="1396"/>
                    <a:pt x="609" y="1448"/>
                  </a:cubicBezTo>
                  <a:cubicBezTo>
                    <a:pt x="609" y="1448"/>
                    <a:pt x="616" y="1448"/>
                    <a:pt x="624" y="1448"/>
                  </a:cubicBezTo>
                  <a:cubicBezTo>
                    <a:pt x="616" y="1470"/>
                    <a:pt x="631" y="1515"/>
                    <a:pt x="624" y="1530"/>
                  </a:cubicBezTo>
                  <a:cubicBezTo>
                    <a:pt x="609" y="1560"/>
                    <a:pt x="602" y="1574"/>
                    <a:pt x="616" y="1597"/>
                  </a:cubicBezTo>
                  <a:cubicBezTo>
                    <a:pt x="653" y="1656"/>
                    <a:pt x="713" y="1641"/>
                    <a:pt x="765" y="1678"/>
                  </a:cubicBezTo>
                  <a:cubicBezTo>
                    <a:pt x="765" y="1686"/>
                    <a:pt x="772" y="1693"/>
                    <a:pt x="772" y="1693"/>
                  </a:cubicBezTo>
                  <a:cubicBezTo>
                    <a:pt x="787" y="1701"/>
                    <a:pt x="802" y="1715"/>
                    <a:pt x="802" y="1715"/>
                  </a:cubicBezTo>
                  <a:cubicBezTo>
                    <a:pt x="802" y="1715"/>
                    <a:pt x="802" y="1723"/>
                    <a:pt x="802" y="1730"/>
                  </a:cubicBezTo>
                  <a:cubicBezTo>
                    <a:pt x="810" y="1753"/>
                    <a:pt x="824" y="1775"/>
                    <a:pt x="839" y="1790"/>
                  </a:cubicBezTo>
                  <a:cubicBezTo>
                    <a:pt x="861" y="1812"/>
                    <a:pt x="884" y="1842"/>
                    <a:pt x="913" y="1871"/>
                  </a:cubicBezTo>
                  <a:cubicBezTo>
                    <a:pt x="936" y="1886"/>
                    <a:pt x="980" y="1908"/>
                    <a:pt x="980" y="1938"/>
                  </a:cubicBezTo>
                  <a:cubicBezTo>
                    <a:pt x="988" y="1975"/>
                    <a:pt x="980" y="2013"/>
                    <a:pt x="980" y="2057"/>
                  </a:cubicBezTo>
                  <a:cubicBezTo>
                    <a:pt x="1025" y="2057"/>
                    <a:pt x="1062" y="2065"/>
                    <a:pt x="1092" y="2102"/>
                  </a:cubicBezTo>
                  <a:cubicBezTo>
                    <a:pt x="1114" y="2139"/>
                    <a:pt x="1151" y="2131"/>
                    <a:pt x="1188" y="2131"/>
                  </a:cubicBezTo>
                  <a:cubicBezTo>
                    <a:pt x="1188" y="2183"/>
                    <a:pt x="1203" y="2176"/>
                    <a:pt x="1225" y="2161"/>
                  </a:cubicBezTo>
                  <a:lnTo>
                    <a:pt x="1225" y="2154"/>
                  </a:lnTo>
                  <a:lnTo>
                    <a:pt x="1225" y="2161"/>
                  </a:lnTo>
                  <a:cubicBezTo>
                    <a:pt x="1240" y="2154"/>
                    <a:pt x="1255" y="2139"/>
                    <a:pt x="1262" y="2131"/>
                  </a:cubicBezTo>
                  <a:cubicBezTo>
                    <a:pt x="1255" y="2139"/>
                    <a:pt x="1240" y="2154"/>
                    <a:pt x="1225" y="2161"/>
                  </a:cubicBezTo>
                  <a:lnTo>
                    <a:pt x="1225" y="2168"/>
                  </a:lnTo>
                  <a:cubicBezTo>
                    <a:pt x="1262" y="2146"/>
                    <a:pt x="1322" y="2116"/>
                    <a:pt x="1344" y="2102"/>
                  </a:cubicBezTo>
                  <a:cubicBezTo>
                    <a:pt x="1366" y="2087"/>
                    <a:pt x="1359" y="2050"/>
                    <a:pt x="1322" y="2050"/>
                  </a:cubicBezTo>
                  <a:cubicBezTo>
                    <a:pt x="1329" y="2020"/>
                    <a:pt x="1366" y="1938"/>
                    <a:pt x="1322" y="1938"/>
                  </a:cubicBezTo>
                  <a:cubicBezTo>
                    <a:pt x="1314" y="1916"/>
                    <a:pt x="1352" y="1812"/>
                    <a:pt x="1381" y="1819"/>
                  </a:cubicBezTo>
                  <a:cubicBezTo>
                    <a:pt x="1381" y="1819"/>
                    <a:pt x="1381" y="1812"/>
                    <a:pt x="1381" y="1805"/>
                  </a:cubicBezTo>
                  <a:cubicBezTo>
                    <a:pt x="1381" y="1805"/>
                    <a:pt x="1381" y="1805"/>
                    <a:pt x="1374" y="1805"/>
                  </a:cubicBezTo>
                  <a:cubicBezTo>
                    <a:pt x="1366" y="1782"/>
                    <a:pt x="1359" y="1768"/>
                    <a:pt x="1366" y="1738"/>
                  </a:cubicBezTo>
                  <a:cubicBezTo>
                    <a:pt x="1381" y="1738"/>
                    <a:pt x="1433" y="1753"/>
                    <a:pt x="1426" y="1715"/>
                  </a:cubicBezTo>
                  <a:cubicBezTo>
                    <a:pt x="1418" y="1723"/>
                    <a:pt x="1411" y="1715"/>
                    <a:pt x="1404" y="1715"/>
                  </a:cubicBezTo>
                  <a:cubicBezTo>
                    <a:pt x="1404" y="1678"/>
                    <a:pt x="1470" y="1597"/>
                    <a:pt x="1515" y="1611"/>
                  </a:cubicBezTo>
                  <a:cubicBezTo>
                    <a:pt x="1530" y="1619"/>
                    <a:pt x="1545" y="1649"/>
                    <a:pt x="1567" y="1641"/>
                  </a:cubicBezTo>
                  <a:cubicBezTo>
                    <a:pt x="1582" y="1641"/>
                    <a:pt x="1589" y="1597"/>
                    <a:pt x="1597" y="1582"/>
                  </a:cubicBezTo>
                  <a:cubicBezTo>
                    <a:pt x="1634" y="1552"/>
                    <a:pt x="1693" y="1589"/>
                    <a:pt x="1723" y="1537"/>
                  </a:cubicBezTo>
                  <a:cubicBezTo>
                    <a:pt x="1760" y="1537"/>
                    <a:pt x="1827" y="1552"/>
                    <a:pt x="1864" y="1567"/>
                  </a:cubicBezTo>
                  <a:cubicBezTo>
                    <a:pt x="1901" y="1582"/>
                    <a:pt x="1923" y="1582"/>
                    <a:pt x="1968" y="1582"/>
                  </a:cubicBezTo>
                  <a:cubicBezTo>
                    <a:pt x="2012" y="1582"/>
                    <a:pt x="2116" y="1597"/>
                    <a:pt x="2109" y="1663"/>
                  </a:cubicBezTo>
                  <a:cubicBezTo>
                    <a:pt x="2124" y="1663"/>
                    <a:pt x="2220" y="1671"/>
                    <a:pt x="2220" y="1656"/>
                  </a:cubicBezTo>
                  <a:cubicBezTo>
                    <a:pt x="2213" y="1634"/>
                    <a:pt x="2198" y="1611"/>
                    <a:pt x="2183" y="1589"/>
                  </a:cubicBezTo>
                  <a:cubicBezTo>
                    <a:pt x="2176" y="1574"/>
                    <a:pt x="2168" y="1530"/>
                    <a:pt x="2161" y="1485"/>
                  </a:cubicBezTo>
                  <a:cubicBezTo>
                    <a:pt x="2154" y="1485"/>
                    <a:pt x="2146" y="1478"/>
                    <a:pt x="2146" y="1470"/>
                  </a:cubicBezTo>
                  <a:cubicBezTo>
                    <a:pt x="2131" y="1448"/>
                    <a:pt x="2139" y="1411"/>
                    <a:pt x="2131" y="1381"/>
                  </a:cubicBezTo>
                  <a:cubicBezTo>
                    <a:pt x="2124" y="1389"/>
                    <a:pt x="2116" y="1389"/>
                    <a:pt x="2109" y="1396"/>
                  </a:cubicBezTo>
                  <a:cubicBezTo>
                    <a:pt x="2102" y="1403"/>
                    <a:pt x="2087" y="1314"/>
                    <a:pt x="2087" y="1307"/>
                  </a:cubicBezTo>
                  <a:cubicBezTo>
                    <a:pt x="2094" y="1285"/>
                    <a:pt x="2109" y="1277"/>
                    <a:pt x="2124" y="1255"/>
                  </a:cubicBezTo>
                  <a:cubicBezTo>
                    <a:pt x="2131" y="1233"/>
                    <a:pt x="2131" y="1188"/>
                    <a:pt x="2131" y="1158"/>
                  </a:cubicBezTo>
                  <a:cubicBezTo>
                    <a:pt x="2124" y="1084"/>
                    <a:pt x="2064" y="1032"/>
                    <a:pt x="2057" y="958"/>
                  </a:cubicBezTo>
                  <a:cubicBezTo>
                    <a:pt x="2057" y="951"/>
                    <a:pt x="2057" y="928"/>
                    <a:pt x="2049" y="921"/>
                  </a:cubicBezTo>
                  <a:cubicBezTo>
                    <a:pt x="2042" y="899"/>
                    <a:pt x="2035" y="913"/>
                    <a:pt x="2020" y="899"/>
                  </a:cubicBezTo>
                  <a:cubicBezTo>
                    <a:pt x="1998" y="884"/>
                    <a:pt x="2005" y="854"/>
                    <a:pt x="2005" y="832"/>
                  </a:cubicBezTo>
                  <a:cubicBezTo>
                    <a:pt x="2005" y="817"/>
                    <a:pt x="2012" y="802"/>
                    <a:pt x="2005" y="787"/>
                  </a:cubicBezTo>
                  <a:cubicBezTo>
                    <a:pt x="1990" y="765"/>
                    <a:pt x="1960" y="765"/>
                    <a:pt x="1953" y="743"/>
                  </a:cubicBezTo>
                  <a:cubicBezTo>
                    <a:pt x="1946" y="720"/>
                    <a:pt x="1968" y="713"/>
                    <a:pt x="1983" y="698"/>
                  </a:cubicBezTo>
                  <a:cubicBezTo>
                    <a:pt x="1983" y="691"/>
                    <a:pt x="1983" y="676"/>
                    <a:pt x="1983" y="668"/>
                  </a:cubicBezTo>
                  <a:cubicBezTo>
                    <a:pt x="1968" y="668"/>
                    <a:pt x="1953" y="668"/>
                    <a:pt x="1938" y="668"/>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58" name="Freeform 16"/>
            <p:cNvSpPr>
              <a:spLocks noChangeArrowheads="1"/>
            </p:cNvSpPr>
            <p:nvPr/>
          </p:nvSpPr>
          <p:spPr bwMode="auto">
            <a:xfrm>
              <a:off x="11855156" y="7648312"/>
              <a:ext cx="1894927" cy="1510744"/>
            </a:xfrm>
            <a:custGeom>
              <a:avLst/>
              <a:gdLst>
                <a:gd name="T0" fmla="*/ 4143 w 4382"/>
                <a:gd name="T1" fmla="*/ 446 h 3499"/>
                <a:gd name="T2" fmla="*/ 3853 w 4382"/>
                <a:gd name="T3" fmla="*/ 267 h 3499"/>
                <a:gd name="T4" fmla="*/ 3801 w 4382"/>
                <a:gd name="T5" fmla="*/ 260 h 3499"/>
                <a:gd name="T6" fmla="*/ 3408 w 4382"/>
                <a:gd name="T7" fmla="*/ 59 h 3499"/>
                <a:gd name="T8" fmla="*/ 3282 w 4382"/>
                <a:gd name="T9" fmla="*/ 416 h 3499"/>
                <a:gd name="T10" fmla="*/ 2903 w 4382"/>
                <a:gd name="T11" fmla="*/ 297 h 3499"/>
                <a:gd name="T12" fmla="*/ 2702 w 4382"/>
                <a:gd name="T13" fmla="*/ 267 h 3499"/>
                <a:gd name="T14" fmla="*/ 2346 w 4382"/>
                <a:gd name="T15" fmla="*/ 97 h 3499"/>
                <a:gd name="T16" fmla="*/ 1975 w 4382"/>
                <a:gd name="T17" fmla="*/ 15 h 3499"/>
                <a:gd name="T18" fmla="*/ 1952 w 4382"/>
                <a:gd name="T19" fmla="*/ 22 h 3499"/>
                <a:gd name="T20" fmla="*/ 1618 w 4382"/>
                <a:gd name="T21" fmla="*/ 357 h 3499"/>
                <a:gd name="T22" fmla="*/ 1499 w 4382"/>
                <a:gd name="T23" fmla="*/ 683 h 3499"/>
                <a:gd name="T24" fmla="*/ 1373 w 4382"/>
                <a:gd name="T25" fmla="*/ 965 h 3499"/>
                <a:gd name="T26" fmla="*/ 950 w 4382"/>
                <a:gd name="T27" fmla="*/ 1002 h 3499"/>
                <a:gd name="T28" fmla="*/ 765 w 4382"/>
                <a:gd name="T29" fmla="*/ 1188 h 3499"/>
                <a:gd name="T30" fmla="*/ 795 w 4382"/>
                <a:gd name="T31" fmla="*/ 1730 h 3499"/>
                <a:gd name="T32" fmla="*/ 987 w 4382"/>
                <a:gd name="T33" fmla="*/ 1998 h 3499"/>
                <a:gd name="T34" fmla="*/ 706 w 4382"/>
                <a:gd name="T35" fmla="*/ 1901 h 3499"/>
                <a:gd name="T36" fmla="*/ 468 w 4382"/>
                <a:gd name="T37" fmla="*/ 1975 h 3499"/>
                <a:gd name="T38" fmla="*/ 594 w 4382"/>
                <a:gd name="T39" fmla="*/ 2309 h 3499"/>
                <a:gd name="T40" fmla="*/ 550 w 4382"/>
                <a:gd name="T41" fmla="*/ 2800 h 3499"/>
                <a:gd name="T42" fmla="*/ 372 w 4382"/>
                <a:gd name="T43" fmla="*/ 2963 h 3499"/>
                <a:gd name="T44" fmla="*/ 112 w 4382"/>
                <a:gd name="T45" fmla="*/ 3186 h 3499"/>
                <a:gd name="T46" fmla="*/ 134 w 4382"/>
                <a:gd name="T47" fmla="*/ 3483 h 3499"/>
                <a:gd name="T48" fmla="*/ 431 w 4382"/>
                <a:gd name="T49" fmla="*/ 3394 h 3499"/>
                <a:gd name="T50" fmla="*/ 676 w 4382"/>
                <a:gd name="T51" fmla="*/ 3349 h 3499"/>
                <a:gd name="T52" fmla="*/ 713 w 4382"/>
                <a:gd name="T53" fmla="*/ 3253 h 3499"/>
                <a:gd name="T54" fmla="*/ 728 w 4382"/>
                <a:gd name="T55" fmla="*/ 3067 h 3499"/>
                <a:gd name="T56" fmla="*/ 1031 w 4382"/>
                <a:gd name="T57" fmla="*/ 3126 h 3499"/>
                <a:gd name="T58" fmla="*/ 1224 w 4382"/>
                <a:gd name="T59" fmla="*/ 3104 h 3499"/>
                <a:gd name="T60" fmla="*/ 1195 w 4382"/>
                <a:gd name="T61" fmla="*/ 2941 h 3499"/>
                <a:gd name="T62" fmla="*/ 1410 w 4382"/>
                <a:gd name="T63" fmla="*/ 2807 h 3499"/>
                <a:gd name="T64" fmla="*/ 1514 w 4382"/>
                <a:gd name="T65" fmla="*/ 2703 h 3499"/>
                <a:gd name="T66" fmla="*/ 1626 w 4382"/>
                <a:gd name="T67" fmla="*/ 2547 h 3499"/>
                <a:gd name="T68" fmla="*/ 1796 w 4382"/>
                <a:gd name="T69" fmla="*/ 2770 h 3499"/>
                <a:gd name="T70" fmla="*/ 2116 w 4382"/>
                <a:gd name="T71" fmla="*/ 2807 h 3499"/>
                <a:gd name="T72" fmla="*/ 2234 w 4382"/>
                <a:gd name="T73" fmla="*/ 2658 h 3499"/>
                <a:gd name="T74" fmla="*/ 2450 w 4382"/>
                <a:gd name="T75" fmla="*/ 2614 h 3499"/>
                <a:gd name="T76" fmla="*/ 2628 w 4382"/>
                <a:gd name="T77" fmla="*/ 2354 h 3499"/>
                <a:gd name="T78" fmla="*/ 2858 w 4382"/>
                <a:gd name="T79" fmla="*/ 2183 h 3499"/>
                <a:gd name="T80" fmla="*/ 2784 w 4382"/>
                <a:gd name="T81" fmla="*/ 2131 h 3499"/>
                <a:gd name="T82" fmla="*/ 2702 w 4382"/>
                <a:gd name="T83" fmla="*/ 2220 h 3499"/>
                <a:gd name="T84" fmla="*/ 2999 w 4382"/>
                <a:gd name="T85" fmla="*/ 1998 h 3499"/>
                <a:gd name="T86" fmla="*/ 2895 w 4382"/>
                <a:gd name="T87" fmla="*/ 2153 h 3499"/>
                <a:gd name="T88" fmla="*/ 3445 w 4382"/>
                <a:gd name="T89" fmla="*/ 1975 h 3499"/>
                <a:gd name="T90" fmla="*/ 3846 w 4382"/>
                <a:gd name="T91" fmla="*/ 1671 h 3499"/>
                <a:gd name="T92" fmla="*/ 4069 w 4382"/>
                <a:gd name="T93" fmla="*/ 1314 h 3499"/>
                <a:gd name="T94" fmla="*/ 3980 w 4382"/>
                <a:gd name="T95" fmla="*/ 1351 h 3499"/>
                <a:gd name="T96" fmla="*/ 3980 w 4382"/>
                <a:gd name="T97" fmla="*/ 1196 h 3499"/>
                <a:gd name="T98" fmla="*/ 4098 w 4382"/>
                <a:gd name="T99" fmla="*/ 772 h 3499"/>
                <a:gd name="T100" fmla="*/ 4381 w 4382"/>
                <a:gd name="T101" fmla="*/ 698 h 3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82" h="3499">
                  <a:moveTo>
                    <a:pt x="4299" y="594"/>
                  </a:moveTo>
                  <a:lnTo>
                    <a:pt x="4299" y="594"/>
                  </a:lnTo>
                  <a:cubicBezTo>
                    <a:pt x="4262" y="564"/>
                    <a:pt x="4210" y="572"/>
                    <a:pt x="4195" y="520"/>
                  </a:cubicBezTo>
                  <a:cubicBezTo>
                    <a:pt x="4187" y="490"/>
                    <a:pt x="4187" y="438"/>
                    <a:pt x="4143" y="446"/>
                  </a:cubicBezTo>
                  <a:cubicBezTo>
                    <a:pt x="4121" y="490"/>
                    <a:pt x="4121" y="483"/>
                    <a:pt x="4084" y="497"/>
                  </a:cubicBezTo>
                  <a:cubicBezTo>
                    <a:pt x="4076" y="542"/>
                    <a:pt x="4032" y="512"/>
                    <a:pt x="4024" y="490"/>
                  </a:cubicBezTo>
                  <a:cubicBezTo>
                    <a:pt x="3995" y="446"/>
                    <a:pt x="4039" y="401"/>
                    <a:pt x="4002" y="357"/>
                  </a:cubicBezTo>
                  <a:cubicBezTo>
                    <a:pt x="3950" y="312"/>
                    <a:pt x="3876" y="357"/>
                    <a:pt x="3853" y="267"/>
                  </a:cubicBezTo>
                  <a:cubicBezTo>
                    <a:pt x="3846" y="267"/>
                    <a:pt x="3838" y="267"/>
                    <a:pt x="3831" y="260"/>
                  </a:cubicBezTo>
                  <a:lnTo>
                    <a:pt x="3831" y="260"/>
                  </a:lnTo>
                  <a:lnTo>
                    <a:pt x="3831" y="260"/>
                  </a:lnTo>
                  <a:cubicBezTo>
                    <a:pt x="3824" y="260"/>
                    <a:pt x="3816" y="260"/>
                    <a:pt x="3801" y="260"/>
                  </a:cubicBezTo>
                  <a:cubicBezTo>
                    <a:pt x="3816" y="186"/>
                    <a:pt x="3683" y="104"/>
                    <a:pt x="3660" y="193"/>
                  </a:cubicBezTo>
                  <a:cubicBezTo>
                    <a:pt x="3653" y="200"/>
                    <a:pt x="3638" y="200"/>
                    <a:pt x="3630" y="200"/>
                  </a:cubicBezTo>
                  <a:cubicBezTo>
                    <a:pt x="3638" y="171"/>
                    <a:pt x="3586" y="111"/>
                    <a:pt x="3564" y="89"/>
                  </a:cubicBezTo>
                  <a:cubicBezTo>
                    <a:pt x="3527" y="45"/>
                    <a:pt x="3460" y="67"/>
                    <a:pt x="3408" y="59"/>
                  </a:cubicBezTo>
                  <a:cubicBezTo>
                    <a:pt x="3415" y="0"/>
                    <a:pt x="3333" y="30"/>
                    <a:pt x="3296" y="37"/>
                  </a:cubicBezTo>
                  <a:cubicBezTo>
                    <a:pt x="3311" y="67"/>
                    <a:pt x="3393" y="193"/>
                    <a:pt x="3326" y="215"/>
                  </a:cubicBezTo>
                  <a:cubicBezTo>
                    <a:pt x="3319" y="252"/>
                    <a:pt x="3356" y="282"/>
                    <a:pt x="3348" y="327"/>
                  </a:cubicBezTo>
                  <a:cubicBezTo>
                    <a:pt x="3282" y="319"/>
                    <a:pt x="3304" y="386"/>
                    <a:pt x="3282" y="416"/>
                  </a:cubicBezTo>
                  <a:cubicBezTo>
                    <a:pt x="3244" y="423"/>
                    <a:pt x="3222" y="408"/>
                    <a:pt x="3193" y="401"/>
                  </a:cubicBezTo>
                  <a:cubicBezTo>
                    <a:pt x="3215" y="379"/>
                    <a:pt x="3237" y="349"/>
                    <a:pt x="3193" y="334"/>
                  </a:cubicBezTo>
                  <a:cubicBezTo>
                    <a:pt x="3148" y="379"/>
                    <a:pt x="3096" y="334"/>
                    <a:pt x="3051" y="312"/>
                  </a:cubicBezTo>
                  <a:cubicBezTo>
                    <a:pt x="3007" y="297"/>
                    <a:pt x="2947" y="275"/>
                    <a:pt x="2903" y="297"/>
                  </a:cubicBezTo>
                  <a:cubicBezTo>
                    <a:pt x="2866" y="312"/>
                    <a:pt x="2851" y="364"/>
                    <a:pt x="2806" y="371"/>
                  </a:cubicBezTo>
                  <a:cubicBezTo>
                    <a:pt x="2747" y="379"/>
                    <a:pt x="2695" y="334"/>
                    <a:pt x="2643" y="327"/>
                  </a:cubicBezTo>
                  <a:cubicBezTo>
                    <a:pt x="2650" y="304"/>
                    <a:pt x="2688" y="304"/>
                    <a:pt x="2688" y="275"/>
                  </a:cubicBezTo>
                  <a:cubicBezTo>
                    <a:pt x="2695" y="267"/>
                    <a:pt x="2695" y="267"/>
                    <a:pt x="2702" y="267"/>
                  </a:cubicBezTo>
                  <a:cubicBezTo>
                    <a:pt x="2710" y="193"/>
                    <a:pt x="2710" y="111"/>
                    <a:pt x="2702" y="37"/>
                  </a:cubicBezTo>
                  <a:cubicBezTo>
                    <a:pt x="2665" y="30"/>
                    <a:pt x="2636" y="59"/>
                    <a:pt x="2606" y="74"/>
                  </a:cubicBezTo>
                  <a:cubicBezTo>
                    <a:pt x="2569" y="89"/>
                    <a:pt x="2531" y="97"/>
                    <a:pt x="2494" y="104"/>
                  </a:cubicBezTo>
                  <a:cubicBezTo>
                    <a:pt x="2442" y="111"/>
                    <a:pt x="2398" y="89"/>
                    <a:pt x="2346" y="97"/>
                  </a:cubicBezTo>
                  <a:cubicBezTo>
                    <a:pt x="2316" y="104"/>
                    <a:pt x="2294" y="119"/>
                    <a:pt x="2272" y="134"/>
                  </a:cubicBezTo>
                  <a:cubicBezTo>
                    <a:pt x="2212" y="163"/>
                    <a:pt x="2093" y="148"/>
                    <a:pt x="2056" y="104"/>
                  </a:cubicBezTo>
                  <a:cubicBezTo>
                    <a:pt x="2034" y="82"/>
                    <a:pt x="2034" y="45"/>
                    <a:pt x="2012" y="30"/>
                  </a:cubicBezTo>
                  <a:cubicBezTo>
                    <a:pt x="2004" y="15"/>
                    <a:pt x="1989" y="15"/>
                    <a:pt x="1975" y="15"/>
                  </a:cubicBezTo>
                  <a:lnTo>
                    <a:pt x="1975" y="15"/>
                  </a:lnTo>
                  <a:lnTo>
                    <a:pt x="1975" y="15"/>
                  </a:lnTo>
                  <a:cubicBezTo>
                    <a:pt x="1960" y="15"/>
                    <a:pt x="1952" y="15"/>
                    <a:pt x="1937" y="15"/>
                  </a:cubicBezTo>
                  <a:cubicBezTo>
                    <a:pt x="1937" y="15"/>
                    <a:pt x="1945" y="15"/>
                    <a:pt x="1952" y="22"/>
                  </a:cubicBezTo>
                  <a:cubicBezTo>
                    <a:pt x="1952" y="97"/>
                    <a:pt x="1960" y="126"/>
                    <a:pt x="1871" y="148"/>
                  </a:cubicBezTo>
                  <a:cubicBezTo>
                    <a:pt x="1826" y="156"/>
                    <a:pt x="1759" y="215"/>
                    <a:pt x="1722" y="245"/>
                  </a:cubicBezTo>
                  <a:cubicBezTo>
                    <a:pt x="1700" y="252"/>
                    <a:pt x="1655" y="282"/>
                    <a:pt x="1655" y="312"/>
                  </a:cubicBezTo>
                  <a:cubicBezTo>
                    <a:pt x="1655" y="349"/>
                    <a:pt x="1633" y="327"/>
                    <a:pt x="1618" y="357"/>
                  </a:cubicBezTo>
                  <a:cubicBezTo>
                    <a:pt x="1588" y="416"/>
                    <a:pt x="1640" y="438"/>
                    <a:pt x="1663" y="483"/>
                  </a:cubicBezTo>
                  <a:cubicBezTo>
                    <a:pt x="1611" y="512"/>
                    <a:pt x="1581" y="527"/>
                    <a:pt x="1566" y="587"/>
                  </a:cubicBezTo>
                  <a:cubicBezTo>
                    <a:pt x="1544" y="594"/>
                    <a:pt x="1559" y="616"/>
                    <a:pt x="1551" y="639"/>
                  </a:cubicBezTo>
                  <a:cubicBezTo>
                    <a:pt x="1551" y="654"/>
                    <a:pt x="1514" y="661"/>
                    <a:pt x="1499" y="683"/>
                  </a:cubicBezTo>
                  <a:cubicBezTo>
                    <a:pt x="1477" y="713"/>
                    <a:pt x="1470" y="765"/>
                    <a:pt x="1477" y="802"/>
                  </a:cubicBezTo>
                  <a:cubicBezTo>
                    <a:pt x="1477" y="832"/>
                    <a:pt x="1514" y="847"/>
                    <a:pt x="1507" y="876"/>
                  </a:cubicBezTo>
                  <a:cubicBezTo>
                    <a:pt x="1470" y="876"/>
                    <a:pt x="1403" y="861"/>
                    <a:pt x="1381" y="899"/>
                  </a:cubicBezTo>
                  <a:cubicBezTo>
                    <a:pt x="1366" y="913"/>
                    <a:pt x="1381" y="943"/>
                    <a:pt x="1373" y="965"/>
                  </a:cubicBezTo>
                  <a:cubicBezTo>
                    <a:pt x="1366" y="995"/>
                    <a:pt x="1351" y="1017"/>
                    <a:pt x="1343" y="1040"/>
                  </a:cubicBezTo>
                  <a:cubicBezTo>
                    <a:pt x="1314" y="1040"/>
                    <a:pt x="1291" y="1047"/>
                    <a:pt x="1269" y="1025"/>
                  </a:cubicBezTo>
                  <a:cubicBezTo>
                    <a:pt x="1247" y="1002"/>
                    <a:pt x="1202" y="1010"/>
                    <a:pt x="1180" y="1010"/>
                  </a:cubicBezTo>
                  <a:cubicBezTo>
                    <a:pt x="1106" y="1010"/>
                    <a:pt x="1024" y="995"/>
                    <a:pt x="950" y="1002"/>
                  </a:cubicBezTo>
                  <a:cubicBezTo>
                    <a:pt x="950" y="1069"/>
                    <a:pt x="928" y="1129"/>
                    <a:pt x="899" y="1188"/>
                  </a:cubicBezTo>
                  <a:cubicBezTo>
                    <a:pt x="884" y="1203"/>
                    <a:pt x="869" y="1240"/>
                    <a:pt x="854" y="1248"/>
                  </a:cubicBezTo>
                  <a:cubicBezTo>
                    <a:pt x="817" y="1255"/>
                    <a:pt x="802" y="1225"/>
                    <a:pt x="802" y="1196"/>
                  </a:cubicBezTo>
                  <a:cubicBezTo>
                    <a:pt x="787" y="1188"/>
                    <a:pt x="773" y="1188"/>
                    <a:pt x="765" y="1188"/>
                  </a:cubicBezTo>
                  <a:cubicBezTo>
                    <a:pt x="758" y="1262"/>
                    <a:pt x="750" y="1344"/>
                    <a:pt x="758" y="1418"/>
                  </a:cubicBezTo>
                  <a:cubicBezTo>
                    <a:pt x="758" y="1448"/>
                    <a:pt x="750" y="1470"/>
                    <a:pt x="758" y="1500"/>
                  </a:cubicBezTo>
                  <a:cubicBezTo>
                    <a:pt x="758" y="1522"/>
                    <a:pt x="787" y="1515"/>
                    <a:pt x="795" y="1530"/>
                  </a:cubicBezTo>
                  <a:cubicBezTo>
                    <a:pt x="839" y="1589"/>
                    <a:pt x="802" y="1663"/>
                    <a:pt x="795" y="1730"/>
                  </a:cubicBezTo>
                  <a:cubicBezTo>
                    <a:pt x="787" y="1760"/>
                    <a:pt x="780" y="1797"/>
                    <a:pt x="780" y="1834"/>
                  </a:cubicBezTo>
                  <a:cubicBezTo>
                    <a:pt x="787" y="1871"/>
                    <a:pt x="847" y="1879"/>
                    <a:pt x="877" y="1886"/>
                  </a:cubicBezTo>
                  <a:cubicBezTo>
                    <a:pt x="884" y="1886"/>
                    <a:pt x="979" y="1879"/>
                    <a:pt x="979" y="1886"/>
                  </a:cubicBezTo>
                  <a:cubicBezTo>
                    <a:pt x="1002" y="1916"/>
                    <a:pt x="987" y="1961"/>
                    <a:pt x="987" y="1998"/>
                  </a:cubicBezTo>
                  <a:cubicBezTo>
                    <a:pt x="965" y="2012"/>
                    <a:pt x="950" y="2042"/>
                    <a:pt x="914" y="2035"/>
                  </a:cubicBezTo>
                  <a:cubicBezTo>
                    <a:pt x="914" y="2012"/>
                    <a:pt x="914" y="1983"/>
                    <a:pt x="914" y="1961"/>
                  </a:cubicBezTo>
                  <a:cubicBezTo>
                    <a:pt x="877" y="1946"/>
                    <a:pt x="758" y="1923"/>
                    <a:pt x="765" y="1990"/>
                  </a:cubicBezTo>
                  <a:cubicBezTo>
                    <a:pt x="706" y="2005"/>
                    <a:pt x="706" y="1938"/>
                    <a:pt x="706" y="1901"/>
                  </a:cubicBezTo>
                  <a:cubicBezTo>
                    <a:pt x="639" y="1856"/>
                    <a:pt x="587" y="1842"/>
                    <a:pt x="505" y="1842"/>
                  </a:cubicBezTo>
                  <a:cubicBezTo>
                    <a:pt x="513" y="1790"/>
                    <a:pt x="453" y="1804"/>
                    <a:pt x="423" y="1804"/>
                  </a:cubicBezTo>
                  <a:cubicBezTo>
                    <a:pt x="423" y="1864"/>
                    <a:pt x="372" y="1916"/>
                    <a:pt x="409" y="1975"/>
                  </a:cubicBezTo>
                  <a:cubicBezTo>
                    <a:pt x="423" y="1975"/>
                    <a:pt x="446" y="1975"/>
                    <a:pt x="468" y="1975"/>
                  </a:cubicBezTo>
                  <a:cubicBezTo>
                    <a:pt x="468" y="2027"/>
                    <a:pt x="528" y="1998"/>
                    <a:pt x="542" y="2042"/>
                  </a:cubicBezTo>
                  <a:cubicBezTo>
                    <a:pt x="565" y="2109"/>
                    <a:pt x="498" y="2168"/>
                    <a:pt x="498" y="2235"/>
                  </a:cubicBezTo>
                  <a:cubicBezTo>
                    <a:pt x="513" y="2235"/>
                    <a:pt x="535" y="2243"/>
                    <a:pt x="542" y="2243"/>
                  </a:cubicBezTo>
                  <a:cubicBezTo>
                    <a:pt x="550" y="2272"/>
                    <a:pt x="587" y="2280"/>
                    <a:pt x="594" y="2309"/>
                  </a:cubicBezTo>
                  <a:cubicBezTo>
                    <a:pt x="617" y="2339"/>
                    <a:pt x="602" y="2384"/>
                    <a:pt x="602" y="2421"/>
                  </a:cubicBezTo>
                  <a:cubicBezTo>
                    <a:pt x="602" y="2510"/>
                    <a:pt x="639" y="2592"/>
                    <a:pt x="624" y="2688"/>
                  </a:cubicBezTo>
                  <a:cubicBezTo>
                    <a:pt x="609" y="2688"/>
                    <a:pt x="594" y="2688"/>
                    <a:pt x="572" y="2688"/>
                  </a:cubicBezTo>
                  <a:cubicBezTo>
                    <a:pt x="580" y="2718"/>
                    <a:pt x="580" y="2777"/>
                    <a:pt x="550" y="2800"/>
                  </a:cubicBezTo>
                  <a:cubicBezTo>
                    <a:pt x="528" y="2822"/>
                    <a:pt x="483" y="2800"/>
                    <a:pt x="475" y="2852"/>
                  </a:cubicBezTo>
                  <a:cubicBezTo>
                    <a:pt x="446" y="2852"/>
                    <a:pt x="416" y="2852"/>
                    <a:pt x="386" y="2859"/>
                  </a:cubicBezTo>
                  <a:cubicBezTo>
                    <a:pt x="431" y="2889"/>
                    <a:pt x="438" y="2903"/>
                    <a:pt x="431" y="2955"/>
                  </a:cubicBezTo>
                  <a:cubicBezTo>
                    <a:pt x="409" y="2955"/>
                    <a:pt x="394" y="2963"/>
                    <a:pt x="372" y="2963"/>
                  </a:cubicBezTo>
                  <a:cubicBezTo>
                    <a:pt x="327" y="3000"/>
                    <a:pt x="327" y="3082"/>
                    <a:pt x="268" y="3111"/>
                  </a:cubicBezTo>
                  <a:cubicBezTo>
                    <a:pt x="253" y="3119"/>
                    <a:pt x="230" y="3104"/>
                    <a:pt x="215" y="3111"/>
                  </a:cubicBezTo>
                  <a:cubicBezTo>
                    <a:pt x="201" y="3119"/>
                    <a:pt x="193" y="3126"/>
                    <a:pt x="178" y="3134"/>
                  </a:cubicBezTo>
                  <a:cubicBezTo>
                    <a:pt x="156" y="3156"/>
                    <a:pt x="141" y="3178"/>
                    <a:pt x="112" y="3186"/>
                  </a:cubicBezTo>
                  <a:cubicBezTo>
                    <a:pt x="104" y="3238"/>
                    <a:pt x="104" y="3297"/>
                    <a:pt x="67" y="3342"/>
                  </a:cubicBezTo>
                  <a:cubicBezTo>
                    <a:pt x="37" y="3386"/>
                    <a:pt x="0" y="3408"/>
                    <a:pt x="0" y="3468"/>
                  </a:cubicBezTo>
                  <a:cubicBezTo>
                    <a:pt x="0" y="3468"/>
                    <a:pt x="0" y="3483"/>
                    <a:pt x="0" y="3498"/>
                  </a:cubicBezTo>
                  <a:cubicBezTo>
                    <a:pt x="45" y="3490"/>
                    <a:pt x="89" y="3483"/>
                    <a:pt x="134" y="3483"/>
                  </a:cubicBezTo>
                  <a:cubicBezTo>
                    <a:pt x="178" y="3490"/>
                    <a:pt x="193" y="3475"/>
                    <a:pt x="230" y="3468"/>
                  </a:cubicBezTo>
                  <a:cubicBezTo>
                    <a:pt x="245" y="3460"/>
                    <a:pt x="268" y="3468"/>
                    <a:pt x="290" y="3468"/>
                  </a:cubicBezTo>
                  <a:cubicBezTo>
                    <a:pt x="305" y="3468"/>
                    <a:pt x="320" y="3453"/>
                    <a:pt x="342" y="3453"/>
                  </a:cubicBezTo>
                  <a:cubicBezTo>
                    <a:pt x="349" y="3386"/>
                    <a:pt x="379" y="3401"/>
                    <a:pt x="431" y="3394"/>
                  </a:cubicBezTo>
                  <a:cubicBezTo>
                    <a:pt x="475" y="3386"/>
                    <a:pt x="490" y="3327"/>
                    <a:pt x="542" y="3334"/>
                  </a:cubicBezTo>
                  <a:cubicBezTo>
                    <a:pt x="565" y="3334"/>
                    <a:pt x="594" y="3334"/>
                    <a:pt x="609" y="3357"/>
                  </a:cubicBezTo>
                  <a:cubicBezTo>
                    <a:pt x="617" y="3371"/>
                    <a:pt x="617" y="3394"/>
                    <a:pt x="639" y="3394"/>
                  </a:cubicBezTo>
                  <a:cubicBezTo>
                    <a:pt x="676" y="3401"/>
                    <a:pt x="669" y="3371"/>
                    <a:pt x="676" y="3349"/>
                  </a:cubicBezTo>
                  <a:cubicBezTo>
                    <a:pt x="691" y="3327"/>
                    <a:pt x="698" y="3342"/>
                    <a:pt x="720" y="3334"/>
                  </a:cubicBezTo>
                  <a:cubicBezTo>
                    <a:pt x="720" y="3319"/>
                    <a:pt x="713" y="3290"/>
                    <a:pt x="743" y="3290"/>
                  </a:cubicBezTo>
                  <a:cubicBezTo>
                    <a:pt x="743" y="3282"/>
                    <a:pt x="743" y="3268"/>
                    <a:pt x="743" y="3260"/>
                  </a:cubicBezTo>
                  <a:cubicBezTo>
                    <a:pt x="728" y="3260"/>
                    <a:pt x="720" y="3253"/>
                    <a:pt x="713" y="3253"/>
                  </a:cubicBezTo>
                  <a:cubicBezTo>
                    <a:pt x="713" y="3230"/>
                    <a:pt x="706" y="3193"/>
                    <a:pt x="728" y="3186"/>
                  </a:cubicBezTo>
                  <a:cubicBezTo>
                    <a:pt x="743" y="3178"/>
                    <a:pt x="750" y="3171"/>
                    <a:pt x="750" y="3156"/>
                  </a:cubicBezTo>
                  <a:cubicBezTo>
                    <a:pt x="743" y="3156"/>
                    <a:pt x="743" y="3156"/>
                    <a:pt x="735" y="3156"/>
                  </a:cubicBezTo>
                  <a:cubicBezTo>
                    <a:pt x="743" y="3126"/>
                    <a:pt x="720" y="3097"/>
                    <a:pt x="728" y="3067"/>
                  </a:cubicBezTo>
                  <a:cubicBezTo>
                    <a:pt x="773" y="3060"/>
                    <a:pt x="787" y="3037"/>
                    <a:pt x="817" y="3000"/>
                  </a:cubicBezTo>
                  <a:cubicBezTo>
                    <a:pt x="869" y="3015"/>
                    <a:pt x="891" y="3082"/>
                    <a:pt x="906" y="3126"/>
                  </a:cubicBezTo>
                  <a:cubicBezTo>
                    <a:pt x="942" y="3134"/>
                    <a:pt x="899" y="3163"/>
                    <a:pt x="884" y="3171"/>
                  </a:cubicBezTo>
                  <a:cubicBezTo>
                    <a:pt x="899" y="3260"/>
                    <a:pt x="987" y="3119"/>
                    <a:pt x="1031" y="3126"/>
                  </a:cubicBezTo>
                  <a:cubicBezTo>
                    <a:pt x="1031" y="3111"/>
                    <a:pt x="1031" y="3089"/>
                    <a:pt x="1031" y="3074"/>
                  </a:cubicBezTo>
                  <a:cubicBezTo>
                    <a:pt x="1061" y="3074"/>
                    <a:pt x="1084" y="3074"/>
                    <a:pt x="1098" y="3097"/>
                  </a:cubicBezTo>
                  <a:cubicBezTo>
                    <a:pt x="1106" y="3119"/>
                    <a:pt x="1121" y="3141"/>
                    <a:pt x="1143" y="3141"/>
                  </a:cubicBezTo>
                  <a:cubicBezTo>
                    <a:pt x="1173" y="3141"/>
                    <a:pt x="1187" y="3097"/>
                    <a:pt x="1224" y="3104"/>
                  </a:cubicBezTo>
                  <a:cubicBezTo>
                    <a:pt x="1224" y="3089"/>
                    <a:pt x="1224" y="3089"/>
                    <a:pt x="1210" y="3082"/>
                  </a:cubicBezTo>
                  <a:cubicBezTo>
                    <a:pt x="1210" y="3052"/>
                    <a:pt x="1217" y="3030"/>
                    <a:pt x="1247" y="3037"/>
                  </a:cubicBezTo>
                  <a:cubicBezTo>
                    <a:pt x="1254" y="3022"/>
                    <a:pt x="1254" y="3000"/>
                    <a:pt x="1232" y="3000"/>
                  </a:cubicBezTo>
                  <a:cubicBezTo>
                    <a:pt x="1232" y="2970"/>
                    <a:pt x="1187" y="2978"/>
                    <a:pt x="1195" y="2941"/>
                  </a:cubicBezTo>
                  <a:cubicBezTo>
                    <a:pt x="1195" y="2911"/>
                    <a:pt x="1210" y="2903"/>
                    <a:pt x="1232" y="2896"/>
                  </a:cubicBezTo>
                  <a:cubicBezTo>
                    <a:pt x="1276" y="2889"/>
                    <a:pt x="1247" y="2829"/>
                    <a:pt x="1262" y="2822"/>
                  </a:cubicBezTo>
                  <a:cubicBezTo>
                    <a:pt x="1284" y="2814"/>
                    <a:pt x="1306" y="2829"/>
                    <a:pt x="1329" y="2829"/>
                  </a:cubicBezTo>
                  <a:cubicBezTo>
                    <a:pt x="1358" y="2822"/>
                    <a:pt x="1381" y="2814"/>
                    <a:pt x="1410" y="2807"/>
                  </a:cubicBezTo>
                  <a:cubicBezTo>
                    <a:pt x="1432" y="2792"/>
                    <a:pt x="1455" y="2740"/>
                    <a:pt x="1477" y="2733"/>
                  </a:cubicBezTo>
                  <a:cubicBezTo>
                    <a:pt x="1470" y="2733"/>
                    <a:pt x="1462" y="2733"/>
                    <a:pt x="1462" y="2733"/>
                  </a:cubicBezTo>
                  <a:cubicBezTo>
                    <a:pt x="1455" y="2710"/>
                    <a:pt x="1388" y="2696"/>
                    <a:pt x="1418" y="2673"/>
                  </a:cubicBezTo>
                  <a:cubicBezTo>
                    <a:pt x="1470" y="2629"/>
                    <a:pt x="1477" y="2681"/>
                    <a:pt x="1514" y="2703"/>
                  </a:cubicBezTo>
                  <a:cubicBezTo>
                    <a:pt x="1514" y="2673"/>
                    <a:pt x="1521" y="2629"/>
                    <a:pt x="1536" y="2606"/>
                  </a:cubicBezTo>
                  <a:cubicBezTo>
                    <a:pt x="1551" y="2614"/>
                    <a:pt x="1551" y="2636"/>
                    <a:pt x="1559" y="2658"/>
                  </a:cubicBezTo>
                  <a:cubicBezTo>
                    <a:pt x="1566" y="2651"/>
                    <a:pt x="1574" y="2636"/>
                    <a:pt x="1581" y="2629"/>
                  </a:cubicBezTo>
                  <a:cubicBezTo>
                    <a:pt x="1626" y="2666"/>
                    <a:pt x="1626" y="2577"/>
                    <a:pt x="1626" y="2547"/>
                  </a:cubicBezTo>
                  <a:cubicBezTo>
                    <a:pt x="1633" y="2547"/>
                    <a:pt x="1640" y="2555"/>
                    <a:pt x="1648" y="2555"/>
                  </a:cubicBezTo>
                  <a:cubicBezTo>
                    <a:pt x="1640" y="2592"/>
                    <a:pt x="1678" y="2666"/>
                    <a:pt x="1715" y="2658"/>
                  </a:cubicBezTo>
                  <a:cubicBezTo>
                    <a:pt x="1715" y="2644"/>
                    <a:pt x="1729" y="2644"/>
                    <a:pt x="1744" y="2644"/>
                  </a:cubicBezTo>
                  <a:cubicBezTo>
                    <a:pt x="1759" y="2688"/>
                    <a:pt x="1789" y="2718"/>
                    <a:pt x="1796" y="2770"/>
                  </a:cubicBezTo>
                  <a:cubicBezTo>
                    <a:pt x="1804" y="2807"/>
                    <a:pt x="1848" y="2792"/>
                    <a:pt x="1871" y="2792"/>
                  </a:cubicBezTo>
                  <a:cubicBezTo>
                    <a:pt x="1923" y="2792"/>
                    <a:pt x="1945" y="2814"/>
                    <a:pt x="1989" y="2829"/>
                  </a:cubicBezTo>
                  <a:cubicBezTo>
                    <a:pt x="2026" y="2844"/>
                    <a:pt x="2071" y="2837"/>
                    <a:pt x="2108" y="2837"/>
                  </a:cubicBezTo>
                  <a:cubicBezTo>
                    <a:pt x="2108" y="2829"/>
                    <a:pt x="2116" y="2814"/>
                    <a:pt x="2116" y="2807"/>
                  </a:cubicBezTo>
                  <a:cubicBezTo>
                    <a:pt x="2160" y="2807"/>
                    <a:pt x="2153" y="2748"/>
                    <a:pt x="2205" y="2748"/>
                  </a:cubicBezTo>
                  <a:cubicBezTo>
                    <a:pt x="2205" y="2740"/>
                    <a:pt x="2168" y="2696"/>
                    <a:pt x="2175" y="2688"/>
                  </a:cubicBezTo>
                  <a:cubicBezTo>
                    <a:pt x="2183" y="2681"/>
                    <a:pt x="2197" y="2688"/>
                    <a:pt x="2205" y="2688"/>
                  </a:cubicBezTo>
                  <a:cubicBezTo>
                    <a:pt x="2220" y="2681"/>
                    <a:pt x="2227" y="2673"/>
                    <a:pt x="2234" y="2658"/>
                  </a:cubicBezTo>
                  <a:cubicBezTo>
                    <a:pt x="2264" y="2636"/>
                    <a:pt x="2353" y="2651"/>
                    <a:pt x="2346" y="2614"/>
                  </a:cubicBezTo>
                  <a:cubicBezTo>
                    <a:pt x="2331" y="2614"/>
                    <a:pt x="2316" y="2599"/>
                    <a:pt x="2323" y="2584"/>
                  </a:cubicBezTo>
                  <a:cubicBezTo>
                    <a:pt x="2353" y="2569"/>
                    <a:pt x="2361" y="2562"/>
                    <a:pt x="2398" y="2562"/>
                  </a:cubicBezTo>
                  <a:cubicBezTo>
                    <a:pt x="2398" y="2584"/>
                    <a:pt x="2420" y="2599"/>
                    <a:pt x="2450" y="2614"/>
                  </a:cubicBezTo>
                  <a:cubicBezTo>
                    <a:pt x="2450" y="2606"/>
                    <a:pt x="2450" y="2592"/>
                    <a:pt x="2457" y="2584"/>
                  </a:cubicBezTo>
                  <a:cubicBezTo>
                    <a:pt x="2472" y="2547"/>
                    <a:pt x="2517" y="2532"/>
                    <a:pt x="2539" y="2503"/>
                  </a:cubicBezTo>
                  <a:cubicBezTo>
                    <a:pt x="2546" y="2480"/>
                    <a:pt x="2554" y="2458"/>
                    <a:pt x="2569" y="2436"/>
                  </a:cubicBezTo>
                  <a:cubicBezTo>
                    <a:pt x="2591" y="2413"/>
                    <a:pt x="2606" y="2376"/>
                    <a:pt x="2628" y="2354"/>
                  </a:cubicBezTo>
                  <a:cubicBezTo>
                    <a:pt x="2650" y="2332"/>
                    <a:pt x="2688" y="2324"/>
                    <a:pt x="2717" y="2302"/>
                  </a:cubicBezTo>
                  <a:cubicBezTo>
                    <a:pt x="2739" y="2280"/>
                    <a:pt x="2739" y="2258"/>
                    <a:pt x="2777" y="2243"/>
                  </a:cubicBezTo>
                  <a:cubicBezTo>
                    <a:pt x="2806" y="2228"/>
                    <a:pt x="2821" y="2206"/>
                    <a:pt x="2858" y="2198"/>
                  </a:cubicBezTo>
                  <a:cubicBezTo>
                    <a:pt x="2858" y="2191"/>
                    <a:pt x="2858" y="2183"/>
                    <a:pt x="2858" y="2183"/>
                  </a:cubicBezTo>
                  <a:cubicBezTo>
                    <a:pt x="2843" y="2183"/>
                    <a:pt x="2828" y="2176"/>
                    <a:pt x="2821" y="2176"/>
                  </a:cubicBezTo>
                  <a:cubicBezTo>
                    <a:pt x="2806" y="2198"/>
                    <a:pt x="2784" y="2183"/>
                    <a:pt x="2769" y="2191"/>
                  </a:cubicBezTo>
                  <a:cubicBezTo>
                    <a:pt x="2777" y="2168"/>
                    <a:pt x="2806" y="2161"/>
                    <a:pt x="2814" y="2146"/>
                  </a:cubicBezTo>
                  <a:cubicBezTo>
                    <a:pt x="2806" y="2139"/>
                    <a:pt x="2791" y="2139"/>
                    <a:pt x="2784" y="2131"/>
                  </a:cubicBezTo>
                  <a:cubicBezTo>
                    <a:pt x="2777" y="2153"/>
                    <a:pt x="2754" y="2191"/>
                    <a:pt x="2732" y="2206"/>
                  </a:cubicBezTo>
                  <a:cubicBezTo>
                    <a:pt x="2725" y="2213"/>
                    <a:pt x="2717" y="2220"/>
                    <a:pt x="2702" y="2220"/>
                  </a:cubicBezTo>
                  <a:cubicBezTo>
                    <a:pt x="2702" y="2228"/>
                    <a:pt x="2688" y="2235"/>
                    <a:pt x="2680" y="2235"/>
                  </a:cubicBezTo>
                  <a:cubicBezTo>
                    <a:pt x="2688" y="2228"/>
                    <a:pt x="2695" y="2228"/>
                    <a:pt x="2702" y="2220"/>
                  </a:cubicBezTo>
                  <a:cubicBezTo>
                    <a:pt x="2725" y="2198"/>
                    <a:pt x="2717" y="2146"/>
                    <a:pt x="2725" y="2124"/>
                  </a:cubicBezTo>
                  <a:cubicBezTo>
                    <a:pt x="2732" y="2109"/>
                    <a:pt x="2754" y="2087"/>
                    <a:pt x="2762" y="2072"/>
                  </a:cubicBezTo>
                  <a:cubicBezTo>
                    <a:pt x="2791" y="2042"/>
                    <a:pt x="2836" y="2035"/>
                    <a:pt x="2866" y="2012"/>
                  </a:cubicBezTo>
                  <a:cubicBezTo>
                    <a:pt x="2903" y="1990"/>
                    <a:pt x="2962" y="1938"/>
                    <a:pt x="2999" y="1998"/>
                  </a:cubicBezTo>
                  <a:cubicBezTo>
                    <a:pt x="3029" y="2035"/>
                    <a:pt x="2985" y="2064"/>
                    <a:pt x="2962" y="2087"/>
                  </a:cubicBezTo>
                  <a:cubicBezTo>
                    <a:pt x="2955" y="2094"/>
                    <a:pt x="2866" y="2139"/>
                    <a:pt x="2866" y="2131"/>
                  </a:cubicBezTo>
                  <a:cubicBezTo>
                    <a:pt x="2858" y="2146"/>
                    <a:pt x="2858" y="2161"/>
                    <a:pt x="2858" y="2176"/>
                  </a:cubicBezTo>
                  <a:cubicBezTo>
                    <a:pt x="2888" y="2183"/>
                    <a:pt x="2881" y="2161"/>
                    <a:pt x="2895" y="2153"/>
                  </a:cubicBezTo>
                  <a:cubicBezTo>
                    <a:pt x="2910" y="2146"/>
                    <a:pt x="2933" y="2139"/>
                    <a:pt x="2955" y="2131"/>
                  </a:cubicBezTo>
                  <a:cubicBezTo>
                    <a:pt x="2985" y="2124"/>
                    <a:pt x="3022" y="2124"/>
                    <a:pt x="3051" y="2109"/>
                  </a:cubicBezTo>
                  <a:cubicBezTo>
                    <a:pt x="3111" y="2079"/>
                    <a:pt x="3178" y="2050"/>
                    <a:pt x="3237" y="2027"/>
                  </a:cubicBezTo>
                  <a:cubicBezTo>
                    <a:pt x="3304" y="1998"/>
                    <a:pt x="3378" y="2005"/>
                    <a:pt x="3445" y="1975"/>
                  </a:cubicBezTo>
                  <a:cubicBezTo>
                    <a:pt x="3497" y="1946"/>
                    <a:pt x="3564" y="1931"/>
                    <a:pt x="3586" y="1864"/>
                  </a:cubicBezTo>
                  <a:cubicBezTo>
                    <a:pt x="3593" y="1834"/>
                    <a:pt x="3601" y="1790"/>
                    <a:pt x="3638" y="1790"/>
                  </a:cubicBezTo>
                  <a:cubicBezTo>
                    <a:pt x="3645" y="1745"/>
                    <a:pt x="3742" y="1723"/>
                    <a:pt x="3779" y="1701"/>
                  </a:cubicBezTo>
                  <a:cubicBezTo>
                    <a:pt x="3794" y="1693"/>
                    <a:pt x="3831" y="1678"/>
                    <a:pt x="3846" y="1671"/>
                  </a:cubicBezTo>
                  <a:cubicBezTo>
                    <a:pt x="3868" y="1649"/>
                    <a:pt x="3868" y="1604"/>
                    <a:pt x="3868" y="1582"/>
                  </a:cubicBezTo>
                  <a:cubicBezTo>
                    <a:pt x="3853" y="1582"/>
                    <a:pt x="3838" y="1582"/>
                    <a:pt x="3824" y="1582"/>
                  </a:cubicBezTo>
                  <a:cubicBezTo>
                    <a:pt x="3816" y="1515"/>
                    <a:pt x="3898" y="1485"/>
                    <a:pt x="3942" y="1456"/>
                  </a:cubicBezTo>
                  <a:cubicBezTo>
                    <a:pt x="3995" y="1426"/>
                    <a:pt x="4046" y="1366"/>
                    <a:pt x="4069" y="1314"/>
                  </a:cubicBezTo>
                  <a:cubicBezTo>
                    <a:pt x="4061" y="1314"/>
                    <a:pt x="4046" y="1314"/>
                    <a:pt x="4039" y="1314"/>
                  </a:cubicBezTo>
                  <a:cubicBezTo>
                    <a:pt x="4024" y="1314"/>
                    <a:pt x="4032" y="1329"/>
                    <a:pt x="4024" y="1329"/>
                  </a:cubicBezTo>
                  <a:cubicBezTo>
                    <a:pt x="4017" y="1337"/>
                    <a:pt x="4002" y="1329"/>
                    <a:pt x="4002" y="1337"/>
                  </a:cubicBezTo>
                  <a:cubicBezTo>
                    <a:pt x="3995" y="1337"/>
                    <a:pt x="3987" y="1351"/>
                    <a:pt x="3980" y="1351"/>
                  </a:cubicBezTo>
                  <a:cubicBezTo>
                    <a:pt x="3957" y="1359"/>
                    <a:pt x="3950" y="1359"/>
                    <a:pt x="3928" y="1366"/>
                  </a:cubicBezTo>
                  <a:cubicBezTo>
                    <a:pt x="3913" y="1366"/>
                    <a:pt x="3905" y="1381"/>
                    <a:pt x="3890" y="1389"/>
                  </a:cubicBezTo>
                  <a:cubicBezTo>
                    <a:pt x="3890" y="1314"/>
                    <a:pt x="3905" y="1314"/>
                    <a:pt x="3972" y="1307"/>
                  </a:cubicBezTo>
                  <a:cubicBezTo>
                    <a:pt x="4054" y="1307"/>
                    <a:pt x="4002" y="1240"/>
                    <a:pt x="3980" y="1196"/>
                  </a:cubicBezTo>
                  <a:cubicBezTo>
                    <a:pt x="3957" y="1159"/>
                    <a:pt x="3935" y="1114"/>
                    <a:pt x="3928" y="1069"/>
                  </a:cubicBezTo>
                  <a:cubicBezTo>
                    <a:pt x="3920" y="1040"/>
                    <a:pt x="3920" y="943"/>
                    <a:pt x="3950" y="936"/>
                  </a:cubicBezTo>
                  <a:cubicBezTo>
                    <a:pt x="3957" y="899"/>
                    <a:pt x="3987" y="869"/>
                    <a:pt x="4017" y="847"/>
                  </a:cubicBezTo>
                  <a:cubicBezTo>
                    <a:pt x="4046" y="824"/>
                    <a:pt x="4069" y="794"/>
                    <a:pt x="4098" y="772"/>
                  </a:cubicBezTo>
                  <a:cubicBezTo>
                    <a:pt x="4128" y="757"/>
                    <a:pt x="4180" y="735"/>
                    <a:pt x="4210" y="728"/>
                  </a:cubicBezTo>
                  <a:cubicBezTo>
                    <a:pt x="4232" y="720"/>
                    <a:pt x="4254" y="720"/>
                    <a:pt x="4269" y="728"/>
                  </a:cubicBezTo>
                  <a:cubicBezTo>
                    <a:pt x="4299" y="728"/>
                    <a:pt x="4321" y="750"/>
                    <a:pt x="4351" y="743"/>
                  </a:cubicBezTo>
                  <a:cubicBezTo>
                    <a:pt x="4351" y="743"/>
                    <a:pt x="4366" y="720"/>
                    <a:pt x="4381" y="698"/>
                  </a:cubicBezTo>
                  <a:cubicBezTo>
                    <a:pt x="4381" y="631"/>
                    <a:pt x="4343" y="631"/>
                    <a:pt x="4299" y="594"/>
                  </a:cubicBezTo>
                </a:path>
              </a:pathLst>
            </a:custGeom>
            <a:solidFill>
              <a:schemeClr val="accent3"/>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59" name="Freeform 17"/>
            <p:cNvSpPr>
              <a:spLocks noChangeArrowheads="1"/>
            </p:cNvSpPr>
            <p:nvPr/>
          </p:nvSpPr>
          <p:spPr bwMode="auto">
            <a:xfrm>
              <a:off x="14798584" y="6998675"/>
              <a:ext cx="324082" cy="468654"/>
            </a:xfrm>
            <a:custGeom>
              <a:avLst/>
              <a:gdLst>
                <a:gd name="T0" fmla="*/ 742 w 751"/>
                <a:gd name="T1" fmla="*/ 356 h 1085"/>
                <a:gd name="T2" fmla="*/ 742 w 751"/>
                <a:gd name="T3" fmla="*/ 356 h 1085"/>
                <a:gd name="T4" fmla="*/ 720 w 751"/>
                <a:gd name="T5" fmla="*/ 297 h 1085"/>
                <a:gd name="T6" fmla="*/ 728 w 751"/>
                <a:gd name="T7" fmla="*/ 237 h 1085"/>
                <a:gd name="T8" fmla="*/ 698 w 751"/>
                <a:gd name="T9" fmla="*/ 192 h 1085"/>
                <a:gd name="T10" fmla="*/ 698 w 751"/>
                <a:gd name="T11" fmla="*/ 111 h 1085"/>
                <a:gd name="T12" fmla="*/ 639 w 751"/>
                <a:gd name="T13" fmla="*/ 118 h 1085"/>
                <a:gd name="T14" fmla="*/ 616 w 751"/>
                <a:gd name="T15" fmla="*/ 0 h 1085"/>
                <a:gd name="T16" fmla="*/ 609 w 751"/>
                <a:gd name="T17" fmla="*/ 14 h 1085"/>
                <a:gd name="T18" fmla="*/ 602 w 751"/>
                <a:gd name="T19" fmla="*/ 14 h 1085"/>
                <a:gd name="T20" fmla="*/ 579 w 751"/>
                <a:gd name="T21" fmla="*/ 59 h 1085"/>
                <a:gd name="T22" fmla="*/ 534 w 751"/>
                <a:gd name="T23" fmla="*/ 29 h 1085"/>
                <a:gd name="T24" fmla="*/ 505 w 751"/>
                <a:gd name="T25" fmla="*/ 66 h 1085"/>
                <a:gd name="T26" fmla="*/ 505 w 751"/>
                <a:gd name="T27" fmla="*/ 96 h 1085"/>
                <a:gd name="T28" fmla="*/ 490 w 751"/>
                <a:gd name="T29" fmla="*/ 111 h 1085"/>
                <a:gd name="T30" fmla="*/ 475 w 751"/>
                <a:gd name="T31" fmla="*/ 215 h 1085"/>
                <a:gd name="T32" fmla="*/ 416 w 751"/>
                <a:gd name="T33" fmla="*/ 163 h 1085"/>
                <a:gd name="T34" fmla="*/ 371 w 751"/>
                <a:gd name="T35" fmla="*/ 207 h 1085"/>
                <a:gd name="T36" fmla="*/ 327 w 751"/>
                <a:gd name="T37" fmla="*/ 178 h 1085"/>
                <a:gd name="T38" fmla="*/ 304 w 751"/>
                <a:gd name="T39" fmla="*/ 222 h 1085"/>
                <a:gd name="T40" fmla="*/ 267 w 751"/>
                <a:gd name="T41" fmla="*/ 260 h 1085"/>
                <a:gd name="T42" fmla="*/ 208 w 751"/>
                <a:gd name="T43" fmla="*/ 260 h 1085"/>
                <a:gd name="T44" fmla="*/ 156 w 751"/>
                <a:gd name="T45" fmla="*/ 260 h 1085"/>
                <a:gd name="T46" fmla="*/ 148 w 751"/>
                <a:gd name="T47" fmla="*/ 304 h 1085"/>
                <a:gd name="T48" fmla="*/ 74 w 751"/>
                <a:gd name="T49" fmla="*/ 334 h 1085"/>
                <a:gd name="T50" fmla="*/ 67 w 751"/>
                <a:gd name="T51" fmla="*/ 423 h 1085"/>
                <a:gd name="T52" fmla="*/ 22 w 751"/>
                <a:gd name="T53" fmla="*/ 505 h 1085"/>
                <a:gd name="T54" fmla="*/ 59 w 751"/>
                <a:gd name="T55" fmla="*/ 586 h 1085"/>
                <a:gd name="T56" fmla="*/ 52 w 751"/>
                <a:gd name="T57" fmla="*/ 623 h 1085"/>
                <a:gd name="T58" fmla="*/ 74 w 751"/>
                <a:gd name="T59" fmla="*/ 675 h 1085"/>
                <a:gd name="T60" fmla="*/ 96 w 751"/>
                <a:gd name="T61" fmla="*/ 727 h 1085"/>
                <a:gd name="T62" fmla="*/ 104 w 751"/>
                <a:gd name="T63" fmla="*/ 779 h 1085"/>
                <a:gd name="T64" fmla="*/ 134 w 751"/>
                <a:gd name="T65" fmla="*/ 846 h 1085"/>
                <a:gd name="T66" fmla="*/ 119 w 751"/>
                <a:gd name="T67" fmla="*/ 913 h 1085"/>
                <a:gd name="T68" fmla="*/ 134 w 751"/>
                <a:gd name="T69" fmla="*/ 965 h 1085"/>
                <a:gd name="T70" fmla="*/ 171 w 751"/>
                <a:gd name="T71" fmla="*/ 987 h 1085"/>
                <a:gd name="T72" fmla="*/ 223 w 751"/>
                <a:gd name="T73" fmla="*/ 839 h 1085"/>
                <a:gd name="T74" fmla="*/ 282 w 751"/>
                <a:gd name="T75" fmla="*/ 1032 h 1085"/>
                <a:gd name="T76" fmla="*/ 438 w 751"/>
                <a:gd name="T77" fmla="*/ 950 h 1085"/>
                <a:gd name="T78" fmla="*/ 416 w 751"/>
                <a:gd name="T79" fmla="*/ 898 h 1085"/>
                <a:gd name="T80" fmla="*/ 408 w 751"/>
                <a:gd name="T81" fmla="*/ 809 h 1085"/>
                <a:gd name="T82" fmla="*/ 460 w 751"/>
                <a:gd name="T83" fmla="*/ 735 h 1085"/>
                <a:gd name="T84" fmla="*/ 520 w 751"/>
                <a:gd name="T85" fmla="*/ 697 h 1085"/>
                <a:gd name="T86" fmla="*/ 497 w 751"/>
                <a:gd name="T87" fmla="*/ 601 h 1085"/>
                <a:gd name="T88" fmla="*/ 497 w 751"/>
                <a:gd name="T89" fmla="*/ 497 h 1085"/>
                <a:gd name="T90" fmla="*/ 542 w 751"/>
                <a:gd name="T91" fmla="*/ 556 h 1085"/>
                <a:gd name="T92" fmla="*/ 646 w 751"/>
                <a:gd name="T93" fmla="*/ 505 h 1085"/>
                <a:gd name="T94" fmla="*/ 676 w 751"/>
                <a:gd name="T95" fmla="*/ 542 h 1085"/>
                <a:gd name="T96" fmla="*/ 705 w 751"/>
                <a:gd name="T97" fmla="*/ 505 h 1085"/>
                <a:gd name="T98" fmla="*/ 735 w 751"/>
                <a:gd name="T99" fmla="*/ 460 h 1085"/>
                <a:gd name="T100" fmla="*/ 742 w 751"/>
                <a:gd name="T101" fmla="*/ 356 h 1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1" h="1085">
                  <a:moveTo>
                    <a:pt x="742" y="356"/>
                  </a:moveTo>
                  <a:lnTo>
                    <a:pt x="742" y="356"/>
                  </a:lnTo>
                  <a:cubicBezTo>
                    <a:pt x="742" y="334"/>
                    <a:pt x="728" y="319"/>
                    <a:pt x="720" y="297"/>
                  </a:cubicBezTo>
                  <a:cubicBezTo>
                    <a:pt x="720" y="274"/>
                    <a:pt x="728" y="252"/>
                    <a:pt x="728" y="237"/>
                  </a:cubicBezTo>
                  <a:cubicBezTo>
                    <a:pt x="728" y="215"/>
                    <a:pt x="698" y="200"/>
                    <a:pt x="698" y="192"/>
                  </a:cubicBezTo>
                  <a:cubicBezTo>
                    <a:pt x="691" y="170"/>
                    <a:pt x="691" y="141"/>
                    <a:pt x="698" y="111"/>
                  </a:cubicBezTo>
                  <a:cubicBezTo>
                    <a:pt x="668" y="118"/>
                    <a:pt x="639" y="118"/>
                    <a:pt x="639" y="118"/>
                  </a:cubicBezTo>
                  <a:cubicBezTo>
                    <a:pt x="646" y="74"/>
                    <a:pt x="631" y="29"/>
                    <a:pt x="616" y="0"/>
                  </a:cubicBezTo>
                  <a:cubicBezTo>
                    <a:pt x="609" y="0"/>
                    <a:pt x="609" y="7"/>
                    <a:pt x="609" y="14"/>
                  </a:cubicBezTo>
                  <a:cubicBezTo>
                    <a:pt x="602" y="14"/>
                    <a:pt x="602" y="14"/>
                    <a:pt x="602" y="14"/>
                  </a:cubicBezTo>
                  <a:cubicBezTo>
                    <a:pt x="594" y="29"/>
                    <a:pt x="602" y="51"/>
                    <a:pt x="579" y="59"/>
                  </a:cubicBezTo>
                  <a:cubicBezTo>
                    <a:pt x="564" y="66"/>
                    <a:pt x="549" y="37"/>
                    <a:pt x="534" y="29"/>
                  </a:cubicBezTo>
                  <a:cubicBezTo>
                    <a:pt x="527" y="44"/>
                    <a:pt x="512" y="44"/>
                    <a:pt x="505" y="66"/>
                  </a:cubicBezTo>
                  <a:cubicBezTo>
                    <a:pt x="505" y="74"/>
                    <a:pt x="512" y="89"/>
                    <a:pt x="505" y="96"/>
                  </a:cubicBezTo>
                  <a:cubicBezTo>
                    <a:pt x="505" y="103"/>
                    <a:pt x="497" y="103"/>
                    <a:pt x="490" y="111"/>
                  </a:cubicBezTo>
                  <a:cubicBezTo>
                    <a:pt x="475" y="148"/>
                    <a:pt x="505" y="185"/>
                    <a:pt x="475" y="215"/>
                  </a:cubicBezTo>
                  <a:cubicBezTo>
                    <a:pt x="453" y="192"/>
                    <a:pt x="445" y="163"/>
                    <a:pt x="416" y="163"/>
                  </a:cubicBezTo>
                  <a:cubicBezTo>
                    <a:pt x="379" y="163"/>
                    <a:pt x="371" y="178"/>
                    <a:pt x="371" y="207"/>
                  </a:cubicBezTo>
                  <a:cubicBezTo>
                    <a:pt x="349" y="215"/>
                    <a:pt x="334" y="192"/>
                    <a:pt x="327" y="178"/>
                  </a:cubicBezTo>
                  <a:cubicBezTo>
                    <a:pt x="312" y="192"/>
                    <a:pt x="319" y="207"/>
                    <a:pt x="304" y="222"/>
                  </a:cubicBezTo>
                  <a:cubicBezTo>
                    <a:pt x="297" y="237"/>
                    <a:pt x="282" y="252"/>
                    <a:pt x="267" y="260"/>
                  </a:cubicBezTo>
                  <a:cubicBezTo>
                    <a:pt x="245" y="282"/>
                    <a:pt x="237" y="267"/>
                    <a:pt x="208" y="260"/>
                  </a:cubicBezTo>
                  <a:cubicBezTo>
                    <a:pt x="193" y="260"/>
                    <a:pt x="171" y="260"/>
                    <a:pt x="156" y="260"/>
                  </a:cubicBezTo>
                  <a:cubicBezTo>
                    <a:pt x="148" y="274"/>
                    <a:pt x="148" y="289"/>
                    <a:pt x="148" y="304"/>
                  </a:cubicBezTo>
                  <a:cubicBezTo>
                    <a:pt x="119" y="304"/>
                    <a:pt x="104" y="334"/>
                    <a:pt x="74" y="334"/>
                  </a:cubicBezTo>
                  <a:cubicBezTo>
                    <a:pt x="59" y="363"/>
                    <a:pt x="67" y="386"/>
                    <a:pt x="67" y="423"/>
                  </a:cubicBezTo>
                  <a:cubicBezTo>
                    <a:pt x="59" y="460"/>
                    <a:pt x="30" y="467"/>
                    <a:pt x="22" y="505"/>
                  </a:cubicBezTo>
                  <a:cubicBezTo>
                    <a:pt x="0" y="549"/>
                    <a:pt x="52" y="549"/>
                    <a:pt x="59" y="586"/>
                  </a:cubicBezTo>
                  <a:cubicBezTo>
                    <a:pt x="59" y="594"/>
                    <a:pt x="52" y="608"/>
                    <a:pt x="52" y="623"/>
                  </a:cubicBezTo>
                  <a:cubicBezTo>
                    <a:pt x="52" y="638"/>
                    <a:pt x="67" y="660"/>
                    <a:pt x="74" y="675"/>
                  </a:cubicBezTo>
                  <a:cubicBezTo>
                    <a:pt x="82" y="690"/>
                    <a:pt x="89" y="705"/>
                    <a:pt x="96" y="727"/>
                  </a:cubicBezTo>
                  <a:cubicBezTo>
                    <a:pt x="104" y="742"/>
                    <a:pt x="96" y="757"/>
                    <a:pt x="104" y="779"/>
                  </a:cubicBezTo>
                  <a:cubicBezTo>
                    <a:pt x="104" y="802"/>
                    <a:pt x="126" y="824"/>
                    <a:pt x="134" y="846"/>
                  </a:cubicBezTo>
                  <a:cubicBezTo>
                    <a:pt x="134" y="868"/>
                    <a:pt x="119" y="891"/>
                    <a:pt x="119" y="913"/>
                  </a:cubicBezTo>
                  <a:cubicBezTo>
                    <a:pt x="119" y="928"/>
                    <a:pt x="119" y="950"/>
                    <a:pt x="134" y="965"/>
                  </a:cubicBezTo>
                  <a:cubicBezTo>
                    <a:pt x="134" y="972"/>
                    <a:pt x="171" y="994"/>
                    <a:pt x="171" y="987"/>
                  </a:cubicBezTo>
                  <a:cubicBezTo>
                    <a:pt x="171" y="957"/>
                    <a:pt x="156" y="787"/>
                    <a:pt x="223" y="839"/>
                  </a:cubicBezTo>
                  <a:cubicBezTo>
                    <a:pt x="282" y="876"/>
                    <a:pt x="230" y="980"/>
                    <a:pt x="282" y="1032"/>
                  </a:cubicBezTo>
                  <a:cubicBezTo>
                    <a:pt x="327" y="1084"/>
                    <a:pt x="438" y="1009"/>
                    <a:pt x="438" y="950"/>
                  </a:cubicBezTo>
                  <a:cubicBezTo>
                    <a:pt x="438" y="935"/>
                    <a:pt x="423" y="913"/>
                    <a:pt x="416" y="898"/>
                  </a:cubicBezTo>
                  <a:cubicBezTo>
                    <a:pt x="408" y="876"/>
                    <a:pt x="394" y="839"/>
                    <a:pt x="408" y="809"/>
                  </a:cubicBezTo>
                  <a:cubicBezTo>
                    <a:pt x="423" y="779"/>
                    <a:pt x="453" y="772"/>
                    <a:pt x="460" y="735"/>
                  </a:cubicBezTo>
                  <a:cubicBezTo>
                    <a:pt x="468" y="705"/>
                    <a:pt x="490" y="690"/>
                    <a:pt x="520" y="697"/>
                  </a:cubicBezTo>
                  <a:cubicBezTo>
                    <a:pt x="527" y="653"/>
                    <a:pt x="497" y="631"/>
                    <a:pt x="497" y="601"/>
                  </a:cubicBezTo>
                  <a:cubicBezTo>
                    <a:pt x="497" y="571"/>
                    <a:pt x="490" y="519"/>
                    <a:pt x="497" y="497"/>
                  </a:cubicBezTo>
                  <a:cubicBezTo>
                    <a:pt x="549" y="490"/>
                    <a:pt x="520" y="534"/>
                    <a:pt x="542" y="556"/>
                  </a:cubicBezTo>
                  <a:cubicBezTo>
                    <a:pt x="587" y="586"/>
                    <a:pt x="609" y="505"/>
                    <a:pt x="646" y="505"/>
                  </a:cubicBezTo>
                  <a:cubicBezTo>
                    <a:pt x="676" y="497"/>
                    <a:pt x="668" y="519"/>
                    <a:pt x="676" y="542"/>
                  </a:cubicBezTo>
                  <a:cubicBezTo>
                    <a:pt x="676" y="527"/>
                    <a:pt x="705" y="512"/>
                    <a:pt x="705" y="505"/>
                  </a:cubicBezTo>
                  <a:cubicBezTo>
                    <a:pt x="720" y="497"/>
                    <a:pt x="720" y="475"/>
                    <a:pt x="735" y="460"/>
                  </a:cubicBezTo>
                  <a:cubicBezTo>
                    <a:pt x="742" y="430"/>
                    <a:pt x="750" y="393"/>
                    <a:pt x="742" y="356"/>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60" name="Freeform 18"/>
            <p:cNvSpPr>
              <a:spLocks noChangeArrowheads="1"/>
            </p:cNvSpPr>
            <p:nvPr/>
          </p:nvSpPr>
          <p:spPr bwMode="auto">
            <a:xfrm>
              <a:off x="11109766" y="11841434"/>
              <a:ext cx="83880" cy="55247"/>
            </a:xfrm>
            <a:custGeom>
              <a:avLst/>
              <a:gdLst>
                <a:gd name="T0" fmla="*/ 23 w 195"/>
                <a:gd name="T1" fmla="*/ 59 h 127"/>
                <a:gd name="T2" fmla="*/ 23 w 195"/>
                <a:gd name="T3" fmla="*/ 59 h 127"/>
                <a:gd name="T4" fmla="*/ 112 w 195"/>
                <a:gd name="T5" fmla="*/ 74 h 127"/>
                <a:gd name="T6" fmla="*/ 149 w 195"/>
                <a:gd name="T7" fmla="*/ 104 h 127"/>
                <a:gd name="T8" fmla="*/ 194 w 195"/>
                <a:gd name="T9" fmla="*/ 126 h 127"/>
                <a:gd name="T10" fmla="*/ 179 w 195"/>
                <a:gd name="T11" fmla="*/ 96 h 127"/>
                <a:gd name="T12" fmla="*/ 142 w 195"/>
                <a:gd name="T13" fmla="*/ 74 h 127"/>
                <a:gd name="T14" fmla="*/ 127 w 195"/>
                <a:gd name="T15" fmla="*/ 7 h 127"/>
                <a:gd name="T16" fmla="*/ 97 w 195"/>
                <a:gd name="T17" fmla="*/ 29 h 127"/>
                <a:gd name="T18" fmla="*/ 52 w 195"/>
                <a:gd name="T19" fmla="*/ 37 h 127"/>
                <a:gd name="T20" fmla="*/ 0 w 195"/>
                <a:gd name="T21" fmla="*/ 37 h 127"/>
                <a:gd name="T22" fmla="*/ 23 w 195"/>
                <a:gd name="T23" fmla="*/ 5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5" h="127">
                  <a:moveTo>
                    <a:pt x="23" y="59"/>
                  </a:moveTo>
                  <a:lnTo>
                    <a:pt x="23" y="59"/>
                  </a:lnTo>
                  <a:cubicBezTo>
                    <a:pt x="45" y="44"/>
                    <a:pt x="89" y="59"/>
                    <a:pt x="112" y="74"/>
                  </a:cubicBezTo>
                  <a:cubicBezTo>
                    <a:pt x="127" y="81"/>
                    <a:pt x="142" y="89"/>
                    <a:pt x="149" y="104"/>
                  </a:cubicBezTo>
                  <a:cubicBezTo>
                    <a:pt x="164" y="111"/>
                    <a:pt x="171" y="126"/>
                    <a:pt x="194" y="126"/>
                  </a:cubicBezTo>
                  <a:cubicBezTo>
                    <a:pt x="186" y="118"/>
                    <a:pt x="186" y="104"/>
                    <a:pt x="179" y="96"/>
                  </a:cubicBezTo>
                  <a:cubicBezTo>
                    <a:pt x="171" y="81"/>
                    <a:pt x="156" y="81"/>
                    <a:pt x="142" y="74"/>
                  </a:cubicBezTo>
                  <a:cubicBezTo>
                    <a:pt x="119" y="59"/>
                    <a:pt x="127" y="37"/>
                    <a:pt x="127" y="7"/>
                  </a:cubicBezTo>
                  <a:cubicBezTo>
                    <a:pt x="104" y="0"/>
                    <a:pt x="104" y="15"/>
                    <a:pt x="97" y="29"/>
                  </a:cubicBezTo>
                  <a:cubicBezTo>
                    <a:pt x="82" y="37"/>
                    <a:pt x="67" y="37"/>
                    <a:pt x="52" y="37"/>
                  </a:cubicBezTo>
                  <a:cubicBezTo>
                    <a:pt x="37" y="37"/>
                    <a:pt x="15" y="37"/>
                    <a:pt x="0" y="37"/>
                  </a:cubicBezTo>
                  <a:cubicBezTo>
                    <a:pt x="15" y="44"/>
                    <a:pt x="23" y="52"/>
                    <a:pt x="23" y="59"/>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61" name="Freeform 19"/>
            <p:cNvSpPr>
              <a:spLocks noChangeArrowheads="1"/>
            </p:cNvSpPr>
            <p:nvPr/>
          </p:nvSpPr>
          <p:spPr bwMode="auto">
            <a:xfrm>
              <a:off x="15065475" y="6981529"/>
              <a:ext cx="9531" cy="17146"/>
            </a:xfrm>
            <a:custGeom>
              <a:avLst/>
              <a:gdLst>
                <a:gd name="T0" fmla="*/ 23 w 24"/>
                <a:gd name="T1" fmla="*/ 30 h 39"/>
                <a:gd name="T2" fmla="*/ 23 w 24"/>
                <a:gd name="T3" fmla="*/ 30 h 39"/>
                <a:gd name="T4" fmla="*/ 23 w 24"/>
                <a:gd name="T5" fmla="*/ 0 h 39"/>
                <a:gd name="T6" fmla="*/ 0 w 24"/>
                <a:gd name="T7" fmla="*/ 38 h 39"/>
                <a:gd name="T8" fmla="*/ 23 w 24"/>
                <a:gd name="T9" fmla="*/ 30 h 39"/>
              </a:gdLst>
              <a:ahLst/>
              <a:cxnLst>
                <a:cxn ang="0">
                  <a:pos x="T0" y="T1"/>
                </a:cxn>
                <a:cxn ang="0">
                  <a:pos x="T2" y="T3"/>
                </a:cxn>
                <a:cxn ang="0">
                  <a:pos x="T4" y="T5"/>
                </a:cxn>
                <a:cxn ang="0">
                  <a:pos x="T6" y="T7"/>
                </a:cxn>
                <a:cxn ang="0">
                  <a:pos x="T8" y="T9"/>
                </a:cxn>
              </a:cxnLst>
              <a:rect l="0" t="0" r="r" b="b"/>
              <a:pathLst>
                <a:path w="24" h="39">
                  <a:moveTo>
                    <a:pt x="23" y="30"/>
                  </a:moveTo>
                  <a:lnTo>
                    <a:pt x="23" y="30"/>
                  </a:lnTo>
                  <a:cubicBezTo>
                    <a:pt x="23" y="23"/>
                    <a:pt x="23" y="15"/>
                    <a:pt x="23" y="0"/>
                  </a:cubicBezTo>
                  <a:cubicBezTo>
                    <a:pt x="15" y="8"/>
                    <a:pt x="0" y="23"/>
                    <a:pt x="0" y="38"/>
                  </a:cubicBezTo>
                  <a:cubicBezTo>
                    <a:pt x="8" y="30"/>
                    <a:pt x="15" y="38"/>
                    <a:pt x="23" y="30"/>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62" name="Freeform 20"/>
            <p:cNvSpPr>
              <a:spLocks noChangeArrowheads="1"/>
            </p:cNvSpPr>
            <p:nvPr/>
          </p:nvSpPr>
          <p:spPr bwMode="auto">
            <a:xfrm>
              <a:off x="11098328" y="11854770"/>
              <a:ext cx="13345" cy="3810"/>
            </a:xfrm>
            <a:custGeom>
              <a:avLst/>
              <a:gdLst>
                <a:gd name="T0" fmla="*/ 29 w 30"/>
                <a:gd name="T1" fmla="*/ 8 h 9"/>
                <a:gd name="T2" fmla="*/ 29 w 30"/>
                <a:gd name="T3" fmla="*/ 8 h 9"/>
                <a:gd name="T4" fmla="*/ 7 w 30"/>
                <a:gd name="T5" fmla="*/ 0 h 9"/>
                <a:gd name="T6" fmla="*/ 0 w 30"/>
                <a:gd name="T7" fmla="*/ 0 h 9"/>
                <a:gd name="T8" fmla="*/ 15 w 30"/>
                <a:gd name="T9" fmla="*/ 8 h 9"/>
                <a:gd name="T10" fmla="*/ 29 w 30"/>
                <a:gd name="T11" fmla="*/ 8 h 9"/>
              </a:gdLst>
              <a:ahLst/>
              <a:cxnLst>
                <a:cxn ang="0">
                  <a:pos x="T0" y="T1"/>
                </a:cxn>
                <a:cxn ang="0">
                  <a:pos x="T2" y="T3"/>
                </a:cxn>
                <a:cxn ang="0">
                  <a:pos x="T4" y="T5"/>
                </a:cxn>
                <a:cxn ang="0">
                  <a:pos x="T6" y="T7"/>
                </a:cxn>
                <a:cxn ang="0">
                  <a:pos x="T8" y="T9"/>
                </a:cxn>
                <a:cxn ang="0">
                  <a:pos x="T10" y="T11"/>
                </a:cxn>
              </a:cxnLst>
              <a:rect l="0" t="0" r="r" b="b"/>
              <a:pathLst>
                <a:path w="30" h="9">
                  <a:moveTo>
                    <a:pt x="29" y="8"/>
                  </a:moveTo>
                  <a:lnTo>
                    <a:pt x="29" y="8"/>
                  </a:lnTo>
                  <a:cubicBezTo>
                    <a:pt x="22" y="8"/>
                    <a:pt x="15" y="0"/>
                    <a:pt x="7" y="0"/>
                  </a:cubicBezTo>
                  <a:lnTo>
                    <a:pt x="0" y="0"/>
                  </a:lnTo>
                  <a:cubicBezTo>
                    <a:pt x="7" y="8"/>
                    <a:pt x="15" y="8"/>
                    <a:pt x="15" y="8"/>
                  </a:cubicBezTo>
                  <a:cubicBezTo>
                    <a:pt x="22" y="8"/>
                    <a:pt x="29" y="8"/>
                    <a:pt x="29" y="8"/>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63" name="Freeform 21"/>
            <p:cNvSpPr>
              <a:spLocks noChangeArrowheads="1"/>
            </p:cNvSpPr>
            <p:nvPr/>
          </p:nvSpPr>
          <p:spPr bwMode="auto">
            <a:xfrm>
              <a:off x="15299957" y="6562408"/>
              <a:ext cx="516626" cy="552478"/>
            </a:xfrm>
            <a:custGeom>
              <a:avLst/>
              <a:gdLst>
                <a:gd name="T0" fmla="*/ 1018 w 1197"/>
                <a:gd name="T1" fmla="*/ 14 h 1278"/>
                <a:gd name="T2" fmla="*/ 943 w 1197"/>
                <a:gd name="T3" fmla="*/ 59 h 1278"/>
                <a:gd name="T4" fmla="*/ 921 w 1197"/>
                <a:gd name="T5" fmla="*/ 118 h 1278"/>
                <a:gd name="T6" fmla="*/ 795 w 1197"/>
                <a:gd name="T7" fmla="*/ 141 h 1278"/>
                <a:gd name="T8" fmla="*/ 743 w 1197"/>
                <a:gd name="T9" fmla="*/ 133 h 1278"/>
                <a:gd name="T10" fmla="*/ 683 w 1197"/>
                <a:gd name="T11" fmla="*/ 141 h 1278"/>
                <a:gd name="T12" fmla="*/ 543 w 1197"/>
                <a:gd name="T13" fmla="*/ 148 h 1278"/>
                <a:gd name="T14" fmla="*/ 498 w 1197"/>
                <a:gd name="T15" fmla="*/ 237 h 1278"/>
                <a:gd name="T16" fmla="*/ 409 w 1197"/>
                <a:gd name="T17" fmla="*/ 371 h 1278"/>
                <a:gd name="T18" fmla="*/ 290 w 1197"/>
                <a:gd name="T19" fmla="*/ 319 h 1278"/>
                <a:gd name="T20" fmla="*/ 246 w 1197"/>
                <a:gd name="T21" fmla="*/ 356 h 1278"/>
                <a:gd name="T22" fmla="*/ 201 w 1197"/>
                <a:gd name="T23" fmla="*/ 453 h 1278"/>
                <a:gd name="T24" fmla="*/ 149 w 1197"/>
                <a:gd name="T25" fmla="*/ 512 h 1278"/>
                <a:gd name="T26" fmla="*/ 134 w 1197"/>
                <a:gd name="T27" fmla="*/ 675 h 1278"/>
                <a:gd name="T28" fmla="*/ 52 w 1197"/>
                <a:gd name="T29" fmla="*/ 831 h 1278"/>
                <a:gd name="T30" fmla="*/ 23 w 1197"/>
                <a:gd name="T31" fmla="*/ 980 h 1278"/>
                <a:gd name="T32" fmla="*/ 38 w 1197"/>
                <a:gd name="T33" fmla="*/ 1054 h 1278"/>
                <a:gd name="T34" fmla="*/ 8 w 1197"/>
                <a:gd name="T35" fmla="*/ 1143 h 1278"/>
                <a:gd name="T36" fmla="*/ 134 w 1197"/>
                <a:gd name="T37" fmla="*/ 1180 h 1278"/>
                <a:gd name="T38" fmla="*/ 275 w 1197"/>
                <a:gd name="T39" fmla="*/ 1173 h 1278"/>
                <a:gd name="T40" fmla="*/ 283 w 1197"/>
                <a:gd name="T41" fmla="*/ 1165 h 1278"/>
                <a:gd name="T42" fmla="*/ 357 w 1197"/>
                <a:gd name="T43" fmla="*/ 1158 h 1278"/>
                <a:gd name="T44" fmla="*/ 446 w 1197"/>
                <a:gd name="T45" fmla="*/ 1143 h 1278"/>
                <a:gd name="T46" fmla="*/ 602 w 1197"/>
                <a:gd name="T47" fmla="*/ 1217 h 1278"/>
                <a:gd name="T48" fmla="*/ 795 w 1197"/>
                <a:gd name="T49" fmla="*/ 1270 h 1278"/>
                <a:gd name="T50" fmla="*/ 906 w 1197"/>
                <a:gd name="T51" fmla="*/ 995 h 1278"/>
                <a:gd name="T52" fmla="*/ 958 w 1197"/>
                <a:gd name="T53" fmla="*/ 891 h 1278"/>
                <a:gd name="T54" fmla="*/ 973 w 1197"/>
                <a:gd name="T55" fmla="*/ 839 h 1278"/>
                <a:gd name="T56" fmla="*/ 1018 w 1197"/>
                <a:gd name="T57" fmla="*/ 742 h 1278"/>
                <a:gd name="T58" fmla="*/ 1062 w 1197"/>
                <a:gd name="T59" fmla="*/ 660 h 1278"/>
                <a:gd name="T60" fmla="*/ 1107 w 1197"/>
                <a:gd name="T61" fmla="*/ 579 h 1278"/>
                <a:gd name="T62" fmla="*/ 1174 w 1197"/>
                <a:gd name="T63" fmla="*/ 438 h 1278"/>
                <a:gd name="T64" fmla="*/ 1196 w 1197"/>
                <a:gd name="T65" fmla="*/ 356 h 1278"/>
                <a:gd name="T66" fmla="*/ 1085 w 1197"/>
                <a:gd name="T67" fmla="*/ 304 h 1278"/>
                <a:gd name="T68" fmla="*/ 1122 w 1197"/>
                <a:gd name="T69" fmla="*/ 185 h 1278"/>
                <a:gd name="T70" fmla="*/ 1010 w 1197"/>
                <a:gd name="T71" fmla="*/ 141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97" h="1278">
                  <a:moveTo>
                    <a:pt x="1018" y="14"/>
                  </a:moveTo>
                  <a:lnTo>
                    <a:pt x="1018" y="14"/>
                  </a:lnTo>
                  <a:cubicBezTo>
                    <a:pt x="1003" y="14"/>
                    <a:pt x="1003" y="7"/>
                    <a:pt x="995" y="0"/>
                  </a:cubicBezTo>
                  <a:cubicBezTo>
                    <a:pt x="988" y="0"/>
                    <a:pt x="951" y="52"/>
                    <a:pt x="943" y="59"/>
                  </a:cubicBezTo>
                  <a:cubicBezTo>
                    <a:pt x="943" y="66"/>
                    <a:pt x="936" y="74"/>
                    <a:pt x="928" y="81"/>
                  </a:cubicBezTo>
                  <a:cubicBezTo>
                    <a:pt x="928" y="96"/>
                    <a:pt x="936" y="103"/>
                    <a:pt x="921" y="118"/>
                  </a:cubicBezTo>
                  <a:cubicBezTo>
                    <a:pt x="906" y="126"/>
                    <a:pt x="877" y="126"/>
                    <a:pt x="862" y="126"/>
                  </a:cubicBezTo>
                  <a:cubicBezTo>
                    <a:pt x="832" y="126"/>
                    <a:pt x="817" y="133"/>
                    <a:pt x="795" y="141"/>
                  </a:cubicBezTo>
                  <a:cubicBezTo>
                    <a:pt x="788" y="148"/>
                    <a:pt x="780" y="148"/>
                    <a:pt x="765" y="148"/>
                  </a:cubicBezTo>
                  <a:cubicBezTo>
                    <a:pt x="750" y="148"/>
                    <a:pt x="758" y="133"/>
                    <a:pt x="743" y="133"/>
                  </a:cubicBezTo>
                  <a:cubicBezTo>
                    <a:pt x="736" y="133"/>
                    <a:pt x="721" y="148"/>
                    <a:pt x="713" y="148"/>
                  </a:cubicBezTo>
                  <a:cubicBezTo>
                    <a:pt x="698" y="148"/>
                    <a:pt x="698" y="141"/>
                    <a:pt x="683" y="141"/>
                  </a:cubicBezTo>
                  <a:cubicBezTo>
                    <a:pt x="661" y="133"/>
                    <a:pt x="639" y="133"/>
                    <a:pt x="617" y="133"/>
                  </a:cubicBezTo>
                  <a:cubicBezTo>
                    <a:pt x="587" y="133"/>
                    <a:pt x="565" y="133"/>
                    <a:pt x="543" y="148"/>
                  </a:cubicBezTo>
                  <a:cubicBezTo>
                    <a:pt x="520" y="155"/>
                    <a:pt x="483" y="155"/>
                    <a:pt x="476" y="178"/>
                  </a:cubicBezTo>
                  <a:cubicBezTo>
                    <a:pt x="505" y="185"/>
                    <a:pt x="513" y="208"/>
                    <a:pt x="498" y="237"/>
                  </a:cubicBezTo>
                  <a:cubicBezTo>
                    <a:pt x="483" y="252"/>
                    <a:pt x="476" y="267"/>
                    <a:pt x="461" y="282"/>
                  </a:cubicBezTo>
                  <a:cubicBezTo>
                    <a:pt x="431" y="304"/>
                    <a:pt x="424" y="334"/>
                    <a:pt x="409" y="371"/>
                  </a:cubicBezTo>
                  <a:cubicBezTo>
                    <a:pt x="386" y="356"/>
                    <a:pt x="364" y="341"/>
                    <a:pt x="334" y="334"/>
                  </a:cubicBezTo>
                  <a:cubicBezTo>
                    <a:pt x="334" y="326"/>
                    <a:pt x="312" y="319"/>
                    <a:pt x="290" y="319"/>
                  </a:cubicBezTo>
                  <a:cubicBezTo>
                    <a:pt x="290" y="319"/>
                    <a:pt x="290" y="326"/>
                    <a:pt x="297" y="326"/>
                  </a:cubicBezTo>
                  <a:cubicBezTo>
                    <a:pt x="268" y="326"/>
                    <a:pt x="260" y="341"/>
                    <a:pt x="246" y="356"/>
                  </a:cubicBezTo>
                  <a:cubicBezTo>
                    <a:pt x="238" y="363"/>
                    <a:pt x="216" y="386"/>
                    <a:pt x="208" y="393"/>
                  </a:cubicBezTo>
                  <a:cubicBezTo>
                    <a:pt x="201" y="408"/>
                    <a:pt x="208" y="438"/>
                    <a:pt x="201" y="453"/>
                  </a:cubicBezTo>
                  <a:cubicBezTo>
                    <a:pt x="201" y="475"/>
                    <a:pt x="193" y="490"/>
                    <a:pt x="186" y="505"/>
                  </a:cubicBezTo>
                  <a:cubicBezTo>
                    <a:pt x="171" y="505"/>
                    <a:pt x="164" y="505"/>
                    <a:pt x="149" y="512"/>
                  </a:cubicBezTo>
                  <a:cubicBezTo>
                    <a:pt x="171" y="542"/>
                    <a:pt x="156" y="564"/>
                    <a:pt x="149" y="594"/>
                  </a:cubicBezTo>
                  <a:cubicBezTo>
                    <a:pt x="141" y="623"/>
                    <a:pt x="149" y="653"/>
                    <a:pt x="134" y="675"/>
                  </a:cubicBezTo>
                  <a:cubicBezTo>
                    <a:pt x="112" y="675"/>
                    <a:pt x="89" y="675"/>
                    <a:pt x="67" y="675"/>
                  </a:cubicBezTo>
                  <a:cubicBezTo>
                    <a:pt x="60" y="727"/>
                    <a:pt x="60" y="779"/>
                    <a:pt x="52" y="831"/>
                  </a:cubicBezTo>
                  <a:cubicBezTo>
                    <a:pt x="52" y="861"/>
                    <a:pt x="52" y="883"/>
                    <a:pt x="38" y="905"/>
                  </a:cubicBezTo>
                  <a:cubicBezTo>
                    <a:pt x="23" y="935"/>
                    <a:pt x="23" y="950"/>
                    <a:pt x="23" y="980"/>
                  </a:cubicBezTo>
                  <a:cubicBezTo>
                    <a:pt x="15" y="987"/>
                    <a:pt x="15" y="987"/>
                    <a:pt x="15" y="987"/>
                  </a:cubicBezTo>
                  <a:cubicBezTo>
                    <a:pt x="23" y="1010"/>
                    <a:pt x="38" y="1039"/>
                    <a:pt x="38" y="1054"/>
                  </a:cubicBezTo>
                  <a:cubicBezTo>
                    <a:pt x="38" y="1069"/>
                    <a:pt x="38" y="1084"/>
                    <a:pt x="30" y="1099"/>
                  </a:cubicBezTo>
                  <a:cubicBezTo>
                    <a:pt x="23" y="1121"/>
                    <a:pt x="0" y="1121"/>
                    <a:pt x="8" y="1143"/>
                  </a:cubicBezTo>
                  <a:cubicBezTo>
                    <a:pt x="38" y="1158"/>
                    <a:pt x="67" y="1151"/>
                    <a:pt x="97" y="1158"/>
                  </a:cubicBezTo>
                  <a:cubicBezTo>
                    <a:pt x="127" y="1165"/>
                    <a:pt x="119" y="1165"/>
                    <a:pt x="134" y="1180"/>
                  </a:cubicBezTo>
                  <a:cubicBezTo>
                    <a:pt x="149" y="1188"/>
                    <a:pt x="171" y="1180"/>
                    <a:pt x="186" y="1180"/>
                  </a:cubicBezTo>
                  <a:cubicBezTo>
                    <a:pt x="208" y="1180"/>
                    <a:pt x="260" y="1165"/>
                    <a:pt x="275" y="1173"/>
                  </a:cubicBezTo>
                  <a:lnTo>
                    <a:pt x="283" y="1180"/>
                  </a:lnTo>
                  <a:cubicBezTo>
                    <a:pt x="283" y="1173"/>
                    <a:pt x="283" y="1173"/>
                    <a:pt x="283" y="1165"/>
                  </a:cubicBezTo>
                  <a:cubicBezTo>
                    <a:pt x="290" y="1151"/>
                    <a:pt x="290" y="1121"/>
                    <a:pt x="312" y="1113"/>
                  </a:cubicBezTo>
                  <a:cubicBezTo>
                    <a:pt x="327" y="1113"/>
                    <a:pt x="349" y="1151"/>
                    <a:pt x="357" y="1158"/>
                  </a:cubicBezTo>
                  <a:cubicBezTo>
                    <a:pt x="372" y="1173"/>
                    <a:pt x="394" y="1195"/>
                    <a:pt x="416" y="1202"/>
                  </a:cubicBezTo>
                  <a:cubicBezTo>
                    <a:pt x="453" y="1202"/>
                    <a:pt x="446" y="1173"/>
                    <a:pt x="446" y="1143"/>
                  </a:cubicBezTo>
                  <a:cubicBezTo>
                    <a:pt x="476" y="1143"/>
                    <a:pt x="528" y="1136"/>
                    <a:pt x="550" y="1143"/>
                  </a:cubicBezTo>
                  <a:cubicBezTo>
                    <a:pt x="580" y="1158"/>
                    <a:pt x="580" y="1217"/>
                    <a:pt x="602" y="1217"/>
                  </a:cubicBezTo>
                  <a:cubicBezTo>
                    <a:pt x="602" y="1165"/>
                    <a:pt x="676" y="1165"/>
                    <a:pt x="713" y="1180"/>
                  </a:cubicBezTo>
                  <a:cubicBezTo>
                    <a:pt x="750" y="1202"/>
                    <a:pt x="780" y="1232"/>
                    <a:pt x="795" y="1270"/>
                  </a:cubicBezTo>
                  <a:cubicBezTo>
                    <a:pt x="854" y="1277"/>
                    <a:pt x="884" y="1084"/>
                    <a:pt x="891" y="1054"/>
                  </a:cubicBezTo>
                  <a:cubicBezTo>
                    <a:pt x="899" y="1032"/>
                    <a:pt x="899" y="1010"/>
                    <a:pt x="906" y="995"/>
                  </a:cubicBezTo>
                  <a:cubicBezTo>
                    <a:pt x="914" y="972"/>
                    <a:pt x="928" y="965"/>
                    <a:pt x="936" y="943"/>
                  </a:cubicBezTo>
                  <a:cubicBezTo>
                    <a:pt x="943" y="928"/>
                    <a:pt x="943" y="905"/>
                    <a:pt x="958" y="891"/>
                  </a:cubicBezTo>
                  <a:cubicBezTo>
                    <a:pt x="966" y="876"/>
                    <a:pt x="966" y="883"/>
                    <a:pt x="973" y="868"/>
                  </a:cubicBezTo>
                  <a:cubicBezTo>
                    <a:pt x="973" y="861"/>
                    <a:pt x="973" y="846"/>
                    <a:pt x="973" y="839"/>
                  </a:cubicBezTo>
                  <a:cubicBezTo>
                    <a:pt x="973" y="816"/>
                    <a:pt x="981" y="809"/>
                    <a:pt x="988" y="787"/>
                  </a:cubicBezTo>
                  <a:cubicBezTo>
                    <a:pt x="995" y="765"/>
                    <a:pt x="988" y="757"/>
                    <a:pt x="1018" y="742"/>
                  </a:cubicBezTo>
                  <a:cubicBezTo>
                    <a:pt x="1040" y="742"/>
                    <a:pt x="1055" y="742"/>
                    <a:pt x="1062" y="712"/>
                  </a:cubicBezTo>
                  <a:cubicBezTo>
                    <a:pt x="1070" y="698"/>
                    <a:pt x="1062" y="675"/>
                    <a:pt x="1062" y="660"/>
                  </a:cubicBezTo>
                  <a:cubicBezTo>
                    <a:pt x="1085" y="646"/>
                    <a:pt x="1099" y="646"/>
                    <a:pt x="1107" y="623"/>
                  </a:cubicBezTo>
                  <a:cubicBezTo>
                    <a:pt x="1107" y="608"/>
                    <a:pt x="1107" y="594"/>
                    <a:pt x="1107" y="579"/>
                  </a:cubicBezTo>
                  <a:cubicBezTo>
                    <a:pt x="1114" y="542"/>
                    <a:pt x="1137" y="549"/>
                    <a:pt x="1159" y="527"/>
                  </a:cubicBezTo>
                  <a:cubicBezTo>
                    <a:pt x="1174" y="497"/>
                    <a:pt x="1159" y="467"/>
                    <a:pt x="1174" y="438"/>
                  </a:cubicBezTo>
                  <a:cubicBezTo>
                    <a:pt x="1188" y="408"/>
                    <a:pt x="1188" y="408"/>
                    <a:pt x="1188" y="408"/>
                  </a:cubicBezTo>
                  <a:cubicBezTo>
                    <a:pt x="1196" y="393"/>
                    <a:pt x="1196" y="371"/>
                    <a:pt x="1196" y="356"/>
                  </a:cubicBezTo>
                  <a:cubicBezTo>
                    <a:pt x="1166" y="349"/>
                    <a:pt x="1159" y="349"/>
                    <a:pt x="1137" y="334"/>
                  </a:cubicBezTo>
                  <a:cubicBezTo>
                    <a:pt x="1122" y="326"/>
                    <a:pt x="1099" y="311"/>
                    <a:pt x="1085" y="304"/>
                  </a:cubicBezTo>
                  <a:cubicBezTo>
                    <a:pt x="1085" y="282"/>
                    <a:pt x="1085" y="237"/>
                    <a:pt x="1092" y="215"/>
                  </a:cubicBezTo>
                  <a:cubicBezTo>
                    <a:pt x="1099" y="200"/>
                    <a:pt x="1114" y="200"/>
                    <a:pt x="1122" y="185"/>
                  </a:cubicBezTo>
                  <a:cubicBezTo>
                    <a:pt x="1122" y="185"/>
                    <a:pt x="1122" y="178"/>
                    <a:pt x="1122" y="163"/>
                  </a:cubicBezTo>
                  <a:cubicBezTo>
                    <a:pt x="1085" y="163"/>
                    <a:pt x="1048" y="141"/>
                    <a:pt x="1010" y="141"/>
                  </a:cubicBezTo>
                  <a:cubicBezTo>
                    <a:pt x="1010" y="96"/>
                    <a:pt x="1018" y="59"/>
                    <a:pt x="1018" y="14"/>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64" name="Freeform 22"/>
            <p:cNvSpPr>
              <a:spLocks noChangeArrowheads="1"/>
            </p:cNvSpPr>
            <p:nvPr/>
          </p:nvSpPr>
          <p:spPr bwMode="auto">
            <a:xfrm>
              <a:off x="14863400" y="5305042"/>
              <a:ext cx="1631849" cy="1417393"/>
            </a:xfrm>
            <a:custGeom>
              <a:avLst/>
              <a:gdLst>
                <a:gd name="T0" fmla="*/ 3706 w 3774"/>
                <a:gd name="T1" fmla="*/ 839 h 3283"/>
                <a:gd name="T2" fmla="*/ 3476 w 3774"/>
                <a:gd name="T3" fmla="*/ 779 h 3283"/>
                <a:gd name="T4" fmla="*/ 3171 w 3774"/>
                <a:gd name="T5" fmla="*/ 727 h 3283"/>
                <a:gd name="T6" fmla="*/ 3052 w 3774"/>
                <a:gd name="T7" fmla="*/ 720 h 3283"/>
                <a:gd name="T8" fmla="*/ 3171 w 3774"/>
                <a:gd name="T9" fmla="*/ 490 h 3283"/>
                <a:gd name="T10" fmla="*/ 2941 w 3774"/>
                <a:gd name="T11" fmla="*/ 378 h 3283"/>
                <a:gd name="T12" fmla="*/ 2867 w 3774"/>
                <a:gd name="T13" fmla="*/ 282 h 3283"/>
                <a:gd name="T14" fmla="*/ 2926 w 3774"/>
                <a:gd name="T15" fmla="*/ 148 h 3283"/>
                <a:gd name="T16" fmla="*/ 2755 w 3774"/>
                <a:gd name="T17" fmla="*/ 29 h 3283"/>
                <a:gd name="T18" fmla="*/ 2458 w 3774"/>
                <a:gd name="T19" fmla="*/ 237 h 3283"/>
                <a:gd name="T20" fmla="*/ 2362 w 3774"/>
                <a:gd name="T21" fmla="*/ 371 h 3283"/>
                <a:gd name="T22" fmla="*/ 1857 w 3774"/>
                <a:gd name="T23" fmla="*/ 208 h 3283"/>
                <a:gd name="T24" fmla="*/ 1567 w 3774"/>
                <a:gd name="T25" fmla="*/ 505 h 3283"/>
                <a:gd name="T26" fmla="*/ 1344 w 3774"/>
                <a:gd name="T27" fmla="*/ 690 h 3283"/>
                <a:gd name="T28" fmla="*/ 1018 w 3774"/>
                <a:gd name="T29" fmla="*/ 787 h 3283"/>
                <a:gd name="T30" fmla="*/ 906 w 3774"/>
                <a:gd name="T31" fmla="*/ 1032 h 3283"/>
                <a:gd name="T32" fmla="*/ 706 w 3774"/>
                <a:gd name="T33" fmla="*/ 1188 h 3283"/>
                <a:gd name="T34" fmla="*/ 454 w 3774"/>
                <a:gd name="T35" fmla="*/ 1403 h 3283"/>
                <a:gd name="T36" fmla="*/ 305 w 3774"/>
                <a:gd name="T37" fmla="*/ 1470 h 3283"/>
                <a:gd name="T38" fmla="*/ 0 w 3774"/>
                <a:gd name="T39" fmla="*/ 1574 h 3283"/>
                <a:gd name="T40" fmla="*/ 201 w 3774"/>
                <a:gd name="T41" fmla="*/ 1730 h 3283"/>
                <a:gd name="T42" fmla="*/ 349 w 3774"/>
                <a:gd name="T43" fmla="*/ 1841 h 3283"/>
                <a:gd name="T44" fmla="*/ 386 w 3774"/>
                <a:gd name="T45" fmla="*/ 2116 h 3283"/>
                <a:gd name="T46" fmla="*/ 386 w 3774"/>
                <a:gd name="T47" fmla="*/ 2153 h 3283"/>
                <a:gd name="T48" fmla="*/ 661 w 3774"/>
                <a:gd name="T49" fmla="*/ 2072 h 3283"/>
                <a:gd name="T50" fmla="*/ 944 w 3774"/>
                <a:gd name="T51" fmla="*/ 2079 h 3283"/>
                <a:gd name="T52" fmla="*/ 1285 w 3774"/>
                <a:gd name="T53" fmla="*/ 2027 h 3283"/>
                <a:gd name="T54" fmla="*/ 1486 w 3774"/>
                <a:gd name="T55" fmla="*/ 1938 h 3283"/>
                <a:gd name="T56" fmla="*/ 1597 w 3774"/>
                <a:gd name="T57" fmla="*/ 1745 h 3283"/>
                <a:gd name="T58" fmla="*/ 1693 w 3774"/>
                <a:gd name="T59" fmla="*/ 1552 h 3283"/>
                <a:gd name="T60" fmla="*/ 1842 w 3774"/>
                <a:gd name="T61" fmla="*/ 1537 h 3283"/>
                <a:gd name="T62" fmla="*/ 2080 w 3774"/>
                <a:gd name="T63" fmla="*/ 1425 h 3283"/>
                <a:gd name="T64" fmla="*/ 2161 w 3774"/>
                <a:gd name="T65" fmla="*/ 1396 h 3283"/>
                <a:gd name="T66" fmla="*/ 2310 w 3774"/>
                <a:gd name="T67" fmla="*/ 1329 h 3283"/>
                <a:gd name="T68" fmla="*/ 2444 w 3774"/>
                <a:gd name="T69" fmla="*/ 1270 h 3283"/>
                <a:gd name="T70" fmla="*/ 2703 w 3774"/>
                <a:gd name="T71" fmla="*/ 1180 h 3283"/>
                <a:gd name="T72" fmla="*/ 2718 w 3774"/>
                <a:gd name="T73" fmla="*/ 1351 h 3283"/>
                <a:gd name="T74" fmla="*/ 2860 w 3774"/>
                <a:gd name="T75" fmla="*/ 1552 h 3283"/>
                <a:gd name="T76" fmla="*/ 2592 w 3774"/>
                <a:gd name="T77" fmla="*/ 1700 h 3283"/>
                <a:gd name="T78" fmla="*/ 2458 w 3774"/>
                <a:gd name="T79" fmla="*/ 1864 h 3283"/>
                <a:gd name="T80" fmla="*/ 2280 w 3774"/>
                <a:gd name="T81" fmla="*/ 1975 h 3283"/>
                <a:gd name="T82" fmla="*/ 2087 w 3774"/>
                <a:gd name="T83" fmla="*/ 2123 h 3283"/>
                <a:gd name="T84" fmla="*/ 1812 w 3774"/>
                <a:gd name="T85" fmla="*/ 2354 h 3283"/>
                <a:gd name="T86" fmla="*/ 1612 w 3774"/>
                <a:gd name="T87" fmla="*/ 2584 h 3283"/>
                <a:gd name="T88" fmla="*/ 1486 w 3774"/>
                <a:gd name="T89" fmla="*/ 2747 h 3283"/>
                <a:gd name="T90" fmla="*/ 1285 w 3774"/>
                <a:gd name="T91" fmla="*/ 2992 h 3283"/>
                <a:gd name="T92" fmla="*/ 1300 w 3774"/>
                <a:gd name="T93" fmla="*/ 3230 h 3283"/>
                <a:gd name="T94" fmla="*/ 1486 w 3774"/>
                <a:gd name="T95" fmla="*/ 3089 h 3283"/>
                <a:gd name="T96" fmla="*/ 1753 w 3774"/>
                <a:gd name="T97" fmla="*/ 3044 h 3283"/>
                <a:gd name="T98" fmla="*/ 1938 w 3774"/>
                <a:gd name="T99" fmla="*/ 2992 h 3283"/>
                <a:gd name="T100" fmla="*/ 2132 w 3774"/>
                <a:gd name="T101" fmla="*/ 3074 h 3283"/>
                <a:gd name="T102" fmla="*/ 2273 w 3774"/>
                <a:gd name="T103" fmla="*/ 2903 h 3283"/>
                <a:gd name="T104" fmla="*/ 2347 w 3774"/>
                <a:gd name="T105" fmla="*/ 2651 h 3283"/>
                <a:gd name="T106" fmla="*/ 2369 w 3774"/>
                <a:gd name="T107" fmla="*/ 2406 h 3283"/>
                <a:gd name="T108" fmla="*/ 2495 w 3774"/>
                <a:gd name="T109" fmla="*/ 2109 h 3283"/>
                <a:gd name="T110" fmla="*/ 2726 w 3774"/>
                <a:gd name="T111" fmla="*/ 1938 h 3283"/>
                <a:gd name="T112" fmla="*/ 3112 w 3774"/>
                <a:gd name="T113" fmla="*/ 1604 h 3283"/>
                <a:gd name="T114" fmla="*/ 3327 w 3774"/>
                <a:gd name="T115" fmla="*/ 1544 h 3283"/>
                <a:gd name="T116" fmla="*/ 3483 w 3774"/>
                <a:gd name="T117" fmla="*/ 1626 h 3283"/>
                <a:gd name="T118" fmla="*/ 3587 w 3774"/>
                <a:gd name="T119" fmla="*/ 1537 h 3283"/>
                <a:gd name="T120" fmla="*/ 3491 w 3774"/>
                <a:gd name="T121" fmla="*/ 1284 h 3283"/>
                <a:gd name="T122" fmla="*/ 3765 w 3774"/>
                <a:gd name="T123" fmla="*/ 995 h 3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74" h="3283">
                  <a:moveTo>
                    <a:pt x="3773" y="995"/>
                  </a:moveTo>
                  <a:lnTo>
                    <a:pt x="3773" y="995"/>
                  </a:lnTo>
                  <a:cubicBezTo>
                    <a:pt x="3773" y="965"/>
                    <a:pt x="3743" y="965"/>
                    <a:pt x="3728" y="943"/>
                  </a:cubicBezTo>
                  <a:cubicBezTo>
                    <a:pt x="3728" y="928"/>
                    <a:pt x="3728" y="905"/>
                    <a:pt x="3728" y="891"/>
                  </a:cubicBezTo>
                  <a:cubicBezTo>
                    <a:pt x="3736" y="861"/>
                    <a:pt x="3728" y="854"/>
                    <a:pt x="3706" y="839"/>
                  </a:cubicBezTo>
                  <a:cubicBezTo>
                    <a:pt x="3684" y="831"/>
                    <a:pt x="3669" y="824"/>
                    <a:pt x="3669" y="802"/>
                  </a:cubicBezTo>
                  <a:cubicBezTo>
                    <a:pt x="3654" y="794"/>
                    <a:pt x="3647" y="794"/>
                    <a:pt x="3639" y="779"/>
                  </a:cubicBezTo>
                  <a:cubicBezTo>
                    <a:pt x="3632" y="772"/>
                    <a:pt x="3624" y="757"/>
                    <a:pt x="3610" y="750"/>
                  </a:cubicBezTo>
                  <a:cubicBezTo>
                    <a:pt x="3595" y="742"/>
                    <a:pt x="3550" y="750"/>
                    <a:pt x="3535" y="750"/>
                  </a:cubicBezTo>
                  <a:cubicBezTo>
                    <a:pt x="3513" y="757"/>
                    <a:pt x="3498" y="779"/>
                    <a:pt x="3476" y="779"/>
                  </a:cubicBezTo>
                  <a:cubicBezTo>
                    <a:pt x="3461" y="779"/>
                    <a:pt x="3453" y="757"/>
                    <a:pt x="3439" y="750"/>
                  </a:cubicBezTo>
                  <a:cubicBezTo>
                    <a:pt x="3424" y="750"/>
                    <a:pt x="3416" y="750"/>
                    <a:pt x="3409" y="757"/>
                  </a:cubicBezTo>
                  <a:cubicBezTo>
                    <a:pt x="3372" y="765"/>
                    <a:pt x="3357" y="772"/>
                    <a:pt x="3327" y="750"/>
                  </a:cubicBezTo>
                  <a:cubicBezTo>
                    <a:pt x="3305" y="735"/>
                    <a:pt x="3275" y="705"/>
                    <a:pt x="3246" y="705"/>
                  </a:cubicBezTo>
                  <a:cubicBezTo>
                    <a:pt x="3223" y="698"/>
                    <a:pt x="3194" y="720"/>
                    <a:pt x="3171" y="727"/>
                  </a:cubicBezTo>
                  <a:cubicBezTo>
                    <a:pt x="3149" y="735"/>
                    <a:pt x="3119" y="750"/>
                    <a:pt x="3112" y="765"/>
                  </a:cubicBezTo>
                  <a:cubicBezTo>
                    <a:pt x="3090" y="779"/>
                    <a:pt x="3105" y="794"/>
                    <a:pt x="3097" y="816"/>
                  </a:cubicBezTo>
                  <a:cubicBezTo>
                    <a:pt x="3082" y="809"/>
                    <a:pt x="3067" y="809"/>
                    <a:pt x="3052" y="802"/>
                  </a:cubicBezTo>
                  <a:cubicBezTo>
                    <a:pt x="3038" y="802"/>
                    <a:pt x="3023" y="802"/>
                    <a:pt x="3008" y="802"/>
                  </a:cubicBezTo>
                  <a:cubicBezTo>
                    <a:pt x="3000" y="757"/>
                    <a:pt x="3060" y="757"/>
                    <a:pt x="3052" y="720"/>
                  </a:cubicBezTo>
                  <a:cubicBezTo>
                    <a:pt x="3030" y="720"/>
                    <a:pt x="3038" y="668"/>
                    <a:pt x="3045" y="653"/>
                  </a:cubicBezTo>
                  <a:cubicBezTo>
                    <a:pt x="3067" y="653"/>
                    <a:pt x="3075" y="631"/>
                    <a:pt x="3090" y="623"/>
                  </a:cubicBezTo>
                  <a:cubicBezTo>
                    <a:pt x="3112" y="594"/>
                    <a:pt x="3097" y="608"/>
                    <a:pt x="3097" y="579"/>
                  </a:cubicBezTo>
                  <a:cubicBezTo>
                    <a:pt x="3097" y="534"/>
                    <a:pt x="3149" y="534"/>
                    <a:pt x="3164" y="512"/>
                  </a:cubicBezTo>
                  <a:cubicBezTo>
                    <a:pt x="3171" y="505"/>
                    <a:pt x="3171" y="490"/>
                    <a:pt x="3171" y="490"/>
                  </a:cubicBezTo>
                  <a:cubicBezTo>
                    <a:pt x="3179" y="482"/>
                    <a:pt x="3194" y="490"/>
                    <a:pt x="3194" y="475"/>
                  </a:cubicBezTo>
                  <a:cubicBezTo>
                    <a:pt x="3201" y="460"/>
                    <a:pt x="3142" y="430"/>
                    <a:pt x="3134" y="415"/>
                  </a:cubicBezTo>
                  <a:cubicBezTo>
                    <a:pt x="3119" y="400"/>
                    <a:pt x="3097" y="371"/>
                    <a:pt x="3090" y="349"/>
                  </a:cubicBezTo>
                  <a:cubicBezTo>
                    <a:pt x="3082" y="326"/>
                    <a:pt x="3090" y="311"/>
                    <a:pt x="3082" y="289"/>
                  </a:cubicBezTo>
                  <a:cubicBezTo>
                    <a:pt x="3015" y="282"/>
                    <a:pt x="2949" y="311"/>
                    <a:pt x="2941" y="378"/>
                  </a:cubicBezTo>
                  <a:cubicBezTo>
                    <a:pt x="2941" y="393"/>
                    <a:pt x="2949" y="415"/>
                    <a:pt x="2926" y="423"/>
                  </a:cubicBezTo>
                  <a:cubicBezTo>
                    <a:pt x="2911" y="430"/>
                    <a:pt x="2904" y="423"/>
                    <a:pt x="2897" y="408"/>
                  </a:cubicBezTo>
                  <a:cubicBezTo>
                    <a:pt x="2889" y="378"/>
                    <a:pt x="2919" y="356"/>
                    <a:pt x="2904" y="326"/>
                  </a:cubicBezTo>
                  <a:cubicBezTo>
                    <a:pt x="2889" y="326"/>
                    <a:pt x="2867" y="319"/>
                    <a:pt x="2852" y="319"/>
                  </a:cubicBezTo>
                  <a:cubicBezTo>
                    <a:pt x="2852" y="304"/>
                    <a:pt x="2867" y="297"/>
                    <a:pt x="2867" y="282"/>
                  </a:cubicBezTo>
                  <a:cubicBezTo>
                    <a:pt x="2874" y="282"/>
                    <a:pt x="2889" y="274"/>
                    <a:pt x="2889" y="282"/>
                  </a:cubicBezTo>
                  <a:cubicBezTo>
                    <a:pt x="2897" y="267"/>
                    <a:pt x="2934" y="200"/>
                    <a:pt x="2949" y="200"/>
                  </a:cubicBezTo>
                  <a:cubicBezTo>
                    <a:pt x="2963" y="193"/>
                    <a:pt x="2978" y="208"/>
                    <a:pt x="2986" y="185"/>
                  </a:cubicBezTo>
                  <a:cubicBezTo>
                    <a:pt x="2993" y="178"/>
                    <a:pt x="2978" y="155"/>
                    <a:pt x="2986" y="148"/>
                  </a:cubicBezTo>
                  <a:cubicBezTo>
                    <a:pt x="2963" y="133"/>
                    <a:pt x="2949" y="148"/>
                    <a:pt x="2926" y="148"/>
                  </a:cubicBezTo>
                  <a:cubicBezTo>
                    <a:pt x="2897" y="155"/>
                    <a:pt x="2882" y="133"/>
                    <a:pt x="2867" y="103"/>
                  </a:cubicBezTo>
                  <a:cubicBezTo>
                    <a:pt x="2860" y="89"/>
                    <a:pt x="2867" y="96"/>
                    <a:pt x="2852" y="81"/>
                  </a:cubicBezTo>
                  <a:cubicBezTo>
                    <a:pt x="2845" y="66"/>
                    <a:pt x="2822" y="66"/>
                    <a:pt x="2815" y="52"/>
                  </a:cubicBezTo>
                  <a:cubicBezTo>
                    <a:pt x="2800" y="37"/>
                    <a:pt x="2807" y="7"/>
                    <a:pt x="2778" y="0"/>
                  </a:cubicBezTo>
                  <a:cubicBezTo>
                    <a:pt x="2778" y="29"/>
                    <a:pt x="2770" y="14"/>
                    <a:pt x="2755" y="29"/>
                  </a:cubicBezTo>
                  <a:cubicBezTo>
                    <a:pt x="2741" y="37"/>
                    <a:pt x="2748" y="44"/>
                    <a:pt x="2741" y="52"/>
                  </a:cubicBezTo>
                  <a:cubicBezTo>
                    <a:pt x="2733" y="66"/>
                    <a:pt x="2718" y="66"/>
                    <a:pt x="2711" y="66"/>
                  </a:cubicBezTo>
                  <a:cubicBezTo>
                    <a:pt x="2674" y="89"/>
                    <a:pt x="2644" y="111"/>
                    <a:pt x="2607" y="126"/>
                  </a:cubicBezTo>
                  <a:cubicBezTo>
                    <a:pt x="2570" y="148"/>
                    <a:pt x="2533" y="163"/>
                    <a:pt x="2503" y="193"/>
                  </a:cubicBezTo>
                  <a:cubicBezTo>
                    <a:pt x="2488" y="200"/>
                    <a:pt x="2458" y="215"/>
                    <a:pt x="2458" y="237"/>
                  </a:cubicBezTo>
                  <a:cubicBezTo>
                    <a:pt x="2458" y="245"/>
                    <a:pt x="2473" y="245"/>
                    <a:pt x="2473" y="260"/>
                  </a:cubicBezTo>
                  <a:cubicBezTo>
                    <a:pt x="2473" y="267"/>
                    <a:pt x="2473" y="274"/>
                    <a:pt x="2473" y="282"/>
                  </a:cubicBezTo>
                  <a:cubicBezTo>
                    <a:pt x="2466" y="282"/>
                    <a:pt x="2451" y="282"/>
                    <a:pt x="2436" y="282"/>
                  </a:cubicBezTo>
                  <a:cubicBezTo>
                    <a:pt x="2451" y="304"/>
                    <a:pt x="2444" y="334"/>
                    <a:pt x="2429" y="349"/>
                  </a:cubicBezTo>
                  <a:cubicBezTo>
                    <a:pt x="2414" y="363"/>
                    <a:pt x="2384" y="363"/>
                    <a:pt x="2362" y="371"/>
                  </a:cubicBezTo>
                  <a:cubicBezTo>
                    <a:pt x="2332" y="371"/>
                    <a:pt x="2303" y="349"/>
                    <a:pt x="2273" y="326"/>
                  </a:cubicBezTo>
                  <a:cubicBezTo>
                    <a:pt x="2243" y="311"/>
                    <a:pt x="2221" y="304"/>
                    <a:pt x="2184" y="304"/>
                  </a:cubicBezTo>
                  <a:cubicBezTo>
                    <a:pt x="2154" y="304"/>
                    <a:pt x="2132" y="311"/>
                    <a:pt x="2102" y="311"/>
                  </a:cubicBezTo>
                  <a:cubicBezTo>
                    <a:pt x="2058" y="319"/>
                    <a:pt x="2043" y="311"/>
                    <a:pt x="2005" y="282"/>
                  </a:cubicBezTo>
                  <a:cubicBezTo>
                    <a:pt x="1961" y="252"/>
                    <a:pt x="1916" y="208"/>
                    <a:pt x="1857" y="208"/>
                  </a:cubicBezTo>
                  <a:cubicBezTo>
                    <a:pt x="1857" y="245"/>
                    <a:pt x="1857" y="267"/>
                    <a:pt x="1820" y="282"/>
                  </a:cubicBezTo>
                  <a:cubicBezTo>
                    <a:pt x="1790" y="297"/>
                    <a:pt x="1760" y="289"/>
                    <a:pt x="1731" y="304"/>
                  </a:cubicBezTo>
                  <a:cubicBezTo>
                    <a:pt x="1693" y="319"/>
                    <a:pt x="1686" y="349"/>
                    <a:pt x="1656" y="371"/>
                  </a:cubicBezTo>
                  <a:cubicBezTo>
                    <a:pt x="1634" y="386"/>
                    <a:pt x="1612" y="408"/>
                    <a:pt x="1604" y="430"/>
                  </a:cubicBezTo>
                  <a:cubicBezTo>
                    <a:pt x="1597" y="445"/>
                    <a:pt x="1582" y="497"/>
                    <a:pt x="1567" y="505"/>
                  </a:cubicBezTo>
                  <a:cubicBezTo>
                    <a:pt x="1560" y="505"/>
                    <a:pt x="1515" y="497"/>
                    <a:pt x="1508" y="505"/>
                  </a:cubicBezTo>
                  <a:cubicBezTo>
                    <a:pt x="1501" y="519"/>
                    <a:pt x="1530" y="534"/>
                    <a:pt x="1523" y="557"/>
                  </a:cubicBezTo>
                  <a:cubicBezTo>
                    <a:pt x="1523" y="571"/>
                    <a:pt x="1456" y="594"/>
                    <a:pt x="1441" y="601"/>
                  </a:cubicBezTo>
                  <a:cubicBezTo>
                    <a:pt x="1448" y="631"/>
                    <a:pt x="1404" y="646"/>
                    <a:pt x="1382" y="660"/>
                  </a:cubicBezTo>
                  <a:cubicBezTo>
                    <a:pt x="1367" y="668"/>
                    <a:pt x="1359" y="675"/>
                    <a:pt x="1344" y="690"/>
                  </a:cubicBezTo>
                  <a:cubicBezTo>
                    <a:pt x="1337" y="698"/>
                    <a:pt x="1322" y="720"/>
                    <a:pt x="1307" y="727"/>
                  </a:cubicBezTo>
                  <a:cubicBezTo>
                    <a:pt x="1285" y="735"/>
                    <a:pt x="1263" y="720"/>
                    <a:pt x="1241" y="727"/>
                  </a:cubicBezTo>
                  <a:cubicBezTo>
                    <a:pt x="1218" y="727"/>
                    <a:pt x="1211" y="735"/>
                    <a:pt x="1196" y="742"/>
                  </a:cubicBezTo>
                  <a:cubicBezTo>
                    <a:pt x="1166" y="757"/>
                    <a:pt x="1137" y="765"/>
                    <a:pt x="1107" y="779"/>
                  </a:cubicBezTo>
                  <a:cubicBezTo>
                    <a:pt x="1077" y="794"/>
                    <a:pt x="1048" y="779"/>
                    <a:pt x="1018" y="787"/>
                  </a:cubicBezTo>
                  <a:cubicBezTo>
                    <a:pt x="988" y="794"/>
                    <a:pt x="996" y="831"/>
                    <a:pt x="996" y="861"/>
                  </a:cubicBezTo>
                  <a:cubicBezTo>
                    <a:pt x="996" y="891"/>
                    <a:pt x="996" y="913"/>
                    <a:pt x="981" y="943"/>
                  </a:cubicBezTo>
                  <a:cubicBezTo>
                    <a:pt x="973" y="957"/>
                    <a:pt x="966" y="972"/>
                    <a:pt x="958" y="980"/>
                  </a:cubicBezTo>
                  <a:cubicBezTo>
                    <a:pt x="951" y="987"/>
                    <a:pt x="936" y="995"/>
                    <a:pt x="929" y="1002"/>
                  </a:cubicBezTo>
                  <a:cubicBezTo>
                    <a:pt x="921" y="1017"/>
                    <a:pt x="921" y="1024"/>
                    <a:pt x="906" y="1032"/>
                  </a:cubicBezTo>
                  <a:cubicBezTo>
                    <a:pt x="891" y="1047"/>
                    <a:pt x="877" y="1047"/>
                    <a:pt x="862" y="1054"/>
                  </a:cubicBezTo>
                  <a:cubicBezTo>
                    <a:pt x="854" y="1069"/>
                    <a:pt x="854" y="1084"/>
                    <a:pt x="840" y="1091"/>
                  </a:cubicBezTo>
                  <a:cubicBezTo>
                    <a:pt x="825" y="1099"/>
                    <a:pt x="817" y="1106"/>
                    <a:pt x="802" y="1113"/>
                  </a:cubicBezTo>
                  <a:cubicBezTo>
                    <a:pt x="780" y="1121"/>
                    <a:pt x="736" y="1128"/>
                    <a:pt x="721" y="1151"/>
                  </a:cubicBezTo>
                  <a:cubicBezTo>
                    <a:pt x="713" y="1165"/>
                    <a:pt x="721" y="1173"/>
                    <a:pt x="706" y="1188"/>
                  </a:cubicBezTo>
                  <a:cubicBezTo>
                    <a:pt x="699" y="1202"/>
                    <a:pt x="669" y="1210"/>
                    <a:pt x="676" y="1232"/>
                  </a:cubicBezTo>
                  <a:cubicBezTo>
                    <a:pt x="691" y="1240"/>
                    <a:pt x="713" y="1247"/>
                    <a:pt x="721" y="1262"/>
                  </a:cubicBezTo>
                  <a:cubicBezTo>
                    <a:pt x="765" y="1329"/>
                    <a:pt x="587" y="1344"/>
                    <a:pt x="594" y="1403"/>
                  </a:cubicBezTo>
                  <a:cubicBezTo>
                    <a:pt x="572" y="1418"/>
                    <a:pt x="535" y="1396"/>
                    <a:pt x="505" y="1410"/>
                  </a:cubicBezTo>
                  <a:cubicBezTo>
                    <a:pt x="476" y="1433"/>
                    <a:pt x="468" y="1455"/>
                    <a:pt x="454" y="1403"/>
                  </a:cubicBezTo>
                  <a:cubicBezTo>
                    <a:pt x="439" y="1403"/>
                    <a:pt x="431" y="1403"/>
                    <a:pt x="416" y="1403"/>
                  </a:cubicBezTo>
                  <a:cubicBezTo>
                    <a:pt x="416" y="1403"/>
                    <a:pt x="416" y="1403"/>
                    <a:pt x="424" y="1403"/>
                  </a:cubicBezTo>
                  <a:cubicBezTo>
                    <a:pt x="424" y="1418"/>
                    <a:pt x="424" y="1425"/>
                    <a:pt x="424" y="1440"/>
                  </a:cubicBezTo>
                  <a:cubicBezTo>
                    <a:pt x="386" y="1440"/>
                    <a:pt x="372" y="1433"/>
                    <a:pt x="342" y="1448"/>
                  </a:cubicBezTo>
                  <a:cubicBezTo>
                    <a:pt x="327" y="1455"/>
                    <a:pt x="312" y="1455"/>
                    <a:pt x="305" y="1470"/>
                  </a:cubicBezTo>
                  <a:cubicBezTo>
                    <a:pt x="290" y="1485"/>
                    <a:pt x="290" y="1500"/>
                    <a:pt x="275" y="1507"/>
                  </a:cubicBezTo>
                  <a:cubicBezTo>
                    <a:pt x="268" y="1515"/>
                    <a:pt x="253" y="1515"/>
                    <a:pt x="238" y="1507"/>
                  </a:cubicBezTo>
                  <a:cubicBezTo>
                    <a:pt x="208" y="1500"/>
                    <a:pt x="171" y="1492"/>
                    <a:pt x="141" y="1492"/>
                  </a:cubicBezTo>
                  <a:cubicBezTo>
                    <a:pt x="104" y="1492"/>
                    <a:pt x="67" y="1485"/>
                    <a:pt x="38" y="1485"/>
                  </a:cubicBezTo>
                  <a:cubicBezTo>
                    <a:pt x="30" y="1515"/>
                    <a:pt x="38" y="1567"/>
                    <a:pt x="0" y="1574"/>
                  </a:cubicBezTo>
                  <a:cubicBezTo>
                    <a:pt x="8" y="1589"/>
                    <a:pt x="23" y="1604"/>
                    <a:pt x="30" y="1618"/>
                  </a:cubicBezTo>
                  <a:cubicBezTo>
                    <a:pt x="38" y="1633"/>
                    <a:pt x="30" y="1656"/>
                    <a:pt x="38" y="1670"/>
                  </a:cubicBezTo>
                  <a:cubicBezTo>
                    <a:pt x="52" y="1685"/>
                    <a:pt x="75" y="1693"/>
                    <a:pt x="97" y="1700"/>
                  </a:cubicBezTo>
                  <a:cubicBezTo>
                    <a:pt x="127" y="1715"/>
                    <a:pt x="119" y="1722"/>
                    <a:pt x="134" y="1752"/>
                  </a:cubicBezTo>
                  <a:cubicBezTo>
                    <a:pt x="149" y="1722"/>
                    <a:pt x="164" y="1730"/>
                    <a:pt x="201" y="1730"/>
                  </a:cubicBezTo>
                  <a:cubicBezTo>
                    <a:pt x="231" y="1730"/>
                    <a:pt x="246" y="1715"/>
                    <a:pt x="268" y="1700"/>
                  </a:cubicBezTo>
                  <a:cubicBezTo>
                    <a:pt x="297" y="1685"/>
                    <a:pt x="297" y="1707"/>
                    <a:pt x="312" y="1730"/>
                  </a:cubicBezTo>
                  <a:cubicBezTo>
                    <a:pt x="327" y="1745"/>
                    <a:pt x="342" y="1767"/>
                    <a:pt x="357" y="1782"/>
                  </a:cubicBezTo>
                  <a:cubicBezTo>
                    <a:pt x="364" y="1789"/>
                    <a:pt x="379" y="1812"/>
                    <a:pt x="372" y="1819"/>
                  </a:cubicBezTo>
                  <a:cubicBezTo>
                    <a:pt x="372" y="1826"/>
                    <a:pt x="349" y="1826"/>
                    <a:pt x="349" y="1841"/>
                  </a:cubicBezTo>
                  <a:cubicBezTo>
                    <a:pt x="342" y="1849"/>
                    <a:pt x="349" y="1864"/>
                    <a:pt x="342" y="1871"/>
                  </a:cubicBezTo>
                  <a:cubicBezTo>
                    <a:pt x="335" y="1886"/>
                    <a:pt x="320" y="1878"/>
                    <a:pt x="312" y="1893"/>
                  </a:cubicBezTo>
                  <a:cubicBezTo>
                    <a:pt x="305" y="1901"/>
                    <a:pt x="297" y="1945"/>
                    <a:pt x="305" y="1953"/>
                  </a:cubicBezTo>
                  <a:cubicBezTo>
                    <a:pt x="312" y="1975"/>
                    <a:pt x="357" y="1997"/>
                    <a:pt x="372" y="2005"/>
                  </a:cubicBezTo>
                  <a:cubicBezTo>
                    <a:pt x="379" y="2049"/>
                    <a:pt x="409" y="2072"/>
                    <a:pt x="386" y="2116"/>
                  </a:cubicBezTo>
                  <a:cubicBezTo>
                    <a:pt x="379" y="2153"/>
                    <a:pt x="335" y="2153"/>
                    <a:pt x="305" y="2153"/>
                  </a:cubicBezTo>
                  <a:cubicBezTo>
                    <a:pt x="305" y="2146"/>
                    <a:pt x="305" y="2138"/>
                    <a:pt x="305" y="2138"/>
                  </a:cubicBezTo>
                  <a:cubicBezTo>
                    <a:pt x="297" y="2138"/>
                    <a:pt x="283" y="2131"/>
                    <a:pt x="268" y="2131"/>
                  </a:cubicBezTo>
                  <a:cubicBezTo>
                    <a:pt x="283" y="2146"/>
                    <a:pt x="297" y="2153"/>
                    <a:pt x="312" y="2153"/>
                  </a:cubicBezTo>
                  <a:cubicBezTo>
                    <a:pt x="342" y="2161"/>
                    <a:pt x="364" y="2161"/>
                    <a:pt x="386" y="2153"/>
                  </a:cubicBezTo>
                  <a:cubicBezTo>
                    <a:pt x="409" y="2146"/>
                    <a:pt x="424" y="2146"/>
                    <a:pt x="446" y="2138"/>
                  </a:cubicBezTo>
                  <a:cubicBezTo>
                    <a:pt x="461" y="2138"/>
                    <a:pt x="476" y="2131"/>
                    <a:pt x="491" y="2131"/>
                  </a:cubicBezTo>
                  <a:cubicBezTo>
                    <a:pt x="505" y="2131"/>
                    <a:pt x="513" y="2116"/>
                    <a:pt x="528" y="2116"/>
                  </a:cubicBezTo>
                  <a:cubicBezTo>
                    <a:pt x="543" y="2109"/>
                    <a:pt x="565" y="2109"/>
                    <a:pt x="580" y="2109"/>
                  </a:cubicBezTo>
                  <a:cubicBezTo>
                    <a:pt x="609" y="2101"/>
                    <a:pt x="632" y="2086"/>
                    <a:pt x="661" y="2072"/>
                  </a:cubicBezTo>
                  <a:cubicBezTo>
                    <a:pt x="669" y="2072"/>
                    <a:pt x="676" y="2057"/>
                    <a:pt x="684" y="2057"/>
                  </a:cubicBezTo>
                  <a:cubicBezTo>
                    <a:pt x="699" y="2057"/>
                    <a:pt x="706" y="2057"/>
                    <a:pt x="713" y="2057"/>
                  </a:cubicBezTo>
                  <a:cubicBezTo>
                    <a:pt x="736" y="2049"/>
                    <a:pt x="736" y="2027"/>
                    <a:pt x="758" y="2027"/>
                  </a:cubicBezTo>
                  <a:cubicBezTo>
                    <a:pt x="802" y="2027"/>
                    <a:pt x="840" y="2042"/>
                    <a:pt x="877" y="2049"/>
                  </a:cubicBezTo>
                  <a:cubicBezTo>
                    <a:pt x="899" y="2057"/>
                    <a:pt x="921" y="2064"/>
                    <a:pt x="944" y="2079"/>
                  </a:cubicBezTo>
                  <a:cubicBezTo>
                    <a:pt x="973" y="2094"/>
                    <a:pt x="996" y="2086"/>
                    <a:pt x="1025" y="2086"/>
                  </a:cubicBezTo>
                  <a:cubicBezTo>
                    <a:pt x="1048" y="2079"/>
                    <a:pt x="1077" y="2079"/>
                    <a:pt x="1092" y="2072"/>
                  </a:cubicBezTo>
                  <a:cubicBezTo>
                    <a:pt x="1122" y="2042"/>
                    <a:pt x="1159" y="2042"/>
                    <a:pt x="1203" y="2049"/>
                  </a:cubicBezTo>
                  <a:cubicBezTo>
                    <a:pt x="1218" y="2049"/>
                    <a:pt x="1241" y="2049"/>
                    <a:pt x="1256" y="2042"/>
                  </a:cubicBezTo>
                  <a:cubicBezTo>
                    <a:pt x="1270" y="2034"/>
                    <a:pt x="1270" y="2027"/>
                    <a:pt x="1285" y="2027"/>
                  </a:cubicBezTo>
                  <a:cubicBezTo>
                    <a:pt x="1293" y="2027"/>
                    <a:pt x="1300" y="2027"/>
                    <a:pt x="1307" y="2027"/>
                  </a:cubicBezTo>
                  <a:cubicBezTo>
                    <a:pt x="1330" y="2027"/>
                    <a:pt x="1352" y="2027"/>
                    <a:pt x="1367" y="2027"/>
                  </a:cubicBezTo>
                  <a:cubicBezTo>
                    <a:pt x="1389" y="2019"/>
                    <a:pt x="1404" y="2012"/>
                    <a:pt x="1419" y="1997"/>
                  </a:cubicBezTo>
                  <a:cubicBezTo>
                    <a:pt x="1426" y="1982"/>
                    <a:pt x="1434" y="1967"/>
                    <a:pt x="1441" y="1953"/>
                  </a:cubicBezTo>
                  <a:cubicBezTo>
                    <a:pt x="1456" y="1938"/>
                    <a:pt x="1463" y="1938"/>
                    <a:pt x="1486" y="1938"/>
                  </a:cubicBezTo>
                  <a:cubicBezTo>
                    <a:pt x="1486" y="1923"/>
                    <a:pt x="1478" y="1908"/>
                    <a:pt x="1486" y="1893"/>
                  </a:cubicBezTo>
                  <a:cubicBezTo>
                    <a:pt x="1486" y="1871"/>
                    <a:pt x="1493" y="1856"/>
                    <a:pt x="1501" y="1849"/>
                  </a:cubicBezTo>
                  <a:cubicBezTo>
                    <a:pt x="1523" y="1819"/>
                    <a:pt x="1538" y="1797"/>
                    <a:pt x="1560" y="1774"/>
                  </a:cubicBezTo>
                  <a:cubicBezTo>
                    <a:pt x="1567" y="1767"/>
                    <a:pt x="1575" y="1760"/>
                    <a:pt x="1582" y="1760"/>
                  </a:cubicBezTo>
                  <a:cubicBezTo>
                    <a:pt x="1582" y="1752"/>
                    <a:pt x="1590" y="1745"/>
                    <a:pt x="1597" y="1745"/>
                  </a:cubicBezTo>
                  <a:cubicBezTo>
                    <a:pt x="1604" y="1730"/>
                    <a:pt x="1619" y="1722"/>
                    <a:pt x="1634" y="1707"/>
                  </a:cubicBezTo>
                  <a:cubicBezTo>
                    <a:pt x="1642" y="1700"/>
                    <a:pt x="1656" y="1685"/>
                    <a:pt x="1664" y="1678"/>
                  </a:cubicBezTo>
                  <a:cubicBezTo>
                    <a:pt x="1679" y="1663"/>
                    <a:pt x="1686" y="1641"/>
                    <a:pt x="1701" y="1641"/>
                  </a:cubicBezTo>
                  <a:cubicBezTo>
                    <a:pt x="1701" y="1641"/>
                    <a:pt x="1701" y="1641"/>
                    <a:pt x="1708" y="1633"/>
                  </a:cubicBezTo>
                  <a:cubicBezTo>
                    <a:pt x="1708" y="1618"/>
                    <a:pt x="1708" y="1567"/>
                    <a:pt x="1693" y="1552"/>
                  </a:cubicBezTo>
                  <a:cubicBezTo>
                    <a:pt x="1686" y="1544"/>
                    <a:pt x="1679" y="1552"/>
                    <a:pt x="1679" y="1537"/>
                  </a:cubicBezTo>
                  <a:cubicBezTo>
                    <a:pt x="1679" y="1529"/>
                    <a:pt x="1679" y="1522"/>
                    <a:pt x="1686" y="1515"/>
                  </a:cubicBezTo>
                  <a:cubicBezTo>
                    <a:pt x="1701" y="1515"/>
                    <a:pt x="1731" y="1529"/>
                    <a:pt x="1738" y="1529"/>
                  </a:cubicBezTo>
                  <a:cubicBezTo>
                    <a:pt x="1753" y="1537"/>
                    <a:pt x="1775" y="1559"/>
                    <a:pt x="1790" y="1559"/>
                  </a:cubicBezTo>
                  <a:cubicBezTo>
                    <a:pt x="1812" y="1559"/>
                    <a:pt x="1827" y="1544"/>
                    <a:pt x="1842" y="1537"/>
                  </a:cubicBezTo>
                  <a:cubicBezTo>
                    <a:pt x="1857" y="1529"/>
                    <a:pt x="1887" y="1544"/>
                    <a:pt x="1887" y="1522"/>
                  </a:cubicBezTo>
                  <a:cubicBezTo>
                    <a:pt x="1909" y="1515"/>
                    <a:pt x="1924" y="1529"/>
                    <a:pt x="1946" y="1507"/>
                  </a:cubicBezTo>
                  <a:cubicBezTo>
                    <a:pt x="1961" y="1500"/>
                    <a:pt x="1983" y="1485"/>
                    <a:pt x="2005" y="1477"/>
                  </a:cubicBezTo>
                  <a:cubicBezTo>
                    <a:pt x="2020" y="1470"/>
                    <a:pt x="2035" y="1462"/>
                    <a:pt x="2050" y="1448"/>
                  </a:cubicBezTo>
                  <a:cubicBezTo>
                    <a:pt x="2058" y="1440"/>
                    <a:pt x="2065" y="1433"/>
                    <a:pt x="2080" y="1425"/>
                  </a:cubicBezTo>
                  <a:cubicBezTo>
                    <a:pt x="2080" y="1425"/>
                    <a:pt x="2095" y="1425"/>
                    <a:pt x="2095" y="1418"/>
                  </a:cubicBezTo>
                  <a:cubicBezTo>
                    <a:pt x="2102" y="1418"/>
                    <a:pt x="2102" y="1418"/>
                    <a:pt x="2109" y="1418"/>
                  </a:cubicBezTo>
                  <a:lnTo>
                    <a:pt x="2109" y="1410"/>
                  </a:lnTo>
                  <a:cubicBezTo>
                    <a:pt x="2124" y="1403"/>
                    <a:pt x="2117" y="1403"/>
                    <a:pt x="2132" y="1396"/>
                  </a:cubicBezTo>
                  <a:cubicBezTo>
                    <a:pt x="2139" y="1396"/>
                    <a:pt x="2154" y="1396"/>
                    <a:pt x="2161" y="1396"/>
                  </a:cubicBezTo>
                  <a:cubicBezTo>
                    <a:pt x="2169" y="1388"/>
                    <a:pt x="2169" y="1381"/>
                    <a:pt x="2184" y="1373"/>
                  </a:cubicBezTo>
                  <a:cubicBezTo>
                    <a:pt x="2191" y="1373"/>
                    <a:pt x="2191" y="1373"/>
                    <a:pt x="2206" y="1366"/>
                  </a:cubicBezTo>
                  <a:cubicBezTo>
                    <a:pt x="2221" y="1351"/>
                    <a:pt x="2236" y="1359"/>
                    <a:pt x="2258" y="1351"/>
                  </a:cubicBezTo>
                  <a:cubicBezTo>
                    <a:pt x="2265" y="1344"/>
                    <a:pt x="2273" y="1336"/>
                    <a:pt x="2280" y="1336"/>
                  </a:cubicBezTo>
                  <a:cubicBezTo>
                    <a:pt x="2288" y="1329"/>
                    <a:pt x="2303" y="1329"/>
                    <a:pt x="2310" y="1329"/>
                  </a:cubicBezTo>
                  <a:cubicBezTo>
                    <a:pt x="2317" y="1321"/>
                    <a:pt x="2325" y="1321"/>
                    <a:pt x="2332" y="1314"/>
                  </a:cubicBezTo>
                  <a:cubicBezTo>
                    <a:pt x="2340" y="1307"/>
                    <a:pt x="2340" y="1299"/>
                    <a:pt x="2355" y="1292"/>
                  </a:cubicBezTo>
                  <a:cubicBezTo>
                    <a:pt x="2362" y="1292"/>
                    <a:pt x="2369" y="1299"/>
                    <a:pt x="2377" y="1292"/>
                  </a:cubicBezTo>
                  <a:cubicBezTo>
                    <a:pt x="2384" y="1292"/>
                    <a:pt x="2384" y="1277"/>
                    <a:pt x="2392" y="1277"/>
                  </a:cubicBezTo>
                  <a:cubicBezTo>
                    <a:pt x="2406" y="1270"/>
                    <a:pt x="2429" y="1270"/>
                    <a:pt x="2444" y="1270"/>
                  </a:cubicBezTo>
                  <a:cubicBezTo>
                    <a:pt x="2458" y="1262"/>
                    <a:pt x="2488" y="1262"/>
                    <a:pt x="2503" y="1255"/>
                  </a:cubicBezTo>
                  <a:cubicBezTo>
                    <a:pt x="2518" y="1240"/>
                    <a:pt x="2525" y="1232"/>
                    <a:pt x="2548" y="1225"/>
                  </a:cubicBezTo>
                  <a:cubicBezTo>
                    <a:pt x="2570" y="1225"/>
                    <a:pt x="2570" y="1225"/>
                    <a:pt x="2592" y="1202"/>
                  </a:cubicBezTo>
                  <a:cubicBezTo>
                    <a:pt x="2607" y="1188"/>
                    <a:pt x="2622" y="1188"/>
                    <a:pt x="2644" y="1188"/>
                  </a:cubicBezTo>
                  <a:cubicBezTo>
                    <a:pt x="2666" y="1188"/>
                    <a:pt x="2681" y="1180"/>
                    <a:pt x="2703" y="1180"/>
                  </a:cubicBezTo>
                  <a:cubicBezTo>
                    <a:pt x="2726" y="1173"/>
                    <a:pt x="2793" y="1158"/>
                    <a:pt x="2807" y="1188"/>
                  </a:cubicBezTo>
                  <a:cubicBezTo>
                    <a:pt x="2815" y="1202"/>
                    <a:pt x="2793" y="1217"/>
                    <a:pt x="2785" y="1232"/>
                  </a:cubicBezTo>
                  <a:cubicBezTo>
                    <a:pt x="2778" y="1247"/>
                    <a:pt x="2770" y="1255"/>
                    <a:pt x="2755" y="1262"/>
                  </a:cubicBezTo>
                  <a:cubicBezTo>
                    <a:pt x="2748" y="1270"/>
                    <a:pt x="2733" y="1270"/>
                    <a:pt x="2726" y="1277"/>
                  </a:cubicBezTo>
                  <a:cubicBezTo>
                    <a:pt x="2718" y="1292"/>
                    <a:pt x="2718" y="1329"/>
                    <a:pt x="2718" y="1351"/>
                  </a:cubicBezTo>
                  <a:cubicBezTo>
                    <a:pt x="2718" y="1403"/>
                    <a:pt x="2718" y="1448"/>
                    <a:pt x="2770" y="1470"/>
                  </a:cubicBezTo>
                  <a:cubicBezTo>
                    <a:pt x="2770" y="1492"/>
                    <a:pt x="2770" y="1507"/>
                    <a:pt x="2778" y="1529"/>
                  </a:cubicBezTo>
                  <a:cubicBezTo>
                    <a:pt x="2785" y="1544"/>
                    <a:pt x="2793" y="1559"/>
                    <a:pt x="2793" y="1581"/>
                  </a:cubicBezTo>
                  <a:cubicBezTo>
                    <a:pt x="2807" y="1581"/>
                    <a:pt x="2822" y="1581"/>
                    <a:pt x="2837" y="1574"/>
                  </a:cubicBezTo>
                  <a:cubicBezTo>
                    <a:pt x="2845" y="1567"/>
                    <a:pt x="2845" y="1552"/>
                    <a:pt x="2860" y="1552"/>
                  </a:cubicBezTo>
                  <a:cubicBezTo>
                    <a:pt x="2882" y="1544"/>
                    <a:pt x="2874" y="1596"/>
                    <a:pt x="2874" y="1611"/>
                  </a:cubicBezTo>
                  <a:cubicBezTo>
                    <a:pt x="2867" y="1656"/>
                    <a:pt x="2822" y="1685"/>
                    <a:pt x="2778" y="1685"/>
                  </a:cubicBezTo>
                  <a:cubicBezTo>
                    <a:pt x="2770" y="1693"/>
                    <a:pt x="2741" y="1693"/>
                    <a:pt x="2726" y="1700"/>
                  </a:cubicBezTo>
                  <a:cubicBezTo>
                    <a:pt x="2711" y="1707"/>
                    <a:pt x="2696" y="1715"/>
                    <a:pt x="2689" y="1715"/>
                  </a:cubicBezTo>
                  <a:cubicBezTo>
                    <a:pt x="2666" y="1722"/>
                    <a:pt x="2600" y="1722"/>
                    <a:pt x="2592" y="1700"/>
                  </a:cubicBezTo>
                  <a:cubicBezTo>
                    <a:pt x="2562" y="1707"/>
                    <a:pt x="2548" y="1707"/>
                    <a:pt x="2540" y="1737"/>
                  </a:cubicBezTo>
                  <a:cubicBezTo>
                    <a:pt x="2540" y="1752"/>
                    <a:pt x="2540" y="1782"/>
                    <a:pt x="2540" y="1789"/>
                  </a:cubicBezTo>
                  <a:cubicBezTo>
                    <a:pt x="2533" y="1804"/>
                    <a:pt x="2503" y="1812"/>
                    <a:pt x="2488" y="1819"/>
                  </a:cubicBezTo>
                  <a:cubicBezTo>
                    <a:pt x="2481" y="1826"/>
                    <a:pt x="2458" y="1856"/>
                    <a:pt x="2444" y="1856"/>
                  </a:cubicBezTo>
                  <a:cubicBezTo>
                    <a:pt x="2444" y="1864"/>
                    <a:pt x="2451" y="1864"/>
                    <a:pt x="2458" y="1864"/>
                  </a:cubicBezTo>
                  <a:cubicBezTo>
                    <a:pt x="2444" y="1871"/>
                    <a:pt x="2429" y="1878"/>
                    <a:pt x="2429" y="1886"/>
                  </a:cubicBezTo>
                  <a:cubicBezTo>
                    <a:pt x="2414" y="1886"/>
                    <a:pt x="2392" y="1878"/>
                    <a:pt x="2377" y="1886"/>
                  </a:cubicBezTo>
                  <a:cubicBezTo>
                    <a:pt x="2362" y="1893"/>
                    <a:pt x="2362" y="1901"/>
                    <a:pt x="2355" y="1908"/>
                  </a:cubicBezTo>
                  <a:cubicBezTo>
                    <a:pt x="2340" y="1923"/>
                    <a:pt x="2325" y="1930"/>
                    <a:pt x="2310" y="1945"/>
                  </a:cubicBezTo>
                  <a:cubicBezTo>
                    <a:pt x="2303" y="1953"/>
                    <a:pt x="2295" y="1967"/>
                    <a:pt x="2280" y="1975"/>
                  </a:cubicBezTo>
                  <a:cubicBezTo>
                    <a:pt x="2273" y="1975"/>
                    <a:pt x="2258" y="1975"/>
                    <a:pt x="2243" y="1975"/>
                  </a:cubicBezTo>
                  <a:cubicBezTo>
                    <a:pt x="2228" y="1982"/>
                    <a:pt x="2198" y="1982"/>
                    <a:pt x="2184" y="1990"/>
                  </a:cubicBezTo>
                  <a:cubicBezTo>
                    <a:pt x="2176" y="2005"/>
                    <a:pt x="2176" y="2019"/>
                    <a:pt x="2176" y="2042"/>
                  </a:cubicBezTo>
                  <a:cubicBezTo>
                    <a:pt x="2154" y="2042"/>
                    <a:pt x="2139" y="2072"/>
                    <a:pt x="2132" y="2086"/>
                  </a:cubicBezTo>
                  <a:cubicBezTo>
                    <a:pt x="2124" y="2101"/>
                    <a:pt x="2102" y="2116"/>
                    <a:pt x="2087" y="2123"/>
                  </a:cubicBezTo>
                  <a:cubicBezTo>
                    <a:pt x="2020" y="2161"/>
                    <a:pt x="1931" y="2175"/>
                    <a:pt x="1901" y="2250"/>
                  </a:cubicBezTo>
                  <a:cubicBezTo>
                    <a:pt x="1894" y="2272"/>
                    <a:pt x="1894" y="2287"/>
                    <a:pt x="1894" y="2309"/>
                  </a:cubicBezTo>
                  <a:cubicBezTo>
                    <a:pt x="1887" y="2324"/>
                    <a:pt x="1864" y="2339"/>
                    <a:pt x="1850" y="2354"/>
                  </a:cubicBezTo>
                  <a:cubicBezTo>
                    <a:pt x="1842" y="2361"/>
                    <a:pt x="1842" y="2361"/>
                    <a:pt x="1835" y="2369"/>
                  </a:cubicBezTo>
                  <a:cubicBezTo>
                    <a:pt x="1820" y="2369"/>
                    <a:pt x="1812" y="2369"/>
                    <a:pt x="1812" y="2354"/>
                  </a:cubicBezTo>
                  <a:cubicBezTo>
                    <a:pt x="1805" y="2339"/>
                    <a:pt x="1812" y="2317"/>
                    <a:pt x="1812" y="2302"/>
                  </a:cubicBezTo>
                  <a:cubicBezTo>
                    <a:pt x="1798" y="2302"/>
                    <a:pt x="1775" y="2302"/>
                    <a:pt x="1768" y="2309"/>
                  </a:cubicBezTo>
                  <a:cubicBezTo>
                    <a:pt x="1738" y="2346"/>
                    <a:pt x="1753" y="2398"/>
                    <a:pt x="1731" y="2435"/>
                  </a:cubicBezTo>
                  <a:cubicBezTo>
                    <a:pt x="1716" y="2458"/>
                    <a:pt x="1693" y="2458"/>
                    <a:pt x="1679" y="2472"/>
                  </a:cubicBezTo>
                  <a:cubicBezTo>
                    <a:pt x="1679" y="2480"/>
                    <a:pt x="1612" y="2591"/>
                    <a:pt x="1612" y="2584"/>
                  </a:cubicBezTo>
                  <a:cubicBezTo>
                    <a:pt x="1627" y="2621"/>
                    <a:pt x="1656" y="2614"/>
                    <a:pt x="1619" y="2658"/>
                  </a:cubicBezTo>
                  <a:cubicBezTo>
                    <a:pt x="1597" y="2680"/>
                    <a:pt x="1590" y="2680"/>
                    <a:pt x="1604" y="2717"/>
                  </a:cubicBezTo>
                  <a:cubicBezTo>
                    <a:pt x="1619" y="2769"/>
                    <a:pt x="1597" y="2821"/>
                    <a:pt x="1538" y="2829"/>
                  </a:cubicBezTo>
                  <a:cubicBezTo>
                    <a:pt x="1515" y="2829"/>
                    <a:pt x="1501" y="2829"/>
                    <a:pt x="1486" y="2799"/>
                  </a:cubicBezTo>
                  <a:cubicBezTo>
                    <a:pt x="1478" y="2784"/>
                    <a:pt x="1463" y="2755"/>
                    <a:pt x="1486" y="2747"/>
                  </a:cubicBezTo>
                  <a:cubicBezTo>
                    <a:pt x="1456" y="2762"/>
                    <a:pt x="1434" y="2762"/>
                    <a:pt x="1404" y="2769"/>
                  </a:cubicBezTo>
                  <a:cubicBezTo>
                    <a:pt x="1404" y="2792"/>
                    <a:pt x="1404" y="2807"/>
                    <a:pt x="1426" y="2821"/>
                  </a:cubicBezTo>
                  <a:cubicBezTo>
                    <a:pt x="1411" y="2859"/>
                    <a:pt x="1352" y="2859"/>
                    <a:pt x="1322" y="2896"/>
                  </a:cubicBezTo>
                  <a:cubicBezTo>
                    <a:pt x="1307" y="2918"/>
                    <a:pt x="1322" y="2933"/>
                    <a:pt x="1315" y="2955"/>
                  </a:cubicBezTo>
                  <a:cubicBezTo>
                    <a:pt x="1307" y="2970"/>
                    <a:pt x="1285" y="2963"/>
                    <a:pt x="1285" y="2992"/>
                  </a:cubicBezTo>
                  <a:cubicBezTo>
                    <a:pt x="1263" y="3000"/>
                    <a:pt x="1218" y="3014"/>
                    <a:pt x="1211" y="3037"/>
                  </a:cubicBezTo>
                  <a:cubicBezTo>
                    <a:pt x="1196" y="3059"/>
                    <a:pt x="1211" y="3044"/>
                    <a:pt x="1218" y="3059"/>
                  </a:cubicBezTo>
                  <a:cubicBezTo>
                    <a:pt x="1218" y="3066"/>
                    <a:pt x="1233" y="3089"/>
                    <a:pt x="1241" y="3096"/>
                  </a:cubicBezTo>
                  <a:cubicBezTo>
                    <a:pt x="1278" y="3119"/>
                    <a:pt x="1300" y="3081"/>
                    <a:pt x="1293" y="3148"/>
                  </a:cubicBezTo>
                  <a:cubicBezTo>
                    <a:pt x="1293" y="3178"/>
                    <a:pt x="1293" y="3208"/>
                    <a:pt x="1300" y="3230"/>
                  </a:cubicBezTo>
                  <a:cubicBezTo>
                    <a:pt x="1322" y="3230"/>
                    <a:pt x="1344" y="3237"/>
                    <a:pt x="1344" y="3245"/>
                  </a:cubicBezTo>
                  <a:cubicBezTo>
                    <a:pt x="1374" y="3252"/>
                    <a:pt x="1396" y="3267"/>
                    <a:pt x="1419" y="3282"/>
                  </a:cubicBezTo>
                  <a:cubicBezTo>
                    <a:pt x="1434" y="3245"/>
                    <a:pt x="1441" y="3215"/>
                    <a:pt x="1471" y="3193"/>
                  </a:cubicBezTo>
                  <a:cubicBezTo>
                    <a:pt x="1486" y="3178"/>
                    <a:pt x="1493" y="3163"/>
                    <a:pt x="1508" y="3148"/>
                  </a:cubicBezTo>
                  <a:cubicBezTo>
                    <a:pt x="1523" y="3119"/>
                    <a:pt x="1515" y="3096"/>
                    <a:pt x="1486" y="3089"/>
                  </a:cubicBezTo>
                  <a:cubicBezTo>
                    <a:pt x="1493" y="3066"/>
                    <a:pt x="1530" y="3066"/>
                    <a:pt x="1553" y="3059"/>
                  </a:cubicBezTo>
                  <a:cubicBezTo>
                    <a:pt x="1575" y="3044"/>
                    <a:pt x="1597" y="3044"/>
                    <a:pt x="1627" y="3044"/>
                  </a:cubicBezTo>
                  <a:cubicBezTo>
                    <a:pt x="1649" y="3044"/>
                    <a:pt x="1671" y="3044"/>
                    <a:pt x="1693" y="3052"/>
                  </a:cubicBezTo>
                  <a:cubicBezTo>
                    <a:pt x="1708" y="3052"/>
                    <a:pt x="1708" y="3059"/>
                    <a:pt x="1723" y="3059"/>
                  </a:cubicBezTo>
                  <a:cubicBezTo>
                    <a:pt x="1731" y="3059"/>
                    <a:pt x="1746" y="3044"/>
                    <a:pt x="1753" y="3044"/>
                  </a:cubicBezTo>
                  <a:cubicBezTo>
                    <a:pt x="1768" y="3044"/>
                    <a:pt x="1760" y="3059"/>
                    <a:pt x="1775" y="3059"/>
                  </a:cubicBezTo>
                  <a:cubicBezTo>
                    <a:pt x="1790" y="3059"/>
                    <a:pt x="1798" y="3059"/>
                    <a:pt x="1805" y="3052"/>
                  </a:cubicBezTo>
                  <a:cubicBezTo>
                    <a:pt x="1827" y="3044"/>
                    <a:pt x="1842" y="3037"/>
                    <a:pt x="1872" y="3037"/>
                  </a:cubicBezTo>
                  <a:cubicBezTo>
                    <a:pt x="1887" y="3037"/>
                    <a:pt x="1916" y="3037"/>
                    <a:pt x="1931" y="3029"/>
                  </a:cubicBezTo>
                  <a:cubicBezTo>
                    <a:pt x="1946" y="3014"/>
                    <a:pt x="1938" y="3007"/>
                    <a:pt x="1938" y="2992"/>
                  </a:cubicBezTo>
                  <a:cubicBezTo>
                    <a:pt x="1946" y="2985"/>
                    <a:pt x="1953" y="2977"/>
                    <a:pt x="1953" y="2970"/>
                  </a:cubicBezTo>
                  <a:cubicBezTo>
                    <a:pt x="1961" y="2963"/>
                    <a:pt x="1998" y="2911"/>
                    <a:pt x="2005" y="2911"/>
                  </a:cubicBezTo>
                  <a:cubicBezTo>
                    <a:pt x="2013" y="2918"/>
                    <a:pt x="2013" y="2925"/>
                    <a:pt x="2028" y="2925"/>
                  </a:cubicBezTo>
                  <a:cubicBezTo>
                    <a:pt x="2028" y="2970"/>
                    <a:pt x="2020" y="3007"/>
                    <a:pt x="2020" y="3052"/>
                  </a:cubicBezTo>
                  <a:cubicBezTo>
                    <a:pt x="2058" y="3052"/>
                    <a:pt x="2095" y="3074"/>
                    <a:pt x="2132" y="3074"/>
                  </a:cubicBezTo>
                  <a:cubicBezTo>
                    <a:pt x="2132" y="3044"/>
                    <a:pt x="2132" y="2992"/>
                    <a:pt x="2139" y="3000"/>
                  </a:cubicBezTo>
                  <a:cubicBezTo>
                    <a:pt x="2161" y="2985"/>
                    <a:pt x="2176" y="2992"/>
                    <a:pt x="2191" y="2985"/>
                  </a:cubicBezTo>
                  <a:cubicBezTo>
                    <a:pt x="2213" y="2977"/>
                    <a:pt x="2206" y="2970"/>
                    <a:pt x="2213" y="2955"/>
                  </a:cubicBezTo>
                  <a:cubicBezTo>
                    <a:pt x="2221" y="2933"/>
                    <a:pt x="2243" y="2925"/>
                    <a:pt x="2258" y="2918"/>
                  </a:cubicBezTo>
                  <a:cubicBezTo>
                    <a:pt x="2265" y="2911"/>
                    <a:pt x="2265" y="2911"/>
                    <a:pt x="2273" y="2903"/>
                  </a:cubicBezTo>
                  <a:cubicBezTo>
                    <a:pt x="2273" y="2896"/>
                    <a:pt x="2273" y="2881"/>
                    <a:pt x="2273" y="2874"/>
                  </a:cubicBezTo>
                  <a:cubicBezTo>
                    <a:pt x="2288" y="2866"/>
                    <a:pt x="2288" y="2859"/>
                    <a:pt x="2288" y="2844"/>
                  </a:cubicBezTo>
                  <a:cubicBezTo>
                    <a:pt x="2295" y="2821"/>
                    <a:pt x="2303" y="2814"/>
                    <a:pt x="2317" y="2799"/>
                  </a:cubicBezTo>
                  <a:cubicBezTo>
                    <a:pt x="2340" y="2777"/>
                    <a:pt x="2369" y="2777"/>
                    <a:pt x="2362" y="2740"/>
                  </a:cubicBezTo>
                  <a:cubicBezTo>
                    <a:pt x="2362" y="2703"/>
                    <a:pt x="2332" y="2688"/>
                    <a:pt x="2347" y="2651"/>
                  </a:cubicBezTo>
                  <a:cubicBezTo>
                    <a:pt x="2355" y="2628"/>
                    <a:pt x="2377" y="2614"/>
                    <a:pt x="2392" y="2599"/>
                  </a:cubicBezTo>
                  <a:cubicBezTo>
                    <a:pt x="2414" y="2576"/>
                    <a:pt x="2414" y="2547"/>
                    <a:pt x="2414" y="2517"/>
                  </a:cubicBezTo>
                  <a:cubicBezTo>
                    <a:pt x="2384" y="2524"/>
                    <a:pt x="2392" y="2487"/>
                    <a:pt x="2392" y="2472"/>
                  </a:cubicBezTo>
                  <a:cubicBezTo>
                    <a:pt x="2392" y="2458"/>
                    <a:pt x="2392" y="2450"/>
                    <a:pt x="2384" y="2435"/>
                  </a:cubicBezTo>
                  <a:cubicBezTo>
                    <a:pt x="2377" y="2420"/>
                    <a:pt x="2377" y="2420"/>
                    <a:pt x="2369" y="2406"/>
                  </a:cubicBezTo>
                  <a:cubicBezTo>
                    <a:pt x="2369" y="2376"/>
                    <a:pt x="2355" y="2369"/>
                    <a:pt x="2347" y="2346"/>
                  </a:cubicBezTo>
                  <a:cubicBezTo>
                    <a:pt x="2347" y="2294"/>
                    <a:pt x="2347" y="2279"/>
                    <a:pt x="2377" y="2235"/>
                  </a:cubicBezTo>
                  <a:cubicBezTo>
                    <a:pt x="2384" y="2227"/>
                    <a:pt x="2384" y="2212"/>
                    <a:pt x="2392" y="2205"/>
                  </a:cubicBezTo>
                  <a:cubicBezTo>
                    <a:pt x="2406" y="2183"/>
                    <a:pt x="2421" y="2168"/>
                    <a:pt x="2436" y="2146"/>
                  </a:cubicBezTo>
                  <a:cubicBezTo>
                    <a:pt x="2458" y="2131"/>
                    <a:pt x="2473" y="2116"/>
                    <a:pt x="2495" y="2109"/>
                  </a:cubicBezTo>
                  <a:cubicBezTo>
                    <a:pt x="2510" y="2109"/>
                    <a:pt x="2533" y="2116"/>
                    <a:pt x="2548" y="2109"/>
                  </a:cubicBezTo>
                  <a:cubicBezTo>
                    <a:pt x="2548" y="2064"/>
                    <a:pt x="2592" y="2042"/>
                    <a:pt x="2607" y="2005"/>
                  </a:cubicBezTo>
                  <a:cubicBezTo>
                    <a:pt x="2622" y="1982"/>
                    <a:pt x="2644" y="1967"/>
                    <a:pt x="2666" y="1960"/>
                  </a:cubicBezTo>
                  <a:cubicBezTo>
                    <a:pt x="2681" y="1960"/>
                    <a:pt x="2681" y="1960"/>
                    <a:pt x="2703" y="1953"/>
                  </a:cubicBezTo>
                  <a:cubicBezTo>
                    <a:pt x="2711" y="1945"/>
                    <a:pt x="2718" y="1945"/>
                    <a:pt x="2726" y="1938"/>
                  </a:cubicBezTo>
                  <a:cubicBezTo>
                    <a:pt x="2770" y="1901"/>
                    <a:pt x="2778" y="1834"/>
                    <a:pt x="2837" y="1834"/>
                  </a:cubicBezTo>
                  <a:cubicBezTo>
                    <a:pt x="2874" y="1834"/>
                    <a:pt x="2882" y="1812"/>
                    <a:pt x="2897" y="1782"/>
                  </a:cubicBezTo>
                  <a:cubicBezTo>
                    <a:pt x="2911" y="1737"/>
                    <a:pt x="2956" y="1670"/>
                    <a:pt x="3000" y="1641"/>
                  </a:cubicBezTo>
                  <a:cubicBezTo>
                    <a:pt x="3015" y="1633"/>
                    <a:pt x="3038" y="1633"/>
                    <a:pt x="3052" y="1626"/>
                  </a:cubicBezTo>
                  <a:cubicBezTo>
                    <a:pt x="3067" y="1618"/>
                    <a:pt x="3090" y="1611"/>
                    <a:pt x="3112" y="1604"/>
                  </a:cubicBezTo>
                  <a:cubicBezTo>
                    <a:pt x="3119" y="1604"/>
                    <a:pt x="3142" y="1611"/>
                    <a:pt x="3149" y="1604"/>
                  </a:cubicBezTo>
                  <a:cubicBezTo>
                    <a:pt x="3164" y="1604"/>
                    <a:pt x="3171" y="1589"/>
                    <a:pt x="3186" y="1581"/>
                  </a:cubicBezTo>
                  <a:cubicBezTo>
                    <a:pt x="3208" y="1574"/>
                    <a:pt x="3238" y="1574"/>
                    <a:pt x="3260" y="1567"/>
                  </a:cubicBezTo>
                  <a:cubicBezTo>
                    <a:pt x="3283" y="1559"/>
                    <a:pt x="3275" y="1529"/>
                    <a:pt x="3297" y="1515"/>
                  </a:cubicBezTo>
                  <a:cubicBezTo>
                    <a:pt x="3297" y="1522"/>
                    <a:pt x="3312" y="1537"/>
                    <a:pt x="3327" y="1544"/>
                  </a:cubicBezTo>
                  <a:cubicBezTo>
                    <a:pt x="3350" y="1544"/>
                    <a:pt x="3335" y="1537"/>
                    <a:pt x="3357" y="1522"/>
                  </a:cubicBezTo>
                  <a:cubicBezTo>
                    <a:pt x="3372" y="1515"/>
                    <a:pt x="3402" y="1515"/>
                    <a:pt x="3416" y="1522"/>
                  </a:cubicBezTo>
                  <a:cubicBezTo>
                    <a:pt x="3431" y="1529"/>
                    <a:pt x="3431" y="1544"/>
                    <a:pt x="3439" y="1544"/>
                  </a:cubicBezTo>
                  <a:cubicBezTo>
                    <a:pt x="3446" y="1552"/>
                    <a:pt x="3461" y="1552"/>
                    <a:pt x="3468" y="1567"/>
                  </a:cubicBezTo>
                  <a:cubicBezTo>
                    <a:pt x="3483" y="1581"/>
                    <a:pt x="3476" y="1611"/>
                    <a:pt x="3483" y="1626"/>
                  </a:cubicBezTo>
                  <a:cubicBezTo>
                    <a:pt x="3520" y="1633"/>
                    <a:pt x="3550" y="1648"/>
                    <a:pt x="3580" y="1670"/>
                  </a:cubicBezTo>
                  <a:cubicBezTo>
                    <a:pt x="3595" y="1670"/>
                    <a:pt x="3617" y="1693"/>
                    <a:pt x="3632" y="1693"/>
                  </a:cubicBezTo>
                  <a:cubicBezTo>
                    <a:pt x="3647" y="1685"/>
                    <a:pt x="3654" y="1663"/>
                    <a:pt x="3669" y="1656"/>
                  </a:cubicBezTo>
                  <a:cubicBezTo>
                    <a:pt x="3669" y="1633"/>
                    <a:pt x="3632" y="1596"/>
                    <a:pt x="3617" y="1574"/>
                  </a:cubicBezTo>
                  <a:cubicBezTo>
                    <a:pt x="3602" y="1559"/>
                    <a:pt x="3595" y="1552"/>
                    <a:pt x="3587" y="1537"/>
                  </a:cubicBezTo>
                  <a:cubicBezTo>
                    <a:pt x="3580" y="1537"/>
                    <a:pt x="3557" y="1515"/>
                    <a:pt x="3557" y="1515"/>
                  </a:cubicBezTo>
                  <a:cubicBezTo>
                    <a:pt x="3550" y="1500"/>
                    <a:pt x="3535" y="1500"/>
                    <a:pt x="3535" y="1485"/>
                  </a:cubicBezTo>
                  <a:cubicBezTo>
                    <a:pt x="3528" y="1477"/>
                    <a:pt x="3528" y="1462"/>
                    <a:pt x="3520" y="1455"/>
                  </a:cubicBezTo>
                  <a:cubicBezTo>
                    <a:pt x="3513" y="1455"/>
                    <a:pt x="3491" y="1455"/>
                    <a:pt x="3491" y="1448"/>
                  </a:cubicBezTo>
                  <a:cubicBezTo>
                    <a:pt x="3483" y="1425"/>
                    <a:pt x="3439" y="1284"/>
                    <a:pt x="3491" y="1284"/>
                  </a:cubicBezTo>
                  <a:cubicBezTo>
                    <a:pt x="3505" y="1270"/>
                    <a:pt x="3520" y="1240"/>
                    <a:pt x="3535" y="1240"/>
                  </a:cubicBezTo>
                  <a:cubicBezTo>
                    <a:pt x="3557" y="1202"/>
                    <a:pt x="3639" y="1165"/>
                    <a:pt x="3632" y="1113"/>
                  </a:cubicBezTo>
                  <a:cubicBezTo>
                    <a:pt x="3647" y="1099"/>
                    <a:pt x="3662" y="1084"/>
                    <a:pt x="3691" y="1084"/>
                  </a:cubicBezTo>
                  <a:cubicBezTo>
                    <a:pt x="3713" y="1084"/>
                    <a:pt x="3736" y="1091"/>
                    <a:pt x="3758" y="1091"/>
                  </a:cubicBezTo>
                  <a:cubicBezTo>
                    <a:pt x="3758" y="1062"/>
                    <a:pt x="3751" y="1017"/>
                    <a:pt x="3765" y="995"/>
                  </a:cubicBezTo>
                  <a:cubicBezTo>
                    <a:pt x="3765" y="995"/>
                    <a:pt x="3765" y="995"/>
                    <a:pt x="3773" y="995"/>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65" name="Freeform 23"/>
            <p:cNvSpPr>
              <a:spLocks noChangeArrowheads="1"/>
            </p:cNvSpPr>
            <p:nvPr/>
          </p:nvSpPr>
          <p:spPr bwMode="auto">
            <a:xfrm>
              <a:off x="14375370" y="6491918"/>
              <a:ext cx="867396" cy="304815"/>
            </a:xfrm>
            <a:custGeom>
              <a:avLst/>
              <a:gdLst>
                <a:gd name="T0" fmla="*/ 1953 w 2006"/>
                <a:gd name="T1" fmla="*/ 602 h 707"/>
                <a:gd name="T2" fmla="*/ 1997 w 2006"/>
                <a:gd name="T3" fmla="*/ 505 h 707"/>
                <a:gd name="T4" fmla="*/ 1916 w 2006"/>
                <a:gd name="T5" fmla="*/ 312 h 707"/>
                <a:gd name="T6" fmla="*/ 1767 w 2006"/>
                <a:gd name="T7" fmla="*/ 230 h 707"/>
                <a:gd name="T8" fmla="*/ 1589 w 2006"/>
                <a:gd name="T9" fmla="*/ 275 h 707"/>
                <a:gd name="T10" fmla="*/ 1567 w 2006"/>
                <a:gd name="T11" fmla="*/ 104 h 707"/>
                <a:gd name="T12" fmla="*/ 1641 w 2006"/>
                <a:gd name="T13" fmla="*/ 22 h 707"/>
                <a:gd name="T14" fmla="*/ 1477 w 2006"/>
                <a:gd name="T15" fmla="*/ 30 h 707"/>
                <a:gd name="T16" fmla="*/ 1307 w 2006"/>
                <a:gd name="T17" fmla="*/ 89 h 707"/>
                <a:gd name="T18" fmla="*/ 1247 w 2006"/>
                <a:gd name="T19" fmla="*/ 89 h 707"/>
                <a:gd name="T20" fmla="*/ 1136 w 2006"/>
                <a:gd name="T21" fmla="*/ 134 h 707"/>
                <a:gd name="T22" fmla="*/ 1047 w 2006"/>
                <a:gd name="T23" fmla="*/ 230 h 707"/>
                <a:gd name="T24" fmla="*/ 987 w 2006"/>
                <a:gd name="T25" fmla="*/ 290 h 707"/>
                <a:gd name="T26" fmla="*/ 935 w 2006"/>
                <a:gd name="T27" fmla="*/ 193 h 707"/>
                <a:gd name="T28" fmla="*/ 854 w 2006"/>
                <a:gd name="T29" fmla="*/ 230 h 707"/>
                <a:gd name="T30" fmla="*/ 742 w 2006"/>
                <a:gd name="T31" fmla="*/ 156 h 707"/>
                <a:gd name="T32" fmla="*/ 594 w 2006"/>
                <a:gd name="T33" fmla="*/ 149 h 707"/>
                <a:gd name="T34" fmla="*/ 445 w 2006"/>
                <a:gd name="T35" fmla="*/ 119 h 707"/>
                <a:gd name="T36" fmla="*/ 297 w 2006"/>
                <a:gd name="T37" fmla="*/ 127 h 707"/>
                <a:gd name="T38" fmla="*/ 96 w 2006"/>
                <a:gd name="T39" fmla="*/ 193 h 707"/>
                <a:gd name="T40" fmla="*/ 37 w 2006"/>
                <a:gd name="T41" fmla="*/ 297 h 707"/>
                <a:gd name="T42" fmla="*/ 74 w 2006"/>
                <a:gd name="T43" fmla="*/ 409 h 707"/>
                <a:gd name="T44" fmla="*/ 22 w 2006"/>
                <a:gd name="T45" fmla="*/ 542 h 707"/>
                <a:gd name="T46" fmla="*/ 230 w 2006"/>
                <a:gd name="T47" fmla="*/ 602 h 707"/>
                <a:gd name="T48" fmla="*/ 408 w 2006"/>
                <a:gd name="T49" fmla="*/ 646 h 707"/>
                <a:gd name="T50" fmla="*/ 787 w 2006"/>
                <a:gd name="T51" fmla="*/ 639 h 707"/>
                <a:gd name="T52" fmla="*/ 950 w 2006"/>
                <a:gd name="T53" fmla="*/ 654 h 707"/>
                <a:gd name="T54" fmla="*/ 1128 w 2006"/>
                <a:gd name="T55" fmla="*/ 661 h 707"/>
                <a:gd name="T56" fmla="*/ 1203 w 2006"/>
                <a:gd name="T57" fmla="*/ 661 h 707"/>
                <a:gd name="T58" fmla="*/ 1307 w 2006"/>
                <a:gd name="T59" fmla="*/ 661 h 707"/>
                <a:gd name="T60" fmla="*/ 1381 w 2006"/>
                <a:gd name="T61" fmla="*/ 631 h 707"/>
                <a:gd name="T62" fmla="*/ 1685 w 2006"/>
                <a:gd name="T63" fmla="*/ 698 h 707"/>
                <a:gd name="T64" fmla="*/ 1782 w 2006"/>
                <a:gd name="T65" fmla="*/ 706 h 707"/>
                <a:gd name="T66" fmla="*/ 1953 w 2006"/>
                <a:gd name="T67" fmla="*/ 60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06" h="707">
                  <a:moveTo>
                    <a:pt x="1953" y="602"/>
                  </a:moveTo>
                  <a:lnTo>
                    <a:pt x="1953" y="602"/>
                  </a:lnTo>
                  <a:cubicBezTo>
                    <a:pt x="1968" y="594"/>
                    <a:pt x="1982" y="587"/>
                    <a:pt x="1997" y="579"/>
                  </a:cubicBezTo>
                  <a:cubicBezTo>
                    <a:pt x="2005" y="557"/>
                    <a:pt x="2005" y="527"/>
                    <a:pt x="1997" y="505"/>
                  </a:cubicBezTo>
                  <a:cubicBezTo>
                    <a:pt x="1968" y="468"/>
                    <a:pt x="1901" y="468"/>
                    <a:pt x="1886" y="416"/>
                  </a:cubicBezTo>
                  <a:cubicBezTo>
                    <a:pt x="1886" y="401"/>
                    <a:pt x="1886" y="319"/>
                    <a:pt x="1916" y="312"/>
                  </a:cubicBezTo>
                  <a:cubicBezTo>
                    <a:pt x="1893" y="312"/>
                    <a:pt x="1849" y="305"/>
                    <a:pt x="1834" y="297"/>
                  </a:cubicBezTo>
                  <a:cubicBezTo>
                    <a:pt x="1797" y="282"/>
                    <a:pt x="1804" y="245"/>
                    <a:pt x="1767" y="230"/>
                  </a:cubicBezTo>
                  <a:cubicBezTo>
                    <a:pt x="1737" y="223"/>
                    <a:pt x="1700" y="238"/>
                    <a:pt x="1671" y="245"/>
                  </a:cubicBezTo>
                  <a:cubicBezTo>
                    <a:pt x="1641" y="253"/>
                    <a:pt x="1626" y="282"/>
                    <a:pt x="1589" y="275"/>
                  </a:cubicBezTo>
                  <a:cubicBezTo>
                    <a:pt x="1589" y="238"/>
                    <a:pt x="1589" y="208"/>
                    <a:pt x="1596" y="178"/>
                  </a:cubicBezTo>
                  <a:cubicBezTo>
                    <a:pt x="1604" y="141"/>
                    <a:pt x="1611" y="112"/>
                    <a:pt x="1567" y="104"/>
                  </a:cubicBezTo>
                  <a:cubicBezTo>
                    <a:pt x="1567" y="89"/>
                    <a:pt x="1589" y="60"/>
                    <a:pt x="1596" y="52"/>
                  </a:cubicBezTo>
                  <a:cubicBezTo>
                    <a:pt x="1619" y="45"/>
                    <a:pt x="1648" y="45"/>
                    <a:pt x="1641" y="22"/>
                  </a:cubicBezTo>
                  <a:cubicBezTo>
                    <a:pt x="1611" y="22"/>
                    <a:pt x="1582" y="30"/>
                    <a:pt x="1552" y="30"/>
                  </a:cubicBezTo>
                  <a:cubicBezTo>
                    <a:pt x="1522" y="30"/>
                    <a:pt x="1500" y="30"/>
                    <a:pt x="1477" y="30"/>
                  </a:cubicBezTo>
                  <a:cubicBezTo>
                    <a:pt x="1440" y="82"/>
                    <a:pt x="1374" y="0"/>
                    <a:pt x="1329" y="22"/>
                  </a:cubicBezTo>
                  <a:cubicBezTo>
                    <a:pt x="1292" y="45"/>
                    <a:pt x="1314" y="67"/>
                    <a:pt x="1307" y="89"/>
                  </a:cubicBezTo>
                  <a:cubicBezTo>
                    <a:pt x="1299" y="119"/>
                    <a:pt x="1284" y="119"/>
                    <a:pt x="1284" y="156"/>
                  </a:cubicBezTo>
                  <a:cubicBezTo>
                    <a:pt x="1255" y="141"/>
                    <a:pt x="1262" y="104"/>
                    <a:pt x="1247" y="89"/>
                  </a:cubicBezTo>
                  <a:cubicBezTo>
                    <a:pt x="1225" y="74"/>
                    <a:pt x="1203" y="74"/>
                    <a:pt x="1180" y="74"/>
                  </a:cubicBezTo>
                  <a:cubicBezTo>
                    <a:pt x="1180" y="104"/>
                    <a:pt x="1136" y="97"/>
                    <a:pt x="1136" y="134"/>
                  </a:cubicBezTo>
                  <a:cubicBezTo>
                    <a:pt x="1128" y="164"/>
                    <a:pt x="1188" y="178"/>
                    <a:pt x="1128" y="193"/>
                  </a:cubicBezTo>
                  <a:cubicBezTo>
                    <a:pt x="1091" y="193"/>
                    <a:pt x="1054" y="178"/>
                    <a:pt x="1047" y="230"/>
                  </a:cubicBezTo>
                  <a:cubicBezTo>
                    <a:pt x="1032" y="245"/>
                    <a:pt x="1017" y="238"/>
                    <a:pt x="1010" y="245"/>
                  </a:cubicBezTo>
                  <a:cubicBezTo>
                    <a:pt x="995" y="253"/>
                    <a:pt x="995" y="267"/>
                    <a:pt x="987" y="290"/>
                  </a:cubicBezTo>
                  <a:cubicBezTo>
                    <a:pt x="957" y="290"/>
                    <a:pt x="943" y="290"/>
                    <a:pt x="935" y="267"/>
                  </a:cubicBezTo>
                  <a:cubicBezTo>
                    <a:pt x="928" y="245"/>
                    <a:pt x="935" y="208"/>
                    <a:pt x="935" y="193"/>
                  </a:cubicBezTo>
                  <a:cubicBezTo>
                    <a:pt x="913" y="186"/>
                    <a:pt x="906" y="186"/>
                    <a:pt x="883" y="201"/>
                  </a:cubicBezTo>
                  <a:cubicBezTo>
                    <a:pt x="876" y="201"/>
                    <a:pt x="876" y="238"/>
                    <a:pt x="854" y="230"/>
                  </a:cubicBezTo>
                  <a:cubicBezTo>
                    <a:pt x="824" y="230"/>
                    <a:pt x="831" y="193"/>
                    <a:pt x="817" y="178"/>
                  </a:cubicBezTo>
                  <a:cubicBezTo>
                    <a:pt x="794" y="149"/>
                    <a:pt x="772" y="171"/>
                    <a:pt x="742" y="156"/>
                  </a:cubicBezTo>
                  <a:cubicBezTo>
                    <a:pt x="720" y="149"/>
                    <a:pt x="698" y="134"/>
                    <a:pt x="675" y="134"/>
                  </a:cubicBezTo>
                  <a:cubicBezTo>
                    <a:pt x="646" y="134"/>
                    <a:pt x="623" y="149"/>
                    <a:pt x="594" y="149"/>
                  </a:cubicBezTo>
                  <a:cubicBezTo>
                    <a:pt x="564" y="156"/>
                    <a:pt x="527" y="149"/>
                    <a:pt x="497" y="141"/>
                  </a:cubicBezTo>
                  <a:cubicBezTo>
                    <a:pt x="475" y="141"/>
                    <a:pt x="467" y="127"/>
                    <a:pt x="445" y="119"/>
                  </a:cubicBezTo>
                  <a:cubicBezTo>
                    <a:pt x="423" y="112"/>
                    <a:pt x="408" y="119"/>
                    <a:pt x="378" y="127"/>
                  </a:cubicBezTo>
                  <a:cubicBezTo>
                    <a:pt x="349" y="134"/>
                    <a:pt x="326" y="127"/>
                    <a:pt x="297" y="127"/>
                  </a:cubicBezTo>
                  <a:cubicBezTo>
                    <a:pt x="297" y="193"/>
                    <a:pt x="170" y="171"/>
                    <a:pt x="133" y="171"/>
                  </a:cubicBezTo>
                  <a:cubicBezTo>
                    <a:pt x="104" y="171"/>
                    <a:pt x="111" y="171"/>
                    <a:pt x="96" y="193"/>
                  </a:cubicBezTo>
                  <a:cubicBezTo>
                    <a:pt x="74" y="208"/>
                    <a:pt x="74" y="238"/>
                    <a:pt x="37" y="245"/>
                  </a:cubicBezTo>
                  <a:cubicBezTo>
                    <a:pt x="37" y="260"/>
                    <a:pt x="37" y="275"/>
                    <a:pt x="37" y="297"/>
                  </a:cubicBezTo>
                  <a:cubicBezTo>
                    <a:pt x="44" y="290"/>
                    <a:pt x="52" y="297"/>
                    <a:pt x="59" y="297"/>
                  </a:cubicBezTo>
                  <a:cubicBezTo>
                    <a:pt x="67" y="319"/>
                    <a:pt x="96" y="394"/>
                    <a:pt x="74" y="409"/>
                  </a:cubicBezTo>
                  <a:cubicBezTo>
                    <a:pt x="59" y="416"/>
                    <a:pt x="29" y="416"/>
                    <a:pt x="0" y="416"/>
                  </a:cubicBezTo>
                  <a:cubicBezTo>
                    <a:pt x="0" y="461"/>
                    <a:pt x="0" y="505"/>
                    <a:pt x="22" y="542"/>
                  </a:cubicBezTo>
                  <a:cubicBezTo>
                    <a:pt x="44" y="579"/>
                    <a:pt x="89" y="557"/>
                    <a:pt x="126" y="557"/>
                  </a:cubicBezTo>
                  <a:cubicBezTo>
                    <a:pt x="170" y="550"/>
                    <a:pt x="185" y="587"/>
                    <a:pt x="230" y="602"/>
                  </a:cubicBezTo>
                  <a:cubicBezTo>
                    <a:pt x="252" y="609"/>
                    <a:pt x="297" y="617"/>
                    <a:pt x="319" y="624"/>
                  </a:cubicBezTo>
                  <a:cubicBezTo>
                    <a:pt x="356" y="631"/>
                    <a:pt x="371" y="646"/>
                    <a:pt x="408" y="646"/>
                  </a:cubicBezTo>
                  <a:cubicBezTo>
                    <a:pt x="467" y="646"/>
                    <a:pt x="534" y="646"/>
                    <a:pt x="594" y="639"/>
                  </a:cubicBezTo>
                  <a:cubicBezTo>
                    <a:pt x="661" y="631"/>
                    <a:pt x="727" y="639"/>
                    <a:pt x="787" y="639"/>
                  </a:cubicBezTo>
                  <a:cubicBezTo>
                    <a:pt x="817" y="639"/>
                    <a:pt x="846" y="631"/>
                    <a:pt x="869" y="631"/>
                  </a:cubicBezTo>
                  <a:cubicBezTo>
                    <a:pt x="898" y="631"/>
                    <a:pt x="920" y="654"/>
                    <a:pt x="950" y="654"/>
                  </a:cubicBezTo>
                  <a:cubicBezTo>
                    <a:pt x="980" y="654"/>
                    <a:pt x="1002" y="631"/>
                    <a:pt x="1032" y="624"/>
                  </a:cubicBezTo>
                  <a:cubicBezTo>
                    <a:pt x="1069" y="624"/>
                    <a:pt x="1091" y="669"/>
                    <a:pt x="1128" y="661"/>
                  </a:cubicBezTo>
                  <a:cubicBezTo>
                    <a:pt x="1151" y="661"/>
                    <a:pt x="1166" y="639"/>
                    <a:pt x="1188" y="646"/>
                  </a:cubicBezTo>
                  <a:cubicBezTo>
                    <a:pt x="1188" y="646"/>
                    <a:pt x="1195" y="661"/>
                    <a:pt x="1203" y="661"/>
                  </a:cubicBezTo>
                  <a:lnTo>
                    <a:pt x="1217" y="661"/>
                  </a:lnTo>
                  <a:cubicBezTo>
                    <a:pt x="1240" y="661"/>
                    <a:pt x="1292" y="676"/>
                    <a:pt x="1307" y="661"/>
                  </a:cubicBezTo>
                  <a:cubicBezTo>
                    <a:pt x="1322" y="654"/>
                    <a:pt x="1307" y="639"/>
                    <a:pt x="1329" y="631"/>
                  </a:cubicBezTo>
                  <a:cubicBezTo>
                    <a:pt x="1344" y="624"/>
                    <a:pt x="1366" y="631"/>
                    <a:pt x="1381" y="631"/>
                  </a:cubicBezTo>
                  <a:cubicBezTo>
                    <a:pt x="1440" y="624"/>
                    <a:pt x="1500" y="631"/>
                    <a:pt x="1552" y="631"/>
                  </a:cubicBezTo>
                  <a:cubicBezTo>
                    <a:pt x="1604" y="639"/>
                    <a:pt x="1663" y="654"/>
                    <a:pt x="1685" y="698"/>
                  </a:cubicBezTo>
                  <a:cubicBezTo>
                    <a:pt x="1708" y="706"/>
                    <a:pt x="1760" y="691"/>
                    <a:pt x="1782" y="706"/>
                  </a:cubicBezTo>
                  <a:lnTo>
                    <a:pt x="1782" y="706"/>
                  </a:lnTo>
                  <a:cubicBezTo>
                    <a:pt x="1812" y="691"/>
                    <a:pt x="1841" y="691"/>
                    <a:pt x="1864" y="676"/>
                  </a:cubicBezTo>
                  <a:cubicBezTo>
                    <a:pt x="1901" y="661"/>
                    <a:pt x="1923" y="617"/>
                    <a:pt x="1953" y="602"/>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66" name="Freeform 24"/>
            <p:cNvSpPr>
              <a:spLocks noChangeArrowheads="1"/>
            </p:cNvSpPr>
            <p:nvPr/>
          </p:nvSpPr>
          <p:spPr bwMode="auto">
            <a:xfrm>
              <a:off x="15097883" y="6962477"/>
              <a:ext cx="379368" cy="784900"/>
            </a:xfrm>
            <a:custGeom>
              <a:avLst/>
              <a:gdLst>
                <a:gd name="T0" fmla="*/ 653 w 877"/>
                <a:gd name="T1" fmla="*/ 252 h 1819"/>
                <a:gd name="T2" fmla="*/ 564 w 877"/>
                <a:gd name="T3" fmla="*/ 230 h 1819"/>
                <a:gd name="T4" fmla="*/ 497 w 877"/>
                <a:gd name="T5" fmla="*/ 171 h 1819"/>
                <a:gd name="T6" fmla="*/ 482 w 877"/>
                <a:gd name="T7" fmla="*/ 59 h 1819"/>
                <a:gd name="T8" fmla="*/ 348 w 877"/>
                <a:gd name="T9" fmla="*/ 82 h 1819"/>
                <a:gd name="T10" fmla="*/ 259 w 877"/>
                <a:gd name="T11" fmla="*/ 104 h 1819"/>
                <a:gd name="T12" fmla="*/ 215 w 877"/>
                <a:gd name="T13" fmla="*/ 178 h 1819"/>
                <a:gd name="T14" fmla="*/ 156 w 877"/>
                <a:gd name="T15" fmla="*/ 245 h 1819"/>
                <a:gd name="T16" fmla="*/ 89 w 877"/>
                <a:gd name="T17" fmla="*/ 185 h 1819"/>
                <a:gd name="T18" fmla="*/ 7 w 877"/>
                <a:gd name="T19" fmla="*/ 274 h 1819"/>
                <a:gd name="T20" fmla="*/ 29 w 877"/>
                <a:gd name="T21" fmla="*/ 379 h 1819"/>
                <a:gd name="T22" fmla="*/ 44 w 877"/>
                <a:gd name="T23" fmla="*/ 542 h 1819"/>
                <a:gd name="T24" fmla="*/ 96 w 877"/>
                <a:gd name="T25" fmla="*/ 638 h 1819"/>
                <a:gd name="T26" fmla="*/ 103 w 877"/>
                <a:gd name="T27" fmla="*/ 750 h 1819"/>
                <a:gd name="T28" fmla="*/ 141 w 877"/>
                <a:gd name="T29" fmla="*/ 936 h 1819"/>
                <a:gd name="T30" fmla="*/ 156 w 877"/>
                <a:gd name="T31" fmla="*/ 1084 h 1819"/>
                <a:gd name="T32" fmla="*/ 200 w 877"/>
                <a:gd name="T33" fmla="*/ 1188 h 1819"/>
                <a:gd name="T34" fmla="*/ 252 w 877"/>
                <a:gd name="T35" fmla="*/ 1329 h 1819"/>
                <a:gd name="T36" fmla="*/ 289 w 877"/>
                <a:gd name="T37" fmla="*/ 1418 h 1819"/>
                <a:gd name="T38" fmla="*/ 326 w 877"/>
                <a:gd name="T39" fmla="*/ 1685 h 1819"/>
                <a:gd name="T40" fmla="*/ 378 w 877"/>
                <a:gd name="T41" fmla="*/ 1781 h 1819"/>
                <a:gd name="T42" fmla="*/ 415 w 877"/>
                <a:gd name="T43" fmla="*/ 1670 h 1819"/>
                <a:gd name="T44" fmla="*/ 467 w 877"/>
                <a:gd name="T45" fmla="*/ 1714 h 1819"/>
                <a:gd name="T46" fmla="*/ 534 w 877"/>
                <a:gd name="T47" fmla="*/ 1818 h 1819"/>
                <a:gd name="T48" fmla="*/ 616 w 877"/>
                <a:gd name="T49" fmla="*/ 1744 h 1819"/>
                <a:gd name="T50" fmla="*/ 668 w 877"/>
                <a:gd name="T51" fmla="*/ 1647 h 1819"/>
                <a:gd name="T52" fmla="*/ 750 w 877"/>
                <a:gd name="T53" fmla="*/ 1633 h 1819"/>
                <a:gd name="T54" fmla="*/ 772 w 877"/>
                <a:gd name="T55" fmla="*/ 1514 h 1819"/>
                <a:gd name="T56" fmla="*/ 727 w 877"/>
                <a:gd name="T57" fmla="*/ 1440 h 1819"/>
                <a:gd name="T58" fmla="*/ 705 w 877"/>
                <a:gd name="T59" fmla="*/ 1270 h 1819"/>
                <a:gd name="T60" fmla="*/ 660 w 877"/>
                <a:gd name="T61" fmla="*/ 1143 h 1819"/>
                <a:gd name="T62" fmla="*/ 698 w 877"/>
                <a:gd name="T63" fmla="*/ 1084 h 1819"/>
                <a:gd name="T64" fmla="*/ 809 w 877"/>
                <a:gd name="T65" fmla="*/ 1054 h 1819"/>
                <a:gd name="T66" fmla="*/ 846 w 877"/>
                <a:gd name="T67" fmla="*/ 958 h 1819"/>
                <a:gd name="T68" fmla="*/ 876 w 877"/>
                <a:gd name="T69" fmla="*/ 698 h 1819"/>
                <a:gd name="T70" fmla="*/ 816 w 877"/>
                <a:gd name="T71" fmla="*/ 453 h 1819"/>
                <a:gd name="T72" fmla="*/ 764 w 877"/>
                <a:gd name="T73" fmla="*/ 334 h 1819"/>
                <a:gd name="T74" fmla="*/ 750 w 877"/>
                <a:gd name="T75" fmla="*/ 252 h 1819"/>
                <a:gd name="T76" fmla="*/ 653 w 877"/>
                <a:gd name="T77" fmla="*/ 252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7" h="1819">
                  <a:moveTo>
                    <a:pt x="653" y="252"/>
                  </a:moveTo>
                  <a:lnTo>
                    <a:pt x="653" y="252"/>
                  </a:lnTo>
                  <a:cubicBezTo>
                    <a:pt x="638" y="252"/>
                    <a:pt x="616" y="260"/>
                    <a:pt x="601" y="252"/>
                  </a:cubicBezTo>
                  <a:cubicBezTo>
                    <a:pt x="586" y="237"/>
                    <a:pt x="594" y="237"/>
                    <a:pt x="564" y="230"/>
                  </a:cubicBezTo>
                  <a:cubicBezTo>
                    <a:pt x="534" y="223"/>
                    <a:pt x="505" y="230"/>
                    <a:pt x="475" y="215"/>
                  </a:cubicBezTo>
                  <a:cubicBezTo>
                    <a:pt x="467" y="193"/>
                    <a:pt x="490" y="193"/>
                    <a:pt x="497" y="171"/>
                  </a:cubicBezTo>
                  <a:cubicBezTo>
                    <a:pt x="505" y="156"/>
                    <a:pt x="505" y="141"/>
                    <a:pt x="505" y="126"/>
                  </a:cubicBezTo>
                  <a:cubicBezTo>
                    <a:pt x="505" y="111"/>
                    <a:pt x="490" y="82"/>
                    <a:pt x="482" y="59"/>
                  </a:cubicBezTo>
                  <a:cubicBezTo>
                    <a:pt x="460" y="67"/>
                    <a:pt x="438" y="52"/>
                    <a:pt x="415" y="52"/>
                  </a:cubicBezTo>
                  <a:cubicBezTo>
                    <a:pt x="393" y="59"/>
                    <a:pt x="378" y="89"/>
                    <a:pt x="348" y="82"/>
                  </a:cubicBezTo>
                  <a:cubicBezTo>
                    <a:pt x="341" y="52"/>
                    <a:pt x="297" y="29"/>
                    <a:pt x="282" y="0"/>
                  </a:cubicBezTo>
                  <a:cubicBezTo>
                    <a:pt x="282" y="29"/>
                    <a:pt x="282" y="82"/>
                    <a:pt x="259" y="104"/>
                  </a:cubicBezTo>
                  <a:cubicBezTo>
                    <a:pt x="245" y="111"/>
                    <a:pt x="230" y="111"/>
                    <a:pt x="222" y="133"/>
                  </a:cubicBezTo>
                  <a:cubicBezTo>
                    <a:pt x="215" y="141"/>
                    <a:pt x="215" y="163"/>
                    <a:pt x="215" y="178"/>
                  </a:cubicBezTo>
                  <a:cubicBezTo>
                    <a:pt x="208" y="178"/>
                    <a:pt x="193" y="178"/>
                    <a:pt x="178" y="178"/>
                  </a:cubicBezTo>
                  <a:cubicBezTo>
                    <a:pt x="178" y="208"/>
                    <a:pt x="178" y="223"/>
                    <a:pt x="156" y="245"/>
                  </a:cubicBezTo>
                  <a:cubicBezTo>
                    <a:pt x="141" y="260"/>
                    <a:pt x="111" y="274"/>
                    <a:pt x="89" y="267"/>
                  </a:cubicBezTo>
                  <a:cubicBezTo>
                    <a:pt x="89" y="237"/>
                    <a:pt x="89" y="215"/>
                    <a:pt x="89" y="185"/>
                  </a:cubicBezTo>
                  <a:cubicBezTo>
                    <a:pt x="81" y="185"/>
                    <a:pt x="44" y="193"/>
                    <a:pt x="7" y="193"/>
                  </a:cubicBezTo>
                  <a:cubicBezTo>
                    <a:pt x="0" y="223"/>
                    <a:pt x="0" y="252"/>
                    <a:pt x="7" y="274"/>
                  </a:cubicBezTo>
                  <a:cubicBezTo>
                    <a:pt x="7" y="282"/>
                    <a:pt x="37" y="297"/>
                    <a:pt x="37" y="319"/>
                  </a:cubicBezTo>
                  <a:cubicBezTo>
                    <a:pt x="37" y="334"/>
                    <a:pt x="29" y="356"/>
                    <a:pt x="29" y="379"/>
                  </a:cubicBezTo>
                  <a:cubicBezTo>
                    <a:pt x="37" y="401"/>
                    <a:pt x="51" y="416"/>
                    <a:pt x="51" y="438"/>
                  </a:cubicBezTo>
                  <a:cubicBezTo>
                    <a:pt x="59" y="475"/>
                    <a:pt x="51" y="512"/>
                    <a:pt x="44" y="542"/>
                  </a:cubicBezTo>
                  <a:lnTo>
                    <a:pt x="44" y="542"/>
                  </a:lnTo>
                  <a:cubicBezTo>
                    <a:pt x="81" y="527"/>
                    <a:pt x="89" y="616"/>
                    <a:pt x="96" y="638"/>
                  </a:cubicBezTo>
                  <a:cubicBezTo>
                    <a:pt x="103" y="653"/>
                    <a:pt x="103" y="676"/>
                    <a:pt x="103" y="698"/>
                  </a:cubicBezTo>
                  <a:cubicBezTo>
                    <a:pt x="96" y="713"/>
                    <a:pt x="96" y="735"/>
                    <a:pt x="103" y="750"/>
                  </a:cubicBezTo>
                  <a:cubicBezTo>
                    <a:pt x="118" y="772"/>
                    <a:pt x="141" y="779"/>
                    <a:pt x="148" y="809"/>
                  </a:cubicBezTo>
                  <a:cubicBezTo>
                    <a:pt x="148" y="846"/>
                    <a:pt x="141" y="898"/>
                    <a:pt x="141" y="936"/>
                  </a:cubicBezTo>
                  <a:cubicBezTo>
                    <a:pt x="141" y="965"/>
                    <a:pt x="133" y="987"/>
                    <a:pt x="133" y="1010"/>
                  </a:cubicBezTo>
                  <a:cubicBezTo>
                    <a:pt x="133" y="1039"/>
                    <a:pt x="148" y="1054"/>
                    <a:pt x="156" y="1084"/>
                  </a:cubicBezTo>
                  <a:cubicBezTo>
                    <a:pt x="163" y="1106"/>
                    <a:pt x="163" y="1136"/>
                    <a:pt x="178" y="1151"/>
                  </a:cubicBezTo>
                  <a:cubicBezTo>
                    <a:pt x="185" y="1166"/>
                    <a:pt x="193" y="1181"/>
                    <a:pt x="200" y="1188"/>
                  </a:cubicBezTo>
                  <a:cubicBezTo>
                    <a:pt x="222" y="1225"/>
                    <a:pt x="230" y="1255"/>
                    <a:pt x="245" y="1292"/>
                  </a:cubicBezTo>
                  <a:cubicBezTo>
                    <a:pt x="252" y="1307"/>
                    <a:pt x="252" y="1314"/>
                    <a:pt x="252" y="1329"/>
                  </a:cubicBezTo>
                  <a:cubicBezTo>
                    <a:pt x="259" y="1351"/>
                    <a:pt x="267" y="1366"/>
                    <a:pt x="274" y="1381"/>
                  </a:cubicBezTo>
                  <a:cubicBezTo>
                    <a:pt x="282" y="1389"/>
                    <a:pt x="289" y="1403"/>
                    <a:pt x="289" y="1418"/>
                  </a:cubicBezTo>
                  <a:cubicBezTo>
                    <a:pt x="297" y="1447"/>
                    <a:pt x="311" y="1469"/>
                    <a:pt x="311" y="1491"/>
                  </a:cubicBezTo>
                  <a:cubicBezTo>
                    <a:pt x="311" y="1558"/>
                    <a:pt x="319" y="1625"/>
                    <a:pt x="326" y="1685"/>
                  </a:cubicBezTo>
                  <a:cubicBezTo>
                    <a:pt x="326" y="1714"/>
                    <a:pt x="348" y="1722"/>
                    <a:pt x="348" y="1751"/>
                  </a:cubicBezTo>
                  <a:cubicBezTo>
                    <a:pt x="348" y="1774"/>
                    <a:pt x="348" y="1781"/>
                    <a:pt x="378" y="1781"/>
                  </a:cubicBezTo>
                  <a:cubicBezTo>
                    <a:pt x="408" y="1774"/>
                    <a:pt x="393" y="1751"/>
                    <a:pt x="393" y="1729"/>
                  </a:cubicBezTo>
                  <a:cubicBezTo>
                    <a:pt x="393" y="1707"/>
                    <a:pt x="393" y="1670"/>
                    <a:pt x="415" y="1670"/>
                  </a:cubicBezTo>
                  <a:cubicBezTo>
                    <a:pt x="430" y="1670"/>
                    <a:pt x="430" y="1685"/>
                    <a:pt x="438" y="1692"/>
                  </a:cubicBezTo>
                  <a:cubicBezTo>
                    <a:pt x="445" y="1699"/>
                    <a:pt x="453" y="1707"/>
                    <a:pt x="467" y="1714"/>
                  </a:cubicBezTo>
                  <a:cubicBezTo>
                    <a:pt x="482" y="1729"/>
                    <a:pt x="497" y="1744"/>
                    <a:pt x="505" y="1774"/>
                  </a:cubicBezTo>
                  <a:cubicBezTo>
                    <a:pt x="512" y="1788"/>
                    <a:pt x="512" y="1811"/>
                    <a:pt x="534" y="1818"/>
                  </a:cubicBezTo>
                  <a:cubicBezTo>
                    <a:pt x="549" y="1818"/>
                    <a:pt x="571" y="1811"/>
                    <a:pt x="594" y="1811"/>
                  </a:cubicBezTo>
                  <a:cubicBezTo>
                    <a:pt x="601" y="1788"/>
                    <a:pt x="601" y="1759"/>
                    <a:pt x="616" y="1744"/>
                  </a:cubicBezTo>
                  <a:cubicBezTo>
                    <a:pt x="631" y="1722"/>
                    <a:pt x="653" y="1736"/>
                    <a:pt x="653" y="1707"/>
                  </a:cubicBezTo>
                  <a:cubicBezTo>
                    <a:pt x="660" y="1685"/>
                    <a:pt x="653" y="1662"/>
                    <a:pt x="668" y="1647"/>
                  </a:cubicBezTo>
                  <a:cubicBezTo>
                    <a:pt x="698" y="1625"/>
                    <a:pt x="713" y="1670"/>
                    <a:pt x="735" y="1655"/>
                  </a:cubicBezTo>
                  <a:cubicBezTo>
                    <a:pt x="742" y="1655"/>
                    <a:pt x="742" y="1640"/>
                    <a:pt x="750" y="1633"/>
                  </a:cubicBezTo>
                  <a:cubicBezTo>
                    <a:pt x="750" y="1625"/>
                    <a:pt x="757" y="1625"/>
                    <a:pt x="757" y="1618"/>
                  </a:cubicBezTo>
                  <a:cubicBezTo>
                    <a:pt x="764" y="1595"/>
                    <a:pt x="750" y="1521"/>
                    <a:pt x="772" y="1514"/>
                  </a:cubicBezTo>
                  <a:cubicBezTo>
                    <a:pt x="779" y="1491"/>
                    <a:pt x="764" y="1484"/>
                    <a:pt x="757" y="1469"/>
                  </a:cubicBezTo>
                  <a:cubicBezTo>
                    <a:pt x="750" y="1462"/>
                    <a:pt x="742" y="1447"/>
                    <a:pt x="727" y="1440"/>
                  </a:cubicBezTo>
                  <a:cubicBezTo>
                    <a:pt x="705" y="1418"/>
                    <a:pt x="713" y="1389"/>
                    <a:pt x="713" y="1359"/>
                  </a:cubicBezTo>
                  <a:cubicBezTo>
                    <a:pt x="705" y="1329"/>
                    <a:pt x="690" y="1299"/>
                    <a:pt x="705" y="1270"/>
                  </a:cubicBezTo>
                  <a:cubicBezTo>
                    <a:pt x="713" y="1232"/>
                    <a:pt x="705" y="1195"/>
                    <a:pt x="705" y="1158"/>
                  </a:cubicBezTo>
                  <a:cubicBezTo>
                    <a:pt x="683" y="1166"/>
                    <a:pt x="675" y="1166"/>
                    <a:pt x="660" y="1143"/>
                  </a:cubicBezTo>
                  <a:cubicBezTo>
                    <a:pt x="660" y="1129"/>
                    <a:pt x="653" y="1091"/>
                    <a:pt x="653" y="1076"/>
                  </a:cubicBezTo>
                  <a:cubicBezTo>
                    <a:pt x="675" y="1062"/>
                    <a:pt x="683" y="1076"/>
                    <a:pt x="698" y="1084"/>
                  </a:cubicBezTo>
                  <a:cubicBezTo>
                    <a:pt x="720" y="1084"/>
                    <a:pt x="735" y="1076"/>
                    <a:pt x="757" y="1076"/>
                  </a:cubicBezTo>
                  <a:cubicBezTo>
                    <a:pt x="787" y="1076"/>
                    <a:pt x="801" y="1084"/>
                    <a:pt x="809" y="1054"/>
                  </a:cubicBezTo>
                  <a:cubicBezTo>
                    <a:pt x="816" y="1032"/>
                    <a:pt x="816" y="1010"/>
                    <a:pt x="831" y="987"/>
                  </a:cubicBezTo>
                  <a:cubicBezTo>
                    <a:pt x="839" y="980"/>
                    <a:pt x="846" y="973"/>
                    <a:pt x="846" y="958"/>
                  </a:cubicBezTo>
                  <a:cubicBezTo>
                    <a:pt x="861" y="928"/>
                    <a:pt x="861" y="891"/>
                    <a:pt x="868" y="861"/>
                  </a:cubicBezTo>
                  <a:cubicBezTo>
                    <a:pt x="868" y="809"/>
                    <a:pt x="876" y="750"/>
                    <a:pt x="876" y="698"/>
                  </a:cubicBezTo>
                  <a:cubicBezTo>
                    <a:pt x="876" y="646"/>
                    <a:pt x="861" y="601"/>
                    <a:pt x="846" y="557"/>
                  </a:cubicBezTo>
                  <a:cubicBezTo>
                    <a:pt x="831" y="527"/>
                    <a:pt x="839" y="490"/>
                    <a:pt x="816" y="453"/>
                  </a:cubicBezTo>
                  <a:cubicBezTo>
                    <a:pt x="801" y="423"/>
                    <a:pt x="779" y="401"/>
                    <a:pt x="772" y="371"/>
                  </a:cubicBezTo>
                  <a:cubicBezTo>
                    <a:pt x="772" y="364"/>
                    <a:pt x="772" y="349"/>
                    <a:pt x="764" y="334"/>
                  </a:cubicBezTo>
                  <a:cubicBezTo>
                    <a:pt x="764" y="312"/>
                    <a:pt x="764" y="312"/>
                    <a:pt x="750" y="297"/>
                  </a:cubicBezTo>
                  <a:cubicBezTo>
                    <a:pt x="727" y="274"/>
                    <a:pt x="735" y="267"/>
                    <a:pt x="750" y="252"/>
                  </a:cubicBezTo>
                  <a:lnTo>
                    <a:pt x="742" y="245"/>
                  </a:lnTo>
                  <a:cubicBezTo>
                    <a:pt x="727" y="237"/>
                    <a:pt x="675" y="252"/>
                    <a:pt x="653" y="252"/>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67" name="Freeform 25"/>
            <p:cNvSpPr>
              <a:spLocks noChangeArrowheads="1"/>
            </p:cNvSpPr>
            <p:nvPr/>
          </p:nvSpPr>
          <p:spPr bwMode="auto">
            <a:xfrm>
              <a:off x="10389159" y="8448453"/>
              <a:ext cx="2525935" cy="2339460"/>
            </a:xfrm>
            <a:custGeom>
              <a:avLst/>
              <a:gdLst>
                <a:gd name="T0" fmla="*/ 5598 w 5844"/>
                <a:gd name="T1" fmla="*/ 839 h 5415"/>
                <a:gd name="T2" fmla="*/ 5264 w 5844"/>
                <a:gd name="T3" fmla="*/ 943 h 5415"/>
                <a:gd name="T4" fmla="*/ 4974 w 5844"/>
                <a:gd name="T5" fmla="*/ 780 h 5415"/>
                <a:gd name="T6" fmla="*/ 4870 w 5844"/>
                <a:gd name="T7" fmla="*/ 884 h 5415"/>
                <a:gd name="T8" fmla="*/ 4625 w 5844"/>
                <a:gd name="T9" fmla="*/ 1151 h 5415"/>
                <a:gd name="T10" fmla="*/ 4424 w 5844"/>
                <a:gd name="T11" fmla="*/ 1225 h 5415"/>
                <a:gd name="T12" fmla="*/ 4128 w 5844"/>
                <a:gd name="T13" fmla="*/ 1307 h 5415"/>
                <a:gd name="T14" fmla="*/ 4113 w 5844"/>
                <a:gd name="T15" fmla="*/ 1485 h 5415"/>
                <a:gd name="T16" fmla="*/ 3735 w 5844"/>
                <a:gd name="T17" fmla="*/ 1604 h 5415"/>
                <a:gd name="T18" fmla="*/ 3393 w 5844"/>
                <a:gd name="T19" fmla="*/ 1649 h 5415"/>
                <a:gd name="T20" fmla="*/ 3148 w 5844"/>
                <a:gd name="T21" fmla="*/ 1389 h 5415"/>
                <a:gd name="T22" fmla="*/ 2799 w 5844"/>
                <a:gd name="T23" fmla="*/ 1032 h 5415"/>
                <a:gd name="T24" fmla="*/ 2621 w 5844"/>
                <a:gd name="T25" fmla="*/ 973 h 5415"/>
                <a:gd name="T26" fmla="*/ 2487 w 5844"/>
                <a:gd name="T27" fmla="*/ 431 h 5415"/>
                <a:gd name="T28" fmla="*/ 2161 w 5844"/>
                <a:gd name="T29" fmla="*/ 290 h 5415"/>
                <a:gd name="T30" fmla="*/ 1982 w 5844"/>
                <a:gd name="T31" fmla="*/ 223 h 5415"/>
                <a:gd name="T32" fmla="*/ 1745 w 5844"/>
                <a:gd name="T33" fmla="*/ 304 h 5415"/>
                <a:gd name="T34" fmla="*/ 1448 w 5844"/>
                <a:gd name="T35" fmla="*/ 89 h 5415"/>
                <a:gd name="T36" fmla="*/ 1292 w 5844"/>
                <a:gd name="T37" fmla="*/ 319 h 5415"/>
                <a:gd name="T38" fmla="*/ 1069 w 5844"/>
                <a:gd name="T39" fmla="*/ 401 h 5415"/>
                <a:gd name="T40" fmla="*/ 972 w 5844"/>
                <a:gd name="T41" fmla="*/ 772 h 5415"/>
                <a:gd name="T42" fmla="*/ 750 w 5844"/>
                <a:gd name="T43" fmla="*/ 1069 h 5415"/>
                <a:gd name="T44" fmla="*/ 824 w 5844"/>
                <a:gd name="T45" fmla="*/ 1322 h 5415"/>
                <a:gd name="T46" fmla="*/ 608 w 5844"/>
                <a:gd name="T47" fmla="*/ 1730 h 5415"/>
                <a:gd name="T48" fmla="*/ 631 w 5844"/>
                <a:gd name="T49" fmla="*/ 2094 h 5415"/>
                <a:gd name="T50" fmla="*/ 586 w 5844"/>
                <a:gd name="T51" fmla="*/ 2466 h 5415"/>
                <a:gd name="T52" fmla="*/ 623 w 5844"/>
                <a:gd name="T53" fmla="*/ 2673 h 5415"/>
                <a:gd name="T54" fmla="*/ 200 w 5844"/>
                <a:gd name="T55" fmla="*/ 3290 h 5415"/>
                <a:gd name="T56" fmla="*/ 111 w 5844"/>
                <a:gd name="T57" fmla="*/ 3579 h 5415"/>
                <a:gd name="T58" fmla="*/ 0 w 5844"/>
                <a:gd name="T59" fmla="*/ 3839 h 5415"/>
                <a:gd name="T60" fmla="*/ 89 w 5844"/>
                <a:gd name="T61" fmla="*/ 4040 h 5415"/>
                <a:gd name="T62" fmla="*/ 297 w 5844"/>
                <a:gd name="T63" fmla="*/ 4099 h 5415"/>
                <a:gd name="T64" fmla="*/ 467 w 5844"/>
                <a:gd name="T65" fmla="*/ 4122 h 5415"/>
                <a:gd name="T66" fmla="*/ 282 w 5844"/>
                <a:gd name="T67" fmla="*/ 4322 h 5415"/>
                <a:gd name="T68" fmla="*/ 133 w 5844"/>
                <a:gd name="T69" fmla="*/ 4300 h 5415"/>
                <a:gd name="T70" fmla="*/ 304 w 5844"/>
                <a:gd name="T71" fmla="*/ 4419 h 5415"/>
                <a:gd name="T72" fmla="*/ 608 w 5844"/>
                <a:gd name="T73" fmla="*/ 4500 h 5415"/>
                <a:gd name="T74" fmla="*/ 824 w 5844"/>
                <a:gd name="T75" fmla="*/ 4389 h 5415"/>
                <a:gd name="T76" fmla="*/ 913 w 5844"/>
                <a:gd name="T77" fmla="*/ 4612 h 5415"/>
                <a:gd name="T78" fmla="*/ 1121 w 5844"/>
                <a:gd name="T79" fmla="*/ 4760 h 5415"/>
                <a:gd name="T80" fmla="*/ 1165 w 5844"/>
                <a:gd name="T81" fmla="*/ 5094 h 5415"/>
                <a:gd name="T82" fmla="*/ 1017 w 5844"/>
                <a:gd name="T83" fmla="*/ 5332 h 5415"/>
                <a:gd name="T84" fmla="*/ 1299 w 5844"/>
                <a:gd name="T85" fmla="*/ 5094 h 5415"/>
                <a:gd name="T86" fmla="*/ 1864 w 5844"/>
                <a:gd name="T87" fmla="*/ 5005 h 5415"/>
                <a:gd name="T88" fmla="*/ 2153 w 5844"/>
                <a:gd name="T89" fmla="*/ 4990 h 5415"/>
                <a:gd name="T90" fmla="*/ 2383 w 5844"/>
                <a:gd name="T91" fmla="*/ 4745 h 5415"/>
                <a:gd name="T92" fmla="*/ 2465 w 5844"/>
                <a:gd name="T93" fmla="*/ 4664 h 5415"/>
                <a:gd name="T94" fmla="*/ 2554 w 5844"/>
                <a:gd name="T95" fmla="*/ 4723 h 5415"/>
                <a:gd name="T96" fmla="*/ 2524 w 5844"/>
                <a:gd name="T97" fmla="*/ 4262 h 5415"/>
                <a:gd name="T98" fmla="*/ 2569 w 5844"/>
                <a:gd name="T99" fmla="*/ 3936 h 5415"/>
                <a:gd name="T100" fmla="*/ 2614 w 5844"/>
                <a:gd name="T101" fmla="*/ 3223 h 5415"/>
                <a:gd name="T102" fmla="*/ 3007 w 5844"/>
                <a:gd name="T103" fmla="*/ 2970 h 5415"/>
                <a:gd name="T104" fmla="*/ 3133 w 5844"/>
                <a:gd name="T105" fmla="*/ 3067 h 5415"/>
                <a:gd name="T106" fmla="*/ 3282 w 5844"/>
                <a:gd name="T107" fmla="*/ 2911 h 5415"/>
                <a:gd name="T108" fmla="*/ 3460 w 5844"/>
                <a:gd name="T109" fmla="*/ 2644 h 5415"/>
                <a:gd name="T110" fmla="*/ 3676 w 5844"/>
                <a:gd name="T111" fmla="*/ 2644 h 5415"/>
                <a:gd name="T112" fmla="*/ 4091 w 5844"/>
                <a:gd name="T113" fmla="*/ 2480 h 5415"/>
                <a:gd name="T114" fmla="*/ 4106 w 5844"/>
                <a:gd name="T115" fmla="*/ 2243 h 5415"/>
                <a:gd name="T116" fmla="*/ 4307 w 5844"/>
                <a:gd name="T117" fmla="*/ 2064 h 5415"/>
                <a:gd name="T118" fmla="*/ 4811 w 5844"/>
                <a:gd name="T119" fmla="*/ 1753 h 5415"/>
                <a:gd name="T120" fmla="*/ 5323 w 5844"/>
                <a:gd name="T121" fmla="*/ 1351 h 5415"/>
                <a:gd name="T122" fmla="*/ 5627 w 5844"/>
                <a:gd name="T123" fmla="*/ 1010 h 5415"/>
                <a:gd name="T124" fmla="*/ 5791 w 5844"/>
                <a:gd name="T125" fmla="*/ 713 h 5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4" h="5415">
                  <a:moveTo>
                    <a:pt x="5791" y="713"/>
                  </a:moveTo>
                  <a:lnTo>
                    <a:pt x="5791" y="713"/>
                  </a:lnTo>
                  <a:cubicBezTo>
                    <a:pt x="5754" y="713"/>
                    <a:pt x="5746" y="720"/>
                    <a:pt x="5716" y="735"/>
                  </a:cubicBezTo>
                  <a:cubicBezTo>
                    <a:pt x="5709" y="750"/>
                    <a:pt x="5724" y="765"/>
                    <a:pt x="5739" y="765"/>
                  </a:cubicBezTo>
                  <a:cubicBezTo>
                    <a:pt x="5746" y="802"/>
                    <a:pt x="5657" y="787"/>
                    <a:pt x="5627" y="809"/>
                  </a:cubicBezTo>
                  <a:cubicBezTo>
                    <a:pt x="5620" y="824"/>
                    <a:pt x="5613" y="832"/>
                    <a:pt x="5598" y="839"/>
                  </a:cubicBezTo>
                  <a:cubicBezTo>
                    <a:pt x="5590" y="839"/>
                    <a:pt x="5576" y="832"/>
                    <a:pt x="5568" y="839"/>
                  </a:cubicBezTo>
                  <a:cubicBezTo>
                    <a:pt x="5561" y="847"/>
                    <a:pt x="5598" y="891"/>
                    <a:pt x="5598" y="899"/>
                  </a:cubicBezTo>
                  <a:cubicBezTo>
                    <a:pt x="5546" y="899"/>
                    <a:pt x="5553" y="958"/>
                    <a:pt x="5509" y="958"/>
                  </a:cubicBezTo>
                  <a:cubicBezTo>
                    <a:pt x="5509" y="965"/>
                    <a:pt x="5501" y="980"/>
                    <a:pt x="5501" y="988"/>
                  </a:cubicBezTo>
                  <a:cubicBezTo>
                    <a:pt x="5464" y="988"/>
                    <a:pt x="5419" y="995"/>
                    <a:pt x="5382" y="980"/>
                  </a:cubicBezTo>
                  <a:cubicBezTo>
                    <a:pt x="5338" y="965"/>
                    <a:pt x="5316" y="943"/>
                    <a:pt x="5264" y="943"/>
                  </a:cubicBezTo>
                  <a:cubicBezTo>
                    <a:pt x="5241" y="943"/>
                    <a:pt x="5197" y="958"/>
                    <a:pt x="5189" y="921"/>
                  </a:cubicBezTo>
                  <a:cubicBezTo>
                    <a:pt x="5182" y="869"/>
                    <a:pt x="5152" y="839"/>
                    <a:pt x="5137" y="795"/>
                  </a:cubicBezTo>
                  <a:cubicBezTo>
                    <a:pt x="5122" y="795"/>
                    <a:pt x="5108" y="795"/>
                    <a:pt x="5108" y="809"/>
                  </a:cubicBezTo>
                  <a:cubicBezTo>
                    <a:pt x="5071" y="817"/>
                    <a:pt x="5033" y="743"/>
                    <a:pt x="5041" y="706"/>
                  </a:cubicBezTo>
                  <a:cubicBezTo>
                    <a:pt x="5033" y="706"/>
                    <a:pt x="5026" y="698"/>
                    <a:pt x="5019" y="698"/>
                  </a:cubicBezTo>
                  <a:cubicBezTo>
                    <a:pt x="5019" y="728"/>
                    <a:pt x="5019" y="817"/>
                    <a:pt x="4974" y="780"/>
                  </a:cubicBezTo>
                  <a:cubicBezTo>
                    <a:pt x="4967" y="787"/>
                    <a:pt x="4959" y="802"/>
                    <a:pt x="4952" y="809"/>
                  </a:cubicBezTo>
                  <a:cubicBezTo>
                    <a:pt x="4944" y="787"/>
                    <a:pt x="4944" y="765"/>
                    <a:pt x="4929" y="757"/>
                  </a:cubicBezTo>
                  <a:cubicBezTo>
                    <a:pt x="4914" y="780"/>
                    <a:pt x="4907" y="824"/>
                    <a:pt x="4907" y="854"/>
                  </a:cubicBezTo>
                  <a:cubicBezTo>
                    <a:pt x="4870" y="832"/>
                    <a:pt x="4863" y="780"/>
                    <a:pt x="4811" y="824"/>
                  </a:cubicBezTo>
                  <a:cubicBezTo>
                    <a:pt x="4781" y="847"/>
                    <a:pt x="4848" y="861"/>
                    <a:pt x="4855" y="884"/>
                  </a:cubicBezTo>
                  <a:cubicBezTo>
                    <a:pt x="4855" y="884"/>
                    <a:pt x="4863" y="884"/>
                    <a:pt x="4870" y="884"/>
                  </a:cubicBezTo>
                  <a:cubicBezTo>
                    <a:pt x="4848" y="891"/>
                    <a:pt x="4825" y="943"/>
                    <a:pt x="4803" y="958"/>
                  </a:cubicBezTo>
                  <a:cubicBezTo>
                    <a:pt x="4774" y="965"/>
                    <a:pt x="4751" y="973"/>
                    <a:pt x="4722" y="980"/>
                  </a:cubicBezTo>
                  <a:cubicBezTo>
                    <a:pt x="4699" y="980"/>
                    <a:pt x="4677" y="965"/>
                    <a:pt x="4655" y="973"/>
                  </a:cubicBezTo>
                  <a:cubicBezTo>
                    <a:pt x="4640" y="980"/>
                    <a:pt x="4669" y="1040"/>
                    <a:pt x="4625" y="1047"/>
                  </a:cubicBezTo>
                  <a:cubicBezTo>
                    <a:pt x="4603" y="1054"/>
                    <a:pt x="4588" y="1062"/>
                    <a:pt x="4588" y="1092"/>
                  </a:cubicBezTo>
                  <a:cubicBezTo>
                    <a:pt x="4580" y="1129"/>
                    <a:pt x="4625" y="1121"/>
                    <a:pt x="4625" y="1151"/>
                  </a:cubicBezTo>
                  <a:cubicBezTo>
                    <a:pt x="4647" y="1151"/>
                    <a:pt x="4647" y="1173"/>
                    <a:pt x="4640" y="1188"/>
                  </a:cubicBezTo>
                  <a:cubicBezTo>
                    <a:pt x="4610" y="1181"/>
                    <a:pt x="4603" y="1203"/>
                    <a:pt x="4603" y="1233"/>
                  </a:cubicBezTo>
                  <a:cubicBezTo>
                    <a:pt x="4617" y="1240"/>
                    <a:pt x="4617" y="1240"/>
                    <a:pt x="4617" y="1255"/>
                  </a:cubicBezTo>
                  <a:cubicBezTo>
                    <a:pt x="4580" y="1248"/>
                    <a:pt x="4566" y="1292"/>
                    <a:pt x="4536" y="1292"/>
                  </a:cubicBezTo>
                  <a:cubicBezTo>
                    <a:pt x="4514" y="1292"/>
                    <a:pt x="4499" y="1270"/>
                    <a:pt x="4491" y="1248"/>
                  </a:cubicBezTo>
                  <a:cubicBezTo>
                    <a:pt x="4477" y="1225"/>
                    <a:pt x="4454" y="1225"/>
                    <a:pt x="4424" y="1225"/>
                  </a:cubicBezTo>
                  <a:cubicBezTo>
                    <a:pt x="4424" y="1240"/>
                    <a:pt x="4424" y="1262"/>
                    <a:pt x="4424" y="1277"/>
                  </a:cubicBezTo>
                  <a:cubicBezTo>
                    <a:pt x="4380" y="1270"/>
                    <a:pt x="4292" y="1411"/>
                    <a:pt x="4277" y="1322"/>
                  </a:cubicBezTo>
                  <a:cubicBezTo>
                    <a:pt x="4292" y="1314"/>
                    <a:pt x="4335" y="1285"/>
                    <a:pt x="4299" y="1277"/>
                  </a:cubicBezTo>
                  <a:cubicBezTo>
                    <a:pt x="4284" y="1233"/>
                    <a:pt x="4262" y="1166"/>
                    <a:pt x="4210" y="1151"/>
                  </a:cubicBezTo>
                  <a:cubicBezTo>
                    <a:pt x="4180" y="1188"/>
                    <a:pt x="4166" y="1211"/>
                    <a:pt x="4121" y="1218"/>
                  </a:cubicBezTo>
                  <a:cubicBezTo>
                    <a:pt x="4113" y="1248"/>
                    <a:pt x="4136" y="1277"/>
                    <a:pt x="4128" y="1307"/>
                  </a:cubicBezTo>
                  <a:cubicBezTo>
                    <a:pt x="4136" y="1307"/>
                    <a:pt x="4136" y="1307"/>
                    <a:pt x="4143" y="1307"/>
                  </a:cubicBezTo>
                  <a:cubicBezTo>
                    <a:pt x="4143" y="1322"/>
                    <a:pt x="4136" y="1329"/>
                    <a:pt x="4121" y="1337"/>
                  </a:cubicBezTo>
                  <a:cubicBezTo>
                    <a:pt x="4099" y="1344"/>
                    <a:pt x="4106" y="1381"/>
                    <a:pt x="4106" y="1404"/>
                  </a:cubicBezTo>
                  <a:cubicBezTo>
                    <a:pt x="4113" y="1404"/>
                    <a:pt x="4121" y="1411"/>
                    <a:pt x="4136" y="1411"/>
                  </a:cubicBezTo>
                  <a:cubicBezTo>
                    <a:pt x="4136" y="1419"/>
                    <a:pt x="4136" y="1433"/>
                    <a:pt x="4136" y="1441"/>
                  </a:cubicBezTo>
                  <a:cubicBezTo>
                    <a:pt x="4106" y="1441"/>
                    <a:pt x="4113" y="1470"/>
                    <a:pt x="4113" y="1485"/>
                  </a:cubicBezTo>
                  <a:cubicBezTo>
                    <a:pt x="4091" y="1493"/>
                    <a:pt x="4084" y="1478"/>
                    <a:pt x="4069" y="1500"/>
                  </a:cubicBezTo>
                  <a:cubicBezTo>
                    <a:pt x="4062" y="1522"/>
                    <a:pt x="4069" y="1552"/>
                    <a:pt x="4032" y="1545"/>
                  </a:cubicBezTo>
                  <a:cubicBezTo>
                    <a:pt x="4010" y="1545"/>
                    <a:pt x="4010" y="1522"/>
                    <a:pt x="4002" y="1508"/>
                  </a:cubicBezTo>
                  <a:cubicBezTo>
                    <a:pt x="3987" y="1485"/>
                    <a:pt x="3958" y="1485"/>
                    <a:pt x="3935" y="1485"/>
                  </a:cubicBezTo>
                  <a:cubicBezTo>
                    <a:pt x="3883" y="1478"/>
                    <a:pt x="3868" y="1537"/>
                    <a:pt x="3824" y="1545"/>
                  </a:cubicBezTo>
                  <a:cubicBezTo>
                    <a:pt x="3772" y="1552"/>
                    <a:pt x="3742" y="1537"/>
                    <a:pt x="3735" y="1604"/>
                  </a:cubicBezTo>
                  <a:cubicBezTo>
                    <a:pt x="3713" y="1604"/>
                    <a:pt x="3698" y="1619"/>
                    <a:pt x="3683" y="1619"/>
                  </a:cubicBezTo>
                  <a:cubicBezTo>
                    <a:pt x="3661" y="1619"/>
                    <a:pt x="3638" y="1611"/>
                    <a:pt x="3623" y="1619"/>
                  </a:cubicBezTo>
                  <a:cubicBezTo>
                    <a:pt x="3586" y="1626"/>
                    <a:pt x="3571" y="1641"/>
                    <a:pt x="3527" y="1634"/>
                  </a:cubicBezTo>
                  <a:cubicBezTo>
                    <a:pt x="3482" y="1634"/>
                    <a:pt x="3438" y="1641"/>
                    <a:pt x="3393" y="1649"/>
                  </a:cubicBezTo>
                  <a:cubicBezTo>
                    <a:pt x="3393" y="1664"/>
                    <a:pt x="3393" y="1678"/>
                    <a:pt x="3393" y="1686"/>
                  </a:cubicBezTo>
                  <a:cubicBezTo>
                    <a:pt x="3393" y="1678"/>
                    <a:pt x="3393" y="1664"/>
                    <a:pt x="3393" y="1649"/>
                  </a:cubicBezTo>
                  <a:lnTo>
                    <a:pt x="3386" y="1649"/>
                  </a:lnTo>
                  <a:cubicBezTo>
                    <a:pt x="3356" y="1656"/>
                    <a:pt x="3334" y="1619"/>
                    <a:pt x="3304" y="1626"/>
                  </a:cubicBezTo>
                  <a:cubicBezTo>
                    <a:pt x="3230" y="1634"/>
                    <a:pt x="3178" y="1716"/>
                    <a:pt x="3178" y="1597"/>
                  </a:cubicBezTo>
                  <a:cubicBezTo>
                    <a:pt x="3178" y="1559"/>
                    <a:pt x="3185" y="1515"/>
                    <a:pt x="3156" y="1485"/>
                  </a:cubicBezTo>
                  <a:cubicBezTo>
                    <a:pt x="3126" y="1448"/>
                    <a:pt x="3171" y="1419"/>
                    <a:pt x="3148" y="1396"/>
                  </a:cubicBezTo>
                  <a:cubicBezTo>
                    <a:pt x="3148" y="1396"/>
                    <a:pt x="3148" y="1396"/>
                    <a:pt x="3148" y="1389"/>
                  </a:cubicBezTo>
                  <a:cubicBezTo>
                    <a:pt x="3126" y="1389"/>
                    <a:pt x="3126" y="1411"/>
                    <a:pt x="3096" y="1404"/>
                  </a:cubicBezTo>
                  <a:cubicBezTo>
                    <a:pt x="3096" y="1389"/>
                    <a:pt x="3096" y="1374"/>
                    <a:pt x="3096" y="1359"/>
                  </a:cubicBezTo>
                  <a:cubicBezTo>
                    <a:pt x="3059" y="1351"/>
                    <a:pt x="3029" y="1396"/>
                    <a:pt x="2992" y="1381"/>
                  </a:cubicBezTo>
                  <a:cubicBezTo>
                    <a:pt x="2985" y="1344"/>
                    <a:pt x="3022" y="1329"/>
                    <a:pt x="3007" y="1292"/>
                  </a:cubicBezTo>
                  <a:cubicBezTo>
                    <a:pt x="2992" y="1255"/>
                    <a:pt x="2985" y="1211"/>
                    <a:pt x="2962" y="1173"/>
                  </a:cubicBezTo>
                  <a:cubicBezTo>
                    <a:pt x="2940" y="1144"/>
                    <a:pt x="2851" y="980"/>
                    <a:pt x="2799" y="1032"/>
                  </a:cubicBezTo>
                  <a:cubicBezTo>
                    <a:pt x="2777" y="1054"/>
                    <a:pt x="2732" y="1040"/>
                    <a:pt x="2717" y="1017"/>
                  </a:cubicBezTo>
                  <a:cubicBezTo>
                    <a:pt x="2703" y="1010"/>
                    <a:pt x="2695" y="988"/>
                    <a:pt x="2680" y="980"/>
                  </a:cubicBezTo>
                  <a:cubicBezTo>
                    <a:pt x="2673" y="973"/>
                    <a:pt x="2665" y="973"/>
                    <a:pt x="2658" y="973"/>
                  </a:cubicBezTo>
                  <a:cubicBezTo>
                    <a:pt x="2658" y="988"/>
                    <a:pt x="2651" y="1010"/>
                    <a:pt x="2658" y="1017"/>
                  </a:cubicBezTo>
                  <a:cubicBezTo>
                    <a:pt x="2599" y="1047"/>
                    <a:pt x="2643" y="988"/>
                    <a:pt x="2651" y="973"/>
                  </a:cubicBezTo>
                  <a:cubicBezTo>
                    <a:pt x="2643" y="973"/>
                    <a:pt x="2636" y="973"/>
                    <a:pt x="2621" y="973"/>
                  </a:cubicBezTo>
                  <a:cubicBezTo>
                    <a:pt x="2576" y="958"/>
                    <a:pt x="2524" y="951"/>
                    <a:pt x="2487" y="914"/>
                  </a:cubicBezTo>
                  <a:cubicBezTo>
                    <a:pt x="2472" y="906"/>
                    <a:pt x="2428" y="861"/>
                    <a:pt x="2472" y="861"/>
                  </a:cubicBezTo>
                  <a:cubicBezTo>
                    <a:pt x="2480" y="832"/>
                    <a:pt x="2465" y="735"/>
                    <a:pt x="2435" y="720"/>
                  </a:cubicBezTo>
                  <a:cubicBezTo>
                    <a:pt x="2383" y="698"/>
                    <a:pt x="2406" y="661"/>
                    <a:pt x="2443" y="631"/>
                  </a:cubicBezTo>
                  <a:cubicBezTo>
                    <a:pt x="2472" y="594"/>
                    <a:pt x="2458" y="542"/>
                    <a:pt x="2472" y="498"/>
                  </a:cubicBezTo>
                  <a:cubicBezTo>
                    <a:pt x="2480" y="475"/>
                    <a:pt x="2487" y="460"/>
                    <a:pt x="2487" y="431"/>
                  </a:cubicBezTo>
                  <a:cubicBezTo>
                    <a:pt x="2487" y="409"/>
                    <a:pt x="2465" y="401"/>
                    <a:pt x="2465" y="379"/>
                  </a:cubicBezTo>
                  <a:cubicBezTo>
                    <a:pt x="2420" y="371"/>
                    <a:pt x="2376" y="327"/>
                    <a:pt x="2354" y="297"/>
                  </a:cubicBezTo>
                  <a:cubicBezTo>
                    <a:pt x="2339" y="282"/>
                    <a:pt x="2331" y="275"/>
                    <a:pt x="2316" y="282"/>
                  </a:cubicBezTo>
                  <a:cubicBezTo>
                    <a:pt x="2279" y="290"/>
                    <a:pt x="2257" y="275"/>
                    <a:pt x="2220" y="275"/>
                  </a:cubicBezTo>
                  <a:cubicBezTo>
                    <a:pt x="2220" y="297"/>
                    <a:pt x="2212" y="319"/>
                    <a:pt x="2190" y="319"/>
                  </a:cubicBezTo>
                  <a:cubicBezTo>
                    <a:pt x="2190" y="304"/>
                    <a:pt x="2175" y="282"/>
                    <a:pt x="2161" y="290"/>
                  </a:cubicBezTo>
                  <a:cubicBezTo>
                    <a:pt x="2146" y="304"/>
                    <a:pt x="2161" y="319"/>
                    <a:pt x="2153" y="334"/>
                  </a:cubicBezTo>
                  <a:cubicBezTo>
                    <a:pt x="2131" y="371"/>
                    <a:pt x="2086" y="319"/>
                    <a:pt x="2094" y="290"/>
                  </a:cubicBezTo>
                  <a:cubicBezTo>
                    <a:pt x="2086" y="290"/>
                    <a:pt x="2071" y="290"/>
                    <a:pt x="2064" y="290"/>
                  </a:cubicBezTo>
                  <a:cubicBezTo>
                    <a:pt x="2064" y="282"/>
                    <a:pt x="2064" y="267"/>
                    <a:pt x="2064" y="260"/>
                  </a:cubicBezTo>
                  <a:cubicBezTo>
                    <a:pt x="2042" y="260"/>
                    <a:pt x="2012" y="267"/>
                    <a:pt x="1997" y="252"/>
                  </a:cubicBezTo>
                  <a:cubicBezTo>
                    <a:pt x="1990" y="252"/>
                    <a:pt x="1990" y="230"/>
                    <a:pt x="1982" y="223"/>
                  </a:cubicBezTo>
                  <a:cubicBezTo>
                    <a:pt x="1975" y="223"/>
                    <a:pt x="1967" y="223"/>
                    <a:pt x="1960" y="223"/>
                  </a:cubicBezTo>
                  <a:cubicBezTo>
                    <a:pt x="1960" y="245"/>
                    <a:pt x="1960" y="267"/>
                    <a:pt x="1960" y="282"/>
                  </a:cubicBezTo>
                  <a:cubicBezTo>
                    <a:pt x="1930" y="297"/>
                    <a:pt x="1945" y="327"/>
                    <a:pt x="1960" y="342"/>
                  </a:cubicBezTo>
                  <a:cubicBezTo>
                    <a:pt x="1915" y="349"/>
                    <a:pt x="1908" y="297"/>
                    <a:pt x="1871" y="297"/>
                  </a:cubicBezTo>
                  <a:cubicBezTo>
                    <a:pt x="1864" y="304"/>
                    <a:pt x="1864" y="304"/>
                    <a:pt x="1864" y="312"/>
                  </a:cubicBezTo>
                  <a:cubicBezTo>
                    <a:pt x="1826" y="304"/>
                    <a:pt x="1782" y="312"/>
                    <a:pt x="1745" y="304"/>
                  </a:cubicBezTo>
                  <a:cubicBezTo>
                    <a:pt x="1745" y="282"/>
                    <a:pt x="1745" y="252"/>
                    <a:pt x="1767" y="238"/>
                  </a:cubicBezTo>
                  <a:cubicBezTo>
                    <a:pt x="1782" y="230"/>
                    <a:pt x="1797" y="223"/>
                    <a:pt x="1789" y="201"/>
                  </a:cubicBezTo>
                  <a:cubicBezTo>
                    <a:pt x="1759" y="193"/>
                    <a:pt x="1722" y="208"/>
                    <a:pt x="1693" y="201"/>
                  </a:cubicBezTo>
                  <a:cubicBezTo>
                    <a:pt x="1693" y="171"/>
                    <a:pt x="1693" y="134"/>
                    <a:pt x="1693" y="97"/>
                  </a:cubicBezTo>
                  <a:cubicBezTo>
                    <a:pt x="1656" y="97"/>
                    <a:pt x="1618" y="97"/>
                    <a:pt x="1581" y="82"/>
                  </a:cubicBezTo>
                  <a:cubicBezTo>
                    <a:pt x="1537" y="67"/>
                    <a:pt x="1492" y="97"/>
                    <a:pt x="1448" y="89"/>
                  </a:cubicBezTo>
                  <a:cubicBezTo>
                    <a:pt x="1448" y="52"/>
                    <a:pt x="1351" y="22"/>
                    <a:pt x="1336" y="0"/>
                  </a:cubicBezTo>
                  <a:cubicBezTo>
                    <a:pt x="1329" y="7"/>
                    <a:pt x="1314" y="22"/>
                    <a:pt x="1307" y="22"/>
                  </a:cubicBezTo>
                  <a:cubicBezTo>
                    <a:pt x="1307" y="59"/>
                    <a:pt x="1373" y="82"/>
                    <a:pt x="1336" y="126"/>
                  </a:cubicBezTo>
                  <a:cubicBezTo>
                    <a:pt x="1329" y="141"/>
                    <a:pt x="1307" y="134"/>
                    <a:pt x="1299" y="149"/>
                  </a:cubicBezTo>
                  <a:cubicBezTo>
                    <a:pt x="1284" y="171"/>
                    <a:pt x="1314" y="163"/>
                    <a:pt x="1314" y="186"/>
                  </a:cubicBezTo>
                  <a:cubicBezTo>
                    <a:pt x="1314" y="215"/>
                    <a:pt x="1314" y="297"/>
                    <a:pt x="1292" y="319"/>
                  </a:cubicBezTo>
                  <a:cubicBezTo>
                    <a:pt x="1247" y="371"/>
                    <a:pt x="1210" y="364"/>
                    <a:pt x="1151" y="371"/>
                  </a:cubicBezTo>
                  <a:cubicBezTo>
                    <a:pt x="1151" y="386"/>
                    <a:pt x="1158" y="386"/>
                    <a:pt x="1173" y="394"/>
                  </a:cubicBezTo>
                  <a:cubicBezTo>
                    <a:pt x="1195" y="409"/>
                    <a:pt x="1195" y="438"/>
                    <a:pt x="1210" y="453"/>
                  </a:cubicBezTo>
                  <a:cubicBezTo>
                    <a:pt x="1210" y="453"/>
                    <a:pt x="1202" y="460"/>
                    <a:pt x="1195" y="468"/>
                  </a:cubicBezTo>
                  <a:cubicBezTo>
                    <a:pt x="1165" y="468"/>
                    <a:pt x="1121" y="460"/>
                    <a:pt x="1099" y="490"/>
                  </a:cubicBezTo>
                  <a:cubicBezTo>
                    <a:pt x="1121" y="446"/>
                    <a:pt x="1062" y="438"/>
                    <a:pt x="1069" y="401"/>
                  </a:cubicBezTo>
                  <a:cubicBezTo>
                    <a:pt x="1054" y="394"/>
                    <a:pt x="1039" y="394"/>
                    <a:pt x="1024" y="401"/>
                  </a:cubicBezTo>
                  <a:cubicBezTo>
                    <a:pt x="1032" y="438"/>
                    <a:pt x="1002" y="446"/>
                    <a:pt x="987" y="468"/>
                  </a:cubicBezTo>
                  <a:cubicBezTo>
                    <a:pt x="965" y="505"/>
                    <a:pt x="995" y="549"/>
                    <a:pt x="950" y="564"/>
                  </a:cubicBezTo>
                  <a:cubicBezTo>
                    <a:pt x="853" y="594"/>
                    <a:pt x="987" y="661"/>
                    <a:pt x="980" y="713"/>
                  </a:cubicBezTo>
                  <a:lnTo>
                    <a:pt x="1010" y="713"/>
                  </a:lnTo>
                  <a:cubicBezTo>
                    <a:pt x="1017" y="750"/>
                    <a:pt x="1002" y="757"/>
                    <a:pt x="972" y="772"/>
                  </a:cubicBezTo>
                  <a:cubicBezTo>
                    <a:pt x="935" y="787"/>
                    <a:pt x="905" y="824"/>
                    <a:pt x="883" y="869"/>
                  </a:cubicBezTo>
                  <a:cubicBezTo>
                    <a:pt x="876" y="876"/>
                    <a:pt x="868" y="951"/>
                    <a:pt x="853" y="951"/>
                  </a:cubicBezTo>
                  <a:cubicBezTo>
                    <a:pt x="831" y="958"/>
                    <a:pt x="794" y="936"/>
                    <a:pt x="772" y="951"/>
                  </a:cubicBezTo>
                  <a:cubicBezTo>
                    <a:pt x="779" y="973"/>
                    <a:pt x="765" y="980"/>
                    <a:pt x="742" y="980"/>
                  </a:cubicBezTo>
                  <a:cubicBezTo>
                    <a:pt x="750" y="995"/>
                    <a:pt x="750" y="1010"/>
                    <a:pt x="727" y="1017"/>
                  </a:cubicBezTo>
                  <a:cubicBezTo>
                    <a:pt x="727" y="1047"/>
                    <a:pt x="742" y="1047"/>
                    <a:pt x="750" y="1069"/>
                  </a:cubicBezTo>
                  <a:cubicBezTo>
                    <a:pt x="765" y="1106"/>
                    <a:pt x="742" y="1136"/>
                    <a:pt x="735" y="1166"/>
                  </a:cubicBezTo>
                  <a:cubicBezTo>
                    <a:pt x="727" y="1173"/>
                    <a:pt x="727" y="1181"/>
                    <a:pt x="727" y="1196"/>
                  </a:cubicBezTo>
                  <a:cubicBezTo>
                    <a:pt x="757" y="1188"/>
                    <a:pt x="824" y="1203"/>
                    <a:pt x="824" y="1203"/>
                  </a:cubicBezTo>
                  <a:cubicBezTo>
                    <a:pt x="824" y="1211"/>
                    <a:pt x="831" y="1255"/>
                    <a:pt x="831" y="1255"/>
                  </a:cubicBezTo>
                  <a:cubicBezTo>
                    <a:pt x="824" y="1255"/>
                    <a:pt x="816" y="1255"/>
                    <a:pt x="809" y="1255"/>
                  </a:cubicBezTo>
                  <a:cubicBezTo>
                    <a:pt x="809" y="1270"/>
                    <a:pt x="802" y="1322"/>
                    <a:pt x="824" y="1322"/>
                  </a:cubicBezTo>
                  <a:cubicBezTo>
                    <a:pt x="824" y="1337"/>
                    <a:pt x="824" y="1359"/>
                    <a:pt x="816" y="1374"/>
                  </a:cubicBezTo>
                  <a:cubicBezTo>
                    <a:pt x="757" y="1374"/>
                    <a:pt x="816" y="1463"/>
                    <a:pt x="809" y="1500"/>
                  </a:cubicBezTo>
                  <a:cubicBezTo>
                    <a:pt x="802" y="1530"/>
                    <a:pt x="742" y="1582"/>
                    <a:pt x="712" y="1574"/>
                  </a:cubicBezTo>
                  <a:cubicBezTo>
                    <a:pt x="712" y="1597"/>
                    <a:pt x="712" y="1619"/>
                    <a:pt x="712" y="1634"/>
                  </a:cubicBezTo>
                  <a:cubicBezTo>
                    <a:pt x="668" y="1634"/>
                    <a:pt x="668" y="1649"/>
                    <a:pt x="660" y="1693"/>
                  </a:cubicBezTo>
                  <a:cubicBezTo>
                    <a:pt x="631" y="1693"/>
                    <a:pt x="601" y="1693"/>
                    <a:pt x="608" y="1730"/>
                  </a:cubicBezTo>
                  <a:cubicBezTo>
                    <a:pt x="638" y="1738"/>
                    <a:pt x="646" y="1760"/>
                    <a:pt x="675" y="1760"/>
                  </a:cubicBezTo>
                  <a:cubicBezTo>
                    <a:pt x="697" y="1767"/>
                    <a:pt x="720" y="1760"/>
                    <a:pt x="742" y="1760"/>
                  </a:cubicBezTo>
                  <a:cubicBezTo>
                    <a:pt x="765" y="1767"/>
                    <a:pt x="831" y="1767"/>
                    <a:pt x="816" y="1805"/>
                  </a:cubicBezTo>
                  <a:cubicBezTo>
                    <a:pt x="742" y="1812"/>
                    <a:pt x="631" y="1894"/>
                    <a:pt x="616" y="1975"/>
                  </a:cubicBezTo>
                  <a:cubicBezTo>
                    <a:pt x="586" y="1968"/>
                    <a:pt x="542" y="2013"/>
                    <a:pt x="586" y="2042"/>
                  </a:cubicBezTo>
                  <a:cubicBezTo>
                    <a:pt x="616" y="2057"/>
                    <a:pt x="646" y="2042"/>
                    <a:pt x="631" y="2094"/>
                  </a:cubicBezTo>
                  <a:cubicBezTo>
                    <a:pt x="623" y="2139"/>
                    <a:pt x="623" y="2176"/>
                    <a:pt x="594" y="2221"/>
                  </a:cubicBezTo>
                  <a:cubicBezTo>
                    <a:pt x="571" y="2258"/>
                    <a:pt x="616" y="2280"/>
                    <a:pt x="608" y="2317"/>
                  </a:cubicBezTo>
                  <a:cubicBezTo>
                    <a:pt x="594" y="2317"/>
                    <a:pt x="586" y="2317"/>
                    <a:pt x="571" y="2317"/>
                  </a:cubicBezTo>
                  <a:cubicBezTo>
                    <a:pt x="564" y="2339"/>
                    <a:pt x="586" y="2369"/>
                    <a:pt x="571" y="2399"/>
                  </a:cubicBezTo>
                  <a:cubicBezTo>
                    <a:pt x="594" y="2399"/>
                    <a:pt x="601" y="2413"/>
                    <a:pt x="601" y="2428"/>
                  </a:cubicBezTo>
                  <a:cubicBezTo>
                    <a:pt x="586" y="2436"/>
                    <a:pt x="586" y="2451"/>
                    <a:pt x="586" y="2466"/>
                  </a:cubicBezTo>
                  <a:cubicBezTo>
                    <a:pt x="564" y="2466"/>
                    <a:pt x="542" y="2495"/>
                    <a:pt x="534" y="2518"/>
                  </a:cubicBezTo>
                  <a:cubicBezTo>
                    <a:pt x="497" y="2532"/>
                    <a:pt x="408" y="2495"/>
                    <a:pt x="423" y="2562"/>
                  </a:cubicBezTo>
                  <a:cubicBezTo>
                    <a:pt x="475" y="2562"/>
                    <a:pt x="512" y="2599"/>
                    <a:pt x="564" y="2599"/>
                  </a:cubicBezTo>
                  <a:cubicBezTo>
                    <a:pt x="586" y="2607"/>
                    <a:pt x="646" y="2599"/>
                    <a:pt x="653" y="2629"/>
                  </a:cubicBezTo>
                  <a:cubicBezTo>
                    <a:pt x="668" y="2629"/>
                    <a:pt x="675" y="2629"/>
                    <a:pt x="690" y="2629"/>
                  </a:cubicBezTo>
                  <a:cubicBezTo>
                    <a:pt x="690" y="2681"/>
                    <a:pt x="660" y="2673"/>
                    <a:pt x="623" y="2673"/>
                  </a:cubicBezTo>
                  <a:cubicBezTo>
                    <a:pt x="571" y="2740"/>
                    <a:pt x="608" y="2881"/>
                    <a:pt x="601" y="2956"/>
                  </a:cubicBezTo>
                  <a:cubicBezTo>
                    <a:pt x="497" y="2956"/>
                    <a:pt x="297" y="2859"/>
                    <a:pt x="252" y="3000"/>
                  </a:cubicBezTo>
                  <a:cubicBezTo>
                    <a:pt x="245" y="3037"/>
                    <a:pt x="245" y="3082"/>
                    <a:pt x="282" y="3097"/>
                  </a:cubicBezTo>
                  <a:cubicBezTo>
                    <a:pt x="289" y="3112"/>
                    <a:pt x="289" y="3126"/>
                    <a:pt x="289" y="3141"/>
                  </a:cubicBezTo>
                  <a:cubicBezTo>
                    <a:pt x="237" y="3141"/>
                    <a:pt x="237" y="3163"/>
                    <a:pt x="230" y="3208"/>
                  </a:cubicBezTo>
                  <a:cubicBezTo>
                    <a:pt x="230" y="3245"/>
                    <a:pt x="170" y="3268"/>
                    <a:pt x="200" y="3290"/>
                  </a:cubicBezTo>
                  <a:cubicBezTo>
                    <a:pt x="222" y="3320"/>
                    <a:pt x="282" y="3349"/>
                    <a:pt x="282" y="3394"/>
                  </a:cubicBezTo>
                  <a:cubicBezTo>
                    <a:pt x="282" y="3416"/>
                    <a:pt x="274" y="3453"/>
                    <a:pt x="289" y="3468"/>
                  </a:cubicBezTo>
                  <a:cubicBezTo>
                    <a:pt x="289" y="3475"/>
                    <a:pt x="311" y="3475"/>
                    <a:pt x="311" y="3483"/>
                  </a:cubicBezTo>
                  <a:cubicBezTo>
                    <a:pt x="326" y="3527"/>
                    <a:pt x="289" y="3535"/>
                    <a:pt x="267" y="3565"/>
                  </a:cubicBezTo>
                  <a:cubicBezTo>
                    <a:pt x="245" y="3602"/>
                    <a:pt x="230" y="3579"/>
                    <a:pt x="193" y="3572"/>
                  </a:cubicBezTo>
                  <a:cubicBezTo>
                    <a:pt x="170" y="3565"/>
                    <a:pt x="141" y="3579"/>
                    <a:pt x="111" y="3579"/>
                  </a:cubicBezTo>
                  <a:cubicBezTo>
                    <a:pt x="74" y="3587"/>
                    <a:pt x="59" y="3535"/>
                    <a:pt x="37" y="3513"/>
                  </a:cubicBezTo>
                  <a:cubicBezTo>
                    <a:pt x="29" y="3527"/>
                    <a:pt x="29" y="3550"/>
                    <a:pt x="14" y="3550"/>
                  </a:cubicBezTo>
                  <a:cubicBezTo>
                    <a:pt x="7" y="3594"/>
                    <a:pt x="14" y="3609"/>
                    <a:pt x="66" y="3609"/>
                  </a:cubicBezTo>
                  <a:cubicBezTo>
                    <a:pt x="59" y="3661"/>
                    <a:pt x="52" y="3706"/>
                    <a:pt x="44" y="3750"/>
                  </a:cubicBezTo>
                  <a:cubicBezTo>
                    <a:pt x="37" y="3750"/>
                    <a:pt x="29" y="3758"/>
                    <a:pt x="22" y="3758"/>
                  </a:cubicBezTo>
                  <a:cubicBezTo>
                    <a:pt x="22" y="3758"/>
                    <a:pt x="7" y="3832"/>
                    <a:pt x="0" y="3839"/>
                  </a:cubicBezTo>
                  <a:cubicBezTo>
                    <a:pt x="0" y="3862"/>
                    <a:pt x="0" y="3891"/>
                    <a:pt x="14" y="3906"/>
                  </a:cubicBezTo>
                  <a:cubicBezTo>
                    <a:pt x="29" y="3921"/>
                    <a:pt x="44" y="3921"/>
                    <a:pt x="37" y="3943"/>
                  </a:cubicBezTo>
                  <a:cubicBezTo>
                    <a:pt x="66" y="3951"/>
                    <a:pt x="74" y="3980"/>
                    <a:pt x="103" y="3980"/>
                  </a:cubicBezTo>
                  <a:cubicBezTo>
                    <a:pt x="118" y="3973"/>
                    <a:pt x="148" y="3965"/>
                    <a:pt x="141" y="3995"/>
                  </a:cubicBezTo>
                  <a:cubicBezTo>
                    <a:pt x="118" y="3995"/>
                    <a:pt x="103" y="4003"/>
                    <a:pt x="103" y="4025"/>
                  </a:cubicBezTo>
                  <a:cubicBezTo>
                    <a:pt x="96" y="4032"/>
                    <a:pt x="96" y="4025"/>
                    <a:pt x="89" y="4040"/>
                  </a:cubicBezTo>
                  <a:lnTo>
                    <a:pt x="81" y="4040"/>
                  </a:lnTo>
                  <a:cubicBezTo>
                    <a:pt x="81" y="4055"/>
                    <a:pt x="81" y="4077"/>
                    <a:pt x="111" y="4077"/>
                  </a:cubicBezTo>
                  <a:cubicBezTo>
                    <a:pt x="111" y="4099"/>
                    <a:pt x="96" y="4144"/>
                    <a:pt x="133" y="4144"/>
                  </a:cubicBezTo>
                  <a:cubicBezTo>
                    <a:pt x="155" y="4151"/>
                    <a:pt x="193" y="4136"/>
                    <a:pt x="200" y="4159"/>
                  </a:cubicBezTo>
                  <a:cubicBezTo>
                    <a:pt x="215" y="4159"/>
                    <a:pt x="222" y="4159"/>
                    <a:pt x="237" y="4159"/>
                  </a:cubicBezTo>
                  <a:cubicBezTo>
                    <a:pt x="245" y="4122"/>
                    <a:pt x="245" y="4084"/>
                    <a:pt x="297" y="4099"/>
                  </a:cubicBezTo>
                  <a:cubicBezTo>
                    <a:pt x="319" y="4099"/>
                    <a:pt x="356" y="4114"/>
                    <a:pt x="363" y="4084"/>
                  </a:cubicBezTo>
                  <a:cubicBezTo>
                    <a:pt x="371" y="4084"/>
                    <a:pt x="371" y="4084"/>
                    <a:pt x="371" y="4084"/>
                  </a:cubicBezTo>
                  <a:cubicBezTo>
                    <a:pt x="371" y="4099"/>
                    <a:pt x="378" y="4122"/>
                    <a:pt x="378" y="4144"/>
                  </a:cubicBezTo>
                  <a:cubicBezTo>
                    <a:pt x="400" y="4144"/>
                    <a:pt x="438" y="4188"/>
                    <a:pt x="445" y="4173"/>
                  </a:cubicBezTo>
                  <a:cubicBezTo>
                    <a:pt x="445" y="4166"/>
                    <a:pt x="430" y="4107"/>
                    <a:pt x="430" y="4092"/>
                  </a:cubicBezTo>
                  <a:cubicBezTo>
                    <a:pt x="445" y="4107"/>
                    <a:pt x="460" y="4092"/>
                    <a:pt x="467" y="4122"/>
                  </a:cubicBezTo>
                  <a:cubicBezTo>
                    <a:pt x="467" y="4136"/>
                    <a:pt x="475" y="4144"/>
                    <a:pt x="475" y="4151"/>
                  </a:cubicBezTo>
                  <a:cubicBezTo>
                    <a:pt x="482" y="4173"/>
                    <a:pt x="497" y="4196"/>
                    <a:pt x="519" y="4196"/>
                  </a:cubicBezTo>
                  <a:cubicBezTo>
                    <a:pt x="534" y="4248"/>
                    <a:pt x="445" y="4211"/>
                    <a:pt x="423" y="4233"/>
                  </a:cubicBezTo>
                  <a:cubicBezTo>
                    <a:pt x="393" y="4262"/>
                    <a:pt x="400" y="4330"/>
                    <a:pt x="445" y="4344"/>
                  </a:cubicBezTo>
                  <a:cubicBezTo>
                    <a:pt x="505" y="4359"/>
                    <a:pt x="430" y="4448"/>
                    <a:pt x="408" y="4381"/>
                  </a:cubicBezTo>
                  <a:cubicBezTo>
                    <a:pt x="378" y="4330"/>
                    <a:pt x="341" y="4315"/>
                    <a:pt x="282" y="4322"/>
                  </a:cubicBezTo>
                  <a:cubicBezTo>
                    <a:pt x="282" y="4337"/>
                    <a:pt x="267" y="4344"/>
                    <a:pt x="252" y="4344"/>
                  </a:cubicBezTo>
                  <a:cubicBezTo>
                    <a:pt x="252" y="4277"/>
                    <a:pt x="193" y="4307"/>
                    <a:pt x="178" y="4262"/>
                  </a:cubicBezTo>
                  <a:cubicBezTo>
                    <a:pt x="163" y="4211"/>
                    <a:pt x="126" y="4181"/>
                    <a:pt x="74" y="4181"/>
                  </a:cubicBezTo>
                  <a:cubicBezTo>
                    <a:pt x="66" y="4188"/>
                    <a:pt x="66" y="4196"/>
                    <a:pt x="66" y="4211"/>
                  </a:cubicBezTo>
                  <a:cubicBezTo>
                    <a:pt x="89" y="4211"/>
                    <a:pt x="111" y="4233"/>
                    <a:pt x="133" y="4233"/>
                  </a:cubicBezTo>
                  <a:cubicBezTo>
                    <a:pt x="133" y="4255"/>
                    <a:pt x="111" y="4285"/>
                    <a:pt x="133" y="4300"/>
                  </a:cubicBezTo>
                  <a:cubicBezTo>
                    <a:pt x="141" y="4307"/>
                    <a:pt x="155" y="4307"/>
                    <a:pt x="170" y="4322"/>
                  </a:cubicBezTo>
                  <a:cubicBezTo>
                    <a:pt x="200" y="4352"/>
                    <a:pt x="200" y="4404"/>
                    <a:pt x="148" y="4404"/>
                  </a:cubicBezTo>
                  <a:cubicBezTo>
                    <a:pt x="141" y="4426"/>
                    <a:pt x="126" y="4456"/>
                    <a:pt x="133" y="4478"/>
                  </a:cubicBezTo>
                  <a:cubicBezTo>
                    <a:pt x="163" y="4485"/>
                    <a:pt x="200" y="4493"/>
                    <a:pt x="230" y="4485"/>
                  </a:cubicBezTo>
                  <a:cubicBezTo>
                    <a:pt x="252" y="4485"/>
                    <a:pt x="237" y="4396"/>
                    <a:pt x="237" y="4381"/>
                  </a:cubicBezTo>
                  <a:cubicBezTo>
                    <a:pt x="274" y="4374"/>
                    <a:pt x="282" y="4404"/>
                    <a:pt x="304" y="4419"/>
                  </a:cubicBezTo>
                  <a:cubicBezTo>
                    <a:pt x="334" y="4441"/>
                    <a:pt x="400" y="4441"/>
                    <a:pt x="438" y="4441"/>
                  </a:cubicBezTo>
                  <a:cubicBezTo>
                    <a:pt x="438" y="4478"/>
                    <a:pt x="430" y="4522"/>
                    <a:pt x="475" y="4522"/>
                  </a:cubicBezTo>
                  <a:cubicBezTo>
                    <a:pt x="467" y="4530"/>
                    <a:pt x="475" y="4545"/>
                    <a:pt x="475" y="4545"/>
                  </a:cubicBezTo>
                  <a:cubicBezTo>
                    <a:pt x="490" y="4545"/>
                    <a:pt x="490" y="4522"/>
                    <a:pt x="490" y="4515"/>
                  </a:cubicBezTo>
                  <a:cubicBezTo>
                    <a:pt x="527" y="4515"/>
                    <a:pt x="571" y="4515"/>
                    <a:pt x="608" y="4515"/>
                  </a:cubicBezTo>
                  <a:cubicBezTo>
                    <a:pt x="608" y="4508"/>
                    <a:pt x="608" y="4508"/>
                    <a:pt x="608" y="4500"/>
                  </a:cubicBezTo>
                  <a:cubicBezTo>
                    <a:pt x="631" y="4500"/>
                    <a:pt x="660" y="4500"/>
                    <a:pt x="675" y="4485"/>
                  </a:cubicBezTo>
                  <a:cubicBezTo>
                    <a:pt x="690" y="4463"/>
                    <a:pt x="705" y="4448"/>
                    <a:pt x="727" y="4441"/>
                  </a:cubicBezTo>
                  <a:cubicBezTo>
                    <a:pt x="727" y="4426"/>
                    <a:pt x="735" y="4411"/>
                    <a:pt x="720" y="4396"/>
                  </a:cubicBezTo>
                  <a:cubicBezTo>
                    <a:pt x="742" y="4396"/>
                    <a:pt x="802" y="4389"/>
                    <a:pt x="802" y="4419"/>
                  </a:cubicBezTo>
                  <a:cubicBezTo>
                    <a:pt x="809" y="4419"/>
                    <a:pt x="816" y="4419"/>
                    <a:pt x="824" y="4419"/>
                  </a:cubicBezTo>
                  <a:cubicBezTo>
                    <a:pt x="824" y="4411"/>
                    <a:pt x="824" y="4396"/>
                    <a:pt x="824" y="4389"/>
                  </a:cubicBezTo>
                  <a:cubicBezTo>
                    <a:pt x="831" y="4389"/>
                    <a:pt x="846" y="4389"/>
                    <a:pt x="853" y="4389"/>
                  </a:cubicBezTo>
                  <a:cubicBezTo>
                    <a:pt x="853" y="4426"/>
                    <a:pt x="824" y="4441"/>
                    <a:pt x="831" y="4478"/>
                  </a:cubicBezTo>
                  <a:cubicBezTo>
                    <a:pt x="831" y="4478"/>
                    <a:pt x="846" y="4478"/>
                    <a:pt x="853" y="4478"/>
                  </a:cubicBezTo>
                  <a:cubicBezTo>
                    <a:pt x="846" y="4448"/>
                    <a:pt x="905" y="4448"/>
                    <a:pt x="928" y="4456"/>
                  </a:cubicBezTo>
                  <a:cubicBezTo>
                    <a:pt x="965" y="4470"/>
                    <a:pt x="943" y="4560"/>
                    <a:pt x="935" y="4589"/>
                  </a:cubicBezTo>
                  <a:cubicBezTo>
                    <a:pt x="913" y="4589"/>
                    <a:pt x="891" y="4589"/>
                    <a:pt x="913" y="4612"/>
                  </a:cubicBezTo>
                  <a:cubicBezTo>
                    <a:pt x="935" y="4619"/>
                    <a:pt x="943" y="4604"/>
                    <a:pt x="965" y="4612"/>
                  </a:cubicBezTo>
                  <a:cubicBezTo>
                    <a:pt x="972" y="4619"/>
                    <a:pt x="980" y="4619"/>
                    <a:pt x="987" y="4627"/>
                  </a:cubicBezTo>
                  <a:cubicBezTo>
                    <a:pt x="987" y="4649"/>
                    <a:pt x="980" y="4664"/>
                    <a:pt x="980" y="4693"/>
                  </a:cubicBezTo>
                  <a:cubicBezTo>
                    <a:pt x="987" y="4693"/>
                    <a:pt x="987" y="4693"/>
                    <a:pt x="995" y="4693"/>
                  </a:cubicBezTo>
                  <a:cubicBezTo>
                    <a:pt x="995" y="4656"/>
                    <a:pt x="1091" y="4656"/>
                    <a:pt x="1113" y="4671"/>
                  </a:cubicBezTo>
                  <a:cubicBezTo>
                    <a:pt x="1136" y="4686"/>
                    <a:pt x="1121" y="4738"/>
                    <a:pt x="1121" y="4760"/>
                  </a:cubicBezTo>
                  <a:cubicBezTo>
                    <a:pt x="1113" y="4782"/>
                    <a:pt x="1113" y="4805"/>
                    <a:pt x="1113" y="4827"/>
                  </a:cubicBezTo>
                  <a:cubicBezTo>
                    <a:pt x="1121" y="4842"/>
                    <a:pt x="1128" y="4857"/>
                    <a:pt x="1128" y="4872"/>
                  </a:cubicBezTo>
                  <a:cubicBezTo>
                    <a:pt x="1165" y="4872"/>
                    <a:pt x="1217" y="4857"/>
                    <a:pt x="1255" y="4879"/>
                  </a:cubicBezTo>
                  <a:cubicBezTo>
                    <a:pt x="1277" y="4894"/>
                    <a:pt x="1255" y="4983"/>
                    <a:pt x="1247" y="5005"/>
                  </a:cubicBezTo>
                  <a:cubicBezTo>
                    <a:pt x="1225" y="5005"/>
                    <a:pt x="1232" y="5042"/>
                    <a:pt x="1232" y="5057"/>
                  </a:cubicBezTo>
                  <a:cubicBezTo>
                    <a:pt x="1195" y="5057"/>
                    <a:pt x="1173" y="5057"/>
                    <a:pt x="1165" y="5094"/>
                  </a:cubicBezTo>
                  <a:cubicBezTo>
                    <a:pt x="1165" y="5117"/>
                    <a:pt x="1202" y="5206"/>
                    <a:pt x="1158" y="5206"/>
                  </a:cubicBezTo>
                  <a:cubicBezTo>
                    <a:pt x="1121" y="5206"/>
                    <a:pt x="1113" y="5132"/>
                    <a:pt x="1069" y="5132"/>
                  </a:cubicBezTo>
                  <a:cubicBezTo>
                    <a:pt x="1017" y="5139"/>
                    <a:pt x="1062" y="5183"/>
                    <a:pt x="1099" y="5183"/>
                  </a:cubicBezTo>
                  <a:cubicBezTo>
                    <a:pt x="1106" y="5213"/>
                    <a:pt x="1054" y="5213"/>
                    <a:pt x="1039" y="5221"/>
                  </a:cubicBezTo>
                  <a:cubicBezTo>
                    <a:pt x="1024" y="5228"/>
                    <a:pt x="1017" y="5265"/>
                    <a:pt x="1010" y="5295"/>
                  </a:cubicBezTo>
                  <a:cubicBezTo>
                    <a:pt x="1017" y="5302"/>
                    <a:pt x="1010" y="5324"/>
                    <a:pt x="1017" y="5332"/>
                  </a:cubicBezTo>
                  <a:cubicBezTo>
                    <a:pt x="1024" y="5354"/>
                    <a:pt x="1069" y="5377"/>
                    <a:pt x="1091" y="5384"/>
                  </a:cubicBezTo>
                  <a:cubicBezTo>
                    <a:pt x="1143" y="5414"/>
                    <a:pt x="1180" y="5362"/>
                    <a:pt x="1217" y="5332"/>
                  </a:cubicBezTo>
                  <a:cubicBezTo>
                    <a:pt x="1240" y="5310"/>
                    <a:pt x="1262" y="5235"/>
                    <a:pt x="1299" y="5243"/>
                  </a:cubicBezTo>
                  <a:cubicBezTo>
                    <a:pt x="1307" y="5213"/>
                    <a:pt x="1307" y="5176"/>
                    <a:pt x="1307" y="5146"/>
                  </a:cubicBezTo>
                  <a:cubicBezTo>
                    <a:pt x="1299" y="5146"/>
                    <a:pt x="1299" y="5146"/>
                    <a:pt x="1299" y="5146"/>
                  </a:cubicBezTo>
                  <a:cubicBezTo>
                    <a:pt x="1292" y="5132"/>
                    <a:pt x="1299" y="5109"/>
                    <a:pt x="1299" y="5094"/>
                  </a:cubicBezTo>
                  <a:cubicBezTo>
                    <a:pt x="1373" y="5064"/>
                    <a:pt x="1477" y="5042"/>
                    <a:pt x="1559" y="5057"/>
                  </a:cubicBezTo>
                  <a:cubicBezTo>
                    <a:pt x="1596" y="5072"/>
                    <a:pt x="1604" y="5117"/>
                    <a:pt x="1641" y="5124"/>
                  </a:cubicBezTo>
                  <a:cubicBezTo>
                    <a:pt x="1670" y="5124"/>
                    <a:pt x="1715" y="5124"/>
                    <a:pt x="1715" y="5087"/>
                  </a:cubicBezTo>
                  <a:cubicBezTo>
                    <a:pt x="1722" y="5087"/>
                    <a:pt x="1730" y="5079"/>
                    <a:pt x="1745" y="5087"/>
                  </a:cubicBezTo>
                  <a:cubicBezTo>
                    <a:pt x="1752" y="4990"/>
                    <a:pt x="1789" y="5102"/>
                    <a:pt x="1812" y="5057"/>
                  </a:cubicBezTo>
                  <a:cubicBezTo>
                    <a:pt x="1826" y="5020"/>
                    <a:pt x="1834" y="5013"/>
                    <a:pt x="1864" y="5005"/>
                  </a:cubicBezTo>
                  <a:cubicBezTo>
                    <a:pt x="1901" y="4990"/>
                    <a:pt x="1864" y="4946"/>
                    <a:pt x="1901" y="4924"/>
                  </a:cubicBezTo>
                  <a:cubicBezTo>
                    <a:pt x="1834" y="4901"/>
                    <a:pt x="1893" y="4886"/>
                    <a:pt x="1938" y="4886"/>
                  </a:cubicBezTo>
                  <a:cubicBezTo>
                    <a:pt x="1990" y="4894"/>
                    <a:pt x="1997" y="4909"/>
                    <a:pt x="1997" y="4961"/>
                  </a:cubicBezTo>
                  <a:cubicBezTo>
                    <a:pt x="2012" y="4961"/>
                    <a:pt x="2019" y="4953"/>
                    <a:pt x="2027" y="4953"/>
                  </a:cubicBezTo>
                  <a:cubicBezTo>
                    <a:pt x="2034" y="4879"/>
                    <a:pt x="2101" y="4946"/>
                    <a:pt x="2094" y="4990"/>
                  </a:cubicBezTo>
                  <a:cubicBezTo>
                    <a:pt x="2109" y="4998"/>
                    <a:pt x="2131" y="4990"/>
                    <a:pt x="2153" y="4990"/>
                  </a:cubicBezTo>
                  <a:cubicBezTo>
                    <a:pt x="2153" y="4916"/>
                    <a:pt x="2198" y="4938"/>
                    <a:pt x="2257" y="4931"/>
                  </a:cubicBezTo>
                  <a:cubicBezTo>
                    <a:pt x="2264" y="4909"/>
                    <a:pt x="2235" y="4901"/>
                    <a:pt x="2242" y="4879"/>
                  </a:cubicBezTo>
                  <a:cubicBezTo>
                    <a:pt x="2287" y="4857"/>
                    <a:pt x="2272" y="4790"/>
                    <a:pt x="2331" y="4797"/>
                  </a:cubicBezTo>
                  <a:cubicBezTo>
                    <a:pt x="2331" y="4775"/>
                    <a:pt x="2331" y="4753"/>
                    <a:pt x="2339" y="4730"/>
                  </a:cubicBezTo>
                  <a:cubicBezTo>
                    <a:pt x="2354" y="4723"/>
                    <a:pt x="2369" y="4730"/>
                    <a:pt x="2369" y="4738"/>
                  </a:cubicBezTo>
                  <a:cubicBezTo>
                    <a:pt x="2376" y="4738"/>
                    <a:pt x="2383" y="4738"/>
                    <a:pt x="2383" y="4745"/>
                  </a:cubicBezTo>
                  <a:cubicBezTo>
                    <a:pt x="2383" y="4753"/>
                    <a:pt x="2391" y="4767"/>
                    <a:pt x="2391" y="4775"/>
                  </a:cubicBezTo>
                  <a:cubicBezTo>
                    <a:pt x="2413" y="4782"/>
                    <a:pt x="2428" y="4767"/>
                    <a:pt x="2435" y="4745"/>
                  </a:cubicBezTo>
                  <a:cubicBezTo>
                    <a:pt x="2465" y="4753"/>
                    <a:pt x="2502" y="4767"/>
                    <a:pt x="2547" y="4782"/>
                  </a:cubicBezTo>
                  <a:cubicBezTo>
                    <a:pt x="2547" y="4775"/>
                    <a:pt x="2539" y="4767"/>
                    <a:pt x="2539" y="4760"/>
                  </a:cubicBezTo>
                  <a:cubicBezTo>
                    <a:pt x="2539" y="4738"/>
                    <a:pt x="2532" y="4730"/>
                    <a:pt x="2502" y="4730"/>
                  </a:cubicBezTo>
                  <a:cubicBezTo>
                    <a:pt x="2495" y="4701"/>
                    <a:pt x="2472" y="4686"/>
                    <a:pt x="2465" y="4664"/>
                  </a:cubicBezTo>
                  <a:cubicBezTo>
                    <a:pt x="2517" y="4664"/>
                    <a:pt x="2458" y="4582"/>
                    <a:pt x="2458" y="4574"/>
                  </a:cubicBezTo>
                  <a:cubicBezTo>
                    <a:pt x="2450" y="4537"/>
                    <a:pt x="2458" y="4493"/>
                    <a:pt x="2458" y="4456"/>
                  </a:cubicBezTo>
                  <a:cubicBezTo>
                    <a:pt x="2465" y="4456"/>
                    <a:pt x="2472" y="4456"/>
                    <a:pt x="2480" y="4456"/>
                  </a:cubicBezTo>
                  <a:cubicBezTo>
                    <a:pt x="2480" y="4522"/>
                    <a:pt x="2524" y="4574"/>
                    <a:pt x="2532" y="4634"/>
                  </a:cubicBezTo>
                  <a:cubicBezTo>
                    <a:pt x="2532" y="4656"/>
                    <a:pt x="2547" y="4664"/>
                    <a:pt x="2547" y="4686"/>
                  </a:cubicBezTo>
                  <a:cubicBezTo>
                    <a:pt x="2554" y="4693"/>
                    <a:pt x="2547" y="4716"/>
                    <a:pt x="2554" y="4723"/>
                  </a:cubicBezTo>
                  <a:cubicBezTo>
                    <a:pt x="2554" y="4738"/>
                    <a:pt x="2569" y="4760"/>
                    <a:pt x="2591" y="4753"/>
                  </a:cubicBezTo>
                  <a:cubicBezTo>
                    <a:pt x="2606" y="4738"/>
                    <a:pt x="2576" y="4723"/>
                    <a:pt x="2576" y="4723"/>
                  </a:cubicBezTo>
                  <a:cubicBezTo>
                    <a:pt x="2569" y="4693"/>
                    <a:pt x="2584" y="4664"/>
                    <a:pt x="2576" y="4634"/>
                  </a:cubicBezTo>
                  <a:cubicBezTo>
                    <a:pt x="2569" y="4589"/>
                    <a:pt x="2561" y="4537"/>
                    <a:pt x="2554" y="4485"/>
                  </a:cubicBezTo>
                  <a:cubicBezTo>
                    <a:pt x="2547" y="4448"/>
                    <a:pt x="2554" y="4411"/>
                    <a:pt x="2547" y="4374"/>
                  </a:cubicBezTo>
                  <a:cubicBezTo>
                    <a:pt x="2539" y="4337"/>
                    <a:pt x="2532" y="4300"/>
                    <a:pt x="2524" y="4262"/>
                  </a:cubicBezTo>
                  <a:cubicBezTo>
                    <a:pt x="2524" y="4225"/>
                    <a:pt x="2509" y="4196"/>
                    <a:pt x="2509" y="4166"/>
                  </a:cubicBezTo>
                  <a:cubicBezTo>
                    <a:pt x="2487" y="4159"/>
                    <a:pt x="2472" y="4166"/>
                    <a:pt x="2472" y="4181"/>
                  </a:cubicBezTo>
                  <a:cubicBezTo>
                    <a:pt x="2458" y="4144"/>
                    <a:pt x="2487" y="4151"/>
                    <a:pt x="2509" y="4151"/>
                  </a:cubicBezTo>
                  <a:cubicBezTo>
                    <a:pt x="2517" y="4122"/>
                    <a:pt x="2517" y="4122"/>
                    <a:pt x="2524" y="4099"/>
                  </a:cubicBezTo>
                  <a:cubicBezTo>
                    <a:pt x="2539" y="4084"/>
                    <a:pt x="2554" y="4077"/>
                    <a:pt x="2561" y="4055"/>
                  </a:cubicBezTo>
                  <a:cubicBezTo>
                    <a:pt x="2569" y="4017"/>
                    <a:pt x="2569" y="3973"/>
                    <a:pt x="2569" y="3936"/>
                  </a:cubicBezTo>
                  <a:cubicBezTo>
                    <a:pt x="2569" y="3921"/>
                    <a:pt x="2569" y="3899"/>
                    <a:pt x="2569" y="3884"/>
                  </a:cubicBezTo>
                  <a:cubicBezTo>
                    <a:pt x="2561" y="3839"/>
                    <a:pt x="2539" y="3795"/>
                    <a:pt x="2524" y="3758"/>
                  </a:cubicBezTo>
                  <a:cubicBezTo>
                    <a:pt x="2517" y="3706"/>
                    <a:pt x="2502" y="3646"/>
                    <a:pt x="2495" y="3594"/>
                  </a:cubicBezTo>
                  <a:cubicBezTo>
                    <a:pt x="2487" y="3542"/>
                    <a:pt x="2495" y="3483"/>
                    <a:pt x="2517" y="3438"/>
                  </a:cubicBezTo>
                  <a:cubicBezTo>
                    <a:pt x="2524" y="3423"/>
                    <a:pt x="2532" y="3409"/>
                    <a:pt x="2539" y="3394"/>
                  </a:cubicBezTo>
                  <a:cubicBezTo>
                    <a:pt x="2554" y="3342"/>
                    <a:pt x="2569" y="3260"/>
                    <a:pt x="2614" y="3223"/>
                  </a:cubicBezTo>
                  <a:cubicBezTo>
                    <a:pt x="2658" y="3193"/>
                    <a:pt x="2658" y="3141"/>
                    <a:pt x="2688" y="3097"/>
                  </a:cubicBezTo>
                  <a:cubicBezTo>
                    <a:pt x="2703" y="3074"/>
                    <a:pt x="2725" y="3037"/>
                    <a:pt x="2755" y="3030"/>
                  </a:cubicBezTo>
                  <a:cubicBezTo>
                    <a:pt x="2777" y="3023"/>
                    <a:pt x="2792" y="3030"/>
                    <a:pt x="2814" y="3030"/>
                  </a:cubicBezTo>
                  <a:cubicBezTo>
                    <a:pt x="2836" y="3023"/>
                    <a:pt x="2844" y="3008"/>
                    <a:pt x="2866" y="3000"/>
                  </a:cubicBezTo>
                  <a:cubicBezTo>
                    <a:pt x="2866" y="2993"/>
                    <a:pt x="2866" y="2993"/>
                    <a:pt x="2866" y="2985"/>
                  </a:cubicBezTo>
                  <a:cubicBezTo>
                    <a:pt x="2903" y="2963"/>
                    <a:pt x="2962" y="2970"/>
                    <a:pt x="3007" y="2970"/>
                  </a:cubicBezTo>
                  <a:cubicBezTo>
                    <a:pt x="3007" y="3000"/>
                    <a:pt x="3022" y="3023"/>
                    <a:pt x="3022" y="3045"/>
                  </a:cubicBezTo>
                  <a:cubicBezTo>
                    <a:pt x="3022" y="3067"/>
                    <a:pt x="3007" y="3112"/>
                    <a:pt x="3044" y="3104"/>
                  </a:cubicBezTo>
                  <a:cubicBezTo>
                    <a:pt x="3044" y="3082"/>
                    <a:pt x="3044" y="3060"/>
                    <a:pt x="3066" y="3052"/>
                  </a:cubicBezTo>
                  <a:cubicBezTo>
                    <a:pt x="3066" y="3074"/>
                    <a:pt x="3059" y="3089"/>
                    <a:pt x="3059" y="3104"/>
                  </a:cubicBezTo>
                  <a:cubicBezTo>
                    <a:pt x="3096" y="3112"/>
                    <a:pt x="3096" y="3045"/>
                    <a:pt x="3096" y="3023"/>
                  </a:cubicBezTo>
                  <a:cubicBezTo>
                    <a:pt x="3111" y="3037"/>
                    <a:pt x="3096" y="3074"/>
                    <a:pt x="3133" y="3067"/>
                  </a:cubicBezTo>
                  <a:cubicBezTo>
                    <a:pt x="3133" y="3074"/>
                    <a:pt x="3133" y="3082"/>
                    <a:pt x="3133" y="3082"/>
                  </a:cubicBezTo>
                  <a:cubicBezTo>
                    <a:pt x="3141" y="3082"/>
                    <a:pt x="3148" y="3082"/>
                    <a:pt x="3148" y="3082"/>
                  </a:cubicBezTo>
                  <a:cubicBezTo>
                    <a:pt x="3148" y="3074"/>
                    <a:pt x="3156" y="3060"/>
                    <a:pt x="3148" y="3052"/>
                  </a:cubicBezTo>
                  <a:cubicBezTo>
                    <a:pt x="3156" y="3067"/>
                    <a:pt x="3171" y="3067"/>
                    <a:pt x="3185" y="3067"/>
                  </a:cubicBezTo>
                  <a:cubicBezTo>
                    <a:pt x="3156" y="3060"/>
                    <a:pt x="3163" y="3015"/>
                    <a:pt x="3185" y="3000"/>
                  </a:cubicBezTo>
                  <a:cubicBezTo>
                    <a:pt x="3222" y="2963"/>
                    <a:pt x="3260" y="2956"/>
                    <a:pt x="3282" y="2911"/>
                  </a:cubicBezTo>
                  <a:cubicBezTo>
                    <a:pt x="3289" y="2889"/>
                    <a:pt x="3282" y="2866"/>
                    <a:pt x="3297" y="2852"/>
                  </a:cubicBezTo>
                  <a:cubicBezTo>
                    <a:pt x="3304" y="2837"/>
                    <a:pt x="3326" y="2822"/>
                    <a:pt x="3341" y="2807"/>
                  </a:cubicBezTo>
                  <a:cubicBezTo>
                    <a:pt x="3356" y="2785"/>
                    <a:pt x="3356" y="2785"/>
                    <a:pt x="3363" y="2755"/>
                  </a:cubicBezTo>
                  <a:cubicBezTo>
                    <a:pt x="3363" y="2703"/>
                    <a:pt x="3386" y="2696"/>
                    <a:pt x="3430" y="2688"/>
                  </a:cubicBezTo>
                  <a:cubicBezTo>
                    <a:pt x="3460" y="2688"/>
                    <a:pt x="3497" y="2681"/>
                    <a:pt x="3527" y="2673"/>
                  </a:cubicBezTo>
                  <a:cubicBezTo>
                    <a:pt x="3527" y="2644"/>
                    <a:pt x="3482" y="2644"/>
                    <a:pt x="3460" y="2644"/>
                  </a:cubicBezTo>
                  <a:cubicBezTo>
                    <a:pt x="3430" y="2658"/>
                    <a:pt x="3430" y="2673"/>
                    <a:pt x="3386" y="2673"/>
                  </a:cubicBezTo>
                  <a:cubicBezTo>
                    <a:pt x="3401" y="2636"/>
                    <a:pt x="3490" y="2644"/>
                    <a:pt x="3519" y="2644"/>
                  </a:cubicBezTo>
                  <a:cubicBezTo>
                    <a:pt x="3542" y="2644"/>
                    <a:pt x="3571" y="2644"/>
                    <a:pt x="3594" y="2651"/>
                  </a:cubicBezTo>
                  <a:cubicBezTo>
                    <a:pt x="3623" y="2658"/>
                    <a:pt x="3638" y="2681"/>
                    <a:pt x="3668" y="2688"/>
                  </a:cubicBezTo>
                  <a:cubicBezTo>
                    <a:pt x="3668" y="2688"/>
                    <a:pt x="3668" y="2696"/>
                    <a:pt x="3676" y="2703"/>
                  </a:cubicBezTo>
                  <a:cubicBezTo>
                    <a:pt x="3676" y="2681"/>
                    <a:pt x="3676" y="2666"/>
                    <a:pt x="3676" y="2644"/>
                  </a:cubicBezTo>
                  <a:cubicBezTo>
                    <a:pt x="3698" y="2651"/>
                    <a:pt x="3690" y="2688"/>
                    <a:pt x="3690" y="2703"/>
                  </a:cubicBezTo>
                  <a:cubicBezTo>
                    <a:pt x="3735" y="2718"/>
                    <a:pt x="3779" y="2696"/>
                    <a:pt x="3816" y="2681"/>
                  </a:cubicBezTo>
                  <a:cubicBezTo>
                    <a:pt x="3861" y="2658"/>
                    <a:pt x="3883" y="2636"/>
                    <a:pt x="3921" y="2614"/>
                  </a:cubicBezTo>
                  <a:cubicBezTo>
                    <a:pt x="3958" y="2599"/>
                    <a:pt x="4002" y="2592"/>
                    <a:pt x="4039" y="2569"/>
                  </a:cubicBezTo>
                  <a:cubicBezTo>
                    <a:pt x="4054" y="2562"/>
                    <a:pt x="4062" y="2555"/>
                    <a:pt x="4069" y="2540"/>
                  </a:cubicBezTo>
                  <a:cubicBezTo>
                    <a:pt x="4076" y="2518"/>
                    <a:pt x="4069" y="2495"/>
                    <a:pt x="4091" y="2480"/>
                  </a:cubicBezTo>
                  <a:cubicBezTo>
                    <a:pt x="4091" y="2495"/>
                    <a:pt x="4084" y="2518"/>
                    <a:pt x="4091" y="2532"/>
                  </a:cubicBezTo>
                  <a:cubicBezTo>
                    <a:pt x="4091" y="2532"/>
                    <a:pt x="4099" y="2532"/>
                    <a:pt x="4106" y="2532"/>
                  </a:cubicBezTo>
                  <a:cubicBezTo>
                    <a:pt x="4113" y="2532"/>
                    <a:pt x="4106" y="2451"/>
                    <a:pt x="4106" y="2443"/>
                  </a:cubicBezTo>
                  <a:cubicBezTo>
                    <a:pt x="4113" y="2421"/>
                    <a:pt x="4121" y="2384"/>
                    <a:pt x="4128" y="2361"/>
                  </a:cubicBezTo>
                  <a:cubicBezTo>
                    <a:pt x="4143" y="2339"/>
                    <a:pt x="4158" y="2324"/>
                    <a:pt x="4158" y="2295"/>
                  </a:cubicBezTo>
                  <a:cubicBezTo>
                    <a:pt x="4151" y="2272"/>
                    <a:pt x="4128" y="2243"/>
                    <a:pt x="4106" y="2243"/>
                  </a:cubicBezTo>
                  <a:cubicBezTo>
                    <a:pt x="4106" y="2250"/>
                    <a:pt x="4106" y="2258"/>
                    <a:pt x="4106" y="2265"/>
                  </a:cubicBezTo>
                  <a:cubicBezTo>
                    <a:pt x="4113" y="2272"/>
                    <a:pt x="4113" y="2272"/>
                    <a:pt x="4121" y="2272"/>
                  </a:cubicBezTo>
                  <a:cubicBezTo>
                    <a:pt x="4121" y="2302"/>
                    <a:pt x="4121" y="2339"/>
                    <a:pt x="4106" y="2369"/>
                  </a:cubicBezTo>
                  <a:cubicBezTo>
                    <a:pt x="4039" y="2384"/>
                    <a:pt x="4106" y="2206"/>
                    <a:pt x="4121" y="2191"/>
                  </a:cubicBezTo>
                  <a:cubicBezTo>
                    <a:pt x="4136" y="2161"/>
                    <a:pt x="4173" y="2154"/>
                    <a:pt x="4203" y="2139"/>
                  </a:cubicBezTo>
                  <a:cubicBezTo>
                    <a:pt x="4240" y="2116"/>
                    <a:pt x="4270" y="2087"/>
                    <a:pt x="4307" y="2064"/>
                  </a:cubicBezTo>
                  <a:cubicBezTo>
                    <a:pt x="4335" y="2042"/>
                    <a:pt x="4358" y="2035"/>
                    <a:pt x="4380" y="2005"/>
                  </a:cubicBezTo>
                  <a:cubicBezTo>
                    <a:pt x="4410" y="1961"/>
                    <a:pt x="4439" y="1953"/>
                    <a:pt x="4491" y="1931"/>
                  </a:cubicBezTo>
                  <a:cubicBezTo>
                    <a:pt x="4528" y="1909"/>
                    <a:pt x="4573" y="1886"/>
                    <a:pt x="4617" y="1879"/>
                  </a:cubicBezTo>
                  <a:cubicBezTo>
                    <a:pt x="4647" y="1871"/>
                    <a:pt x="4677" y="1864"/>
                    <a:pt x="4707" y="1849"/>
                  </a:cubicBezTo>
                  <a:cubicBezTo>
                    <a:pt x="4729" y="1834"/>
                    <a:pt x="4736" y="1812"/>
                    <a:pt x="4751" y="1797"/>
                  </a:cubicBezTo>
                  <a:cubicBezTo>
                    <a:pt x="4774" y="1775"/>
                    <a:pt x="4796" y="1775"/>
                    <a:pt x="4811" y="1753"/>
                  </a:cubicBezTo>
                  <a:cubicBezTo>
                    <a:pt x="4818" y="1738"/>
                    <a:pt x="4818" y="1708"/>
                    <a:pt x="4833" y="1686"/>
                  </a:cubicBezTo>
                  <a:cubicBezTo>
                    <a:pt x="4863" y="1649"/>
                    <a:pt x="4900" y="1611"/>
                    <a:pt x="4937" y="1582"/>
                  </a:cubicBezTo>
                  <a:cubicBezTo>
                    <a:pt x="4989" y="1530"/>
                    <a:pt x="5056" y="1508"/>
                    <a:pt x="5122" y="1463"/>
                  </a:cubicBezTo>
                  <a:cubicBezTo>
                    <a:pt x="5145" y="1448"/>
                    <a:pt x="5152" y="1433"/>
                    <a:pt x="5167" y="1426"/>
                  </a:cubicBezTo>
                  <a:cubicBezTo>
                    <a:pt x="5182" y="1411"/>
                    <a:pt x="5204" y="1411"/>
                    <a:pt x="5219" y="1404"/>
                  </a:cubicBezTo>
                  <a:cubicBezTo>
                    <a:pt x="5256" y="1381"/>
                    <a:pt x="5293" y="1374"/>
                    <a:pt x="5323" y="1351"/>
                  </a:cubicBezTo>
                  <a:cubicBezTo>
                    <a:pt x="5338" y="1337"/>
                    <a:pt x="5353" y="1300"/>
                    <a:pt x="5382" y="1292"/>
                  </a:cubicBezTo>
                  <a:cubicBezTo>
                    <a:pt x="5412" y="1285"/>
                    <a:pt x="5397" y="1233"/>
                    <a:pt x="5405" y="1211"/>
                  </a:cubicBezTo>
                  <a:cubicBezTo>
                    <a:pt x="5419" y="1196"/>
                    <a:pt x="5442" y="1188"/>
                    <a:pt x="5457" y="1181"/>
                  </a:cubicBezTo>
                  <a:cubicBezTo>
                    <a:pt x="5486" y="1166"/>
                    <a:pt x="5524" y="1121"/>
                    <a:pt x="5553" y="1121"/>
                  </a:cubicBezTo>
                  <a:cubicBezTo>
                    <a:pt x="5553" y="1106"/>
                    <a:pt x="5568" y="1099"/>
                    <a:pt x="5576" y="1092"/>
                  </a:cubicBezTo>
                  <a:cubicBezTo>
                    <a:pt x="5598" y="1069"/>
                    <a:pt x="5605" y="1040"/>
                    <a:pt x="5627" y="1010"/>
                  </a:cubicBezTo>
                  <a:cubicBezTo>
                    <a:pt x="5642" y="995"/>
                    <a:pt x="5665" y="988"/>
                    <a:pt x="5672" y="973"/>
                  </a:cubicBezTo>
                  <a:cubicBezTo>
                    <a:pt x="5679" y="958"/>
                    <a:pt x="5687" y="943"/>
                    <a:pt x="5694" y="928"/>
                  </a:cubicBezTo>
                  <a:cubicBezTo>
                    <a:pt x="5709" y="899"/>
                    <a:pt x="5739" y="876"/>
                    <a:pt x="5761" y="861"/>
                  </a:cubicBezTo>
                  <a:cubicBezTo>
                    <a:pt x="5784" y="839"/>
                    <a:pt x="5813" y="817"/>
                    <a:pt x="5828" y="795"/>
                  </a:cubicBezTo>
                  <a:cubicBezTo>
                    <a:pt x="5835" y="787"/>
                    <a:pt x="5843" y="772"/>
                    <a:pt x="5843" y="765"/>
                  </a:cubicBezTo>
                  <a:cubicBezTo>
                    <a:pt x="5813" y="750"/>
                    <a:pt x="5791" y="735"/>
                    <a:pt x="5791" y="713"/>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68" name="Freeform 26"/>
            <p:cNvSpPr>
              <a:spLocks noChangeArrowheads="1"/>
            </p:cNvSpPr>
            <p:nvPr/>
          </p:nvSpPr>
          <p:spPr bwMode="auto">
            <a:xfrm>
              <a:off x="13244896" y="6154717"/>
              <a:ext cx="1140006" cy="1796508"/>
            </a:xfrm>
            <a:custGeom>
              <a:avLst/>
              <a:gdLst>
                <a:gd name="T0" fmla="*/ 2606 w 2637"/>
                <a:gd name="T1" fmla="*/ 595 h 4159"/>
                <a:gd name="T2" fmla="*/ 2636 w 2637"/>
                <a:gd name="T3" fmla="*/ 320 h 4159"/>
                <a:gd name="T4" fmla="*/ 2406 w 2637"/>
                <a:gd name="T5" fmla="*/ 297 h 4159"/>
                <a:gd name="T6" fmla="*/ 2087 w 2637"/>
                <a:gd name="T7" fmla="*/ 238 h 4159"/>
                <a:gd name="T8" fmla="*/ 1923 w 2637"/>
                <a:gd name="T9" fmla="*/ 75 h 4159"/>
                <a:gd name="T10" fmla="*/ 1760 w 2637"/>
                <a:gd name="T11" fmla="*/ 45 h 4159"/>
                <a:gd name="T12" fmla="*/ 1485 w 2637"/>
                <a:gd name="T13" fmla="*/ 82 h 4159"/>
                <a:gd name="T14" fmla="*/ 1381 w 2637"/>
                <a:gd name="T15" fmla="*/ 90 h 4159"/>
                <a:gd name="T16" fmla="*/ 1492 w 2637"/>
                <a:gd name="T17" fmla="*/ 275 h 4159"/>
                <a:gd name="T18" fmla="*/ 1477 w 2637"/>
                <a:gd name="T19" fmla="*/ 461 h 4159"/>
                <a:gd name="T20" fmla="*/ 1455 w 2637"/>
                <a:gd name="T21" fmla="*/ 750 h 4159"/>
                <a:gd name="T22" fmla="*/ 1270 w 2637"/>
                <a:gd name="T23" fmla="*/ 892 h 4159"/>
                <a:gd name="T24" fmla="*/ 1344 w 2637"/>
                <a:gd name="T25" fmla="*/ 1263 h 4159"/>
                <a:gd name="T26" fmla="*/ 1247 w 2637"/>
                <a:gd name="T27" fmla="*/ 1545 h 4159"/>
                <a:gd name="T28" fmla="*/ 1307 w 2637"/>
                <a:gd name="T29" fmla="*/ 1619 h 4159"/>
                <a:gd name="T30" fmla="*/ 1336 w 2637"/>
                <a:gd name="T31" fmla="*/ 1983 h 4159"/>
                <a:gd name="T32" fmla="*/ 1173 w 2637"/>
                <a:gd name="T33" fmla="*/ 2251 h 4159"/>
                <a:gd name="T34" fmla="*/ 1077 w 2637"/>
                <a:gd name="T35" fmla="*/ 2377 h 4159"/>
                <a:gd name="T36" fmla="*/ 958 w 2637"/>
                <a:gd name="T37" fmla="*/ 2429 h 4159"/>
                <a:gd name="T38" fmla="*/ 883 w 2637"/>
                <a:gd name="T39" fmla="*/ 2548 h 4159"/>
                <a:gd name="T40" fmla="*/ 512 w 2637"/>
                <a:gd name="T41" fmla="*/ 2659 h 4159"/>
                <a:gd name="T42" fmla="*/ 223 w 2637"/>
                <a:gd name="T43" fmla="*/ 2741 h 4159"/>
                <a:gd name="T44" fmla="*/ 22 w 2637"/>
                <a:gd name="T45" fmla="*/ 2919 h 4159"/>
                <a:gd name="T46" fmla="*/ 170 w 2637"/>
                <a:gd name="T47" fmla="*/ 3082 h 4159"/>
                <a:gd name="T48" fmla="*/ 378 w 2637"/>
                <a:gd name="T49" fmla="*/ 3164 h 4159"/>
                <a:gd name="T50" fmla="*/ 549 w 2637"/>
                <a:gd name="T51" fmla="*/ 3393 h 4159"/>
                <a:gd name="T52" fmla="*/ 623 w 2637"/>
                <a:gd name="T53" fmla="*/ 3557 h 4159"/>
                <a:gd name="T54" fmla="*/ 616 w 2637"/>
                <a:gd name="T55" fmla="*/ 3720 h 4159"/>
                <a:gd name="T56" fmla="*/ 869 w 2637"/>
                <a:gd name="T57" fmla="*/ 3957 h 4159"/>
                <a:gd name="T58" fmla="*/ 1166 w 2637"/>
                <a:gd name="T59" fmla="*/ 4158 h 4159"/>
                <a:gd name="T60" fmla="*/ 1374 w 2637"/>
                <a:gd name="T61" fmla="*/ 3980 h 4159"/>
                <a:gd name="T62" fmla="*/ 1507 w 2637"/>
                <a:gd name="T63" fmla="*/ 3854 h 4159"/>
                <a:gd name="T64" fmla="*/ 1611 w 2637"/>
                <a:gd name="T65" fmla="*/ 3712 h 4159"/>
                <a:gd name="T66" fmla="*/ 1633 w 2637"/>
                <a:gd name="T67" fmla="*/ 3891 h 4159"/>
                <a:gd name="T68" fmla="*/ 1737 w 2637"/>
                <a:gd name="T69" fmla="*/ 3883 h 4159"/>
                <a:gd name="T70" fmla="*/ 1864 w 2637"/>
                <a:gd name="T71" fmla="*/ 3794 h 4159"/>
                <a:gd name="T72" fmla="*/ 2072 w 2637"/>
                <a:gd name="T73" fmla="*/ 3616 h 4159"/>
                <a:gd name="T74" fmla="*/ 2138 w 2637"/>
                <a:gd name="T75" fmla="*/ 3482 h 4159"/>
                <a:gd name="T76" fmla="*/ 2094 w 2637"/>
                <a:gd name="T77" fmla="*/ 3142 h 4159"/>
                <a:gd name="T78" fmla="*/ 2124 w 2637"/>
                <a:gd name="T79" fmla="*/ 2911 h 4159"/>
                <a:gd name="T80" fmla="*/ 1945 w 2637"/>
                <a:gd name="T81" fmla="*/ 2748 h 4159"/>
                <a:gd name="T82" fmla="*/ 1856 w 2637"/>
                <a:gd name="T83" fmla="*/ 2622 h 4159"/>
                <a:gd name="T84" fmla="*/ 1886 w 2637"/>
                <a:gd name="T85" fmla="*/ 2429 h 4159"/>
                <a:gd name="T86" fmla="*/ 1804 w 2637"/>
                <a:gd name="T87" fmla="*/ 2102 h 4159"/>
                <a:gd name="T88" fmla="*/ 1515 w 2637"/>
                <a:gd name="T89" fmla="*/ 1954 h 4159"/>
                <a:gd name="T90" fmla="*/ 1477 w 2637"/>
                <a:gd name="T91" fmla="*/ 1790 h 4159"/>
                <a:gd name="T92" fmla="*/ 1619 w 2637"/>
                <a:gd name="T93" fmla="*/ 1694 h 4159"/>
                <a:gd name="T94" fmla="*/ 1737 w 2637"/>
                <a:gd name="T95" fmla="*/ 1590 h 4159"/>
                <a:gd name="T96" fmla="*/ 2034 w 2637"/>
                <a:gd name="T97" fmla="*/ 1456 h 4159"/>
                <a:gd name="T98" fmla="*/ 1945 w 2637"/>
                <a:gd name="T99" fmla="*/ 1270 h 4159"/>
                <a:gd name="T100" fmla="*/ 1693 w 2637"/>
                <a:gd name="T101" fmla="*/ 1166 h 4159"/>
                <a:gd name="T102" fmla="*/ 1552 w 2637"/>
                <a:gd name="T103" fmla="*/ 1040 h 4159"/>
                <a:gd name="T104" fmla="*/ 1529 w 2637"/>
                <a:gd name="T105" fmla="*/ 773 h 4159"/>
                <a:gd name="T106" fmla="*/ 1708 w 2637"/>
                <a:gd name="T107" fmla="*/ 572 h 4159"/>
                <a:gd name="T108" fmla="*/ 1641 w 2637"/>
                <a:gd name="T109" fmla="*/ 453 h 4159"/>
                <a:gd name="T110" fmla="*/ 1812 w 2637"/>
                <a:gd name="T111" fmla="*/ 557 h 4159"/>
                <a:gd name="T112" fmla="*/ 1834 w 2637"/>
                <a:gd name="T113" fmla="*/ 721 h 4159"/>
                <a:gd name="T114" fmla="*/ 1930 w 2637"/>
                <a:gd name="T115" fmla="*/ 676 h 4159"/>
                <a:gd name="T116" fmla="*/ 2027 w 2637"/>
                <a:gd name="T117" fmla="*/ 699 h 4159"/>
                <a:gd name="T118" fmla="*/ 2064 w 2637"/>
                <a:gd name="T119" fmla="*/ 550 h 4159"/>
                <a:gd name="T120" fmla="*/ 2190 w 2637"/>
                <a:gd name="T121" fmla="*/ 788 h 4159"/>
                <a:gd name="T122" fmla="*/ 2450 w 2637"/>
                <a:gd name="T123" fmla="*/ 788 h 4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7" h="4159">
                  <a:moveTo>
                    <a:pt x="2524" y="684"/>
                  </a:moveTo>
                  <a:lnTo>
                    <a:pt x="2524" y="684"/>
                  </a:lnTo>
                  <a:cubicBezTo>
                    <a:pt x="2539" y="669"/>
                    <a:pt x="2547" y="661"/>
                    <a:pt x="2562" y="647"/>
                  </a:cubicBezTo>
                  <a:cubicBezTo>
                    <a:pt x="2577" y="624"/>
                    <a:pt x="2591" y="617"/>
                    <a:pt x="2606" y="595"/>
                  </a:cubicBezTo>
                  <a:cubicBezTo>
                    <a:pt x="2621" y="580"/>
                    <a:pt x="2629" y="565"/>
                    <a:pt x="2636" y="550"/>
                  </a:cubicBezTo>
                  <a:cubicBezTo>
                    <a:pt x="2614" y="550"/>
                    <a:pt x="2599" y="535"/>
                    <a:pt x="2599" y="520"/>
                  </a:cubicBezTo>
                  <a:cubicBezTo>
                    <a:pt x="2584" y="483"/>
                    <a:pt x="2599" y="424"/>
                    <a:pt x="2614" y="394"/>
                  </a:cubicBezTo>
                  <a:cubicBezTo>
                    <a:pt x="2621" y="364"/>
                    <a:pt x="2636" y="350"/>
                    <a:pt x="2636" y="320"/>
                  </a:cubicBezTo>
                  <a:cubicBezTo>
                    <a:pt x="2621" y="320"/>
                    <a:pt x="2614" y="327"/>
                    <a:pt x="2599" y="327"/>
                  </a:cubicBezTo>
                  <a:cubicBezTo>
                    <a:pt x="2562" y="335"/>
                    <a:pt x="2524" y="327"/>
                    <a:pt x="2480" y="327"/>
                  </a:cubicBezTo>
                  <a:cubicBezTo>
                    <a:pt x="2443" y="327"/>
                    <a:pt x="2413" y="335"/>
                    <a:pt x="2384" y="350"/>
                  </a:cubicBezTo>
                  <a:cubicBezTo>
                    <a:pt x="2376" y="327"/>
                    <a:pt x="2398" y="312"/>
                    <a:pt x="2406" y="297"/>
                  </a:cubicBezTo>
                  <a:cubicBezTo>
                    <a:pt x="2391" y="290"/>
                    <a:pt x="2361" y="290"/>
                    <a:pt x="2339" y="283"/>
                  </a:cubicBezTo>
                  <a:cubicBezTo>
                    <a:pt x="2324" y="275"/>
                    <a:pt x="2309" y="245"/>
                    <a:pt x="2287" y="238"/>
                  </a:cubicBezTo>
                  <a:cubicBezTo>
                    <a:pt x="2227" y="216"/>
                    <a:pt x="2205" y="275"/>
                    <a:pt x="2153" y="268"/>
                  </a:cubicBezTo>
                  <a:cubicBezTo>
                    <a:pt x="2124" y="268"/>
                    <a:pt x="2101" y="268"/>
                    <a:pt x="2087" y="238"/>
                  </a:cubicBezTo>
                  <a:cubicBezTo>
                    <a:pt x="2072" y="208"/>
                    <a:pt x="2087" y="201"/>
                    <a:pt x="2042" y="194"/>
                  </a:cubicBezTo>
                  <a:cubicBezTo>
                    <a:pt x="2012" y="194"/>
                    <a:pt x="2005" y="201"/>
                    <a:pt x="1982" y="179"/>
                  </a:cubicBezTo>
                  <a:cubicBezTo>
                    <a:pt x="1968" y="164"/>
                    <a:pt x="1953" y="149"/>
                    <a:pt x="1945" y="134"/>
                  </a:cubicBezTo>
                  <a:cubicBezTo>
                    <a:pt x="1930" y="119"/>
                    <a:pt x="1938" y="97"/>
                    <a:pt x="1923" y="75"/>
                  </a:cubicBezTo>
                  <a:cubicBezTo>
                    <a:pt x="1901" y="52"/>
                    <a:pt x="1901" y="52"/>
                    <a:pt x="1901" y="45"/>
                  </a:cubicBezTo>
                  <a:cubicBezTo>
                    <a:pt x="1871" y="45"/>
                    <a:pt x="1856" y="38"/>
                    <a:pt x="1849" y="38"/>
                  </a:cubicBezTo>
                  <a:cubicBezTo>
                    <a:pt x="1834" y="45"/>
                    <a:pt x="1827" y="52"/>
                    <a:pt x="1819" y="67"/>
                  </a:cubicBezTo>
                  <a:cubicBezTo>
                    <a:pt x="1797" y="15"/>
                    <a:pt x="1797" y="60"/>
                    <a:pt x="1760" y="45"/>
                  </a:cubicBezTo>
                  <a:cubicBezTo>
                    <a:pt x="1730" y="38"/>
                    <a:pt x="1715" y="0"/>
                    <a:pt x="1678" y="23"/>
                  </a:cubicBezTo>
                  <a:cubicBezTo>
                    <a:pt x="1678" y="38"/>
                    <a:pt x="1678" y="52"/>
                    <a:pt x="1678" y="67"/>
                  </a:cubicBezTo>
                  <a:cubicBezTo>
                    <a:pt x="1633" y="90"/>
                    <a:pt x="1611" y="127"/>
                    <a:pt x="1552" y="97"/>
                  </a:cubicBezTo>
                  <a:cubicBezTo>
                    <a:pt x="1529" y="82"/>
                    <a:pt x="1522" y="82"/>
                    <a:pt x="1485" y="82"/>
                  </a:cubicBezTo>
                  <a:cubicBezTo>
                    <a:pt x="1470" y="82"/>
                    <a:pt x="1425" y="82"/>
                    <a:pt x="1411" y="75"/>
                  </a:cubicBezTo>
                  <a:cubicBezTo>
                    <a:pt x="1411" y="75"/>
                    <a:pt x="1381" y="52"/>
                    <a:pt x="1388" y="60"/>
                  </a:cubicBezTo>
                  <a:cubicBezTo>
                    <a:pt x="1381" y="45"/>
                    <a:pt x="1374" y="38"/>
                    <a:pt x="1374" y="38"/>
                  </a:cubicBezTo>
                  <a:cubicBezTo>
                    <a:pt x="1374" y="60"/>
                    <a:pt x="1374" y="82"/>
                    <a:pt x="1381" y="90"/>
                  </a:cubicBezTo>
                  <a:cubicBezTo>
                    <a:pt x="1396" y="105"/>
                    <a:pt x="1418" y="82"/>
                    <a:pt x="1433" y="105"/>
                  </a:cubicBezTo>
                  <a:cubicBezTo>
                    <a:pt x="1448" y="119"/>
                    <a:pt x="1425" y="149"/>
                    <a:pt x="1455" y="142"/>
                  </a:cubicBezTo>
                  <a:cubicBezTo>
                    <a:pt x="1455" y="164"/>
                    <a:pt x="1455" y="194"/>
                    <a:pt x="1455" y="216"/>
                  </a:cubicBezTo>
                  <a:cubicBezTo>
                    <a:pt x="1463" y="245"/>
                    <a:pt x="1477" y="253"/>
                    <a:pt x="1492" y="275"/>
                  </a:cubicBezTo>
                  <a:cubicBezTo>
                    <a:pt x="1500" y="290"/>
                    <a:pt x="1529" y="335"/>
                    <a:pt x="1522" y="350"/>
                  </a:cubicBezTo>
                  <a:cubicBezTo>
                    <a:pt x="1522" y="357"/>
                    <a:pt x="1492" y="372"/>
                    <a:pt x="1485" y="379"/>
                  </a:cubicBezTo>
                  <a:cubicBezTo>
                    <a:pt x="1477" y="394"/>
                    <a:pt x="1477" y="416"/>
                    <a:pt x="1477" y="431"/>
                  </a:cubicBezTo>
                  <a:cubicBezTo>
                    <a:pt x="1477" y="446"/>
                    <a:pt x="1477" y="453"/>
                    <a:pt x="1477" y="461"/>
                  </a:cubicBezTo>
                  <a:lnTo>
                    <a:pt x="1477" y="461"/>
                  </a:lnTo>
                  <a:cubicBezTo>
                    <a:pt x="1515" y="476"/>
                    <a:pt x="1500" y="520"/>
                    <a:pt x="1500" y="550"/>
                  </a:cubicBezTo>
                  <a:cubicBezTo>
                    <a:pt x="1492" y="609"/>
                    <a:pt x="1552" y="669"/>
                    <a:pt x="1507" y="721"/>
                  </a:cubicBezTo>
                  <a:cubicBezTo>
                    <a:pt x="1492" y="736"/>
                    <a:pt x="1470" y="743"/>
                    <a:pt x="1455" y="750"/>
                  </a:cubicBezTo>
                  <a:cubicBezTo>
                    <a:pt x="1425" y="765"/>
                    <a:pt x="1425" y="788"/>
                    <a:pt x="1411" y="810"/>
                  </a:cubicBezTo>
                  <a:cubicBezTo>
                    <a:pt x="1403" y="825"/>
                    <a:pt x="1366" y="825"/>
                    <a:pt x="1359" y="840"/>
                  </a:cubicBezTo>
                  <a:cubicBezTo>
                    <a:pt x="1344" y="854"/>
                    <a:pt x="1336" y="877"/>
                    <a:pt x="1336" y="899"/>
                  </a:cubicBezTo>
                  <a:cubicBezTo>
                    <a:pt x="1314" y="899"/>
                    <a:pt x="1292" y="899"/>
                    <a:pt x="1270" y="892"/>
                  </a:cubicBezTo>
                  <a:cubicBezTo>
                    <a:pt x="1270" y="936"/>
                    <a:pt x="1225" y="988"/>
                    <a:pt x="1240" y="1033"/>
                  </a:cubicBezTo>
                  <a:cubicBezTo>
                    <a:pt x="1255" y="1062"/>
                    <a:pt x="1299" y="1062"/>
                    <a:pt x="1307" y="1099"/>
                  </a:cubicBezTo>
                  <a:cubicBezTo>
                    <a:pt x="1411" y="1107"/>
                    <a:pt x="1411" y="1211"/>
                    <a:pt x="1418" y="1293"/>
                  </a:cubicBezTo>
                  <a:cubicBezTo>
                    <a:pt x="1388" y="1300"/>
                    <a:pt x="1374" y="1263"/>
                    <a:pt x="1344" y="1263"/>
                  </a:cubicBezTo>
                  <a:cubicBezTo>
                    <a:pt x="1307" y="1270"/>
                    <a:pt x="1299" y="1307"/>
                    <a:pt x="1299" y="1337"/>
                  </a:cubicBezTo>
                  <a:cubicBezTo>
                    <a:pt x="1277" y="1337"/>
                    <a:pt x="1255" y="1337"/>
                    <a:pt x="1232" y="1337"/>
                  </a:cubicBezTo>
                  <a:cubicBezTo>
                    <a:pt x="1225" y="1367"/>
                    <a:pt x="1277" y="1471"/>
                    <a:pt x="1307" y="1486"/>
                  </a:cubicBezTo>
                  <a:cubicBezTo>
                    <a:pt x="1292" y="1508"/>
                    <a:pt x="1255" y="1523"/>
                    <a:pt x="1247" y="1545"/>
                  </a:cubicBezTo>
                  <a:cubicBezTo>
                    <a:pt x="1292" y="1560"/>
                    <a:pt x="1329" y="1567"/>
                    <a:pt x="1344" y="1575"/>
                  </a:cubicBezTo>
                  <a:cubicBezTo>
                    <a:pt x="1329" y="1567"/>
                    <a:pt x="1292" y="1560"/>
                    <a:pt x="1247" y="1545"/>
                  </a:cubicBezTo>
                  <a:cubicBezTo>
                    <a:pt x="1247" y="1552"/>
                    <a:pt x="1247" y="1552"/>
                    <a:pt x="1247" y="1552"/>
                  </a:cubicBezTo>
                  <a:cubicBezTo>
                    <a:pt x="1247" y="1575"/>
                    <a:pt x="1292" y="1604"/>
                    <a:pt x="1307" y="1619"/>
                  </a:cubicBezTo>
                  <a:cubicBezTo>
                    <a:pt x="1344" y="1679"/>
                    <a:pt x="1322" y="1753"/>
                    <a:pt x="1314" y="1812"/>
                  </a:cubicBezTo>
                  <a:cubicBezTo>
                    <a:pt x="1307" y="1820"/>
                    <a:pt x="1299" y="1827"/>
                    <a:pt x="1292" y="1827"/>
                  </a:cubicBezTo>
                  <a:cubicBezTo>
                    <a:pt x="1277" y="1864"/>
                    <a:pt x="1322" y="1864"/>
                    <a:pt x="1336" y="1887"/>
                  </a:cubicBezTo>
                  <a:cubicBezTo>
                    <a:pt x="1351" y="1916"/>
                    <a:pt x="1336" y="1954"/>
                    <a:pt x="1336" y="1983"/>
                  </a:cubicBezTo>
                  <a:cubicBezTo>
                    <a:pt x="1314" y="1983"/>
                    <a:pt x="1284" y="1976"/>
                    <a:pt x="1262" y="1983"/>
                  </a:cubicBezTo>
                  <a:cubicBezTo>
                    <a:pt x="1277" y="2005"/>
                    <a:pt x="1217" y="2043"/>
                    <a:pt x="1284" y="2057"/>
                  </a:cubicBezTo>
                  <a:cubicBezTo>
                    <a:pt x="1284" y="2117"/>
                    <a:pt x="1270" y="2139"/>
                    <a:pt x="1232" y="2184"/>
                  </a:cubicBezTo>
                  <a:cubicBezTo>
                    <a:pt x="1225" y="2206"/>
                    <a:pt x="1173" y="2228"/>
                    <a:pt x="1173" y="2251"/>
                  </a:cubicBezTo>
                  <a:cubicBezTo>
                    <a:pt x="1195" y="2251"/>
                    <a:pt x="1203" y="2265"/>
                    <a:pt x="1210" y="2280"/>
                  </a:cubicBezTo>
                  <a:cubicBezTo>
                    <a:pt x="1180" y="2280"/>
                    <a:pt x="1136" y="2280"/>
                    <a:pt x="1143" y="2317"/>
                  </a:cubicBezTo>
                  <a:cubicBezTo>
                    <a:pt x="1084" y="2280"/>
                    <a:pt x="1091" y="2340"/>
                    <a:pt x="1084" y="2377"/>
                  </a:cubicBezTo>
                  <a:cubicBezTo>
                    <a:pt x="1084" y="2377"/>
                    <a:pt x="1084" y="2377"/>
                    <a:pt x="1077" y="2377"/>
                  </a:cubicBezTo>
                  <a:cubicBezTo>
                    <a:pt x="1077" y="2392"/>
                    <a:pt x="1077" y="2406"/>
                    <a:pt x="1077" y="2421"/>
                  </a:cubicBezTo>
                  <a:cubicBezTo>
                    <a:pt x="1032" y="2421"/>
                    <a:pt x="1039" y="2392"/>
                    <a:pt x="1010" y="2377"/>
                  </a:cubicBezTo>
                  <a:cubicBezTo>
                    <a:pt x="995" y="2369"/>
                    <a:pt x="958" y="2362"/>
                    <a:pt x="935" y="2369"/>
                  </a:cubicBezTo>
                  <a:cubicBezTo>
                    <a:pt x="913" y="2369"/>
                    <a:pt x="958" y="2414"/>
                    <a:pt x="958" y="2429"/>
                  </a:cubicBezTo>
                  <a:cubicBezTo>
                    <a:pt x="958" y="2451"/>
                    <a:pt x="950" y="2451"/>
                    <a:pt x="943" y="2466"/>
                  </a:cubicBezTo>
                  <a:cubicBezTo>
                    <a:pt x="943" y="2481"/>
                    <a:pt x="935" y="2496"/>
                    <a:pt x="935" y="2510"/>
                  </a:cubicBezTo>
                  <a:cubicBezTo>
                    <a:pt x="913" y="2510"/>
                    <a:pt x="891" y="2496"/>
                    <a:pt x="861" y="2496"/>
                  </a:cubicBezTo>
                  <a:cubicBezTo>
                    <a:pt x="883" y="2503"/>
                    <a:pt x="883" y="2525"/>
                    <a:pt x="883" y="2548"/>
                  </a:cubicBezTo>
                  <a:cubicBezTo>
                    <a:pt x="824" y="2548"/>
                    <a:pt x="780" y="2510"/>
                    <a:pt x="727" y="2503"/>
                  </a:cubicBezTo>
                  <a:cubicBezTo>
                    <a:pt x="698" y="2503"/>
                    <a:pt x="705" y="2540"/>
                    <a:pt x="705" y="2562"/>
                  </a:cubicBezTo>
                  <a:cubicBezTo>
                    <a:pt x="638" y="2503"/>
                    <a:pt x="661" y="2629"/>
                    <a:pt x="616" y="2637"/>
                  </a:cubicBezTo>
                  <a:cubicBezTo>
                    <a:pt x="579" y="2644"/>
                    <a:pt x="542" y="2644"/>
                    <a:pt x="512" y="2659"/>
                  </a:cubicBezTo>
                  <a:cubicBezTo>
                    <a:pt x="475" y="2674"/>
                    <a:pt x="445" y="2703"/>
                    <a:pt x="408" y="2726"/>
                  </a:cubicBezTo>
                  <a:cubicBezTo>
                    <a:pt x="378" y="2748"/>
                    <a:pt x="364" y="2756"/>
                    <a:pt x="356" y="2793"/>
                  </a:cubicBezTo>
                  <a:cubicBezTo>
                    <a:pt x="349" y="2822"/>
                    <a:pt x="334" y="2822"/>
                    <a:pt x="312" y="2822"/>
                  </a:cubicBezTo>
                  <a:cubicBezTo>
                    <a:pt x="245" y="2822"/>
                    <a:pt x="223" y="2800"/>
                    <a:pt x="223" y="2741"/>
                  </a:cubicBezTo>
                  <a:cubicBezTo>
                    <a:pt x="193" y="2733"/>
                    <a:pt x="163" y="2733"/>
                    <a:pt x="133" y="2741"/>
                  </a:cubicBezTo>
                  <a:cubicBezTo>
                    <a:pt x="126" y="2763"/>
                    <a:pt x="148" y="2778"/>
                    <a:pt x="141" y="2800"/>
                  </a:cubicBezTo>
                  <a:cubicBezTo>
                    <a:pt x="104" y="2800"/>
                    <a:pt x="67" y="2800"/>
                    <a:pt x="29" y="2800"/>
                  </a:cubicBezTo>
                  <a:cubicBezTo>
                    <a:pt x="59" y="2822"/>
                    <a:pt x="67" y="2919"/>
                    <a:pt x="22" y="2919"/>
                  </a:cubicBezTo>
                  <a:cubicBezTo>
                    <a:pt x="7" y="2934"/>
                    <a:pt x="0" y="2978"/>
                    <a:pt x="0" y="3001"/>
                  </a:cubicBezTo>
                  <a:cubicBezTo>
                    <a:pt x="15" y="3001"/>
                    <a:pt x="52" y="2993"/>
                    <a:pt x="52" y="3015"/>
                  </a:cubicBezTo>
                  <a:cubicBezTo>
                    <a:pt x="52" y="3030"/>
                    <a:pt x="59" y="3038"/>
                    <a:pt x="81" y="3038"/>
                  </a:cubicBezTo>
                  <a:cubicBezTo>
                    <a:pt x="126" y="3038"/>
                    <a:pt x="156" y="3038"/>
                    <a:pt x="170" y="3082"/>
                  </a:cubicBezTo>
                  <a:cubicBezTo>
                    <a:pt x="215" y="3075"/>
                    <a:pt x="230" y="3097"/>
                    <a:pt x="245" y="3127"/>
                  </a:cubicBezTo>
                  <a:cubicBezTo>
                    <a:pt x="275" y="3171"/>
                    <a:pt x="312" y="3149"/>
                    <a:pt x="356" y="3149"/>
                  </a:cubicBezTo>
                  <a:cubicBezTo>
                    <a:pt x="349" y="3164"/>
                    <a:pt x="356" y="3179"/>
                    <a:pt x="371" y="3171"/>
                  </a:cubicBezTo>
                  <a:cubicBezTo>
                    <a:pt x="378" y="3171"/>
                    <a:pt x="378" y="3164"/>
                    <a:pt x="378" y="3164"/>
                  </a:cubicBezTo>
                  <a:cubicBezTo>
                    <a:pt x="401" y="3164"/>
                    <a:pt x="490" y="3156"/>
                    <a:pt x="482" y="3193"/>
                  </a:cubicBezTo>
                  <a:cubicBezTo>
                    <a:pt x="438" y="3208"/>
                    <a:pt x="393" y="3253"/>
                    <a:pt x="430" y="3304"/>
                  </a:cubicBezTo>
                  <a:cubicBezTo>
                    <a:pt x="438" y="3319"/>
                    <a:pt x="460" y="3341"/>
                    <a:pt x="475" y="3349"/>
                  </a:cubicBezTo>
                  <a:cubicBezTo>
                    <a:pt x="490" y="3371"/>
                    <a:pt x="520" y="3386"/>
                    <a:pt x="549" y="3393"/>
                  </a:cubicBezTo>
                  <a:cubicBezTo>
                    <a:pt x="549" y="3408"/>
                    <a:pt x="549" y="3423"/>
                    <a:pt x="542" y="3438"/>
                  </a:cubicBezTo>
                  <a:cubicBezTo>
                    <a:pt x="564" y="3438"/>
                    <a:pt x="579" y="3430"/>
                    <a:pt x="594" y="3438"/>
                  </a:cubicBezTo>
                  <a:cubicBezTo>
                    <a:pt x="586" y="3467"/>
                    <a:pt x="638" y="3482"/>
                    <a:pt x="653" y="3505"/>
                  </a:cubicBezTo>
                  <a:cubicBezTo>
                    <a:pt x="668" y="3542"/>
                    <a:pt x="638" y="3534"/>
                    <a:pt x="623" y="3557"/>
                  </a:cubicBezTo>
                  <a:cubicBezTo>
                    <a:pt x="653" y="3579"/>
                    <a:pt x="683" y="3579"/>
                    <a:pt x="683" y="3616"/>
                  </a:cubicBezTo>
                  <a:cubicBezTo>
                    <a:pt x="690" y="3660"/>
                    <a:pt x="698" y="3638"/>
                    <a:pt x="727" y="3668"/>
                  </a:cubicBezTo>
                  <a:cubicBezTo>
                    <a:pt x="698" y="3675"/>
                    <a:pt x="683" y="3705"/>
                    <a:pt x="646" y="3712"/>
                  </a:cubicBezTo>
                  <a:cubicBezTo>
                    <a:pt x="631" y="3712"/>
                    <a:pt x="623" y="3720"/>
                    <a:pt x="616" y="3720"/>
                  </a:cubicBezTo>
                  <a:cubicBezTo>
                    <a:pt x="623" y="3727"/>
                    <a:pt x="631" y="3727"/>
                    <a:pt x="638" y="3727"/>
                  </a:cubicBezTo>
                  <a:cubicBezTo>
                    <a:pt x="661" y="3817"/>
                    <a:pt x="735" y="3772"/>
                    <a:pt x="787" y="3817"/>
                  </a:cubicBezTo>
                  <a:cubicBezTo>
                    <a:pt x="824" y="3861"/>
                    <a:pt x="780" y="3906"/>
                    <a:pt x="809" y="3950"/>
                  </a:cubicBezTo>
                  <a:cubicBezTo>
                    <a:pt x="817" y="3972"/>
                    <a:pt x="861" y="4002"/>
                    <a:pt x="869" y="3957"/>
                  </a:cubicBezTo>
                  <a:cubicBezTo>
                    <a:pt x="906" y="3943"/>
                    <a:pt x="906" y="3950"/>
                    <a:pt x="928" y="3906"/>
                  </a:cubicBezTo>
                  <a:cubicBezTo>
                    <a:pt x="972" y="3898"/>
                    <a:pt x="972" y="3950"/>
                    <a:pt x="980" y="3980"/>
                  </a:cubicBezTo>
                  <a:cubicBezTo>
                    <a:pt x="995" y="4032"/>
                    <a:pt x="1047" y="4024"/>
                    <a:pt x="1084" y="4054"/>
                  </a:cubicBezTo>
                  <a:cubicBezTo>
                    <a:pt x="1128" y="4091"/>
                    <a:pt x="1166" y="4091"/>
                    <a:pt x="1166" y="4158"/>
                  </a:cubicBezTo>
                  <a:cubicBezTo>
                    <a:pt x="1173" y="4151"/>
                    <a:pt x="1173" y="4143"/>
                    <a:pt x="1180" y="4136"/>
                  </a:cubicBezTo>
                  <a:cubicBezTo>
                    <a:pt x="1210" y="4121"/>
                    <a:pt x="1232" y="4091"/>
                    <a:pt x="1270" y="4084"/>
                  </a:cubicBezTo>
                  <a:cubicBezTo>
                    <a:pt x="1314" y="4069"/>
                    <a:pt x="1351" y="4076"/>
                    <a:pt x="1366" y="4024"/>
                  </a:cubicBezTo>
                  <a:cubicBezTo>
                    <a:pt x="1374" y="4009"/>
                    <a:pt x="1359" y="4002"/>
                    <a:pt x="1374" y="3980"/>
                  </a:cubicBezTo>
                  <a:cubicBezTo>
                    <a:pt x="1388" y="3965"/>
                    <a:pt x="1411" y="3965"/>
                    <a:pt x="1425" y="3943"/>
                  </a:cubicBezTo>
                  <a:cubicBezTo>
                    <a:pt x="1433" y="3935"/>
                    <a:pt x="1440" y="3913"/>
                    <a:pt x="1448" y="3906"/>
                  </a:cubicBezTo>
                  <a:cubicBezTo>
                    <a:pt x="1455" y="3898"/>
                    <a:pt x="1470" y="3891"/>
                    <a:pt x="1477" y="3883"/>
                  </a:cubicBezTo>
                  <a:cubicBezTo>
                    <a:pt x="1485" y="3876"/>
                    <a:pt x="1492" y="3861"/>
                    <a:pt x="1507" y="3854"/>
                  </a:cubicBezTo>
                  <a:cubicBezTo>
                    <a:pt x="1529" y="3839"/>
                    <a:pt x="1529" y="3854"/>
                    <a:pt x="1544" y="3831"/>
                  </a:cubicBezTo>
                  <a:cubicBezTo>
                    <a:pt x="1559" y="3809"/>
                    <a:pt x="1544" y="3809"/>
                    <a:pt x="1567" y="3802"/>
                  </a:cubicBezTo>
                  <a:cubicBezTo>
                    <a:pt x="1582" y="3794"/>
                    <a:pt x="1596" y="3794"/>
                    <a:pt x="1611" y="3787"/>
                  </a:cubicBezTo>
                  <a:cubicBezTo>
                    <a:pt x="1611" y="3764"/>
                    <a:pt x="1619" y="3735"/>
                    <a:pt x="1611" y="3712"/>
                  </a:cubicBezTo>
                  <a:cubicBezTo>
                    <a:pt x="1604" y="3683"/>
                    <a:pt x="1582" y="3675"/>
                    <a:pt x="1574" y="3653"/>
                  </a:cubicBezTo>
                  <a:cubicBezTo>
                    <a:pt x="1648" y="3638"/>
                    <a:pt x="1648" y="3720"/>
                    <a:pt x="1641" y="3764"/>
                  </a:cubicBezTo>
                  <a:cubicBezTo>
                    <a:pt x="1633" y="3794"/>
                    <a:pt x="1619" y="3802"/>
                    <a:pt x="1611" y="3824"/>
                  </a:cubicBezTo>
                  <a:cubicBezTo>
                    <a:pt x="1604" y="3854"/>
                    <a:pt x="1619" y="3868"/>
                    <a:pt x="1633" y="3891"/>
                  </a:cubicBezTo>
                  <a:cubicBezTo>
                    <a:pt x="1641" y="3906"/>
                    <a:pt x="1648" y="3906"/>
                    <a:pt x="1648" y="3928"/>
                  </a:cubicBezTo>
                  <a:cubicBezTo>
                    <a:pt x="1648" y="3935"/>
                    <a:pt x="1641" y="3957"/>
                    <a:pt x="1648" y="3965"/>
                  </a:cubicBezTo>
                  <a:cubicBezTo>
                    <a:pt x="1671" y="3980"/>
                    <a:pt x="1693" y="3950"/>
                    <a:pt x="1700" y="3935"/>
                  </a:cubicBezTo>
                  <a:cubicBezTo>
                    <a:pt x="1715" y="3913"/>
                    <a:pt x="1715" y="3898"/>
                    <a:pt x="1737" y="3883"/>
                  </a:cubicBezTo>
                  <a:cubicBezTo>
                    <a:pt x="1774" y="3876"/>
                    <a:pt x="1789" y="3891"/>
                    <a:pt x="1782" y="3920"/>
                  </a:cubicBezTo>
                  <a:cubicBezTo>
                    <a:pt x="1797" y="3928"/>
                    <a:pt x="1812" y="3928"/>
                    <a:pt x="1819" y="3920"/>
                  </a:cubicBezTo>
                  <a:cubicBezTo>
                    <a:pt x="1827" y="3868"/>
                    <a:pt x="1819" y="3876"/>
                    <a:pt x="1871" y="3868"/>
                  </a:cubicBezTo>
                  <a:cubicBezTo>
                    <a:pt x="1871" y="3854"/>
                    <a:pt x="1864" y="3817"/>
                    <a:pt x="1864" y="3794"/>
                  </a:cubicBezTo>
                  <a:cubicBezTo>
                    <a:pt x="1871" y="3772"/>
                    <a:pt x="1886" y="3764"/>
                    <a:pt x="1886" y="3735"/>
                  </a:cubicBezTo>
                  <a:cubicBezTo>
                    <a:pt x="1923" y="3727"/>
                    <a:pt x="1990" y="3742"/>
                    <a:pt x="1990" y="3697"/>
                  </a:cubicBezTo>
                  <a:cubicBezTo>
                    <a:pt x="2019" y="3683"/>
                    <a:pt x="2034" y="3675"/>
                    <a:pt x="2049" y="3638"/>
                  </a:cubicBezTo>
                  <a:cubicBezTo>
                    <a:pt x="2057" y="3623"/>
                    <a:pt x="2049" y="3623"/>
                    <a:pt x="2072" y="3616"/>
                  </a:cubicBezTo>
                  <a:cubicBezTo>
                    <a:pt x="2079" y="3608"/>
                    <a:pt x="2109" y="3616"/>
                    <a:pt x="2116" y="3616"/>
                  </a:cubicBezTo>
                  <a:cubicBezTo>
                    <a:pt x="2138" y="3623"/>
                    <a:pt x="2168" y="3660"/>
                    <a:pt x="2183" y="3675"/>
                  </a:cubicBezTo>
                  <a:cubicBezTo>
                    <a:pt x="2183" y="3623"/>
                    <a:pt x="2183" y="3623"/>
                    <a:pt x="2183" y="3623"/>
                  </a:cubicBezTo>
                  <a:cubicBezTo>
                    <a:pt x="2153" y="3571"/>
                    <a:pt x="2138" y="3542"/>
                    <a:pt x="2138" y="3482"/>
                  </a:cubicBezTo>
                  <a:cubicBezTo>
                    <a:pt x="2138" y="3423"/>
                    <a:pt x="2124" y="3393"/>
                    <a:pt x="2101" y="3341"/>
                  </a:cubicBezTo>
                  <a:cubicBezTo>
                    <a:pt x="2094" y="3312"/>
                    <a:pt x="2094" y="3290"/>
                    <a:pt x="2094" y="3268"/>
                  </a:cubicBezTo>
                  <a:cubicBezTo>
                    <a:pt x="2087" y="3246"/>
                    <a:pt x="2064" y="3216"/>
                    <a:pt x="2094" y="3208"/>
                  </a:cubicBezTo>
                  <a:cubicBezTo>
                    <a:pt x="2094" y="3186"/>
                    <a:pt x="2101" y="3164"/>
                    <a:pt x="2094" y="3142"/>
                  </a:cubicBezTo>
                  <a:cubicBezTo>
                    <a:pt x="2087" y="3119"/>
                    <a:pt x="2072" y="3119"/>
                    <a:pt x="2064" y="3112"/>
                  </a:cubicBezTo>
                  <a:cubicBezTo>
                    <a:pt x="2057" y="3097"/>
                    <a:pt x="2049" y="3082"/>
                    <a:pt x="2034" y="3082"/>
                  </a:cubicBezTo>
                  <a:cubicBezTo>
                    <a:pt x="2049" y="3045"/>
                    <a:pt x="2034" y="2971"/>
                    <a:pt x="2079" y="2948"/>
                  </a:cubicBezTo>
                  <a:cubicBezTo>
                    <a:pt x="2079" y="2926"/>
                    <a:pt x="2094" y="2904"/>
                    <a:pt x="2124" y="2911"/>
                  </a:cubicBezTo>
                  <a:cubicBezTo>
                    <a:pt x="2109" y="2904"/>
                    <a:pt x="2042" y="2882"/>
                    <a:pt x="2027" y="2882"/>
                  </a:cubicBezTo>
                  <a:cubicBezTo>
                    <a:pt x="1982" y="2882"/>
                    <a:pt x="1953" y="2948"/>
                    <a:pt x="1930" y="2897"/>
                  </a:cubicBezTo>
                  <a:cubicBezTo>
                    <a:pt x="1916" y="2867"/>
                    <a:pt x="1938" y="2815"/>
                    <a:pt x="1945" y="2785"/>
                  </a:cubicBezTo>
                  <a:cubicBezTo>
                    <a:pt x="1945" y="2770"/>
                    <a:pt x="1945" y="2763"/>
                    <a:pt x="1945" y="2748"/>
                  </a:cubicBezTo>
                  <a:cubicBezTo>
                    <a:pt x="1953" y="2741"/>
                    <a:pt x="1968" y="2741"/>
                    <a:pt x="1968" y="2726"/>
                  </a:cubicBezTo>
                  <a:cubicBezTo>
                    <a:pt x="1975" y="2689"/>
                    <a:pt x="1945" y="2696"/>
                    <a:pt x="1923" y="2681"/>
                  </a:cubicBezTo>
                  <a:cubicBezTo>
                    <a:pt x="1901" y="2674"/>
                    <a:pt x="1886" y="2659"/>
                    <a:pt x="1864" y="2644"/>
                  </a:cubicBezTo>
                  <a:cubicBezTo>
                    <a:pt x="1864" y="2637"/>
                    <a:pt x="1864" y="2629"/>
                    <a:pt x="1856" y="2622"/>
                  </a:cubicBezTo>
                  <a:cubicBezTo>
                    <a:pt x="1849" y="2614"/>
                    <a:pt x="1827" y="2622"/>
                    <a:pt x="1812" y="2622"/>
                  </a:cubicBezTo>
                  <a:cubicBezTo>
                    <a:pt x="1812" y="2577"/>
                    <a:pt x="1804" y="2533"/>
                    <a:pt x="1812" y="2488"/>
                  </a:cubicBezTo>
                  <a:cubicBezTo>
                    <a:pt x="1812" y="2473"/>
                    <a:pt x="1819" y="2436"/>
                    <a:pt x="1827" y="2429"/>
                  </a:cubicBezTo>
                  <a:cubicBezTo>
                    <a:pt x="1841" y="2421"/>
                    <a:pt x="1864" y="2436"/>
                    <a:pt x="1886" y="2429"/>
                  </a:cubicBezTo>
                  <a:cubicBezTo>
                    <a:pt x="1901" y="2414"/>
                    <a:pt x="1893" y="2406"/>
                    <a:pt x="1901" y="2384"/>
                  </a:cubicBezTo>
                  <a:cubicBezTo>
                    <a:pt x="1916" y="2347"/>
                    <a:pt x="1938" y="2325"/>
                    <a:pt x="1945" y="2280"/>
                  </a:cubicBezTo>
                  <a:cubicBezTo>
                    <a:pt x="1953" y="2236"/>
                    <a:pt x="1930" y="2139"/>
                    <a:pt x="1886" y="2117"/>
                  </a:cubicBezTo>
                  <a:cubicBezTo>
                    <a:pt x="1864" y="2102"/>
                    <a:pt x="1834" y="2109"/>
                    <a:pt x="1804" y="2102"/>
                  </a:cubicBezTo>
                  <a:cubicBezTo>
                    <a:pt x="1774" y="2102"/>
                    <a:pt x="1760" y="2087"/>
                    <a:pt x="1737" y="2080"/>
                  </a:cubicBezTo>
                  <a:cubicBezTo>
                    <a:pt x="1708" y="2065"/>
                    <a:pt x="1678" y="2065"/>
                    <a:pt x="1648" y="2065"/>
                  </a:cubicBezTo>
                  <a:cubicBezTo>
                    <a:pt x="1648" y="2035"/>
                    <a:pt x="1619" y="2020"/>
                    <a:pt x="1596" y="2013"/>
                  </a:cubicBezTo>
                  <a:cubicBezTo>
                    <a:pt x="1582" y="1991"/>
                    <a:pt x="1529" y="1983"/>
                    <a:pt x="1515" y="1954"/>
                  </a:cubicBezTo>
                  <a:cubicBezTo>
                    <a:pt x="1507" y="1939"/>
                    <a:pt x="1507" y="1924"/>
                    <a:pt x="1500" y="1909"/>
                  </a:cubicBezTo>
                  <a:cubicBezTo>
                    <a:pt x="1485" y="1894"/>
                    <a:pt x="1455" y="1879"/>
                    <a:pt x="1448" y="1864"/>
                  </a:cubicBezTo>
                  <a:cubicBezTo>
                    <a:pt x="1440" y="1835"/>
                    <a:pt x="1463" y="1842"/>
                    <a:pt x="1470" y="1820"/>
                  </a:cubicBezTo>
                  <a:cubicBezTo>
                    <a:pt x="1477" y="1812"/>
                    <a:pt x="1470" y="1805"/>
                    <a:pt x="1477" y="1790"/>
                  </a:cubicBezTo>
                  <a:cubicBezTo>
                    <a:pt x="1485" y="1783"/>
                    <a:pt x="1492" y="1775"/>
                    <a:pt x="1500" y="1768"/>
                  </a:cubicBezTo>
                  <a:cubicBezTo>
                    <a:pt x="1522" y="1731"/>
                    <a:pt x="1515" y="1694"/>
                    <a:pt x="1515" y="1649"/>
                  </a:cubicBezTo>
                  <a:cubicBezTo>
                    <a:pt x="1537" y="1649"/>
                    <a:pt x="1596" y="1642"/>
                    <a:pt x="1604" y="1656"/>
                  </a:cubicBezTo>
                  <a:cubicBezTo>
                    <a:pt x="1619" y="1664"/>
                    <a:pt x="1604" y="1686"/>
                    <a:pt x="1619" y="1694"/>
                  </a:cubicBezTo>
                  <a:cubicBezTo>
                    <a:pt x="1626" y="1701"/>
                    <a:pt x="1648" y="1701"/>
                    <a:pt x="1656" y="1701"/>
                  </a:cubicBezTo>
                  <a:cubicBezTo>
                    <a:pt x="1641" y="1686"/>
                    <a:pt x="1626" y="1679"/>
                    <a:pt x="1633" y="1649"/>
                  </a:cubicBezTo>
                  <a:cubicBezTo>
                    <a:pt x="1656" y="1649"/>
                    <a:pt x="1671" y="1649"/>
                    <a:pt x="1693" y="1649"/>
                  </a:cubicBezTo>
                  <a:cubicBezTo>
                    <a:pt x="1693" y="1604"/>
                    <a:pt x="1685" y="1590"/>
                    <a:pt x="1737" y="1590"/>
                  </a:cubicBezTo>
                  <a:cubicBezTo>
                    <a:pt x="1745" y="1545"/>
                    <a:pt x="1722" y="1523"/>
                    <a:pt x="1730" y="1478"/>
                  </a:cubicBezTo>
                  <a:cubicBezTo>
                    <a:pt x="1752" y="1463"/>
                    <a:pt x="1804" y="1471"/>
                    <a:pt x="1827" y="1463"/>
                  </a:cubicBezTo>
                  <a:cubicBezTo>
                    <a:pt x="1871" y="1456"/>
                    <a:pt x="1908" y="1471"/>
                    <a:pt x="1945" y="1471"/>
                  </a:cubicBezTo>
                  <a:cubicBezTo>
                    <a:pt x="1953" y="1426"/>
                    <a:pt x="2012" y="1471"/>
                    <a:pt x="2034" y="1456"/>
                  </a:cubicBezTo>
                  <a:cubicBezTo>
                    <a:pt x="2049" y="1449"/>
                    <a:pt x="2072" y="1352"/>
                    <a:pt x="2072" y="1330"/>
                  </a:cubicBezTo>
                  <a:cubicBezTo>
                    <a:pt x="2034" y="1322"/>
                    <a:pt x="2049" y="1359"/>
                    <a:pt x="2027" y="1367"/>
                  </a:cubicBezTo>
                  <a:cubicBezTo>
                    <a:pt x="2012" y="1374"/>
                    <a:pt x="1982" y="1344"/>
                    <a:pt x="1968" y="1330"/>
                  </a:cubicBezTo>
                  <a:cubicBezTo>
                    <a:pt x="1960" y="1315"/>
                    <a:pt x="1953" y="1293"/>
                    <a:pt x="1945" y="1270"/>
                  </a:cubicBezTo>
                  <a:cubicBezTo>
                    <a:pt x="1938" y="1255"/>
                    <a:pt x="1923" y="1233"/>
                    <a:pt x="1923" y="1218"/>
                  </a:cubicBezTo>
                  <a:cubicBezTo>
                    <a:pt x="1901" y="1233"/>
                    <a:pt x="1893" y="1248"/>
                    <a:pt x="1864" y="1255"/>
                  </a:cubicBezTo>
                  <a:cubicBezTo>
                    <a:pt x="1827" y="1270"/>
                    <a:pt x="1819" y="1263"/>
                    <a:pt x="1789" y="1248"/>
                  </a:cubicBezTo>
                  <a:cubicBezTo>
                    <a:pt x="1760" y="1233"/>
                    <a:pt x="1708" y="1211"/>
                    <a:pt x="1693" y="1166"/>
                  </a:cubicBezTo>
                  <a:cubicBezTo>
                    <a:pt x="1693" y="1159"/>
                    <a:pt x="1700" y="1144"/>
                    <a:pt x="1693" y="1137"/>
                  </a:cubicBezTo>
                  <a:cubicBezTo>
                    <a:pt x="1693" y="1122"/>
                    <a:pt x="1671" y="1107"/>
                    <a:pt x="1663" y="1099"/>
                  </a:cubicBezTo>
                  <a:cubicBezTo>
                    <a:pt x="1648" y="1085"/>
                    <a:pt x="1633" y="1070"/>
                    <a:pt x="1611" y="1062"/>
                  </a:cubicBezTo>
                  <a:cubicBezTo>
                    <a:pt x="1589" y="1055"/>
                    <a:pt x="1574" y="1047"/>
                    <a:pt x="1552" y="1040"/>
                  </a:cubicBezTo>
                  <a:cubicBezTo>
                    <a:pt x="1529" y="1033"/>
                    <a:pt x="1507" y="1040"/>
                    <a:pt x="1485" y="1040"/>
                  </a:cubicBezTo>
                  <a:cubicBezTo>
                    <a:pt x="1485" y="988"/>
                    <a:pt x="1470" y="892"/>
                    <a:pt x="1529" y="877"/>
                  </a:cubicBezTo>
                  <a:cubicBezTo>
                    <a:pt x="1529" y="854"/>
                    <a:pt x="1515" y="847"/>
                    <a:pt x="1507" y="825"/>
                  </a:cubicBezTo>
                  <a:cubicBezTo>
                    <a:pt x="1507" y="802"/>
                    <a:pt x="1515" y="788"/>
                    <a:pt x="1529" y="773"/>
                  </a:cubicBezTo>
                  <a:cubicBezTo>
                    <a:pt x="1559" y="743"/>
                    <a:pt x="1589" y="743"/>
                    <a:pt x="1619" y="721"/>
                  </a:cubicBezTo>
                  <a:cubicBezTo>
                    <a:pt x="1648" y="706"/>
                    <a:pt x="1633" y="676"/>
                    <a:pt x="1656" y="647"/>
                  </a:cubicBezTo>
                  <a:cubicBezTo>
                    <a:pt x="1678" y="632"/>
                    <a:pt x="1693" y="624"/>
                    <a:pt x="1722" y="624"/>
                  </a:cubicBezTo>
                  <a:cubicBezTo>
                    <a:pt x="1722" y="609"/>
                    <a:pt x="1715" y="587"/>
                    <a:pt x="1708" y="572"/>
                  </a:cubicBezTo>
                  <a:cubicBezTo>
                    <a:pt x="1663" y="565"/>
                    <a:pt x="1656" y="565"/>
                    <a:pt x="1641" y="528"/>
                  </a:cubicBezTo>
                  <a:cubicBezTo>
                    <a:pt x="1626" y="505"/>
                    <a:pt x="1619" y="498"/>
                    <a:pt x="1626" y="468"/>
                  </a:cubicBezTo>
                  <a:cubicBezTo>
                    <a:pt x="1626" y="453"/>
                    <a:pt x="1641" y="446"/>
                    <a:pt x="1641" y="424"/>
                  </a:cubicBezTo>
                  <a:cubicBezTo>
                    <a:pt x="1641" y="431"/>
                    <a:pt x="1641" y="446"/>
                    <a:pt x="1641" y="453"/>
                  </a:cubicBezTo>
                  <a:cubicBezTo>
                    <a:pt x="1656" y="453"/>
                    <a:pt x="1663" y="461"/>
                    <a:pt x="1671" y="461"/>
                  </a:cubicBezTo>
                  <a:cubicBezTo>
                    <a:pt x="1671" y="491"/>
                    <a:pt x="1722" y="520"/>
                    <a:pt x="1745" y="520"/>
                  </a:cubicBezTo>
                  <a:cubicBezTo>
                    <a:pt x="1745" y="528"/>
                    <a:pt x="1745" y="542"/>
                    <a:pt x="1745" y="550"/>
                  </a:cubicBezTo>
                  <a:cubicBezTo>
                    <a:pt x="1767" y="557"/>
                    <a:pt x="1789" y="550"/>
                    <a:pt x="1812" y="557"/>
                  </a:cubicBezTo>
                  <a:cubicBezTo>
                    <a:pt x="1804" y="565"/>
                    <a:pt x="1797" y="580"/>
                    <a:pt x="1797" y="587"/>
                  </a:cubicBezTo>
                  <a:cubicBezTo>
                    <a:pt x="1819" y="595"/>
                    <a:pt x="1841" y="595"/>
                    <a:pt x="1864" y="595"/>
                  </a:cubicBezTo>
                  <a:cubicBezTo>
                    <a:pt x="1864" y="617"/>
                    <a:pt x="1871" y="647"/>
                    <a:pt x="1864" y="661"/>
                  </a:cubicBezTo>
                  <a:cubicBezTo>
                    <a:pt x="1856" y="684"/>
                    <a:pt x="1834" y="699"/>
                    <a:pt x="1834" y="721"/>
                  </a:cubicBezTo>
                  <a:cubicBezTo>
                    <a:pt x="1856" y="728"/>
                    <a:pt x="1871" y="721"/>
                    <a:pt x="1886" y="721"/>
                  </a:cubicBezTo>
                  <a:cubicBezTo>
                    <a:pt x="1886" y="743"/>
                    <a:pt x="1886" y="780"/>
                    <a:pt x="1893" y="795"/>
                  </a:cubicBezTo>
                  <a:cubicBezTo>
                    <a:pt x="1893" y="780"/>
                    <a:pt x="1901" y="758"/>
                    <a:pt x="1901" y="743"/>
                  </a:cubicBezTo>
                  <a:cubicBezTo>
                    <a:pt x="1923" y="728"/>
                    <a:pt x="1893" y="669"/>
                    <a:pt x="1930" y="676"/>
                  </a:cubicBezTo>
                  <a:cubicBezTo>
                    <a:pt x="1938" y="684"/>
                    <a:pt x="1938" y="706"/>
                    <a:pt x="1945" y="713"/>
                  </a:cubicBezTo>
                  <a:cubicBezTo>
                    <a:pt x="1953" y="706"/>
                    <a:pt x="1945" y="684"/>
                    <a:pt x="1953" y="676"/>
                  </a:cubicBezTo>
                  <a:cubicBezTo>
                    <a:pt x="1975" y="654"/>
                    <a:pt x="1975" y="669"/>
                    <a:pt x="1990" y="676"/>
                  </a:cubicBezTo>
                  <a:cubicBezTo>
                    <a:pt x="2005" y="684"/>
                    <a:pt x="2005" y="691"/>
                    <a:pt x="2027" y="699"/>
                  </a:cubicBezTo>
                  <a:cubicBezTo>
                    <a:pt x="2042" y="699"/>
                    <a:pt x="2057" y="699"/>
                    <a:pt x="2072" y="699"/>
                  </a:cubicBezTo>
                  <a:cubicBezTo>
                    <a:pt x="2057" y="676"/>
                    <a:pt x="2042" y="654"/>
                    <a:pt x="2027" y="632"/>
                  </a:cubicBezTo>
                  <a:cubicBezTo>
                    <a:pt x="2012" y="609"/>
                    <a:pt x="1982" y="595"/>
                    <a:pt x="1990" y="557"/>
                  </a:cubicBezTo>
                  <a:cubicBezTo>
                    <a:pt x="2012" y="550"/>
                    <a:pt x="2042" y="550"/>
                    <a:pt x="2064" y="550"/>
                  </a:cubicBezTo>
                  <a:cubicBezTo>
                    <a:pt x="2064" y="595"/>
                    <a:pt x="2101" y="580"/>
                    <a:pt x="2116" y="602"/>
                  </a:cubicBezTo>
                  <a:cubicBezTo>
                    <a:pt x="2124" y="617"/>
                    <a:pt x="2124" y="654"/>
                    <a:pt x="2124" y="669"/>
                  </a:cubicBezTo>
                  <a:cubicBezTo>
                    <a:pt x="2131" y="699"/>
                    <a:pt x="2131" y="706"/>
                    <a:pt x="2138" y="728"/>
                  </a:cubicBezTo>
                  <a:cubicBezTo>
                    <a:pt x="2153" y="758"/>
                    <a:pt x="2161" y="773"/>
                    <a:pt x="2190" y="788"/>
                  </a:cubicBezTo>
                  <a:cubicBezTo>
                    <a:pt x="2227" y="810"/>
                    <a:pt x="2272" y="847"/>
                    <a:pt x="2317" y="854"/>
                  </a:cubicBezTo>
                  <a:cubicBezTo>
                    <a:pt x="2339" y="854"/>
                    <a:pt x="2406" y="869"/>
                    <a:pt x="2421" y="854"/>
                  </a:cubicBezTo>
                  <a:cubicBezTo>
                    <a:pt x="2421" y="847"/>
                    <a:pt x="2428" y="825"/>
                    <a:pt x="2428" y="817"/>
                  </a:cubicBezTo>
                  <a:cubicBezTo>
                    <a:pt x="2435" y="810"/>
                    <a:pt x="2450" y="795"/>
                    <a:pt x="2450" y="788"/>
                  </a:cubicBezTo>
                  <a:cubicBezTo>
                    <a:pt x="2450" y="780"/>
                    <a:pt x="2450" y="765"/>
                    <a:pt x="2450" y="758"/>
                  </a:cubicBezTo>
                  <a:cubicBezTo>
                    <a:pt x="2458" y="743"/>
                    <a:pt x="2465" y="743"/>
                    <a:pt x="2480" y="736"/>
                  </a:cubicBezTo>
                  <a:cubicBezTo>
                    <a:pt x="2487" y="713"/>
                    <a:pt x="2502" y="699"/>
                    <a:pt x="2524" y="684"/>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69" name="Freeform 27"/>
            <p:cNvSpPr>
              <a:spLocks noChangeArrowheads="1"/>
            </p:cNvSpPr>
            <p:nvPr/>
          </p:nvSpPr>
          <p:spPr bwMode="auto">
            <a:xfrm>
              <a:off x="13832056" y="5849899"/>
              <a:ext cx="261172" cy="360064"/>
            </a:xfrm>
            <a:custGeom>
              <a:avLst/>
              <a:gdLst>
                <a:gd name="T0" fmla="*/ 52 w 602"/>
                <a:gd name="T1" fmla="*/ 780 h 833"/>
                <a:gd name="T2" fmla="*/ 52 w 602"/>
                <a:gd name="T3" fmla="*/ 780 h 833"/>
                <a:gd name="T4" fmla="*/ 126 w 602"/>
                <a:gd name="T5" fmla="*/ 787 h 833"/>
                <a:gd name="T6" fmla="*/ 193 w 602"/>
                <a:gd name="T7" fmla="*/ 802 h 833"/>
                <a:gd name="T8" fmla="*/ 319 w 602"/>
                <a:gd name="T9" fmla="*/ 772 h 833"/>
                <a:gd name="T10" fmla="*/ 319 w 602"/>
                <a:gd name="T11" fmla="*/ 728 h 833"/>
                <a:gd name="T12" fmla="*/ 401 w 602"/>
                <a:gd name="T13" fmla="*/ 750 h 833"/>
                <a:gd name="T14" fmla="*/ 460 w 602"/>
                <a:gd name="T15" fmla="*/ 772 h 833"/>
                <a:gd name="T16" fmla="*/ 490 w 602"/>
                <a:gd name="T17" fmla="*/ 743 h 833"/>
                <a:gd name="T18" fmla="*/ 542 w 602"/>
                <a:gd name="T19" fmla="*/ 750 h 833"/>
                <a:gd name="T20" fmla="*/ 542 w 602"/>
                <a:gd name="T21" fmla="*/ 720 h 833"/>
                <a:gd name="T22" fmla="*/ 579 w 602"/>
                <a:gd name="T23" fmla="*/ 653 h 833"/>
                <a:gd name="T24" fmla="*/ 601 w 602"/>
                <a:gd name="T25" fmla="*/ 594 h 833"/>
                <a:gd name="T26" fmla="*/ 564 w 602"/>
                <a:gd name="T27" fmla="*/ 550 h 833"/>
                <a:gd name="T28" fmla="*/ 527 w 602"/>
                <a:gd name="T29" fmla="*/ 438 h 833"/>
                <a:gd name="T30" fmla="*/ 520 w 602"/>
                <a:gd name="T31" fmla="*/ 438 h 833"/>
                <a:gd name="T32" fmla="*/ 512 w 602"/>
                <a:gd name="T33" fmla="*/ 416 h 833"/>
                <a:gd name="T34" fmla="*/ 534 w 602"/>
                <a:gd name="T35" fmla="*/ 416 h 833"/>
                <a:gd name="T36" fmla="*/ 564 w 602"/>
                <a:gd name="T37" fmla="*/ 349 h 833"/>
                <a:gd name="T38" fmla="*/ 586 w 602"/>
                <a:gd name="T39" fmla="*/ 275 h 833"/>
                <a:gd name="T40" fmla="*/ 579 w 602"/>
                <a:gd name="T41" fmla="*/ 230 h 833"/>
                <a:gd name="T42" fmla="*/ 594 w 602"/>
                <a:gd name="T43" fmla="*/ 171 h 833"/>
                <a:gd name="T44" fmla="*/ 564 w 602"/>
                <a:gd name="T45" fmla="*/ 119 h 833"/>
                <a:gd name="T46" fmla="*/ 534 w 602"/>
                <a:gd name="T47" fmla="*/ 45 h 833"/>
                <a:gd name="T48" fmla="*/ 490 w 602"/>
                <a:gd name="T49" fmla="*/ 37 h 833"/>
                <a:gd name="T50" fmla="*/ 453 w 602"/>
                <a:gd name="T51" fmla="*/ 37 h 833"/>
                <a:gd name="T52" fmla="*/ 438 w 602"/>
                <a:gd name="T53" fmla="*/ 8 h 833"/>
                <a:gd name="T54" fmla="*/ 401 w 602"/>
                <a:gd name="T55" fmla="*/ 0 h 833"/>
                <a:gd name="T56" fmla="*/ 401 w 602"/>
                <a:gd name="T57" fmla="*/ 30 h 833"/>
                <a:gd name="T58" fmla="*/ 371 w 602"/>
                <a:gd name="T59" fmla="*/ 30 h 833"/>
                <a:gd name="T60" fmla="*/ 371 w 602"/>
                <a:gd name="T61" fmla="*/ 67 h 833"/>
                <a:gd name="T62" fmla="*/ 326 w 602"/>
                <a:gd name="T63" fmla="*/ 45 h 833"/>
                <a:gd name="T64" fmla="*/ 304 w 602"/>
                <a:gd name="T65" fmla="*/ 82 h 833"/>
                <a:gd name="T66" fmla="*/ 289 w 602"/>
                <a:gd name="T67" fmla="*/ 111 h 833"/>
                <a:gd name="T68" fmla="*/ 267 w 602"/>
                <a:gd name="T69" fmla="*/ 82 h 833"/>
                <a:gd name="T70" fmla="*/ 208 w 602"/>
                <a:gd name="T71" fmla="*/ 119 h 833"/>
                <a:gd name="T72" fmla="*/ 148 w 602"/>
                <a:gd name="T73" fmla="*/ 126 h 833"/>
                <a:gd name="T74" fmla="*/ 96 w 602"/>
                <a:gd name="T75" fmla="*/ 126 h 833"/>
                <a:gd name="T76" fmla="*/ 133 w 602"/>
                <a:gd name="T77" fmla="*/ 193 h 833"/>
                <a:gd name="T78" fmla="*/ 118 w 602"/>
                <a:gd name="T79" fmla="*/ 275 h 833"/>
                <a:gd name="T80" fmla="*/ 96 w 602"/>
                <a:gd name="T81" fmla="*/ 312 h 833"/>
                <a:gd name="T82" fmla="*/ 81 w 602"/>
                <a:gd name="T83" fmla="*/ 342 h 833"/>
                <a:gd name="T84" fmla="*/ 66 w 602"/>
                <a:gd name="T85" fmla="*/ 379 h 833"/>
                <a:gd name="T86" fmla="*/ 22 w 602"/>
                <a:gd name="T87" fmla="*/ 438 h 833"/>
                <a:gd name="T88" fmla="*/ 37 w 602"/>
                <a:gd name="T89" fmla="*/ 520 h 833"/>
                <a:gd name="T90" fmla="*/ 22 w 602"/>
                <a:gd name="T91" fmla="*/ 572 h 833"/>
                <a:gd name="T92" fmla="*/ 0 w 602"/>
                <a:gd name="T93" fmla="*/ 661 h 833"/>
                <a:gd name="T94" fmla="*/ 15 w 602"/>
                <a:gd name="T95" fmla="*/ 668 h 833"/>
                <a:gd name="T96" fmla="*/ 15 w 602"/>
                <a:gd name="T97" fmla="*/ 743 h 833"/>
                <a:gd name="T98" fmla="*/ 29 w 602"/>
                <a:gd name="T99" fmla="*/ 765 h 833"/>
                <a:gd name="T100" fmla="*/ 52 w 602"/>
                <a:gd name="T101" fmla="*/ 780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2" h="833">
                  <a:moveTo>
                    <a:pt x="52" y="780"/>
                  </a:moveTo>
                  <a:lnTo>
                    <a:pt x="52" y="780"/>
                  </a:lnTo>
                  <a:cubicBezTo>
                    <a:pt x="66" y="787"/>
                    <a:pt x="111" y="787"/>
                    <a:pt x="126" y="787"/>
                  </a:cubicBezTo>
                  <a:cubicBezTo>
                    <a:pt x="163" y="787"/>
                    <a:pt x="170" y="787"/>
                    <a:pt x="193" y="802"/>
                  </a:cubicBezTo>
                  <a:cubicBezTo>
                    <a:pt x="252" y="832"/>
                    <a:pt x="274" y="795"/>
                    <a:pt x="319" y="772"/>
                  </a:cubicBezTo>
                  <a:cubicBezTo>
                    <a:pt x="319" y="757"/>
                    <a:pt x="319" y="743"/>
                    <a:pt x="319" y="728"/>
                  </a:cubicBezTo>
                  <a:cubicBezTo>
                    <a:pt x="356" y="705"/>
                    <a:pt x="371" y="743"/>
                    <a:pt x="401" y="750"/>
                  </a:cubicBezTo>
                  <a:cubicBezTo>
                    <a:pt x="438" y="765"/>
                    <a:pt x="438" y="720"/>
                    <a:pt x="460" y="772"/>
                  </a:cubicBezTo>
                  <a:cubicBezTo>
                    <a:pt x="468" y="757"/>
                    <a:pt x="475" y="750"/>
                    <a:pt x="490" y="743"/>
                  </a:cubicBezTo>
                  <a:cubicBezTo>
                    <a:pt x="497" y="743"/>
                    <a:pt x="512" y="750"/>
                    <a:pt x="542" y="750"/>
                  </a:cubicBezTo>
                  <a:cubicBezTo>
                    <a:pt x="542" y="743"/>
                    <a:pt x="542" y="735"/>
                    <a:pt x="542" y="720"/>
                  </a:cubicBezTo>
                  <a:cubicBezTo>
                    <a:pt x="549" y="691"/>
                    <a:pt x="534" y="653"/>
                    <a:pt x="579" y="653"/>
                  </a:cubicBezTo>
                  <a:cubicBezTo>
                    <a:pt x="586" y="631"/>
                    <a:pt x="601" y="609"/>
                    <a:pt x="601" y="594"/>
                  </a:cubicBezTo>
                  <a:cubicBezTo>
                    <a:pt x="594" y="564"/>
                    <a:pt x="579" y="564"/>
                    <a:pt x="564" y="550"/>
                  </a:cubicBezTo>
                  <a:cubicBezTo>
                    <a:pt x="534" y="527"/>
                    <a:pt x="527" y="475"/>
                    <a:pt x="527" y="438"/>
                  </a:cubicBezTo>
                  <a:cubicBezTo>
                    <a:pt x="520" y="438"/>
                    <a:pt x="520" y="438"/>
                    <a:pt x="520" y="438"/>
                  </a:cubicBezTo>
                  <a:cubicBezTo>
                    <a:pt x="520" y="431"/>
                    <a:pt x="512" y="423"/>
                    <a:pt x="512" y="416"/>
                  </a:cubicBezTo>
                  <a:cubicBezTo>
                    <a:pt x="520" y="416"/>
                    <a:pt x="527" y="416"/>
                    <a:pt x="534" y="416"/>
                  </a:cubicBezTo>
                  <a:cubicBezTo>
                    <a:pt x="534" y="386"/>
                    <a:pt x="557" y="364"/>
                    <a:pt x="564" y="349"/>
                  </a:cubicBezTo>
                  <a:cubicBezTo>
                    <a:pt x="579" y="327"/>
                    <a:pt x="586" y="297"/>
                    <a:pt x="586" y="275"/>
                  </a:cubicBezTo>
                  <a:cubicBezTo>
                    <a:pt x="549" y="275"/>
                    <a:pt x="571" y="238"/>
                    <a:pt x="579" y="230"/>
                  </a:cubicBezTo>
                  <a:cubicBezTo>
                    <a:pt x="594" y="208"/>
                    <a:pt x="594" y="193"/>
                    <a:pt x="594" y="171"/>
                  </a:cubicBezTo>
                  <a:cubicBezTo>
                    <a:pt x="542" y="171"/>
                    <a:pt x="564" y="148"/>
                    <a:pt x="564" y="119"/>
                  </a:cubicBezTo>
                  <a:cubicBezTo>
                    <a:pt x="564" y="89"/>
                    <a:pt x="557" y="59"/>
                    <a:pt x="534" y="45"/>
                  </a:cubicBezTo>
                  <a:cubicBezTo>
                    <a:pt x="520" y="45"/>
                    <a:pt x="497" y="37"/>
                    <a:pt x="490" y="37"/>
                  </a:cubicBezTo>
                  <a:cubicBezTo>
                    <a:pt x="475" y="30"/>
                    <a:pt x="468" y="45"/>
                    <a:pt x="453" y="37"/>
                  </a:cubicBezTo>
                  <a:cubicBezTo>
                    <a:pt x="430" y="30"/>
                    <a:pt x="453" y="22"/>
                    <a:pt x="438" y="8"/>
                  </a:cubicBezTo>
                  <a:cubicBezTo>
                    <a:pt x="430" y="0"/>
                    <a:pt x="408" y="0"/>
                    <a:pt x="401" y="0"/>
                  </a:cubicBezTo>
                  <a:cubicBezTo>
                    <a:pt x="401" y="8"/>
                    <a:pt x="401" y="22"/>
                    <a:pt x="401" y="30"/>
                  </a:cubicBezTo>
                  <a:cubicBezTo>
                    <a:pt x="393" y="30"/>
                    <a:pt x="378" y="30"/>
                    <a:pt x="371" y="30"/>
                  </a:cubicBezTo>
                  <a:cubicBezTo>
                    <a:pt x="371" y="45"/>
                    <a:pt x="371" y="59"/>
                    <a:pt x="371" y="67"/>
                  </a:cubicBezTo>
                  <a:cubicBezTo>
                    <a:pt x="349" y="74"/>
                    <a:pt x="341" y="52"/>
                    <a:pt x="326" y="45"/>
                  </a:cubicBezTo>
                  <a:cubicBezTo>
                    <a:pt x="319" y="59"/>
                    <a:pt x="312" y="74"/>
                    <a:pt x="304" y="82"/>
                  </a:cubicBezTo>
                  <a:cubicBezTo>
                    <a:pt x="297" y="89"/>
                    <a:pt x="289" y="111"/>
                    <a:pt x="289" y="111"/>
                  </a:cubicBezTo>
                  <a:cubicBezTo>
                    <a:pt x="267" y="126"/>
                    <a:pt x="282" y="89"/>
                    <a:pt x="267" y="82"/>
                  </a:cubicBezTo>
                  <a:cubicBezTo>
                    <a:pt x="215" y="74"/>
                    <a:pt x="245" y="111"/>
                    <a:pt x="208" y="119"/>
                  </a:cubicBezTo>
                  <a:cubicBezTo>
                    <a:pt x="193" y="126"/>
                    <a:pt x="141" y="97"/>
                    <a:pt x="148" y="126"/>
                  </a:cubicBezTo>
                  <a:cubicBezTo>
                    <a:pt x="133" y="126"/>
                    <a:pt x="111" y="126"/>
                    <a:pt x="96" y="126"/>
                  </a:cubicBezTo>
                  <a:cubicBezTo>
                    <a:pt x="96" y="156"/>
                    <a:pt x="126" y="171"/>
                    <a:pt x="133" y="193"/>
                  </a:cubicBezTo>
                  <a:cubicBezTo>
                    <a:pt x="133" y="208"/>
                    <a:pt x="126" y="253"/>
                    <a:pt x="118" y="275"/>
                  </a:cubicBezTo>
                  <a:cubicBezTo>
                    <a:pt x="111" y="282"/>
                    <a:pt x="104" y="297"/>
                    <a:pt x="96" y="312"/>
                  </a:cubicBezTo>
                  <a:cubicBezTo>
                    <a:pt x="89" y="327"/>
                    <a:pt x="89" y="327"/>
                    <a:pt x="81" y="342"/>
                  </a:cubicBezTo>
                  <a:cubicBezTo>
                    <a:pt x="74" y="356"/>
                    <a:pt x="74" y="364"/>
                    <a:pt x="66" y="379"/>
                  </a:cubicBezTo>
                  <a:cubicBezTo>
                    <a:pt x="59" y="408"/>
                    <a:pt x="22" y="408"/>
                    <a:pt x="22" y="438"/>
                  </a:cubicBezTo>
                  <a:cubicBezTo>
                    <a:pt x="22" y="468"/>
                    <a:pt x="37" y="490"/>
                    <a:pt x="37" y="520"/>
                  </a:cubicBezTo>
                  <a:cubicBezTo>
                    <a:pt x="29" y="535"/>
                    <a:pt x="15" y="550"/>
                    <a:pt x="22" y="572"/>
                  </a:cubicBezTo>
                  <a:cubicBezTo>
                    <a:pt x="29" y="616"/>
                    <a:pt x="44" y="639"/>
                    <a:pt x="0" y="661"/>
                  </a:cubicBezTo>
                  <a:lnTo>
                    <a:pt x="15" y="668"/>
                  </a:lnTo>
                  <a:cubicBezTo>
                    <a:pt x="22" y="683"/>
                    <a:pt x="15" y="713"/>
                    <a:pt x="15" y="743"/>
                  </a:cubicBezTo>
                  <a:cubicBezTo>
                    <a:pt x="15" y="743"/>
                    <a:pt x="22" y="750"/>
                    <a:pt x="29" y="765"/>
                  </a:cubicBezTo>
                  <a:cubicBezTo>
                    <a:pt x="22" y="757"/>
                    <a:pt x="52" y="780"/>
                    <a:pt x="52" y="780"/>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70" name="Freeform 28"/>
            <p:cNvSpPr>
              <a:spLocks noChangeArrowheads="1"/>
            </p:cNvSpPr>
            <p:nvPr/>
          </p:nvSpPr>
          <p:spPr bwMode="auto">
            <a:xfrm>
              <a:off x="11512010" y="8867575"/>
              <a:ext cx="26689" cy="32388"/>
            </a:xfrm>
            <a:custGeom>
              <a:avLst/>
              <a:gdLst>
                <a:gd name="T0" fmla="*/ 52 w 60"/>
                <a:gd name="T1" fmla="*/ 0 h 75"/>
                <a:gd name="T2" fmla="*/ 52 w 60"/>
                <a:gd name="T3" fmla="*/ 0 h 75"/>
                <a:gd name="T4" fmla="*/ 59 w 60"/>
                <a:gd name="T5" fmla="*/ 44 h 75"/>
                <a:gd name="T6" fmla="*/ 59 w 60"/>
                <a:gd name="T7" fmla="*/ 0 h 75"/>
                <a:gd name="T8" fmla="*/ 52 w 60"/>
                <a:gd name="T9" fmla="*/ 0 h 75"/>
              </a:gdLst>
              <a:ahLst/>
              <a:cxnLst>
                <a:cxn ang="0">
                  <a:pos x="T0" y="T1"/>
                </a:cxn>
                <a:cxn ang="0">
                  <a:pos x="T2" y="T3"/>
                </a:cxn>
                <a:cxn ang="0">
                  <a:pos x="T4" y="T5"/>
                </a:cxn>
                <a:cxn ang="0">
                  <a:pos x="T6" y="T7"/>
                </a:cxn>
                <a:cxn ang="0">
                  <a:pos x="T8" y="T9"/>
                </a:cxn>
              </a:cxnLst>
              <a:rect l="0" t="0" r="r" b="b"/>
              <a:pathLst>
                <a:path w="60" h="75">
                  <a:moveTo>
                    <a:pt x="52" y="0"/>
                  </a:moveTo>
                  <a:lnTo>
                    <a:pt x="52" y="0"/>
                  </a:lnTo>
                  <a:cubicBezTo>
                    <a:pt x="44" y="15"/>
                    <a:pt x="0" y="74"/>
                    <a:pt x="59" y="44"/>
                  </a:cubicBezTo>
                  <a:cubicBezTo>
                    <a:pt x="52" y="37"/>
                    <a:pt x="59" y="15"/>
                    <a:pt x="59" y="0"/>
                  </a:cubicBezTo>
                  <a:lnTo>
                    <a:pt x="52" y="0"/>
                  </a:ln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71" name="Freeform 29"/>
            <p:cNvSpPr>
              <a:spLocks noChangeArrowheads="1"/>
            </p:cNvSpPr>
            <p:nvPr/>
          </p:nvSpPr>
          <p:spPr bwMode="auto">
            <a:xfrm>
              <a:off x="10169929" y="10488814"/>
              <a:ext cx="1345894" cy="1745070"/>
            </a:xfrm>
            <a:custGeom>
              <a:avLst/>
              <a:gdLst>
                <a:gd name="T0" fmla="*/ 2874 w 3112"/>
                <a:gd name="T1" fmla="*/ 15 h 4041"/>
                <a:gd name="T2" fmla="*/ 2762 w 3112"/>
                <a:gd name="T3" fmla="*/ 208 h 4041"/>
                <a:gd name="T4" fmla="*/ 2502 w 3112"/>
                <a:gd name="T5" fmla="*/ 238 h 4041"/>
                <a:gd name="T6" fmla="*/ 2317 w 3112"/>
                <a:gd name="T7" fmla="*/ 334 h 4041"/>
                <a:gd name="T8" fmla="*/ 2064 w 3112"/>
                <a:gd name="T9" fmla="*/ 334 h 4041"/>
                <a:gd name="T10" fmla="*/ 1804 w 3112"/>
                <a:gd name="T11" fmla="*/ 520 h 4041"/>
                <a:gd name="T12" fmla="*/ 1515 w 3112"/>
                <a:gd name="T13" fmla="*/ 572 h 4041"/>
                <a:gd name="T14" fmla="*/ 1448 w 3112"/>
                <a:gd name="T15" fmla="*/ 549 h 4041"/>
                <a:gd name="T16" fmla="*/ 1173 w 3112"/>
                <a:gd name="T17" fmla="*/ 601 h 4041"/>
                <a:gd name="T18" fmla="*/ 1032 w 3112"/>
                <a:gd name="T19" fmla="*/ 869 h 4041"/>
                <a:gd name="T20" fmla="*/ 1106 w 3112"/>
                <a:gd name="T21" fmla="*/ 1114 h 4041"/>
                <a:gd name="T22" fmla="*/ 794 w 3112"/>
                <a:gd name="T23" fmla="*/ 1277 h 4041"/>
                <a:gd name="T24" fmla="*/ 557 w 3112"/>
                <a:gd name="T25" fmla="*/ 1255 h 4041"/>
                <a:gd name="T26" fmla="*/ 245 w 3112"/>
                <a:gd name="T27" fmla="*/ 1403 h 4041"/>
                <a:gd name="T28" fmla="*/ 155 w 3112"/>
                <a:gd name="T29" fmla="*/ 1337 h 4041"/>
                <a:gd name="T30" fmla="*/ 0 w 3112"/>
                <a:gd name="T31" fmla="*/ 1500 h 4041"/>
                <a:gd name="T32" fmla="*/ 222 w 3112"/>
                <a:gd name="T33" fmla="*/ 1604 h 4041"/>
                <a:gd name="T34" fmla="*/ 349 w 3112"/>
                <a:gd name="T35" fmla="*/ 1842 h 4041"/>
                <a:gd name="T36" fmla="*/ 445 w 3112"/>
                <a:gd name="T37" fmla="*/ 2116 h 4041"/>
                <a:gd name="T38" fmla="*/ 497 w 3112"/>
                <a:gd name="T39" fmla="*/ 2473 h 4041"/>
                <a:gd name="T40" fmla="*/ 675 w 3112"/>
                <a:gd name="T41" fmla="*/ 2540 h 4041"/>
                <a:gd name="T42" fmla="*/ 690 w 3112"/>
                <a:gd name="T43" fmla="*/ 2792 h 4041"/>
                <a:gd name="T44" fmla="*/ 779 w 3112"/>
                <a:gd name="T45" fmla="*/ 3030 h 4041"/>
                <a:gd name="T46" fmla="*/ 675 w 3112"/>
                <a:gd name="T47" fmla="*/ 3446 h 4041"/>
                <a:gd name="T48" fmla="*/ 653 w 3112"/>
                <a:gd name="T49" fmla="*/ 3683 h 4041"/>
                <a:gd name="T50" fmla="*/ 594 w 3112"/>
                <a:gd name="T51" fmla="*/ 3876 h 4041"/>
                <a:gd name="T52" fmla="*/ 690 w 3112"/>
                <a:gd name="T53" fmla="*/ 3980 h 4041"/>
                <a:gd name="T54" fmla="*/ 928 w 3112"/>
                <a:gd name="T55" fmla="*/ 4017 h 4041"/>
                <a:gd name="T56" fmla="*/ 1069 w 3112"/>
                <a:gd name="T57" fmla="*/ 3965 h 4041"/>
                <a:gd name="T58" fmla="*/ 1202 w 3112"/>
                <a:gd name="T59" fmla="*/ 3876 h 4041"/>
                <a:gd name="T60" fmla="*/ 1344 w 3112"/>
                <a:gd name="T61" fmla="*/ 3728 h 4041"/>
                <a:gd name="T62" fmla="*/ 1277 w 3112"/>
                <a:gd name="T63" fmla="*/ 3654 h 4041"/>
                <a:gd name="T64" fmla="*/ 1403 w 3112"/>
                <a:gd name="T65" fmla="*/ 3438 h 4041"/>
                <a:gd name="T66" fmla="*/ 1529 w 3112"/>
                <a:gd name="T67" fmla="*/ 3327 h 4041"/>
                <a:gd name="T68" fmla="*/ 1812 w 3112"/>
                <a:gd name="T69" fmla="*/ 3230 h 4041"/>
                <a:gd name="T70" fmla="*/ 1915 w 3112"/>
                <a:gd name="T71" fmla="*/ 3186 h 4041"/>
                <a:gd name="T72" fmla="*/ 2116 w 3112"/>
                <a:gd name="T73" fmla="*/ 3156 h 4041"/>
                <a:gd name="T74" fmla="*/ 2019 w 3112"/>
                <a:gd name="T75" fmla="*/ 2896 h 4041"/>
                <a:gd name="T76" fmla="*/ 2235 w 3112"/>
                <a:gd name="T77" fmla="*/ 2621 h 4041"/>
                <a:gd name="T78" fmla="*/ 2272 w 3112"/>
                <a:gd name="T79" fmla="*/ 2458 h 4041"/>
                <a:gd name="T80" fmla="*/ 2435 w 3112"/>
                <a:gd name="T81" fmla="*/ 2406 h 4041"/>
                <a:gd name="T82" fmla="*/ 2599 w 3112"/>
                <a:gd name="T83" fmla="*/ 2376 h 4041"/>
                <a:gd name="T84" fmla="*/ 2666 w 3112"/>
                <a:gd name="T85" fmla="*/ 2428 h 4041"/>
                <a:gd name="T86" fmla="*/ 2703 w 3112"/>
                <a:gd name="T87" fmla="*/ 1960 h 4041"/>
                <a:gd name="T88" fmla="*/ 2688 w 3112"/>
                <a:gd name="T89" fmla="*/ 1559 h 4041"/>
                <a:gd name="T90" fmla="*/ 2658 w 3112"/>
                <a:gd name="T91" fmla="*/ 1359 h 4041"/>
                <a:gd name="T92" fmla="*/ 2606 w 3112"/>
                <a:gd name="T93" fmla="*/ 1329 h 4041"/>
                <a:gd name="T94" fmla="*/ 2532 w 3112"/>
                <a:gd name="T95" fmla="*/ 1248 h 4041"/>
                <a:gd name="T96" fmla="*/ 2569 w 3112"/>
                <a:gd name="T97" fmla="*/ 1158 h 4041"/>
                <a:gd name="T98" fmla="*/ 2628 w 3112"/>
                <a:gd name="T99" fmla="*/ 1203 h 4041"/>
                <a:gd name="T100" fmla="*/ 2725 w 3112"/>
                <a:gd name="T101" fmla="*/ 1158 h 4041"/>
                <a:gd name="T102" fmla="*/ 2740 w 3112"/>
                <a:gd name="T103" fmla="*/ 1025 h 4041"/>
                <a:gd name="T104" fmla="*/ 2784 w 3112"/>
                <a:gd name="T105" fmla="*/ 1010 h 4041"/>
                <a:gd name="T106" fmla="*/ 2903 w 3112"/>
                <a:gd name="T107" fmla="*/ 861 h 4041"/>
                <a:gd name="T108" fmla="*/ 2881 w 3112"/>
                <a:gd name="T109" fmla="*/ 750 h 4041"/>
                <a:gd name="T110" fmla="*/ 3044 w 3112"/>
                <a:gd name="T111" fmla="*/ 542 h 4041"/>
                <a:gd name="T112" fmla="*/ 3052 w 3112"/>
                <a:gd name="T113" fmla="*/ 59 h 4041"/>
                <a:gd name="T114" fmla="*/ 2606 w 3112"/>
                <a:gd name="T115" fmla="*/ 1931 h 4041"/>
                <a:gd name="T116" fmla="*/ 2651 w 3112"/>
                <a:gd name="T117" fmla="*/ 2050 h 4041"/>
                <a:gd name="T118" fmla="*/ 2569 w 3112"/>
                <a:gd name="T119" fmla="*/ 1968 h 4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12" h="4041">
                  <a:moveTo>
                    <a:pt x="2896" y="52"/>
                  </a:moveTo>
                  <a:lnTo>
                    <a:pt x="2896" y="52"/>
                  </a:lnTo>
                  <a:cubicBezTo>
                    <a:pt x="2896" y="44"/>
                    <a:pt x="2888" y="30"/>
                    <a:pt x="2888" y="22"/>
                  </a:cubicBezTo>
                  <a:cubicBezTo>
                    <a:pt x="2888" y="15"/>
                    <a:pt x="2881" y="15"/>
                    <a:pt x="2874" y="15"/>
                  </a:cubicBezTo>
                  <a:cubicBezTo>
                    <a:pt x="2874" y="7"/>
                    <a:pt x="2859" y="0"/>
                    <a:pt x="2844" y="7"/>
                  </a:cubicBezTo>
                  <a:cubicBezTo>
                    <a:pt x="2836" y="30"/>
                    <a:pt x="2836" y="52"/>
                    <a:pt x="2836" y="74"/>
                  </a:cubicBezTo>
                  <a:cubicBezTo>
                    <a:pt x="2777" y="67"/>
                    <a:pt x="2792" y="134"/>
                    <a:pt x="2747" y="156"/>
                  </a:cubicBezTo>
                  <a:cubicBezTo>
                    <a:pt x="2740" y="178"/>
                    <a:pt x="2769" y="186"/>
                    <a:pt x="2762" y="208"/>
                  </a:cubicBezTo>
                  <a:cubicBezTo>
                    <a:pt x="2703" y="215"/>
                    <a:pt x="2658" y="193"/>
                    <a:pt x="2658" y="267"/>
                  </a:cubicBezTo>
                  <a:cubicBezTo>
                    <a:pt x="2636" y="267"/>
                    <a:pt x="2614" y="275"/>
                    <a:pt x="2599" y="267"/>
                  </a:cubicBezTo>
                  <a:cubicBezTo>
                    <a:pt x="2606" y="223"/>
                    <a:pt x="2539" y="156"/>
                    <a:pt x="2532" y="230"/>
                  </a:cubicBezTo>
                  <a:cubicBezTo>
                    <a:pt x="2524" y="230"/>
                    <a:pt x="2517" y="238"/>
                    <a:pt x="2502" y="238"/>
                  </a:cubicBezTo>
                  <a:cubicBezTo>
                    <a:pt x="2502" y="186"/>
                    <a:pt x="2495" y="171"/>
                    <a:pt x="2443" y="163"/>
                  </a:cubicBezTo>
                  <a:cubicBezTo>
                    <a:pt x="2398" y="163"/>
                    <a:pt x="2339" y="178"/>
                    <a:pt x="2406" y="201"/>
                  </a:cubicBezTo>
                  <a:cubicBezTo>
                    <a:pt x="2369" y="223"/>
                    <a:pt x="2406" y="267"/>
                    <a:pt x="2369" y="282"/>
                  </a:cubicBezTo>
                  <a:cubicBezTo>
                    <a:pt x="2339" y="290"/>
                    <a:pt x="2331" y="297"/>
                    <a:pt x="2317" y="334"/>
                  </a:cubicBezTo>
                  <a:cubicBezTo>
                    <a:pt x="2294" y="379"/>
                    <a:pt x="2257" y="267"/>
                    <a:pt x="2250" y="364"/>
                  </a:cubicBezTo>
                  <a:cubicBezTo>
                    <a:pt x="2235" y="356"/>
                    <a:pt x="2227" y="364"/>
                    <a:pt x="2220" y="364"/>
                  </a:cubicBezTo>
                  <a:cubicBezTo>
                    <a:pt x="2220" y="401"/>
                    <a:pt x="2175" y="401"/>
                    <a:pt x="2146" y="401"/>
                  </a:cubicBezTo>
                  <a:cubicBezTo>
                    <a:pt x="2109" y="394"/>
                    <a:pt x="2101" y="349"/>
                    <a:pt x="2064" y="334"/>
                  </a:cubicBezTo>
                  <a:cubicBezTo>
                    <a:pt x="1982" y="319"/>
                    <a:pt x="1878" y="341"/>
                    <a:pt x="1804" y="371"/>
                  </a:cubicBezTo>
                  <a:cubicBezTo>
                    <a:pt x="1804" y="386"/>
                    <a:pt x="1797" y="409"/>
                    <a:pt x="1804" y="423"/>
                  </a:cubicBezTo>
                  <a:cubicBezTo>
                    <a:pt x="1804" y="423"/>
                    <a:pt x="1804" y="423"/>
                    <a:pt x="1812" y="423"/>
                  </a:cubicBezTo>
                  <a:cubicBezTo>
                    <a:pt x="1812" y="453"/>
                    <a:pt x="1812" y="490"/>
                    <a:pt x="1804" y="520"/>
                  </a:cubicBezTo>
                  <a:cubicBezTo>
                    <a:pt x="1767" y="512"/>
                    <a:pt x="1745" y="587"/>
                    <a:pt x="1722" y="609"/>
                  </a:cubicBezTo>
                  <a:cubicBezTo>
                    <a:pt x="1685" y="639"/>
                    <a:pt x="1648" y="691"/>
                    <a:pt x="1596" y="661"/>
                  </a:cubicBezTo>
                  <a:cubicBezTo>
                    <a:pt x="1574" y="654"/>
                    <a:pt x="1529" y="631"/>
                    <a:pt x="1522" y="609"/>
                  </a:cubicBezTo>
                  <a:cubicBezTo>
                    <a:pt x="1515" y="601"/>
                    <a:pt x="1522" y="579"/>
                    <a:pt x="1515" y="572"/>
                  </a:cubicBezTo>
                  <a:cubicBezTo>
                    <a:pt x="1507" y="601"/>
                    <a:pt x="1500" y="631"/>
                    <a:pt x="1500" y="639"/>
                  </a:cubicBezTo>
                  <a:cubicBezTo>
                    <a:pt x="1500" y="631"/>
                    <a:pt x="1507" y="601"/>
                    <a:pt x="1515" y="572"/>
                  </a:cubicBezTo>
                  <a:cubicBezTo>
                    <a:pt x="1507" y="572"/>
                    <a:pt x="1507" y="564"/>
                    <a:pt x="1507" y="564"/>
                  </a:cubicBezTo>
                  <a:cubicBezTo>
                    <a:pt x="1485" y="557"/>
                    <a:pt x="1462" y="557"/>
                    <a:pt x="1448" y="549"/>
                  </a:cubicBezTo>
                  <a:cubicBezTo>
                    <a:pt x="1425" y="535"/>
                    <a:pt x="1418" y="512"/>
                    <a:pt x="1396" y="498"/>
                  </a:cubicBezTo>
                  <a:cubicBezTo>
                    <a:pt x="1351" y="483"/>
                    <a:pt x="1351" y="572"/>
                    <a:pt x="1307" y="512"/>
                  </a:cubicBezTo>
                  <a:cubicBezTo>
                    <a:pt x="1292" y="490"/>
                    <a:pt x="1202" y="468"/>
                    <a:pt x="1195" y="498"/>
                  </a:cubicBezTo>
                  <a:cubicBezTo>
                    <a:pt x="1188" y="535"/>
                    <a:pt x="1188" y="572"/>
                    <a:pt x="1173" y="601"/>
                  </a:cubicBezTo>
                  <a:cubicBezTo>
                    <a:pt x="1151" y="646"/>
                    <a:pt x="1069" y="631"/>
                    <a:pt x="1032" y="631"/>
                  </a:cubicBezTo>
                  <a:cubicBezTo>
                    <a:pt x="1032" y="668"/>
                    <a:pt x="1039" y="720"/>
                    <a:pt x="1024" y="750"/>
                  </a:cubicBezTo>
                  <a:cubicBezTo>
                    <a:pt x="1032" y="750"/>
                    <a:pt x="1039" y="757"/>
                    <a:pt x="1047" y="750"/>
                  </a:cubicBezTo>
                  <a:cubicBezTo>
                    <a:pt x="1047" y="795"/>
                    <a:pt x="1054" y="839"/>
                    <a:pt x="1032" y="869"/>
                  </a:cubicBezTo>
                  <a:cubicBezTo>
                    <a:pt x="1010" y="891"/>
                    <a:pt x="957" y="921"/>
                    <a:pt x="935" y="943"/>
                  </a:cubicBezTo>
                  <a:cubicBezTo>
                    <a:pt x="972" y="988"/>
                    <a:pt x="1113" y="943"/>
                    <a:pt x="1136" y="1003"/>
                  </a:cubicBezTo>
                  <a:cubicBezTo>
                    <a:pt x="1143" y="1032"/>
                    <a:pt x="1136" y="1062"/>
                    <a:pt x="1128" y="1091"/>
                  </a:cubicBezTo>
                  <a:cubicBezTo>
                    <a:pt x="1128" y="1106"/>
                    <a:pt x="1113" y="1106"/>
                    <a:pt x="1106" y="1114"/>
                  </a:cubicBezTo>
                  <a:cubicBezTo>
                    <a:pt x="1084" y="1129"/>
                    <a:pt x="1084" y="1151"/>
                    <a:pt x="1084" y="1173"/>
                  </a:cubicBezTo>
                  <a:cubicBezTo>
                    <a:pt x="1039" y="1173"/>
                    <a:pt x="980" y="1158"/>
                    <a:pt x="943" y="1196"/>
                  </a:cubicBezTo>
                  <a:cubicBezTo>
                    <a:pt x="913" y="1225"/>
                    <a:pt x="913" y="1270"/>
                    <a:pt x="905" y="1307"/>
                  </a:cubicBezTo>
                  <a:cubicBezTo>
                    <a:pt x="876" y="1307"/>
                    <a:pt x="824" y="1277"/>
                    <a:pt x="794" y="1277"/>
                  </a:cubicBezTo>
                  <a:cubicBezTo>
                    <a:pt x="750" y="1262"/>
                    <a:pt x="712" y="1255"/>
                    <a:pt x="668" y="1270"/>
                  </a:cubicBezTo>
                  <a:cubicBezTo>
                    <a:pt x="668" y="1277"/>
                    <a:pt x="668" y="1292"/>
                    <a:pt x="660" y="1300"/>
                  </a:cubicBezTo>
                  <a:cubicBezTo>
                    <a:pt x="638" y="1307"/>
                    <a:pt x="631" y="1277"/>
                    <a:pt x="623" y="1262"/>
                  </a:cubicBezTo>
                  <a:cubicBezTo>
                    <a:pt x="601" y="1248"/>
                    <a:pt x="579" y="1255"/>
                    <a:pt x="557" y="1255"/>
                  </a:cubicBezTo>
                  <a:cubicBezTo>
                    <a:pt x="512" y="1262"/>
                    <a:pt x="475" y="1292"/>
                    <a:pt x="467" y="1337"/>
                  </a:cubicBezTo>
                  <a:cubicBezTo>
                    <a:pt x="453" y="1389"/>
                    <a:pt x="453" y="1403"/>
                    <a:pt x="386" y="1396"/>
                  </a:cubicBezTo>
                  <a:cubicBezTo>
                    <a:pt x="363" y="1389"/>
                    <a:pt x="334" y="1389"/>
                    <a:pt x="304" y="1389"/>
                  </a:cubicBezTo>
                  <a:cubicBezTo>
                    <a:pt x="289" y="1396"/>
                    <a:pt x="267" y="1411"/>
                    <a:pt x="245" y="1403"/>
                  </a:cubicBezTo>
                  <a:cubicBezTo>
                    <a:pt x="252" y="1403"/>
                    <a:pt x="245" y="1344"/>
                    <a:pt x="237" y="1337"/>
                  </a:cubicBezTo>
                  <a:cubicBezTo>
                    <a:pt x="215" y="1322"/>
                    <a:pt x="178" y="1329"/>
                    <a:pt x="155" y="1337"/>
                  </a:cubicBezTo>
                  <a:cubicBezTo>
                    <a:pt x="155" y="1366"/>
                    <a:pt x="163" y="1411"/>
                    <a:pt x="163" y="1411"/>
                  </a:cubicBezTo>
                  <a:cubicBezTo>
                    <a:pt x="163" y="1411"/>
                    <a:pt x="155" y="1366"/>
                    <a:pt x="155" y="1337"/>
                  </a:cubicBezTo>
                  <a:cubicBezTo>
                    <a:pt x="155" y="1337"/>
                    <a:pt x="155" y="1337"/>
                    <a:pt x="148" y="1337"/>
                  </a:cubicBezTo>
                  <a:cubicBezTo>
                    <a:pt x="148" y="1389"/>
                    <a:pt x="89" y="1359"/>
                    <a:pt x="89" y="1411"/>
                  </a:cubicBezTo>
                  <a:cubicBezTo>
                    <a:pt x="52" y="1418"/>
                    <a:pt x="37" y="1389"/>
                    <a:pt x="7" y="1381"/>
                  </a:cubicBezTo>
                  <a:cubicBezTo>
                    <a:pt x="0" y="1418"/>
                    <a:pt x="0" y="1463"/>
                    <a:pt x="0" y="1500"/>
                  </a:cubicBezTo>
                  <a:cubicBezTo>
                    <a:pt x="29" y="1500"/>
                    <a:pt x="52" y="1493"/>
                    <a:pt x="74" y="1515"/>
                  </a:cubicBezTo>
                  <a:cubicBezTo>
                    <a:pt x="96" y="1530"/>
                    <a:pt x="118" y="1522"/>
                    <a:pt x="133" y="1537"/>
                  </a:cubicBezTo>
                  <a:cubicBezTo>
                    <a:pt x="155" y="1545"/>
                    <a:pt x="155" y="1567"/>
                    <a:pt x="178" y="1574"/>
                  </a:cubicBezTo>
                  <a:cubicBezTo>
                    <a:pt x="193" y="1582"/>
                    <a:pt x="222" y="1582"/>
                    <a:pt x="222" y="1604"/>
                  </a:cubicBezTo>
                  <a:cubicBezTo>
                    <a:pt x="200" y="1611"/>
                    <a:pt x="148" y="1686"/>
                    <a:pt x="148" y="1708"/>
                  </a:cubicBezTo>
                  <a:cubicBezTo>
                    <a:pt x="141" y="1708"/>
                    <a:pt x="141" y="1708"/>
                    <a:pt x="133" y="1708"/>
                  </a:cubicBezTo>
                  <a:cubicBezTo>
                    <a:pt x="193" y="1708"/>
                    <a:pt x="267" y="1686"/>
                    <a:pt x="319" y="1715"/>
                  </a:cubicBezTo>
                  <a:cubicBezTo>
                    <a:pt x="363" y="1738"/>
                    <a:pt x="349" y="1797"/>
                    <a:pt x="349" y="1842"/>
                  </a:cubicBezTo>
                  <a:cubicBezTo>
                    <a:pt x="334" y="1842"/>
                    <a:pt x="326" y="1842"/>
                    <a:pt x="311" y="1842"/>
                  </a:cubicBezTo>
                  <a:cubicBezTo>
                    <a:pt x="297" y="1864"/>
                    <a:pt x="311" y="1901"/>
                    <a:pt x="304" y="1923"/>
                  </a:cubicBezTo>
                  <a:cubicBezTo>
                    <a:pt x="326" y="1923"/>
                    <a:pt x="415" y="1968"/>
                    <a:pt x="430" y="1990"/>
                  </a:cubicBezTo>
                  <a:cubicBezTo>
                    <a:pt x="460" y="2027"/>
                    <a:pt x="453" y="2079"/>
                    <a:pt x="445" y="2116"/>
                  </a:cubicBezTo>
                  <a:cubicBezTo>
                    <a:pt x="415" y="2139"/>
                    <a:pt x="423" y="2191"/>
                    <a:pt x="415" y="2228"/>
                  </a:cubicBezTo>
                  <a:cubicBezTo>
                    <a:pt x="408" y="2265"/>
                    <a:pt x="400" y="2302"/>
                    <a:pt x="408" y="2339"/>
                  </a:cubicBezTo>
                  <a:cubicBezTo>
                    <a:pt x="415" y="2369"/>
                    <a:pt x="415" y="2406"/>
                    <a:pt x="438" y="2421"/>
                  </a:cubicBezTo>
                  <a:cubicBezTo>
                    <a:pt x="460" y="2436"/>
                    <a:pt x="497" y="2436"/>
                    <a:pt x="497" y="2473"/>
                  </a:cubicBezTo>
                  <a:cubicBezTo>
                    <a:pt x="505" y="2473"/>
                    <a:pt x="512" y="2473"/>
                    <a:pt x="519" y="2465"/>
                  </a:cubicBezTo>
                  <a:cubicBezTo>
                    <a:pt x="519" y="2413"/>
                    <a:pt x="571" y="2428"/>
                    <a:pt x="594" y="2391"/>
                  </a:cubicBezTo>
                  <a:cubicBezTo>
                    <a:pt x="616" y="2369"/>
                    <a:pt x="668" y="2361"/>
                    <a:pt x="698" y="2376"/>
                  </a:cubicBezTo>
                  <a:cubicBezTo>
                    <a:pt x="735" y="2399"/>
                    <a:pt x="742" y="2547"/>
                    <a:pt x="675" y="2540"/>
                  </a:cubicBezTo>
                  <a:cubicBezTo>
                    <a:pt x="675" y="2562"/>
                    <a:pt x="690" y="2569"/>
                    <a:pt x="683" y="2592"/>
                  </a:cubicBezTo>
                  <a:cubicBezTo>
                    <a:pt x="794" y="2607"/>
                    <a:pt x="668" y="2696"/>
                    <a:pt x="683" y="2748"/>
                  </a:cubicBezTo>
                  <a:cubicBezTo>
                    <a:pt x="683" y="2748"/>
                    <a:pt x="683" y="2748"/>
                    <a:pt x="690" y="2748"/>
                  </a:cubicBezTo>
                  <a:cubicBezTo>
                    <a:pt x="690" y="2762"/>
                    <a:pt x="690" y="2777"/>
                    <a:pt x="690" y="2792"/>
                  </a:cubicBezTo>
                  <a:cubicBezTo>
                    <a:pt x="638" y="2807"/>
                    <a:pt x="675" y="2918"/>
                    <a:pt x="631" y="2918"/>
                  </a:cubicBezTo>
                  <a:cubicBezTo>
                    <a:pt x="668" y="2926"/>
                    <a:pt x="683" y="2970"/>
                    <a:pt x="720" y="2963"/>
                  </a:cubicBezTo>
                  <a:cubicBezTo>
                    <a:pt x="735" y="2948"/>
                    <a:pt x="742" y="2926"/>
                    <a:pt x="772" y="2933"/>
                  </a:cubicBezTo>
                  <a:cubicBezTo>
                    <a:pt x="765" y="2978"/>
                    <a:pt x="824" y="3000"/>
                    <a:pt x="779" y="3030"/>
                  </a:cubicBezTo>
                  <a:cubicBezTo>
                    <a:pt x="757" y="3045"/>
                    <a:pt x="742" y="3119"/>
                    <a:pt x="742" y="3149"/>
                  </a:cubicBezTo>
                  <a:cubicBezTo>
                    <a:pt x="683" y="3134"/>
                    <a:pt x="690" y="3267"/>
                    <a:pt x="668" y="3305"/>
                  </a:cubicBezTo>
                  <a:cubicBezTo>
                    <a:pt x="653" y="3334"/>
                    <a:pt x="608" y="3334"/>
                    <a:pt x="616" y="3364"/>
                  </a:cubicBezTo>
                  <a:cubicBezTo>
                    <a:pt x="623" y="3394"/>
                    <a:pt x="653" y="3446"/>
                    <a:pt x="675" y="3446"/>
                  </a:cubicBezTo>
                  <a:cubicBezTo>
                    <a:pt x="683" y="3475"/>
                    <a:pt x="683" y="3505"/>
                    <a:pt x="675" y="3527"/>
                  </a:cubicBezTo>
                  <a:cubicBezTo>
                    <a:pt x="646" y="3527"/>
                    <a:pt x="616" y="3564"/>
                    <a:pt x="616" y="3587"/>
                  </a:cubicBezTo>
                  <a:cubicBezTo>
                    <a:pt x="608" y="3624"/>
                    <a:pt x="646" y="3646"/>
                    <a:pt x="646" y="3683"/>
                  </a:cubicBezTo>
                  <a:cubicBezTo>
                    <a:pt x="653" y="3683"/>
                    <a:pt x="653" y="3683"/>
                    <a:pt x="653" y="3683"/>
                  </a:cubicBezTo>
                  <a:cubicBezTo>
                    <a:pt x="668" y="3728"/>
                    <a:pt x="683" y="3787"/>
                    <a:pt x="616" y="3757"/>
                  </a:cubicBezTo>
                  <a:cubicBezTo>
                    <a:pt x="616" y="3772"/>
                    <a:pt x="616" y="3787"/>
                    <a:pt x="616" y="3802"/>
                  </a:cubicBezTo>
                  <a:cubicBezTo>
                    <a:pt x="608" y="3802"/>
                    <a:pt x="608" y="3809"/>
                    <a:pt x="601" y="3802"/>
                  </a:cubicBezTo>
                  <a:cubicBezTo>
                    <a:pt x="601" y="3832"/>
                    <a:pt x="601" y="3854"/>
                    <a:pt x="594" y="3876"/>
                  </a:cubicBezTo>
                  <a:cubicBezTo>
                    <a:pt x="594" y="3884"/>
                    <a:pt x="586" y="3884"/>
                    <a:pt x="579" y="3884"/>
                  </a:cubicBezTo>
                  <a:cubicBezTo>
                    <a:pt x="579" y="3884"/>
                    <a:pt x="571" y="3891"/>
                    <a:pt x="564" y="3891"/>
                  </a:cubicBezTo>
                  <a:cubicBezTo>
                    <a:pt x="571" y="3906"/>
                    <a:pt x="579" y="3921"/>
                    <a:pt x="594" y="3936"/>
                  </a:cubicBezTo>
                  <a:cubicBezTo>
                    <a:pt x="616" y="3951"/>
                    <a:pt x="660" y="3965"/>
                    <a:pt x="690" y="3980"/>
                  </a:cubicBezTo>
                  <a:cubicBezTo>
                    <a:pt x="735" y="3995"/>
                    <a:pt x="779" y="4017"/>
                    <a:pt x="824" y="4032"/>
                  </a:cubicBezTo>
                  <a:cubicBezTo>
                    <a:pt x="846" y="4032"/>
                    <a:pt x="868" y="4032"/>
                    <a:pt x="891" y="4032"/>
                  </a:cubicBezTo>
                  <a:cubicBezTo>
                    <a:pt x="898" y="4032"/>
                    <a:pt x="905" y="4040"/>
                    <a:pt x="913" y="4032"/>
                  </a:cubicBezTo>
                  <a:cubicBezTo>
                    <a:pt x="913" y="4032"/>
                    <a:pt x="920" y="4017"/>
                    <a:pt x="928" y="4017"/>
                  </a:cubicBezTo>
                  <a:lnTo>
                    <a:pt x="928" y="4017"/>
                  </a:lnTo>
                  <a:cubicBezTo>
                    <a:pt x="935" y="4010"/>
                    <a:pt x="935" y="3988"/>
                    <a:pt x="957" y="3980"/>
                  </a:cubicBezTo>
                  <a:cubicBezTo>
                    <a:pt x="965" y="3973"/>
                    <a:pt x="987" y="3980"/>
                    <a:pt x="1002" y="3980"/>
                  </a:cubicBezTo>
                  <a:cubicBezTo>
                    <a:pt x="1024" y="3980"/>
                    <a:pt x="1047" y="3973"/>
                    <a:pt x="1069" y="3965"/>
                  </a:cubicBezTo>
                  <a:cubicBezTo>
                    <a:pt x="1076" y="3958"/>
                    <a:pt x="1091" y="3951"/>
                    <a:pt x="1099" y="3943"/>
                  </a:cubicBezTo>
                  <a:cubicBezTo>
                    <a:pt x="1106" y="3921"/>
                    <a:pt x="1113" y="3906"/>
                    <a:pt x="1128" y="3891"/>
                  </a:cubicBezTo>
                  <a:cubicBezTo>
                    <a:pt x="1143" y="3884"/>
                    <a:pt x="1165" y="3884"/>
                    <a:pt x="1173" y="3876"/>
                  </a:cubicBezTo>
                  <a:cubicBezTo>
                    <a:pt x="1180" y="3876"/>
                    <a:pt x="1195" y="3876"/>
                    <a:pt x="1202" y="3876"/>
                  </a:cubicBezTo>
                  <a:cubicBezTo>
                    <a:pt x="1210" y="3876"/>
                    <a:pt x="1217" y="3862"/>
                    <a:pt x="1232" y="3862"/>
                  </a:cubicBezTo>
                  <a:cubicBezTo>
                    <a:pt x="1255" y="3847"/>
                    <a:pt x="1270" y="3847"/>
                    <a:pt x="1292" y="3824"/>
                  </a:cubicBezTo>
                  <a:cubicBezTo>
                    <a:pt x="1307" y="3809"/>
                    <a:pt x="1321" y="3787"/>
                    <a:pt x="1329" y="3765"/>
                  </a:cubicBezTo>
                  <a:cubicBezTo>
                    <a:pt x="1336" y="3750"/>
                    <a:pt x="1336" y="3735"/>
                    <a:pt x="1344" y="3728"/>
                  </a:cubicBezTo>
                  <a:cubicBezTo>
                    <a:pt x="1358" y="3713"/>
                    <a:pt x="1358" y="3713"/>
                    <a:pt x="1366" y="3698"/>
                  </a:cubicBezTo>
                  <a:cubicBezTo>
                    <a:pt x="1366" y="3691"/>
                    <a:pt x="1366" y="3661"/>
                    <a:pt x="1366" y="3654"/>
                  </a:cubicBezTo>
                  <a:cubicBezTo>
                    <a:pt x="1358" y="3646"/>
                    <a:pt x="1329" y="3646"/>
                    <a:pt x="1329" y="3654"/>
                  </a:cubicBezTo>
                  <a:cubicBezTo>
                    <a:pt x="1314" y="3654"/>
                    <a:pt x="1292" y="3654"/>
                    <a:pt x="1277" y="3654"/>
                  </a:cubicBezTo>
                  <a:cubicBezTo>
                    <a:pt x="1284" y="3624"/>
                    <a:pt x="1344" y="3639"/>
                    <a:pt x="1358" y="3639"/>
                  </a:cubicBezTo>
                  <a:cubicBezTo>
                    <a:pt x="1366" y="3617"/>
                    <a:pt x="1366" y="3602"/>
                    <a:pt x="1381" y="3587"/>
                  </a:cubicBezTo>
                  <a:cubicBezTo>
                    <a:pt x="1388" y="3579"/>
                    <a:pt x="1403" y="3564"/>
                    <a:pt x="1403" y="3550"/>
                  </a:cubicBezTo>
                  <a:cubicBezTo>
                    <a:pt x="1410" y="3512"/>
                    <a:pt x="1403" y="3475"/>
                    <a:pt x="1403" y="3438"/>
                  </a:cubicBezTo>
                  <a:cubicBezTo>
                    <a:pt x="1410" y="3423"/>
                    <a:pt x="1410" y="3386"/>
                    <a:pt x="1425" y="3371"/>
                  </a:cubicBezTo>
                  <a:cubicBezTo>
                    <a:pt x="1433" y="3364"/>
                    <a:pt x="1440" y="3371"/>
                    <a:pt x="1448" y="3364"/>
                  </a:cubicBezTo>
                  <a:cubicBezTo>
                    <a:pt x="1462" y="3364"/>
                    <a:pt x="1462" y="3357"/>
                    <a:pt x="1477" y="3349"/>
                  </a:cubicBezTo>
                  <a:cubicBezTo>
                    <a:pt x="1492" y="3334"/>
                    <a:pt x="1515" y="3342"/>
                    <a:pt x="1529" y="3327"/>
                  </a:cubicBezTo>
                  <a:cubicBezTo>
                    <a:pt x="1544" y="3312"/>
                    <a:pt x="1552" y="3290"/>
                    <a:pt x="1567" y="3282"/>
                  </a:cubicBezTo>
                  <a:cubicBezTo>
                    <a:pt x="1581" y="3267"/>
                    <a:pt x="1611" y="3267"/>
                    <a:pt x="1633" y="3267"/>
                  </a:cubicBezTo>
                  <a:cubicBezTo>
                    <a:pt x="1678" y="3260"/>
                    <a:pt x="1730" y="3252"/>
                    <a:pt x="1774" y="3238"/>
                  </a:cubicBezTo>
                  <a:cubicBezTo>
                    <a:pt x="1789" y="3230"/>
                    <a:pt x="1797" y="3230"/>
                    <a:pt x="1812" y="3230"/>
                  </a:cubicBezTo>
                  <a:cubicBezTo>
                    <a:pt x="1812" y="3230"/>
                    <a:pt x="1819" y="3223"/>
                    <a:pt x="1819" y="3215"/>
                  </a:cubicBezTo>
                  <a:cubicBezTo>
                    <a:pt x="1826" y="3208"/>
                    <a:pt x="1849" y="3208"/>
                    <a:pt x="1864" y="3208"/>
                  </a:cubicBezTo>
                  <a:cubicBezTo>
                    <a:pt x="1871" y="3193"/>
                    <a:pt x="1871" y="3193"/>
                    <a:pt x="1886" y="3186"/>
                  </a:cubicBezTo>
                  <a:cubicBezTo>
                    <a:pt x="1893" y="3186"/>
                    <a:pt x="1908" y="3186"/>
                    <a:pt x="1915" y="3186"/>
                  </a:cubicBezTo>
                  <a:cubicBezTo>
                    <a:pt x="1953" y="3171"/>
                    <a:pt x="1990" y="3163"/>
                    <a:pt x="2034" y="3171"/>
                  </a:cubicBezTo>
                  <a:cubicBezTo>
                    <a:pt x="2057" y="3171"/>
                    <a:pt x="2079" y="3178"/>
                    <a:pt x="2109" y="3178"/>
                  </a:cubicBezTo>
                  <a:cubicBezTo>
                    <a:pt x="2123" y="3178"/>
                    <a:pt x="2131" y="3171"/>
                    <a:pt x="2146" y="3163"/>
                  </a:cubicBezTo>
                  <a:cubicBezTo>
                    <a:pt x="2138" y="3163"/>
                    <a:pt x="2123" y="3156"/>
                    <a:pt x="2116" y="3156"/>
                  </a:cubicBezTo>
                  <a:cubicBezTo>
                    <a:pt x="2116" y="3149"/>
                    <a:pt x="2109" y="3141"/>
                    <a:pt x="2101" y="3134"/>
                  </a:cubicBezTo>
                  <a:cubicBezTo>
                    <a:pt x="2094" y="3134"/>
                    <a:pt x="2086" y="3134"/>
                    <a:pt x="2079" y="3126"/>
                  </a:cubicBezTo>
                  <a:cubicBezTo>
                    <a:pt x="2057" y="3112"/>
                    <a:pt x="2042" y="3104"/>
                    <a:pt x="2019" y="3097"/>
                  </a:cubicBezTo>
                  <a:cubicBezTo>
                    <a:pt x="1945" y="3060"/>
                    <a:pt x="1990" y="2948"/>
                    <a:pt x="2019" y="2896"/>
                  </a:cubicBezTo>
                  <a:cubicBezTo>
                    <a:pt x="2034" y="2859"/>
                    <a:pt x="2072" y="2844"/>
                    <a:pt x="2086" y="2815"/>
                  </a:cubicBezTo>
                  <a:cubicBezTo>
                    <a:pt x="2094" y="2785"/>
                    <a:pt x="2109" y="2762"/>
                    <a:pt x="2138" y="2748"/>
                  </a:cubicBezTo>
                  <a:cubicBezTo>
                    <a:pt x="2138" y="2703"/>
                    <a:pt x="2183" y="2681"/>
                    <a:pt x="2212" y="2651"/>
                  </a:cubicBezTo>
                  <a:cubicBezTo>
                    <a:pt x="2220" y="2636"/>
                    <a:pt x="2227" y="2629"/>
                    <a:pt x="2235" y="2621"/>
                  </a:cubicBezTo>
                  <a:cubicBezTo>
                    <a:pt x="2242" y="2614"/>
                    <a:pt x="2250" y="2614"/>
                    <a:pt x="2257" y="2607"/>
                  </a:cubicBezTo>
                  <a:cubicBezTo>
                    <a:pt x="2287" y="2584"/>
                    <a:pt x="2257" y="2584"/>
                    <a:pt x="2242" y="2577"/>
                  </a:cubicBezTo>
                  <a:cubicBezTo>
                    <a:pt x="2242" y="2562"/>
                    <a:pt x="2242" y="2488"/>
                    <a:pt x="2264" y="2495"/>
                  </a:cubicBezTo>
                  <a:cubicBezTo>
                    <a:pt x="2264" y="2480"/>
                    <a:pt x="2264" y="2465"/>
                    <a:pt x="2272" y="2458"/>
                  </a:cubicBezTo>
                  <a:cubicBezTo>
                    <a:pt x="2279" y="2443"/>
                    <a:pt x="2309" y="2413"/>
                    <a:pt x="2324" y="2406"/>
                  </a:cubicBezTo>
                  <a:cubicBezTo>
                    <a:pt x="2339" y="2399"/>
                    <a:pt x="2361" y="2399"/>
                    <a:pt x="2376" y="2399"/>
                  </a:cubicBezTo>
                  <a:cubicBezTo>
                    <a:pt x="2391" y="2399"/>
                    <a:pt x="2406" y="2399"/>
                    <a:pt x="2413" y="2399"/>
                  </a:cubicBezTo>
                  <a:cubicBezTo>
                    <a:pt x="2420" y="2406"/>
                    <a:pt x="2428" y="2406"/>
                    <a:pt x="2435" y="2406"/>
                  </a:cubicBezTo>
                  <a:cubicBezTo>
                    <a:pt x="2458" y="2399"/>
                    <a:pt x="2472" y="2421"/>
                    <a:pt x="2495" y="2413"/>
                  </a:cubicBezTo>
                  <a:cubicBezTo>
                    <a:pt x="2487" y="2399"/>
                    <a:pt x="2487" y="2384"/>
                    <a:pt x="2480" y="2376"/>
                  </a:cubicBezTo>
                  <a:cubicBezTo>
                    <a:pt x="2487" y="2369"/>
                    <a:pt x="2495" y="2369"/>
                    <a:pt x="2509" y="2369"/>
                  </a:cubicBezTo>
                  <a:cubicBezTo>
                    <a:pt x="2539" y="2369"/>
                    <a:pt x="2569" y="2376"/>
                    <a:pt x="2599" y="2376"/>
                  </a:cubicBezTo>
                  <a:cubicBezTo>
                    <a:pt x="2606" y="2376"/>
                    <a:pt x="2621" y="2376"/>
                    <a:pt x="2628" y="2376"/>
                  </a:cubicBezTo>
                  <a:cubicBezTo>
                    <a:pt x="2636" y="2384"/>
                    <a:pt x="2643" y="2391"/>
                    <a:pt x="2658" y="2391"/>
                  </a:cubicBezTo>
                  <a:cubicBezTo>
                    <a:pt x="2666" y="2391"/>
                    <a:pt x="2680" y="2384"/>
                    <a:pt x="2688" y="2391"/>
                  </a:cubicBezTo>
                  <a:cubicBezTo>
                    <a:pt x="2703" y="2399"/>
                    <a:pt x="2673" y="2421"/>
                    <a:pt x="2666" y="2428"/>
                  </a:cubicBezTo>
                  <a:cubicBezTo>
                    <a:pt x="2673" y="2428"/>
                    <a:pt x="2680" y="2428"/>
                    <a:pt x="2688" y="2428"/>
                  </a:cubicBezTo>
                  <a:cubicBezTo>
                    <a:pt x="2717" y="2361"/>
                    <a:pt x="2717" y="2361"/>
                    <a:pt x="2717" y="2361"/>
                  </a:cubicBezTo>
                  <a:cubicBezTo>
                    <a:pt x="2717" y="2317"/>
                    <a:pt x="2717" y="2272"/>
                    <a:pt x="2717" y="2228"/>
                  </a:cubicBezTo>
                  <a:cubicBezTo>
                    <a:pt x="2710" y="2139"/>
                    <a:pt x="2703" y="2050"/>
                    <a:pt x="2703" y="1960"/>
                  </a:cubicBezTo>
                  <a:cubicBezTo>
                    <a:pt x="2703" y="1886"/>
                    <a:pt x="2703" y="1812"/>
                    <a:pt x="2703" y="1730"/>
                  </a:cubicBezTo>
                  <a:cubicBezTo>
                    <a:pt x="2703" y="1693"/>
                    <a:pt x="2703" y="1648"/>
                    <a:pt x="2695" y="1611"/>
                  </a:cubicBezTo>
                  <a:cubicBezTo>
                    <a:pt x="2695" y="1604"/>
                    <a:pt x="2688" y="1604"/>
                    <a:pt x="2688" y="1597"/>
                  </a:cubicBezTo>
                  <a:cubicBezTo>
                    <a:pt x="2688" y="1582"/>
                    <a:pt x="2688" y="1567"/>
                    <a:pt x="2688" y="1559"/>
                  </a:cubicBezTo>
                  <a:cubicBezTo>
                    <a:pt x="2688" y="1545"/>
                    <a:pt x="2680" y="1545"/>
                    <a:pt x="2673" y="1537"/>
                  </a:cubicBezTo>
                  <a:cubicBezTo>
                    <a:pt x="2651" y="1500"/>
                    <a:pt x="2666" y="1426"/>
                    <a:pt x="2673" y="1389"/>
                  </a:cubicBezTo>
                  <a:cubicBezTo>
                    <a:pt x="2680" y="1381"/>
                    <a:pt x="2680" y="1366"/>
                    <a:pt x="2680" y="1359"/>
                  </a:cubicBezTo>
                  <a:cubicBezTo>
                    <a:pt x="2673" y="1359"/>
                    <a:pt x="2666" y="1351"/>
                    <a:pt x="2658" y="1359"/>
                  </a:cubicBezTo>
                  <a:cubicBezTo>
                    <a:pt x="2651" y="1359"/>
                    <a:pt x="2643" y="1359"/>
                    <a:pt x="2643" y="1359"/>
                  </a:cubicBezTo>
                  <a:cubicBezTo>
                    <a:pt x="2636" y="1359"/>
                    <a:pt x="2628" y="1359"/>
                    <a:pt x="2628" y="1359"/>
                  </a:cubicBezTo>
                  <a:lnTo>
                    <a:pt x="2621" y="1344"/>
                  </a:lnTo>
                  <a:cubicBezTo>
                    <a:pt x="2621" y="1337"/>
                    <a:pt x="2614" y="1329"/>
                    <a:pt x="2606" y="1329"/>
                  </a:cubicBezTo>
                  <a:cubicBezTo>
                    <a:pt x="2606" y="1344"/>
                    <a:pt x="2576" y="1344"/>
                    <a:pt x="2576" y="1329"/>
                  </a:cubicBezTo>
                  <a:cubicBezTo>
                    <a:pt x="2562" y="1329"/>
                    <a:pt x="2554" y="1322"/>
                    <a:pt x="2539" y="1314"/>
                  </a:cubicBezTo>
                  <a:cubicBezTo>
                    <a:pt x="2562" y="1285"/>
                    <a:pt x="2502" y="1262"/>
                    <a:pt x="2480" y="1262"/>
                  </a:cubicBezTo>
                  <a:cubicBezTo>
                    <a:pt x="2487" y="1240"/>
                    <a:pt x="2532" y="1248"/>
                    <a:pt x="2532" y="1248"/>
                  </a:cubicBezTo>
                  <a:cubicBezTo>
                    <a:pt x="2539" y="1225"/>
                    <a:pt x="2524" y="1211"/>
                    <a:pt x="2547" y="1203"/>
                  </a:cubicBezTo>
                  <a:cubicBezTo>
                    <a:pt x="2547" y="1196"/>
                    <a:pt x="2547" y="1196"/>
                    <a:pt x="2547" y="1188"/>
                  </a:cubicBezTo>
                  <a:cubicBezTo>
                    <a:pt x="2524" y="1188"/>
                    <a:pt x="2517" y="1173"/>
                    <a:pt x="2524" y="1158"/>
                  </a:cubicBezTo>
                  <a:cubicBezTo>
                    <a:pt x="2539" y="1158"/>
                    <a:pt x="2562" y="1144"/>
                    <a:pt x="2569" y="1158"/>
                  </a:cubicBezTo>
                  <a:cubicBezTo>
                    <a:pt x="2576" y="1166"/>
                    <a:pt x="2569" y="1196"/>
                    <a:pt x="2591" y="1181"/>
                  </a:cubicBezTo>
                  <a:cubicBezTo>
                    <a:pt x="2606" y="1173"/>
                    <a:pt x="2599" y="1144"/>
                    <a:pt x="2614" y="1151"/>
                  </a:cubicBezTo>
                  <a:cubicBezTo>
                    <a:pt x="2636" y="1158"/>
                    <a:pt x="2628" y="1181"/>
                    <a:pt x="2614" y="1188"/>
                  </a:cubicBezTo>
                  <a:cubicBezTo>
                    <a:pt x="2614" y="1188"/>
                    <a:pt x="2621" y="1203"/>
                    <a:pt x="2628" y="1203"/>
                  </a:cubicBezTo>
                  <a:cubicBezTo>
                    <a:pt x="2621" y="1203"/>
                    <a:pt x="2614" y="1211"/>
                    <a:pt x="2614" y="1218"/>
                  </a:cubicBezTo>
                  <a:cubicBezTo>
                    <a:pt x="2621" y="1225"/>
                    <a:pt x="2636" y="1218"/>
                    <a:pt x="2643" y="1218"/>
                  </a:cubicBezTo>
                  <a:cubicBezTo>
                    <a:pt x="2658" y="1211"/>
                    <a:pt x="2680" y="1203"/>
                    <a:pt x="2703" y="1211"/>
                  </a:cubicBezTo>
                  <a:cubicBezTo>
                    <a:pt x="2710" y="1196"/>
                    <a:pt x="2717" y="1173"/>
                    <a:pt x="2725" y="1158"/>
                  </a:cubicBezTo>
                  <a:cubicBezTo>
                    <a:pt x="2732" y="1144"/>
                    <a:pt x="2732" y="1121"/>
                    <a:pt x="2732" y="1106"/>
                  </a:cubicBezTo>
                  <a:cubicBezTo>
                    <a:pt x="2740" y="1099"/>
                    <a:pt x="2747" y="1077"/>
                    <a:pt x="2740" y="1069"/>
                  </a:cubicBezTo>
                  <a:cubicBezTo>
                    <a:pt x="2740" y="1054"/>
                    <a:pt x="2703" y="1077"/>
                    <a:pt x="2703" y="1054"/>
                  </a:cubicBezTo>
                  <a:cubicBezTo>
                    <a:pt x="2703" y="1040"/>
                    <a:pt x="2725" y="1025"/>
                    <a:pt x="2740" y="1025"/>
                  </a:cubicBezTo>
                  <a:cubicBezTo>
                    <a:pt x="2747" y="1032"/>
                    <a:pt x="2762" y="1054"/>
                    <a:pt x="2755" y="1054"/>
                  </a:cubicBezTo>
                  <a:cubicBezTo>
                    <a:pt x="2769" y="1054"/>
                    <a:pt x="2769" y="1047"/>
                    <a:pt x="2777" y="1040"/>
                  </a:cubicBezTo>
                  <a:cubicBezTo>
                    <a:pt x="2777" y="1032"/>
                    <a:pt x="2777" y="1032"/>
                    <a:pt x="2777" y="1025"/>
                  </a:cubicBezTo>
                  <a:cubicBezTo>
                    <a:pt x="2777" y="1017"/>
                    <a:pt x="2784" y="1017"/>
                    <a:pt x="2784" y="1010"/>
                  </a:cubicBezTo>
                  <a:cubicBezTo>
                    <a:pt x="2784" y="995"/>
                    <a:pt x="2784" y="988"/>
                    <a:pt x="2792" y="980"/>
                  </a:cubicBezTo>
                  <a:cubicBezTo>
                    <a:pt x="2799" y="973"/>
                    <a:pt x="2807" y="965"/>
                    <a:pt x="2814" y="958"/>
                  </a:cubicBezTo>
                  <a:cubicBezTo>
                    <a:pt x="2836" y="936"/>
                    <a:pt x="2866" y="921"/>
                    <a:pt x="2888" y="899"/>
                  </a:cubicBezTo>
                  <a:cubicBezTo>
                    <a:pt x="2903" y="884"/>
                    <a:pt x="2903" y="876"/>
                    <a:pt x="2903" y="861"/>
                  </a:cubicBezTo>
                  <a:cubicBezTo>
                    <a:pt x="2911" y="846"/>
                    <a:pt x="2925" y="839"/>
                    <a:pt x="2933" y="832"/>
                  </a:cubicBezTo>
                  <a:cubicBezTo>
                    <a:pt x="2940" y="817"/>
                    <a:pt x="2940" y="802"/>
                    <a:pt x="2940" y="787"/>
                  </a:cubicBezTo>
                  <a:cubicBezTo>
                    <a:pt x="2933" y="772"/>
                    <a:pt x="2925" y="772"/>
                    <a:pt x="2911" y="765"/>
                  </a:cubicBezTo>
                  <a:cubicBezTo>
                    <a:pt x="2903" y="765"/>
                    <a:pt x="2896" y="750"/>
                    <a:pt x="2881" y="750"/>
                  </a:cubicBezTo>
                  <a:cubicBezTo>
                    <a:pt x="2896" y="750"/>
                    <a:pt x="2903" y="750"/>
                    <a:pt x="2911" y="750"/>
                  </a:cubicBezTo>
                  <a:cubicBezTo>
                    <a:pt x="2918" y="757"/>
                    <a:pt x="2925" y="765"/>
                    <a:pt x="2933" y="765"/>
                  </a:cubicBezTo>
                  <a:cubicBezTo>
                    <a:pt x="2970" y="772"/>
                    <a:pt x="3007" y="661"/>
                    <a:pt x="3014" y="631"/>
                  </a:cubicBezTo>
                  <a:cubicBezTo>
                    <a:pt x="3029" y="594"/>
                    <a:pt x="3044" y="579"/>
                    <a:pt x="3044" y="542"/>
                  </a:cubicBezTo>
                  <a:cubicBezTo>
                    <a:pt x="3052" y="512"/>
                    <a:pt x="3044" y="483"/>
                    <a:pt x="3052" y="453"/>
                  </a:cubicBezTo>
                  <a:cubicBezTo>
                    <a:pt x="3052" y="386"/>
                    <a:pt x="3104" y="349"/>
                    <a:pt x="3104" y="290"/>
                  </a:cubicBezTo>
                  <a:cubicBezTo>
                    <a:pt x="3111" y="238"/>
                    <a:pt x="3111" y="186"/>
                    <a:pt x="3096" y="134"/>
                  </a:cubicBezTo>
                  <a:cubicBezTo>
                    <a:pt x="3089" y="104"/>
                    <a:pt x="3066" y="82"/>
                    <a:pt x="3052" y="59"/>
                  </a:cubicBezTo>
                  <a:cubicBezTo>
                    <a:pt x="3007" y="44"/>
                    <a:pt x="2970" y="30"/>
                    <a:pt x="2940" y="22"/>
                  </a:cubicBezTo>
                  <a:cubicBezTo>
                    <a:pt x="2933" y="44"/>
                    <a:pt x="2918" y="59"/>
                    <a:pt x="2896" y="52"/>
                  </a:cubicBezTo>
                  <a:close/>
                  <a:moveTo>
                    <a:pt x="2606" y="1931"/>
                  </a:moveTo>
                  <a:lnTo>
                    <a:pt x="2606" y="1931"/>
                  </a:lnTo>
                  <a:cubicBezTo>
                    <a:pt x="2628" y="1923"/>
                    <a:pt x="2651" y="1923"/>
                    <a:pt x="2666" y="1931"/>
                  </a:cubicBezTo>
                  <a:cubicBezTo>
                    <a:pt x="2673" y="1938"/>
                    <a:pt x="2680" y="1953"/>
                    <a:pt x="2688" y="1968"/>
                  </a:cubicBezTo>
                  <a:cubicBezTo>
                    <a:pt x="2695" y="1990"/>
                    <a:pt x="2695" y="2027"/>
                    <a:pt x="2688" y="2057"/>
                  </a:cubicBezTo>
                  <a:cubicBezTo>
                    <a:pt x="2666" y="2072"/>
                    <a:pt x="2673" y="2064"/>
                    <a:pt x="2651" y="2050"/>
                  </a:cubicBezTo>
                  <a:cubicBezTo>
                    <a:pt x="2643" y="2042"/>
                    <a:pt x="2636" y="2042"/>
                    <a:pt x="2628" y="2035"/>
                  </a:cubicBezTo>
                  <a:cubicBezTo>
                    <a:pt x="2621" y="2027"/>
                    <a:pt x="2628" y="2020"/>
                    <a:pt x="2614" y="2020"/>
                  </a:cubicBezTo>
                  <a:lnTo>
                    <a:pt x="2614" y="2020"/>
                  </a:lnTo>
                  <a:cubicBezTo>
                    <a:pt x="2591" y="2013"/>
                    <a:pt x="2569" y="1983"/>
                    <a:pt x="2569" y="1968"/>
                  </a:cubicBezTo>
                  <a:cubicBezTo>
                    <a:pt x="2599" y="1968"/>
                    <a:pt x="2584" y="1938"/>
                    <a:pt x="2606" y="1931"/>
                  </a:cubicBezTo>
                  <a:close/>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72" name="Freeform 30"/>
            <p:cNvSpPr>
              <a:spLocks noChangeArrowheads="1"/>
            </p:cNvSpPr>
            <p:nvPr/>
          </p:nvSpPr>
          <p:spPr bwMode="auto">
            <a:xfrm>
              <a:off x="12493786" y="6792925"/>
              <a:ext cx="1336363" cy="1040184"/>
            </a:xfrm>
            <a:custGeom>
              <a:avLst/>
              <a:gdLst>
                <a:gd name="T0" fmla="*/ 2777 w 3090"/>
                <a:gd name="T1" fmla="*/ 52 h 2406"/>
                <a:gd name="T2" fmla="*/ 2577 w 3090"/>
                <a:gd name="T3" fmla="*/ 216 h 2406"/>
                <a:gd name="T4" fmla="*/ 2465 w 3090"/>
                <a:gd name="T5" fmla="*/ 535 h 2406"/>
                <a:gd name="T6" fmla="*/ 2302 w 3090"/>
                <a:gd name="T7" fmla="*/ 557 h 2406"/>
                <a:gd name="T8" fmla="*/ 2161 w 3090"/>
                <a:gd name="T9" fmla="*/ 609 h 2406"/>
                <a:gd name="T10" fmla="*/ 1998 w 3090"/>
                <a:gd name="T11" fmla="*/ 713 h 2406"/>
                <a:gd name="T12" fmla="*/ 1879 w 3090"/>
                <a:gd name="T13" fmla="*/ 498 h 2406"/>
                <a:gd name="T14" fmla="*/ 1693 w 3090"/>
                <a:gd name="T15" fmla="*/ 431 h 2406"/>
                <a:gd name="T16" fmla="*/ 1574 w 3090"/>
                <a:gd name="T17" fmla="*/ 527 h 2406"/>
                <a:gd name="T18" fmla="*/ 1500 w 3090"/>
                <a:gd name="T19" fmla="*/ 602 h 2406"/>
                <a:gd name="T20" fmla="*/ 1218 w 3090"/>
                <a:gd name="T21" fmla="*/ 713 h 2406"/>
                <a:gd name="T22" fmla="*/ 1025 w 3090"/>
                <a:gd name="T23" fmla="*/ 646 h 2406"/>
                <a:gd name="T24" fmla="*/ 884 w 3090"/>
                <a:gd name="T25" fmla="*/ 795 h 2406"/>
                <a:gd name="T26" fmla="*/ 564 w 3090"/>
                <a:gd name="T27" fmla="*/ 646 h 2406"/>
                <a:gd name="T28" fmla="*/ 126 w 3090"/>
                <a:gd name="T29" fmla="*/ 587 h 2406"/>
                <a:gd name="T30" fmla="*/ 74 w 3090"/>
                <a:gd name="T31" fmla="*/ 661 h 2406"/>
                <a:gd name="T32" fmla="*/ 30 w 3090"/>
                <a:gd name="T33" fmla="*/ 854 h 2406"/>
                <a:gd name="T34" fmla="*/ 267 w 3090"/>
                <a:gd name="T35" fmla="*/ 1099 h 2406"/>
                <a:gd name="T36" fmla="*/ 431 w 3090"/>
                <a:gd name="T37" fmla="*/ 1233 h 2406"/>
                <a:gd name="T38" fmla="*/ 549 w 3090"/>
                <a:gd name="T39" fmla="*/ 1656 h 2406"/>
                <a:gd name="T40" fmla="*/ 572 w 3090"/>
                <a:gd name="T41" fmla="*/ 1885 h 2406"/>
                <a:gd name="T42" fmla="*/ 579 w 3090"/>
                <a:gd name="T43" fmla="*/ 2086 h 2406"/>
                <a:gd name="T44" fmla="*/ 1017 w 3090"/>
                <a:gd name="T45" fmla="*/ 2086 h 2406"/>
                <a:gd name="T46" fmla="*/ 1225 w 3090"/>
                <a:gd name="T47" fmla="*/ 2249 h 2406"/>
                <a:gd name="T48" fmla="*/ 1329 w 3090"/>
                <a:gd name="T49" fmla="*/ 2353 h 2406"/>
                <a:gd name="T50" fmla="*/ 1716 w 3090"/>
                <a:gd name="T51" fmla="*/ 2316 h 2406"/>
                <a:gd name="T52" fmla="*/ 1871 w 3090"/>
                <a:gd name="T53" fmla="*/ 2309 h 2406"/>
                <a:gd name="T54" fmla="*/ 1931 w 3090"/>
                <a:gd name="T55" fmla="*/ 2041 h 2406"/>
                <a:gd name="T56" fmla="*/ 2183 w 3090"/>
                <a:gd name="T57" fmla="*/ 2175 h 2406"/>
                <a:gd name="T58" fmla="*/ 2384 w 3090"/>
                <a:gd name="T59" fmla="*/ 2234 h 2406"/>
                <a:gd name="T60" fmla="*/ 2361 w 3090"/>
                <a:gd name="T61" fmla="*/ 2079 h 2406"/>
                <a:gd name="T62" fmla="*/ 2280 w 3090"/>
                <a:gd name="T63" fmla="*/ 1960 h 2406"/>
                <a:gd name="T64" fmla="*/ 2168 w 3090"/>
                <a:gd name="T65" fmla="*/ 1826 h 2406"/>
                <a:gd name="T66" fmla="*/ 2109 w 3090"/>
                <a:gd name="T67" fmla="*/ 1693 h 2406"/>
                <a:gd name="T68" fmla="*/ 1908 w 3090"/>
                <a:gd name="T69" fmla="*/ 1604 h 2406"/>
                <a:gd name="T70" fmla="*/ 1738 w 3090"/>
                <a:gd name="T71" fmla="*/ 1523 h 2406"/>
                <a:gd name="T72" fmla="*/ 1879 w 3090"/>
                <a:gd name="T73" fmla="*/ 1322 h 2406"/>
                <a:gd name="T74" fmla="*/ 2050 w 3090"/>
                <a:gd name="T75" fmla="*/ 1344 h 2406"/>
                <a:gd name="T76" fmla="*/ 2250 w 3090"/>
                <a:gd name="T77" fmla="*/ 1181 h 2406"/>
                <a:gd name="T78" fmla="*/ 2465 w 3090"/>
                <a:gd name="T79" fmla="*/ 1025 h 2406"/>
                <a:gd name="T80" fmla="*/ 2673 w 3090"/>
                <a:gd name="T81" fmla="*/ 1032 h 2406"/>
                <a:gd name="T82" fmla="*/ 2673 w 3090"/>
                <a:gd name="T83" fmla="*/ 891 h 2406"/>
                <a:gd name="T84" fmla="*/ 2815 w 3090"/>
                <a:gd name="T85" fmla="*/ 899 h 2406"/>
                <a:gd name="T86" fmla="*/ 2948 w 3090"/>
                <a:gd name="T87" fmla="*/ 802 h 2406"/>
                <a:gd name="T88" fmla="*/ 3022 w 3090"/>
                <a:gd name="T89" fmla="*/ 579 h 2406"/>
                <a:gd name="T90" fmla="*/ 3074 w 3090"/>
                <a:gd name="T91" fmla="*/ 409 h 2406"/>
                <a:gd name="T92" fmla="*/ 3045 w 3090"/>
                <a:gd name="T93" fmla="*/ 141 h 2406"/>
                <a:gd name="T94" fmla="*/ 2911 w 3090"/>
                <a:gd name="T95" fmla="*/ 45 h 2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90" h="2406">
                  <a:moveTo>
                    <a:pt x="2785" y="8"/>
                  </a:moveTo>
                  <a:lnTo>
                    <a:pt x="2785" y="8"/>
                  </a:lnTo>
                  <a:cubicBezTo>
                    <a:pt x="2777" y="8"/>
                    <a:pt x="2777" y="52"/>
                    <a:pt x="2777" y="52"/>
                  </a:cubicBezTo>
                  <a:cubicBezTo>
                    <a:pt x="2748" y="52"/>
                    <a:pt x="2763" y="82"/>
                    <a:pt x="2755" y="97"/>
                  </a:cubicBezTo>
                  <a:cubicBezTo>
                    <a:pt x="2718" y="97"/>
                    <a:pt x="2681" y="97"/>
                    <a:pt x="2644" y="97"/>
                  </a:cubicBezTo>
                  <a:cubicBezTo>
                    <a:pt x="2629" y="134"/>
                    <a:pt x="2621" y="208"/>
                    <a:pt x="2577" y="216"/>
                  </a:cubicBezTo>
                  <a:cubicBezTo>
                    <a:pt x="2488" y="223"/>
                    <a:pt x="2547" y="312"/>
                    <a:pt x="2525" y="364"/>
                  </a:cubicBezTo>
                  <a:cubicBezTo>
                    <a:pt x="2518" y="394"/>
                    <a:pt x="2480" y="386"/>
                    <a:pt x="2480" y="423"/>
                  </a:cubicBezTo>
                  <a:cubicBezTo>
                    <a:pt x="2480" y="453"/>
                    <a:pt x="2480" y="505"/>
                    <a:pt x="2465" y="535"/>
                  </a:cubicBezTo>
                  <a:cubicBezTo>
                    <a:pt x="2458" y="550"/>
                    <a:pt x="2428" y="535"/>
                    <a:pt x="2413" y="542"/>
                  </a:cubicBezTo>
                  <a:cubicBezTo>
                    <a:pt x="2384" y="557"/>
                    <a:pt x="2406" y="579"/>
                    <a:pt x="2399" y="602"/>
                  </a:cubicBezTo>
                  <a:cubicBezTo>
                    <a:pt x="2354" y="624"/>
                    <a:pt x="2339" y="557"/>
                    <a:pt x="2302" y="557"/>
                  </a:cubicBezTo>
                  <a:cubicBezTo>
                    <a:pt x="2302" y="594"/>
                    <a:pt x="2250" y="624"/>
                    <a:pt x="2220" y="617"/>
                  </a:cubicBezTo>
                  <a:cubicBezTo>
                    <a:pt x="2220" y="594"/>
                    <a:pt x="2206" y="550"/>
                    <a:pt x="2176" y="572"/>
                  </a:cubicBezTo>
                  <a:cubicBezTo>
                    <a:pt x="2161" y="579"/>
                    <a:pt x="2168" y="594"/>
                    <a:pt x="2161" y="609"/>
                  </a:cubicBezTo>
                  <a:cubicBezTo>
                    <a:pt x="2146" y="617"/>
                    <a:pt x="2131" y="617"/>
                    <a:pt x="2124" y="631"/>
                  </a:cubicBezTo>
                  <a:cubicBezTo>
                    <a:pt x="2109" y="668"/>
                    <a:pt x="2124" y="750"/>
                    <a:pt x="2057" y="736"/>
                  </a:cubicBezTo>
                  <a:cubicBezTo>
                    <a:pt x="2057" y="698"/>
                    <a:pt x="2013" y="728"/>
                    <a:pt x="1998" y="713"/>
                  </a:cubicBezTo>
                  <a:cubicBezTo>
                    <a:pt x="1983" y="691"/>
                    <a:pt x="1998" y="654"/>
                    <a:pt x="1990" y="631"/>
                  </a:cubicBezTo>
                  <a:cubicBezTo>
                    <a:pt x="1990" y="550"/>
                    <a:pt x="1938" y="617"/>
                    <a:pt x="1886" y="602"/>
                  </a:cubicBezTo>
                  <a:cubicBezTo>
                    <a:pt x="1886" y="572"/>
                    <a:pt x="1908" y="527"/>
                    <a:pt x="1879" y="498"/>
                  </a:cubicBezTo>
                  <a:cubicBezTo>
                    <a:pt x="1864" y="483"/>
                    <a:pt x="1842" y="476"/>
                    <a:pt x="1834" y="453"/>
                  </a:cubicBezTo>
                  <a:cubicBezTo>
                    <a:pt x="1834" y="446"/>
                    <a:pt x="1834" y="446"/>
                    <a:pt x="1827" y="438"/>
                  </a:cubicBezTo>
                  <a:cubicBezTo>
                    <a:pt x="1797" y="446"/>
                    <a:pt x="1693" y="490"/>
                    <a:pt x="1693" y="431"/>
                  </a:cubicBezTo>
                  <a:cubicBezTo>
                    <a:pt x="1671" y="423"/>
                    <a:pt x="1634" y="416"/>
                    <a:pt x="1619" y="423"/>
                  </a:cubicBezTo>
                  <a:cubicBezTo>
                    <a:pt x="1589" y="438"/>
                    <a:pt x="1611" y="468"/>
                    <a:pt x="1604" y="490"/>
                  </a:cubicBezTo>
                  <a:cubicBezTo>
                    <a:pt x="1597" y="505"/>
                    <a:pt x="1574" y="505"/>
                    <a:pt x="1574" y="527"/>
                  </a:cubicBezTo>
                  <a:cubicBezTo>
                    <a:pt x="1574" y="542"/>
                    <a:pt x="1574" y="550"/>
                    <a:pt x="1567" y="557"/>
                  </a:cubicBezTo>
                  <a:cubicBezTo>
                    <a:pt x="1567" y="579"/>
                    <a:pt x="1552" y="579"/>
                    <a:pt x="1537" y="587"/>
                  </a:cubicBezTo>
                  <a:cubicBezTo>
                    <a:pt x="1515" y="587"/>
                    <a:pt x="1508" y="587"/>
                    <a:pt x="1500" y="602"/>
                  </a:cubicBezTo>
                  <a:cubicBezTo>
                    <a:pt x="1500" y="617"/>
                    <a:pt x="1493" y="639"/>
                    <a:pt x="1478" y="646"/>
                  </a:cubicBezTo>
                  <a:cubicBezTo>
                    <a:pt x="1418" y="654"/>
                    <a:pt x="1366" y="639"/>
                    <a:pt x="1314" y="668"/>
                  </a:cubicBezTo>
                  <a:cubicBezTo>
                    <a:pt x="1314" y="721"/>
                    <a:pt x="1248" y="706"/>
                    <a:pt x="1218" y="713"/>
                  </a:cubicBezTo>
                  <a:cubicBezTo>
                    <a:pt x="1196" y="721"/>
                    <a:pt x="1196" y="750"/>
                    <a:pt x="1173" y="758"/>
                  </a:cubicBezTo>
                  <a:cubicBezTo>
                    <a:pt x="1159" y="758"/>
                    <a:pt x="1136" y="750"/>
                    <a:pt x="1121" y="743"/>
                  </a:cubicBezTo>
                  <a:cubicBezTo>
                    <a:pt x="1077" y="721"/>
                    <a:pt x="1077" y="639"/>
                    <a:pt x="1025" y="646"/>
                  </a:cubicBezTo>
                  <a:cubicBezTo>
                    <a:pt x="980" y="654"/>
                    <a:pt x="988" y="683"/>
                    <a:pt x="973" y="706"/>
                  </a:cubicBezTo>
                  <a:cubicBezTo>
                    <a:pt x="958" y="736"/>
                    <a:pt x="921" y="728"/>
                    <a:pt x="891" y="728"/>
                  </a:cubicBezTo>
                  <a:cubicBezTo>
                    <a:pt x="891" y="750"/>
                    <a:pt x="891" y="773"/>
                    <a:pt x="884" y="795"/>
                  </a:cubicBezTo>
                  <a:cubicBezTo>
                    <a:pt x="832" y="795"/>
                    <a:pt x="735" y="787"/>
                    <a:pt x="728" y="721"/>
                  </a:cubicBezTo>
                  <a:cubicBezTo>
                    <a:pt x="728" y="683"/>
                    <a:pt x="735" y="609"/>
                    <a:pt x="676" y="624"/>
                  </a:cubicBezTo>
                  <a:cubicBezTo>
                    <a:pt x="646" y="631"/>
                    <a:pt x="587" y="691"/>
                    <a:pt x="564" y="646"/>
                  </a:cubicBezTo>
                  <a:cubicBezTo>
                    <a:pt x="542" y="602"/>
                    <a:pt x="527" y="557"/>
                    <a:pt x="475" y="565"/>
                  </a:cubicBezTo>
                  <a:cubicBezTo>
                    <a:pt x="468" y="639"/>
                    <a:pt x="423" y="624"/>
                    <a:pt x="356" y="624"/>
                  </a:cubicBezTo>
                  <a:cubicBezTo>
                    <a:pt x="290" y="617"/>
                    <a:pt x="186" y="631"/>
                    <a:pt x="126" y="587"/>
                  </a:cubicBezTo>
                  <a:cubicBezTo>
                    <a:pt x="111" y="587"/>
                    <a:pt x="89" y="579"/>
                    <a:pt x="59" y="572"/>
                  </a:cubicBezTo>
                  <a:cubicBezTo>
                    <a:pt x="59" y="587"/>
                    <a:pt x="59" y="602"/>
                    <a:pt x="59" y="617"/>
                  </a:cubicBezTo>
                  <a:cubicBezTo>
                    <a:pt x="67" y="631"/>
                    <a:pt x="89" y="639"/>
                    <a:pt x="74" y="661"/>
                  </a:cubicBezTo>
                  <a:cubicBezTo>
                    <a:pt x="52" y="691"/>
                    <a:pt x="37" y="713"/>
                    <a:pt x="59" y="743"/>
                  </a:cubicBezTo>
                  <a:cubicBezTo>
                    <a:pt x="82" y="780"/>
                    <a:pt x="44" y="780"/>
                    <a:pt x="22" y="802"/>
                  </a:cubicBezTo>
                  <a:cubicBezTo>
                    <a:pt x="0" y="825"/>
                    <a:pt x="15" y="839"/>
                    <a:pt x="30" y="854"/>
                  </a:cubicBezTo>
                  <a:cubicBezTo>
                    <a:pt x="82" y="854"/>
                    <a:pt x="134" y="869"/>
                    <a:pt x="134" y="914"/>
                  </a:cubicBezTo>
                  <a:cubicBezTo>
                    <a:pt x="141" y="988"/>
                    <a:pt x="163" y="1003"/>
                    <a:pt x="215" y="1040"/>
                  </a:cubicBezTo>
                  <a:cubicBezTo>
                    <a:pt x="245" y="1055"/>
                    <a:pt x="260" y="1070"/>
                    <a:pt x="267" y="1099"/>
                  </a:cubicBezTo>
                  <a:cubicBezTo>
                    <a:pt x="275" y="1129"/>
                    <a:pt x="282" y="1166"/>
                    <a:pt x="319" y="1159"/>
                  </a:cubicBezTo>
                  <a:cubicBezTo>
                    <a:pt x="319" y="1181"/>
                    <a:pt x="319" y="1218"/>
                    <a:pt x="342" y="1225"/>
                  </a:cubicBezTo>
                  <a:cubicBezTo>
                    <a:pt x="371" y="1240"/>
                    <a:pt x="416" y="1218"/>
                    <a:pt x="431" y="1233"/>
                  </a:cubicBezTo>
                  <a:cubicBezTo>
                    <a:pt x="498" y="1285"/>
                    <a:pt x="431" y="1389"/>
                    <a:pt x="446" y="1463"/>
                  </a:cubicBezTo>
                  <a:cubicBezTo>
                    <a:pt x="498" y="1448"/>
                    <a:pt x="483" y="1560"/>
                    <a:pt x="490" y="1597"/>
                  </a:cubicBezTo>
                  <a:cubicBezTo>
                    <a:pt x="520" y="1597"/>
                    <a:pt x="535" y="1634"/>
                    <a:pt x="549" y="1656"/>
                  </a:cubicBezTo>
                  <a:cubicBezTo>
                    <a:pt x="579" y="1708"/>
                    <a:pt x="631" y="1693"/>
                    <a:pt x="676" y="1693"/>
                  </a:cubicBezTo>
                  <a:cubicBezTo>
                    <a:pt x="668" y="1738"/>
                    <a:pt x="654" y="1775"/>
                    <a:pt x="654" y="1812"/>
                  </a:cubicBezTo>
                  <a:cubicBezTo>
                    <a:pt x="654" y="1863"/>
                    <a:pt x="594" y="1856"/>
                    <a:pt x="572" y="1885"/>
                  </a:cubicBezTo>
                  <a:cubicBezTo>
                    <a:pt x="535" y="1915"/>
                    <a:pt x="512" y="1952"/>
                    <a:pt x="498" y="1997"/>
                  </a:cubicBezTo>
                  <a:cubicBezTo>
                    <a:pt x="512" y="1997"/>
                    <a:pt x="527" y="1997"/>
                    <a:pt x="535" y="2012"/>
                  </a:cubicBezTo>
                  <a:cubicBezTo>
                    <a:pt x="557" y="2027"/>
                    <a:pt x="557" y="2064"/>
                    <a:pt x="579" y="2086"/>
                  </a:cubicBezTo>
                  <a:cubicBezTo>
                    <a:pt x="616" y="2130"/>
                    <a:pt x="735" y="2145"/>
                    <a:pt x="795" y="2116"/>
                  </a:cubicBezTo>
                  <a:cubicBezTo>
                    <a:pt x="817" y="2101"/>
                    <a:pt x="839" y="2086"/>
                    <a:pt x="869" y="2079"/>
                  </a:cubicBezTo>
                  <a:cubicBezTo>
                    <a:pt x="921" y="2071"/>
                    <a:pt x="965" y="2093"/>
                    <a:pt x="1017" y="2086"/>
                  </a:cubicBezTo>
                  <a:cubicBezTo>
                    <a:pt x="1054" y="2079"/>
                    <a:pt x="1092" y="2071"/>
                    <a:pt x="1129" y="2056"/>
                  </a:cubicBezTo>
                  <a:cubicBezTo>
                    <a:pt x="1159" y="2041"/>
                    <a:pt x="1188" y="2012"/>
                    <a:pt x="1225" y="2019"/>
                  </a:cubicBezTo>
                  <a:cubicBezTo>
                    <a:pt x="1233" y="2093"/>
                    <a:pt x="1233" y="2175"/>
                    <a:pt x="1225" y="2249"/>
                  </a:cubicBezTo>
                  <a:cubicBezTo>
                    <a:pt x="1218" y="2249"/>
                    <a:pt x="1218" y="2249"/>
                    <a:pt x="1211" y="2257"/>
                  </a:cubicBezTo>
                  <a:cubicBezTo>
                    <a:pt x="1211" y="2286"/>
                    <a:pt x="1173" y="2286"/>
                    <a:pt x="1166" y="2309"/>
                  </a:cubicBezTo>
                  <a:cubicBezTo>
                    <a:pt x="1218" y="2316"/>
                    <a:pt x="1270" y="2361"/>
                    <a:pt x="1329" y="2353"/>
                  </a:cubicBezTo>
                  <a:cubicBezTo>
                    <a:pt x="1374" y="2346"/>
                    <a:pt x="1389" y="2294"/>
                    <a:pt x="1426" y="2279"/>
                  </a:cubicBezTo>
                  <a:cubicBezTo>
                    <a:pt x="1470" y="2257"/>
                    <a:pt x="1530" y="2279"/>
                    <a:pt x="1574" y="2294"/>
                  </a:cubicBezTo>
                  <a:cubicBezTo>
                    <a:pt x="1619" y="2316"/>
                    <a:pt x="1671" y="2361"/>
                    <a:pt x="1716" y="2316"/>
                  </a:cubicBezTo>
                  <a:cubicBezTo>
                    <a:pt x="1760" y="2331"/>
                    <a:pt x="1738" y="2361"/>
                    <a:pt x="1716" y="2383"/>
                  </a:cubicBezTo>
                  <a:cubicBezTo>
                    <a:pt x="1745" y="2390"/>
                    <a:pt x="1767" y="2405"/>
                    <a:pt x="1805" y="2398"/>
                  </a:cubicBezTo>
                  <a:cubicBezTo>
                    <a:pt x="1827" y="2368"/>
                    <a:pt x="1805" y="2301"/>
                    <a:pt x="1871" y="2309"/>
                  </a:cubicBezTo>
                  <a:cubicBezTo>
                    <a:pt x="1879" y="2264"/>
                    <a:pt x="1842" y="2234"/>
                    <a:pt x="1849" y="2197"/>
                  </a:cubicBezTo>
                  <a:cubicBezTo>
                    <a:pt x="1916" y="2175"/>
                    <a:pt x="1834" y="2049"/>
                    <a:pt x="1819" y="2019"/>
                  </a:cubicBezTo>
                  <a:cubicBezTo>
                    <a:pt x="1856" y="2012"/>
                    <a:pt x="1938" y="1982"/>
                    <a:pt x="1931" y="2041"/>
                  </a:cubicBezTo>
                  <a:cubicBezTo>
                    <a:pt x="1983" y="2049"/>
                    <a:pt x="2050" y="2027"/>
                    <a:pt x="2087" y="2071"/>
                  </a:cubicBezTo>
                  <a:cubicBezTo>
                    <a:pt x="2109" y="2093"/>
                    <a:pt x="2161" y="2153"/>
                    <a:pt x="2153" y="2182"/>
                  </a:cubicBezTo>
                  <a:cubicBezTo>
                    <a:pt x="2161" y="2182"/>
                    <a:pt x="2176" y="2182"/>
                    <a:pt x="2183" y="2175"/>
                  </a:cubicBezTo>
                  <a:cubicBezTo>
                    <a:pt x="2206" y="2086"/>
                    <a:pt x="2339" y="2168"/>
                    <a:pt x="2324" y="2242"/>
                  </a:cubicBezTo>
                  <a:cubicBezTo>
                    <a:pt x="2339" y="2242"/>
                    <a:pt x="2347" y="2242"/>
                    <a:pt x="2354" y="2242"/>
                  </a:cubicBezTo>
                  <a:cubicBezTo>
                    <a:pt x="2361" y="2242"/>
                    <a:pt x="2369" y="2234"/>
                    <a:pt x="2384" y="2234"/>
                  </a:cubicBezTo>
                  <a:cubicBezTo>
                    <a:pt x="2421" y="2227"/>
                    <a:pt x="2436" y="2197"/>
                    <a:pt x="2465" y="2190"/>
                  </a:cubicBezTo>
                  <a:cubicBezTo>
                    <a:pt x="2436" y="2160"/>
                    <a:pt x="2428" y="2182"/>
                    <a:pt x="2421" y="2138"/>
                  </a:cubicBezTo>
                  <a:cubicBezTo>
                    <a:pt x="2421" y="2101"/>
                    <a:pt x="2391" y="2101"/>
                    <a:pt x="2361" y="2079"/>
                  </a:cubicBezTo>
                  <a:cubicBezTo>
                    <a:pt x="2376" y="2056"/>
                    <a:pt x="2406" y="2064"/>
                    <a:pt x="2391" y="2027"/>
                  </a:cubicBezTo>
                  <a:cubicBezTo>
                    <a:pt x="2376" y="2004"/>
                    <a:pt x="2324" y="1989"/>
                    <a:pt x="2332" y="1960"/>
                  </a:cubicBezTo>
                  <a:cubicBezTo>
                    <a:pt x="2317" y="1952"/>
                    <a:pt x="2302" y="1960"/>
                    <a:pt x="2280" y="1960"/>
                  </a:cubicBezTo>
                  <a:cubicBezTo>
                    <a:pt x="2287" y="1945"/>
                    <a:pt x="2287" y="1930"/>
                    <a:pt x="2287" y="1915"/>
                  </a:cubicBezTo>
                  <a:cubicBezTo>
                    <a:pt x="2258" y="1908"/>
                    <a:pt x="2228" y="1893"/>
                    <a:pt x="2213" y="1871"/>
                  </a:cubicBezTo>
                  <a:cubicBezTo>
                    <a:pt x="2198" y="1863"/>
                    <a:pt x="2176" y="1841"/>
                    <a:pt x="2168" y="1826"/>
                  </a:cubicBezTo>
                  <a:cubicBezTo>
                    <a:pt x="2131" y="1775"/>
                    <a:pt x="2176" y="1730"/>
                    <a:pt x="2220" y="1715"/>
                  </a:cubicBezTo>
                  <a:cubicBezTo>
                    <a:pt x="2228" y="1678"/>
                    <a:pt x="2139" y="1686"/>
                    <a:pt x="2116" y="1686"/>
                  </a:cubicBezTo>
                  <a:cubicBezTo>
                    <a:pt x="2116" y="1686"/>
                    <a:pt x="2116" y="1693"/>
                    <a:pt x="2109" y="1693"/>
                  </a:cubicBezTo>
                  <a:cubicBezTo>
                    <a:pt x="2094" y="1701"/>
                    <a:pt x="2087" y="1686"/>
                    <a:pt x="2094" y="1671"/>
                  </a:cubicBezTo>
                  <a:cubicBezTo>
                    <a:pt x="2050" y="1671"/>
                    <a:pt x="2013" y="1693"/>
                    <a:pt x="1983" y="1649"/>
                  </a:cubicBezTo>
                  <a:cubicBezTo>
                    <a:pt x="1968" y="1619"/>
                    <a:pt x="1953" y="1597"/>
                    <a:pt x="1908" y="1604"/>
                  </a:cubicBezTo>
                  <a:cubicBezTo>
                    <a:pt x="1894" y="1560"/>
                    <a:pt x="1864" y="1560"/>
                    <a:pt x="1819" y="1560"/>
                  </a:cubicBezTo>
                  <a:cubicBezTo>
                    <a:pt x="1797" y="1560"/>
                    <a:pt x="1790" y="1552"/>
                    <a:pt x="1790" y="1537"/>
                  </a:cubicBezTo>
                  <a:cubicBezTo>
                    <a:pt x="1790" y="1515"/>
                    <a:pt x="1753" y="1523"/>
                    <a:pt x="1738" y="1523"/>
                  </a:cubicBezTo>
                  <a:cubicBezTo>
                    <a:pt x="1738" y="1500"/>
                    <a:pt x="1745" y="1456"/>
                    <a:pt x="1760" y="1441"/>
                  </a:cubicBezTo>
                  <a:cubicBezTo>
                    <a:pt x="1805" y="1441"/>
                    <a:pt x="1797" y="1344"/>
                    <a:pt x="1767" y="1322"/>
                  </a:cubicBezTo>
                  <a:cubicBezTo>
                    <a:pt x="1805" y="1322"/>
                    <a:pt x="1842" y="1322"/>
                    <a:pt x="1879" y="1322"/>
                  </a:cubicBezTo>
                  <a:cubicBezTo>
                    <a:pt x="1886" y="1300"/>
                    <a:pt x="1864" y="1285"/>
                    <a:pt x="1871" y="1263"/>
                  </a:cubicBezTo>
                  <a:cubicBezTo>
                    <a:pt x="1901" y="1255"/>
                    <a:pt x="1931" y="1255"/>
                    <a:pt x="1961" y="1263"/>
                  </a:cubicBezTo>
                  <a:cubicBezTo>
                    <a:pt x="1961" y="1322"/>
                    <a:pt x="1983" y="1344"/>
                    <a:pt x="2050" y="1344"/>
                  </a:cubicBezTo>
                  <a:cubicBezTo>
                    <a:pt x="2072" y="1344"/>
                    <a:pt x="2087" y="1344"/>
                    <a:pt x="2094" y="1315"/>
                  </a:cubicBezTo>
                  <a:cubicBezTo>
                    <a:pt x="2102" y="1278"/>
                    <a:pt x="2116" y="1270"/>
                    <a:pt x="2146" y="1248"/>
                  </a:cubicBezTo>
                  <a:cubicBezTo>
                    <a:pt x="2183" y="1225"/>
                    <a:pt x="2213" y="1196"/>
                    <a:pt x="2250" y="1181"/>
                  </a:cubicBezTo>
                  <a:cubicBezTo>
                    <a:pt x="2280" y="1166"/>
                    <a:pt x="2317" y="1166"/>
                    <a:pt x="2354" y="1159"/>
                  </a:cubicBezTo>
                  <a:cubicBezTo>
                    <a:pt x="2399" y="1151"/>
                    <a:pt x="2376" y="1025"/>
                    <a:pt x="2443" y="1084"/>
                  </a:cubicBezTo>
                  <a:cubicBezTo>
                    <a:pt x="2443" y="1062"/>
                    <a:pt x="2436" y="1025"/>
                    <a:pt x="2465" y="1025"/>
                  </a:cubicBezTo>
                  <a:cubicBezTo>
                    <a:pt x="2518" y="1032"/>
                    <a:pt x="2562" y="1070"/>
                    <a:pt x="2621" y="1070"/>
                  </a:cubicBezTo>
                  <a:cubicBezTo>
                    <a:pt x="2621" y="1047"/>
                    <a:pt x="2621" y="1025"/>
                    <a:pt x="2599" y="1018"/>
                  </a:cubicBezTo>
                  <a:cubicBezTo>
                    <a:pt x="2629" y="1018"/>
                    <a:pt x="2651" y="1032"/>
                    <a:pt x="2673" y="1032"/>
                  </a:cubicBezTo>
                  <a:cubicBezTo>
                    <a:pt x="2673" y="1018"/>
                    <a:pt x="2681" y="1003"/>
                    <a:pt x="2681" y="988"/>
                  </a:cubicBezTo>
                  <a:cubicBezTo>
                    <a:pt x="2688" y="973"/>
                    <a:pt x="2696" y="973"/>
                    <a:pt x="2696" y="951"/>
                  </a:cubicBezTo>
                  <a:cubicBezTo>
                    <a:pt x="2696" y="936"/>
                    <a:pt x="2651" y="891"/>
                    <a:pt x="2673" y="891"/>
                  </a:cubicBezTo>
                  <a:cubicBezTo>
                    <a:pt x="2696" y="884"/>
                    <a:pt x="2733" y="891"/>
                    <a:pt x="2748" y="899"/>
                  </a:cubicBezTo>
                  <a:cubicBezTo>
                    <a:pt x="2777" y="914"/>
                    <a:pt x="2770" y="943"/>
                    <a:pt x="2815" y="943"/>
                  </a:cubicBezTo>
                  <a:cubicBezTo>
                    <a:pt x="2815" y="928"/>
                    <a:pt x="2815" y="914"/>
                    <a:pt x="2815" y="899"/>
                  </a:cubicBezTo>
                  <a:cubicBezTo>
                    <a:pt x="2822" y="899"/>
                    <a:pt x="2822" y="899"/>
                    <a:pt x="2822" y="899"/>
                  </a:cubicBezTo>
                  <a:cubicBezTo>
                    <a:pt x="2829" y="862"/>
                    <a:pt x="2822" y="802"/>
                    <a:pt x="2881" y="839"/>
                  </a:cubicBezTo>
                  <a:cubicBezTo>
                    <a:pt x="2874" y="802"/>
                    <a:pt x="2918" y="802"/>
                    <a:pt x="2948" y="802"/>
                  </a:cubicBezTo>
                  <a:cubicBezTo>
                    <a:pt x="2941" y="787"/>
                    <a:pt x="2933" y="773"/>
                    <a:pt x="2911" y="773"/>
                  </a:cubicBezTo>
                  <a:cubicBezTo>
                    <a:pt x="2911" y="750"/>
                    <a:pt x="2963" y="728"/>
                    <a:pt x="2970" y="706"/>
                  </a:cubicBezTo>
                  <a:cubicBezTo>
                    <a:pt x="3008" y="661"/>
                    <a:pt x="3022" y="639"/>
                    <a:pt x="3022" y="579"/>
                  </a:cubicBezTo>
                  <a:cubicBezTo>
                    <a:pt x="2955" y="565"/>
                    <a:pt x="3015" y="527"/>
                    <a:pt x="3000" y="505"/>
                  </a:cubicBezTo>
                  <a:cubicBezTo>
                    <a:pt x="3022" y="498"/>
                    <a:pt x="3052" y="505"/>
                    <a:pt x="3074" y="505"/>
                  </a:cubicBezTo>
                  <a:cubicBezTo>
                    <a:pt x="3074" y="476"/>
                    <a:pt x="3089" y="438"/>
                    <a:pt x="3074" y="409"/>
                  </a:cubicBezTo>
                  <a:cubicBezTo>
                    <a:pt x="3060" y="386"/>
                    <a:pt x="3015" y="386"/>
                    <a:pt x="3030" y="349"/>
                  </a:cubicBezTo>
                  <a:cubicBezTo>
                    <a:pt x="3037" y="349"/>
                    <a:pt x="3045" y="342"/>
                    <a:pt x="3052" y="334"/>
                  </a:cubicBezTo>
                  <a:cubicBezTo>
                    <a:pt x="3060" y="275"/>
                    <a:pt x="3082" y="201"/>
                    <a:pt x="3045" y="141"/>
                  </a:cubicBezTo>
                  <a:cubicBezTo>
                    <a:pt x="3030" y="126"/>
                    <a:pt x="2985" y="97"/>
                    <a:pt x="2985" y="74"/>
                  </a:cubicBezTo>
                  <a:cubicBezTo>
                    <a:pt x="2985" y="74"/>
                    <a:pt x="2985" y="74"/>
                    <a:pt x="2985" y="67"/>
                  </a:cubicBezTo>
                  <a:cubicBezTo>
                    <a:pt x="2955" y="60"/>
                    <a:pt x="2918" y="52"/>
                    <a:pt x="2911" y="45"/>
                  </a:cubicBezTo>
                  <a:cubicBezTo>
                    <a:pt x="2874" y="15"/>
                    <a:pt x="2829" y="0"/>
                    <a:pt x="2785" y="8"/>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73" name="Freeform 31"/>
            <p:cNvSpPr>
              <a:spLocks noChangeArrowheads="1"/>
            </p:cNvSpPr>
            <p:nvPr/>
          </p:nvSpPr>
          <p:spPr bwMode="auto">
            <a:xfrm>
              <a:off x="13014226" y="8608482"/>
              <a:ext cx="9531" cy="7621"/>
            </a:xfrm>
            <a:custGeom>
              <a:avLst/>
              <a:gdLst>
                <a:gd name="T0" fmla="*/ 22 w 23"/>
                <a:gd name="T1" fmla="*/ 0 h 16"/>
                <a:gd name="T2" fmla="*/ 22 w 23"/>
                <a:gd name="T3" fmla="*/ 0 h 16"/>
                <a:gd name="T4" fmla="*/ 0 w 23"/>
                <a:gd name="T5" fmla="*/ 15 h 16"/>
                <a:gd name="T6" fmla="*/ 22 w 23"/>
                <a:gd name="T7" fmla="*/ 0 h 16"/>
              </a:gdLst>
              <a:ahLst/>
              <a:cxnLst>
                <a:cxn ang="0">
                  <a:pos x="T0" y="T1"/>
                </a:cxn>
                <a:cxn ang="0">
                  <a:pos x="T2" y="T3"/>
                </a:cxn>
                <a:cxn ang="0">
                  <a:pos x="T4" y="T5"/>
                </a:cxn>
                <a:cxn ang="0">
                  <a:pos x="T6" y="T7"/>
                </a:cxn>
              </a:cxnLst>
              <a:rect l="0" t="0" r="r" b="b"/>
              <a:pathLst>
                <a:path w="23" h="16">
                  <a:moveTo>
                    <a:pt x="22" y="0"/>
                  </a:moveTo>
                  <a:lnTo>
                    <a:pt x="22" y="0"/>
                  </a:lnTo>
                  <a:cubicBezTo>
                    <a:pt x="15" y="8"/>
                    <a:pt x="8" y="8"/>
                    <a:pt x="0" y="15"/>
                  </a:cubicBezTo>
                  <a:cubicBezTo>
                    <a:pt x="8" y="15"/>
                    <a:pt x="22" y="8"/>
                    <a:pt x="22" y="0"/>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74" name="Freeform 32"/>
            <p:cNvSpPr>
              <a:spLocks noChangeArrowheads="1"/>
            </p:cNvSpPr>
            <p:nvPr/>
          </p:nvSpPr>
          <p:spPr bwMode="auto">
            <a:xfrm>
              <a:off x="10680835" y="5602238"/>
              <a:ext cx="116287" cy="129546"/>
            </a:xfrm>
            <a:custGeom>
              <a:avLst/>
              <a:gdLst>
                <a:gd name="T0" fmla="*/ 149 w 269"/>
                <a:gd name="T1" fmla="*/ 8 h 298"/>
                <a:gd name="T2" fmla="*/ 149 w 269"/>
                <a:gd name="T3" fmla="*/ 8 h 298"/>
                <a:gd name="T4" fmla="*/ 112 w 269"/>
                <a:gd name="T5" fmla="*/ 8 h 298"/>
                <a:gd name="T6" fmla="*/ 97 w 269"/>
                <a:gd name="T7" fmla="*/ 30 h 298"/>
                <a:gd name="T8" fmla="*/ 75 w 269"/>
                <a:gd name="T9" fmla="*/ 23 h 298"/>
                <a:gd name="T10" fmla="*/ 52 w 269"/>
                <a:gd name="T11" fmla="*/ 45 h 298"/>
                <a:gd name="T12" fmla="*/ 60 w 269"/>
                <a:gd name="T13" fmla="*/ 82 h 298"/>
                <a:gd name="T14" fmla="*/ 60 w 269"/>
                <a:gd name="T15" fmla="*/ 104 h 298"/>
                <a:gd name="T16" fmla="*/ 60 w 269"/>
                <a:gd name="T17" fmla="*/ 112 h 298"/>
                <a:gd name="T18" fmla="*/ 60 w 269"/>
                <a:gd name="T19" fmla="*/ 126 h 298"/>
                <a:gd name="T20" fmla="*/ 45 w 269"/>
                <a:gd name="T21" fmla="*/ 134 h 298"/>
                <a:gd name="T22" fmla="*/ 37 w 269"/>
                <a:gd name="T23" fmla="*/ 149 h 298"/>
                <a:gd name="T24" fmla="*/ 22 w 269"/>
                <a:gd name="T25" fmla="*/ 149 h 298"/>
                <a:gd name="T26" fmla="*/ 15 w 269"/>
                <a:gd name="T27" fmla="*/ 171 h 298"/>
                <a:gd name="T28" fmla="*/ 0 w 269"/>
                <a:gd name="T29" fmla="*/ 186 h 298"/>
                <a:gd name="T30" fmla="*/ 8 w 269"/>
                <a:gd name="T31" fmla="*/ 201 h 298"/>
                <a:gd name="T32" fmla="*/ 22 w 269"/>
                <a:gd name="T33" fmla="*/ 215 h 298"/>
                <a:gd name="T34" fmla="*/ 22 w 269"/>
                <a:gd name="T35" fmla="*/ 223 h 298"/>
                <a:gd name="T36" fmla="*/ 45 w 269"/>
                <a:gd name="T37" fmla="*/ 223 h 298"/>
                <a:gd name="T38" fmla="*/ 67 w 269"/>
                <a:gd name="T39" fmla="*/ 215 h 298"/>
                <a:gd name="T40" fmla="*/ 82 w 269"/>
                <a:gd name="T41" fmla="*/ 215 h 298"/>
                <a:gd name="T42" fmla="*/ 90 w 269"/>
                <a:gd name="T43" fmla="*/ 215 h 298"/>
                <a:gd name="T44" fmla="*/ 97 w 269"/>
                <a:gd name="T45" fmla="*/ 208 h 298"/>
                <a:gd name="T46" fmla="*/ 112 w 269"/>
                <a:gd name="T47" fmla="*/ 223 h 298"/>
                <a:gd name="T48" fmla="*/ 127 w 269"/>
                <a:gd name="T49" fmla="*/ 223 h 298"/>
                <a:gd name="T50" fmla="*/ 127 w 269"/>
                <a:gd name="T51" fmla="*/ 230 h 298"/>
                <a:gd name="T52" fmla="*/ 141 w 269"/>
                <a:gd name="T53" fmla="*/ 230 h 298"/>
                <a:gd name="T54" fmla="*/ 141 w 269"/>
                <a:gd name="T55" fmla="*/ 245 h 298"/>
                <a:gd name="T56" fmla="*/ 141 w 269"/>
                <a:gd name="T57" fmla="*/ 260 h 298"/>
                <a:gd name="T58" fmla="*/ 156 w 269"/>
                <a:gd name="T59" fmla="*/ 275 h 298"/>
                <a:gd name="T60" fmla="*/ 164 w 269"/>
                <a:gd name="T61" fmla="*/ 282 h 298"/>
                <a:gd name="T62" fmla="*/ 164 w 269"/>
                <a:gd name="T63" fmla="*/ 290 h 298"/>
                <a:gd name="T64" fmla="*/ 208 w 269"/>
                <a:gd name="T65" fmla="*/ 275 h 298"/>
                <a:gd name="T66" fmla="*/ 208 w 269"/>
                <a:gd name="T67" fmla="*/ 245 h 298"/>
                <a:gd name="T68" fmla="*/ 230 w 269"/>
                <a:gd name="T69" fmla="*/ 238 h 298"/>
                <a:gd name="T70" fmla="*/ 245 w 269"/>
                <a:gd name="T71" fmla="*/ 245 h 298"/>
                <a:gd name="T72" fmla="*/ 245 w 269"/>
                <a:gd name="T73" fmla="*/ 245 h 298"/>
                <a:gd name="T74" fmla="*/ 208 w 269"/>
                <a:gd name="T75" fmla="*/ 208 h 298"/>
                <a:gd name="T76" fmla="*/ 245 w 269"/>
                <a:gd name="T77" fmla="*/ 245 h 298"/>
                <a:gd name="T78" fmla="*/ 245 w 269"/>
                <a:gd name="T79" fmla="*/ 208 h 298"/>
                <a:gd name="T80" fmla="*/ 245 w 269"/>
                <a:gd name="T81" fmla="*/ 178 h 298"/>
                <a:gd name="T82" fmla="*/ 245 w 269"/>
                <a:gd name="T83" fmla="*/ 149 h 298"/>
                <a:gd name="T84" fmla="*/ 245 w 269"/>
                <a:gd name="T85" fmla="*/ 126 h 298"/>
                <a:gd name="T86" fmla="*/ 245 w 269"/>
                <a:gd name="T87" fmla="*/ 104 h 298"/>
                <a:gd name="T88" fmla="*/ 230 w 269"/>
                <a:gd name="T89" fmla="*/ 104 h 298"/>
                <a:gd name="T90" fmla="*/ 216 w 269"/>
                <a:gd name="T91" fmla="*/ 89 h 298"/>
                <a:gd name="T92" fmla="*/ 216 w 269"/>
                <a:gd name="T93" fmla="*/ 82 h 298"/>
                <a:gd name="T94" fmla="*/ 208 w 269"/>
                <a:gd name="T95" fmla="*/ 82 h 298"/>
                <a:gd name="T96" fmla="*/ 201 w 269"/>
                <a:gd name="T97" fmla="*/ 67 h 298"/>
                <a:gd name="T98" fmla="*/ 201 w 269"/>
                <a:gd name="T99" fmla="*/ 60 h 298"/>
                <a:gd name="T100" fmla="*/ 193 w 269"/>
                <a:gd name="T101" fmla="*/ 60 h 298"/>
                <a:gd name="T102" fmla="*/ 186 w 269"/>
                <a:gd name="T103" fmla="*/ 45 h 298"/>
                <a:gd name="T104" fmla="*/ 193 w 269"/>
                <a:gd name="T105" fmla="*/ 37 h 298"/>
                <a:gd name="T106" fmla="*/ 178 w 269"/>
                <a:gd name="T107" fmla="*/ 15 h 298"/>
                <a:gd name="T108" fmla="*/ 164 w 269"/>
                <a:gd name="T109" fmla="*/ 23 h 298"/>
                <a:gd name="T110" fmla="*/ 156 w 269"/>
                <a:gd name="T111" fmla="*/ 15 h 298"/>
                <a:gd name="T112" fmla="*/ 156 w 269"/>
                <a:gd name="T113" fmla="*/ 60 h 298"/>
                <a:gd name="T114" fmla="*/ 156 w 269"/>
                <a:gd name="T115" fmla="*/ 15 h 298"/>
                <a:gd name="T116" fmla="*/ 149 w 269"/>
                <a:gd name="T117" fmla="*/ 15 h 298"/>
                <a:gd name="T118" fmla="*/ 149 w 269"/>
                <a:gd name="T119" fmla="*/ 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298">
                  <a:moveTo>
                    <a:pt x="149" y="8"/>
                  </a:moveTo>
                  <a:lnTo>
                    <a:pt x="149" y="8"/>
                  </a:lnTo>
                  <a:cubicBezTo>
                    <a:pt x="134" y="8"/>
                    <a:pt x="119" y="0"/>
                    <a:pt x="112" y="8"/>
                  </a:cubicBezTo>
                  <a:cubicBezTo>
                    <a:pt x="104" y="15"/>
                    <a:pt x="104" y="23"/>
                    <a:pt x="97" y="30"/>
                  </a:cubicBezTo>
                  <a:cubicBezTo>
                    <a:pt x="90" y="30"/>
                    <a:pt x="82" y="23"/>
                    <a:pt x="75" y="23"/>
                  </a:cubicBezTo>
                  <a:cubicBezTo>
                    <a:pt x="67" y="30"/>
                    <a:pt x="60" y="37"/>
                    <a:pt x="52" y="45"/>
                  </a:cubicBezTo>
                  <a:cubicBezTo>
                    <a:pt x="52" y="52"/>
                    <a:pt x="52" y="75"/>
                    <a:pt x="60" y="82"/>
                  </a:cubicBezTo>
                  <a:cubicBezTo>
                    <a:pt x="67" y="89"/>
                    <a:pt x="52" y="97"/>
                    <a:pt x="60" y="104"/>
                  </a:cubicBezTo>
                  <a:cubicBezTo>
                    <a:pt x="60" y="104"/>
                    <a:pt x="67" y="104"/>
                    <a:pt x="60" y="112"/>
                  </a:cubicBezTo>
                  <a:lnTo>
                    <a:pt x="60" y="126"/>
                  </a:lnTo>
                  <a:cubicBezTo>
                    <a:pt x="52" y="126"/>
                    <a:pt x="45" y="126"/>
                    <a:pt x="45" y="134"/>
                  </a:cubicBezTo>
                  <a:cubicBezTo>
                    <a:pt x="37" y="141"/>
                    <a:pt x="45" y="141"/>
                    <a:pt x="37" y="149"/>
                  </a:cubicBezTo>
                  <a:cubicBezTo>
                    <a:pt x="30" y="149"/>
                    <a:pt x="22" y="149"/>
                    <a:pt x="22" y="149"/>
                  </a:cubicBezTo>
                  <a:cubicBezTo>
                    <a:pt x="15" y="156"/>
                    <a:pt x="15" y="164"/>
                    <a:pt x="15" y="171"/>
                  </a:cubicBezTo>
                  <a:cubicBezTo>
                    <a:pt x="8" y="178"/>
                    <a:pt x="0" y="171"/>
                    <a:pt x="0" y="186"/>
                  </a:cubicBezTo>
                  <a:cubicBezTo>
                    <a:pt x="0" y="193"/>
                    <a:pt x="0" y="201"/>
                    <a:pt x="8" y="201"/>
                  </a:cubicBezTo>
                  <a:cubicBezTo>
                    <a:pt x="15" y="201"/>
                    <a:pt x="22" y="215"/>
                    <a:pt x="22" y="215"/>
                  </a:cubicBezTo>
                  <a:cubicBezTo>
                    <a:pt x="15" y="223"/>
                    <a:pt x="15" y="230"/>
                    <a:pt x="22" y="223"/>
                  </a:cubicBezTo>
                  <a:cubicBezTo>
                    <a:pt x="30" y="223"/>
                    <a:pt x="37" y="223"/>
                    <a:pt x="45" y="223"/>
                  </a:cubicBezTo>
                  <a:cubicBezTo>
                    <a:pt x="60" y="223"/>
                    <a:pt x="60" y="223"/>
                    <a:pt x="67" y="215"/>
                  </a:cubicBezTo>
                  <a:cubicBezTo>
                    <a:pt x="75" y="215"/>
                    <a:pt x="75" y="223"/>
                    <a:pt x="82" y="215"/>
                  </a:cubicBezTo>
                  <a:cubicBezTo>
                    <a:pt x="90" y="215"/>
                    <a:pt x="90" y="215"/>
                    <a:pt x="90" y="215"/>
                  </a:cubicBezTo>
                  <a:cubicBezTo>
                    <a:pt x="75" y="208"/>
                    <a:pt x="90" y="201"/>
                    <a:pt x="97" y="208"/>
                  </a:cubicBezTo>
                  <a:cubicBezTo>
                    <a:pt x="97" y="215"/>
                    <a:pt x="104" y="223"/>
                    <a:pt x="112" y="223"/>
                  </a:cubicBezTo>
                  <a:cubicBezTo>
                    <a:pt x="119" y="223"/>
                    <a:pt x="119" y="223"/>
                    <a:pt x="127" y="223"/>
                  </a:cubicBezTo>
                  <a:lnTo>
                    <a:pt x="127" y="230"/>
                  </a:lnTo>
                  <a:cubicBezTo>
                    <a:pt x="134" y="230"/>
                    <a:pt x="141" y="230"/>
                    <a:pt x="141" y="230"/>
                  </a:cubicBezTo>
                  <a:cubicBezTo>
                    <a:pt x="141" y="238"/>
                    <a:pt x="141" y="238"/>
                    <a:pt x="141" y="245"/>
                  </a:cubicBezTo>
                  <a:cubicBezTo>
                    <a:pt x="134" y="253"/>
                    <a:pt x="134" y="260"/>
                    <a:pt x="141" y="260"/>
                  </a:cubicBezTo>
                  <a:cubicBezTo>
                    <a:pt x="141" y="267"/>
                    <a:pt x="156" y="267"/>
                    <a:pt x="156" y="275"/>
                  </a:cubicBezTo>
                  <a:cubicBezTo>
                    <a:pt x="156" y="282"/>
                    <a:pt x="156" y="282"/>
                    <a:pt x="164" y="282"/>
                  </a:cubicBezTo>
                  <a:cubicBezTo>
                    <a:pt x="164" y="290"/>
                    <a:pt x="164" y="290"/>
                    <a:pt x="164" y="290"/>
                  </a:cubicBezTo>
                  <a:cubicBezTo>
                    <a:pt x="178" y="297"/>
                    <a:pt x="201" y="282"/>
                    <a:pt x="208" y="275"/>
                  </a:cubicBezTo>
                  <a:cubicBezTo>
                    <a:pt x="208" y="260"/>
                    <a:pt x="193" y="260"/>
                    <a:pt x="208" y="245"/>
                  </a:cubicBezTo>
                  <a:cubicBezTo>
                    <a:pt x="216" y="245"/>
                    <a:pt x="223" y="238"/>
                    <a:pt x="230" y="238"/>
                  </a:cubicBezTo>
                  <a:cubicBezTo>
                    <a:pt x="238" y="245"/>
                    <a:pt x="238" y="253"/>
                    <a:pt x="245" y="245"/>
                  </a:cubicBezTo>
                  <a:lnTo>
                    <a:pt x="245" y="245"/>
                  </a:lnTo>
                  <a:cubicBezTo>
                    <a:pt x="230" y="230"/>
                    <a:pt x="216" y="208"/>
                    <a:pt x="208" y="208"/>
                  </a:cubicBezTo>
                  <a:cubicBezTo>
                    <a:pt x="216" y="208"/>
                    <a:pt x="230" y="230"/>
                    <a:pt x="245" y="245"/>
                  </a:cubicBezTo>
                  <a:cubicBezTo>
                    <a:pt x="260" y="230"/>
                    <a:pt x="253" y="215"/>
                    <a:pt x="245" y="208"/>
                  </a:cubicBezTo>
                  <a:cubicBezTo>
                    <a:pt x="230" y="201"/>
                    <a:pt x="230" y="186"/>
                    <a:pt x="245" y="178"/>
                  </a:cubicBezTo>
                  <a:cubicBezTo>
                    <a:pt x="268" y="171"/>
                    <a:pt x="253" y="164"/>
                    <a:pt x="245" y="149"/>
                  </a:cubicBezTo>
                  <a:cubicBezTo>
                    <a:pt x="245" y="141"/>
                    <a:pt x="245" y="134"/>
                    <a:pt x="245" y="126"/>
                  </a:cubicBezTo>
                  <a:cubicBezTo>
                    <a:pt x="253" y="126"/>
                    <a:pt x="253" y="112"/>
                    <a:pt x="245" y="104"/>
                  </a:cubicBezTo>
                  <a:cubicBezTo>
                    <a:pt x="238" y="104"/>
                    <a:pt x="230" y="119"/>
                    <a:pt x="230" y="104"/>
                  </a:cubicBezTo>
                  <a:cubicBezTo>
                    <a:pt x="223" y="97"/>
                    <a:pt x="223" y="97"/>
                    <a:pt x="216" y="89"/>
                  </a:cubicBezTo>
                  <a:cubicBezTo>
                    <a:pt x="216" y="89"/>
                    <a:pt x="216" y="89"/>
                    <a:pt x="216" y="82"/>
                  </a:cubicBezTo>
                  <a:cubicBezTo>
                    <a:pt x="208" y="82"/>
                    <a:pt x="208" y="82"/>
                    <a:pt x="208" y="82"/>
                  </a:cubicBezTo>
                  <a:cubicBezTo>
                    <a:pt x="201" y="75"/>
                    <a:pt x="201" y="67"/>
                    <a:pt x="201" y="67"/>
                  </a:cubicBezTo>
                  <a:cubicBezTo>
                    <a:pt x="201" y="67"/>
                    <a:pt x="201" y="67"/>
                    <a:pt x="201" y="60"/>
                  </a:cubicBezTo>
                  <a:lnTo>
                    <a:pt x="193" y="60"/>
                  </a:lnTo>
                  <a:cubicBezTo>
                    <a:pt x="193" y="60"/>
                    <a:pt x="178" y="52"/>
                    <a:pt x="186" y="45"/>
                  </a:cubicBezTo>
                  <a:cubicBezTo>
                    <a:pt x="186" y="37"/>
                    <a:pt x="201" y="52"/>
                    <a:pt x="193" y="37"/>
                  </a:cubicBezTo>
                  <a:cubicBezTo>
                    <a:pt x="193" y="37"/>
                    <a:pt x="186" y="15"/>
                    <a:pt x="178" y="15"/>
                  </a:cubicBezTo>
                  <a:cubicBezTo>
                    <a:pt x="171" y="15"/>
                    <a:pt x="171" y="23"/>
                    <a:pt x="164" y="23"/>
                  </a:cubicBezTo>
                  <a:cubicBezTo>
                    <a:pt x="164" y="23"/>
                    <a:pt x="156" y="23"/>
                    <a:pt x="156" y="15"/>
                  </a:cubicBezTo>
                  <a:cubicBezTo>
                    <a:pt x="156" y="30"/>
                    <a:pt x="156" y="45"/>
                    <a:pt x="156" y="60"/>
                  </a:cubicBezTo>
                  <a:cubicBezTo>
                    <a:pt x="156" y="45"/>
                    <a:pt x="156" y="30"/>
                    <a:pt x="156" y="15"/>
                  </a:cubicBezTo>
                  <a:lnTo>
                    <a:pt x="149" y="15"/>
                  </a:lnTo>
                  <a:cubicBezTo>
                    <a:pt x="149" y="15"/>
                    <a:pt x="149" y="15"/>
                    <a:pt x="149" y="8"/>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75" name="Freeform 33"/>
            <p:cNvSpPr>
              <a:spLocks noChangeArrowheads="1"/>
            </p:cNvSpPr>
            <p:nvPr/>
          </p:nvSpPr>
          <p:spPr bwMode="auto">
            <a:xfrm>
              <a:off x="9672366" y="2927480"/>
              <a:ext cx="2077938" cy="1560276"/>
            </a:xfrm>
            <a:custGeom>
              <a:avLst/>
              <a:gdLst>
                <a:gd name="T0" fmla="*/ 1760 w 4806"/>
                <a:gd name="T1" fmla="*/ 3431 h 3610"/>
                <a:gd name="T2" fmla="*/ 1812 w 4806"/>
                <a:gd name="T3" fmla="*/ 3394 h 3610"/>
                <a:gd name="T4" fmla="*/ 1842 w 4806"/>
                <a:gd name="T5" fmla="*/ 3149 h 3610"/>
                <a:gd name="T6" fmla="*/ 1983 w 4806"/>
                <a:gd name="T7" fmla="*/ 3089 h 3610"/>
                <a:gd name="T8" fmla="*/ 2303 w 4806"/>
                <a:gd name="T9" fmla="*/ 2918 h 3610"/>
                <a:gd name="T10" fmla="*/ 2644 w 4806"/>
                <a:gd name="T11" fmla="*/ 3104 h 3610"/>
                <a:gd name="T12" fmla="*/ 3105 w 4806"/>
                <a:gd name="T13" fmla="*/ 3111 h 3610"/>
                <a:gd name="T14" fmla="*/ 3275 w 4806"/>
                <a:gd name="T15" fmla="*/ 3371 h 3610"/>
                <a:gd name="T16" fmla="*/ 3454 w 4806"/>
                <a:gd name="T17" fmla="*/ 3490 h 3610"/>
                <a:gd name="T18" fmla="*/ 3595 w 4806"/>
                <a:gd name="T19" fmla="*/ 3564 h 3610"/>
                <a:gd name="T20" fmla="*/ 3706 w 4806"/>
                <a:gd name="T21" fmla="*/ 3357 h 3610"/>
                <a:gd name="T22" fmla="*/ 3773 w 4806"/>
                <a:gd name="T23" fmla="*/ 3512 h 3610"/>
                <a:gd name="T24" fmla="*/ 3951 w 4806"/>
                <a:gd name="T25" fmla="*/ 3520 h 3610"/>
                <a:gd name="T26" fmla="*/ 4159 w 4806"/>
                <a:gd name="T27" fmla="*/ 3394 h 3610"/>
                <a:gd name="T28" fmla="*/ 4181 w 4806"/>
                <a:gd name="T29" fmla="*/ 3163 h 3610"/>
                <a:gd name="T30" fmla="*/ 3884 w 4806"/>
                <a:gd name="T31" fmla="*/ 2629 h 3610"/>
                <a:gd name="T32" fmla="*/ 3959 w 4806"/>
                <a:gd name="T33" fmla="*/ 2309 h 3610"/>
                <a:gd name="T34" fmla="*/ 4204 w 4806"/>
                <a:gd name="T35" fmla="*/ 2302 h 3610"/>
                <a:gd name="T36" fmla="*/ 4263 w 4806"/>
                <a:gd name="T37" fmla="*/ 2035 h 3610"/>
                <a:gd name="T38" fmla="*/ 4619 w 4806"/>
                <a:gd name="T39" fmla="*/ 1879 h 3610"/>
                <a:gd name="T40" fmla="*/ 4761 w 4806"/>
                <a:gd name="T41" fmla="*/ 1359 h 3610"/>
                <a:gd name="T42" fmla="*/ 4642 w 4806"/>
                <a:gd name="T43" fmla="*/ 1151 h 3610"/>
                <a:gd name="T44" fmla="*/ 4115 w 4806"/>
                <a:gd name="T45" fmla="*/ 973 h 3610"/>
                <a:gd name="T46" fmla="*/ 3632 w 4806"/>
                <a:gd name="T47" fmla="*/ 1091 h 3610"/>
                <a:gd name="T48" fmla="*/ 3461 w 4806"/>
                <a:gd name="T49" fmla="*/ 1181 h 3610"/>
                <a:gd name="T50" fmla="*/ 3090 w 4806"/>
                <a:gd name="T51" fmla="*/ 1240 h 3610"/>
                <a:gd name="T52" fmla="*/ 3001 w 4806"/>
                <a:gd name="T53" fmla="*/ 1114 h 3610"/>
                <a:gd name="T54" fmla="*/ 2726 w 4806"/>
                <a:gd name="T55" fmla="*/ 995 h 3610"/>
                <a:gd name="T56" fmla="*/ 2384 w 4806"/>
                <a:gd name="T57" fmla="*/ 616 h 3610"/>
                <a:gd name="T58" fmla="*/ 2072 w 4806"/>
                <a:gd name="T59" fmla="*/ 319 h 3610"/>
                <a:gd name="T60" fmla="*/ 1760 w 4806"/>
                <a:gd name="T61" fmla="*/ 82 h 3610"/>
                <a:gd name="T62" fmla="*/ 1456 w 4806"/>
                <a:gd name="T63" fmla="*/ 37 h 3610"/>
                <a:gd name="T64" fmla="*/ 1166 w 4806"/>
                <a:gd name="T65" fmla="*/ 67 h 3610"/>
                <a:gd name="T66" fmla="*/ 847 w 4806"/>
                <a:gd name="T67" fmla="*/ 141 h 3610"/>
                <a:gd name="T68" fmla="*/ 632 w 4806"/>
                <a:gd name="T69" fmla="*/ 186 h 3610"/>
                <a:gd name="T70" fmla="*/ 320 w 4806"/>
                <a:gd name="T71" fmla="*/ 349 h 3610"/>
                <a:gd name="T72" fmla="*/ 38 w 4806"/>
                <a:gd name="T73" fmla="*/ 549 h 3610"/>
                <a:gd name="T74" fmla="*/ 60 w 4806"/>
                <a:gd name="T75" fmla="*/ 728 h 3610"/>
                <a:gd name="T76" fmla="*/ 275 w 4806"/>
                <a:gd name="T77" fmla="*/ 780 h 3610"/>
                <a:gd name="T78" fmla="*/ 424 w 4806"/>
                <a:gd name="T79" fmla="*/ 928 h 3610"/>
                <a:gd name="T80" fmla="*/ 750 w 4806"/>
                <a:gd name="T81" fmla="*/ 1062 h 3610"/>
                <a:gd name="T82" fmla="*/ 780 w 4806"/>
                <a:gd name="T83" fmla="*/ 1292 h 3610"/>
                <a:gd name="T84" fmla="*/ 877 w 4806"/>
                <a:gd name="T85" fmla="*/ 1522 h 3610"/>
                <a:gd name="T86" fmla="*/ 713 w 4806"/>
                <a:gd name="T87" fmla="*/ 1589 h 3610"/>
                <a:gd name="T88" fmla="*/ 476 w 4806"/>
                <a:gd name="T89" fmla="*/ 1753 h 3610"/>
                <a:gd name="T90" fmla="*/ 498 w 4806"/>
                <a:gd name="T91" fmla="*/ 2205 h 3610"/>
                <a:gd name="T92" fmla="*/ 498 w 4806"/>
                <a:gd name="T93" fmla="*/ 2473 h 3610"/>
                <a:gd name="T94" fmla="*/ 505 w 4806"/>
                <a:gd name="T95" fmla="*/ 2703 h 3610"/>
                <a:gd name="T96" fmla="*/ 780 w 4806"/>
                <a:gd name="T97" fmla="*/ 2963 h 3610"/>
                <a:gd name="T98" fmla="*/ 1100 w 4806"/>
                <a:gd name="T99" fmla="*/ 3119 h 3610"/>
                <a:gd name="T100" fmla="*/ 1129 w 4806"/>
                <a:gd name="T101" fmla="*/ 3230 h 3610"/>
                <a:gd name="T102" fmla="*/ 1293 w 4806"/>
                <a:gd name="T103" fmla="*/ 3349 h 3610"/>
                <a:gd name="T104" fmla="*/ 1389 w 4806"/>
                <a:gd name="T105" fmla="*/ 3327 h 3610"/>
                <a:gd name="T106" fmla="*/ 1545 w 4806"/>
                <a:gd name="T107" fmla="*/ 3497 h 3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06" h="3610">
                  <a:moveTo>
                    <a:pt x="1619" y="3520"/>
                  </a:moveTo>
                  <a:lnTo>
                    <a:pt x="1619" y="3520"/>
                  </a:lnTo>
                  <a:cubicBezTo>
                    <a:pt x="1619" y="3483"/>
                    <a:pt x="1657" y="3490"/>
                    <a:pt x="1657" y="3468"/>
                  </a:cubicBezTo>
                  <a:cubicBezTo>
                    <a:pt x="1679" y="3460"/>
                    <a:pt x="1701" y="3468"/>
                    <a:pt x="1723" y="3468"/>
                  </a:cubicBezTo>
                  <a:cubicBezTo>
                    <a:pt x="1753" y="3460"/>
                    <a:pt x="1753" y="3453"/>
                    <a:pt x="1760" y="3431"/>
                  </a:cubicBezTo>
                  <a:cubicBezTo>
                    <a:pt x="1768" y="3401"/>
                    <a:pt x="1775" y="3408"/>
                    <a:pt x="1783" y="3408"/>
                  </a:cubicBezTo>
                  <a:cubicBezTo>
                    <a:pt x="1775" y="3394"/>
                    <a:pt x="1768" y="3371"/>
                    <a:pt x="1768" y="3364"/>
                  </a:cubicBezTo>
                  <a:cubicBezTo>
                    <a:pt x="1768" y="3371"/>
                    <a:pt x="1775" y="3394"/>
                    <a:pt x="1783" y="3408"/>
                  </a:cubicBezTo>
                  <a:cubicBezTo>
                    <a:pt x="1790" y="3408"/>
                    <a:pt x="1798" y="3408"/>
                    <a:pt x="1805" y="3408"/>
                  </a:cubicBezTo>
                  <a:cubicBezTo>
                    <a:pt x="1812" y="3401"/>
                    <a:pt x="1805" y="3394"/>
                    <a:pt x="1812" y="3394"/>
                  </a:cubicBezTo>
                  <a:cubicBezTo>
                    <a:pt x="1812" y="3394"/>
                    <a:pt x="1820" y="3394"/>
                    <a:pt x="1820" y="3386"/>
                  </a:cubicBezTo>
                  <a:cubicBezTo>
                    <a:pt x="1835" y="3379"/>
                    <a:pt x="1842" y="3379"/>
                    <a:pt x="1850" y="3371"/>
                  </a:cubicBezTo>
                  <a:cubicBezTo>
                    <a:pt x="1879" y="3342"/>
                    <a:pt x="1879" y="3297"/>
                    <a:pt x="1887" y="3252"/>
                  </a:cubicBezTo>
                  <a:cubicBezTo>
                    <a:pt x="1887" y="3230"/>
                    <a:pt x="1894" y="3208"/>
                    <a:pt x="1894" y="3178"/>
                  </a:cubicBezTo>
                  <a:cubicBezTo>
                    <a:pt x="1887" y="3149"/>
                    <a:pt x="1872" y="3149"/>
                    <a:pt x="1842" y="3149"/>
                  </a:cubicBezTo>
                  <a:cubicBezTo>
                    <a:pt x="1842" y="3126"/>
                    <a:pt x="1850" y="3111"/>
                    <a:pt x="1857" y="3089"/>
                  </a:cubicBezTo>
                  <a:cubicBezTo>
                    <a:pt x="1872" y="3089"/>
                    <a:pt x="1879" y="3082"/>
                    <a:pt x="1894" y="3082"/>
                  </a:cubicBezTo>
                  <a:cubicBezTo>
                    <a:pt x="1902" y="3104"/>
                    <a:pt x="1902" y="3111"/>
                    <a:pt x="1924" y="3119"/>
                  </a:cubicBezTo>
                  <a:cubicBezTo>
                    <a:pt x="1946" y="3126"/>
                    <a:pt x="1946" y="3126"/>
                    <a:pt x="1961" y="3111"/>
                  </a:cubicBezTo>
                  <a:cubicBezTo>
                    <a:pt x="1968" y="3104"/>
                    <a:pt x="1976" y="3097"/>
                    <a:pt x="1983" y="3089"/>
                  </a:cubicBezTo>
                  <a:cubicBezTo>
                    <a:pt x="1983" y="3089"/>
                    <a:pt x="1991" y="3089"/>
                    <a:pt x="1998" y="3082"/>
                  </a:cubicBezTo>
                  <a:cubicBezTo>
                    <a:pt x="2006" y="3074"/>
                    <a:pt x="2013" y="3060"/>
                    <a:pt x="2013" y="3045"/>
                  </a:cubicBezTo>
                  <a:cubicBezTo>
                    <a:pt x="2043" y="3037"/>
                    <a:pt x="2087" y="3052"/>
                    <a:pt x="2117" y="3037"/>
                  </a:cubicBezTo>
                  <a:cubicBezTo>
                    <a:pt x="2147" y="3022"/>
                    <a:pt x="2139" y="2978"/>
                    <a:pt x="2162" y="2955"/>
                  </a:cubicBezTo>
                  <a:cubicBezTo>
                    <a:pt x="2184" y="2896"/>
                    <a:pt x="2243" y="2911"/>
                    <a:pt x="2303" y="2918"/>
                  </a:cubicBezTo>
                  <a:cubicBezTo>
                    <a:pt x="2354" y="2918"/>
                    <a:pt x="2414" y="2918"/>
                    <a:pt x="2466" y="2926"/>
                  </a:cubicBezTo>
                  <a:cubicBezTo>
                    <a:pt x="2481" y="2948"/>
                    <a:pt x="2466" y="2970"/>
                    <a:pt x="2488" y="2992"/>
                  </a:cubicBezTo>
                  <a:cubicBezTo>
                    <a:pt x="2503" y="3007"/>
                    <a:pt x="2533" y="3007"/>
                    <a:pt x="2555" y="3007"/>
                  </a:cubicBezTo>
                  <a:cubicBezTo>
                    <a:pt x="2592" y="3015"/>
                    <a:pt x="2585" y="3015"/>
                    <a:pt x="2600" y="3045"/>
                  </a:cubicBezTo>
                  <a:cubicBezTo>
                    <a:pt x="2607" y="3067"/>
                    <a:pt x="2637" y="3082"/>
                    <a:pt x="2644" y="3104"/>
                  </a:cubicBezTo>
                  <a:cubicBezTo>
                    <a:pt x="2667" y="3111"/>
                    <a:pt x="2696" y="3104"/>
                    <a:pt x="2719" y="3104"/>
                  </a:cubicBezTo>
                  <a:cubicBezTo>
                    <a:pt x="2741" y="3111"/>
                    <a:pt x="2741" y="3119"/>
                    <a:pt x="2756" y="3141"/>
                  </a:cubicBezTo>
                  <a:cubicBezTo>
                    <a:pt x="2785" y="3178"/>
                    <a:pt x="2830" y="3186"/>
                    <a:pt x="2874" y="3178"/>
                  </a:cubicBezTo>
                  <a:cubicBezTo>
                    <a:pt x="2919" y="3178"/>
                    <a:pt x="2964" y="3163"/>
                    <a:pt x="3001" y="3149"/>
                  </a:cubicBezTo>
                  <a:cubicBezTo>
                    <a:pt x="3030" y="3141"/>
                    <a:pt x="3067" y="3104"/>
                    <a:pt x="3105" y="3111"/>
                  </a:cubicBezTo>
                  <a:cubicBezTo>
                    <a:pt x="3105" y="3134"/>
                    <a:pt x="3097" y="3163"/>
                    <a:pt x="3105" y="3186"/>
                  </a:cubicBezTo>
                  <a:cubicBezTo>
                    <a:pt x="3119" y="3200"/>
                    <a:pt x="3157" y="3208"/>
                    <a:pt x="3171" y="3230"/>
                  </a:cubicBezTo>
                  <a:cubicBezTo>
                    <a:pt x="3186" y="3245"/>
                    <a:pt x="3209" y="3275"/>
                    <a:pt x="3216" y="3297"/>
                  </a:cubicBezTo>
                  <a:cubicBezTo>
                    <a:pt x="3216" y="3319"/>
                    <a:pt x="3216" y="3342"/>
                    <a:pt x="3216" y="3364"/>
                  </a:cubicBezTo>
                  <a:cubicBezTo>
                    <a:pt x="3231" y="3371"/>
                    <a:pt x="3253" y="3364"/>
                    <a:pt x="3275" y="3371"/>
                  </a:cubicBezTo>
                  <a:cubicBezTo>
                    <a:pt x="3290" y="3371"/>
                    <a:pt x="3313" y="3386"/>
                    <a:pt x="3327" y="3379"/>
                  </a:cubicBezTo>
                  <a:cubicBezTo>
                    <a:pt x="3350" y="3379"/>
                    <a:pt x="3350" y="3357"/>
                    <a:pt x="3364" y="3349"/>
                  </a:cubicBezTo>
                  <a:cubicBezTo>
                    <a:pt x="3372" y="3342"/>
                    <a:pt x="3387" y="3349"/>
                    <a:pt x="3394" y="3349"/>
                  </a:cubicBezTo>
                  <a:cubicBezTo>
                    <a:pt x="3402" y="3342"/>
                    <a:pt x="3409" y="3334"/>
                    <a:pt x="3416" y="3327"/>
                  </a:cubicBezTo>
                  <a:cubicBezTo>
                    <a:pt x="3521" y="3275"/>
                    <a:pt x="3469" y="3446"/>
                    <a:pt x="3454" y="3490"/>
                  </a:cubicBezTo>
                  <a:cubicBezTo>
                    <a:pt x="3431" y="3483"/>
                    <a:pt x="3424" y="3512"/>
                    <a:pt x="3424" y="3527"/>
                  </a:cubicBezTo>
                  <a:cubicBezTo>
                    <a:pt x="3431" y="3520"/>
                    <a:pt x="3461" y="3512"/>
                    <a:pt x="3476" y="3512"/>
                  </a:cubicBezTo>
                  <a:cubicBezTo>
                    <a:pt x="3498" y="3520"/>
                    <a:pt x="3498" y="3527"/>
                    <a:pt x="3513" y="3542"/>
                  </a:cubicBezTo>
                  <a:cubicBezTo>
                    <a:pt x="3528" y="3564"/>
                    <a:pt x="3528" y="3564"/>
                    <a:pt x="3550" y="3564"/>
                  </a:cubicBezTo>
                  <a:cubicBezTo>
                    <a:pt x="3565" y="3564"/>
                    <a:pt x="3580" y="3564"/>
                    <a:pt x="3595" y="3564"/>
                  </a:cubicBezTo>
                  <a:cubicBezTo>
                    <a:pt x="3595" y="3557"/>
                    <a:pt x="3595" y="3550"/>
                    <a:pt x="3595" y="3542"/>
                  </a:cubicBezTo>
                  <a:cubicBezTo>
                    <a:pt x="3595" y="3512"/>
                    <a:pt x="3587" y="3490"/>
                    <a:pt x="3565" y="3468"/>
                  </a:cubicBezTo>
                  <a:cubicBezTo>
                    <a:pt x="3558" y="3460"/>
                    <a:pt x="3528" y="3460"/>
                    <a:pt x="3528" y="3446"/>
                  </a:cubicBezTo>
                  <a:cubicBezTo>
                    <a:pt x="3521" y="3431"/>
                    <a:pt x="3550" y="3423"/>
                    <a:pt x="3565" y="3423"/>
                  </a:cubicBezTo>
                  <a:cubicBezTo>
                    <a:pt x="3580" y="3364"/>
                    <a:pt x="3661" y="3371"/>
                    <a:pt x="3706" y="3357"/>
                  </a:cubicBezTo>
                  <a:cubicBezTo>
                    <a:pt x="3706" y="3342"/>
                    <a:pt x="3721" y="3334"/>
                    <a:pt x="3736" y="3312"/>
                  </a:cubicBezTo>
                  <a:cubicBezTo>
                    <a:pt x="3736" y="3312"/>
                    <a:pt x="3743" y="3312"/>
                    <a:pt x="3751" y="3312"/>
                  </a:cubicBezTo>
                  <a:cubicBezTo>
                    <a:pt x="3751" y="3364"/>
                    <a:pt x="3728" y="3408"/>
                    <a:pt x="3736" y="3453"/>
                  </a:cubicBezTo>
                  <a:cubicBezTo>
                    <a:pt x="3751" y="3460"/>
                    <a:pt x="3758" y="3460"/>
                    <a:pt x="3773" y="3468"/>
                  </a:cubicBezTo>
                  <a:cubicBezTo>
                    <a:pt x="3773" y="3483"/>
                    <a:pt x="3773" y="3497"/>
                    <a:pt x="3773" y="3512"/>
                  </a:cubicBezTo>
                  <a:cubicBezTo>
                    <a:pt x="3803" y="3512"/>
                    <a:pt x="3818" y="3535"/>
                    <a:pt x="3840" y="3557"/>
                  </a:cubicBezTo>
                  <a:cubicBezTo>
                    <a:pt x="3840" y="3557"/>
                    <a:pt x="3892" y="3609"/>
                    <a:pt x="3892" y="3594"/>
                  </a:cubicBezTo>
                  <a:cubicBezTo>
                    <a:pt x="3884" y="3557"/>
                    <a:pt x="3907" y="3557"/>
                    <a:pt x="3929" y="3542"/>
                  </a:cubicBezTo>
                  <a:cubicBezTo>
                    <a:pt x="3936" y="3535"/>
                    <a:pt x="3944" y="3542"/>
                    <a:pt x="3944" y="3542"/>
                  </a:cubicBezTo>
                  <a:cubicBezTo>
                    <a:pt x="3951" y="3535"/>
                    <a:pt x="3944" y="3527"/>
                    <a:pt x="3951" y="3520"/>
                  </a:cubicBezTo>
                  <a:cubicBezTo>
                    <a:pt x="3959" y="3512"/>
                    <a:pt x="3959" y="3505"/>
                    <a:pt x="3973" y="3497"/>
                  </a:cubicBezTo>
                  <a:cubicBezTo>
                    <a:pt x="3973" y="3490"/>
                    <a:pt x="4026" y="3490"/>
                    <a:pt x="4026" y="3490"/>
                  </a:cubicBezTo>
                  <a:cubicBezTo>
                    <a:pt x="4026" y="3453"/>
                    <a:pt x="4055" y="3423"/>
                    <a:pt x="4085" y="3401"/>
                  </a:cubicBezTo>
                  <a:cubicBezTo>
                    <a:pt x="4085" y="3423"/>
                    <a:pt x="4107" y="3446"/>
                    <a:pt x="4129" y="3438"/>
                  </a:cubicBezTo>
                  <a:cubicBezTo>
                    <a:pt x="4152" y="3438"/>
                    <a:pt x="4152" y="3416"/>
                    <a:pt x="4159" y="3394"/>
                  </a:cubicBezTo>
                  <a:cubicBezTo>
                    <a:pt x="4174" y="3371"/>
                    <a:pt x="4174" y="3371"/>
                    <a:pt x="4204" y="3357"/>
                  </a:cubicBezTo>
                  <a:cubicBezTo>
                    <a:pt x="4226" y="3349"/>
                    <a:pt x="4241" y="3334"/>
                    <a:pt x="4263" y="3334"/>
                  </a:cubicBezTo>
                  <a:cubicBezTo>
                    <a:pt x="4241" y="3305"/>
                    <a:pt x="4256" y="3275"/>
                    <a:pt x="4233" y="3245"/>
                  </a:cubicBezTo>
                  <a:cubicBezTo>
                    <a:pt x="4226" y="3230"/>
                    <a:pt x="4211" y="3223"/>
                    <a:pt x="4204" y="3208"/>
                  </a:cubicBezTo>
                  <a:cubicBezTo>
                    <a:pt x="4189" y="3200"/>
                    <a:pt x="4189" y="3178"/>
                    <a:pt x="4181" y="3163"/>
                  </a:cubicBezTo>
                  <a:cubicBezTo>
                    <a:pt x="4159" y="3134"/>
                    <a:pt x="4129" y="3111"/>
                    <a:pt x="4122" y="3074"/>
                  </a:cubicBezTo>
                  <a:cubicBezTo>
                    <a:pt x="4115" y="3030"/>
                    <a:pt x="4137" y="3007"/>
                    <a:pt x="4152" y="2978"/>
                  </a:cubicBezTo>
                  <a:cubicBezTo>
                    <a:pt x="4218" y="2881"/>
                    <a:pt x="4077" y="2896"/>
                    <a:pt x="4026" y="2889"/>
                  </a:cubicBezTo>
                  <a:cubicBezTo>
                    <a:pt x="3966" y="2874"/>
                    <a:pt x="3899" y="2814"/>
                    <a:pt x="3892" y="2755"/>
                  </a:cubicBezTo>
                  <a:cubicBezTo>
                    <a:pt x="3884" y="2710"/>
                    <a:pt x="3899" y="2666"/>
                    <a:pt x="3884" y="2629"/>
                  </a:cubicBezTo>
                  <a:lnTo>
                    <a:pt x="3981" y="2621"/>
                  </a:lnTo>
                  <a:cubicBezTo>
                    <a:pt x="3996" y="2592"/>
                    <a:pt x="3981" y="2592"/>
                    <a:pt x="3973" y="2577"/>
                  </a:cubicBezTo>
                  <a:cubicBezTo>
                    <a:pt x="3944" y="2510"/>
                    <a:pt x="3936" y="2428"/>
                    <a:pt x="3907" y="2361"/>
                  </a:cubicBezTo>
                  <a:cubicBezTo>
                    <a:pt x="3899" y="2354"/>
                    <a:pt x="3899" y="2354"/>
                    <a:pt x="3899" y="2354"/>
                  </a:cubicBezTo>
                  <a:cubicBezTo>
                    <a:pt x="3914" y="2339"/>
                    <a:pt x="3944" y="2317"/>
                    <a:pt x="3959" y="2309"/>
                  </a:cubicBezTo>
                  <a:cubicBezTo>
                    <a:pt x="3981" y="2309"/>
                    <a:pt x="3988" y="2324"/>
                    <a:pt x="4003" y="2324"/>
                  </a:cubicBezTo>
                  <a:cubicBezTo>
                    <a:pt x="4018" y="2332"/>
                    <a:pt x="4033" y="2324"/>
                    <a:pt x="4048" y="2324"/>
                  </a:cubicBezTo>
                  <a:cubicBezTo>
                    <a:pt x="4077" y="2332"/>
                    <a:pt x="4092" y="2354"/>
                    <a:pt x="4129" y="2347"/>
                  </a:cubicBezTo>
                  <a:cubicBezTo>
                    <a:pt x="4159" y="2347"/>
                    <a:pt x="4181" y="2339"/>
                    <a:pt x="4218" y="2347"/>
                  </a:cubicBezTo>
                  <a:cubicBezTo>
                    <a:pt x="4211" y="2339"/>
                    <a:pt x="4204" y="2309"/>
                    <a:pt x="4204" y="2302"/>
                  </a:cubicBezTo>
                  <a:cubicBezTo>
                    <a:pt x="4211" y="2280"/>
                    <a:pt x="4226" y="2287"/>
                    <a:pt x="4241" y="2280"/>
                  </a:cubicBezTo>
                  <a:cubicBezTo>
                    <a:pt x="4271" y="2258"/>
                    <a:pt x="4293" y="2235"/>
                    <a:pt x="4293" y="2198"/>
                  </a:cubicBezTo>
                  <a:cubicBezTo>
                    <a:pt x="4293" y="2183"/>
                    <a:pt x="4278" y="2176"/>
                    <a:pt x="4285" y="2153"/>
                  </a:cubicBezTo>
                  <a:cubicBezTo>
                    <a:pt x="4285" y="2139"/>
                    <a:pt x="4300" y="2124"/>
                    <a:pt x="4300" y="2101"/>
                  </a:cubicBezTo>
                  <a:cubicBezTo>
                    <a:pt x="4293" y="2087"/>
                    <a:pt x="4278" y="2050"/>
                    <a:pt x="4263" y="2035"/>
                  </a:cubicBezTo>
                  <a:cubicBezTo>
                    <a:pt x="4300" y="2035"/>
                    <a:pt x="4322" y="2027"/>
                    <a:pt x="4360" y="2027"/>
                  </a:cubicBezTo>
                  <a:cubicBezTo>
                    <a:pt x="4374" y="2027"/>
                    <a:pt x="4412" y="2035"/>
                    <a:pt x="4426" y="2020"/>
                  </a:cubicBezTo>
                  <a:cubicBezTo>
                    <a:pt x="4434" y="2012"/>
                    <a:pt x="4426" y="1983"/>
                    <a:pt x="4434" y="1968"/>
                  </a:cubicBezTo>
                  <a:cubicBezTo>
                    <a:pt x="4441" y="1931"/>
                    <a:pt x="4478" y="1908"/>
                    <a:pt x="4508" y="1893"/>
                  </a:cubicBezTo>
                  <a:cubicBezTo>
                    <a:pt x="4545" y="1871"/>
                    <a:pt x="4582" y="1879"/>
                    <a:pt x="4619" y="1879"/>
                  </a:cubicBezTo>
                  <a:cubicBezTo>
                    <a:pt x="4619" y="1834"/>
                    <a:pt x="4619" y="1804"/>
                    <a:pt x="4642" y="1767"/>
                  </a:cubicBezTo>
                  <a:cubicBezTo>
                    <a:pt x="4657" y="1753"/>
                    <a:pt x="4664" y="1738"/>
                    <a:pt x="4671" y="1723"/>
                  </a:cubicBezTo>
                  <a:cubicBezTo>
                    <a:pt x="4679" y="1700"/>
                    <a:pt x="4679" y="1678"/>
                    <a:pt x="4701" y="1671"/>
                  </a:cubicBezTo>
                  <a:cubicBezTo>
                    <a:pt x="4701" y="1619"/>
                    <a:pt x="4686" y="1530"/>
                    <a:pt x="4746" y="1522"/>
                  </a:cubicBezTo>
                  <a:cubicBezTo>
                    <a:pt x="4775" y="1470"/>
                    <a:pt x="4738" y="1411"/>
                    <a:pt x="4761" y="1359"/>
                  </a:cubicBezTo>
                  <a:cubicBezTo>
                    <a:pt x="4775" y="1329"/>
                    <a:pt x="4805" y="1337"/>
                    <a:pt x="4790" y="1292"/>
                  </a:cubicBezTo>
                  <a:cubicBezTo>
                    <a:pt x="4775" y="1270"/>
                    <a:pt x="4761" y="1262"/>
                    <a:pt x="4753" y="1240"/>
                  </a:cubicBezTo>
                  <a:cubicBezTo>
                    <a:pt x="4746" y="1233"/>
                    <a:pt x="4738" y="1225"/>
                    <a:pt x="4731" y="1225"/>
                  </a:cubicBezTo>
                  <a:cubicBezTo>
                    <a:pt x="4716" y="1218"/>
                    <a:pt x="4701" y="1225"/>
                    <a:pt x="4694" y="1218"/>
                  </a:cubicBezTo>
                  <a:cubicBezTo>
                    <a:pt x="4664" y="1203"/>
                    <a:pt x="4657" y="1166"/>
                    <a:pt x="4642" y="1151"/>
                  </a:cubicBezTo>
                  <a:cubicBezTo>
                    <a:pt x="4605" y="1099"/>
                    <a:pt x="4582" y="1084"/>
                    <a:pt x="4523" y="1099"/>
                  </a:cubicBezTo>
                  <a:cubicBezTo>
                    <a:pt x="4463" y="1106"/>
                    <a:pt x="4426" y="1084"/>
                    <a:pt x="4374" y="1069"/>
                  </a:cubicBezTo>
                  <a:cubicBezTo>
                    <a:pt x="4330" y="1054"/>
                    <a:pt x="4263" y="1010"/>
                    <a:pt x="4226" y="1010"/>
                  </a:cubicBezTo>
                  <a:cubicBezTo>
                    <a:pt x="4226" y="988"/>
                    <a:pt x="4218" y="965"/>
                    <a:pt x="4189" y="958"/>
                  </a:cubicBezTo>
                  <a:cubicBezTo>
                    <a:pt x="4159" y="951"/>
                    <a:pt x="4144" y="980"/>
                    <a:pt x="4115" y="973"/>
                  </a:cubicBezTo>
                  <a:cubicBezTo>
                    <a:pt x="4100" y="995"/>
                    <a:pt x="4107" y="1032"/>
                    <a:pt x="4077" y="1040"/>
                  </a:cubicBezTo>
                  <a:cubicBezTo>
                    <a:pt x="4055" y="1047"/>
                    <a:pt x="4011" y="1040"/>
                    <a:pt x="3988" y="1032"/>
                  </a:cubicBezTo>
                  <a:cubicBezTo>
                    <a:pt x="3936" y="1025"/>
                    <a:pt x="3862" y="1010"/>
                    <a:pt x="3810" y="1017"/>
                  </a:cubicBezTo>
                  <a:cubicBezTo>
                    <a:pt x="3780" y="1025"/>
                    <a:pt x="3758" y="1054"/>
                    <a:pt x="3721" y="1062"/>
                  </a:cubicBezTo>
                  <a:cubicBezTo>
                    <a:pt x="3691" y="1069"/>
                    <a:pt x="3661" y="1077"/>
                    <a:pt x="3632" y="1091"/>
                  </a:cubicBezTo>
                  <a:cubicBezTo>
                    <a:pt x="3617" y="1106"/>
                    <a:pt x="3610" y="1114"/>
                    <a:pt x="3587" y="1114"/>
                  </a:cubicBezTo>
                  <a:cubicBezTo>
                    <a:pt x="3572" y="1121"/>
                    <a:pt x="3558" y="1114"/>
                    <a:pt x="3543" y="1114"/>
                  </a:cubicBezTo>
                  <a:cubicBezTo>
                    <a:pt x="3528" y="1121"/>
                    <a:pt x="3521" y="1136"/>
                    <a:pt x="3513" y="1143"/>
                  </a:cubicBezTo>
                  <a:cubicBezTo>
                    <a:pt x="3498" y="1151"/>
                    <a:pt x="3483" y="1151"/>
                    <a:pt x="3469" y="1151"/>
                  </a:cubicBezTo>
                  <a:cubicBezTo>
                    <a:pt x="3469" y="1166"/>
                    <a:pt x="3461" y="1173"/>
                    <a:pt x="3461" y="1181"/>
                  </a:cubicBezTo>
                  <a:cubicBezTo>
                    <a:pt x="3424" y="1188"/>
                    <a:pt x="3379" y="1173"/>
                    <a:pt x="3342" y="1181"/>
                  </a:cubicBezTo>
                  <a:cubicBezTo>
                    <a:pt x="3298" y="1188"/>
                    <a:pt x="3313" y="1203"/>
                    <a:pt x="3290" y="1233"/>
                  </a:cubicBezTo>
                  <a:cubicBezTo>
                    <a:pt x="3268" y="1255"/>
                    <a:pt x="3253" y="1240"/>
                    <a:pt x="3231" y="1233"/>
                  </a:cubicBezTo>
                  <a:cubicBezTo>
                    <a:pt x="3201" y="1218"/>
                    <a:pt x="3201" y="1225"/>
                    <a:pt x="3164" y="1233"/>
                  </a:cubicBezTo>
                  <a:cubicBezTo>
                    <a:pt x="3142" y="1240"/>
                    <a:pt x="3112" y="1240"/>
                    <a:pt x="3090" y="1240"/>
                  </a:cubicBezTo>
                  <a:cubicBezTo>
                    <a:pt x="3067" y="1240"/>
                    <a:pt x="3045" y="1233"/>
                    <a:pt x="3023" y="1233"/>
                  </a:cubicBezTo>
                  <a:cubicBezTo>
                    <a:pt x="3001" y="1233"/>
                    <a:pt x="2956" y="1255"/>
                    <a:pt x="2941" y="1248"/>
                  </a:cubicBezTo>
                  <a:cubicBezTo>
                    <a:pt x="2882" y="1225"/>
                    <a:pt x="3008" y="1166"/>
                    <a:pt x="3038" y="1166"/>
                  </a:cubicBezTo>
                  <a:cubicBezTo>
                    <a:pt x="3038" y="1143"/>
                    <a:pt x="3038" y="1136"/>
                    <a:pt x="3023" y="1121"/>
                  </a:cubicBezTo>
                  <a:cubicBezTo>
                    <a:pt x="3016" y="1114"/>
                    <a:pt x="3008" y="1114"/>
                    <a:pt x="3001" y="1114"/>
                  </a:cubicBezTo>
                  <a:cubicBezTo>
                    <a:pt x="2993" y="1106"/>
                    <a:pt x="2993" y="1091"/>
                    <a:pt x="2986" y="1084"/>
                  </a:cubicBezTo>
                  <a:cubicBezTo>
                    <a:pt x="2956" y="1054"/>
                    <a:pt x="2934" y="1069"/>
                    <a:pt x="2897" y="1062"/>
                  </a:cubicBezTo>
                  <a:cubicBezTo>
                    <a:pt x="2882" y="1054"/>
                    <a:pt x="2859" y="1054"/>
                    <a:pt x="2852" y="1047"/>
                  </a:cubicBezTo>
                  <a:cubicBezTo>
                    <a:pt x="2837" y="1032"/>
                    <a:pt x="2837" y="1010"/>
                    <a:pt x="2830" y="1002"/>
                  </a:cubicBezTo>
                  <a:cubicBezTo>
                    <a:pt x="2808" y="988"/>
                    <a:pt x="2756" y="995"/>
                    <a:pt x="2726" y="995"/>
                  </a:cubicBezTo>
                  <a:cubicBezTo>
                    <a:pt x="2674" y="988"/>
                    <a:pt x="2659" y="995"/>
                    <a:pt x="2622" y="951"/>
                  </a:cubicBezTo>
                  <a:cubicBezTo>
                    <a:pt x="2577" y="913"/>
                    <a:pt x="2600" y="869"/>
                    <a:pt x="2585" y="817"/>
                  </a:cubicBezTo>
                  <a:cubicBezTo>
                    <a:pt x="2585" y="794"/>
                    <a:pt x="2570" y="765"/>
                    <a:pt x="2548" y="743"/>
                  </a:cubicBezTo>
                  <a:cubicBezTo>
                    <a:pt x="2525" y="713"/>
                    <a:pt x="2503" y="720"/>
                    <a:pt x="2466" y="713"/>
                  </a:cubicBezTo>
                  <a:cubicBezTo>
                    <a:pt x="2407" y="705"/>
                    <a:pt x="2407" y="661"/>
                    <a:pt x="2384" y="616"/>
                  </a:cubicBezTo>
                  <a:cubicBezTo>
                    <a:pt x="2354" y="572"/>
                    <a:pt x="2295" y="609"/>
                    <a:pt x="2251" y="586"/>
                  </a:cubicBezTo>
                  <a:cubicBezTo>
                    <a:pt x="2228" y="572"/>
                    <a:pt x="2221" y="549"/>
                    <a:pt x="2206" y="535"/>
                  </a:cubicBezTo>
                  <a:cubicBezTo>
                    <a:pt x="2191" y="512"/>
                    <a:pt x="2169" y="512"/>
                    <a:pt x="2154" y="497"/>
                  </a:cubicBezTo>
                  <a:cubicBezTo>
                    <a:pt x="2139" y="475"/>
                    <a:pt x="2117" y="438"/>
                    <a:pt x="2109" y="416"/>
                  </a:cubicBezTo>
                  <a:cubicBezTo>
                    <a:pt x="2095" y="379"/>
                    <a:pt x="2095" y="349"/>
                    <a:pt x="2072" y="319"/>
                  </a:cubicBezTo>
                  <a:cubicBezTo>
                    <a:pt x="2035" y="267"/>
                    <a:pt x="1976" y="208"/>
                    <a:pt x="1902" y="238"/>
                  </a:cubicBezTo>
                  <a:cubicBezTo>
                    <a:pt x="1887" y="245"/>
                    <a:pt x="1894" y="260"/>
                    <a:pt x="1872" y="267"/>
                  </a:cubicBezTo>
                  <a:cubicBezTo>
                    <a:pt x="1850" y="275"/>
                    <a:pt x="1835" y="260"/>
                    <a:pt x="1827" y="245"/>
                  </a:cubicBezTo>
                  <a:cubicBezTo>
                    <a:pt x="1820" y="215"/>
                    <a:pt x="1835" y="163"/>
                    <a:pt x="1835" y="134"/>
                  </a:cubicBezTo>
                  <a:cubicBezTo>
                    <a:pt x="1835" y="82"/>
                    <a:pt x="1812" y="89"/>
                    <a:pt x="1760" y="82"/>
                  </a:cubicBezTo>
                  <a:cubicBezTo>
                    <a:pt x="1723" y="82"/>
                    <a:pt x="1686" y="82"/>
                    <a:pt x="1657" y="67"/>
                  </a:cubicBezTo>
                  <a:cubicBezTo>
                    <a:pt x="1649" y="67"/>
                    <a:pt x="1649" y="59"/>
                    <a:pt x="1642" y="52"/>
                  </a:cubicBezTo>
                  <a:cubicBezTo>
                    <a:pt x="1634" y="52"/>
                    <a:pt x="1619" y="52"/>
                    <a:pt x="1612" y="52"/>
                  </a:cubicBezTo>
                  <a:cubicBezTo>
                    <a:pt x="1590" y="52"/>
                    <a:pt x="1575" y="52"/>
                    <a:pt x="1552" y="59"/>
                  </a:cubicBezTo>
                  <a:cubicBezTo>
                    <a:pt x="1508" y="67"/>
                    <a:pt x="1478" y="96"/>
                    <a:pt x="1456" y="37"/>
                  </a:cubicBezTo>
                  <a:cubicBezTo>
                    <a:pt x="1441" y="37"/>
                    <a:pt x="1441" y="15"/>
                    <a:pt x="1426" y="7"/>
                  </a:cubicBezTo>
                  <a:cubicBezTo>
                    <a:pt x="1412" y="0"/>
                    <a:pt x="1374" y="7"/>
                    <a:pt x="1360" y="15"/>
                  </a:cubicBezTo>
                  <a:cubicBezTo>
                    <a:pt x="1337" y="22"/>
                    <a:pt x="1345" y="44"/>
                    <a:pt x="1322" y="52"/>
                  </a:cubicBezTo>
                  <a:cubicBezTo>
                    <a:pt x="1300" y="67"/>
                    <a:pt x="1293" y="44"/>
                    <a:pt x="1270" y="37"/>
                  </a:cubicBezTo>
                  <a:cubicBezTo>
                    <a:pt x="1226" y="30"/>
                    <a:pt x="1204" y="52"/>
                    <a:pt x="1166" y="67"/>
                  </a:cubicBezTo>
                  <a:cubicBezTo>
                    <a:pt x="1122" y="74"/>
                    <a:pt x="1100" y="89"/>
                    <a:pt x="1055" y="89"/>
                  </a:cubicBezTo>
                  <a:cubicBezTo>
                    <a:pt x="1048" y="104"/>
                    <a:pt x="1048" y="111"/>
                    <a:pt x="1048" y="126"/>
                  </a:cubicBezTo>
                  <a:cubicBezTo>
                    <a:pt x="988" y="126"/>
                    <a:pt x="958" y="111"/>
                    <a:pt x="907" y="96"/>
                  </a:cubicBezTo>
                  <a:cubicBezTo>
                    <a:pt x="869" y="89"/>
                    <a:pt x="780" y="59"/>
                    <a:pt x="743" y="82"/>
                  </a:cubicBezTo>
                  <a:cubicBezTo>
                    <a:pt x="788" y="104"/>
                    <a:pt x="832" y="74"/>
                    <a:pt x="847" y="141"/>
                  </a:cubicBezTo>
                  <a:cubicBezTo>
                    <a:pt x="855" y="141"/>
                    <a:pt x="862" y="149"/>
                    <a:pt x="877" y="156"/>
                  </a:cubicBezTo>
                  <a:cubicBezTo>
                    <a:pt x="877" y="171"/>
                    <a:pt x="877" y="178"/>
                    <a:pt x="877" y="193"/>
                  </a:cubicBezTo>
                  <a:cubicBezTo>
                    <a:pt x="855" y="200"/>
                    <a:pt x="840" y="200"/>
                    <a:pt x="817" y="200"/>
                  </a:cubicBezTo>
                  <a:cubicBezTo>
                    <a:pt x="795" y="200"/>
                    <a:pt x="773" y="208"/>
                    <a:pt x="750" y="215"/>
                  </a:cubicBezTo>
                  <a:cubicBezTo>
                    <a:pt x="698" y="223"/>
                    <a:pt x="676" y="193"/>
                    <a:pt x="632" y="186"/>
                  </a:cubicBezTo>
                  <a:cubicBezTo>
                    <a:pt x="587" y="171"/>
                    <a:pt x="543" y="186"/>
                    <a:pt x="498" y="186"/>
                  </a:cubicBezTo>
                  <a:cubicBezTo>
                    <a:pt x="483" y="186"/>
                    <a:pt x="446" y="178"/>
                    <a:pt x="431" y="186"/>
                  </a:cubicBezTo>
                  <a:cubicBezTo>
                    <a:pt x="416" y="193"/>
                    <a:pt x="402" y="215"/>
                    <a:pt x="387" y="230"/>
                  </a:cubicBezTo>
                  <a:cubicBezTo>
                    <a:pt x="387" y="260"/>
                    <a:pt x="372" y="275"/>
                    <a:pt x="342" y="275"/>
                  </a:cubicBezTo>
                  <a:cubicBezTo>
                    <a:pt x="335" y="297"/>
                    <a:pt x="327" y="327"/>
                    <a:pt x="320" y="349"/>
                  </a:cubicBezTo>
                  <a:cubicBezTo>
                    <a:pt x="298" y="356"/>
                    <a:pt x="275" y="349"/>
                    <a:pt x="253" y="349"/>
                  </a:cubicBezTo>
                  <a:cubicBezTo>
                    <a:pt x="253" y="431"/>
                    <a:pt x="142" y="416"/>
                    <a:pt x="134" y="490"/>
                  </a:cubicBezTo>
                  <a:cubicBezTo>
                    <a:pt x="127" y="490"/>
                    <a:pt x="127" y="490"/>
                    <a:pt x="127" y="497"/>
                  </a:cubicBezTo>
                  <a:cubicBezTo>
                    <a:pt x="90" y="505"/>
                    <a:pt x="75" y="460"/>
                    <a:pt x="45" y="505"/>
                  </a:cubicBezTo>
                  <a:cubicBezTo>
                    <a:pt x="38" y="520"/>
                    <a:pt x="45" y="535"/>
                    <a:pt x="38" y="549"/>
                  </a:cubicBezTo>
                  <a:cubicBezTo>
                    <a:pt x="38" y="564"/>
                    <a:pt x="8" y="586"/>
                    <a:pt x="8" y="594"/>
                  </a:cubicBezTo>
                  <a:cubicBezTo>
                    <a:pt x="8" y="609"/>
                    <a:pt x="15" y="609"/>
                    <a:pt x="23" y="624"/>
                  </a:cubicBezTo>
                  <a:cubicBezTo>
                    <a:pt x="30" y="646"/>
                    <a:pt x="30" y="668"/>
                    <a:pt x="23" y="698"/>
                  </a:cubicBezTo>
                  <a:cubicBezTo>
                    <a:pt x="15" y="705"/>
                    <a:pt x="0" y="713"/>
                    <a:pt x="15" y="728"/>
                  </a:cubicBezTo>
                  <a:cubicBezTo>
                    <a:pt x="15" y="728"/>
                    <a:pt x="53" y="728"/>
                    <a:pt x="60" y="728"/>
                  </a:cubicBezTo>
                  <a:cubicBezTo>
                    <a:pt x="45" y="765"/>
                    <a:pt x="112" y="750"/>
                    <a:pt x="105" y="794"/>
                  </a:cubicBezTo>
                  <a:cubicBezTo>
                    <a:pt x="134" y="794"/>
                    <a:pt x="142" y="757"/>
                    <a:pt x="179" y="765"/>
                  </a:cubicBezTo>
                  <a:cubicBezTo>
                    <a:pt x="179" y="772"/>
                    <a:pt x="179" y="772"/>
                    <a:pt x="179" y="772"/>
                  </a:cubicBezTo>
                  <a:cubicBezTo>
                    <a:pt x="208" y="780"/>
                    <a:pt x="231" y="750"/>
                    <a:pt x="260" y="765"/>
                  </a:cubicBezTo>
                  <a:cubicBezTo>
                    <a:pt x="268" y="765"/>
                    <a:pt x="268" y="780"/>
                    <a:pt x="275" y="780"/>
                  </a:cubicBezTo>
                  <a:cubicBezTo>
                    <a:pt x="283" y="787"/>
                    <a:pt x="290" y="780"/>
                    <a:pt x="298" y="780"/>
                  </a:cubicBezTo>
                  <a:cubicBezTo>
                    <a:pt x="313" y="787"/>
                    <a:pt x="327" y="787"/>
                    <a:pt x="342" y="787"/>
                  </a:cubicBezTo>
                  <a:cubicBezTo>
                    <a:pt x="342" y="809"/>
                    <a:pt x="364" y="824"/>
                    <a:pt x="372" y="839"/>
                  </a:cubicBezTo>
                  <a:cubicBezTo>
                    <a:pt x="379" y="861"/>
                    <a:pt x="372" y="884"/>
                    <a:pt x="379" y="898"/>
                  </a:cubicBezTo>
                  <a:cubicBezTo>
                    <a:pt x="387" y="936"/>
                    <a:pt x="402" y="913"/>
                    <a:pt x="424" y="928"/>
                  </a:cubicBezTo>
                  <a:cubicBezTo>
                    <a:pt x="446" y="943"/>
                    <a:pt x="431" y="973"/>
                    <a:pt x="461" y="965"/>
                  </a:cubicBezTo>
                  <a:cubicBezTo>
                    <a:pt x="476" y="988"/>
                    <a:pt x="505" y="973"/>
                    <a:pt x="528" y="988"/>
                  </a:cubicBezTo>
                  <a:cubicBezTo>
                    <a:pt x="543" y="995"/>
                    <a:pt x="550" y="1017"/>
                    <a:pt x="558" y="1025"/>
                  </a:cubicBezTo>
                  <a:cubicBezTo>
                    <a:pt x="572" y="1032"/>
                    <a:pt x="587" y="1040"/>
                    <a:pt x="602" y="1040"/>
                  </a:cubicBezTo>
                  <a:cubicBezTo>
                    <a:pt x="654" y="1054"/>
                    <a:pt x="706" y="1032"/>
                    <a:pt x="750" y="1062"/>
                  </a:cubicBezTo>
                  <a:cubicBezTo>
                    <a:pt x="750" y="1069"/>
                    <a:pt x="750" y="1084"/>
                    <a:pt x="750" y="1099"/>
                  </a:cubicBezTo>
                  <a:cubicBezTo>
                    <a:pt x="736" y="1099"/>
                    <a:pt x="736" y="1106"/>
                    <a:pt x="736" y="1121"/>
                  </a:cubicBezTo>
                  <a:cubicBezTo>
                    <a:pt x="684" y="1121"/>
                    <a:pt x="669" y="1233"/>
                    <a:pt x="713" y="1255"/>
                  </a:cubicBezTo>
                  <a:cubicBezTo>
                    <a:pt x="721" y="1262"/>
                    <a:pt x="743" y="1255"/>
                    <a:pt x="750" y="1255"/>
                  </a:cubicBezTo>
                  <a:cubicBezTo>
                    <a:pt x="773" y="1262"/>
                    <a:pt x="765" y="1285"/>
                    <a:pt x="780" y="1292"/>
                  </a:cubicBezTo>
                  <a:cubicBezTo>
                    <a:pt x="803" y="1307"/>
                    <a:pt x="840" y="1314"/>
                    <a:pt x="847" y="1344"/>
                  </a:cubicBezTo>
                  <a:cubicBezTo>
                    <a:pt x="877" y="1344"/>
                    <a:pt x="914" y="1337"/>
                    <a:pt x="921" y="1366"/>
                  </a:cubicBezTo>
                  <a:cubicBezTo>
                    <a:pt x="936" y="1388"/>
                    <a:pt x="914" y="1418"/>
                    <a:pt x="899" y="1441"/>
                  </a:cubicBezTo>
                  <a:cubicBezTo>
                    <a:pt x="892" y="1455"/>
                    <a:pt x="884" y="1463"/>
                    <a:pt x="884" y="1478"/>
                  </a:cubicBezTo>
                  <a:cubicBezTo>
                    <a:pt x="884" y="1493"/>
                    <a:pt x="892" y="1507"/>
                    <a:pt x="877" y="1522"/>
                  </a:cubicBezTo>
                  <a:cubicBezTo>
                    <a:pt x="877" y="1530"/>
                    <a:pt x="855" y="1530"/>
                    <a:pt x="840" y="1537"/>
                  </a:cubicBezTo>
                  <a:cubicBezTo>
                    <a:pt x="832" y="1545"/>
                    <a:pt x="825" y="1567"/>
                    <a:pt x="825" y="1574"/>
                  </a:cubicBezTo>
                  <a:cubicBezTo>
                    <a:pt x="803" y="1574"/>
                    <a:pt x="788" y="1574"/>
                    <a:pt x="765" y="1574"/>
                  </a:cubicBezTo>
                  <a:cubicBezTo>
                    <a:pt x="758" y="1574"/>
                    <a:pt x="743" y="1574"/>
                    <a:pt x="736" y="1574"/>
                  </a:cubicBezTo>
                  <a:cubicBezTo>
                    <a:pt x="721" y="1582"/>
                    <a:pt x="713" y="1589"/>
                    <a:pt x="713" y="1589"/>
                  </a:cubicBezTo>
                  <a:cubicBezTo>
                    <a:pt x="698" y="1596"/>
                    <a:pt x="661" y="1596"/>
                    <a:pt x="654" y="1604"/>
                  </a:cubicBezTo>
                  <a:cubicBezTo>
                    <a:pt x="639" y="1619"/>
                    <a:pt x="647" y="1648"/>
                    <a:pt x="647" y="1663"/>
                  </a:cubicBezTo>
                  <a:cubicBezTo>
                    <a:pt x="647" y="1693"/>
                    <a:pt x="639" y="1700"/>
                    <a:pt x="632" y="1723"/>
                  </a:cubicBezTo>
                  <a:cubicBezTo>
                    <a:pt x="610" y="1760"/>
                    <a:pt x="617" y="1753"/>
                    <a:pt x="595" y="1753"/>
                  </a:cubicBezTo>
                  <a:cubicBezTo>
                    <a:pt x="565" y="1745"/>
                    <a:pt x="498" y="1730"/>
                    <a:pt x="476" y="1753"/>
                  </a:cubicBezTo>
                  <a:cubicBezTo>
                    <a:pt x="468" y="1760"/>
                    <a:pt x="468" y="1790"/>
                    <a:pt x="468" y="1804"/>
                  </a:cubicBezTo>
                  <a:cubicBezTo>
                    <a:pt x="461" y="1827"/>
                    <a:pt x="439" y="1886"/>
                    <a:pt x="461" y="1893"/>
                  </a:cubicBezTo>
                  <a:cubicBezTo>
                    <a:pt x="461" y="1931"/>
                    <a:pt x="461" y="1968"/>
                    <a:pt x="468" y="2005"/>
                  </a:cubicBezTo>
                  <a:cubicBezTo>
                    <a:pt x="476" y="2005"/>
                    <a:pt x="476" y="2012"/>
                    <a:pt x="483" y="2012"/>
                  </a:cubicBezTo>
                  <a:cubicBezTo>
                    <a:pt x="483" y="2079"/>
                    <a:pt x="483" y="2139"/>
                    <a:pt x="498" y="2205"/>
                  </a:cubicBezTo>
                  <a:cubicBezTo>
                    <a:pt x="513" y="2235"/>
                    <a:pt x="520" y="2265"/>
                    <a:pt x="520" y="2295"/>
                  </a:cubicBezTo>
                  <a:cubicBezTo>
                    <a:pt x="513" y="2309"/>
                    <a:pt x="505" y="2317"/>
                    <a:pt x="505" y="2332"/>
                  </a:cubicBezTo>
                  <a:cubicBezTo>
                    <a:pt x="505" y="2339"/>
                    <a:pt x="520" y="2339"/>
                    <a:pt x="520" y="2354"/>
                  </a:cubicBezTo>
                  <a:cubicBezTo>
                    <a:pt x="520" y="2361"/>
                    <a:pt x="520" y="2369"/>
                    <a:pt x="520" y="2376"/>
                  </a:cubicBezTo>
                  <a:cubicBezTo>
                    <a:pt x="520" y="2413"/>
                    <a:pt x="498" y="2443"/>
                    <a:pt x="498" y="2473"/>
                  </a:cubicBezTo>
                  <a:cubicBezTo>
                    <a:pt x="498" y="2480"/>
                    <a:pt x="505" y="2503"/>
                    <a:pt x="513" y="2510"/>
                  </a:cubicBezTo>
                  <a:cubicBezTo>
                    <a:pt x="513" y="2532"/>
                    <a:pt x="520" y="2555"/>
                    <a:pt x="520" y="2577"/>
                  </a:cubicBezTo>
                  <a:cubicBezTo>
                    <a:pt x="520" y="2592"/>
                    <a:pt x="520" y="2614"/>
                    <a:pt x="513" y="2629"/>
                  </a:cubicBezTo>
                  <a:cubicBezTo>
                    <a:pt x="513" y="2644"/>
                    <a:pt x="491" y="2658"/>
                    <a:pt x="491" y="2666"/>
                  </a:cubicBezTo>
                  <a:cubicBezTo>
                    <a:pt x="483" y="2688"/>
                    <a:pt x="498" y="2688"/>
                    <a:pt x="505" y="2703"/>
                  </a:cubicBezTo>
                  <a:cubicBezTo>
                    <a:pt x="505" y="2718"/>
                    <a:pt x="505" y="2740"/>
                    <a:pt x="505" y="2755"/>
                  </a:cubicBezTo>
                  <a:lnTo>
                    <a:pt x="513" y="2755"/>
                  </a:lnTo>
                  <a:cubicBezTo>
                    <a:pt x="513" y="2785"/>
                    <a:pt x="505" y="2807"/>
                    <a:pt x="505" y="2829"/>
                  </a:cubicBezTo>
                  <a:cubicBezTo>
                    <a:pt x="550" y="2829"/>
                    <a:pt x="595" y="2844"/>
                    <a:pt x="587" y="2896"/>
                  </a:cubicBezTo>
                  <a:cubicBezTo>
                    <a:pt x="632" y="2903"/>
                    <a:pt x="765" y="2903"/>
                    <a:pt x="780" y="2963"/>
                  </a:cubicBezTo>
                  <a:cubicBezTo>
                    <a:pt x="803" y="2970"/>
                    <a:pt x="803" y="3000"/>
                    <a:pt x="825" y="3007"/>
                  </a:cubicBezTo>
                  <a:cubicBezTo>
                    <a:pt x="840" y="3022"/>
                    <a:pt x="862" y="3007"/>
                    <a:pt x="877" y="3015"/>
                  </a:cubicBezTo>
                  <a:cubicBezTo>
                    <a:pt x="914" y="3037"/>
                    <a:pt x="884" y="3126"/>
                    <a:pt x="958" y="3111"/>
                  </a:cubicBezTo>
                  <a:cubicBezTo>
                    <a:pt x="958" y="3104"/>
                    <a:pt x="966" y="3097"/>
                    <a:pt x="966" y="3089"/>
                  </a:cubicBezTo>
                  <a:cubicBezTo>
                    <a:pt x="1018" y="3089"/>
                    <a:pt x="1048" y="3119"/>
                    <a:pt x="1100" y="3119"/>
                  </a:cubicBezTo>
                  <a:cubicBezTo>
                    <a:pt x="1100" y="3104"/>
                    <a:pt x="1100" y="3089"/>
                    <a:pt x="1100" y="3074"/>
                  </a:cubicBezTo>
                  <a:cubicBezTo>
                    <a:pt x="1115" y="3067"/>
                    <a:pt x="1129" y="3060"/>
                    <a:pt x="1152" y="3060"/>
                  </a:cubicBezTo>
                  <a:cubicBezTo>
                    <a:pt x="1152" y="3097"/>
                    <a:pt x="1122" y="3126"/>
                    <a:pt x="1129" y="3163"/>
                  </a:cubicBezTo>
                  <a:cubicBezTo>
                    <a:pt x="1137" y="3163"/>
                    <a:pt x="1137" y="3163"/>
                    <a:pt x="1137" y="3163"/>
                  </a:cubicBezTo>
                  <a:cubicBezTo>
                    <a:pt x="1137" y="3186"/>
                    <a:pt x="1144" y="3200"/>
                    <a:pt x="1129" y="3230"/>
                  </a:cubicBezTo>
                  <a:cubicBezTo>
                    <a:pt x="1129" y="3238"/>
                    <a:pt x="1085" y="3260"/>
                    <a:pt x="1122" y="3275"/>
                  </a:cubicBezTo>
                  <a:cubicBezTo>
                    <a:pt x="1122" y="3290"/>
                    <a:pt x="1122" y="3312"/>
                    <a:pt x="1129" y="3319"/>
                  </a:cubicBezTo>
                  <a:cubicBezTo>
                    <a:pt x="1152" y="3290"/>
                    <a:pt x="1226" y="3297"/>
                    <a:pt x="1263" y="3305"/>
                  </a:cubicBezTo>
                  <a:cubicBezTo>
                    <a:pt x="1263" y="3319"/>
                    <a:pt x="1270" y="3334"/>
                    <a:pt x="1278" y="3349"/>
                  </a:cubicBezTo>
                  <a:cubicBezTo>
                    <a:pt x="1285" y="3349"/>
                    <a:pt x="1293" y="3349"/>
                    <a:pt x="1293" y="3349"/>
                  </a:cubicBezTo>
                  <a:lnTo>
                    <a:pt x="1293" y="3357"/>
                  </a:lnTo>
                  <a:cubicBezTo>
                    <a:pt x="1307" y="3357"/>
                    <a:pt x="1322" y="3357"/>
                    <a:pt x="1330" y="3357"/>
                  </a:cubicBezTo>
                  <a:cubicBezTo>
                    <a:pt x="1330" y="3342"/>
                    <a:pt x="1337" y="3334"/>
                    <a:pt x="1352" y="3334"/>
                  </a:cubicBezTo>
                  <a:cubicBezTo>
                    <a:pt x="1352" y="3334"/>
                    <a:pt x="1352" y="3334"/>
                    <a:pt x="1352" y="3327"/>
                  </a:cubicBezTo>
                  <a:cubicBezTo>
                    <a:pt x="1367" y="3327"/>
                    <a:pt x="1382" y="3327"/>
                    <a:pt x="1389" y="3327"/>
                  </a:cubicBezTo>
                  <a:cubicBezTo>
                    <a:pt x="1397" y="3357"/>
                    <a:pt x="1419" y="3364"/>
                    <a:pt x="1412" y="3386"/>
                  </a:cubicBezTo>
                  <a:cubicBezTo>
                    <a:pt x="1434" y="3386"/>
                    <a:pt x="1456" y="3386"/>
                    <a:pt x="1471" y="3386"/>
                  </a:cubicBezTo>
                  <a:cubicBezTo>
                    <a:pt x="1493" y="3394"/>
                    <a:pt x="1538" y="3438"/>
                    <a:pt x="1545" y="3460"/>
                  </a:cubicBezTo>
                  <a:cubicBezTo>
                    <a:pt x="1545" y="3468"/>
                    <a:pt x="1545" y="3483"/>
                    <a:pt x="1538" y="3497"/>
                  </a:cubicBezTo>
                  <a:lnTo>
                    <a:pt x="1545" y="3497"/>
                  </a:lnTo>
                  <a:cubicBezTo>
                    <a:pt x="1575" y="3512"/>
                    <a:pt x="1590" y="3520"/>
                    <a:pt x="1619" y="3520"/>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76" name="Freeform 34"/>
            <p:cNvSpPr>
              <a:spLocks noChangeArrowheads="1"/>
            </p:cNvSpPr>
            <p:nvPr/>
          </p:nvSpPr>
          <p:spPr bwMode="auto">
            <a:xfrm>
              <a:off x="15061663" y="6998675"/>
              <a:ext cx="3813" cy="1904"/>
            </a:xfrm>
            <a:custGeom>
              <a:avLst/>
              <a:gdLst>
                <a:gd name="T0" fmla="*/ 0 w 8"/>
                <a:gd name="T1" fmla="*/ 0 h 1"/>
                <a:gd name="T2" fmla="*/ 0 w 8"/>
                <a:gd name="T3" fmla="*/ 0 h 1"/>
                <a:gd name="T4" fmla="*/ 7 w 8"/>
                <a:gd name="T5" fmla="*/ 0 h 1"/>
                <a:gd name="T6" fmla="*/ 7 w 8"/>
                <a:gd name="T7" fmla="*/ 0 h 1"/>
                <a:gd name="T8" fmla="*/ 0 w 8"/>
                <a:gd name="T9" fmla="*/ 0 h 1"/>
              </a:gdLst>
              <a:ahLst/>
              <a:cxnLst>
                <a:cxn ang="0">
                  <a:pos x="T0" y="T1"/>
                </a:cxn>
                <a:cxn ang="0">
                  <a:pos x="T2" y="T3"/>
                </a:cxn>
                <a:cxn ang="0">
                  <a:pos x="T4" y="T5"/>
                </a:cxn>
                <a:cxn ang="0">
                  <a:pos x="T6" y="T7"/>
                </a:cxn>
                <a:cxn ang="0">
                  <a:pos x="T8" y="T9"/>
                </a:cxn>
              </a:cxnLst>
              <a:rect l="0" t="0" r="r" b="b"/>
              <a:pathLst>
                <a:path w="8" h="1">
                  <a:moveTo>
                    <a:pt x="0" y="0"/>
                  </a:moveTo>
                  <a:lnTo>
                    <a:pt x="0" y="0"/>
                  </a:lnTo>
                  <a:cubicBezTo>
                    <a:pt x="0" y="0"/>
                    <a:pt x="0" y="0"/>
                    <a:pt x="7" y="0"/>
                  </a:cubicBezTo>
                  <a:lnTo>
                    <a:pt x="7" y="0"/>
                  </a:lnTo>
                  <a:lnTo>
                    <a:pt x="0" y="0"/>
                  </a:ln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77" name="Freeform 35"/>
            <p:cNvSpPr>
              <a:spLocks noChangeArrowheads="1"/>
            </p:cNvSpPr>
            <p:nvPr/>
          </p:nvSpPr>
          <p:spPr bwMode="auto">
            <a:xfrm>
              <a:off x="14316272" y="5804178"/>
              <a:ext cx="1791984" cy="1276416"/>
            </a:xfrm>
            <a:custGeom>
              <a:avLst/>
              <a:gdLst>
                <a:gd name="T0" fmla="*/ 1819 w 4145"/>
                <a:gd name="T1" fmla="*/ 2852 h 2956"/>
                <a:gd name="T2" fmla="*/ 1961 w 4145"/>
                <a:gd name="T3" fmla="*/ 2926 h 2956"/>
                <a:gd name="T4" fmla="*/ 2064 w 4145"/>
                <a:gd name="T5" fmla="*/ 2785 h 2956"/>
                <a:gd name="T6" fmla="*/ 2287 w 4145"/>
                <a:gd name="T7" fmla="*/ 2740 h 2956"/>
                <a:gd name="T8" fmla="*/ 2310 w 4145"/>
                <a:gd name="T9" fmla="*/ 2658 h 2956"/>
                <a:gd name="T10" fmla="*/ 2421 w 4145"/>
                <a:gd name="T11" fmla="*/ 2347 h 2956"/>
                <a:gd name="T12" fmla="*/ 2480 w 4145"/>
                <a:gd name="T13" fmla="*/ 2146 h 2956"/>
                <a:gd name="T14" fmla="*/ 2495 w 4145"/>
                <a:gd name="T15" fmla="*/ 2072 h 2956"/>
                <a:gd name="T16" fmla="*/ 2480 w 4145"/>
                <a:gd name="T17" fmla="*/ 1901 h 2956"/>
                <a:gd name="T18" fmla="*/ 2584 w 4145"/>
                <a:gd name="T19" fmla="*/ 1738 h 2956"/>
                <a:gd name="T20" fmla="*/ 2748 w 4145"/>
                <a:gd name="T21" fmla="*/ 1641 h 2956"/>
                <a:gd name="T22" fmla="*/ 2874 w 4145"/>
                <a:gd name="T23" fmla="*/ 1426 h 2956"/>
                <a:gd name="T24" fmla="*/ 3074 w 4145"/>
                <a:gd name="T25" fmla="*/ 1144 h 2956"/>
                <a:gd name="T26" fmla="*/ 3156 w 4145"/>
                <a:gd name="T27" fmla="*/ 1151 h 2956"/>
                <a:gd name="T28" fmla="*/ 3438 w 4145"/>
                <a:gd name="T29" fmla="*/ 884 h 2956"/>
                <a:gd name="T30" fmla="*/ 3572 w 4145"/>
                <a:gd name="T31" fmla="*/ 787 h 2956"/>
                <a:gd name="T32" fmla="*/ 3720 w 4145"/>
                <a:gd name="T33" fmla="*/ 706 h 2956"/>
                <a:gd name="T34" fmla="*/ 3802 w 4145"/>
                <a:gd name="T35" fmla="*/ 579 h 2956"/>
                <a:gd name="T36" fmla="*/ 4040 w 4145"/>
                <a:gd name="T37" fmla="*/ 527 h 2956"/>
                <a:gd name="T38" fmla="*/ 4055 w 4145"/>
                <a:gd name="T39" fmla="*/ 423 h 2956"/>
                <a:gd name="T40" fmla="*/ 3988 w 4145"/>
                <a:gd name="T41" fmla="*/ 119 h 2956"/>
                <a:gd name="T42" fmla="*/ 3965 w 4145"/>
                <a:gd name="T43" fmla="*/ 22 h 2956"/>
                <a:gd name="T44" fmla="*/ 3765 w 4145"/>
                <a:gd name="T45" fmla="*/ 97 h 2956"/>
                <a:gd name="T46" fmla="*/ 3617 w 4145"/>
                <a:gd name="T47" fmla="*/ 134 h 2956"/>
                <a:gd name="T48" fmla="*/ 3520 w 4145"/>
                <a:gd name="T49" fmla="*/ 193 h 2956"/>
                <a:gd name="T50" fmla="*/ 3394 w 4145"/>
                <a:gd name="T51" fmla="*/ 238 h 2956"/>
                <a:gd name="T52" fmla="*/ 3342 w 4145"/>
                <a:gd name="T53" fmla="*/ 267 h 2956"/>
                <a:gd name="T54" fmla="*/ 3149 w 4145"/>
                <a:gd name="T55" fmla="*/ 364 h 2956"/>
                <a:gd name="T56" fmla="*/ 2948 w 4145"/>
                <a:gd name="T57" fmla="*/ 357 h 2956"/>
                <a:gd name="T58" fmla="*/ 2963 w 4145"/>
                <a:gd name="T59" fmla="*/ 483 h 2956"/>
                <a:gd name="T60" fmla="*/ 2844 w 4145"/>
                <a:gd name="T61" fmla="*/ 602 h 2956"/>
                <a:gd name="T62" fmla="*/ 2748 w 4145"/>
                <a:gd name="T63" fmla="*/ 780 h 2956"/>
                <a:gd name="T64" fmla="*/ 2569 w 4145"/>
                <a:gd name="T65" fmla="*/ 869 h 2956"/>
                <a:gd name="T66" fmla="*/ 2354 w 4145"/>
                <a:gd name="T67" fmla="*/ 914 h 2956"/>
                <a:gd name="T68" fmla="*/ 2020 w 4145"/>
                <a:gd name="T69" fmla="*/ 869 h 2956"/>
                <a:gd name="T70" fmla="*/ 1842 w 4145"/>
                <a:gd name="T71" fmla="*/ 951 h 2956"/>
                <a:gd name="T72" fmla="*/ 1648 w 4145"/>
                <a:gd name="T73" fmla="*/ 995 h 2956"/>
                <a:gd name="T74" fmla="*/ 1515 w 4145"/>
                <a:gd name="T75" fmla="*/ 995 h 2956"/>
                <a:gd name="T76" fmla="*/ 1337 w 4145"/>
                <a:gd name="T77" fmla="*/ 1040 h 2956"/>
                <a:gd name="T78" fmla="*/ 1188 w 4145"/>
                <a:gd name="T79" fmla="*/ 1025 h 2956"/>
                <a:gd name="T80" fmla="*/ 906 w 4145"/>
                <a:gd name="T81" fmla="*/ 1084 h 2956"/>
                <a:gd name="T82" fmla="*/ 549 w 4145"/>
                <a:gd name="T83" fmla="*/ 980 h 2956"/>
                <a:gd name="T84" fmla="*/ 223 w 4145"/>
                <a:gd name="T85" fmla="*/ 1099 h 2956"/>
                <a:gd name="T86" fmla="*/ 156 w 4145"/>
                <a:gd name="T87" fmla="*/ 1359 h 2956"/>
                <a:gd name="T88" fmla="*/ 0 w 4145"/>
                <a:gd name="T89" fmla="*/ 1545 h 2956"/>
                <a:gd name="T90" fmla="*/ 126 w 4145"/>
                <a:gd name="T91" fmla="*/ 1775 h 2956"/>
                <a:gd name="T92" fmla="*/ 193 w 4145"/>
                <a:gd name="T93" fmla="*/ 1886 h 2956"/>
                <a:gd name="T94" fmla="*/ 267 w 4145"/>
                <a:gd name="T95" fmla="*/ 1760 h 2956"/>
                <a:gd name="T96" fmla="*/ 631 w 4145"/>
                <a:gd name="T97" fmla="*/ 1730 h 2956"/>
                <a:gd name="T98" fmla="*/ 951 w 4145"/>
                <a:gd name="T99" fmla="*/ 1767 h 2956"/>
                <a:gd name="T100" fmla="*/ 1069 w 4145"/>
                <a:gd name="T101" fmla="*/ 1856 h 2956"/>
                <a:gd name="T102" fmla="*/ 1262 w 4145"/>
                <a:gd name="T103" fmla="*/ 1782 h 2956"/>
                <a:gd name="T104" fmla="*/ 1418 w 4145"/>
                <a:gd name="T105" fmla="*/ 1745 h 2956"/>
                <a:gd name="T106" fmla="*/ 1686 w 4145"/>
                <a:gd name="T107" fmla="*/ 1619 h 2956"/>
                <a:gd name="T108" fmla="*/ 1730 w 4145"/>
                <a:gd name="T109" fmla="*/ 1767 h 2956"/>
                <a:gd name="T110" fmla="*/ 1968 w 4145"/>
                <a:gd name="T111" fmla="*/ 1886 h 2956"/>
                <a:gd name="T112" fmla="*/ 2131 w 4145"/>
                <a:gd name="T113" fmla="*/ 2168 h 2956"/>
                <a:gd name="T114" fmla="*/ 1931 w 4145"/>
                <a:gd name="T115" fmla="*/ 2369 h 2956"/>
                <a:gd name="T116" fmla="*/ 1856 w 4145"/>
                <a:gd name="T117" fmla="*/ 2495 h 2956"/>
                <a:gd name="T118" fmla="*/ 1753 w 4145"/>
                <a:gd name="T119" fmla="*/ 2725 h 2956"/>
                <a:gd name="T120" fmla="*/ 1753 w 4145"/>
                <a:gd name="T121" fmla="*/ 2881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2956">
                  <a:moveTo>
                    <a:pt x="1753" y="2881"/>
                  </a:moveTo>
                  <a:lnTo>
                    <a:pt x="1753" y="2881"/>
                  </a:lnTo>
                  <a:cubicBezTo>
                    <a:pt x="1753" y="2881"/>
                    <a:pt x="1782" y="2881"/>
                    <a:pt x="1812" y="2874"/>
                  </a:cubicBezTo>
                  <a:cubicBezTo>
                    <a:pt x="1812" y="2866"/>
                    <a:pt x="1812" y="2859"/>
                    <a:pt x="1819" y="2852"/>
                  </a:cubicBezTo>
                  <a:cubicBezTo>
                    <a:pt x="1812" y="2859"/>
                    <a:pt x="1812" y="2866"/>
                    <a:pt x="1812" y="2874"/>
                  </a:cubicBezTo>
                  <a:cubicBezTo>
                    <a:pt x="1849" y="2874"/>
                    <a:pt x="1886" y="2866"/>
                    <a:pt x="1894" y="2866"/>
                  </a:cubicBezTo>
                  <a:cubicBezTo>
                    <a:pt x="1894" y="2896"/>
                    <a:pt x="1894" y="2918"/>
                    <a:pt x="1894" y="2948"/>
                  </a:cubicBezTo>
                  <a:cubicBezTo>
                    <a:pt x="1916" y="2955"/>
                    <a:pt x="1946" y="2941"/>
                    <a:pt x="1961" y="2926"/>
                  </a:cubicBezTo>
                  <a:cubicBezTo>
                    <a:pt x="1983" y="2904"/>
                    <a:pt x="1983" y="2889"/>
                    <a:pt x="1983" y="2859"/>
                  </a:cubicBezTo>
                  <a:cubicBezTo>
                    <a:pt x="1998" y="2859"/>
                    <a:pt x="2013" y="2859"/>
                    <a:pt x="2020" y="2859"/>
                  </a:cubicBezTo>
                  <a:cubicBezTo>
                    <a:pt x="2020" y="2844"/>
                    <a:pt x="2020" y="2822"/>
                    <a:pt x="2027" y="2814"/>
                  </a:cubicBezTo>
                  <a:cubicBezTo>
                    <a:pt x="2035" y="2792"/>
                    <a:pt x="2050" y="2792"/>
                    <a:pt x="2064" y="2785"/>
                  </a:cubicBezTo>
                  <a:cubicBezTo>
                    <a:pt x="2087" y="2763"/>
                    <a:pt x="2087" y="2710"/>
                    <a:pt x="2087" y="2681"/>
                  </a:cubicBezTo>
                  <a:cubicBezTo>
                    <a:pt x="2102" y="2710"/>
                    <a:pt x="2146" y="2733"/>
                    <a:pt x="2153" y="2763"/>
                  </a:cubicBezTo>
                  <a:cubicBezTo>
                    <a:pt x="2183" y="2770"/>
                    <a:pt x="2198" y="2740"/>
                    <a:pt x="2220" y="2733"/>
                  </a:cubicBezTo>
                  <a:cubicBezTo>
                    <a:pt x="2243" y="2733"/>
                    <a:pt x="2265" y="2748"/>
                    <a:pt x="2287" y="2740"/>
                  </a:cubicBezTo>
                  <a:cubicBezTo>
                    <a:pt x="2272" y="2710"/>
                    <a:pt x="2258" y="2688"/>
                    <a:pt x="2250" y="2666"/>
                  </a:cubicBezTo>
                  <a:cubicBezTo>
                    <a:pt x="2258" y="2688"/>
                    <a:pt x="2272" y="2710"/>
                    <a:pt x="2287" y="2740"/>
                  </a:cubicBezTo>
                  <a:cubicBezTo>
                    <a:pt x="2287" y="2740"/>
                    <a:pt x="2287" y="2740"/>
                    <a:pt x="2295" y="2733"/>
                  </a:cubicBezTo>
                  <a:cubicBezTo>
                    <a:pt x="2295" y="2703"/>
                    <a:pt x="2295" y="2688"/>
                    <a:pt x="2310" y="2658"/>
                  </a:cubicBezTo>
                  <a:cubicBezTo>
                    <a:pt x="2324" y="2636"/>
                    <a:pt x="2324" y="2614"/>
                    <a:pt x="2324" y="2584"/>
                  </a:cubicBezTo>
                  <a:cubicBezTo>
                    <a:pt x="2332" y="2532"/>
                    <a:pt x="2332" y="2480"/>
                    <a:pt x="2339" y="2428"/>
                  </a:cubicBezTo>
                  <a:cubicBezTo>
                    <a:pt x="2361" y="2428"/>
                    <a:pt x="2384" y="2428"/>
                    <a:pt x="2406" y="2428"/>
                  </a:cubicBezTo>
                  <a:cubicBezTo>
                    <a:pt x="2421" y="2406"/>
                    <a:pt x="2413" y="2376"/>
                    <a:pt x="2421" y="2347"/>
                  </a:cubicBezTo>
                  <a:cubicBezTo>
                    <a:pt x="2428" y="2317"/>
                    <a:pt x="2443" y="2295"/>
                    <a:pt x="2421" y="2265"/>
                  </a:cubicBezTo>
                  <a:cubicBezTo>
                    <a:pt x="2436" y="2258"/>
                    <a:pt x="2443" y="2258"/>
                    <a:pt x="2458" y="2258"/>
                  </a:cubicBezTo>
                  <a:cubicBezTo>
                    <a:pt x="2465" y="2243"/>
                    <a:pt x="2473" y="2228"/>
                    <a:pt x="2473" y="2206"/>
                  </a:cubicBezTo>
                  <a:cubicBezTo>
                    <a:pt x="2480" y="2191"/>
                    <a:pt x="2473" y="2161"/>
                    <a:pt x="2480" y="2146"/>
                  </a:cubicBezTo>
                  <a:cubicBezTo>
                    <a:pt x="2488" y="2139"/>
                    <a:pt x="2510" y="2116"/>
                    <a:pt x="2518" y="2109"/>
                  </a:cubicBezTo>
                  <a:cubicBezTo>
                    <a:pt x="2532" y="2094"/>
                    <a:pt x="2540" y="2079"/>
                    <a:pt x="2569" y="2079"/>
                  </a:cubicBezTo>
                  <a:cubicBezTo>
                    <a:pt x="2562" y="2079"/>
                    <a:pt x="2562" y="2072"/>
                    <a:pt x="2562" y="2072"/>
                  </a:cubicBezTo>
                  <a:cubicBezTo>
                    <a:pt x="2532" y="2072"/>
                    <a:pt x="2503" y="2072"/>
                    <a:pt x="2495" y="2072"/>
                  </a:cubicBezTo>
                  <a:cubicBezTo>
                    <a:pt x="2503" y="2072"/>
                    <a:pt x="2532" y="2072"/>
                    <a:pt x="2562" y="2072"/>
                  </a:cubicBezTo>
                  <a:cubicBezTo>
                    <a:pt x="2555" y="2050"/>
                    <a:pt x="2555" y="2020"/>
                    <a:pt x="2555" y="1990"/>
                  </a:cubicBezTo>
                  <a:cubicBezTo>
                    <a:pt x="2562" y="1923"/>
                    <a:pt x="2540" y="1961"/>
                    <a:pt x="2503" y="1938"/>
                  </a:cubicBezTo>
                  <a:cubicBezTo>
                    <a:pt x="2495" y="1931"/>
                    <a:pt x="2480" y="1908"/>
                    <a:pt x="2480" y="1901"/>
                  </a:cubicBezTo>
                  <a:cubicBezTo>
                    <a:pt x="2473" y="1886"/>
                    <a:pt x="2458" y="1901"/>
                    <a:pt x="2473" y="1879"/>
                  </a:cubicBezTo>
                  <a:cubicBezTo>
                    <a:pt x="2480" y="1856"/>
                    <a:pt x="2525" y="1842"/>
                    <a:pt x="2547" y="1834"/>
                  </a:cubicBezTo>
                  <a:cubicBezTo>
                    <a:pt x="2547" y="1805"/>
                    <a:pt x="2569" y="1812"/>
                    <a:pt x="2577" y="1797"/>
                  </a:cubicBezTo>
                  <a:cubicBezTo>
                    <a:pt x="2584" y="1775"/>
                    <a:pt x="2569" y="1760"/>
                    <a:pt x="2584" y="1738"/>
                  </a:cubicBezTo>
                  <a:cubicBezTo>
                    <a:pt x="2614" y="1701"/>
                    <a:pt x="2673" y="1701"/>
                    <a:pt x="2688" y="1663"/>
                  </a:cubicBezTo>
                  <a:cubicBezTo>
                    <a:pt x="2666" y="1649"/>
                    <a:pt x="2666" y="1634"/>
                    <a:pt x="2666" y="1611"/>
                  </a:cubicBezTo>
                  <a:cubicBezTo>
                    <a:pt x="2696" y="1604"/>
                    <a:pt x="2718" y="1604"/>
                    <a:pt x="2748" y="1589"/>
                  </a:cubicBezTo>
                  <a:cubicBezTo>
                    <a:pt x="2725" y="1597"/>
                    <a:pt x="2740" y="1626"/>
                    <a:pt x="2748" y="1641"/>
                  </a:cubicBezTo>
                  <a:cubicBezTo>
                    <a:pt x="2763" y="1671"/>
                    <a:pt x="2777" y="1671"/>
                    <a:pt x="2800" y="1671"/>
                  </a:cubicBezTo>
                  <a:cubicBezTo>
                    <a:pt x="2859" y="1663"/>
                    <a:pt x="2881" y="1611"/>
                    <a:pt x="2866" y="1559"/>
                  </a:cubicBezTo>
                  <a:cubicBezTo>
                    <a:pt x="2852" y="1522"/>
                    <a:pt x="2859" y="1522"/>
                    <a:pt x="2881" y="1500"/>
                  </a:cubicBezTo>
                  <a:cubicBezTo>
                    <a:pt x="2918" y="1456"/>
                    <a:pt x="2889" y="1463"/>
                    <a:pt x="2874" y="1426"/>
                  </a:cubicBezTo>
                  <a:cubicBezTo>
                    <a:pt x="2874" y="1433"/>
                    <a:pt x="2941" y="1322"/>
                    <a:pt x="2941" y="1314"/>
                  </a:cubicBezTo>
                  <a:cubicBezTo>
                    <a:pt x="2955" y="1300"/>
                    <a:pt x="2978" y="1300"/>
                    <a:pt x="2993" y="1277"/>
                  </a:cubicBezTo>
                  <a:cubicBezTo>
                    <a:pt x="3015" y="1240"/>
                    <a:pt x="3000" y="1188"/>
                    <a:pt x="3030" y="1151"/>
                  </a:cubicBezTo>
                  <a:cubicBezTo>
                    <a:pt x="3037" y="1144"/>
                    <a:pt x="3060" y="1144"/>
                    <a:pt x="3074" y="1144"/>
                  </a:cubicBezTo>
                  <a:cubicBezTo>
                    <a:pt x="3074" y="1159"/>
                    <a:pt x="3067" y="1181"/>
                    <a:pt x="3074" y="1196"/>
                  </a:cubicBezTo>
                  <a:cubicBezTo>
                    <a:pt x="3074" y="1211"/>
                    <a:pt x="3082" y="1211"/>
                    <a:pt x="3097" y="1211"/>
                  </a:cubicBezTo>
                  <a:cubicBezTo>
                    <a:pt x="3104" y="1203"/>
                    <a:pt x="3104" y="1203"/>
                    <a:pt x="3112" y="1196"/>
                  </a:cubicBezTo>
                  <a:cubicBezTo>
                    <a:pt x="3126" y="1181"/>
                    <a:pt x="3149" y="1166"/>
                    <a:pt x="3156" y="1151"/>
                  </a:cubicBezTo>
                  <a:cubicBezTo>
                    <a:pt x="3156" y="1129"/>
                    <a:pt x="3156" y="1114"/>
                    <a:pt x="3163" y="1092"/>
                  </a:cubicBezTo>
                  <a:cubicBezTo>
                    <a:pt x="3193" y="1017"/>
                    <a:pt x="3282" y="1003"/>
                    <a:pt x="3349" y="965"/>
                  </a:cubicBezTo>
                  <a:cubicBezTo>
                    <a:pt x="3364" y="958"/>
                    <a:pt x="3386" y="943"/>
                    <a:pt x="3394" y="928"/>
                  </a:cubicBezTo>
                  <a:cubicBezTo>
                    <a:pt x="3401" y="914"/>
                    <a:pt x="3416" y="884"/>
                    <a:pt x="3438" y="884"/>
                  </a:cubicBezTo>
                  <a:cubicBezTo>
                    <a:pt x="3438" y="861"/>
                    <a:pt x="3438" y="847"/>
                    <a:pt x="3446" y="832"/>
                  </a:cubicBezTo>
                  <a:cubicBezTo>
                    <a:pt x="3460" y="824"/>
                    <a:pt x="3490" y="824"/>
                    <a:pt x="3505" y="817"/>
                  </a:cubicBezTo>
                  <a:cubicBezTo>
                    <a:pt x="3520" y="817"/>
                    <a:pt x="3535" y="817"/>
                    <a:pt x="3542" y="817"/>
                  </a:cubicBezTo>
                  <a:cubicBezTo>
                    <a:pt x="3557" y="809"/>
                    <a:pt x="3565" y="795"/>
                    <a:pt x="3572" y="787"/>
                  </a:cubicBezTo>
                  <a:cubicBezTo>
                    <a:pt x="3587" y="772"/>
                    <a:pt x="3602" y="765"/>
                    <a:pt x="3617" y="750"/>
                  </a:cubicBezTo>
                  <a:cubicBezTo>
                    <a:pt x="3624" y="743"/>
                    <a:pt x="3624" y="735"/>
                    <a:pt x="3639" y="728"/>
                  </a:cubicBezTo>
                  <a:cubicBezTo>
                    <a:pt x="3654" y="720"/>
                    <a:pt x="3676" y="728"/>
                    <a:pt x="3691" y="728"/>
                  </a:cubicBezTo>
                  <a:cubicBezTo>
                    <a:pt x="3691" y="720"/>
                    <a:pt x="3706" y="713"/>
                    <a:pt x="3720" y="706"/>
                  </a:cubicBezTo>
                  <a:cubicBezTo>
                    <a:pt x="3713" y="706"/>
                    <a:pt x="3706" y="706"/>
                    <a:pt x="3706" y="698"/>
                  </a:cubicBezTo>
                  <a:cubicBezTo>
                    <a:pt x="3720" y="698"/>
                    <a:pt x="3743" y="668"/>
                    <a:pt x="3750" y="661"/>
                  </a:cubicBezTo>
                  <a:cubicBezTo>
                    <a:pt x="3765" y="654"/>
                    <a:pt x="3795" y="646"/>
                    <a:pt x="3802" y="631"/>
                  </a:cubicBezTo>
                  <a:cubicBezTo>
                    <a:pt x="3802" y="624"/>
                    <a:pt x="3802" y="594"/>
                    <a:pt x="3802" y="579"/>
                  </a:cubicBezTo>
                  <a:cubicBezTo>
                    <a:pt x="3810" y="549"/>
                    <a:pt x="3824" y="549"/>
                    <a:pt x="3854" y="542"/>
                  </a:cubicBezTo>
                  <a:cubicBezTo>
                    <a:pt x="3862" y="564"/>
                    <a:pt x="3928" y="564"/>
                    <a:pt x="3951" y="557"/>
                  </a:cubicBezTo>
                  <a:cubicBezTo>
                    <a:pt x="3958" y="557"/>
                    <a:pt x="3973" y="549"/>
                    <a:pt x="3988" y="542"/>
                  </a:cubicBezTo>
                  <a:cubicBezTo>
                    <a:pt x="4003" y="535"/>
                    <a:pt x="4032" y="535"/>
                    <a:pt x="4040" y="527"/>
                  </a:cubicBezTo>
                  <a:cubicBezTo>
                    <a:pt x="4084" y="527"/>
                    <a:pt x="4129" y="498"/>
                    <a:pt x="4136" y="453"/>
                  </a:cubicBezTo>
                  <a:cubicBezTo>
                    <a:pt x="4136" y="438"/>
                    <a:pt x="4144" y="386"/>
                    <a:pt x="4122" y="394"/>
                  </a:cubicBezTo>
                  <a:cubicBezTo>
                    <a:pt x="4107" y="394"/>
                    <a:pt x="4107" y="409"/>
                    <a:pt x="4099" y="416"/>
                  </a:cubicBezTo>
                  <a:cubicBezTo>
                    <a:pt x="4084" y="423"/>
                    <a:pt x="4069" y="423"/>
                    <a:pt x="4055" y="423"/>
                  </a:cubicBezTo>
                  <a:cubicBezTo>
                    <a:pt x="4055" y="401"/>
                    <a:pt x="4047" y="386"/>
                    <a:pt x="4040" y="371"/>
                  </a:cubicBezTo>
                  <a:cubicBezTo>
                    <a:pt x="4032" y="349"/>
                    <a:pt x="4032" y="334"/>
                    <a:pt x="4032" y="312"/>
                  </a:cubicBezTo>
                  <a:cubicBezTo>
                    <a:pt x="3980" y="290"/>
                    <a:pt x="3980" y="245"/>
                    <a:pt x="3980" y="193"/>
                  </a:cubicBezTo>
                  <a:cubicBezTo>
                    <a:pt x="3980" y="171"/>
                    <a:pt x="3980" y="134"/>
                    <a:pt x="3988" y="119"/>
                  </a:cubicBezTo>
                  <a:cubicBezTo>
                    <a:pt x="3995" y="112"/>
                    <a:pt x="4010" y="112"/>
                    <a:pt x="4017" y="104"/>
                  </a:cubicBezTo>
                  <a:cubicBezTo>
                    <a:pt x="4032" y="97"/>
                    <a:pt x="4040" y="89"/>
                    <a:pt x="4047" y="74"/>
                  </a:cubicBezTo>
                  <a:cubicBezTo>
                    <a:pt x="4055" y="59"/>
                    <a:pt x="4077" y="44"/>
                    <a:pt x="4069" y="30"/>
                  </a:cubicBezTo>
                  <a:cubicBezTo>
                    <a:pt x="4055" y="0"/>
                    <a:pt x="3988" y="15"/>
                    <a:pt x="3965" y="22"/>
                  </a:cubicBezTo>
                  <a:cubicBezTo>
                    <a:pt x="3943" y="22"/>
                    <a:pt x="3928" y="30"/>
                    <a:pt x="3906" y="30"/>
                  </a:cubicBezTo>
                  <a:cubicBezTo>
                    <a:pt x="3884" y="30"/>
                    <a:pt x="3869" y="30"/>
                    <a:pt x="3854" y="44"/>
                  </a:cubicBezTo>
                  <a:cubicBezTo>
                    <a:pt x="3832" y="67"/>
                    <a:pt x="3832" y="67"/>
                    <a:pt x="3810" y="67"/>
                  </a:cubicBezTo>
                  <a:cubicBezTo>
                    <a:pt x="3787" y="74"/>
                    <a:pt x="3780" y="82"/>
                    <a:pt x="3765" y="97"/>
                  </a:cubicBezTo>
                  <a:cubicBezTo>
                    <a:pt x="3750" y="104"/>
                    <a:pt x="3720" y="104"/>
                    <a:pt x="3706" y="112"/>
                  </a:cubicBezTo>
                  <a:cubicBezTo>
                    <a:pt x="3691" y="112"/>
                    <a:pt x="3668" y="112"/>
                    <a:pt x="3654" y="119"/>
                  </a:cubicBezTo>
                  <a:cubicBezTo>
                    <a:pt x="3646" y="119"/>
                    <a:pt x="3646" y="134"/>
                    <a:pt x="3639" y="134"/>
                  </a:cubicBezTo>
                  <a:cubicBezTo>
                    <a:pt x="3631" y="141"/>
                    <a:pt x="3624" y="134"/>
                    <a:pt x="3617" y="134"/>
                  </a:cubicBezTo>
                  <a:cubicBezTo>
                    <a:pt x="3602" y="141"/>
                    <a:pt x="3602" y="149"/>
                    <a:pt x="3594" y="156"/>
                  </a:cubicBezTo>
                  <a:cubicBezTo>
                    <a:pt x="3587" y="163"/>
                    <a:pt x="3579" y="163"/>
                    <a:pt x="3572" y="171"/>
                  </a:cubicBezTo>
                  <a:cubicBezTo>
                    <a:pt x="3565" y="171"/>
                    <a:pt x="3550" y="171"/>
                    <a:pt x="3542" y="178"/>
                  </a:cubicBezTo>
                  <a:cubicBezTo>
                    <a:pt x="3535" y="178"/>
                    <a:pt x="3527" y="186"/>
                    <a:pt x="3520" y="193"/>
                  </a:cubicBezTo>
                  <a:cubicBezTo>
                    <a:pt x="3498" y="201"/>
                    <a:pt x="3483" y="193"/>
                    <a:pt x="3468" y="208"/>
                  </a:cubicBezTo>
                  <a:cubicBezTo>
                    <a:pt x="3453" y="215"/>
                    <a:pt x="3453" y="215"/>
                    <a:pt x="3446" y="215"/>
                  </a:cubicBezTo>
                  <a:cubicBezTo>
                    <a:pt x="3431" y="223"/>
                    <a:pt x="3431" y="230"/>
                    <a:pt x="3423" y="238"/>
                  </a:cubicBezTo>
                  <a:cubicBezTo>
                    <a:pt x="3416" y="238"/>
                    <a:pt x="3401" y="238"/>
                    <a:pt x="3394" y="238"/>
                  </a:cubicBezTo>
                  <a:cubicBezTo>
                    <a:pt x="3379" y="245"/>
                    <a:pt x="3386" y="245"/>
                    <a:pt x="3371" y="252"/>
                  </a:cubicBezTo>
                  <a:lnTo>
                    <a:pt x="3371" y="260"/>
                  </a:lnTo>
                  <a:cubicBezTo>
                    <a:pt x="3364" y="260"/>
                    <a:pt x="3364" y="260"/>
                    <a:pt x="3357" y="260"/>
                  </a:cubicBezTo>
                  <a:cubicBezTo>
                    <a:pt x="3357" y="267"/>
                    <a:pt x="3342" y="267"/>
                    <a:pt x="3342" y="267"/>
                  </a:cubicBezTo>
                  <a:cubicBezTo>
                    <a:pt x="3327" y="275"/>
                    <a:pt x="3320" y="282"/>
                    <a:pt x="3312" y="290"/>
                  </a:cubicBezTo>
                  <a:cubicBezTo>
                    <a:pt x="3297" y="304"/>
                    <a:pt x="3282" y="312"/>
                    <a:pt x="3267" y="319"/>
                  </a:cubicBezTo>
                  <a:cubicBezTo>
                    <a:pt x="3245" y="327"/>
                    <a:pt x="3223" y="342"/>
                    <a:pt x="3208" y="349"/>
                  </a:cubicBezTo>
                  <a:cubicBezTo>
                    <a:pt x="3186" y="371"/>
                    <a:pt x="3171" y="357"/>
                    <a:pt x="3149" y="364"/>
                  </a:cubicBezTo>
                  <a:cubicBezTo>
                    <a:pt x="3149" y="386"/>
                    <a:pt x="3119" y="371"/>
                    <a:pt x="3104" y="379"/>
                  </a:cubicBezTo>
                  <a:cubicBezTo>
                    <a:pt x="3089" y="386"/>
                    <a:pt x="3074" y="401"/>
                    <a:pt x="3052" y="401"/>
                  </a:cubicBezTo>
                  <a:cubicBezTo>
                    <a:pt x="3037" y="401"/>
                    <a:pt x="3015" y="379"/>
                    <a:pt x="3000" y="371"/>
                  </a:cubicBezTo>
                  <a:cubicBezTo>
                    <a:pt x="2993" y="371"/>
                    <a:pt x="2963" y="357"/>
                    <a:pt x="2948" y="357"/>
                  </a:cubicBezTo>
                  <a:cubicBezTo>
                    <a:pt x="2941" y="364"/>
                    <a:pt x="2941" y="371"/>
                    <a:pt x="2941" y="379"/>
                  </a:cubicBezTo>
                  <a:cubicBezTo>
                    <a:pt x="2941" y="394"/>
                    <a:pt x="2948" y="386"/>
                    <a:pt x="2955" y="394"/>
                  </a:cubicBezTo>
                  <a:cubicBezTo>
                    <a:pt x="2970" y="409"/>
                    <a:pt x="2970" y="460"/>
                    <a:pt x="2970" y="475"/>
                  </a:cubicBezTo>
                  <a:cubicBezTo>
                    <a:pt x="2963" y="483"/>
                    <a:pt x="2963" y="483"/>
                    <a:pt x="2963" y="483"/>
                  </a:cubicBezTo>
                  <a:cubicBezTo>
                    <a:pt x="2948" y="483"/>
                    <a:pt x="2941" y="505"/>
                    <a:pt x="2926" y="520"/>
                  </a:cubicBezTo>
                  <a:cubicBezTo>
                    <a:pt x="2918" y="527"/>
                    <a:pt x="2904" y="542"/>
                    <a:pt x="2896" y="549"/>
                  </a:cubicBezTo>
                  <a:cubicBezTo>
                    <a:pt x="2881" y="564"/>
                    <a:pt x="2866" y="572"/>
                    <a:pt x="2859" y="587"/>
                  </a:cubicBezTo>
                  <a:cubicBezTo>
                    <a:pt x="2852" y="587"/>
                    <a:pt x="2844" y="594"/>
                    <a:pt x="2844" y="602"/>
                  </a:cubicBezTo>
                  <a:cubicBezTo>
                    <a:pt x="2837" y="602"/>
                    <a:pt x="2829" y="609"/>
                    <a:pt x="2822" y="616"/>
                  </a:cubicBezTo>
                  <a:cubicBezTo>
                    <a:pt x="2800" y="639"/>
                    <a:pt x="2785" y="661"/>
                    <a:pt x="2763" y="691"/>
                  </a:cubicBezTo>
                  <a:cubicBezTo>
                    <a:pt x="2755" y="698"/>
                    <a:pt x="2748" y="713"/>
                    <a:pt x="2748" y="735"/>
                  </a:cubicBezTo>
                  <a:cubicBezTo>
                    <a:pt x="2740" y="750"/>
                    <a:pt x="2748" y="765"/>
                    <a:pt x="2748" y="780"/>
                  </a:cubicBezTo>
                  <a:cubicBezTo>
                    <a:pt x="2725" y="780"/>
                    <a:pt x="2718" y="780"/>
                    <a:pt x="2703" y="795"/>
                  </a:cubicBezTo>
                  <a:cubicBezTo>
                    <a:pt x="2696" y="809"/>
                    <a:pt x="2688" y="824"/>
                    <a:pt x="2681" y="839"/>
                  </a:cubicBezTo>
                  <a:cubicBezTo>
                    <a:pt x="2666" y="854"/>
                    <a:pt x="2651" y="861"/>
                    <a:pt x="2629" y="869"/>
                  </a:cubicBezTo>
                  <a:cubicBezTo>
                    <a:pt x="2614" y="869"/>
                    <a:pt x="2592" y="869"/>
                    <a:pt x="2569" y="869"/>
                  </a:cubicBezTo>
                  <a:cubicBezTo>
                    <a:pt x="2562" y="869"/>
                    <a:pt x="2555" y="869"/>
                    <a:pt x="2547" y="869"/>
                  </a:cubicBezTo>
                  <a:cubicBezTo>
                    <a:pt x="2532" y="869"/>
                    <a:pt x="2532" y="876"/>
                    <a:pt x="2518" y="884"/>
                  </a:cubicBezTo>
                  <a:cubicBezTo>
                    <a:pt x="2503" y="891"/>
                    <a:pt x="2480" y="891"/>
                    <a:pt x="2465" y="891"/>
                  </a:cubicBezTo>
                  <a:cubicBezTo>
                    <a:pt x="2421" y="884"/>
                    <a:pt x="2384" y="884"/>
                    <a:pt x="2354" y="914"/>
                  </a:cubicBezTo>
                  <a:cubicBezTo>
                    <a:pt x="2339" y="921"/>
                    <a:pt x="2310" y="921"/>
                    <a:pt x="2287" y="928"/>
                  </a:cubicBezTo>
                  <a:cubicBezTo>
                    <a:pt x="2258" y="928"/>
                    <a:pt x="2235" y="936"/>
                    <a:pt x="2206" y="921"/>
                  </a:cubicBezTo>
                  <a:cubicBezTo>
                    <a:pt x="2183" y="906"/>
                    <a:pt x="2161" y="899"/>
                    <a:pt x="2139" y="891"/>
                  </a:cubicBezTo>
                  <a:cubicBezTo>
                    <a:pt x="2102" y="884"/>
                    <a:pt x="2064" y="869"/>
                    <a:pt x="2020" y="869"/>
                  </a:cubicBezTo>
                  <a:cubicBezTo>
                    <a:pt x="1998" y="869"/>
                    <a:pt x="1998" y="891"/>
                    <a:pt x="1975" y="899"/>
                  </a:cubicBezTo>
                  <a:cubicBezTo>
                    <a:pt x="1968" y="899"/>
                    <a:pt x="1961" y="899"/>
                    <a:pt x="1946" y="899"/>
                  </a:cubicBezTo>
                  <a:cubicBezTo>
                    <a:pt x="1938" y="899"/>
                    <a:pt x="1931" y="914"/>
                    <a:pt x="1923" y="914"/>
                  </a:cubicBezTo>
                  <a:cubicBezTo>
                    <a:pt x="1894" y="928"/>
                    <a:pt x="1871" y="943"/>
                    <a:pt x="1842" y="951"/>
                  </a:cubicBezTo>
                  <a:cubicBezTo>
                    <a:pt x="1827" y="951"/>
                    <a:pt x="1805" y="951"/>
                    <a:pt x="1790" y="958"/>
                  </a:cubicBezTo>
                  <a:cubicBezTo>
                    <a:pt x="1775" y="958"/>
                    <a:pt x="1767" y="973"/>
                    <a:pt x="1753" y="973"/>
                  </a:cubicBezTo>
                  <a:cubicBezTo>
                    <a:pt x="1738" y="973"/>
                    <a:pt x="1723" y="980"/>
                    <a:pt x="1708" y="980"/>
                  </a:cubicBezTo>
                  <a:cubicBezTo>
                    <a:pt x="1686" y="988"/>
                    <a:pt x="1671" y="988"/>
                    <a:pt x="1648" y="995"/>
                  </a:cubicBezTo>
                  <a:cubicBezTo>
                    <a:pt x="1626" y="1003"/>
                    <a:pt x="1604" y="1003"/>
                    <a:pt x="1574" y="995"/>
                  </a:cubicBezTo>
                  <a:cubicBezTo>
                    <a:pt x="1559" y="995"/>
                    <a:pt x="1545" y="988"/>
                    <a:pt x="1530" y="973"/>
                  </a:cubicBezTo>
                  <a:cubicBezTo>
                    <a:pt x="1530" y="973"/>
                    <a:pt x="1530" y="973"/>
                    <a:pt x="1522" y="973"/>
                  </a:cubicBezTo>
                  <a:cubicBezTo>
                    <a:pt x="1508" y="980"/>
                    <a:pt x="1515" y="988"/>
                    <a:pt x="1515" y="995"/>
                  </a:cubicBezTo>
                  <a:cubicBezTo>
                    <a:pt x="1515" y="1025"/>
                    <a:pt x="1522" y="1040"/>
                    <a:pt x="1493" y="1054"/>
                  </a:cubicBezTo>
                  <a:cubicBezTo>
                    <a:pt x="1493" y="1032"/>
                    <a:pt x="1500" y="1010"/>
                    <a:pt x="1478" y="1003"/>
                  </a:cubicBezTo>
                  <a:cubicBezTo>
                    <a:pt x="1441" y="995"/>
                    <a:pt x="1441" y="1017"/>
                    <a:pt x="1426" y="1032"/>
                  </a:cubicBezTo>
                  <a:cubicBezTo>
                    <a:pt x="1403" y="1054"/>
                    <a:pt x="1366" y="1032"/>
                    <a:pt x="1337" y="1040"/>
                  </a:cubicBezTo>
                  <a:cubicBezTo>
                    <a:pt x="1307" y="1047"/>
                    <a:pt x="1285" y="1069"/>
                    <a:pt x="1255" y="1062"/>
                  </a:cubicBezTo>
                  <a:cubicBezTo>
                    <a:pt x="1255" y="1047"/>
                    <a:pt x="1255" y="1032"/>
                    <a:pt x="1255" y="1025"/>
                  </a:cubicBezTo>
                  <a:cubicBezTo>
                    <a:pt x="1240" y="1025"/>
                    <a:pt x="1233" y="1017"/>
                    <a:pt x="1218" y="1017"/>
                  </a:cubicBezTo>
                  <a:cubicBezTo>
                    <a:pt x="1210" y="1017"/>
                    <a:pt x="1196" y="1025"/>
                    <a:pt x="1188" y="1025"/>
                  </a:cubicBezTo>
                  <a:cubicBezTo>
                    <a:pt x="1166" y="1032"/>
                    <a:pt x="1158" y="1040"/>
                    <a:pt x="1158" y="1069"/>
                  </a:cubicBezTo>
                  <a:cubicBezTo>
                    <a:pt x="1121" y="1084"/>
                    <a:pt x="1077" y="1084"/>
                    <a:pt x="1040" y="1077"/>
                  </a:cubicBezTo>
                  <a:cubicBezTo>
                    <a:pt x="1017" y="1069"/>
                    <a:pt x="995" y="1062"/>
                    <a:pt x="973" y="1069"/>
                  </a:cubicBezTo>
                  <a:cubicBezTo>
                    <a:pt x="943" y="1077"/>
                    <a:pt x="936" y="1092"/>
                    <a:pt x="906" y="1084"/>
                  </a:cubicBezTo>
                  <a:cubicBezTo>
                    <a:pt x="869" y="1084"/>
                    <a:pt x="839" y="1077"/>
                    <a:pt x="809" y="1077"/>
                  </a:cubicBezTo>
                  <a:cubicBezTo>
                    <a:pt x="772" y="1069"/>
                    <a:pt x="728" y="1077"/>
                    <a:pt x="698" y="1062"/>
                  </a:cubicBezTo>
                  <a:cubicBezTo>
                    <a:pt x="676" y="1054"/>
                    <a:pt x="639" y="1032"/>
                    <a:pt x="616" y="1017"/>
                  </a:cubicBezTo>
                  <a:cubicBezTo>
                    <a:pt x="594" y="1003"/>
                    <a:pt x="572" y="988"/>
                    <a:pt x="549" y="980"/>
                  </a:cubicBezTo>
                  <a:cubicBezTo>
                    <a:pt x="520" y="980"/>
                    <a:pt x="475" y="980"/>
                    <a:pt x="438" y="988"/>
                  </a:cubicBezTo>
                  <a:cubicBezTo>
                    <a:pt x="438" y="1025"/>
                    <a:pt x="438" y="1047"/>
                    <a:pt x="394" y="1054"/>
                  </a:cubicBezTo>
                  <a:cubicBezTo>
                    <a:pt x="364" y="1069"/>
                    <a:pt x="334" y="1069"/>
                    <a:pt x="304" y="1084"/>
                  </a:cubicBezTo>
                  <a:cubicBezTo>
                    <a:pt x="275" y="1092"/>
                    <a:pt x="252" y="1092"/>
                    <a:pt x="223" y="1099"/>
                  </a:cubicBezTo>
                  <a:cubicBezTo>
                    <a:pt x="201" y="1106"/>
                    <a:pt x="178" y="1114"/>
                    <a:pt x="156" y="1129"/>
                  </a:cubicBezTo>
                  <a:cubicBezTo>
                    <a:pt x="156" y="1159"/>
                    <a:pt x="141" y="1173"/>
                    <a:pt x="134" y="1203"/>
                  </a:cubicBezTo>
                  <a:cubicBezTo>
                    <a:pt x="119" y="1233"/>
                    <a:pt x="104" y="1292"/>
                    <a:pt x="119" y="1329"/>
                  </a:cubicBezTo>
                  <a:cubicBezTo>
                    <a:pt x="119" y="1344"/>
                    <a:pt x="134" y="1359"/>
                    <a:pt x="156" y="1359"/>
                  </a:cubicBezTo>
                  <a:cubicBezTo>
                    <a:pt x="149" y="1374"/>
                    <a:pt x="141" y="1389"/>
                    <a:pt x="126" y="1404"/>
                  </a:cubicBezTo>
                  <a:cubicBezTo>
                    <a:pt x="111" y="1426"/>
                    <a:pt x="97" y="1433"/>
                    <a:pt x="82" y="1456"/>
                  </a:cubicBezTo>
                  <a:cubicBezTo>
                    <a:pt x="67" y="1470"/>
                    <a:pt x="59" y="1478"/>
                    <a:pt x="44" y="1493"/>
                  </a:cubicBezTo>
                  <a:cubicBezTo>
                    <a:pt x="22" y="1508"/>
                    <a:pt x="7" y="1522"/>
                    <a:pt x="0" y="1545"/>
                  </a:cubicBezTo>
                  <a:cubicBezTo>
                    <a:pt x="0" y="1545"/>
                    <a:pt x="7" y="1545"/>
                    <a:pt x="15" y="1537"/>
                  </a:cubicBezTo>
                  <a:cubicBezTo>
                    <a:pt x="22" y="1530"/>
                    <a:pt x="22" y="1522"/>
                    <a:pt x="44" y="1508"/>
                  </a:cubicBezTo>
                  <a:cubicBezTo>
                    <a:pt x="134" y="1456"/>
                    <a:pt x="89" y="1649"/>
                    <a:pt x="141" y="1671"/>
                  </a:cubicBezTo>
                  <a:cubicBezTo>
                    <a:pt x="149" y="1716"/>
                    <a:pt x="134" y="1738"/>
                    <a:pt x="126" y="1775"/>
                  </a:cubicBezTo>
                  <a:cubicBezTo>
                    <a:pt x="126" y="1805"/>
                    <a:pt x="141" y="1842"/>
                    <a:pt x="141" y="1879"/>
                  </a:cubicBezTo>
                  <a:cubicBezTo>
                    <a:pt x="141" y="1916"/>
                    <a:pt x="134" y="1961"/>
                    <a:pt x="134" y="2005"/>
                  </a:cubicBezTo>
                  <a:cubicBezTo>
                    <a:pt x="163" y="2005"/>
                    <a:pt x="193" y="2005"/>
                    <a:pt x="208" y="1998"/>
                  </a:cubicBezTo>
                  <a:cubicBezTo>
                    <a:pt x="230" y="1983"/>
                    <a:pt x="201" y="1908"/>
                    <a:pt x="193" y="1886"/>
                  </a:cubicBezTo>
                  <a:cubicBezTo>
                    <a:pt x="186" y="1886"/>
                    <a:pt x="178" y="1879"/>
                    <a:pt x="171" y="1886"/>
                  </a:cubicBezTo>
                  <a:cubicBezTo>
                    <a:pt x="171" y="1864"/>
                    <a:pt x="171" y="1849"/>
                    <a:pt x="171" y="1834"/>
                  </a:cubicBezTo>
                  <a:cubicBezTo>
                    <a:pt x="208" y="1827"/>
                    <a:pt x="208" y="1797"/>
                    <a:pt x="230" y="1782"/>
                  </a:cubicBezTo>
                  <a:cubicBezTo>
                    <a:pt x="245" y="1760"/>
                    <a:pt x="238" y="1760"/>
                    <a:pt x="267" y="1760"/>
                  </a:cubicBezTo>
                  <a:cubicBezTo>
                    <a:pt x="304" y="1760"/>
                    <a:pt x="431" y="1782"/>
                    <a:pt x="431" y="1716"/>
                  </a:cubicBezTo>
                  <a:cubicBezTo>
                    <a:pt x="460" y="1716"/>
                    <a:pt x="483" y="1723"/>
                    <a:pt x="512" y="1716"/>
                  </a:cubicBezTo>
                  <a:cubicBezTo>
                    <a:pt x="542" y="1708"/>
                    <a:pt x="557" y="1701"/>
                    <a:pt x="579" y="1708"/>
                  </a:cubicBezTo>
                  <a:cubicBezTo>
                    <a:pt x="601" y="1716"/>
                    <a:pt x="609" y="1730"/>
                    <a:pt x="631" y="1730"/>
                  </a:cubicBezTo>
                  <a:cubicBezTo>
                    <a:pt x="661" y="1738"/>
                    <a:pt x="698" y="1745"/>
                    <a:pt x="728" y="1738"/>
                  </a:cubicBezTo>
                  <a:cubicBezTo>
                    <a:pt x="757" y="1738"/>
                    <a:pt x="780" y="1723"/>
                    <a:pt x="809" y="1723"/>
                  </a:cubicBezTo>
                  <a:cubicBezTo>
                    <a:pt x="832" y="1723"/>
                    <a:pt x="854" y="1738"/>
                    <a:pt x="876" y="1745"/>
                  </a:cubicBezTo>
                  <a:cubicBezTo>
                    <a:pt x="906" y="1760"/>
                    <a:pt x="928" y="1738"/>
                    <a:pt x="951" y="1767"/>
                  </a:cubicBezTo>
                  <a:cubicBezTo>
                    <a:pt x="965" y="1782"/>
                    <a:pt x="958" y="1819"/>
                    <a:pt x="988" y="1819"/>
                  </a:cubicBezTo>
                  <a:cubicBezTo>
                    <a:pt x="1010" y="1827"/>
                    <a:pt x="1010" y="1790"/>
                    <a:pt x="1017" y="1790"/>
                  </a:cubicBezTo>
                  <a:cubicBezTo>
                    <a:pt x="1040" y="1775"/>
                    <a:pt x="1047" y="1775"/>
                    <a:pt x="1069" y="1782"/>
                  </a:cubicBezTo>
                  <a:cubicBezTo>
                    <a:pt x="1069" y="1797"/>
                    <a:pt x="1062" y="1834"/>
                    <a:pt x="1069" y="1856"/>
                  </a:cubicBezTo>
                  <a:cubicBezTo>
                    <a:pt x="1077" y="1879"/>
                    <a:pt x="1091" y="1879"/>
                    <a:pt x="1121" y="1879"/>
                  </a:cubicBezTo>
                  <a:cubicBezTo>
                    <a:pt x="1129" y="1856"/>
                    <a:pt x="1129" y="1842"/>
                    <a:pt x="1144" y="1834"/>
                  </a:cubicBezTo>
                  <a:cubicBezTo>
                    <a:pt x="1151" y="1827"/>
                    <a:pt x="1166" y="1834"/>
                    <a:pt x="1181" y="1819"/>
                  </a:cubicBezTo>
                  <a:cubicBezTo>
                    <a:pt x="1188" y="1767"/>
                    <a:pt x="1225" y="1782"/>
                    <a:pt x="1262" y="1782"/>
                  </a:cubicBezTo>
                  <a:cubicBezTo>
                    <a:pt x="1322" y="1767"/>
                    <a:pt x="1262" y="1753"/>
                    <a:pt x="1270" y="1723"/>
                  </a:cubicBezTo>
                  <a:cubicBezTo>
                    <a:pt x="1270" y="1686"/>
                    <a:pt x="1314" y="1693"/>
                    <a:pt x="1314" y="1663"/>
                  </a:cubicBezTo>
                  <a:cubicBezTo>
                    <a:pt x="1337" y="1663"/>
                    <a:pt x="1359" y="1663"/>
                    <a:pt x="1381" y="1678"/>
                  </a:cubicBezTo>
                  <a:cubicBezTo>
                    <a:pt x="1396" y="1693"/>
                    <a:pt x="1389" y="1730"/>
                    <a:pt x="1418" y="1745"/>
                  </a:cubicBezTo>
                  <a:cubicBezTo>
                    <a:pt x="1418" y="1708"/>
                    <a:pt x="1433" y="1708"/>
                    <a:pt x="1441" y="1678"/>
                  </a:cubicBezTo>
                  <a:cubicBezTo>
                    <a:pt x="1448" y="1656"/>
                    <a:pt x="1426" y="1634"/>
                    <a:pt x="1463" y="1611"/>
                  </a:cubicBezTo>
                  <a:cubicBezTo>
                    <a:pt x="1508" y="1589"/>
                    <a:pt x="1574" y="1671"/>
                    <a:pt x="1611" y="1619"/>
                  </a:cubicBezTo>
                  <a:cubicBezTo>
                    <a:pt x="1634" y="1619"/>
                    <a:pt x="1656" y="1619"/>
                    <a:pt x="1686" y="1619"/>
                  </a:cubicBezTo>
                  <a:cubicBezTo>
                    <a:pt x="1716" y="1619"/>
                    <a:pt x="1745" y="1611"/>
                    <a:pt x="1775" y="1611"/>
                  </a:cubicBezTo>
                  <a:cubicBezTo>
                    <a:pt x="1782" y="1634"/>
                    <a:pt x="1753" y="1634"/>
                    <a:pt x="1730" y="1641"/>
                  </a:cubicBezTo>
                  <a:cubicBezTo>
                    <a:pt x="1723" y="1649"/>
                    <a:pt x="1701" y="1678"/>
                    <a:pt x="1701" y="1693"/>
                  </a:cubicBezTo>
                  <a:cubicBezTo>
                    <a:pt x="1745" y="1701"/>
                    <a:pt x="1738" y="1730"/>
                    <a:pt x="1730" y="1767"/>
                  </a:cubicBezTo>
                  <a:cubicBezTo>
                    <a:pt x="1723" y="1797"/>
                    <a:pt x="1723" y="1827"/>
                    <a:pt x="1723" y="1864"/>
                  </a:cubicBezTo>
                  <a:cubicBezTo>
                    <a:pt x="1760" y="1871"/>
                    <a:pt x="1775" y="1842"/>
                    <a:pt x="1805" y="1834"/>
                  </a:cubicBezTo>
                  <a:cubicBezTo>
                    <a:pt x="1834" y="1827"/>
                    <a:pt x="1871" y="1812"/>
                    <a:pt x="1901" y="1819"/>
                  </a:cubicBezTo>
                  <a:cubicBezTo>
                    <a:pt x="1938" y="1834"/>
                    <a:pt x="1931" y="1871"/>
                    <a:pt x="1968" y="1886"/>
                  </a:cubicBezTo>
                  <a:cubicBezTo>
                    <a:pt x="1983" y="1894"/>
                    <a:pt x="2027" y="1901"/>
                    <a:pt x="2050" y="1901"/>
                  </a:cubicBezTo>
                  <a:cubicBezTo>
                    <a:pt x="2020" y="1908"/>
                    <a:pt x="2020" y="1990"/>
                    <a:pt x="2020" y="2005"/>
                  </a:cubicBezTo>
                  <a:cubicBezTo>
                    <a:pt x="2035" y="2057"/>
                    <a:pt x="2102" y="2057"/>
                    <a:pt x="2131" y="2094"/>
                  </a:cubicBezTo>
                  <a:cubicBezTo>
                    <a:pt x="2139" y="2116"/>
                    <a:pt x="2139" y="2146"/>
                    <a:pt x="2131" y="2168"/>
                  </a:cubicBezTo>
                  <a:cubicBezTo>
                    <a:pt x="2116" y="2176"/>
                    <a:pt x="2102" y="2183"/>
                    <a:pt x="2087" y="2191"/>
                  </a:cubicBezTo>
                  <a:cubicBezTo>
                    <a:pt x="2057" y="2206"/>
                    <a:pt x="2035" y="2250"/>
                    <a:pt x="1998" y="2265"/>
                  </a:cubicBezTo>
                  <a:cubicBezTo>
                    <a:pt x="1975" y="2280"/>
                    <a:pt x="1946" y="2280"/>
                    <a:pt x="1916" y="2295"/>
                  </a:cubicBezTo>
                  <a:cubicBezTo>
                    <a:pt x="1938" y="2317"/>
                    <a:pt x="1931" y="2354"/>
                    <a:pt x="1931" y="2369"/>
                  </a:cubicBezTo>
                  <a:cubicBezTo>
                    <a:pt x="1953" y="2376"/>
                    <a:pt x="1975" y="2376"/>
                    <a:pt x="1990" y="2391"/>
                  </a:cubicBezTo>
                  <a:cubicBezTo>
                    <a:pt x="1998" y="2399"/>
                    <a:pt x="2005" y="2436"/>
                    <a:pt x="1990" y="2451"/>
                  </a:cubicBezTo>
                  <a:cubicBezTo>
                    <a:pt x="1961" y="2495"/>
                    <a:pt x="1871" y="2413"/>
                    <a:pt x="1834" y="2413"/>
                  </a:cubicBezTo>
                  <a:cubicBezTo>
                    <a:pt x="1812" y="2458"/>
                    <a:pt x="1834" y="2458"/>
                    <a:pt x="1856" y="2495"/>
                  </a:cubicBezTo>
                  <a:cubicBezTo>
                    <a:pt x="1879" y="2540"/>
                    <a:pt x="1842" y="2555"/>
                    <a:pt x="1819" y="2577"/>
                  </a:cubicBezTo>
                  <a:cubicBezTo>
                    <a:pt x="1812" y="2592"/>
                    <a:pt x="1805" y="2614"/>
                    <a:pt x="1805" y="2636"/>
                  </a:cubicBezTo>
                  <a:cubicBezTo>
                    <a:pt x="1805" y="2673"/>
                    <a:pt x="1805" y="2673"/>
                    <a:pt x="1790" y="2696"/>
                  </a:cubicBezTo>
                  <a:cubicBezTo>
                    <a:pt x="1775" y="2703"/>
                    <a:pt x="1767" y="2718"/>
                    <a:pt x="1753" y="2725"/>
                  </a:cubicBezTo>
                  <a:cubicBezTo>
                    <a:pt x="1753" y="2740"/>
                    <a:pt x="1753" y="2748"/>
                    <a:pt x="1753" y="2755"/>
                  </a:cubicBezTo>
                  <a:cubicBezTo>
                    <a:pt x="1745" y="2763"/>
                    <a:pt x="1738" y="2755"/>
                    <a:pt x="1730" y="2763"/>
                  </a:cubicBezTo>
                  <a:lnTo>
                    <a:pt x="1730" y="2763"/>
                  </a:lnTo>
                  <a:cubicBezTo>
                    <a:pt x="1745" y="2792"/>
                    <a:pt x="1760" y="2837"/>
                    <a:pt x="1753" y="2881"/>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78" name="Freeform 36"/>
            <p:cNvSpPr>
              <a:spLocks noChangeArrowheads="1"/>
            </p:cNvSpPr>
            <p:nvPr/>
          </p:nvSpPr>
          <p:spPr bwMode="auto">
            <a:xfrm>
              <a:off x="9321595" y="8181741"/>
              <a:ext cx="26689" cy="26671"/>
            </a:xfrm>
            <a:custGeom>
              <a:avLst/>
              <a:gdLst>
                <a:gd name="T0" fmla="*/ 15 w 61"/>
                <a:gd name="T1" fmla="*/ 59 h 60"/>
                <a:gd name="T2" fmla="*/ 15 w 61"/>
                <a:gd name="T3" fmla="*/ 59 h 60"/>
                <a:gd name="T4" fmla="*/ 37 w 61"/>
                <a:gd name="T5" fmla="*/ 22 h 60"/>
                <a:gd name="T6" fmla="*/ 60 w 61"/>
                <a:gd name="T7" fmla="*/ 22 h 60"/>
                <a:gd name="T8" fmla="*/ 60 w 61"/>
                <a:gd name="T9" fmla="*/ 15 h 60"/>
                <a:gd name="T10" fmla="*/ 45 w 61"/>
                <a:gd name="T11" fmla="*/ 0 h 60"/>
                <a:gd name="T12" fmla="*/ 37 w 61"/>
                <a:gd name="T13" fmla="*/ 7 h 60"/>
                <a:gd name="T14" fmla="*/ 7 w 61"/>
                <a:gd name="T15" fmla="*/ 29 h 60"/>
                <a:gd name="T16" fmla="*/ 0 w 61"/>
                <a:gd name="T17" fmla="*/ 59 h 60"/>
                <a:gd name="T18" fmla="*/ 15 w 61"/>
                <a:gd name="T19"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15" y="59"/>
                  </a:moveTo>
                  <a:lnTo>
                    <a:pt x="15" y="59"/>
                  </a:lnTo>
                  <a:cubicBezTo>
                    <a:pt x="22" y="44"/>
                    <a:pt x="30" y="29"/>
                    <a:pt x="37" y="22"/>
                  </a:cubicBezTo>
                  <a:cubicBezTo>
                    <a:pt x="37" y="22"/>
                    <a:pt x="45" y="22"/>
                    <a:pt x="60" y="22"/>
                  </a:cubicBezTo>
                  <a:lnTo>
                    <a:pt x="60" y="15"/>
                  </a:lnTo>
                  <a:cubicBezTo>
                    <a:pt x="60" y="7"/>
                    <a:pt x="52" y="7"/>
                    <a:pt x="45" y="0"/>
                  </a:cubicBezTo>
                  <a:cubicBezTo>
                    <a:pt x="37" y="0"/>
                    <a:pt x="37" y="7"/>
                    <a:pt x="37" y="7"/>
                  </a:cubicBezTo>
                  <a:cubicBezTo>
                    <a:pt x="30" y="15"/>
                    <a:pt x="15" y="15"/>
                    <a:pt x="7" y="29"/>
                  </a:cubicBezTo>
                  <a:cubicBezTo>
                    <a:pt x="0" y="37"/>
                    <a:pt x="0" y="44"/>
                    <a:pt x="0" y="59"/>
                  </a:cubicBezTo>
                  <a:cubicBezTo>
                    <a:pt x="7" y="59"/>
                    <a:pt x="15" y="59"/>
                    <a:pt x="15" y="59"/>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79" name="Freeform 37"/>
            <p:cNvSpPr>
              <a:spLocks noChangeArrowheads="1"/>
            </p:cNvSpPr>
            <p:nvPr/>
          </p:nvSpPr>
          <p:spPr bwMode="auto">
            <a:xfrm>
              <a:off x="10661771" y="4903067"/>
              <a:ext cx="55284" cy="83824"/>
            </a:xfrm>
            <a:custGeom>
              <a:avLst/>
              <a:gdLst>
                <a:gd name="T0" fmla="*/ 126 w 127"/>
                <a:gd name="T1" fmla="*/ 52 h 194"/>
                <a:gd name="T2" fmla="*/ 126 w 127"/>
                <a:gd name="T3" fmla="*/ 52 h 194"/>
                <a:gd name="T4" fmla="*/ 96 w 127"/>
                <a:gd name="T5" fmla="*/ 15 h 194"/>
                <a:gd name="T6" fmla="*/ 74 w 127"/>
                <a:gd name="T7" fmla="*/ 0 h 194"/>
                <a:gd name="T8" fmla="*/ 7 w 127"/>
                <a:gd name="T9" fmla="*/ 104 h 194"/>
                <a:gd name="T10" fmla="*/ 22 w 127"/>
                <a:gd name="T11" fmla="*/ 127 h 194"/>
                <a:gd name="T12" fmla="*/ 22 w 127"/>
                <a:gd name="T13" fmla="*/ 156 h 194"/>
                <a:gd name="T14" fmla="*/ 44 w 127"/>
                <a:gd name="T15" fmla="*/ 186 h 194"/>
                <a:gd name="T16" fmla="*/ 59 w 127"/>
                <a:gd name="T17" fmla="*/ 186 h 194"/>
                <a:gd name="T18" fmla="*/ 59 w 127"/>
                <a:gd name="T19" fmla="*/ 156 h 194"/>
                <a:gd name="T20" fmla="*/ 66 w 127"/>
                <a:gd name="T21" fmla="*/ 179 h 194"/>
                <a:gd name="T22" fmla="*/ 126 w 127"/>
                <a:gd name="T23" fmla="*/ 5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94">
                  <a:moveTo>
                    <a:pt x="126" y="52"/>
                  </a:moveTo>
                  <a:lnTo>
                    <a:pt x="126" y="52"/>
                  </a:lnTo>
                  <a:cubicBezTo>
                    <a:pt x="119" y="45"/>
                    <a:pt x="111" y="30"/>
                    <a:pt x="96" y="15"/>
                  </a:cubicBezTo>
                  <a:cubicBezTo>
                    <a:pt x="89" y="8"/>
                    <a:pt x="74" y="0"/>
                    <a:pt x="74" y="0"/>
                  </a:cubicBezTo>
                  <a:cubicBezTo>
                    <a:pt x="52" y="0"/>
                    <a:pt x="15" y="90"/>
                    <a:pt x="7" y="104"/>
                  </a:cubicBezTo>
                  <a:cubicBezTo>
                    <a:pt x="0" y="119"/>
                    <a:pt x="15" y="119"/>
                    <a:pt x="22" y="127"/>
                  </a:cubicBezTo>
                  <a:cubicBezTo>
                    <a:pt x="22" y="141"/>
                    <a:pt x="15" y="149"/>
                    <a:pt x="22" y="156"/>
                  </a:cubicBezTo>
                  <a:lnTo>
                    <a:pt x="44" y="186"/>
                  </a:lnTo>
                  <a:cubicBezTo>
                    <a:pt x="44" y="193"/>
                    <a:pt x="52" y="193"/>
                    <a:pt x="59" y="186"/>
                  </a:cubicBezTo>
                  <a:cubicBezTo>
                    <a:pt x="59" y="179"/>
                    <a:pt x="59" y="156"/>
                    <a:pt x="59" y="156"/>
                  </a:cubicBezTo>
                  <a:cubicBezTo>
                    <a:pt x="66" y="164"/>
                    <a:pt x="66" y="171"/>
                    <a:pt x="66" y="179"/>
                  </a:cubicBezTo>
                  <a:cubicBezTo>
                    <a:pt x="96" y="156"/>
                    <a:pt x="119" y="90"/>
                    <a:pt x="126" y="52"/>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80" name="Freeform 38"/>
            <p:cNvSpPr>
              <a:spLocks noChangeArrowheads="1"/>
            </p:cNvSpPr>
            <p:nvPr/>
          </p:nvSpPr>
          <p:spPr bwMode="auto">
            <a:xfrm>
              <a:off x="10686553" y="4969745"/>
              <a:ext cx="3813" cy="13337"/>
            </a:xfrm>
            <a:custGeom>
              <a:avLst/>
              <a:gdLst>
                <a:gd name="T0" fmla="*/ 0 w 8"/>
                <a:gd name="T1" fmla="*/ 30 h 31"/>
                <a:gd name="T2" fmla="*/ 0 w 8"/>
                <a:gd name="T3" fmla="*/ 30 h 31"/>
                <a:gd name="T4" fmla="*/ 7 w 8"/>
                <a:gd name="T5" fmla="*/ 23 h 31"/>
                <a:gd name="T6" fmla="*/ 0 w 8"/>
                <a:gd name="T7" fmla="*/ 0 h 31"/>
                <a:gd name="T8" fmla="*/ 0 w 8"/>
                <a:gd name="T9" fmla="*/ 30 h 31"/>
              </a:gdLst>
              <a:ahLst/>
              <a:cxnLst>
                <a:cxn ang="0">
                  <a:pos x="T0" y="T1"/>
                </a:cxn>
                <a:cxn ang="0">
                  <a:pos x="T2" y="T3"/>
                </a:cxn>
                <a:cxn ang="0">
                  <a:pos x="T4" y="T5"/>
                </a:cxn>
                <a:cxn ang="0">
                  <a:pos x="T6" y="T7"/>
                </a:cxn>
                <a:cxn ang="0">
                  <a:pos x="T8" y="T9"/>
                </a:cxn>
              </a:cxnLst>
              <a:rect l="0" t="0" r="r" b="b"/>
              <a:pathLst>
                <a:path w="8" h="31">
                  <a:moveTo>
                    <a:pt x="0" y="30"/>
                  </a:moveTo>
                  <a:lnTo>
                    <a:pt x="0" y="30"/>
                  </a:lnTo>
                  <a:cubicBezTo>
                    <a:pt x="7" y="30"/>
                    <a:pt x="7" y="30"/>
                    <a:pt x="7" y="23"/>
                  </a:cubicBezTo>
                  <a:cubicBezTo>
                    <a:pt x="7" y="15"/>
                    <a:pt x="7" y="8"/>
                    <a:pt x="0" y="0"/>
                  </a:cubicBezTo>
                  <a:cubicBezTo>
                    <a:pt x="0" y="0"/>
                    <a:pt x="0" y="23"/>
                    <a:pt x="0" y="30"/>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81" name="Freeform 39"/>
            <p:cNvSpPr>
              <a:spLocks noChangeArrowheads="1"/>
            </p:cNvSpPr>
            <p:nvPr/>
          </p:nvSpPr>
          <p:spPr bwMode="auto">
            <a:xfrm>
              <a:off x="10701804" y="4908782"/>
              <a:ext cx="13345" cy="17146"/>
            </a:xfrm>
            <a:custGeom>
              <a:avLst/>
              <a:gdLst>
                <a:gd name="T0" fmla="*/ 30 w 31"/>
                <a:gd name="T1" fmla="*/ 22 h 38"/>
                <a:gd name="T2" fmla="*/ 30 w 31"/>
                <a:gd name="T3" fmla="*/ 22 h 38"/>
                <a:gd name="T4" fmla="*/ 0 w 31"/>
                <a:gd name="T5" fmla="*/ 0 h 38"/>
                <a:gd name="T6" fmla="*/ 30 w 31"/>
                <a:gd name="T7" fmla="*/ 37 h 38"/>
                <a:gd name="T8" fmla="*/ 30 w 31"/>
                <a:gd name="T9" fmla="*/ 22 h 38"/>
              </a:gdLst>
              <a:ahLst/>
              <a:cxnLst>
                <a:cxn ang="0">
                  <a:pos x="T0" y="T1"/>
                </a:cxn>
                <a:cxn ang="0">
                  <a:pos x="T2" y="T3"/>
                </a:cxn>
                <a:cxn ang="0">
                  <a:pos x="T4" y="T5"/>
                </a:cxn>
                <a:cxn ang="0">
                  <a:pos x="T6" y="T7"/>
                </a:cxn>
                <a:cxn ang="0">
                  <a:pos x="T8" y="T9"/>
                </a:cxn>
              </a:cxnLst>
              <a:rect l="0" t="0" r="r" b="b"/>
              <a:pathLst>
                <a:path w="31" h="38">
                  <a:moveTo>
                    <a:pt x="30" y="22"/>
                  </a:moveTo>
                  <a:lnTo>
                    <a:pt x="30" y="22"/>
                  </a:lnTo>
                  <a:cubicBezTo>
                    <a:pt x="30" y="22"/>
                    <a:pt x="15" y="8"/>
                    <a:pt x="0" y="0"/>
                  </a:cubicBezTo>
                  <a:cubicBezTo>
                    <a:pt x="15" y="15"/>
                    <a:pt x="23" y="30"/>
                    <a:pt x="30" y="37"/>
                  </a:cubicBezTo>
                  <a:cubicBezTo>
                    <a:pt x="30" y="30"/>
                    <a:pt x="30" y="22"/>
                    <a:pt x="30" y="22"/>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82" name="Freeform 40"/>
            <p:cNvSpPr>
              <a:spLocks noChangeArrowheads="1"/>
            </p:cNvSpPr>
            <p:nvPr/>
          </p:nvSpPr>
          <p:spPr bwMode="auto">
            <a:xfrm>
              <a:off x="11241306" y="10982234"/>
              <a:ext cx="97224" cy="93350"/>
            </a:xfrm>
            <a:custGeom>
              <a:avLst/>
              <a:gdLst>
                <a:gd name="T0" fmla="*/ 163 w 224"/>
                <a:gd name="T1" fmla="*/ 74 h 216"/>
                <a:gd name="T2" fmla="*/ 163 w 224"/>
                <a:gd name="T3" fmla="*/ 74 h 216"/>
                <a:gd name="T4" fmla="*/ 134 w 224"/>
                <a:gd name="T5" fmla="*/ 74 h 216"/>
                <a:gd name="T6" fmla="*/ 148 w 224"/>
                <a:gd name="T7" fmla="*/ 59 h 216"/>
                <a:gd name="T8" fmla="*/ 134 w 224"/>
                <a:gd name="T9" fmla="*/ 44 h 216"/>
                <a:gd name="T10" fmla="*/ 134 w 224"/>
                <a:gd name="T11" fmla="*/ 7 h 216"/>
                <a:gd name="T12" fmla="*/ 111 w 224"/>
                <a:gd name="T13" fmla="*/ 37 h 216"/>
                <a:gd name="T14" fmla="*/ 89 w 224"/>
                <a:gd name="T15" fmla="*/ 14 h 216"/>
                <a:gd name="T16" fmla="*/ 44 w 224"/>
                <a:gd name="T17" fmla="*/ 14 h 216"/>
                <a:gd name="T18" fmla="*/ 67 w 224"/>
                <a:gd name="T19" fmla="*/ 44 h 216"/>
                <a:gd name="T20" fmla="*/ 67 w 224"/>
                <a:gd name="T21" fmla="*/ 59 h 216"/>
                <a:gd name="T22" fmla="*/ 52 w 224"/>
                <a:gd name="T23" fmla="*/ 104 h 216"/>
                <a:gd name="T24" fmla="*/ 0 w 224"/>
                <a:gd name="T25" fmla="*/ 118 h 216"/>
                <a:gd name="T26" fmla="*/ 59 w 224"/>
                <a:gd name="T27" fmla="*/ 170 h 216"/>
                <a:gd name="T28" fmla="*/ 96 w 224"/>
                <a:gd name="T29" fmla="*/ 185 h 216"/>
                <a:gd name="T30" fmla="*/ 126 w 224"/>
                <a:gd name="T31" fmla="*/ 185 h 216"/>
                <a:gd name="T32" fmla="*/ 141 w 224"/>
                <a:gd name="T33" fmla="*/ 200 h 216"/>
                <a:gd name="T34" fmla="*/ 148 w 224"/>
                <a:gd name="T35" fmla="*/ 215 h 216"/>
                <a:gd name="T36" fmla="*/ 163 w 224"/>
                <a:gd name="T37" fmla="*/ 215 h 216"/>
                <a:gd name="T38" fmla="*/ 178 w 224"/>
                <a:gd name="T39" fmla="*/ 215 h 216"/>
                <a:gd name="T40" fmla="*/ 200 w 224"/>
                <a:gd name="T41" fmla="*/ 215 h 216"/>
                <a:gd name="T42" fmla="*/ 208 w 224"/>
                <a:gd name="T43" fmla="*/ 170 h 216"/>
                <a:gd name="T44" fmla="*/ 215 w 224"/>
                <a:gd name="T45" fmla="*/ 81 h 216"/>
                <a:gd name="T46" fmla="*/ 223 w 224"/>
                <a:gd name="T47" fmla="*/ 67 h 216"/>
                <a:gd name="T48" fmla="*/ 163 w 224"/>
                <a:gd name="T49" fmla="*/ 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4" h="216">
                  <a:moveTo>
                    <a:pt x="163" y="74"/>
                  </a:moveTo>
                  <a:lnTo>
                    <a:pt x="163" y="74"/>
                  </a:lnTo>
                  <a:cubicBezTo>
                    <a:pt x="156" y="74"/>
                    <a:pt x="141" y="81"/>
                    <a:pt x="134" y="74"/>
                  </a:cubicBezTo>
                  <a:cubicBezTo>
                    <a:pt x="134" y="67"/>
                    <a:pt x="141" y="59"/>
                    <a:pt x="148" y="59"/>
                  </a:cubicBezTo>
                  <a:cubicBezTo>
                    <a:pt x="141" y="59"/>
                    <a:pt x="134" y="44"/>
                    <a:pt x="134" y="44"/>
                  </a:cubicBezTo>
                  <a:cubicBezTo>
                    <a:pt x="148" y="37"/>
                    <a:pt x="156" y="14"/>
                    <a:pt x="134" y="7"/>
                  </a:cubicBezTo>
                  <a:cubicBezTo>
                    <a:pt x="119" y="0"/>
                    <a:pt x="126" y="29"/>
                    <a:pt x="111" y="37"/>
                  </a:cubicBezTo>
                  <a:cubicBezTo>
                    <a:pt x="89" y="52"/>
                    <a:pt x="96" y="22"/>
                    <a:pt x="89" y="14"/>
                  </a:cubicBezTo>
                  <a:cubicBezTo>
                    <a:pt x="82" y="0"/>
                    <a:pt x="59" y="14"/>
                    <a:pt x="44" y="14"/>
                  </a:cubicBezTo>
                  <a:cubicBezTo>
                    <a:pt x="37" y="29"/>
                    <a:pt x="44" y="44"/>
                    <a:pt x="67" y="44"/>
                  </a:cubicBezTo>
                  <a:cubicBezTo>
                    <a:pt x="67" y="52"/>
                    <a:pt x="67" y="52"/>
                    <a:pt x="67" y="59"/>
                  </a:cubicBezTo>
                  <a:cubicBezTo>
                    <a:pt x="44" y="67"/>
                    <a:pt x="59" y="81"/>
                    <a:pt x="52" y="104"/>
                  </a:cubicBezTo>
                  <a:cubicBezTo>
                    <a:pt x="52" y="104"/>
                    <a:pt x="7" y="96"/>
                    <a:pt x="0" y="118"/>
                  </a:cubicBezTo>
                  <a:cubicBezTo>
                    <a:pt x="22" y="118"/>
                    <a:pt x="82" y="141"/>
                    <a:pt x="59" y="170"/>
                  </a:cubicBezTo>
                  <a:cubicBezTo>
                    <a:pt x="74" y="178"/>
                    <a:pt x="82" y="185"/>
                    <a:pt x="96" y="185"/>
                  </a:cubicBezTo>
                  <a:cubicBezTo>
                    <a:pt x="96" y="200"/>
                    <a:pt x="126" y="200"/>
                    <a:pt x="126" y="185"/>
                  </a:cubicBezTo>
                  <a:cubicBezTo>
                    <a:pt x="134" y="185"/>
                    <a:pt x="141" y="193"/>
                    <a:pt x="141" y="200"/>
                  </a:cubicBezTo>
                  <a:lnTo>
                    <a:pt x="148" y="215"/>
                  </a:lnTo>
                  <a:cubicBezTo>
                    <a:pt x="148" y="215"/>
                    <a:pt x="156" y="215"/>
                    <a:pt x="163" y="215"/>
                  </a:cubicBezTo>
                  <a:cubicBezTo>
                    <a:pt x="163" y="215"/>
                    <a:pt x="171" y="215"/>
                    <a:pt x="178" y="215"/>
                  </a:cubicBezTo>
                  <a:cubicBezTo>
                    <a:pt x="186" y="207"/>
                    <a:pt x="193" y="215"/>
                    <a:pt x="200" y="215"/>
                  </a:cubicBezTo>
                  <a:cubicBezTo>
                    <a:pt x="208" y="200"/>
                    <a:pt x="208" y="185"/>
                    <a:pt x="208" y="170"/>
                  </a:cubicBezTo>
                  <a:cubicBezTo>
                    <a:pt x="208" y="141"/>
                    <a:pt x="208" y="111"/>
                    <a:pt x="215" y="81"/>
                  </a:cubicBezTo>
                  <a:cubicBezTo>
                    <a:pt x="215" y="81"/>
                    <a:pt x="223" y="74"/>
                    <a:pt x="223" y="67"/>
                  </a:cubicBezTo>
                  <a:cubicBezTo>
                    <a:pt x="200" y="59"/>
                    <a:pt x="178" y="67"/>
                    <a:pt x="163" y="74"/>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83" name="Freeform 41"/>
            <p:cNvSpPr>
              <a:spLocks noChangeArrowheads="1"/>
            </p:cNvSpPr>
            <p:nvPr/>
          </p:nvSpPr>
          <p:spPr bwMode="auto">
            <a:xfrm>
              <a:off x="11281338" y="11319437"/>
              <a:ext cx="55285" cy="64773"/>
            </a:xfrm>
            <a:custGeom>
              <a:avLst/>
              <a:gdLst>
                <a:gd name="T0" fmla="*/ 45 w 127"/>
                <a:gd name="T1" fmla="*/ 97 h 150"/>
                <a:gd name="T2" fmla="*/ 45 w 127"/>
                <a:gd name="T3" fmla="*/ 97 h 150"/>
                <a:gd name="T4" fmla="*/ 45 w 127"/>
                <a:gd name="T5" fmla="*/ 97 h 150"/>
                <a:gd name="T6" fmla="*/ 59 w 127"/>
                <a:gd name="T7" fmla="*/ 112 h 150"/>
                <a:gd name="T8" fmla="*/ 82 w 127"/>
                <a:gd name="T9" fmla="*/ 127 h 150"/>
                <a:gd name="T10" fmla="*/ 119 w 127"/>
                <a:gd name="T11" fmla="*/ 134 h 150"/>
                <a:gd name="T12" fmla="*/ 119 w 127"/>
                <a:gd name="T13" fmla="*/ 45 h 150"/>
                <a:gd name="T14" fmla="*/ 97 w 127"/>
                <a:gd name="T15" fmla="*/ 8 h 150"/>
                <a:gd name="T16" fmla="*/ 37 w 127"/>
                <a:gd name="T17" fmla="*/ 8 h 150"/>
                <a:gd name="T18" fmla="*/ 0 w 127"/>
                <a:gd name="T19" fmla="*/ 45 h 150"/>
                <a:gd name="T20" fmla="*/ 45 w 127"/>
                <a:gd name="T21" fmla="*/ 9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50">
                  <a:moveTo>
                    <a:pt x="45" y="97"/>
                  </a:moveTo>
                  <a:lnTo>
                    <a:pt x="45" y="97"/>
                  </a:lnTo>
                  <a:lnTo>
                    <a:pt x="45" y="97"/>
                  </a:lnTo>
                  <a:cubicBezTo>
                    <a:pt x="59" y="97"/>
                    <a:pt x="52" y="104"/>
                    <a:pt x="59" y="112"/>
                  </a:cubicBezTo>
                  <a:cubicBezTo>
                    <a:pt x="67" y="119"/>
                    <a:pt x="74" y="119"/>
                    <a:pt x="82" y="127"/>
                  </a:cubicBezTo>
                  <a:cubicBezTo>
                    <a:pt x="104" y="141"/>
                    <a:pt x="97" y="149"/>
                    <a:pt x="119" y="134"/>
                  </a:cubicBezTo>
                  <a:cubicBezTo>
                    <a:pt x="126" y="104"/>
                    <a:pt x="126" y="67"/>
                    <a:pt x="119" y="45"/>
                  </a:cubicBezTo>
                  <a:cubicBezTo>
                    <a:pt x="111" y="30"/>
                    <a:pt x="104" y="15"/>
                    <a:pt x="97" y="8"/>
                  </a:cubicBezTo>
                  <a:cubicBezTo>
                    <a:pt x="82" y="0"/>
                    <a:pt x="59" y="0"/>
                    <a:pt x="37" y="8"/>
                  </a:cubicBezTo>
                  <a:cubicBezTo>
                    <a:pt x="15" y="15"/>
                    <a:pt x="30" y="45"/>
                    <a:pt x="0" y="45"/>
                  </a:cubicBezTo>
                  <a:cubicBezTo>
                    <a:pt x="0" y="60"/>
                    <a:pt x="22" y="90"/>
                    <a:pt x="45" y="97"/>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84" name="Freeform 42"/>
            <p:cNvSpPr>
              <a:spLocks noChangeArrowheads="1"/>
            </p:cNvSpPr>
            <p:nvPr/>
          </p:nvSpPr>
          <p:spPr bwMode="auto">
            <a:xfrm>
              <a:off x="9321595" y="8191267"/>
              <a:ext cx="97226" cy="186699"/>
            </a:xfrm>
            <a:custGeom>
              <a:avLst/>
              <a:gdLst>
                <a:gd name="T0" fmla="*/ 215 w 224"/>
                <a:gd name="T1" fmla="*/ 193 h 432"/>
                <a:gd name="T2" fmla="*/ 215 w 224"/>
                <a:gd name="T3" fmla="*/ 193 h 432"/>
                <a:gd name="T4" fmla="*/ 193 w 224"/>
                <a:gd name="T5" fmla="*/ 193 h 432"/>
                <a:gd name="T6" fmla="*/ 186 w 224"/>
                <a:gd name="T7" fmla="*/ 215 h 432"/>
                <a:gd name="T8" fmla="*/ 119 w 224"/>
                <a:gd name="T9" fmla="*/ 186 h 432"/>
                <a:gd name="T10" fmla="*/ 156 w 224"/>
                <a:gd name="T11" fmla="*/ 156 h 432"/>
                <a:gd name="T12" fmla="*/ 215 w 224"/>
                <a:gd name="T13" fmla="*/ 134 h 432"/>
                <a:gd name="T14" fmla="*/ 60 w 224"/>
                <a:gd name="T15" fmla="*/ 0 h 432"/>
                <a:gd name="T16" fmla="*/ 22 w 224"/>
                <a:gd name="T17" fmla="*/ 37 h 432"/>
                <a:gd name="T18" fmla="*/ 15 w 224"/>
                <a:gd name="T19" fmla="*/ 37 h 432"/>
                <a:gd name="T20" fmla="*/ 7 w 224"/>
                <a:gd name="T21" fmla="*/ 215 h 432"/>
                <a:gd name="T22" fmla="*/ 223 w 224"/>
                <a:gd name="T23" fmla="*/ 290 h 432"/>
                <a:gd name="T24" fmla="*/ 223 w 224"/>
                <a:gd name="T25" fmla="*/ 230 h 432"/>
                <a:gd name="T26" fmla="*/ 223 w 224"/>
                <a:gd name="T27" fmla="*/ 230 h 432"/>
                <a:gd name="T28" fmla="*/ 223 w 224"/>
                <a:gd name="T29" fmla="*/ 230 h 432"/>
                <a:gd name="T30" fmla="*/ 223 w 224"/>
                <a:gd name="T31" fmla="*/ 193 h 432"/>
                <a:gd name="T32" fmla="*/ 215 w 224"/>
                <a:gd name="T33" fmla="*/ 19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432">
                  <a:moveTo>
                    <a:pt x="215" y="193"/>
                  </a:moveTo>
                  <a:lnTo>
                    <a:pt x="215" y="193"/>
                  </a:lnTo>
                  <a:cubicBezTo>
                    <a:pt x="208" y="193"/>
                    <a:pt x="201" y="193"/>
                    <a:pt x="193" y="193"/>
                  </a:cubicBezTo>
                  <a:cubicBezTo>
                    <a:pt x="193" y="201"/>
                    <a:pt x="186" y="208"/>
                    <a:pt x="186" y="215"/>
                  </a:cubicBezTo>
                  <a:cubicBezTo>
                    <a:pt x="171" y="215"/>
                    <a:pt x="119" y="223"/>
                    <a:pt x="119" y="186"/>
                  </a:cubicBezTo>
                  <a:cubicBezTo>
                    <a:pt x="126" y="171"/>
                    <a:pt x="149" y="178"/>
                    <a:pt x="156" y="156"/>
                  </a:cubicBezTo>
                  <a:cubicBezTo>
                    <a:pt x="178" y="156"/>
                    <a:pt x="223" y="171"/>
                    <a:pt x="215" y="134"/>
                  </a:cubicBezTo>
                  <a:cubicBezTo>
                    <a:pt x="208" y="96"/>
                    <a:pt x="112" y="15"/>
                    <a:pt x="60" y="0"/>
                  </a:cubicBezTo>
                  <a:cubicBezTo>
                    <a:pt x="60" y="15"/>
                    <a:pt x="37" y="22"/>
                    <a:pt x="22" y="37"/>
                  </a:cubicBezTo>
                  <a:cubicBezTo>
                    <a:pt x="22" y="37"/>
                    <a:pt x="22" y="37"/>
                    <a:pt x="15" y="37"/>
                  </a:cubicBezTo>
                  <a:cubicBezTo>
                    <a:pt x="0" y="89"/>
                    <a:pt x="0" y="186"/>
                    <a:pt x="7" y="215"/>
                  </a:cubicBezTo>
                  <a:cubicBezTo>
                    <a:pt x="52" y="431"/>
                    <a:pt x="67" y="297"/>
                    <a:pt x="223" y="290"/>
                  </a:cubicBezTo>
                  <a:cubicBezTo>
                    <a:pt x="223" y="275"/>
                    <a:pt x="223" y="252"/>
                    <a:pt x="223" y="230"/>
                  </a:cubicBezTo>
                  <a:lnTo>
                    <a:pt x="223" y="230"/>
                  </a:lnTo>
                  <a:lnTo>
                    <a:pt x="223" y="230"/>
                  </a:lnTo>
                  <a:cubicBezTo>
                    <a:pt x="223" y="215"/>
                    <a:pt x="223" y="208"/>
                    <a:pt x="223" y="193"/>
                  </a:cubicBezTo>
                  <a:cubicBezTo>
                    <a:pt x="223" y="193"/>
                    <a:pt x="223" y="193"/>
                    <a:pt x="215" y="193"/>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85" name="Freeform 43"/>
            <p:cNvSpPr>
              <a:spLocks noChangeArrowheads="1"/>
            </p:cNvSpPr>
            <p:nvPr/>
          </p:nvSpPr>
          <p:spPr bwMode="auto">
            <a:xfrm>
              <a:off x="9329221" y="8191267"/>
              <a:ext cx="19064" cy="17146"/>
            </a:xfrm>
            <a:custGeom>
              <a:avLst/>
              <a:gdLst>
                <a:gd name="T0" fmla="*/ 45 w 46"/>
                <a:gd name="T1" fmla="*/ 0 h 38"/>
                <a:gd name="T2" fmla="*/ 45 w 46"/>
                <a:gd name="T3" fmla="*/ 0 h 38"/>
                <a:gd name="T4" fmla="*/ 22 w 46"/>
                <a:gd name="T5" fmla="*/ 0 h 38"/>
                <a:gd name="T6" fmla="*/ 0 w 46"/>
                <a:gd name="T7" fmla="*/ 37 h 38"/>
                <a:gd name="T8" fmla="*/ 7 w 46"/>
                <a:gd name="T9" fmla="*/ 37 h 38"/>
                <a:gd name="T10" fmla="*/ 45 w 46"/>
                <a:gd name="T11" fmla="*/ 0 h 38"/>
              </a:gdLst>
              <a:ahLst/>
              <a:cxnLst>
                <a:cxn ang="0">
                  <a:pos x="T0" y="T1"/>
                </a:cxn>
                <a:cxn ang="0">
                  <a:pos x="T2" y="T3"/>
                </a:cxn>
                <a:cxn ang="0">
                  <a:pos x="T4" y="T5"/>
                </a:cxn>
                <a:cxn ang="0">
                  <a:pos x="T6" y="T7"/>
                </a:cxn>
                <a:cxn ang="0">
                  <a:pos x="T8" y="T9"/>
                </a:cxn>
                <a:cxn ang="0">
                  <a:pos x="T10" y="T11"/>
                </a:cxn>
              </a:cxnLst>
              <a:rect l="0" t="0" r="r" b="b"/>
              <a:pathLst>
                <a:path w="46" h="38">
                  <a:moveTo>
                    <a:pt x="45" y="0"/>
                  </a:moveTo>
                  <a:lnTo>
                    <a:pt x="45" y="0"/>
                  </a:lnTo>
                  <a:cubicBezTo>
                    <a:pt x="30" y="0"/>
                    <a:pt x="22" y="0"/>
                    <a:pt x="22" y="0"/>
                  </a:cubicBezTo>
                  <a:cubicBezTo>
                    <a:pt x="15" y="7"/>
                    <a:pt x="7" y="22"/>
                    <a:pt x="0" y="37"/>
                  </a:cubicBezTo>
                  <a:cubicBezTo>
                    <a:pt x="7" y="37"/>
                    <a:pt x="7" y="37"/>
                    <a:pt x="7" y="37"/>
                  </a:cubicBezTo>
                  <a:cubicBezTo>
                    <a:pt x="22" y="22"/>
                    <a:pt x="45" y="15"/>
                    <a:pt x="45" y="0"/>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grpSp>
      <p:sp>
        <p:nvSpPr>
          <p:cNvPr id="98" name="Oval 97"/>
          <p:cNvSpPr/>
          <p:nvPr/>
        </p:nvSpPr>
        <p:spPr>
          <a:xfrm>
            <a:off x="13214903" y="3608493"/>
            <a:ext cx="945247" cy="945495"/>
          </a:xfrm>
          <a:prstGeom prst="ellipse">
            <a:avLst/>
          </a:prstGeom>
          <a:solidFill>
            <a:schemeClr val="accent1"/>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99" name="Oval 98"/>
          <p:cNvSpPr/>
          <p:nvPr/>
        </p:nvSpPr>
        <p:spPr>
          <a:xfrm>
            <a:off x="13214903" y="5787005"/>
            <a:ext cx="945247" cy="945495"/>
          </a:xfrm>
          <a:prstGeom prst="ellipse">
            <a:avLst/>
          </a:prstGeom>
          <a:solidFill>
            <a:schemeClr val="accent2"/>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100" name="Oval 99"/>
          <p:cNvSpPr/>
          <p:nvPr/>
        </p:nvSpPr>
        <p:spPr>
          <a:xfrm>
            <a:off x="13214903" y="7918793"/>
            <a:ext cx="945247" cy="945495"/>
          </a:xfrm>
          <a:prstGeom prst="ellipse">
            <a:avLst/>
          </a:prstGeom>
          <a:solidFill>
            <a:schemeClr val="accent3"/>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101" name="Oval 100"/>
          <p:cNvSpPr/>
          <p:nvPr/>
        </p:nvSpPr>
        <p:spPr>
          <a:xfrm>
            <a:off x="13214903" y="10090781"/>
            <a:ext cx="945247" cy="945495"/>
          </a:xfrm>
          <a:prstGeom prst="ellipse">
            <a:avLst/>
          </a:prstGeom>
          <a:solidFill>
            <a:schemeClr val="accent4"/>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102" name="TextBox 101"/>
          <p:cNvSpPr txBox="1"/>
          <p:nvPr/>
        </p:nvSpPr>
        <p:spPr>
          <a:xfrm>
            <a:off x="14605354" y="10958048"/>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a:t>
            </a:r>
            <a:r>
              <a:rPr lang="en-US" sz="2400" dirty="0" smtClean="0">
                <a:latin typeface="Arial Regular" charset="0"/>
                <a:ea typeface="Arial Regular" charset="0"/>
                <a:cs typeface="Arial Regular" charset="0"/>
              </a:rPr>
              <a:t>item</a:t>
            </a:r>
            <a:endParaRPr lang="en-US" sz="2400" dirty="0">
              <a:latin typeface="Arial Regular" charset="0"/>
              <a:ea typeface="Arial Regular" charset="0"/>
              <a:cs typeface="Arial Regular" charset="0"/>
            </a:endParaRPr>
          </a:p>
        </p:txBody>
      </p:sp>
      <p:sp>
        <p:nvSpPr>
          <p:cNvPr id="103" name="TextBox 102"/>
          <p:cNvSpPr txBox="1"/>
          <p:nvPr/>
        </p:nvSpPr>
        <p:spPr>
          <a:xfrm>
            <a:off x="14605355" y="10340274"/>
            <a:ext cx="1768113"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Region </a:t>
            </a:r>
            <a:r>
              <a:rPr lang="en-US" sz="3200" b="1" dirty="0" smtClean="0">
                <a:solidFill>
                  <a:schemeClr val="tx2"/>
                </a:solidFill>
                <a:latin typeface="Arial Bold" charset="0"/>
                <a:ea typeface="Arial Bold" charset="0"/>
                <a:cs typeface="Arial Bold" charset="0"/>
              </a:rPr>
              <a:t>4</a:t>
            </a:r>
            <a:endParaRPr lang="en-US" sz="3200" b="1" dirty="0">
              <a:solidFill>
                <a:schemeClr val="tx2"/>
              </a:solidFill>
              <a:latin typeface="Arial Bold" charset="0"/>
              <a:ea typeface="Arial Bold" charset="0"/>
              <a:cs typeface="Arial Bold" charset="0"/>
            </a:endParaRPr>
          </a:p>
        </p:txBody>
      </p:sp>
      <p:sp>
        <p:nvSpPr>
          <p:cNvPr id="104" name="TextBox 103"/>
          <p:cNvSpPr txBox="1"/>
          <p:nvPr/>
        </p:nvSpPr>
        <p:spPr>
          <a:xfrm>
            <a:off x="14605354" y="8771211"/>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a:t>
            </a:r>
            <a:r>
              <a:rPr lang="en-US" sz="2400" dirty="0" smtClean="0">
                <a:latin typeface="Arial Regular" charset="0"/>
                <a:ea typeface="Arial Regular" charset="0"/>
                <a:cs typeface="Arial Regular" charset="0"/>
              </a:rPr>
              <a:t>item</a:t>
            </a:r>
            <a:endParaRPr lang="en-US" sz="2400" dirty="0">
              <a:latin typeface="Arial Regular" charset="0"/>
              <a:ea typeface="Arial Regular" charset="0"/>
              <a:cs typeface="Arial Regular" charset="0"/>
            </a:endParaRPr>
          </a:p>
        </p:txBody>
      </p:sp>
      <p:sp>
        <p:nvSpPr>
          <p:cNvPr id="105" name="TextBox 104"/>
          <p:cNvSpPr txBox="1"/>
          <p:nvPr/>
        </p:nvSpPr>
        <p:spPr>
          <a:xfrm>
            <a:off x="14605355" y="8153437"/>
            <a:ext cx="1729641"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Region 3</a:t>
            </a:r>
          </a:p>
        </p:txBody>
      </p:sp>
      <p:sp>
        <p:nvSpPr>
          <p:cNvPr id="106" name="TextBox 105"/>
          <p:cNvSpPr txBox="1"/>
          <p:nvPr/>
        </p:nvSpPr>
        <p:spPr>
          <a:xfrm>
            <a:off x="14605354" y="6617698"/>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a:t>
            </a:r>
            <a:r>
              <a:rPr lang="en-US" sz="2400" dirty="0" smtClean="0">
                <a:latin typeface="Arial Regular" charset="0"/>
                <a:ea typeface="Arial Regular" charset="0"/>
                <a:cs typeface="Arial Regular" charset="0"/>
              </a:rPr>
              <a:t>item</a:t>
            </a:r>
            <a:endParaRPr lang="en-US" sz="2400" dirty="0">
              <a:latin typeface="Arial Regular" charset="0"/>
              <a:ea typeface="Arial Regular" charset="0"/>
              <a:cs typeface="Arial Regular" charset="0"/>
            </a:endParaRPr>
          </a:p>
        </p:txBody>
      </p:sp>
      <p:sp>
        <p:nvSpPr>
          <p:cNvPr id="107" name="TextBox 106"/>
          <p:cNvSpPr txBox="1"/>
          <p:nvPr/>
        </p:nvSpPr>
        <p:spPr>
          <a:xfrm>
            <a:off x="14605355" y="5999924"/>
            <a:ext cx="1748877"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Region </a:t>
            </a:r>
            <a:r>
              <a:rPr lang="en-US" sz="3200" b="1" dirty="0" smtClean="0">
                <a:solidFill>
                  <a:schemeClr val="tx2"/>
                </a:solidFill>
                <a:latin typeface="Arial Bold" charset="0"/>
                <a:ea typeface="Arial Bold" charset="0"/>
                <a:cs typeface="Arial Bold" charset="0"/>
              </a:rPr>
              <a:t>2</a:t>
            </a:r>
            <a:endParaRPr lang="en-US" sz="3200" b="1" dirty="0">
              <a:solidFill>
                <a:schemeClr val="tx2"/>
              </a:solidFill>
              <a:latin typeface="Arial Bold" charset="0"/>
              <a:ea typeface="Arial Bold" charset="0"/>
              <a:cs typeface="Arial Bold" charset="0"/>
            </a:endParaRPr>
          </a:p>
        </p:txBody>
      </p:sp>
      <p:sp>
        <p:nvSpPr>
          <p:cNvPr id="108" name="TextBox 107"/>
          <p:cNvSpPr txBox="1"/>
          <p:nvPr/>
        </p:nvSpPr>
        <p:spPr>
          <a:xfrm>
            <a:off x="14605354" y="4430861"/>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a:t>
            </a:r>
            <a:r>
              <a:rPr lang="en-US" sz="2400" dirty="0" smtClean="0">
                <a:latin typeface="Arial Regular" charset="0"/>
                <a:ea typeface="Arial Regular" charset="0"/>
                <a:cs typeface="Arial Regular" charset="0"/>
              </a:rPr>
              <a:t>item</a:t>
            </a:r>
            <a:endParaRPr lang="en-US" sz="2400" dirty="0">
              <a:latin typeface="Arial Regular" charset="0"/>
              <a:ea typeface="Arial Regular" charset="0"/>
              <a:cs typeface="Arial Regular" charset="0"/>
            </a:endParaRPr>
          </a:p>
        </p:txBody>
      </p:sp>
      <p:sp>
        <p:nvSpPr>
          <p:cNvPr id="109" name="TextBox 108"/>
          <p:cNvSpPr txBox="1"/>
          <p:nvPr/>
        </p:nvSpPr>
        <p:spPr>
          <a:xfrm>
            <a:off x="14605355" y="3813087"/>
            <a:ext cx="1729641" cy="448841"/>
          </a:xfrm>
          <a:prstGeom prst="rect">
            <a:avLst/>
          </a:prstGeom>
          <a:noFill/>
        </p:spPr>
        <p:txBody>
          <a:bodyPr wrap="none" lIns="0" tIns="0" rIns="0" bIns="0" rtlCol="0">
            <a:spAutoFit/>
          </a:bodyPr>
          <a:lstStyle/>
          <a:p>
            <a:pPr>
              <a:lnSpc>
                <a:spcPts val="3466"/>
              </a:lnSpc>
              <a:spcAft>
                <a:spcPts val="3199"/>
              </a:spcAft>
            </a:pPr>
            <a:r>
              <a:rPr lang="en-US" sz="3200" b="1" dirty="0" smtClean="0">
                <a:solidFill>
                  <a:schemeClr val="tx2"/>
                </a:solidFill>
                <a:latin typeface="Arial Bold" charset="0"/>
                <a:ea typeface="Arial Bold" charset="0"/>
                <a:cs typeface="Arial Bold" charset="0"/>
              </a:rPr>
              <a:t>Region 1</a:t>
            </a:r>
            <a:endParaRPr lang="en-US" sz="3200" b="1" dirty="0">
              <a:solidFill>
                <a:schemeClr val="tx2"/>
              </a:solidFill>
              <a:latin typeface="Arial Bold" charset="0"/>
              <a:ea typeface="Arial Bold" charset="0"/>
              <a:cs typeface="Arial Bold" charset="0"/>
            </a:endParaRPr>
          </a:p>
        </p:txBody>
      </p:sp>
      <p:sp>
        <p:nvSpPr>
          <p:cNvPr id="110" name="Shape 2912"/>
          <p:cNvSpPr/>
          <p:nvPr/>
        </p:nvSpPr>
        <p:spPr>
          <a:xfrm>
            <a:off x="13480524" y="6034837"/>
            <a:ext cx="458608" cy="458608"/>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11" name="Shape 2934"/>
          <p:cNvSpPr/>
          <p:nvPr/>
        </p:nvSpPr>
        <p:spPr>
          <a:xfrm>
            <a:off x="13528274" y="8170856"/>
            <a:ext cx="333532" cy="458606"/>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12" name="Shape 2689"/>
          <p:cNvSpPr/>
          <p:nvPr/>
        </p:nvSpPr>
        <p:spPr>
          <a:xfrm>
            <a:off x="13505972" y="10372371"/>
            <a:ext cx="416744" cy="416744"/>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13" name="Shape 2525"/>
          <p:cNvSpPr/>
          <p:nvPr/>
        </p:nvSpPr>
        <p:spPr>
          <a:xfrm>
            <a:off x="13463821" y="3813087"/>
            <a:ext cx="477982" cy="47798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70" name="TextBox 69"/>
          <p:cNvSpPr txBox="1"/>
          <p:nvPr/>
        </p:nvSpPr>
        <p:spPr>
          <a:xfrm>
            <a:off x="9493271" y="483017"/>
            <a:ext cx="5391184"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India Map</a:t>
            </a:r>
            <a:endParaRPr lang="id-ID" sz="8800" b="1" dirty="0" smtClean="0">
              <a:solidFill>
                <a:schemeClr val="tx2"/>
              </a:solidFill>
              <a:latin typeface="Arial Bold" charset="0"/>
              <a:ea typeface="Arial Bold" charset="0"/>
              <a:cs typeface="Arial Bold" charset="0"/>
            </a:endParaRPr>
          </a:p>
        </p:txBody>
      </p:sp>
      <p:sp>
        <p:nvSpPr>
          <p:cNvPr id="71" name="Rectangle 7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7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213078668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2082223" y="2963728"/>
            <a:ext cx="10653531" cy="8768250"/>
            <a:chOff x="5819797" y="2331019"/>
            <a:chExt cx="12724949" cy="10473104"/>
          </a:xfrm>
        </p:grpSpPr>
        <p:sp>
          <p:nvSpPr>
            <p:cNvPr id="4098" name="Freeform 2"/>
            <p:cNvSpPr>
              <a:spLocks noChangeArrowheads="1"/>
            </p:cNvSpPr>
            <p:nvPr/>
          </p:nvSpPr>
          <p:spPr bwMode="auto">
            <a:xfrm>
              <a:off x="5819797" y="2331019"/>
              <a:ext cx="2235946" cy="4915218"/>
            </a:xfrm>
            <a:custGeom>
              <a:avLst/>
              <a:gdLst>
                <a:gd name="T0" fmla="*/ 2342 w 3310"/>
                <a:gd name="T1" fmla="*/ 7285 h 7286"/>
                <a:gd name="T2" fmla="*/ 2365 w 3310"/>
                <a:gd name="T3" fmla="*/ 7176 h 7286"/>
                <a:gd name="T4" fmla="*/ 2314 w 3310"/>
                <a:gd name="T5" fmla="*/ 6721 h 7286"/>
                <a:gd name="T6" fmla="*/ 2164 w 3310"/>
                <a:gd name="T7" fmla="*/ 6106 h 7286"/>
                <a:gd name="T8" fmla="*/ 1963 w 3310"/>
                <a:gd name="T9" fmla="*/ 5271 h 7286"/>
                <a:gd name="T10" fmla="*/ 1807 w 3310"/>
                <a:gd name="T11" fmla="*/ 4845 h 7286"/>
                <a:gd name="T12" fmla="*/ 1612 w 3310"/>
                <a:gd name="T13" fmla="*/ 4690 h 7286"/>
                <a:gd name="T14" fmla="*/ 1283 w 3310"/>
                <a:gd name="T15" fmla="*/ 5075 h 7286"/>
                <a:gd name="T16" fmla="*/ 904 w 3310"/>
                <a:gd name="T17" fmla="*/ 5121 h 7286"/>
                <a:gd name="T18" fmla="*/ 748 w 3310"/>
                <a:gd name="T19" fmla="*/ 4914 h 7286"/>
                <a:gd name="T20" fmla="*/ 800 w 3310"/>
                <a:gd name="T21" fmla="*/ 4287 h 7286"/>
                <a:gd name="T22" fmla="*/ 363 w 3310"/>
                <a:gd name="T23" fmla="*/ 3504 h 7286"/>
                <a:gd name="T24" fmla="*/ 0 w 3310"/>
                <a:gd name="T25" fmla="*/ 3119 h 7286"/>
                <a:gd name="T26" fmla="*/ 138 w 3310"/>
                <a:gd name="T27" fmla="*/ 3009 h 7286"/>
                <a:gd name="T28" fmla="*/ 305 w 3310"/>
                <a:gd name="T29" fmla="*/ 2716 h 7286"/>
                <a:gd name="T30" fmla="*/ 415 w 3310"/>
                <a:gd name="T31" fmla="*/ 2307 h 7286"/>
                <a:gd name="T32" fmla="*/ 489 w 3310"/>
                <a:gd name="T33" fmla="*/ 1922 h 7286"/>
                <a:gd name="T34" fmla="*/ 794 w 3310"/>
                <a:gd name="T35" fmla="*/ 1939 h 7286"/>
                <a:gd name="T36" fmla="*/ 932 w 3310"/>
                <a:gd name="T37" fmla="*/ 1467 h 7286"/>
                <a:gd name="T38" fmla="*/ 1042 w 3310"/>
                <a:gd name="T39" fmla="*/ 990 h 7286"/>
                <a:gd name="T40" fmla="*/ 1301 w 3310"/>
                <a:gd name="T41" fmla="*/ 685 h 7286"/>
                <a:gd name="T42" fmla="*/ 1617 w 3310"/>
                <a:gd name="T43" fmla="*/ 546 h 7286"/>
                <a:gd name="T44" fmla="*/ 1790 w 3310"/>
                <a:gd name="T45" fmla="*/ 546 h 7286"/>
                <a:gd name="T46" fmla="*/ 1755 w 3310"/>
                <a:gd name="T47" fmla="*/ 288 h 7286"/>
                <a:gd name="T48" fmla="*/ 1848 w 3310"/>
                <a:gd name="T49" fmla="*/ 103 h 7286"/>
                <a:gd name="T50" fmla="*/ 1842 w 3310"/>
                <a:gd name="T51" fmla="*/ 103 h 7286"/>
                <a:gd name="T52" fmla="*/ 1905 w 3310"/>
                <a:gd name="T53" fmla="*/ 69 h 7286"/>
                <a:gd name="T54" fmla="*/ 2164 w 3310"/>
                <a:gd name="T55" fmla="*/ 178 h 7286"/>
                <a:gd name="T56" fmla="*/ 2250 w 3310"/>
                <a:gd name="T57" fmla="*/ 391 h 7286"/>
                <a:gd name="T58" fmla="*/ 2406 w 3310"/>
                <a:gd name="T59" fmla="*/ 581 h 7286"/>
                <a:gd name="T60" fmla="*/ 2308 w 3310"/>
                <a:gd name="T61" fmla="*/ 1145 h 7286"/>
                <a:gd name="T62" fmla="*/ 1991 w 3310"/>
                <a:gd name="T63" fmla="*/ 1686 h 7286"/>
                <a:gd name="T64" fmla="*/ 2060 w 3310"/>
                <a:gd name="T65" fmla="*/ 1876 h 7286"/>
                <a:gd name="T66" fmla="*/ 2411 w 3310"/>
                <a:gd name="T67" fmla="*/ 1945 h 7286"/>
                <a:gd name="T68" fmla="*/ 2532 w 3310"/>
                <a:gd name="T69" fmla="*/ 2261 h 7286"/>
                <a:gd name="T70" fmla="*/ 2682 w 3310"/>
                <a:gd name="T71" fmla="*/ 2434 h 7286"/>
                <a:gd name="T72" fmla="*/ 2682 w 3310"/>
                <a:gd name="T73" fmla="*/ 2693 h 7286"/>
                <a:gd name="T74" fmla="*/ 2895 w 3310"/>
                <a:gd name="T75" fmla="*/ 2797 h 7286"/>
                <a:gd name="T76" fmla="*/ 3137 w 3310"/>
                <a:gd name="T77" fmla="*/ 2923 h 7286"/>
                <a:gd name="T78" fmla="*/ 3309 w 3310"/>
                <a:gd name="T79" fmla="*/ 2889 h 7286"/>
                <a:gd name="T80" fmla="*/ 3298 w 3310"/>
                <a:gd name="T81" fmla="*/ 2889 h 7286"/>
                <a:gd name="T82" fmla="*/ 3102 w 3310"/>
                <a:gd name="T83" fmla="*/ 3205 h 7286"/>
                <a:gd name="T84" fmla="*/ 2901 w 3310"/>
                <a:gd name="T85" fmla="*/ 3378 h 7286"/>
                <a:gd name="T86" fmla="*/ 2550 w 3310"/>
                <a:gd name="T87" fmla="*/ 3574 h 7286"/>
                <a:gd name="T88" fmla="*/ 2262 w 3310"/>
                <a:gd name="T89" fmla="*/ 3666 h 7286"/>
                <a:gd name="T90" fmla="*/ 2049 w 3310"/>
                <a:gd name="T91" fmla="*/ 3786 h 7286"/>
                <a:gd name="T92" fmla="*/ 1974 w 3310"/>
                <a:gd name="T93" fmla="*/ 4396 h 7286"/>
                <a:gd name="T94" fmla="*/ 2262 w 3310"/>
                <a:gd name="T95" fmla="*/ 4753 h 7286"/>
                <a:gd name="T96" fmla="*/ 2337 w 3310"/>
                <a:gd name="T97" fmla="*/ 5012 h 7286"/>
                <a:gd name="T98" fmla="*/ 2325 w 3310"/>
                <a:gd name="T99" fmla="*/ 5196 h 7286"/>
                <a:gd name="T100" fmla="*/ 2262 w 3310"/>
                <a:gd name="T101" fmla="*/ 5467 h 7286"/>
                <a:gd name="T102" fmla="*/ 2400 w 3310"/>
                <a:gd name="T103" fmla="*/ 5881 h 7286"/>
                <a:gd name="T104" fmla="*/ 2550 w 3310"/>
                <a:gd name="T105" fmla="*/ 6353 h 7286"/>
                <a:gd name="T106" fmla="*/ 2676 w 3310"/>
                <a:gd name="T107" fmla="*/ 6646 h 7286"/>
                <a:gd name="T108" fmla="*/ 2356 w 3310"/>
                <a:gd name="T109" fmla="*/ 7285 h 7286"/>
                <a:gd name="T110" fmla="*/ 2342 w 3310"/>
                <a:gd name="T111" fmla="*/ 7285 h 7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10" h="7286">
                  <a:moveTo>
                    <a:pt x="2342" y="7285"/>
                  </a:moveTo>
                  <a:cubicBezTo>
                    <a:pt x="2348" y="7239"/>
                    <a:pt x="2360" y="7205"/>
                    <a:pt x="2365" y="7176"/>
                  </a:cubicBezTo>
                  <a:cubicBezTo>
                    <a:pt x="2400" y="7044"/>
                    <a:pt x="2268" y="6842"/>
                    <a:pt x="2314" y="6721"/>
                  </a:cubicBezTo>
                  <a:cubicBezTo>
                    <a:pt x="2360" y="6600"/>
                    <a:pt x="2331" y="6261"/>
                    <a:pt x="2164" y="6106"/>
                  </a:cubicBezTo>
                  <a:cubicBezTo>
                    <a:pt x="1997" y="5956"/>
                    <a:pt x="1980" y="5467"/>
                    <a:pt x="1963" y="5271"/>
                  </a:cubicBezTo>
                  <a:cubicBezTo>
                    <a:pt x="1945" y="5075"/>
                    <a:pt x="1888" y="4926"/>
                    <a:pt x="1807" y="4845"/>
                  </a:cubicBezTo>
                  <a:cubicBezTo>
                    <a:pt x="1732" y="4765"/>
                    <a:pt x="1640" y="4535"/>
                    <a:pt x="1612" y="4690"/>
                  </a:cubicBezTo>
                  <a:cubicBezTo>
                    <a:pt x="1583" y="4845"/>
                    <a:pt x="1381" y="4943"/>
                    <a:pt x="1283" y="5075"/>
                  </a:cubicBezTo>
                  <a:cubicBezTo>
                    <a:pt x="1186" y="5214"/>
                    <a:pt x="1036" y="5191"/>
                    <a:pt x="904" y="5121"/>
                  </a:cubicBezTo>
                  <a:cubicBezTo>
                    <a:pt x="777" y="5052"/>
                    <a:pt x="668" y="5047"/>
                    <a:pt x="748" y="4914"/>
                  </a:cubicBezTo>
                  <a:cubicBezTo>
                    <a:pt x="823" y="4776"/>
                    <a:pt x="869" y="4529"/>
                    <a:pt x="800" y="4287"/>
                  </a:cubicBezTo>
                  <a:cubicBezTo>
                    <a:pt x="737" y="4045"/>
                    <a:pt x="587" y="3597"/>
                    <a:pt x="363" y="3504"/>
                  </a:cubicBezTo>
                  <a:cubicBezTo>
                    <a:pt x="213" y="3441"/>
                    <a:pt x="75" y="3274"/>
                    <a:pt x="0" y="3119"/>
                  </a:cubicBezTo>
                  <a:cubicBezTo>
                    <a:pt x="63" y="3061"/>
                    <a:pt x="138" y="3009"/>
                    <a:pt x="138" y="3009"/>
                  </a:cubicBezTo>
                  <a:cubicBezTo>
                    <a:pt x="138" y="3009"/>
                    <a:pt x="213" y="2716"/>
                    <a:pt x="305" y="2716"/>
                  </a:cubicBezTo>
                  <a:cubicBezTo>
                    <a:pt x="397" y="2716"/>
                    <a:pt x="351" y="2400"/>
                    <a:pt x="415" y="2307"/>
                  </a:cubicBezTo>
                  <a:cubicBezTo>
                    <a:pt x="472" y="2215"/>
                    <a:pt x="443" y="1922"/>
                    <a:pt x="489" y="1922"/>
                  </a:cubicBezTo>
                  <a:cubicBezTo>
                    <a:pt x="535" y="1922"/>
                    <a:pt x="812" y="2014"/>
                    <a:pt x="794" y="1939"/>
                  </a:cubicBezTo>
                  <a:cubicBezTo>
                    <a:pt x="777" y="1864"/>
                    <a:pt x="961" y="1605"/>
                    <a:pt x="932" y="1467"/>
                  </a:cubicBezTo>
                  <a:cubicBezTo>
                    <a:pt x="904" y="1329"/>
                    <a:pt x="1042" y="1162"/>
                    <a:pt x="1042" y="990"/>
                  </a:cubicBezTo>
                  <a:cubicBezTo>
                    <a:pt x="1042" y="823"/>
                    <a:pt x="1191" y="777"/>
                    <a:pt x="1301" y="685"/>
                  </a:cubicBezTo>
                  <a:cubicBezTo>
                    <a:pt x="1404" y="592"/>
                    <a:pt x="1589" y="472"/>
                    <a:pt x="1617" y="546"/>
                  </a:cubicBezTo>
                  <a:cubicBezTo>
                    <a:pt x="1652" y="627"/>
                    <a:pt x="1882" y="685"/>
                    <a:pt x="1790" y="546"/>
                  </a:cubicBezTo>
                  <a:cubicBezTo>
                    <a:pt x="1698" y="414"/>
                    <a:pt x="1698" y="322"/>
                    <a:pt x="1755" y="288"/>
                  </a:cubicBezTo>
                  <a:cubicBezTo>
                    <a:pt x="1819" y="259"/>
                    <a:pt x="1848" y="103"/>
                    <a:pt x="1848" y="103"/>
                  </a:cubicBezTo>
                  <a:lnTo>
                    <a:pt x="1842" y="103"/>
                  </a:lnTo>
                  <a:cubicBezTo>
                    <a:pt x="1871" y="92"/>
                    <a:pt x="1894" y="75"/>
                    <a:pt x="1905" y="69"/>
                  </a:cubicBezTo>
                  <a:cubicBezTo>
                    <a:pt x="2003" y="0"/>
                    <a:pt x="2164" y="75"/>
                    <a:pt x="2164" y="178"/>
                  </a:cubicBezTo>
                  <a:cubicBezTo>
                    <a:pt x="2164" y="282"/>
                    <a:pt x="2176" y="391"/>
                    <a:pt x="2250" y="391"/>
                  </a:cubicBezTo>
                  <a:cubicBezTo>
                    <a:pt x="2325" y="391"/>
                    <a:pt x="2406" y="391"/>
                    <a:pt x="2406" y="581"/>
                  </a:cubicBezTo>
                  <a:cubicBezTo>
                    <a:pt x="2406" y="771"/>
                    <a:pt x="2475" y="984"/>
                    <a:pt x="2308" y="1145"/>
                  </a:cubicBezTo>
                  <a:cubicBezTo>
                    <a:pt x="2147" y="1312"/>
                    <a:pt x="1957" y="1600"/>
                    <a:pt x="1991" y="1686"/>
                  </a:cubicBezTo>
                  <a:cubicBezTo>
                    <a:pt x="2026" y="1772"/>
                    <a:pt x="1940" y="1939"/>
                    <a:pt x="2060" y="1876"/>
                  </a:cubicBezTo>
                  <a:cubicBezTo>
                    <a:pt x="2181" y="1818"/>
                    <a:pt x="2457" y="1876"/>
                    <a:pt x="2411" y="1945"/>
                  </a:cubicBezTo>
                  <a:cubicBezTo>
                    <a:pt x="2371" y="2014"/>
                    <a:pt x="2423" y="2256"/>
                    <a:pt x="2532" y="2261"/>
                  </a:cubicBezTo>
                  <a:cubicBezTo>
                    <a:pt x="2647" y="2273"/>
                    <a:pt x="2717" y="2330"/>
                    <a:pt x="2682" y="2434"/>
                  </a:cubicBezTo>
                  <a:cubicBezTo>
                    <a:pt x="2647" y="2538"/>
                    <a:pt x="2584" y="2693"/>
                    <a:pt x="2682" y="2693"/>
                  </a:cubicBezTo>
                  <a:cubicBezTo>
                    <a:pt x="2774" y="2693"/>
                    <a:pt x="2912" y="2693"/>
                    <a:pt x="2895" y="2797"/>
                  </a:cubicBezTo>
                  <a:cubicBezTo>
                    <a:pt x="2878" y="2900"/>
                    <a:pt x="2964" y="2992"/>
                    <a:pt x="3137" y="2923"/>
                  </a:cubicBezTo>
                  <a:cubicBezTo>
                    <a:pt x="3234" y="2883"/>
                    <a:pt x="3286" y="2848"/>
                    <a:pt x="3309" y="2889"/>
                  </a:cubicBezTo>
                  <a:lnTo>
                    <a:pt x="3298" y="2889"/>
                  </a:lnTo>
                  <a:cubicBezTo>
                    <a:pt x="3298" y="2889"/>
                    <a:pt x="3102" y="3113"/>
                    <a:pt x="3102" y="3205"/>
                  </a:cubicBezTo>
                  <a:cubicBezTo>
                    <a:pt x="3102" y="3297"/>
                    <a:pt x="2935" y="3297"/>
                    <a:pt x="2901" y="3378"/>
                  </a:cubicBezTo>
                  <a:cubicBezTo>
                    <a:pt x="2872" y="3453"/>
                    <a:pt x="2613" y="3470"/>
                    <a:pt x="2550" y="3574"/>
                  </a:cubicBezTo>
                  <a:cubicBezTo>
                    <a:pt x="2492" y="3683"/>
                    <a:pt x="2308" y="3666"/>
                    <a:pt x="2262" y="3666"/>
                  </a:cubicBezTo>
                  <a:cubicBezTo>
                    <a:pt x="2216" y="3666"/>
                    <a:pt x="2060" y="3683"/>
                    <a:pt x="2049" y="3786"/>
                  </a:cubicBezTo>
                  <a:cubicBezTo>
                    <a:pt x="2032" y="3896"/>
                    <a:pt x="1974" y="4322"/>
                    <a:pt x="1974" y="4396"/>
                  </a:cubicBezTo>
                  <a:cubicBezTo>
                    <a:pt x="1974" y="4477"/>
                    <a:pt x="2187" y="4719"/>
                    <a:pt x="2262" y="4753"/>
                  </a:cubicBezTo>
                  <a:cubicBezTo>
                    <a:pt x="2337" y="4782"/>
                    <a:pt x="2245" y="4966"/>
                    <a:pt x="2337" y="5012"/>
                  </a:cubicBezTo>
                  <a:cubicBezTo>
                    <a:pt x="2429" y="5058"/>
                    <a:pt x="2371" y="5208"/>
                    <a:pt x="2325" y="5196"/>
                  </a:cubicBezTo>
                  <a:cubicBezTo>
                    <a:pt x="2279" y="5179"/>
                    <a:pt x="2354" y="5392"/>
                    <a:pt x="2262" y="5467"/>
                  </a:cubicBezTo>
                  <a:cubicBezTo>
                    <a:pt x="2170" y="5547"/>
                    <a:pt x="2245" y="5743"/>
                    <a:pt x="2400" y="5881"/>
                  </a:cubicBezTo>
                  <a:cubicBezTo>
                    <a:pt x="2550" y="6019"/>
                    <a:pt x="2550" y="6232"/>
                    <a:pt x="2550" y="6353"/>
                  </a:cubicBezTo>
                  <a:cubicBezTo>
                    <a:pt x="2550" y="6480"/>
                    <a:pt x="2676" y="6491"/>
                    <a:pt x="2676" y="6646"/>
                  </a:cubicBezTo>
                  <a:cubicBezTo>
                    <a:pt x="2676" y="6646"/>
                    <a:pt x="2503" y="7267"/>
                    <a:pt x="2356" y="7285"/>
                  </a:cubicBezTo>
                  <a:lnTo>
                    <a:pt x="2342" y="7285"/>
                  </a:lnTo>
                </a:path>
              </a:pathLst>
            </a:custGeom>
            <a:solidFill>
              <a:schemeClr val="accent5"/>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00" name="Freeform 4"/>
            <p:cNvSpPr>
              <a:spLocks noChangeArrowheads="1"/>
            </p:cNvSpPr>
            <p:nvPr/>
          </p:nvSpPr>
          <p:spPr bwMode="auto">
            <a:xfrm>
              <a:off x="8338587" y="3812727"/>
              <a:ext cx="1890581" cy="3957166"/>
            </a:xfrm>
            <a:custGeom>
              <a:avLst/>
              <a:gdLst>
                <a:gd name="T0" fmla="*/ 1291 w 2799"/>
                <a:gd name="T1" fmla="*/ 0 h 5866"/>
                <a:gd name="T2" fmla="*/ 1295 w 2799"/>
                <a:gd name="T3" fmla="*/ 3 h 5866"/>
                <a:gd name="T4" fmla="*/ 1618 w 2799"/>
                <a:gd name="T5" fmla="*/ 170 h 5866"/>
                <a:gd name="T6" fmla="*/ 1727 w 2799"/>
                <a:gd name="T7" fmla="*/ 400 h 5866"/>
                <a:gd name="T8" fmla="*/ 2107 w 2799"/>
                <a:gd name="T9" fmla="*/ 694 h 5866"/>
                <a:gd name="T10" fmla="*/ 2187 w 2799"/>
                <a:gd name="T11" fmla="*/ 757 h 5866"/>
                <a:gd name="T12" fmla="*/ 2153 w 2799"/>
                <a:gd name="T13" fmla="*/ 786 h 5866"/>
                <a:gd name="T14" fmla="*/ 1853 w 2799"/>
                <a:gd name="T15" fmla="*/ 981 h 5866"/>
                <a:gd name="T16" fmla="*/ 1704 w 2799"/>
                <a:gd name="T17" fmla="*/ 1212 h 5866"/>
                <a:gd name="T18" fmla="*/ 1428 w 2799"/>
                <a:gd name="T19" fmla="*/ 1551 h 5866"/>
                <a:gd name="T20" fmla="*/ 1525 w 2799"/>
                <a:gd name="T21" fmla="*/ 2075 h 5866"/>
                <a:gd name="T22" fmla="*/ 1698 w 2799"/>
                <a:gd name="T23" fmla="*/ 2374 h 5866"/>
                <a:gd name="T24" fmla="*/ 2320 w 2799"/>
                <a:gd name="T25" fmla="*/ 2898 h 5866"/>
                <a:gd name="T26" fmla="*/ 2688 w 2799"/>
                <a:gd name="T27" fmla="*/ 3508 h 5866"/>
                <a:gd name="T28" fmla="*/ 2798 w 2799"/>
                <a:gd name="T29" fmla="*/ 4125 h 5866"/>
                <a:gd name="T30" fmla="*/ 2798 w 2799"/>
                <a:gd name="T31" fmla="*/ 4263 h 5866"/>
                <a:gd name="T32" fmla="*/ 2780 w 2799"/>
                <a:gd name="T33" fmla="*/ 4405 h 5866"/>
                <a:gd name="T34" fmla="*/ 2475 w 2799"/>
                <a:gd name="T35" fmla="*/ 4918 h 5866"/>
                <a:gd name="T36" fmla="*/ 1951 w 2799"/>
                <a:gd name="T37" fmla="*/ 5171 h 5866"/>
                <a:gd name="T38" fmla="*/ 1710 w 2799"/>
                <a:gd name="T39" fmla="*/ 5211 h 5866"/>
                <a:gd name="T40" fmla="*/ 1606 w 2799"/>
                <a:gd name="T41" fmla="*/ 5418 h 5866"/>
                <a:gd name="T42" fmla="*/ 1514 w 2799"/>
                <a:gd name="T43" fmla="*/ 5568 h 5866"/>
                <a:gd name="T44" fmla="*/ 1163 w 2799"/>
                <a:gd name="T45" fmla="*/ 5832 h 5866"/>
                <a:gd name="T46" fmla="*/ 1113 w 2799"/>
                <a:gd name="T47" fmla="*/ 5865 h 5866"/>
                <a:gd name="T48" fmla="*/ 1081 w 2799"/>
                <a:gd name="T49" fmla="*/ 5865 h 5866"/>
                <a:gd name="T50" fmla="*/ 973 w 2799"/>
                <a:gd name="T51" fmla="*/ 5682 h 5866"/>
                <a:gd name="T52" fmla="*/ 1076 w 2799"/>
                <a:gd name="T53" fmla="*/ 5343 h 5866"/>
                <a:gd name="T54" fmla="*/ 910 w 2799"/>
                <a:gd name="T55" fmla="*/ 5211 h 5866"/>
                <a:gd name="T56" fmla="*/ 1146 w 2799"/>
                <a:gd name="T57" fmla="*/ 5027 h 5866"/>
                <a:gd name="T58" fmla="*/ 1589 w 2799"/>
                <a:gd name="T59" fmla="*/ 5027 h 5866"/>
                <a:gd name="T60" fmla="*/ 1589 w 2799"/>
                <a:gd name="T61" fmla="*/ 4682 h 5866"/>
                <a:gd name="T62" fmla="*/ 1928 w 2799"/>
                <a:gd name="T63" fmla="*/ 4463 h 5866"/>
                <a:gd name="T64" fmla="*/ 2199 w 2799"/>
                <a:gd name="T65" fmla="*/ 4020 h 5866"/>
                <a:gd name="T66" fmla="*/ 2078 w 2799"/>
                <a:gd name="T67" fmla="*/ 3387 h 5866"/>
                <a:gd name="T68" fmla="*/ 2003 w 2799"/>
                <a:gd name="T69" fmla="*/ 2990 h 5866"/>
                <a:gd name="T70" fmla="*/ 1687 w 2799"/>
                <a:gd name="T71" fmla="*/ 2696 h 5866"/>
                <a:gd name="T72" fmla="*/ 1364 w 2799"/>
                <a:gd name="T73" fmla="*/ 2282 h 5866"/>
                <a:gd name="T74" fmla="*/ 1169 w 2799"/>
                <a:gd name="T75" fmla="*/ 1937 h 5866"/>
                <a:gd name="T76" fmla="*/ 754 w 2799"/>
                <a:gd name="T77" fmla="*/ 1568 h 5866"/>
                <a:gd name="T78" fmla="*/ 1048 w 2799"/>
                <a:gd name="T79" fmla="*/ 1396 h 5866"/>
                <a:gd name="T80" fmla="*/ 927 w 2799"/>
                <a:gd name="T81" fmla="*/ 1102 h 5866"/>
                <a:gd name="T82" fmla="*/ 656 w 2799"/>
                <a:gd name="T83" fmla="*/ 1033 h 5866"/>
                <a:gd name="T84" fmla="*/ 334 w 2799"/>
                <a:gd name="T85" fmla="*/ 860 h 5866"/>
                <a:gd name="T86" fmla="*/ 139 w 2799"/>
                <a:gd name="T87" fmla="*/ 567 h 5866"/>
                <a:gd name="T88" fmla="*/ 0 w 2799"/>
                <a:gd name="T89" fmla="*/ 360 h 5866"/>
                <a:gd name="T90" fmla="*/ 104 w 2799"/>
                <a:gd name="T91" fmla="*/ 279 h 5866"/>
                <a:gd name="T92" fmla="*/ 397 w 2799"/>
                <a:gd name="T93" fmla="*/ 251 h 5866"/>
                <a:gd name="T94" fmla="*/ 731 w 2799"/>
                <a:gd name="T95" fmla="*/ 251 h 5866"/>
                <a:gd name="T96" fmla="*/ 990 w 2799"/>
                <a:gd name="T97" fmla="*/ 205 h 5866"/>
                <a:gd name="T98" fmla="*/ 1238 w 2799"/>
                <a:gd name="T99" fmla="*/ 0 h 5866"/>
                <a:gd name="T100" fmla="*/ 1291 w 2799"/>
                <a:gd name="T101" fmla="*/ 0 h 5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99" h="5866">
                  <a:moveTo>
                    <a:pt x="1291" y="0"/>
                  </a:moveTo>
                  <a:cubicBezTo>
                    <a:pt x="1293" y="1"/>
                    <a:pt x="1294" y="2"/>
                    <a:pt x="1295" y="3"/>
                  </a:cubicBezTo>
                  <a:cubicBezTo>
                    <a:pt x="1341" y="49"/>
                    <a:pt x="1376" y="141"/>
                    <a:pt x="1618" y="170"/>
                  </a:cubicBezTo>
                  <a:cubicBezTo>
                    <a:pt x="1865" y="205"/>
                    <a:pt x="1727" y="325"/>
                    <a:pt x="1727" y="400"/>
                  </a:cubicBezTo>
                  <a:cubicBezTo>
                    <a:pt x="1727" y="475"/>
                    <a:pt x="2003" y="676"/>
                    <a:pt x="2107" y="694"/>
                  </a:cubicBezTo>
                  <a:cubicBezTo>
                    <a:pt x="2130" y="694"/>
                    <a:pt x="2153" y="717"/>
                    <a:pt x="2187" y="757"/>
                  </a:cubicBezTo>
                  <a:cubicBezTo>
                    <a:pt x="2176" y="763"/>
                    <a:pt x="2164" y="768"/>
                    <a:pt x="2153" y="786"/>
                  </a:cubicBezTo>
                  <a:cubicBezTo>
                    <a:pt x="2095" y="872"/>
                    <a:pt x="1974" y="976"/>
                    <a:pt x="1853" y="981"/>
                  </a:cubicBezTo>
                  <a:cubicBezTo>
                    <a:pt x="1727" y="987"/>
                    <a:pt x="1698" y="1091"/>
                    <a:pt x="1704" y="1212"/>
                  </a:cubicBezTo>
                  <a:cubicBezTo>
                    <a:pt x="1710" y="1332"/>
                    <a:pt x="1456" y="1373"/>
                    <a:pt x="1428" y="1551"/>
                  </a:cubicBezTo>
                  <a:cubicBezTo>
                    <a:pt x="1399" y="1730"/>
                    <a:pt x="1410" y="1977"/>
                    <a:pt x="1525" y="2075"/>
                  </a:cubicBezTo>
                  <a:cubicBezTo>
                    <a:pt x="1641" y="2173"/>
                    <a:pt x="1618" y="2299"/>
                    <a:pt x="1698" y="2374"/>
                  </a:cubicBezTo>
                  <a:cubicBezTo>
                    <a:pt x="1779" y="2449"/>
                    <a:pt x="2222" y="2903"/>
                    <a:pt x="2320" y="2898"/>
                  </a:cubicBezTo>
                  <a:cubicBezTo>
                    <a:pt x="2418" y="2892"/>
                    <a:pt x="2682" y="3398"/>
                    <a:pt x="2688" y="3508"/>
                  </a:cubicBezTo>
                  <a:cubicBezTo>
                    <a:pt x="2692" y="3589"/>
                    <a:pt x="2783" y="3848"/>
                    <a:pt x="2798" y="4125"/>
                  </a:cubicBezTo>
                  <a:lnTo>
                    <a:pt x="2798" y="4263"/>
                  </a:lnTo>
                  <a:cubicBezTo>
                    <a:pt x="2795" y="4310"/>
                    <a:pt x="2789" y="4358"/>
                    <a:pt x="2780" y="4405"/>
                  </a:cubicBezTo>
                  <a:cubicBezTo>
                    <a:pt x="2705" y="4762"/>
                    <a:pt x="2671" y="4791"/>
                    <a:pt x="2475" y="4918"/>
                  </a:cubicBezTo>
                  <a:cubicBezTo>
                    <a:pt x="2279" y="5044"/>
                    <a:pt x="2084" y="5177"/>
                    <a:pt x="1951" y="5171"/>
                  </a:cubicBezTo>
                  <a:cubicBezTo>
                    <a:pt x="1813" y="5165"/>
                    <a:pt x="1750" y="5136"/>
                    <a:pt x="1710" y="5211"/>
                  </a:cubicBezTo>
                  <a:cubicBezTo>
                    <a:pt x="1669" y="5286"/>
                    <a:pt x="1698" y="5424"/>
                    <a:pt x="1606" y="5418"/>
                  </a:cubicBezTo>
                  <a:cubicBezTo>
                    <a:pt x="1514" y="5413"/>
                    <a:pt x="1600" y="5539"/>
                    <a:pt x="1514" y="5568"/>
                  </a:cubicBezTo>
                  <a:cubicBezTo>
                    <a:pt x="1428" y="5596"/>
                    <a:pt x="1215" y="5757"/>
                    <a:pt x="1163" y="5832"/>
                  </a:cubicBezTo>
                  <a:cubicBezTo>
                    <a:pt x="1150" y="5851"/>
                    <a:pt x="1132" y="5862"/>
                    <a:pt x="1113" y="5865"/>
                  </a:cubicBezTo>
                  <a:lnTo>
                    <a:pt x="1081" y="5865"/>
                  </a:lnTo>
                  <a:cubicBezTo>
                    <a:pt x="1028" y="5856"/>
                    <a:pt x="973" y="5796"/>
                    <a:pt x="973" y="5682"/>
                  </a:cubicBezTo>
                  <a:cubicBezTo>
                    <a:pt x="967" y="5499"/>
                    <a:pt x="1169" y="5401"/>
                    <a:pt x="1076" y="5343"/>
                  </a:cubicBezTo>
                  <a:cubicBezTo>
                    <a:pt x="1007" y="5297"/>
                    <a:pt x="950" y="5269"/>
                    <a:pt x="910" y="5211"/>
                  </a:cubicBezTo>
                  <a:cubicBezTo>
                    <a:pt x="1013" y="5159"/>
                    <a:pt x="1146" y="5085"/>
                    <a:pt x="1146" y="5027"/>
                  </a:cubicBezTo>
                  <a:cubicBezTo>
                    <a:pt x="1146" y="4929"/>
                    <a:pt x="1537" y="5125"/>
                    <a:pt x="1589" y="5027"/>
                  </a:cubicBezTo>
                  <a:cubicBezTo>
                    <a:pt x="1635" y="4929"/>
                    <a:pt x="1295" y="4607"/>
                    <a:pt x="1589" y="4682"/>
                  </a:cubicBezTo>
                  <a:cubicBezTo>
                    <a:pt x="1882" y="4757"/>
                    <a:pt x="1830" y="4584"/>
                    <a:pt x="1928" y="4463"/>
                  </a:cubicBezTo>
                  <a:cubicBezTo>
                    <a:pt x="2026" y="4342"/>
                    <a:pt x="2348" y="4244"/>
                    <a:pt x="2199" y="4020"/>
                  </a:cubicBezTo>
                  <a:cubicBezTo>
                    <a:pt x="2055" y="3801"/>
                    <a:pt x="2055" y="3531"/>
                    <a:pt x="2078" y="3387"/>
                  </a:cubicBezTo>
                  <a:cubicBezTo>
                    <a:pt x="2101" y="3237"/>
                    <a:pt x="2078" y="3065"/>
                    <a:pt x="2003" y="2990"/>
                  </a:cubicBezTo>
                  <a:cubicBezTo>
                    <a:pt x="1928" y="2921"/>
                    <a:pt x="1733" y="2846"/>
                    <a:pt x="1687" y="2696"/>
                  </a:cubicBezTo>
                  <a:cubicBezTo>
                    <a:pt x="1635" y="2552"/>
                    <a:pt x="1416" y="2403"/>
                    <a:pt x="1364" y="2282"/>
                  </a:cubicBezTo>
                  <a:cubicBezTo>
                    <a:pt x="1318" y="2161"/>
                    <a:pt x="1169" y="2034"/>
                    <a:pt x="1169" y="1937"/>
                  </a:cubicBezTo>
                  <a:cubicBezTo>
                    <a:pt x="1169" y="1839"/>
                    <a:pt x="702" y="1695"/>
                    <a:pt x="754" y="1568"/>
                  </a:cubicBezTo>
                  <a:cubicBezTo>
                    <a:pt x="800" y="1448"/>
                    <a:pt x="1048" y="1522"/>
                    <a:pt x="1048" y="1396"/>
                  </a:cubicBezTo>
                  <a:cubicBezTo>
                    <a:pt x="1048" y="1275"/>
                    <a:pt x="950" y="1275"/>
                    <a:pt x="927" y="1102"/>
                  </a:cubicBezTo>
                  <a:cubicBezTo>
                    <a:pt x="898" y="935"/>
                    <a:pt x="731" y="981"/>
                    <a:pt x="656" y="1033"/>
                  </a:cubicBezTo>
                  <a:cubicBezTo>
                    <a:pt x="582" y="1079"/>
                    <a:pt x="334" y="981"/>
                    <a:pt x="334" y="860"/>
                  </a:cubicBezTo>
                  <a:cubicBezTo>
                    <a:pt x="334" y="734"/>
                    <a:pt x="139" y="665"/>
                    <a:pt x="139" y="567"/>
                  </a:cubicBezTo>
                  <a:cubicBezTo>
                    <a:pt x="139" y="510"/>
                    <a:pt x="69" y="435"/>
                    <a:pt x="0" y="360"/>
                  </a:cubicBezTo>
                  <a:cubicBezTo>
                    <a:pt x="41" y="343"/>
                    <a:pt x="75" y="314"/>
                    <a:pt x="104" y="279"/>
                  </a:cubicBezTo>
                  <a:cubicBezTo>
                    <a:pt x="185" y="187"/>
                    <a:pt x="334" y="354"/>
                    <a:pt x="397" y="251"/>
                  </a:cubicBezTo>
                  <a:cubicBezTo>
                    <a:pt x="455" y="141"/>
                    <a:pt x="593" y="325"/>
                    <a:pt x="731" y="251"/>
                  </a:cubicBezTo>
                  <a:cubicBezTo>
                    <a:pt x="869" y="170"/>
                    <a:pt x="933" y="308"/>
                    <a:pt x="990" y="205"/>
                  </a:cubicBezTo>
                  <a:cubicBezTo>
                    <a:pt x="1037" y="123"/>
                    <a:pt x="1161" y="25"/>
                    <a:pt x="1238" y="0"/>
                  </a:cubicBezTo>
                  <a:lnTo>
                    <a:pt x="1291" y="0"/>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03" name="Freeform 7"/>
            <p:cNvSpPr>
              <a:spLocks noChangeArrowheads="1"/>
            </p:cNvSpPr>
            <p:nvPr/>
          </p:nvSpPr>
          <p:spPr bwMode="auto">
            <a:xfrm>
              <a:off x="7820538" y="4029923"/>
              <a:ext cx="1920353" cy="2350498"/>
            </a:xfrm>
            <a:custGeom>
              <a:avLst/>
              <a:gdLst>
                <a:gd name="T0" fmla="*/ 2843 w 2844"/>
                <a:gd name="T1" fmla="*/ 3062 h 3483"/>
                <a:gd name="T2" fmla="*/ 2831 w 2844"/>
                <a:gd name="T3" fmla="*/ 3217 h 3483"/>
                <a:gd name="T4" fmla="*/ 2555 w 2844"/>
                <a:gd name="T5" fmla="*/ 3269 h 3483"/>
                <a:gd name="T6" fmla="*/ 2290 w 2844"/>
                <a:gd name="T7" fmla="*/ 3350 h 3483"/>
                <a:gd name="T8" fmla="*/ 2209 w 2844"/>
                <a:gd name="T9" fmla="*/ 3482 h 3483"/>
                <a:gd name="T10" fmla="*/ 2184 w 2844"/>
                <a:gd name="T11" fmla="*/ 3482 h 3483"/>
                <a:gd name="T12" fmla="*/ 2175 w 2844"/>
                <a:gd name="T13" fmla="*/ 3453 h 3483"/>
                <a:gd name="T14" fmla="*/ 2009 w 2844"/>
                <a:gd name="T15" fmla="*/ 3344 h 3483"/>
                <a:gd name="T16" fmla="*/ 2060 w 2844"/>
                <a:gd name="T17" fmla="*/ 2906 h 3483"/>
                <a:gd name="T18" fmla="*/ 1795 w 2844"/>
                <a:gd name="T19" fmla="*/ 2492 h 3483"/>
                <a:gd name="T20" fmla="*/ 1761 w 2844"/>
                <a:gd name="T21" fmla="*/ 2032 h 3483"/>
                <a:gd name="T22" fmla="*/ 1485 w 2844"/>
                <a:gd name="T23" fmla="*/ 1750 h 3483"/>
                <a:gd name="T24" fmla="*/ 1116 w 2844"/>
                <a:gd name="T25" fmla="*/ 1767 h 3483"/>
                <a:gd name="T26" fmla="*/ 869 w 2844"/>
                <a:gd name="T27" fmla="*/ 1830 h 3483"/>
                <a:gd name="T28" fmla="*/ 593 w 2844"/>
                <a:gd name="T29" fmla="*/ 1848 h 3483"/>
                <a:gd name="T30" fmla="*/ 242 w 2844"/>
                <a:gd name="T31" fmla="*/ 1980 h 3483"/>
                <a:gd name="T32" fmla="*/ 345 w 2844"/>
                <a:gd name="T33" fmla="*/ 1686 h 3483"/>
                <a:gd name="T34" fmla="*/ 374 w 2844"/>
                <a:gd name="T35" fmla="*/ 1272 h 3483"/>
                <a:gd name="T36" fmla="*/ 109 w 2844"/>
                <a:gd name="T37" fmla="*/ 1174 h 3483"/>
                <a:gd name="T38" fmla="*/ 81 w 2844"/>
                <a:gd name="T39" fmla="*/ 875 h 3483"/>
                <a:gd name="T40" fmla="*/ 0 w 2844"/>
                <a:gd name="T41" fmla="*/ 800 h 3483"/>
                <a:gd name="T42" fmla="*/ 138 w 2844"/>
                <a:gd name="T43" fmla="*/ 685 h 3483"/>
                <a:gd name="T44" fmla="*/ 334 w 2844"/>
                <a:gd name="T45" fmla="*/ 369 h 3483"/>
                <a:gd name="T46" fmla="*/ 535 w 2844"/>
                <a:gd name="T47" fmla="*/ 547 h 3483"/>
                <a:gd name="T48" fmla="*/ 552 w 2844"/>
                <a:gd name="T49" fmla="*/ 242 h 3483"/>
                <a:gd name="T50" fmla="*/ 610 w 2844"/>
                <a:gd name="T51" fmla="*/ 46 h 3483"/>
                <a:gd name="T52" fmla="*/ 765 w 2844"/>
                <a:gd name="T53" fmla="*/ 35 h 3483"/>
                <a:gd name="T54" fmla="*/ 904 w 2844"/>
                <a:gd name="T55" fmla="*/ 242 h 3483"/>
                <a:gd name="T56" fmla="*/ 1099 w 2844"/>
                <a:gd name="T57" fmla="*/ 535 h 3483"/>
                <a:gd name="T58" fmla="*/ 1421 w 2844"/>
                <a:gd name="T59" fmla="*/ 708 h 3483"/>
                <a:gd name="T60" fmla="*/ 1692 w 2844"/>
                <a:gd name="T61" fmla="*/ 777 h 3483"/>
                <a:gd name="T62" fmla="*/ 1813 w 2844"/>
                <a:gd name="T63" fmla="*/ 1071 h 3483"/>
                <a:gd name="T64" fmla="*/ 1519 w 2844"/>
                <a:gd name="T65" fmla="*/ 1243 h 3483"/>
                <a:gd name="T66" fmla="*/ 1934 w 2844"/>
                <a:gd name="T67" fmla="*/ 1612 h 3483"/>
                <a:gd name="T68" fmla="*/ 2129 w 2844"/>
                <a:gd name="T69" fmla="*/ 1957 h 3483"/>
                <a:gd name="T70" fmla="*/ 2452 w 2844"/>
                <a:gd name="T71" fmla="*/ 2371 h 3483"/>
                <a:gd name="T72" fmla="*/ 2768 w 2844"/>
                <a:gd name="T73" fmla="*/ 2665 h 3483"/>
                <a:gd name="T74" fmla="*/ 2843 w 2844"/>
                <a:gd name="T75" fmla="*/ 2840 h 3483"/>
                <a:gd name="T76" fmla="*/ 2843 w 2844"/>
                <a:gd name="T77" fmla="*/ 3062 h 3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44" h="3483">
                  <a:moveTo>
                    <a:pt x="2843" y="3062"/>
                  </a:moveTo>
                  <a:cubicBezTo>
                    <a:pt x="2837" y="3102"/>
                    <a:pt x="2831" y="3154"/>
                    <a:pt x="2831" y="3217"/>
                  </a:cubicBezTo>
                  <a:cubicBezTo>
                    <a:pt x="2734" y="3292"/>
                    <a:pt x="2618" y="3298"/>
                    <a:pt x="2555" y="3269"/>
                  </a:cubicBezTo>
                  <a:cubicBezTo>
                    <a:pt x="2475" y="3234"/>
                    <a:pt x="2290" y="3217"/>
                    <a:pt x="2290" y="3350"/>
                  </a:cubicBezTo>
                  <a:cubicBezTo>
                    <a:pt x="2290" y="3428"/>
                    <a:pt x="2243" y="3472"/>
                    <a:pt x="2209" y="3482"/>
                  </a:cubicBezTo>
                  <a:lnTo>
                    <a:pt x="2184" y="3482"/>
                  </a:lnTo>
                  <a:cubicBezTo>
                    <a:pt x="2175" y="3478"/>
                    <a:pt x="2171" y="3468"/>
                    <a:pt x="2175" y="3453"/>
                  </a:cubicBezTo>
                  <a:cubicBezTo>
                    <a:pt x="2187" y="3396"/>
                    <a:pt x="2089" y="3396"/>
                    <a:pt x="2009" y="3344"/>
                  </a:cubicBezTo>
                  <a:cubicBezTo>
                    <a:pt x="2141" y="3200"/>
                    <a:pt x="2049" y="3079"/>
                    <a:pt x="2060" y="2906"/>
                  </a:cubicBezTo>
                  <a:cubicBezTo>
                    <a:pt x="2078" y="2705"/>
                    <a:pt x="1911" y="2527"/>
                    <a:pt x="1795" y="2492"/>
                  </a:cubicBezTo>
                  <a:cubicBezTo>
                    <a:pt x="1680" y="2458"/>
                    <a:pt x="1876" y="2095"/>
                    <a:pt x="1761" y="2032"/>
                  </a:cubicBezTo>
                  <a:cubicBezTo>
                    <a:pt x="1646" y="1963"/>
                    <a:pt x="1565" y="1848"/>
                    <a:pt x="1485" y="1750"/>
                  </a:cubicBezTo>
                  <a:cubicBezTo>
                    <a:pt x="1398" y="1652"/>
                    <a:pt x="1151" y="1686"/>
                    <a:pt x="1116" y="1767"/>
                  </a:cubicBezTo>
                  <a:cubicBezTo>
                    <a:pt x="1088" y="1848"/>
                    <a:pt x="921" y="1900"/>
                    <a:pt x="869" y="1830"/>
                  </a:cubicBezTo>
                  <a:cubicBezTo>
                    <a:pt x="823" y="1767"/>
                    <a:pt x="725" y="1750"/>
                    <a:pt x="593" y="1848"/>
                  </a:cubicBezTo>
                  <a:cubicBezTo>
                    <a:pt x="460" y="1946"/>
                    <a:pt x="276" y="2130"/>
                    <a:pt x="242" y="1980"/>
                  </a:cubicBezTo>
                  <a:cubicBezTo>
                    <a:pt x="213" y="1830"/>
                    <a:pt x="345" y="1848"/>
                    <a:pt x="345" y="1686"/>
                  </a:cubicBezTo>
                  <a:cubicBezTo>
                    <a:pt x="345" y="1520"/>
                    <a:pt x="426" y="1439"/>
                    <a:pt x="374" y="1272"/>
                  </a:cubicBezTo>
                  <a:cubicBezTo>
                    <a:pt x="328" y="1105"/>
                    <a:pt x="161" y="1289"/>
                    <a:pt x="109" y="1174"/>
                  </a:cubicBezTo>
                  <a:cubicBezTo>
                    <a:pt x="63" y="1059"/>
                    <a:pt x="109" y="927"/>
                    <a:pt x="81" y="875"/>
                  </a:cubicBezTo>
                  <a:cubicBezTo>
                    <a:pt x="69" y="858"/>
                    <a:pt x="40" y="829"/>
                    <a:pt x="0" y="800"/>
                  </a:cubicBezTo>
                  <a:cubicBezTo>
                    <a:pt x="63" y="772"/>
                    <a:pt x="138" y="749"/>
                    <a:pt x="138" y="685"/>
                  </a:cubicBezTo>
                  <a:cubicBezTo>
                    <a:pt x="138" y="593"/>
                    <a:pt x="334" y="369"/>
                    <a:pt x="334" y="369"/>
                  </a:cubicBezTo>
                  <a:cubicBezTo>
                    <a:pt x="414" y="351"/>
                    <a:pt x="414" y="518"/>
                    <a:pt x="535" y="547"/>
                  </a:cubicBezTo>
                  <a:cubicBezTo>
                    <a:pt x="656" y="582"/>
                    <a:pt x="598" y="288"/>
                    <a:pt x="552" y="242"/>
                  </a:cubicBezTo>
                  <a:cubicBezTo>
                    <a:pt x="506" y="196"/>
                    <a:pt x="564" y="0"/>
                    <a:pt x="610" y="46"/>
                  </a:cubicBezTo>
                  <a:cubicBezTo>
                    <a:pt x="639" y="75"/>
                    <a:pt x="702" y="69"/>
                    <a:pt x="765" y="35"/>
                  </a:cubicBezTo>
                  <a:cubicBezTo>
                    <a:pt x="834" y="110"/>
                    <a:pt x="904" y="185"/>
                    <a:pt x="904" y="242"/>
                  </a:cubicBezTo>
                  <a:cubicBezTo>
                    <a:pt x="904" y="340"/>
                    <a:pt x="1099" y="409"/>
                    <a:pt x="1099" y="535"/>
                  </a:cubicBezTo>
                  <a:cubicBezTo>
                    <a:pt x="1099" y="656"/>
                    <a:pt x="1347" y="754"/>
                    <a:pt x="1421" y="708"/>
                  </a:cubicBezTo>
                  <a:cubicBezTo>
                    <a:pt x="1496" y="656"/>
                    <a:pt x="1663" y="610"/>
                    <a:pt x="1692" y="777"/>
                  </a:cubicBezTo>
                  <a:cubicBezTo>
                    <a:pt x="1715" y="950"/>
                    <a:pt x="1813" y="950"/>
                    <a:pt x="1813" y="1071"/>
                  </a:cubicBezTo>
                  <a:cubicBezTo>
                    <a:pt x="1813" y="1197"/>
                    <a:pt x="1565" y="1123"/>
                    <a:pt x="1519" y="1243"/>
                  </a:cubicBezTo>
                  <a:cubicBezTo>
                    <a:pt x="1467" y="1370"/>
                    <a:pt x="1934" y="1514"/>
                    <a:pt x="1934" y="1612"/>
                  </a:cubicBezTo>
                  <a:cubicBezTo>
                    <a:pt x="1934" y="1709"/>
                    <a:pt x="2083" y="1836"/>
                    <a:pt x="2129" y="1957"/>
                  </a:cubicBezTo>
                  <a:cubicBezTo>
                    <a:pt x="2181" y="2078"/>
                    <a:pt x="2400" y="2227"/>
                    <a:pt x="2452" y="2371"/>
                  </a:cubicBezTo>
                  <a:cubicBezTo>
                    <a:pt x="2498" y="2521"/>
                    <a:pt x="2693" y="2596"/>
                    <a:pt x="2768" y="2665"/>
                  </a:cubicBezTo>
                  <a:cubicBezTo>
                    <a:pt x="2806" y="2703"/>
                    <a:pt x="2831" y="2767"/>
                    <a:pt x="2843" y="2840"/>
                  </a:cubicBezTo>
                  <a:lnTo>
                    <a:pt x="2843" y="3062"/>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05" name="Freeform 9"/>
            <p:cNvSpPr>
              <a:spLocks noChangeArrowheads="1"/>
            </p:cNvSpPr>
            <p:nvPr/>
          </p:nvSpPr>
          <p:spPr bwMode="auto">
            <a:xfrm>
              <a:off x="7153625" y="4571429"/>
              <a:ext cx="2072195" cy="3951216"/>
            </a:xfrm>
            <a:custGeom>
              <a:avLst/>
              <a:gdLst>
                <a:gd name="T0" fmla="*/ 3070 w 3071"/>
                <a:gd name="T1" fmla="*/ 2390 h 5857"/>
                <a:gd name="T2" fmla="*/ 2999 w 3071"/>
                <a:gd name="T3" fmla="*/ 2544 h 5857"/>
                <a:gd name="T4" fmla="*/ 2952 w 3071"/>
                <a:gd name="T5" fmla="*/ 2504 h 5857"/>
                <a:gd name="T6" fmla="*/ 2423 w 3071"/>
                <a:gd name="T7" fmla="*/ 2486 h 5857"/>
                <a:gd name="T8" fmla="*/ 1894 w 3071"/>
                <a:gd name="T9" fmla="*/ 2751 h 5857"/>
                <a:gd name="T10" fmla="*/ 1911 w 3071"/>
                <a:gd name="T11" fmla="*/ 3096 h 5857"/>
                <a:gd name="T12" fmla="*/ 1963 w 3071"/>
                <a:gd name="T13" fmla="*/ 3396 h 5857"/>
                <a:gd name="T14" fmla="*/ 1957 w 3071"/>
                <a:gd name="T15" fmla="*/ 3407 h 5857"/>
                <a:gd name="T16" fmla="*/ 1928 w 3071"/>
                <a:gd name="T17" fmla="*/ 3396 h 5857"/>
                <a:gd name="T18" fmla="*/ 1519 w 3071"/>
                <a:gd name="T19" fmla="*/ 3177 h 5857"/>
                <a:gd name="T20" fmla="*/ 1226 w 3071"/>
                <a:gd name="T21" fmla="*/ 2941 h 5857"/>
                <a:gd name="T22" fmla="*/ 898 w 3071"/>
                <a:gd name="T23" fmla="*/ 3039 h 5857"/>
                <a:gd name="T24" fmla="*/ 691 w 3071"/>
                <a:gd name="T25" fmla="*/ 3827 h 5857"/>
                <a:gd name="T26" fmla="*/ 645 w 3071"/>
                <a:gd name="T27" fmla="*/ 4449 h 5857"/>
                <a:gd name="T28" fmla="*/ 886 w 3071"/>
                <a:gd name="T29" fmla="*/ 4626 h 5857"/>
                <a:gd name="T30" fmla="*/ 1030 w 3071"/>
                <a:gd name="T31" fmla="*/ 4989 h 5857"/>
                <a:gd name="T32" fmla="*/ 1301 w 3071"/>
                <a:gd name="T33" fmla="*/ 5432 h 5857"/>
                <a:gd name="T34" fmla="*/ 1744 w 3071"/>
                <a:gd name="T35" fmla="*/ 5691 h 5857"/>
                <a:gd name="T36" fmla="*/ 1629 w 3071"/>
                <a:gd name="T37" fmla="*/ 5846 h 5857"/>
                <a:gd name="T38" fmla="*/ 1503 w 3071"/>
                <a:gd name="T39" fmla="*/ 5856 h 5857"/>
                <a:gd name="T40" fmla="*/ 1444 w 3071"/>
                <a:gd name="T41" fmla="*/ 5856 h 5857"/>
                <a:gd name="T42" fmla="*/ 1324 w 3071"/>
                <a:gd name="T43" fmla="*/ 5806 h 5857"/>
                <a:gd name="T44" fmla="*/ 1134 w 3071"/>
                <a:gd name="T45" fmla="*/ 5581 h 5857"/>
                <a:gd name="T46" fmla="*/ 909 w 3071"/>
                <a:gd name="T47" fmla="*/ 5564 h 5857"/>
                <a:gd name="T48" fmla="*/ 789 w 3071"/>
                <a:gd name="T49" fmla="*/ 5374 h 5857"/>
                <a:gd name="T50" fmla="*/ 282 w 3071"/>
                <a:gd name="T51" fmla="*/ 4874 h 5857"/>
                <a:gd name="T52" fmla="*/ 259 w 3071"/>
                <a:gd name="T53" fmla="*/ 4534 h 5857"/>
                <a:gd name="T54" fmla="*/ 368 w 3071"/>
                <a:gd name="T55" fmla="*/ 3965 h 5857"/>
                <a:gd name="T56" fmla="*/ 702 w 3071"/>
                <a:gd name="T57" fmla="*/ 3326 h 5857"/>
                <a:gd name="T58" fmla="*/ 576 w 3071"/>
                <a:gd name="T59" fmla="*/ 3033 h 5857"/>
                <a:gd name="T60" fmla="*/ 426 w 3071"/>
                <a:gd name="T61" fmla="*/ 2561 h 5857"/>
                <a:gd name="T62" fmla="*/ 288 w 3071"/>
                <a:gd name="T63" fmla="*/ 2147 h 5857"/>
                <a:gd name="T64" fmla="*/ 351 w 3071"/>
                <a:gd name="T65" fmla="*/ 1876 h 5857"/>
                <a:gd name="T66" fmla="*/ 363 w 3071"/>
                <a:gd name="T67" fmla="*/ 1692 h 5857"/>
                <a:gd name="T68" fmla="*/ 288 w 3071"/>
                <a:gd name="T69" fmla="*/ 1433 h 5857"/>
                <a:gd name="T70" fmla="*/ 0 w 3071"/>
                <a:gd name="T71" fmla="*/ 1076 h 5857"/>
                <a:gd name="T72" fmla="*/ 75 w 3071"/>
                <a:gd name="T73" fmla="*/ 466 h 5857"/>
                <a:gd name="T74" fmla="*/ 288 w 3071"/>
                <a:gd name="T75" fmla="*/ 346 h 5857"/>
                <a:gd name="T76" fmla="*/ 576 w 3071"/>
                <a:gd name="T77" fmla="*/ 254 h 5857"/>
                <a:gd name="T78" fmla="*/ 927 w 3071"/>
                <a:gd name="T79" fmla="*/ 58 h 5857"/>
                <a:gd name="T80" fmla="*/ 990 w 3071"/>
                <a:gd name="T81" fmla="*/ 0 h 5857"/>
                <a:gd name="T82" fmla="*/ 1071 w 3071"/>
                <a:gd name="T83" fmla="*/ 75 h 5857"/>
                <a:gd name="T84" fmla="*/ 1099 w 3071"/>
                <a:gd name="T85" fmla="*/ 374 h 5857"/>
                <a:gd name="T86" fmla="*/ 1364 w 3071"/>
                <a:gd name="T87" fmla="*/ 472 h 5857"/>
                <a:gd name="T88" fmla="*/ 1335 w 3071"/>
                <a:gd name="T89" fmla="*/ 886 h 5857"/>
                <a:gd name="T90" fmla="*/ 1232 w 3071"/>
                <a:gd name="T91" fmla="*/ 1180 h 5857"/>
                <a:gd name="T92" fmla="*/ 1583 w 3071"/>
                <a:gd name="T93" fmla="*/ 1048 h 5857"/>
                <a:gd name="T94" fmla="*/ 1859 w 3071"/>
                <a:gd name="T95" fmla="*/ 1030 h 5857"/>
                <a:gd name="T96" fmla="*/ 2106 w 3071"/>
                <a:gd name="T97" fmla="*/ 967 h 5857"/>
                <a:gd name="T98" fmla="*/ 2475 w 3071"/>
                <a:gd name="T99" fmla="*/ 950 h 5857"/>
                <a:gd name="T100" fmla="*/ 2751 w 3071"/>
                <a:gd name="T101" fmla="*/ 1232 h 5857"/>
                <a:gd name="T102" fmla="*/ 2785 w 3071"/>
                <a:gd name="T103" fmla="*/ 1692 h 5857"/>
                <a:gd name="T104" fmla="*/ 3050 w 3071"/>
                <a:gd name="T105" fmla="*/ 2106 h 5857"/>
                <a:gd name="T106" fmla="*/ 3070 w 3071"/>
                <a:gd name="T107" fmla="*/ 2337 h 5857"/>
                <a:gd name="T108" fmla="*/ 3070 w 3071"/>
                <a:gd name="T109" fmla="*/ 2390 h 5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71" h="5857">
                  <a:moveTo>
                    <a:pt x="3070" y="2390"/>
                  </a:moveTo>
                  <a:cubicBezTo>
                    <a:pt x="3066" y="2441"/>
                    <a:pt x="3047" y="2491"/>
                    <a:pt x="2999" y="2544"/>
                  </a:cubicBezTo>
                  <a:cubicBezTo>
                    <a:pt x="2981" y="2532"/>
                    <a:pt x="2964" y="2521"/>
                    <a:pt x="2952" y="2504"/>
                  </a:cubicBezTo>
                  <a:cubicBezTo>
                    <a:pt x="2866" y="2406"/>
                    <a:pt x="2573" y="2538"/>
                    <a:pt x="2423" y="2486"/>
                  </a:cubicBezTo>
                  <a:cubicBezTo>
                    <a:pt x="2273" y="2434"/>
                    <a:pt x="2043" y="2567"/>
                    <a:pt x="1894" y="2751"/>
                  </a:cubicBezTo>
                  <a:cubicBezTo>
                    <a:pt x="1744" y="2929"/>
                    <a:pt x="1911" y="2929"/>
                    <a:pt x="1911" y="3096"/>
                  </a:cubicBezTo>
                  <a:cubicBezTo>
                    <a:pt x="1911" y="3263"/>
                    <a:pt x="2009" y="3263"/>
                    <a:pt x="1963" y="3396"/>
                  </a:cubicBezTo>
                  <a:cubicBezTo>
                    <a:pt x="1957" y="3396"/>
                    <a:pt x="1957" y="3401"/>
                    <a:pt x="1957" y="3407"/>
                  </a:cubicBezTo>
                  <a:cubicBezTo>
                    <a:pt x="1945" y="3401"/>
                    <a:pt x="1940" y="3396"/>
                    <a:pt x="1928" y="3396"/>
                  </a:cubicBezTo>
                  <a:cubicBezTo>
                    <a:pt x="1744" y="3344"/>
                    <a:pt x="1744" y="3165"/>
                    <a:pt x="1519" y="3177"/>
                  </a:cubicBezTo>
                  <a:cubicBezTo>
                    <a:pt x="1289" y="3188"/>
                    <a:pt x="1272" y="3108"/>
                    <a:pt x="1226" y="2941"/>
                  </a:cubicBezTo>
                  <a:cubicBezTo>
                    <a:pt x="1180" y="2774"/>
                    <a:pt x="817" y="2889"/>
                    <a:pt x="898" y="3039"/>
                  </a:cubicBezTo>
                  <a:cubicBezTo>
                    <a:pt x="978" y="3188"/>
                    <a:pt x="708" y="3660"/>
                    <a:pt x="691" y="3827"/>
                  </a:cubicBezTo>
                  <a:cubicBezTo>
                    <a:pt x="673" y="3994"/>
                    <a:pt x="512" y="4385"/>
                    <a:pt x="645" y="4449"/>
                  </a:cubicBezTo>
                  <a:cubicBezTo>
                    <a:pt x="771" y="4511"/>
                    <a:pt x="886" y="4517"/>
                    <a:pt x="886" y="4626"/>
                  </a:cubicBezTo>
                  <a:cubicBezTo>
                    <a:pt x="886" y="4741"/>
                    <a:pt x="1048" y="4856"/>
                    <a:pt x="1030" y="4989"/>
                  </a:cubicBezTo>
                  <a:cubicBezTo>
                    <a:pt x="1013" y="5121"/>
                    <a:pt x="1105" y="5414"/>
                    <a:pt x="1301" y="5432"/>
                  </a:cubicBezTo>
                  <a:cubicBezTo>
                    <a:pt x="1468" y="5443"/>
                    <a:pt x="1669" y="5581"/>
                    <a:pt x="1744" y="5691"/>
                  </a:cubicBezTo>
                  <a:cubicBezTo>
                    <a:pt x="1617" y="5731"/>
                    <a:pt x="1663" y="5840"/>
                    <a:pt x="1629" y="5846"/>
                  </a:cubicBezTo>
                  <a:cubicBezTo>
                    <a:pt x="1608" y="5849"/>
                    <a:pt x="1557" y="5855"/>
                    <a:pt x="1503" y="5856"/>
                  </a:cubicBezTo>
                  <a:lnTo>
                    <a:pt x="1444" y="5856"/>
                  </a:lnTo>
                  <a:cubicBezTo>
                    <a:pt x="1380" y="5854"/>
                    <a:pt x="1324" y="5842"/>
                    <a:pt x="1324" y="5806"/>
                  </a:cubicBezTo>
                  <a:cubicBezTo>
                    <a:pt x="1324" y="5731"/>
                    <a:pt x="1283" y="5610"/>
                    <a:pt x="1134" y="5581"/>
                  </a:cubicBezTo>
                  <a:cubicBezTo>
                    <a:pt x="1053" y="5564"/>
                    <a:pt x="978" y="5558"/>
                    <a:pt x="909" y="5564"/>
                  </a:cubicBezTo>
                  <a:cubicBezTo>
                    <a:pt x="875" y="5501"/>
                    <a:pt x="840" y="5432"/>
                    <a:pt x="789" y="5374"/>
                  </a:cubicBezTo>
                  <a:cubicBezTo>
                    <a:pt x="593" y="5121"/>
                    <a:pt x="386" y="4885"/>
                    <a:pt x="282" y="4874"/>
                  </a:cubicBezTo>
                  <a:cubicBezTo>
                    <a:pt x="178" y="4862"/>
                    <a:pt x="213" y="4707"/>
                    <a:pt x="259" y="4534"/>
                  </a:cubicBezTo>
                  <a:cubicBezTo>
                    <a:pt x="294" y="4391"/>
                    <a:pt x="334" y="4126"/>
                    <a:pt x="368" y="3965"/>
                  </a:cubicBezTo>
                  <a:cubicBezTo>
                    <a:pt x="518" y="3988"/>
                    <a:pt x="702" y="3326"/>
                    <a:pt x="702" y="3326"/>
                  </a:cubicBezTo>
                  <a:cubicBezTo>
                    <a:pt x="702" y="3171"/>
                    <a:pt x="576" y="3160"/>
                    <a:pt x="576" y="3033"/>
                  </a:cubicBezTo>
                  <a:cubicBezTo>
                    <a:pt x="576" y="2912"/>
                    <a:pt x="576" y="2699"/>
                    <a:pt x="426" y="2561"/>
                  </a:cubicBezTo>
                  <a:cubicBezTo>
                    <a:pt x="271" y="2423"/>
                    <a:pt x="196" y="2227"/>
                    <a:pt x="288" y="2147"/>
                  </a:cubicBezTo>
                  <a:cubicBezTo>
                    <a:pt x="380" y="2072"/>
                    <a:pt x="305" y="1859"/>
                    <a:pt x="351" y="1876"/>
                  </a:cubicBezTo>
                  <a:cubicBezTo>
                    <a:pt x="397" y="1888"/>
                    <a:pt x="455" y="1738"/>
                    <a:pt x="363" y="1692"/>
                  </a:cubicBezTo>
                  <a:cubicBezTo>
                    <a:pt x="271" y="1646"/>
                    <a:pt x="363" y="1462"/>
                    <a:pt x="288" y="1433"/>
                  </a:cubicBezTo>
                  <a:cubicBezTo>
                    <a:pt x="213" y="1399"/>
                    <a:pt x="0" y="1157"/>
                    <a:pt x="0" y="1076"/>
                  </a:cubicBezTo>
                  <a:cubicBezTo>
                    <a:pt x="0" y="1002"/>
                    <a:pt x="58" y="576"/>
                    <a:pt x="75" y="466"/>
                  </a:cubicBezTo>
                  <a:cubicBezTo>
                    <a:pt x="86" y="363"/>
                    <a:pt x="242" y="346"/>
                    <a:pt x="288" y="346"/>
                  </a:cubicBezTo>
                  <a:cubicBezTo>
                    <a:pt x="334" y="346"/>
                    <a:pt x="518" y="363"/>
                    <a:pt x="576" y="254"/>
                  </a:cubicBezTo>
                  <a:cubicBezTo>
                    <a:pt x="639" y="150"/>
                    <a:pt x="898" y="133"/>
                    <a:pt x="927" y="58"/>
                  </a:cubicBezTo>
                  <a:cubicBezTo>
                    <a:pt x="938" y="29"/>
                    <a:pt x="961" y="12"/>
                    <a:pt x="990" y="0"/>
                  </a:cubicBezTo>
                  <a:cubicBezTo>
                    <a:pt x="1030" y="29"/>
                    <a:pt x="1059" y="58"/>
                    <a:pt x="1071" y="75"/>
                  </a:cubicBezTo>
                  <a:cubicBezTo>
                    <a:pt x="1099" y="127"/>
                    <a:pt x="1053" y="259"/>
                    <a:pt x="1099" y="374"/>
                  </a:cubicBezTo>
                  <a:cubicBezTo>
                    <a:pt x="1151" y="489"/>
                    <a:pt x="1318" y="305"/>
                    <a:pt x="1364" y="472"/>
                  </a:cubicBezTo>
                  <a:cubicBezTo>
                    <a:pt x="1416" y="639"/>
                    <a:pt x="1335" y="720"/>
                    <a:pt x="1335" y="886"/>
                  </a:cubicBezTo>
                  <a:cubicBezTo>
                    <a:pt x="1335" y="1048"/>
                    <a:pt x="1203" y="1030"/>
                    <a:pt x="1232" y="1180"/>
                  </a:cubicBezTo>
                  <a:cubicBezTo>
                    <a:pt x="1266" y="1330"/>
                    <a:pt x="1450" y="1146"/>
                    <a:pt x="1583" y="1048"/>
                  </a:cubicBezTo>
                  <a:cubicBezTo>
                    <a:pt x="1715" y="950"/>
                    <a:pt x="1813" y="967"/>
                    <a:pt x="1859" y="1030"/>
                  </a:cubicBezTo>
                  <a:cubicBezTo>
                    <a:pt x="1911" y="1100"/>
                    <a:pt x="2078" y="1048"/>
                    <a:pt x="2106" y="967"/>
                  </a:cubicBezTo>
                  <a:cubicBezTo>
                    <a:pt x="2141" y="886"/>
                    <a:pt x="2388" y="852"/>
                    <a:pt x="2475" y="950"/>
                  </a:cubicBezTo>
                  <a:cubicBezTo>
                    <a:pt x="2555" y="1048"/>
                    <a:pt x="2636" y="1163"/>
                    <a:pt x="2751" y="1232"/>
                  </a:cubicBezTo>
                  <a:cubicBezTo>
                    <a:pt x="2866" y="1295"/>
                    <a:pt x="2670" y="1658"/>
                    <a:pt x="2785" y="1692"/>
                  </a:cubicBezTo>
                  <a:cubicBezTo>
                    <a:pt x="2901" y="1727"/>
                    <a:pt x="3068" y="1905"/>
                    <a:pt x="3050" y="2106"/>
                  </a:cubicBezTo>
                  <a:cubicBezTo>
                    <a:pt x="3044" y="2193"/>
                    <a:pt x="3065" y="2267"/>
                    <a:pt x="3070" y="2337"/>
                  </a:cubicBezTo>
                  <a:lnTo>
                    <a:pt x="3070" y="2390"/>
                  </a:lnTo>
                </a:path>
              </a:pathLst>
            </a:custGeom>
            <a:solidFill>
              <a:schemeClr val="accent1"/>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11" name="Freeform 15"/>
            <p:cNvSpPr>
              <a:spLocks noChangeArrowheads="1"/>
            </p:cNvSpPr>
            <p:nvPr/>
          </p:nvSpPr>
          <p:spPr bwMode="auto">
            <a:xfrm>
              <a:off x="12968277" y="5142689"/>
              <a:ext cx="1601783" cy="2344546"/>
            </a:xfrm>
            <a:custGeom>
              <a:avLst/>
              <a:gdLst>
                <a:gd name="T0" fmla="*/ 442 w 2372"/>
                <a:gd name="T1" fmla="*/ 0 h 3473"/>
                <a:gd name="T2" fmla="*/ 863 w 2372"/>
                <a:gd name="T3" fmla="*/ 71 h 3473"/>
                <a:gd name="T4" fmla="*/ 927 w 2372"/>
                <a:gd name="T5" fmla="*/ 209 h 3473"/>
                <a:gd name="T6" fmla="*/ 956 w 2372"/>
                <a:gd name="T7" fmla="*/ 836 h 3473"/>
                <a:gd name="T8" fmla="*/ 691 w 2372"/>
                <a:gd name="T9" fmla="*/ 1389 h 3473"/>
                <a:gd name="T10" fmla="*/ 886 w 2372"/>
                <a:gd name="T11" fmla="*/ 1746 h 3473"/>
                <a:gd name="T12" fmla="*/ 1422 w 2372"/>
                <a:gd name="T13" fmla="*/ 1832 h 3473"/>
                <a:gd name="T14" fmla="*/ 1686 w 2372"/>
                <a:gd name="T15" fmla="*/ 2177 h 3473"/>
                <a:gd name="T16" fmla="*/ 2118 w 2372"/>
                <a:gd name="T17" fmla="*/ 2488 h 3473"/>
                <a:gd name="T18" fmla="*/ 2222 w 2372"/>
                <a:gd name="T19" fmla="*/ 2954 h 3473"/>
                <a:gd name="T20" fmla="*/ 2049 w 2372"/>
                <a:gd name="T21" fmla="*/ 3184 h 3473"/>
                <a:gd name="T22" fmla="*/ 1922 w 2372"/>
                <a:gd name="T23" fmla="*/ 3288 h 3473"/>
                <a:gd name="T24" fmla="*/ 1733 w 2372"/>
                <a:gd name="T25" fmla="*/ 2805 h 3473"/>
                <a:gd name="T26" fmla="*/ 1571 w 2372"/>
                <a:gd name="T27" fmla="*/ 2638 h 3473"/>
                <a:gd name="T28" fmla="*/ 1456 w 2372"/>
                <a:gd name="T29" fmla="*/ 2292 h 3473"/>
                <a:gd name="T30" fmla="*/ 984 w 2372"/>
                <a:gd name="T31" fmla="*/ 1947 h 3473"/>
                <a:gd name="T32" fmla="*/ 633 w 2372"/>
                <a:gd name="T33" fmla="*/ 1832 h 3473"/>
                <a:gd name="T34" fmla="*/ 242 w 2372"/>
                <a:gd name="T35" fmla="*/ 1711 h 3473"/>
                <a:gd name="T36" fmla="*/ 138 w 2372"/>
                <a:gd name="T37" fmla="*/ 1412 h 3473"/>
                <a:gd name="T38" fmla="*/ 35 w 2372"/>
                <a:gd name="T39" fmla="*/ 882 h 3473"/>
                <a:gd name="T40" fmla="*/ 219 w 2372"/>
                <a:gd name="T41" fmla="*/ 928 h 3473"/>
                <a:gd name="T42" fmla="*/ 300 w 2372"/>
                <a:gd name="T43" fmla="*/ 25 h 3473"/>
                <a:gd name="T44" fmla="*/ 384 w 2372"/>
                <a:gd name="T45" fmla="*/ 0 h 3473"/>
                <a:gd name="T46" fmla="*/ 442 w 2372"/>
                <a:gd name="T47" fmla="*/ 0 h 3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72" h="3473">
                  <a:moveTo>
                    <a:pt x="442" y="0"/>
                  </a:moveTo>
                  <a:cubicBezTo>
                    <a:pt x="602" y="11"/>
                    <a:pt x="804" y="105"/>
                    <a:pt x="863" y="71"/>
                  </a:cubicBezTo>
                  <a:cubicBezTo>
                    <a:pt x="944" y="25"/>
                    <a:pt x="956" y="71"/>
                    <a:pt x="927" y="209"/>
                  </a:cubicBezTo>
                  <a:cubicBezTo>
                    <a:pt x="910" y="347"/>
                    <a:pt x="1111" y="658"/>
                    <a:pt x="956" y="836"/>
                  </a:cubicBezTo>
                  <a:cubicBezTo>
                    <a:pt x="794" y="1021"/>
                    <a:pt x="553" y="1239"/>
                    <a:pt x="691" y="1389"/>
                  </a:cubicBezTo>
                  <a:cubicBezTo>
                    <a:pt x="829" y="1539"/>
                    <a:pt x="691" y="1855"/>
                    <a:pt x="886" y="1746"/>
                  </a:cubicBezTo>
                  <a:cubicBezTo>
                    <a:pt x="1076" y="1631"/>
                    <a:pt x="1410" y="1734"/>
                    <a:pt x="1422" y="1832"/>
                  </a:cubicBezTo>
                  <a:cubicBezTo>
                    <a:pt x="1433" y="1936"/>
                    <a:pt x="1686" y="1993"/>
                    <a:pt x="1686" y="2177"/>
                  </a:cubicBezTo>
                  <a:cubicBezTo>
                    <a:pt x="1686" y="2361"/>
                    <a:pt x="2026" y="2292"/>
                    <a:pt x="2118" y="2488"/>
                  </a:cubicBezTo>
                  <a:cubicBezTo>
                    <a:pt x="2210" y="2684"/>
                    <a:pt x="2371" y="2851"/>
                    <a:pt x="2222" y="2954"/>
                  </a:cubicBezTo>
                  <a:cubicBezTo>
                    <a:pt x="2072" y="3058"/>
                    <a:pt x="2026" y="3046"/>
                    <a:pt x="2049" y="3184"/>
                  </a:cubicBezTo>
                  <a:cubicBezTo>
                    <a:pt x="2072" y="3322"/>
                    <a:pt x="1957" y="3472"/>
                    <a:pt x="1922" y="3288"/>
                  </a:cubicBezTo>
                  <a:cubicBezTo>
                    <a:pt x="1894" y="3104"/>
                    <a:pt x="1629" y="2954"/>
                    <a:pt x="1733" y="2805"/>
                  </a:cubicBezTo>
                  <a:cubicBezTo>
                    <a:pt x="1836" y="2661"/>
                    <a:pt x="1675" y="2546"/>
                    <a:pt x="1571" y="2638"/>
                  </a:cubicBezTo>
                  <a:cubicBezTo>
                    <a:pt x="1468" y="2730"/>
                    <a:pt x="1410" y="2396"/>
                    <a:pt x="1456" y="2292"/>
                  </a:cubicBezTo>
                  <a:cubicBezTo>
                    <a:pt x="1502" y="2189"/>
                    <a:pt x="1203" y="1913"/>
                    <a:pt x="984" y="1947"/>
                  </a:cubicBezTo>
                  <a:cubicBezTo>
                    <a:pt x="771" y="1982"/>
                    <a:pt x="852" y="1757"/>
                    <a:pt x="633" y="1832"/>
                  </a:cubicBezTo>
                  <a:cubicBezTo>
                    <a:pt x="415" y="1913"/>
                    <a:pt x="184" y="1890"/>
                    <a:pt x="242" y="1711"/>
                  </a:cubicBezTo>
                  <a:cubicBezTo>
                    <a:pt x="300" y="1527"/>
                    <a:pt x="231" y="1412"/>
                    <a:pt x="138" y="1412"/>
                  </a:cubicBezTo>
                  <a:cubicBezTo>
                    <a:pt x="46" y="1412"/>
                    <a:pt x="0" y="986"/>
                    <a:pt x="35" y="882"/>
                  </a:cubicBezTo>
                  <a:cubicBezTo>
                    <a:pt x="63" y="808"/>
                    <a:pt x="150" y="986"/>
                    <a:pt x="219" y="928"/>
                  </a:cubicBezTo>
                  <a:cubicBezTo>
                    <a:pt x="288" y="871"/>
                    <a:pt x="150" y="117"/>
                    <a:pt x="300" y="25"/>
                  </a:cubicBezTo>
                  <a:cubicBezTo>
                    <a:pt x="324" y="10"/>
                    <a:pt x="353" y="2"/>
                    <a:pt x="384" y="0"/>
                  </a:cubicBezTo>
                  <a:lnTo>
                    <a:pt x="442" y="0"/>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12" name="Freeform 16"/>
            <p:cNvSpPr>
              <a:spLocks noChangeArrowheads="1"/>
            </p:cNvSpPr>
            <p:nvPr/>
          </p:nvSpPr>
          <p:spPr bwMode="auto">
            <a:xfrm>
              <a:off x="13126075" y="6448853"/>
              <a:ext cx="434685" cy="413568"/>
            </a:xfrm>
            <a:custGeom>
              <a:avLst/>
              <a:gdLst>
                <a:gd name="T0" fmla="*/ 23 w 645"/>
                <a:gd name="T1" fmla="*/ 115 h 611"/>
                <a:gd name="T2" fmla="*/ 391 w 645"/>
                <a:gd name="T3" fmla="*/ 529 h 611"/>
                <a:gd name="T4" fmla="*/ 23 w 645"/>
                <a:gd name="T5" fmla="*/ 115 h 611"/>
                <a:gd name="T6" fmla="*/ 23 w 645"/>
                <a:gd name="T7" fmla="*/ 115 h 611"/>
              </a:gdLst>
              <a:ahLst/>
              <a:cxnLst>
                <a:cxn ang="0">
                  <a:pos x="T0" y="T1"/>
                </a:cxn>
                <a:cxn ang="0">
                  <a:pos x="T2" y="T3"/>
                </a:cxn>
                <a:cxn ang="0">
                  <a:pos x="T4" y="T5"/>
                </a:cxn>
                <a:cxn ang="0">
                  <a:pos x="T6" y="T7"/>
                </a:cxn>
              </a:cxnLst>
              <a:rect l="0" t="0" r="r" b="b"/>
              <a:pathLst>
                <a:path w="645" h="611">
                  <a:moveTo>
                    <a:pt x="23" y="115"/>
                  </a:moveTo>
                  <a:cubicBezTo>
                    <a:pt x="0" y="0"/>
                    <a:pt x="644" y="448"/>
                    <a:pt x="391" y="529"/>
                  </a:cubicBezTo>
                  <a:cubicBezTo>
                    <a:pt x="138" y="610"/>
                    <a:pt x="57" y="276"/>
                    <a:pt x="23" y="115"/>
                  </a:cubicBezTo>
                  <a:lnTo>
                    <a:pt x="23" y="115"/>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13" name="Freeform 17"/>
            <p:cNvSpPr>
              <a:spLocks noChangeArrowheads="1"/>
            </p:cNvSpPr>
            <p:nvPr/>
          </p:nvSpPr>
          <p:spPr bwMode="auto">
            <a:xfrm>
              <a:off x="13444643" y="6901101"/>
              <a:ext cx="643095" cy="815236"/>
            </a:xfrm>
            <a:custGeom>
              <a:avLst/>
              <a:gdLst>
                <a:gd name="T0" fmla="*/ 196 w 951"/>
                <a:gd name="T1" fmla="*/ 558 h 1209"/>
                <a:gd name="T2" fmla="*/ 173 w 951"/>
                <a:gd name="T3" fmla="*/ 35 h 1209"/>
                <a:gd name="T4" fmla="*/ 754 w 951"/>
                <a:gd name="T5" fmla="*/ 489 h 1209"/>
                <a:gd name="T6" fmla="*/ 904 w 951"/>
                <a:gd name="T7" fmla="*/ 558 h 1209"/>
                <a:gd name="T8" fmla="*/ 489 w 951"/>
                <a:gd name="T9" fmla="*/ 1173 h 1209"/>
                <a:gd name="T10" fmla="*/ 432 w 951"/>
                <a:gd name="T11" fmla="*/ 754 h 1209"/>
                <a:gd name="T12" fmla="*/ 397 w 951"/>
                <a:gd name="T13" fmla="*/ 443 h 1209"/>
                <a:gd name="T14" fmla="*/ 196 w 951"/>
                <a:gd name="T15" fmla="*/ 558 h 1209"/>
                <a:gd name="T16" fmla="*/ 196 w 951"/>
                <a:gd name="T17" fmla="*/ 55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1" h="1209">
                  <a:moveTo>
                    <a:pt x="196" y="558"/>
                  </a:moveTo>
                  <a:cubicBezTo>
                    <a:pt x="58" y="587"/>
                    <a:pt x="0" y="69"/>
                    <a:pt x="173" y="35"/>
                  </a:cubicBezTo>
                  <a:cubicBezTo>
                    <a:pt x="340" y="0"/>
                    <a:pt x="789" y="351"/>
                    <a:pt x="754" y="489"/>
                  </a:cubicBezTo>
                  <a:cubicBezTo>
                    <a:pt x="720" y="627"/>
                    <a:pt x="858" y="455"/>
                    <a:pt x="904" y="558"/>
                  </a:cubicBezTo>
                  <a:cubicBezTo>
                    <a:pt x="950" y="662"/>
                    <a:pt x="651" y="1208"/>
                    <a:pt x="489" y="1173"/>
                  </a:cubicBezTo>
                  <a:cubicBezTo>
                    <a:pt x="328" y="1139"/>
                    <a:pt x="328" y="858"/>
                    <a:pt x="432" y="754"/>
                  </a:cubicBezTo>
                  <a:cubicBezTo>
                    <a:pt x="535" y="650"/>
                    <a:pt x="409" y="328"/>
                    <a:pt x="397" y="443"/>
                  </a:cubicBezTo>
                  <a:cubicBezTo>
                    <a:pt x="386" y="558"/>
                    <a:pt x="254" y="547"/>
                    <a:pt x="196" y="558"/>
                  </a:cubicBezTo>
                  <a:lnTo>
                    <a:pt x="196" y="558"/>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14" name="Freeform 18"/>
            <p:cNvSpPr>
              <a:spLocks noChangeArrowheads="1"/>
            </p:cNvSpPr>
            <p:nvPr/>
          </p:nvSpPr>
          <p:spPr bwMode="auto">
            <a:xfrm>
              <a:off x="12328160" y="7043916"/>
              <a:ext cx="613323" cy="895569"/>
            </a:xfrm>
            <a:custGeom>
              <a:avLst/>
              <a:gdLst>
                <a:gd name="T0" fmla="*/ 0 w 910"/>
                <a:gd name="T1" fmla="*/ 1162 h 1329"/>
                <a:gd name="T2" fmla="*/ 495 w 910"/>
                <a:gd name="T3" fmla="*/ 564 h 1329"/>
                <a:gd name="T4" fmla="*/ 805 w 910"/>
                <a:gd name="T5" fmla="*/ 138 h 1329"/>
                <a:gd name="T6" fmla="*/ 702 w 910"/>
                <a:gd name="T7" fmla="*/ 552 h 1329"/>
                <a:gd name="T8" fmla="*/ 0 w 910"/>
                <a:gd name="T9" fmla="*/ 1202 h 1329"/>
                <a:gd name="T10" fmla="*/ 0 w 910"/>
                <a:gd name="T11" fmla="*/ 1162 h 1329"/>
              </a:gdLst>
              <a:ahLst/>
              <a:cxnLst>
                <a:cxn ang="0">
                  <a:pos x="T0" y="T1"/>
                </a:cxn>
                <a:cxn ang="0">
                  <a:pos x="T2" y="T3"/>
                </a:cxn>
                <a:cxn ang="0">
                  <a:pos x="T4" y="T5"/>
                </a:cxn>
                <a:cxn ang="0">
                  <a:pos x="T6" y="T7"/>
                </a:cxn>
                <a:cxn ang="0">
                  <a:pos x="T8" y="T9"/>
                </a:cxn>
                <a:cxn ang="0">
                  <a:pos x="T10" y="T11"/>
                </a:cxn>
              </a:cxnLst>
              <a:rect l="0" t="0" r="r" b="b"/>
              <a:pathLst>
                <a:path w="910" h="1329">
                  <a:moveTo>
                    <a:pt x="0" y="1162"/>
                  </a:moveTo>
                  <a:cubicBezTo>
                    <a:pt x="38" y="1034"/>
                    <a:pt x="352" y="747"/>
                    <a:pt x="495" y="564"/>
                  </a:cubicBezTo>
                  <a:cubicBezTo>
                    <a:pt x="656" y="357"/>
                    <a:pt x="736" y="0"/>
                    <a:pt x="805" y="138"/>
                  </a:cubicBezTo>
                  <a:cubicBezTo>
                    <a:pt x="874" y="276"/>
                    <a:pt x="909" y="403"/>
                    <a:pt x="702" y="552"/>
                  </a:cubicBezTo>
                  <a:cubicBezTo>
                    <a:pt x="495" y="702"/>
                    <a:pt x="69" y="1328"/>
                    <a:pt x="0" y="1202"/>
                  </a:cubicBezTo>
                  <a:lnTo>
                    <a:pt x="0" y="1162"/>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15" name="Freeform 19"/>
            <p:cNvSpPr>
              <a:spLocks noChangeArrowheads="1"/>
            </p:cNvSpPr>
            <p:nvPr/>
          </p:nvSpPr>
          <p:spPr bwMode="auto">
            <a:xfrm>
              <a:off x="14013309" y="7377152"/>
              <a:ext cx="276887" cy="276703"/>
            </a:xfrm>
            <a:custGeom>
              <a:avLst/>
              <a:gdLst>
                <a:gd name="T0" fmla="*/ 35 w 410"/>
                <a:gd name="T1" fmla="*/ 299 h 408"/>
                <a:gd name="T2" fmla="*/ 323 w 410"/>
                <a:gd name="T3" fmla="*/ 115 h 408"/>
                <a:gd name="T4" fmla="*/ 35 w 410"/>
                <a:gd name="T5" fmla="*/ 299 h 408"/>
                <a:gd name="T6" fmla="*/ 35 w 410"/>
                <a:gd name="T7" fmla="*/ 299 h 408"/>
              </a:gdLst>
              <a:ahLst/>
              <a:cxnLst>
                <a:cxn ang="0">
                  <a:pos x="T0" y="T1"/>
                </a:cxn>
                <a:cxn ang="0">
                  <a:pos x="T2" y="T3"/>
                </a:cxn>
                <a:cxn ang="0">
                  <a:pos x="T4" y="T5"/>
                </a:cxn>
                <a:cxn ang="0">
                  <a:pos x="T6" y="T7"/>
                </a:cxn>
              </a:cxnLst>
              <a:rect l="0" t="0" r="r" b="b"/>
              <a:pathLst>
                <a:path w="410" h="408">
                  <a:moveTo>
                    <a:pt x="35" y="299"/>
                  </a:moveTo>
                  <a:cubicBezTo>
                    <a:pt x="0" y="213"/>
                    <a:pt x="231" y="0"/>
                    <a:pt x="323" y="115"/>
                  </a:cubicBezTo>
                  <a:cubicBezTo>
                    <a:pt x="409" y="230"/>
                    <a:pt x="81" y="407"/>
                    <a:pt x="35" y="299"/>
                  </a:cubicBezTo>
                  <a:lnTo>
                    <a:pt x="35" y="299"/>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16" name="Freeform 20"/>
            <p:cNvSpPr>
              <a:spLocks noChangeArrowheads="1"/>
            </p:cNvSpPr>
            <p:nvPr/>
          </p:nvSpPr>
          <p:spPr bwMode="auto">
            <a:xfrm>
              <a:off x="13474416" y="7415830"/>
              <a:ext cx="1289169" cy="1210953"/>
            </a:xfrm>
            <a:custGeom>
              <a:avLst/>
              <a:gdLst>
                <a:gd name="T0" fmla="*/ 1909 w 1910"/>
                <a:gd name="T1" fmla="*/ 990 h 1796"/>
                <a:gd name="T2" fmla="*/ 1865 w 1910"/>
                <a:gd name="T3" fmla="*/ 1133 h 1796"/>
                <a:gd name="T4" fmla="*/ 1451 w 1910"/>
                <a:gd name="T5" fmla="*/ 1306 h 1796"/>
                <a:gd name="T6" fmla="*/ 1462 w 1910"/>
                <a:gd name="T7" fmla="*/ 1795 h 1796"/>
                <a:gd name="T8" fmla="*/ 1065 w 1910"/>
                <a:gd name="T9" fmla="*/ 1588 h 1796"/>
                <a:gd name="T10" fmla="*/ 743 w 1910"/>
                <a:gd name="T11" fmla="*/ 926 h 1796"/>
                <a:gd name="T12" fmla="*/ 455 w 1910"/>
                <a:gd name="T13" fmla="*/ 1030 h 1796"/>
                <a:gd name="T14" fmla="*/ 115 w 1910"/>
                <a:gd name="T15" fmla="*/ 1214 h 1796"/>
                <a:gd name="T16" fmla="*/ 259 w 1910"/>
                <a:gd name="T17" fmla="*/ 811 h 1796"/>
                <a:gd name="T18" fmla="*/ 708 w 1910"/>
                <a:gd name="T19" fmla="*/ 546 h 1796"/>
                <a:gd name="T20" fmla="*/ 1054 w 1910"/>
                <a:gd name="T21" fmla="*/ 627 h 1796"/>
                <a:gd name="T22" fmla="*/ 1278 w 1910"/>
                <a:gd name="T23" fmla="*/ 454 h 1796"/>
                <a:gd name="T24" fmla="*/ 1497 w 1910"/>
                <a:gd name="T25" fmla="*/ 253 h 1796"/>
                <a:gd name="T26" fmla="*/ 1773 w 1910"/>
                <a:gd name="T27" fmla="*/ 276 h 1796"/>
                <a:gd name="T28" fmla="*/ 1909 w 1910"/>
                <a:gd name="T29" fmla="*/ 978 h 1796"/>
                <a:gd name="T30" fmla="*/ 1909 w 1910"/>
                <a:gd name="T31" fmla="*/ 990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10" h="1796">
                  <a:moveTo>
                    <a:pt x="1909" y="990"/>
                  </a:moveTo>
                  <a:cubicBezTo>
                    <a:pt x="1909" y="1048"/>
                    <a:pt x="1896" y="1097"/>
                    <a:pt x="1865" y="1133"/>
                  </a:cubicBezTo>
                  <a:cubicBezTo>
                    <a:pt x="1727" y="1294"/>
                    <a:pt x="1462" y="1179"/>
                    <a:pt x="1451" y="1306"/>
                  </a:cubicBezTo>
                  <a:cubicBezTo>
                    <a:pt x="1439" y="1427"/>
                    <a:pt x="1589" y="1795"/>
                    <a:pt x="1462" y="1795"/>
                  </a:cubicBezTo>
                  <a:cubicBezTo>
                    <a:pt x="1336" y="1795"/>
                    <a:pt x="1324" y="1634"/>
                    <a:pt x="1065" y="1588"/>
                  </a:cubicBezTo>
                  <a:cubicBezTo>
                    <a:pt x="800" y="1542"/>
                    <a:pt x="938" y="961"/>
                    <a:pt x="743" y="926"/>
                  </a:cubicBezTo>
                  <a:cubicBezTo>
                    <a:pt x="547" y="892"/>
                    <a:pt x="593" y="1041"/>
                    <a:pt x="455" y="1030"/>
                  </a:cubicBezTo>
                  <a:cubicBezTo>
                    <a:pt x="317" y="1018"/>
                    <a:pt x="248" y="1202"/>
                    <a:pt x="115" y="1214"/>
                  </a:cubicBezTo>
                  <a:cubicBezTo>
                    <a:pt x="0" y="1220"/>
                    <a:pt x="92" y="857"/>
                    <a:pt x="259" y="811"/>
                  </a:cubicBezTo>
                  <a:cubicBezTo>
                    <a:pt x="432" y="765"/>
                    <a:pt x="593" y="466"/>
                    <a:pt x="708" y="546"/>
                  </a:cubicBezTo>
                  <a:cubicBezTo>
                    <a:pt x="823" y="627"/>
                    <a:pt x="1065" y="765"/>
                    <a:pt x="1054" y="627"/>
                  </a:cubicBezTo>
                  <a:cubicBezTo>
                    <a:pt x="1042" y="489"/>
                    <a:pt x="1255" y="627"/>
                    <a:pt x="1278" y="454"/>
                  </a:cubicBezTo>
                  <a:cubicBezTo>
                    <a:pt x="1301" y="287"/>
                    <a:pt x="1600" y="420"/>
                    <a:pt x="1497" y="253"/>
                  </a:cubicBezTo>
                  <a:cubicBezTo>
                    <a:pt x="1393" y="81"/>
                    <a:pt x="1773" y="0"/>
                    <a:pt x="1773" y="276"/>
                  </a:cubicBezTo>
                  <a:cubicBezTo>
                    <a:pt x="1773" y="482"/>
                    <a:pt x="1906" y="777"/>
                    <a:pt x="1909" y="978"/>
                  </a:cubicBezTo>
                  <a:lnTo>
                    <a:pt x="1909" y="990"/>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18" name="Freeform 22"/>
            <p:cNvSpPr>
              <a:spLocks noChangeArrowheads="1"/>
            </p:cNvSpPr>
            <p:nvPr/>
          </p:nvSpPr>
          <p:spPr bwMode="auto">
            <a:xfrm>
              <a:off x="7385853" y="10236427"/>
              <a:ext cx="196502" cy="315383"/>
            </a:xfrm>
            <a:custGeom>
              <a:avLst/>
              <a:gdLst>
                <a:gd name="T0" fmla="*/ 23 w 289"/>
                <a:gd name="T1" fmla="*/ 178 h 467"/>
                <a:gd name="T2" fmla="*/ 208 w 289"/>
                <a:gd name="T3" fmla="*/ 397 h 467"/>
                <a:gd name="T4" fmla="*/ 23 w 289"/>
                <a:gd name="T5" fmla="*/ 178 h 467"/>
                <a:gd name="T6" fmla="*/ 23 w 289"/>
                <a:gd name="T7" fmla="*/ 178 h 467"/>
              </a:gdLst>
              <a:ahLst/>
              <a:cxnLst>
                <a:cxn ang="0">
                  <a:pos x="T0" y="T1"/>
                </a:cxn>
                <a:cxn ang="0">
                  <a:pos x="T2" y="T3"/>
                </a:cxn>
                <a:cxn ang="0">
                  <a:pos x="T4" y="T5"/>
                </a:cxn>
                <a:cxn ang="0">
                  <a:pos x="T6" y="T7"/>
                </a:cxn>
              </a:cxnLst>
              <a:rect l="0" t="0" r="r" b="b"/>
              <a:pathLst>
                <a:path w="289" h="467">
                  <a:moveTo>
                    <a:pt x="23" y="178"/>
                  </a:moveTo>
                  <a:cubicBezTo>
                    <a:pt x="92" y="0"/>
                    <a:pt x="288" y="328"/>
                    <a:pt x="208" y="397"/>
                  </a:cubicBezTo>
                  <a:cubicBezTo>
                    <a:pt x="127" y="466"/>
                    <a:pt x="0" y="235"/>
                    <a:pt x="23" y="178"/>
                  </a:cubicBezTo>
                  <a:lnTo>
                    <a:pt x="23" y="178"/>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19" name="Freeform 23"/>
            <p:cNvSpPr>
              <a:spLocks noChangeArrowheads="1"/>
            </p:cNvSpPr>
            <p:nvPr/>
          </p:nvSpPr>
          <p:spPr bwMode="auto">
            <a:xfrm>
              <a:off x="9728983" y="10760081"/>
              <a:ext cx="199479" cy="229100"/>
            </a:xfrm>
            <a:custGeom>
              <a:avLst/>
              <a:gdLst>
                <a:gd name="T0" fmla="*/ 293 w 294"/>
                <a:gd name="T1" fmla="*/ 104 h 341"/>
                <a:gd name="T2" fmla="*/ 86 w 294"/>
                <a:gd name="T3" fmla="*/ 196 h 341"/>
                <a:gd name="T4" fmla="*/ 293 w 294"/>
                <a:gd name="T5" fmla="*/ 104 h 341"/>
                <a:gd name="T6" fmla="*/ 293 w 294"/>
                <a:gd name="T7" fmla="*/ 104 h 341"/>
              </a:gdLst>
              <a:ahLst/>
              <a:cxnLst>
                <a:cxn ang="0">
                  <a:pos x="T0" y="T1"/>
                </a:cxn>
                <a:cxn ang="0">
                  <a:pos x="T2" y="T3"/>
                </a:cxn>
                <a:cxn ang="0">
                  <a:pos x="T4" y="T5"/>
                </a:cxn>
                <a:cxn ang="0">
                  <a:pos x="T6" y="T7"/>
                </a:cxn>
              </a:cxnLst>
              <a:rect l="0" t="0" r="r" b="b"/>
              <a:pathLst>
                <a:path w="294" h="341">
                  <a:moveTo>
                    <a:pt x="293" y="104"/>
                  </a:moveTo>
                  <a:cubicBezTo>
                    <a:pt x="293" y="207"/>
                    <a:pt x="178" y="340"/>
                    <a:pt x="86" y="196"/>
                  </a:cubicBezTo>
                  <a:cubicBezTo>
                    <a:pt x="0" y="46"/>
                    <a:pt x="293" y="0"/>
                    <a:pt x="293" y="104"/>
                  </a:cubicBezTo>
                  <a:lnTo>
                    <a:pt x="293" y="104"/>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20" name="Freeform 24"/>
            <p:cNvSpPr>
              <a:spLocks noChangeArrowheads="1"/>
            </p:cNvSpPr>
            <p:nvPr/>
          </p:nvSpPr>
          <p:spPr bwMode="auto">
            <a:xfrm>
              <a:off x="7010715" y="9617561"/>
              <a:ext cx="267956" cy="377866"/>
            </a:xfrm>
            <a:custGeom>
              <a:avLst/>
              <a:gdLst>
                <a:gd name="T0" fmla="*/ 17 w 398"/>
                <a:gd name="T1" fmla="*/ 110 h 560"/>
                <a:gd name="T2" fmla="*/ 259 w 398"/>
                <a:gd name="T3" fmla="*/ 421 h 560"/>
                <a:gd name="T4" fmla="*/ 17 w 398"/>
                <a:gd name="T5" fmla="*/ 110 h 560"/>
                <a:gd name="T6" fmla="*/ 17 w 398"/>
                <a:gd name="T7" fmla="*/ 110 h 560"/>
              </a:gdLst>
              <a:ahLst/>
              <a:cxnLst>
                <a:cxn ang="0">
                  <a:pos x="T0" y="T1"/>
                </a:cxn>
                <a:cxn ang="0">
                  <a:pos x="T2" y="T3"/>
                </a:cxn>
                <a:cxn ang="0">
                  <a:pos x="T4" y="T5"/>
                </a:cxn>
                <a:cxn ang="0">
                  <a:pos x="T6" y="T7"/>
                </a:cxn>
              </a:cxnLst>
              <a:rect l="0" t="0" r="r" b="b"/>
              <a:pathLst>
                <a:path w="398" h="560">
                  <a:moveTo>
                    <a:pt x="17" y="110"/>
                  </a:moveTo>
                  <a:cubicBezTo>
                    <a:pt x="40" y="0"/>
                    <a:pt x="397" y="282"/>
                    <a:pt x="259" y="421"/>
                  </a:cubicBezTo>
                  <a:cubicBezTo>
                    <a:pt x="121" y="559"/>
                    <a:pt x="0" y="225"/>
                    <a:pt x="17" y="110"/>
                  </a:cubicBezTo>
                  <a:lnTo>
                    <a:pt x="17" y="110"/>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21" name="Freeform 25"/>
            <p:cNvSpPr>
              <a:spLocks noChangeArrowheads="1"/>
            </p:cNvSpPr>
            <p:nvPr/>
          </p:nvSpPr>
          <p:spPr bwMode="auto">
            <a:xfrm>
              <a:off x="12554433" y="9564006"/>
              <a:ext cx="1854852" cy="2064868"/>
            </a:xfrm>
            <a:custGeom>
              <a:avLst/>
              <a:gdLst>
                <a:gd name="T0" fmla="*/ 449 w 2747"/>
                <a:gd name="T1" fmla="*/ 2146 h 3062"/>
                <a:gd name="T2" fmla="*/ 208 w 2747"/>
                <a:gd name="T3" fmla="*/ 1761 h 3062"/>
                <a:gd name="T4" fmla="*/ 518 w 2747"/>
                <a:gd name="T5" fmla="*/ 1019 h 3062"/>
                <a:gd name="T6" fmla="*/ 789 w 2747"/>
                <a:gd name="T7" fmla="*/ 443 h 3062"/>
                <a:gd name="T8" fmla="*/ 1261 w 2747"/>
                <a:gd name="T9" fmla="*/ 247 h 3062"/>
                <a:gd name="T10" fmla="*/ 2233 w 2747"/>
                <a:gd name="T11" fmla="*/ 351 h 3062"/>
                <a:gd name="T12" fmla="*/ 2642 w 2747"/>
                <a:gd name="T13" fmla="*/ 190 h 3062"/>
                <a:gd name="T14" fmla="*/ 1969 w 2747"/>
                <a:gd name="T15" fmla="*/ 593 h 3062"/>
                <a:gd name="T16" fmla="*/ 685 w 2747"/>
                <a:gd name="T17" fmla="*/ 880 h 3062"/>
                <a:gd name="T18" fmla="*/ 1169 w 2747"/>
                <a:gd name="T19" fmla="*/ 1254 h 3062"/>
                <a:gd name="T20" fmla="*/ 1957 w 2747"/>
                <a:gd name="T21" fmla="*/ 1030 h 3062"/>
                <a:gd name="T22" fmla="*/ 1376 w 2747"/>
                <a:gd name="T23" fmla="*/ 1450 h 3062"/>
                <a:gd name="T24" fmla="*/ 1502 w 2747"/>
                <a:gd name="T25" fmla="*/ 1772 h 3062"/>
                <a:gd name="T26" fmla="*/ 1577 w 2747"/>
                <a:gd name="T27" fmla="*/ 2216 h 3062"/>
                <a:gd name="T28" fmla="*/ 1560 w 2747"/>
                <a:gd name="T29" fmla="*/ 2515 h 3062"/>
                <a:gd name="T30" fmla="*/ 1203 w 2747"/>
                <a:gd name="T31" fmla="*/ 2469 h 3062"/>
                <a:gd name="T32" fmla="*/ 1008 w 2747"/>
                <a:gd name="T33" fmla="*/ 2077 h 3062"/>
                <a:gd name="T34" fmla="*/ 754 w 2747"/>
                <a:gd name="T35" fmla="*/ 1922 h 3062"/>
                <a:gd name="T36" fmla="*/ 800 w 2747"/>
                <a:gd name="T37" fmla="*/ 2630 h 3062"/>
                <a:gd name="T38" fmla="*/ 610 w 2747"/>
                <a:gd name="T39" fmla="*/ 3010 h 3062"/>
                <a:gd name="T40" fmla="*/ 564 w 2747"/>
                <a:gd name="T41" fmla="*/ 2561 h 3062"/>
                <a:gd name="T42" fmla="*/ 449 w 2747"/>
                <a:gd name="T43" fmla="*/ 2146 h 3062"/>
                <a:gd name="T44" fmla="*/ 449 w 2747"/>
                <a:gd name="T45" fmla="*/ 2146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47" h="3062">
                  <a:moveTo>
                    <a:pt x="449" y="2146"/>
                  </a:moveTo>
                  <a:cubicBezTo>
                    <a:pt x="277" y="2135"/>
                    <a:pt x="0" y="2089"/>
                    <a:pt x="208" y="1761"/>
                  </a:cubicBezTo>
                  <a:cubicBezTo>
                    <a:pt x="415" y="1427"/>
                    <a:pt x="415" y="1076"/>
                    <a:pt x="518" y="1019"/>
                  </a:cubicBezTo>
                  <a:cubicBezTo>
                    <a:pt x="616" y="961"/>
                    <a:pt x="576" y="478"/>
                    <a:pt x="789" y="443"/>
                  </a:cubicBezTo>
                  <a:cubicBezTo>
                    <a:pt x="1008" y="408"/>
                    <a:pt x="996" y="155"/>
                    <a:pt x="1261" y="247"/>
                  </a:cubicBezTo>
                  <a:cubicBezTo>
                    <a:pt x="1526" y="339"/>
                    <a:pt x="2038" y="478"/>
                    <a:pt x="2233" y="351"/>
                  </a:cubicBezTo>
                  <a:cubicBezTo>
                    <a:pt x="2429" y="224"/>
                    <a:pt x="2746" y="0"/>
                    <a:pt x="2642" y="190"/>
                  </a:cubicBezTo>
                  <a:cubicBezTo>
                    <a:pt x="2538" y="385"/>
                    <a:pt x="2245" y="719"/>
                    <a:pt x="1969" y="593"/>
                  </a:cubicBezTo>
                  <a:cubicBezTo>
                    <a:pt x="1692" y="466"/>
                    <a:pt x="743" y="524"/>
                    <a:pt x="685" y="880"/>
                  </a:cubicBezTo>
                  <a:cubicBezTo>
                    <a:pt x="628" y="1231"/>
                    <a:pt x="1111" y="1462"/>
                    <a:pt x="1169" y="1254"/>
                  </a:cubicBezTo>
                  <a:cubicBezTo>
                    <a:pt x="1226" y="1053"/>
                    <a:pt x="1900" y="915"/>
                    <a:pt x="1957" y="1030"/>
                  </a:cubicBezTo>
                  <a:cubicBezTo>
                    <a:pt x="2015" y="1139"/>
                    <a:pt x="1537" y="1416"/>
                    <a:pt x="1376" y="1450"/>
                  </a:cubicBezTo>
                  <a:cubicBezTo>
                    <a:pt x="1215" y="1485"/>
                    <a:pt x="1330" y="1657"/>
                    <a:pt x="1502" y="1772"/>
                  </a:cubicBezTo>
                  <a:cubicBezTo>
                    <a:pt x="1669" y="1887"/>
                    <a:pt x="1456" y="2077"/>
                    <a:pt x="1577" y="2216"/>
                  </a:cubicBezTo>
                  <a:cubicBezTo>
                    <a:pt x="1704" y="2354"/>
                    <a:pt x="1738" y="2457"/>
                    <a:pt x="1560" y="2515"/>
                  </a:cubicBezTo>
                  <a:cubicBezTo>
                    <a:pt x="1376" y="2572"/>
                    <a:pt x="1203" y="2687"/>
                    <a:pt x="1203" y="2469"/>
                  </a:cubicBezTo>
                  <a:cubicBezTo>
                    <a:pt x="1203" y="2250"/>
                    <a:pt x="904" y="2273"/>
                    <a:pt x="1008" y="2077"/>
                  </a:cubicBezTo>
                  <a:cubicBezTo>
                    <a:pt x="1111" y="1887"/>
                    <a:pt x="800" y="1795"/>
                    <a:pt x="754" y="1922"/>
                  </a:cubicBezTo>
                  <a:cubicBezTo>
                    <a:pt x="708" y="2043"/>
                    <a:pt x="697" y="2549"/>
                    <a:pt x="800" y="2630"/>
                  </a:cubicBezTo>
                  <a:cubicBezTo>
                    <a:pt x="904" y="2710"/>
                    <a:pt x="789" y="2941"/>
                    <a:pt x="610" y="3010"/>
                  </a:cubicBezTo>
                  <a:cubicBezTo>
                    <a:pt x="461" y="3061"/>
                    <a:pt x="530" y="2710"/>
                    <a:pt x="564" y="2561"/>
                  </a:cubicBezTo>
                  <a:cubicBezTo>
                    <a:pt x="593" y="2411"/>
                    <a:pt x="616" y="2158"/>
                    <a:pt x="449" y="2146"/>
                  </a:cubicBezTo>
                  <a:lnTo>
                    <a:pt x="449" y="2146"/>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22" name="Freeform 26"/>
            <p:cNvSpPr>
              <a:spLocks noChangeArrowheads="1"/>
            </p:cNvSpPr>
            <p:nvPr/>
          </p:nvSpPr>
          <p:spPr bwMode="auto">
            <a:xfrm>
              <a:off x="6567098" y="8576201"/>
              <a:ext cx="2977292" cy="3082424"/>
            </a:xfrm>
            <a:custGeom>
              <a:avLst/>
              <a:gdLst>
                <a:gd name="T0" fmla="*/ 78 w 4409"/>
                <a:gd name="T1" fmla="*/ 0 h 4570"/>
                <a:gd name="T2" fmla="*/ 518 w 4409"/>
                <a:gd name="T3" fmla="*/ 190 h 4570"/>
                <a:gd name="T4" fmla="*/ 1076 w 4409"/>
                <a:gd name="T5" fmla="*/ 455 h 4570"/>
                <a:gd name="T6" fmla="*/ 1727 w 4409"/>
                <a:gd name="T7" fmla="*/ 1036 h 4570"/>
                <a:gd name="T8" fmla="*/ 2060 w 4409"/>
                <a:gd name="T9" fmla="*/ 1370 h 4570"/>
                <a:gd name="T10" fmla="*/ 2360 w 4409"/>
                <a:gd name="T11" fmla="*/ 1496 h 4570"/>
                <a:gd name="T12" fmla="*/ 2601 w 4409"/>
                <a:gd name="T13" fmla="*/ 1606 h 4570"/>
                <a:gd name="T14" fmla="*/ 2791 w 4409"/>
                <a:gd name="T15" fmla="*/ 1801 h 4570"/>
                <a:gd name="T16" fmla="*/ 2998 w 4409"/>
                <a:gd name="T17" fmla="*/ 1974 h 4570"/>
                <a:gd name="T18" fmla="*/ 3194 w 4409"/>
                <a:gd name="T19" fmla="*/ 2331 h 4570"/>
                <a:gd name="T20" fmla="*/ 3275 w 4409"/>
                <a:gd name="T21" fmla="*/ 2601 h 4570"/>
                <a:gd name="T22" fmla="*/ 3614 w 4409"/>
                <a:gd name="T23" fmla="*/ 2947 h 4570"/>
                <a:gd name="T24" fmla="*/ 3856 w 4409"/>
                <a:gd name="T25" fmla="*/ 3154 h 4570"/>
                <a:gd name="T26" fmla="*/ 4098 w 4409"/>
                <a:gd name="T27" fmla="*/ 3223 h 4570"/>
                <a:gd name="T28" fmla="*/ 3948 w 4409"/>
                <a:gd name="T29" fmla="*/ 3039 h 4570"/>
                <a:gd name="T30" fmla="*/ 3994 w 4409"/>
                <a:gd name="T31" fmla="*/ 2866 h 4570"/>
                <a:gd name="T32" fmla="*/ 4316 w 4409"/>
                <a:gd name="T33" fmla="*/ 3177 h 4570"/>
                <a:gd name="T34" fmla="*/ 4305 w 4409"/>
                <a:gd name="T35" fmla="*/ 3418 h 4570"/>
                <a:gd name="T36" fmla="*/ 4144 w 4409"/>
                <a:gd name="T37" fmla="*/ 3505 h 4570"/>
                <a:gd name="T38" fmla="*/ 4086 w 4409"/>
                <a:gd name="T39" fmla="*/ 3908 h 4570"/>
                <a:gd name="T40" fmla="*/ 3948 w 4409"/>
                <a:gd name="T41" fmla="*/ 4483 h 4570"/>
                <a:gd name="T42" fmla="*/ 3539 w 4409"/>
                <a:gd name="T43" fmla="*/ 4472 h 4570"/>
                <a:gd name="T44" fmla="*/ 3344 w 4409"/>
                <a:gd name="T45" fmla="*/ 4276 h 4570"/>
                <a:gd name="T46" fmla="*/ 2642 w 4409"/>
                <a:gd name="T47" fmla="*/ 3666 h 4570"/>
                <a:gd name="T48" fmla="*/ 2083 w 4409"/>
                <a:gd name="T49" fmla="*/ 3004 h 4570"/>
                <a:gd name="T50" fmla="*/ 1491 w 4409"/>
                <a:gd name="T51" fmla="*/ 2112 h 4570"/>
                <a:gd name="T52" fmla="*/ 1065 w 4409"/>
                <a:gd name="T53" fmla="*/ 1335 h 4570"/>
                <a:gd name="T54" fmla="*/ 541 w 4409"/>
                <a:gd name="T55" fmla="*/ 783 h 4570"/>
                <a:gd name="T56" fmla="*/ 0 w 4409"/>
                <a:gd name="T57" fmla="*/ 121 h 4570"/>
                <a:gd name="T58" fmla="*/ 0 w 4409"/>
                <a:gd name="T59" fmla="*/ 87 h 4570"/>
                <a:gd name="T60" fmla="*/ 12 w 4409"/>
                <a:gd name="T61" fmla="*/ 41 h 4570"/>
                <a:gd name="T62" fmla="*/ 49 w 4409"/>
                <a:gd name="T63" fmla="*/ 0 h 4570"/>
                <a:gd name="T64" fmla="*/ 78 w 4409"/>
                <a:gd name="T65" fmla="*/ 0 h 4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09" h="4570">
                  <a:moveTo>
                    <a:pt x="78" y="0"/>
                  </a:moveTo>
                  <a:cubicBezTo>
                    <a:pt x="157" y="22"/>
                    <a:pt x="284" y="199"/>
                    <a:pt x="518" y="190"/>
                  </a:cubicBezTo>
                  <a:cubicBezTo>
                    <a:pt x="823" y="179"/>
                    <a:pt x="1007" y="259"/>
                    <a:pt x="1076" y="455"/>
                  </a:cubicBezTo>
                  <a:cubicBezTo>
                    <a:pt x="1145" y="645"/>
                    <a:pt x="1675" y="892"/>
                    <a:pt x="1727" y="1036"/>
                  </a:cubicBezTo>
                  <a:cubicBezTo>
                    <a:pt x="1796" y="1220"/>
                    <a:pt x="1980" y="1404"/>
                    <a:pt x="2060" y="1370"/>
                  </a:cubicBezTo>
                  <a:cubicBezTo>
                    <a:pt x="2141" y="1335"/>
                    <a:pt x="2268" y="1393"/>
                    <a:pt x="2360" y="1496"/>
                  </a:cubicBezTo>
                  <a:cubicBezTo>
                    <a:pt x="2452" y="1600"/>
                    <a:pt x="2498" y="1473"/>
                    <a:pt x="2601" y="1606"/>
                  </a:cubicBezTo>
                  <a:cubicBezTo>
                    <a:pt x="2699" y="1744"/>
                    <a:pt x="2791" y="1686"/>
                    <a:pt x="2791" y="1801"/>
                  </a:cubicBezTo>
                  <a:cubicBezTo>
                    <a:pt x="2791" y="1917"/>
                    <a:pt x="2998" y="1836"/>
                    <a:pt x="2998" y="1974"/>
                  </a:cubicBezTo>
                  <a:cubicBezTo>
                    <a:pt x="2998" y="2112"/>
                    <a:pt x="3321" y="2216"/>
                    <a:pt x="3194" y="2331"/>
                  </a:cubicBezTo>
                  <a:cubicBezTo>
                    <a:pt x="3068" y="2446"/>
                    <a:pt x="3079" y="2601"/>
                    <a:pt x="3275" y="2601"/>
                  </a:cubicBezTo>
                  <a:cubicBezTo>
                    <a:pt x="3470" y="2601"/>
                    <a:pt x="3436" y="2935"/>
                    <a:pt x="3614" y="2947"/>
                  </a:cubicBezTo>
                  <a:cubicBezTo>
                    <a:pt x="3798" y="2958"/>
                    <a:pt x="3695" y="3165"/>
                    <a:pt x="3856" y="3154"/>
                  </a:cubicBezTo>
                  <a:cubicBezTo>
                    <a:pt x="4017" y="3142"/>
                    <a:pt x="4063" y="3303"/>
                    <a:pt x="4098" y="3223"/>
                  </a:cubicBezTo>
                  <a:cubicBezTo>
                    <a:pt x="4132" y="3142"/>
                    <a:pt x="4063" y="3050"/>
                    <a:pt x="3948" y="3039"/>
                  </a:cubicBezTo>
                  <a:cubicBezTo>
                    <a:pt x="3833" y="3027"/>
                    <a:pt x="3798" y="2866"/>
                    <a:pt x="3994" y="2866"/>
                  </a:cubicBezTo>
                  <a:cubicBezTo>
                    <a:pt x="4190" y="2866"/>
                    <a:pt x="4236" y="3154"/>
                    <a:pt x="4316" y="3177"/>
                  </a:cubicBezTo>
                  <a:cubicBezTo>
                    <a:pt x="4397" y="3200"/>
                    <a:pt x="4408" y="3441"/>
                    <a:pt x="4305" y="3418"/>
                  </a:cubicBezTo>
                  <a:cubicBezTo>
                    <a:pt x="4201" y="3395"/>
                    <a:pt x="4144" y="3430"/>
                    <a:pt x="4144" y="3505"/>
                  </a:cubicBezTo>
                  <a:cubicBezTo>
                    <a:pt x="4144" y="3585"/>
                    <a:pt x="4075" y="3747"/>
                    <a:pt x="4086" y="3908"/>
                  </a:cubicBezTo>
                  <a:cubicBezTo>
                    <a:pt x="4098" y="4069"/>
                    <a:pt x="4063" y="4495"/>
                    <a:pt x="3948" y="4483"/>
                  </a:cubicBezTo>
                  <a:cubicBezTo>
                    <a:pt x="3833" y="4472"/>
                    <a:pt x="3597" y="4368"/>
                    <a:pt x="3539" y="4472"/>
                  </a:cubicBezTo>
                  <a:cubicBezTo>
                    <a:pt x="3482" y="4569"/>
                    <a:pt x="3413" y="4368"/>
                    <a:pt x="3344" y="4276"/>
                  </a:cubicBezTo>
                  <a:cubicBezTo>
                    <a:pt x="3275" y="4184"/>
                    <a:pt x="2768" y="3885"/>
                    <a:pt x="2642" y="3666"/>
                  </a:cubicBezTo>
                  <a:cubicBezTo>
                    <a:pt x="2521" y="3453"/>
                    <a:pt x="2141" y="3303"/>
                    <a:pt x="2083" y="3004"/>
                  </a:cubicBezTo>
                  <a:cubicBezTo>
                    <a:pt x="2026" y="2705"/>
                    <a:pt x="1658" y="2147"/>
                    <a:pt x="1491" y="2112"/>
                  </a:cubicBezTo>
                  <a:cubicBezTo>
                    <a:pt x="1318" y="2078"/>
                    <a:pt x="1295" y="1358"/>
                    <a:pt x="1065" y="1335"/>
                  </a:cubicBezTo>
                  <a:cubicBezTo>
                    <a:pt x="835" y="1312"/>
                    <a:pt x="731" y="898"/>
                    <a:pt x="541" y="783"/>
                  </a:cubicBezTo>
                  <a:cubicBezTo>
                    <a:pt x="368" y="682"/>
                    <a:pt x="19" y="336"/>
                    <a:pt x="0" y="121"/>
                  </a:cubicBezTo>
                  <a:lnTo>
                    <a:pt x="0" y="87"/>
                  </a:lnTo>
                  <a:cubicBezTo>
                    <a:pt x="1" y="71"/>
                    <a:pt x="5" y="55"/>
                    <a:pt x="12" y="41"/>
                  </a:cubicBezTo>
                  <a:cubicBezTo>
                    <a:pt x="23" y="18"/>
                    <a:pt x="35" y="5"/>
                    <a:pt x="49" y="0"/>
                  </a:cubicBezTo>
                  <a:lnTo>
                    <a:pt x="78" y="0"/>
                  </a:lnTo>
                </a:path>
              </a:pathLst>
            </a:custGeom>
            <a:solidFill>
              <a:schemeClr val="accent4"/>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23" name="Freeform 27"/>
            <p:cNvSpPr>
              <a:spLocks noChangeArrowheads="1"/>
            </p:cNvSpPr>
            <p:nvPr/>
          </p:nvSpPr>
          <p:spPr bwMode="auto">
            <a:xfrm>
              <a:off x="14864813" y="9447969"/>
              <a:ext cx="532934" cy="758704"/>
            </a:xfrm>
            <a:custGeom>
              <a:avLst/>
              <a:gdLst>
                <a:gd name="T0" fmla="*/ 535 w 789"/>
                <a:gd name="T1" fmla="*/ 789 h 1124"/>
                <a:gd name="T2" fmla="*/ 385 w 789"/>
                <a:gd name="T3" fmla="*/ 1099 h 1124"/>
                <a:gd name="T4" fmla="*/ 178 w 789"/>
                <a:gd name="T5" fmla="*/ 253 h 1124"/>
                <a:gd name="T6" fmla="*/ 443 w 789"/>
                <a:gd name="T7" fmla="*/ 397 h 1124"/>
                <a:gd name="T8" fmla="*/ 673 w 789"/>
                <a:gd name="T9" fmla="*/ 501 h 1124"/>
                <a:gd name="T10" fmla="*/ 535 w 789"/>
                <a:gd name="T11" fmla="*/ 789 h 1124"/>
                <a:gd name="T12" fmla="*/ 535 w 789"/>
                <a:gd name="T13" fmla="*/ 789 h 1124"/>
              </a:gdLst>
              <a:ahLst/>
              <a:cxnLst>
                <a:cxn ang="0">
                  <a:pos x="T0" y="T1"/>
                </a:cxn>
                <a:cxn ang="0">
                  <a:pos x="T2" y="T3"/>
                </a:cxn>
                <a:cxn ang="0">
                  <a:pos x="T4" y="T5"/>
                </a:cxn>
                <a:cxn ang="0">
                  <a:pos x="T6" y="T7"/>
                </a:cxn>
                <a:cxn ang="0">
                  <a:pos x="T8" y="T9"/>
                </a:cxn>
                <a:cxn ang="0">
                  <a:pos x="T10" y="T11"/>
                </a:cxn>
                <a:cxn ang="0">
                  <a:pos x="T12" y="T13"/>
                </a:cxn>
              </a:cxnLst>
              <a:rect l="0" t="0" r="r" b="b"/>
              <a:pathLst>
                <a:path w="789" h="1124">
                  <a:moveTo>
                    <a:pt x="535" y="789"/>
                  </a:moveTo>
                  <a:cubicBezTo>
                    <a:pt x="282" y="766"/>
                    <a:pt x="512" y="1076"/>
                    <a:pt x="385" y="1099"/>
                  </a:cubicBezTo>
                  <a:cubicBezTo>
                    <a:pt x="241" y="1123"/>
                    <a:pt x="0" y="501"/>
                    <a:pt x="178" y="253"/>
                  </a:cubicBezTo>
                  <a:cubicBezTo>
                    <a:pt x="362" y="0"/>
                    <a:pt x="443" y="317"/>
                    <a:pt x="443" y="397"/>
                  </a:cubicBezTo>
                  <a:cubicBezTo>
                    <a:pt x="443" y="478"/>
                    <a:pt x="673" y="340"/>
                    <a:pt x="673" y="501"/>
                  </a:cubicBezTo>
                  <a:cubicBezTo>
                    <a:pt x="673" y="662"/>
                    <a:pt x="788" y="812"/>
                    <a:pt x="535" y="789"/>
                  </a:cubicBezTo>
                  <a:lnTo>
                    <a:pt x="535" y="789"/>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24" name="Freeform 28"/>
            <p:cNvSpPr>
              <a:spLocks noChangeArrowheads="1"/>
            </p:cNvSpPr>
            <p:nvPr/>
          </p:nvSpPr>
          <p:spPr bwMode="auto">
            <a:xfrm>
              <a:off x="14558152" y="10801736"/>
              <a:ext cx="413845" cy="333235"/>
            </a:xfrm>
            <a:custGeom>
              <a:avLst/>
              <a:gdLst>
                <a:gd name="T0" fmla="*/ 52 w 611"/>
                <a:gd name="T1" fmla="*/ 207 h 496"/>
                <a:gd name="T2" fmla="*/ 524 w 611"/>
                <a:gd name="T3" fmla="*/ 334 h 496"/>
                <a:gd name="T4" fmla="*/ 52 w 611"/>
                <a:gd name="T5" fmla="*/ 207 h 496"/>
                <a:gd name="T6" fmla="*/ 52 w 611"/>
                <a:gd name="T7" fmla="*/ 207 h 496"/>
              </a:gdLst>
              <a:ahLst/>
              <a:cxnLst>
                <a:cxn ang="0">
                  <a:pos x="T0" y="T1"/>
                </a:cxn>
                <a:cxn ang="0">
                  <a:pos x="T2" y="T3"/>
                </a:cxn>
                <a:cxn ang="0">
                  <a:pos x="T4" y="T5"/>
                </a:cxn>
                <a:cxn ang="0">
                  <a:pos x="T6" y="T7"/>
                </a:cxn>
              </a:cxnLst>
              <a:rect l="0" t="0" r="r" b="b"/>
              <a:pathLst>
                <a:path w="611" h="496">
                  <a:moveTo>
                    <a:pt x="52" y="207"/>
                  </a:moveTo>
                  <a:cubicBezTo>
                    <a:pt x="0" y="0"/>
                    <a:pt x="610" y="178"/>
                    <a:pt x="524" y="334"/>
                  </a:cubicBezTo>
                  <a:cubicBezTo>
                    <a:pt x="432" y="495"/>
                    <a:pt x="98" y="391"/>
                    <a:pt x="52" y="207"/>
                  </a:cubicBezTo>
                  <a:lnTo>
                    <a:pt x="52" y="207"/>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25" name="Freeform 29"/>
            <p:cNvSpPr>
              <a:spLocks noChangeArrowheads="1"/>
            </p:cNvSpPr>
            <p:nvPr/>
          </p:nvSpPr>
          <p:spPr bwMode="auto">
            <a:xfrm>
              <a:off x="12905754" y="12217984"/>
              <a:ext cx="1286191" cy="229100"/>
            </a:xfrm>
            <a:custGeom>
              <a:avLst/>
              <a:gdLst>
                <a:gd name="T0" fmla="*/ 1594 w 1906"/>
                <a:gd name="T1" fmla="*/ 46 h 341"/>
                <a:gd name="T2" fmla="*/ 1468 w 1906"/>
                <a:gd name="T3" fmla="*/ 156 h 341"/>
                <a:gd name="T4" fmla="*/ 679 w 1906"/>
                <a:gd name="T5" fmla="*/ 328 h 341"/>
                <a:gd name="T6" fmla="*/ 52 w 1906"/>
                <a:gd name="T7" fmla="*/ 213 h 341"/>
                <a:gd name="T8" fmla="*/ 771 w 1906"/>
                <a:gd name="T9" fmla="*/ 109 h 341"/>
                <a:gd name="T10" fmla="*/ 1594 w 1906"/>
                <a:gd name="T11" fmla="*/ 46 h 341"/>
                <a:gd name="T12" fmla="*/ 1594 w 1906"/>
                <a:gd name="T13" fmla="*/ 46 h 341"/>
              </a:gdLst>
              <a:ahLst/>
              <a:cxnLst>
                <a:cxn ang="0">
                  <a:pos x="T0" y="T1"/>
                </a:cxn>
                <a:cxn ang="0">
                  <a:pos x="T2" y="T3"/>
                </a:cxn>
                <a:cxn ang="0">
                  <a:pos x="T4" y="T5"/>
                </a:cxn>
                <a:cxn ang="0">
                  <a:pos x="T6" y="T7"/>
                </a:cxn>
                <a:cxn ang="0">
                  <a:pos x="T8" y="T9"/>
                </a:cxn>
                <a:cxn ang="0">
                  <a:pos x="T10" y="T11"/>
                </a:cxn>
                <a:cxn ang="0">
                  <a:pos x="T12" y="T13"/>
                </a:cxn>
              </a:cxnLst>
              <a:rect l="0" t="0" r="r" b="b"/>
              <a:pathLst>
                <a:path w="1906" h="341">
                  <a:moveTo>
                    <a:pt x="1594" y="46"/>
                  </a:moveTo>
                  <a:cubicBezTo>
                    <a:pt x="1905" y="86"/>
                    <a:pt x="1675" y="144"/>
                    <a:pt x="1468" y="156"/>
                  </a:cubicBezTo>
                  <a:cubicBezTo>
                    <a:pt x="1260" y="167"/>
                    <a:pt x="990" y="340"/>
                    <a:pt x="679" y="328"/>
                  </a:cubicBezTo>
                  <a:cubicBezTo>
                    <a:pt x="369" y="317"/>
                    <a:pt x="92" y="305"/>
                    <a:pt x="52" y="213"/>
                  </a:cubicBezTo>
                  <a:cubicBezTo>
                    <a:pt x="0" y="115"/>
                    <a:pt x="461" y="0"/>
                    <a:pt x="771" y="109"/>
                  </a:cubicBezTo>
                  <a:cubicBezTo>
                    <a:pt x="1076" y="225"/>
                    <a:pt x="1283" y="0"/>
                    <a:pt x="1594" y="46"/>
                  </a:cubicBezTo>
                  <a:lnTo>
                    <a:pt x="1594" y="46"/>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26" name="Freeform 30"/>
            <p:cNvSpPr>
              <a:spLocks noChangeArrowheads="1"/>
            </p:cNvSpPr>
            <p:nvPr/>
          </p:nvSpPr>
          <p:spPr bwMode="auto">
            <a:xfrm>
              <a:off x="15091088" y="10774960"/>
              <a:ext cx="809823" cy="324309"/>
            </a:xfrm>
            <a:custGeom>
              <a:avLst/>
              <a:gdLst>
                <a:gd name="T0" fmla="*/ 806 w 1198"/>
                <a:gd name="T1" fmla="*/ 92 h 479"/>
                <a:gd name="T2" fmla="*/ 1071 w 1198"/>
                <a:gd name="T3" fmla="*/ 478 h 479"/>
                <a:gd name="T4" fmla="*/ 582 w 1198"/>
                <a:gd name="T5" fmla="*/ 305 h 479"/>
                <a:gd name="T6" fmla="*/ 52 w 1198"/>
                <a:gd name="T7" fmla="*/ 231 h 479"/>
                <a:gd name="T8" fmla="*/ 806 w 1198"/>
                <a:gd name="T9" fmla="*/ 92 h 479"/>
                <a:gd name="T10" fmla="*/ 806 w 1198"/>
                <a:gd name="T11" fmla="*/ 92 h 479"/>
              </a:gdLst>
              <a:ahLst/>
              <a:cxnLst>
                <a:cxn ang="0">
                  <a:pos x="T0" y="T1"/>
                </a:cxn>
                <a:cxn ang="0">
                  <a:pos x="T2" y="T3"/>
                </a:cxn>
                <a:cxn ang="0">
                  <a:pos x="T4" y="T5"/>
                </a:cxn>
                <a:cxn ang="0">
                  <a:pos x="T6" y="T7"/>
                </a:cxn>
                <a:cxn ang="0">
                  <a:pos x="T8" y="T9"/>
                </a:cxn>
                <a:cxn ang="0">
                  <a:pos x="T10" y="T11"/>
                </a:cxn>
              </a:cxnLst>
              <a:rect l="0" t="0" r="r" b="b"/>
              <a:pathLst>
                <a:path w="1198" h="479">
                  <a:moveTo>
                    <a:pt x="806" y="92"/>
                  </a:moveTo>
                  <a:cubicBezTo>
                    <a:pt x="1105" y="184"/>
                    <a:pt x="1197" y="478"/>
                    <a:pt x="1071" y="478"/>
                  </a:cubicBezTo>
                  <a:cubicBezTo>
                    <a:pt x="944" y="478"/>
                    <a:pt x="818" y="305"/>
                    <a:pt x="582" y="305"/>
                  </a:cubicBezTo>
                  <a:cubicBezTo>
                    <a:pt x="340" y="305"/>
                    <a:pt x="98" y="363"/>
                    <a:pt x="52" y="231"/>
                  </a:cubicBezTo>
                  <a:cubicBezTo>
                    <a:pt x="0" y="75"/>
                    <a:pt x="513" y="0"/>
                    <a:pt x="806" y="92"/>
                  </a:cubicBezTo>
                  <a:lnTo>
                    <a:pt x="806" y="92"/>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28" name="Freeform 32"/>
            <p:cNvSpPr>
              <a:spLocks noChangeArrowheads="1"/>
            </p:cNvSpPr>
            <p:nvPr/>
          </p:nvSpPr>
          <p:spPr bwMode="auto">
            <a:xfrm>
              <a:off x="15877092" y="10102539"/>
              <a:ext cx="2667654" cy="2338596"/>
            </a:xfrm>
            <a:custGeom>
              <a:avLst/>
              <a:gdLst>
                <a:gd name="T0" fmla="*/ 2618 w 3949"/>
                <a:gd name="T1" fmla="*/ 558 h 3465"/>
                <a:gd name="T2" fmla="*/ 3948 w 3949"/>
                <a:gd name="T3" fmla="*/ 1024 h 3465"/>
                <a:gd name="T4" fmla="*/ 3948 w 3949"/>
                <a:gd name="T5" fmla="*/ 3464 h 3465"/>
                <a:gd name="T6" fmla="*/ 3533 w 3949"/>
                <a:gd name="T7" fmla="*/ 3148 h 3465"/>
                <a:gd name="T8" fmla="*/ 2641 w 3949"/>
                <a:gd name="T9" fmla="*/ 3194 h 3465"/>
                <a:gd name="T10" fmla="*/ 3010 w 3949"/>
                <a:gd name="T11" fmla="*/ 2883 h 3465"/>
                <a:gd name="T12" fmla="*/ 3021 w 3949"/>
                <a:gd name="T13" fmla="*/ 2538 h 3465"/>
                <a:gd name="T14" fmla="*/ 2803 w 3949"/>
                <a:gd name="T15" fmla="*/ 2095 h 3465"/>
                <a:gd name="T16" fmla="*/ 1715 w 3949"/>
                <a:gd name="T17" fmla="*/ 1715 h 3465"/>
                <a:gd name="T18" fmla="*/ 1375 w 3949"/>
                <a:gd name="T19" fmla="*/ 1531 h 3465"/>
                <a:gd name="T20" fmla="*/ 973 w 3949"/>
                <a:gd name="T21" fmla="*/ 1416 h 3465"/>
                <a:gd name="T22" fmla="*/ 708 w 3949"/>
                <a:gd name="T23" fmla="*/ 1416 h 3465"/>
                <a:gd name="T24" fmla="*/ 472 w 3949"/>
                <a:gd name="T25" fmla="*/ 1076 h 3465"/>
                <a:gd name="T26" fmla="*/ 696 w 3949"/>
                <a:gd name="T27" fmla="*/ 1018 h 3465"/>
                <a:gd name="T28" fmla="*/ 1030 w 3949"/>
                <a:gd name="T29" fmla="*/ 961 h 3465"/>
                <a:gd name="T30" fmla="*/ 1065 w 3949"/>
                <a:gd name="T31" fmla="*/ 846 h 3465"/>
                <a:gd name="T32" fmla="*/ 449 w 3949"/>
                <a:gd name="T33" fmla="*/ 811 h 3465"/>
                <a:gd name="T34" fmla="*/ 230 w 3949"/>
                <a:gd name="T35" fmla="*/ 547 h 3465"/>
                <a:gd name="T36" fmla="*/ 23 w 3949"/>
                <a:gd name="T37" fmla="*/ 443 h 3465"/>
                <a:gd name="T38" fmla="*/ 357 w 3949"/>
                <a:gd name="T39" fmla="*/ 196 h 3465"/>
                <a:gd name="T40" fmla="*/ 1237 w 3949"/>
                <a:gd name="T41" fmla="*/ 311 h 3465"/>
                <a:gd name="T42" fmla="*/ 1646 w 3949"/>
                <a:gd name="T43" fmla="*/ 1266 h 3465"/>
                <a:gd name="T44" fmla="*/ 2279 w 3949"/>
                <a:gd name="T45" fmla="*/ 869 h 3465"/>
                <a:gd name="T46" fmla="*/ 2618 w 3949"/>
                <a:gd name="T47" fmla="*/ 558 h 3465"/>
                <a:gd name="T48" fmla="*/ 2618 w 3949"/>
                <a:gd name="T49" fmla="*/ 558 h 3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49" h="3465">
                  <a:moveTo>
                    <a:pt x="2618" y="558"/>
                  </a:moveTo>
                  <a:cubicBezTo>
                    <a:pt x="2762" y="552"/>
                    <a:pt x="3453" y="857"/>
                    <a:pt x="3948" y="1024"/>
                  </a:cubicBezTo>
                  <a:cubicBezTo>
                    <a:pt x="3948" y="1024"/>
                    <a:pt x="3948" y="1024"/>
                    <a:pt x="3948" y="3464"/>
                  </a:cubicBezTo>
                  <a:cubicBezTo>
                    <a:pt x="3746" y="3332"/>
                    <a:pt x="3643" y="3148"/>
                    <a:pt x="3533" y="3148"/>
                  </a:cubicBezTo>
                  <a:cubicBezTo>
                    <a:pt x="3378" y="3148"/>
                    <a:pt x="2699" y="3292"/>
                    <a:pt x="2641" y="3194"/>
                  </a:cubicBezTo>
                  <a:cubicBezTo>
                    <a:pt x="2584" y="3090"/>
                    <a:pt x="2803" y="2883"/>
                    <a:pt x="3010" y="2883"/>
                  </a:cubicBezTo>
                  <a:cubicBezTo>
                    <a:pt x="3217" y="2883"/>
                    <a:pt x="3171" y="2699"/>
                    <a:pt x="3021" y="2538"/>
                  </a:cubicBezTo>
                  <a:cubicBezTo>
                    <a:pt x="2872" y="2376"/>
                    <a:pt x="3033" y="2261"/>
                    <a:pt x="2803" y="2095"/>
                  </a:cubicBezTo>
                  <a:cubicBezTo>
                    <a:pt x="2572" y="1922"/>
                    <a:pt x="1980" y="1726"/>
                    <a:pt x="1715" y="1715"/>
                  </a:cubicBezTo>
                  <a:cubicBezTo>
                    <a:pt x="1456" y="1703"/>
                    <a:pt x="1634" y="1600"/>
                    <a:pt x="1375" y="1531"/>
                  </a:cubicBezTo>
                  <a:cubicBezTo>
                    <a:pt x="1111" y="1462"/>
                    <a:pt x="973" y="1266"/>
                    <a:pt x="973" y="1416"/>
                  </a:cubicBezTo>
                  <a:cubicBezTo>
                    <a:pt x="973" y="1565"/>
                    <a:pt x="708" y="1600"/>
                    <a:pt x="708" y="1416"/>
                  </a:cubicBezTo>
                  <a:cubicBezTo>
                    <a:pt x="708" y="1237"/>
                    <a:pt x="564" y="1156"/>
                    <a:pt x="472" y="1076"/>
                  </a:cubicBezTo>
                  <a:cubicBezTo>
                    <a:pt x="380" y="995"/>
                    <a:pt x="564" y="984"/>
                    <a:pt x="696" y="1018"/>
                  </a:cubicBezTo>
                  <a:cubicBezTo>
                    <a:pt x="834" y="1053"/>
                    <a:pt x="834" y="892"/>
                    <a:pt x="1030" y="961"/>
                  </a:cubicBezTo>
                  <a:cubicBezTo>
                    <a:pt x="1226" y="1030"/>
                    <a:pt x="1203" y="834"/>
                    <a:pt x="1065" y="846"/>
                  </a:cubicBezTo>
                  <a:cubicBezTo>
                    <a:pt x="927" y="857"/>
                    <a:pt x="518" y="961"/>
                    <a:pt x="449" y="811"/>
                  </a:cubicBezTo>
                  <a:cubicBezTo>
                    <a:pt x="380" y="662"/>
                    <a:pt x="380" y="547"/>
                    <a:pt x="230" y="547"/>
                  </a:cubicBezTo>
                  <a:cubicBezTo>
                    <a:pt x="80" y="547"/>
                    <a:pt x="0" y="593"/>
                    <a:pt x="23" y="443"/>
                  </a:cubicBezTo>
                  <a:cubicBezTo>
                    <a:pt x="46" y="288"/>
                    <a:pt x="288" y="385"/>
                    <a:pt x="357" y="196"/>
                  </a:cubicBezTo>
                  <a:cubicBezTo>
                    <a:pt x="426" y="0"/>
                    <a:pt x="1111" y="138"/>
                    <a:pt x="1237" y="311"/>
                  </a:cubicBezTo>
                  <a:cubicBezTo>
                    <a:pt x="1364" y="477"/>
                    <a:pt x="1375" y="1358"/>
                    <a:pt x="1646" y="1266"/>
                  </a:cubicBezTo>
                  <a:cubicBezTo>
                    <a:pt x="1922" y="1179"/>
                    <a:pt x="2129" y="869"/>
                    <a:pt x="2279" y="869"/>
                  </a:cubicBezTo>
                  <a:cubicBezTo>
                    <a:pt x="2429" y="869"/>
                    <a:pt x="2452" y="570"/>
                    <a:pt x="2618" y="558"/>
                  </a:cubicBezTo>
                  <a:lnTo>
                    <a:pt x="2618" y="558"/>
                  </a:lnTo>
                </a:path>
              </a:pathLst>
            </a:custGeom>
            <a:solidFill>
              <a:schemeClr val="accent3"/>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29" name="Freeform 33"/>
            <p:cNvSpPr>
              <a:spLocks noChangeArrowheads="1"/>
            </p:cNvSpPr>
            <p:nvPr/>
          </p:nvSpPr>
          <p:spPr bwMode="auto">
            <a:xfrm>
              <a:off x="13864442" y="12435184"/>
              <a:ext cx="521026" cy="368939"/>
            </a:xfrm>
            <a:custGeom>
              <a:avLst/>
              <a:gdLst>
                <a:gd name="T0" fmla="*/ 175 w 772"/>
                <a:gd name="T1" fmla="*/ 544 h 545"/>
                <a:gd name="T2" fmla="*/ 155 w 772"/>
                <a:gd name="T3" fmla="*/ 536 h 545"/>
                <a:gd name="T4" fmla="*/ 339 w 772"/>
                <a:gd name="T5" fmla="*/ 98 h 545"/>
                <a:gd name="T6" fmla="*/ 466 w 772"/>
                <a:gd name="T7" fmla="*/ 167 h 545"/>
                <a:gd name="T8" fmla="*/ 524 w 772"/>
                <a:gd name="T9" fmla="*/ 52 h 545"/>
                <a:gd name="T10" fmla="*/ 650 w 772"/>
                <a:gd name="T11" fmla="*/ 0 h 545"/>
                <a:gd name="T12" fmla="*/ 771 w 772"/>
                <a:gd name="T13" fmla="*/ 133 h 545"/>
                <a:gd name="T14" fmla="*/ 731 w 772"/>
                <a:gd name="T15" fmla="*/ 156 h 545"/>
                <a:gd name="T16" fmla="*/ 690 w 772"/>
                <a:gd name="T17" fmla="*/ 190 h 545"/>
                <a:gd name="T18" fmla="*/ 639 w 772"/>
                <a:gd name="T19" fmla="*/ 254 h 545"/>
                <a:gd name="T20" fmla="*/ 277 w 772"/>
                <a:gd name="T21" fmla="*/ 544 h 545"/>
                <a:gd name="T22" fmla="*/ 175 w 772"/>
                <a:gd name="T23" fmla="*/ 54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545">
                  <a:moveTo>
                    <a:pt x="175" y="544"/>
                  </a:moveTo>
                  <a:cubicBezTo>
                    <a:pt x="168" y="542"/>
                    <a:pt x="162" y="539"/>
                    <a:pt x="155" y="536"/>
                  </a:cubicBezTo>
                  <a:cubicBezTo>
                    <a:pt x="0" y="449"/>
                    <a:pt x="121" y="185"/>
                    <a:pt x="339" y="98"/>
                  </a:cubicBezTo>
                  <a:cubicBezTo>
                    <a:pt x="380" y="138"/>
                    <a:pt x="432" y="190"/>
                    <a:pt x="466" y="167"/>
                  </a:cubicBezTo>
                  <a:cubicBezTo>
                    <a:pt x="489" y="144"/>
                    <a:pt x="506" y="98"/>
                    <a:pt x="524" y="52"/>
                  </a:cubicBezTo>
                  <a:cubicBezTo>
                    <a:pt x="570" y="46"/>
                    <a:pt x="610" y="23"/>
                    <a:pt x="650" y="0"/>
                  </a:cubicBezTo>
                  <a:cubicBezTo>
                    <a:pt x="690" y="29"/>
                    <a:pt x="737" y="81"/>
                    <a:pt x="771" y="133"/>
                  </a:cubicBezTo>
                  <a:cubicBezTo>
                    <a:pt x="754" y="138"/>
                    <a:pt x="742" y="150"/>
                    <a:pt x="731" y="156"/>
                  </a:cubicBezTo>
                  <a:cubicBezTo>
                    <a:pt x="713" y="167"/>
                    <a:pt x="702" y="179"/>
                    <a:pt x="690" y="190"/>
                  </a:cubicBezTo>
                  <a:cubicBezTo>
                    <a:pt x="679" y="208"/>
                    <a:pt x="662" y="231"/>
                    <a:pt x="639" y="254"/>
                  </a:cubicBezTo>
                  <a:cubicBezTo>
                    <a:pt x="549" y="366"/>
                    <a:pt x="406" y="510"/>
                    <a:pt x="277" y="544"/>
                  </a:cubicBezTo>
                  <a:lnTo>
                    <a:pt x="175" y="544"/>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31" name="Freeform 35"/>
            <p:cNvSpPr>
              <a:spLocks noChangeArrowheads="1"/>
            </p:cNvSpPr>
            <p:nvPr/>
          </p:nvSpPr>
          <p:spPr bwMode="auto">
            <a:xfrm>
              <a:off x="12682457" y="12533369"/>
              <a:ext cx="529959" cy="270754"/>
            </a:xfrm>
            <a:custGeom>
              <a:avLst/>
              <a:gdLst>
                <a:gd name="T0" fmla="*/ 634 w 784"/>
                <a:gd name="T1" fmla="*/ 400 h 401"/>
                <a:gd name="T2" fmla="*/ 420 w 784"/>
                <a:gd name="T3" fmla="*/ 288 h 401"/>
                <a:gd name="T4" fmla="*/ 75 w 784"/>
                <a:gd name="T5" fmla="*/ 115 h 401"/>
                <a:gd name="T6" fmla="*/ 783 w 784"/>
                <a:gd name="T7" fmla="*/ 311 h 401"/>
                <a:gd name="T8" fmla="*/ 737 w 784"/>
                <a:gd name="T9" fmla="*/ 400 h 401"/>
                <a:gd name="T10" fmla="*/ 634 w 784"/>
                <a:gd name="T11" fmla="*/ 400 h 401"/>
              </a:gdLst>
              <a:ahLst/>
              <a:cxnLst>
                <a:cxn ang="0">
                  <a:pos x="T0" y="T1"/>
                </a:cxn>
                <a:cxn ang="0">
                  <a:pos x="T2" y="T3"/>
                </a:cxn>
                <a:cxn ang="0">
                  <a:pos x="T4" y="T5"/>
                </a:cxn>
                <a:cxn ang="0">
                  <a:pos x="T6" y="T7"/>
                </a:cxn>
                <a:cxn ang="0">
                  <a:pos x="T8" y="T9"/>
                </a:cxn>
                <a:cxn ang="0">
                  <a:pos x="T10" y="T11"/>
                </a:cxn>
              </a:cxnLst>
              <a:rect l="0" t="0" r="r" b="b"/>
              <a:pathLst>
                <a:path w="784" h="401">
                  <a:moveTo>
                    <a:pt x="634" y="400"/>
                  </a:moveTo>
                  <a:cubicBezTo>
                    <a:pt x="552" y="379"/>
                    <a:pt x="459" y="323"/>
                    <a:pt x="420" y="288"/>
                  </a:cubicBezTo>
                  <a:cubicBezTo>
                    <a:pt x="340" y="219"/>
                    <a:pt x="144" y="219"/>
                    <a:pt x="75" y="115"/>
                  </a:cubicBezTo>
                  <a:cubicBezTo>
                    <a:pt x="0" y="0"/>
                    <a:pt x="783" y="115"/>
                    <a:pt x="783" y="311"/>
                  </a:cubicBezTo>
                  <a:cubicBezTo>
                    <a:pt x="783" y="360"/>
                    <a:pt x="765" y="388"/>
                    <a:pt x="737" y="400"/>
                  </a:cubicBezTo>
                  <a:lnTo>
                    <a:pt x="634" y="400"/>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32" name="Freeform 36"/>
            <p:cNvSpPr>
              <a:spLocks noChangeArrowheads="1"/>
            </p:cNvSpPr>
            <p:nvPr/>
          </p:nvSpPr>
          <p:spPr bwMode="auto">
            <a:xfrm>
              <a:off x="11932178" y="12164428"/>
              <a:ext cx="848530" cy="392742"/>
            </a:xfrm>
            <a:custGeom>
              <a:avLst/>
              <a:gdLst>
                <a:gd name="T0" fmla="*/ 610 w 1255"/>
                <a:gd name="T1" fmla="*/ 103 h 582"/>
                <a:gd name="T2" fmla="*/ 1185 w 1255"/>
                <a:gd name="T3" fmla="*/ 282 h 582"/>
                <a:gd name="T4" fmla="*/ 633 w 1255"/>
                <a:gd name="T5" fmla="*/ 443 h 582"/>
                <a:gd name="T6" fmla="*/ 74 w 1255"/>
                <a:gd name="T7" fmla="*/ 351 h 582"/>
                <a:gd name="T8" fmla="*/ 259 w 1255"/>
                <a:gd name="T9" fmla="*/ 149 h 582"/>
                <a:gd name="T10" fmla="*/ 610 w 1255"/>
                <a:gd name="T11" fmla="*/ 103 h 582"/>
                <a:gd name="T12" fmla="*/ 610 w 1255"/>
                <a:gd name="T13" fmla="*/ 103 h 582"/>
              </a:gdLst>
              <a:ahLst/>
              <a:cxnLst>
                <a:cxn ang="0">
                  <a:pos x="T0" y="T1"/>
                </a:cxn>
                <a:cxn ang="0">
                  <a:pos x="T2" y="T3"/>
                </a:cxn>
                <a:cxn ang="0">
                  <a:pos x="T4" y="T5"/>
                </a:cxn>
                <a:cxn ang="0">
                  <a:pos x="T6" y="T7"/>
                </a:cxn>
                <a:cxn ang="0">
                  <a:pos x="T8" y="T9"/>
                </a:cxn>
                <a:cxn ang="0">
                  <a:pos x="T10" y="T11"/>
                </a:cxn>
                <a:cxn ang="0">
                  <a:pos x="T12" y="T13"/>
                </a:cxn>
              </a:cxnLst>
              <a:rect l="0" t="0" r="r" b="b"/>
              <a:pathLst>
                <a:path w="1255" h="582">
                  <a:moveTo>
                    <a:pt x="610" y="103"/>
                  </a:moveTo>
                  <a:cubicBezTo>
                    <a:pt x="656" y="0"/>
                    <a:pt x="1254" y="138"/>
                    <a:pt x="1185" y="282"/>
                  </a:cubicBezTo>
                  <a:cubicBezTo>
                    <a:pt x="1116" y="431"/>
                    <a:pt x="920" y="305"/>
                    <a:pt x="633" y="443"/>
                  </a:cubicBezTo>
                  <a:cubicBezTo>
                    <a:pt x="351" y="581"/>
                    <a:pt x="109" y="397"/>
                    <a:pt x="74" y="351"/>
                  </a:cubicBezTo>
                  <a:cubicBezTo>
                    <a:pt x="0" y="253"/>
                    <a:pt x="144" y="69"/>
                    <a:pt x="259" y="149"/>
                  </a:cubicBezTo>
                  <a:cubicBezTo>
                    <a:pt x="374" y="224"/>
                    <a:pt x="564" y="201"/>
                    <a:pt x="610" y="103"/>
                  </a:cubicBezTo>
                  <a:lnTo>
                    <a:pt x="610" y="103"/>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109" name="Freeform 12"/>
            <p:cNvSpPr>
              <a:spLocks noChangeArrowheads="1"/>
            </p:cNvSpPr>
            <p:nvPr/>
          </p:nvSpPr>
          <p:spPr bwMode="auto">
            <a:xfrm>
              <a:off x="10273827" y="8290573"/>
              <a:ext cx="2536653" cy="1529311"/>
            </a:xfrm>
            <a:custGeom>
              <a:avLst/>
              <a:gdLst>
                <a:gd name="T0" fmla="*/ 3757 w 3758"/>
                <a:gd name="T1" fmla="*/ 616 h 2267"/>
                <a:gd name="T2" fmla="*/ 3401 w 3758"/>
                <a:gd name="T3" fmla="*/ 766 h 2267"/>
                <a:gd name="T4" fmla="*/ 3159 w 3758"/>
                <a:gd name="T5" fmla="*/ 996 h 2267"/>
                <a:gd name="T6" fmla="*/ 2980 w 3758"/>
                <a:gd name="T7" fmla="*/ 938 h 2267"/>
                <a:gd name="T8" fmla="*/ 2383 w 3758"/>
                <a:gd name="T9" fmla="*/ 1186 h 2267"/>
                <a:gd name="T10" fmla="*/ 2153 w 3758"/>
                <a:gd name="T11" fmla="*/ 1531 h 2267"/>
                <a:gd name="T12" fmla="*/ 2037 w 3758"/>
                <a:gd name="T13" fmla="*/ 1899 h 2267"/>
                <a:gd name="T14" fmla="*/ 1698 w 3758"/>
                <a:gd name="T15" fmla="*/ 2124 h 2267"/>
                <a:gd name="T16" fmla="*/ 1330 w 3758"/>
                <a:gd name="T17" fmla="*/ 2055 h 2267"/>
                <a:gd name="T18" fmla="*/ 944 w 3758"/>
                <a:gd name="T19" fmla="*/ 2216 h 2267"/>
                <a:gd name="T20" fmla="*/ 438 w 3758"/>
                <a:gd name="T21" fmla="*/ 2262 h 2267"/>
                <a:gd name="T22" fmla="*/ 432 w 3758"/>
                <a:gd name="T23" fmla="*/ 2266 h 2267"/>
                <a:gd name="T24" fmla="*/ 361 w 3758"/>
                <a:gd name="T25" fmla="*/ 2266 h 2267"/>
                <a:gd name="T26" fmla="*/ 115 w 3758"/>
                <a:gd name="T27" fmla="*/ 2101 h 2267"/>
                <a:gd name="T28" fmla="*/ 0 w 3758"/>
                <a:gd name="T29" fmla="*/ 1853 h 2267"/>
                <a:gd name="T30" fmla="*/ 576 w 3758"/>
                <a:gd name="T31" fmla="*/ 1997 h 2267"/>
                <a:gd name="T32" fmla="*/ 829 w 3758"/>
                <a:gd name="T33" fmla="*/ 1508 h 2267"/>
                <a:gd name="T34" fmla="*/ 1387 w 3758"/>
                <a:gd name="T35" fmla="*/ 1335 h 2267"/>
                <a:gd name="T36" fmla="*/ 1732 w 3758"/>
                <a:gd name="T37" fmla="*/ 800 h 2267"/>
                <a:gd name="T38" fmla="*/ 1738 w 3758"/>
                <a:gd name="T39" fmla="*/ 800 h 2267"/>
                <a:gd name="T40" fmla="*/ 1951 w 3758"/>
                <a:gd name="T41" fmla="*/ 1071 h 2267"/>
                <a:gd name="T42" fmla="*/ 2199 w 3758"/>
                <a:gd name="T43" fmla="*/ 984 h 2267"/>
                <a:gd name="T44" fmla="*/ 2199 w 3758"/>
                <a:gd name="T45" fmla="*/ 754 h 2267"/>
                <a:gd name="T46" fmla="*/ 2279 w 3758"/>
                <a:gd name="T47" fmla="*/ 651 h 2267"/>
                <a:gd name="T48" fmla="*/ 2485 w 3758"/>
                <a:gd name="T49" fmla="*/ 386 h 2267"/>
                <a:gd name="T50" fmla="*/ 2796 w 3758"/>
                <a:gd name="T51" fmla="*/ 0 h 2267"/>
                <a:gd name="T52" fmla="*/ 3147 w 3758"/>
                <a:gd name="T53" fmla="*/ 294 h 2267"/>
                <a:gd name="T54" fmla="*/ 3493 w 3758"/>
                <a:gd name="T55" fmla="*/ 386 h 2267"/>
                <a:gd name="T56" fmla="*/ 3757 w 3758"/>
                <a:gd name="T57" fmla="*/ 537 h 2267"/>
                <a:gd name="T58" fmla="*/ 3757 w 3758"/>
                <a:gd name="T59" fmla="*/ 616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58" h="2267">
                  <a:moveTo>
                    <a:pt x="3757" y="616"/>
                  </a:moveTo>
                  <a:cubicBezTo>
                    <a:pt x="3711" y="754"/>
                    <a:pt x="3297" y="674"/>
                    <a:pt x="3401" y="766"/>
                  </a:cubicBezTo>
                  <a:cubicBezTo>
                    <a:pt x="3493" y="846"/>
                    <a:pt x="3297" y="933"/>
                    <a:pt x="3159" y="996"/>
                  </a:cubicBezTo>
                  <a:cubicBezTo>
                    <a:pt x="3084" y="961"/>
                    <a:pt x="3021" y="938"/>
                    <a:pt x="2980" y="938"/>
                  </a:cubicBezTo>
                  <a:cubicBezTo>
                    <a:pt x="2796" y="938"/>
                    <a:pt x="2360" y="892"/>
                    <a:pt x="2383" y="1186"/>
                  </a:cubicBezTo>
                  <a:cubicBezTo>
                    <a:pt x="2406" y="1485"/>
                    <a:pt x="2130" y="1370"/>
                    <a:pt x="2153" y="1531"/>
                  </a:cubicBezTo>
                  <a:cubicBezTo>
                    <a:pt x="2176" y="1692"/>
                    <a:pt x="2015" y="1692"/>
                    <a:pt x="2037" y="1899"/>
                  </a:cubicBezTo>
                  <a:cubicBezTo>
                    <a:pt x="2061" y="2101"/>
                    <a:pt x="1928" y="2009"/>
                    <a:pt x="1698" y="2124"/>
                  </a:cubicBezTo>
                  <a:cubicBezTo>
                    <a:pt x="1468" y="2239"/>
                    <a:pt x="1560" y="2055"/>
                    <a:pt x="1330" y="2055"/>
                  </a:cubicBezTo>
                  <a:cubicBezTo>
                    <a:pt x="1100" y="2055"/>
                    <a:pt x="1077" y="2170"/>
                    <a:pt x="944" y="2216"/>
                  </a:cubicBezTo>
                  <a:cubicBezTo>
                    <a:pt x="806" y="2262"/>
                    <a:pt x="530" y="2193"/>
                    <a:pt x="438" y="2262"/>
                  </a:cubicBezTo>
                  <a:cubicBezTo>
                    <a:pt x="436" y="2264"/>
                    <a:pt x="434" y="2265"/>
                    <a:pt x="432" y="2266"/>
                  </a:cubicBezTo>
                  <a:lnTo>
                    <a:pt x="361" y="2266"/>
                  </a:lnTo>
                  <a:cubicBezTo>
                    <a:pt x="279" y="2231"/>
                    <a:pt x="184" y="2101"/>
                    <a:pt x="115" y="2101"/>
                  </a:cubicBezTo>
                  <a:cubicBezTo>
                    <a:pt x="69" y="2101"/>
                    <a:pt x="29" y="1980"/>
                    <a:pt x="0" y="1853"/>
                  </a:cubicBezTo>
                  <a:cubicBezTo>
                    <a:pt x="173" y="1888"/>
                    <a:pt x="512" y="2135"/>
                    <a:pt x="576" y="1997"/>
                  </a:cubicBezTo>
                  <a:cubicBezTo>
                    <a:pt x="645" y="1853"/>
                    <a:pt x="518" y="1531"/>
                    <a:pt x="829" y="1508"/>
                  </a:cubicBezTo>
                  <a:cubicBezTo>
                    <a:pt x="1134" y="1485"/>
                    <a:pt x="1341" y="1554"/>
                    <a:pt x="1387" y="1335"/>
                  </a:cubicBezTo>
                  <a:cubicBezTo>
                    <a:pt x="1433" y="1117"/>
                    <a:pt x="1640" y="800"/>
                    <a:pt x="1732" y="800"/>
                  </a:cubicBezTo>
                  <a:lnTo>
                    <a:pt x="1738" y="800"/>
                  </a:lnTo>
                  <a:cubicBezTo>
                    <a:pt x="1825" y="956"/>
                    <a:pt x="1900" y="1071"/>
                    <a:pt x="1951" y="1071"/>
                  </a:cubicBezTo>
                  <a:cubicBezTo>
                    <a:pt x="2084" y="1071"/>
                    <a:pt x="2107" y="961"/>
                    <a:pt x="2199" y="984"/>
                  </a:cubicBezTo>
                  <a:cubicBezTo>
                    <a:pt x="2251" y="996"/>
                    <a:pt x="2233" y="892"/>
                    <a:pt x="2199" y="754"/>
                  </a:cubicBezTo>
                  <a:cubicBezTo>
                    <a:pt x="2251" y="743"/>
                    <a:pt x="2291" y="714"/>
                    <a:pt x="2279" y="651"/>
                  </a:cubicBezTo>
                  <a:cubicBezTo>
                    <a:pt x="2256" y="490"/>
                    <a:pt x="2474" y="501"/>
                    <a:pt x="2485" y="386"/>
                  </a:cubicBezTo>
                  <a:cubicBezTo>
                    <a:pt x="2497" y="271"/>
                    <a:pt x="2658" y="0"/>
                    <a:pt x="2796" y="0"/>
                  </a:cubicBezTo>
                  <a:cubicBezTo>
                    <a:pt x="2934" y="0"/>
                    <a:pt x="3147" y="190"/>
                    <a:pt x="3147" y="294"/>
                  </a:cubicBezTo>
                  <a:cubicBezTo>
                    <a:pt x="3147" y="397"/>
                    <a:pt x="3389" y="409"/>
                    <a:pt x="3493" y="386"/>
                  </a:cubicBezTo>
                  <a:cubicBezTo>
                    <a:pt x="3576" y="368"/>
                    <a:pt x="3725" y="438"/>
                    <a:pt x="3757" y="537"/>
                  </a:cubicBezTo>
                  <a:lnTo>
                    <a:pt x="3757" y="616"/>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110" name="Freeform 34"/>
            <p:cNvSpPr>
              <a:spLocks noChangeArrowheads="1"/>
            </p:cNvSpPr>
            <p:nvPr/>
          </p:nvSpPr>
          <p:spPr bwMode="auto">
            <a:xfrm>
              <a:off x="9979075" y="8891586"/>
              <a:ext cx="2777815" cy="2290992"/>
            </a:xfrm>
            <a:custGeom>
              <a:avLst/>
              <a:gdLst>
                <a:gd name="T0" fmla="*/ 3222 w 4115"/>
                <a:gd name="T1" fmla="*/ 2308 h 3397"/>
                <a:gd name="T2" fmla="*/ 2922 w 4115"/>
                <a:gd name="T3" fmla="*/ 3166 h 3397"/>
                <a:gd name="T4" fmla="*/ 2365 w 4115"/>
                <a:gd name="T5" fmla="*/ 3258 h 3397"/>
                <a:gd name="T6" fmla="*/ 1870 w 4115"/>
                <a:gd name="T7" fmla="*/ 3033 h 3397"/>
                <a:gd name="T8" fmla="*/ 1358 w 4115"/>
                <a:gd name="T9" fmla="*/ 3085 h 3397"/>
                <a:gd name="T10" fmla="*/ 1047 w 4115"/>
                <a:gd name="T11" fmla="*/ 2941 h 3397"/>
                <a:gd name="T12" fmla="*/ 679 w 4115"/>
                <a:gd name="T13" fmla="*/ 2423 h 3397"/>
                <a:gd name="T14" fmla="*/ 351 w 4115"/>
                <a:gd name="T15" fmla="*/ 2038 h 3397"/>
                <a:gd name="T16" fmla="*/ 144 w 4115"/>
                <a:gd name="T17" fmla="*/ 1497 h 3397"/>
                <a:gd name="T18" fmla="*/ 397 w 4115"/>
                <a:gd name="T19" fmla="*/ 961 h 3397"/>
                <a:gd name="T20" fmla="*/ 437 w 4115"/>
                <a:gd name="T21" fmla="*/ 961 h 3397"/>
                <a:gd name="T22" fmla="*/ 552 w 4115"/>
                <a:gd name="T23" fmla="*/ 1209 h 3397"/>
                <a:gd name="T24" fmla="*/ 875 w 4115"/>
                <a:gd name="T25" fmla="*/ 1370 h 3397"/>
                <a:gd name="T26" fmla="*/ 1381 w 4115"/>
                <a:gd name="T27" fmla="*/ 1324 h 3397"/>
                <a:gd name="T28" fmla="*/ 1767 w 4115"/>
                <a:gd name="T29" fmla="*/ 1163 h 3397"/>
                <a:gd name="T30" fmla="*/ 2135 w 4115"/>
                <a:gd name="T31" fmla="*/ 1232 h 3397"/>
                <a:gd name="T32" fmla="*/ 2474 w 4115"/>
                <a:gd name="T33" fmla="*/ 1007 h 3397"/>
                <a:gd name="T34" fmla="*/ 2590 w 4115"/>
                <a:gd name="T35" fmla="*/ 639 h 3397"/>
                <a:gd name="T36" fmla="*/ 2820 w 4115"/>
                <a:gd name="T37" fmla="*/ 294 h 3397"/>
                <a:gd name="T38" fmla="*/ 3417 w 4115"/>
                <a:gd name="T39" fmla="*/ 46 h 3397"/>
                <a:gd name="T40" fmla="*/ 3596 w 4115"/>
                <a:gd name="T41" fmla="*/ 104 h 3397"/>
                <a:gd name="T42" fmla="*/ 3538 w 4115"/>
                <a:gd name="T43" fmla="*/ 133 h 3397"/>
                <a:gd name="T44" fmla="*/ 3515 w 4115"/>
                <a:gd name="T45" fmla="*/ 420 h 3397"/>
                <a:gd name="T46" fmla="*/ 3642 w 4115"/>
                <a:gd name="T47" fmla="*/ 766 h 3397"/>
                <a:gd name="T48" fmla="*/ 3768 w 4115"/>
                <a:gd name="T49" fmla="*/ 1076 h 3397"/>
                <a:gd name="T50" fmla="*/ 4033 w 4115"/>
                <a:gd name="T51" fmla="*/ 1381 h 3397"/>
                <a:gd name="T52" fmla="*/ 3446 w 4115"/>
                <a:gd name="T53" fmla="*/ 1715 h 3397"/>
                <a:gd name="T54" fmla="*/ 3222 w 4115"/>
                <a:gd name="T55" fmla="*/ 2308 h 3397"/>
                <a:gd name="T56" fmla="*/ 3222 w 4115"/>
                <a:gd name="T57" fmla="*/ 2308 h 3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15" h="3397">
                  <a:moveTo>
                    <a:pt x="3222" y="2308"/>
                  </a:moveTo>
                  <a:cubicBezTo>
                    <a:pt x="3015" y="2435"/>
                    <a:pt x="3141" y="3085"/>
                    <a:pt x="2922" y="3166"/>
                  </a:cubicBezTo>
                  <a:cubicBezTo>
                    <a:pt x="2705" y="3246"/>
                    <a:pt x="2388" y="3396"/>
                    <a:pt x="2365" y="3258"/>
                  </a:cubicBezTo>
                  <a:cubicBezTo>
                    <a:pt x="2342" y="3119"/>
                    <a:pt x="1985" y="3056"/>
                    <a:pt x="1870" y="3033"/>
                  </a:cubicBezTo>
                  <a:cubicBezTo>
                    <a:pt x="1755" y="3010"/>
                    <a:pt x="1404" y="3189"/>
                    <a:pt x="1358" y="3085"/>
                  </a:cubicBezTo>
                  <a:cubicBezTo>
                    <a:pt x="1312" y="2987"/>
                    <a:pt x="1197" y="2837"/>
                    <a:pt x="1047" y="2941"/>
                  </a:cubicBezTo>
                  <a:cubicBezTo>
                    <a:pt x="898" y="3039"/>
                    <a:pt x="679" y="2665"/>
                    <a:pt x="679" y="2423"/>
                  </a:cubicBezTo>
                  <a:cubicBezTo>
                    <a:pt x="679" y="2181"/>
                    <a:pt x="432" y="2158"/>
                    <a:pt x="351" y="2038"/>
                  </a:cubicBezTo>
                  <a:cubicBezTo>
                    <a:pt x="270" y="1911"/>
                    <a:pt x="316" y="1658"/>
                    <a:pt x="144" y="1497"/>
                  </a:cubicBezTo>
                  <a:cubicBezTo>
                    <a:pt x="0" y="1364"/>
                    <a:pt x="247" y="973"/>
                    <a:pt x="397" y="961"/>
                  </a:cubicBezTo>
                  <a:cubicBezTo>
                    <a:pt x="409" y="956"/>
                    <a:pt x="420" y="961"/>
                    <a:pt x="437" y="961"/>
                  </a:cubicBezTo>
                  <a:cubicBezTo>
                    <a:pt x="466" y="1088"/>
                    <a:pt x="506" y="1209"/>
                    <a:pt x="552" y="1209"/>
                  </a:cubicBezTo>
                  <a:cubicBezTo>
                    <a:pt x="644" y="1209"/>
                    <a:pt x="783" y="1439"/>
                    <a:pt x="875" y="1370"/>
                  </a:cubicBezTo>
                  <a:cubicBezTo>
                    <a:pt x="967" y="1301"/>
                    <a:pt x="1243" y="1370"/>
                    <a:pt x="1381" y="1324"/>
                  </a:cubicBezTo>
                  <a:cubicBezTo>
                    <a:pt x="1514" y="1278"/>
                    <a:pt x="1537" y="1163"/>
                    <a:pt x="1767" y="1163"/>
                  </a:cubicBezTo>
                  <a:cubicBezTo>
                    <a:pt x="1997" y="1163"/>
                    <a:pt x="1905" y="1347"/>
                    <a:pt x="2135" y="1232"/>
                  </a:cubicBezTo>
                  <a:cubicBezTo>
                    <a:pt x="2365" y="1117"/>
                    <a:pt x="2498" y="1209"/>
                    <a:pt x="2474" y="1007"/>
                  </a:cubicBezTo>
                  <a:cubicBezTo>
                    <a:pt x="2452" y="800"/>
                    <a:pt x="2613" y="800"/>
                    <a:pt x="2590" y="639"/>
                  </a:cubicBezTo>
                  <a:cubicBezTo>
                    <a:pt x="2567" y="478"/>
                    <a:pt x="2843" y="593"/>
                    <a:pt x="2820" y="294"/>
                  </a:cubicBezTo>
                  <a:cubicBezTo>
                    <a:pt x="2797" y="0"/>
                    <a:pt x="3233" y="46"/>
                    <a:pt x="3417" y="46"/>
                  </a:cubicBezTo>
                  <a:cubicBezTo>
                    <a:pt x="3458" y="46"/>
                    <a:pt x="3521" y="69"/>
                    <a:pt x="3596" y="104"/>
                  </a:cubicBezTo>
                  <a:cubicBezTo>
                    <a:pt x="3579" y="115"/>
                    <a:pt x="3556" y="127"/>
                    <a:pt x="3538" y="133"/>
                  </a:cubicBezTo>
                  <a:cubicBezTo>
                    <a:pt x="3417" y="202"/>
                    <a:pt x="3665" y="409"/>
                    <a:pt x="3515" y="420"/>
                  </a:cubicBezTo>
                  <a:cubicBezTo>
                    <a:pt x="3371" y="432"/>
                    <a:pt x="3538" y="674"/>
                    <a:pt x="3642" y="766"/>
                  </a:cubicBezTo>
                  <a:cubicBezTo>
                    <a:pt x="3745" y="858"/>
                    <a:pt x="3619" y="1007"/>
                    <a:pt x="3768" y="1076"/>
                  </a:cubicBezTo>
                  <a:cubicBezTo>
                    <a:pt x="3918" y="1140"/>
                    <a:pt x="4114" y="1289"/>
                    <a:pt x="4033" y="1381"/>
                  </a:cubicBezTo>
                  <a:cubicBezTo>
                    <a:pt x="3953" y="1474"/>
                    <a:pt x="3429" y="1485"/>
                    <a:pt x="3446" y="1715"/>
                  </a:cubicBezTo>
                  <a:cubicBezTo>
                    <a:pt x="3469" y="1946"/>
                    <a:pt x="3429" y="2181"/>
                    <a:pt x="3222" y="2308"/>
                  </a:cubicBezTo>
                  <a:lnTo>
                    <a:pt x="3222" y="2308"/>
                  </a:lnTo>
                </a:path>
              </a:pathLst>
            </a:custGeom>
            <a:solidFill>
              <a:schemeClr val="accent2"/>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111" name="Freeform 31"/>
            <p:cNvSpPr>
              <a:spLocks noChangeArrowheads="1"/>
            </p:cNvSpPr>
            <p:nvPr/>
          </p:nvSpPr>
          <p:spPr bwMode="auto">
            <a:xfrm>
              <a:off x="9196047" y="11548539"/>
              <a:ext cx="2786746" cy="892595"/>
            </a:xfrm>
            <a:custGeom>
              <a:avLst/>
              <a:gdLst>
                <a:gd name="T0" fmla="*/ 3511 w 4126"/>
                <a:gd name="T1" fmla="*/ 915 h 1324"/>
                <a:gd name="T2" fmla="*/ 3896 w 4126"/>
                <a:gd name="T3" fmla="*/ 1151 h 1324"/>
                <a:gd name="T4" fmla="*/ 3442 w 4126"/>
                <a:gd name="T5" fmla="*/ 1139 h 1324"/>
                <a:gd name="T6" fmla="*/ 2924 w 4126"/>
                <a:gd name="T7" fmla="*/ 1116 h 1324"/>
                <a:gd name="T8" fmla="*/ 1963 w 4126"/>
                <a:gd name="T9" fmla="*/ 961 h 1324"/>
                <a:gd name="T10" fmla="*/ 1232 w 4126"/>
                <a:gd name="T11" fmla="*/ 777 h 1324"/>
                <a:gd name="T12" fmla="*/ 547 w 4126"/>
                <a:gd name="T13" fmla="*/ 719 h 1324"/>
                <a:gd name="T14" fmla="*/ 340 w 4126"/>
                <a:gd name="T15" fmla="*/ 500 h 1324"/>
                <a:gd name="T16" fmla="*/ 52 w 4126"/>
                <a:gd name="T17" fmla="*/ 443 h 1324"/>
                <a:gd name="T18" fmla="*/ 236 w 4126"/>
                <a:gd name="T19" fmla="*/ 212 h 1324"/>
                <a:gd name="T20" fmla="*/ 1140 w 4126"/>
                <a:gd name="T21" fmla="*/ 258 h 1324"/>
                <a:gd name="T22" fmla="*/ 1963 w 4126"/>
                <a:gd name="T23" fmla="*/ 443 h 1324"/>
                <a:gd name="T24" fmla="*/ 2763 w 4126"/>
                <a:gd name="T25" fmla="*/ 535 h 1324"/>
                <a:gd name="T26" fmla="*/ 3223 w 4126"/>
                <a:gd name="T27" fmla="*/ 546 h 1324"/>
                <a:gd name="T28" fmla="*/ 2832 w 4126"/>
                <a:gd name="T29" fmla="*/ 811 h 1324"/>
                <a:gd name="T30" fmla="*/ 3511 w 4126"/>
                <a:gd name="T31" fmla="*/ 915 h 1324"/>
                <a:gd name="T32" fmla="*/ 3511 w 4126"/>
                <a:gd name="T33" fmla="*/ 915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26" h="1324">
                  <a:moveTo>
                    <a:pt x="3511" y="915"/>
                  </a:moveTo>
                  <a:cubicBezTo>
                    <a:pt x="3522" y="1053"/>
                    <a:pt x="4125" y="984"/>
                    <a:pt x="3896" y="1151"/>
                  </a:cubicBezTo>
                  <a:cubicBezTo>
                    <a:pt x="3666" y="1323"/>
                    <a:pt x="3522" y="1030"/>
                    <a:pt x="3442" y="1139"/>
                  </a:cubicBezTo>
                  <a:cubicBezTo>
                    <a:pt x="3361" y="1254"/>
                    <a:pt x="3131" y="1081"/>
                    <a:pt x="2924" y="1116"/>
                  </a:cubicBezTo>
                  <a:cubicBezTo>
                    <a:pt x="2717" y="1151"/>
                    <a:pt x="2193" y="1139"/>
                    <a:pt x="1963" y="961"/>
                  </a:cubicBezTo>
                  <a:cubicBezTo>
                    <a:pt x="1732" y="777"/>
                    <a:pt x="1278" y="673"/>
                    <a:pt x="1232" y="777"/>
                  </a:cubicBezTo>
                  <a:cubicBezTo>
                    <a:pt x="1186" y="880"/>
                    <a:pt x="691" y="742"/>
                    <a:pt x="547" y="719"/>
                  </a:cubicBezTo>
                  <a:cubicBezTo>
                    <a:pt x="397" y="696"/>
                    <a:pt x="443" y="500"/>
                    <a:pt x="340" y="500"/>
                  </a:cubicBezTo>
                  <a:cubicBezTo>
                    <a:pt x="236" y="500"/>
                    <a:pt x="87" y="581"/>
                    <a:pt x="52" y="443"/>
                  </a:cubicBezTo>
                  <a:cubicBezTo>
                    <a:pt x="0" y="235"/>
                    <a:pt x="110" y="431"/>
                    <a:pt x="236" y="212"/>
                  </a:cubicBezTo>
                  <a:cubicBezTo>
                    <a:pt x="363" y="0"/>
                    <a:pt x="978" y="143"/>
                    <a:pt x="1140" y="258"/>
                  </a:cubicBezTo>
                  <a:cubicBezTo>
                    <a:pt x="1301" y="374"/>
                    <a:pt x="1951" y="604"/>
                    <a:pt x="1963" y="443"/>
                  </a:cubicBezTo>
                  <a:cubicBezTo>
                    <a:pt x="1974" y="282"/>
                    <a:pt x="2400" y="650"/>
                    <a:pt x="2763" y="535"/>
                  </a:cubicBezTo>
                  <a:cubicBezTo>
                    <a:pt x="3131" y="420"/>
                    <a:pt x="3373" y="454"/>
                    <a:pt x="3223" y="546"/>
                  </a:cubicBezTo>
                  <a:cubicBezTo>
                    <a:pt x="3073" y="638"/>
                    <a:pt x="2613" y="719"/>
                    <a:pt x="2832" y="811"/>
                  </a:cubicBezTo>
                  <a:cubicBezTo>
                    <a:pt x="3050" y="903"/>
                    <a:pt x="3499" y="777"/>
                    <a:pt x="3511" y="915"/>
                  </a:cubicBezTo>
                  <a:lnTo>
                    <a:pt x="3511" y="915"/>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112" name="Freeform 11"/>
            <p:cNvSpPr>
              <a:spLocks noChangeArrowheads="1"/>
            </p:cNvSpPr>
            <p:nvPr/>
          </p:nvSpPr>
          <p:spPr bwMode="auto">
            <a:xfrm>
              <a:off x="7766947" y="8320326"/>
              <a:ext cx="1152211" cy="1425176"/>
            </a:xfrm>
            <a:custGeom>
              <a:avLst/>
              <a:gdLst>
                <a:gd name="T0" fmla="*/ 1353 w 1705"/>
                <a:gd name="T1" fmla="*/ 783 h 2113"/>
                <a:gd name="T2" fmla="*/ 1359 w 1705"/>
                <a:gd name="T3" fmla="*/ 1525 h 2113"/>
                <a:gd name="T4" fmla="*/ 1618 w 1705"/>
                <a:gd name="T5" fmla="*/ 2072 h 2113"/>
                <a:gd name="T6" fmla="*/ 869 w 1705"/>
                <a:gd name="T7" fmla="*/ 1698 h 2113"/>
                <a:gd name="T8" fmla="*/ 501 w 1705"/>
                <a:gd name="T9" fmla="*/ 1341 h 2113"/>
                <a:gd name="T10" fmla="*/ 104 w 1705"/>
                <a:gd name="T11" fmla="*/ 599 h 2113"/>
                <a:gd name="T12" fmla="*/ 0 w 1705"/>
                <a:gd name="T13" fmla="*/ 6 h 2113"/>
                <a:gd name="T14" fmla="*/ 225 w 1705"/>
                <a:gd name="T15" fmla="*/ 23 h 2113"/>
                <a:gd name="T16" fmla="*/ 415 w 1705"/>
                <a:gd name="T17" fmla="*/ 248 h 2113"/>
                <a:gd name="T18" fmla="*/ 720 w 1705"/>
                <a:gd name="T19" fmla="*/ 288 h 2113"/>
                <a:gd name="T20" fmla="*/ 835 w 1705"/>
                <a:gd name="T21" fmla="*/ 133 h 2113"/>
                <a:gd name="T22" fmla="*/ 864 w 1705"/>
                <a:gd name="T23" fmla="*/ 184 h 2113"/>
                <a:gd name="T24" fmla="*/ 1054 w 1705"/>
                <a:gd name="T25" fmla="*/ 375 h 2113"/>
                <a:gd name="T26" fmla="*/ 1353 w 1705"/>
                <a:gd name="T27" fmla="*/ 783 h 2113"/>
                <a:gd name="T28" fmla="*/ 1353 w 1705"/>
                <a:gd name="T29" fmla="*/ 783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5" h="2113">
                  <a:moveTo>
                    <a:pt x="1353" y="783"/>
                  </a:moveTo>
                  <a:cubicBezTo>
                    <a:pt x="1347" y="1036"/>
                    <a:pt x="1232" y="1393"/>
                    <a:pt x="1359" y="1525"/>
                  </a:cubicBezTo>
                  <a:cubicBezTo>
                    <a:pt x="1485" y="1658"/>
                    <a:pt x="1704" y="2032"/>
                    <a:pt x="1618" y="2072"/>
                  </a:cubicBezTo>
                  <a:cubicBezTo>
                    <a:pt x="1531" y="2112"/>
                    <a:pt x="1094" y="1859"/>
                    <a:pt x="869" y="1698"/>
                  </a:cubicBezTo>
                  <a:cubicBezTo>
                    <a:pt x="651" y="1537"/>
                    <a:pt x="553" y="1491"/>
                    <a:pt x="501" y="1341"/>
                  </a:cubicBezTo>
                  <a:cubicBezTo>
                    <a:pt x="449" y="1192"/>
                    <a:pt x="110" y="829"/>
                    <a:pt x="104" y="599"/>
                  </a:cubicBezTo>
                  <a:cubicBezTo>
                    <a:pt x="98" y="426"/>
                    <a:pt x="92" y="207"/>
                    <a:pt x="0" y="6"/>
                  </a:cubicBezTo>
                  <a:cubicBezTo>
                    <a:pt x="69" y="0"/>
                    <a:pt x="144" y="6"/>
                    <a:pt x="225" y="23"/>
                  </a:cubicBezTo>
                  <a:cubicBezTo>
                    <a:pt x="374" y="52"/>
                    <a:pt x="415" y="173"/>
                    <a:pt x="415" y="248"/>
                  </a:cubicBezTo>
                  <a:cubicBezTo>
                    <a:pt x="415" y="323"/>
                    <a:pt x="668" y="294"/>
                    <a:pt x="720" y="288"/>
                  </a:cubicBezTo>
                  <a:cubicBezTo>
                    <a:pt x="754" y="282"/>
                    <a:pt x="708" y="173"/>
                    <a:pt x="835" y="133"/>
                  </a:cubicBezTo>
                  <a:cubicBezTo>
                    <a:pt x="852" y="150"/>
                    <a:pt x="864" y="167"/>
                    <a:pt x="864" y="184"/>
                  </a:cubicBezTo>
                  <a:cubicBezTo>
                    <a:pt x="898" y="300"/>
                    <a:pt x="996" y="196"/>
                    <a:pt x="1054" y="375"/>
                  </a:cubicBezTo>
                  <a:cubicBezTo>
                    <a:pt x="1111" y="553"/>
                    <a:pt x="1359" y="524"/>
                    <a:pt x="1353" y="783"/>
                  </a:cubicBezTo>
                  <a:lnTo>
                    <a:pt x="1353" y="783"/>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grpSp>
      <p:sp>
        <p:nvSpPr>
          <p:cNvPr id="63" name="Oval 62"/>
          <p:cNvSpPr/>
          <p:nvPr/>
        </p:nvSpPr>
        <p:spPr>
          <a:xfrm>
            <a:off x="2041381" y="3608493"/>
            <a:ext cx="945247" cy="945495"/>
          </a:xfrm>
          <a:prstGeom prst="ellipse">
            <a:avLst/>
          </a:prstGeom>
          <a:solidFill>
            <a:schemeClr val="accent1"/>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64" name="Oval 63"/>
          <p:cNvSpPr/>
          <p:nvPr/>
        </p:nvSpPr>
        <p:spPr>
          <a:xfrm>
            <a:off x="2041381" y="5787005"/>
            <a:ext cx="945247" cy="945495"/>
          </a:xfrm>
          <a:prstGeom prst="ellipse">
            <a:avLst/>
          </a:prstGeom>
          <a:solidFill>
            <a:schemeClr val="accent2"/>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65" name="Oval 64"/>
          <p:cNvSpPr/>
          <p:nvPr/>
        </p:nvSpPr>
        <p:spPr>
          <a:xfrm>
            <a:off x="2041381" y="7918793"/>
            <a:ext cx="945247" cy="945495"/>
          </a:xfrm>
          <a:prstGeom prst="ellipse">
            <a:avLst/>
          </a:prstGeom>
          <a:solidFill>
            <a:schemeClr val="accent3"/>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66" name="Oval 65"/>
          <p:cNvSpPr/>
          <p:nvPr/>
        </p:nvSpPr>
        <p:spPr>
          <a:xfrm>
            <a:off x="2041381" y="10090781"/>
            <a:ext cx="945247" cy="945495"/>
          </a:xfrm>
          <a:prstGeom prst="ellipse">
            <a:avLst/>
          </a:prstGeom>
          <a:solidFill>
            <a:schemeClr val="accent4"/>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71" name="TextBox 70"/>
          <p:cNvSpPr txBox="1"/>
          <p:nvPr/>
        </p:nvSpPr>
        <p:spPr>
          <a:xfrm>
            <a:off x="3431832" y="10958048"/>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a:t>
            </a:r>
            <a:r>
              <a:rPr lang="en-US" sz="2400" dirty="0" smtClean="0">
                <a:latin typeface="Arial Regular" charset="0"/>
                <a:ea typeface="Arial Regular" charset="0"/>
                <a:cs typeface="Arial Regular" charset="0"/>
              </a:rPr>
              <a:t>item</a:t>
            </a:r>
            <a:endParaRPr lang="en-US" sz="2400" dirty="0">
              <a:latin typeface="Arial Regular" charset="0"/>
              <a:ea typeface="Arial Regular" charset="0"/>
              <a:cs typeface="Arial Regular" charset="0"/>
            </a:endParaRPr>
          </a:p>
        </p:txBody>
      </p:sp>
      <p:sp>
        <p:nvSpPr>
          <p:cNvPr id="72" name="TextBox 71"/>
          <p:cNvSpPr txBox="1"/>
          <p:nvPr/>
        </p:nvSpPr>
        <p:spPr>
          <a:xfrm>
            <a:off x="3431833" y="10340274"/>
            <a:ext cx="1768113"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Region </a:t>
            </a:r>
            <a:r>
              <a:rPr lang="en-US" sz="3200" b="1" dirty="0" smtClean="0">
                <a:solidFill>
                  <a:schemeClr val="tx2"/>
                </a:solidFill>
                <a:latin typeface="Arial Bold" charset="0"/>
                <a:ea typeface="Arial Bold" charset="0"/>
                <a:cs typeface="Arial Bold" charset="0"/>
              </a:rPr>
              <a:t>4</a:t>
            </a:r>
            <a:endParaRPr lang="en-US" sz="3200" b="1" dirty="0">
              <a:solidFill>
                <a:schemeClr val="tx2"/>
              </a:solidFill>
              <a:latin typeface="Arial Bold" charset="0"/>
              <a:ea typeface="Arial Bold" charset="0"/>
              <a:cs typeface="Arial Bold" charset="0"/>
            </a:endParaRPr>
          </a:p>
        </p:txBody>
      </p:sp>
      <p:sp>
        <p:nvSpPr>
          <p:cNvPr id="73" name="TextBox 72"/>
          <p:cNvSpPr txBox="1"/>
          <p:nvPr/>
        </p:nvSpPr>
        <p:spPr>
          <a:xfrm>
            <a:off x="3431832" y="8771211"/>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a:t>
            </a:r>
            <a:r>
              <a:rPr lang="en-US" sz="2400" dirty="0" smtClean="0">
                <a:latin typeface="Arial Regular" charset="0"/>
                <a:ea typeface="Arial Regular" charset="0"/>
                <a:cs typeface="Arial Regular" charset="0"/>
              </a:rPr>
              <a:t>item</a:t>
            </a:r>
            <a:endParaRPr lang="en-US" sz="2400" dirty="0">
              <a:latin typeface="Arial Regular" charset="0"/>
              <a:ea typeface="Arial Regular" charset="0"/>
              <a:cs typeface="Arial Regular" charset="0"/>
            </a:endParaRPr>
          </a:p>
        </p:txBody>
      </p:sp>
      <p:sp>
        <p:nvSpPr>
          <p:cNvPr id="74" name="TextBox 73"/>
          <p:cNvSpPr txBox="1"/>
          <p:nvPr/>
        </p:nvSpPr>
        <p:spPr>
          <a:xfrm>
            <a:off x="3431833" y="8153437"/>
            <a:ext cx="1729641"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Region 3</a:t>
            </a:r>
          </a:p>
        </p:txBody>
      </p:sp>
      <p:sp>
        <p:nvSpPr>
          <p:cNvPr id="75" name="TextBox 74"/>
          <p:cNvSpPr txBox="1"/>
          <p:nvPr/>
        </p:nvSpPr>
        <p:spPr>
          <a:xfrm>
            <a:off x="3431832" y="6617698"/>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a:t>
            </a:r>
            <a:r>
              <a:rPr lang="en-US" sz="2400" dirty="0" smtClean="0">
                <a:latin typeface="Arial Regular" charset="0"/>
                <a:ea typeface="Arial Regular" charset="0"/>
                <a:cs typeface="Arial Regular" charset="0"/>
              </a:rPr>
              <a:t>item</a:t>
            </a:r>
            <a:endParaRPr lang="en-US" sz="2400" dirty="0">
              <a:latin typeface="Arial Regular" charset="0"/>
              <a:ea typeface="Arial Regular" charset="0"/>
              <a:cs typeface="Arial Regular" charset="0"/>
            </a:endParaRPr>
          </a:p>
        </p:txBody>
      </p:sp>
      <p:sp>
        <p:nvSpPr>
          <p:cNvPr id="76" name="TextBox 75"/>
          <p:cNvSpPr txBox="1"/>
          <p:nvPr/>
        </p:nvSpPr>
        <p:spPr>
          <a:xfrm>
            <a:off x="3431833" y="5999924"/>
            <a:ext cx="1748877"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Region </a:t>
            </a:r>
            <a:r>
              <a:rPr lang="en-US" sz="3200" b="1" dirty="0" smtClean="0">
                <a:solidFill>
                  <a:schemeClr val="tx2"/>
                </a:solidFill>
                <a:latin typeface="Arial Bold" charset="0"/>
                <a:ea typeface="Arial Bold" charset="0"/>
                <a:cs typeface="Arial Bold" charset="0"/>
              </a:rPr>
              <a:t>2</a:t>
            </a:r>
            <a:endParaRPr lang="en-US" sz="3200" b="1" dirty="0">
              <a:solidFill>
                <a:schemeClr val="tx2"/>
              </a:solidFill>
              <a:latin typeface="Arial Bold" charset="0"/>
              <a:ea typeface="Arial Bold" charset="0"/>
              <a:cs typeface="Arial Bold" charset="0"/>
            </a:endParaRPr>
          </a:p>
        </p:txBody>
      </p:sp>
      <p:sp>
        <p:nvSpPr>
          <p:cNvPr id="77" name="TextBox 76"/>
          <p:cNvSpPr txBox="1"/>
          <p:nvPr/>
        </p:nvSpPr>
        <p:spPr>
          <a:xfrm>
            <a:off x="3431832" y="4430861"/>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a:t>
            </a:r>
            <a:r>
              <a:rPr lang="en-US" sz="2400" dirty="0" smtClean="0">
                <a:latin typeface="Arial Regular" charset="0"/>
                <a:ea typeface="Arial Regular" charset="0"/>
                <a:cs typeface="Arial Regular" charset="0"/>
              </a:rPr>
              <a:t>item</a:t>
            </a:r>
            <a:endParaRPr lang="en-US" sz="2400" dirty="0">
              <a:latin typeface="Arial Regular" charset="0"/>
              <a:ea typeface="Arial Regular" charset="0"/>
              <a:cs typeface="Arial Regular" charset="0"/>
            </a:endParaRPr>
          </a:p>
        </p:txBody>
      </p:sp>
      <p:sp>
        <p:nvSpPr>
          <p:cNvPr id="78" name="TextBox 77"/>
          <p:cNvSpPr txBox="1"/>
          <p:nvPr/>
        </p:nvSpPr>
        <p:spPr>
          <a:xfrm>
            <a:off x="3431833" y="3813087"/>
            <a:ext cx="1729641" cy="448841"/>
          </a:xfrm>
          <a:prstGeom prst="rect">
            <a:avLst/>
          </a:prstGeom>
          <a:noFill/>
        </p:spPr>
        <p:txBody>
          <a:bodyPr wrap="none" lIns="0" tIns="0" rIns="0" bIns="0" rtlCol="0">
            <a:spAutoFit/>
          </a:bodyPr>
          <a:lstStyle/>
          <a:p>
            <a:pPr>
              <a:lnSpc>
                <a:spcPts val="3466"/>
              </a:lnSpc>
              <a:spcAft>
                <a:spcPts val="3199"/>
              </a:spcAft>
            </a:pPr>
            <a:r>
              <a:rPr lang="en-US" sz="3200" b="1" dirty="0" smtClean="0">
                <a:solidFill>
                  <a:schemeClr val="tx2"/>
                </a:solidFill>
                <a:latin typeface="Arial Bold" charset="0"/>
                <a:ea typeface="Arial Bold" charset="0"/>
                <a:cs typeface="Arial Bold" charset="0"/>
              </a:rPr>
              <a:t>Region 1</a:t>
            </a:r>
            <a:endParaRPr lang="en-US" sz="3200" b="1" dirty="0">
              <a:solidFill>
                <a:schemeClr val="tx2"/>
              </a:solidFill>
              <a:latin typeface="Arial Bold" charset="0"/>
              <a:ea typeface="Arial Bold" charset="0"/>
              <a:cs typeface="Arial Bold" charset="0"/>
            </a:endParaRPr>
          </a:p>
        </p:txBody>
      </p:sp>
      <p:sp>
        <p:nvSpPr>
          <p:cNvPr id="79" name="Shape 2912"/>
          <p:cNvSpPr/>
          <p:nvPr/>
        </p:nvSpPr>
        <p:spPr>
          <a:xfrm>
            <a:off x="2307002" y="6034837"/>
            <a:ext cx="458608" cy="458608"/>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80" name="Shape 2934"/>
          <p:cNvSpPr/>
          <p:nvPr/>
        </p:nvSpPr>
        <p:spPr>
          <a:xfrm>
            <a:off x="2354752" y="8170856"/>
            <a:ext cx="333532" cy="458606"/>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81" name="Shape 2689"/>
          <p:cNvSpPr/>
          <p:nvPr/>
        </p:nvSpPr>
        <p:spPr>
          <a:xfrm>
            <a:off x="2332450" y="10372371"/>
            <a:ext cx="416744" cy="416744"/>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82" name="Shape 2525"/>
          <p:cNvSpPr/>
          <p:nvPr/>
        </p:nvSpPr>
        <p:spPr>
          <a:xfrm>
            <a:off x="2290299" y="3813087"/>
            <a:ext cx="477982" cy="47798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54" name="TextBox 53"/>
          <p:cNvSpPr txBox="1"/>
          <p:nvPr/>
        </p:nvSpPr>
        <p:spPr>
          <a:xfrm>
            <a:off x="6051691" y="483017"/>
            <a:ext cx="12274350"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SEA – South East Asia</a:t>
            </a:r>
            <a:endParaRPr lang="id-ID" sz="8800" b="1" dirty="0" smtClean="0">
              <a:solidFill>
                <a:schemeClr val="tx2"/>
              </a:solidFill>
              <a:latin typeface="Arial Bold" charset="0"/>
              <a:ea typeface="Arial Bold" charset="0"/>
              <a:cs typeface="Arial Bold" charset="0"/>
            </a:endParaRPr>
          </a:p>
        </p:txBody>
      </p:sp>
      <p:sp>
        <p:nvSpPr>
          <p:cNvPr id="67" name="Rectangle 6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68"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69450061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0" name="Freeform 1"/>
          <p:cNvSpPr>
            <a:spLocks noChangeArrowheads="1"/>
          </p:cNvSpPr>
          <p:nvPr/>
        </p:nvSpPr>
        <p:spPr bwMode="auto">
          <a:xfrm>
            <a:off x="17718337" y="2670601"/>
            <a:ext cx="1151598" cy="619626"/>
          </a:xfrm>
          <a:custGeom>
            <a:avLst/>
            <a:gdLst>
              <a:gd name="T0" fmla="*/ 2070 w 2319"/>
              <a:gd name="T1" fmla="*/ 0 h 1250"/>
              <a:gd name="T2" fmla="*/ 2070 w 2319"/>
              <a:gd name="T3" fmla="*/ 0 h 1250"/>
              <a:gd name="T4" fmla="*/ 2089 w 2319"/>
              <a:gd name="T5" fmla="*/ 38 h 1250"/>
              <a:gd name="T6" fmla="*/ 2070 w 2319"/>
              <a:gd name="T7" fmla="*/ 105 h 1250"/>
              <a:gd name="T8" fmla="*/ 2118 w 2319"/>
              <a:gd name="T9" fmla="*/ 152 h 1250"/>
              <a:gd name="T10" fmla="*/ 2203 w 2319"/>
              <a:gd name="T11" fmla="*/ 248 h 1250"/>
              <a:gd name="T12" fmla="*/ 2108 w 2319"/>
              <a:gd name="T13" fmla="*/ 372 h 1250"/>
              <a:gd name="T14" fmla="*/ 2194 w 2319"/>
              <a:gd name="T15" fmla="*/ 439 h 1250"/>
              <a:gd name="T16" fmla="*/ 2251 w 2319"/>
              <a:gd name="T17" fmla="*/ 505 h 1250"/>
              <a:gd name="T18" fmla="*/ 2251 w 2319"/>
              <a:gd name="T19" fmla="*/ 505 h 1250"/>
              <a:gd name="T20" fmla="*/ 2260 w 2319"/>
              <a:gd name="T21" fmla="*/ 601 h 1250"/>
              <a:gd name="T22" fmla="*/ 2280 w 2319"/>
              <a:gd name="T23" fmla="*/ 782 h 1250"/>
              <a:gd name="T24" fmla="*/ 2280 w 2319"/>
              <a:gd name="T25" fmla="*/ 782 h 1250"/>
              <a:gd name="T26" fmla="*/ 2127 w 2319"/>
              <a:gd name="T27" fmla="*/ 820 h 1250"/>
              <a:gd name="T28" fmla="*/ 2041 w 2319"/>
              <a:gd name="T29" fmla="*/ 753 h 1250"/>
              <a:gd name="T30" fmla="*/ 1927 w 2319"/>
              <a:gd name="T31" fmla="*/ 772 h 1250"/>
              <a:gd name="T32" fmla="*/ 1803 w 2319"/>
              <a:gd name="T33" fmla="*/ 849 h 1250"/>
              <a:gd name="T34" fmla="*/ 1726 w 2319"/>
              <a:gd name="T35" fmla="*/ 725 h 1250"/>
              <a:gd name="T36" fmla="*/ 1479 w 2319"/>
              <a:gd name="T37" fmla="*/ 744 h 1250"/>
              <a:gd name="T38" fmla="*/ 1345 w 2319"/>
              <a:gd name="T39" fmla="*/ 858 h 1250"/>
              <a:gd name="T40" fmla="*/ 1355 w 2319"/>
              <a:gd name="T41" fmla="*/ 982 h 1250"/>
              <a:gd name="T42" fmla="*/ 1240 w 2319"/>
              <a:gd name="T43" fmla="*/ 1125 h 1250"/>
              <a:gd name="T44" fmla="*/ 1183 w 2319"/>
              <a:gd name="T45" fmla="*/ 1202 h 1250"/>
              <a:gd name="T46" fmla="*/ 992 w 2319"/>
              <a:gd name="T47" fmla="*/ 1230 h 1250"/>
              <a:gd name="T48" fmla="*/ 916 w 2319"/>
              <a:gd name="T49" fmla="*/ 1059 h 1250"/>
              <a:gd name="T50" fmla="*/ 706 w 2319"/>
              <a:gd name="T51" fmla="*/ 963 h 1250"/>
              <a:gd name="T52" fmla="*/ 649 w 2319"/>
              <a:gd name="T53" fmla="*/ 868 h 1250"/>
              <a:gd name="T54" fmla="*/ 573 w 2319"/>
              <a:gd name="T55" fmla="*/ 791 h 1250"/>
              <a:gd name="T56" fmla="*/ 363 w 2319"/>
              <a:gd name="T57" fmla="*/ 610 h 1250"/>
              <a:gd name="T58" fmla="*/ 210 w 2319"/>
              <a:gd name="T59" fmla="*/ 515 h 1250"/>
              <a:gd name="T60" fmla="*/ 115 w 2319"/>
              <a:gd name="T61" fmla="*/ 505 h 1250"/>
              <a:gd name="T62" fmla="*/ 77 w 2319"/>
              <a:gd name="T63" fmla="*/ 486 h 1250"/>
              <a:gd name="T64" fmla="*/ 39 w 2319"/>
              <a:gd name="T65" fmla="*/ 458 h 1250"/>
              <a:gd name="T66" fmla="*/ 39 w 2319"/>
              <a:gd name="T67" fmla="*/ 458 h 1250"/>
              <a:gd name="T68" fmla="*/ 67 w 2319"/>
              <a:gd name="T69" fmla="*/ 401 h 1250"/>
              <a:gd name="T70" fmla="*/ 0 w 2319"/>
              <a:gd name="T71" fmla="*/ 334 h 1250"/>
              <a:gd name="T72" fmla="*/ 39 w 2319"/>
              <a:gd name="T73" fmla="*/ 276 h 1250"/>
              <a:gd name="T74" fmla="*/ 67 w 2319"/>
              <a:gd name="T75" fmla="*/ 238 h 1250"/>
              <a:gd name="T76" fmla="*/ 86 w 2319"/>
              <a:gd name="T77" fmla="*/ 143 h 1250"/>
              <a:gd name="T78" fmla="*/ 86 w 2319"/>
              <a:gd name="T79" fmla="*/ 143 h 1250"/>
              <a:gd name="T80" fmla="*/ 191 w 2319"/>
              <a:gd name="T81" fmla="*/ 181 h 1250"/>
              <a:gd name="T82" fmla="*/ 439 w 2319"/>
              <a:gd name="T83" fmla="*/ 429 h 1250"/>
              <a:gd name="T84" fmla="*/ 649 w 2319"/>
              <a:gd name="T85" fmla="*/ 563 h 1250"/>
              <a:gd name="T86" fmla="*/ 935 w 2319"/>
              <a:gd name="T87" fmla="*/ 696 h 1250"/>
              <a:gd name="T88" fmla="*/ 935 w 2319"/>
              <a:gd name="T89" fmla="*/ 810 h 1250"/>
              <a:gd name="T90" fmla="*/ 1078 w 2319"/>
              <a:gd name="T91" fmla="*/ 858 h 1250"/>
              <a:gd name="T92" fmla="*/ 1278 w 2319"/>
              <a:gd name="T93" fmla="*/ 648 h 1250"/>
              <a:gd name="T94" fmla="*/ 1488 w 2319"/>
              <a:gd name="T95" fmla="*/ 534 h 1250"/>
              <a:gd name="T96" fmla="*/ 1726 w 2319"/>
              <a:gd name="T97" fmla="*/ 553 h 1250"/>
              <a:gd name="T98" fmla="*/ 1726 w 2319"/>
              <a:gd name="T99" fmla="*/ 410 h 1250"/>
              <a:gd name="T100" fmla="*/ 1812 w 2319"/>
              <a:gd name="T101" fmla="*/ 248 h 1250"/>
              <a:gd name="T102" fmla="*/ 1927 w 2319"/>
              <a:gd name="T103" fmla="*/ 38 h 1250"/>
              <a:gd name="T104" fmla="*/ 2070 w 2319"/>
              <a:gd name="T105" fmla="*/ 0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9" h="1250">
                <a:moveTo>
                  <a:pt x="2070" y="0"/>
                </a:moveTo>
                <a:lnTo>
                  <a:pt x="2070" y="0"/>
                </a:lnTo>
                <a:cubicBezTo>
                  <a:pt x="2089" y="38"/>
                  <a:pt x="2089" y="38"/>
                  <a:pt x="2089" y="38"/>
                </a:cubicBezTo>
                <a:cubicBezTo>
                  <a:pt x="2098" y="67"/>
                  <a:pt x="2079" y="86"/>
                  <a:pt x="2070" y="105"/>
                </a:cubicBezTo>
                <a:cubicBezTo>
                  <a:pt x="2060" y="143"/>
                  <a:pt x="2089" y="143"/>
                  <a:pt x="2118" y="152"/>
                </a:cubicBezTo>
                <a:cubicBezTo>
                  <a:pt x="2156" y="162"/>
                  <a:pt x="2232" y="200"/>
                  <a:pt x="2203" y="248"/>
                </a:cubicBezTo>
                <a:cubicBezTo>
                  <a:pt x="2175" y="296"/>
                  <a:pt x="2070" y="296"/>
                  <a:pt x="2108" y="372"/>
                </a:cubicBezTo>
                <a:cubicBezTo>
                  <a:pt x="2118" y="401"/>
                  <a:pt x="2165" y="429"/>
                  <a:pt x="2194" y="439"/>
                </a:cubicBezTo>
                <a:cubicBezTo>
                  <a:pt x="2213" y="458"/>
                  <a:pt x="2241" y="496"/>
                  <a:pt x="2251" y="505"/>
                </a:cubicBezTo>
                <a:lnTo>
                  <a:pt x="2251" y="505"/>
                </a:lnTo>
                <a:cubicBezTo>
                  <a:pt x="2232" y="524"/>
                  <a:pt x="2241" y="563"/>
                  <a:pt x="2260" y="601"/>
                </a:cubicBezTo>
                <a:cubicBezTo>
                  <a:pt x="2280" y="629"/>
                  <a:pt x="2318" y="763"/>
                  <a:pt x="2280" y="782"/>
                </a:cubicBezTo>
                <a:lnTo>
                  <a:pt x="2280" y="782"/>
                </a:lnTo>
                <a:cubicBezTo>
                  <a:pt x="2232" y="772"/>
                  <a:pt x="2175" y="801"/>
                  <a:pt x="2127" y="820"/>
                </a:cubicBezTo>
                <a:cubicBezTo>
                  <a:pt x="2060" y="830"/>
                  <a:pt x="2079" y="772"/>
                  <a:pt x="2041" y="753"/>
                </a:cubicBezTo>
                <a:cubicBezTo>
                  <a:pt x="2003" y="725"/>
                  <a:pt x="1955" y="763"/>
                  <a:pt x="1927" y="772"/>
                </a:cubicBezTo>
                <a:cubicBezTo>
                  <a:pt x="1898" y="801"/>
                  <a:pt x="1860" y="934"/>
                  <a:pt x="1803" y="849"/>
                </a:cubicBezTo>
                <a:cubicBezTo>
                  <a:pt x="1784" y="820"/>
                  <a:pt x="1774" y="725"/>
                  <a:pt x="1726" y="725"/>
                </a:cubicBezTo>
                <a:cubicBezTo>
                  <a:pt x="1612" y="725"/>
                  <a:pt x="1507" y="934"/>
                  <a:pt x="1479" y="744"/>
                </a:cubicBezTo>
                <a:cubicBezTo>
                  <a:pt x="1459" y="677"/>
                  <a:pt x="1364" y="830"/>
                  <a:pt x="1345" y="858"/>
                </a:cubicBezTo>
                <a:cubicBezTo>
                  <a:pt x="1317" y="896"/>
                  <a:pt x="1355" y="934"/>
                  <a:pt x="1355" y="982"/>
                </a:cubicBezTo>
                <a:cubicBezTo>
                  <a:pt x="1345" y="1068"/>
                  <a:pt x="1278" y="1068"/>
                  <a:pt x="1240" y="1125"/>
                </a:cubicBezTo>
                <a:cubicBezTo>
                  <a:pt x="1221" y="1144"/>
                  <a:pt x="1212" y="1182"/>
                  <a:pt x="1183" y="1202"/>
                </a:cubicBezTo>
                <a:cubicBezTo>
                  <a:pt x="1154" y="1221"/>
                  <a:pt x="1021" y="1249"/>
                  <a:pt x="992" y="1230"/>
                </a:cubicBezTo>
                <a:cubicBezTo>
                  <a:pt x="925" y="1173"/>
                  <a:pt x="954" y="1106"/>
                  <a:pt x="916" y="1059"/>
                </a:cubicBezTo>
                <a:cubicBezTo>
                  <a:pt x="859" y="982"/>
                  <a:pt x="792" y="963"/>
                  <a:pt x="706" y="963"/>
                </a:cubicBezTo>
                <a:cubicBezTo>
                  <a:pt x="639" y="963"/>
                  <a:pt x="658" y="906"/>
                  <a:pt x="649" y="868"/>
                </a:cubicBezTo>
                <a:cubicBezTo>
                  <a:pt x="639" y="830"/>
                  <a:pt x="573" y="820"/>
                  <a:pt x="573" y="791"/>
                </a:cubicBezTo>
                <a:cubicBezTo>
                  <a:pt x="573" y="648"/>
                  <a:pt x="449" y="677"/>
                  <a:pt x="363" y="610"/>
                </a:cubicBezTo>
                <a:cubicBezTo>
                  <a:pt x="296" y="563"/>
                  <a:pt x="315" y="515"/>
                  <a:pt x="210" y="515"/>
                </a:cubicBezTo>
                <a:cubicBezTo>
                  <a:pt x="182" y="524"/>
                  <a:pt x="115" y="553"/>
                  <a:pt x="115" y="505"/>
                </a:cubicBezTo>
                <a:cubicBezTo>
                  <a:pt x="105" y="496"/>
                  <a:pt x="86" y="496"/>
                  <a:pt x="77" y="486"/>
                </a:cubicBezTo>
                <a:cubicBezTo>
                  <a:pt x="67" y="477"/>
                  <a:pt x="48" y="467"/>
                  <a:pt x="39" y="458"/>
                </a:cubicBezTo>
                <a:lnTo>
                  <a:pt x="39" y="458"/>
                </a:lnTo>
                <a:cubicBezTo>
                  <a:pt x="57" y="439"/>
                  <a:pt x="96" y="419"/>
                  <a:pt x="67" y="401"/>
                </a:cubicBezTo>
                <a:cubicBezTo>
                  <a:pt x="48" y="381"/>
                  <a:pt x="10" y="362"/>
                  <a:pt x="0" y="334"/>
                </a:cubicBezTo>
                <a:cubicBezTo>
                  <a:pt x="0" y="315"/>
                  <a:pt x="20" y="286"/>
                  <a:pt x="39" y="276"/>
                </a:cubicBezTo>
                <a:cubicBezTo>
                  <a:pt x="48" y="257"/>
                  <a:pt x="57" y="248"/>
                  <a:pt x="67" y="238"/>
                </a:cubicBezTo>
                <a:cubicBezTo>
                  <a:pt x="86" y="143"/>
                  <a:pt x="86" y="143"/>
                  <a:pt x="86" y="143"/>
                </a:cubicBezTo>
                <a:lnTo>
                  <a:pt x="86" y="143"/>
                </a:lnTo>
                <a:cubicBezTo>
                  <a:pt x="124" y="143"/>
                  <a:pt x="162" y="143"/>
                  <a:pt x="191" y="181"/>
                </a:cubicBezTo>
                <a:cubicBezTo>
                  <a:pt x="239" y="267"/>
                  <a:pt x="306" y="419"/>
                  <a:pt x="439" y="429"/>
                </a:cubicBezTo>
                <a:cubicBezTo>
                  <a:pt x="515" y="429"/>
                  <a:pt x="573" y="534"/>
                  <a:pt x="649" y="563"/>
                </a:cubicBezTo>
                <a:cubicBezTo>
                  <a:pt x="763" y="610"/>
                  <a:pt x="992" y="534"/>
                  <a:pt x="935" y="696"/>
                </a:cubicBezTo>
                <a:cubicBezTo>
                  <a:pt x="925" y="734"/>
                  <a:pt x="897" y="782"/>
                  <a:pt x="935" y="810"/>
                </a:cubicBezTo>
                <a:cubicBezTo>
                  <a:pt x="963" y="849"/>
                  <a:pt x="1068" y="906"/>
                  <a:pt x="1078" y="858"/>
                </a:cubicBezTo>
                <a:cubicBezTo>
                  <a:pt x="1107" y="753"/>
                  <a:pt x="1192" y="725"/>
                  <a:pt x="1278" y="648"/>
                </a:cubicBezTo>
                <a:cubicBezTo>
                  <a:pt x="1326" y="601"/>
                  <a:pt x="1412" y="534"/>
                  <a:pt x="1488" y="534"/>
                </a:cubicBezTo>
                <a:cubicBezTo>
                  <a:pt x="1526" y="534"/>
                  <a:pt x="1736" y="610"/>
                  <a:pt x="1726" y="553"/>
                </a:cubicBezTo>
                <a:cubicBezTo>
                  <a:pt x="1726" y="505"/>
                  <a:pt x="1726" y="458"/>
                  <a:pt x="1726" y="410"/>
                </a:cubicBezTo>
                <a:cubicBezTo>
                  <a:pt x="1717" y="315"/>
                  <a:pt x="1755" y="305"/>
                  <a:pt x="1812" y="248"/>
                </a:cubicBezTo>
                <a:cubicBezTo>
                  <a:pt x="1860" y="210"/>
                  <a:pt x="1860" y="95"/>
                  <a:pt x="1927" y="38"/>
                </a:cubicBezTo>
                <a:cubicBezTo>
                  <a:pt x="1955" y="29"/>
                  <a:pt x="2032" y="19"/>
                  <a:pt x="207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1" name="Freeform 2"/>
          <p:cNvSpPr>
            <a:spLocks noChangeArrowheads="1"/>
          </p:cNvSpPr>
          <p:nvPr/>
        </p:nvSpPr>
        <p:spPr bwMode="auto">
          <a:xfrm>
            <a:off x="18683841" y="2523904"/>
            <a:ext cx="829763" cy="621816"/>
          </a:xfrm>
          <a:custGeom>
            <a:avLst/>
            <a:gdLst>
              <a:gd name="T0" fmla="*/ 305 w 1670"/>
              <a:gd name="T1" fmla="*/ 801 h 1251"/>
              <a:gd name="T2" fmla="*/ 305 w 1670"/>
              <a:gd name="T3" fmla="*/ 801 h 1251"/>
              <a:gd name="T4" fmla="*/ 372 w 1670"/>
              <a:gd name="T5" fmla="*/ 811 h 1251"/>
              <a:gd name="T6" fmla="*/ 496 w 1670"/>
              <a:gd name="T7" fmla="*/ 735 h 1251"/>
              <a:gd name="T8" fmla="*/ 725 w 1670"/>
              <a:gd name="T9" fmla="*/ 839 h 1251"/>
              <a:gd name="T10" fmla="*/ 934 w 1670"/>
              <a:gd name="T11" fmla="*/ 973 h 1251"/>
              <a:gd name="T12" fmla="*/ 1011 w 1670"/>
              <a:gd name="T13" fmla="*/ 1097 h 1251"/>
              <a:gd name="T14" fmla="*/ 1115 w 1670"/>
              <a:gd name="T15" fmla="*/ 1059 h 1251"/>
              <a:gd name="T16" fmla="*/ 1211 w 1670"/>
              <a:gd name="T17" fmla="*/ 1164 h 1251"/>
              <a:gd name="T18" fmla="*/ 1382 w 1670"/>
              <a:gd name="T19" fmla="*/ 1211 h 1251"/>
              <a:gd name="T20" fmla="*/ 1382 w 1670"/>
              <a:gd name="T21" fmla="*/ 1211 h 1251"/>
              <a:gd name="T22" fmla="*/ 1373 w 1670"/>
              <a:gd name="T23" fmla="*/ 1154 h 1251"/>
              <a:gd name="T24" fmla="*/ 1354 w 1670"/>
              <a:gd name="T25" fmla="*/ 1068 h 1251"/>
              <a:gd name="T26" fmla="*/ 1364 w 1670"/>
              <a:gd name="T27" fmla="*/ 1002 h 1251"/>
              <a:gd name="T28" fmla="*/ 1497 w 1670"/>
              <a:gd name="T29" fmla="*/ 1049 h 1251"/>
              <a:gd name="T30" fmla="*/ 1564 w 1670"/>
              <a:gd name="T31" fmla="*/ 1059 h 1251"/>
              <a:gd name="T32" fmla="*/ 1573 w 1670"/>
              <a:gd name="T33" fmla="*/ 935 h 1251"/>
              <a:gd name="T34" fmla="*/ 1583 w 1670"/>
              <a:gd name="T35" fmla="*/ 782 h 1251"/>
              <a:gd name="T36" fmla="*/ 1669 w 1670"/>
              <a:gd name="T37" fmla="*/ 763 h 1251"/>
              <a:gd name="T38" fmla="*/ 1669 w 1670"/>
              <a:gd name="T39" fmla="*/ 763 h 1251"/>
              <a:gd name="T40" fmla="*/ 1554 w 1670"/>
              <a:gd name="T41" fmla="*/ 639 h 1251"/>
              <a:gd name="T42" fmla="*/ 1478 w 1670"/>
              <a:gd name="T43" fmla="*/ 487 h 1251"/>
              <a:gd name="T44" fmla="*/ 1306 w 1670"/>
              <a:gd name="T45" fmla="*/ 220 h 1251"/>
              <a:gd name="T46" fmla="*/ 1097 w 1670"/>
              <a:gd name="T47" fmla="*/ 305 h 1251"/>
              <a:gd name="T48" fmla="*/ 973 w 1670"/>
              <a:gd name="T49" fmla="*/ 220 h 1251"/>
              <a:gd name="T50" fmla="*/ 734 w 1670"/>
              <a:gd name="T51" fmla="*/ 163 h 1251"/>
              <a:gd name="T52" fmla="*/ 639 w 1670"/>
              <a:gd name="T53" fmla="*/ 76 h 1251"/>
              <a:gd name="T54" fmla="*/ 381 w 1670"/>
              <a:gd name="T55" fmla="*/ 38 h 1251"/>
              <a:gd name="T56" fmla="*/ 86 w 1670"/>
              <a:gd name="T57" fmla="*/ 153 h 1251"/>
              <a:gd name="T58" fmla="*/ 162 w 1670"/>
              <a:gd name="T59" fmla="*/ 258 h 1251"/>
              <a:gd name="T60" fmla="*/ 124 w 1670"/>
              <a:gd name="T61" fmla="*/ 296 h 1251"/>
              <a:gd name="T62" fmla="*/ 124 w 1670"/>
              <a:gd name="T63" fmla="*/ 296 h 1251"/>
              <a:gd name="T64" fmla="*/ 143 w 1670"/>
              <a:gd name="T65" fmla="*/ 334 h 1251"/>
              <a:gd name="T66" fmla="*/ 124 w 1670"/>
              <a:gd name="T67" fmla="*/ 401 h 1251"/>
              <a:gd name="T68" fmla="*/ 172 w 1670"/>
              <a:gd name="T69" fmla="*/ 448 h 1251"/>
              <a:gd name="T70" fmla="*/ 257 w 1670"/>
              <a:gd name="T71" fmla="*/ 544 h 1251"/>
              <a:gd name="T72" fmla="*/ 162 w 1670"/>
              <a:gd name="T73" fmla="*/ 668 h 1251"/>
              <a:gd name="T74" fmla="*/ 248 w 1670"/>
              <a:gd name="T75" fmla="*/ 735 h 1251"/>
              <a:gd name="T76" fmla="*/ 305 w 1670"/>
              <a:gd name="T77" fmla="*/ 801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0" h="1251">
                <a:moveTo>
                  <a:pt x="305" y="801"/>
                </a:moveTo>
                <a:lnTo>
                  <a:pt x="305" y="801"/>
                </a:lnTo>
                <a:cubicBezTo>
                  <a:pt x="324" y="792"/>
                  <a:pt x="343" y="792"/>
                  <a:pt x="372" y="811"/>
                </a:cubicBezTo>
                <a:cubicBezTo>
                  <a:pt x="448" y="859"/>
                  <a:pt x="467" y="773"/>
                  <a:pt x="496" y="735"/>
                </a:cubicBezTo>
                <a:cubicBezTo>
                  <a:pt x="553" y="639"/>
                  <a:pt x="686" y="792"/>
                  <a:pt x="725" y="839"/>
                </a:cubicBezTo>
                <a:cubicBezTo>
                  <a:pt x="782" y="935"/>
                  <a:pt x="848" y="935"/>
                  <a:pt x="934" y="973"/>
                </a:cubicBezTo>
                <a:cubicBezTo>
                  <a:pt x="992" y="992"/>
                  <a:pt x="982" y="1106"/>
                  <a:pt x="1011" y="1097"/>
                </a:cubicBezTo>
                <a:cubicBezTo>
                  <a:pt x="1058" y="1087"/>
                  <a:pt x="1058" y="1068"/>
                  <a:pt x="1115" y="1059"/>
                </a:cubicBezTo>
                <a:cubicBezTo>
                  <a:pt x="1211" y="1059"/>
                  <a:pt x="1154" y="1106"/>
                  <a:pt x="1211" y="1164"/>
                </a:cubicBezTo>
                <a:cubicBezTo>
                  <a:pt x="1259" y="1211"/>
                  <a:pt x="1297" y="1250"/>
                  <a:pt x="1382" y="1211"/>
                </a:cubicBezTo>
                <a:lnTo>
                  <a:pt x="1382" y="1211"/>
                </a:lnTo>
                <a:cubicBezTo>
                  <a:pt x="1373" y="1154"/>
                  <a:pt x="1373" y="1154"/>
                  <a:pt x="1373" y="1154"/>
                </a:cubicBezTo>
                <a:cubicBezTo>
                  <a:pt x="1373" y="1116"/>
                  <a:pt x="1364" y="1097"/>
                  <a:pt x="1354" y="1068"/>
                </a:cubicBezTo>
                <a:cubicBezTo>
                  <a:pt x="1344" y="1049"/>
                  <a:pt x="1335" y="1011"/>
                  <a:pt x="1364" y="1002"/>
                </a:cubicBezTo>
                <a:cubicBezTo>
                  <a:pt x="1411" y="983"/>
                  <a:pt x="1459" y="1011"/>
                  <a:pt x="1497" y="1049"/>
                </a:cubicBezTo>
                <a:cubicBezTo>
                  <a:pt x="1507" y="1068"/>
                  <a:pt x="1545" y="1087"/>
                  <a:pt x="1564" y="1059"/>
                </a:cubicBezTo>
                <a:cubicBezTo>
                  <a:pt x="1573" y="1030"/>
                  <a:pt x="1573" y="964"/>
                  <a:pt x="1573" y="935"/>
                </a:cubicBezTo>
                <a:cubicBezTo>
                  <a:pt x="1573" y="878"/>
                  <a:pt x="1535" y="830"/>
                  <a:pt x="1583" y="782"/>
                </a:cubicBezTo>
                <a:cubicBezTo>
                  <a:pt x="1669" y="763"/>
                  <a:pt x="1669" y="763"/>
                  <a:pt x="1669" y="763"/>
                </a:cubicBezTo>
                <a:lnTo>
                  <a:pt x="1669" y="763"/>
                </a:lnTo>
                <a:cubicBezTo>
                  <a:pt x="1640" y="725"/>
                  <a:pt x="1592" y="687"/>
                  <a:pt x="1554" y="639"/>
                </a:cubicBezTo>
                <a:cubicBezTo>
                  <a:pt x="1516" y="592"/>
                  <a:pt x="1497" y="544"/>
                  <a:pt x="1478" y="487"/>
                </a:cubicBezTo>
                <a:cubicBezTo>
                  <a:pt x="1459" y="448"/>
                  <a:pt x="1335" y="229"/>
                  <a:pt x="1306" y="220"/>
                </a:cubicBezTo>
                <a:cubicBezTo>
                  <a:pt x="1240" y="210"/>
                  <a:pt x="1173" y="325"/>
                  <a:pt x="1097" y="305"/>
                </a:cubicBezTo>
                <a:cubicBezTo>
                  <a:pt x="1001" y="296"/>
                  <a:pt x="1125" y="220"/>
                  <a:pt x="973" y="220"/>
                </a:cubicBezTo>
                <a:cubicBezTo>
                  <a:pt x="896" y="220"/>
                  <a:pt x="772" y="248"/>
                  <a:pt x="734" y="163"/>
                </a:cubicBezTo>
                <a:cubicBezTo>
                  <a:pt x="715" y="105"/>
                  <a:pt x="706" y="76"/>
                  <a:pt x="639" y="76"/>
                </a:cubicBezTo>
                <a:cubicBezTo>
                  <a:pt x="553" y="67"/>
                  <a:pt x="467" y="67"/>
                  <a:pt x="381" y="38"/>
                </a:cubicBezTo>
                <a:cubicBezTo>
                  <a:pt x="219" y="0"/>
                  <a:pt x="210" y="67"/>
                  <a:pt x="86" y="153"/>
                </a:cubicBezTo>
                <a:cubicBezTo>
                  <a:pt x="0" y="220"/>
                  <a:pt x="162" y="239"/>
                  <a:pt x="162" y="258"/>
                </a:cubicBezTo>
                <a:cubicBezTo>
                  <a:pt x="162" y="267"/>
                  <a:pt x="143" y="286"/>
                  <a:pt x="124" y="296"/>
                </a:cubicBezTo>
                <a:lnTo>
                  <a:pt x="124" y="296"/>
                </a:lnTo>
                <a:cubicBezTo>
                  <a:pt x="143" y="334"/>
                  <a:pt x="143" y="334"/>
                  <a:pt x="143" y="334"/>
                </a:cubicBezTo>
                <a:cubicBezTo>
                  <a:pt x="152" y="363"/>
                  <a:pt x="133" y="382"/>
                  <a:pt x="124" y="401"/>
                </a:cubicBezTo>
                <a:cubicBezTo>
                  <a:pt x="114" y="439"/>
                  <a:pt x="143" y="439"/>
                  <a:pt x="172" y="448"/>
                </a:cubicBezTo>
                <a:cubicBezTo>
                  <a:pt x="210" y="458"/>
                  <a:pt x="286" y="496"/>
                  <a:pt x="257" y="544"/>
                </a:cubicBezTo>
                <a:cubicBezTo>
                  <a:pt x="229" y="592"/>
                  <a:pt x="124" y="592"/>
                  <a:pt x="162" y="668"/>
                </a:cubicBezTo>
                <a:cubicBezTo>
                  <a:pt x="172" y="697"/>
                  <a:pt x="219" y="725"/>
                  <a:pt x="248" y="735"/>
                </a:cubicBezTo>
                <a:cubicBezTo>
                  <a:pt x="267" y="754"/>
                  <a:pt x="295" y="792"/>
                  <a:pt x="305" y="80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2" name="Freeform 3"/>
          <p:cNvSpPr>
            <a:spLocks noChangeArrowheads="1"/>
          </p:cNvSpPr>
          <p:nvPr/>
        </p:nvSpPr>
        <p:spPr bwMode="auto">
          <a:xfrm>
            <a:off x="18598455" y="3728125"/>
            <a:ext cx="980829" cy="805733"/>
          </a:xfrm>
          <a:custGeom>
            <a:avLst/>
            <a:gdLst>
              <a:gd name="T0" fmla="*/ 677 w 1975"/>
              <a:gd name="T1" fmla="*/ 1592 h 1622"/>
              <a:gd name="T2" fmla="*/ 677 w 1975"/>
              <a:gd name="T3" fmla="*/ 1592 h 1622"/>
              <a:gd name="T4" fmla="*/ 773 w 1975"/>
              <a:gd name="T5" fmla="*/ 1573 h 1622"/>
              <a:gd name="T6" fmla="*/ 916 w 1975"/>
              <a:gd name="T7" fmla="*/ 1592 h 1622"/>
              <a:gd name="T8" fmla="*/ 1097 w 1975"/>
              <a:gd name="T9" fmla="*/ 1411 h 1622"/>
              <a:gd name="T10" fmla="*/ 1125 w 1975"/>
              <a:gd name="T11" fmla="*/ 1220 h 1622"/>
              <a:gd name="T12" fmla="*/ 1307 w 1975"/>
              <a:gd name="T13" fmla="*/ 1135 h 1622"/>
              <a:gd name="T14" fmla="*/ 1564 w 1975"/>
              <a:gd name="T15" fmla="*/ 1182 h 1622"/>
              <a:gd name="T16" fmla="*/ 1793 w 1975"/>
              <a:gd name="T17" fmla="*/ 1182 h 1622"/>
              <a:gd name="T18" fmla="*/ 1974 w 1975"/>
              <a:gd name="T19" fmla="*/ 1163 h 1622"/>
              <a:gd name="T20" fmla="*/ 1974 w 1975"/>
              <a:gd name="T21" fmla="*/ 1163 h 1622"/>
              <a:gd name="T22" fmla="*/ 1908 w 1975"/>
              <a:gd name="T23" fmla="*/ 1010 h 1622"/>
              <a:gd name="T24" fmla="*/ 1869 w 1975"/>
              <a:gd name="T25" fmla="*/ 934 h 1622"/>
              <a:gd name="T26" fmla="*/ 1831 w 1975"/>
              <a:gd name="T27" fmla="*/ 743 h 1622"/>
              <a:gd name="T28" fmla="*/ 1745 w 1975"/>
              <a:gd name="T29" fmla="*/ 619 h 1622"/>
              <a:gd name="T30" fmla="*/ 1650 w 1975"/>
              <a:gd name="T31" fmla="*/ 476 h 1622"/>
              <a:gd name="T32" fmla="*/ 1650 w 1975"/>
              <a:gd name="T33" fmla="*/ 476 h 1622"/>
              <a:gd name="T34" fmla="*/ 1554 w 1975"/>
              <a:gd name="T35" fmla="*/ 457 h 1622"/>
              <a:gd name="T36" fmla="*/ 1459 w 1975"/>
              <a:gd name="T37" fmla="*/ 543 h 1622"/>
              <a:gd name="T38" fmla="*/ 1278 w 1975"/>
              <a:gd name="T39" fmla="*/ 438 h 1622"/>
              <a:gd name="T40" fmla="*/ 1164 w 1975"/>
              <a:gd name="T41" fmla="*/ 324 h 1622"/>
              <a:gd name="T42" fmla="*/ 1135 w 1975"/>
              <a:gd name="T43" fmla="*/ 247 h 1622"/>
              <a:gd name="T44" fmla="*/ 1078 w 1975"/>
              <a:gd name="T45" fmla="*/ 181 h 1622"/>
              <a:gd name="T46" fmla="*/ 973 w 1975"/>
              <a:gd name="T47" fmla="*/ 114 h 1622"/>
              <a:gd name="T48" fmla="*/ 973 w 1975"/>
              <a:gd name="T49" fmla="*/ 114 h 1622"/>
              <a:gd name="T50" fmla="*/ 878 w 1975"/>
              <a:gd name="T51" fmla="*/ 66 h 1622"/>
              <a:gd name="T52" fmla="*/ 773 w 1975"/>
              <a:gd name="T53" fmla="*/ 38 h 1622"/>
              <a:gd name="T54" fmla="*/ 611 w 1975"/>
              <a:gd name="T55" fmla="*/ 419 h 1622"/>
              <a:gd name="T56" fmla="*/ 553 w 1975"/>
              <a:gd name="T57" fmla="*/ 496 h 1622"/>
              <a:gd name="T58" fmla="*/ 515 w 1975"/>
              <a:gd name="T59" fmla="*/ 429 h 1622"/>
              <a:gd name="T60" fmla="*/ 267 w 1975"/>
              <a:gd name="T61" fmla="*/ 295 h 1622"/>
              <a:gd name="T62" fmla="*/ 124 w 1975"/>
              <a:gd name="T63" fmla="*/ 286 h 1622"/>
              <a:gd name="T64" fmla="*/ 29 w 1975"/>
              <a:gd name="T65" fmla="*/ 295 h 1622"/>
              <a:gd name="T66" fmla="*/ 29 w 1975"/>
              <a:gd name="T67" fmla="*/ 295 h 1622"/>
              <a:gd name="T68" fmla="*/ 10 w 1975"/>
              <a:gd name="T69" fmla="*/ 467 h 1622"/>
              <a:gd name="T70" fmla="*/ 124 w 1975"/>
              <a:gd name="T71" fmla="*/ 419 h 1622"/>
              <a:gd name="T72" fmla="*/ 86 w 1975"/>
              <a:gd name="T73" fmla="*/ 658 h 1622"/>
              <a:gd name="T74" fmla="*/ 86 w 1975"/>
              <a:gd name="T75" fmla="*/ 715 h 1622"/>
              <a:gd name="T76" fmla="*/ 95 w 1975"/>
              <a:gd name="T77" fmla="*/ 820 h 1622"/>
              <a:gd name="T78" fmla="*/ 95 w 1975"/>
              <a:gd name="T79" fmla="*/ 820 h 1622"/>
              <a:gd name="T80" fmla="*/ 124 w 1975"/>
              <a:gd name="T81" fmla="*/ 1077 h 1622"/>
              <a:gd name="T82" fmla="*/ 124 w 1975"/>
              <a:gd name="T83" fmla="*/ 1297 h 1622"/>
              <a:gd name="T84" fmla="*/ 305 w 1975"/>
              <a:gd name="T85" fmla="*/ 1277 h 1622"/>
              <a:gd name="T86" fmla="*/ 420 w 1975"/>
              <a:gd name="T87" fmla="*/ 1363 h 1622"/>
              <a:gd name="T88" fmla="*/ 467 w 1975"/>
              <a:gd name="T89" fmla="*/ 1449 h 1622"/>
              <a:gd name="T90" fmla="*/ 544 w 1975"/>
              <a:gd name="T91" fmla="*/ 1554 h 1622"/>
              <a:gd name="T92" fmla="*/ 677 w 1975"/>
              <a:gd name="T93" fmla="*/ 1592 h 1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75" h="1622">
                <a:moveTo>
                  <a:pt x="677" y="1592"/>
                </a:moveTo>
                <a:lnTo>
                  <a:pt x="677" y="1592"/>
                </a:lnTo>
                <a:cubicBezTo>
                  <a:pt x="773" y="1573"/>
                  <a:pt x="773" y="1573"/>
                  <a:pt x="773" y="1573"/>
                </a:cubicBezTo>
                <a:cubicBezTo>
                  <a:pt x="820" y="1621"/>
                  <a:pt x="868" y="1611"/>
                  <a:pt x="916" y="1592"/>
                </a:cubicBezTo>
                <a:cubicBezTo>
                  <a:pt x="982" y="1564"/>
                  <a:pt x="1173" y="1525"/>
                  <a:pt x="1097" y="1411"/>
                </a:cubicBezTo>
                <a:cubicBezTo>
                  <a:pt x="1011" y="1306"/>
                  <a:pt x="1030" y="1297"/>
                  <a:pt x="1125" y="1220"/>
                </a:cubicBezTo>
                <a:cubicBezTo>
                  <a:pt x="1154" y="1192"/>
                  <a:pt x="1269" y="1077"/>
                  <a:pt x="1307" y="1135"/>
                </a:cubicBezTo>
                <a:cubicBezTo>
                  <a:pt x="1374" y="1230"/>
                  <a:pt x="1536" y="1115"/>
                  <a:pt x="1564" y="1182"/>
                </a:cubicBezTo>
                <a:cubicBezTo>
                  <a:pt x="1621" y="1306"/>
                  <a:pt x="1688" y="1182"/>
                  <a:pt x="1793" y="1182"/>
                </a:cubicBezTo>
                <a:cubicBezTo>
                  <a:pt x="1974" y="1163"/>
                  <a:pt x="1974" y="1163"/>
                  <a:pt x="1974" y="1163"/>
                </a:cubicBezTo>
                <a:lnTo>
                  <a:pt x="1974" y="1163"/>
                </a:lnTo>
                <a:cubicBezTo>
                  <a:pt x="1965" y="1135"/>
                  <a:pt x="1908" y="1039"/>
                  <a:pt x="1908" y="1010"/>
                </a:cubicBezTo>
                <a:cubicBezTo>
                  <a:pt x="1908" y="982"/>
                  <a:pt x="1888" y="953"/>
                  <a:pt x="1869" y="934"/>
                </a:cubicBezTo>
                <a:cubicBezTo>
                  <a:pt x="1831" y="877"/>
                  <a:pt x="1812" y="820"/>
                  <a:pt x="1831" y="743"/>
                </a:cubicBezTo>
                <a:cubicBezTo>
                  <a:pt x="1812" y="686"/>
                  <a:pt x="1783" y="658"/>
                  <a:pt x="1745" y="619"/>
                </a:cubicBezTo>
                <a:cubicBezTo>
                  <a:pt x="1707" y="591"/>
                  <a:pt x="1659" y="524"/>
                  <a:pt x="1650" y="476"/>
                </a:cubicBezTo>
                <a:lnTo>
                  <a:pt x="1650" y="476"/>
                </a:lnTo>
                <a:cubicBezTo>
                  <a:pt x="1631" y="457"/>
                  <a:pt x="1583" y="457"/>
                  <a:pt x="1554" y="457"/>
                </a:cubicBezTo>
                <a:cubicBezTo>
                  <a:pt x="1497" y="467"/>
                  <a:pt x="1497" y="514"/>
                  <a:pt x="1459" y="543"/>
                </a:cubicBezTo>
                <a:cubicBezTo>
                  <a:pt x="1383" y="610"/>
                  <a:pt x="1335" y="476"/>
                  <a:pt x="1278" y="438"/>
                </a:cubicBezTo>
                <a:cubicBezTo>
                  <a:pt x="1221" y="410"/>
                  <a:pt x="1192" y="372"/>
                  <a:pt x="1164" y="324"/>
                </a:cubicBezTo>
                <a:cubicBezTo>
                  <a:pt x="1145" y="295"/>
                  <a:pt x="1154" y="276"/>
                  <a:pt x="1135" y="247"/>
                </a:cubicBezTo>
                <a:cubicBezTo>
                  <a:pt x="1106" y="219"/>
                  <a:pt x="1087" y="219"/>
                  <a:pt x="1078" y="181"/>
                </a:cubicBezTo>
                <a:cubicBezTo>
                  <a:pt x="1068" y="143"/>
                  <a:pt x="1002" y="133"/>
                  <a:pt x="973" y="114"/>
                </a:cubicBezTo>
                <a:lnTo>
                  <a:pt x="973" y="114"/>
                </a:lnTo>
                <a:cubicBezTo>
                  <a:pt x="906" y="114"/>
                  <a:pt x="887" y="133"/>
                  <a:pt x="878" y="66"/>
                </a:cubicBezTo>
                <a:cubicBezTo>
                  <a:pt x="868" y="9"/>
                  <a:pt x="811" y="0"/>
                  <a:pt x="773" y="38"/>
                </a:cubicBezTo>
                <a:cubicBezTo>
                  <a:pt x="677" y="133"/>
                  <a:pt x="677" y="305"/>
                  <a:pt x="611" y="419"/>
                </a:cubicBezTo>
                <a:cubicBezTo>
                  <a:pt x="601" y="429"/>
                  <a:pt x="563" y="514"/>
                  <a:pt x="553" y="496"/>
                </a:cubicBezTo>
                <a:cubicBezTo>
                  <a:pt x="544" y="496"/>
                  <a:pt x="515" y="438"/>
                  <a:pt x="515" y="429"/>
                </a:cubicBezTo>
                <a:cubicBezTo>
                  <a:pt x="486" y="286"/>
                  <a:pt x="344" y="362"/>
                  <a:pt x="267" y="295"/>
                </a:cubicBezTo>
                <a:cubicBezTo>
                  <a:pt x="200" y="238"/>
                  <a:pt x="210" y="238"/>
                  <a:pt x="124" y="286"/>
                </a:cubicBezTo>
                <a:cubicBezTo>
                  <a:pt x="95" y="295"/>
                  <a:pt x="67" y="286"/>
                  <a:pt x="29" y="295"/>
                </a:cubicBezTo>
                <a:lnTo>
                  <a:pt x="29" y="295"/>
                </a:lnTo>
                <a:cubicBezTo>
                  <a:pt x="38" y="352"/>
                  <a:pt x="0" y="400"/>
                  <a:pt x="10" y="467"/>
                </a:cubicBezTo>
                <a:cubicBezTo>
                  <a:pt x="19" y="514"/>
                  <a:pt x="86" y="419"/>
                  <a:pt x="124" y="419"/>
                </a:cubicBezTo>
                <a:cubicBezTo>
                  <a:pt x="143" y="505"/>
                  <a:pt x="95" y="581"/>
                  <a:pt x="86" y="658"/>
                </a:cubicBezTo>
                <a:cubicBezTo>
                  <a:pt x="86" y="677"/>
                  <a:pt x="86" y="696"/>
                  <a:pt x="86" y="715"/>
                </a:cubicBezTo>
                <a:cubicBezTo>
                  <a:pt x="86" y="743"/>
                  <a:pt x="95" y="791"/>
                  <a:pt x="95" y="820"/>
                </a:cubicBezTo>
                <a:lnTo>
                  <a:pt x="95" y="820"/>
                </a:lnTo>
                <a:cubicBezTo>
                  <a:pt x="181" y="877"/>
                  <a:pt x="95" y="1001"/>
                  <a:pt x="124" y="1077"/>
                </a:cubicBezTo>
                <a:cubicBezTo>
                  <a:pt x="143" y="1163"/>
                  <a:pt x="115" y="1230"/>
                  <a:pt x="124" y="1297"/>
                </a:cubicBezTo>
                <a:cubicBezTo>
                  <a:pt x="162" y="1316"/>
                  <a:pt x="239" y="1239"/>
                  <a:pt x="305" y="1277"/>
                </a:cubicBezTo>
                <a:cubicBezTo>
                  <a:pt x="353" y="1297"/>
                  <a:pt x="391" y="1325"/>
                  <a:pt x="420" y="1363"/>
                </a:cubicBezTo>
                <a:cubicBezTo>
                  <a:pt x="448" y="1392"/>
                  <a:pt x="439" y="1430"/>
                  <a:pt x="467" y="1449"/>
                </a:cubicBezTo>
                <a:cubicBezTo>
                  <a:pt x="506" y="1487"/>
                  <a:pt x="525" y="1535"/>
                  <a:pt x="544" y="1554"/>
                </a:cubicBezTo>
                <a:cubicBezTo>
                  <a:pt x="591" y="1592"/>
                  <a:pt x="630" y="1573"/>
                  <a:pt x="677" y="159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3" name="Freeform 4"/>
          <p:cNvSpPr>
            <a:spLocks noChangeArrowheads="1"/>
          </p:cNvSpPr>
          <p:nvPr/>
        </p:nvSpPr>
        <p:spPr bwMode="auto">
          <a:xfrm>
            <a:off x="18721060" y="4262362"/>
            <a:ext cx="923905" cy="952430"/>
          </a:xfrm>
          <a:custGeom>
            <a:avLst/>
            <a:gdLst>
              <a:gd name="T0" fmla="*/ 429 w 1861"/>
              <a:gd name="T1" fmla="*/ 515 h 1918"/>
              <a:gd name="T2" fmla="*/ 429 w 1861"/>
              <a:gd name="T3" fmla="*/ 515 h 1918"/>
              <a:gd name="T4" fmla="*/ 525 w 1861"/>
              <a:gd name="T5" fmla="*/ 496 h 1918"/>
              <a:gd name="T6" fmla="*/ 668 w 1861"/>
              <a:gd name="T7" fmla="*/ 515 h 1918"/>
              <a:gd name="T8" fmla="*/ 849 w 1861"/>
              <a:gd name="T9" fmla="*/ 334 h 1918"/>
              <a:gd name="T10" fmla="*/ 877 w 1861"/>
              <a:gd name="T11" fmla="*/ 143 h 1918"/>
              <a:gd name="T12" fmla="*/ 1059 w 1861"/>
              <a:gd name="T13" fmla="*/ 58 h 1918"/>
              <a:gd name="T14" fmla="*/ 1316 w 1861"/>
              <a:gd name="T15" fmla="*/ 105 h 1918"/>
              <a:gd name="T16" fmla="*/ 1545 w 1861"/>
              <a:gd name="T17" fmla="*/ 105 h 1918"/>
              <a:gd name="T18" fmla="*/ 1726 w 1861"/>
              <a:gd name="T19" fmla="*/ 86 h 1918"/>
              <a:gd name="T20" fmla="*/ 1726 w 1861"/>
              <a:gd name="T21" fmla="*/ 86 h 1918"/>
              <a:gd name="T22" fmla="*/ 1802 w 1861"/>
              <a:gd name="T23" fmla="*/ 134 h 1918"/>
              <a:gd name="T24" fmla="*/ 1822 w 1861"/>
              <a:gd name="T25" fmla="*/ 220 h 1918"/>
              <a:gd name="T26" fmla="*/ 1860 w 1861"/>
              <a:gd name="T27" fmla="*/ 305 h 1918"/>
              <a:gd name="T28" fmla="*/ 1860 w 1861"/>
              <a:gd name="T29" fmla="*/ 305 h 1918"/>
              <a:gd name="T30" fmla="*/ 1831 w 1861"/>
              <a:gd name="T31" fmla="*/ 372 h 1918"/>
              <a:gd name="T32" fmla="*/ 1717 w 1861"/>
              <a:gd name="T33" fmla="*/ 496 h 1918"/>
              <a:gd name="T34" fmla="*/ 1573 w 1861"/>
              <a:gd name="T35" fmla="*/ 658 h 1918"/>
              <a:gd name="T36" fmla="*/ 1469 w 1861"/>
              <a:gd name="T37" fmla="*/ 744 h 1918"/>
              <a:gd name="T38" fmla="*/ 1431 w 1861"/>
              <a:gd name="T39" fmla="*/ 897 h 1918"/>
              <a:gd name="T40" fmla="*/ 1316 w 1861"/>
              <a:gd name="T41" fmla="*/ 1001 h 1918"/>
              <a:gd name="T42" fmla="*/ 1326 w 1861"/>
              <a:gd name="T43" fmla="*/ 1145 h 1918"/>
              <a:gd name="T44" fmla="*/ 1288 w 1861"/>
              <a:gd name="T45" fmla="*/ 1221 h 1918"/>
              <a:gd name="T46" fmla="*/ 1469 w 1861"/>
              <a:gd name="T47" fmla="*/ 1183 h 1918"/>
              <a:gd name="T48" fmla="*/ 1507 w 1861"/>
              <a:gd name="T49" fmla="*/ 1316 h 1918"/>
              <a:gd name="T50" fmla="*/ 1555 w 1861"/>
              <a:gd name="T51" fmla="*/ 1469 h 1918"/>
              <a:gd name="T52" fmla="*/ 1478 w 1861"/>
              <a:gd name="T53" fmla="*/ 1640 h 1918"/>
              <a:gd name="T54" fmla="*/ 1478 w 1861"/>
              <a:gd name="T55" fmla="*/ 1640 h 1918"/>
              <a:gd name="T56" fmla="*/ 1431 w 1861"/>
              <a:gd name="T57" fmla="*/ 1698 h 1918"/>
              <a:gd name="T58" fmla="*/ 1383 w 1861"/>
              <a:gd name="T59" fmla="*/ 1745 h 1918"/>
              <a:gd name="T60" fmla="*/ 1306 w 1861"/>
              <a:gd name="T61" fmla="*/ 1822 h 1918"/>
              <a:gd name="T62" fmla="*/ 1249 w 1861"/>
              <a:gd name="T63" fmla="*/ 1917 h 1918"/>
              <a:gd name="T64" fmla="*/ 1249 w 1861"/>
              <a:gd name="T65" fmla="*/ 1917 h 1918"/>
              <a:gd name="T66" fmla="*/ 1164 w 1861"/>
              <a:gd name="T67" fmla="*/ 1889 h 1918"/>
              <a:gd name="T68" fmla="*/ 1097 w 1861"/>
              <a:gd name="T69" fmla="*/ 1841 h 1918"/>
              <a:gd name="T70" fmla="*/ 1011 w 1861"/>
              <a:gd name="T71" fmla="*/ 1831 h 1918"/>
              <a:gd name="T72" fmla="*/ 849 w 1861"/>
              <a:gd name="T73" fmla="*/ 1879 h 1918"/>
              <a:gd name="T74" fmla="*/ 715 w 1861"/>
              <a:gd name="T75" fmla="*/ 1850 h 1918"/>
              <a:gd name="T76" fmla="*/ 505 w 1861"/>
              <a:gd name="T77" fmla="*/ 1841 h 1918"/>
              <a:gd name="T78" fmla="*/ 382 w 1861"/>
              <a:gd name="T79" fmla="*/ 1841 h 1918"/>
              <a:gd name="T80" fmla="*/ 296 w 1861"/>
              <a:gd name="T81" fmla="*/ 1822 h 1918"/>
              <a:gd name="T82" fmla="*/ 296 w 1861"/>
              <a:gd name="T83" fmla="*/ 1822 h 1918"/>
              <a:gd name="T84" fmla="*/ 286 w 1861"/>
              <a:gd name="T85" fmla="*/ 1774 h 1918"/>
              <a:gd name="T86" fmla="*/ 238 w 1861"/>
              <a:gd name="T87" fmla="*/ 1679 h 1918"/>
              <a:gd name="T88" fmla="*/ 105 w 1861"/>
              <a:gd name="T89" fmla="*/ 1650 h 1918"/>
              <a:gd name="T90" fmla="*/ 124 w 1861"/>
              <a:gd name="T91" fmla="*/ 1393 h 1918"/>
              <a:gd name="T92" fmla="*/ 296 w 1861"/>
              <a:gd name="T93" fmla="*/ 1335 h 1918"/>
              <a:gd name="T94" fmla="*/ 286 w 1861"/>
              <a:gd name="T95" fmla="*/ 1259 h 1918"/>
              <a:gd name="T96" fmla="*/ 324 w 1861"/>
              <a:gd name="T97" fmla="*/ 1164 h 1918"/>
              <a:gd name="T98" fmla="*/ 372 w 1861"/>
              <a:gd name="T99" fmla="*/ 1030 h 1918"/>
              <a:gd name="T100" fmla="*/ 382 w 1861"/>
              <a:gd name="T101" fmla="*/ 916 h 1918"/>
              <a:gd name="T102" fmla="*/ 363 w 1861"/>
              <a:gd name="T103" fmla="*/ 658 h 1918"/>
              <a:gd name="T104" fmla="*/ 429 w 1861"/>
              <a:gd name="T105" fmla="*/ 515 h 1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1" h="1918">
                <a:moveTo>
                  <a:pt x="429" y="515"/>
                </a:moveTo>
                <a:lnTo>
                  <a:pt x="429" y="515"/>
                </a:lnTo>
                <a:cubicBezTo>
                  <a:pt x="525" y="496"/>
                  <a:pt x="525" y="496"/>
                  <a:pt x="525" y="496"/>
                </a:cubicBezTo>
                <a:cubicBezTo>
                  <a:pt x="572" y="544"/>
                  <a:pt x="620" y="534"/>
                  <a:pt x="668" y="515"/>
                </a:cubicBezTo>
                <a:cubicBezTo>
                  <a:pt x="734" y="487"/>
                  <a:pt x="925" y="448"/>
                  <a:pt x="849" y="334"/>
                </a:cubicBezTo>
                <a:cubicBezTo>
                  <a:pt x="763" y="229"/>
                  <a:pt x="782" y="220"/>
                  <a:pt x="877" y="143"/>
                </a:cubicBezTo>
                <a:cubicBezTo>
                  <a:pt x="906" y="115"/>
                  <a:pt x="1021" y="0"/>
                  <a:pt x="1059" y="58"/>
                </a:cubicBezTo>
                <a:cubicBezTo>
                  <a:pt x="1126" y="153"/>
                  <a:pt x="1288" y="38"/>
                  <a:pt x="1316" y="105"/>
                </a:cubicBezTo>
                <a:cubicBezTo>
                  <a:pt x="1373" y="229"/>
                  <a:pt x="1440" y="105"/>
                  <a:pt x="1545" y="105"/>
                </a:cubicBezTo>
                <a:cubicBezTo>
                  <a:pt x="1726" y="86"/>
                  <a:pt x="1726" y="86"/>
                  <a:pt x="1726" y="86"/>
                </a:cubicBezTo>
                <a:lnTo>
                  <a:pt x="1726" y="86"/>
                </a:lnTo>
                <a:cubicBezTo>
                  <a:pt x="1745" y="96"/>
                  <a:pt x="1783" y="105"/>
                  <a:pt x="1802" y="134"/>
                </a:cubicBezTo>
                <a:cubicBezTo>
                  <a:pt x="1812" y="162"/>
                  <a:pt x="1812" y="181"/>
                  <a:pt x="1822" y="220"/>
                </a:cubicBezTo>
                <a:cubicBezTo>
                  <a:pt x="1831" y="248"/>
                  <a:pt x="1850" y="277"/>
                  <a:pt x="1860" y="305"/>
                </a:cubicBezTo>
                <a:lnTo>
                  <a:pt x="1860" y="305"/>
                </a:lnTo>
                <a:cubicBezTo>
                  <a:pt x="1831" y="372"/>
                  <a:pt x="1831" y="372"/>
                  <a:pt x="1831" y="372"/>
                </a:cubicBezTo>
                <a:cubicBezTo>
                  <a:pt x="1822" y="448"/>
                  <a:pt x="1764" y="458"/>
                  <a:pt x="1717" y="496"/>
                </a:cubicBezTo>
                <a:cubicBezTo>
                  <a:pt x="1640" y="534"/>
                  <a:pt x="1650" y="630"/>
                  <a:pt x="1573" y="658"/>
                </a:cubicBezTo>
                <a:cubicBezTo>
                  <a:pt x="1526" y="677"/>
                  <a:pt x="1488" y="696"/>
                  <a:pt x="1469" y="744"/>
                </a:cubicBezTo>
                <a:cubicBezTo>
                  <a:pt x="1450" y="801"/>
                  <a:pt x="1469" y="859"/>
                  <a:pt x="1431" y="897"/>
                </a:cubicBezTo>
                <a:cubicBezTo>
                  <a:pt x="1354" y="954"/>
                  <a:pt x="1326" y="868"/>
                  <a:pt x="1316" y="1001"/>
                </a:cubicBezTo>
                <a:cubicBezTo>
                  <a:pt x="1306" y="1049"/>
                  <a:pt x="1335" y="1106"/>
                  <a:pt x="1326" y="1145"/>
                </a:cubicBezTo>
                <a:cubicBezTo>
                  <a:pt x="1316" y="1173"/>
                  <a:pt x="1259" y="1183"/>
                  <a:pt x="1288" y="1221"/>
                </a:cubicBezTo>
                <a:cubicBezTo>
                  <a:pt x="1335" y="1288"/>
                  <a:pt x="1431" y="1164"/>
                  <a:pt x="1469" y="1183"/>
                </a:cubicBezTo>
                <a:cubicBezTo>
                  <a:pt x="1507" y="1192"/>
                  <a:pt x="1507" y="1288"/>
                  <a:pt x="1507" y="1316"/>
                </a:cubicBezTo>
                <a:cubicBezTo>
                  <a:pt x="1507" y="1373"/>
                  <a:pt x="1488" y="1431"/>
                  <a:pt x="1555" y="1469"/>
                </a:cubicBezTo>
                <a:cubicBezTo>
                  <a:pt x="1631" y="1507"/>
                  <a:pt x="1516" y="1622"/>
                  <a:pt x="1478" y="1640"/>
                </a:cubicBezTo>
                <a:lnTo>
                  <a:pt x="1478" y="1640"/>
                </a:lnTo>
                <a:cubicBezTo>
                  <a:pt x="1459" y="1660"/>
                  <a:pt x="1450" y="1679"/>
                  <a:pt x="1431" y="1698"/>
                </a:cubicBezTo>
                <a:cubicBezTo>
                  <a:pt x="1411" y="1707"/>
                  <a:pt x="1393" y="1726"/>
                  <a:pt x="1383" y="1745"/>
                </a:cubicBezTo>
                <a:cubicBezTo>
                  <a:pt x="1354" y="1764"/>
                  <a:pt x="1335" y="1793"/>
                  <a:pt x="1306" y="1822"/>
                </a:cubicBezTo>
                <a:cubicBezTo>
                  <a:pt x="1288" y="1860"/>
                  <a:pt x="1278" y="1889"/>
                  <a:pt x="1249" y="1917"/>
                </a:cubicBezTo>
                <a:lnTo>
                  <a:pt x="1249" y="1917"/>
                </a:lnTo>
                <a:cubicBezTo>
                  <a:pt x="1221" y="1908"/>
                  <a:pt x="1192" y="1898"/>
                  <a:pt x="1164" y="1889"/>
                </a:cubicBezTo>
                <a:cubicBezTo>
                  <a:pt x="1135" y="1879"/>
                  <a:pt x="1126" y="1850"/>
                  <a:pt x="1097" y="1841"/>
                </a:cubicBezTo>
                <a:cubicBezTo>
                  <a:pt x="1068" y="1831"/>
                  <a:pt x="1039" y="1831"/>
                  <a:pt x="1011" y="1831"/>
                </a:cubicBezTo>
                <a:cubicBezTo>
                  <a:pt x="954" y="1841"/>
                  <a:pt x="916" y="1889"/>
                  <a:pt x="849" y="1879"/>
                </a:cubicBezTo>
                <a:cubicBezTo>
                  <a:pt x="801" y="1869"/>
                  <a:pt x="754" y="1869"/>
                  <a:pt x="715" y="1850"/>
                </a:cubicBezTo>
                <a:cubicBezTo>
                  <a:pt x="649" y="1831"/>
                  <a:pt x="563" y="1774"/>
                  <a:pt x="505" y="1841"/>
                </a:cubicBezTo>
                <a:cubicBezTo>
                  <a:pt x="458" y="1908"/>
                  <a:pt x="439" y="1869"/>
                  <a:pt x="382" y="1841"/>
                </a:cubicBezTo>
                <a:cubicBezTo>
                  <a:pt x="353" y="1831"/>
                  <a:pt x="324" y="1831"/>
                  <a:pt x="296" y="1822"/>
                </a:cubicBezTo>
                <a:lnTo>
                  <a:pt x="296" y="1822"/>
                </a:lnTo>
                <a:cubicBezTo>
                  <a:pt x="286" y="1774"/>
                  <a:pt x="286" y="1774"/>
                  <a:pt x="286" y="1774"/>
                </a:cubicBezTo>
                <a:cubicBezTo>
                  <a:pt x="277" y="1745"/>
                  <a:pt x="286" y="1688"/>
                  <a:pt x="238" y="1679"/>
                </a:cubicBezTo>
                <a:cubicBezTo>
                  <a:pt x="191" y="1669"/>
                  <a:pt x="153" y="1669"/>
                  <a:pt x="105" y="1650"/>
                </a:cubicBezTo>
                <a:cubicBezTo>
                  <a:pt x="0" y="1602"/>
                  <a:pt x="57" y="1440"/>
                  <a:pt x="124" y="1393"/>
                </a:cubicBezTo>
                <a:cubicBezTo>
                  <a:pt x="172" y="1364"/>
                  <a:pt x="296" y="1393"/>
                  <a:pt x="296" y="1335"/>
                </a:cubicBezTo>
                <a:cubicBezTo>
                  <a:pt x="296" y="1316"/>
                  <a:pt x="267" y="1278"/>
                  <a:pt x="286" y="1259"/>
                </a:cubicBezTo>
                <a:cubicBezTo>
                  <a:pt x="324" y="1240"/>
                  <a:pt x="324" y="1211"/>
                  <a:pt x="324" y="1164"/>
                </a:cubicBezTo>
                <a:cubicBezTo>
                  <a:pt x="343" y="1106"/>
                  <a:pt x="334" y="1078"/>
                  <a:pt x="372" y="1030"/>
                </a:cubicBezTo>
                <a:cubicBezTo>
                  <a:pt x="401" y="992"/>
                  <a:pt x="401" y="963"/>
                  <a:pt x="382" y="916"/>
                </a:cubicBezTo>
                <a:cubicBezTo>
                  <a:pt x="353" y="859"/>
                  <a:pt x="343" y="725"/>
                  <a:pt x="363" y="658"/>
                </a:cubicBezTo>
                <a:cubicBezTo>
                  <a:pt x="372" y="611"/>
                  <a:pt x="439" y="563"/>
                  <a:pt x="429" y="51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4" name="Freeform 5"/>
          <p:cNvSpPr>
            <a:spLocks noChangeArrowheads="1"/>
          </p:cNvSpPr>
          <p:nvPr/>
        </p:nvSpPr>
        <p:spPr bwMode="auto">
          <a:xfrm>
            <a:off x="19347213" y="2902687"/>
            <a:ext cx="691834" cy="1094746"/>
          </a:xfrm>
          <a:custGeom>
            <a:avLst/>
            <a:gdLst>
              <a:gd name="T0" fmla="*/ 47 w 1393"/>
              <a:gd name="T1" fmla="*/ 448 h 2204"/>
              <a:gd name="T2" fmla="*/ 47 w 1393"/>
              <a:gd name="T3" fmla="*/ 448 h 2204"/>
              <a:gd name="T4" fmla="*/ 95 w 1393"/>
              <a:gd name="T5" fmla="*/ 496 h 2204"/>
              <a:gd name="T6" fmla="*/ 134 w 1393"/>
              <a:gd name="T7" fmla="*/ 572 h 2204"/>
              <a:gd name="T8" fmla="*/ 124 w 1393"/>
              <a:gd name="T9" fmla="*/ 677 h 2204"/>
              <a:gd name="T10" fmla="*/ 57 w 1393"/>
              <a:gd name="T11" fmla="*/ 820 h 2204"/>
              <a:gd name="T12" fmla="*/ 38 w 1393"/>
              <a:gd name="T13" fmla="*/ 964 h 2204"/>
              <a:gd name="T14" fmla="*/ 105 w 1393"/>
              <a:gd name="T15" fmla="*/ 1106 h 2204"/>
              <a:gd name="T16" fmla="*/ 191 w 1393"/>
              <a:gd name="T17" fmla="*/ 1135 h 2204"/>
              <a:gd name="T18" fmla="*/ 238 w 1393"/>
              <a:gd name="T19" fmla="*/ 1144 h 2204"/>
              <a:gd name="T20" fmla="*/ 362 w 1393"/>
              <a:gd name="T21" fmla="*/ 1106 h 2204"/>
              <a:gd name="T22" fmla="*/ 591 w 1393"/>
              <a:gd name="T23" fmla="*/ 1087 h 2204"/>
              <a:gd name="T24" fmla="*/ 696 w 1393"/>
              <a:gd name="T25" fmla="*/ 1268 h 2204"/>
              <a:gd name="T26" fmla="*/ 744 w 1393"/>
              <a:gd name="T27" fmla="*/ 1412 h 2204"/>
              <a:gd name="T28" fmla="*/ 677 w 1393"/>
              <a:gd name="T29" fmla="*/ 1555 h 2204"/>
              <a:gd name="T30" fmla="*/ 629 w 1393"/>
              <a:gd name="T31" fmla="*/ 1660 h 2204"/>
              <a:gd name="T32" fmla="*/ 668 w 1393"/>
              <a:gd name="T33" fmla="*/ 1736 h 2204"/>
              <a:gd name="T34" fmla="*/ 467 w 1393"/>
              <a:gd name="T35" fmla="*/ 1955 h 2204"/>
              <a:gd name="T36" fmla="*/ 439 w 1393"/>
              <a:gd name="T37" fmla="*/ 2022 h 2204"/>
              <a:gd name="T38" fmla="*/ 439 w 1393"/>
              <a:gd name="T39" fmla="*/ 2022 h 2204"/>
              <a:gd name="T40" fmla="*/ 486 w 1393"/>
              <a:gd name="T41" fmla="*/ 2117 h 2204"/>
              <a:gd name="T42" fmla="*/ 524 w 1393"/>
              <a:gd name="T43" fmla="*/ 2117 h 2204"/>
              <a:gd name="T44" fmla="*/ 591 w 1393"/>
              <a:gd name="T45" fmla="*/ 2127 h 2204"/>
              <a:gd name="T46" fmla="*/ 629 w 1393"/>
              <a:gd name="T47" fmla="*/ 2089 h 2204"/>
              <a:gd name="T48" fmla="*/ 668 w 1393"/>
              <a:gd name="T49" fmla="*/ 2079 h 2204"/>
              <a:gd name="T50" fmla="*/ 744 w 1393"/>
              <a:gd name="T51" fmla="*/ 2060 h 2204"/>
              <a:gd name="T52" fmla="*/ 887 w 1393"/>
              <a:gd name="T53" fmla="*/ 2098 h 2204"/>
              <a:gd name="T54" fmla="*/ 1039 w 1393"/>
              <a:gd name="T55" fmla="*/ 2079 h 2204"/>
              <a:gd name="T56" fmla="*/ 1097 w 1393"/>
              <a:gd name="T57" fmla="*/ 2146 h 2204"/>
              <a:gd name="T58" fmla="*/ 1154 w 1393"/>
              <a:gd name="T59" fmla="*/ 2203 h 2204"/>
              <a:gd name="T60" fmla="*/ 1268 w 1393"/>
              <a:gd name="T61" fmla="*/ 2174 h 2204"/>
              <a:gd name="T62" fmla="*/ 1268 w 1393"/>
              <a:gd name="T63" fmla="*/ 2174 h 2204"/>
              <a:gd name="T64" fmla="*/ 1297 w 1393"/>
              <a:gd name="T65" fmla="*/ 2127 h 2204"/>
              <a:gd name="T66" fmla="*/ 1278 w 1393"/>
              <a:gd name="T67" fmla="*/ 1993 h 2204"/>
              <a:gd name="T68" fmla="*/ 1268 w 1393"/>
              <a:gd name="T69" fmla="*/ 1793 h 2204"/>
              <a:gd name="T70" fmla="*/ 1344 w 1393"/>
              <a:gd name="T71" fmla="*/ 1612 h 2204"/>
              <a:gd name="T72" fmla="*/ 1383 w 1393"/>
              <a:gd name="T73" fmla="*/ 1373 h 2204"/>
              <a:gd name="T74" fmla="*/ 1344 w 1393"/>
              <a:gd name="T75" fmla="*/ 1087 h 2204"/>
              <a:gd name="T76" fmla="*/ 1154 w 1393"/>
              <a:gd name="T77" fmla="*/ 887 h 2204"/>
              <a:gd name="T78" fmla="*/ 801 w 1393"/>
              <a:gd name="T79" fmla="*/ 649 h 2204"/>
              <a:gd name="T80" fmla="*/ 591 w 1393"/>
              <a:gd name="T81" fmla="*/ 343 h 2204"/>
              <a:gd name="T82" fmla="*/ 505 w 1393"/>
              <a:gd name="T83" fmla="*/ 305 h 2204"/>
              <a:gd name="T84" fmla="*/ 448 w 1393"/>
              <a:gd name="T85" fmla="*/ 220 h 2204"/>
              <a:gd name="T86" fmla="*/ 343 w 1393"/>
              <a:gd name="T87" fmla="*/ 19 h 2204"/>
              <a:gd name="T88" fmla="*/ 334 w 1393"/>
              <a:gd name="T89" fmla="*/ 0 h 2204"/>
              <a:gd name="T90" fmla="*/ 334 w 1393"/>
              <a:gd name="T91" fmla="*/ 0 h 2204"/>
              <a:gd name="T92" fmla="*/ 248 w 1393"/>
              <a:gd name="T93" fmla="*/ 19 h 2204"/>
              <a:gd name="T94" fmla="*/ 238 w 1393"/>
              <a:gd name="T95" fmla="*/ 172 h 2204"/>
              <a:gd name="T96" fmla="*/ 229 w 1393"/>
              <a:gd name="T97" fmla="*/ 296 h 2204"/>
              <a:gd name="T98" fmla="*/ 162 w 1393"/>
              <a:gd name="T99" fmla="*/ 286 h 2204"/>
              <a:gd name="T100" fmla="*/ 29 w 1393"/>
              <a:gd name="T101" fmla="*/ 239 h 2204"/>
              <a:gd name="T102" fmla="*/ 19 w 1393"/>
              <a:gd name="T103" fmla="*/ 305 h 2204"/>
              <a:gd name="T104" fmla="*/ 38 w 1393"/>
              <a:gd name="T105" fmla="*/ 391 h 2204"/>
              <a:gd name="T106" fmla="*/ 47 w 1393"/>
              <a:gd name="T107" fmla="*/ 448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93" h="2204">
                <a:moveTo>
                  <a:pt x="47" y="448"/>
                </a:moveTo>
                <a:lnTo>
                  <a:pt x="47" y="448"/>
                </a:lnTo>
                <a:cubicBezTo>
                  <a:pt x="67" y="467"/>
                  <a:pt x="76" y="477"/>
                  <a:pt x="95" y="496"/>
                </a:cubicBezTo>
                <a:cubicBezTo>
                  <a:pt x="134" y="515"/>
                  <a:pt x="124" y="534"/>
                  <a:pt x="134" y="572"/>
                </a:cubicBezTo>
                <a:cubicBezTo>
                  <a:pt x="152" y="610"/>
                  <a:pt x="181" y="658"/>
                  <a:pt x="124" y="677"/>
                </a:cubicBezTo>
                <a:cubicBezTo>
                  <a:pt x="47" y="696"/>
                  <a:pt x="76" y="754"/>
                  <a:pt x="57" y="820"/>
                </a:cubicBezTo>
                <a:cubicBezTo>
                  <a:pt x="86" y="897"/>
                  <a:pt x="38" y="897"/>
                  <a:pt x="38" y="964"/>
                </a:cubicBezTo>
                <a:cubicBezTo>
                  <a:pt x="38" y="1011"/>
                  <a:pt x="86" y="1059"/>
                  <a:pt x="105" y="1106"/>
                </a:cubicBezTo>
                <a:cubicBezTo>
                  <a:pt x="124" y="1221"/>
                  <a:pt x="143" y="1144"/>
                  <a:pt x="191" y="1135"/>
                </a:cubicBezTo>
                <a:cubicBezTo>
                  <a:pt x="210" y="1135"/>
                  <a:pt x="219" y="1144"/>
                  <a:pt x="238" y="1144"/>
                </a:cubicBezTo>
                <a:cubicBezTo>
                  <a:pt x="267" y="1154"/>
                  <a:pt x="334" y="1116"/>
                  <a:pt x="362" y="1106"/>
                </a:cubicBezTo>
                <a:cubicBezTo>
                  <a:pt x="448" y="1087"/>
                  <a:pt x="515" y="1116"/>
                  <a:pt x="591" y="1087"/>
                </a:cubicBezTo>
                <a:cubicBezTo>
                  <a:pt x="753" y="1040"/>
                  <a:pt x="686" y="1154"/>
                  <a:pt x="696" y="1268"/>
                </a:cubicBezTo>
                <a:cubicBezTo>
                  <a:pt x="706" y="1316"/>
                  <a:pt x="734" y="1364"/>
                  <a:pt x="744" y="1412"/>
                </a:cubicBezTo>
                <a:cubicBezTo>
                  <a:pt x="744" y="1450"/>
                  <a:pt x="686" y="1507"/>
                  <a:pt x="677" y="1555"/>
                </a:cubicBezTo>
                <a:cubicBezTo>
                  <a:pt x="715" y="1621"/>
                  <a:pt x="639" y="1612"/>
                  <a:pt x="629" y="1660"/>
                </a:cubicBezTo>
                <a:cubicBezTo>
                  <a:pt x="629" y="1679"/>
                  <a:pt x="658" y="1717"/>
                  <a:pt x="668" y="1736"/>
                </a:cubicBezTo>
                <a:cubicBezTo>
                  <a:pt x="696" y="1841"/>
                  <a:pt x="515" y="1879"/>
                  <a:pt x="467" y="1955"/>
                </a:cubicBezTo>
                <a:cubicBezTo>
                  <a:pt x="439" y="2022"/>
                  <a:pt x="439" y="2022"/>
                  <a:pt x="439" y="2022"/>
                </a:cubicBezTo>
                <a:lnTo>
                  <a:pt x="439" y="2022"/>
                </a:lnTo>
                <a:cubicBezTo>
                  <a:pt x="448" y="2051"/>
                  <a:pt x="467" y="2098"/>
                  <a:pt x="486" y="2117"/>
                </a:cubicBezTo>
                <a:cubicBezTo>
                  <a:pt x="496" y="2117"/>
                  <a:pt x="515" y="2117"/>
                  <a:pt x="524" y="2117"/>
                </a:cubicBezTo>
                <a:cubicBezTo>
                  <a:pt x="543" y="2117"/>
                  <a:pt x="563" y="2136"/>
                  <a:pt x="591" y="2127"/>
                </a:cubicBezTo>
                <a:cubicBezTo>
                  <a:pt x="610" y="2127"/>
                  <a:pt x="610" y="2098"/>
                  <a:pt x="629" y="2089"/>
                </a:cubicBezTo>
                <a:cubicBezTo>
                  <a:pt x="648" y="2070"/>
                  <a:pt x="648" y="2079"/>
                  <a:pt x="668" y="2079"/>
                </a:cubicBezTo>
                <a:cubicBezTo>
                  <a:pt x="686" y="2079"/>
                  <a:pt x="706" y="2032"/>
                  <a:pt x="744" y="2060"/>
                </a:cubicBezTo>
                <a:cubicBezTo>
                  <a:pt x="801" y="2108"/>
                  <a:pt x="801" y="2117"/>
                  <a:pt x="887" y="2098"/>
                </a:cubicBezTo>
                <a:cubicBezTo>
                  <a:pt x="935" y="2089"/>
                  <a:pt x="992" y="2060"/>
                  <a:pt x="1039" y="2079"/>
                </a:cubicBezTo>
                <a:cubicBezTo>
                  <a:pt x="1077" y="2089"/>
                  <a:pt x="1087" y="2108"/>
                  <a:pt x="1097" y="2146"/>
                </a:cubicBezTo>
                <a:cubicBezTo>
                  <a:pt x="1097" y="2165"/>
                  <a:pt x="1125" y="2203"/>
                  <a:pt x="1154" y="2203"/>
                </a:cubicBezTo>
                <a:cubicBezTo>
                  <a:pt x="1182" y="2203"/>
                  <a:pt x="1240" y="2156"/>
                  <a:pt x="1268" y="2174"/>
                </a:cubicBezTo>
                <a:lnTo>
                  <a:pt x="1268" y="2174"/>
                </a:lnTo>
                <a:cubicBezTo>
                  <a:pt x="1268" y="2156"/>
                  <a:pt x="1278" y="2146"/>
                  <a:pt x="1297" y="2127"/>
                </a:cubicBezTo>
                <a:cubicBezTo>
                  <a:pt x="1325" y="2089"/>
                  <a:pt x="1287" y="2032"/>
                  <a:pt x="1278" y="1993"/>
                </a:cubicBezTo>
                <a:cubicBezTo>
                  <a:pt x="1259" y="1936"/>
                  <a:pt x="1268" y="1860"/>
                  <a:pt x="1268" y="1793"/>
                </a:cubicBezTo>
                <a:cubicBezTo>
                  <a:pt x="1268" y="1736"/>
                  <a:pt x="1325" y="1669"/>
                  <a:pt x="1344" y="1612"/>
                </a:cubicBezTo>
                <a:cubicBezTo>
                  <a:pt x="1383" y="1526"/>
                  <a:pt x="1383" y="1469"/>
                  <a:pt x="1383" y="1373"/>
                </a:cubicBezTo>
                <a:cubicBezTo>
                  <a:pt x="1383" y="1268"/>
                  <a:pt x="1392" y="1183"/>
                  <a:pt x="1344" y="1087"/>
                </a:cubicBezTo>
                <a:cubicBezTo>
                  <a:pt x="1306" y="1011"/>
                  <a:pt x="1221" y="925"/>
                  <a:pt x="1154" y="887"/>
                </a:cubicBezTo>
                <a:cubicBezTo>
                  <a:pt x="1049" y="830"/>
                  <a:pt x="868" y="744"/>
                  <a:pt x="801" y="649"/>
                </a:cubicBezTo>
                <a:cubicBezTo>
                  <a:pt x="725" y="544"/>
                  <a:pt x="658" y="448"/>
                  <a:pt x="591" y="343"/>
                </a:cubicBezTo>
                <a:cubicBezTo>
                  <a:pt x="572" y="324"/>
                  <a:pt x="524" y="334"/>
                  <a:pt x="505" y="305"/>
                </a:cubicBezTo>
                <a:cubicBezTo>
                  <a:pt x="477" y="286"/>
                  <a:pt x="458" y="248"/>
                  <a:pt x="448" y="220"/>
                </a:cubicBezTo>
                <a:cubicBezTo>
                  <a:pt x="401" y="153"/>
                  <a:pt x="391" y="86"/>
                  <a:pt x="343" y="19"/>
                </a:cubicBezTo>
                <a:cubicBezTo>
                  <a:pt x="343" y="10"/>
                  <a:pt x="343" y="10"/>
                  <a:pt x="334" y="0"/>
                </a:cubicBezTo>
                <a:lnTo>
                  <a:pt x="334" y="0"/>
                </a:lnTo>
                <a:cubicBezTo>
                  <a:pt x="248" y="19"/>
                  <a:pt x="248" y="19"/>
                  <a:pt x="248" y="19"/>
                </a:cubicBezTo>
                <a:cubicBezTo>
                  <a:pt x="200" y="67"/>
                  <a:pt x="238" y="115"/>
                  <a:pt x="238" y="172"/>
                </a:cubicBezTo>
                <a:cubicBezTo>
                  <a:pt x="238" y="201"/>
                  <a:pt x="238" y="267"/>
                  <a:pt x="229" y="296"/>
                </a:cubicBezTo>
                <a:cubicBezTo>
                  <a:pt x="210" y="324"/>
                  <a:pt x="172" y="305"/>
                  <a:pt x="162" y="286"/>
                </a:cubicBezTo>
                <a:cubicBezTo>
                  <a:pt x="124" y="248"/>
                  <a:pt x="76" y="220"/>
                  <a:pt x="29" y="239"/>
                </a:cubicBezTo>
                <a:cubicBezTo>
                  <a:pt x="0" y="248"/>
                  <a:pt x="9" y="286"/>
                  <a:pt x="19" y="305"/>
                </a:cubicBezTo>
                <a:cubicBezTo>
                  <a:pt x="29" y="334"/>
                  <a:pt x="38" y="353"/>
                  <a:pt x="38" y="391"/>
                </a:cubicBezTo>
                <a:cubicBezTo>
                  <a:pt x="47" y="448"/>
                  <a:pt x="47" y="448"/>
                  <a:pt x="47" y="44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5" name="Freeform 6"/>
          <p:cNvSpPr>
            <a:spLocks noChangeArrowheads="1"/>
          </p:cNvSpPr>
          <p:nvPr/>
        </p:nvSpPr>
        <p:spPr bwMode="auto">
          <a:xfrm>
            <a:off x="18716681" y="2841381"/>
            <a:ext cx="1004913" cy="1188893"/>
          </a:xfrm>
          <a:custGeom>
            <a:avLst/>
            <a:gdLst>
              <a:gd name="T0" fmla="*/ 1411 w 2022"/>
              <a:gd name="T1" fmla="*/ 2260 h 2395"/>
              <a:gd name="T2" fmla="*/ 1411 w 2022"/>
              <a:gd name="T3" fmla="*/ 2260 h 2395"/>
              <a:gd name="T4" fmla="*/ 1459 w 2022"/>
              <a:gd name="T5" fmla="*/ 2260 h 2395"/>
              <a:gd name="T6" fmla="*/ 1564 w 2022"/>
              <a:gd name="T7" fmla="*/ 2203 h 2395"/>
              <a:gd name="T8" fmla="*/ 1630 w 2022"/>
              <a:gd name="T9" fmla="*/ 2194 h 2395"/>
              <a:gd name="T10" fmla="*/ 1707 w 2022"/>
              <a:gd name="T11" fmla="*/ 2146 h 2395"/>
              <a:gd name="T12" fmla="*/ 1707 w 2022"/>
              <a:gd name="T13" fmla="*/ 2146 h 2395"/>
              <a:gd name="T14" fmla="*/ 1735 w 2022"/>
              <a:gd name="T15" fmla="*/ 2079 h 2395"/>
              <a:gd name="T16" fmla="*/ 1936 w 2022"/>
              <a:gd name="T17" fmla="*/ 1860 h 2395"/>
              <a:gd name="T18" fmla="*/ 1897 w 2022"/>
              <a:gd name="T19" fmla="*/ 1784 h 2395"/>
              <a:gd name="T20" fmla="*/ 1945 w 2022"/>
              <a:gd name="T21" fmla="*/ 1679 h 2395"/>
              <a:gd name="T22" fmla="*/ 2012 w 2022"/>
              <a:gd name="T23" fmla="*/ 1536 h 2395"/>
              <a:gd name="T24" fmla="*/ 1964 w 2022"/>
              <a:gd name="T25" fmla="*/ 1392 h 2395"/>
              <a:gd name="T26" fmla="*/ 1859 w 2022"/>
              <a:gd name="T27" fmla="*/ 1211 h 2395"/>
              <a:gd name="T28" fmla="*/ 1630 w 2022"/>
              <a:gd name="T29" fmla="*/ 1230 h 2395"/>
              <a:gd name="T30" fmla="*/ 1506 w 2022"/>
              <a:gd name="T31" fmla="*/ 1268 h 2395"/>
              <a:gd name="T32" fmla="*/ 1459 w 2022"/>
              <a:gd name="T33" fmla="*/ 1259 h 2395"/>
              <a:gd name="T34" fmla="*/ 1373 w 2022"/>
              <a:gd name="T35" fmla="*/ 1230 h 2395"/>
              <a:gd name="T36" fmla="*/ 1306 w 2022"/>
              <a:gd name="T37" fmla="*/ 1088 h 2395"/>
              <a:gd name="T38" fmla="*/ 1325 w 2022"/>
              <a:gd name="T39" fmla="*/ 944 h 2395"/>
              <a:gd name="T40" fmla="*/ 1392 w 2022"/>
              <a:gd name="T41" fmla="*/ 801 h 2395"/>
              <a:gd name="T42" fmla="*/ 1402 w 2022"/>
              <a:gd name="T43" fmla="*/ 696 h 2395"/>
              <a:gd name="T44" fmla="*/ 1363 w 2022"/>
              <a:gd name="T45" fmla="*/ 620 h 2395"/>
              <a:gd name="T46" fmla="*/ 1315 w 2022"/>
              <a:gd name="T47" fmla="*/ 572 h 2395"/>
              <a:gd name="T48" fmla="*/ 1315 w 2022"/>
              <a:gd name="T49" fmla="*/ 572 h 2395"/>
              <a:gd name="T50" fmla="*/ 1144 w 2022"/>
              <a:gd name="T51" fmla="*/ 525 h 2395"/>
              <a:gd name="T52" fmla="*/ 1048 w 2022"/>
              <a:gd name="T53" fmla="*/ 420 h 2395"/>
              <a:gd name="T54" fmla="*/ 944 w 2022"/>
              <a:gd name="T55" fmla="*/ 458 h 2395"/>
              <a:gd name="T56" fmla="*/ 867 w 2022"/>
              <a:gd name="T57" fmla="*/ 334 h 2395"/>
              <a:gd name="T58" fmla="*/ 658 w 2022"/>
              <a:gd name="T59" fmla="*/ 200 h 2395"/>
              <a:gd name="T60" fmla="*/ 429 w 2022"/>
              <a:gd name="T61" fmla="*/ 96 h 2395"/>
              <a:gd name="T62" fmla="*/ 305 w 2022"/>
              <a:gd name="T63" fmla="*/ 172 h 2395"/>
              <a:gd name="T64" fmla="*/ 247 w 2022"/>
              <a:gd name="T65" fmla="*/ 258 h 2395"/>
              <a:gd name="T66" fmla="*/ 267 w 2022"/>
              <a:gd name="T67" fmla="*/ 439 h 2395"/>
              <a:gd name="T68" fmla="*/ 267 w 2022"/>
              <a:gd name="T69" fmla="*/ 439 h 2395"/>
              <a:gd name="T70" fmla="*/ 238 w 2022"/>
              <a:gd name="T71" fmla="*/ 487 h 2395"/>
              <a:gd name="T72" fmla="*/ 228 w 2022"/>
              <a:gd name="T73" fmla="*/ 572 h 2395"/>
              <a:gd name="T74" fmla="*/ 267 w 2022"/>
              <a:gd name="T75" fmla="*/ 649 h 2395"/>
              <a:gd name="T76" fmla="*/ 267 w 2022"/>
              <a:gd name="T77" fmla="*/ 773 h 2395"/>
              <a:gd name="T78" fmla="*/ 276 w 2022"/>
              <a:gd name="T79" fmla="*/ 887 h 2395"/>
              <a:gd name="T80" fmla="*/ 181 w 2022"/>
              <a:gd name="T81" fmla="*/ 944 h 2395"/>
              <a:gd name="T82" fmla="*/ 76 w 2022"/>
              <a:gd name="T83" fmla="*/ 1068 h 2395"/>
              <a:gd name="T84" fmla="*/ 57 w 2022"/>
              <a:gd name="T85" fmla="*/ 1316 h 2395"/>
              <a:gd name="T86" fmla="*/ 57 w 2022"/>
              <a:gd name="T87" fmla="*/ 1478 h 2395"/>
              <a:gd name="T88" fmla="*/ 190 w 2022"/>
              <a:gd name="T89" fmla="*/ 1536 h 2395"/>
              <a:gd name="T90" fmla="*/ 286 w 2022"/>
              <a:gd name="T91" fmla="*/ 1593 h 2395"/>
              <a:gd name="T92" fmla="*/ 429 w 2022"/>
              <a:gd name="T93" fmla="*/ 1583 h 2395"/>
              <a:gd name="T94" fmla="*/ 572 w 2022"/>
              <a:gd name="T95" fmla="*/ 1679 h 2395"/>
              <a:gd name="T96" fmla="*/ 648 w 2022"/>
              <a:gd name="T97" fmla="*/ 1707 h 2395"/>
              <a:gd name="T98" fmla="*/ 658 w 2022"/>
              <a:gd name="T99" fmla="*/ 1745 h 2395"/>
              <a:gd name="T100" fmla="*/ 705 w 2022"/>
              <a:gd name="T101" fmla="*/ 1784 h 2395"/>
              <a:gd name="T102" fmla="*/ 724 w 2022"/>
              <a:gd name="T103" fmla="*/ 1860 h 2395"/>
              <a:gd name="T104" fmla="*/ 734 w 2022"/>
              <a:gd name="T105" fmla="*/ 1898 h 2395"/>
              <a:gd name="T106" fmla="*/ 734 w 2022"/>
              <a:gd name="T107" fmla="*/ 1898 h 2395"/>
              <a:gd name="T108" fmla="*/ 839 w 2022"/>
              <a:gd name="T109" fmla="*/ 1965 h 2395"/>
              <a:gd name="T110" fmla="*/ 896 w 2022"/>
              <a:gd name="T111" fmla="*/ 2031 h 2395"/>
              <a:gd name="T112" fmla="*/ 925 w 2022"/>
              <a:gd name="T113" fmla="*/ 2108 h 2395"/>
              <a:gd name="T114" fmla="*/ 1039 w 2022"/>
              <a:gd name="T115" fmla="*/ 2222 h 2395"/>
              <a:gd name="T116" fmla="*/ 1220 w 2022"/>
              <a:gd name="T117" fmla="*/ 2327 h 2395"/>
              <a:gd name="T118" fmla="*/ 1315 w 2022"/>
              <a:gd name="T119" fmla="*/ 2241 h 2395"/>
              <a:gd name="T120" fmla="*/ 1411 w 2022"/>
              <a:gd name="T121" fmla="*/ 2260 h 2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22" h="2395">
                <a:moveTo>
                  <a:pt x="1411" y="2260"/>
                </a:moveTo>
                <a:lnTo>
                  <a:pt x="1411" y="2260"/>
                </a:lnTo>
                <a:cubicBezTo>
                  <a:pt x="1430" y="2260"/>
                  <a:pt x="1440" y="2270"/>
                  <a:pt x="1459" y="2260"/>
                </a:cubicBezTo>
                <a:cubicBezTo>
                  <a:pt x="1497" y="2232"/>
                  <a:pt x="1516" y="2184"/>
                  <a:pt x="1564" y="2203"/>
                </a:cubicBezTo>
                <a:cubicBezTo>
                  <a:pt x="1602" y="2213"/>
                  <a:pt x="1611" y="2203"/>
                  <a:pt x="1630" y="2194"/>
                </a:cubicBezTo>
                <a:cubicBezTo>
                  <a:pt x="1659" y="2175"/>
                  <a:pt x="1678" y="2156"/>
                  <a:pt x="1707" y="2146"/>
                </a:cubicBezTo>
                <a:lnTo>
                  <a:pt x="1707" y="2146"/>
                </a:lnTo>
                <a:cubicBezTo>
                  <a:pt x="1735" y="2079"/>
                  <a:pt x="1735" y="2079"/>
                  <a:pt x="1735" y="2079"/>
                </a:cubicBezTo>
                <a:cubicBezTo>
                  <a:pt x="1783" y="2003"/>
                  <a:pt x="1964" y="1965"/>
                  <a:pt x="1936" y="1860"/>
                </a:cubicBezTo>
                <a:cubicBezTo>
                  <a:pt x="1926" y="1841"/>
                  <a:pt x="1897" y="1803"/>
                  <a:pt x="1897" y="1784"/>
                </a:cubicBezTo>
                <a:cubicBezTo>
                  <a:pt x="1907" y="1736"/>
                  <a:pt x="1983" y="1745"/>
                  <a:pt x="1945" y="1679"/>
                </a:cubicBezTo>
                <a:cubicBezTo>
                  <a:pt x="1954" y="1631"/>
                  <a:pt x="2012" y="1574"/>
                  <a:pt x="2012" y="1536"/>
                </a:cubicBezTo>
                <a:cubicBezTo>
                  <a:pt x="2002" y="1488"/>
                  <a:pt x="1974" y="1440"/>
                  <a:pt x="1964" y="1392"/>
                </a:cubicBezTo>
                <a:cubicBezTo>
                  <a:pt x="1954" y="1278"/>
                  <a:pt x="2021" y="1164"/>
                  <a:pt x="1859" y="1211"/>
                </a:cubicBezTo>
                <a:cubicBezTo>
                  <a:pt x="1783" y="1240"/>
                  <a:pt x="1716" y="1211"/>
                  <a:pt x="1630" y="1230"/>
                </a:cubicBezTo>
                <a:cubicBezTo>
                  <a:pt x="1602" y="1240"/>
                  <a:pt x="1535" y="1278"/>
                  <a:pt x="1506" y="1268"/>
                </a:cubicBezTo>
                <a:cubicBezTo>
                  <a:pt x="1487" y="1268"/>
                  <a:pt x="1478" y="1259"/>
                  <a:pt x="1459" y="1259"/>
                </a:cubicBezTo>
                <a:cubicBezTo>
                  <a:pt x="1411" y="1268"/>
                  <a:pt x="1392" y="1345"/>
                  <a:pt x="1373" y="1230"/>
                </a:cubicBezTo>
                <a:cubicBezTo>
                  <a:pt x="1354" y="1183"/>
                  <a:pt x="1306" y="1135"/>
                  <a:pt x="1306" y="1088"/>
                </a:cubicBezTo>
                <a:cubicBezTo>
                  <a:pt x="1306" y="1021"/>
                  <a:pt x="1354" y="1021"/>
                  <a:pt x="1325" y="944"/>
                </a:cubicBezTo>
                <a:cubicBezTo>
                  <a:pt x="1344" y="878"/>
                  <a:pt x="1315" y="820"/>
                  <a:pt x="1392" y="801"/>
                </a:cubicBezTo>
                <a:cubicBezTo>
                  <a:pt x="1449" y="782"/>
                  <a:pt x="1420" y="734"/>
                  <a:pt x="1402" y="696"/>
                </a:cubicBezTo>
                <a:cubicBezTo>
                  <a:pt x="1392" y="658"/>
                  <a:pt x="1402" y="639"/>
                  <a:pt x="1363" y="620"/>
                </a:cubicBezTo>
                <a:cubicBezTo>
                  <a:pt x="1344" y="601"/>
                  <a:pt x="1335" y="591"/>
                  <a:pt x="1315" y="572"/>
                </a:cubicBezTo>
                <a:lnTo>
                  <a:pt x="1315" y="572"/>
                </a:lnTo>
                <a:cubicBezTo>
                  <a:pt x="1230" y="611"/>
                  <a:pt x="1192" y="572"/>
                  <a:pt x="1144" y="525"/>
                </a:cubicBezTo>
                <a:cubicBezTo>
                  <a:pt x="1087" y="467"/>
                  <a:pt x="1144" y="420"/>
                  <a:pt x="1048" y="420"/>
                </a:cubicBezTo>
                <a:cubicBezTo>
                  <a:pt x="991" y="429"/>
                  <a:pt x="991" y="448"/>
                  <a:pt x="944" y="458"/>
                </a:cubicBezTo>
                <a:cubicBezTo>
                  <a:pt x="915" y="467"/>
                  <a:pt x="925" y="353"/>
                  <a:pt x="867" y="334"/>
                </a:cubicBezTo>
                <a:cubicBezTo>
                  <a:pt x="781" y="296"/>
                  <a:pt x="715" y="296"/>
                  <a:pt x="658" y="200"/>
                </a:cubicBezTo>
                <a:cubicBezTo>
                  <a:pt x="619" y="153"/>
                  <a:pt x="486" y="0"/>
                  <a:pt x="429" y="96"/>
                </a:cubicBezTo>
                <a:cubicBezTo>
                  <a:pt x="400" y="134"/>
                  <a:pt x="381" y="220"/>
                  <a:pt x="305" y="172"/>
                </a:cubicBezTo>
                <a:cubicBezTo>
                  <a:pt x="228" y="124"/>
                  <a:pt x="209" y="200"/>
                  <a:pt x="247" y="258"/>
                </a:cubicBezTo>
                <a:cubicBezTo>
                  <a:pt x="267" y="286"/>
                  <a:pt x="305" y="420"/>
                  <a:pt x="267" y="439"/>
                </a:cubicBezTo>
                <a:lnTo>
                  <a:pt x="267" y="439"/>
                </a:lnTo>
                <a:cubicBezTo>
                  <a:pt x="267" y="458"/>
                  <a:pt x="247" y="477"/>
                  <a:pt x="238" y="487"/>
                </a:cubicBezTo>
                <a:cubicBezTo>
                  <a:pt x="228" y="506"/>
                  <a:pt x="228" y="563"/>
                  <a:pt x="228" y="572"/>
                </a:cubicBezTo>
                <a:cubicBezTo>
                  <a:pt x="228" y="611"/>
                  <a:pt x="247" y="620"/>
                  <a:pt x="267" y="649"/>
                </a:cubicBezTo>
                <a:cubicBezTo>
                  <a:pt x="286" y="677"/>
                  <a:pt x="267" y="734"/>
                  <a:pt x="267" y="773"/>
                </a:cubicBezTo>
                <a:cubicBezTo>
                  <a:pt x="267" y="811"/>
                  <a:pt x="276" y="849"/>
                  <a:pt x="276" y="887"/>
                </a:cubicBezTo>
                <a:cubicBezTo>
                  <a:pt x="267" y="935"/>
                  <a:pt x="190" y="897"/>
                  <a:pt x="181" y="944"/>
                </a:cubicBezTo>
                <a:cubicBezTo>
                  <a:pt x="162" y="992"/>
                  <a:pt x="105" y="1021"/>
                  <a:pt x="76" y="1068"/>
                </a:cubicBezTo>
                <a:cubicBezTo>
                  <a:pt x="57" y="1116"/>
                  <a:pt x="66" y="1250"/>
                  <a:pt x="57" y="1316"/>
                </a:cubicBezTo>
                <a:cubicBezTo>
                  <a:pt x="38" y="1383"/>
                  <a:pt x="0" y="1412"/>
                  <a:pt x="57" y="1478"/>
                </a:cubicBezTo>
                <a:cubicBezTo>
                  <a:pt x="95" y="1517"/>
                  <a:pt x="152" y="1497"/>
                  <a:pt x="190" y="1536"/>
                </a:cubicBezTo>
                <a:cubicBezTo>
                  <a:pt x="219" y="1574"/>
                  <a:pt x="247" y="1583"/>
                  <a:pt x="286" y="1593"/>
                </a:cubicBezTo>
                <a:cubicBezTo>
                  <a:pt x="324" y="1622"/>
                  <a:pt x="400" y="1536"/>
                  <a:pt x="429" y="1583"/>
                </a:cubicBezTo>
                <a:cubicBezTo>
                  <a:pt x="476" y="1650"/>
                  <a:pt x="505" y="1650"/>
                  <a:pt x="572" y="1679"/>
                </a:cubicBezTo>
                <a:cubicBezTo>
                  <a:pt x="600" y="1679"/>
                  <a:pt x="639" y="1679"/>
                  <a:pt x="648" y="1707"/>
                </a:cubicBezTo>
                <a:cubicBezTo>
                  <a:pt x="648" y="1717"/>
                  <a:pt x="648" y="1736"/>
                  <a:pt x="658" y="1745"/>
                </a:cubicBezTo>
                <a:cubicBezTo>
                  <a:pt x="667" y="1755"/>
                  <a:pt x="705" y="1755"/>
                  <a:pt x="705" y="1784"/>
                </a:cubicBezTo>
                <a:cubicBezTo>
                  <a:pt x="705" y="1803"/>
                  <a:pt x="715" y="1841"/>
                  <a:pt x="724" y="1860"/>
                </a:cubicBezTo>
                <a:cubicBezTo>
                  <a:pt x="734" y="1898"/>
                  <a:pt x="734" y="1898"/>
                  <a:pt x="734" y="1898"/>
                </a:cubicBezTo>
                <a:lnTo>
                  <a:pt x="734" y="1898"/>
                </a:lnTo>
                <a:cubicBezTo>
                  <a:pt x="763" y="1917"/>
                  <a:pt x="829" y="1927"/>
                  <a:pt x="839" y="1965"/>
                </a:cubicBezTo>
                <a:cubicBezTo>
                  <a:pt x="848" y="2003"/>
                  <a:pt x="867" y="2003"/>
                  <a:pt x="896" y="2031"/>
                </a:cubicBezTo>
                <a:cubicBezTo>
                  <a:pt x="915" y="2060"/>
                  <a:pt x="906" y="2079"/>
                  <a:pt x="925" y="2108"/>
                </a:cubicBezTo>
                <a:cubicBezTo>
                  <a:pt x="953" y="2156"/>
                  <a:pt x="982" y="2194"/>
                  <a:pt x="1039" y="2222"/>
                </a:cubicBezTo>
                <a:cubicBezTo>
                  <a:pt x="1096" y="2260"/>
                  <a:pt x="1144" y="2394"/>
                  <a:pt x="1220" y="2327"/>
                </a:cubicBezTo>
                <a:cubicBezTo>
                  <a:pt x="1258" y="2298"/>
                  <a:pt x="1258" y="2251"/>
                  <a:pt x="1315" y="2241"/>
                </a:cubicBezTo>
                <a:cubicBezTo>
                  <a:pt x="1344" y="2241"/>
                  <a:pt x="1392" y="2241"/>
                  <a:pt x="1411" y="226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6" name="Freeform 7"/>
          <p:cNvSpPr>
            <a:spLocks noChangeArrowheads="1"/>
          </p:cNvSpPr>
          <p:nvPr/>
        </p:nvSpPr>
        <p:spPr bwMode="auto">
          <a:xfrm>
            <a:off x="19417271" y="3907664"/>
            <a:ext cx="761894" cy="626195"/>
          </a:xfrm>
          <a:custGeom>
            <a:avLst/>
            <a:gdLst>
              <a:gd name="T0" fmla="*/ 296 w 1536"/>
              <a:gd name="T1" fmla="*/ 0 h 1260"/>
              <a:gd name="T2" fmla="*/ 296 w 1536"/>
              <a:gd name="T3" fmla="*/ 0 h 1260"/>
              <a:gd name="T4" fmla="*/ 343 w 1536"/>
              <a:gd name="T5" fmla="*/ 95 h 1260"/>
              <a:gd name="T6" fmla="*/ 381 w 1536"/>
              <a:gd name="T7" fmla="*/ 95 h 1260"/>
              <a:gd name="T8" fmla="*/ 448 w 1536"/>
              <a:gd name="T9" fmla="*/ 105 h 1260"/>
              <a:gd name="T10" fmla="*/ 486 w 1536"/>
              <a:gd name="T11" fmla="*/ 67 h 1260"/>
              <a:gd name="T12" fmla="*/ 525 w 1536"/>
              <a:gd name="T13" fmla="*/ 57 h 1260"/>
              <a:gd name="T14" fmla="*/ 601 w 1536"/>
              <a:gd name="T15" fmla="*/ 38 h 1260"/>
              <a:gd name="T16" fmla="*/ 744 w 1536"/>
              <a:gd name="T17" fmla="*/ 76 h 1260"/>
              <a:gd name="T18" fmla="*/ 896 w 1536"/>
              <a:gd name="T19" fmla="*/ 57 h 1260"/>
              <a:gd name="T20" fmla="*/ 954 w 1536"/>
              <a:gd name="T21" fmla="*/ 124 h 1260"/>
              <a:gd name="T22" fmla="*/ 1011 w 1536"/>
              <a:gd name="T23" fmla="*/ 181 h 1260"/>
              <a:gd name="T24" fmla="*/ 1125 w 1536"/>
              <a:gd name="T25" fmla="*/ 152 h 1260"/>
              <a:gd name="T26" fmla="*/ 1125 w 1536"/>
              <a:gd name="T27" fmla="*/ 152 h 1260"/>
              <a:gd name="T28" fmla="*/ 1154 w 1536"/>
              <a:gd name="T29" fmla="*/ 286 h 1260"/>
              <a:gd name="T30" fmla="*/ 1144 w 1536"/>
              <a:gd name="T31" fmla="*/ 496 h 1260"/>
              <a:gd name="T32" fmla="*/ 1259 w 1536"/>
              <a:gd name="T33" fmla="*/ 763 h 1260"/>
              <a:gd name="T34" fmla="*/ 1411 w 1536"/>
              <a:gd name="T35" fmla="*/ 973 h 1260"/>
              <a:gd name="T36" fmla="*/ 1535 w 1536"/>
              <a:gd name="T37" fmla="*/ 1078 h 1260"/>
              <a:gd name="T38" fmla="*/ 1535 w 1536"/>
              <a:gd name="T39" fmla="*/ 1078 h 1260"/>
              <a:gd name="T40" fmla="*/ 1411 w 1536"/>
              <a:gd name="T41" fmla="*/ 1163 h 1260"/>
              <a:gd name="T42" fmla="*/ 1287 w 1536"/>
              <a:gd name="T43" fmla="*/ 1259 h 1260"/>
              <a:gd name="T44" fmla="*/ 1192 w 1536"/>
              <a:gd name="T45" fmla="*/ 1259 h 1260"/>
              <a:gd name="T46" fmla="*/ 1192 w 1536"/>
              <a:gd name="T47" fmla="*/ 1259 h 1260"/>
              <a:gd name="T48" fmla="*/ 1106 w 1536"/>
              <a:gd name="T49" fmla="*/ 1230 h 1260"/>
              <a:gd name="T50" fmla="*/ 963 w 1536"/>
              <a:gd name="T51" fmla="*/ 1192 h 1260"/>
              <a:gd name="T52" fmla="*/ 849 w 1536"/>
              <a:gd name="T53" fmla="*/ 1125 h 1260"/>
              <a:gd name="T54" fmla="*/ 801 w 1536"/>
              <a:gd name="T55" fmla="*/ 1040 h 1260"/>
              <a:gd name="T56" fmla="*/ 667 w 1536"/>
              <a:gd name="T57" fmla="*/ 992 h 1260"/>
              <a:gd name="T58" fmla="*/ 458 w 1536"/>
              <a:gd name="T59" fmla="*/ 1020 h 1260"/>
              <a:gd name="T60" fmla="*/ 458 w 1536"/>
              <a:gd name="T61" fmla="*/ 1020 h 1260"/>
              <a:gd name="T62" fmla="*/ 420 w 1536"/>
              <a:gd name="T63" fmla="*/ 935 h 1260"/>
              <a:gd name="T64" fmla="*/ 400 w 1536"/>
              <a:gd name="T65" fmla="*/ 849 h 1260"/>
              <a:gd name="T66" fmla="*/ 324 w 1536"/>
              <a:gd name="T67" fmla="*/ 801 h 1260"/>
              <a:gd name="T68" fmla="*/ 324 w 1536"/>
              <a:gd name="T69" fmla="*/ 801 h 1260"/>
              <a:gd name="T70" fmla="*/ 258 w 1536"/>
              <a:gd name="T71" fmla="*/ 648 h 1260"/>
              <a:gd name="T72" fmla="*/ 219 w 1536"/>
              <a:gd name="T73" fmla="*/ 572 h 1260"/>
              <a:gd name="T74" fmla="*/ 181 w 1536"/>
              <a:gd name="T75" fmla="*/ 381 h 1260"/>
              <a:gd name="T76" fmla="*/ 95 w 1536"/>
              <a:gd name="T77" fmla="*/ 257 h 1260"/>
              <a:gd name="T78" fmla="*/ 0 w 1536"/>
              <a:gd name="T79" fmla="*/ 114 h 1260"/>
              <a:gd name="T80" fmla="*/ 0 w 1536"/>
              <a:gd name="T81" fmla="*/ 114 h 1260"/>
              <a:gd name="T82" fmla="*/ 48 w 1536"/>
              <a:gd name="T83" fmla="*/ 114 h 1260"/>
              <a:gd name="T84" fmla="*/ 153 w 1536"/>
              <a:gd name="T85" fmla="*/ 57 h 1260"/>
              <a:gd name="T86" fmla="*/ 219 w 1536"/>
              <a:gd name="T87" fmla="*/ 48 h 1260"/>
              <a:gd name="T88" fmla="*/ 296 w 1536"/>
              <a:gd name="T89"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6" h="1260">
                <a:moveTo>
                  <a:pt x="296" y="0"/>
                </a:moveTo>
                <a:lnTo>
                  <a:pt x="296" y="0"/>
                </a:lnTo>
                <a:cubicBezTo>
                  <a:pt x="305" y="29"/>
                  <a:pt x="324" y="76"/>
                  <a:pt x="343" y="95"/>
                </a:cubicBezTo>
                <a:cubicBezTo>
                  <a:pt x="353" y="95"/>
                  <a:pt x="372" y="95"/>
                  <a:pt x="381" y="95"/>
                </a:cubicBezTo>
                <a:cubicBezTo>
                  <a:pt x="400" y="95"/>
                  <a:pt x="420" y="114"/>
                  <a:pt x="448" y="105"/>
                </a:cubicBezTo>
                <a:cubicBezTo>
                  <a:pt x="467" y="105"/>
                  <a:pt x="467" y="76"/>
                  <a:pt x="486" y="67"/>
                </a:cubicBezTo>
                <a:cubicBezTo>
                  <a:pt x="505" y="48"/>
                  <a:pt x="505" y="57"/>
                  <a:pt x="525" y="57"/>
                </a:cubicBezTo>
                <a:cubicBezTo>
                  <a:pt x="543" y="57"/>
                  <a:pt x="563" y="10"/>
                  <a:pt x="601" y="38"/>
                </a:cubicBezTo>
                <a:cubicBezTo>
                  <a:pt x="658" y="86"/>
                  <a:pt x="658" y="95"/>
                  <a:pt x="744" y="76"/>
                </a:cubicBezTo>
                <a:cubicBezTo>
                  <a:pt x="792" y="67"/>
                  <a:pt x="849" y="38"/>
                  <a:pt x="896" y="57"/>
                </a:cubicBezTo>
                <a:cubicBezTo>
                  <a:pt x="934" y="67"/>
                  <a:pt x="944" y="86"/>
                  <a:pt x="954" y="124"/>
                </a:cubicBezTo>
                <a:cubicBezTo>
                  <a:pt x="954" y="143"/>
                  <a:pt x="982" y="181"/>
                  <a:pt x="1011" y="181"/>
                </a:cubicBezTo>
                <a:cubicBezTo>
                  <a:pt x="1039" y="181"/>
                  <a:pt x="1097" y="134"/>
                  <a:pt x="1125" y="152"/>
                </a:cubicBezTo>
                <a:lnTo>
                  <a:pt x="1125" y="152"/>
                </a:lnTo>
                <a:cubicBezTo>
                  <a:pt x="1125" y="191"/>
                  <a:pt x="1154" y="239"/>
                  <a:pt x="1154" y="286"/>
                </a:cubicBezTo>
                <a:cubicBezTo>
                  <a:pt x="1163" y="343"/>
                  <a:pt x="1154" y="429"/>
                  <a:pt x="1144" y="496"/>
                </a:cubicBezTo>
                <a:cubicBezTo>
                  <a:pt x="1116" y="639"/>
                  <a:pt x="1173" y="668"/>
                  <a:pt x="1259" y="763"/>
                </a:cubicBezTo>
                <a:cubicBezTo>
                  <a:pt x="1326" y="830"/>
                  <a:pt x="1335" y="925"/>
                  <a:pt x="1411" y="973"/>
                </a:cubicBezTo>
                <a:cubicBezTo>
                  <a:pt x="1459" y="1001"/>
                  <a:pt x="1497" y="1040"/>
                  <a:pt x="1535" y="1078"/>
                </a:cubicBezTo>
                <a:lnTo>
                  <a:pt x="1535" y="1078"/>
                </a:lnTo>
                <a:cubicBezTo>
                  <a:pt x="1497" y="1106"/>
                  <a:pt x="1450" y="1144"/>
                  <a:pt x="1411" y="1163"/>
                </a:cubicBezTo>
                <a:cubicBezTo>
                  <a:pt x="1373" y="1202"/>
                  <a:pt x="1335" y="1249"/>
                  <a:pt x="1287" y="1259"/>
                </a:cubicBezTo>
                <a:cubicBezTo>
                  <a:pt x="1259" y="1259"/>
                  <a:pt x="1221" y="1259"/>
                  <a:pt x="1192" y="1259"/>
                </a:cubicBezTo>
                <a:lnTo>
                  <a:pt x="1192" y="1259"/>
                </a:lnTo>
                <a:cubicBezTo>
                  <a:pt x="1106" y="1230"/>
                  <a:pt x="1106" y="1230"/>
                  <a:pt x="1106" y="1230"/>
                </a:cubicBezTo>
                <a:cubicBezTo>
                  <a:pt x="1059" y="1230"/>
                  <a:pt x="1020" y="1154"/>
                  <a:pt x="963" y="1192"/>
                </a:cubicBezTo>
                <a:cubicBezTo>
                  <a:pt x="896" y="1240"/>
                  <a:pt x="877" y="1173"/>
                  <a:pt x="849" y="1125"/>
                </a:cubicBezTo>
                <a:cubicBezTo>
                  <a:pt x="839" y="1106"/>
                  <a:pt x="820" y="1049"/>
                  <a:pt x="801" y="1040"/>
                </a:cubicBezTo>
                <a:cubicBezTo>
                  <a:pt x="772" y="1020"/>
                  <a:pt x="706" y="1001"/>
                  <a:pt x="667" y="992"/>
                </a:cubicBezTo>
                <a:cubicBezTo>
                  <a:pt x="582" y="973"/>
                  <a:pt x="534" y="982"/>
                  <a:pt x="458" y="1020"/>
                </a:cubicBezTo>
                <a:lnTo>
                  <a:pt x="458" y="1020"/>
                </a:lnTo>
                <a:cubicBezTo>
                  <a:pt x="448" y="992"/>
                  <a:pt x="429" y="963"/>
                  <a:pt x="420" y="935"/>
                </a:cubicBezTo>
                <a:cubicBezTo>
                  <a:pt x="410" y="896"/>
                  <a:pt x="410" y="877"/>
                  <a:pt x="400" y="849"/>
                </a:cubicBezTo>
                <a:cubicBezTo>
                  <a:pt x="381" y="820"/>
                  <a:pt x="343" y="811"/>
                  <a:pt x="324" y="801"/>
                </a:cubicBezTo>
                <a:lnTo>
                  <a:pt x="324" y="801"/>
                </a:lnTo>
                <a:cubicBezTo>
                  <a:pt x="315" y="773"/>
                  <a:pt x="258" y="677"/>
                  <a:pt x="258" y="648"/>
                </a:cubicBezTo>
                <a:cubicBezTo>
                  <a:pt x="258" y="620"/>
                  <a:pt x="238" y="591"/>
                  <a:pt x="219" y="572"/>
                </a:cubicBezTo>
                <a:cubicBezTo>
                  <a:pt x="181" y="515"/>
                  <a:pt x="162" y="458"/>
                  <a:pt x="181" y="381"/>
                </a:cubicBezTo>
                <a:cubicBezTo>
                  <a:pt x="162" y="324"/>
                  <a:pt x="133" y="296"/>
                  <a:pt x="95" y="257"/>
                </a:cubicBezTo>
                <a:cubicBezTo>
                  <a:pt x="57" y="229"/>
                  <a:pt x="9" y="162"/>
                  <a:pt x="0" y="114"/>
                </a:cubicBezTo>
                <a:lnTo>
                  <a:pt x="0" y="114"/>
                </a:lnTo>
                <a:cubicBezTo>
                  <a:pt x="19" y="114"/>
                  <a:pt x="29" y="124"/>
                  <a:pt x="48" y="114"/>
                </a:cubicBezTo>
                <a:cubicBezTo>
                  <a:pt x="86" y="86"/>
                  <a:pt x="105" y="38"/>
                  <a:pt x="153" y="57"/>
                </a:cubicBezTo>
                <a:cubicBezTo>
                  <a:pt x="191" y="67"/>
                  <a:pt x="200" y="57"/>
                  <a:pt x="219" y="48"/>
                </a:cubicBezTo>
                <a:cubicBezTo>
                  <a:pt x="248" y="29"/>
                  <a:pt x="267" y="10"/>
                  <a:pt x="296"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7" name="Freeform 8"/>
          <p:cNvSpPr>
            <a:spLocks noChangeArrowheads="1"/>
          </p:cNvSpPr>
          <p:nvPr/>
        </p:nvSpPr>
        <p:spPr bwMode="auto">
          <a:xfrm>
            <a:off x="16691533" y="2742855"/>
            <a:ext cx="1103432" cy="1293990"/>
          </a:xfrm>
          <a:custGeom>
            <a:avLst/>
            <a:gdLst>
              <a:gd name="T0" fmla="*/ 2088 w 2222"/>
              <a:gd name="T1" fmla="*/ 1001 h 2604"/>
              <a:gd name="T2" fmla="*/ 2049 w 2222"/>
              <a:gd name="T3" fmla="*/ 725 h 2604"/>
              <a:gd name="T4" fmla="*/ 2040 w 2222"/>
              <a:gd name="T5" fmla="*/ 353 h 2604"/>
              <a:gd name="T6" fmla="*/ 2107 w 2222"/>
              <a:gd name="T7" fmla="*/ 315 h 2604"/>
              <a:gd name="T8" fmla="*/ 2068 w 2222"/>
              <a:gd name="T9" fmla="*/ 191 h 2604"/>
              <a:gd name="T10" fmla="*/ 2135 w 2222"/>
              <a:gd name="T11" fmla="*/ 95 h 2604"/>
              <a:gd name="T12" fmla="*/ 2154 w 2222"/>
              <a:gd name="T13" fmla="*/ 0 h 2604"/>
              <a:gd name="T14" fmla="*/ 1973 w 2222"/>
              <a:gd name="T15" fmla="*/ 143 h 2604"/>
              <a:gd name="T16" fmla="*/ 1706 w 2222"/>
              <a:gd name="T17" fmla="*/ 296 h 2604"/>
              <a:gd name="T18" fmla="*/ 1363 w 2222"/>
              <a:gd name="T19" fmla="*/ 563 h 2604"/>
              <a:gd name="T20" fmla="*/ 1239 w 2222"/>
              <a:gd name="T21" fmla="*/ 648 h 2604"/>
              <a:gd name="T22" fmla="*/ 1239 w 2222"/>
              <a:gd name="T23" fmla="*/ 763 h 2604"/>
              <a:gd name="T24" fmla="*/ 1125 w 2222"/>
              <a:gd name="T25" fmla="*/ 849 h 2604"/>
              <a:gd name="T26" fmla="*/ 992 w 2222"/>
              <a:gd name="T27" fmla="*/ 887 h 2604"/>
              <a:gd name="T28" fmla="*/ 830 w 2222"/>
              <a:gd name="T29" fmla="*/ 1001 h 2604"/>
              <a:gd name="T30" fmla="*/ 563 w 2222"/>
              <a:gd name="T31" fmla="*/ 1278 h 2604"/>
              <a:gd name="T32" fmla="*/ 238 w 2222"/>
              <a:gd name="T33" fmla="*/ 1135 h 2604"/>
              <a:gd name="T34" fmla="*/ 191 w 2222"/>
              <a:gd name="T35" fmla="*/ 1163 h 2604"/>
              <a:gd name="T36" fmla="*/ 67 w 2222"/>
              <a:gd name="T37" fmla="*/ 1230 h 2604"/>
              <a:gd name="T38" fmla="*/ 114 w 2222"/>
              <a:gd name="T39" fmla="*/ 1335 h 2604"/>
              <a:gd name="T40" fmla="*/ 267 w 2222"/>
              <a:gd name="T41" fmla="*/ 1555 h 2604"/>
              <a:gd name="T42" fmla="*/ 420 w 2222"/>
              <a:gd name="T43" fmla="*/ 1669 h 2604"/>
              <a:gd name="T44" fmla="*/ 391 w 2222"/>
              <a:gd name="T45" fmla="*/ 1955 h 2604"/>
              <a:gd name="T46" fmla="*/ 382 w 2222"/>
              <a:gd name="T47" fmla="*/ 2336 h 2604"/>
              <a:gd name="T48" fmla="*/ 467 w 2222"/>
              <a:gd name="T49" fmla="*/ 2327 h 2604"/>
              <a:gd name="T50" fmla="*/ 505 w 2222"/>
              <a:gd name="T51" fmla="*/ 2108 h 2604"/>
              <a:gd name="T52" fmla="*/ 658 w 2222"/>
              <a:gd name="T53" fmla="*/ 2012 h 2604"/>
              <a:gd name="T54" fmla="*/ 906 w 2222"/>
              <a:gd name="T55" fmla="*/ 1869 h 2604"/>
              <a:gd name="T56" fmla="*/ 1210 w 2222"/>
              <a:gd name="T57" fmla="*/ 2165 h 2604"/>
              <a:gd name="T58" fmla="*/ 1449 w 2222"/>
              <a:gd name="T59" fmla="*/ 2270 h 2604"/>
              <a:gd name="T60" fmla="*/ 1477 w 2222"/>
              <a:gd name="T61" fmla="*/ 2489 h 2604"/>
              <a:gd name="T62" fmla="*/ 1630 w 2222"/>
              <a:gd name="T63" fmla="*/ 2585 h 2604"/>
              <a:gd name="T64" fmla="*/ 1716 w 2222"/>
              <a:gd name="T65" fmla="*/ 2537 h 2604"/>
              <a:gd name="T66" fmla="*/ 1887 w 2222"/>
              <a:gd name="T67" fmla="*/ 2470 h 2604"/>
              <a:gd name="T68" fmla="*/ 2078 w 2222"/>
              <a:gd name="T69" fmla="*/ 2365 h 2604"/>
              <a:gd name="T70" fmla="*/ 2049 w 2222"/>
              <a:gd name="T71" fmla="*/ 2231 h 2604"/>
              <a:gd name="T72" fmla="*/ 2211 w 2222"/>
              <a:gd name="T73" fmla="*/ 2136 h 2604"/>
              <a:gd name="T74" fmla="*/ 2116 w 2222"/>
              <a:gd name="T75" fmla="*/ 1936 h 2604"/>
              <a:gd name="T76" fmla="*/ 2040 w 2222"/>
              <a:gd name="T77" fmla="*/ 1717 h 2604"/>
              <a:gd name="T78" fmla="*/ 1983 w 2222"/>
              <a:gd name="T79" fmla="*/ 1497 h 2604"/>
              <a:gd name="T80" fmla="*/ 2002 w 2222"/>
              <a:gd name="T81" fmla="*/ 1354 h 2604"/>
              <a:gd name="T82" fmla="*/ 2164 w 2222"/>
              <a:gd name="T83" fmla="*/ 1135 h 2604"/>
              <a:gd name="T84" fmla="*/ 2088 w 2222"/>
              <a:gd name="T85" fmla="*/ 1001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22" h="2604">
                <a:moveTo>
                  <a:pt x="2088" y="1001"/>
                </a:moveTo>
                <a:lnTo>
                  <a:pt x="2088" y="1001"/>
                </a:lnTo>
                <a:cubicBezTo>
                  <a:pt x="2040" y="954"/>
                  <a:pt x="2011" y="934"/>
                  <a:pt x="2002" y="858"/>
                </a:cubicBezTo>
                <a:cubicBezTo>
                  <a:pt x="1983" y="782"/>
                  <a:pt x="2021" y="772"/>
                  <a:pt x="2049" y="725"/>
                </a:cubicBezTo>
                <a:cubicBezTo>
                  <a:pt x="2088" y="658"/>
                  <a:pt x="2049" y="610"/>
                  <a:pt x="2059" y="553"/>
                </a:cubicBezTo>
                <a:cubicBezTo>
                  <a:pt x="2078" y="486"/>
                  <a:pt x="2021" y="429"/>
                  <a:pt x="2040" y="353"/>
                </a:cubicBezTo>
                <a:cubicBezTo>
                  <a:pt x="2107" y="315"/>
                  <a:pt x="2107" y="315"/>
                  <a:pt x="2107" y="315"/>
                </a:cubicBezTo>
                <a:lnTo>
                  <a:pt x="2107" y="315"/>
                </a:lnTo>
                <a:cubicBezTo>
                  <a:pt x="2125" y="296"/>
                  <a:pt x="2164" y="276"/>
                  <a:pt x="2135" y="258"/>
                </a:cubicBezTo>
                <a:cubicBezTo>
                  <a:pt x="2116" y="238"/>
                  <a:pt x="2078" y="219"/>
                  <a:pt x="2068" y="191"/>
                </a:cubicBezTo>
                <a:cubicBezTo>
                  <a:pt x="2068" y="172"/>
                  <a:pt x="2088" y="143"/>
                  <a:pt x="2107" y="133"/>
                </a:cubicBezTo>
                <a:cubicBezTo>
                  <a:pt x="2116" y="114"/>
                  <a:pt x="2125" y="105"/>
                  <a:pt x="2135" y="95"/>
                </a:cubicBezTo>
                <a:cubicBezTo>
                  <a:pt x="2154" y="0"/>
                  <a:pt x="2154" y="0"/>
                  <a:pt x="2154" y="0"/>
                </a:cubicBezTo>
                <a:lnTo>
                  <a:pt x="2154" y="0"/>
                </a:lnTo>
                <a:cubicBezTo>
                  <a:pt x="2135" y="0"/>
                  <a:pt x="2125" y="0"/>
                  <a:pt x="2116" y="0"/>
                </a:cubicBezTo>
                <a:cubicBezTo>
                  <a:pt x="2030" y="0"/>
                  <a:pt x="2030" y="124"/>
                  <a:pt x="1973" y="143"/>
                </a:cubicBezTo>
                <a:cubicBezTo>
                  <a:pt x="1897" y="162"/>
                  <a:pt x="1859" y="219"/>
                  <a:pt x="1839" y="296"/>
                </a:cubicBezTo>
                <a:cubicBezTo>
                  <a:pt x="1811" y="372"/>
                  <a:pt x="1754" y="315"/>
                  <a:pt x="1706" y="296"/>
                </a:cubicBezTo>
                <a:cubicBezTo>
                  <a:pt x="1563" y="229"/>
                  <a:pt x="1563" y="381"/>
                  <a:pt x="1515" y="477"/>
                </a:cubicBezTo>
                <a:cubicBezTo>
                  <a:pt x="1477" y="553"/>
                  <a:pt x="1468" y="582"/>
                  <a:pt x="1363" y="563"/>
                </a:cubicBezTo>
                <a:cubicBezTo>
                  <a:pt x="1296" y="553"/>
                  <a:pt x="1325" y="610"/>
                  <a:pt x="1287" y="639"/>
                </a:cubicBezTo>
                <a:cubicBezTo>
                  <a:pt x="1277" y="648"/>
                  <a:pt x="1248" y="639"/>
                  <a:pt x="1239" y="648"/>
                </a:cubicBezTo>
                <a:cubicBezTo>
                  <a:pt x="1210" y="706"/>
                  <a:pt x="1210" y="706"/>
                  <a:pt x="1210" y="706"/>
                </a:cubicBezTo>
                <a:cubicBezTo>
                  <a:pt x="1210" y="734"/>
                  <a:pt x="1239" y="725"/>
                  <a:pt x="1239" y="763"/>
                </a:cubicBezTo>
                <a:cubicBezTo>
                  <a:pt x="1239" y="782"/>
                  <a:pt x="1191" y="782"/>
                  <a:pt x="1182" y="782"/>
                </a:cubicBezTo>
                <a:cubicBezTo>
                  <a:pt x="1125" y="782"/>
                  <a:pt x="1162" y="868"/>
                  <a:pt x="1125" y="849"/>
                </a:cubicBezTo>
                <a:cubicBezTo>
                  <a:pt x="1106" y="839"/>
                  <a:pt x="1078" y="801"/>
                  <a:pt x="1068" y="820"/>
                </a:cubicBezTo>
                <a:cubicBezTo>
                  <a:pt x="1049" y="849"/>
                  <a:pt x="1001" y="868"/>
                  <a:pt x="992" y="887"/>
                </a:cubicBezTo>
                <a:cubicBezTo>
                  <a:pt x="973" y="954"/>
                  <a:pt x="944" y="925"/>
                  <a:pt x="896" y="954"/>
                </a:cubicBezTo>
                <a:cubicBezTo>
                  <a:pt x="877" y="973"/>
                  <a:pt x="858" y="982"/>
                  <a:pt x="830" y="1001"/>
                </a:cubicBezTo>
                <a:cubicBezTo>
                  <a:pt x="753" y="1049"/>
                  <a:pt x="696" y="1135"/>
                  <a:pt x="649" y="1201"/>
                </a:cubicBezTo>
                <a:cubicBezTo>
                  <a:pt x="620" y="1240"/>
                  <a:pt x="572" y="1230"/>
                  <a:pt x="563" y="1278"/>
                </a:cubicBezTo>
                <a:cubicBezTo>
                  <a:pt x="534" y="1392"/>
                  <a:pt x="372" y="1240"/>
                  <a:pt x="324" y="1192"/>
                </a:cubicBezTo>
                <a:cubicBezTo>
                  <a:pt x="305" y="1173"/>
                  <a:pt x="258" y="1154"/>
                  <a:pt x="238" y="1135"/>
                </a:cubicBezTo>
                <a:lnTo>
                  <a:pt x="238" y="1135"/>
                </a:lnTo>
                <a:cubicBezTo>
                  <a:pt x="191" y="1163"/>
                  <a:pt x="191" y="1163"/>
                  <a:pt x="191" y="1163"/>
                </a:cubicBezTo>
                <a:cubicBezTo>
                  <a:pt x="153" y="1163"/>
                  <a:pt x="143" y="1144"/>
                  <a:pt x="124" y="1125"/>
                </a:cubicBezTo>
                <a:cubicBezTo>
                  <a:pt x="76" y="1078"/>
                  <a:pt x="95" y="1211"/>
                  <a:pt x="67" y="1230"/>
                </a:cubicBezTo>
                <a:cubicBezTo>
                  <a:pt x="38" y="1240"/>
                  <a:pt x="0" y="1316"/>
                  <a:pt x="0" y="1345"/>
                </a:cubicBezTo>
                <a:cubicBezTo>
                  <a:pt x="29" y="1364"/>
                  <a:pt x="86" y="1316"/>
                  <a:pt x="114" y="1335"/>
                </a:cubicBezTo>
                <a:cubicBezTo>
                  <a:pt x="114" y="1373"/>
                  <a:pt x="124" y="1535"/>
                  <a:pt x="153" y="1555"/>
                </a:cubicBezTo>
                <a:cubicBezTo>
                  <a:pt x="172" y="1573"/>
                  <a:pt x="229" y="1545"/>
                  <a:pt x="267" y="1555"/>
                </a:cubicBezTo>
                <a:cubicBezTo>
                  <a:pt x="277" y="1564"/>
                  <a:pt x="286" y="1602"/>
                  <a:pt x="296" y="1612"/>
                </a:cubicBezTo>
                <a:cubicBezTo>
                  <a:pt x="305" y="1659"/>
                  <a:pt x="382" y="1659"/>
                  <a:pt x="420" y="1669"/>
                </a:cubicBezTo>
                <a:cubicBezTo>
                  <a:pt x="467" y="1707"/>
                  <a:pt x="420" y="1822"/>
                  <a:pt x="420" y="1860"/>
                </a:cubicBezTo>
                <a:cubicBezTo>
                  <a:pt x="420" y="1917"/>
                  <a:pt x="429" y="1907"/>
                  <a:pt x="391" y="1955"/>
                </a:cubicBezTo>
                <a:cubicBezTo>
                  <a:pt x="362" y="1993"/>
                  <a:pt x="362" y="2041"/>
                  <a:pt x="362" y="2079"/>
                </a:cubicBezTo>
                <a:cubicBezTo>
                  <a:pt x="382" y="2336"/>
                  <a:pt x="382" y="2336"/>
                  <a:pt x="382" y="2336"/>
                </a:cubicBezTo>
                <a:lnTo>
                  <a:pt x="382" y="2336"/>
                </a:lnTo>
                <a:cubicBezTo>
                  <a:pt x="391" y="2336"/>
                  <a:pt x="458" y="2336"/>
                  <a:pt x="467" y="2327"/>
                </a:cubicBezTo>
                <a:cubicBezTo>
                  <a:pt x="477" y="2289"/>
                  <a:pt x="467" y="2231"/>
                  <a:pt x="467" y="2193"/>
                </a:cubicBezTo>
                <a:cubicBezTo>
                  <a:pt x="477" y="2165"/>
                  <a:pt x="477" y="2117"/>
                  <a:pt x="505" y="2108"/>
                </a:cubicBezTo>
                <a:cubicBezTo>
                  <a:pt x="525" y="2098"/>
                  <a:pt x="553" y="2117"/>
                  <a:pt x="572" y="2098"/>
                </a:cubicBezTo>
                <a:cubicBezTo>
                  <a:pt x="601" y="2069"/>
                  <a:pt x="629" y="2022"/>
                  <a:pt x="658" y="2012"/>
                </a:cubicBezTo>
                <a:cubicBezTo>
                  <a:pt x="706" y="1993"/>
                  <a:pt x="725" y="2022"/>
                  <a:pt x="772" y="1974"/>
                </a:cubicBezTo>
                <a:cubicBezTo>
                  <a:pt x="811" y="1936"/>
                  <a:pt x="849" y="1898"/>
                  <a:pt x="906" y="1869"/>
                </a:cubicBezTo>
                <a:cubicBezTo>
                  <a:pt x="982" y="1822"/>
                  <a:pt x="1059" y="1964"/>
                  <a:pt x="1097" y="2003"/>
                </a:cubicBezTo>
                <a:cubicBezTo>
                  <a:pt x="1153" y="2060"/>
                  <a:pt x="1162" y="2108"/>
                  <a:pt x="1210" y="2165"/>
                </a:cubicBezTo>
                <a:cubicBezTo>
                  <a:pt x="1296" y="2279"/>
                  <a:pt x="1334" y="1984"/>
                  <a:pt x="1382" y="2136"/>
                </a:cubicBezTo>
                <a:cubicBezTo>
                  <a:pt x="1401" y="2203"/>
                  <a:pt x="1410" y="2222"/>
                  <a:pt x="1449" y="2270"/>
                </a:cubicBezTo>
                <a:cubicBezTo>
                  <a:pt x="1468" y="2308"/>
                  <a:pt x="1410" y="2375"/>
                  <a:pt x="1429" y="2413"/>
                </a:cubicBezTo>
                <a:cubicBezTo>
                  <a:pt x="1468" y="2441"/>
                  <a:pt x="1468" y="2451"/>
                  <a:pt x="1477" y="2489"/>
                </a:cubicBezTo>
                <a:cubicBezTo>
                  <a:pt x="1487" y="2527"/>
                  <a:pt x="1477" y="2575"/>
                  <a:pt x="1515" y="2594"/>
                </a:cubicBezTo>
                <a:cubicBezTo>
                  <a:pt x="1544" y="2603"/>
                  <a:pt x="1611" y="2565"/>
                  <a:pt x="1630" y="2585"/>
                </a:cubicBezTo>
                <a:lnTo>
                  <a:pt x="1630" y="2585"/>
                </a:lnTo>
                <a:cubicBezTo>
                  <a:pt x="1658" y="2575"/>
                  <a:pt x="1677" y="2546"/>
                  <a:pt x="1716" y="2537"/>
                </a:cubicBezTo>
                <a:cubicBezTo>
                  <a:pt x="1754" y="2518"/>
                  <a:pt x="1782" y="2498"/>
                  <a:pt x="1821" y="2480"/>
                </a:cubicBezTo>
                <a:cubicBezTo>
                  <a:pt x="1849" y="2470"/>
                  <a:pt x="1859" y="2470"/>
                  <a:pt x="1887" y="2470"/>
                </a:cubicBezTo>
                <a:cubicBezTo>
                  <a:pt x="1935" y="2470"/>
                  <a:pt x="1963" y="2451"/>
                  <a:pt x="1992" y="2422"/>
                </a:cubicBezTo>
                <a:cubicBezTo>
                  <a:pt x="2021" y="2403"/>
                  <a:pt x="2059" y="2375"/>
                  <a:pt x="2078" y="2365"/>
                </a:cubicBezTo>
                <a:lnTo>
                  <a:pt x="2078" y="2365"/>
                </a:lnTo>
                <a:cubicBezTo>
                  <a:pt x="2078" y="2346"/>
                  <a:pt x="2030" y="2260"/>
                  <a:pt x="2049" y="2231"/>
                </a:cubicBezTo>
                <a:cubicBezTo>
                  <a:pt x="2059" y="2231"/>
                  <a:pt x="2068" y="2231"/>
                  <a:pt x="2078" y="2231"/>
                </a:cubicBezTo>
                <a:cubicBezTo>
                  <a:pt x="2145" y="2231"/>
                  <a:pt x="2173" y="2174"/>
                  <a:pt x="2211" y="2136"/>
                </a:cubicBezTo>
                <a:cubicBezTo>
                  <a:pt x="2221" y="2069"/>
                  <a:pt x="2173" y="2079"/>
                  <a:pt x="2164" y="2031"/>
                </a:cubicBezTo>
                <a:cubicBezTo>
                  <a:pt x="2145" y="1964"/>
                  <a:pt x="2164" y="1993"/>
                  <a:pt x="2116" y="1936"/>
                </a:cubicBezTo>
                <a:cubicBezTo>
                  <a:pt x="2097" y="1917"/>
                  <a:pt x="2040" y="1879"/>
                  <a:pt x="2049" y="1850"/>
                </a:cubicBezTo>
                <a:cubicBezTo>
                  <a:pt x="2059" y="1774"/>
                  <a:pt x="2125" y="1802"/>
                  <a:pt x="2040" y="1717"/>
                </a:cubicBezTo>
                <a:cubicBezTo>
                  <a:pt x="2011" y="1688"/>
                  <a:pt x="1963" y="1640"/>
                  <a:pt x="1954" y="1592"/>
                </a:cubicBezTo>
                <a:cubicBezTo>
                  <a:pt x="1954" y="1564"/>
                  <a:pt x="2011" y="1545"/>
                  <a:pt x="1983" y="1497"/>
                </a:cubicBezTo>
                <a:cubicBezTo>
                  <a:pt x="1973" y="1478"/>
                  <a:pt x="1973" y="1440"/>
                  <a:pt x="1963" y="1411"/>
                </a:cubicBezTo>
                <a:cubicBezTo>
                  <a:pt x="1954" y="1354"/>
                  <a:pt x="1944" y="1335"/>
                  <a:pt x="2002" y="1354"/>
                </a:cubicBezTo>
                <a:cubicBezTo>
                  <a:pt x="2068" y="1383"/>
                  <a:pt x="2097" y="1335"/>
                  <a:pt x="2145" y="1306"/>
                </a:cubicBezTo>
                <a:cubicBezTo>
                  <a:pt x="2202" y="1249"/>
                  <a:pt x="2202" y="1201"/>
                  <a:pt x="2164" y="1135"/>
                </a:cubicBezTo>
                <a:cubicBezTo>
                  <a:pt x="2154" y="1106"/>
                  <a:pt x="2145" y="1087"/>
                  <a:pt x="2125" y="1068"/>
                </a:cubicBezTo>
                <a:cubicBezTo>
                  <a:pt x="2116" y="1049"/>
                  <a:pt x="2107" y="1030"/>
                  <a:pt x="2088" y="100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8" name="Freeform 9"/>
          <p:cNvSpPr>
            <a:spLocks noChangeArrowheads="1"/>
          </p:cNvSpPr>
          <p:nvPr/>
        </p:nvSpPr>
        <p:spPr bwMode="auto">
          <a:xfrm>
            <a:off x="17674550" y="2898308"/>
            <a:ext cx="1405563" cy="1083798"/>
          </a:xfrm>
          <a:custGeom>
            <a:avLst/>
            <a:gdLst>
              <a:gd name="T0" fmla="*/ 105 w 2833"/>
              <a:gd name="T1" fmla="*/ 686 h 2184"/>
              <a:gd name="T2" fmla="*/ 66 w 2833"/>
              <a:gd name="T3" fmla="*/ 410 h 2184"/>
              <a:gd name="T4" fmla="*/ 57 w 2833"/>
              <a:gd name="T5" fmla="*/ 38 h 2184"/>
              <a:gd name="T6" fmla="*/ 124 w 2833"/>
              <a:gd name="T7" fmla="*/ 0 h 2184"/>
              <a:gd name="T8" fmla="*/ 200 w 2833"/>
              <a:gd name="T9" fmla="*/ 47 h 2184"/>
              <a:gd name="T10" fmla="*/ 448 w 2833"/>
              <a:gd name="T11" fmla="*/ 152 h 2184"/>
              <a:gd name="T12" fmla="*/ 734 w 2833"/>
              <a:gd name="T13" fmla="*/ 410 h 2184"/>
              <a:gd name="T14" fmla="*/ 1001 w 2833"/>
              <a:gd name="T15" fmla="*/ 601 h 2184"/>
              <a:gd name="T16" fmla="*/ 1268 w 2833"/>
              <a:gd name="T17" fmla="*/ 744 h 2184"/>
              <a:gd name="T18" fmla="*/ 1440 w 2833"/>
              <a:gd name="T19" fmla="*/ 524 h 2184"/>
              <a:gd name="T20" fmla="*/ 1564 w 2833"/>
              <a:gd name="T21" fmla="*/ 286 h 2184"/>
              <a:gd name="T22" fmla="*/ 1888 w 2833"/>
              <a:gd name="T23" fmla="*/ 391 h 2184"/>
              <a:gd name="T24" fmla="*/ 2126 w 2833"/>
              <a:gd name="T25" fmla="*/ 295 h 2184"/>
              <a:gd name="T26" fmla="*/ 2365 w 2833"/>
              <a:gd name="T27" fmla="*/ 324 h 2184"/>
              <a:gd name="T28" fmla="*/ 2336 w 2833"/>
              <a:gd name="T29" fmla="*/ 372 h 2184"/>
              <a:gd name="T30" fmla="*/ 2365 w 2833"/>
              <a:gd name="T31" fmla="*/ 534 h 2184"/>
              <a:gd name="T32" fmla="*/ 2374 w 2833"/>
              <a:gd name="T33" fmla="*/ 772 h 2184"/>
              <a:gd name="T34" fmla="*/ 2174 w 2833"/>
              <a:gd name="T35" fmla="*/ 953 h 2184"/>
              <a:gd name="T36" fmla="*/ 2155 w 2833"/>
              <a:gd name="T37" fmla="*/ 1363 h 2184"/>
              <a:gd name="T38" fmla="*/ 2384 w 2833"/>
              <a:gd name="T39" fmla="*/ 1478 h 2184"/>
              <a:gd name="T40" fmla="*/ 2670 w 2833"/>
              <a:gd name="T41" fmla="*/ 1564 h 2184"/>
              <a:gd name="T42" fmla="*/ 2756 w 2833"/>
              <a:gd name="T43" fmla="*/ 1630 h 2184"/>
              <a:gd name="T44" fmla="*/ 2822 w 2833"/>
              <a:gd name="T45" fmla="*/ 1745 h 2184"/>
              <a:gd name="T46" fmla="*/ 2832 w 2833"/>
              <a:gd name="T47" fmla="*/ 1783 h 2184"/>
              <a:gd name="T48" fmla="*/ 2632 w 2833"/>
              <a:gd name="T49" fmla="*/ 1707 h 2184"/>
              <a:gd name="T50" fmla="*/ 2412 w 2833"/>
              <a:gd name="T51" fmla="*/ 2165 h 2184"/>
              <a:gd name="T52" fmla="*/ 2126 w 2833"/>
              <a:gd name="T53" fmla="*/ 1964 h 2184"/>
              <a:gd name="T54" fmla="*/ 1888 w 2833"/>
              <a:gd name="T55" fmla="*/ 1964 h 2184"/>
              <a:gd name="T56" fmla="*/ 1649 w 2833"/>
              <a:gd name="T57" fmla="*/ 2107 h 2184"/>
              <a:gd name="T58" fmla="*/ 1363 w 2833"/>
              <a:gd name="T59" fmla="*/ 1945 h 2184"/>
              <a:gd name="T60" fmla="*/ 1192 w 2833"/>
              <a:gd name="T61" fmla="*/ 1716 h 2184"/>
              <a:gd name="T62" fmla="*/ 1125 w 2833"/>
              <a:gd name="T63" fmla="*/ 1869 h 2184"/>
              <a:gd name="T64" fmla="*/ 1020 w 2833"/>
              <a:gd name="T65" fmla="*/ 1802 h 2184"/>
              <a:gd name="T66" fmla="*/ 886 w 2833"/>
              <a:gd name="T67" fmla="*/ 1478 h 2184"/>
              <a:gd name="T68" fmla="*/ 925 w 2833"/>
              <a:gd name="T69" fmla="*/ 1363 h 2184"/>
              <a:gd name="T70" fmla="*/ 534 w 2833"/>
              <a:gd name="T71" fmla="*/ 791 h 2184"/>
              <a:gd name="T72" fmla="*/ 391 w 2833"/>
              <a:gd name="T73" fmla="*/ 686 h 2184"/>
              <a:gd name="T74" fmla="*/ 200 w 2833"/>
              <a:gd name="T75" fmla="*/ 715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33" h="2184">
                <a:moveTo>
                  <a:pt x="105" y="686"/>
                </a:moveTo>
                <a:lnTo>
                  <a:pt x="105" y="686"/>
                </a:lnTo>
                <a:cubicBezTo>
                  <a:pt x="57" y="639"/>
                  <a:pt x="28" y="619"/>
                  <a:pt x="19" y="543"/>
                </a:cubicBezTo>
                <a:cubicBezTo>
                  <a:pt x="0" y="467"/>
                  <a:pt x="38" y="457"/>
                  <a:pt x="66" y="410"/>
                </a:cubicBezTo>
                <a:cubicBezTo>
                  <a:pt x="105" y="343"/>
                  <a:pt x="66" y="295"/>
                  <a:pt x="76" y="238"/>
                </a:cubicBezTo>
                <a:cubicBezTo>
                  <a:pt x="95" y="171"/>
                  <a:pt x="38" y="114"/>
                  <a:pt x="57" y="38"/>
                </a:cubicBezTo>
                <a:cubicBezTo>
                  <a:pt x="124" y="0"/>
                  <a:pt x="124" y="0"/>
                  <a:pt x="124" y="0"/>
                </a:cubicBezTo>
                <a:lnTo>
                  <a:pt x="124" y="0"/>
                </a:lnTo>
                <a:cubicBezTo>
                  <a:pt x="133" y="9"/>
                  <a:pt x="152" y="19"/>
                  <a:pt x="162" y="28"/>
                </a:cubicBezTo>
                <a:cubicBezTo>
                  <a:pt x="171" y="38"/>
                  <a:pt x="190" y="38"/>
                  <a:pt x="200" y="47"/>
                </a:cubicBezTo>
                <a:cubicBezTo>
                  <a:pt x="200" y="95"/>
                  <a:pt x="267" y="66"/>
                  <a:pt x="295" y="57"/>
                </a:cubicBezTo>
                <a:cubicBezTo>
                  <a:pt x="400" y="57"/>
                  <a:pt x="381" y="105"/>
                  <a:pt x="448" y="152"/>
                </a:cubicBezTo>
                <a:cubicBezTo>
                  <a:pt x="534" y="219"/>
                  <a:pt x="658" y="190"/>
                  <a:pt x="658" y="333"/>
                </a:cubicBezTo>
                <a:cubicBezTo>
                  <a:pt x="658" y="362"/>
                  <a:pt x="724" y="372"/>
                  <a:pt x="734" y="410"/>
                </a:cubicBezTo>
                <a:cubicBezTo>
                  <a:pt x="743" y="448"/>
                  <a:pt x="724" y="505"/>
                  <a:pt x="791" y="505"/>
                </a:cubicBezTo>
                <a:cubicBezTo>
                  <a:pt x="877" y="505"/>
                  <a:pt x="944" y="524"/>
                  <a:pt x="1001" y="601"/>
                </a:cubicBezTo>
                <a:cubicBezTo>
                  <a:pt x="1039" y="648"/>
                  <a:pt x="1010" y="715"/>
                  <a:pt x="1077" y="772"/>
                </a:cubicBezTo>
                <a:cubicBezTo>
                  <a:pt x="1106" y="791"/>
                  <a:pt x="1239" y="763"/>
                  <a:pt x="1268" y="744"/>
                </a:cubicBezTo>
                <a:cubicBezTo>
                  <a:pt x="1297" y="724"/>
                  <a:pt x="1306" y="686"/>
                  <a:pt x="1325" y="667"/>
                </a:cubicBezTo>
                <a:cubicBezTo>
                  <a:pt x="1363" y="610"/>
                  <a:pt x="1430" y="610"/>
                  <a:pt x="1440" y="524"/>
                </a:cubicBezTo>
                <a:cubicBezTo>
                  <a:pt x="1440" y="476"/>
                  <a:pt x="1402" y="438"/>
                  <a:pt x="1430" y="400"/>
                </a:cubicBezTo>
                <a:cubicBezTo>
                  <a:pt x="1449" y="372"/>
                  <a:pt x="1544" y="219"/>
                  <a:pt x="1564" y="286"/>
                </a:cubicBezTo>
                <a:cubicBezTo>
                  <a:pt x="1592" y="476"/>
                  <a:pt x="1697" y="267"/>
                  <a:pt x="1811" y="267"/>
                </a:cubicBezTo>
                <a:cubicBezTo>
                  <a:pt x="1859" y="267"/>
                  <a:pt x="1869" y="362"/>
                  <a:pt x="1888" y="391"/>
                </a:cubicBezTo>
                <a:cubicBezTo>
                  <a:pt x="1945" y="476"/>
                  <a:pt x="1983" y="343"/>
                  <a:pt x="2012" y="314"/>
                </a:cubicBezTo>
                <a:cubicBezTo>
                  <a:pt x="2040" y="305"/>
                  <a:pt x="2088" y="267"/>
                  <a:pt x="2126" y="295"/>
                </a:cubicBezTo>
                <a:cubicBezTo>
                  <a:pt x="2164" y="314"/>
                  <a:pt x="2145" y="372"/>
                  <a:pt x="2212" y="362"/>
                </a:cubicBezTo>
                <a:cubicBezTo>
                  <a:pt x="2260" y="343"/>
                  <a:pt x="2317" y="314"/>
                  <a:pt x="2365" y="324"/>
                </a:cubicBezTo>
                <a:lnTo>
                  <a:pt x="2365" y="324"/>
                </a:lnTo>
                <a:cubicBezTo>
                  <a:pt x="2365" y="343"/>
                  <a:pt x="2345" y="362"/>
                  <a:pt x="2336" y="372"/>
                </a:cubicBezTo>
                <a:cubicBezTo>
                  <a:pt x="2326" y="391"/>
                  <a:pt x="2326" y="448"/>
                  <a:pt x="2326" y="457"/>
                </a:cubicBezTo>
                <a:cubicBezTo>
                  <a:pt x="2326" y="496"/>
                  <a:pt x="2345" y="505"/>
                  <a:pt x="2365" y="534"/>
                </a:cubicBezTo>
                <a:cubicBezTo>
                  <a:pt x="2384" y="562"/>
                  <a:pt x="2365" y="619"/>
                  <a:pt x="2365" y="658"/>
                </a:cubicBezTo>
                <a:cubicBezTo>
                  <a:pt x="2365" y="696"/>
                  <a:pt x="2374" y="734"/>
                  <a:pt x="2374" y="772"/>
                </a:cubicBezTo>
                <a:cubicBezTo>
                  <a:pt x="2365" y="820"/>
                  <a:pt x="2288" y="782"/>
                  <a:pt x="2279" y="829"/>
                </a:cubicBezTo>
                <a:cubicBezTo>
                  <a:pt x="2260" y="877"/>
                  <a:pt x="2203" y="906"/>
                  <a:pt x="2174" y="953"/>
                </a:cubicBezTo>
                <a:cubicBezTo>
                  <a:pt x="2155" y="1001"/>
                  <a:pt x="2164" y="1135"/>
                  <a:pt x="2155" y="1201"/>
                </a:cubicBezTo>
                <a:cubicBezTo>
                  <a:pt x="2136" y="1268"/>
                  <a:pt x="2098" y="1297"/>
                  <a:pt x="2155" y="1363"/>
                </a:cubicBezTo>
                <a:cubicBezTo>
                  <a:pt x="2193" y="1402"/>
                  <a:pt x="2250" y="1382"/>
                  <a:pt x="2288" y="1421"/>
                </a:cubicBezTo>
                <a:cubicBezTo>
                  <a:pt x="2317" y="1459"/>
                  <a:pt x="2345" y="1468"/>
                  <a:pt x="2384" y="1478"/>
                </a:cubicBezTo>
                <a:cubicBezTo>
                  <a:pt x="2422" y="1507"/>
                  <a:pt x="2498" y="1421"/>
                  <a:pt x="2527" y="1468"/>
                </a:cubicBezTo>
                <a:cubicBezTo>
                  <a:pt x="2574" y="1535"/>
                  <a:pt x="2603" y="1535"/>
                  <a:pt x="2670" y="1564"/>
                </a:cubicBezTo>
                <a:cubicBezTo>
                  <a:pt x="2698" y="1564"/>
                  <a:pt x="2737" y="1564"/>
                  <a:pt x="2746" y="1592"/>
                </a:cubicBezTo>
                <a:cubicBezTo>
                  <a:pt x="2746" y="1602"/>
                  <a:pt x="2746" y="1621"/>
                  <a:pt x="2756" y="1630"/>
                </a:cubicBezTo>
                <a:cubicBezTo>
                  <a:pt x="2765" y="1640"/>
                  <a:pt x="2803" y="1640"/>
                  <a:pt x="2803" y="1669"/>
                </a:cubicBezTo>
                <a:cubicBezTo>
                  <a:pt x="2803" y="1688"/>
                  <a:pt x="2813" y="1726"/>
                  <a:pt x="2822" y="1745"/>
                </a:cubicBezTo>
                <a:cubicBezTo>
                  <a:pt x="2832" y="1783"/>
                  <a:pt x="2832" y="1783"/>
                  <a:pt x="2832" y="1783"/>
                </a:cubicBezTo>
                <a:lnTo>
                  <a:pt x="2832" y="1783"/>
                </a:lnTo>
                <a:cubicBezTo>
                  <a:pt x="2765" y="1783"/>
                  <a:pt x="2746" y="1802"/>
                  <a:pt x="2737" y="1735"/>
                </a:cubicBezTo>
                <a:cubicBezTo>
                  <a:pt x="2727" y="1678"/>
                  <a:pt x="2670" y="1669"/>
                  <a:pt x="2632" y="1707"/>
                </a:cubicBezTo>
                <a:cubicBezTo>
                  <a:pt x="2536" y="1802"/>
                  <a:pt x="2536" y="1974"/>
                  <a:pt x="2470" y="2088"/>
                </a:cubicBezTo>
                <a:cubicBezTo>
                  <a:pt x="2460" y="2098"/>
                  <a:pt x="2422" y="2183"/>
                  <a:pt x="2412" y="2165"/>
                </a:cubicBezTo>
                <a:cubicBezTo>
                  <a:pt x="2403" y="2165"/>
                  <a:pt x="2374" y="2107"/>
                  <a:pt x="2374" y="2098"/>
                </a:cubicBezTo>
                <a:cubicBezTo>
                  <a:pt x="2345" y="1955"/>
                  <a:pt x="2203" y="2031"/>
                  <a:pt x="2126" y="1964"/>
                </a:cubicBezTo>
                <a:cubicBezTo>
                  <a:pt x="2059" y="1907"/>
                  <a:pt x="2069" y="1907"/>
                  <a:pt x="1983" y="1955"/>
                </a:cubicBezTo>
                <a:cubicBezTo>
                  <a:pt x="1954" y="1964"/>
                  <a:pt x="1926" y="1955"/>
                  <a:pt x="1888" y="1964"/>
                </a:cubicBezTo>
                <a:lnTo>
                  <a:pt x="1888" y="1964"/>
                </a:lnTo>
                <a:cubicBezTo>
                  <a:pt x="1811" y="2002"/>
                  <a:pt x="1726" y="2060"/>
                  <a:pt x="1649" y="2107"/>
                </a:cubicBezTo>
                <a:cubicBezTo>
                  <a:pt x="1544" y="2183"/>
                  <a:pt x="1516" y="2069"/>
                  <a:pt x="1411" y="2079"/>
                </a:cubicBezTo>
                <a:cubicBezTo>
                  <a:pt x="1382" y="2079"/>
                  <a:pt x="1363" y="1974"/>
                  <a:pt x="1363" y="1945"/>
                </a:cubicBezTo>
                <a:cubicBezTo>
                  <a:pt x="1363" y="1859"/>
                  <a:pt x="1354" y="1840"/>
                  <a:pt x="1277" y="1802"/>
                </a:cubicBezTo>
                <a:cubicBezTo>
                  <a:pt x="1258" y="1783"/>
                  <a:pt x="1201" y="1716"/>
                  <a:pt x="1192" y="1716"/>
                </a:cubicBezTo>
                <a:cubicBezTo>
                  <a:pt x="1192" y="1735"/>
                  <a:pt x="1163" y="1754"/>
                  <a:pt x="1153" y="1774"/>
                </a:cubicBezTo>
                <a:cubicBezTo>
                  <a:pt x="1135" y="1802"/>
                  <a:pt x="1135" y="1840"/>
                  <a:pt x="1125" y="1869"/>
                </a:cubicBezTo>
                <a:lnTo>
                  <a:pt x="1125" y="1869"/>
                </a:lnTo>
                <a:cubicBezTo>
                  <a:pt x="1087" y="1840"/>
                  <a:pt x="1058" y="1812"/>
                  <a:pt x="1020" y="1802"/>
                </a:cubicBezTo>
                <a:cubicBezTo>
                  <a:pt x="972" y="1783"/>
                  <a:pt x="944" y="1774"/>
                  <a:pt x="906" y="1735"/>
                </a:cubicBezTo>
                <a:cubicBezTo>
                  <a:pt x="810" y="1649"/>
                  <a:pt x="829" y="1573"/>
                  <a:pt x="886" y="1478"/>
                </a:cubicBezTo>
                <a:cubicBezTo>
                  <a:pt x="886" y="1459"/>
                  <a:pt x="963" y="1392"/>
                  <a:pt x="934" y="1373"/>
                </a:cubicBezTo>
                <a:cubicBezTo>
                  <a:pt x="934" y="1373"/>
                  <a:pt x="925" y="1373"/>
                  <a:pt x="925" y="1363"/>
                </a:cubicBezTo>
                <a:cubicBezTo>
                  <a:pt x="829" y="1344"/>
                  <a:pt x="781" y="1363"/>
                  <a:pt x="715" y="1277"/>
                </a:cubicBezTo>
                <a:cubicBezTo>
                  <a:pt x="715" y="1106"/>
                  <a:pt x="581" y="953"/>
                  <a:pt x="534" y="791"/>
                </a:cubicBezTo>
                <a:cubicBezTo>
                  <a:pt x="524" y="753"/>
                  <a:pt x="534" y="705"/>
                  <a:pt x="524" y="667"/>
                </a:cubicBezTo>
                <a:cubicBezTo>
                  <a:pt x="486" y="648"/>
                  <a:pt x="438" y="686"/>
                  <a:pt x="391" y="686"/>
                </a:cubicBezTo>
                <a:cubicBezTo>
                  <a:pt x="343" y="686"/>
                  <a:pt x="314" y="658"/>
                  <a:pt x="267" y="658"/>
                </a:cubicBezTo>
                <a:cubicBezTo>
                  <a:pt x="219" y="658"/>
                  <a:pt x="228" y="696"/>
                  <a:pt x="200" y="715"/>
                </a:cubicBezTo>
                <a:cubicBezTo>
                  <a:pt x="171" y="744"/>
                  <a:pt x="142" y="705"/>
                  <a:pt x="105" y="68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9" name="Freeform 10"/>
          <p:cNvSpPr>
            <a:spLocks noChangeArrowheads="1"/>
          </p:cNvSpPr>
          <p:nvPr/>
        </p:nvSpPr>
        <p:spPr bwMode="auto">
          <a:xfrm>
            <a:off x="17654847" y="3220162"/>
            <a:ext cx="577989" cy="814491"/>
          </a:xfrm>
          <a:custGeom>
            <a:avLst/>
            <a:gdLst>
              <a:gd name="T0" fmla="*/ 144 w 1165"/>
              <a:gd name="T1" fmla="*/ 38 h 1641"/>
              <a:gd name="T2" fmla="*/ 144 w 1165"/>
              <a:gd name="T3" fmla="*/ 38 h 1641"/>
              <a:gd name="T4" fmla="*/ 239 w 1165"/>
              <a:gd name="T5" fmla="*/ 67 h 1641"/>
              <a:gd name="T6" fmla="*/ 306 w 1165"/>
              <a:gd name="T7" fmla="*/ 10 h 1641"/>
              <a:gd name="T8" fmla="*/ 430 w 1165"/>
              <a:gd name="T9" fmla="*/ 38 h 1641"/>
              <a:gd name="T10" fmla="*/ 563 w 1165"/>
              <a:gd name="T11" fmla="*/ 19 h 1641"/>
              <a:gd name="T12" fmla="*/ 573 w 1165"/>
              <a:gd name="T13" fmla="*/ 143 h 1641"/>
              <a:gd name="T14" fmla="*/ 754 w 1165"/>
              <a:gd name="T15" fmla="*/ 629 h 1641"/>
              <a:gd name="T16" fmla="*/ 964 w 1165"/>
              <a:gd name="T17" fmla="*/ 715 h 1641"/>
              <a:gd name="T18" fmla="*/ 973 w 1165"/>
              <a:gd name="T19" fmla="*/ 725 h 1641"/>
              <a:gd name="T20" fmla="*/ 925 w 1165"/>
              <a:gd name="T21" fmla="*/ 830 h 1641"/>
              <a:gd name="T22" fmla="*/ 945 w 1165"/>
              <a:gd name="T23" fmla="*/ 1087 h 1641"/>
              <a:gd name="T24" fmla="*/ 1059 w 1165"/>
              <a:gd name="T25" fmla="*/ 1154 h 1641"/>
              <a:gd name="T26" fmla="*/ 1164 w 1165"/>
              <a:gd name="T27" fmla="*/ 1221 h 1641"/>
              <a:gd name="T28" fmla="*/ 1164 w 1165"/>
              <a:gd name="T29" fmla="*/ 1221 h 1641"/>
              <a:gd name="T30" fmla="*/ 1154 w 1165"/>
              <a:gd name="T31" fmla="*/ 1288 h 1641"/>
              <a:gd name="T32" fmla="*/ 1087 w 1165"/>
              <a:gd name="T33" fmla="*/ 1517 h 1641"/>
              <a:gd name="T34" fmla="*/ 878 w 1165"/>
              <a:gd name="T35" fmla="*/ 1545 h 1641"/>
              <a:gd name="T36" fmla="*/ 668 w 1165"/>
              <a:gd name="T37" fmla="*/ 1545 h 1641"/>
              <a:gd name="T38" fmla="*/ 535 w 1165"/>
              <a:gd name="T39" fmla="*/ 1393 h 1641"/>
              <a:gd name="T40" fmla="*/ 267 w 1165"/>
              <a:gd name="T41" fmla="*/ 1431 h 1641"/>
              <a:gd name="T42" fmla="*/ 134 w 1165"/>
              <a:gd name="T43" fmla="*/ 1402 h 1641"/>
              <a:gd name="T44" fmla="*/ 134 w 1165"/>
              <a:gd name="T45" fmla="*/ 1402 h 1641"/>
              <a:gd name="T46" fmla="*/ 105 w 1165"/>
              <a:gd name="T47" fmla="*/ 1268 h 1641"/>
              <a:gd name="T48" fmla="*/ 134 w 1165"/>
              <a:gd name="T49" fmla="*/ 1268 h 1641"/>
              <a:gd name="T50" fmla="*/ 267 w 1165"/>
              <a:gd name="T51" fmla="*/ 1173 h 1641"/>
              <a:gd name="T52" fmla="*/ 220 w 1165"/>
              <a:gd name="T53" fmla="*/ 1068 h 1641"/>
              <a:gd name="T54" fmla="*/ 172 w 1165"/>
              <a:gd name="T55" fmla="*/ 973 h 1641"/>
              <a:gd name="T56" fmla="*/ 105 w 1165"/>
              <a:gd name="T57" fmla="*/ 887 h 1641"/>
              <a:gd name="T58" fmla="*/ 96 w 1165"/>
              <a:gd name="T59" fmla="*/ 754 h 1641"/>
              <a:gd name="T60" fmla="*/ 10 w 1165"/>
              <a:gd name="T61" fmla="*/ 629 h 1641"/>
              <a:gd name="T62" fmla="*/ 39 w 1165"/>
              <a:gd name="T63" fmla="*/ 534 h 1641"/>
              <a:gd name="T64" fmla="*/ 19 w 1165"/>
              <a:gd name="T65" fmla="*/ 448 h 1641"/>
              <a:gd name="T66" fmla="*/ 58 w 1165"/>
              <a:gd name="T67" fmla="*/ 391 h 1641"/>
              <a:gd name="T68" fmla="*/ 201 w 1165"/>
              <a:gd name="T69" fmla="*/ 343 h 1641"/>
              <a:gd name="T70" fmla="*/ 220 w 1165"/>
              <a:gd name="T71" fmla="*/ 172 h 1641"/>
              <a:gd name="T72" fmla="*/ 181 w 1165"/>
              <a:gd name="T73" fmla="*/ 105 h 1641"/>
              <a:gd name="T74" fmla="*/ 144 w 1165"/>
              <a:gd name="T75" fmla="*/ 38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5" h="1641">
                <a:moveTo>
                  <a:pt x="144" y="38"/>
                </a:moveTo>
                <a:lnTo>
                  <a:pt x="144" y="38"/>
                </a:lnTo>
                <a:cubicBezTo>
                  <a:pt x="181" y="57"/>
                  <a:pt x="210" y="96"/>
                  <a:pt x="239" y="67"/>
                </a:cubicBezTo>
                <a:cubicBezTo>
                  <a:pt x="267" y="48"/>
                  <a:pt x="258" y="10"/>
                  <a:pt x="306" y="10"/>
                </a:cubicBezTo>
                <a:cubicBezTo>
                  <a:pt x="353" y="10"/>
                  <a:pt x="382" y="38"/>
                  <a:pt x="430" y="38"/>
                </a:cubicBezTo>
                <a:cubicBezTo>
                  <a:pt x="477" y="38"/>
                  <a:pt x="525" y="0"/>
                  <a:pt x="563" y="19"/>
                </a:cubicBezTo>
                <a:cubicBezTo>
                  <a:pt x="573" y="57"/>
                  <a:pt x="563" y="105"/>
                  <a:pt x="573" y="143"/>
                </a:cubicBezTo>
                <a:cubicBezTo>
                  <a:pt x="620" y="305"/>
                  <a:pt x="754" y="458"/>
                  <a:pt x="754" y="629"/>
                </a:cubicBezTo>
                <a:cubicBezTo>
                  <a:pt x="820" y="715"/>
                  <a:pt x="868" y="696"/>
                  <a:pt x="964" y="715"/>
                </a:cubicBezTo>
                <a:cubicBezTo>
                  <a:pt x="964" y="725"/>
                  <a:pt x="973" y="725"/>
                  <a:pt x="973" y="725"/>
                </a:cubicBezTo>
                <a:cubicBezTo>
                  <a:pt x="1002" y="744"/>
                  <a:pt x="925" y="811"/>
                  <a:pt x="925" y="830"/>
                </a:cubicBezTo>
                <a:cubicBezTo>
                  <a:pt x="868" y="925"/>
                  <a:pt x="849" y="1001"/>
                  <a:pt x="945" y="1087"/>
                </a:cubicBezTo>
                <a:cubicBezTo>
                  <a:pt x="983" y="1126"/>
                  <a:pt x="1011" y="1135"/>
                  <a:pt x="1059" y="1154"/>
                </a:cubicBezTo>
                <a:cubicBezTo>
                  <a:pt x="1097" y="1164"/>
                  <a:pt x="1126" y="1192"/>
                  <a:pt x="1164" y="1221"/>
                </a:cubicBezTo>
                <a:lnTo>
                  <a:pt x="1164" y="1221"/>
                </a:lnTo>
                <a:cubicBezTo>
                  <a:pt x="1154" y="1288"/>
                  <a:pt x="1154" y="1288"/>
                  <a:pt x="1154" y="1288"/>
                </a:cubicBezTo>
                <a:cubicBezTo>
                  <a:pt x="1154" y="1393"/>
                  <a:pt x="1107" y="1431"/>
                  <a:pt x="1087" y="1517"/>
                </a:cubicBezTo>
                <a:cubicBezTo>
                  <a:pt x="1069" y="1640"/>
                  <a:pt x="954" y="1564"/>
                  <a:pt x="878" y="1545"/>
                </a:cubicBezTo>
                <a:cubicBezTo>
                  <a:pt x="820" y="1535"/>
                  <a:pt x="716" y="1564"/>
                  <a:pt x="668" y="1545"/>
                </a:cubicBezTo>
                <a:cubicBezTo>
                  <a:pt x="582" y="1507"/>
                  <a:pt x="592" y="1440"/>
                  <a:pt x="535" y="1393"/>
                </a:cubicBezTo>
                <a:cubicBezTo>
                  <a:pt x="458" y="1335"/>
                  <a:pt x="344" y="1507"/>
                  <a:pt x="267" y="1431"/>
                </a:cubicBezTo>
                <a:cubicBezTo>
                  <a:pt x="210" y="1373"/>
                  <a:pt x="191" y="1421"/>
                  <a:pt x="134" y="1402"/>
                </a:cubicBezTo>
                <a:lnTo>
                  <a:pt x="134" y="1402"/>
                </a:lnTo>
                <a:cubicBezTo>
                  <a:pt x="134" y="1383"/>
                  <a:pt x="86" y="1297"/>
                  <a:pt x="105" y="1268"/>
                </a:cubicBezTo>
                <a:cubicBezTo>
                  <a:pt x="115" y="1268"/>
                  <a:pt x="124" y="1268"/>
                  <a:pt x="134" y="1268"/>
                </a:cubicBezTo>
                <a:cubicBezTo>
                  <a:pt x="201" y="1268"/>
                  <a:pt x="229" y="1211"/>
                  <a:pt x="267" y="1173"/>
                </a:cubicBezTo>
                <a:cubicBezTo>
                  <a:pt x="277" y="1106"/>
                  <a:pt x="229" y="1116"/>
                  <a:pt x="220" y="1068"/>
                </a:cubicBezTo>
                <a:cubicBezTo>
                  <a:pt x="201" y="1001"/>
                  <a:pt x="220" y="1030"/>
                  <a:pt x="172" y="973"/>
                </a:cubicBezTo>
                <a:cubicBezTo>
                  <a:pt x="153" y="954"/>
                  <a:pt x="96" y="916"/>
                  <a:pt x="105" y="887"/>
                </a:cubicBezTo>
                <a:cubicBezTo>
                  <a:pt x="115" y="811"/>
                  <a:pt x="181" y="839"/>
                  <a:pt x="96" y="754"/>
                </a:cubicBezTo>
                <a:cubicBezTo>
                  <a:pt x="67" y="725"/>
                  <a:pt x="19" y="677"/>
                  <a:pt x="10" y="629"/>
                </a:cubicBezTo>
                <a:cubicBezTo>
                  <a:pt x="10" y="601"/>
                  <a:pt x="67" y="582"/>
                  <a:pt x="39" y="534"/>
                </a:cubicBezTo>
                <a:cubicBezTo>
                  <a:pt x="29" y="515"/>
                  <a:pt x="29" y="477"/>
                  <a:pt x="19" y="448"/>
                </a:cubicBezTo>
                <a:cubicBezTo>
                  <a:pt x="10" y="391"/>
                  <a:pt x="0" y="372"/>
                  <a:pt x="58" y="391"/>
                </a:cubicBezTo>
                <a:cubicBezTo>
                  <a:pt x="124" y="420"/>
                  <a:pt x="153" y="372"/>
                  <a:pt x="201" y="343"/>
                </a:cubicBezTo>
                <a:cubicBezTo>
                  <a:pt x="258" y="286"/>
                  <a:pt x="258" y="238"/>
                  <a:pt x="220" y="172"/>
                </a:cubicBezTo>
                <a:cubicBezTo>
                  <a:pt x="210" y="143"/>
                  <a:pt x="201" y="124"/>
                  <a:pt x="181" y="105"/>
                </a:cubicBezTo>
                <a:cubicBezTo>
                  <a:pt x="172" y="86"/>
                  <a:pt x="163" y="67"/>
                  <a:pt x="144" y="3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0" name="Freeform 11"/>
          <p:cNvSpPr>
            <a:spLocks noChangeArrowheads="1"/>
          </p:cNvSpPr>
          <p:nvPr/>
        </p:nvSpPr>
        <p:spPr bwMode="auto">
          <a:xfrm>
            <a:off x="18024847" y="4873230"/>
            <a:ext cx="932663" cy="1469148"/>
          </a:xfrm>
          <a:custGeom>
            <a:avLst/>
            <a:gdLst>
              <a:gd name="T0" fmla="*/ 1145 w 1880"/>
              <a:gd name="T1" fmla="*/ 563 h 2958"/>
              <a:gd name="T2" fmla="*/ 1278 w 1880"/>
              <a:gd name="T3" fmla="*/ 763 h 2958"/>
              <a:gd name="T4" fmla="*/ 1679 w 1880"/>
              <a:gd name="T5" fmla="*/ 868 h 2958"/>
              <a:gd name="T6" fmla="*/ 1745 w 1880"/>
              <a:gd name="T7" fmla="*/ 983 h 2958"/>
              <a:gd name="T8" fmla="*/ 1679 w 1880"/>
              <a:gd name="T9" fmla="*/ 1488 h 2958"/>
              <a:gd name="T10" fmla="*/ 1393 w 1880"/>
              <a:gd name="T11" fmla="*/ 2013 h 2958"/>
              <a:gd name="T12" fmla="*/ 1364 w 1880"/>
              <a:gd name="T13" fmla="*/ 2308 h 2958"/>
              <a:gd name="T14" fmla="*/ 1373 w 1880"/>
              <a:gd name="T15" fmla="*/ 2594 h 2958"/>
              <a:gd name="T16" fmla="*/ 1278 w 1880"/>
              <a:gd name="T17" fmla="*/ 2614 h 2958"/>
              <a:gd name="T18" fmla="*/ 897 w 1880"/>
              <a:gd name="T19" fmla="*/ 2814 h 2958"/>
              <a:gd name="T20" fmla="*/ 877 w 1880"/>
              <a:gd name="T21" fmla="*/ 2833 h 2958"/>
              <a:gd name="T22" fmla="*/ 458 w 1880"/>
              <a:gd name="T23" fmla="*/ 2919 h 2958"/>
              <a:gd name="T24" fmla="*/ 115 w 1880"/>
              <a:gd name="T25" fmla="*/ 2938 h 2958"/>
              <a:gd name="T26" fmla="*/ 10 w 1880"/>
              <a:gd name="T27" fmla="*/ 2899 h 2958"/>
              <a:gd name="T28" fmla="*/ 382 w 1880"/>
              <a:gd name="T29" fmla="*/ 2614 h 2958"/>
              <a:gd name="T30" fmla="*/ 248 w 1880"/>
              <a:gd name="T31" fmla="*/ 2442 h 2958"/>
              <a:gd name="T32" fmla="*/ 315 w 1880"/>
              <a:gd name="T33" fmla="*/ 2270 h 2958"/>
              <a:gd name="T34" fmla="*/ 96 w 1880"/>
              <a:gd name="T35" fmla="*/ 2137 h 2958"/>
              <a:gd name="T36" fmla="*/ 38 w 1880"/>
              <a:gd name="T37" fmla="*/ 1765 h 2958"/>
              <a:gd name="T38" fmla="*/ 201 w 1880"/>
              <a:gd name="T39" fmla="*/ 1707 h 2958"/>
              <a:gd name="T40" fmla="*/ 353 w 1880"/>
              <a:gd name="T41" fmla="*/ 1460 h 2958"/>
              <a:gd name="T42" fmla="*/ 525 w 1880"/>
              <a:gd name="T43" fmla="*/ 1412 h 2958"/>
              <a:gd name="T44" fmla="*/ 668 w 1880"/>
              <a:gd name="T45" fmla="*/ 1173 h 2958"/>
              <a:gd name="T46" fmla="*/ 906 w 1880"/>
              <a:gd name="T47" fmla="*/ 1068 h 2958"/>
              <a:gd name="T48" fmla="*/ 906 w 1880"/>
              <a:gd name="T49" fmla="*/ 821 h 2958"/>
              <a:gd name="T50" fmla="*/ 964 w 1880"/>
              <a:gd name="T51" fmla="*/ 582 h 2958"/>
              <a:gd name="T52" fmla="*/ 725 w 1880"/>
              <a:gd name="T53" fmla="*/ 496 h 2958"/>
              <a:gd name="T54" fmla="*/ 601 w 1880"/>
              <a:gd name="T55" fmla="*/ 277 h 2958"/>
              <a:gd name="T56" fmla="*/ 715 w 1880"/>
              <a:gd name="T57" fmla="*/ 277 h 2958"/>
              <a:gd name="T58" fmla="*/ 773 w 1880"/>
              <a:gd name="T59" fmla="*/ 191 h 2958"/>
              <a:gd name="T60" fmla="*/ 859 w 1880"/>
              <a:gd name="T61" fmla="*/ 0 h 2958"/>
              <a:gd name="T62" fmla="*/ 973 w 1880"/>
              <a:gd name="T63" fmla="*/ 143 h 2958"/>
              <a:gd name="T64" fmla="*/ 1106 w 1880"/>
              <a:gd name="T65" fmla="*/ 420 h 2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80" h="2958">
                <a:moveTo>
                  <a:pt x="1145" y="563"/>
                </a:moveTo>
                <a:lnTo>
                  <a:pt x="1145" y="563"/>
                </a:lnTo>
                <a:cubicBezTo>
                  <a:pt x="1164" y="630"/>
                  <a:pt x="1116" y="649"/>
                  <a:pt x="1192" y="678"/>
                </a:cubicBezTo>
                <a:cubicBezTo>
                  <a:pt x="1249" y="706"/>
                  <a:pt x="1221" y="735"/>
                  <a:pt x="1278" y="763"/>
                </a:cubicBezTo>
                <a:cubicBezTo>
                  <a:pt x="1345" y="783"/>
                  <a:pt x="1450" y="935"/>
                  <a:pt x="1526" y="849"/>
                </a:cubicBezTo>
                <a:cubicBezTo>
                  <a:pt x="1602" y="754"/>
                  <a:pt x="1602" y="868"/>
                  <a:pt x="1679" y="868"/>
                </a:cubicBezTo>
                <a:cubicBezTo>
                  <a:pt x="1745" y="868"/>
                  <a:pt x="1717" y="801"/>
                  <a:pt x="1784" y="840"/>
                </a:cubicBezTo>
                <a:cubicBezTo>
                  <a:pt x="1879" y="897"/>
                  <a:pt x="1784" y="906"/>
                  <a:pt x="1745" y="983"/>
                </a:cubicBezTo>
                <a:cubicBezTo>
                  <a:pt x="1717" y="1050"/>
                  <a:pt x="1707" y="1192"/>
                  <a:pt x="1707" y="1269"/>
                </a:cubicBezTo>
                <a:cubicBezTo>
                  <a:pt x="1707" y="1345"/>
                  <a:pt x="1679" y="1412"/>
                  <a:pt x="1679" y="1488"/>
                </a:cubicBezTo>
                <a:cubicBezTo>
                  <a:pt x="1679" y="1669"/>
                  <a:pt x="1459" y="1689"/>
                  <a:pt x="1440" y="1822"/>
                </a:cubicBezTo>
                <a:cubicBezTo>
                  <a:pt x="1431" y="1908"/>
                  <a:pt x="1440" y="1946"/>
                  <a:pt x="1393" y="2013"/>
                </a:cubicBezTo>
                <a:cubicBezTo>
                  <a:pt x="1354" y="2079"/>
                  <a:pt x="1335" y="2118"/>
                  <a:pt x="1335" y="2203"/>
                </a:cubicBezTo>
                <a:cubicBezTo>
                  <a:pt x="1335" y="2242"/>
                  <a:pt x="1345" y="2270"/>
                  <a:pt x="1364" y="2308"/>
                </a:cubicBezTo>
                <a:cubicBezTo>
                  <a:pt x="1383" y="2356"/>
                  <a:pt x="1364" y="2404"/>
                  <a:pt x="1364" y="2461"/>
                </a:cubicBezTo>
                <a:cubicBezTo>
                  <a:pt x="1364" y="2499"/>
                  <a:pt x="1364" y="2556"/>
                  <a:pt x="1373" y="2594"/>
                </a:cubicBezTo>
                <a:lnTo>
                  <a:pt x="1373" y="2594"/>
                </a:lnTo>
                <a:cubicBezTo>
                  <a:pt x="1345" y="2604"/>
                  <a:pt x="1316" y="2614"/>
                  <a:pt x="1278" y="2614"/>
                </a:cubicBezTo>
                <a:cubicBezTo>
                  <a:pt x="1183" y="2614"/>
                  <a:pt x="1154" y="2632"/>
                  <a:pt x="1059" y="2680"/>
                </a:cubicBezTo>
                <a:cubicBezTo>
                  <a:pt x="1030" y="2747"/>
                  <a:pt x="973" y="2785"/>
                  <a:pt x="897" y="2814"/>
                </a:cubicBezTo>
                <a:cubicBezTo>
                  <a:pt x="887" y="2814"/>
                  <a:pt x="887" y="2823"/>
                  <a:pt x="877" y="2833"/>
                </a:cubicBezTo>
                <a:lnTo>
                  <a:pt x="877" y="2833"/>
                </a:lnTo>
                <a:cubicBezTo>
                  <a:pt x="801" y="2833"/>
                  <a:pt x="773" y="2899"/>
                  <a:pt x="677" y="2881"/>
                </a:cubicBezTo>
                <a:cubicBezTo>
                  <a:pt x="601" y="2861"/>
                  <a:pt x="553" y="2957"/>
                  <a:pt x="458" y="2919"/>
                </a:cubicBezTo>
                <a:cubicBezTo>
                  <a:pt x="410" y="2899"/>
                  <a:pt x="372" y="2871"/>
                  <a:pt x="315" y="2871"/>
                </a:cubicBezTo>
                <a:cubicBezTo>
                  <a:pt x="248" y="2881"/>
                  <a:pt x="181" y="2947"/>
                  <a:pt x="115" y="2938"/>
                </a:cubicBezTo>
                <a:cubicBezTo>
                  <a:pt x="76" y="2938"/>
                  <a:pt x="38" y="2909"/>
                  <a:pt x="10" y="2899"/>
                </a:cubicBezTo>
                <a:lnTo>
                  <a:pt x="10" y="2899"/>
                </a:lnTo>
                <a:cubicBezTo>
                  <a:pt x="19" y="2833"/>
                  <a:pt x="143" y="2795"/>
                  <a:pt x="201" y="2785"/>
                </a:cubicBezTo>
                <a:cubicBezTo>
                  <a:pt x="248" y="2756"/>
                  <a:pt x="410" y="2699"/>
                  <a:pt x="382" y="2614"/>
                </a:cubicBezTo>
                <a:cubicBezTo>
                  <a:pt x="363" y="2575"/>
                  <a:pt x="267" y="2566"/>
                  <a:pt x="239" y="2528"/>
                </a:cubicBezTo>
                <a:cubicBezTo>
                  <a:pt x="229" y="2509"/>
                  <a:pt x="248" y="2470"/>
                  <a:pt x="248" y="2442"/>
                </a:cubicBezTo>
                <a:cubicBezTo>
                  <a:pt x="239" y="2413"/>
                  <a:pt x="258" y="2394"/>
                  <a:pt x="277" y="2375"/>
                </a:cubicBezTo>
                <a:cubicBezTo>
                  <a:pt x="305" y="2337"/>
                  <a:pt x="296" y="2308"/>
                  <a:pt x="315" y="2270"/>
                </a:cubicBezTo>
                <a:cubicBezTo>
                  <a:pt x="325" y="2251"/>
                  <a:pt x="201" y="2261"/>
                  <a:pt x="181" y="2261"/>
                </a:cubicBezTo>
                <a:cubicBezTo>
                  <a:pt x="115" y="2261"/>
                  <a:pt x="105" y="2194"/>
                  <a:pt x="96" y="2137"/>
                </a:cubicBezTo>
                <a:cubicBezTo>
                  <a:pt x="67" y="2089"/>
                  <a:pt x="48" y="1984"/>
                  <a:pt x="58" y="1927"/>
                </a:cubicBezTo>
                <a:cubicBezTo>
                  <a:pt x="76" y="1851"/>
                  <a:pt x="124" y="1822"/>
                  <a:pt x="38" y="1765"/>
                </a:cubicBezTo>
                <a:cubicBezTo>
                  <a:pt x="0" y="1736"/>
                  <a:pt x="67" y="1717"/>
                  <a:pt x="86" y="1727"/>
                </a:cubicBezTo>
                <a:cubicBezTo>
                  <a:pt x="134" y="1736"/>
                  <a:pt x="162" y="1765"/>
                  <a:pt x="201" y="1707"/>
                </a:cubicBezTo>
                <a:cubicBezTo>
                  <a:pt x="229" y="1641"/>
                  <a:pt x="181" y="1555"/>
                  <a:pt x="258" y="1526"/>
                </a:cubicBezTo>
                <a:cubicBezTo>
                  <a:pt x="305" y="1517"/>
                  <a:pt x="325" y="1469"/>
                  <a:pt x="353" y="1460"/>
                </a:cubicBezTo>
                <a:cubicBezTo>
                  <a:pt x="372" y="1450"/>
                  <a:pt x="410" y="1488"/>
                  <a:pt x="439" y="1488"/>
                </a:cubicBezTo>
                <a:cubicBezTo>
                  <a:pt x="506" y="1469"/>
                  <a:pt x="487" y="1431"/>
                  <a:pt x="525" y="1412"/>
                </a:cubicBezTo>
                <a:cubicBezTo>
                  <a:pt x="563" y="1393"/>
                  <a:pt x="620" y="1402"/>
                  <a:pt x="630" y="1364"/>
                </a:cubicBezTo>
                <a:cubicBezTo>
                  <a:pt x="677" y="1250"/>
                  <a:pt x="515" y="1269"/>
                  <a:pt x="668" y="1173"/>
                </a:cubicBezTo>
                <a:cubicBezTo>
                  <a:pt x="715" y="1145"/>
                  <a:pt x="754" y="1107"/>
                  <a:pt x="811" y="1078"/>
                </a:cubicBezTo>
                <a:cubicBezTo>
                  <a:pt x="839" y="1068"/>
                  <a:pt x="877" y="1078"/>
                  <a:pt x="906" y="1068"/>
                </a:cubicBezTo>
                <a:cubicBezTo>
                  <a:pt x="944" y="1050"/>
                  <a:pt x="906" y="1002"/>
                  <a:pt x="916" y="983"/>
                </a:cubicBezTo>
                <a:cubicBezTo>
                  <a:pt x="906" y="964"/>
                  <a:pt x="906" y="840"/>
                  <a:pt x="906" y="821"/>
                </a:cubicBezTo>
                <a:cubicBezTo>
                  <a:pt x="916" y="763"/>
                  <a:pt x="982" y="783"/>
                  <a:pt x="897" y="725"/>
                </a:cubicBezTo>
                <a:cubicBezTo>
                  <a:pt x="830" y="678"/>
                  <a:pt x="1087" y="659"/>
                  <a:pt x="964" y="582"/>
                </a:cubicBezTo>
                <a:cubicBezTo>
                  <a:pt x="925" y="554"/>
                  <a:pt x="830" y="573"/>
                  <a:pt x="820" y="525"/>
                </a:cubicBezTo>
                <a:cubicBezTo>
                  <a:pt x="811" y="487"/>
                  <a:pt x="763" y="496"/>
                  <a:pt x="725" y="496"/>
                </a:cubicBezTo>
                <a:cubicBezTo>
                  <a:pt x="677" y="506"/>
                  <a:pt x="649" y="487"/>
                  <a:pt x="630" y="449"/>
                </a:cubicBezTo>
                <a:cubicBezTo>
                  <a:pt x="601" y="392"/>
                  <a:pt x="610" y="334"/>
                  <a:pt x="601" y="277"/>
                </a:cubicBezTo>
                <a:lnTo>
                  <a:pt x="601" y="277"/>
                </a:lnTo>
                <a:cubicBezTo>
                  <a:pt x="715" y="277"/>
                  <a:pt x="715" y="277"/>
                  <a:pt x="715" y="277"/>
                </a:cubicBezTo>
                <a:cubicBezTo>
                  <a:pt x="735" y="267"/>
                  <a:pt x="744" y="258"/>
                  <a:pt x="754" y="248"/>
                </a:cubicBezTo>
                <a:cubicBezTo>
                  <a:pt x="763" y="229"/>
                  <a:pt x="773" y="210"/>
                  <a:pt x="773" y="191"/>
                </a:cubicBezTo>
                <a:cubicBezTo>
                  <a:pt x="773" y="153"/>
                  <a:pt x="763" y="115"/>
                  <a:pt x="773" y="86"/>
                </a:cubicBezTo>
                <a:cubicBezTo>
                  <a:pt x="782" y="38"/>
                  <a:pt x="820" y="20"/>
                  <a:pt x="859" y="0"/>
                </a:cubicBezTo>
                <a:lnTo>
                  <a:pt x="859" y="0"/>
                </a:lnTo>
                <a:cubicBezTo>
                  <a:pt x="877" y="38"/>
                  <a:pt x="964" y="96"/>
                  <a:pt x="973" y="143"/>
                </a:cubicBezTo>
                <a:cubicBezTo>
                  <a:pt x="982" y="182"/>
                  <a:pt x="964" y="220"/>
                  <a:pt x="973" y="267"/>
                </a:cubicBezTo>
                <a:cubicBezTo>
                  <a:pt x="982" y="325"/>
                  <a:pt x="1078" y="363"/>
                  <a:pt x="1106" y="420"/>
                </a:cubicBezTo>
                <a:cubicBezTo>
                  <a:pt x="1135" y="449"/>
                  <a:pt x="1145" y="525"/>
                  <a:pt x="1145" y="56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1" name="Freeform 12"/>
          <p:cNvSpPr>
            <a:spLocks noChangeArrowheads="1"/>
          </p:cNvSpPr>
          <p:nvPr/>
        </p:nvSpPr>
        <p:spPr bwMode="auto">
          <a:xfrm>
            <a:off x="18370763" y="4135371"/>
            <a:ext cx="569231" cy="1090367"/>
          </a:xfrm>
          <a:custGeom>
            <a:avLst/>
            <a:gdLst>
              <a:gd name="T0" fmla="*/ 552 w 1145"/>
              <a:gd name="T1" fmla="*/ 0 h 2194"/>
              <a:gd name="T2" fmla="*/ 552 w 1145"/>
              <a:gd name="T3" fmla="*/ 0 h 2194"/>
              <a:gd name="T4" fmla="*/ 581 w 1145"/>
              <a:gd name="T5" fmla="*/ 257 h 2194"/>
              <a:gd name="T6" fmla="*/ 581 w 1145"/>
              <a:gd name="T7" fmla="*/ 477 h 2194"/>
              <a:gd name="T8" fmla="*/ 762 w 1145"/>
              <a:gd name="T9" fmla="*/ 457 h 2194"/>
              <a:gd name="T10" fmla="*/ 877 w 1145"/>
              <a:gd name="T11" fmla="*/ 543 h 2194"/>
              <a:gd name="T12" fmla="*/ 924 w 1145"/>
              <a:gd name="T13" fmla="*/ 629 h 2194"/>
              <a:gd name="T14" fmla="*/ 1001 w 1145"/>
              <a:gd name="T15" fmla="*/ 734 h 2194"/>
              <a:gd name="T16" fmla="*/ 1134 w 1145"/>
              <a:gd name="T17" fmla="*/ 772 h 2194"/>
              <a:gd name="T18" fmla="*/ 1134 w 1145"/>
              <a:gd name="T19" fmla="*/ 772 h 2194"/>
              <a:gd name="T20" fmla="*/ 1068 w 1145"/>
              <a:gd name="T21" fmla="*/ 915 h 2194"/>
              <a:gd name="T22" fmla="*/ 1087 w 1145"/>
              <a:gd name="T23" fmla="*/ 1173 h 2194"/>
              <a:gd name="T24" fmla="*/ 1077 w 1145"/>
              <a:gd name="T25" fmla="*/ 1287 h 2194"/>
              <a:gd name="T26" fmla="*/ 1029 w 1145"/>
              <a:gd name="T27" fmla="*/ 1421 h 2194"/>
              <a:gd name="T28" fmla="*/ 991 w 1145"/>
              <a:gd name="T29" fmla="*/ 1516 h 2194"/>
              <a:gd name="T30" fmla="*/ 1001 w 1145"/>
              <a:gd name="T31" fmla="*/ 1592 h 2194"/>
              <a:gd name="T32" fmla="*/ 829 w 1145"/>
              <a:gd name="T33" fmla="*/ 1650 h 2194"/>
              <a:gd name="T34" fmla="*/ 810 w 1145"/>
              <a:gd name="T35" fmla="*/ 1907 h 2194"/>
              <a:gd name="T36" fmla="*/ 943 w 1145"/>
              <a:gd name="T37" fmla="*/ 1936 h 2194"/>
              <a:gd name="T38" fmla="*/ 991 w 1145"/>
              <a:gd name="T39" fmla="*/ 2031 h 2194"/>
              <a:gd name="T40" fmla="*/ 1001 w 1145"/>
              <a:gd name="T41" fmla="*/ 2079 h 2194"/>
              <a:gd name="T42" fmla="*/ 1001 w 1145"/>
              <a:gd name="T43" fmla="*/ 2079 h 2194"/>
              <a:gd name="T44" fmla="*/ 886 w 1145"/>
              <a:gd name="T45" fmla="*/ 2184 h 2194"/>
              <a:gd name="T46" fmla="*/ 743 w 1145"/>
              <a:gd name="T47" fmla="*/ 2146 h 2194"/>
              <a:gd name="T48" fmla="*/ 448 w 1145"/>
              <a:gd name="T49" fmla="*/ 2050 h 2194"/>
              <a:gd name="T50" fmla="*/ 448 w 1145"/>
              <a:gd name="T51" fmla="*/ 2050 h 2194"/>
              <a:gd name="T52" fmla="*/ 409 w 1145"/>
              <a:gd name="T53" fmla="*/ 1907 h 2194"/>
              <a:gd name="T54" fmla="*/ 276 w 1145"/>
              <a:gd name="T55" fmla="*/ 1754 h 2194"/>
              <a:gd name="T56" fmla="*/ 276 w 1145"/>
              <a:gd name="T57" fmla="*/ 1630 h 2194"/>
              <a:gd name="T58" fmla="*/ 162 w 1145"/>
              <a:gd name="T59" fmla="*/ 1487 h 2194"/>
              <a:gd name="T60" fmla="*/ 162 w 1145"/>
              <a:gd name="T61" fmla="*/ 1487 h 2194"/>
              <a:gd name="T62" fmla="*/ 152 w 1145"/>
              <a:gd name="T63" fmla="*/ 1345 h 2194"/>
              <a:gd name="T64" fmla="*/ 114 w 1145"/>
              <a:gd name="T65" fmla="*/ 1249 h 2194"/>
              <a:gd name="T66" fmla="*/ 57 w 1145"/>
              <a:gd name="T67" fmla="*/ 1058 h 2194"/>
              <a:gd name="T68" fmla="*/ 47 w 1145"/>
              <a:gd name="T69" fmla="*/ 906 h 2194"/>
              <a:gd name="T70" fmla="*/ 38 w 1145"/>
              <a:gd name="T71" fmla="*/ 658 h 2194"/>
              <a:gd name="T72" fmla="*/ 114 w 1145"/>
              <a:gd name="T73" fmla="*/ 543 h 2194"/>
              <a:gd name="T74" fmla="*/ 190 w 1145"/>
              <a:gd name="T75" fmla="*/ 400 h 2194"/>
              <a:gd name="T76" fmla="*/ 257 w 1145"/>
              <a:gd name="T77" fmla="*/ 315 h 2194"/>
              <a:gd name="T78" fmla="*/ 333 w 1145"/>
              <a:gd name="T79" fmla="*/ 267 h 2194"/>
              <a:gd name="T80" fmla="*/ 371 w 1145"/>
              <a:gd name="T81" fmla="*/ 219 h 2194"/>
              <a:gd name="T82" fmla="*/ 448 w 1145"/>
              <a:gd name="T83" fmla="*/ 162 h 2194"/>
              <a:gd name="T84" fmla="*/ 495 w 1145"/>
              <a:gd name="T85" fmla="*/ 66 h 2194"/>
              <a:gd name="T86" fmla="*/ 552 w 1145"/>
              <a:gd name="T87" fmla="*/ 0 h 2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5" h="2194">
                <a:moveTo>
                  <a:pt x="552" y="0"/>
                </a:moveTo>
                <a:lnTo>
                  <a:pt x="552" y="0"/>
                </a:lnTo>
                <a:cubicBezTo>
                  <a:pt x="638" y="57"/>
                  <a:pt x="552" y="181"/>
                  <a:pt x="581" y="257"/>
                </a:cubicBezTo>
                <a:cubicBezTo>
                  <a:pt x="600" y="343"/>
                  <a:pt x="572" y="410"/>
                  <a:pt x="581" y="477"/>
                </a:cubicBezTo>
                <a:cubicBezTo>
                  <a:pt x="619" y="496"/>
                  <a:pt x="696" y="419"/>
                  <a:pt x="762" y="457"/>
                </a:cubicBezTo>
                <a:cubicBezTo>
                  <a:pt x="810" y="477"/>
                  <a:pt x="848" y="505"/>
                  <a:pt x="877" y="543"/>
                </a:cubicBezTo>
                <a:cubicBezTo>
                  <a:pt x="905" y="572"/>
                  <a:pt x="896" y="610"/>
                  <a:pt x="924" y="629"/>
                </a:cubicBezTo>
                <a:cubicBezTo>
                  <a:pt x="963" y="667"/>
                  <a:pt x="982" y="715"/>
                  <a:pt x="1001" y="734"/>
                </a:cubicBezTo>
                <a:cubicBezTo>
                  <a:pt x="1048" y="772"/>
                  <a:pt x="1087" y="753"/>
                  <a:pt x="1134" y="772"/>
                </a:cubicBezTo>
                <a:lnTo>
                  <a:pt x="1134" y="772"/>
                </a:lnTo>
                <a:cubicBezTo>
                  <a:pt x="1144" y="820"/>
                  <a:pt x="1077" y="868"/>
                  <a:pt x="1068" y="915"/>
                </a:cubicBezTo>
                <a:cubicBezTo>
                  <a:pt x="1048" y="982"/>
                  <a:pt x="1058" y="1116"/>
                  <a:pt x="1087" y="1173"/>
                </a:cubicBezTo>
                <a:cubicBezTo>
                  <a:pt x="1106" y="1220"/>
                  <a:pt x="1106" y="1249"/>
                  <a:pt x="1077" y="1287"/>
                </a:cubicBezTo>
                <a:cubicBezTo>
                  <a:pt x="1039" y="1335"/>
                  <a:pt x="1048" y="1363"/>
                  <a:pt x="1029" y="1421"/>
                </a:cubicBezTo>
                <a:cubicBezTo>
                  <a:pt x="1029" y="1468"/>
                  <a:pt x="1029" y="1497"/>
                  <a:pt x="991" y="1516"/>
                </a:cubicBezTo>
                <a:cubicBezTo>
                  <a:pt x="972" y="1535"/>
                  <a:pt x="1001" y="1573"/>
                  <a:pt x="1001" y="1592"/>
                </a:cubicBezTo>
                <a:cubicBezTo>
                  <a:pt x="1001" y="1650"/>
                  <a:pt x="877" y="1621"/>
                  <a:pt x="829" y="1650"/>
                </a:cubicBezTo>
                <a:cubicBezTo>
                  <a:pt x="762" y="1697"/>
                  <a:pt x="705" y="1859"/>
                  <a:pt x="810" y="1907"/>
                </a:cubicBezTo>
                <a:cubicBezTo>
                  <a:pt x="858" y="1926"/>
                  <a:pt x="896" y="1926"/>
                  <a:pt x="943" y="1936"/>
                </a:cubicBezTo>
                <a:cubicBezTo>
                  <a:pt x="991" y="1945"/>
                  <a:pt x="982" y="2002"/>
                  <a:pt x="991" y="2031"/>
                </a:cubicBezTo>
                <a:cubicBezTo>
                  <a:pt x="1001" y="2079"/>
                  <a:pt x="1001" y="2079"/>
                  <a:pt x="1001" y="2079"/>
                </a:cubicBezTo>
                <a:lnTo>
                  <a:pt x="1001" y="2079"/>
                </a:lnTo>
                <a:cubicBezTo>
                  <a:pt x="972" y="2146"/>
                  <a:pt x="953" y="2165"/>
                  <a:pt x="886" y="2184"/>
                </a:cubicBezTo>
                <a:cubicBezTo>
                  <a:pt x="848" y="2193"/>
                  <a:pt x="772" y="2165"/>
                  <a:pt x="743" y="2146"/>
                </a:cubicBezTo>
                <a:cubicBezTo>
                  <a:pt x="686" y="2098"/>
                  <a:pt x="524" y="2041"/>
                  <a:pt x="448" y="2050"/>
                </a:cubicBezTo>
                <a:lnTo>
                  <a:pt x="448" y="2050"/>
                </a:lnTo>
                <a:cubicBezTo>
                  <a:pt x="448" y="2012"/>
                  <a:pt x="438" y="1936"/>
                  <a:pt x="409" y="1907"/>
                </a:cubicBezTo>
                <a:cubicBezTo>
                  <a:pt x="381" y="1850"/>
                  <a:pt x="285" y="1812"/>
                  <a:pt x="276" y="1754"/>
                </a:cubicBezTo>
                <a:cubicBezTo>
                  <a:pt x="267" y="1707"/>
                  <a:pt x="285" y="1669"/>
                  <a:pt x="276" y="1630"/>
                </a:cubicBezTo>
                <a:cubicBezTo>
                  <a:pt x="267" y="1583"/>
                  <a:pt x="180" y="1525"/>
                  <a:pt x="162" y="1487"/>
                </a:cubicBezTo>
                <a:lnTo>
                  <a:pt x="162" y="1487"/>
                </a:lnTo>
                <a:cubicBezTo>
                  <a:pt x="152" y="1345"/>
                  <a:pt x="152" y="1345"/>
                  <a:pt x="152" y="1345"/>
                </a:cubicBezTo>
                <a:cubicBezTo>
                  <a:pt x="142" y="1306"/>
                  <a:pt x="123" y="1278"/>
                  <a:pt x="114" y="1249"/>
                </a:cubicBezTo>
                <a:cubicBezTo>
                  <a:pt x="104" y="1173"/>
                  <a:pt x="85" y="1125"/>
                  <a:pt x="57" y="1058"/>
                </a:cubicBezTo>
                <a:cubicBezTo>
                  <a:pt x="28" y="1011"/>
                  <a:pt x="57" y="963"/>
                  <a:pt x="47" y="906"/>
                </a:cubicBezTo>
                <a:cubicBezTo>
                  <a:pt x="38" y="829"/>
                  <a:pt x="0" y="734"/>
                  <a:pt x="38" y="658"/>
                </a:cubicBezTo>
                <a:cubicBezTo>
                  <a:pt x="57" y="620"/>
                  <a:pt x="95" y="582"/>
                  <a:pt x="114" y="543"/>
                </a:cubicBezTo>
                <a:cubicBezTo>
                  <a:pt x="142" y="505"/>
                  <a:pt x="152" y="448"/>
                  <a:pt x="190" y="400"/>
                </a:cubicBezTo>
                <a:cubicBezTo>
                  <a:pt x="209" y="372"/>
                  <a:pt x="209" y="333"/>
                  <a:pt x="257" y="315"/>
                </a:cubicBezTo>
                <a:cubicBezTo>
                  <a:pt x="285" y="305"/>
                  <a:pt x="305" y="286"/>
                  <a:pt x="333" y="267"/>
                </a:cubicBezTo>
                <a:cubicBezTo>
                  <a:pt x="352" y="257"/>
                  <a:pt x="362" y="238"/>
                  <a:pt x="371" y="219"/>
                </a:cubicBezTo>
                <a:cubicBezTo>
                  <a:pt x="390" y="190"/>
                  <a:pt x="419" y="190"/>
                  <a:pt x="448" y="162"/>
                </a:cubicBezTo>
                <a:cubicBezTo>
                  <a:pt x="467" y="133"/>
                  <a:pt x="476" y="95"/>
                  <a:pt x="495" y="66"/>
                </a:cubicBezTo>
                <a:cubicBezTo>
                  <a:pt x="552" y="0"/>
                  <a:pt x="552" y="0"/>
                  <a:pt x="552"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2" name="Freeform 13"/>
          <p:cNvSpPr>
            <a:spLocks noChangeArrowheads="1"/>
          </p:cNvSpPr>
          <p:nvPr/>
        </p:nvSpPr>
        <p:spPr bwMode="auto">
          <a:xfrm>
            <a:off x="18578752" y="5142536"/>
            <a:ext cx="853847" cy="1018114"/>
          </a:xfrm>
          <a:custGeom>
            <a:avLst/>
            <a:gdLst>
              <a:gd name="T0" fmla="*/ 29 w 1718"/>
              <a:gd name="T1" fmla="*/ 19 h 2051"/>
              <a:gd name="T2" fmla="*/ 29 w 1718"/>
              <a:gd name="T3" fmla="*/ 19 h 2051"/>
              <a:gd name="T4" fmla="*/ 324 w 1718"/>
              <a:gd name="T5" fmla="*/ 115 h 2051"/>
              <a:gd name="T6" fmla="*/ 467 w 1718"/>
              <a:gd name="T7" fmla="*/ 153 h 2051"/>
              <a:gd name="T8" fmla="*/ 582 w 1718"/>
              <a:gd name="T9" fmla="*/ 48 h 2051"/>
              <a:gd name="T10" fmla="*/ 582 w 1718"/>
              <a:gd name="T11" fmla="*/ 48 h 2051"/>
              <a:gd name="T12" fmla="*/ 668 w 1718"/>
              <a:gd name="T13" fmla="*/ 67 h 2051"/>
              <a:gd name="T14" fmla="*/ 791 w 1718"/>
              <a:gd name="T15" fmla="*/ 67 h 2051"/>
              <a:gd name="T16" fmla="*/ 1001 w 1718"/>
              <a:gd name="T17" fmla="*/ 76 h 2051"/>
              <a:gd name="T18" fmla="*/ 1135 w 1718"/>
              <a:gd name="T19" fmla="*/ 105 h 2051"/>
              <a:gd name="T20" fmla="*/ 1297 w 1718"/>
              <a:gd name="T21" fmla="*/ 57 h 2051"/>
              <a:gd name="T22" fmla="*/ 1383 w 1718"/>
              <a:gd name="T23" fmla="*/ 67 h 2051"/>
              <a:gd name="T24" fmla="*/ 1450 w 1718"/>
              <a:gd name="T25" fmla="*/ 115 h 2051"/>
              <a:gd name="T26" fmla="*/ 1535 w 1718"/>
              <a:gd name="T27" fmla="*/ 143 h 2051"/>
              <a:gd name="T28" fmla="*/ 1535 w 1718"/>
              <a:gd name="T29" fmla="*/ 143 h 2051"/>
              <a:gd name="T30" fmla="*/ 1612 w 1718"/>
              <a:gd name="T31" fmla="*/ 162 h 2051"/>
              <a:gd name="T32" fmla="*/ 1688 w 1718"/>
              <a:gd name="T33" fmla="*/ 191 h 2051"/>
              <a:gd name="T34" fmla="*/ 1612 w 1718"/>
              <a:gd name="T35" fmla="*/ 286 h 2051"/>
              <a:gd name="T36" fmla="*/ 1516 w 1718"/>
              <a:gd name="T37" fmla="*/ 429 h 2051"/>
              <a:gd name="T38" fmla="*/ 1535 w 1718"/>
              <a:gd name="T39" fmla="*/ 515 h 2051"/>
              <a:gd name="T40" fmla="*/ 1554 w 1718"/>
              <a:gd name="T41" fmla="*/ 687 h 2051"/>
              <a:gd name="T42" fmla="*/ 1488 w 1718"/>
              <a:gd name="T43" fmla="*/ 973 h 2051"/>
              <a:gd name="T44" fmla="*/ 1450 w 1718"/>
              <a:gd name="T45" fmla="*/ 1183 h 2051"/>
              <a:gd name="T46" fmla="*/ 1564 w 1718"/>
              <a:gd name="T47" fmla="*/ 1240 h 2051"/>
              <a:gd name="T48" fmla="*/ 1592 w 1718"/>
              <a:gd name="T49" fmla="*/ 1335 h 2051"/>
              <a:gd name="T50" fmla="*/ 1650 w 1718"/>
              <a:gd name="T51" fmla="*/ 1507 h 2051"/>
              <a:gd name="T52" fmla="*/ 1621 w 1718"/>
              <a:gd name="T53" fmla="*/ 1640 h 2051"/>
              <a:gd name="T54" fmla="*/ 1659 w 1718"/>
              <a:gd name="T55" fmla="*/ 1841 h 2051"/>
              <a:gd name="T56" fmla="*/ 1650 w 1718"/>
              <a:gd name="T57" fmla="*/ 2022 h 2051"/>
              <a:gd name="T58" fmla="*/ 1650 w 1718"/>
              <a:gd name="T59" fmla="*/ 2022 h 2051"/>
              <a:gd name="T60" fmla="*/ 1602 w 1718"/>
              <a:gd name="T61" fmla="*/ 2012 h 2051"/>
              <a:gd name="T62" fmla="*/ 1345 w 1718"/>
              <a:gd name="T63" fmla="*/ 2012 h 2051"/>
              <a:gd name="T64" fmla="*/ 1297 w 1718"/>
              <a:gd name="T65" fmla="*/ 1965 h 2051"/>
              <a:gd name="T66" fmla="*/ 1211 w 1718"/>
              <a:gd name="T67" fmla="*/ 1993 h 2051"/>
              <a:gd name="T68" fmla="*/ 1078 w 1718"/>
              <a:gd name="T69" fmla="*/ 1917 h 2051"/>
              <a:gd name="T70" fmla="*/ 1020 w 1718"/>
              <a:gd name="T71" fmla="*/ 1860 h 2051"/>
              <a:gd name="T72" fmla="*/ 887 w 1718"/>
              <a:gd name="T73" fmla="*/ 1907 h 2051"/>
              <a:gd name="T74" fmla="*/ 668 w 1718"/>
              <a:gd name="T75" fmla="*/ 1965 h 2051"/>
              <a:gd name="T76" fmla="*/ 572 w 1718"/>
              <a:gd name="T77" fmla="*/ 1965 h 2051"/>
              <a:gd name="T78" fmla="*/ 439 w 1718"/>
              <a:gd name="T79" fmla="*/ 2003 h 2051"/>
              <a:gd name="T80" fmla="*/ 257 w 1718"/>
              <a:gd name="T81" fmla="*/ 2050 h 2051"/>
              <a:gd name="T82" fmla="*/ 257 w 1718"/>
              <a:gd name="T83" fmla="*/ 2050 h 2051"/>
              <a:gd name="T84" fmla="*/ 248 w 1718"/>
              <a:gd name="T85" fmla="*/ 1917 h 2051"/>
              <a:gd name="T86" fmla="*/ 248 w 1718"/>
              <a:gd name="T87" fmla="*/ 1764 h 2051"/>
              <a:gd name="T88" fmla="*/ 219 w 1718"/>
              <a:gd name="T89" fmla="*/ 1659 h 2051"/>
              <a:gd name="T90" fmla="*/ 277 w 1718"/>
              <a:gd name="T91" fmla="*/ 1469 h 2051"/>
              <a:gd name="T92" fmla="*/ 324 w 1718"/>
              <a:gd name="T93" fmla="*/ 1278 h 2051"/>
              <a:gd name="T94" fmla="*/ 563 w 1718"/>
              <a:gd name="T95" fmla="*/ 944 h 2051"/>
              <a:gd name="T96" fmla="*/ 591 w 1718"/>
              <a:gd name="T97" fmla="*/ 725 h 2051"/>
              <a:gd name="T98" fmla="*/ 629 w 1718"/>
              <a:gd name="T99" fmla="*/ 439 h 2051"/>
              <a:gd name="T100" fmla="*/ 668 w 1718"/>
              <a:gd name="T101" fmla="*/ 296 h 2051"/>
              <a:gd name="T102" fmla="*/ 563 w 1718"/>
              <a:gd name="T103" fmla="*/ 324 h 2051"/>
              <a:gd name="T104" fmla="*/ 410 w 1718"/>
              <a:gd name="T105" fmla="*/ 305 h 2051"/>
              <a:gd name="T106" fmla="*/ 162 w 1718"/>
              <a:gd name="T107" fmla="*/ 219 h 2051"/>
              <a:gd name="T108" fmla="*/ 76 w 1718"/>
              <a:gd name="T109" fmla="*/ 134 h 2051"/>
              <a:gd name="T110" fmla="*/ 29 w 1718"/>
              <a:gd name="T111" fmla="*/ 19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8" h="2051">
                <a:moveTo>
                  <a:pt x="29" y="19"/>
                </a:moveTo>
                <a:lnTo>
                  <a:pt x="29" y="19"/>
                </a:lnTo>
                <a:cubicBezTo>
                  <a:pt x="105" y="10"/>
                  <a:pt x="267" y="67"/>
                  <a:pt x="324" y="115"/>
                </a:cubicBezTo>
                <a:cubicBezTo>
                  <a:pt x="353" y="134"/>
                  <a:pt x="429" y="162"/>
                  <a:pt x="467" y="153"/>
                </a:cubicBezTo>
                <a:cubicBezTo>
                  <a:pt x="534" y="134"/>
                  <a:pt x="553" y="115"/>
                  <a:pt x="582" y="48"/>
                </a:cubicBezTo>
                <a:lnTo>
                  <a:pt x="582" y="48"/>
                </a:lnTo>
                <a:cubicBezTo>
                  <a:pt x="610" y="57"/>
                  <a:pt x="639" y="57"/>
                  <a:pt x="668" y="67"/>
                </a:cubicBezTo>
                <a:cubicBezTo>
                  <a:pt x="725" y="95"/>
                  <a:pt x="744" y="134"/>
                  <a:pt x="791" y="67"/>
                </a:cubicBezTo>
                <a:cubicBezTo>
                  <a:pt x="849" y="0"/>
                  <a:pt x="935" y="57"/>
                  <a:pt x="1001" y="76"/>
                </a:cubicBezTo>
                <a:cubicBezTo>
                  <a:pt x="1040" y="95"/>
                  <a:pt x="1087" y="95"/>
                  <a:pt x="1135" y="105"/>
                </a:cubicBezTo>
                <a:cubicBezTo>
                  <a:pt x="1202" y="115"/>
                  <a:pt x="1240" y="67"/>
                  <a:pt x="1297" y="57"/>
                </a:cubicBezTo>
                <a:cubicBezTo>
                  <a:pt x="1325" y="57"/>
                  <a:pt x="1354" y="57"/>
                  <a:pt x="1383" y="67"/>
                </a:cubicBezTo>
                <a:cubicBezTo>
                  <a:pt x="1412" y="76"/>
                  <a:pt x="1421" y="105"/>
                  <a:pt x="1450" y="115"/>
                </a:cubicBezTo>
                <a:cubicBezTo>
                  <a:pt x="1478" y="124"/>
                  <a:pt x="1507" y="134"/>
                  <a:pt x="1535" y="143"/>
                </a:cubicBezTo>
                <a:lnTo>
                  <a:pt x="1535" y="143"/>
                </a:lnTo>
                <a:cubicBezTo>
                  <a:pt x="1564" y="143"/>
                  <a:pt x="1583" y="162"/>
                  <a:pt x="1612" y="162"/>
                </a:cubicBezTo>
                <a:cubicBezTo>
                  <a:pt x="1640" y="162"/>
                  <a:pt x="1679" y="162"/>
                  <a:pt x="1688" y="191"/>
                </a:cubicBezTo>
                <a:cubicBezTo>
                  <a:pt x="1717" y="257"/>
                  <a:pt x="1640" y="267"/>
                  <a:pt x="1612" y="286"/>
                </a:cubicBezTo>
                <a:cubicBezTo>
                  <a:pt x="1554" y="315"/>
                  <a:pt x="1526" y="372"/>
                  <a:pt x="1516" y="429"/>
                </a:cubicBezTo>
                <a:cubicBezTo>
                  <a:pt x="1526" y="448"/>
                  <a:pt x="1545" y="486"/>
                  <a:pt x="1535" y="515"/>
                </a:cubicBezTo>
                <a:cubicBezTo>
                  <a:pt x="1507" y="572"/>
                  <a:pt x="1545" y="629"/>
                  <a:pt x="1554" y="687"/>
                </a:cubicBezTo>
                <a:cubicBezTo>
                  <a:pt x="1574" y="782"/>
                  <a:pt x="1545" y="887"/>
                  <a:pt x="1488" y="973"/>
                </a:cubicBezTo>
                <a:cubicBezTo>
                  <a:pt x="1440" y="1049"/>
                  <a:pt x="1325" y="1106"/>
                  <a:pt x="1450" y="1183"/>
                </a:cubicBezTo>
                <a:cubicBezTo>
                  <a:pt x="1478" y="1183"/>
                  <a:pt x="1564" y="1221"/>
                  <a:pt x="1564" y="1240"/>
                </a:cubicBezTo>
                <a:cubicBezTo>
                  <a:pt x="1574" y="1278"/>
                  <a:pt x="1574" y="1297"/>
                  <a:pt x="1592" y="1335"/>
                </a:cubicBezTo>
                <a:cubicBezTo>
                  <a:pt x="1631" y="1392"/>
                  <a:pt x="1650" y="1440"/>
                  <a:pt x="1650" y="1507"/>
                </a:cubicBezTo>
                <a:cubicBezTo>
                  <a:pt x="1650" y="1564"/>
                  <a:pt x="1631" y="1593"/>
                  <a:pt x="1621" y="1640"/>
                </a:cubicBezTo>
                <a:cubicBezTo>
                  <a:pt x="1612" y="1717"/>
                  <a:pt x="1669" y="1764"/>
                  <a:pt x="1659" y="1841"/>
                </a:cubicBezTo>
                <a:cubicBezTo>
                  <a:pt x="1650" y="1898"/>
                  <a:pt x="1640" y="1965"/>
                  <a:pt x="1650" y="2022"/>
                </a:cubicBezTo>
                <a:lnTo>
                  <a:pt x="1650" y="2022"/>
                </a:lnTo>
                <a:cubicBezTo>
                  <a:pt x="1631" y="2022"/>
                  <a:pt x="1612" y="2012"/>
                  <a:pt x="1602" y="2012"/>
                </a:cubicBezTo>
                <a:cubicBezTo>
                  <a:pt x="1497" y="1993"/>
                  <a:pt x="1450" y="2050"/>
                  <a:pt x="1345" y="2012"/>
                </a:cubicBezTo>
                <a:cubicBezTo>
                  <a:pt x="1335" y="2012"/>
                  <a:pt x="1325" y="1974"/>
                  <a:pt x="1297" y="1965"/>
                </a:cubicBezTo>
                <a:cubicBezTo>
                  <a:pt x="1268" y="1955"/>
                  <a:pt x="1249" y="1993"/>
                  <a:pt x="1211" y="1993"/>
                </a:cubicBezTo>
                <a:cubicBezTo>
                  <a:pt x="1202" y="1993"/>
                  <a:pt x="1078" y="1926"/>
                  <a:pt x="1078" y="1917"/>
                </a:cubicBezTo>
                <a:cubicBezTo>
                  <a:pt x="1058" y="1860"/>
                  <a:pt x="1097" y="1860"/>
                  <a:pt x="1020" y="1860"/>
                </a:cubicBezTo>
                <a:cubicBezTo>
                  <a:pt x="963" y="1860"/>
                  <a:pt x="935" y="1936"/>
                  <a:pt x="887" y="1907"/>
                </a:cubicBezTo>
                <a:cubicBezTo>
                  <a:pt x="791" y="1850"/>
                  <a:pt x="763" y="1946"/>
                  <a:pt x="668" y="1965"/>
                </a:cubicBezTo>
                <a:cubicBezTo>
                  <a:pt x="629" y="1974"/>
                  <a:pt x="601" y="1926"/>
                  <a:pt x="572" y="1965"/>
                </a:cubicBezTo>
                <a:cubicBezTo>
                  <a:pt x="515" y="2022"/>
                  <a:pt x="524" y="2003"/>
                  <a:pt x="439" y="2003"/>
                </a:cubicBezTo>
                <a:cubicBezTo>
                  <a:pt x="372" y="2003"/>
                  <a:pt x="315" y="2031"/>
                  <a:pt x="257" y="2050"/>
                </a:cubicBezTo>
                <a:lnTo>
                  <a:pt x="257" y="2050"/>
                </a:lnTo>
                <a:cubicBezTo>
                  <a:pt x="248" y="2012"/>
                  <a:pt x="248" y="1955"/>
                  <a:pt x="248" y="1917"/>
                </a:cubicBezTo>
                <a:cubicBezTo>
                  <a:pt x="248" y="1860"/>
                  <a:pt x="267" y="1812"/>
                  <a:pt x="248" y="1764"/>
                </a:cubicBezTo>
                <a:cubicBezTo>
                  <a:pt x="229" y="1726"/>
                  <a:pt x="219" y="1698"/>
                  <a:pt x="219" y="1659"/>
                </a:cubicBezTo>
                <a:cubicBezTo>
                  <a:pt x="219" y="1574"/>
                  <a:pt x="238" y="1535"/>
                  <a:pt x="277" y="1469"/>
                </a:cubicBezTo>
                <a:cubicBezTo>
                  <a:pt x="324" y="1402"/>
                  <a:pt x="315" y="1364"/>
                  <a:pt x="324" y="1278"/>
                </a:cubicBezTo>
                <a:cubicBezTo>
                  <a:pt x="343" y="1145"/>
                  <a:pt x="563" y="1125"/>
                  <a:pt x="563" y="944"/>
                </a:cubicBezTo>
                <a:cubicBezTo>
                  <a:pt x="563" y="868"/>
                  <a:pt x="591" y="801"/>
                  <a:pt x="591" y="725"/>
                </a:cubicBezTo>
                <a:cubicBezTo>
                  <a:pt x="591" y="648"/>
                  <a:pt x="601" y="506"/>
                  <a:pt x="629" y="439"/>
                </a:cubicBezTo>
                <a:cubicBezTo>
                  <a:pt x="668" y="362"/>
                  <a:pt x="763" y="353"/>
                  <a:pt x="668" y="296"/>
                </a:cubicBezTo>
                <a:cubicBezTo>
                  <a:pt x="601" y="257"/>
                  <a:pt x="629" y="324"/>
                  <a:pt x="563" y="324"/>
                </a:cubicBezTo>
                <a:cubicBezTo>
                  <a:pt x="486" y="324"/>
                  <a:pt x="486" y="210"/>
                  <a:pt x="410" y="305"/>
                </a:cubicBezTo>
                <a:cubicBezTo>
                  <a:pt x="334" y="391"/>
                  <a:pt x="229" y="239"/>
                  <a:pt x="162" y="219"/>
                </a:cubicBezTo>
                <a:cubicBezTo>
                  <a:pt x="105" y="191"/>
                  <a:pt x="133" y="162"/>
                  <a:pt x="76" y="134"/>
                </a:cubicBezTo>
                <a:cubicBezTo>
                  <a:pt x="0" y="105"/>
                  <a:pt x="48" y="86"/>
                  <a:pt x="29" y="1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3" name="Freeform 14"/>
          <p:cNvSpPr>
            <a:spLocks noChangeArrowheads="1"/>
          </p:cNvSpPr>
          <p:nvPr/>
        </p:nvSpPr>
        <p:spPr bwMode="auto">
          <a:xfrm>
            <a:off x="17094373" y="4082824"/>
            <a:ext cx="961124" cy="1188895"/>
          </a:xfrm>
          <a:custGeom>
            <a:avLst/>
            <a:gdLst>
              <a:gd name="T0" fmla="*/ 105 w 1936"/>
              <a:gd name="T1" fmla="*/ 1793 h 2394"/>
              <a:gd name="T2" fmla="*/ 105 w 1936"/>
              <a:gd name="T3" fmla="*/ 1793 h 2394"/>
              <a:gd name="T4" fmla="*/ 143 w 1936"/>
              <a:gd name="T5" fmla="*/ 1755 h 2394"/>
              <a:gd name="T6" fmla="*/ 66 w 1936"/>
              <a:gd name="T7" fmla="*/ 1678 h 2394"/>
              <a:gd name="T8" fmla="*/ 47 w 1936"/>
              <a:gd name="T9" fmla="*/ 1488 h 2394"/>
              <a:gd name="T10" fmla="*/ 114 w 1936"/>
              <a:gd name="T11" fmla="*/ 1363 h 2394"/>
              <a:gd name="T12" fmla="*/ 28 w 1936"/>
              <a:gd name="T13" fmla="*/ 1240 h 2394"/>
              <a:gd name="T14" fmla="*/ 66 w 1936"/>
              <a:gd name="T15" fmla="*/ 839 h 2394"/>
              <a:gd name="T16" fmla="*/ 95 w 1936"/>
              <a:gd name="T17" fmla="*/ 658 h 2394"/>
              <a:gd name="T18" fmla="*/ 228 w 1936"/>
              <a:gd name="T19" fmla="*/ 438 h 2394"/>
              <a:gd name="T20" fmla="*/ 305 w 1936"/>
              <a:gd name="T21" fmla="*/ 276 h 2394"/>
              <a:gd name="T22" fmla="*/ 323 w 1936"/>
              <a:gd name="T23" fmla="*/ 162 h 2394"/>
              <a:gd name="T24" fmla="*/ 351 w 1936"/>
              <a:gd name="T25" fmla="*/ 114 h 2394"/>
              <a:gd name="T26" fmla="*/ 371 w 1936"/>
              <a:gd name="T27" fmla="*/ 38 h 2394"/>
              <a:gd name="T28" fmla="*/ 504 w 1936"/>
              <a:gd name="T29" fmla="*/ 9 h 2394"/>
              <a:gd name="T30" fmla="*/ 647 w 1936"/>
              <a:gd name="T31" fmla="*/ 66 h 2394"/>
              <a:gd name="T32" fmla="*/ 723 w 1936"/>
              <a:gd name="T33" fmla="*/ 76 h 2394"/>
              <a:gd name="T34" fmla="*/ 723 w 1936"/>
              <a:gd name="T35" fmla="*/ 76 h 2394"/>
              <a:gd name="T36" fmla="*/ 866 w 1936"/>
              <a:gd name="T37" fmla="*/ 86 h 2394"/>
              <a:gd name="T38" fmla="*/ 1105 w 1936"/>
              <a:gd name="T39" fmla="*/ 153 h 2394"/>
              <a:gd name="T40" fmla="*/ 1219 w 1936"/>
              <a:gd name="T41" fmla="*/ 267 h 2394"/>
              <a:gd name="T42" fmla="*/ 1267 w 1936"/>
              <a:gd name="T43" fmla="*/ 353 h 2394"/>
              <a:gd name="T44" fmla="*/ 1353 w 1936"/>
              <a:gd name="T45" fmla="*/ 324 h 2394"/>
              <a:gd name="T46" fmla="*/ 1486 w 1936"/>
              <a:gd name="T47" fmla="*/ 353 h 2394"/>
              <a:gd name="T48" fmla="*/ 1668 w 1936"/>
              <a:gd name="T49" fmla="*/ 438 h 2394"/>
              <a:gd name="T50" fmla="*/ 1877 w 1936"/>
              <a:gd name="T51" fmla="*/ 515 h 2394"/>
              <a:gd name="T52" fmla="*/ 1925 w 1936"/>
              <a:gd name="T53" fmla="*/ 582 h 2394"/>
              <a:gd name="T54" fmla="*/ 1849 w 1936"/>
              <a:gd name="T55" fmla="*/ 772 h 2394"/>
              <a:gd name="T56" fmla="*/ 1677 w 1936"/>
              <a:gd name="T57" fmla="*/ 1049 h 2394"/>
              <a:gd name="T58" fmla="*/ 1658 w 1936"/>
              <a:gd name="T59" fmla="*/ 1125 h 2394"/>
              <a:gd name="T60" fmla="*/ 1801 w 1936"/>
              <a:gd name="T61" fmla="*/ 1249 h 2394"/>
              <a:gd name="T62" fmla="*/ 1782 w 1936"/>
              <a:gd name="T63" fmla="*/ 1345 h 2394"/>
              <a:gd name="T64" fmla="*/ 1753 w 1936"/>
              <a:gd name="T65" fmla="*/ 1383 h 2394"/>
              <a:gd name="T66" fmla="*/ 1715 w 1936"/>
              <a:gd name="T67" fmla="*/ 1459 h 2394"/>
              <a:gd name="T68" fmla="*/ 1706 w 1936"/>
              <a:gd name="T69" fmla="*/ 1526 h 2394"/>
              <a:gd name="T70" fmla="*/ 1715 w 1936"/>
              <a:gd name="T71" fmla="*/ 1583 h 2394"/>
              <a:gd name="T72" fmla="*/ 1715 w 1936"/>
              <a:gd name="T73" fmla="*/ 1583 h 2394"/>
              <a:gd name="T74" fmla="*/ 1620 w 1936"/>
              <a:gd name="T75" fmla="*/ 1621 h 2394"/>
              <a:gd name="T76" fmla="*/ 1515 w 1936"/>
              <a:gd name="T77" fmla="*/ 1688 h 2394"/>
              <a:gd name="T78" fmla="*/ 1448 w 1936"/>
              <a:gd name="T79" fmla="*/ 1697 h 2394"/>
              <a:gd name="T80" fmla="*/ 1410 w 1936"/>
              <a:gd name="T81" fmla="*/ 1793 h 2394"/>
              <a:gd name="T82" fmla="*/ 1305 w 1936"/>
              <a:gd name="T83" fmla="*/ 1888 h 2394"/>
              <a:gd name="T84" fmla="*/ 1267 w 1936"/>
              <a:gd name="T85" fmla="*/ 1964 h 2394"/>
              <a:gd name="T86" fmla="*/ 1200 w 1936"/>
              <a:gd name="T87" fmla="*/ 2165 h 2394"/>
              <a:gd name="T88" fmla="*/ 1028 w 1936"/>
              <a:gd name="T89" fmla="*/ 2212 h 2394"/>
              <a:gd name="T90" fmla="*/ 952 w 1936"/>
              <a:gd name="T91" fmla="*/ 2289 h 2394"/>
              <a:gd name="T92" fmla="*/ 790 w 1936"/>
              <a:gd name="T93" fmla="*/ 2289 h 2394"/>
              <a:gd name="T94" fmla="*/ 704 w 1936"/>
              <a:gd name="T95" fmla="*/ 2336 h 2394"/>
              <a:gd name="T96" fmla="*/ 599 w 1936"/>
              <a:gd name="T97" fmla="*/ 2317 h 2394"/>
              <a:gd name="T98" fmla="*/ 476 w 1936"/>
              <a:gd name="T99" fmla="*/ 2336 h 2394"/>
              <a:gd name="T100" fmla="*/ 371 w 1936"/>
              <a:gd name="T101" fmla="*/ 2298 h 2394"/>
              <a:gd name="T102" fmla="*/ 248 w 1936"/>
              <a:gd name="T103" fmla="*/ 2355 h 2394"/>
              <a:gd name="T104" fmla="*/ 114 w 1936"/>
              <a:gd name="T105" fmla="*/ 2393 h 2394"/>
              <a:gd name="T106" fmla="*/ 114 w 1936"/>
              <a:gd name="T107" fmla="*/ 2393 h 2394"/>
              <a:gd name="T108" fmla="*/ 105 w 1936"/>
              <a:gd name="T109" fmla="*/ 1793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6" h="2394">
                <a:moveTo>
                  <a:pt x="105" y="1793"/>
                </a:moveTo>
                <a:lnTo>
                  <a:pt x="105" y="1793"/>
                </a:lnTo>
                <a:cubicBezTo>
                  <a:pt x="143" y="1755"/>
                  <a:pt x="143" y="1755"/>
                  <a:pt x="143" y="1755"/>
                </a:cubicBezTo>
                <a:cubicBezTo>
                  <a:pt x="162" y="1697"/>
                  <a:pt x="105" y="1688"/>
                  <a:pt x="66" y="1678"/>
                </a:cubicBezTo>
                <a:cubicBezTo>
                  <a:pt x="0" y="1659"/>
                  <a:pt x="28" y="1526"/>
                  <a:pt x="47" y="1488"/>
                </a:cubicBezTo>
                <a:cubicBezTo>
                  <a:pt x="66" y="1450"/>
                  <a:pt x="105" y="1402"/>
                  <a:pt x="114" y="1363"/>
                </a:cubicBezTo>
                <a:cubicBezTo>
                  <a:pt x="123" y="1306"/>
                  <a:pt x="57" y="1278"/>
                  <a:pt x="28" y="1240"/>
                </a:cubicBezTo>
                <a:cubicBezTo>
                  <a:pt x="19" y="1116"/>
                  <a:pt x="38" y="944"/>
                  <a:pt x="66" y="839"/>
                </a:cubicBezTo>
                <a:cubicBezTo>
                  <a:pt x="85" y="782"/>
                  <a:pt x="85" y="715"/>
                  <a:pt x="95" y="658"/>
                </a:cubicBezTo>
                <a:cubicBezTo>
                  <a:pt x="123" y="572"/>
                  <a:pt x="190" y="515"/>
                  <a:pt x="228" y="438"/>
                </a:cubicBezTo>
                <a:cubicBezTo>
                  <a:pt x="276" y="372"/>
                  <a:pt x="200" y="315"/>
                  <a:pt x="305" y="276"/>
                </a:cubicBezTo>
                <a:cubicBezTo>
                  <a:pt x="361" y="257"/>
                  <a:pt x="314" y="200"/>
                  <a:pt x="323" y="162"/>
                </a:cubicBezTo>
                <a:cubicBezTo>
                  <a:pt x="332" y="143"/>
                  <a:pt x="351" y="133"/>
                  <a:pt x="351" y="114"/>
                </a:cubicBezTo>
                <a:cubicBezTo>
                  <a:pt x="351" y="95"/>
                  <a:pt x="332" y="28"/>
                  <a:pt x="371" y="38"/>
                </a:cubicBezTo>
                <a:cubicBezTo>
                  <a:pt x="428" y="48"/>
                  <a:pt x="456" y="19"/>
                  <a:pt x="504" y="9"/>
                </a:cubicBezTo>
                <a:cubicBezTo>
                  <a:pt x="571" y="0"/>
                  <a:pt x="599" y="38"/>
                  <a:pt x="647" y="66"/>
                </a:cubicBezTo>
                <a:cubicBezTo>
                  <a:pt x="723" y="76"/>
                  <a:pt x="723" y="76"/>
                  <a:pt x="723" y="76"/>
                </a:cubicBezTo>
                <a:lnTo>
                  <a:pt x="723" y="76"/>
                </a:lnTo>
                <a:cubicBezTo>
                  <a:pt x="781" y="105"/>
                  <a:pt x="809" y="86"/>
                  <a:pt x="866" y="86"/>
                </a:cubicBezTo>
                <a:cubicBezTo>
                  <a:pt x="905" y="76"/>
                  <a:pt x="1086" y="124"/>
                  <a:pt x="1105" y="153"/>
                </a:cubicBezTo>
                <a:cubicBezTo>
                  <a:pt x="1133" y="191"/>
                  <a:pt x="1191" y="229"/>
                  <a:pt x="1219" y="267"/>
                </a:cubicBezTo>
                <a:cubicBezTo>
                  <a:pt x="1229" y="286"/>
                  <a:pt x="1238" y="372"/>
                  <a:pt x="1267" y="353"/>
                </a:cubicBezTo>
                <a:cubicBezTo>
                  <a:pt x="1286" y="343"/>
                  <a:pt x="1334" y="295"/>
                  <a:pt x="1353" y="324"/>
                </a:cubicBezTo>
                <a:cubicBezTo>
                  <a:pt x="1400" y="400"/>
                  <a:pt x="1429" y="324"/>
                  <a:pt x="1486" y="353"/>
                </a:cubicBezTo>
                <a:cubicBezTo>
                  <a:pt x="1668" y="438"/>
                  <a:pt x="1668" y="438"/>
                  <a:pt x="1668" y="438"/>
                </a:cubicBezTo>
                <a:cubicBezTo>
                  <a:pt x="1791" y="458"/>
                  <a:pt x="1811" y="391"/>
                  <a:pt x="1877" y="515"/>
                </a:cubicBezTo>
                <a:cubicBezTo>
                  <a:pt x="1896" y="543"/>
                  <a:pt x="1935" y="553"/>
                  <a:pt x="1925" y="582"/>
                </a:cubicBezTo>
                <a:cubicBezTo>
                  <a:pt x="1915" y="629"/>
                  <a:pt x="1877" y="725"/>
                  <a:pt x="1849" y="772"/>
                </a:cubicBezTo>
                <a:cubicBezTo>
                  <a:pt x="1801" y="868"/>
                  <a:pt x="1744" y="954"/>
                  <a:pt x="1677" y="1049"/>
                </a:cubicBezTo>
                <a:cubicBezTo>
                  <a:pt x="1658" y="1078"/>
                  <a:pt x="1629" y="1096"/>
                  <a:pt x="1658" y="1125"/>
                </a:cubicBezTo>
                <a:cubicBezTo>
                  <a:pt x="1696" y="1173"/>
                  <a:pt x="1753" y="1221"/>
                  <a:pt x="1801" y="1249"/>
                </a:cubicBezTo>
                <a:cubicBezTo>
                  <a:pt x="1801" y="1287"/>
                  <a:pt x="1801" y="1306"/>
                  <a:pt x="1782" y="1345"/>
                </a:cubicBezTo>
                <a:cubicBezTo>
                  <a:pt x="1772" y="1354"/>
                  <a:pt x="1763" y="1354"/>
                  <a:pt x="1753" y="1383"/>
                </a:cubicBezTo>
                <a:cubicBezTo>
                  <a:pt x="1753" y="1411"/>
                  <a:pt x="1734" y="1430"/>
                  <a:pt x="1715" y="1459"/>
                </a:cubicBezTo>
                <a:cubicBezTo>
                  <a:pt x="1706" y="1478"/>
                  <a:pt x="1696" y="1507"/>
                  <a:pt x="1706" y="1526"/>
                </a:cubicBezTo>
                <a:cubicBezTo>
                  <a:pt x="1715" y="1583"/>
                  <a:pt x="1715" y="1583"/>
                  <a:pt x="1715" y="1583"/>
                </a:cubicBezTo>
                <a:lnTo>
                  <a:pt x="1715" y="1583"/>
                </a:lnTo>
                <a:cubicBezTo>
                  <a:pt x="1686" y="1592"/>
                  <a:pt x="1648" y="1612"/>
                  <a:pt x="1620" y="1621"/>
                </a:cubicBezTo>
                <a:cubicBezTo>
                  <a:pt x="1582" y="1640"/>
                  <a:pt x="1553" y="1678"/>
                  <a:pt x="1515" y="1688"/>
                </a:cubicBezTo>
                <a:cubicBezTo>
                  <a:pt x="1496" y="1697"/>
                  <a:pt x="1477" y="1688"/>
                  <a:pt x="1448" y="1697"/>
                </a:cubicBezTo>
                <a:cubicBezTo>
                  <a:pt x="1400" y="1726"/>
                  <a:pt x="1419" y="1745"/>
                  <a:pt x="1410" y="1793"/>
                </a:cubicBezTo>
                <a:cubicBezTo>
                  <a:pt x="1391" y="1859"/>
                  <a:pt x="1343" y="1859"/>
                  <a:pt x="1305" y="1888"/>
                </a:cubicBezTo>
                <a:cubicBezTo>
                  <a:pt x="1277" y="1907"/>
                  <a:pt x="1277" y="1936"/>
                  <a:pt x="1267" y="1964"/>
                </a:cubicBezTo>
                <a:cubicBezTo>
                  <a:pt x="1238" y="2041"/>
                  <a:pt x="1257" y="2088"/>
                  <a:pt x="1200" y="2165"/>
                </a:cubicBezTo>
                <a:cubicBezTo>
                  <a:pt x="1162" y="2203"/>
                  <a:pt x="1086" y="2203"/>
                  <a:pt x="1028" y="2212"/>
                </a:cubicBezTo>
                <a:cubicBezTo>
                  <a:pt x="1010" y="2212"/>
                  <a:pt x="1010" y="2279"/>
                  <a:pt x="952" y="2289"/>
                </a:cubicBezTo>
                <a:cubicBezTo>
                  <a:pt x="905" y="2298"/>
                  <a:pt x="838" y="2270"/>
                  <a:pt x="790" y="2289"/>
                </a:cubicBezTo>
                <a:cubicBezTo>
                  <a:pt x="761" y="2308"/>
                  <a:pt x="743" y="2336"/>
                  <a:pt x="704" y="2336"/>
                </a:cubicBezTo>
                <a:cubicBezTo>
                  <a:pt x="666" y="2336"/>
                  <a:pt x="638" y="2327"/>
                  <a:pt x="599" y="2317"/>
                </a:cubicBezTo>
                <a:cubicBezTo>
                  <a:pt x="552" y="2308"/>
                  <a:pt x="514" y="2336"/>
                  <a:pt x="476" y="2336"/>
                </a:cubicBezTo>
                <a:cubicBezTo>
                  <a:pt x="437" y="2336"/>
                  <a:pt x="399" y="2298"/>
                  <a:pt x="371" y="2298"/>
                </a:cubicBezTo>
                <a:cubicBezTo>
                  <a:pt x="314" y="2298"/>
                  <a:pt x="286" y="2365"/>
                  <a:pt x="248" y="2355"/>
                </a:cubicBezTo>
                <a:cubicBezTo>
                  <a:pt x="210" y="2336"/>
                  <a:pt x="143" y="2365"/>
                  <a:pt x="114" y="2393"/>
                </a:cubicBezTo>
                <a:lnTo>
                  <a:pt x="114" y="2393"/>
                </a:lnTo>
                <a:cubicBezTo>
                  <a:pt x="105" y="1793"/>
                  <a:pt x="105" y="1793"/>
                  <a:pt x="105" y="179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4" name="Freeform 15"/>
          <p:cNvSpPr>
            <a:spLocks noChangeArrowheads="1"/>
          </p:cNvSpPr>
          <p:nvPr/>
        </p:nvSpPr>
        <p:spPr bwMode="auto">
          <a:xfrm>
            <a:off x="17453426" y="3750020"/>
            <a:ext cx="1217279" cy="1261147"/>
          </a:xfrm>
          <a:custGeom>
            <a:avLst/>
            <a:gdLst>
              <a:gd name="T0" fmla="*/ 544 w 2452"/>
              <a:gd name="T1" fmla="*/ 334 h 2538"/>
              <a:gd name="T2" fmla="*/ 945 w 2452"/>
              <a:gd name="T3" fmla="*/ 325 h 2538"/>
              <a:gd name="T4" fmla="*/ 1288 w 2452"/>
              <a:gd name="T5" fmla="*/ 477 h 2538"/>
              <a:gd name="T6" fmla="*/ 1564 w 2452"/>
              <a:gd name="T7" fmla="*/ 220 h 2538"/>
              <a:gd name="T8" fmla="*/ 1574 w 2452"/>
              <a:gd name="T9" fmla="*/ 153 h 2538"/>
              <a:gd name="T10" fmla="*/ 1641 w 2452"/>
              <a:gd name="T11" fmla="*/ 0 h 2538"/>
              <a:gd name="T12" fmla="*/ 1812 w 2452"/>
              <a:gd name="T13" fmla="*/ 229 h 2538"/>
              <a:gd name="T14" fmla="*/ 2098 w 2452"/>
              <a:gd name="T15" fmla="*/ 391 h 2538"/>
              <a:gd name="T16" fmla="*/ 2337 w 2452"/>
              <a:gd name="T17" fmla="*/ 248 h 2538"/>
              <a:gd name="T18" fmla="*/ 2432 w 2452"/>
              <a:gd name="T19" fmla="*/ 372 h 2538"/>
              <a:gd name="T20" fmla="*/ 2394 w 2452"/>
              <a:gd name="T21" fmla="*/ 668 h 2538"/>
              <a:gd name="T22" fmla="*/ 2403 w 2452"/>
              <a:gd name="T23" fmla="*/ 773 h 2538"/>
              <a:gd name="T24" fmla="*/ 2299 w 2452"/>
              <a:gd name="T25" fmla="*/ 935 h 2538"/>
              <a:gd name="T26" fmla="*/ 2184 w 2452"/>
              <a:gd name="T27" fmla="*/ 1040 h 2538"/>
              <a:gd name="T28" fmla="*/ 2041 w 2452"/>
              <a:gd name="T29" fmla="*/ 1173 h 2538"/>
              <a:gd name="T30" fmla="*/ 1889 w 2452"/>
              <a:gd name="T31" fmla="*/ 1431 h 2538"/>
              <a:gd name="T32" fmla="*/ 1908 w 2452"/>
              <a:gd name="T33" fmla="*/ 1831 h 2538"/>
              <a:gd name="T34" fmla="*/ 2003 w 2452"/>
              <a:gd name="T35" fmla="*/ 2118 h 2538"/>
              <a:gd name="T36" fmla="*/ 2013 w 2452"/>
              <a:gd name="T37" fmla="*/ 2260 h 2538"/>
              <a:gd name="T38" fmla="*/ 1927 w 2452"/>
              <a:gd name="T39" fmla="*/ 2451 h 2538"/>
              <a:gd name="T40" fmla="*/ 1869 w 2452"/>
              <a:gd name="T41" fmla="*/ 2537 h 2538"/>
              <a:gd name="T42" fmla="*/ 1755 w 2452"/>
              <a:gd name="T43" fmla="*/ 2537 h 2538"/>
              <a:gd name="T44" fmla="*/ 1641 w 2452"/>
              <a:gd name="T45" fmla="*/ 2461 h 2538"/>
              <a:gd name="T46" fmla="*/ 1459 w 2452"/>
              <a:gd name="T47" fmla="*/ 2403 h 2538"/>
              <a:gd name="T48" fmla="*/ 1240 w 2452"/>
              <a:gd name="T49" fmla="*/ 2394 h 2538"/>
              <a:gd name="T50" fmla="*/ 1049 w 2452"/>
              <a:gd name="T51" fmla="*/ 2318 h 2538"/>
              <a:gd name="T52" fmla="*/ 992 w 2452"/>
              <a:gd name="T53" fmla="*/ 2251 h 2538"/>
              <a:gd name="T54" fmla="*/ 992 w 2452"/>
              <a:gd name="T55" fmla="*/ 2127 h 2538"/>
              <a:gd name="T56" fmla="*/ 1059 w 2452"/>
              <a:gd name="T57" fmla="*/ 2013 h 2538"/>
              <a:gd name="T58" fmla="*/ 935 w 2452"/>
              <a:gd name="T59" fmla="*/ 1793 h 2538"/>
              <a:gd name="T60" fmla="*/ 1126 w 2452"/>
              <a:gd name="T61" fmla="*/ 1440 h 2538"/>
              <a:gd name="T62" fmla="*/ 1154 w 2452"/>
              <a:gd name="T63" fmla="*/ 1183 h 2538"/>
              <a:gd name="T64" fmla="*/ 763 w 2452"/>
              <a:gd name="T65" fmla="*/ 1021 h 2538"/>
              <a:gd name="T66" fmla="*/ 544 w 2452"/>
              <a:gd name="T67" fmla="*/ 1021 h 2538"/>
              <a:gd name="T68" fmla="*/ 382 w 2452"/>
              <a:gd name="T69" fmla="*/ 821 h 2538"/>
              <a:gd name="T70" fmla="*/ 0 w 2452"/>
              <a:gd name="T71" fmla="*/ 744 h 2538"/>
              <a:gd name="T72" fmla="*/ 77 w 2452"/>
              <a:gd name="T73" fmla="*/ 630 h 2538"/>
              <a:gd name="T74" fmla="*/ 96 w 2452"/>
              <a:gd name="T75" fmla="*/ 554 h 2538"/>
              <a:gd name="T76" fmla="*/ 287 w 2452"/>
              <a:gd name="T77" fmla="*/ 449 h 2538"/>
              <a:gd name="T78" fmla="*/ 458 w 2452"/>
              <a:gd name="T79" fmla="*/ 391 h 2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52" h="2538">
                <a:moveTo>
                  <a:pt x="544" y="334"/>
                </a:moveTo>
                <a:lnTo>
                  <a:pt x="544" y="334"/>
                </a:lnTo>
                <a:cubicBezTo>
                  <a:pt x="601" y="353"/>
                  <a:pt x="620" y="305"/>
                  <a:pt x="677" y="363"/>
                </a:cubicBezTo>
                <a:cubicBezTo>
                  <a:pt x="754" y="439"/>
                  <a:pt x="868" y="267"/>
                  <a:pt x="945" y="325"/>
                </a:cubicBezTo>
                <a:cubicBezTo>
                  <a:pt x="1002" y="372"/>
                  <a:pt x="992" y="439"/>
                  <a:pt x="1078" y="477"/>
                </a:cubicBezTo>
                <a:cubicBezTo>
                  <a:pt x="1126" y="496"/>
                  <a:pt x="1230" y="467"/>
                  <a:pt x="1288" y="477"/>
                </a:cubicBezTo>
                <a:cubicBezTo>
                  <a:pt x="1364" y="496"/>
                  <a:pt x="1479" y="572"/>
                  <a:pt x="1497" y="449"/>
                </a:cubicBezTo>
                <a:cubicBezTo>
                  <a:pt x="1517" y="363"/>
                  <a:pt x="1564" y="325"/>
                  <a:pt x="1564" y="220"/>
                </a:cubicBezTo>
                <a:cubicBezTo>
                  <a:pt x="1574" y="153"/>
                  <a:pt x="1574" y="153"/>
                  <a:pt x="1574" y="153"/>
                </a:cubicBezTo>
                <a:lnTo>
                  <a:pt x="1574" y="153"/>
                </a:lnTo>
                <a:cubicBezTo>
                  <a:pt x="1584" y="124"/>
                  <a:pt x="1584" y="86"/>
                  <a:pt x="1602" y="58"/>
                </a:cubicBezTo>
                <a:cubicBezTo>
                  <a:pt x="1612" y="38"/>
                  <a:pt x="1641" y="19"/>
                  <a:pt x="1641" y="0"/>
                </a:cubicBezTo>
                <a:cubicBezTo>
                  <a:pt x="1650" y="0"/>
                  <a:pt x="1707" y="67"/>
                  <a:pt x="1726" y="86"/>
                </a:cubicBezTo>
                <a:cubicBezTo>
                  <a:pt x="1803" y="124"/>
                  <a:pt x="1812" y="143"/>
                  <a:pt x="1812" y="229"/>
                </a:cubicBezTo>
                <a:cubicBezTo>
                  <a:pt x="1812" y="258"/>
                  <a:pt x="1831" y="363"/>
                  <a:pt x="1860" y="363"/>
                </a:cubicBezTo>
                <a:cubicBezTo>
                  <a:pt x="1965" y="353"/>
                  <a:pt x="1993" y="467"/>
                  <a:pt x="2098" y="391"/>
                </a:cubicBezTo>
                <a:cubicBezTo>
                  <a:pt x="2175" y="344"/>
                  <a:pt x="2260" y="286"/>
                  <a:pt x="2337" y="248"/>
                </a:cubicBezTo>
                <a:lnTo>
                  <a:pt x="2337" y="248"/>
                </a:lnTo>
                <a:cubicBezTo>
                  <a:pt x="2346" y="305"/>
                  <a:pt x="2308" y="353"/>
                  <a:pt x="2318" y="420"/>
                </a:cubicBezTo>
                <a:cubicBezTo>
                  <a:pt x="2327" y="467"/>
                  <a:pt x="2394" y="372"/>
                  <a:pt x="2432" y="372"/>
                </a:cubicBezTo>
                <a:cubicBezTo>
                  <a:pt x="2451" y="458"/>
                  <a:pt x="2403" y="534"/>
                  <a:pt x="2394" y="611"/>
                </a:cubicBezTo>
                <a:cubicBezTo>
                  <a:pt x="2394" y="630"/>
                  <a:pt x="2394" y="649"/>
                  <a:pt x="2394" y="668"/>
                </a:cubicBezTo>
                <a:cubicBezTo>
                  <a:pt x="2394" y="696"/>
                  <a:pt x="2403" y="744"/>
                  <a:pt x="2403" y="773"/>
                </a:cubicBezTo>
                <a:lnTo>
                  <a:pt x="2403" y="773"/>
                </a:lnTo>
                <a:cubicBezTo>
                  <a:pt x="2346" y="839"/>
                  <a:pt x="2346" y="839"/>
                  <a:pt x="2346" y="839"/>
                </a:cubicBezTo>
                <a:cubicBezTo>
                  <a:pt x="2327" y="868"/>
                  <a:pt x="2318" y="906"/>
                  <a:pt x="2299" y="935"/>
                </a:cubicBezTo>
                <a:cubicBezTo>
                  <a:pt x="2270" y="963"/>
                  <a:pt x="2241" y="963"/>
                  <a:pt x="2222" y="992"/>
                </a:cubicBezTo>
                <a:cubicBezTo>
                  <a:pt x="2213" y="1011"/>
                  <a:pt x="2203" y="1030"/>
                  <a:pt x="2184" y="1040"/>
                </a:cubicBezTo>
                <a:cubicBezTo>
                  <a:pt x="2156" y="1059"/>
                  <a:pt x="2136" y="1078"/>
                  <a:pt x="2108" y="1088"/>
                </a:cubicBezTo>
                <a:cubicBezTo>
                  <a:pt x="2060" y="1106"/>
                  <a:pt x="2060" y="1145"/>
                  <a:pt x="2041" y="1173"/>
                </a:cubicBezTo>
                <a:cubicBezTo>
                  <a:pt x="2003" y="1221"/>
                  <a:pt x="1993" y="1278"/>
                  <a:pt x="1965" y="1316"/>
                </a:cubicBezTo>
                <a:cubicBezTo>
                  <a:pt x="1946" y="1355"/>
                  <a:pt x="1908" y="1393"/>
                  <a:pt x="1889" y="1431"/>
                </a:cubicBezTo>
                <a:cubicBezTo>
                  <a:pt x="1851" y="1507"/>
                  <a:pt x="1889" y="1602"/>
                  <a:pt x="1898" y="1679"/>
                </a:cubicBezTo>
                <a:cubicBezTo>
                  <a:pt x="1908" y="1736"/>
                  <a:pt x="1879" y="1784"/>
                  <a:pt x="1908" y="1831"/>
                </a:cubicBezTo>
                <a:cubicBezTo>
                  <a:pt x="1936" y="1898"/>
                  <a:pt x="1955" y="1946"/>
                  <a:pt x="1965" y="2022"/>
                </a:cubicBezTo>
                <a:cubicBezTo>
                  <a:pt x="1974" y="2051"/>
                  <a:pt x="1993" y="2079"/>
                  <a:pt x="2003" y="2118"/>
                </a:cubicBezTo>
                <a:cubicBezTo>
                  <a:pt x="2013" y="2260"/>
                  <a:pt x="2013" y="2260"/>
                  <a:pt x="2013" y="2260"/>
                </a:cubicBezTo>
                <a:lnTo>
                  <a:pt x="2013" y="2260"/>
                </a:lnTo>
                <a:cubicBezTo>
                  <a:pt x="1974" y="2280"/>
                  <a:pt x="1936" y="2298"/>
                  <a:pt x="1927" y="2346"/>
                </a:cubicBezTo>
                <a:cubicBezTo>
                  <a:pt x="1917" y="2375"/>
                  <a:pt x="1927" y="2413"/>
                  <a:pt x="1927" y="2451"/>
                </a:cubicBezTo>
                <a:cubicBezTo>
                  <a:pt x="1927" y="2470"/>
                  <a:pt x="1917" y="2489"/>
                  <a:pt x="1908" y="2508"/>
                </a:cubicBezTo>
                <a:cubicBezTo>
                  <a:pt x="1898" y="2518"/>
                  <a:pt x="1889" y="2527"/>
                  <a:pt x="1869" y="2537"/>
                </a:cubicBezTo>
                <a:cubicBezTo>
                  <a:pt x="1755" y="2537"/>
                  <a:pt x="1755" y="2537"/>
                  <a:pt x="1755" y="2537"/>
                </a:cubicBezTo>
                <a:lnTo>
                  <a:pt x="1755" y="2537"/>
                </a:lnTo>
                <a:cubicBezTo>
                  <a:pt x="1736" y="2527"/>
                  <a:pt x="1698" y="2527"/>
                  <a:pt x="1679" y="2518"/>
                </a:cubicBezTo>
                <a:cubicBezTo>
                  <a:pt x="1660" y="2499"/>
                  <a:pt x="1660" y="2480"/>
                  <a:pt x="1641" y="2461"/>
                </a:cubicBezTo>
                <a:cubicBezTo>
                  <a:pt x="1631" y="2451"/>
                  <a:pt x="1612" y="2442"/>
                  <a:pt x="1593" y="2432"/>
                </a:cubicBezTo>
                <a:cubicBezTo>
                  <a:pt x="1545" y="2403"/>
                  <a:pt x="1507" y="2403"/>
                  <a:pt x="1459" y="2403"/>
                </a:cubicBezTo>
                <a:cubicBezTo>
                  <a:pt x="1412" y="2403"/>
                  <a:pt x="1355" y="2432"/>
                  <a:pt x="1307" y="2413"/>
                </a:cubicBezTo>
                <a:cubicBezTo>
                  <a:pt x="1288" y="2403"/>
                  <a:pt x="1269" y="2394"/>
                  <a:pt x="1240" y="2394"/>
                </a:cubicBezTo>
                <a:cubicBezTo>
                  <a:pt x="1192" y="2403"/>
                  <a:pt x="1192" y="2442"/>
                  <a:pt x="1135" y="2403"/>
                </a:cubicBezTo>
                <a:cubicBezTo>
                  <a:pt x="1078" y="2375"/>
                  <a:pt x="1049" y="2385"/>
                  <a:pt x="1049" y="2318"/>
                </a:cubicBezTo>
                <a:cubicBezTo>
                  <a:pt x="1049" y="2280"/>
                  <a:pt x="1021" y="2270"/>
                  <a:pt x="992" y="2251"/>
                </a:cubicBezTo>
                <a:lnTo>
                  <a:pt x="992" y="2251"/>
                </a:lnTo>
                <a:cubicBezTo>
                  <a:pt x="983" y="2194"/>
                  <a:pt x="983" y="2194"/>
                  <a:pt x="983" y="2194"/>
                </a:cubicBezTo>
                <a:cubicBezTo>
                  <a:pt x="973" y="2175"/>
                  <a:pt x="983" y="2146"/>
                  <a:pt x="992" y="2127"/>
                </a:cubicBezTo>
                <a:cubicBezTo>
                  <a:pt x="1011" y="2098"/>
                  <a:pt x="1030" y="2079"/>
                  <a:pt x="1030" y="2051"/>
                </a:cubicBezTo>
                <a:cubicBezTo>
                  <a:pt x="1040" y="2022"/>
                  <a:pt x="1049" y="2022"/>
                  <a:pt x="1059" y="2013"/>
                </a:cubicBezTo>
                <a:cubicBezTo>
                  <a:pt x="1078" y="1974"/>
                  <a:pt x="1078" y="1955"/>
                  <a:pt x="1078" y="1917"/>
                </a:cubicBezTo>
                <a:cubicBezTo>
                  <a:pt x="1030" y="1889"/>
                  <a:pt x="973" y="1841"/>
                  <a:pt x="935" y="1793"/>
                </a:cubicBezTo>
                <a:cubicBezTo>
                  <a:pt x="906" y="1764"/>
                  <a:pt x="935" y="1746"/>
                  <a:pt x="954" y="1717"/>
                </a:cubicBezTo>
                <a:cubicBezTo>
                  <a:pt x="1021" y="1622"/>
                  <a:pt x="1078" y="1536"/>
                  <a:pt x="1126" y="1440"/>
                </a:cubicBezTo>
                <a:cubicBezTo>
                  <a:pt x="1154" y="1393"/>
                  <a:pt x="1192" y="1297"/>
                  <a:pt x="1202" y="1250"/>
                </a:cubicBezTo>
                <a:cubicBezTo>
                  <a:pt x="1212" y="1221"/>
                  <a:pt x="1173" y="1211"/>
                  <a:pt x="1154" y="1183"/>
                </a:cubicBezTo>
                <a:cubicBezTo>
                  <a:pt x="1088" y="1059"/>
                  <a:pt x="1068" y="1126"/>
                  <a:pt x="945" y="1106"/>
                </a:cubicBezTo>
                <a:cubicBezTo>
                  <a:pt x="763" y="1021"/>
                  <a:pt x="763" y="1021"/>
                  <a:pt x="763" y="1021"/>
                </a:cubicBezTo>
                <a:cubicBezTo>
                  <a:pt x="706" y="992"/>
                  <a:pt x="677" y="1068"/>
                  <a:pt x="630" y="992"/>
                </a:cubicBezTo>
                <a:cubicBezTo>
                  <a:pt x="611" y="963"/>
                  <a:pt x="563" y="1011"/>
                  <a:pt x="544" y="1021"/>
                </a:cubicBezTo>
                <a:cubicBezTo>
                  <a:pt x="515" y="1040"/>
                  <a:pt x="506" y="954"/>
                  <a:pt x="496" y="935"/>
                </a:cubicBezTo>
                <a:cubicBezTo>
                  <a:pt x="468" y="897"/>
                  <a:pt x="410" y="859"/>
                  <a:pt x="382" y="821"/>
                </a:cubicBezTo>
                <a:cubicBezTo>
                  <a:pt x="363" y="792"/>
                  <a:pt x="182" y="744"/>
                  <a:pt x="143" y="754"/>
                </a:cubicBezTo>
                <a:cubicBezTo>
                  <a:pt x="86" y="754"/>
                  <a:pt x="58" y="773"/>
                  <a:pt x="0" y="744"/>
                </a:cubicBezTo>
                <a:lnTo>
                  <a:pt x="0" y="744"/>
                </a:lnTo>
                <a:cubicBezTo>
                  <a:pt x="77" y="630"/>
                  <a:pt x="77" y="630"/>
                  <a:pt x="77" y="630"/>
                </a:cubicBezTo>
                <a:cubicBezTo>
                  <a:pt x="96" y="554"/>
                  <a:pt x="96" y="554"/>
                  <a:pt x="96" y="554"/>
                </a:cubicBezTo>
                <a:lnTo>
                  <a:pt x="96" y="554"/>
                </a:lnTo>
                <a:cubicBezTo>
                  <a:pt x="124" y="544"/>
                  <a:pt x="143" y="515"/>
                  <a:pt x="182" y="506"/>
                </a:cubicBezTo>
                <a:cubicBezTo>
                  <a:pt x="220" y="487"/>
                  <a:pt x="248" y="467"/>
                  <a:pt x="287" y="449"/>
                </a:cubicBezTo>
                <a:cubicBezTo>
                  <a:pt x="315" y="439"/>
                  <a:pt x="325" y="439"/>
                  <a:pt x="353" y="439"/>
                </a:cubicBezTo>
                <a:cubicBezTo>
                  <a:pt x="401" y="439"/>
                  <a:pt x="429" y="420"/>
                  <a:pt x="458" y="391"/>
                </a:cubicBezTo>
                <a:cubicBezTo>
                  <a:pt x="487" y="372"/>
                  <a:pt x="525" y="344"/>
                  <a:pt x="544" y="334"/>
                </a:cubicBezTo>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85" name="Freeform 16"/>
          <p:cNvSpPr>
            <a:spLocks noChangeArrowheads="1"/>
          </p:cNvSpPr>
          <p:nvPr/>
        </p:nvSpPr>
        <p:spPr bwMode="auto">
          <a:xfrm>
            <a:off x="19682184" y="4599542"/>
            <a:ext cx="1061834" cy="1672772"/>
          </a:xfrm>
          <a:custGeom>
            <a:avLst/>
            <a:gdLst>
              <a:gd name="T0" fmla="*/ 200 w 2137"/>
              <a:gd name="T1" fmla="*/ 983 h 3368"/>
              <a:gd name="T2" fmla="*/ 343 w 2137"/>
              <a:gd name="T3" fmla="*/ 906 h 3368"/>
              <a:gd name="T4" fmla="*/ 677 w 2137"/>
              <a:gd name="T5" fmla="*/ 868 h 3368"/>
              <a:gd name="T6" fmla="*/ 801 w 2137"/>
              <a:gd name="T7" fmla="*/ 992 h 3368"/>
              <a:gd name="T8" fmla="*/ 887 w 2137"/>
              <a:gd name="T9" fmla="*/ 849 h 3368"/>
              <a:gd name="T10" fmla="*/ 944 w 2137"/>
              <a:gd name="T11" fmla="*/ 649 h 3368"/>
              <a:gd name="T12" fmla="*/ 1001 w 2137"/>
              <a:gd name="T13" fmla="*/ 353 h 3368"/>
              <a:gd name="T14" fmla="*/ 1049 w 2137"/>
              <a:gd name="T15" fmla="*/ 143 h 3368"/>
              <a:gd name="T16" fmla="*/ 1125 w 2137"/>
              <a:gd name="T17" fmla="*/ 0 h 3368"/>
              <a:gd name="T18" fmla="*/ 1717 w 2137"/>
              <a:gd name="T19" fmla="*/ 172 h 3368"/>
              <a:gd name="T20" fmla="*/ 1631 w 2137"/>
              <a:gd name="T21" fmla="*/ 277 h 3368"/>
              <a:gd name="T22" fmla="*/ 1926 w 2137"/>
              <a:gd name="T23" fmla="*/ 630 h 3368"/>
              <a:gd name="T24" fmla="*/ 2089 w 2137"/>
              <a:gd name="T25" fmla="*/ 963 h 3368"/>
              <a:gd name="T26" fmla="*/ 1850 w 2137"/>
              <a:gd name="T27" fmla="*/ 1307 h 3368"/>
              <a:gd name="T28" fmla="*/ 1964 w 2137"/>
              <a:gd name="T29" fmla="*/ 1374 h 3368"/>
              <a:gd name="T30" fmla="*/ 1917 w 2137"/>
              <a:gd name="T31" fmla="*/ 1555 h 3368"/>
              <a:gd name="T32" fmla="*/ 2041 w 2137"/>
              <a:gd name="T33" fmla="*/ 1955 h 3368"/>
              <a:gd name="T34" fmla="*/ 1993 w 2137"/>
              <a:gd name="T35" fmla="*/ 2127 h 3368"/>
              <a:gd name="T36" fmla="*/ 1955 w 2137"/>
              <a:gd name="T37" fmla="*/ 2242 h 3368"/>
              <a:gd name="T38" fmla="*/ 1907 w 2137"/>
              <a:gd name="T39" fmla="*/ 2480 h 3368"/>
              <a:gd name="T40" fmla="*/ 1831 w 2137"/>
              <a:gd name="T41" fmla="*/ 2861 h 3368"/>
              <a:gd name="T42" fmla="*/ 1783 w 2137"/>
              <a:gd name="T43" fmla="*/ 2938 h 3368"/>
              <a:gd name="T44" fmla="*/ 1697 w 2137"/>
              <a:gd name="T45" fmla="*/ 3004 h 3368"/>
              <a:gd name="T46" fmla="*/ 1516 w 2137"/>
              <a:gd name="T47" fmla="*/ 3090 h 3368"/>
              <a:gd name="T48" fmla="*/ 1383 w 2137"/>
              <a:gd name="T49" fmla="*/ 3119 h 3368"/>
              <a:gd name="T50" fmla="*/ 1335 w 2137"/>
              <a:gd name="T51" fmla="*/ 3138 h 3368"/>
              <a:gd name="T52" fmla="*/ 1144 w 2137"/>
              <a:gd name="T53" fmla="*/ 3338 h 3368"/>
              <a:gd name="T54" fmla="*/ 820 w 2137"/>
              <a:gd name="T55" fmla="*/ 3004 h 3368"/>
              <a:gd name="T56" fmla="*/ 753 w 2137"/>
              <a:gd name="T57" fmla="*/ 2995 h 3368"/>
              <a:gd name="T58" fmla="*/ 782 w 2137"/>
              <a:gd name="T59" fmla="*/ 2756 h 3368"/>
              <a:gd name="T60" fmla="*/ 782 w 2137"/>
              <a:gd name="T61" fmla="*/ 2585 h 3368"/>
              <a:gd name="T62" fmla="*/ 734 w 2137"/>
              <a:gd name="T63" fmla="*/ 2404 h 3368"/>
              <a:gd name="T64" fmla="*/ 505 w 2137"/>
              <a:gd name="T65" fmla="*/ 2032 h 3368"/>
              <a:gd name="T66" fmla="*/ 544 w 2137"/>
              <a:gd name="T67" fmla="*/ 1726 h 3368"/>
              <a:gd name="T68" fmla="*/ 410 w 2137"/>
              <a:gd name="T69" fmla="*/ 1507 h 3368"/>
              <a:gd name="T70" fmla="*/ 29 w 2137"/>
              <a:gd name="T71" fmla="*/ 1459 h 3368"/>
              <a:gd name="T72" fmla="*/ 67 w 2137"/>
              <a:gd name="T73" fmla="*/ 1374 h 3368"/>
              <a:gd name="T74" fmla="*/ 9 w 2137"/>
              <a:gd name="T75" fmla="*/ 1212 h 3368"/>
              <a:gd name="T76" fmla="*/ 76 w 2137"/>
              <a:gd name="T77" fmla="*/ 1002 h 3368"/>
              <a:gd name="T78" fmla="*/ 200 w 2137"/>
              <a:gd name="T79" fmla="*/ 983 h 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37" h="3368">
                <a:moveTo>
                  <a:pt x="200" y="983"/>
                </a:moveTo>
                <a:lnTo>
                  <a:pt x="200" y="983"/>
                </a:lnTo>
                <a:cubicBezTo>
                  <a:pt x="248" y="1021"/>
                  <a:pt x="296" y="1126"/>
                  <a:pt x="305" y="983"/>
                </a:cubicBezTo>
                <a:cubicBezTo>
                  <a:pt x="305" y="954"/>
                  <a:pt x="334" y="935"/>
                  <a:pt x="343" y="906"/>
                </a:cubicBezTo>
                <a:cubicBezTo>
                  <a:pt x="353" y="840"/>
                  <a:pt x="334" y="811"/>
                  <a:pt x="381" y="763"/>
                </a:cubicBezTo>
                <a:cubicBezTo>
                  <a:pt x="400" y="744"/>
                  <a:pt x="648" y="849"/>
                  <a:pt x="677" y="868"/>
                </a:cubicBezTo>
                <a:cubicBezTo>
                  <a:pt x="715" y="878"/>
                  <a:pt x="734" y="906"/>
                  <a:pt x="772" y="925"/>
                </a:cubicBezTo>
                <a:cubicBezTo>
                  <a:pt x="801" y="935"/>
                  <a:pt x="792" y="963"/>
                  <a:pt x="801" y="992"/>
                </a:cubicBezTo>
                <a:cubicBezTo>
                  <a:pt x="820" y="1049"/>
                  <a:pt x="849" y="935"/>
                  <a:pt x="858" y="935"/>
                </a:cubicBezTo>
                <a:cubicBezTo>
                  <a:pt x="877" y="916"/>
                  <a:pt x="906" y="878"/>
                  <a:pt x="887" y="849"/>
                </a:cubicBezTo>
                <a:cubicBezTo>
                  <a:pt x="858" y="820"/>
                  <a:pt x="849" y="801"/>
                  <a:pt x="858" y="763"/>
                </a:cubicBezTo>
                <a:cubicBezTo>
                  <a:pt x="858" y="668"/>
                  <a:pt x="887" y="706"/>
                  <a:pt x="944" y="649"/>
                </a:cubicBezTo>
                <a:cubicBezTo>
                  <a:pt x="973" y="620"/>
                  <a:pt x="963" y="506"/>
                  <a:pt x="973" y="468"/>
                </a:cubicBezTo>
                <a:cubicBezTo>
                  <a:pt x="1011" y="429"/>
                  <a:pt x="1011" y="401"/>
                  <a:pt x="1001" y="353"/>
                </a:cubicBezTo>
                <a:cubicBezTo>
                  <a:pt x="1001" y="324"/>
                  <a:pt x="1030" y="296"/>
                  <a:pt x="1039" y="267"/>
                </a:cubicBezTo>
                <a:cubicBezTo>
                  <a:pt x="1049" y="229"/>
                  <a:pt x="1049" y="191"/>
                  <a:pt x="1049" y="143"/>
                </a:cubicBezTo>
                <a:cubicBezTo>
                  <a:pt x="1049" y="105"/>
                  <a:pt x="1097" y="29"/>
                  <a:pt x="1125" y="0"/>
                </a:cubicBezTo>
                <a:lnTo>
                  <a:pt x="1125" y="0"/>
                </a:lnTo>
                <a:cubicBezTo>
                  <a:pt x="1163" y="39"/>
                  <a:pt x="1221" y="67"/>
                  <a:pt x="1278" y="77"/>
                </a:cubicBezTo>
                <a:cubicBezTo>
                  <a:pt x="1421" y="105"/>
                  <a:pt x="1573" y="162"/>
                  <a:pt x="1717" y="172"/>
                </a:cubicBezTo>
                <a:cubicBezTo>
                  <a:pt x="1745" y="172"/>
                  <a:pt x="1812" y="191"/>
                  <a:pt x="1812" y="201"/>
                </a:cubicBezTo>
                <a:cubicBezTo>
                  <a:pt x="1793" y="239"/>
                  <a:pt x="1659" y="210"/>
                  <a:pt x="1631" y="277"/>
                </a:cubicBezTo>
                <a:cubicBezTo>
                  <a:pt x="1612" y="306"/>
                  <a:pt x="1755" y="611"/>
                  <a:pt x="1783" y="630"/>
                </a:cubicBezTo>
                <a:cubicBezTo>
                  <a:pt x="1831" y="678"/>
                  <a:pt x="1860" y="582"/>
                  <a:pt x="1926" y="630"/>
                </a:cubicBezTo>
                <a:cubicBezTo>
                  <a:pt x="2012" y="687"/>
                  <a:pt x="2098" y="706"/>
                  <a:pt x="2117" y="811"/>
                </a:cubicBezTo>
                <a:cubicBezTo>
                  <a:pt x="2136" y="859"/>
                  <a:pt x="2117" y="925"/>
                  <a:pt x="2089" y="963"/>
                </a:cubicBezTo>
                <a:cubicBezTo>
                  <a:pt x="2041" y="1040"/>
                  <a:pt x="2079" y="1087"/>
                  <a:pt x="2079" y="1173"/>
                </a:cubicBezTo>
                <a:cubicBezTo>
                  <a:pt x="2069" y="1269"/>
                  <a:pt x="1888" y="1221"/>
                  <a:pt x="1850" y="1307"/>
                </a:cubicBezTo>
                <a:cubicBezTo>
                  <a:pt x="1840" y="1326"/>
                  <a:pt x="1840" y="1336"/>
                  <a:pt x="1850" y="1345"/>
                </a:cubicBezTo>
                <a:cubicBezTo>
                  <a:pt x="1869" y="1374"/>
                  <a:pt x="1926" y="1374"/>
                  <a:pt x="1964" y="1374"/>
                </a:cubicBezTo>
                <a:cubicBezTo>
                  <a:pt x="2012" y="1374"/>
                  <a:pt x="2050" y="1364"/>
                  <a:pt x="2089" y="1402"/>
                </a:cubicBezTo>
                <a:cubicBezTo>
                  <a:pt x="2079" y="1440"/>
                  <a:pt x="1955" y="1536"/>
                  <a:pt x="1917" y="1555"/>
                </a:cubicBezTo>
                <a:cubicBezTo>
                  <a:pt x="1802" y="1621"/>
                  <a:pt x="1869" y="1765"/>
                  <a:pt x="1936" y="1841"/>
                </a:cubicBezTo>
                <a:cubicBezTo>
                  <a:pt x="1974" y="1870"/>
                  <a:pt x="2002" y="1917"/>
                  <a:pt x="2041" y="1955"/>
                </a:cubicBezTo>
                <a:cubicBezTo>
                  <a:pt x="2079" y="1993"/>
                  <a:pt x="2107" y="2032"/>
                  <a:pt x="2022" y="2041"/>
                </a:cubicBezTo>
                <a:cubicBezTo>
                  <a:pt x="1945" y="2079"/>
                  <a:pt x="1964" y="2060"/>
                  <a:pt x="1993" y="2127"/>
                </a:cubicBezTo>
                <a:cubicBezTo>
                  <a:pt x="2012" y="2184"/>
                  <a:pt x="1964" y="2165"/>
                  <a:pt x="1964" y="2194"/>
                </a:cubicBezTo>
                <a:cubicBezTo>
                  <a:pt x="1974" y="2213"/>
                  <a:pt x="2002" y="2242"/>
                  <a:pt x="1955" y="2242"/>
                </a:cubicBezTo>
                <a:cubicBezTo>
                  <a:pt x="1860" y="2260"/>
                  <a:pt x="1936" y="2327"/>
                  <a:pt x="1945" y="2365"/>
                </a:cubicBezTo>
                <a:cubicBezTo>
                  <a:pt x="1945" y="2394"/>
                  <a:pt x="1907" y="2442"/>
                  <a:pt x="1907" y="2480"/>
                </a:cubicBezTo>
                <a:cubicBezTo>
                  <a:pt x="1917" y="2546"/>
                  <a:pt x="1955" y="2613"/>
                  <a:pt x="1955" y="2690"/>
                </a:cubicBezTo>
                <a:cubicBezTo>
                  <a:pt x="1955" y="2756"/>
                  <a:pt x="1879" y="2814"/>
                  <a:pt x="1831" y="2861"/>
                </a:cubicBezTo>
                <a:cubicBezTo>
                  <a:pt x="1831" y="2880"/>
                  <a:pt x="1822" y="2890"/>
                  <a:pt x="1812" y="2909"/>
                </a:cubicBezTo>
                <a:cubicBezTo>
                  <a:pt x="1802" y="2918"/>
                  <a:pt x="1783" y="2938"/>
                  <a:pt x="1783" y="2938"/>
                </a:cubicBezTo>
                <a:cubicBezTo>
                  <a:pt x="1735" y="2966"/>
                  <a:pt x="1735" y="2966"/>
                  <a:pt x="1735" y="2966"/>
                </a:cubicBezTo>
                <a:cubicBezTo>
                  <a:pt x="1717" y="2985"/>
                  <a:pt x="1707" y="2976"/>
                  <a:pt x="1697" y="3004"/>
                </a:cubicBezTo>
                <a:cubicBezTo>
                  <a:pt x="1688" y="3043"/>
                  <a:pt x="1650" y="3043"/>
                  <a:pt x="1612" y="3023"/>
                </a:cubicBezTo>
                <a:cubicBezTo>
                  <a:pt x="1573" y="2995"/>
                  <a:pt x="1555" y="3071"/>
                  <a:pt x="1516" y="3090"/>
                </a:cubicBezTo>
                <a:cubicBezTo>
                  <a:pt x="1497" y="3090"/>
                  <a:pt x="1459" y="3081"/>
                  <a:pt x="1450" y="3090"/>
                </a:cubicBezTo>
                <a:cubicBezTo>
                  <a:pt x="1430" y="3109"/>
                  <a:pt x="1402" y="3109"/>
                  <a:pt x="1383" y="3119"/>
                </a:cubicBezTo>
                <a:lnTo>
                  <a:pt x="1383" y="3119"/>
                </a:lnTo>
                <a:cubicBezTo>
                  <a:pt x="1335" y="3138"/>
                  <a:pt x="1335" y="3138"/>
                  <a:pt x="1335" y="3138"/>
                </a:cubicBezTo>
                <a:cubicBezTo>
                  <a:pt x="1316" y="3147"/>
                  <a:pt x="1316" y="3252"/>
                  <a:pt x="1297" y="3281"/>
                </a:cubicBezTo>
                <a:cubicBezTo>
                  <a:pt x="1268" y="3338"/>
                  <a:pt x="1192" y="3367"/>
                  <a:pt x="1144" y="3338"/>
                </a:cubicBezTo>
                <a:cubicBezTo>
                  <a:pt x="1078" y="3300"/>
                  <a:pt x="1011" y="3147"/>
                  <a:pt x="1030" y="3081"/>
                </a:cubicBezTo>
                <a:cubicBezTo>
                  <a:pt x="1039" y="3004"/>
                  <a:pt x="858" y="3014"/>
                  <a:pt x="820" y="3004"/>
                </a:cubicBezTo>
                <a:cubicBezTo>
                  <a:pt x="753" y="2995"/>
                  <a:pt x="753" y="2995"/>
                  <a:pt x="753" y="2995"/>
                </a:cubicBezTo>
                <a:lnTo>
                  <a:pt x="753" y="2995"/>
                </a:lnTo>
                <a:cubicBezTo>
                  <a:pt x="753" y="2957"/>
                  <a:pt x="782" y="2890"/>
                  <a:pt x="792" y="2852"/>
                </a:cubicBezTo>
                <a:cubicBezTo>
                  <a:pt x="792" y="2823"/>
                  <a:pt x="792" y="2785"/>
                  <a:pt x="782" y="2756"/>
                </a:cubicBezTo>
                <a:cubicBezTo>
                  <a:pt x="782" y="2718"/>
                  <a:pt x="753" y="2699"/>
                  <a:pt x="753" y="2671"/>
                </a:cubicBezTo>
                <a:cubicBezTo>
                  <a:pt x="763" y="2632"/>
                  <a:pt x="753" y="2613"/>
                  <a:pt x="782" y="2585"/>
                </a:cubicBezTo>
                <a:cubicBezTo>
                  <a:pt x="801" y="2575"/>
                  <a:pt x="839" y="2556"/>
                  <a:pt x="839" y="2537"/>
                </a:cubicBezTo>
                <a:cubicBezTo>
                  <a:pt x="839" y="2480"/>
                  <a:pt x="772" y="2442"/>
                  <a:pt x="734" y="2404"/>
                </a:cubicBezTo>
                <a:cubicBezTo>
                  <a:pt x="658" y="2299"/>
                  <a:pt x="763" y="2165"/>
                  <a:pt x="601" y="2098"/>
                </a:cubicBezTo>
                <a:cubicBezTo>
                  <a:pt x="563" y="2079"/>
                  <a:pt x="544" y="2051"/>
                  <a:pt x="505" y="2032"/>
                </a:cubicBezTo>
                <a:cubicBezTo>
                  <a:pt x="467" y="1984"/>
                  <a:pt x="467" y="1917"/>
                  <a:pt x="505" y="1870"/>
                </a:cubicBezTo>
                <a:cubicBezTo>
                  <a:pt x="534" y="1822"/>
                  <a:pt x="515" y="1765"/>
                  <a:pt x="544" y="1726"/>
                </a:cubicBezTo>
                <a:cubicBezTo>
                  <a:pt x="563" y="1698"/>
                  <a:pt x="582" y="1660"/>
                  <a:pt x="553" y="1621"/>
                </a:cubicBezTo>
                <a:cubicBezTo>
                  <a:pt x="525" y="1583"/>
                  <a:pt x="458" y="1545"/>
                  <a:pt x="410" y="1507"/>
                </a:cubicBezTo>
                <a:cubicBezTo>
                  <a:pt x="362" y="1459"/>
                  <a:pt x="229" y="1526"/>
                  <a:pt x="153" y="1507"/>
                </a:cubicBezTo>
                <a:cubicBezTo>
                  <a:pt x="114" y="1498"/>
                  <a:pt x="86" y="1459"/>
                  <a:pt x="29" y="1459"/>
                </a:cubicBezTo>
                <a:lnTo>
                  <a:pt x="29" y="1459"/>
                </a:lnTo>
                <a:cubicBezTo>
                  <a:pt x="57" y="1431"/>
                  <a:pt x="38" y="1402"/>
                  <a:pt x="67" y="1374"/>
                </a:cubicBezTo>
                <a:cubicBezTo>
                  <a:pt x="105" y="1336"/>
                  <a:pt x="38" y="1316"/>
                  <a:pt x="19" y="1269"/>
                </a:cubicBezTo>
                <a:cubicBezTo>
                  <a:pt x="9" y="1250"/>
                  <a:pt x="9" y="1231"/>
                  <a:pt x="9" y="1212"/>
                </a:cubicBezTo>
                <a:cubicBezTo>
                  <a:pt x="19" y="1164"/>
                  <a:pt x="29" y="1154"/>
                  <a:pt x="9" y="1097"/>
                </a:cubicBezTo>
                <a:cubicBezTo>
                  <a:pt x="0" y="1059"/>
                  <a:pt x="19" y="973"/>
                  <a:pt x="76" y="1002"/>
                </a:cubicBezTo>
                <a:cubicBezTo>
                  <a:pt x="95" y="1011"/>
                  <a:pt x="105" y="1030"/>
                  <a:pt x="124" y="1021"/>
                </a:cubicBezTo>
                <a:cubicBezTo>
                  <a:pt x="143" y="1021"/>
                  <a:pt x="191" y="992"/>
                  <a:pt x="200" y="983"/>
                </a:cubicBezTo>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86" name="Freeform 17"/>
          <p:cNvSpPr>
            <a:spLocks noChangeArrowheads="1"/>
          </p:cNvSpPr>
          <p:nvPr/>
        </p:nvSpPr>
        <p:spPr bwMode="auto">
          <a:xfrm>
            <a:off x="19347213" y="4391543"/>
            <a:ext cx="700592" cy="932724"/>
          </a:xfrm>
          <a:custGeom>
            <a:avLst/>
            <a:gdLst>
              <a:gd name="T0" fmla="*/ 601 w 1412"/>
              <a:gd name="T1" fmla="*/ 47 h 1879"/>
              <a:gd name="T2" fmla="*/ 601 w 1412"/>
              <a:gd name="T3" fmla="*/ 47 h 1879"/>
              <a:gd name="T4" fmla="*/ 810 w 1412"/>
              <a:gd name="T5" fmla="*/ 19 h 1879"/>
              <a:gd name="T6" fmla="*/ 944 w 1412"/>
              <a:gd name="T7" fmla="*/ 67 h 1879"/>
              <a:gd name="T8" fmla="*/ 992 w 1412"/>
              <a:gd name="T9" fmla="*/ 152 h 1879"/>
              <a:gd name="T10" fmla="*/ 1106 w 1412"/>
              <a:gd name="T11" fmla="*/ 219 h 1879"/>
              <a:gd name="T12" fmla="*/ 1249 w 1412"/>
              <a:gd name="T13" fmla="*/ 257 h 1879"/>
              <a:gd name="T14" fmla="*/ 1335 w 1412"/>
              <a:gd name="T15" fmla="*/ 286 h 1879"/>
              <a:gd name="T16" fmla="*/ 1335 w 1412"/>
              <a:gd name="T17" fmla="*/ 286 h 1879"/>
              <a:gd name="T18" fmla="*/ 1373 w 1412"/>
              <a:gd name="T19" fmla="*/ 353 h 1879"/>
              <a:gd name="T20" fmla="*/ 1335 w 1412"/>
              <a:gd name="T21" fmla="*/ 419 h 1879"/>
              <a:gd name="T22" fmla="*/ 1230 w 1412"/>
              <a:gd name="T23" fmla="*/ 400 h 1879"/>
              <a:gd name="T24" fmla="*/ 1001 w 1412"/>
              <a:gd name="T25" fmla="*/ 448 h 1879"/>
              <a:gd name="T26" fmla="*/ 896 w 1412"/>
              <a:gd name="T27" fmla="*/ 601 h 1879"/>
              <a:gd name="T28" fmla="*/ 830 w 1412"/>
              <a:gd name="T29" fmla="*/ 743 h 1879"/>
              <a:gd name="T30" fmla="*/ 782 w 1412"/>
              <a:gd name="T31" fmla="*/ 934 h 1879"/>
              <a:gd name="T32" fmla="*/ 763 w 1412"/>
              <a:gd name="T33" fmla="*/ 1144 h 1879"/>
              <a:gd name="T34" fmla="*/ 772 w 1412"/>
              <a:gd name="T35" fmla="*/ 1220 h 1879"/>
              <a:gd name="T36" fmla="*/ 810 w 1412"/>
              <a:gd name="T37" fmla="*/ 1316 h 1879"/>
              <a:gd name="T38" fmla="*/ 887 w 1412"/>
              <a:gd name="T39" fmla="*/ 1373 h 1879"/>
              <a:gd name="T40" fmla="*/ 877 w 1412"/>
              <a:gd name="T41" fmla="*/ 1402 h 1879"/>
              <a:gd name="T42" fmla="*/ 877 w 1412"/>
              <a:gd name="T43" fmla="*/ 1402 h 1879"/>
              <a:gd name="T44" fmla="*/ 801 w 1412"/>
              <a:gd name="T45" fmla="*/ 1440 h 1879"/>
              <a:gd name="T46" fmla="*/ 753 w 1412"/>
              <a:gd name="T47" fmla="*/ 1421 h 1879"/>
              <a:gd name="T48" fmla="*/ 686 w 1412"/>
              <a:gd name="T49" fmla="*/ 1516 h 1879"/>
              <a:gd name="T50" fmla="*/ 686 w 1412"/>
              <a:gd name="T51" fmla="*/ 1631 h 1879"/>
              <a:gd name="T52" fmla="*/ 696 w 1412"/>
              <a:gd name="T53" fmla="*/ 1688 h 1879"/>
              <a:gd name="T54" fmla="*/ 744 w 1412"/>
              <a:gd name="T55" fmla="*/ 1793 h 1879"/>
              <a:gd name="T56" fmla="*/ 706 w 1412"/>
              <a:gd name="T57" fmla="*/ 1878 h 1879"/>
              <a:gd name="T58" fmla="*/ 706 w 1412"/>
              <a:gd name="T59" fmla="*/ 1878 h 1879"/>
              <a:gd name="T60" fmla="*/ 610 w 1412"/>
              <a:gd name="T61" fmla="*/ 1783 h 1879"/>
              <a:gd name="T62" fmla="*/ 429 w 1412"/>
              <a:gd name="T63" fmla="*/ 1678 h 1879"/>
              <a:gd name="T64" fmla="*/ 324 w 1412"/>
              <a:gd name="T65" fmla="*/ 1564 h 1879"/>
              <a:gd name="T66" fmla="*/ 248 w 1412"/>
              <a:gd name="T67" fmla="*/ 1487 h 1879"/>
              <a:gd name="T68" fmla="*/ 219 w 1412"/>
              <a:gd name="T69" fmla="*/ 1382 h 1879"/>
              <a:gd name="T70" fmla="*/ 219 w 1412"/>
              <a:gd name="T71" fmla="*/ 1382 h 1879"/>
              <a:gd name="T72" fmla="*/ 296 w 1412"/>
              <a:gd name="T73" fmla="*/ 1211 h 1879"/>
              <a:gd name="T74" fmla="*/ 248 w 1412"/>
              <a:gd name="T75" fmla="*/ 1058 h 1879"/>
              <a:gd name="T76" fmla="*/ 210 w 1412"/>
              <a:gd name="T77" fmla="*/ 925 h 1879"/>
              <a:gd name="T78" fmla="*/ 29 w 1412"/>
              <a:gd name="T79" fmla="*/ 963 h 1879"/>
              <a:gd name="T80" fmla="*/ 67 w 1412"/>
              <a:gd name="T81" fmla="*/ 887 h 1879"/>
              <a:gd name="T82" fmla="*/ 57 w 1412"/>
              <a:gd name="T83" fmla="*/ 743 h 1879"/>
              <a:gd name="T84" fmla="*/ 172 w 1412"/>
              <a:gd name="T85" fmla="*/ 639 h 1879"/>
              <a:gd name="T86" fmla="*/ 210 w 1412"/>
              <a:gd name="T87" fmla="*/ 486 h 1879"/>
              <a:gd name="T88" fmla="*/ 314 w 1412"/>
              <a:gd name="T89" fmla="*/ 400 h 1879"/>
              <a:gd name="T90" fmla="*/ 458 w 1412"/>
              <a:gd name="T91" fmla="*/ 238 h 1879"/>
              <a:gd name="T92" fmla="*/ 572 w 1412"/>
              <a:gd name="T93" fmla="*/ 114 h 1879"/>
              <a:gd name="T94" fmla="*/ 601 w 1412"/>
              <a:gd name="T95" fmla="*/ 47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2" h="1879">
                <a:moveTo>
                  <a:pt x="601" y="47"/>
                </a:moveTo>
                <a:lnTo>
                  <a:pt x="601" y="47"/>
                </a:lnTo>
                <a:cubicBezTo>
                  <a:pt x="677" y="9"/>
                  <a:pt x="725" y="0"/>
                  <a:pt x="810" y="19"/>
                </a:cubicBezTo>
                <a:cubicBezTo>
                  <a:pt x="849" y="28"/>
                  <a:pt x="915" y="47"/>
                  <a:pt x="944" y="67"/>
                </a:cubicBezTo>
                <a:cubicBezTo>
                  <a:pt x="963" y="76"/>
                  <a:pt x="982" y="133"/>
                  <a:pt x="992" y="152"/>
                </a:cubicBezTo>
                <a:cubicBezTo>
                  <a:pt x="1020" y="200"/>
                  <a:pt x="1039" y="267"/>
                  <a:pt x="1106" y="219"/>
                </a:cubicBezTo>
                <a:cubicBezTo>
                  <a:pt x="1163" y="181"/>
                  <a:pt x="1202" y="257"/>
                  <a:pt x="1249" y="257"/>
                </a:cubicBezTo>
                <a:cubicBezTo>
                  <a:pt x="1335" y="286"/>
                  <a:pt x="1335" y="286"/>
                  <a:pt x="1335" y="286"/>
                </a:cubicBezTo>
                <a:lnTo>
                  <a:pt x="1335" y="286"/>
                </a:lnTo>
                <a:cubicBezTo>
                  <a:pt x="1373" y="353"/>
                  <a:pt x="1373" y="353"/>
                  <a:pt x="1373" y="353"/>
                </a:cubicBezTo>
                <a:cubicBezTo>
                  <a:pt x="1392" y="419"/>
                  <a:pt x="1411" y="419"/>
                  <a:pt x="1335" y="419"/>
                </a:cubicBezTo>
                <a:cubicBezTo>
                  <a:pt x="1297" y="410"/>
                  <a:pt x="1268" y="419"/>
                  <a:pt x="1230" y="400"/>
                </a:cubicBezTo>
                <a:cubicBezTo>
                  <a:pt x="1144" y="353"/>
                  <a:pt x="1068" y="381"/>
                  <a:pt x="1001" y="448"/>
                </a:cubicBezTo>
                <a:cubicBezTo>
                  <a:pt x="944" y="496"/>
                  <a:pt x="915" y="524"/>
                  <a:pt x="896" y="601"/>
                </a:cubicBezTo>
                <a:cubicBezTo>
                  <a:pt x="887" y="658"/>
                  <a:pt x="858" y="696"/>
                  <a:pt x="830" y="743"/>
                </a:cubicBezTo>
                <a:cubicBezTo>
                  <a:pt x="791" y="801"/>
                  <a:pt x="801" y="868"/>
                  <a:pt x="782" y="934"/>
                </a:cubicBezTo>
                <a:cubicBezTo>
                  <a:pt x="753" y="1001"/>
                  <a:pt x="734" y="1087"/>
                  <a:pt x="763" y="1144"/>
                </a:cubicBezTo>
                <a:cubicBezTo>
                  <a:pt x="782" y="1173"/>
                  <a:pt x="772" y="1192"/>
                  <a:pt x="772" y="1220"/>
                </a:cubicBezTo>
                <a:cubicBezTo>
                  <a:pt x="772" y="1249"/>
                  <a:pt x="782" y="1306"/>
                  <a:pt x="810" y="1316"/>
                </a:cubicBezTo>
                <a:cubicBezTo>
                  <a:pt x="849" y="1335"/>
                  <a:pt x="877" y="1335"/>
                  <a:pt x="887" y="1373"/>
                </a:cubicBezTo>
                <a:cubicBezTo>
                  <a:pt x="877" y="1402"/>
                  <a:pt x="877" y="1402"/>
                  <a:pt x="877" y="1402"/>
                </a:cubicBezTo>
                <a:lnTo>
                  <a:pt x="877" y="1402"/>
                </a:lnTo>
                <a:cubicBezTo>
                  <a:pt x="868" y="1411"/>
                  <a:pt x="820" y="1440"/>
                  <a:pt x="801" y="1440"/>
                </a:cubicBezTo>
                <a:cubicBezTo>
                  <a:pt x="782" y="1449"/>
                  <a:pt x="772" y="1430"/>
                  <a:pt x="753" y="1421"/>
                </a:cubicBezTo>
                <a:cubicBezTo>
                  <a:pt x="696" y="1392"/>
                  <a:pt x="677" y="1478"/>
                  <a:pt x="686" y="1516"/>
                </a:cubicBezTo>
                <a:cubicBezTo>
                  <a:pt x="706" y="1573"/>
                  <a:pt x="696" y="1583"/>
                  <a:pt x="686" y="1631"/>
                </a:cubicBezTo>
                <a:cubicBezTo>
                  <a:pt x="686" y="1650"/>
                  <a:pt x="686" y="1669"/>
                  <a:pt x="696" y="1688"/>
                </a:cubicBezTo>
                <a:cubicBezTo>
                  <a:pt x="715" y="1735"/>
                  <a:pt x="782" y="1755"/>
                  <a:pt x="744" y="1793"/>
                </a:cubicBezTo>
                <a:cubicBezTo>
                  <a:pt x="715" y="1821"/>
                  <a:pt x="734" y="1850"/>
                  <a:pt x="706" y="1878"/>
                </a:cubicBezTo>
                <a:lnTo>
                  <a:pt x="706" y="1878"/>
                </a:lnTo>
                <a:cubicBezTo>
                  <a:pt x="648" y="1878"/>
                  <a:pt x="658" y="1802"/>
                  <a:pt x="610" y="1783"/>
                </a:cubicBezTo>
                <a:cubicBezTo>
                  <a:pt x="534" y="1745"/>
                  <a:pt x="477" y="1773"/>
                  <a:pt x="429" y="1678"/>
                </a:cubicBezTo>
                <a:cubicBezTo>
                  <a:pt x="401" y="1621"/>
                  <a:pt x="372" y="1602"/>
                  <a:pt x="324" y="1564"/>
                </a:cubicBezTo>
                <a:cubicBezTo>
                  <a:pt x="296" y="1545"/>
                  <a:pt x="267" y="1516"/>
                  <a:pt x="248" y="1487"/>
                </a:cubicBezTo>
                <a:cubicBezTo>
                  <a:pt x="219" y="1382"/>
                  <a:pt x="219" y="1382"/>
                  <a:pt x="219" y="1382"/>
                </a:cubicBezTo>
                <a:lnTo>
                  <a:pt x="219" y="1382"/>
                </a:lnTo>
                <a:cubicBezTo>
                  <a:pt x="257" y="1364"/>
                  <a:pt x="372" y="1249"/>
                  <a:pt x="296" y="1211"/>
                </a:cubicBezTo>
                <a:cubicBezTo>
                  <a:pt x="229" y="1173"/>
                  <a:pt x="248" y="1115"/>
                  <a:pt x="248" y="1058"/>
                </a:cubicBezTo>
                <a:cubicBezTo>
                  <a:pt x="248" y="1030"/>
                  <a:pt x="248" y="934"/>
                  <a:pt x="210" y="925"/>
                </a:cubicBezTo>
                <a:cubicBezTo>
                  <a:pt x="172" y="906"/>
                  <a:pt x="76" y="1030"/>
                  <a:pt x="29" y="963"/>
                </a:cubicBezTo>
                <a:cubicBezTo>
                  <a:pt x="0" y="925"/>
                  <a:pt x="57" y="915"/>
                  <a:pt x="67" y="887"/>
                </a:cubicBezTo>
                <a:cubicBezTo>
                  <a:pt x="76" y="848"/>
                  <a:pt x="47" y="791"/>
                  <a:pt x="57" y="743"/>
                </a:cubicBezTo>
                <a:cubicBezTo>
                  <a:pt x="67" y="610"/>
                  <a:pt x="95" y="696"/>
                  <a:pt x="172" y="639"/>
                </a:cubicBezTo>
                <a:cubicBezTo>
                  <a:pt x="210" y="601"/>
                  <a:pt x="191" y="543"/>
                  <a:pt x="210" y="486"/>
                </a:cubicBezTo>
                <a:cubicBezTo>
                  <a:pt x="229" y="438"/>
                  <a:pt x="267" y="419"/>
                  <a:pt x="314" y="400"/>
                </a:cubicBezTo>
                <a:cubicBezTo>
                  <a:pt x="391" y="372"/>
                  <a:pt x="381" y="276"/>
                  <a:pt x="458" y="238"/>
                </a:cubicBezTo>
                <a:cubicBezTo>
                  <a:pt x="505" y="200"/>
                  <a:pt x="563" y="190"/>
                  <a:pt x="572" y="114"/>
                </a:cubicBezTo>
                <a:cubicBezTo>
                  <a:pt x="601" y="47"/>
                  <a:pt x="601" y="47"/>
                  <a:pt x="601" y="4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7" name="Freeform 18"/>
          <p:cNvSpPr>
            <a:spLocks noChangeArrowheads="1"/>
          </p:cNvSpPr>
          <p:nvPr/>
        </p:nvSpPr>
        <p:spPr bwMode="auto">
          <a:xfrm>
            <a:off x="19237747" y="5076852"/>
            <a:ext cx="862603" cy="1079420"/>
          </a:xfrm>
          <a:custGeom>
            <a:avLst/>
            <a:gdLst>
              <a:gd name="T0" fmla="*/ 210 w 1737"/>
              <a:gd name="T1" fmla="*/ 277 h 2176"/>
              <a:gd name="T2" fmla="*/ 210 w 1737"/>
              <a:gd name="T3" fmla="*/ 277 h 2176"/>
              <a:gd name="T4" fmla="*/ 267 w 1737"/>
              <a:gd name="T5" fmla="*/ 182 h 2176"/>
              <a:gd name="T6" fmla="*/ 344 w 1737"/>
              <a:gd name="T7" fmla="*/ 105 h 2176"/>
              <a:gd name="T8" fmla="*/ 392 w 1737"/>
              <a:gd name="T9" fmla="*/ 58 h 2176"/>
              <a:gd name="T10" fmla="*/ 439 w 1737"/>
              <a:gd name="T11" fmla="*/ 0 h 2176"/>
              <a:gd name="T12" fmla="*/ 439 w 1737"/>
              <a:gd name="T13" fmla="*/ 0 h 2176"/>
              <a:gd name="T14" fmla="*/ 468 w 1737"/>
              <a:gd name="T15" fmla="*/ 105 h 2176"/>
              <a:gd name="T16" fmla="*/ 544 w 1737"/>
              <a:gd name="T17" fmla="*/ 182 h 2176"/>
              <a:gd name="T18" fmla="*/ 649 w 1737"/>
              <a:gd name="T19" fmla="*/ 296 h 2176"/>
              <a:gd name="T20" fmla="*/ 830 w 1737"/>
              <a:gd name="T21" fmla="*/ 401 h 2176"/>
              <a:gd name="T22" fmla="*/ 926 w 1737"/>
              <a:gd name="T23" fmla="*/ 496 h 2176"/>
              <a:gd name="T24" fmla="*/ 926 w 1737"/>
              <a:gd name="T25" fmla="*/ 496 h 2176"/>
              <a:gd name="T26" fmla="*/ 1050 w 1737"/>
              <a:gd name="T27" fmla="*/ 544 h 2176"/>
              <a:gd name="T28" fmla="*/ 1307 w 1737"/>
              <a:gd name="T29" fmla="*/ 544 h 2176"/>
              <a:gd name="T30" fmla="*/ 1450 w 1737"/>
              <a:gd name="T31" fmla="*/ 658 h 2176"/>
              <a:gd name="T32" fmla="*/ 1441 w 1737"/>
              <a:gd name="T33" fmla="*/ 763 h 2176"/>
              <a:gd name="T34" fmla="*/ 1402 w 1737"/>
              <a:gd name="T35" fmla="*/ 907 h 2176"/>
              <a:gd name="T36" fmla="*/ 1402 w 1737"/>
              <a:gd name="T37" fmla="*/ 1069 h 2176"/>
              <a:gd name="T38" fmla="*/ 1498 w 1737"/>
              <a:gd name="T39" fmla="*/ 1135 h 2176"/>
              <a:gd name="T40" fmla="*/ 1631 w 1737"/>
              <a:gd name="T41" fmla="*/ 1441 h 2176"/>
              <a:gd name="T42" fmla="*/ 1736 w 1737"/>
              <a:gd name="T43" fmla="*/ 1574 h 2176"/>
              <a:gd name="T44" fmla="*/ 1679 w 1737"/>
              <a:gd name="T45" fmla="*/ 1622 h 2176"/>
              <a:gd name="T46" fmla="*/ 1650 w 1737"/>
              <a:gd name="T47" fmla="*/ 1708 h 2176"/>
              <a:gd name="T48" fmla="*/ 1679 w 1737"/>
              <a:gd name="T49" fmla="*/ 1793 h 2176"/>
              <a:gd name="T50" fmla="*/ 1689 w 1737"/>
              <a:gd name="T51" fmla="*/ 1889 h 2176"/>
              <a:gd name="T52" fmla="*/ 1650 w 1737"/>
              <a:gd name="T53" fmla="*/ 2032 h 2176"/>
              <a:gd name="T54" fmla="*/ 1650 w 1737"/>
              <a:gd name="T55" fmla="*/ 2032 h 2176"/>
              <a:gd name="T56" fmla="*/ 1564 w 1737"/>
              <a:gd name="T57" fmla="*/ 2013 h 2176"/>
              <a:gd name="T58" fmla="*/ 1460 w 1737"/>
              <a:gd name="T59" fmla="*/ 2013 h 2176"/>
              <a:gd name="T60" fmla="*/ 1374 w 1737"/>
              <a:gd name="T61" fmla="*/ 2051 h 2176"/>
              <a:gd name="T62" fmla="*/ 1145 w 1737"/>
              <a:gd name="T63" fmla="*/ 2118 h 2176"/>
              <a:gd name="T64" fmla="*/ 954 w 1737"/>
              <a:gd name="T65" fmla="*/ 2118 h 2176"/>
              <a:gd name="T66" fmla="*/ 678 w 1737"/>
              <a:gd name="T67" fmla="*/ 2060 h 2176"/>
              <a:gd name="T68" fmla="*/ 573 w 1737"/>
              <a:gd name="T69" fmla="*/ 2089 h 2176"/>
              <a:gd name="T70" fmla="*/ 516 w 1737"/>
              <a:gd name="T71" fmla="*/ 2118 h 2176"/>
              <a:gd name="T72" fmla="*/ 401 w 1737"/>
              <a:gd name="T73" fmla="*/ 2146 h 2176"/>
              <a:gd name="T74" fmla="*/ 325 w 1737"/>
              <a:gd name="T75" fmla="*/ 2156 h 2176"/>
              <a:gd name="T76" fmla="*/ 325 w 1737"/>
              <a:gd name="T77" fmla="*/ 2156 h 2176"/>
              <a:gd name="T78" fmla="*/ 334 w 1737"/>
              <a:gd name="T79" fmla="*/ 1975 h 2176"/>
              <a:gd name="T80" fmla="*/ 296 w 1737"/>
              <a:gd name="T81" fmla="*/ 1774 h 2176"/>
              <a:gd name="T82" fmla="*/ 325 w 1737"/>
              <a:gd name="T83" fmla="*/ 1641 h 2176"/>
              <a:gd name="T84" fmla="*/ 267 w 1737"/>
              <a:gd name="T85" fmla="*/ 1469 h 2176"/>
              <a:gd name="T86" fmla="*/ 239 w 1737"/>
              <a:gd name="T87" fmla="*/ 1374 h 2176"/>
              <a:gd name="T88" fmla="*/ 125 w 1737"/>
              <a:gd name="T89" fmla="*/ 1317 h 2176"/>
              <a:gd name="T90" fmla="*/ 163 w 1737"/>
              <a:gd name="T91" fmla="*/ 1107 h 2176"/>
              <a:gd name="T92" fmla="*/ 229 w 1737"/>
              <a:gd name="T93" fmla="*/ 821 h 2176"/>
              <a:gd name="T94" fmla="*/ 210 w 1737"/>
              <a:gd name="T95" fmla="*/ 649 h 2176"/>
              <a:gd name="T96" fmla="*/ 191 w 1737"/>
              <a:gd name="T97" fmla="*/ 563 h 2176"/>
              <a:gd name="T98" fmla="*/ 287 w 1737"/>
              <a:gd name="T99" fmla="*/ 420 h 2176"/>
              <a:gd name="T100" fmla="*/ 363 w 1737"/>
              <a:gd name="T101" fmla="*/ 325 h 2176"/>
              <a:gd name="T102" fmla="*/ 287 w 1737"/>
              <a:gd name="T103" fmla="*/ 296 h 2176"/>
              <a:gd name="T104" fmla="*/ 210 w 1737"/>
              <a:gd name="T105" fmla="*/ 277 h 2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37" h="2176">
                <a:moveTo>
                  <a:pt x="210" y="277"/>
                </a:moveTo>
                <a:lnTo>
                  <a:pt x="210" y="277"/>
                </a:lnTo>
                <a:cubicBezTo>
                  <a:pt x="239" y="249"/>
                  <a:pt x="249" y="220"/>
                  <a:pt x="267" y="182"/>
                </a:cubicBezTo>
                <a:cubicBezTo>
                  <a:pt x="296" y="153"/>
                  <a:pt x="315" y="124"/>
                  <a:pt x="344" y="105"/>
                </a:cubicBezTo>
                <a:cubicBezTo>
                  <a:pt x="354" y="86"/>
                  <a:pt x="372" y="67"/>
                  <a:pt x="392" y="58"/>
                </a:cubicBezTo>
                <a:cubicBezTo>
                  <a:pt x="411" y="39"/>
                  <a:pt x="420" y="20"/>
                  <a:pt x="439" y="0"/>
                </a:cubicBezTo>
                <a:lnTo>
                  <a:pt x="439" y="0"/>
                </a:lnTo>
                <a:cubicBezTo>
                  <a:pt x="468" y="105"/>
                  <a:pt x="468" y="105"/>
                  <a:pt x="468" y="105"/>
                </a:cubicBezTo>
                <a:cubicBezTo>
                  <a:pt x="487" y="134"/>
                  <a:pt x="516" y="163"/>
                  <a:pt x="544" y="182"/>
                </a:cubicBezTo>
                <a:cubicBezTo>
                  <a:pt x="592" y="220"/>
                  <a:pt x="621" y="239"/>
                  <a:pt x="649" y="296"/>
                </a:cubicBezTo>
                <a:cubicBezTo>
                  <a:pt x="697" y="391"/>
                  <a:pt x="754" y="363"/>
                  <a:pt x="830" y="401"/>
                </a:cubicBezTo>
                <a:cubicBezTo>
                  <a:pt x="878" y="420"/>
                  <a:pt x="868" y="496"/>
                  <a:pt x="926" y="496"/>
                </a:cubicBezTo>
                <a:lnTo>
                  <a:pt x="926" y="496"/>
                </a:lnTo>
                <a:cubicBezTo>
                  <a:pt x="983" y="496"/>
                  <a:pt x="1011" y="535"/>
                  <a:pt x="1050" y="544"/>
                </a:cubicBezTo>
                <a:cubicBezTo>
                  <a:pt x="1126" y="563"/>
                  <a:pt x="1259" y="496"/>
                  <a:pt x="1307" y="544"/>
                </a:cubicBezTo>
                <a:cubicBezTo>
                  <a:pt x="1355" y="582"/>
                  <a:pt x="1422" y="620"/>
                  <a:pt x="1450" y="658"/>
                </a:cubicBezTo>
                <a:cubicBezTo>
                  <a:pt x="1479" y="697"/>
                  <a:pt x="1460" y="735"/>
                  <a:pt x="1441" y="763"/>
                </a:cubicBezTo>
                <a:cubicBezTo>
                  <a:pt x="1412" y="802"/>
                  <a:pt x="1431" y="859"/>
                  <a:pt x="1402" y="907"/>
                </a:cubicBezTo>
                <a:cubicBezTo>
                  <a:pt x="1364" y="954"/>
                  <a:pt x="1364" y="1021"/>
                  <a:pt x="1402" y="1069"/>
                </a:cubicBezTo>
                <a:cubicBezTo>
                  <a:pt x="1441" y="1088"/>
                  <a:pt x="1460" y="1116"/>
                  <a:pt x="1498" y="1135"/>
                </a:cubicBezTo>
                <a:cubicBezTo>
                  <a:pt x="1660" y="1202"/>
                  <a:pt x="1555" y="1336"/>
                  <a:pt x="1631" y="1441"/>
                </a:cubicBezTo>
                <a:cubicBezTo>
                  <a:pt x="1669" y="1479"/>
                  <a:pt x="1736" y="1517"/>
                  <a:pt x="1736" y="1574"/>
                </a:cubicBezTo>
                <a:cubicBezTo>
                  <a:pt x="1736" y="1593"/>
                  <a:pt x="1698" y="1612"/>
                  <a:pt x="1679" y="1622"/>
                </a:cubicBezTo>
                <a:cubicBezTo>
                  <a:pt x="1650" y="1650"/>
                  <a:pt x="1660" y="1669"/>
                  <a:pt x="1650" y="1708"/>
                </a:cubicBezTo>
                <a:cubicBezTo>
                  <a:pt x="1650" y="1736"/>
                  <a:pt x="1679" y="1755"/>
                  <a:pt x="1679" y="1793"/>
                </a:cubicBezTo>
                <a:cubicBezTo>
                  <a:pt x="1689" y="1822"/>
                  <a:pt x="1689" y="1860"/>
                  <a:pt x="1689" y="1889"/>
                </a:cubicBezTo>
                <a:cubicBezTo>
                  <a:pt x="1679" y="1927"/>
                  <a:pt x="1650" y="1994"/>
                  <a:pt x="1650" y="2032"/>
                </a:cubicBezTo>
                <a:lnTo>
                  <a:pt x="1650" y="2032"/>
                </a:lnTo>
                <a:cubicBezTo>
                  <a:pt x="1564" y="2013"/>
                  <a:pt x="1564" y="2013"/>
                  <a:pt x="1564" y="2013"/>
                </a:cubicBezTo>
                <a:cubicBezTo>
                  <a:pt x="1488" y="2051"/>
                  <a:pt x="1517" y="2041"/>
                  <a:pt x="1460" y="2013"/>
                </a:cubicBezTo>
                <a:cubicBezTo>
                  <a:pt x="1422" y="2003"/>
                  <a:pt x="1412" y="2070"/>
                  <a:pt x="1374" y="2051"/>
                </a:cubicBezTo>
                <a:cubicBezTo>
                  <a:pt x="1259" y="2003"/>
                  <a:pt x="1269" y="2175"/>
                  <a:pt x="1145" y="2118"/>
                </a:cubicBezTo>
                <a:cubicBezTo>
                  <a:pt x="1069" y="2089"/>
                  <a:pt x="1040" y="2137"/>
                  <a:pt x="954" y="2118"/>
                </a:cubicBezTo>
                <a:cubicBezTo>
                  <a:pt x="678" y="2060"/>
                  <a:pt x="678" y="2060"/>
                  <a:pt x="678" y="2060"/>
                </a:cubicBezTo>
                <a:cubicBezTo>
                  <a:pt x="592" y="2041"/>
                  <a:pt x="639" y="2080"/>
                  <a:pt x="573" y="2089"/>
                </a:cubicBezTo>
                <a:cubicBezTo>
                  <a:pt x="544" y="2099"/>
                  <a:pt x="544" y="2127"/>
                  <a:pt x="516" y="2118"/>
                </a:cubicBezTo>
                <a:cubicBezTo>
                  <a:pt x="430" y="2099"/>
                  <a:pt x="468" y="2060"/>
                  <a:pt x="401" y="2146"/>
                </a:cubicBezTo>
                <a:cubicBezTo>
                  <a:pt x="382" y="2165"/>
                  <a:pt x="354" y="2165"/>
                  <a:pt x="325" y="2156"/>
                </a:cubicBezTo>
                <a:lnTo>
                  <a:pt x="325" y="2156"/>
                </a:lnTo>
                <a:cubicBezTo>
                  <a:pt x="315" y="2099"/>
                  <a:pt x="325" y="2032"/>
                  <a:pt x="334" y="1975"/>
                </a:cubicBezTo>
                <a:cubicBezTo>
                  <a:pt x="344" y="1898"/>
                  <a:pt x="287" y="1851"/>
                  <a:pt x="296" y="1774"/>
                </a:cubicBezTo>
                <a:cubicBezTo>
                  <a:pt x="306" y="1727"/>
                  <a:pt x="325" y="1698"/>
                  <a:pt x="325" y="1641"/>
                </a:cubicBezTo>
                <a:cubicBezTo>
                  <a:pt x="325" y="1574"/>
                  <a:pt x="306" y="1526"/>
                  <a:pt x="267" y="1469"/>
                </a:cubicBezTo>
                <a:cubicBezTo>
                  <a:pt x="249" y="1431"/>
                  <a:pt x="249" y="1412"/>
                  <a:pt x="239" y="1374"/>
                </a:cubicBezTo>
                <a:cubicBezTo>
                  <a:pt x="239" y="1355"/>
                  <a:pt x="153" y="1317"/>
                  <a:pt x="125" y="1317"/>
                </a:cubicBezTo>
                <a:cubicBezTo>
                  <a:pt x="0" y="1240"/>
                  <a:pt x="115" y="1183"/>
                  <a:pt x="163" y="1107"/>
                </a:cubicBezTo>
                <a:cubicBezTo>
                  <a:pt x="220" y="1021"/>
                  <a:pt x="249" y="916"/>
                  <a:pt x="229" y="821"/>
                </a:cubicBezTo>
                <a:cubicBezTo>
                  <a:pt x="220" y="763"/>
                  <a:pt x="182" y="706"/>
                  <a:pt x="210" y="649"/>
                </a:cubicBezTo>
                <a:cubicBezTo>
                  <a:pt x="220" y="620"/>
                  <a:pt x="201" y="582"/>
                  <a:pt x="191" y="563"/>
                </a:cubicBezTo>
                <a:cubicBezTo>
                  <a:pt x="201" y="506"/>
                  <a:pt x="229" y="449"/>
                  <a:pt x="287" y="420"/>
                </a:cubicBezTo>
                <a:cubicBezTo>
                  <a:pt x="315" y="401"/>
                  <a:pt x="392" y="391"/>
                  <a:pt x="363" y="325"/>
                </a:cubicBezTo>
                <a:cubicBezTo>
                  <a:pt x="354" y="296"/>
                  <a:pt x="315" y="296"/>
                  <a:pt x="287" y="296"/>
                </a:cubicBezTo>
                <a:cubicBezTo>
                  <a:pt x="258" y="296"/>
                  <a:pt x="239" y="277"/>
                  <a:pt x="210" y="27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8" name="Freeform 19"/>
          <p:cNvSpPr>
            <a:spLocks noChangeArrowheads="1"/>
          </p:cNvSpPr>
          <p:nvPr/>
        </p:nvSpPr>
        <p:spPr bwMode="auto">
          <a:xfrm>
            <a:off x="19710645" y="4441900"/>
            <a:ext cx="529823" cy="715965"/>
          </a:xfrm>
          <a:custGeom>
            <a:avLst/>
            <a:gdLst>
              <a:gd name="T0" fmla="*/ 601 w 1069"/>
              <a:gd name="T1" fmla="*/ 181 h 1441"/>
              <a:gd name="T2" fmla="*/ 601 w 1069"/>
              <a:gd name="T3" fmla="*/ 181 h 1441"/>
              <a:gd name="T4" fmla="*/ 696 w 1069"/>
              <a:gd name="T5" fmla="*/ 181 h 1441"/>
              <a:gd name="T6" fmla="*/ 820 w 1069"/>
              <a:gd name="T7" fmla="*/ 85 h 1441"/>
              <a:gd name="T8" fmla="*/ 944 w 1069"/>
              <a:gd name="T9" fmla="*/ 0 h 1441"/>
              <a:gd name="T10" fmla="*/ 944 w 1069"/>
              <a:gd name="T11" fmla="*/ 0 h 1441"/>
              <a:gd name="T12" fmla="*/ 1021 w 1069"/>
              <a:gd name="T13" fmla="*/ 200 h 1441"/>
              <a:gd name="T14" fmla="*/ 1068 w 1069"/>
              <a:gd name="T15" fmla="*/ 314 h 1441"/>
              <a:gd name="T16" fmla="*/ 1068 w 1069"/>
              <a:gd name="T17" fmla="*/ 314 h 1441"/>
              <a:gd name="T18" fmla="*/ 992 w 1069"/>
              <a:gd name="T19" fmla="*/ 457 h 1441"/>
              <a:gd name="T20" fmla="*/ 982 w 1069"/>
              <a:gd name="T21" fmla="*/ 581 h 1441"/>
              <a:gd name="T22" fmla="*/ 944 w 1069"/>
              <a:gd name="T23" fmla="*/ 667 h 1441"/>
              <a:gd name="T24" fmla="*/ 916 w 1069"/>
              <a:gd name="T25" fmla="*/ 782 h 1441"/>
              <a:gd name="T26" fmla="*/ 887 w 1069"/>
              <a:gd name="T27" fmla="*/ 963 h 1441"/>
              <a:gd name="T28" fmla="*/ 801 w 1069"/>
              <a:gd name="T29" fmla="*/ 1077 h 1441"/>
              <a:gd name="T30" fmla="*/ 830 w 1069"/>
              <a:gd name="T31" fmla="*/ 1163 h 1441"/>
              <a:gd name="T32" fmla="*/ 801 w 1069"/>
              <a:gd name="T33" fmla="*/ 1249 h 1441"/>
              <a:gd name="T34" fmla="*/ 744 w 1069"/>
              <a:gd name="T35" fmla="*/ 1306 h 1441"/>
              <a:gd name="T36" fmla="*/ 715 w 1069"/>
              <a:gd name="T37" fmla="*/ 1239 h 1441"/>
              <a:gd name="T38" fmla="*/ 620 w 1069"/>
              <a:gd name="T39" fmla="*/ 1182 h 1441"/>
              <a:gd name="T40" fmla="*/ 324 w 1069"/>
              <a:gd name="T41" fmla="*/ 1077 h 1441"/>
              <a:gd name="T42" fmla="*/ 286 w 1069"/>
              <a:gd name="T43" fmla="*/ 1220 h 1441"/>
              <a:gd name="T44" fmla="*/ 248 w 1069"/>
              <a:gd name="T45" fmla="*/ 1297 h 1441"/>
              <a:gd name="T46" fmla="*/ 143 w 1069"/>
              <a:gd name="T47" fmla="*/ 1297 h 1441"/>
              <a:gd name="T48" fmla="*/ 143 w 1069"/>
              <a:gd name="T49" fmla="*/ 1297 h 1441"/>
              <a:gd name="T50" fmla="*/ 153 w 1069"/>
              <a:gd name="T51" fmla="*/ 1268 h 1441"/>
              <a:gd name="T52" fmla="*/ 76 w 1069"/>
              <a:gd name="T53" fmla="*/ 1211 h 1441"/>
              <a:gd name="T54" fmla="*/ 38 w 1069"/>
              <a:gd name="T55" fmla="*/ 1115 h 1441"/>
              <a:gd name="T56" fmla="*/ 29 w 1069"/>
              <a:gd name="T57" fmla="*/ 1039 h 1441"/>
              <a:gd name="T58" fmla="*/ 48 w 1069"/>
              <a:gd name="T59" fmla="*/ 829 h 1441"/>
              <a:gd name="T60" fmla="*/ 96 w 1069"/>
              <a:gd name="T61" fmla="*/ 638 h 1441"/>
              <a:gd name="T62" fmla="*/ 162 w 1069"/>
              <a:gd name="T63" fmla="*/ 496 h 1441"/>
              <a:gd name="T64" fmla="*/ 267 w 1069"/>
              <a:gd name="T65" fmla="*/ 343 h 1441"/>
              <a:gd name="T66" fmla="*/ 496 w 1069"/>
              <a:gd name="T67" fmla="*/ 295 h 1441"/>
              <a:gd name="T68" fmla="*/ 601 w 1069"/>
              <a:gd name="T69" fmla="*/ 314 h 1441"/>
              <a:gd name="T70" fmla="*/ 639 w 1069"/>
              <a:gd name="T71" fmla="*/ 248 h 1441"/>
              <a:gd name="T72" fmla="*/ 601 w 1069"/>
              <a:gd name="T73" fmla="*/ 181 h 1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9" h="1441">
                <a:moveTo>
                  <a:pt x="601" y="181"/>
                </a:moveTo>
                <a:lnTo>
                  <a:pt x="601" y="181"/>
                </a:lnTo>
                <a:cubicBezTo>
                  <a:pt x="630" y="181"/>
                  <a:pt x="668" y="181"/>
                  <a:pt x="696" y="181"/>
                </a:cubicBezTo>
                <a:cubicBezTo>
                  <a:pt x="744" y="171"/>
                  <a:pt x="782" y="124"/>
                  <a:pt x="820" y="85"/>
                </a:cubicBezTo>
                <a:cubicBezTo>
                  <a:pt x="859" y="66"/>
                  <a:pt x="906" y="28"/>
                  <a:pt x="944" y="0"/>
                </a:cubicBezTo>
                <a:lnTo>
                  <a:pt x="944" y="0"/>
                </a:lnTo>
                <a:cubicBezTo>
                  <a:pt x="992" y="57"/>
                  <a:pt x="1021" y="124"/>
                  <a:pt x="1021" y="200"/>
                </a:cubicBezTo>
                <a:cubicBezTo>
                  <a:pt x="1021" y="248"/>
                  <a:pt x="1040" y="286"/>
                  <a:pt x="1068" y="314"/>
                </a:cubicBezTo>
                <a:lnTo>
                  <a:pt x="1068" y="314"/>
                </a:lnTo>
                <a:cubicBezTo>
                  <a:pt x="1040" y="343"/>
                  <a:pt x="992" y="419"/>
                  <a:pt x="992" y="457"/>
                </a:cubicBezTo>
                <a:cubicBezTo>
                  <a:pt x="992" y="505"/>
                  <a:pt x="992" y="543"/>
                  <a:pt x="982" y="581"/>
                </a:cubicBezTo>
                <a:cubicBezTo>
                  <a:pt x="973" y="610"/>
                  <a:pt x="944" y="638"/>
                  <a:pt x="944" y="667"/>
                </a:cubicBezTo>
                <a:cubicBezTo>
                  <a:pt x="954" y="715"/>
                  <a:pt x="954" y="743"/>
                  <a:pt x="916" y="782"/>
                </a:cubicBezTo>
                <a:cubicBezTo>
                  <a:pt x="906" y="820"/>
                  <a:pt x="916" y="934"/>
                  <a:pt x="887" y="963"/>
                </a:cubicBezTo>
                <a:cubicBezTo>
                  <a:pt x="830" y="1020"/>
                  <a:pt x="801" y="982"/>
                  <a:pt x="801" y="1077"/>
                </a:cubicBezTo>
                <a:cubicBezTo>
                  <a:pt x="792" y="1115"/>
                  <a:pt x="801" y="1134"/>
                  <a:pt x="830" y="1163"/>
                </a:cubicBezTo>
                <a:cubicBezTo>
                  <a:pt x="849" y="1192"/>
                  <a:pt x="820" y="1230"/>
                  <a:pt x="801" y="1249"/>
                </a:cubicBezTo>
                <a:cubicBezTo>
                  <a:pt x="792" y="1249"/>
                  <a:pt x="763" y="1363"/>
                  <a:pt x="744" y="1306"/>
                </a:cubicBezTo>
                <a:cubicBezTo>
                  <a:pt x="735" y="1277"/>
                  <a:pt x="744" y="1249"/>
                  <a:pt x="715" y="1239"/>
                </a:cubicBezTo>
                <a:cubicBezTo>
                  <a:pt x="677" y="1220"/>
                  <a:pt x="658" y="1192"/>
                  <a:pt x="620" y="1182"/>
                </a:cubicBezTo>
                <a:cubicBezTo>
                  <a:pt x="591" y="1163"/>
                  <a:pt x="343" y="1058"/>
                  <a:pt x="324" y="1077"/>
                </a:cubicBezTo>
                <a:cubicBezTo>
                  <a:pt x="277" y="1125"/>
                  <a:pt x="296" y="1154"/>
                  <a:pt x="286" y="1220"/>
                </a:cubicBezTo>
                <a:cubicBezTo>
                  <a:pt x="277" y="1249"/>
                  <a:pt x="248" y="1268"/>
                  <a:pt x="248" y="1297"/>
                </a:cubicBezTo>
                <a:cubicBezTo>
                  <a:pt x="239" y="1440"/>
                  <a:pt x="191" y="1335"/>
                  <a:pt x="143" y="1297"/>
                </a:cubicBezTo>
                <a:lnTo>
                  <a:pt x="143" y="1297"/>
                </a:lnTo>
                <a:cubicBezTo>
                  <a:pt x="153" y="1268"/>
                  <a:pt x="153" y="1268"/>
                  <a:pt x="153" y="1268"/>
                </a:cubicBezTo>
                <a:cubicBezTo>
                  <a:pt x="143" y="1230"/>
                  <a:pt x="115" y="1230"/>
                  <a:pt x="76" y="1211"/>
                </a:cubicBezTo>
                <a:cubicBezTo>
                  <a:pt x="48" y="1201"/>
                  <a:pt x="38" y="1144"/>
                  <a:pt x="38" y="1115"/>
                </a:cubicBezTo>
                <a:cubicBezTo>
                  <a:pt x="38" y="1087"/>
                  <a:pt x="48" y="1068"/>
                  <a:pt x="29" y="1039"/>
                </a:cubicBezTo>
                <a:cubicBezTo>
                  <a:pt x="0" y="982"/>
                  <a:pt x="19" y="896"/>
                  <a:pt x="48" y="829"/>
                </a:cubicBezTo>
                <a:cubicBezTo>
                  <a:pt x="67" y="763"/>
                  <a:pt x="57" y="696"/>
                  <a:pt x="96" y="638"/>
                </a:cubicBezTo>
                <a:cubicBezTo>
                  <a:pt x="124" y="591"/>
                  <a:pt x="153" y="553"/>
                  <a:pt x="162" y="496"/>
                </a:cubicBezTo>
                <a:cubicBezTo>
                  <a:pt x="181" y="419"/>
                  <a:pt x="210" y="391"/>
                  <a:pt x="267" y="343"/>
                </a:cubicBezTo>
                <a:cubicBezTo>
                  <a:pt x="334" y="276"/>
                  <a:pt x="410" y="248"/>
                  <a:pt x="496" y="295"/>
                </a:cubicBezTo>
                <a:cubicBezTo>
                  <a:pt x="534" y="314"/>
                  <a:pt x="563" y="305"/>
                  <a:pt x="601" y="314"/>
                </a:cubicBezTo>
                <a:cubicBezTo>
                  <a:pt x="677" y="314"/>
                  <a:pt x="658" y="314"/>
                  <a:pt x="639" y="248"/>
                </a:cubicBezTo>
                <a:cubicBezTo>
                  <a:pt x="601" y="181"/>
                  <a:pt x="601" y="181"/>
                  <a:pt x="601" y="18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9" name="Freeform 20"/>
          <p:cNvSpPr>
            <a:spLocks noChangeArrowheads="1"/>
          </p:cNvSpPr>
          <p:nvPr/>
        </p:nvSpPr>
        <p:spPr bwMode="auto">
          <a:xfrm>
            <a:off x="16476978" y="5527887"/>
            <a:ext cx="720295" cy="720344"/>
          </a:xfrm>
          <a:custGeom>
            <a:avLst/>
            <a:gdLst>
              <a:gd name="T0" fmla="*/ 1392 w 1451"/>
              <a:gd name="T1" fmla="*/ 0 h 1450"/>
              <a:gd name="T2" fmla="*/ 1392 w 1451"/>
              <a:gd name="T3" fmla="*/ 0 h 1450"/>
              <a:gd name="T4" fmla="*/ 1450 w 1451"/>
              <a:gd name="T5" fmla="*/ 276 h 1450"/>
              <a:gd name="T6" fmla="*/ 1297 w 1451"/>
              <a:gd name="T7" fmla="*/ 448 h 1450"/>
              <a:gd name="T8" fmla="*/ 1144 w 1451"/>
              <a:gd name="T9" fmla="*/ 543 h 1450"/>
              <a:gd name="T10" fmla="*/ 1068 w 1451"/>
              <a:gd name="T11" fmla="*/ 715 h 1450"/>
              <a:gd name="T12" fmla="*/ 1049 w 1451"/>
              <a:gd name="T13" fmla="*/ 925 h 1450"/>
              <a:gd name="T14" fmla="*/ 1106 w 1451"/>
              <a:gd name="T15" fmla="*/ 991 h 1450"/>
              <a:gd name="T16" fmla="*/ 1106 w 1451"/>
              <a:gd name="T17" fmla="*/ 991 h 1450"/>
              <a:gd name="T18" fmla="*/ 896 w 1451"/>
              <a:gd name="T19" fmla="*/ 1211 h 1450"/>
              <a:gd name="T20" fmla="*/ 811 w 1451"/>
              <a:gd name="T21" fmla="*/ 1134 h 1450"/>
              <a:gd name="T22" fmla="*/ 811 w 1451"/>
              <a:gd name="T23" fmla="*/ 1144 h 1450"/>
              <a:gd name="T24" fmla="*/ 658 w 1451"/>
              <a:gd name="T25" fmla="*/ 1325 h 1450"/>
              <a:gd name="T26" fmla="*/ 610 w 1451"/>
              <a:gd name="T27" fmla="*/ 1363 h 1450"/>
              <a:gd name="T28" fmla="*/ 562 w 1451"/>
              <a:gd name="T29" fmla="*/ 1449 h 1450"/>
              <a:gd name="T30" fmla="*/ 562 w 1451"/>
              <a:gd name="T31" fmla="*/ 1449 h 1450"/>
              <a:gd name="T32" fmla="*/ 524 w 1451"/>
              <a:gd name="T33" fmla="*/ 1363 h 1450"/>
              <a:gd name="T34" fmla="*/ 429 w 1451"/>
              <a:gd name="T35" fmla="*/ 1420 h 1450"/>
              <a:gd name="T36" fmla="*/ 429 w 1451"/>
              <a:gd name="T37" fmla="*/ 1420 h 1450"/>
              <a:gd name="T38" fmla="*/ 420 w 1451"/>
              <a:gd name="T39" fmla="*/ 1287 h 1450"/>
              <a:gd name="T40" fmla="*/ 324 w 1451"/>
              <a:gd name="T41" fmla="*/ 1201 h 1450"/>
              <a:gd name="T42" fmla="*/ 315 w 1451"/>
              <a:gd name="T43" fmla="*/ 1115 h 1450"/>
              <a:gd name="T44" fmla="*/ 286 w 1451"/>
              <a:gd name="T45" fmla="*/ 1058 h 1450"/>
              <a:gd name="T46" fmla="*/ 324 w 1451"/>
              <a:gd name="T47" fmla="*/ 877 h 1450"/>
              <a:gd name="T48" fmla="*/ 210 w 1451"/>
              <a:gd name="T49" fmla="*/ 848 h 1450"/>
              <a:gd name="T50" fmla="*/ 172 w 1451"/>
              <a:gd name="T51" fmla="*/ 839 h 1450"/>
              <a:gd name="T52" fmla="*/ 48 w 1451"/>
              <a:gd name="T53" fmla="*/ 867 h 1450"/>
              <a:gd name="T54" fmla="*/ 9 w 1451"/>
              <a:gd name="T55" fmla="*/ 753 h 1450"/>
              <a:gd name="T56" fmla="*/ 38 w 1451"/>
              <a:gd name="T57" fmla="*/ 676 h 1450"/>
              <a:gd name="T58" fmla="*/ 38 w 1451"/>
              <a:gd name="T59" fmla="*/ 676 h 1450"/>
              <a:gd name="T60" fmla="*/ 172 w 1451"/>
              <a:gd name="T61" fmla="*/ 581 h 1450"/>
              <a:gd name="T62" fmla="*/ 248 w 1451"/>
              <a:gd name="T63" fmla="*/ 505 h 1450"/>
              <a:gd name="T64" fmla="*/ 410 w 1451"/>
              <a:gd name="T65" fmla="*/ 448 h 1450"/>
              <a:gd name="T66" fmla="*/ 467 w 1451"/>
              <a:gd name="T67" fmla="*/ 486 h 1450"/>
              <a:gd name="T68" fmla="*/ 553 w 1451"/>
              <a:gd name="T69" fmla="*/ 514 h 1450"/>
              <a:gd name="T70" fmla="*/ 667 w 1451"/>
              <a:gd name="T71" fmla="*/ 486 h 1450"/>
              <a:gd name="T72" fmla="*/ 782 w 1451"/>
              <a:gd name="T73" fmla="*/ 505 h 1450"/>
              <a:gd name="T74" fmla="*/ 849 w 1451"/>
              <a:gd name="T75" fmla="*/ 305 h 1450"/>
              <a:gd name="T76" fmla="*/ 1173 w 1451"/>
              <a:gd name="T77" fmla="*/ 200 h 1450"/>
              <a:gd name="T78" fmla="*/ 1211 w 1451"/>
              <a:gd name="T79" fmla="*/ 143 h 1450"/>
              <a:gd name="T80" fmla="*/ 1287 w 1451"/>
              <a:gd name="T81" fmla="*/ 66 h 1450"/>
              <a:gd name="T82" fmla="*/ 1392 w 1451"/>
              <a:gd name="T83" fmla="*/ 0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1" h="1450">
                <a:moveTo>
                  <a:pt x="1392" y="0"/>
                </a:moveTo>
                <a:lnTo>
                  <a:pt x="1392" y="0"/>
                </a:lnTo>
                <a:cubicBezTo>
                  <a:pt x="1440" y="85"/>
                  <a:pt x="1450" y="190"/>
                  <a:pt x="1450" y="276"/>
                </a:cubicBezTo>
                <a:cubicBezTo>
                  <a:pt x="1450" y="362"/>
                  <a:pt x="1354" y="400"/>
                  <a:pt x="1297" y="448"/>
                </a:cubicBezTo>
                <a:cubicBezTo>
                  <a:pt x="1240" y="495"/>
                  <a:pt x="1240" y="543"/>
                  <a:pt x="1144" y="543"/>
                </a:cubicBezTo>
                <a:cubicBezTo>
                  <a:pt x="973" y="543"/>
                  <a:pt x="1058" y="591"/>
                  <a:pt x="1068" y="715"/>
                </a:cubicBezTo>
                <a:cubicBezTo>
                  <a:pt x="1068" y="810"/>
                  <a:pt x="1011" y="839"/>
                  <a:pt x="1049" y="925"/>
                </a:cubicBezTo>
                <a:cubicBezTo>
                  <a:pt x="1106" y="991"/>
                  <a:pt x="1106" y="991"/>
                  <a:pt x="1106" y="991"/>
                </a:cubicBezTo>
                <a:lnTo>
                  <a:pt x="1106" y="991"/>
                </a:lnTo>
                <a:cubicBezTo>
                  <a:pt x="1049" y="1058"/>
                  <a:pt x="1049" y="1325"/>
                  <a:pt x="896" y="1211"/>
                </a:cubicBezTo>
                <a:cubicBezTo>
                  <a:pt x="877" y="1192"/>
                  <a:pt x="829" y="1134"/>
                  <a:pt x="811" y="1134"/>
                </a:cubicBezTo>
                <a:cubicBezTo>
                  <a:pt x="811" y="1144"/>
                  <a:pt x="811" y="1134"/>
                  <a:pt x="811" y="1144"/>
                </a:cubicBezTo>
                <a:cubicBezTo>
                  <a:pt x="801" y="1201"/>
                  <a:pt x="744" y="1382"/>
                  <a:pt x="658" y="1325"/>
                </a:cubicBezTo>
                <a:cubicBezTo>
                  <a:pt x="610" y="1297"/>
                  <a:pt x="610" y="1325"/>
                  <a:pt x="610" y="1363"/>
                </a:cubicBezTo>
                <a:cubicBezTo>
                  <a:pt x="610" y="1411"/>
                  <a:pt x="610" y="1439"/>
                  <a:pt x="562" y="1449"/>
                </a:cubicBezTo>
                <a:lnTo>
                  <a:pt x="562" y="1449"/>
                </a:lnTo>
                <a:cubicBezTo>
                  <a:pt x="524" y="1363"/>
                  <a:pt x="524" y="1363"/>
                  <a:pt x="524" y="1363"/>
                </a:cubicBezTo>
                <a:cubicBezTo>
                  <a:pt x="429" y="1420"/>
                  <a:pt x="429" y="1420"/>
                  <a:pt x="429" y="1420"/>
                </a:cubicBezTo>
                <a:lnTo>
                  <a:pt x="429" y="1420"/>
                </a:lnTo>
                <a:cubicBezTo>
                  <a:pt x="410" y="1373"/>
                  <a:pt x="429" y="1335"/>
                  <a:pt x="420" y="1287"/>
                </a:cubicBezTo>
                <a:cubicBezTo>
                  <a:pt x="410" y="1230"/>
                  <a:pt x="305" y="1277"/>
                  <a:pt x="324" y="1201"/>
                </a:cubicBezTo>
                <a:cubicBezTo>
                  <a:pt x="334" y="1153"/>
                  <a:pt x="353" y="1163"/>
                  <a:pt x="315" y="1115"/>
                </a:cubicBezTo>
                <a:cubicBezTo>
                  <a:pt x="295" y="1096"/>
                  <a:pt x="286" y="1087"/>
                  <a:pt x="286" y="1058"/>
                </a:cubicBezTo>
                <a:cubicBezTo>
                  <a:pt x="286" y="991"/>
                  <a:pt x="295" y="944"/>
                  <a:pt x="324" y="877"/>
                </a:cubicBezTo>
                <a:cubicBezTo>
                  <a:pt x="353" y="820"/>
                  <a:pt x="238" y="848"/>
                  <a:pt x="210" y="848"/>
                </a:cubicBezTo>
                <a:cubicBezTo>
                  <a:pt x="191" y="848"/>
                  <a:pt x="181" y="839"/>
                  <a:pt x="172" y="839"/>
                </a:cubicBezTo>
                <a:cubicBezTo>
                  <a:pt x="133" y="839"/>
                  <a:pt x="86" y="877"/>
                  <a:pt x="48" y="867"/>
                </a:cubicBezTo>
                <a:cubicBezTo>
                  <a:pt x="0" y="848"/>
                  <a:pt x="0" y="801"/>
                  <a:pt x="9" y="753"/>
                </a:cubicBezTo>
                <a:cubicBezTo>
                  <a:pt x="9" y="724"/>
                  <a:pt x="38" y="705"/>
                  <a:pt x="38" y="676"/>
                </a:cubicBezTo>
                <a:lnTo>
                  <a:pt x="38" y="676"/>
                </a:lnTo>
                <a:cubicBezTo>
                  <a:pt x="86" y="667"/>
                  <a:pt x="133" y="619"/>
                  <a:pt x="172" y="581"/>
                </a:cubicBezTo>
                <a:cubicBezTo>
                  <a:pt x="191" y="553"/>
                  <a:pt x="238" y="543"/>
                  <a:pt x="248" y="505"/>
                </a:cubicBezTo>
                <a:cubicBezTo>
                  <a:pt x="267" y="429"/>
                  <a:pt x="362" y="448"/>
                  <a:pt x="410" y="448"/>
                </a:cubicBezTo>
                <a:cubicBezTo>
                  <a:pt x="439" y="438"/>
                  <a:pt x="448" y="467"/>
                  <a:pt x="467" y="486"/>
                </a:cubicBezTo>
                <a:cubicBezTo>
                  <a:pt x="486" y="505"/>
                  <a:pt x="524" y="505"/>
                  <a:pt x="553" y="514"/>
                </a:cubicBezTo>
                <a:cubicBezTo>
                  <a:pt x="629" y="534"/>
                  <a:pt x="610" y="514"/>
                  <a:pt x="667" y="486"/>
                </a:cubicBezTo>
                <a:cubicBezTo>
                  <a:pt x="715" y="467"/>
                  <a:pt x="744" y="524"/>
                  <a:pt x="782" y="505"/>
                </a:cubicBezTo>
                <a:cubicBezTo>
                  <a:pt x="849" y="486"/>
                  <a:pt x="829" y="362"/>
                  <a:pt x="849" y="305"/>
                </a:cubicBezTo>
                <a:cubicBezTo>
                  <a:pt x="868" y="181"/>
                  <a:pt x="1106" y="343"/>
                  <a:pt x="1173" y="200"/>
                </a:cubicBezTo>
                <a:cubicBezTo>
                  <a:pt x="1182" y="171"/>
                  <a:pt x="1173" y="152"/>
                  <a:pt x="1211" y="143"/>
                </a:cubicBezTo>
                <a:cubicBezTo>
                  <a:pt x="1278" y="133"/>
                  <a:pt x="1249" y="105"/>
                  <a:pt x="1287" y="66"/>
                </a:cubicBezTo>
                <a:cubicBezTo>
                  <a:pt x="1316" y="38"/>
                  <a:pt x="1354" y="18"/>
                  <a:pt x="1392"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0" name="Freeform 21"/>
          <p:cNvSpPr>
            <a:spLocks noChangeArrowheads="1"/>
          </p:cNvSpPr>
          <p:nvPr/>
        </p:nvSpPr>
        <p:spPr bwMode="auto">
          <a:xfrm>
            <a:off x="16341237" y="4973946"/>
            <a:ext cx="829763" cy="891123"/>
          </a:xfrm>
          <a:custGeom>
            <a:avLst/>
            <a:gdLst>
              <a:gd name="T0" fmla="*/ 1622 w 1670"/>
              <a:gd name="T1" fmla="*/ 0 h 1793"/>
              <a:gd name="T2" fmla="*/ 1622 w 1670"/>
              <a:gd name="T3" fmla="*/ 0 h 1793"/>
              <a:gd name="T4" fmla="*/ 1631 w 1670"/>
              <a:gd name="T5" fmla="*/ 600 h 1793"/>
              <a:gd name="T6" fmla="*/ 1631 w 1670"/>
              <a:gd name="T7" fmla="*/ 600 h 1793"/>
              <a:gd name="T8" fmla="*/ 1669 w 1670"/>
              <a:gd name="T9" fmla="*/ 1116 h 1793"/>
              <a:gd name="T10" fmla="*/ 1669 w 1670"/>
              <a:gd name="T11" fmla="*/ 1116 h 1793"/>
              <a:gd name="T12" fmla="*/ 1564 w 1670"/>
              <a:gd name="T13" fmla="*/ 1182 h 1793"/>
              <a:gd name="T14" fmla="*/ 1488 w 1670"/>
              <a:gd name="T15" fmla="*/ 1259 h 1793"/>
              <a:gd name="T16" fmla="*/ 1450 w 1670"/>
              <a:gd name="T17" fmla="*/ 1316 h 1793"/>
              <a:gd name="T18" fmla="*/ 1126 w 1670"/>
              <a:gd name="T19" fmla="*/ 1421 h 1793"/>
              <a:gd name="T20" fmla="*/ 1059 w 1670"/>
              <a:gd name="T21" fmla="*/ 1621 h 1793"/>
              <a:gd name="T22" fmla="*/ 944 w 1670"/>
              <a:gd name="T23" fmla="*/ 1602 h 1793"/>
              <a:gd name="T24" fmla="*/ 830 w 1670"/>
              <a:gd name="T25" fmla="*/ 1630 h 1793"/>
              <a:gd name="T26" fmla="*/ 744 w 1670"/>
              <a:gd name="T27" fmla="*/ 1602 h 1793"/>
              <a:gd name="T28" fmla="*/ 687 w 1670"/>
              <a:gd name="T29" fmla="*/ 1564 h 1793"/>
              <a:gd name="T30" fmla="*/ 525 w 1670"/>
              <a:gd name="T31" fmla="*/ 1621 h 1793"/>
              <a:gd name="T32" fmla="*/ 449 w 1670"/>
              <a:gd name="T33" fmla="*/ 1697 h 1793"/>
              <a:gd name="T34" fmla="*/ 315 w 1670"/>
              <a:gd name="T35" fmla="*/ 1792 h 1793"/>
              <a:gd name="T36" fmla="*/ 315 w 1670"/>
              <a:gd name="T37" fmla="*/ 1792 h 1793"/>
              <a:gd name="T38" fmla="*/ 134 w 1670"/>
              <a:gd name="T39" fmla="*/ 1783 h 1793"/>
              <a:gd name="T40" fmla="*/ 134 w 1670"/>
              <a:gd name="T41" fmla="*/ 1783 h 1793"/>
              <a:gd name="T42" fmla="*/ 105 w 1670"/>
              <a:gd name="T43" fmla="*/ 1678 h 1793"/>
              <a:gd name="T44" fmla="*/ 96 w 1670"/>
              <a:gd name="T45" fmla="*/ 1659 h 1793"/>
              <a:gd name="T46" fmla="*/ 96 w 1670"/>
              <a:gd name="T47" fmla="*/ 1659 h 1793"/>
              <a:gd name="T48" fmla="*/ 77 w 1670"/>
              <a:gd name="T49" fmla="*/ 1526 h 1793"/>
              <a:gd name="T50" fmla="*/ 19 w 1670"/>
              <a:gd name="T51" fmla="*/ 1383 h 1793"/>
              <a:gd name="T52" fmla="*/ 29 w 1670"/>
              <a:gd name="T53" fmla="*/ 1287 h 1793"/>
              <a:gd name="T54" fmla="*/ 29 w 1670"/>
              <a:gd name="T55" fmla="*/ 1230 h 1793"/>
              <a:gd name="T56" fmla="*/ 19 w 1670"/>
              <a:gd name="T57" fmla="*/ 1106 h 1793"/>
              <a:gd name="T58" fmla="*/ 19 w 1670"/>
              <a:gd name="T59" fmla="*/ 1106 h 1793"/>
              <a:gd name="T60" fmla="*/ 38 w 1670"/>
              <a:gd name="T61" fmla="*/ 1039 h 1793"/>
              <a:gd name="T62" fmla="*/ 143 w 1670"/>
              <a:gd name="T63" fmla="*/ 982 h 1793"/>
              <a:gd name="T64" fmla="*/ 210 w 1670"/>
              <a:gd name="T65" fmla="*/ 849 h 1793"/>
              <a:gd name="T66" fmla="*/ 286 w 1670"/>
              <a:gd name="T67" fmla="*/ 782 h 1793"/>
              <a:gd name="T68" fmla="*/ 325 w 1670"/>
              <a:gd name="T69" fmla="*/ 648 h 1793"/>
              <a:gd name="T70" fmla="*/ 449 w 1670"/>
              <a:gd name="T71" fmla="*/ 438 h 1793"/>
              <a:gd name="T72" fmla="*/ 572 w 1670"/>
              <a:gd name="T73" fmla="*/ 381 h 1793"/>
              <a:gd name="T74" fmla="*/ 582 w 1670"/>
              <a:gd name="T75" fmla="*/ 257 h 1793"/>
              <a:gd name="T76" fmla="*/ 668 w 1670"/>
              <a:gd name="T77" fmla="*/ 200 h 1793"/>
              <a:gd name="T78" fmla="*/ 668 w 1670"/>
              <a:gd name="T79" fmla="*/ 200 h 1793"/>
              <a:gd name="T80" fmla="*/ 735 w 1670"/>
              <a:gd name="T81" fmla="*/ 257 h 1793"/>
              <a:gd name="T82" fmla="*/ 839 w 1670"/>
              <a:gd name="T83" fmla="*/ 362 h 1793"/>
              <a:gd name="T84" fmla="*/ 868 w 1670"/>
              <a:gd name="T85" fmla="*/ 448 h 1793"/>
              <a:gd name="T86" fmla="*/ 925 w 1670"/>
              <a:gd name="T87" fmla="*/ 477 h 1793"/>
              <a:gd name="T88" fmla="*/ 954 w 1670"/>
              <a:gd name="T89" fmla="*/ 600 h 1793"/>
              <a:gd name="T90" fmla="*/ 1211 w 1670"/>
              <a:gd name="T91" fmla="*/ 600 h 1793"/>
              <a:gd name="T92" fmla="*/ 1402 w 1670"/>
              <a:gd name="T93" fmla="*/ 572 h 1793"/>
              <a:gd name="T94" fmla="*/ 1488 w 1670"/>
              <a:gd name="T95" fmla="*/ 343 h 1793"/>
              <a:gd name="T96" fmla="*/ 1526 w 1670"/>
              <a:gd name="T97" fmla="*/ 229 h 1793"/>
              <a:gd name="T98" fmla="*/ 1564 w 1670"/>
              <a:gd name="T99" fmla="*/ 76 h 1793"/>
              <a:gd name="T100" fmla="*/ 1622 w 1670"/>
              <a:gd name="T101" fmla="*/ 0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0" h="1793">
                <a:moveTo>
                  <a:pt x="1622" y="0"/>
                </a:moveTo>
                <a:lnTo>
                  <a:pt x="1622" y="0"/>
                </a:lnTo>
                <a:cubicBezTo>
                  <a:pt x="1631" y="600"/>
                  <a:pt x="1631" y="600"/>
                  <a:pt x="1631" y="600"/>
                </a:cubicBezTo>
                <a:lnTo>
                  <a:pt x="1631" y="600"/>
                </a:lnTo>
                <a:cubicBezTo>
                  <a:pt x="1669" y="1116"/>
                  <a:pt x="1669" y="1116"/>
                  <a:pt x="1669" y="1116"/>
                </a:cubicBezTo>
                <a:lnTo>
                  <a:pt x="1669" y="1116"/>
                </a:lnTo>
                <a:cubicBezTo>
                  <a:pt x="1631" y="1134"/>
                  <a:pt x="1593" y="1154"/>
                  <a:pt x="1564" y="1182"/>
                </a:cubicBezTo>
                <a:cubicBezTo>
                  <a:pt x="1526" y="1221"/>
                  <a:pt x="1555" y="1249"/>
                  <a:pt x="1488" y="1259"/>
                </a:cubicBezTo>
                <a:cubicBezTo>
                  <a:pt x="1450" y="1268"/>
                  <a:pt x="1459" y="1287"/>
                  <a:pt x="1450" y="1316"/>
                </a:cubicBezTo>
                <a:cubicBezTo>
                  <a:pt x="1383" y="1459"/>
                  <a:pt x="1145" y="1297"/>
                  <a:pt x="1126" y="1421"/>
                </a:cubicBezTo>
                <a:cubicBezTo>
                  <a:pt x="1106" y="1478"/>
                  <a:pt x="1126" y="1602"/>
                  <a:pt x="1059" y="1621"/>
                </a:cubicBezTo>
                <a:cubicBezTo>
                  <a:pt x="1021" y="1640"/>
                  <a:pt x="992" y="1583"/>
                  <a:pt x="944" y="1602"/>
                </a:cubicBezTo>
                <a:cubicBezTo>
                  <a:pt x="887" y="1630"/>
                  <a:pt x="906" y="1650"/>
                  <a:pt x="830" y="1630"/>
                </a:cubicBezTo>
                <a:cubicBezTo>
                  <a:pt x="801" y="1621"/>
                  <a:pt x="763" y="1621"/>
                  <a:pt x="744" y="1602"/>
                </a:cubicBezTo>
                <a:cubicBezTo>
                  <a:pt x="725" y="1583"/>
                  <a:pt x="716" y="1554"/>
                  <a:pt x="687" y="1564"/>
                </a:cubicBezTo>
                <a:cubicBezTo>
                  <a:pt x="639" y="1564"/>
                  <a:pt x="544" y="1545"/>
                  <a:pt x="525" y="1621"/>
                </a:cubicBezTo>
                <a:cubicBezTo>
                  <a:pt x="515" y="1659"/>
                  <a:pt x="468" y="1669"/>
                  <a:pt x="449" y="1697"/>
                </a:cubicBezTo>
                <a:cubicBezTo>
                  <a:pt x="410" y="1735"/>
                  <a:pt x="363" y="1783"/>
                  <a:pt x="315" y="1792"/>
                </a:cubicBezTo>
                <a:lnTo>
                  <a:pt x="315" y="1792"/>
                </a:lnTo>
                <a:cubicBezTo>
                  <a:pt x="134" y="1783"/>
                  <a:pt x="134" y="1783"/>
                  <a:pt x="134" y="1783"/>
                </a:cubicBezTo>
                <a:lnTo>
                  <a:pt x="134" y="1783"/>
                </a:lnTo>
                <a:cubicBezTo>
                  <a:pt x="105" y="1678"/>
                  <a:pt x="105" y="1678"/>
                  <a:pt x="105" y="1678"/>
                </a:cubicBezTo>
                <a:cubicBezTo>
                  <a:pt x="96" y="1659"/>
                  <a:pt x="96" y="1659"/>
                  <a:pt x="96" y="1659"/>
                </a:cubicBezTo>
                <a:lnTo>
                  <a:pt x="96" y="1659"/>
                </a:lnTo>
                <a:cubicBezTo>
                  <a:pt x="77" y="1526"/>
                  <a:pt x="77" y="1526"/>
                  <a:pt x="77" y="1526"/>
                </a:cubicBezTo>
                <a:cubicBezTo>
                  <a:pt x="67" y="1468"/>
                  <a:pt x="38" y="1430"/>
                  <a:pt x="19" y="1383"/>
                </a:cubicBezTo>
                <a:cubicBezTo>
                  <a:pt x="0" y="1344"/>
                  <a:pt x="29" y="1325"/>
                  <a:pt x="29" y="1287"/>
                </a:cubicBezTo>
                <a:cubicBezTo>
                  <a:pt x="38" y="1268"/>
                  <a:pt x="29" y="1249"/>
                  <a:pt x="29" y="1230"/>
                </a:cubicBezTo>
                <a:cubicBezTo>
                  <a:pt x="38" y="1173"/>
                  <a:pt x="77" y="1154"/>
                  <a:pt x="19" y="1106"/>
                </a:cubicBezTo>
                <a:lnTo>
                  <a:pt x="19" y="1106"/>
                </a:lnTo>
                <a:cubicBezTo>
                  <a:pt x="38" y="1087"/>
                  <a:pt x="29" y="1058"/>
                  <a:pt x="38" y="1039"/>
                </a:cubicBezTo>
                <a:cubicBezTo>
                  <a:pt x="67" y="1020"/>
                  <a:pt x="115" y="1011"/>
                  <a:pt x="143" y="982"/>
                </a:cubicBezTo>
                <a:cubicBezTo>
                  <a:pt x="172" y="934"/>
                  <a:pt x="181" y="896"/>
                  <a:pt x="210" y="849"/>
                </a:cubicBezTo>
                <a:cubicBezTo>
                  <a:pt x="220" y="820"/>
                  <a:pt x="267" y="810"/>
                  <a:pt x="286" y="782"/>
                </a:cubicBezTo>
                <a:cubicBezTo>
                  <a:pt x="334" y="734"/>
                  <a:pt x="286" y="705"/>
                  <a:pt x="325" y="648"/>
                </a:cubicBezTo>
                <a:cubicBezTo>
                  <a:pt x="382" y="562"/>
                  <a:pt x="325" y="477"/>
                  <a:pt x="449" y="438"/>
                </a:cubicBezTo>
                <a:cubicBezTo>
                  <a:pt x="496" y="419"/>
                  <a:pt x="544" y="438"/>
                  <a:pt x="572" y="381"/>
                </a:cubicBezTo>
                <a:cubicBezTo>
                  <a:pt x="592" y="333"/>
                  <a:pt x="544" y="295"/>
                  <a:pt x="582" y="257"/>
                </a:cubicBezTo>
                <a:cubicBezTo>
                  <a:pt x="668" y="200"/>
                  <a:pt x="668" y="200"/>
                  <a:pt x="668" y="200"/>
                </a:cubicBezTo>
                <a:lnTo>
                  <a:pt x="668" y="200"/>
                </a:lnTo>
                <a:cubicBezTo>
                  <a:pt x="706" y="200"/>
                  <a:pt x="725" y="229"/>
                  <a:pt x="735" y="257"/>
                </a:cubicBezTo>
                <a:cubicBezTo>
                  <a:pt x="763" y="324"/>
                  <a:pt x="820" y="276"/>
                  <a:pt x="839" y="362"/>
                </a:cubicBezTo>
                <a:cubicBezTo>
                  <a:pt x="849" y="391"/>
                  <a:pt x="849" y="429"/>
                  <a:pt x="868" y="448"/>
                </a:cubicBezTo>
                <a:cubicBezTo>
                  <a:pt x="878" y="458"/>
                  <a:pt x="906" y="458"/>
                  <a:pt x="925" y="477"/>
                </a:cubicBezTo>
                <a:cubicBezTo>
                  <a:pt x="944" y="524"/>
                  <a:pt x="944" y="562"/>
                  <a:pt x="954" y="600"/>
                </a:cubicBezTo>
                <a:cubicBezTo>
                  <a:pt x="983" y="677"/>
                  <a:pt x="1154" y="591"/>
                  <a:pt x="1211" y="600"/>
                </a:cubicBezTo>
                <a:cubicBezTo>
                  <a:pt x="1307" y="610"/>
                  <a:pt x="1316" y="639"/>
                  <a:pt x="1402" y="572"/>
                </a:cubicBezTo>
                <a:cubicBezTo>
                  <a:pt x="1507" y="486"/>
                  <a:pt x="1507" y="477"/>
                  <a:pt x="1488" y="343"/>
                </a:cubicBezTo>
                <a:cubicBezTo>
                  <a:pt x="1478" y="286"/>
                  <a:pt x="1497" y="276"/>
                  <a:pt x="1526" y="229"/>
                </a:cubicBezTo>
                <a:cubicBezTo>
                  <a:pt x="1545" y="181"/>
                  <a:pt x="1545" y="124"/>
                  <a:pt x="1564" y="76"/>
                </a:cubicBezTo>
                <a:cubicBezTo>
                  <a:pt x="1622" y="0"/>
                  <a:pt x="1622" y="0"/>
                  <a:pt x="1622"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1" name="Freeform 22"/>
          <p:cNvSpPr>
            <a:spLocks noChangeArrowheads="1"/>
          </p:cNvSpPr>
          <p:nvPr/>
        </p:nvSpPr>
        <p:spPr bwMode="auto">
          <a:xfrm>
            <a:off x="16941118" y="6038039"/>
            <a:ext cx="814439" cy="744427"/>
          </a:xfrm>
          <a:custGeom>
            <a:avLst/>
            <a:gdLst>
              <a:gd name="T0" fmla="*/ 1640 w 1641"/>
              <a:gd name="T1" fmla="*/ 572 h 1498"/>
              <a:gd name="T2" fmla="*/ 1640 w 1641"/>
              <a:gd name="T3" fmla="*/ 572 h 1498"/>
              <a:gd name="T4" fmla="*/ 1583 w 1641"/>
              <a:gd name="T5" fmla="*/ 657 h 1498"/>
              <a:gd name="T6" fmla="*/ 1563 w 1641"/>
              <a:gd name="T7" fmla="*/ 734 h 1498"/>
              <a:gd name="T8" fmla="*/ 1363 w 1641"/>
              <a:gd name="T9" fmla="*/ 781 h 1498"/>
              <a:gd name="T10" fmla="*/ 1373 w 1641"/>
              <a:gd name="T11" fmla="*/ 886 h 1498"/>
              <a:gd name="T12" fmla="*/ 1296 w 1641"/>
              <a:gd name="T13" fmla="*/ 972 h 1498"/>
              <a:gd name="T14" fmla="*/ 1363 w 1641"/>
              <a:gd name="T15" fmla="*/ 1153 h 1498"/>
              <a:gd name="T16" fmla="*/ 1373 w 1641"/>
              <a:gd name="T17" fmla="*/ 1382 h 1498"/>
              <a:gd name="T18" fmla="*/ 1325 w 1641"/>
              <a:gd name="T19" fmla="*/ 1497 h 1498"/>
              <a:gd name="T20" fmla="*/ 1325 w 1641"/>
              <a:gd name="T21" fmla="*/ 1497 h 1498"/>
              <a:gd name="T22" fmla="*/ 1115 w 1641"/>
              <a:gd name="T23" fmla="*/ 1315 h 1498"/>
              <a:gd name="T24" fmla="*/ 896 w 1641"/>
              <a:gd name="T25" fmla="*/ 1258 h 1498"/>
              <a:gd name="T26" fmla="*/ 743 w 1641"/>
              <a:gd name="T27" fmla="*/ 1230 h 1498"/>
              <a:gd name="T28" fmla="*/ 686 w 1641"/>
              <a:gd name="T29" fmla="*/ 1182 h 1498"/>
              <a:gd name="T30" fmla="*/ 620 w 1641"/>
              <a:gd name="T31" fmla="*/ 1173 h 1498"/>
              <a:gd name="T32" fmla="*/ 582 w 1641"/>
              <a:gd name="T33" fmla="*/ 1134 h 1498"/>
              <a:gd name="T34" fmla="*/ 458 w 1641"/>
              <a:gd name="T35" fmla="*/ 1096 h 1498"/>
              <a:gd name="T36" fmla="*/ 344 w 1641"/>
              <a:gd name="T37" fmla="*/ 1039 h 1498"/>
              <a:gd name="T38" fmla="*/ 267 w 1641"/>
              <a:gd name="T39" fmla="*/ 1029 h 1498"/>
              <a:gd name="T40" fmla="*/ 172 w 1641"/>
              <a:gd name="T41" fmla="*/ 1020 h 1498"/>
              <a:gd name="T42" fmla="*/ 124 w 1641"/>
              <a:gd name="T43" fmla="*/ 1020 h 1498"/>
              <a:gd name="T44" fmla="*/ 58 w 1641"/>
              <a:gd name="T45" fmla="*/ 1058 h 1498"/>
              <a:gd name="T46" fmla="*/ 29 w 1641"/>
              <a:gd name="T47" fmla="*/ 1048 h 1498"/>
              <a:gd name="T48" fmla="*/ 20 w 1641"/>
              <a:gd name="T49" fmla="*/ 1029 h 1498"/>
              <a:gd name="T50" fmla="*/ 20 w 1641"/>
              <a:gd name="T51" fmla="*/ 1001 h 1498"/>
              <a:gd name="T52" fmla="*/ 29 w 1641"/>
              <a:gd name="T53" fmla="*/ 972 h 1498"/>
              <a:gd name="T54" fmla="*/ 29 w 1641"/>
              <a:gd name="T55" fmla="*/ 915 h 1498"/>
              <a:gd name="T56" fmla="*/ 0 w 1641"/>
              <a:gd name="T57" fmla="*/ 858 h 1498"/>
              <a:gd name="T58" fmla="*/ 0 w 1641"/>
              <a:gd name="T59" fmla="*/ 858 h 1498"/>
              <a:gd name="T60" fmla="*/ 10 w 1641"/>
              <a:gd name="T61" fmla="*/ 820 h 1498"/>
              <a:gd name="T62" fmla="*/ 153 w 1641"/>
              <a:gd name="T63" fmla="*/ 715 h 1498"/>
              <a:gd name="T64" fmla="*/ 277 w 1641"/>
              <a:gd name="T65" fmla="*/ 705 h 1498"/>
              <a:gd name="T66" fmla="*/ 267 w 1641"/>
              <a:gd name="T67" fmla="*/ 543 h 1498"/>
              <a:gd name="T68" fmla="*/ 401 w 1641"/>
              <a:gd name="T69" fmla="*/ 409 h 1498"/>
              <a:gd name="T70" fmla="*/ 477 w 1641"/>
              <a:gd name="T71" fmla="*/ 372 h 1498"/>
              <a:gd name="T72" fmla="*/ 601 w 1641"/>
              <a:gd name="T73" fmla="*/ 247 h 1498"/>
              <a:gd name="T74" fmla="*/ 496 w 1641"/>
              <a:gd name="T75" fmla="*/ 133 h 1498"/>
              <a:gd name="T76" fmla="*/ 496 w 1641"/>
              <a:gd name="T77" fmla="*/ 133 h 1498"/>
              <a:gd name="T78" fmla="*/ 629 w 1641"/>
              <a:gd name="T79" fmla="*/ 47 h 1498"/>
              <a:gd name="T80" fmla="*/ 820 w 1641"/>
              <a:gd name="T81" fmla="*/ 66 h 1498"/>
              <a:gd name="T82" fmla="*/ 1001 w 1641"/>
              <a:gd name="T83" fmla="*/ 247 h 1498"/>
              <a:gd name="T84" fmla="*/ 1125 w 1641"/>
              <a:gd name="T85" fmla="*/ 190 h 1498"/>
              <a:gd name="T86" fmla="*/ 1249 w 1641"/>
              <a:gd name="T87" fmla="*/ 228 h 1498"/>
              <a:gd name="T88" fmla="*/ 1316 w 1641"/>
              <a:gd name="T89" fmla="*/ 267 h 1498"/>
              <a:gd name="T90" fmla="*/ 1344 w 1641"/>
              <a:gd name="T91" fmla="*/ 314 h 1498"/>
              <a:gd name="T92" fmla="*/ 1516 w 1641"/>
              <a:gd name="T93" fmla="*/ 457 h 1498"/>
              <a:gd name="T94" fmla="*/ 1592 w 1641"/>
              <a:gd name="T95" fmla="*/ 505 h 1498"/>
              <a:gd name="T96" fmla="*/ 1640 w 1641"/>
              <a:gd name="T97" fmla="*/ 572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1" h="1498">
                <a:moveTo>
                  <a:pt x="1640" y="572"/>
                </a:moveTo>
                <a:lnTo>
                  <a:pt x="1640" y="572"/>
                </a:lnTo>
                <a:cubicBezTo>
                  <a:pt x="1630" y="591"/>
                  <a:pt x="1583" y="648"/>
                  <a:pt x="1583" y="657"/>
                </a:cubicBezTo>
                <a:cubicBezTo>
                  <a:pt x="1583" y="696"/>
                  <a:pt x="1602" y="724"/>
                  <a:pt x="1563" y="734"/>
                </a:cubicBezTo>
                <a:cubicBezTo>
                  <a:pt x="1506" y="753"/>
                  <a:pt x="1411" y="753"/>
                  <a:pt x="1363" y="781"/>
                </a:cubicBezTo>
                <a:cubicBezTo>
                  <a:pt x="1296" y="810"/>
                  <a:pt x="1401" y="839"/>
                  <a:pt x="1373" y="886"/>
                </a:cubicBezTo>
                <a:cubicBezTo>
                  <a:pt x="1344" y="915"/>
                  <a:pt x="1316" y="924"/>
                  <a:pt x="1296" y="972"/>
                </a:cubicBezTo>
                <a:cubicBezTo>
                  <a:pt x="1277" y="1029"/>
                  <a:pt x="1344" y="1106"/>
                  <a:pt x="1363" y="1153"/>
                </a:cubicBezTo>
                <a:cubicBezTo>
                  <a:pt x="1382" y="1230"/>
                  <a:pt x="1373" y="1306"/>
                  <a:pt x="1373" y="1382"/>
                </a:cubicBezTo>
                <a:cubicBezTo>
                  <a:pt x="1325" y="1497"/>
                  <a:pt x="1325" y="1497"/>
                  <a:pt x="1325" y="1497"/>
                </a:cubicBezTo>
                <a:lnTo>
                  <a:pt x="1325" y="1497"/>
                </a:lnTo>
                <a:cubicBezTo>
                  <a:pt x="1249" y="1449"/>
                  <a:pt x="1163" y="1392"/>
                  <a:pt x="1115" y="1315"/>
                </a:cubicBezTo>
                <a:cubicBezTo>
                  <a:pt x="1058" y="1220"/>
                  <a:pt x="1001" y="1210"/>
                  <a:pt x="896" y="1258"/>
                </a:cubicBezTo>
                <a:cubicBezTo>
                  <a:pt x="848" y="1277"/>
                  <a:pt x="782" y="1287"/>
                  <a:pt x="743" y="1230"/>
                </a:cubicBezTo>
                <a:cubicBezTo>
                  <a:pt x="724" y="1220"/>
                  <a:pt x="705" y="1192"/>
                  <a:pt x="686" y="1182"/>
                </a:cubicBezTo>
                <a:cubicBezTo>
                  <a:pt x="677" y="1163"/>
                  <a:pt x="638" y="1182"/>
                  <a:pt x="620" y="1173"/>
                </a:cubicBezTo>
                <a:cubicBezTo>
                  <a:pt x="611" y="1163"/>
                  <a:pt x="601" y="1144"/>
                  <a:pt x="582" y="1134"/>
                </a:cubicBezTo>
                <a:cubicBezTo>
                  <a:pt x="544" y="1115"/>
                  <a:pt x="496" y="1106"/>
                  <a:pt x="458" y="1096"/>
                </a:cubicBezTo>
                <a:cubicBezTo>
                  <a:pt x="411" y="1087"/>
                  <a:pt x="391" y="1039"/>
                  <a:pt x="344" y="1039"/>
                </a:cubicBezTo>
                <a:cubicBezTo>
                  <a:pt x="315" y="1039"/>
                  <a:pt x="296" y="1029"/>
                  <a:pt x="267" y="1029"/>
                </a:cubicBezTo>
                <a:cubicBezTo>
                  <a:pt x="229" y="1029"/>
                  <a:pt x="201" y="1048"/>
                  <a:pt x="172" y="1020"/>
                </a:cubicBezTo>
                <a:cubicBezTo>
                  <a:pt x="162" y="1001"/>
                  <a:pt x="144" y="1020"/>
                  <a:pt x="124" y="1020"/>
                </a:cubicBezTo>
                <a:cubicBezTo>
                  <a:pt x="105" y="1029"/>
                  <a:pt x="77" y="1039"/>
                  <a:pt x="58" y="1058"/>
                </a:cubicBezTo>
                <a:cubicBezTo>
                  <a:pt x="48" y="1058"/>
                  <a:pt x="10" y="1077"/>
                  <a:pt x="29" y="1048"/>
                </a:cubicBezTo>
                <a:cubicBezTo>
                  <a:pt x="29" y="1039"/>
                  <a:pt x="20" y="1039"/>
                  <a:pt x="20" y="1029"/>
                </a:cubicBezTo>
                <a:cubicBezTo>
                  <a:pt x="10" y="1020"/>
                  <a:pt x="10" y="1010"/>
                  <a:pt x="20" y="1001"/>
                </a:cubicBezTo>
                <a:cubicBezTo>
                  <a:pt x="39" y="991"/>
                  <a:pt x="48" y="982"/>
                  <a:pt x="29" y="972"/>
                </a:cubicBezTo>
                <a:cubicBezTo>
                  <a:pt x="20" y="963"/>
                  <a:pt x="29" y="924"/>
                  <a:pt x="29" y="915"/>
                </a:cubicBezTo>
                <a:cubicBezTo>
                  <a:pt x="29" y="886"/>
                  <a:pt x="10" y="886"/>
                  <a:pt x="0" y="858"/>
                </a:cubicBezTo>
                <a:lnTo>
                  <a:pt x="0" y="858"/>
                </a:lnTo>
                <a:cubicBezTo>
                  <a:pt x="10" y="820"/>
                  <a:pt x="10" y="820"/>
                  <a:pt x="10" y="820"/>
                </a:cubicBezTo>
                <a:cubicBezTo>
                  <a:pt x="86" y="801"/>
                  <a:pt x="96" y="734"/>
                  <a:pt x="153" y="715"/>
                </a:cubicBezTo>
                <a:cubicBezTo>
                  <a:pt x="191" y="705"/>
                  <a:pt x="239" y="715"/>
                  <a:pt x="277" y="705"/>
                </a:cubicBezTo>
                <a:cubicBezTo>
                  <a:pt x="344" y="696"/>
                  <a:pt x="220" y="581"/>
                  <a:pt x="267" y="543"/>
                </a:cubicBezTo>
                <a:cubicBezTo>
                  <a:pt x="306" y="505"/>
                  <a:pt x="391" y="476"/>
                  <a:pt x="401" y="409"/>
                </a:cubicBezTo>
                <a:cubicBezTo>
                  <a:pt x="420" y="324"/>
                  <a:pt x="411" y="352"/>
                  <a:pt x="477" y="372"/>
                </a:cubicBezTo>
                <a:cubicBezTo>
                  <a:pt x="601" y="390"/>
                  <a:pt x="611" y="333"/>
                  <a:pt x="601" y="247"/>
                </a:cubicBezTo>
                <a:cubicBezTo>
                  <a:pt x="601" y="162"/>
                  <a:pt x="506" y="181"/>
                  <a:pt x="496" y="133"/>
                </a:cubicBezTo>
                <a:lnTo>
                  <a:pt x="496" y="133"/>
                </a:lnTo>
                <a:cubicBezTo>
                  <a:pt x="563" y="76"/>
                  <a:pt x="516" y="0"/>
                  <a:pt x="629" y="47"/>
                </a:cubicBezTo>
                <a:cubicBezTo>
                  <a:pt x="695" y="76"/>
                  <a:pt x="753" y="38"/>
                  <a:pt x="820" y="66"/>
                </a:cubicBezTo>
                <a:cubicBezTo>
                  <a:pt x="915" y="95"/>
                  <a:pt x="924" y="228"/>
                  <a:pt x="1001" y="247"/>
                </a:cubicBezTo>
                <a:cubicBezTo>
                  <a:pt x="1039" y="247"/>
                  <a:pt x="1087" y="200"/>
                  <a:pt x="1125" y="190"/>
                </a:cubicBezTo>
                <a:cubicBezTo>
                  <a:pt x="1182" y="190"/>
                  <a:pt x="1201" y="219"/>
                  <a:pt x="1249" y="228"/>
                </a:cubicBezTo>
                <a:cubicBezTo>
                  <a:pt x="1277" y="247"/>
                  <a:pt x="1296" y="247"/>
                  <a:pt x="1316" y="267"/>
                </a:cubicBezTo>
                <a:cubicBezTo>
                  <a:pt x="1325" y="285"/>
                  <a:pt x="1334" y="295"/>
                  <a:pt x="1344" y="314"/>
                </a:cubicBezTo>
                <a:cubicBezTo>
                  <a:pt x="1373" y="381"/>
                  <a:pt x="1449" y="419"/>
                  <a:pt x="1516" y="457"/>
                </a:cubicBezTo>
                <a:cubicBezTo>
                  <a:pt x="1535" y="467"/>
                  <a:pt x="1573" y="486"/>
                  <a:pt x="1592" y="505"/>
                </a:cubicBezTo>
                <a:cubicBezTo>
                  <a:pt x="1611" y="524"/>
                  <a:pt x="1620" y="562"/>
                  <a:pt x="1640" y="57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2" name="Freeform 23"/>
          <p:cNvSpPr>
            <a:spLocks noChangeArrowheads="1"/>
          </p:cNvSpPr>
          <p:nvPr/>
        </p:nvSpPr>
        <p:spPr bwMode="auto">
          <a:xfrm>
            <a:off x="16960823" y="4868852"/>
            <a:ext cx="1604793" cy="1473527"/>
          </a:xfrm>
          <a:custGeom>
            <a:avLst/>
            <a:gdLst>
              <a:gd name="T0" fmla="*/ 1982 w 3232"/>
              <a:gd name="T1" fmla="*/ 0 h 2967"/>
              <a:gd name="T2" fmla="*/ 2125 w 3232"/>
              <a:gd name="T3" fmla="*/ 152 h 2967"/>
              <a:gd name="T4" fmla="*/ 2297 w 3232"/>
              <a:gd name="T5" fmla="*/ 162 h 2967"/>
              <a:gd name="T6" fmla="*/ 2583 w 3232"/>
              <a:gd name="T7" fmla="*/ 181 h 2967"/>
              <a:gd name="T8" fmla="*/ 2669 w 3232"/>
              <a:gd name="T9" fmla="*/ 267 h 2967"/>
              <a:gd name="T10" fmla="*/ 2745 w 3232"/>
              <a:gd name="T11" fmla="*/ 286 h 2967"/>
              <a:gd name="T12" fmla="*/ 2869 w 3232"/>
              <a:gd name="T13" fmla="*/ 505 h 2967"/>
              <a:gd name="T14" fmla="*/ 3108 w 3232"/>
              <a:gd name="T15" fmla="*/ 591 h 2967"/>
              <a:gd name="T16" fmla="*/ 3050 w 3232"/>
              <a:gd name="T17" fmla="*/ 830 h 2967"/>
              <a:gd name="T18" fmla="*/ 3050 w 3232"/>
              <a:gd name="T19" fmla="*/ 1077 h 2967"/>
              <a:gd name="T20" fmla="*/ 2812 w 3232"/>
              <a:gd name="T21" fmla="*/ 1182 h 2967"/>
              <a:gd name="T22" fmla="*/ 2669 w 3232"/>
              <a:gd name="T23" fmla="*/ 1421 h 2967"/>
              <a:gd name="T24" fmla="*/ 2497 w 3232"/>
              <a:gd name="T25" fmla="*/ 1469 h 2967"/>
              <a:gd name="T26" fmla="*/ 2345 w 3232"/>
              <a:gd name="T27" fmla="*/ 1716 h 2967"/>
              <a:gd name="T28" fmla="*/ 2182 w 3232"/>
              <a:gd name="T29" fmla="*/ 1774 h 2967"/>
              <a:gd name="T30" fmla="*/ 2240 w 3232"/>
              <a:gd name="T31" fmla="*/ 2146 h 2967"/>
              <a:gd name="T32" fmla="*/ 2459 w 3232"/>
              <a:gd name="T33" fmla="*/ 2279 h 2967"/>
              <a:gd name="T34" fmla="*/ 2392 w 3232"/>
              <a:gd name="T35" fmla="*/ 2451 h 2967"/>
              <a:gd name="T36" fmla="*/ 2526 w 3232"/>
              <a:gd name="T37" fmla="*/ 2623 h 2967"/>
              <a:gd name="T38" fmla="*/ 2154 w 3232"/>
              <a:gd name="T39" fmla="*/ 2908 h 2967"/>
              <a:gd name="T40" fmla="*/ 2078 w 3232"/>
              <a:gd name="T41" fmla="*/ 2908 h 2967"/>
              <a:gd name="T42" fmla="*/ 1858 w 3232"/>
              <a:gd name="T43" fmla="*/ 2937 h 2967"/>
              <a:gd name="T44" fmla="*/ 1601 w 3232"/>
              <a:gd name="T45" fmla="*/ 2928 h 2967"/>
              <a:gd name="T46" fmla="*/ 1553 w 3232"/>
              <a:gd name="T47" fmla="*/ 2861 h 2967"/>
              <a:gd name="T48" fmla="*/ 1305 w 3232"/>
              <a:gd name="T49" fmla="*/ 2670 h 2967"/>
              <a:gd name="T50" fmla="*/ 1210 w 3232"/>
              <a:gd name="T51" fmla="*/ 2584 h 2967"/>
              <a:gd name="T52" fmla="*/ 962 w 3232"/>
              <a:gd name="T53" fmla="*/ 2603 h 2967"/>
              <a:gd name="T54" fmla="*/ 590 w 3232"/>
              <a:gd name="T55" fmla="*/ 2403 h 2967"/>
              <a:gd name="T56" fmla="*/ 457 w 3232"/>
              <a:gd name="T57" fmla="*/ 2489 h 2967"/>
              <a:gd name="T58" fmla="*/ 286 w 3232"/>
              <a:gd name="T59" fmla="*/ 2336 h 2967"/>
              <a:gd name="T60" fmla="*/ 133 w 3232"/>
              <a:gd name="T61" fmla="*/ 2317 h 2967"/>
              <a:gd name="T62" fmla="*/ 76 w 3232"/>
              <a:gd name="T63" fmla="*/ 2251 h 2967"/>
              <a:gd name="T64" fmla="*/ 171 w 3232"/>
              <a:gd name="T65" fmla="*/ 1869 h 2967"/>
              <a:gd name="T66" fmla="*/ 477 w 3232"/>
              <a:gd name="T67" fmla="*/ 1602 h 2967"/>
              <a:gd name="T68" fmla="*/ 419 w 3232"/>
              <a:gd name="T69" fmla="*/ 1326 h 2967"/>
              <a:gd name="T70" fmla="*/ 381 w 3232"/>
              <a:gd name="T71" fmla="*/ 810 h 2967"/>
              <a:gd name="T72" fmla="*/ 638 w 3232"/>
              <a:gd name="T73" fmla="*/ 715 h 2967"/>
              <a:gd name="T74" fmla="*/ 866 w 3232"/>
              <a:gd name="T75" fmla="*/ 734 h 2967"/>
              <a:gd name="T76" fmla="*/ 1057 w 3232"/>
              <a:gd name="T77" fmla="*/ 706 h 2967"/>
              <a:gd name="T78" fmla="*/ 1295 w 3232"/>
              <a:gd name="T79" fmla="*/ 629 h 2967"/>
              <a:gd name="T80" fmla="*/ 1534 w 3232"/>
              <a:gd name="T81" fmla="*/ 381 h 2967"/>
              <a:gd name="T82" fmla="*/ 1677 w 3232"/>
              <a:gd name="T83" fmla="*/ 210 h 2967"/>
              <a:gd name="T84" fmla="*/ 1782 w 3232"/>
              <a:gd name="T85" fmla="*/ 105 h 2967"/>
              <a:gd name="T86" fmla="*/ 1982 w 3232"/>
              <a:gd name="T87" fmla="*/ 0 h 2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32" h="2967">
                <a:moveTo>
                  <a:pt x="1982" y="0"/>
                </a:moveTo>
                <a:lnTo>
                  <a:pt x="1982" y="0"/>
                </a:lnTo>
                <a:cubicBezTo>
                  <a:pt x="2011" y="19"/>
                  <a:pt x="2039" y="29"/>
                  <a:pt x="2039" y="67"/>
                </a:cubicBezTo>
                <a:cubicBezTo>
                  <a:pt x="2039" y="134"/>
                  <a:pt x="2068" y="124"/>
                  <a:pt x="2125" y="152"/>
                </a:cubicBezTo>
                <a:cubicBezTo>
                  <a:pt x="2182" y="191"/>
                  <a:pt x="2182" y="152"/>
                  <a:pt x="2230" y="143"/>
                </a:cubicBezTo>
                <a:cubicBezTo>
                  <a:pt x="2259" y="143"/>
                  <a:pt x="2278" y="152"/>
                  <a:pt x="2297" y="162"/>
                </a:cubicBezTo>
                <a:cubicBezTo>
                  <a:pt x="2345" y="181"/>
                  <a:pt x="2402" y="152"/>
                  <a:pt x="2449" y="152"/>
                </a:cubicBezTo>
                <a:cubicBezTo>
                  <a:pt x="2497" y="152"/>
                  <a:pt x="2535" y="152"/>
                  <a:pt x="2583" y="181"/>
                </a:cubicBezTo>
                <a:cubicBezTo>
                  <a:pt x="2602" y="191"/>
                  <a:pt x="2621" y="200"/>
                  <a:pt x="2631" y="210"/>
                </a:cubicBezTo>
                <a:cubicBezTo>
                  <a:pt x="2650" y="229"/>
                  <a:pt x="2650" y="248"/>
                  <a:pt x="2669" y="267"/>
                </a:cubicBezTo>
                <a:cubicBezTo>
                  <a:pt x="2688" y="276"/>
                  <a:pt x="2726" y="276"/>
                  <a:pt x="2745" y="286"/>
                </a:cubicBezTo>
                <a:lnTo>
                  <a:pt x="2745" y="286"/>
                </a:lnTo>
                <a:cubicBezTo>
                  <a:pt x="2754" y="343"/>
                  <a:pt x="2745" y="401"/>
                  <a:pt x="2774" y="458"/>
                </a:cubicBezTo>
                <a:cubicBezTo>
                  <a:pt x="2793" y="496"/>
                  <a:pt x="2821" y="515"/>
                  <a:pt x="2869" y="505"/>
                </a:cubicBezTo>
                <a:cubicBezTo>
                  <a:pt x="2907" y="505"/>
                  <a:pt x="2955" y="496"/>
                  <a:pt x="2964" y="534"/>
                </a:cubicBezTo>
                <a:cubicBezTo>
                  <a:pt x="2974" y="582"/>
                  <a:pt x="3069" y="563"/>
                  <a:pt x="3108" y="591"/>
                </a:cubicBezTo>
                <a:cubicBezTo>
                  <a:pt x="3231" y="668"/>
                  <a:pt x="2974" y="687"/>
                  <a:pt x="3041" y="734"/>
                </a:cubicBezTo>
                <a:cubicBezTo>
                  <a:pt x="3126" y="792"/>
                  <a:pt x="3060" y="772"/>
                  <a:pt x="3050" y="830"/>
                </a:cubicBezTo>
                <a:cubicBezTo>
                  <a:pt x="3050" y="849"/>
                  <a:pt x="3050" y="973"/>
                  <a:pt x="3060" y="992"/>
                </a:cubicBezTo>
                <a:cubicBezTo>
                  <a:pt x="3050" y="1011"/>
                  <a:pt x="3088" y="1059"/>
                  <a:pt x="3050" y="1077"/>
                </a:cubicBezTo>
                <a:cubicBezTo>
                  <a:pt x="3021" y="1087"/>
                  <a:pt x="2983" y="1077"/>
                  <a:pt x="2955" y="1087"/>
                </a:cubicBezTo>
                <a:cubicBezTo>
                  <a:pt x="2898" y="1116"/>
                  <a:pt x="2859" y="1154"/>
                  <a:pt x="2812" y="1182"/>
                </a:cubicBezTo>
                <a:cubicBezTo>
                  <a:pt x="2659" y="1278"/>
                  <a:pt x="2821" y="1259"/>
                  <a:pt x="2774" y="1373"/>
                </a:cubicBezTo>
                <a:cubicBezTo>
                  <a:pt x="2764" y="1411"/>
                  <a:pt x="2707" y="1402"/>
                  <a:pt x="2669" y="1421"/>
                </a:cubicBezTo>
                <a:cubicBezTo>
                  <a:pt x="2631" y="1440"/>
                  <a:pt x="2650" y="1478"/>
                  <a:pt x="2583" y="1497"/>
                </a:cubicBezTo>
                <a:cubicBezTo>
                  <a:pt x="2554" y="1497"/>
                  <a:pt x="2516" y="1459"/>
                  <a:pt x="2497" y="1469"/>
                </a:cubicBezTo>
                <a:cubicBezTo>
                  <a:pt x="2469" y="1478"/>
                  <a:pt x="2449" y="1526"/>
                  <a:pt x="2402" y="1535"/>
                </a:cubicBezTo>
                <a:cubicBezTo>
                  <a:pt x="2325" y="1564"/>
                  <a:pt x="2373" y="1650"/>
                  <a:pt x="2345" y="1716"/>
                </a:cubicBezTo>
                <a:cubicBezTo>
                  <a:pt x="2306" y="1774"/>
                  <a:pt x="2278" y="1745"/>
                  <a:pt x="2230" y="1736"/>
                </a:cubicBezTo>
                <a:cubicBezTo>
                  <a:pt x="2211" y="1726"/>
                  <a:pt x="2144" y="1745"/>
                  <a:pt x="2182" y="1774"/>
                </a:cubicBezTo>
                <a:cubicBezTo>
                  <a:pt x="2268" y="1831"/>
                  <a:pt x="2220" y="1860"/>
                  <a:pt x="2202" y="1936"/>
                </a:cubicBezTo>
                <a:cubicBezTo>
                  <a:pt x="2192" y="1993"/>
                  <a:pt x="2211" y="2098"/>
                  <a:pt x="2240" y="2146"/>
                </a:cubicBezTo>
                <a:cubicBezTo>
                  <a:pt x="2249" y="2203"/>
                  <a:pt x="2259" y="2270"/>
                  <a:pt x="2325" y="2270"/>
                </a:cubicBezTo>
                <a:cubicBezTo>
                  <a:pt x="2345" y="2270"/>
                  <a:pt x="2469" y="2260"/>
                  <a:pt x="2459" y="2279"/>
                </a:cubicBezTo>
                <a:cubicBezTo>
                  <a:pt x="2440" y="2317"/>
                  <a:pt x="2449" y="2346"/>
                  <a:pt x="2421" y="2384"/>
                </a:cubicBezTo>
                <a:cubicBezTo>
                  <a:pt x="2402" y="2403"/>
                  <a:pt x="2383" y="2422"/>
                  <a:pt x="2392" y="2451"/>
                </a:cubicBezTo>
                <a:cubicBezTo>
                  <a:pt x="2392" y="2479"/>
                  <a:pt x="2373" y="2518"/>
                  <a:pt x="2383" y="2537"/>
                </a:cubicBezTo>
                <a:cubicBezTo>
                  <a:pt x="2411" y="2575"/>
                  <a:pt x="2507" y="2584"/>
                  <a:pt x="2526" y="2623"/>
                </a:cubicBezTo>
                <a:cubicBezTo>
                  <a:pt x="2554" y="2708"/>
                  <a:pt x="2392" y="2765"/>
                  <a:pt x="2345" y="2794"/>
                </a:cubicBezTo>
                <a:cubicBezTo>
                  <a:pt x="2287" y="2804"/>
                  <a:pt x="2163" y="2842"/>
                  <a:pt x="2154" y="2908"/>
                </a:cubicBezTo>
                <a:lnTo>
                  <a:pt x="2154" y="2908"/>
                </a:lnTo>
                <a:cubicBezTo>
                  <a:pt x="2078" y="2908"/>
                  <a:pt x="2078" y="2908"/>
                  <a:pt x="2078" y="2908"/>
                </a:cubicBezTo>
                <a:cubicBezTo>
                  <a:pt x="2039" y="2908"/>
                  <a:pt x="2001" y="2937"/>
                  <a:pt x="1973" y="2947"/>
                </a:cubicBezTo>
                <a:cubicBezTo>
                  <a:pt x="1935" y="2966"/>
                  <a:pt x="1896" y="2956"/>
                  <a:pt x="1858" y="2937"/>
                </a:cubicBezTo>
                <a:cubicBezTo>
                  <a:pt x="1811" y="2928"/>
                  <a:pt x="1753" y="2851"/>
                  <a:pt x="1715" y="2908"/>
                </a:cubicBezTo>
                <a:cubicBezTo>
                  <a:pt x="1686" y="2956"/>
                  <a:pt x="1648" y="2928"/>
                  <a:pt x="1601" y="2928"/>
                </a:cubicBezTo>
                <a:lnTo>
                  <a:pt x="1601" y="2928"/>
                </a:lnTo>
                <a:cubicBezTo>
                  <a:pt x="1581" y="2918"/>
                  <a:pt x="1572" y="2880"/>
                  <a:pt x="1553" y="2861"/>
                </a:cubicBezTo>
                <a:cubicBezTo>
                  <a:pt x="1534" y="2842"/>
                  <a:pt x="1496" y="2823"/>
                  <a:pt x="1477" y="2813"/>
                </a:cubicBezTo>
                <a:cubicBezTo>
                  <a:pt x="1410" y="2775"/>
                  <a:pt x="1334" y="2737"/>
                  <a:pt x="1305" y="2670"/>
                </a:cubicBezTo>
                <a:cubicBezTo>
                  <a:pt x="1295" y="2651"/>
                  <a:pt x="1286" y="2641"/>
                  <a:pt x="1277" y="2623"/>
                </a:cubicBezTo>
                <a:cubicBezTo>
                  <a:pt x="1257" y="2603"/>
                  <a:pt x="1238" y="2603"/>
                  <a:pt x="1210" y="2584"/>
                </a:cubicBezTo>
                <a:cubicBezTo>
                  <a:pt x="1162" y="2575"/>
                  <a:pt x="1143" y="2546"/>
                  <a:pt x="1086" y="2546"/>
                </a:cubicBezTo>
                <a:cubicBezTo>
                  <a:pt x="1048" y="2556"/>
                  <a:pt x="1000" y="2603"/>
                  <a:pt x="962" y="2603"/>
                </a:cubicBezTo>
                <a:cubicBezTo>
                  <a:pt x="885" y="2584"/>
                  <a:pt x="876" y="2451"/>
                  <a:pt x="781" y="2422"/>
                </a:cubicBezTo>
                <a:cubicBezTo>
                  <a:pt x="714" y="2394"/>
                  <a:pt x="656" y="2432"/>
                  <a:pt x="590" y="2403"/>
                </a:cubicBezTo>
                <a:cubicBezTo>
                  <a:pt x="477" y="2356"/>
                  <a:pt x="524" y="2432"/>
                  <a:pt x="457" y="2489"/>
                </a:cubicBezTo>
                <a:lnTo>
                  <a:pt x="457" y="2489"/>
                </a:lnTo>
                <a:cubicBezTo>
                  <a:pt x="390" y="2441"/>
                  <a:pt x="390" y="2441"/>
                  <a:pt x="390" y="2441"/>
                </a:cubicBezTo>
                <a:cubicBezTo>
                  <a:pt x="362" y="2403"/>
                  <a:pt x="333" y="2365"/>
                  <a:pt x="286" y="2336"/>
                </a:cubicBezTo>
                <a:cubicBezTo>
                  <a:pt x="247" y="2308"/>
                  <a:pt x="238" y="2260"/>
                  <a:pt x="190" y="2298"/>
                </a:cubicBezTo>
                <a:cubicBezTo>
                  <a:pt x="171" y="2308"/>
                  <a:pt x="152" y="2317"/>
                  <a:pt x="133" y="2317"/>
                </a:cubicBezTo>
                <a:lnTo>
                  <a:pt x="133" y="2317"/>
                </a:lnTo>
                <a:cubicBezTo>
                  <a:pt x="76" y="2251"/>
                  <a:pt x="76" y="2251"/>
                  <a:pt x="76" y="2251"/>
                </a:cubicBezTo>
                <a:cubicBezTo>
                  <a:pt x="38" y="2165"/>
                  <a:pt x="95" y="2136"/>
                  <a:pt x="95" y="2041"/>
                </a:cubicBezTo>
                <a:cubicBezTo>
                  <a:pt x="85" y="1917"/>
                  <a:pt x="0" y="1869"/>
                  <a:pt x="171" y="1869"/>
                </a:cubicBezTo>
                <a:cubicBezTo>
                  <a:pt x="267" y="1869"/>
                  <a:pt x="267" y="1821"/>
                  <a:pt x="324" y="1774"/>
                </a:cubicBezTo>
                <a:cubicBezTo>
                  <a:pt x="381" y="1726"/>
                  <a:pt x="477" y="1688"/>
                  <a:pt x="477" y="1602"/>
                </a:cubicBezTo>
                <a:cubicBezTo>
                  <a:pt x="477" y="1516"/>
                  <a:pt x="467" y="1411"/>
                  <a:pt x="419" y="1326"/>
                </a:cubicBezTo>
                <a:lnTo>
                  <a:pt x="419" y="1326"/>
                </a:lnTo>
                <a:cubicBezTo>
                  <a:pt x="381" y="810"/>
                  <a:pt x="381" y="810"/>
                  <a:pt x="381" y="810"/>
                </a:cubicBezTo>
                <a:lnTo>
                  <a:pt x="381" y="810"/>
                </a:lnTo>
                <a:cubicBezTo>
                  <a:pt x="410" y="782"/>
                  <a:pt x="477" y="753"/>
                  <a:pt x="515" y="772"/>
                </a:cubicBezTo>
                <a:cubicBezTo>
                  <a:pt x="553" y="782"/>
                  <a:pt x="581" y="715"/>
                  <a:pt x="638" y="715"/>
                </a:cubicBezTo>
                <a:cubicBezTo>
                  <a:pt x="666" y="715"/>
                  <a:pt x="704" y="753"/>
                  <a:pt x="743" y="753"/>
                </a:cubicBezTo>
                <a:cubicBezTo>
                  <a:pt x="781" y="753"/>
                  <a:pt x="819" y="725"/>
                  <a:pt x="866" y="734"/>
                </a:cubicBezTo>
                <a:cubicBezTo>
                  <a:pt x="905" y="744"/>
                  <a:pt x="933" y="753"/>
                  <a:pt x="971" y="753"/>
                </a:cubicBezTo>
                <a:cubicBezTo>
                  <a:pt x="1010" y="753"/>
                  <a:pt x="1028" y="725"/>
                  <a:pt x="1057" y="706"/>
                </a:cubicBezTo>
                <a:cubicBezTo>
                  <a:pt x="1105" y="687"/>
                  <a:pt x="1172" y="715"/>
                  <a:pt x="1219" y="706"/>
                </a:cubicBezTo>
                <a:cubicBezTo>
                  <a:pt x="1277" y="696"/>
                  <a:pt x="1277" y="629"/>
                  <a:pt x="1295" y="629"/>
                </a:cubicBezTo>
                <a:cubicBezTo>
                  <a:pt x="1353" y="620"/>
                  <a:pt x="1429" y="620"/>
                  <a:pt x="1467" y="582"/>
                </a:cubicBezTo>
                <a:cubicBezTo>
                  <a:pt x="1524" y="505"/>
                  <a:pt x="1505" y="458"/>
                  <a:pt x="1534" y="381"/>
                </a:cubicBezTo>
                <a:cubicBezTo>
                  <a:pt x="1544" y="353"/>
                  <a:pt x="1544" y="324"/>
                  <a:pt x="1572" y="305"/>
                </a:cubicBezTo>
                <a:cubicBezTo>
                  <a:pt x="1610" y="276"/>
                  <a:pt x="1658" y="276"/>
                  <a:pt x="1677" y="210"/>
                </a:cubicBezTo>
                <a:cubicBezTo>
                  <a:pt x="1686" y="162"/>
                  <a:pt x="1667" y="143"/>
                  <a:pt x="1715" y="114"/>
                </a:cubicBezTo>
                <a:cubicBezTo>
                  <a:pt x="1744" y="105"/>
                  <a:pt x="1763" y="114"/>
                  <a:pt x="1782" y="105"/>
                </a:cubicBezTo>
                <a:cubicBezTo>
                  <a:pt x="1820" y="95"/>
                  <a:pt x="1849" y="57"/>
                  <a:pt x="1887" y="38"/>
                </a:cubicBezTo>
                <a:cubicBezTo>
                  <a:pt x="1915" y="29"/>
                  <a:pt x="1953" y="9"/>
                  <a:pt x="1982" y="0"/>
                </a:cubicBezTo>
              </a:path>
            </a:pathLst>
          </a:custGeom>
          <a:solidFill>
            <a:schemeClr val="accent5"/>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93" name="Freeform 24"/>
          <p:cNvSpPr>
            <a:spLocks noChangeArrowheads="1"/>
          </p:cNvSpPr>
          <p:nvPr/>
        </p:nvSpPr>
        <p:spPr bwMode="auto">
          <a:xfrm>
            <a:off x="16757213" y="5989871"/>
            <a:ext cx="488224" cy="488256"/>
          </a:xfrm>
          <a:custGeom>
            <a:avLst/>
            <a:gdLst>
              <a:gd name="T0" fmla="*/ 544 w 984"/>
              <a:gd name="T1" fmla="*/ 57 h 983"/>
              <a:gd name="T2" fmla="*/ 544 w 984"/>
              <a:gd name="T3" fmla="*/ 57 h 983"/>
              <a:gd name="T4" fmla="*/ 601 w 984"/>
              <a:gd name="T5" fmla="*/ 38 h 983"/>
              <a:gd name="T6" fmla="*/ 697 w 984"/>
              <a:gd name="T7" fmla="*/ 76 h 983"/>
              <a:gd name="T8" fmla="*/ 801 w 984"/>
              <a:gd name="T9" fmla="*/ 181 h 983"/>
              <a:gd name="T10" fmla="*/ 868 w 984"/>
              <a:gd name="T11" fmla="*/ 229 h 983"/>
              <a:gd name="T12" fmla="*/ 868 w 984"/>
              <a:gd name="T13" fmla="*/ 229 h 983"/>
              <a:gd name="T14" fmla="*/ 973 w 984"/>
              <a:gd name="T15" fmla="*/ 343 h 983"/>
              <a:gd name="T16" fmla="*/ 849 w 984"/>
              <a:gd name="T17" fmla="*/ 468 h 983"/>
              <a:gd name="T18" fmla="*/ 773 w 984"/>
              <a:gd name="T19" fmla="*/ 505 h 983"/>
              <a:gd name="T20" fmla="*/ 639 w 984"/>
              <a:gd name="T21" fmla="*/ 639 h 983"/>
              <a:gd name="T22" fmla="*/ 649 w 984"/>
              <a:gd name="T23" fmla="*/ 801 h 983"/>
              <a:gd name="T24" fmla="*/ 525 w 984"/>
              <a:gd name="T25" fmla="*/ 811 h 983"/>
              <a:gd name="T26" fmla="*/ 382 w 984"/>
              <a:gd name="T27" fmla="*/ 916 h 983"/>
              <a:gd name="T28" fmla="*/ 372 w 984"/>
              <a:gd name="T29" fmla="*/ 954 h 983"/>
              <a:gd name="T30" fmla="*/ 372 w 984"/>
              <a:gd name="T31" fmla="*/ 954 h 983"/>
              <a:gd name="T32" fmla="*/ 258 w 984"/>
              <a:gd name="T33" fmla="*/ 954 h 983"/>
              <a:gd name="T34" fmla="*/ 115 w 984"/>
              <a:gd name="T35" fmla="*/ 963 h 983"/>
              <a:gd name="T36" fmla="*/ 0 w 984"/>
              <a:gd name="T37" fmla="*/ 982 h 983"/>
              <a:gd name="T38" fmla="*/ 0 w 984"/>
              <a:gd name="T39" fmla="*/ 982 h 983"/>
              <a:gd name="T40" fmla="*/ 0 w 984"/>
              <a:gd name="T41" fmla="*/ 515 h 983"/>
              <a:gd name="T42" fmla="*/ 0 w 984"/>
              <a:gd name="T43" fmla="*/ 515 h 983"/>
              <a:gd name="T44" fmla="*/ 48 w 984"/>
              <a:gd name="T45" fmla="*/ 429 h 983"/>
              <a:gd name="T46" fmla="*/ 96 w 984"/>
              <a:gd name="T47" fmla="*/ 391 h 983"/>
              <a:gd name="T48" fmla="*/ 249 w 984"/>
              <a:gd name="T49" fmla="*/ 210 h 983"/>
              <a:gd name="T50" fmla="*/ 249 w 984"/>
              <a:gd name="T51" fmla="*/ 200 h 983"/>
              <a:gd name="T52" fmla="*/ 334 w 984"/>
              <a:gd name="T53" fmla="*/ 277 h 983"/>
              <a:gd name="T54" fmla="*/ 544 w 984"/>
              <a:gd name="T55" fmla="*/ 57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4" h="983">
                <a:moveTo>
                  <a:pt x="544" y="57"/>
                </a:moveTo>
                <a:lnTo>
                  <a:pt x="544" y="57"/>
                </a:lnTo>
                <a:cubicBezTo>
                  <a:pt x="563" y="57"/>
                  <a:pt x="582" y="48"/>
                  <a:pt x="601" y="38"/>
                </a:cubicBezTo>
                <a:cubicBezTo>
                  <a:pt x="649" y="0"/>
                  <a:pt x="658" y="48"/>
                  <a:pt x="697" y="76"/>
                </a:cubicBezTo>
                <a:cubicBezTo>
                  <a:pt x="744" y="105"/>
                  <a:pt x="773" y="143"/>
                  <a:pt x="801" y="181"/>
                </a:cubicBezTo>
                <a:cubicBezTo>
                  <a:pt x="868" y="229"/>
                  <a:pt x="868" y="229"/>
                  <a:pt x="868" y="229"/>
                </a:cubicBezTo>
                <a:lnTo>
                  <a:pt x="868" y="229"/>
                </a:lnTo>
                <a:cubicBezTo>
                  <a:pt x="878" y="277"/>
                  <a:pt x="973" y="258"/>
                  <a:pt x="973" y="343"/>
                </a:cubicBezTo>
                <a:cubicBezTo>
                  <a:pt x="983" y="429"/>
                  <a:pt x="973" y="486"/>
                  <a:pt x="849" y="468"/>
                </a:cubicBezTo>
                <a:cubicBezTo>
                  <a:pt x="783" y="448"/>
                  <a:pt x="792" y="420"/>
                  <a:pt x="773" y="505"/>
                </a:cubicBezTo>
                <a:cubicBezTo>
                  <a:pt x="763" y="572"/>
                  <a:pt x="678" y="601"/>
                  <a:pt x="639" y="639"/>
                </a:cubicBezTo>
                <a:cubicBezTo>
                  <a:pt x="592" y="677"/>
                  <a:pt x="716" y="792"/>
                  <a:pt x="649" y="801"/>
                </a:cubicBezTo>
                <a:cubicBezTo>
                  <a:pt x="611" y="811"/>
                  <a:pt x="563" y="801"/>
                  <a:pt x="525" y="811"/>
                </a:cubicBezTo>
                <a:cubicBezTo>
                  <a:pt x="468" y="830"/>
                  <a:pt x="458" y="897"/>
                  <a:pt x="382" y="916"/>
                </a:cubicBezTo>
                <a:cubicBezTo>
                  <a:pt x="372" y="954"/>
                  <a:pt x="372" y="954"/>
                  <a:pt x="372" y="954"/>
                </a:cubicBezTo>
                <a:lnTo>
                  <a:pt x="372" y="954"/>
                </a:lnTo>
                <a:cubicBezTo>
                  <a:pt x="334" y="954"/>
                  <a:pt x="296" y="944"/>
                  <a:pt x="258" y="954"/>
                </a:cubicBezTo>
                <a:cubicBezTo>
                  <a:pt x="115" y="963"/>
                  <a:pt x="115" y="963"/>
                  <a:pt x="115" y="963"/>
                </a:cubicBezTo>
                <a:cubicBezTo>
                  <a:pt x="77" y="963"/>
                  <a:pt x="39" y="973"/>
                  <a:pt x="0" y="982"/>
                </a:cubicBezTo>
                <a:lnTo>
                  <a:pt x="0" y="982"/>
                </a:lnTo>
                <a:cubicBezTo>
                  <a:pt x="0" y="515"/>
                  <a:pt x="0" y="515"/>
                  <a:pt x="0" y="515"/>
                </a:cubicBezTo>
                <a:lnTo>
                  <a:pt x="0" y="515"/>
                </a:lnTo>
                <a:cubicBezTo>
                  <a:pt x="48" y="505"/>
                  <a:pt x="48" y="477"/>
                  <a:pt x="48" y="429"/>
                </a:cubicBezTo>
                <a:cubicBezTo>
                  <a:pt x="48" y="391"/>
                  <a:pt x="48" y="363"/>
                  <a:pt x="96" y="391"/>
                </a:cubicBezTo>
                <a:cubicBezTo>
                  <a:pt x="182" y="448"/>
                  <a:pt x="239" y="267"/>
                  <a:pt x="249" y="210"/>
                </a:cubicBezTo>
                <a:cubicBezTo>
                  <a:pt x="249" y="200"/>
                  <a:pt x="249" y="210"/>
                  <a:pt x="249" y="200"/>
                </a:cubicBezTo>
                <a:cubicBezTo>
                  <a:pt x="267" y="200"/>
                  <a:pt x="315" y="258"/>
                  <a:pt x="334" y="277"/>
                </a:cubicBezTo>
                <a:cubicBezTo>
                  <a:pt x="487" y="391"/>
                  <a:pt x="487" y="124"/>
                  <a:pt x="544" y="5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4" name="Freeform 25"/>
          <p:cNvSpPr>
            <a:spLocks noChangeArrowheads="1"/>
          </p:cNvSpPr>
          <p:nvPr/>
        </p:nvSpPr>
        <p:spPr bwMode="auto">
          <a:xfrm>
            <a:off x="16170469" y="5858502"/>
            <a:ext cx="521065" cy="492635"/>
          </a:xfrm>
          <a:custGeom>
            <a:avLst/>
            <a:gdLst>
              <a:gd name="T0" fmla="*/ 477 w 1050"/>
              <a:gd name="T1" fmla="*/ 0 h 993"/>
              <a:gd name="T2" fmla="*/ 477 w 1050"/>
              <a:gd name="T3" fmla="*/ 0 h 993"/>
              <a:gd name="T4" fmla="*/ 658 w 1050"/>
              <a:gd name="T5" fmla="*/ 9 h 993"/>
              <a:gd name="T6" fmla="*/ 658 w 1050"/>
              <a:gd name="T7" fmla="*/ 9 h 993"/>
              <a:gd name="T8" fmla="*/ 629 w 1050"/>
              <a:gd name="T9" fmla="*/ 86 h 993"/>
              <a:gd name="T10" fmla="*/ 668 w 1050"/>
              <a:gd name="T11" fmla="*/ 200 h 993"/>
              <a:gd name="T12" fmla="*/ 792 w 1050"/>
              <a:gd name="T13" fmla="*/ 172 h 993"/>
              <a:gd name="T14" fmla="*/ 830 w 1050"/>
              <a:gd name="T15" fmla="*/ 181 h 993"/>
              <a:gd name="T16" fmla="*/ 944 w 1050"/>
              <a:gd name="T17" fmla="*/ 210 h 993"/>
              <a:gd name="T18" fmla="*/ 906 w 1050"/>
              <a:gd name="T19" fmla="*/ 391 h 993"/>
              <a:gd name="T20" fmla="*/ 935 w 1050"/>
              <a:gd name="T21" fmla="*/ 448 h 993"/>
              <a:gd name="T22" fmla="*/ 944 w 1050"/>
              <a:gd name="T23" fmla="*/ 534 h 993"/>
              <a:gd name="T24" fmla="*/ 1040 w 1050"/>
              <a:gd name="T25" fmla="*/ 620 h 993"/>
              <a:gd name="T26" fmla="*/ 1049 w 1050"/>
              <a:gd name="T27" fmla="*/ 753 h 993"/>
              <a:gd name="T28" fmla="*/ 1049 w 1050"/>
              <a:gd name="T29" fmla="*/ 753 h 993"/>
              <a:gd name="T30" fmla="*/ 963 w 1050"/>
              <a:gd name="T31" fmla="*/ 782 h 993"/>
              <a:gd name="T32" fmla="*/ 610 w 1050"/>
              <a:gd name="T33" fmla="*/ 944 h 993"/>
              <a:gd name="T34" fmla="*/ 553 w 1050"/>
              <a:gd name="T35" fmla="*/ 973 h 993"/>
              <a:gd name="T36" fmla="*/ 496 w 1050"/>
              <a:gd name="T37" fmla="*/ 954 h 993"/>
              <a:gd name="T38" fmla="*/ 372 w 1050"/>
              <a:gd name="T39" fmla="*/ 982 h 993"/>
              <a:gd name="T40" fmla="*/ 210 w 1050"/>
              <a:gd name="T41" fmla="*/ 982 h 993"/>
              <a:gd name="T42" fmla="*/ 210 w 1050"/>
              <a:gd name="T43" fmla="*/ 982 h 993"/>
              <a:gd name="T44" fmla="*/ 200 w 1050"/>
              <a:gd name="T45" fmla="*/ 954 h 993"/>
              <a:gd name="T46" fmla="*/ 162 w 1050"/>
              <a:gd name="T47" fmla="*/ 944 h 993"/>
              <a:gd name="T48" fmla="*/ 143 w 1050"/>
              <a:gd name="T49" fmla="*/ 935 h 993"/>
              <a:gd name="T50" fmla="*/ 105 w 1050"/>
              <a:gd name="T51" fmla="*/ 954 h 993"/>
              <a:gd name="T52" fmla="*/ 105 w 1050"/>
              <a:gd name="T53" fmla="*/ 954 h 993"/>
              <a:gd name="T54" fmla="*/ 114 w 1050"/>
              <a:gd name="T55" fmla="*/ 877 h 993"/>
              <a:gd name="T56" fmla="*/ 0 w 1050"/>
              <a:gd name="T57" fmla="*/ 868 h 993"/>
              <a:gd name="T58" fmla="*/ 0 w 1050"/>
              <a:gd name="T59" fmla="*/ 868 h 993"/>
              <a:gd name="T60" fmla="*/ 67 w 1050"/>
              <a:gd name="T61" fmla="*/ 639 h 993"/>
              <a:gd name="T62" fmla="*/ 124 w 1050"/>
              <a:gd name="T63" fmla="*/ 563 h 993"/>
              <a:gd name="T64" fmla="*/ 86 w 1050"/>
              <a:gd name="T65" fmla="*/ 410 h 993"/>
              <a:gd name="T66" fmla="*/ 86 w 1050"/>
              <a:gd name="T67" fmla="*/ 410 h 993"/>
              <a:gd name="T68" fmla="*/ 248 w 1050"/>
              <a:gd name="T69" fmla="*/ 324 h 993"/>
              <a:gd name="T70" fmla="*/ 477 w 1050"/>
              <a:gd name="T71" fmla="*/ 315 h 993"/>
              <a:gd name="T72" fmla="*/ 467 w 1050"/>
              <a:gd name="T73" fmla="*/ 229 h 993"/>
              <a:gd name="T74" fmla="*/ 448 w 1050"/>
              <a:gd name="T75" fmla="*/ 114 h 993"/>
              <a:gd name="T76" fmla="*/ 477 w 1050"/>
              <a:gd name="T77" fmla="*/ 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50" h="993">
                <a:moveTo>
                  <a:pt x="477" y="0"/>
                </a:moveTo>
                <a:lnTo>
                  <a:pt x="477" y="0"/>
                </a:lnTo>
                <a:cubicBezTo>
                  <a:pt x="658" y="9"/>
                  <a:pt x="658" y="9"/>
                  <a:pt x="658" y="9"/>
                </a:cubicBezTo>
                <a:lnTo>
                  <a:pt x="658" y="9"/>
                </a:lnTo>
                <a:cubicBezTo>
                  <a:pt x="658" y="38"/>
                  <a:pt x="629" y="57"/>
                  <a:pt x="629" y="86"/>
                </a:cubicBezTo>
                <a:cubicBezTo>
                  <a:pt x="620" y="134"/>
                  <a:pt x="620" y="181"/>
                  <a:pt x="668" y="200"/>
                </a:cubicBezTo>
                <a:cubicBezTo>
                  <a:pt x="706" y="210"/>
                  <a:pt x="753" y="172"/>
                  <a:pt x="792" y="172"/>
                </a:cubicBezTo>
                <a:cubicBezTo>
                  <a:pt x="801" y="172"/>
                  <a:pt x="811" y="181"/>
                  <a:pt x="830" y="181"/>
                </a:cubicBezTo>
                <a:cubicBezTo>
                  <a:pt x="858" y="181"/>
                  <a:pt x="973" y="153"/>
                  <a:pt x="944" y="210"/>
                </a:cubicBezTo>
                <a:cubicBezTo>
                  <a:pt x="915" y="277"/>
                  <a:pt x="906" y="324"/>
                  <a:pt x="906" y="391"/>
                </a:cubicBezTo>
                <a:cubicBezTo>
                  <a:pt x="906" y="420"/>
                  <a:pt x="915" y="429"/>
                  <a:pt x="935" y="448"/>
                </a:cubicBezTo>
                <a:cubicBezTo>
                  <a:pt x="973" y="496"/>
                  <a:pt x="954" y="486"/>
                  <a:pt x="944" y="534"/>
                </a:cubicBezTo>
                <a:cubicBezTo>
                  <a:pt x="925" y="610"/>
                  <a:pt x="1030" y="563"/>
                  <a:pt x="1040" y="620"/>
                </a:cubicBezTo>
                <a:cubicBezTo>
                  <a:pt x="1049" y="668"/>
                  <a:pt x="1030" y="706"/>
                  <a:pt x="1049" y="753"/>
                </a:cubicBezTo>
                <a:lnTo>
                  <a:pt x="1049" y="753"/>
                </a:lnTo>
                <a:cubicBezTo>
                  <a:pt x="963" y="782"/>
                  <a:pt x="963" y="782"/>
                  <a:pt x="963" y="782"/>
                </a:cubicBezTo>
                <a:cubicBezTo>
                  <a:pt x="849" y="830"/>
                  <a:pt x="734" y="935"/>
                  <a:pt x="610" y="944"/>
                </a:cubicBezTo>
                <a:cubicBezTo>
                  <a:pt x="591" y="954"/>
                  <a:pt x="572" y="973"/>
                  <a:pt x="553" y="973"/>
                </a:cubicBezTo>
                <a:cubicBezTo>
                  <a:pt x="544" y="973"/>
                  <a:pt x="534" y="925"/>
                  <a:pt x="496" y="954"/>
                </a:cubicBezTo>
                <a:cubicBezTo>
                  <a:pt x="448" y="992"/>
                  <a:pt x="420" y="963"/>
                  <a:pt x="372" y="982"/>
                </a:cubicBezTo>
                <a:cubicBezTo>
                  <a:pt x="210" y="982"/>
                  <a:pt x="210" y="982"/>
                  <a:pt x="210" y="982"/>
                </a:cubicBezTo>
                <a:lnTo>
                  <a:pt x="210" y="982"/>
                </a:lnTo>
                <a:cubicBezTo>
                  <a:pt x="210" y="963"/>
                  <a:pt x="210" y="963"/>
                  <a:pt x="200" y="954"/>
                </a:cubicBezTo>
                <a:cubicBezTo>
                  <a:pt x="191" y="954"/>
                  <a:pt x="172" y="944"/>
                  <a:pt x="162" y="944"/>
                </a:cubicBezTo>
                <a:cubicBezTo>
                  <a:pt x="152" y="935"/>
                  <a:pt x="152" y="935"/>
                  <a:pt x="143" y="935"/>
                </a:cubicBezTo>
                <a:cubicBezTo>
                  <a:pt x="134" y="935"/>
                  <a:pt x="124" y="954"/>
                  <a:pt x="105" y="954"/>
                </a:cubicBezTo>
                <a:lnTo>
                  <a:pt x="105" y="954"/>
                </a:lnTo>
                <a:cubicBezTo>
                  <a:pt x="114" y="877"/>
                  <a:pt x="114" y="877"/>
                  <a:pt x="114" y="877"/>
                </a:cubicBezTo>
                <a:cubicBezTo>
                  <a:pt x="0" y="868"/>
                  <a:pt x="0" y="868"/>
                  <a:pt x="0" y="868"/>
                </a:cubicBezTo>
                <a:lnTo>
                  <a:pt x="0" y="868"/>
                </a:lnTo>
                <a:cubicBezTo>
                  <a:pt x="19" y="792"/>
                  <a:pt x="19" y="706"/>
                  <a:pt x="67" y="639"/>
                </a:cubicBezTo>
                <a:cubicBezTo>
                  <a:pt x="86" y="610"/>
                  <a:pt x="124" y="591"/>
                  <a:pt x="124" y="563"/>
                </a:cubicBezTo>
                <a:cubicBezTo>
                  <a:pt x="143" y="496"/>
                  <a:pt x="105" y="467"/>
                  <a:pt x="86" y="410"/>
                </a:cubicBezTo>
                <a:lnTo>
                  <a:pt x="86" y="410"/>
                </a:lnTo>
                <a:cubicBezTo>
                  <a:pt x="152" y="401"/>
                  <a:pt x="162" y="324"/>
                  <a:pt x="248" y="324"/>
                </a:cubicBezTo>
                <a:cubicBezTo>
                  <a:pt x="315" y="324"/>
                  <a:pt x="506" y="496"/>
                  <a:pt x="477" y="315"/>
                </a:cubicBezTo>
                <a:cubicBezTo>
                  <a:pt x="477" y="286"/>
                  <a:pt x="467" y="258"/>
                  <a:pt x="467" y="229"/>
                </a:cubicBezTo>
                <a:cubicBezTo>
                  <a:pt x="458" y="191"/>
                  <a:pt x="429" y="162"/>
                  <a:pt x="448" y="114"/>
                </a:cubicBezTo>
                <a:cubicBezTo>
                  <a:pt x="467" y="86"/>
                  <a:pt x="458" y="38"/>
                  <a:pt x="477"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5" name="Freeform 26"/>
          <p:cNvSpPr>
            <a:spLocks noChangeArrowheads="1"/>
          </p:cNvSpPr>
          <p:nvPr/>
        </p:nvSpPr>
        <p:spPr bwMode="auto">
          <a:xfrm>
            <a:off x="16142005" y="5744647"/>
            <a:ext cx="280237" cy="361265"/>
          </a:xfrm>
          <a:custGeom>
            <a:avLst/>
            <a:gdLst>
              <a:gd name="T0" fmla="*/ 496 w 564"/>
              <a:gd name="T1" fmla="*/ 105 h 726"/>
              <a:gd name="T2" fmla="*/ 496 w 564"/>
              <a:gd name="T3" fmla="*/ 105 h 726"/>
              <a:gd name="T4" fmla="*/ 505 w 564"/>
              <a:gd name="T5" fmla="*/ 124 h 726"/>
              <a:gd name="T6" fmla="*/ 534 w 564"/>
              <a:gd name="T7" fmla="*/ 229 h 726"/>
              <a:gd name="T8" fmla="*/ 534 w 564"/>
              <a:gd name="T9" fmla="*/ 229 h 726"/>
              <a:gd name="T10" fmla="*/ 505 w 564"/>
              <a:gd name="T11" fmla="*/ 343 h 726"/>
              <a:gd name="T12" fmla="*/ 524 w 564"/>
              <a:gd name="T13" fmla="*/ 458 h 726"/>
              <a:gd name="T14" fmla="*/ 534 w 564"/>
              <a:gd name="T15" fmla="*/ 544 h 726"/>
              <a:gd name="T16" fmla="*/ 305 w 564"/>
              <a:gd name="T17" fmla="*/ 553 h 726"/>
              <a:gd name="T18" fmla="*/ 143 w 564"/>
              <a:gd name="T19" fmla="*/ 639 h 726"/>
              <a:gd name="T20" fmla="*/ 143 w 564"/>
              <a:gd name="T21" fmla="*/ 639 h 726"/>
              <a:gd name="T22" fmla="*/ 76 w 564"/>
              <a:gd name="T23" fmla="*/ 544 h 726"/>
              <a:gd name="T24" fmla="*/ 57 w 564"/>
              <a:gd name="T25" fmla="*/ 238 h 726"/>
              <a:gd name="T26" fmla="*/ 38 w 564"/>
              <a:gd name="T27" fmla="*/ 134 h 726"/>
              <a:gd name="T28" fmla="*/ 47 w 564"/>
              <a:gd name="T29" fmla="*/ 10 h 726"/>
              <a:gd name="T30" fmla="*/ 47 w 564"/>
              <a:gd name="T31" fmla="*/ 10 h 726"/>
              <a:gd name="T32" fmla="*/ 219 w 564"/>
              <a:gd name="T33" fmla="*/ 19 h 726"/>
              <a:gd name="T34" fmla="*/ 381 w 564"/>
              <a:gd name="T35" fmla="*/ 86 h 726"/>
              <a:gd name="T36" fmla="*/ 496 w 564"/>
              <a:gd name="T37" fmla="*/ 105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4" h="726">
                <a:moveTo>
                  <a:pt x="496" y="105"/>
                </a:moveTo>
                <a:lnTo>
                  <a:pt x="496" y="105"/>
                </a:lnTo>
                <a:cubicBezTo>
                  <a:pt x="505" y="124"/>
                  <a:pt x="505" y="124"/>
                  <a:pt x="505" y="124"/>
                </a:cubicBezTo>
                <a:cubicBezTo>
                  <a:pt x="534" y="229"/>
                  <a:pt x="534" y="229"/>
                  <a:pt x="534" y="229"/>
                </a:cubicBezTo>
                <a:lnTo>
                  <a:pt x="534" y="229"/>
                </a:lnTo>
                <a:cubicBezTo>
                  <a:pt x="515" y="267"/>
                  <a:pt x="524" y="315"/>
                  <a:pt x="505" y="343"/>
                </a:cubicBezTo>
                <a:cubicBezTo>
                  <a:pt x="486" y="391"/>
                  <a:pt x="515" y="420"/>
                  <a:pt x="524" y="458"/>
                </a:cubicBezTo>
                <a:cubicBezTo>
                  <a:pt x="524" y="487"/>
                  <a:pt x="534" y="515"/>
                  <a:pt x="534" y="544"/>
                </a:cubicBezTo>
                <a:cubicBezTo>
                  <a:pt x="563" y="725"/>
                  <a:pt x="372" y="553"/>
                  <a:pt x="305" y="553"/>
                </a:cubicBezTo>
                <a:cubicBezTo>
                  <a:pt x="219" y="553"/>
                  <a:pt x="209" y="630"/>
                  <a:pt x="143" y="639"/>
                </a:cubicBezTo>
                <a:lnTo>
                  <a:pt x="143" y="639"/>
                </a:lnTo>
                <a:cubicBezTo>
                  <a:pt x="76" y="544"/>
                  <a:pt x="76" y="544"/>
                  <a:pt x="76" y="544"/>
                </a:cubicBezTo>
                <a:cubicBezTo>
                  <a:pt x="19" y="477"/>
                  <a:pt x="0" y="305"/>
                  <a:pt x="57" y="238"/>
                </a:cubicBezTo>
                <a:cubicBezTo>
                  <a:pt x="76" y="220"/>
                  <a:pt x="38" y="153"/>
                  <a:pt x="38" y="134"/>
                </a:cubicBezTo>
                <a:cubicBezTo>
                  <a:pt x="19" y="86"/>
                  <a:pt x="57" y="57"/>
                  <a:pt x="47" y="10"/>
                </a:cubicBezTo>
                <a:lnTo>
                  <a:pt x="47" y="10"/>
                </a:lnTo>
                <a:cubicBezTo>
                  <a:pt x="114" y="10"/>
                  <a:pt x="152" y="0"/>
                  <a:pt x="219" y="19"/>
                </a:cubicBezTo>
                <a:cubicBezTo>
                  <a:pt x="267" y="38"/>
                  <a:pt x="334" y="86"/>
                  <a:pt x="381" y="86"/>
                </a:cubicBezTo>
                <a:cubicBezTo>
                  <a:pt x="391" y="86"/>
                  <a:pt x="496" y="105"/>
                  <a:pt x="496" y="10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6" name="Freeform 27"/>
          <p:cNvSpPr>
            <a:spLocks noChangeArrowheads="1"/>
          </p:cNvSpPr>
          <p:nvPr/>
        </p:nvSpPr>
        <p:spPr bwMode="auto">
          <a:xfrm>
            <a:off x="16142005" y="5475339"/>
            <a:ext cx="247397" cy="321856"/>
          </a:xfrm>
          <a:custGeom>
            <a:avLst/>
            <a:gdLst>
              <a:gd name="T0" fmla="*/ 419 w 497"/>
              <a:gd name="T1" fmla="*/ 95 h 649"/>
              <a:gd name="T2" fmla="*/ 419 w 497"/>
              <a:gd name="T3" fmla="*/ 95 h 649"/>
              <a:gd name="T4" fmla="*/ 429 w 497"/>
              <a:gd name="T5" fmla="*/ 219 h 649"/>
              <a:gd name="T6" fmla="*/ 429 w 497"/>
              <a:gd name="T7" fmla="*/ 276 h 649"/>
              <a:gd name="T8" fmla="*/ 419 w 497"/>
              <a:gd name="T9" fmla="*/ 372 h 649"/>
              <a:gd name="T10" fmla="*/ 477 w 497"/>
              <a:gd name="T11" fmla="*/ 515 h 649"/>
              <a:gd name="T12" fmla="*/ 496 w 497"/>
              <a:gd name="T13" fmla="*/ 648 h 649"/>
              <a:gd name="T14" fmla="*/ 496 w 497"/>
              <a:gd name="T15" fmla="*/ 648 h 649"/>
              <a:gd name="T16" fmla="*/ 381 w 497"/>
              <a:gd name="T17" fmla="*/ 629 h 649"/>
              <a:gd name="T18" fmla="*/ 219 w 497"/>
              <a:gd name="T19" fmla="*/ 562 h 649"/>
              <a:gd name="T20" fmla="*/ 47 w 497"/>
              <a:gd name="T21" fmla="*/ 553 h 649"/>
              <a:gd name="T22" fmla="*/ 47 w 497"/>
              <a:gd name="T23" fmla="*/ 553 h 649"/>
              <a:gd name="T24" fmla="*/ 47 w 497"/>
              <a:gd name="T25" fmla="*/ 438 h 649"/>
              <a:gd name="T26" fmla="*/ 29 w 497"/>
              <a:gd name="T27" fmla="*/ 352 h 649"/>
              <a:gd name="T28" fmla="*/ 19 w 497"/>
              <a:gd name="T29" fmla="*/ 286 h 649"/>
              <a:gd name="T30" fmla="*/ 19 w 497"/>
              <a:gd name="T31" fmla="*/ 286 h 649"/>
              <a:gd name="T32" fmla="*/ 133 w 497"/>
              <a:gd name="T33" fmla="*/ 105 h 649"/>
              <a:gd name="T34" fmla="*/ 200 w 497"/>
              <a:gd name="T35" fmla="*/ 38 h 649"/>
              <a:gd name="T36" fmla="*/ 257 w 497"/>
              <a:gd name="T37" fmla="*/ 0 h 649"/>
              <a:gd name="T38" fmla="*/ 257 w 497"/>
              <a:gd name="T39" fmla="*/ 0 h 649"/>
              <a:gd name="T40" fmla="*/ 419 w 497"/>
              <a:gd name="T41" fmla="*/ 95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7" h="649">
                <a:moveTo>
                  <a:pt x="419" y="95"/>
                </a:moveTo>
                <a:lnTo>
                  <a:pt x="419" y="95"/>
                </a:lnTo>
                <a:cubicBezTo>
                  <a:pt x="477" y="143"/>
                  <a:pt x="438" y="162"/>
                  <a:pt x="429" y="219"/>
                </a:cubicBezTo>
                <a:cubicBezTo>
                  <a:pt x="429" y="238"/>
                  <a:pt x="438" y="257"/>
                  <a:pt x="429" y="276"/>
                </a:cubicBezTo>
                <a:cubicBezTo>
                  <a:pt x="429" y="314"/>
                  <a:pt x="400" y="333"/>
                  <a:pt x="419" y="372"/>
                </a:cubicBezTo>
                <a:cubicBezTo>
                  <a:pt x="438" y="419"/>
                  <a:pt x="467" y="457"/>
                  <a:pt x="477" y="515"/>
                </a:cubicBezTo>
                <a:cubicBezTo>
                  <a:pt x="496" y="648"/>
                  <a:pt x="496" y="648"/>
                  <a:pt x="496" y="648"/>
                </a:cubicBezTo>
                <a:lnTo>
                  <a:pt x="496" y="648"/>
                </a:lnTo>
                <a:cubicBezTo>
                  <a:pt x="496" y="648"/>
                  <a:pt x="391" y="629"/>
                  <a:pt x="381" y="629"/>
                </a:cubicBezTo>
                <a:cubicBezTo>
                  <a:pt x="334" y="629"/>
                  <a:pt x="267" y="581"/>
                  <a:pt x="219" y="562"/>
                </a:cubicBezTo>
                <a:cubicBezTo>
                  <a:pt x="152" y="543"/>
                  <a:pt x="114" y="553"/>
                  <a:pt x="47" y="553"/>
                </a:cubicBezTo>
                <a:lnTo>
                  <a:pt x="47" y="553"/>
                </a:lnTo>
                <a:cubicBezTo>
                  <a:pt x="19" y="524"/>
                  <a:pt x="38" y="477"/>
                  <a:pt x="47" y="438"/>
                </a:cubicBezTo>
                <a:cubicBezTo>
                  <a:pt x="67" y="400"/>
                  <a:pt x="86" y="352"/>
                  <a:pt x="29" y="352"/>
                </a:cubicBezTo>
                <a:cubicBezTo>
                  <a:pt x="0" y="352"/>
                  <a:pt x="19" y="305"/>
                  <a:pt x="19" y="286"/>
                </a:cubicBezTo>
                <a:lnTo>
                  <a:pt x="19" y="286"/>
                </a:lnTo>
                <a:cubicBezTo>
                  <a:pt x="57" y="228"/>
                  <a:pt x="67" y="152"/>
                  <a:pt x="133" y="105"/>
                </a:cubicBezTo>
                <a:cubicBezTo>
                  <a:pt x="152" y="85"/>
                  <a:pt x="171" y="57"/>
                  <a:pt x="200" y="38"/>
                </a:cubicBezTo>
                <a:cubicBezTo>
                  <a:pt x="219" y="28"/>
                  <a:pt x="238" y="19"/>
                  <a:pt x="257" y="0"/>
                </a:cubicBezTo>
                <a:lnTo>
                  <a:pt x="257" y="0"/>
                </a:lnTo>
                <a:cubicBezTo>
                  <a:pt x="419" y="95"/>
                  <a:pt x="419" y="95"/>
                  <a:pt x="419" y="9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7" name="Freeform 28"/>
          <p:cNvSpPr>
            <a:spLocks noChangeArrowheads="1"/>
          </p:cNvSpPr>
          <p:nvPr/>
        </p:nvSpPr>
        <p:spPr bwMode="auto">
          <a:xfrm>
            <a:off x="16198929" y="6322675"/>
            <a:ext cx="264911" cy="299960"/>
          </a:xfrm>
          <a:custGeom>
            <a:avLst/>
            <a:gdLst>
              <a:gd name="T0" fmla="*/ 48 w 535"/>
              <a:gd name="T1" fmla="*/ 19 h 602"/>
              <a:gd name="T2" fmla="*/ 48 w 535"/>
              <a:gd name="T3" fmla="*/ 19 h 602"/>
              <a:gd name="T4" fmla="*/ 86 w 535"/>
              <a:gd name="T5" fmla="*/ 0 h 602"/>
              <a:gd name="T6" fmla="*/ 105 w 535"/>
              <a:gd name="T7" fmla="*/ 9 h 602"/>
              <a:gd name="T8" fmla="*/ 143 w 535"/>
              <a:gd name="T9" fmla="*/ 19 h 602"/>
              <a:gd name="T10" fmla="*/ 153 w 535"/>
              <a:gd name="T11" fmla="*/ 47 h 602"/>
              <a:gd name="T12" fmla="*/ 153 w 535"/>
              <a:gd name="T13" fmla="*/ 47 h 602"/>
              <a:gd name="T14" fmla="*/ 134 w 535"/>
              <a:gd name="T15" fmla="*/ 143 h 602"/>
              <a:gd name="T16" fmla="*/ 182 w 535"/>
              <a:gd name="T17" fmla="*/ 238 h 602"/>
              <a:gd name="T18" fmla="*/ 267 w 535"/>
              <a:gd name="T19" fmla="*/ 257 h 602"/>
              <a:gd name="T20" fmla="*/ 315 w 535"/>
              <a:gd name="T21" fmla="*/ 286 h 602"/>
              <a:gd name="T22" fmla="*/ 420 w 535"/>
              <a:gd name="T23" fmla="*/ 343 h 602"/>
              <a:gd name="T24" fmla="*/ 449 w 535"/>
              <a:gd name="T25" fmla="*/ 334 h 602"/>
              <a:gd name="T26" fmla="*/ 477 w 535"/>
              <a:gd name="T27" fmla="*/ 324 h 602"/>
              <a:gd name="T28" fmla="*/ 496 w 535"/>
              <a:gd name="T29" fmla="*/ 324 h 602"/>
              <a:gd name="T30" fmla="*/ 534 w 535"/>
              <a:gd name="T31" fmla="*/ 324 h 602"/>
              <a:gd name="T32" fmla="*/ 534 w 535"/>
              <a:gd name="T33" fmla="*/ 324 h 602"/>
              <a:gd name="T34" fmla="*/ 515 w 535"/>
              <a:gd name="T35" fmla="*/ 410 h 602"/>
              <a:gd name="T36" fmla="*/ 496 w 535"/>
              <a:gd name="T37" fmla="*/ 505 h 602"/>
              <a:gd name="T38" fmla="*/ 439 w 535"/>
              <a:gd name="T39" fmla="*/ 543 h 602"/>
              <a:gd name="T40" fmla="*/ 439 w 535"/>
              <a:gd name="T41" fmla="*/ 562 h 602"/>
              <a:gd name="T42" fmla="*/ 420 w 535"/>
              <a:gd name="T43" fmla="*/ 591 h 602"/>
              <a:gd name="T44" fmla="*/ 391 w 535"/>
              <a:gd name="T45" fmla="*/ 601 h 602"/>
              <a:gd name="T46" fmla="*/ 344 w 535"/>
              <a:gd name="T47" fmla="*/ 591 h 602"/>
              <a:gd name="T48" fmla="*/ 134 w 535"/>
              <a:gd name="T49" fmla="*/ 581 h 602"/>
              <a:gd name="T50" fmla="*/ 134 w 535"/>
              <a:gd name="T51" fmla="*/ 581 h 602"/>
              <a:gd name="T52" fmla="*/ 115 w 535"/>
              <a:gd name="T53" fmla="*/ 543 h 602"/>
              <a:gd name="T54" fmla="*/ 48 w 535"/>
              <a:gd name="T55" fmla="*/ 343 h 602"/>
              <a:gd name="T56" fmla="*/ 86 w 535"/>
              <a:gd name="T57" fmla="*/ 305 h 602"/>
              <a:gd name="T58" fmla="*/ 57 w 535"/>
              <a:gd name="T59" fmla="*/ 276 h 602"/>
              <a:gd name="T60" fmla="*/ 29 w 535"/>
              <a:gd name="T61" fmla="*/ 238 h 602"/>
              <a:gd name="T62" fmla="*/ 29 w 535"/>
              <a:gd name="T63" fmla="*/ 162 h 602"/>
              <a:gd name="T64" fmla="*/ 38 w 535"/>
              <a:gd name="T65" fmla="*/ 114 h 602"/>
              <a:gd name="T66" fmla="*/ 48 w 535"/>
              <a:gd name="T67" fmla="*/ 19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602">
                <a:moveTo>
                  <a:pt x="48" y="19"/>
                </a:moveTo>
                <a:lnTo>
                  <a:pt x="48" y="19"/>
                </a:lnTo>
                <a:cubicBezTo>
                  <a:pt x="67" y="19"/>
                  <a:pt x="77" y="0"/>
                  <a:pt x="86" y="0"/>
                </a:cubicBezTo>
                <a:cubicBezTo>
                  <a:pt x="95" y="0"/>
                  <a:pt x="95" y="0"/>
                  <a:pt x="105" y="9"/>
                </a:cubicBezTo>
                <a:cubicBezTo>
                  <a:pt x="115" y="9"/>
                  <a:pt x="134" y="19"/>
                  <a:pt x="143" y="19"/>
                </a:cubicBezTo>
                <a:cubicBezTo>
                  <a:pt x="153" y="28"/>
                  <a:pt x="153" y="28"/>
                  <a:pt x="153" y="47"/>
                </a:cubicBezTo>
                <a:lnTo>
                  <a:pt x="153" y="47"/>
                </a:lnTo>
                <a:cubicBezTo>
                  <a:pt x="134" y="143"/>
                  <a:pt x="134" y="143"/>
                  <a:pt x="134" y="143"/>
                </a:cubicBezTo>
                <a:cubicBezTo>
                  <a:pt x="153" y="181"/>
                  <a:pt x="162" y="209"/>
                  <a:pt x="182" y="238"/>
                </a:cubicBezTo>
                <a:cubicBezTo>
                  <a:pt x="200" y="257"/>
                  <a:pt x="239" y="257"/>
                  <a:pt x="267" y="257"/>
                </a:cubicBezTo>
                <a:cubicBezTo>
                  <a:pt x="277" y="267"/>
                  <a:pt x="296" y="286"/>
                  <a:pt x="315" y="286"/>
                </a:cubicBezTo>
                <a:cubicBezTo>
                  <a:pt x="372" y="286"/>
                  <a:pt x="382" y="324"/>
                  <a:pt x="420" y="343"/>
                </a:cubicBezTo>
                <a:cubicBezTo>
                  <a:pt x="429" y="343"/>
                  <a:pt x="439" y="343"/>
                  <a:pt x="449" y="334"/>
                </a:cubicBezTo>
                <a:cubicBezTo>
                  <a:pt x="458" y="334"/>
                  <a:pt x="467" y="324"/>
                  <a:pt x="477" y="324"/>
                </a:cubicBezTo>
                <a:cubicBezTo>
                  <a:pt x="487" y="324"/>
                  <a:pt x="487" y="334"/>
                  <a:pt x="496" y="324"/>
                </a:cubicBezTo>
                <a:cubicBezTo>
                  <a:pt x="534" y="324"/>
                  <a:pt x="534" y="324"/>
                  <a:pt x="534" y="324"/>
                </a:cubicBezTo>
                <a:lnTo>
                  <a:pt x="534" y="324"/>
                </a:lnTo>
                <a:cubicBezTo>
                  <a:pt x="534" y="352"/>
                  <a:pt x="525" y="381"/>
                  <a:pt x="515" y="410"/>
                </a:cubicBezTo>
                <a:cubicBezTo>
                  <a:pt x="506" y="438"/>
                  <a:pt x="506" y="476"/>
                  <a:pt x="496" y="505"/>
                </a:cubicBezTo>
                <a:cubicBezTo>
                  <a:pt x="487" y="524"/>
                  <a:pt x="458" y="524"/>
                  <a:pt x="439" y="543"/>
                </a:cubicBezTo>
                <a:cubicBezTo>
                  <a:pt x="439" y="553"/>
                  <a:pt x="449" y="553"/>
                  <a:pt x="439" y="562"/>
                </a:cubicBezTo>
                <a:cubicBezTo>
                  <a:pt x="429" y="572"/>
                  <a:pt x="420" y="581"/>
                  <a:pt x="420" y="591"/>
                </a:cubicBezTo>
                <a:cubicBezTo>
                  <a:pt x="410" y="591"/>
                  <a:pt x="391" y="601"/>
                  <a:pt x="391" y="601"/>
                </a:cubicBezTo>
                <a:cubicBezTo>
                  <a:pt x="382" y="601"/>
                  <a:pt x="363" y="591"/>
                  <a:pt x="344" y="591"/>
                </a:cubicBezTo>
                <a:cubicBezTo>
                  <a:pt x="134" y="581"/>
                  <a:pt x="134" y="581"/>
                  <a:pt x="134" y="581"/>
                </a:cubicBezTo>
                <a:lnTo>
                  <a:pt x="134" y="581"/>
                </a:lnTo>
                <a:cubicBezTo>
                  <a:pt x="115" y="543"/>
                  <a:pt x="115" y="543"/>
                  <a:pt x="115" y="543"/>
                </a:cubicBezTo>
                <a:cubicBezTo>
                  <a:pt x="95" y="505"/>
                  <a:pt x="0" y="372"/>
                  <a:pt x="48" y="343"/>
                </a:cubicBezTo>
                <a:cubicBezTo>
                  <a:pt x="57" y="334"/>
                  <a:pt x="77" y="305"/>
                  <a:pt x="86" y="305"/>
                </a:cubicBezTo>
                <a:cubicBezTo>
                  <a:pt x="86" y="295"/>
                  <a:pt x="57" y="286"/>
                  <a:pt x="57" y="276"/>
                </a:cubicBezTo>
                <a:cubicBezTo>
                  <a:pt x="48" y="267"/>
                  <a:pt x="38" y="257"/>
                  <a:pt x="29" y="238"/>
                </a:cubicBezTo>
                <a:cubicBezTo>
                  <a:pt x="19" y="219"/>
                  <a:pt x="48" y="190"/>
                  <a:pt x="29" y="162"/>
                </a:cubicBezTo>
                <a:cubicBezTo>
                  <a:pt x="19" y="143"/>
                  <a:pt x="29" y="133"/>
                  <a:pt x="38" y="114"/>
                </a:cubicBezTo>
                <a:cubicBezTo>
                  <a:pt x="48" y="19"/>
                  <a:pt x="48" y="19"/>
                  <a:pt x="48" y="1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8" name="Freeform 29"/>
          <p:cNvSpPr>
            <a:spLocks noChangeArrowheads="1"/>
          </p:cNvSpPr>
          <p:nvPr/>
        </p:nvSpPr>
        <p:spPr bwMode="auto">
          <a:xfrm>
            <a:off x="16264609" y="6204442"/>
            <a:ext cx="492605" cy="317476"/>
          </a:xfrm>
          <a:custGeom>
            <a:avLst/>
            <a:gdLst>
              <a:gd name="T0" fmla="*/ 19 w 992"/>
              <a:gd name="T1" fmla="*/ 286 h 640"/>
              <a:gd name="T2" fmla="*/ 19 w 992"/>
              <a:gd name="T3" fmla="*/ 286 h 640"/>
              <a:gd name="T4" fmla="*/ 181 w 992"/>
              <a:gd name="T5" fmla="*/ 286 h 640"/>
              <a:gd name="T6" fmla="*/ 305 w 992"/>
              <a:gd name="T7" fmla="*/ 258 h 640"/>
              <a:gd name="T8" fmla="*/ 362 w 992"/>
              <a:gd name="T9" fmla="*/ 277 h 640"/>
              <a:gd name="T10" fmla="*/ 419 w 992"/>
              <a:gd name="T11" fmla="*/ 248 h 640"/>
              <a:gd name="T12" fmla="*/ 772 w 992"/>
              <a:gd name="T13" fmla="*/ 86 h 640"/>
              <a:gd name="T14" fmla="*/ 858 w 992"/>
              <a:gd name="T15" fmla="*/ 57 h 640"/>
              <a:gd name="T16" fmla="*/ 858 w 992"/>
              <a:gd name="T17" fmla="*/ 57 h 640"/>
              <a:gd name="T18" fmla="*/ 953 w 992"/>
              <a:gd name="T19" fmla="*/ 0 h 640"/>
              <a:gd name="T20" fmla="*/ 991 w 992"/>
              <a:gd name="T21" fmla="*/ 86 h 640"/>
              <a:gd name="T22" fmla="*/ 991 w 992"/>
              <a:gd name="T23" fmla="*/ 86 h 640"/>
              <a:gd name="T24" fmla="*/ 991 w 992"/>
              <a:gd name="T25" fmla="*/ 553 h 640"/>
              <a:gd name="T26" fmla="*/ 991 w 992"/>
              <a:gd name="T27" fmla="*/ 573 h 640"/>
              <a:gd name="T28" fmla="*/ 791 w 992"/>
              <a:gd name="T29" fmla="*/ 591 h 640"/>
              <a:gd name="T30" fmla="*/ 601 w 992"/>
              <a:gd name="T31" fmla="*/ 630 h 640"/>
              <a:gd name="T32" fmla="*/ 591 w 992"/>
              <a:gd name="T33" fmla="*/ 601 h 640"/>
              <a:gd name="T34" fmla="*/ 534 w 992"/>
              <a:gd name="T35" fmla="*/ 591 h 640"/>
              <a:gd name="T36" fmla="*/ 457 w 992"/>
              <a:gd name="T37" fmla="*/ 563 h 640"/>
              <a:gd name="T38" fmla="*/ 400 w 992"/>
              <a:gd name="T39" fmla="*/ 563 h 640"/>
              <a:gd name="T40" fmla="*/ 400 w 992"/>
              <a:gd name="T41" fmla="*/ 563 h 640"/>
              <a:gd name="T42" fmla="*/ 362 w 992"/>
              <a:gd name="T43" fmla="*/ 563 h 640"/>
              <a:gd name="T44" fmla="*/ 343 w 992"/>
              <a:gd name="T45" fmla="*/ 563 h 640"/>
              <a:gd name="T46" fmla="*/ 315 w 992"/>
              <a:gd name="T47" fmla="*/ 573 h 640"/>
              <a:gd name="T48" fmla="*/ 286 w 992"/>
              <a:gd name="T49" fmla="*/ 582 h 640"/>
              <a:gd name="T50" fmla="*/ 181 w 992"/>
              <a:gd name="T51" fmla="*/ 525 h 640"/>
              <a:gd name="T52" fmla="*/ 133 w 992"/>
              <a:gd name="T53" fmla="*/ 496 h 640"/>
              <a:gd name="T54" fmla="*/ 48 w 992"/>
              <a:gd name="T55" fmla="*/ 477 h 640"/>
              <a:gd name="T56" fmla="*/ 0 w 992"/>
              <a:gd name="T57" fmla="*/ 382 h 640"/>
              <a:gd name="T58" fmla="*/ 19 w 992"/>
              <a:gd name="T59" fmla="*/ 28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2" h="640">
                <a:moveTo>
                  <a:pt x="19" y="286"/>
                </a:moveTo>
                <a:lnTo>
                  <a:pt x="19" y="286"/>
                </a:lnTo>
                <a:cubicBezTo>
                  <a:pt x="181" y="286"/>
                  <a:pt x="181" y="286"/>
                  <a:pt x="181" y="286"/>
                </a:cubicBezTo>
                <a:cubicBezTo>
                  <a:pt x="229" y="267"/>
                  <a:pt x="257" y="296"/>
                  <a:pt x="305" y="258"/>
                </a:cubicBezTo>
                <a:cubicBezTo>
                  <a:pt x="343" y="229"/>
                  <a:pt x="353" y="277"/>
                  <a:pt x="362" y="277"/>
                </a:cubicBezTo>
                <a:cubicBezTo>
                  <a:pt x="381" y="277"/>
                  <a:pt x="400" y="258"/>
                  <a:pt x="419" y="248"/>
                </a:cubicBezTo>
                <a:cubicBezTo>
                  <a:pt x="543" y="239"/>
                  <a:pt x="658" y="134"/>
                  <a:pt x="772" y="86"/>
                </a:cubicBezTo>
                <a:cubicBezTo>
                  <a:pt x="858" y="57"/>
                  <a:pt x="858" y="57"/>
                  <a:pt x="858" y="57"/>
                </a:cubicBezTo>
                <a:lnTo>
                  <a:pt x="858" y="57"/>
                </a:lnTo>
                <a:cubicBezTo>
                  <a:pt x="953" y="0"/>
                  <a:pt x="953" y="0"/>
                  <a:pt x="953" y="0"/>
                </a:cubicBezTo>
                <a:cubicBezTo>
                  <a:pt x="991" y="86"/>
                  <a:pt x="991" y="86"/>
                  <a:pt x="991" y="86"/>
                </a:cubicBezTo>
                <a:lnTo>
                  <a:pt x="991" y="86"/>
                </a:lnTo>
                <a:cubicBezTo>
                  <a:pt x="991" y="553"/>
                  <a:pt x="991" y="553"/>
                  <a:pt x="991" y="553"/>
                </a:cubicBezTo>
                <a:cubicBezTo>
                  <a:pt x="991" y="573"/>
                  <a:pt x="991" y="573"/>
                  <a:pt x="991" y="573"/>
                </a:cubicBezTo>
                <a:cubicBezTo>
                  <a:pt x="925" y="582"/>
                  <a:pt x="858" y="582"/>
                  <a:pt x="791" y="591"/>
                </a:cubicBezTo>
                <a:cubicBezTo>
                  <a:pt x="734" y="611"/>
                  <a:pt x="667" y="639"/>
                  <a:pt x="601" y="630"/>
                </a:cubicBezTo>
                <a:cubicBezTo>
                  <a:pt x="601" y="611"/>
                  <a:pt x="620" y="611"/>
                  <a:pt x="591" y="601"/>
                </a:cubicBezTo>
                <a:cubicBezTo>
                  <a:pt x="572" y="591"/>
                  <a:pt x="553" y="591"/>
                  <a:pt x="534" y="591"/>
                </a:cubicBezTo>
                <a:cubicBezTo>
                  <a:pt x="505" y="591"/>
                  <a:pt x="486" y="544"/>
                  <a:pt x="457" y="563"/>
                </a:cubicBezTo>
                <a:cubicBezTo>
                  <a:pt x="448" y="582"/>
                  <a:pt x="419" y="553"/>
                  <a:pt x="400" y="563"/>
                </a:cubicBezTo>
                <a:lnTo>
                  <a:pt x="400" y="563"/>
                </a:lnTo>
                <a:cubicBezTo>
                  <a:pt x="362" y="563"/>
                  <a:pt x="362" y="563"/>
                  <a:pt x="362" y="563"/>
                </a:cubicBezTo>
                <a:cubicBezTo>
                  <a:pt x="353" y="573"/>
                  <a:pt x="353" y="563"/>
                  <a:pt x="343" y="563"/>
                </a:cubicBezTo>
                <a:cubicBezTo>
                  <a:pt x="333" y="563"/>
                  <a:pt x="324" y="573"/>
                  <a:pt x="315" y="573"/>
                </a:cubicBezTo>
                <a:cubicBezTo>
                  <a:pt x="305" y="582"/>
                  <a:pt x="295" y="582"/>
                  <a:pt x="286" y="582"/>
                </a:cubicBezTo>
                <a:cubicBezTo>
                  <a:pt x="248" y="563"/>
                  <a:pt x="238" y="525"/>
                  <a:pt x="181" y="525"/>
                </a:cubicBezTo>
                <a:cubicBezTo>
                  <a:pt x="162" y="525"/>
                  <a:pt x="143" y="506"/>
                  <a:pt x="133" y="496"/>
                </a:cubicBezTo>
                <a:cubicBezTo>
                  <a:pt x="105" y="496"/>
                  <a:pt x="66" y="496"/>
                  <a:pt x="48" y="477"/>
                </a:cubicBezTo>
                <a:cubicBezTo>
                  <a:pt x="28" y="448"/>
                  <a:pt x="19" y="420"/>
                  <a:pt x="0" y="382"/>
                </a:cubicBezTo>
                <a:cubicBezTo>
                  <a:pt x="19" y="286"/>
                  <a:pt x="19" y="286"/>
                  <a:pt x="19" y="28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9" name="Freeform 30"/>
          <p:cNvSpPr>
            <a:spLocks noChangeArrowheads="1"/>
          </p:cNvSpPr>
          <p:nvPr/>
        </p:nvSpPr>
        <p:spPr bwMode="auto">
          <a:xfrm>
            <a:off x="16358752" y="6672993"/>
            <a:ext cx="446627" cy="223328"/>
          </a:xfrm>
          <a:custGeom>
            <a:avLst/>
            <a:gdLst>
              <a:gd name="T0" fmla="*/ 706 w 898"/>
              <a:gd name="T1" fmla="*/ 58 h 450"/>
              <a:gd name="T2" fmla="*/ 706 w 898"/>
              <a:gd name="T3" fmla="*/ 58 h 450"/>
              <a:gd name="T4" fmla="*/ 840 w 898"/>
              <a:gd name="T5" fmla="*/ 105 h 450"/>
              <a:gd name="T6" fmla="*/ 859 w 898"/>
              <a:gd name="T7" fmla="*/ 124 h 450"/>
              <a:gd name="T8" fmla="*/ 878 w 898"/>
              <a:gd name="T9" fmla="*/ 172 h 450"/>
              <a:gd name="T10" fmla="*/ 840 w 898"/>
              <a:gd name="T11" fmla="*/ 210 h 450"/>
              <a:gd name="T12" fmla="*/ 782 w 898"/>
              <a:gd name="T13" fmla="*/ 248 h 450"/>
              <a:gd name="T14" fmla="*/ 782 w 898"/>
              <a:gd name="T15" fmla="*/ 296 h 450"/>
              <a:gd name="T16" fmla="*/ 754 w 898"/>
              <a:gd name="T17" fmla="*/ 305 h 450"/>
              <a:gd name="T18" fmla="*/ 735 w 898"/>
              <a:gd name="T19" fmla="*/ 344 h 450"/>
              <a:gd name="T20" fmla="*/ 735 w 898"/>
              <a:gd name="T21" fmla="*/ 392 h 450"/>
              <a:gd name="T22" fmla="*/ 725 w 898"/>
              <a:gd name="T23" fmla="*/ 449 h 450"/>
              <a:gd name="T24" fmla="*/ 725 w 898"/>
              <a:gd name="T25" fmla="*/ 449 h 450"/>
              <a:gd name="T26" fmla="*/ 678 w 898"/>
              <a:gd name="T27" fmla="*/ 439 h 450"/>
              <a:gd name="T28" fmla="*/ 353 w 898"/>
              <a:gd name="T29" fmla="*/ 382 h 450"/>
              <a:gd name="T30" fmla="*/ 210 w 898"/>
              <a:gd name="T31" fmla="*/ 382 h 450"/>
              <a:gd name="T32" fmla="*/ 29 w 898"/>
              <a:gd name="T33" fmla="*/ 430 h 450"/>
              <a:gd name="T34" fmla="*/ 29 w 898"/>
              <a:gd name="T35" fmla="*/ 430 h 450"/>
              <a:gd name="T36" fmla="*/ 0 w 898"/>
              <a:gd name="T37" fmla="*/ 315 h 450"/>
              <a:gd name="T38" fmla="*/ 10 w 898"/>
              <a:gd name="T39" fmla="*/ 239 h 450"/>
              <a:gd name="T40" fmla="*/ 58 w 898"/>
              <a:gd name="T41" fmla="*/ 229 h 450"/>
              <a:gd name="T42" fmla="*/ 125 w 898"/>
              <a:gd name="T43" fmla="*/ 201 h 450"/>
              <a:gd name="T44" fmla="*/ 125 w 898"/>
              <a:gd name="T45" fmla="*/ 115 h 450"/>
              <a:gd name="T46" fmla="*/ 182 w 898"/>
              <a:gd name="T47" fmla="*/ 105 h 450"/>
              <a:gd name="T48" fmla="*/ 210 w 898"/>
              <a:gd name="T49" fmla="*/ 38 h 450"/>
              <a:gd name="T50" fmla="*/ 248 w 898"/>
              <a:gd name="T51" fmla="*/ 115 h 450"/>
              <a:gd name="T52" fmla="*/ 325 w 898"/>
              <a:gd name="T53" fmla="*/ 143 h 450"/>
              <a:gd name="T54" fmla="*/ 382 w 898"/>
              <a:gd name="T55" fmla="*/ 115 h 450"/>
              <a:gd name="T56" fmla="*/ 449 w 898"/>
              <a:gd name="T57" fmla="*/ 77 h 450"/>
              <a:gd name="T58" fmla="*/ 573 w 898"/>
              <a:gd name="T59" fmla="*/ 19 h 450"/>
              <a:gd name="T60" fmla="*/ 620 w 898"/>
              <a:gd name="T61" fmla="*/ 48 h 450"/>
              <a:gd name="T62" fmla="*/ 668 w 898"/>
              <a:gd name="T63" fmla="*/ 67 h 450"/>
              <a:gd name="T64" fmla="*/ 706 w 898"/>
              <a:gd name="T65" fmla="*/ 58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450">
                <a:moveTo>
                  <a:pt x="706" y="58"/>
                </a:moveTo>
                <a:lnTo>
                  <a:pt x="706" y="58"/>
                </a:lnTo>
                <a:cubicBezTo>
                  <a:pt x="754" y="77"/>
                  <a:pt x="801" y="86"/>
                  <a:pt x="840" y="105"/>
                </a:cubicBezTo>
                <a:cubicBezTo>
                  <a:pt x="859" y="115"/>
                  <a:pt x="859" y="115"/>
                  <a:pt x="859" y="124"/>
                </a:cubicBezTo>
                <a:cubicBezTo>
                  <a:pt x="859" y="153"/>
                  <a:pt x="897" y="143"/>
                  <a:pt x="878" y="172"/>
                </a:cubicBezTo>
                <a:cubicBezTo>
                  <a:pt x="868" y="182"/>
                  <a:pt x="849" y="201"/>
                  <a:pt x="840" y="210"/>
                </a:cubicBezTo>
                <a:cubicBezTo>
                  <a:pt x="830" y="229"/>
                  <a:pt x="792" y="229"/>
                  <a:pt x="782" y="248"/>
                </a:cubicBezTo>
                <a:cubicBezTo>
                  <a:pt x="773" y="267"/>
                  <a:pt x="821" y="267"/>
                  <a:pt x="782" y="296"/>
                </a:cubicBezTo>
                <a:cubicBezTo>
                  <a:pt x="763" y="296"/>
                  <a:pt x="754" y="296"/>
                  <a:pt x="754" y="305"/>
                </a:cubicBezTo>
                <a:cubicBezTo>
                  <a:pt x="744" y="325"/>
                  <a:pt x="744" y="334"/>
                  <a:pt x="735" y="344"/>
                </a:cubicBezTo>
                <a:cubicBezTo>
                  <a:pt x="725" y="353"/>
                  <a:pt x="735" y="382"/>
                  <a:pt x="735" y="392"/>
                </a:cubicBezTo>
                <a:cubicBezTo>
                  <a:pt x="735" y="410"/>
                  <a:pt x="725" y="439"/>
                  <a:pt x="725" y="449"/>
                </a:cubicBezTo>
                <a:lnTo>
                  <a:pt x="725" y="449"/>
                </a:lnTo>
                <a:cubicBezTo>
                  <a:pt x="706" y="449"/>
                  <a:pt x="687" y="439"/>
                  <a:pt x="678" y="439"/>
                </a:cubicBezTo>
                <a:cubicBezTo>
                  <a:pt x="582" y="430"/>
                  <a:pt x="439" y="430"/>
                  <a:pt x="353" y="382"/>
                </a:cubicBezTo>
                <a:cubicBezTo>
                  <a:pt x="267" y="344"/>
                  <a:pt x="277" y="334"/>
                  <a:pt x="210" y="382"/>
                </a:cubicBezTo>
                <a:cubicBezTo>
                  <a:pt x="163" y="420"/>
                  <a:pt x="96" y="430"/>
                  <a:pt x="29" y="430"/>
                </a:cubicBezTo>
                <a:lnTo>
                  <a:pt x="29" y="430"/>
                </a:lnTo>
                <a:cubicBezTo>
                  <a:pt x="0" y="315"/>
                  <a:pt x="0" y="315"/>
                  <a:pt x="0" y="315"/>
                </a:cubicBezTo>
                <a:cubicBezTo>
                  <a:pt x="10" y="296"/>
                  <a:pt x="0" y="267"/>
                  <a:pt x="10" y="239"/>
                </a:cubicBezTo>
                <a:cubicBezTo>
                  <a:pt x="20" y="210"/>
                  <a:pt x="29" y="229"/>
                  <a:pt x="58" y="229"/>
                </a:cubicBezTo>
                <a:cubicBezTo>
                  <a:pt x="86" y="267"/>
                  <a:pt x="134" y="229"/>
                  <a:pt x="125" y="201"/>
                </a:cubicBezTo>
                <a:cubicBezTo>
                  <a:pt x="115" y="182"/>
                  <a:pt x="125" y="134"/>
                  <a:pt x="125" y="115"/>
                </a:cubicBezTo>
                <a:cubicBezTo>
                  <a:pt x="125" y="77"/>
                  <a:pt x="163" y="124"/>
                  <a:pt x="182" y="105"/>
                </a:cubicBezTo>
                <a:cubicBezTo>
                  <a:pt x="191" y="86"/>
                  <a:pt x="182" y="38"/>
                  <a:pt x="210" y="38"/>
                </a:cubicBezTo>
                <a:cubicBezTo>
                  <a:pt x="258" y="38"/>
                  <a:pt x="220" y="105"/>
                  <a:pt x="248" y="115"/>
                </a:cubicBezTo>
                <a:cubicBezTo>
                  <a:pt x="267" y="124"/>
                  <a:pt x="315" y="143"/>
                  <a:pt x="325" y="143"/>
                </a:cubicBezTo>
                <a:cubicBezTo>
                  <a:pt x="353" y="134"/>
                  <a:pt x="344" y="105"/>
                  <a:pt x="382" y="115"/>
                </a:cubicBezTo>
                <a:cubicBezTo>
                  <a:pt x="420" y="124"/>
                  <a:pt x="449" y="134"/>
                  <a:pt x="449" y="77"/>
                </a:cubicBezTo>
                <a:cubicBezTo>
                  <a:pt x="449" y="0"/>
                  <a:pt x="506" y="29"/>
                  <a:pt x="573" y="19"/>
                </a:cubicBezTo>
                <a:cubicBezTo>
                  <a:pt x="582" y="29"/>
                  <a:pt x="601" y="38"/>
                  <a:pt x="620" y="48"/>
                </a:cubicBezTo>
                <a:cubicBezTo>
                  <a:pt x="639" y="48"/>
                  <a:pt x="659" y="58"/>
                  <a:pt x="668" y="67"/>
                </a:cubicBezTo>
                <a:cubicBezTo>
                  <a:pt x="687" y="77"/>
                  <a:pt x="697" y="77"/>
                  <a:pt x="706" y="5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0" name="Freeform 31"/>
          <p:cNvSpPr>
            <a:spLocks noChangeArrowheads="1"/>
          </p:cNvSpPr>
          <p:nvPr/>
        </p:nvSpPr>
        <p:spPr bwMode="auto">
          <a:xfrm>
            <a:off x="16264610" y="6473748"/>
            <a:ext cx="521065" cy="411624"/>
          </a:xfrm>
          <a:custGeom>
            <a:avLst/>
            <a:gdLst>
              <a:gd name="T0" fmla="*/ 400 w 1050"/>
              <a:gd name="T1" fmla="*/ 19 h 831"/>
              <a:gd name="T2" fmla="*/ 400 w 1050"/>
              <a:gd name="T3" fmla="*/ 19 h 831"/>
              <a:gd name="T4" fmla="*/ 457 w 1050"/>
              <a:gd name="T5" fmla="*/ 19 h 831"/>
              <a:gd name="T6" fmla="*/ 534 w 1050"/>
              <a:gd name="T7" fmla="*/ 47 h 831"/>
              <a:gd name="T8" fmla="*/ 591 w 1050"/>
              <a:gd name="T9" fmla="*/ 57 h 831"/>
              <a:gd name="T10" fmla="*/ 601 w 1050"/>
              <a:gd name="T11" fmla="*/ 86 h 831"/>
              <a:gd name="T12" fmla="*/ 791 w 1050"/>
              <a:gd name="T13" fmla="*/ 47 h 831"/>
              <a:gd name="T14" fmla="*/ 991 w 1050"/>
              <a:gd name="T15" fmla="*/ 29 h 831"/>
              <a:gd name="T16" fmla="*/ 991 w 1050"/>
              <a:gd name="T17" fmla="*/ 29 h 831"/>
              <a:gd name="T18" fmla="*/ 972 w 1050"/>
              <a:gd name="T19" fmla="*/ 124 h 831"/>
              <a:gd name="T20" fmla="*/ 1001 w 1050"/>
              <a:gd name="T21" fmla="*/ 238 h 831"/>
              <a:gd name="T22" fmla="*/ 963 w 1050"/>
              <a:gd name="T23" fmla="*/ 315 h 831"/>
              <a:gd name="T24" fmla="*/ 925 w 1050"/>
              <a:gd name="T25" fmla="*/ 372 h 831"/>
              <a:gd name="T26" fmla="*/ 887 w 1050"/>
              <a:gd name="T27" fmla="*/ 458 h 831"/>
              <a:gd name="T28" fmla="*/ 896 w 1050"/>
              <a:gd name="T29" fmla="*/ 458 h 831"/>
              <a:gd name="T30" fmla="*/ 896 w 1050"/>
              <a:gd name="T31" fmla="*/ 458 h 831"/>
              <a:gd name="T32" fmla="*/ 858 w 1050"/>
              <a:gd name="T33" fmla="*/ 467 h 831"/>
              <a:gd name="T34" fmla="*/ 810 w 1050"/>
              <a:gd name="T35" fmla="*/ 448 h 831"/>
              <a:gd name="T36" fmla="*/ 763 w 1050"/>
              <a:gd name="T37" fmla="*/ 419 h 831"/>
              <a:gd name="T38" fmla="*/ 639 w 1050"/>
              <a:gd name="T39" fmla="*/ 477 h 831"/>
              <a:gd name="T40" fmla="*/ 572 w 1050"/>
              <a:gd name="T41" fmla="*/ 515 h 831"/>
              <a:gd name="T42" fmla="*/ 515 w 1050"/>
              <a:gd name="T43" fmla="*/ 543 h 831"/>
              <a:gd name="T44" fmla="*/ 438 w 1050"/>
              <a:gd name="T45" fmla="*/ 515 h 831"/>
              <a:gd name="T46" fmla="*/ 400 w 1050"/>
              <a:gd name="T47" fmla="*/ 438 h 831"/>
              <a:gd name="T48" fmla="*/ 372 w 1050"/>
              <a:gd name="T49" fmla="*/ 505 h 831"/>
              <a:gd name="T50" fmla="*/ 315 w 1050"/>
              <a:gd name="T51" fmla="*/ 515 h 831"/>
              <a:gd name="T52" fmla="*/ 315 w 1050"/>
              <a:gd name="T53" fmla="*/ 601 h 831"/>
              <a:gd name="T54" fmla="*/ 248 w 1050"/>
              <a:gd name="T55" fmla="*/ 629 h 831"/>
              <a:gd name="T56" fmla="*/ 200 w 1050"/>
              <a:gd name="T57" fmla="*/ 639 h 831"/>
              <a:gd name="T58" fmla="*/ 190 w 1050"/>
              <a:gd name="T59" fmla="*/ 715 h 831"/>
              <a:gd name="T60" fmla="*/ 219 w 1050"/>
              <a:gd name="T61" fmla="*/ 830 h 831"/>
              <a:gd name="T62" fmla="*/ 219 w 1050"/>
              <a:gd name="T63" fmla="*/ 830 h 831"/>
              <a:gd name="T64" fmla="*/ 133 w 1050"/>
              <a:gd name="T65" fmla="*/ 830 h 831"/>
              <a:gd name="T66" fmla="*/ 133 w 1050"/>
              <a:gd name="T67" fmla="*/ 830 h 831"/>
              <a:gd name="T68" fmla="*/ 133 w 1050"/>
              <a:gd name="T69" fmla="*/ 734 h 831"/>
              <a:gd name="T70" fmla="*/ 105 w 1050"/>
              <a:gd name="T71" fmla="*/ 696 h 831"/>
              <a:gd name="T72" fmla="*/ 95 w 1050"/>
              <a:gd name="T73" fmla="*/ 658 h 831"/>
              <a:gd name="T74" fmla="*/ 66 w 1050"/>
              <a:gd name="T75" fmla="*/ 601 h 831"/>
              <a:gd name="T76" fmla="*/ 28 w 1050"/>
              <a:gd name="T77" fmla="*/ 543 h 831"/>
              <a:gd name="T78" fmla="*/ 9 w 1050"/>
              <a:gd name="T79" fmla="*/ 505 h 831"/>
              <a:gd name="T80" fmla="*/ 9 w 1050"/>
              <a:gd name="T81" fmla="*/ 419 h 831"/>
              <a:gd name="T82" fmla="*/ 9 w 1050"/>
              <a:gd name="T83" fmla="*/ 419 h 831"/>
              <a:gd name="T84" fmla="*/ 9 w 1050"/>
              <a:gd name="T85" fmla="*/ 372 h 831"/>
              <a:gd name="T86" fmla="*/ 0 w 1050"/>
              <a:gd name="T87" fmla="*/ 333 h 831"/>
              <a:gd name="T88" fmla="*/ 0 w 1050"/>
              <a:gd name="T89" fmla="*/ 296 h 831"/>
              <a:gd name="T90" fmla="*/ 0 w 1050"/>
              <a:gd name="T91" fmla="*/ 276 h 831"/>
              <a:gd name="T92" fmla="*/ 0 w 1050"/>
              <a:gd name="T93" fmla="*/ 276 h 831"/>
              <a:gd name="T94" fmla="*/ 210 w 1050"/>
              <a:gd name="T95" fmla="*/ 286 h 831"/>
              <a:gd name="T96" fmla="*/ 257 w 1050"/>
              <a:gd name="T97" fmla="*/ 296 h 831"/>
              <a:gd name="T98" fmla="*/ 286 w 1050"/>
              <a:gd name="T99" fmla="*/ 286 h 831"/>
              <a:gd name="T100" fmla="*/ 305 w 1050"/>
              <a:gd name="T101" fmla="*/ 257 h 831"/>
              <a:gd name="T102" fmla="*/ 305 w 1050"/>
              <a:gd name="T103" fmla="*/ 238 h 831"/>
              <a:gd name="T104" fmla="*/ 362 w 1050"/>
              <a:gd name="T105" fmla="*/ 200 h 831"/>
              <a:gd name="T106" fmla="*/ 381 w 1050"/>
              <a:gd name="T107" fmla="*/ 105 h 831"/>
              <a:gd name="T108" fmla="*/ 400 w 1050"/>
              <a:gd name="T109" fmla="*/ 19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0" h="831">
                <a:moveTo>
                  <a:pt x="400" y="19"/>
                </a:moveTo>
                <a:lnTo>
                  <a:pt x="400" y="19"/>
                </a:lnTo>
                <a:cubicBezTo>
                  <a:pt x="419" y="9"/>
                  <a:pt x="448" y="38"/>
                  <a:pt x="457" y="19"/>
                </a:cubicBezTo>
                <a:cubicBezTo>
                  <a:pt x="486" y="0"/>
                  <a:pt x="505" y="47"/>
                  <a:pt x="534" y="47"/>
                </a:cubicBezTo>
                <a:cubicBezTo>
                  <a:pt x="553" y="47"/>
                  <a:pt x="572" y="47"/>
                  <a:pt x="591" y="57"/>
                </a:cubicBezTo>
                <a:cubicBezTo>
                  <a:pt x="620" y="67"/>
                  <a:pt x="601" y="67"/>
                  <a:pt x="601" y="86"/>
                </a:cubicBezTo>
                <a:cubicBezTo>
                  <a:pt x="667" y="95"/>
                  <a:pt x="734" y="67"/>
                  <a:pt x="791" y="47"/>
                </a:cubicBezTo>
                <a:cubicBezTo>
                  <a:pt x="858" y="38"/>
                  <a:pt x="925" y="38"/>
                  <a:pt x="991" y="29"/>
                </a:cubicBezTo>
                <a:lnTo>
                  <a:pt x="991" y="29"/>
                </a:lnTo>
                <a:cubicBezTo>
                  <a:pt x="972" y="124"/>
                  <a:pt x="972" y="124"/>
                  <a:pt x="972" y="124"/>
                </a:cubicBezTo>
                <a:cubicBezTo>
                  <a:pt x="963" y="171"/>
                  <a:pt x="963" y="210"/>
                  <a:pt x="1001" y="238"/>
                </a:cubicBezTo>
                <a:cubicBezTo>
                  <a:pt x="1049" y="276"/>
                  <a:pt x="982" y="296"/>
                  <a:pt x="963" y="315"/>
                </a:cubicBezTo>
                <a:cubicBezTo>
                  <a:pt x="953" y="333"/>
                  <a:pt x="934" y="353"/>
                  <a:pt x="925" y="372"/>
                </a:cubicBezTo>
                <a:cubicBezTo>
                  <a:pt x="915" y="400"/>
                  <a:pt x="906" y="438"/>
                  <a:pt x="887" y="458"/>
                </a:cubicBezTo>
                <a:lnTo>
                  <a:pt x="896" y="458"/>
                </a:lnTo>
                <a:lnTo>
                  <a:pt x="896" y="458"/>
                </a:lnTo>
                <a:cubicBezTo>
                  <a:pt x="887" y="477"/>
                  <a:pt x="877" y="477"/>
                  <a:pt x="858" y="467"/>
                </a:cubicBezTo>
                <a:cubicBezTo>
                  <a:pt x="849" y="458"/>
                  <a:pt x="829" y="448"/>
                  <a:pt x="810" y="448"/>
                </a:cubicBezTo>
                <a:cubicBezTo>
                  <a:pt x="791" y="438"/>
                  <a:pt x="772" y="429"/>
                  <a:pt x="763" y="419"/>
                </a:cubicBezTo>
                <a:cubicBezTo>
                  <a:pt x="696" y="429"/>
                  <a:pt x="639" y="400"/>
                  <a:pt x="639" y="477"/>
                </a:cubicBezTo>
                <a:cubicBezTo>
                  <a:pt x="639" y="534"/>
                  <a:pt x="610" y="524"/>
                  <a:pt x="572" y="515"/>
                </a:cubicBezTo>
                <a:cubicBezTo>
                  <a:pt x="534" y="505"/>
                  <a:pt x="543" y="534"/>
                  <a:pt x="515" y="543"/>
                </a:cubicBezTo>
                <a:cubicBezTo>
                  <a:pt x="505" y="543"/>
                  <a:pt x="457" y="524"/>
                  <a:pt x="438" y="515"/>
                </a:cubicBezTo>
                <a:cubicBezTo>
                  <a:pt x="410" y="505"/>
                  <a:pt x="448" y="438"/>
                  <a:pt x="400" y="438"/>
                </a:cubicBezTo>
                <a:cubicBezTo>
                  <a:pt x="372" y="438"/>
                  <a:pt x="381" y="486"/>
                  <a:pt x="372" y="505"/>
                </a:cubicBezTo>
                <a:cubicBezTo>
                  <a:pt x="353" y="524"/>
                  <a:pt x="315" y="477"/>
                  <a:pt x="315" y="515"/>
                </a:cubicBezTo>
                <a:cubicBezTo>
                  <a:pt x="315" y="534"/>
                  <a:pt x="305" y="582"/>
                  <a:pt x="315" y="601"/>
                </a:cubicBezTo>
                <a:cubicBezTo>
                  <a:pt x="324" y="629"/>
                  <a:pt x="276" y="667"/>
                  <a:pt x="248" y="629"/>
                </a:cubicBezTo>
                <a:cubicBezTo>
                  <a:pt x="219" y="629"/>
                  <a:pt x="210" y="610"/>
                  <a:pt x="200" y="639"/>
                </a:cubicBezTo>
                <a:cubicBezTo>
                  <a:pt x="190" y="667"/>
                  <a:pt x="200" y="696"/>
                  <a:pt x="190" y="715"/>
                </a:cubicBezTo>
                <a:cubicBezTo>
                  <a:pt x="219" y="830"/>
                  <a:pt x="219" y="830"/>
                  <a:pt x="219" y="830"/>
                </a:cubicBezTo>
                <a:lnTo>
                  <a:pt x="219" y="830"/>
                </a:lnTo>
                <a:cubicBezTo>
                  <a:pt x="190" y="830"/>
                  <a:pt x="162" y="830"/>
                  <a:pt x="133" y="830"/>
                </a:cubicBezTo>
                <a:lnTo>
                  <a:pt x="133" y="830"/>
                </a:lnTo>
                <a:cubicBezTo>
                  <a:pt x="124" y="810"/>
                  <a:pt x="124" y="753"/>
                  <a:pt x="133" y="734"/>
                </a:cubicBezTo>
                <a:cubicBezTo>
                  <a:pt x="162" y="705"/>
                  <a:pt x="114" y="715"/>
                  <a:pt x="105" y="696"/>
                </a:cubicBezTo>
                <a:cubicBezTo>
                  <a:pt x="95" y="687"/>
                  <a:pt x="95" y="667"/>
                  <a:pt x="95" y="658"/>
                </a:cubicBezTo>
                <a:cubicBezTo>
                  <a:pt x="86" y="639"/>
                  <a:pt x="76" y="620"/>
                  <a:pt x="66" y="601"/>
                </a:cubicBezTo>
                <a:cubicBezTo>
                  <a:pt x="66" y="563"/>
                  <a:pt x="38" y="563"/>
                  <a:pt x="28" y="543"/>
                </a:cubicBezTo>
                <a:cubicBezTo>
                  <a:pt x="19" y="524"/>
                  <a:pt x="19" y="515"/>
                  <a:pt x="9" y="505"/>
                </a:cubicBezTo>
                <a:cubicBezTo>
                  <a:pt x="9" y="419"/>
                  <a:pt x="9" y="419"/>
                  <a:pt x="9" y="419"/>
                </a:cubicBezTo>
                <a:lnTo>
                  <a:pt x="9" y="419"/>
                </a:lnTo>
                <a:cubicBezTo>
                  <a:pt x="9" y="400"/>
                  <a:pt x="9" y="391"/>
                  <a:pt x="9" y="372"/>
                </a:cubicBezTo>
                <a:cubicBezTo>
                  <a:pt x="9" y="362"/>
                  <a:pt x="0" y="343"/>
                  <a:pt x="0" y="333"/>
                </a:cubicBezTo>
                <a:cubicBezTo>
                  <a:pt x="0" y="324"/>
                  <a:pt x="9" y="305"/>
                  <a:pt x="0" y="296"/>
                </a:cubicBezTo>
                <a:cubicBezTo>
                  <a:pt x="0" y="296"/>
                  <a:pt x="0" y="286"/>
                  <a:pt x="0" y="276"/>
                </a:cubicBezTo>
                <a:lnTo>
                  <a:pt x="0" y="276"/>
                </a:lnTo>
                <a:cubicBezTo>
                  <a:pt x="210" y="286"/>
                  <a:pt x="210" y="286"/>
                  <a:pt x="210" y="286"/>
                </a:cubicBezTo>
                <a:cubicBezTo>
                  <a:pt x="229" y="286"/>
                  <a:pt x="248" y="296"/>
                  <a:pt x="257" y="296"/>
                </a:cubicBezTo>
                <a:cubicBezTo>
                  <a:pt x="257" y="296"/>
                  <a:pt x="276" y="286"/>
                  <a:pt x="286" y="286"/>
                </a:cubicBezTo>
                <a:cubicBezTo>
                  <a:pt x="286" y="276"/>
                  <a:pt x="295" y="267"/>
                  <a:pt x="305" y="257"/>
                </a:cubicBezTo>
                <a:cubicBezTo>
                  <a:pt x="315" y="248"/>
                  <a:pt x="305" y="248"/>
                  <a:pt x="305" y="238"/>
                </a:cubicBezTo>
                <a:cubicBezTo>
                  <a:pt x="324" y="219"/>
                  <a:pt x="353" y="219"/>
                  <a:pt x="362" y="200"/>
                </a:cubicBezTo>
                <a:cubicBezTo>
                  <a:pt x="372" y="171"/>
                  <a:pt x="372" y="133"/>
                  <a:pt x="381" y="105"/>
                </a:cubicBezTo>
                <a:cubicBezTo>
                  <a:pt x="391" y="76"/>
                  <a:pt x="400" y="47"/>
                  <a:pt x="400" y="1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1" name="Freeform 32"/>
          <p:cNvSpPr>
            <a:spLocks noChangeArrowheads="1"/>
          </p:cNvSpPr>
          <p:nvPr/>
        </p:nvSpPr>
        <p:spPr bwMode="auto">
          <a:xfrm>
            <a:off x="15951533" y="4128804"/>
            <a:ext cx="715916" cy="650278"/>
          </a:xfrm>
          <a:custGeom>
            <a:avLst/>
            <a:gdLst>
              <a:gd name="T0" fmla="*/ 86 w 1441"/>
              <a:gd name="T1" fmla="*/ 115 h 1308"/>
              <a:gd name="T2" fmla="*/ 86 w 1441"/>
              <a:gd name="T3" fmla="*/ 115 h 1308"/>
              <a:gd name="T4" fmla="*/ 181 w 1441"/>
              <a:gd name="T5" fmla="*/ 105 h 1308"/>
              <a:gd name="T6" fmla="*/ 315 w 1441"/>
              <a:gd name="T7" fmla="*/ 96 h 1308"/>
              <a:gd name="T8" fmla="*/ 449 w 1441"/>
              <a:gd name="T9" fmla="*/ 29 h 1308"/>
              <a:gd name="T10" fmla="*/ 725 w 1441"/>
              <a:gd name="T11" fmla="*/ 29 h 1308"/>
              <a:gd name="T12" fmla="*/ 887 w 1441"/>
              <a:gd name="T13" fmla="*/ 67 h 1308"/>
              <a:gd name="T14" fmla="*/ 1049 w 1441"/>
              <a:gd name="T15" fmla="*/ 143 h 1308"/>
              <a:gd name="T16" fmla="*/ 1068 w 1441"/>
              <a:gd name="T17" fmla="*/ 401 h 1308"/>
              <a:gd name="T18" fmla="*/ 1107 w 1441"/>
              <a:gd name="T19" fmla="*/ 448 h 1308"/>
              <a:gd name="T20" fmla="*/ 1107 w 1441"/>
              <a:gd name="T21" fmla="*/ 487 h 1308"/>
              <a:gd name="T22" fmla="*/ 1107 w 1441"/>
              <a:gd name="T23" fmla="*/ 515 h 1308"/>
              <a:gd name="T24" fmla="*/ 1154 w 1441"/>
              <a:gd name="T25" fmla="*/ 544 h 1308"/>
              <a:gd name="T26" fmla="*/ 1154 w 1441"/>
              <a:gd name="T27" fmla="*/ 544 h 1308"/>
              <a:gd name="T28" fmla="*/ 1173 w 1441"/>
              <a:gd name="T29" fmla="*/ 630 h 1308"/>
              <a:gd name="T30" fmla="*/ 1221 w 1441"/>
              <a:gd name="T31" fmla="*/ 677 h 1308"/>
              <a:gd name="T32" fmla="*/ 1192 w 1441"/>
              <a:gd name="T33" fmla="*/ 811 h 1308"/>
              <a:gd name="T34" fmla="*/ 1173 w 1441"/>
              <a:gd name="T35" fmla="*/ 925 h 1308"/>
              <a:gd name="T36" fmla="*/ 1164 w 1441"/>
              <a:gd name="T37" fmla="*/ 992 h 1308"/>
              <a:gd name="T38" fmla="*/ 1154 w 1441"/>
              <a:gd name="T39" fmla="*/ 1040 h 1308"/>
              <a:gd name="T40" fmla="*/ 1240 w 1441"/>
              <a:gd name="T41" fmla="*/ 1087 h 1308"/>
              <a:gd name="T42" fmla="*/ 1402 w 1441"/>
              <a:gd name="T43" fmla="*/ 1183 h 1308"/>
              <a:gd name="T44" fmla="*/ 1383 w 1441"/>
              <a:gd name="T45" fmla="*/ 1259 h 1308"/>
              <a:gd name="T46" fmla="*/ 1383 w 1441"/>
              <a:gd name="T47" fmla="*/ 1259 h 1308"/>
              <a:gd name="T48" fmla="*/ 1335 w 1441"/>
              <a:gd name="T49" fmla="*/ 1192 h 1308"/>
              <a:gd name="T50" fmla="*/ 1221 w 1441"/>
              <a:gd name="T51" fmla="*/ 1135 h 1308"/>
              <a:gd name="T52" fmla="*/ 1011 w 1441"/>
              <a:gd name="T53" fmla="*/ 1250 h 1308"/>
              <a:gd name="T54" fmla="*/ 830 w 1441"/>
              <a:gd name="T55" fmla="*/ 1240 h 1308"/>
              <a:gd name="T56" fmla="*/ 658 w 1441"/>
              <a:gd name="T57" fmla="*/ 1250 h 1308"/>
              <a:gd name="T58" fmla="*/ 591 w 1441"/>
              <a:gd name="T59" fmla="*/ 1211 h 1308"/>
              <a:gd name="T60" fmla="*/ 496 w 1441"/>
              <a:gd name="T61" fmla="*/ 1268 h 1308"/>
              <a:gd name="T62" fmla="*/ 353 w 1441"/>
              <a:gd name="T63" fmla="*/ 1230 h 1308"/>
              <a:gd name="T64" fmla="*/ 277 w 1441"/>
              <a:gd name="T65" fmla="*/ 1049 h 1308"/>
              <a:gd name="T66" fmla="*/ 210 w 1441"/>
              <a:gd name="T67" fmla="*/ 935 h 1308"/>
              <a:gd name="T68" fmla="*/ 144 w 1441"/>
              <a:gd name="T69" fmla="*/ 820 h 1308"/>
              <a:gd name="T70" fmla="*/ 144 w 1441"/>
              <a:gd name="T71" fmla="*/ 820 h 1308"/>
              <a:gd name="T72" fmla="*/ 115 w 1441"/>
              <a:gd name="T73" fmla="*/ 754 h 1308"/>
              <a:gd name="T74" fmla="*/ 57 w 1441"/>
              <a:gd name="T75" fmla="*/ 477 h 1308"/>
              <a:gd name="T76" fmla="*/ 115 w 1441"/>
              <a:gd name="T77" fmla="*/ 258 h 1308"/>
              <a:gd name="T78" fmla="*/ 86 w 1441"/>
              <a:gd name="T79" fmla="*/ 115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1" h="1308">
                <a:moveTo>
                  <a:pt x="86" y="115"/>
                </a:moveTo>
                <a:lnTo>
                  <a:pt x="86" y="115"/>
                </a:lnTo>
                <a:cubicBezTo>
                  <a:pt x="124" y="115"/>
                  <a:pt x="153" y="143"/>
                  <a:pt x="181" y="105"/>
                </a:cubicBezTo>
                <a:cubicBezTo>
                  <a:pt x="229" y="48"/>
                  <a:pt x="248" y="76"/>
                  <a:pt x="315" y="96"/>
                </a:cubicBezTo>
                <a:cubicBezTo>
                  <a:pt x="372" y="105"/>
                  <a:pt x="391" y="38"/>
                  <a:pt x="449" y="29"/>
                </a:cubicBezTo>
                <a:cubicBezTo>
                  <a:pt x="515" y="10"/>
                  <a:pt x="649" y="29"/>
                  <a:pt x="725" y="29"/>
                </a:cubicBezTo>
                <a:cubicBezTo>
                  <a:pt x="773" y="19"/>
                  <a:pt x="878" y="0"/>
                  <a:pt x="887" y="67"/>
                </a:cubicBezTo>
                <a:cubicBezTo>
                  <a:pt x="887" y="200"/>
                  <a:pt x="1059" y="96"/>
                  <a:pt x="1049" y="143"/>
                </a:cubicBezTo>
                <a:cubicBezTo>
                  <a:pt x="1030" y="220"/>
                  <a:pt x="1002" y="334"/>
                  <a:pt x="1068" y="401"/>
                </a:cubicBezTo>
                <a:cubicBezTo>
                  <a:pt x="1087" y="420"/>
                  <a:pt x="1107" y="420"/>
                  <a:pt x="1107" y="448"/>
                </a:cubicBezTo>
                <a:cubicBezTo>
                  <a:pt x="1107" y="458"/>
                  <a:pt x="1107" y="467"/>
                  <a:pt x="1107" y="487"/>
                </a:cubicBezTo>
                <a:cubicBezTo>
                  <a:pt x="1107" y="496"/>
                  <a:pt x="1107" y="506"/>
                  <a:pt x="1107" y="515"/>
                </a:cubicBezTo>
                <a:cubicBezTo>
                  <a:pt x="1154" y="544"/>
                  <a:pt x="1154" y="544"/>
                  <a:pt x="1154" y="544"/>
                </a:cubicBezTo>
                <a:lnTo>
                  <a:pt x="1154" y="544"/>
                </a:lnTo>
                <a:cubicBezTo>
                  <a:pt x="1154" y="572"/>
                  <a:pt x="1164" y="601"/>
                  <a:pt x="1173" y="630"/>
                </a:cubicBezTo>
                <a:cubicBezTo>
                  <a:pt x="1183" y="649"/>
                  <a:pt x="1202" y="658"/>
                  <a:pt x="1221" y="677"/>
                </a:cubicBezTo>
                <a:cubicBezTo>
                  <a:pt x="1259" y="725"/>
                  <a:pt x="1231" y="773"/>
                  <a:pt x="1192" y="811"/>
                </a:cubicBezTo>
                <a:cubicBezTo>
                  <a:pt x="1164" y="849"/>
                  <a:pt x="1164" y="887"/>
                  <a:pt x="1173" y="925"/>
                </a:cubicBezTo>
                <a:cubicBezTo>
                  <a:pt x="1173" y="954"/>
                  <a:pt x="1173" y="973"/>
                  <a:pt x="1164" y="992"/>
                </a:cubicBezTo>
                <a:cubicBezTo>
                  <a:pt x="1164" y="1011"/>
                  <a:pt x="1154" y="1021"/>
                  <a:pt x="1154" y="1040"/>
                </a:cubicBezTo>
                <a:cubicBezTo>
                  <a:pt x="1164" y="1068"/>
                  <a:pt x="1212" y="1087"/>
                  <a:pt x="1240" y="1087"/>
                </a:cubicBezTo>
                <a:cubicBezTo>
                  <a:pt x="1278" y="1087"/>
                  <a:pt x="1383" y="1145"/>
                  <a:pt x="1402" y="1183"/>
                </a:cubicBezTo>
                <a:cubicBezTo>
                  <a:pt x="1421" y="1221"/>
                  <a:pt x="1440" y="1259"/>
                  <a:pt x="1383" y="1259"/>
                </a:cubicBezTo>
                <a:lnTo>
                  <a:pt x="1383" y="1259"/>
                </a:lnTo>
                <a:cubicBezTo>
                  <a:pt x="1335" y="1259"/>
                  <a:pt x="1345" y="1221"/>
                  <a:pt x="1335" y="1192"/>
                </a:cubicBezTo>
                <a:cubicBezTo>
                  <a:pt x="1307" y="1164"/>
                  <a:pt x="1259" y="1145"/>
                  <a:pt x="1221" y="1135"/>
                </a:cubicBezTo>
                <a:cubicBezTo>
                  <a:pt x="1107" y="1097"/>
                  <a:pt x="1087" y="1202"/>
                  <a:pt x="1011" y="1250"/>
                </a:cubicBezTo>
                <a:cubicBezTo>
                  <a:pt x="954" y="1278"/>
                  <a:pt x="887" y="1240"/>
                  <a:pt x="830" y="1240"/>
                </a:cubicBezTo>
                <a:cubicBezTo>
                  <a:pt x="782" y="1240"/>
                  <a:pt x="706" y="1268"/>
                  <a:pt x="658" y="1250"/>
                </a:cubicBezTo>
                <a:cubicBezTo>
                  <a:pt x="630" y="1240"/>
                  <a:pt x="620" y="1211"/>
                  <a:pt x="591" y="1211"/>
                </a:cubicBezTo>
                <a:cubicBezTo>
                  <a:pt x="563" y="1202"/>
                  <a:pt x="525" y="1250"/>
                  <a:pt x="496" y="1268"/>
                </a:cubicBezTo>
                <a:cubicBezTo>
                  <a:pt x="420" y="1307"/>
                  <a:pt x="401" y="1268"/>
                  <a:pt x="353" y="1230"/>
                </a:cubicBezTo>
                <a:cubicBezTo>
                  <a:pt x="296" y="1173"/>
                  <a:pt x="306" y="1116"/>
                  <a:pt x="277" y="1049"/>
                </a:cubicBezTo>
                <a:cubicBezTo>
                  <a:pt x="258" y="1011"/>
                  <a:pt x="220" y="973"/>
                  <a:pt x="210" y="935"/>
                </a:cubicBezTo>
                <a:cubicBezTo>
                  <a:pt x="191" y="859"/>
                  <a:pt x="201" y="878"/>
                  <a:pt x="144" y="820"/>
                </a:cubicBezTo>
                <a:lnTo>
                  <a:pt x="144" y="820"/>
                </a:lnTo>
                <a:cubicBezTo>
                  <a:pt x="115" y="754"/>
                  <a:pt x="115" y="754"/>
                  <a:pt x="115" y="754"/>
                </a:cubicBezTo>
                <a:cubicBezTo>
                  <a:pt x="86" y="658"/>
                  <a:pt x="124" y="572"/>
                  <a:pt x="57" y="477"/>
                </a:cubicBezTo>
                <a:cubicBezTo>
                  <a:pt x="0" y="391"/>
                  <a:pt x="57" y="325"/>
                  <a:pt x="115" y="258"/>
                </a:cubicBezTo>
                <a:cubicBezTo>
                  <a:pt x="144" y="229"/>
                  <a:pt x="86" y="153"/>
                  <a:pt x="86" y="11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2" name="Freeform 33"/>
          <p:cNvSpPr>
            <a:spLocks noChangeArrowheads="1"/>
          </p:cNvSpPr>
          <p:nvPr/>
        </p:nvSpPr>
        <p:spPr bwMode="auto">
          <a:xfrm>
            <a:off x="16525144" y="3647114"/>
            <a:ext cx="976450" cy="1661824"/>
          </a:xfrm>
          <a:custGeom>
            <a:avLst/>
            <a:gdLst>
              <a:gd name="T0" fmla="*/ 0 w 1965"/>
              <a:gd name="T1" fmla="*/ 1516 h 3348"/>
              <a:gd name="T2" fmla="*/ 153 w 1965"/>
              <a:gd name="T3" fmla="*/ 1382 h 3348"/>
              <a:gd name="T4" fmla="*/ 353 w 1965"/>
              <a:gd name="T5" fmla="*/ 1153 h 3348"/>
              <a:gd name="T6" fmla="*/ 391 w 1965"/>
              <a:gd name="T7" fmla="*/ 953 h 3348"/>
              <a:gd name="T8" fmla="*/ 458 w 1965"/>
              <a:gd name="T9" fmla="*/ 810 h 3348"/>
              <a:gd name="T10" fmla="*/ 534 w 1965"/>
              <a:gd name="T11" fmla="*/ 686 h 3348"/>
              <a:gd name="T12" fmla="*/ 630 w 1965"/>
              <a:gd name="T13" fmla="*/ 591 h 3348"/>
              <a:gd name="T14" fmla="*/ 716 w 1965"/>
              <a:gd name="T15" fmla="*/ 514 h 3348"/>
              <a:gd name="T16" fmla="*/ 801 w 1965"/>
              <a:gd name="T17" fmla="*/ 505 h 3348"/>
              <a:gd name="T18" fmla="*/ 839 w 1965"/>
              <a:gd name="T19" fmla="*/ 286 h 3348"/>
              <a:gd name="T20" fmla="*/ 992 w 1965"/>
              <a:gd name="T21" fmla="*/ 190 h 3348"/>
              <a:gd name="T22" fmla="*/ 1240 w 1965"/>
              <a:gd name="T23" fmla="*/ 47 h 3348"/>
              <a:gd name="T24" fmla="*/ 1544 w 1965"/>
              <a:gd name="T25" fmla="*/ 343 h 3348"/>
              <a:gd name="T26" fmla="*/ 1783 w 1965"/>
              <a:gd name="T27" fmla="*/ 448 h 3348"/>
              <a:gd name="T28" fmla="*/ 1811 w 1965"/>
              <a:gd name="T29" fmla="*/ 667 h 3348"/>
              <a:gd name="T30" fmla="*/ 1964 w 1965"/>
              <a:gd name="T31" fmla="*/ 763 h 3348"/>
              <a:gd name="T32" fmla="*/ 1945 w 1965"/>
              <a:gd name="T33" fmla="*/ 839 h 3348"/>
              <a:gd name="T34" fmla="*/ 1868 w 1965"/>
              <a:gd name="T35" fmla="*/ 953 h 3348"/>
              <a:gd name="T36" fmla="*/ 1649 w 1965"/>
              <a:gd name="T37" fmla="*/ 886 h 3348"/>
              <a:gd name="T38" fmla="*/ 1496 w 1965"/>
              <a:gd name="T39" fmla="*/ 991 h 3348"/>
              <a:gd name="T40" fmla="*/ 1450 w 1965"/>
              <a:gd name="T41" fmla="*/ 1153 h 3348"/>
              <a:gd name="T42" fmla="*/ 1240 w 1965"/>
              <a:gd name="T43" fmla="*/ 1535 h 3348"/>
              <a:gd name="T44" fmla="*/ 1173 w 1965"/>
              <a:gd name="T45" fmla="*/ 2117 h 3348"/>
              <a:gd name="T46" fmla="*/ 1192 w 1965"/>
              <a:gd name="T47" fmla="*/ 2365 h 3348"/>
              <a:gd name="T48" fmla="*/ 1288 w 1965"/>
              <a:gd name="T49" fmla="*/ 2632 h 3348"/>
              <a:gd name="T50" fmla="*/ 1250 w 1965"/>
              <a:gd name="T51" fmla="*/ 2670 h 3348"/>
              <a:gd name="T52" fmla="*/ 1154 w 1965"/>
              <a:gd name="T53" fmla="*/ 2899 h 3348"/>
              <a:gd name="T54" fmla="*/ 1030 w 1965"/>
              <a:gd name="T55" fmla="*/ 3242 h 3348"/>
              <a:gd name="T56" fmla="*/ 582 w 1965"/>
              <a:gd name="T57" fmla="*/ 3270 h 3348"/>
              <a:gd name="T58" fmla="*/ 496 w 1965"/>
              <a:gd name="T59" fmla="*/ 3118 h 3348"/>
              <a:gd name="T60" fmla="*/ 363 w 1965"/>
              <a:gd name="T61" fmla="*/ 2927 h 3348"/>
              <a:gd name="T62" fmla="*/ 296 w 1965"/>
              <a:gd name="T63" fmla="*/ 2870 h 3348"/>
              <a:gd name="T64" fmla="*/ 296 w 1965"/>
              <a:gd name="T65" fmla="*/ 2813 h 3348"/>
              <a:gd name="T66" fmla="*/ 296 w 1965"/>
              <a:gd name="T67" fmla="*/ 2708 h 3348"/>
              <a:gd name="T68" fmla="*/ 277 w 1965"/>
              <a:gd name="T69" fmla="*/ 2355 h 3348"/>
              <a:gd name="T70" fmla="*/ 229 w 1965"/>
              <a:gd name="T71" fmla="*/ 2231 h 3348"/>
              <a:gd name="T72" fmla="*/ 248 w 1965"/>
              <a:gd name="T73" fmla="*/ 2155 h 3348"/>
              <a:gd name="T74" fmla="*/ 0 w 1965"/>
              <a:gd name="T75" fmla="*/ 2012 h 3348"/>
              <a:gd name="T76" fmla="*/ 19 w 1965"/>
              <a:gd name="T77" fmla="*/ 1897 h 3348"/>
              <a:gd name="T78" fmla="*/ 67 w 1965"/>
              <a:gd name="T79" fmla="*/ 1649 h 3348"/>
              <a:gd name="T80" fmla="*/ 0 w 1965"/>
              <a:gd name="T81" fmla="*/ 1516 h 3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65" h="3348">
                <a:moveTo>
                  <a:pt x="0" y="1516"/>
                </a:moveTo>
                <a:lnTo>
                  <a:pt x="0" y="1516"/>
                </a:lnTo>
                <a:cubicBezTo>
                  <a:pt x="38" y="1506"/>
                  <a:pt x="48" y="1497"/>
                  <a:pt x="77" y="1468"/>
                </a:cubicBezTo>
                <a:cubicBezTo>
                  <a:pt x="105" y="1430"/>
                  <a:pt x="86" y="1382"/>
                  <a:pt x="153" y="1382"/>
                </a:cubicBezTo>
                <a:cubicBezTo>
                  <a:pt x="248" y="1382"/>
                  <a:pt x="258" y="1297"/>
                  <a:pt x="315" y="1230"/>
                </a:cubicBezTo>
                <a:cubicBezTo>
                  <a:pt x="334" y="1211"/>
                  <a:pt x="363" y="1182"/>
                  <a:pt x="353" y="1153"/>
                </a:cubicBezTo>
                <a:cubicBezTo>
                  <a:pt x="344" y="1115"/>
                  <a:pt x="344" y="1077"/>
                  <a:pt x="353" y="1030"/>
                </a:cubicBezTo>
                <a:cubicBezTo>
                  <a:pt x="363" y="1010"/>
                  <a:pt x="372" y="972"/>
                  <a:pt x="391" y="953"/>
                </a:cubicBezTo>
                <a:cubicBezTo>
                  <a:pt x="429" y="934"/>
                  <a:pt x="467" y="963"/>
                  <a:pt x="487" y="905"/>
                </a:cubicBezTo>
                <a:cubicBezTo>
                  <a:pt x="496" y="877"/>
                  <a:pt x="467" y="839"/>
                  <a:pt x="458" y="810"/>
                </a:cubicBezTo>
                <a:cubicBezTo>
                  <a:pt x="458" y="791"/>
                  <a:pt x="448" y="724"/>
                  <a:pt x="467" y="715"/>
                </a:cubicBezTo>
                <a:cubicBezTo>
                  <a:pt x="487" y="715"/>
                  <a:pt x="515" y="705"/>
                  <a:pt x="534" y="686"/>
                </a:cubicBezTo>
                <a:cubicBezTo>
                  <a:pt x="553" y="667"/>
                  <a:pt x="553" y="638"/>
                  <a:pt x="582" y="610"/>
                </a:cubicBezTo>
                <a:cubicBezTo>
                  <a:pt x="601" y="600"/>
                  <a:pt x="611" y="600"/>
                  <a:pt x="630" y="591"/>
                </a:cubicBezTo>
                <a:cubicBezTo>
                  <a:pt x="639" y="572"/>
                  <a:pt x="658" y="562"/>
                  <a:pt x="677" y="543"/>
                </a:cubicBezTo>
                <a:cubicBezTo>
                  <a:pt x="716" y="514"/>
                  <a:pt x="716" y="514"/>
                  <a:pt x="716" y="514"/>
                </a:cubicBezTo>
                <a:lnTo>
                  <a:pt x="716" y="514"/>
                </a:lnTo>
                <a:cubicBezTo>
                  <a:pt x="725" y="514"/>
                  <a:pt x="792" y="514"/>
                  <a:pt x="801" y="505"/>
                </a:cubicBezTo>
                <a:cubicBezTo>
                  <a:pt x="811" y="467"/>
                  <a:pt x="801" y="409"/>
                  <a:pt x="801" y="371"/>
                </a:cubicBezTo>
                <a:cubicBezTo>
                  <a:pt x="811" y="343"/>
                  <a:pt x="811" y="295"/>
                  <a:pt x="839" y="286"/>
                </a:cubicBezTo>
                <a:cubicBezTo>
                  <a:pt x="859" y="276"/>
                  <a:pt x="887" y="295"/>
                  <a:pt x="906" y="276"/>
                </a:cubicBezTo>
                <a:cubicBezTo>
                  <a:pt x="935" y="247"/>
                  <a:pt x="963" y="200"/>
                  <a:pt x="992" y="190"/>
                </a:cubicBezTo>
                <a:cubicBezTo>
                  <a:pt x="1040" y="171"/>
                  <a:pt x="1059" y="200"/>
                  <a:pt x="1106" y="152"/>
                </a:cubicBezTo>
                <a:cubicBezTo>
                  <a:pt x="1145" y="114"/>
                  <a:pt x="1183" y="76"/>
                  <a:pt x="1240" y="47"/>
                </a:cubicBezTo>
                <a:cubicBezTo>
                  <a:pt x="1316" y="0"/>
                  <a:pt x="1393" y="142"/>
                  <a:pt x="1431" y="181"/>
                </a:cubicBezTo>
                <a:cubicBezTo>
                  <a:pt x="1487" y="238"/>
                  <a:pt x="1496" y="286"/>
                  <a:pt x="1544" y="343"/>
                </a:cubicBezTo>
                <a:cubicBezTo>
                  <a:pt x="1630" y="457"/>
                  <a:pt x="1668" y="162"/>
                  <a:pt x="1716" y="314"/>
                </a:cubicBezTo>
                <a:cubicBezTo>
                  <a:pt x="1735" y="381"/>
                  <a:pt x="1744" y="400"/>
                  <a:pt x="1783" y="448"/>
                </a:cubicBezTo>
                <a:cubicBezTo>
                  <a:pt x="1802" y="486"/>
                  <a:pt x="1744" y="553"/>
                  <a:pt x="1763" y="591"/>
                </a:cubicBezTo>
                <a:cubicBezTo>
                  <a:pt x="1802" y="619"/>
                  <a:pt x="1802" y="629"/>
                  <a:pt x="1811" y="667"/>
                </a:cubicBezTo>
                <a:cubicBezTo>
                  <a:pt x="1821" y="705"/>
                  <a:pt x="1811" y="753"/>
                  <a:pt x="1849" y="772"/>
                </a:cubicBezTo>
                <a:cubicBezTo>
                  <a:pt x="1878" y="781"/>
                  <a:pt x="1945" y="743"/>
                  <a:pt x="1964" y="763"/>
                </a:cubicBezTo>
                <a:lnTo>
                  <a:pt x="1964" y="763"/>
                </a:lnTo>
                <a:cubicBezTo>
                  <a:pt x="1945" y="839"/>
                  <a:pt x="1945" y="839"/>
                  <a:pt x="1945" y="839"/>
                </a:cubicBezTo>
                <a:cubicBezTo>
                  <a:pt x="1868" y="953"/>
                  <a:pt x="1868" y="953"/>
                  <a:pt x="1868" y="953"/>
                </a:cubicBezTo>
                <a:lnTo>
                  <a:pt x="1868" y="953"/>
                </a:lnTo>
                <a:cubicBezTo>
                  <a:pt x="1792" y="943"/>
                  <a:pt x="1792" y="943"/>
                  <a:pt x="1792" y="943"/>
                </a:cubicBezTo>
                <a:cubicBezTo>
                  <a:pt x="1744" y="915"/>
                  <a:pt x="1716" y="877"/>
                  <a:pt x="1649" y="886"/>
                </a:cubicBezTo>
                <a:cubicBezTo>
                  <a:pt x="1601" y="896"/>
                  <a:pt x="1573" y="925"/>
                  <a:pt x="1516" y="915"/>
                </a:cubicBezTo>
                <a:cubicBezTo>
                  <a:pt x="1477" y="905"/>
                  <a:pt x="1496" y="972"/>
                  <a:pt x="1496" y="991"/>
                </a:cubicBezTo>
                <a:cubicBezTo>
                  <a:pt x="1496" y="1010"/>
                  <a:pt x="1477" y="1020"/>
                  <a:pt x="1468" y="1039"/>
                </a:cubicBezTo>
                <a:cubicBezTo>
                  <a:pt x="1459" y="1077"/>
                  <a:pt x="1506" y="1134"/>
                  <a:pt x="1450" y="1153"/>
                </a:cubicBezTo>
                <a:cubicBezTo>
                  <a:pt x="1345" y="1192"/>
                  <a:pt x="1421" y="1249"/>
                  <a:pt x="1373" y="1315"/>
                </a:cubicBezTo>
                <a:cubicBezTo>
                  <a:pt x="1335" y="1392"/>
                  <a:pt x="1268" y="1449"/>
                  <a:pt x="1240" y="1535"/>
                </a:cubicBezTo>
                <a:cubicBezTo>
                  <a:pt x="1230" y="1592"/>
                  <a:pt x="1230" y="1659"/>
                  <a:pt x="1211" y="1716"/>
                </a:cubicBezTo>
                <a:cubicBezTo>
                  <a:pt x="1183" y="1821"/>
                  <a:pt x="1164" y="1993"/>
                  <a:pt x="1173" y="2117"/>
                </a:cubicBezTo>
                <a:cubicBezTo>
                  <a:pt x="1202" y="2155"/>
                  <a:pt x="1268" y="2183"/>
                  <a:pt x="1259" y="2240"/>
                </a:cubicBezTo>
                <a:cubicBezTo>
                  <a:pt x="1250" y="2279"/>
                  <a:pt x="1211" y="2327"/>
                  <a:pt x="1192" y="2365"/>
                </a:cubicBezTo>
                <a:cubicBezTo>
                  <a:pt x="1173" y="2403"/>
                  <a:pt x="1145" y="2536"/>
                  <a:pt x="1211" y="2555"/>
                </a:cubicBezTo>
                <a:cubicBezTo>
                  <a:pt x="1250" y="2565"/>
                  <a:pt x="1307" y="2574"/>
                  <a:pt x="1288" y="2632"/>
                </a:cubicBezTo>
                <a:cubicBezTo>
                  <a:pt x="1250" y="2670"/>
                  <a:pt x="1250" y="2670"/>
                  <a:pt x="1250" y="2670"/>
                </a:cubicBezTo>
                <a:lnTo>
                  <a:pt x="1250" y="2670"/>
                </a:lnTo>
                <a:cubicBezTo>
                  <a:pt x="1192" y="2746"/>
                  <a:pt x="1192" y="2746"/>
                  <a:pt x="1192" y="2746"/>
                </a:cubicBezTo>
                <a:cubicBezTo>
                  <a:pt x="1173" y="2794"/>
                  <a:pt x="1173" y="2851"/>
                  <a:pt x="1154" y="2899"/>
                </a:cubicBezTo>
                <a:cubicBezTo>
                  <a:pt x="1125" y="2946"/>
                  <a:pt x="1106" y="2956"/>
                  <a:pt x="1116" y="3013"/>
                </a:cubicBezTo>
                <a:cubicBezTo>
                  <a:pt x="1135" y="3147"/>
                  <a:pt x="1135" y="3156"/>
                  <a:pt x="1030" y="3242"/>
                </a:cubicBezTo>
                <a:cubicBezTo>
                  <a:pt x="944" y="3309"/>
                  <a:pt x="935" y="3280"/>
                  <a:pt x="839" y="3270"/>
                </a:cubicBezTo>
                <a:cubicBezTo>
                  <a:pt x="782" y="3261"/>
                  <a:pt x="611" y="3347"/>
                  <a:pt x="582" y="3270"/>
                </a:cubicBezTo>
                <a:cubicBezTo>
                  <a:pt x="572" y="3232"/>
                  <a:pt x="572" y="3194"/>
                  <a:pt x="553" y="3147"/>
                </a:cubicBezTo>
                <a:cubicBezTo>
                  <a:pt x="534" y="3128"/>
                  <a:pt x="506" y="3128"/>
                  <a:pt x="496" y="3118"/>
                </a:cubicBezTo>
                <a:cubicBezTo>
                  <a:pt x="477" y="3099"/>
                  <a:pt x="477" y="3061"/>
                  <a:pt x="467" y="3032"/>
                </a:cubicBezTo>
                <a:cubicBezTo>
                  <a:pt x="448" y="2946"/>
                  <a:pt x="391" y="2994"/>
                  <a:pt x="363" y="2927"/>
                </a:cubicBezTo>
                <a:cubicBezTo>
                  <a:pt x="353" y="2899"/>
                  <a:pt x="334" y="2870"/>
                  <a:pt x="296" y="2870"/>
                </a:cubicBezTo>
                <a:lnTo>
                  <a:pt x="296" y="2870"/>
                </a:lnTo>
                <a:cubicBezTo>
                  <a:pt x="296" y="2861"/>
                  <a:pt x="305" y="2851"/>
                  <a:pt x="296" y="2841"/>
                </a:cubicBezTo>
                <a:cubicBezTo>
                  <a:pt x="296" y="2832"/>
                  <a:pt x="296" y="2822"/>
                  <a:pt x="296" y="2813"/>
                </a:cubicBezTo>
                <a:cubicBezTo>
                  <a:pt x="296" y="2803"/>
                  <a:pt x="305" y="2784"/>
                  <a:pt x="315" y="2765"/>
                </a:cubicBezTo>
                <a:cubicBezTo>
                  <a:pt x="315" y="2746"/>
                  <a:pt x="305" y="2727"/>
                  <a:pt x="296" y="2708"/>
                </a:cubicBezTo>
                <a:cubicBezTo>
                  <a:pt x="315" y="2651"/>
                  <a:pt x="334" y="2565"/>
                  <a:pt x="296" y="2507"/>
                </a:cubicBezTo>
                <a:cubicBezTo>
                  <a:pt x="267" y="2469"/>
                  <a:pt x="267" y="2403"/>
                  <a:pt x="277" y="2355"/>
                </a:cubicBezTo>
                <a:cubicBezTo>
                  <a:pt x="277" y="2327"/>
                  <a:pt x="258" y="2307"/>
                  <a:pt x="239" y="2298"/>
                </a:cubicBezTo>
                <a:cubicBezTo>
                  <a:pt x="229" y="2231"/>
                  <a:pt x="229" y="2231"/>
                  <a:pt x="229" y="2231"/>
                </a:cubicBezTo>
                <a:lnTo>
                  <a:pt x="229" y="2231"/>
                </a:lnTo>
                <a:cubicBezTo>
                  <a:pt x="286" y="2231"/>
                  <a:pt x="267" y="2193"/>
                  <a:pt x="248" y="2155"/>
                </a:cubicBezTo>
                <a:cubicBezTo>
                  <a:pt x="229" y="2117"/>
                  <a:pt x="124" y="2059"/>
                  <a:pt x="86" y="2059"/>
                </a:cubicBezTo>
                <a:cubicBezTo>
                  <a:pt x="58" y="2059"/>
                  <a:pt x="10" y="2040"/>
                  <a:pt x="0" y="2012"/>
                </a:cubicBezTo>
                <a:cubicBezTo>
                  <a:pt x="0" y="1993"/>
                  <a:pt x="10" y="1983"/>
                  <a:pt x="10" y="1964"/>
                </a:cubicBezTo>
                <a:cubicBezTo>
                  <a:pt x="19" y="1945"/>
                  <a:pt x="19" y="1926"/>
                  <a:pt x="19" y="1897"/>
                </a:cubicBezTo>
                <a:cubicBezTo>
                  <a:pt x="10" y="1859"/>
                  <a:pt x="10" y="1821"/>
                  <a:pt x="38" y="1783"/>
                </a:cubicBezTo>
                <a:cubicBezTo>
                  <a:pt x="77" y="1745"/>
                  <a:pt x="105" y="1697"/>
                  <a:pt x="67" y="1649"/>
                </a:cubicBezTo>
                <a:cubicBezTo>
                  <a:pt x="48" y="1630"/>
                  <a:pt x="29" y="1621"/>
                  <a:pt x="19" y="1602"/>
                </a:cubicBezTo>
                <a:cubicBezTo>
                  <a:pt x="10" y="1573"/>
                  <a:pt x="0" y="1544"/>
                  <a:pt x="0" y="1516"/>
                </a:cubicBezTo>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03" name="Freeform 34"/>
          <p:cNvSpPr>
            <a:spLocks noChangeArrowheads="1"/>
          </p:cNvSpPr>
          <p:nvPr/>
        </p:nvSpPr>
        <p:spPr bwMode="auto">
          <a:xfrm>
            <a:off x="14427746" y="4991462"/>
            <a:ext cx="1462485" cy="1681530"/>
          </a:xfrm>
          <a:custGeom>
            <a:avLst/>
            <a:gdLst>
              <a:gd name="T0" fmla="*/ 1926 w 2947"/>
              <a:gd name="T1" fmla="*/ 1183 h 3386"/>
              <a:gd name="T2" fmla="*/ 1974 w 2947"/>
              <a:gd name="T3" fmla="*/ 1421 h 3386"/>
              <a:gd name="T4" fmla="*/ 2126 w 2947"/>
              <a:gd name="T5" fmla="*/ 1554 h 3386"/>
              <a:gd name="T6" fmla="*/ 2422 w 2947"/>
              <a:gd name="T7" fmla="*/ 1573 h 3386"/>
              <a:gd name="T8" fmla="*/ 2632 w 2947"/>
              <a:gd name="T9" fmla="*/ 1640 h 3386"/>
              <a:gd name="T10" fmla="*/ 2784 w 2947"/>
              <a:gd name="T11" fmla="*/ 1888 h 3386"/>
              <a:gd name="T12" fmla="*/ 2813 w 2947"/>
              <a:gd name="T13" fmla="*/ 2508 h 3386"/>
              <a:gd name="T14" fmla="*/ 2746 w 2947"/>
              <a:gd name="T15" fmla="*/ 2670 h 3386"/>
              <a:gd name="T16" fmla="*/ 2832 w 2947"/>
              <a:gd name="T17" fmla="*/ 2785 h 3386"/>
              <a:gd name="T18" fmla="*/ 2870 w 2947"/>
              <a:gd name="T19" fmla="*/ 2823 h 3386"/>
              <a:gd name="T20" fmla="*/ 2870 w 2947"/>
              <a:gd name="T21" fmla="*/ 2928 h 3386"/>
              <a:gd name="T22" fmla="*/ 2908 w 2947"/>
              <a:gd name="T23" fmla="*/ 2966 h 3386"/>
              <a:gd name="T24" fmla="*/ 2946 w 2947"/>
              <a:gd name="T25" fmla="*/ 3023 h 3386"/>
              <a:gd name="T26" fmla="*/ 2908 w 2947"/>
              <a:gd name="T27" fmla="*/ 3052 h 3386"/>
              <a:gd name="T28" fmla="*/ 2889 w 2947"/>
              <a:gd name="T29" fmla="*/ 3109 h 3386"/>
              <a:gd name="T30" fmla="*/ 2794 w 2947"/>
              <a:gd name="T31" fmla="*/ 3214 h 3386"/>
              <a:gd name="T32" fmla="*/ 2565 w 2947"/>
              <a:gd name="T33" fmla="*/ 3204 h 3386"/>
              <a:gd name="T34" fmla="*/ 2222 w 2947"/>
              <a:gd name="T35" fmla="*/ 3300 h 3386"/>
              <a:gd name="T36" fmla="*/ 1945 w 2947"/>
              <a:gd name="T37" fmla="*/ 3328 h 3386"/>
              <a:gd name="T38" fmla="*/ 1716 w 2947"/>
              <a:gd name="T39" fmla="*/ 3385 h 3386"/>
              <a:gd name="T40" fmla="*/ 1716 w 2947"/>
              <a:gd name="T41" fmla="*/ 3366 h 3386"/>
              <a:gd name="T42" fmla="*/ 1640 w 2947"/>
              <a:gd name="T43" fmla="*/ 3233 h 3386"/>
              <a:gd name="T44" fmla="*/ 1573 w 2947"/>
              <a:gd name="T45" fmla="*/ 3090 h 3386"/>
              <a:gd name="T46" fmla="*/ 1430 w 2947"/>
              <a:gd name="T47" fmla="*/ 2889 h 3386"/>
              <a:gd name="T48" fmla="*/ 1239 w 2947"/>
              <a:gd name="T49" fmla="*/ 2708 h 3386"/>
              <a:gd name="T50" fmla="*/ 839 w 2947"/>
              <a:gd name="T51" fmla="*/ 2393 h 3386"/>
              <a:gd name="T52" fmla="*/ 696 w 2947"/>
              <a:gd name="T53" fmla="*/ 2231 h 3386"/>
              <a:gd name="T54" fmla="*/ 505 w 2947"/>
              <a:gd name="T55" fmla="*/ 1888 h 3386"/>
              <a:gd name="T56" fmla="*/ 276 w 2947"/>
              <a:gd name="T57" fmla="*/ 1631 h 3386"/>
              <a:gd name="T58" fmla="*/ 143 w 2947"/>
              <a:gd name="T59" fmla="*/ 1325 h 3386"/>
              <a:gd name="T60" fmla="*/ 66 w 2947"/>
              <a:gd name="T61" fmla="*/ 915 h 3386"/>
              <a:gd name="T62" fmla="*/ 181 w 2947"/>
              <a:gd name="T63" fmla="*/ 753 h 3386"/>
              <a:gd name="T64" fmla="*/ 372 w 2947"/>
              <a:gd name="T65" fmla="*/ 667 h 3386"/>
              <a:gd name="T66" fmla="*/ 620 w 2947"/>
              <a:gd name="T67" fmla="*/ 496 h 3386"/>
              <a:gd name="T68" fmla="*/ 715 w 2947"/>
              <a:gd name="T69" fmla="*/ 315 h 3386"/>
              <a:gd name="T70" fmla="*/ 677 w 2947"/>
              <a:gd name="T71" fmla="*/ 0 h 3386"/>
              <a:gd name="T72" fmla="*/ 801 w 2947"/>
              <a:gd name="T73" fmla="*/ 57 h 3386"/>
              <a:gd name="T74" fmla="*/ 944 w 2947"/>
              <a:gd name="T75" fmla="*/ 248 h 3386"/>
              <a:gd name="T76" fmla="*/ 1077 w 2947"/>
              <a:gd name="T77" fmla="*/ 467 h 3386"/>
              <a:gd name="T78" fmla="*/ 1335 w 2947"/>
              <a:gd name="T79" fmla="*/ 725 h 3386"/>
              <a:gd name="T80" fmla="*/ 1430 w 2947"/>
              <a:gd name="T81" fmla="*/ 868 h 3386"/>
              <a:gd name="T82" fmla="*/ 1468 w 2947"/>
              <a:gd name="T83" fmla="*/ 1039 h 3386"/>
              <a:gd name="T84" fmla="*/ 1678 w 2947"/>
              <a:gd name="T85" fmla="*/ 1125 h 3386"/>
              <a:gd name="T86" fmla="*/ 1850 w 2947"/>
              <a:gd name="T87" fmla="*/ 1163 h 3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47" h="3386">
                <a:moveTo>
                  <a:pt x="1926" y="1183"/>
                </a:moveTo>
                <a:lnTo>
                  <a:pt x="1926" y="1183"/>
                </a:lnTo>
                <a:cubicBezTo>
                  <a:pt x="1974" y="1297"/>
                  <a:pt x="1974" y="1297"/>
                  <a:pt x="1974" y="1297"/>
                </a:cubicBezTo>
                <a:cubicBezTo>
                  <a:pt x="1974" y="1345"/>
                  <a:pt x="1917" y="1383"/>
                  <a:pt x="1974" y="1421"/>
                </a:cubicBezTo>
                <a:cubicBezTo>
                  <a:pt x="2002" y="1450"/>
                  <a:pt x="1983" y="1507"/>
                  <a:pt x="2012" y="1545"/>
                </a:cubicBezTo>
                <a:cubicBezTo>
                  <a:pt x="2040" y="1583"/>
                  <a:pt x="2088" y="1564"/>
                  <a:pt x="2126" y="1554"/>
                </a:cubicBezTo>
                <a:cubicBezTo>
                  <a:pt x="2193" y="1545"/>
                  <a:pt x="2222" y="1659"/>
                  <a:pt x="2298" y="1669"/>
                </a:cubicBezTo>
                <a:cubicBezTo>
                  <a:pt x="2393" y="1678"/>
                  <a:pt x="2384" y="1631"/>
                  <a:pt x="2422" y="1573"/>
                </a:cubicBezTo>
                <a:cubicBezTo>
                  <a:pt x="2451" y="1526"/>
                  <a:pt x="2479" y="1526"/>
                  <a:pt x="2527" y="1526"/>
                </a:cubicBezTo>
                <a:cubicBezTo>
                  <a:pt x="2613" y="1507"/>
                  <a:pt x="2575" y="1592"/>
                  <a:pt x="2632" y="1640"/>
                </a:cubicBezTo>
                <a:cubicBezTo>
                  <a:pt x="2689" y="1697"/>
                  <a:pt x="2746" y="1678"/>
                  <a:pt x="2794" y="1754"/>
                </a:cubicBezTo>
                <a:cubicBezTo>
                  <a:pt x="2832" y="1821"/>
                  <a:pt x="2784" y="1821"/>
                  <a:pt x="2784" y="1888"/>
                </a:cubicBezTo>
                <a:cubicBezTo>
                  <a:pt x="2784" y="1926"/>
                  <a:pt x="2813" y="1964"/>
                  <a:pt x="2822" y="2003"/>
                </a:cubicBezTo>
                <a:cubicBezTo>
                  <a:pt x="2851" y="2155"/>
                  <a:pt x="2813" y="2355"/>
                  <a:pt x="2813" y="2508"/>
                </a:cubicBezTo>
                <a:cubicBezTo>
                  <a:pt x="2803" y="2527"/>
                  <a:pt x="2794" y="2546"/>
                  <a:pt x="2784" y="2556"/>
                </a:cubicBezTo>
                <a:cubicBezTo>
                  <a:pt x="2756" y="2584"/>
                  <a:pt x="2737" y="2622"/>
                  <a:pt x="2746" y="2670"/>
                </a:cubicBezTo>
                <a:cubicBezTo>
                  <a:pt x="2746" y="2689"/>
                  <a:pt x="2756" y="2718"/>
                  <a:pt x="2775" y="2727"/>
                </a:cubicBezTo>
                <a:cubicBezTo>
                  <a:pt x="2794" y="2747"/>
                  <a:pt x="2813" y="2775"/>
                  <a:pt x="2832" y="2785"/>
                </a:cubicBezTo>
                <a:cubicBezTo>
                  <a:pt x="2870" y="2823"/>
                  <a:pt x="2870" y="2823"/>
                  <a:pt x="2870" y="2823"/>
                </a:cubicBezTo>
                <a:lnTo>
                  <a:pt x="2870" y="2823"/>
                </a:lnTo>
                <a:cubicBezTo>
                  <a:pt x="2870" y="2832"/>
                  <a:pt x="2880" y="2832"/>
                  <a:pt x="2889" y="2842"/>
                </a:cubicBezTo>
                <a:cubicBezTo>
                  <a:pt x="2899" y="2851"/>
                  <a:pt x="2851" y="2899"/>
                  <a:pt x="2870" y="2928"/>
                </a:cubicBezTo>
                <a:cubicBezTo>
                  <a:pt x="2880" y="2928"/>
                  <a:pt x="2889" y="2937"/>
                  <a:pt x="2889" y="2947"/>
                </a:cubicBezTo>
                <a:cubicBezTo>
                  <a:pt x="2899" y="2956"/>
                  <a:pt x="2899" y="2966"/>
                  <a:pt x="2908" y="2966"/>
                </a:cubicBezTo>
                <a:cubicBezTo>
                  <a:pt x="2927" y="2975"/>
                  <a:pt x="2927" y="2975"/>
                  <a:pt x="2937" y="2994"/>
                </a:cubicBezTo>
                <a:cubicBezTo>
                  <a:pt x="2946" y="3023"/>
                  <a:pt x="2946" y="3023"/>
                  <a:pt x="2946" y="3023"/>
                </a:cubicBezTo>
                <a:lnTo>
                  <a:pt x="2946" y="3023"/>
                </a:lnTo>
                <a:cubicBezTo>
                  <a:pt x="2908" y="3052"/>
                  <a:pt x="2908" y="3052"/>
                  <a:pt x="2908" y="3052"/>
                </a:cubicBezTo>
                <a:cubicBezTo>
                  <a:pt x="2899" y="3061"/>
                  <a:pt x="2899" y="3071"/>
                  <a:pt x="2899" y="3080"/>
                </a:cubicBezTo>
                <a:cubicBezTo>
                  <a:pt x="2889" y="3090"/>
                  <a:pt x="2889" y="3099"/>
                  <a:pt x="2889" y="3109"/>
                </a:cubicBezTo>
                <a:cubicBezTo>
                  <a:pt x="2899" y="3128"/>
                  <a:pt x="2889" y="3147"/>
                  <a:pt x="2880" y="3166"/>
                </a:cubicBezTo>
                <a:cubicBezTo>
                  <a:pt x="2794" y="3214"/>
                  <a:pt x="2794" y="3214"/>
                  <a:pt x="2794" y="3214"/>
                </a:cubicBezTo>
                <a:cubicBezTo>
                  <a:pt x="2746" y="3233"/>
                  <a:pt x="2698" y="3242"/>
                  <a:pt x="2651" y="3223"/>
                </a:cubicBezTo>
                <a:cubicBezTo>
                  <a:pt x="2622" y="3204"/>
                  <a:pt x="2593" y="3185"/>
                  <a:pt x="2565" y="3204"/>
                </a:cubicBezTo>
                <a:cubicBezTo>
                  <a:pt x="2489" y="3252"/>
                  <a:pt x="2460" y="3376"/>
                  <a:pt x="2336" y="3328"/>
                </a:cubicBezTo>
                <a:cubicBezTo>
                  <a:pt x="2307" y="3318"/>
                  <a:pt x="2250" y="3281"/>
                  <a:pt x="2222" y="3300"/>
                </a:cubicBezTo>
                <a:cubicBezTo>
                  <a:pt x="2164" y="3328"/>
                  <a:pt x="2069" y="3366"/>
                  <a:pt x="2012" y="3338"/>
                </a:cubicBezTo>
                <a:cubicBezTo>
                  <a:pt x="1983" y="3328"/>
                  <a:pt x="1964" y="3300"/>
                  <a:pt x="1945" y="3328"/>
                </a:cubicBezTo>
                <a:cubicBezTo>
                  <a:pt x="1907" y="3376"/>
                  <a:pt x="1888" y="3376"/>
                  <a:pt x="1840" y="3366"/>
                </a:cubicBezTo>
                <a:cubicBezTo>
                  <a:pt x="1716" y="3385"/>
                  <a:pt x="1716" y="3385"/>
                  <a:pt x="1716" y="3385"/>
                </a:cubicBezTo>
                <a:lnTo>
                  <a:pt x="1716" y="3385"/>
                </a:lnTo>
                <a:cubicBezTo>
                  <a:pt x="1716" y="3376"/>
                  <a:pt x="1716" y="3366"/>
                  <a:pt x="1716" y="3366"/>
                </a:cubicBezTo>
                <a:cubicBezTo>
                  <a:pt x="1707" y="3338"/>
                  <a:pt x="1678" y="3338"/>
                  <a:pt x="1659" y="3318"/>
                </a:cubicBezTo>
                <a:cubicBezTo>
                  <a:pt x="1630" y="3290"/>
                  <a:pt x="1650" y="3261"/>
                  <a:pt x="1640" y="3233"/>
                </a:cubicBezTo>
                <a:cubicBezTo>
                  <a:pt x="1630" y="3214"/>
                  <a:pt x="1611" y="3204"/>
                  <a:pt x="1611" y="3195"/>
                </a:cubicBezTo>
                <a:cubicBezTo>
                  <a:pt x="1592" y="3147"/>
                  <a:pt x="1630" y="3109"/>
                  <a:pt x="1573" y="3090"/>
                </a:cubicBezTo>
                <a:cubicBezTo>
                  <a:pt x="1535" y="3071"/>
                  <a:pt x="1535" y="3042"/>
                  <a:pt x="1506" y="3023"/>
                </a:cubicBezTo>
                <a:cubicBezTo>
                  <a:pt x="1411" y="2985"/>
                  <a:pt x="1487" y="2928"/>
                  <a:pt x="1430" y="2889"/>
                </a:cubicBezTo>
                <a:cubicBezTo>
                  <a:pt x="1383" y="2851"/>
                  <a:pt x="1383" y="2756"/>
                  <a:pt x="1363" y="2756"/>
                </a:cubicBezTo>
                <a:cubicBezTo>
                  <a:pt x="1325" y="2737"/>
                  <a:pt x="1268" y="2737"/>
                  <a:pt x="1239" y="2708"/>
                </a:cubicBezTo>
                <a:cubicBezTo>
                  <a:pt x="1182" y="2660"/>
                  <a:pt x="1144" y="2613"/>
                  <a:pt x="1077" y="2575"/>
                </a:cubicBezTo>
                <a:cubicBezTo>
                  <a:pt x="1011" y="2527"/>
                  <a:pt x="915" y="2422"/>
                  <a:pt x="839" y="2393"/>
                </a:cubicBezTo>
                <a:cubicBezTo>
                  <a:pt x="762" y="2375"/>
                  <a:pt x="772" y="2355"/>
                  <a:pt x="744" y="2289"/>
                </a:cubicBezTo>
                <a:cubicBezTo>
                  <a:pt x="734" y="2260"/>
                  <a:pt x="705" y="2260"/>
                  <a:pt x="696" y="2231"/>
                </a:cubicBezTo>
                <a:cubicBezTo>
                  <a:pt x="629" y="2174"/>
                  <a:pt x="658" y="1974"/>
                  <a:pt x="543" y="1974"/>
                </a:cubicBezTo>
                <a:cubicBezTo>
                  <a:pt x="505" y="1974"/>
                  <a:pt x="515" y="1907"/>
                  <a:pt x="505" y="1888"/>
                </a:cubicBezTo>
                <a:cubicBezTo>
                  <a:pt x="486" y="1850"/>
                  <a:pt x="438" y="1821"/>
                  <a:pt x="410" y="1793"/>
                </a:cubicBezTo>
                <a:cubicBezTo>
                  <a:pt x="276" y="1631"/>
                  <a:pt x="276" y="1631"/>
                  <a:pt x="276" y="1631"/>
                </a:cubicBezTo>
                <a:cubicBezTo>
                  <a:pt x="190" y="1545"/>
                  <a:pt x="171" y="1497"/>
                  <a:pt x="162" y="1383"/>
                </a:cubicBezTo>
                <a:cubicBezTo>
                  <a:pt x="143" y="1325"/>
                  <a:pt x="143" y="1325"/>
                  <a:pt x="143" y="1325"/>
                </a:cubicBezTo>
                <a:cubicBezTo>
                  <a:pt x="181" y="1249"/>
                  <a:pt x="76" y="1211"/>
                  <a:pt x="114" y="1144"/>
                </a:cubicBezTo>
                <a:cubicBezTo>
                  <a:pt x="162" y="1049"/>
                  <a:pt x="0" y="1020"/>
                  <a:pt x="66" y="915"/>
                </a:cubicBezTo>
                <a:cubicBezTo>
                  <a:pt x="95" y="877"/>
                  <a:pt x="86" y="772"/>
                  <a:pt x="95" y="763"/>
                </a:cubicBezTo>
                <a:cubicBezTo>
                  <a:pt x="133" y="734"/>
                  <a:pt x="152" y="763"/>
                  <a:pt x="181" y="753"/>
                </a:cubicBezTo>
                <a:cubicBezTo>
                  <a:pt x="209" y="744"/>
                  <a:pt x="248" y="677"/>
                  <a:pt x="257" y="658"/>
                </a:cubicBezTo>
                <a:cubicBezTo>
                  <a:pt x="276" y="610"/>
                  <a:pt x="343" y="648"/>
                  <a:pt x="372" y="667"/>
                </a:cubicBezTo>
                <a:cubicBezTo>
                  <a:pt x="438" y="696"/>
                  <a:pt x="457" y="629"/>
                  <a:pt x="495" y="591"/>
                </a:cubicBezTo>
                <a:cubicBezTo>
                  <a:pt x="524" y="553"/>
                  <a:pt x="572" y="496"/>
                  <a:pt x="620" y="496"/>
                </a:cubicBezTo>
                <a:cubicBezTo>
                  <a:pt x="658" y="486"/>
                  <a:pt x="686" y="544"/>
                  <a:pt x="724" y="524"/>
                </a:cubicBezTo>
                <a:cubicBezTo>
                  <a:pt x="762" y="505"/>
                  <a:pt x="724" y="353"/>
                  <a:pt x="715" y="315"/>
                </a:cubicBezTo>
                <a:cubicBezTo>
                  <a:pt x="715" y="257"/>
                  <a:pt x="686" y="191"/>
                  <a:pt x="686" y="133"/>
                </a:cubicBezTo>
                <a:cubicBezTo>
                  <a:pt x="686" y="86"/>
                  <a:pt x="677" y="48"/>
                  <a:pt x="677" y="0"/>
                </a:cubicBezTo>
                <a:lnTo>
                  <a:pt x="677" y="0"/>
                </a:lnTo>
                <a:cubicBezTo>
                  <a:pt x="801" y="57"/>
                  <a:pt x="801" y="57"/>
                  <a:pt x="801" y="57"/>
                </a:cubicBezTo>
                <a:cubicBezTo>
                  <a:pt x="820" y="86"/>
                  <a:pt x="887" y="124"/>
                  <a:pt x="915" y="153"/>
                </a:cubicBezTo>
                <a:cubicBezTo>
                  <a:pt x="934" y="181"/>
                  <a:pt x="934" y="219"/>
                  <a:pt x="944" y="248"/>
                </a:cubicBezTo>
                <a:cubicBezTo>
                  <a:pt x="963" y="276"/>
                  <a:pt x="982" y="286"/>
                  <a:pt x="991" y="315"/>
                </a:cubicBezTo>
                <a:cubicBezTo>
                  <a:pt x="1029" y="362"/>
                  <a:pt x="1049" y="420"/>
                  <a:pt x="1077" y="467"/>
                </a:cubicBezTo>
                <a:cubicBezTo>
                  <a:pt x="1125" y="544"/>
                  <a:pt x="1220" y="562"/>
                  <a:pt x="1258" y="658"/>
                </a:cubicBezTo>
                <a:cubicBezTo>
                  <a:pt x="1278" y="696"/>
                  <a:pt x="1287" y="706"/>
                  <a:pt x="1335" y="725"/>
                </a:cubicBezTo>
                <a:cubicBezTo>
                  <a:pt x="1354" y="744"/>
                  <a:pt x="1373" y="801"/>
                  <a:pt x="1383" y="820"/>
                </a:cubicBezTo>
                <a:cubicBezTo>
                  <a:pt x="1430" y="868"/>
                  <a:pt x="1430" y="868"/>
                  <a:pt x="1430" y="868"/>
                </a:cubicBezTo>
                <a:lnTo>
                  <a:pt x="1430" y="868"/>
                </a:lnTo>
                <a:cubicBezTo>
                  <a:pt x="1459" y="915"/>
                  <a:pt x="1449" y="982"/>
                  <a:pt x="1468" y="1039"/>
                </a:cubicBezTo>
                <a:cubicBezTo>
                  <a:pt x="1487" y="1087"/>
                  <a:pt x="1535" y="1106"/>
                  <a:pt x="1573" y="1106"/>
                </a:cubicBezTo>
                <a:cubicBezTo>
                  <a:pt x="1621" y="1106"/>
                  <a:pt x="1640" y="1116"/>
                  <a:pt x="1678" y="1125"/>
                </a:cubicBezTo>
                <a:cubicBezTo>
                  <a:pt x="1707" y="1135"/>
                  <a:pt x="1735" y="1125"/>
                  <a:pt x="1754" y="1125"/>
                </a:cubicBezTo>
                <a:cubicBezTo>
                  <a:pt x="1783" y="1125"/>
                  <a:pt x="1821" y="1154"/>
                  <a:pt x="1850" y="1163"/>
                </a:cubicBezTo>
                <a:cubicBezTo>
                  <a:pt x="1869" y="1173"/>
                  <a:pt x="1907" y="1173"/>
                  <a:pt x="1926" y="118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4" name="Freeform 35"/>
          <p:cNvSpPr>
            <a:spLocks noChangeArrowheads="1"/>
          </p:cNvSpPr>
          <p:nvPr/>
        </p:nvSpPr>
        <p:spPr bwMode="auto">
          <a:xfrm>
            <a:off x="15204965" y="4536048"/>
            <a:ext cx="1486569" cy="985271"/>
          </a:xfrm>
          <a:custGeom>
            <a:avLst/>
            <a:gdLst>
              <a:gd name="T0" fmla="*/ 19 w 2995"/>
              <a:gd name="T1" fmla="*/ 496 h 1985"/>
              <a:gd name="T2" fmla="*/ 448 w 2995"/>
              <a:gd name="T3" fmla="*/ 477 h 1985"/>
              <a:gd name="T4" fmla="*/ 762 w 2995"/>
              <a:gd name="T5" fmla="*/ 458 h 1985"/>
              <a:gd name="T6" fmla="*/ 1106 w 2995"/>
              <a:gd name="T7" fmla="*/ 468 h 1985"/>
              <a:gd name="T8" fmla="*/ 1325 w 2995"/>
              <a:gd name="T9" fmla="*/ 296 h 1985"/>
              <a:gd name="T10" fmla="*/ 1573 w 2995"/>
              <a:gd name="T11" fmla="*/ 86 h 1985"/>
              <a:gd name="T12" fmla="*/ 1650 w 2995"/>
              <a:gd name="T13" fmla="*/ 0 h 1985"/>
              <a:gd name="T14" fmla="*/ 1783 w 2995"/>
              <a:gd name="T15" fmla="*/ 229 h 1985"/>
              <a:gd name="T16" fmla="*/ 2002 w 2995"/>
              <a:gd name="T17" fmla="*/ 448 h 1985"/>
              <a:gd name="T18" fmla="*/ 2164 w 2995"/>
              <a:gd name="T19" fmla="*/ 430 h 1985"/>
              <a:gd name="T20" fmla="*/ 2517 w 2995"/>
              <a:gd name="T21" fmla="*/ 430 h 1985"/>
              <a:gd name="T22" fmla="*/ 2841 w 2995"/>
              <a:gd name="T23" fmla="*/ 372 h 1985"/>
              <a:gd name="T24" fmla="*/ 2889 w 2995"/>
              <a:gd name="T25" fmla="*/ 439 h 1985"/>
              <a:gd name="T26" fmla="*/ 2937 w 2995"/>
              <a:gd name="T27" fmla="*/ 563 h 1985"/>
              <a:gd name="T28" fmla="*/ 2956 w 2995"/>
              <a:gd name="T29" fmla="*/ 916 h 1985"/>
              <a:gd name="T30" fmla="*/ 2956 w 2995"/>
              <a:gd name="T31" fmla="*/ 1021 h 1985"/>
              <a:gd name="T32" fmla="*/ 2956 w 2995"/>
              <a:gd name="T33" fmla="*/ 1078 h 1985"/>
              <a:gd name="T34" fmla="*/ 2870 w 2995"/>
              <a:gd name="T35" fmla="*/ 1135 h 1985"/>
              <a:gd name="T36" fmla="*/ 2737 w 2995"/>
              <a:gd name="T37" fmla="*/ 1316 h 1985"/>
              <a:gd name="T38" fmla="*/ 2574 w 2995"/>
              <a:gd name="T39" fmla="*/ 1660 h 1985"/>
              <a:gd name="T40" fmla="*/ 2431 w 2995"/>
              <a:gd name="T41" fmla="*/ 1860 h 1985"/>
              <a:gd name="T42" fmla="*/ 2307 w 2995"/>
              <a:gd name="T43" fmla="*/ 1984 h 1985"/>
              <a:gd name="T44" fmla="*/ 2145 w 2995"/>
              <a:gd name="T45" fmla="*/ 1889 h 1985"/>
              <a:gd name="T46" fmla="*/ 2136 w 2995"/>
              <a:gd name="T47" fmla="*/ 1831 h 1985"/>
              <a:gd name="T48" fmla="*/ 2069 w 2995"/>
              <a:gd name="T49" fmla="*/ 1707 h 1985"/>
              <a:gd name="T50" fmla="*/ 1974 w 2995"/>
              <a:gd name="T51" fmla="*/ 1450 h 1985"/>
              <a:gd name="T52" fmla="*/ 1745 w 2995"/>
              <a:gd name="T53" fmla="*/ 1355 h 1985"/>
              <a:gd name="T54" fmla="*/ 1650 w 2995"/>
              <a:gd name="T55" fmla="*/ 1278 h 1985"/>
              <a:gd name="T56" fmla="*/ 1506 w 2995"/>
              <a:gd name="T57" fmla="*/ 1202 h 1985"/>
              <a:gd name="T58" fmla="*/ 1468 w 2995"/>
              <a:gd name="T59" fmla="*/ 983 h 1985"/>
              <a:gd name="T60" fmla="*/ 1373 w 2995"/>
              <a:gd name="T61" fmla="*/ 906 h 1985"/>
              <a:gd name="T62" fmla="*/ 1211 w 2995"/>
              <a:gd name="T63" fmla="*/ 916 h 1985"/>
              <a:gd name="T64" fmla="*/ 1029 w 2995"/>
              <a:gd name="T65" fmla="*/ 916 h 1985"/>
              <a:gd name="T66" fmla="*/ 715 w 2995"/>
              <a:gd name="T67" fmla="*/ 1078 h 1985"/>
              <a:gd name="T68" fmla="*/ 314 w 2995"/>
              <a:gd name="T69" fmla="*/ 820 h 1985"/>
              <a:gd name="T70" fmla="*/ 104 w 2995"/>
              <a:gd name="T71" fmla="*/ 687 h 1985"/>
              <a:gd name="T72" fmla="*/ 66 w 2995"/>
              <a:gd name="T73" fmla="*/ 639 h 1985"/>
              <a:gd name="T74" fmla="*/ 19 w 2995"/>
              <a:gd name="T75" fmla="*/ 49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5" h="1985">
                <a:moveTo>
                  <a:pt x="19" y="496"/>
                </a:moveTo>
                <a:lnTo>
                  <a:pt x="19" y="496"/>
                </a:lnTo>
                <a:cubicBezTo>
                  <a:pt x="143" y="535"/>
                  <a:pt x="219" y="325"/>
                  <a:pt x="324" y="487"/>
                </a:cubicBezTo>
                <a:cubicBezTo>
                  <a:pt x="362" y="525"/>
                  <a:pt x="410" y="496"/>
                  <a:pt x="448" y="477"/>
                </a:cubicBezTo>
                <a:cubicBezTo>
                  <a:pt x="524" y="439"/>
                  <a:pt x="572" y="496"/>
                  <a:pt x="648" y="496"/>
                </a:cubicBezTo>
                <a:cubicBezTo>
                  <a:pt x="705" y="496"/>
                  <a:pt x="686" y="410"/>
                  <a:pt x="762" y="458"/>
                </a:cubicBezTo>
                <a:cubicBezTo>
                  <a:pt x="810" y="487"/>
                  <a:pt x="944" y="525"/>
                  <a:pt x="991" y="525"/>
                </a:cubicBezTo>
                <a:cubicBezTo>
                  <a:pt x="1039" y="525"/>
                  <a:pt x="1068" y="487"/>
                  <a:pt x="1106" y="468"/>
                </a:cubicBezTo>
                <a:cubicBezTo>
                  <a:pt x="1154" y="448"/>
                  <a:pt x="1211" y="468"/>
                  <a:pt x="1249" y="439"/>
                </a:cubicBezTo>
                <a:cubicBezTo>
                  <a:pt x="1287" y="401"/>
                  <a:pt x="1296" y="344"/>
                  <a:pt x="1325" y="296"/>
                </a:cubicBezTo>
                <a:cubicBezTo>
                  <a:pt x="1363" y="220"/>
                  <a:pt x="1449" y="239"/>
                  <a:pt x="1506" y="172"/>
                </a:cubicBezTo>
                <a:cubicBezTo>
                  <a:pt x="1525" y="143"/>
                  <a:pt x="1545" y="115"/>
                  <a:pt x="1573" y="86"/>
                </a:cubicBezTo>
                <a:cubicBezTo>
                  <a:pt x="1602" y="58"/>
                  <a:pt x="1640" y="19"/>
                  <a:pt x="1650" y="0"/>
                </a:cubicBezTo>
                <a:lnTo>
                  <a:pt x="1650" y="0"/>
                </a:lnTo>
                <a:cubicBezTo>
                  <a:pt x="1707" y="58"/>
                  <a:pt x="1697" y="39"/>
                  <a:pt x="1716" y="115"/>
                </a:cubicBezTo>
                <a:cubicBezTo>
                  <a:pt x="1726" y="153"/>
                  <a:pt x="1764" y="191"/>
                  <a:pt x="1783" y="229"/>
                </a:cubicBezTo>
                <a:cubicBezTo>
                  <a:pt x="1812" y="296"/>
                  <a:pt x="1802" y="353"/>
                  <a:pt x="1859" y="410"/>
                </a:cubicBezTo>
                <a:cubicBezTo>
                  <a:pt x="1907" y="448"/>
                  <a:pt x="1926" y="487"/>
                  <a:pt x="2002" y="448"/>
                </a:cubicBezTo>
                <a:cubicBezTo>
                  <a:pt x="2031" y="430"/>
                  <a:pt x="2069" y="382"/>
                  <a:pt x="2097" y="391"/>
                </a:cubicBezTo>
                <a:cubicBezTo>
                  <a:pt x="2126" y="391"/>
                  <a:pt x="2136" y="420"/>
                  <a:pt x="2164" y="430"/>
                </a:cubicBezTo>
                <a:cubicBezTo>
                  <a:pt x="2212" y="448"/>
                  <a:pt x="2288" y="420"/>
                  <a:pt x="2336" y="420"/>
                </a:cubicBezTo>
                <a:cubicBezTo>
                  <a:pt x="2393" y="420"/>
                  <a:pt x="2460" y="458"/>
                  <a:pt x="2517" y="430"/>
                </a:cubicBezTo>
                <a:cubicBezTo>
                  <a:pt x="2593" y="382"/>
                  <a:pt x="2613" y="277"/>
                  <a:pt x="2727" y="315"/>
                </a:cubicBezTo>
                <a:cubicBezTo>
                  <a:pt x="2765" y="325"/>
                  <a:pt x="2813" y="344"/>
                  <a:pt x="2841" y="372"/>
                </a:cubicBezTo>
                <a:cubicBezTo>
                  <a:pt x="2851" y="401"/>
                  <a:pt x="2841" y="439"/>
                  <a:pt x="2889" y="439"/>
                </a:cubicBezTo>
                <a:lnTo>
                  <a:pt x="2889" y="439"/>
                </a:lnTo>
                <a:cubicBezTo>
                  <a:pt x="2899" y="506"/>
                  <a:pt x="2899" y="506"/>
                  <a:pt x="2899" y="506"/>
                </a:cubicBezTo>
                <a:cubicBezTo>
                  <a:pt x="2918" y="515"/>
                  <a:pt x="2937" y="535"/>
                  <a:pt x="2937" y="563"/>
                </a:cubicBezTo>
                <a:cubicBezTo>
                  <a:pt x="2927" y="611"/>
                  <a:pt x="2927" y="677"/>
                  <a:pt x="2956" y="715"/>
                </a:cubicBezTo>
                <a:cubicBezTo>
                  <a:pt x="2994" y="773"/>
                  <a:pt x="2975" y="859"/>
                  <a:pt x="2956" y="916"/>
                </a:cubicBezTo>
                <a:cubicBezTo>
                  <a:pt x="2965" y="935"/>
                  <a:pt x="2975" y="954"/>
                  <a:pt x="2975" y="973"/>
                </a:cubicBezTo>
                <a:cubicBezTo>
                  <a:pt x="2965" y="992"/>
                  <a:pt x="2956" y="1011"/>
                  <a:pt x="2956" y="1021"/>
                </a:cubicBezTo>
                <a:cubicBezTo>
                  <a:pt x="2956" y="1030"/>
                  <a:pt x="2956" y="1040"/>
                  <a:pt x="2956" y="1049"/>
                </a:cubicBezTo>
                <a:cubicBezTo>
                  <a:pt x="2965" y="1059"/>
                  <a:pt x="2956" y="1069"/>
                  <a:pt x="2956" y="1078"/>
                </a:cubicBezTo>
                <a:lnTo>
                  <a:pt x="2956" y="1078"/>
                </a:lnTo>
                <a:cubicBezTo>
                  <a:pt x="2870" y="1135"/>
                  <a:pt x="2870" y="1135"/>
                  <a:pt x="2870" y="1135"/>
                </a:cubicBezTo>
                <a:cubicBezTo>
                  <a:pt x="2832" y="1173"/>
                  <a:pt x="2880" y="1211"/>
                  <a:pt x="2860" y="1259"/>
                </a:cubicBezTo>
                <a:cubicBezTo>
                  <a:pt x="2832" y="1316"/>
                  <a:pt x="2784" y="1297"/>
                  <a:pt x="2737" y="1316"/>
                </a:cubicBezTo>
                <a:cubicBezTo>
                  <a:pt x="2613" y="1355"/>
                  <a:pt x="2670" y="1440"/>
                  <a:pt x="2613" y="1526"/>
                </a:cubicBezTo>
                <a:cubicBezTo>
                  <a:pt x="2574" y="1583"/>
                  <a:pt x="2622" y="1612"/>
                  <a:pt x="2574" y="1660"/>
                </a:cubicBezTo>
                <a:cubicBezTo>
                  <a:pt x="2555" y="1688"/>
                  <a:pt x="2508" y="1698"/>
                  <a:pt x="2498" y="1727"/>
                </a:cubicBezTo>
                <a:cubicBezTo>
                  <a:pt x="2469" y="1774"/>
                  <a:pt x="2460" y="1812"/>
                  <a:pt x="2431" y="1860"/>
                </a:cubicBezTo>
                <a:cubicBezTo>
                  <a:pt x="2403" y="1889"/>
                  <a:pt x="2355" y="1898"/>
                  <a:pt x="2326" y="1917"/>
                </a:cubicBezTo>
                <a:cubicBezTo>
                  <a:pt x="2317" y="1936"/>
                  <a:pt x="2326" y="1965"/>
                  <a:pt x="2307" y="1984"/>
                </a:cubicBezTo>
                <a:lnTo>
                  <a:pt x="2307" y="1984"/>
                </a:lnTo>
                <a:cubicBezTo>
                  <a:pt x="2145" y="1889"/>
                  <a:pt x="2145" y="1889"/>
                  <a:pt x="2145" y="1889"/>
                </a:cubicBezTo>
                <a:lnTo>
                  <a:pt x="2145" y="1889"/>
                </a:lnTo>
                <a:cubicBezTo>
                  <a:pt x="2136" y="1831"/>
                  <a:pt x="2136" y="1831"/>
                  <a:pt x="2136" y="1831"/>
                </a:cubicBezTo>
                <a:cubicBezTo>
                  <a:pt x="2136" y="1803"/>
                  <a:pt x="2117" y="1793"/>
                  <a:pt x="2097" y="1774"/>
                </a:cubicBezTo>
                <a:cubicBezTo>
                  <a:pt x="2069" y="1755"/>
                  <a:pt x="2069" y="1745"/>
                  <a:pt x="2069" y="1707"/>
                </a:cubicBezTo>
                <a:cubicBezTo>
                  <a:pt x="2059" y="1650"/>
                  <a:pt x="2012" y="1612"/>
                  <a:pt x="1993" y="1555"/>
                </a:cubicBezTo>
                <a:cubicBezTo>
                  <a:pt x="1983" y="1536"/>
                  <a:pt x="1983" y="1460"/>
                  <a:pt x="1974" y="1450"/>
                </a:cubicBezTo>
                <a:cubicBezTo>
                  <a:pt x="1917" y="1412"/>
                  <a:pt x="1869" y="1460"/>
                  <a:pt x="1821" y="1393"/>
                </a:cubicBezTo>
                <a:cubicBezTo>
                  <a:pt x="1792" y="1364"/>
                  <a:pt x="1773" y="1364"/>
                  <a:pt x="1745" y="1355"/>
                </a:cubicBezTo>
                <a:lnTo>
                  <a:pt x="1745" y="1355"/>
                </a:lnTo>
                <a:cubicBezTo>
                  <a:pt x="1697" y="1355"/>
                  <a:pt x="1650" y="1336"/>
                  <a:pt x="1650" y="1278"/>
                </a:cubicBezTo>
                <a:cubicBezTo>
                  <a:pt x="1650" y="1250"/>
                  <a:pt x="1659" y="1173"/>
                  <a:pt x="1592" y="1202"/>
                </a:cubicBezTo>
                <a:cubicBezTo>
                  <a:pt x="1554" y="1211"/>
                  <a:pt x="1535" y="1269"/>
                  <a:pt x="1506" y="1202"/>
                </a:cubicBezTo>
                <a:cubicBezTo>
                  <a:pt x="1497" y="1173"/>
                  <a:pt x="1487" y="1164"/>
                  <a:pt x="1478" y="1135"/>
                </a:cubicBezTo>
                <a:cubicBezTo>
                  <a:pt x="1459" y="1078"/>
                  <a:pt x="1468" y="1040"/>
                  <a:pt x="1468" y="983"/>
                </a:cubicBezTo>
                <a:cubicBezTo>
                  <a:pt x="1468" y="964"/>
                  <a:pt x="1487" y="887"/>
                  <a:pt x="1449" y="887"/>
                </a:cubicBezTo>
                <a:cubicBezTo>
                  <a:pt x="1430" y="897"/>
                  <a:pt x="1392" y="897"/>
                  <a:pt x="1373" y="906"/>
                </a:cubicBezTo>
                <a:cubicBezTo>
                  <a:pt x="1344" y="935"/>
                  <a:pt x="1344" y="964"/>
                  <a:pt x="1325" y="992"/>
                </a:cubicBezTo>
                <a:cubicBezTo>
                  <a:pt x="1306" y="1011"/>
                  <a:pt x="1220" y="925"/>
                  <a:pt x="1211" y="916"/>
                </a:cubicBezTo>
                <a:cubicBezTo>
                  <a:pt x="1192" y="906"/>
                  <a:pt x="1154" y="878"/>
                  <a:pt x="1144" y="878"/>
                </a:cubicBezTo>
                <a:cubicBezTo>
                  <a:pt x="1096" y="868"/>
                  <a:pt x="1068" y="906"/>
                  <a:pt x="1029" y="916"/>
                </a:cubicBezTo>
                <a:cubicBezTo>
                  <a:pt x="963" y="954"/>
                  <a:pt x="906" y="983"/>
                  <a:pt x="848" y="1030"/>
                </a:cubicBezTo>
                <a:cubicBezTo>
                  <a:pt x="810" y="1059"/>
                  <a:pt x="762" y="1097"/>
                  <a:pt x="715" y="1078"/>
                </a:cubicBezTo>
                <a:cubicBezTo>
                  <a:pt x="629" y="1049"/>
                  <a:pt x="562" y="973"/>
                  <a:pt x="495" y="925"/>
                </a:cubicBezTo>
                <a:cubicBezTo>
                  <a:pt x="438" y="878"/>
                  <a:pt x="362" y="859"/>
                  <a:pt x="314" y="820"/>
                </a:cubicBezTo>
                <a:cubicBezTo>
                  <a:pt x="248" y="754"/>
                  <a:pt x="200" y="697"/>
                  <a:pt x="104" y="687"/>
                </a:cubicBezTo>
                <a:lnTo>
                  <a:pt x="104" y="687"/>
                </a:lnTo>
                <a:cubicBezTo>
                  <a:pt x="95" y="677"/>
                  <a:pt x="95" y="668"/>
                  <a:pt x="86" y="658"/>
                </a:cubicBezTo>
                <a:cubicBezTo>
                  <a:pt x="86" y="649"/>
                  <a:pt x="76" y="649"/>
                  <a:pt x="66" y="639"/>
                </a:cubicBezTo>
                <a:cubicBezTo>
                  <a:pt x="57" y="620"/>
                  <a:pt x="38" y="611"/>
                  <a:pt x="28" y="601"/>
                </a:cubicBezTo>
                <a:cubicBezTo>
                  <a:pt x="19" y="573"/>
                  <a:pt x="0" y="525"/>
                  <a:pt x="19" y="49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5" name="Freeform 36"/>
          <p:cNvSpPr>
            <a:spLocks noChangeArrowheads="1"/>
          </p:cNvSpPr>
          <p:nvPr/>
        </p:nvSpPr>
        <p:spPr bwMode="auto">
          <a:xfrm>
            <a:off x="15715084" y="5210411"/>
            <a:ext cx="553905" cy="444466"/>
          </a:xfrm>
          <a:custGeom>
            <a:avLst/>
            <a:gdLst>
              <a:gd name="T0" fmla="*/ 716 w 1117"/>
              <a:gd name="T1" fmla="*/ 0 h 897"/>
              <a:gd name="T2" fmla="*/ 716 w 1117"/>
              <a:gd name="T3" fmla="*/ 0 h 897"/>
              <a:gd name="T4" fmla="*/ 792 w 1117"/>
              <a:gd name="T5" fmla="*/ 38 h 897"/>
              <a:gd name="T6" fmla="*/ 945 w 1117"/>
              <a:gd name="T7" fmla="*/ 95 h 897"/>
              <a:gd name="T8" fmla="*/ 964 w 1117"/>
              <a:gd name="T9" fmla="*/ 200 h 897"/>
              <a:gd name="T10" fmla="*/ 1040 w 1117"/>
              <a:gd name="T11" fmla="*/ 352 h 897"/>
              <a:gd name="T12" fmla="*/ 1068 w 1117"/>
              <a:gd name="T13" fmla="*/ 419 h 897"/>
              <a:gd name="T14" fmla="*/ 1107 w 1117"/>
              <a:gd name="T15" fmla="*/ 476 h 897"/>
              <a:gd name="T16" fmla="*/ 1116 w 1117"/>
              <a:gd name="T17" fmla="*/ 534 h 897"/>
              <a:gd name="T18" fmla="*/ 1116 w 1117"/>
              <a:gd name="T19" fmla="*/ 534 h 897"/>
              <a:gd name="T20" fmla="*/ 1059 w 1117"/>
              <a:gd name="T21" fmla="*/ 572 h 897"/>
              <a:gd name="T22" fmla="*/ 992 w 1117"/>
              <a:gd name="T23" fmla="*/ 639 h 897"/>
              <a:gd name="T24" fmla="*/ 878 w 1117"/>
              <a:gd name="T25" fmla="*/ 820 h 897"/>
              <a:gd name="T26" fmla="*/ 878 w 1117"/>
              <a:gd name="T27" fmla="*/ 820 h 897"/>
              <a:gd name="T28" fmla="*/ 716 w 1117"/>
              <a:gd name="T29" fmla="*/ 858 h 897"/>
              <a:gd name="T30" fmla="*/ 592 w 1117"/>
              <a:gd name="T31" fmla="*/ 839 h 897"/>
              <a:gd name="T32" fmla="*/ 477 w 1117"/>
              <a:gd name="T33" fmla="*/ 896 h 897"/>
              <a:gd name="T34" fmla="*/ 306 w 1117"/>
              <a:gd name="T35" fmla="*/ 848 h 897"/>
              <a:gd name="T36" fmla="*/ 77 w 1117"/>
              <a:gd name="T37" fmla="*/ 762 h 897"/>
              <a:gd name="T38" fmla="*/ 77 w 1117"/>
              <a:gd name="T39" fmla="*/ 762 h 897"/>
              <a:gd name="T40" fmla="*/ 115 w 1117"/>
              <a:gd name="T41" fmla="*/ 667 h 897"/>
              <a:gd name="T42" fmla="*/ 153 w 1117"/>
              <a:gd name="T43" fmla="*/ 591 h 897"/>
              <a:gd name="T44" fmla="*/ 96 w 1117"/>
              <a:gd name="T45" fmla="*/ 381 h 897"/>
              <a:gd name="T46" fmla="*/ 48 w 1117"/>
              <a:gd name="T47" fmla="*/ 314 h 897"/>
              <a:gd name="T48" fmla="*/ 10 w 1117"/>
              <a:gd name="T49" fmla="*/ 219 h 897"/>
              <a:gd name="T50" fmla="*/ 125 w 1117"/>
              <a:gd name="T51" fmla="*/ 171 h 897"/>
              <a:gd name="T52" fmla="*/ 325 w 1117"/>
              <a:gd name="T53" fmla="*/ 200 h 897"/>
              <a:gd name="T54" fmla="*/ 525 w 1117"/>
              <a:gd name="T55" fmla="*/ 200 h 897"/>
              <a:gd name="T56" fmla="*/ 621 w 1117"/>
              <a:gd name="T57" fmla="*/ 238 h 897"/>
              <a:gd name="T58" fmla="*/ 687 w 1117"/>
              <a:gd name="T59" fmla="*/ 162 h 897"/>
              <a:gd name="T60" fmla="*/ 716 w 1117"/>
              <a:gd name="T61"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17" h="897">
                <a:moveTo>
                  <a:pt x="716" y="0"/>
                </a:moveTo>
                <a:lnTo>
                  <a:pt x="716" y="0"/>
                </a:lnTo>
                <a:cubicBezTo>
                  <a:pt x="744" y="9"/>
                  <a:pt x="763" y="9"/>
                  <a:pt x="792" y="38"/>
                </a:cubicBezTo>
                <a:cubicBezTo>
                  <a:pt x="840" y="105"/>
                  <a:pt x="888" y="57"/>
                  <a:pt x="945" y="95"/>
                </a:cubicBezTo>
                <a:cubicBezTo>
                  <a:pt x="954" y="105"/>
                  <a:pt x="954" y="181"/>
                  <a:pt x="964" y="200"/>
                </a:cubicBezTo>
                <a:cubicBezTo>
                  <a:pt x="983" y="257"/>
                  <a:pt x="1030" y="295"/>
                  <a:pt x="1040" y="352"/>
                </a:cubicBezTo>
                <a:cubicBezTo>
                  <a:pt x="1040" y="390"/>
                  <a:pt x="1040" y="400"/>
                  <a:pt x="1068" y="419"/>
                </a:cubicBezTo>
                <a:cubicBezTo>
                  <a:pt x="1088" y="438"/>
                  <a:pt x="1107" y="448"/>
                  <a:pt x="1107" y="476"/>
                </a:cubicBezTo>
                <a:cubicBezTo>
                  <a:pt x="1116" y="534"/>
                  <a:pt x="1116" y="534"/>
                  <a:pt x="1116" y="534"/>
                </a:cubicBezTo>
                <a:lnTo>
                  <a:pt x="1116" y="534"/>
                </a:lnTo>
                <a:cubicBezTo>
                  <a:pt x="1097" y="553"/>
                  <a:pt x="1078" y="562"/>
                  <a:pt x="1059" y="572"/>
                </a:cubicBezTo>
                <a:cubicBezTo>
                  <a:pt x="1030" y="591"/>
                  <a:pt x="1011" y="619"/>
                  <a:pt x="992" y="639"/>
                </a:cubicBezTo>
                <a:cubicBezTo>
                  <a:pt x="926" y="686"/>
                  <a:pt x="916" y="762"/>
                  <a:pt x="878" y="820"/>
                </a:cubicBezTo>
                <a:lnTo>
                  <a:pt x="878" y="820"/>
                </a:lnTo>
                <a:cubicBezTo>
                  <a:pt x="830" y="839"/>
                  <a:pt x="763" y="877"/>
                  <a:pt x="716" y="858"/>
                </a:cubicBezTo>
                <a:cubicBezTo>
                  <a:pt x="678" y="829"/>
                  <a:pt x="630" y="791"/>
                  <a:pt x="592" y="839"/>
                </a:cubicBezTo>
                <a:cubicBezTo>
                  <a:pt x="563" y="877"/>
                  <a:pt x="534" y="896"/>
                  <a:pt x="477" y="896"/>
                </a:cubicBezTo>
                <a:cubicBezTo>
                  <a:pt x="420" y="896"/>
                  <a:pt x="363" y="867"/>
                  <a:pt x="306" y="848"/>
                </a:cubicBezTo>
                <a:cubicBezTo>
                  <a:pt x="239" y="820"/>
                  <a:pt x="153" y="801"/>
                  <a:pt x="77" y="762"/>
                </a:cubicBezTo>
                <a:lnTo>
                  <a:pt x="77" y="762"/>
                </a:lnTo>
                <a:cubicBezTo>
                  <a:pt x="86" y="724"/>
                  <a:pt x="96" y="696"/>
                  <a:pt x="115" y="667"/>
                </a:cubicBezTo>
                <a:cubicBezTo>
                  <a:pt x="125" y="639"/>
                  <a:pt x="153" y="610"/>
                  <a:pt x="153" y="591"/>
                </a:cubicBezTo>
                <a:cubicBezTo>
                  <a:pt x="153" y="534"/>
                  <a:pt x="153" y="410"/>
                  <a:pt x="96" y="381"/>
                </a:cubicBezTo>
                <a:cubicBezTo>
                  <a:pt x="67" y="362"/>
                  <a:pt x="58" y="343"/>
                  <a:pt x="48" y="314"/>
                </a:cubicBezTo>
                <a:cubicBezTo>
                  <a:pt x="39" y="286"/>
                  <a:pt x="0" y="238"/>
                  <a:pt x="10" y="219"/>
                </a:cubicBezTo>
                <a:cubicBezTo>
                  <a:pt x="20" y="171"/>
                  <a:pt x="96" y="190"/>
                  <a:pt x="125" y="171"/>
                </a:cubicBezTo>
                <a:cubicBezTo>
                  <a:pt x="182" y="162"/>
                  <a:pt x="267" y="181"/>
                  <a:pt x="325" y="200"/>
                </a:cubicBezTo>
                <a:cubicBezTo>
                  <a:pt x="392" y="219"/>
                  <a:pt x="458" y="200"/>
                  <a:pt x="525" y="200"/>
                </a:cubicBezTo>
                <a:cubicBezTo>
                  <a:pt x="573" y="200"/>
                  <a:pt x="592" y="219"/>
                  <a:pt x="621" y="238"/>
                </a:cubicBezTo>
                <a:cubicBezTo>
                  <a:pt x="668" y="267"/>
                  <a:pt x="668" y="181"/>
                  <a:pt x="687" y="162"/>
                </a:cubicBezTo>
                <a:cubicBezTo>
                  <a:pt x="725" y="95"/>
                  <a:pt x="706" y="57"/>
                  <a:pt x="716"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6" name="Freeform 37"/>
          <p:cNvSpPr>
            <a:spLocks noChangeArrowheads="1"/>
          </p:cNvSpPr>
          <p:nvPr/>
        </p:nvSpPr>
        <p:spPr bwMode="auto">
          <a:xfrm>
            <a:off x="15844255" y="6289830"/>
            <a:ext cx="426924" cy="464172"/>
          </a:xfrm>
          <a:custGeom>
            <a:avLst/>
            <a:gdLst>
              <a:gd name="T0" fmla="*/ 19 w 859"/>
              <a:gd name="T1" fmla="*/ 210 h 936"/>
              <a:gd name="T2" fmla="*/ 19 w 859"/>
              <a:gd name="T3" fmla="*/ 210 h 936"/>
              <a:gd name="T4" fmla="*/ 38 w 859"/>
              <a:gd name="T5" fmla="*/ 229 h 936"/>
              <a:gd name="T6" fmla="*/ 19 w 859"/>
              <a:gd name="T7" fmla="*/ 315 h 936"/>
              <a:gd name="T8" fmla="*/ 38 w 859"/>
              <a:gd name="T9" fmla="*/ 334 h 936"/>
              <a:gd name="T10" fmla="*/ 57 w 859"/>
              <a:gd name="T11" fmla="*/ 353 h 936"/>
              <a:gd name="T12" fmla="*/ 86 w 859"/>
              <a:gd name="T13" fmla="*/ 381 h 936"/>
              <a:gd name="T14" fmla="*/ 95 w 859"/>
              <a:gd name="T15" fmla="*/ 410 h 936"/>
              <a:gd name="T16" fmla="*/ 95 w 859"/>
              <a:gd name="T17" fmla="*/ 410 h 936"/>
              <a:gd name="T18" fmla="*/ 162 w 859"/>
              <a:gd name="T19" fmla="*/ 439 h 936"/>
              <a:gd name="T20" fmla="*/ 124 w 859"/>
              <a:gd name="T21" fmla="*/ 496 h 936"/>
              <a:gd name="T22" fmla="*/ 143 w 859"/>
              <a:gd name="T23" fmla="*/ 534 h 936"/>
              <a:gd name="T24" fmla="*/ 143 w 859"/>
              <a:gd name="T25" fmla="*/ 591 h 936"/>
              <a:gd name="T26" fmla="*/ 181 w 859"/>
              <a:gd name="T27" fmla="*/ 705 h 936"/>
              <a:gd name="T28" fmla="*/ 343 w 859"/>
              <a:gd name="T29" fmla="*/ 744 h 936"/>
              <a:gd name="T30" fmla="*/ 343 w 859"/>
              <a:gd name="T31" fmla="*/ 801 h 936"/>
              <a:gd name="T32" fmla="*/ 353 w 859"/>
              <a:gd name="T33" fmla="*/ 839 h 936"/>
              <a:gd name="T34" fmla="*/ 400 w 859"/>
              <a:gd name="T35" fmla="*/ 877 h 936"/>
              <a:gd name="T36" fmla="*/ 400 w 859"/>
              <a:gd name="T37" fmla="*/ 896 h 936"/>
              <a:gd name="T38" fmla="*/ 400 w 859"/>
              <a:gd name="T39" fmla="*/ 915 h 936"/>
              <a:gd name="T40" fmla="*/ 400 w 859"/>
              <a:gd name="T41" fmla="*/ 915 h 936"/>
              <a:gd name="T42" fmla="*/ 458 w 859"/>
              <a:gd name="T43" fmla="*/ 906 h 936"/>
              <a:gd name="T44" fmla="*/ 505 w 859"/>
              <a:gd name="T45" fmla="*/ 858 h 936"/>
              <a:gd name="T46" fmla="*/ 543 w 859"/>
              <a:gd name="T47" fmla="*/ 868 h 936"/>
              <a:gd name="T48" fmla="*/ 601 w 859"/>
              <a:gd name="T49" fmla="*/ 858 h 936"/>
              <a:gd name="T50" fmla="*/ 648 w 859"/>
              <a:gd name="T51" fmla="*/ 849 h 936"/>
              <a:gd name="T52" fmla="*/ 668 w 859"/>
              <a:gd name="T53" fmla="*/ 868 h 936"/>
              <a:gd name="T54" fmla="*/ 753 w 859"/>
              <a:gd name="T55" fmla="*/ 858 h 936"/>
              <a:gd name="T56" fmla="*/ 801 w 859"/>
              <a:gd name="T57" fmla="*/ 791 h 936"/>
              <a:gd name="T58" fmla="*/ 858 w 859"/>
              <a:gd name="T59" fmla="*/ 791 h 936"/>
              <a:gd name="T60" fmla="*/ 858 w 859"/>
              <a:gd name="T61" fmla="*/ 791 h 936"/>
              <a:gd name="T62" fmla="*/ 858 w 859"/>
              <a:gd name="T63" fmla="*/ 744 h 936"/>
              <a:gd name="T64" fmla="*/ 849 w 859"/>
              <a:gd name="T65" fmla="*/ 705 h 936"/>
              <a:gd name="T66" fmla="*/ 849 w 859"/>
              <a:gd name="T67" fmla="*/ 668 h 936"/>
              <a:gd name="T68" fmla="*/ 849 w 859"/>
              <a:gd name="T69" fmla="*/ 648 h 936"/>
              <a:gd name="T70" fmla="*/ 849 w 859"/>
              <a:gd name="T71" fmla="*/ 648 h 936"/>
              <a:gd name="T72" fmla="*/ 830 w 859"/>
              <a:gd name="T73" fmla="*/ 610 h 936"/>
              <a:gd name="T74" fmla="*/ 763 w 859"/>
              <a:gd name="T75" fmla="*/ 410 h 936"/>
              <a:gd name="T76" fmla="*/ 801 w 859"/>
              <a:gd name="T77" fmla="*/ 372 h 936"/>
              <a:gd name="T78" fmla="*/ 772 w 859"/>
              <a:gd name="T79" fmla="*/ 343 h 936"/>
              <a:gd name="T80" fmla="*/ 744 w 859"/>
              <a:gd name="T81" fmla="*/ 305 h 936"/>
              <a:gd name="T82" fmla="*/ 744 w 859"/>
              <a:gd name="T83" fmla="*/ 229 h 936"/>
              <a:gd name="T84" fmla="*/ 753 w 859"/>
              <a:gd name="T85" fmla="*/ 181 h 936"/>
              <a:gd name="T86" fmla="*/ 763 w 859"/>
              <a:gd name="T87" fmla="*/ 86 h 936"/>
              <a:gd name="T88" fmla="*/ 763 w 859"/>
              <a:gd name="T89" fmla="*/ 86 h 936"/>
              <a:gd name="T90" fmla="*/ 772 w 859"/>
              <a:gd name="T91" fmla="*/ 9 h 936"/>
              <a:gd name="T92" fmla="*/ 658 w 859"/>
              <a:gd name="T93" fmla="*/ 0 h 936"/>
              <a:gd name="T94" fmla="*/ 658 w 859"/>
              <a:gd name="T95" fmla="*/ 0 h 936"/>
              <a:gd name="T96" fmla="*/ 601 w 859"/>
              <a:gd name="T97" fmla="*/ 29 h 936"/>
              <a:gd name="T98" fmla="*/ 276 w 859"/>
              <a:gd name="T99" fmla="*/ 67 h 936"/>
              <a:gd name="T100" fmla="*/ 191 w 859"/>
              <a:gd name="T101" fmla="*/ 95 h 936"/>
              <a:gd name="T102" fmla="*/ 143 w 859"/>
              <a:gd name="T103" fmla="*/ 105 h 936"/>
              <a:gd name="T104" fmla="*/ 19 w 859"/>
              <a:gd name="T105" fmla="*/ 21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9" h="936">
                <a:moveTo>
                  <a:pt x="19" y="210"/>
                </a:moveTo>
                <a:lnTo>
                  <a:pt x="19" y="210"/>
                </a:lnTo>
                <a:cubicBezTo>
                  <a:pt x="19" y="219"/>
                  <a:pt x="29" y="219"/>
                  <a:pt x="38" y="229"/>
                </a:cubicBezTo>
                <a:cubicBezTo>
                  <a:pt x="48" y="238"/>
                  <a:pt x="0" y="286"/>
                  <a:pt x="19" y="315"/>
                </a:cubicBezTo>
                <a:cubicBezTo>
                  <a:pt x="29" y="315"/>
                  <a:pt x="38" y="324"/>
                  <a:pt x="38" y="334"/>
                </a:cubicBezTo>
                <a:cubicBezTo>
                  <a:pt x="48" y="343"/>
                  <a:pt x="48" y="353"/>
                  <a:pt x="57" y="353"/>
                </a:cubicBezTo>
                <a:cubicBezTo>
                  <a:pt x="76" y="362"/>
                  <a:pt x="76" y="362"/>
                  <a:pt x="86" y="381"/>
                </a:cubicBezTo>
                <a:cubicBezTo>
                  <a:pt x="95" y="410"/>
                  <a:pt x="95" y="410"/>
                  <a:pt x="95" y="410"/>
                </a:cubicBezTo>
                <a:lnTo>
                  <a:pt x="95" y="410"/>
                </a:lnTo>
                <a:cubicBezTo>
                  <a:pt x="105" y="410"/>
                  <a:pt x="153" y="419"/>
                  <a:pt x="162" y="439"/>
                </a:cubicBezTo>
                <a:cubicBezTo>
                  <a:pt x="162" y="467"/>
                  <a:pt x="124" y="467"/>
                  <a:pt x="124" y="496"/>
                </a:cubicBezTo>
                <a:cubicBezTo>
                  <a:pt x="124" y="505"/>
                  <a:pt x="143" y="515"/>
                  <a:pt x="143" y="534"/>
                </a:cubicBezTo>
                <a:cubicBezTo>
                  <a:pt x="143" y="563"/>
                  <a:pt x="124" y="572"/>
                  <a:pt x="143" y="591"/>
                </a:cubicBezTo>
                <a:cubicBezTo>
                  <a:pt x="248" y="610"/>
                  <a:pt x="181" y="639"/>
                  <a:pt x="181" y="705"/>
                </a:cubicBezTo>
                <a:cubicBezTo>
                  <a:pt x="181" y="801"/>
                  <a:pt x="276" y="744"/>
                  <a:pt x="343" y="744"/>
                </a:cubicBezTo>
                <a:cubicBezTo>
                  <a:pt x="343" y="763"/>
                  <a:pt x="343" y="782"/>
                  <a:pt x="343" y="801"/>
                </a:cubicBezTo>
                <a:cubicBezTo>
                  <a:pt x="343" y="810"/>
                  <a:pt x="343" y="830"/>
                  <a:pt x="353" y="839"/>
                </a:cubicBezTo>
                <a:cubicBezTo>
                  <a:pt x="372" y="849"/>
                  <a:pt x="400" y="849"/>
                  <a:pt x="400" y="877"/>
                </a:cubicBezTo>
                <a:cubicBezTo>
                  <a:pt x="400" y="877"/>
                  <a:pt x="400" y="887"/>
                  <a:pt x="400" y="896"/>
                </a:cubicBezTo>
                <a:cubicBezTo>
                  <a:pt x="400" y="906"/>
                  <a:pt x="400" y="915"/>
                  <a:pt x="400" y="915"/>
                </a:cubicBezTo>
                <a:lnTo>
                  <a:pt x="400" y="915"/>
                </a:lnTo>
                <a:cubicBezTo>
                  <a:pt x="429" y="906"/>
                  <a:pt x="420" y="896"/>
                  <a:pt x="458" y="906"/>
                </a:cubicBezTo>
                <a:cubicBezTo>
                  <a:pt x="505" y="935"/>
                  <a:pt x="477" y="858"/>
                  <a:pt x="505" y="858"/>
                </a:cubicBezTo>
                <a:cubicBezTo>
                  <a:pt x="525" y="858"/>
                  <a:pt x="534" y="858"/>
                  <a:pt x="543" y="868"/>
                </a:cubicBezTo>
                <a:cubicBezTo>
                  <a:pt x="572" y="868"/>
                  <a:pt x="582" y="839"/>
                  <a:pt x="601" y="858"/>
                </a:cubicBezTo>
                <a:cubicBezTo>
                  <a:pt x="630" y="877"/>
                  <a:pt x="620" y="858"/>
                  <a:pt x="648" y="849"/>
                </a:cubicBezTo>
                <a:cubicBezTo>
                  <a:pt x="658" y="849"/>
                  <a:pt x="658" y="858"/>
                  <a:pt x="668" y="868"/>
                </a:cubicBezTo>
                <a:cubicBezTo>
                  <a:pt x="696" y="877"/>
                  <a:pt x="734" y="877"/>
                  <a:pt x="753" y="858"/>
                </a:cubicBezTo>
                <a:cubicBezTo>
                  <a:pt x="772" y="849"/>
                  <a:pt x="772" y="810"/>
                  <a:pt x="801" y="791"/>
                </a:cubicBezTo>
                <a:cubicBezTo>
                  <a:pt x="858" y="791"/>
                  <a:pt x="858" y="791"/>
                  <a:pt x="858" y="791"/>
                </a:cubicBezTo>
                <a:lnTo>
                  <a:pt x="858" y="791"/>
                </a:lnTo>
                <a:cubicBezTo>
                  <a:pt x="858" y="772"/>
                  <a:pt x="858" y="763"/>
                  <a:pt x="858" y="744"/>
                </a:cubicBezTo>
                <a:cubicBezTo>
                  <a:pt x="858" y="734"/>
                  <a:pt x="849" y="715"/>
                  <a:pt x="849" y="705"/>
                </a:cubicBezTo>
                <a:cubicBezTo>
                  <a:pt x="849" y="696"/>
                  <a:pt x="858" y="677"/>
                  <a:pt x="849" y="668"/>
                </a:cubicBezTo>
                <a:cubicBezTo>
                  <a:pt x="849" y="668"/>
                  <a:pt x="849" y="658"/>
                  <a:pt x="849" y="648"/>
                </a:cubicBezTo>
                <a:lnTo>
                  <a:pt x="849" y="648"/>
                </a:lnTo>
                <a:cubicBezTo>
                  <a:pt x="830" y="610"/>
                  <a:pt x="830" y="610"/>
                  <a:pt x="830" y="610"/>
                </a:cubicBezTo>
                <a:cubicBezTo>
                  <a:pt x="810" y="572"/>
                  <a:pt x="715" y="439"/>
                  <a:pt x="763" y="410"/>
                </a:cubicBezTo>
                <a:cubicBezTo>
                  <a:pt x="772" y="401"/>
                  <a:pt x="792" y="372"/>
                  <a:pt x="801" y="372"/>
                </a:cubicBezTo>
                <a:cubicBezTo>
                  <a:pt x="801" y="362"/>
                  <a:pt x="772" y="353"/>
                  <a:pt x="772" y="343"/>
                </a:cubicBezTo>
                <a:cubicBezTo>
                  <a:pt x="763" y="334"/>
                  <a:pt x="753" y="324"/>
                  <a:pt x="744" y="305"/>
                </a:cubicBezTo>
                <a:cubicBezTo>
                  <a:pt x="734" y="286"/>
                  <a:pt x="763" y="257"/>
                  <a:pt x="744" y="229"/>
                </a:cubicBezTo>
                <a:cubicBezTo>
                  <a:pt x="734" y="210"/>
                  <a:pt x="744" y="200"/>
                  <a:pt x="753" y="181"/>
                </a:cubicBezTo>
                <a:cubicBezTo>
                  <a:pt x="763" y="86"/>
                  <a:pt x="763" y="86"/>
                  <a:pt x="763" y="86"/>
                </a:cubicBezTo>
                <a:lnTo>
                  <a:pt x="763" y="86"/>
                </a:lnTo>
                <a:cubicBezTo>
                  <a:pt x="772" y="9"/>
                  <a:pt x="772" y="9"/>
                  <a:pt x="772" y="9"/>
                </a:cubicBezTo>
                <a:cubicBezTo>
                  <a:pt x="658" y="0"/>
                  <a:pt x="658" y="0"/>
                  <a:pt x="658" y="0"/>
                </a:cubicBezTo>
                <a:lnTo>
                  <a:pt x="658" y="0"/>
                </a:lnTo>
                <a:cubicBezTo>
                  <a:pt x="601" y="29"/>
                  <a:pt x="601" y="29"/>
                  <a:pt x="601" y="29"/>
                </a:cubicBezTo>
                <a:cubicBezTo>
                  <a:pt x="496" y="95"/>
                  <a:pt x="391" y="19"/>
                  <a:pt x="276" y="67"/>
                </a:cubicBezTo>
                <a:cubicBezTo>
                  <a:pt x="248" y="86"/>
                  <a:pt x="229" y="67"/>
                  <a:pt x="191" y="95"/>
                </a:cubicBezTo>
                <a:cubicBezTo>
                  <a:pt x="172" y="105"/>
                  <a:pt x="153" y="95"/>
                  <a:pt x="143" y="105"/>
                </a:cubicBezTo>
                <a:cubicBezTo>
                  <a:pt x="95" y="124"/>
                  <a:pt x="76" y="200"/>
                  <a:pt x="19" y="21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7" name="Freeform 38"/>
          <p:cNvSpPr>
            <a:spLocks noChangeArrowheads="1"/>
          </p:cNvSpPr>
          <p:nvPr/>
        </p:nvSpPr>
        <p:spPr bwMode="auto">
          <a:xfrm>
            <a:off x="15275024" y="6493454"/>
            <a:ext cx="766273" cy="715963"/>
          </a:xfrm>
          <a:custGeom>
            <a:avLst/>
            <a:gdLst>
              <a:gd name="T0" fmla="*/ 1239 w 1545"/>
              <a:gd name="T1" fmla="*/ 0 h 1440"/>
              <a:gd name="T2" fmla="*/ 1239 w 1545"/>
              <a:gd name="T3" fmla="*/ 0 h 1440"/>
              <a:gd name="T4" fmla="*/ 1306 w 1545"/>
              <a:gd name="T5" fmla="*/ 29 h 1440"/>
              <a:gd name="T6" fmla="*/ 1268 w 1545"/>
              <a:gd name="T7" fmla="*/ 86 h 1440"/>
              <a:gd name="T8" fmla="*/ 1287 w 1545"/>
              <a:gd name="T9" fmla="*/ 124 h 1440"/>
              <a:gd name="T10" fmla="*/ 1287 w 1545"/>
              <a:gd name="T11" fmla="*/ 181 h 1440"/>
              <a:gd name="T12" fmla="*/ 1325 w 1545"/>
              <a:gd name="T13" fmla="*/ 295 h 1440"/>
              <a:gd name="T14" fmla="*/ 1487 w 1545"/>
              <a:gd name="T15" fmla="*/ 334 h 1440"/>
              <a:gd name="T16" fmla="*/ 1487 w 1545"/>
              <a:gd name="T17" fmla="*/ 391 h 1440"/>
              <a:gd name="T18" fmla="*/ 1497 w 1545"/>
              <a:gd name="T19" fmla="*/ 429 h 1440"/>
              <a:gd name="T20" fmla="*/ 1544 w 1545"/>
              <a:gd name="T21" fmla="*/ 467 h 1440"/>
              <a:gd name="T22" fmla="*/ 1544 w 1545"/>
              <a:gd name="T23" fmla="*/ 486 h 1440"/>
              <a:gd name="T24" fmla="*/ 1544 w 1545"/>
              <a:gd name="T25" fmla="*/ 505 h 1440"/>
              <a:gd name="T26" fmla="*/ 1544 w 1545"/>
              <a:gd name="T27" fmla="*/ 505 h 1440"/>
              <a:gd name="T28" fmla="*/ 1544 w 1545"/>
              <a:gd name="T29" fmla="*/ 544 h 1440"/>
              <a:gd name="T30" fmla="*/ 1507 w 1545"/>
              <a:gd name="T31" fmla="*/ 572 h 1440"/>
              <a:gd name="T32" fmla="*/ 1507 w 1545"/>
              <a:gd name="T33" fmla="*/ 620 h 1440"/>
              <a:gd name="T34" fmla="*/ 1497 w 1545"/>
              <a:gd name="T35" fmla="*/ 696 h 1440"/>
              <a:gd name="T36" fmla="*/ 1497 w 1545"/>
              <a:gd name="T37" fmla="*/ 754 h 1440"/>
              <a:gd name="T38" fmla="*/ 1497 w 1545"/>
              <a:gd name="T39" fmla="*/ 754 h 1440"/>
              <a:gd name="T40" fmla="*/ 1430 w 1545"/>
              <a:gd name="T41" fmla="*/ 763 h 1440"/>
              <a:gd name="T42" fmla="*/ 1373 w 1545"/>
              <a:gd name="T43" fmla="*/ 772 h 1440"/>
              <a:gd name="T44" fmla="*/ 1335 w 1545"/>
              <a:gd name="T45" fmla="*/ 744 h 1440"/>
              <a:gd name="T46" fmla="*/ 1239 w 1545"/>
              <a:gd name="T47" fmla="*/ 906 h 1440"/>
              <a:gd name="T48" fmla="*/ 1201 w 1545"/>
              <a:gd name="T49" fmla="*/ 1059 h 1440"/>
              <a:gd name="T50" fmla="*/ 1201 w 1545"/>
              <a:gd name="T51" fmla="*/ 1059 h 1440"/>
              <a:gd name="T52" fmla="*/ 1135 w 1545"/>
              <a:gd name="T53" fmla="*/ 1049 h 1440"/>
              <a:gd name="T54" fmla="*/ 1115 w 1545"/>
              <a:gd name="T55" fmla="*/ 1049 h 1440"/>
              <a:gd name="T56" fmla="*/ 1087 w 1545"/>
              <a:gd name="T57" fmla="*/ 1059 h 1440"/>
              <a:gd name="T58" fmla="*/ 1049 w 1545"/>
              <a:gd name="T59" fmla="*/ 1039 h 1440"/>
              <a:gd name="T60" fmla="*/ 1001 w 1545"/>
              <a:gd name="T61" fmla="*/ 1068 h 1440"/>
              <a:gd name="T62" fmla="*/ 829 w 1545"/>
              <a:gd name="T63" fmla="*/ 1230 h 1440"/>
              <a:gd name="T64" fmla="*/ 629 w 1545"/>
              <a:gd name="T65" fmla="*/ 1306 h 1440"/>
              <a:gd name="T66" fmla="*/ 467 w 1545"/>
              <a:gd name="T67" fmla="*/ 1306 h 1440"/>
              <a:gd name="T68" fmla="*/ 305 w 1545"/>
              <a:gd name="T69" fmla="*/ 1230 h 1440"/>
              <a:gd name="T70" fmla="*/ 152 w 1545"/>
              <a:gd name="T71" fmla="*/ 1345 h 1440"/>
              <a:gd name="T72" fmla="*/ 76 w 1545"/>
              <a:gd name="T73" fmla="*/ 1259 h 1440"/>
              <a:gd name="T74" fmla="*/ 76 w 1545"/>
              <a:gd name="T75" fmla="*/ 1259 h 1440"/>
              <a:gd name="T76" fmla="*/ 57 w 1545"/>
              <a:gd name="T77" fmla="*/ 1097 h 1440"/>
              <a:gd name="T78" fmla="*/ 76 w 1545"/>
              <a:gd name="T79" fmla="*/ 1011 h 1440"/>
              <a:gd name="T80" fmla="*/ 66 w 1545"/>
              <a:gd name="T81" fmla="*/ 725 h 1440"/>
              <a:gd name="T82" fmla="*/ 38 w 1545"/>
              <a:gd name="T83" fmla="*/ 629 h 1440"/>
              <a:gd name="T84" fmla="*/ 9 w 1545"/>
              <a:gd name="T85" fmla="*/ 467 h 1440"/>
              <a:gd name="T86" fmla="*/ 9 w 1545"/>
              <a:gd name="T87" fmla="*/ 362 h 1440"/>
              <a:gd name="T88" fmla="*/ 9 w 1545"/>
              <a:gd name="T89" fmla="*/ 362 h 1440"/>
              <a:gd name="T90" fmla="*/ 133 w 1545"/>
              <a:gd name="T91" fmla="*/ 343 h 1440"/>
              <a:gd name="T92" fmla="*/ 238 w 1545"/>
              <a:gd name="T93" fmla="*/ 305 h 1440"/>
              <a:gd name="T94" fmla="*/ 305 w 1545"/>
              <a:gd name="T95" fmla="*/ 315 h 1440"/>
              <a:gd name="T96" fmla="*/ 515 w 1545"/>
              <a:gd name="T97" fmla="*/ 277 h 1440"/>
              <a:gd name="T98" fmla="*/ 629 w 1545"/>
              <a:gd name="T99" fmla="*/ 305 h 1440"/>
              <a:gd name="T100" fmla="*/ 858 w 1545"/>
              <a:gd name="T101" fmla="*/ 181 h 1440"/>
              <a:gd name="T102" fmla="*/ 944 w 1545"/>
              <a:gd name="T103" fmla="*/ 200 h 1440"/>
              <a:gd name="T104" fmla="*/ 1087 w 1545"/>
              <a:gd name="T105" fmla="*/ 191 h 1440"/>
              <a:gd name="T106" fmla="*/ 1173 w 1545"/>
              <a:gd name="T107" fmla="*/ 143 h 1440"/>
              <a:gd name="T108" fmla="*/ 1182 w 1545"/>
              <a:gd name="T109" fmla="*/ 86 h 1440"/>
              <a:gd name="T110" fmla="*/ 1192 w 1545"/>
              <a:gd name="T111" fmla="*/ 57 h 1440"/>
              <a:gd name="T112" fmla="*/ 1201 w 1545"/>
              <a:gd name="T113" fmla="*/ 29 h 1440"/>
              <a:gd name="T114" fmla="*/ 1239 w 1545"/>
              <a:gd name="T115" fmla="*/ 0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5" h="1440">
                <a:moveTo>
                  <a:pt x="1239" y="0"/>
                </a:moveTo>
                <a:lnTo>
                  <a:pt x="1239" y="0"/>
                </a:lnTo>
                <a:cubicBezTo>
                  <a:pt x="1249" y="0"/>
                  <a:pt x="1297" y="9"/>
                  <a:pt x="1306" y="29"/>
                </a:cubicBezTo>
                <a:cubicBezTo>
                  <a:pt x="1306" y="57"/>
                  <a:pt x="1268" y="57"/>
                  <a:pt x="1268" y="86"/>
                </a:cubicBezTo>
                <a:cubicBezTo>
                  <a:pt x="1268" y="95"/>
                  <a:pt x="1287" y="105"/>
                  <a:pt x="1287" y="124"/>
                </a:cubicBezTo>
                <a:cubicBezTo>
                  <a:pt x="1287" y="153"/>
                  <a:pt x="1268" y="162"/>
                  <a:pt x="1287" y="181"/>
                </a:cubicBezTo>
                <a:cubicBezTo>
                  <a:pt x="1392" y="200"/>
                  <a:pt x="1325" y="229"/>
                  <a:pt x="1325" y="295"/>
                </a:cubicBezTo>
                <a:cubicBezTo>
                  <a:pt x="1325" y="391"/>
                  <a:pt x="1420" y="334"/>
                  <a:pt x="1487" y="334"/>
                </a:cubicBezTo>
                <a:cubicBezTo>
                  <a:pt x="1487" y="353"/>
                  <a:pt x="1487" y="372"/>
                  <a:pt x="1487" y="391"/>
                </a:cubicBezTo>
                <a:cubicBezTo>
                  <a:pt x="1487" y="400"/>
                  <a:pt x="1487" y="420"/>
                  <a:pt x="1497" y="429"/>
                </a:cubicBezTo>
                <a:cubicBezTo>
                  <a:pt x="1516" y="439"/>
                  <a:pt x="1544" y="439"/>
                  <a:pt x="1544" y="467"/>
                </a:cubicBezTo>
                <a:cubicBezTo>
                  <a:pt x="1544" y="467"/>
                  <a:pt x="1544" y="477"/>
                  <a:pt x="1544" y="486"/>
                </a:cubicBezTo>
                <a:cubicBezTo>
                  <a:pt x="1544" y="496"/>
                  <a:pt x="1544" y="505"/>
                  <a:pt x="1544" y="505"/>
                </a:cubicBezTo>
                <a:lnTo>
                  <a:pt x="1544" y="505"/>
                </a:lnTo>
                <a:cubicBezTo>
                  <a:pt x="1544" y="544"/>
                  <a:pt x="1544" y="544"/>
                  <a:pt x="1544" y="544"/>
                </a:cubicBezTo>
                <a:cubicBezTo>
                  <a:pt x="1535" y="572"/>
                  <a:pt x="1525" y="553"/>
                  <a:pt x="1507" y="572"/>
                </a:cubicBezTo>
                <a:cubicBezTo>
                  <a:pt x="1507" y="591"/>
                  <a:pt x="1507" y="601"/>
                  <a:pt x="1507" y="620"/>
                </a:cubicBezTo>
                <a:cubicBezTo>
                  <a:pt x="1497" y="639"/>
                  <a:pt x="1507" y="667"/>
                  <a:pt x="1497" y="696"/>
                </a:cubicBezTo>
                <a:cubicBezTo>
                  <a:pt x="1497" y="715"/>
                  <a:pt x="1487" y="734"/>
                  <a:pt x="1497" y="754"/>
                </a:cubicBezTo>
                <a:lnTo>
                  <a:pt x="1497" y="754"/>
                </a:lnTo>
                <a:cubicBezTo>
                  <a:pt x="1459" y="763"/>
                  <a:pt x="1459" y="744"/>
                  <a:pt x="1430" y="763"/>
                </a:cubicBezTo>
                <a:cubicBezTo>
                  <a:pt x="1420" y="772"/>
                  <a:pt x="1382" y="782"/>
                  <a:pt x="1373" y="772"/>
                </a:cubicBezTo>
                <a:cubicBezTo>
                  <a:pt x="1354" y="772"/>
                  <a:pt x="1354" y="754"/>
                  <a:pt x="1335" y="744"/>
                </a:cubicBezTo>
                <a:cubicBezTo>
                  <a:pt x="1258" y="725"/>
                  <a:pt x="1239" y="858"/>
                  <a:pt x="1239" y="906"/>
                </a:cubicBezTo>
                <a:cubicBezTo>
                  <a:pt x="1230" y="963"/>
                  <a:pt x="1211" y="1011"/>
                  <a:pt x="1201" y="1059"/>
                </a:cubicBezTo>
                <a:lnTo>
                  <a:pt x="1201" y="1059"/>
                </a:lnTo>
                <a:cubicBezTo>
                  <a:pt x="1135" y="1049"/>
                  <a:pt x="1135" y="1049"/>
                  <a:pt x="1135" y="1049"/>
                </a:cubicBezTo>
                <a:cubicBezTo>
                  <a:pt x="1125" y="1049"/>
                  <a:pt x="1125" y="1049"/>
                  <a:pt x="1115" y="1049"/>
                </a:cubicBezTo>
                <a:cubicBezTo>
                  <a:pt x="1106" y="1049"/>
                  <a:pt x="1106" y="1059"/>
                  <a:pt x="1087" y="1059"/>
                </a:cubicBezTo>
                <a:cubicBezTo>
                  <a:pt x="1077" y="1059"/>
                  <a:pt x="1068" y="1049"/>
                  <a:pt x="1049" y="1039"/>
                </a:cubicBezTo>
                <a:cubicBezTo>
                  <a:pt x="1039" y="1039"/>
                  <a:pt x="1020" y="1059"/>
                  <a:pt x="1001" y="1068"/>
                </a:cubicBezTo>
                <a:cubicBezTo>
                  <a:pt x="934" y="1106"/>
                  <a:pt x="829" y="1135"/>
                  <a:pt x="829" y="1230"/>
                </a:cubicBezTo>
                <a:cubicBezTo>
                  <a:pt x="829" y="1326"/>
                  <a:pt x="686" y="1278"/>
                  <a:pt x="629" y="1306"/>
                </a:cubicBezTo>
                <a:cubicBezTo>
                  <a:pt x="562" y="1335"/>
                  <a:pt x="543" y="1306"/>
                  <a:pt x="467" y="1306"/>
                </a:cubicBezTo>
                <a:cubicBezTo>
                  <a:pt x="410" y="1306"/>
                  <a:pt x="343" y="1192"/>
                  <a:pt x="305" y="1230"/>
                </a:cubicBezTo>
                <a:cubicBezTo>
                  <a:pt x="257" y="1297"/>
                  <a:pt x="238" y="1439"/>
                  <a:pt x="152" y="1345"/>
                </a:cubicBezTo>
                <a:cubicBezTo>
                  <a:pt x="76" y="1259"/>
                  <a:pt x="76" y="1259"/>
                  <a:pt x="76" y="1259"/>
                </a:cubicBezTo>
                <a:lnTo>
                  <a:pt x="76" y="1259"/>
                </a:lnTo>
                <a:cubicBezTo>
                  <a:pt x="76" y="1221"/>
                  <a:pt x="47" y="1135"/>
                  <a:pt x="57" y="1097"/>
                </a:cubicBezTo>
                <a:cubicBezTo>
                  <a:pt x="76" y="1068"/>
                  <a:pt x="85" y="1049"/>
                  <a:pt x="76" y="1011"/>
                </a:cubicBezTo>
                <a:cubicBezTo>
                  <a:pt x="66" y="725"/>
                  <a:pt x="66" y="725"/>
                  <a:pt x="66" y="725"/>
                </a:cubicBezTo>
                <a:cubicBezTo>
                  <a:pt x="66" y="687"/>
                  <a:pt x="47" y="667"/>
                  <a:pt x="38" y="629"/>
                </a:cubicBezTo>
                <a:cubicBezTo>
                  <a:pt x="19" y="563"/>
                  <a:pt x="0" y="534"/>
                  <a:pt x="9" y="467"/>
                </a:cubicBezTo>
                <a:cubicBezTo>
                  <a:pt x="9" y="429"/>
                  <a:pt x="19" y="391"/>
                  <a:pt x="9" y="362"/>
                </a:cubicBezTo>
                <a:lnTo>
                  <a:pt x="9" y="362"/>
                </a:lnTo>
                <a:cubicBezTo>
                  <a:pt x="133" y="343"/>
                  <a:pt x="133" y="343"/>
                  <a:pt x="133" y="343"/>
                </a:cubicBezTo>
                <a:cubicBezTo>
                  <a:pt x="181" y="353"/>
                  <a:pt x="200" y="353"/>
                  <a:pt x="238" y="305"/>
                </a:cubicBezTo>
                <a:cubicBezTo>
                  <a:pt x="257" y="277"/>
                  <a:pt x="276" y="305"/>
                  <a:pt x="305" y="315"/>
                </a:cubicBezTo>
                <a:cubicBezTo>
                  <a:pt x="362" y="343"/>
                  <a:pt x="457" y="305"/>
                  <a:pt x="515" y="277"/>
                </a:cubicBezTo>
                <a:cubicBezTo>
                  <a:pt x="543" y="258"/>
                  <a:pt x="600" y="295"/>
                  <a:pt x="629" y="305"/>
                </a:cubicBezTo>
                <a:cubicBezTo>
                  <a:pt x="753" y="353"/>
                  <a:pt x="782" y="229"/>
                  <a:pt x="858" y="181"/>
                </a:cubicBezTo>
                <a:cubicBezTo>
                  <a:pt x="886" y="162"/>
                  <a:pt x="915" y="181"/>
                  <a:pt x="944" y="200"/>
                </a:cubicBezTo>
                <a:cubicBezTo>
                  <a:pt x="991" y="219"/>
                  <a:pt x="1039" y="210"/>
                  <a:pt x="1087" y="191"/>
                </a:cubicBezTo>
                <a:cubicBezTo>
                  <a:pt x="1173" y="143"/>
                  <a:pt x="1173" y="143"/>
                  <a:pt x="1173" y="143"/>
                </a:cubicBezTo>
                <a:cubicBezTo>
                  <a:pt x="1182" y="124"/>
                  <a:pt x="1192" y="105"/>
                  <a:pt x="1182" y="86"/>
                </a:cubicBezTo>
                <a:cubicBezTo>
                  <a:pt x="1182" y="76"/>
                  <a:pt x="1182" y="67"/>
                  <a:pt x="1192" y="57"/>
                </a:cubicBezTo>
                <a:cubicBezTo>
                  <a:pt x="1192" y="48"/>
                  <a:pt x="1192" y="38"/>
                  <a:pt x="1201" y="29"/>
                </a:cubicBezTo>
                <a:cubicBezTo>
                  <a:pt x="1239" y="0"/>
                  <a:pt x="1239" y="0"/>
                  <a:pt x="1239"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8" name="Freeform 39"/>
          <p:cNvSpPr>
            <a:spLocks noChangeArrowheads="1"/>
          </p:cNvSpPr>
          <p:nvPr/>
        </p:nvSpPr>
        <p:spPr bwMode="auto">
          <a:xfrm>
            <a:off x="16012834" y="6681750"/>
            <a:ext cx="332781" cy="271497"/>
          </a:xfrm>
          <a:custGeom>
            <a:avLst/>
            <a:gdLst>
              <a:gd name="T0" fmla="*/ 57 w 669"/>
              <a:gd name="T1" fmla="*/ 124 h 545"/>
              <a:gd name="T2" fmla="*/ 57 w 669"/>
              <a:gd name="T3" fmla="*/ 124 h 545"/>
              <a:gd name="T4" fmla="*/ 115 w 669"/>
              <a:gd name="T5" fmla="*/ 115 h 545"/>
              <a:gd name="T6" fmla="*/ 162 w 669"/>
              <a:gd name="T7" fmla="*/ 67 h 545"/>
              <a:gd name="T8" fmla="*/ 200 w 669"/>
              <a:gd name="T9" fmla="*/ 77 h 545"/>
              <a:gd name="T10" fmla="*/ 258 w 669"/>
              <a:gd name="T11" fmla="*/ 67 h 545"/>
              <a:gd name="T12" fmla="*/ 305 w 669"/>
              <a:gd name="T13" fmla="*/ 58 h 545"/>
              <a:gd name="T14" fmla="*/ 325 w 669"/>
              <a:gd name="T15" fmla="*/ 77 h 545"/>
              <a:gd name="T16" fmla="*/ 410 w 669"/>
              <a:gd name="T17" fmla="*/ 67 h 545"/>
              <a:gd name="T18" fmla="*/ 458 w 669"/>
              <a:gd name="T19" fmla="*/ 0 h 545"/>
              <a:gd name="T20" fmla="*/ 515 w 669"/>
              <a:gd name="T21" fmla="*/ 0 h 545"/>
              <a:gd name="T22" fmla="*/ 515 w 669"/>
              <a:gd name="T23" fmla="*/ 0 h 545"/>
              <a:gd name="T24" fmla="*/ 515 w 669"/>
              <a:gd name="T25" fmla="*/ 86 h 545"/>
              <a:gd name="T26" fmla="*/ 534 w 669"/>
              <a:gd name="T27" fmla="*/ 124 h 545"/>
              <a:gd name="T28" fmla="*/ 572 w 669"/>
              <a:gd name="T29" fmla="*/ 182 h 545"/>
              <a:gd name="T30" fmla="*/ 601 w 669"/>
              <a:gd name="T31" fmla="*/ 239 h 545"/>
              <a:gd name="T32" fmla="*/ 611 w 669"/>
              <a:gd name="T33" fmla="*/ 277 h 545"/>
              <a:gd name="T34" fmla="*/ 639 w 669"/>
              <a:gd name="T35" fmla="*/ 315 h 545"/>
              <a:gd name="T36" fmla="*/ 639 w 669"/>
              <a:gd name="T37" fmla="*/ 411 h 545"/>
              <a:gd name="T38" fmla="*/ 639 w 669"/>
              <a:gd name="T39" fmla="*/ 411 h 545"/>
              <a:gd name="T40" fmla="*/ 420 w 669"/>
              <a:gd name="T41" fmla="*/ 391 h 545"/>
              <a:gd name="T42" fmla="*/ 325 w 669"/>
              <a:gd name="T43" fmla="*/ 439 h 545"/>
              <a:gd name="T44" fmla="*/ 96 w 669"/>
              <a:gd name="T45" fmla="*/ 544 h 545"/>
              <a:gd name="T46" fmla="*/ 96 w 669"/>
              <a:gd name="T47" fmla="*/ 544 h 545"/>
              <a:gd name="T48" fmla="*/ 77 w 669"/>
              <a:gd name="T49" fmla="*/ 458 h 545"/>
              <a:gd name="T50" fmla="*/ 38 w 669"/>
              <a:gd name="T51" fmla="*/ 401 h 545"/>
              <a:gd name="T52" fmla="*/ 10 w 669"/>
              <a:gd name="T53" fmla="*/ 373 h 545"/>
              <a:gd name="T54" fmla="*/ 10 w 669"/>
              <a:gd name="T55" fmla="*/ 373 h 545"/>
              <a:gd name="T56" fmla="*/ 10 w 669"/>
              <a:gd name="T57" fmla="*/ 315 h 545"/>
              <a:gd name="T58" fmla="*/ 20 w 669"/>
              <a:gd name="T59" fmla="*/ 239 h 545"/>
              <a:gd name="T60" fmla="*/ 20 w 669"/>
              <a:gd name="T61" fmla="*/ 191 h 545"/>
              <a:gd name="T62" fmla="*/ 57 w 669"/>
              <a:gd name="T63" fmla="*/ 163 h 545"/>
              <a:gd name="T64" fmla="*/ 57 w 669"/>
              <a:gd name="T65" fmla="*/ 1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9" h="545">
                <a:moveTo>
                  <a:pt x="57" y="124"/>
                </a:moveTo>
                <a:lnTo>
                  <a:pt x="57" y="124"/>
                </a:lnTo>
                <a:cubicBezTo>
                  <a:pt x="86" y="115"/>
                  <a:pt x="77" y="105"/>
                  <a:pt x="115" y="115"/>
                </a:cubicBezTo>
                <a:cubicBezTo>
                  <a:pt x="162" y="144"/>
                  <a:pt x="134" y="67"/>
                  <a:pt x="162" y="67"/>
                </a:cubicBezTo>
                <a:cubicBezTo>
                  <a:pt x="182" y="67"/>
                  <a:pt x="191" y="67"/>
                  <a:pt x="200" y="77"/>
                </a:cubicBezTo>
                <a:cubicBezTo>
                  <a:pt x="229" y="77"/>
                  <a:pt x="239" y="48"/>
                  <a:pt x="258" y="67"/>
                </a:cubicBezTo>
                <a:cubicBezTo>
                  <a:pt x="287" y="86"/>
                  <a:pt x="277" y="67"/>
                  <a:pt x="305" y="58"/>
                </a:cubicBezTo>
                <a:cubicBezTo>
                  <a:pt x="315" y="58"/>
                  <a:pt x="315" y="67"/>
                  <a:pt x="325" y="77"/>
                </a:cubicBezTo>
                <a:cubicBezTo>
                  <a:pt x="353" y="86"/>
                  <a:pt x="391" y="86"/>
                  <a:pt x="410" y="67"/>
                </a:cubicBezTo>
                <a:cubicBezTo>
                  <a:pt x="429" y="58"/>
                  <a:pt x="429" y="19"/>
                  <a:pt x="458" y="0"/>
                </a:cubicBezTo>
                <a:cubicBezTo>
                  <a:pt x="515" y="0"/>
                  <a:pt x="515" y="0"/>
                  <a:pt x="515" y="0"/>
                </a:cubicBezTo>
                <a:lnTo>
                  <a:pt x="515" y="0"/>
                </a:lnTo>
                <a:cubicBezTo>
                  <a:pt x="515" y="86"/>
                  <a:pt x="515" y="86"/>
                  <a:pt x="515" y="86"/>
                </a:cubicBezTo>
                <a:cubicBezTo>
                  <a:pt x="525" y="96"/>
                  <a:pt x="525" y="105"/>
                  <a:pt x="534" y="124"/>
                </a:cubicBezTo>
                <a:cubicBezTo>
                  <a:pt x="544" y="144"/>
                  <a:pt x="572" y="144"/>
                  <a:pt x="572" y="182"/>
                </a:cubicBezTo>
                <a:cubicBezTo>
                  <a:pt x="582" y="201"/>
                  <a:pt x="592" y="220"/>
                  <a:pt x="601" y="239"/>
                </a:cubicBezTo>
                <a:cubicBezTo>
                  <a:pt x="601" y="248"/>
                  <a:pt x="601" y="268"/>
                  <a:pt x="611" y="277"/>
                </a:cubicBezTo>
                <a:cubicBezTo>
                  <a:pt x="620" y="296"/>
                  <a:pt x="668" y="286"/>
                  <a:pt x="639" y="315"/>
                </a:cubicBezTo>
                <a:cubicBezTo>
                  <a:pt x="630" y="334"/>
                  <a:pt x="630" y="391"/>
                  <a:pt x="639" y="411"/>
                </a:cubicBezTo>
                <a:lnTo>
                  <a:pt x="639" y="411"/>
                </a:lnTo>
                <a:cubicBezTo>
                  <a:pt x="554" y="401"/>
                  <a:pt x="477" y="391"/>
                  <a:pt x="420" y="391"/>
                </a:cubicBezTo>
                <a:cubicBezTo>
                  <a:pt x="401" y="391"/>
                  <a:pt x="353" y="430"/>
                  <a:pt x="325" y="439"/>
                </a:cubicBezTo>
                <a:cubicBezTo>
                  <a:pt x="258" y="468"/>
                  <a:pt x="172" y="515"/>
                  <a:pt x="96" y="544"/>
                </a:cubicBezTo>
                <a:lnTo>
                  <a:pt x="96" y="544"/>
                </a:lnTo>
                <a:cubicBezTo>
                  <a:pt x="96" y="515"/>
                  <a:pt x="86" y="477"/>
                  <a:pt x="77" y="458"/>
                </a:cubicBezTo>
                <a:cubicBezTo>
                  <a:pt x="67" y="439"/>
                  <a:pt x="48" y="420"/>
                  <a:pt x="38" y="401"/>
                </a:cubicBezTo>
                <a:cubicBezTo>
                  <a:pt x="29" y="391"/>
                  <a:pt x="20" y="382"/>
                  <a:pt x="10" y="373"/>
                </a:cubicBezTo>
                <a:lnTo>
                  <a:pt x="10" y="373"/>
                </a:lnTo>
                <a:cubicBezTo>
                  <a:pt x="0" y="353"/>
                  <a:pt x="10" y="334"/>
                  <a:pt x="10" y="315"/>
                </a:cubicBezTo>
                <a:cubicBezTo>
                  <a:pt x="20" y="286"/>
                  <a:pt x="10" y="258"/>
                  <a:pt x="20" y="239"/>
                </a:cubicBezTo>
                <a:cubicBezTo>
                  <a:pt x="20" y="220"/>
                  <a:pt x="20" y="210"/>
                  <a:pt x="20" y="191"/>
                </a:cubicBezTo>
                <a:cubicBezTo>
                  <a:pt x="38" y="172"/>
                  <a:pt x="48" y="191"/>
                  <a:pt x="57" y="163"/>
                </a:cubicBezTo>
                <a:cubicBezTo>
                  <a:pt x="57" y="124"/>
                  <a:pt x="57" y="124"/>
                  <a:pt x="57" y="12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9" name="Freeform 40"/>
          <p:cNvSpPr>
            <a:spLocks noChangeArrowheads="1"/>
          </p:cNvSpPr>
          <p:nvPr/>
        </p:nvSpPr>
        <p:spPr bwMode="auto">
          <a:xfrm>
            <a:off x="15857391" y="6852532"/>
            <a:ext cx="203610" cy="240844"/>
          </a:xfrm>
          <a:custGeom>
            <a:avLst/>
            <a:gdLst>
              <a:gd name="T0" fmla="*/ 324 w 411"/>
              <a:gd name="T1" fmla="*/ 29 h 487"/>
              <a:gd name="T2" fmla="*/ 324 w 411"/>
              <a:gd name="T3" fmla="*/ 29 h 487"/>
              <a:gd name="T4" fmla="*/ 352 w 411"/>
              <a:gd name="T5" fmla="*/ 57 h 487"/>
              <a:gd name="T6" fmla="*/ 391 w 411"/>
              <a:gd name="T7" fmla="*/ 114 h 487"/>
              <a:gd name="T8" fmla="*/ 410 w 411"/>
              <a:gd name="T9" fmla="*/ 200 h 487"/>
              <a:gd name="T10" fmla="*/ 410 w 411"/>
              <a:gd name="T11" fmla="*/ 200 h 487"/>
              <a:gd name="T12" fmla="*/ 371 w 411"/>
              <a:gd name="T13" fmla="*/ 200 h 487"/>
              <a:gd name="T14" fmla="*/ 219 w 411"/>
              <a:gd name="T15" fmla="*/ 438 h 487"/>
              <a:gd name="T16" fmla="*/ 219 w 411"/>
              <a:gd name="T17" fmla="*/ 438 h 487"/>
              <a:gd name="T18" fmla="*/ 133 w 411"/>
              <a:gd name="T19" fmla="*/ 410 h 487"/>
              <a:gd name="T20" fmla="*/ 85 w 411"/>
              <a:gd name="T21" fmla="*/ 429 h 487"/>
              <a:gd name="T22" fmla="*/ 76 w 411"/>
              <a:gd name="T23" fmla="*/ 476 h 487"/>
              <a:gd name="T24" fmla="*/ 9 w 411"/>
              <a:gd name="T25" fmla="*/ 476 h 487"/>
              <a:gd name="T26" fmla="*/ 0 w 411"/>
              <a:gd name="T27" fmla="*/ 429 h 487"/>
              <a:gd name="T28" fmla="*/ 9 w 411"/>
              <a:gd name="T29" fmla="*/ 372 h 487"/>
              <a:gd name="T30" fmla="*/ 28 w 411"/>
              <a:gd name="T31" fmla="*/ 334 h 487"/>
              <a:gd name="T32" fmla="*/ 28 w 411"/>
              <a:gd name="T33" fmla="*/ 334 h 487"/>
              <a:gd name="T34" fmla="*/ 66 w 411"/>
              <a:gd name="T35" fmla="*/ 181 h 487"/>
              <a:gd name="T36" fmla="*/ 162 w 411"/>
              <a:gd name="T37" fmla="*/ 19 h 487"/>
              <a:gd name="T38" fmla="*/ 200 w 411"/>
              <a:gd name="T39" fmla="*/ 47 h 487"/>
              <a:gd name="T40" fmla="*/ 257 w 411"/>
              <a:gd name="T41" fmla="*/ 38 h 487"/>
              <a:gd name="T42" fmla="*/ 324 w 411"/>
              <a:gd name="T43" fmla="*/ 29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1" h="487">
                <a:moveTo>
                  <a:pt x="324" y="29"/>
                </a:moveTo>
                <a:lnTo>
                  <a:pt x="324" y="29"/>
                </a:lnTo>
                <a:cubicBezTo>
                  <a:pt x="334" y="38"/>
                  <a:pt x="343" y="47"/>
                  <a:pt x="352" y="57"/>
                </a:cubicBezTo>
                <a:cubicBezTo>
                  <a:pt x="362" y="76"/>
                  <a:pt x="381" y="95"/>
                  <a:pt x="391" y="114"/>
                </a:cubicBezTo>
                <a:cubicBezTo>
                  <a:pt x="400" y="133"/>
                  <a:pt x="410" y="171"/>
                  <a:pt x="410" y="200"/>
                </a:cubicBezTo>
                <a:lnTo>
                  <a:pt x="410" y="200"/>
                </a:lnTo>
                <a:cubicBezTo>
                  <a:pt x="400" y="200"/>
                  <a:pt x="391" y="200"/>
                  <a:pt x="371" y="200"/>
                </a:cubicBezTo>
                <a:cubicBezTo>
                  <a:pt x="219" y="438"/>
                  <a:pt x="219" y="438"/>
                  <a:pt x="219" y="438"/>
                </a:cubicBezTo>
                <a:lnTo>
                  <a:pt x="219" y="438"/>
                </a:lnTo>
                <a:cubicBezTo>
                  <a:pt x="209" y="419"/>
                  <a:pt x="152" y="410"/>
                  <a:pt x="133" y="410"/>
                </a:cubicBezTo>
                <a:cubicBezTo>
                  <a:pt x="114" y="419"/>
                  <a:pt x="105" y="400"/>
                  <a:pt x="85" y="429"/>
                </a:cubicBezTo>
                <a:cubicBezTo>
                  <a:pt x="76" y="438"/>
                  <a:pt x="85" y="458"/>
                  <a:pt x="76" y="476"/>
                </a:cubicBezTo>
                <a:cubicBezTo>
                  <a:pt x="66" y="486"/>
                  <a:pt x="28" y="486"/>
                  <a:pt x="9" y="476"/>
                </a:cubicBezTo>
                <a:cubicBezTo>
                  <a:pt x="9" y="467"/>
                  <a:pt x="0" y="448"/>
                  <a:pt x="0" y="429"/>
                </a:cubicBezTo>
                <a:cubicBezTo>
                  <a:pt x="0" y="410"/>
                  <a:pt x="9" y="391"/>
                  <a:pt x="9" y="372"/>
                </a:cubicBezTo>
                <a:cubicBezTo>
                  <a:pt x="9" y="362"/>
                  <a:pt x="19" y="343"/>
                  <a:pt x="28" y="334"/>
                </a:cubicBezTo>
                <a:lnTo>
                  <a:pt x="28" y="334"/>
                </a:lnTo>
                <a:cubicBezTo>
                  <a:pt x="38" y="286"/>
                  <a:pt x="57" y="238"/>
                  <a:pt x="66" y="181"/>
                </a:cubicBezTo>
                <a:cubicBezTo>
                  <a:pt x="66" y="133"/>
                  <a:pt x="85" y="0"/>
                  <a:pt x="162" y="19"/>
                </a:cubicBezTo>
                <a:cubicBezTo>
                  <a:pt x="181" y="29"/>
                  <a:pt x="181" y="47"/>
                  <a:pt x="200" y="47"/>
                </a:cubicBezTo>
                <a:cubicBezTo>
                  <a:pt x="209" y="57"/>
                  <a:pt x="247" y="47"/>
                  <a:pt x="257" y="38"/>
                </a:cubicBezTo>
                <a:cubicBezTo>
                  <a:pt x="286" y="19"/>
                  <a:pt x="286" y="38"/>
                  <a:pt x="324" y="2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0" name="Freeform 41"/>
          <p:cNvSpPr>
            <a:spLocks noChangeArrowheads="1"/>
          </p:cNvSpPr>
          <p:nvPr/>
        </p:nvSpPr>
        <p:spPr bwMode="auto">
          <a:xfrm>
            <a:off x="15380113" y="5503803"/>
            <a:ext cx="862603" cy="891123"/>
          </a:xfrm>
          <a:custGeom>
            <a:avLst/>
            <a:gdLst>
              <a:gd name="T0" fmla="*/ 9 w 1736"/>
              <a:gd name="T1" fmla="*/ 153 h 1794"/>
              <a:gd name="T2" fmla="*/ 9 w 1736"/>
              <a:gd name="T3" fmla="*/ 153 h 1794"/>
              <a:gd name="T4" fmla="*/ 66 w 1736"/>
              <a:gd name="T5" fmla="*/ 19 h 1794"/>
              <a:gd name="T6" fmla="*/ 142 w 1736"/>
              <a:gd name="T7" fmla="*/ 48 h 1794"/>
              <a:gd name="T8" fmla="*/ 219 w 1736"/>
              <a:gd name="T9" fmla="*/ 57 h 1794"/>
              <a:gd name="T10" fmla="*/ 257 w 1736"/>
              <a:gd name="T11" fmla="*/ 143 h 1794"/>
              <a:gd name="T12" fmla="*/ 314 w 1736"/>
              <a:gd name="T13" fmla="*/ 171 h 1794"/>
              <a:gd name="T14" fmla="*/ 400 w 1736"/>
              <a:gd name="T15" fmla="*/ 171 h 1794"/>
              <a:gd name="T16" fmla="*/ 495 w 1736"/>
              <a:gd name="T17" fmla="*/ 210 h 1794"/>
              <a:gd name="T18" fmla="*/ 581 w 1736"/>
              <a:gd name="T19" fmla="*/ 181 h 1794"/>
              <a:gd name="T20" fmla="*/ 696 w 1736"/>
              <a:gd name="T21" fmla="*/ 162 h 1794"/>
              <a:gd name="T22" fmla="*/ 753 w 1736"/>
              <a:gd name="T23" fmla="*/ 171 h 1794"/>
              <a:gd name="T24" fmla="*/ 753 w 1736"/>
              <a:gd name="T25" fmla="*/ 171 h 1794"/>
              <a:gd name="T26" fmla="*/ 982 w 1736"/>
              <a:gd name="T27" fmla="*/ 257 h 1794"/>
              <a:gd name="T28" fmla="*/ 1153 w 1736"/>
              <a:gd name="T29" fmla="*/ 305 h 1794"/>
              <a:gd name="T30" fmla="*/ 1268 w 1736"/>
              <a:gd name="T31" fmla="*/ 248 h 1794"/>
              <a:gd name="T32" fmla="*/ 1392 w 1736"/>
              <a:gd name="T33" fmla="*/ 267 h 1794"/>
              <a:gd name="T34" fmla="*/ 1554 w 1736"/>
              <a:gd name="T35" fmla="*/ 229 h 1794"/>
              <a:gd name="T36" fmla="*/ 1554 w 1736"/>
              <a:gd name="T37" fmla="*/ 229 h 1794"/>
              <a:gd name="T38" fmla="*/ 1564 w 1736"/>
              <a:gd name="T39" fmla="*/ 295 h 1794"/>
              <a:gd name="T40" fmla="*/ 1582 w 1736"/>
              <a:gd name="T41" fmla="*/ 381 h 1794"/>
              <a:gd name="T42" fmla="*/ 1582 w 1736"/>
              <a:gd name="T43" fmla="*/ 496 h 1794"/>
              <a:gd name="T44" fmla="*/ 1582 w 1736"/>
              <a:gd name="T45" fmla="*/ 496 h 1794"/>
              <a:gd name="T46" fmla="*/ 1573 w 1736"/>
              <a:gd name="T47" fmla="*/ 620 h 1794"/>
              <a:gd name="T48" fmla="*/ 1592 w 1736"/>
              <a:gd name="T49" fmla="*/ 724 h 1794"/>
              <a:gd name="T50" fmla="*/ 1611 w 1736"/>
              <a:gd name="T51" fmla="*/ 1030 h 1794"/>
              <a:gd name="T52" fmla="*/ 1678 w 1736"/>
              <a:gd name="T53" fmla="*/ 1125 h 1794"/>
              <a:gd name="T54" fmla="*/ 1678 w 1736"/>
              <a:gd name="T55" fmla="*/ 1125 h 1794"/>
              <a:gd name="T56" fmla="*/ 1716 w 1736"/>
              <a:gd name="T57" fmla="*/ 1278 h 1794"/>
              <a:gd name="T58" fmla="*/ 1659 w 1736"/>
              <a:gd name="T59" fmla="*/ 1354 h 1794"/>
              <a:gd name="T60" fmla="*/ 1592 w 1736"/>
              <a:gd name="T61" fmla="*/ 1583 h 1794"/>
              <a:gd name="T62" fmla="*/ 1592 w 1736"/>
              <a:gd name="T63" fmla="*/ 1583 h 1794"/>
              <a:gd name="T64" fmla="*/ 1535 w 1736"/>
              <a:gd name="T65" fmla="*/ 1612 h 1794"/>
              <a:gd name="T66" fmla="*/ 1210 w 1736"/>
              <a:gd name="T67" fmla="*/ 1650 h 1794"/>
              <a:gd name="T68" fmla="*/ 1125 w 1736"/>
              <a:gd name="T69" fmla="*/ 1678 h 1794"/>
              <a:gd name="T70" fmla="*/ 1077 w 1736"/>
              <a:gd name="T71" fmla="*/ 1688 h 1794"/>
              <a:gd name="T72" fmla="*/ 953 w 1736"/>
              <a:gd name="T73" fmla="*/ 1793 h 1794"/>
              <a:gd name="T74" fmla="*/ 953 w 1736"/>
              <a:gd name="T75" fmla="*/ 1793 h 1794"/>
              <a:gd name="T76" fmla="*/ 915 w 1736"/>
              <a:gd name="T77" fmla="*/ 1755 h 1794"/>
              <a:gd name="T78" fmla="*/ 858 w 1736"/>
              <a:gd name="T79" fmla="*/ 1697 h 1794"/>
              <a:gd name="T80" fmla="*/ 829 w 1736"/>
              <a:gd name="T81" fmla="*/ 1640 h 1794"/>
              <a:gd name="T82" fmla="*/ 867 w 1736"/>
              <a:gd name="T83" fmla="*/ 1526 h 1794"/>
              <a:gd name="T84" fmla="*/ 896 w 1736"/>
              <a:gd name="T85" fmla="*/ 1478 h 1794"/>
              <a:gd name="T86" fmla="*/ 905 w 1736"/>
              <a:gd name="T87" fmla="*/ 973 h 1794"/>
              <a:gd name="T88" fmla="*/ 867 w 1736"/>
              <a:gd name="T89" fmla="*/ 858 h 1794"/>
              <a:gd name="T90" fmla="*/ 877 w 1736"/>
              <a:gd name="T91" fmla="*/ 724 h 1794"/>
              <a:gd name="T92" fmla="*/ 715 w 1736"/>
              <a:gd name="T93" fmla="*/ 610 h 1794"/>
              <a:gd name="T94" fmla="*/ 610 w 1736"/>
              <a:gd name="T95" fmla="*/ 496 h 1794"/>
              <a:gd name="T96" fmla="*/ 505 w 1736"/>
              <a:gd name="T97" fmla="*/ 543 h 1794"/>
              <a:gd name="T98" fmla="*/ 381 w 1736"/>
              <a:gd name="T99" fmla="*/ 639 h 1794"/>
              <a:gd name="T100" fmla="*/ 209 w 1736"/>
              <a:gd name="T101" fmla="*/ 524 h 1794"/>
              <a:gd name="T102" fmla="*/ 95 w 1736"/>
              <a:gd name="T103" fmla="*/ 515 h 1794"/>
              <a:gd name="T104" fmla="*/ 57 w 1736"/>
              <a:gd name="T105" fmla="*/ 391 h 1794"/>
              <a:gd name="T106" fmla="*/ 57 w 1736"/>
              <a:gd name="T107" fmla="*/ 267 h 1794"/>
              <a:gd name="T108" fmla="*/ 9 w 1736"/>
              <a:gd name="T109" fmla="*/ 153 h 1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6" h="1794">
                <a:moveTo>
                  <a:pt x="9" y="153"/>
                </a:moveTo>
                <a:lnTo>
                  <a:pt x="9" y="153"/>
                </a:lnTo>
                <a:cubicBezTo>
                  <a:pt x="38" y="124"/>
                  <a:pt x="38" y="38"/>
                  <a:pt x="66" y="19"/>
                </a:cubicBezTo>
                <a:cubicBezTo>
                  <a:pt x="104" y="0"/>
                  <a:pt x="123" y="28"/>
                  <a:pt x="142" y="48"/>
                </a:cubicBezTo>
                <a:cubicBezTo>
                  <a:pt x="162" y="66"/>
                  <a:pt x="190" y="48"/>
                  <a:pt x="219" y="57"/>
                </a:cubicBezTo>
                <a:cubicBezTo>
                  <a:pt x="257" y="66"/>
                  <a:pt x="238" y="114"/>
                  <a:pt x="257" y="143"/>
                </a:cubicBezTo>
                <a:cubicBezTo>
                  <a:pt x="267" y="162"/>
                  <a:pt x="295" y="171"/>
                  <a:pt x="314" y="171"/>
                </a:cubicBezTo>
                <a:cubicBezTo>
                  <a:pt x="333" y="171"/>
                  <a:pt x="371" y="162"/>
                  <a:pt x="400" y="171"/>
                </a:cubicBezTo>
                <a:cubicBezTo>
                  <a:pt x="438" y="171"/>
                  <a:pt x="467" y="191"/>
                  <a:pt x="495" y="210"/>
                </a:cubicBezTo>
                <a:cubicBezTo>
                  <a:pt x="553" y="248"/>
                  <a:pt x="543" y="210"/>
                  <a:pt x="581" y="181"/>
                </a:cubicBezTo>
                <a:cubicBezTo>
                  <a:pt x="619" y="143"/>
                  <a:pt x="658" y="162"/>
                  <a:pt x="696" y="162"/>
                </a:cubicBezTo>
                <a:cubicBezTo>
                  <a:pt x="753" y="171"/>
                  <a:pt x="753" y="171"/>
                  <a:pt x="753" y="171"/>
                </a:cubicBezTo>
                <a:lnTo>
                  <a:pt x="753" y="171"/>
                </a:lnTo>
                <a:cubicBezTo>
                  <a:pt x="829" y="210"/>
                  <a:pt x="915" y="229"/>
                  <a:pt x="982" y="257"/>
                </a:cubicBezTo>
                <a:cubicBezTo>
                  <a:pt x="1039" y="276"/>
                  <a:pt x="1096" y="305"/>
                  <a:pt x="1153" y="305"/>
                </a:cubicBezTo>
                <a:cubicBezTo>
                  <a:pt x="1210" y="305"/>
                  <a:pt x="1239" y="286"/>
                  <a:pt x="1268" y="248"/>
                </a:cubicBezTo>
                <a:cubicBezTo>
                  <a:pt x="1306" y="200"/>
                  <a:pt x="1354" y="238"/>
                  <a:pt x="1392" y="267"/>
                </a:cubicBezTo>
                <a:cubicBezTo>
                  <a:pt x="1439" y="286"/>
                  <a:pt x="1506" y="248"/>
                  <a:pt x="1554" y="229"/>
                </a:cubicBezTo>
                <a:lnTo>
                  <a:pt x="1554" y="229"/>
                </a:lnTo>
                <a:cubicBezTo>
                  <a:pt x="1554" y="248"/>
                  <a:pt x="1535" y="295"/>
                  <a:pt x="1564" y="295"/>
                </a:cubicBezTo>
                <a:cubicBezTo>
                  <a:pt x="1621" y="295"/>
                  <a:pt x="1602" y="343"/>
                  <a:pt x="1582" y="381"/>
                </a:cubicBezTo>
                <a:cubicBezTo>
                  <a:pt x="1573" y="420"/>
                  <a:pt x="1554" y="467"/>
                  <a:pt x="1582" y="496"/>
                </a:cubicBezTo>
                <a:lnTo>
                  <a:pt x="1582" y="496"/>
                </a:lnTo>
                <a:cubicBezTo>
                  <a:pt x="1592" y="543"/>
                  <a:pt x="1554" y="572"/>
                  <a:pt x="1573" y="620"/>
                </a:cubicBezTo>
                <a:cubicBezTo>
                  <a:pt x="1573" y="639"/>
                  <a:pt x="1611" y="706"/>
                  <a:pt x="1592" y="724"/>
                </a:cubicBezTo>
                <a:cubicBezTo>
                  <a:pt x="1535" y="791"/>
                  <a:pt x="1554" y="963"/>
                  <a:pt x="1611" y="1030"/>
                </a:cubicBezTo>
                <a:cubicBezTo>
                  <a:pt x="1678" y="1125"/>
                  <a:pt x="1678" y="1125"/>
                  <a:pt x="1678" y="1125"/>
                </a:cubicBezTo>
                <a:lnTo>
                  <a:pt x="1678" y="1125"/>
                </a:lnTo>
                <a:cubicBezTo>
                  <a:pt x="1697" y="1182"/>
                  <a:pt x="1735" y="1211"/>
                  <a:pt x="1716" y="1278"/>
                </a:cubicBezTo>
                <a:cubicBezTo>
                  <a:pt x="1716" y="1306"/>
                  <a:pt x="1678" y="1325"/>
                  <a:pt x="1659" y="1354"/>
                </a:cubicBezTo>
                <a:cubicBezTo>
                  <a:pt x="1611" y="1421"/>
                  <a:pt x="1611" y="1507"/>
                  <a:pt x="1592" y="1583"/>
                </a:cubicBezTo>
                <a:lnTo>
                  <a:pt x="1592" y="1583"/>
                </a:lnTo>
                <a:cubicBezTo>
                  <a:pt x="1535" y="1612"/>
                  <a:pt x="1535" y="1612"/>
                  <a:pt x="1535" y="1612"/>
                </a:cubicBezTo>
                <a:cubicBezTo>
                  <a:pt x="1430" y="1678"/>
                  <a:pt x="1325" y="1602"/>
                  <a:pt x="1210" y="1650"/>
                </a:cubicBezTo>
                <a:cubicBezTo>
                  <a:pt x="1182" y="1669"/>
                  <a:pt x="1163" y="1650"/>
                  <a:pt x="1125" y="1678"/>
                </a:cubicBezTo>
                <a:cubicBezTo>
                  <a:pt x="1106" y="1688"/>
                  <a:pt x="1087" y="1678"/>
                  <a:pt x="1077" y="1688"/>
                </a:cubicBezTo>
                <a:cubicBezTo>
                  <a:pt x="1029" y="1707"/>
                  <a:pt x="1010" y="1783"/>
                  <a:pt x="953" y="1793"/>
                </a:cubicBezTo>
                <a:lnTo>
                  <a:pt x="953" y="1793"/>
                </a:lnTo>
                <a:cubicBezTo>
                  <a:pt x="915" y="1755"/>
                  <a:pt x="915" y="1755"/>
                  <a:pt x="915" y="1755"/>
                </a:cubicBezTo>
                <a:cubicBezTo>
                  <a:pt x="896" y="1745"/>
                  <a:pt x="877" y="1717"/>
                  <a:pt x="858" y="1697"/>
                </a:cubicBezTo>
                <a:cubicBezTo>
                  <a:pt x="839" y="1688"/>
                  <a:pt x="829" y="1659"/>
                  <a:pt x="829" y="1640"/>
                </a:cubicBezTo>
                <a:cubicBezTo>
                  <a:pt x="820" y="1592"/>
                  <a:pt x="839" y="1554"/>
                  <a:pt x="867" y="1526"/>
                </a:cubicBezTo>
                <a:cubicBezTo>
                  <a:pt x="877" y="1516"/>
                  <a:pt x="886" y="1497"/>
                  <a:pt x="896" y="1478"/>
                </a:cubicBezTo>
                <a:cubicBezTo>
                  <a:pt x="896" y="1325"/>
                  <a:pt x="934" y="1125"/>
                  <a:pt x="905" y="973"/>
                </a:cubicBezTo>
                <a:cubicBezTo>
                  <a:pt x="896" y="934"/>
                  <a:pt x="867" y="896"/>
                  <a:pt x="867" y="858"/>
                </a:cubicBezTo>
                <a:cubicBezTo>
                  <a:pt x="867" y="791"/>
                  <a:pt x="915" y="791"/>
                  <a:pt x="877" y="724"/>
                </a:cubicBezTo>
                <a:cubicBezTo>
                  <a:pt x="829" y="648"/>
                  <a:pt x="772" y="667"/>
                  <a:pt x="715" y="610"/>
                </a:cubicBezTo>
                <a:cubicBezTo>
                  <a:pt x="658" y="562"/>
                  <a:pt x="696" y="477"/>
                  <a:pt x="610" y="496"/>
                </a:cubicBezTo>
                <a:cubicBezTo>
                  <a:pt x="562" y="496"/>
                  <a:pt x="534" y="496"/>
                  <a:pt x="505" y="543"/>
                </a:cubicBezTo>
                <a:cubicBezTo>
                  <a:pt x="467" y="601"/>
                  <a:pt x="476" y="648"/>
                  <a:pt x="381" y="639"/>
                </a:cubicBezTo>
                <a:cubicBezTo>
                  <a:pt x="305" y="629"/>
                  <a:pt x="276" y="515"/>
                  <a:pt x="209" y="524"/>
                </a:cubicBezTo>
                <a:cubicBezTo>
                  <a:pt x="171" y="534"/>
                  <a:pt x="123" y="553"/>
                  <a:pt x="95" y="515"/>
                </a:cubicBezTo>
                <a:cubicBezTo>
                  <a:pt x="66" y="477"/>
                  <a:pt x="85" y="420"/>
                  <a:pt x="57" y="391"/>
                </a:cubicBezTo>
                <a:cubicBezTo>
                  <a:pt x="0" y="353"/>
                  <a:pt x="57" y="315"/>
                  <a:pt x="57" y="267"/>
                </a:cubicBezTo>
                <a:cubicBezTo>
                  <a:pt x="9" y="153"/>
                  <a:pt x="9" y="153"/>
                  <a:pt x="9" y="15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1" name="Freeform 42"/>
          <p:cNvSpPr>
            <a:spLocks noChangeArrowheads="1"/>
          </p:cNvSpPr>
          <p:nvPr/>
        </p:nvSpPr>
        <p:spPr bwMode="auto">
          <a:xfrm>
            <a:off x="15137095" y="4877610"/>
            <a:ext cx="937042" cy="748806"/>
          </a:xfrm>
          <a:custGeom>
            <a:avLst/>
            <a:gdLst>
              <a:gd name="T0" fmla="*/ 238 w 1889"/>
              <a:gd name="T1" fmla="*/ 0 h 1508"/>
              <a:gd name="T2" fmla="*/ 238 w 1889"/>
              <a:gd name="T3" fmla="*/ 0 h 1508"/>
              <a:gd name="T4" fmla="*/ 448 w 1889"/>
              <a:gd name="T5" fmla="*/ 133 h 1508"/>
              <a:gd name="T6" fmla="*/ 629 w 1889"/>
              <a:gd name="T7" fmla="*/ 238 h 1508"/>
              <a:gd name="T8" fmla="*/ 849 w 1889"/>
              <a:gd name="T9" fmla="*/ 391 h 1508"/>
              <a:gd name="T10" fmla="*/ 982 w 1889"/>
              <a:gd name="T11" fmla="*/ 343 h 1508"/>
              <a:gd name="T12" fmla="*/ 1163 w 1889"/>
              <a:gd name="T13" fmla="*/ 229 h 1508"/>
              <a:gd name="T14" fmla="*/ 1278 w 1889"/>
              <a:gd name="T15" fmla="*/ 191 h 1508"/>
              <a:gd name="T16" fmla="*/ 1345 w 1889"/>
              <a:gd name="T17" fmla="*/ 229 h 1508"/>
              <a:gd name="T18" fmla="*/ 1459 w 1889"/>
              <a:gd name="T19" fmla="*/ 305 h 1508"/>
              <a:gd name="T20" fmla="*/ 1507 w 1889"/>
              <a:gd name="T21" fmla="*/ 219 h 1508"/>
              <a:gd name="T22" fmla="*/ 1583 w 1889"/>
              <a:gd name="T23" fmla="*/ 200 h 1508"/>
              <a:gd name="T24" fmla="*/ 1602 w 1889"/>
              <a:gd name="T25" fmla="*/ 296 h 1508"/>
              <a:gd name="T26" fmla="*/ 1612 w 1889"/>
              <a:gd name="T27" fmla="*/ 448 h 1508"/>
              <a:gd name="T28" fmla="*/ 1640 w 1889"/>
              <a:gd name="T29" fmla="*/ 515 h 1508"/>
              <a:gd name="T30" fmla="*/ 1726 w 1889"/>
              <a:gd name="T31" fmla="*/ 515 h 1508"/>
              <a:gd name="T32" fmla="*/ 1784 w 1889"/>
              <a:gd name="T33" fmla="*/ 591 h 1508"/>
              <a:gd name="T34" fmla="*/ 1879 w 1889"/>
              <a:gd name="T35" fmla="*/ 668 h 1508"/>
              <a:gd name="T36" fmla="*/ 1879 w 1889"/>
              <a:gd name="T37" fmla="*/ 668 h 1508"/>
              <a:gd name="T38" fmla="*/ 1850 w 1889"/>
              <a:gd name="T39" fmla="*/ 830 h 1508"/>
              <a:gd name="T40" fmla="*/ 1784 w 1889"/>
              <a:gd name="T41" fmla="*/ 906 h 1508"/>
              <a:gd name="T42" fmla="*/ 1688 w 1889"/>
              <a:gd name="T43" fmla="*/ 868 h 1508"/>
              <a:gd name="T44" fmla="*/ 1488 w 1889"/>
              <a:gd name="T45" fmla="*/ 868 h 1508"/>
              <a:gd name="T46" fmla="*/ 1288 w 1889"/>
              <a:gd name="T47" fmla="*/ 839 h 1508"/>
              <a:gd name="T48" fmla="*/ 1173 w 1889"/>
              <a:gd name="T49" fmla="*/ 887 h 1508"/>
              <a:gd name="T50" fmla="*/ 1211 w 1889"/>
              <a:gd name="T51" fmla="*/ 982 h 1508"/>
              <a:gd name="T52" fmla="*/ 1259 w 1889"/>
              <a:gd name="T53" fmla="*/ 1049 h 1508"/>
              <a:gd name="T54" fmla="*/ 1316 w 1889"/>
              <a:gd name="T55" fmla="*/ 1259 h 1508"/>
              <a:gd name="T56" fmla="*/ 1278 w 1889"/>
              <a:gd name="T57" fmla="*/ 1335 h 1508"/>
              <a:gd name="T58" fmla="*/ 1240 w 1889"/>
              <a:gd name="T59" fmla="*/ 1430 h 1508"/>
              <a:gd name="T60" fmla="*/ 1240 w 1889"/>
              <a:gd name="T61" fmla="*/ 1430 h 1508"/>
              <a:gd name="T62" fmla="*/ 1183 w 1889"/>
              <a:gd name="T63" fmla="*/ 1421 h 1508"/>
              <a:gd name="T64" fmla="*/ 1068 w 1889"/>
              <a:gd name="T65" fmla="*/ 1440 h 1508"/>
              <a:gd name="T66" fmla="*/ 982 w 1889"/>
              <a:gd name="T67" fmla="*/ 1469 h 1508"/>
              <a:gd name="T68" fmla="*/ 887 w 1889"/>
              <a:gd name="T69" fmla="*/ 1430 h 1508"/>
              <a:gd name="T70" fmla="*/ 801 w 1889"/>
              <a:gd name="T71" fmla="*/ 1430 h 1508"/>
              <a:gd name="T72" fmla="*/ 744 w 1889"/>
              <a:gd name="T73" fmla="*/ 1402 h 1508"/>
              <a:gd name="T74" fmla="*/ 706 w 1889"/>
              <a:gd name="T75" fmla="*/ 1316 h 1508"/>
              <a:gd name="T76" fmla="*/ 629 w 1889"/>
              <a:gd name="T77" fmla="*/ 1307 h 1508"/>
              <a:gd name="T78" fmla="*/ 553 w 1889"/>
              <a:gd name="T79" fmla="*/ 1278 h 1508"/>
              <a:gd name="T80" fmla="*/ 496 w 1889"/>
              <a:gd name="T81" fmla="*/ 1412 h 1508"/>
              <a:gd name="T82" fmla="*/ 496 w 1889"/>
              <a:gd name="T83" fmla="*/ 1412 h 1508"/>
              <a:gd name="T84" fmla="*/ 420 w 1889"/>
              <a:gd name="T85" fmla="*/ 1392 h 1508"/>
              <a:gd name="T86" fmla="*/ 324 w 1889"/>
              <a:gd name="T87" fmla="*/ 1354 h 1508"/>
              <a:gd name="T88" fmla="*/ 248 w 1889"/>
              <a:gd name="T89" fmla="*/ 1354 h 1508"/>
              <a:gd name="T90" fmla="*/ 143 w 1889"/>
              <a:gd name="T91" fmla="*/ 1335 h 1508"/>
              <a:gd name="T92" fmla="*/ 38 w 1889"/>
              <a:gd name="T93" fmla="*/ 1268 h 1508"/>
              <a:gd name="T94" fmla="*/ 0 w 1889"/>
              <a:gd name="T95" fmla="*/ 1097 h 1508"/>
              <a:gd name="T96" fmla="*/ 0 w 1889"/>
              <a:gd name="T97" fmla="*/ 1097 h 1508"/>
              <a:gd name="T98" fmla="*/ 76 w 1889"/>
              <a:gd name="T99" fmla="*/ 820 h 1508"/>
              <a:gd name="T100" fmla="*/ 134 w 1889"/>
              <a:gd name="T101" fmla="*/ 524 h 1508"/>
              <a:gd name="T102" fmla="*/ 143 w 1889"/>
              <a:gd name="T103" fmla="*/ 372 h 1508"/>
              <a:gd name="T104" fmla="*/ 229 w 1889"/>
              <a:gd name="T105" fmla="*/ 172 h 1508"/>
              <a:gd name="T106" fmla="*/ 248 w 1889"/>
              <a:gd name="T107" fmla="*/ 86 h 1508"/>
              <a:gd name="T108" fmla="*/ 238 w 1889"/>
              <a:gd name="T109" fmla="*/ 0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89" h="1508">
                <a:moveTo>
                  <a:pt x="238" y="0"/>
                </a:moveTo>
                <a:lnTo>
                  <a:pt x="238" y="0"/>
                </a:lnTo>
                <a:cubicBezTo>
                  <a:pt x="334" y="10"/>
                  <a:pt x="382" y="67"/>
                  <a:pt x="448" y="133"/>
                </a:cubicBezTo>
                <a:cubicBezTo>
                  <a:pt x="496" y="172"/>
                  <a:pt x="572" y="191"/>
                  <a:pt x="629" y="238"/>
                </a:cubicBezTo>
                <a:cubicBezTo>
                  <a:pt x="696" y="286"/>
                  <a:pt x="763" y="362"/>
                  <a:pt x="849" y="391"/>
                </a:cubicBezTo>
                <a:cubicBezTo>
                  <a:pt x="896" y="410"/>
                  <a:pt x="944" y="372"/>
                  <a:pt x="982" y="343"/>
                </a:cubicBezTo>
                <a:cubicBezTo>
                  <a:pt x="1040" y="296"/>
                  <a:pt x="1097" y="267"/>
                  <a:pt x="1163" y="229"/>
                </a:cubicBezTo>
                <a:cubicBezTo>
                  <a:pt x="1202" y="219"/>
                  <a:pt x="1230" y="181"/>
                  <a:pt x="1278" y="191"/>
                </a:cubicBezTo>
                <a:cubicBezTo>
                  <a:pt x="1288" y="191"/>
                  <a:pt x="1326" y="219"/>
                  <a:pt x="1345" y="229"/>
                </a:cubicBezTo>
                <a:cubicBezTo>
                  <a:pt x="1354" y="238"/>
                  <a:pt x="1440" y="324"/>
                  <a:pt x="1459" y="305"/>
                </a:cubicBezTo>
                <a:cubicBezTo>
                  <a:pt x="1478" y="277"/>
                  <a:pt x="1478" y="248"/>
                  <a:pt x="1507" y="219"/>
                </a:cubicBezTo>
                <a:cubicBezTo>
                  <a:pt x="1526" y="210"/>
                  <a:pt x="1564" y="210"/>
                  <a:pt x="1583" y="200"/>
                </a:cubicBezTo>
                <a:cubicBezTo>
                  <a:pt x="1621" y="200"/>
                  <a:pt x="1602" y="277"/>
                  <a:pt x="1602" y="296"/>
                </a:cubicBezTo>
                <a:cubicBezTo>
                  <a:pt x="1602" y="353"/>
                  <a:pt x="1593" y="391"/>
                  <a:pt x="1612" y="448"/>
                </a:cubicBezTo>
                <a:cubicBezTo>
                  <a:pt x="1621" y="477"/>
                  <a:pt x="1631" y="486"/>
                  <a:pt x="1640" y="515"/>
                </a:cubicBezTo>
                <a:cubicBezTo>
                  <a:pt x="1669" y="582"/>
                  <a:pt x="1688" y="524"/>
                  <a:pt x="1726" y="515"/>
                </a:cubicBezTo>
                <a:cubicBezTo>
                  <a:pt x="1793" y="486"/>
                  <a:pt x="1784" y="563"/>
                  <a:pt x="1784" y="591"/>
                </a:cubicBezTo>
                <a:cubicBezTo>
                  <a:pt x="1784" y="649"/>
                  <a:pt x="1831" y="668"/>
                  <a:pt x="1879" y="668"/>
                </a:cubicBezTo>
                <a:lnTo>
                  <a:pt x="1879" y="668"/>
                </a:lnTo>
                <a:cubicBezTo>
                  <a:pt x="1869" y="725"/>
                  <a:pt x="1888" y="763"/>
                  <a:pt x="1850" y="830"/>
                </a:cubicBezTo>
                <a:cubicBezTo>
                  <a:pt x="1831" y="849"/>
                  <a:pt x="1831" y="935"/>
                  <a:pt x="1784" y="906"/>
                </a:cubicBezTo>
                <a:cubicBezTo>
                  <a:pt x="1755" y="887"/>
                  <a:pt x="1736" y="868"/>
                  <a:pt x="1688" y="868"/>
                </a:cubicBezTo>
                <a:cubicBezTo>
                  <a:pt x="1621" y="868"/>
                  <a:pt x="1555" y="887"/>
                  <a:pt x="1488" y="868"/>
                </a:cubicBezTo>
                <a:cubicBezTo>
                  <a:pt x="1430" y="849"/>
                  <a:pt x="1345" y="830"/>
                  <a:pt x="1288" y="839"/>
                </a:cubicBezTo>
                <a:cubicBezTo>
                  <a:pt x="1259" y="858"/>
                  <a:pt x="1183" y="839"/>
                  <a:pt x="1173" y="887"/>
                </a:cubicBezTo>
                <a:cubicBezTo>
                  <a:pt x="1163" y="906"/>
                  <a:pt x="1202" y="954"/>
                  <a:pt x="1211" y="982"/>
                </a:cubicBezTo>
                <a:cubicBezTo>
                  <a:pt x="1221" y="1011"/>
                  <a:pt x="1230" y="1030"/>
                  <a:pt x="1259" y="1049"/>
                </a:cubicBezTo>
                <a:cubicBezTo>
                  <a:pt x="1316" y="1078"/>
                  <a:pt x="1316" y="1202"/>
                  <a:pt x="1316" y="1259"/>
                </a:cubicBezTo>
                <a:cubicBezTo>
                  <a:pt x="1316" y="1278"/>
                  <a:pt x="1288" y="1307"/>
                  <a:pt x="1278" y="1335"/>
                </a:cubicBezTo>
                <a:cubicBezTo>
                  <a:pt x="1259" y="1364"/>
                  <a:pt x="1249" y="1392"/>
                  <a:pt x="1240" y="1430"/>
                </a:cubicBezTo>
                <a:lnTo>
                  <a:pt x="1240" y="1430"/>
                </a:lnTo>
                <a:cubicBezTo>
                  <a:pt x="1183" y="1421"/>
                  <a:pt x="1183" y="1421"/>
                  <a:pt x="1183" y="1421"/>
                </a:cubicBezTo>
                <a:cubicBezTo>
                  <a:pt x="1145" y="1421"/>
                  <a:pt x="1106" y="1402"/>
                  <a:pt x="1068" y="1440"/>
                </a:cubicBezTo>
                <a:cubicBezTo>
                  <a:pt x="1030" y="1469"/>
                  <a:pt x="1040" y="1507"/>
                  <a:pt x="982" y="1469"/>
                </a:cubicBezTo>
                <a:cubicBezTo>
                  <a:pt x="954" y="1450"/>
                  <a:pt x="925" y="1430"/>
                  <a:pt x="887" y="1430"/>
                </a:cubicBezTo>
                <a:cubicBezTo>
                  <a:pt x="858" y="1421"/>
                  <a:pt x="820" y="1430"/>
                  <a:pt x="801" y="1430"/>
                </a:cubicBezTo>
                <a:cubicBezTo>
                  <a:pt x="782" y="1430"/>
                  <a:pt x="754" y="1421"/>
                  <a:pt x="744" y="1402"/>
                </a:cubicBezTo>
                <a:cubicBezTo>
                  <a:pt x="725" y="1373"/>
                  <a:pt x="744" y="1325"/>
                  <a:pt x="706" y="1316"/>
                </a:cubicBezTo>
                <a:cubicBezTo>
                  <a:pt x="677" y="1307"/>
                  <a:pt x="649" y="1325"/>
                  <a:pt x="629" y="1307"/>
                </a:cubicBezTo>
                <a:cubicBezTo>
                  <a:pt x="610" y="1287"/>
                  <a:pt x="591" y="1259"/>
                  <a:pt x="553" y="1278"/>
                </a:cubicBezTo>
                <a:cubicBezTo>
                  <a:pt x="525" y="1297"/>
                  <a:pt x="525" y="1383"/>
                  <a:pt x="496" y="1412"/>
                </a:cubicBezTo>
                <a:lnTo>
                  <a:pt x="496" y="1412"/>
                </a:lnTo>
                <a:cubicBezTo>
                  <a:pt x="477" y="1402"/>
                  <a:pt x="439" y="1402"/>
                  <a:pt x="420" y="1392"/>
                </a:cubicBezTo>
                <a:cubicBezTo>
                  <a:pt x="391" y="1383"/>
                  <a:pt x="353" y="1354"/>
                  <a:pt x="324" y="1354"/>
                </a:cubicBezTo>
                <a:cubicBezTo>
                  <a:pt x="305" y="1354"/>
                  <a:pt x="277" y="1364"/>
                  <a:pt x="248" y="1354"/>
                </a:cubicBezTo>
                <a:cubicBezTo>
                  <a:pt x="210" y="1345"/>
                  <a:pt x="191" y="1335"/>
                  <a:pt x="143" y="1335"/>
                </a:cubicBezTo>
                <a:cubicBezTo>
                  <a:pt x="105" y="1335"/>
                  <a:pt x="57" y="1316"/>
                  <a:pt x="38" y="1268"/>
                </a:cubicBezTo>
                <a:cubicBezTo>
                  <a:pt x="19" y="1211"/>
                  <a:pt x="29" y="1144"/>
                  <a:pt x="0" y="1097"/>
                </a:cubicBezTo>
                <a:lnTo>
                  <a:pt x="0" y="1097"/>
                </a:lnTo>
                <a:cubicBezTo>
                  <a:pt x="38" y="1001"/>
                  <a:pt x="57" y="925"/>
                  <a:pt x="76" y="820"/>
                </a:cubicBezTo>
                <a:cubicBezTo>
                  <a:pt x="95" y="725"/>
                  <a:pt x="134" y="629"/>
                  <a:pt x="134" y="524"/>
                </a:cubicBezTo>
                <a:cubicBezTo>
                  <a:pt x="134" y="467"/>
                  <a:pt x="95" y="420"/>
                  <a:pt x="143" y="372"/>
                </a:cubicBezTo>
                <a:cubicBezTo>
                  <a:pt x="229" y="305"/>
                  <a:pt x="191" y="267"/>
                  <a:pt x="229" y="172"/>
                </a:cubicBezTo>
                <a:cubicBezTo>
                  <a:pt x="238" y="143"/>
                  <a:pt x="248" y="115"/>
                  <a:pt x="248" y="86"/>
                </a:cubicBezTo>
                <a:cubicBezTo>
                  <a:pt x="238" y="57"/>
                  <a:pt x="238" y="28"/>
                  <a:pt x="238"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2" name="Freeform 43"/>
          <p:cNvSpPr>
            <a:spLocks noChangeArrowheads="1"/>
          </p:cNvSpPr>
          <p:nvPr/>
        </p:nvSpPr>
        <p:spPr bwMode="auto">
          <a:xfrm>
            <a:off x="15408576" y="3084414"/>
            <a:ext cx="667750" cy="1026872"/>
          </a:xfrm>
          <a:custGeom>
            <a:avLst/>
            <a:gdLst>
              <a:gd name="T0" fmla="*/ 1030 w 1345"/>
              <a:gd name="T1" fmla="*/ 104 h 2070"/>
              <a:gd name="T2" fmla="*/ 1030 w 1345"/>
              <a:gd name="T3" fmla="*/ 104 h 2070"/>
              <a:gd name="T4" fmla="*/ 1058 w 1345"/>
              <a:gd name="T5" fmla="*/ 190 h 2070"/>
              <a:gd name="T6" fmla="*/ 1125 w 1345"/>
              <a:gd name="T7" fmla="*/ 324 h 2070"/>
              <a:gd name="T8" fmla="*/ 1077 w 1345"/>
              <a:gd name="T9" fmla="*/ 400 h 2070"/>
              <a:gd name="T10" fmla="*/ 1049 w 1345"/>
              <a:gd name="T11" fmla="*/ 534 h 2070"/>
              <a:gd name="T12" fmla="*/ 1182 w 1345"/>
              <a:gd name="T13" fmla="*/ 658 h 2070"/>
              <a:gd name="T14" fmla="*/ 1192 w 1345"/>
              <a:gd name="T15" fmla="*/ 705 h 2070"/>
              <a:gd name="T16" fmla="*/ 1173 w 1345"/>
              <a:gd name="T17" fmla="*/ 724 h 2070"/>
              <a:gd name="T18" fmla="*/ 1173 w 1345"/>
              <a:gd name="T19" fmla="*/ 839 h 2070"/>
              <a:gd name="T20" fmla="*/ 1182 w 1345"/>
              <a:gd name="T21" fmla="*/ 886 h 2070"/>
              <a:gd name="T22" fmla="*/ 1182 w 1345"/>
              <a:gd name="T23" fmla="*/ 886 h 2070"/>
              <a:gd name="T24" fmla="*/ 1135 w 1345"/>
              <a:gd name="T25" fmla="*/ 1010 h 2070"/>
              <a:gd name="T26" fmla="*/ 1135 w 1345"/>
              <a:gd name="T27" fmla="*/ 1106 h 2070"/>
              <a:gd name="T28" fmla="*/ 1211 w 1345"/>
              <a:gd name="T29" fmla="*/ 1135 h 2070"/>
              <a:gd name="T30" fmla="*/ 1211 w 1345"/>
              <a:gd name="T31" fmla="*/ 1173 h 2070"/>
              <a:gd name="T32" fmla="*/ 1163 w 1345"/>
              <a:gd name="T33" fmla="*/ 1173 h 2070"/>
              <a:gd name="T34" fmla="*/ 1087 w 1345"/>
              <a:gd name="T35" fmla="*/ 1173 h 2070"/>
              <a:gd name="T36" fmla="*/ 1240 w 1345"/>
              <a:gd name="T37" fmla="*/ 1421 h 2070"/>
              <a:gd name="T38" fmla="*/ 1268 w 1345"/>
              <a:gd name="T39" fmla="*/ 1497 h 2070"/>
              <a:gd name="T40" fmla="*/ 1344 w 1345"/>
              <a:gd name="T41" fmla="*/ 1602 h 2070"/>
              <a:gd name="T42" fmla="*/ 1230 w 1345"/>
              <a:gd name="T43" fmla="*/ 1726 h 2070"/>
              <a:gd name="T44" fmla="*/ 1163 w 1345"/>
              <a:gd name="T45" fmla="*/ 1735 h 2070"/>
              <a:gd name="T46" fmla="*/ 1125 w 1345"/>
              <a:gd name="T47" fmla="*/ 1726 h 2070"/>
              <a:gd name="T48" fmla="*/ 1058 w 1345"/>
              <a:gd name="T49" fmla="*/ 1783 h 2070"/>
              <a:gd name="T50" fmla="*/ 1001 w 1345"/>
              <a:gd name="T51" fmla="*/ 1821 h 2070"/>
              <a:gd name="T52" fmla="*/ 972 w 1345"/>
              <a:gd name="T53" fmla="*/ 1898 h 2070"/>
              <a:gd name="T54" fmla="*/ 944 w 1345"/>
              <a:gd name="T55" fmla="*/ 1964 h 2070"/>
              <a:gd name="T56" fmla="*/ 944 w 1345"/>
              <a:gd name="T57" fmla="*/ 1964 h 2070"/>
              <a:gd name="T58" fmla="*/ 801 w 1345"/>
              <a:gd name="T59" fmla="*/ 2031 h 2070"/>
              <a:gd name="T60" fmla="*/ 696 w 1345"/>
              <a:gd name="T61" fmla="*/ 1974 h 2070"/>
              <a:gd name="T62" fmla="*/ 601 w 1345"/>
              <a:gd name="T63" fmla="*/ 1945 h 2070"/>
              <a:gd name="T64" fmla="*/ 477 w 1345"/>
              <a:gd name="T65" fmla="*/ 1869 h 2070"/>
              <a:gd name="T66" fmla="*/ 419 w 1345"/>
              <a:gd name="T67" fmla="*/ 1735 h 2070"/>
              <a:gd name="T68" fmla="*/ 343 w 1345"/>
              <a:gd name="T69" fmla="*/ 1745 h 2070"/>
              <a:gd name="T70" fmla="*/ 295 w 1345"/>
              <a:gd name="T71" fmla="*/ 1659 h 2070"/>
              <a:gd name="T72" fmla="*/ 295 w 1345"/>
              <a:gd name="T73" fmla="*/ 1659 h 2070"/>
              <a:gd name="T74" fmla="*/ 267 w 1345"/>
              <a:gd name="T75" fmla="*/ 1554 h 2070"/>
              <a:gd name="T76" fmla="*/ 171 w 1345"/>
              <a:gd name="T77" fmla="*/ 1487 h 2070"/>
              <a:gd name="T78" fmla="*/ 76 w 1345"/>
              <a:gd name="T79" fmla="*/ 1306 h 2070"/>
              <a:gd name="T80" fmla="*/ 0 w 1345"/>
              <a:gd name="T81" fmla="*/ 1192 h 2070"/>
              <a:gd name="T82" fmla="*/ 28 w 1345"/>
              <a:gd name="T83" fmla="*/ 1001 h 2070"/>
              <a:gd name="T84" fmla="*/ 28 w 1345"/>
              <a:gd name="T85" fmla="*/ 1001 h 2070"/>
              <a:gd name="T86" fmla="*/ 152 w 1345"/>
              <a:gd name="T87" fmla="*/ 1115 h 2070"/>
              <a:gd name="T88" fmla="*/ 219 w 1345"/>
              <a:gd name="T89" fmla="*/ 1049 h 2070"/>
              <a:gd name="T90" fmla="*/ 190 w 1345"/>
              <a:gd name="T91" fmla="*/ 972 h 2070"/>
              <a:gd name="T92" fmla="*/ 257 w 1345"/>
              <a:gd name="T93" fmla="*/ 820 h 2070"/>
              <a:gd name="T94" fmla="*/ 190 w 1345"/>
              <a:gd name="T95" fmla="*/ 715 h 2070"/>
              <a:gd name="T96" fmla="*/ 171 w 1345"/>
              <a:gd name="T97" fmla="*/ 601 h 2070"/>
              <a:gd name="T98" fmla="*/ 190 w 1345"/>
              <a:gd name="T99" fmla="*/ 524 h 2070"/>
              <a:gd name="T100" fmla="*/ 181 w 1345"/>
              <a:gd name="T101" fmla="*/ 419 h 2070"/>
              <a:gd name="T102" fmla="*/ 238 w 1345"/>
              <a:gd name="T103" fmla="*/ 295 h 2070"/>
              <a:gd name="T104" fmla="*/ 276 w 1345"/>
              <a:gd name="T105" fmla="*/ 162 h 2070"/>
              <a:gd name="T106" fmla="*/ 276 w 1345"/>
              <a:gd name="T107" fmla="*/ 162 h 2070"/>
              <a:gd name="T108" fmla="*/ 477 w 1345"/>
              <a:gd name="T109" fmla="*/ 9 h 2070"/>
              <a:gd name="T110" fmla="*/ 763 w 1345"/>
              <a:gd name="T111" fmla="*/ 143 h 2070"/>
              <a:gd name="T112" fmla="*/ 925 w 1345"/>
              <a:gd name="T113" fmla="*/ 19 h 2070"/>
              <a:gd name="T114" fmla="*/ 1030 w 1345"/>
              <a:gd name="T115" fmla="*/ 104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5" h="2070">
                <a:moveTo>
                  <a:pt x="1030" y="104"/>
                </a:moveTo>
                <a:lnTo>
                  <a:pt x="1030" y="104"/>
                </a:lnTo>
                <a:cubicBezTo>
                  <a:pt x="1058" y="190"/>
                  <a:pt x="1058" y="190"/>
                  <a:pt x="1058" y="190"/>
                </a:cubicBezTo>
                <a:cubicBezTo>
                  <a:pt x="1087" y="229"/>
                  <a:pt x="1125" y="267"/>
                  <a:pt x="1125" y="324"/>
                </a:cubicBezTo>
                <a:cubicBezTo>
                  <a:pt x="1135" y="372"/>
                  <a:pt x="1115" y="372"/>
                  <a:pt x="1077" y="400"/>
                </a:cubicBezTo>
                <a:cubicBezTo>
                  <a:pt x="1049" y="419"/>
                  <a:pt x="1049" y="505"/>
                  <a:pt x="1049" y="534"/>
                </a:cubicBezTo>
                <a:cubicBezTo>
                  <a:pt x="1049" y="601"/>
                  <a:pt x="1153" y="610"/>
                  <a:pt x="1182" y="658"/>
                </a:cubicBezTo>
                <a:cubicBezTo>
                  <a:pt x="1182" y="667"/>
                  <a:pt x="1201" y="696"/>
                  <a:pt x="1192" y="705"/>
                </a:cubicBezTo>
                <a:cubicBezTo>
                  <a:pt x="1192" y="715"/>
                  <a:pt x="1182" y="715"/>
                  <a:pt x="1173" y="724"/>
                </a:cubicBezTo>
                <a:cubicBezTo>
                  <a:pt x="1153" y="753"/>
                  <a:pt x="1173" y="801"/>
                  <a:pt x="1173" y="839"/>
                </a:cubicBezTo>
                <a:cubicBezTo>
                  <a:pt x="1182" y="886"/>
                  <a:pt x="1182" y="886"/>
                  <a:pt x="1182" y="886"/>
                </a:cubicBezTo>
                <a:lnTo>
                  <a:pt x="1182" y="886"/>
                </a:lnTo>
                <a:cubicBezTo>
                  <a:pt x="1153" y="915"/>
                  <a:pt x="1144" y="972"/>
                  <a:pt x="1135" y="1010"/>
                </a:cubicBezTo>
                <a:cubicBezTo>
                  <a:pt x="1125" y="1049"/>
                  <a:pt x="1106" y="1058"/>
                  <a:pt x="1135" y="1106"/>
                </a:cubicBezTo>
                <a:cubicBezTo>
                  <a:pt x="1153" y="1125"/>
                  <a:pt x="1192" y="1115"/>
                  <a:pt x="1211" y="1135"/>
                </a:cubicBezTo>
                <a:cubicBezTo>
                  <a:pt x="1211" y="1144"/>
                  <a:pt x="1220" y="1163"/>
                  <a:pt x="1211" y="1173"/>
                </a:cubicBezTo>
                <a:cubicBezTo>
                  <a:pt x="1201" y="1192"/>
                  <a:pt x="1182" y="1182"/>
                  <a:pt x="1163" y="1173"/>
                </a:cubicBezTo>
                <a:cubicBezTo>
                  <a:pt x="1135" y="1163"/>
                  <a:pt x="1106" y="1173"/>
                  <a:pt x="1087" y="1173"/>
                </a:cubicBezTo>
                <a:cubicBezTo>
                  <a:pt x="1049" y="1230"/>
                  <a:pt x="1230" y="1363"/>
                  <a:pt x="1240" y="1421"/>
                </a:cubicBezTo>
                <a:cubicBezTo>
                  <a:pt x="1240" y="1449"/>
                  <a:pt x="1249" y="1478"/>
                  <a:pt x="1268" y="1497"/>
                </a:cubicBezTo>
                <a:cubicBezTo>
                  <a:pt x="1287" y="1535"/>
                  <a:pt x="1344" y="1554"/>
                  <a:pt x="1344" y="1602"/>
                </a:cubicBezTo>
                <a:cubicBezTo>
                  <a:pt x="1344" y="1659"/>
                  <a:pt x="1297" y="1726"/>
                  <a:pt x="1230" y="1726"/>
                </a:cubicBezTo>
                <a:cubicBezTo>
                  <a:pt x="1211" y="1735"/>
                  <a:pt x="1182" y="1735"/>
                  <a:pt x="1163" y="1735"/>
                </a:cubicBezTo>
                <a:cubicBezTo>
                  <a:pt x="1153" y="1735"/>
                  <a:pt x="1144" y="1726"/>
                  <a:pt x="1125" y="1726"/>
                </a:cubicBezTo>
                <a:cubicBezTo>
                  <a:pt x="1087" y="1726"/>
                  <a:pt x="1077" y="1745"/>
                  <a:pt x="1058" y="1783"/>
                </a:cubicBezTo>
                <a:cubicBezTo>
                  <a:pt x="1039" y="1793"/>
                  <a:pt x="1020" y="1811"/>
                  <a:pt x="1001" y="1821"/>
                </a:cubicBezTo>
                <a:cubicBezTo>
                  <a:pt x="972" y="1840"/>
                  <a:pt x="972" y="1859"/>
                  <a:pt x="972" y="1898"/>
                </a:cubicBezTo>
                <a:cubicBezTo>
                  <a:pt x="963" y="1926"/>
                  <a:pt x="963" y="1945"/>
                  <a:pt x="944" y="1964"/>
                </a:cubicBezTo>
                <a:lnTo>
                  <a:pt x="944" y="1964"/>
                </a:lnTo>
                <a:cubicBezTo>
                  <a:pt x="896" y="1964"/>
                  <a:pt x="848" y="2012"/>
                  <a:pt x="801" y="2031"/>
                </a:cubicBezTo>
                <a:cubicBezTo>
                  <a:pt x="734" y="2069"/>
                  <a:pt x="744" y="2002"/>
                  <a:pt x="696" y="1974"/>
                </a:cubicBezTo>
                <a:cubicBezTo>
                  <a:pt x="667" y="1955"/>
                  <a:pt x="629" y="1964"/>
                  <a:pt x="601" y="1945"/>
                </a:cubicBezTo>
                <a:cubicBezTo>
                  <a:pt x="562" y="1907"/>
                  <a:pt x="534" y="1888"/>
                  <a:pt x="477" y="1869"/>
                </a:cubicBezTo>
                <a:cubicBezTo>
                  <a:pt x="410" y="1831"/>
                  <a:pt x="457" y="1764"/>
                  <a:pt x="419" y="1735"/>
                </a:cubicBezTo>
                <a:cubicBezTo>
                  <a:pt x="391" y="1716"/>
                  <a:pt x="372" y="1745"/>
                  <a:pt x="343" y="1745"/>
                </a:cubicBezTo>
                <a:cubicBezTo>
                  <a:pt x="333" y="1745"/>
                  <a:pt x="324" y="1678"/>
                  <a:pt x="295" y="1659"/>
                </a:cubicBezTo>
                <a:lnTo>
                  <a:pt x="295" y="1659"/>
                </a:lnTo>
                <a:cubicBezTo>
                  <a:pt x="295" y="1611"/>
                  <a:pt x="295" y="1583"/>
                  <a:pt x="267" y="1554"/>
                </a:cubicBezTo>
                <a:cubicBezTo>
                  <a:pt x="238" y="1526"/>
                  <a:pt x="200" y="1516"/>
                  <a:pt x="171" y="1487"/>
                </a:cubicBezTo>
                <a:cubicBezTo>
                  <a:pt x="114" y="1411"/>
                  <a:pt x="190" y="1325"/>
                  <a:pt x="76" y="1306"/>
                </a:cubicBezTo>
                <a:cubicBezTo>
                  <a:pt x="9" y="1297"/>
                  <a:pt x="0" y="1258"/>
                  <a:pt x="0" y="1192"/>
                </a:cubicBezTo>
                <a:cubicBezTo>
                  <a:pt x="0" y="1125"/>
                  <a:pt x="9" y="1068"/>
                  <a:pt x="28" y="1001"/>
                </a:cubicBezTo>
                <a:lnTo>
                  <a:pt x="28" y="1001"/>
                </a:lnTo>
                <a:cubicBezTo>
                  <a:pt x="76" y="1001"/>
                  <a:pt x="105" y="1106"/>
                  <a:pt x="152" y="1115"/>
                </a:cubicBezTo>
                <a:cubicBezTo>
                  <a:pt x="210" y="1125"/>
                  <a:pt x="219" y="1106"/>
                  <a:pt x="219" y="1049"/>
                </a:cubicBezTo>
                <a:cubicBezTo>
                  <a:pt x="219" y="1039"/>
                  <a:pt x="171" y="972"/>
                  <a:pt x="190" y="972"/>
                </a:cubicBezTo>
                <a:cubicBezTo>
                  <a:pt x="238" y="972"/>
                  <a:pt x="286" y="858"/>
                  <a:pt x="257" y="820"/>
                </a:cubicBezTo>
                <a:cubicBezTo>
                  <a:pt x="229" y="791"/>
                  <a:pt x="181" y="763"/>
                  <a:pt x="190" y="715"/>
                </a:cubicBezTo>
                <a:cubicBezTo>
                  <a:pt x="200" y="677"/>
                  <a:pt x="171" y="639"/>
                  <a:pt x="171" y="601"/>
                </a:cubicBezTo>
                <a:cubicBezTo>
                  <a:pt x="162" y="562"/>
                  <a:pt x="190" y="553"/>
                  <a:pt x="190" y="524"/>
                </a:cubicBezTo>
                <a:cubicBezTo>
                  <a:pt x="190" y="496"/>
                  <a:pt x="124" y="400"/>
                  <a:pt x="181" y="419"/>
                </a:cubicBezTo>
                <a:cubicBezTo>
                  <a:pt x="248" y="429"/>
                  <a:pt x="210" y="333"/>
                  <a:pt x="238" y="295"/>
                </a:cubicBezTo>
                <a:cubicBezTo>
                  <a:pt x="276" y="162"/>
                  <a:pt x="276" y="162"/>
                  <a:pt x="276" y="162"/>
                </a:cubicBezTo>
                <a:lnTo>
                  <a:pt x="276" y="162"/>
                </a:lnTo>
                <a:cubicBezTo>
                  <a:pt x="343" y="133"/>
                  <a:pt x="372" y="19"/>
                  <a:pt x="477" y="9"/>
                </a:cubicBezTo>
                <a:cubicBezTo>
                  <a:pt x="591" y="0"/>
                  <a:pt x="677" y="229"/>
                  <a:pt x="763" y="143"/>
                </a:cubicBezTo>
                <a:cubicBezTo>
                  <a:pt x="810" y="104"/>
                  <a:pt x="839" y="0"/>
                  <a:pt x="925" y="19"/>
                </a:cubicBezTo>
                <a:cubicBezTo>
                  <a:pt x="982" y="28"/>
                  <a:pt x="991" y="76"/>
                  <a:pt x="1030" y="10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3" name="Freeform 44"/>
          <p:cNvSpPr>
            <a:spLocks noChangeArrowheads="1"/>
          </p:cNvSpPr>
          <p:nvPr/>
        </p:nvSpPr>
        <p:spPr bwMode="auto">
          <a:xfrm>
            <a:off x="15877095" y="3163236"/>
            <a:ext cx="1046510" cy="1237064"/>
          </a:xfrm>
          <a:custGeom>
            <a:avLst/>
            <a:gdLst>
              <a:gd name="T0" fmla="*/ 0 w 2108"/>
              <a:gd name="T1" fmla="*/ 1802 h 2490"/>
              <a:gd name="T2" fmla="*/ 57 w 2108"/>
              <a:gd name="T3" fmla="*/ 1659 h 2490"/>
              <a:gd name="T4" fmla="*/ 181 w 2108"/>
              <a:gd name="T5" fmla="*/ 1564 h 2490"/>
              <a:gd name="T6" fmla="*/ 286 w 2108"/>
              <a:gd name="T7" fmla="*/ 1564 h 2490"/>
              <a:gd name="T8" fmla="*/ 324 w 2108"/>
              <a:gd name="T9" fmla="*/ 1335 h 2490"/>
              <a:gd name="T10" fmla="*/ 143 w 2108"/>
              <a:gd name="T11" fmla="*/ 1011 h 2490"/>
              <a:gd name="T12" fmla="*/ 267 w 2108"/>
              <a:gd name="T13" fmla="*/ 1011 h 2490"/>
              <a:gd name="T14" fmla="*/ 191 w 2108"/>
              <a:gd name="T15" fmla="*/ 944 h 2490"/>
              <a:gd name="T16" fmla="*/ 238 w 2108"/>
              <a:gd name="T17" fmla="*/ 724 h 2490"/>
              <a:gd name="T18" fmla="*/ 438 w 2108"/>
              <a:gd name="T19" fmla="*/ 1001 h 2490"/>
              <a:gd name="T20" fmla="*/ 753 w 2108"/>
              <a:gd name="T21" fmla="*/ 667 h 2490"/>
              <a:gd name="T22" fmla="*/ 1335 w 2108"/>
              <a:gd name="T23" fmla="*/ 429 h 2490"/>
              <a:gd name="T24" fmla="*/ 1764 w 2108"/>
              <a:gd name="T25" fmla="*/ 76 h 2490"/>
              <a:gd name="T26" fmla="*/ 1907 w 2108"/>
              <a:gd name="T27" fmla="*/ 0 h 2490"/>
              <a:gd name="T28" fmla="*/ 1907 w 2108"/>
              <a:gd name="T29" fmla="*/ 95 h 2490"/>
              <a:gd name="T30" fmla="*/ 1878 w 2108"/>
              <a:gd name="T31" fmla="*/ 286 h 2490"/>
              <a:gd name="T32" fmla="*/ 1831 w 2108"/>
              <a:gd name="T33" fmla="*/ 314 h 2490"/>
              <a:gd name="T34" fmla="*/ 1707 w 2108"/>
              <a:gd name="T35" fmla="*/ 381 h 2490"/>
              <a:gd name="T36" fmla="*/ 1754 w 2108"/>
              <a:gd name="T37" fmla="*/ 486 h 2490"/>
              <a:gd name="T38" fmla="*/ 1907 w 2108"/>
              <a:gd name="T39" fmla="*/ 706 h 2490"/>
              <a:gd name="T40" fmla="*/ 2060 w 2108"/>
              <a:gd name="T41" fmla="*/ 820 h 2490"/>
              <a:gd name="T42" fmla="*/ 2031 w 2108"/>
              <a:gd name="T43" fmla="*/ 1106 h 2490"/>
              <a:gd name="T44" fmla="*/ 2022 w 2108"/>
              <a:gd name="T45" fmla="*/ 1487 h 2490"/>
              <a:gd name="T46" fmla="*/ 1983 w 2108"/>
              <a:gd name="T47" fmla="*/ 1516 h 2490"/>
              <a:gd name="T48" fmla="*/ 1888 w 2108"/>
              <a:gd name="T49" fmla="*/ 1583 h 2490"/>
              <a:gd name="T50" fmla="*/ 1773 w 2108"/>
              <a:gd name="T51" fmla="*/ 1688 h 2490"/>
              <a:gd name="T52" fmla="*/ 1793 w 2108"/>
              <a:gd name="T53" fmla="*/ 1878 h 2490"/>
              <a:gd name="T54" fmla="*/ 1659 w 2108"/>
              <a:gd name="T55" fmla="*/ 2003 h 2490"/>
              <a:gd name="T56" fmla="*/ 1621 w 2108"/>
              <a:gd name="T57" fmla="*/ 2203 h 2490"/>
              <a:gd name="T58" fmla="*/ 1383 w 2108"/>
              <a:gd name="T59" fmla="*/ 2441 h 2490"/>
              <a:gd name="T60" fmla="*/ 1306 w 2108"/>
              <a:gd name="T61" fmla="*/ 2489 h 2490"/>
              <a:gd name="T62" fmla="*/ 1259 w 2108"/>
              <a:gd name="T63" fmla="*/ 2432 h 2490"/>
              <a:gd name="T64" fmla="*/ 1220 w 2108"/>
              <a:gd name="T65" fmla="*/ 2346 h 2490"/>
              <a:gd name="T66" fmla="*/ 1039 w 2108"/>
              <a:gd name="T67" fmla="*/ 2012 h 2490"/>
              <a:gd name="T68" fmla="*/ 601 w 2108"/>
              <a:gd name="T69" fmla="*/ 1974 h 2490"/>
              <a:gd name="T70" fmla="*/ 333 w 2108"/>
              <a:gd name="T71" fmla="*/ 2050 h 2490"/>
              <a:gd name="T72" fmla="*/ 238 w 2108"/>
              <a:gd name="T73" fmla="*/ 2060 h 2490"/>
              <a:gd name="T74" fmla="*/ 38 w 2108"/>
              <a:gd name="T75" fmla="*/ 1898 h 2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08" h="2490">
                <a:moveTo>
                  <a:pt x="0" y="1802"/>
                </a:moveTo>
                <a:lnTo>
                  <a:pt x="0" y="1802"/>
                </a:lnTo>
                <a:cubicBezTo>
                  <a:pt x="19" y="1783"/>
                  <a:pt x="19" y="1764"/>
                  <a:pt x="28" y="1736"/>
                </a:cubicBezTo>
                <a:cubicBezTo>
                  <a:pt x="28" y="1697"/>
                  <a:pt x="28" y="1678"/>
                  <a:pt x="57" y="1659"/>
                </a:cubicBezTo>
                <a:cubicBezTo>
                  <a:pt x="76" y="1649"/>
                  <a:pt x="95" y="1631"/>
                  <a:pt x="114" y="1621"/>
                </a:cubicBezTo>
                <a:cubicBezTo>
                  <a:pt x="133" y="1583"/>
                  <a:pt x="143" y="1564"/>
                  <a:pt x="181" y="1564"/>
                </a:cubicBezTo>
                <a:cubicBezTo>
                  <a:pt x="200" y="1564"/>
                  <a:pt x="209" y="1573"/>
                  <a:pt x="219" y="1573"/>
                </a:cubicBezTo>
                <a:cubicBezTo>
                  <a:pt x="238" y="1573"/>
                  <a:pt x="267" y="1573"/>
                  <a:pt x="286" y="1564"/>
                </a:cubicBezTo>
                <a:cubicBezTo>
                  <a:pt x="353" y="1564"/>
                  <a:pt x="400" y="1497"/>
                  <a:pt x="400" y="1440"/>
                </a:cubicBezTo>
                <a:cubicBezTo>
                  <a:pt x="400" y="1392"/>
                  <a:pt x="343" y="1373"/>
                  <a:pt x="324" y="1335"/>
                </a:cubicBezTo>
                <a:cubicBezTo>
                  <a:pt x="305" y="1316"/>
                  <a:pt x="296" y="1287"/>
                  <a:pt x="296" y="1259"/>
                </a:cubicBezTo>
                <a:cubicBezTo>
                  <a:pt x="286" y="1201"/>
                  <a:pt x="105" y="1068"/>
                  <a:pt x="143" y="1011"/>
                </a:cubicBezTo>
                <a:cubicBezTo>
                  <a:pt x="162" y="1011"/>
                  <a:pt x="191" y="1001"/>
                  <a:pt x="219" y="1011"/>
                </a:cubicBezTo>
                <a:cubicBezTo>
                  <a:pt x="238" y="1020"/>
                  <a:pt x="257" y="1030"/>
                  <a:pt x="267" y="1011"/>
                </a:cubicBezTo>
                <a:cubicBezTo>
                  <a:pt x="276" y="1001"/>
                  <a:pt x="267" y="982"/>
                  <a:pt x="267" y="973"/>
                </a:cubicBezTo>
                <a:cubicBezTo>
                  <a:pt x="248" y="953"/>
                  <a:pt x="209" y="963"/>
                  <a:pt x="191" y="944"/>
                </a:cubicBezTo>
                <a:cubicBezTo>
                  <a:pt x="162" y="896"/>
                  <a:pt x="181" y="887"/>
                  <a:pt x="191" y="848"/>
                </a:cubicBezTo>
                <a:cubicBezTo>
                  <a:pt x="200" y="810"/>
                  <a:pt x="209" y="753"/>
                  <a:pt x="238" y="724"/>
                </a:cubicBezTo>
                <a:lnTo>
                  <a:pt x="238" y="724"/>
                </a:lnTo>
                <a:cubicBezTo>
                  <a:pt x="343" y="782"/>
                  <a:pt x="286" y="973"/>
                  <a:pt x="438" y="1001"/>
                </a:cubicBezTo>
                <a:cubicBezTo>
                  <a:pt x="496" y="1011"/>
                  <a:pt x="658" y="906"/>
                  <a:pt x="696" y="858"/>
                </a:cubicBezTo>
                <a:cubicBezTo>
                  <a:pt x="725" y="801"/>
                  <a:pt x="705" y="696"/>
                  <a:pt x="753" y="667"/>
                </a:cubicBezTo>
                <a:cubicBezTo>
                  <a:pt x="830" y="619"/>
                  <a:pt x="953" y="543"/>
                  <a:pt x="1039" y="562"/>
                </a:cubicBezTo>
                <a:cubicBezTo>
                  <a:pt x="1201" y="591"/>
                  <a:pt x="1220" y="534"/>
                  <a:pt x="1335" y="429"/>
                </a:cubicBezTo>
                <a:cubicBezTo>
                  <a:pt x="1459" y="391"/>
                  <a:pt x="1535" y="257"/>
                  <a:pt x="1621" y="162"/>
                </a:cubicBezTo>
                <a:cubicBezTo>
                  <a:pt x="1659" y="114"/>
                  <a:pt x="1707" y="76"/>
                  <a:pt x="1764" y="76"/>
                </a:cubicBezTo>
                <a:cubicBezTo>
                  <a:pt x="1821" y="76"/>
                  <a:pt x="1869" y="28"/>
                  <a:pt x="1907" y="0"/>
                </a:cubicBezTo>
                <a:lnTo>
                  <a:pt x="1907" y="0"/>
                </a:lnTo>
                <a:cubicBezTo>
                  <a:pt x="1917" y="0"/>
                  <a:pt x="1917" y="9"/>
                  <a:pt x="1926" y="19"/>
                </a:cubicBezTo>
                <a:cubicBezTo>
                  <a:pt x="1945" y="47"/>
                  <a:pt x="1917" y="76"/>
                  <a:pt x="1907" y="95"/>
                </a:cubicBezTo>
                <a:cubicBezTo>
                  <a:pt x="1888" y="143"/>
                  <a:pt x="1907" y="190"/>
                  <a:pt x="1878" y="229"/>
                </a:cubicBezTo>
                <a:cubicBezTo>
                  <a:pt x="1859" y="257"/>
                  <a:pt x="1869" y="276"/>
                  <a:pt x="1878" y="286"/>
                </a:cubicBezTo>
                <a:lnTo>
                  <a:pt x="1878" y="286"/>
                </a:lnTo>
                <a:cubicBezTo>
                  <a:pt x="1831" y="314"/>
                  <a:pt x="1831" y="314"/>
                  <a:pt x="1831" y="314"/>
                </a:cubicBezTo>
                <a:cubicBezTo>
                  <a:pt x="1793" y="314"/>
                  <a:pt x="1783" y="295"/>
                  <a:pt x="1764" y="276"/>
                </a:cubicBezTo>
                <a:cubicBezTo>
                  <a:pt x="1716" y="229"/>
                  <a:pt x="1735" y="362"/>
                  <a:pt x="1707" y="381"/>
                </a:cubicBezTo>
                <a:cubicBezTo>
                  <a:pt x="1678" y="391"/>
                  <a:pt x="1640" y="467"/>
                  <a:pt x="1640" y="496"/>
                </a:cubicBezTo>
                <a:cubicBezTo>
                  <a:pt x="1669" y="515"/>
                  <a:pt x="1726" y="467"/>
                  <a:pt x="1754" y="486"/>
                </a:cubicBezTo>
                <a:cubicBezTo>
                  <a:pt x="1754" y="524"/>
                  <a:pt x="1764" y="686"/>
                  <a:pt x="1793" y="706"/>
                </a:cubicBezTo>
                <a:cubicBezTo>
                  <a:pt x="1812" y="724"/>
                  <a:pt x="1869" y="696"/>
                  <a:pt x="1907" y="706"/>
                </a:cubicBezTo>
                <a:cubicBezTo>
                  <a:pt x="1917" y="715"/>
                  <a:pt x="1926" y="753"/>
                  <a:pt x="1936" y="763"/>
                </a:cubicBezTo>
                <a:cubicBezTo>
                  <a:pt x="1945" y="810"/>
                  <a:pt x="2022" y="810"/>
                  <a:pt x="2060" y="820"/>
                </a:cubicBezTo>
                <a:cubicBezTo>
                  <a:pt x="2107" y="858"/>
                  <a:pt x="2060" y="973"/>
                  <a:pt x="2060" y="1011"/>
                </a:cubicBezTo>
                <a:cubicBezTo>
                  <a:pt x="2060" y="1068"/>
                  <a:pt x="2069" y="1058"/>
                  <a:pt x="2031" y="1106"/>
                </a:cubicBezTo>
                <a:cubicBezTo>
                  <a:pt x="2002" y="1144"/>
                  <a:pt x="2002" y="1192"/>
                  <a:pt x="2002" y="1230"/>
                </a:cubicBezTo>
                <a:cubicBezTo>
                  <a:pt x="2022" y="1487"/>
                  <a:pt x="2022" y="1487"/>
                  <a:pt x="2022" y="1487"/>
                </a:cubicBezTo>
                <a:lnTo>
                  <a:pt x="2022" y="1487"/>
                </a:lnTo>
                <a:cubicBezTo>
                  <a:pt x="1983" y="1516"/>
                  <a:pt x="1983" y="1516"/>
                  <a:pt x="1983" y="1516"/>
                </a:cubicBezTo>
                <a:cubicBezTo>
                  <a:pt x="1964" y="1535"/>
                  <a:pt x="1945" y="1545"/>
                  <a:pt x="1936" y="1564"/>
                </a:cubicBezTo>
                <a:cubicBezTo>
                  <a:pt x="1917" y="1573"/>
                  <a:pt x="1907" y="1573"/>
                  <a:pt x="1888" y="1583"/>
                </a:cubicBezTo>
                <a:cubicBezTo>
                  <a:pt x="1859" y="1611"/>
                  <a:pt x="1859" y="1640"/>
                  <a:pt x="1840" y="1659"/>
                </a:cubicBezTo>
                <a:cubicBezTo>
                  <a:pt x="1821" y="1678"/>
                  <a:pt x="1793" y="1688"/>
                  <a:pt x="1773" y="1688"/>
                </a:cubicBezTo>
                <a:cubicBezTo>
                  <a:pt x="1754" y="1697"/>
                  <a:pt x="1764" y="1764"/>
                  <a:pt x="1764" y="1783"/>
                </a:cubicBezTo>
                <a:cubicBezTo>
                  <a:pt x="1773" y="1812"/>
                  <a:pt x="1802" y="1850"/>
                  <a:pt x="1793" y="1878"/>
                </a:cubicBezTo>
                <a:cubicBezTo>
                  <a:pt x="1773" y="1936"/>
                  <a:pt x="1735" y="1907"/>
                  <a:pt x="1697" y="1926"/>
                </a:cubicBezTo>
                <a:cubicBezTo>
                  <a:pt x="1678" y="1945"/>
                  <a:pt x="1669" y="1983"/>
                  <a:pt x="1659" y="2003"/>
                </a:cubicBezTo>
                <a:cubicBezTo>
                  <a:pt x="1650" y="2050"/>
                  <a:pt x="1650" y="2088"/>
                  <a:pt x="1659" y="2126"/>
                </a:cubicBezTo>
                <a:cubicBezTo>
                  <a:pt x="1669" y="2155"/>
                  <a:pt x="1640" y="2184"/>
                  <a:pt x="1621" y="2203"/>
                </a:cubicBezTo>
                <a:cubicBezTo>
                  <a:pt x="1564" y="2270"/>
                  <a:pt x="1554" y="2355"/>
                  <a:pt x="1459" y="2355"/>
                </a:cubicBezTo>
                <a:cubicBezTo>
                  <a:pt x="1392" y="2355"/>
                  <a:pt x="1411" y="2403"/>
                  <a:pt x="1383" y="2441"/>
                </a:cubicBezTo>
                <a:cubicBezTo>
                  <a:pt x="1354" y="2470"/>
                  <a:pt x="1344" y="2479"/>
                  <a:pt x="1306" y="2489"/>
                </a:cubicBezTo>
                <a:lnTo>
                  <a:pt x="1306" y="2489"/>
                </a:lnTo>
                <a:cubicBezTo>
                  <a:pt x="1259" y="2460"/>
                  <a:pt x="1259" y="2460"/>
                  <a:pt x="1259" y="2460"/>
                </a:cubicBezTo>
                <a:cubicBezTo>
                  <a:pt x="1259" y="2451"/>
                  <a:pt x="1259" y="2441"/>
                  <a:pt x="1259" y="2432"/>
                </a:cubicBezTo>
                <a:cubicBezTo>
                  <a:pt x="1259" y="2412"/>
                  <a:pt x="1259" y="2403"/>
                  <a:pt x="1259" y="2393"/>
                </a:cubicBezTo>
                <a:cubicBezTo>
                  <a:pt x="1259" y="2365"/>
                  <a:pt x="1239" y="2365"/>
                  <a:pt x="1220" y="2346"/>
                </a:cubicBezTo>
                <a:cubicBezTo>
                  <a:pt x="1154" y="2279"/>
                  <a:pt x="1182" y="2165"/>
                  <a:pt x="1201" y="2088"/>
                </a:cubicBezTo>
                <a:cubicBezTo>
                  <a:pt x="1211" y="2041"/>
                  <a:pt x="1039" y="2145"/>
                  <a:pt x="1039" y="2012"/>
                </a:cubicBezTo>
                <a:cubicBezTo>
                  <a:pt x="1030" y="1945"/>
                  <a:pt x="925" y="1964"/>
                  <a:pt x="877" y="1974"/>
                </a:cubicBezTo>
                <a:cubicBezTo>
                  <a:pt x="801" y="1974"/>
                  <a:pt x="667" y="1955"/>
                  <a:pt x="601" y="1974"/>
                </a:cubicBezTo>
                <a:cubicBezTo>
                  <a:pt x="543" y="1983"/>
                  <a:pt x="524" y="2050"/>
                  <a:pt x="467" y="2041"/>
                </a:cubicBezTo>
                <a:cubicBezTo>
                  <a:pt x="400" y="2021"/>
                  <a:pt x="381" y="1993"/>
                  <a:pt x="333" y="2050"/>
                </a:cubicBezTo>
                <a:cubicBezTo>
                  <a:pt x="305" y="2088"/>
                  <a:pt x="276" y="2060"/>
                  <a:pt x="238" y="2060"/>
                </a:cubicBezTo>
                <a:lnTo>
                  <a:pt x="238" y="2060"/>
                </a:lnTo>
                <a:cubicBezTo>
                  <a:pt x="191" y="2060"/>
                  <a:pt x="152" y="2060"/>
                  <a:pt x="105" y="2031"/>
                </a:cubicBezTo>
                <a:cubicBezTo>
                  <a:pt x="76" y="2012"/>
                  <a:pt x="38" y="1936"/>
                  <a:pt x="38" y="1898"/>
                </a:cubicBezTo>
                <a:cubicBezTo>
                  <a:pt x="38" y="1859"/>
                  <a:pt x="9" y="1840"/>
                  <a:pt x="0" y="180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4" name="Freeform 45"/>
          <p:cNvSpPr>
            <a:spLocks noChangeArrowheads="1"/>
          </p:cNvSpPr>
          <p:nvPr/>
        </p:nvSpPr>
        <p:spPr bwMode="auto">
          <a:xfrm>
            <a:off x="15128337" y="3907663"/>
            <a:ext cx="895444" cy="895503"/>
          </a:xfrm>
          <a:custGeom>
            <a:avLst/>
            <a:gdLst>
              <a:gd name="T0" fmla="*/ 1507 w 1804"/>
              <a:gd name="T1" fmla="*/ 305 h 1804"/>
              <a:gd name="T2" fmla="*/ 1507 w 1804"/>
              <a:gd name="T3" fmla="*/ 305 h 1804"/>
              <a:gd name="T4" fmla="*/ 1545 w 1804"/>
              <a:gd name="T5" fmla="*/ 401 h 1804"/>
              <a:gd name="T6" fmla="*/ 1612 w 1804"/>
              <a:gd name="T7" fmla="*/ 534 h 1804"/>
              <a:gd name="T8" fmla="*/ 1745 w 1804"/>
              <a:gd name="T9" fmla="*/ 563 h 1804"/>
              <a:gd name="T10" fmla="*/ 1745 w 1804"/>
              <a:gd name="T11" fmla="*/ 563 h 1804"/>
              <a:gd name="T12" fmla="*/ 1774 w 1804"/>
              <a:gd name="T13" fmla="*/ 706 h 1804"/>
              <a:gd name="T14" fmla="*/ 1716 w 1804"/>
              <a:gd name="T15" fmla="*/ 925 h 1804"/>
              <a:gd name="T16" fmla="*/ 1774 w 1804"/>
              <a:gd name="T17" fmla="*/ 1202 h 1804"/>
              <a:gd name="T18" fmla="*/ 1803 w 1804"/>
              <a:gd name="T19" fmla="*/ 1268 h 1804"/>
              <a:gd name="T20" fmla="*/ 1803 w 1804"/>
              <a:gd name="T21" fmla="*/ 1268 h 1804"/>
              <a:gd name="T22" fmla="*/ 1726 w 1804"/>
              <a:gd name="T23" fmla="*/ 1354 h 1804"/>
              <a:gd name="T24" fmla="*/ 1659 w 1804"/>
              <a:gd name="T25" fmla="*/ 1440 h 1804"/>
              <a:gd name="T26" fmla="*/ 1478 w 1804"/>
              <a:gd name="T27" fmla="*/ 1564 h 1804"/>
              <a:gd name="T28" fmla="*/ 1402 w 1804"/>
              <a:gd name="T29" fmla="*/ 1707 h 1804"/>
              <a:gd name="T30" fmla="*/ 1259 w 1804"/>
              <a:gd name="T31" fmla="*/ 1736 h 1804"/>
              <a:gd name="T32" fmla="*/ 1144 w 1804"/>
              <a:gd name="T33" fmla="*/ 1793 h 1804"/>
              <a:gd name="T34" fmla="*/ 915 w 1804"/>
              <a:gd name="T35" fmla="*/ 1726 h 1804"/>
              <a:gd name="T36" fmla="*/ 801 w 1804"/>
              <a:gd name="T37" fmla="*/ 1764 h 1804"/>
              <a:gd name="T38" fmla="*/ 601 w 1804"/>
              <a:gd name="T39" fmla="*/ 1745 h 1804"/>
              <a:gd name="T40" fmla="*/ 477 w 1804"/>
              <a:gd name="T41" fmla="*/ 1755 h 1804"/>
              <a:gd name="T42" fmla="*/ 172 w 1804"/>
              <a:gd name="T43" fmla="*/ 1764 h 1804"/>
              <a:gd name="T44" fmla="*/ 172 w 1804"/>
              <a:gd name="T45" fmla="*/ 1764 h 1804"/>
              <a:gd name="T46" fmla="*/ 172 w 1804"/>
              <a:gd name="T47" fmla="*/ 1650 h 1804"/>
              <a:gd name="T48" fmla="*/ 181 w 1804"/>
              <a:gd name="T49" fmla="*/ 1507 h 1804"/>
              <a:gd name="T50" fmla="*/ 76 w 1804"/>
              <a:gd name="T51" fmla="*/ 1230 h 1804"/>
              <a:gd name="T52" fmla="*/ 86 w 1804"/>
              <a:gd name="T53" fmla="*/ 1078 h 1804"/>
              <a:gd name="T54" fmla="*/ 105 w 1804"/>
              <a:gd name="T55" fmla="*/ 963 h 1804"/>
              <a:gd name="T56" fmla="*/ 95 w 1804"/>
              <a:gd name="T57" fmla="*/ 839 h 1804"/>
              <a:gd name="T58" fmla="*/ 57 w 1804"/>
              <a:gd name="T59" fmla="*/ 763 h 1804"/>
              <a:gd name="T60" fmla="*/ 296 w 1804"/>
              <a:gd name="T61" fmla="*/ 706 h 1804"/>
              <a:gd name="T62" fmla="*/ 429 w 1804"/>
              <a:gd name="T63" fmla="*/ 610 h 1804"/>
              <a:gd name="T64" fmla="*/ 458 w 1804"/>
              <a:gd name="T65" fmla="*/ 372 h 1804"/>
              <a:gd name="T66" fmla="*/ 524 w 1804"/>
              <a:gd name="T67" fmla="*/ 277 h 1804"/>
              <a:gd name="T68" fmla="*/ 572 w 1804"/>
              <a:gd name="T69" fmla="*/ 152 h 1804"/>
              <a:gd name="T70" fmla="*/ 706 w 1804"/>
              <a:gd name="T71" fmla="*/ 67 h 1804"/>
              <a:gd name="T72" fmla="*/ 858 w 1804"/>
              <a:gd name="T73" fmla="*/ 0 h 1804"/>
              <a:gd name="T74" fmla="*/ 858 w 1804"/>
              <a:gd name="T75" fmla="*/ 0 h 1804"/>
              <a:gd name="T76" fmla="*/ 906 w 1804"/>
              <a:gd name="T77" fmla="*/ 86 h 1804"/>
              <a:gd name="T78" fmla="*/ 982 w 1804"/>
              <a:gd name="T79" fmla="*/ 76 h 1804"/>
              <a:gd name="T80" fmla="*/ 1040 w 1804"/>
              <a:gd name="T81" fmla="*/ 210 h 1804"/>
              <a:gd name="T82" fmla="*/ 1164 w 1804"/>
              <a:gd name="T83" fmla="*/ 286 h 1804"/>
              <a:gd name="T84" fmla="*/ 1259 w 1804"/>
              <a:gd name="T85" fmla="*/ 315 h 1804"/>
              <a:gd name="T86" fmla="*/ 1364 w 1804"/>
              <a:gd name="T87" fmla="*/ 372 h 1804"/>
              <a:gd name="T88" fmla="*/ 1507 w 1804"/>
              <a:gd name="T89" fmla="*/ 305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04" h="1804">
                <a:moveTo>
                  <a:pt x="1507" y="305"/>
                </a:moveTo>
                <a:lnTo>
                  <a:pt x="1507" y="305"/>
                </a:lnTo>
                <a:cubicBezTo>
                  <a:pt x="1516" y="343"/>
                  <a:pt x="1545" y="362"/>
                  <a:pt x="1545" y="401"/>
                </a:cubicBezTo>
                <a:cubicBezTo>
                  <a:pt x="1545" y="439"/>
                  <a:pt x="1583" y="515"/>
                  <a:pt x="1612" y="534"/>
                </a:cubicBezTo>
                <a:cubicBezTo>
                  <a:pt x="1659" y="563"/>
                  <a:pt x="1698" y="563"/>
                  <a:pt x="1745" y="563"/>
                </a:cubicBezTo>
                <a:lnTo>
                  <a:pt x="1745" y="563"/>
                </a:lnTo>
                <a:cubicBezTo>
                  <a:pt x="1745" y="601"/>
                  <a:pt x="1803" y="677"/>
                  <a:pt x="1774" y="706"/>
                </a:cubicBezTo>
                <a:cubicBezTo>
                  <a:pt x="1716" y="773"/>
                  <a:pt x="1659" y="839"/>
                  <a:pt x="1716" y="925"/>
                </a:cubicBezTo>
                <a:cubicBezTo>
                  <a:pt x="1783" y="1020"/>
                  <a:pt x="1745" y="1106"/>
                  <a:pt x="1774" y="1202"/>
                </a:cubicBezTo>
                <a:cubicBezTo>
                  <a:pt x="1803" y="1268"/>
                  <a:pt x="1803" y="1268"/>
                  <a:pt x="1803" y="1268"/>
                </a:cubicBezTo>
                <a:lnTo>
                  <a:pt x="1803" y="1268"/>
                </a:lnTo>
                <a:cubicBezTo>
                  <a:pt x="1793" y="1287"/>
                  <a:pt x="1755" y="1326"/>
                  <a:pt x="1726" y="1354"/>
                </a:cubicBezTo>
                <a:cubicBezTo>
                  <a:pt x="1698" y="1383"/>
                  <a:pt x="1678" y="1411"/>
                  <a:pt x="1659" y="1440"/>
                </a:cubicBezTo>
                <a:cubicBezTo>
                  <a:pt x="1602" y="1507"/>
                  <a:pt x="1516" y="1488"/>
                  <a:pt x="1478" y="1564"/>
                </a:cubicBezTo>
                <a:cubicBezTo>
                  <a:pt x="1449" y="1612"/>
                  <a:pt x="1440" y="1669"/>
                  <a:pt x="1402" y="1707"/>
                </a:cubicBezTo>
                <a:cubicBezTo>
                  <a:pt x="1364" y="1736"/>
                  <a:pt x="1307" y="1716"/>
                  <a:pt x="1259" y="1736"/>
                </a:cubicBezTo>
                <a:cubicBezTo>
                  <a:pt x="1221" y="1755"/>
                  <a:pt x="1192" y="1793"/>
                  <a:pt x="1144" y="1793"/>
                </a:cubicBezTo>
                <a:cubicBezTo>
                  <a:pt x="1097" y="1793"/>
                  <a:pt x="963" y="1755"/>
                  <a:pt x="915" y="1726"/>
                </a:cubicBezTo>
                <a:cubicBezTo>
                  <a:pt x="839" y="1678"/>
                  <a:pt x="858" y="1764"/>
                  <a:pt x="801" y="1764"/>
                </a:cubicBezTo>
                <a:cubicBezTo>
                  <a:pt x="725" y="1764"/>
                  <a:pt x="677" y="1707"/>
                  <a:pt x="601" y="1745"/>
                </a:cubicBezTo>
                <a:cubicBezTo>
                  <a:pt x="563" y="1764"/>
                  <a:pt x="515" y="1793"/>
                  <a:pt x="477" y="1755"/>
                </a:cubicBezTo>
                <a:cubicBezTo>
                  <a:pt x="372" y="1593"/>
                  <a:pt x="296" y="1803"/>
                  <a:pt x="172" y="1764"/>
                </a:cubicBezTo>
                <a:lnTo>
                  <a:pt x="172" y="1764"/>
                </a:lnTo>
                <a:cubicBezTo>
                  <a:pt x="181" y="1755"/>
                  <a:pt x="172" y="1669"/>
                  <a:pt x="172" y="1650"/>
                </a:cubicBezTo>
                <a:cubicBezTo>
                  <a:pt x="153" y="1593"/>
                  <a:pt x="162" y="1564"/>
                  <a:pt x="181" y="1507"/>
                </a:cubicBezTo>
                <a:cubicBezTo>
                  <a:pt x="210" y="1392"/>
                  <a:pt x="143" y="1316"/>
                  <a:pt x="76" y="1230"/>
                </a:cubicBezTo>
                <a:cubicBezTo>
                  <a:pt x="0" y="1144"/>
                  <a:pt x="38" y="1154"/>
                  <a:pt x="86" y="1078"/>
                </a:cubicBezTo>
                <a:cubicBezTo>
                  <a:pt x="105" y="1040"/>
                  <a:pt x="105" y="1001"/>
                  <a:pt x="105" y="963"/>
                </a:cubicBezTo>
                <a:cubicBezTo>
                  <a:pt x="105" y="925"/>
                  <a:pt x="105" y="877"/>
                  <a:pt x="95" y="839"/>
                </a:cubicBezTo>
                <a:cubicBezTo>
                  <a:pt x="86" y="830"/>
                  <a:pt x="10" y="763"/>
                  <a:pt x="57" y="763"/>
                </a:cubicBezTo>
                <a:cubicBezTo>
                  <a:pt x="134" y="763"/>
                  <a:pt x="248" y="763"/>
                  <a:pt x="296" y="706"/>
                </a:cubicBezTo>
                <a:cubicBezTo>
                  <a:pt x="343" y="658"/>
                  <a:pt x="420" y="658"/>
                  <a:pt x="429" y="610"/>
                </a:cubicBezTo>
                <a:cubicBezTo>
                  <a:pt x="448" y="534"/>
                  <a:pt x="429" y="448"/>
                  <a:pt x="458" y="372"/>
                </a:cubicBezTo>
                <a:cubicBezTo>
                  <a:pt x="467" y="324"/>
                  <a:pt x="515" y="315"/>
                  <a:pt x="524" y="277"/>
                </a:cubicBezTo>
                <a:cubicBezTo>
                  <a:pt x="544" y="239"/>
                  <a:pt x="534" y="181"/>
                  <a:pt x="572" y="152"/>
                </a:cubicBezTo>
                <a:cubicBezTo>
                  <a:pt x="629" y="124"/>
                  <a:pt x="677" y="124"/>
                  <a:pt x="706" y="67"/>
                </a:cubicBezTo>
                <a:cubicBezTo>
                  <a:pt x="734" y="10"/>
                  <a:pt x="811" y="19"/>
                  <a:pt x="858" y="0"/>
                </a:cubicBezTo>
                <a:lnTo>
                  <a:pt x="858" y="0"/>
                </a:lnTo>
                <a:cubicBezTo>
                  <a:pt x="887" y="19"/>
                  <a:pt x="896" y="86"/>
                  <a:pt x="906" y="86"/>
                </a:cubicBezTo>
                <a:cubicBezTo>
                  <a:pt x="935" y="86"/>
                  <a:pt x="954" y="57"/>
                  <a:pt x="982" y="76"/>
                </a:cubicBezTo>
                <a:cubicBezTo>
                  <a:pt x="1020" y="105"/>
                  <a:pt x="973" y="172"/>
                  <a:pt x="1040" y="210"/>
                </a:cubicBezTo>
                <a:cubicBezTo>
                  <a:pt x="1097" y="229"/>
                  <a:pt x="1125" y="248"/>
                  <a:pt x="1164" y="286"/>
                </a:cubicBezTo>
                <a:cubicBezTo>
                  <a:pt x="1192" y="305"/>
                  <a:pt x="1230" y="296"/>
                  <a:pt x="1259" y="315"/>
                </a:cubicBezTo>
                <a:cubicBezTo>
                  <a:pt x="1307" y="343"/>
                  <a:pt x="1297" y="410"/>
                  <a:pt x="1364" y="372"/>
                </a:cubicBezTo>
                <a:cubicBezTo>
                  <a:pt x="1411" y="353"/>
                  <a:pt x="1459" y="305"/>
                  <a:pt x="1507" y="305"/>
                </a:cubicBezTo>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15" name="Freeform 46"/>
          <p:cNvSpPr>
            <a:spLocks noChangeArrowheads="1"/>
          </p:cNvSpPr>
          <p:nvPr/>
        </p:nvSpPr>
        <p:spPr bwMode="auto">
          <a:xfrm>
            <a:off x="16268988" y="1483897"/>
            <a:ext cx="858224" cy="1449444"/>
          </a:xfrm>
          <a:custGeom>
            <a:avLst/>
            <a:gdLst>
              <a:gd name="T0" fmla="*/ 124 w 1727"/>
              <a:gd name="T1" fmla="*/ 2890 h 2919"/>
              <a:gd name="T2" fmla="*/ 534 w 1727"/>
              <a:gd name="T3" fmla="*/ 2861 h 2919"/>
              <a:gd name="T4" fmla="*/ 992 w 1727"/>
              <a:gd name="T5" fmla="*/ 2537 h 2919"/>
              <a:gd name="T6" fmla="*/ 1297 w 1727"/>
              <a:gd name="T7" fmla="*/ 2261 h 2919"/>
              <a:gd name="T8" fmla="*/ 1278 w 1727"/>
              <a:gd name="T9" fmla="*/ 2251 h 2919"/>
              <a:gd name="T10" fmla="*/ 1307 w 1727"/>
              <a:gd name="T11" fmla="*/ 1984 h 2919"/>
              <a:gd name="T12" fmla="*/ 1440 w 1727"/>
              <a:gd name="T13" fmla="*/ 1812 h 2919"/>
              <a:gd name="T14" fmla="*/ 1516 w 1727"/>
              <a:gd name="T15" fmla="*/ 1602 h 2919"/>
              <a:gd name="T16" fmla="*/ 1555 w 1727"/>
              <a:gd name="T17" fmla="*/ 1402 h 2919"/>
              <a:gd name="T18" fmla="*/ 1631 w 1727"/>
              <a:gd name="T19" fmla="*/ 1211 h 2919"/>
              <a:gd name="T20" fmla="*/ 1612 w 1727"/>
              <a:gd name="T21" fmla="*/ 935 h 2919"/>
              <a:gd name="T22" fmla="*/ 1516 w 1727"/>
              <a:gd name="T23" fmla="*/ 592 h 2919"/>
              <a:gd name="T24" fmla="*/ 1450 w 1727"/>
              <a:gd name="T25" fmla="*/ 410 h 2919"/>
              <a:gd name="T26" fmla="*/ 1498 w 1727"/>
              <a:gd name="T27" fmla="*/ 296 h 2919"/>
              <a:gd name="T28" fmla="*/ 1593 w 1727"/>
              <a:gd name="T29" fmla="*/ 86 h 2919"/>
              <a:gd name="T30" fmla="*/ 1431 w 1727"/>
              <a:gd name="T31" fmla="*/ 96 h 2919"/>
              <a:gd name="T32" fmla="*/ 1135 w 1727"/>
              <a:gd name="T33" fmla="*/ 10 h 2919"/>
              <a:gd name="T34" fmla="*/ 820 w 1727"/>
              <a:gd name="T35" fmla="*/ 162 h 2919"/>
              <a:gd name="T36" fmla="*/ 429 w 1727"/>
              <a:gd name="T37" fmla="*/ 210 h 2919"/>
              <a:gd name="T38" fmla="*/ 420 w 1727"/>
              <a:gd name="T39" fmla="*/ 220 h 2919"/>
              <a:gd name="T40" fmla="*/ 277 w 1727"/>
              <a:gd name="T41" fmla="*/ 391 h 2919"/>
              <a:gd name="T42" fmla="*/ 420 w 1727"/>
              <a:gd name="T43" fmla="*/ 572 h 2919"/>
              <a:gd name="T44" fmla="*/ 448 w 1727"/>
              <a:gd name="T45" fmla="*/ 697 h 2919"/>
              <a:gd name="T46" fmla="*/ 439 w 1727"/>
              <a:gd name="T47" fmla="*/ 1030 h 2919"/>
              <a:gd name="T48" fmla="*/ 258 w 1727"/>
              <a:gd name="T49" fmla="*/ 1068 h 2919"/>
              <a:gd name="T50" fmla="*/ 0 w 1727"/>
              <a:gd name="T51" fmla="*/ 1488 h 2919"/>
              <a:gd name="T52" fmla="*/ 19 w 1727"/>
              <a:gd name="T53" fmla="*/ 1583 h 2919"/>
              <a:gd name="T54" fmla="*/ 57 w 1727"/>
              <a:gd name="T55" fmla="*/ 1765 h 2919"/>
              <a:gd name="T56" fmla="*/ 115 w 1727"/>
              <a:gd name="T57" fmla="*/ 2003 h 2919"/>
              <a:gd name="T58" fmla="*/ 334 w 1727"/>
              <a:gd name="T59" fmla="*/ 2089 h 2919"/>
              <a:gd name="T60" fmla="*/ 258 w 1727"/>
              <a:gd name="T61" fmla="*/ 2441 h 2919"/>
              <a:gd name="T62" fmla="*/ 115 w 1727"/>
              <a:gd name="T63" fmla="*/ 2747 h 2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27" h="2919">
                <a:moveTo>
                  <a:pt x="124" y="2890"/>
                </a:moveTo>
                <a:lnTo>
                  <a:pt x="124" y="2890"/>
                </a:lnTo>
                <a:cubicBezTo>
                  <a:pt x="296" y="2890"/>
                  <a:pt x="296" y="2890"/>
                  <a:pt x="296" y="2890"/>
                </a:cubicBezTo>
                <a:cubicBezTo>
                  <a:pt x="401" y="2852"/>
                  <a:pt x="420" y="2813"/>
                  <a:pt x="534" y="2861"/>
                </a:cubicBezTo>
                <a:cubicBezTo>
                  <a:pt x="696" y="2918"/>
                  <a:pt x="820" y="2833"/>
                  <a:pt x="916" y="2709"/>
                </a:cubicBezTo>
                <a:cubicBezTo>
                  <a:pt x="973" y="2632"/>
                  <a:pt x="963" y="2613"/>
                  <a:pt x="992" y="2537"/>
                </a:cubicBezTo>
                <a:cubicBezTo>
                  <a:pt x="1011" y="2451"/>
                  <a:pt x="1078" y="2413"/>
                  <a:pt x="1135" y="2356"/>
                </a:cubicBezTo>
                <a:cubicBezTo>
                  <a:pt x="1297" y="2261"/>
                  <a:pt x="1297" y="2261"/>
                  <a:pt x="1297" y="2261"/>
                </a:cubicBezTo>
                <a:lnTo>
                  <a:pt x="1297" y="2261"/>
                </a:lnTo>
                <a:cubicBezTo>
                  <a:pt x="1288" y="2261"/>
                  <a:pt x="1288" y="2261"/>
                  <a:pt x="1278" y="2251"/>
                </a:cubicBezTo>
                <a:cubicBezTo>
                  <a:pt x="1240" y="2213"/>
                  <a:pt x="1211" y="2127"/>
                  <a:pt x="1269" y="2079"/>
                </a:cubicBezTo>
                <a:cubicBezTo>
                  <a:pt x="1297" y="2060"/>
                  <a:pt x="1297" y="2022"/>
                  <a:pt x="1307" y="1984"/>
                </a:cubicBezTo>
                <a:cubicBezTo>
                  <a:pt x="1326" y="1946"/>
                  <a:pt x="1345" y="1955"/>
                  <a:pt x="1383" y="1936"/>
                </a:cubicBezTo>
                <a:cubicBezTo>
                  <a:pt x="1488" y="1898"/>
                  <a:pt x="1393" y="1841"/>
                  <a:pt x="1440" y="1812"/>
                </a:cubicBezTo>
                <a:cubicBezTo>
                  <a:pt x="1478" y="1784"/>
                  <a:pt x="1516" y="1822"/>
                  <a:pt x="1545" y="1755"/>
                </a:cubicBezTo>
                <a:cubicBezTo>
                  <a:pt x="1574" y="1679"/>
                  <a:pt x="1516" y="1660"/>
                  <a:pt x="1516" y="1602"/>
                </a:cubicBezTo>
                <a:cubicBezTo>
                  <a:pt x="1516" y="1574"/>
                  <a:pt x="1526" y="1555"/>
                  <a:pt x="1536" y="1526"/>
                </a:cubicBezTo>
                <a:cubicBezTo>
                  <a:pt x="1555" y="1478"/>
                  <a:pt x="1536" y="1440"/>
                  <a:pt x="1555" y="1402"/>
                </a:cubicBezTo>
                <a:cubicBezTo>
                  <a:pt x="1545" y="1364"/>
                  <a:pt x="1564" y="1316"/>
                  <a:pt x="1583" y="1288"/>
                </a:cubicBezTo>
                <a:cubicBezTo>
                  <a:pt x="1602" y="1259"/>
                  <a:pt x="1640" y="1269"/>
                  <a:pt x="1631" y="1211"/>
                </a:cubicBezTo>
                <a:cubicBezTo>
                  <a:pt x="1612" y="1097"/>
                  <a:pt x="1726" y="1144"/>
                  <a:pt x="1726" y="1049"/>
                </a:cubicBezTo>
                <a:cubicBezTo>
                  <a:pt x="1726" y="1002"/>
                  <a:pt x="1640" y="964"/>
                  <a:pt x="1612" y="935"/>
                </a:cubicBezTo>
                <a:cubicBezTo>
                  <a:pt x="1555" y="868"/>
                  <a:pt x="1555" y="820"/>
                  <a:pt x="1545" y="735"/>
                </a:cubicBezTo>
                <a:cubicBezTo>
                  <a:pt x="1536" y="706"/>
                  <a:pt x="1507" y="610"/>
                  <a:pt x="1516" y="592"/>
                </a:cubicBezTo>
                <a:cubicBezTo>
                  <a:pt x="1516" y="553"/>
                  <a:pt x="1555" y="544"/>
                  <a:pt x="1498" y="506"/>
                </a:cubicBezTo>
                <a:cubicBezTo>
                  <a:pt x="1469" y="487"/>
                  <a:pt x="1440" y="458"/>
                  <a:pt x="1450" y="410"/>
                </a:cubicBezTo>
                <a:cubicBezTo>
                  <a:pt x="1450" y="391"/>
                  <a:pt x="1478" y="382"/>
                  <a:pt x="1488" y="363"/>
                </a:cubicBezTo>
                <a:cubicBezTo>
                  <a:pt x="1488" y="343"/>
                  <a:pt x="1488" y="305"/>
                  <a:pt x="1498" y="296"/>
                </a:cubicBezTo>
                <a:cubicBezTo>
                  <a:pt x="1507" y="277"/>
                  <a:pt x="1583" y="315"/>
                  <a:pt x="1583" y="258"/>
                </a:cubicBezTo>
                <a:cubicBezTo>
                  <a:pt x="1593" y="210"/>
                  <a:pt x="1593" y="143"/>
                  <a:pt x="1593" y="86"/>
                </a:cubicBezTo>
                <a:cubicBezTo>
                  <a:pt x="1593" y="57"/>
                  <a:pt x="1536" y="67"/>
                  <a:pt x="1516" y="57"/>
                </a:cubicBezTo>
                <a:cubicBezTo>
                  <a:pt x="1440" y="48"/>
                  <a:pt x="1469" y="48"/>
                  <a:pt x="1431" y="96"/>
                </a:cubicBezTo>
                <a:cubicBezTo>
                  <a:pt x="1421" y="105"/>
                  <a:pt x="1297" y="105"/>
                  <a:pt x="1278" y="96"/>
                </a:cubicBezTo>
                <a:cubicBezTo>
                  <a:pt x="1202" y="86"/>
                  <a:pt x="1240" y="0"/>
                  <a:pt x="1135" y="10"/>
                </a:cubicBezTo>
                <a:cubicBezTo>
                  <a:pt x="1078" y="29"/>
                  <a:pt x="992" y="0"/>
                  <a:pt x="944" y="10"/>
                </a:cubicBezTo>
                <a:cubicBezTo>
                  <a:pt x="916" y="19"/>
                  <a:pt x="849" y="124"/>
                  <a:pt x="820" y="162"/>
                </a:cubicBezTo>
                <a:cubicBezTo>
                  <a:pt x="725" y="286"/>
                  <a:pt x="706" y="229"/>
                  <a:pt x="592" y="143"/>
                </a:cubicBezTo>
                <a:cubicBezTo>
                  <a:pt x="496" y="86"/>
                  <a:pt x="477" y="124"/>
                  <a:pt x="429" y="210"/>
                </a:cubicBezTo>
                <a:cubicBezTo>
                  <a:pt x="429" y="210"/>
                  <a:pt x="429" y="220"/>
                  <a:pt x="420" y="220"/>
                </a:cubicBezTo>
                <a:lnTo>
                  <a:pt x="420" y="220"/>
                </a:lnTo>
                <a:cubicBezTo>
                  <a:pt x="420" y="248"/>
                  <a:pt x="410" y="324"/>
                  <a:pt x="382" y="343"/>
                </a:cubicBezTo>
                <a:cubicBezTo>
                  <a:pt x="344" y="372"/>
                  <a:pt x="315" y="372"/>
                  <a:pt x="277" y="391"/>
                </a:cubicBezTo>
                <a:cubicBezTo>
                  <a:pt x="201" y="420"/>
                  <a:pt x="363" y="515"/>
                  <a:pt x="382" y="534"/>
                </a:cubicBezTo>
                <a:cubicBezTo>
                  <a:pt x="401" y="544"/>
                  <a:pt x="401" y="563"/>
                  <a:pt x="420" y="572"/>
                </a:cubicBezTo>
                <a:cubicBezTo>
                  <a:pt x="439" y="582"/>
                  <a:pt x="448" y="572"/>
                  <a:pt x="468" y="572"/>
                </a:cubicBezTo>
                <a:cubicBezTo>
                  <a:pt x="468" y="610"/>
                  <a:pt x="458" y="658"/>
                  <a:pt x="448" y="697"/>
                </a:cubicBezTo>
                <a:cubicBezTo>
                  <a:pt x="448" y="763"/>
                  <a:pt x="496" y="849"/>
                  <a:pt x="477" y="906"/>
                </a:cubicBezTo>
                <a:cubicBezTo>
                  <a:pt x="458" y="982"/>
                  <a:pt x="344" y="964"/>
                  <a:pt x="439" y="1030"/>
                </a:cubicBezTo>
                <a:cubicBezTo>
                  <a:pt x="487" y="1068"/>
                  <a:pt x="448" y="1106"/>
                  <a:pt x="401" y="1087"/>
                </a:cubicBezTo>
                <a:cubicBezTo>
                  <a:pt x="363" y="1087"/>
                  <a:pt x="286" y="1030"/>
                  <a:pt x="258" y="1068"/>
                </a:cubicBezTo>
                <a:cubicBezTo>
                  <a:pt x="229" y="1097"/>
                  <a:pt x="267" y="1307"/>
                  <a:pt x="153" y="1249"/>
                </a:cubicBezTo>
                <a:cubicBezTo>
                  <a:pt x="57" y="1202"/>
                  <a:pt x="77" y="1440"/>
                  <a:pt x="0" y="1488"/>
                </a:cubicBezTo>
                <a:lnTo>
                  <a:pt x="0" y="1488"/>
                </a:lnTo>
                <a:cubicBezTo>
                  <a:pt x="10" y="1517"/>
                  <a:pt x="10" y="1555"/>
                  <a:pt x="19" y="1583"/>
                </a:cubicBezTo>
                <a:cubicBezTo>
                  <a:pt x="29" y="1621"/>
                  <a:pt x="0" y="1660"/>
                  <a:pt x="10" y="1698"/>
                </a:cubicBezTo>
                <a:cubicBezTo>
                  <a:pt x="19" y="1726"/>
                  <a:pt x="48" y="1736"/>
                  <a:pt x="57" y="1765"/>
                </a:cubicBezTo>
                <a:cubicBezTo>
                  <a:pt x="77" y="1803"/>
                  <a:pt x="57" y="1831"/>
                  <a:pt x="48" y="1869"/>
                </a:cubicBezTo>
                <a:cubicBezTo>
                  <a:pt x="48" y="1917"/>
                  <a:pt x="96" y="1955"/>
                  <a:pt x="115" y="2003"/>
                </a:cubicBezTo>
                <a:cubicBezTo>
                  <a:pt x="143" y="2070"/>
                  <a:pt x="181" y="2041"/>
                  <a:pt x="229" y="2051"/>
                </a:cubicBezTo>
                <a:cubicBezTo>
                  <a:pt x="267" y="2060"/>
                  <a:pt x="286" y="2079"/>
                  <a:pt x="334" y="2089"/>
                </a:cubicBezTo>
                <a:cubicBezTo>
                  <a:pt x="429" y="2098"/>
                  <a:pt x="315" y="2241"/>
                  <a:pt x="286" y="2279"/>
                </a:cubicBezTo>
                <a:cubicBezTo>
                  <a:pt x="229" y="2346"/>
                  <a:pt x="267" y="2365"/>
                  <a:pt x="258" y="2441"/>
                </a:cubicBezTo>
                <a:cubicBezTo>
                  <a:pt x="258" y="2489"/>
                  <a:pt x="181" y="2604"/>
                  <a:pt x="162" y="2651"/>
                </a:cubicBezTo>
                <a:cubicBezTo>
                  <a:pt x="143" y="2680"/>
                  <a:pt x="105" y="2709"/>
                  <a:pt x="115" y="2747"/>
                </a:cubicBezTo>
                <a:cubicBezTo>
                  <a:pt x="124" y="2890"/>
                  <a:pt x="124" y="2890"/>
                  <a:pt x="124" y="289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6" name="Freeform 47"/>
          <p:cNvSpPr>
            <a:spLocks noChangeArrowheads="1"/>
          </p:cNvSpPr>
          <p:nvPr/>
        </p:nvSpPr>
        <p:spPr bwMode="auto">
          <a:xfrm>
            <a:off x="15918692" y="2604917"/>
            <a:ext cx="1074971" cy="1061903"/>
          </a:xfrm>
          <a:custGeom>
            <a:avLst/>
            <a:gdLst>
              <a:gd name="T0" fmla="*/ 829 w 2165"/>
              <a:gd name="T1" fmla="*/ 629 h 2137"/>
              <a:gd name="T2" fmla="*/ 829 w 2165"/>
              <a:gd name="T3" fmla="*/ 629 h 2137"/>
              <a:gd name="T4" fmla="*/ 1001 w 2165"/>
              <a:gd name="T5" fmla="*/ 629 h 2137"/>
              <a:gd name="T6" fmla="*/ 1239 w 2165"/>
              <a:gd name="T7" fmla="*/ 600 h 2137"/>
              <a:gd name="T8" fmla="*/ 1621 w 2165"/>
              <a:gd name="T9" fmla="*/ 448 h 2137"/>
              <a:gd name="T10" fmla="*/ 1697 w 2165"/>
              <a:gd name="T11" fmla="*/ 276 h 2137"/>
              <a:gd name="T12" fmla="*/ 1840 w 2165"/>
              <a:gd name="T13" fmla="*/ 95 h 2137"/>
              <a:gd name="T14" fmla="*/ 2002 w 2165"/>
              <a:gd name="T15" fmla="*/ 0 h 2137"/>
              <a:gd name="T16" fmla="*/ 2002 w 2165"/>
              <a:gd name="T17" fmla="*/ 0 h 2137"/>
              <a:gd name="T18" fmla="*/ 2117 w 2165"/>
              <a:gd name="T19" fmla="*/ 38 h 2137"/>
              <a:gd name="T20" fmla="*/ 2117 w 2165"/>
              <a:gd name="T21" fmla="*/ 38 h 2137"/>
              <a:gd name="T22" fmla="*/ 2098 w 2165"/>
              <a:gd name="T23" fmla="*/ 104 h 2137"/>
              <a:gd name="T24" fmla="*/ 2098 w 2165"/>
              <a:gd name="T25" fmla="*/ 162 h 2137"/>
              <a:gd name="T26" fmla="*/ 2126 w 2165"/>
              <a:gd name="T27" fmla="*/ 276 h 2137"/>
              <a:gd name="T28" fmla="*/ 2117 w 2165"/>
              <a:gd name="T29" fmla="*/ 448 h 2137"/>
              <a:gd name="T30" fmla="*/ 2050 w 2165"/>
              <a:gd name="T31" fmla="*/ 648 h 2137"/>
              <a:gd name="T32" fmla="*/ 1974 w 2165"/>
              <a:gd name="T33" fmla="*/ 791 h 2137"/>
              <a:gd name="T34" fmla="*/ 1888 w 2165"/>
              <a:gd name="T35" fmla="*/ 848 h 2137"/>
              <a:gd name="T36" fmla="*/ 1878 w 2165"/>
              <a:gd name="T37" fmla="*/ 943 h 2137"/>
              <a:gd name="T38" fmla="*/ 1831 w 2165"/>
              <a:gd name="T39" fmla="*/ 991 h 2137"/>
              <a:gd name="T40" fmla="*/ 1812 w 2165"/>
              <a:gd name="T41" fmla="*/ 1039 h 2137"/>
              <a:gd name="T42" fmla="*/ 1821 w 2165"/>
              <a:gd name="T43" fmla="*/ 1125 h 2137"/>
              <a:gd name="T44" fmla="*/ 1821 w 2165"/>
              <a:gd name="T45" fmla="*/ 1125 h 2137"/>
              <a:gd name="T46" fmla="*/ 1678 w 2165"/>
              <a:gd name="T47" fmla="*/ 1201 h 2137"/>
              <a:gd name="T48" fmla="*/ 1535 w 2165"/>
              <a:gd name="T49" fmla="*/ 1287 h 2137"/>
              <a:gd name="T50" fmla="*/ 1249 w 2165"/>
              <a:gd name="T51" fmla="*/ 1554 h 2137"/>
              <a:gd name="T52" fmla="*/ 953 w 2165"/>
              <a:gd name="T53" fmla="*/ 1687 h 2137"/>
              <a:gd name="T54" fmla="*/ 667 w 2165"/>
              <a:gd name="T55" fmla="*/ 1792 h 2137"/>
              <a:gd name="T56" fmla="*/ 610 w 2165"/>
              <a:gd name="T57" fmla="*/ 1983 h 2137"/>
              <a:gd name="T58" fmla="*/ 352 w 2165"/>
              <a:gd name="T59" fmla="*/ 2126 h 2137"/>
              <a:gd name="T60" fmla="*/ 152 w 2165"/>
              <a:gd name="T61" fmla="*/ 1849 h 2137"/>
              <a:gd name="T62" fmla="*/ 152 w 2165"/>
              <a:gd name="T63" fmla="*/ 1849 h 2137"/>
              <a:gd name="T64" fmla="*/ 143 w 2165"/>
              <a:gd name="T65" fmla="*/ 1802 h 2137"/>
              <a:gd name="T66" fmla="*/ 143 w 2165"/>
              <a:gd name="T67" fmla="*/ 1687 h 2137"/>
              <a:gd name="T68" fmla="*/ 162 w 2165"/>
              <a:gd name="T69" fmla="*/ 1668 h 2137"/>
              <a:gd name="T70" fmla="*/ 152 w 2165"/>
              <a:gd name="T71" fmla="*/ 1621 h 2137"/>
              <a:gd name="T72" fmla="*/ 19 w 2165"/>
              <a:gd name="T73" fmla="*/ 1497 h 2137"/>
              <a:gd name="T74" fmla="*/ 47 w 2165"/>
              <a:gd name="T75" fmla="*/ 1363 h 2137"/>
              <a:gd name="T76" fmla="*/ 95 w 2165"/>
              <a:gd name="T77" fmla="*/ 1287 h 2137"/>
              <a:gd name="T78" fmla="*/ 28 w 2165"/>
              <a:gd name="T79" fmla="*/ 1153 h 2137"/>
              <a:gd name="T80" fmla="*/ 0 w 2165"/>
              <a:gd name="T81" fmla="*/ 1067 h 2137"/>
              <a:gd name="T82" fmla="*/ 0 w 2165"/>
              <a:gd name="T83" fmla="*/ 1067 h 2137"/>
              <a:gd name="T84" fmla="*/ 105 w 2165"/>
              <a:gd name="T85" fmla="*/ 982 h 2137"/>
              <a:gd name="T86" fmla="*/ 200 w 2165"/>
              <a:gd name="T87" fmla="*/ 963 h 2137"/>
              <a:gd name="T88" fmla="*/ 438 w 2165"/>
              <a:gd name="T89" fmla="*/ 829 h 2137"/>
              <a:gd name="T90" fmla="*/ 572 w 2165"/>
              <a:gd name="T91" fmla="*/ 734 h 2137"/>
              <a:gd name="T92" fmla="*/ 715 w 2165"/>
              <a:gd name="T93" fmla="*/ 791 h 2137"/>
              <a:gd name="T94" fmla="*/ 829 w 2165"/>
              <a:gd name="T95" fmla="*/ 629 h 2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5" h="2137">
                <a:moveTo>
                  <a:pt x="829" y="629"/>
                </a:moveTo>
                <a:lnTo>
                  <a:pt x="829" y="629"/>
                </a:lnTo>
                <a:cubicBezTo>
                  <a:pt x="1001" y="629"/>
                  <a:pt x="1001" y="629"/>
                  <a:pt x="1001" y="629"/>
                </a:cubicBezTo>
                <a:cubicBezTo>
                  <a:pt x="1106" y="591"/>
                  <a:pt x="1125" y="552"/>
                  <a:pt x="1239" y="600"/>
                </a:cubicBezTo>
                <a:cubicBezTo>
                  <a:pt x="1401" y="657"/>
                  <a:pt x="1525" y="572"/>
                  <a:pt x="1621" y="448"/>
                </a:cubicBezTo>
                <a:cubicBezTo>
                  <a:pt x="1678" y="371"/>
                  <a:pt x="1668" y="352"/>
                  <a:pt x="1697" y="276"/>
                </a:cubicBezTo>
                <a:cubicBezTo>
                  <a:pt x="1716" y="190"/>
                  <a:pt x="1783" y="152"/>
                  <a:pt x="1840" y="95"/>
                </a:cubicBezTo>
                <a:cubicBezTo>
                  <a:pt x="2002" y="0"/>
                  <a:pt x="2002" y="0"/>
                  <a:pt x="2002" y="0"/>
                </a:cubicBezTo>
                <a:lnTo>
                  <a:pt x="2002" y="0"/>
                </a:lnTo>
                <a:cubicBezTo>
                  <a:pt x="2031" y="18"/>
                  <a:pt x="2088" y="28"/>
                  <a:pt x="2117" y="38"/>
                </a:cubicBezTo>
                <a:lnTo>
                  <a:pt x="2117" y="38"/>
                </a:lnTo>
                <a:cubicBezTo>
                  <a:pt x="2117" y="57"/>
                  <a:pt x="2098" y="76"/>
                  <a:pt x="2098" y="104"/>
                </a:cubicBezTo>
                <a:cubicBezTo>
                  <a:pt x="2098" y="133"/>
                  <a:pt x="2107" y="142"/>
                  <a:pt x="2098" y="162"/>
                </a:cubicBezTo>
                <a:cubicBezTo>
                  <a:pt x="2069" y="200"/>
                  <a:pt x="2088" y="257"/>
                  <a:pt x="2126" y="276"/>
                </a:cubicBezTo>
                <a:cubicBezTo>
                  <a:pt x="2155" y="285"/>
                  <a:pt x="2098" y="400"/>
                  <a:pt x="2117" y="448"/>
                </a:cubicBezTo>
                <a:cubicBezTo>
                  <a:pt x="2164" y="572"/>
                  <a:pt x="2107" y="552"/>
                  <a:pt x="2050" y="648"/>
                </a:cubicBezTo>
                <a:cubicBezTo>
                  <a:pt x="2021" y="715"/>
                  <a:pt x="2040" y="734"/>
                  <a:pt x="1974" y="791"/>
                </a:cubicBezTo>
                <a:cubicBezTo>
                  <a:pt x="1945" y="810"/>
                  <a:pt x="1907" y="810"/>
                  <a:pt x="1888" y="848"/>
                </a:cubicBezTo>
                <a:cubicBezTo>
                  <a:pt x="1878" y="877"/>
                  <a:pt x="1897" y="924"/>
                  <a:pt x="1878" y="943"/>
                </a:cubicBezTo>
                <a:cubicBezTo>
                  <a:pt x="1869" y="963"/>
                  <a:pt x="1831" y="953"/>
                  <a:pt x="1831" y="991"/>
                </a:cubicBezTo>
                <a:cubicBezTo>
                  <a:pt x="1831" y="1029"/>
                  <a:pt x="1840" y="1010"/>
                  <a:pt x="1812" y="1039"/>
                </a:cubicBezTo>
                <a:cubicBezTo>
                  <a:pt x="1773" y="1087"/>
                  <a:pt x="1792" y="1106"/>
                  <a:pt x="1821" y="1125"/>
                </a:cubicBezTo>
                <a:lnTo>
                  <a:pt x="1821" y="1125"/>
                </a:lnTo>
                <a:cubicBezTo>
                  <a:pt x="1783" y="1153"/>
                  <a:pt x="1735" y="1201"/>
                  <a:pt x="1678" y="1201"/>
                </a:cubicBezTo>
                <a:cubicBezTo>
                  <a:pt x="1621" y="1201"/>
                  <a:pt x="1573" y="1239"/>
                  <a:pt x="1535" y="1287"/>
                </a:cubicBezTo>
                <a:cubicBezTo>
                  <a:pt x="1449" y="1382"/>
                  <a:pt x="1373" y="1516"/>
                  <a:pt x="1249" y="1554"/>
                </a:cubicBezTo>
                <a:cubicBezTo>
                  <a:pt x="1134" y="1659"/>
                  <a:pt x="1115" y="1716"/>
                  <a:pt x="953" y="1687"/>
                </a:cubicBezTo>
                <a:cubicBezTo>
                  <a:pt x="867" y="1668"/>
                  <a:pt x="744" y="1744"/>
                  <a:pt x="667" y="1792"/>
                </a:cubicBezTo>
                <a:cubicBezTo>
                  <a:pt x="619" y="1821"/>
                  <a:pt x="639" y="1926"/>
                  <a:pt x="610" y="1983"/>
                </a:cubicBezTo>
                <a:cubicBezTo>
                  <a:pt x="572" y="2031"/>
                  <a:pt x="410" y="2136"/>
                  <a:pt x="352" y="2126"/>
                </a:cubicBezTo>
                <a:cubicBezTo>
                  <a:pt x="200" y="2098"/>
                  <a:pt x="257" y="1907"/>
                  <a:pt x="152" y="1849"/>
                </a:cubicBezTo>
                <a:lnTo>
                  <a:pt x="152" y="1849"/>
                </a:lnTo>
                <a:cubicBezTo>
                  <a:pt x="143" y="1802"/>
                  <a:pt x="143" y="1802"/>
                  <a:pt x="143" y="1802"/>
                </a:cubicBezTo>
                <a:cubicBezTo>
                  <a:pt x="143" y="1764"/>
                  <a:pt x="123" y="1716"/>
                  <a:pt x="143" y="1687"/>
                </a:cubicBezTo>
                <a:cubicBezTo>
                  <a:pt x="152" y="1678"/>
                  <a:pt x="162" y="1678"/>
                  <a:pt x="162" y="1668"/>
                </a:cubicBezTo>
                <a:cubicBezTo>
                  <a:pt x="171" y="1659"/>
                  <a:pt x="152" y="1630"/>
                  <a:pt x="152" y="1621"/>
                </a:cubicBezTo>
                <a:cubicBezTo>
                  <a:pt x="123" y="1573"/>
                  <a:pt x="19" y="1564"/>
                  <a:pt x="19" y="1497"/>
                </a:cubicBezTo>
                <a:cubicBezTo>
                  <a:pt x="19" y="1468"/>
                  <a:pt x="19" y="1382"/>
                  <a:pt x="47" y="1363"/>
                </a:cubicBezTo>
                <a:cubicBezTo>
                  <a:pt x="85" y="1335"/>
                  <a:pt x="105" y="1335"/>
                  <a:pt x="95" y="1287"/>
                </a:cubicBezTo>
                <a:cubicBezTo>
                  <a:pt x="95" y="1230"/>
                  <a:pt x="57" y="1192"/>
                  <a:pt x="28" y="1153"/>
                </a:cubicBezTo>
                <a:cubicBezTo>
                  <a:pt x="0" y="1067"/>
                  <a:pt x="0" y="1067"/>
                  <a:pt x="0" y="1067"/>
                </a:cubicBezTo>
                <a:lnTo>
                  <a:pt x="0" y="1067"/>
                </a:lnTo>
                <a:cubicBezTo>
                  <a:pt x="57" y="1048"/>
                  <a:pt x="76" y="1039"/>
                  <a:pt x="105" y="982"/>
                </a:cubicBezTo>
                <a:cubicBezTo>
                  <a:pt x="123" y="943"/>
                  <a:pt x="171" y="953"/>
                  <a:pt x="200" y="963"/>
                </a:cubicBezTo>
                <a:cubicBezTo>
                  <a:pt x="314" y="972"/>
                  <a:pt x="372" y="905"/>
                  <a:pt x="438" y="829"/>
                </a:cubicBezTo>
                <a:cubicBezTo>
                  <a:pt x="477" y="791"/>
                  <a:pt x="505" y="724"/>
                  <a:pt x="572" y="734"/>
                </a:cubicBezTo>
                <a:cubicBezTo>
                  <a:pt x="600" y="743"/>
                  <a:pt x="715" y="896"/>
                  <a:pt x="715" y="791"/>
                </a:cubicBezTo>
                <a:cubicBezTo>
                  <a:pt x="715" y="724"/>
                  <a:pt x="744" y="648"/>
                  <a:pt x="829" y="629"/>
                </a:cubicBezTo>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17" name="Freeform 48"/>
          <p:cNvSpPr>
            <a:spLocks noChangeArrowheads="1"/>
          </p:cNvSpPr>
          <p:nvPr/>
        </p:nvSpPr>
        <p:spPr bwMode="auto">
          <a:xfrm>
            <a:off x="15441413" y="2193293"/>
            <a:ext cx="1042131" cy="1009355"/>
          </a:xfrm>
          <a:custGeom>
            <a:avLst/>
            <a:gdLst>
              <a:gd name="T0" fmla="*/ 1793 w 2099"/>
              <a:gd name="T1" fmla="*/ 1459 h 2032"/>
              <a:gd name="T2" fmla="*/ 1793 w 2099"/>
              <a:gd name="T3" fmla="*/ 1459 h 2032"/>
              <a:gd name="T4" fmla="*/ 1784 w 2099"/>
              <a:gd name="T5" fmla="*/ 1316 h 2032"/>
              <a:gd name="T6" fmla="*/ 1831 w 2099"/>
              <a:gd name="T7" fmla="*/ 1220 h 2032"/>
              <a:gd name="T8" fmla="*/ 1927 w 2099"/>
              <a:gd name="T9" fmla="*/ 1010 h 2032"/>
              <a:gd name="T10" fmla="*/ 1955 w 2099"/>
              <a:gd name="T11" fmla="*/ 848 h 2032"/>
              <a:gd name="T12" fmla="*/ 2003 w 2099"/>
              <a:gd name="T13" fmla="*/ 658 h 2032"/>
              <a:gd name="T14" fmla="*/ 1898 w 2099"/>
              <a:gd name="T15" fmla="*/ 620 h 2032"/>
              <a:gd name="T16" fmla="*/ 1784 w 2099"/>
              <a:gd name="T17" fmla="*/ 572 h 2032"/>
              <a:gd name="T18" fmla="*/ 1717 w 2099"/>
              <a:gd name="T19" fmla="*/ 438 h 2032"/>
              <a:gd name="T20" fmla="*/ 1726 w 2099"/>
              <a:gd name="T21" fmla="*/ 334 h 2032"/>
              <a:gd name="T22" fmla="*/ 1679 w 2099"/>
              <a:gd name="T23" fmla="*/ 267 h 2032"/>
              <a:gd name="T24" fmla="*/ 1688 w 2099"/>
              <a:gd name="T25" fmla="*/ 152 h 2032"/>
              <a:gd name="T26" fmla="*/ 1669 w 2099"/>
              <a:gd name="T27" fmla="*/ 57 h 2032"/>
              <a:gd name="T28" fmla="*/ 1669 w 2099"/>
              <a:gd name="T29" fmla="*/ 57 h 2032"/>
              <a:gd name="T30" fmla="*/ 1612 w 2099"/>
              <a:gd name="T31" fmla="*/ 47 h 2032"/>
              <a:gd name="T32" fmla="*/ 1469 w 2099"/>
              <a:gd name="T33" fmla="*/ 38 h 2032"/>
              <a:gd name="T34" fmla="*/ 1316 w 2099"/>
              <a:gd name="T35" fmla="*/ 38 h 2032"/>
              <a:gd name="T36" fmla="*/ 1307 w 2099"/>
              <a:gd name="T37" fmla="*/ 47 h 2032"/>
              <a:gd name="T38" fmla="*/ 1307 w 2099"/>
              <a:gd name="T39" fmla="*/ 47 h 2032"/>
              <a:gd name="T40" fmla="*/ 1278 w 2099"/>
              <a:gd name="T41" fmla="*/ 276 h 2032"/>
              <a:gd name="T42" fmla="*/ 1297 w 2099"/>
              <a:gd name="T43" fmla="*/ 400 h 2032"/>
              <a:gd name="T44" fmla="*/ 1231 w 2099"/>
              <a:gd name="T45" fmla="*/ 476 h 2032"/>
              <a:gd name="T46" fmla="*/ 1154 w 2099"/>
              <a:gd name="T47" fmla="*/ 639 h 2032"/>
              <a:gd name="T48" fmla="*/ 1030 w 2099"/>
              <a:gd name="T49" fmla="*/ 820 h 2032"/>
              <a:gd name="T50" fmla="*/ 945 w 2099"/>
              <a:gd name="T51" fmla="*/ 963 h 2032"/>
              <a:gd name="T52" fmla="*/ 859 w 2099"/>
              <a:gd name="T53" fmla="*/ 1001 h 2032"/>
              <a:gd name="T54" fmla="*/ 697 w 2099"/>
              <a:gd name="T55" fmla="*/ 1201 h 2032"/>
              <a:gd name="T56" fmla="*/ 582 w 2099"/>
              <a:gd name="T57" fmla="*/ 1392 h 2032"/>
              <a:gd name="T58" fmla="*/ 487 w 2099"/>
              <a:gd name="T59" fmla="*/ 1402 h 2032"/>
              <a:gd name="T60" fmla="*/ 382 w 2099"/>
              <a:gd name="T61" fmla="*/ 1506 h 2032"/>
              <a:gd name="T62" fmla="*/ 191 w 2099"/>
              <a:gd name="T63" fmla="*/ 1669 h 2032"/>
              <a:gd name="T64" fmla="*/ 29 w 2099"/>
              <a:gd name="T65" fmla="*/ 1926 h 2032"/>
              <a:gd name="T66" fmla="*/ 48 w 2099"/>
              <a:gd name="T67" fmla="*/ 2031 h 2032"/>
              <a:gd name="T68" fmla="*/ 210 w 2099"/>
              <a:gd name="T69" fmla="*/ 1955 h 2032"/>
              <a:gd name="T70" fmla="*/ 210 w 2099"/>
              <a:gd name="T71" fmla="*/ 1955 h 2032"/>
              <a:gd name="T72" fmla="*/ 411 w 2099"/>
              <a:gd name="T73" fmla="*/ 1802 h 2032"/>
              <a:gd name="T74" fmla="*/ 697 w 2099"/>
              <a:gd name="T75" fmla="*/ 1936 h 2032"/>
              <a:gd name="T76" fmla="*/ 859 w 2099"/>
              <a:gd name="T77" fmla="*/ 1812 h 2032"/>
              <a:gd name="T78" fmla="*/ 964 w 2099"/>
              <a:gd name="T79" fmla="*/ 1897 h 2032"/>
              <a:gd name="T80" fmla="*/ 964 w 2099"/>
              <a:gd name="T81" fmla="*/ 1897 h 2032"/>
              <a:gd name="T82" fmla="*/ 1069 w 2099"/>
              <a:gd name="T83" fmla="*/ 1812 h 2032"/>
              <a:gd name="T84" fmla="*/ 1164 w 2099"/>
              <a:gd name="T85" fmla="*/ 1793 h 2032"/>
              <a:gd name="T86" fmla="*/ 1402 w 2099"/>
              <a:gd name="T87" fmla="*/ 1659 h 2032"/>
              <a:gd name="T88" fmla="*/ 1536 w 2099"/>
              <a:gd name="T89" fmla="*/ 1564 h 2032"/>
              <a:gd name="T90" fmla="*/ 1679 w 2099"/>
              <a:gd name="T91" fmla="*/ 1621 h 2032"/>
              <a:gd name="T92" fmla="*/ 1793 w 2099"/>
              <a:gd name="T93" fmla="*/ 1459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99" h="2032">
                <a:moveTo>
                  <a:pt x="1793" y="1459"/>
                </a:moveTo>
                <a:lnTo>
                  <a:pt x="1793" y="1459"/>
                </a:lnTo>
                <a:cubicBezTo>
                  <a:pt x="1784" y="1316"/>
                  <a:pt x="1784" y="1316"/>
                  <a:pt x="1784" y="1316"/>
                </a:cubicBezTo>
                <a:cubicBezTo>
                  <a:pt x="1774" y="1278"/>
                  <a:pt x="1812" y="1249"/>
                  <a:pt x="1831" y="1220"/>
                </a:cubicBezTo>
                <a:cubicBezTo>
                  <a:pt x="1850" y="1173"/>
                  <a:pt x="1927" y="1058"/>
                  <a:pt x="1927" y="1010"/>
                </a:cubicBezTo>
                <a:cubicBezTo>
                  <a:pt x="1936" y="934"/>
                  <a:pt x="1898" y="915"/>
                  <a:pt x="1955" y="848"/>
                </a:cubicBezTo>
                <a:cubicBezTo>
                  <a:pt x="1984" y="810"/>
                  <a:pt x="2098" y="667"/>
                  <a:pt x="2003" y="658"/>
                </a:cubicBezTo>
                <a:cubicBezTo>
                  <a:pt x="1955" y="648"/>
                  <a:pt x="1936" y="629"/>
                  <a:pt x="1898" y="620"/>
                </a:cubicBezTo>
                <a:cubicBezTo>
                  <a:pt x="1850" y="610"/>
                  <a:pt x="1812" y="639"/>
                  <a:pt x="1784" y="572"/>
                </a:cubicBezTo>
                <a:cubicBezTo>
                  <a:pt x="1765" y="524"/>
                  <a:pt x="1717" y="486"/>
                  <a:pt x="1717" y="438"/>
                </a:cubicBezTo>
                <a:cubicBezTo>
                  <a:pt x="1726" y="400"/>
                  <a:pt x="1746" y="372"/>
                  <a:pt x="1726" y="334"/>
                </a:cubicBezTo>
                <a:cubicBezTo>
                  <a:pt x="1717" y="305"/>
                  <a:pt x="1688" y="295"/>
                  <a:pt x="1679" y="267"/>
                </a:cubicBezTo>
                <a:cubicBezTo>
                  <a:pt x="1669" y="229"/>
                  <a:pt x="1698" y="190"/>
                  <a:pt x="1688" y="152"/>
                </a:cubicBezTo>
                <a:cubicBezTo>
                  <a:pt x="1679" y="124"/>
                  <a:pt x="1679" y="86"/>
                  <a:pt x="1669" y="57"/>
                </a:cubicBezTo>
                <a:lnTo>
                  <a:pt x="1669" y="57"/>
                </a:lnTo>
                <a:cubicBezTo>
                  <a:pt x="1612" y="47"/>
                  <a:pt x="1612" y="47"/>
                  <a:pt x="1612" y="47"/>
                </a:cubicBezTo>
                <a:cubicBezTo>
                  <a:pt x="1574" y="38"/>
                  <a:pt x="1517" y="47"/>
                  <a:pt x="1469" y="38"/>
                </a:cubicBezTo>
                <a:cubicBezTo>
                  <a:pt x="1431" y="28"/>
                  <a:pt x="1345" y="0"/>
                  <a:pt x="1316" y="38"/>
                </a:cubicBezTo>
                <a:cubicBezTo>
                  <a:pt x="1316" y="47"/>
                  <a:pt x="1307" y="47"/>
                  <a:pt x="1307" y="47"/>
                </a:cubicBezTo>
                <a:lnTo>
                  <a:pt x="1307" y="47"/>
                </a:lnTo>
                <a:cubicBezTo>
                  <a:pt x="1297" y="124"/>
                  <a:pt x="1297" y="200"/>
                  <a:pt x="1278" y="276"/>
                </a:cubicBezTo>
                <a:cubicBezTo>
                  <a:pt x="1259" y="343"/>
                  <a:pt x="1278" y="343"/>
                  <a:pt x="1297" y="400"/>
                </a:cubicBezTo>
                <a:cubicBezTo>
                  <a:pt x="1297" y="448"/>
                  <a:pt x="1288" y="486"/>
                  <a:pt x="1231" y="476"/>
                </a:cubicBezTo>
                <a:cubicBezTo>
                  <a:pt x="1164" y="467"/>
                  <a:pt x="1174" y="601"/>
                  <a:pt x="1154" y="639"/>
                </a:cubicBezTo>
                <a:cubicBezTo>
                  <a:pt x="1135" y="696"/>
                  <a:pt x="1069" y="772"/>
                  <a:pt x="1030" y="820"/>
                </a:cubicBezTo>
                <a:cubicBezTo>
                  <a:pt x="1002" y="868"/>
                  <a:pt x="983" y="925"/>
                  <a:pt x="945" y="963"/>
                </a:cubicBezTo>
                <a:cubicBezTo>
                  <a:pt x="916" y="992"/>
                  <a:pt x="887" y="953"/>
                  <a:pt x="859" y="1001"/>
                </a:cubicBezTo>
                <a:cubicBezTo>
                  <a:pt x="811" y="1068"/>
                  <a:pt x="716" y="1115"/>
                  <a:pt x="697" y="1201"/>
                </a:cubicBezTo>
                <a:cubicBezTo>
                  <a:pt x="668" y="1306"/>
                  <a:pt x="649" y="1316"/>
                  <a:pt x="582" y="1392"/>
                </a:cubicBezTo>
                <a:cubicBezTo>
                  <a:pt x="535" y="1449"/>
                  <a:pt x="535" y="1440"/>
                  <a:pt x="487" y="1402"/>
                </a:cubicBezTo>
                <a:cubicBezTo>
                  <a:pt x="420" y="1354"/>
                  <a:pt x="411" y="1478"/>
                  <a:pt x="382" y="1506"/>
                </a:cubicBezTo>
                <a:cubicBezTo>
                  <a:pt x="325" y="1564"/>
                  <a:pt x="229" y="1602"/>
                  <a:pt x="191" y="1669"/>
                </a:cubicBezTo>
                <a:cubicBezTo>
                  <a:pt x="144" y="1745"/>
                  <a:pt x="0" y="1821"/>
                  <a:pt x="29" y="1926"/>
                </a:cubicBezTo>
                <a:cubicBezTo>
                  <a:pt x="29" y="1945"/>
                  <a:pt x="29" y="2031"/>
                  <a:pt x="48" y="2031"/>
                </a:cubicBezTo>
                <a:cubicBezTo>
                  <a:pt x="96" y="2031"/>
                  <a:pt x="153" y="1945"/>
                  <a:pt x="210" y="1955"/>
                </a:cubicBezTo>
                <a:lnTo>
                  <a:pt x="210" y="1955"/>
                </a:lnTo>
                <a:cubicBezTo>
                  <a:pt x="277" y="1926"/>
                  <a:pt x="306" y="1812"/>
                  <a:pt x="411" y="1802"/>
                </a:cubicBezTo>
                <a:cubicBezTo>
                  <a:pt x="525" y="1793"/>
                  <a:pt x="611" y="2022"/>
                  <a:pt x="697" y="1936"/>
                </a:cubicBezTo>
                <a:cubicBezTo>
                  <a:pt x="744" y="1897"/>
                  <a:pt x="773" y="1793"/>
                  <a:pt x="859" y="1812"/>
                </a:cubicBezTo>
                <a:cubicBezTo>
                  <a:pt x="916" y="1821"/>
                  <a:pt x="925" y="1869"/>
                  <a:pt x="964" y="1897"/>
                </a:cubicBezTo>
                <a:lnTo>
                  <a:pt x="964" y="1897"/>
                </a:lnTo>
                <a:cubicBezTo>
                  <a:pt x="1021" y="1878"/>
                  <a:pt x="1040" y="1869"/>
                  <a:pt x="1069" y="1812"/>
                </a:cubicBezTo>
                <a:cubicBezTo>
                  <a:pt x="1087" y="1773"/>
                  <a:pt x="1135" y="1783"/>
                  <a:pt x="1164" y="1793"/>
                </a:cubicBezTo>
                <a:cubicBezTo>
                  <a:pt x="1278" y="1802"/>
                  <a:pt x="1336" y="1735"/>
                  <a:pt x="1402" y="1659"/>
                </a:cubicBezTo>
                <a:cubicBezTo>
                  <a:pt x="1441" y="1621"/>
                  <a:pt x="1469" y="1554"/>
                  <a:pt x="1536" y="1564"/>
                </a:cubicBezTo>
                <a:cubicBezTo>
                  <a:pt x="1564" y="1573"/>
                  <a:pt x="1679" y="1726"/>
                  <a:pt x="1679" y="1621"/>
                </a:cubicBezTo>
                <a:cubicBezTo>
                  <a:pt x="1679" y="1554"/>
                  <a:pt x="1708" y="1478"/>
                  <a:pt x="1793" y="145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8" name="Freeform 49"/>
          <p:cNvSpPr>
            <a:spLocks noChangeArrowheads="1"/>
          </p:cNvSpPr>
          <p:nvPr/>
        </p:nvSpPr>
        <p:spPr bwMode="auto">
          <a:xfrm>
            <a:off x="14854668" y="2274302"/>
            <a:ext cx="553906" cy="1156052"/>
          </a:xfrm>
          <a:custGeom>
            <a:avLst/>
            <a:gdLst>
              <a:gd name="T0" fmla="*/ 1116 w 1117"/>
              <a:gd name="T1" fmla="*/ 381 h 2328"/>
              <a:gd name="T2" fmla="*/ 1116 w 1117"/>
              <a:gd name="T3" fmla="*/ 381 h 2328"/>
              <a:gd name="T4" fmla="*/ 1030 w 1117"/>
              <a:gd name="T5" fmla="*/ 448 h 2328"/>
              <a:gd name="T6" fmla="*/ 954 w 1117"/>
              <a:gd name="T7" fmla="*/ 553 h 2328"/>
              <a:gd name="T8" fmla="*/ 810 w 1117"/>
              <a:gd name="T9" fmla="*/ 772 h 2328"/>
              <a:gd name="T10" fmla="*/ 753 w 1117"/>
              <a:gd name="T11" fmla="*/ 839 h 2328"/>
              <a:gd name="T12" fmla="*/ 629 w 1117"/>
              <a:gd name="T13" fmla="*/ 934 h 2328"/>
              <a:gd name="T14" fmla="*/ 687 w 1117"/>
              <a:gd name="T15" fmla="*/ 1077 h 2328"/>
              <a:gd name="T16" fmla="*/ 744 w 1117"/>
              <a:gd name="T17" fmla="*/ 1278 h 2328"/>
              <a:gd name="T18" fmla="*/ 734 w 1117"/>
              <a:gd name="T19" fmla="*/ 1373 h 2328"/>
              <a:gd name="T20" fmla="*/ 763 w 1117"/>
              <a:gd name="T21" fmla="*/ 1449 h 2328"/>
              <a:gd name="T22" fmla="*/ 858 w 1117"/>
              <a:gd name="T23" fmla="*/ 1497 h 2328"/>
              <a:gd name="T24" fmla="*/ 868 w 1117"/>
              <a:gd name="T25" fmla="*/ 1611 h 2328"/>
              <a:gd name="T26" fmla="*/ 830 w 1117"/>
              <a:gd name="T27" fmla="*/ 1669 h 2328"/>
              <a:gd name="T28" fmla="*/ 772 w 1117"/>
              <a:gd name="T29" fmla="*/ 1678 h 2328"/>
              <a:gd name="T30" fmla="*/ 715 w 1117"/>
              <a:gd name="T31" fmla="*/ 1840 h 2328"/>
              <a:gd name="T32" fmla="*/ 667 w 1117"/>
              <a:gd name="T33" fmla="*/ 1974 h 2328"/>
              <a:gd name="T34" fmla="*/ 438 w 1117"/>
              <a:gd name="T35" fmla="*/ 1964 h 2328"/>
              <a:gd name="T36" fmla="*/ 429 w 1117"/>
              <a:gd name="T37" fmla="*/ 2117 h 2328"/>
              <a:gd name="T38" fmla="*/ 429 w 1117"/>
              <a:gd name="T39" fmla="*/ 2165 h 2328"/>
              <a:gd name="T40" fmla="*/ 429 w 1117"/>
              <a:gd name="T41" fmla="*/ 2165 h 2328"/>
              <a:gd name="T42" fmla="*/ 362 w 1117"/>
              <a:gd name="T43" fmla="*/ 2241 h 2328"/>
              <a:gd name="T44" fmla="*/ 258 w 1117"/>
              <a:gd name="T45" fmla="*/ 2232 h 2328"/>
              <a:gd name="T46" fmla="*/ 57 w 1117"/>
              <a:gd name="T47" fmla="*/ 2327 h 2328"/>
              <a:gd name="T48" fmla="*/ 57 w 1117"/>
              <a:gd name="T49" fmla="*/ 2212 h 2328"/>
              <a:gd name="T50" fmla="*/ 57 w 1117"/>
              <a:gd name="T51" fmla="*/ 2041 h 2328"/>
              <a:gd name="T52" fmla="*/ 143 w 1117"/>
              <a:gd name="T53" fmla="*/ 1888 h 2328"/>
              <a:gd name="T54" fmla="*/ 19 w 1117"/>
              <a:gd name="T55" fmla="*/ 1659 h 2328"/>
              <a:gd name="T56" fmla="*/ 19 w 1117"/>
              <a:gd name="T57" fmla="*/ 1659 h 2328"/>
              <a:gd name="T58" fmla="*/ 133 w 1117"/>
              <a:gd name="T59" fmla="*/ 1697 h 2328"/>
              <a:gd name="T60" fmla="*/ 229 w 1117"/>
              <a:gd name="T61" fmla="*/ 1669 h 2328"/>
              <a:gd name="T62" fmla="*/ 324 w 1117"/>
              <a:gd name="T63" fmla="*/ 1507 h 2328"/>
              <a:gd name="T64" fmla="*/ 267 w 1117"/>
              <a:gd name="T65" fmla="*/ 1354 h 2328"/>
              <a:gd name="T66" fmla="*/ 248 w 1117"/>
              <a:gd name="T67" fmla="*/ 1268 h 2328"/>
              <a:gd name="T68" fmla="*/ 229 w 1117"/>
              <a:gd name="T69" fmla="*/ 1173 h 2328"/>
              <a:gd name="T70" fmla="*/ 210 w 1117"/>
              <a:gd name="T71" fmla="*/ 982 h 2328"/>
              <a:gd name="T72" fmla="*/ 105 w 1117"/>
              <a:gd name="T73" fmla="*/ 820 h 2328"/>
              <a:gd name="T74" fmla="*/ 0 w 1117"/>
              <a:gd name="T75" fmla="*/ 734 h 2328"/>
              <a:gd name="T76" fmla="*/ 67 w 1117"/>
              <a:gd name="T77" fmla="*/ 658 h 2328"/>
              <a:gd name="T78" fmla="*/ 162 w 1117"/>
              <a:gd name="T79" fmla="*/ 563 h 2328"/>
              <a:gd name="T80" fmla="*/ 267 w 1117"/>
              <a:gd name="T81" fmla="*/ 467 h 2328"/>
              <a:gd name="T82" fmla="*/ 448 w 1117"/>
              <a:gd name="T83" fmla="*/ 372 h 2328"/>
              <a:gd name="T84" fmla="*/ 563 w 1117"/>
              <a:gd name="T85" fmla="*/ 191 h 2328"/>
              <a:gd name="T86" fmla="*/ 725 w 1117"/>
              <a:gd name="T87" fmla="*/ 114 h 2328"/>
              <a:gd name="T88" fmla="*/ 868 w 1117"/>
              <a:gd name="T89" fmla="*/ 0 h 2328"/>
              <a:gd name="T90" fmla="*/ 925 w 1117"/>
              <a:gd name="T91" fmla="*/ 105 h 2328"/>
              <a:gd name="T92" fmla="*/ 963 w 1117"/>
              <a:gd name="T93" fmla="*/ 267 h 2328"/>
              <a:gd name="T94" fmla="*/ 1116 w 1117"/>
              <a:gd name="T95" fmla="*/ 381 h 2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17" h="2328">
                <a:moveTo>
                  <a:pt x="1116" y="381"/>
                </a:moveTo>
                <a:lnTo>
                  <a:pt x="1116" y="381"/>
                </a:lnTo>
                <a:cubicBezTo>
                  <a:pt x="1030" y="448"/>
                  <a:pt x="1030" y="448"/>
                  <a:pt x="1030" y="448"/>
                </a:cubicBezTo>
                <a:cubicBezTo>
                  <a:pt x="992" y="477"/>
                  <a:pt x="992" y="524"/>
                  <a:pt x="954" y="553"/>
                </a:cubicBezTo>
                <a:cubicBezTo>
                  <a:pt x="877" y="601"/>
                  <a:pt x="868" y="706"/>
                  <a:pt x="810" y="772"/>
                </a:cubicBezTo>
                <a:cubicBezTo>
                  <a:pt x="792" y="791"/>
                  <a:pt x="792" y="839"/>
                  <a:pt x="753" y="839"/>
                </a:cubicBezTo>
                <a:cubicBezTo>
                  <a:pt x="706" y="839"/>
                  <a:pt x="610" y="877"/>
                  <a:pt x="629" y="934"/>
                </a:cubicBezTo>
                <a:cubicBezTo>
                  <a:pt x="648" y="982"/>
                  <a:pt x="677" y="1020"/>
                  <a:pt x="687" y="1077"/>
                </a:cubicBezTo>
                <a:cubicBezTo>
                  <a:pt x="696" y="1163"/>
                  <a:pt x="696" y="1202"/>
                  <a:pt x="744" y="1278"/>
                </a:cubicBezTo>
                <a:cubicBezTo>
                  <a:pt x="763" y="1316"/>
                  <a:pt x="734" y="1335"/>
                  <a:pt x="734" y="1373"/>
                </a:cubicBezTo>
                <a:cubicBezTo>
                  <a:pt x="734" y="1392"/>
                  <a:pt x="763" y="1421"/>
                  <a:pt x="763" y="1449"/>
                </a:cubicBezTo>
                <a:cubicBezTo>
                  <a:pt x="763" y="1488"/>
                  <a:pt x="820" y="1497"/>
                  <a:pt x="858" y="1497"/>
                </a:cubicBezTo>
                <a:cubicBezTo>
                  <a:pt x="868" y="1611"/>
                  <a:pt x="868" y="1611"/>
                  <a:pt x="868" y="1611"/>
                </a:cubicBezTo>
                <a:cubicBezTo>
                  <a:pt x="868" y="1650"/>
                  <a:pt x="877" y="1669"/>
                  <a:pt x="830" y="1669"/>
                </a:cubicBezTo>
                <a:cubicBezTo>
                  <a:pt x="820" y="1669"/>
                  <a:pt x="753" y="1640"/>
                  <a:pt x="772" y="1678"/>
                </a:cubicBezTo>
                <a:cubicBezTo>
                  <a:pt x="830" y="1755"/>
                  <a:pt x="753" y="1783"/>
                  <a:pt x="715" y="1840"/>
                </a:cubicBezTo>
                <a:cubicBezTo>
                  <a:pt x="677" y="1888"/>
                  <a:pt x="696" y="1936"/>
                  <a:pt x="667" y="1974"/>
                </a:cubicBezTo>
                <a:cubicBezTo>
                  <a:pt x="629" y="2031"/>
                  <a:pt x="505" y="1964"/>
                  <a:pt x="438" y="1964"/>
                </a:cubicBezTo>
                <a:cubicBezTo>
                  <a:pt x="334" y="1964"/>
                  <a:pt x="429" y="2060"/>
                  <a:pt x="429" y="2117"/>
                </a:cubicBezTo>
                <a:cubicBezTo>
                  <a:pt x="429" y="2165"/>
                  <a:pt x="429" y="2165"/>
                  <a:pt x="429" y="2165"/>
                </a:cubicBezTo>
                <a:lnTo>
                  <a:pt x="429" y="2165"/>
                </a:lnTo>
                <a:cubicBezTo>
                  <a:pt x="410" y="2193"/>
                  <a:pt x="391" y="2232"/>
                  <a:pt x="362" y="2241"/>
                </a:cubicBezTo>
                <a:cubicBezTo>
                  <a:pt x="334" y="2250"/>
                  <a:pt x="296" y="2232"/>
                  <a:pt x="258" y="2232"/>
                </a:cubicBezTo>
                <a:cubicBezTo>
                  <a:pt x="200" y="2250"/>
                  <a:pt x="114" y="2327"/>
                  <a:pt x="57" y="2327"/>
                </a:cubicBezTo>
                <a:cubicBezTo>
                  <a:pt x="29" y="2317"/>
                  <a:pt x="48" y="2232"/>
                  <a:pt x="57" y="2212"/>
                </a:cubicBezTo>
                <a:cubicBezTo>
                  <a:pt x="67" y="2165"/>
                  <a:pt x="67" y="2098"/>
                  <a:pt x="57" y="2041"/>
                </a:cubicBezTo>
                <a:cubicBezTo>
                  <a:pt x="48" y="1945"/>
                  <a:pt x="29" y="1888"/>
                  <a:pt x="143" y="1888"/>
                </a:cubicBezTo>
                <a:cubicBezTo>
                  <a:pt x="153" y="1878"/>
                  <a:pt x="38" y="1678"/>
                  <a:pt x="19" y="1659"/>
                </a:cubicBezTo>
                <a:lnTo>
                  <a:pt x="19" y="1659"/>
                </a:lnTo>
                <a:cubicBezTo>
                  <a:pt x="133" y="1697"/>
                  <a:pt x="133" y="1697"/>
                  <a:pt x="133" y="1697"/>
                </a:cubicBezTo>
                <a:cubicBezTo>
                  <a:pt x="191" y="1707"/>
                  <a:pt x="153" y="1602"/>
                  <a:pt x="229" y="1669"/>
                </a:cubicBezTo>
                <a:cubicBezTo>
                  <a:pt x="334" y="1764"/>
                  <a:pt x="334" y="1554"/>
                  <a:pt x="324" y="1507"/>
                </a:cubicBezTo>
                <a:cubicBezTo>
                  <a:pt x="324" y="1459"/>
                  <a:pt x="315" y="1373"/>
                  <a:pt x="267" y="1354"/>
                </a:cubicBezTo>
                <a:cubicBezTo>
                  <a:pt x="191" y="1325"/>
                  <a:pt x="238" y="1316"/>
                  <a:pt x="248" y="1268"/>
                </a:cubicBezTo>
                <a:cubicBezTo>
                  <a:pt x="258" y="1230"/>
                  <a:pt x="248" y="1202"/>
                  <a:pt x="229" y="1173"/>
                </a:cubicBezTo>
                <a:cubicBezTo>
                  <a:pt x="210" y="1125"/>
                  <a:pt x="229" y="1039"/>
                  <a:pt x="210" y="982"/>
                </a:cubicBezTo>
                <a:cubicBezTo>
                  <a:pt x="181" y="896"/>
                  <a:pt x="153" y="887"/>
                  <a:pt x="105" y="820"/>
                </a:cubicBezTo>
                <a:cubicBezTo>
                  <a:pt x="57" y="791"/>
                  <a:pt x="29" y="772"/>
                  <a:pt x="0" y="734"/>
                </a:cubicBezTo>
                <a:cubicBezTo>
                  <a:pt x="9" y="706"/>
                  <a:pt x="67" y="696"/>
                  <a:pt x="67" y="658"/>
                </a:cubicBezTo>
                <a:cubicBezTo>
                  <a:pt x="76" y="572"/>
                  <a:pt x="67" y="563"/>
                  <a:pt x="162" y="563"/>
                </a:cubicBezTo>
                <a:cubicBezTo>
                  <a:pt x="210" y="563"/>
                  <a:pt x="238" y="496"/>
                  <a:pt x="267" y="467"/>
                </a:cubicBezTo>
                <a:cubicBezTo>
                  <a:pt x="315" y="419"/>
                  <a:pt x="410" y="419"/>
                  <a:pt x="448" y="372"/>
                </a:cubicBezTo>
                <a:cubicBezTo>
                  <a:pt x="496" y="314"/>
                  <a:pt x="496" y="248"/>
                  <a:pt x="563" y="191"/>
                </a:cubicBezTo>
                <a:cubicBezTo>
                  <a:pt x="629" y="181"/>
                  <a:pt x="667" y="143"/>
                  <a:pt x="725" y="114"/>
                </a:cubicBezTo>
                <a:cubicBezTo>
                  <a:pt x="763" y="95"/>
                  <a:pt x="820" y="0"/>
                  <a:pt x="868" y="0"/>
                </a:cubicBezTo>
                <a:cubicBezTo>
                  <a:pt x="877" y="38"/>
                  <a:pt x="877" y="86"/>
                  <a:pt x="925" y="105"/>
                </a:cubicBezTo>
                <a:cubicBezTo>
                  <a:pt x="1011" y="152"/>
                  <a:pt x="934" y="210"/>
                  <a:pt x="963" y="267"/>
                </a:cubicBezTo>
                <a:cubicBezTo>
                  <a:pt x="992" y="324"/>
                  <a:pt x="1059" y="353"/>
                  <a:pt x="1116" y="38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9" name="Freeform 50"/>
          <p:cNvSpPr>
            <a:spLocks noChangeArrowheads="1"/>
          </p:cNvSpPr>
          <p:nvPr/>
        </p:nvSpPr>
        <p:spPr bwMode="auto">
          <a:xfrm>
            <a:off x="15351652" y="719764"/>
            <a:ext cx="1118757" cy="1326832"/>
          </a:xfrm>
          <a:custGeom>
            <a:avLst/>
            <a:gdLst>
              <a:gd name="T0" fmla="*/ 792 w 2252"/>
              <a:gd name="T1" fmla="*/ 1983 h 2671"/>
              <a:gd name="T2" fmla="*/ 792 w 2252"/>
              <a:gd name="T3" fmla="*/ 1983 h 2671"/>
              <a:gd name="T4" fmla="*/ 1087 w 2252"/>
              <a:gd name="T5" fmla="*/ 1898 h 2671"/>
              <a:gd name="T6" fmla="*/ 1355 w 2252"/>
              <a:gd name="T7" fmla="*/ 1898 h 2671"/>
              <a:gd name="T8" fmla="*/ 1402 w 2252"/>
              <a:gd name="T9" fmla="*/ 1745 h 2671"/>
              <a:gd name="T10" fmla="*/ 1574 w 2252"/>
              <a:gd name="T11" fmla="*/ 1659 h 2671"/>
              <a:gd name="T12" fmla="*/ 1622 w 2252"/>
              <a:gd name="T13" fmla="*/ 1573 h 2671"/>
              <a:gd name="T14" fmla="*/ 1717 w 2252"/>
              <a:gd name="T15" fmla="*/ 1507 h 2671"/>
              <a:gd name="T16" fmla="*/ 1850 w 2252"/>
              <a:gd name="T17" fmla="*/ 1449 h 2671"/>
              <a:gd name="T18" fmla="*/ 1907 w 2252"/>
              <a:gd name="T19" fmla="*/ 1392 h 2671"/>
              <a:gd name="T20" fmla="*/ 1984 w 2252"/>
              <a:gd name="T21" fmla="*/ 1344 h 2671"/>
              <a:gd name="T22" fmla="*/ 1984 w 2252"/>
              <a:gd name="T23" fmla="*/ 1344 h 2671"/>
              <a:gd name="T24" fmla="*/ 2022 w 2252"/>
              <a:gd name="T25" fmla="*/ 1240 h 2671"/>
              <a:gd name="T26" fmla="*/ 2098 w 2252"/>
              <a:gd name="T27" fmla="*/ 1115 h 2671"/>
              <a:gd name="T28" fmla="*/ 2232 w 2252"/>
              <a:gd name="T29" fmla="*/ 696 h 2671"/>
              <a:gd name="T30" fmla="*/ 2251 w 2252"/>
              <a:gd name="T31" fmla="*/ 572 h 2671"/>
              <a:gd name="T32" fmla="*/ 2127 w 2252"/>
              <a:gd name="T33" fmla="*/ 601 h 2671"/>
              <a:gd name="T34" fmla="*/ 2051 w 2252"/>
              <a:gd name="T35" fmla="*/ 477 h 2671"/>
              <a:gd name="T36" fmla="*/ 1955 w 2252"/>
              <a:gd name="T37" fmla="*/ 334 h 2671"/>
              <a:gd name="T38" fmla="*/ 1841 w 2252"/>
              <a:gd name="T39" fmla="*/ 152 h 2671"/>
              <a:gd name="T40" fmla="*/ 1612 w 2252"/>
              <a:gd name="T41" fmla="*/ 314 h 2671"/>
              <a:gd name="T42" fmla="*/ 1545 w 2252"/>
              <a:gd name="T43" fmla="*/ 429 h 2671"/>
              <a:gd name="T44" fmla="*/ 1431 w 2252"/>
              <a:gd name="T45" fmla="*/ 305 h 2671"/>
              <a:gd name="T46" fmla="*/ 1431 w 2252"/>
              <a:gd name="T47" fmla="*/ 238 h 2671"/>
              <a:gd name="T48" fmla="*/ 1431 w 2252"/>
              <a:gd name="T49" fmla="*/ 238 h 2671"/>
              <a:gd name="T50" fmla="*/ 1355 w 2252"/>
              <a:gd name="T51" fmla="*/ 172 h 2671"/>
              <a:gd name="T52" fmla="*/ 1268 w 2252"/>
              <a:gd name="T53" fmla="*/ 28 h 2671"/>
              <a:gd name="T54" fmla="*/ 1011 w 2252"/>
              <a:gd name="T55" fmla="*/ 143 h 2671"/>
              <a:gd name="T56" fmla="*/ 868 w 2252"/>
              <a:gd name="T57" fmla="*/ 267 h 2671"/>
              <a:gd name="T58" fmla="*/ 792 w 2252"/>
              <a:gd name="T59" fmla="*/ 286 h 2671"/>
              <a:gd name="T60" fmla="*/ 649 w 2252"/>
              <a:gd name="T61" fmla="*/ 248 h 2671"/>
              <a:gd name="T62" fmla="*/ 515 w 2252"/>
              <a:gd name="T63" fmla="*/ 229 h 2671"/>
              <a:gd name="T64" fmla="*/ 353 w 2252"/>
              <a:gd name="T65" fmla="*/ 200 h 2671"/>
              <a:gd name="T66" fmla="*/ 429 w 2252"/>
              <a:gd name="T67" fmla="*/ 286 h 2671"/>
              <a:gd name="T68" fmla="*/ 477 w 2252"/>
              <a:gd name="T69" fmla="*/ 448 h 2671"/>
              <a:gd name="T70" fmla="*/ 534 w 2252"/>
              <a:gd name="T71" fmla="*/ 543 h 2671"/>
              <a:gd name="T72" fmla="*/ 487 w 2252"/>
              <a:gd name="T73" fmla="*/ 610 h 2671"/>
              <a:gd name="T74" fmla="*/ 487 w 2252"/>
              <a:gd name="T75" fmla="*/ 610 h 2671"/>
              <a:gd name="T76" fmla="*/ 525 w 2252"/>
              <a:gd name="T77" fmla="*/ 667 h 2671"/>
              <a:gd name="T78" fmla="*/ 420 w 2252"/>
              <a:gd name="T79" fmla="*/ 753 h 2671"/>
              <a:gd name="T80" fmla="*/ 344 w 2252"/>
              <a:gd name="T81" fmla="*/ 868 h 2671"/>
              <a:gd name="T82" fmla="*/ 296 w 2252"/>
              <a:gd name="T83" fmla="*/ 992 h 2671"/>
              <a:gd name="T84" fmla="*/ 248 w 2252"/>
              <a:gd name="T85" fmla="*/ 1097 h 2671"/>
              <a:gd name="T86" fmla="*/ 229 w 2252"/>
              <a:gd name="T87" fmla="*/ 1297 h 2671"/>
              <a:gd name="T88" fmla="*/ 38 w 2252"/>
              <a:gd name="T89" fmla="*/ 1497 h 2671"/>
              <a:gd name="T90" fmla="*/ 105 w 2252"/>
              <a:gd name="T91" fmla="*/ 1716 h 2671"/>
              <a:gd name="T92" fmla="*/ 105 w 2252"/>
              <a:gd name="T93" fmla="*/ 1840 h 2671"/>
              <a:gd name="T94" fmla="*/ 134 w 2252"/>
              <a:gd name="T95" fmla="*/ 1936 h 2671"/>
              <a:gd name="T96" fmla="*/ 143 w 2252"/>
              <a:gd name="T97" fmla="*/ 2117 h 2671"/>
              <a:gd name="T98" fmla="*/ 124 w 2252"/>
              <a:gd name="T99" fmla="*/ 2422 h 2671"/>
              <a:gd name="T100" fmla="*/ 220 w 2252"/>
              <a:gd name="T101" fmla="*/ 2537 h 2671"/>
              <a:gd name="T102" fmla="*/ 267 w 2252"/>
              <a:gd name="T103" fmla="*/ 2670 h 2671"/>
              <a:gd name="T104" fmla="*/ 267 w 2252"/>
              <a:gd name="T105" fmla="*/ 2670 h 2671"/>
              <a:gd name="T106" fmla="*/ 410 w 2252"/>
              <a:gd name="T107" fmla="*/ 2546 h 2671"/>
              <a:gd name="T108" fmla="*/ 506 w 2252"/>
              <a:gd name="T109" fmla="*/ 2432 h 2671"/>
              <a:gd name="T110" fmla="*/ 506 w 2252"/>
              <a:gd name="T111" fmla="*/ 2232 h 2671"/>
              <a:gd name="T112" fmla="*/ 563 w 2252"/>
              <a:gd name="T113" fmla="*/ 1993 h 2671"/>
              <a:gd name="T114" fmla="*/ 592 w 2252"/>
              <a:gd name="T115" fmla="*/ 1945 h 2671"/>
              <a:gd name="T116" fmla="*/ 639 w 2252"/>
              <a:gd name="T117" fmla="*/ 1964 h 2671"/>
              <a:gd name="T118" fmla="*/ 716 w 2252"/>
              <a:gd name="T119" fmla="*/ 1983 h 2671"/>
              <a:gd name="T120" fmla="*/ 792 w 2252"/>
              <a:gd name="T121" fmla="*/ 1983 h 2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52" h="2671">
                <a:moveTo>
                  <a:pt x="792" y="1983"/>
                </a:moveTo>
                <a:lnTo>
                  <a:pt x="792" y="1983"/>
                </a:lnTo>
                <a:cubicBezTo>
                  <a:pt x="925" y="1898"/>
                  <a:pt x="897" y="1812"/>
                  <a:pt x="1087" y="1898"/>
                </a:cubicBezTo>
                <a:cubicBezTo>
                  <a:pt x="1164" y="1936"/>
                  <a:pt x="1268" y="1878"/>
                  <a:pt x="1355" y="1898"/>
                </a:cubicBezTo>
                <a:cubicBezTo>
                  <a:pt x="1412" y="1907"/>
                  <a:pt x="1392" y="1793"/>
                  <a:pt x="1402" y="1745"/>
                </a:cubicBezTo>
                <a:cubicBezTo>
                  <a:pt x="1440" y="1611"/>
                  <a:pt x="1517" y="1774"/>
                  <a:pt x="1574" y="1659"/>
                </a:cubicBezTo>
                <a:cubicBezTo>
                  <a:pt x="1593" y="1621"/>
                  <a:pt x="1564" y="1573"/>
                  <a:pt x="1622" y="1573"/>
                </a:cubicBezTo>
                <a:cubicBezTo>
                  <a:pt x="1660" y="1573"/>
                  <a:pt x="1688" y="1526"/>
                  <a:pt x="1717" y="1507"/>
                </a:cubicBezTo>
                <a:cubicBezTo>
                  <a:pt x="1784" y="1507"/>
                  <a:pt x="1812" y="1507"/>
                  <a:pt x="1850" y="1449"/>
                </a:cubicBezTo>
                <a:cubicBezTo>
                  <a:pt x="1860" y="1430"/>
                  <a:pt x="1879" y="1411"/>
                  <a:pt x="1907" y="1392"/>
                </a:cubicBezTo>
                <a:cubicBezTo>
                  <a:pt x="1927" y="1383"/>
                  <a:pt x="1965" y="1354"/>
                  <a:pt x="1984" y="1344"/>
                </a:cubicBezTo>
                <a:lnTo>
                  <a:pt x="1984" y="1344"/>
                </a:lnTo>
                <a:cubicBezTo>
                  <a:pt x="1965" y="1316"/>
                  <a:pt x="2003" y="1268"/>
                  <a:pt x="2022" y="1240"/>
                </a:cubicBezTo>
                <a:cubicBezTo>
                  <a:pt x="2060" y="1173"/>
                  <a:pt x="2003" y="1163"/>
                  <a:pt x="2098" y="1115"/>
                </a:cubicBezTo>
                <a:cubicBezTo>
                  <a:pt x="2194" y="1077"/>
                  <a:pt x="2213" y="782"/>
                  <a:pt x="2232" y="696"/>
                </a:cubicBezTo>
                <a:cubicBezTo>
                  <a:pt x="2241" y="658"/>
                  <a:pt x="2241" y="610"/>
                  <a:pt x="2251" y="572"/>
                </a:cubicBezTo>
                <a:cubicBezTo>
                  <a:pt x="2203" y="515"/>
                  <a:pt x="2194" y="639"/>
                  <a:pt x="2127" y="601"/>
                </a:cubicBezTo>
                <a:cubicBezTo>
                  <a:pt x="2098" y="581"/>
                  <a:pt x="2060" y="505"/>
                  <a:pt x="2051" y="477"/>
                </a:cubicBezTo>
                <a:cubicBezTo>
                  <a:pt x="2031" y="410"/>
                  <a:pt x="1974" y="400"/>
                  <a:pt x="1955" y="334"/>
                </a:cubicBezTo>
                <a:cubicBezTo>
                  <a:pt x="1936" y="276"/>
                  <a:pt x="1907" y="181"/>
                  <a:pt x="1841" y="152"/>
                </a:cubicBezTo>
                <a:cubicBezTo>
                  <a:pt x="1669" y="67"/>
                  <a:pt x="1707" y="267"/>
                  <a:pt x="1612" y="314"/>
                </a:cubicBezTo>
                <a:cubicBezTo>
                  <a:pt x="1564" y="343"/>
                  <a:pt x="1574" y="419"/>
                  <a:pt x="1545" y="429"/>
                </a:cubicBezTo>
                <a:cubicBezTo>
                  <a:pt x="1469" y="448"/>
                  <a:pt x="1440" y="353"/>
                  <a:pt x="1431" y="305"/>
                </a:cubicBezTo>
                <a:cubicBezTo>
                  <a:pt x="1431" y="286"/>
                  <a:pt x="1431" y="257"/>
                  <a:pt x="1431" y="238"/>
                </a:cubicBezTo>
                <a:lnTo>
                  <a:pt x="1431" y="238"/>
                </a:lnTo>
                <a:cubicBezTo>
                  <a:pt x="1355" y="172"/>
                  <a:pt x="1355" y="172"/>
                  <a:pt x="1355" y="172"/>
                </a:cubicBezTo>
                <a:cubicBezTo>
                  <a:pt x="1307" y="143"/>
                  <a:pt x="1335" y="57"/>
                  <a:pt x="1268" y="28"/>
                </a:cubicBezTo>
                <a:cubicBezTo>
                  <a:pt x="1192" y="0"/>
                  <a:pt x="1040" y="67"/>
                  <a:pt x="1011" y="143"/>
                </a:cubicBezTo>
                <a:cubicBezTo>
                  <a:pt x="983" y="210"/>
                  <a:pt x="944" y="276"/>
                  <a:pt x="868" y="267"/>
                </a:cubicBezTo>
                <a:cubicBezTo>
                  <a:pt x="830" y="267"/>
                  <a:pt x="811" y="257"/>
                  <a:pt x="792" y="286"/>
                </a:cubicBezTo>
                <a:cubicBezTo>
                  <a:pt x="716" y="324"/>
                  <a:pt x="706" y="238"/>
                  <a:pt x="649" y="248"/>
                </a:cubicBezTo>
                <a:cubicBezTo>
                  <a:pt x="592" y="257"/>
                  <a:pt x="572" y="276"/>
                  <a:pt x="515" y="229"/>
                </a:cubicBezTo>
                <a:cubicBezTo>
                  <a:pt x="467" y="191"/>
                  <a:pt x="344" y="105"/>
                  <a:pt x="353" y="200"/>
                </a:cubicBezTo>
                <a:cubicBezTo>
                  <a:pt x="363" y="229"/>
                  <a:pt x="410" y="267"/>
                  <a:pt x="429" y="286"/>
                </a:cubicBezTo>
                <a:cubicBezTo>
                  <a:pt x="467" y="324"/>
                  <a:pt x="439" y="419"/>
                  <a:pt x="477" y="448"/>
                </a:cubicBezTo>
                <a:cubicBezTo>
                  <a:pt x="515" y="477"/>
                  <a:pt x="544" y="496"/>
                  <a:pt x="534" y="543"/>
                </a:cubicBezTo>
                <a:cubicBezTo>
                  <a:pt x="525" y="572"/>
                  <a:pt x="506" y="591"/>
                  <a:pt x="487" y="610"/>
                </a:cubicBezTo>
                <a:lnTo>
                  <a:pt x="487" y="610"/>
                </a:lnTo>
                <a:cubicBezTo>
                  <a:pt x="525" y="667"/>
                  <a:pt x="525" y="667"/>
                  <a:pt x="525" y="667"/>
                </a:cubicBezTo>
                <a:cubicBezTo>
                  <a:pt x="487" y="715"/>
                  <a:pt x="439" y="686"/>
                  <a:pt x="420" y="753"/>
                </a:cubicBezTo>
                <a:cubicBezTo>
                  <a:pt x="410" y="791"/>
                  <a:pt x="363" y="839"/>
                  <a:pt x="344" y="868"/>
                </a:cubicBezTo>
                <a:cubicBezTo>
                  <a:pt x="315" y="906"/>
                  <a:pt x="296" y="944"/>
                  <a:pt x="296" y="992"/>
                </a:cubicBezTo>
                <a:cubicBezTo>
                  <a:pt x="296" y="1030"/>
                  <a:pt x="248" y="1058"/>
                  <a:pt x="248" y="1097"/>
                </a:cubicBezTo>
                <a:cubicBezTo>
                  <a:pt x="239" y="1163"/>
                  <a:pt x="258" y="1230"/>
                  <a:pt x="229" y="1297"/>
                </a:cubicBezTo>
                <a:cubicBezTo>
                  <a:pt x="181" y="1383"/>
                  <a:pt x="67" y="1402"/>
                  <a:pt x="38" y="1497"/>
                </a:cubicBezTo>
                <a:cubicBezTo>
                  <a:pt x="0" y="1611"/>
                  <a:pt x="162" y="1602"/>
                  <a:pt x="105" y="1716"/>
                </a:cubicBezTo>
                <a:cubicBezTo>
                  <a:pt x="76" y="1783"/>
                  <a:pt x="105" y="1783"/>
                  <a:pt x="105" y="1840"/>
                </a:cubicBezTo>
                <a:cubicBezTo>
                  <a:pt x="105" y="1888"/>
                  <a:pt x="115" y="1888"/>
                  <a:pt x="134" y="1936"/>
                </a:cubicBezTo>
                <a:cubicBezTo>
                  <a:pt x="153" y="1983"/>
                  <a:pt x="124" y="2060"/>
                  <a:pt x="143" y="2117"/>
                </a:cubicBezTo>
                <a:cubicBezTo>
                  <a:pt x="181" y="2250"/>
                  <a:pt x="29" y="2308"/>
                  <a:pt x="124" y="2422"/>
                </a:cubicBezTo>
                <a:cubicBezTo>
                  <a:pt x="220" y="2537"/>
                  <a:pt x="220" y="2537"/>
                  <a:pt x="220" y="2537"/>
                </a:cubicBezTo>
                <a:cubicBezTo>
                  <a:pt x="248" y="2575"/>
                  <a:pt x="248" y="2632"/>
                  <a:pt x="267" y="2670"/>
                </a:cubicBezTo>
                <a:lnTo>
                  <a:pt x="267" y="2670"/>
                </a:lnTo>
                <a:cubicBezTo>
                  <a:pt x="334" y="2651"/>
                  <a:pt x="353" y="2584"/>
                  <a:pt x="410" y="2546"/>
                </a:cubicBezTo>
                <a:cubicBezTo>
                  <a:pt x="458" y="2517"/>
                  <a:pt x="496" y="2489"/>
                  <a:pt x="506" y="2432"/>
                </a:cubicBezTo>
                <a:cubicBezTo>
                  <a:pt x="515" y="2365"/>
                  <a:pt x="448" y="2298"/>
                  <a:pt x="506" y="2232"/>
                </a:cubicBezTo>
                <a:cubicBezTo>
                  <a:pt x="572" y="2165"/>
                  <a:pt x="563" y="2088"/>
                  <a:pt x="563" y="1993"/>
                </a:cubicBezTo>
                <a:cubicBezTo>
                  <a:pt x="572" y="1974"/>
                  <a:pt x="563" y="1945"/>
                  <a:pt x="592" y="1945"/>
                </a:cubicBezTo>
                <a:cubicBezTo>
                  <a:pt x="601" y="1945"/>
                  <a:pt x="630" y="1964"/>
                  <a:pt x="639" y="1964"/>
                </a:cubicBezTo>
                <a:cubicBezTo>
                  <a:pt x="658" y="1983"/>
                  <a:pt x="687" y="1983"/>
                  <a:pt x="716" y="1983"/>
                </a:cubicBezTo>
                <a:cubicBezTo>
                  <a:pt x="734" y="1983"/>
                  <a:pt x="773" y="1974"/>
                  <a:pt x="792" y="198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0" name="Freeform 51"/>
          <p:cNvSpPr>
            <a:spLocks noChangeArrowheads="1"/>
          </p:cNvSpPr>
          <p:nvPr/>
        </p:nvSpPr>
        <p:spPr bwMode="auto">
          <a:xfrm>
            <a:off x="15726029" y="1387560"/>
            <a:ext cx="790356" cy="834196"/>
          </a:xfrm>
          <a:custGeom>
            <a:avLst/>
            <a:gdLst>
              <a:gd name="T0" fmla="*/ 38 w 1593"/>
              <a:gd name="T1" fmla="*/ 639 h 1680"/>
              <a:gd name="T2" fmla="*/ 38 w 1593"/>
              <a:gd name="T3" fmla="*/ 639 h 1680"/>
              <a:gd name="T4" fmla="*/ 333 w 1593"/>
              <a:gd name="T5" fmla="*/ 554 h 1680"/>
              <a:gd name="T6" fmla="*/ 601 w 1593"/>
              <a:gd name="T7" fmla="*/ 554 h 1680"/>
              <a:gd name="T8" fmla="*/ 648 w 1593"/>
              <a:gd name="T9" fmla="*/ 401 h 1680"/>
              <a:gd name="T10" fmla="*/ 820 w 1593"/>
              <a:gd name="T11" fmla="*/ 315 h 1680"/>
              <a:gd name="T12" fmla="*/ 868 w 1593"/>
              <a:gd name="T13" fmla="*/ 229 h 1680"/>
              <a:gd name="T14" fmla="*/ 963 w 1593"/>
              <a:gd name="T15" fmla="*/ 163 h 1680"/>
              <a:gd name="T16" fmla="*/ 1096 w 1593"/>
              <a:gd name="T17" fmla="*/ 105 h 1680"/>
              <a:gd name="T18" fmla="*/ 1153 w 1593"/>
              <a:gd name="T19" fmla="*/ 48 h 1680"/>
              <a:gd name="T20" fmla="*/ 1230 w 1593"/>
              <a:gd name="T21" fmla="*/ 0 h 1680"/>
              <a:gd name="T22" fmla="*/ 1230 w 1593"/>
              <a:gd name="T23" fmla="*/ 0 h 1680"/>
              <a:gd name="T24" fmla="*/ 1268 w 1593"/>
              <a:gd name="T25" fmla="*/ 20 h 1680"/>
              <a:gd name="T26" fmla="*/ 1306 w 1593"/>
              <a:gd name="T27" fmla="*/ 172 h 1680"/>
              <a:gd name="T28" fmla="*/ 1354 w 1593"/>
              <a:gd name="T29" fmla="*/ 296 h 1680"/>
              <a:gd name="T30" fmla="*/ 1516 w 1593"/>
              <a:gd name="T31" fmla="*/ 411 h 1680"/>
              <a:gd name="T32" fmla="*/ 1516 w 1593"/>
              <a:gd name="T33" fmla="*/ 411 h 1680"/>
              <a:gd name="T34" fmla="*/ 1478 w 1593"/>
              <a:gd name="T35" fmla="*/ 534 h 1680"/>
              <a:gd name="T36" fmla="*/ 1373 w 1593"/>
              <a:gd name="T37" fmla="*/ 582 h 1680"/>
              <a:gd name="T38" fmla="*/ 1478 w 1593"/>
              <a:gd name="T39" fmla="*/ 725 h 1680"/>
              <a:gd name="T40" fmla="*/ 1516 w 1593"/>
              <a:gd name="T41" fmla="*/ 763 h 1680"/>
              <a:gd name="T42" fmla="*/ 1564 w 1593"/>
              <a:gd name="T43" fmla="*/ 763 h 1680"/>
              <a:gd name="T44" fmla="*/ 1544 w 1593"/>
              <a:gd name="T45" fmla="*/ 888 h 1680"/>
              <a:gd name="T46" fmla="*/ 1573 w 1593"/>
              <a:gd name="T47" fmla="*/ 1097 h 1680"/>
              <a:gd name="T48" fmla="*/ 1535 w 1593"/>
              <a:gd name="T49" fmla="*/ 1221 h 1680"/>
              <a:gd name="T50" fmla="*/ 1497 w 1593"/>
              <a:gd name="T51" fmla="*/ 1278 h 1680"/>
              <a:gd name="T52" fmla="*/ 1354 w 1593"/>
              <a:gd name="T53" fmla="*/ 1259 h 1680"/>
              <a:gd name="T54" fmla="*/ 1249 w 1593"/>
              <a:gd name="T55" fmla="*/ 1440 h 1680"/>
              <a:gd name="T56" fmla="*/ 1096 w 1593"/>
              <a:gd name="T57" fmla="*/ 1679 h 1680"/>
              <a:gd name="T58" fmla="*/ 1096 w 1593"/>
              <a:gd name="T59" fmla="*/ 1679 h 1680"/>
              <a:gd name="T60" fmla="*/ 1039 w 1593"/>
              <a:gd name="T61" fmla="*/ 1669 h 1680"/>
              <a:gd name="T62" fmla="*/ 896 w 1593"/>
              <a:gd name="T63" fmla="*/ 1660 h 1680"/>
              <a:gd name="T64" fmla="*/ 743 w 1593"/>
              <a:gd name="T65" fmla="*/ 1660 h 1680"/>
              <a:gd name="T66" fmla="*/ 734 w 1593"/>
              <a:gd name="T67" fmla="*/ 1669 h 1680"/>
              <a:gd name="T68" fmla="*/ 734 w 1593"/>
              <a:gd name="T69" fmla="*/ 1669 h 1680"/>
              <a:gd name="T70" fmla="*/ 601 w 1593"/>
              <a:gd name="T71" fmla="*/ 1555 h 1680"/>
              <a:gd name="T72" fmla="*/ 496 w 1593"/>
              <a:gd name="T73" fmla="*/ 1488 h 1680"/>
              <a:gd name="T74" fmla="*/ 410 w 1593"/>
              <a:gd name="T75" fmla="*/ 1383 h 1680"/>
              <a:gd name="T76" fmla="*/ 257 w 1593"/>
              <a:gd name="T77" fmla="*/ 1307 h 1680"/>
              <a:gd name="T78" fmla="*/ 143 w 1593"/>
              <a:gd name="T79" fmla="*/ 1193 h 1680"/>
              <a:gd name="T80" fmla="*/ 105 w 1593"/>
              <a:gd name="T81" fmla="*/ 1088 h 1680"/>
              <a:gd name="T82" fmla="*/ 38 w 1593"/>
              <a:gd name="T83" fmla="*/ 811 h 1680"/>
              <a:gd name="T84" fmla="*/ 38 w 1593"/>
              <a:gd name="T85" fmla="*/ 639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3" h="1680">
                <a:moveTo>
                  <a:pt x="38" y="639"/>
                </a:moveTo>
                <a:lnTo>
                  <a:pt x="38" y="639"/>
                </a:lnTo>
                <a:cubicBezTo>
                  <a:pt x="171" y="554"/>
                  <a:pt x="143" y="468"/>
                  <a:pt x="333" y="554"/>
                </a:cubicBezTo>
                <a:cubicBezTo>
                  <a:pt x="410" y="592"/>
                  <a:pt x="514" y="534"/>
                  <a:pt x="601" y="554"/>
                </a:cubicBezTo>
                <a:cubicBezTo>
                  <a:pt x="658" y="563"/>
                  <a:pt x="638" y="449"/>
                  <a:pt x="648" y="401"/>
                </a:cubicBezTo>
                <a:cubicBezTo>
                  <a:pt x="686" y="267"/>
                  <a:pt x="763" y="430"/>
                  <a:pt x="820" y="315"/>
                </a:cubicBezTo>
                <a:cubicBezTo>
                  <a:pt x="839" y="277"/>
                  <a:pt x="810" y="229"/>
                  <a:pt x="868" y="229"/>
                </a:cubicBezTo>
                <a:cubicBezTo>
                  <a:pt x="906" y="229"/>
                  <a:pt x="934" y="182"/>
                  <a:pt x="963" y="163"/>
                </a:cubicBezTo>
                <a:cubicBezTo>
                  <a:pt x="1030" y="163"/>
                  <a:pt x="1058" y="163"/>
                  <a:pt x="1096" y="105"/>
                </a:cubicBezTo>
                <a:cubicBezTo>
                  <a:pt x="1106" y="86"/>
                  <a:pt x="1125" y="67"/>
                  <a:pt x="1153" y="48"/>
                </a:cubicBezTo>
                <a:cubicBezTo>
                  <a:pt x="1173" y="39"/>
                  <a:pt x="1211" y="10"/>
                  <a:pt x="1230" y="0"/>
                </a:cubicBezTo>
                <a:lnTo>
                  <a:pt x="1230" y="0"/>
                </a:lnTo>
                <a:cubicBezTo>
                  <a:pt x="1230" y="10"/>
                  <a:pt x="1249" y="20"/>
                  <a:pt x="1268" y="20"/>
                </a:cubicBezTo>
                <a:cubicBezTo>
                  <a:pt x="1268" y="96"/>
                  <a:pt x="1249" y="125"/>
                  <a:pt x="1306" y="172"/>
                </a:cubicBezTo>
                <a:cubicBezTo>
                  <a:pt x="1354" y="220"/>
                  <a:pt x="1325" y="248"/>
                  <a:pt x="1354" y="296"/>
                </a:cubicBezTo>
                <a:cubicBezTo>
                  <a:pt x="1363" y="334"/>
                  <a:pt x="1468" y="439"/>
                  <a:pt x="1516" y="411"/>
                </a:cubicBezTo>
                <a:lnTo>
                  <a:pt x="1516" y="411"/>
                </a:lnTo>
                <a:cubicBezTo>
                  <a:pt x="1516" y="439"/>
                  <a:pt x="1506" y="515"/>
                  <a:pt x="1478" y="534"/>
                </a:cubicBezTo>
                <a:cubicBezTo>
                  <a:pt x="1440" y="563"/>
                  <a:pt x="1411" y="563"/>
                  <a:pt x="1373" y="582"/>
                </a:cubicBezTo>
                <a:cubicBezTo>
                  <a:pt x="1297" y="611"/>
                  <a:pt x="1459" y="706"/>
                  <a:pt x="1478" y="725"/>
                </a:cubicBezTo>
                <a:cubicBezTo>
                  <a:pt x="1497" y="735"/>
                  <a:pt x="1497" y="754"/>
                  <a:pt x="1516" y="763"/>
                </a:cubicBezTo>
                <a:cubicBezTo>
                  <a:pt x="1535" y="773"/>
                  <a:pt x="1544" y="763"/>
                  <a:pt x="1564" y="763"/>
                </a:cubicBezTo>
                <a:cubicBezTo>
                  <a:pt x="1564" y="801"/>
                  <a:pt x="1554" y="849"/>
                  <a:pt x="1544" y="888"/>
                </a:cubicBezTo>
                <a:cubicBezTo>
                  <a:pt x="1544" y="954"/>
                  <a:pt x="1592" y="1040"/>
                  <a:pt x="1573" y="1097"/>
                </a:cubicBezTo>
                <a:cubicBezTo>
                  <a:pt x="1554" y="1173"/>
                  <a:pt x="1440" y="1155"/>
                  <a:pt x="1535" y="1221"/>
                </a:cubicBezTo>
                <a:cubicBezTo>
                  <a:pt x="1583" y="1259"/>
                  <a:pt x="1544" y="1297"/>
                  <a:pt x="1497" y="1278"/>
                </a:cubicBezTo>
                <a:cubicBezTo>
                  <a:pt x="1459" y="1278"/>
                  <a:pt x="1382" y="1221"/>
                  <a:pt x="1354" y="1259"/>
                </a:cubicBezTo>
                <a:cubicBezTo>
                  <a:pt x="1325" y="1288"/>
                  <a:pt x="1363" y="1498"/>
                  <a:pt x="1249" y="1440"/>
                </a:cubicBezTo>
                <a:cubicBezTo>
                  <a:pt x="1153" y="1393"/>
                  <a:pt x="1173" y="1631"/>
                  <a:pt x="1096" y="1679"/>
                </a:cubicBezTo>
                <a:lnTo>
                  <a:pt x="1096" y="1679"/>
                </a:lnTo>
                <a:cubicBezTo>
                  <a:pt x="1039" y="1669"/>
                  <a:pt x="1039" y="1669"/>
                  <a:pt x="1039" y="1669"/>
                </a:cubicBezTo>
                <a:cubicBezTo>
                  <a:pt x="1001" y="1660"/>
                  <a:pt x="944" y="1669"/>
                  <a:pt x="896" y="1660"/>
                </a:cubicBezTo>
                <a:cubicBezTo>
                  <a:pt x="858" y="1650"/>
                  <a:pt x="772" y="1622"/>
                  <a:pt x="743" y="1660"/>
                </a:cubicBezTo>
                <a:cubicBezTo>
                  <a:pt x="743" y="1669"/>
                  <a:pt x="734" y="1669"/>
                  <a:pt x="734" y="1669"/>
                </a:cubicBezTo>
                <a:lnTo>
                  <a:pt x="734" y="1669"/>
                </a:lnTo>
                <a:cubicBezTo>
                  <a:pt x="677" y="1650"/>
                  <a:pt x="619" y="1622"/>
                  <a:pt x="601" y="1555"/>
                </a:cubicBezTo>
                <a:cubicBezTo>
                  <a:pt x="581" y="1469"/>
                  <a:pt x="562" y="1517"/>
                  <a:pt x="496" y="1488"/>
                </a:cubicBezTo>
                <a:cubicBezTo>
                  <a:pt x="467" y="1469"/>
                  <a:pt x="429" y="1412"/>
                  <a:pt x="410" y="1383"/>
                </a:cubicBezTo>
                <a:cubicBezTo>
                  <a:pt x="362" y="1326"/>
                  <a:pt x="324" y="1317"/>
                  <a:pt x="257" y="1307"/>
                </a:cubicBezTo>
                <a:cubicBezTo>
                  <a:pt x="181" y="1288"/>
                  <a:pt x="238" y="1193"/>
                  <a:pt x="143" y="1193"/>
                </a:cubicBezTo>
                <a:cubicBezTo>
                  <a:pt x="114" y="1193"/>
                  <a:pt x="114" y="1116"/>
                  <a:pt x="105" y="1088"/>
                </a:cubicBezTo>
                <a:cubicBezTo>
                  <a:pt x="66" y="992"/>
                  <a:pt x="0" y="916"/>
                  <a:pt x="38" y="811"/>
                </a:cubicBezTo>
                <a:cubicBezTo>
                  <a:pt x="38" y="639"/>
                  <a:pt x="38" y="639"/>
                  <a:pt x="38" y="63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1" name="Freeform 52"/>
          <p:cNvSpPr>
            <a:spLocks noChangeArrowheads="1"/>
          </p:cNvSpPr>
          <p:nvPr/>
        </p:nvSpPr>
        <p:spPr bwMode="auto">
          <a:xfrm>
            <a:off x="15018871" y="1687518"/>
            <a:ext cx="1070591" cy="1955217"/>
          </a:xfrm>
          <a:custGeom>
            <a:avLst/>
            <a:gdLst>
              <a:gd name="T0" fmla="*/ 934 w 2156"/>
              <a:gd name="T1" fmla="*/ 725 h 3940"/>
              <a:gd name="T2" fmla="*/ 1173 w 2156"/>
              <a:gd name="T3" fmla="*/ 487 h 3940"/>
              <a:gd name="T4" fmla="*/ 1230 w 2156"/>
              <a:gd name="T5" fmla="*/ 48 h 3940"/>
              <a:gd name="T6" fmla="*/ 1306 w 2156"/>
              <a:gd name="T7" fmla="*/ 19 h 3940"/>
              <a:gd name="T8" fmla="*/ 1459 w 2156"/>
              <a:gd name="T9" fmla="*/ 38 h 3940"/>
              <a:gd name="T10" fmla="*/ 1459 w 2156"/>
              <a:gd name="T11" fmla="*/ 210 h 3940"/>
              <a:gd name="T12" fmla="*/ 1564 w 2156"/>
              <a:gd name="T13" fmla="*/ 592 h 3940"/>
              <a:gd name="T14" fmla="*/ 1831 w 2156"/>
              <a:gd name="T15" fmla="*/ 782 h 3940"/>
              <a:gd name="T16" fmla="*/ 2022 w 2156"/>
              <a:gd name="T17" fmla="*/ 954 h 3940"/>
              <a:gd name="T18" fmla="*/ 2155 w 2156"/>
              <a:gd name="T19" fmla="*/ 1068 h 3940"/>
              <a:gd name="T20" fmla="*/ 2145 w 2156"/>
              <a:gd name="T21" fmla="*/ 1421 h 3940"/>
              <a:gd name="T22" fmla="*/ 2002 w 2156"/>
              <a:gd name="T23" fmla="*/ 1660 h 3940"/>
              <a:gd name="T24" fmla="*/ 1793 w 2156"/>
              <a:gd name="T25" fmla="*/ 1984 h 3940"/>
              <a:gd name="T26" fmla="*/ 1545 w 2156"/>
              <a:gd name="T27" fmla="*/ 2222 h 3940"/>
              <a:gd name="T28" fmla="*/ 1335 w 2156"/>
              <a:gd name="T29" fmla="*/ 2423 h 3940"/>
              <a:gd name="T30" fmla="*/ 1039 w 2156"/>
              <a:gd name="T31" fmla="*/ 2690 h 3940"/>
              <a:gd name="T32" fmla="*/ 896 w 2156"/>
              <a:gd name="T33" fmla="*/ 3052 h 3940"/>
              <a:gd name="T34" fmla="*/ 1058 w 2156"/>
              <a:gd name="T35" fmla="*/ 2976 h 3940"/>
              <a:gd name="T36" fmla="*/ 963 w 2156"/>
              <a:gd name="T37" fmla="*/ 3233 h 3940"/>
              <a:gd name="T38" fmla="*/ 953 w 2156"/>
              <a:gd name="T39" fmla="*/ 3415 h 3940"/>
              <a:gd name="T40" fmla="*/ 1039 w 2156"/>
              <a:gd name="T41" fmla="*/ 3634 h 3940"/>
              <a:gd name="T42" fmla="*/ 1001 w 2156"/>
              <a:gd name="T43" fmla="*/ 3863 h 3940"/>
              <a:gd name="T44" fmla="*/ 810 w 2156"/>
              <a:gd name="T45" fmla="*/ 3815 h 3940"/>
              <a:gd name="T46" fmla="*/ 667 w 2156"/>
              <a:gd name="T47" fmla="*/ 3634 h 3940"/>
              <a:gd name="T48" fmla="*/ 553 w 2156"/>
              <a:gd name="T49" fmla="*/ 3643 h 3940"/>
              <a:gd name="T50" fmla="*/ 95 w 2156"/>
              <a:gd name="T51" fmla="*/ 3348 h 3940"/>
              <a:gd name="T52" fmla="*/ 95 w 2156"/>
              <a:gd name="T53" fmla="*/ 3300 h 3940"/>
              <a:gd name="T54" fmla="*/ 333 w 2156"/>
              <a:gd name="T55" fmla="*/ 3157 h 3940"/>
              <a:gd name="T56" fmla="*/ 438 w 2156"/>
              <a:gd name="T57" fmla="*/ 2861 h 3940"/>
              <a:gd name="T58" fmla="*/ 534 w 2156"/>
              <a:gd name="T59" fmla="*/ 2794 h 3940"/>
              <a:gd name="T60" fmla="*/ 429 w 2156"/>
              <a:gd name="T61" fmla="*/ 2632 h 3940"/>
              <a:gd name="T62" fmla="*/ 410 w 2156"/>
              <a:gd name="T63" fmla="*/ 2461 h 3940"/>
              <a:gd name="T64" fmla="*/ 295 w 2156"/>
              <a:gd name="T65" fmla="*/ 2117 h 3940"/>
              <a:gd name="T66" fmla="*/ 476 w 2156"/>
              <a:gd name="T67" fmla="*/ 1955 h 3940"/>
              <a:gd name="T68" fmla="*/ 696 w 2156"/>
              <a:gd name="T69" fmla="*/ 1631 h 3940"/>
              <a:gd name="T70" fmla="*/ 782 w 2156"/>
              <a:gd name="T71" fmla="*/ 1564 h 3940"/>
              <a:gd name="T72" fmla="*/ 820 w 2156"/>
              <a:gd name="T73" fmla="*/ 1335 h 3940"/>
              <a:gd name="T74" fmla="*/ 867 w 2156"/>
              <a:gd name="T75" fmla="*/ 1097 h 3940"/>
              <a:gd name="T76" fmla="*/ 934 w 2156"/>
              <a:gd name="T77" fmla="*/ 725 h 3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6" h="3940">
                <a:moveTo>
                  <a:pt x="934" y="725"/>
                </a:moveTo>
                <a:lnTo>
                  <a:pt x="934" y="725"/>
                </a:lnTo>
                <a:cubicBezTo>
                  <a:pt x="1001" y="706"/>
                  <a:pt x="1020" y="639"/>
                  <a:pt x="1077" y="601"/>
                </a:cubicBezTo>
                <a:cubicBezTo>
                  <a:pt x="1125" y="572"/>
                  <a:pt x="1163" y="544"/>
                  <a:pt x="1173" y="487"/>
                </a:cubicBezTo>
                <a:cubicBezTo>
                  <a:pt x="1182" y="420"/>
                  <a:pt x="1115" y="353"/>
                  <a:pt x="1173" y="287"/>
                </a:cubicBezTo>
                <a:cubicBezTo>
                  <a:pt x="1239" y="220"/>
                  <a:pt x="1230" y="143"/>
                  <a:pt x="1230" y="48"/>
                </a:cubicBezTo>
                <a:cubicBezTo>
                  <a:pt x="1239" y="29"/>
                  <a:pt x="1230" y="0"/>
                  <a:pt x="1259" y="0"/>
                </a:cubicBezTo>
                <a:cubicBezTo>
                  <a:pt x="1268" y="0"/>
                  <a:pt x="1297" y="19"/>
                  <a:pt x="1306" y="19"/>
                </a:cubicBezTo>
                <a:cubicBezTo>
                  <a:pt x="1325" y="38"/>
                  <a:pt x="1354" y="38"/>
                  <a:pt x="1383" y="38"/>
                </a:cubicBezTo>
                <a:cubicBezTo>
                  <a:pt x="1401" y="38"/>
                  <a:pt x="1440" y="29"/>
                  <a:pt x="1459" y="38"/>
                </a:cubicBezTo>
                <a:lnTo>
                  <a:pt x="1459" y="38"/>
                </a:lnTo>
                <a:cubicBezTo>
                  <a:pt x="1459" y="210"/>
                  <a:pt x="1459" y="210"/>
                  <a:pt x="1459" y="210"/>
                </a:cubicBezTo>
                <a:cubicBezTo>
                  <a:pt x="1421" y="315"/>
                  <a:pt x="1487" y="391"/>
                  <a:pt x="1526" y="487"/>
                </a:cubicBezTo>
                <a:cubicBezTo>
                  <a:pt x="1535" y="515"/>
                  <a:pt x="1535" y="592"/>
                  <a:pt x="1564" y="592"/>
                </a:cubicBezTo>
                <a:cubicBezTo>
                  <a:pt x="1659" y="592"/>
                  <a:pt x="1602" y="687"/>
                  <a:pt x="1678" y="706"/>
                </a:cubicBezTo>
                <a:cubicBezTo>
                  <a:pt x="1745" y="716"/>
                  <a:pt x="1783" y="725"/>
                  <a:pt x="1831" y="782"/>
                </a:cubicBezTo>
                <a:cubicBezTo>
                  <a:pt x="1850" y="811"/>
                  <a:pt x="1888" y="868"/>
                  <a:pt x="1917" y="887"/>
                </a:cubicBezTo>
                <a:cubicBezTo>
                  <a:pt x="1983" y="916"/>
                  <a:pt x="2002" y="868"/>
                  <a:pt x="2022" y="954"/>
                </a:cubicBezTo>
                <a:cubicBezTo>
                  <a:pt x="2040" y="1021"/>
                  <a:pt x="2098" y="1049"/>
                  <a:pt x="2155" y="1068"/>
                </a:cubicBezTo>
                <a:lnTo>
                  <a:pt x="2155" y="1068"/>
                </a:lnTo>
                <a:cubicBezTo>
                  <a:pt x="2145" y="1145"/>
                  <a:pt x="2145" y="1221"/>
                  <a:pt x="2126" y="1297"/>
                </a:cubicBezTo>
                <a:cubicBezTo>
                  <a:pt x="2107" y="1364"/>
                  <a:pt x="2126" y="1364"/>
                  <a:pt x="2145" y="1421"/>
                </a:cubicBezTo>
                <a:cubicBezTo>
                  <a:pt x="2145" y="1469"/>
                  <a:pt x="2136" y="1507"/>
                  <a:pt x="2079" y="1497"/>
                </a:cubicBezTo>
                <a:cubicBezTo>
                  <a:pt x="2012" y="1488"/>
                  <a:pt x="2022" y="1622"/>
                  <a:pt x="2002" y="1660"/>
                </a:cubicBezTo>
                <a:cubicBezTo>
                  <a:pt x="1983" y="1717"/>
                  <a:pt x="1917" y="1793"/>
                  <a:pt x="1878" y="1841"/>
                </a:cubicBezTo>
                <a:cubicBezTo>
                  <a:pt x="1850" y="1889"/>
                  <a:pt x="1831" y="1946"/>
                  <a:pt x="1793" y="1984"/>
                </a:cubicBezTo>
                <a:cubicBezTo>
                  <a:pt x="1764" y="2013"/>
                  <a:pt x="1735" y="1974"/>
                  <a:pt x="1707" y="2022"/>
                </a:cubicBezTo>
                <a:cubicBezTo>
                  <a:pt x="1659" y="2089"/>
                  <a:pt x="1564" y="2136"/>
                  <a:pt x="1545" y="2222"/>
                </a:cubicBezTo>
                <a:cubicBezTo>
                  <a:pt x="1516" y="2327"/>
                  <a:pt x="1497" y="2337"/>
                  <a:pt x="1430" y="2413"/>
                </a:cubicBezTo>
                <a:cubicBezTo>
                  <a:pt x="1383" y="2470"/>
                  <a:pt x="1383" y="2461"/>
                  <a:pt x="1335" y="2423"/>
                </a:cubicBezTo>
                <a:cubicBezTo>
                  <a:pt x="1268" y="2375"/>
                  <a:pt x="1259" y="2499"/>
                  <a:pt x="1230" y="2527"/>
                </a:cubicBezTo>
                <a:cubicBezTo>
                  <a:pt x="1173" y="2585"/>
                  <a:pt x="1077" y="2623"/>
                  <a:pt x="1039" y="2690"/>
                </a:cubicBezTo>
                <a:cubicBezTo>
                  <a:pt x="992" y="2766"/>
                  <a:pt x="848" y="2842"/>
                  <a:pt x="877" y="2947"/>
                </a:cubicBezTo>
                <a:cubicBezTo>
                  <a:pt x="877" y="2966"/>
                  <a:pt x="877" y="3052"/>
                  <a:pt x="896" y="3052"/>
                </a:cubicBezTo>
                <a:cubicBezTo>
                  <a:pt x="944" y="3052"/>
                  <a:pt x="1001" y="2966"/>
                  <a:pt x="1058" y="2976"/>
                </a:cubicBezTo>
                <a:lnTo>
                  <a:pt x="1058" y="2976"/>
                </a:lnTo>
                <a:cubicBezTo>
                  <a:pt x="1020" y="3109"/>
                  <a:pt x="1020" y="3109"/>
                  <a:pt x="1020" y="3109"/>
                </a:cubicBezTo>
                <a:cubicBezTo>
                  <a:pt x="992" y="3147"/>
                  <a:pt x="1030" y="3243"/>
                  <a:pt x="963" y="3233"/>
                </a:cubicBezTo>
                <a:cubicBezTo>
                  <a:pt x="906" y="3214"/>
                  <a:pt x="972" y="3310"/>
                  <a:pt x="972" y="3338"/>
                </a:cubicBezTo>
                <a:cubicBezTo>
                  <a:pt x="972" y="3367"/>
                  <a:pt x="944" y="3376"/>
                  <a:pt x="953" y="3415"/>
                </a:cubicBezTo>
                <a:cubicBezTo>
                  <a:pt x="953" y="3453"/>
                  <a:pt x="982" y="3491"/>
                  <a:pt x="972" y="3529"/>
                </a:cubicBezTo>
                <a:cubicBezTo>
                  <a:pt x="963" y="3577"/>
                  <a:pt x="1011" y="3605"/>
                  <a:pt x="1039" y="3634"/>
                </a:cubicBezTo>
                <a:cubicBezTo>
                  <a:pt x="1068" y="3672"/>
                  <a:pt x="1020" y="3786"/>
                  <a:pt x="972" y="3786"/>
                </a:cubicBezTo>
                <a:cubicBezTo>
                  <a:pt x="953" y="3786"/>
                  <a:pt x="1001" y="3853"/>
                  <a:pt x="1001" y="3863"/>
                </a:cubicBezTo>
                <a:cubicBezTo>
                  <a:pt x="1001" y="3920"/>
                  <a:pt x="992" y="3939"/>
                  <a:pt x="934" y="3929"/>
                </a:cubicBezTo>
                <a:cubicBezTo>
                  <a:pt x="887" y="3920"/>
                  <a:pt x="858" y="3815"/>
                  <a:pt x="810" y="3815"/>
                </a:cubicBezTo>
                <a:lnTo>
                  <a:pt x="810" y="3815"/>
                </a:lnTo>
                <a:cubicBezTo>
                  <a:pt x="725" y="3758"/>
                  <a:pt x="696" y="3739"/>
                  <a:pt x="667" y="3634"/>
                </a:cubicBezTo>
                <a:cubicBezTo>
                  <a:pt x="667" y="3615"/>
                  <a:pt x="686" y="3577"/>
                  <a:pt x="658" y="3567"/>
                </a:cubicBezTo>
                <a:cubicBezTo>
                  <a:pt x="610" y="3557"/>
                  <a:pt x="581" y="3615"/>
                  <a:pt x="553" y="3643"/>
                </a:cubicBezTo>
                <a:cubicBezTo>
                  <a:pt x="429" y="3777"/>
                  <a:pt x="267" y="3510"/>
                  <a:pt x="181" y="3453"/>
                </a:cubicBezTo>
                <a:cubicBezTo>
                  <a:pt x="133" y="3424"/>
                  <a:pt x="143" y="3367"/>
                  <a:pt x="95" y="3348"/>
                </a:cubicBezTo>
                <a:lnTo>
                  <a:pt x="95" y="3348"/>
                </a:lnTo>
                <a:cubicBezTo>
                  <a:pt x="95" y="3300"/>
                  <a:pt x="95" y="3300"/>
                  <a:pt x="95" y="3300"/>
                </a:cubicBezTo>
                <a:cubicBezTo>
                  <a:pt x="95" y="3243"/>
                  <a:pt x="0" y="3147"/>
                  <a:pt x="104" y="3147"/>
                </a:cubicBezTo>
                <a:cubicBezTo>
                  <a:pt x="171" y="3147"/>
                  <a:pt x="295" y="3214"/>
                  <a:pt x="333" y="3157"/>
                </a:cubicBezTo>
                <a:cubicBezTo>
                  <a:pt x="362" y="3119"/>
                  <a:pt x="343" y="3071"/>
                  <a:pt x="381" y="3023"/>
                </a:cubicBezTo>
                <a:cubicBezTo>
                  <a:pt x="419" y="2966"/>
                  <a:pt x="496" y="2938"/>
                  <a:pt x="438" y="2861"/>
                </a:cubicBezTo>
                <a:cubicBezTo>
                  <a:pt x="419" y="2823"/>
                  <a:pt x="486" y="2852"/>
                  <a:pt x="496" y="2852"/>
                </a:cubicBezTo>
                <a:cubicBezTo>
                  <a:pt x="543" y="2852"/>
                  <a:pt x="534" y="2833"/>
                  <a:pt x="534" y="2794"/>
                </a:cubicBezTo>
                <a:cubicBezTo>
                  <a:pt x="524" y="2680"/>
                  <a:pt x="524" y="2680"/>
                  <a:pt x="524" y="2680"/>
                </a:cubicBezTo>
                <a:cubicBezTo>
                  <a:pt x="486" y="2680"/>
                  <a:pt x="429" y="2671"/>
                  <a:pt x="429" y="2632"/>
                </a:cubicBezTo>
                <a:cubicBezTo>
                  <a:pt x="429" y="2604"/>
                  <a:pt x="400" y="2575"/>
                  <a:pt x="400" y="2556"/>
                </a:cubicBezTo>
                <a:cubicBezTo>
                  <a:pt x="400" y="2518"/>
                  <a:pt x="429" y="2499"/>
                  <a:pt x="410" y="2461"/>
                </a:cubicBezTo>
                <a:cubicBezTo>
                  <a:pt x="362" y="2385"/>
                  <a:pt x="362" y="2346"/>
                  <a:pt x="353" y="2260"/>
                </a:cubicBezTo>
                <a:cubicBezTo>
                  <a:pt x="343" y="2203"/>
                  <a:pt x="314" y="2165"/>
                  <a:pt x="295" y="2117"/>
                </a:cubicBezTo>
                <a:cubicBezTo>
                  <a:pt x="276" y="2060"/>
                  <a:pt x="372" y="2022"/>
                  <a:pt x="419" y="2022"/>
                </a:cubicBezTo>
                <a:cubicBezTo>
                  <a:pt x="458" y="2022"/>
                  <a:pt x="458" y="1974"/>
                  <a:pt x="476" y="1955"/>
                </a:cubicBezTo>
                <a:cubicBezTo>
                  <a:pt x="534" y="1889"/>
                  <a:pt x="543" y="1784"/>
                  <a:pt x="620" y="1736"/>
                </a:cubicBezTo>
                <a:cubicBezTo>
                  <a:pt x="658" y="1707"/>
                  <a:pt x="658" y="1660"/>
                  <a:pt x="696" y="1631"/>
                </a:cubicBezTo>
                <a:cubicBezTo>
                  <a:pt x="782" y="1564"/>
                  <a:pt x="782" y="1564"/>
                  <a:pt x="782" y="1564"/>
                </a:cubicBezTo>
                <a:lnTo>
                  <a:pt x="782" y="1564"/>
                </a:lnTo>
                <a:cubicBezTo>
                  <a:pt x="810" y="1536"/>
                  <a:pt x="867" y="1469"/>
                  <a:pt x="839" y="1440"/>
                </a:cubicBezTo>
                <a:cubicBezTo>
                  <a:pt x="801" y="1402"/>
                  <a:pt x="791" y="1393"/>
                  <a:pt x="820" y="1335"/>
                </a:cubicBezTo>
                <a:cubicBezTo>
                  <a:pt x="829" y="1316"/>
                  <a:pt x="839" y="1278"/>
                  <a:pt x="829" y="1250"/>
                </a:cubicBezTo>
                <a:cubicBezTo>
                  <a:pt x="820" y="1192"/>
                  <a:pt x="867" y="1154"/>
                  <a:pt x="867" y="1097"/>
                </a:cubicBezTo>
                <a:cubicBezTo>
                  <a:pt x="867" y="1040"/>
                  <a:pt x="848" y="983"/>
                  <a:pt x="887" y="916"/>
                </a:cubicBezTo>
                <a:cubicBezTo>
                  <a:pt x="934" y="725"/>
                  <a:pt x="934" y="725"/>
                  <a:pt x="934" y="72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2" name="Freeform 53"/>
          <p:cNvSpPr>
            <a:spLocks noChangeArrowheads="1"/>
          </p:cNvSpPr>
          <p:nvPr/>
        </p:nvSpPr>
        <p:spPr bwMode="auto">
          <a:xfrm>
            <a:off x="13759994" y="1321875"/>
            <a:ext cx="1090297" cy="1937700"/>
          </a:xfrm>
          <a:custGeom>
            <a:avLst/>
            <a:gdLst>
              <a:gd name="T0" fmla="*/ 1240 w 2195"/>
              <a:gd name="T1" fmla="*/ 3900 h 3901"/>
              <a:gd name="T2" fmla="*/ 1326 w 2195"/>
              <a:gd name="T3" fmla="*/ 3633 h 3901"/>
              <a:gd name="T4" fmla="*/ 1116 w 2195"/>
              <a:gd name="T5" fmla="*/ 3386 h 3901"/>
              <a:gd name="T6" fmla="*/ 1459 w 2195"/>
              <a:gd name="T7" fmla="*/ 3281 h 3901"/>
              <a:gd name="T8" fmla="*/ 1383 w 2195"/>
              <a:gd name="T9" fmla="*/ 3004 h 3901"/>
              <a:gd name="T10" fmla="*/ 1316 w 2195"/>
              <a:gd name="T11" fmla="*/ 2756 h 3901"/>
              <a:gd name="T12" fmla="*/ 1259 w 2195"/>
              <a:gd name="T13" fmla="*/ 2480 h 3901"/>
              <a:gd name="T14" fmla="*/ 1364 w 2195"/>
              <a:gd name="T15" fmla="*/ 2298 h 3901"/>
              <a:gd name="T16" fmla="*/ 1469 w 2195"/>
              <a:gd name="T17" fmla="*/ 2203 h 3901"/>
              <a:gd name="T18" fmla="*/ 1259 w 2195"/>
              <a:gd name="T19" fmla="*/ 1926 h 3901"/>
              <a:gd name="T20" fmla="*/ 1306 w 2195"/>
              <a:gd name="T21" fmla="*/ 1631 h 3901"/>
              <a:gd name="T22" fmla="*/ 1507 w 2195"/>
              <a:gd name="T23" fmla="*/ 1230 h 3901"/>
              <a:gd name="T24" fmla="*/ 1812 w 2195"/>
              <a:gd name="T25" fmla="*/ 1392 h 3901"/>
              <a:gd name="T26" fmla="*/ 2079 w 2195"/>
              <a:gd name="T27" fmla="*/ 1373 h 3901"/>
              <a:gd name="T28" fmla="*/ 2174 w 2195"/>
              <a:gd name="T29" fmla="*/ 1259 h 3901"/>
              <a:gd name="T30" fmla="*/ 2089 w 2195"/>
              <a:gd name="T31" fmla="*/ 1097 h 3901"/>
              <a:gd name="T32" fmla="*/ 2098 w 2195"/>
              <a:gd name="T33" fmla="*/ 839 h 3901"/>
              <a:gd name="T34" fmla="*/ 2079 w 2195"/>
              <a:gd name="T35" fmla="*/ 505 h 3901"/>
              <a:gd name="T36" fmla="*/ 1984 w 2195"/>
              <a:gd name="T37" fmla="*/ 324 h 3901"/>
              <a:gd name="T38" fmla="*/ 1869 w 2195"/>
              <a:gd name="T39" fmla="*/ 219 h 3901"/>
              <a:gd name="T40" fmla="*/ 1497 w 2195"/>
              <a:gd name="T41" fmla="*/ 181 h 3901"/>
              <a:gd name="T42" fmla="*/ 1230 w 2195"/>
              <a:gd name="T43" fmla="*/ 9 h 3901"/>
              <a:gd name="T44" fmla="*/ 1135 w 2195"/>
              <a:gd name="T45" fmla="*/ 238 h 3901"/>
              <a:gd name="T46" fmla="*/ 887 w 2195"/>
              <a:gd name="T47" fmla="*/ 420 h 3901"/>
              <a:gd name="T48" fmla="*/ 868 w 2195"/>
              <a:gd name="T49" fmla="*/ 582 h 3901"/>
              <a:gd name="T50" fmla="*/ 744 w 2195"/>
              <a:gd name="T51" fmla="*/ 782 h 3901"/>
              <a:gd name="T52" fmla="*/ 820 w 2195"/>
              <a:gd name="T53" fmla="*/ 925 h 3901"/>
              <a:gd name="T54" fmla="*/ 811 w 2195"/>
              <a:gd name="T55" fmla="*/ 1049 h 3901"/>
              <a:gd name="T56" fmla="*/ 715 w 2195"/>
              <a:gd name="T57" fmla="*/ 1297 h 3901"/>
              <a:gd name="T58" fmla="*/ 648 w 2195"/>
              <a:gd name="T59" fmla="*/ 1392 h 3901"/>
              <a:gd name="T60" fmla="*/ 639 w 2195"/>
              <a:gd name="T61" fmla="*/ 1688 h 3901"/>
              <a:gd name="T62" fmla="*/ 668 w 2195"/>
              <a:gd name="T63" fmla="*/ 1926 h 3901"/>
              <a:gd name="T64" fmla="*/ 706 w 2195"/>
              <a:gd name="T65" fmla="*/ 2213 h 3901"/>
              <a:gd name="T66" fmla="*/ 486 w 2195"/>
              <a:gd name="T67" fmla="*/ 2213 h 3901"/>
              <a:gd name="T68" fmla="*/ 429 w 2195"/>
              <a:gd name="T69" fmla="*/ 2241 h 3901"/>
              <a:gd name="T70" fmla="*/ 315 w 2195"/>
              <a:gd name="T71" fmla="*/ 2327 h 3901"/>
              <a:gd name="T72" fmla="*/ 153 w 2195"/>
              <a:gd name="T73" fmla="*/ 2336 h 3901"/>
              <a:gd name="T74" fmla="*/ 48 w 2195"/>
              <a:gd name="T75" fmla="*/ 2251 h 3901"/>
              <a:gd name="T76" fmla="*/ 9 w 2195"/>
              <a:gd name="T77" fmla="*/ 2289 h 3901"/>
              <a:gd name="T78" fmla="*/ 143 w 2195"/>
              <a:gd name="T79" fmla="*/ 2546 h 3901"/>
              <a:gd name="T80" fmla="*/ 429 w 2195"/>
              <a:gd name="T81" fmla="*/ 2661 h 3901"/>
              <a:gd name="T82" fmla="*/ 553 w 2195"/>
              <a:gd name="T83" fmla="*/ 2994 h 3901"/>
              <a:gd name="T84" fmla="*/ 630 w 2195"/>
              <a:gd name="T85" fmla="*/ 3214 h 3901"/>
              <a:gd name="T86" fmla="*/ 534 w 2195"/>
              <a:gd name="T87" fmla="*/ 3519 h 3901"/>
              <a:gd name="T88" fmla="*/ 668 w 2195"/>
              <a:gd name="T89" fmla="*/ 3633 h 3901"/>
              <a:gd name="T90" fmla="*/ 811 w 2195"/>
              <a:gd name="T91" fmla="*/ 3633 h 3901"/>
              <a:gd name="T92" fmla="*/ 1049 w 2195"/>
              <a:gd name="T93" fmla="*/ 3519 h 3901"/>
              <a:gd name="T94" fmla="*/ 1240 w 2195"/>
              <a:gd name="T95" fmla="*/ 3900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95" h="3901">
                <a:moveTo>
                  <a:pt x="1240" y="3900"/>
                </a:moveTo>
                <a:lnTo>
                  <a:pt x="1240" y="3900"/>
                </a:lnTo>
                <a:cubicBezTo>
                  <a:pt x="1287" y="3872"/>
                  <a:pt x="1335" y="3843"/>
                  <a:pt x="1335" y="3777"/>
                </a:cubicBezTo>
                <a:cubicBezTo>
                  <a:pt x="1335" y="3757"/>
                  <a:pt x="1335" y="3643"/>
                  <a:pt x="1326" y="3633"/>
                </a:cubicBezTo>
                <a:cubicBezTo>
                  <a:pt x="1278" y="3624"/>
                  <a:pt x="1240" y="3614"/>
                  <a:pt x="1240" y="3557"/>
                </a:cubicBezTo>
                <a:cubicBezTo>
                  <a:pt x="1240" y="3481"/>
                  <a:pt x="1078" y="3471"/>
                  <a:pt x="1116" y="3386"/>
                </a:cubicBezTo>
                <a:cubicBezTo>
                  <a:pt x="1154" y="3290"/>
                  <a:pt x="1249" y="3338"/>
                  <a:pt x="1316" y="3366"/>
                </a:cubicBezTo>
                <a:cubicBezTo>
                  <a:pt x="1354" y="3376"/>
                  <a:pt x="1411" y="3290"/>
                  <a:pt x="1459" y="3281"/>
                </a:cubicBezTo>
                <a:cubicBezTo>
                  <a:pt x="1507" y="3281"/>
                  <a:pt x="1593" y="3166"/>
                  <a:pt x="1583" y="3109"/>
                </a:cubicBezTo>
                <a:cubicBezTo>
                  <a:pt x="1564" y="3061"/>
                  <a:pt x="1402" y="3090"/>
                  <a:pt x="1383" y="3004"/>
                </a:cubicBezTo>
                <a:cubicBezTo>
                  <a:pt x="1364" y="2975"/>
                  <a:pt x="1364" y="2928"/>
                  <a:pt x="1354" y="2890"/>
                </a:cubicBezTo>
                <a:cubicBezTo>
                  <a:pt x="1345" y="2861"/>
                  <a:pt x="1306" y="2794"/>
                  <a:pt x="1316" y="2756"/>
                </a:cubicBezTo>
                <a:cubicBezTo>
                  <a:pt x="1335" y="2708"/>
                  <a:pt x="1364" y="2747"/>
                  <a:pt x="1392" y="2727"/>
                </a:cubicBezTo>
                <a:cubicBezTo>
                  <a:pt x="1526" y="2651"/>
                  <a:pt x="1268" y="2565"/>
                  <a:pt x="1259" y="2480"/>
                </a:cubicBezTo>
                <a:cubicBezTo>
                  <a:pt x="1249" y="2432"/>
                  <a:pt x="1287" y="2451"/>
                  <a:pt x="1306" y="2422"/>
                </a:cubicBezTo>
                <a:cubicBezTo>
                  <a:pt x="1335" y="2394"/>
                  <a:pt x="1335" y="2336"/>
                  <a:pt x="1364" y="2298"/>
                </a:cubicBezTo>
                <a:cubicBezTo>
                  <a:pt x="1383" y="2279"/>
                  <a:pt x="1402" y="2289"/>
                  <a:pt x="1421" y="2279"/>
                </a:cubicBezTo>
                <a:cubicBezTo>
                  <a:pt x="1440" y="2279"/>
                  <a:pt x="1459" y="2222"/>
                  <a:pt x="1469" y="2203"/>
                </a:cubicBezTo>
                <a:cubicBezTo>
                  <a:pt x="1459" y="2155"/>
                  <a:pt x="1335" y="2108"/>
                  <a:pt x="1287" y="2089"/>
                </a:cubicBezTo>
                <a:cubicBezTo>
                  <a:pt x="1230" y="2069"/>
                  <a:pt x="1259" y="1984"/>
                  <a:pt x="1259" y="1926"/>
                </a:cubicBezTo>
                <a:cubicBezTo>
                  <a:pt x="1259" y="1879"/>
                  <a:pt x="1249" y="1841"/>
                  <a:pt x="1240" y="1802"/>
                </a:cubicBezTo>
                <a:cubicBezTo>
                  <a:pt x="1221" y="1717"/>
                  <a:pt x="1221" y="1688"/>
                  <a:pt x="1306" y="1631"/>
                </a:cubicBezTo>
                <a:cubicBezTo>
                  <a:pt x="1383" y="1573"/>
                  <a:pt x="1373" y="1507"/>
                  <a:pt x="1402" y="1421"/>
                </a:cubicBezTo>
                <a:cubicBezTo>
                  <a:pt x="1440" y="1364"/>
                  <a:pt x="1488" y="1306"/>
                  <a:pt x="1507" y="1230"/>
                </a:cubicBezTo>
                <a:cubicBezTo>
                  <a:pt x="1516" y="1173"/>
                  <a:pt x="1583" y="1192"/>
                  <a:pt x="1631" y="1192"/>
                </a:cubicBezTo>
                <a:cubicBezTo>
                  <a:pt x="1650" y="1240"/>
                  <a:pt x="1736" y="1411"/>
                  <a:pt x="1812" y="1392"/>
                </a:cubicBezTo>
                <a:cubicBezTo>
                  <a:pt x="1879" y="1373"/>
                  <a:pt x="1888" y="1402"/>
                  <a:pt x="1945" y="1411"/>
                </a:cubicBezTo>
                <a:cubicBezTo>
                  <a:pt x="2003" y="1421"/>
                  <a:pt x="2022" y="1392"/>
                  <a:pt x="2079" y="1373"/>
                </a:cubicBezTo>
                <a:cubicBezTo>
                  <a:pt x="2107" y="1364"/>
                  <a:pt x="2155" y="1335"/>
                  <a:pt x="2165" y="1297"/>
                </a:cubicBezTo>
                <a:cubicBezTo>
                  <a:pt x="2174" y="1288"/>
                  <a:pt x="2174" y="1268"/>
                  <a:pt x="2174" y="1259"/>
                </a:cubicBezTo>
                <a:cubicBezTo>
                  <a:pt x="2184" y="1249"/>
                  <a:pt x="2194" y="1240"/>
                  <a:pt x="2194" y="1221"/>
                </a:cubicBezTo>
                <a:cubicBezTo>
                  <a:pt x="2174" y="1154"/>
                  <a:pt x="2107" y="1144"/>
                  <a:pt x="2089" y="1097"/>
                </a:cubicBezTo>
                <a:cubicBezTo>
                  <a:pt x="2069" y="1059"/>
                  <a:pt x="2098" y="1021"/>
                  <a:pt x="2107" y="982"/>
                </a:cubicBezTo>
                <a:cubicBezTo>
                  <a:pt x="2117" y="934"/>
                  <a:pt x="2127" y="887"/>
                  <a:pt x="2098" y="839"/>
                </a:cubicBezTo>
                <a:cubicBezTo>
                  <a:pt x="2069" y="782"/>
                  <a:pt x="2079" y="706"/>
                  <a:pt x="2089" y="648"/>
                </a:cubicBezTo>
                <a:cubicBezTo>
                  <a:pt x="2089" y="591"/>
                  <a:pt x="2098" y="553"/>
                  <a:pt x="2079" y="505"/>
                </a:cubicBezTo>
                <a:cubicBezTo>
                  <a:pt x="2069" y="477"/>
                  <a:pt x="2041" y="448"/>
                  <a:pt x="2031" y="420"/>
                </a:cubicBezTo>
                <a:cubicBezTo>
                  <a:pt x="2022" y="391"/>
                  <a:pt x="2012" y="343"/>
                  <a:pt x="1984" y="324"/>
                </a:cubicBezTo>
                <a:cubicBezTo>
                  <a:pt x="1945" y="305"/>
                  <a:pt x="1888" y="267"/>
                  <a:pt x="1869" y="219"/>
                </a:cubicBezTo>
                <a:lnTo>
                  <a:pt x="1869" y="219"/>
                </a:lnTo>
                <a:cubicBezTo>
                  <a:pt x="1860" y="229"/>
                  <a:pt x="1840" y="229"/>
                  <a:pt x="1802" y="210"/>
                </a:cubicBezTo>
                <a:cubicBezTo>
                  <a:pt x="1717" y="153"/>
                  <a:pt x="1554" y="315"/>
                  <a:pt x="1497" y="181"/>
                </a:cubicBezTo>
                <a:cubicBezTo>
                  <a:pt x="1478" y="143"/>
                  <a:pt x="1354" y="57"/>
                  <a:pt x="1316" y="57"/>
                </a:cubicBezTo>
                <a:cubicBezTo>
                  <a:pt x="1268" y="57"/>
                  <a:pt x="1230" y="67"/>
                  <a:pt x="1230" y="9"/>
                </a:cubicBezTo>
                <a:cubicBezTo>
                  <a:pt x="1211" y="0"/>
                  <a:pt x="1183" y="0"/>
                  <a:pt x="1154" y="9"/>
                </a:cubicBezTo>
                <a:cubicBezTo>
                  <a:pt x="1144" y="57"/>
                  <a:pt x="1116" y="191"/>
                  <a:pt x="1135" y="238"/>
                </a:cubicBezTo>
                <a:cubicBezTo>
                  <a:pt x="1183" y="372"/>
                  <a:pt x="1020" y="267"/>
                  <a:pt x="1030" y="372"/>
                </a:cubicBezTo>
                <a:cubicBezTo>
                  <a:pt x="1030" y="410"/>
                  <a:pt x="915" y="429"/>
                  <a:pt x="887" y="420"/>
                </a:cubicBezTo>
                <a:cubicBezTo>
                  <a:pt x="858" y="439"/>
                  <a:pt x="830" y="439"/>
                  <a:pt x="839" y="477"/>
                </a:cubicBezTo>
                <a:cubicBezTo>
                  <a:pt x="849" y="534"/>
                  <a:pt x="935" y="525"/>
                  <a:pt x="868" y="582"/>
                </a:cubicBezTo>
                <a:cubicBezTo>
                  <a:pt x="849" y="610"/>
                  <a:pt x="830" y="648"/>
                  <a:pt x="801" y="667"/>
                </a:cubicBezTo>
                <a:cubicBezTo>
                  <a:pt x="772" y="696"/>
                  <a:pt x="696" y="734"/>
                  <a:pt x="744" y="782"/>
                </a:cubicBezTo>
                <a:cubicBezTo>
                  <a:pt x="763" y="811"/>
                  <a:pt x="830" y="887"/>
                  <a:pt x="830" y="916"/>
                </a:cubicBezTo>
                <a:cubicBezTo>
                  <a:pt x="820" y="916"/>
                  <a:pt x="820" y="916"/>
                  <a:pt x="820" y="925"/>
                </a:cubicBezTo>
                <a:cubicBezTo>
                  <a:pt x="792" y="925"/>
                  <a:pt x="744" y="925"/>
                  <a:pt x="725" y="963"/>
                </a:cubicBezTo>
                <a:cubicBezTo>
                  <a:pt x="715" y="982"/>
                  <a:pt x="792" y="1011"/>
                  <a:pt x="811" y="1049"/>
                </a:cubicBezTo>
                <a:cubicBezTo>
                  <a:pt x="801" y="1116"/>
                  <a:pt x="820" y="1183"/>
                  <a:pt x="820" y="1240"/>
                </a:cubicBezTo>
                <a:cubicBezTo>
                  <a:pt x="820" y="1306"/>
                  <a:pt x="753" y="1268"/>
                  <a:pt x="715" y="1297"/>
                </a:cubicBezTo>
                <a:cubicBezTo>
                  <a:pt x="696" y="1326"/>
                  <a:pt x="725" y="1373"/>
                  <a:pt x="687" y="1383"/>
                </a:cubicBezTo>
                <a:cubicBezTo>
                  <a:pt x="668" y="1383"/>
                  <a:pt x="648" y="1364"/>
                  <a:pt x="648" y="1392"/>
                </a:cubicBezTo>
                <a:cubicBezTo>
                  <a:pt x="658" y="1478"/>
                  <a:pt x="601" y="1545"/>
                  <a:pt x="534" y="1564"/>
                </a:cubicBezTo>
                <a:cubicBezTo>
                  <a:pt x="534" y="1583"/>
                  <a:pt x="630" y="1631"/>
                  <a:pt x="639" y="1688"/>
                </a:cubicBezTo>
                <a:cubicBezTo>
                  <a:pt x="639" y="1755"/>
                  <a:pt x="668" y="1802"/>
                  <a:pt x="668" y="1869"/>
                </a:cubicBezTo>
                <a:cubicBezTo>
                  <a:pt x="668" y="1888"/>
                  <a:pt x="668" y="1907"/>
                  <a:pt x="668" y="1926"/>
                </a:cubicBezTo>
                <a:cubicBezTo>
                  <a:pt x="668" y="1945"/>
                  <a:pt x="696" y="1964"/>
                  <a:pt x="696" y="1993"/>
                </a:cubicBezTo>
                <a:cubicBezTo>
                  <a:pt x="696" y="2069"/>
                  <a:pt x="706" y="2146"/>
                  <a:pt x="706" y="2213"/>
                </a:cubicBezTo>
                <a:cubicBezTo>
                  <a:pt x="591" y="2203"/>
                  <a:pt x="591" y="2203"/>
                  <a:pt x="591" y="2203"/>
                </a:cubicBezTo>
                <a:cubicBezTo>
                  <a:pt x="553" y="2203"/>
                  <a:pt x="515" y="2203"/>
                  <a:pt x="486" y="2213"/>
                </a:cubicBezTo>
                <a:cubicBezTo>
                  <a:pt x="467" y="2213"/>
                  <a:pt x="458" y="2222"/>
                  <a:pt x="439" y="2231"/>
                </a:cubicBezTo>
                <a:lnTo>
                  <a:pt x="429" y="2241"/>
                </a:lnTo>
                <a:cubicBezTo>
                  <a:pt x="410" y="2279"/>
                  <a:pt x="429" y="2260"/>
                  <a:pt x="363" y="2289"/>
                </a:cubicBezTo>
                <a:cubicBezTo>
                  <a:pt x="343" y="2298"/>
                  <a:pt x="334" y="2308"/>
                  <a:pt x="315" y="2327"/>
                </a:cubicBezTo>
                <a:cubicBezTo>
                  <a:pt x="305" y="2336"/>
                  <a:pt x="276" y="2403"/>
                  <a:pt x="258" y="2365"/>
                </a:cubicBezTo>
                <a:cubicBezTo>
                  <a:pt x="229" y="2308"/>
                  <a:pt x="200" y="2375"/>
                  <a:pt x="153" y="2336"/>
                </a:cubicBezTo>
                <a:cubicBezTo>
                  <a:pt x="134" y="2327"/>
                  <a:pt x="143" y="2289"/>
                  <a:pt x="124" y="2270"/>
                </a:cubicBezTo>
                <a:cubicBezTo>
                  <a:pt x="105" y="2251"/>
                  <a:pt x="76" y="2260"/>
                  <a:pt x="48" y="2251"/>
                </a:cubicBezTo>
                <a:cubicBezTo>
                  <a:pt x="0" y="2241"/>
                  <a:pt x="0" y="2241"/>
                  <a:pt x="0" y="2241"/>
                </a:cubicBezTo>
                <a:cubicBezTo>
                  <a:pt x="0" y="2260"/>
                  <a:pt x="0" y="2279"/>
                  <a:pt x="9" y="2289"/>
                </a:cubicBezTo>
                <a:cubicBezTo>
                  <a:pt x="29" y="2346"/>
                  <a:pt x="76" y="2375"/>
                  <a:pt x="96" y="2441"/>
                </a:cubicBezTo>
                <a:cubicBezTo>
                  <a:pt x="105" y="2480"/>
                  <a:pt x="124" y="2518"/>
                  <a:pt x="143" y="2546"/>
                </a:cubicBezTo>
                <a:cubicBezTo>
                  <a:pt x="181" y="2613"/>
                  <a:pt x="114" y="2756"/>
                  <a:pt x="258" y="2756"/>
                </a:cubicBezTo>
                <a:cubicBezTo>
                  <a:pt x="324" y="2765"/>
                  <a:pt x="353" y="2575"/>
                  <a:pt x="429" y="2661"/>
                </a:cubicBezTo>
                <a:cubicBezTo>
                  <a:pt x="467" y="2718"/>
                  <a:pt x="467" y="2765"/>
                  <a:pt x="458" y="2823"/>
                </a:cubicBezTo>
                <a:cubicBezTo>
                  <a:pt x="439" y="2918"/>
                  <a:pt x="525" y="2928"/>
                  <a:pt x="553" y="2994"/>
                </a:cubicBezTo>
                <a:cubicBezTo>
                  <a:pt x="563" y="3042"/>
                  <a:pt x="534" y="3090"/>
                  <a:pt x="553" y="3128"/>
                </a:cubicBezTo>
                <a:cubicBezTo>
                  <a:pt x="572" y="3176"/>
                  <a:pt x="610" y="3166"/>
                  <a:pt x="630" y="3214"/>
                </a:cubicBezTo>
                <a:cubicBezTo>
                  <a:pt x="648" y="3252"/>
                  <a:pt x="639" y="3328"/>
                  <a:pt x="601" y="3357"/>
                </a:cubicBezTo>
                <a:cubicBezTo>
                  <a:pt x="534" y="3424"/>
                  <a:pt x="553" y="3433"/>
                  <a:pt x="534" y="3519"/>
                </a:cubicBezTo>
                <a:cubicBezTo>
                  <a:pt x="639" y="3605"/>
                  <a:pt x="639" y="3605"/>
                  <a:pt x="639" y="3605"/>
                </a:cubicBezTo>
                <a:cubicBezTo>
                  <a:pt x="648" y="3614"/>
                  <a:pt x="658" y="3624"/>
                  <a:pt x="668" y="3633"/>
                </a:cubicBezTo>
                <a:lnTo>
                  <a:pt x="668" y="3633"/>
                </a:lnTo>
                <a:cubicBezTo>
                  <a:pt x="811" y="3633"/>
                  <a:pt x="811" y="3633"/>
                  <a:pt x="811" y="3633"/>
                </a:cubicBezTo>
                <a:cubicBezTo>
                  <a:pt x="906" y="3614"/>
                  <a:pt x="877" y="3595"/>
                  <a:pt x="925" y="3538"/>
                </a:cubicBezTo>
                <a:cubicBezTo>
                  <a:pt x="954" y="3519"/>
                  <a:pt x="1030" y="3481"/>
                  <a:pt x="1049" y="3519"/>
                </a:cubicBezTo>
                <a:cubicBezTo>
                  <a:pt x="1068" y="3548"/>
                  <a:pt x="1068" y="3595"/>
                  <a:pt x="1068" y="3624"/>
                </a:cubicBezTo>
                <a:cubicBezTo>
                  <a:pt x="1068" y="3748"/>
                  <a:pt x="1154" y="3834"/>
                  <a:pt x="1240" y="390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3" name="Freeform 54"/>
          <p:cNvSpPr>
            <a:spLocks noChangeArrowheads="1"/>
          </p:cNvSpPr>
          <p:nvPr/>
        </p:nvSpPr>
        <p:spPr bwMode="auto">
          <a:xfrm>
            <a:off x="14092775" y="3049382"/>
            <a:ext cx="1462485" cy="2373409"/>
          </a:xfrm>
          <a:custGeom>
            <a:avLst/>
            <a:gdLst>
              <a:gd name="T0" fmla="*/ 0 w 2947"/>
              <a:gd name="T1" fmla="*/ 152 h 4779"/>
              <a:gd name="T2" fmla="*/ 257 w 2947"/>
              <a:gd name="T3" fmla="*/ 57 h 4779"/>
              <a:gd name="T4" fmla="*/ 400 w 2947"/>
              <a:gd name="T5" fmla="*/ 143 h 4779"/>
              <a:gd name="T6" fmla="*/ 572 w 2947"/>
              <a:gd name="T7" fmla="*/ 419 h 4779"/>
              <a:gd name="T8" fmla="*/ 791 w 2947"/>
              <a:gd name="T9" fmla="*/ 563 h 4779"/>
              <a:gd name="T10" fmla="*/ 972 w 2947"/>
              <a:gd name="T11" fmla="*/ 772 h 4779"/>
              <a:gd name="T12" fmla="*/ 972 w 2947"/>
              <a:gd name="T13" fmla="*/ 992 h 4779"/>
              <a:gd name="T14" fmla="*/ 1316 w 2947"/>
              <a:gd name="T15" fmla="*/ 1077 h 4779"/>
              <a:gd name="T16" fmla="*/ 1344 w 2947"/>
              <a:gd name="T17" fmla="*/ 887 h 4779"/>
              <a:gd name="T18" fmla="*/ 1316 w 2947"/>
              <a:gd name="T19" fmla="*/ 648 h 4779"/>
              <a:gd name="T20" fmla="*/ 1306 w 2947"/>
              <a:gd name="T21" fmla="*/ 76 h 4779"/>
              <a:gd name="T22" fmla="*/ 1554 w 2947"/>
              <a:gd name="T23" fmla="*/ 95 h 4779"/>
              <a:gd name="T24" fmla="*/ 1678 w 2947"/>
              <a:gd name="T25" fmla="*/ 324 h 4779"/>
              <a:gd name="T26" fmla="*/ 1592 w 2947"/>
              <a:gd name="T27" fmla="*/ 648 h 4779"/>
              <a:gd name="T28" fmla="*/ 1793 w 2947"/>
              <a:gd name="T29" fmla="*/ 668 h 4779"/>
              <a:gd name="T30" fmla="*/ 1964 w 2947"/>
              <a:gd name="T31" fmla="*/ 601 h 4779"/>
              <a:gd name="T32" fmla="*/ 2050 w 2947"/>
              <a:gd name="T33" fmla="*/ 706 h 4779"/>
              <a:gd name="T34" fmla="*/ 2527 w 2947"/>
              <a:gd name="T35" fmla="*/ 820 h 4779"/>
              <a:gd name="T36" fmla="*/ 2679 w 2947"/>
              <a:gd name="T37" fmla="*/ 1068 h 4779"/>
              <a:gd name="T38" fmla="*/ 2651 w 2947"/>
              <a:gd name="T39" fmla="*/ 1259 h 4779"/>
              <a:gd name="T40" fmla="*/ 2822 w 2947"/>
              <a:gd name="T41" fmla="*/ 1554 h 4779"/>
              <a:gd name="T42" fmla="*/ 2946 w 2947"/>
              <a:gd name="T43" fmla="*/ 1726 h 4779"/>
              <a:gd name="T44" fmla="*/ 2794 w 2947"/>
              <a:gd name="T45" fmla="*/ 1793 h 4779"/>
              <a:gd name="T46" fmla="*/ 2612 w 2947"/>
              <a:gd name="T47" fmla="*/ 2003 h 4779"/>
              <a:gd name="T48" fmla="*/ 2517 w 2947"/>
              <a:gd name="T49" fmla="*/ 2336 h 4779"/>
              <a:gd name="T50" fmla="*/ 2145 w 2947"/>
              <a:gd name="T51" fmla="*/ 2489 h 4779"/>
              <a:gd name="T52" fmla="*/ 2193 w 2947"/>
              <a:gd name="T53" fmla="*/ 2689 h 4779"/>
              <a:gd name="T54" fmla="*/ 2164 w 2947"/>
              <a:gd name="T55" fmla="*/ 2956 h 4779"/>
              <a:gd name="T56" fmla="*/ 2260 w 2947"/>
              <a:gd name="T57" fmla="*/ 3376 h 4779"/>
              <a:gd name="T58" fmla="*/ 2260 w 2947"/>
              <a:gd name="T59" fmla="*/ 3490 h 4779"/>
              <a:gd name="T60" fmla="*/ 2307 w 2947"/>
              <a:gd name="T61" fmla="*/ 3633 h 4779"/>
              <a:gd name="T62" fmla="*/ 2345 w 2947"/>
              <a:gd name="T63" fmla="*/ 3681 h 4779"/>
              <a:gd name="T64" fmla="*/ 2355 w 2947"/>
              <a:gd name="T65" fmla="*/ 3767 h 4779"/>
              <a:gd name="T66" fmla="*/ 2250 w 2947"/>
              <a:gd name="T67" fmla="*/ 4053 h 4779"/>
              <a:gd name="T68" fmla="*/ 2183 w 2947"/>
              <a:gd name="T69" fmla="*/ 4501 h 4779"/>
              <a:gd name="T70" fmla="*/ 2107 w 2947"/>
              <a:gd name="T71" fmla="*/ 4778 h 4779"/>
              <a:gd name="T72" fmla="*/ 2012 w 2947"/>
              <a:gd name="T73" fmla="*/ 4635 h 4779"/>
              <a:gd name="T74" fmla="*/ 1754 w 2947"/>
              <a:gd name="T75" fmla="*/ 4377 h 4779"/>
              <a:gd name="T76" fmla="*/ 1621 w 2947"/>
              <a:gd name="T77" fmla="*/ 4158 h 4779"/>
              <a:gd name="T78" fmla="*/ 1478 w 2947"/>
              <a:gd name="T79" fmla="*/ 3967 h 4779"/>
              <a:gd name="T80" fmla="*/ 1354 w 2947"/>
              <a:gd name="T81" fmla="*/ 3910 h 4779"/>
              <a:gd name="T82" fmla="*/ 1439 w 2947"/>
              <a:gd name="T83" fmla="*/ 3557 h 4779"/>
              <a:gd name="T84" fmla="*/ 1392 w 2947"/>
              <a:gd name="T85" fmla="*/ 3252 h 4779"/>
              <a:gd name="T86" fmla="*/ 1487 w 2947"/>
              <a:gd name="T87" fmla="*/ 3233 h 4779"/>
              <a:gd name="T88" fmla="*/ 1592 w 2947"/>
              <a:gd name="T89" fmla="*/ 3080 h 4779"/>
              <a:gd name="T90" fmla="*/ 1869 w 2947"/>
              <a:gd name="T91" fmla="*/ 2966 h 4779"/>
              <a:gd name="T92" fmla="*/ 1983 w 2947"/>
              <a:gd name="T93" fmla="*/ 2746 h 4779"/>
              <a:gd name="T94" fmla="*/ 1735 w 2947"/>
              <a:gd name="T95" fmla="*/ 2699 h 4779"/>
              <a:gd name="T96" fmla="*/ 1602 w 2947"/>
              <a:gd name="T97" fmla="*/ 2851 h 4779"/>
              <a:gd name="T98" fmla="*/ 1487 w 2947"/>
              <a:gd name="T99" fmla="*/ 2422 h 4779"/>
              <a:gd name="T100" fmla="*/ 1335 w 2947"/>
              <a:gd name="T101" fmla="*/ 2184 h 4779"/>
              <a:gd name="T102" fmla="*/ 1201 w 2947"/>
              <a:gd name="T103" fmla="*/ 2003 h 4779"/>
              <a:gd name="T104" fmla="*/ 1277 w 2947"/>
              <a:gd name="T105" fmla="*/ 1831 h 4779"/>
              <a:gd name="T106" fmla="*/ 1258 w 2947"/>
              <a:gd name="T107" fmla="*/ 1631 h 4779"/>
              <a:gd name="T108" fmla="*/ 944 w 2947"/>
              <a:gd name="T109" fmla="*/ 1411 h 4779"/>
              <a:gd name="T110" fmla="*/ 763 w 2947"/>
              <a:gd name="T111" fmla="*/ 1116 h 4779"/>
              <a:gd name="T112" fmla="*/ 581 w 2947"/>
              <a:gd name="T113" fmla="*/ 858 h 4779"/>
              <a:gd name="T114" fmla="*/ 467 w 2947"/>
              <a:gd name="T115" fmla="*/ 725 h 4779"/>
              <a:gd name="T116" fmla="*/ 267 w 2947"/>
              <a:gd name="T117" fmla="*/ 515 h 4779"/>
              <a:gd name="T118" fmla="*/ 0 w 2947"/>
              <a:gd name="T119" fmla="*/ 152 h 4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47" h="4779">
                <a:moveTo>
                  <a:pt x="0" y="152"/>
                </a:moveTo>
                <a:lnTo>
                  <a:pt x="0" y="152"/>
                </a:lnTo>
                <a:cubicBezTo>
                  <a:pt x="143" y="152"/>
                  <a:pt x="143" y="152"/>
                  <a:pt x="143" y="152"/>
                </a:cubicBezTo>
                <a:cubicBezTo>
                  <a:pt x="238" y="133"/>
                  <a:pt x="209" y="114"/>
                  <a:pt x="257" y="57"/>
                </a:cubicBezTo>
                <a:cubicBezTo>
                  <a:pt x="286" y="38"/>
                  <a:pt x="362" y="0"/>
                  <a:pt x="381" y="38"/>
                </a:cubicBezTo>
                <a:cubicBezTo>
                  <a:pt x="400" y="67"/>
                  <a:pt x="400" y="114"/>
                  <a:pt x="400" y="143"/>
                </a:cubicBezTo>
                <a:cubicBezTo>
                  <a:pt x="400" y="267"/>
                  <a:pt x="486" y="353"/>
                  <a:pt x="572" y="419"/>
                </a:cubicBezTo>
                <a:lnTo>
                  <a:pt x="572" y="419"/>
                </a:lnTo>
                <a:cubicBezTo>
                  <a:pt x="581" y="439"/>
                  <a:pt x="600" y="505"/>
                  <a:pt x="610" y="524"/>
                </a:cubicBezTo>
                <a:cubicBezTo>
                  <a:pt x="648" y="601"/>
                  <a:pt x="724" y="591"/>
                  <a:pt x="791" y="563"/>
                </a:cubicBezTo>
                <a:cubicBezTo>
                  <a:pt x="829" y="543"/>
                  <a:pt x="896" y="486"/>
                  <a:pt x="925" y="543"/>
                </a:cubicBezTo>
                <a:cubicBezTo>
                  <a:pt x="953" y="601"/>
                  <a:pt x="1010" y="715"/>
                  <a:pt x="972" y="772"/>
                </a:cubicBezTo>
                <a:cubicBezTo>
                  <a:pt x="934" y="820"/>
                  <a:pt x="905" y="810"/>
                  <a:pt x="944" y="868"/>
                </a:cubicBezTo>
                <a:cubicBezTo>
                  <a:pt x="982" y="915"/>
                  <a:pt x="953" y="944"/>
                  <a:pt x="972" y="992"/>
                </a:cubicBezTo>
                <a:cubicBezTo>
                  <a:pt x="1039" y="1039"/>
                  <a:pt x="1039" y="1144"/>
                  <a:pt x="1144" y="1087"/>
                </a:cubicBezTo>
                <a:cubicBezTo>
                  <a:pt x="1192" y="1068"/>
                  <a:pt x="1268" y="1097"/>
                  <a:pt x="1316" y="1077"/>
                </a:cubicBezTo>
                <a:cubicBezTo>
                  <a:pt x="1363" y="1068"/>
                  <a:pt x="1382" y="1011"/>
                  <a:pt x="1373" y="972"/>
                </a:cubicBezTo>
                <a:cubicBezTo>
                  <a:pt x="1373" y="935"/>
                  <a:pt x="1354" y="915"/>
                  <a:pt x="1344" y="887"/>
                </a:cubicBezTo>
                <a:cubicBezTo>
                  <a:pt x="1344" y="858"/>
                  <a:pt x="1373" y="830"/>
                  <a:pt x="1354" y="791"/>
                </a:cubicBezTo>
                <a:cubicBezTo>
                  <a:pt x="1316" y="744"/>
                  <a:pt x="1316" y="706"/>
                  <a:pt x="1316" y="648"/>
                </a:cubicBezTo>
                <a:cubicBezTo>
                  <a:pt x="1316" y="553"/>
                  <a:pt x="1335" y="458"/>
                  <a:pt x="1325" y="362"/>
                </a:cubicBezTo>
                <a:cubicBezTo>
                  <a:pt x="1316" y="314"/>
                  <a:pt x="1239" y="105"/>
                  <a:pt x="1306" y="76"/>
                </a:cubicBezTo>
                <a:cubicBezTo>
                  <a:pt x="1316" y="67"/>
                  <a:pt x="1344" y="105"/>
                  <a:pt x="1354" y="105"/>
                </a:cubicBezTo>
                <a:cubicBezTo>
                  <a:pt x="1411" y="181"/>
                  <a:pt x="1487" y="95"/>
                  <a:pt x="1554" y="95"/>
                </a:cubicBezTo>
                <a:lnTo>
                  <a:pt x="1554" y="95"/>
                </a:lnTo>
                <a:cubicBezTo>
                  <a:pt x="1573" y="114"/>
                  <a:pt x="1688" y="314"/>
                  <a:pt x="1678" y="324"/>
                </a:cubicBezTo>
                <a:cubicBezTo>
                  <a:pt x="1564" y="324"/>
                  <a:pt x="1583" y="381"/>
                  <a:pt x="1592" y="477"/>
                </a:cubicBezTo>
                <a:cubicBezTo>
                  <a:pt x="1602" y="534"/>
                  <a:pt x="1602" y="601"/>
                  <a:pt x="1592" y="648"/>
                </a:cubicBezTo>
                <a:cubicBezTo>
                  <a:pt x="1583" y="668"/>
                  <a:pt x="1564" y="753"/>
                  <a:pt x="1592" y="763"/>
                </a:cubicBezTo>
                <a:cubicBezTo>
                  <a:pt x="1649" y="763"/>
                  <a:pt x="1735" y="686"/>
                  <a:pt x="1793" y="668"/>
                </a:cubicBezTo>
                <a:cubicBezTo>
                  <a:pt x="1831" y="668"/>
                  <a:pt x="1869" y="686"/>
                  <a:pt x="1897" y="677"/>
                </a:cubicBezTo>
                <a:cubicBezTo>
                  <a:pt x="1926" y="668"/>
                  <a:pt x="1945" y="629"/>
                  <a:pt x="1964" y="601"/>
                </a:cubicBezTo>
                <a:lnTo>
                  <a:pt x="1964" y="601"/>
                </a:lnTo>
                <a:cubicBezTo>
                  <a:pt x="2012" y="620"/>
                  <a:pt x="2002" y="677"/>
                  <a:pt x="2050" y="706"/>
                </a:cubicBezTo>
                <a:cubicBezTo>
                  <a:pt x="2136" y="763"/>
                  <a:pt x="2298" y="1030"/>
                  <a:pt x="2422" y="896"/>
                </a:cubicBezTo>
                <a:cubicBezTo>
                  <a:pt x="2450" y="868"/>
                  <a:pt x="2479" y="810"/>
                  <a:pt x="2527" y="820"/>
                </a:cubicBezTo>
                <a:cubicBezTo>
                  <a:pt x="2555" y="830"/>
                  <a:pt x="2536" y="868"/>
                  <a:pt x="2536" y="887"/>
                </a:cubicBezTo>
                <a:cubicBezTo>
                  <a:pt x="2565" y="992"/>
                  <a:pt x="2594" y="1011"/>
                  <a:pt x="2679" y="1068"/>
                </a:cubicBezTo>
                <a:lnTo>
                  <a:pt x="2679" y="1068"/>
                </a:lnTo>
                <a:cubicBezTo>
                  <a:pt x="2660" y="1135"/>
                  <a:pt x="2651" y="1192"/>
                  <a:pt x="2651" y="1259"/>
                </a:cubicBezTo>
                <a:cubicBezTo>
                  <a:pt x="2651" y="1325"/>
                  <a:pt x="2660" y="1364"/>
                  <a:pt x="2727" y="1373"/>
                </a:cubicBezTo>
                <a:cubicBezTo>
                  <a:pt x="2841" y="1392"/>
                  <a:pt x="2765" y="1478"/>
                  <a:pt x="2822" y="1554"/>
                </a:cubicBezTo>
                <a:cubicBezTo>
                  <a:pt x="2851" y="1583"/>
                  <a:pt x="2889" y="1593"/>
                  <a:pt x="2918" y="1621"/>
                </a:cubicBezTo>
                <a:cubicBezTo>
                  <a:pt x="2946" y="1650"/>
                  <a:pt x="2946" y="1678"/>
                  <a:pt x="2946" y="1726"/>
                </a:cubicBezTo>
                <a:lnTo>
                  <a:pt x="2946" y="1726"/>
                </a:lnTo>
                <a:cubicBezTo>
                  <a:pt x="2899" y="1745"/>
                  <a:pt x="2822" y="1736"/>
                  <a:pt x="2794" y="1793"/>
                </a:cubicBezTo>
                <a:cubicBezTo>
                  <a:pt x="2765" y="1850"/>
                  <a:pt x="2717" y="1850"/>
                  <a:pt x="2660" y="1878"/>
                </a:cubicBezTo>
                <a:cubicBezTo>
                  <a:pt x="2622" y="1907"/>
                  <a:pt x="2632" y="1965"/>
                  <a:pt x="2612" y="2003"/>
                </a:cubicBezTo>
                <a:cubicBezTo>
                  <a:pt x="2603" y="2041"/>
                  <a:pt x="2555" y="2050"/>
                  <a:pt x="2546" y="2098"/>
                </a:cubicBezTo>
                <a:cubicBezTo>
                  <a:pt x="2517" y="2174"/>
                  <a:pt x="2536" y="2260"/>
                  <a:pt x="2517" y="2336"/>
                </a:cubicBezTo>
                <a:cubicBezTo>
                  <a:pt x="2508" y="2384"/>
                  <a:pt x="2431" y="2384"/>
                  <a:pt x="2384" y="2432"/>
                </a:cubicBezTo>
                <a:cubicBezTo>
                  <a:pt x="2336" y="2489"/>
                  <a:pt x="2222" y="2489"/>
                  <a:pt x="2145" y="2489"/>
                </a:cubicBezTo>
                <a:cubicBezTo>
                  <a:pt x="2098" y="2489"/>
                  <a:pt x="2174" y="2556"/>
                  <a:pt x="2183" y="2565"/>
                </a:cubicBezTo>
                <a:cubicBezTo>
                  <a:pt x="2193" y="2603"/>
                  <a:pt x="2193" y="2651"/>
                  <a:pt x="2193" y="2689"/>
                </a:cubicBezTo>
                <a:cubicBezTo>
                  <a:pt x="2193" y="2727"/>
                  <a:pt x="2193" y="2766"/>
                  <a:pt x="2174" y="2804"/>
                </a:cubicBezTo>
                <a:cubicBezTo>
                  <a:pt x="2126" y="2880"/>
                  <a:pt x="2088" y="2870"/>
                  <a:pt x="2164" y="2956"/>
                </a:cubicBezTo>
                <a:cubicBezTo>
                  <a:pt x="2231" y="3042"/>
                  <a:pt x="2298" y="3118"/>
                  <a:pt x="2269" y="3233"/>
                </a:cubicBezTo>
                <a:cubicBezTo>
                  <a:pt x="2250" y="3290"/>
                  <a:pt x="2241" y="3319"/>
                  <a:pt x="2260" y="3376"/>
                </a:cubicBezTo>
                <a:cubicBezTo>
                  <a:pt x="2260" y="3395"/>
                  <a:pt x="2269" y="3481"/>
                  <a:pt x="2260" y="3490"/>
                </a:cubicBezTo>
                <a:lnTo>
                  <a:pt x="2260" y="3490"/>
                </a:lnTo>
                <a:cubicBezTo>
                  <a:pt x="2241" y="3519"/>
                  <a:pt x="2260" y="3567"/>
                  <a:pt x="2269" y="3595"/>
                </a:cubicBezTo>
                <a:cubicBezTo>
                  <a:pt x="2279" y="3605"/>
                  <a:pt x="2298" y="3614"/>
                  <a:pt x="2307" y="3633"/>
                </a:cubicBezTo>
                <a:cubicBezTo>
                  <a:pt x="2317" y="3643"/>
                  <a:pt x="2327" y="3643"/>
                  <a:pt x="2327" y="3652"/>
                </a:cubicBezTo>
                <a:cubicBezTo>
                  <a:pt x="2336" y="3662"/>
                  <a:pt x="2336" y="3671"/>
                  <a:pt x="2345" y="3681"/>
                </a:cubicBezTo>
                <a:lnTo>
                  <a:pt x="2345" y="3681"/>
                </a:lnTo>
                <a:cubicBezTo>
                  <a:pt x="2345" y="3709"/>
                  <a:pt x="2345" y="3738"/>
                  <a:pt x="2355" y="3767"/>
                </a:cubicBezTo>
                <a:cubicBezTo>
                  <a:pt x="2355" y="3796"/>
                  <a:pt x="2345" y="3824"/>
                  <a:pt x="2336" y="3853"/>
                </a:cubicBezTo>
                <a:cubicBezTo>
                  <a:pt x="2298" y="3948"/>
                  <a:pt x="2336" y="3986"/>
                  <a:pt x="2250" y="4053"/>
                </a:cubicBezTo>
                <a:cubicBezTo>
                  <a:pt x="2202" y="4101"/>
                  <a:pt x="2241" y="4148"/>
                  <a:pt x="2241" y="4205"/>
                </a:cubicBezTo>
                <a:cubicBezTo>
                  <a:pt x="2241" y="4310"/>
                  <a:pt x="2202" y="4406"/>
                  <a:pt x="2183" y="4501"/>
                </a:cubicBezTo>
                <a:cubicBezTo>
                  <a:pt x="2164" y="4606"/>
                  <a:pt x="2145" y="4682"/>
                  <a:pt x="2107" y="4778"/>
                </a:cubicBezTo>
                <a:lnTo>
                  <a:pt x="2107" y="4778"/>
                </a:lnTo>
                <a:cubicBezTo>
                  <a:pt x="2060" y="4730"/>
                  <a:pt x="2060" y="4730"/>
                  <a:pt x="2060" y="4730"/>
                </a:cubicBezTo>
                <a:cubicBezTo>
                  <a:pt x="2050" y="4711"/>
                  <a:pt x="2031" y="4654"/>
                  <a:pt x="2012" y="4635"/>
                </a:cubicBezTo>
                <a:cubicBezTo>
                  <a:pt x="1964" y="4616"/>
                  <a:pt x="1955" y="4606"/>
                  <a:pt x="1935" y="4568"/>
                </a:cubicBezTo>
                <a:cubicBezTo>
                  <a:pt x="1897" y="4472"/>
                  <a:pt x="1802" y="4454"/>
                  <a:pt x="1754" y="4377"/>
                </a:cubicBezTo>
                <a:cubicBezTo>
                  <a:pt x="1726" y="4330"/>
                  <a:pt x="1706" y="4272"/>
                  <a:pt x="1668" y="4225"/>
                </a:cubicBezTo>
                <a:cubicBezTo>
                  <a:pt x="1659" y="4196"/>
                  <a:pt x="1640" y="4186"/>
                  <a:pt x="1621" y="4158"/>
                </a:cubicBezTo>
                <a:cubicBezTo>
                  <a:pt x="1611" y="4129"/>
                  <a:pt x="1611" y="4091"/>
                  <a:pt x="1592" y="4063"/>
                </a:cubicBezTo>
                <a:cubicBezTo>
                  <a:pt x="1564" y="4034"/>
                  <a:pt x="1497" y="3996"/>
                  <a:pt x="1478" y="3967"/>
                </a:cubicBezTo>
                <a:cubicBezTo>
                  <a:pt x="1354" y="3910"/>
                  <a:pt x="1354" y="3910"/>
                  <a:pt x="1354" y="3910"/>
                </a:cubicBezTo>
                <a:lnTo>
                  <a:pt x="1354" y="3910"/>
                </a:lnTo>
                <a:cubicBezTo>
                  <a:pt x="1354" y="3862"/>
                  <a:pt x="1354" y="3814"/>
                  <a:pt x="1373" y="3776"/>
                </a:cubicBezTo>
                <a:cubicBezTo>
                  <a:pt x="1401" y="3709"/>
                  <a:pt x="1421" y="3624"/>
                  <a:pt x="1439" y="3557"/>
                </a:cubicBezTo>
                <a:cubicBezTo>
                  <a:pt x="1449" y="3509"/>
                  <a:pt x="1401" y="3481"/>
                  <a:pt x="1411" y="3433"/>
                </a:cubicBezTo>
                <a:cubicBezTo>
                  <a:pt x="1430" y="3357"/>
                  <a:pt x="1439" y="3328"/>
                  <a:pt x="1392" y="3252"/>
                </a:cubicBezTo>
                <a:cubicBezTo>
                  <a:pt x="1373" y="3233"/>
                  <a:pt x="1382" y="3214"/>
                  <a:pt x="1392" y="3195"/>
                </a:cubicBezTo>
                <a:cubicBezTo>
                  <a:pt x="1439" y="3185"/>
                  <a:pt x="1478" y="3252"/>
                  <a:pt x="1487" y="3233"/>
                </a:cubicBezTo>
                <a:cubicBezTo>
                  <a:pt x="1544" y="3157"/>
                  <a:pt x="1544" y="3157"/>
                  <a:pt x="1544" y="3157"/>
                </a:cubicBezTo>
                <a:cubicBezTo>
                  <a:pt x="1564" y="3147"/>
                  <a:pt x="1564" y="3099"/>
                  <a:pt x="1592" y="3080"/>
                </a:cubicBezTo>
                <a:cubicBezTo>
                  <a:pt x="1621" y="3071"/>
                  <a:pt x="1716" y="3071"/>
                  <a:pt x="1745" y="3090"/>
                </a:cubicBezTo>
                <a:cubicBezTo>
                  <a:pt x="1878" y="3166"/>
                  <a:pt x="1850" y="3052"/>
                  <a:pt x="1869" y="2966"/>
                </a:cubicBezTo>
                <a:cubicBezTo>
                  <a:pt x="1878" y="2899"/>
                  <a:pt x="1926" y="2889"/>
                  <a:pt x="1945" y="2842"/>
                </a:cubicBezTo>
                <a:cubicBezTo>
                  <a:pt x="1983" y="2746"/>
                  <a:pt x="1983" y="2746"/>
                  <a:pt x="1983" y="2746"/>
                </a:cubicBezTo>
                <a:cubicBezTo>
                  <a:pt x="2012" y="2670"/>
                  <a:pt x="1955" y="2546"/>
                  <a:pt x="1859" y="2565"/>
                </a:cubicBezTo>
                <a:cubicBezTo>
                  <a:pt x="1802" y="2575"/>
                  <a:pt x="1773" y="2661"/>
                  <a:pt x="1735" y="2699"/>
                </a:cubicBezTo>
                <a:cubicBezTo>
                  <a:pt x="1716" y="2727"/>
                  <a:pt x="1678" y="2718"/>
                  <a:pt x="1649" y="2746"/>
                </a:cubicBezTo>
                <a:cubicBezTo>
                  <a:pt x="1630" y="2766"/>
                  <a:pt x="1630" y="2851"/>
                  <a:pt x="1602" y="2851"/>
                </a:cubicBezTo>
                <a:cubicBezTo>
                  <a:pt x="1544" y="2851"/>
                  <a:pt x="1554" y="2718"/>
                  <a:pt x="1535" y="2680"/>
                </a:cubicBezTo>
                <a:cubicBezTo>
                  <a:pt x="1516" y="2594"/>
                  <a:pt x="1506" y="2508"/>
                  <a:pt x="1487" y="2422"/>
                </a:cubicBezTo>
                <a:cubicBezTo>
                  <a:pt x="1439" y="2374"/>
                  <a:pt x="1411" y="2336"/>
                  <a:pt x="1392" y="2279"/>
                </a:cubicBezTo>
                <a:cubicBezTo>
                  <a:pt x="1373" y="2222"/>
                  <a:pt x="1411" y="2193"/>
                  <a:pt x="1335" y="2184"/>
                </a:cubicBezTo>
                <a:cubicBezTo>
                  <a:pt x="1287" y="2174"/>
                  <a:pt x="1297" y="2145"/>
                  <a:pt x="1277" y="2107"/>
                </a:cubicBezTo>
                <a:cubicBezTo>
                  <a:pt x="1258" y="2060"/>
                  <a:pt x="1201" y="2060"/>
                  <a:pt x="1201" y="2003"/>
                </a:cubicBezTo>
                <a:cubicBezTo>
                  <a:pt x="1201" y="1936"/>
                  <a:pt x="1268" y="1917"/>
                  <a:pt x="1316" y="1898"/>
                </a:cubicBezTo>
                <a:cubicBezTo>
                  <a:pt x="1344" y="1878"/>
                  <a:pt x="1297" y="1831"/>
                  <a:pt x="1277" y="1831"/>
                </a:cubicBezTo>
                <a:cubicBezTo>
                  <a:pt x="1220" y="1812"/>
                  <a:pt x="1306" y="1764"/>
                  <a:pt x="1316" y="1755"/>
                </a:cubicBezTo>
                <a:cubicBezTo>
                  <a:pt x="1335" y="1716"/>
                  <a:pt x="1258" y="1678"/>
                  <a:pt x="1258" y="1631"/>
                </a:cubicBezTo>
                <a:cubicBezTo>
                  <a:pt x="1277" y="1516"/>
                  <a:pt x="1182" y="1583"/>
                  <a:pt x="1154" y="1516"/>
                </a:cubicBezTo>
                <a:cubicBezTo>
                  <a:pt x="1106" y="1421"/>
                  <a:pt x="1010" y="1478"/>
                  <a:pt x="944" y="1411"/>
                </a:cubicBezTo>
                <a:cubicBezTo>
                  <a:pt x="915" y="1383"/>
                  <a:pt x="905" y="1306"/>
                  <a:pt x="886" y="1259"/>
                </a:cubicBezTo>
                <a:cubicBezTo>
                  <a:pt x="858" y="1202"/>
                  <a:pt x="829" y="1154"/>
                  <a:pt x="763" y="1116"/>
                </a:cubicBezTo>
                <a:cubicBezTo>
                  <a:pt x="696" y="1077"/>
                  <a:pt x="591" y="1001"/>
                  <a:pt x="591" y="906"/>
                </a:cubicBezTo>
                <a:cubicBezTo>
                  <a:pt x="581" y="858"/>
                  <a:pt x="581" y="858"/>
                  <a:pt x="581" y="858"/>
                </a:cubicBezTo>
                <a:cubicBezTo>
                  <a:pt x="581" y="848"/>
                  <a:pt x="581" y="848"/>
                  <a:pt x="581" y="848"/>
                </a:cubicBezTo>
                <a:cubicBezTo>
                  <a:pt x="515" y="830"/>
                  <a:pt x="505" y="791"/>
                  <a:pt x="467" y="725"/>
                </a:cubicBezTo>
                <a:cubicBezTo>
                  <a:pt x="438" y="677"/>
                  <a:pt x="410" y="639"/>
                  <a:pt x="352" y="610"/>
                </a:cubicBezTo>
                <a:cubicBezTo>
                  <a:pt x="305" y="581"/>
                  <a:pt x="267" y="591"/>
                  <a:pt x="267" y="515"/>
                </a:cubicBezTo>
                <a:cubicBezTo>
                  <a:pt x="267" y="458"/>
                  <a:pt x="85" y="362"/>
                  <a:pt x="47" y="305"/>
                </a:cubicBezTo>
                <a:cubicBezTo>
                  <a:pt x="19" y="257"/>
                  <a:pt x="19" y="200"/>
                  <a:pt x="0" y="15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4" name="Freeform 55"/>
          <p:cNvSpPr>
            <a:spLocks noChangeArrowheads="1"/>
          </p:cNvSpPr>
          <p:nvPr/>
        </p:nvSpPr>
        <p:spPr bwMode="auto">
          <a:xfrm>
            <a:off x="14294194" y="1024104"/>
            <a:ext cx="1315800" cy="2594547"/>
          </a:xfrm>
          <a:custGeom>
            <a:avLst/>
            <a:gdLst>
              <a:gd name="T0" fmla="*/ 2613 w 2652"/>
              <a:gd name="T1" fmla="*/ 0 h 5227"/>
              <a:gd name="T2" fmla="*/ 2012 w 2652"/>
              <a:gd name="T3" fmla="*/ 19 h 5227"/>
              <a:gd name="T4" fmla="*/ 1792 w 2652"/>
              <a:gd name="T5" fmla="*/ 277 h 5227"/>
              <a:gd name="T6" fmla="*/ 1745 w 2652"/>
              <a:gd name="T7" fmla="*/ 439 h 5227"/>
              <a:gd name="T8" fmla="*/ 1668 w 2652"/>
              <a:gd name="T9" fmla="*/ 715 h 5227"/>
              <a:gd name="T10" fmla="*/ 1468 w 2652"/>
              <a:gd name="T11" fmla="*/ 620 h 5227"/>
              <a:gd name="T12" fmla="*/ 1220 w 2652"/>
              <a:gd name="T13" fmla="*/ 677 h 5227"/>
              <a:gd name="T14" fmla="*/ 972 w 2652"/>
              <a:gd name="T15" fmla="*/ 839 h 5227"/>
              <a:gd name="T16" fmla="*/ 848 w 2652"/>
              <a:gd name="T17" fmla="*/ 763 h 5227"/>
              <a:gd name="T18" fmla="*/ 791 w 2652"/>
              <a:gd name="T19" fmla="*/ 820 h 5227"/>
              <a:gd name="T20" fmla="*/ 953 w 2652"/>
              <a:gd name="T21" fmla="*/ 1021 h 5227"/>
              <a:gd name="T22" fmla="*/ 1011 w 2652"/>
              <a:gd name="T23" fmla="*/ 1249 h 5227"/>
              <a:gd name="T24" fmla="*/ 1029 w 2652"/>
              <a:gd name="T25" fmla="*/ 1583 h 5227"/>
              <a:gd name="T26" fmla="*/ 1116 w 2652"/>
              <a:gd name="T27" fmla="*/ 1822 h 5227"/>
              <a:gd name="T28" fmla="*/ 1087 w 2652"/>
              <a:gd name="T29" fmla="*/ 1898 h 5227"/>
              <a:gd name="T30" fmla="*/ 867 w 2652"/>
              <a:gd name="T31" fmla="*/ 2012 h 5227"/>
              <a:gd name="T32" fmla="*/ 553 w 2652"/>
              <a:gd name="T33" fmla="*/ 1793 h 5227"/>
              <a:gd name="T34" fmla="*/ 324 w 2652"/>
              <a:gd name="T35" fmla="*/ 2022 h 5227"/>
              <a:gd name="T36" fmla="*/ 162 w 2652"/>
              <a:gd name="T37" fmla="*/ 2403 h 5227"/>
              <a:gd name="T38" fmla="*/ 209 w 2652"/>
              <a:gd name="T39" fmla="*/ 2690 h 5227"/>
              <a:gd name="T40" fmla="*/ 343 w 2652"/>
              <a:gd name="T41" fmla="*/ 2880 h 5227"/>
              <a:gd name="T42" fmla="*/ 228 w 2652"/>
              <a:gd name="T43" fmla="*/ 3023 h 5227"/>
              <a:gd name="T44" fmla="*/ 314 w 2652"/>
              <a:gd name="T45" fmla="*/ 3328 h 5227"/>
              <a:gd name="T46" fmla="*/ 276 w 2652"/>
              <a:gd name="T47" fmla="*/ 3491 h 5227"/>
              <a:gd name="T48" fmla="*/ 505 w 2652"/>
              <a:gd name="T49" fmla="*/ 3710 h 5227"/>
              <a:gd name="T50" fmla="*/ 238 w 2652"/>
              <a:gd name="T51" fmla="*/ 3967 h 5227"/>
              <a:gd name="T52" fmla="*/ 162 w 2652"/>
              <a:gd name="T53" fmla="*/ 4158 h 5227"/>
              <a:gd name="T54" fmla="*/ 257 w 2652"/>
              <a:gd name="T55" fmla="*/ 4378 h 5227"/>
              <a:gd name="T56" fmla="*/ 162 w 2652"/>
              <a:gd name="T57" fmla="*/ 4501 h 5227"/>
              <a:gd name="T58" fmla="*/ 381 w 2652"/>
              <a:gd name="T59" fmla="*/ 4645 h 5227"/>
              <a:gd name="T60" fmla="*/ 562 w 2652"/>
              <a:gd name="T61" fmla="*/ 4854 h 5227"/>
              <a:gd name="T62" fmla="*/ 562 w 2652"/>
              <a:gd name="T63" fmla="*/ 5074 h 5227"/>
              <a:gd name="T64" fmla="*/ 906 w 2652"/>
              <a:gd name="T65" fmla="*/ 5159 h 5227"/>
              <a:gd name="T66" fmla="*/ 934 w 2652"/>
              <a:gd name="T67" fmla="*/ 4969 h 5227"/>
              <a:gd name="T68" fmla="*/ 906 w 2652"/>
              <a:gd name="T69" fmla="*/ 4730 h 5227"/>
              <a:gd name="T70" fmla="*/ 896 w 2652"/>
              <a:gd name="T71" fmla="*/ 4158 h 5227"/>
              <a:gd name="T72" fmla="*/ 1144 w 2652"/>
              <a:gd name="T73" fmla="*/ 4177 h 5227"/>
              <a:gd name="T74" fmla="*/ 1258 w 2652"/>
              <a:gd name="T75" fmla="*/ 4215 h 5227"/>
              <a:gd name="T76" fmla="*/ 1449 w 2652"/>
              <a:gd name="T77" fmla="*/ 4025 h 5227"/>
              <a:gd name="T78" fmla="*/ 1373 w 2652"/>
              <a:gd name="T79" fmla="*/ 3786 h 5227"/>
              <a:gd name="T80" fmla="*/ 1335 w 2652"/>
              <a:gd name="T81" fmla="*/ 3500 h 5227"/>
              <a:gd name="T82" fmla="*/ 1125 w 2652"/>
              <a:gd name="T83" fmla="*/ 3252 h 5227"/>
              <a:gd name="T84" fmla="*/ 1287 w 2652"/>
              <a:gd name="T85" fmla="*/ 3081 h 5227"/>
              <a:gd name="T86" fmla="*/ 1573 w 2652"/>
              <a:gd name="T87" fmla="*/ 2890 h 5227"/>
              <a:gd name="T88" fmla="*/ 1850 w 2652"/>
              <a:gd name="T89" fmla="*/ 2632 h 5227"/>
              <a:gd name="T90" fmla="*/ 2050 w 2652"/>
              <a:gd name="T91" fmla="*/ 2623 h 5227"/>
              <a:gd name="T92" fmla="*/ 2241 w 2652"/>
              <a:gd name="T93" fmla="*/ 2899 h 5227"/>
              <a:gd name="T94" fmla="*/ 2298 w 2652"/>
              <a:gd name="T95" fmla="*/ 2775 h 5227"/>
              <a:gd name="T96" fmla="*/ 2288 w 2652"/>
              <a:gd name="T97" fmla="*/ 2585 h 5227"/>
              <a:gd name="T98" fmla="*/ 2346 w 2652"/>
              <a:gd name="T99" fmla="*/ 2251 h 5227"/>
              <a:gd name="T100" fmla="*/ 2393 w 2652"/>
              <a:gd name="T101" fmla="*/ 2060 h 5227"/>
              <a:gd name="T102" fmla="*/ 2250 w 2652"/>
              <a:gd name="T103" fmla="*/ 1812 h 5227"/>
              <a:gd name="T104" fmla="*/ 2260 w 2652"/>
              <a:gd name="T105" fmla="*/ 1326 h 5227"/>
              <a:gd name="T106" fmla="*/ 2231 w 2652"/>
              <a:gd name="T107" fmla="*/ 1106 h 5227"/>
              <a:gd name="T108" fmla="*/ 2355 w 2652"/>
              <a:gd name="T109" fmla="*/ 687 h 5227"/>
              <a:gd name="T110" fmla="*/ 2422 w 2652"/>
              <a:gd name="T111" fmla="*/ 382 h 5227"/>
              <a:gd name="T112" fmla="*/ 2546 w 2652"/>
              <a:gd name="T113" fmla="*/ 143 h 5227"/>
              <a:gd name="T114" fmla="*/ 2613 w 2652"/>
              <a:gd name="T115" fmla="*/ 0 h 5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2" h="5227">
                <a:moveTo>
                  <a:pt x="2613" y="0"/>
                </a:moveTo>
                <a:lnTo>
                  <a:pt x="2613" y="0"/>
                </a:lnTo>
                <a:cubicBezTo>
                  <a:pt x="2517" y="96"/>
                  <a:pt x="2326" y="105"/>
                  <a:pt x="2222" y="76"/>
                </a:cubicBezTo>
                <a:cubicBezTo>
                  <a:pt x="2155" y="57"/>
                  <a:pt x="2079" y="19"/>
                  <a:pt x="2012" y="19"/>
                </a:cubicBezTo>
                <a:cubicBezTo>
                  <a:pt x="1945" y="19"/>
                  <a:pt x="1850" y="105"/>
                  <a:pt x="1802" y="143"/>
                </a:cubicBezTo>
                <a:cubicBezTo>
                  <a:pt x="1745" y="200"/>
                  <a:pt x="1840" y="229"/>
                  <a:pt x="1792" y="277"/>
                </a:cubicBezTo>
                <a:cubicBezTo>
                  <a:pt x="1735" y="324"/>
                  <a:pt x="1802" y="315"/>
                  <a:pt x="1773" y="363"/>
                </a:cubicBezTo>
                <a:cubicBezTo>
                  <a:pt x="1754" y="401"/>
                  <a:pt x="1745" y="401"/>
                  <a:pt x="1745" y="439"/>
                </a:cubicBezTo>
                <a:cubicBezTo>
                  <a:pt x="1735" y="572"/>
                  <a:pt x="1735" y="572"/>
                  <a:pt x="1735" y="572"/>
                </a:cubicBezTo>
                <a:cubicBezTo>
                  <a:pt x="1735" y="601"/>
                  <a:pt x="1697" y="715"/>
                  <a:pt x="1668" y="715"/>
                </a:cubicBezTo>
                <a:cubicBezTo>
                  <a:pt x="1621" y="715"/>
                  <a:pt x="1630" y="677"/>
                  <a:pt x="1602" y="668"/>
                </a:cubicBezTo>
                <a:cubicBezTo>
                  <a:pt x="1554" y="649"/>
                  <a:pt x="1516" y="649"/>
                  <a:pt x="1468" y="620"/>
                </a:cubicBezTo>
                <a:cubicBezTo>
                  <a:pt x="1421" y="601"/>
                  <a:pt x="1411" y="610"/>
                  <a:pt x="1383" y="658"/>
                </a:cubicBezTo>
                <a:cubicBezTo>
                  <a:pt x="1335" y="725"/>
                  <a:pt x="1278" y="687"/>
                  <a:pt x="1220" y="677"/>
                </a:cubicBezTo>
                <a:cubicBezTo>
                  <a:pt x="1163" y="677"/>
                  <a:pt x="1087" y="763"/>
                  <a:pt x="1011" y="773"/>
                </a:cubicBezTo>
                <a:cubicBezTo>
                  <a:pt x="991" y="792"/>
                  <a:pt x="982" y="820"/>
                  <a:pt x="972" y="839"/>
                </a:cubicBezTo>
                <a:lnTo>
                  <a:pt x="972" y="839"/>
                </a:lnTo>
                <a:cubicBezTo>
                  <a:pt x="925" y="839"/>
                  <a:pt x="906" y="734"/>
                  <a:pt x="848" y="763"/>
                </a:cubicBezTo>
                <a:cubicBezTo>
                  <a:pt x="820" y="782"/>
                  <a:pt x="810" y="811"/>
                  <a:pt x="791" y="820"/>
                </a:cubicBezTo>
                <a:lnTo>
                  <a:pt x="791" y="820"/>
                </a:lnTo>
                <a:cubicBezTo>
                  <a:pt x="810" y="868"/>
                  <a:pt x="867" y="906"/>
                  <a:pt x="906" y="925"/>
                </a:cubicBezTo>
                <a:cubicBezTo>
                  <a:pt x="934" y="944"/>
                  <a:pt x="944" y="992"/>
                  <a:pt x="953" y="1021"/>
                </a:cubicBezTo>
                <a:cubicBezTo>
                  <a:pt x="963" y="1049"/>
                  <a:pt x="991" y="1078"/>
                  <a:pt x="1001" y="1106"/>
                </a:cubicBezTo>
                <a:cubicBezTo>
                  <a:pt x="1020" y="1154"/>
                  <a:pt x="1011" y="1192"/>
                  <a:pt x="1011" y="1249"/>
                </a:cubicBezTo>
                <a:cubicBezTo>
                  <a:pt x="1001" y="1307"/>
                  <a:pt x="991" y="1383"/>
                  <a:pt x="1020" y="1440"/>
                </a:cubicBezTo>
                <a:cubicBezTo>
                  <a:pt x="1049" y="1488"/>
                  <a:pt x="1039" y="1535"/>
                  <a:pt x="1029" y="1583"/>
                </a:cubicBezTo>
                <a:cubicBezTo>
                  <a:pt x="1020" y="1622"/>
                  <a:pt x="991" y="1660"/>
                  <a:pt x="1011" y="1698"/>
                </a:cubicBezTo>
                <a:cubicBezTo>
                  <a:pt x="1029" y="1745"/>
                  <a:pt x="1096" y="1755"/>
                  <a:pt x="1116" y="1822"/>
                </a:cubicBezTo>
                <a:cubicBezTo>
                  <a:pt x="1116" y="1841"/>
                  <a:pt x="1106" y="1850"/>
                  <a:pt x="1096" y="1860"/>
                </a:cubicBezTo>
                <a:cubicBezTo>
                  <a:pt x="1096" y="1869"/>
                  <a:pt x="1096" y="1889"/>
                  <a:pt x="1087" y="1898"/>
                </a:cubicBezTo>
                <a:cubicBezTo>
                  <a:pt x="1077" y="1936"/>
                  <a:pt x="1029" y="1965"/>
                  <a:pt x="1001" y="1974"/>
                </a:cubicBezTo>
                <a:cubicBezTo>
                  <a:pt x="944" y="1993"/>
                  <a:pt x="925" y="2022"/>
                  <a:pt x="867" y="2012"/>
                </a:cubicBezTo>
                <a:cubicBezTo>
                  <a:pt x="810" y="2003"/>
                  <a:pt x="801" y="1974"/>
                  <a:pt x="734" y="1993"/>
                </a:cubicBezTo>
                <a:cubicBezTo>
                  <a:pt x="658" y="2012"/>
                  <a:pt x="572" y="1841"/>
                  <a:pt x="553" y="1793"/>
                </a:cubicBezTo>
                <a:cubicBezTo>
                  <a:pt x="505" y="1793"/>
                  <a:pt x="438" y="1774"/>
                  <a:pt x="429" y="1831"/>
                </a:cubicBezTo>
                <a:cubicBezTo>
                  <a:pt x="410" y="1907"/>
                  <a:pt x="362" y="1965"/>
                  <a:pt x="324" y="2022"/>
                </a:cubicBezTo>
                <a:cubicBezTo>
                  <a:pt x="295" y="2108"/>
                  <a:pt x="305" y="2174"/>
                  <a:pt x="228" y="2232"/>
                </a:cubicBezTo>
                <a:cubicBezTo>
                  <a:pt x="143" y="2289"/>
                  <a:pt x="143" y="2318"/>
                  <a:pt x="162" y="2403"/>
                </a:cubicBezTo>
                <a:cubicBezTo>
                  <a:pt x="171" y="2442"/>
                  <a:pt x="181" y="2480"/>
                  <a:pt x="181" y="2527"/>
                </a:cubicBezTo>
                <a:cubicBezTo>
                  <a:pt x="181" y="2585"/>
                  <a:pt x="152" y="2670"/>
                  <a:pt x="209" y="2690"/>
                </a:cubicBezTo>
                <a:cubicBezTo>
                  <a:pt x="257" y="2709"/>
                  <a:pt x="381" y="2756"/>
                  <a:pt x="391" y="2804"/>
                </a:cubicBezTo>
                <a:cubicBezTo>
                  <a:pt x="381" y="2823"/>
                  <a:pt x="362" y="2880"/>
                  <a:pt x="343" y="2880"/>
                </a:cubicBezTo>
                <a:cubicBezTo>
                  <a:pt x="324" y="2890"/>
                  <a:pt x="305" y="2880"/>
                  <a:pt x="286" y="2899"/>
                </a:cubicBezTo>
                <a:cubicBezTo>
                  <a:pt x="257" y="2937"/>
                  <a:pt x="257" y="2995"/>
                  <a:pt x="228" y="3023"/>
                </a:cubicBezTo>
                <a:cubicBezTo>
                  <a:pt x="209" y="3052"/>
                  <a:pt x="171" y="3033"/>
                  <a:pt x="181" y="3081"/>
                </a:cubicBezTo>
                <a:cubicBezTo>
                  <a:pt x="190" y="3166"/>
                  <a:pt x="448" y="3252"/>
                  <a:pt x="314" y="3328"/>
                </a:cubicBezTo>
                <a:cubicBezTo>
                  <a:pt x="286" y="3348"/>
                  <a:pt x="257" y="3309"/>
                  <a:pt x="238" y="3357"/>
                </a:cubicBezTo>
                <a:cubicBezTo>
                  <a:pt x="228" y="3395"/>
                  <a:pt x="267" y="3462"/>
                  <a:pt x="276" y="3491"/>
                </a:cubicBezTo>
                <a:cubicBezTo>
                  <a:pt x="286" y="3529"/>
                  <a:pt x="286" y="3576"/>
                  <a:pt x="305" y="3605"/>
                </a:cubicBezTo>
                <a:cubicBezTo>
                  <a:pt x="324" y="3691"/>
                  <a:pt x="486" y="3662"/>
                  <a:pt x="505" y="3710"/>
                </a:cubicBezTo>
                <a:cubicBezTo>
                  <a:pt x="515" y="3767"/>
                  <a:pt x="429" y="3882"/>
                  <a:pt x="381" y="3882"/>
                </a:cubicBezTo>
                <a:cubicBezTo>
                  <a:pt x="333" y="3891"/>
                  <a:pt x="276" y="3977"/>
                  <a:pt x="238" y="3967"/>
                </a:cubicBezTo>
                <a:cubicBezTo>
                  <a:pt x="171" y="3939"/>
                  <a:pt x="76" y="3891"/>
                  <a:pt x="38" y="3987"/>
                </a:cubicBezTo>
                <a:cubicBezTo>
                  <a:pt x="0" y="4072"/>
                  <a:pt x="162" y="4082"/>
                  <a:pt x="162" y="4158"/>
                </a:cubicBezTo>
                <a:cubicBezTo>
                  <a:pt x="162" y="4215"/>
                  <a:pt x="200" y="4225"/>
                  <a:pt x="248" y="4234"/>
                </a:cubicBezTo>
                <a:cubicBezTo>
                  <a:pt x="257" y="4244"/>
                  <a:pt x="257" y="4358"/>
                  <a:pt x="257" y="4378"/>
                </a:cubicBezTo>
                <a:cubicBezTo>
                  <a:pt x="257" y="4444"/>
                  <a:pt x="209" y="4473"/>
                  <a:pt x="162" y="4501"/>
                </a:cubicBezTo>
                <a:lnTo>
                  <a:pt x="162" y="4501"/>
                </a:lnTo>
                <a:cubicBezTo>
                  <a:pt x="171" y="4521"/>
                  <a:pt x="190" y="4587"/>
                  <a:pt x="200" y="4606"/>
                </a:cubicBezTo>
                <a:cubicBezTo>
                  <a:pt x="238" y="4683"/>
                  <a:pt x="314" y="4673"/>
                  <a:pt x="381" y="4645"/>
                </a:cubicBezTo>
                <a:cubicBezTo>
                  <a:pt x="419" y="4625"/>
                  <a:pt x="486" y="4568"/>
                  <a:pt x="515" y="4625"/>
                </a:cubicBezTo>
                <a:cubicBezTo>
                  <a:pt x="543" y="4683"/>
                  <a:pt x="600" y="4797"/>
                  <a:pt x="562" y="4854"/>
                </a:cubicBezTo>
                <a:cubicBezTo>
                  <a:pt x="524" y="4902"/>
                  <a:pt x="495" y="4892"/>
                  <a:pt x="534" y="4950"/>
                </a:cubicBezTo>
                <a:cubicBezTo>
                  <a:pt x="572" y="4997"/>
                  <a:pt x="543" y="5026"/>
                  <a:pt x="562" y="5074"/>
                </a:cubicBezTo>
                <a:cubicBezTo>
                  <a:pt x="629" y="5121"/>
                  <a:pt x="629" y="5226"/>
                  <a:pt x="734" y="5169"/>
                </a:cubicBezTo>
                <a:cubicBezTo>
                  <a:pt x="782" y="5150"/>
                  <a:pt x="858" y="5179"/>
                  <a:pt x="906" y="5159"/>
                </a:cubicBezTo>
                <a:cubicBezTo>
                  <a:pt x="953" y="5150"/>
                  <a:pt x="972" y="5093"/>
                  <a:pt x="963" y="5054"/>
                </a:cubicBezTo>
                <a:cubicBezTo>
                  <a:pt x="963" y="5017"/>
                  <a:pt x="944" y="4997"/>
                  <a:pt x="934" y="4969"/>
                </a:cubicBezTo>
                <a:cubicBezTo>
                  <a:pt x="934" y="4940"/>
                  <a:pt x="963" y="4912"/>
                  <a:pt x="944" y="4873"/>
                </a:cubicBezTo>
                <a:cubicBezTo>
                  <a:pt x="906" y="4826"/>
                  <a:pt x="906" y="4788"/>
                  <a:pt x="906" y="4730"/>
                </a:cubicBezTo>
                <a:cubicBezTo>
                  <a:pt x="906" y="4635"/>
                  <a:pt x="925" y="4540"/>
                  <a:pt x="915" y="4444"/>
                </a:cubicBezTo>
                <a:cubicBezTo>
                  <a:pt x="906" y="4396"/>
                  <a:pt x="829" y="4187"/>
                  <a:pt x="896" y="4158"/>
                </a:cubicBezTo>
                <a:cubicBezTo>
                  <a:pt x="906" y="4149"/>
                  <a:pt x="934" y="4187"/>
                  <a:pt x="944" y="4187"/>
                </a:cubicBezTo>
                <a:cubicBezTo>
                  <a:pt x="1001" y="4263"/>
                  <a:pt x="1077" y="4177"/>
                  <a:pt x="1144" y="4177"/>
                </a:cubicBezTo>
                <a:lnTo>
                  <a:pt x="1144" y="4177"/>
                </a:lnTo>
                <a:cubicBezTo>
                  <a:pt x="1258" y="4215"/>
                  <a:pt x="1258" y="4215"/>
                  <a:pt x="1258" y="4215"/>
                </a:cubicBezTo>
                <a:cubicBezTo>
                  <a:pt x="1316" y="4225"/>
                  <a:pt x="1278" y="4120"/>
                  <a:pt x="1354" y="4187"/>
                </a:cubicBezTo>
                <a:cubicBezTo>
                  <a:pt x="1459" y="4282"/>
                  <a:pt x="1459" y="4072"/>
                  <a:pt x="1449" y="4025"/>
                </a:cubicBezTo>
                <a:cubicBezTo>
                  <a:pt x="1449" y="3977"/>
                  <a:pt x="1440" y="3891"/>
                  <a:pt x="1392" y="3872"/>
                </a:cubicBezTo>
                <a:cubicBezTo>
                  <a:pt x="1316" y="3843"/>
                  <a:pt x="1363" y="3834"/>
                  <a:pt x="1373" y="3786"/>
                </a:cubicBezTo>
                <a:cubicBezTo>
                  <a:pt x="1383" y="3748"/>
                  <a:pt x="1373" y="3720"/>
                  <a:pt x="1354" y="3691"/>
                </a:cubicBezTo>
                <a:cubicBezTo>
                  <a:pt x="1335" y="3643"/>
                  <a:pt x="1354" y="3557"/>
                  <a:pt x="1335" y="3500"/>
                </a:cubicBezTo>
                <a:cubicBezTo>
                  <a:pt x="1306" y="3414"/>
                  <a:pt x="1278" y="3405"/>
                  <a:pt x="1230" y="3338"/>
                </a:cubicBezTo>
                <a:cubicBezTo>
                  <a:pt x="1182" y="3309"/>
                  <a:pt x="1154" y="3290"/>
                  <a:pt x="1125" y="3252"/>
                </a:cubicBezTo>
                <a:cubicBezTo>
                  <a:pt x="1134" y="3224"/>
                  <a:pt x="1192" y="3214"/>
                  <a:pt x="1192" y="3176"/>
                </a:cubicBezTo>
                <a:cubicBezTo>
                  <a:pt x="1201" y="3090"/>
                  <a:pt x="1192" y="3081"/>
                  <a:pt x="1287" y="3081"/>
                </a:cubicBezTo>
                <a:cubicBezTo>
                  <a:pt x="1335" y="3081"/>
                  <a:pt x="1363" y="3014"/>
                  <a:pt x="1392" y="2985"/>
                </a:cubicBezTo>
                <a:cubicBezTo>
                  <a:pt x="1440" y="2937"/>
                  <a:pt x="1535" y="2937"/>
                  <a:pt x="1573" y="2890"/>
                </a:cubicBezTo>
                <a:cubicBezTo>
                  <a:pt x="1621" y="2832"/>
                  <a:pt x="1621" y="2766"/>
                  <a:pt x="1688" y="2709"/>
                </a:cubicBezTo>
                <a:cubicBezTo>
                  <a:pt x="1754" y="2699"/>
                  <a:pt x="1792" y="2661"/>
                  <a:pt x="1850" y="2632"/>
                </a:cubicBezTo>
                <a:cubicBezTo>
                  <a:pt x="1888" y="2613"/>
                  <a:pt x="1945" y="2518"/>
                  <a:pt x="1993" y="2518"/>
                </a:cubicBezTo>
                <a:cubicBezTo>
                  <a:pt x="2002" y="2556"/>
                  <a:pt x="2002" y="2604"/>
                  <a:pt x="2050" y="2623"/>
                </a:cubicBezTo>
                <a:cubicBezTo>
                  <a:pt x="2136" y="2670"/>
                  <a:pt x="2059" y="2728"/>
                  <a:pt x="2088" y="2785"/>
                </a:cubicBezTo>
                <a:cubicBezTo>
                  <a:pt x="2117" y="2842"/>
                  <a:pt x="2184" y="2871"/>
                  <a:pt x="2241" y="2899"/>
                </a:cubicBezTo>
                <a:lnTo>
                  <a:pt x="2241" y="2899"/>
                </a:lnTo>
                <a:cubicBezTo>
                  <a:pt x="2269" y="2871"/>
                  <a:pt x="2326" y="2804"/>
                  <a:pt x="2298" y="2775"/>
                </a:cubicBezTo>
                <a:cubicBezTo>
                  <a:pt x="2260" y="2737"/>
                  <a:pt x="2250" y="2728"/>
                  <a:pt x="2279" y="2670"/>
                </a:cubicBezTo>
                <a:cubicBezTo>
                  <a:pt x="2288" y="2651"/>
                  <a:pt x="2298" y="2613"/>
                  <a:pt x="2288" y="2585"/>
                </a:cubicBezTo>
                <a:cubicBezTo>
                  <a:pt x="2279" y="2527"/>
                  <a:pt x="2326" y="2489"/>
                  <a:pt x="2326" y="2432"/>
                </a:cubicBezTo>
                <a:cubicBezTo>
                  <a:pt x="2326" y="2375"/>
                  <a:pt x="2307" y="2318"/>
                  <a:pt x="2346" y="2251"/>
                </a:cubicBezTo>
                <a:cubicBezTo>
                  <a:pt x="2393" y="2060"/>
                  <a:pt x="2393" y="2060"/>
                  <a:pt x="2393" y="2060"/>
                </a:cubicBezTo>
                <a:lnTo>
                  <a:pt x="2393" y="2060"/>
                </a:lnTo>
                <a:cubicBezTo>
                  <a:pt x="2374" y="2022"/>
                  <a:pt x="2374" y="1965"/>
                  <a:pt x="2346" y="1927"/>
                </a:cubicBezTo>
                <a:cubicBezTo>
                  <a:pt x="2250" y="1812"/>
                  <a:pt x="2250" y="1812"/>
                  <a:pt x="2250" y="1812"/>
                </a:cubicBezTo>
                <a:cubicBezTo>
                  <a:pt x="2155" y="1698"/>
                  <a:pt x="2307" y="1640"/>
                  <a:pt x="2269" y="1507"/>
                </a:cubicBezTo>
                <a:cubicBezTo>
                  <a:pt x="2250" y="1450"/>
                  <a:pt x="2279" y="1373"/>
                  <a:pt x="2260" y="1326"/>
                </a:cubicBezTo>
                <a:cubicBezTo>
                  <a:pt x="2241" y="1278"/>
                  <a:pt x="2231" y="1278"/>
                  <a:pt x="2231" y="1230"/>
                </a:cubicBezTo>
                <a:cubicBezTo>
                  <a:pt x="2231" y="1173"/>
                  <a:pt x="2202" y="1173"/>
                  <a:pt x="2231" y="1106"/>
                </a:cubicBezTo>
                <a:cubicBezTo>
                  <a:pt x="2288" y="992"/>
                  <a:pt x="2126" y="1001"/>
                  <a:pt x="2164" y="887"/>
                </a:cubicBezTo>
                <a:cubicBezTo>
                  <a:pt x="2193" y="792"/>
                  <a:pt x="2307" y="773"/>
                  <a:pt x="2355" y="687"/>
                </a:cubicBezTo>
                <a:cubicBezTo>
                  <a:pt x="2384" y="620"/>
                  <a:pt x="2365" y="553"/>
                  <a:pt x="2374" y="487"/>
                </a:cubicBezTo>
                <a:cubicBezTo>
                  <a:pt x="2374" y="448"/>
                  <a:pt x="2422" y="420"/>
                  <a:pt x="2422" y="382"/>
                </a:cubicBezTo>
                <a:cubicBezTo>
                  <a:pt x="2422" y="334"/>
                  <a:pt x="2441" y="296"/>
                  <a:pt x="2470" y="258"/>
                </a:cubicBezTo>
                <a:cubicBezTo>
                  <a:pt x="2489" y="229"/>
                  <a:pt x="2536" y="181"/>
                  <a:pt x="2546" y="143"/>
                </a:cubicBezTo>
                <a:cubicBezTo>
                  <a:pt x="2565" y="76"/>
                  <a:pt x="2613" y="105"/>
                  <a:pt x="2651" y="57"/>
                </a:cubicBezTo>
                <a:cubicBezTo>
                  <a:pt x="2613" y="0"/>
                  <a:pt x="2613" y="0"/>
                  <a:pt x="2613" y="0"/>
                </a:cubicBezTo>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25" name="Freeform 56"/>
          <p:cNvSpPr>
            <a:spLocks noChangeArrowheads="1"/>
          </p:cNvSpPr>
          <p:nvPr/>
        </p:nvSpPr>
        <p:spPr bwMode="auto">
          <a:xfrm>
            <a:off x="15261888" y="7614474"/>
            <a:ext cx="744379" cy="1453823"/>
          </a:xfrm>
          <a:custGeom>
            <a:avLst/>
            <a:gdLst>
              <a:gd name="T0" fmla="*/ 0 w 1498"/>
              <a:gd name="T1" fmla="*/ 2804 h 2929"/>
              <a:gd name="T2" fmla="*/ 0 w 1498"/>
              <a:gd name="T3" fmla="*/ 2804 h 2929"/>
              <a:gd name="T4" fmla="*/ 95 w 1498"/>
              <a:gd name="T5" fmla="*/ 2880 h 2929"/>
              <a:gd name="T6" fmla="*/ 229 w 1498"/>
              <a:gd name="T7" fmla="*/ 2919 h 2929"/>
              <a:gd name="T8" fmla="*/ 324 w 1498"/>
              <a:gd name="T9" fmla="*/ 2909 h 2929"/>
              <a:gd name="T10" fmla="*/ 467 w 1498"/>
              <a:gd name="T11" fmla="*/ 2899 h 2929"/>
              <a:gd name="T12" fmla="*/ 620 w 1498"/>
              <a:gd name="T13" fmla="*/ 2871 h 2929"/>
              <a:gd name="T14" fmla="*/ 620 w 1498"/>
              <a:gd name="T15" fmla="*/ 2871 h 2929"/>
              <a:gd name="T16" fmla="*/ 677 w 1498"/>
              <a:gd name="T17" fmla="*/ 2499 h 2929"/>
              <a:gd name="T18" fmla="*/ 744 w 1498"/>
              <a:gd name="T19" fmla="*/ 2508 h 2929"/>
              <a:gd name="T20" fmla="*/ 706 w 1498"/>
              <a:gd name="T21" fmla="*/ 2432 h 2929"/>
              <a:gd name="T22" fmla="*/ 715 w 1498"/>
              <a:gd name="T23" fmla="*/ 2298 h 2929"/>
              <a:gd name="T24" fmla="*/ 1116 w 1498"/>
              <a:gd name="T25" fmla="*/ 1545 h 2929"/>
              <a:gd name="T26" fmla="*/ 1135 w 1498"/>
              <a:gd name="T27" fmla="*/ 1354 h 2929"/>
              <a:gd name="T28" fmla="*/ 1268 w 1498"/>
              <a:gd name="T29" fmla="*/ 1059 h 2929"/>
              <a:gd name="T30" fmla="*/ 1469 w 1498"/>
              <a:gd name="T31" fmla="*/ 820 h 2929"/>
              <a:gd name="T32" fmla="*/ 1449 w 1498"/>
              <a:gd name="T33" fmla="*/ 677 h 2929"/>
              <a:gd name="T34" fmla="*/ 1469 w 1498"/>
              <a:gd name="T35" fmla="*/ 477 h 2929"/>
              <a:gd name="T36" fmla="*/ 1421 w 1498"/>
              <a:gd name="T37" fmla="*/ 0 h 2929"/>
              <a:gd name="T38" fmla="*/ 1421 w 1498"/>
              <a:gd name="T39" fmla="*/ 0 h 2929"/>
              <a:gd name="T40" fmla="*/ 1182 w 1498"/>
              <a:gd name="T41" fmla="*/ 19 h 2929"/>
              <a:gd name="T42" fmla="*/ 982 w 1498"/>
              <a:gd name="T43" fmla="*/ 58 h 2929"/>
              <a:gd name="T44" fmla="*/ 887 w 1498"/>
              <a:gd name="T45" fmla="*/ 19 h 2929"/>
              <a:gd name="T46" fmla="*/ 763 w 1498"/>
              <a:gd name="T47" fmla="*/ 115 h 2929"/>
              <a:gd name="T48" fmla="*/ 677 w 1498"/>
              <a:gd name="T49" fmla="*/ 115 h 2929"/>
              <a:gd name="T50" fmla="*/ 582 w 1498"/>
              <a:gd name="T51" fmla="*/ 105 h 2929"/>
              <a:gd name="T52" fmla="*/ 486 w 1498"/>
              <a:gd name="T53" fmla="*/ 115 h 2929"/>
              <a:gd name="T54" fmla="*/ 486 w 1498"/>
              <a:gd name="T55" fmla="*/ 115 h 2929"/>
              <a:gd name="T56" fmla="*/ 486 w 1498"/>
              <a:gd name="T57" fmla="*/ 162 h 2929"/>
              <a:gd name="T58" fmla="*/ 477 w 1498"/>
              <a:gd name="T59" fmla="*/ 248 h 2929"/>
              <a:gd name="T60" fmla="*/ 467 w 1498"/>
              <a:gd name="T61" fmla="*/ 343 h 2929"/>
              <a:gd name="T62" fmla="*/ 496 w 1498"/>
              <a:gd name="T63" fmla="*/ 534 h 2929"/>
              <a:gd name="T64" fmla="*/ 563 w 1498"/>
              <a:gd name="T65" fmla="*/ 620 h 2929"/>
              <a:gd name="T66" fmla="*/ 572 w 1498"/>
              <a:gd name="T67" fmla="*/ 734 h 2929"/>
              <a:gd name="T68" fmla="*/ 582 w 1498"/>
              <a:gd name="T69" fmla="*/ 849 h 2929"/>
              <a:gd name="T70" fmla="*/ 610 w 1498"/>
              <a:gd name="T71" fmla="*/ 935 h 2929"/>
              <a:gd name="T72" fmla="*/ 687 w 1498"/>
              <a:gd name="T73" fmla="*/ 963 h 2929"/>
              <a:gd name="T74" fmla="*/ 668 w 1498"/>
              <a:gd name="T75" fmla="*/ 1049 h 2929"/>
              <a:gd name="T76" fmla="*/ 715 w 1498"/>
              <a:gd name="T77" fmla="*/ 1106 h 2929"/>
              <a:gd name="T78" fmla="*/ 801 w 1498"/>
              <a:gd name="T79" fmla="*/ 1373 h 2929"/>
              <a:gd name="T80" fmla="*/ 877 w 1498"/>
              <a:gd name="T81" fmla="*/ 1450 h 2929"/>
              <a:gd name="T82" fmla="*/ 830 w 1498"/>
              <a:gd name="T83" fmla="*/ 1583 h 2929"/>
              <a:gd name="T84" fmla="*/ 773 w 1498"/>
              <a:gd name="T85" fmla="*/ 1679 h 2929"/>
              <a:gd name="T86" fmla="*/ 706 w 1498"/>
              <a:gd name="T87" fmla="*/ 1764 h 2929"/>
              <a:gd name="T88" fmla="*/ 563 w 1498"/>
              <a:gd name="T89" fmla="*/ 1822 h 2929"/>
              <a:gd name="T90" fmla="*/ 534 w 1498"/>
              <a:gd name="T91" fmla="*/ 1993 h 2929"/>
              <a:gd name="T92" fmla="*/ 439 w 1498"/>
              <a:gd name="T93" fmla="*/ 2117 h 2929"/>
              <a:gd name="T94" fmla="*/ 343 w 1498"/>
              <a:gd name="T95" fmla="*/ 2260 h 2929"/>
              <a:gd name="T96" fmla="*/ 277 w 1498"/>
              <a:gd name="T97" fmla="*/ 2413 h 2929"/>
              <a:gd name="T98" fmla="*/ 191 w 1498"/>
              <a:gd name="T99" fmla="*/ 2508 h 2929"/>
              <a:gd name="T100" fmla="*/ 143 w 1498"/>
              <a:gd name="T101" fmla="*/ 2623 h 2929"/>
              <a:gd name="T102" fmla="*/ 76 w 1498"/>
              <a:gd name="T103" fmla="*/ 2699 h 2929"/>
              <a:gd name="T104" fmla="*/ 38 w 1498"/>
              <a:gd name="T105" fmla="*/ 2775 h 2929"/>
              <a:gd name="T106" fmla="*/ 0 w 1498"/>
              <a:gd name="T107" fmla="*/ 2804 h 2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8" h="2929">
                <a:moveTo>
                  <a:pt x="0" y="2804"/>
                </a:moveTo>
                <a:lnTo>
                  <a:pt x="0" y="2804"/>
                </a:lnTo>
                <a:cubicBezTo>
                  <a:pt x="95" y="2880"/>
                  <a:pt x="95" y="2880"/>
                  <a:pt x="95" y="2880"/>
                </a:cubicBezTo>
                <a:cubicBezTo>
                  <a:pt x="143" y="2899"/>
                  <a:pt x="181" y="2919"/>
                  <a:pt x="229" y="2919"/>
                </a:cubicBezTo>
                <a:cubicBezTo>
                  <a:pt x="257" y="2919"/>
                  <a:pt x="296" y="2899"/>
                  <a:pt x="324" y="2909"/>
                </a:cubicBezTo>
                <a:cubicBezTo>
                  <a:pt x="381" y="2919"/>
                  <a:pt x="410" y="2928"/>
                  <a:pt x="467" y="2899"/>
                </a:cubicBezTo>
                <a:cubicBezTo>
                  <a:pt x="506" y="2880"/>
                  <a:pt x="563" y="2871"/>
                  <a:pt x="620" y="2871"/>
                </a:cubicBezTo>
                <a:lnTo>
                  <a:pt x="620" y="2871"/>
                </a:lnTo>
                <a:cubicBezTo>
                  <a:pt x="620" y="2747"/>
                  <a:pt x="534" y="2585"/>
                  <a:pt x="677" y="2499"/>
                </a:cubicBezTo>
                <a:cubicBezTo>
                  <a:pt x="706" y="2489"/>
                  <a:pt x="734" y="2518"/>
                  <a:pt x="744" y="2508"/>
                </a:cubicBezTo>
                <a:cubicBezTo>
                  <a:pt x="753" y="2499"/>
                  <a:pt x="706" y="2442"/>
                  <a:pt x="706" y="2432"/>
                </a:cubicBezTo>
                <a:cubicBezTo>
                  <a:pt x="687" y="2394"/>
                  <a:pt x="715" y="2337"/>
                  <a:pt x="715" y="2298"/>
                </a:cubicBezTo>
                <a:cubicBezTo>
                  <a:pt x="792" y="2051"/>
                  <a:pt x="935" y="1726"/>
                  <a:pt x="1116" y="1545"/>
                </a:cubicBezTo>
                <a:cubicBezTo>
                  <a:pt x="1144" y="1517"/>
                  <a:pt x="1135" y="1393"/>
                  <a:pt x="1135" y="1354"/>
                </a:cubicBezTo>
                <a:cubicBezTo>
                  <a:pt x="1144" y="1240"/>
                  <a:pt x="1221" y="1145"/>
                  <a:pt x="1268" y="1059"/>
                </a:cubicBezTo>
                <a:cubicBezTo>
                  <a:pt x="1326" y="963"/>
                  <a:pt x="1411" y="906"/>
                  <a:pt x="1469" y="820"/>
                </a:cubicBezTo>
                <a:cubicBezTo>
                  <a:pt x="1497" y="773"/>
                  <a:pt x="1459" y="725"/>
                  <a:pt x="1449" y="677"/>
                </a:cubicBezTo>
                <a:cubicBezTo>
                  <a:pt x="1421" y="601"/>
                  <a:pt x="1431" y="553"/>
                  <a:pt x="1469" y="477"/>
                </a:cubicBezTo>
                <a:cubicBezTo>
                  <a:pt x="1440" y="315"/>
                  <a:pt x="1421" y="153"/>
                  <a:pt x="1421" y="0"/>
                </a:cubicBezTo>
                <a:lnTo>
                  <a:pt x="1421" y="0"/>
                </a:lnTo>
                <a:cubicBezTo>
                  <a:pt x="1354" y="0"/>
                  <a:pt x="1249" y="10"/>
                  <a:pt x="1182" y="19"/>
                </a:cubicBezTo>
                <a:cubicBezTo>
                  <a:pt x="1116" y="29"/>
                  <a:pt x="1040" y="67"/>
                  <a:pt x="982" y="58"/>
                </a:cubicBezTo>
                <a:cubicBezTo>
                  <a:pt x="944" y="58"/>
                  <a:pt x="915" y="10"/>
                  <a:pt x="887" y="19"/>
                </a:cubicBezTo>
                <a:cubicBezTo>
                  <a:pt x="811" y="19"/>
                  <a:pt x="820" y="105"/>
                  <a:pt x="763" y="115"/>
                </a:cubicBezTo>
                <a:cubicBezTo>
                  <a:pt x="734" y="124"/>
                  <a:pt x="696" y="105"/>
                  <a:pt x="677" y="115"/>
                </a:cubicBezTo>
                <a:cubicBezTo>
                  <a:pt x="639" y="134"/>
                  <a:pt x="620" y="134"/>
                  <a:pt x="582" y="105"/>
                </a:cubicBezTo>
                <a:cubicBezTo>
                  <a:pt x="486" y="115"/>
                  <a:pt x="486" y="115"/>
                  <a:pt x="486" y="115"/>
                </a:cubicBezTo>
                <a:lnTo>
                  <a:pt x="486" y="115"/>
                </a:lnTo>
                <a:cubicBezTo>
                  <a:pt x="486" y="134"/>
                  <a:pt x="486" y="143"/>
                  <a:pt x="486" y="162"/>
                </a:cubicBezTo>
                <a:cubicBezTo>
                  <a:pt x="477" y="191"/>
                  <a:pt x="477" y="220"/>
                  <a:pt x="477" y="248"/>
                </a:cubicBezTo>
                <a:cubicBezTo>
                  <a:pt x="477" y="286"/>
                  <a:pt x="410" y="286"/>
                  <a:pt x="467" y="343"/>
                </a:cubicBezTo>
                <a:cubicBezTo>
                  <a:pt x="563" y="429"/>
                  <a:pt x="458" y="448"/>
                  <a:pt x="496" y="534"/>
                </a:cubicBezTo>
                <a:cubicBezTo>
                  <a:pt x="515" y="563"/>
                  <a:pt x="544" y="582"/>
                  <a:pt x="563" y="620"/>
                </a:cubicBezTo>
                <a:cubicBezTo>
                  <a:pt x="572" y="649"/>
                  <a:pt x="563" y="696"/>
                  <a:pt x="572" y="734"/>
                </a:cubicBezTo>
                <a:cubicBezTo>
                  <a:pt x="601" y="801"/>
                  <a:pt x="572" y="792"/>
                  <a:pt x="582" y="849"/>
                </a:cubicBezTo>
                <a:cubicBezTo>
                  <a:pt x="582" y="868"/>
                  <a:pt x="591" y="925"/>
                  <a:pt x="610" y="935"/>
                </a:cubicBezTo>
                <a:cubicBezTo>
                  <a:pt x="639" y="944"/>
                  <a:pt x="687" y="916"/>
                  <a:pt x="687" y="963"/>
                </a:cubicBezTo>
                <a:cubicBezTo>
                  <a:pt x="687" y="982"/>
                  <a:pt x="668" y="1011"/>
                  <a:pt x="668" y="1049"/>
                </a:cubicBezTo>
                <a:cubicBezTo>
                  <a:pt x="668" y="1087"/>
                  <a:pt x="687" y="1087"/>
                  <a:pt x="715" y="1106"/>
                </a:cubicBezTo>
                <a:cubicBezTo>
                  <a:pt x="792" y="1126"/>
                  <a:pt x="734" y="1307"/>
                  <a:pt x="801" y="1373"/>
                </a:cubicBezTo>
                <a:cubicBezTo>
                  <a:pt x="811" y="1383"/>
                  <a:pt x="897" y="1421"/>
                  <a:pt x="877" y="1450"/>
                </a:cubicBezTo>
                <a:cubicBezTo>
                  <a:pt x="839" y="1497"/>
                  <a:pt x="830" y="1517"/>
                  <a:pt x="830" y="1583"/>
                </a:cubicBezTo>
                <a:cubicBezTo>
                  <a:pt x="820" y="1612"/>
                  <a:pt x="792" y="1650"/>
                  <a:pt x="773" y="1679"/>
                </a:cubicBezTo>
                <a:cubicBezTo>
                  <a:pt x="763" y="1707"/>
                  <a:pt x="744" y="1755"/>
                  <a:pt x="706" y="1764"/>
                </a:cubicBezTo>
                <a:cubicBezTo>
                  <a:pt x="639" y="1774"/>
                  <a:pt x="591" y="1707"/>
                  <a:pt x="563" y="1822"/>
                </a:cubicBezTo>
                <a:cubicBezTo>
                  <a:pt x="553" y="1879"/>
                  <a:pt x="563" y="1936"/>
                  <a:pt x="534" y="1993"/>
                </a:cubicBezTo>
                <a:cubicBezTo>
                  <a:pt x="486" y="2070"/>
                  <a:pt x="439" y="1984"/>
                  <a:pt x="439" y="2117"/>
                </a:cubicBezTo>
                <a:cubicBezTo>
                  <a:pt x="439" y="2222"/>
                  <a:pt x="391" y="2194"/>
                  <a:pt x="343" y="2260"/>
                </a:cubicBezTo>
                <a:cubicBezTo>
                  <a:pt x="324" y="2298"/>
                  <a:pt x="305" y="2384"/>
                  <a:pt x="277" y="2413"/>
                </a:cubicBezTo>
                <a:cubicBezTo>
                  <a:pt x="219" y="2451"/>
                  <a:pt x="210" y="2432"/>
                  <a:pt x="191" y="2508"/>
                </a:cubicBezTo>
                <a:cubicBezTo>
                  <a:pt x="181" y="2565"/>
                  <a:pt x="153" y="2585"/>
                  <a:pt x="143" y="2623"/>
                </a:cubicBezTo>
                <a:cubicBezTo>
                  <a:pt x="134" y="2661"/>
                  <a:pt x="114" y="2690"/>
                  <a:pt x="76" y="2699"/>
                </a:cubicBezTo>
                <a:cubicBezTo>
                  <a:pt x="48" y="2709"/>
                  <a:pt x="48" y="2756"/>
                  <a:pt x="38" y="2775"/>
                </a:cubicBezTo>
                <a:cubicBezTo>
                  <a:pt x="29" y="2794"/>
                  <a:pt x="19" y="2804"/>
                  <a:pt x="0" y="280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6" name="Freeform 57"/>
          <p:cNvSpPr>
            <a:spLocks noChangeArrowheads="1"/>
          </p:cNvSpPr>
          <p:nvPr/>
        </p:nvSpPr>
        <p:spPr bwMode="auto">
          <a:xfrm>
            <a:off x="15233426" y="7007985"/>
            <a:ext cx="866982" cy="672175"/>
          </a:xfrm>
          <a:custGeom>
            <a:avLst/>
            <a:gdLst>
              <a:gd name="T0" fmla="*/ 1287 w 1746"/>
              <a:gd name="T1" fmla="*/ 20 h 1355"/>
              <a:gd name="T2" fmla="*/ 1287 w 1746"/>
              <a:gd name="T3" fmla="*/ 20 h 1355"/>
              <a:gd name="T4" fmla="*/ 1268 w 1746"/>
              <a:gd name="T5" fmla="*/ 58 h 1355"/>
              <a:gd name="T6" fmla="*/ 1259 w 1746"/>
              <a:gd name="T7" fmla="*/ 115 h 1355"/>
              <a:gd name="T8" fmla="*/ 1268 w 1746"/>
              <a:gd name="T9" fmla="*/ 162 h 1355"/>
              <a:gd name="T10" fmla="*/ 1335 w 1746"/>
              <a:gd name="T11" fmla="*/ 162 h 1355"/>
              <a:gd name="T12" fmla="*/ 1344 w 1746"/>
              <a:gd name="T13" fmla="*/ 115 h 1355"/>
              <a:gd name="T14" fmla="*/ 1392 w 1746"/>
              <a:gd name="T15" fmla="*/ 96 h 1355"/>
              <a:gd name="T16" fmla="*/ 1478 w 1746"/>
              <a:gd name="T17" fmla="*/ 124 h 1355"/>
              <a:gd name="T18" fmla="*/ 1478 w 1746"/>
              <a:gd name="T19" fmla="*/ 124 h 1355"/>
              <a:gd name="T20" fmla="*/ 1583 w 1746"/>
              <a:gd name="T21" fmla="*/ 277 h 1355"/>
              <a:gd name="T22" fmla="*/ 1650 w 1746"/>
              <a:gd name="T23" fmla="*/ 400 h 1355"/>
              <a:gd name="T24" fmla="*/ 1707 w 1746"/>
              <a:gd name="T25" fmla="*/ 524 h 1355"/>
              <a:gd name="T26" fmla="*/ 1573 w 1746"/>
              <a:gd name="T27" fmla="*/ 791 h 1355"/>
              <a:gd name="T28" fmla="*/ 1506 w 1746"/>
              <a:gd name="T29" fmla="*/ 982 h 1355"/>
              <a:gd name="T30" fmla="*/ 1478 w 1746"/>
              <a:gd name="T31" fmla="*/ 1220 h 1355"/>
              <a:gd name="T32" fmla="*/ 1478 w 1746"/>
              <a:gd name="T33" fmla="*/ 1220 h 1355"/>
              <a:gd name="T34" fmla="*/ 1239 w 1746"/>
              <a:gd name="T35" fmla="*/ 1239 h 1355"/>
              <a:gd name="T36" fmla="*/ 1039 w 1746"/>
              <a:gd name="T37" fmla="*/ 1278 h 1355"/>
              <a:gd name="T38" fmla="*/ 944 w 1746"/>
              <a:gd name="T39" fmla="*/ 1239 h 1355"/>
              <a:gd name="T40" fmla="*/ 820 w 1746"/>
              <a:gd name="T41" fmla="*/ 1335 h 1355"/>
              <a:gd name="T42" fmla="*/ 734 w 1746"/>
              <a:gd name="T43" fmla="*/ 1335 h 1355"/>
              <a:gd name="T44" fmla="*/ 639 w 1746"/>
              <a:gd name="T45" fmla="*/ 1325 h 1355"/>
              <a:gd name="T46" fmla="*/ 543 w 1746"/>
              <a:gd name="T47" fmla="*/ 1335 h 1355"/>
              <a:gd name="T48" fmla="*/ 543 w 1746"/>
              <a:gd name="T49" fmla="*/ 1335 h 1355"/>
              <a:gd name="T50" fmla="*/ 391 w 1746"/>
              <a:gd name="T51" fmla="*/ 1201 h 1355"/>
              <a:gd name="T52" fmla="*/ 305 w 1746"/>
              <a:gd name="T53" fmla="*/ 1115 h 1355"/>
              <a:gd name="T54" fmla="*/ 219 w 1746"/>
              <a:gd name="T55" fmla="*/ 1049 h 1355"/>
              <a:gd name="T56" fmla="*/ 200 w 1746"/>
              <a:gd name="T57" fmla="*/ 953 h 1355"/>
              <a:gd name="T58" fmla="*/ 152 w 1746"/>
              <a:gd name="T59" fmla="*/ 858 h 1355"/>
              <a:gd name="T60" fmla="*/ 152 w 1746"/>
              <a:gd name="T61" fmla="*/ 657 h 1355"/>
              <a:gd name="T62" fmla="*/ 0 w 1746"/>
              <a:gd name="T63" fmla="*/ 467 h 1355"/>
              <a:gd name="T64" fmla="*/ 57 w 1746"/>
              <a:gd name="T65" fmla="*/ 381 h 1355"/>
              <a:gd name="T66" fmla="*/ 29 w 1746"/>
              <a:gd name="T67" fmla="*/ 267 h 1355"/>
              <a:gd name="T68" fmla="*/ 86 w 1746"/>
              <a:gd name="T69" fmla="*/ 229 h 1355"/>
              <a:gd name="T70" fmla="*/ 162 w 1746"/>
              <a:gd name="T71" fmla="*/ 220 h 1355"/>
              <a:gd name="T72" fmla="*/ 162 w 1746"/>
              <a:gd name="T73" fmla="*/ 220 h 1355"/>
              <a:gd name="T74" fmla="*/ 238 w 1746"/>
              <a:gd name="T75" fmla="*/ 306 h 1355"/>
              <a:gd name="T76" fmla="*/ 391 w 1746"/>
              <a:gd name="T77" fmla="*/ 191 h 1355"/>
              <a:gd name="T78" fmla="*/ 553 w 1746"/>
              <a:gd name="T79" fmla="*/ 267 h 1355"/>
              <a:gd name="T80" fmla="*/ 715 w 1746"/>
              <a:gd name="T81" fmla="*/ 267 h 1355"/>
              <a:gd name="T82" fmla="*/ 915 w 1746"/>
              <a:gd name="T83" fmla="*/ 191 h 1355"/>
              <a:gd name="T84" fmla="*/ 1087 w 1746"/>
              <a:gd name="T85" fmla="*/ 29 h 1355"/>
              <a:gd name="T86" fmla="*/ 1135 w 1746"/>
              <a:gd name="T87" fmla="*/ 0 h 1355"/>
              <a:gd name="T88" fmla="*/ 1173 w 1746"/>
              <a:gd name="T89" fmla="*/ 20 h 1355"/>
              <a:gd name="T90" fmla="*/ 1201 w 1746"/>
              <a:gd name="T91" fmla="*/ 10 h 1355"/>
              <a:gd name="T92" fmla="*/ 1221 w 1746"/>
              <a:gd name="T93" fmla="*/ 10 h 1355"/>
              <a:gd name="T94" fmla="*/ 1287 w 1746"/>
              <a:gd name="T95" fmla="*/ 2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6" h="1355">
                <a:moveTo>
                  <a:pt x="1287" y="20"/>
                </a:moveTo>
                <a:lnTo>
                  <a:pt x="1287" y="20"/>
                </a:lnTo>
                <a:cubicBezTo>
                  <a:pt x="1278" y="29"/>
                  <a:pt x="1268" y="48"/>
                  <a:pt x="1268" y="58"/>
                </a:cubicBezTo>
                <a:cubicBezTo>
                  <a:pt x="1268" y="77"/>
                  <a:pt x="1259" y="96"/>
                  <a:pt x="1259" y="115"/>
                </a:cubicBezTo>
                <a:cubicBezTo>
                  <a:pt x="1259" y="134"/>
                  <a:pt x="1268" y="153"/>
                  <a:pt x="1268" y="162"/>
                </a:cubicBezTo>
                <a:cubicBezTo>
                  <a:pt x="1287" y="172"/>
                  <a:pt x="1325" y="172"/>
                  <a:pt x="1335" y="162"/>
                </a:cubicBezTo>
                <a:cubicBezTo>
                  <a:pt x="1344" y="144"/>
                  <a:pt x="1335" y="124"/>
                  <a:pt x="1344" y="115"/>
                </a:cubicBezTo>
                <a:cubicBezTo>
                  <a:pt x="1364" y="86"/>
                  <a:pt x="1373" y="105"/>
                  <a:pt x="1392" y="96"/>
                </a:cubicBezTo>
                <a:cubicBezTo>
                  <a:pt x="1411" y="96"/>
                  <a:pt x="1468" y="105"/>
                  <a:pt x="1478" y="124"/>
                </a:cubicBezTo>
                <a:lnTo>
                  <a:pt x="1478" y="124"/>
                </a:lnTo>
                <a:cubicBezTo>
                  <a:pt x="1459" y="153"/>
                  <a:pt x="1564" y="258"/>
                  <a:pt x="1583" y="277"/>
                </a:cubicBezTo>
                <a:cubicBezTo>
                  <a:pt x="1640" y="315"/>
                  <a:pt x="1678" y="315"/>
                  <a:pt x="1650" y="400"/>
                </a:cubicBezTo>
                <a:cubicBezTo>
                  <a:pt x="1611" y="495"/>
                  <a:pt x="1745" y="448"/>
                  <a:pt x="1707" y="524"/>
                </a:cubicBezTo>
                <a:cubicBezTo>
                  <a:pt x="1669" y="619"/>
                  <a:pt x="1573" y="677"/>
                  <a:pt x="1573" y="791"/>
                </a:cubicBezTo>
                <a:cubicBezTo>
                  <a:pt x="1583" y="848"/>
                  <a:pt x="1516" y="924"/>
                  <a:pt x="1506" y="982"/>
                </a:cubicBezTo>
                <a:cubicBezTo>
                  <a:pt x="1488" y="1068"/>
                  <a:pt x="1478" y="1144"/>
                  <a:pt x="1478" y="1220"/>
                </a:cubicBezTo>
                <a:lnTo>
                  <a:pt x="1478" y="1220"/>
                </a:lnTo>
                <a:cubicBezTo>
                  <a:pt x="1411" y="1220"/>
                  <a:pt x="1306" y="1230"/>
                  <a:pt x="1239" y="1239"/>
                </a:cubicBezTo>
                <a:cubicBezTo>
                  <a:pt x="1173" y="1249"/>
                  <a:pt x="1097" y="1287"/>
                  <a:pt x="1039" y="1278"/>
                </a:cubicBezTo>
                <a:cubicBezTo>
                  <a:pt x="1001" y="1278"/>
                  <a:pt x="972" y="1230"/>
                  <a:pt x="944" y="1239"/>
                </a:cubicBezTo>
                <a:cubicBezTo>
                  <a:pt x="868" y="1239"/>
                  <a:pt x="877" y="1325"/>
                  <a:pt x="820" y="1335"/>
                </a:cubicBezTo>
                <a:cubicBezTo>
                  <a:pt x="791" y="1344"/>
                  <a:pt x="753" y="1325"/>
                  <a:pt x="734" y="1335"/>
                </a:cubicBezTo>
                <a:cubicBezTo>
                  <a:pt x="696" y="1354"/>
                  <a:pt x="677" y="1354"/>
                  <a:pt x="639" y="1325"/>
                </a:cubicBezTo>
                <a:cubicBezTo>
                  <a:pt x="543" y="1335"/>
                  <a:pt x="543" y="1335"/>
                  <a:pt x="543" y="1335"/>
                </a:cubicBezTo>
                <a:lnTo>
                  <a:pt x="543" y="1335"/>
                </a:lnTo>
                <a:cubicBezTo>
                  <a:pt x="515" y="1287"/>
                  <a:pt x="429" y="1239"/>
                  <a:pt x="391" y="1201"/>
                </a:cubicBezTo>
                <a:cubicBezTo>
                  <a:pt x="343" y="1173"/>
                  <a:pt x="314" y="1182"/>
                  <a:pt x="305" y="1115"/>
                </a:cubicBezTo>
                <a:cubicBezTo>
                  <a:pt x="296" y="1068"/>
                  <a:pt x="229" y="1087"/>
                  <a:pt x="219" y="1049"/>
                </a:cubicBezTo>
                <a:cubicBezTo>
                  <a:pt x="200" y="1020"/>
                  <a:pt x="210" y="991"/>
                  <a:pt x="200" y="953"/>
                </a:cubicBezTo>
                <a:cubicBezTo>
                  <a:pt x="191" y="915"/>
                  <a:pt x="162" y="886"/>
                  <a:pt x="152" y="858"/>
                </a:cubicBezTo>
                <a:cubicBezTo>
                  <a:pt x="143" y="791"/>
                  <a:pt x="152" y="724"/>
                  <a:pt x="152" y="657"/>
                </a:cubicBezTo>
                <a:cubicBezTo>
                  <a:pt x="152" y="553"/>
                  <a:pt x="38" y="553"/>
                  <a:pt x="0" y="467"/>
                </a:cubicBezTo>
                <a:cubicBezTo>
                  <a:pt x="19" y="429"/>
                  <a:pt x="67" y="429"/>
                  <a:pt x="57" y="381"/>
                </a:cubicBezTo>
                <a:cubicBezTo>
                  <a:pt x="57" y="343"/>
                  <a:pt x="9" y="287"/>
                  <a:pt x="29" y="267"/>
                </a:cubicBezTo>
                <a:cubicBezTo>
                  <a:pt x="47" y="249"/>
                  <a:pt x="57" y="229"/>
                  <a:pt x="86" y="229"/>
                </a:cubicBezTo>
                <a:cubicBezTo>
                  <a:pt x="124" y="229"/>
                  <a:pt x="162" y="296"/>
                  <a:pt x="162" y="220"/>
                </a:cubicBezTo>
                <a:lnTo>
                  <a:pt x="162" y="220"/>
                </a:lnTo>
                <a:cubicBezTo>
                  <a:pt x="238" y="306"/>
                  <a:pt x="238" y="306"/>
                  <a:pt x="238" y="306"/>
                </a:cubicBezTo>
                <a:cubicBezTo>
                  <a:pt x="324" y="400"/>
                  <a:pt x="343" y="258"/>
                  <a:pt x="391" y="191"/>
                </a:cubicBezTo>
                <a:cubicBezTo>
                  <a:pt x="429" y="153"/>
                  <a:pt x="496" y="267"/>
                  <a:pt x="553" y="267"/>
                </a:cubicBezTo>
                <a:cubicBezTo>
                  <a:pt x="629" y="267"/>
                  <a:pt x="648" y="296"/>
                  <a:pt x="715" y="267"/>
                </a:cubicBezTo>
                <a:cubicBezTo>
                  <a:pt x="772" y="239"/>
                  <a:pt x="915" y="287"/>
                  <a:pt x="915" y="191"/>
                </a:cubicBezTo>
                <a:cubicBezTo>
                  <a:pt x="915" y="96"/>
                  <a:pt x="1020" y="67"/>
                  <a:pt x="1087" y="29"/>
                </a:cubicBezTo>
                <a:cubicBezTo>
                  <a:pt x="1106" y="20"/>
                  <a:pt x="1125" y="0"/>
                  <a:pt x="1135" y="0"/>
                </a:cubicBezTo>
                <a:cubicBezTo>
                  <a:pt x="1154" y="10"/>
                  <a:pt x="1163" y="20"/>
                  <a:pt x="1173" y="20"/>
                </a:cubicBezTo>
                <a:cubicBezTo>
                  <a:pt x="1192" y="20"/>
                  <a:pt x="1192" y="10"/>
                  <a:pt x="1201" y="10"/>
                </a:cubicBezTo>
                <a:cubicBezTo>
                  <a:pt x="1211" y="10"/>
                  <a:pt x="1211" y="10"/>
                  <a:pt x="1221" y="10"/>
                </a:cubicBezTo>
                <a:cubicBezTo>
                  <a:pt x="1287" y="20"/>
                  <a:pt x="1287" y="20"/>
                  <a:pt x="1287" y="20"/>
                </a:cubicBezTo>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27" name="Freeform 58"/>
          <p:cNvSpPr>
            <a:spLocks noChangeArrowheads="1"/>
          </p:cNvSpPr>
          <p:nvPr/>
        </p:nvSpPr>
        <p:spPr bwMode="auto">
          <a:xfrm>
            <a:off x="17400882" y="7032069"/>
            <a:ext cx="735621" cy="884555"/>
          </a:xfrm>
          <a:custGeom>
            <a:avLst/>
            <a:gdLst>
              <a:gd name="T0" fmla="*/ 964 w 1480"/>
              <a:gd name="T1" fmla="*/ 1782 h 1783"/>
              <a:gd name="T2" fmla="*/ 964 w 1480"/>
              <a:gd name="T3" fmla="*/ 1782 h 1783"/>
              <a:gd name="T4" fmla="*/ 1068 w 1480"/>
              <a:gd name="T5" fmla="*/ 1754 h 1783"/>
              <a:gd name="T6" fmla="*/ 1145 w 1480"/>
              <a:gd name="T7" fmla="*/ 1649 h 1783"/>
              <a:gd name="T8" fmla="*/ 1097 w 1480"/>
              <a:gd name="T9" fmla="*/ 1487 h 1783"/>
              <a:gd name="T10" fmla="*/ 1088 w 1480"/>
              <a:gd name="T11" fmla="*/ 1325 h 1783"/>
              <a:gd name="T12" fmla="*/ 1212 w 1480"/>
              <a:gd name="T13" fmla="*/ 1191 h 1783"/>
              <a:gd name="T14" fmla="*/ 1231 w 1480"/>
              <a:gd name="T15" fmla="*/ 1067 h 1783"/>
              <a:gd name="T16" fmla="*/ 1383 w 1480"/>
              <a:gd name="T17" fmla="*/ 981 h 1783"/>
              <a:gd name="T18" fmla="*/ 1383 w 1480"/>
              <a:gd name="T19" fmla="*/ 981 h 1783"/>
              <a:gd name="T20" fmla="*/ 1440 w 1480"/>
              <a:gd name="T21" fmla="*/ 886 h 1783"/>
              <a:gd name="T22" fmla="*/ 1383 w 1480"/>
              <a:gd name="T23" fmla="*/ 705 h 1783"/>
              <a:gd name="T24" fmla="*/ 1374 w 1480"/>
              <a:gd name="T25" fmla="*/ 619 h 1783"/>
              <a:gd name="T26" fmla="*/ 1393 w 1480"/>
              <a:gd name="T27" fmla="*/ 543 h 1783"/>
              <a:gd name="T28" fmla="*/ 1335 w 1480"/>
              <a:gd name="T29" fmla="*/ 447 h 1783"/>
              <a:gd name="T30" fmla="*/ 1240 w 1480"/>
              <a:gd name="T31" fmla="*/ 333 h 1783"/>
              <a:gd name="T32" fmla="*/ 1173 w 1480"/>
              <a:gd name="T33" fmla="*/ 134 h 1783"/>
              <a:gd name="T34" fmla="*/ 1097 w 1480"/>
              <a:gd name="T35" fmla="*/ 19 h 1783"/>
              <a:gd name="T36" fmla="*/ 1097 w 1480"/>
              <a:gd name="T37" fmla="*/ 19 h 1783"/>
              <a:gd name="T38" fmla="*/ 840 w 1480"/>
              <a:gd name="T39" fmla="*/ 76 h 1783"/>
              <a:gd name="T40" fmla="*/ 706 w 1480"/>
              <a:gd name="T41" fmla="*/ 29 h 1783"/>
              <a:gd name="T42" fmla="*/ 611 w 1480"/>
              <a:gd name="T43" fmla="*/ 96 h 1783"/>
              <a:gd name="T44" fmla="*/ 487 w 1480"/>
              <a:gd name="T45" fmla="*/ 10 h 1783"/>
              <a:gd name="T46" fmla="*/ 487 w 1480"/>
              <a:gd name="T47" fmla="*/ 10 h 1783"/>
              <a:gd name="T48" fmla="*/ 420 w 1480"/>
              <a:gd name="T49" fmla="*/ 48 h 1783"/>
              <a:gd name="T50" fmla="*/ 353 w 1480"/>
              <a:gd name="T51" fmla="*/ 76 h 1783"/>
              <a:gd name="T52" fmla="*/ 306 w 1480"/>
              <a:gd name="T53" fmla="*/ 67 h 1783"/>
              <a:gd name="T54" fmla="*/ 229 w 1480"/>
              <a:gd name="T55" fmla="*/ 143 h 1783"/>
              <a:gd name="T56" fmla="*/ 67 w 1480"/>
              <a:gd name="T57" fmla="*/ 239 h 1783"/>
              <a:gd name="T58" fmla="*/ 67 w 1480"/>
              <a:gd name="T59" fmla="*/ 239 h 1783"/>
              <a:gd name="T60" fmla="*/ 0 w 1480"/>
              <a:gd name="T61" fmla="*/ 314 h 1783"/>
              <a:gd name="T62" fmla="*/ 0 w 1480"/>
              <a:gd name="T63" fmla="*/ 314 h 1783"/>
              <a:gd name="T64" fmla="*/ 48 w 1480"/>
              <a:gd name="T65" fmla="*/ 438 h 1783"/>
              <a:gd name="T66" fmla="*/ 105 w 1480"/>
              <a:gd name="T67" fmla="*/ 505 h 1783"/>
              <a:gd name="T68" fmla="*/ 191 w 1480"/>
              <a:gd name="T69" fmla="*/ 657 h 1783"/>
              <a:gd name="T70" fmla="*/ 229 w 1480"/>
              <a:gd name="T71" fmla="*/ 867 h 1783"/>
              <a:gd name="T72" fmla="*/ 172 w 1480"/>
              <a:gd name="T73" fmla="*/ 1086 h 1783"/>
              <a:gd name="T74" fmla="*/ 172 w 1480"/>
              <a:gd name="T75" fmla="*/ 1086 h 1783"/>
              <a:gd name="T76" fmla="*/ 191 w 1480"/>
              <a:gd name="T77" fmla="*/ 1105 h 1783"/>
              <a:gd name="T78" fmla="*/ 363 w 1480"/>
              <a:gd name="T79" fmla="*/ 1268 h 1783"/>
              <a:gd name="T80" fmla="*/ 515 w 1480"/>
              <a:gd name="T81" fmla="*/ 1372 h 1783"/>
              <a:gd name="T82" fmla="*/ 706 w 1480"/>
              <a:gd name="T83" fmla="*/ 1515 h 1783"/>
              <a:gd name="T84" fmla="*/ 897 w 1480"/>
              <a:gd name="T85" fmla="*/ 1706 h 1783"/>
              <a:gd name="T86" fmla="*/ 964 w 1480"/>
              <a:gd name="T87" fmla="*/ 1782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0" h="1783">
                <a:moveTo>
                  <a:pt x="964" y="1782"/>
                </a:moveTo>
                <a:lnTo>
                  <a:pt x="964" y="1782"/>
                </a:lnTo>
                <a:cubicBezTo>
                  <a:pt x="1068" y="1754"/>
                  <a:pt x="1068" y="1754"/>
                  <a:pt x="1068" y="1754"/>
                </a:cubicBezTo>
                <a:cubicBezTo>
                  <a:pt x="1088" y="1744"/>
                  <a:pt x="1135" y="1678"/>
                  <a:pt x="1145" y="1649"/>
                </a:cubicBezTo>
                <a:cubicBezTo>
                  <a:pt x="1183" y="1582"/>
                  <a:pt x="1050" y="1563"/>
                  <a:pt x="1097" y="1487"/>
                </a:cubicBezTo>
                <a:cubicBezTo>
                  <a:pt x="1126" y="1458"/>
                  <a:pt x="1078" y="1382"/>
                  <a:pt x="1088" y="1325"/>
                </a:cubicBezTo>
                <a:cubicBezTo>
                  <a:pt x="1097" y="1220"/>
                  <a:pt x="1278" y="1344"/>
                  <a:pt x="1212" y="1191"/>
                </a:cubicBezTo>
                <a:cubicBezTo>
                  <a:pt x="1193" y="1134"/>
                  <a:pt x="1193" y="1105"/>
                  <a:pt x="1231" y="1067"/>
                </a:cubicBezTo>
                <a:cubicBezTo>
                  <a:pt x="1269" y="1039"/>
                  <a:pt x="1345" y="1001"/>
                  <a:pt x="1383" y="981"/>
                </a:cubicBezTo>
                <a:lnTo>
                  <a:pt x="1383" y="981"/>
                </a:lnTo>
                <a:cubicBezTo>
                  <a:pt x="1412" y="953"/>
                  <a:pt x="1479" y="924"/>
                  <a:pt x="1440" y="886"/>
                </a:cubicBezTo>
                <a:cubicBezTo>
                  <a:pt x="1364" y="810"/>
                  <a:pt x="1393" y="800"/>
                  <a:pt x="1383" y="705"/>
                </a:cubicBezTo>
                <a:cubicBezTo>
                  <a:pt x="1383" y="676"/>
                  <a:pt x="1374" y="648"/>
                  <a:pt x="1374" y="619"/>
                </a:cubicBezTo>
                <a:cubicBezTo>
                  <a:pt x="1364" y="590"/>
                  <a:pt x="1450" y="571"/>
                  <a:pt x="1393" y="543"/>
                </a:cubicBezTo>
                <a:cubicBezTo>
                  <a:pt x="1364" y="524"/>
                  <a:pt x="1355" y="486"/>
                  <a:pt x="1335" y="447"/>
                </a:cubicBezTo>
                <a:cubicBezTo>
                  <a:pt x="1317" y="400"/>
                  <a:pt x="1269" y="400"/>
                  <a:pt x="1240" y="333"/>
                </a:cubicBezTo>
                <a:cubicBezTo>
                  <a:pt x="1212" y="277"/>
                  <a:pt x="1193" y="201"/>
                  <a:pt x="1173" y="134"/>
                </a:cubicBezTo>
                <a:cubicBezTo>
                  <a:pt x="1154" y="105"/>
                  <a:pt x="1107" y="57"/>
                  <a:pt x="1097" y="19"/>
                </a:cubicBezTo>
                <a:lnTo>
                  <a:pt x="1097" y="19"/>
                </a:lnTo>
                <a:cubicBezTo>
                  <a:pt x="1050" y="57"/>
                  <a:pt x="897" y="96"/>
                  <a:pt x="840" y="76"/>
                </a:cubicBezTo>
                <a:cubicBezTo>
                  <a:pt x="792" y="57"/>
                  <a:pt x="763" y="0"/>
                  <a:pt x="706" y="29"/>
                </a:cubicBezTo>
                <a:cubicBezTo>
                  <a:pt x="668" y="48"/>
                  <a:pt x="659" y="96"/>
                  <a:pt x="611" y="96"/>
                </a:cubicBezTo>
                <a:cubicBezTo>
                  <a:pt x="544" y="96"/>
                  <a:pt x="554" y="29"/>
                  <a:pt x="487" y="10"/>
                </a:cubicBezTo>
                <a:lnTo>
                  <a:pt x="487" y="10"/>
                </a:lnTo>
                <a:cubicBezTo>
                  <a:pt x="420" y="48"/>
                  <a:pt x="420" y="48"/>
                  <a:pt x="420" y="48"/>
                </a:cubicBezTo>
                <a:cubicBezTo>
                  <a:pt x="401" y="57"/>
                  <a:pt x="382" y="76"/>
                  <a:pt x="353" y="76"/>
                </a:cubicBezTo>
                <a:cubicBezTo>
                  <a:pt x="334" y="76"/>
                  <a:pt x="325" y="67"/>
                  <a:pt x="306" y="67"/>
                </a:cubicBezTo>
                <a:cubicBezTo>
                  <a:pt x="277" y="67"/>
                  <a:pt x="239" y="114"/>
                  <a:pt x="229" y="143"/>
                </a:cubicBezTo>
                <a:cubicBezTo>
                  <a:pt x="191" y="210"/>
                  <a:pt x="153" y="258"/>
                  <a:pt x="67" y="239"/>
                </a:cubicBezTo>
                <a:lnTo>
                  <a:pt x="67" y="239"/>
                </a:lnTo>
                <a:cubicBezTo>
                  <a:pt x="0" y="314"/>
                  <a:pt x="0" y="314"/>
                  <a:pt x="0" y="314"/>
                </a:cubicBezTo>
                <a:lnTo>
                  <a:pt x="0" y="314"/>
                </a:lnTo>
                <a:cubicBezTo>
                  <a:pt x="20" y="342"/>
                  <a:pt x="20" y="428"/>
                  <a:pt x="48" y="438"/>
                </a:cubicBezTo>
                <a:cubicBezTo>
                  <a:pt x="77" y="457"/>
                  <a:pt x="125" y="457"/>
                  <a:pt x="105" y="505"/>
                </a:cubicBezTo>
                <a:cubicBezTo>
                  <a:pt x="77" y="600"/>
                  <a:pt x="143" y="590"/>
                  <a:pt x="191" y="657"/>
                </a:cubicBezTo>
                <a:cubicBezTo>
                  <a:pt x="229" y="714"/>
                  <a:pt x="220" y="791"/>
                  <a:pt x="229" y="867"/>
                </a:cubicBezTo>
                <a:cubicBezTo>
                  <a:pt x="172" y="1086"/>
                  <a:pt x="172" y="1086"/>
                  <a:pt x="172" y="1086"/>
                </a:cubicBezTo>
                <a:lnTo>
                  <a:pt x="172" y="1086"/>
                </a:lnTo>
                <a:cubicBezTo>
                  <a:pt x="182" y="1096"/>
                  <a:pt x="182" y="1096"/>
                  <a:pt x="191" y="1105"/>
                </a:cubicBezTo>
                <a:cubicBezTo>
                  <a:pt x="267" y="1153"/>
                  <a:pt x="306" y="1239"/>
                  <a:pt x="363" y="1268"/>
                </a:cubicBezTo>
                <a:cubicBezTo>
                  <a:pt x="430" y="1315"/>
                  <a:pt x="420" y="1353"/>
                  <a:pt x="515" y="1372"/>
                </a:cubicBezTo>
                <a:cubicBezTo>
                  <a:pt x="573" y="1392"/>
                  <a:pt x="649" y="1477"/>
                  <a:pt x="706" y="1515"/>
                </a:cubicBezTo>
                <a:cubicBezTo>
                  <a:pt x="773" y="1563"/>
                  <a:pt x="830" y="1649"/>
                  <a:pt x="897" y="1706"/>
                </a:cubicBezTo>
                <a:cubicBezTo>
                  <a:pt x="926" y="1744"/>
                  <a:pt x="954" y="1764"/>
                  <a:pt x="964" y="178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8" name="Freeform 59"/>
          <p:cNvSpPr>
            <a:spLocks noChangeArrowheads="1"/>
          </p:cNvSpPr>
          <p:nvPr/>
        </p:nvSpPr>
        <p:spPr bwMode="auto">
          <a:xfrm>
            <a:off x="16822894" y="7178765"/>
            <a:ext cx="691834" cy="497015"/>
          </a:xfrm>
          <a:custGeom>
            <a:avLst/>
            <a:gdLst>
              <a:gd name="T0" fmla="*/ 0 w 1392"/>
              <a:gd name="T1" fmla="*/ 868 h 1002"/>
              <a:gd name="T2" fmla="*/ 0 w 1392"/>
              <a:gd name="T3" fmla="*/ 868 h 1002"/>
              <a:gd name="T4" fmla="*/ 10 w 1392"/>
              <a:gd name="T5" fmla="*/ 725 h 1002"/>
              <a:gd name="T6" fmla="*/ 105 w 1392"/>
              <a:gd name="T7" fmla="*/ 572 h 1002"/>
              <a:gd name="T8" fmla="*/ 153 w 1392"/>
              <a:gd name="T9" fmla="*/ 295 h 1002"/>
              <a:gd name="T10" fmla="*/ 315 w 1392"/>
              <a:gd name="T11" fmla="*/ 200 h 1002"/>
              <a:gd name="T12" fmla="*/ 467 w 1392"/>
              <a:gd name="T13" fmla="*/ 143 h 1002"/>
              <a:gd name="T14" fmla="*/ 744 w 1392"/>
              <a:gd name="T15" fmla="*/ 181 h 1002"/>
              <a:gd name="T16" fmla="*/ 933 w 1392"/>
              <a:gd name="T17" fmla="*/ 124 h 1002"/>
              <a:gd name="T18" fmla="*/ 1048 w 1392"/>
              <a:gd name="T19" fmla="*/ 0 h 1002"/>
              <a:gd name="T20" fmla="*/ 1162 w 1392"/>
              <a:gd name="T21" fmla="*/ 19 h 1002"/>
              <a:gd name="T22" fmla="*/ 1162 w 1392"/>
              <a:gd name="T23" fmla="*/ 19 h 1002"/>
              <a:gd name="T24" fmla="*/ 1210 w 1392"/>
              <a:gd name="T25" fmla="*/ 143 h 1002"/>
              <a:gd name="T26" fmla="*/ 1267 w 1392"/>
              <a:gd name="T27" fmla="*/ 210 h 1002"/>
              <a:gd name="T28" fmla="*/ 1353 w 1392"/>
              <a:gd name="T29" fmla="*/ 362 h 1002"/>
              <a:gd name="T30" fmla="*/ 1391 w 1392"/>
              <a:gd name="T31" fmla="*/ 572 h 1002"/>
              <a:gd name="T32" fmla="*/ 1334 w 1392"/>
              <a:gd name="T33" fmla="*/ 791 h 1002"/>
              <a:gd name="T34" fmla="*/ 1334 w 1392"/>
              <a:gd name="T35" fmla="*/ 791 h 1002"/>
              <a:gd name="T36" fmla="*/ 1086 w 1392"/>
              <a:gd name="T37" fmla="*/ 877 h 1002"/>
              <a:gd name="T38" fmla="*/ 943 w 1392"/>
              <a:gd name="T39" fmla="*/ 915 h 1002"/>
              <a:gd name="T40" fmla="*/ 858 w 1392"/>
              <a:gd name="T41" fmla="*/ 906 h 1002"/>
              <a:gd name="T42" fmla="*/ 734 w 1392"/>
              <a:gd name="T43" fmla="*/ 992 h 1002"/>
              <a:gd name="T44" fmla="*/ 591 w 1392"/>
              <a:gd name="T45" fmla="*/ 915 h 1002"/>
              <a:gd name="T46" fmla="*/ 219 w 1392"/>
              <a:gd name="T47" fmla="*/ 810 h 1002"/>
              <a:gd name="T48" fmla="*/ 0 w 1392"/>
              <a:gd name="T49" fmla="*/ 868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2" h="1002">
                <a:moveTo>
                  <a:pt x="0" y="868"/>
                </a:moveTo>
                <a:lnTo>
                  <a:pt x="0" y="868"/>
                </a:lnTo>
                <a:cubicBezTo>
                  <a:pt x="10" y="725"/>
                  <a:pt x="10" y="725"/>
                  <a:pt x="10" y="725"/>
                </a:cubicBezTo>
                <a:cubicBezTo>
                  <a:pt x="48" y="667"/>
                  <a:pt x="57" y="629"/>
                  <a:pt x="105" y="572"/>
                </a:cubicBezTo>
                <a:cubicBezTo>
                  <a:pt x="172" y="505"/>
                  <a:pt x="153" y="381"/>
                  <a:pt x="153" y="295"/>
                </a:cubicBezTo>
                <a:cubicBezTo>
                  <a:pt x="153" y="191"/>
                  <a:pt x="258" y="267"/>
                  <a:pt x="315" y="200"/>
                </a:cubicBezTo>
                <a:cubicBezTo>
                  <a:pt x="372" y="133"/>
                  <a:pt x="400" y="172"/>
                  <a:pt x="467" y="143"/>
                </a:cubicBezTo>
                <a:cubicBezTo>
                  <a:pt x="601" y="95"/>
                  <a:pt x="620" y="219"/>
                  <a:pt x="744" y="181"/>
                </a:cubicBezTo>
                <a:cubicBezTo>
                  <a:pt x="801" y="172"/>
                  <a:pt x="876" y="162"/>
                  <a:pt x="933" y="124"/>
                </a:cubicBezTo>
                <a:cubicBezTo>
                  <a:pt x="981" y="95"/>
                  <a:pt x="1000" y="38"/>
                  <a:pt x="1048" y="0"/>
                </a:cubicBezTo>
                <a:cubicBezTo>
                  <a:pt x="1162" y="19"/>
                  <a:pt x="1162" y="19"/>
                  <a:pt x="1162" y="19"/>
                </a:cubicBezTo>
                <a:lnTo>
                  <a:pt x="1162" y="19"/>
                </a:lnTo>
                <a:cubicBezTo>
                  <a:pt x="1182" y="47"/>
                  <a:pt x="1182" y="133"/>
                  <a:pt x="1210" y="143"/>
                </a:cubicBezTo>
                <a:cubicBezTo>
                  <a:pt x="1239" y="162"/>
                  <a:pt x="1287" y="162"/>
                  <a:pt x="1267" y="210"/>
                </a:cubicBezTo>
                <a:cubicBezTo>
                  <a:pt x="1239" y="305"/>
                  <a:pt x="1305" y="295"/>
                  <a:pt x="1353" y="362"/>
                </a:cubicBezTo>
                <a:cubicBezTo>
                  <a:pt x="1391" y="419"/>
                  <a:pt x="1382" y="496"/>
                  <a:pt x="1391" y="572"/>
                </a:cubicBezTo>
                <a:cubicBezTo>
                  <a:pt x="1334" y="791"/>
                  <a:pt x="1334" y="791"/>
                  <a:pt x="1334" y="791"/>
                </a:cubicBezTo>
                <a:lnTo>
                  <a:pt x="1334" y="791"/>
                </a:lnTo>
                <a:cubicBezTo>
                  <a:pt x="1210" y="734"/>
                  <a:pt x="1143" y="896"/>
                  <a:pt x="1086" y="877"/>
                </a:cubicBezTo>
                <a:cubicBezTo>
                  <a:pt x="1000" y="848"/>
                  <a:pt x="1000" y="896"/>
                  <a:pt x="943" y="915"/>
                </a:cubicBezTo>
                <a:cubicBezTo>
                  <a:pt x="905" y="925"/>
                  <a:pt x="886" y="906"/>
                  <a:pt x="858" y="906"/>
                </a:cubicBezTo>
                <a:cubicBezTo>
                  <a:pt x="763" y="906"/>
                  <a:pt x="754" y="925"/>
                  <a:pt x="734" y="992"/>
                </a:cubicBezTo>
                <a:cubicBezTo>
                  <a:pt x="706" y="1001"/>
                  <a:pt x="629" y="925"/>
                  <a:pt x="591" y="915"/>
                </a:cubicBezTo>
                <a:cubicBezTo>
                  <a:pt x="496" y="858"/>
                  <a:pt x="324" y="801"/>
                  <a:pt x="219" y="810"/>
                </a:cubicBezTo>
                <a:cubicBezTo>
                  <a:pt x="172" y="820"/>
                  <a:pt x="67" y="839"/>
                  <a:pt x="0" y="86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9" name="Freeform 60"/>
          <p:cNvSpPr>
            <a:spLocks noChangeArrowheads="1"/>
          </p:cNvSpPr>
          <p:nvPr/>
        </p:nvSpPr>
        <p:spPr bwMode="auto">
          <a:xfrm>
            <a:off x="16680586" y="6795605"/>
            <a:ext cx="753136" cy="880176"/>
          </a:xfrm>
          <a:custGeom>
            <a:avLst/>
            <a:gdLst>
              <a:gd name="T0" fmla="*/ 1515 w 1516"/>
              <a:gd name="T1" fmla="*/ 716 h 1774"/>
              <a:gd name="T2" fmla="*/ 1515 w 1516"/>
              <a:gd name="T3" fmla="*/ 716 h 1774"/>
              <a:gd name="T4" fmla="*/ 1448 w 1516"/>
              <a:gd name="T5" fmla="*/ 791 h 1774"/>
              <a:gd name="T6" fmla="*/ 1448 w 1516"/>
              <a:gd name="T7" fmla="*/ 791 h 1774"/>
              <a:gd name="T8" fmla="*/ 1334 w 1516"/>
              <a:gd name="T9" fmla="*/ 772 h 1774"/>
              <a:gd name="T10" fmla="*/ 1219 w 1516"/>
              <a:gd name="T11" fmla="*/ 896 h 1774"/>
              <a:gd name="T12" fmla="*/ 1030 w 1516"/>
              <a:gd name="T13" fmla="*/ 953 h 1774"/>
              <a:gd name="T14" fmla="*/ 753 w 1516"/>
              <a:gd name="T15" fmla="*/ 915 h 1774"/>
              <a:gd name="T16" fmla="*/ 601 w 1516"/>
              <a:gd name="T17" fmla="*/ 972 h 1774"/>
              <a:gd name="T18" fmla="*/ 439 w 1516"/>
              <a:gd name="T19" fmla="*/ 1067 h 1774"/>
              <a:gd name="T20" fmla="*/ 391 w 1516"/>
              <a:gd name="T21" fmla="*/ 1344 h 1774"/>
              <a:gd name="T22" fmla="*/ 296 w 1516"/>
              <a:gd name="T23" fmla="*/ 1497 h 1774"/>
              <a:gd name="T24" fmla="*/ 286 w 1516"/>
              <a:gd name="T25" fmla="*/ 1640 h 1774"/>
              <a:gd name="T26" fmla="*/ 286 w 1516"/>
              <a:gd name="T27" fmla="*/ 1640 h 1774"/>
              <a:gd name="T28" fmla="*/ 219 w 1516"/>
              <a:gd name="T29" fmla="*/ 1716 h 1774"/>
              <a:gd name="T30" fmla="*/ 162 w 1516"/>
              <a:gd name="T31" fmla="*/ 1687 h 1774"/>
              <a:gd name="T32" fmla="*/ 86 w 1516"/>
              <a:gd name="T33" fmla="*/ 1602 h 1774"/>
              <a:gd name="T34" fmla="*/ 133 w 1516"/>
              <a:gd name="T35" fmla="*/ 1392 h 1774"/>
              <a:gd name="T36" fmla="*/ 105 w 1516"/>
              <a:gd name="T37" fmla="*/ 1277 h 1774"/>
              <a:gd name="T38" fmla="*/ 67 w 1516"/>
              <a:gd name="T39" fmla="*/ 1172 h 1774"/>
              <a:gd name="T40" fmla="*/ 143 w 1516"/>
              <a:gd name="T41" fmla="*/ 1039 h 1774"/>
              <a:gd name="T42" fmla="*/ 114 w 1516"/>
              <a:gd name="T43" fmla="*/ 944 h 1774"/>
              <a:gd name="T44" fmla="*/ 105 w 1516"/>
              <a:gd name="T45" fmla="*/ 858 h 1774"/>
              <a:gd name="T46" fmla="*/ 143 w 1516"/>
              <a:gd name="T47" fmla="*/ 696 h 1774"/>
              <a:gd name="T48" fmla="*/ 162 w 1516"/>
              <a:gd name="T49" fmla="*/ 563 h 1774"/>
              <a:gd name="T50" fmla="*/ 133 w 1516"/>
              <a:gd name="T51" fmla="*/ 496 h 1774"/>
              <a:gd name="T52" fmla="*/ 200 w 1516"/>
              <a:gd name="T53" fmla="*/ 439 h 1774"/>
              <a:gd name="T54" fmla="*/ 248 w 1516"/>
              <a:gd name="T55" fmla="*/ 429 h 1774"/>
              <a:gd name="T56" fmla="*/ 248 w 1516"/>
              <a:gd name="T57" fmla="*/ 229 h 1774"/>
              <a:gd name="T58" fmla="*/ 248 w 1516"/>
              <a:gd name="T59" fmla="*/ 229 h 1774"/>
              <a:gd name="T60" fmla="*/ 315 w 1516"/>
              <a:gd name="T61" fmla="*/ 201 h 1774"/>
              <a:gd name="T62" fmla="*/ 401 w 1516"/>
              <a:gd name="T63" fmla="*/ 134 h 1774"/>
              <a:gd name="T64" fmla="*/ 401 w 1516"/>
              <a:gd name="T65" fmla="*/ 67 h 1774"/>
              <a:gd name="T66" fmla="*/ 401 w 1516"/>
              <a:gd name="T67" fmla="*/ 67 h 1774"/>
              <a:gd name="T68" fmla="*/ 448 w 1516"/>
              <a:gd name="T69" fmla="*/ 57 h 1774"/>
              <a:gd name="T70" fmla="*/ 553 w 1516"/>
              <a:gd name="T71" fmla="*/ 10 h 1774"/>
              <a:gd name="T72" fmla="*/ 753 w 1516"/>
              <a:gd name="T73" fmla="*/ 57 h 1774"/>
              <a:gd name="T74" fmla="*/ 877 w 1516"/>
              <a:gd name="T75" fmla="*/ 191 h 1774"/>
              <a:gd name="T76" fmla="*/ 944 w 1516"/>
              <a:gd name="T77" fmla="*/ 201 h 1774"/>
              <a:gd name="T78" fmla="*/ 982 w 1516"/>
              <a:gd name="T79" fmla="*/ 229 h 1774"/>
              <a:gd name="T80" fmla="*/ 1020 w 1516"/>
              <a:gd name="T81" fmla="*/ 248 h 1774"/>
              <a:gd name="T82" fmla="*/ 1068 w 1516"/>
              <a:gd name="T83" fmla="*/ 277 h 1774"/>
              <a:gd name="T84" fmla="*/ 1116 w 1516"/>
              <a:gd name="T85" fmla="*/ 267 h 1774"/>
              <a:gd name="T86" fmla="*/ 1191 w 1516"/>
              <a:gd name="T87" fmla="*/ 296 h 1774"/>
              <a:gd name="T88" fmla="*/ 1229 w 1516"/>
              <a:gd name="T89" fmla="*/ 429 h 1774"/>
              <a:gd name="T90" fmla="*/ 1315 w 1516"/>
              <a:gd name="T91" fmla="*/ 496 h 1774"/>
              <a:gd name="T92" fmla="*/ 1401 w 1516"/>
              <a:gd name="T93" fmla="*/ 534 h 1774"/>
              <a:gd name="T94" fmla="*/ 1515 w 1516"/>
              <a:gd name="T95" fmla="*/ 716 h 1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6" h="1774">
                <a:moveTo>
                  <a:pt x="1515" y="716"/>
                </a:moveTo>
                <a:lnTo>
                  <a:pt x="1515" y="716"/>
                </a:lnTo>
                <a:cubicBezTo>
                  <a:pt x="1448" y="791"/>
                  <a:pt x="1448" y="791"/>
                  <a:pt x="1448" y="791"/>
                </a:cubicBezTo>
                <a:lnTo>
                  <a:pt x="1448" y="791"/>
                </a:lnTo>
                <a:cubicBezTo>
                  <a:pt x="1334" y="772"/>
                  <a:pt x="1334" y="772"/>
                  <a:pt x="1334" y="772"/>
                </a:cubicBezTo>
                <a:cubicBezTo>
                  <a:pt x="1286" y="810"/>
                  <a:pt x="1267" y="867"/>
                  <a:pt x="1219" y="896"/>
                </a:cubicBezTo>
                <a:cubicBezTo>
                  <a:pt x="1162" y="934"/>
                  <a:pt x="1087" y="944"/>
                  <a:pt x="1030" y="953"/>
                </a:cubicBezTo>
                <a:cubicBezTo>
                  <a:pt x="906" y="991"/>
                  <a:pt x="887" y="867"/>
                  <a:pt x="753" y="915"/>
                </a:cubicBezTo>
                <a:cubicBezTo>
                  <a:pt x="686" y="944"/>
                  <a:pt x="658" y="905"/>
                  <a:pt x="601" y="972"/>
                </a:cubicBezTo>
                <a:cubicBezTo>
                  <a:pt x="544" y="1039"/>
                  <a:pt x="439" y="963"/>
                  <a:pt x="439" y="1067"/>
                </a:cubicBezTo>
                <a:cubicBezTo>
                  <a:pt x="439" y="1153"/>
                  <a:pt x="458" y="1277"/>
                  <a:pt x="391" y="1344"/>
                </a:cubicBezTo>
                <a:cubicBezTo>
                  <a:pt x="343" y="1401"/>
                  <a:pt x="334" y="1439"/>
                  <a:pt x="296" y="1497"/>
                </a:cubicBezTo>
                <a:cubicBezTo>
                  <a:pt x="286" y="1640"/>
                  <a:pt x="286" y="1640"/>
                  <a:pt x="286" y="1640"/>
                </a:cubicBezTo>
                <a:lnTo>
                  <a:pt x="286" y="1640"/>
                </a:lnTo>
                <a:cubicBezTo>
                  <a:pt x="248" y="1659"/>
                  <a:pt x="219" y="1687"/>
                  <a:pt x="219" y="1716"/>
                </a:cubicBezTo>
                <a:cubicBezTo>
                  <a:pt x="219" y="1773"/>
                  <a:pt x="162" y="1707"/>
                  <a:pt x="162" y="1687"/>
                </a:cubicBezTo>
                <a:cubicBezTo>
                  <a:pt x="162" y="1592"/>
                  <a:pt x="105" y="1649"/>
                  <a:pt x="86" y="1602"/>
                </a:cubicBezTo>
                <a:cubicBezTo>
                  <a:pt x="48" y="1516"/>
                  <a:pt x="133" y="1458"/>
                  <a:pt x="133" y="1392"/>
                </a:cubicBezTo>
                <a:cubicBezTo>
                  <a:pt x="133" y="1344"/>
                  <a:pt x="114" y="1315"/>
                  <a:pt x="105" y="1277"/>
                </a:cubicBezTo>
                <a:cubicBezTo>
                  <a:pt x="95" y="1230"/>
                  <a:pt x="0" y="1191"/>
                  <a:pt x="67" y="1172"/>
                </a:cubicBezTo>
                <a:cubicBezTo>
                  <a:pt x="114" y="1144"/>
                  <a:pt x="133" y="1086"/>
                  <a:pt x="143" y="1039"/>
                </a:cubicBezTo>
                <a:cubicBezTo>
                  <a:pt x="152" y="982"/>
                  <a:pt x="181" y="963"/>
                  <a:pt x="114" y="944"/>
                </a:cubicBezTo>
                <a:cubicBezTo>
                  <a:pt x="76" y="944"/>
                  <a:pt x="95" y="886"/>
                  <a:pt x="105" y="858"/>
                </a:cubicBezTo>
                <a:cubicBezTo>
                  <a:pt x="143" y="800"/>
                  <a:pt x="172" y="762"/>
                  <a:pt x="143" y="696"/>
                </a:cubicBezTo>
                <a:cubicBezTo>
                  <a:pt x="124" y="639"/>
                  <a:pt x="143" y="611"/>
                  <a:pt x="162" y="563"/>
                </a:cubicBezTo>
                <a:cubicBezTo>
                  <a:pt x="172" y="525"/>
                  <a:pt x="124" y="525"/>
                  <a:pt x="133" y="496"/>
                </a:cubicBezTo>
                <a:cubicBezTo>
                  <a:pt x="133" y="487"/>
                  <a:pt x="181" y="429"/>
                  <a:pt x="200" y="439"/>
                </a:cubicBezTo>
                <a:cubicBezTo>
                  <a:pt x="219" y="439"/>
                  <a:pt x="229" y="458"/>
                  <a:pt x="248" y="429"/>
                </a:cubicBezTo>
                <a:cubicBezTo>
                  <a:pt x="277" y="391"/>
                  <a:pt x="248" y="277"/>
                  <a:pt x="248" y="229"/>
                </a:cubicBezTo>
                <a:lnTo>
                  <a:pt x="248" y="229"/>
                </a:lnTo>
                <a:cubicBezTo>
                  <a:pt x="315" y="201"/>
                  <a:pt x="315" y="201"/>
                  <a:pt x="315" y="201"/>
                </a:cubicBezTo>
                <a:cubicBezTo>
                  <a:pt x="343" y="191"/>
                  <a:pt x="381" y="153"/>
                  <a:pt x="401" y="134"/>
                </a:cubicBezTo>
                <a:cubicBezTo>
                  <a:pt x="410" y="124"/>
                  <a:pt x="401" y="86"/>
                  <a:pt x="401" y="67"/>
                </a:cubicBezTo>
                <a:lnTo>
                  <a:pt x="401" y="67"/>
                </a:lnTo>
                <a:cubicBezTo>
                  <a:pt x="419" y="57"/>
                  <a:pt x="439" y="67"/>
                  <a:pt x="448" y="57"/>
                </a:cubicBezTo>
                <a:cubicBezTo>
                  <a:pt x="486" y="39"/>
                  <a:pt x="515" y="10"/>
                  <a:pt x="553" y="10"/>
                </a:cubicBezTo>
                <a:cubicBezTo>
                  <a:pt x="582" y="0"/>
                  <a:pt x="744" y="39"/>
                  <a:pt x="753" y="57"/>
                </a:cubicBezTo>
                <a:cubicBezTo>
                  <a:pt x="791" y="105"/>
                  <a:pt x="820" y="172"/>
                  <a:pt x="877" y="191"/>
                </a:cubicBezTo>
                <a:cubicBezTo>
                  <a:pt x="906" y="220"/>
                  <a:pt x="896" y="210"/>
                  <a:pt x="944" y="201"/>
                </a:cubicBezTo>
                <a:cubicBezTo>
                  <a:pt x="973" y="201"/>
                  <a:pt x="973" y="201"/>
                  <a:pt x="982" y="229"/>
                </a:cubicBezTo>
                <a:cubicBezTo>
                  <a:pt x="982" y="248"/>
                  <a:pt x="1011" y="248"/>
                  <a:pt x="1020" y="248"/>
                </a:cubicBezTo>
                <a:cubicBezTo>
                  <a:pt x="1040" y="258"/>
                  <a:pt x="1058" y="258"/>
                  <a:pt x="1068" y="277"/>
                </a:cubicBezTo>
                <a:cubicBezTo>
                  <a:pt x="1097" y="296"/>
                  <a:pt x="1106" y="239"/>
                  <a:pt x="1116" y="267"/>
                </a:cubicBezTo>
                <a:cubicBezTo>
                  <a:pt x="1135" y="344"/>
                  <a:pt x="1162" y="248"/>
                  <a:pt x="1191" y="296"/>
                </a:cubicBezTo>
                <a:cubicBezTo>
                  <a:pt x="1210" y="334"/>
                  <a:pt x="1210" y="391"/>
                  <a:pt x="1229" y="429"/>
                </a:cubicBezTo>
                <a:cubicBezTo>
                  <a:pt x="1258" y="468"/>
                  <a:pt x="1277" y="477"/>
                  <a:pt x="1315" y="496"/>
                </a:cubicBezTo>
                <a:cubicBezTo>
                  <a:pt x="1344" y="515"/>
                  <a:pt x="1372" y="515"/>
                  <a:pt x="1401" y="534"/>
                </a:cubicBezTo>
                <a:cubicBezTo>
                  <a:pt x="1458" y="582"/>
                  <a:pt x="1477" y="658"/>
                  <a:pt x="1515" y="71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0" name="Freeform 61"/>
          <p:cNvSpPr>
            <a:spLocks noChangeArrowheads="1"/>
          </p:cNvSpPr>
          <p:nvPr/>
        </p:nvSpPr>
        <p:spPr bwMode="auto">
          <a:xfrm>
            <a:off x="16704670" y="6458422"/>
            <a:ext cx="956745" cy="700637"/>
          </a:xfrm>
          <a:custGeom>
            <a:avLst/>
            <a:gdLst>
              <a:gd name="T0" fmla="*/ 104 w 1926"/>
              <a:gd name="T1" fmla="*/ 38 h 1413"/>
              <a:gd name="T2" fmla="*/ 362 w 1926"/>
              <a:gd name="T3" fmla="*/ 10 h 1413"/>
              <a:gd name="T4" fmla="*/ 476 w 1926"/>
              <a:gd name="T5" fmla="*/ 10 h 1413"/>
              <a:gd name="T6" fmla="*/ 505 w 1926"/>
              <a:gd name="T7" fmla="*/ 124 h 1413"/>
              <a:gd name="T8" fmla="*/ 496 w 1926"/>
              <a:gd name="T9" fmla="*/ 181 h 1413"/>
              <a:gd name="T10" fmla="*/ 534 w 1926"/>
              <a:gd name="T11" fmla="*/ 210 h 1413"/>
              <a:gd name="T12" fmla="*/ 648 w 1926"/>
              <a:gd name="T13" fmla="*/ 172 h 1413"/>
              <a:gd name="T14" fmla="*/ 820 w 1926"/>
              <a:gd name="T15" fmla="*/ 191 h 1413"/>
              <a:gd name="T16" fmla="*/ 1058 w 1926"/>
              <a:gd name="T17" fmla="*/ 286 h 1413"/>
              <a:gd name="T18" fmla="*/ 1162 w 1926"/>
              <a:gd name="T19" fmla="*/ 334 h 1413"/>
              <a:gd name="T20" fmla="*/ 1372 w 1926"/>
              <a:gd name="T21" fmla="*/ 410 h 1413"/>
              <a:gd name="T22" fmla="*/ 1801 w 1926"/>
              <a:gd name="T23" fmla="*/ 649 h 1413"/>
              <a:gd name="T24" fmla="*/ 1744 w 1926"/>
              <a:gd name="T25" fmla="*/ 773 h 1413"/>
              <a:gd name="T26" fmla="*/ 1849 w 1926"/>
              <a:gd name="T27" fmla="*/ 906 h 1413"/>
              <a:gd name="T28" fmla="*/ 1915 w 1926"/>
              <a:gd name="T29" fmla="*/ 1078 h 1413"/>
              <a:gd name="T30" fmla="*/ 1887 w 1926"/>
              <a:gd name="T31" fmla="*/ 1164 h 1413"/>
              <a:gd name="T32" fmla="*/ 1753 w 1926"/>
              <a:gd name="T33" fmla="*/ 1230 h 1413"/>
              <a:gd name="T34" fmla="*/ 1629 w 1926"/>
              <a:gd name="T35" fmla="*/ 1297 h 1413"/>
              <a:gd name="T36" fmla="*/ 1467 w 1926"/>
              <a:gd name="T37" fmla="*/ 1393 h 1413"/>
              <a:gd name="T38" fmla="*/ 1267 w 1926"/>
              <a:gd name="T39" fmla="*/ 1173 h 1413"/>
              <a:gd name="T40" fmla="*/ 1143 w 1926"/>
              <a:gd name="T41" fmla="*/ 973 h 1413"/>
              <a:gd name="T42" fmla="*/ 1020 w 1926"/>
              <a:gd name="T43" fmla="*/ 954 h 1413"/>
              <a:gd name="T44" fmla="*/ 934 w 1926"/>
              <a:gd name="T45" fmla="*/ 906 h 1413"/>
              <a:gd name="T46" fmla="*/ 829 w 1926"/>
              <a:gd name="T47" fmla="*/ 868 h 1413"/>
              <a:gd name="T48" fmla="*/ 505 w 1926"/>
              <a:gd name="T49" fmla="*/ 687 h 1413"/>
              <a:gd name="T50" fmla="*/ 353 w 1926"/>
              <a:gd name="T51" fmla="*/ 744 h 1413"/>
              <a:gd name="T52" fmla="*/ 353 w 1926"/>
              <a:gd name="T53" fmla="*/ 811 h 1413"/>
              <a:gd name="T54" fmla="*/ 200 w 1926"/>
              <a:gd name="T55" fmla="*/ 906 h 1413"/>
              <a:gd name="T56" fmla="*/ 95 w 1926"/>
              <a:gd name="T57" fmla="*/ 906 h 1413"/>
              <a:gd name="T58" fmla="*/ 28 w 1926"/>
              <a:gd name="T59" fmla="*/ 878 h 1413"/>
              <a:gd name="T60" fmla="*/ 38 w 1926"/>
              <a:gd name="T61" fmla="*/ 773 h 1413"/>
              <a:gd name="T62" fmla="*/ 85 w 1926"/>
              <a:gd name="T63" fmla="*/ 725 h 1413"/>
              <a:gd name="T64" fmla="*/ 143 w 1926"/>
              <a:gd name="T65" fmla="*/ 639 h 1413"/>
              <a:gd name="T66" fmla="*/ 162 w 1926"/>
              <a:gd name="T67" fmla="*/ 553 h 1413"/>
              <a:gd name="T68" fmla="*/ 9 w 1926"/>
              <a:gd name="T69" fmla="*/ 487 h 1413"/>
              <a:gd name="T70" fmla="*/ 0 w 1926"/>
              <a:gd name="T71" fmla="*/ 487 h 1413"/>
              <a:gd name="T72" fmla="*/ 76 w 1926"/>
              <a:gd name="T73" fmla="*/ 344 h 1413"/>
              <a:gd name="T74" fmla="*/ 85 w 1926"/>
              <a:gd name="T75" fmla="*/ 153 h 1413"/>
              <a:gd name="T76" fmla="*/ 104 w 1926"/>
              <a:gd name="T77" fmla="*/ 58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6" h="1413">
                <a:moveTo>
                  <a:pt x="104" y="38"/>
                </a:moveTo>
                <a:lnTo>
                  <a:pt x="104" y="38"/>
                </a:lnTo>
                <a:cubicBezTo>
                  <a:pt x="143" y="29"/>
                  <a:pt x="181" y="19"/>
                  <a:pt x="219" y="19"/>
                </a:cubicBezTo>
                <a:cubicBezTo>
                  <a:pt x="362" y="10"/>
                  <a:pt x="362" y="10"/>
                  <a:pt x="362" y="10"/>
                </a:cubicBezTo>
                <a:cubicBezTo>
                  <a:pt x="400" y="0"/>
                  <a:pt x="438" y="10"/>
                  <a:pt x="476" y="10"/>
                </a:cubicBezTo>
                <a:lnTo>
                  <a:pt x="476" y="10"/>
                </a:lnTo>
                <a:cubicBezTo>
                  <a:pt x="486" y="38"/>
                  <a:pt x="505" y="38"/>
                  <a:pt x="505" y="67"/>
                </a:cubicBezTo>
                <a:cubicBezTo>
                  <a:pt x="505" y="76"/>
                  <a:pt x="496" y="115"/>
                  <a:pt x="505" y="124"/>
                </a:cubicBezTo>
                <a:cubicBezTo>
                  <a:pt x="524" y="134"/>
                  <a:pt x="515" y="143"/>
                  <a:pt x="496" y="153"/>
                </a:cubicBezTo>
                <a:cubicBezTo>
                  <a:pt x="486" y="162"/>
                  <a:pt x="486" y="172"/>
                  <a:pt x="496" y="181"/>
                </a:cubicBezTo>
                <a:cubicBezTo>
                  <a:pt x="496" y="191"/>
                  <a:pt x="505" y="191"/>
                  <a:pt x="505" y="200"/>
                </a:cubicBezTo>
                <a:cubicBezTo>
                  <a:pt x="486" y="229"/>
                  <a:pt x="524" y="210"/>
                  <a:pt x="534" y="210"/>
                </a:cubicBezTo>
                <a:cubicBezTo>
                  <a:pt x="553" y="191"/>
                  <a:pt x="581" y="181"/>
                  <a:pt x="600" y="172"/>
                </a:cubicBezTo>
                <a:cubicBezTo>
                  <a:pt x="620" y="172"/>
                  <a:pt x="638" y="153"/>
                  <a:pt x="648" y="172"/>
                </a:cubicBezTo>
                <a:cubicBezTo>
                  <a:pt x="677" y="200"/>
                  <a:pt x="705" y="181"/>
                  <a:pt x="743" y="181"/>
                </a:cubicBezTo>
                <a:cubicBezTo>
                  <a:pt x="772" y="181"/>
                  <a:pt x="791" y="191"/>
                  <a:pt x="820" y="191"/>
                </a:cubicBezTo>
                <a:cubicBezTo>
                  <a:pt x="867" y="191"/>
                  <a:pt x="887" y="239"/>
                  <a:pt x="934" y="248"/>
                </a:cubicBezTo>
                <a:cubicBezTo>
                  <a:pt x="972" y="258"/>
                  <a:pt x="1020" y="267"/>
                  <a:pt x="1058" y="286"/>
                </a:cubicBezTo>
                <a:cubicBezTo>
                  <a:pt x="1077" y="296"/>
                  <a:pt x="1087" y="315"/>
                  <a:pt x="1096" y="325"/>
                </a:cubicBezTo>
                <a:cubicBezTo>
                  <a:pt x="1114" y="334"/>
                  <a:pt x="1153" y="315"/>
                  <a:pt x="1162" y="334"/>
                </a:cubicBezTo>
                <a:cubicBezTo>
                  <a:pt x="1181" y="344"/>
                  <a:pt x="1200" y="372"/>
                  <a:pt x="1219" y="382"/>
                </a:cubicBezTo>
                <a:cubicBezTo>
                  <a:pt x="1258" y="439"/>
                  <a:pt x="1324" y="429"/>
                  <a:pt x="1372" y="410"/>
                </a:cubicBezTo>
                <a:cubicBezTo>
                  <a:pt x="1477" y="362"/>
                  <a:pt x="1534" y="372"/>
                  <a:pt x="1591" y="467"/>
                </a:cubicBezTo>
                <a:cubicBezTo>
                  <a:pt x="1639" y="544"/>
                  <a:pt x="1725" y="601"/>
                  <a:pt x="1801" y="649"/>
                </a:cubicBezTo>
                <a:lnTo>
                  <a:pt x="1801" y="649"/>
                </a:lnTo>
                <a:cubicBezTo>
                  <a:pt x="1782" y="687"/>
                  <a:pt x="1744" y="725"/>
                  <a:pt x="1744" y="773"/>
                </a:cubicBezTo>
                <a:cubicBezTo>
                  <a:pt x="1734" y="821"/>
                  <a:pt x="1753" y="839"/>
                  <a:pt x="1801" y="849"/>
                </a:cubicBezTo>
                <a:cubicBezTo>
                  <a:pt x="1839" y="859"/>
                  <a:pt x="1839" y="868"/>
                  <a:pt x="1849" y="906"/>
                </a:cubicBezTo>
                <a:cubicBezTo>
                  <a:pt x="1858" y="925"/>
                  <a:pt x="1868" y="944"/>
                  <a:pt x="1877" y="973"/>
                </a:cubicBezTo>
                <a:cubicBezTo>
                  <a:pt x="1896" y="1001"/>
                  <a:pt x="1925" y="1030"/>
                  <a:pt x="1915" y="1078"/>
                </a:cubicBezTo>
                <a:cubicBezTo>
                  <a:pt x="1906" y="1106"/>
                  <a:pt x="1877" y="1135"/>
                  <a:pt x="1887" y="1164"/>
                </a:cubicBezTo>
                <a:lnTo>
                  <a:pt x="1887" y="1164"/>
                </a:lnTo>
                <a:cubicBezTo>
                  <a:pt x="1820" y="1202"/>
                  <a:pt x="1820" y="1202"/>
                  <a:pt x="1820" y="1202"/>
                </a:cubicBezTo>
                <a:cubicBezTo>
                  <a:pt x="1801" y="1211"/>
                  <a:pt x="1782" y="1230"/>
                  <a:pt x="1753" y="1230"/>
                </a:cubicBezTo>
                <a:cubicBezTo>
                  <a:pt x="1734" y="1230"/>
                  <a:pt x="1725" y="1221"/>
                  <a:pt x="1706" y="1221"/>
                </a:cubicBezTo>
                <a:cubicBezTo>
                  <a:pt x="1677" y="1221"/>
                  <a:pt x="1639" y="1268"/>
                  <a:pt x="1629" y="1297"/>
                </a:cubicBezTo>
                <a:cubicBezTo>
                  <a:pt x="1591" y="1364"/>
                  <a:pt x="1553" y="1412"/>
                  <a:pt x="1467" y="1393"/>
                </a:cubicBezTo>
                <a:lnTo>
                  <a:pt x="1467" y="1393"/>
                </a:lnTo>
                <a:cubicBezTo>
                  <a:pt x="1429" y="1335"/>
                  <a:pt x="1410" y="1259"/>
                  <a:pt x="1353" y="1211"/>
                </a:cubicBezTo>
                <a:cubicBezTo>
                  <a:pt x="1324" y="1192"/>
                  <a:pt x="1296" y="1192"/>
                  <a:pt x="1267" y="1173"/>
                </a:cubicBezTo>
                <a:cubicBezTo>
                  <a:pt x="1229" y="1154"/>
                  <a:pt x="1210" y="1145"/>
                  <a:pt x="1181" y="1106"/>
                </a:cubicBezTo>
                <a:cubicBezTo>
                  <a:pt x="1162" y="1068"/>
                  <a:pt x="1162" y="1011"/>
                  <a:pt x="1143" y="973"/>
                </a:cubicBezTo>
                <a:cubicBezTo>
                  <a:pt x="1114" y="925"/>
                  <a:pt x="1087" y="1021"/>
                  <a:pt x="1068" y="944"/>
                </a:cubicBezTo>
                <a:cubicBezTo>
                  <a:pt x="1058" y="916"/>
                  <a:pt x="1049" y="973"/>
                  <a:pt x="1020" y="954"/>
                </a:cubicBezTo>
                <a:cubicBezTo>
                  <a:pt x="1010" y="935"/>
                  <a:pt x="992" y="935"/>
                  <a:pt x="972" y="925"/>
                </a:cubicBezTo>
                <a:cubicBezTo>
                  <a:pt x="963" y="925"/>
                  <a:pt x="934" y="925"/>
                  <a:pt x="934" y="906"/>
                </a:cubicBezTo>
                <a:cubicBezTo>
                  <a:pt x="925" y="878"/>
                  <a:pt x="925" y="878"/>
                  <a:pt x="896" y="878"/>
                </a:cubicBezTo>
                <a:cubicBezTo>
                  <a:pt x="848" y="887"/>
                  <a:pt x="858" y="897"/>
                  <a:pt x="829" y="868"/>
                </a:cubicBezTo>
                <a:cubicBezTo>
                  <a:pt x="772" y="849"/>
                  <a:pt x="743" y="782"/>
                  <a:pt x="705" y="734"/>
                </a:cubicBezTo>
                <a:cubicBezTo>
                  <a:pt x="696" y="716"/>
                  <a:pt x="534" y="677"/>
                  <a:pt x="505" y="687"/>
                </a:cubicBezTo>
                <a:cubicBezTo>
                  <a:pt x="467" y="687"/>
                  <a:pt x="438" y="716"/>
                  <a:pt x="400" y="734"/>
                </a:cubicBezTo>
                <a:cubicBezTo>
                  <a:pt x="391" y="744"/>
                  <a:pt x="371" y="734"/>
                  <a:pt x="353" y="744"/>
                </a:cubicBezTo>
                <a:lnTo>
                  <a:pt x="353" y="744"/>
                </a:lnTo>
                <a:cubicBezTo>
                  <a:pt x="353" y="763"/>
                  <a:pt x="362" y="801"/>
                  <a:pt x="353" y="811"/>
                </a:cubicBezTo>
                <a:cubicBezTo>
                  <a:pt x="333" y="830"/>
                  <a:pt x="295" y="868"/>
                  <a:pt x="267" y="878"/>
                </a:cubicBezTo>
                <a:cubicBezTo>
                  <a:pt x="200" y="906"/>
                  <a:pt x="200" y="906"/>
                  <a:pt x="200" y="906"/>
                </a:cubicBezTo>
                <a:lnTo>
                  <a:pt x="200" y="906"/>
                </a:lnTo>
                <a:cubicBezTo>
                  <a:pt x="171" y="906"/>
                  <a:pt x="133" y="906"/>
                  <a:pt x="95" y="906"/>
                </a:cubicBezTo>
                <a:cubicBezTo>
                  <a:pt x="76" y="897"/>
                  <a:pt x="47" y="887"/>
                  <a:pt x="28" y="878"/>
                </a:cubicBezTo>
                <a:lnTo>
                  <a:pt x="28" y="878"/>
                </a:lnTo>
                <a:cubicBezTo>
                  <a:pt x="28" y="868"/>
                  <a:pt x="38" y="839"/>
                  <a:pt x="38" y="821"/>
                </a:cubicBezTo>
                <a:cubicBezTo>
                  <a:pt x="38" y="811"/>
                  <a:pt x="28" y="782"/>
                  <a:pt x="38" y="773"/>
                </a:cubicBezTo>
                <a:cubicBezTo>
                  <a:pt x="47" y="763"/>
                  <a:pt x="47" y="754"/>
                  <a:pt x="57" y="734"/>
                </a:cubicBezTo>
                <a:cubicBezTo>
                  <a:pt x="57" y="725"/>
                  <a:pt x="66" y="725"/>
                  <a:pt x="85" y="725"/>
                </a:cubicBezTo>
                <a:cubicBezTo>
                  <a:pt x="124" y="696"/>
                  <a:pt x="76" y="696"/>
                  <a:pt x="85" y="677"/>
                </a:cubicBezTo>
                <a:cubicBezTo>
                  <a:pt x="95" y="658"/>
                  <a:pt x="133" y="658"/>
                  <a:pt x="143" y="639"/>
                </a:cubicBezTo>
                <a:cubicBezTo>
                  <a:pt x="152" y="630"/>
                  <a:pt x="171" y="611"/>
                  <a:pt x="181" y="601"/>
                </a:cubicBezTo>
                <a:cubicBezTo>
                  <a:pt x="200" y="572"/>
                  <a:pt x="162" y="582"/>
                  <a:pt x="162" y="553"/>
                </a:cubicBezTo>
                <a:cubicBezTo>
                  <a:pt x="162" y="544"/>
                  <a:pt x="162" y="544"/>
                  <a:pt x="143" y="534"/>
                </a:cubicBezTo>
                <a:cubicBezTo>
                  <a:pt x="104" y="515"/>
                  <a:pt x="57" y="506"/>
                  <a:pt x="9" y="487"/>
                </a:cubicBezTo>
                <a:lnTo>
                  <a:pt x="9" y="487"/>
                </a:lnTo>
                <a:lnTo>
                  <a:pt x="0" y="487"/>
                </a:lnTo>
                <a:cubicBezTo>
                  <a:pt x="19" y="467"/>
                  <a:pt x="28" y="429"/>
                  <a:pt x="38" y="401"/>
                </a:cubicBezTo>
                <a:cubicBezTo>
                  <a:pt x="47" y="382"/>
                  <a:pt x="66" y="362"/>
                  <a:pt x="76" y="344"/>
                </a:cubicBezTo>
                <a:cubicBezTo>
                  <a:pt x="95" y="325"/>
                  <a:pt x="162" y="305"/>
                  <a:pt x="114" y="267"/>
                </a:cubicBezTo>
                <a:cubicBezTo>
                  <a:pt x="76" y="239"/>
                  <a:pt x="76" y="200"/>
                  <a:pt x="85" y="153"/>
                </a:cubicBezTo>
                <a:cubicBezTo>
                  <a:pt x="104" y="58"/>
                  <a:pt x="104" y="58"/>
                  <a:pt x="104" y="58"/>
                </a:cubicBezTo>
                <a:lnTo>
                  <a:pt x="104" y="58"/>
                </a:lnTo>
                <a:cubicBezTo>
                  <a:pt x="104" y="38"/>
                  <a:pt x="104" y="38"/>
                  <a:pt x="104" y="3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1" name="Freeform 62"/>
          <p:cNvSpPr>
            <a:spLocks noChangeArrowheads="1"/>
          </p:cNvSpPr>
          <p:nvPr/>
        </p:nvSpPr>
        <p:spPr bwMode="auto">
          <a:xfrm>
            <a:off x="17565084" y="6278885"/>
            <a:ext cx="908581" cy="801354"/>
          </a:xfrm>
          <a:custGeom>
            <a:avLst/>
            <a:gdLst>
              <a:gd name="T0" fmla="*/ 382 w 1832"/>
              <a:gd name="T1" fmla="*/ 86 h 1613"/>
              <a:gd name="T2" fmla="*/ 382 w 1832"/>
              <a:gd name="T3" fmla="*/ 86 h 1613"/>
              <a:gd name="T4" fmla="*/ 325 w 1832"/>
              <a:gd name="T5" fmla="*/ 171 h 1613"/>
              <a:gd name="T6" fmla="*/ 305 w 1832"/>
              <a:gd name="T7" fmla="*/ 248 h 1613"/>
              <a:gd name="T8" fmla="*/ 105 w 1832"/>
              <a:gd name="T9" fmla="*/ 295 h 1613"/>
              <a:gd name="T10" fmla="*/ 115 w 1832"/>
              <a:gd name="T11" fmla="*/ 400 h 1613"/>
              <a:gd name="T12" fmla="*/ 38 w 1832"/>
              <a:gd name="T13" fmla="*/ 486 h 1613"/>
              <a:gd name="T14" fmla="*/ 105 w 1832"/>
              <a:gd name="T15" fmla="*/ 667 h 1613"/>
              <a:gd name="T16" fmla="*/ 115 w 1832"/>
              <a:gd name="T17" fmla="*/ 896 h 1613"/>
              <a:gd name="T18" fmla="*/ 67 w 1832"/>
              <a:gd name="T19" fmla="*/ 1011 h 1613"/>
              <a:gd name="T20" fmla="*/ 67 w 1832"/>
              <a:gd name="T21" fmla="*/ 1011 h 1613"/>
              <a:gd name="T22" fmla="*/ 10 w 1832"/>
              <a:gd name="T23" fmla="*/ 1135 h 1613"/>
              <a:gd name="T24" fmla="*/ 67 w 1832"/>
              <a:gd name="T25" fmla="*/ 1211 h 1613"/>
              <a:gd name="T26" fmla="*/ 115 w 1832"/>
              <a:gd name="T27" fmla="*/ 1268 h 1613"/>
              <a:gd name="T28" fmla="*/ 143 w 1832"/>
              <a:gd name="T29" fmla="*/ 1335 h 1613"/>
              <a:gd name="T30" fmla="*/ 181 w 1832"/>
              <a:gd name="T31" fmla="*/ 1440 h 1613"/>
              <a:gd name="T32" fmla="*/ 153 w 1832"/>
              <a:gd name="T33" fmla="*/ 1526 h 1613"/>
              <a:gd name="T34" fmla="*/ 153 w 1832"/>
              <a:gd name="T35" fmla="*/ 1526 h 1613"/>
              <a:gd name="T36" fmla="*/ 277 w 1832"/>
              <a:gd name="T37" fmla="*/ 1612 h 1613"/>
              <a:gd name="T38" fmla="*/ 372 w 1832"/>
              <a:gd name="T39" fmla="*/ 1545 h 1613"/>
              <a:gd name="T40" fmla="*/ 506 w 1832"/>
              <a:gd name="T41" fmla="*/ 1592 h 1613"/>
              <a:gd name="T42" fmla="*/ 763 w 1832"/>
              <a:gd name="T43" fmla="*/ 1535 h 1613"/>
              <a:gd name="T44" fmla="*/ 763 w 1832"/>
              <a:gd name="T45" fmla="*/ 1535 h 1613"/>
              <a:gd name="T46" fmla="*/ 773 w 1832"/>
              <a:gd name="T47" fmla="*/ 1516 h 1613"/>
              <a:gd name="T48" fmla="*/ 820 w 1832"/>
              <a:gd name="T49" fmla="*/ 1211 h 1613"/>
              <a:gd name="T50" fmla="*/ 1173 w 1832"/>
              <a:gd name="T51" fmla="*/ 1058 h 1613"/>
              <a:gd name="T52" fmla="*/ 1211 w 1832"/>
              <a:gd name="T53" fmla="*/ 839 h 1613"/>
              <a:gd name="T54" fmla="*/ 1440 w 1832"/>
              <a:gd name="T55" fmla="*/ 696 h 1613"/>
              <a:gd name="T56" fmla="*/ 1564 w 1832"/>
              <a:gd name="T57" fmla="*/ 420 h 1613"/>
              <a:gd name="T58" fmla="*/ 1650 w 1832"/>
              <a:gd name="T59" fmla="*/ 343 h 1613"/>
              <a:gd name="T60" fmla="*/ 1755 w 1832"/>
              <a:gd name="T61" fmla="*/ 238 h 1613"/>
              <a:gd name="T62" fmla="*/ 1793 w 1832"/>
              <a:gd name="T63" fmla="*/ 124 h 1613"/>
              <a:gd name="T64" fmla="*/ 1802 w 1832"/>
              <a:gd name="T65" fmla="*/ 0 h 1613"/>
              <a:gd name="T66" fmla="*/ 1802 w 1832"/>
              <a:gd name="T67" fmla="*/ 0 h 1613"/>
              <a:gd name="T68" fmla="*/ 1602 w 1832"/>
              <a:gd name="T69" fmla="*/ 48 h 1613"/>
              <a:gd name="T70" fmla="*/ 1383 w 1832"/>
              <a:gd name="T71" fmla="*/ 86 h 1613"/>
              <a:gd name="T72" fmla="*/ 1240 w 1832"/>
              <a:gd name="T73" fmla="*/ 38 h 1613"/>
              <a:gd name="T74" fmla="*/ 1040 w 1832"/>
              <a:gd name="T75" fmla="*/ 105 h 1613"/>
              <a:gd name="T76" fmla="*/ 935 w 1832"/>
              <a:gd name="T77" fmla="*/ 66 h 1613"/>
              <a:gd name="T78" fmla="*/ 935 w 1832"/>
              <a:gd name="T79" fmla="*/ 66 h 1613"/>
              <a:gd name="T80" fmla="*/ 859 w 1832"/>
              <a:gd name="T81" fmla="*/ 66 h 1613"/>
              <a:gd name="T82" fmla="*/ 754 w 1832"/>
              <a:gd name="T83" fmla="*/ 105 h 1613"/>
              <a:gd name="T84" fmla="*/ 639 w 1832"/>
              <a:gd name="T85" fmla="*/ 95 h 1613"/>
              <a:gd name="T86" fmla="*/ 496 w 1832"/>
              <a:gd name="T87" fmla="*/ 66 h 1613"/>
              <a:gd name="T88" fmla="*/ 382 w 1832"/>
              <a:gd name="T89" fmla="*/ 86 h 1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32" h="1613">
                <a:moveTo>
                  <a:pt x="382" y="86"/>
                </a:moveTo>
                <a:lnTo>
                  <a:pt x="382" y="86"/>
                </a:lnTo>
                <a:cubicBezTo>
                  <a:pt x="372" y="105"/>
                  <a:pt x="325" y="162"/>
                  <a:pt x="325" y="171"/>
                </a:cubicBezTo>
                <a:cubicBezTo>
                  <a:pt x="325" y="210"/>
                  <a:pt x="344" y="238"/>
                  <a:pt x="305" y="248"/>
                </a:cubicBezTo>
                <a:cubicBezTo>
                  <a:pt x="248" y="267"/>
                  <a:pt x="153" y="267"/>
                  <a:pt x="105" y="295"/>
                </a:cubicBezTo>
                <a:cubicBezTo>
                  <a:pt x="38" y="324"/>
                  <a:pt x="143" y="353"/>
                  <a:pt x="115" y="400"/>
                </a:cubicBezTo>
                <a:cubicBezTo>
                  <a:pt x="86" y="429"/>
                  <a:pt x="58" y="438"/>
                  <a:pt x="38" y="486"/>
                </a:cubicBezTo>
                <a:cubicBezTo>
                  <a:pt x="19" y="543"/>
                  <a:pt x="86" y="620"/>
                  <a:pt x="105" y="667"/>
                </a:cubicBezTo>
                <a:cubicBezTo>
                  <a:pt x="124" y="744"/>
                  <a:pt x="115" y="820"/>
                  <a:pt x="115" y="896"/>
                </a:cubicBezTo>
                <a:cubicBezTo>
                  <a:pt x="67" y="1011"/>
                  <a:pt x="67" y="1011"/>
                  <a:pt x="67" y="1011"/>
                </a:cubicBezTo>
                <a:lnTo>
                  <a:pt x="67" y="1011"/>
                </a:lnTo>
                <a:cubicBezTo>
                  <a:pt x="48" y="1049"/>
                  <a:pt x="10" y="1087"/>
                  <a:pt x="10" y="1135"/>
                </a:cubicBezTo>
                <a:cubicBezTo>
                  <a:pt x="0" y="1183"/>
                  <a:pt x="19" y="1201"/>
                  <a:pt x="67" y="1211"/>
                </a:cubicBezTo>
                <a:cubicBezTo>
                  <a:pt x="105" y="1221"/>
                  <a:pt x="105" y="1230"/>
                  <a:pt x="115" y="1268"/>
                </a:cubicBezTo>
                <a:cubicBezTo>
                  <a:pt x="124" y="1287"/>
                  <a:pt x="134" y="1306"/>
                  <a:pt x="143" y="1335"/>
                </a:cubicBezTo>
                <a:cubicBezTo>
                  <a:pt x="162" y="1363"/>
                  <a:pt x="191" y="1392"/>
                  <a:pt x="181" y="1440"/>
                </a:cubicBezTo>
                <a:cubicBezTo>
                  <a:pt x="172" y="1468"/>
                  <a:pt x="143" y="1497"/>
                  <a:pt x="153" y="1526"/>
                </a:cubicBezTo>
                <a:lnTo>
                  <a:pt x="153" y="1526"/>
                </a:lnTo>
                <a:cubicBezTo>
                  <a:pt x="220" y="1545"/>
                  <a:pt x="210" y="1612"/>
                  <a:pt x="277" y="1612"/>
                </a:cubicBezTo>
                <a:cubicBezTo>
                  <a:pt x="325" y="1612"/>
                  <a:pt x="334" y="1564"/>
                  <a:pt x="372" y="1545"/>
                </a:cubicBezTo>
                <a:cubicBezTo>
                  <a:pt x="429" y="1516"/>
                  <a:pt x="458" y="1573"/>
                  <a:pt x="506" y="1592"/>
                </a:cubicBezTo>
                <a:cubicBezTo>
                  <a:pt x="563" y="1612"/>
                  <a:pt x="716" y="1573"/>
                  <a:pt x="763" y="1535"/>
                </a:cubicBezTo>
                <a:lnTo>
                  <a:pt x="763" y="1535"/>
                </a:lnTo>
                <a:cubicBezTo>
                  <a:pt x="763" y="1535"/>
                  <a:pt x="773" y="1526"/>
                  <a:pt x="773" y="1516"/>
                </a:cubicBezTo>
                <a:cubicBezTo>
                  <a:pt x="820" y="1450"/>
                  <a:pt x="868" y="1287"/>
                  <a:pt x="820" y="1211"/>
                </a:cubicBezTo>
                <a:cubicBezTo>
                  <a:pt x="687" y="925"/>
                  <a:pt x="1097" y="1230"/>
                  <a:pt x="1173" y="1058"/>
                </a:cubicBezTo>
                <a:cubicBezTo>
                  <a:pt x="1211" y="982"/>
                  <a:pt x="1087" y="906"/>
                  <a:pt x="1211" y="839"/>
                </a:cubicBezTo>
                <a:cubicBezTo>
                  <a:pt x="1297" y="782"/>
                  <a:pt x="1393" y="829"/>
                  <a:pt x="1440" y="696"/>
                </a:cubicBezTo>
                <a:cubicBezTo>
                  <a:pt x="1488" y="610"/>
                  <a:pt x="1497" y="496"/>
                  <a:pt x="1564" y="420"/>
                </a:cubicBezTo>
                <a:cubicBezTo>
                  <a:pt x="1583" y="391"/>
                  <a:pt x="1612" y="362"/>
                  <a:pt x="1650" y="343"/>
                </a:cubicBezTo>
                <a:cubicBezTo>
                  <a:pt x="1726" y="305"/>
                  <a:pt x="1745" y="334"/>
                  <a:pt x="1755" y="238"/>
                </a:cubicBezTo>
                <a:cubicBezTo>
                  <a:pt x="1764" y="181"/>
                  <a:pt x="1745" y="181"/>
                  <a:pt x="1793" y="124"/>
                </a:cubicBezTo>
                <a:cubicBezTo>
                  <a:pt x="1831" y="86"/>
                  <a:pt x="1802" y="28"/>
                  <a:pt x="1802" y="0"/>
                </a:cubicBezTo>
                <a:lnTo>
                  <a:pt x="1802" y="0"/>
                </a:lnTo>
                <a:cubicBezTo>
                  <a:pt x="1726" y="0"/>
                  <a:pt x="1698" y="66"/>
                  <a:pt x="1602" y="48"/>
                </a:cubicBezTo>
                <a:cubicBezTo>
                  <a:pt x="1526" y="28"/>
                  <a:pt x="1478" y="124"/>
                  <a:pt x="1383" y="86"/>
                </a:cubicBezTo>
                <a:cubicBezTo>
                  <a:pt x="1335" y="66"/>
                  <a:pt x="1297" y="38"/>
                  <a:pt x="1240" y="38"/>
                </a:cubicBezTo>
                <a:cubicBezTo>
                  <a:pt x="1173" y="48"/>
                  <a:pt x="1106" y="114"/>
                  <a:pt x="1040" y="105"/>
                </a:cubicBezTo>
                <a:cubicBezTo>
                  <a:pt x="1001" y="105"/>
                  <a:pt x="963" y="76"/>
                  <a:pt x="935" y="66"/>
                </a:cubicBezTo>
                <a:lnTo>
                  <a:pt x="935" y="66"/>
                </a:lnTo>
                <a:cubicBezTo>
                  <a:pt x="859" y="66"/>
                  <a:pt x="859" y="66"/>
                  <a:pt x="859" y="66"/>
                </a:cubicBezTo>
                <a:cubicBezTo>
                  <a:pt x="820" y="66"/>
                  <a:pt x="782" y="95"/>
                  <a:pt x="754" y="105"/>
                </a:cubicBezTo>
                <a:cubicBezTo>
                  <a:pt x="716" y="124"/>
                  <a:pt x="677" y="114"/>
                  <a:pt x="639" y="95"/>
                </a:cubicBezTo>
                <a:cubicBezTo>
                  <a:pt x="592" y="86"/>
                  <a:pt x="534" y="9"/>
                  <a:pt x="496" y="66"/>
                </a:cubicBezTo>
                <a:cubicBezTo>
                  <a:pt x="467" y="114"/>
                  <a:pt x="429" y="86"/>
                  <a:pt x="382" y="8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2" name="Freeform 63"/>
          <p:cNvSpPr>
            <a:spLocks noChangeArrowheads="1"/>
          </p:cNvSpPr>
          <p:nvPr/>
        </p:nvSpPr>
        <p:spPr bwMode="auto">
          <a:xfrm>
            <a:off x="17878161" y="7520325"/>
            <a:ext cx="562661" cy="1042198"/>
          </a:xfrm>
          <a:custGeom>
            <a:avLst/>
            <a:gdLst>
              <a:gd name="T0" fmla="*/ 248 w 1135"/>
              <a:gd name="T1" fmla="*/ 1317 h 2099"/>
              <a:gd name="T2" fmla="*/ 248 w 1135"/>
              <a:gd name="T3" fmla="*/ 1317 h 2099"/>
              <a:gd name="T4" fmla="*/ 171 w 1135"/>
              <a:gd name="T5" fmla="*/ 1364 h 2099"/>
              <a:gd name="T6" fmla="*/ 95 w 1135"/>
              <a:gd name="T7" fmla="*/ 1336 h 2099"/>
              <a:gd name="T8" fmla="*/ 86 w 1135"/>
              <a:gd name="T9" fmla="*/ 1250 h 2099"/>
              <a:gd name="T10" fmla="*/ 38 w 1135"/>
              <a:gd name="T11" fmla="*/ 1097 h 2099"/>
              <a:gd name="T12" fmla="*/ 114 w 1135"/>
              <a:gd name="T13" fmla="*/ 1107 h 2099"/>
              <a:gd name="T14" fmla="*/ 267 w 1135"/>
              <a:gd name="T15" fmla="*/ 1259 h 2099"/>
              <a:gd name="T16" fmla="*/ 267 w 1135"/>
              <a:gd name="T17" fmla="*/ 1345 h 2099"/>
              <a:gd name="T18" fmla="*/ 248 w 1135"/>
              <a:gd name="T19" fmla="*/ 1317 h 2099"/>
              <a:gd name="T20" fmla="*/ 505 w 1135"/>
              <a:gd name="T21" fmla="*/ 1975 h 2099"/>
              <a:gd name="T22" fmla="*/ 505 w 1135"/>
              <a:gd name="T23" fmla="*/ 1975 h 2099"/>
              <a:gd name="T24" fmla="*/ 476 w 1135"/>
              <a:gd name="T25" fmla="*/ 1879 h 2099"/>
              <a:gd name="T26" fmla="*/ 505 w 1135"/>
              <a:gd name="T27" fmla="*/ 1793 h 2099"/>
              <a:gd name="T28" fmla="*/ 534 w 1135"/>
              <a:gd name="T29" fmla="*/ 1746 h 2099"/>
              <a:gd name="T30" fmla="*/ 553 w 1135"/>
              <a:gd name="T31" fmla="*/ 1803 h 2099"/>
              <a:gd name="T32" fmla="*/ 610 w 1135"/>
              <a:gd name="T33" fmla="*/ 1889 h 2099"/>
              <a:gd name="T34" fmla="*/ 591 w 1135"/>
              <a:gd name="T35" fmla="*/ 1975 h 2099"/>
              <a:gd name="T36" fmla="*/ 562 w 1135"/>
              <a:gd name="T37" fmla="*/ 2060 h 2099"/>
              <a:gd name="T38" fmla="*/ 543 w 1135"/>
              <a:gd name="T39" fmla="*/ 2022 h 2099"/>
              <a:gd name="T40" fmla="*/ 476 w 1135"/>
              <a:gd name="T41" fmla="*/ 2003 h 2099"/>
              <a:gd name="T42" fmla="*/ 505 w 1135"/>
              <a:gd name="T43" fmla="*/ 1975 h 2099"/>
              <a:gd name="T44" fmla="*/ 0 w 1135"/>
              <a:gd name="T45" fmla="*/ 801 h 2099"/>
              <a:gd name="T46" fmla="*/ 0 w 1135"/>
              <a:gd name="T47" fmla="*/ 801 h 2099"/>
              <a:gd name="T48" fmla="*/ 0 w 1135"/>
              <a:gd name="T49" fmla="*/ 801 h 2099"/>
              <a:gd name="T50" fmla="*/ 57 w 1135"/>
              <a:gd name="T51" fmla="*/ 935 h 2099"/>
              <a:gd name="T52" fmla="*/ 190 w 1135"/>
              <a:gd name="T53" fmla="*/ 983 h 2099"/>
              <a:gd name="T54" fmla="*/ 324 w 1135"/>
              <a:gd name="T55" fmla="*/ 1050 h 2099"/>
              <a:gd name="T56" fmla="*/ 486 w 1135"/>
              <a:gd name="T57" fmla="*/ 1097 h 2099"/>
              <a:gd name="T58" fmla="*/ 515 w 1135"/>
              <a:gd name="T59" fmla="*/ 1173 h 2099"/>
              <a:gd name="T60" fmla="*/ 553 w 1135"/>
              <a:gd name="T61" fmla="*/ 1231 h 2099"/>
              <a:gd name="T62" fmla="*/ 524 w 1135"/>
              <a:gd name="T63" fmla="*/ 1088 h 2099"/>
              <a:gd name="T64" fmla="*/ 553 w 1135"/>
              <a:gd name="T65" fmla="*/ 945 h 2099"/>
              <a:gd name="T66" fmla="*/ 562 w 1135"/>
              <a:gd name="T67" fmla="*/ 935 h 2099"/>
              <a:gd name="T68" fmla="*/ 801 w 1135"/>
              <a:gd name="T69" fmla="*/ 1164 h 2099"/>
              <a:gd name="T70" fmla="*/ 887 w 1135"/>
              <a:gd name="T71" fmla="*/ 1307 h 2099"/>
              <a:gd name="T72" fmla="*/ 915 w 1135"/>
              <a:gd name="T73" fmla="*/ 1479 h 2099"/>
              <a:gd name="T74" fmla="*/ 1039 w 1135"/>
              <a:gd name="T75" fmla="*/ 1669 h 2099"/>
              <a:gd name="T76" fmla="*/ 1115 w 1135"/>
              <a:gd name="T77" fmla="*/ 1860 h 2099"/>
              <a:gd name="T78" fmla="*/ 1115 w 1135"/>
              <a:gd name="T79" fmla="*/ 1860 h 2099"/>
              <a:gd name="T80" fmla="*/ 1115 w 1135"/>
              <a:gd name="T81" fmla="*/ 1755 h 2099"/>
              <a:gd name="T82" fmla="*/ 992 w 1135"/>
              <a:gd name="T83" fmla="*/ 1536 h 2099"/>
              <a:gd name="T84" fmla="*/ 915 w 1135"/>
              <a:gd name="T85" fmla="*/ 1173 h 2099"/>
              <a:gd name="T86" fmla="*/ 801 w 1135"/>
              <a:gd name="T87" fmla="*/ 1059 h 2099"/>
              <a:gd name="T88" fmla="*/ 782 w 1135"/>
              <a:gd name="T89" fmla="*/ 849 h 2099"/>
              <a:gd name="T90" fmla="*/ 820 w 1135"/>
              <a:gd name="T91" fmla="*/ 678 h 2099"/>
              <a:gd name="T92" fmla="*/ 905 w 1135"/>
              <a:gd name="T93" fmla="*/ 592 h 2099"/>
              <a:gd name="T94" fmla="*/ 848 w 1135"/>
              <a:gd name="T95" fmla="*/ 516 h 2099"/>
              <a:gd name="T96" fmla="*/ 743 w 1135"/>
              <a:gd name="T97" fmla="*/ 382 h 2099"/>
              <a:gd name="T98" fmla="*/ 696 w 1135"/>
              <a:gd name="T99" fmla="*/ 325 h 2099"/>
              <a:gd name="T100" fmla="*/ 677 w 1135"/>
              <a:gd name="T101" fmla="*/ 267 h 2099"/>
              <a:gd name="T102" fmla="*/ 600 w 1135"/>
              <a:gd name="T103" fmla="*/ 201 h 2099"/>
              <a:gd name="T104" fmla="*/ 457 w 1135"/>
              <a:gd name="T105" fmla="*/ 153 h 2099"/>
              <a:gd name="T106" fmla="*/ 419 w 1135"/>
              <a:gd name="T107" fmla="*/ 0 h 2099"/>
              <a:gd name="T108" fmla="*/ 419 w 1135"/>
              <a:gd name="T109" fmla="*/ 0 h 2099"/>
              <a:gd name="T110" fmla="*/ 267 w 1135"/>
              <a:gd name="T111" fmla="*/ 86 h 2099"/>
              <a:gd name="T112" fmla="*/ 248 w 1135"/>
              <a:gd name="T113" fmla="*/ 210 h 2099"/>
              <a:gd name="T114" fmla="*/ 124 w 1135"/>
              <a:gd name="T115" fmla="*/ 344 h 2099"/>
              <a:gd name="T116" fmla="*/ 133 w 1135"/>
              <a:gd name="T117" fmla="*/ 506 h 2099"/>
              <a:gd name="T118" fmla="*/ 181 w 1135"/>
              <a:gd name="T119" fmla="*/ 668 h 2099"/>
              <a:gd name="T120" fmla="*/ 104 w 1135"/>
              <a:gd name="T121" fmla="*/ 773 h 2099"/>
              <a:gd name="T122" fmla="*/ 0 w 1135"/>
              <a:gd name="T123" fmla="*/ 801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5" h="2099">
                <a:moveTo>
                  <a:pt x="248" y="1317"/>
                </a:moveTo>
                <a:lnTo>
                  <a:pt x="248" y="1317"/>
                </a:lnTo>
                <a:cubicBezTo>
                  <a:pt x="219" y="1336"/>
                  <a:pt x="200" y="1364"/>
                  <a:pt x="171" y="1364"/>
                </a:cubicBezTo>
                <a:cubicBezTo>
                  <a:pt x="133" y="1374"/>
                  <a:pt x="86" y="1374"/>
                  <a:pt x="95" y="1336"/>
                </a:cubicBezTo>
                <a:cubicBezTo>
                  <a:pt x="95" y="1297"/>
                  <a:pt x="95" y="1278"/>
                  <a:pt x="86" y="1250"/>
                </a:cubicBezTo>
                <a:cubicBezTo>
                  <a:pt x="76" y="1202"/>
                  <a:pt x="28" y="1145"/>
                  <a:pt x="38" y="1097"/>
                </a:cubicBezTo>
                <a:cubicBezTo>
                  <a:pt x="47" y="1030"/>
                  <a:pt x="95" y="1088"/>
                  <a:pt x="114" y="1107"/>
                </a:cubicBezTo>
                <a:cubicBezTo>
                  <a:pt x="162" y="1154"/>
                  <a:pt x="238" y="1202"/>
                  <a:pt x="267" y="1259"/>
                </a:cubicBezTo>
                <a:cubicBezTo>
                  <a:pt x="286" y="1297"/>
                  <a:pt x="353" y="1412"/>
                  <a:pt x="267" y="1345"/>
                </a:cubicBezTo>
                <a:cubicBezTo>
                  <a:pt x="248" y="1317"/>
                  <a:pt x="248" y="1317"/>
                  <a:pt x="248" y="1317"/>
                </a:cubicBezTo>
                <a:close/>
                <a:moveTo>
                  <a:pt x="505" y="1975"/>
                </a:moveTo>
                <a:lnTo>
                  <a:pt x="505" y="1975"/>
                </a:lnTo>
                <a:cubicBezTo>
                  <a:pt x="524" y="1936"/>
                  <a:pt x="486" y="1917"/>
                  <a:pt x="476" y="1879"/>
                </a:cubicBezTo>
                <a:cubicBezTo>
                  <a:pt x="467" y="1841"/>
                  <a:pt x="505" y="1822"/>
                  <a:pt x="505" y="1793"/>
                </a:cubicBezTo>
                <a:cubicBezTo>
                  <a:pt x="505" y="1784"/>
                  <a:pt x="515" y="1717"/>
                  <a:pt x="534" y="1746"/>
                </a:cubicBezTo>
                <a:cubicBezTo>
                  <a:pt x="543" y="1755"/>
                  <a:pt x="543" y="1784"/>
                  <a:pt x="553" y="1803"/>
                </a:cubicBezTo>
                <a:cubicBezTo>
                  <a:pt x="562" y="1841"/>
                  <a:pt x="620" y="1841"/>
                  <a:pt x="610" y="1889"/>
                </a:cubicBezTo>
                <a:cubicBezTo>
                  <a:pt x="600" y="1917"/>
                  <a:pt x="591" y="1946"/>
                  <a:pt x="591" y="1975"/>
                </a:cubicBezTo>
                <a:cubicBezTo>
                  <a:pt x="591" y="1984"/>
                  <a:pt x="600" y="2098"/>
                  <a:pt x="562" y="2060"/>
                </a:cubicBezTo>
                <a:cubicBezTo>
                  <a:pt x="553" y="2051"/>
                  <a:pt x="572" y="2013"/>
                  <a:pt x="543" y="2022"/>
                </a:cubicBezTo>
                <a:cubicBezTo>
                  <a:pt x="515" y="2032"/>
                  <a:pt x="496" y="2032"/>
                  <a:pt x="476" y="2003"/>
                </a:cubicBezTo>
                <a:cubicBezTo>
                  <a:pt x="505" y="1975"/>
                  <a:pt x="505" y="1975"/>
                  <a:pt x="505" y="1975"/>
                </a:cubicBezTo>
                <a:close/>
                <a:moveTo>
                  <a:pt x="0" y="801"/>
                </a:moveTo>
                <a:lnTo>
                  <a:pt x="0" y="801"/>
                </a:lnTo>
                <a:lnTo>
                  <a:pt x="0" y="801"/>
                </a:lnTo>
                <a:cubicBezTo>
                  <a:pt x="28" y="840"/>
                  <a:pt x="38" y="868"/>
                  <a:pt x="57" y="935"/>
                </a:cubicBezTo>
                <a:cubicBezTo>
                  <a:pt x="86" y="1040"/>
                  <a:pt x="133" y="935"/>
                  <a:pt x="190" y="983"/>
                </a:cubicBezTo>
                <a:cubicBezTo>
                  <a:pt x="229" y="1021"/>
                  <a:pt x="267" y="1040"/>
                  <a:pt x="324" y="1050"/>
                </a:cubicBezTo>
                <a:cubicBezTo>
                  <a:pt x="400" y="1059"/>
                  <a:pt x="438" y="1030"/>
                  <a:pt x="486" y="1097"/>
                </a:cubicBezTo>
                <a:cubicBezTo>
                  <a:pt x="505" y="1116"/>
                  <a:pt x="515" y="1145"/>
                  <a:pt x="515" y="1173"/>
                </a:cubicBezTo>
                <a:cubicBezTo>
                  <a:pt x="515" y="1202"/>
                  <a:pt x="534" y="1212"/>
                  <a:pt x="553" y="1231"/>
                </a:cubicBezTo>
                <a:cubicBezTo>
                  <a:pt x="581" y="1231"/>
                  <a:pt x="515" y="1097"/>
                  <a:pt x="524" y="1088"/>
                </a:cubicBezTo>
                <a:cubicBezTo>
                  <a:pt x="534" y="1059"/>
                  <a:pt x="543" y="983"/>
                  <a:pt x="553" y="945"/>
                </a:cubicBezTo>
                <a:cubicBezTo>
                  <a:pt x="553" y="935"/>
                  <a:pt x="553" y="935"/>
                  <a:pt x="562" y="935"/>
                </a:cubicBezTo>
                <a:cubicBezTo>
                  <a:pt x="610" y="1011"/>
                  <a:pt x="734" y="1107"/>
                  <a:pt x="801" y="1164"/>
                </a:cubicBezTo>
                <a:cubicBezTo>
                  <a:pt x="839" y="1202"/>
                  <a:pt x="867" y="1250"/>
                  <a:pt x="887" y="1307"/>
                </a:cubicBezTo>
                <a:cubicBezTo>
                  <a:pt x="905" y="1355"/>
                  <a:pt x="877" y="1441"/>
                  <a:pt x="915" y="1479"/>
                </a:cubicBezTo>
                <a:cubicBezTo>
                  <a:pt x="915" y="1536"/>
                  <a:pt x="1001" y="1622"/>
                  <a:pt x="1039" y="1669"/>
                </a:cubicBezTo>
                <a:cubicBezTo>
                  <a:pt x="1087" y="1726"/>
                  <a:pt x="1096" y="1793"/>
                  <a:pt x="1115" y="1860"/>
                </a:cubicBezTo>
                <a:lnTo>
                  <a:pt x="1115" y="1860"/>
                </a:lnTo>
                <a:cubicBezTo>
                  <a:pt x="1115" y="1755"/>
                  <a:pt x="1115" y="1755"/>
                  <a:pt x="1115" y="1755"/>
                </a:cubicBezTo>
                <a:cubicBezTo>
                  <a:pt x="1134" y="1679"/>
                  <a:pt x="1030" y="1593"/>
                  <a:pt x="992" y="1536"/>
                </a:cubicBezTo>
                <a:cubicBezTo>
                  <a:pt x="915" y="1431"/>
                  <a:pt x="963" y="1288"/>
                  <a:pt x="915" y="1173"/>
                </a:cubicBezTo>
                <a:cubicBezTo>
                  <a:pt x="887" y="1135"/>
                  <a:pt x="820" y="1107"/>
                  <a:pt x="801" y="1059"/>
                </a:cubicBezTo>
                <a:cubicBezTo>
                  <a:pt x="763" y="983"/>
                  <a:pt x="782" y="935"/>
                  <a:pt x="782" y="849"/>
                </a:cubicBezTo>
                <a:cubicBezTo>
                  <a:pt x="782" y="801"/>
                  <a:pt x="791" y="706"/>
                  <a:pt x="820" y="678"/>
                </a:cubicBezTo>
                <a:cubicBezTo>
                  <a:pt x="848" y="639"/>
                  <a:pt x="896" y="649"/>
                  <a:pt x="905" y="592"/>
                </a:cubicBezTo>
                <a:cubicBezTo>
                  <a:pt x="905" y="554"/>
                  <a:pt x="877" y="534"/>
                  <a:pt x="848" y="516"/>
                </a:cubicBezTo>
                <a:cubicBezTo>
                  <a:pt x="791" y="487"/>
                  <a:pt x="791" y="420"/>
                  <a:pt x="743" y="382"/>
                </a:cubicBezTo>
                <a:cubicBezTo>
                  <a:pt x="725" y="353"/>
                  <a:pt x="705" y="344"/>
                  <a:pt x="696" y="325"/>
                </a:cubicBezTo>
                <a:cubicBezTo>
                  <a:pt x="677" y="306"/>
                  <a:pt x="686" y="287"/>
                  <a:pt x="677" y="267"/>
                </a:cubicBezTo>
                <a:cubicBezTo>
                  <a:pt x="658" y="239"/>
                  <a:pt x="620" y="239"/>
                  <a:pt x="600" y="201"/>
                </a:cubicBezTo>
                <a:cubicBezTo>
                  <a:pt x="572" y="144"/>
                  <a:pt x="505" y="182"/>
                  <a:pt x="457" y="153"/>
                </a:cubicBezTo>
                <a:cubicBezTo>
                  <a:pt x="410" y="124"/>
                  <a:pt x="438" y="58"/>
                  <a:pt x="419" y="0"/>
                </a:cubicBezTo>
                <a:lnTo>
                  <a:pt x="419" y="0"/>
                </a:lnTo>
                <a:cubicBezTo>
                  <a:pt x="381" y="20"/>
                  <a:pt x="305" y="58"/>
                  <a:pt x="267" y="86"/>
                </a:cubicBezTo>
                <a:cubicBezTo>
                  <a:pt x="229" y="124"/>
                  <a:pt x="229" y="153"/>
                  <a:pt x="248" y="210"/>
                </a:cubicBezTo>
                <a:cubicBezTo>
                  <a:pt x="314" y="363"/>
                  <a:pt x="133" y="239"/>
                  <a:pt x="124" y="344"/>
                </a:cubicBezTo>
                <a:cubicBezTo>
                  <a:pt x="114" y="401"/>
                  <a:pt x="162" y="477"/>
                  <a:pt x="133" y="506"/>
                </a:cubicBezTo>
                <a:cubicBezTo>
                  <a:pt x="86" y="582"/>
                  <a:pt x="219" y="601"/>
                  <a:pt x="181" y="668"/>
                </a:cubicBezTo>
                <a:cubicBezTo>
                  <a:pt x="171" y="697"/>
                  <a:pt x="124" y="763"/>
                  <a:pt x="104" y="773"/>
                </a:cubicBezTo>
                <a:lnTo>
                  <a:pt x="0" y="801"/>
                </a:ln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3" name="Freeform 64"/>
          <p:cNvSpPr>
            <a:spLocks noChangeArrowheads="1"/>
          </p:cNvSpPr>
          <p:nvPr/>
        </p:nvSpPr>
        <p:spPr bwMode="auto">
          <a:xfrm>
            <a:off x="14626976" y="9228128"/>
            <a:ext cx="483847" cy="1250201"/>
          </a:xfrm>
          <a:custGeom>
            <a:avLst/>
            <a:gdLst>
              <a:gd name="T0" fmla="*/ 0 w 974"/>
              <a:gd name="T1" fmla="*/ 2461 h 2519"/>
              <a:gd name="T2" fmla="*/ 0 w 974"/>
              <a:gd name="T3" fmla="*/ 2461 h 2519"/>
              <a:gd name="T4" fmla="*/ 124 w 974"/>
              <a:gd name="T5" fmla="*/ 2461 h 2519"/>
              <a:gd name="T6" fmla="*/ 200 w 974"/>
              <a:gd name="T7" fmla="*/ 2518 h 2519"/>
              <a:gd name="T8" fmla="*/ 200 w 974"/>
              <a:gd name="T9" fmla="*/ 2518 h 2519"/>
              <a:gd name="T10" fmla="*/ 286 w 974"/>
              <a:gd name="T11" fmla="*/ 2432 h 2519"/>
              <a:gd name="T12" fmla="*/ 410 w 974"/>
              <a:gd name="T13" fmla="*/ 2441 h 2519"/>
              <a:gd name="T14" fmla="*/ 515 w 974"/>
              <a:gd name="T15" fmla="*/ 2213 h 2519"/>
              <a:gd name="T16" fmla="*/ 639 w 974"/>
              <a:gd name="T17" fmla="*/ 2108 h 2519"/>
              <a:gd name="T18" fmla="*/ 620 w 974"/>
              <a:gd name="T19" fmla="*/ 2003 h 2519"/>
              <a:gd name="T20" fmla="*/ 620 w 974"/>
              <a:gd name="T21" fmla="*/ 2003 h 2519"/>
              <a:gd name="T22" fmla="*/ 467 w 974"/>
              <a:gd name="T23" fmla="*/ 1888 h 2519"/>
              <a:gd name="T24" fmla="*/ 429 w 974"/>
              <a:gd name="T25" fmla="*/ 1812 h 2519"/>
              <a:gd name="T26" fmla="*/ 458 w 974"/>
              <a:gd name="T27" fmla="*/ 1650 h 2519"/>
              <a:gd name="T28" fmla="*/ 572 w 974"/>
              <a:gd name="T29" fmla="*/ 1536 h 2519"/>
              <a:gd name="T30" fmla="*/ 629 w 974"/>
              <a:gd name="T31" fmla="*/ 1440 h 2519"/>
              <a:gd name="T32" fmla="*/ 744 w 974"/>
              <a:gd name="T33" fmla="*/ 1373 h 2519"/>
              <a:gd name="T34" fmla="*/ 801 w 974"/>
              <a:gd name="T35" fmla="*/ 1231 h 2519"/>
              <a:gd name="T36" fmla="*/ 830 w 974"/>
              <a:gd name="T37" fmla="*/ 1030 h 2519"/>
              <a:gd name="T38" fmla="*/ 916 w 974"/>
              <a:gd name="T39" fmla="*/ 801 h 2519"/>
              <a:gd name="T40" fmla="*/ 906 w 974"/>
              <a:gd name="T41" fmla="*/ 639 h 2519"/>
              <a:gd name="T42" fmla="*/ 944 w 974"/>
              <a:gd name="T43" fmla="*/ 391 h 2519"/>
              <a:gd name="T44" fmla="*/ 925 w 974"/>
              <a:gd name="T45" fmla="*/ 201 h 2519"/>
              <a:gd name="T46" fmla="*/ 868 w 974"/>
              <a:gd name="T47" fmla="*/ 105 h 2519"/>
              <a:gd name="T48" fmla="*/ 811 w 974"/>
              <a:gd name="T49" fmla="*/ 0 h 2519"/>
              <a:gd name="T50" fmla="*/ 811 w 974"/>
              <a:gd name="T51" fmla="*/ 0 h 2519"/>
              <a:gd name="T52" fmla="*/ 687 w 974"/>
              <a:gd name="T53" fmla="*/ 305 h 2519"/>
              <a:gd name="T54" fmla="*/ 629 w 974"/>
              <a:gd name="T55" fmla="*/ 658 h 2519"/>
              <a:gd name="T56" fmla="*/ 525 w 974"/>
              <a:gd name="T57" fmla="*/ 963 h 2519"/>
              <a:gd name="T58" fmla="*/ 525 w 974"/>
              <a:gd name="T59" fmla="*/ 963 h 2519"/>
              <a:gd name="T60" fmla="*/ 487 w 974"/>
              <a:gd name="T61" fmla="*/ 1097 h 2519"/>
              <a:gd name="T62" fmla="*/ 420 w 974"/>
              <a:gd name="T63" fmla="*/ 1202 h 2519"/>
              <a:gd name="T64" fmla="*/ 344 w 974"/>
              <a:gd name="T65" fmla="*/ 1364 h 2519"/>
              <a:gd name="T66" fmla="*/ 277 w 974"/>
              <a:gd name="T67" fmla="*/ 1526 h 2519"/>
              <a:gd name="T68" fmla="*/ 229 w 974"/>
              <a:gd name="T69" fmla="*/ 1574 h 2519"/>
              <a:gd name="T70" fmla="*/ 267 w 974"/>
              <a:gd name="T71" fmla="*/ 1660 h 2519"/>
              <a:gd name="T72" fmla="*/ 229 w 974"/>
              <a:gd name="T73" fmla="*/ 1698 h 2519"/>
              <a:gd name="T74" fmla="*/ 200 w 974"/>
              <a:gd name="T75" fmla="*/ 1755 h 2519"/>
              <a:gd name="T76" fmla="*/ 267 w 974"/>
              <a:gd name="T77" fmla="*/ 1765 h 2519"/>
              <a:gd name="T78" fmla="*/ 248 w 974"/>
              <a:gd name="T79" fmla="*/ 1850 h 2519"/>
              <a:gd name="T80" fmla="*/ 210 w 974"/>
              <a:gd name="T81" fmla="*/ 1917 h 2519"/>
              <a:gd name="T82" fmla="*/ 229 w 974"/>
              <a:gd name="T83" fmla="*/ 1984 h 2519"/>
              <a:gd name="T84" fmla="*/ 143 w 974"/>
              <a:gd name="T85" fmla="*/ 2022 h 2519"/>
              <a:gd name="T86" fmla="*/ 210 w 974"/>
              <a:gd name="T87" fmla="*/ 2089 h 2519"/>
              <a:gd name="T88" fmla="*/ 105 w 974"/>
              <a:gd name="T89" fmla="*/ 2136 h 2519"/>
              <a:gd name="T90" fmla="*/ 19 w 974"/>
              <a:gd name="T91" fmla="*/ 2356 h 2519"/>
              <a:gd name="T92" fmla="*/ 0 w 974"/>
              <a:gd name="T93" fmla="*/ 2461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4" h="2519">
                <a:moveTo>
                  <a:pt x="0" y="2461"/>
                </a:moveTo>
                <a:lnTo>
                  <a:pt x="0" y="2461"/>
                </a:lnTo>
                <a:cubicBezTo>
                  <a:pt x="124" y="2461"/>
                  <a:pt x="124" y="2461"/>
                  <a:pt x="124" y="2461"/>
                </a:cubicBezTo>
                <a:cubicBezTo>
                  <a:pt x="200" y="2518"/>
                  <a:pt x="200" y="2518"/>
                  <a:pt x="200" y="2518"/>
                </a:cubicBezTo>
                <a:lnTo>
                  <a:pt x="200" y="2518"/>
                </a:lnTo>
                <a:cubicBezTo>
                  <a:pt x="229" y="2480"/>
                  <a:pt x="258" y="2451"/>
                  <a:pt x="286" y="2432"/>
                </a:cubicBezTo>
                <a:cubicBezTo>
                  <a:pt x="334" y="2394"/>
                  <a:pt x="372" y="2432"/>
                  <a:pt x="410" y="2441"/>
                </a:cubicBezTo>
                <a:cubicBezTo>
                  <a:pt x="515" y="2461"/>
                  <a:pt x="467" y="2260"/>
                  <a:pt x="515" y="2213"/>
                </a:cubicBezTo>
                <a:cubicBezTo>
                  <a:pt x="563" y="2174"/>
                  <a:pt x="629" y="2174"/>
                  <a:pt x="639" y="2108"/>
                </a:cubicBezTo>
                <a:cubicBezTo>
                  <a:pt x="620" y="2003"/>
                  <a:pt x="620" y="2003"/>
                  <a:pt x="620" y="2003"/>
                </a:cubicBezTo>
                <a:lnTo>
                  <a:pt x="620" y="2003"/>
                </a:lnTo>
                <a:cubicBezTo>
                  <a:pt x="572" y="1965"/>
                  <a:pt x="506" y="1946"/>
                  <a:pt x="467" y="1888"/>
                </a:cubicBezTo>
                <a:cubicBezTo>
                  <a:pt x="458" y="1869"/>
                  <a:pt x="439" y="1841"/>
                  <a:pt x="429" y="1812"/>
                </a:cubicBezTo>
                <a:cubicBezTo>
                  <a:pt x="420" y="1745"/>
                  <a:pt x="401" y="1707"/>
                  <a:pt x="458" y="1650"/>
                </a:cubicBezTo>
                <a:cubicBezTo>
                  <a:pt x="496" y="1612"/>
                  <a:pt x="553" y="1593"/>
                  <a:pt x="572" y="1536"/>
                </a:cubicBezTo>
                <a:cubicBezTo>
                  <a:pt x="582" y="1507"/>
                  <a:pt x="601" y="1459"/>
                  <a:pt x="629" y="1440"/>
                </a:cubicBezTo>
                <a:cubicBezTo>
                  <a:pt x="668" y="1411"/>
                  <a:pt x="725" y="1450"/>
                  <a:pt x="744" y="1373"/>
                </a:cubicBezTo>
                <a:cubicBezTo>
                  <a:pt x="754" y="1335"/>
                  <a:pt x="849" y="1297"/>
                  <a:pt x="801" y="1231"/>
                </a:cubicBezTo>
                <a:cubicBezTo>
                  <a:pt x="782" y="1183"/>
                  <a:pt x="820" y="1068"/>
                  <a:pt x="830" y="1030"/>
                </a:cubicBezTo>
                <a:cubicBezTo>
                  <a:pt x="849" y="944"/>
                  <a:pt x="858" y="868"/>
                  <a:pt x="916" y="801"/>
                </a:cubicBezTo>
                <a:cubicBezTo>
                  <a:pt x="944" y="763"/>
                  <a:pt x="935" y="668"/>
                  <a:pt x="906" y="639"/>
                </a:cubicBezTo>
                <a:cubicBezTo>
                  <a:pt x="773" y="525"/>
                  <a:pt x="906" y="506"/>
                  <a:pt x="944" y="391"/>
                </a:cubicBezTo>
                <a:cubicBezTo>
                  <a:pt x="973" y="334"/>
                  <a:pt x="963" y="258"/>
                  <a:pt x="925" y="201"/>
                </a:cubicBezTo>
                <a:cubicBezTo>
                  <a:pt x="906" y="172"/>
                  <a:pt x="868" y="134"/>
                  <a:pt x="868" y="105"/>
                </a:cubicBezTo>
                <a:cubicBezTo>
                  <a:pt x="811" y="0"/>
                  <a:pt x="811" y="0"/>
                  <a:pt x="811" y="0"/>
                </a:cubicBezTo>
                <a:lnTo>
                  <a:pt x="811" y="0"/>
                </a:lnTo>
                <a:cubicBezTo>
                  <a:pt x="687" y="48"/>
                  <a:pt x="639" y="181"/>
                  <a:pt x="687" y="305"/>
                </a:cubicBezTo>
                <a:cubicBezTo>
                  <a:pt x="734" y="429"/>
                  <a:pt x="706" y="553"/>
                  <a:pt x="629" y="658"/>
                </a:cubicBezTo>
                <a:cubicBezTo>
                  <a:pt x="525" y="963"/>
                  <a:pt x="525" y="963"/>
                  <a:pt x="525" y="963"/>
                </a:cubicBezTo>
                <a:lnTo>
                  <a:pt x="525" y="963"/>
                </a:lnTo>
                <a:cubicBezTo>
                  <a:pt x="525" y="992"/>
                  <a:pt x="496" y="1078"/>
                  <a:pt x="487" y="1097"/>
                </a:cubicBezTo>
                <a:cubicBezTo>
                  <a:pt x="467" y="1135"/>
                  <a:pt x="439" y="1164"/>
                  <a:pt x="420" y="1202"/>
                </a:cubicBezTo>
                <a:cubicBezTo>
                  <a:pt x="391" y="1259"/>
                  <a:pt x="344" y="1307"/>
                  <a:pt x="344" y="1364"/>
                </a:cubicBezTo>
                <a:cubicBezTo>
                  <a:pt x="324" y="1450"/>
                  <a:pt x="362" y="1459"/>
                  <a:pt x="277" y="1526"/>
                </a:cubicBezTo>
                <a:cubicBezTo>
                  <a:pt x="267" y="1545"/>
                  <a:pt x="239" y="1555"/>
                  <a:pt x="229" y="1574"/>
                </a:cubicBezTo>
                <a:cubicBezTo>
                  <a:pt x="229" y="1602"/>
                  <a:pt x="267" y="1631"/>
                  <a:pt x="267" y="1660"/>
                </a:cubicBezTo>
                <a:cubicBezTo>
                  <a:pt x="258" y="1679"/>
                  <a:pt x="229" y="1688"/>
                  <a:pt x="229" y="1698"/>
                </a:cubicBezTo>
                <a:cubicBezTo>
                  <a:pt x="220" y="1707"/>
                  <a:pt x="200" y="1745"/>
                  <a:pt x="200" y="1755"/>
                </a:cubicBezTo>
                <a:cubicBezTo>
                  <a:pt x="200" y="1783"/>
                  <a:pt x="258" y="1755"/>
                  <a:pt x="267" y="1765"/>
                </a:cubicBezTo>
                <a:cubicBezTo>
                  <a:pt x="286" y="1783"/>
                  <a:pt x="258" y="1831"/>
                  <a:pt x="248" y="1850"/>
                </a:cubicBezTo>
                <a:cubicBezTo>
                  <a:pt x="258" y="1917"/>
                  <a:pt x="162" y="1869"/>
                  <a:pt x="210" y="1917"/>
                </a:cubicBezTo>
                <a:cubicBezTo>
                  <a:pt x="220" y="1936"/>
                  <a:pt x="248" y="1965"/>
                  <a:pt x="229" y="1984"/>
                </a:cubicBezTo>
                <a:cubicBezTo>
                  <a:pt x="200" y="2012"/>
                  <a:pt x="124" y="1936"/>
                  <a:pt x="143" y="2022"/>
                </a:cubicBezTo>
                <a:cubicBezTo>
                  <a:pt x="153" y="2060"/>
                  <a:pt x="315" y="2022"/>
                  <a:pt x="210" y="2089"/>
                </a:cubicBezTo>
                <a:cubicBezTo>
                  <a:pt x="162" y="2108"/>
                  <a:pt x="105" y="2060"/>
                  <a:pt x="105" y="2136"/>
                </a:cubicBezTo>
                <a:cubicBezTo>
                  <a:pt x="105" y="2203"/>
                  <a:pt x="57" y="2299"/>
                  <a:pt x="19" y="2356"/>
                </a:cubicBezTo>
                <a:cubicBezTo>
                  <a:pt x="10" y="2384"/>
                  <a:pt x="10" y="2432"/>
                  <a:pt x="0" y="246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4" name="Freeform 65"/>
          <p:cNvSpPr>
            <a:spLocks noChangeArrowheads="1"/>
          </p:cNvSpPr>
          <p:nvPr/>
        </p:nvSpPr>
        <p:spPr bwMode="auto">
          <a:xfrm>
            <a:off x="14826208" y="9006990"/>
            <a:ext cx="748758" cy="1217358"/>
          </a:xfrm>
          <a:custGeom>
            <a:avLst/>
            <a:gdLst>
              <a:gd name="T0" fmla="*/ 410 w 1507"/>
              <a:gd name="T1" fmla="*/ 448 h 2452"/>
              <a:gd name="T2" fmla="*/ 410 w 1507"/>
              <a:gd name="T3" fmla="*/ 448 h 2452"/>
              <a:gd name="T4" fmla="*/ 467 w 1507"/>
              <a:gd name="T5" fmla="*/ 553 h 2452"/>
              <a:gd name="T6" fmla="*/ 524 w 1507"/>
              <a:gd name="T7" fmla="*/ 649 h 2452"/>
              <a:gd name="T8" fmla="*/ 543 w 1507"/>
              <a:gd name="T9" fmla="*/ 839 h 2452"/>
              <a:gd name="T10" fmla="*/ 505 w 1507"/>
              <a:gd name="T11" fmla="*/ 1087 h 2452"/>
              <a:gd name="T12" fmla="*/ 515 w 1507"/>
              <a:gd name="T13" fmla="*/ 1249 h 2452"/>
              <a:gd name="T14" fmla="*/ 429 w 1507"/>
              <a:gd name="T15" fmla="*/ 1478 h 2452"/>
              <a:gd name="T16" fmla="*/ 400 w 1507"/>
              <a:gd name="T17" fmla="*/ 1679 h 2452"/>
              <a:gd name="T18" fmla="*/ 343 w 1507"/>
              <a:gd name="T19" fmla="*/ 1821 h 2452"/>
              <a:gd name="T20" fmla="*/ 228 w 1507"/>
              <a:gd name="T21" fmla="*/ 1888 h 2452"/>
              <a:gd name="T22" fmla="*/ 171 w 1507"/>
              <a:gd name="T23" fmla="*/ 1984 h 2452"/>
              <a:gd name="T24" fmla="*/ 57 w 1507"/>
              <a:gd name="T25" fmla="*/ 2098 h 2452"/>
              <a:gd name="T26" fmla="*/ 28 w 1507"/>
              <a:gd name="T27" fmla="*/ 2260 h 2452"/>
              <a:gd name="T28" fmla="*/ 66 w 1507"/>
              <a:gd name="T29" fmla="*/ 2336 h 2452"/>
              <a:gd name="T30" fmla="*/ 219 w 1507"/>
              <a:gd name="T31" fmla="*/ 2451 h 2452"/>
              <a:gd name="T32" fmla="*/ 219 w 1507"/>
              <a:gd name="T33" fmla="*/ 2451 h 2452"/>
              <a:gd name="T34" fmla="*/ 315 w 1507"/>
              <a:gd name="T35" fmla="*/ 2317 h 2452"/>
              <a:gd name="T36" fmla="*/ 438 w 1507"/>
              <a:gd name="T37" fmla="*/ 2241 h 2452"/>
              <a:gd name="T38" fmla="*/ 610 w 1507"/>
              <a:gd name="T39" fmla="*/ 2327 h 2452"/>
              <a:gd name="T40" fmla="*/ 896 w 1507"/>
              <a:gd name="T41" fmla="*/ 2289 h 2452"/>
              <a:gd name="T42" fmla="*/ 896 w 1507"/>
              <a:gd name="T43" fmla="*/ 2289 h 2452"/>
              <a:gd name="T44" fmla="*/ 896 w 1507"/>
              <a:gd name="T45" fmla="*/ 2060 h 2452"/>
              <a:gd name="T46" fmla="*/ 906 w 1507"/>
              <a:gd name="T47" fmla="*/ 1831 h 2452"/>
              <a:gd name="T48" fmla="*/ 906 w 1507"/>
              <a:gd name="T49" fmla="*/ 1640 h 2452"/>
              <a:gd name="T50" fmla="*/ 1039 w 1507"/>
              <a:gd name="T51" fmla="*/ 1383 h 2452"/>
              <a:gd name="T52" fmla="*/ 1039 w 1507"/>
              <a:gd name="T53" fmla="*/ 1364 h 2452"/>
              <a:gd name="T54" fmla="*/ 982 w 1507"/>
              <a:gd name="T55" fmla="*/ 1345 h 2452"/>
              <a:gd name="T56" fmla="*/ 925 w 1507"/>
              <a:gd name="T57" fmla="*/ 1278 h 2452"/>
              <a:gd name="T58" fmla="*/ 934 w 1507"/>
              <a:gd name="T59" fmla="*/ 1154 h 2452"/>
              <a:gd name="T60" fmla="*/ 1049 w 1507"/>
              <a:gd name="T61" fmla="*/ 1154 h 2452"/>
              <a:gd name="T62" fmla="*/ 1125 w 1507"/>
              <a:gd name="T63" fmla="*/ 1144 h 2452"/>
              <a:gd name="T64" fmla="*/ 1039 w 1507"/>
              <a:gd name="T65" fmla="*/ 868 h 2452"/>
              <a:gd name="T66" fmla="*/ 1239 w 1507"/>
              <a:gd name="T67" fmla="*/ 563 h 2452"/>
              <a:gd name="T68" fmla="*/ 1383 w 1507"/>
              <a:gd name="T69" fmla="*/ 353 h 2452"/>
              <a:gd name="T70" fmla="*/ 1449 w 1507"/>
              <a:gd name="T71" fmla="*/ 267 h 2452"/>
              <a:gd name="T72" fmla="*/ 1497 w 1507"/>
              <a:gd name="T73" fmla="*/ 267 h 2452"/>
              <a:gd name="T74" fmla="*/ 1487 w 1507"/>
              <a:gd name="T75" fmla="*/ 95 h 2452"/>
              <a:gd name="T76" fmla="*/ 1497 w 1507"/>
              <a:gd name="T77" fmla="*/ 67 h 2452"/>
              <a:gd name="T78" fmla="*/ 1497 w 1507"/>
              <a:gd name="T79" fmla="*/ 67 h 2452"/>
              <a:gd name="T80" fmla="*/ 1344 w 1507"/>
              <a:gd name="T81" fmla="*/ 95 h 2452"/>
              <a:gd name="T82" fmla="*/ 1201 w 1507"/>
              <a:gd name="T83" fmla="*/ 105 h 2452"/>
              <a:gd name="T84" fmla="*/ 1106 w 1507"/>
              <a:gd name="T85" fmla="*/ 115 h 2452"/>
              <a:gd name="T86" fmla="*/ 972 w 1507"/>
              <a:gd name="T87" fmla="*/ 76 h 2452"/>
              <a:gd name="T88" fmla="*/ 877 w 1507"/>
              <a:gd name="T89" fmla="*/ 0 h 2452"/>
              <a:gd name="T90" fmla="*/ 877 w 1507"/>
              <a:gd name="T91" fmla="*/ 0 h 2452"/>
              <a:gd name="T92" fmla="*/ 810 w 1507"/>
              <a:gd name="T93" fmla="*/ 48 h 2452"/>
              <a:gd name="T94" fmla="*/ 753 w 1507"/>
              <a:gd name="T95" fmla="*/ 143 h 2452"/>
              <a:gd name="T96" fmla="*/ 639 w 1507"/>
              <a:gd name="T97" fmla="*/ 162 h 2452"/>
              <a:gd name="T98" fmla="*/ 610 w 1507"/>
              <a:gd name="T99" fmla="*/ 324 h 2452"/>
              <a:gd name="T100" fmla="*/ 515 w 1507"/>
              <a:gd name="T101" fmla="*/ 382 h 2452"/>
              <a:gd name="T102" fmla="*/ 429 w 1507"/>
              <a:gd name="T103" fmla="*/ 439 h 2452"/>
              <a:gd name="T104" fmla="*/ 410 w 1507"/>
              <a:gd name="T105" fmla="*/ 448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7" h="2452">
                <a:moveTo>
                  <a:pt x="410" y="448"/>
                </a:moveTo>
                <a:lnTo>
                  <a:pt x="410" y="448"/>
                </a:lnTo>
                <a:cubicBezTo>
                  <a:pt x="467" y="553"/>
                  <a:pt x="467" y="553"/>
                  <a:pt x="467" y="553"/>
                </a:cubicBezTo>
                <a:cubicBezTo>
                  <a:pt x="467" y="582"/>
                  <a:pt x="505" y="620"/>
                  <a:pt x="524" y="649"/>
                </a:cubicBezTo>
                <a:cubicBezTo>
                  <a:pt x="562" y="706"/>
                  <a:pt x="572" y="782"/>
                  <a:pt x="543" y="839"/>
                </a:cubicBezTo>
                <a:cubicBezTo>
                  <a:pt x="505" y="954"/>
                  <a:pt x="372" y="973"/>
                  <a:pt x="505" y="1087"/>
                </a:cubicBezTo>
                <a:cubicBezTo>
                  <a:pt x="534" y="1116"/>
                  <a:pt x="543" y="1211"/>
                  <a:pt x="515" y="1249"/>
                </a:cubicBezTo>
                <a:cubicBezTo>
                  <a:pt x="457" y="1316"/>
                  <a:pt x="448" y="1392"/>
                  <a:pt x="429" y="1478"/>
                </a:cubicBezTo>
                <a:cubicBezTo>
                  <a:pt x="419" y="1516"/>
                  <a:pt x="381" y="1631"/>
                  <a:pt x="400" y="1679"/>
                </a:cubicBezTo>
                <a:cubicBezTo>
                  <a:pt x="448" y="1745"/>
                  <a:pt x="353" y="1783"/>
                  <a:pt x="343" y="1821"/>
                </a:cubicBezTo>
                <a:cubicBezTo>
                  <a:pt x="324" y="1898"/>
                  <a:pt x="267" y="1859"/>
                  <a:pt x="228" y="1888"/>
                </a:cubicBezTo>
                <a:cubicBezTo>
                  <a:pt x="200" y="1907"/>
                  <a:pt x="181" y="1955"/>
                  <a:pt x="171" y="1984"/>
                </a:cubicBezTo>
                <a:cubicBezTo>
                  <a:pt x="152" y="2041"/>
                  <a:pt x="95" y="2060"/>
                  <a:pt x="57" y="2098"/>
                </a:cubicBezTo>
                <a:cubicBezTo>
                  <a:pt x="0" y="2155"/>
                  <a:pt x="19" y="2193"/>
                  <a:pt x="28" y="2260"/>
                </a:cubicBezTo>
                <a:cubicBezTo>
                  <a:pt x="38" y="2289"/>
                  <a:pt x="57" y="2317"/>
                  <a:pt x="66" y="2336"/>
                </a:cubicBezTo>
                <a:cubicBezTo>
                  <a:pt x="105" y="2394"/>
                  <a:pt x="171" y="2413"/>
                  <a:pt x="219" y="2451"/>
                </a:cubicBezTo>
                <a:lnTo>
                  <a:pt x="219" y="2451"/>
                </a:lnTo>
                <a:cubicBezTo>
                  <a:pt x="257" y="2403"/>
                  <a:pt x="248" y="2336"/>
                  <a:pt x="315" y="2317"/>
                </a:cubicBezTo>
                <a:cubicBezTo>
                  <a:pt x="353" y="2298"/>
                  <a:pt x="400" y="2241"/>
                  <a:pt x="438" y="2241"/>
                </a:cubicBezTo>
                <a:cubicBezTo>
                  <a:pt x="515" y="2260"/>
                  <a:pt x="515" y="2384"/>
                  <a:pt x="610" y="2327"/>
                </a:cubicBezTo>
                <a:cubicBezTo>
                  <a:pt x="677" y="2279"/>
                  <a:pt x="820" y="2289"/>
                  <a:pt x="896" y="2289"/>
                </a:cubicBezTo>
                <a:lnTo>
                  <a:pt x="896" y="2289"/>
                </a:lnTo>
                <a:cubicBezTo>
                  <a:pt x="867" y="2203"/>
                  <a:pt x="867" y="2117"/>
                  <a:pt x="896" y="2060"/>
                </a:cubicBezTo>
                <a:cubicBezTo>
                  <a:pt x="925" y="2003"/>
                  <a:pt x="896" y="1898"/>
                  <a:pt x="906" y="1831"/>
                </a:cubicBezTo>
                <a:cubicBezTo>
                  <a:pt x="925" y="1755"/>
                  <a:pt x="944" y="1707"/>
                  <a:pt x="906" y="1640"/>
                </a:cubicBezTo>
                <a:cubicBezTo>
                  <a:pt x="858" y="1554"/>
                  <a:pt x="944" y="1402"/>
                  <a:pt x="1039" y="1383"/>
                </a:cubicBezTo>
                <a:cubicBezTo>
                  <a:pt x="1039" y="1373"/>
                  <a:pt x="1039" y="1373"/>
                  <a:pt x="1039" y="1364"/>
                </a:cubicBezTo>
                <a:cubicBezTo>
                  <a:pt x="1020" y="1364"/>
                  <a:pt x="982" y="1354"/>
                  <a:pt x="982" y="1345"/>
                </a:cubicBezTo>
                <a:cubicBezTo>
                  <a:pt x="972" y="1297"/>
                  <a:pt x="963" y="1297"/>
                  <a:pt x="925" y="1278"/>
                </a:cubicBezTo>
                <a:cubicBezTo>
                  <a:pt x="906" y="1240"/>
                  <a:pt x="877" y="1183"/>
                  <a:pt x="934" y="1154"/>
                </a:cubicBezTo>
                <a:cubicBezTo>
                  <a:pt x="953" y="1144"/>
                  <a:pt x="1039" y="1135"/>
                  <a:pt x="1049" y="1154"/>
                </a:cubicBezTo>
                <a:cubicBezTo>
                  <a:pt x="1087" y="1154"/>
                  <a:pt x="1096" y="1154"/>
                  <a:pt x="1125" y="1144"/>
                </a:cubicBezTo>
                <a:cubicBezTo>
                  <a:pt x="1125" y="1020"/>
                  <a:pt x="1001" y="1001"/>
                  <a:pt x="1039" y="868"/>
                </a:cubicBezTo>
                <a:cubicBezTo>
                  <a:pt x="1068" y="763"/>
                  <a:pt x="1173" y="658"/>
                  <a:pt x="1239" y="563"/>
                </a:cubicBezTo>
                <a:cubicBezTo>
                  <a:pt x="1297" y="496"/>
                  <a:pt x="1373" y="448"/>
                  <a:pt x="1383" y="353"/>
                </a:cubicBezTo>
                <a:cubicBezTo>
                  <a:pt x="1383" y="305"/>
                  <a:pt x="1411" y="267"/>
                  <a:pt x="1449" y="267"/>
                </a:cubicBezTo>
                <a:cubicBezTo>
                  <a:pt x="1468" y="267"/>
                  <a:pt x="1487" y="277"/>
                  <a:pt x="1497" y="267"/>
                </a:cubicBezTo>
                <a:cubicBezTo>
                  <a:pt x="1506" y="267"/>
                  <a:pt x="1478" y="133"/>
                  <a:pt x="1487" y="95"/>
                </a:cubicBezTo>
                <a:cubicBezTo>
                  <a:pt x="1487" y="86"/>
                  <a:pt x="1497" y="76"/>
                  <a:pt x="1497" y="67"/>
                </a:cubicBezTo>
                <a:lnTo>
                  <a:pt x="1497" y="67"/>
                </a:lnTo>
                <a:cubicBezTo>
                  <a:pt x="1440" y="67"/>
                  <a:pt x="1383" y="76"/>
                  <a:pt x="1344" y="95"/>
                </a:cubicBezTo>
                <a:cubicBezTo>
                  <a:pt x="1287" y="124"/>
                  <a:pt x="1258" y="115"/>
                  <a:pt x="1201" y="105"/>
                </a:cubicBezTo>
                <a:cubicBezTo>
                  <a:pt x="1173" y="95"/>
                  <a:pt x="1134" y="115"/>
                  <a:pt x="1106" y="115"/>
                </a:cubicBezTo>
                <a:cubicBezTo>
                  <a:pt x="1058" y="115"/>
                  <a:pt x="1020" y="95"/>
                  <a:pt x="972" y="76"/>
                </a:cubicBezTo>
                <a:cubicBezTo>
                  <a:pt x="877" y="0"/>
                  <a:pt x="877" y="0"/>
                  <a:pt x="877" y="0"/>
                </a:cubicBezTo>
                <a:lnTo>
                  <a:pt x="877" y="0"/>
                </a:lnTo>
                <a:cubicBezTo>
                  <a:pt x="858" y="10"/>
                  <a:pt x="820" y="10"/>
                  <a:pt x="810" y="48"/>
                </a:cubicBezTo>
                <a:cubicBezTo>
                  <a:pt x="801" y="67"/>
                  <a:pt x="782" y="143"/>
                  <a:pt x="753" y="143"/>
                </a:cubicBezTo>
                <a:cubicBezTo>
                  <a:pt x="724" y="143"/>
                  <a:pt x="639" y="86"/>
                  <a:pt x="639" y="162"/>
                </a:cubicBezTo>
                <a:cubicBezTo>
                  <a:pt x="639" y="219"/>
                  <a:pt x="696" y="286"/>
                  <a:pt x="610" y="324"/>
                </a:cubicBezTo>
                <a:cubicBezTo>
                  <a:pt x="591" y="382"/>
                  <a:pt x="562" y="382"/>
                  <a:pt x="515" y="382"/>
                </a:cubicBezTo>
                <a:cubicBezTo>
                  <a:pt x="477" y="382"/>
                  <a:pt x="477" y="429"/>
                  <a:pt x="429" y="439"/>
                </a:cubicBezTo>
                <a:cubicBezTo>
                  <a:pt x="429" y="439"/>
                  <a:pt x="419" y="448"/>
                  <a:pt x="410" y="44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5" name="Freeform 66"/>
          <p:cNvSpPr>
            <a:spLocks noChangeArrowheads="1"/>
          </p:cNvSpPr>
          <p:nvPr/>
        </p:nvSpPr>
        <p:spPr bwMode="auto">
          <a:xfrm>
            <a:off x="15307863" y="10473950"/>
            <a:ext cx="961124" cy="1254578"/>
          </a:xfrm>
          <a:custGeom>
            <a:avLst/>
            <a:gdLst>
              <a:gd name="T0" fmla="*/ 1660 w 1937"/>
              <a:gd name="T1" fmla="*/ 2470 h 2528"/>
              <a:gd name="T2" fmla="*/ 1660 w 1937"/>
              <a:gd name="T3" fmla="*/ 2470 h 2528"/>
              <a:gd name="T4" fmla="*/ 1746 w 1937"/>
              <a:gd name="T5" fmla="*/ 2461 h 2528"/>
              <a:gd name="T6" fmla="*/ 1936 w 1937"/>
              <a:gd name="T7" fmla="*/ 2375 h 2528"/>
              <a:gd name="T8" fmla="*/ 1936 w 1937"/>
              <a:gd name="T9" fmla="*/ 2375 h 2528"/>
              <a:gd name="T10" fmla="*/ 1917 w 1937"/>
              <a:gd name="T11" fmla="*/ 2203 h 2528"/>
              <a:gd name="T12" fmla="*/ 1822 w 1937"/>
              <a:gd name="T13" fmla="*/ 1755 h 2528"/>
              <a:gd name="T14" fmla="*/ 1641 w 1937"/>
              <a:gd name="T15" fmla="*/ 1393 h 2528"/>
              <a:gd name="T16" fmla="*/ 1631 w 1937"/>
              <a:gd name="T17" fmla="*/ 1393 h 2528"/>
              <a:gd name="T18" fmla="*/ 1621 w 1937"/>
              <a:gd name="T19" fmla="*/ 1584 h 2528"/>
              <a:gd name="T20" fmla="*/ 1507 w 1937"/>
              <a:gd name="T21" fmla="*/ 1459 h 2528"/>
              <a:gd name="T22" fmla="*/ 1374 w 1937"/>
              <a:gd name="T23" fmla="*/ 1335 h 2528"/>
              <a:gd name="T24" fmla="*/ 1231 w 1937"/>
              <a:gd name="T25" fmla="*/ 830 h 2528"/>
              <a:gd name="T26" fmla="*/ 1212 w 1937"/>
              <a:gd name="T27" fmla="*/ 563 h 2528"/>
              <a:gd name="T28" fmla="*/ 1192 w 1937"/>
              <a:gd name="T29" fmla="*/ 344 h 2528"/>
              <a:gd name="T30" fmla="*/ 1154 w 1937"/>
              <a:gd name="T31" fmla="*/ 220 h 2528"/>
              <a:gd name="T32" fmla="*/ 1116 w 1937"/>
              <a:gd name="T33" fmla="*/ 29 h 2528"/>
              <a:gd name="T34" fmla="*/ 1059 w 1937"/>
              <a:gd name="T35" fmla="*/ 0 h 2528"/>
              <a:gd name="T36" fmla="*/ 964 w 1937"/>
              <a:gd name="T37" fmla="*/ 0 h 2528"/>
              <a:gd name="T38" fmla="*/ 964 w 1937"/>
              <a:gd name="T39" fmla="*/ 0 h 2528"/>
              <a:gd name="T40" fmla="*/ 945 w 1937"/>
              <a:gd name="T41" fmla="*/ 124 h 2528"/>
              <a:gd name="T42" fmla="*/ 906 w 1937"/>
              <a:gd name="T43" fmla="*/ 220 h 2528"/>
              <a:gd name="T44" fmla="*/ 878 w 1937"/>
              <a:gd name="T45" fmla="*/ 287 h 2528"/>
              <a:gd name="T46" fmla="*/ 973 w 1937"/>
              <a:gd name="T47" fmla="*/ 420 h 2528"/>
              <a:gd name="T48" fmla="*/ 906 w 1937"/>
              <a:gd name="T49" fmla="*/ 554 h 2528"/>
              <a:gd name="T50" fmla="*/ 849 w 1937"/>
              <a:gd name="T51" fmla="*/ 630 h 2528"/>
              <a:gd name="T52" fmla="*/ 697 w 1937"/>
              <a:gd name="T53" fmla="*/ 668 h 2528"/>
              <a:gd name="T54" fmla="*/ 563 w 1937"/>
              <a:gd name="T55" fmla="*/ 811 h 2528"/>
              <a:gd name="T56" fmla="*/ 496 w 1937"/>
              <a:gd name="T57" fmla="*/ 1049 h 2528"/>
              <a:gd name="T58" fmla="*/ 411 w 1937"/>
              <a:gd name="T59" fmla="*/ 1250 h 2528"/>
              <a:gd name="T60" fmla="*/ 334 w 1937"/>
              <a:gd name="T61" fmla="*/ 1374 h 2528"/>
              <a:gd name="T62" fmla="*/ 67 w 1937"/>
              <a:gd name="T63" fmla="*/ 1584 h 2528"/>
              <a:gd name="T64" fmla="*/ 191 w 1937"/>
              <a:gd name="T65" fmla="*/ 1726 h 2528"/>
              <a:gd name="T66" fmla="*/ 191 w 1937"/>
              <a:gd name="T67" fmla="*/ 1726 h 2528"/>
              <a:gd name="T68" fmla="*/ 220 w 1937"/>
              <a:gd name="T69" fmla="*/ 1822 h 2528"/>
              <a:gd name="T70" fmla="*/ 306 w 1937"/>
              <a:gd name="T71" fmla="*/ 1974 h 2528"/>
              <a:gd name="T72" fmla="*/ 334 w 1937"/>
              <a:gd name="T73" fmla="*/ 2070 h 2528"/>
              <a:gd name="T74" fmla="*/ 363 w 1937"/>
              <a:gd name="T75" fmla="*/ 2232 h 2528"/>
              <a:gd name="T76" fmla="*/ 315 w 1937"/>
              <a:gd name="T77" fmla="*/ 2365 h 2528"/>
              <a:gd name="T78" fmla="*/ 315 w 1937"/>
              <a:gd name="T79" fmla="*/ 2365 h 2528"/>
              <a:gd name="T80" fmla="*/ 411 w 1937"/>
              <a:gd name="T81" fmla="*/ 2432 h 2528"/>
              <a:gd name="T82" fmla="*/ 592 w 1937"/>
              <a:gd name="T83" fmla="*/ 2451 h 2528"/>
              <a:gd name="T84" fmla="*/ 716 w 1937"/>
              <a:gd name="T85" fmla="*/ 2270 h 2528"/>
              <a:gd name="T86" fmla="*/ 830 w 1937"/>
              <a:gd name="T87" fmla="*/ 2251 h 2528"/>
              <a:gd name="T88" fmla="*/ 916 w 1937"/>
              <a:gd name="T89" fmla="*/ 2346 h 2528"/>
              <a:gd name="T90" fmla="*/ 925 w 1937"/>
              <a:gd name="T91" fmla="*/ 2499 h 2528"/>
              <a:gd name="T92" fmla="*/ 925 w 1937"/>
              <a:gd name="T93" fmla="*/ 2499 h 2528"/>
              <a:gd name="T94" fmla="*/ 1021 w 1937"/>
              <a:gd name="T95" fmla="*/ 2480 h 2528"/>
              <a:gd name="T96" fmla="*/ 1173 w 1937"/>
              <a:gd name="T97" fmla="*/ 2451 h 2528"/>
              <a:gd name="T98" fmla="*/ 1307 w 1937"/>
              <a:gd name="T99" fmla="*/ 2461 h 2528"/>
              <a:gd name="T100" fmla="*/ 1469 w 1937"/>
              <a:gd name="T101" fmla="*/ 2527 h 2528"/>
              <a:gd name="T102" fmla="*/ 1660 w 1937"/>
              <a:gd name="T103" fmla="*/ 247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7" h="2528">
                <a:moveTo>
                  <a:pt x="1660" y="2470"/>
                </a:moveTo>
                <a:lnTo>
                  <a:pt x="1660" y="2470"/>
                </a:lnTo>
                <a:cubicBezTo>
                  <a:pt x="1688" y="2480"/>
                  <a:pt x="1726" y="2489"/>
                  <a:pt x="1746" y="2461"/>
                </a:cubicBezTo>
                <a:cubicBezTo>
                  <a:pt x="1793" y="2413"/>
                  <a:pt x="1879" y="2385"/>
                  <a:pt x="1936" y="2375"/>
                </a:cubicBezTo>
                <a:lnTo>
                  <a:pt x="1936" y="2375"/>
                </a:lnTo>
                <a:cubicBezTo>
                  <a:pt x="1917" y="2203"/>
                  <a:pt x="1917" y="2203"/>
                  <a:pt x="1917" y="2203"/>
                </a:cubicBezTo>
                <a:cubicBezTo>
                  <a:pt x="1822" y="1755"/>
                  <a:pt x="1822" y="1755"/>
                  <a:pt x="1822" y="1755"/>
                </a:cubicBezTo>
                <a:cubicBezTo>
                  <a:pt x="1812" y="1698"/>
                  <a:pt x="1717" y="1374"/>
                  <a:pt x="1641" y="1393"/>
                </a:cubicBezTo>
                <a:cubicBezTo>
                  <a:pt x="1641" y="1393"/>
                  <a:pt x="1641" y="1393"/>
                  <a:pt x="1631" y="1393"/>
                </a:cubicBezTo>
                <a:cubicBezTo>
                  <a:pt x="1631" y="1459"/>
                  <a:pt x="1641" y="1526"/>
                  <a:pt x="1621" y="1584"/>
                </a:cubicBezTo>
                <a:cubicBezTo>
                  <a:pt x="1583" y="1584"/>
                  <a:pt x="1526" y="1488"/>
                  <a:pt x="1507" y="1459"/>
                </a:cubicBezTo>
                <a:cubicBezTo>
                  <a:pt x="1469" y="1412"/>
                  <a:pt x="1412" y="1383"/>
                  <a:pt x="1374" y="1335"/>
                </a:cubicBezTo>
                <a:cubicBezTo>
                  <a:pt x="1278" y="1212"/>
                  <a:pt x="1250" y="992"/>
                  <a:pt x="1231" y="830"/>
                </a:cubicBezTo>
                <a:cubicBezTo>
                  <a:pt x="1221" y="744"/>
                  <a:pt x="1231" y="649"/>
                  <a:pt x="1212" y="563"/>
                </a:cubicBezTo>
                <a:cubicBezTo>
                  <a:pt x="1202" y="496"/>
                  <a:pt x="1231" y="401"/>
                  <a:pt x="1192" y="344"/>
                </a:cubicBezTo>
                <a:cubicBezTo>
                  <a:pt x="1164" y="287"/>
                  <a:pt x="1164" y="277"/>
                  <a:pt x="1154" y="220"/>
                </a:cubicBezTo>
                <a:cubicBezTo>
                  <a:pt x="1145" y="143"/>
                  <a:pt x="1116" y="96"/>
                  <a:pt x="1116" y="29"/>
                </a:cubicBezTo>
                <a:cubicBezTo>
                  <a:pt x="1097" y="20"/>
                  <a:pt x="1078" y="10"/>
                  <a:pt x="1059" y="0"/>
                </a:cubicBezTo>
                <a:cubicBezTo>
                  <a:pt x="1040" y="0"/>
                  <a:pt x="992" y="0"/>
                  <a:pt x="964" y="0"/>
                </a:cubicBezTo>
                <a:lnTo>
                  <a:pt x="964" y="0"/>
                </a:lnTo>
                <a:cubicBezTo>
                  <a:pt x="954" y="29"/>
                  <a:pt x="945" y="96"/>
                  <a:pt x="945" y="124"/>
                </a:cubicBezTo>
                <a:cubicBezTo>
                  <a:pt x="945" y="162"/>
                  <a:pt x="925" y="191"/>
                  <a:pt x="906" y="220"/>
                </a:cubicBezTo>
                <a:cubicBezTo>
                  <a:pt x="887" y="239"/>
                  <a:pt x="887" y="267"/>
                  <a:pt x="878" y="287"/>
                </a:cubicBezTo>
                <a:cubicBezTo>
                  <a:pt x="887" y="363"/>
                  <a:pt x="925" y="372"/>
                  <a:pt x="973" y="420"/>
                </a:cubicBezTo>
                <a:cubicBezTo>
                  <a:pt x="992" y="449"/>
                  <a:pt x="925" y="534"/>
                  <a:pt x="906" y="554"/>
                </a:cubicBezTo>
                <a:cubicBezTo>
                  <a:pt x="868" y="582"/>
                  <a:pt x="868" y="592"/>
                  <a:pt x="849" y="630"/>
                </a:cubicBezTo>
                <a:cubicBezTo>
                  <a:pt x="820" y="677"/>
                  <a:pt x="744" y="658"/>
                  <a:pt x="697" y="668"/>
                </a:cubicBezTo>
                <a:cubicBezTo>
                  <a:pt x="678" y="677"/>
                  <a:pt x="573" y="792"/>
                  <a:pt x="563" y="811"/>
                </a:cubicBezTo>
                <a:cubicBezTo>
                  <a:pt x="525" y="897"/>
                  <a:pt x="573" y="954"/>
                  <a:pt x="496" y="1049"/>
                </a:cubicBezTo>
                <a:cubicBezTo>
                  <a:pt x="477" y="1116"/>
                  <a:pt x="449" y="1183"/>
                  <a:pt x="411" y="1250"/>
                </a:cubicBezTo>
                <a:cubicBezTo>
                  <a:pt x="391" y="1278"/>
                  <a:pt x="363" y="1345"/>
                  <a:pt x="334" y="1374"/>
                </a:cubicBezTo>
                <a:cubicBezTo>
                  <a:pt x="258" y="1440"/>
                  <a:pt x="0" y="1431"/>
                  <a:pt x="67" y="1584"/>
                </a:cubicBezTo>
                <a:cubicBezTo>
                  <a:pt x="96" y="1641"/>
                  <a:pt x="172" y="1669"/>
                  <a:pt x="191" y="1726"/>
                </a:cubicBezTo>
                <a:lnTo>
                  <a:pt x="191" y="1726"/>
                </a:lnTo>
                <a:cubicBezTo>
                  <a:pt x="220" y="1822"/>
                  <a:pt x="220" y="1822"/>
                  <a:pt x="220" y="1822"/>
                </a:cubicBezTo>
                <a:cubicBezTo>
                  <a:pt x="201" y="1898"/>
                  <a:pt x="258" y="1936"/>
                  <a:pt x="306" y="1974"/>
                </a:cubicBezTo>
                <a:cubicBezTo>
                  <a:pt x="315" y="2003"/>
                  <a:pt x="334" y="2032"/>
                  <a:pt x="334" y="2070"/>
                </a:cubicBezTo>
                <a:cubicBezTo>
                  <a:pt x="344" y="2127"/>
                  <a:pt x="372" y="2175"/>
                  <a:pt x="363" y="2232"/>
                </a:cubicBezTo>
                <a:cubicBezTo>
                  <a:pt x="353" y="2280"/>
                  <a:pt x="315" y="2318"/>
                  <a:pt x="315" y="2365"/>
                </a:cubicBezTo>
                <a:lnTo>
                  <a:pt x="315" y="2365"/>
                </a:lnTo>
                <a:cubicBezTo>
                  <a:pt x="363" y="2385"/>
                  <a:pt x="372" y="2375"/>
                  <a:pt x="411" y="2432"/>
                </a:cubicBezTo>
                <a:cubicBezTo>
                  <a:pt x="439" y="2480"/>
                  <a:pt x="553" y="2518"/>
                  <a:pt x="592" y="2451"/>
                </a:cubicBezTo>
                <a:cubicBezTo>
                  <a:pt x="611" y="2394"/>
                  <a:pt x="668" y="2308"/>
                  <a:pt x="716" y="2270"/>
                </a:cubicBezTo>
                <a:cubicBezTo>
                  <a:pt x="763" y="2232"/>
                  <a:pt x="773" y="2251"/>
                  <a:pt x="830" y="2251"/>
                </a:cubicBezTo>
                <a:cubicBezTo>
                  <a:pt x="916" y="2260"/>
                  <a:pt x="935" y="2251"/>
                  <a:pt x="916" y="2346"/>
                </a:cubicBezTo>
                <a:cubicBezTo>
                  <a:pt x="916" y="2385"/>
                  <a:pt x="906" y="2451"/>
                  <a:pt x="925" y="2499"/>
                </a:cubicBezTo>
                <a:lnTo>
                  <a:pt x="925" y="2499"/>
                </a:lnTo>
                <a:cubicBezTo>
                  <a:pt x="964" y="2499"/>
                  <a:pt x="1002" y="2518"/>
                  <a:pt x="1021" y="2480"/>
                </a:cubicBezTo>
                <a:cubicBezTo>
                  <a:pt x="1069" y="2423"/>
                  <a:pt x="1116" y="2442"/>
                  <a:pt x="1173" y="2451"/>
                </a:cubicBezTo>
                <a:cubicBezTo>
                  <a:pt x="1221" y="2461"/>
                  <a:pt x="1259" y="2442"/>
                  <a:pt x="1307" y="2461"/>
                </a:cubicBezTo>
                <a:cubicBezTo>
                  <a:pt x="1374" y="2480"/>
                  <a:pt x="1393" y="2527"/>
                  <a:pt x="1469" y="2527"/>
                </a:cubicBezTo>
                <a:cubicBezTo>
                  <a:pt x="1536" y="2527"/>
                  <a:pt x="1593" y="2480"/>
                  <a:pt x="1660" y="247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6" name="Freeform 67"/>
          <p:cNvSpPr>
            <a:spLocks noChangeArrowheads="1"/>
          </p:cNvSpPr>
          <p:nvPr/>
        </p:nvSpPr>
        <p:spPr bwMode="auto">
          <a:xfrm>
            <a:off x="16036918" y="11654087"/>
            <a:ext cx="871361" cy="1388138"/>
          </a:xfrm>
          <a:custGeom>
            <a:avLst/>
            <a:gdLst>
              <a:gd name="T0" fmla="*/ 191 w 1756"/>
              <a:gd name="T1" fmla="*/ 95 h 2795"/>
              <a:gd name="T2" fmla="*/ 191 w 1756"/>
              <a:gd name="T3" fmla="*/ 95 h 2795"/>
              <a:gd name="T4" fmla="*/ 277 w 1756"/>
              <a:gd name="T5" fmla="*/ 86 h 2795"/>
              <a:gd name="T6" fmla="*/ 467 w 1756"/>
              <a:gd name="T7" fmla="*/ 0 h 2795"/>
              <a:gd name="T8" fmla="*/ 467 w 1756"/>
              <a:gd name="T9" fmla="*/ 0 h 2795"/>
              <a:gd name="T10" fmla="*/ 477 w 1756"/>
              <a:gd name="T11" fmla="*/ 57 h 2795"/>
              <a:gd name="T12" fmla="*/ 524 w 1756"/>
              <a:gd name="T13" fmla="*/ 296 h 2795"/>
              <a:gd name="T14" fmla="*/ 563 w 1756"/>
              <a:gd name="T15" fmla="*/ 505 h 2795"/>
              <a:gd name="T16" fmla="*/ 677 w 1756"/>
              <a:gd name="T17" fmla="*/ 849 h 2795"/>
              <a:gd name="T18" fmla="*/ 858 w 1756"/>
              <a:gd name="T19" fmla="*/ 1211 h 2795"/>
              <a:gd name="T20" fmla="*/ 1059 w 1756"/>
              <a:gd name="T21" fmla="*/ 1459 h 2795"/>
              <a:gd name="T22" fmla="*/ 1469 w 1756"/>
              <a:gd name="T23" fmla="*/ 1783 h 2795"/>
              <a:gd name="T24" fmla="*/ 1688 w 1756"/>
              <a:gd name="T25" fmla="*/ 1860 h 2795"/>
              <a:gd name="T26" fmla="*/ 1688 w 1756"/>
              <a:gd name="T27" fmla="*/ 1860 h 2795"/>
              <a:gd name="T28" fmla="*/ 1640 w 1756"/>
              <a:gd name="T29" fmla="*/ 1993 h 2795"/>
              <a:gd name="T30" fmla="*/ 1650 w 1756"/>
              <a:gd name="T31" fmla="*/ 2088 h 2795"/>
              <a:gd name="T32" fmla="*/ 1755 w 1756"/>
              <a:gd name="T33" fmla="*/ 2241 h 2795"/>
              <a:gd name="T34" fmla="*/ 1755 w 1756"/>
              <a:gd name="T35" fmla="*/ 2241 h 2795"/>
              <a:gd name="T36" fmla="*/ 1688 w 1756"/>
              <a:gd name="T37" fmla="*/ 2413 h 2795"/>
              <a:gd name="T38" fmla="*/ 1574 w 1756"/>
              <a:gd name="T39" fmla="*/ 2508 h 2795"/>
              <a:gd name="T40" fmla="*/ 1430 w 1756"/>
              <a:gd name="T41" fmla="*/ 2775 h 2795"/>
              <a:gd name="T42" fmla="*/ 1326 w 1756"/>
              <a:gd name="T43" fmla="*/ 2794 h 2795"/>
              <a:gd name="T44" fmla="*/ 1326 w 1756"/>
              <a:gd name="T45" fmla="*/ 2794 h 2795"/>
              <a:gd name="T46" fmla="*/ 1316 w 1756"/>
              <a:gd name="T47" fmla="*/ 2746 h 2795"/>
              <a:gd name="T48" fmla="*/ 1297 w 1756"/>
              <a:gd name="T49" fmla="*/ 2651 h 2795"/>
              <a:gd name="T50" fmla="*/ 1230 w 1756"/>
              <a:gd name="T51" fmla="*/ 2527 h 2795"/>
              <a:gd name="T52" fmla="*/ 1144 w 1756"/>
              <a:gd name="T53" fmla="*/ 2470 h 2795"/>
              <a:gd name="T54" fmla="*/ 944 w 1756"/>
              <a:gd name="T55" fmla="*/ 2508 h 2795"/>
              <a:gd name="T56" fmla="*/ 725 w 1756"/>
              <a:gd name="T57" fmla="*/ 2413 h 2795"/>
              <a:gd name="T58" fmla="*/ 544 w 1756"/>
              <a:gd name="T59" fmla="*/ 2394 h 2795"/>
              <a:gd name="T60" fmla="*/ 419 w 1756"/>
              <a:gd name="T61" fmla="*/ 2250 h 2795"/>
              <a:gd name="T62" fmla="*/ 419 w 1756"/>
              <a:gd name="T63" fmla="*/ 2155 h 2795"/>
              <a:gd name="T64" fmla="*/ 315 w 1756"/>
              <a:gd name="T65" fmla="*/ 2108 h 2795"/>
              <a:gd name="T66" fmla="*/ 248 w 1756"/>
              <a:gd name="T67" fmla="*/ 2079 h 2795"/>
              <a:gd name="T68" fmla="*/ 248 w 1756"/>
              <a:gd name="T69" fmla="*/ 2079 h 2795"/>
              <a:gd name="T70" fmla="*/ 248 w 1756"/>
              <a:gd name="T71" fmla="*/ 1965 h 2795"/>
              <a:gd name="T72" fmla="*/ 229 w 1756"/>
              <a:gd name="T73" fmla="*/ 1898 h 2795"/>
              <a:gd name="T74" fmla="*/ 248 w 1756"/>
              <a:gd name="T75" fmla="*/ 1850 h 2795"/>
              <a:gd name="T76" fmla="*/ 248 w 1756"/>
              <a:gd name="T77" fmla="*/ 1802 h 2795"/>
              <a:gd name="T78" fmla="*/ 191 w 1756"/>
              <a:gd name="T79" fmla="*/ 1726 h 2795"/>
              <a:gd name="T80" fmla="*/ 76 w 1756"/>
              <a:gd name="T81" fmla="*/ 1707 h 2795"/>
              <a:gd name="T82" fmla="*/ 57 w 1756"/>
              <a:gd name="T83" fmla="*/ 1650 h 2795"/>
              <a:gd name="T84" fmla="*/ 9 w 1756"/>
              <a:gd name="T85" fmla="*/ 1574 h 2795"/>
              <a:gd name="T86" fmla="*/ 19 w 1756"/>
              <a:gd name="T87" fmla="*/ 1469 h 2795"/>
              <a:gd name="T88" fmla="*/ 0 w 1756"/>
              <a:gd name="T89" fmla="*/ 1402 h 2795"/>
              <a:gd name="T90" fmla="*/ 0 w 1756"/>
              <a:gd name="T91" fmla="*/ 1402 h 2795"/>
              <a:gd name="T92" fmla="*/ 38 w 1756"/>
              <a:gd name="T93" fmla="*/ 1345 h 2795"/>
              <a:gd name="T94" fmla="*/ 124 w 1756"/>
              <a:gd name="T95" fmla="*/ 1335 h 2795"/>
              <a:gd name="T96" fmla="*/ 181 w 1756"/>
              <a:gd name="T97" fmla="*/ 1307 h 2795"/>
              <a:gd name="T98" fmla="*/ 429 w 1756"/>
              <a:gd name="T99" fmla="*/ 1211 h 2795"/>
              <a:gd name="T100" fmla="*/ 515 w 1756"/>
              <a:gd name="T101" fmla="*/ 1125 h 2795"/>
              <a:gd name="T102" fmla="*/ 591 w 1756"/>
              <a:gd name="T103" fmla="*/ 1001 h 2795"/>
              <a:gd name="T104" fmla="*/ 553 w 1756"/>
              <a:gd name="T105" fmla="*/ 906 h 2795"/>
              <a:gd name="T106" fmla="*/ 515 w 1756"/>
              <a:gd name="T107" fmla="*/ 706 h 2795"/>
              <a:gd name="T108" fmla="*/ 296 w 1756"/>
              <a:gd name="T109" fmla="*/ 629 h 2795"/>
              <a:gd name="T110" fmla="*/ 257 w 1756"/>
              <a:gd name="T111" fmla="*/ 467 h 2795"/>
              <a:gd name="T112" fmla="*/ 248 w 1756"/>
              <a:gd name="T113" fmla="*/ 343 h 2795"/>
              <a:gd name="T114" fmla="*/ 219 w 1756"/>
              <a:gd name="T115" fmla="*/ 229 h 2795"/>
              <a:gd name="T116" fmla="*/ 191 w 1756"/>
              <a:gd name="T117" fmla="*/ 95 h 2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2795">
                <a:moveTo>
                  <a:pt x="191" y="95"/>
                </a:moveTo>
                <a:lnTo>
                  <a:pt x="191" y="95"/>
                </a:lnTo>
                <a:cubicBezTo>
                  <a:pt x="219" y="105"/>
                  <a:pt x="257" y="114"/>
                  <a:pt x="277" y="86"/>
                </a:cubicBezTo>
                <a:cubicBezTo>
                  <a:pt x="324" y="38"/>
                  <a:pt x="410" y="10"/>
                  <a:pt x="467" y="0"/>
                </a:cubicBezTo>
                <a:lnTo>
                  <a:pt x="467" y="0"/>
                </a:lnTo>
                <a:cubicBezTo>
                  <a:pt x="477" y="57"/>
                  <a:pt x="477" y="57"/>
                  <a:pt x="477" y="57"/>
                </a:cubicBezTo>
                <a:cubicBezTo>
                  <a:pt x="496" y="133"/>
                  <a:pt x="524" y="219"/>
                  <a:pt x="524" y="296"/>
                </a:cubicBezTo>
                <a:cubicBezTo>
                  <a:pt x="524" y="353"/>
                  <a:pt x="553" y="448"/>
                  <a:pt x="563" y="505"/>
                </a:cubicBezTo>
                <a:cubicBezTo>
                  <a:pt x="582" y="620"/>
                  <a:pt x="639" y="734"/>
                  <a:pt x="677" y="849"/>
                </a:cubicBezTo>
                <a:cubicBezTo>
                  <a:pt x="715" y="963"/>
                  <a:pt x="773" y="1116"/>
                  <a:pt x="858" y="1211"/>
                </a:cubicBezTo>
                <a:cubicBezTo>
                  <a:pt x="935" y="1278"/>
                  <a:pt x="1001" y="1373"/>
                  <a:pt x="1059" y="1459"/>
                </a:cubicBezTo>
                <a:cubicBezTo>
                  <a:pt x="1154" y="1602"/>
                  <a:pt x="1335" y="1688"/>
                  <a:pt x="1469" y="1783"/>
                </a:cubicBezTo>
                <a:cubicBezTo>
                  <a:pt x="1526" y="1812"/>
                  <a:pt x="1621" y="1869"/>
                  <a:pt x="1688" y="1860"/>
                </a:cubicBezTo>
                <a:lnTo>
                  <a:pt x="1688" y="1860"/>
                </a:lnTo>
                <a:cubicBezTo>
                  <a:pt x="1678" y="1898"/>
                  <a:pt x="1659" y="1955"/>
                  <a:pt x="1640" y="1993"/>
                </a:cubicBezTo>
                <a:cubicBezTo>
                  <a:pt x="1621" y="2031"/>
                  <a:pt x="1621" y="2050"/>
                  <a:pt x="1650" y="2088"/>
                </a:cubicBezTo>
                <a:cubicBezTo>
                  <a:pt x="1688" y="2136"/>
                  <a:pt x="1745" y="2174"/>
                  <a:pt x="1755" y="2241"/>
                </a:cubicBezTo>
                <a:lnTo>
                  <a:pt x="1755" y="2241"/>
                </a:lnTo>
                <a:cubicBezTo>
                  <a:pt x="1736" y="2298"/>
                  <a:pt x="1716" y="2355"/>
                  <a:pt x="1688" y="2413"/>
                </a:cubicBezTo>
                <a:cubicBezTo>
                  <a:pt x="1650" y="2470"/>
                  <a:pt x="1640" y="2489"/>
                  <a:pt x="1574" y="2508"/>
                </a:cubicBezTo>
                <a:cubicBezTo>
                  <a:pt x="1411" y="2537"/>
                  <a:pt x="1507" y="2756"/>
                  <a:pt x="1430" y="2775"/>
                </a:cubicBezTo>
                <a:cubicBezTo>
                  <a:pt x="1326" y="2794"/>
                  <a:pt x="1326" y="2794"/>
                  <a:pt x="1326" y="2794"/>
                </a:cubicBezTo>
                <a:lnTo>
                  <a:pt x="1326" y="2794"/>
                </a:lnTo>
                <a:cubicBezTo>
                  <a:pt x="1326" y="2775"/>
                  <a:pt x="1326" y="2766"/>
                  <a:pt x="1316" y="2746"/>
                </a:cubicBezTo>
                <a:cubicBezTo>
                  <a:pt x="1307" y="2718"/>
                  <a:pt x="1297" y="2689"/>
                  <a:pt x="1297" y="2651"/>
                </a:cubicBezTo>
                <a:cubicBezTo>
                  <a:pt x="1287" y="2613"/>
                  <a:pt x="1278" y="2546"/>
                  <a:pt x="1230" y="2527"/>
                </a:cubicBezTo>
                <a:cubicBezTo>
                  <a:pt x="1192" y="2518"/>
                  <a:pt x="1144" y="2527"/>
                  <a:pt x="1144" y="2470"/>
                </a:cubicBezTo>
                <a:cubicBezTo>
                  <a:pt x="1068" y="2470"/>
                  <a:pt x="1040" y="2584"/>
                  <a:pt x="944" y="2508"/>
                </a:cubicBezTo>
                <a:cubicBezTo>
                  <a:pt x="868" y="2451"/>
                  <a:pt x="782" y="2489"/>
                  <a:pt x="725" y="2413"/>
                </a:cubicBezTo>
                <a:cubicBezTo>
                  <a:pt x="725" y="2413"/>
                  <a:pt x="582" y="2403"/>
                  <a:pt x="544" y="2394"/>
                </a:cubicBezTo>
                <a:cubicBezTo>
                  <a:pt x="524" y="2384"/>
                  <a:pt x="419" y="2260"/>
                  <a:pt x="419" y="2250"/>
                </a:cubicBezTo>
                <a:cubicBezTo>
                  <a:pt x="429" y="2212"/>
                  <a:pt x="448" y="2193"/>
                  <a:pt x="419" y="2155"/>
                </a:cubicBezTo>
                <a:cubicBezTo>
                  <a:pt x="381" y="2088"/>
                  <a:pt x="401" y="2108"/>
                  <a:pt x="315" y="2108"/>
                </a:cubicBezTo>
                <a:cubicBezTo>
                  <a:pt x="296" y="2108"/>
                  <a:pt x="267" y="2088"/>
                  <a:pt x="248" y="2079"/>
                </a:cubicBezTo>
                <a:lnTo>
                  <a:pt x="248" y="2079"/>
                </a:lnTo>
                <a:cubicBezTo>
                  <a:pt x="239" y="2050"/>
                  <a:pt x="248" y="1993"/>
                  <a:pt x="248" y="1965"/>
                </a:cubicBezTo>
                <a:cubicBezTo>
                  <a:pt x="248" y="1936"/>
                  <a:pt x="229" y="1926"/>
                  <a:pt x="229" y="1898"/>
                </a:cubicBezTo>
                <a:cubicBezTo>
                  <a:pt x="229" y="1879"/>
                  <a:pt x="239" y="1860"/>
                  <a:pt x="248" y="1850"/>
                </a:cubicBezTo>
                <a:cubicBezTo>
                  <a:pt x="248" y="1831"/>
                  <a:pt x="248" y="1821"/>
                  <a:pt x="248" y="1802"/>
                </a:cubicBezTo>
                <a:cubicBezTo>
                  <a:pt x="248" y="1774"/>
                  <a:pt x="229" y="1736"/>
                  <a:pt x="191" y="1726"/>
                </a:cubicBezTo>
                <a:cubicBezTo>
                  <a:pt x="162" y="1716"/>
                  <a:pt x="105" y="1726"/>
                  <a:pt x="76" y="1707"/>
                </a:cubicBezTo>
                <a:cubicBezTo>
                  <a:pt x="67" y="1688"/>
                  <a:pt x="67" y="1659"/>
                  <a:pt x="57" y="1650"/>
                </a:cubicBezTo>
                <a:cubicBezTo>
                  <a:pt x="38" y="1621"/>
                  <a:pt x="9" y="1602"/>
                  <a:pt x="9" y="1574"/>
                </a:cubicBezTo>
                <a:cubicBezTo>
                  <a:pt x="0" y="1535"/>
                  <a:pt x="19" y="1507"/>
                  <a:pt x="19" y="1469"/>
                </a:cubicBezTo>
                <a:cubicBezTo>
                  <a:pt x="19" y="1449"/>
                  <a:pt x="0" y="1430"/>
                  <a:pt x="0" y="1402"/>
                </a:cubicBezTo>
                <a:lnTo>
                  <a:pt x="0" y="1402"/>
                </a:lnTo>
                <a:cubicBezTo>
                  <a:pt x="38" y="1345"/>
                  <a:pt x="38" y="1345"/>
                  <a:pt x="38" y="1345"/>
                </a:cubicBezTo>
                <a:cubicBezTo>
                  <a:pt x="76" y="1335"/>
                  <a:pt x="86" y="1335"/>
                  <a:pt x="124" y="1335"/>
                </a:cubicBezTo>
                <a:cubicBezTo>
                  <a:pt x="152" y="1335"/>
                  <a:pt x="162" y="1335"/>
                  <a:pt x="181" y="1307"/>
                </a:cubicBezTo>
                <a:cubicBezTo>
                  <a:pt x="239" y="1249"/>
                  <a:pt x="372" y="1287"/>
                  <a:pt x="429" y="1211"/>
                </a:cubicBezTo>
                <a:cubicBezTo>
                  <a:pt x="458" y="1163"/>
                  <a:pt x="458" y="1144"/>
                  <a:pt x="515" y="1125"/>
                </a:cubicBezTo>
                <a:cubicBezTo>
                  <a:pt x="572" y="1106"/>
                  <a:pt x="582" y="1058"/>
                  <a:pt x="591" y="1001"/>
                </a:cubicBezTo>
                <a:cubicBezTo>
                  <a:pt x="582" y="963"/>
                  <a:pt x="582" y="935"/>
                  <a:pt x="553" y="906"/>
                </a:cubicBezTo>
                <a:cubicBezTo>
                  <a:pt x="524" y="868"/>
                  <a:pt x="553" y="744"/>
                  <a:pt x="515" y="706"/>
                </a:cubicBezTo>
                <a:cubicBezTo>
                  <a:pt x="467" y="668"/>
                  <a:pt x="277" y="801"/>
                  <a:pt x="296" y="629"/>
                </a:cubicBezTo>
                <a:cubicBezTo>
                  <a:pt x="305" y="553"/>
                  <a:pt x="267" y="534"/>
                  <a:pt x="257" y="467"/>
                </a:cubicBezTo>
                <a:cubicBezTo>
                  <a:pt x="248" y="429"/>
                  <a:pt x="257" y="391"/>
                  <a:pt x="248" y="343"/>
                </a:cubicBezTo>
                <a:cubicBezTo>
                  <a:pt x="239" y="305"/>
                  <a:pt x="219" y="277"/>
                  <a:pt x="219" y="229"/>
                </a:cubicBezTo>
                <a:cubicBezTo>
                  <a:pt x="191" y="95"/>
                  <a:pt x="191" y="95"/>
                  <a:pt x="191" y="95"/>
                </a:cubicBezTo>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37" name="Freeform 68"/>
          <p:cNvSpPr>
            <a:spLocks noChangeArrowheads="1"/>
          </p:cNvSpPr>
          <p:nvPr/>
        </p:nvSpPr>
        <p:spPr bwMode="auto">
          <a:xfrm>
            <a:off x="15767629" y="11678171"/>
            <a:ext cx="564852" cy="683121"/>
          </a:xfrm>
          <a:custGeom>
            <a:avLst/>
            <a:gdLst>
              <a:gd name="T0" fmla="*/ 0 w 1136"/>
              <a:gd name="T1" fmla="*/ 76 h 1374"/>
              <a:gd name="T2" fmla="*/ 0 w 1136"/>
              <a:gd name="T3" fmla="*/ 76 h 1374"/>
              <a:gd name="T4" fmla="*/ 96 w 1136"/>
              <a:gd name="T5" fmla="*/ 57 h 1374"/>
              <a:gd name="T6" fmla="*/ 248 w 1136"/>
              <a:gd name="T7" fmla="*/ 28 h 1374"/>
              <a:gd name="T8" fmla="*/ 382 w 1136"/>
              <a:gd name="T9" fmla="*/ 38 h 1374"/>
              <a:gd name="T10" fmla="*/ 544 w 1136"/>
              <a:gd name="T11" fmla="*/ 104 h 1374"/>
              <a:gd name="T12" fmla="*/ 735 w 1136"/>
              <a:gd name="T13" fmla="*/ 47 h 1374"/>
              <a:gd name="T14" fmla="*/ 735 w 1136"/>
              <a:gd name="T15" fmla="*/ 47 h 1374"/>
              <a:gd name="T16" fmla="*/ 763 w 1136"/>
              <a:gd name="T17" fmla="*/ 181 h 1374"/>
              <a:gd name="T18" fmla="*/ 792 w 1136"/>
              <a:gd name="T19" fmla="*/ 295 h 1374"/>
              <a:gd name="T20" fmla="*/ 801 w 1136"/>
              <a:gd name="T21" fmla="*/ 419 h 1374"/>
              <a:gd name="T22" fmla="*/ 840 w 1136"/>
              <a:gd name="T23" fmla="*/ 581 h 1374"/>
              <a:gd name="T24" fmla="*/ 1059 w 1136"/>
              <a:gd name="T25" fmla="*/ 658 h 1374"/>
              <a:gd name="T26" fmla="*/ 1097 w 1136"/>
              <a:gd name="T27" fmla="*/ 858 h 1374"/>
              <a:gd name="T28" fmla="*/ 1135 w 1136"/>
              <a:gd name="T29" fmla="*/ 953 h 1374"/>
              <a:gd name="T30" fmla="*/ 1059 w 1136"/>
              <a:gd name="T31" fmla="*/ 1077 h 1374"/>
              <a:gd name="T32" fmla="*/ 973 w 1136"/>
              <a:gd name="T33" fmla="*/ 1163 h 1374"/>
              <a:gd name="T34" fmla="*/ 725 w 1136"/>
              <a:gd name="T35" fmla="*/ 1259 h 1374"/>
              <a:gd name="T36" fmla="*/ 668 w 1136"/>
              <a:gd name="T37" fmla="*/ 1287 h 1374"/>
              <a:gd name="T38" fmla="*/ 582 w 1136"/>
              <a:gd name="T39" fmla="*/ 1297 h 1374"/>
              <a:gd name="T40" fmla="*/ 544 w 1136"/>
              <a:gd name="T41" fmla="*/ 1354 h 1374"/>
              <a:gd name="T42" fmla="*/ 544 w 1136"/>
              <a:gd name="T43" fmla="*/ 1354 h 1374"/>
              <a:gd name="T44" fmla="*/ 458 w 1136"/>
              <a:gd name="T45" fmla="*/ 1354 h 1374"/>
              <a:gd name="T46" fmla="*/ 401 w 1136"/>
              <a:gd name="T47" fmla="*/ 1277 h 1374"/>
              <a:gd name="T48" fmla="*/ 353 w 1136"/>
              <a:gd name="T49" fmla="*/ 1220 h 1374"/>
              <a:gd name="T50" fmla="*/ 353 w 1136"/>
              <a:gd name="T51" fmla="*/ 1220 h 1374"/>
              <a:gd name="T52" fmla="*/ 325 w 1136"/>
              <a:gd name="T53" fmla="*/ 1077 h 1374"/>
              <a:gd name="T54" fmla="*/ 258 w 1136"/>
              <a:gd name="T55" fmla="*/ 887 h 1374"/>
              <a:gd name="T56" fmla="*/ 115 w 1136"/>
              <a:gd name="T57" fmla="*/ 429 h 1374"/>
              <a:gd name="T58" fmla="*/ 77 w 1136"/>
              <a:gd name="T59" fmla="*/ 305 h 1374"/>
              <a:gd name="T60" fmla="*/ 39 w 1136"/>
              <a:gd name="T61" fmla="*/ 162 h 1374"/>
              <a:gd name="T62" fmla="*/ 0 w 1136"/>
              <a:gd name="T63" fmla="*/ 76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6" h="1374">
                <a:moveTo>
                  <a:pt x="0" y="76"/>
                </a:moveTo>
                <a:lnTo>
                  <a:pt x="0" y="76"/>
                </a:lnTo>
                <a:cubicBezTo>
                  <a:pt x="39" y="76"/>
                  <a:pt x="77" y="95"/>
                  <a:pt x="96" y="57"/>
                </a:cubicBezTo>
                <a:cubicBezTo>
                  <a:pt x="144" y="0"/>
                  <a:pt x="191" y="19"/>
                  <a:pt x="248" y="28"/>
                </a:cubicBezTo>
                <a:cubicBezTo>
                  <a:pt x="296" y="38"/>
                  <a:pt x="334" y="19"/>
                  <a:pt x="382" y="38"/>
                </a:cubicBezTo>
                <a:cubicBezTo>
                  <a:pt x="449" y="57"/>
                  <a:pt x="468" y="104"/>
                  <a:pt x="544" y="104"/>
                </a:cubicBezTo>
                <a:cubicBezTo>
                  <a:pt x="611" y="104"/>
                  <a:pt x="668" y="57"/>
                  <a:pt x="735" y="47"/>
                </a:cubicBezTo>
                <a:lnTo>
                  <a:pt x="735" y="47"/>
                </a:lnTo>
                <a:cubicBezTo>
                  <a:pt x="763" y="181"/>
                  <a:pt x="763" y="181"/>
                  <a:pt x="763" y="181"/>
                </a:cubicBezTo>
                <a:cubicBezTo>
                  <a:pt x="763" y="229"/>
                  <a:pt x="783" y="257"/>
                  <a:pt x="792" y="295"/>
                </a:cubicBezTo>
                <a:cubicBezTo>
                  <a:pt x="801" y="343"/>
                  <a:pt x="792" y="381"/>
                  <a:pt x="801" y="419"/>
                </a:cubicBezTo>
                <a:cubicBezTo>
                  <a:pt x="811" y="486"/>
                  <a:pt x="849" y="505"/>
                  <a:pt x="840" y="581"/>
                </a:cubicBezTo>
                <a:cubicBezTo>
                  <a:pt x="821" y="753"/>
                  <a:pt x="1011" y="620"/>
                  <a:pt x="1059" y="658"/>
                </a:cubicBezTo>
                <a:cubicBezTo>
                  <a:pt x="1097" y="696"/>
                  <a:pt x="1068" y="820"/>
                  <a:pt x="1097" y="858"/>
                </a:cubicBezTo>
                <a:cubicBezTo>
                  <a:pt x="1126" y="887"/>
                  <a:pt x="1126" y="915"/>
                  <a:pt x="1135" y="953"/>
                </a:cubicBezTo>
                <a:cubicBezTo>
                  <a:pt x="1126" y="1010"/>
                  <a:pt x="1116" y="1058"/>
                  <a:pt x="1059" y="1077"/>
                </a:cubicBezTo>
                <a:cubicBezTo>
                  <a:pt x="1002" y="1096"/>
                  <a:pt x="1002" y="1115"/>
                  <a:pt x="973" y="1163"/>
                </a:cubicBezTo>
                <a:cubicBezTo>
                  <a:pt x="916" y="1239"/>
                  <a:pt x="783" y="1201"/>
                  <a:pt x="725" y="1259"/>
                </a:cubicBezTo>
                <a:cubicBezTo>
                  <a:pt x="706" y="1287"/>
                  <a:pt x="696" y="1287"/>
                  <a:pt x="668" y="1287"/>
                </a:cubicBezTo>
                <a:cubicBezTo>
                  <a:pt x="630" y="1287"/>
                  <a:pt x="620" y="1287"/>
                  <a:pt x="582" y="1297"/>
                </a:cubicBezTo>
                <a:cubicBezTo>
                  <a:pt x="544" y="1354"/>
                  <a:pt x="544" y="1354"/>
                  <a:pt x="544" y="1354"/>
                </a:cubicBezTo>
                <a:lnTo>
                  <a:pt x="544" y="1354"/>
                </a:lnTo>
                <a:cubicBezTo>
                  <a:pt x="516" y="1363"/>
                  <a:pt x="487" y="1373"/>
                  <a:pt x="458" y="1354"/>
                </a:cubicBezTo>
                <a:cubicBezTo>
                  <a:pt x="429" y="1344"/>
                  <a:pt x="420" y="1306"/>
                  <a:pt x="401" y="1277"/>
                </a:cubicBezTo>
                <a:cubicBezTo>
                  <a:pt x="382" y="1259"/>
                  <a:pt x="372" y="1239"/>
                  <a:pt x="353" y="1220"/>
                </a:cubicBezTo>
                <a:lnTo>
                  <a:pt x="353" y="1220"/>
                </a:lnTo>
                <a:cubicBezTo>
                  <a:pt x="372" y="1173"/>
                  <a:pt x="325" y="1125"/>
                  <a:pt x="325" y="1077"/>
                </a:cubicBezTo>
                <a:cubicBezTo>
                  <a:pt x="325" y="1010"/>
                  <a:pt x="267" y="953"/>
                  <a:pt x="258" y="887"/>
                </a:cubicBezTo>
                <a:cubicBezTo>
                  <a:pt x="220" y="724"/>
                  <a:pt x="77" y="620"/>
                  <a:pt x="115" y="429"/>
                </a:cubicBezTo>
                <a:cubicBezTo>
                  <a:pt x="134" y="381"/>
                  <a:pt x="115" y="333"/>
                  <a:pt x="77" y="305"/>
                </a:cubicBezTo>
                <a:cubicBezTo>
                  <a:pt x="48" y="276"/>
                  <a:pt x="48" y="200"/>
                  <a:pt x="39" y="162"/>
                </a:cubicBezTo>
                <a:cubicBezTo>
                  <a:pt x="39" y="133"/>
                  <a:pt x="10" y="104"/>
                  <a:pt x="0" y="7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8" name="Freeform 69"/>
          <p:cNvSpPr>
            <a:spLocks noChangeArrowheads="1"/>
          </p:cNvSpPr>
          <p:nvPr/>
        </p:nvSpPr>
        <p:spPr bwMode="auto">
          <a:xfrm>
            <a:off x="17153486" y="12746643"/>
            <a:ext cx="606450" cy="796975"/>
          </a:xfrm>
          <a:custGeom>
            <a:avLst/>
            <a:gdLst>
              <a:gd name="T0" fmla="*/ 343 w 1221"/>
              <a:gd name="T1" fmla="*/ 134 h 1603"/>
              <a:gd name="T2" fmla="*/ 343 w 1221"/>
              <a:gd name="T3" fmla="*/ 134 h 1603"/>
              <a:gd name="T4" fmla="*/ 362 w 1221"/>
              <a:gd name="T5" fmla="*/ 191 h 1603"/>
              <a:gd name="T6" fmla="*/ 200 w 1221"/>
              <a:gd name="T7" fmla="*/ 315 h 1603"/>
              <a:gd name="T8" fmla="*/ 77 w 1221"/>
              <a:gd name="T9" fmla="*/ 401 h 1603"/>
              <a:gd name="T10" fmla="*/ 20 w 1221"/>
              <a:gd name="T11" fmla="*/ 677 h 1603"/>
              <a:gd name="T12" fmla="*/ 125 w 1221"/>
              <a:gd name="T13" fmla="*/ 944 h 1603"/>
              <a:gd name="T14" fmla="*/ 144 w 1221"/>
              <a:gd name="T15" fmla="*/ 1039 h 1603"/>
              <a:gd name="T16" fmla="*/ 172 w 1221"/>
              <a:gd name="T17" fmla="*/ 1154 h 1603"/>
              <a:gd name="T18" fmla="*/ 200 w 1221"/>
              <a:gd name="T19" fmla="*/ 1287 h 1603"/>
              <a:gd name="T20" fmla="*/ 200 w 1221"/>
              <a:gd name="T21" fmla="*/ 1287 h 1603"/>
              <a:gd name="T22" fmla="*/ 228 w 1221"/>
              <a:gd name="T23" fmla="*/ 1268 h 1603"/>
              <a:gd name="T24" fmla="*/ 343 w 1221"/>
              <a:gd name="T25" fmla="*/ 1240 h 1603"/>
              <a:gd name="T26" fmla="*/ 429 w 1221"/>
              <a:gd name="T27" fmla="*/ 1297 h 1603"/>
              <a:gd name="T28" fmla="*/ 448 w 1221"/>
              <a:gd name="T29" fmla="*/ 1373 h 1603"/>
              <a:gd name="T30" fmla="*/ 667 w 1221"/>
              <a:gd name="T31" fmla="*/ 1478 h 1603"/>
              <a:gd name="T32" fmla="*/ 743 w 1221"/>
              <a:gd name="T33" fmla="*/ 1507 h 1603"/>
              <a:gd name="T34" fmla="*/ 801 w 1221"/>
              <a:gd name="T35" fmla="*/ 1459 h 1603"/>
              <a:gd name="T36" fmla="*/ 858 w 1221"/>
              <a:gd name="T37" fmla="*/ 1373 h 1603"/>
              <a:gd name="T38" fmla="*/ 915 w 1221"/>
              <a:gd name="T39" fmla="*/ 1202 h 1603"/>
              <a:gd name="T40" fmla="*/ 982 w 1221"/>
              <a:gd name="T41" fmla="*/ 1059 h 1603"/>
              <a:gd name="T42" fmla="*/ 1191 w 1221"/>
              <a:gd name="T43" fmla="*/ 915 h 1603"/>
              <a:gd name="T44" fmla="*/ 1182 w 1221"/>
              <a:gd name="T45" fmla="*/ 830 h 1603"/>
              <a:gd name="T46" fmla="*/ 1191 w 1221"/>
              <a:gd name="T47" fmla="*/ 677 h 1603"/>
              <a:gd name="T48" fmla="*/ 1191 w 1221"/>
              <a:gd name="T49" fmla="*/ 677 h 1603"/>
              <a:gd name="T50" fmla="*/ 791 w 1221"/>
              <a:gd name="T51" fmla="*/ 372 h 1603"/>
              <a:gd name="T52" fmla="*/ 572 w 1221"/>
              <a:gd name="T53" fmla="*/ 114 h 1603"/>
              <a:gd name="T54" fmla="*/ 572 w 1221"/>
              <a:gd name="T55" fmla="*/ 114 h 1603"/>
              <a:gd name="T56" fmla="*/ 438 w 1221"/>
              <a:gd name="T57" fmla="*/ 67 h 1603"/>
              <a:gd name="T58" fmla="*/ 343 w 1221"/>
              <a:gd name="T59" fmla="*/ 38 h 1603"/>
              <a:gd name="T60" fmla="*/ 343 w 1221"/>
              <a:gd name="T61" fmla="*/ 134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1" h="1603">
                <a:moveTo>
                  <a:pt x="343" y="134"/>
                </a:moveTo>
                <a:lnTo>
                  <a:pt x="343" y="134"/>
                </a:lnTo>
                <a:cubicBezTo>
                  <a:pt x="362" y="191"/>
                  <a:pt x="362" y="191"/>
                  <a:pt x="362" y="191"/>
                </a:cubicBezTo>
                <a:cubicBezTo>
                  <a:pt x="362" y="238"/>
                  <a:pt x="238" y="296"/>
                  <a:pt x="200" y="315"/>
                </a:cubicBezTo>
                <a:cubicBezTo>
                  <a:pt x="144" y="334"/>
                  <a:pt x="125" y="372"/>
                  <a:pt x="77" y="401"/>
                </a:cubicBezTo>
                <a:cubicBezTo>
                  <a:pt x="0" y="448"/>
                  <a:pt x="20" y="591"/>
                  <a:pt x="20" y="677"/>
                </a:cubicBezTo>
                <a:cubicBezTo>
                  <a:pt x="10" y="810"/>
                  <a:pt x="29" y="849"/>
                  <a:pt x="125" y="944"/>
                </a:cubicBezTo>
                <a:cubicBezTo>
                  <a:pt x="125" y="982"/>
                  <a:pt x="144" y="1001"/>
                  <a:pt x="144" y="1039"/>
                </a:cubicBezTo>
                <a:cubicBezTo>
                  <a:pt x="144" y="1077"/>
                  <a:pt x="163" y="1116"/>
                  <a:pt x="172" y="1154"/>
                </a:cubicBezTo>
                <a:cubicBezTo>
                  <a:pt x="191" y="1182"/>
                  <a:pt x="200" y="1259"/>
                  <a:pt x="200" y="1287"/>
                </a:cubicBezTo>
                <a:lnTo>
                  <a:pt x="200" y="1287"/>
                </a:lnTo>
                <a:cubicBezTo>
                  <a:pt x="209" y="1287"/>
                  <a:pt x="219" y="1278"/>
                  <a:pt x="228" y="1268"/>
                </a:cubicBezTo>
                <a:cubicBezTo>
                  <a:pt x="257" y="1249"/>
                  <a:pt x="324" y="1192"/>
                  <a:pt x="343" y="1240"/>
                </a:cubicBezTo>
                <a:cubicBezTo>
                  <a:pt x="362" y="1278"/>
                  <a:pt x="391" y="1297"/>
                  <a:pt x="429" y="1297"/>
                </a:cubicBezTo>
                <a:cubicBezTo>
                  <a:pt x="448" y="1306"/>
                  <a:pt x="448" y="1354"/>
                  <a:pt x="448" y="1373"/>
                </a:cubicBezTo>
                <a:cubicBezTo>
                  <a:pt x="476" y="1593"/>
                  <a:pt x="620" y="1392"/>
                  <a:pt x="667" y="1478"/>
                </a:cubicBezTo>
                <a:cubicBezTo>
                  <a:pt x="677" y="1507"/>
                  <a:pt x="743" y="1602"/>
                  <a:pt x="743" y="1507"/>
                </a:cubicBezTo>
                <a:cubicBezTo>
                  <a:pt x="743" y="1469"/>
                  <a:pt x="772" y="1469"/>
                  <a:pt x="801" y="1459"/>
                </a:cubicBezTo>
                <a:cubicBezTo>
                  <a:pt x="829" y="1449"/>
                  <a:pt x="829" y="1392"/>
                  <a:pt x="858" y="1373"/>
                </a:cubicBezTo>
                <a:cubicBezTo>
                  <a:pt x="963" y="1344"/>
                  <a:pt x="915" y="1278"/>
                  <a:pt x="915" y="1202"/>
                </a:cubicBezTo>
                <a:cubicBezTo>
                  <a:pt x="915" y="1144"/>
                  <a:pt x="944" y="1106"/>
                  <a:pt x="982" y="1059"/>
                </a:cubicBezTo>
                <a:cubicBezTo>
                  <a:pt x="1049" y="992"/>
                  <a:pt x="1134" y="982"/>
                  <a:pt x="1191" y="915"/>
                </a:cubicBezTo>
                <a:cubicBezTo>
                  <a:pt x="1220" y="896"/>
                  <a:pt x="1191" y="849"/>
                  <a:pt x="1182" y="830"/>
                </a:cubicBezTo>
                <a:cubicBezTo>
                  <a:pt x="1173" y="782"/>
                  <a:pt x="1182" y="725"/>
                  <a:pt x="1191" y="677"/>
                </a:cubicBezTo>
                <a:lnTo>
                  <a:pt x="1191" y="677"/>
                </a:lnTo>
                <a:cubicBezTo>
                  <a:pt x="1058" y="582"/>
                  <a:pt x="944" y="419"/>
                  <a:pt x="791" y="372"/>
                </a:cubicBezTo>
                <a:cubicBezTo>
                  <a:pt x="705" y="343"/>
                  <a:pt x="620" y="200"/>
                  <a:pt x="572" y="114"/>
                </a:cubicBezTo>
                <a:lnTo>
                  <a:pt x="572" y="114"/>
                </a:lnTo>
                <a:cubicBezTo>
                  <a:pt x="534" y="124"/>
                  <a:pt x="448" y="105"/>
                  <a:pt x="438" y="67"/>
                </a:cubicBezTo>
                <a:cubicBezTo>
                  <a:pt x="419" y="19"/>
                  <a:pt x="381" y="0"/>
                  <a:pt x="343" y="38"/>
                </a:cubicBezTo>
                <a:cubicBezTo>
                  <a:pt x="333" y="57"/>
                  <a:pt x="343" y="105"/>
                  <a:pt x="343" y="13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9" name="Freeform 70"/>
          <p:cNvSpPr>
            <a:spLocks noChangeArrowheads="1"/>
          </p:cNvSpPr>
          <p:nvPr/>
        </p:nvSpPr>
        <p:spPr bwMode="auto">
          <a:xfrm>
            <a:off x="16695912" y="12713801"/>
            <a:ext cx="639290" cy="899882"/>
          </a:xfrm>
          <a:custGeom>
            <a:avLst/>
            <a:gdLst>
              <a:gd name="T0" fmla="*/ 0 w 1287"/>
              <a:gd name="T1" fmla="*/ 658 h 1813"/>
              <a:gd name="T2" fmla="*/ 0 w 1287"/>
              <a:gd name="T3" fmla="*/ 658 h 1813"/>
              <a:gd name="T4" fmla="*/ 104 w 1287"/>
              <a:gd name="T5" fmla="*/ 639 h 1813"/>
              <a:gd name="T6" fmla="*/ 248 w 1287"/>
              <a:gd name="T7" fmla="*/ 372 h 1813"/>
              <a:gd name="T8" fmla="*/ 362 w 1287"/>
              <a:gd name="T9" fmla="*/ 277 h 1813"/>
              <a:gd name="T10" fmla="*/ 429 w 1287"/>
              <a:gd name="T11" fmla="*/ 105 h 1813"/>
              <a:gd name="T12" fmla="*/ 429 w 1287"/>
              <a:gd name="T13" fmla="*/ 105 h 1813"/>
              <a:gd name="T14" fmla="*/ 581 w 1287"/>
              <a:gd name="T15" fmla="*/ 143 h 1813"/>
              <a:gd name="T16" fmla="*/ 686 w 1287"/>
              <a:gd name="T17" fmla="*/ 86 h 1813"/>
              <a:gd name="T18" fmla="*/ 772 w 1287"/>
              <a:gd name="T19" fmla="*/ 0 h 1813"/>
              <a:gd name="T20" fmla="*/ 781 w 1287"/>
              <a:gd name="T21" fmla="*/ 76 h 1813"/>
              <a:gd name="T22" fmla="*/ 848 w 1287"/>
              <a:gd name="T23" fmla="*/ 201 h 1813"/>
              <a:gd name="T24" fmla="*/ 982 w 1287"/>
              <a:gd name="T25" fmla="*/ 172 h 1813"/>
              <a:gd name="T26" fmla="*/ 1133 w 1287"/>
              <a:gd name="T27" fmla="*/ 181 h 1813"/>
              <a:gd name="T28" fmla="*/ 1267 w 1287"/>
              <a:gd name="T29" fmla="*/ 201 h 1813"/>
              <a:gd name="T30" fmla="*/ 1267 w 1287"/>
              <a:gd name="T31" fmla="*/ 201 h 1813"/>
              <a:gd name="T32" fmla="*/ 1286 w 1287"/>
              <a:gd name="T33" fmla="*/ 258 h 1813"/>
              <a:gd name="T34" fmla="*/ 1124 w 1287"/>
              <a:gd name="T35" fmla="*/ 382 h 1813"/>
              <a:gd name="T36" fmla="*/ 1001 w 1287"/>
              <a:gd name="T37" fmla="*/ 468 h 1813"/>
              <a:gd name="T38" fmla="*/ 944 w 1287"/>
              <a:gd name="T39" fmla="*/ 744 h 1813"/>
              <a:gd name="T40" fmla="*/ 1049 w 1287"/>
              <a:gd name="T41" fmla="*/ 1011 h 1813"/>
              <a:gd name="T42" fmla="*/ 1068 w 1287"/>
              <a:gd name="T43" fmla="*/ 1106 h 1813"/>
              <a:gd name="T44" fmla="*/ 1096 w 1287"/>
              <a:gd name="T45" fmla="*/ 1221 h 1813"/>
              <a:gd name="T46" fmla="*/ 1124 w 1287"/>
              <a:gd name="T47" fmla="*/ 1354 h 1813"/>
              <a:gd name="T48" fmla="*/ 1124 w 1287"/>
              <a:gd name="T49" fmla="*/ 1354 h 1813"/>
              <a:gd name="T50" fmla="*/ 982 w 1287"/>
              <a:gd name="T51" fmla="*/ 1373 h 1813"/>
              <a:gd name="T52" fmla="*/ 820 w 1287"/>
              <a:gd name="T53" fmla="*/ 1488 h 1813"/>
              <a:gd name="T54" fmla="*/ 705 w 1287"/>
              <a:gd name="T55" fmla="*/ 1640 h 1813"/>
              <a:gd name="T56" fmla="*/ 515 w 1287"/>
              <a:gd name="T57" fmla="*/ 1803 h 1813"/>
              <a:gd name="T58" fmla="*/ 381 w 1287"/>
              <a:gd name="T59" fmla="*/ 1612 h 1813"/>
              <a:gd name="T60" fmla="*/ 276 w 1287"/>
              <a:gd name="T61" fmla="*/ 1545 h 1813"/>
              <a:gd name="T62" fmla="*/ 362 w 1287"/>
              <a:gd name="T63" fmla="*/ 1316 h 1813"/>
              <a:gd name="T64" fmla="*/ 448 w 1287"/>
              <a:gd name="T65" fmla="*/ 1183 h 1813"/>
              <a:gd name="T66" fmla="*/ 438 w 1287"/>
              <a:gd name="T67" fmla="*/ 1068 h 1813"/>
              <a:gd name="T68" fmla="*/ 467 w 1287"/>
              <a:gd name="T69" fmla="*/ 992 h 1813"/>
              <a:gd name="T70" fmla="*/ 381 w 1287"/>
              <a:gd name="T71" fmla="*/ 877 h 1813"/>
              <a:gd name="T72" fmla="*/ 476 w 1287"/>
              <a:gd name="T73" fmla="*/ 820 h 1813"/>
              <a:gd name="T74" fmla="*/ 400 w 1287"/>
              <a:gd name="T75" fmla="*/ 725 h 1813"/>
              <a:gd name="T76" fmla="*/ 286 w 1287"/>
              <a:gd name="T77" fmla="*/ 725 h 1813"/>
              <a:gd name="T78" fmla="*/ 219 w 1287"/>
              <a:gd name="T79" fmla="*/ 696 h 1813"/>
              <a:gd name="T80" fmla="*/ 114 w 1287"/>
              <a:gd name="T81" fmla="*/ 773 h 1813"/>
              <a:gd name="T82" fmla="*/ 0 w 1287"/>
              <a:gd name="T83" fmla="*/ 687 h 1813"/>
              <a:gd name="T84" fmla="*/ 0 w 1287"/>
              <a:gd name="T85" fmla="*/ 658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87" h="1813">
                <a:moveTo>
                  <a:pt x="0" y="658"/>
                </a:moveTo>
                <a:lnTo>
                  <a:pt x="0" y="658"/>
                </a:lnTo>
                <a:cubicBezTo>
                  <a:pt x="104" y="639"/>
                  <a:pt x="104" y="639"/>
                  <a:pt x="104" y="639"/>
                </a:cubicBezTo>
                <a:cubicBezTo>
                  <a:pt x="181" y="620"/>
                  <a:pt x="85" y="401"/>
                  <a:pt x="248" y="372"/>
                </a:cubicBezTo>
                <a:cubicBezTo>
                  <a:pt x="314" y="353"/>
                  <a:pt x="324" y="334"/>
                  <a:pt x="362" y="277"/>
                </a:cubicBezTo>
                <a:cubicBezTo>
                  <a:pt x="390" y="219"/>
                  <a:pt x="410" y="162"/>
                  <a:pt x="429" y="105"/>
                </a:cubicBezTo>
                <a:lnTo>
                  <a:pt x="429" y="105"/>
                </a:lnTo>
                <a:cubicBezTo>
                  <a:pt x="581" y="143"/>
                  <a:pt x="581" y="143"/>
                  <a:pt x="581" y="143"/>
                </a:cubicBezTo>
                <a:cubicBezTo>
                  <a:pt x="610" y="153"/>
                  <a:pt x="657" y="105"/>
                  <a:pt x="686" y="86"/>
                </a:cubicBezTo>
                <a:cubicBezTo>
                  <a:pt x="705" y="67"/>
                  <a:pt x="743" y="10"/>
                  <a:pt x="772" y="0"/>
                </a:cubicBezTo>
                <a:cubicBezTo>
                  <a:pt x="791" y="0"/>
                  <a:pt x="781" y="57"/>
                  <a:pt x="781" y="76"/>
                </a:cubicBezTo>
                <a:cubicBezTo>
                  <a:pt x="781" y="124"/>
                  <a:pt x="791" y="181"/>
                  <a:pt x="848" y="201"/>
                </a:cubicBezTo>
                <a:cubicBezTo>
                  <a:pt x="886" y="210"/>
                  <a:pt x="934" y="162"/>
                  <a:pt x="982" y="172"/>
                </a:cubicBezTo>
                <a:cubicBezTo>
                  <a:pt x="1020" y="191"/>
                  <a:pt x="1106" y="134"/>
                  <a:pt x="1133" y="181"/>
                </a:cubicBezTo>
                <a:cubicBezTo>
                  <a:pt x="1162" y="219"/>
                  <a:pt x="1238" y="210"/>
                  <a:pt x="1267" y="201"/>
                </a:cubicBezTo>
                <a:lnTo>
                  <a:pt x="1267" y="201"/>
                </a:lnTo>
                <a:cubicBezTo>
                  <a:pt x="1286" y="258"/>
                  <a:pt x="1286" y="258"/>
                  <a:pt x="1286" y="258"/>
                </a:cubicBezTo>
                <a:cubicBezTo>
                  <a:pt x="1286" y="305"/>
                  <a:pt x="1162" y="363"/>
                  <a:pt x="1124" y="382"/>
                </a:cubicBezTo>
                <a:cubicBezTo>
                  <a:pt x="1068" y="401"/>
                  <a:pt x="1049" y="439"/>
                  <a:pt x="1001" y="468"/>
                </a:cubicBezTo>
                <a:cubicBezTo>
                  <a:pt x="924" y="515"/>
                  <a:pt x="944" y="658"/>
                  <a:pt x="944" y="744"/>
                </a:cubicBezTo>
                <a:cubicBezTo>
                  <a:pt x="934" y="877"/>
                  <a:pt x="953" y="916"/>
                  <a:pt x="1049" y="1011"/>
                </a:cubicBezTo>
                <a:cubicBezTo>
                  <a:pt x="1049" y="1049"/>
                  <a:pt x="1068" y="1068"/>
                  <a:pt x="1068" y="1106"/>
                </a:cubicBezTo>
                <a:cubicBezTo>
                  <a:pt x="1068" y="1144"/>
                  <a:pt x="1087" y="1183"/>
                  <a:pt x="1096" y="1221"/>
                </a:cubicBezTo>
                <a:cubicBezTo>
                  <a:pt x="1115" y="1249"/>
                  <a:pt x="1124" y="1326"/>
                  <a:pt x="1124" y="1354"/>
                </a:cubicBezTo>
                <a:lnTo>
                  <a:pt x="1124" y="1354"/>
                </a:lnTo>
                <a:cubicBezTo>
                  <a:pt x="1077" y="1383"/>
                  <a:pt x="1049" y="1373"/>
                  <a:pt x="982" y="1373"/>
                </a:cubicBezTo>
                <a:cubicBezTo>
                  <a:pt x="886" y="1373"/>
                  <a:pt x="886" y="1498"/>
                  <a:pt x="820" y="1488"/>
                </a:cubicBezTo>
                <a:cubicBezTo>
                  <a:pt x="686" y="1488"/>
                  <a:pt x="743" y="1555"/>
                  <a:pt x="705" y="1640"/>
                </a:cubicBezTo>
                <a:cubicBezTo>
                  <a:pt x="686" y="1688"/>
                  <a:pt x="562" y="1774"/>
                  <a:pt x="515" y="1803"/>
                </a:cubicBezTo>
                <a:cubicBezTo>
                  <a:pt x="495" y="1812"/>
                  <a:pt x="400" y="1640"/>
                  <a:pt x="381" y="1612"/>
                </a:cubicBezTo>
                <a:cubicBezTo>
                  <a:pt x="352" y="1564"/>
                  <a:pt x="286" y="1640"/>
                  <a:pt x="276" y="1545"/>
                </a:cubicBezTo>
                <a:cubicBezTo>
                  <a:pt x="257" y="1469"/>
                  <a:pt x="238" y="1307"/>
                  <a:pt x="362" y="1316"/>
                </a:cubicBezTo>
                <a:cubicBezTo>
                  <a:pt x="419" y="1326"/>
                  <a:pt x="448" y="1230"/>
                  <a:pt x="448" y="1183"/>
                </a:cubicBezTo>
                <a:cubicBezTo>
                  <a:pt x="448" y="1144"/>
                  <a:pt x="438" y="1106"/>
                  <a:pt x="438" y="1068"/>
                </a:cubicBezTo>
                <a:cubicBezTo>
                  <a:pt x="438" y="1040"/>
                  <a:pt x="467" y="1011"/>
                  <a:pt x="467" y="992"/>
                </a:cubicBezTo>
                <a:cubicBezTo>
                  <a:pt x="467" y="944"/>
                  <a:pt x="305" y="925"/>
                  <a:pt x="381" y="877"/>
                </a:cubicBezTo>
                <a:cubicBezTo>
                  <a:pt x="410" y="858"/>
                  <a:pt x="476" y="839"/>
                  <a:pt x="476" y="820"/>
                </a:cubicBezTo>
                <a:cubicBezTo>
                  <a:pt x="476" y="782"/>
                  <a:pt x="438" y="735"/>
                  <a:pt x="400" y="725"/>
                </a:cubicBezTo>
                <a:cubicBezTo>
                  <a:pt x="372" y="715"/>
                  <a:pt x="324" y="735"/>
                  <a:pt x="286" y="725"/>
                </a:cubicBezTo>
                <a:cubicBezTo>
                  <a:pt x="267" y="725"/>
                  <a:pt x="248" y="677"/>
                  <a:pt x="219" y="696"/>
                </a:cubicBezTo>
                <a:cubicBezTo>
                  <a:pt x="190" y="725"/>
                  <a:pt x="152" y="782"/>
                  <a:pt x="114" y="773"/>
                </a:cubicBezTo>
                <a:cubicBezTo>
                  <a:pt x="85" y="763"/>
                  <a:pt x="0" y="715"/>
                  <a:pt x="0" y="687"/>
                </a:cubicBezTo>
                <a:cubicBezTo>
                  <a:pt x="0" y="677"/>
                  <a:pt x="0" y="668"/>
                  <a:pt x="0" y="658"/>
                </a:cubicBezTo>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40" name="Freeform 71"/>
          <p:cNvSpPr>
            <a:spLocks noChangeArrowheads="1"/>
          </p:cNvSpPr>
          <p:nvPr/>
        </p:nvSpPr>
        <p:spPr bwMode="auto">
          <a:xfrm>
            <a:off x="16842597" y="12525503"/>
            <a:ext cx="597693" cy="297771"/>
          </a:xfrm>
          <a:custGeom>
            <a:avLst/>
            <a:gdLst>
              <a:gd name="T0" fmla="*/ 134 w 1202"/>
              <a:gd name="T1" fmla="*/ 486 h 601"/>
              <a:gd name="T2" fmla="*/ 134 w 1202"/>
              <a:gd name="T3" fmla="*/ 486 h 601"/>
              <a:gd name="T4" fmla="*/ 286 w 1202"/>
              <a:gd name="T5" fmla="*/ 524 h 601"/>
              <a:gd name="T6" fmla="*/ 391 w 1202"/>
              <a:gd name="T7" fmla="*/ 467 h 601"/>
              <a:gd name="T8" fmla="*/ 477 w 1202"/>
              <a:gd name="T9" fmla="*/ 381 h 601"/>
              <a:gd name="T10" fmla="*/ 486 w 1202"/>
              <a:gd name="T11" fmla="*/ 457 h 601"/>
              <a:gd name="T12" fmla="*/ 553 w 1202"/>
              <a:gd name="T13" fmla="*/ 582 h 601"/>
              <a:gd name="T14" fmla="*/ 687 w 1202"/>
              <a:gd name="T15" fmla="*/ 553 h 601"/>
              <a:gd name="T16" fmla="*/ 838 w 1202"/>
              <a:gd name="T17" fmla="*/ 562 h 601"/>
              <a:gd name="T18" fmla="*/ 972 w 1202"/>
              <a:gd name="T19" fmla="*/ 582 h 601"/>
              <a:gd name="T20" fmla="*/ 972 w 1202"/>
              <a:gd name="T21" fmla="*/ 582 h 601"/>
              <a:gd name="T22" fmla="*/ 972 w 1202"/>
              <a:gd name="T23" fmla="*/ 486 h 601"/>
              <a:gd name="T24" fmla="*/ 1067 w 1202"/>
              <a:gd name="T25" fmla="*/ 515 h 601"/>
              <a:gd name="T26" fmla="*/ 1201 w 1202"/>
              <a:gd name="T27" fmla="*/ 562 h 601"/>
              <a:gd name="T28" fmla="*/ 1201 w 1202"/>
              <a:gd name="T29" fmla="*/ 562 h 601"/>
              <a:gd name="T30" fmla="*/ 1191 w 1202"/>
              <a:gd name="T31" fmla="*/ 543 h 601"/>
              <a:gd name="T32" fmla="*/ 982 w 1202"/>
              <a:gd name="T33" fmla="*/ 181 h 601"/>
              <a:gd name="T34" fmla="*/ 639 w 1202"/>
              <a:gd name="T35" fmla="*/ 28 h 601"/>
              <a:gd name="T36" fmla="*/ 362 w 1202"/>
              <a:gd name="T37" fmla="*/ 57 h 601"/>
              <a:gd name="T38" fmla="*/ 95 w 1202"/>
              <a:gd name="T39" fmla="*/ 95 h 601"/>
              <a:gd name="T40" fmla="*/ 67 w 1202"/>
              <a:gd name="T41" fmla="*/ 105 h 601"/>
              <a:gd name="T42" fmla="*/ 67 w 1202"/>
              <a:gd name="T43" fmla="*/ 105 h 601"/>
              <a:gd name="T44" fmla="*/ 19 w 1202"/>
              <a:gd name="T45" fmla="*/ 238 h 601"/>
              <a:gd name="T46" fmla="*/ 29 w 1202"/>
              <a:gd name="T47" fmla="*/ 333 h 601"/>
              <a:gd name="T48" fmla="*/ 134 w 1202"/>
              <a:gd name="T49" fmla="*/ 48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02" h="601">
                <a:moveTo>
                  <a:pt x="134" y="486"/>
                </a:moveTo>
                <a:lnTo>
                  <a:pt x="134" y="486"/>
                </a:lnTo>
                <a:cubicBezTo>
                  <a:pt x="286" y="524"/>
                  <a:pt x="286" y="524"/>
                  <a:pt x="286" y="524"/>
                </a:cubicBezTo>
                <a:cubicBezTo>
                  <a:pt x="315" y="534"/>
                  <a:pt x="362" y="486"/>
                  <a:pt x="391" y="467"/>
                </a:cubicBezTo>
                <a:cubicBezTo>
                  <a:pt x="410" y="448"/>
                  <a:pt x="448" y="391"/>
                  <a:pt x="477" y="381"/>
                </a:cubicBezTo>
                <a:cubicBezTo>
                  <a:pt x="496" y="381"/>
                  <a:pt x="486" y="438"/>
                  <a:pt x="486" y="457"/>
                </a:cubicBezTo>
                <a:cubicBezTo>
                  <a:pt x="486" y="505"/>
                  <a:pt x="496" y="562"/>
                  <a:pt x="553" y="582"/>
                </a:cubicBezTo>
                <a:cubicBezTo>
                  <a:pt x="591" y="591"/>
                  <a:pt x="639" y="543"/>
                  <a:pt x="687" y="553"/>
                </a:cubicBezTo>
                <a:cubicBezTo>
                  <a:pt x="725" y="572"/>
                  <a:pt x="811" y="515"/>
                  <a:pt x="838" y="562"/>
                </a:cubicBezTo>
                <a:cubicBezTo>
                  <a:pt x="867" y="600"/>
                  <a:pt x="943" y="591"/>
                  <a:pt x="972" y="582"/>
                </a:cubicBezTo>
                <a:lnTo>
                  <a:pt x="972" y="582"/>
                </a:lnTo>
                <a:cubicBezTo>
                  <a:pt x="972" y="553"/>
                  <a:pt x="962" y="505"/>
                  <a:pt x="972" y="486"/>
                </a:cubicBezTo>
                <a:cubicBezTo>
                  <a:pt x="1010" y="448"/>
                  <a:pt x="1048" y="467"/>
                  <a:pt x="1067" y="515"/>
                </a:cubicBezTo>
                <a:cubicBezTo>
                  <a:pt x="1077" y="553"/>
                  <a:pt x="1163" y="572"/>
                  <a:pt x="1201" y="562"/>
                </a:cubicBezTo>
                <a:lnTo>
                  <a:pt x="1201" y="562"/>
                </a:lnTo>
                <a:cubicBezTo>
                  <a:pt x="1191" y="562"/>
                  <a:pt x="1191" y="553"/>
                  <a:pt x="1191" y="543"/>
                </a:cubicBezTo>
                <a:cubicBezTo>
                  <a:pt x="1144" y="429"/>
                  <a:pt x="1048" y="286"/>
                  <a:pt x="982" y="181"/>
                </a:cubicBezTo>
                <a:cubicBezTo>
                  <a:pt x="915" y="76"/>
                  <a:pt x="763" y="0"/>
                  <a:pt x="639" y="28"/>
                </a:cubicBezTo>
                <a:cubicBezTo>
                  <a:pt x="544" y="47"/>
                  <a:pt x="458" y="47"/>
                  <a:pt x="362" y="57"/>
                </a:cubicBezTo>
                <a:cubicBezTo>
                  <a:pt x="277" y="76"/>
                  <a:pt x="172" y="57"/>
                  <a:pt x="95" y="95"/>
                </a:cubicBezTo>
                <a:cubicBezTo>
                  <a:pt x="86" y="105"/>
                  <a:pt x="77" y="105"/>
                  <a:pt x="67" y="105"/>
                </a:cubicBezTo>
                <a:lnTo>
                  <a:pt x="67" y="105"/>
                </a:lnTo>
                <a:cubicBezTo>
                  <a:pt x="57" y="143"/>
                  <a:pt x="38" y="200"/>
                  <a:pt x="19" y="238"/>
                </a:cubicBezTo>
                <a:cubicBezTo>
                  <a:pt x="0" y="276"/>
                  <a:pt x="0" y="295"/>
                  <a:pt x="29" y="333"/>
                </a:cubicBezTo>
                <a:cubicBezTo>
                  <a:pt x="67" y="381"/>
                  <a:pt x="124" y="419"/>
                  <a:pt x="134" y="48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1" name="Freeform 72"/>
          <p:cNvSpPr>
            <a:spLocks noChangeArrowheads="1"/>
          </p:cNvSpPr>
          <p:nvPr/>
        </p:nvSpPr>
        <p:spPr bwMode="auto">
          <a:xfrm>
            <a:off x="14701413" y="10062326"/>
            <a:ext cx="1359587" cy="1293989"/>
          </a:xfrm>
          <a:custGeom>
            <a:avLst/>
            <a:gdLst>
              <a:gd name="T0" fmla="*/ 2479 w 2738"/>
              <a:gd name="T1" fmla="*/ 515 h 2604"/>
              <a:gd name="T2" fmla="*/ 2565 w 2738"/>
              <a:gd name="T3" fmla="*/ 362 h 2604"/>
              <a:gd name="T4" fmla="*/ 2689 w 2738"/>
              <a:gd name="T5" fmla="*/ 448 h 2604"/>
              <a:gd name="T6" fmla="*/ 2632 w 2738"/>
              <a:gd name="T7" fmla="*/ 572 h 2604"/>
              <a:gd name="T8" fmla="*/ 2479 w 2738"/>
              <a:gd name="T9" fmla="*/ 562 h 2604"/>
              <a:gd name="T10" fmla="*/ 2661 w 2738"/>
              <a:gd name="T11" fmla="*/ 171 h 2604"/>
              <a:gd name="T12" fmla="*/ 2603 w 2738"/>
              <a:gd name="T13" fmla="*/ 162 h 2604"/>
              <a:gd name="T14" fmla="*/ 2546 w 2738"/>
              <a:gd name="T15" fmla="*/ 0 h 2604"/>
              <a:gd name="T16" fmla="*/ 2689 w 2738"/>
              <a:gd name="T17" fmla="*/ 19 h 2604"/>
              <a:gd name="T18" fmla="*/ 2670 w 2738"/>
              <a:gd name="T19" fmla="*/ 200 h 2604"/>
              <a:gd name="T20" fmla="*/ 2184 w 2738"/>
              <a:gd name="T21" fmla="*/ 829 h 2604"/>
              <a:gd name="T22" fmla="*/ 2126 w 2738"/>
              <a:gd name="T23" fmla="*/ 820 h 2604"/>
              <a:gd name="T24" fmla="*/ 1812 w 2738"/>
              <a:gd name="T25" fmla="*/ 867 h 2604"/>
              <a:gd name="T26" fmla="*/ 1516 w 2738"/>
              <a:gd name="T27" fmla="*/ 1039 h 2604"/>
              <a:gd name="T28" fmla="*/ 1344 w 2738"/>
              <a:gd name="T29" fmla="*/ 991 h 2604"/>
              <a:gd name="T30" fmla="*/ 1373 w 2738"/>
              <a:gd name="T31" fmla="*/ 705 h 2604"/>
              <a:gd name="T32" fmla="*/ 1297 w 2738"/>
              <a:gd name="T33" fmla="*/ 515 h 2604"/>
              <a:gd name="T34" fmla="*/ 1144 w 2738"/>
              <a:gd name="T35" fmla="*/ 162 h 2604"/>
              <a:gd name="T36" fmla="*/ 686 w 2738"/>
              <a:gd name="T37" fmla="*/ 114 h 2604"/>
              <a:gd name="T38" fmla="*/ 467 w 2738"/>
              <a:gd name="T39" fmla="*/ 324 h 2604"/>
              <a:gd name="T40" fmla="*/ 486 w 2738"/>
              <a:gd name="T41" fmla="*/ 429 h 2604"/>
              <a:gd name="T42" fmla="*/ 257 w 2738"/>
              <a:gd name="T43" fmla="*/ 762 h 2604"/>
              <a:gd name="T44" fmla="*/ 47 w 2738"/>
              <a:gd name="T45" fmla="*/ 839 h 2604"/>
              <a:gd name="T46" fmla="*/ 86 w 2738"/>
              <a:gd name="T47" fmla="*/ 925 h 2604"/>
              <a:gd name="T48" fmla="*/ 38 w 2738"/>
              <a:gd name="T49" fmla="*/ 1087 h 2604"/>
              <a:gd name="T50" fmla="*/ 38 w 2738"/>
              <a:gd name="T51" fmla="*/ 1373 h 2604"/>
              <a:gd name="T52" fmla="*/ 105 w 2738"/>
              <a:gd name="T53" fmla="*/ 1640 h 2604"/>
              <a:gd name="T54" fmla="*/ 200 w 2738"/>
              <a:gd name="T55" fmla="*/ 1907 h 2604"/>
              <a:gd name="T56" fmla="*/ 362 w 2738"/>
              <a:gd name="T57" fmla="*/ 2041 h 2604"/>
              <a:gd name="T58" fmla="*/ 505 w 2738"/>
              <a:gd name="T59" fmla="*/ 1936 h 2604"/>
              <a:gd name="T60" fmla="*/ 772 w 2738"/>
              <a:gd name="T61" fmla="*/ 1993 h 2604"/>
              <a:gd name="T62" fmla="*/ 1201 w 2738"/>
              <a:gd name="T63" fmla="*/ 2498 h 2604"/>
              <a:gd name="T64" fmla="*/ 1411 w 2738"/>
              <a:gd name="T65" fmla="*/ 2555 h 2604"/>
              <a:gd name="T66" fmla="*/ 1554 w 2738"/>
              <a:gd name="T67" fmla="*/ 2203 h 2604"/>
              <a:gd name="T68" fmla="*/ 1716 w 2738"/>
              <a:gd name="T69" fmla="*/ 1878 h 2604"/>
              <a:gd name="T70" fmla="*/ 1917 w 2738"/>
              <a:gd name="T71" fmla="*/ 1497 h 2604"/>
              <a:gd name="T72" fmla="*/ 2126 w 2738"/>
              <a:gd name="T73" fmla="*/ 1383 h 2604"/>
              <a:gd name="T74" fmla="*/ 2098 w 2738"/>
              <a:gd name="T75" fmla="*/ 1116 h 2604"/>
              <a:gd name="T76" fmla="*/ 2165 w 2738"/>
              <a:gd name="T77" fmla="*/ 953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38" h="2604">
                <a:moveTo>
                  <a:pt x="2479" y="515"/>
                </a:moveTo>
                <a:lnTo>
                  <a:pt x="2479" y="515"/>
                </a:lnTo>
                <a:cubicBezTo>
                  <a:pt x="2479" y="476"/>
                  <a:pt x="2470" y="438"/>
                  <a:pt x="2470" y="400"/>
                </a:cubicBezTo>
                <a:cubicBezTo>
                  <a:pt x="2470" y="343"/>
                  <a:pt x="2517" y="353"/>
                  <a:pt x="2565" y="362"/>
                </a:cubicBezTo>
                <a:cubicBezTo>
                  <a:pt x="2603" y="362"/>
                  <a:pt x="2679" y="333"/>
                  <a:pt x="2708" y="343"/>
                </a:cubicBezTo>
                <a:cubicBezTo>
                  <a:pt x="2708" y="381"/>
                  <a:pt x="2689" y="410"/>
                  <a:pt x="2689" y="448"/>
                </a:cubicBezTo>
                <a:cubicBezTo>
                  <a:pt x="2698" y="486"/>
                  <a:pt x="2698" y="505"/>
                  <a:pt x="2670" y="534"/>
                </a:cubicBezTo>
                <a:cubicBezTo>
                  <a:pt x="2651" y="553"/>
                  <a:pt x="2641" y="553"/>
                  <a:pt x="2632" y="572"/>
                </a:cubicBezTo>
                <a:cubicBezTo>
                  <a:pt x="2613" y="610"/>
                  <a:pt x="2594" y="648"/>
                  <a:pt x="2556" y="658"/>
                </a:cubicBezTo>
                <a:cubicBezTo>
                  <a:pt x="2479" y="677"/>
                  <a:pt x="2479" y="610"/>
                  <a:pt x="2479" y="562"/>
                </a:cubicBezTo>
                <a:cubicBezTo>
                  <a:pt x="2479" y="515"/>
                  <a:pt x="2479" y="515"/>
                  <a:pt x="2479" y="515"/>
                </a:cubicBezTo>
                <a:close/>
                <a:moveTo>
                  <a:pt x="2661" y="171"/>
                </a:moveTo>
                <a:lnTo>
                  <a:pt x="2661" y="171"/>
                </a:lnTo>
                <a:cubicBezTo>
                  <a:pt x="2641" y="181"/>
                  <a:pt x="2613" y="171"/>
                  <a:pt x="2603" y="162"/>
                </a:cubicBezTo>
                <a:cubicBezTo>
                  <a:pt x="2584" y="152"/>
                  <a:pt x="2556" y="124"/>
                  <a:pt x="2546" y="114"/>
                </a:cubicBezTo>
                <a:cubicBezTo>
                  <a:pt x="2527" y="95"/>
                  <a:pt x="2508" y="9"/>
                  <a:pt x="2546" y="0"/>
                </a:cubicBezTo>
                <a:cubicBezTo>
                  <a:pt x="2565" y="0"/>
                  <a:pt x="2574" y="9"/>
                  <a:pt x="2594" y="9"/>
                </a:cubicBezTo>
                <a:cubicBezTo>
                  <a:pt x="2622" y="9"/>
                  <a:pt x="2661" y="9"/>
                  <a:pt x="2689" y="19"/>
                </a:cubicBezTo>
                <a:cubicBezTo>
                  <a:pt x="2708" y="28"/>
                  <a:pt x="2708" y="104"/>
                  <a:pt x="2708" y="124"/>
                </a:cubicBezTo>
                <a:cubicBezTo>
                  <a:pt x="2718" y="171"/>
                  <a:pt x="2737" y="200"/>
                  <a:pt x="2670" y="200"/>
                </a:cubicBezTo>
                <a:cubicBezTo>
                  <a:pt x="2661" y="171"/>
                  <a:pt x="2661" y="171"/>
                  <a:pt x="2661" y="171"/>
                </a:cubicBezTo>
                <a:close/>
                <a:moveTo>
                  <a:pt x="2184" y="829"/>
                </a:moveTo>
                <a:lnTo>
                  <a:pt x="2184" y="829"/>
                </a:lnTo>
                <a:cubicBezTo>
                  <a:pt x="2155" y="820"/>
                  <a:pt x="2136" y="820"/>
                  <a:pt x="2126" y="820"/>
                </a:cubicBezTo>
                <a:cubicBezTo>
                  <a:pt x="2079" y="801"/>
                  <a:pt x="2069" y="762"/>
                  <a:pt x="2031" y="820"/>
                </a:cubicBezTo>
                <a:cubicBezTo>
                  <a:pt x="1983" y="915"/>
                  <a:pt x="1888" y="896"/>
                  <a:pt x="1812" y="867"/>
                </a:cubicBezTo>
                <a:cubicBezTo>
                  <a:pt x="1754" y="849"/>
                  <a:pt x="1764" y="963"/>
                  <a:pt x="1726" y="991"/>
                </a:cubicBezTo>
                <a:cubicBezTo>
                  <a:pt x="1669" y="1049"/>
                  <a:pt x="1583" y="1001"/>
                  <a:pt x="1516" y="1039"/>
                </a:cubicBezTo>
                <a:cubicBezTo>
                  <a:pt x="1487" y="1058"/>
                  <a:pt x="1459" y="1001"/>
                  <a:pt x="1449" y="982"/>
                </a:cubicBezTo>
                <a:cubicBezTo>
                  <a:pt x="1402" y="944"/>
                  <a:pt x="1382" y="1001"/>
                  <a:pt x="1344" y="991"/>
                </a:cubicBezTo>
                <a:cubicBezTo>
                  <a:pt x="1287" y="972"/>
                  <a:pt x="1287" y="887"/>
                  <a:pt x="1268" y="839"/>
                </a:cubicBezTo>
                <a:cubicBezTo>
                  <a:pt x="1268" y="791"/>
                  <a:pt x="1335" y="734"/>
                  <a:pt x="1373" y="705"/>
                </a:cubicBezTo>
                <a:cubicBezTo>
                  <a:pt x="1449" y="677"/>
                  <a:pt x="1402" y="648"/>
                  <a:pt x="1364" y="610"/>
                </a:cubicBezTo>
                <a:cubicBezTo>
                  <a:pt x="1335" y="581"/>
                  <a:pt x="1306" y="543"/>
                  <a:pt x="1297" y="515"/>
                </a:cubicBezTo>
                <a:cubicBezTo>
                  <a:pt x="1259" y="429"/>
                  <a:pt x="1182" y="295"/>
                  <a:pt x="1144" y="162"/>
                </a:cubicBezTo>
                <a:lnTo>
                  <a:pt x="1144" y="162"/>
                </a:lnTo>
                <a:cubicBezTo>
                  <a:pt x="1068" y="162"/>
                  <a:pt x="925" y="152"/>
                  <a:pt x="858" y="200"/>
                </a:cubicBezTo>
                <a:cubicBezTo>
                  <a:pt x="763" y="257"/>
                  <a:pt x="763" y="133"/>
                  <a:pt x="686" y="114"/>
                </a:cubicBezTo>
                <a:cubicBezTo>
                  <a:pt x="648" y="114"/>
                  <a:pt x="601" y="171"/>
                  <a:pt x="563" y="190"/>
                </a:cubicBezTo>
                <a:cubicBezTo>
                  <a:pt x="496" y="209"/>
                  <a:pt x="505" y="276"/>
                  <a:pt x="467" y="324"/>
                </a:cubicBezTo>
                <a:lnTo>
                  <a:pt x="467" y="324"/>
                </a:lnTo>
                <a:cubicBezTo>
                  <a:pt x="486" y="429"/>
                  <a:pt x="486" y="429"/>
                  <a:pt x="486" y="429"/>
                </a:cubicBezTo>
                <a:cubicBezTo>
                  <a:pt x="476" y="495"/>
                  <a:pt x="410" y="495"/>
                  <a:pt x="362" y="534"/>
                </a:cubicBezTo>
                <a:cubicBezTo>
                  <a:pt x="314" y="581"/>
                  <a:pt x="362" y="782"/>
                  <a:pt x="257" y="762"/>
                </a:cubicBezTo>
                <a:cubicBezTo>
                  <a:pt x="219" y="753"/>
                  <a:pt x="181" y="715"/>
                  <a:pt x="133" y="753"/>
                </a:cubicBezTo>
                <a:cubicBezTo>
                  <a:pt x="105" y="772"/>
                  <a:pt x="76" y="801"/>
                  <a:pt x="47" y="839"/>
                </a:cubicBezTo>
                <a:lnTo>
                  <a:pt x="47" y="839"/>
                </a:lnTo>
                <a:cubicBezTo>
                  <a:pt x="86" y="925"/>
                  <a:pt x="86" y="925"/>
                  <a:pt x="86" y="925"/>
                </a:cubicBezTo>
                <a:cubicBezTo>
                  <a:pt x="57" y="963"/>
                  <a:pt x="47" y="982"/>
                  <a:pt x="38" y="1029"/>
                </a:cubicBezTo>
                <a:cubicBezTo>
                  <a:pt x="38" y="1049"/>
                  <a:pt x="47" y="1068"/>
                  <a:pt x="38" y="1087"/>
                </a:cubicBezTo>
                <a:cubicBezTo>
                  <a:pt x="9" y="1125"/>
                  <a:pt x="0" y="1192"/>
                  <a:pt x="0" y="1239"/>
                </a:cubicBezTo>
                <a:cubicBezTo>
                  <a:pt x="9" y="1287"/>
                  <a:pt x="38" y="1325"/>
                  <a:pt x="38" y="1373"/>
                </a:cubicBezTo>
                <a:cubicBezTo>
                  <a:pt x="38" y="1401"/>
                  <a:pt x="28" y="1430"/>
                  <a:pt x="38" y="1459"/>
                </a:cubicBezTo>
                <a:cubicBezTo>
                  <a:pt x="38" y="1487"/>
                  <a:pt x="76" y="1621"/>
                  <a:pt x="105" y="1640"/>
                </a:cubicBezTo>
                <a:cubicBezTo>
                  <a:pt x="133" y="1659"/>
                  <a:pt x="200" y="1669"/>
                  <a:pt x="200" y="1726"/>
                </a:cubicBezTo>
                <a:cubicBezTo>
                  <a:pt x="209" y="1783"/>
                  <a:pt x="124" y="1859"/>
                  <a:pt x="200" y="1907"/>
                </a:cubicBezTo>
                <a:cubicBezTo>
                  <a:pt x="257" y="1945"/>
                  <a:pt x="334" y="1974"/>
                  <a:pt x="362" y="2041"/>
                </a:cubicBezTo>
                <a:lnTo>
                  <a:pt x="362" y="2041"/>
                </a:lnTo>
                <a:cubicBezTo>
                  <a:pt x="372" y="2041"/>
                  <a:pt x="372" y="2041"/>
                  <a:pt x="372" y="2041"/>
                </a:cubicBezTo>
                <a:cubicBezTo>
                  <a:pt x="419" y="2002"/>
                  <a:pt x="448" y="1936"/>
                  <a:pt x="505" y="1936"/>
                </a:cubicBezTo>
                <a:cubicBezTo>
                  <a:pt x="677" y="1936"/>
                  <a:pt x="677" y="1936"/>
                  <a:pt x="677" y="1936"/>
                </a:cubicBezTo>
                <a:cubicBezTo>
                  <a:pt x="734" y="1936"/>
                  <a:pt x="772" y="1926"/>
                  <a:pt x="772" y="1993"/>
                </a:cubicBezTo>
                <a:cubicBezTo>
                  <a:pt x="772" y="2098"/>
                  <a:pt x="772" y="2413"/>
                  <a:pt x="906" y="2451"/>
                </a:cubicBezTo>
                <a:cubicBezTo>
                  <a:pt x="1011" y="2489"/>
                  <a:pt x="1087" y="2431"/>
                  <a:pt x="1201" y="2498"/>
                </a:cubicBezTo>
                <a:cubicBezTo>
                  <a:pt x="1268" y="2546"/>
                  <a:pt x="1325" y="2603"/>
                  <a:pt x="1411" y="2555"/>
                </a:cubicBezTo>
                <a:lnTo>
                  <a:pt x="1411" y="2555"/>
                </a:lnTo>
                <a:cubicBezTo>
                  <a:pt x="1392" y="2498"/>
                  <a:pt x="1316" y="2470"/>
                  <a:pt x="1287" y="2413"/>
                </a:cubicBezTo>
                <a:cubicBezTo>
                  <a:pt x="1220" y="2260"/>
                  <a:pt x="1478" y="2269"/>
                  <a:pt x="1554" y="2203"/>
                </a:cubicBezTo>
                <a:cubicBezTo>
                  <a:pt x="1583" y="2174"/>
                  <a:pt x="1611" y="2107"/>
                  <a:pt x="1631" y="2079"/>
                </a:cubicBezTo>
                <a:cubicBezTo>
                  <a:pt x="1669" y="2012"/>
                  <a:pt x="1697" y="1945"/>
                  <a:pt x="1716" y="1878"/>
                </a:cubicBezTo>
                <a:cubicBezTo>
                  <a:pt x="1793" y="1783"/>
                  <a:pt x="1745" y="1726"/>
                  <a:pt x="1783" y="1640"/>
                </a:cubicBezTo>
                <a:cubicBezTo>
                  <a:pt x="1793" y="1621"/>
                  <a:pt x="1898" y="1506"/>
                  <a:pt x="1917" y="1497"/>
                </a:cubicBezTo>
                <a:cubicBezTo>
                  <a:pt x="1964" y="1487"/>
                  <a:pt x="2040" y="1506"/>
                  <a:pt x="2069" y="1459"/>
                </a:cubicBezTo>
                <a:cubicBezTo>
                  <a:pt x="2088" y="1421"/>
                  <a:pt x="2088" y="1411"/>
                  <a:pt x="2126" y="1383"/>
                </a:cubicBezTo>
                <a:cubicBezTo>
                  <a:pt x="2145" y="1363"/>
                  <a:pt x="2212" y="1278"/>
                  <a:pt x="2193" y="1249"/>
                </a:cubicBezTo>
                <a:cubicBezTo>
                  <a:pt x="2145" y="1201"/>
                  <a:pt x="2107" y="1192"/>
                  <a:pt x="2098" y="1116"/>
                </a:cubicBezTo>
                <a:cubicBezTo>
                  <a:pt x="2107" y="1096"/>
                  <a:pt x="2107" y="1068"/>
                  <a:pt x="2126" y="1049"/>
                </a:cubicBezTo>
                <a:cubicBezTo>
                  <a:pt x="2145" y="1020"/>
                  <a:pt x="2165" y="991"/>
                  <a:pt x="2165" y="953"/>
                </a:cubicBezTo>
                <a:cubicBezTo>
                  <a:pt x="2165" y="925"/>
                  <a:pt x="2174" y="858"/>
                  <a:pt x="2184" y="829"/>
                </a:cubicBezTo>
                <a:close/>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42" name="Freeform 73"/>
          <p:cNvSpPr>
            <a:spLocks noChangeArrowheads="1"/>
          </p:cNvSpPr>
          <p:nvPr/>
        </p:nvSpPr>
        <p:spPr bwMode="auto">
          <a:xfrm>
            <a:off x="15288160" y="12278092"/>
            <a:ext cx="871361" cy="654657"/>
          </a:xfrm>
          <a:custGeom>
            <a:avLst/>
            <a:gdLst>
              <a:gd name="T0" fmla="*/ 191 w 1756"/>
              <a:gd name="T1" fmla="*/ 1144 h 1317"/>
              <a:gd name="T2" fmla="*/ 210 w 1756"/>
              <a:gd name="T3" fmla="*/ 1068 h 1317"/>
              <a:gd name="T4" fmla="*/ 258 w 1756"/>
              <a:gd name="T5" fmla="*/ 1087 h 1317"/>
              <a:gd name="T6" fmla="*/ 239 w 1756"/>
              <a:gd name="T7" fmla="*/ 1163 h 1317"/>
              <a:gd name="T8" fmla="*/ 191 w 1756"/>
              <a:gd name="T9" fmla="*/ 1144 h 1317"/>
              <a:gd name="T10" fmla="*/ 10 w 1756"/>
              <a:gd name="T11" fmla="*/ 1096 h 1317"/>
              <a:gd name="T12" fmla="*/ 153 w 1756"/>
              <a:gd name="T13" fmla="*/ 1058 h 1317"/>
              <a:gd name="T14" fmla="*/ 77 w 1756"/>
              <a:gd name="T15" fmla="*/ 1115 h 1317"/>
              <a:gd name="T16" fmla="*/ 0 w 1756"/>
              <a:gd name="T17" fmla="*/ 1115 h 1317"/>
              <a:gd name="T18" fmla="*/ 792 w 1756"/>
              <a:gd name="T19" fmla="*/ 1115 h 1317"/>
              <a:gd name="T20" fmla="*/ 735 w 1756"/>
              <a:gd name="T21" fmla="*/ 1030 h 1317"/>
              <a:gd name="T22" fmla="*/ 811 w 1756"/>
              <a:gd name="T23" fmla="*/ 801 h 1317"/>
              <a:gd name="T24" fmla="*/ 858 w 1756"/>
              <a:gd name="T25" fmla="*/ 973 h 1317"/>
              <a:gd name="T26" fmla="*/ 858 w 1756"/>
              <a:gd name="T27" fmla="*/ 1144 h 1317"/>
              <a:gd name="T28" fmla="*/ 792 w 1756"/>
              <a:gd name="T29" fmla="*/ 1115 h 1317"/>
              <a:gd name="T30" fmla="*/ 954 w 1756"/>
              <a:gd name="T31" fmla="*/ 124 h 1317"/>
              <a:gd name="T32" fmla="*/ 944 w 1756"/>
              <a:gd name="T33" fmla="*/ 152 h 1317"/>
              <a:gd name="T34" fmla="*/ 878 w 1756"/>
              <a:gd name="T35" fmla="*/ 391 h 1317"/>
              <a:gd name="T36" fmla="*/ 1030 w 1756"/>
              <a:gd name="T37" fmla="*/ 667 h 1317"/>
              <a:gd name="T38" fmla="*/ 1250 w 1756"/>
              <a:gd name="T39" fmla="*/ 839 h 1317"/>
              <a:gd name="T40" fmla="*/ 1374 w 1756"/>
              <a:gd name="T41" fmla="*/ 1039 h 1317"/>
              <a:gd name="T42" fmla="*/ 1516 w 1756"/>
              <a:gd name="T43" fmla="*/ 1135 h 1317"/>
              <a:gd name="T44" fmla="*/ 1602 w 1756"/>
              <a:gd name="T45" fmla="*/ 1297 h 1317"/>
              <a:gd name="T46" fmla="*/ 1602 w 1756"/>
              <a:gd name="T47" fmla="*/ 1316 h 1317"/>
              <a:gd name="T48" fmla="*/ 1698 w 1756"/>
              <a:gd name="T49" fmla="*/ 1049 h 1317"/>
              <a:gd name="T50" fmla="*/ 1707 w 1756"/>
              <a:gd name="T51" fmla="*/ 829 h 1317"/>
              <a:gd name="T52" fmla="*/ 1755 w 1756"/>
              <a:gd name="T53" fmla="*/ 820 h 1317"/>
              <a:gd name="T54" fmla="*/ 1736 w 1756"/>
              <a:gd name="T55" fmla="*/ 639 h 1317"/>
              <a:gd name="T56" fmla="*/ 1755 w 1756"/>
              <a:gd name="T57" fmla="*/ 543 h 1317"/>
              <a:gd name="T58" fmla="*/ 1583 w 1756"/>
              <a:gd name="T59" fmla="*/ 448 h 1317"/>
              <a:gd name="T60" fmla="*/ 1516 w 1756"/>
              <a:gd name="T61" fmla="*/ 315 h 1317"/>
              <a:gd name="T62" fmla="*/ 1507 w 1756"/>
              <a:gd name="T63" fmla="*/ 143 h 1317"/>
              <a:gd name="T64" fmla="*/ 1421 w 1756"/>
              <a:gd name="T65" fmla="*/ 143 h 1317"/>
              <a:gd name="T66" fmla="*/ 1316 w 1756"/>
              <a:gd name="T67" fmla="*/ 9 h 1317"/>
              <a:gd name="T68" fmla="*/ 1259 w 1756"/>
              <a:gd name="T69" fmla="*/ 0 h 1317"/>
              <a:gd name="T70" fmla="*/ 1164 w 1756"/>
              <a:gd name="T71" fmla="*/ 57 h 1317"/>
              <a:gd name="T72" fmla="*/ 954 w 1756"/>
              <a:gd name="T73" fmla="*/ 124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56" h="1317">
                <a:moveTo>
                  <a:pt x="191" y="1144"/>
                </a:moveTo>
                <a:lnTo>
                  <a:pt x="191" y="1144"/>
                </a:lnTo>
                <a:cubicBezTo>
                  <a:pt x="191" y="1125"/>
                  <a:pt x="182" y="1087"/>
                  <a:pt x="191" y="1068"/>
                </a:cubicBezTo>
                <a:cubicBezTo>
                  <a:pt x="200" y="1068"/>
                  <a:pt x="210" y="1058"/>
                  <a:pt x="210" y="1068"/>
                </a:cubicBezTo>
                <a:cubicBezTo>
                  <a:pt x="220" y="1068"/>
                  <a:pt x="229" y="1068"/>
                  <a:pt x="229" y="1068"/>
                </a:cubicBezTo>
                <a:cubicBezTo>
                  <a:pt x="239" y="1078"/>
                  <a:pt x="258" y="1078"/>
                  <a:pt x="258" y="1087"/>
                </a:cubicBezTo>
                <a:cubicBezTo>
                  <a:pt x="258" y="1106"/>
                  <a:pt x="248" y="1115"/>
                  <a:pt x="248" y="1144"/>
                </a:cubicBezTo>
                <a:cubicBezTo>
                  <a:pt x="248" y="1144"/>
                  <a:pt x="248" y="1154"/>
                  <a:pt x="239" y="1163"/>
                </a:cubicBezTo>
                <a:cubicBezTo>
                  <a:pt x="229" y="1163"/>
                  <a:pt x="210" y="1163"/>
                  <a:pt x="210" y="1154"/>
                </a:cubicBezTo>
                <a:cubicBezTo>
                  <a:pt x="191" y="1144"/>
                  <a:pt x="191" y="1144"/>
                  <a:pt x="191" y="1144"/>
                </a:cubicBezTo>
                <a:close/>
                <a:moveTo>
                  <a:pt x="10" y="1096"/>
                </a:moveTo>
                <a:lnTo>
                  <a:pt x="10" y="1096"/>
                </a:lnTo>
                <a:cubicBezTo>
                  <a:pt x="29" y="1087"/>
                  <a:pt x="48" y="1058"/>
                  <a:pt x="77" y="1058"/>
                </a:cubicBezTo>
                <a:cubicBezTo>
                  <a:pt x="105" y="1058"/>
                  <a:pt x="124" y="1058"/>
                  <a:pt x="153" y="1058"/>
                </a:cubicBezTo>
                <a:cubicBezTo>
                  <a:pt x="153" y="1068"/>
                  <a:pt x="134" y="1087"/>
                  <a:pt x="134" y="1096"/>
                </a:cubicBezTo>
                <a:cubicBezTo>
                  <a:pt x="115" y="1125"/>
                  <a:pt x="105" y="1115"/>
                  <a:pt x="77" y="1115"/>
                </a:cubicBezTo>
                <a:cubicBezTo>
                  <a:pt x="67" y="1115"/>
                  <a:pt x="57" y="1125"/>
                  <a:pt x="48" y="1125"/>
                </a:cubicBezTo>
                <a:cubicBezTo>
                  <a:pt x="29" y="1135"/>
                  <a:pt x="19" y="1115"/>
                  <a:pt x="0" y="1115"/>
                </a:cubicBezTo>
                <a:cubicBezTo>
                  <a:pt x="10" y="1096"/>
                  <a:pt x="10" y="1096"/>
                  <a:pt x="10" y="1096"/>
                </a:cubicBezTo>
                <a:close/>
                <a:moveTo>
                  <a:pt x="792" y="1115"/>
                </a:moveTo>
                <a:lnTo>
                  <a:pt x="792" y="1115"/>
                </a:lnTo>
                <a:cubicBezTo>
                  <a:pt x="773" y="1106"/>
                  <a:pt x="744" y="1049"/>
                  <a:pt x="735" y="1030"/>
                </a:cubicBezTo>
                <a:cubicBezTo>
                  <a:pt x="735" y="991"/>
                  <a:pt x="754" y="973"/>
                  <a:pt x="773" y="953"/>
                </a:cubicBezTo>
                <a:cubicBezTo>
                  <a:pt x="801" y="915"/>
                  <a:pt x="763" y="811"/>
                  <a:pt x="811" y="801"/>
                </a:cubicBezTo>
                <a:cubicBezTo>
                  <a:pt x="840" y="791"/>
                  <a:pt x="840" y="868"/>
                  <a:pt x="849" y="887"/>
                </a:cubicBezTo>
                <a:cubicBezTo>
                  <a:pt x="849" y="915"/>
                  <a:pt x="858" y="944"/>
                  <a:pt x="858" y="973"/>
                </a:cubicBezTo>
                <a:cubicBezTo>
                  <a:pt x="858" y="1011"/>
                  <a:pt x="840" y="1058"/>
                  <a:pt x="849" y="1096"/>
                </a:cubicBezTo>
                <a:cubicBezTo>
                  <a:pt x="849" y="1106"/>
                  <a:pt x="858" y="1135"/>
                  <a:pt x="858" y="1144"/>
                </a:cubicBezTo>
                <a:cubicBezTo>
                  <a:pt x="849" y="1173"/>
                  <a:pt x="820" y="1163"/>
                  <a:pt x="811" y="1144"/>
                </a:cubicBezTo>
                <a:cubicBezTo>
                  <a:pt x="792" y="1115"/>
                  <a:pt x="792" y="1115"/>
                  <a:pt x="792" y="1115"/>
                </a:cubicBezTo>
                <a:close/>
                <a:moveTo>
                  <a:pt x="954" y="124"/>
                </a:moveTo>
                <a:lnTo>
                  <a:pt x="954" y="124"/>
                </a:lnTo>
                <a:lnTo>
                  <a:pt x="954" y="124"/>
                </a:lnTo>
                <a:cubicBezTo>
                  <a:pt x="954" y="133"/>
                  <a:pt x="954" y="143"/>
                  <a:pt x="944" y="152"/>
                </a:cubicBezTo>
                <a:cubicBezTo>
                  <a:pt x="887" y="229"/>
                  <a:pt x="849" y="229"/>
                  <a:pt x="849" y="343"/>
                </a:cubicBezTo>
                <a:cubicBezTo>
                  <a:pt x="849" y="372"/>
                  <a:pt x="887" y="372"/>
                  <a:pt x="878" y="391"/>
                </a:cubicBezTo>
                <a:cubicBezTo>
                  <a:pt x="868" y="448"/>
                  <a:pt x="878" y="448"/>
                  <a:pt x="878" y="505"/>
                </a:cubicBezTo>
                <a:cubicBezTo>
                  <a:pt x="887" y="610"/>
                  <a:pt x="1002" y="562"/>
                  <a:pt x="1030" y="667"/>
                </a:cubicBezTo>
                <a:cubicBezTo>
                  <a:pt x="1059" y="724"/>
                  <a:pt x="1116" y="696"/>
                  <a:pt x="1154" y="763"/>
                </a:cubicBezTo>
                <a:cubicBezTo>
                  <a:pt x="1173" y="811"/>
                  <a:pt x="1240" y="811"/>
                  <a:pt x="1250" y="839"/>
                </a:cubicBezTo>
                <a:cubicBezTo>
                  <a:pt x="1269" y="896"/>
                  <a:pt x="1335" y="915"/>
                  <a:pt x="1326" y="963"/>
                </a:cubicBezTo>
                <a:cubicBezTo>
                  <a:pt x="1316" y="1011"/>
                  <a:pt x="1335" y="1020"/>
                  <a:pt x="1374" y="1039"/>
                </a:cubicBezTo>
                <a:cubicBezTo>
                  <a:pt x="1402" y="1049"/>
                  <a:pt x="1431" y="1087"/>
                  <a:pt x="1450" y="1115"/>
                </a:cubicBezTo>
                <a:cubicBezTo>
                  <a:pt x="1469" y="1144"/>
                  <a:pt x="1497" y="1192"/>
                  <a:pt x="1516" y="1135"/>
                </a:cubicBezTo>
                <a:cubicBezTo>
                  <a:pt x="1536" y="1078"/>
                  <a:pt x="1555" y="1125"/>
                  <a:pt x="1555" y="1154"/>
                </a:cubicBezTo>
                <a:cubicBezTo>
                  <a:pt x="1555" y="1211"/>
                  <a:pt x="1612" y="1249"/>
                  <a:pt x="1602" y="1297"/>
                </a:cubicBezTo>
                <a:cubicBezTo>
                  <a:pt x="1602" y="1306"/>
                  <a:pt x="1602" y="1306"/>
                  <a:pt x="1602" y="1316"/>
                </a:cubicBezTo>
                <a:lnTo>
                  <a:pt x="1602" y="1316"/>
                </a:lnTo>
                <a:cubicBezTo>
                  <a:pt x="1659" y="1259"/>
                  <a:pt x="1659" y="1259"/>
                  <a:pt x="1659" y="1259"/>
                </a:cubicBezTo>
                <a:cubicBezTo>
                  <a:pt x="1717" y="1173"/>
                  <a:pt x="1593" y="1087"/>
                  <a:pt x="1698" y="1049"/>
                </a:cubicBezTo>
                <a:cubicBezTo>
                  <a:pt x="1698" y="1020"/>
                  <a:pt x="1669" y="1001"/>
                  <a:pt x="1669" y="973"/>
                </a:cubicBezTo>
                <a:cubicBezTo>
                  <a:pt x="1669" y="944"/>
                  <a:pt x="1698" y="868"/>
                  <a:pt x="1707" y="829"/>
                </a:cubicBezTo>
                <a:cubicBezTo>
                  <a:pt x="1717" y="811"/>
                  <a:pt x="1736" y="811"/>
                  <a:pt x="1755" y="820"/>
                </a:cubicBezTo>
                <a:lnTo>
                  <a:pt x="1755" y="820"/>
                </a:lnTo>
                <a:cubicBezTo>
                  <a:pt x="1746" y="791"/>
                  <a:pt x="1755" y="734"/>
                  <a:pt x="1755" y="706"/>
                </a:cubicBezTo>
                <a:cubicBezTo>
                  <a:pt x="1755" y="677"/>
                  <a:pt x="1736" y="667"/>
                  <a:pt x="1736" y="639"/>
                </a:cubicBezTo>
                <a:cubicBezTo>
                  <a:pt x="1736" y="620"/>
                  <a:pt x="1746" y="601"/>
                  <a:pt x="1755" y="591"/>
                </a:cubicBezTo>
                <a:cubicBezTo>
                  <a:pt x="1755" y="572"/>
                  <a:pt x="1755" y="562"/>
                  <a:pt x="1755" y="543"/>
                </a:cubicBezTo>
                <a:cubicBezTo>
                  <a:pt x="1755" y="515"/>
                  <a:pt x="1736" y="477"/>
                  <a:pt x="1698" y="467"/>
                </a:cubicBezTo>
                <a:cubicBezTo>
                  <a:pt x="1669" y="457"/>
                  <a:pt x="1612" y="467"/>
                  <a:pt x="1583" y="448"/>
                </a:cubicBezTo>
                <a:cubicBezTo>
                  <a:pt x="1574" y="429"/>
                  <a:pt x="1574" y="400"/>
                  <a:pt x="1564" y="391"/>
                </a:cubicBezTo>
                <a:cubicBezTo>
                  <a:pt x="1545" y="362"/>
                  <a:pt x="1516" y="343"/>
                  <a:pt x="1516" y="315"/>
                </a:cubicBezTo>
                <a:cubicBezTo>
                  <a:pt x="1507" y="276"/>
                  <a:pt x="1526" y="248"/>
                  <a:pt x="1526" y="210"/>
                </a:cubicBezTo>
                <a:cubicBezTo>
                  <a:pt x="1526" y="190"/>
                  <a:pt x="1507" y="171"/>
                  <a:pt x="1507" y="143"/>
                </a:cubicBezTo>
                <a:lnTo>
                  <a:pt x="1507" y="143"/>
                </a:lnTo>
                <a:cubicBezTo>
                  <a:pt x="1479" y="152"/>
                  <a:pt x="1450" y="162"/>
                  <a:pt x="1421" y="143"/>
                </a:cubicBezTo>
                <a:cubicBezTo>
                  <a:pt x="1392" y="133"/>
                  <a:pt x="1383" y="95"/>
                  <a:pt x="1364" y="66"/>
                </a:cubicBezTo>
                <a:cubicBezTo>
                  <a:pt x="1345" y="48"/>
                  <a:pt x="1335" y="28"/>
                  <a:pt x="1316" y="9"/>
                </a:cubicBezTo>
                <a:lnTo>
                  <a:pt x="1316" y="9"/>
                </a:lnTo>
                <a:cubicBezTo>
                  <a:pt x="1259" y="0"/>
                  <a:pt x="1259" y="0"/>
                  <a:pt x="1259" y="0"/>
                </a:cubicBezTo>
                <a:cubicBezTo>
                  <a:pt x="1240" y="0"/>
                  <a:pt x="1221" y="19"/>
                  <a:pt x="1211" y="28"/>
                </a:cubicBezTo>
                <a:cubicBezTo>
                  <a:pt x="1192" y="38"/>
                  <a:pt x="1183" y="38"/>
                  <a:pt x="1164" y="57"/>
                </a:cubicBezTo>
                <a:cubicBezTo>
                  <a:pt x="1145" y="86"/>
                  <a:pt x="1097" y="105"/>
                  <a:pt x="1059" y="114"/>
                </a:cubicBezTo>
                <a:lnTo>
                  <a:pt x="954" y="124"/>
                </a:ln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3" name="Freeform 74"/>
          <p:cNvSpPr>
            <a:spLocks noChangeArrowheads="1"/>
          </p:cNvSpPr>
          <p:nvPr/>
        </p:nvSpPr>
        <p:spPr bwMode="auto">
          <a:xfrm>
            <a:off x="15323189" y="11581833"/>
            <a:ext cx="630532" cy="796975"/>
          </a:xfrm>
          <a:custGeom>
            <a:avLst/>
            <a:gdLst>
              <a:gd name="T0" fmla="*/ 610 w 1269"/>
              <a:gd name="T1" fmla="*/ 1535 h 1603"/>
              <a:gd name="T2" fmla="*/ 610 w 1269"/>
              <a:gd name="T3" fmla="*/ 1535 h 1603"/>
              <a:gd name="T4" fmla="*/ 639 w 1269"/>
              <a:gd name="T5" fmla="*/ 1554 h 1603"/>
              <a:gd name="T6" fmla="*/ 658 w 1269"/>
              <a:gd name="T7" fmla="*/ 1564 h 1603"/>
              <a:gd name="T8" fmla="*/ 677 w 1269"/>
              <a:gd name="T9" fmla="*/ 1583 h 1603"/>
              <a:gd name="T10" fmla="*/ 629 w 1269"/>
              <a:gd name="T11" fmla="*/ 1583 h 1603"/>
              <a:gd name="T12" fmla="*/ 601 w 1269"/>
              <a:gd name="T13" fmla="*/ 1564 h 1603"/>
              <a:gd name="T14" fmla="*/ 582 w 1269"/>
              <a:gd name="T15" fmla="*/ 1535 h 1603"/>
              <a:gd name="T16" fmla="*/ 610 w 1269"/>
              <a:gd name="T17" fmla="*/ 1535 h 1603"/>
              <a:gd name="T18" fmla="*/ 267 w 1269"/>
              <a:gd name="T19" fmla="*/ 1345 h 1603"/>
              <a:gd name="T20" fmla="*/ 267 w 1269"/>
              <a:gd name="T21" fmla="*/ 1345 h 1603"/>
              <a:gd name="T22" fmla="*/ 286 w 1269"/>
              <a:gd name="T23" fmla="*/ 1278 h 1603"/>
              <a:gd name="T24" fmla="*/ 334 w 1269"/>
              <a:gd name="T25" fmla="*/ 1278 h 1603"/>
              <a:gd name="T26" fmla="*/ 382 w 1269"/>
              <a:gd name="T27" fmla="*/ 1278 h 1603"/>
              <a:gd name="T28" fmla="*/ 372 w 1269"/>
              <a:gd name="T29" fmla="*/ 1287 h 1603"/>
              <a:gd name="T30" fmla="*/ 324 w 1269"/>
              <a:gd name="T31" fmla="*/ 1354 h 1603"/>
              <a:gd name="T32" fmla="*/ 267 w 1269"/>
              <a:gd name="T33" fmla="*/ 1373 h 1603"/>
              <a:gd name="T34" fmla="*/ 267 w 1269"/>
              <a:gd name="T35" fmla="*/ 1345 h 1603"/>
              <a:gd name="T36" fmla="*/ 76 w 1269"/>
              <a:gd name="T37" fmla="*/ 591 h 1603"/>
              <a:gd name="T38" fmla="*/ 76 w 1269"/>
              <a:gd name="T39" fmla="*/ 591 h 1603"/>
              <a:gd name="T40" fmla="*/ 67 w 1269"/>
              <a:gd name="T41" fmla="*/ 610 h 1603"/>
              <a:gd name="T42" fmla="*/ 124 w 1269"/>
              <a:gd name="T43" fmla="*/ 715 h 1603"/>
              <a:gd name="T44" fmla="*/ 162 w 1269"/>
              <a:gd name="T45" fmla="*/ 820 h 1603"/>
              <a:gd name="T46" fmla="*/ 162 w 1269"/>
              <a:gd name="T47" fmla="*/ 877 h 1603"/>
              <a:gd name="T48" fmla="*/ 248 w 1269"/>
              <a:gd name="T49" fmla="*/ 1144 h 1603"/>
              <a:gd name="T50" fmla="*/ 458 w 1269"/>
              <a:gd name="T51" fmla="*/ 1230 h 1603"/>
              <a:gd name="T52" fmla="*/ 448 w 1269"/>
              <a:gd name="T53" fmla="*/ 1125 h 1603"/>
              <a:gd name="T54" fmla="*/ 486 w 1269"/>
              <a:gd name="T55" fmla="*/ 1049 h 1603"/>
              <a:gd name="T56" fmla="*/ 515 w 1269"/>
              <a:gd name="T57" fmla="*/ 1230 h 1603"/>
              <a:gd name="T58" fmla="*/ 534 w 1269"/>
              <a:gd name="T59" fmla="*/ 1221 h 1603"/>
              <a:gd name="T60" fmla="*/ 610 w 1269"/>
              <a:gd name="T61" fmla="*/ 1144 h 1603"/>
              <a:gd name="T62" fmla="*/ 553 w 1269"/>
              <a:gd name="T63" fmla="*/ 1325 h 1603"/>
              <a:gd name="T64" fmla="*/ 658 w 1269"/>
              <a:gd name="T65" fmla="*/ 1488 h 1603"/>
              <a:gd name="T66" fmla="*/ 763 w 1269"/>
              <a:gd name="T67" fmla="*/ 1488 h 1603"/>
              <a:gd name="T68" fmla="*/ 887 w 1269"/>
              <a:gd name="T69" fmla="*/ 1526 h 1603"/>
              <a:gd name="T70" fmla="*/ 887 w 1269"/>
              <a:gd name="T71" fmla="*/ 1526 h 1603"/>
              <a:gd name="T72" fmla="*/ 992 w 1269"/>
              <a:gd name="T73" fmla="*/ 1516 h 1603"/>
              <a:gd name="T74" fmla="*/ 1097 w 1269"/>
              <a:gd name="T75" fmla="*/ 1459 h 1603"/>
              <a:gd name="T76" fmla="*/ 1144 w 1269"/>
              <a:gd name="T77" fmla="*/ 1430 h 1603"/>
              <a:gd name="T78" fmla="*/ 1192 w 1269"/>
              <a:gd name="T79" fmla="*/ 1402 h 1603"/>
              <a:gd name="T80" fmla="*/ 1249 w 1269"/>
              <a:gd name="T81" fmla="*/ 1411 h 1603"/>
              <a:gd name="T82" fmla="*/ 1249 w 1269"/>
              <a:gd name="T83" fmla="*/ 1411 h 1603"/>
              <a:gd name="T84" fmla="*/ 1221 w 1269"/>
              <a:gd name="T85" fmla="*/ 1268 h 1603"/>
              <a:gd name="T86" fmla="*/ 1154 w 1269"/>
              <a:gd name="T87" fmla="*/ 1078 h 1603"/>
              <a:gd name="T88" fmla="*/ 1011 w 1269"/>
              <a:gd name="T89" fmla="*/ 620 h 1603"/>
              <a:gd name="T90" fmla="*/ 973 w 1269"/>
              <a:gd name="T91" fmla="*/ 496 h 1603"/>
              <a:gd name="T92" fmla="*/ 935 w 1269"/>
              <a:gd name="T93" fmla="*/ 353 h 1603"/>
              <a:gd name="T94" fmla="*/ 896 w 1269"/>
              <a:gd name="T95" fmla="*/ 267 h 1603"/>
              <a:gd name="T96" fmla="*/ 896 w 1269"/>
              <a:gd name="T97" fmla="*/ 267 h 1603"/>
              <a:gd name="T98" fmla="*/ 887 w 1269"/>
              <a:gd name="T99" fmla="*/ 114 h 1603"/>
              <a:gd name="T100" fmla="*/ 801 w 1269"/>
              <a:gd name="T101" fmla="*/ 19 h 1603"/>
              <a:gd name="T102" fmla="*/ 687 w 1269"/>
              <a:gd name="T103" fmla="*/ 38 h 1603"/>
              <a:gd name="T104" fmla="*/ 563 w 1269"/>
              <a:gd name="T105" fmla="*/ 219 h 1603"/>
              <a:gd name="T106" fmla="*/ 382 w 1269"/>
              <a:gd name="T107" fmla="*/ 200 h 1603"/>
              <a:gd name="T108" fmla="*/ 286 w 1269"/>
              <a:gd name="T109" fmla="*/ 133 h 1603"/>
              <a:gd name="T110" fmla="*/ 286 w 1269"/>
              <a:gd name="T111" fmla="*/ 133 h 1603"/>
              <a:gd name="T112" fmla="*/ 219 w 1269"/>
              <a:gd name="T113" fmla="*/ 162 h 1603"/>
              <a:gd name="T114" fmla="*/ 133 w 1269"/>
              <a:gd name="T115" fmla="*/ 238 h 1603"/>
              <a:gd name="T116" fmla="*/ 124 w 1269"/>
              <a:gd name="T117" fmla="*/ 324 h 1603"/>
              <a:gd name="T118" fmla="*/ 153 w 1269"/>
              <a:gd name="T119" fmla="*/ 534 h 1603"/>
              <a:gd name="T120" fmla="*/ 76 w 1269"/>
              <a:gd name="T121" fmla="*/ 591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9" h="1603">
                <a:moveTo>
                  <a:pt x="610" y="1535"/>
                </a:moveTo>
                <a:lnTo>
                  <a:pt x="610" y="1535"/>
                </a:lnTo>
                <a:cubicBezTo>
                  <a:pt x="620" y="1545"/>
                  <a:pt x="629" y="1545"/>
                  <a:pt x="639" y="1554"/>
                </a:cubicBezTo>
                <a:cubicBezTo>
                  <a:pt x="639" y="1554"/>
                  <a:pt x="649" y="1554"/>
                  <a:pt x="658" y="1564"/>
                </a:cubicBezTo>
                <a:cubicBezTo>
                  <a:pt x="668" y="1573"/>
                  <a:pt x="677" y="1573"/>
                  <a:pt x="677" y="1583"/>
                </a:cubicBezTo>
                <a:cubicBezTo>
                  <a:pt x="677" y="1602"/>
                  <a:pt x="629" y="1583"/>
                  <a:pt x="629" y="1583"/>
                </a:cubicBezTo>
                <a:cubicBezTo>
                  <a:pt x="610" y="1573"/>
                  <a:pt x="610" y="1573"/>
                  <a:pt x="601" y="1564"/>
                </a:cubicBezTo>
                <a:cubicBezTo>
                  <a:pt x="582" y="1554"/>
                  <a:pt x="582" y="1554"/>
                  <a:pt x="582" y="1535"/>
                </a:cubicBezTo>
                <a:cubicBezTo>
                  <a:pt x="610" y="1535"/>
                  <a:pt x="610" y="1535"/>
                  <a:pt x="610" y="1535"/>
                </a:cubicBezTo>
                <a:close/>
                <a:moveTo>
                  <a:pt x="267" y="1345"/>
                </a:moveTo>
                <a:lnTo>
                  <a:pt x="267" y="1345"/>
                </a:lnTo>
                <a:cubicBezTo>
                  <a:pt x="267" y="1325"/>
                  <a:pt x="257" y="1278"/>
                  <a:pt x="286" y="1278"/>
                </a:cubicBezTo>
                <a:cubicBezTo>
                  <a:pt x="305" y="1278"/>
                  <a:pt x="315" y="1278"/>
                  <a:pt x="334" y="1278"/>
                </a:cubicBezTo>
                <a:cubicBezTo>
                  <a:pt x="353" y="1278"/>
                  <a:pt x="362" y="1278"/>
                  <a:pt x="382" y="1278"/>
                </a:cubicBezTo>
                <a:cubicBezTo>
                  <a:pt x="382" y="1287"/>
                  <a:pt x="372" y="1287"/>
                  <a:pt x="372" y="1287"/>
                </a:cubicBezTo>
                <a:cubicBezTo>
                  <a:pt x="343" y="1306"/>
                  <a:pt x="334" y="1325"/>
                  <a:pt x="324" y="1354"/>
                </a:cubicBezTo>
                <a:cubicBezTo>
                  <a:pt x="315" y="1383"/>
                  <a:pt x="296" y="1392"/>
                  <a:pt x="267" y="1373"/>
                </a:cubicBezTo>
                <a:cubicBezTo>
                  <a:pt x="267" y="1345"/>
                  <a:pt x="267" y="1345"/>
                  <a:pt x="267" y="1345"/>
                </a:cubicBezTo>
                <a:close/>
                <a:moveTo>
                  <a:pt x="76" y="591"/>
                </a:moveTo>
                <a:lnTo>
                  <a:pt x="76" y="591"/>
                </a:lnTo>
                <a:cubicBezTo>
                  <a:pt x="76" y="601"/>
                  <a:pt x="76" y="601"/>
                  <a:pt x="67" y="610"/>
                </a:cubicBezTo>
                <a:cubicBezTo>
                  <a:pt x="0" y="658"/>
                  <a:pt x="115" y="677"/>
                  <a:pt x="124" y="715"/>
                </a:cubicBezTo>
                <a:cubicBezTo>
                  <a:pt x="162" y="820"/>
                  <a:pt x="162" y="820"/>
                  <a:pt x="162" y="820"/>
                </a:cubicBezTo>
                <a:cubicBezTo>
                  <a:pt x="172" y="829"/>
                  <a:pt x="124" y="858"/>
                  <a:pt x="162" y="877"/>
                </a:cubicBezTo>
                <a:cubicBezTo>
                  <a:pt x="277" y="944"/>
                  <a:pt x="153" y="1096"/>
                  <a:pt x="248" y="1144"/>
                </a:cubicBezTo>
                <a:cubicBezTo>
                  <a:pt x="277" y="1163"/>
                  <a:pt x="439" y="1278"/>
                  <a:pt x="458" y="1230"/>
                </a:cubicBezTo>
                <a:cubicBezTo>
                  <a:pt x="477" y="1192"/>
                  <a:pt x="420" y="1173"/>
                  <a:pt x="448" y="1125"/>
                </a:cubicBezTo>
                <a:cubicBezTo>
                  <a:pt x="458" y="1116"/>
                  <a:pt x="458" y="1049"/>
                  <a:pt x="486" y="1049"/>
                </a:cubicBezTo>
                <a:cubicBezTo>
                  <a:pt x="486" y="1078"/>
                  <a:pt x="505" y="1230"/>
                  <a:pt x="515" y="1230"/>
                </a:cubicBezTo>
                <a:cubicBezTo>
                  <a:pt x="524" y="1230"/>
                  <a:pt x="534" y="1221"/>
                  <a:pt x="534" y="1221"/>
                </a:cubicBezTo>
                <a:cubicBezTo>
                  <a:pt x="544" y="1201"/>
                  <a:pt x="591" y="1144"/>
                  <a:pt x="610" y="1144"/>
                </a:cubicBezTo>
                <a:cubicBezTo>
                  <a:pt x="610" y="1221"/>
                  <a:pt x="496" y="1278"/>
                  <a:pt x="553" y="1325"/>
                </a:cubicBezTo>
                <a:cubicBezTo>
                  <a:pt x="591" y="1364"/>
                  <a:pt x="610" y="1468"/>
                  <a:pt x="658" y="1488"/>
                </a:cubicBezTo>
                <a:cubicBezTo>
                  <a:pt x="706" y="1497"/>
                  <a:pt x="725" y="1411"/>
                  <a:pt x="763" y="1488"/>
                </a:cubicBezTo>
                <a:cubicBezTo>
                  <a:pt x="791" y="1526"/>
                  <a:pt x="877" y="1507"/>
                  <a:pt x="887" y="1526"/>
                </a:cubicBezTo>
                <a:lnTo>
                  <a:pt x="887" y="1526"/>
                </a:lnTo>
                <a:cubicBezTo>
                  <a:pt x="992" y="1516"/>
                  <a:pt x="992" y="1516"/>
                  <a:pt x="992" y="1516"/>
                </a:cubicBezTo>
                <a:cubicBezTo>
                  <a:pt x="1030" y="1507"/>
                  <a:pt x="1078" y="1488"/>
                  <a:pt x="1097" y="1459"/>
                </a:cubicBezTo>
                <a:cubicBezTo>
                  <a:pt x="1116" y="1440"/>
                  <a:pt x="1125" y="1440"/>
                  <a:pt x="1144" y="1430"/>
                </a:cubicBezTo>
                <a:cubicBezTo>
                  <a:pt x="1154" y="1421"/>
                  <a:pt x="1173" y="1402"/>
                  <a:pt x="1192" y="1402"/>
                </a:cubicBezTo>
                <a:cubicBezTo>
                  <a:pt x="1249" y="1411"/>
                  <a:pt x="1249" y="1411"/>
                  <a:pt x="1249" y="1411"/>
                </a:cubicBezTo>
                <a:lnTo>
                  <a:pt x="1249" y="1411"/>
                </a:lnTo>
                <a:cubicBezTo>
                  <a:pt x="1268" y="1364"/>
                  <a:pt x="1221" y="1316"/>
                  <a:pt x="1221" y="1268"/>
                </a:cubicBezTo>
                <a:cubicBezTo>
                  <a:pt x="1221" y="1201"/>
                  <a:pt x="1163" y="1144"/>
                  <a:pt x="1154" y="1078"/>
                </a:cubicBezTo>
                <a:cubicBezTo>
                  <a:pt x="1116" y="915"/>
                  <a:pt x="973" y="811"/>
                  <a:pt x="1011" y="620"/>
                </a:cubicBezTo>
                <a:cubicBezTo>
                  <a:pt x="1030" y="572"/>
                  <a:pt x="1011" y="524"/>
                  <a:pt x="973" y="496"/>
                </a:cubicBezTo>
                <a:cubicBezTo>
                  <a:pt x="944" y="467"/>
                  <a:pt x="944" y="391"/>
                  <a:pt x="935" y="353"/>
                </a:cubicBezTo>
                <a:cubicBezTo>
                  <a:pt x="935" y="324"/>
                  <a:pt x="906" y="295"/>
                  <a:pt x="896" y="267"/>
                </a:cubicBezTo>
                <a:lnTo>
                  <a:pt x="896" y="267"/>
                </a:lnTo>
                <a:cubicBezTo>
                  <a:pt x="877" y="219"/>
                  <a:pt x="887" y="153"/>
                  <a:pt x="887" y="114"/>
                </a:cubicBezTo>
                <a:cubicBezTo>
                  <a:pt x="906" y="19"/>
                  <a:pt x="887" y="28"/>
                  <a:pt x="801" y="19"/>
                </a:cubicBezTo>
                <a:cubicBezTo>
                  <a:pt x="744" y="19"/>
                  <a:pt x="734" y="0"/>
                  <a:pt x="687" y="38"/>
                </a:cubicBezTo>
                <a:cubicBezTo>
                  <a:pt x="639" y="76"/>
                  <a:pt x="582" y="162"/>
                  <a:pt x="563" y="219"/>
                </a:cubicBezTo>
                <a:cubicBezTo>
                  <a:pt x="524" y="286"/>
                  <a:pt x="410" y="248"/>
                  <a:pt x="382" y="200"/>
                </a:cubicBezTo>
                <a:cubicBezTo>
                  <a:pt x="343" y="143"/>
                  <a:pt x="334" y="153"/>
                  <a:pt x="286" y="133"/>
                </a:cubicBezTo>
                <a:lnTo>
                  <a:pt x="286" y="133"/>
                </a:lnTo>
                <a:cubicBezTo>
                  <a:pt x="219" y="162"/>
                  <a:pt x="219" y="162"/>
                  <a:pt x="219" y="162"/>
                </a:cubicBezTo>
                <a:cubicBezTo>
                  <a:pt x="181" y="162"/>
                  <a:pt x="153" y="210"/>
                  <a:pt x="133" y="238"/>
                </a:cubicBezTo>
                <a:cubicBezTo>
                  <a:pt x="124" y="267"/>
                  <a:pt x="124" y="295"/>
                  <a:pt x="124" y="324"/>
                </a:cubicBezTo>
                <a:cubicBezTo>
                  <a:pt x="124" y="391"/>
                  <a:pt x="181" y="477"/>
                  <a:pt x="153" y="534"/>
                </a:cubicBezTo>
                <a:cubicBezTo>
                  <a:pt x="76" y="591"/>
                  <a:pt x="76" y="591"/>
                  <a:pt x="76" y="591"/>
                </a:cubicBezTo>
                <a:close/>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44" name="Freeform 75"/>
          <p:cNvSpPr>
            <a:spLocks noChangeArrowheads="1"/>
          </p:cNvSpPr>
          <p:nvPr/>
        </p:nvSpPr>
        <p:spPr bwMode="auto">
          <a:xfrm>
            <a:off x="14819639" y="11019134"/>
            <a:ext cx="672131" cy="1057525"/>
          </a:xfrm>
          <a:custGeom>
            <a:avLst/>
            <a:gdLst>
              <a:gd name="T0" fmla="*/ 620 w 1355"/>
              <a:gd name="T1" fmla="*/ 1507 h 2128"/>
              <a:gd name="T2" fmla="*/ 620 w 1355"/>
              <a:gd name="T3" fmla="*/ 1507 h 2128"/>
              <a:gd name="T4" fmla="*/ 563 w 1355"/>
              <a:gd name="T5" fmla="*/ 1459 h 2128"/>
              <a:gd name="T6" fmla="*/ 544 w 1355"/>
              <a:gd name="T7" fmla="*/ 1402 h 2128"/>
              <a:gd name="T8" fmla="*/ 601 w 1355"/>
              <a:gd name="T9" fmla="*/ 1421 h 2128"/>
              <a:gd name="T10" fmla="*/ 620 w 1355"/>
              <a:gd name="T11" fmla="*/ 1469 h 2128"/>
              <a:gd name="T12" fmla="*/ 630 w 1355"/>
              <a:gd name="T13" fmla="*/ 1516 h 2128"/>
              <a:gd name="T14" fmla="*/ 620 w 1355"/>
              <a:gd name="T15" fmla="*/ 1507 h 2128"/>
              <a:gd name="T16" fmla="*/ 86 w 1355"/>
              <a:gd name="T17" fmla="*/ 477 h 2128"/>
              <a:gd name="T18" fmla="*/ 86 w 1355"/>
              <a:gd name="T19" fmla="*/ 477 h 2128"/>
              <a:gd name="T20" fmla="*/ 105 w 1355"/>
              <a:gd name="T21" fmla="*/ 487 h 2128"/>
              <a:gd name="T22" fmla="*/ 48 w 1355"/>
              <a:gd name="T23" fmla="*/ 544 h 2128"/>
              <a:gd name="T24" fmla="*/ 19 w 1355"/>
              <a:gd name="T25" fmla="*/ 639 h 2128"/>
              <a:gd name="T26" fmla="*/ 153 w 1355"/>
              <a:gd name="T27" fmla="*/ 620 h 2128"/>
              <a:gd name="T28" fmla="*/ 172 w 1355"/>
              <a:gd name="T29" fmla="*/ 744 h 2128"/>
              <a:gd name="T30" fmla="*/ 200 w 1355"/>
              <a:gd name="T31" fmla="*/ 858 h 2128"/>
              <a:gd name="T32" fmla="*/ 238 w 1355"/>
              <a:gd name="T33" fmla="*/ 1059 h 2128"/>
              <a:gd name="T34" fmla="*/ 353 w 1355"/>
              <a:gd name="T35" fmla="*/ 1116 h 2128"/>
              <a:gd name="T36" fmla="*/ 496 w 1355"/>
              <a:gd name="T37" fmla="*/ 1097 h 2128"/>
              <a:gd name="T38" fmla="*/ 534 w 1355"/>
              <a:gd name="T39" fmla="*/ 1154 h 2128"/>
              <a:gd name="T40" fmla="*/ 563 w 1355"/>
              <a:gd name="T41" fmla="*/ 1230 h 2128"/>
              <a:gd name="T42" fmla="*/ 610 w 1355"/>
              <a:gd name="T43" fmla="*/ 1345 h 2128"/>
              <a:gd name="T44" fmla="*/ 706 w 1355"/>
              <a:gd name="T45" fmla="*/ 1326 h 2128"/>
              <a:gd name="T46" fmla="*/ 754 w 1355"/>
              <a:gd name="T47" fmla="*/ 1316 h 2128"/>
              <a:gd name="T48" fmla="*/ 782 w 1355"/>
              <a:gd name="T49" fmla="*/ 1326 h 2128"/>
              <a:gd name="T50" fmla="*/ 744 w 1355"/>
              <a:gd name="T51" fmla="*/ 1402 h 2128"/>
              <a:gd name="T52" fmla="*/ 687 w 1355"/>
              <a:gd name="T53" fmla="*/ 1516 h 2128"/>
              <a:gd name="T54" fmla="*/ 725 w 1355"/>
              <a:gd name="T55" fmla="*/ 1659 h 2128"/>
              <a:gd name="T56" fmla="*/ 706 w 1355"/>
              <a:gd name="T57" fmla="*/ 1879 h 2128"/>
              <a:gd name="T58" fmla="*/ 782 w 1355"/>
              <a:gd name="T59" fmla="*/ 2041 h 2128"/>
              <a:gd name="T60" fmla="*/ 792 w 1355"/>
              <a:gd name="T61" fmla="*/ 1955 h 2128"/>
              <a:gd name="T62" fmla="*/ 792 w 1355"/>
              <a:gd name="T63" fmla="*/ 1850 h 2128"/>
              <a:gd name="T64" fmla="*/ 859 w 1355"/>
              <a:gd name="T65" fmla="*/ 1812 h 2128"/>
              <a:gd name="T66" fmla="*/ 839 w 1355"/>
              <a:gd name="T67" fmla="*/ 1659 h 2128"/>
              <a:gd name="T68" fmla="*/ 877 w 1355"/>
              <a:gd name="T69" fmla="*/ 1564 h 2128"/>
              <a:gd name="T70" fmla="*/ 1021 w 1355"/>
              <a:gd name="T71" fmla="*/ 1717 h 2128"/>
              <a:gd name="T72" fmla="*/ 1087 w 1355"/>
              <a:gd name="T73" fmla="*/ 1726 h 2128"/>
              <a:gd name="T74" fmla="*/ 1087 w 1355"/>
              <a:gd name="T75" fmla="*/ 1726 h 2128"/>
              <a:gd name="T76" fmla="*/ 1164 w 1355"/>
              <a:gd name="T77" fmla="*/ 1669 h 2128"/>
              <a:gd name="T78" fmla="*/ 1135 w 1355"/>
              <a:gd name="T79" fmla="*/ 1459 h 2128"/>
              <a:gd name="T80" fmla="*/ 1144 w 1355"/>
              <a:gd name="T81" fmla="*/ 1373 h 2128"/>
              <a:gd name="T82" fmla="*/ 1230 w 1355"/>
              <a:gd name="T83" fmla="*/ 1297 h 2128"/>
              <a:gd name="T84" fmla="*/ 1297 w 1355"/>
              <a:gd name="T85" fmla="*/ 1268 h 2128"/>
              <a:gd name="T86" fmla="*/ 1297 w 1355"/>
              <a:gd name="T87" fmla="*/ 1268 h 2128"/>
              <a:gd name="T88" fmla="*/ 1345 w 1355"/>
              <a:gd name="T89" fmla="*/ 1135 h 2128"/>
              <a:gd name="T90" fmla="*/ 1316 w 1355"/>
              <a:gd name="T91" fmla="*/ 973 h 2128"/>
              <a:gd name="T92" fmla="*/ 1288 w 1355"/>
              <a:gd name="T93" fmla="*/ 877 h 2128"/>
              <a:gd name="T94" fmla="*/ 1202 w 1355"/>
              <a:gd name="T95" fmla="*/ 725 h 2128"/>
              <a:gd name="T96" fmla="*/ 1173 w 1355"/>
              <a:gd name="T97" fmla="*/ 629 h 2128"/>
              <a:gd name="T98" fmla="*/ 1173 w 1355"/>
              <a:gd name="T99" fmla="*/ 629 h 2128"/>
              <a:gd name="T100" fmla="*/ 963 w 1355"/>
              <a:gd name="T101" fmla="*/ 572 h 2128"/>
              <a:gd name="T102" fmla="*/ 668 w 1355"/>
              <a:gd name="T103" fmla="*/ 525 h 2128"/>
              <a:gd name="T104" fmla="*/ 534 w 1355"/>
              <a:gd name="T105" fmla="*/ 67 h 2128"/>
              <a:gd name="T106" fmla="*/ 439 w 1355"/>
              <a:gd name="T107" fmla="*/ 10 h 2128"/>
              <a:gd name="T108" fmla="*/ 267 w 1355"/>
              <a:gd name="T109" fmla="*/ 10 h 2128"/>
              <a:gd name="T110" fmla="*/ 134 w 1355"/>
              <a:gd name="T111" fmla="*/ 115 h 2128"/>
              <a:gd name="T112" fmla="*/ 124 w 1355"/>
              <a:gd name="T113" fmla="*/ 115 h 2128"/>
              <a:gd name="T114" fmla="*/ 124 w 1355"/>
              <a:gd name="T115" fmla="*/ 115 h 2128"/>
              <a:gd name="T116" fmla="*/ 115 w 1355"/>
              <a:gd name="T117" fmla="*/ 172 h 2128"/>
              <a:gd name="T118" fmla="*/ 115 w 1355"/>
              <a:gd name="T119" fmla="*/ 258 h 2128"/>
              <a:gd name="T120" fmla="*/ 86 w 1355"/>
              <a:gd name="T121" fmla="*/ 334 h 2128"/>
              <a:gd name="T122" fmla="*/ 86 w 1355"/>
              <a:gd name="T123" fmla="*/ 382 h 2128"/>
              <a:gd name="T124" fmla="*/ 86 w 1355"/>
              <a:gd name="T125" fmla="*/ 477 h 2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5" h="2128">
                <a:moveTo>
                  <a:pt x="620" y="1507"/>
                </a:moveTo>
                <a:lnTo>
                  <a:pt x="620" y="1507"/>
                </a:lnTo>
                <a:cubicBezTo>
                  <a:pt x="601" y="1497"/>
                  <a:pt x="582" y="1478"/>
                  <a:pt x="563" y="1459"/>
                </a:cubicBezTo>
                <a:cubicBezTo>
                  <a:pt x="544" y="1450"/>
                  <a:pt x="525" y="1421"/>
                  <a:pt x="544" y="1402"/>
                </a:cubicBezTo>
                <a:cubicBezTo>
                  <a:pt x="563" y="1373"/>
                  <a:pt x="592" y="1411"/>
                  <a:pt x="601" y="1421"/>
                </a:cubicBezTo>
                <a:cubicBezTo>
                  <a:pt x="610" y="1440"/>
                  <a:pt x="610" y="1450"/>
                  <a:pt x="620" y="1469"/>
                </a:cubicBezTo>
                <a:cubicBezTo>
                  <a:pt x="630" y="1488"/>
                  <a:pt x="630" y="1497"/>
                  <a:pt x="630" y="1516"/>
                </a:cubicBezTo>
                <a:cubicBezTo>
                  <a:pt x="620" y="1507"/>
                  <a:pt x="620" y="1507"/>
                  <a:pt x="620" y="1507"/>
                </a:cubicBezTo>
                <a:close/>
                <a:moveTo>
                  <a:pt x="86" y="477"/>
                </a:moveTo>
                <a:lnTo>
                  <a:pt x="86" y="477"/>
                </a:lnTo>
                <a:cubicBezTo>
                  <a:pt x="96" y="477"/>
                  <a:pt x="105" y="477"/>
                  <a:pt x="105" y="487"/>
                </a:cubicBezTo>
                <a:cubicBezTo>
                  <a:pt x="96" y="496"/>
                  <a:pt x="48" y="525"/>
                  <a:pt x="48" y="544"/>
                </a:cubicBezTo>
                <a:cubicBezTo>
                  <a:pt x="29" y="563"/>
                  <a:pt x="19" y="620"/>
                  <a:pt x="19" y="639"/>
                </a:cubicBezTo>
                <a:cubicBezTo>
                  <a:pt x="0" y="715"/>
                  <a:pt x="153" y="610"/>
                  <a:pt x="153" y="620"/>
                </a:cubicBezTo>
                <a:cubicBezTo>
                  <a:pt x="153" y="667"/>
                  <a:pt x="134" y="696"/>
                  <a:pt x="172" y="744"/>
                </a:cubicBezTo>
                <a:cubicBezTo>
                  <a:pt x="200" y="772"/>
                  <a:pt x="191" y="820"/>
                  <a:pt x="200" y="858"/>
                </a:cubicBezTo>
                <a:cubicBezTo>
                  <a:pt x="210" y="896"/>
                  <a:pt x="210" y="1039"/>
                  <a:pt x="238" y="1059"/>
                </a:cubicBezTo>
                <a:cubicBezTo>
                  <a:pt x="286" y="1078"/>
                  <a:pt x="315" y="1078"/>
                  <a:pt x="353" y="1116"/>
                </a:cubicBezTo>
                <a:cubicBezTo>
                  <a:pt x="391" y="1163"/>
                  <a:pt x="448" y="1116"/>
                  <a:pt x="496" y="1097"/>
                </a:cubicBezTo>
                <a:cubicBezTo>
                  <a:pt x="534" y="1106"/>
                  <a:pt x="534" y="1116"/>
                  <a:pt x="534" y="1154"/>
                </a:cubicBezTo>
                <a:cubicBezTo>
                  <a:pt x="534" y="1183"/>
                  <a:pt x="553" y="1211"/>
                  <a:pt x="563" y="1230"/>
                </a:cubicBezTo>
                <a:cubicBezTo>
                  <a:pt x="582" y="1249"/>
                  <a:pt x="592" y="1345"/>
                  <a:pt x="610" y="1345"/>
                </a:cubicBezTo>
                <a:cubicBezTo>
                  <a:pt x="639" y="1345"/>
                  <a:pt x="668" y="1326"/>
                  <a:pt x="706" y="1326"/>
                </a:cubicBezTo>
                <a:cubicBezTo>
                  <a:pt x="715" y="1326"/>
                  <a:pt x="734" y="1326"/>
                  <a:pt x="754" y="1316"/>
                </a:cubicBezTo>
                <a:cubicBezTo>
                  <a:pt x="763" y="1307"/>
                  <a:pt x="801" y="1288"/>
                  <a:pt x="782" y="1326"/>
                </a:cubicBezTo>
                <a:cubicBezTo>
                  <a:pt x="773" y="1354"/>
                  <a:pt x="773" y="1383"/>
                  <a:pt x="744" y="1402"/>
                </a:cubicBezTo>
                <a:cubicBezTo>
                  <a:pt x="696" y="1430"/>
                  <a:pt x="687" y="1459"/>
                  <a:pt x="687" y="1516"/>
                </a:cubicBezTo>
                <a:cubicBezTo>
                  <a:pt x="725" y="1659"/>
                  <a:pt x="725" y="1659"/>
                  <a:pt x="725" y="1659"/>
                </a:cubicBezTo>
                <a:cubicBezTo>
                  <a:pt x="754" y="1726"/>
                  <a:pt x="677" y="1783"/>
                  <a:pt x="706" y="1879"/>
                </a:cubicBezTo>
                <a:cubicBezTo>
                  <a:pt x="725" y="1936"/>
                  <a:pt x="744" y="2003"/>
                  <a:pt x="782" y="2041"/>
                </a:cubicBezTo>
                <a:cubicBezTo>
                  <a:pt x="868" y="2127"/>
                  <a:pt x="801" y="1984"/>
                  <a:pt x="792" y="1955"/>
                </a:cubicBezTo>
                <a:cubicBezTo>
                  <a:pt x="782" y="1926"/>
                  <a:pt x="763" y="1879"/>
                  <a:pt x="792" y="1850"/>
                </a:cubicBezTo>
                <a:cubicBezTo>
                  <a:pt x="820" y="1831"/>
                  <a:pt x="849" y="1879"/>
                  <a:pt x="859" y="1812"/>
                </a:cubicBezTo>
                <a:cubicBezTo>
                  <a:pt x="859" y="1764"/>
                  <a:pt x="830" y="1697"/>
                  <a:pt x="839" y="1659"/>
                </a:cubicBezTo>
                <a:cubicBezTo>
                  <a:pt x="839" y="1650"/>
                  <a:pt x="859" y="1545"/>
                  <a:pt x="877" y="1564"/>
                </a:cubicBezTo>
                <a:cubicBezTo>
                  <a:pt x="935" y="1602"/>
                  <a:pt x="916" y="1707"/>
                  <a:pt x="1021" y="1717"/>
                </a:cubicBezTo>
                <a:cubicBezTo>
                  <a:pt x="1021" y="1717"/>
                  <a:pt x="1068" y="1726"/>
                  <a:pt x="1087" y="1726"/>
                </a:cubicBezTo>
                <a:lnTo>
                  <a:pt x="1087" y="1726"/>
                </a:lnTo>
                <a:cubicBezTo>
                  <a:pt x="1164" y="1669"/>
                  <a:pt x="1164" y="1669"/>
                  <a:pt x="1164" y="1669"/>
                </a:cubicBezTo>
                <a:cubicBezTo>
                  <a:pt x="1192" y="1612"/>
                  <a:pt x="1135" y="1526"/>
                  <a:pt x="1135" y="1459"/>
                </a:cubicBezTo>
                <a:cubicBezTo>
                  <a:pt x="1135" y="1430"/>
                  <a:pt x="1135" y="1402"/>
                  <a:pt x="1144" y="1373"/>
                </a:cubicBezTo>
                <a:cubicBezTo>
                  <a:pt x="1164" y="1345"/>
                  <a:pt x="1192" y="1297"/>
                  <a:pt x="1230" y="1297"/>
                </a:cubicBezTo>
                <a:cubicBezTo>
                  <a:pt x="1297" y="1268"/>
                  <a:pt x="1297" y="1268"/>
                  <a:pt x="1297" y="1268"/>
                </a:cubicBezTo>
                <a:lnTo>
                  <a:pt x="1297" y="1268"/>
                </a:lnTo>
                <a:cubicBezTo>
                  <a:pt x="1297" y="1221"/>
                  <a:pt x="1335" y="1183"/>
                  <a:pt x="1345" y="1135"/>
                </a:cubicBezTo>
                <a:cubicBezTo>
                  <a:pt x="1354" y="1078"/>
                  <a:pt x="1326" y="1030"/>
                  <a:pt x="1316" y="973"/>
                </a:cubicBezTo>
                <a:cubicBezTo>
                  <a:pt x="1316" y="935"/>
                  <a:pt x="1297" y="906"/>
                  <a:pt x="1288" y="877"/>
                </a:cubicBezTo>
                <a:cubicBezTo>
                  <a:pt x="1240" y="839"/>
                  <a:pt x="1183" y="801"/>
                  <a:pt x="1202" y="725"/>
                </a:cubicBezTo>
                <a:cubicBezTo>
                  <a:pt x="1173" y="629"/>
                  <a:pt x="1173" y="629"/>
                  <a:pt x="1173" y="629"/>
                </a:cubicBezTo>
                <a:lnTo>
                  <a:pt x="1173" y="629"/>
                </a:lnTo>
                <a:cubicBezTo>
                  <a:pt x="1087" y="677"/>
                  <a:pt x="1030" y="620"/>
                  <a:pt x="963" y="572"/>
                </a:cubicBezTo>
                <a:cubicBezTo>
                  <a:pt x="849" y="505"/>
                  <a:pt x="773" y="563"/>
                  <a:pt x="668" y="525"/>
                </a:cubicBezTo>
                <a:cubicBezTo>
                  <a:pt x="534" y="487"/>
                  <a:pt x="534" y="172"/>
                  <a:pt x="534" y="67"/>
                </a:cubicBezTo>
                <a:cubicBezTo>
                  <a:pt x="534" y="0"/>
                  <a:pt x="496" y="10"/>
                  <a:pt x="439" y="10"/>
                </a:cubicBezTo>
                <a:cubicBezTo>
                  <a:pt x="267" y="10"/>
                  <a:pt x="267" y="10"/>
                  <a:pt x="267" y="10"/>
                </a:cubicBezTo>
                <a:cubicBezTo>
                  <a:pt x="210" y="10"/>
                  <a:pt x="181" y="76"/>
                  <a:pt x="134" y="115"/>
                </a:cubicBezTo>
                <a:cubicBezTo>
                  <a:pt x="124" y="115"/>
                  <a:pt x="124" y="115"/>
                  <a:pt x="124" y="115"/>
                </a:cubicBezTo>
                <a:lnTo>
                  <a:pt x="124" y="115"/>
                </a:lnTo>
                <a:cubicBezTo>
                  <a:pt x="115" y="172"/>
                  <a:pt x="115" y="172"/>
                  <a:pt x="115" y="172"/>
                </a:cubicBezTo>
                <a:cubicBezTo>
                  <a:pt x="115" y="200"/>
                  <a:pt x="124" y="229"/>
                  <a:pt x="115" y="258"/>
                </a:cubicBezTo>
                <a:cubicBezTo>
                  <a:pt x="115" y="286"/>
                  <a:pt x="96" y="315"/>
                  <a:pt x="86" y="334"/>
                </a:cubicBezTo>
                <a:cubicBezTo>
                  <a:pt x="86" y="353"/>
                  <a:pt x="86" y="362"/>
                  <a:pt x="86" y="382"/>
                </a:cubicBezTo>
                <a:cubicBezTo>
                  <a:pt x="86" y="477"/>
                  <a:pt x="86" y="477"/>
                  <a:pt x="86" y="477"/>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5" name="Freeform 76"/>
          <p:cNvSpPr>
            <a:spLocks noChangeArrowheads="1"/>
          </p:cNvSpPr>
          <p:nvPr/>
        </p:nvSpPr>
        <p:spPr bwMode="auto">
          <a:xfrm>
            <a:off x="14447450" y="10452055"/>
            <a:ext cx="435681" cy="1188893"/>
          </a:xfrm>
          <a:custGeom>
            <a:avLst/>
            <a:gdLst>
              <a:gd name="T0" fmla="*/ 734 w 878"/>
              <a:gd name="T1" fmla="*/ 2222 h 2394"/>
              <a:gd name="T2" fmla="*/ 648 w 878"/>
              <a:gd name="T3" fmla="*/ 2145 h 2394"/>
              <a:gd name="T4" fmla="*/ 639 w 878"/>
              <a:gd name="T5" fmla="*/ 2203 h 2394"/>
              <a:gd name="T6" fmla="*/ 696 w 878"/>
              <a:gd name="T7" fmla="*/ 2384 h 2394"/>
              <a:gd name="T8" fmla="*/ 724 w 878"/>
              <a:gd name="T9" fmla="*/ 2279 h 2394"/>
              <a:gd name="T10" fmla="*/ 677 w 878"/>
              <a:gd name="T11" fmla="*/ 2107 h 2394"/>
              <a:gd name="T12" fmla="*/ 706 w 878"/>
              <a:gd name="T13" fmla="*/ 2060 h 2394"/>
              <a:gd name="T14" fmla="*/ 772 w 878"/>
              <a:gd name="T15" fmla="*/ 2002 h 2394"/>
              <a:gd name="T16" fmla="*/ 782 w 878"/>
              <a:gd name="T17" fmla="*/ 2107 h 2394"/>
              <a:gd name="T18" fmla="*/ 677 w 878"/>
              <a:gd name="T19" fmla="*/ 2107 h 2394"/>
              <a:gd name="T20" fmla="*/ 219 w 878"/>
              <a:gd name="T21" fmla="*/ 343 h 2394"/>
              <a:gd name="T22" fmla="*/ 162 w 878"/>
              <a:gd name="T23" fmla="*/ 343 h 2394"/>
              <a:gd name="T24" fmla="*/ 133 w 878"/>
              <a:gd name="T25" fmla="*/ 457 h 2394"/>
              <a:gd name="T26" fmla="*/ 200 w 878"/>
              <a:gd name="T27" fmla="*/ 514 h 2394"/>
              <a:gd name="T28" fmla="*/ 248 w 878"/>
              <a:gd name="T29" fmla="*/ 419 h 2394"/>
              <a:gd name="T30" fmla="*/ 219 w 878"/>
              <a:gd name="T31" fmla="*/ 343 h 2394"/>
              <a:gd name="T32" fmla="*/ 238 w 878"/>
              <a:gd name="T33" fmla="*/ 1983 h 2394"/>
              <a:gd name="T34" fmla="*/ 400 w 878"/>
              <a:gd name="T35" fmla="*/ 2050 h 2394"/>
              <a:gd name="T36" fmla="*/ 486 w 878"/>
              <a:gd name="T37" fmla="*/ 1926 h 2394"/>
              <a:gd name="T38" fmla="*/ 486 w 878"/>
              <a:gd name="T39" fmla="*/ 1735 h 2394"/>
              <a:gd name="T40" fmla="*/ 667 w 878"/>
              <a:gd name="T41" fmla="*/ 1697 h 2394"/>
              <a:gd name="T42" fmla="*/ 839 w 878"/>
              <a:gd name="T43" fmla="*/ 1621 h 2394"/>
              <a:gd name="T44" fmla="*/ 839 w 878"/>
              <a:gd name="T45" fmla="*/ 1478 h 2394"/>
              <a:gd name="T46" fmla="*/ 868 w 878"/>
              <a:gd name="T47" fmla="*/ 1316 h 2394"/>
              <a:gd name="T48" fmla="*/ 877 w 878"/>
              <a:gd name="T49" fmla="*/ 1259 h 2394"/>
              <a:gd name="T50" fmla="*/ 715 w 878"/>
              <a:gd name="T51" fmla="*/ 944 h 2394"/>
              <a:gd name="T52" fmla="*/ 553 w 878"/>
              <a:gd name="T53" fmla="*/ 677 h 2394"/>
              <a:gd name="T54" fmla="*/ 515 w 878"/>
              <a:gd name="T55" fmla="*/ 457 h 2394"/>
              <a:gd name="T56" fmla="*/ 553 w 878"/>
              <a:gd name="T57" fmla="*/ 247 h 2394"/>
              <a:gd name="T58" fmla="*/ 562 w 878"/>
              <a:gd name="T59" fmla="*/ 57 h 2394"/>
              <a:gd name="T60" fmla="*/ 486 w 878"/>
              <a:gd name="T61" fmla="*/ 0 h 2394"/>
              <a:gd name="T62" fmla="*/ 362 w 878"/>
              <a:gd name="T63" fmla="*/ 0 h 2394"/>
              <a:gd name="T64" fmla="*/ 248 w 878"/>
              <a:gd name="T65" fmla="*/ 229 h 2394"/>
              <a:gd name="T66" fmla="*/ 305 w 878"/>
              <a:gd name="T67" fmla="*/ 429 h 2394"/>
              <a:gd name="T68" fmla="*/ 257 w 878"/>
              <a:gd name="T69" fmla="*/ 572 h 2394"/>
              <a:gd name="T70" fmla="*/ 190 w 878"/>
              <a:gd name="T71" fmla="*/ 581 h 2394"/>
              <a:gd name="T72" fmla="*/ 143 w 878"/>
              <a:gd name="T73" fmla="*/ 820 h 2394"/>
              <a:gd name="T74" fmla="*/ 105 w 878"/>
              <a:gd name="T75" fmla="*/ 1049 h 2394"/>
              <a:gd name="T76" fmla="*/ 124 w 878"/>
              <a:gd name="T77" fmla="*/ 1363 h 2394"/>
              <a:gd name="T78" fmla="*/ 171 w 878"/>
              <a:gd name="T79" fmla="*/ 1783 h 2394"/>
              <a:gd name="T80" fmla="*/ 200 w 878"/>
              <a:gd name="T81" fmla="*/ 1974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8" h="2394">
                <a:moveTo>
                  <a:pt x="734" y="2222"/>
                </a:moveTo>
                <a:lnTo>
                  <a:pt x="734" y="2222"/>
                </a:lnTo>
                <a:cubicBezTo>
                  <a:pt x="724" y="2222"/>
                  <a:pt x="706" y="2203"/>
                  <a:pt x="696" y="2193"/>
                </a:cubicBezTo>
                <a:cubicBezTo>
                  <a:pt x="677" y="2174"/>
                  <a:pt x="667" y="2165"/>
                  <a:pt x="648" y="2145"/>
                </a:cubicBezTo>
                <a:cubicBezTo>
                  <a:pt x="639" y="2145"/>
                  <a:pt x="620" y="2136"/>
                  <a:pt x="610" y="2155"/>
                </a:cubicBezTo>
                <a:cubicBezTo>
                  <a:pt x="601" y="2174"/>
                  <a:pt x="629" y="2193"/>
                  <a:pt x="639" y="2203"/>
                </a:cubicBezTo>
                <a:cubicBezTo>
                  <a:pt x="667" y="2222"/>
                  <a:pt x="658" y="2250"/>
                  <a:pt x="667" y="2279"/>
                </a:cubicBezTo>
                <a:cubicBezTo>
                  <a:pt x="667" y="2307"/>
                  <a:pt x="667" y="2374"/>
                  <a:pt x="696" y="2384"/>
                </a:cubicBezTo>
                <a:cubicBezTo>
                  <a:pt x="715" y="2393"/>
                  <a:pt x="715" y="2355"/>
                  <a:pt x="715" y="2346"/>
                </a:cubicBezTo>
                <a:cubicBezTo>
                  <a:pt x="715" y="2327"/>
                  <a:pt x="724" y="2298"/>
                  <a:pt x="724" y="2279"/>
                </a:cubicBezTo>
                <a:cubicBezTo>
                  <a:pt x="734" y="2222"/>
                  <a:pt x="734" y="2222"/>
                  <a:pt x="734" y="2222"/>
                </a:cubicBezTo>
                <a:close/>
                <a:moveTo>
                  <a:pt x="677" y="2107"/>
                </a:moveTo>
                <a:lnTo>
                  <a:pt x="677" y="2107"/>
                </a:lnTo>
                <a:cubicBezTo>
                  <a:pt x="677" y="2088"/>
                  <a:pt x="696" y="2069"/>
                  <a:pt x="706" y="2060"/>
                </a:cubicBezTo>
                <a:cubicBezTo>
                  <a:pt x="715" y="2050"/>
                  <a:pt x="724" y="2031"/>
                  <a:pt x="734" y="2021"/>
                </a:cubicBezTo>
                <a:cubicBezTo>
                  <a:pt x="744" y="2012"/>
                  <a:pt x="763" y="2012"/>
                  <a:pt x="772" y="2002"/>
                </a:cubicBezTo>
                <a:cubicBezTo>
                  <a:pt x="782" y="1983"/>
                  <a:pt x="791" y="2002"/>
                  <a:pt x="791" y="2012"/>
                </a:cubicBezTo>
                <a:cubicBezTo>
                  <a:pt x="791" y="2040"/>
                  <a:pt x="782" y="2069"/>
                  <a:pt x="782" y="2107"/>
                </a:cubicBezTo>
                <a:cubicBezTo>
                  <a:pt x="782" y="2145"/>
                  <a:pt x="734" y="2155"/>
                  <a:pt x="706" y="2136"/>
                </a:cubicBezTo>
                <a:cubicBezTo>
                  <a:pt x="677" y="2107"/>
                  <a:pt x="677" y="2107"/>
                  <a:pt x="677" y="2107"/>
                </a:cubicBezTo>
                <a:close/>
                <a:moveTo>
                  <a:pt x="219" y="343"/>
                </a:moveTo>
                <a:lnTo>
                  <a:pt x="219" y="343"/>
                </a:lnTo>
                <a:cubicBezTo>
                  <a:pt x="200" y="334"/>
                  <a:pt x="200" y="295"/>
                  <a:pt x="171" y="295"/>
                </a:cubicBezTo>
                <a:cubicBezTo>
                  <a:pt x="152" y="295"/>
                  <a:pt x="162" y="334"/>
                  <a:pt x="162" y="343"/>
                </a:cubicBezTo>
                <a:cubicBezTo>
                  <a:pt x="152" y="372"/>
                  <a:pt x="133" y="381"/>
                  <a:pt x="133" y="400"/>
                </a:cubicBezTo>
                <a:cubicBezTo>
                  <a:pt x="124" y="419"/>
                  <a:pt x="133" y="438"/>
                  <a:pt x="133" y="457"/>
                </a:cubicBezTo>
                <a:cubicBezTo>
                  <a:pt x="133" y="476"/>
                  <a:pt x="114" y="524"/>
                  <a:pt x="133" y="534"/>
                </a:cubicBezTo>
                <a:cubicBezTo>
                  <a:pt x="162" y="534"/>
                  <a:pt x="171" y="524"/>
                  <a:pt x="200" y="514"/>
                </a:cubicBezTo>
                <a:cubicBezTo>
                  <a:pt x="229" y="505"/>
                  <a:pt x="238" y="486"/>
                  <a:pt x="238" y="448"/>
                </a:cubicBezTo>
                <a:cubicBezTo>
                  <a:pt x="238" y="438"/>
                  <a:pt x="248" y="429"/>
                  <a:pt x="248" y="419"/>
                </a:cubicBezTo>
                <a:cubicBezTo>
                  <a:pt x="248" y="400"/>
                  <a:pt x="238" y="381"/>
                  <a:pt x="238" y="362"/>
                </a:cubicBezTo>
                <a:cubicBezTo>
                  <a:pt x="219" y="343"/>
                  <a:pt x="219" y="343"/>
                  <a:pt x="219" y="343"/>
                </a:cubicBezTo>
                <a:close/>
                <a:moveTo>
                  <a:pt x="238" y="1983"/>
                </a:moveTo>
                <a:lnTo>
                  <a:pt x="238" y="1983"/>
                </a:lnTo>
                <a:cubicBezTo>
                  <a:pt x="286" y="1983"/>
                  <a:pt x="324" y="2088"/>
                  <a:pt x="362" y="2069"/>
                </a:cubicBezTo>
                <a:cubicBezTo>
                  <a:pt x="381" y="2069"/>
                  <a:pt x="381" y="2050"/>
                  <a:pt x="400" y="2050"/>
                </a:cubicBezTo>
                <a:cubicBezTo>
                  <a:pt x="419" y="2050"/>
                  <a:pt x="439" y="2060"/>
                  <a:pt x="457" y="2040"/>
                </a:cubicBezTo>
                <a:cubicBezTo>
                  <a:pt x="467" y="2031"/>
                  <a:pt x="486" y="1936"/>
                  <a:pt x="486" y="1926"/>
                </a:cubicBezTo>
                <a:cubicBezTo>
                  <a:pt x="477" y="1898"/>
                  <a:pt x="515" y="1869"/>
                  <a:pt x="505" y="1850"/>
                </a:cubicBezTo>
                <a:cubicBezTo>
                  <a:pt x="496" y="1821"/>
                  <a:pt x="467" y="1754"/>
                  <a:pt x="486" y="1735"/>
                </a:cubicBezTo>
                <a:cubicBezTo>
                  <a:pt x="505" y="1726"/>
                  <a:pt x="543" y="1735"/>
                  <a:pt x="553" y="1745"/>
                </a:cubicBezTo>
                <a:cubicBezTo>
                  <a:pt x="591" y="1754"/>
                  <a:pt x="639" y="1716"/>
                  <a:pt x="667" y="1697"/>
                </a:cubicBezTo>
                <a:cubicBezTo>
                  <a:pt x="696" y="1659"/>
                  <a:pt x="811" y="1621"/>
                  <a:pt x="839" y="1621"/>
                </a:cubicBezTo>
                <a:lnTo>
                  <a:pt x="839" y="1621"/>
                </a:lnTo>
                <a:cubicBezTo>
                  <a:pt x="839" y="1526"/>
                  <a:pt x="839" y="1526"/>
                  <a:pt x="839" y="1526"/>
                </a:cubicBezTo>
                <a:cubicBezTo>
                  <a:pt x="839" y="1506"/>
                  <a:pt x="839" y="1497"/>
                  <a:pt x="839" y="1478"/>
                </a:cubicBezTo>
                <a:cubicBezTo>
                  <a:pt x="849" y="1459"/>
                  <a:pt x="868" y="1430"/>
                  <a:pt x="868" y="1402"/>
                </a:cubicBezTo>
                <a:cubicBezTo>
                  <a:pt x="877" y="1373"/>
                  <a:pt x="868" y="1344"/>
                  <a:pt x="868" y="1316"/>
                </a:cubicBezTo>
                <a:cubicBezTo>
                  <a:pt x="877" y="1259"/>
                  <a:pt x="877" y="1259"/>
                  <a:pt x="877" y="1259"/>
                </a:cubicBezTo>
                <a:lnTo>
                  <a:pt x="877" y="1259"/>
                </a:lnTo>
                <a:cubicBezTo>
                  <a:pt x="849" y="1192"/>
                  <a:pt x="772" y="1163"/>
                  <a:pt x="715" y="1125"/>
                </a:cubicBezTo>
                <a:cubicBezTo>
                  <a:pt x="639" y="1077"/>
                  <a:pt x="724" y="1001"/>
                  <a:pt x="715" y="944"/>
                </a:cubicBezTo>
                <a:cubicBezTo>
                  <a:pt x="715" y="887"/>
                  <a:pt x="648" y="877"/>
                  <a:pt x="620" y="858"/>
                </a:cubicBezTo>
                <a:cubicBezTo>
                  <a:pt x="591" y="839"/>
                  <a:pt x="553" y="705"/>
                  <a:pt x="553" y="677"/>
                </a:cubicBezTo>
                <a:cubicBezTo>
                  <a:pt x="543" y="648"/>
                  <a:pt x="553" y="619"/>
                  <a:pt x="553" y="591"/>
                </a:cubicBezTo>
                <a:cubicBezTo>
                  <a:pt x="553" y="543"/>
                  <a:pt x="524" y="505"/>
                  <a:pt x="515" y="457"/>
                </a:cubicBezTo>
                <a:cubicBezTo>
                  <a:pt x="515" y="410"/>
                  <a:pt x="524" y="343"/>
                  <a:pt x="553" y="305"/>
                </a:cubicBezTo>
                <a:cubicBezTo>
                  <a:pt x="562" y="286"/>
                  <a:pt x="553" y="267"/>
                  <a:pt x="553" y="247"/>
                </a:cubicBezTo>
                <a:cubicBezTo>
                  <a:pt x="562" y="200"/>
                  <a:pt x="572" y="181"/>
                  <a:pt x="601" y="143"/>
                </a:cubicBezTo>
                <a:cubicBezTo>
                  <a:pt x="562" y="57"/>
                  <a:pt x="562" y="57"/>
                  <a:pt x="562" y="57"/>
                </a:cubicBezTo>
                <a:lnTo>
                  <a:pt x="562" y="57"/>
                </a:lnTo>
                <a:cubicBezTo>
                  <a:pt x="486" y="0"/>
                  <a:pt x="486" y="0"/>
                  <a:pt x="486" y="0"/>
                </a:cubicBezTo>
                <a:cubicBezTo>
                  <a:pt x="362" y="0"/>
                  <a:pt x="362" y="0"/>
                  <a:pt x="362" y="0"/>
                </a:cubicBezTo>
                <a:lnTo>
                  <a:pt x="362" y="0"/>
                </a:lnTo>
                <a:cubicBezTo>
                  <a:pt x="353" y="47"/>
                  <a:pt x="334" y="105"/>
                  <a:pt x="305" y="143"/>
                </a:cubicBezTo>
                <a:cubicBezTo>
                  <a:pt x="324" y="247"/>
                  <a:pt x="248" y="171"/>
                  <a:pt x="248" y="229"/>
                </a:cubicBezTo>
                <a:cubicBezTo>
                  <a:pt x="248" y="257"/>
                  <a:pt x="276" y="286"/>
                  <a:pt x="276" y="314"/>
                </a:cubicBezTo>
                <a:cubicBezTo>
                  <a:pt x="276" y="362"/>
                  <a:pt x="267" y="391"/>
                  <a:pt x="305" y="429"/>
                </a:cubicBezTo>
                <a:cubicBezTo>
                  <a:pt x="353" y="467"/>
                  <a:pt x="315" y="467"/>
                  <a:pt x="267" y="476"/>
                </a:cubicBezTo>
                <a:cubicBezTo>
                  <a:pt x="267" y="496"/>
                  <a:pt x="248" y="543"/>
                  <a:pt x="257" y="572"/>
                </a:cubicBezTo>
                <a:cubicBezTo>
                  <a:pt x="295" y="581"/>
                  <a:pt x="315" y="562"/>
                  <a:pt x="315" y="610"/>
                </a:cubicBezTo>
                <a:cubicBezTo>
                  <a:pt x="267" y="619"/>
                  <a:pt x="238" y="581"/>
                  <a:pt x="190" y="581"/>
                </a:cubicBezTo>
                <a:cubicBezTo>
                  <a:pt x="152" y="581"/>
                  <a:pt x="95" y="553"/>
                  <a:pt x="143" y="619"/>
                </a:cubicBezTo>
                <a:cubicBezTo>
                  <a:pt x="171" y="658"/>
                  <a:pt x="143" y="772"/>
                  <a:pt x="143" y="820"/>
                </a:cubicBezTo>
                <a:cubicBezTo>
                  <a:pt x="143" y="858"/>
                  <a:pt x="143" y="896"/>
                  <a:pt x="143" y="934"/>
                </a:cubicBezTo>
                <a:cubicBezTo>
                  <a:pt x="143" y="972"/>
                  <a:pt x="114" y="1010"/>
                  <a:pt x="105" y="1049"/>
                </a:cubicBezTo>
                <a:cubicBezTo>
                  <a:pt x="105" y="1115"/>
                  <a:pt x="114" y="1182"/>
                  <a:pt x="114" y="1239"/>
                </a:cubicBezTo>
                <a:cubicBezTo>
                  <a:pt x="114" y="1277"/>
                  <a:pt x="133" y="1335"/>
                  <a:pt x="124" y="1363"/>
                </a:cubicBezTo>
                <a:cubicBezTo>
                  <a:pt x="0" y="1287"/>
                  <a:pt x="86" y="1392"/>
                  <a:pt x="95" y="1468"/>
                </a:cubicBezTo>
                <a:cubicBezTo>
                  <a:pt x="105" y="1573"/>
                  <a:pt x="133" y="1669"/>
                  <a:pt x="171" y="1783"/>
                </a:cubicBezTo>
                <a:cubicBezTo>
                  <a:pt x="171" y="1840"/>
                  <a:pt x="190" y="1907"/>
                  <a:pt x="200" y="1964"/>
                </a:cubicBezTo>
                <a:lnTo>
                  <a:pt x="200" y="1974"/>
                </a:lnTo>
                <a:lnTo>
                  <a:pt x="238" y="1983"/>
                </a:ln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6" name="Freeform 77"/>
          <p:cNvSpPr>
            <a:spLocks noChangeArrowheads="1"/>
          </p:cNvSpPr>
          <p:nvPr/>
        </p:nvSpPr>
        <p:spPr bwMode="auto">
          <a:xfrm>
            <a:off x="14517509" y="11430759"/>
            <a:ext cx="151066" cy="365646"/>
          </a:xfrm>
          <a:custGeom>
            <a:avLst/>
            <a:gdLst>
              <a:gd name="T0" fmla="*/ 95 w 306"/>
              <a:gd name="T1" fmla="*/ 9 h 735"/>
              <a:gd name="T2" fmla="*/ 95 w 306"/>
              <a:gd name="T3" fmla="*/ 9 h 735"/>
              <a:gd name="T4" fmla="*/ 57 w 306"/>
              <a:gd name="T5" fmla="*/ 0 h 735"/>
              <a:gd name="T6" fmla="*/ 57 w 306"/>
              <a:gd name="T7" fmla="*/ 0 h 735"/>
              <a:gd name="T8" fmla="*/ 47 w 306"/>
              <a:gd name="T9" fmla="*/ 133 h 735"/>
              <a:gd name="T10" fmla="*/ 19 w 306"/>
              <a:gd name="T11" fmla="*/ 257 h 735"/>
              <a:gd name="T12" fmla="*/ 19 w 306"/>
              <a:gd name="T13" fmla="*/ 458 h 735"/>
              <a:gd name="T14" fmla="*/ 28 w 306"/>
              <a:gd name="T15" fmla="*/ 505 h 735"/>
              <a:gd name="T16" fmla="*/ 47 w 306"/>
              <a:gd name="T17" fmla="*/ 581 h 735"/>
              <a:gd name="T18" fmla="*/ 95 w 306"/>
              <a:gd name="T19" fmla="*/ 705 h 735"/>
              <a:gd name="T20" fmla="*/ 162 w 306"/>
              <a:gd name="T21" fmla="*/ 629 h 735"/>
              <a:gd name="T22" fmla="*/ 219 w 306"/>
              <a:gd name="T23" fmla="*/ 591 h 735"/>
              <a:gd name="T24" fmla="*/ 257 w 306"/>
              <a:gd name="T25" fmla="*/ 524 h 735"/>
              <a:gd name="T26" fmla="*/ 238 w 306"/>
              <a:gd name="T27" fmla="*/ 410 h 735"/>
              <a:gd name="T28" fmla="*/ 257 w 306"/>
              <a:gd name="T29" fmla="*/ 362 h 735"/>
              <a:gd name="T30" fmla="*/ 286 w 306"/>
              <a:gd name="T31" fmla="*/ 286 h 735"/>
              <a:gd name="T32" fmla="*/ 286 w 306"/>
              <a:gd name="T33" fmla="*/ 191 h 735"/>
              <a:gd name="T34" fmla="*/ 210 w 306"/>
              <a:gd name="T35" fmla="*/ 162 h 735"/>
              <a:gd name="T36" fmla="*/ 181 w 306"/>
              <a:gd name="T37" fmla="*/ 124 h 735"/>
              <a:gd name="T38" fmla="*/ 95 w 306"/>
              <a:gd name="T39" fmla="*/ 9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6" h="735">
                <a:moveTo>
                  <a:pt x="95" y="9"/>
                </a:moveTo>
                <a:lnTo>
                  <a:pt x="95" y="9"/>
                </a:lnTo>
                <a:cubicBezTo>
                  <a:pt x="57" y="0"/>
                  <a:pt x="57" y="0"/>
                  <a:pt x="57" y="0"/>
                </a:cubicBezTo>
                <a:lnTo>
                  <a:pt x="57" y="0"/>
                </a:lnTo>
                <a:cubicBezTo>
                  <a:pt x="67" y="47"/>
                  <a:pt x="47" y="86"/>
                  <a:pt x="47" y="133"/>
                </a:cubicBezTo>
                <a:cubicBezTo>
                  <a:pt x="9" y="162"/>
                  <a:pt x="19" y="209"/>
                  <a:pt x="19" y="257"/>
                </a:cubicBezTo>
                <a:cubicBezTo>
                  <a:pt x="19" y="458"/>
                  <a:pt x="19" y="458"/>
                  <a:pt x="19" y="458"/>
                </a:cubicBezTo>
                <a:cubicBezTo>
                  <a:pt x="28" y="467"/>
                  <a:pt x="38" y="496"/>
                  <a:pt x="28" y="505"/>
                </a:cubicBezTo>
                <a:cubicBezTo>
                  <a:pt x="0" y="543"/>
                  <a:pt x="38" y="562"/>
                  <a:pt x="47" y="581"/>
                </a:cubicBezTo>
                <a:cubicBezTo>
                  <a:pt x="57" y="600"/>
                  <a:pt x="57" y="734"/>
                  <a:pt x="95" y="705"/>
                </a:cubicBezTo>
                <a:cubicBezTo>
                  <a:pt x="124" y="686"/>
                  <a:pt x="105" y="600"/>
                  <a:pt x="162" y="629"/>
                </a:cubicBezTo>
                <a:cubicBezTo>
                  <a:pt x="200" y="639"/>
                  <a:pt x="219" y="620"/>
                  <a:pt x="219" y="591"/>
                </a:cubicBezTo>
                <a:cubicBezTo>
                  <a:pt x="229" y="572"/>
                  <a:pt x="248" y="543"/>
                  <a:pt x="257" y="524"/>
                </a:cubicBezTo>
                <a:cubicBezTo>
                  <a:pt x="276" y="477"/>
                  <a:pt x="248" y="458"/>
                  <a:pt x="238" y="410"/>
                </a:cubicBezTo>
                <a:cubicBezTo>
                  <a:pt x="229" y="391"/>
                  <a:pt x="248" y="381"/>
                  <a:pt x="257" y="362"/>
                </a:cubicBezTo>
                <a:cubicBezTo>
                  <a:pt x="267" y="343"/>
                  <a:pt x="276" y="305"/>
                  <a:pt x="286" y="286"/>
                </a:cubicBezTo>
                <a:cubicBezTo>
                  <a:pt x="286" y="295"/>
                  <a:pt x="305" y="181"/>
                  <a:pt x="286" y="191"/>
                </a:cubicBezTo>
                <a:cubicBezTo>
                  <a:pt x="248" y="200"/>
                  <a:pt x="238" y="191"/>
                  <a:pt x="210" y="162"/>
                </a:cubicBezTo>
                <a:cubicBezTo>
                  <a:pt x="200" y="152"/>
                  <a:pt x="191" y="124"/>
                  <a:pt x="181" y="124"/>
                </a:cubicBezTo>
                <a:cubicBezTo>
                  <a:pt x="143" y="114"/>
                  <a:pt x="95" y="47"/>
                  <a:pt x="95" y="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 name="Freeform 1484"/>
          <p:cNvSpPr>
            <a:spLocks noChangeArrowheads="1"/>
          </p:cNvSpPr>
          <p:nvPr/>
        </p:nvSpPr>
        <p:spPr bwMode="auto">
          <a:xfrm>
            <a:off x="1689539" y="9690677"/>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2">
              <a:lumMod val="75000"/>
            </a:schemeClr>
          </a:solidFill>
          <a:ln>
            <a:noFill/>
          </a:ln>
          <a:effectLst/>
          <a:extLst/>
        </p:spPr>
        <p:txBody>
          <a:bodyPr wrap="none" anchor="ctr"/>
          <a:lstStyle/>
          <a:p>
            <a:endParaRPr lang="en-US" dirty="0">
              <a:latin typeface="Arial Regular" charset="0"/>
            </a:endParaRPr>
          </a:p>
        </p:txBody>
      </p:sp>
      <p:sp>
        <p:nvSpPr>
          <p:cNvPr id="106" name="Freeform 1486"/>
          <p:cNvSpPr>
            <a:spLocks noChangeArrowheads="1"/>
          </p:cNvSpPr>
          <p:nvPr/>
        </p:nvSpPr>
        <p:spPr bwMode="auto">
          <a:xfrm>
            <a:off x="1689539" y="9690677"/>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2"/>
          </a:solidFill>
          <a:ln>
            <a:noFill/>
          </a:ln>
          <a:effectLst/>
          <a:extLst/>
        </p:spPr>
        <p:txBody>
          <a:bodyPr wrap="none" anchor="ctr"/>
          <a:lstStyle/>
          <a:p>
            <a:endParaRPr lang="en-US" dirty="0">
              <a:latin typeface="Arial Regular" charset="0"/>
            </a:endParaRPr>
          </a:p>
        </p:txBody>
      </p:sp>
      <p:sp>
        <p:nvSpPr>
          <p:cNvPr id="107" name="Freeform 1484"/>
          <p:cNvSpPr>
            <a:spLocks noChangeArrowheads="1"/>
          </p:cNvSpPr>
          <p:nvPr/>
        </p:nvSpPr>
        <p:spPr bwMode="auto">
          <a:xfrm>
            <a:off x="7030581" y="7258402"/>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3">
              <a:lumMod val="75000"/>
            </a:schemeClr>
          </a:solidFill>
          <a:ln>
            <a:noFill/>
          </a:ln>
          <a:effectLst/>
          <a:extLst/>
        </p:spPr>
        <p:txBody>
          <a:bodyPr wrap="none" anchor="ctr"/>
          <a:lstStyle/>
          <a:p>
            <a:endParaRPr lang="en-US" dirty="0">
              <a:latin typeface="Arial Regular" charset="0"/>
            </a:endParaRPr>
          </a:p>
        </p:txBody>
      </p:sp>
      <p:sp>
        <p:nvSpPr>
          <p:cNvPr id="108" name="Freeform 1486"/>
          <p:cNvSpPr>
            <a:spLocks noChangeArrowheads="1"/>
          </p:cNvSpPr>
          <p:nvPr/>
        </p:nvSpPr>
        <p:spPr bwMode="auto">
          <a:xfrm>
            <a:off x="7030581" y="7258402"/>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3"/>
          </a:solidFill>
          <a:ln>
            <a:noFill/>
          </a:ln>
          <a:effectLst/>
          <a:extLst/>
        </p:spPr>
        <p:txBody>
          <a:bodyPr wrap="none" anchor="ctr"/>
          <a:lstStyle/>
          <a:p>
            <a:endParaRPr lang="en-US" dirty="0">
              <a:latin typeface="Arial Regular" charset="0"/>
            </a:endParaRPr>
          </a:p>
        </p:txBody>
      </p:sp>
      <p:sp>
        <p:nvSpPr>
          <p:cNvPr id="109" name="Freeform 1484"/>
          <p:cNvSpPr>
            <a:spLocks noChangeArrowheads="1"/>
          </p:cNvSpPr>
          <p:nvPr/>
        </p:nvSpPr>
        <p:spPr bwMode="auto">
          <a:xfrm>
            <a:off x="7030581" y="9687569"/>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4">
              <a:lumMod val="75000"/>
            </a:schemeClr>
          </a:solidFill>
          <a:ln>
            <a:noFill/>
          </a:ln>
          <a:effectLst/>
          <a:extLst/>
        </p:spPr>
        <p:txBody>
          <a:bodyPr wrap="none" anchor="ctr"/>
          <a:lstStyle/>
          <a:p>
            <a:endParaRPr lang="en-US" dirty="0">
              <a:latin typeface="Arial Regular" charset="0"/>
            </a:endParaRPr>
          </a:p>
        </p:txBody>
      </p:sp>
      <p:sp>
        <p:nvSpPr>
          <p:cNvPr id="110" name="Freeform 1486"/>
          <p:cNvSpPr>
            <a:spLocks noChangeArrowheads="1"/>
          </p:cNvSpPr>
          <p:nvPr/>
        </p:nvSpPr>
        <p:spPr bwMode="auto">
          <a:xfrm>
            <a:off x="7030581" y="9687569"/>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4"/>
          </a:solidFill>
          <a:ln>
            <a:noFill/>
          </a:ln>
          <a:effectLst/>
          <a:extLst/>
        </p:spPr>
        <p:txBody>
          <a:bodyPr wrap="none" anchor="ctr"/>
          <a:lstStyle/>
          <a:p>
            <a:endParaRPr lang="en-US" dirty="0">
              <a:latin typeface="Arial Regular" charset="0"/>
            </a:endParaRPr>
          </a:p>
        </p:txBody>
      </p:sp>
      <p:sp>
        <p:nvSpPr>
          <p:cNvPr id="111" name="Freeform 1484"/>
          <p:cNvSpPr>
            <a:spLocks noChangeArrowheads="1"/>
          </p:cNvSpPr>
          <p:nvPr/>
        </p:nvSpPr>
        <p:spPr bwMode="auto">
          <a:xfrm>
            <a:off x="1689539" y="7264867"/>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2" name="Freeform 1486"/>
          <p:cNvSpPr>
            <a:spLocks noChangeArrowheads="1"/>
          </p:cNvSpPr>
          <p:nvPr/>
        </p:nvSpPr>
        <p:spPr bwMode="auto">
          <a:xfrm>
            <a:off x="1689539" y="7264867"/>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3" name="Subtitle 2"/>
          <p:cNvSpPr txBox="1">
            <a:spLocks/>
          </p:cNvSpPr>
          <p:nvPr/>
        </p:nvSpPr>
        <p:spPr>
          <a:xfrm>
            <a:off x="1515091" y="4088068"/>
            <a:ext cx="10685959" cy="2733546"/>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ts val="4040"/>
              </a:lnSpc>
              <a:buNone/>
            </a:pPr>
            <a:r>
              <a:rPr lang="en-US" sz="2400" dirty="0">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 or a painting scholarly interest in creativity involves many definitions and </a:t>
            </a:r>
            <a:r>
              <a:rPr lang="en-US" sz="2400" dirty="0" smtClean="0">
                <a:latin typeface="Arial Regular" charset="0"/>
                <a:ea typeface="Arial Regular" charset="0"/>
                <a:cs typeface="Arial Regular" charset="0"/>
              </a:rPr>
              <a:t>concepts</a:t>
            </a:r>
            <a:endParaRPr lang="en-US" sz="2400" dirty="0">
              <a:latin typeface="Arial Regular" charset="0"/>
              <a:ea typeface="Arial Regular" charset="0"/>
              <a:cs typeface="Arial Regular" charset="0"/>
            </a:endParaRPr>
          </a:p>
        </p:txBody>
      </p:sp>
      <p:sp>
        <p:nvSpPr>
          <p:cNvPr id="114" name="Subtitle 2"/>
          <p:cNvSpPr txBox="1">
            <a:spLocks/>
          </p:cNvSpPr>
          <p:nvPr/>
        </p:nvSpPr>
        <p:spPr>
          <a:xfrm>
            <a:off x="1501559" y="3237945"/>
            <a:ext cx="2928407" cy="875903"/>
          </a:xfrm>
          <a:prstGeom prst="rect">
            <a:avLst/>
          </a:prstGeom>
        </p:spPr>
        <p:txBody>
          <a:bodyPr vert="horz" wrap="none" lIns="243797" tIns="121899" rIns="243797" bIns="12189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20000"/>
              </a:lnSpc>
              <a:buNone/>
            </a:pPr>
            <a:r>
              <a:rPr lang="en-US" sz="3700" b="1" dirty="0" smtClean="0">
                <a:latin typeface="Arial Bold" charset="0"/>
                <a:cs typeface="Arial Bold" charset="0"/>
              </a:rPr>
              <a:t>Population</a:t>
            </a:r>
            <a:endParaRPr lang="en-US" sz="2900" b="1" dirty="0">
              <a:latin typeface="Arial Bold" charset="0"/>
              <a:cs typeface="Arial Bold" charset="0"/>
            </a:endParaRPr>
          </a:p>
        </p:txBody>
      </p:sp>
      <p:sp>
        <p:nvSpPr>
          <p:cNvPr id="115" name="TextBox 114"/>
          <p:cNvSpPr txBox="1"/>
          <p:nvPr/>
        </p:nvSpPr>
        <p:spPr>
          <a:xfrm>
            <a:off x="8218490" y="10228819"/>
            <a:ext cx="394446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a:t>
            </a:r>
            <a:r>
              <a:rPr lang="en-US" sz="2400" dirty="0" smtClean="0">
                <a:latin typeface="Arial Regular" charset="0"/>
                <a:ea typeface="Arial Regular" charset="0"/>
                <a:cs typeface="Arial Regular" charset="0"/>
              </a:rPr>
              <a:t>new</a:t>
            </a:r>
            <a:endParaRPr lang="en-US" sz="2400" dirty="0">
              <a:latin typeface="Arial Regular" charset="0"/>
              <a:ea typeface="Arial Regular" charset="0"/>
              <a:cs typeface="Arial Regular" charset="0"/>
            </a:endParaRPr>
          </a:p>
        </p:txBody>
      </p:sp>
      <p:sp>
        <p:nvSpPr>
          <p:cNvPr id="116" name="Rectangle 115"/>
          <p:cNvSpPr/>
          <p:nvPr/>
        </p:nvSpPr>
        <p:spPr>
          <a:xfrm>
            <a:off x="8207056" y="9689078"/>
            <a:ext cx="1646605"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Region 4</a:t>
            </a:r>
            <a:endParaRPr lang="en-US" sz="2700" b="1" dirty="0">
              <a:solidFill>
                <a:schemeClr val="tx2"/>
              </a:solidFill>
              <a:latin typeface="Arial Bold" charset="0"/>
              <a:ea typeface="Arial Bold" charset="0"/>
              <a:cs typeface="Arial Bold" charset="0"/>
            </a:endParaRPr>
          </a:p>
        </p:txBody>
      </p:sp>
      <p:sp>
        <p:nvSpPr>
          <p:cNvPr id="117" name="TextBox 116"/>
          <p:cNvSpPr txBox="1"/>
          <p:nvPr/>
        </p:nvSpPr>
        <p:spPr>
          <a:xfrm>
            <a:off x="2643276" y="10228819"/>
            <a:ext cx="394446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a:t>
            </a:r>
            <a:r>
              <a:rPr lang="en-US" sz="2400" dirty="0" smtClean="0">
                <a:latin typeface="Arial Regular" charset="0"/>
                <a:ea typeface="Arial Regular" charset="0"/>
                <a:cs typeface="Arial Regular" charset="0"/>
              </a:rPr>
              <a:t>new</a:t>
            </a:r>
            <a:endParaRPr lang="en-US" sz="2400" dirty="0">
              <a:latin typeface="Arial Regular" charset="0"/>
              <a:ea typeface="Arial Regular" charset="0"/>
              <a:cs typeface="Arial Regular" charset="0"/>
            </a:endParaRPr>
          </a:p>
        </p:txBody>
      </p:sp>
      <p:sp>
        <p:nvSpPr>
          <p:cNvPr id="118" name="Rectangle 117"/>
          <p:cNvSpPr/>
          <p:nvPr/>
        </p:nvSpPr>
        <p:spPr>
          <a:xfrm>
            <a:off x="2631842" y="9689078"/>
            <a:ext cx="1646605"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Region 3</a:t>
            </a:r>
            <a:endParaRPr lang="en-US" sz="2700" b="1" dirty="0">
              <a:solidFill>
                <a:schemeClr val="tx2"/>
              </a:solidFill>
              <a:latin typeface="Arial Bold" charset="0"/>
              <a:ea typeface="Arial Bold" charset="0"/>
              <a:cs typeface="Arial Bold" charset="0"/>
            </a:endParaRPr>
          </a:p>
        </p:txBody>
      </p:sp>
      <p:sp>
        <p:nvSpPr>
          <p:cNvPr id="119" name="TextBox 118"/>
          <p:cNvSpPr txBox="1"/>
          <p:nvPr/>
        </p:nvSpPr>
        <p:spPr>
          <a:xfrm>
            <a:off x="8218490" y="7759970"/>
            <a:ext cx="394446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a:t>
            </a:r>
            <a:r>
              <a:rPr lang="en-US" sz="2400" dirty="0" smtClean="0">
                <a:latin typeface="Arial Regular" charset="0"/>
                <a:ea typeface="Arial Regular" charset="0"/>
                <a:cs typeface="Arial Regular" charset="0"/>
              </a:rPr>
              <a:t>new</a:t>
            </a:r>
            <a:endParaRPr lang="en-US" sz="2400" dirty="0">
              <a:latin typeface="Arial Regular" charset="0"/>
              <a:ea typeface="Arial Regular" charset="0"/>
              <a:cs typeface="Arial Regular" charset="0"/>
            </a:endParaRPr>
          </a:p>
        </p:txBody>
      </p:sp>
      <p:sp>
        <p:nvSpPr>
          <p:cNvPr id="120" name="Rectangle 119"/>
          <p:cNvSpPr/>
          <p:nvPr/>
        </p:nvSpPr>
        <p:spPr>
          <a:xfrm>
            <a:off x="8207056" y="7220229"/>
            <a:ext cx="1646605"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Region 2</a:t>
            </a:r>
            <a:endParaRPr lang="en-US" sz="2700" b="1" dirty="0">
              <a:solidFill>
                <a:schemeClr val="tx2"/>
              </a:solidFill>
              <a:latin typeface="Arial Bold" charset="0"/>
              <a:ea typeface="Arial Bold" charset="0"/>
              <a:cs typeface="Arial Bold" charset="0"/>
            </a:endParaRPr>
          </a:p>
        </p:txBody>
      </p:sp>
      <p:sp>
        <p:nvSpPr>
          <p:cNvPr id="121" name="TextBox 120"/>
          <p:cNvSpPr txBox="1"/>
          <p:nvPr/>
        </p:nvSpPr>
        <p:spPr>
          <a:xfrm>
            <a:off x="2643276" y="7759970"/>
            <a:ext cx="394446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a:t>
            </a:r>
            <a:r>
              <a:rPr lang="en-US" sz="2400" dirty="0" smtClean="0">
                <a:latin typeface="Arial Regular" charset="0"/>
                <a:ea typeface="Arial Regular" charset="0"/>
                <a:cs typeface="Arial Regular" charset="0"/>
              </a:rPr>
              <a:t>new</a:t>
            </a:r>
            <a:endParaRPr lang="en-US" sz="2400" dirty="0">
              <a:latin typeface="Arial Regular" charset="0"/>
              <a:ea typeface="Arial Regular" charset="0"/>
              <a:cs typeface="Arial Regular" charset="0"/>
            </a:endParaRPr>
          </a:p>
        </p:txBody>
      </p:sp>
      <p:sp>
        <p:nvSpPr>
          <p:cNvPr id="122" name="Rectangle 121"/>
          <p:cNvSpPr/>
          <p:nvPr/>
        </p:nvSpPr>
        <p:spPr>
          <a:xfrm>
            <a:off x="2631842" y="7220229"/>
            <a:ext cx="1646605" cy="507831"/>
          </a:xfrm>
          <a:prstGeom prst="rect">
            <a:avLst/>
          </a:prstGeom>
        </p:spPr>
        <p:txBody>
          <a:bodyPr wrap="none">
            <a:spAutoFit/>
          </a:bodyPr>
          <a:lstStyle/>
          <a:p>
            <a:r>
              <a:rPr lang="en-US" sz="2700" b="1" smtClean="0">
                <a:solidFill>
                  <a:schemeClr val="tx2"/>
                </a:solidFill>
                <a:latin typeface="Arial Bold" charset="0"/>
                <a:ea typeface="Arial Bold" charset="0"/>
                <a:cs typeface="Arial Bold" charset="0"/>
              </a:rPr>
              <a:t>Region 1</a:t>
            </a:r>
            <a:endParaRPr lang="en-US" sz="2700" b="1" dirty="0">
              <a:solidFill>
                <a:schemeClr val="tx2"/>
              </a:solidFill>
              <a:latin typeface="Arial Bold" charset="0"/>
              <a:ea typeface="Arial Bold" charset="0"/>
              <a:cs typeface="Arial Bold" charset="0"/>
            </a:endParaRPr>
          </a:p>
        </p:txBody>
      </p:sp>
      <p:sp>
        <p:nvSpPr>
          <p:cNvPr id="123" name="TextBox 122"/>
          <p:cNvSpPr txBox="1"/>
          <p:nvPr/>
        </p:nvSpPr>
        <p:spPr>
          <a:xfrm>
            <a:off x="1559695" y="483017"/>
            <a:ext cx="7398143" cy="1446532"/>
          </a:xfrm>
          <a:prstGeom prst="rect">
            <a:avLst/>
          </a:prstGeom>
          <a:noFill/>
        </p:spPr>
        <p:txBody>
          <a:bodyPr wrap="none" lIns="91422" tIns="45711" rIns="91422" bIns="45711" rtlCol="0">
            <a:spAutoFit/>
          </a:bodyPr>
          <a:lstStyle/>
          <a:p>
            <a:r>
              <a:rPr lang="en-US" sz="8800" b="1" dirty="0" smtClean="0">
                <a:solidFill>
                  <a:schemeClr val="tx2"/>
                </a:solidFill>
                <a:latin typeface="Arial Bold" charset="0"/>
                <a:ea typeface="Arial Bold" charset="0"/>
                <a:cs typeface="Arial Bold" charset="0"/>
              </a:rPr>
              <a:t>Thailand Map</a:t>
            </a:r>
            <a:endParaRPr lang="id-ID" sz="8800" b="1" dirty="0" smtClean="0">
              <a:solidFill>
                <a:schemeClr val="tx2"/>
              </a:solidFill>
              <a:latin typeface="Arial Bold" charset="0"/>
              <a:ea typeface="Arial Bold" charset="0"/>
              <a:cs typeface="Arial Bold" charset="0"/>
            </a:endParaRPr>
          </a:p>
        </p:txBody>
      </p:sp>
      <p:sp>
        <p:nvSpPr>
          <p:cNvPr id="124" name="Rectangle 123"/>
          <p:cNvSpPr/>
          <p:nvPr/>
        </p:nvSpPr>
        <p:spPr>
          <a:xfrm>
            <a:off x="1733627"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endParaRPr lang="en-US" dirty="0">
              <a:solidFill>
                <a:schemeClr val="accent2"/>
              </a:solidFill>
              <a:latin typeface="Arial Regular" charset="0"/>
            </a:endParaRPr>
          </a:p>
        </p:txBody>
      </p:sp>
      <p:sp>
        <p:nvSpPr>
          <p:cNvPr id="125" name="Subtitle 2"/>
          <p:cNvSpPr txBox="1">
            <a:spLocks/>
          </p:cNvSpPr>
          <p:nvPr/>
        </p:nvSpPr>
        <p:spPr>
          <a:xfrm>
            <a:off x="1506727"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91707250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4" name="Straight Connector 113"/>
          <p:cNvCxnSpPr/>
          <p:nvPr/>
        </p:nvCxnSpPr>
        <p:spPr>
          <a:xfrm>
            <a:off x="12170275" y="3815287"/>
            <a:ext cx="0" cy="7723762"/>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115" name="TextBox 114"/>
          <p:cNvSpPr txBox="1"/>
          <p:nvPr/>
        </p:nvSpPr>
        <p:spPr>
          <a:xfrm>
            <a:off x="4619829" y="3578729"/>
            <a:ext cx="4258399" cy="800183"/>
          </a:xfrm>
          <a:prstGeom prst="rect">
            <a:avLst/>
          </a:prstGeom>
          <a:noFill/>
        </p:spPr>
        <p:txBody>
          <a:bodyPr wrap="none" lIns="182843" tIns="91422" rIns="182843" bIns="91422" rtlCol="0">
            <a:spAutoFit/>
          </a:bodyPr>
          <a:lstStyle/>
          <a:p>
            <a:pPr algn="ctr"/>
            <a:r>
              <a:rPr lang="id-ID" sz="4000" b="1" dirty="0" smtClean="0">
                <a:latin typeface="Arial Bold" charset="0"/>
                <a:ea typeface="Arial Bold" charset="0"/>
                <a:cs typeface="Arial Bold" charset="0"/>
              </a:rPr>
              <a:t>Market Analysis</a:t>
            </a:r>
            <a:endParaRPr lang="id-ID" sz="4000" b="1" dirty="0">
              <a:latin typeface="Arial Bold" charset="0"/>
              <a:ea typeface="Arial Bold" charset="0"/>
              <a:cs typeface="Arial Bold" charset="0"/>
            </a:endParaRPr>
          </a:p>
        </p:txBody>
      </p:sp>
      <p:sp>
        <p:nvSpPr>
          <p:cNvPr id="61" name="TextBox 60"/>
          <p:cNvSpPr txBox="1"/>
          <p:nvPr/>
        </p:nvSpPr>
        <p:spPr>
          <a:xfrm>
            <a:off x="2439711" y="4522477"/>
            <a:ext cx="8787978" cy="1247485"/>
          </a:xfrm>
          <a:prstGeom prst="rect">
            <a:avLst/>
          </a:prstGeom>
          <a:noFill/>
        </p:spPr>
        <p:txBody>
          <a:bodyPr wrap="square" lIns="219419" tIns="109710" rIns="219419" bIns="109710" rtlCol="0">
            <a:spAutoFit/>
          </a:bodyPr>
          <a:lstStyle/>
          <a:p>
            <a:pPr>
              <a:lnSpc>
                <a:spcPts val="4040"/>
              </a:lnSpc>
            </a:pPr>
            <a:r>
              <a:rPr lang="en-US" sz="2800" dirty="0">
                <a:latin typeface="Arial Regular" charset="0"/>
                <a:ea typeface="Arial Regular" charset="0"/>
                <a:cs typeface="Arial Regular" charset="0"/>
              </a:rPr>
              <a:t>Phenomenon whereby something new and somehow valuable is formed the created item </a:t>
            </a:r>
            <a:r>
              <a:rPr lang="en-US" sz="2800" dirty="0" smtClean="0">
                <a:latin typeface="Arial Regular" charset="0"/>
                <a:ea typeface="Arial Regular" charset="0"/>
                <a:cs typeface="Arial Regular" charset="0"/>
              </a:rPr>
              <a:t>may</a:t>
            </a:r>
            <a:endParaRPr lang="en-US" sz="2800" dirty="0">
              <a:latin typeface="Arial Regular" charset="0"/>
              <a:ea typeface="Arial Regular" charset="0"/>
              <a:cs typeface="Arial Regular" charset="0"/>
            </a:endParaRPr>
          </a:p>
        </p:txBody>
      </p:sp>
      <p:sp>
        <p:nvSpPr>
          <p:cNvPr id="62" name="TextBox 61"/>
          <p:cNvSpPr txBox="1"/>
          <p:nvPr/>
        </p:nvSpPr>
        <p:spPr>
          <a:xfrm>
            <a:off x="2439711" y="5761000"/>
            <a:ext cx="8787978" cy="1247485"/>
          </a:xfrm>
          <a:prstGeom prst="rect">
            <a:avLst/>
          </a:prstGeom>
          <a:noFill/>
        </p:spPr>
        <p:txBody>
          <a:bodyPr wrap="square" lIns="219419" tIns="109710" rIns="219419" bIns="109710" rtlCol="0">
            <a:spAutoFit/>
          </a:bodyPr>
          <a:lstStyle/>
          <a:p>
            <a:pPr>
              <a:lnSpc>
                <a:spcPts val="4040"/>
              </a:lnSpc>
            </a:pPr>
            <a:r>
              <a:rPr lang="en-US" sz="2800" dirty="0">
                <a:latin typeface="Arial Regular" charset="0"/>
                <a:ea typeface="Arial Regular" charset="0"/>
                <a:cs typeface="Arial Regular" charset="0"/>
              </a:rPr>
              <a:t>Phenomenon whereby something new and somehow valuable is formed the created item may</a:t>
            </a:r>
          </a:p>
        </p:txBody>
      </p:sp>
      <p:sp>
        <p:nvSpPr>
          <p:cNvPr id="63" name="TextBox 62"/>
          <p:cNvSpPr txBox="1"/>
          <p:nvPr/>
        </p:nvSpPr>
        <p:spPr>
          <a:xfrm>
            <a:off x="2439711" y="6999522"/>
            <a:ext cx="8787978" cy="1247485"/>
          </a:xfrm>
          <a:prstGeom prst="rect">
            <a:avLst/>
          </a:prstGeom>
          <a:noFill/>
        </p:spPr>
        <p:txBody>
          <a:bodyPr wrap="square" lIns="219419" tIns="109710" rIns="219419" bIns="109710" rtlCol="0">
            <a:spAutoFit/>
          </a:bodyPr>
          <a:lstStyle/>
          <a:p>
            <a:pPr>
              <a:lnSpc>
                <a:spcPts val="4040"/>
              </a:lnSpc>
            </a:pPr>
            <a:r>
              <a:rPr lang="en-US" sz="2800" dirty="0">
                <a:latin typeface="Arial Regular" charset="0"/>
                <a:ea typeface="Arial Regular" charset="0"/>
                <a:cs typeface="Arial Regular" charset="0"/>
              </a:rPr>
              <a:t>Phenomenon whereby something new and somehow valuable is formed the created item may</a:t>
            </a:r>
          </a:p>
        </p:txBody>
      </p:sp>
      <p:sp>
        <p:nvSpPr>
          <p:cNvPr id="64" name="TextBox 63"/>
          <p:cNvSpPr txBox="1"/>
          <p:nvPr/>
        </p:nvSpPr>
        <p:spPr>
          <a:xfrm>
            <a:off x="2439711" y="8238047"/>
            <a:ext cx="8787977" cy="1247485"/>
          </a:xfrm>
          <a:prstGeom prst="rect">
            <a:avLst/>
          </a:prstGeom>
          <a:noFill/>
        </p:spPr>
        <p:txBody>
          <a:bodyPr wrap="square" lIns="219419" tIns="109710" rIns="219419" bIns="109710" rtlCol="0">
            <a:spAutoFit/>
          </a:bodyPr>
          <a:lstStyle/>
          <a:p>
            <a:pPr>
              <a:lnSpc>
                <a:spcPts val="4040"/>
              </a:lnSpc>
            </a:pPr>
            <a:r>
              <a:rPr lang="en-US" sz="2800" dirty="0">
                <a:latin typeface="Arial Regular" charset="0"/>
                <a:ea typeface="Arial Regular" charset="0"/>
                <a:cs typeface="Arial Regular" charset="0"/>
              </a:rPr>
              <a:t>Phenomenon whereby something new and somehow valuable is formed the created item may</a:t>
            </a:r>
          </a:p>
        </p:txBody>
      </p:sp>
      <p:sp>
        <p:nvSpPr>
          <p:cNvPr id="65" name="Round Same Side Corner Rectangle 64"/>
          <p:cNvSpPr/>
          <p:nvPr/>
        </p:nvSpPr>
        <p:spPr>
          <a:xfrm rot="10800000" flipH="1">
            <a:off x="2145003" y="5851993"/>
            <a:ext cx="109697" cy="913591"/>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66" name="Round Same Side Corner Rectangle 65"/>
          <p:cNvSpPr/>
          <p:nvPr/>
        </p:nvSpPr>
        <p:spPr>
          <a:xfrm rot="10800000" flipH="1">
            <a:off x="2145003" y="7082207"/>
            <a:ext cx="109697" cy="913591"/>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67" name="Round Same Side Corner Rectangle 66"/>
          <p:cNvSpPr/>
          <p:nvPr/>
        </p:nvSpPr>
        <p:spPr>
          <a:xfrm rot="10800000" flipH="1">
            <a:off x="2145003" y="8312421"/>
            <a:ext cx="109697" cy="913591"/>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91" name="Round Same Side Corner Rectangle 90"/>
          <p:cNvSpPr/>
          <p:nvPr/>
        </p:nvSpPr>
        <p:spPr>
          <a:xfrm rot="10800000" flipH="1">
            <a:off x="2145003" y="4631252"/>
            <a:ext cx="109697" cy="913591"/>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92" name="Rectangle 91"/>
          <p:cNvSpPr/>
          <p:nvPr/>
        </p:nvSpPr>
        <p:spPr>
          <a:xfrm>
            <a:off x="5234686" y="11165795"/>
            <a:ext cx="1545990" cy="883282"/>
          </a:xfrm>
          <a:prstGeom prst="rect">
            <a:avLst/>
          </a:prstGeom>
        </p:spPr>
        <p:txBody>
          <a:bodyPr wrap="none" lIns="219419" tIns="109710" rIns="219419" bIns="109710">
            <a:spAutoFit/>
          </a:bodyPr>
          <a:lstStyle/>
          <a:p>
            <a:pPr algn="ctr"/>
            <a:r>
              <a:rPr lang="en-US" sz="4300" b="1" dirty="0">
                <a:latin typeface="Arial Bold" charset="0"/>
                <a:ea typeface="Arial Bold" charset="0"/>
                <a:cs typeface="Arial Bold" charset="0"/>
              </a:rPr>
              <a:t>4</a:t>
            </a:r>
            <a:r>
              <a:rPr lang="en-US" sz="4300" b="1" dirty="0" smtClean="0">
                <a:latin typeface="Arial Bold" charset="0"/>
                <a:ea typeface="Arial Bold" charset="0"/>
                <a:cs typeface="Arial Bold" charset="0"/>
              </a:rPr>
              <a:t>7%</a:t>
            </a:r>
            <a:endParaRPr lang="en-US" sz="4300" b="1" dirty="0">
              <a:latin typeface="Arial Bold" charset="0"/>
              <a:ea typeface="Arial Bold" charset="0"/>
              <a:cs typeface="Arial Bold" charset="0"/>
            </a:endParaRPr>
          </a:p>
        </p:txBody>
      </p:sp>
      <p:sp>
        <p:nvSpPr>
          <p:cNvPr id="93" name="Rectangle 92"/>
          <p:cNvSpPr/>
          <p:nvPr/>
        </p:nvSpPr>
        <p:spPr>
          <a:xfrm>
            <a:off x="8865912" y="11165795"/>
            <a:ext cx="1545990" cy="883282"/>
          </a:xfrm>
          <a:prstGeom prst="rect">
            <a:avLst/>
          </a:prstGeom>
        </p:spPr>
        <p:txBody>
          <a:bodyPr wrap="none" lIns="219419" tIns="109710" rIns="219419" bIns="109710">
            <a:spAutoFit/>
          </a:bodyPr>
          <a:lstStyle/>
          <a:p>
            <a:pPr algn="ctr"/>
            <a:r>
              <a:rPr lang="en-US" sz="4300" b="1" dirty="0" smtClean="0">
                <a:latin typeface="Arial Bold" charset="0"/>
                <a:ea typeface="Arial Bold" charset="0"/>
                <a:cs typeface="Arial Bold" charset="0"/>
              </a:rPr>
              <a:t>86%</a:t>
            </a:r>
            <a:endParaRPr lang="en-US" sz="4300" b="1" dirty="0">
              <a:latin typeface="Arial Bold" charset="0"/>
              <a:ea typeface="Arial Bold" charset="0"/>
              <a:cs typeface="Arial Bold" charset="0"/>
            </a:endParaRPr>
          </a:p>
        </p:txBody>
      </p:sp>
      <p:sp>
        <p:nvSpPr>
          <p:cNvPr id="94" name="Rectangle 93"/>
          <p:cNvSpPr/>
          <p:nvPr/>
        </p:nvSpPr>
        <p:spPr>
          <a:xfrm>
            <a:off x="3392370" y="11165795"/>
            <a:ext cx="1545990" cy="883282"/>
          </a:xfrm>
          <a:prstGeom prst="rect">
            <a:avLst/>
          </a:prstGeom>
        </p:spPr>
        <p:txBody>
          <a:bodyPr wrap="none" lIns="219419" tIns="109710" rIns="219419" bIns="109710">
            <a:spAutoFit/>
          </a:bodyPr>
          <a:lstStyle/>
          <a:p>
            <a:pPr algn="ctr"/>
            <a:r>
              <a:rPr lang="en-US" sz="4300" b="1" dirty="0">
                <a:latin typeface="Arial Bold" charset="0"/>
                <a:ea typeface="Arial Bold" charset="0"/>
                <a:cs typeface="Arial Bold" charset="0"/>
              </a:rPr>
              <a:t>3</a:t>
            </a:r>
            <a:r>
              <a:rPr lang="en-US" sz="4300" b="1" dirty="0" smtClean="0">
                <a:latin typeface="Arial Bold" charset="0"/>
                <a:ea typeface="Arial Bold" charset="0"/>
                <a:cs typeface="Arial Bold" charset="0"/>
              </a:rPr>
              <a:t>7%</a:t>
            </a:r>
            <a:endParaRPr lang="en-US" sz="4300" b="1" dirty="0">
              <a:latin typeface="Arial Bold" charset="0"/>
              <a:ea typeface="Arial Bold" charset="0"/>
              <a:cs typeface="Arial Bold" charset="0"/>
            </a:endParaRPr>
          </a:p>
        </p:txBody>
      </p:sp>
      <p:sp>
        <p:nvSpPr>
          <p:cNvPr id="109" name="Rectangle 108"/>
          <p:cNvSpPr/>
          <p:nvPr/>
        </p:nvSpPr>
        <p:spPr>
          <a:xfrm>
            <a:off x="7116333" y="11165795"/>
            <a:ext cx="1545990" cy="883282"/>
          </a:xfrm>
          <a:prstGeom prst="rect">
            <a:avLst/>
          </a:prstGeom>
        </p:spPr>
        <p:txBody>
          <a:bodyPr wrap="none" lIns="219419" tIns="109710" rIns="219419" bIns="109710">
            <a:spAutoFit/>
          </a:bodyPr>
          <a:lstStyle/>
          <a:p>
            <a:pPr algn="ctr"/>
            <a:r>
              <a:rPr lang="en-US" sz="4300" b="1" dirty="0" smtClean="0">
                <a:latin typeface="Arial Bold" charset="0"/>
                <a:ea typeface="Arial Bold" charset="0"/>
                <a:cs typeface="Arial Bold" charset="0"/>
              </a:rPr>
              <a:t>86%</a:t>
            </a:r>
            <a:endParaRPr lang="en-US" sz="4300" b="1" dirty="0">
              <a:latin typeface="Arial Bold" charset="0"/>
              <a:ea typeface="Arial Bold" charset="0"/>
              <a:cs typeface="Arial Bold" charset="0"/>
            </a:endParaRPr>
          </a:p>
        </p:txBody>
      </p:sp>
      <p:grpSp>
        <p:nvGrpSpPr>
          <p:cNvPr id="2" name="Group 1"/>
          <p:cNvGrpSpPr/>
          <p:nvPr/>
        </p:nvGrpSpPr>
        <p:grpSpPr>
          <a:xfrm>
            <a:off x="12939601" y="3182886"/>
            <a:ext cx="9177494" cy="8699179"/>
            <a:chOff x="13564722" y="4442280"/>
            <a:chExt cx="7051215" cy="6053137"/>
          </a:xfrm>
          <a:solidFill>
            <a:schemeClr val="bg1">
              <a:lumMod val="75000"/>
            </a:schemeClr>
          </a:solidFill>
        </p:grpSpPr>
        <p:sp>
          <p:nvSpPr>
            <p:cNvPr id="39" name="Freeform 47"/>
            <p:cNvSpPr>
              <a:spLocks noChangeArrowheads="1"/>
            </p:cNvSpPr>
            <p:nvPr/>
          </p:nvSpPr>
          <p:spPr bwMode="auto">
            <a:xfrm>
              <a:off x="16618872" y="6447292"/>
              <a:ext cx="3766893" cy="2540000"/>
            </a:xfrm>
            <a:custGeom>
              <a:avLst/>
              <a:gdLst>
                <a:gd name="T0" fmla="*/ 7746 w 10466"/>
                <a:gd name="T1" fmla="*/ 343 h 7056"/>
                <a:gd name="T2" fmla="*/ 8224 w 10466"/>
                <a:gd name="T3" fmla="*/ 523 h 7056"/>
                <a:gd name="T4" fmla="*/ 9286 w 10466"/>
                <a:gd name="T5" fmla="*/ 602 h 7056"/>
                <a:gd name="T6" fmla="*/ 9909 w 10466"/>
                <a:gd name="T7" fmla="*/ 585 h 7056"/>
                <a:gd name="T8" fmla="*/ 10465 w 10466"/>
                <a:gd name="T9" fmla="*/ 708 h 7056"/>
                <a:gd name="T10" fmla="*/ 10111 w 10466"/>
                <a:gd name="T11" fmla="*/ 820 h 7056"/>
                <a:gd name="T12" fmla="*/ 9915 w 10466"/>
                <a:gd name="T13" fmla="*/ 1472 h 7056"/>
                <a:gd name="T14" fmla="*/ 10050 w 10466"/>
                <a:gd name="T15" fmla="*/ 1821 h 7056"/>
                <a:gd name="T16" fmla="*/ 10387 w 10466"/>
                <a:gd name="T17" fmla="*/ 1972 h 7056"/>
                <a:gd name="T18" fmla="*/ 9499 w 10466"/>
                <a:gd name="T19" fmla="*/ 2360 h 7056"/>
                <a:gd name="T20" fmla="*/ 9179 w 10466"/>
                <a:gd name="T21" fmla="*/ 2966 h 7056"/>
                <a:gd name="T22" fmla="*/ 9780 w 10466"/>
                <a:gd name="T23" fmla="*/ 4679 h 7056"/>
                <a:gd name="T24" fmla="*/ 9920 w 10466"/>
                <a:gd name="T25" fmla="*/ 5140 h 7056"/>
                <a:gd name="T26" fmla="*/ 9471 w 10466"/>
                <a:gd name="T27" fmla="*/ 5561 h 7056"/>
                <a:gd name="T28" fmla="*/ 8937 w 10466"/>
                <a:gd name="T29" fmla="*/ 5662 h 7056"/>
                <a:gd name="T30" fmla="*/ 8769 w 10466"/>
                <a:gd name="T31" fmla="*/ 5797 h 7056"/>
                <a:gd name="T32" fmla="*/ 8409 w 10466"/>
                <a:gd name="T33" fmla="*/ 6027 h 7056"/>
                <a:gd name="T34" fmla="*/ 7965 w 10466"/>
                <a:gd name="T35" fmla="*/ 6162 h 7056"/>
                <a:gd name="T36" fmla="*/ 7269 w 10466"/>
                <a:gd name="T37" fmla="*/ 6213 h 7056"/>
                <a:gd name="T38" fmla="*/ 6999 w 10466"/>
                <a:gd name="T39" fmla="*/ 6347 h 7056"/>
                <a:gd name="T40" fmla="*/ 6831 w 10466"/>
                <a:gd name="T41" fmla="*/ 6617 h 7056"/>
                <a:gd name="T42" fmla="*/ 6735 w 10466"/>
                <a:gd name="T43" fmla="*/ 7005 h 7056"/>
                <a:gd name="T44" fmla="*/ 6336 w 10466"/>
                <a:gd name="T45" fmla="*/ 6803 h 7056"/>
                <a:gd name="T46" fmla="*/ 5870 w 10466"/>
                <a:gd name="T47" fmla="*/ 6494 h 7056"/>
                <a:gd name="T48" fmla="*/ 5387 w 10466"/>
                <a:gd name="T49" fmla="*/ 6516 h 7056"/>
                <a:gd name="T50" fmla="*/ 5038 w 10466"/>
                <a:gd name="T51" fmla="*/ 6589 h 7056"/>
                <a:gd name="T52" fmla="*/ 4803 w 10466"/>
                <a:gd name="T53" fmla="*/ 6213 h 7056"/>
                <a:gd name="T54" fmla="*/ 4263 w 10466"/>
                <a:gd name="T55" fmla="*/ 6246 h 7056"/>
                <a:gd name="T56" fmla="*/ 4061 w 10466"/>
                <a:gd name="T57" fmla="*/ 5864 h 7056"/>
                <a:gd name="T58" fmla="*/ 3825 w 10466"/>
                <a:gd name="T59" fmla="*/ 5561 h 7056"/>
                <a:gd name="T60" fmla="*/ 3241 w 10466"/>
                <a:gd name="T61" fmla="*/ 4791 h 7056"/>
                <a:gd name="T62" fmla="*/ 3449 w 10466"/>
                <a:gd name="T63" fmla="*/ 4482 h 7056"/>
                <a:gd name="T64" fmla="*/ 3246 w 10466"/>
                <a:gd name="T65" fmla="*/ 4078 h 7056"/>
                <a:gd name="T66" fmla="*/ 2859 w 10466"/>
                <a:gd name="T67" fmla="*/ 3960 h 7056"/>
                <a:gd name="T68" fmla="*/ 2803 w 10466"/>
                <a:gd name="T69" fmla="*/ 3449 h 7056"/>
                <a:gd name="T70" fmla="*/ 1909 w 10466"/>
                <a:gd name="T71" fmla="*/ 3825 h 7056"/>
                <a:gd name="T72" fmla="*/ 1314 w 10466"/>
                <a:gd name="T73" fmla="*/ 3819 h 7056"/>
                <a:gd name="T74" fmla="*/ 393 w 10466"/>
                <a:gd name="T75" fmla="*/ 3831 h 7056"/>
                <a:gd name="T76" fmla="*/ 382 w 10466"/>
                <a:gd name="T77" fmla="*/ 3353 h 7056"/>
                <a:gd name="T78" fmla="*/ 90 w 10466"/>
                <a:gd name="T79" fmla="*/ 3499 h 7056"/>
                <a:gd name="T80" fmla="*/ 174 w 10466"/>
                <a:gd name="T81" fmla="*/ 3140 h 7056"/>
                <a:gd name="T82" fmla="*/ 528 w 10466"/>
                <a:gd name="T83" fmla="*/ 2613 h 7056"/>
                <a:gd name="T84" fmla="*/ 646 w 10466"/>
                <a:gd name="T85" fmla="*/ 1905 h 7056"/>
                <a:gd name="T86" fmla="*/ 1113 w 10466"/>
                <a:gd name="T87" fmla="*/ 1601 h 7056"/>
                <a:gd name="T88" fmla="*/ 1432 w 10466"/>
                <a:gd name="T89" fmla="*/ 1343 h 7056"/>
                <a:gd name="T90" fmla="*/ 1729 w 10466"/>
                <a:gd name="T91" fmla="*/ 1107 h 7056"/>
                <a:gd name="T92" fmla="*/ 2139 w 10466"/>
                <a:gd name="T93" fmla="*/ 1040 h 7056"/>
                <a:gd name="T94" fmla="*/ 2522 w 10466"/>
                <a:gd name="T95" fmla="*/ 854 h 7056"/>
                <a:gd name="T96" fmla="*/ 2915 w 10466"/>
                <a:gd name="T97" fmla="*/ 798 h 7056"/>
                <a:gd name="T98" fmla="*/ 3173 w 10466"/>
                <a:gd name="T99" fmla="*/ 753 h 7056"/>
                <a:gd name="T100" fmla="*/ 3544 w 10466"/>
                <a:gd name="T101" fmla="*/ 882 h 7056"/>
                <a:gd name="T102" fmla="*/ 4044 w 10466"/>
                <a:gd name="T103" fmla="*/ 972 h 7056"/>
                <a:gd name="T104" fmla="*/ 4303 w 10466"/>
                <a:gd name="T105" fmla="*/ 703 h 7056"/>
                <a:gd name="T106" fmla="*/ 4673 w 10466"/>
                <a:gd name="T107" fmla="*/ 489 h 7056"/>
                <a:gd name="T108" fmla="*/ 5196 w 10466"/>
                <a:gd name="T109" fmla="*/ 573 h 7056"/>
                <a:gd name="T110" fmla="*/ 5544 w 10466"/>
                <a:gd name="T111" fmla="*/ 366 h 7056"/>
                <a:gd name="T112" fmla="*/ 6179 w 10466"/>
                <a:gd name="T113" fmla="*/ 146 h 7056"/>
                <a:gd name="T114" fmla="*/ 6746 w 10466"/>
                <a:gd name="T115" fmla="*/ 113 h 7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66" h="7056">
                  <a:moveTo>
                    <a:pt x="7005" y="0"/>
                  </a:moveTo>
                  <a:lnTo>
                    <a:pt x="7005" y="0"/>
                  </a:lnTo>
                  <a:cubicBezTo>
                    <a:pt x="7044" y="17"/>
                    <a:pt x="7044" y="56"/>
                    <a:pt x="7083" y="79"/>
                  </a:cubicBezTo>
                  <a:cubicBezTo>
                    <a:pt x="7190" y="146"/>
                    <a:pt x="7263" y="152"/>
                    <a:pt x="7364" y="220"/>
                  </a:cubicBezTo>
                  <a:cubicBezTo>
                    <a:pt x="7499" y="309"/>
                    <a:pt x="7589" y="343"/>
                    <a:pt x="7746" y="343"/>
                  </a:cubicBezTo>
                  <a:cubicBezTo>
                    <a:pt x="7904" y="343"/>
                    <a:pt x="7988" y="309"/>
                    <a:pt x="8140" y="309"/>
                  </a:cubicBezTo>
                  <a:cubicBezTo>
                    <a:pt x="8168" y="309"/>
                    <a:pt x="8207" y="293"/>
                    <a:pt x="8207" y="321"/>
                  </a:cubicBezTo>
                  <a:cubicBezTo>
                    <a:pt x="8207" y="332"/>
                    <a:pt x="8201" y="337"/>
                    <a:pt x="8201" y="343"/>
                  </a:cubicBezTo>
                  <a:cubicBezTo>
                    <a:pt x="8201" y="382"/>
                    <a:pt x="8207" y="405"/>
                    <a:pt x="8213" y="438"/>
                  </a:cubicBezTo>
                  <a:cubicBezTo>
                    <a:pt x="8213" y="472"/>
                    <a:pt x="8207" y="500"/>
                    <a:pt x="8224" y="523"/>
                  </a:cubicBezTo>
                  <a:cubicBezTo>
                    <a:pt x="8252" y="551"/>
                    <a:pt x="8286" y="545"/>
                    <a:pt x="8319" y="557"/>
                  </a:cubicBezTo>
                  <a:cubicBezTo>
                    <a:pt x="8392" y="596"/>
                    <a:pt x="8432" y="624"/>
                    <a:pt x="8516" y="646"/>
                  </a:cubicBezTo>
                  <a:cubicBezTo>
                    <a:pt x="8589" y="663"/>
                    <a:pt x="8628" y="703"/>
                    <a:pt x="8701" y="703"/>
                  </a:cubicBezTo>
                  <a:cubicBezTo>
                    <a:pt x="8887" y="703"/>
                    <a:pt x="8965" y="557"/>
                    <a:pt x="9151" y="540"/>
                  </a:cubicBezTo>
                  <a:cubicBezTo>
                    <a:pt x="9196" y="579"/>
                    <a:pt x="9235" y="573"/>
                    <a:pt x="9286" y="602"/>
                  </a:cubicBezTo>
                  <a:cubicBezTo>
                    <a:pt x="9359" y="646"/>
                    <a:pt x="9404" y="686"/>
                    <a:pt x="9488" y="686"/>
                  </a:cubicBezTo>
                  <a:cubicBezTo>
                    <a:pt x="9533" y="686"/>
                    <a:pt x="9561" y="686"/>
                    <a:pt x="9606" y="675"/>
                  </a:cubicBezTo>
                  <a:cubicBezTo>
                    <a:pt x="9628" y="669"/>
                    <a:pt x="9640" y="658"/>
                    <a:pt x="9662" y="646"/>
                  </a:cubicBezTo>
                  <a:cubicBezTo>
                    <a:pt x="9718" y="624"/>
                    <a:pt x="9752" y="618"/>
                    <a:pt x="9802" y="596"/>
                  </a:cubicBezTo>
                  <a:cubicBezTo>
                    <a:pt x="9842" y="579"/>
                    <a:pt x="9870" y="590"/>
                    <a:pt x="9909" y="585"/>
                  </a:cubicBezTo>
                  <a:cubicBezTo>
                    <a:pt x="9977" y="573"/>
                    <a:pt x="10010" y="568"/>
                    <a:pt x="10078" y="568"/>
                  </a:cubicBezTo>
                  <a:cubicBezTo>
                    <a:pt x="10100" y="568"/>
                    <a:pt x="10111" y="585"/>
                    <a:pt x="10134" y="596"/>
                  </a:cubicBezTo>
                  <a:cubicBezTo>
                    <a:pt x="10190" y="618"/>
                    <a:pt x="10224" y="624"/>
                    <a:pt x="10280" y="641"/>
                  </a:cubicBezTo>
                  <a:cubicBezTo>
                    <a:pt x="10314" y="646"/>
                    <a:pt x="10336" y="663"/>
                    <a:pt x="10376" y="669"/>
                  </a:cubicBezTo>
                  <a:cubicBezTo>
                    <a:pt x="10409" y="680"/>
                    <a:pt x="10443" y="680"/>
                    <a:pt x="10465" y="708"/>
                  </a:cubicBezTo>
                  <a:lnTo>
                    <a:pt x="10465" y="708"/>
                  </a:lnTo>
                  <a:cubicBezTo>
                    <a:pt x="10443" y="719"/>
                    <a:pt x="10415" y="731"/>
                    <a:pt x="10392" y="748"/>
                  </a:cubicBezTo>
                  <a:cubicBezTo>
                    <a:pt x="10348" y="776"/>
                    <a:pt x="10342" y="837"/>
                    <a:pt x="10286" y="837"/>
                  </a:cubicBezTo>
                  <a:cubicBezTo>
                    <a:pt x="10246" y="837"/>
                    <a:pt x="10224" y="826"/>
                    <a:pt x="10184" y="820"/>
                  </a:cubicBezTo>
                  <a:cubicBezTo>
                    <a:pt x="10156" y="820"/>
                    <a:pt x="10140" y="820"/>
                    <a:pt x="10111" y="820"/>
                  </a:cubicBezTo>
                  <a:cubicBezTo>
                    <a:pt x="10061" y="820"/>
                    <a:pt x="10055" y="877"/>
                    <a:pt x="10038" y="916"/>
                  </a:cubicBezTo>
                  <a:cubicBezTo>
                    <a:pt x="10016" y="972"/>
                    <a:pt x="9994" y="995"/>
                    <a:pt x="9977" y="1045"/>
                  </a:cubicBezTo>
                  <a:cubicBezTo>
                    <a:pt x="9949" y="1107"/>
                    <a:pt x="9937" y="1152"/>
                    <a:pt x="9881" y="1191"/>
                  </a:cubicBezTo>
                  <a:cubicBezTo>
                    <a:pt x="9847" y="1214"/>
                    <a:pt x="9797" y="1225"/>
                    <a:pt x="9797" y="1264"/>
                  </a:cubicBezTo>
                  <a:cubicBezTo>
                    <a:pt x="9797" y="1360"/>
                    <a:pt x="9864" y="1399"/>
                    <a:pt x="9915" y="1472"/>
                  </a:cubicBezTo>
                  <a:cubicBezTo>
                    <a:pt x="9937" y="1506"/>
                    <a:pt x="9960" y="1523"/>
                    <a:pt x="9960" y="1562"/>
                  </a:cubicBezTo>
                  <a:cubicBezTo>
                    <a:pt x="9960" y="1585"/>
                    <a:pt x="9937" y="1596"/>
                    <a:pt x="9926" y="1613"/>
                  </a:cubicBezTo>
                  <a:cubicBezTo>
                    <a:pt x="9904" y="1652"/>
                    <a:pt x="9892" y="1674"/>
                    <a:pt x="9892" y="1714"/>
                  </a:cubicBezTo>
                  <a:cubicBezTo>
                    <a:pt x="9892" y="1748"/>
                    <a:pt x="9920" y="1770"/>
                    <a:pt x="9954" y="1781"/>
                  </a:cubicBezTo>
                  <a:cubicBezTo>
                    <a:pt x="9988" y="1804"/>
                    <a:pt x="10010" y="1821"/>
                    <a:pt x="10050" y="1821"/>
                  </a:cubicBezTo>
                  <a:cubicBezTo>
                    <a:pt x="10078" y="1821"/>
                    <a:pt x="10095" y="1815"/>
                    <a:pt x="10111" y="1798"/>
                  </a:cubicBezTo>
                  <a:cubicBezTo>
                    <a:pt x="10117" y="1787"/>
                    <a:pt x="10117" y="1764"/>
                    <a:pt x="10134" y="1764"/>
                  </a:cubicBezTo>
                  <a:cubicBezTo>
                    <a:pt x="10201" y="1764"/>
                    <a:pt x="10235" y="1781"/>
                    <a:pt x="10291" y="1815"/>
                  </a:cubicBezTo>
                  <a:cubicBezTo>
                    <a:pt x="10314" y="1832"/>
                    <a:pt x="10308" y="1860"/>
                    <a:pt x="10325" y="1882"/>
                  </a:cubicBezTo>
                  <a:cubicBezTo>
                    <a:pt x="10353" y="1910"/>
                    <a:pt x="10387" y="1927"/>
                    <a:pt x="10387" y="1972"/>
                  </a:cubicBezTo>
                  <a:cubicBezTo>
                    <a:pt x="10387" y="2006"/>
                    <a:pt x="10342" y="2006"/>
                    <a:pt x="10314" y="2028"/>
                  </a:cubicBezTo>
                  <a:cubicBezTo>
                    <a:pt x="10257" y="2068"/>
                    <a:pt x="10241" y="2107"/>
                    <a:pt x="10190" y="2152"/>
                  </a:cubicBezTo>
                  <a:cubicBezTo>
                    <a:pt x="10184" y="2163"/>
                    <a:pt x="10179" y="2175"/>
                    <a:pt x="10173" y="2180"/>
                  </a:cubicBezTo>
                  <a:cubicBezTo>
                    <a:pt x="10089" y="2264"/>
                    <a:pt x="9892" y="2242"/>
                    <a:pt x="9825" y="2326"/>
                  </a:cubicBezTo>
                  <a:cubicBezTo>
                    <a:pt x="9735" y="2444"/>
                    <a:pt x="9499" y="2247"/>
                    <a:pt x="9499" y="2360"/>
                  </a:cubicBezTo>
                  <a:cubicBezTo>
                    <a:pt x="9499" y="2489"/>
                    <a:pt x="9353" y="2422"/>
                    <a:pt x="9297" y="2438"/>
                  </a:cubicBezTo>
                  <a:cubicBezTo>
                    <a:pt x="9162" y="2495"/>
                    <a:pt x="9140" y="2483"/>
                    <a:pt x="9083" y="2635"/>
                  </a:cubicBezTo>
                  <a:cubicBezTo>
                    <a:pt x="9072" y="2669"/>
                    <a:pt x="9072" y="2714"/>
                    <a:pt x="9112" y="2742"/>
                  </a:cubicBezTo>
                  <a:cubicBezTo>
                    <a:pt x="9145" y="2759"/>
                    <a:pt x="9162" y="2742"/>
                    <a:pt x="9162" y="2798"/>
                  </a:cubicBezTo>
                  <a:cubicBezTo>
                    <a:pt x="9162" y="2832"/>
                    <a:pt x="9179" y="2909"/>
                    <a:pt x="9179" y="2966"/>
                  </a:cubicBezTo>
                  <a:cubicBezTo>
                    <a:pt x="9179" y="3078"/>
                    <a:pt x="9336" y="3179"/>
                    <a:pt x="9140" y="3235"/>
                  </a:cubicBezTo>
                  <a:cubicBezTo>
                    <a:pt x="9117" y="3246"/>
                    <a:pt x="9128" y="3314"/>
                    <a:pt x="9089" y="3314"/>
                  </a:cubicBezTo>
                  <a:cubicBezTo>
                    <a:pt x="9033" y="3314"/>
                    <a:pt x="8971" y="3437"/>
                    <a:pt x="8926" y="3505"/>
                  </a:cubicBezTo>
                  <a:cubicBezTo>
                    <a:pt x="8898" y="3555"/>
                    <a:pt x="8825" y="3533"/>
                    <a:pt x="8836" y="3572"/>
                  </a:cubicBezTo>
                  <a:cubicBezTo>
                    <a:pt x="9780" y="4679"/>
                    <a:pt x="9780" y="4679"/>
                    <a:pt x="9780" y="4679"/>
                  </a:cubicBezTo>
                  <a:lnTo>
                    <a:pt x="9780" y="4679"/>
                  </a:lnTo>
                  <a:cubicBezTo>
                    <a:pt x="9825" y="4690"/>
                    <a:pt x="9870" y="4673"/>
                    <a:pt x="9898" y="4707"/>
                  </a:cubicBezTo>
                  <a:cubicBezTo>
                    <a:pt x="9943" y="4763"/>
                    <a:pt x="9915" y="4819"/>
                    <a:pt x="9932" y="4887"/>
                  </a:cubicBezTo>
                  <a:cubicBezTo>
                    <a:pt x="9949" y="4937"/>
                    <a:pt x="9988" y="4965"/>
                    <a:pt x="9988" y="5016"/>
                  </a:cubicBezTo>
                  <a:cubicBezTo>
                    <a:pt x="9988" y="5072"/>
                    <a:pt x="9949" y="5089"/>
                    <a:pt x="9920" y="5140"/>
                  </a:cubicBezTo>
                  <a:cubicBezTo>
                    <a:pt x="9870" y="5241"/>
                    <a:pt x="9802" y="5280"/>
                    <a:pt x="9696" y="5325"/>
                  </a:cubicBezTo>
                  <a:cubicBezTo>
                    <a:pt x="9679" y="5331"/>
                    <a:pt x="9679" y="5353"/>
                    <a:pt x="9662" y="5359"/>
                  </a:cubicBezTo>
                  <a:cubicBezTo>
                    <a:pt x="9617" y="5364"/>
                    <a:pt x="9595" y="5370"/>
                    <a:pt x="9555" y="5387"/>
                  </a:cubicBezTo>
                  <a:cubicBezTo>
                    <a:pt x="9533" y="5392"/>
                    <a:pt x="9527" y="5415"/>
                    <a:pt x="9516" y="5437"/>
                  </a:cubicBezTo>
                  <a:cubicBezTo>
                    <a:pt x="9494" y="5488"/>
                    <a:pt x="9482" y="5516"/>
                    <a:pt x="9471" y="5561"/>
                  </a:cubicBezTo>
                  <a:cubicBezTo>
                    <a:pt x="9465" y="5595"/>
                    <a:pt x="9437" y="5606"/>
                    <a:pt x="9420" y="5634"/>
                  </a:cubicBezTo>
                  <a:cubicBezTo>
                    <a:pt x="9392" y="5673"/>
                    <a:pt x="9359" y="5668"/>
                    <a:pt x="9314" y="5673"/>
                  </a:cubicBezTo>
                  <a:cubicBezTo>
                    <a:pt x="9252" y="5679"/>
                    <a:pt x="9224" y="5696"/>
                    <a:pt x="9162" y="5696"/>
                  </a:cubicBezTo>
                  <a:cubicBezTo>
                    <a:pt x="9095" y="5696"/>
                    <a:pt x="9055" y="5662"/>
                    <a:pt x="8988" y="5662"/>
                  </a:cubicBezTo>
                  <a:cubicBezTo>
                    <a:pt x="8937" y="5662"/>
                    <a:pt x="8937" y="5662"/>
                    <a:pt x="8937" y="5662"/>
                  </a:cubicBezTo>
                  <a:cubicBezTo>
                    <a:pt x="8937" y="5668"/>
                    <a:pt x="8932" y="5668"/>
                    <a:pt x="8932" y="5673"/>
                  </a:cubicBezTo>
                  <a:cubicBezTo>
                    <a:pt x="8932" y="5701"/>
                    <a:pt x="8965" y="5707"/>
                    <a:pt x="8965" y="5735"/>
                  </a:cubicBezTo>
                  <a:cubicBezTo>
                    <a:pt x="8965" y="5752"/>
                    <a:pt x="8949" y="5758"/>
                    <a:pt x="8943" y="5769"/>
                  </a:cubicBezTo>
                  <a:cubicBezTo>
                    <a:pt x="8915" y="5802"/>
                    <a:pt x="8881" y="5808"/>
                    <a:pt x="8836" y="5808"/>
                  </a:cubicBezTo>
                  <a:cubicBezTo>
                    <a:pt x="8808" y="5808"/>
                    <a:pt x="8797" y="5797"/>
                    <a:pt x="8769" y="5797"/>
                  </a:cubicBezTo>
                  <a:cubicBezTo>
                    <a:pt x="8713" y="5797"/>
                    <a:pt x="8656" y="5802"/>
                    <a:pt x="8640" y="5859"/>
                  </a:cubicBezTo>
                  <a:cubicBezTo>
                    <a:pt x="8651" y="5904"/>
                    <a:pt x="8651" y="5904"/>
                    <a:pt x="8651" y="5904"/>
                  </a:cubicBezTo>
                  <a:cubicBezTo>
                    <a:pt x="8634" y="5982"/>
                    <a:pt x="8611" y="6027"/>
                    <a:pt x="8566" y="6089"/>
                  </a:cubicBezTo>
                  <a:cubicBezTo>
                    <a:pt x="8561" y="6089"/>
                    <a:pt x="8561" y="6089"/>
                    <a:pt x="8561" y="6089"/>
                  </a:cubicBezTo>
                  <a:cubicBezTo>
                    <a:pt x="8409" y="6027"/>
                    <a:pt x="8409" y="6027"/>
                    <a:pt x="8409" y="6027"/>
                  </a:cubicBezTo>
                  <a:cubicBezTo>
                    <a:pt x="8359" y="6033"/>
                    <a:pt x="8325" y="6033"/>
                    <a:pt x="8274" y="6055"/>
                  </a:cubicBezTo>
                  <a:cubicBezTo>
                    <a:pt x="8241" y="6078"/>
                    <a:pt x="8224" y="6106"/>
                    <a:pt x="8207" y="6151"/>
                  </a:cubicBezTo>
                  <a:cubicBezTo>
                    <a:pt x="8190" y="6173"/>
                    <a:pt x="8168" y="6179"/>
                    <a:pt x="8140" y="6185"/>
                  </a:cubicBezTo>
                  <a:cubicBezTo>
                    <a:pt x="8106" y="6196"/>
                    <a:pt x="8083" y="6207"/>
                    <a:pt x="8050" y="6207"/>
                  </a:cubicBezTo>
                  <a:cubicBezTo>
                    <a:pt x="8010" y="6207"/>
                    <a:pt x="7999" y="6162"/>
                    <a:pt x="7965" y="6162"/>
                  </a:cubicBezTo>
                  <a:cubicBezTo>
                    <a:pt x="7864" y="6162"/>
                    <a:pt x="7842" y="6280"/>
                    <a:pt x="7741" y="6280"/>
                  </a:cubicBezTo>
                  <a:cubicBezTo>
                    <a:pt x="7623" y="6280"/>
                    <a:pt x="7567" y="6224"/>
                    <a:pt x="7460" y="6179"/>
                  </a:cubicBezTo>
                  <a:cubicBezTo>
                    <a:pt x="7415" y="6156"/>
                    <a:pt x="7392" y="6134"/>
                    <a:pt x="7336" y="6134"/>
                  </a:cubicBezTo>
                  <a:cubicBezTo>
                    <a:pt x="7319" y="6134"/>
                    <a:pt x="7302" y="6128"/>
                    <a:pt x="7291" y="6145"/>
                  </a:cubicBezTo>
                  <a:cubicBezTo>
                    <a:pt x="7274" y="6168"/>
                    <a:pt x="7297" y="6201"/>
                    <a:pt x="7269" y="6213"/>
                  </a:cubicBezTo>
                  <a:cubicBezTo>
                    <a:pt x="7246" y="6224"/>
                    <a:pt x="7229" y="6229"/>
                    <a:pt x="7201" y="6235"/>
                  </a:cubicBezTo>
                  <a:cubicBezTo>
                    <a:pt x="7185" y="6235"/>
                    <a:pt x="7157" y="6235"/>
                    <a:pt x="7157" y="6252"/>
                  </a:cubicBezTo>
                  <a:cubicBezTo>
                    <a:pt x="7157" y="6291"/>
                    <a:pt x="7157" y="6291"/>
                    <a:pt x="7157" y="6291"/>
                  </a:cubicBezTo>
                  <a:cubicBezTo>
                    <a:pt x="7157" y="6325"/>
                    <a:pt x="7162" y="6381"/>
                    <a:pt x="7123" y="6381"/>
                  </a:cubicBezTo>
                  <a:cubicBezTo>
                    <a:pt x="7072" y="6381"/>
                    <a:pt x="7050" y="6347"/>
                    <a:pt x="6999" y="6347"/>
                  </a:cubicBezTo>
                  <a:cubicBezTo>
                    <a:pt x="6960" y="6347"/>
                    <a:pt x="6943" y="6359"/>
                    <a:pt x="6904" y="6370"/>
                  </a:cubicBezTo>
                  <a:cubicBezTo>
                    <a:pt x="6870" y="6381"/>
                    <a:pt x="6825" y="6381"/>
                    <a:pt x="6825" y="6415"/>
                  </a:cubicBezTo>
                  <a:cubicBezTo>
                    <a:pt x="6825" y="6494"/>
                    <a:pt x="6825" y="6494"/>
                    <a:pt x="6825" y="6494"/>
                  </a:cubicBezTo>
                  <a:cubicBezTo>
                    <a:pt x="6825" y="6522"/>
                    <a:pt x="6803" y="6533"/>
                    <a:pt x="6803" y="6561"/>
                  </a:cubicBezTo>
                  <a:cubicBezTo>
                    <a:pt x="6803" y="6583"/>
                    <a:pt x="6819" y="6595"/>
                    <a:pt x="6831" y="6617"/>
                  </a:cubicBezTo>
                  <a:cubicBezTo>
                    <a:pt x="6870" y="6668"/>
                    <a:pt x="6876" y="6707"/>
                    <a:pt x="6876" y="6769"/>
                  </a:cubicBezTo>
                  <a:cubicBezTo>
                    <a:pt x="6876" y="6847"/>
                    <a:pt x="6876" y="6847"/>
                    <a:pt x="6876" y="6847"/>
                  </a:cubicBezTo>
                  <a:cubicBezTo>
                    <a:pt x="6876" y="6881"/>
                    <a:pt x="6859" y="6892"/>
                    <a:pt x="6853" y="6920"/>
                  </a:cubicBezTo>
                  <a:cubicBezTo>
                    <a:pt x="6836" y="6971"/>
                    <a:pt x="6814" y="7016"/>
                    <a:pt x="6763" y="7016"/>
                  </a:cubicBezTo>
                  <a:cubicBezTo>
                    <a:pt x="6752" y="7016"/>
                    <a:pt x="6746" y="7005"/>
                    <a:pt x="6735" y="7005"/>
                  </a:cubicBezTo>
                  <a:cubicBezTo>
                    <a:pt x="6713" y="7005"/>
                    <a:pt x="6707" y="7033"/>
                    <a:pt x="6690" y="7044"/>
                  </a:cubicBezTo>
                  <a:cubicBezTo>
                    <a:pt x="6673" y="7055"/>
                    <a:pt x="6656" y="7055"/>
                    <a:pt x="6634" y="7055"/>
                  </a:cubicBezTo>
                  <a:cubicBezTo>
                    <a:pt x="6600" y="7055"/>
                    <a:pt x="6589" y="7033"/>
                    <a:pt x="6561" y="7010"/>
                  </a:cubicBezTo>
                  <a:cubicBezTo>
                    <a:pt x="6493" y="6965"/>
                    <a:pt x="6449" y="6949"/>
                    <a:pt x="6409" y="6876"/>
                  </a:cubicBezTo>
                  <a:cubicBezTo>
                    <a:pt x="6381" y="6847"/>
                    <a:pt x="6359" y="6836"/>
                    <a:pt x="6336" y="6803"/>
                  </a:cubicBezTo>
                  <a:cubicBezTo>
                    <a:pt x="6319" y="6780"/>
                    <a:pt x="6325" y="6758"/>
                    <a:pt x="6303" y="6735"/>
                  </a:cubicBezTo>
                  <a:cubicBezTo>
                    <a:pt x="6280" y="6713"/>
                    <a:pt x="6252" y="6713"/>
                    <a:pt x="6229" y="6690"/>
                  </a:cubicBezTo>
                  <a:cubicBezTo>
                    <a:pt x="6145" y="6589"/>
                    <a:pt x="6106" y="6488"/>
                    <a:pt x="5971" y="6465"/>
                  </a:cubicBezTo>
                  <a:cubicBezTo>
                    <a:pt x="5937" y="6460"/>
                    <a:pt x="5921" y="6449"/>
                    <a:pt x="5887" y="6454"/>
                  </a:cubicBezTo>
                  <a:cubicBezTo>
                    <a:pt x="5870" y="6454"/>
                    <a:pt x="5870" y="6477"/>
                    <a:pt x="5870" y="6494"/>
                  </a:cubicBezTo>
                  <a:cubicBezTo>
                    <a:pt x="5864" y="6516"/>
                    <a:pt x="5853" y="6533"/>
                    <a:pt x="5842" y="6555"/>
                  </a:cubicBezTo>
                  <a:cubicBezTo>
                    <a:pt x="5836" y="6578"/>
                    <a:pt x="5836" y="6600"/>
                    <a:pt x="5814" y="6611"/>
                  </a:cubicBezTo>
                  <a:cubicBezTo>
                    <a:pt x="5786" y="6628"/>
                    <a:pt x="5752" y="6628"/>
                    <a:pt x="5729" y="6600"/>
                  </a:cubicBezTo>
                  <a:cubicBezTo>
                    <a:pt x="5679" y="6555"/>
                    <a:pt x="5662" y="6494"/>
                    <a:pt x="5589" y="6482"/>
                  </a:cubicBezTo>
                  <a:cubicBezTo>
                    <a:pt x="5387" y="6516"/>
                    <a:pt x="5387" y="6516"/>
                    <a:pt x="5387" y="6516"/>
                  </a:cubicBezTo>
                  <a:cubicBezTo>
                    <a:pt x="5342" y="6510"/>
                    <a:pt x="5325" y="6465"/>
                    <a:pt x="5280" y="6465"/>
                  </a:cubicBezTo>
                  <a:cubicBezTo>
                    <a:pt x="5252" y="6465"/>
                    <a:pt x="5241" y="6488"/>
                    <a:pt x="5218" y="6505"/>
                  </a:cubicBezTo>
                  <a:cubicBezTo>
                    <a:pt x="5190" y="6527"/>
                    <a:pt x="5173" y="6527"/>
                    <a:pt x="5145" y="6550"/>
                  </a:cubicBezTo>
                  <a:cubicBezTo>
                    <a:pt x="5123" y="6561"/>
                    <a:pt x="5117" y="6589"/>
                    <a:pt x="5089" y="6589"/>
                  </a:cubicBezTo>
                  <a:cubicBezTo>
                    <a:pt x="5038" y="6589"/>
                    <a:pt x="5038" y="6589"/>
                    <a:pt x="5038" y="6589"/>
                  </a:cubicBezTo>
                  <a:cubicBezTo>
                    <a:pt x="4988" y="6589"/>
                    <a:pt x="4948" y="6538"/>
                    <a:pt x="4948" y="6488"/>
                  </a:cubicBezTo>
                  <a:cubicBezTo>
                    <a:pt x="4948" y="6443"/>
                    <a:pt x="4948" y="6443"/>
                    <a:pt x="4948" y="6443"/>
                  </a:cubicBezTo>
                  <a:cubicBezTo>
                    <a:pt x="4948" y="6392"/>
                    <a:pt x="4937" y="6353"/>
                    <a:pt x="4898" y="6319"/>
                  </a:cubicBezTo>
                  <a:cubicBezTo>
                    <a:pt x="4892" y="6297"/>
                    <a:pt x="4870" y="6291"/>
                    <a:pt x="4859" y="6269"/>
                  </a:cubicBezTo>
                  <a:cubicBezTo>
                    <a:pt x="4836" y="6246"/>
                    <a:pt x="4831" y="6224"/>
                    <a:pt x="4803" y="6213"/>
                  </a:cubicBezTo>
                  <a:cubicBezTo>
                    <a:pt x="4752" y="6190"/>
                    <a:pt x="4713" y="6201"/>
                    <a:pt x="4656" y="6201"/>
                  </a:cubicBezTo>
                  <a:cubicBezTo>
                    <a:pt x="4617" y="6201"/>
                    <a:pt x="4595" y="6196"/>
                    <a:pt x="4550" y="6196"/>
                  </a:cubicBezTo>
                  <a:cubicBezTo>
                    <a:pt x="4516" y="6196"/>
                    <a:pt x="4499" y="6196"/>
                    <a:pt x="4465" y="6196"/>
                  </a:cubicBezTo>
                  <a:cubicBezTo>
                    <a:pt x="4443" y="6196"/>
                    <a:pt x="4432" y="6213"/>
                    <a:pt x="4409" y="6218"/>
                  </a:cubicBezTo>
                  <a:cubicBezTo>
                    <a:pt x="4359" y="6241"/>
                    <a:pt x="4325" y="6246"/>
                    <a:pt x="4263" y="6246"/>
                  </a:cubicBezTo>
                  <a:cubicBezTo>
                    <a:pt x="4235" y="6246"/>
                    <a:pt x="4213" y="6246"/>
                    <a:pt x="4184" y="6224"/>
                  </a:cubicBezTo>
                  <a:cubicBezTo>
                    <a:pt x="4134" y="6185"/>
                    <a:pt x="4151" y="6128"/>
                    <a:pt x="4117" y="6072"/>
                  </a:cubicBezTo>
                  <a:cubicBezTo>
                    <a:pt x="4111" y="6067"/>
                    <a:pt x="4111" y="6061"/>
                    <a:pt x="4106" y="6061"/>
                  </a:cubicBezTo>
                  <a:lnTo>
                    <a:pt x="4106" y="6061"/>
                  </a:lnTo>
                  <a:cubicBezTo>
                    <a:pt x="4106" y="5982"/>
                    <a:pt x="4067" y="5937"/>
                    <a:pt x="4061" y="5864"/>
                  </a:cubicBezTo>
                  <a:cubicBezTo>
                    <a:pt x="4044" y="5791"/>
                    <a:pt x="4038" y="5758"/>
                    <a:pt x="4033" y="5690"/>
                  </a:cubicBezTo>
                  <a:cubicBezTo>
                    <a:pt x="4033" y="5657"/>
                    <a:pt x="4050" y="5628"/>
                    <a:pt x="4027" y="5600"/>
                  </a:cubicBezTo>
                  <a:cubicBezTo>
                    <a:pt x="4005" y="5572"/>
                    <a:pt x="3977" y="5567"/>
                    <a:pt x="3943" y="5550"/>
                  </a:cubicBezTo>
                  <a:cubicBezTo>
                    <a:pt x="3864" y="5561"/>
                    <a:pt x="3864" y="5561"/>
                    <a:pt x="3864" y="5561"/>
                  </a:cubicBezTo>
                  <a:cubicBezTo>
                    <a:pt x="3825" y="5561"/>
                    <a:pt x="3825" y="5561"/>
                    <a:pt x="3825" y="5561"/>
                  </a:cubicBezTo>
                  <a:cubicBezTo>
                    <a:pt x="3780" y="5561"/>
                    <a:pt x="3774" y="5516"/>
                    <a:pt x="3741" y="5493"/>
                  </a:cubicBezTo>
                  <a:cubicBezTo>
                    <a:pt x="3684" y="5449"/>
                    <a:pt x="3656" y="5409"/>
                    <a:pt x="3612" y="5353"/>
                  </a:cubicBezTo>
                  <a:cubicBezTo>
                    <a:pt x="3561" y="5280"/>
                    <a:pt x="3516" y="5252"/>
                    <a:pt x="3465" y="5185"/>
                  </a:cubicBezTo>
                  <a:cubicBezTo>
                    <a:pt x="3443" y="5156"/>
                    <a:pt x="3437" y="5140"/>
                    <a:pt x="3415" y="5117"/>
                  </a:cubicBezTo>
                  <a:cubicBezTo>
                    <a:pt x="3319" y="5005"/>
                    <a:pt x="3263" y="4932"/>
                    <a:pt x="3241" y="4791"/>
                  </a:cubicBezTo>
                  <a:cubicBezTo>
                    <a:pt x="3229" y="4718"/>
                    <a:pt x="3190" y="4685"/>
                    <a:pt x="3190" y="4617"/>
                  </a:cubicBezTo>
                  <a:cubicBezTo>
                    <a:pt x="3190" y="4595"/>
                    <a:pt x="3218" y="4600"/>
                    <a:pt x="3235" y="4600"/>
                  </a:cubicBezTo>
                  <a:cubicBezTo>
                    <a:pt x="3269" y="4595"/>
                    <a:pt x="3286" y="4595"/>
                    <a:pt x="3314" y="4589"/>
                  </a:cubicBezTo>
                  <a:cubicBezTo>
                    <a:pt x="3370" y="4583"/>
                    <a:pt x="3398" y="4567"/>
                    <a:pt x="3449" y="4567"/>
                  </a:cubicBezTo>
                  <a:cubicBezTo>
                    <a:pt x="3449" y="4533"/>
                    <a:pt x="3454" y="4516"/>
                    <a:pt x="3449" y="4482"/>
                  </a:cubicBezTo>
                  <a:cubicBezTo>
                    <a:pt x="3370" y="4466"/>
                    <a:pt x="3308" y="4443"/>
                    <a:pt x="3280" y="4364"/>
                  </a:cubicBezTo>
                  <a:cubicBezTo>
                    <a:pt x="3280" y="4347"/>
                    <a:pt x="3280" y="4347"/>
                    <a:pt x="3280" y="4347"/>
                  </a:cubicBezTo>
                  <a:cubicBezTo>
                    <a:pt x="3280" y="4280"/>
                    <a:pt x="3375" y="4263"/>
                    <a:pt x="3375" y="4196"/>
                  </a:cubicBezTo>
                  <a:cubicBezTo>
                    <a:pt x="3375" y="4168"/>
                    <a:pt x="3347" y="4168"/>
                    <a:pt x="3331" y="4157"/>
                  </a:cubicBezTo>
                  <a:cubicBezTo>
                    <a:pt x="3286" y="4140"/>
                    <a:pt x="3246" y="4123"/>
                    <a:pt x="3246" y="4078"/>
                  </a:cubicBezTo>
                  <a:cubicBezTo>
                    <a:pt x="3246" y="4010"/>
                    <a:pt x="3280" y="3971"/>
                    <a:pt x="3280" y="3904"/>
                  </a:cubicBezTo>
                  <a:cubicBezTo>
                    <a:pt x="3280" y="3859"/>
                    <a:pt x="3229" y="3853"/>
                    <a:pt x="3185" y="3853"/>
                  </a:cubicBezTo>
                  <a:cubicBezTo>
                    <a:pt x="3140" y="3853"/>
                    <a:pt x="3112" y="3870"/>
                    <a:pt x="3067" y="3887"/>
                  </a:cubicBezTo>
                  <a:cubicBezTo>
                    <a:pt x="3027" y="3892"/>
                    <a:pt x="3005" y="3892"/>
                    <a:pt x="2971" y="3909"/>
                  </a:cubicBezTo>
                  <a:cubicBezTo>
                    <a:pt x="2926" y="3932"/>
                    <a:pt x="2904" y="3960"/>
                    <a:pt x="2859" y="3960"/>
                  </a:cubicBezTo>
                  <a:cubicBezTo>
                    <a:pt x="2825" y="3960"/>
                    <a:pt x="2791" y="3932"/>
                    <a:pt x="2791" y="3898"/>
                  </a:cubicBezTo>
                  <a:cubicBezTo>
                    <a:pt x="2791" y="3848"/>
                    <a:pt x="2791" y="3848"/>
                    <a:pt x="2791" y="3848"/>
                  </a:cubicBezTo>
                  <a:cubicBezTo>
                    <a:pt x="2791" y="3769"/>
                    <a:pt x="2797" y="3713"/>
                    <a:pt x="2842" y="3640"/>
                  </a:cubicBezTo>
                  <a:cubicBezTo>
                    <a:pt x="2870" y="3600"/>
                    <a:pt x="2892" y="3578"/>
                    <a:pt x="2892" y="3533"/>
                  </a:cubicBezTo>
                  <a:cubicBezTo>
                    <a:pt x="2892" y="3488"/>
                    <a:pt x="2847" y="3466"/>
                    <a:pt x="2803" y="3449"/>
                  </a:cubicBezTo>
                  <a:cubicBezTo>
                    <a:pt x="2730" y="3426"/>
                    <a:pt x="2679" y="3415"/>
                    <a:pt x="2600" y="3415"/>
                  </a:cubicBezTo>
                  <a:cubicBezTo>
                    <a:pt x="2522" y="3415"/>
                    <a:pt x="2482" y="3454"/>
                    <a:pt x="2420" y="3505"/>
                  </a:cubicBezTo>
                  <a:cubicBezTo>
                    <a:pt x="2370" y="3550"/>
                    <a:pt x="2342" y="3578"/>
                    <a:pt x="2286" y="3628"/>
                  </a:cubicBezTo>
                  <a:cubicBezTo>
                    <a:pt x="2179" y="3724"/>
                    <a:pt x="2106" y="3763"/>
                    <a:pt x="1971" y="3808"/>
                  </a:cubicBezTo>
                  <a:cubicBezTo>
                    <a:pt x="1949" y="3814"/>
                    <a:pt x="1932" y="3825"/>
                    <a:pt x="1909" y="3825"/>
                  </a:cubicBezTo>
                  <a:cubicBezTo>
                    <a:pt x="1825" y="3825"/>
                    <a:pt x="1802" y="3735"/>
                    <a:pt x="1718" y="3702"/>
                  </a:cubicBezTo>
                  <a:cubicBezTo>
                    <a:pt x="1701" y="3696"/>
                    <a:pt x="1696" y="3679"/>
                    <a:pt x="1679" y="3679"/>
                  </a:cubicBezTo>
                  <a:cubicBezTo>
                    <a:pt x="1600" y="3679"/>
                    <a:pt x="1567" y="3724"/>
                    <a:pt x="1494" y="3752"/>
                  </a:cubicBezTo>
                  <a:cubicBezTo>
                    <a:pt x="1454" y="3769"/>
                    <a:pt x="1432" y="3775"/>
                    <a:pt x="1392" y="3791"/>
                  </a:cubicBezTo>
                  <a:cubicBezTo>
                    <a:pt x="1364" y="3803"/>
                    <a:pt x="1347" y="3819"/>
                    <a:pt x="1314" y="3819"/>
                  </a:cubicBezTo>
                  <a:cubicBezTo>
                    <a:pt x="1259" y="3819"/>
                    <a:pt x="1230" y="3819"/>
                    <a:pt x="1180" y="3819"/>
                  </a:cubicBezTo>
                  <a:cubicBezTo>
                    <a:pt x="1124" y="3819"/>
                    <a:pt x="1090" y="3831"/>
                    <a:pt x="1039" y="3836"/>
                  </a:cubicBezTo>
                  <a:cubicBezTo>
                    <a:pt x="871" y="3864"/>
                    <a:pt x="781" y="3892"/>
                    <a:pt x="612" y="3892"/>
                  </a:cubicBezTo>
                  <a:cubicBezTo>
                    <a:pt x="567" y="3892"/>
                    <a:pt x="534" y="3898"/>
                    <a:pt x="489" y="3870"/>
                  </a:cubicBezTo>
                  <a:cubicBezTo>
                    <a:pt x="455" y="3853"/>
                    <a:pt x="433" y="3831"/>
                    <a:pt x="393" y="3831"/>
                  </a:cubicBezTo>
                  <a:cubicBezTo>
                    <a:pt x="371" y="3831"/>
                    <a:pt x="354" y="3831"/>
                    <a:pt x="337" y="3831"/>
                  </a:cubicBezTo>
                  <a:cubicBezTo>
                    <a:pt x="320" y="3831"/>
                    <a:pt x="298" y="3825"/>
                    <a:pt x="298" y="3808"/>
                  </a:cubicBezTo>
                  <a:cubicBezTo>
                    <a:pt x="298" y="3735"/>
                    <a:pt x="332" y="3696"/>
                    <a:pt x="360" y="3634"/>
                  </a:cubicBezTo>
                  <a:cubicBezTo>
                    <a:pt x="388" y="3567"/>
                    <a:pt x="388" y="3527"/>
                    <a:pt x="388" y="3460"/>
                  </a:cubicBezTo>
                  <a:cubicBezTo>
                    <a:pt x="388" y="3421"/>
                    <a:pt x="393" y="3393"/>
                    <a:pt x="382" y="3353"/>
                  </a:cubicBezTo>
                  <a:cubicBezTo>
                    <a:pt x="377" y="3331"/>
                    <a:pt x="371" y="3308"/>
                    <a:pt x="348" y="3308"/>
                  </a:cubicBezTo>
                  <a:cubicBezTo>
                    <a:pt x="287" y="3308"/>
                    <a:pt x="253" y="3331"/>
                    <a:pt x="191" y="3348"/>
                  </a:cubicBezTo>
                  <a:cubicBezTo>
                    <a:pt x="163" y="3359"/>
                    <a:pt x="140" y="3359"/>
                    <a:pt x="124" y="3381"/>
                  </a:cubicBezTo>
                  <a:cubicBezTo>
                    <a:pt x="101" y="3415"/>
                    <a:pt x="118" y="3460"/>
                    <a:pt x="90" y="3499"/>
                  </a:cubicBezTo>
                  <a:lnTo>
                    <a:pt x="90" y="3499"/>
                  </a:lnTo>
                  <a:cubicBezTo>
                    <a:pt x="90" y="3426"/>
                    <a:pt x="0" y="3415"/>
                    <a:pt x="0" y="3342"/>
                  </a:cubicBezTo>
                  <a:cubicBezTo>
                    <a:pt x="0" y="3303"/>
                    <a:pt x="11" y="3269"/>
                    <a:pt x="28" y="3235"/>
                  </a:cubicBezTo>
                  <a:lnTo>
                    <a:pt x="28" y="3235"/>
                  </a:lnTo>
                  <a:cubicBezTo>
                    <a:pt x="56" y="3213"/>
                    <a:pt x="79" y="3207"/>
                    <a:pt x="112" y="3190"/>
                  </a:cubicBezTo>
                  <a:cubicBezTo>
                    <a:pt x="140" y="3173"/>
                    <a:pt x="146" y="3156"/>
                    <a:pt x="174" y="3140"/>
                  </a:cubicBezTo>
                  <a:cubicBezTo>
                    <a:pt x="230" y="3106"/>
                    <a:pt x="270" y="3089"/>
                    <a:pt x="304" y="3039"/>
                  </a:cubicBezTo>
                  <a:cubicBezTo>
                    <a:pt x="320" y="3011"/>
                    <a:pt x="315" y="2982"/>
                    <a:pt x="343" y="2966"/>
                  </a:cubicBezTo>
                  <a:cubicBezTo>
                    <a:pt x="421" y="2909"/>
                    <a:pt x="500" y="2876"/>
                    <a:pt x="500" y="2775"/>
                  </a:cubicBezTo>
                  <a:cubicBezTo>
                    <a:pt x="500" y="2702"/>
                    <a:pt x="500" y="2702"/>
                    <a:pt x="500" y="2702"/>
                  </a:cubicBezTo>
                  <a:cubicBezTo>
                    <a:pt x="500" y="2669"/>
                    <a:pt x="511" y="2646"/>
                    <a:pt x="528" y="2613"/>
                  </a:cubicBezTo>
                  <a:cubicBezTo>
                    <a:pt x="584" y="2523"/>
                    <a:pt x="635" y="2478"/>
                    <a:pt x="635" y="2377"/>
                  </a:cubicBezTo>
                  <a:cubicBezTo>
                    <a:pt x="635" y="2349"/>
                    <a:pt x="629" y="2332"/>
                    <a:pt x="629" y="2298"/>
                  </a:cubicBezTo>
                  <a:cubicBezTo>
                    <a:pt x="629" y="2242"/>
                    <a:pt x="657" y="2208"/>
                    <a:pt x="657" y="2152"/>
                  </a:cubicBezTo>
                  <a:cubicBezTo>
                    <a:pt x="657" y="2085"/>
                    <a:pt x="573" y="2062"/>
                    <a:pt x="573" y="1995"/>
                  </a:cubicBezTo>
                  <a:cubicBezTo>
                    <a:pt x="573" y="1950"/>
                    <a:pt x="618" y="1938"/>
                    <a:pt x="646" y="1905"/>
                  </a:cubicBezTo>
                  <a:cubicBezTo>
                    <a:pt x="680" y="1871"/>
                    <a:pt x="691" y="1832"/>
                    <a:pt x="736" y="1821"/>
                  </a:cubicBezTo>
                  <a:cubicBezTo>
                    <a:pt x="792" y="1809"/>
                    <a:pt x="832" y="1815"/>
                    <a:pt x="882" y="1781"/>
                  </a:cubicBezTo>
                  <a:cubicBezTo>
                    <a:pt x="921" y="1753"/>
                    <a:pt x="916" y="1703"/>
                    <a:pt x="955" y="1669"/>
                  </a:cubicBezTo>
                  <a:cubicBezTo>
                    <a:pt x="989" y="1641"/>
                    <a:pt x="1023" y="1669"/>
                    <a:pt x="1062" y="1646"/>
                  </a:cubicBezTo>
                  <a:cubicBezTo>
                    <a:pt x="1084" y="1635"/>
                    <a:pt x="1090" y="1613"/>
                    <a:pt x="1113" y="1601"/>
                  </a:cubicBezTo>
                  <a:cubicBezTo>
                    <a:pt x="1135" y="1596"/>
                    <a:pt x="1152" y="1601"/>
                    <a:pt x="1174" y="1601"/>
                  </a:cubicBezTo>
                  <a:cubicBezTo>
                    <a:pt x="1208" y="1601"/>
                    <a:pt x="1225" y="1601"/>
                    <a:pt x="1259" y="1601"/>
                  </a:cubicBezTo>
                  <a:cubicBezTo>
                    <a:pt x="1303" y="1601"/>
                    <a:pt x="1309" y="1562"/>
                    <a:pt x="1331" y="1528"/>
                  </a:cubicBezTo>
                  <a:cubicBezTo>
                    <a:pt x="1364" y="1478"/>
                    <a:pt x="1375" y="1450"/>
                    <a:pt x="1404" y="1399"/>
                  </a:cubicBezTo>
                  <a:cubicBezTo>
                    <a:pt x="1415" y="1377"/>
                    <a:pt x="1415" y="1360"/>
                    <a:pt x="1432" y="1343"/>
                  </a:cubicBezTo>
                  <a:cubicBezTo>
                    <a:pt x="1465" y="1309"/>
                    <a:pt x="1471" y="1281"/>
                    <a:pt x="1488" y="1236"/>
                  </a:cubicBezTo>
                  <a:cubicBezTo>
                    <a:pt x="1510" y="1186"/>
                    <a:pt x="1555" y="1186"/>
                    <a:pt x="1600" y="1163"/>
                  </a:cubicBezTo>
                  <a:cubicBezTo>
                    <a:pt x="1634" y="1146"/>
                    <a:pt x="1640" y="1118"/>
                    <a:pt x="1673" y="1107"/>
                  </a:cubicBezTo>
                  <a:lnTo>
                    <a:pt x="1673" y="1107"/>
                  </a:lnTo>
                  <a:cubicBezTo>
                    <a:pt x="1696" y="1107"/>
                    <a:pt x="1707" y="1107"/>
                    <a:pt x="1729" y="1107"/>
                  </a:cubicBezTo>
                  <a:cubicBezTo>
                    <a:pt x="1769" y="1107"/>
                    <a:pt x="1780" y="1141"/>
                    <a:pt x="1819" y="1141"/>
                  </a:cubicBezTo>
                  <a:cubicBezTo>
                    <a:pt x="1870" y="1141"/>
                    <a:pt x="1876" y="1085"/>
                    <a:pt x="1915" y="1057"/>
                  </a:cubicBezTo>
                  <a:cubicBezTo>
                    <a:pt x="1949" y="1034"/>
                    <a:pt x="1977" y="1034"/>
                    <a:pt x="2022" y="1034"/>
                  </a:cubicBezTo>
                  <a:cubicBezTo>
                    <a:pt x="2050" y="1034"/>
                    <a:pt x="2067" y="1040"/>
                    <a:pt x="2100" y="1040"/>
                  </a:cubicBezTo>
                  <a:cubicBezTo>
                    <a:pt x="2139" y="1040"/>
                    <a:pt x="2139" y="1040"/>
                    <a:pt x="2139" y="1040"/>
                  </a:cubicBezTo>
                  <a:cubicBezTo>
                    <a:pt x="2151" y="1040"/>
                    <a:pt x="2156" y="1034"/>
                    <a:pt x="2168" y="1034"/>
                  </a:cubicBezTo>
                  <a:cubicBezTo>
                    <a:pt x="2258" y="1034"/>
                    <a:pt x="2258" y="1034"/>
                    <a:pt x="2258" y="1034"/>
                  </a:cubicBezTo>
                  <a:cubicBezTo>
                    <a:pt x="2291" y="1034"/>
                    <a:pt x="2303" y="1012"/>
                    <a:pt x="2331" y="1000"/>
                  </a:cubicBezTo>
                  <a:cubicBezTo>
                    <a:pt x="2353" y="984"/>
                    <a:pt x="2381" y="1006"/>
                    <a:pt x="2398" y="984"/>
                  </a:cubicBezTo>
                  <a:cubicBezTo>
                    <a:pt x="2437" y="927"/>
                    <a:pt x="2465" y="893"/>
                    <a:pt x="2522" y="854"/>
                  </a:cubicBezTo>
                  <a:cubicBezTo>
                    <a:pt x="2550" y="832"/>
                    <a:pt x="2555" y="809"/>
                    <a:pt x="2583" y="787"/>
                  </a:cubicBezTo>
                  <a:cubicBezTo>
                    <a:pt x="2600" y="776"/>
                    <a:pt x="2611" y="770"/>
                    <a:pt x="2634" y="764"/>
                  </a:cubicBezTo>
                  <a:cubicBezTo>
                    <a:pt x="2673" y="748"/>
                    <a:pt x="2696" y="719"/>
                    <a:pt x="2746" y="719"/>
                  </a:cubicBezTo>
                  <a:cubicBezTo>
                    <a:pt x="2774" y="719"/>
                    <a:pt x="2786" y="742"/>
                    <a:pt x="2808" y="753"/>
                  </a:cubicBezTo>
                  <a:cubicBezTo>
                    <a:pt x="2847" y="776"/>
                    <a:pt x="2870" y="798"/>
                    <a:pt x="2915" y="798"/>
                  </a:cubicBezTo>
                  <a:cubicBezTo>
                    <a:pt x="2960" y="798"/>
                    <a:pt x="2960" y="798"/>
                    <a:pt x="2960" y="798"/>
                  </a:cubicBezTo>
                  <a:cubicBezTo>
                    <a:pt x="2999" y="798"/>
                    <a:pt x="3027" y="764"/>
                    <a:pt x="3067" y="764"/>
                  </a:cubicBezTo>
                  <a:lnTo>
                    <a:pt x="3067" y="764"/>
                  </a:lnTo>
                  <a:cubicBezTo>
                    <a:pt x="3100" y="770"/>
                    <a:pt x="3100" y="770"/>
                    <a:pt x="3100" y="770"/>
                  </a:cubicBezTo>
                  <a:cubicBezTo>
                    <a:pt x="3173" y="753"/>
                    <a:pt x="3173" y="753"/>
                    <a:pt x="3173" y="753"/>
                  </a:cubicBezTo>
                  <a:cubicBezTo>
                    <a:pt x="3185" y="753"/>
                    <a:pt x="3185" y="753"/>
                    <a:pt x="3185" y="753"/>
                  </a:cubicBezTo>
                  <a:cubicBezTo>
                    <a:pt x="3190" y="798"/>
                    <a:pt x="3229" y="826"/>
                    <a:pt x="3274" y="826"/>
                  </a:cubicBezTo>
                  <a:cubicBezTo>
                    <a:pt x="3336" y="826"/>
                    <a:pt x="3336" y="826"/>
                    <a:pt x="3336" y="826"/>
                  </a:cubicBezTo>
                  <a:cubicBezTo>
                    <a:pt x="3392" y="826"/>
                    <a:pt x="3420" y="860"/>
                    <a:pt x="3477" y="877"/>
                  </a:cubicBezTo>
                  <a:cubicBezTo>
                    <a:pt x="3505" y="882"/>
                    <a:pt x="3522" y="871"/>
                    <a:pt x="3544" y="882"/>
                  </a:cubicBezTo>
                  <a:cubicBezTo>
                    <a:pt x="3572" y="905"/>
                    <a:pt x="3572" y="933"/>
                    <a:pt x="3595" y="955"/>
                  </a:cubicBezTo>
                  <a:cubicBezTo>
                    <a:pt x="3651" y="1028"/>
                    <a:pt x="3701" y="1068"/>
                    <a:pt x="3791" y="1090"/>
                  </a:cubicBezTo>
                  <a:cubicBezTo>
                    <a:pt x="3808" y="1096"/>
                    <a:pt x="3819" y="1101"/>
                    <a:pt x="3836" y="1101"/>
                  </a:cubicBezTo>
                  <a:cubicBezTo>
                    <a:pt x="3859" y="1101"/>
                    <a:pt x="3870" y="1079"/>
                    <a:pt x="3892" y="1068"/>
                  </a:cubicBezTo>
                  <a:cubicBezTo>
                    <a:pt x="3954" y="1040"/>
                    <a:pt x="3977" y="1000"/>
                    <a:pt x="4044" y="972"/>
                  </a:cubicBezTo>
                  <a:cubicBezTo>
                    <a:pt x="4067" y="961"/>
                    <a:pt x="4078" y="939"/>
                    <a:pt x="4111" y="939"/>
                  </a:cubicBezTo>
                  <a:cubicBezTo>
                    <a:pt x="4151" y="939"/>
                    <a:pt x="4168" y="950"/>
                    <a:pt x="4207" y="950"/>
                  </a:cubicBezTo>
                  <a:cubicBezTo>
                    <a:pt x="4280" y="950"/>
                    <a:pt x="4314" y="899"/>
                    <a:pt x="4370" y="854"/>
                  </a:cubicBezTo>
                  <a:cubicBezTo>
                    <a:pt x="4348" y="809"/>
                    <a:pt x="4303" y="798"/>
                    <a:pt x="4291" y="748"/>
                  </a:cubicBezTo>
                  <a:cubicBezTo>
                    <a:pt x="4303" y="703"/>
                    <a:pt x="4303" y="703"/>
                    <a:pt x="4303" y="703"/>
                  </a:cubicBezTo>
                  <a:cubicBezTo>
                    <a:pt x="4303" y="663"/>
                    <a:pt x="4303" y="663"/>
                    <a:pt x="4303" y="663"/>
                  </a:cubicBezTo>
                  <a:cubicBezTo>
                    <a:pt x="4303" y="618"/>
                    <a:pt x="4325" y="573"/>
                    <a:pt x="4370" y="573"/>
                  </a:cubicBezTo>
                  <a:cubicBezTo>
                    <a:pt x="4392" y="573"/>
                    <a:pt x="4404" y="590"/>
                    <a:pt x="4420" y="596"/>
                  </a:cubicBezTo>
                  <a:cubicBezTo>
                    <a:pt x="4449" y="607"/>
                    <a:pt x="4465" y="607"/>
                    <a:pt x="4493" y="607"/>
                  </a:cubicBezTo>
                  <a:cubicBezTo>
                    <a:pt x="4578" y="607"/>
                    <a:pt x="4589" y="489"/>
                    <a:pt x="4673" y="489"/>
                  </a:cubicBezTo>
                  <a:cubicBezTo>
                    <a:pt x="4724" y="489"/>
                    <a:pt x="4741" y="534"/>
                    <a:pt x="4780" y="562"/>
                  </a:cubicBezTo>
                  <a:cubicBezTo>
                    <a:pt x="4836" y="602"/>
                    <a:pt x="4876" y="613"/>
                    <a:pt x="4937" y="630"/>
                  </a:cubicBezTo>
                  <a:cubicBezTo>
                    <a:pt x="4977" y="641"/>
                    <a:pt x="4993" y="669"/>
                    <a:pt x="5033" y="669"/>
                  </a:cubicBezTo>
                  <a:cubicBezTo>
                    <a:pt x="5089" y="669"/>
                    <a:pt x="5123" y="669"/>
                    <a:pt x="5168" y="641"/>
                  </a:cubicBezTo>
                  <a:cubicBezTo>
                    <a:pt x="5196" y="624"/>
                    <a:pt x="5185" y="602"/>
                    <a:pt x="5196" y="573"/>
                  </a:cubicBezTo>
                  <a:cubicBezTo>
                    <a:pt x="5207" y="517"/>
                    <a:pt x="5241" y="495"/>
                    <a:pt x="5274" y="450"/>
                  </a:cubicBezTo>
                  <a:cubicBezTo>
                    <a:pt x="5297" y="427"/>
                    <a:pt x="5308" y="399"/>
                    <a:pt x="5342" y="399"/>
                  </a:cubicBezTo>
                  <a:cubicBezTo>
                    <a:pt x="5359" y="399"/>
                    <a:pt x="5370" y="399"/>
                    <a:pt x="5387" y="399"/>
                  </a:cubicBezTo>
                  <a:cubicBezTo>
                    <a:pt x="5437" y="399"/>
                    <a:pt x="5460" y="388"/>
                    <a:pt x="5510" y="371"/>
                  </a:cubicBezTo>
                  <a:cubicBezTo>
                    <a:pt x="5522" y="366"/>
                    <a:pt x="5533" y="366"/>
                    <a:pt x="5544" y="366"/>
                  </a:cubicBezTo>
                  <a:cubicBezTo>
                    <a:pt x="5673" y="366"/>
                    <a:pt x="5673" y="366"/>
                    <a:pt x="5673" y="366"/>
                  </a:cubicBezTo>
                  <a:cubicBezTo>
                    <a:pt x="5690" y="366"/>
                    <a:pt x="5701" y="371"/>
                    <a:pt x="5718" y="371"/>
                  </a:cubicBezTo>
                  <a:cubicBezTo>
                    <a:pt x="5763" y="371"/>
                    <a:pt x="5763" y="371"/>
                    <a:pt x="5763" y="371"/>
                  </a:cubicBezTo>
                  <a:cubicBezTo>
                    <a:pt x="5825" y="371"/>
                    <a:pt x="5853" y="332"/>
                    <a:pt x="5904" y="298"/>
                  </a:cubicBezTo>
                  <a:cubicBezTo>
                    <a:pt x="6005" y="236"/>
                    <a:pt x="6072" y="203"/>
                    <a:pt x="6179" y="146"/>
                  </a:cubicBezTo>
                  <a:cubicBezTo>
                    <a:pt x="6224" y="130"/>
                    <a:pt x="6241" y="101"/>
                    <a:pt x="6291" y="101"/>
                  </a:cubicBezTo>
                  <a:cubicBezTo>
                    <a:pt x="6325" y="101"/>
                    <a:pt x="6348" y="113"/>
                    <a:pt x="6387" y="124"/>
                  </a:cubicBezTo>
                  <a:cubicBezTo>
                    <a:pt x="6421" y="141"/>
                    <a:pt x="6443" y="135"/>
                    <a:pt x="6477" y="152"/>
                  </a:cubicBezTo>
                  <a:cubicBezTo>
                    <a:pt x="6522" y="180"/>
                    <a:pt x="6544" y="208"/>
                    <a:pt x="6589" y="208"/>
                  </a:cubicBezTo>
                  <a:cubicBezTo>
                    <a:pt x="6662" y="208"/>
                    <a:pt x="6701" y="169"/>
                    <a:pt x="6746" y="113"/>
                  </a:cubicBezTo>
                  <a:cubicBezTo>
                    <a:pt x="6774" y="85"/>
                    <a:pt x="6786" y="40"/>
                    <a:pt x="6825" y="40"/>
                  </a:cubicBezTo>
                  <a:cubicBezTo>
                    <a:pt x="6859" y="40"/>
                    <a:pt x="6870" y="56"/>
                    <a:pt x="6904" y="56"/>
                  </a:cubicBezTo>
                  <a:cubicBezTo>
                    <a:pt x="6949" y="56"/>
                    <a:pt x="6977" y="40"/>
                    <a:pt x="7005" y="0"/>
                  </a:cubicBezTo>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0" name="Freeform 48"/>
            <p:cNvSpPr>
              <a:spLocks noChangeArrowheads="1"/>
            </p:cNvSpPr>
            <p:nvPr/>
          </p:nvSpPr>
          <p:spPr bwMode="auto">
            <a:xfrm>
              <a:off x="16418860" y="7637917"/>
              <a:ext cx="2358871" cy="2857500"/>
            </a:xfrm>
            <a:custGeom>
              <a:avLst/>
              <a:gdLst>
                <a:gd name="T0" fmla="*/ 747 w 6551"/>
                <a:gd name="T1" fmla="*/ 40 h 7939"/>
                <a:gd name="T2" fmla="*/ 916 w 6551"/>
                <a:gd name="T3" fmla="*/ 326 h 7939"/>
                <a:gd name="T4" fmla="*/ 1045 w 6551"/>
                <a:gd name="T5" fmla="*/ 562 h 7939"/>
                <a:gd name="T6" fmla="*/ 1870 w 6551"/>
                <a:gd name="T7" fmla="*/ 511 h 7939"/>
                <a:gd name="T8" fmla="*/ 2274 w 6551"/>
                <a:gd name="T9" fmla="*/ 394 h 7939"/>
                <a:gd name="T10" fmla="*/ 2976 w 6551"/>
                <a:gd name="T11" fmla="*/ 197 h 7939"/>
                <a:gd name="T12" fmla="*/ 3398 w 6551"/>
                <a:gd name="T13" fmla="*/ 332 h 7939"/>
                <a:gd name="T14" fmla="*/ 3527 w 6551"/>
                <a:gd name="T15" fmla="*/ 601 h 7939"/>
                <a:gd name="T16" fmla="*/ 3802 w 6551"/>
                <a:gd name="T17" fmla="*/ 770 h 7939"/>
                <a:gd name="T18" fmla="*/ 3836 w 6551"/>
                <a:gd name="T19" fmla="*/ 1056 h 7939"/>
                <a:gd name="T20" fmla="*/ 3791 w 6551"/>
                <a:gd name="T21" fmla="*/ 1292 h 7939"/>
                <a:gd name="T22" fmla="*/ 4021 w 6551"/>
                <a:gd name="T23" fmla="*/ 1877 h 7939"/>
                <a:gd name="T24" fmla="*/ 4420 w 6551"/>
                <a:gd name="T25" fmla="*/ 2253 h 7939"/>
                <a:gd name="T26" fmla="*/ 4617 w 6551"/>
                <a:gd name="T27" fmla="*/ 2556 h 7939"/>
                <a:gd name="T28" fmla="*/ 4448 w 6551"/>
                <a:gd name="T29" fmla="*/ 2663 h 7939"/>
                <a:gd name="T30" fmla="*/ 4572 w 6551"/>
                <a:gd name="T31" fmla="*/ 2877 h 7939"/>
                <a:gd name="T32" fmla="*/ 4785 w 6551"/>
                <a:gd name="T33" fmla="*/ 3230 h 7939"/>
                <a:gd name="T34" fmla="*/ 5325 w 6551"/>
                <a:gd name="T35" fmla="*/ 3697 h 7939"/>
                <a:gd name="T36" fmla="*/ 5252 w 6551"/>
                <a:gd name="T37" fmla="*/ 4039 h 7939"/>
                <a:gd name="T38" fmla="*/ 5269 w 6551"/>
                <a:gd name="T39" fmla="*/ 4354 h 7939"/>
                <a:gd name="T40" fmla="*/ 5432 w 6551"/>
                <a:gd name="T41" fmla="*/ 4590 h 7939"/>
                <a:gd name="T42" fmla="*/ 5606 w 6551"/>
                <a:gd name="T43" fmla="*/ 4961 h 7939"/>
                <a:gd name="T44" fmla="*/ 5555 w 6551"/>
                <a:gd name="T45" fmla="*/ 5230 h 7939"/>
                <a:gd name="T46" fmla="*/ 5668 w 6551"/>
                <a:gd name="T47" fmla="*/ 5298 h 7939"/>
                <a:gd name="T48" fmla="*/ 6201 w 6551"/>
                <a:gd name="T49" fmla="*/ 5354 h 7939"/>
                <a:gd name="T50" fmla="*/ 6482 w 6551"/>
                <a:gd name="T51" fmla="*/ 5376 h 7939"/>
                <a:gd name="T52" fmla="*/ 6499 w 6551"/>
                <a:gd name="T53" fmla="*/ 5725 h 7939"/>
                <a:gd name="T54" fmla="*/ 6330 w 6551"/>
                <a:gd name="T55" fmla="*/ 5798 h 7939"/>
                <a:gd name="T56" fmla="*/ 6156 w 6551"/>
                <a:gd name="T57" fmla="*/ 5871 h 7939"/>
                <a:gd name="T58" fmla="*/ 5741 w 6551"/>
                <a:gd name="T59" fmla="*/ 6017 h 7939"/>
                <a:gd name="T60" fmla="*/ 5533 w 6551"/>
                <a:gd name="T61" fmla="*/ 6270 h 7939"/>
                <a:gd name="T62" fmla="*/ 5432 w 6551"/>
                <a:gd name="T63" fmla="*/ 6596 h 7939"/>
                <a:gd name="T64" fmla="*/ 5061 w 6551"/>
                <a:gd name="T65" fmla="*/ 6831 h 7939"/>
                <a:gd name="T66" fmla="*/ 4965 w 6551"/>
                <a:gd name="T67" fmla="*/ 6736 h 7939"/>
                <a:gd name="T68" fmla="*/ 4465 w 6551"/>
                <a:gd name="T69" fmla="*/ 7045 h 7939"/>
                <a:gd name="T70" fmla="*/ 4212 w 6551"/>
                <a:gd name="T71" fmla="*/ 7146 h 7939"/>
                <a:gd name="T72" fmla="*/ 3931 w 6551"/>
                <a:gd name="T73" fmla="*/ 7438 h 7939"/>
                <a:gd name="T74" fmla="*/ 3594 w 6551"/>
                <a:gd name="T75" fmla="*/ 7691 h 7939"/>
                <a:gd name="T76" fmla="*/ 3353 w 6551"/>
                <a:gd name="T77" fmla="*/ 7876 h 7939"/>
                <a:gd name="T78" fmla="*/ 3381 w 6551"/>
                <a:gd name="T79" fmla="*/ 7500 h 7939"/>
                <a:gd name="T80" fmla="*/ 2954 w 6551"/>
                <a:gd name="T81" fmla="*/ 7539 h 7939"/>
                <a:gd name="T82" fmla="*/ 2544 w 6551"/>
                <a:gd name="T83" fmla="*/ 7820 h 7939"/>
                <a:gd name="T84" fmla="*/ 2252 w 6551"/>
                <a:gd name="T85" fmla="*/ 7781 h 7939"/>
                <a:gd name="T86" fmla="*/ 1466 w 6551"/>
                <a:gd name="T87" fmla="*/ 6933 h 7939"/>
                <a:gd name="T88" fmla="*/ 1303 w 6551"/>
                <a:gd name="T89" fmla="*/ 6472 h 7939"/>
                <a:gd name="T90" fmla="*/ 1146 w 6551"/>
                <a:gd name="T91" fmla="*/ 5916 h 7939"/>
                <a:gd name="T92" fmla="*/ 1045 w 6551"/>
                <a:gd name="T93" fmla="*/ 5517 h 7939"/>
                <a:gd name="T94" fmla="*/ 708 w 6551"/>
                <a:gd name="T95" fmla="*/ 5185 h 7939"/>
                <a:gd name="T96" fmla="*/ 449 w 6551"/>
                <a:gd name="T97" fmla="*/ 5023 h 7939"/>
                <a:gd name="T98" fmla="*/ 359 w 6551"/>
                <a:gd name="T99" fmla="*/ 4826 h 7939"/>
                <a:gd name="T100" fmla="*/ 39 w 6551"/>
                <a:gd name="T101" fmla="*/ 4876 h 7939"/>
                <a:gd name="T102" fmla="*/ 624 w 6551"/>
                <a:gd name="T103" fmla="*/ 4219 h 7939"/>
                <a:gd name="T104" fmla="*/ 713 w 6551"/>
                <a:gd name="T105" fmla="*/ 4124 h 7939"/>
                <a:gd name="T106" fmla="*/ 635 w 6551"/>
                <a:gd name="T107" fmla="*/ 3691 h 7939"/>
                <a:gd name="T108" fmla="*/ 337 w 6551"/>
                <a:gd name="T109" fmla="*/ 3343 h 7939"/>
                <a:gd name="T110" fmla="*/ 84 w 6551"/>
                <a:gd name="T111" fmla="*/ 2759 h 7939"/>
                <a:gd name="T112" fmla="*/ 45 w 6551"/>
                <a:gd name="T113" fmla="*/ 1798 h 7939"/>
                <a:gd name="T114" fmla="*/ 140 w 6551"/>
                <a:gd name="T115" fmla="*/ 1084 h 7939"/>
                <a:gd name="T116" fmla="*/ 337 w 6551"/>
                <a:gd name="T117" fmla="*/ 697 h 7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51" h="7939">
                  <a:moveTo>
                    <a:pt x="646" y="191"/>
                  </a:moveTo>
                  <a:lnTo>
                    <a:pt x="646" y="191"/>
                  </a:lnTo>
                  <a:cubicBezTo>
                    <a:pt x="674" y="152"/>
                    <a:pt x="657" y="107"/>
                    <a:pt x="680" y="73"/>
                  </a:cubicBezTo>
                  <a:cubicBezTo>
                    <a:pt x="696" y="51"/>
                    <a:pt x="719" y="51"/>
                    <a:pt x="747" y="40"/>
                  </a:cubicBezTo>
                  <a:cubicBezTo>
                    <a:pt x="809" y="23"/>
                    <a:pt x="843" y="0"/>
                    <a:pt x="904" y="0"/>
                  </a:cubicBezTo>
                  <a:cubicBezTo>
                    <a:pt x="927" y="0"/>
                    <a:pt x="933" y="23"/>
                    <a:pt x="938" y="45"/>
                  </a:cubicBezTo>
                  <a:cubicBezTo>
                    <a:pt x="949" y="85"/>
                    <a:pt x="944" y="113"/>
                    <a:pt x="944" y="152"/>
                  </a:cubicBezTo>
                  <a:cubicBezTo>
                    <a:pt x="944" y="219"/>
                    <a:pt x="944" y="259"/>
                    <a:pt x="916" y="326"/>
                  </a:cubicBezTo>
                  <a:cubicBezTo>
                    <a:pt x="888" y="388"/>
                    <a:pt x="854" y="427"/>
                    <a:pt x="854" y="500"/>
                  </a:cubicBezTo>
                  <a:cubicBezTo>
                    <a:pt x="854" y="517"/>
                    <a:pt x="876" y="523"/>
                    <a:pt x="893" y="523"/>
                  </a:cubicBezTo>
                  <a:cubicBezTo>
                    <a:pt x="910" y="523"/>
                    <a:pt x="927" y="523"/>
                    <a:pt x="949" y="523"/>
                  </a:cubicBezTo>
                  <a:cubicBezTo>
                    <a:pt x="989" y="523"/>
                    <a:pt x="1011" y="545"/>
                    <a:pt x="1045" y="562"/>
                  </a:cubicBezTo>
                  <a:cubicBezTo>
                    <a:pt x="1090" y="590"/>
                    <a:pt x="1123" y="584"/>
                    <a:pt x="1168" y="584"/>
                  </a:cubicBezTo>
                  <a:cubicBezTo>
                    <a:pt x="1337" y="584"/>
                    <a:pt x="1427" y="556"/>
                    <a:pt x="1595" y="528"/>
                  </a:cubicBezTo>
                  <a:cubicBezTo>
                    <a:pt x="1646" y="523"/>
                    <a:pt x="1680" y="511"/>
                    <a:pt x="1736" y="511"/>
                  </a:cubicBezTo>
                  <a:cubicBezTo>
                    <a:pt x="1786" y="511"/>
                    <a:pt x="1815" y="511"/>
                    <a:pt x="1870" y="511"/>
                  </a:cubicBezTo>
                  <a:cubicBezTo>
                    <a:pt x="1903" y="511"/>
                    <a:pt x="1920" y="495"/>
                    <a:pt x="1948" y="483"/>
                  </a:cubicBezTo>
                  <a:cubicBezTo>
                    <a:pt x="1988" y="467"/>
                    <a:pt x="2010" y="461"/>
                    <a:pt x="2050" y="444"/>
                  </a:cubicBezTo>
                  <a:cubicBezTo>
                    <a:pt x="2123" y="416"/>
                    <a:pt x="2156" y="371"/>
                    <a:pt x="2235" y="371"/>
                  </a:cubicBezTo>
                  <a:cubicBezTo>
                    <a:pt x="2252" y="371"/>
                    <a:pt x="2257" y="388"/>
                    <a:pt x="2274" y="394"/>
                  </a:cubicBezTo>
                  <a:cubicBezTo>
                    <a:pt x="2358" y="427"/>
                    <a:pt x="2381" y="517"/>
                    <a:pt x="2465" y="517"/>
                  </a:cubicBezTo>
                  <a:cubicBezTo>
                    <a:pt x="2488" y="517"/>
                    <a:pt x="2505" y="506"/>
                    <a:pt x="2527" y="500"/>
                  </a:cubicBezTo>
                  <a:cubicBezTo>
                    <a:pt x="2662" y="455"/>
                    <a:pt x="2735" y="416"/>
                    <a:pt x="2842" y="320"/>
                  </a:cubicBezTo>
                  <a:cubicBezTo>
                    <a:pt x="2898" y="270"/>
                    <a:pt x="2926" y="242"/>
                    <a:pt x="2976" y="197"/>
                  </a:cubicBezTo>
                  <a:cubicBezTo>
                    <a:pt x="3038" y="146"/>
                    <a:pt x="3078" y="107"/>
                    <a:pt x="3156" y="107"/>
                  </a:cubicBezTo>
                  <a:cubicBezTo>
                    <a:pt x="3235" y="107"/>
                    <a:pt x="3286" y="118"/>
                    <a:pt x="3359" y="141"/>
                  </a:cubicBezTo>
                  <a:cubicBezTo>
                    <a:pt x="3403" y="158"/>
                    <a:pt x="3448" y="180"/>
                    <a:pt x="3448" y="225"/>
                  </a:cubicBezTo>
                  <a:cubicBezTo>
                    <a:pt x="3448" y="270"/>
                    <a:pt x="3426" y="292"/>
                    <a:pt x="3398" y="332"/>
                  </a:cubicBezTo>
                  <a:cubicBezTo>
                    <a:pt x="3353" y="405"/>
                    <a:pt x="3347" y="461"/>
                    <a:pt x="3347" y="540"/>
                  </a:cubicBezTo>
                  <a:cubicBezTo>
                    <a:pt x="3347" y="590"/>
                    <a:pt x="3347" y="590"/>
                    <a:pt x="3347" y="590"/>
                  </a:cubicBezTo>
                  <a:cubicBezTo>
                    <a:pt x="3347" y="624"/>
                    <a:pt x="3381" y="652"/>
                    <a:pt x="3415" y="652"/>
                  </a:cubicBezTo>
                  <a:cubicBezTo>
                    <a:pt x="3460" y="652"/>
                    <a:pt x="3482" y="624"/>
                    <a:pt x="3527" y="601"/>
                  </a:cubicBezTo>
                  <a:cubicBezTo>
                    <a:pt x="3561" y="584"/>
                    <a:pt x="3583" y="584"/>
                    <a:pt x="3623" y="579"/>
                  </a:cubicBezTo>
                  <a:cubicBezTo>
                    <a:pt x="3668" y="562"/>
                    <a:pt x="3696" y="545"/>
                    <a:pt x="3741" y="545"/>
                  </a:cubicBezTo>
                  <a:cubicBezTo>
                    <a:pt x="3785" y="545"/>
                    <a:pt x="3836" y="551"/>
                    <a:pt x="3836" y="596"/>
                  </a:cubicBezTo>
                  <a:cubicBezTo>
                    <a:pt x="3836" y="663"/>
                    <a:pt x="3802" y="702"/>
                    <a:pt x="3802" y="770"/>
                  </a:cubicBezTo>
                  <a:cubicBezTo>
                    <a:pt x="3802" y="815"/>
                    <a:pt x="3842" y="832"/>
                    <a:pt x="3887" y="849"/>
                  </a:cubicBezTo>
                  <a:cubicBezTo>
                    <a:pt x="3903" y="860"/>
                    <a:pt x="3931" y="860"/>
                    <a:pt x="3931" y="888"/>
                  </a:cubicBezTo>
                  <a:cubicBezTo>
                    <a:pt x="3931" y="955"/>
                    <a:pt x="3836" y="972"/>
                    <a:pt x="3836" y="1039"/>
                  </a:cubicBezTo>
                  <a:cubicBezTo>
                    <a:pt x="3836" y="1056"/>
                    <a:pt x="3836" y="1056"/>
                    <a:pt x="3836" y="1056"/>
                  </a:cubicBezTo>
                  <a:cubicBezTo>
                    <a:pt x="3864" y="1135"/>
                    <a:pt x="3926" y="1158"/>
                    <a:pt x="4005" y="1174"/>
                  </a:cubicBezTo>
                  <a:cubicBezTo>
                    <a:pt x="4010" y="1208"/>
                    <a:pt x="4005" y="1225"/>
                    <a:pt x="4005" y="1259"/>
                  </a:cubicBezTo>
                  <a:cubicBezTo>
                    <a:pt x="3954" y="1259"/>
                    <a:pt x="3926" y="1275"/>
                    <a:pt x="3870" y="1281"/>
                  </a:cubicBezTo>
                  <a:cubicBezTo>
                    <a:pt x="3842" y="1287"/>
                    <a:pt x="3825" y="1287"/>
                    <a:pt x="3791" y="1292"/>
                  </a:cubicBezTo>
                  <a:cubicBezTo>
                    <a:pt x="3774" y="1292"/>
                    <a:pt x="3746" y="1287"/>
                    <a:pt x="3746" y="1309"/>
                  </a:cubicBezTo>
                  <a:cubicBezTo>
                    <a:pt x="3746" y="1377"/>
                    <a:pt x="3785" y="1410"/>
                    <a:pt x="3797" y="1483"/>
                  </a:cubicBezTo>
                  <a:cubicBezTo>
                    <a:pt x="3819" y="1624"/>
                    <a:pt x="3875" y="1697"/>
                    <a:pt x="3971" y="1809"/>
                  </a:cubicBezTo>
                  <a:cubicBezTo>
                    <a:pt x="3993" y="1832"/>
                    <a:pt x="3999" y="1848"/>
                    <a:pt x="4021" y="1877"/>
                  </a:cubicBezTo>
                  <a:cubicBezTo>
                    <a:pt x="4072" y="1944"/>
                    <a:pt x="4117" y="1972"/>
                    <a:pt x="4168" y="2045"/>
                  </a:cubicBezTo>
                  <a:cubicBezTo>
                    <a:pt x="4212" y="2101"/>
                    <a:pt x="4240" y="2141"/>
                    <a:pt x="4297" y="2185"/>
                  </a:cubicBezTo>
                  <a:cubicBezTo>
                    <a:pt x="4330" y="2208"/>
                    <a:pt x="4336" y="2253"/>
                    <a:pt x="4381" y="2253"/>
                  </a:cubicBezTo>
                  <a:cubicBezTo>
                    <a:pt x="4420" y="2253"/>
                    <a:pt x="4420" y="2253"/>
                    <a:pt x="4420" y="2253"/>
                  </a:cubicBezTo>
                  <a:cubicBezTo>
                    <a:pt x="4499" y="2242"/>
                    <a:pt x="4499" y="2242"/>
                    <a:pt x="4499" y="2242"/>
                  </a:cubicBezTo>
                  <a:cubicBezTo>
                    <a:pt x="4533" y="2259"/>
                    <a:pt x="4561" y="2264"/>
                    <a:pt x="4583" y="2292"/>
                  </a:cubicBezTo>
                  <a:cubicBezTo>
                    <a:pt x="4606" y="2320"/>
                    <a:pt x="4589" y="2349"/>
                    <a:pt x="4589" y="2382"/>
                  </a:cubicBezTo>
                  <a:cubicBezTo>
                    <a:pt x="4594" y="2450"/>
                    <a:pt x="4600" y="2483"/>
                    <a:pt x="4617" y="2556"/>
                  </a:cubicBezTo>
                  <a:cubicBezTo>
                    <a:pt x="4623" y="2629"/>
                    <a:pt x="4662" y="2674"/>
                    <a:pt x="4662" y="2753"/>
                  </a:cubicBezTo>
                  <a:lnTo>
                    <a:pt x="4662" y="2753"/>
                  </a:lnTo>
                  <a:cubicBezTo>
                    <a:pt x="4645" y="2736"/>
                    <a:pt x="4628" y="2736"/>
                    <a:pt x="4606" y="2725"/>
                  </a:cubicBezTo>
                  <a:cubicBezTo>
                    <a:pt x="4544" y="2702"/>
                    <a:pt x="4510" y="2691"/>
                    <a:pt x="4448" y="2663"/>
                  </a:cubicBezTo>
                  <a:cubicBezTo>
                    <a:pt x="4432" y="2663"/>
                    <a:pt x="4432" y="2663"/>
                    <a:pt x="4432" y="2663"/>
                  </a:cubicBezTo>
                  <a:cubicBezTo>
                    <a:pt x="4432" y="2702"/>
                    <a:pt x="4420" y="2719"/>
                    <a:pt x="4420" y="2753"/>
                  </a:cubicBezTo>
                  <a:cubicBezTo>
                    <a:pt x="4420" y="2792"/>
                    <a:pt x="4432" y="2820"/>
                    <a:pt x="4465" y="2832"/>
                  </a:cubicBezTo>
                  <a:cubicBezTo>
                    <a:pt x="4505" y="2848"/>
                    <a:pt x="4572" y="2832"/>
                    <a:pt x="4572" y="2877"/>
                  </a:cubicBezTo>
                  <a:cubicBezTo>
                    <a:pt x="4572" y="2899"/>
                    <a:pt x="4566" y="2905"/>
                    <a:pt x="4566" y="2927"/>
                  </a:cubicBezTo>
                  <a:cubicBezTo>
                    <a:pt x="4578" y="2983"/>
                    <a:pt x="4600" y="3006"/>
                    <a:pt x="4628" y="3051"/>
                  </a:cubicBezTo>
                  <a:cubicBezTo>
                    <a:pt x="4662" y="3101"/>
                    <a:pt x="4679" y="3135"/>
                    <a:pt x="4718" y="3174"/>
                  </a:cubicBezTo>
                  <a:cubicBezTo>
                    <a:pt x="4740" y="3197"/>
                    <a:pt x="4763" y="3202"/>
                    <a:pt x="4785" y="3230"/>
                  </a:cubicBezTo>
                  <a:cubicBezTo>
                    <a:pt x="4830" y="3281"/>
                    <a:pt x="4853" y="3309"/>
                    <a:pt x="4904" y="3354"/>
                  </a:cubicBezTo>
                  <a:cubicBezTo>
                    <a:pt x="4988" y="3427"/>
                    <a:pt x="5049" y="3438"/>
                    <a:pt x="5145" y="3495"/>
                  </a:cubicBezTo>
                  <a:cubicBezTo>
                    <a:pt x="5190" y="3517"/>
                    <a:pt x="5190" y="3568"/>
                    <a:pt x="5229" y="3601"/>
                  </a:cubicBezTo>
                  <a:cubicBezTo>
                    <a:pt x="5274" y="3629"/>
                    <a:pt x="5325" y="3646"/>
                    <a:pt x="5325" y="3697"/>
                  </a:cubicBezTo>
                  <a:cubicBezTo>
                    <a:pt x="5325" y="3747"/>
                    <a:pt x="5314" y="3781"/>
                    <a:pt x="5286" y="3826"/>
                  </a:cubicBezTo>
                  <a:cubicBezTo>
                    <a:pt x="5269" y="3854"/>
                    <a:pt x="5235" y="3865"/>
                    <a:pt x="5235" y="3905"/>
                  </a:cubicBezTo>
                  <a:cubicBezTo>
                    <a:pt x="5235" y="3944"/>
                    <a:pt x="5257" y="3966"/>
                    <a:pt x="5257" y="4011"/>
                  </a:cubicBezTo>
                  <a:cubicBezTo>
                    <a:pt x="5257" y="4023"/>
                    <a:pt x="5252" y="4028"/>
                    <a:pt x="5252" y="4039"/>
                  </a:cubicBezTo>
                  <a:cubicBezTo>
                    <a:pt x="5252" y="4062"/>
                    <a:pt x="5257" y="4067"/>
                    <a:pt x="5263" y="4090"/>
                  </a:cubicBezTo>
                  <a:cubicBezTo>
                    <a:pt x="5280" y="4135"/>
                    <a:pt x="5297" y="4169"/>
                    <a:pt x="5297" y="4219"/>
                  </a:cubicBezTo>
                  <a:cubicBezTo>
                    <a:pt x="5297" y="4259"/>
                    <a:pt x="5297" y="4275"/>
                    <a:pt x="5286" y="4315"/>
                  </a:cubicBezTo>
                  <a:cubicBezTo>
                    <a:pt x="5280" y="4332"/>
                    <a:pt x="5269" y="4337"/>
                    <a:pt x="5269" y="4354"/>
                  </a:cubicBezTo>
                  <a:cubicBezTo>
                    <a:pt x="5269" y="4376"/>
                    <a:pt x="5286" y="4382"/>
                    <a:pt x="5297" y="4393"/>
                  </a:cubicBezTo>
                  <a:cubicBezTo>
                    <a:pt x="5319" y="4427"/>
                    <a:pt x="5336" y="4444"/>
                    <a:pt x="5364" y="4472"/>
                  </a:cubicBezTo>
                  <a:cubicBezTo>
                    <a:pt x="5387" y="4500"/>
                    <a:pt x="5381" y="4522"/>
                    <a:pt x="5392" y="4556"/>
                  </a:cubicBezTo>
                  <a:cubicBezTo>
                    <a:pt x="5398" y="4573"/>
                    <a:pt x="5415" y="4579"/>
                    <a:pt x="5432" y="4590"/>
                  </a:cubicBezTo>
                  <a:cubicBezTo>
                    <a:pt x="5454" y="4607"/>
                    <a:pt x="5460" y="4629"/>
                    <a:pt x="5471" y="4657"/>
                  </a:cubicBezTo>
                  <a:cubicBezTo>
                    <a:pt x="5493" y="4725"/>
                    <a:pt x="5533" y="4753"/>
                    <a:pt x="5561" y="4820"/>
                  </a:cubicBezTo>
                  <a:cubicBezTo>
                    <a:pt x="5572" y="4843"/>
                    <a:pt x="5561" y="4860"/>
                    <a:pt x="5572" y="4888"/>
                  </a:cubicBezTo>
                  <a:cubicBezTo>
                    <a:pt x="5583" y="4916"/>
                    <a:pt x="5606" y="4927"/>
                    <a:pt x="5606" y="4961"/>
                  </a:cubicBezTo>
                  <a:cubicBezTo>
                    <a:pt x="5606" y="4989"/>
                    <a:pt x="5589" y="5000"/>
                    <a:pt x="5589" y="5023"/>
                  </a:cubicBezTo>
                  <a:cubicBezTo>
                    <a:pt x="5589" y="5062"/>
                    <a:pt x="5589" y="5062"/>
                    <a:pt x="5589" y="5062"/>
                  </a:cubicBezTo>
                  <a:cubicBezTo>
                    <a:pt x="5589" y="5101"/>
                    <a:pt x="5555" y="5124"/>
                    <a:pt x="5555" y="5163"/>
                  </a:cubicBezTo>
                  <a:cubicBezTo>
                    <a:pt x="5555" y="5230"/>
                    <a:pt x="5555" y="5230"/>
                    <a:pt x="5555" y="5230"/>
                  </a:cubicBezTo>
                  <a:cubicBezTo>
                    <a:pt x="5555" y="5253"/>
                    <a:pt x="5549" y="5258"/>
                    <a:pt x="5549" y="5281"/>
                  </a:cubicBezTo>
                  <a:cubicBezTo>
                    <a:pt x="5549" y="5292"/>
                    <a:pt x="5555" y="5309"/>
                    <a:pt x="5572" y="5309"/>
                  </a:cubicBezTo>
                  <a:cubicBezTo>
                    <a:pt x="5589" y="5309"/>
                    <a:pt x="5600" y="5298"/>
                    <a:pt x="5617" y="5298"/>
                  </a:cubicBezTo>
                  <a:cubicBezTo>
                    <a:pt x="5668" y="5298"/>
                    <a:pt x="5668" y="5298"/>
                    <a:pt x="5668" y="5298"/>
                  </a:cubicBezTo>
                  <a:cubicBezTo>
                    <a:pt x="5763" y="5298"/>
                    <a:pt x="5814" y="5365"/>
                    <a:pt x="5909" y="5365"/>
                  </a:cubicBezTo>
                  <a:cubicBezTo>
                    <a:pt x="5954" y="5365"/>
                    <a:pt x="5954" y="5365"/>
                    <a:pt x="5954" y="5365"/>
                  </a:cubicBezTo>
                  <a:cubicBezTo>
                    <a:pt x="6016" y="5365"/>
                    <a:pt x="6044" y="5343"/>
                    <a:pt x="6106" y="5343"/>
                  </a:cubicBezTo>
                  <a:cubicBezTo>
                    <a:pt x="6145" y="5343"/>
                    <a:pt x="6162" y="5348"/>
                    <a:pt x="6201" y="5354"/>
                  </a:cubicBezTo>
                  <a:cubicBezTo>
                    <a:pt x="6229" y="5354"/>
                    <a:pt x="6240" y="5354"/>
                    <a:pt x="6263" y="5354"/>
                  </a:cubicBezTo>
                  <a:cubicBezTo>
                    <a:pt x="6291" y="5354"/>
                    <a:pt x="6308" y="5360"/>
                    <a:pt x="6336" y="5365"/>
                  </a:cubicBezTo>
                  <a:cubicBezTo>
                    <a:pt x="6387" y="5365"/>
                    <a:pt x="6387" y="5365"/>
                    <a:pt x="6387" y="5365"/>
                  </a:cubicBezTo>
                  <a:cubicBezTo>
                    <a:pt x="6426" y="5365"/>
                    <a:pt x="6448" y="5371"/>
                    <a:pt x="6482" y="5376"/>
                  </a:cubicBezTo>
                  <a:cubicBezTo>
                    <a:pt x="6510" y="5376"/>
                    <a:pt x="6550" y="5371"/>
                    <a:pt x="6550" y="5399"/>
                  </a:cubicBezTo>
                  <a:cubicBezTo>
                    <a:pt x="6550" y="5427"/>
                    <a:pt x="6533" y="5438"/>
                    <a:pt x="6533" y="5466"/>
                  </a:cubicBezTo>
                  <a:cubicBezTo>
                    <a:pt x="6533" y="5511"/>
                    <a:pt x="6538" y="5539"/>
                    <a:pt x="6538" y="5579"/>
                  </a:cubicBezTo>
                  <a:cubicBezTo>
                    <a:pt x="6527" y="5640"/>
                    <a:pt x="6499" y="5668"/>
                    <a:pt x="6499" y="5725"/>
                  </a:cubicBezTo>
                  <a:cubicBezTo>
                    <a:pt x="6499" y="5770"/>
                    <a:pt x="6499" y="5770"/>
                    <a:pt x="6499" y="5770"/>
                  </a:cubicBezTo>
                  <a:cubicBezTo>
                    <a:pt x="6482" y="5775"/>
                    <a:pt x="6471" y="5781"/>
                    <a:pt x="6448" y="5781"/>
                  </a:cubicBezTo>
                  <a:cubicBezTo>
                    <a:pt x="6403" y="5781"/>
                    <a:pt x="6403" y="5781"/>
                    <a:pt x="6403" y="5781"/>
                  </a:cubicBezTo>
                  <a:cubicBezTo>
                    <a:pt x="6370" y="5781"/>
                    <a:pt x="6358" y="5792"/>
                    <a:pt x="6330" y="5798"/>
                  </a:cubicBezTo>
                  <a:cubicBezTo>
                    <a:pt x="6285" y="5787"/>
                    <a:pt x="6285" y="5787"/>
                    <a:pt x="6285" y="5787"/>
                  </a:cubicBezTo>
                  <a:cubicBezTo>
                    <a:pt x="6257" y="5792"/>
                    <a:pt x="6252" y="5803"/>
                    <a:pt x="6224" y="5815"/>
                  </a:cubicBezTo>
                  <a:cubicBezTo>
                    <a:pt x="6207" y="5820"/>
                    <a:pt x="6190" y="5820"/>
                    <a:pt x="6179" y="5832"/>
                  </a:cubicBezTo>
                  <a:cubicBezTo>
                    <a:pt x="6168" y="5843"/>
                    <a:pt x="6168" y="5860"/>
                    <a:pt x="6156" y="5871"/>
                  </a:cubicBezTo>
                  <a:cubicBezTo>
                    <a:pt x="6095" y="5916"/>
                    <a:pt x="6050" y="5927"/>
                    <a:pt x="5982" y="5966"/>
                  </a:cubicBezTo>
                  <a:cubicBezTo>
                    <a:pt x="5926" y="6000"/>
                    <a:pt x="5887" y="6022"/>
                    <a:pt x="5819" y="6022"/>
                  </a:cubicBezTo>
                  <a:cubicBezTo>
                    <a:pt x="5780" y="6022"/>
                    <a:pt x="5780" y="6022"/>
                    <a:pt x="5780" y="6022"/>
                  </a:cubicBezTo>
                  <a:cubicBezTo>
                    <a:pt x="5763" y="6022"/>
                    <a:pt x="5757" y="6017"/>
                    <a:pt x="5741" y="6017"/>
                  </a:cubicBezTo>
                  <a:cubicBezTo>
                    <a:pt x="5701" y="6017"/>
                    <a:pt x="5701" y="6017"/>
                    <a:pt x="5701" y="6017"/>
                  </a:cubicBezTo>
                  <a:cubicBezTo>
                    <a:pt x="5673" y="6017"/>
                    <a:pt x="5656" y="6034"/>
                    <a:pt x="5628" y="6050"/>
                  </a:cubicBezTo>
                  <a:cubicBezTo>
                    <a:pt x="5594" y="6067"/>
                    <a:pt x="5572" y="6079"/>
                    <a:pt x="5555" y="6112"/>
                  </a:cubicBezTo>
                  <a:cubicBezTo>
                    <a:pt x="5527" y="6169"/>
                    <a:pt x="5538" y="6208"/>
                    <a:pt x="5533" y="6270"/>
                  </a:cubicBezTo>
                  <a:cubicBezTo>
                    <a:pt x="5527" y="6309"/>
                    <a:pt x="5499" y="6331"/>
                    <a:pt x="5499" y="6371"/>
                  </a:cubicBezTo>
                  <a:cubicBezTo>
                    <a:pt x="5499" y="6399"/>
                    <a:pt x="5516" y="6416"/>
                    <a:pt x="5516" y="6449"/>
                  </a:cubicBezTo>
                  <a:cubicBezTo>
                    <a:pt x="5516" y="6489"/>
                    <a:pt x="5493" y="6506"/>
                    <a:pt x="5471" y="6539"/>
                  </a:cubicBezTo>
                  <a:cubicBezTo>
                    <a:pt x="5460" y="6562"/>
                    <a:pt x="5454" y="6579"/>
                    <a:pt x="5432" y="6596"/>
                  </a:cubicBezTo>
                  <a:cubicBezTo>
                    <a:pt x="5381" y="6624"/>
                    <a:pt x="5347" y="6629"/>
                    <a:pt x="5308" y="6674"/>
                  </a:cubicBezTo>
                  <a:cubicBezTo>
                    <a:pt x="5263" y="6719"/>
                    <a:pt x="5229" y="6736"/>
                    <a:pt x="5190" y="6786"/>
                  </a:cubicBezTo>
                  <a:cubicBezTo>
                    <a:pt x="5151" y="6831"/>
                    <a:pt x="5139" y="6871"/>
                    <a:pt x="5089" y="6910"/>
                  </a:cubicBezTo>
                  <a:cubicBezTo>
                    <a:pt x="5072" y="6882"/>
                    <a:pt x="5061" y="6865"/>
                    <a:pt x="5061" y="6831"/>
                  </a:cubicBezTo>
                  <a:cubicBezTo>
                    <a:pt x="5061" y="6786"/>
                    <a:pt x="5111" y="6770"/>
                    <a:pt x="5111" y="6719"/>
                  </a:cubicBezTo>
                  <a:cubicBezTo>
                    <a:pt x="5111" y="6702"/>
                    <a:pt x="5111" y="6702"/>
                    <a:pt x="5111" y="6702"/>
                  </a:cubicBezTo>
                  <a:cubicBezTo>
                    <a:pt x="5083" y="6702"/>
                    <a:pt x="5066" y="6691"/>
                    <a:pt x="5038" y="6691"/>
                  </a:cubicBezTo>
                  <a:cubicBezTo>
                    <a:pt x="5005" y="6691"/>
                    <a:pt x="4993" y="6719"/>
                    <a:pt x="4965" y="6736"/>
                  </a:cubicBezTo>
                  <a:cubicBezTo>
                    <a:pt x="4898" y="6775"/>
                    <a:pt x="4847" y="6792"/>
                    <a:pt x="4802" y="6854"/>
                  </a:cubicBezTo>
                  <a:cubicBezTo>
                    <a:pt x="4769" y="6899"/>
                    <a:pt x="4769" y="6938"/>
                    <a:pt x="4724" y="6972"/>
                  </a:cubicBezTo>
                  <a:cubicBezTo>
                    <a:pt x="4645" y="7000"/>
                    <a:pt x="4606" y="7051"/>
                    <a:pt x="4521" y="7051"/>
                  </a:cubicBezTo>
                  <a:cubicBezTo>
                    <a:pt x="4499" y="7051"/>
                    <a:pt x="4482" y="7051"/>
                    <a:pt x="4465" y="7045"/>
                  </a:cubicBezTo>
                  <a:cubicBezTo>
                    <a:pt x="4448" y="7039"/>
                    <a:pt x="4443" y="7011"/>
                    <a:pt x="4426" y="7011"/>
                  </a:cubicBezTo>
                  <a:cubicBezTo>
                    <a:pt x="4398" y="7011"/>
                    <a:pt x="4398" y="7045"/>
                    <a:pt x="4370" y="7062"/>
                  </a:cubicBezTo>
                  <a:cubicBezTo>
                    <a:pt x="4336" y="7079"/>
                    <a:pt x="4319" y="7112"/>
                    <a:pt x="4280" y="7129"/>
                  </a:cubicBezTo>
                  <a:cubicBezTo>
                    <a:pt x="4257" y="7140"/>
                    <a:pt x="4235" y="7135"/>
                    <a:pt x="4212" y="7146"/>
                  </a:cubicBezTo>
                  <a:cubicBezTo>
                    <a:pt x="4168" y="7174"/>
                    <a:pt x="4156" y="7230"/>
                    <a:pt x="4100" y="7230"/>
                  </a:cubicBezTo>
                  <a:cubicBezTo>
                    <a:pt x="4078" y="7230"/>
                    <a:pt x="4066" y="7219"/>
                    <a:pt x="4044" y="7219"/>
                  </a:cubicBezTo>
                  <a:cubicBezTo>
                    <a:pt x="3999" y="7219"/>
                    <a:pt x="3971" y="7264"/>
                    <a:pt x="3960" y="7309"/>
                  </a:cubicBezTo>
                  <a:cubicBezTo>
                    <a:pt x="3954" y="7360"/>
                    <a:pt x="3943" y="7388"/>
                    <a:pt x="3931" y="7438"/>
                  </a:cubicBezTo>
                  <a:cubicBezTo>
                    <a:pt x="3920" y="7494"/>
                    <a:pt x="3892" y="7556"/>
                    <a:pt x="3836" y="7556"/>
                  </a:cubicBezTo>
                  <a:cubicBezTo>
                    <a:pt x="3791" y="7556"/>
                    <a:pt x="3769" y="7534"/>
                    <a:pt x="3729" y="7534"/>
                  </a:cubicBezTo>
                  <a:cubicBezTo>
                    <a:pt x="3690" y="7534"/>
                    <a:pt x="3690" y="7584"/>
                    <a:pt x="3662" y="7612"/>
                  </a:cubicBezTo>
                  <a:cubicBezTo>
                    <a:pt x="3634" y="7640"/>
                    <a:pt x="3594" y="7652"/>
                    <a:pt x="3594" y="7691"/>
                  </a:cubicBezTo>
                  <a:cubicBezTo>
                    <a:pt x="3594" y="7736"/>
                    <a:pt x="3594" y="7736"/>
                    <a:pt x="3594" y="7736"/>
                  </a:cubicBezTo>
                  <a:cubicBezTo>
                    <a:pt x="3594" y="7798"/>
                    <a:pt x="3555" y="7826"/>
                    <a:pt x="3516" y="7865"/>
                  </a:cubicBezTo>
                  <a:cubicBezTo>
                    <a:pt x="3476" y="7904"/>
                    <a:pt x="3454" y="7938"/>
                    <a:pt x="3403" y="7938"/>
                  </a:cubicBezTo>
                  <a:cubicBezTo>
                    <a:pt x="3370" y="7938"/>
                    <a:pt x="3364" y="7910"/>
                    <a:pt x="3353" y="7876"/>
                  </a:cubicBezTo>
                  <a:cubicBezTo>
                    <a:pt x="3347" y="7854"/>
                    <a:pt x="3336" y="7837"/>
                    <a:pt x="3336" y="7809"/>
                  </a:cubicBezTo>
                  <a:cubicBezTo>
                    <a:pt x="3336" y="7786"/>
                    <a:pt x="3353" y="7775"/>
                    <a:pt x="3364" y="7758"/>
                  </a:cubicBezTo>
                  <a:cubicBezTo>
                    <a:pt x="3403" y="7713"/>
                    <a:pt x="3437" y="7685"/>
                    <a:pt x="3437" y="7623"/>
                  </a:cubicBezTo>
                  <a:cubicBezTo>
                    <a:pt x="3437" y="7573"/>
                    <a:pt x="3409" y="7545"/>
                    <a:pt x="3381" y="7500"/>
                  </a:cubicBezTo>
                  <a:cubicBezTo>
                    <a:pt x="3364" y="7472"/>
                    <a:pt x="3353" y="7449"/>
                    <a:pt x="3325" y="7449"/>
                  </a:cubicBezTo>
                  <a:cubicBezTo>
                    <a:pt x="3241" y="7449"/>
                    <a:pt x="3196" y="7449"/>
                    <a:pt x="3117" y="7449"/>
                  </a:cubicBezTo>
                  <a:cubicBezTo>
                    <a:pt x="3094" y="7449"/>
                    <a:pt x="3089" y="7478"/>
                    <a:pt x="3072" y="7489"/>
                  </a:cubicBezTo>
                  <a:cubicBezTo>
                    <a:pt x="3033" y="7522"/>
                    <a:pt x="2999" y="7528"/>
                    <a:pt x="2954" y="7539"/>
                  </a:cubicBezTo>
                  <a:cubicBezTo>
                    <a:pt x="2875" y="7556"/>
                    <a:pt x="2853" y="7607"/>
                    <a:pt x="2802" y="7663"/>
                  </a:cubicBezTo>
                  <a:cubicBezTo>
                    <a:pt x="2780" y="7685"/>
                    <a:pt x="2774" y="7708"/>
                    <a:pt x="2746" y="7725"/>
                  </a:cubicBezTo>
                  <a:cubicBezTo>
                    <a:pt x="2707" y="7747"/>
                    <a:pt x="2673" y="7725"/>
                    <a:pt x="2634" y="7736"/>
                  </a:cubicBezTo>
                  <a:cubicBezTo>
                    <a:pt x="2589" y="7753"/>
                    <a:pt x="2594" y="7820"/>
                    <a:pt x="2544" y="7820"/>
                  </a:cubicBezTo>
                  <a:cubicBezTo>
                    <a:pt x="2505" y="7820"/>
                    <a:pt x="2493" y="7775"/>
                    <a:pt x="2454" y="7775"/>
                  </a:cubicBezTo>
                  <a:cubicBezTo>
                    <a:pt x="2409" y="7775"/>
                    <a:pt x="2392" y="7792"/>
                    <a:pt x="2347" y="7792"/>
                  </a:cubicBezTo>
                  <a:cubicBezTo>
                    <a:pt x="2325" y="7792"/>
                    <a:pt x="2313" y="7792"/>
                    <a:pt x="2285" y="7792"/>
                  </a:cubicBezTo>
                  <a:cubicBezTo>
                    <a:pt x="2274" y="7792"/>
                    <a:pt x="2263" y="7786"/>
                    <a:pt x="2252" y="7781"/>
                  </a:cubicBezTo>
                  <a:cubicBezTo>
                    <a:pt x="1483" y="7124"/>
                    <a:pt x="1483" y="7124"/>
                    <a:pt x="1483" y="7124"/>
                  </a:cubicBezTo>
                  <a:lnTo>
                    <a:pt x="1483" y="7124"/>
                  </a:lnTo>
                  <a:cubicBezTo>
                    <a:pt x="1472" y="7084"/>
                    <a:pt x="1455" y="7056"/>
                    <a:pt x="1455" y="7017"/>
                  </a:cubicBezTo>
                  <a:cubicBezTo>
                    <a:pt x="1455" y="6983"/>
                    <a:pt x="1466" y="6966"/>
                    <a:pt x="1466" y="6933"/>
                  </a:cubicBezTo>
                  <a:cubicBezTo>
                    <a:pt x="1466" y="6882"/>
                    <a:pt x="1416" y="6865"/>
                    <a:pt x="1399" y="6815"/>
                  </a:cubicBezTo>
                  <a:cubicBezTo>
                    <a:pt x="1376" y="6764"/>
                    <a:pt x="1382" y="6736"/>
                    <a:pt x="1365" y="6685"/>
                  </a:cubicBezTo>
                  <a:cubicBezTo>
                    <a:pt x="1354" y="6640"/>
                    <a:pt x="1331" y="6618"/>
                    <a:pt x="1331" y="6567"/>
                  </a:cubicBezTo>
                  <a:cubicBezTo>
                    <a:pt x="1331" y="6528"/>
                    <a:pt x="1320" y="6506"/>
                    <a:pt x="1303" y="6472"/>
                  </a:cubicBezTo>
                  <a:cubicBezTo>
                    <a:pt x="1270" y="6376"/>
                    <a:pt x="1270" y="6320"/>
                    <a:pt x="1230" y="6230"/>
                  </a:cubicBezTo>
                  <a:cubicBezTo>
                    <a:pt x="1219" y="6191"/>
                    <a:pt x="1219" y="6163"/>
                    <a:pt x="1197" y="6135"/>
                  </a:cubicBezTo>
                  <a:cubicBezTo>
                    <a:pt x="1163" y="6084"/>
                    <a:pt x="1107" y="6062"/>
                    <a:pt x="1107" y="6000"/>
                  </a:cubicBezTo>
                  <a:cubicBezTo>
                    <a:pt x="1107" y="5961"/>
                    <a:pt x="1146" y="5955"/>
                    <a:pt x="1146" y="5916"/>
                  </a:cubicBezTo>
                  <a:cubicBezTo>
                    <a:pt x="1146" y="5876"/>
                    <a:pt x="1129" y="5860"/>
                    <a:pt x="1129" y="5820"/>
                  </a:cubicBezTo>
                  <a:cubicBezTo>
                    <a:pt x="1090" y="5826"/>
                    <a:pt x="1039" y="5832"/>
                    <a:pt x="1034" y="5792"/>
                  </a:cubicBezTo>
                  <a:cubicBezTo>
                    <a:pt x="1028" y="5719"/>
                    <a:pt x="994" y="5685"/>
                    <a:pt x="994" y="5612"/>
                  </a:cubicBezTo>
                  <a:cubicBezTo>
                    <a:pt x="994" y="5567"/>
                    <a:pt x="1045" y="5562"/>
                    <a:pt x="1045" y="5517"/>
                  </a:cubicBezTo>
                  <a:cubicBezTo>
                    <a:pt x="1045" y="5455"/>
                    <a:pt x="1000" y="5416"/>
                    <a:pt x="938" y="5388"/>
                  </a:cubicBezTo>
                  <a:cubicBezTo>
                    <a:pt x="904" y="5371"/>
                    <a:pt x="882" y="5376"/>
                    <a:pt x="860" y="5348"/>
                  </a:cubicBezTo>
                  <a:cubicBezTo>
                    <a:pt x="837" y="5315"/>
                    <a:pt x="843" y="5275"/>
                    <a:pt x="809" y="5253"/>
                  </a:cubicBezTo>
                  <a:cubicBezTo>
                    <a:pt x="764" y="5230"/>
                    <a:pt x="753" y="5202"/>
                    <a:pt x="708" y="5185"/>
                  </a:cubicBezTo>
                  <a:cubicBezTo>
                    <a:pt x="680" y="5174"/>
                    <a:pt x="663" y="5174"/>
                    <a:pt x="640" y="5163"/>
                  </a:cubicBezTo>
                  <a:cubicBezTo>
                    <a:pt x="612" y="5146"/>
                    <a:pt x="612" y="5118"/>
                    <a:pt x="595" y="5084"/>
                  </a:cubicBezTo>
                  <a:cubicBezTo>
                    <a:pt x="567" y="5045"/>
                    <a:pt x="551" y="5023"/>
                    <a:pt x="506" y="5006"/>
                  </a:cubicBezTo>
                  <a:cubicBezTo>
                    <a:pt x="449" y="5023"/>
                    <a:pt x="449" y="5023"/>
                    <a:pt x="449" y="5023"/>
                  </a:cubicBezTo>
                  <a:cubicBezTo>
                    <a:pt x="421" y="5017"/>
                    <a:pt x="427" y="4983"/>
                    <a:pt x="427" y="4961"/>
                  </a:cubicBezTo>
                  <a:cubicBezTo>
                    <a:pt x="427" y="4927"/>
                    <a:pt x="427" y="4927"/>
                    <a:pt x="427" y="4927"/>
                  </a:cubicBezTo>
                  <a:cubicBezTo>
                    <a:pt x="427" y="4899"/>
                    <a:pt x="410" y="4882"/>
                    <a:pt x="388" y="4860"/>
                  </a:cubicBezTo>
                  <a:cubicBezTo>
                    <a:pt x="382" y="4848"/>
                    <a:pt x="376" y="4826"/>
                    <a:pt x="359" y="4826"/>
                  </a:cubicBezTo>
                  <a:cubicBezTo>
                    <a:pt x="337" y="4826"/>
                    <a:pt x="331" y="4843"/>
                    <a:pt x="309" y="4843"/>
                  </a:cubicBezTo>
                  <a:cubicBezTo>
                    <a:pt x="270" y="4843"/>
                    <a:pt x="270" y="4843"/>
                    <a:pt x="270" y="4843"/>
                  </a:cubicBezTo>
                  <a:cubicBezTo>
                    <a:pt x="208" y="4843"/>
                    <a:pt x="185" y="4792"/>
                    <a:pt x="129" y="4792"/>
                  </a:cubicBezTo>
                  <a:cubicBezTo>
                    <a:pt x="79" y="4792"/>
                    <a:pt x="67" y="4843"/>
                    <a:pt x="39" y="4876"/>
                  </a:cubicBezTo>
                  <a:cubicBezTo>
                    <a:pt x="34" y="4876"/>
                    <a:pt x="34" y="4876"/>
                    <a:pt x="34" y="4876"/>
                  </a:cubicBezTo>
                  <a:cubicBezTo>
                    <a:pt x="17" y="4753"/>
                    <a:pt x="17" y="4753"/>
                    <a:pt x="17" y="4753"/>
                  </a:cubicBezTo>
                  <a:cubicBezTo>
                    <a:pt x="539" y="4275"/>
                    <a:pt x="539" y="4275"/>
                    <a:pt x="539" y="4275"/>
                  </a:cubicBezTo>
                  <a:cubicBezTo>
                    <a:pt x="567" y="4253"/>
                    <a:pt x="595" y="4247"/>
                    <a:pt x="624" y="4219"/>
                  </a:cubicBezTo>
                  <a:cubicBezTo>
                    <a:pt x="640" y="4208"/>
                    <a:pt x="652" y="4185"/>
                    <a:pt x="674" y="4185"/>
                  </a:cubicBezTo>
                  <a:cubicBezTo>
                    <a:pt x="685" y="4185"/>
                    <a:pt x="685" y="4191"/>
                    <a:pt x="691" y="4191"/>
                  </a:cubicBezTo>
                  <a:cubicBezTo>
                    <a:pt x="696" y="4191"/>
                    <a:pt x="702" y="4191"/>
                    <a:pt x="708" y="4191"/>
                  </a:cubicBezTo>
                  <a:cubicBezTo>
                    <a:pt x="708" y="4163"/>
                    <a:pt x="702" y="4146"/>
                    <a:pt x="713" y="4124"/>
                  </a:cubicBezTo>
                  <a:cubicBezTo>
                    <a:pt x="719" y="4101"/>
                    <a:pt x="741" y="4096"/>
                    <a:pt x="764" y="4079"/>
                  </a:cubicBezTo>
                  <a:cubicBezTo>
                    <a:pt x="798" y="4045"/>
                    <a:pt x="826" y="4023"/>
                    <a:pt x="826" y="3978"/>
                  </a:cubicBezTo>
                  <a:cubicBezTo>
                    <a:pt x="826" y="3933"/>
                    <a:pt x="803" y="3910"/>
                    <a:pt x="770" y="3882"/>
                  </a:cubicBezTo>
                  <a:cubicBezTo>
                    <a:pt x="691" y="3832"/>
                    <a:pt x="668" y="3775"/>
                    <a:pt x="635" y="3691"/>
                  </a:cubicBezTo>
                  <a:cubicBezTo>
                    <a:pt x="612" y="3629"/>
                    <a:pt x="607" y="3590"/>
                    <a:pt x="573" y="3539"/>
                  </a:cubicBezTo>
                  <a:cubicBezTo>
                    <a:pt x="556" y="3511"/>
                    <a:pt x="551" y="3478"/>
                    <a:pt x="522" y="3478"/>
                  </a:cubicBezTo>
                  <a:cubicBezTo>
                    <a:pt x="483" y="3478"/>
                    <a:pt x="461" y="3489"/>
                    <a:pt x="421" y="3489"/>
                  </a:cubicBezTo>
                  <a:cubicBezTo>
                    <a:pt x="354" y="3489"/>
                    <a:pt x="348" y="3405"/>
                    <a:pt x="337" y="3343"/>
                  </a:cubicBezTo>
                  <a:cubicBezTo>
                    <a:pt x="331" y="3315"/>
                    <a:pt x="314" y="3303"/>
                    <a:pt x="303" y="3275"/>
                  </a:cubicBezTo>
                  <a:cubicBezTo>
                    <a:pt x="286" y="3230"/>
                    <a:pt x="286" y="3202"/>
                    <a:pt x="270" y="3157"/>
                  </a:cubicBezTo>
                  <a:cubicBezTo>
                    <a:pt x="264" y="3129"/>
                    <a:pt x="258" y="3101"/>
                    <a:pt x="253" y="3079"/>
                  </a:cubicBezTo>
                  <a:cubicBezTo>
                    <a:pt x="168" y="2966"/>
                    <a:pt x="84" y="2899"/>
                    <a:pt x="84" y="2759"/>
                  </a:cubicBezTo>
                  <a:cubicBezTo>
                    <a:pt x="84" y="2697"/>
                    <a:pt x="135" y="2674"/>
                    <a:pt x="135" y="2612"/>
                  </a:cubicBezTo>
                  <a:cubicBezTo>
                    <a:pt x="135" y="2461"/>
                    <a:pt x="0" y="2399"/>
                    <a:pt x="0" y="2247"/>
                  </a:cubicBezTo>
                  <a:cubicBezTo>
                    <a:pt x="0" y="2129"/>
                    <a:pt x="67" y="2068"/>
                    <a:pt x="67" y="1955"/>
                  </a:cubicBezTo>
                  <a:cubicBezTo>
                    <a:pt x="67" y="1893"/>
                    <a:pt x="45" y="1860"/>
                    <a:pt x="45" y="1798"/>
                  </a:cubicBezTo>
                  <a:cubicBezTo>
                    <a:pt x="45" y="1686"/>
                    <a:pt x="107" y="1629"/>
                    <a:pt x="107" y="1517"/>
                  </a:cubicBezTo>
                  <a:cubicBezTo>
                    <a:pt x="107" y="1399"/>
                    <a:pt x="0" y="1337"/>
                    <a:pt x="34" y="1225"/>
                  </a:cubicBezTo>
                  <a:cubicBezTo>
                    <a:pt x="39" y="1208"/>
                    <a:pt x="45" y="1197"/>
                    <a:pt x="45" y="1186"/>
                  </a:cubicBezTo>
                  <a:cubicBezTo>
                    <a:pt x="62" y="1135"/>
                    <a:pt x="90" y="1101"/>
                    <a:pt x="140" y="1084"/>
                  </a:cubicBezTo>
                  <a:cubicBezTo>
                    <a:pt x="202" y="1062"/>
                    <a:pt x="253" y="1062"/>
                    <a:pt x="298" y="1017"/>
                  </a:cubicBezTo>
                  <a:cubicBezTo>
                    <a:pt x="331" y="983"/>
                    <a:pt x="320" y="950"/>
                    <a:pt x="331" y="905"/>
                  </a:cubicBezTo>
                  <a:cubicBezTo>
                    <a:pt x="337" y="888"/>
                    <a:pt x="359" y="888"/>
                    <a:pt x="359" y="871"/>
                  </a:cubicBezTo>
                  <a:cubicBezTo>
                    <a:pt x="359" y="804"/>
                    <a:pt x="337" y="764"/>
                    <a:pt x="337" y="697"/>
                  </a:cubicBezTo>
                  <a:cubicBezTo>
                    <a:pt x="337" y="573"/>
                    <a:pt x="348" y="472"/>
                    <a:pt x="444" y="399"/>
                  </a:cubicBezTo>
                  <a:cubicBezTo>
                    <a:pt x="534" y="332"/>
                    <a:pt x="646" y="304"/>
                    <a:pt x="646"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1" name="Freeform 49"/>
            <p:cNvSpPr>
              <a:spLocks noChangeArrowheads="1"/>
            </p:cNvSpPr>
            <p:nvPr/>
          </p:nvSpPr>
          <p:spPr bwMode="auto">
            <a:xfrm>
              <a:off x="17517339" y="5475742"/>
              <a:ext cx="1622319" cy="1370012"/>
            </a:xfrm>
            <a:custGeom>
              <a:avLst/>
              <a:gdLst>
                <a:gd name="T0" fmla="*/ 4405 w 4507"/>
                <a:gd name="T1" fmla="*/ 2758 h 3804"/>
                <a:gd name="T2" fmla="*/ 4090 w 4507"/>
                <a:gd name="T3" fmla="*/ 2910 h 3804"/>
                <a:gd name="T4" fmla="*/ 3792 w 4507"/>
                <a:gd name="T5" fmla="*/ 2803 h 3804"/>
                <a:gd name="T6" fmla="*/ 3264 w 4507"/>
                <a:gd name="T7" fmla="*/ 3073 h 3804"/>
                <a:gd name="T8" fmla="*/ 3045 w 4507"/>
                <a:gd name="T9" fmla="*/ 3068 h 3804"/>
                <a:gd name="T10" fmla="*/ 2843 w 4507"/>
                <a:gd name="T11" fmla="*/ 3101 h 3804"/>
                <a:gd name="T12" fmla="*/ 2669 w 4507"/>
                <a:gd name="T13" fmla="*/ 3343 h 3804"/>
                <a:gd name="T14" fmla="*/ 2281 w 4507"/>
                <a:gd name="T15" fmla="*/ 3264 h 3804"/>
                <a:gd name="T16" fmla="*/ 1921 w 4507"/>
                <a:gd name="T17" fmla="*/ 3298 h 3804"/>
                <a:gd name="T18" fmla="*/ 1804 w 4507"/>
                <a:gd name="T19" fmla="*/ 3405 h 3804"/>
                <a:gd name="T20" fmla="*/ 1708 w 4507"/>
                <a:gd name="T21" fmla="*/ 3652 h 3804"/>
                <a:gd name="T22" fmla="*/ 1393 w 4507"/>
                <a:gd name="T23" fmla="*/ 3770 h 3804"/>
                <a:gd name="T24" fmla="*/ 1096 w 4507"/>
                <a:gd name="T25" fmla="*/ 3657 h 3804"/>
                <a:gd name="T26" fmla="*/ 837 w 4507"/>
                <a:gd name="T27" fmla="*/ 3528 h 3804"/>
                <a:gd name="T28" fmla="*/ 674 w 4507"/>
                <a:gd name="T29" fmla="*/ 3455 h 3804"/>
                <a:gd name="T30" fmla="*/ 568 w 4507"/>
                <a:gd name="T31" fmla="*/ 3466 h 3804"/>
                <a:gd name="T32" fmla="*/ 371 w 4507"/>
                <a:gd name="T33" fmla="*/ 3365 h 3804"/>
                <a:gd name="T34" fmla="*/ 551 w 4507"/>
                <a:gd name="T35" fmla="*/ 3034 h 3804"/>
                <a:gd name="T36" fmla="*/ 815 w 4507"/>
                <a:gd name="T37" fmla="*/ 2714 h 3804"/>
                <a:gd name="T38" fmla="*/ 888 w 4507"/>
                <a:gd name="T39" fmla="*/ 2444 h 3804"/>
                <a:gd name="T40" fmla="*/ 1006 w 4507"/>
                <a:gd name="T41" fmla="*/ 2186 h 3804"/>
                <a:gd name="T42" fmla="*/ 1197 w 4507"/>
                <a:gd name="T43" fmla="*/ 2236 h 3804"/>
                <a:gd name="T44" fmla="*/ 1337 w 4507"/>
                <a:gd name="T45" fmla="*/ 2169 h 3804"/>
                <a:gd name="T46" fmla="*/ 1208 w 4507"/>
                <a:gd name="T47" fmla="*/ 1916 h 3804"/>
                <a:gd name="T48" fmla="*/ 1180 w 4507"/>
                <a:gd name="T49" fmla="*/ 1759 h 3804"/>
                <a:gd name="T50" fmla="*/ 1028 w 4507"/>
                <a:gd name="T51" fmla="*/ 1663 h 3804"/>
                <a:gd name="T52" fmla="*/ 691 w 4507"/>
                <a:gd name="T53" fmla="*/ 1354 h 3804"/>
                <a:gd name="T54" fmla="*/ 798 w 4507"/>
                <a:gd name="T55" fmla="*/ 1169 h 3804"/>
                <a:gd name="T56" fmla="*/ 613 w 4507"/>
                <a:gd name="T57" fmla="*/ 1034 h 3804"/>
                <a:gd name="T58" fmla="*/ 506 w 4507"/>
                <a:gd name="T59" fmla="*/ 882 h 3804"/>
                <a:gd name="T60" fmla="*/ 101 w 4507"/>
                <a:gd name="T61" fmla="*/ 551 h 3804"/>
                <a:gd name="T62" fmla="*/ 0 w 4507"/>
                <a:gd name="T63" fmla="*/ 438 h 3804"/>
                <a:gd name="T64" fmla="*/ 242 w 4507"/>
                <a:gd name="T65" fmla="*/ 304 h 3804"/>
                <a:gd name="T66" fmla="*/ 517 w 4507"/>
                <a:gd name="T67" fmla="*/ 186 h 3804"/>
                <a:gd name="T68" fmla="*/ 759 w 4507"/>
                <a:gd name="T69" fmla="*/ 259 h 3804"/>
                <a:gd name="T70" fmla="*/ 1253 w 4507"/>
                <a:gd name="T71" fmla="*/ 259 h 3804"/>
                <a:gd name="T72" fmla="*/ 1528 w 4507"/>
                <a:gd name="T73" fmla="*/ 124 h 3804"/>
                <a:gd name="T74" fmla="*/ 1657 w 4507"/>
                <a:gd name="T75" fmla="*/ 0 h 3804"/>
                <a:gd name="T76" fmla="*/ 1815 w 4507"/>
                <a:gd name="T77" fmla="*/ 6 h 3804"/>
                <a:gd name="T78" fmla="*/ 2011 w 4507"/>
                <a:gd name="T79" fmla="*/ 225 h 3804"/>
                <a:gd name="T80" fmla="*/ 2360 w 4507"/>
                <a:gd name="T81" fmla="*/ 320 h 3804"/>
                <a:gd name="T82" fmla="*/ 2534 w 4507"/>
                <a:gd name="T83" fmla="*/ 489 h 3804"/>
                <a:gd name="T84" fmla="*/ 2511 w 4507"/>
                <a:gd name="T85" fmla="*/ 708 h 3804"/>
                <a:gd name="T86" fmla="*/ 2680 w 4507"/>
                <a:gd name="T87" fmla="*/ 967 h 3804"/>
                <a:gd name="T88" fmla="*/ 2506 w 4507"/>
                <a:gd name="T89" fmla="*/ 1247 h 3804"/>
                <a:gd name="T90" fmla="*/ 2545 w 4507"/>
                <a:gd name="T91" fmla="*/ 1450 h 3804"/>
                <a:gd name="T92" fmla="*/ 2680 w 4507"/>
                <a:gd name="T93" fmla="*/ 1568 h 3804"/>
                <a:gd name="T94" fmla="*/ 3000 w 4507"/>
                <a:gd name="T95" fmla="*/ 1697 h 3804"/>
                <a:gd name="T96" fmla="*/ 3214 w 4507"/>
                <a:gd name="T97" fmla="*/ 1708 h 3804"/>
                <a:gd name="T98" fmla="*/ 3287 w 4507"/>
                <a:gd name="T99" fmla="*/ 1764 h 3804"/>
                <a:gd name="T100" fmla="*/ 3506 w 4507"/>
                <a:gd name="T101" fmla="*/ 1938 h 3804"/>
                <a:gd name="T102" fmla="*/ 3629 w 4507"/>
                <a:gd name="T103" fmla="*/ 2141 h 3804"/>
                <a:gd name="T104" fmla="*/ 4056 w 4507"/>
                <a:gd name="T105" fmla="*/ 2174 h 3804"/>
                <a:gd name="T106" fmla="*/ 3933 w 4507"/>
                <a:gd name="T107" fmla="*/ 2236 h 3804"/>
                <a:gd name="T108" fmla="*/ 3989 w 4507"/>
                <a:gd name="T109" fmla="*/ 2455 h 3804"/>
                <a:gd name="T110" fmla="*/ 4506 w 4507"/>
                <a:gd name="T111" fmla="*/ 2702 h 3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07" h="3804">
                  <a:moveTo>
                    <a:pt x="4506" y="2702"/>
                  </a:moveTo>
                  <a:lnTo>
                    <a:pt x="4506" y="2702"/>
                  </a:lnTo>
                  <a:cubicBezTo>
                    <a:pt x="4478" y="2742"/>
                    <a:pt x="4450" y="2758"/>
                    <a:pt x="4405" y="2758"/>
                  </a:cubicBezTo>
                  <a:cubicBezTo>
                    <a:pt x="4371" y="2758"/>
                    <a:pt x="4360" y="2742"/>
                    <a:pt x="4326" y="2742"/>
                  </a:cubicBezTo>
                  <a:cubicBezTo>
                    <a:pt x="4287" y="2742"/>
                    <a:pt x="4275" y="2787"/>
                    <a:pt x="4247" y="2815"/>
                  </a:cubicBezTo>
                  <a:cubicBezTo>
                    <a:pt x="4202" y="2871"/>
                    <a:pt x="4163" y="2910"/>
                    <a:pt x="4090" y="2910"/>
                  </a:cubicBezTo>
                  <a:cubicBezTo>
                    <a:pt x="4045" y="2910"/>
                    <a:pt x="4023" y="2882"/>
                    <a:pt x="3978" y="2854"/>
                  </a:cubicBezTo>
                  <a:cubicBezTo>
                    <a:pt x="3944" y="2837"/>
                    <a:pt x="3922" y="2843"/>
                    <a:pt x="3888" y="2826"/>
                  </a:cubicBezTo>
                  <a:cubicBezTo>
                    <a:pt x="3849" y="2815"/>
                    <a:pt x="3826" y="2803"/>
                    <a:pt x="3792" y="2803"/>
                  </a:cubicBezTo>
                  <a:cubicBezTo>
                    <a:pt x="3742" y="2803"/>
                    <a:pt x="3725" y="2832"/>
                    <a:pt x="3680" y="2848"/>
                  </a:cubicBezTo>
                  <a:cubicBezTo>
                    <a:pt x="3573" y="2905"/>
                    <a:pt x="3506" y="2938"/>
                    <a:pt x="3405" y="3000"/>
                  </a:cubicBezTo>
                  <a:cubicBezTo>
                    <a:pt x="3354" y="3034"/>
                    <a:pt x="3326" y="3073"/>
                    <a:pt x="3264" y="3073"/>
                  </a:cubicBezTo>
                  <a:cubicBezTo>
                    <a:pt x="3219" y="3073"/>
                    <a:pt x="3219" y="3073"/>
                    <a:pt x="3219" y="3073"/>
                  </a:cubicBezTo>
                  <a:cubicBezTo>
                    <a:pt x="3202" y="3073"/>
                    <a:pt x="3191" y="3068"/>
                    <a:pt x="3174" y="3068"/>
                  </a:cubicBezTo>
                  <a:cubicBezTo>
                    <a:pt x="3045" y="3068"/>
                    <a:pt x="3045" y="3068"/>
                    <a:pt x="3045" y="3068"/>
                  </a:cubicBezTo>
                  <a:cubicBezTo>
                    <a:pt x="3034" y="3068"/>
                    <a:pt x="3023" y="3068"/>
                    <a:pt x="3011" y="3073"/>
                  </a:cubicBezTo>
                  <a:cubicBezTo>
                    <a:pt x="2961" y="3090"/>
                    <a:pt x="2938" y="3101"/>
                    <a:pt x="2888" y="3101"/>
                  </a:cubicBezTo>
                  <a:cubicBezTo>
                    <a:pt x="2871" y="3101"/>
                    <a:pt x="2860" y="3101"/>
                    <a:pt x="2843" y="3101"/>
                  </a:cubicBezTo>
                  <a:cubicBezTo>
                    <a:pt x="2809" y="3101"/>
                    <a:pt x="2798" y="3129"/>
                    <a:pt x="2775" y="3152"/>
                  </a:cubicBezTo>
                  <a:cubicBezTo>
                    <a:pt x="2742" y="3197"/>
                    <a:pt x="2708" y="3219"/>
                    <a:pt x="2697" y="3275"/>
                  </a:cubicBezTo>
                  <a:cubicBezTo>
                    <a:pt x="2686" y="3304"/>
                    <a:pt x="2697" y="3326"/>
                    <a:pt x="2669" y="3343"/>
                  </a:cubicBezTo>
                  <a:cubicBezTo>
                    <a:pt x="2624" y="3371"/>
                    <a:pt x="2590" y="3371"/>
                    <a:pt x="2534" y="3371"/>
                  </a:cubicBezTo>
                  <a:cubicBezTo>
                    <a:pt x="2494" y="3371"/>
                    <a:pt x="2478" y="3343"/>
                    <a:pt x="2438" y="3332"/>
                  </a:cubicBezTo>
                  <a:cubicBezTo>
                    <a:pt x="2377" y="3315"/>
                    <a:pt x="2337" y="3304"/>
                    <a:pt x="2281" y="3264"/>
                  </a:cubicBezTo>
                  <a:cubicBezTo>
                    <a:pt x="2242" y="3236"/>
                    <a:pt x="2225" y="3191"/>
                    <a:pt x="2174" y="3191"/>
                  </a:cubicBezTo>
                  <a:cubicBezTo>
                    <a:pt x="2090" y="3191"/>
                    <a:pt x="2079" y="3309"/>
                    <a:pt x="1994" y="3309"/>
                  </a:cubicBezTo>
                  <a:cubicBezTo>
                    <a:pt x="1966" y="3309"/>
                    <a:pt x="1950" y="3309"/>
                    <a:pt x="1921" y="3298"/>
                  </a:cubicBezTo>
                  <a:cubicBezTo>
                    <a:pt x="1905" y="3292"/>
                    <a:pt x="1893" y="3275"/>
                    <a:pt x="1871" y="3275"/>
                  </a:cubicBezTo>
                  <a:cubicBezTo>
                    <a:pt x="1826" y="3275"/>
                    <a:pt x="1804" y="3320"/>
                    <a:pt x="1804" y="3365"/>
                  </a:cubicBezTo>
                  <a:cubicBezTo>
                    <a:pt x="1804" y="3405"/>
                    <a:pt x="1804" y="3405"/>
                    <a:pt x="1804" y="3405"/>
                  </a:cubicBezTo>
                  <a:cubicBezTo>
                    <a:pt x="1792" y="3450"/>
                    <a:pt x="1792" y="3450"/>
                    <a:pt x="1792" y="3450"/>
                  </a:cubicBezTo>
                  <a:cubicBezTo>
                    <a:pt x="1804" y="3500"/>
                    <a:pt x="1849" y="3511"/>
                    <a:pt x="1871" y="3556"/>
                  </a:cubicBezTo>
                  <a:cubicBezTo>
                    <a:pt x="1815" y="3601"/>
                    <a:pt x="1781" y="3652"/>
                    <a:pt x="1708" y="3652"/>
                  </a:cubicBezTo>
                  <a:cubicBezTo>
                    <a:pt x="1669" y="3652"/>
                    <a:pt x="1652" y="3641"/>
                    <a:pt x="1612" y="3641"/>
                  </a:cubicBezTo>
                  <a:cubicBezTo>
                    <a:pt x="1579" y="3641"/>
                    <a:pt x="1568" y="3663"/>
                    <a:pt x="1545" y="3674"/>
                  </a:cubicBezTo>
                  <a:cubicBezTo>
                    <a:pt x="1478" y="3702"/>
                    <a:pt x="1455" y="3742"/>
                    <a:pt x="1393" y="3770"/>
                  </a:cubicBezTo>
                  <a:cubicBezTo>
                    <a:pt x="1371" y="3781"/>
                    <a:pt x="1360" y="3803"/>
                    <a:pt x="1337" y="3803"/>
                  </a:cubicBezTo>
                  <a:cubicBezTo>
                    <a:pt x="1320" y="3803"/>
                    <a:pt x="1309" y="3798"/>
                    <a:pt x="1292" y="3792"/>
                  </a:cubicBezTo>
                  <a:cubicBezTo>
                    <a:pt x="1202" y="3770"/>
                    <a:pt x="1152" y="3730"/>
                    <a:pt x="1096" y="3657"/>
                  </a:cubicBezTo>
                  <a:cubicBezTo>
                    <a:pt x="1073" y="3635"/>
                    <a:pt x="1073" y="3607"/>
                    <a:pt x="1045" y="3584"/>
                  </a:cubicBezTo>
                  <a:cubicBezTo>
                    <a:pt x="1023" y="3573"/>
                    <a:pt x="1006" y="3584"/>
                    <a:pt x="978" y="3579"/>
                  </a:cubicBezTo>
                  <a:cubicBezTo>
                    <a:pt x="921" y="3562"/>
                    <a:pt x="893" y="3528"/>
                    <a:pt x="837" y="3528"/>
                  </a:cubicBezTo>
                  <a:cubicBezTo>
                    <a:pt x="775" y="3528"/>
                    <a:pt x="775" y="3528"/>
                    <a:pt x="775" y="3528"/>
                  </a:cubicBezTo>
                  <a:cubicBezTo>
                    <a:pt x="730" y="3528"/>
                    <a:pt x="691" y="3500"/>
                    <a:pt x="686" y="3455"/>
                  </a:cubicBezTo>
                  <a:cubicBezTo>
                    <a:pt x="674" y="3455"/>
                    <a:pt x="674" y="3455"/>
                    <a:pt x="674" y="3455"/>
                  </a:cubicBezTo>
                  <a:cubicBezTo>
                    <a:pt x="601" y="3472"/>
                    <a:pt x="601" y="3472"/>
                    <a:pt x="601" y="3472"/>
                  </a:cubicBezTo>
                  <a:cubicBezTo>
                    <a:pt x="568" y="3466"/>
                    <a:pt x="568" y="3466"/>
                    <a:pt x="568" y="3466"/>
                  </a:cubicBezTo>
                  <a:lnTo>
                    <a:pt x="568" y="3466"/>
                  </a:lnTo>
                  <a:cubicBezTo>
                    <a:pt x="539" y="3421"/>
                    <a:pt x="506" y="3393"/>
                    <a:pt x="449" y="3393"/>
                  </a:cubicBezTo>
                  <a:cubicBezTo>
                    <a:pt x="399" y="3393"/>
                    <a:pt x="399" y="3393"/>
                    <a:pt x="399" y="3393"/>
                  </a:cubicBezTo>
                  <a:cubicBezTo>
                    <a:pt x="382" y="3393"/>
                    <a:pt x="382" y="3377"/>
                    <a:pt x="371" y="3365"/>
                  </a:cubicBezTo>
                  <a:cubicBezTo>
                    <a:pt x="393" y="3320"/>
                    <a:pt x="371" y="3281"/>
                    <a:pt x="405" y="3242"/>
                  </a:cubicBezTo>
                  <a:cubicBezTo>
                    <a:pt x="421" y="3225"/>
                    <a:pt x="449" y="3230"/>
                    <a:pt x="466" y="3208"/>
                  </a:cubicBezTo>
                  <a:cubicBezTo>
                    <a:pt x="511" y="3152"/>
                    <a:pt x="523" y="3101"/>
                    <a:pt x="551" y="3034"/>
                  </a:cubicBezTo>
                  <a:cubicBezTo>
                    <a:pt x="573" y="2983"/>
                    <a:pt x="624" y="2989"/>
                    <a:pt x="657" y="2944"/>
                  </a:cubicBezTo>
                  <a:cubicBezTo>
                    <a:pt x="691" y="2905"/>
                    <a:pt x="680" y="2865"/>
                    <a:pt x="714" y="2826"/>
                  </a:cubicBezTo>
                  <a:cubicBezTo>
                    <a:pt x="753" y="2781"/>
                    <a:pt x="815" y="2770"/>
                    <a:pt x="815" y="2714"/>
                  </a:cubicBezTo>
                  <a:cubicBezTo>
                    <a:pt x="815" y="2674"/>
                    <a:pt x="837" y="2652"/>
                    <a:pt x="837" y="2613"/>
                  </a:cubicBezTo>
                  <a:cubicBezTo>
                    <a:pt x="837" y="2596"/>
                    <a:pt x="843" y="2584"/>
                    <a:pt x="854" y="2573"/>
                  </a:cubicBezTo>
                  <a:cubicBezTo>
                    <a:pt x="876" y="2528"/>
                    <a:pt x="888" y="2495"/>
                    <a:pt x="888" y="2444"/>
                  </a:cubicBezTo>
                  <a:cubicBezTo>
                    <a:pt x="888" y="2376"/>
                    <a:pt x="843" y="2348"/>
                    <a:pt x="843" y="2281"/>
                  </a:cubicBezTo>
                  <a:cubicBezTo>
                    <a:pt x="843" y="2247"/>
                    <a:pt x="882" y="2236"/>
                    <a:pt x="916" y="2219"/>
                  </a:cubicBezTo>
                  <a:cubicBezTo>
                    <a:pt x="950" y="2208"/>
                    <a:pt x="966" y="2186"/>
                    <a:pt x="1006" y="2186"/>
                  </a:cubicBezTo>
                  <a:cubicBezTo>
                    <a:pt x="1051" y="2186"/>
                    <a:pt x="1073" y="2219"/>
                    <a:pt x="1113" y="2219"/>
                  </a:cubicBezTo>
                  <a:cubicBezTo>
                    <a:pt x="1141" y="2219"/>
                    <a:pt x="1152" y="2208"/>
                    <a:pt x="1174" y="2208"/>
                  </a:cubicBezTo>
                  <a:cubicBezTo>
                    <a:pt x="1185" y="2208"/>
                    <a:pt x="1185" y="2225"/>
                    <a:pt x="1197" y="2236"/>
                  </a:cubicBezTo>
                  <a:cubicBezTo>
                    <a:pt x="1225" y="2270"/>
                    <a:pt x="1242" y="2303"/>
                    <a:pt x="1287" y="2303"/>
                  </a:cubicBezTo>
                  <a:cubicBezTo>
                    <a:pt x="1309" y="2303"/>
                    <a:pt x="1309" y="2270"/>
                    <a:pt x="1320" y="2247"/>
                  </a:cubicBezTo>
                  <a:cubicBezTo>
                    <a:pt x="1332" y="2219"/>
                    <a:pt x="1332" y="2202"/>
                    <a:pt x="1337" y="2169"/>
                  </a:cubicBezTo>
                  <a:cubicBezTo>
                    <a:pt x="1343" y="2107"/>
                    <a:pt x="1382" y="2079"/>
                    <a:pt x="1382" y="2017"/>
                  </a:cubicBezTo>
                  <a:cubicBezTo>
                    <a:pt x="1382" y="1972"/>
                    <a:pt x="1315" y="2006"/>
                    <a:pt x="1275" y="1978"/>
                  </a:cubicBezTo>
                  <a:cubicBezTo>
                    <a:pt x="1247" y="1961"/>
                    <a:pt x="1230" y="1944"/>
                    <a:pt x="1208" y="1916"/>
                  </a:cubicBezTo>
                  <a:cubicBezTo>
                    <a:pt x="1191" y="1905"/>
                    <a:pt x="1174" y="1893"/>
                    <a:pt x="1174" y="1877"/>
                  </a:cubicBezTo>
                  <a:cubicBezTo>
                    <a:pt x="1174" y="1798"/>
                    <a:pt x="1174" y="1798"/>
                    <a:pt x="1174" y="1798"/>
                  </a:cubicBezTo>
                  <a:cubicBezTo>
                    <a:pt x="1174" y="1781"/>
                    <a:pt x="1180" y="1776"/>
                    <a:pt x="1180" y="1759"/>
                  </a:cubicBezTo>
                  <a:cubicBezTo>
                    <a:pt x="1174" y="1736"/>
                    <a:pt x="1141" y="1742"/>
                    <a:pt x="1129" y="1719"/>
                  </a:cubicBezTo>
                  <a:cubicBezTo>
                    <a:pt x="1118" y="1702"/>
                    <a:pt x="1124" y="1680"/>
                    <a:pt x="1101" y="1669"/>
                  </a:cubicBezTo>
                  <a:cubicBezTo>
                    <a:pt x="1079" y="1657"/>
                    <a:pt x="1056" y="1674"/>
                    <a:pt x="1028" y="1663"/>
                  </a:cubicBezTo>
                  <a:cubicBezTo>
                    <a:pt x="972" y="1646"/>
                    <a:pt x="950" y="1612"/>
                    <a:pt x="893" y="1590"/>
                  </a:cubicBezTo>
                  <a:cubicBezTo>
                    <a:pt x="832" y="1568"/>
                    <a:pt x="781" y="1568"/>
                    <a:pt x="742" y="1511"/>
                  </a:cubicBezTo>
                  <a:cubicBezTo>
                    <a:pt x="708" y="1455"/>
                    <a:pt x="714" y="1416"/>
                    <a:pt x="691" y="1354"/>
                  </a:cubicBezTo>
                  <a:cubicBezTo>
                    <a:pt x="686" y="1332"/>
                    <a:pt x="663" y="1320"/>
                    <a:pt x="663" y="1298"/>
                  </a:cubicBezTo>
                  <a:cubicBezTo>
                    <a:pt x="663" y="1270"/>
                    <a:pt x="697" y="1281"/>
                    <a:pt x="719" y="1264"/>
                  </a:cubicBezTo>
                  <a:cubicBezTo>
                    <a:pt x="759" y="1242"/>
                    <a:pt x="798" y="1219"/>
                    <a:pt x="798" y="1169"/>
                  </a:cubicBezTo>
                  <a:cubicBezTo>
                    <a:pt x="798" y="1135"/>
                    <a:pt x="764" y="1118"/>
                    <a:pt x="742" y="1090"/>
                  </a:cubicBezTo>
                  <a:cubicBezTo>
                    <a:pt x="714" y="1068"/>
                    <a:pt x="702" y="1045"/>
                    <a:pt x="686" y="1017"/>
                  </a:cubicBezTo>
                  <a:cubicBezTo>
                    <a:pt x="663" y="1028"/>
                    <a:pt x="646" y="1034"/>
                    <a:pt x="613" y="1034"/>
                  </a:cubicBezTo>
                  <a:cubicBezTo>
                    <a:pt x="584" y="1034"/>
                    <a:pt x="562" y="1023"/>
                    <a:pt x="551" y="995"/>
                  </a:cubicBezTo>
                  <a:cubicBezTo>
                    <a:pt x="534" y="955"/>
                    <a:pt x="523" y="927"/>
                    <a:pt x="523" y="882"/>
                  </a:cubicBezTo>
                  <a:cubicBezTo>
                    <a:pt x="506" y="882"/>
                    <a:pt x="506" y="882"/>
                    <a:pt x="506" y="882"/>
                  </a:cubicBezTo>
                  <a:cubicBezTo>
                    <a:pt x="343" y="927"/>
                    <a:pt x="343" y="927"/>
                    <a:pt x="343" y="927"/>
                  </a:cubicBezTo>
                  <a:cubicBezTo>
                    <a:pt x="259" y="848"/>
                    <a:pt x="281" y="747"/>
                    <a:pt x="191" y="674"/>
                  </a:cubicBezTo>
                  <a:cubicBezTo>
                    <a:pt x="146" y="635"/>
                    <a:pt x="135" y="596"/>
                    <a:pt x="101" y="551"/>
                  </a:cubicBezTo>
                  <a:cubicBezTo>
                    <a:pt x="79" y="517"/>
                    <a:pt x="39" y="523"/>
                    <a:pt x="17" y="495"/>
                  </a:cubicBezTo>
                  <a:cubicBezTo>
                    <a:pt x="6" y="478"/>
                    <a:pt x="6" y="461"/>
                    <a:pt x="0" y="438"/>
                  </a:cubicBezTo>
                  <a:lnTo>
                    <a:pt x="0" y="438"/>
                  </a:lnTo>
                  <a:cubicBezTo>
                    <a:pt x="23" y="427"/>
                    <a:pt x="28" y="410"/>
                    <a:pt x="51" y="399"/>
                  </a:cubicBezTo>
                  <a:cubicBezTo>
                    <a:pt x="67" y="393"/>
                    <a:pt x="90" y="399"/>
                    <a:pt x="107" y="388"/>
                  </a:cubicBezTo>
                  <a:cubicBezTo>
                    <a:pt x="157" y="349"/>
                    <a:pt x="191" y="337"/>
                    <a:pt x="242" y="304"/>
                  </a:cubicBezTo>
                  <a:cubicBezTo>
                    <a:pt x="264" y="292"/>
                    <a:pt x="270" y="276"/>
                    <a:pt x="292" y="264"/>
                  </a:cubicBezTo>
                  <a:cubicBezTo>
                    <a:pt x="376" y="231"/>
                    <a:pt x="444" y="236"/>
                    <a:pt x="517" y="186"/>
                  </a:cubicBezTo>
                  <a:lnTo>
                    <a:pt x="517" y="186"/>
                  </a:lnTo>
                  <a:cubicBezTo>
                    <a:pt x="517" y="186"/>
                    <a:pt x="517" y="186"/>
                    <a:pt x="517" y="191"/>
                  </a:cubicBezTo>
                  <a:cubicBezTo>
                    <a:pt x="562" y="231"/>
                    <a:pt x="584" y="276"/>
                    <a:pt x="641" y="276"/>
                  </a:cubicBezTo>
                  <a:cubicBezTo>
                    <a:pt x="686" y="276"/>
                    <a:pt x="714" y="259"/>
                    <a:pt x="759" y="259"/>
                  </a:cubicBezTo>
                  <a:cubicBezTo>
                    <a:pt x="848" y="259"/>
                    <a:pt x="893" y="315"/>
                    <a:pt x="983" y="315"/>
                  </a:cubicBezTo>
                  <a:cubicBezTo>
                    <a:pt x="1056" y="315"/>
                    <a:pt x="1090" y="242"/>
                    <a:pt x="1169" y="242"/>
                  </a:cubicBezTo>
                  <a:cubicBezTo>
                    <a:pt x="1202" y="242"/>
                    <a:pt x="1219" y="259"/>
                    <a:pt x="1253" y="259"/>
                  </a:cubicBezTo>
                  <a:cubicBezTo>
                    <a:pt x="1292" y="259"/>
                    <a:pt x="1315" y="253"/>
                    <a:pt x="1348" y="253"/>
                  </a:cubicBezTo>
                  <a:cubicBezTo>
                    <a:pt x="1410" y="247"/>
                    <a:pt x="1472" y="236"/>
                    <a:pt x="1489" y="180"/>
                  </a:cubicBezTo>
                  <a:cubicBezTo>
                    <a:pt x="1500" y="158"/>
                    <a:pt x="1500" y="135"/>
                    <a:pt x="1528" y="124"/>
                  </a:cubicBezTo>
                  <a:cubicBezTo>
                    <a:pt x="1545" y="118"/>
                    <a:pt x="1556" y="124"/>
                    <a:pt x="1573" y="113"/>
                  </a:cubicBezTo>
                  <a:cubicBezTo>
                    <a:pt x="1607" y="90"/>
                    <a:pt x="1607" y="62"/>
                    <a:pt x="1635" y="34"/>
                  </a:cubicBezTo>
                  <a:cubicBezTo>
                    <a:pt x="1641" y="23"/>
                    <a:pt x="1641" y="0"/>
                    <a:pt x="1657" y="0"/>
                  </a:cubicBezTo>
                  <a:cubicBezTo>
                    <a:pt x="1680" y="0"/>
                    <a:pt x="1691" y="17"/>
                    <a:pt x="1714" y="17"/>
                  </a:cubicBezTo>
                  <a:cubicBezTo>
                    <a:pt x="1753" y="17"/>
                    <a:pt x="1753" y="17"/>
                    <a:pt x="1753" y="17"/>
                  </a:cubicBezTo>
                  <a:cubicBezTo>
                    <a:pt x="1781" y="17"/>
                    <a:pt x="1798" y="11"/>
                    <a:pt x="1815" y="6"/>
                  </a:cubicBezTo>
                  <a:lnTo>
                    <a:pt x="1815" y="6"/>
                  </a:lnTo>
                  <a:cubicBezTo>
                    <a:pt x="1820" y="62"/>
                    <a:pt x="1854" y="90"/>
                    <a:pt x="1893" y="129"/>
                  </a:cubicBezTo>
                  <a:cubicBezTo>
                    <a:pt x="1933" y="174"/>
                    <a:pt x="1961" y="203"/>
                    <a:pt x="2011" y="225"/>
                  </a:cubicBezTo>
                  <a:cubicBezTo>
                    <a:pt x="2118" y="281"/>
                    <a:pt x="2180" y="320"/>
                    <a:pt x="2298" y="320"/>
                  </a:cubicBezTo>
                  <a:cubicBezTo>
                    <a:pt x="2360" y="320"/>
                    <a:pt x="2360" y="320"/>
                    <a:pt x="2360" y="320"/>
                  </a:cubicBezTo>
                  <a:lnTo>
                    <a:pt x="2360" y="320"/>
                  </a:lnTo>
                  <a:cubicBezTo>
                    <a:pt x="2377" y="354"/>
                    <a:pt x="2371" y="377"/>
                    <a:pt x="2382" y="410"/>
                  </a:cubicBezTo>
                  <a:cubicBezTo>
                    <a:pt x="2393" y="444"/>
                    <a:pt x="2433" y="433"/>
                    <a:pt x="2461" y="450"/>
                  </a:cubicBezTo>
                  <a:cubicBezTo>
                    <a:pt x="2489" y="466"/>
                    <a:pt x="2506" y="478"/>
                    <a:pt x="2534" y="489"/>
                  </a:cubicBezTo>
                  <a:cubicBezTo>
                    <a:pt x="2556" y="506"/>
                    <a:pt x="2596" y="506"/>
                    <a:pt x="2596" y="540"/>
                  </a:cubicBezTo>
                  <a:cubicBezTo>
                    <a:pt x="2596" y="573"/>
                    <a:pt x="2596" y="601"/>
                    <a:pt x="2568" y="629"/>
                  </a:cubicBezTo>
                  <a:cubicBezTo>
                    <a:pt x="2545" y="658"/>
                    <a:pt x="2511" y="669"/>
                    <a:pt x="2511" y="708"/>
                  </a:cubicBezTo>
                  <a:cubicBezTo>
                    <a:pt x="2511" y="719"/>
                    <a:pt x="2528" y="725"/>
                    <a:pt x="2534" y="742"/>
                  </a:cubicBezTo>
                  <a:cubicBezTo>
                    <a:pt x="2556" y="775"/>
                    <a:pt x="2568" y="792"/>
                    <a:pt x="2596" y="826"/>
                  </a:cubicBezTo>
                  <a:cubicBezTo>
                    <a:pt x="2635" y="877"/>
                    <a:pt x="2646" y="910"/>
                    <a:pt x="2680" y="967"/>
                  </a:cubicBezTo>
                  <a:cubicBezTo>
                    <a:pt x="2697" y="1000"/>
                    <a:pt x="2719" y="1017"/>
                    <a:pt x="2719" y="1051"/>
                  </a:cubicBezTo>
                  <a:cubicBezTo>
                    <a:pt x="2719" y="1107"/>
                    <a:pt x="2652" y="1107"/>
                    <a:pt x="2613" y="1146"/>
                  </a:cubicBezTo>
                  <a:cubicBezTo>
                    <a:pt x="2573" y="1191"/>
                    <a:pt x="2556" y="1219"/>
                    <a:pt x="2506" y="1247"/>
                  </a:cubicBezTo>
                  <a:cubicBezTo>
                    <a:pt x="2478" y="1264"/>
                    <a:pt x="2444" y="1270"/>
                    <a:pt x="2444" y="1304"/>
                  </a:cubicBezTo>
                  <a:cubicBezTo>
                    <a:pt x="2444" y="1309"/>
                    <a:pt x="2438" y="1315"/>
                    <a:pt x="2438" y="1320"/>
                  </a:cubicBezTo>
                  <a:cubicBezTo>
                    <a:pt x="2455" y="1388"/>
                    <a:pt x="2500" y="1399"/>
                    <a:pt x="2545" y="1450"/>
                  </a:cubicBezTo>
                  <a:cubicBezTo>
                    <a:pt x="2562" y="1472"/>
                    <a:pt x="2573" y="1478"/>
                    <a:pt x="2596" y="1500"/>
                  </a:cubicBezTo>
                  <a:cubicBezTo>
                    <a:pt x="2618" y="1528"/>
                    <a:pt x="2624" y="1562"/>
                    <a:pt x="2657" y="1573"/>
                  </a:cubicBezTo>
                  <a:cubicBezTo>
                    <a:pt x="2680" y="1568"/>
                    <a:pt x="2680" y="1568"/>
                    <a:pt x="2680" y="1568"/>
                  </a:cubicBezTo>
                  <a:cubicBezTo>
                    <a:pt x="2719" y="1579"/>
                    <a:pt x="2725" y="1607"/>
                    <a:pt x="2759" y="1624"/>
                  </a:cubicBezTo>
                  <a:cubicBezTo>
                    <a:pt x="2798" y="1646"/>
                    <a:pt x="2832" y="1646"/>
                    <a:pt x="2871" y="1663"/>
                  </a:cubicBezTo>
                  <a:cubicBezTo>
                    <a:pt x="2921" y="1686"/>
                    <a:pt x="2950" y="1697"/>
                    <a:pt x="3000" y="1697"/>
                  </a:cubicBezTo>
                  <a:cubicBezTo>
                    <a:pt x="3034" y="1697"/>
                    <a:pt x="3051" y="1674"/>
                    <a:pt x="3079" y="1674"/>
                  </a:cubicBezTo>
                  <a:cubicBezTo>
                    <a:pt x="3096" y="1674"/>
                    <a:pt x="3101" y="1686"/>
                    <a:pt x="3118" y="1686"/>
                  </a:cubicBezTo>
                  <a:cubicBezTo>
                    <a:pt x="3157" y="1691"/>
                    <a:pt x="3180" y="1691"/>
                    <a:pt x="3214" y="1708"/>
                  </a:cubicBezTo>
                  <a:cubicBezTo>
                    <a:pt x="3230" y="1714"/>
                    <a:pt x="3230" y="1731"/>
                    <a:pt x="3236" y="1747"/>
                  </a:cubicBezTo>
                  <a:cubicBezTo>
                    <a:pt x="3242" y="1764"/>
                    <a:pt x="3258" y="1764"/>
                    <a:pt x="3270" y="1764"/>
                  </a:cubicBezTo>
                  <a:cubicBezTo>
                    <a:pt x="3281" y="1764"/>
                    <a:pt x="3281" y="1764"/>
                    <a:pt x="3287" y="1764"/>
                  </a:cubicBezTo>
                  <a:cubicBezTo>
                    <a:pt x="3287" y="1792"/>
                    <a:pt x="3332" y="1787"/>
                    <a:pt x="3354" y="1804"/>
                  </a:cubicBezTo>
                  <a:cubicBezTo>
                    <a:pt x="3388" y="1820"/>
                    <a:pt x="3393" y="1848"/>
                    <a:pt x="3416" y="1882"/>
                  </a:cubicBezTo>
                  <a:cubicBezTo>
                    <a:pt x="3438" y="1916"/>
                    <a:pt x="3472" y="1916"/>
                    <a:pt x="3506" y="1938"/>
                  </a:cubicBezTo>
                  <a:cubicBezTo>
                    <a:pt x="3534" y="1961"/>
                    <a:pt x="3545" y="1983"/>
                    <a:pt x="3556" y="2017"/>
                  </a:cubicBezTo>
                  <a:cubicBezTo>
                    <a:pt x="3562" y="2045"/>
                    <a:pt x="3573" y="2056"/>
                    <a:pt x="3590" y="2084"/>
                  </a:cubicBezTo>
                  <a:cubicBezTo>
                    <a:pt x="3601" y="2107"/>
                    <a:pt x="3601" y="2135"/>
                    <a:pt x="3629" y="2141"/>
                  </a:cubicBezTo>
                  <a:cubicBezTo>
                    <a:pt x="3663" y="2152"/>
                    <a:pt x="3685" y="2141"/>
                    <a:pt x="3725" y="2146"/>
                  </a:cubicBezTo>
                  <a:cubicBezTo>
                    <a:pt x="3775" y="2152"/>
                    <a:pt x="3804" y="2174"/>
                    <a:pt x="3854" y="2174"/>
                  </a:cubicBezTo>
                  <a:cubicBezTo>
                    <a:pt x="4056" y="2174"/>
                    <a:pt x="4056" y="2174"/>
                    <a:pt x="4056" y="2174"/>
                  </a:cubicBezTo>
                  <a:cubicBezTo>
                    <a:pt x="4067" y="2174"/>
                    <a:pt x="4073" y="2174"/>
                    <a:pt x="4079" y="2180"/>
                  </a:cubicBezTo>
                  <a:cubicBezTo>
                    <a:pt x="4056" y="2219"/>
                    <a:pt x="4006" y="2186"/>
                    <a:pt x="3966" y="2202"/>
                  </a:cubicBezTo>
                  <a:cubicBezTo>
                    <a:pt x="3950" y="2208"/>
                    <a:pt x="3944" y="2225"/>
                    <a:pt x="3933" y="2236"/>
                  </a:cubicBezTo>
                  <a:cubicBezTo>
                    <a:pt x="3905" y="2264"/>
                    <a:pt x="3888" y="2275"/>
                    <a:pt x="3860" y="2298"/>
                  </a:cubicBezTo>
                  <a:cubicBezTo>
                    <a:pt x="3893" y="2337"/>
                    <a:pt x="3905" y="2365"/>
                    <a:pt x="3938" y="2399"/>
                  </a:cubicBezTo>
                  <a:cubicBezTo>
                    <a:pt x="3961" y="2421"/>
                    <a:pt x="3961" y="2450"/>
                    <a:pt x="3989" y="2455"/>
                  </a:cubicBezTo>
                  <a:cubicBezTo>
                    <a:pt x="4051" y="2483"/>
                    <a:pt x="4101" y="2466"/>
                    <a:pt x="4163" y="2506"/>
                  </a:cubicBezTo>
                  <a:cubicBezTo>
                    <a:pt x="4247" y="2551"/>
                    <a:pt x="4270" y="2607"/>
                    <a:pt x="4360" y="2641"/>
                  </a:cubicBezTo>
                  <a:cubicBezTo>
                    <a:pt x="4416" y="2663"/>
                    <a:pt x="4461" y="2657"/>
                    <a:pt x="4506" y="270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2" name="Freeform 50"/>
            <p:cNvSpPr>
              <a:spLocks noChangeArrowheads="1"/>
            </p:cNvSpPr>
            <p:nvPr/>
          </p:nvSpPr>
          <p:spPr bwMode="auto">
            <a:xfrm>
              <a:off x="16337903" y="5594804"/>
              <a:ext cx="1677878" cy="1263650"/>
            </a:xfrm>
            <a:custGeom>
              <a:avLst/>
              <a:gdLst>
                <a:gd name="T0" fmla="*/ 3381 w 4663"/>
                <a:gd name="T1" fmla="*/ 219 h 3512"/>
                <a:gd name="T2" fmla="*/ 3803 w 4663"/>
                <a:gd name="T3" fmla="*/ 550 h 3512"/>
                <a:gd name="T4" fmla="*/ 4022 w 4663"/>
                <a:gd name="T5" fmla="*/ 758 h 3512"/>
                <a:gd name="T6" fmla="*/ 3971 w 4663"/>
                <a:gd name="T7" fmla="*/ 1022 h 3512"/>
                <a:gd name="T8" fmla="*/ 4381 w 4663"/>
                <a:gd name="T9" fmla="*/ 1337 h 3512"/>
                <a:gd name="T10" fmla="*/ 4454 w 4663"/>
                <a:gd name="T11" fmla="*/ 1545 h 3512"/>
                <a:gd name="T12" fmla="*/ 4617 w 4663"/>
                <a:gd name="T13" fmla="*/ 1837 h 3512"/>
                <a:gd name="T14" fmla="*/ 4454 w 4663"/>
                <a:gd name="T15" fmla="*/ 1876 h 3512"/>
                <a:gd name="T16" fmla="*/ 4123 w 4663"/>
                <a:gd name="T17" fmla="*/ 1949 h 3512"/>
                <a:gd name="T18" fmla="*/ 4095 w 4663"/>
                <a:gd name="T19" fmla="*/ 2382 h 3512"/>
                <a:gd name="T20" fmla="*/ 3746 w 4663"/>
                <a:gd name="T21" fmla="*/ 2876 h 3512"/>
                <a:gd name="T22" fmla="*/ 3729 w 4663"/>
                <a:gd name="T23" fmla="*/ 3061 h 3512"/>
                <a:gd name="T24" fmla="*/ 3696 w 4663"/>
                <a:gd name="T25" fmla="*/ 3168 h 3512"/>
                <a:gd name="T26" fmla="*/ 3364 w 4663"/>
                <a:gd name="T27" fmla="*/ 3157 h 3512"/>
                <a:gd name="T28" fmla="*/ 3039 w 4663"/>
                <a:gd name="T29" fmla="*/ 3404 h 3512"/>
                <a:gd name="T30" fmla="*/ 2803 w 4663"/>
                <a:gd name="T31" fmla="*/ 3404 h 3512"/>
                <a:gd name="T32" fmla="*/ 2454 w 4663"/>
                <a:gd name="T33" fmla="*/ 3477 h 3512"/>
                <a:gd name="T34" fmla="*/ 2320 w 4663"/>
                <a:gd name="T35" fmla="*/ 3359 h 3512"/>
                <a:gd name="T36" fmla="*/ 2090 w 4663"/>
                <a:gd name="T37" fmla="*/ 3269 h 3512"/>
                <a:gd name="T38" fmla="*/ 1730 w 4663"/>
                <a:gd name="T39" fmla="*/ 3314 h 3512"/>
                <a:gd name="T40" fmla="*/ 1540 w 4663"/>
                <a:gd name="T41" fmla="*/ 3280 h 3512"/>
                <a:gd name="T42" fmla="*/ 1298 w 4663"/>
                <a:gd name="T43" fmla="*/ 3297 h 3512"/>
                <a:gd name="T44" fmla="*/ 1056 w 4663"/>
                <a:gd name="T45" fmla="*/ 3190 h 3512"/>
                <a:gd name="T46" fmla="*/ 764 w 4663"/>
                <a:gd name="T47" fmla="*/ 3101 h 3512"/>
                <a:gd name="T48" fmla="*/ 652 w 4663"/>
                <a:gd name="T49" fmla="*/ 2949 h 3512"/>
                <a:gd name="T50" fmla="*/ 613 w 4663"/>
                <a:gd name="T51" fmla="*/ 2893 h 3512"/>
                <a:gd name="T52" fmla="*/ 545 w 4663"/>
                <a:gd name="T53" fmla="*/ 2764 h 3512"/>
                <a:gd name="T54" fmla="*/ 388 w 4663"/>
                <a:gd name="T55" fmla="*/ 2634 h 3512"/>
                <a:gd name="T56" fmla="*/ 332 w 4663"/>
                <a:gd name="T57" fmla="*/ 2561 h 3512"/>
                <a:gd name="T58" fmla="*/ 174 w 4663"/>
                <a:gd name="T59" fmla="*/ 2382 h 3512"/>
                <a:gd name="T60" fmla="*/ 17 w 4663"/>
                <a:gd name="T61" fmla="*/ 2219 h 3512"/>
                <a:gd name="T62" fmla="*/ 23 w 4663"/>
                <a:gd name="T63" fmla="*/ 2067 h 3512"/>
                <a:gd name="T64" fmla="*/ 34 w 4663"/>
                <a:gd name="T65" fmla="*/ 1775 h 3512"/>
                <a:gd name="T66" fmla="*/ 247 w 4663"/>
                <a:gd name="T67" fmla="*/ 1387 h 3512"/>
                <a:gd name="T68" fmla="*/ 124 w 4663"/>
                <a:gd name="T69" fmla="*/ 1039 h 3512"/>
                <a:gd name="T70" fmla="*/ 101 w 4663"/>
                <a:gd name="T71" fmla="*/ 775 h 3512"/>
                <a:gd name="T72" fmla="*/ 242 w 4663"/>
                <a:gd name="T73" fmla="*/ 595 h 3512"/>
                <a:gd name="T74" fmla="*/ 506 w 4663"/>
                <a:gd name="T75" fmla="*/ 320 h 3512"/>
                <a:gd name="T76" fmla="*/ 725 w 4663"/>
                <a:gd name="T77" fmla="*/ 253 h 3512"/>
                <a:gd name="T78" fmla="*/ 798 w 4663"/>
                <a:gd name="T79" fmla="*/ 118 h 3512"/>
                <a:gd name="T80" fmla="*/ 961 w 4663"/>
                <a:gd name="T81" fmla="*/ 151 h 3512"/>
                <a:gd name="T82" fmla="*/ 1214 w 4663"/>
                <a:gd name="T83" fmla="*/ 146 h 3512"/>
                <a:gd name="T84" fmla="*/ 1467 w 4663"/>
                <a:gd name="T85" fmla="*/ 449 h 3512"/>
                <a:gd name="T86" fmla="*/ 1702 w 4663"/>
                <a:gd name="T87" fmla="*/ 410 h 3512"/>
                <a:gd name="T88" fmla="*/ 1489 w 4663"/>
                <a:gd name="T89" fmla="*/ 859 h 3512"/>
                <a:gd name="T90" fmla="*/ 1983 w 4663"/>
                <a:gd name="T91" fmla="*/ 859 h 3512"/>
                <a:gd name="T92" fmla="*/ 2084 w 4663"/>
                <a:gd name="T93" fmla="*/ 730 h 3512"/>
                <a:gd name="T94" fmla="*/ 2134 w 4663"/>
                <a:gd name="T95" fmla="*/ 550 h 3512"/>
                <a:gd name="T96" fmla="*/ 1967 w 4663"/>
                <a:gd name="T97" fmla="*/ 387 h 3512"/>
                <a:gd name="T98" fmla="*/ 2000 w 4663"/>
                <a:gd name="T99" fmla="*/ 89 h 3512"/>
                <a:gd name="T100" fmla="*/ 2471 w 4663"/>
                <a:gd name="T101" fmla="*/ 28 h 3512"/>
                <a:gd name="T102" fmla="*/ 2859 w 4663"/>
                <a:gd name="T103" fmla="*/ 56 h 3512"/>
                <a:gd name="T104" fmla="*/ 3280 w 4663"/>
                <a:gd name="T105" fmla="*/ 106 h 3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63" h="3512">
                  <a:moveTo>
                    <a:pt x="3280" y="106"/>
                  </a:moveTo>
                  <a:lnTo>
                    <a:pt x="3280" y="106"/>
                  </a:lnTo>
                  <a:cubicBezTo>
                    <a:pt x="3286" y="129"/>
                    <a:pt x="3286" y="146"/>
                    <a:pt x="3297" y="163"/>
                  </a:cubicBezTo>
                  <a:cubicBezTo>
                    <a:pt x="3319" y="191"/>
                    <a:pt x="3359" y="185"/>
                    <a:pt x="3381" y="219"/>
                  </a:cubicBezTo>
                  <a:cubicBezTo>
                    <a:pt x="3415" y="264"/>
                    <a:pt x="3426" y="303"/>
                    <a:pt x="3471" y="342"/>
                  </a:cubicBezTo>
                  <a:cubicBezTo>
                    <a:pt x="3561" y="415"/>
                    <a:pt x="3539" y="516"/>
                    <a:pt x="3623" y="595"/>
                  </a:cubicBezTo>
                  <a:cubicBezTo>
                    <a:pt x="3786" y="550"/>
                    <a:pt x="3786" y="550"/>
                    <a:pt x="3786" y="550"/>
                  </a:cubicBezTo>
                  <a:cubicBezTo>
                    <a:pt x="3803" y="550"/>
                    <a:pt x="3803" y="550"/>
                    <a:pt x="3803" y="550"/>
                  </a:cubicBezTo>
                  <a:cubicBezTo>
                    <a:pt x="3803" y="595"/>
                    <a:pt x="3814" y="623"/>
                    <a:pt x="3831" y="663"/>
                  </a:cubicBezTo>
                  <a:cubicBezTo>
                    <a:pt x="3842" y="691"/>
                    <a:pt x="3864" y="702"/>
                    <a:pt x="3893" y="702"/>
                  </a:cubicBezTo>
                  <a:cubicBezTo>
                    <a:pt x="3926" y="702"/>
                    <a:pt x="3943" y="696"/>
                    <a:pt x="3966" y="685"/>
                  </a:cubicBezTo>
                  <a:cubicBezTo>
                    <a:pt x="3982" y="713"/>
                    <a:pt x="3994" y="736"/>
                    <a:pt x="4022" y="758"/>
                  </a:cubicBezTo>
                  <a:cubicBezTo>
                    <a:pt x="4044" y="786"/>
                    <a:pt x="4078" y="803"/>
                    <a:pt x="4078" y="837"/>
                  </a:cubicBezTo>
                  <a:cubicBezTo>
                    <a:pt x="4078" y="887"/>
                    <a:pt x="4039" y="910"/>
                    <a:pt x="3999" y="932"/>
                  </a:cubicBezTo>
                  <a:cubicBezTo>
                    <a:pt x="3977" y="949"/>
                    <a:pt x="3943" y="938"/>
                    <a:pt x="3943" y="966"/>
                  </a:cubicBezTo>
                  <a:cubicBezTo>
                    <a:pt x="3943" y="988"/>
                    <a:pt x="3966" y="1000"/>
                    <a:pt x="3971" y="1022"/>
                  </a:cubicBezTo>
                  <a:cubicBezTo>
                    <a:pt x="3994" y="1084"/>
                    <a:pt x="3988" y="1123"/>
                    <a:pt x="4022" y="1179"/>
                  </a:cubicBezTo>
                  <a:cubicBezTo>
                    <a:pt x="4061" y="1236"/>
                    <a:pt x="4112" y="1236"/>
                    <a:pt x="4173" y="1258"/>
                  </a:cubicBezTo>
                  <a:cubicBezTo>
                    <a:pt x="4230" y="1280"/>
                    <a:pt x="4252" y="1314"/>
                    <a:pt x="4308" y="1331"/>
                  </a:cubicBezTo>
                  <a:cubicBezTo>
                    <a:pt x="4336" y="1342"/>
                    <a:pt x="4359" y="1325"/>
                    <a:pt x="4381" y="1337"/>
                  </a:cubicBezTo>
                  <a:cubicBezTo>
                    <a:pt x="4404" y="1348"/>
                    <a:pt x="4398" y="1370"/>
                    <a:pt x="4409" y="1387"/>
                  </a:cubicBezTo>
                  <a:cubicBezTo>
                    <a:pt x="4421" y="1410"/>
                    <a:pt x="4454" y="1404"/>
                    <a:pt x="4460" y="1427"/>
                  </a:cubicBezTo>
                  <a:cubicBezTo>
                    <a:pt x="4460" y="1444"/>
                    <a:pt x="4454" y="1449"/>
                    <a:pt x="4454" y="1466"/>
                  </a:cubicBezTo>
                  <a:cubicBezTo>
                    <a:pt x="4454" y="1545"/>
                    <a:pt x="4454" y="1545"/>
                    <a:pt x="4454" y="1545"/>
                  </a:cubicBezTo>
                  <a:cubicBezTo>
                    <a:pt x="4454" y="1561"/>
                    <a:pt x="4471" y="1573"/>
                    <a:pt x="4488" y="1584"/>
                  </a:cubicBezTo>
                  <a:cubicBezTo>
                    <a:pt x="4510" y="1612"/>
                    <a:pt x="4527" y="1629"/>
                    <a:pt x="4555" y="1646"/>
                  </a:cubicBezTo>
                  <a:cubicBezTo>
                    <a:pt x="4595" y="1674"/>
                    <a:pt x="4662" y="1640"/>
                    <a:pt x="4662" y="1685"/>
                  </a:cubicBezTo>
                  <a:cubicBezTo>
                    <a:pt x="4662" y="1747"/>
                    <a:pt x="4623" y="1775"/>
                    <a:pt x="4617" y="1837"/>
                  </a:cubicBezTo>
                  <a:cubicBezTo>
                    <a:pt x="4612" y="1870"/>
                    <a:pt x="4612" y="1887"/>
                    <a:pt x="4600" y="1915"/>
                  </a:cubicBezTo>
                  <a:cubicBezTo>
                    <a:pt x="4589" y="1938"/>
                    <a:pt x="4589" y="1971"/>
                    <a:pt x="4567" y="1971"/>
                  </a:cubicBezTo>
                  <a:cubicBezTo>
                    <a:pt x="4522" y="1971"/>
                    <a:pt x="4505" y="1938"/>
                    <a:pt x="4477" y="1904"/>
                  </a:cubicBezTo>
                  <a:cubicBezTo>
                    <a:pt x="4465" y="1893"/>
                    <a:pt x="4465" y="1876"/>
                    <a:pt x="4454" y="1876"/>
                  </a:cubicBezTo>
                  <a:cubicBezTo>
                    <a:pt x="4432" y="1876"/>
                    <a:pt x="4421" y="1887"/>
                    <a:pt x="4393" y="1887"/>
                  </a:cubicBezTo>
                  <a:cubicBezTo>
                    <a:pt x="4353" y="1887"/>
                    <a:pt x="4331" y="1854"/>
                    <a:pt x="4286" y="1854"/>
                  </a:cubicBezTo>
                  <a:cubicBezTo>
                    <a:pt x="4246" y="1854"/>
                    <a:pt x="4230" y="1876"/>
                    <a:pt x="4196" y="1887"/>
                  </a:cubicBezTo>
                  <a:cubicBezTo>
                    <a:pt x="4162" y="1904"/>
                    <a:pt x="4123" y="1915"/>
                    <a:pt x="4123" y="1949"/>
                  </a:cubicBezTo>
                  <a:cubicBezTo>
                    <a:pt x="4123" y="2016"/>
                    <a:pt x="4168" y="2044"/>
                    <a:pt x="4168" y="2112"/>
                  </a:cubicBezTo>
                  <a:cubicBezTo>
                    <a:pt x="4168" y="2163"/>
                    <a:pt x="4156" y="2196"/>
                    <a:pt x="4134" y="2241"/>
                  </a:cubicBezTo>
                  <a:cubicBezTo>
                    <a:pt x="4123" y="2252"/>
                    <a:pt x="4117" y="2264"/>
                    <a:pt x="4117" y="2281"/>
                  </a:cubicBezTo>
                  <a:cubicBezTo>
                    <a:pt x="4117" y="2320"/>
                    <a:pt x="4095" y="2342"/>
                    <a:pt x="4095" y="2382"/>
                  </a:cubicBezTo>
                  <a:cubicBezTo>
                    <a:pt x="4095" y="2438"/>
                    <a:pt x="4033" y="2449"/>
                    <a:pt x="3994" y="2494"/>
                  </a:cubicBezTo>
                  <a:cubicBezTo>
                    <a:pt x="3960" y="2533"/>
                    <a:pt x="3971" y="2573"/>
                    <a:pt x="3937" y="2612"/>
                  </a:cubicBezTo>
                  <a:cubicBezTo>
                    <a:pt x="3904" y="2657"/>
                    <a:pt x="3853" y="2651"/>
                    <a:pt x="3831" y="2702"/>
                  </a:cubicBezTo>
                  <a:cubicBezTo>
                    <a:pt x="3803" y="2769"/>
                    <a:pt x="3791" y="2820"/>
                    <a:pt x="3746" y="2876"/>
                  </a:cubicBezTo>
                  <a:cubicBezTo>
                    <a:pt x="3729" y="2898"/>
                    <a:pt x="3701" y="2893"/>
                    <a:pt x="3685" y="2910"/>
                  </a:cubicBezTo>
                  <a:cubicBezTo>
                    <a:pt x="3651" y="2949"/>
                    <a:pt x="3673" y="2988"/>
                    <a:pt x="3651" y="3033"/>
                  </a:cubicBezTo>
                  <a:cubicBezTo>
                    <a:pt x="3662" y="3045"/>
                    <a:pt x="3662" y="3061"/>
                    <a:pt x="3679" y="3061"/>
                  </a:cubicBezTo>
                  <a:cubicBezTo>
                    <a:pt x="3729" y="3061"/>
                    <a:pt x="3729" y="3061"/>
                    <a:pt x="3729" y="3061"/>
                  </a:cubicBezTo>
                  <a:cubicBezTo>
                    <a:pt x="3786" y="3061"/>
                    <a:pt x="3819" y="3089"/>
                    <a:pt x="3848" y="3134"/>
                  </a:cubicBezTo>
                  <a:lnTo>
                    <a:pt x="3848" y="3134"/>
                  </a:lnTo>
                  <a:cubicBezTo>
                    <a:pt x="3808" y="3134"/>
                    <a:pt x="3780" y="3168"/>
                    <a:pt x="3741" y="3168"/>
                  </a:cubicBezTo>
                  <a:cubicBezTo>
                    <a:pt x="3696" y="3168"/>
                    <a:pt x="3696" y="3168"/>
                    <a:pt x="3696" y="3168"/>
                  </a:cubicBezTo>
                  <a:cubicBezTo>
                    <a:pt x="3651" y="3168"/>
                    <a:pt x="3628" y="3146"/>
                    <a:pt x="3589" y="3123"/>
                  </a:cubicBezTo>
                  <a:cubicBezTo>
                    <a:pt x="3567" y="3112"/>
                    <a:pt x="3555" y="3089"/>
                    <a:pt x="3527" y="3089"/>
                  </a:cubicBezTo>
                  <a:cubicBezTo>
                    <a:pt x="3477" y="3089"/>
                    <a:pt x="3454" y="3118"/>
                    <a:pt x="3415" y="3134"/>
                  </a:cubicBezTo>
                  <a:cubicBezTo>
                    <a:pt x="3392" y="3140"/>
                    <a:pt x="3381" y="3146"/>
                    <a:pt x="3364" y="3157"/>
                  </a:cubicBezTo>
                  <a:cubicBezTo>
                    <a:pt x="3336" y="3179"/>
                    <a:pt x="3331" y="3202"/>
                    <a:pt x="3303" y="3224"/>
                  </a:cubicBezTo>
                  <a:cubicBezTo>
                    <a:pt x="3246" y="3263"/>
                    <a:pt x="3218" y="3297"/>
                    <a:pt x="3179" y="3354"/>
                  </a:cubicBezTo>
                  <a:cubicBezTo>
                    <a:pt x="3162" y="3376"/>
                    <a:pt x="3134" y="3354"/>
                    <a:pt x="3112" y="3370"/>
                  </a:cubicBezTo>
                  <a:cubicBezTo>
                    <a:pt x="3084" y="3382"/>
                    <a:pt x="3072" y="3404"/>
                    <a:pt x="3039" y="3404"/>
                  </a:cubicBezTo>
                  <a:cubicBezTo>
                    <a:pt x="2949" y="3404"/>
                    <a:pt x="2949" y="3404"/>
                    <a:pt x="2949" y="3404"/>
                  </a:cubicBezTo>
                  <a:cubicBezTo>
                    <a:pt x="2937" y="3404"/>
                    <a:pt x="2932" y="3410"/>
                    <a:pt x="2920" y="3410"/>
                  </a:cubicBezTo>
                  <a:cubicBezTo>
                    <a:pt x="2881" y="3410"/>
                    <a:pt x="2881" y="3410"/>
                    <a:pt x="2881" y="3410"/>
                  </a:cubicBezTo>
                  <a:cubicBezTo>
                    <a:pt x="2848" y="3410"/>
                    <a:pt x="2831" y="3404"/>
                    <a:pt x="2803" y="3404"/>
                  </a:cubicBezTo>
                  <a:cubicBezTo>
                    <a:pt x="2758" y="3404"/>
                    <a:pt x="2730" y="3404"/>
                    <a:pt x="2696" y="3427"/>
                  </a:cubicBezTo>
                  <a:cubicBezTo>
                    <a:pt x="2657" y="3455"/>
                    <a:pt x="2651" y="3511"/>
                    <a:pt x="2600" y="3511"/>
                  </a:cubicBezTo>
                  <a:cubicBezTo>
                    <a:pt x="2561" y="3511"/>
                    <a:pt x="2550" y="3477"/>
                    <a:pt x="2510" y="3477"/>
                  </a:cubicBezTo>
                  <a:cubicBezTo>
                    <a:pt x="2488" y="3477"/>
                    <a:pt x="2477" y="3477"/>
                    <a:pt x="2454" y="3477"/>
                  </a:cubicBezTo>
                  <a:lnTo>
                    <a:pt x="2454" y="3477"/>
                  </a:lnTo>
                  <a:cubicBezTo>
                    <a:pt x="2432" y="3432"/>
                    <a:pt x="2432" y="3398"/>
                    <a:pt x="2426" y="3348"/>
                  </a:cubicBezTo>
                  <a:cubicBezTo>
                    <a:pt x="2398" y="3359"/>
                    <a:pt x="2381" y="3359"/>
                    <a:pt x="2353" y="3359"/>
                  </a:cubicBezTo>
                  <a:cubicBezTo>
                    <a:pt x="2320" y="3359"/>
                    <a:pt x="2320" y="3359"/>
                    <a:pt x="2320" y="3359"/>
                  </a:cubicBezTo>
                  <a:cubicBezTo>
                    <a:pt x="2291" y="3348"/>
                    <a:pt x="2252" y="3365"/>
                    <a:pt x="2235" y="3331"/>
                  </a:cubicBezTo>
                  <a:cubicBezTo>
                    <a:pt x="2230" y="3314"/>
                    <a:pt x="2235" y="3303"/>
                    <a:pt x="2230" y="3286"/>
                  </a:cubicBezTo>
                  <a:cubicBezTo>
                    <a:pt x="2207" y="3263"/>
                    <a:pt x="2179" y="3258"/>
                    <a:pt x="2162" y="3230"/>
                  </a:cubicBezTo>
                  <a:cubicBezTo>
                    <a:pt x="2140" y="3252"/>
                    <a:pt x="2117" y="3258"/>
                    <a:pt x="2090" y="3269"/>
                  </a:cubicBezTo>
                  <a:cubicBezTo>
                    <a:pt x="2062" y="3275"/>
                    <a:pt x="2045" y="3303"/>
                    <a:pt x="2017" y="3303"/>
                  </a:cubicBezTo>
                  <a:cubicBezTo>
                    <a:pt x="1995" y="3303"/>
                    <a:pt x="1983" y="3292"/>
                    <a:pt x="1967" y="3286"/>
                  </a:cubicBezTo>
                  <a:cubicBezTo>
                    <a:pt x="1809" y="3348"/>
                    <a:pt x="1809" y="3348"/>
                    <a:pt x="1809" y="3348"/>
                  </a:cubicBezTo>
                  <a:cubicBezTo>
                    <a:pt x="1775" y="3342"/>
                    <a:pt x="1764" y="3314"/>
                    <a:pt x="1730" y="3314"/>
                  </a:cubicBezTo>
                  <a:cubicBezTo>
                    <a:pt x="1725" y="3314"/>
                    <a:pt x="1725" y="3320"/>
                    <a:pt x="1719" y="3320"/>
                  </a:cubicBezTo>
                  <a:cubicBezTo>
                    <a:pt x="1680" y="3320"/>
                    <a:pt x="1663" y="3292"/>
                    <a:pt x="1624" y="3292"/>
                  </a:cubicBezTo>
                  <a:cubicBezTo>
                    <a:pt x="1607" y="3292"/>
                    <a:pt x="1607" y="3303"/>
                    <a:pt x="1596" y="3303"/>
                  </a:cubicBezTo>
                  <a:cubicBezTo>
                    <a:pt x="1573" y="3303"/>
                    <a:pt x="1562" y="3280"/>
                    <a:pt x="1540" y="3280"/>
                  </a:cubicBezTo>
                  <a:cubicBezTo>
                    <a:pt x="1534" y="3280"/>
                    <a:pt x="1534" y="3297"/>
                    <a:pt x="1523" y="3303"/>
                  </a:cubicBezTo>
                  <a:cubicBezTo>
                    <a:pt x="1506" y="3309"/>
                    <a:pt x="1495" y="3309"/>
                    <a:pt x="1478" y="3309"/>
                  </a:cubicBezTo>
                  <a:cubicBezTo>
                    <a:pt x="1450" y="3309"/>
                    <a:pt x="1438" y="3275"/>
                    <a:pt x="1410" y="3275"/>
                  </a:cubicBezTo>
                  <a:cubicBezTo>
                    <a:pt x="1365" y="3275"/>
                    <a:pt x="1343" y="3297"/>
                    <a:pt x="1298" y="3297"/>
                  </a:cubicBezTo>
                  <a:cubicBezTo>
                    <a:pt x="1264" y="3297"/>
                    <a:pt x="1247" y="3280"/>
                    <a:pt x="1225" y="3263"/>
                  </a:cubicBezTo>
                  <a:cubicBezTo>
                    <a:pt x="1186" y="3269"/>
                    <a:pt x="1186" y="3269"/>
                    <a:pt x="1186" y="3269"/>
                  </a:cubicBezTo>
                  <a:cubicBezTo>
                    <a:pt x="1152" y="3263"/>
                    <a:pt x="1135" y="3241"/>
                    <a:pt x="1107" y="3219"/>
                  </a:cubicBezTo>
                  <a:cubicBezTo>
                    <a:pt x="1090" y="3207"/>
                    <a:pt x="1073" y="3207"/>
                    <a:pt x="1056" y="3190"/>
                  </a:cubicBezTo>
                  <a:cubicBezTo>
                    <a:pt x="995" y="3146"/>
                    <a:pt x="961" y="3089"/>
                    <a:pt x="888" y="3089"/>
                  </a:cubicBezTo>
                  <a:cubicBezTo>
                    <a:pt x="877" y="3089"/>
                    <a:pt x="877" y="3106"/>
                    <a:pt x="871" y="3106"/>
                  </a:cubicBezTo>
                  <a:cubicBezTo>
                    <a:pt x="843" y="3118"/>
                    <a:pt x="832" y="3134"/>
                    <a:pt x="798" y="3134"/>
                  </a:cubicBezTo>
                  <a:cubicBezTo>
                    <a:pt x="781" y="3134"/>
                    <a:pt x="776" y="3118"/>
                    <a:pt x="764" y="3101"/>
                  </a:cubicBezTo>
                  <a:lnTo>
                    <a:pt x="764" y="3101"/>
                  </a:lnTo>
                  <a:cubicBezTo>
                    <a:pt x="747" y="3078"/>
                    <a:pt x="731" y="3078"/>
                    <a:pt x="703" y="3067"/>
                  </a:cubicBezTo>
                  <a:cubicBezTo>
                    <a:pt x="708" y="3061"/>
                    <a:pt x="708" y="3061"/>
                    <a:pt x="708" y="3050"/>
                  </a:cubicBezTo>
                  <a:cubicBezTo>
                    <a:pt x="708" y="3005"/>
                    <a:pt x="680" y="2988"/>
                    <a:pt x="652" y="2949"/>
                  </a:cubicBezTo>
                  <a:cubicBezTo>
                    <a:pt x="658" y="2949"/>
                    <a:pt x="658" y="2949"/>
                    <a:pt x="658" y="2949"/>
                  </a:cubicBezTo>
                  <a:cubicBezTo>
                    <a:pt x="658" y="2943"/>
                    <a:pt x="658" y="2943"/>
                    <a:pt x="658" y="2943"/>
                  </a:cubicBezTo>
                  <a:cubicBezTo>
                    <a:pt x="635" y="2932"/>
                    <a:pt x="624" y="2927"/>
                    <a:pt x="607" y="2910"/>
                  </a:cubicBezTo>
                  <a:cubicBezTo>
                    <a:pt x="607" y="2904"/>
                    <a:pt x="613" y="2898"/>
                    <a:pt x="613" y="2893"/>
                  </a:cubicBezTo>
                  <a:cubicBezTo>
                    <a:pt x="646" y="2893"/>
                    <a:pt x="646" y="2893"/>
                    <a:pt x="646" y="2893"/>
                  </a:cubicBezTo>
                  <a:cubicBezTo>
                    <a:pt x="652" y="2887"/>
                    <a:pt x="658" y="2882"/>
                    <a:pt x="658" y="2870"/>
                  </a:cubicBezTo>
                  <a:cubicBezTo>
                    <a:pt x="658" y="2837"/>
                    <a:pt x="618" y="2825"/>
                    <a:pt x="590" y="2814"/>
                  </a:cubicBezTo>
                  <a:cubicBezTo>
                    <a:pt x="568" y="2803"/>
                    <a:pt x="562" y="2780"/>
                    <a:pt x="545" y="2764"/>
                  </a:cubicBezTo>
                  <a:cubicBezTo>
                    <a:pt x="534" y="2752"/>
                    <a:pt x="517" y="2747"/>
                    <a:pt x="517" y="2730"/>
                  </a:cubicBezTo>
                  <a:cubicBezTo>
                    <a:pt x="517" y="2719"/>
                    <a:pt x="517" y="2713"/>
                    <a:pt x="517" y="2702"/>
                  </a:cubicBezTo>
                  <a:cubicBezTo>
                    <a:pt x="517" y="2657"/>
                    <a:pt x="483" y="2618"/>
                    <a:pt x="438" y="2618"/>
                  </a:cubicBezTo>
                  <a:cubicBezTo>
                    <a:pt x="416" y="2618"/>
                    <a:pt x="410" y="2634"/>
                    <a:pt x="388" y="2634"/>
                  </a:cubicBezTo>
                  <a:cubicBezTo>
                    <a:pt x="377" y="2634"/>
                    <a:pt x="377" y="2612"/>
                    <a:pt x="371" y="2601"/>
                  </a:cubicBezTo>
                  <a:cubicBezTo>
                    <a:pt x="365" y="2578"/>
                    <a:pt x="365" y="2567"/>
                    <a:pt x="360" y="2545"/>
                  </a:cubicBezTo>
                  <a:cubicBezTo>
                    <a:pt x="332" y="2545"/>
                    <a:pt x="332" y="2545"/>
                    <a:pt x="332" y="2545"/>
                  </a:cubicBezTo>
                  <a:cubicBezTo>
                    <a:pt x="332" y="2561"/>
                    <a:pt x="332" y="2561"/>
                    <a:pt x="332" y="2561"/>
                  </a:cubicBezTo>
                  <a:cubicBezTo>
                    <a:pt x="326" y="2561"/>
                    <a:pt x="326" y="2561"/>
                    <a:pt x="326" y="2561"/>
                  </a:cubicBezTo>
                  <a:cubicBezTo>
                    <a:pt x="287" y="2522"/>
                    <a:pt x="287" y="2483"/>
                    <a:pt x="242" y="2449"/>
                  </a:cubicBezTo>
                  <a:cubicBezTo>
                    <a:pt x="225" y="2438"/>
                    <a:pt x="202" y="2443"/>
                    <a:pt x="191" y="2421"/>
                  </a:cubicBezTo>
                  <a:cubicBezTo>
                    <a:pt x="180" y="2404"/>
                    <a:pt x="186" y="2387"/>
                    <a:pt x="174" y="2382"/>
                  </a:cubicBezTo>
                  <a:cubicBezTo>
                    <a:pt x="152" y="2370"/>
                    <a:pt x="141" y="2387"/>
                    <a:pt x="118" y="2382"/>
                  </a:cubicBezTo>
                  <a:cubicBezTo>
                    <a:pt x="96" y="2376"/>
                    <a:pt x="101" y="2348"/>
                    <a:pt x="90" y="2325"/>
                  </a:cubicBezTo>
                  <a:cubicBezTo>
                    <a:pt x="62" y="2292"/>
                    <a:pt x="17" y="2286"/>
                    <a:pt x="17" y="2241"/>
                  </a:cubicBezTo>
                  <a:cubicBezTo>
                    <a:pt x="17" y="2236"/>
                    <a:pt x="17" y="2230"/>
                    <a:pt x="17" y="2219"/>
                  </a:cubicBezTo>
                  <a:cubicBezTo>
                    <a:pt x="17" y="2202"/>
                    <a:pt x="11" y="2202"/>
                    <a:pt x="0" y="2191"/>
                  </a:cubicBezTo>
                  <a:lnTo>
                    <a:pt x="0" y="2191"/>
                  </a:lnTo>
                  <a:cubicBezTo>
                    <a:pt x="28" y="2168"/>
                    <a:pt x="45" y="2151"/>
                    <a:pt x="45" y="2118"/>
                  </a:cubicBezTo>
                  <a:cubicBezTo>
                    <a:pt x="45" y="2095"/>
                    <a:pt x="34" y="2084"/>
                    <a:pt x="23" y="2067"/>
                  </a:cubicBezTo>
                  <a:cubicBezTo>
                    <a:pt x="45" y="1994"/>
                    <a:pt x="45" y="1994"/>
                    <a:pt x="45" y="1994"/>
                  </a:cubicBezTo>
                  <a:cubicBezTo>
                    <a:pt x="45" y="1960"/>
                    <a:pt x="6" y="1955"/>
                    <a:pt x="6" y="1927"/>
                  </a:cubicBezTo>
                  <a:cubicBezTo>
                    <a:pt x="6" y="1887"/>
                    <a:pt x="34" y="1865"/>
                    <a:pt x="34" y="1826"/>
                  </a:cubicBezTo>
                  <a:cubicBezTo>
                    <a:pt x="34" y="1775"/>
                    <a:pt x="34" y="1775"/>
                    <a:pt x="34" y="1775"/>
                  </a:cubicBezTo>
                  <a:cubicBezTo>
                    <a:pt x="34" y="1752"/>
                    <a:pt x="62" y="1747"/>
                    <a:pt x="68" y="1730"/>
                  </a:cubicBezTo>
                  <a:cubicBezTo>
                    <a:pt x="84" y="1691"/>
                    <a:pt x="90" y="1668"/>
                    <a:pt x="90" y="1623"/>
                  </a:cubicBezTo>
                  <a:cubicBezTo>
                    <a:pt x="152" y="1623"/>
                    <a:pt x="163" y="1561"/>
                    <a:pt x="191" y="1511"/>
                  </a:cubicBezTo>
                  <a:cubicBezTo>
                    <a:pt x="214" y="1460"/>
                    <a:pt x="236" y="1438"/>
                    <a:pt x="247" y="1387"/>
                  </a:cubicBezTo>
                  <a:cubicBezTo>
                    <a:pt x="247" y="1342"/>
                    <a:pt x="214" y="1320"/>
                    <a:pt x="214" y="1275"/>
                  </a:cubicBezTo>
                  <a:cubicBezTo>
                    <a:pt x="214" y="1236"/>
                    <a:pt x="214" y="1236"/>
                    <a:pt x="214" y="1236"/>
                  </a:cubicBezTo>
                  <a:cubicBezTo>
                    <a:pt x="214" y="1163"/>
                    <a:pt x="197" y="1123"/>
                    <a:pt x="157" y="1067"/>
                  </a:cubicBezTo>
                  <a:cubicBezTo>
                    <a:pt x="146" y="1050"/>
                    <a:pt x="124" y="1056"/>
                    <a:pt x="124" y="1039"/>
                  </a:cubicBezTo>
                  <a:cubicBezTo>
                    <a:pt x="124" y="1000"/>
                    <a:pt x="141" y="977"/>
                    <a:pt x="141" y="938"/>
                  </a:cubicBezTo>
                  <a:cubicBezTo>
                    <a:pt x="141" y="921"/>
                    <a:pt x="135" y="910"/>
                    <a:pt x="135" y="887"/>
                  </a:cubicBezTo>
                  <a:cubicBezTo>
                    <a:pt x="135" y="859"/>
                    <a:pt x="146" y="842"/>
                    <a:pt x="146" y="814"/>
                  </a:cubicBezTo>
                  <a:cubicBezTo>
                    <a:pt x="146" y="792"/>
                    <a:pt x="118" y="792"/>
                    <a:pt x="101" y="775"/>
                  </a:cubicBezTo>
                  <a:cubicBezTo>
                    <a:pt x="90" y="764"/>
                    <a:pt x="90" y="752"/>
                    <a:pt x="90" y="736"/>
                  </a:cubicBezTo>
                  <a:cubicBezTo>
                    <a:pt x="90" y="702"/>
                    <a:pt x="118" y="691"/>
                    <a:pt x="135" y="663"/>
                  </a:cubicBezTo>
                  <a:cubicBezTo>
                    <a:pt x="146" y="640"/>
                    <a:pt x="141" y="618"/>
                    <a:pt x="157" y="601"/>
                  </a:cubicBezTo>
                  <a:cubicBezTo>
                    <a:pt x="186" y="578"/>
                    <a:pt x="208" y="601"/>
                    <a:pt x="242" y="595"/>
                  </a:cubicBezTo>
                  <a:cubicBezTo>
                    <a:pt x="276" y="590"/>
                    <a:pt x="287" y="573"/>
                    <a:pt x="315" y="561"/>
                  </a:cubicBezTo>
                  <a:cubicBezTo>
                    <a:pt x="365" y="528"/>
                    <a:pt x="388" y="488"/>
                    <a:pt x="405" y="432"/>
                  </a:cubicBezTo>
                  <a:cubicBezTo>
                    <a:pt x="416" y="399"/>
                    <a:pt x="450" y="399"/>
                    <a:pt x="472" y="382"/>
                  </a:cubicBezTo>
                  <a:cubicBezTo>
                    <a:pt x="495" y="365"/>
                    <a:pt x="500" y="342"/>
                    <a:pt x="506" y="320"/>
                  </a:cubicBezTo>
                  <a:lnTo>
                    <a:pt x="506" y="320"/>
                  </a:lnTo>
                  <a:cubicBezTo>
                    <a:pt x="528" y="297"/>
                    <a:pt x="551" y="286"/>
                    <a:pt x="579" y="286"/>
                  </a:cubicBezTo>
                  <a:cubicBezTo>
                    <a:pt x="607" y="286"/>
                    <a:pt x="618" y="303"/>
                    <a:pt x="641" y="303"/>
                  </a:cubicBezTo>
                  <a:cubicBezTo>
                    <a:pt x="680" y="303"/>
                    <a:pt x="686" y="253"/>
                    <a:pt x="725" y="253"/>
                  </a:cubicBezTo>
                  <a:cubicBezTo>
                    <a:pt x="776" y="253"/>
                    <a:pt x="776" y="253"/>
                    <a:pt x="776" y="253"/>
                  </a:cubicBezTo>
                  <a:cubicBezTo>
                    <a:pt x="792" y="253"/>
                    <a:pt x="820" y="241"/>
                    <a:pt x="820" y="219"/>
                  </a:cubicBezTo>
                  <a:cubicBezTo>
                    <a:pt x="820" y="185"/>
                    <a:pt x="787" y="174"/>
                    <a:pt x="787" y="134"/>
                  </a:cubicBezTo>
                  <a:cubicBezTo>
                    <a:pt x="787" y="129"/>
                    <a:pt x="792" y="123"/>
                    <a:pt x="798" y="118"/>
                  </a:cubicBezTo>
                  <a:lnTo>
                    <a:pt x="798" y="118"/>
                  </a:lnTo>
                  <a:cubicBezTo>
                    <a:pt x="809" y="123"/>
                    <a:pt x="809" y="123"/>
                    <a:pt x="809" y="123"/>
                  </a:cubicBezTo>
                  <a:cubicBezTo>
                    <a:pt x="837" y="123"/>
                    <a:pt x="854" y="112"/>
                    <a:pt x="877" y="101"/>
                  </a:cubicBezTo>
                  <a:cubicBezTo>
                    <a:pt x="899" y="129"/>
                    <a:pt x="921" y="151"/>
                    <a:pt x="961" y="151"/>
                  </a:cubicBezTo>
                  <a:cubicBezTo>
                    <a:pt x="995" y="151"/>
                    <a:pt x="1011" y="129"/>
                    <a:pt x="1040" y="129"/>
                  </a:cubicBezTo>
                  <a:cubicBezTo>
                    <a:pt x="1062" y="129"/>
                    <a:pt x="1073" y="151"/>
                    <a:pt x="1090" y="151"/>
                  </a:cubicBezTo>
                  <a:cubicBezTo>
                    <a:pt x="1124" y="151"/>
                    <a:pt x="1141" y="146"/>
                    <a:pt x="1169" y="146"/>
                  </a:cubicBezTo>
                  <a:cubicBezTo>
                    <a:pt x="1214" y="146"/>
                    <a:pt x="1214" y="146"/>
                    <a:pt x="1214" y="146"/>
                  </a:cubicBezTo>
                  <a:cubicBezTo>
                    <a:pt x="1231" y="146"/>
                    <a:pt x="1236" y="140"/>
                    <a:pt x="1253" y="140"/>
                  </a:cubicBezTo>
                  <a:cubicBezTo>
                    <a:pt x="1292" y="140"/>
                    <a:pt x="1298" y="185"/>
                    <a:pt x="1326" y="219"/>
                  </a:cubicBezTo>
                  <a:cubicBezTo>
                    <a:pt x="1360" y="264"/>
                    <a:pt x="1388" y="286"/>
                    <a:pt x="1416" y="337"/>
                  </a:cubicBezTo>
                  <a:cubicBezTo>
                    <a:pt x="1438" y="376"/>
                    <a:pt x="1433" y="415"/>
                    <a:pt x="1467" y="449"/>
                  </a:cubicBezTo>
                  <a:cubicBezTo>
                    <a:pt x="1483" y="466"/>
                    <a:pt x="1506" y="455"/>
                    <a:pt x="1534" y="455"/>
                  </a:cubicBezTo>
                  <a:cubicBezTo>
                    <a:pt x="1556" y="455"/>
                    <a:pt x="1573" y="466"/>
                    <a:pt x="1596" y="455"/>
                  </a:cubicBezTo>
                  <a:cubicBezTo>
                    <a:pt x="1618" y="443"/>
                    <a:pt x="1613" y="415"/>
                    <a:pt x="1635" y="410"/>
                  </a:cubicBezTo>
                  <a:cubicBezTo>
                    <a:pt x="1657" y="410"/>
                    <a:pt x="1674" y="415"/>
                    <a:pt x="1702" y="410"/>
                  </a:cubicBezTo>
                  <a:cubicBezTo>
                    <a:pt x="1708" y="443"/>
                    <a:pt x="1702" y="460"/>
                    <a:pt x="1702" y="488"/>
                  </a:cubicBezTo>
                  <a:cubicBezTo>
                    <a:pt x="1702" y="522"/>
                    <a:pt x="1719" y="545"/>
                    <a:pt x="1719" y="578"/>
                  </a:cubicBezTo>
                  <a:cubicBezTo>
                    <a:pt x="1719" y="651"/>
                    <a:pt x="1657" y="708"/>
                    <a:pt x="1585" y="719"/>
                  </a:cubicBezTo>
                  <a:cubicBezTo>
                    <a:pt x="1517" y="724"/>
                    <a:pt x="1512" y="792"/>
                    <a:pt x="1489" y="859"/>
                  </a:cubicBezTo>
                  <a:cubicBezTo>
                    <a:pt x="1500" y="854"/>
                    <a:pt x="1506" y="854"/>
                    <a:pt x="1517" y="854"/>
                  </a:cubicBezTo>
                  <a:cubicBezTo>
                    <a:pt x="1708" y="831"/>
                    <a:pt x="1708" y="831"/>
                    <a:pt x="1708" y="831"/>
                  </a:cubicBezTo>
                  <a:cubicBezTo>
                    <a:pt x="1871" y="938"/>
                    <a:pt x="1871" y="938"/>
                    <a:pt x="1871" y="938"/>
                  </a:cubicBezTo>
                  <a:cubicBezTo>
                    <a:pt x="1888" y="887"/>
                    <a:pt x="1933" y="865"/>
                    <a:pt x="1983" y="859"/>
                  </a:cubicBezTo>
                  <a:cubicBezTo>
                    <a:pt x="2017" y="854"/>
                    <a:pt x="2034" y="854"/>
                    <a:pt x="2062" y="848"/>
                  </a:cubicBezTo>
                  <a:cubicBezTo>
                    <a:pt x="2079" y="848"/>
                    <a:pt x="2095" y="854"/>
                    <a:pt x="2106" y="842"/>
                  </a:cubicBezTo>
                  <a:cubicBezTo>
                    <a:pt x="2117" y="831"/>
                    <a:pt x="2112" y="814"/>
                    <a:pt x="2112" y="803"/>
                  </a:cubicBezTo>
                  <a:cubicBezTo>
                    <a:pt x="2112" y="769"/>
                    <a:pt x="2084" y="764"/>
                    <a:pt x="2084" y="730"/>
                  </a:cubicBezTo>
                  <a:cubicBezTo>
                    <a:pt x="2084" y="713"/>
                    <a:pt x="2095" y="708"/>
                    <a:pt x="2095" y="691"/>
                  </a:cubicBezTo>
                  <a:cubicBezTo>
                    <a:pt x="2095" y="663"/>
                    <a:pt x="2095" y="663"/>
                    <a:pt x="2095" y="663"/>
                  </a:cubicBezTo>
                  <a:cubicBezTo>
                    <a:pt x="2095" y="640"/>
                    <a:pt x="2123" y="640"/>
                    <a:pt x="2128" y="618"/>
                  </a:cubicBezTo>
                  <a:cubicBezTo>
                    <a:pt x="2140" y="595"/>
                    <a:pt x="2117" y="573"/>
                    <a:pt x="2134" y="550"/>
                  </a:cubicBezTo>
                  <a:cubicBezTo>
                    <a:pt x="2145" y="539"/>
                    <a:pt x="2162" y="533"/>
                    <a:pt x="2162" y="516"/>
                  </a:cubicBezTo>
                  <a:cubicBezTo>
                    <a:pt x="2162" y="500"/>
                    <a:pt x="2140" y="494"/>
                    <a:pt x="2128" y="483"/>
                  </a:cubicBezTo>
                  <a:cubicBezTo>
                    <a:pt x="2095" y="443"/>
                    <a:pt x="2062" y="432"/>
                    <a:pt x="2017" y="415"/>
                  </a:cubicBezTo>
                  <a:cubicBezTo>
                    <a:pt x="1995" y="410"/>
                    <a:pt x="1967" y="410"/>
                    <a:pt x="1967" y="387"/>
                  </a:cubicBezTo>
                  <a:cubicBezTo>
                    <a:pt x="1967" y="269"/>
                    <a:pt x="1967" y="269"/>
                    <a:pt x="1967" y="269"/>
                  </a:cubicBezTo>
                  <a:cubicBezTo>
                    <a:pt x="1978" y="236"/>
                    <a:pt x="2000" y="224"/>
                    <a:pt x="2023" y="196"/>
                  </a:cubicBezTo>
                  <a:cubicBezTo>
                    <a:pt x="2023" y="157"/>
                    <a:pt x="2011" y="129"/>
                    <a:pt x="2000" y="89"/>
                  </a:cubicBezTo>
                  <a:lnTo>
                    <a:pt x="2000" y="89"/>
                  </a:lnTo>
                  <a:cubicBezTo>
                    <a:pt x="2196" y="11"/>
                    <a:pt x="2196" y="11"/>
                    <a:pt x="2196" y="11"/>
                  </a:cubicBezTo>
                  <a:cubicBezTo>
                    <a:pt x="2224" y="33"/>
                    <a:pt x="2241" y="50"/>
                    <a:pt x="2263" y="84"/>
                  </a:cubicBezTo>
                  <a:cubicBezTo>
                    <a:pt x="2291" y="56"/>
                    <a:pt x="2297" y="17"/>
                    <a:pt x="2336" y="17"/>
                  </a:cubicBezTo>
                  <a:cubicBezTo>
                    <a:pt x="2387" y="17"/>
                    <a:pt x="2426" y="0"/>
                    <a:pt x="2471" y="28"/>
                  </a:cubicBezTo>
                  <a:cubicBezTo>
                    <a:pt x="2533" y="67"/>
                    <a:pt x="2561" y="112"/>
                    <a:pt x="2628" y="112"/>
                  </a:cubicBezTo>
                  <a:cubicBezTo>
                    <a:pt x="2685" y="112"/>
                    <a:pt x="2713" y="84"/>
                    <a:pt x="2758" y="56"/>
                  </a:cubicBezTo>
                  <a:cubicBezTo>
                    <a:pt x="2780" y="45"/>
                    <a:pt x="2786" y="22"/>
                    <a:pt x="2814" y="22"/>
                  </a:cubicBezTo>
                  <a:cubicBezTo>
                    <a:pt x="2836" y="22"/>
                    <a:pt x="2842" y="39"/>
                    <a:pt x="2859" y="56"/>
                  </a:cubicBezTo>
                  <a:cubicBezTo>
                    <a:pt x="2887" y="89"/>
                    <a:pt x="2915" y="112"/>
                    <a:pt x="2960" y="112"/>
                  </a:cubicBezTo>
                  <a:cubicBezTo>
                    <a:pt x="2999" y="112"/>
                    <a:pt x="2999" y="112"/>
                    <a:pt x="2999" y="112"/>
                  </a:cubicBezTo>
                  <a:cubicBezTo>
                    <a:pt x="3010" y="112"/>
                    <a:pt x="3022" y="106"/>
                    <a:pt x="3033" y="106"/>
                  </a:cubicBezTo>
                  <a:cubicBezTo>
                    <a:pt x="3128" y="106"/>
                    <a:pt x="3185" y="106"/>
                    <a:pt x="3280" y="106"/>
                  </a:cubicBezTo>
                </a:path>
              </a:pathLst>
            </a:custGeom>
            <a:solidFill>
              <a:schemeClr val="accent3"/>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3" name="Freeform 51"/>
            <p:cNvSpPr>
              <a:spLocks noChangeArrowheads="1"/>
            </p:cNvSpPr>
            <p:nvPr/>
          </p:nvSpPr>
          <p:spPr bwMode="auto">
            <a:xfrm>
              <a:off x="14048877" y="6620329"/>
              <a:ext cx="3173205" cy="1055688"/>
            </a:xfrm>
            <a:custGeom>
              <a:avLst/>
              <a:gdLst>
                <a:gd name="T0" fmla="*/ 404 w 8814"/>
                <a:gd name="T1" fmla="*/ 972 h 2932"/>
                <a:gd name="T2" fmla="*/ 691 w 8814"/>
                <a:gd name="T3" fmla="*/ 1005 h 2932"/>
                <a:gd name="T4" fmla="*/ 1123 w 8814"/>
                <a:gd name="T5" fmla="*/ 882 h 2932"/>
                <a:gd name="T6" fmla="*/ 1533 w 8814"/>
                <a:gd name="T7" fmla="*/ 921 h 2932"/>
                <a:gd name="T8" fmla="*/ 1904 w 8814"/>
                <a:gd name="T9" fmla="*/ 1039 h 2932"/>
                <a:gd name="T10" fmla="*/ 2258 w 8814"/>
                <a:gd name="T11" fmla="*/ 1090 h 2932"/>
                <a:gd name="T12" fmla="*/ 2398 w 8814"/>
                <a:gd name="T13" fmla="*/ 1157 h 2932"/>
                <a:gd name="T14" fmla="*/ 2769 w 8814"/>
                <a:gd name="T15" fmla="*/ 1011 h 2932"/>
                <a:gd name="T16" fmla="*/ 2977 w 8814"/>
                <a:gd name="T17" fmla="*/ 859 h 2932"/>
                <a:gd name="T18" fmla="*/ 3174 w 8814"/>
                <a:gd name="T19" fmla="*/ 708 h 2932"/>
                <a:gd name="T20" fmla="*/ 3348 w 8814"/>
                <a:gd name="T21" fmla="*/ 567 h 2932"/>
                <a:gd name="T22" fmla="*/ 3752 w 8814"/>
                <a:gd name="T23" fmla="*/ 404 h 2932"/>
                <a:gd name="T24" fmla="*/ 4174 w 8814"/>
                <a:gd name="T25" fmla="*/ 140 h 2932"/>
                <a:gd name="T26" fmla="*/ 4443 w 8814"/>
                <a:gd name="T27" fmla="*/ 45 h 2932"/>
                <a:gd name="T28" fmla="*/ 5045 w 8814"/>
                <a:gd name="T29" fmla="*/ 191 h 2932"/>
                <a:gd name="T30" fmla="*/ 5370 w 8814"/>
                <a:gd name="T31" fmla="*/ 236 h 2932"/>
                <a:gd name="T32" fmla="*/ 5640 w 8814"/>
                <a:gd name="T33" fmla="*/ 197 h 2932"/>
                <a:gd name="T34" fmla="*/ 6000 w 8814"/>
                <a:gd name="T35" fmla="*/ 208 h 2932"/>
                <a:gd name="T36" fmla="*/ 6511 w 8814"/>
                <a:gd name="T37" fmla="*/ 309 h 2932"/>
                <a:gd name="T38" fmla="*/ 6713 w 8814"/>
                <a:gd name="T39" fmla="*/ 286 h 2932"/>
                <a:gd name="T40" fmla="*/ 7045 w 8814"/>
                <a:gd name="T41" fmla="*/ 275 h 2932"/>
                <a:gd name="T42" fmla="*/ 7230 w 8814"/>
                <a:gd name="T43" fmla="*/ 258 h 2932"/>
                <a:gd name="T44" fmla="*/ 7545 w 8814"/>
                <a:gd name="T45" fmla="*/ 421 h 2932"/>
                <a:gd name="T46" fmla="*/ 7837 w 8814"/>
                <a:gd name="T47" fmla="*/ 461 h 2932"/>
                <a:gd name="T48" fmla="*/ 7983 w 8814"/>
                <a:gd name="T49" fmla="*/ 444 h 2932"/>
                <a:gd name="T50" fmla="*/ 8326 w 8814"/>
                <a:gd name="T51" fmla="*/ 438 h 2932"/>
                <a:gd name="T52" fmla="*/ 8589 w 8814"/>
                <a:gd name="T53" fmla="*/ 438 h 2932"/>
                <a:gd name="T54" fmla="*/ 8785 w 8814"/>
                <a:gd name="T55" fmla="*/ 500 h 2932"/>
                <a:gd name="T56" fmla="*/ 8628 w 8814"/>
                <a:gd name="T57" fmla="*/ 758 h 2932"/>
                <a:gd name="T58" fmla="*/ 8399 w 8814"/>
                <a:gd name="T59" fmla="*/ 1123 h 2932"/>
                <a:gd name="T60" fmla="*/ 8095 w 8814"/>
                <a:gd name="T61" fmla="*/ 1191 h 2932"/>
                <a:gd name="T62" fmla="*/ 7713 w 8814"/>
                <a:gd name="T63" fmla="*/ 1517 h 2932"/>
                <a:gd name="T64" fmla="*/ 7668 w 8814"/>
                <a:gd name="T65" fmla="*/ 2135 h 2932"/>
                <a:gd name="T66" fmla="*/ 7444 w 8814"/>
                <a:gd name="T67" fmla="*/ 2561 h 2932"/>
                <a:gd name="T68" fmla="*/ 7168 w 8814"/>
                <a:gd name="T69" fmla="*/ 2757 h 2932"/>
                <a:gd name="T70" fmla="*/ 7095 w 8814"/>
                <a:gd name="T71" fmla="*/ 2712 h 2932"/>
                <a:gd name="T72" fmla="*/ 7045 w 8814"/>
                <a:gd name="T73" fmla="*/ 2684 h 2932"/>
                <a:gd name="T74" fmla="*/ 6724 w 8814"/>
                <a:gd name="T75" fmla="*/ 2589 h 2932"/>
                <a:gd name="T76" fmla="*/ 6528 w 8814"/>
                <a:gd name="T77" fmla="*/ 2634 h 2932"/>
                <a:gd name="T78" fmla="*/ 6488 w 8814"/>
                <a:gd name="T79" fmla="*/ 2673 h 2932"/>
                <a:gd name="T80" fmla="*/ 6432 w 8814"/>
                <a:gd name="T81" fmla="*/ 2723 h 2932"/>
                <a:gd name="T82" fmla="*/ 6123 w 8814"/>
                <a:gd name="T83" fmla="*/ 2701 h 2932"/>
                <a:gd name="T84" fmla="*/ 5882 w 8814"/>
                <a:gd name="T85" fmla="*/ 2785 h 2932"/>
                <a:gd name="T86" fmla="*/ 5713 w 8814"/>
                <a:gd name="T87" fmla="*/ 2774 h 2932"/>
                <a:gd name="T88" fmla="*/ 5556 w 8814"/>
                <a:gd name="T89" fmla="*/ 2825 h 2932"/>
                <a:gd name="T90" fmla="*/ 5522 w 8814"/>
                <a:gd name="T91" fmla="*/ 2842 h 2932"/>
                <a:gd name="T92" fmla="*/ 4483 w 8814"/>
                <a:gd name="T93" fmla="*/ 2825 h 2932"/>
                <a:gd name="T94" fmla="*/ 3207 w 8814"/>
                <a:gd name="T95" fmla="*/ 1618 h 2932"/>
                <a:gd name="T96" fmla="*/ 2781 w 8814"/>
                <a:gd name="T97" fmla="*/ 1556 h 2932"/>
                <a:gd name="T98" fmla="*/ 2483 w 8814"/>
                <a:gd name="T99" fmla="*/ 1455 h 2932"/>
                <a:gd name="T100" fmla="*/ 2264 w 8814"/>
                <a:gd name="T101" fmla="*/ 1494 h 2932"/>
                <a:gd name="T102" fmla="*/ 1949 w 8814"/>
                <a:gd name="T103" fmla="*/ 1607 h 2932"/>
                <a:gd name="T104" fmla="*/ 1595 w 8814"/>
                <a:gd name="T105" fmla="*/ 1550 h 2932"/>
                <a:gd name="T106" fmla="*/ 1399 w 8814"/>
                <a:gd name="T107" fmla="*/ 1556 h 2932"/>
                <a:gd name="T108" fmla="*/ 1213 w 8814"/>
                <a:gd name="T109" fmla="*/ 1539 h 2932"/>
                <a:gd name="T110" fmla="*/ 736 w 8814"/>
                <a:gd name="T111" fmla="*/ 1573 h 2932"/>
                <a:gd name="T112" fmla="*/ 376 w 8814"/>
                <a:gd name="T113" fmla="*/ 1140 h 2932"/>
                <a:gd name="T114" fmla="*/ 140 w 8814"/>
                <a:gd name="T115" fmla="*/ 1034 h 2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14" h="2932">
                  <a:moveTo>
                    <a:pt x="0" y="983"/>
                  </a:moveTo>
                  <a:lnTo>
                    <a:pt x="0" y="983"/>
                  </a:lnTo>
                  <a:cubicBezTo>
                    <a:pt x="33" y="966"/>
                    <a:pt x="45" y="932"/>
                    <a:pt x="84" y="932"/>
                  </a:cubicBezTo>
                  <a:cubicBezTo>
                    <a:pt x="213" y="932"/>
                    <a:pt x="281" y="972"/>
                    <a:pt x="404" y="972"/>
                  </a:cubicBezTo>
                  <a:cubicBezTo>
                    <a:pt x="443" y="972"/>
                    <a:pt x="443" y="972"/>
                    <a:pt x="443" y="972"/>
                  </a:cubicBezTo>
                  <a:cubicBezTo>
                    <a:pt x="466" y="972"/>
                    <a:pt x="471" y="1000"/>
                    <a:pt x="488" y="1017"/>
                  </a:cubicBezTo>
                  <a:cubicBezTo>
                    <a:pt x="511" y="1039"/>
                    <a:pt x="533" y="1050"/>
                    <a:pt x="567" y="1050"/>
                  </a:cubicBezTo>
                  <a:cubicBezTo>
                    <a:pt x="618" y="1050"/>
                    <a:pt x="646" y="1028"/>
                    <a:pt x="691" y="1005"/>
                  </a:cubicBezTo>
                  <a:cubicBezTo>
                    <a:pt x="713" y="1000"/>
                    <a:pt x="730" y="1005"/>
                    <a:pt x="752" y="994"/>
                  </a:cubicBezTo>
                  <a:cubicBezTo>
                    <a:pt x="825" y="966"/>
                    <a:pt x="809" y="882"/>
                    <a:pt x="882" y="843"/>
                  </a:cubicBezTo>
                  <a:lnTo>
                    <a:pt x="882" y="843"/>
                  </a:lnTo>
                  <a:cubicBezTo>
                    <a:pt x="977" y="843"/>
                    <a:pt x="1028" y="854"/>
                    <a:pt x="1123" y="882"/>
                  </a:cubicBezTo>
                  <a:cubicBezTo>
                    <a:pt x="1179" y="899"/>
                    <a:pt x="1207" y="921"/>
                    <a:pt x="1269" y="921"/>
                  </a:cubicBezTo>
                  <a:cubicBezTo>
                    <a:pt x="1309" y="921"/>
                    <a:pt x="1325" y="887"/>
                    <a:pt x="1365" y="887"/>
                  </a:cubicBezTo>
                  <a:cubicBezTo>
                    <a:pt x="1415" y="887"/>
                    <a:pt x="1438" y="921"/>
                    <a:pt x="1494" y="921"/>
                  </a:cubicBezTo>
                  <a:cubicBezTo>
                    <a:pt x="1533" y="921"/>
                    <a:pt x="1533" y="921"/>
                    <a:pt x="1533" y="921"/>
                  </a:cubicBezTo>
                  <a:cubicBezTo>
                    <a:pt x="1573" y="921"/>
                    <a:pt x="1595" y="938"/>
                    <a:pt x="1640" y="949"/>
                  </a:cubicBezTo>
                  <a:cubicBezTo>
                    <a:pt x="1668" y="955"/>
                    <a:pt x="1691" y="944"/>
                    <a:pt x="1713" y="961"/>
                  </a:cubicBezTo>
                  <a:cubicBezTo>
                    <a:pt x="1764" y="1000"/>
                    <a:pt x="1786" y="1050"/>
                    <a:pt x="1848" y="1050"/>
                  </a:cubicBezTo>
                  <a:cubicBezTo>
                    <a:pt x="1870" y="1050"/>
                    <a:pt x="1882" y="1039"/>
                    <a:pt x="1904" y="1039"/>
                  </a:cubicBezTo>
                  <a:cubicBezTo>
                    <a:pt x="1932" y="1039"/>
                    <a:pt x="1943" y="1067"/>
                    <a:pt x="1972" y="1084"/>
                  </a:cubicBezTo>
                  <a:cubicBezTo>
                    <a:pt x="2033" y="1107"/>
                    <a:pt x="2067" y="1135"/>
                    <a:pt x="2134" y="1135"/>
                  </a:cubicBezTo>
                  <a:cubicBezTo>
                    <a:pt x="2185" y="1135"/>
                    <a:pt x="2202" y="1112"/>
                    <a:pt x="2247" y="1090"/>
                  </a:cubicBezTo>
                  <a:cubicBezTo>
                    <a:pt x="2258" y="1090"/>
                    <a:pt x="2258" y="1090"/>
                    <a:pt x="2258" y="1090"/>
                  </a:cubicBezTo>
                  <a:cubicBezTo>
                    <a:pt x="2258" y="1095"/>
                    <a:pt x="2258" y="1095"/>
                    <a:pt x="2258" y="1095"/>
                  </a:cubicBezTo>
                  <a:lnTo>
                    <a:pt x="2258" y="1095"/>
                  </a:lnTo>
                  <a:cubicBezTo>
                    <a:pt x="2275" y="1129"/>
                    <a:pt x="2297" y="1129"/>
                    <a:pt x="2331" y="1135"/>
                  </a:cubicBezTo>
                  <a:cubicBezTo>
                    <a:pt x="2359" y="1140"/>
                    <a:pt x="2370" y="1157"/>
                    <a:pt x="2398" y="1157"/>
                  </a:cubicBezTo>
                  <a:cubicBezTo>
                    <a:pt x="2471" y="1157"/>
                    <a:pt x="2505" y="1101"/>
                    <a:pt x="2584" y="1101"/>
                  </a:cubicBezTo>
                  <a:cubicBezTo>
                    <a:pt x="2640" y="1101"/>
                    <a:pt x="2640" y="1101"/>
                    <a:pt x="2640" y="1101"/>
                  </a:cubicBezTo>
                  <a:cubicBezTo>
                    <a:pt x="2696" y="1101"/>
                    <a:pt x="2713" y="1028"/>
                    <a:pt x="2769" y="1028"/>
                  </a:cubicBezTo>
                  <a:cubicBezTo>
                    <a:pt x="2769" y="1011"/>
                    <a:pt x="2769" y="1011"/>
                    <a:pt x="2769" y="1011"/>
                  </a:cubicBezTo>
                  <a:cubicBezTo>
                    <a:pt x="2769" y="1000"/>
                    <a:pt x="2764" y="994"/>
                    <a:pt x="2764" y="989"/>
                  </a:cubicBezTo>
                  <a:cubicBezTo>
                    <a:pt x="2769" y="989"/>
                    <a:pt x="2769" y="989"/>
                    <a:pt x="2775" y="989"/>
                  </a:cubicBezTo>
                  <a:cubicBezTo>
                    <a:pt x="2814" y="989"/>
                    <a:pt x="2831" y="977"/>
                    <a:pt x="2865" y="966"/>
                  </a:cubicBezTo>
                  <a:cubicBezTo>
                    <a:pt x="2921" y="944"/>
                    <a:pt x="2966" y="921"/>
                    <a:pt x="2977" y="859"/>
                  </a:cubicBezTo>
                  <a:cubicBezTo>
                    <a:pt x="2983" y="814"/>
                    <a:pt x="3005" y="792"/>
                    <a:pt x="3028" y="753"/>
                  </a:cubicBezTo>
                  <a:cubicBezTo>
                    <a:pt x="3045" y="736"/>
                    <a:pt x="3039" y="713"/>
                    <a:pt x="3056" y="696"/>
                  </a:cubicBezTo>
                  <a:cubicBezTo>
                    <a:pt x="3073" y="685"/>
                    <a:pt x="3090" y="691"/>
                    <a:pt x="3106" y="691"/>
                  </a:cubicBezTo>
                  <a:cubicBezTo>
                    <a:pt x="3134" y="691"/>
                    <a:pt x="3146" y="708"/>
                    <a:pt x="3174" y="708"/>
                  </a:cubicBezTo>
                  <a:cubicBezTo>
                    <a:pt x="3191" y="708"/>
                    <a:pt x="3196" y="691"/>
                    <a:pt x="3207" y="685"/>
                  </a:cubicBezTo>
                  <a:cubicBezTo>
                    <a:pt x="3224" y="680"/>
                    <a:pt x="3241" y="691"/>
                    <a:pt x="3258" y="674"/>
                  </a:cubicBezTo>
                  <a:cubicBezTo>
                    <a:pt x="3275" y="657"/>
                    <a:pt x="3269" y="635"/>
                    <a:pt x="3280" y="618"/>
                  </a:cubicBezTo>
                  <a:cubicBezTo>
                    <a:pt x="3297" y="590"/>
                    <a:pt x="3325" y="584"/>
                    <a:pt x="3348" y="567"/>
                  </a:cubicBezTo>
                  <a:cubicBezTo>
                    <a:pt x="3410" y="539"/>
                    <a:pt x="3438" y="500"/>
                    <a:pt x="3505" y="500"/>
                  </a:cubicBezTo>
                  <a:cubicBezTo>
                    <a:pt x="3578" y="500"/>
                    <a:pt x="3578" y="500"/>
                    <a:pt x="3578" y="500"/>
                  </a:cubicBezTo>
                  <a:cubicBezTo>
                    <a:pt x="3640" y="500"/>
                    <a:pt x="3640" y="404"/>
                    <a:pt x="3702" y="404"/>
                  </a:cubicBezTo>
                  <a:cubicBezTo>
                    <a:pt x="3752" y="404"/>
                    <a:pt x="3752" y="404"/>
                    <a:pt x="3752" y="404"/>
                  </a:cubicBezTo>
                  <a:cubicBezTo>
                    <a:pt x="3848" y="404"/>
                    <a:pt x="3887" y="354"/>
                    <a:pt x="3972" y="309"/>
                  </a:cubicBezTo>
                  <a:cubicBezTo>
                    <a:pt x="4028" y="281"/>
                    <a:pt x="4050" y="253"/>
                    <a:pt x="4106" y="219"/>
                  </a:cubicBezTo>
                  <a:cubicBezTo>
                    <a:pt x="4123" y="208"/>
                    <a:pt x="4134" y="213"/>
                    <a:pt x="4146" y="202"/>
                  </a:cubicBezTo>
                  <a:cubicBezTo>
                    <a:pt x="4168" y="185"/>
                    <a:pt x="4163" y="163"/>
                    <a:pt x="4174" y="140"/>
                  </a:cubicBezTo>
                  <a:cubicBezTo>
                    <a:pt x="4191" y="118"/>
                    <a:pt x="4213" y="118"/>
                    <a:pt x="4241" y="101"/>
                  </a:cubicBezTo>
                  <a:cubicBezTo>
                    <a:pt x="4281" y="79"/>
                    <a:pt x="4292" y="45"/>
                    <a:pt x="4331" y="22"/>
                  </a:cubicBezTo>
                  <a:cubicBezTo>
                    <a:pt x="4348" y="22"/>
                    <a:pt x="4354" y="22"/>
                    <a:pt x="4365" y="22"/>
                  </a:cubicBezTo>
                  <a:cubicBezTo>
                    <a:pt x="4443" y="45"/>
                    <a:pt x="4443" y="45"/>
                    <a:pt x="4443" y="45"/>
                  </a:cubicBezTo>
                  <a:cubicBezTo>
                    <a:pt x="4528" y="22"/>
                    <a:pt x="4567" y="0"/>
                    <a:pt x="4651" y="0"/>
                  </a:cubicBezTo>
                  <a:cubicBezTo>
                    <a:pt x="4764" y="0"/>
                    <a:pt x="4797" y="135"/>
                    <a:pt x="4910" y="135"/>
                  </a:cubicBezTo>
                  <a:cubicBezTo>
                    <a:pt x="4938" y="135"/>
                    <a:pt x="4949" y="118"/>
                    <a:pt x="4977" y="118"/>
                  </a:cubicBezTo>
                  <a:cubicBezTo>
                    <a:pt x="5017" y="118"/>
                    <a:pt x="5022" y="163"/>
                    <a:pt x="5045" y="191"/>
                  </a:cubicBezTo>
                  <a:cubicBezTo>
                    <a:pt x="5062" y="219"/>
                    <a:pt x="5090" y="213"/>
                    <a:pt x="5118" y="225"/>
                  </a:cubicBezTo>
                  <a:cubicBezTo>
                    <a:pt x="5146" y="236"/>
                    <a:pt x="5163" y="253"/>
                    <a:pt x="5191" y="253"/>
                  </a:cubicBezTo>
                  <a:cubicBezTo>
                    <a:pt x="5230" y="253"/>
                    <a:pt x="5230" y="253"/>
                    <a:pt x="5230" y="253"/>
                  </a:cubicBezTo>
                  <a:cubicBezTo>
                    <a:pt x="5286" y="253"/>
                    <a:pt x="5320" y="253"/>
                    <a:pt x="5370" y="236"/>
                  </a:cubicBezTo>
                  <a:cubicBezTo>
                    <a:pt x="5387" y="225"/>
                    <a:pt x="5393" y="208"/>
                    <a:pt x="5415" y="208"/>
                  </a:cubicBezTo>
                  <a:cubicBezTo>
                    <a:pt x="5427" y="208"/>
                    <a:pt x="5432" y="219"/>
                    <a:pt x="5444" y="219"/>
                  </a:cubicBezTo>
                  <a:cubicBezTo>
                    <a:pt x="5477" y="219"/>
                    <a:pt x="5488" y="174"/>
                    <a:pt x="5522" y="174"/>
                  </a:cubicBezTo>
                  <a:cubicBezTo>
                    <a:pt x="5567" y="174"/>
                    <a:pt x="5595" y="180"/>
                    <a:pt x="5640" y="197"/>
                  </a:cubicBezTo>
                  <a:cubicBezTo>
                    <a:pt x="5668" y="208"/>
                    <a:pt x="5679" y="225"/>
                    <a:pt x="5707" y="225"/>
                  </a:cubicBezTo>
                  <a:cubicBezTo>
                    <a:pt x="5730" y="225"/>
                    <a:pt x="5741" y="213"/>
                    <a:pt x="5764" y="213"/>
                  </a:cubicBezTo>
                  <a:cubicBezTo>
                    <a:pt x="5820" y="213"/>
                    <a:pt x="5848" y="264"/>
                    <a:pt x="5910" y="264"/>
                  </a:cubicBezTo>
                  <a:cubicBezTo>
                    <a:pt x="5949" y="264"/>
                    <a:pt x="5955" y="208"/>
                    <a:pt x="6000" y="208"/>
                  </a:cubicBezTo>
                  <a:cubicBezTo>
                    <a:pt x="6033" y="208"/>
                    <a:pt x="6050" y="230"/>
                    <a:pt x="6084" y="230"/>
                  </a:cubicBezTo>
                  <a:cubicBezTo>
                    <a:pt x="6112" y="230"/>
                    <a:pt x="6129" y="225"/>
                    <a:pt x="6163" y="225"/>
                  </a:cubicBezTo>
                  <a:cubicBezTo>
                    <a:pt x="6264" y="225"/>
                    <a:pt x="6309" y="309"/>
                    <a:pt x="6410" y="309"/>
                  </a:cubicBezTo>
                  <a:cubicBezTo>
                    <a:pt x="6511" y="309"/>
                    <a:pt x="6511" y="309"/>
                    <a:pt x="6511" y="309"/>
                  </a:cubicBezTo>
                  <a:cubicBezTo>
                    <a:pt x="6528" y="309"/>
                    <a:pt x="6539" y="314"/>
                    <a:pt x="6550" y="320"/>
                  </a:cubicBezTo>
                  <a:cubicBezTo>
                    <a:pt x="6561" y="326"/>
                    <a:pt x="6573" y="331"/>
                    <a:pt x="6590" y="331"/>
                  </a:cubicBezTo>
                  <a:cubicBezTo>
                    <a:pt x="6612" y="331"/>
                    <a:pt x="6623" y="314"/>
                    <a:pt x="6640" y="303"/>
                  </a:cubicBezTo>
                  <a:cubicBezTo>
                    <a:pt x="6668" y="292"/>
                    <a:pt x="6685" y="292"/>
                    <a:pt x="6713" y="286"/>
                  </a:cubicBezTo>
                  <a:cubicBezTo>
                    <a:pt x="6736" y="275"/>
                    <a:pt x="6741" y="253"/>
                    <a:pt x="6764" y="253"/>
                  </a:cubicBezTo>
                  <a:cubicBezTo>
                    <a:pt x="6781" y="253"/>
                    <a:pt x="6792" y="258"/>
                    <a:pt x="6809" y="258"/>
                  </a:cubicBezTo>
                  <a:cubicBezTo>
                    <a:pt x="6854" y="258"/>
                    <a:pt x="6882" y="236"/>
                    <a:pt x="6932" y="236"/>
                  </a:cubicBezTo>
                  <a:cubicBezTo>
                    <a:pt x="6977" y="236"/>
                    <a:pt x="7000" y="275"/>
                    <a:pt x="7045" y="275"/>
                  </a:cubicBezTo>
                  <a:cubicBezTo>
                    <a:pt x="7078" y="275"/>
                    <a:pt x="7095" y="270"/>
                    <a:pt x="7123" y="253"/>
                  </a:cubicBezTo>
                  <a:lnTo>
                    <a:pt x="7123" y="253"/>
                  </a:lnTo>
                  <a:cubicBezTo>
                    <a:pt x="7135" y="270"/>
                    <a:pt x="7140" y="286"/>
                    <a:pt x="7157" y="286"/>
                  </a:cubicBezTo>
                  <a:cubicBezTo>
                    <a:pt x="7191" y="286"/>
                    <a:pt x="7202" y="270"/>
                    <a:pt x="7230" y="258"/>
                  </a:cubicBezTo>
                  <a:cubicBezTo>
                    <a:pt x="7236" y="258"/>
                    <a:pt x="7236" y="241"/>
                    <a:pt x="7247" y="241"/>
                  </a:cubicBezTo>
                  <a:cubicBezTo>
                    <a:pt x="7320" y="241"/>
                    <a:pt x="7354" y="298"/>
                    <a:pt x="7415" y="342"/>
                  </a:cubicBezTo>
                  <a:cubicBezTo>
                    <a:pt x="7432" y="359"/>
                    <a:pt x="7449" y="359"/>
                    <a:pt x="7466" y="371"/>
                  </a:cubicBezTo>
                  <a:cubicBezTo>
                    <a:pt x="7494" y="393"/>
                    <a:pt x="7511" y="415"/>
                    <a:pt x="7545" y="421"/>
                  </a:cubicBezTo>
                  <a:cubicBezTo>
                    <a:pt x="7584" y="415"/>
                    <a:pt x="7584" y="415"/>
                    <a:pt x="7584" y="415"/>
                  </a:cubicBezTo>
                  <a:cubicBezTo>
                    <a:pt x="7606" y="432"/>
                    <a:pt x="7623" y="449"/>
                    <a:pt x="7657" y="449"/>
                  </a:cubicBezTo>
                  <a:cubicBezTo>
                    <a:pt x="7702" y="449"/>
                    <a:pt x="7724" y="427"/>
                    <a:pt x="7769" y="427"/>
                  </a:cubicBezTo>
                  <a:cubicBezTo>
                    <a:pt x="7797" y="427"/>
                    <a:pt x="7809" y="461"/>
                    <a:pt x="7837" y="461"/>
                  </a:cubicBezTo>
                  <a:cubicBezTo>
                    <a:pt x="7854" y="461"/>
                    <a:pt x="7865" y="461"/>
                    <a:pt x="7882" y="455"/>
                  </a:cubicBezTo>
                  <a:cubicBezTo>
                    <a:pt x="7893" y="449"/>
                    <a:pt x="7893" y="432"/>
                    <a:pt x="7899" y="432"/>
                  </a:cubicBezTo>
                  <a:cubicBezTo>
                    <a:pt x="7921" y="432"/>
                    <a:pt x="7932" y="455"/>
                    <a:pt x="7955" y="455"/>
                  </a:cubicBezTo>
                  <a:cubicBezTo>
                    <a:pt x="7966" y="455"/>
                    <a:pt x="7966" y="444"/>
                    <a:pt x="7983" y="444"/>
                  </a:cubicBezTo>
                  <a:cubicBezTo>
                    <a:pt x="8022" y="444"/>
                    <a:pt x="8039" y="472"/>
                    <a:pt x="8078" y="472"/>
                  </a:cubicBezTo>
                  <a:cubicBezTo>
                    <a:pt x="8084" y="472"/>
                    <a:pt x="8084" y="466"/>
                    <a:pt x="8089" y="466"/>
                  </a:cubicBezTo>
                  <a:cubicBezTo>
                    <a:pt x="8123" y="466"/>
                    <a:pt x="8134" y="494"/>
                    <a:pt x="8168" y="500"/>
                  </a:cubicBezTo>
                  <a:cubicBezTo>
                    <a:pt x="8326" y="438"/>
                    <a:pt x="8326" y="438"/>
                    <a:pt x="8326" y="438"/>
                  </a:cubicBezTo>
                  <a:cubicBezTo>
                    <a:pt x="8342" y="444"/>
                    <a:pt x="8354" y="455"/>
                    <a:pt x="8376" y="455"/>
                  </a:cubicBezTo>
                  <a:cubicBezTo>
                    <a:pt x="8404" y="455"/>
                    <a:pt x="8421" y="427"/>
                    <a:pt x="8449" y="421"/>
                  </a:cubicBezTo>
                  <a:cubicBezTo>
                    <a:pt x="8476" y="410"/>
                    <a:pt x="8499" y="404"/>
                    <a:pt x="8521" y="382"/>
                  </a:cubicBezTo>
                  <a:cubicBezTo>
                    <a:pt x="8538" y="410"/>
                    <a:pt x="8566" y="415"/>
                    <a:pt x="8589" y="438"/>
                  </a:cubicBezTo>
                  <a:cubicBezTo>
                    <a:pt x="8594" y="455"/>
                    <a:pt x="8589" y="466"/>
                    <a:pt x="8594" y="483"/>
                  </a:cubicBezTo>
                  <a:cubicBezTo>
                    <a:pt x="8611" y="517"/>
                    <a:pt x="8650" y="500"/>
                    <a:pt x="8679" y="511"/>
                  </a:cubicBezTo>
                  <a:cubicBezTo>
                    <a:pt x="8712" y="511"/>
                    <a:pt x="8712" y="511"/>
                    <a:pt x="8712" y="511"/>
                  </a:cubicBezTo>
                  <a:cubicBezTo>
                    <a:pt x="8740" y="511"/>
                    <a:pt x="8757" y="511"/>
                    <a:pt x="8785" y="500"/>
                  </a:cubicBezTo>
                  <a:cubicBezTo>
                    <a:pt x="8791" y="550"/>
                    <a:pt x="8791" y="584"/>
                    <a:pt x="8813" y="629"/>
                  </a:cubicBezTo>
                  <a:lnTo>
                    <a:pt x="8813" y="629"/>
                  </a:lnTo>
                  <a:cubicBezTo>
                    <a:pt x="8780" y="640"/>
                    <a:pt x="8774" y="668"/>
                    <a:pt x="8740" y="685"/>
                  </a:cubicBezTo>
                  <a:cubicBezTo>
                    <a:pt x="8695" y="708"/>
                    <a:pt x="8650" y="708"/>
                    <a:pt x="8628" y="758"/>
                  </a:cubicBezTo>
                  <a:cubicBezTo>
                    <a:pt x="8611" y="803"/>
                    <a:pt x="8605" y="831"/>
                    <a:pt x="8572" y="865"/>
                  </a:cubicBezTo>
                  <a:cubicBezTo>
                    <a:pt x="8555" y="882"/>
                    <a:pt x="8555" y="899"/>
                    <a:pt x="8544" y="921"/>
                  </a:cubicBezTo>
                  <a:cubicBezTo>
                    <a:pt x="8515" y="972"/>
                    <a:pt x="8504" y="1000"/>
                    <a:pt x="8471" y="1050"/>
                  </a:cubicBezTo>
                  <a:cubicBezTo>
                    <a:pt x="8449" y="1084"/>
                    <a:pt x="8443" y="1123"/>
                    <a:pt x="8399" y="1123"/>
                  </a:cubicBezTo>
                  <a:cubicBezTo>
                    <a:pt x="8365" y="1123"/>
                    <a:pt x="8348" y="1123"/>
                    <a:pt x="8314" y="1123"/>
                  </a:cubicBezTo>
                  <a:cubicBezTo>
                    <a:pt x="8292" y="1123"/>
                    <a:pt x="8275" y="1118"/>
                    <a:pt x="8253" y="1123"/>
                  </a:cubicBezTo>
                  <a:cubicBezTo>
                    <a:pt x="8230" y="1135"/>
                    <a:pt x="8224" y="1157"/>
                    <a:pt x="8202" y="1168"/>
                  </a:cubicBezTo>
                  <a:cubicBezTo>
                    <a:pt x="8163" y="1191"/>
                    <a:pt x="8129" y="1163"/>
                    <a:pt x="8095" y="1191"/>
                  </a:cubicBezTo>
                  <a:cubicBezTo>
                    <a:pt x="8056" y="1225"/>
                    <a:pt x="8061" y="1275"/>
                    <a:pt x="8022" y="1303"/>
                  </a:cubicBezTo>
                  <a:cubicBezTo>
                    <a:pt x="7972" y="1337"/>
                    <a:pt x="7932" y="1331"/>
                    <a:pt x="7876" y="1343"/>
                  </a:cubicBezTo>
                  <a:cubicBezTo>
                    <a:pt x="7831" y="1354"/>
                    <a:pt x="7820" y="1393"/>
                    <a:pt x="7786" y="1427"/>
                  </a:cubicBezTo>
                  <a:cubicBezTo>
                    <a:pt x="7758" y="1460"/>
                    <a:pt x="7713" y="1472"/>
                    <a:pt x="7713" y="1517"/>
                  </a:cubicBezTo>
                  <a:cubicBezTo>
                    <a:pt x="7713" y="1584"/>
                    <a:pt x="7797" y="1607"/>
                    <a:pt x="7797" y="1674"/>
                  </a:cubicBezTo>
                  <a:cubicBezTo>
                    <a:pt x="7797" y="1730"/>
                    <a:pt x="7769" y="1764"/>
                    <a:pt x="7769" y="1820"/>
                  </a:cubicBezTo>
                  <a:cubicBezTo>
                    <a:pt x="7769" y="1854"/>
                    <a:pt x="7775" y="1871"/>
                    <a:pt x="7775" y="1899"/>
                  </a:cubicBezTo>
                  <a:cubicBezTo>
                    <a:pt x="7775" y="2000"/>
                    <a:pt x="7724" y="2045"/>
                    <a:pt x="7668" y="2135"/>
                  </a:cubicBezTo>
                  <a:cubicBezTo>
                    <a:pt x="7651" y="2168"/>
                    <a:pt x="7640" y="2191"/>
                    <a:pt x="7640" y="2224"/>
                  </a:cubicBezTo>
                  <a:cubicBezTo>
                    <a:pt x="7640" y="2297"/>
                    <a:pt x="7640" y="2297"/>
                    <a:pt x="7640" y="2297"/>
                  </a:cubicBezTo>
                  <a:cubicBezTo>
                    <a:pt x="7640" y="2398"/>
                    <a:pt x="7561" y="2431"/>
                    <a:pt x="7483" y="2488"/>
                  </a:cubicBezTo>
                  <a:cubicBezTo>
                    <a:pt x="7455" y="2504"/>
                    <a:pt x="7460" y="2533"/>
                    <a:pt x="7444" y="2561"/>
                  </a:cubicBezTo>
                  <a:cubicBezTo>
                    <a:pt x="7410" y="2611"/>
                    <a:pt x="7370" y="2628"/>
                    <a:pt x="7314" y="2662"/>
                  </a:cubicBezTo>
                  <a:cubicBezTo>
                    <a:pt x="7286" y="2678"/>
                    <a:pt x="7280" y="2695"/>
                    <a:pt x="7252" y="2712"/>
                  </a:cubicBezTo>
                  <a:cubicBezTo>
                    <a:pt x="7219" y="2729"/>
                    <a:pt x="7196" y="2735"/>
                    <a:pt x="7168" y="2757"/>
                  </a:cubicBezTo>
                  <a:lnTo>
                    <a:pt x="7168" y="2757"/>
                  </a:lnTo>
                  <a:cubicBezTo>
                    <a:pt x="7163" y="2757"/>
                    <a:pt x="7146" y="2746"/>
                    <a:pt x="7140" y="2746"/>
                  </a:cubicBezTo>
                  <a:cubicBezTo>
                    <a:pt x="7140" y="2746"/>
                    <a:pt x="7123" y="2740"/>
                    <a:pt x="7118" y="2735"/>
                  </a:cubicBezTo>
                  <a:cubicBezTo>
                    <a:pt x="7112" y="2735"/>
                    <a:pt x="7106" y="2729"/>
                    <a:pt x="7101" y="2723"/>
                  </a:cubicBezTo>
                  <a:cubicBezTo>
                    <a:pt x="7095" y="2718"/>
                    <a:pt x="7095" y="2718"/>
                    <a:pt x="7095" y="2712"/>
                  </a:cubicBezTo>
                  <a:cubicBezTo>
                    <a:pt x="7090" y="2707"/>
                    <a:pt x="7095" y="2695"/>
                    <a:pt x="7084" y="2695"/>
                  </a:cubicBezTo>
                  <a:lnTo>
                    <a:pt x="7078" y="2695"/>
                  </a:lnTo>
                  <a:cubicBezTo>
                    <a:pt x="7073" y="2695"/>
                    <a:pt x="7073" y="2695"/>
                    <a:pt x="7062" y="2695"/>
                  </a:cubicBezTo>
                  <a:cubicBezTo>
                    <a:pt x="7045" y="2690"/>
                    <a:pt x="7056" y="2695"/>
                    <a:pt x="7045" y="2684"/>
                  </a:cubicBezTo>
                  <a:cubicBezTo>
                    <a:pt x="7033" y="2673"/>
                    <a:pt x="7017" y="2667"/>
                    <a:pt x="6994" y="2662"/>
                  </a:cubicBezTo>
                  <a:cubicBezTo>
                    <a:pt x="6994" y="2662"/>
                    <a:pt x="6994" y="2662"/>
                    <a:pt x="6988" y="2662"/>
                  </a:cubicBezTo>
                  <a:cubicBezTo>
                    <a:pt x="6983" y="2662"/>
                    <a:pt x="6870" y="2628"/>
                    <a:pt x="6859" y="2617"/>
                  </a:cubicBezTo>
                  <a:cubicBezTo>
                    <a:pt x="6848" y="2611"/>
                    <a:pt x="6741" y="2606"/>
                    <a:pt x="6724" y="2589"/>
                  </a:cubicBezTo>
                  <a:cubicBezTo>
                    <a:pt x="6696" y="2549"/>
                    <a:pt x="6556" y="2606"/>
                    <a:pt x="6545" y="2611"/>
                  </a:cubicBezTo>
                  <a:cubicBezTo>
                    <a:pt x="6539" y="2617"/>
                    <a:pt x="6539" y="2617"/>
                    <a:pt x="6539" y="2622"/>
                  </a:cubicBezTo>
                  <a:cubicBezTo>
                    <a:pt x="6533" y="2628"/>
                    <a:pt x="6539" y="2622"/>
                    <a:pt x="6533" y="2628"/>
                  </a:cubicBezTo>
                  <a:cubicBezTo>
                    <a:pt x="6528" y="2634"/>
                    <a:pt x="6533" y="2628"/>
                    <a:pt x="6528" y="2634"/>
                  </a:cubicBezTo>
                  <a:cubicBezTo>
                    <a:pt x="6522" y="2639"/>
                    <a:pt x="6522" y="2639"/>
                    <a:pt x="6516" y="2645"/>
                  </a:cubicBezTo>
                  <a:cubicBezTo>
                    <a:pt x="6511" y="2650"/>
                    <a:pt x="6494" y="2650"/>
                    <a:pt x="6494" y="2656"/>
                  </a:cubicBezTo>
                  <a:cubicBezTo>
                    <a:pt x="6494" y="2662"/>
                    <a:pt x="6494" y="2662"/>
                    <a:pt x="6494" y="2662"/>
                  </a:cubicBezTo>
                  <a:cubicBezTo>
                    <a:pt x="6494" y="2667"/>
                    <a:pt x="6488" y="2667"/>
                    <a:pt x="6488" y="2673"/>
                  </a:cubicBezTo>
                  <a:cubicBezTo>
                    <a:pt x="6483" y="2673"/>
                    <a:pt x="6477" y="2673"/>
                    <a:pt x="6471" y="2678"/>
                  </a:cubicBezTo>
                  <a:cubicBezTo>
                    <a:pt x="6471" y="2684"/>
                    <a:pt x="6471" y="2690"/>
                    <a:pt x="6466" y="2690"/>
                  </a:cubicBezTo>
                  <a:cubicBezTo>
                    <a:pt x="6460" y="2695"/>
                    <a:pt x="6455" y="2707"/>
                    <a:pt x="6443" y="2712"/>
                  </a:cubicBezTo>
                  <a:cubicBezTo>
                    <a:pt x="6438" y="2712"/>
                    <a:pt x="6432" y="2723"/>
                    <a:pt x="6432" y="2723"/>
                  </a:cubicBezTo>
                  <a:cubicBezTo>
                    <a:pt x="6427" y="2723"/>
                    <a:pt x="6427" y="2723"/>
                    <a:pt x="6427" y="2723"/>
                  </a:cubicBezTo>
                  <a:cubicBezTo>
                    <a:pt x="6421" y="2723"/>
                    <a:pt x="6427" y="2729"/>
                    <a:pt x="6421" y="2729"/>
                  </a:cubicBezTo>
                  <a:cubicBezTo>
                    <a:pt x="6314" y="2735"/>
                    <a:pt x="6230" y="2690"/>
                    <a:pt x="6134" y="2695"/>
                  </a:cubicBezTo>
                  <a:cubicBezTo>
                    <a:pt x="6134" y="2695"/>
                    <a:pt x="6129" y="2701"/>
                    <a:pt x="6123" y="2701"/>
                  </a:cubicBezTo>
                  <a:cubicBezTo>
                    <a:pt x="6118" y="2707"/>
                    <a:pt x="6118" y="2707"/>
                    <a:pt x="6118" y="2707"/>
                  </a:cubicBezTo>
                  <a:cubicBezTo>
                    <a:pt x="6112" y="2712"/>
                    <a:pt x="6112" y="2707"/>
                    <a:pt x="6106" y="2712"/>
                  </a:cubicBezTo>
                  <a:cubicBezTo>
                    <a:pt x="6101" y="2723"/>
                    <a:pt x="6078" y="2740"/>
                    <a:pt x="6073" y="2740"/>
                  </a:cubicBezTo>
                  <a:cubicBezTo>
                    <a:pt x="5988" y="2768"/>
                    <a:pt x="5988" y="2791"/>
                    <a:pt x="5882" y="2785"/>
                  </a:cubicBezTo>
                  <a:cubicBezTo>
                    <a:pt x="5876" y="2785"/>
                    <a:pt x="5876" y="2785"/>
                    <a:pt x="5876" y="2780"/>
                  </a:cubicBezTo>
                  <a:cubicBezTo>
                    <a:pt x="5865" y="2757"/>
                    <a:pt x="5781" y="2740"/>
                    <a:pt x="5758" y="2746"/>
                  </a:cubicBezTo>
                  <a:cubicBezTo>
                    <a:pt x="5752" y="2746"/>
                    <a:pt x="5730" y="2774"/>
                    <a:pt x="5719" y="2774"/>
                  </a:cubicBezTo>
                  <a:lnTo>
                    <a:pt x="5713" y="2774"/>
                  </a:lnTo>
                  <a:cubicBezTo>
                    <a:pt x="5707" y="2774"/>
                    <a:pt x="5713" y="2780"/>
                    <a:pt x="5702" y="2785"/>
                  </a:cubicBezTo>
                  <a:cubicBezTo>
                    <a:pt x="5691" y="2797"/>
                    <a:pt x="5663" y="2819"/>
                    <a:pt x="5634" y="2785"/>
                  </a:cubicBezTo>
                  <a:cubicBezTo>
                    <a:pt x="5618" y="2768"/>
                    <a:pt x="5612" y="2774"/>
                    <a:pt x="5590" y="2791"/>
                  </a:cubicBezTo>
                  <a:cubicBezTo>
                    <a:pt x="5578" y="2797"/>
                    <a:pt x="5561" y="2808"/>
                    <a:pt x="5556" y="2825"/>
                  </a:cubicBezTo>
                  <a:cubicBezTo>
                    <a:pt x="5550" y="2830"/>
                    <a:pt x="5550" y="2830"/>
                    <a:pt x="5545" y="2830"/>
                  </a:cubicBezTo>
                  <a:cubicBezTo>
                    <a:pt x="5545" y="2830"/>
                    <a:pt x="5545" y="2830"/>
                    <a:pt x="5539" y="2830"/>
                  </a:cubicBezTo>
                  <a:cubicBezTo>
                    <a:pt x="5539" y="2830"/>
                    <a:pt x="5539" y="2830"/>
                    <a:pt x="5539" y="2836"/>
                  </a:cubicBezTo>
                  <a:cubicBezTo>
                    <a:pt x="5533" y="2836"/>
                    <a:pt x="5528" y="2836"/>
                    <a:pt x="5522" y="2842"/>
                  </a:cubicBezTo>
                  <a:cubicBezTo>
                    <a:pt x="5517" y="2847"/>
                    <a:pt x="5472" y="2847"/>
                    <a:pt x="5460" y="2842"/>
                  </a:cubicBezTo>
                  <a:cubicBezTo>
                    <a:pt x="5348" y="2830"/>
                    <a:pt x="5163" y="2763"/>
                    <a:pt x="5011" y="2763"/>
                  </a:cubicBezTo>
                  <a:cubicBezTo>
                    <a:pt x="4797" y="2763"/>
                    <a:pt x="4893" y="2746"/>
                    <a:pt x="4708" y="2858"/>
                  </a:cubicBezTo>
                  <a:cubicBezTo>
                    <a:pt x="4623" y="2909"/>
                    <a:pt x="4533" y="2931"/>
                    <a:pt x="4483" y="2825"/>
                  </a:cubicBezTo>
                  <a:cubicBezTo>
                    <a:pt x="4477" y="2819"/>
                    <a:pt x="4399" y="2836"/>
                    <a:pt x="4303" y="2858"/>
                  </a:cubicBezTo>
                  <a:cubicBezTo>
                    <a:pt x="3382" y="1590"/>
                    <a:pt x="3382" y="1590"/>
                    <a:pt x="3382" y="1590"/>
                  </a:cubicBezTo>
                  <a:cubicBezTo>
                    <a:pt x="3331" y="1590"/>
                    <a:pt x="3303" y="1623"/>
                    <a:pt x="3252" y="1623"/>
                  </a:cubicBezTo>
                  <a:cubicBezTo>
                    <a:pt x="3236" y="1623"/>
                    <a:pt x="3224" y="1618"/>
                    <a:pt x="3207" y="1618"/>
                  </a:cubicBezTo>
                  <a:cubicBezTo>
                    <a:pt x="3146" y="1618"/>
                    <a:pt x="3123" y="1674"/>
                    <a:pt x="3062" y="1674"/>
                  </a:cubicBezTo>
                  <a:cubicBezTo>
                    <a:pt x="3005" y="1674"/>
                    <a:pt x="2983" y="1623"/>
                    <a:pt x="2932" y="1601"/>
                  </a:cubicBezTo>
                  <a:cubicBezTo>
                    <a:pt x="2904" y="1590"/>
                    <a:pt x="2887" y="1590"/>
                    <a:pt x="2865" y="1590"/>
                  </a:cubicBezTo>
                  <a:cubicBezTo>
                    <a:pt x="2825" y="1590"/>
                    <a:pt x="2809" y="1567"/>
                    <a:pt x="2781" y="1556"/>
                  </a:cubicBezTo>
                  <a:cubicBezTo>
                    <a:pt x="2758" y="1545"/>
                    <a:pt x="2741" y="1539"/>
                    <a:pt x="2724" y="1522"/>
                  </a:cubicBezTo>
                  <a:cubicBezTo>
                    <a:pt x="2708" y="1500"/>
                    <a:pt x="2713" y="1483"/>
                    <a:pt x="2702" y="1460"/>
                  </a:cubicBezTo>
                  <a:cubicBezTo>
                    <a:pt x="2601" y="1489"/>
                    <a:pt x="2601" y="1489"/>
                    <a:pt x="2601" y="1489"/>
                  </a:cubicBezTo>
                  <a:cubicBezTo>
                    <a:pt x="2556" y="1483"/>
                    <a:pt x="2533" y="1455"/>
                    <a:pt x="2483" y="1455"/>
                  </a:cubicBezTo>
                  <a:cubicBezTo>
                    <a:pt x="2438" y="1455"/>
                    <a:pt x="2415" y="1472"/>
                    <a:pt x="2370" y="1472"/>
                  </a:cubicBezTo>
                  <a:cubicBezTo>
                    <a:pt x="2354" y="1472"/>
                    <a:pt x="2354" y="1472"/>
                    <a:pt x="2354" y="1472"/>
                  </a:cubicBezTo>
                  <a:cubicBezTo>
                    <a:pt x="2309" y="1472"/>
                    <a:pt x="2309" y="1472"/>
                    <a:pt x="2309" y="1472"/>
                  </a:cubicBezTo>
                  <a:cubicBezTo>
                    <a:pt x="2292" y="1472"/>
                    <a:pt x="2281" y="1483"/>
                    <a:pt x="2264" y="1494"/>
                  </a:cubicBezTo>
                  <a:cubicBezTo>
                    <a:pt x="2230" y="1517"/>
                    <a:pt x="2196" y="1500"/>
                    <a:pt x="2168" y="1528"/>
                  </a:cubicBezTo>
                  <a:cubicBezTo>
                    <a:pt x="2157" y="1545"/>
                    <a:pt x="2157" y="1562"/>
                    <a:pt x="2146" y="1573"/>
                  </a:cubicBezTo>
                  <a:cubicBezTo>
                    <a:pt x="2118" y="1595"/>
                    <a:pt x="2089" y="1601"/>
                    <a:pt x="2050" y="1601"/>
                  </a:cubicBezTo>
                  <a:cubicBezTo>
                    <a:pt x="2011" y="1601"/>
                    <a:pt x="1988" y="1607"/>
                    <a:pt x="1949" y="1607"/>
                  </a:cubicBezTo>
                  <a:cubicBezTo>
                    <a:pt x="1899" y="1607"/>
                    <a:pt x="1870" y="1567"/>
                    <a:pt x="1859" y="1522"/>
                  </a:cubicBezTo>
                  <a:cubicBezTo>
                    <a:pt x="1803" y="1522"/>
                    <a:pt x="1769" y="1545"/>
                    <a:pt x="1713" y="1545"/>
                  </a:cubicBezTo>
                  <a:cubicBezTo>
                    <a:pt x="1696" y="1545"/>
                    <a:pt x="1685" y="1539"/>
                    <a:pt x="1668" y="1533"/>
                  </a:cubicBezTo>
                  <a:cubicBezTo>
                    <a:pt x="1595" y="1550"/>
                    <a:pt x="1595" y="1550"/>
                    <a:pt x="1595" y="1550"/>
                  </a:cubicBezTo>
                  <a:cubicBezTo>
                    <a:pt x="1539" y="1550"/>
                    <a:pt x="1539" y="1550"/>
                    <a:pt x="1539" y="1550"/>
                  </a:cubicBezTo>
                  <a:cubicBezTo>
                    <a:pt x="1511" y="1550"/>
                    <a:pt x="1494" y="1533"/>
                    <a:pt x="1466" y="1533"/>
                  </a:cubicBezTo>
                  <a:cubicBezTo>
                    <a:pt x="1449" y="1533"/>
                    <a:pt x="1444" y="1556"/>
                    <a:pt x="1421" y="1556"/>
                  </a:cubicBezTo>
                  <a:cubicBezTo>
                    <a:pt x="1399" y="1556"/>
                    <a:pt x="1399" y="1556"/>
                    <a:pt x="1399" y="1556"/>
                  </a:cubicBezTo>
                  <a:cubicBezTo>
                    <a:pt x="1399" y="1545"/>
                    <a:pt x="1399" y="1533"/>
                    <a:pt x="1393" y="1528"/>
                  </a:cubicBezTo>
                  <a:cubicBezTo>
                    <a:pt x="1365" y="1533"/>
                    <a:pt x="1354" y="1545"/>
                    <a:pt x="1325" y="1550"/>
                  </a:cubicBezTo>
                  <a:cubicBezTo>
                    <a:pt x="1241" y="1533"/>
                    <a:pt x="1241" y="1533"/>
                    <a:pt x="1241" y="1533"/>
                  </a:cubicBezTo>
                  <a:cubicBezTo>
                    <a:pt x="1230" y="1533"/>
                    <a:pt x="1224" y="1539"/>
                    <a:pt x="1213" y="1539"/>
                  </a:cubicBezTo>
                  <a:cubicBezTo>
                    <a:pt x="1202" y="1539"/>
                    <a:pt x="1207" y="1522"/>
                    <a:pt x="1207" y="1511"/>
                  </a:cubicBezTo>
                  <a:cubicBezTo>
                    <a:pt x="1163" y="1500"/>
                    <a:pt x="1140" y="1511"/>
                    <a:pt x="1101" y="1511"/>
                  </a:cubicBezTo>
                  <a:cubicBezTo>
                    <a:pt x="1028" y="1511"/>
                    <a:pt x="983" y="1500"/>
                    <a:pt x="910" y="1489"/>
                  </a:cubicBezTo>
                  <a:cubicBezTo>
                    <a:pt x="848" y="1533"/>
                    <a:pt x="809" y="1573"/>
                    <a:pt x="736" y="1573"/>
                  </a:cubicBezTo>
                  <a:cubicBezTo>
                    <a:pt x="713" y="1573"/>
                    <a:pt x="702" y="1573"/>
                    <a:pt x="679" y="1573"/>
                  </a:cubicBezTo>
                  <a:cubicBezTo>
                    <a:pt x="646" y="1573"/>
                    <a:pt x="629" y="1556"/>
                    <a:pt x="601" y="1556"/>
                  </a:cubicBezTo>
                  <a:cubicBezTo>
                    <a:pt x="370" y="1219"/>
                    <a:pt x="370" y="1219"/>
                    <a:pt x="370" y="1219"/>
                  </a:cubicBezTo>
                  <a:cubicBezTo>
                    <a:pt x="376" y="1191"/>
                    <a:pt x="376" y="1174"/>
                    <a:pt x="376" y="1140"/>
                  </a:cubicBezTo>
                  <a:cubicBezTo>
                    <a:pt x="376" y="1090"/>
                    <a:pt x="348" y="1062"/>
                    <a:pt x="309" y="1022"/>
                  </a:cubicBezTo>
                  <a:cubicBezTo>
                    <a:pt x="292" y="1022"/>
                    <a:pt x="275" y="1022"/>
                    <a:pt x="258" y="1022"/>
                  </a:cubicBezTo>
                  <a:cubicBezTo>
                    <a:pt x="247" y="1022"/>
                    <a:pt x="236" y="1022"/>
                    <a:pt x="224" y="1022"/>
                  </a:cubicBezTo>
                  <a:cubicBezTo>
                    <a:pt x="140" y="1034"/>
                    <a:pt x="140" y="1034"/>
                    <a:pt x="140" y="1034"/>
                  </a:cubicBezTo>
                  <a:cubicBezTo>
                    <a:pt x="89" y="1028"/>
                    <a:pt x="39" y="1011"/>
                    <a:pt x="0" y="9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4" name="Freeform 52"/>
            <p:cNvSpPr>
              <a:spLocks noChangeArrowheads="1"/>
            </p:cNvSpPr>
            <p:nvPr/>
          </p:nvSpPr>
          <p:spPr bwMode="auto">
            <a:xfrm>
              <a:off x="14366356" y="6099630"/>
              <a:ext cx="2247754" cy="936625"/>
            </a:xfrm>
            <a:custGeom>
              <a:avLst/>
              <a:gdLst>
                <a:gd name="T0" fmla="*/ 1516 w 6242"/>
                <a:gd name="T1" fmla="*/ 2601 h 2602"/>
                <a:gd name="T2" fmla="*/ 1887 w 6242"/>
                <a:gd name="T3" fmla="*/ 2455 h 2602"/>
                <a:gd name="T4" fmla="*/ 2095 w 6242"/>
                <a:gd name="T5" fmla="*/ 2303 h 2602"/>
                <a:gd name="T6" fmla="*/ 2292 w 6242"/>
                <a:gd name="T7" fmla="*/ 2152 h 2602"/>
                <a:gd name="T8" fmla="*/ 2466 w 6242"/>
                <a:gd name="T9" fmla="*/ 2011 h 2602"/>
                <a:gd name="T10" fmla="*/ 2870 w 6242"/>
                <a:gd name="T11" fmla="*/ 1848 h 2602"/>
                <a:gd name="T12" fmla="*/ 3292 w 6242"/>
                <a:gd name="T13" fmla="*/ 1584 h 2602"/>
                <a:gd name="T14" fmla="*/ 3561 w 6242"/>
                <a:gd name="T15" fmla="*/ 1489 h 2602"/>
                <a:gd name="T16" fmla="*/ 4163 w 6242"/>
                <a:gd name="T17" fmla="*/ 1635 h 2602"/>
                <a:gd name="T18" fmla="*/ 4488 w 6242"/>
                <a:gd name="T19" fmla="*/ 1680 h 2602"/>
                <a:gd name="T20" fmla="*/ 4758 w 6242"/>
                <a:gd name="T21" fmla="*/ 1641 h 2602"/>
                <a:gd name="T22" fmla="*/ 5118 w 6242"/>
                <a:gd name="T23" fmla="*/ 1652 h 2602"/>
                <a:gd name="T24" fmla="*/ 5629 w 6242"/>
                <a:gd name="T25" fmla="*/ 1753 h 2602"/>
                <a:gd name="T26" fmla="*/ 5831 w 6242"/>
                <a:gd name="T27" fmla="*/ 1730 h 2602"/>
                <a:gd name="T28" fmla="*/ 6163 w 6242"/>
                <a:gd name="T29" fmla="*/ 1719 h 2602"/>
                <a:gd name="T30" fmla="*/ 6185 w 6242"/>
                <a:gd name="T31" fmla="*/ 1646 h 2602"/>
                <a:gd name="T32" fmla="*/ 6084 w 6242"/>
                <a:gd name="T33" fmla="*/ 1506 h 2602"/>
                <a:gd name="T34" fmla="*/ 6067 w 6242"/>
                <a:gd name="T35" fmla="*/ 1410 h 2602"/>
                <a:gd name="T36" fmla="*/ 5915 w 6242"/>
                <a:gd name="T37" fmla="*/ 1214 h 2602"/>
                <a:gd name="T38" fmla="*/ 5809 w 6242"/>
                <a:gd name="T39" fmla="*/ 1141 h 2602"/>
                <a:gd name="T40" fmla="*/ 5668 w 6242"/>
                <a:gd name="T41" fmla="*/ 1017 h 2602"/>
                <a:gd name="T42" fmla="*/ 5494 w 6242"/>
                <a:gd name="T43" fmla="*/ 837 h 2602"/>
                <a:gd name="T44" fmla="*/ 5421 w 6242"/>
                <a:gd name="T45" fmla="*/ 708 h 2602"/>
                <a:gd name="T46" fmla="*/ 4859 w 6242"/>
                <a:gd name="T47" fmla="*/ 669 h 2602"/>
                <a:gd name="T48" fmla="*/ 4736 w 6242"/>
                <a:gd name="T49" fmla="*/ 854 h 2602"/>
                <a:gd name="T50" fmla="*/ 4477 w 6242"/>
                <a:gd name="T51" fmla="*/ 1039 h 2602"/>
                <a:gd name="T52" fmla="*/ 4410 w 6242"/>
                <a:gd name="T53" fmla="*/ 1191 h 2602"/>
                <a:gd name="T54" fmla="*/ 3927 w 6242"/>
                <a:gd name="T55" fmla="*/ 1112 h 2602"/>
                <a:gd name="T56" fmla="*/ 3814 w 6242"/>
                <a:gd name="T57" fmla="*/ 882 h 2602"/>
                <a:gd name="T58" fmla="*/ 3522 w 6242"/>
                <a:gd name="T59" fmla="*/ 534 h 2602"/>
                <a:gd name="T60" fmla="*/ 3196 w 6242"/>
                <a:gd name="T61" fmla="*/ 495 h 2602"/>
                <a:gd name="T62" fmla="*/ 2809 w 6242"/>
                <a:gd name="T63" fmla="*/ 433 h 2602"/>
                <a:gd name="T64" fmla="*/ 2545 w 6242"/>
                <a:gd name="T65" fmla="*/ 202 h 2602"/>
                <a:gd name="T66" fmla="*/ 2342 w 6242"/>
                <a:gd name="T67" fmla="*/ 11 h 2602"/>
                <a:gd name="T68" fmla="*/ 2140 w 6242"/>
                <a:gd name="T69" fmla="*/ 0 h 2602"/>
                <a:gd name="T70" fmla="*/ 1876 w 6242"/>
                <a:gd name="T71" fmla="*/ 118 h 2602"/>
                <a:gd name="T72" fmla="*/ 1550 w 6242"/>
                <a:gd name="T73" fmla="*/ 427 h 2602"/>
                <a:gd name="T74" fmla="*/ 1393 w 6242"/>
                <a:gd name="T75" fmla="*/ 714 h 2602"/>
                <a:gd name="T76" fmla="*/ 1213 w 6242"/>
                <a:gd name="T77" fmla="*/ 910 h 2602"/>
                <a:gd name="T78" fmla="*/ 1129 w 6242"/>
                <a:gd name="T79" fmla="*/ 1337 h 2602"/>
                <a:gd name="T80" fmla="*/ 629 w 6242"/>
                <a:gd name="T81" fmla="*/ 1803 h 2602"/>
                <a:gd name="T82" fmla="*/ 455 w 6242"/>
                <a:gd name="T83" fmla="*/ 2101 h 2602"/>
                <a:gd name="T84" fmla="*/ 635 w 6242"/>
                <a:gd name="T85" fmla="*/ 2281 h 2602"/>
                <a:gd name="T86" fmla="*/ 545 w 6242"/>
                <a:gd name="T87" fmla="*/ 2287 h 2602"/>
                <a:gd name="T88" fmla="*/ 354 w 6242"/>
                <a:gd name="T89" fmla="*/ 2264 h 2602"/>
                <a:gd name="T90" fmla="*/ 50 w 6242"/>
                <a:gd name="T91" fmla="*/ 2236 h 2602"/>
                <a:gd name="T92" fmla="*/ 387 w 6242"/>
                <a:gd name="T93" fmla="*/ 2365 h 2602"/>
                <a:gd name="T94" fmla="*/ 758 w 6242"/>
                <a:gd name="T95" fmla="*/ 2393 h 2602"/>
                <a:gd name="T96" fmla="*/ 1090 w 6242"/>
                <a:gd name="T97" fmla="*/ 2528 h 2602"/>
                <a:gd name="T98" fmla="*/ 1376 w 6242"/>
                <a:gd name="T99" fmla="*/ 2539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42" h="2602">
                  <a:moveTo>
                    <a:pt x="1376" y="2539"/>
                  </a:moveTo>
                  <a:lnTo>
                    <a:pt x="1376" y="2539"/>
                  </a:lnTo>
                  <a:cubicBezTo>
                    <a:pt x="1393" y="2573"/>
                    <a:pt x="1415" y="2573"/>
                    <a:pt x="1449" y="2579"/>
                  </a:cubicBezTo>
                  <a:cubicBezTo>
                    <a:pt x="1477" y="2584"/>
                    <a:pt x="1488" y="2601"/>
                    <a:pt x="1516" y="2601"/>
                  </a:cubicBezTo>
                  <a:cubicBezTo>
                    <a:pt x="1589" y="2601"/>
                    <a:pt x="1623" y="2545"/>
                    <a:pt x="1702" y="2545"/>
                  </a:cubicBezTo>
                  <a:cubicBezTo>
                    <a:pt x="1758" y="2545"/>
                    <a:pt x="1758" y="2545"/>
                    <a:pt x="1758" y="2545"/>
                  </a:cubicBezTo>
                  <a:cubicBezTo>
                    <a:pt x="1814" y="2545"/>
                    <a:pt x="1831" y="2472"/>
                    <a:pt x="1887" y="2472"/>
                  </a:cubicBezTo>
                  <a:cubicBezTo>
                    <a:pt x="1887" y="2455"/>
                    <a:pt x="1887" y="2455"/>
                    <a:pt x="1887" y="2455"/>
                  </a:cubicBezTo>
                  <a:cubicBezTo>
                    <a:pt x="1887" y="2444"/>
                    <a:pt x="1882" y="2438"/>
                    <a:pt x="1882" y="2433"/>
                  </a:cubicBezTo>
                  <a:cubicBezTo>
                    <a:pt x="1887" y="2433"/>
                    <a:pt x="1887" y="2433"/>
                    <a:pt x="1893" y="2433"/>
                  </a:cubicBezTo>
                  <a:cubicBezTo>
                    <a:pt x="1932" y="2433"/>
                    <a:pt x="1949" y="2421"/>
                    <a:pt x="1983" y="2410"/>
                  </a:cubicBezTo>
                  <a:cubicBezTo>
                    <a:pt x="2039" y="2388"/>
                    <a:pt x="2084" y="2365"/>
                    <a:pt x="2095" y="2303"/>
                  </a:cubicBezTo>
                  <a:cubicBezTo>
                    <a:pt x="2101" y="2258"/>
                    <a:pt x="2123" y="2236"/>
                    <a:pt x="2146" y="2197"/>
                  </a:cubicBezTo>
                  <a:cubicBezTo>
                    <a:pt x="2163" y="2180"/>
                    <a:pt x="2157" y="2157"/>
                    <a:pt x="2174" y="2140"/>
                  </a:cubicBezTo>
                  <a:cubicBezTo>
                    <a:pt x="2191" y="2129"/>
                    <a:pt x="2208" y="2135"/>
                    <a:pt x="2224" y="2135"/>
                  </a:cubicBezTo>
                  <a:cubicBezTo>
                    <a:pt x="2252" y="2135"/>
                    <a:pt x="2264" y="2152"/>
                    <a:pt x="2292" y="2152"/>
                  </a:cubicBezTo>
                  <a:cubicBezTo>
                    <a:pt x="2309" y="2152"/>
                    <a:pt x="2314" y="2135"/>
                    <a:pt x="2325" y="2129"/>
                  </a:cubicBezTo>
                  <a:cubicBezTo>
                    <a:pt x="2342" y="2124"/>
                    <a:pt x="2359" y="2135"/>
                    <a:pt x="2376" y="2118"/>
                  </a:cubicBezTo>
                  <a:cubicBezTo>
                    <a:pt x="2393" y="2101"/>
                    <a:pt x="2387" y="2079"/>
                    <a:pt x="2398" y="2062"/>
                  </a:cubicBezTo>
                  <a:cubicBezTo>
                    <a:pt x="2415" y="2034"/>
                    <a:pt x="2443" y="2028"/>
                    <a:pt x="2466" y="2011"/>
                  </a:cubicBezTo>
                  <a:cubicBezTo>
                    <a:pt x="2528" y="1983"/>
                    <a:pt x="2556" y="1944"/>
                    <a:pt x="2623" y="1944"/>
                  </a:cubicBezTo>
                  <a:cubicBezTo>
                    <a:pt x="2696" y="1944"/>
                    <a:pt x="2696" y="1944"/>
                    <a:pt x="2696" y="1944"/>
                  </a:cubicBezTo>
                  <a:cubicBezTo>
                    <a:pt x="2758" y="1944"/>
                    <a:pt x="2758" y="1848"/>
                    <a:pt x="2820" y="1848"/>
                  </a:cubicBezTo>
                  <a:cubicBezTo>
                    <a:pt x="2870" y="1848"/>
                    <a:pt x="2870" y="1848"/>
                    <a:pt x="2870" y="1848"/>
                  </a:cubicBezTo>
                  <a:cubicBezTo>
                    <a:pt x="2966" y="1848"/>
                    <a:pt x="3005" y="1798"/>
                    <a:pt x="3090" y="1753"/>
                  </a:cubicBezTo>
                  <a:cubicBezTo>
                    <a:pt x="3146" y="1725"/>
                    <a:pt x="3168" y="1697"/>
                    <a:pt x="3224" y="1663"/>
                  </a:cubicBezTo>
                  <a:cubicBezTo>
                    <a:pt x="3241" y="1652"/>
                    <a:pt x="3252" y="1657"/>
                    <a:pt x="3264" y="1646"/>
                  </a:cubicBezTo>
                  <a:cubicBezTo>
                    <a:pt x="3286" y="1629"/>
                    <a:pt x="3281" y="1607"/>
                    <a:pt x="3292" y="1584"/>
                  </a:cubicBezTo>
                  <a:cubicBezTo>
                    <a:pt x="3309" y="1562"/>
                    <a:pt x="3331" y="1562"/>
                    <a:pt x="3359" y="1545"/>
                  </a:cubicBezTo>
                  <a:cubicBezTo>
                    <a:pt x="3399" y="1523"/>
                    <a:pt x="3410" y="1489"/>
                    <a:pt x="3449" y="1466"/>
                  </a:cubicBezTo>
                  <a:cubicBezTo>
                    <a:pt x="3466" y="1466"/>
                    <a:pt x="3472" y="1466"/>
                    <a:pt x="3483" y="1466"/>
                  </a:cubicBezTo>
                  <a:cubicBezTo>
                    <a:pt x="3561" y="1489"/>
                    <a:pt x="3561" y="1489"/>
                    <a:pt x="3561" y="1489"/>
                  </a:cubicBezTo>
                  <a:cubicBezTo>
                    <a:pt x="3646" y="1466"/>
                    <a:pt x="3685" y="1444"/>
                    <a:pt x="3769" y="1444"/>
                  </a:cubicBezTo>
                  <a:cubicBezTo>
                    <a:pt x="3882" y="1444"/>
                    <a:pt x="3915" y="1579"/>
                    <a:pt x="4028" y="1579"/>
                  </a:cubicBezTo>
                  <a:cubicBezTo>
                    <a:pt x="4056" y="1579"/>
                    <a:pt x="4067" y="1562"/>
                    <a:pt x="4095" y="1562"/>
                  </a:cubicBezTo>
                  <a:cubicBezTo>
                    <a:pt x="4135" y="1562"/>
                    <a:pt x="4140" y="1607"/>
                    <a:pt x="4163" y="1635"/>
                  </a:cubicBezTo>
                  <a:cubicBezTo>
                    <a:pt x="4180" y="1663"/>
                    <a:pt x="4208" y="1657"/>
                    <a:pt x="4236" y="1669"/>
                  </a:cubicBezTo>
                  <a:cubicBezTo>
                    <a:pt x="4264" y="1680"/>
                    <a:pt x="4281" y="1697"/>
                    <a:pt x="4309" y="1697"/>
                  </a:cubicBezTo>
                  <a:cubicBezTo>
                    <a:pt x="4348" y="1697"/>
                    <a:pt x="4348" y="1697"/>
                    <a:pt x="4348" y="1697"/>
                  </a:cubicBezTo>
                  <a:cubicBezTo>
                    <a:pt x="4404" y="1697"/>
                    <a:pt x="4438" y="1697"/>
                    <a:pt x="4488" y="1680"/>
                  </a:cubicBezTo>
                  <a:cubicBezTo>
                    <a:pt x="4505" y="1669"/>
                    <a:pt x="4511" y="1652"/>
                    <a:pt x="4533" y="1652"/>
                  </a:cubicBezTo>
                  <a:cubicBezTo>
                    <a:pt x="4545" y="1652"/>
                    <a:pt x="4550" y="1663"/>
                    <a:pt x="4562" y="1663"/>
                  </a:cubicBezTo>
                  <a:cubicBezTo>
                    <a:pt x="4595" y="1663"/>
                    <a:pt x="4606" y="1618"/>
                    <a:pt x="4640" y="1618"/>
                  </a:cubicBezTo>
                  <a:cubicBezTo>
                    <a:pt x="4685" y="1618"/>
                    <a:pt x="4713" y="1624"/>
                    <a:pt x="4758" y="1641"/>
                  </a:cubicBezTo>
                  <a:cubicBezTo>
                    <a:pt x="4786" y="1652"/>
                    <a:pt x="4797" y="1669"/>
                    <a:pt x="4825" y="1669"/>
                  </a:cubicBezTo>
                  <a:cubicBezTo>
                    <a:pt x="4848" y="1669"/>
                    <a:pt x="4859" y="1657"/>
                    <a:pt x="4882" y="1657"/>
                  </a:cubicBezTo>
                  <a:cubicBezTo>
                    <a:pt x="4938" y="1657"/>
                    <a:pt x="4966" y="1708"/>
                    <a:pt x="5028" y="1708"/>
                  </a:cubicBezTo>
                  <a:cubicBezTo>
                    <a:pt x="5067" y="1708"/>
                    <a:pt x="5073" y="1652"/>
                    <a:pt x="5118" y="1652"/>
                  </a:cubicBezTo>
                  <a:cubicBezTo>
                    <a:pt x="5151" y="1652"/>
                    <a:pt x="5168" y="1674"/>
                    <a:pt x="5202" y="1674"/>
                  </a:cubicBezTo>
                  <a:cubicBezTo>
                    <a:pt x="5230" y="1674"/>
                    <a:pt x="5247" y="1669"/>
                    <a:pt x="5281" y="1669"/>
                  </a:cubicBezTo>
                  <a:cubicBezTo>
                    <a:pt x="5382" y="1669"/>
                    <a:pt x="5427" y="1753"/>
                    <a:pt x="5528" y="1753"/>
                  </a:cubicBezTo>
                  <a:cubicBezTo>
                    <a:pt x="5629" y="1753"/>
                    <a:pt x="5629" y="1753"/>
                    <a:pt x="5629" y="1753"/>
                  </a:cubicBezTo>
                  <a:cubicBezTo>
                    <a:pt x="5646" y="1753"/>
                    <a:pt x="5657" y="1758"/>
                    <a:pt x="5668" y="1764"/>
                  </a:cubicBezTo>
                  <a:cubicBezTo>
                    <a:pt x="5679" y="1770"/>
                    <a:pt x="5691" y="1775"/>
                    <a:pt x="5708" y="1775"/>
                  </a:cubicBezTo>
                  <a:cubicBezTo>
                    <a:pt x="5730" y="1775"/>
                    <a:pt x="5741" y="1758"/>
                    <a:pt x="5758" y="1747"/>
                  </a:cubicBezTo>
                  <a:cubicBezTo>
                    <a:pt x="5786" y="1736"/>
                    <a:pt x="5803" y="1736"/>
                    <a:pt x="5831" y="1730"/>
                  </a:cubicBezTo>
                  <a:cubicBezTo>
                    <a:pt x="5854" y="1719"/>
                    <a:pt x="5859" y="1697"/>
                    <a:pt x="5882" y="1697"/>
                  </a:cubicBezTo>
                  <a:cubicBezTo>
                    <a:pt x="5899" y="1697"/>
                    <a:pt x="5910" y="1702"/>
                    <a:pt x="5927" y="1702"/>
                  </a:cubicBezTo>
                  <a:cubicBezTo>
                    <a:pt x="5972" y="1702"/>
                    <a:pt x="6000" y="1680"/>
                    <a:pt x="6050" y="1680"/>
                  </a:cubicBezTo>
                  <a:cubicBezTo>
                    <a:pt x="6095" y="1680"/>
                    <a:pt x="6118" y="1719"/>
                    <a:pt x="6163" y="1719"/>
                  </a:cubicBezTo>
                  <a:cubicBezTo>
                    <a:pt x="6196" y="1719"/>
                    <a:pt x="6213" y="1714"/>
                    <a:pt x="6241" y="1697"/>
                  </a:cubicBezTo>
                  <a:lnTo>
                    <a:pt x="6241" y="1697"/>
                  </a:lnTo>
                  <a:cubicBezTo>
                    <a:pt x="6224" y="1674"/>
                    <a:pt x="6208" y="1674"/>
                    <a:pt x="6180" y="1663"/>
                  </a:cubicBezTo>
                  <a:cubicBezTo>
                    <a:pt x="6185" y="1657"/>
                    <a:pt x="6185" y="1657"/>
                    <a:pt x="6185" y="1646"/>
                  </a:cubicBezTo>
                  <a:cubicBezTo>
                    <a:pt x="6185" y="1601"/>
                    <a:pt x="6157" y="1584"/>
                    <a:pt x="6129" y="1545"/>
                  </a:cubicBezTo>
                  <a:cubicBezTo>
                    <a:pt x="6135" y="1545"/>
                    <a:pt x="6135" y="1545"/>
                    <a:pt x="6135" y="1545"/>
                  </a:cubicBezTo>
                  <a:cubicBezTo>
                    <a:pt x="6135" y="1539"/>
                    <a:pt x="6135" y="1539"/>
                    <a:pt x="6135" y="1539"/>
                  </a:cubicBezTo>
                  <a:cubicBezTo>
                    <a:pt x="6112" y="1528"/>
                    <a:pt x="6101" y="1523"/>
                    <a:pt x="6084" y="1506"/>
                  </a:cubicBezTo>
                  <a:cubicBezTo>
                    <a:pt x="6084" y="1500"/>
                    <a:pt x="6090" y="1494"/>
                    <a:pt x="6090" y="1489"/>
                  </a:cubicBezTo>
                  <a:cubicBezTo>
                    <a:pt x="6123" y="1489"/>
                    <a:pt x="6123" y="1489"/>
                    <a:pt x="6123" y="1489"/>
                  </a:cubicBezTo>
                  <a:cubicBezTo>
                    <a:pt x="6129" y="1483"/>
                    <a:pt x="6135" y="1478"/>
                    <a:pt x="6135" y="1466"/>
                  </a:cubicBezTo>
                  <a:cubicBezTo>
                    <a:pt x="6135" y="1433"/>
                    <a:pt x="6095" y="1421"/>
                    <a:pt x="6067" y="1410"/>
                  </a:cubicBezTo>
                  <a:cubicBezTo>
                    <a:pt x="6045" y="1399"/>
                    <a:pt x="6039" y="1376"/>
                    <a:pt x="6022" y="1360"/>
                  </a:cubicBezTo>
                  <a:cubicBezTo>
                    <a:pt x="6011" y="1348"/>
                    <a:pt x="5994" y="1343"/>
                    <a:pt x="5994" y="1326"/>
                  </a:cubicBezTo>
                  <a:cubicBezTo>
                    <a:pt x="5994" y="1315"/>
                    <a:pt x="5994" y="1309"/>
                    <a:pt x="5994" y="1298"/>
                  </a:cubicBezTo>
                  <a:cubicBezTo>
                    <a:pt x="5994" y="1253"/>
                    <a:pt x="5960" y="1214"/>
                    <a:pt x="5915" y="1214"/>
                  </a:cubicBezTo>
                  <a:cubicBezTo>
                    <a:pt x="5893" y="1214"/>
                    <a:pt x="5887" y="1230"/>
                    <a:pt x="5865" y="1230"/>
                  </a:cubicBezTo>
                  <a:cubicBezTo>
                    <a:pt x="5854" y="1230"/>
                    <a:pt x="5854" y="1208"/>
                    <a:pt x="5848" y="1197"/>
                  </a:cubicBezTo>
                  <a:cubicBezTo>
                    <a:pt x="5842" y="1174"/>
                    <a:pt x="5842" y="1163"/>
                    <a:pt x="5837" y="1141"/>
                  </a:cubicBezTo>
                  <a:cubicBezTo>
                    <a:pt x="5809" y="1141"/>
                    <a:pt x="5809" y="1141"/>
                    <a:pt x="5809" y="1141"/>
                  </a:cubicBezTo>
                  <a:cubicBezTo>
                    <a:pt x="5809" y="1157"/>
                    <a:pt x="5809" y="1157"/>
                    <a:pt x="5809" y="1157"/>
                  </a:cubicBezTo>
                  <a:cubicBezTo>
                    <a:pt x="5803" y="1157"/>
                    <a:pt x="5803" y="1157"/>
                    <a:pt x="5803" y="1157"/>
                  </a:cubicBezTo>
                  <a:cubicBezTo>
                    <a:pt x="5764" y="1118"/>
                    <a:pt x="5764" y="1079"/>
                    <a:pt x="5719" y="1045"/>
                  </a:cubicBezTo>
                  <a:cubicBezTo>
                    <a:pt x="5702" y="1034"/>
                    <a:pt x="5679" y="1039"/>
                    <a:pt x="5668" y="1017"/>
                  </a:cubicBezTo>
                  <a:cubicBezTo>
                    <a:pt x="5657" y="1000"/>
                    <a:pt x="5663" y="983"/>
                    <a:pt x="5651" y="978"/>
                  </a:cubicBezTo>
                  <a:cubicBezTo>
                    <a:pt x="5629" y="966"/>
                    <a:pt x="5618" y="983"/>
                    <a:pt x="5595" y="978"/>
                  </a:cubicBezTo>
                  <a:cubicBezTo>
                    <a:pt x="5573" y="972"/>
                    <a:pt x="5578" y="944"/>
                    <a:pt x="5567" y="921"/>
                  </a:cubicBezTo>
                  <a:cubicBezTo>
                    <a:pt x="5539" y="888"/>
                    <a:pt x="5494" y="882"/>
                    <a:pt x="5494" y="837"/>
                  </a:cubicBezTo>
                  <a:cubicBezTo>
                    <a:pt x="5494" y="832"/>
                    <a:pt x="5494" y="826"/>
                    <a:pt x="5494" y="815"/>
                  </a:cubicBezTo>
                  <a:cubicBezTo>
                    <a:pt x="5494" y="798"/>
                    <a:pt x="5488" y="798"/>
                    <a:pt x="5477" y="787"/>
                  </a:cubicBezTo>
                  <a:lnTo>
                    <a:pt x="5477" y="787"/>
                  </a:lnTo>
                  <a:cubicBezTo>
                    <a:pt x="5444" y="775"/>
                    <a:pt x="5449" y="730"/>
                    <a:pt x="5421" y="708"/>
                  </a:cubicBezTo>
                  <a:cubicBezTo>
                    <a:pt x="5382" y="680"/>
                    <a:pt x="5348" y="685"/>
                    <a:pt x="5303" y="674"/>
                  </a:cubicBezTo>
                  <a:cubicBezTo>
                    <a:pt x="5219" y="657"/>
                    <a:pt x="5168" y="646"/>
                    <a:pt x="5084" y="646"/>
                  </a:cubicBezTo>
                  <a:cubicBezTo>
                    <a:pt x="5022" y="646"/>
                    <a:pt x="4994" y="685"/>
                    <a:pt x="4938" y="685"/>
                  </a:cubicBezTo>
                  <a:cubicBezTo>
                    <a:pt x="4904" y="685"/>
                    <a:pt x="4893" y="669"/>
                    <a:pt x="4859" y="669"/>
                  </a:cubicBezTo>
                  <a:cubicBezTo>
                    <a:pt x="4854" y="669"/>
                    <a:pt x="4854" y="685"/>
                    <a:pt x="4842" y="685"/>
                  </a:cubicBezTo>
                  <a:cubicBezTo>
                    <a:pt x="4814" y="685"/>
                    <a:pt x="4797" y="685"/>
                    <a:pt x="4769" y="674"/>
                  </a:cubicBezTo>
                  <a:lnTo>
                    <a:pt x="4769" y="674"/>
                  </a:lnTo>
                  <a:cubicBezTo>
                    <a:pt x="4752" y="742"/>
                    <a:pt x="4736" y="781"/>
                    <a:pt x="4736" y="854"/>
                  </a:cubicBezTo>
                  <a:cubicBezTo>
                    <a:pt x="4736" y="888"/>
                    <a:pt x="4747" y="905"/>
                    <a:pt x="4747" y="938"/>
                  </a:cubicBezTo>
                  <a:cubicBezTo>
                    <a:pt x="4747" y="961"/>
                    <a:pt x="4713" y="961"/>
                    <a:pt x="4691" y="972"/>
                  </a:cubicBezTo>
                  <a:cubicBezTo>
                    <a:pt x="4651" y="994"/>
                    <a:pt x="4629" y="1000"/>
                    <a:pt x="4584" y="1011"/>
                  </a:cubicBezTo>
                  <a:cubicBezTo>
                    <a:pt x="4545" y="1022"/>
                    <a:pt x="4517" y="1017"/>
                    <a:pt x="4477" y="1039"/>
                  </a:cubicBezTo>
                  <a:cubicBezTo>
                    <a:pt x="4455" y="1056"/>
                    <a:pt x="4432" y="1067"/>
                    <a:pt x="4404" y="1067"/>
                  </a:cubicBezTo>
                  <a:cubicBezTo>
                    <a:pt x="4404" y="1079"/>
                    <a:pt x="4404" y="1084"/>
                    <a:pt x="4404" y="1090"/>
                  </a:cubicBezTo>
                  <a:cubicBezTo>
                    <a:pt x="4404" y="1118"/>
                    <a:pt x="4404" y="1129"/>
                    <a:pt x="4410" y="1152"/>
                  </a:cubicBezTo>
                  <a:cubicBezTo>
                    <a:pt x="4410" y="1191"/>
                    <a:pt x="4410" y="1191"/>
                    <a:pt x="4410" y="1191"/>
                  </a:cubicBezTo>
                  <a:cubicBezTo>
                    <a:pt x="4410" y="1219"/>
                    <a:pt x="4382" y="1225"/>
                    <a:pt x="4365" y="1247"/>
                  </a:cubicBezTo>
                  <a:cubicBezTo>
                    <a:pt x="4331" y="1303"/>
                    <a:pt x="4297" y="1348"/>
                    <a:pt x="4236" y="1348"/>
                  </a:cubicBezTo>
                  <a:cubicBezTo>
                    <a:pt x="4163" y="1348"/>
                    <a:pt x="4168" y="1247"/>
                    <a:pt x="4106" y="1202"/>
                  </a:cubicBezTo>
                  <a:cubicBezTo>
                    <a:pt x="4045" y="1157"/>
                    <a:pt x="4005" y="1124"/>
                    <a:pt x="3927" y="1112"/>
                  </a:cubicBezTo>
                  <a:cubicBezTo>
                    <a:pt x="3921" y="1062"/>
                    <a:pt x="3870" y="1045"/>
                    <a:pt x="3870" y="994"/>
                  </a:cubicBezTo>
                  <a:cubicBezTo>
                    <a:pt x="3870" y="961"/>
                    <a:pt x="3887" y="944"/>
                    <a:pt x="3904" y="910"/>
                  </a:cubicBezTo>
                  <a:cubicBezTo>
                    <a:pt x="3899" y="905"/>
                    <a:pt x="3899" y="905"/>
                    <a:pt x="3899" y="905"/>
                  </a:cubicBezTo>
                  <a:cubicBezTo>
                    <a:pt x="3865" y="905"/>
                    <a:pt x="3831" y="910"/>
                    <a:pt x="3814" y="882"/>
                  </a:cubicBezTo>
                  <a:cubicBezTo>
                    <a:pt x="3792" y="848"/>
                    <a:pt x="3809" y="820"/>
                    <a:pt x="3797" y="787"/>
                  </a:cubicBezTo>
                  <a:cubicBezTo>
                    <a:pt x="3786" y="759"/>
                    <a:pt x="3769" y="747"/>
                    <a:pt x="3741" y="730"/>
                  </a:cubicBezTo>
                  <a:cubicBezTo>
                    <a:pt x="3696" y="657"/>
                    <a:pt x="3663" y="612"/>
                    <a:pt x="3584" y="573"/>
                  </a:cubicBezTo>
                  <a:cubicBezTo>
                    <a:pt x="3561" y="562"/>
                    <a:pt x="3550" y="534"/>
                    <a:pt x="3522" y="534"/>
                  </a:cubicBezTo>
                  <a:cubicBezTo>
                    <a:pt x="3494" y="534"/>
                    <a:pt x="3483" y="562"/>
                    <a:pt x="3455" y="562"/>
                  </a:cubicBezTo>
                  <a:cubicBezTo>
                    <a:pt x="3432" y="562"/>
                    <a:pt x="3427" y="539"/>
                    <a:pt x="3404" y="539"/>
                  </a:cubicBezTo>
                  <a:cubicBezTo>
                    <a:pt x="3371" y="539"/>
                    <a:pt x="3354" y="551"/>
                    <a:pt x="3326" y="551"/>
                  </a:cubicBezTo>
                  <a:cubicBezTo>
                    <a:pt x="3269" y="551"/>
                    <a:pt x="3252" y="495"/>
                    <a:pt x="3196" y="495"/>
                  </a:cubicBezTo>
                  <a:cubicBezTo>
                    <a:pt x="3151" y="495"/>
                    <a:pt x="3129" y="511"/>
                    <a:pt x="3090" y="511"/>
                  </a:cubicBezTo>
                  <a:cubicBezTo>
                    <a:pt x="3039" y="511"/>
                    <a:pt x="3017" y="478"/>
                    <a:pt x="2966" y="478"/>
                  </a:cubicBezTo>
                  <a:cubicBezTo>
                    <a:pt x="2899" y="478"/>
                    <a:pt x="2899" y="478"/>
                    <a:pt x="2899" y="478"/>
                  </a:cubicBezTo>
                  <a:cubicBezTo>
                    <a:pt x="2859" y="478"/>
                    <a:pt x="2837" y="455"/>
                    <a:pt x="2809" y="433"/>
                  </a:cubicBezTo>
                  <a:cubicBezTo>
                    <a:pt x="2775" y="416"/>
                    <a:pt x="2752" y="405"/>
                    <a:pt x="2724" y="382"/>
                  </a:cubicBezTo>
                  <a:cubicBezTo>
                    <a:pt x="2696" y="348"/>
                    <a:pt x="2657" y="365"/>
                    <a:pt x="2623" y="337"/>
                  </a:cubicBezTo>
                  <a:cubicBezTo>
                    <a:pt x="2595" y="320"/>
                    <a:pt x="2590" y="298"/>
                    <a:pt x="2573" y="264"/>
                  </a:cubicBezTo>
                  <a:cubicBezTo>
                    <a:pt x="2562" y="242"/>
                    <a:pt x="2556" y="225"/>
                    <a:pt x="2545" y="202"/>
                  </a:cubicBezTo>
                  <a:cubicBezTo>
                    <a:pt x="2533" y="180"/>
                    <a:pt x="2505" y="180"/>
                    <a:pt x="2477" y="174"/>
                  </a:cubicBezTo>
                  <a:cubicBezTo>
                    <a:pt x="2460" y="163"/>
                    <a:pt x="2455" y="152"/>
                    <a:pt x="2438" y="141"/>
                  </a:cubicBezTo>
                  <a:cubicBezTo>
                    <a:pt x="2415" y="124"/>
                    <a:pt x="2387" y="129"/>
                    <a:pt x="2365" y="107"/>
                  </a:cubicBezTo>
                  <a:cubicBezTo>
                    <a:pt x="2342" y="79"/>
                    <a:pt x="2359" y="45"/>
                    <a:pt x="2342" y="11"/>
                  </a:cubicBezTo>
                  <a:lnTo>
                    <a:pt x="2342" y="11"/>
                  </a:lnTo>
                  <a:cubicBezTo>
                    <a:pt x="2320" y="11"/>
                    <a:pt x="2309" y="6"/>
                    <a:pt x="2286" y="6"/>
                  </a:cubicBezTo>
                  <a:cubicBezTo>
                    <a:pt x="2258" y="6"/>
                    <a:pt x="2241" y="17"/>
                    <a:pt x="2219" y="17"/>
                  </a:cubicBezTo>
                  <a:cubicBezTo>
                    <a:pt x="2185" y="17"/>
                    <a:pt x="2174" y="0"/>
                    <a:pt x="2140" y="0"/>
                  </a:cubicBezTo>
                  <a:cubicBezTo>
                    <a:pt x="2118" y="0"/>
                    <a:pt x="2112" y="28"/>
                    <a:pt x="2101" y="51"/>
                  </a:cubicBezTo>
                  <a:cubicBezTo>
                    <a:pt x="2078" y="96"/>
                    <a:pt x="2050" y="129"/>
                    <a:pt x="2000" y="129"/>
                  </a:cubicBezTo>
                  <a:cubicBezTo>
                    <a:pt x="1955" y="129"/>
                    <a:pt x="1955" y="129"/>
                    <a:pt x="1955" y="129"/>
                  </a:cubicBezTo>
                  <a:cubicBezTo>
                    <a:pt x="1921" y="129"/>
                    <a:pt x="1904" y="118"/>
                    <a:pt x="1876" y="118"/>
                  </a:cubicBezTo>
                  <a:cubicBezTo>
                    <a:pt x="1814" y="118"/>
                    <a:pt x="1792" y="169"/>
                    <a:pt x="1747" y="208"/>
                  </a:cubicBezTo>
                  <a:lnTo>
                    <a:pt x="1747" y="208"/>
                  </a:lnTo>
                  <a:cubicBezTo>
                    <a:pt x="1747" y="281"/>
                    <a:pt x="1724" y="348"/>
                    <a:pt x="1662" y="388"/>
                  </a:cubicBezTo>
                  <a:cubicBezTo>
                    <a:pt x="1623" y="416"/>
                    <a:pt x="1589" y="405"/>
                    <a:pt x="1550" y="427"/>
                  </a:cubicBezTo>
                  <a:cubicBezTo>
                    <a:pt x="1516" y="450"/>
                    <a:pt x="1516" y="489"/>
                    <a:pt x="1516" y="528"/>
                  </a:cubicBezTo>
                  <a:cubicBezTo>
                    <a:pt x="1516" y="573"/>
                    <a:pt x="1516" y="573"/>
                    <a:pt x="1516" y="573"/>
                  </a:cubicBezTo>
                  <a:cubicBezTo>
                    <a:pt x="1522" y="601"/>
                    <a:pt x="1522" y="601"/>
                    <a:pt x="1522" y="601"/>
                  </a:cubicBezTo>
                  <a:cubicBezTo>
                    <a:pt x="1505" y="663"/>
                    <a:pt x="1460" y="714"/>
                    <a:pt x="1393" y="714"/>
                  </a:cubicBezTo>
                  <a:cubicBezTo>
                    <a:pt x="1365" y="714"/>
                    <a:pt x="1348" y="702"/>
                    <a:pt x="1320" y="702"/>
                  </a:cubicBezTo>
                  <a:cubicBezTo>
                    <a:pt x="1309" y="702"/>
                    <a:pt x="1314" y="714"/>
                    <a:pt x="1309" y="725"/>
                  </a:cubicBezTo>
                  <a:cubicBezTo>
                    <a:pt x="1297" y="753"/>
                    <a:pt x="1292" y="770"/>
                    <a:pt x="1281" y="798"/>
                  </a:cubicBezTo>
                  <a:cubicBezTo>
                    <a:pt x="1252" y="843"/>
                    <a:pt x="1241" y="865"/>
                    <a:pt x="1213" y="910"/>
                  </a:cubicBezTo>
                  <a:cubicBezTo>
                    <a:pt x="1179" y="972"/>
                    <a:pt x="1157" y="1006"/>
                    <a:pt x="1123" y="1067"/>
                  </a:cubicBezTo>
                  <a:cubicBezTo>
                    <a:pt x="1112" y="1090"/>
                    <a:pt x="1090" y="1101"/>
                    <a:pt x="1090" y="1124"/>
                  </a:cubicBezTo>
                  <a:cubicBezTo>
                    <a:pt x="1090" y="1186"/>
                    <a:pt x="1157" y="1208"/>
                    <a:pt x="1157" y="1270"/>
                  </a:cubicBezTo>
                  <a:cubicBezTo>
                    <a:pt x="1157" y="1298"/>
                    <a:pt x="1140" y="1309"/>
                    <a:pt x="1129" y="1337"/>
                  </a:cubicBezTo>
                  <a:cubicBezTo>
                    <a:pt x="1106" y="1399"/>
                    <a:pt x="1084" y="1433"/>
                    <a:pt x="1039" y="1472"/>
                  </a:cubicBezTo>
                  <a:cubicBezTo>
                    <a:pt x="977" y="1539"/>
                    <a:pt x="938" y="1562"/>
                    <a:pt x="865" y="1612"/>
                  </a:cubicBezTo>
                  <a:cubicBezTo>
                    <a:pt x="825" y="1641"/>
                    <a:pt x="820" y="1685"/>
                    <a:pt x="769" y="1697"/>
                  </a:cubicBezTo>
                  <a:cubicBezTo>
                    <a:pt x="702" y="1714"/>
                    <a:pt x="674" y="1753"/>
                    <a:pt x="629" y="1803"/>
                  </a:cubicBezTo>
                  <a:cubicBezTo>
                    <a:pt x="590" y="1848"/>
                    <a:pt x="517" y="1848"/>
                    <a:pt x="517" y="1905"/>
                  </a:cubicBezTo>
                  <a:cubicBezTo>
                    <a:pt x="517" y="1938"/>
                    <a:pt x="533" y="1950"/>
                    <a:pt x="533" y="1983"/>
                  </a:cubicBezTo>
                  <a:cubicBezTo>
                    <a:pt x="533" y="2011"/>
                    <a:pt x="517" y="2028"/>
                    <a:pt x="500" y="2051"/>
                  </a:cubicBezTo>
                  <a:cubicBezTo>
                    <a:pt x="483" y="2067"/>
                    <a:pt x="477" y="2084"/>
                    <a:pt x="455" y="2101"/>
                  </a:cubicBezTo>
                  <a:lnTo>
                    <a:pt x="455" y="2101"/>
                  </a:lnTo>
                  <a:cubicBezTo>
                    <a:pt x="477" y="2129"/>
                    <a:pt x="500" y="2135"/>
                    <a:pt x="522" y="2163"/>
                  </a:cubicBezTo>
                  <a:cubicBezTo>
                    <a:pt x="545" y="2180"/>
                    <a:pt x="533" y="2213"/>
                    <a:pt x="562" y="2230"/>
                  </a:cubicBezTo>
                  <a:cubicBezTo>
                    <a:pt x="590" y="2253"/>
                    <a:pt x="606" y="2264"/>
                    <a:pt x="635" y="2281"/>
                  </a:cubicBezTo>
                  <a:cubicBezTo>
                    <a:pt x="663" y="2292"/>
                    <a:pt x="696" y="2292"/>
                    <a:pt x="696" y="2320"/>
                  </a:cubicBezTo>
                  <a:cubicBezTo>
                    <a:pt x="696" y="2326"/>
                    <a:pt x="691" y="2331"/>
                    <a:pt x="691" y="2337"/>
                  </a:cubicBezTo>
                  <a:cubicBezTo>
                    <a:pt x="685" y="2337"/>
                    <a:pt x="685" y="2337"/>
                    <a:pt x="679" y="2337"/>
                  </a:cubicBezTo>
                  <a:cubicBezTo>
                    <a:pt x="623" y="2337"/>
                    <a:pt x="601" y="2287"/>
                    <a:pt x="545" y="2287"/>
                  </a:cubicBezTo>
                  <a:cubicBezTo>
                    <a:pt x="528" y="2287"/>
                    <a:pt x="522" y="2292"/>
                    <a:pt x="511" y="2298"/>
                  </a:cubicBezTo>
                  <a:cubicBezTo>
                    <a:pt x="472" y="2287"/>
                    <a:pt x="472" y="2287"/>
                    <a:pt x="472" y="2287"/>
                  </a:cubicBezTo>
                  <a:cubicBezTo>
                    <a:pt x="460" y="2292"/>
                    <a:pt x="449" y="2292"/>
                    <a:pt x="438" y="2292"/>
                  </a:cubicBezTo>
                  <a:cubicBezTo>
                    <a:pt x="404" y="2292"/>
                    <a:pt x="387" y="2264"/>
                    <a:pt x="354" y="2264"/>
                  </a:cubicBezTo>
                  <a:cubicBezTo>
                    <a:pt x="325" y="2264"/>
                    <a:pt x="309" y="2264"/>
                    <a:pt x="281" y="2264"/>
                  </a:cubicBezTo>
                  <a:cubicBezTo>
                    <a:pt x="252" y="2264"/>
                    <a:pt x="230" y="2253"/>
                    <a:pt x="202" y="2253"/>
                  </a:cubicBezTo>
                  <a:cubicBezTo>
                    <a:pt x="123" y="2253"/>
                    <a:pt x="123" y="2253"/>
                    <a:pt x="123" y="2253"/>
                  </a:cubicBezTo>
                  <a:cubicBezTo>
                    <a:pt x="95" y="2253"/>
                    <a:pt x="78" y="2236"/>
                    <a:pt x="50" y="2236"/>
                  </a:cubicBezTo>
                  <a:cubicBezTo>
                    <a:pt x="22" y="2236"/>
                    <a:pt x="11" y="2264"/>
                    <a:pt x="0" y="2287"/>
                  </a:cubicBezTo>
                  <a:lnTo>
                    <a:pt x="0" y="2287"/>
                  </a:lnTo>
                  <a:cubicBezTo>
                    <a:pt x="95" y="2287"/>
                    <a:pt x="146" y="2298"/>
                    <a:pt x="241" y="2326"/>
                  </a:cubicBezTo>
                  <a:cubicBezTo>
                    <a:pt x="297" y="2343"/>
                    <a:pt x="325" y="2365"/>
                    <a:pt x="387" y="2365"/>
                  </a:cubicBezTo>
                  <a:cubicBezTo>
                    <a:pt x="427" y="2365"/>
                    <a:pt x="443" y="2331"/>
                    <a:pt x="483" y="2331"/>
                  </a:cubicBezTo>
                  <a:cubicBezTo>
                    <a:pt x="533" y="2331"/>
                    <a:pt x="556" y="2365"/>
                    <a:pt x="612" y="2365"/>
                  </a:cubicBezTo>
                  <a:cubicBezTo>
                    <a:pt x="651" y="2365"/>
                    <a:pt x="651" y="2365"/>
                    <a:pt x="651" y="2365"/>
                  </a:cubicBezTo>
                  <a:cubicBezTo>
                    <a:pt x="691" y="2365"/>
                    <a:pt x="713" y="2382"/>
                    <a:pt x="758" y="2393"/>
                  </a:cubicBezTo>
                  <a:cubicBezTo>
                    <a:pt x="786" y="2399"/>
                    <a:pt x="809" y="2388"/>
                    <a:pt x="831" y="2405"/>
                  </a:cubicBezTo>
                  <a:cubicBezTo>
                    <a:pt x="882" y="2444"/>
                    <a:pt x="904" y="2494"/>
                    <a:pt x="966" y="2494"/>
                  </a:cubicBezTo>
                  <a:cubicBezTo>
                    <a:pt x="988" y="2494"/>
                    <a:pt x="1000" y="2483"/>
                    <a:pt x="1022" y="2483"/>
                  </a:cubicBezTo>
                  <a:cubicBezTo>
                    <a:pt x="1050" y="2483"/>
                    <a:pt x="1061" y="2511"/>
                    <a:pt x="1090" y="2528"/>
                  </a:cubicBezTo>
                  <a:cubicBezTo>
                    <a:pt x="1151" y="2551"/>
                    <a:pt x="1185" y="2579"/>
                    <a:pt x="1252" y="2579"/>
                  </a:cubicBezTo>
                  <a:cubicBezTo>
                    <a:pt x="1303" y="2579"/>
                    <a:pt x="1320" y="2556"/>
                    <a:pt x="1365" y="2534"/>
                  </a:cubicBezTo>
                  <a:cubicBezTo>
                    <a:pt x="1376" y="2534"/>
                    <a:pt x="1376" y="2534"/>
                    <a:pt x="1376" y="2534"/>
                  </a:cubicBezTo>
                  <a:cubicBezTo>
                    <a:pt x="1376" y="2539"/>
                    <a:pt x="1376" y="2539"/>
                    <a:pt x="1376" y="2539"/>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5" name="Freeform 53"/>
            <p:cNvSpPr>
              <a:spLocks noChangeArrowheads="1"/>
            </p:cNvSpPr>
            <p:nvPr/>
          </p:nvSpPr>
          <p:spPr bwMode="auto">
            <a:xfrm>
              <a:off x="15806125" y="5585280"/>
              <a:ext cx="714328" cy="798513"/>
            </a:xfrm>
            <a:custGeom>
              <a:avLst/>
              <a:gdLst>
                <a:gd name="T0" fmla="*/ 769 w 1984"/>
                <a:gd name="T1" fmla="*/ 2106 h 2220"/>
                <a:gd name="T2" fmla="*/ 859 w 1984"/>
                <a:gd name="T3" fmla="*/ 2101 h 2220"/>
                <a:gd name="T4" fmla="*/ 1084 w 1984"/>
                <a:gd name="T5" fmla="*/ 2078 h 2220"/>
                <a:gd name="T6" fmla="*/ 1421 w 1984"/>
                <a:gd name="T7" fmla="*/ 2140 h 2220"/>
                <a:gd name="T8" fmla="*/ 1477 w 1984"/>
                <a:gd name="T9" fmla="*/ 2219 h 2220"/>
                <a:gd name="T10" fmla="*/ 1500 w 1984"/>
                <a:gd name="T11" fmla="*/ 2095 h 2220"/>
                <a:gd name="T12" fmla="*/ 1483 w 1984"/>
                <a:gd name="T13" fmla="*/ 1955 h 2220"/>
                <a:gd name="T14" fmla="*/ 1511 w 1984"/>
                <a:gd name="T15" fmla="*/ 1803 h 2220"/>
                <a:gd name="T16" fmla="*/ 1567 w 1984"/>
                <a:gd name="T17" fmla="*/ 1651 h 2220"/>
                <a:gd name="T18" fmla="*/ 1724 w 1984"/>
                <a:gd name="T19" fmla="*/ 1415 h 2220"/>
                <a:gd name="T20" fmla="*/ 1691 w 1984"/>
                <a:gd name="T21" fmla="*/ 1264 h 2220"/>
                <a:gd name="T22" fmla="*/ 1601 w 1984"/>
                <a:gd name="T23" fmla="*/ 1067 h 2220"/>
                <a:gd name="T24" fmla="*/ 1612 w 1984"/>
                <a:gd name="T25" fmla="*/ 915 h 2220"/>
                <a:gd name="T26" fmla="*/ 1578 w 1984"/>
                <a:gd name="T27" fmla="*/ 803 h 2220"/>
                <a:gd name="T28" fmla="*/ 1612 w 1984"/>
                <a:gd name="T29" fmla="*/ 691 h 2220"/>
                <a:gd name="T30" fmla="*/ 1719 w 1984"/>
                <a:gd name="T31" fmla="*/ 623 h 2220"/>
                <a:gd name="T32" fmla="*/ 1882 w 1984"/>
                <a:gd name="T33" fmla="*/ 460 h 2220"/>
                <a:gd name="T34" fmla="*/ 1983 w 1984"/>
                <a:gd name="T35" fmla="*/ 348 h 2220"/>
                <a:gd name="T36" fmla="*/ 1865 w 1984"/>
                <a:gd name="T37" fmla="*/ 325 h 2220"/>
                <a:gd name="T38" fmla="*/ 1764 w 1984"/>
                <a:gd name="T39" fmla="*/ 269 h 2220"/>
                <a:gd name="T40" fmla="*/ 1623 w 1984"/>
                <a:gd name="T41" fmla="*/ 241 h 2220"/>
                <a:gd name="T42" fmla="*/ 1472 w 1984"/>
                <a:gd name="T43" fmla="*/ 269 h 2220"/>
                <a:gd name="T44" fmla="*/ 1393 w 1984"/>
                <a:gd name="T45" fmla="*/ 331 h 2220"/>
                <a:gd name="T46" fmla="*/ 1326 w 1984"/>
                <a:gd name="T47" fmla="*/ 348 h 2220"/>
                <a:gd name="T48" fmla="*/ 1331 w 1984"/>
                <a:gd name="T49" fmla="*/ 247 h 2220"/>
                <a:gd name="T50" fmla="*/ 1123 w 1984"/>
                <a:gd name="T51" fmla="*/ 0 h 2220"/>
                <a:gd name="T52" fmla="*/ 938 w 1984"/>
                <a:gd name="T53" fmla="*/ 123 h 2220"/>
                <a:gd name="T54" fmla="*/ 786 w 1984"/>
                <a:gd name="T55" fmla="*/ 202 h 2220"/>
                <a:gd name="T56" fmla="*/ 618 w 1984"/>
                <a:gd name="T57" fmla="*/ 151 h 2220"/>
                <a:gd name="T58" fmla="*/ 342 w 1984"/>
                <a:gd name="T59" fmla="*/ 213 h 2220"/>
                <a:gd name="T60" fmla="*/ 236 w 1984"/>
                <a:gd name="T61" fmla="*/ 241 h 2220"/>
                <a:gd name="T62" fmla="*/ 106 w 1984"/>
                <a:gd name="T63" fmla="*/ 314 h 2220"/>
                <a:gd name="T64" fmla="*/ 106 w 1984"/>
                <a:gd name="T65" fmla="*/ 376 h 2220"/>
                <a:gd name="T66" fmla="*/ 0 w 1984"/>
                <a:gd name="T67" fmla="*/ 460 h 2220"/>
                <a:gd name="T68" fmla="*/ 146 w 1984"/>
                <a:gd name="T69" fmla="*/ 561 h 2220"/>
                <a:gd name="T70" fmla="*/ 219 w 1984"/>
                <a:gd name="T71" fmla="*/ 769 h 2220"/>
                <a:gd name="T72" fmla="*/ 297 w 1984"/>
                <a:gd name="T73" fmla="*/ 971 h 2220"/>
                <a:gd name="T74" fmla="*/ 505 w 1984"/>
                <a:gd name="T75" fmla="*/ 1151 h 2220"/>
                <a:gd name="T76" fmla="*/ 601 w 1984"/>
                <a:gd name="T77" fmla="*/ 1202 h 2220"/>
                <a:gd name="T78" fmla="*/ 595 w 1984"/>
                <a:gd name="T79" fmla="*/ 1292 h 2220"/>
                <a:gd name="T80" fmla="*/ 623 w 1984"/>
                <a:gd name="T81" fmla="*/ 1589 h 2220"/>
                <a:gd name="T82" fmla="*/ 651 w 1984"/>
                <a:gd name="T83" fmla="*/ 1724 h 2220"/>
                <a:gd name="T84" fmla="*/ 612 w 1984"/>
                <a:gd name="T85" fmla="*/ 1814 h 2220"/>
                <a:gd name="T86" fmla="*/ 455 w 1984"/>
                <a:gd name="T87" fmla="*/ 1904 h 2220"/>
                <a:gd name="T88" fmla="*/ 528 w 1984"/>
                <a:gd name="T89" fmla="*/ 1955 h 2220"/>
                <a:gd name="T90" fmla="*/ 623 w 1984"/>
                <a:gd name="T91" fmla="*/ 2072 h 2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84" h="2220">
                  <a:moveTo>
                    <a:pt x="769" y="2106"/>
                  </a:moveTo>
                  <a:lnTo>
                    <a:pt x="769" y="2106"/>
                  </a:lnTo>
                  <a:cubicBezTo>
                    <a:pt x="797" y="2117"/>
                    <a:pt x="814" y="2117"/>
                    <a:pt x="842" y="2117"/>
                  </a:cubicBezTo>
                  <a:cubicBezTo>
                    <a:pt x="854" y="2117"/>
                    <a:pt x="854" y="2101"/>
                    <a:pt x="859" y="2101"/>
                  </a:cubicBezTo>
                  <a:cubicBezTo>
                    <a:pt x="893" y="2101"/>
                    <a:pt x="904" y="2117"/>
                    <a:pt x="938" y="2117"/>
                  </a:cubicBezTo>
                  <a:cubicBezTo>
                    <a:pt x="994" y="2117"/>
                    <a:pt x="1022" y="2078"/>
                    <a:pt x="1084" y="2078"/>
                  </a:cubicBezTo>
                  <a:cubicBezTo>
                    <a:pt x="1168" y="2078"/>
                    <a:pt x="1219" y="2089"/>
                    <a:pt x="1303" y="2106"/>
                  </a:cubicBezTo>
                  <a:cubicBezTo>
                    <a:pt x="1348" y="2117"/>
                    <a:pt x="1382" y="2112"/>
                    <a:pt x="1421" y="2140"/>
                  </a:cubicBezTo>
                  <a:cubicBezTo>
                    <a:pt x="1449" y="2162"/>
                    <a:pt x="1444" y="2207"/>
                    <a:pt x="1477" y="2219"/>
                  </a:cubicBezTo>
                  <a:lnTo>
                    <a:pt x="1477" y="2219"/>
                  </a:lnTo>
                  <a:cubicBezTo>
                    <a:pt x="1505" y="2196"/>
                    <a:pt x="1522" y="2179"/>
                    <a:pt x="1522" y="2146"/>
                  </a:cubicBezTo>
                  <a:cubicBezTo>
                    <a:pt x="1522" y="2123"/>
                    <a:pt x="1511" y="2112"/>
                    <a:pt x="1500" y="2095"/>
                  </a:cubicBezTo>
                  <a:cubicBezTo>
                    <a:pt x="1522" y="2022"/>
                    <a:pt x="1522" y="2022"/>
                    <a:pt x="1522" y="2022"/>
                  </a:cubicBezTo>
                  <a:cubicBezTo>
                    <a:pt x="1522" y="1988"/>
                    <a:pt x="1483" y="1983"/>
                    <a:pt x="1483" y="1955"/>
                  </a:cubicBezTo>
                  <a:cubicBezTo>
                    <a:pt x="1483" y="1915"/>
                    <a:pt x="1511" y="1893"/>
                    <a:pt x="1511" y="1854"/>
                  </a:cubicBezTo>
                  <a:cubicBezTo>
                    <a:pt x="1511" y="1803"/>
                    <a:pt x="1511" y="1803"/>
                    <a:pt x="1511" y="1803"/>
                  </a:cubicBezTo>
                  <a:cubicBezTo>
                    <a:pt x="1511" y="1780"/>
                    <a:pt x="1539" y="1775"/>
                    <a:pt x="1545" y="1758"/>
                  </a:cubicBezTo>
                  <a:cubicBezTo>
                    <a:pt x="1561" y="1719"/>
                    <a:pt x="1567" y="1696"/>
                    <a:pt x="1567" y="1651"/>
                  </a:cubicBezTo>
                  <a:cubicBezTo>
                    <a:pt x="1629" y="1651"/>
                    <a:pt x="1640" y="1589"/>
                    <a:pt x="1668" y="1539"/>
                  </a:cubicBezTo>
                  <a:cubicBezTo>
                    <a:pt x="1691" y="1488"/>
                    <a:pt x="1713" y="1466"/>
                    <a:pt x="1724" y="1415"/>
                  </a:cubicBezTo>
                  <a:cubicBezTo>
                    <a:pt x="1724" y="1370"/>
                    <a:pt x="1691" y="1348"/>
                    <a:pt x="1691" y="1303"/>
                  </a:cubicBezTo>
                  <a:cubicBezTo>
                    <a:pt x="1691" y="1264"/>
                    <a:pt x="1691" y="1264"/>
                    <a:pt x="1691" y="1264"/>
                  </a:cubicBezTo>
                  <a:cubicBezTo>
                    <a:pt x="1691" y="1191"/>
                    <a:pt x="1674" y="1151"/>
                    <a:pt x="1634" y="1095"/>
                  </a:cubicBezTo>
                  <a:cubicBezTo>
                    <a:pt x="1623" y="1078"/>
                    <a:pt x="1601" y="1084"/>
                    <a:pt x="1601" y="1067"/>
                  </a:cubicBezTo>
                  <a:cubicBezTo>
                    <a:pt x="1601" y="1028"/>
                    <a:pt x="1618" y="1005"/>
                    <a:pt x="1618" y="966"/>
                  </a:cubicBezTo>
                  <a:cubicBezTo>
                    <a:pt x="1618" y="949"/>
                    <a:pt x="1612" y="938"/>
                    <a:pt x="1612" y="915"/>
                  </a:cubicBezTo>
                  <a:cubicBezTo>
                    <a:pt x="1612" y="887"/>
                    <a:pt x="1623" y="870"/>
                    <a:pt x="1623" y="842"/>
                  </a:cubicBezTo>
                  <a:cubicBezTo>
                    <a:pt x="1623" y="820"/>
                    <a:pt x="1595" y="820"/>
                    <a:pt x="1578" y="803"/>
                  </a:cubicBezTo>
                  <a:cubicBezTo>
                    <a:pt x="1567" y="792"/>
                    <a:pt x="1567" y="780"/>
                    <a:pt x="1567" y="764"/>
                  </a:cubicBezTo>
                  <a:cubicBezTo>
                    <a:pt x="1567" y="730"/>
                    <a:pt x="1595" y="719"/>
                    <a:pt x="1612" y="691"/>
                  </a:cubicBezTo>
                  <a:cubicBezTo>
                    <a:pt x="1623" y="668"/>
                    <a:pt x="1618" y="646"/>
                    <a:pt x="1634" y="629"/>
                  </a:cubicBezTo>
                  <a:cubicBezTo>
                    <a:pt x="1663" y="606"/>
                    <a:pt x="1685" y="629"/>
                    <a:pt x="1719" y="623"/>
                  </a:cubicBezTo>
                  <a:cubicBezTo>
                    <a:pt x="1753" y="618"/>
                    <a:pt x="1764" y="601"/>
                    <a:pt x="1792" y="589"/>
                  </a:cubicBezTo>
                  <a:cubicBezTo>
                    <a:pt x="1842" y="556"/>
                    <a:pt x="1865" y="516"/>
                    <a:pt x="1882" y="460"/>
                  </a:cubicBezTo>
                  <a:cubicBezTo>
                    <a:pt x="1893" y="427"/>
                    <a:pt x="1927" y="427"/>
                    <a:pt x="1949" y="410"/>
                  </a:cubicBezTo>
                  <a:cubicBezTo>
                    <a:pt x="1972" y="393"/>
                    <a:pt x="1977" y="370"/>
                    <a:pt x="1983" y="348"/>
                  </a:cubicBezTo>
                  <a:lnTo>
                    <a:pt x="1983" y="348"/>
                  </a:lnTo>
                  <a:cubicBezTo>
                    <a:pt x="1938" y="325"/>
                    <a:pt x="1910" y="337"/>
                    <a:pt x="1865" y="325"/>
                  </a:cubicBezTo>
                  <a:cubicBezTo>
                    <a:pt x="1842" y="320"/>
                    <a:pt x="1837" y="309"/>
                    <a:pt x="1820" y="303"/>
                  </a:cubicBezTo>
                  <a:cubicBezTo>
                    <a:pt x="1797" y="286"/>
                    <a:pt x="1781" y="292"/>
                    <a:pt x="1764" y="269"/>
                  </a:cubicBezTo>
                  <a:cubicBezTo>
                    <a:pt x="1747" y="247"/>
                    <a:pt x="1747" y="213"/>
                    <a:pt x="1719" y="213"/>
                  </a:cubicBezTo>
                  <a:cubicBezTo>
                    <a:pt x="1679" y="213"/>
                    <a:pt x="1663" y="241"/>
                    <a:pt x="1623" y="241"/>
                  </a:cubicBezTo>
                  <a:cubicBezTo>
                    <a:pt x="1573" y="241"/>
                    <a:pt x="1539" y="241"/>
                    <a:pt x="1500" y="213"/>
                  </a:cubicBezTo>
                  <a:cubicBezTo>
                    <a:pt x="1494" y="236"/>
                    <a:pt x="1494" y="258"/>
                    <a:pt x="1472" y="269"/>
                  </a:cubicBezTo>
                  <a:cubicBezTo>
                    <a:pt x="1444" y="281"/>
                    <a:pt x="1415" y="269"/>
                    <a:pt x="1399" y="292"/>
                  </a:cubicBezTo>
                  <a:cubicBezTo>
                    <a:pt x="1387" y="303"/>
                    <a:pt x="1393" y="320"/>
                    <a:pt x="1393" y="331"/>
                  </a:cubicBezTo>
                  <a:cubicBezTo>
                    <a:pt x="1387" y="354"/>
                    <a:pt x="1365" y="359"/>
                    <a:pt x="1348" y="376"/>
                  </a:cubicBezTo>
                  <a:cubicBezTo>
                    <a:pt x="1342" y="365"/>
                    <a:pt x="1326" y="359"/>
                    <a:pt x="1326" y="348"/>
                  </a:cubicBezTo>
                  <a:cubicBezTo>
                    <a:pt x="1326" y="309"/>
                    <a:pt x="1326" y="309"/>
                    <a:pt x="1326" y="309"/>
                  </a:cubicBezTo>
                  <a:cubicBezTo>
                    <a:pt x="1326" y="286"/>
                    <a:pt x="1331" y="269"/>
                    <a:pt x="1331" y="247"/>
                  </a:cubicBezTo>
                  <a:cubicBezTo>
                    <a:pt x="1331" y="179"/>
                    <a:pt x="1230" y="196"/>
                    <a:pt x="1196" y="134"/>
                  </a:cubicBezTo>
                  <a:cubicBezTo>
                    <a:pt x="1163" y="84"/>
                    <a:pt x="1179" y="0"/>
                    <a:pt x="1123" y="0"/>
                  </a:cubicBezTo>
                  <a:cubicBezTo>
                    <a:pt x="1067" y="0"/>
                    <a:pt x="1039" y="16"/>
                    <a:pt x="989" y="16"/>
                  </a:cubicBezTo>
                  <a:cubicBezTo>
                    <a:pt x="983" y="67"/>
                    <a:pt x="977" y="106"/>
                    <a:pt x="938" y="123"/>
                  </a:cubicBezTo>
                  <a:lnTo>
                    <a:pt x="938" y="123"/>
                  </a:lnTo>
                  <a:cubicBezTo>
                    <a:pt x="887" y="168"/>
                    <a:pt x="848" y="179"/>
                    <a:pt x="786" y="202"/>
                  </a:cubicBezTo>
                  <a:cubicBezTo>
                    <a:pt x="764" y="213"/>
                    <a:pt x="747" y="224"/>
                    <a:pt x="719" y="224"/>
                  </a:cubicBezTo>
                  <a:cubicBezTo>
                    <a:pt x="668" y="224"/>
                    <a:pt x="668" y="151"/>
                    <a:pt x="618" y="151"/>
                  </a:cubicBezTo>
                  <a:cubicBezTo>
                    <a:pt x="590" y="151"/>
                    <a:pt x="578" y="151"/>
                    <a:pt x="550" y="151"/>
                  </a:cubicBezTo>
                  <a:cubicBezTo>
                    <a:pt x="466" y="151"/>
                    <a:pt x="421" y="185"/>
                    <a:pt x="342" y="213"/>
                  </a:cubicBezTo>
                  <a:cubicBezTo>
                    <a:pt x="320" y="219"/>
                    <a:pt x="309" y="230"/>
                    <a:pt x="286" y="236"/>
                  </a:cubicBezTo>
                  <a:cubicBezTo>
                    <a:pt x="264" y="236"/>
                    <a:pt x="247" y="224"/>
                    <a:pt x="236" y="241"/>
                  </a:cubicBezTo>
                  <a:cubicBezTo>
                    <a:pt x="208" y="258"/>
                    <a:pt x="202" y="281"/>
                    <a:pt x="180" y="292"/>
                  </a:cubicBezTo>
                  <a:cubicBezTo>
                    <a:pt x="151" y="309"/>
                    <a:pt x="135" y="303"/>
                    <a:pt x="106" y="314"/>
                  </a:cubicBezTo>
                  <a:lnTo>
                    <a:pt x="106" y="314"/>
                  </a:lnTo>
                  <a:cubicBezTo>
                    <a:pt x="106" y="337"/>
                    <a:pt x="106" y="348"/>
                    <a:pt x="106" y="376"/>
                  </a:cubicBezTo>
                  <a:cubicBezTo>
                    <a:pt x="106" y="421"/>
                    <a:pt x="50" y="438"/>
                    <a:pt x="5" y="438"/>
                  </a:cubicBezTo>
                  <a:cubicBezTo>
                    <a:pt x="0" y="449"/>
                    <a:pt x="0" y="449"/>
                    <a:pt x="0" y="460"/>
                  </a:cubicBezTo>
                  <a:lnTo>
                    <a:pt x="0" y="460"/>
                  </a:lnTo>
                  <a:cubicBezTo>
                    <a:pt x="61" y="494"/>
                    <a:pt x="101" y="505"/>
                    <a:pt x="146" y="561"/>
                  </a:cubicBezTo>
                  <a:cubicBezTo>
                    <a:pt x="174" y="595"/>
                    <a:pt x="180" y="618"/>
                    <a:pt x="191" y="663"/>
                  </a:cubicBezTo>
                  <a:cubicBezTo>
                    <a:pt x="208" y="702"/>
                    <a:pt x="219" y="724"/>
                    <a:pt x="219" y="769"/>
                  </a:cubicBezTo>
                  <a:cubicBezTo>
                    <a:pt x="219" y="882"/>
                    <a:pt x="219" y="882"/>
                    <a:pt x="219" y="882"/>
                  </a:cubicBezTo>
                  <a:cubicBezTo>
                    <a:pt x="219" y="926"/>
                    <a:pt x="264" y="943"/>
                    <a:pt x="297" y="971"/>
                  </a:cubicBezTo>
                  <a:cubicBezTo>
                    <a:pt x="376" y="1039"/>
                    <a:pt x="443" y="1067"/>
                    <a:pt x="477" y="1168"/>
                  </a:cubicBezTo>
                  <a:cubicBezTo>
                    <a:pt x="488" y="1162"/>
                    <a:pt x="494" y="1151"/>
                    <a:pt x="505" y="1151"/>
                  </a:cubicBezTo>
                  <a:cubicBezTo>
                    <a:pt x="517" y="1151"/>
                    <a:pt x="511" y="1174"/>
                    <a:pt x="522" y="1185"/>
                  </a:cubicBezTo>
                  <a:cubicBezTo>
                    <a:pt x="550" y="1202"/>
                    <a:pt x="573" y="1196"/>
                    <a:pt x="601" y="1202"/>
                  </a:cubicBezTo>
                  <a:cubicBezTo>
                    <a:pt x="601" y="1264"/>
                    <a:pt x="601" y="1264"/>
                    <a:pt x="601" y="1264"/>
                  </a:cubicBezTo>
                  <a:cubicBezTo>
                    <a:pt x="601" y="1275"/>
                    <a:pt x="595" y="1280"/>
                    <a:pt x="595" y="1292"/>
                  </a:cubicBezTo>
                  <a:cubicBezTo>
                    <a:pt x="595" y="1342"/>
                    <a:pt x="595" y="1342"/>
                    <a:pt x="595" y="1342"/>
                  </a:cubicBezTo>
                  <a:cubicBezTo>
                    <a:pt x="623" y="1589"/>
                    <a:pt x="623" y="1589"/>
                    <a:pt x="623" y="1589"/>
                  </a:cubicBezTo>
                  <a:cubicBezTo>
                    <a:pt x="623" y="1707"/>
                    <a:pt x="623" y="1707"/>
                    <a:pt x="623" y="1707"/>
                  </a:cubicBezTo>
                  <a:cubicBezTo>
                    <a:pt x="623" y="1719"/>
                    <a:pt x="640" y="1724"/>
                    <a:pt x="651" y="1724"/>
                  </a:cubicBezTo>
                  <a:cubicBezTo>
                    <a:pt x="674" y="1735"/>
                    <a:pt x="685" y="1735"/>
                    <a:pt x="708" y="1747"/>
                  </a:cubicBezTo>
                  <a:cubicBezTo>
                    <a:pt x="674" y="1775"/>
                    <a:pt x="651" y="1792"/>
                    <a:pt x="612" y="1814"/>
                  </a:cubicBezTo>
                  <a:cubicBezTo>
                    <a:pt x="595" y="1831"/>
                    <a:pt x="595" y="1859"/>
                    <a:pt x="573" y="1870"/>
                  </a:cubicBezTo>
                  <a:cubicBezTo>
                    <a:pt x="528" y="1882"/>
                    <a:pt x="494" y="1870"/>
                    <a:pt x="455" y="1904"/>
                  </a:cubicBezTo>
                  <a:cubicBezTo>
                    <a:pt x="477" y="1915"/>
                    <a:pt x="488" y="1921"/>
                    <a:pt x="505" y="1932"/>
                  </a:cubicBezTo>
                  <a:cubicBezTo>
                    <a:pt x="517" y="1943"/>
                    <a:pt x="517" y="1955"/>
                    <a:pt x="528" y="1955"/>
                  </a:cubicBezTo>
                  <a:cubicBezTo>
                    <a:pt x="545" y="1955"/>
                    <a:pt x="556" y="1943"/>
                    <a:pt x="573" y="1943"/>
                  </a:cubicBezTo>
                  <a:cubicBezTo>
                    <a:pt x="618" y="1971"/>
                    <a:pt x="573" y="2061"/>
                    <a:pt x="623" y="2072"/>
                  </a:cubicBezTo>
                  <a:cubicBezTo>
                    <a:pt x="679" y="2084"/>
                    <a:pt x="713" y="2095"/>
                    <a:pt x="769" y="210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6" name="Freeform 54"/>
            <p:cNvSpPr>
              <a:spLocks noChangeArrowheads="1"/>
            </p:cNvSpPr>
            <p:nvPr/>
          </p:nvSpPr>
          <p:spPr bwMode="auto">
            <a:xfrm>
              <a:off x="15209264" y="5715454"/>
              <a:ext cx="874656" cy="869950"/>
            </a:xfrm>
            <a:custGeom>
              <a:avLst/>
              <a:gdLst>
                <a:gd name="T0" fmla="*/ 1658 w 2428"/>
                <a:gd name="T1" fmla="*/ 95 h 2416"/>
                <a:gd name="T2" fmla="*/ 1849 w 2428"/>
                <a:gd name="T3" fmla="*/ 298 h 2416"/>
                <a:gd name="T4" fmla="*/ 1877 w 2428"/>
                <a:gd name="T5" fmla="*/ 517 h 2416"/>
                <a:gd name="T6" fmla="*/ 2135 w 2428"/>
                <a:gd name="T7" fmla="*/ 803 h 2416"/>
                <a:gd name="T8" fmla="*/ 2180 w 2428"/>
                <a:gd name="T9" fmla="*/ 820 h 2416"/>
                <a:gd name="T10" fmla="*/ 2259 w 2428"/>
                <a:gd name="T11" fmla="*/ 899 h 2416"/>
                <a:gd name="T12" fmla="*/ 2253 w 2428"/>
                <a:gd name="T13" fmla="*/ 977 h 2416"/>
                <a:gd name="T14" fmla="*/ 2281 w 2428"/>
                <a:gd name="T15" fmla="*/ 1342 h 2416"/>
                <a:gd name="T16" fmla="*/ 2366 w 2428"/>
                <a:gd name="T17" fmla="*/ 1382 h 2416"/>
                <a:gd name="T18" fmla="*/ 2231 w 2428"/>
                <a:gd name="T19" fmla="*/ 1505 h 2416"/>
                <a:gd name="T20" fmla="*/ 2163 w 2428"/>
                <a:gd name="T21" fmla="*/ 1567 h 2416"/>
                <a:gd name="T22" fmla="*/ 2231 w 2428"/>
                <a:gd name="T23" fmla="*/ 1578 h 2416"/>
                <a:gd name="T24" fmla="*/ 2427 w 2428"/>
                <a:gd name="T25" fmla="*/ 1741 h 2416"/>
                <a:gd name="T26" fmla="*/ 2394 w 2428"/>
                <a:gd name="T27" fmla="*/ 1921 h 2416"/>
                <a:gd name="T28" fmla="*/ 2349 w 2428"/>
                <a:gd name="T29" fmla="*/ 2039 h 2416"/>
                <a:gd name="T30" fmla="*/ 2135 w 2428"/>
                <a:gd name="T31" fmla="*/ 2106 h 2416"/>
                <a:gd name="T32" fmla="*/ 2062 w 2428"/>
                <a:gd name="T33" fmla="*/ 2157 h 2416"/>
                <a:gd name="T34" fmla="*/ 2068 w 2428"/>
                <a:gd name="T35" fmla="*/ 2258 h 2416"/>
                <a:gd name="T36" fmla="*/ 1894 w 2428"/>
                <a:gd name="T37" fmla="*/ 2415 h 2416"/>
                <a:gd name="T38" fmla="*/ 1585 w 2428"/>
                <a:gd name="T39" fmla="*/ 2179 h 2416"/>
                <a:gd name="T40" fmla="*/ 1562 w 2428"/>
                <a:gd name="T41" fmla="*/ 1977 h 2416"/>
                <a:gd name="T42" fmla="*/ 1472 w 2428"/>
                <a:gd name="T43" fmla="*/ 1949 h 2416"/>
                <a:gd name="T44" fmla="*/ 1399 w 2428"/>
                <a:gd name="T45" fmla="*/ 1797 h 2416"/>
                <a:gd name="T46" fmla="*/ 1180 w 2428"/>
                <a:gd name="T47" fmla="*/ 1601 h 2416"/>
                <a:gd name="T48" fmla="*/ 1062 w 2428"/>
                <a:gd name="T49" fmla="*/ 1606 h 2416"/>
                <a:gd name="T50" fmla="*/ 854 w 2428"/>
                <a:gd name="T51" fmla="*/ 1562 h 2416"/>
                <a:gd name="T52" fmla="*/ 624 w 2428"/>
                <a:gd name="T53" fmla="*/ 1545 h 2416"/>
                <a:gd name="T54" fmla="*/ 467 w 2428"/>
                <a:gd name="T55" fmla="*/ 1500 h 2416"/>
                <a:gd name="T56" fmla="*/ 281 w 2428"/>
                <a:gd name="T57" fmla="*/ 1404 h 2416"/>
                <a:gd name="T58" fmla="*/ 203 w 2428"/>
                <a:gd name="T59" fmla="*/ 1269 h 2416"/>
                <a:gd name="T60" fmla="*/ 96 w 2428"/>
                <a:gd name="T61" fmla="*/ 1208 h 2416"/>
                <a:gd name="T62" fmla="*/ 0 w 2428"/>
                <a:gd name="T63" fmla="*/ 1078 h 2416"/>
                <a:gd name="T64" fmla="*/ 73 w 2428"/>
                <a:gd name="T65" fmla="*/ 1022 h 2416"/>
                <a:gd name="T66" fmla="*/ 23 w 2428"/>
                <a:gd name="T67" fmla="*/ 809 h 2416"/>
                <a:gd name="T68" fmla="*/ 203 w 2428"/>
                <a:gd name="T69" fmla="*/ 680 h 2416"/>
                <a:gd name="T70" fmla="*/ 242 w 2428"/>
                <a:gd name="T71" fmla="*/ 578 h 2416"/>
                <a:gd name="T72" fmla="*/ 304 w 2428"/>
                <a:gd name="T73" fmla="*/ 477 h 2416"/>
                <a:gd name="T74" fmla="*/ 433 w 2428"/>
                <a:gd name="T75" fmla="*/ 303 h 2416"/>
                <a:gd name="T76" fmla="*/ 500 w 2428"/>
                <a:gd name="T77" fmla="*/ 320 h 2416"/>
                <a:gd name="T78" fmla="*/ 534 w 2428"/>
                <a:gd name="T79" fmla="*/ 528 h 2416"/>
                <a:gd name="T80" fmla="*/ 562 w 2428"/>
                <a:gd name="T81" fmla="*/ 629 h 2416"/>
                <a:gd name="T82" fmla="*/ 736 w 2428"/>
                <a:gd name="T83" fmla="*/ 657 h 2416"/>
                <a:gd name="T84" fmla="*/ 832 w 2428"/>
                <a:gd name="T85" fmla="*/ 494 h 2416"/>
                <a:gd name="T86" fmla="*/ 984 w 2428"/>
                <a:gd name="T87" fmla="*/ 365 h 2416"/>
                <a:gd name="T88" fmla="*/ 1096 w 2428"/>
                <a:gd name="T89" fmla="*/ 314 h 2416"/>
                <a:gd name="T90" fmla="*/ 1079 w 2428"/>
                <a:gd name="T91" fmla="*/ 202 h 2416"/>
                <a:gd name="T92" fmla="*/ 1163 w 2428"/>
                <a:gd name="T93" fmla="*/ 112 h 2416"/>
                <a:gd name="T94" fmla="*/ 1264 w 2428"/>
                <a:gd name="T95" fmla="*/ 0 h 2416"/>
                <a:gd name="T96" fmla="*/ 1382 w 2428"/>
                <a:gd name="T97" fmla="*/ 208 h 2416"/>
                <a:gd name="T98" fmla="*/ 1658 w 2428"/>
                <a:gd name="T99" fmla="*/ 95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8" h="2416">
                  <a:moveTo>
                    <a:pt x="1658" y="95"/>
                  </a:moveTo>
                  <a:lnTo>
                    <a:pt x="1658" y="95"/>
                  </a:lnTo>
                  <a:cubicBezTo>
                    <a:pt x="1719" y="129"/>
                    <a:pt x="1759" y="140"/>
                    <a:pt x="1804" y="196"/>
                  </a:cubicBezTo>
                  <a:cubicBezTo>
                    <a:pt x="1832" y="230"/>
                    <a:pt x="1838" y="253"/>
                    <a:pt x="1849" y="298"/>
                  </a:cubicBezTo>
                  <a:cubicBezTo>
                    <a:pt x="1866" y="337"/>
                    <a:pt x="1877" y="359"/>
                    <a:pt x="1877" y="404"/>
                  </a:cubicBezTo>
                  <a:cubicBezTo>
                    <a:pt x="1877" y="517"/>
                    <a:pt x="1877" y="517"/>
                    <a:pt x="1877" y="517"/>
                  </a:cubicBezTo>
                  <a:cubicBezTo>
                    <a:pt x="1877" y="561"/>
                    <a:pt x="1922" y="578"/>
                    <a:pt x="1955" y="606"/>
                  </a:cubicBezTo>
                  <a:cubicBezTo>
                    <a:pt x="2034" y="674"/>
                    <a:pt x="2101" y="702"/>
                    <a:pt x="2135" y="803"/>
                  </a:cubicBezTo>
                  <a:cubicBezTo>
                    <a:pt x="2146" y="797"/>
                    <a:pt x="2152" y="786"/>
                    <a:pt x="2163" y="786"/>
                  </a:cubicBezTo>
                  <a:cubicBezTo>
                    <a:pt x="2175" y="786"/>
                    <a:pt x="2169" y="809"/>
                    <a:pt x="2180" y="820"/>
                  </a:cubicBezTo>
                  <a:cubicBezTo>
                    <a:pt x="2208" y="837"/>
                    <a:pt x="2231" y="831"/>
                    <a:pt x="2259" y="837"/>
                  </a:cubicBezTo>
                  <a:cubicBezTo>
                    <a:pt x="2259" y="899"/>
                    <a:pt x="2259" y="899"/>
                    <a:pt x="2259" y="899"/>
                  </a:cubicBezTo>
                  <a:cubicBezTo>
                    <a:pt x="2259" y="910"/>
                    <a:pt x="2253" y="915"/>
                    <a:pt x="2253" y="927"/>
                  </a:cubicBezTo>
                  <a:cubicBezTo>
                    <a:pt x="2253" y="977"/>
                    <a:pt x="2253" y="977"/>
                    <a:pt x="2253" y="977"/>
                  </a:cubicBezTo>
                  <a:cubicBezTo>
                    <a:pt x="2281" y="1224"/>
                    <a:pt x="2281" y="1224"/>
                    <a:pt x="2281" y="1224"/>
                  </a:cubicBezTo>
                  <a:cubicBezTo>
                    <a:pt x="2281" y="1342"/>
                    <a:pt x="2281" y="1342"/>
                    <a:pt x="2281" y="1342"/>
                  </a:cubicBezTo>
                  <a:cubicBezTo>
                    <a:pt x="2281" y="1354"/>
                    <a:pt x="2298" y="1359"/>
                    <a:pt x="2309" y="1359"/>
                  </a:cubicBezTo>
                  <a:cubicBezTo>
                    <a:pt x="2332" y="1370"/>
                    <a:pt x="2343" y="1370"/>
                    <a:pt x="2366" y="1382"/>
                  </a:cubicBezTo>
                  <a:cubicBezTo>
                    <a:pt x="2332" y="1410"/>
                    <a:pt x="2309" y="1427"/>
                    <a:pt x="2270" y="1449"/>
                  </a:cubicBezTo>
                  <a:cubicBezTo>
                    <a:pt x="2253" y="1466"/>
                    <a:pt x="2253" y="1494"/>
                    <a:pt x="2231" y="1505"/>
                  </a:cubicBezTo>
                  <a:cubicBezTo>
                    <a:pt x="2186" y="1517"/>
                    <a:pt x="2152" y="1505"/>
                    <a:pt x="2113" y="1539"/>
                  </a:cubicBezTo>
                  <a:cubicBezTo>
                    <a:pt x="2135" y="1550"/>
                    <a:pt x="2146" y="1556"/>
                    <a:pt x="2163" y="1567"/>
                  </a:cubicBezTo>
                  <a:cubicBezTo>
                    <a:pt x="2175" y="1578"/>
                    <a:pt x="2175" y="1590"/>
                    <a:pt x="2186" y="1590"/>
                  </a:cubicBezTo>
                  <a:cubicBezTo>
                    <a:pt x="2203" y="1590"/>
                    <a:pt x="2214" y="1578"/>
                    <a:pt x="2231" y="1578"/>
                  </a:cubicBezTo>
                  <a:cubicBezTo>
                    <a:pt x="2276" y="1606"/>
                    <a:pt x="2231" y="1696"/>
                    <a:pt x="2281" y="1707"/>
                  </a:cubicBezTo>
                  <a:cubicBezTo>
                    <a:pt x="2337" y="1719"/>
                    <a:pt x="2371" y="1730"/>
                    <a:pt x="2427" y="1741"/>
                  </a:cubicBezTo>
                  <a:lnTo>
                    <a:pt x="2427" y="1741"/>
                  </a:lnTo>
                  <a:cubicBezTo>
                    <a:pt x="2410" y="1809"/>
                    <a:pt x="2394" y="1848"/>
                    <a:pt x="2394" y="1921"/>
                  </a:cubicBezTo>
                  <a:cubicBezTo>
                    <a:pt x="2394" y="1955"/>
                    <a:pt x="2405" y="1972"/>
                    <a:pt x="2405" y="2005"/>
                  </a:cubicBezTo>
                  <a:cubicBezTo>
                    <a:pt x="2405" y="2028"/>
                    <a:pt x="2371" y="2028"/>
                    <a:pt x="2349" y="2039"/>
                  </a:cubicBezTo>
                  <a:cubicBezTo>
                    <a:pt x="2309" y="2061"/>
                    <a:pt x="2287" y="2067"/>
                    <a:pt x="2242" y="2078"/>
                  </a:cubicBezTo>
                  <a:cubicBezTo>
                    <a:pt x="2203" y="2089"/>
                    <a:pt x="2175" y="2084"/>
                    <a:pt x="2135" y="2106"/>
                  </a:cubicBezTo>
                  <a:cubicBezTo>
                    <a:pt x="2113" y="2123"/>
                    <a:pt x="2090" y="2134"/>
                    <a:pt x="2062" y="2134"/>
                  </a:cubicBezTo>
                  <a:cubicBezTo>
                    <a:pt x="2062" y="2146"/>
                    <a:pt x="2062" y="2151"/>
                    <a:pt x="2062" y="2157"/>
                  </a:cubicBezTo>
                  <a:cubicBezTo>
                    <a:pt x="2062" y="2185"/>
                    <a:pt x="2062" y="2196"/>
                    <a:pt x="2068" y="2219"/>
                  </a:cubicBezTo>
                  <a:cubicBezTo>
                    <a:pt x="2068" y="2258"/>
                    <a:pt x="2068" y="2258"/>
                    <a:pt x="2068" y="2258"/>
                  </a:cubicBezTo>
                  <a:cubicBezTo>
                    <a:pt x="2068" y="2286"/>
                    <a:pt x="2040" y="2292"/>
                    <a:pt x="2023" y="2314"/>
                  </a:cubicBezTo>
                  <a:cubicBezTo>
                    <a:pt x="1989" y="2370"/>
                    <a:pt x="1955" y="2415"/>
                    <a:pt x="1894" y="2415"/>
                  </a:cubicBezTo>
                  <a:cubicBezTo>
                    <a:pt x="1821" y="2415"/>
                    <a:pt x="1826" y="2314"/>
                    <a:pt x="1764" y="2269"/>
                  </a:cubicBezTo>
                  <a:cubicBezTo>
                    <a:pt x="1703" y="2224"/>
                    <a:pt x="1663" y="2191"/>
                    <a:pt x="1585" y="2179"/>
                  </a:cubicBezTo>
                  <a:cubicBezTo>
                    <a:pt x="1579" y="2129"/>
                    <a:pt x="1528" y="2112"/>
                    <a:pt x="1528" y="2061"/>
                  </a:cubicBezTo>
                  <a:cubicBezTo>
                    <a:pt x="1528" y="2028"/>
                    <a:pt x="1545" y="2011"/>
                    <a:pt x="1562" y="1977"/>
                  </a:cubicBezTo>
                  <a:cubicBezTo>
                    <a:pt x="1557" y="1972"/>
                    <a:pt x="1557" y="1972"/>
                    <a:pt x="1557" y="1972"/>
                  </a:cubicBezTo>
                  <a:cubicBezTo>
                    <a:pt x="1523" y="1972"/>
                    <a:pt x="1489" y="1977"/>
                    <a:pt x="1472" y="1949"/>
                  </a:cubicBezTo>
                  <a:cubicBezTo>
                    <a:pt x="1450" y="1915"/>
                    <a:pt x="1467" y="1887"/>
                    <a:pt x="1455" y="1854"/>
                  </a:cubicBezTo>
                  <a:cubicBezTo>
                    <a:pt x="1444" y="1826"/>
                    <a:pt x="1427" y="1814"/>
                    <a:pt x="1399" y="1797"/>
                  </a:cubicBezTo>
                  <a:cubicBezTo>
                    <a:pt x="1354" y="1724"/>
                    <a:pt x="1321" y="1679"/>
                    <a:pt x="1242" y="1640"/>
                  </a:cubicBezTo>
                  <a:cubicBezTo>
                    <a:pt x="1219" y="1629"/>
                    <a:pt x="1208" y="1601"/>
                    <a:pt x="1180" y="1601"/>
                  </a:cubicBezTo>
                  <a:cubicBezTo>
                    <a:pt x="1152" y="1601"/>
                    <a:pt x="1141" y="1629"/>
                    <a:pt x="1113" y="1629"/>
                  </a:cubicBezTo>
                  <a:cubicBezTo>
                    <a:pt x="1090" y="1629"/>
                    <a:pt x="1085" y="1606"/>
                    <a:pt x="1062" y="1606"/>
                  </a:cubicBezTo>
                  <a:cubicBezTo>
                    <a:pt x="1029" y="1606"/>
                    <a:pt x="1012" y="1618"/>
                    <a:pt x="984" y="1618"/>
                  </a:cubicBezTo>
                  <a:cubicBezTo>
                    <a:pt x="927" y="1618"/>
                    <a:pt x="910" y="1562"/>
                    <a:pt x="854" y="1562"/>
                  </a:cubicBezTo>
                  <a:cubicBezTo>
                    <a:pt x="809" y="1562"/>
                    <a:pt x="787" y="1578"/>
                    <a:pt x="748" y="1578"/>
                  </a:cubicBezTo>
                  <a:cubicBezTo>
                    <a:pt x="697" y="1578"/>
                    <a:pt x="675" y="1545"/>
                    <a:pt x="624" y="1545"/>
                  </a:cubicBezTo>
                  <a:cubicBezTo>
                    <a:pt x="557" y="1545"/>
                    <a:pt x="557" y="1545"/>
                    <a:pt x="557" y="1545"/>
                  </a:cubicBezTo>
                  <a:cubicBezTo>
                    <a:pt x="517" y="1545"/>
                    <a:pt x="495" y="1522"/>
                    <a:pt x="467" y="1500"/>
                  </a:cubicBezTo>
                  <a:cubicBezTo>
                    <a:pt x="433" y="1483"/>
                    <a:pt x="410" y="1472"/>
                    <a:pt x="382" y="1449"/>
                  </a:cubicBezTo>
                  <a:cubicBezTo>
                    <a:pt x="354" y="1415"/>
                    <a:pt x="315" y="1432"/>
                    <a:pt x="281" y="1404"/>
                  </a:cubicBezTo>
                  <a:cubicBezTo>
                    <a:pt x="253" y="1387"/>
                    <a:pt x="248" y="1365"/>
                    <a:pt x="231" y="1331"/>
                  </a:cubicBezTo>
                  <a:cubicBezTo>
                    <a:pt x="220" y="1309"/>
                    <a:pt x="214" y="1292"/>
                    <a:pt x="203" y="1269"/>
                  </a:cubicBezTo>
                  <a:cubicBezTo>
                    <a:pt x="191" y="1247"/>
                    <a:pt x="163" y="1247"/>
                    <a:pt x="135" y="1241"/>
                  </a:cubicBezTo>
                  <a:cubicBezTo>
                    <a:pt x="118" y="1230"/>
                    <a:pt x="113" y="1219"/>
                    <a:pt x="96" y="1208"/>
                  </a:cubicBezTo>
                  <a:cubicBezTo>
                    <a:pt x="73" y="1191"/>
                    <a:pt x="45" y="1196"/>
                    <a:pt x="23" y="1174"/>
                  </a:cubicBezTo>
                  <a:cubicBezTo>
                    <a:pt x="0" y="1146"/>
                    <a:pt x="17" y="1112"/>
                    <a:pt x="0" y="1078"/>
                  </a:cubicBezTo>
                  <a:lnTo>
                    <a:pt x="0" y="1078"/>
                  </a:lnTo>
                  <a:cubicBezTo>
                    <a:pt x="17" y="1050"/>
                    <a:pt x="45" y="1045"/>
                    <a:pt x="73" y="1022"/>
                  </a:cubicBezTo>
                  <a:cubicBezTo>
                    <a:pt x="101" y="1000"/>
                    <a:pt x="96" y="966"/>
                    <a:pt x="96" y="927"/>
                  </a:cubicBezTo>
                  <a:cubicBezTo>
                    <a:pt x="96" y="876"/>
                    <a:pt x="68" y="842"/>
                    <a:pt x="23" y="809"/>
                  </a:cubicBezTo>
                  <a:cubicBezTo>
                    <a:pt x="73" y="775"/>
                    <a:pt x="79" y="736"/>
                    <a:pt x="135" y="713"/>
                  </a:cubicBezTo>
                  <a:cubicBezTo>
                    <a:pt x="158" y="702"/>
                    <a:pt x="180" y="696"/>
                    <a:pt x="203" y="680"/>
                  </a:cubicBezTo>
                  <a:cubicBezTo>
                    <a:pt x="225" y="668"/>
                    <a:pt x="242" y="663"/>
                    <a:pt x="242" y="646"/>
                  </a:cubicBezTo>
                  <a:cubicBezTo>
                    <a:pt x="242" y="618"/>
                    <a:pt x="242" y="601"/>
                    <a:pt x="242" y="578"/>
                  </a:cubicBezTo>
                  <a:lnTo>
                    <a:pt x="242" y="578"/>
                  </a:lnTo>
                  <a:cubicBezTo>
                    <a:pt x="253" y="533"/>
                    <a:pt x="253" y="477"/>
                    <a:pt x="304" y="477"/>
                  </a:cubicBezTo>
                  <a:cubicBezTo>
                    <a:pt x="326" y="477"/>
                    <a:pt x="332" y="477"/>
                    <a:pt x="354" y="477"/>
                  </a:cubicBezTo>
                  <a:cubicBezTo>
                    <a:pt x="433" y="477"/>
                    <a:pt x="433" y="376"/>
                    <a:pt x="433" y="303"/>
                  </a:cubicBezTo>
                  <a:cubicBezTo>
                    <a:pt x="439" y="303"/>
                    <a:pt x="439" y="298"/>
                    <a:pt x="439" y="298"/>
                  </a:cubicBezTo>
                  <a:cubicBezTo>
                    <a:pt x="467" y="298"/>
                    <a:pt x="478" y="309"/>
                    <a:pt x="500" y="320"/>
                  </a:cubicBezTo>
                  <a:cubicBezTo>
                    <a:pt x="540" y="342"/>
                    <a:pt x="579" y="371"/>
                    <a:pt x="579" y="415"/>
                  </a:cubicBezTo>
                  <a:cubicBezTo>
                    <a:pt x="579" y="460"/>
                    <a:pt x="562" y="494"/>
                    <a:pt x="534" y="528"/>
                  </a:cubicBezTo>
                  <a:cubicBezTo>
                    <a:pt x="512" y="550"/>
                    <a:pt x="489" y="561"/>
                    <a:pt x="489" y="590"/>
                  </a:cubicBezTo>
                  <a:cubicBezTo>
                    <a:pt x="489" y="623"/>
                    <a:pt x="528" y="629"/>
                    <a:pt x="562" y="629"/>
                  </a:cubicBezTo>
                  <a:cubicBezTo>
                    <a:pt x="590" y="629"/>
                    <a:pt x="607" y="635"/>
                    <a:pt x="635" y="635"/>
                  </a:cubicBezTo>
                  <a:cubicBezTo>
                    <a:pt x="675" y="646"/>
                    <a:pt x="697" y="657"/>
                    <a:pt x="736" y="657"/>
                  </a:cubicBezTo>
                  <a:cubicBezTo>
                    <a:pt x="764" y="657"/>
                    <a:pt x="764" y="623"/>
                    <a:pt x="781" y="601"/>
                  </a:cubicBezTo>
                  <a:cubicBezTo>
                    <a:pt x="804" y="561"/>
                    <a:pt x="809" y="533"/>
                    <a:pt x="832" y="494"/>
                  </a:cubicBezTo>
                  <a:cubicBezTo>
                    <a:pt x="843" y="466"/>
                    <a:pt x="837" y="438"/>
                    <a:pt x="865" y="421"/>
                  </a:cubicBezTo>
                  <a:cubicBezTo>
                    <a:pt x="910" y="399"/>
                    <a:pt x="939" y="387"/>
                    <a:pt x="984" y="365"/>
                  </a:cubicBezTo>
                  <a:cubicBezTo>
                    <a:pt x="1012" y="354"/>
                    <a:pt x="1029" y="342"/>
                    <a:pt x="1051" y="331"/>
                  </a:cubicBezTo>
                  <a:cubicBezTo>
                    <a:pt x="1068" y="326"/>
                    <a:pt x="1096" y="331"/>
                    <a:pt x="1096" y="314"/>
                  </a:cubicBezTo>
                  <a:cubicBezTo>
                    <a:pt x="1096" y="281"/>
                    <a:pt x="1079" y="269"/>
                    <a:pt x="1079" y="236"/>
                  </a:cubicBezTo>
                  <a:cubicBezTo>
                    <a:pt x="1079" y="202"/>
                    <a:pt x="1079" y="202"/>
                    <a:pt x="1079" y="202"/>
                  </a:cubicBezTo>
                  <a:cubicBezTo>
                    <a:pt x="1079" y="168"/>
                    <a:pt x="1130" y="185"/>
                    <a:pt x="1146" y="163"/>
                  </a:cubicBezTo>
                  <a:cubicBezTo>
                    <a:pt x="1163" y="151"/>
                    <a:pt x="1152" y="129"/>
                    <a:pt x="1163" y="112"/>
                  </a:cubicBezTo>
                  <a:cubicBezTo>
                    <a:pt x="1180" y="90"/>
                    <a:pt x="1197" y="78"/>
                    <a:pt x="1214" y="56"/>
                  </a:cubicBezTo>
                  <a:cubicBezTo>
                    <a:pt x="1231" y="39"/>
                    <a:pt x="1236" y="17"/>
                    <a:pt x="1264" y="0"/>
                  </a:cubicBezTo>
                  <a:cubicBezTo>
                    <a:pt x="1287" y="39"/>
                    <a:pt x="1315" y="56"/>
                    <a:pt x="1326" y="106"/>
                  </a:cubicBezTo>
                  <a:cubicBezTo>
                    <a:pt x="1332" y="146"/>
                    <a:pt x="1337" y="208"/>
                    <a:pt x="1382" y="208"/>
                  </a:cubicBezTo>
                  <a:cubicBezTo>
                    <a:pt x="1422" y="208"/>
                    <a:pt x="1444" y="219"/>
                    <a:pt x="1489" y="219"/>
                  </a:cubicBezTo>
                  <a:cubicBezTo>
                    <a:pt x="1568" y="219"/>
                    <a:pt x="1585" y="129"/>
                    <a:pt x="1658" y="9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7" name="Freeform 55"/>
            <p:cNvSpPr>
              <a:spLocks noChangeArrowheads="1"/>
            </p:cNvSpPr>
            <p:nvPr/>
          </p:nvSpPr>
          <p:spPr bwMode="auto">
            <a:xfrm>
              <a:off x="14742569" y="5728154"/>
              <a:ext cx="554002" cy="447675"/>
            </a:xfrm>
            <a:custGeom>
              <a:avLst/>
              <a:gdLst>
                <a:gd name="T0" fmla="*/ 1539 w 1540"/>
                <a:gd name="T1" fmla="*/ 545 h 1243"/>
                <a:gd name="T2" fmla="*/ 1500 w 1540"/>
                <a:gd name="T3" fmla="*/ 647 h 1243"/>
                <a:gd name="T4" fmla="*/ 1320 w 1540"/>
                <a:gd name="T5" fmla="*/ 776 h 1243"/>
                <a:gd name="T6" fmla="*/ 1370 w 1540"/>
                <a:gd name="T7" fmla="*/ 989 h 1243"/>
                <a:gd name="T8" fmla="*/ 1297 w 1540"/>
                <a:gd name="T9" fmla="*/ 1045 h 1243"/>
                <a:gd name="T10" fmla="*/ 1174 w 1540"/>
                <a:gd name="T11" fmla="*/ 1051 h 1243"/>
                <a:gd name="T12" fmla="*/ 1056 w 1540"/>
                <a:gd name="T13" fmla="*/ 1085 h 1243"/>
                <a:gd name="T14" fmla="*/ 910 w 1540"/>
                <a:gd name="T15" fmla="*/ 1163 h 1243"/>
                <a:gd name="T16" fmla="*/ 702 w 1540"/>
                <a:gd name="T17" fmla="*/ 1242 h 1243"/>
                <a:gd name="T18" fmla="*/ 556 w 1540"/>
                <a:gd name="T19" fmla="*/ 1191 h 1243"/>
                <a:gd name="T20" fmla="*/ 449 w 1540"/>
                <a:gd name="T21" fmla="*/ 1118 h 1243"/>
                <a:gd name="T22" fmla="*/ 410 w 1540"/>
                <a:gd name="T23" fmla="*/ 961 h 1243"/>
                <a:gd name="T24" fmla="*/ 281 w 1540"/>
                <a:gd name="T25" fmla="*/ 955 h 1243"/>
                <a:gd name="T26" fmla="*/ 191 w 1540"/>
                <a:gd name="T27" fmla="*/ 910 h 1243"/>
                <a:gd name="T28" fmla="*/ 0 w 1540"/>
                <a:gd name="T29" fmla="*/ 697 h 1243"/>
                <a:gd name="T30" fmla="*/ 5 w 1540"/>
                <a:gd name="T31" fmla="*/ 692 h 1243"/>
                <a:gd name="T32" fmla="*/ 28 w 1540"/>
                <a:gd name="T33" fmla="*/ 540 h 1243"/>
                <a:gd name="T34" fmla="*/ 16 w 1540"/>
                <a:gd name="T35" fmla="*/ 343 h 1243"/>
                <a:gd name="T36" fmla="*/ 45 w 1540"/>
                <a:gd name="T37" fmla="*/ 248 h 1243"/>
                <a:gd name="T38" fmla="*/ 134 w 1540"/>
                <a:gd name="T39" fmla="*/ 253 h 1243"/>
                <a:gd name="T40" fmla="*/ 348 w 1540"/>
                <a:gd name="T41" fmla="*/ 259 h 1243"/>
                <a:gd name="T42" fmla="*/ 488 w 1540"/>
                <a:gd name="T43" fmla="*/ 186 h 1243"/>
                <a:gd name="T44" fmla="*/ 612 w 1540"/>
                <a:gd name="T45" fmla="*/ 0 h 1243"/>
                <a:gd name="T46" fmla="*/ 736 w 1540"/>
                <a:gd name="T47" fmla="*/ 57 h 1243"/>
                <a:gd name="T48" fmla="*/ 848 w 1540"/>
                <a:gd name="T49" fmla="*/ 85 h 1243"/>
                <a:gd name="T50" fmla="*/ 960 w 1540"/>
                <a:gd name="T51" fmla="*/ 73 h 1243"/>
                <a:gd name="T52" fmla="*/ 1135 w 1540"/>
                <a:gd name="T53" fmla="*/ 51 h 1243"/>
                <a:gd name="T54" fmla="*/ 1314 w 1540"/>
                <a:gd name="T55" fmla="*/ 45 h 1243"/>
                <a:gd name="T56" fmla="*/ 1533 w 1540"/>
                <a:gd name="T57" fmla="*/ 146 h 1243"/>
                <a:gd name="T58" fmla="*/ 1421 w 1540"/>
                <a:gd name="T59" fmla="*/ 191 h 1243"/>
                <a:gd name="T60" fmla="*/ 1398 w 1540"/>
                <a:gd name="T61" fmla="*/ 472 h 1243"/>
                <a:gd name="T62" fmla="*/ 1539 w 1540"/>
                <a:gd name="T63" fmla="*/ 545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0" h="1243">
                  <a:moveTo>
                    <a:pt x="1539" y="545"/>
                  </a:moveTo>
                  <a:lnTo>
                    <a:pt x="1539" y="545"/>
                  </a:lnTo>
                  <a:cubicBezTo>
                    <a:pt x="1539" y="568"/>
                    <a:pt x="1539" y="585"/>
                    <a:pt x="1539" y="613"/>
                  </a:cubicBezTo>
                  <a:cubicBezTo>
                    <a:pt x="1539" y="630"/>
                    <a:pt x="1522" y="635"/>
                    <a:pt x="1500" y="647"/>
                  </a:cubicBezTo>
                  <a:cubicBezTo>
                    <a:pt x="1477" y="663"/>
                    <a:pt x="1455" y="669"/>
                    <a:pt x="1432" y="680"/>
                  </a:cubicBezTo>
                  <a:cubicBezTo>
                    <a:pt x="1376" y="703"/>
                    <a:pt x="1370" y="742"/>
                    <a:pt x="1320" y="776"/>
                  </a:cubicBezTo>
                  <a:cubicBezTo>
                    <a:pt x="1365" y="809"/>
                    <a:pt x="1393" y="843"/>
                    <a:pt x="1393" y="894"/>
                  </a:cubicBezTo>
                  <a:cubicBezTo>
                    <a:pt x="1393" y="933"/>
                    <a:pt x="1398" y="967"/>
                    <a:pt x="1370" y="989"/>
                  </a:cubicBezTo>
                  <a:cubicBezTo>
                    <a:pt x="1342" y="1012"/>
                    <a:pt x="1314" y="1017"/>
                    <a:pt x="1297" y="1045"/>
                  </a:cubicBezTo>
                  <a:lnTo>
                    <a:pt x="1297" y="1045"/>
                  </a:lnTo>
                  <a:cubicBezTo>
                    <a:pt x="1275" y="1045"/>
                    <a:pt x="1264" y="1040"/>
                    <a:pt x="1241" y="1040"/>
                  </a:cubicBezTo>
                  <a:cubicBezTo>
                    <a:pt x="1213" y="1040"/>
                    <a:pt x="1196" y="1051"/>
                    <a:pt x="1174" y="1051"/>
                  </a:cubicBezTo>
                  <a:cubicBezTo>
                    <a:pt x="1140" y="1051"/>
                    <a:pt x="1129" y="1034"/>
                    <a:pt x="1095" y="1034"/>
                  </a:cubicBezTo>
                  <a:cubicBezTo>
                    <a:pt x="1073" y="1034"/>
                    <a:pt x="1067" y="1062"/>
                    <a:pt x="1056" y="1085"/>
                  </a:cubicBezTo>
                  <a:cubicBezTo>
                    <a:pt x="1033" y="1130"/>
                    <a:pt x="1005" y="1163"/>
                    <a:pt x="955" y="1163"/>
                  </a:cubicBezTo>
                  <a:cubicBezTo>
                    <a:pt x="910" y="1163"/>
                    <a:pt x="910" y="1163"/>
                    <a:pt x="910" y="1163"/>
                  </a:cubicBezTo>
                  <a:cubicBezTo>
                    <a:pt x="876" y="1163"/>
                    <a:pt x="859" y="1152"/>
                    <a:pt x="831" y="1152"/>
                  </a:cubicBezTo>
                  <a:cubicBezTo>
                    <a:pt x="769" y="1152"/>
                    <a:pt x="747" y="1203"/>
                    <a:pt x="702" y="1242"/>
                  </a:cubicBezTo>
                  <a:lnTo>
                    <a:pt x="702" y="1242"/>
                  </a:lnTo>
                  <a:cubicBezTo>
                    <a:pt x="657" y="1197"/>
                    <a:pt x="606" y="1214"/>
                    <a:pt x="556" y="1191"/>
                  </a:cubicBezTo>
                  <a:cubicBezTo>
                    <a:pt x="539" y="1180"/>
                    <a:pt x="533" y="1163"/>
                    <a:pt x="522" y="1152"/>
                  </a:cubicBezTo>
                  <a:cubicBezTo>
                    <a:pt x="500" y="1135"/>
                    <a:pt x="471" y="1141"/>
                    <a:pt x="449" y="1118"/>
                  </a:cubicBezTo>
                  <a:cubicBezTo>
                    <a:pt x="421" y="1090"/>
                    <a:pt x="410" y="1062"/>
                    <a:pt x="410" y="1017"/>
                  </a:cubicBezTo>
                  <a:cubicBezTo>
                    <a:pt x="410" y="961"/>
                    <a:pt x="410" y="961"/>
                    <a:pt x="410" y="961"/>
                  </a:cubicBezTo>
                  <a:cubicBezTo>
                    <a:pt x="410" y="933"/>
                    <a:pt x="404" y="910"/>
                    <a:pt x="404" y="882"/>
                  </a:cubicBezTo>
                  <a:cubicBezTo>
                    <a:pt x="359" y="910"/>
                    <a:pt x="337" y="955"/>
                    <a:pt x="281" y="955"/>
                  </a:cubicBezTo>
                  <a:cubicBezTo>
                    <a:pt x="241" y="955"/>
                    <a:pt x="224" y="933"/>
                    <a:pt x="191" y="910"/>
                  </a:cubicBezTo>
                  <a:lnTo>
                    <a:pt x="191" y="910"/>
                  </a:lnTo>
                  <a:cubicBezTo>
                    <a:pt x="191" y="832"/>
                    <a:pt x="140" y="793"/>
                    <a:pt x="73" y="753"/>
                  </a:cubicBezTo>
                  <a:cubicBezTo>
                    <a:pt x="45" y="736"/>
                    <a:pt x="16" y="731"/>
                    <a:pt x="0" y="697"/>
                  </a:cubicBezTo>
                  <a:lnTo>
                    <a:pt x="0" y="697"/>
                  </a:lnTo>
                  <a:cubicBezTo>
                    <a:pt x="0" y="697"/>
                    <a:pt x="5" y="697"/>
                    <a:pt x="5" y="692"/>
                  </a:cubicBezTo>
                  <a:cubicBezTo>
                    <a:pt x="45" y="686"/>
                    <a:pt x="61" y="652"/>
                    <a:pt x="61" y="618"/>
                  </a:cubicBezTo>
                  <a:cubicBezTo>
                    <a:pt x="61" y="585"/>
                    <a:pt x="28" y="573"/>
                    <a:pt x="28" y="540"/>
                  </a:cubicBezTo>
                  <a:cubicBezTo>
                    <a:pt x="28" y="512"/>
                    <a:pt x="39" y="495"/>
                    <a:pt x="39" y="461"/>
                  </a:cubicBezTo>
                  <a:cubicBezTo>
                    <a:pt x="39" y="416"/>
                    <a:pt x="22" y="388"/>
                    <a:pt x="16" y="343"/>
                  </a:cubicBezTo>
                  <a:cubicBezTo>
                    <a:pt x="45" y="248"/>
                    <a:pt x="45" y="248"/>
                    <a:pt x="45" y="248"/>
                  </a:cubicBezTo>
                  <a:lnTo>
                    <a:pt x="45" y="248"/>
                  </a:lnTo>
                  <a:cubicBezTo>
                    <a:pt x="56" y="242"/>
                    <a:pt x="61" y="242"/>
                    <a:pt x="73" y="242"/>
                  </a:cubicBezTo>
                  <a:cubicBezTo>
                    <a:pt x="95" y="242"/>
                    <a:pt x="106" y="253"/>
                    <a:pt x="134" y="253"/>
                  </a:cubicBezTo>
                  <a:cubicBezTo>
                    <a:pt x="281" y="253"/>
                    <a:pt x="281" y="253"/>
                    <a:pt x="281" y="253"/>
                  </a:cubicBezTo>
                  <a:cubicBezTo>
                    <a:pt x="309" y="253"/>
                    <a:pt x="320" y="259"/>
                    <a:pt x="348" y="259"/>
                  </a:cubicBezTo>
                  <a:cubicBezTo>
                    <a:pt x="387" y="259"/>
                    <a:pt x="410" y="242"/>
                    <a:pt x="443" y="220"/>
                  </a:cubicBezTo>
                  <a:cubicBezTo>
                    <a:pt x="460" y="208"/>
                    <a:pt x="477" y="203"/>
                    <a:pt x="488" y="186"/>
                  </a:cubicBezTo>
                  <a:cubicBezTo>
                    <a:pt x="500" y="163"/>
                    <a:pt x="505" y="146"/>
                    <a:pt x="516" y="118"/>
                  </a:cubicBezTo>
                  <a:cubicBezTo>
                    <a:pt x="544" y="68"/>
                    <a:pt x="573" y="45"/>
                    <a:pt x="612" y="0"/>
                  </a:cubicBezTo>
                  <a:lnTo>
                    <a:pt x="612" y="0"/>
                  </a:lnTo>
                  <a:cubicBezTo>
                    <a:pt x="662" y="12"/>
                    <a:pt x="691" y="29"/>
                    <a:pt x="736" y="57"/>
                  </a:cubicBezTo>
                  <a:cubicBezTo>
                    <a:pt x="764" y="68"/>
                    <a:pt x="775" y="85"/>
                    <a:pt x="803" y="85"/>
                  </a:cubicBezTo>
                  <a:cubicBezTo>
                    <a:pt x="848" y="85"/>
                    <a:pt x="848" y="85"/>
                    <a:pt x="848" y="85"/>
                  </a:cubicBezTo>
                  <a:cubicBezTo>
                    <a:pt x="876" y="85"/>
                    <a:pt x="893" y="73"/>
                    <a:pt x="921" y="73"/>
                  </a:cubicBezTo>
                  <a:cubicBezTo>
                    <a:pt x="960" y="73"/>
                    <a:pt x="960" y="73"/>
                    <a:pt x="960" y="73"/>
                  </a:cubicBezTo>
                  <a:cubicBezTo>
                    <a:pt x="983" y="73"/>
                    <a:pt x="994" y="90"/>
                    <a:pt x="1016" y="90"/>
                  </a:cubicBezTo>
                  <a:cubicBezTo>
                    <a:pt x="1067" y="90"/>
                    <a:pt x="1084" y="51"/>
                    <a:pt x="1135" y="51"/>
                  </a:cubicBezTo>
                  <a:cubicBezTo>
                    <a:pt x="1157" y="51"/>
                    <a:pt x="1163" y="73"/>
                    <a:pt x="1185" y="73"/>
                  </a:cubicBezTo>
                  <a:cubicBezTo>
                    <a:pt x="1236" y="73"/>
                    <a:pt x="1264" y="45"/>
                    <a:pt x="1314" y="45"/>
                  </a:cubicBezTo>
                  <a:cubicBezTo>
                    <a:pt x="1370" y="45"/>
                    <a:pt x="1404" y="51"/>
                    <a:pt x="1455" y="73"/>
                  </a:cubicBezTo>
                  <a:cubicBezTo>
                    <a:pt x="1494" y="85"/>
                    <a:pt x="1533" y="102"/>
                    <a:pt x="1533" y="146"/>
                  </a:cubicBezTo>
                  <a:cubicBezTo>
                    <a:pt x="1533" y="163"/>
                    <a:pt x="1511" y="163"/>
                    <a:pt x="1494" y="169"/>
                  </a:cubicBezTo>
                  <a:cubicBezTo>
                    <a:pt x="1466" y="180"/>
                    <a:pt x="1449" y="180"/>
                    <a:pt x="1421" y="191"/>
                  </a:cubicBezTo>
                  <a:cubicBezTo>
                    <a:pt x="1443" y="231"/>
                    <a:pt x="1443" y="265"/>
                    <a:pt x="1443" y="315"/>
                  </a:cubicBezTo>
                  <a:cubicBezTo>
                    <a:pt x="1443" y="377"/>
                    <a:pt x="1398" y="411"/>
                    <a:pt x="1398" y="472"/>
                  </a:cubicBezTo>
                  <a:cubicBezTo>
                    <a:pt x="1398" y="506"/>
                    <a:pt x="1432" y="512"/>
                    <a:pt x="1460" y="528"/>
                  </a:cubicBezTo>
                  <a:cubicBezTo>
                    <a:pt x="1494" y="534"/>
                    <a:pt x="1511" y="540"/>
                    <a:pt x="1539" y="54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8" name="Freeform 56"/>
            <p:cNvSpPr>
              <a:spLocks noChangeArrowheads="1"/>
            </p:cNvSpPr>
            <p:nvPr/>
          </p:nvSpPr>
          <p:spPr bwMode="auto">
            <a:xfrm>
              <a:off x="14017130" y="6336168"/>
              <a:ext cx="598448" cy="661987"/>
            </a:xfrm>
            <a:custGeom>
              <a:avLst/>
              <a:gdLst>
                <a:gd name="T0" fmla="*/ 1422 w 1664"/>
                <a:gd name="T1" fmla="*/ 1444 h 1838"/>
                <a:gd name="T2" fmla="*/ 1529 w 1664"/>
                <a:gd name="T3" fmla="*/ 1573 h 1838"/>
                <a:gd name="T4" fmla="*/ 1663 w 1664"/>
                <a:gd name="T5" fmla="*/ 1663 h 1838"/>
                <a:gd name="T6" fmla="*/ 1646 w 1664"/>
                <a:gd name="T7" fmla="*/ 1680 h 1838"/>
                <a:gd name="T8" fmla="*/ 1478 w 1664"/>
                <a:gd name="T9" fmla="*/ 1641 h 1838"/>
                <a:gd name="T10" fmla="*/ 1405 w 1664"/>
                <a:gd name="T11" fmla="*/ 1635 h 1838"/>
                <a:gd name="T12" fmla="*/ 1248 w 1664"/>
                <a:gd name="T13" fmla="*/ 1607 h 1838"/>
                <a:gd name="T14" fmla="*/ 1090 w 1664"/>
                <a:gd name="T15" fmla="*/ 1596 h 1838"/>
                <a:gd name="T16" fmla="*/ 967 w 1664"/>
                <a:gd name="T17" fmla="*/ 1630 h 1838"/>
                <a:gd name="T18" fmla="*/ 837 w 1664"/>
                <a:gd name="T19" fmla="*/ 1781 h 1838"/>
                <a:gd name="T20" fmla="*/ 652 w 1664"/>
                <a:gd name="T21" fmla="*/ 1837 h 1838"/>
                <a:gd name="T22" fmla="*/ 528 w 1664"/>
                <a:gd name="T23" fmla="*/ 1759 h 1838"/>
                <a:gd name="T24" fmla="*/ 169 w 1664"/>
                <a:gd name="T25" fmla="*/ 1719 h 1838"/>
                <a:gd name="T26" fmla="*/ 85 w 1664"/>
                <a:gd name="T27" fmla="*/ 1770 h 1838"/>
                <a:gd name="T28" fmla="*/ 34 w 1664"/>
                <a:gd name="T29" fmla="*/ 1568 h 1838"/>
                <a:gd name="T30" fmla="*/ 40 w 1664"/>
                <a:gd name="T31" fmla="*/ 1141 h 1838"/>
                <a:gd name="T32" fmla="*/ 0 w 1664"/>
                <a:gd name="T33" fmla="*/ 995 h 1838"/>
                <a:gd name="T34" fmla="*/ 107 w 1664"/>
                <a:gd name="T35" fmla="*/ 837 h 1838"/>
                <a:gd name="T36" fmla="*/ 174 w 1664"/>
                <a:gd name="T37" fmla="*/ 877 h 1838"/>
                <a:gd name="T38" fmla="*/ 158 w 1664"/>
                <a:gd name="T39" fmla="*/ 742 h 1838"/>
                <a:gd name="T40" fmla="*/ 186 w 1664"/>
                <a:gd name="T41" fmla="*/ 658 h 1838"/>
                <a:gd name="T42" fmla="*/ 141 w 1664"/>
                <a:gd name="T43" fmla="*/ 467 h 1838"/>
                <a:gd name="T44" fmla="*/ 101 w 1664"/>
                <a:gd name="T45" fmla="*/ 360 h 1838"/>
                <a:gd name="T46" fmla="*/ 191 w 1664"/>
                <a:gd name="T47" fmla="*/ 163 h 1838"/>
                <a:gd name="T48" fmla="*/ 298 w 1664"/>
                <a:gd name="T49" fmla="*/ 180 h 1838"/>
                <a:gd name="T50" fmla="*/ 321 w 1664"/>
                <a:gd name="T51" fmla="*/ 248 h 1838"/>
                <a:gd name="T52" fmla="*/ 343 w 1664"/>
                <a:gd name="T53" fmla="*/ 343 h 1838"/>
                <a:gd name="T54" fmla="*/ 669 w 1664"/>
                <a:gd name="T55" fmla="*/ 57 h 1838"/>
                <a:gd name="T56" fmla="*/ 764 w 1664"/>
                <a:gd name="T57" fmla="*/ 0 h 1838"/>
                <a:gd name="T58" fmla="*/ 910 w 1664"/>
                <a:gd name="T59" fmla="*/ 79 h 1838"/>
                <a:gd name="T60" fmla="*/ 1023 w 1664"/>
                <a:gd name="T61" fmla="*/ 203 h 1838"/>
                <a:gd name="T62" fmla="*/ 967 w 1664"/>
                <a:gd name="T63" fmla="*/ 410 h 1838"/>
                <a:gd name="T64" fmla="*/ 832 w 1664"/>
                <a:gd name="T65" fmla="*/ 630 h 1838"/>
                <a:gd name="T66" fmla="*/ 1135 w 1664"/>
                <a:gd name="T67" fmla="*/ 832 h 1838"/>
                <a:gd name="T68" fmla="*/ 1281 w 1664"/>
                <a:gd name="T69" fmla="*/ 894 h 1838"/>
                <a:gd name="T70" fmla="*/ 1264 w 1664"/>
                <a:gd name="T71" fmla="*/ 1034 h 1838"/>
                <a:gd name="T72" fmla="*/ 1259 w 1664"/>
                <a:gd name="T73" fmla="*/ 1124 h 1838"/>
                <a:gd name="T74" fmla="*/ 1337 w 1664"/>
                <a:gd name="T75" fmla="*/ 1298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4" h="1838">
                  <a:moveTo>
                    <a:pt x="1422" y="1444"/>
                  </a:moveTo>
                  <a:lnTo>
                    <a:pt x="1422" y="1444"/>
                  </a:lnTo>
                  <a:cubicBezTo>
                    <a:pt x="1444" y="1472"/>
                    <a:pt x="1467" y="1478"/>
                    <a:pt x="1489" y="1506"/>
                  </a:cubicBezTo>
                  <a:cubicBezTo>
                    <a:pt x="1512" y="1523"/>
                    <a:pt x="1500" y="1556"/>
                    <a:pt x="1529" y="1573"/>
                  </a:cubicBezTo>
                  <a:cubicBezTo>
                    <a:pt x="1557" y="1596"/>
                    <a:pt x="1573" y="1607"/>
                    <a:pt x="1602" y="1624"/>
                  </a:cubicBezTo>
                  <a:cubicBezTo>
                    <a:pt x="1630" y="1635"/>
                    <a:pt x="1663" y="1635"/>
                    <a:pt x="1663" y="1663"/>
                  </a:cubicBezTo>
                  <a:cubicBezTo>
                    <a:pt x="1663" y="1669"/>
                    <a:pt x="1658" y="1674"/>
                    <a:pt x="1658" y="1680"/>
                  </a:cubicBezTo>
                  <a:cubicBezTo>
                    <a:pt x="1652" y="1680"/>
                    <a:pt x="1652" y="1680"/>
                    <a:pt x="1646" y="1680"/>
                  </a:cubicBezTo>
                  <a:cubicBezTo>
                    <a:pt x="1590" y="1680"/>
                    <a:pt x="1568" y="1630"/>
                    <a:pt x="1512" y="1630"/>
                  </a:cubicBezTo>
                  <a:cubicBezTo>
                    <a:pt x="1495" y="1630"/>
                    <a:pt x="1489" y="1635"/>
                    <a:pt x="1478" y="1641"/>
                  </a:cubicBezTo>
                  <a:cubicBezTo>
                    <a:pt x="1439" y="1630"/>
                    <a:pt x="1439" y="1630"/>
                    <a:pt x="1439" y="1630"/>
                  </a:cubicBezTo>
                  <a:cubicBezTo>
                    <a:pt x="1427" y="1635"/>
                    <a:pt x="1416" y="1635"/>
                    <a:pt x="1405" y="1635"/>
                  </a:cubicBezTo>
                  <a:cubicBezTo>
                    <a:pt x="1371" y="1635"/>
                    <a:pt x="1354" y="1607"/>
                    <a:pt x="1321" y="1607"/>
                  </a:cubicBezTo>
                  <a:cubicBezTo>
                    <a:pt x="1292" y="1607"/>
                    <a:pt x="1276" y="1607"/>
                    <a:pt x="1248" y="1607"/>
                  </a:cubicBezTo>
                  <a:cubicBezTo>
                    <a:pt x="1219" y="1607"/>
                    <a:pt x="1197" y="1596"/>
                    <a:pt x="1169" y="1596"/>
                  </a:cubicBezTo>
                  <a:cubicBezTo>
                    <a:pt x="1090" y="1596"/>
                    <a:pt x="1090" y="1596"/>
                    <a:pt x="1090" y="1596"/>
                  </a:cubicBezTo>
                  <a:cubicBezTo>
                    <a:pt x="1062" y="1596"/>
                    <a:pt x="1045" y="1579"/>
                    <a:pt x="1017" y="1579"/>
                  </a:cubicBezTo>
                  <a:cubicBezTo>
                    <a:pt x="989" y="1579"/>
                    <a:pt x="978" y="1607"/>
                    <a:pt x="967" y="1630"/>
                  </a:cubicBezTo>
                  <a:lnTo>
                    <a:pt x="967" y="1630"/>
                  </a:lnTo>
                  <a:cubicBezTo>
                    <a:pt x="894" y="1669"/>
                    <a:pt x="910" y="1753"/>
                    <a:pt x="837" y="1781"/>
                  </a:cubicBezTo>
                  <a:cubicBezTo>
                    <a:pt x="815" y="1792"/>
                    <a:pt x="798" y="1787"/>
                    <a:pt x="776" y="1792"/>
                  </a:cubicBezTo>
                  <a:cubicBezTo>
                    <a:pt x="731" y="1815"/>
                    <a:pt x="703" y="1837"/>
                    <a:pt x="652" y="1837"/>
                  </a:cubicBezTo>
                  <a:cubicBezTo>
                    <a:pt x="618" y="1837"/>
                    <a:pt x="596" y="1826"/>
                    <a:pt x="573" y="1804"/>
                  </a:cubicBezTo>
                  <a:cubicBezTo>
                    <a:pt x="556" y="1787"/>
                    <a:pt x="551" y="1759"/>
                    <a:pt x="528" y="1759"/>
                  </a:cubicBezTo>
                  <a:cubicBezTo>
                    <a:pt x="489" y="1759"/>
                    <a:pt x="489" y="1759"/>
                    <a:pt x="489" y="1759"/>
                  </a:cubicBezTo>
                  <a:cubicBezTo>
                    <a:pt x="366" y="1759"/>
                    <a:pt x="298" y="1719"/>
                    <a:pt x="169" y="1719"/>
                  </a:cubicBezTo>
                  <a:cubicBezTo>
                    <a:pt x="130" y="1719"/>
                    <a:pt x="118" y="1753"/>
                    <a:pt x="85" y="1770"/>
                  </a:cubicBezTo>
                  <a:lnTo>
                    <a:pt x="85" y="1770"/>
                  </a:lnTo>
                  <a:cubicBezTo>
                    <a:pt x="45" y="1736"/>
                    <a:pt x="23" y="1697"/>
                    <a:pt x="23" y="1646"/>
                  </a:cubicBezTo>
                  <a:cubicBezTo>
                    <a:pt x="23" y="1613"/>
                    <a:pt x="34" y="1596"/>
                    <a:pt x="34" y="1568"/>
                  </a:cubicBezTo>
                  <a:cubicBezTo>
                    <a:pt x="34" y="1461"/>
                    <a:pt x="6" y="1399"/>
                    <a:pt x="6" y="1293"/>
                  </a:cubicBezTo>
                  <a:cubicBezTo>
                    <a:pt x="6" y="1231"/>
                    <a:pt x="40" y="1202"/>
                    <a:pt x="40" y="1141"/>
                  </a:cubicBezTo>
                  <a:cubicBezTo>
                    <a:pt x="40" y="1090"/>
                    <a:pt x="40" y="1090"/>
                    <a:pt x="40" y="1090"/>
                  </a:cubicBezTo>
                  <a:cubicBezTo>
                    <a:pt x="40" y="1045"/>
                    <a:pt x="0" y="1034"/>
                    <a:pt x="0" y="995"/>
                  </a:cubicBezTo>
                  <a:cubicBezTo>
                    <a:pt x="0" y="961"/>
                    <a:pt x="40" y="967"/>
                    <a:pt x="62" y="944"/>
                  </a:cubicBezTo>
                  <a:cubicBezTo>
                    <a:pt x="96" y="916"/>
                    <a:pt x="107" y="882"/>
                    <a:pt x="107" y="837"/>
                  </a:cubicBezTo>
                  <a:cubicBezTo>
                    <a:pt x="124" y="837"/>
                    <a:pt x="124" y="837"/>
                    <a:pt x="124" y="837"/>
                  </a:cubicBezTo>
                  <a:cubicBezTo>
                    <a:pt x="146" y="849"/>
                    <a:pt x="152" y="877"/>
                    <a:pt x="174" y="877"/>
                  </a:cubicBezTo>
                  <a:cubicBezTo>
                    <a:pt x="191" y="877"/>
                    <a:pt x="186" y="854"/>
                    <a:pt x="186" y="843"/>
                  </a:cubicBezTo>
                  <a:cubicBezTo>
                    <a:pt x="186" y="804"/>
                    <a:pt x="158" y="781"/>
                    <a:pt x="158" y="742"/>
                  </a:cubicBezTo>
                  <a:cubicBezTo>
                    <a:pt x="158" y="725"/>
                    <a:pt x="186" y="719"/>
                    <a:pt x="186" y="697"/>
                  </a:cubicBezTo>
                  <a:cubicBezTo>
                    <a:pt x="186" y="658"/>
                    <a:pt x="186" y="658"/>
                    <a:pt x="186" y="658"/>
                  </a:cubicBezTo>
                  <a:cubicBezTo>
                    <a:pt x="135" y="517"/>
                    <a:pt x="135" y="517"/>
                    <a:pt x="135" y="517"/>
                  </a:cubicBezTo>
                  <a:cubicBezTo>
                    <a:pt x="135" y="500"/>
                    <a:pt x="141" y="489"/>
                    <a:pt x="141" y="467"/>
                  </a:cubicBezTo>
                  <a:cubicBezTo>
                    <a:pt x="141" y="422"/>
                    <a:pt x="130" y="394"/>
                    <a:pt x="101" y="360"/>
                  </a:cubicBezTo>
                  <a:lnTo>
                    <a:pt x="101" y="360"/>
                  </a:lnTo>
                  <a:cubicBezTo>
                    <a:pt x="135" y="298"/>
                    <a:pt x="163" y="253"/>
                    <a:pt x="231" y="231"/>
                  </a:cubicBezTo>
                  <a:cubicBezTo>
                    <a:pt x="225" y="203"/>
                    <a:pt x="214" y="186"/>
                    <a:pt x="191" y="163"/>
                  </a:cubicBezTo>
                  <a:cubicBezTo>
                    <a:pt x="214" y="152"/>
                    <a:pt x="231" y="141"/>
                    <a:pt x="259" y="141"/>
                  </a:cubicBezTo>
                  <a:cubicBezTo>
                    <a:pt x="281" y="141"/>
                    <a:pt x="287" y="163"/>
                    <a:pt x="298" y="180"/>
                  </a:cubicBezTo>
                  <a:cubicBezTo>
                    <a:pt x="304" y="191"/>
                    <a:pt x="321" y="191"/>
                    <a:pt x="321" y="203"/>
                  </a:cubicBezTo>
                  <a:cubicBezTo>
                    <a:pt x="321" y="248"/>
                    <a:pt x="321" y="248"/>
                    <a:pt x="321" y="248"/>
                  </a:cubicBezTo>
                  <a:cubicBezTo>
                    <a:pt x="321" y="259"/>
                    <a:pt x="315" y="264"/>
                    <a:pt x="315" y="276"/>
                  </a:cubicBezTo>
                  <a:cubicBezTo>
                    <a:pt x="315" y="304"/>
                    <a:pt x="326" y="321"/>
                    <a:pt x="343" y="343"/>
                  </a:cubicBezTo>
                  <a:cubicBezTo>
                    <a:pt x="399" y="248"/>
                    <a:pt x="483" y="236"/>
                    <a:pt x="590" y="208"/>
                  </a:cubicBezTo>
                  <a:cubicBezTo>
                    <a:pt x="658" y="191"/>
                    <a:pt x="646" y="118"/>
                    <a:pt x="669" y="57"/>
                  </a:cubicBezTo>
                  <a:cubicBezTo>
                    <a:pt x="686" y="17"/>
                    <a:pt x="725" y="17"/>
                    <a:pt x="764" y="0"/>
                  </a:cubicBezTo>
                  <a:lnTo>
                    <a:pt x="764" y="0"/>
                  </a:lnTo>
                  <a:cubicBezTo>
                    <a:pt x="804" y="40"/>
                    <a:pt x="821" y="79"/>
                    <a:pt x="871" y="79"/>
                  </a:cubicBezTo>
                  <a:cubicBezTo>
                    <a:pt x="910" y="79"/>
                    <a:pt x="910" y="79"/>
                    <a:pt x="910" y="79"/>
                  </a:cubicBezTo>
                  <a:cubicBezTo>
                    <a:pt x="944" y="79"/>
                    <a:pt x="967" y="79"/>
                    <a:pt x="995" y="90"/>
                  </a:cubicBezTo>
                  <a:cubicBezTo>
                    <a:pt x="1034" y="113"/>
                    <a:pt x="1023" y="158"/>
                    <a:pt x="1023" y="203"/>
                  </a:cubicBezTo>
                  <a:cubicBezTo>
                    <a:pt x="1023" y="264"/>
                    <a:pt x="972" y="292"/>
                    <a:pt x="944" y="349"/>
                  </a:cubicBezTo>
                  <a:cubicBezTo>
                    <a:pt x="967" y="365"/>
                    <a:pt x="967" y="388"/>
                    <a:pt x="967" y="410"/>
                  </a:cubicBezTo>
                  <a:cubicBezTo>
                    <a:pt x="967" y="439"/>
                    <a:pt x="944" y="444"/>
                    <a:pt x="927" y="467"/>
                  </a:cubicBezTo>
                  <a:cubicBezTo>
                    <a:pt x="888" y="534"/>
                    <a:pt x="854" y="562"/>
                    <a:pt x="832" y="630"/>
                  </a:cubicBezTo>
                  <a:cubicBezTo>
                    <a:pt x="933" y="658"/>
                    <a:pt x="1000" y="697"/>
                    <a:pt x="1040" y="798"/>
                  </a:cubicBezTo>
                  <a:cubicBezTo>
                    <a:pt x="1051" y="837"/>
                    <a:pt x="1096" y="821"/>
                    <a:pt x="1135" y="832"/>
                  </a:cubicBezTo>
                  <a:cubicBezTo>
                    <a:pt x="1169" y="837"/>
                    <a:pt x="1186" y="849"/>
                    <a:pt x="1214" y="860"/>
                  </a:cubicBezTo>
                  <a:cubicBezTo>
                    <a:pt x="1242" y="871"/>
                    <a:pt x="1281" y="866"/>
                    <a:pt x="1281" y="894"/>
                  </a:cubicBezTo>
                  <a:cubicBezTo>
                    <a:pt x="1281" y="933"/>
                    <a:pt x="1281" y="933"/>
                    <a:pt x="1281" y="933"/>
                  </a:cubicBezTo>
                  <a:cubicBezTo>
                    <a:pt x="1281" y="972"/>
                    <a:pt x="1264" y="995"/>
                    <a:pt x="1264" y="1034"/>
                  </a:cubicBezTo>
                  <a:cubicBezTo>
                    <a:pt x="1264" y="1090"/>
                    <a:pt x="1264" y="1090"/>
                    <a:pt x="1264" y="1090"/>
                  </a:cubicBezTo>
                  <a:cubicBezTo>
                    <a:pt x="1264" y="1101"/>
                    <a:pt x="1259" y="1113"/>
                    <a:pt x="1259" y="1124"/>
                  </a:cubicBezTo>
                  <a:cubicBezTo>
                    <a:pt x="1259" y="1129"/>
                    <a:pt x="1253" y="1129"/>
                    <a:pt x="1253" y="1135"/>
                  </a:cubicBezTo>
                  <a:cubicBezTo>
                    <a:pt x="1253" y="1208"/>
                    <a:pt x="1309" y="1236"/>
                    <a:pt x="1337" y="1298"/>
                  </a:cubicBezTo>
                  <a:cubicBezTo>
                    <a:pt x="1371" y="1360"/>
                    <a:pt x="1365" y="1410"/>
                    <a:pt x="1422" y="14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9" name="Freeform 57"/>
            <p:cNvSpPr>
              <a:spLocks noChangeArrowheads="1"/>
            </p:cNvSpPr>
            <p:nvPr/>
          </p:nvSpPr>
          <p:spPr bwMode="auto">
            <a:xfrm>
              <a:off x="16137891" y="5297942"/>
              <a:ext cx="495268" cy="422275"/>
            </a:xfrm>
            <a:custGeom>
              <a:avLst/>
              <a:gdLst>
                <a:gd name="T0" fmla="*/ 1062 w 1377"/>
                <a:gd name="T1" fmla="*/ 1146 h 1175"/>
                <a:gd name="T2" fmla="*/ 1062 w 1377"/>
                <a:gd name="T3" fmla="*/ 1146 h 1175"/>
                <a:gd name="T4" fmla="*/ 1135 w 1377"/>
                <a:gd name="T5" fmla="*/ 1112 h 1175"/>
                <a:gd name="T6" fmla="*/ 1197 w 1377"/>
                <a:gd name="T7" fmla="*/ 1129 h 1175"/>
                <a:gd name="T8" fmla="*/ 1281 w 1377"/>
                <a:gd name="T9" fmla="*/ 1079 h 1175"/>
                <a:gd name="T10" fmla="*/ 1332 w 1377"/>
                <a:gd name="T11" fmla="*/ 1079 h 1175"/>
                <a:gd name="T12" fmla="*/ 1376 w 1377"/>
                <a:gd name="T13" fmla="*/ 1045 h 1175"/>
                <a:gd name="T14" fmla="*/ 1343 w 1377"/>
                <a:gd name="T15" fmla="*/ 960 h 1175"/>
                <a:gd name="T16" fmla="*/ 1354 w 1377"/>
                <a:gd name="T17" fmla="*/ 944 h 1175"/>
                <a:gd name="T18" fmla="*/ 1354 w 1377"/>
                <a:gd name="T19" fmla="*/ 944 h 1175"/>
                <a:gd name="T20" fmla="*/ 1157 w 1377"/>
                <a:gd name="T21" fmla="*/ 820 h 1175"/>
                <a:gd name="T22" fmla="*/ 1079 w 1377"/>
                <a:gd name="T23" fmla="*/ 618 h 1175"/>
                <a:gd name="T24" fmla="*/ 1112 w 1377"/>
                <a:gd name="T25" fmla="*/ 432 h 1175"/>
                <a:gd name="T26" fmla="*/ 1073 w 1377"/>
                <a:gd name="T27" fmla="*/ 382 h 1175"/>
                <a:gd name="T28" fmla="*/ 1045 w 1377"/>
                <a:gd name="T29" fmla="*/ 365 h 1175"/>
                <a:gd name="T30" fmla="*/ 972 w 1377"/>
                <a:gd name="T31" fmla="*/ 365 h 1175"/>
                <a:gd name="T32" fmla="*/ 944 w 1377"/>
                <a:gd name="T33" fmla="*/ 371 h 1175"/>
                <a:gd name="T34" fmla="*/ 876 w 1377"/>
                <a:gd name="T35" fmla="*/ 337 h 1175"/>
                <a:gd name="T36" fmla="*/ 792 w 1377"/>
                <a:gd name="T37" fmla="*/ 180 h 1175"/>
                <a:gd name="T38" fmla="*/ 792 w 1377"/>
                <a:gd name="T39" fmla="*/ 180 h 1175"/>
                <a:gd name="T40" fmla="*/ 781 w 1377"/>
                <a:gd name="T41" fmla="*/ 180 h 1175"/>
                <a:gd name="T42" fmla="*/ 685 w 1377"/>
                <a:gd name="T43" fmla="*/ 191 h 1175"/>
                <a:gd name="T44" fmla="*/ 635 w 1377"/>
                <a:gd name="T45" fmla="*/ 163 h 1175"/>
                <a:gd name="T46" fmla="*/ 596 w 1377"/>
                <a:gd name="T47" fmla="*/ 163 h 1175"/>
                <a:gd name="T48" fmla="*/ 556 w 1377"/>
                <a:gd name="T49" fmla="*/ 174 h 1175"/>
                <a:gd name="T50" fmla="*/ 494 w 1377"/>
                <a:gd name="T51" fmla="*/ 135 h 1175"/>
                <a:gd name="T52" fmla="*/ 427 w 1377"/>
                <a:gd name="T53" fmla="*/ 168 h 1175"/>
                <a:gd name="T54" fmla="*/ 286 w 1377"/>
                <a:gd name="T55" fmla="*/ 78 h 1175"/>
                <a:gd name="T56" fmla="*/ 242 w 1377"/>
                <a:gd name="T57" fmla="*/ 0 h 1175"/>
                <a:gd name="T58" fmla="*/ 242 w 1377"/>
                <a:gd name="T59" fmla="*/ 0 h 1175"/>
                <a:gd name="T60" fmla="*/ 157 w 1377"/>
                <a:gd name="T61" fmla="*/ 84 h 1175"/>
                <a:gd name="T62" fmla="*/ 101 w 1377"/>
                <a:gd name="T63" fmla="*/ 50 h 1175"/>
                <a:gd name="T64" fmla="*/ 62 w 1377"/>
                <a:gd name="T65" fmla="*/ 78 h 1175"/>
                <a:gd name="T66" fmla="*/ 28 w 1377"/>
                <a:gd name="T67" fmla="*/ 118 h 1175"/>
                <a:gd name="T68" fmla="*/ 34 w 1377"/>
                <a:gd name="T69" fmla="*/ 219 h 1175"/>
                <a:gd name="T70" fmla="*/ 51 w 1377"/>
                <a:gd name="T71" fmla="*/ 371 h 1175"/>
                <a:gd name="T72" fmla="*/ 73 w 1377"/>
                <a:gd name="T73" fmla="*/ 517 h 1175"/>
                <a:gd name="T74" fmla="*/ 11 w 1377"/>
                <a:gd name="T75" fmla="*/ 590 h 1175"/>
                <a:gd name="T76" fmla="*/ 11 w 1377"/>
                <a:gd name="T77" fmla="*/ 640 h 1175"/>
                <a:gd name="T78" fmla="*/ 28 w 1377"/>
                <a:gd name="T79" fmla="*/ 725 h 1175"/>
                <a:gd name="T80" fmla="*/ 28 w 1377"/>
                <a:gd name="T81" fmla="*/ 775 h 1175"/>
                <a:gd name="T82" fmla="*/ 0 w 1377"/>
                <a:gd name="T83" fmla="*/ 848 h 1175"/>
                <a:gd name="T84" fmla="*/ 0 w 1377"/>
                <a:gd name="T85" fmla="*/ 893 h 1175"/>
                <a:gd name="T86" fmla="*/ 17 w 1377"/>
                <a:gd name="T87" fmla="*/ 921 h 1175"/>
                <a:gd name="T88" fmla="*/ 17 w 1377"/>
                <a:gd name="T89" fmla="*/ 921 h 1175"/>
                <a:gd name="T90" fmla="*/ 68 w 1377"/>
                <a:gd name="T91" fmla="*/ 814 h 1175"/>
                <a:gd name="T92" fmla="*/ 202 w 1377"/>
                <a:gd name="T93" fmla="*/ 798 h 1175"/>
                <a:gd name="T94" fmla="*/ 275 w 1377"/>
                <a:gd name="T95" fmla="*/ 932 h 1175"/>
                <a:gd name="T96" fmla="*/ 410 w 1377"/>
                <a:gd name="T97" fmla="*/ 1045 h 1175"/>
                <a:gd name="T98" fmla="*/ 405 w 1377"/>
                <a:gd name="T99" fmla="*/ 1107 h 1175"/>
                <a:gd name="T100" fmla="*/ 405 w 1377"/>
                <a:gd name="T101" fmla="*/ 1146 h 1175"/>
                <a:gd name="T102" fmla="*/ 427 w 1377"/>
                <a:gd name="T103" fmla="*/ 1174 h 1175"/>
                <a:gd name="T104" fmla="*/ 472 w 1377"/>
                <a:gd name="T105" fmla="*/ 1129 h 1175"/>
                <a:gd name="T106" fmla="*/ 478 w 1377"/>
                <a:gd name="T107" fmla="*/ 1090 h 1175"/>
                <a:gd name="T108" fmla="*/ 551 w 1377"/>
                <a:gd name="T109" fmla="*/ 1067 h 1175"/>
                <a:gd name="T110" fmla="*/ 579 w 1377"/>
                <a:gd name="T111" fmla="*/ 1011 h 1175"/>
                <a:gd name="T112" fmla="*/ 702 w 1377"/>
                <a:gd name="T113" fmla="*/ 1039 h 1175"/>
                <a:gd name="T114" fmla="*/ 798 w 1377"/>
                <a:gd name="T115" fmla="*/ 1011 h 1175"/>
                <a:gd name="T116" fmla="*/ 843 w 1377"/>
                <a:gd name="T117" fmla="*/ 1067 h 1175"/>
                <a:gd name="T118" fmla="*/ 899 w 1377"/>
                <a:gd name="T119" fmla="*/ 1101 h 1175"/>
                <a:gd name="T120" fmla="*/ 944 w 1377"/>
                <a:gd name="T121" fmla="*/ 1123 h 1175"/>
                <a:gd name="T122" fmla="*/ 1062 w 1377"/>
                <a:gd name="T123" fmla="*/ 1146 h 1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7" h="1175">
                  <a:moveTo>
                    <a:pt x="1062" y="1146"/>
                  </a:moveTo>
                  <a:lnTo>
                    <a:pt x="1062" y="1146"/>
                  </a:lnTo>
                  <a:cubicBezTo>
                    <a:pt x="1084" y="1123"/>
                    <a:pt x="1107" y="1112"/>
                    <a:pt x="1135" y="1112"/>
                  </a:cubicBezTo>
                  <a:cubicBezTo>
                    <a:pt x="1163" y="1112"/>
                    <a:pt x="1174" y="1129"/>
                    <a:pt x="1197" y="1129"/>
                  </a:cubicBezTo>
                  <a:cubicBezTo>
                    <a:pt x="1236" y="1129"/>
                    <a:pt x="1242" y="1079"/>
                    <a:pt x="1281" y="1079"/>
                  </a:cubicBezTo>
                  <a:cubicBezTo>
                    <a:pt x="1332" y="1079"/>
                    <a:pt x="1332" y="1079"/>
                    <a:pt x="1332" y="1079"/>
                  </a:cubicBezTo>
                  <a:cubicBezTo>
                    <a:pt x="1348" y="1079"/>
                    <a:pt x="1376" y="1067"/>
                    <a:pt x="1376" y="1045"/>
                  </a:cubicBezTo>
                  <a:cubicBezTo>
                    <a:pt x="1376" y="1011"/>
                    <a:pt x="1343" y="1000"/>
                    <a:pt x="1343" y="960"/>
                  </a:cubicBezTo>
                  <a:cubicBezTo>
                    <a:pt x="1343" y="955"/>
                    <a:pt x="1348" y="949"/>
                    <a:pt x="1354" y="944"/>
                  </a:cubicBezTo>
                  <a:lnTo>
                    <a:pt x="1354" y="944"/>
                  </a:lnTo>
                  <a:cubicBezTo>
                    <a:pt x="1326" y="859"/>
                    <a:pt x="1236" y="865"/>
                    <a:pt x="1157" y="820"/>
                  </a:cubicBezTo>
                  <a:cubicBezTo>
                    <a:pt x="1084" y="775"/>
                    <a:pt x="1079" y="702"/>
                    <a:pt x="1079" y="618"/>
                  </a:cubicBezTo>
                  <a:cubicBezTo>
                    <a:pt x="1079" y="545"/>
                    <a:pt x="1112" y="505"/>
                    <a:pt x="1112" y="432"/>
                  </a:cubicBezTo>
                  <a:cubicBezTo>
                    <a:pt x="1112" y="410"/>
                    <a:pt x="1090" y="399"/>
                    <a:pt x="1073" y="382"/>
                  </a:cubicBezTo>
                  <a:cubicBezTo>
                    <a:pt x="1062" y="376"/>
                    <a:pt x="1056" y="365"/>
                    <a:pt x="1045" y="365"/>
                  </a:cubicBezTo>
                  <a:cubicBezTo>
                    <a:pt x="1017" y="365"/>
                    <a:pt x="1000" y="365"/>
                    <a:pt x="972" y="365"/>
                  </a:cubicBezTo>
                  <a:cubicBezTo>
                    <a:pt x="961" y="365"/>
                    <a:pt x="955" y="371"/>
                    <a:pt x="944" y="371"/>
                  </a:cubicBezTo>
                  <a:cubicBezTo>
                    <a:pt x="910" y="371"/>
                    <a:pt x="899" y="354"/>
                    <a:pt x="876" y="337"/>
                  </a:cubicBezTo>
                  <a:cubicBezTo>
                    <a:pt x="820" y="298"/>
                    <a:pt x="809" y="247"/>
                    <a:pt x="792" y="180"/>
                  </a:cubicBezTo>
                  <a:lnTo>
                    <a:pt x="792" y="180"/>
                  </a:lnTo>
                  <a:cubicBezTo>
                    <a:pt x="781" y="180"/>
                    <a:pt x="781" y="180"/>
                    <a:pt x="781" y="180"/>
                  </a:cubicBezTo>
                  <a:cubicBezTo>
                    <a:pt x="742" y="180"/>
                    <a:pt x="725" y="191"/>
                    <a:pt x="685" y="191"/>
                  </a:cubicBezTo>
                  <a:cubicBezTo>
                    <a:pt x="663" y="191"/>
                    <a:pt x="657" y="163"/>
                    <a:pt x="635" y="163"/>
                  </a:cubicBezTo>
                  <a:cubicBezTo>
                    <a:pt x="596" y="163"/>
                    <a:pt x="596" y="163"/>
                    <a:pt x="596" y="163"/>
                  </a:cubicBezTo>
                  <a:cubicBezTo>
                    <a:pt x="579" y="163"/>
                    <a:pt x="567" y="174"/>
                    <a:pt x="556" y="174"/>
                  </a:cubicBezTo>
                  <a:cubicBezTo>
                    <a:pt x="528" y="174"/>
                    <a:pt x="523" y="135"/>
                    <a:pt x="494" y="135"/>
                  </a:cubicBezTo>
                  <a:cubicBezTo>
                    <a:pt x="466" y="135"/>
                    <a:pt x="455" y="168"/>
                    <a:pt x="427" y="168"/>
                  </a:cubicBezTo>
                  <a:cubicBezTo>
                    <a:pt x="365" y="168"/>
                    <a:pt x="343" y="112"/>
                    <a:pt x="286" y="78"/>
                  </a:cubicBezTo>
                  <a:cubicBezTo>
                    <a:pt x="275" y="45"/>
                    <a:pt x="258" y="22"/>
                    <a:pt x="242" y="0"/>
                  </a:cubicBezTo>
                  <a:lnTo>
                    <a:pt x="242" y="0"/>
                  </a:lnTo>
                  <a:cubicBezTo>
                    <a:pt x="219" y="39"/>
                    <a:pt x="202" y="84"/>
                    <a:pt x="157" y="84"/>
                  </a:cubicBezTo>
                  <a:cubicBezTo>
                    <a:pt x="135" y="84"/>
                    <a:pt x="129" y="50"/>
                    <a:pt x="101" y="50"/>
                  </a:cubicBezTo>
                  <a:cubicBezTo>
                    <a:pt x="84" y="50"/>
                    <a:pt x="79" y="67"/>
                    <a:pt x="62" y="78"/>
                  </a:cubicBezTo>
                  <a:cubicBezTo>
                    <a:pt x="45" y="90"/>
                    <a:pt x="28" y="95"/>
                    <a:pt x="28" y="118"/>
                  </a:cubicBezTo>
                  <a:cubicBezTo>
                    <a:pt x="28" y="157"/>
                    <a:pt x="34" y="180"/>
                    <a:pt x="34" y="219"/>
                  </a:cubicBezTo>
                  <a:cubicBezTo>
                    <a:pt x="34" y="275"/>
                    <a:pt x="62" y="309"/>
                    <a:pt x="51" y="371"/>
                  </a:cubicBezTo>
                  <a:cubicBezTo>
                    <a:pt x="73" y="517"/>
                    <a:pt x="73" y="517"/>
                    <a:pt x="73" y="517"/>
                  </a:cubicBezTo>
                  <a:cubicBezTo>
                    <a:pt x="62" y="556"/>
                    <a:pt x="11" y="556"/>
                    <a:pt x="11" y="590"/>
                  </a:cubicBezTo>
                  <a:cubicBezTo>
                    <a:pt x="11" y="640"/>
                    <a:pt x="11" y="640"/>
                    <a:pt x="11" y="640"/>
                  </a:cubicBezTo>
                  <a:cubicBezTo>
                    <a:pt x="11" y="674"/>
                    <a:pt x="28" y="691"/>
                    <a:pt x="28" y="725"/>
                  </a:cubicBezTo>
                  <a:cubicBezTo>
                    <a:pt x="28" y="775"/>
                    <a:pt x="28" y="775"/>
                    <a:pt x="28" y="775"/>
                  </a:cubicBezTo>
                  <a:cubicBezTo>
                    <a:pt x="28" y="803"/>
                    <a:pt x="0" y="814"/>
                    <a:pt x="0" y="848"/>
                  </a:cubicBezTo>
                  <a:cubicBezTo>
                    <a:pt x="0" y="893"/>
                    <a:pt x="0" y="893"/>
                    <a:pt x="0" y="893"/>
                  </a:cubicBezTo>
                  <a:cubicBezTo>
                    <a:pt x="0" y="904"/>
                    <a:pt x="11" y="910"/>
                    <a:pt x="17" y="921"/>
                  </a:cubicBezTo>
                  <a:lnTo>
                    <a:pt x="17" y="921"/>
                  </a:lnTo>
                  <a:cubicBezTo>
                    <a:pt x="56" y="904"/>
                    <a:pt x="62" y="865"/>
                    <a:pt x="68" y="814"/>
                  </a:cubicBezTo>
                  <a:cubicBezTo>
                    <a:pt x="118" y="814"/>
                    <a:pt x="146" y="798"/>
                    <a:pt x="202" y="798"/>
                  </a:cubicBezTo>
                  <a:cubicBezTo>
                    <a:pt x="258" y="798"/>
                    <a:pt x="242" y="882"/>
                    <a:pt x="275" y="932"/>
                  </a:cubicBezTo>
                  <a:cubicBezTo>
                    <a:pt x="309" y="994"/>
                    <a:pt x="410" y="977"/>
                    <a:pt x="410" y="1045"/>
                  </a:cubicBezTo>
                  <a:cubicBezTo>
                    <a:pt x="410" y="1067"/>
                    <a:pt x="405" y="1084"/>
                    <a:pt x="405" y="1107"/>
                  </a:cubicBezTo>
                  <a:cubicBezTo>
                    <a:pt x="405" y="1146"/>
                    <a:pt x="405" y="1146"/>
                    <a:pt x="405" y="1146"/>
                  </a:cubicBezTo>
                  <a:cubicBezTo>
                    <a:pt x="405" y="1157"/>
                    <a:pt x="421" y="1163"/>
                    <a:pt x="427" y="1174"/>
                  </a:cubicBezTo>
                  <a:cubicBezTo>
                    <a:pt x="444" y="1157"/>
                    <a:pt x="466" y="1152"/>
                    <a:pt x="472" y="1129"/>
                  </a:cubicBezTo>
                  <a:cubicBezTo>
                    <a:pt x="472" y="1118"/>
                    <a:pt x="466" y="1101"/>
                    <a:pt x="478" y="1090"/>
                  </a:cubicBezTo>
                  <a:cubicBezTo>
                    <a:pt x="494" y="1067"/>
                    <a:pt x="523" y="1079"/>
                    <a:pt x="551" y="1067"/>
                  </a:cubicBezTo>
                  <a:cubicBezTo>
                    <a:pt x="573" y="1056"/>
                    <a:pt x="573" y="1034"/>
                    <a:pt x="579" y="1011"/>
                  </a:cubicBezTo>
                  <a:cubicBezTo>
                    <a:pt x="618" y="1039"/>
                    <a:pt x="652" y="1039"/>
                    <a:pt x="702" y="1039"/>
                  </a:cubicBezTo>
                  <a:cubicBezTo>
                    <a:pt x="742" y="1039"/>
                    <a:pt x="758" y="1011"/>
                    <a:pt x="798" y="1011"/>
                  </a:cubicBezTo>
                  <a:cubicBezTo>
                    <a:pt x="826" y="1011"/>
                    <a:pt x="826" y="1045"/>
                    <a:pt x="843" y="1067"/>
                  </a:cubicBezTo>
                  <a:cubicBezTo>
                    <a:pt x="860" y="1090"/>
                    <a:pt x="876" y="1084"/>
                    <a:pt x="899" y="1101"/>
                  </a:cubicBezTo>
                  <a:cubicBezTo>
                    <a:pt x="916" y="1107"/>
                    <a:pt x="921" y="1118"/>
                    <a:pt x="944" y="1123"/>
                  </a:cubicBezTo>
                  <a:cubicBezTo>
                    <a:pt x="989" y="1135"/>
                    <a:pt x="1017" y="1123"/>
                    <a:pt x="1062" y="11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0" name="Freeform 58"/>
            <p:cNvSpPr>
              <a:spLocks noChangeArrowheads="1"/>
            </p:cNvSpPr>
            <p:nvPr/>
          </p:nvSpPr>
          <p:spPr bwMode="auto">
            <a:xfrm>
              <a:off x="15734693" y="5229679"/>
              <a:ext cx="490505" cy="468313"/>
            </a:xfrm>
            <a:custGeom>
              <a:avLst/>
              <a:gdLst>
                <a:gd name="T0" fmla="*/ 303 w 1361"/>
                <a:gd name="T1" fmla="*/ 1298 h 1299"/>
                <a:gd name="T2" fmla="*/ 303 w 1361"/>
                <a:gd name="T3" fmla="*/ 1298 h 1299"/>
                <a:gd name="T4" fmla="*/ 377 w 1361"/>
                <a:gd name="T5" fmla="*/ 1276 h 1299"/>
                <a:gd name="T6" fmla="*/ 433 w 1361"/>
                <a:gd name="T7" fmla="*/ 1225 h 1299"/>
                <a:gd name="T8" fmla="*/ 483 w 1361"/>
                <a:gd name="T9" fmla="*/ 1220 h 1299"/>
                <a:gd name="T10" fmla="*/ 539 w 1361"/>
                <a:gd name="T11" fmla="*/ 1197 h 1299"/>
                <a:gd name="T12" fmla="*/ 747 w 1361"/>
                <a:gd name="T13" fmla="*/ 1135 h 1299"/>
                <a:gd name="T14" fmla="*/ 815 w 1361"/>
                <a:gd name="T15" fmla="*/ 1135 h 1299"/>
                <a:gd name="T16" fmla="*/ 916 w 1361"/>
                <a:gd name="T17" fmla="*/ 1208 h 1299"/>
                <a:gd name="T18" fmla="*/ 983 w 1361"/>
                <a:gd name="T19" fmla="*/ 1186 h 1299"/>
                <a:gd name="T20" fmla="*/ 1135 w 1361"/>
                <a:gd name="T21" fmla="*/ 1107 h 1299"/>
                <a:gd name="T22" fmla="*/ 1135 w 1361"/>
                <a:gd name="T23" fmla="*/ 1107 h 1299"/>
                <a:gd name="T24" fmla="*/ 1118 w 1361"/>
                <a:gd name="T25" fmla="*/ 1079 h 1299"/>
                <a:gd name="T26" fmla="*/ 1118 w 1361"/>
                <a:gd name="T27" fmla="*/ 1034 h 1299"/>
                <a:gd name="T28" fmla="*/ 1146 w 1361"/>
                <a:gd name="T29" fmla="*/ 961 h 1299"/>
                <a:gd name="T30" fmla="*/ 1146 w 1361"/>
                <a:gd name="T31" fmla="*/ 911 h 1299"/>
                <a:gd name="T32" fmla="*/ 1129 w 1361"/>
                <a:gd name="T33" fmla="*/ 826 h 1299"/>
                <a:gd name="T34" fmla="*/ 1129 w 1361"/>
                <a:gd name="T35" fmla="*/ 776 h 1299"/>
                <a:gd name="T36" fmla="*/ 1191 w 1361"/>
                <a:gd name="T37" fmla="*/ 703 h 1299"/>
                <a:gd name="T38" fmla="*/ 1169 w 1361"/>
                <a:gd name="T39" fmla="*/ 557 h 1299"/>
                <a:gd name="T40" fmla="*/ 1152 w 1361"/>
                <a:gd name="T41" fmla="*/ 405 h 1299"/>
                <a:gd name="T42" fmla="*/ 1146 w 1361"/>
                <a:gd name="T43" fmla="*/ 304 h 1299"/>
                <a:gd name="T44" fmla="*/ 1180 w 1361"/>
                <a:gd name="T45" fmla="*/ 264 h 1299"/>
                <a:gd name="T46" fmla="*/ 1219 w 1361"/>
                <a:gd name="T47" fmla="*/ 236 h 1299"/>
                <a:gd name="T48" fmla="*/ 1275 w 1361"/>
                <a:gd name="T49" fmla="*/ 270 h 1299"/>
                <a:gd name="T50" fmla="*/ 1360 w 1361"/>
                <a:gd name="T51" fmla="*/ 186 h 1299"/>
                <a:gd name="T52" fmla="*/ 1348 w 1361"/>
                <a:gd name="T53" fmla="*/ 175 h 1299"/>
                <a:gd name="T54" fmla="*/ 1169 w 1361"/>
                <a:gd name="T55" fmla="*/ 214 h 1299"/>
                <a:gd name="T56" fmla="*/ 1101 w 1361"/>
                <a:gd name="T57" fmla="*/ 208 h 1299"/>
                <a:gd name="T58" fmla="*/ 1056 w 1361"/>
                <a:gd name="T59" fmla="*/ 175 h 1299"/>
                <a:gd name="T60" fmla="*/ 994 w 1361"/>
                <a:gd name="T61" fmla="*/ 231 h 1299"/>
                <a:gd name="T62" fmla="*/ 933 w 1361"/>
                <a:gd name="T63" fmla="*/ 214 h 1299"/>
                <a:gd name="T64" fmla="*/ 764 w 1361"/>
                <a:gd name="T65" fmla="*/ 203 h 1299"/>
                <a:gd name="T66" fmla="*/ 680 w 1361"/>
                <a:gd name="T67" fmla="*/ 225 h 1299"/>
                <a:gd name="T68" fmla="*/ 674 w 1361"/>
                <a:gd name="T69" fmla="*/ 220 h 1299"/>
                <a:gd name="T70" fmla="*/ 624 w 1361"/>
                <a:gd name="T71" fmla="*/ 0 h 1299"/>
                <a:gd name="T72" fmla="*/ 444 w 1361"/>
                <a:gd name="T73" fmla="*/ 158 h 1299"/>
                <a:gd name="T74" fmla="*/ 444 w 1361"/>
                <a:gd name="T75" fmla="*/ 158 h 1299"/>
                <a:gd name="T76" fmla="*/ 298 w 1361"/>
                <a:gd name="T77" fmla="*/ 264 h 1299"/>
                <a:gd name="T78" fmla="*/ 225 w 1361"/>
                <a:gd name="T79" fmla="*/ 343 h 1299"/>
                <a:gd name="T80" fmla="*/ 185 w 1361"/>
                <a:gd name="T81" fmla="*/ 399 h 1299"/>
                <a:gd name="T82" fmla="*/ 185 w 1361"/>
                <a:gd name="T83" fmla="*/ 472 h 1299"/>
                <a:gd name="T84" fmla="*/ 197 w 1361"/>
                <a:gd name="T85" fmla="*/ 725 h 1299"/>
                <a:gd name="T86" fmla="*/ 90 w 1361"/>
                <a:gd name="T87" fmla="*/ 888 h 1299"/>
                <a:gd name="T88" fmla="*/ 62 w 1361"/>
                <a:gd name="T89" fmla="*/ 894 h 1299"/>
                <a:gd name="T90" fmla="*/ 39 w 1361"/>
                <a:gd name="T91" fmla="*/ 843 h 1299"/>
                <a:gd name="T92" fmla="*/ 28 w 1361"/>
                <a:gd name="T93" fmla="*/ 832 h 1299"/>
                <a:gd name="T94" fmla="*/ 23 w 1361"/>
                <a:gd name="T95" fmla="*/ 854 h 1299"/>
                <a:gd name="T96" fmla="*/ 28 w 1361"/>
                <a:gd name="T97" fmla="*/ 905 h 1299"/>
                <a:gd name="T98" fmla="*/ 0 w 1361"/>
                <a:gd name="T99" fmla="*/ 1051 h 1299"/>
                <a:gd name="T100" fmla="*/ 73 w 1361"/>
                <a:gd name="T101" fmla="*/ 1146 h 1299"/>
                <a:gd name="T102" fmla="*/ 169 w 1361"/>
                <a:gd name="T103" fmla="*/ 1208 h 1299"/>
                <a:gd name="T104" fmla="*/ 197 w 1361"/>
                <a:gd name="T105" fmla="*/ 1130 h 1299"/>
                <a:gd name="T106" fmla="*/ 242 w 1361"/>
                <a:gd name="T107" fmla="*/ 1040 h 1299"/>
                <a:gd name="T108" fmla="*/ 253 w 1361"/>
                <a:gd name="T109" fmla="*/ 1040 h 1299"/>
                <a:gd name="T110" fmla="*/ 360 w 1361"/>
                <a:gd name="T111" fmla="*/ 1073 h 1299"/>
                <a:gd name="T112" fmla="*/ 303 w 1361"/>
                <a:gd name="T113" fmla="*/ 129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1" h="1299">
                  <a:moveTo>
                    <a:pt x="303" y="1298"/>
                  </a:moveTo>
                  <a:lnTo>
                    <a:pt x="303" y="1298"/>
                  </a:lnTo>
                  <a:cubicBezTo>
                    <a:pt x="332" y="1287"/>
                    <a:pt x="348" y="1293"/>
                    <a:pt x="377" y="1276"/>
                  </a:cubicBezTo>
                  <a:cubicBezTo>
                    <a:pt x="399" y="1265"/>
                    <a:pt x="405" y="1242"/>
                    <a:pt x="433" y="1225"/>
                  </a:cubicBezTo>
                  <a:cubicBezTo>
                    <a:pt x="444" y="1208"/>
                    <a:pt x="461" y="1220"/>
                    <a:pt x="483" y="1220"/>
                  </a:cubicBezTo>
                  <a:cubicBezTo>
                    <a:pt x="506" y="1214"/>
                    <a:pt x="517" y="1203"/>
                    <a:pt x="539" y="1197"/>
                  </a:cubicBezTo>
                  <a:cubicBezTo>
                    <a:pt x="618" y="1169"/>
                    <a:pt x="663" y="1135"/>
                    <a:pt x="747" y="1135"/>
                  </a:cubicBezTo>
                  <a:cubicBezTo>
                    <a:pt x="775" y="1135"/>
                    <a:pt x="787" y="1135"/>
                    <a:pt x="815" y="1135"/>
                  </a:cubicBezTo>
                  <a:cubicBezTo>
                    <a:pt x="865" y="1135"/>
                    <a:pt x="865" y="1208"/>
                    <a:pt x="916" y="1208"/>
                  </a:cubicBezTo>
                  <a:cubicBezTo>
                    <a:pt x="944" y="1208"/>
                    <a:pt x="961" y="1197"/>
                    <a:pt x="983" y="1186"/>
                  </a:cubicBezTo>
                  <a:cubicBezTo>
                    <a:pt x="1045" y="1163"/>
                    <a:pt x="1084" y="1152"/>
                    <a:pt x="1135" y="1107"/>
                  </a:cubicBezTo>
                  <a:lnTo>
                    <a:pt x="1135" y="1107"/>
                  </a:lnTo>
                  <a:cubicBezTo>
                    <a:pt x="1129" y="1096"/>
                    <a:pt x="1118" y="1090"/>
                    <a:pt x="1118" y="1079"/>
                  </a:cubicBezTo>
                  <a:cubicBezTo>
                    <a:pt x="1118" y="1034"/>
                    <a:pt x="1118" y="1034"/>
                    <a:pt x="1118" y="1034"/>
                  </a:cubicBezTo>
                  <a:cubicBezTo>
                    <a:pt x="1118" y="1000"/>
                    <a:pt x="1146" y="989"/>
                    <a:pt x="1146" y="961"/>
                  </a:cubicBezTo>
                  <a:cubicBezTo>
                    <a:pt x="1146" y="911"/>
                    <a:pt x="1146" y="911"/>
                    <a:pt x="1146" y="911"/>
                  </a:cubicBezTo>
                  <a:cubicBezTo>
                    <a:pt x="1146" y="877"/>
                    <a:pt x="1129" y="860"/>
                    <a:pt x="1129" y="826"/>
                  </a:cubicBezTo>
                  <a:cubicBezTo>
                    <a:pt x="1129" y="776"/>
                    <a:pt x="1129" y="776"/>
                    <a:pt x="1129" y="776"/>
                  </a:cubicBezTo>
                  <a:cubicBezTo>
                    <a:pt x="1129" y="742"/>
                    <a:pt x="1180" y="742"/>
                    <a:pt x="1191" y="703"/>
                  </a:cubicBezTo>
                  <a:cubicBezTo>
                    <a:pt x="1169" y="557"/>
                    <a:pt x="1169" y="557"/>
                    <a:pt x="1169" y="557"/>
                  </a:cubicBezTo>
                  <a:cubicBezTo>
                    <a:pt x="1180" y="495"/>
                    <a:pt x="1152" y="461"/>
                    <a:pt x="1152" y="405"/>
                  </a:cubicBezTo>
                  <a:cubicBezTo>
                    <a:pt x="1152" y="366"/>
                    <a:pt x="1146" y="343"/>
                    <a:pt x="1146" y="304"/>
                  </a:cubicBezTo>
                  <a:cubicBezTo>
                    <a:pt x="1146" y="281"/>
                    <a:pt x="1163" y="276"/>
                    <a:pt x="1180" y="264"/>
                  </a:cubicBezTo>
                  <a:cubicBezTo>
                    <a:pt x="1197" y="253"/>
                    <a:pt x="1202" y="236"/>
                    <a:pt x="1219" y="236"/>
                  </a:cubicBezTo>
                  <a:cubicBezTo>
                    <a:pt x="1247" y="236"/>
                    <a:pt x="1253" y="270"/>
                    <a:pt x="1275" y="270"/>
                  </a:cubicBezTo>
                  <a:cubicBezTo>
                    <a:pt x="1320" y="270"/>
                    <a:pt x="1337" y="225"/>
                    <a:pt x="1360" y="186"/>
                  </a:cubicBezTo>
                  <a:cubicBezTo>
                    <a:pt x="1348" y="175"/>
                    <a:pt x="1348" y="175"/>
                    <a:pt x="1348" y="175"/>
                  </a:cubicBezTo>
                  <a:cubicBezTo>
                    <a:pt x="1281" y="192"/>
                    <a:pt x="1242" y="214"/>
                    <a:pt x="1169" y="214"/>
                  </a:cubicBezTo>
                  <a:cubicBezTo>
                    <a:pt x="1141" y="214"/>
                    <a:pt x="1124" y="225"/>
                    <a:pt x="1101" y="208"/>
                  </a:cubicBezTo>
                  <a:cubicBezTo>
                    <a:pt x="1084" y="197"/>
                    <a:pt x="1079" y="175"/>
                    <a:pt x="1056" y="175"/>
                  </a:cubicBezTo>
                  <a:cubicBezTo>
                    <a:pt x="1022" y="175"/>
                    <a:pt x="1028" y="231"/>
                    <a:pt x="994" y="231"/>
                  </a:cubicBezTo>
                  <a:cubicBezTo>
                    <a:pt x="972" y="231"/>
                    <a:pt x="955" y="220"/>
                    <a:pt x="933" y="214"/>
                  </a:cubicBezTo>
                  <a:cubicBezTo>
                    <a:pt x="865" y="208"/>
                    <a:pt x="832" y="203"/>
                    <a:pt x="764" y="203"/>
                  </a:cubicBezTo>
                  <a:cubicBezTo>
                    <a:pt x="730" y="203"/>
                    <a:pt x="714" y="225"/>
                    <a:pt x="680" y="225"/>
                  </a:cubicBezTo>
                  <a:cubicBezTo>
                    <a:pt x="674" y="225"/>
                    <a:pt x="674" y="220"/>
                    <a:pt x="674" y="220"/>
                  </a:cubicBezTo>
                  <a:cubicBezTo>
                    <a:pt x="624" y="0"/>
                    <a:pt x="624" y="0"/>
                    <a:pt x="624" y="0"/>
                  </a:cubicBezTo>
                  <a:cubicBezTo>
                    <a:pt x="444" y="158"/>
                    <a:pt x="444" y="158"/>
                    <a:pt x="444" y="158"/>
                  </a:cubicBezTo>
                  <a:lnTo>
                    <a:pt x="444" y="158"/>
                  </a:lnTo>
                  <a:cubicBezTo>
                    <a:pt x="393" y="203"/>
                    <a:pt x="348" y="214"/>
                    <a:pt x="298" y="264"/>
                  </a:cubicBezTo>
                  <a:cubicBezTo>
                    <a:pt x="270" y="293"/>
                    <a:pt x="253" y="315"/>
                    <a:pt x="225" y="343"/>
                  </a:cubicBezTo>
                  <a:cubicBezTo>
                    <a:pt x="208" y="366"/>
                    <a:pt x="191" y="371"/>
                    <a:pt x="185" y="399"/>
                  </a:cubicBezTo>
                  <a:cubicBezTo>
                    <a:pt x="174" y="427"/>
                    <a:pt x="185" y="444"/>
                    <a:pt x="185" y="472"/>
                  </a:cubicBezTo>
                  <a:cubicBezTo>
                    <a:pt x="185" y="574"/>
                    <a:pt x="197" y="624"/>
                    <a:pt x="197" y="725"/>
                  </a:cubicBezTo>
                  <a:cubicBezTo>
                    <a:pt x="197" y="798"/>
                    <a:pt x="169" y="888"/>
                    <a:pt x="90" y="888"/>
                  </a:cubicBezTo>
                  <a:cubicBezTo>
                    <a:pt x="79" y="888"/>
                    <a:pt x="73" y="888"/>
                    <a:pt x="62" y="894"/>
                  </a:cubicBezTo>
                  <a:cubicBezTo>
                    <a:pt x="56" y="871"/>
                    <a:pt x="51" y="860"/>
                    <a:pt x="39" y="843"/>
                  </a:cubicBezTo>
                  <a:cubicBezTo>
                    <a:pt x="34" y="838"/>
                    <a:pt x="34" y="832"/>
                    <a:pt x="28" y="832"/>
                  </a:cubicBezTo>
                  <a:cubicBezTo>
                    <a:pt x="23" y="838"/>
                    <a:pt x="23" y="843"/>
                    <a:pt x="23" y="854"/>
                  </a:cubicBezTo>
                  <a:cubicBezTo>
                    <a:pt x="23" y="871"/>
                    <a:pt x="28" y="883"/>
                    <a:pt x="28" y="905"/>
                  </a:cubicBezTo>
                  <a:cubicBezTo>
                    <a:pt x="28" y="961"/>
                    <a:pt x="0" y="989"/>
                    <a:pt x="0" y="1051"/>
                  </a:cubicBezTo>
                  <a:cubicBezTo>
                    <a:pt x="0" y="1096"/>
                    <a:pt x="34" y="1113"/>
                    <a:pt x="73" y="1146"/>
                  </a:cubicBezTo>
                  <a:cubicBezTo>
                    <a:pt x="107" y="1175"/>
                    <a:pt x="124" y="1208"/>
                    <a:pt x="169" y="1208"/>
                  </a:cubicBezTo>
                  <a:cubicBezTo>
                    <a:pt x="202" y="1208"/>
                    <a:pt x="185" y="1163"/>
                    <a:pt x="197" y="1130"/>
                  </a:cubicBezTo>
                  <a:cubicBezTo>
                    <a:pt x="213" y="1096"/>
                    <a:pt x="242" y="1079"/>
                    <a:pt x="242" y="1040"/>
                  </a:cubicBezTo>
                  <a:cubicBezTo>
                    <a:pt x="247" y="1040"/>
                    <a:pt x="247" y="1040"/>
                    <a:pt x="253" y="1040"/>
                  </a:cubicBezTo>
                  <a:cubicBezTo>
                    <a:pt x="298" y="1040"/>
                    <a:pt x="315" y="1068"/>
                    <a:pt x="360" y="1073"/>
                  </a:cubicBezTo>
                  <a:cubicBezTo>
                    <a:pt x="309" y="1146"/>
                    <a:pt x="309" y="1208"/>
                    <a:pt x="303" y="12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1" name="Freeform 59"/>
            <p:cNvSpPr>
              <a:spLocks noChangeArrowheads="1"/>
            </p:cNvSpPr>
            <p:nvPr/>
          </p:nvSpPr>
          <p:spPr bwMode="auto">
            <a:xfrm>
              <a:off x="14936231" y="5232855"/>
              <a:ext cx="958788" cy="720725"/>
            </a:xfrm>
            <a:custGeom>
              <a:avLst/>
              <a:gdLst>
                <a:gd name="T0" fmla="*/ 2663 w 2664"/>
                <a:gd name="T1" fmla="*/ 152 h 2001"/>
                <a:gd name="T2" fmla="*/ 2444 w 2664"/>
                <a:gd name="T3" fmla="*/ 337 h 2001"/>
                <a:gd name="T4" fmla="*/ 2404 w 2664"/>
                <a:gd name="T5" fmla="*/ 466 h 2001"/>
                <a:gd name="T6" fmla="*/ 2309 w 2664"/>
                <a:gd name="T7" fmla="*/ 882 h 2001"/>
                <a:gd name="T8" fmla="*/ 2258 w 2664"/>
                <a:gd name="T9" fmla="*/ 837 h 2001"/>
                <a:gd name="T10" fmla="*/ 2242 w 2664"/>
                <a:gd name="T11" fmla="*/ 848 h 2001"/>
                <a:gd name="T12" fmla="*/ 2219 w 2664"/>
                <a:gd name="T13" fmla="*/ 1045 h 2001"/>
                <a:gd name="T14" fmla="*/ 2388 w 2664"/>
                <a:gd name="T15" fmla="*/ 1202 h 2001"/>
                <a:gd name="T16" fmla="*/ 2461 w 2664"/>
                <a:gd name="T17" fmla="*/ 1034 h 2001"/>
                <a:gd name="T18" fmla="*/ 2579 w 2664"/>
                <a:gd name="T19" fmla="*/ 1067 h 2001"/>
                <a:gd name="T20" fmla="*/ 2522 w 2664"/>
                <a:gd name="T21" fmla="*/ 1292 h 2001"/>
                <a:gd name="T22" fmla="*/ 2421 w 2664"/>
                <a:gd name="T23" fmla="*/ 1416 h 2001"/>
                <a:gd name="T24" fmla="*/ 2416 w 2664"/>
                <a:gd name="T25" fmla="*/ 1438 h 2001"/>
                <a:gd name="T26" fmla="*/ 2140 w 2664"/>
                <a:gd name="T27" fmla="*/ 1551 h 2001"/>
                <a:gd name="T28" fmla="*/ 2022 w 2664"/>
                <a:gd name="T29" fmla="*/ 1343 h 2001"/>
                <a:gd name="T30" fmla="*/ 1921 w 2664"/>
                <a:gd name="T31" fmla="*/ 1455 h 2001"/>
                <a:gd name="T32" fmla="*/ 1837 w 2664"/>
                <a:gd name="T33" fmla="*/ 1545 h 2001"/>
                <a:gd name="T34" fmla="*/ 1854 w 2664"/>
                <a:gd name="T35" fmla="*/ 1657 h 2001"/>
                <a:gd name="T36" fmla="*/ 1742 w 2664"/>
                <a:gd name="T37" fmla="*/ 1708 h 2001"/>
                <a:gd name="T38" fmla="*/ 1590 w 2664"/>
                <a:gd name="T39" fmla="*/ 1837 h 2001"/>
                <a:gd name="T40" fmla="*/ 1494 w 2664"/>
                <a:gd name="T41" fmla="*/ 2000 h 2001"/>
                <a:gd name="T42" fmla="*/ 1320 w 2664"/>
                <a:gd name="T43" fmla="*/ 1972 h 2001"/>
                <a:gd name="T44" fmla="*/ 1292 w 2664"/>
                <a:gd name="T45" fmla="*/ 1871 h 2001"/>
                <a:gd name="T46" fmla="*/ 1258 w 2664"/>
                <a:gd name="T47" fmla="*/ 1663 h 2001"/>
                <a:gd name="T48" fmla="*/ 1191 w 2664"/>
                <a:gd name="T49" fmla="*/ 1646 h 2001"/>
                <a:gd name="T50" fmla="*/ 1062 w 2664"/>
                <a:gd name="T51" fmla="*/ 1820 h 2001"/>
                <a:gd name="T52" fmla="*/ 1000 w 2664"/>
                <a:gd name="T53" fmla="*/ 1921 h 2001"/>
                <a:gd name="T54" fmla="*/ 859 w 2664"/>
                <a:gd name="T55" fmla="*/ 1848 h 2001"/>
                <a:gd name="T56" fmla="*/ 882 w 2664"/>
                <a:gd name="T57" fmla="*/ 1567 h 2001"/>
                <a:gd name="T58" fmla="*/ 994 w 2664"/>
                <a:gd name="T59" fmla="*/ 1522 h 2001"/>
                <a:gd name="T60" fmla="*/ 775 w 2664"/>
                <a:gd name="T61" fmla="*/ 1421 h 2001"/>
                <a:gd name="T62" fmla="*/ 596 w 2664"/>
                <a:gd name="T63" fmla="*/ 1427 h 2001"/>
                <a:gd name="T64" fmla="*/ 421 w 2664"/>
                <a:gd name="T65" fmla="*/ 1449 h 2001"/>
                <a:gd name="T66" fmla="*/ 309 w 2664"/>
                <a:gd name="T67" fmla="*/ 1461 h 2001"/>
                <a:gd name="T68" fmla="*/ 197 w 2664"/>
                <a:gd name="T69" fmla="*/ 1433 h 2001"/>
                <a:gd name="T70" fmla="*/ 73 w 2664"/>
                <a:gd name="T71" fmla="*/ 1376 h 2001"/>
                <a:gd name="T72" fmla="*/ 0 w 2664"/>
                <a:gd name="T73" fmla="*/ 1197 h 2001"/>
                <a:gd name="T74" fmla="*/ 5 w 2664"/>
                <a:gd name="T75" fmla="*/ 989 h 2001"/>
                <a:gd name="T76" fmla="*/ 84 w 2664"/>
                <a:gd name="T77" fmla="*/ 612 h 2001"/>
                <a:gd name="T78" fmla="*/ 95 w 2664"/>
                <a:gd name="T79" fmla="*/ 618 h 2001"/>
                <a:gd name="T80" fmla="*/ 376 w 2664"/>
                <a:gd name="T81" fmla="*/ 365 h 2001"/>
                <a:gd name="T82" fmla="*/ 831 w 2664"/>
                <a:gd name="T83" fmla="*/ 141 h 2001"/>
                <a:gd name="T84" fmla="*/ 1371 w 2664"/>
                <a:gd name="T85" fmla="*/ 62 h 2001"/>
                <a:gd name="T86" fmla="*/ 1601 w 2664"/>
                <a:gd name="T87" fmla="*/ 124 h 2001"/>
                <a:gd name="T88" fmla="*/ 1938 w 2664"/>
                <a:gd name="T89" fmla="*/ 0 h 2001"/>
                <a:gd name="T90" fmla="*/ 2230 w 2664"/>
                <a:gd name="T91" fmla="*/ 28 h 2001"/>
                <a:gd name="T92" fmla="*/ 2376 w 2664"/>
                <a:gd name="T93" fmla="*/ 68 h 2001"/>
                <a:gd name="T94" fmla="*/ 2601 w 2664"/>
                <a:gd name="T95" fmla="*/ 11 h 2001"/>
                <a:gd name="T96" fmla="*/ 2663 w 2664"/>
                <a:gd name="T97" fmla="*/ 152 h 2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4" h="2001">
                  <a:moveTo>
                    <a:pt x="2663" y="152"/>
                  </a:moveTo>
                  <a:lnTo>
                    <a:pt x="2663" y="152"/>
                  </a:lnTo>
                  <a:cubicBezTo>
                    <a:pt x="2612" y="197"/>
                    <a:pt x="2567" y="208"/>
                    <a:pt x="2517" y="258"/>
                  </a:cubicBezTo>
                  <a:cubicBezTo>
                    <a:pt x="2489" y="287"/>
                    <a:pt x="2472" y="309"/>
                    <a:pt x="2444" y="337"/>
                  </a:cubicBezTo>
                  <a:cubicBezTo>
                    <a:pt x="2427" y="360"/>
                    <a:pt x="2410" y="365"/>
                    <a:pt x="2404" y="393"/>
                  </a:cubicBezTo>
                  <a:cubicBezTo>
                    <a:pt x="2393" y="421"/>
                    <a:pt x="2404" y="438"/>
                    <a:pt x="2404" y="466"/>
                  </a:cubicBezTo>
                  <a:cubicBezTo>
                    <a:pt x="2404" y="568"/>
                    <a:pt x="2416" y="618"/>
                    <a:pt x="2416" y="719"/>
                  </a:cubicBezTo>
                  <a:cubicBezTo>
                    <a:pt x="2416" y="792"/>
                    <a:pt x="2388" y="882"/>
                    <a:pt x="2309" y="882"/>
                  </a:cubicBezTo>
                  <a:cubicBezTo>
                    <a:pt x="2298" y="882"/>
                    <a:pt x="2292" y="882"/>
                    <a:pt x="2281" y="888"/>
                  </a:cubicBezTo>
                  <a:cubicBezTo>
                    <a:pt x="2275" y="865"/>
                    <a:pt x="2270" y="854"/>
                    <a:pt x="2258" y="837"/>
                  </a:cubicBezTo>
                  <a:cubicBezTo>
                    <a:pt x="2253" y="832"/>
                    <a:pt x="2253" y="826"/>
                    <a:pt x="2247" y="826"/>
                  </a:cubicBezTo>
                  <a:cubicBezTo>
                    <a:pt x="2242" y="832"/>
                    <a:pt x="2242" y="837"/>
                    <a:pt x="2242" y="848"/>
                  </a:cubicBezTo>
                  <a:cubicBezTo>
                    <a:pt x="2242" y="865"/>
                    <a:pt x="2247" y="877"/>
                    <a:pt x="2247" y="899"/>
                  </a:cubicBezTo>
                  <a:cubicBezTo>
                    <a:pt x="2247" y="955"/>
                    <a:pt x="2219" y="983"/>
                    <a:pt x="2219" y="1045"/>
                  </a:cubicBezTo>
                  <a:cubicBezTo>
                    <a:pt x="2219" y="1090"/>
                    <a:pt x="2253" y="1107"/>
                    <a:pt x="2292" y="1140"/>
                  </a:cubicBezTo>
                  <a:cubicBezTo>
                    <a:pt x="2326" y="1169"/>
                    <a:pt x="2343" y="1202"/>
                    <a:pt x="2388" y="1202"/>
                  </a:cubicBezTo>
                  <a:cubicBezTo>
                    <a:pt x="2421" y="1202"/>
                    <a:pt x="2404" y="1157"/>
                    <a:pt x="2416" y="1124"/>
                  </a:cubicBezTo>
                  <a:cubicBezTo>
                    <a:pt x="2432" y="1090"/>
                    <a:pt x="2461" y="1073"/>
                    <a:pt x="2461" y="1034"/>
                  </a:cubicBezTo>
                  <a:cubicBezTo>
                    <a:pt x="2466" y="1034"/>
                    <a:pt x="2466" y="1034"/>
                    <a:pt x="2472" y="1034"/>
                  </a:cubicBezTo>
                  <a:cubicBezTo>
                    <a:pt x="2517" y="1034"/>
                    <a:pt x="2534" y="1062"/>
                    <a:pt x="2579" y="1067"/>
                  </a:cubicBezTo>
                  <a:cubicBezTo>
                    <a:pt x="2528" y="1140"/>
                    <a:pt x="2528" y="1202"/>
                    <a:pt x="2522" y="1292"/>
                  </a:cubicBezTo>
                  <a:lnTo>
                    <a:pt x="2522" y="1292"/>
                  </a:lnTo>
                  <a:cubicBezTo>
                    <a:pt x="2522" y="1315"/>
                    <a:pt x="2522" y="1326"/>
                    <a:pt x="2522" y="1354"/>
                  </a:cubicBezTo>
                  <a:cubicBezTo>
                    <a:pt x="2522" y="1399"/>
                    <a:pt x="2466" y="1416"/>
                    <a:pt x="2421" y="1416"/>
                  </a:cubicBezTo>
                  <a:cubicBezTo>
                    <a:pt x="2416" y="1427"/>
                    <a:pt x="2416" y="1427"/>
                    <a:pt x="2416" y="1438"/>
                  </a:cubicBezTo>
                  <a:lnTo>
                    <a:pt x="2416" y="1438"/>
                  </a:lnTo>
                  <a:cubicBezTo>
                    <a:pt x="2343" y="1472"/>
                    <a:pt x="2326" y="1562"/>
                    <a:pt x="2247" y="1562"/>
                  </a:cubicBezTo>
                  <a:cubicBezTo>
                    <a:pt x="2202" y="1562"/>
                    <a:pt x="2180" y="1551"/>
                    <a:pt x="2140" y="1551"/>
                  </a:cubicBezTo>
                  <a:cubicBezTo>
                    <a:pt x="2095" y="1551"/>
                    <a:pt x="2090" y="1489"/>
                    <a:pt x="2084" y="1449"/>
                  </a:cubicBezTo>
                  <a:cubicBezTo>
                    <a:pt x="2073" y="1399"/>
                    <a:pt x="2045" y="1382"/>
                    <a:pt x="2022" y="1343"/>
                  </a:cubicBezTo>
                  <a:cubicBezTo>
                    <a:pt x="1994" y="1360"/>
                    <a:pt x="1989" y="1382"/>
                    <a:pt x="1972" y="1399"/>
                  </a:cubicBezTo>
                  <a:cubicBezTo>
                    <a:pt x="1955" y="1421"/>
                    <a:pt x="1938" y="1433"/>
                    <a:pt x="1921" y="1455"/>
                  </a:cubicBezTo>
                  <a:cubicBezTo>
                    <a:pt x="1910" y="1472"/>
                    <a:pt x="1921" y="1494"/>
                    <a:pt x="1904" y="1506"/>
                  </a:cubicBezTo>
                  <a:cubicBezTo>
                    <a:pt x="1888" y="1528"/>
                    <a:pt x="1837" y="1511"/>
                    <a:pt x="1837" y="1545"/>
                  </a:cubicBezTo>
                  <a:cubicBezTo>
                    <a:pt x="1837" y="1579"/>
                    <a:pt x="1837" y="1579"/>
                    <a:pt x="1837" y="1579"/>
                  </a:cubicBezTo>
                  <a:cubicBezTo>
                    <a:pt x="1837" y="1612"/>
                    <a:pt x="1854" y="1624"/>
                    <a:pt x="1854" y="1657"/>
                  </a:cubicBezTo>
                  <a:cubicBezTo>
                    <a:pt x="1854" y="1674"/>
                    <a:pt x="1826" y="1669"/>
                    <a:pt x="1809" y="1674"/>
                  </a:cubicBezTo>
                  <a:cubicBezTo>
                    <a:pt x="1787" y="1685"/>
                    <a:pt x="1770" y="1697"/>
                    <a:pt x="1742" y="1708"/>
                  </a:cubicBezTo>
                  <a:cubicBezTo>
                    <a:pt x="1697" y="1730"/>
                    <a:pt x="1668" y="1742"/>
                    <a:pt x="1623" y="1764"/>
                  </a:cubicBezTo>
                  <a:cubicBezTo>
                    <a:pt x="1595" y="1781"/>
                    <a:pt x="1601" y="1809"/>
                    <a:pt x="1590" y="1837"/>
                  </a:cubicBezTo>
                  <a:cubicBezTo>
                    <a:pt x="1567" y="1876"/>
                    <a:pt x="1562" y="1904"/>
                    <a:pt x="1539" y="1944"/>
                  </a:cubicBezTo>
                  <a:cubicBezTo>
                    <a:pt x="1522" y="1966"/>
                    <a:pt x="1522" y="2000"/>
                    <a:pt x="1494" y="2000"/>
                  </a:cubicBezTo>
                  <a:cubicBezTo>
                    <a:pt x="1455" y="2000"/>
                    <a:pt x="1433" y="1989"/>
                    <a:pt x="1393" y="1978"/>
                  </a:cubicBezTo>
                  <a:cubicBezTo>
                    <a:pt x="1365" y="1978"/>
                    <a:pt x="1348" y="1972"/>
                    <a:pt x="1320" y="1972"/>
                  </a:cubicBezTo>
                  <a:cubicBezTo>
                    <a:pt x="1286" y="1972"/>
                    <a:pt x="1247" y="1966"/>
                    <a:pt x="1247" y="1933"/>
                  </a:cubicBezTo>
                  <a:cubicBezTo>
                    <a:pt x="1247" y="1904"/>
                    <a:pt x="1270" y="1893"/>
                    <a:pt x="1292" y="1871"/>
                  </a:cubicBezTo>
                  <a:cubicBezTo>
                    <a:pt x="1320" y="1837"/>
                    <a:pt x="1337" y="1803"/>
                    <a:pt x="1337" y="1758"/>
                  </a:cubicBezTo>
                  <a:cubicBezTo>
                    <a:pt x="1337" y="1714"/>
                    <a:pt x="1298" y="1685"/>
                    <a:pt x="1258" y="1663"/>
                  </a:cubicBezTo>
                  <a:cubicBezTo>
                    <a:pt x="1236" y="1652"/>
                    <a:pt x="1225" y="1641"/>
                    <a:pt x="1197" y="1641"/>
                  </a:cubicBezTo>
                  <a:cubicBezTo>
                    <a:pt x="1197" y="1641"/>
                    <a:pt x="1197" y="1646"/>
                    <a:pt x="1191" y="1646"/>
                  </a:cubicBezTo>
                  <a:cubicBezTo>
                    <a:pt x="1191" y="1719"/>
                    <a:pt x="1191" y="1820"/>
                    <a:pt x="1112" y="1820"/>
                  </a:cubicBezTo>
                  <a:cubicBezTo>
                    <a:pt x="1090" y="1820"/>
                    <a:pt x="1084" y="1820"/>
                    <a:pt x="1062" y="1820"/>
                  </a:cubicBezTo>
                  <a:cubicBezTo>
                    <a:pt x="1011" y="1820"/>
                    <a:pt x="1011" y="1876"/>
                    <a:pt x="1000" y="1921"/>
                  </a:cubicBezTo>
                  <a:lnTo>
                    <a:pt x="1000" y="1921"/>
                  </a:lnTo>
                  <a:cubicBezTo>
                    <a:pt x="972" y="1916"/>
                    <a:pt x="955" y="1910"/>
                    <a:pt x="921" y="1904"/>
                  </a:cubicBezTo>
                  <a:cubicBezTo>
                    <a:pt x="893" y="1888"/>
                    <a:pt x="859" y="1882"/>
                    <a:pt x="859" y="1848"/>
                  </a:cubicBezTo>
                  <a:cubicBezTo>
                    <a:pt x="859" y="1787"/>
                    <a:pt x="904" y="1753"/>
                    <a:pt x="904" y="1691"/>
                  </a:cubicBezTo>
                  <a:cubicBezTo>
                    <a:pt x="904" y="1641"/>
                    <a:pt x="904" y="1607"/>
                    <a:pt x="882" y="1567"/>
                  </a:cubicBezTo>
                  <a:cubicBezTo>
                    <a:pt x="910" y="1556"/>
                    <a:pt x="927" y="1556"/>
                    <a:pt x="955" y="1545"/>
                  </a:cubicBezTo>
                  <a:cubicBezTo>
                    <a:pt x="972" y="1539"/>
                    <a:pt x="994" y="1539"/>
                    <a:pt x="994" y="1522"/>
                  </a:cubicBezTo>
                  <a:cubicBezTo>
                    <a:pt x="994" y="1478"/>
                    <a:pt x="955" y="1461"/>
                    <a:pt x="916" y="1449"/>
                  </a:cubicBezTo>
                  <a:cubicBezTo>
                    <a:pt x="865" y="1427"/>
                    <a:pt x="831" y="1421"/>
                    <a:pt x="775" y="1421"/>
                  </a:cubicBezTo>
                  <a:cubicBezTo>
                    <a:pt x="725" y="1421"/>
                    <a:pt x="697" y="1449"/>
                    <a:pt x="646" y="1449"/>
                  </a:cubicBezTo>
                  <a:cubicBezTo>
                    <a:pt x="624" y="1449"/>
                    <a:pt x="618" y="1427"/>
                    <a:pt x="596" y="1427"/>
                  </a:cubicBezTo>
                  <a:cubicBezTo>
                    <a:pt x="545" y="1427"/>
                    <a:pt x="528" y="1466"/>
                    <a:pt x="477" y="1466"/>
                  </a:cubicBezTo>
                  <a:cubicBezTo>
                    <a:pt x="455" y="1466"/>
                    <a:pt x="444" y="1449"/>
                    <a:pt x="421" y="1449"/>
                  </a:cubicBezTo>
                  <a:cubicBezTo>
                    <a:pt x="382" y="1449"/>
                    <a:pt x="382" y="1449"/>
                    <a:pt x="382" y="1449"/>
                  </a:cubicBezTo>
                  <a:cubicBezTo>
                    <a:pt x="354" y="1449"/>
                    <a:pt x="337" y="1461"/>
                    <a:pt x="309" y="1461"/>
                  </a:cubicBezTo>
                  <a:cubicBezTo>
                    <a:pt x="264" y="1461"/>
                    <a:pt x="264" y="1461"/>
                    <a:pt x="264" y="1461"/>
                  </a:cubicBezTo>
                  <a:cubicBezTo>
                    <a:pt x="236" y="1461"/>
                    <a:pt x="225" y="1444"/>
                    <a:pt x="197" y="1433"/>
                  </a:cubicBezTo>
                  <a:cubicBezTo>
                    <a:pt x="152" y="1405"/>
                    <a:pt x="123" y="1388"/>
                    <a:pt x="73" y="1376"/>
                  </a:cubicBezTo>
                  <a:lnTo>
                    <a:pt x="73" y="1376"/>
                  </a:lnTo>
                  <a:cubicBezTo>
                    <a:pt x="62" y="1326"/>
                    <a:pt x="50" y="1298"/>
                    <a:pt x="28" y="1253"/>
                  </a:cubicBezTo>
                  <a:cubicBezTo>
                    <a:pt x="17" y="1230"/>
                    <a:pt x="0" y="1219"/>
                    <a:pt x="0" y="1197"/>
                  </a:cubicBezTo>
                  <a:cubicBezTo>
                    <a:pt x="0" y="1152"/>
                    <a:pt x="22" y="1129"/>
                    <a:pt x="28" y="1090"/>
                  </a:cubicBezTo>
                  <a:cubicBezTo>
                    <a:pt x="5" y="989"/>
                    <a:pt x="5" y="989"/>
                    <a:pt x="5" y="989"/>
                  </a:cubicBezTo>
                  <a:cubicBezTo>
                    <a:pt x="67" y="933"/>
                    <a:pt x="73" y="877"/>
                    <a:pt x="95" y="792"/>
                  </a:cubicBezTo>
                  <a:cubicBezTo>
                    <a:pt x="84" y="612"/>
                    <a:pt x="84" y="612"/>
                    <a:pt x="84" y="612"/>
                  </a:cubicBezTo>
                  <a:lnTo>
                    <a:pt x="84" y="612"/>
                  </a:lnTo>
                  <a:cubicBezTo>
                    <a:pt x="90" y="612"/>
                    <a:pt x="95" y="618"/>
                    <a:pt x="95" y="618"/>
                  </a:cubicBezTo>
                  <a:cubicBezTo>
                    <a:pt x="163" y="618"/>
                    <a:pt x="180" y="562"/>
                    <a:pt x="236" y="528"/>
                  </a:cubicBezTo>
                  <a:cubicBezTo>
                    <a:pt x="309" y="489"/>
                    <a:pt x="326" y="433"/>
                    <a:pt x="376" y="365"/>
                  </a:cubicBezTo>
                  <a:cubicBezTo>
                    <a:pt x="466" y="253"/>
                    <a:pt x="612" y="309"/>
                    <a:pt x="708" y="202"/>
                  </a:cubicBezTo>
                  <a:cubicBezTo>
                    <a:pt x="741" y="157"/>
                    <a:pt x="781" y="163"/>
                    <a:pt x="831" y="141"/>
                  </a:cubicBezTo>
                  <a:cubicBezTo>
                    <a:pt x="899" y="107"/>
                    <a:pt x="949" y="107"/>
                    <a:pt x="1028" y="96"/>
                  </a:cubicBezTo>
                  <a:cubicBezTo>
                    <a:pt x="1163" y="84"/>
                    <a:pt x="1236" y="62"/>
                    <a:pt x="1371" y="62"/>
                  </a:cubicBezTo>
                  <a:cubicBezTo>
                    <a:pt x="1421" y="62"/>
                    <a:pt x="1421" y="62"/>
                    <a:pt x="1421" y="62"/>
                  </a:cubicBezTo>
                  <a:cubicBezTo>
                    <a:pt x="1500" y="62"/>
                    <a:pt x="1550" y="68"/>
                    <a:pt x="1601" y="124"/>
                  </a:cubicBezTo>
                  <a:cubicBezTo>
                    <a:pt x="1629" y="68"/>
                    <a:pt x="1685" y="68"/>
                    <a:pt x="1742" y="51"/>
                  </a:cubicBezTo>
                  <a:cubicBezTo>
                    <a:pt x="1815" y="17"/>
                    <a:pt x="1860" y="0"/>
                    <a:pt x="1938" y="0"/>
                  </a:cubicBezTo>
                  <a:cubicBezTo>
                    <a:pt x="1989" y="0"/>
                    <a:pt x="2011" y="28"/>
                    <a:pt x="2056" y="28"/>
                  </a:cubicBezTo>
                  <a:cubicBezTo>
                    <a:pt x="2230" y="28"/>
                    <a:pt x="2230" y="28"/>
                    <a:pt x="2230" y="28"/>
                  </a:cubicBezTo>
                  <a:cubicBezTo>
                    <a:pt x="2275" y="28"/>
                    <a:pt x="2303" y="34"/>
                    <a:pt x="2343" y="51"/>
                  </a:cubicBezTo>
                  <a:cubicBezTo>
                    <a:pt x="2354" y="56"/>
                    <a:pt x="2359" y="68"/>
                    <a:pt x="2376" y="68"/>
                  </a:cubicBezTo>
                  <a:cubicBezTo>
                    <a:pt x="2399" y="68"/>
                    <a:pt x="2410" y="39"/>
                    <a:pt x="2432" y="34"/>
                  </a:cubicBezTo>
                  <a:cubicBezTo>
                    <a:pt x="2494" y="17"/>
                    <a:pt x="2534" y="11"/>
                    <a:pt x="2601" y="11"/>
                  </a:cubicBezTo>
                  <a:cubicBezTo>
                    <a:pt x="2624" y="11"/>
                    <a:pt x="2624" y="45"/>
                    <a:pt x="2629" y="68"/>
                  </a:cubicBezTo>
                  <a:cubicBezTo>
                    <a:pt x="2640" y="101"/>
                    <a:pt x="2646" y="118"/>
                    <a:pt x="2663" y="152"/>
                  </a:cubicBezTo>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2" name="Freeform 60"/>
            <p:cNvSpPr>
              <a:spLocks noChangeArrowheads="1"/>
            </p:cNvSpPr>
            <p:nvPr/>
          </p:nvSpPr>
          <p:spPr bwMode="auto">
            <a:xfrm>
              <a:off x="14640976" y="4442280"/>
              <a:ext cx="1581047" cy="1012825"/>
            </a:xfrm>
            <a:custGeom>
              <a:avLst/>
              <a:gdLst>
                <a:gd name="T0" fmla="*/ 3663 w 4394"/>
                <a:gd name="T1" fmla="*/ 2190 h 2815"/>
                <a:gd name="T2" fmla="*/ 3803 w 4394"/>
                <a:gd name="T3" fmla="*/ 2393 h 2815"/>
                <a:gd name="T4" fmla="*/ 4095 w 4394"/>
                <a:gd name="T5" fmla="*/ 2365 h 2815"/>
                <a:gd name="T6" fmla="*/ 4387 w 4394"/>
                <a:gd name="T7" fmla="*/ 2365 h 2815"/>
                <a:gd name="T8" fmla="*/ 4297 w 4394"/>
                <a:gd name="T9" fmla="*/ 2134 h 2815"/>
                <a:gd name="T10" fmla="*/ 4264 w 4394"/>
                <a:gd name="T11" fmla="*/ 1904 h 2815"/>
                <a:gd name="T12" fmla="*/ 4297 w 4394"/>
                <a:gd name="T13" fmla="*/ 1859 h 2815"/>
                <a:gd name="T14" fmla="*/ 4017 w 4394"/>
                <a:gd name="T15" fmla="*/ 1443 h 2815"/>
                <a:gd name="T16" fmla="*/ 3798 w 4394"/>
                <a:gd name="T17" fmla="*/ 1286 h 2815"/>
                <a:gd name="T18" fmla="*/ 3528 w 4394"/>
                <a:gd name="T19" fmla="*/ 1118 h 2815"/>
                <a:gd name="T20" fmla="*/ 3264 w 4394"/>
                <a:gd name="T21" fmla="*/ 1134 h 2815"/>
                <a:gd name="T22" fmla="*/ 2899 w 4394"/>
                <a:gd name="T23" fmla="*/ 994 h 2815"/>
                <a:gd name="T24" fmla="*/ 2443 w 4394"/>
                <a:gd name="T25" fmla="*/ 1106 h 2815"/>
                <a:gd name="T26" fmla="*/ 2230 w 4394"/>
                <a:gd name="T27" fmla="*/ 837 h 2815"/>
                <a:gd name="T28" fmla="*/ 2118 w 4394"/>
                <a:gd name="T29" fmla="*/ 331 h 2815"/>
                <a:gd name="T30" fmla="*/ 1887 w 4394"/>
                <a:gd name="T31" fmla="*/ 39 h 2815"/>
                <a:gd name="T32" fmla="*/ 1601 w 4394"/>
                <a:gd name="T33" fmla="*/ 151 h 2815"/>
                <a:gd name="T34" fmla="*/ 1494 w 4394"/>
                <a:gd name="T35" fmla="*/ 320 h 2815"/>
                <a:gd name="T36" fmla="*/ 1500 w 4394"/>
                <a:gd name="T37" fmla="*/ 589 h 2815"/>
                <a:gd name="T38" fmla="*/ 1550 w 4394"/>
                <a:gd name="T39" fmla="*/ 702 h 2815"/>
                <a:gd name="T40" fmla="*/ 1550 w 4394"/>
                <a:gd name="T41" fmla="*/ 775 h 2815"/>
                <a:gd name="T42" fmla="*/ 1764 w 4394"/>
                <a:gd name="T43" fmla="*/ 825 h 2815"/>
                <a:gd name="T44" fmla="*/ 2028 w 4394"/>
                <a:gd name="T45" fmla="*/ 786 h 2815"/>
                <a:gd name="T46" fmla="*/ 2140 w 4394"/>
                <a:gd name="T47" fmla="*/ 752 h 2815"/>
                <a:gd name="T48" fmla="*/ 2095 w 4394"/>
                <a:gd name="T49" fmla="*/ 1157 h 2815"/>
                <a:gd name="T50" fmla="*/ 1685 w 4394"/>
                <a:gd name="T51" fmla="*/ 938 h 2815"/>
                <a:gd name="T52" fmla="*/ 1702 w 4394"/>
                <a:gd name="T53" fmla="*/ 994 h 2815"/>
                <a:gd name="T54" fmla="*/ 1775 w 4394"/>
                <a:gd name="T55" fmla="*/ 1123 h 2815"/>
                <a:gd name="T56" fmla="*/ 1679 w 4394"/>
                <a:gd name="T57" fmla="*/ 1118 h 2815"/>
                <a:gd name="T58" fmla="*/ 1517 w 4394"/>
                <a:gd name="T59" fmla="*/ 1258 h 2815"/>
                <a:gd name="T60" fmla="*/ 1230 w 4394"/>
                <a:gd name="T61" fmla="*/ 1353 h 2815"/>
                <a:gd name="T62" fmla="*/ 1123 w 4394"/>
                <a:gd name="T63" fmla="*/ 1393 h 2815"/>
                <a:gd name="T64" fmla="*/ 747 w 4394"/>
                <a:gd name="T65" fmla="*/ 1449 h 2815"/>
                <a:gd name="T66" fmla="*/ 421 w 4394"/>
                <a:gd name="T67" fmla="*/ 1606 h 2815"/>
                <a:gd name="T68" fmla="*/ 0 w 4394"/>
                <a:gd name="T69" fmla="*/ 1820 h 2815"/>
                <a:gd name="T70" fmla="*/ 135 w 4394"/>
                <a:gd name="T71" fmla="*/ 1966 h 2815"/>
                <a:gd name="T72" fmla="*/ 275 w 4394"/>
                <a:gd name="T73" fmla="*/ 2185 h 2815"/>
                <a:gd name="T74" fmla="*/ 455 w 4394"/>
                <a:gd name="T75" fmla="*/ 2438 h 2815"/>
                <a:gd name="T76" fmla="*/ 837 w 4394"/>
                <a:gd name="T77" fmla="*/ 2685 h 2815"/>
                <a:gd name="T78" fmla="*/ 904 w 4394"/>
                <a:gd name="T79" fmla="*/ 2808 h 2815"/>
                <a:gd name="T80" fmla="*/ 1056 w 4394"/>
                <a:gd name="T81" fmla="*/ 2724 h 2815"/>
                <a:gd name="T82" fmla="*/ 1651 w 4394"/>
                <a:gd name="T83" fmla="*/ 2337 h 2815"/>
                <a:gd name="T84" fmla="*/ 2241 w 4394"/>
                <a:gd name="T85" fmla="*/ 2258 h 2815"/>
                <a:gd name="T86" fmla="*/ 2758 w 4394"/>
                <a:gd name="T87" fmla="*/ 2196 h 2815"/>
                <a:gd name="T88" fmla="*/ 3163 w 4394"/>
                <a:gd name="T89" fmla="*/ 2247 h 2815"/>
                <a:gd name="T90" fmla="*/ 3421 w 4394"/>
                <a:gd name="T91" fmla="*/ 2207 h 2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4" h="2815">
                  <a:moveTo>
                    <a:pt x="3483" y="2348"/>
                  </a:moveTo>
                  <a:lnTo>
                    <a:pt x="3483" y="2348"/>
                  </a:lnTo>
                  <a:cubicBezTo>
                    <a:pt x="3663" y="2190"/>
                    <a:pt x="3663" y="2190"/>
                    <a:pt x="3663" y="2190"/>
                  </a:cubicBezTo>
                  <a:cubicBezTo>
                    <a:pt x="3713" y="2410"/>
                    <a:pt x="3713" y="2410"/>
                    <a:pt x="3713" y="2410"/>
                  </a:cubicBezTo>
                  <a:cubicBezTo>
                    <a:pt x="3713" y="2410"/>
                    <a:pt x="3713" y="2415"/>
                    <a:pt x="3719" y="2415"/>
                  </a:cubicBezTo>
                  <a:cubicBezTo>
                    <a:pt x="3753" y="2415"/>
                    <a:pt x="3769" y="2393"/>
                    <a:pt x="3803" y="2393"/>
                  </a:cubicBezTo>
                  <a:cubicBezTo>
                    <a:pt x="3871" y="2393"/>
                    <a:pt x="3904" y="2398"/>
                    <a:pt x="3972" y="2404"/>
                  </a:cubicBezTo>
                  <a:cubicBezTo>
                    <a:pt x="3994" y="2410"/>
                    <a:pt x="4011" y="2421"/>
                    <a:pt x="4033" y="2421"/>
                  </a:cubicBezTo>
                  <a:cubicBezTo>
                    <a:pt x="4067" y="2421"/>
                    <a:pt x="4061" y="2365"/>
                    <a:pt x="4095" y="2365"/>
                  </a:cubicBezTo>
                  <a:cubicBezTo>
                    <a:pt x="4118" y="2365"/>
                    <a:pt x="4123" y="2387"/>
                    <a:pt x="4140" y="2398"/>
                  </a:cubicBezTo>
                  <a:cubicBezTo>
                    <a:pt x="4163" y="2415"/>
                    <a:pt x="4180" y="2404"/>
                    <a:pt x="4208" y="2404"/>
                  </a:cubicBezTo>
                  <a:cubicBezTo>
                    <a:pt x="4281" y="2404"/>
                    <a:pt x="4320" y="2382"/>
                    <a:pt x="4387" y="2365"/>
                  </a:cubicBezTo>
                  <a:lnTo>
                    <a:pt x="4387" y="2365"/>
                  </a:lnTo>
                  <a:cubicBezTo>
                    <a:pt x="4382" y="2353"/>
                    <a:pt x="4376" y="2342"/>
                    <a:pt x="4365" y="2325"/>
                  </a:cubicBezTo>
                  <a:cubicBezTo>
                    <a:pt x="4326" y="2258"/>
                    <a:pt x="4320" y="2213"/>
                    <a:pt x="4297" y="2134"/>
                  </a:cubicBezTo>
                  <a:cubicBezTo>
                    <a:pt x="4286" y="2089"/>
                    <a:pt x="4275" y="2072"/>
                    <a:pt x="4275" y="2028"/>
                  </a:cubicBezTo>
                  <a:cubicBezTo>
                    <a:pt x="4275" y="1971"/>
                    <a:pt x="4342" y="1983"/>
                    <a:pt x="4393" y="1960"/>
                  </a:cubicBezTo>
                  <a:cubicBezTo>
                    <a:pt x="4359" y="1915"/>
                    <a:pt x="4320" y="1915"/>
                    <a:pt x="4264" y="1904"/>
                  </a:cubicBezTo>
                  <a:cubicBezTo>
                    <a:pt x="4241" y="1898"/>
                    <a:pt x="4219" y="1898"/>
                    <a:pt x="4219" y="1876"/>
                  </a:cubicBezTo>
                  <a:cubicBezTo>
                    <a:pt x="4219" y="1870"/>
                    <a:pt x="4219" y="1870"/>
                    <a:pt x="4219" y="1865"/>
                  </a:cubicBezTo>
                  <a:cubicBezTo>
                    <a:pt x="4253" y="1865"/>
                    <a:pt x="4269" y="1859"/>
                    <a:pt x="4297" y="1859"/>
                  </a:cubicBezTo>
                  <a:cubicBezTo>
                    <a:pt x="4320" y="1859"/>
                    <a:pt x="4331" y="1859"/>
                    <a:pt x="4354" y="1865"/>
                  </a:cubicBezTo>
                  <a:cubicBezTo>
                    <a:pt x="4309" y="1724"/>
                    <a:pt x="4208" y="1674"/>
                    <a:pt x="4180" y="1528"/>
                  </a:cubicBezTo>
                  <a:cubicBezTo>
                    <a:pt x="4112" y="1516"/>
                    <a:pt x="4061" y="1499"/>
                    <a:pt x="4017" y="1443"/>
                  </a:cubicBezTo>
                  <a:cubicBezTo>
                    <a:pt x="3994" y="1415"/>
                    <a:pt x="3988" y="1393"/>
                    <a:pt x="3955" y="1376"/>
                  </a:cubicBezTo>
                  <a:cubicBezTo>
                    <a:pt x="3915" y="1353"/>
                    <a:pt x="3882" y="1359"/>
                    <a:pt x="3842" y="1337"/>
                  </a:cubicBezTo>
                  <a:cubicBezTo>
                    <a:pt x="3820" y="1325"/>
                    <a:pt x="3820" y="1297"/>
                    <a:pt x="3798" y="1286"/>
                  </a:cubicBezTo>
                  <a:cubicBezTo>
                    <a:pt x="3764" y="1258"/>
                    <a:pt x="3730" y="1269"/>
                    <a:pt x="3685" y="1252"/>
                  </a:cubicBezTo>
                  <a:cubicBezTo>
                    <a:pt x="3646" y="1235"/>
                    <a:pt x="3612" y="1230"/>
                    <a:pt x="3584" y="1196"/>
                  </a:cubicBezTo>
                  <a:cubicBezTo>
                    <a:pt x="3561" y="1162"/>
                    <a:pt x="3567" y="1118"/>
                    <a:pt x="3528" y="1118"/>
                  </a:cubicBezTo>
                  <a:cubicBezTo>
                    <a:pt x="3455" y="1118"/>
                    <a:pt x="3455" y="1118"/>
                    <a:pt x="3455" y="1118"/>
                  </a:cubicBezTo>
                  <a:cubicBezTo>
                    <a:pt x="3438" y="1118"/>
                    <a:pt x="3432" y="1112"/>
                    <a:pt x="3421" y="1112"/>
                  </a:cubicBezTo>
                  <a:cubicBezTo>
                    <a:pt x="3264" y="1134"/>
                    <a:pt x="3264" y="1134"/>
                    <a:pt x="3264" y="1134"/>
                  </a:cubicBezTo>
                  <a:cubicBezTo>
                    <a:pt x="3219" y="1129"/>
                    <a:pt x="3191" y="1118"/>
                    <a:pt x="3163" y="1084"/>
                  </a:cubicBezTo>
                  <a:cubicBezTo>
                    <a:pt x="3129" y="1022"/>
                    <a:pt x="3067" y="1039"/>
                    <a:pt x="3000" y="1028"/>
                  </a:cubicBezTo>
                  <a:cubicBezTo>
                    <a:pt x="2960" y="1016"/>
                    <a:pt x="2938" y="994"/>
                    <a:pt x="2899" y="994"/>
                  </a:cubicBezTo>
                  <a:cubicBezTo>
                    <a:pt x="2831" y="994"/>
                    <a:pt x="2814" y="1067"/>
                    <a:pt x="2753" y="1067"/>
                  </a:cubicBezTo>
                  <a:cubicBezTo>
                    <a:pt x="2680" y="1067"/>
                    <a:pt x="2646" y="1028"/>
                    <a:pt x="2573" y="1028"/>
                  </a:cubicBezTo>
                  <a:cubicBezTo>
                    <a:pt x="2517" y="1028"/>
                    <a:pt x="2505" y="1106"/>
                    <a:pt x="2443" y="1106"/>
                  </a:cubicBezTo>
                  <a:cubicBezTo>
                    <a:pt x="2421" y="1106"/>
                    <a:pt x="2415" y="1084"/>
                    <a:pt x="2399" y="1073"/>
                  </a:cubicBezTo>
                  <a:cubicBezTo>
                    <a:pt x="2376" y="1056"/>
                    <a:pt x="2365" y="1044"/>
                    <a:pt x="2348" y="1028"/>
                  </a:cubicBezTo>
                  <a:cubicBezTo>
                    <a:pt x="2292" y="960"/>
                    <a:pt x="2275" y="910"/>
                    <a:pt x="2230" y="837"/>
                  </a:cubicBezTo>
                  <a:cubicBezTo>
                    <a:pt x="2208" y="803"/>
                    <a:pt x="2202" y="775"/>
                    <a:pt x="2191" y="736"/>
                  </a:cubicBezTo>
                  <a:cubicBezTo>
                    <a:pt x="2163" y="646"/>
                    <a:pt x="2151" y="601"/>
                    <a:pt x="2140" y="505"/>
                  </a:cubicBezTo>
                  <a:cubicBezTo>
                    <a:pt x="2129" y="438"/>
                    <a:pt x="2129" y="398"/>
                    <a:pt x="2118" y="331"/>
                  </a:cubicBezTo>
                  <a:cubicBezTo>
                    <a:pt x="2106" y="269"/>
                    <a:pt x="2073" y="247"/>
                    <a:pt x="2050" y="190"/>
                  </a:cubicBezTo>
                  <a:cubicBezTo>
                    <a:pt x="2022" y="134"/>
                    <a:pt x="2017" y="84"/>
                    <a:pt x="1960" y="61"/>
                  </a:cubicBezTo>
                  <a:cubicBezTo>
                    <a:pt x="1932" y="50"/>
                    <a:pt x="1915" y="50"/>
                    <a:pt x="1887" y="39"/>
                  </a:cubicBezTo>
                  <a:cubicBezTo>
                    <a:pt x="1854" y="28"/>
                    <a:pt x="1837" y="0"/>
                    <a:pt x="1798" y="0"/>
                  </a:cubicBezTo>
                  <a:cubicBezTo>
                    <a:pt x="1758" y="0"/>
                    <a:pt x="1747" y="39"/>
                    <a:pt x="1719" y="73"/>
                  </a:cubicBezTo>
                  <a:cubicBezTo>
                    <a:pt x="1685" y="118"/>
                    <a:pt x="1657" y="151"/>
                    <a:pt x="1601" y="151"/>
                  </a:cubicBezTo>
                  <a:cubicBezTo>
                    <a:pt x="1590" y="151"/>
                    <a:pt x="1578" y="146"/>
                    <a:pt x="1567" y="146"/>
                  </a:cubicBezTo>
                  <a:cubicBezTo>
                    <a:pt x="1561" y="146"/>
                    <a:pt x="1556" y="146"/>
                    <a:pt x="1556" y="146"/>
                  </a:cubicBezTo>
                  <a:cubicBezTo>
                    <a:pt x="1545" y="219"/>
                    <a:pt x="1528" y="252"/>
                    <a:pt x="1494" y="320"/>
                  </a:cubicBezTo>
                  <a:cubicBezTo>
                    <a:pt x="1483" y="365"/>
                    <a:pt x="1455" y="393"/>
                    <a:pt x="1455" y="438"/>
                  </a:cubicBezTo>
                  <a:cubicBezTo>
                    <a:pt x="1455" y="466"/>
                    <a:pt x="1460" y="483"/>
                    <a:pt x="1472" y="505"/>
                  </a:cubicBezTo>
                  <a:cubicBezTo>
                    <a:pt x="1483" y="539"/>
                    <a:pt x="1483" y="561"/>
                    <a:pt x="1500" y="589"/>
                  </a:cubicBezTo>
                  <a:cubicBezTo>
                    <a:pt x="1517" y="606"/>
                    <a:pt x="1539" y="595"/>
                    <a:pt x="1550" y="612"/>
                  </a:cubicBezTo>
                  <a:cubicBezTo>
                    <a:pt x="1567" y="629"/>
                    <a:pt x="1567" y="646"/>
                    <a:pt x="1567" y="668"/>
                  </a:cubicBezTo>
                  <a:cubicBezTo>
                    <a:pt x="1567" y="685"/>
                    <a:pt x="1550" y="685"/>
                    <a:pt x="1550" y="702"/>
                  </a:cubicBezTo>
                  <a:cubicBezTo>
                    <a:pt x="1550" y="713"/>
                    <a:pt x="1556" y="724"/>
                    <a:pt x="1567" y="724"/>
                  </a:cubicBezTo>
                  <a:cubicBezTo>
                    <a:pt x="1584" y="724"/>
                    <a:pt x="1590" y="713"/>
                    <a:pt x="1601" y="713"/>
                  </a:cubicBezTo>
                  <a:cubicBezTo>
                    <a:pt x="1595" y="747"/>
                    <a:pt x="1573" y="758"/>
                    <a:pt x="1550" y="775"/>
                  </a:cubicBezTo>
                  <a:cubicBezTo>
                    <a:pt x="1539" y="786"/>
                    <a:pt x="1522" y="780"/>
                    <a:pt x="1522" y="792"/>
                  </a:cubicBezTo>
                  <a:cubicBezTo>
                    <a:pt x="1522" y="825"/>
                    <a:pt x="1545" y="848"/>
                    <a:pt x="1573" y="848"/>
                  </a:cubicBezTo>
                  <a:cubicBezTo>
                    <a:pt x="1651" y="848"/>
                    <a:pt x="1691" y="837"/>
                    <a:pt x="1764" y="825"/>
                  </a:cubicBezTo>
                  <a:cubicBezTo>
                    <a:pt x="1803" y="814"/>
                    <a:pt x="1820" y="803"/>
                    <a:pt x="1854" y="803"/>
                  </a:cubicBezTo>
                  <a:cubicBezTo>
                    <a:pt x="1949" y="803"/>
                    <a:pt x="1949" y="803"/>
                    <a:pt x="1949" y="803"/>
                  </a:cubicBezTo>
                  <a:cubicBezTo>
                    <a:pt x="1983" y="803"/>
                    <a:pt x="2000" y="803"/>
                    <a:pt x="2028" y="786"/>
                  </a:cubicBezTo>
                  <a:cubicBezTo>
                    <a:pt x="2050" y="775"/>
                    <a:pt x="2056" y="758"/>
                    <a:pt x="2084" y="758"/>
                  </a:cubicBezTo>
                  <a:cubicBezTo>
                    <a:pt x="2101" y="758"/>
                    <a:pt x="2112" y="764"/>
                    <a:pt x="2129" y="764"/>
                  </a:cubicBezTo>
                  <a:cubicBezTo>
                    <a:pt x="2135" y="764"/>
                    <a:pt x="2135" y="758"/>
                    <a:pt x="2140" y="752"/>
                  </a:cubicBezTo>
                  <a:cubicBezTo>
                    <a:pt x="2191" y="797"/>
                    <a:pt x="2191" y="848"/>
                    <a:pt x="2208" y="915"/>
                  </a:cubicBezTo>
                  <a:cubicBezTo>
                    <a:pt x="2219" y="966"/>
                    <a:pt x="2241" y="994"/>
                    <a:pt x="2241" y="1044"/>
                  </a:cubicBezTo>
                  <a:cubicBezTo>
                    <a:pt x="2241" y="1118"/>
                    <a:pt x="2168" y="1157"/>
                    <a:pt x="2095" y="1157"/>
                  </a:cubicBezTo>
                  <a:cubicBezTo>
                    <a:pt x="1988" y="1157"/>
                    <a:pt x="1955" y="1073"/>
                    <a:pt x="1865" y="1016"/>
                  </a:cubicBezTo>
                  <a:cubicBezTo>
                    <a:pt x="1831" y="994"/>
                    <a:pt x="1803" y="999"/>
                    <a:pt x="1764" y="988"/>
                  </a:cubicBezTo>
                  <a:cubicBezTo>
                    <a:pt x="1730" y="977"/>
                    <a:pt x="1719" y="955"/>
                    <a:pt x="1685" y="938"/>
                  </a:cubicBezTo>
                  <a:cubicBezTo>
                    <a:pt x="1685" y="943"/>
                    <a:pt x="1685" y="943"/>
                    <a:pt x="1685" y="943"/>
                  </a:cubicBezTo>
                  <a:cubicBezTo>
                    <a:pt x="1691" y="960"/>
                    <a:pt x="1708" y="966"/>
                    <a:pt x="1708" y="977"/>
                  </a:cubicBezTo>
                  <a:cubicBezTo>
                    <a:pt x="1708" y="983"/>
                    <a:pt x="1702" y="988"/>
                    <a:pt x="1702" y="994"/>
                  </a:cubicBezTo>
                  <a:cubicBezTo>
                    <a:pt x="1758" y="999"/>
                    <a:pt x="1781" y="1022"/>
                    <a:pt x="1831" y="1039"/>
                  </a:cubicBezTo>
                  <a:cubicBezTo>
                    <a:pt x="1820" y="1056"/>
                    <a:pt x="1803" y="1061"/>
                    <a:pt x="1798" y="1078"/>
                  </a:cubicBezTo>
                  <a:cubicBezTo>
                    <a:pt x="1792" y="1095"/>
                    <a:pt x="1792" y="1123"/>
                    <a:pt x="1775" y="1123"/>
                  </a:cubicBezTo>
                  <a:cubicBezTo>
                    <a:pt x="1758" y="1123"/>
                    <a:pt x="1753" y="1112"/>
                    <a:pt x="1736" y="1112"/>
                  </a:cubicBezTo>
                  <a:cubicBezTo>
                    <a:pt x="1724" y="1112"/>
                    <a:pt x="1719" y="1123"/>
                    <a:pt x="1702" y="1123"/>
                  </a:cubicBezTo>
                  <a:cubicBezTo>
                    <a:pt x="1696" y="1123"/>
                    <a:pt x="1691" y="1118"/>
                    <a:pt x="1679" y="1118"/>
                  </a:cubicBezTo>
                  <a:lnTo>
                    <a:pt x="1674" y="1118"/>
                  </a:lnTo>
                  <a:cubicBezTo>
                    <a:pt x="1668" y="1146"/>
                    <a:pt x="1634" y="1151"/>
                    <a:pt x="1618" y="1168"/>
                  </a:cubicBezTo>
                  <a:cubicBezTo>
                    <a:pt x="1584" y="1207"/>
                    <a:pt x="1567" y="1258"/>
                    <a:pt x="1517" y="1258"/>
                  </a:cubicBezTo>
                  <a:cubicBezTo>
                    <a:pt x="1500" y="1258"/>
                    <a:pt x="1494" y="1252"/>
                    <a:pt x="1477" y="1252"/>
                  </a:cubicBezTo>
                  <a:cubicBezTo>
                    <a:pt x="1438" y="1252"/>
                    <a:pt x="1421" y="1275"/>
                    <a:pt x="1387" y="1297"/>
                  </a:cubicBezTo>
                  <a:cubicBezTo>
                    <a:pt x="1325" y="1325"/>
                    <a:pt x="1297" y="1353"/>
                    <a:pt x="1230" y="1353"/>
                  </a:cubicBezTo>
                  <a:cubicBezTo>
                    <a:pt x="1202" y="1353"/>
                    <a:pt x="1185" y="1342"/>
                    <a:pt x="1157" y="1342"/>
                  </a:cubicBezTo>
                  <a:cubicBezTo>
                    <a:pt x="1146" y="1342"/>
                    <a:pt x="1140" y="1348"/>
                    <a:pt x="1129" y="1348"/>
                  </a:cubicBezTo>
                  <a:cubicBezTo>
                    <a:pt x="1129" y="1365"/>
                    <a:pt x="1129" y="1376"/>
                    <a:pt x="1123" y="1393"/>
                  </a:cubicBezTo>
                  <a:cubicBezTo>
                    <a:pt x="1101" y="1432"/>
                    <a:pt x="1062" y="1426"/>
                    <a:pt x="1022" y="1432"/>
                  </a:cubicBezTo>
                  <a:cubicBezTo>
                    <a:pt x="955" y="1449"/>
                    <a:pt x="915" y="1449"/>
                    <a:pt x="848" y="1449"/>
                  </a:cubicBezTo>
                  <a:cubicBezTo>
                    <a:pt x="809" y="1449"/>
                    <a:pt x="786" y="1449"/>
                    <a:pt x="747" y="1449"/>
                  </a:cubicBezTo>
                  <a:cubicBezTo>
                    <a:pt x="680" y="1449"/>
                    <a:pt x="640" y="1471"/>
                    <a:pt x="584" y="1511"/>
                  </a:cubicBezTo>
                  <a:cubicBezTo>
                    <a:pt x="556" y="1539"/>
                    <a:pt x="533" y="1550"/>
                    <a:pt x="494" y="1561"/>
                  </a:cubicBezTo>
                  <a:cubicBezTo>
                    <a:pt x="466" y="1578"/>
                    <a:pt x="449" y="1595"/>
                    <a:pt x="421" y="1606"/>
                  </a:cubicBezTo>
                  <a:cubicBezTo>
                    <a:pt x="342" y="1634"/>
                    <a:pt x="297" y="1651"/>
                    <a:pt x="230" y="1702"/>
                  </a:cubicBezTo>
                  <a:cubicBezTo>
                    <a:pt x="168" y="1752"/>
                    <a:pt x="129" y="1763"/>
                    <a:pt x="56" y="1792"/>
                  </a:cubicBezTo>
                  <a:cubicBezTo>
                    <a:pt x="33" y="1803"/>
                    <a:pt x="16" y="1808"/>
                    <a:pt x="0" y="1820"/>
                  </a:cubicBezTo>
                  <a:lnTo>
                    <a:pt x="0" y="1820"/>
                  </a:lnTo>
                  <a:cubicBezTo>
                    <a:pt x="39" y="1859"/>
                    <a:pt x="56" y="1893"/>
                    <a:pt x="95" y="1932"/>
                  </a:cubicBezTo>
                  <a:cubicBezTo>
                    <a:pt x="106" y="1949"/>
                    <a:pt x="123" y="1949"/>
                    <a:pt x="135" y="1966"/>
                  </a:cubicBezTo>
                  <a:cubicBezTo>
                    <a:pt x="151" y="1988"/>
                    <a:pt x="146" y="2016"/>
                    <a:pt x="174" y="2033"/>
                  </a:cubicBezTo>
                  <a:cubicBezTo>
                    <a:pt x="196" y="2056"/>
                    <a:pt x="219" y="2056"/>
                    <a:pt x="247" y="2067"/>
                  </a:cubicBezTo>
                  <a:cubicBezTo>
                    <a:pt x="286" y="2089"/>
                    <a:pt x="264" y="2140"/>
                    <a:pt x="275" y="2185"/>
                  </a:cubicBezTo>
                  <a:cubicBezTo>
                    <a:pt x="286" y="2224"/>
                    <a:pt x="314" y="2241"/>
                    <a:pt x="331" y="2275"/>
                  </a:cubicBezTo>
                  <a:cubicBezTo>
                    <a:pt x="359" y="2320"/>
                    <a:pt x="370" y="2353"/>
                    <a:pt x="410" y="2393"/>
                  </a:cubicBezTo>
                  <a:cubicBezTo>
                    <a:pt x="427" y="2410"/>
                    <a:pt x="443" y="2415"/>
                    <a:pt x="455" y="2438"/>
                  </a:cubicBezTo>
                  <a:cubicBezTo>
                    <a:pt x="483" y="2494"/>
                    <a:pt x="500" y="2556"/>
                    <a:pt x="562" y="2556"/>
                  </a:cubicBezTo>
                  <a:cubicBezTo>
                    <a:pt x="612" y="2556"/>
                    <a:pt x="640" y="2544"/>
                    <a:pt x="696" y="2544"/>
                  </a:cubicBezTo>
                  <a:cubicBezTo>
                    <a:pt x="769" y="2544"/>
                    <a:pt x="837" y="2606"/>
                    <a:pt x="837" y="2685"/>
                  </a:cubicBezTo>
                  <a:cubicBezTo>
                    <a:pt x="837" y="2735"/>
                    <a:pt x="837" y="2735"/>
                    <a:pt x="837" y="2735"/>
                  </a:cubicBezTo>
                  <a:cubicBezTo>
                    <a:pt x="837" y="2758"/>
                    <a:pt x="831" y="2780"/>
                    <a:pt x="854" y="2797"/>
                  </a:cubicBezTo>
                  <a:cubicBezTo>
                    <a:pt x="865" y="2814"/>
                    <a:pt x="887" y="2803"/>
                    <a:pt x="904" y="2808"/>
                  </a:cubicBezTo>
                  <a:lnTo>
                    <a:pt x="904" y="2808"/>
                  </a:lnTo>
                  <a:cubicBezTo>
                    <a:pt x="910" y="2808"/>
                    <a:pt x="915" y="2814"/>
                    <a:pt x="915" y="2814"/>
                  </a:cubicBezTo>
                  <a:cubicBezTo>
                    <a:pt x="983" y="2814"/>
                    <a:pt x="1000" y="2758"/>
                    <a:pt x="1056" y="2724"/>
                  </a:cubicBezTo>
                  <a:cubicBezTo>
                    <a:pt x="1129" y="2685"/>
                    <a:pt x="1146" y="2629"/>
                    <a:pt x="1196" y="2561"/>
                  </a:cubicBezTo>
                  <a:cubicBezTo>
                    <a:pt x="1286" y="2449"/>
                    <a:pt x="1432" y="2505"/>
                    <a:pt x="1528" y="2398"/>
                  </a:cubicBezTo>
                  <a:cubicBezTo>
                    <a:pt x="1561" y="2353"/>
                    <a:pt x="1601" y="2359"/>
                    <a:pt x="1651" y="2337"/>
                  </a:cubicBezTo>
                  <a:cubicBezTo>
                    <a:pt x="1719" y="2303"/>
                    <a:pt x="1769" y="2303"/>
                    <a:pt x="1848" y="2292"/>
                  </a:cubicBezTo>
                  <a:cubicBezTo>
                    <a:pt x="1983" y="2280"/>
                    <a:pt x="2056" y="2258"/>
                    <a:pt x="2191" y="2258"/>
                  </a:cubicBezTo>
                  <a:cubicBezTo>
                    <a:pt x="2241" y="2258"/>
                    <a:pt x="2241" y="2258"/>
                    <a:pt x="2241" y="2258"/>
                  </a:cubicBezTo>
                  <a:cubicBezTo>
                    <a:pt x="2320" y="2258"/>
                    <a:pt x="2370" y="2264"/>
                    <a:pt x="2421" y="2320"/>
                  </a:cubicBezTo>
                  <a:cubicBezTo>
                    <a:pt x="2449" y="2264"/>
                    <a:pt x="2505" y="2264"/>
                    <a:pt x="2562" y="2247"/>
                  </a:cubicBezTo>
                  <a:cubicBezTo>
                    <a:pt x="2635" y="2213"/>
                    <a:pt x="2680" y="2196"/>
                    <a:pt x="2758" y="2196"/>
                  </a:cubicBezTo>
                  <a:cubicBezTo>
                    <a:pt x="2809" y="2196"/>
                    <a:pt x="2831" y="2224"/>
                    <a:pt x="2876" y="2224"/>
                  </a:cubicBezTo>
                  <a:cubicBezTo>
                    <a:pt x="3050" y="2224"/>
                    <a:pt x="3050" y="2224"/>
                    <a:pt x="3050" y="2224"/>
                  </a:cubicBezTo>
                  <a:cubicBezTo>
                    <a:pt x="3095" y="2224"/>
                    <a:pt x="3123" y="2230"/>
                    <a:pt x="3163" y="2247"/>
                  </a:cubicBezTo>
                  <a:cubicBezTo>
                    <a:pt x="3174" y="2252"/>
                    <a:pt x="3179" y="2264"/>
                    <a:pt x="3196" y="2264"/>
                  </a:cubicBezTo>
                  <a:cubicBezTo>
                    <a:pt x="3219" y="2264"/>
                    <a:pt x="3230" y="2235"/>
                    <a:pt x="3252" y="2230"/>
                  </a:cubicBezTo>
                  <a:cubicBezTo>
                    <a:pt x="3314" y="2213"/>
                    <a:pt x="3354" y="2207"/>
                    <a:pt x="3421" y="2207"/>
                  </a:cubicBezTo>
                  <a:cubicBezTo>
                    <a:pt x="3444" y="2207"/>
                    <a:pt x="3444" y="2241"/>
                    <a:pt x="3449" y="2264"/>
                  </a:cubicBezTo>
                  <a:cubicBezTo>
                    <a:pt x="3460" y="2297"/>
                    <a:pt x="3466" y="2314"/>
                    <a:pt x="3483" y="234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3" name="Freeform 61"/>
            <p:cNvSpPr>
              <a:spLocks noChangeArrowheads="1"/>
            </p:cNvSpPr>
            <p:nvPr/>
          </p:nvSpPr>
          <p:spPr bwMode="auto">
            <a:xfrm>
              <a:off x="18361833" y="5485267"/>
              <a:ext cx="1112766" cy="963612"/>
            </a:xfrm>
            <a:custGeom>
              <a:avLst/>
              <a:gdLst>
                <a:gd name="T0" fmla="*/ 39 w 3091"/>
                <a:gd name="T1" fmla="*/ 382 h 2675"/>
                <a:gd name="T2" fmla="*/ 253 w 3091"/>
                <a:gd name="T3" fmla="*/ 512 h 2675"/>
                <a:gd name="T4" fmla="*/ 191 w 3091"/>
                <a:gd name="T5" fmla="*/ 714 h 2675"/>
                <a:gd name="T6" fmla="*/ 376 w 3091"/>
                <a:gd name="T7" fmla="*/ 1023 h 2675"/>
                <a:gd name="T8" fmla="*/ 101 w 3091"/>
                <a:gd name="T9" fmla="*/ 1276 h 2675"/>
                <a:gd name="T10" fmla="*/ 253 w 3091"/>
                <a:gd name="T11" fmla="*/ 1472 h 2675"/>
                <a:gd name="T12" fmla="*/ 416 w 3091"/>
                <a:gd name="T13" fmla="*/ 1596 h 2675"/>
                <a:gd name="T14" fmla="*/ 736 w 3091"/>
                <a:gd name="T15" fmla="*/ 1646 h 2675"/>
                <a:gd name="T16" fmla="*/ 893 w 3091"/>
                <a:gd name="T17" fmla="*/ 1719 h 2675"/>
                <a:gd name="T18" fmla="*/ 1011 w 3091"/>
                <a:gd name="T19" fmla="*/ 1776 h 2675"/>
                <a:gd name="T20" fmla="*/ 1213 w 3091"/>
                <a:gd name="T21" fmla="*/ 1989 h 2675"/>
                <a:gd name="T22" fmla="*/ 1382 w 3091"/>
                <a:gd name="T23" fmla="*/ 2118 h 2675"/>
                <a:gd name="T24" fmla="*/ 1736 w 3091"/>
                <a:gd name="T25" fmla="*/ 2152 h 2675"/>
                <a:gd name="T26" fmla="*/ 1517 w 3091"/>
                <a:gd name="T27" fmla="*/ 2270 h 2675"/>
                <a:gd name="T28" fmla="*/ 1820 w 3091"/>
                <a:gd name="T29" fmla="*/ 2478 h 2675"/>
                <a:gd name="T30" fmla="*/ 2163 w 3091"/>
                <a:gd name="T31" fmla="*/ 2674 h 2675"/>
                <a:gd name="T32" fmla="*/ 2416 w 3091"/>
                <a:gd name="T33" fmla="*/ 2512 h 2675"/>
                <a:gd name="T34" fmla="*/ 2668 w 3091"/>
                <a:gd name="T35" fmla="*/ 2416 h 2675"/>
                <a:gd name="T36" fmla="*/ 2775 w 3091"/>
                <a:gd name="T37" fmla="*/ 2309 h 2675"/>
                <a:gd name="T38" fmla="*/ 3090 w 3091"/>
                <a:gd name="T39" fmla="*/ 1972 h 2675"/>
                <a:gd name="T40" fmla="*/ 2994 w 3091"/>
                <a:gd name="T41" fmla="*/ 1905 h 2675"/>
                <a:gd name="T42" fmla="*/ 2983 w 3091"/>
                <a:gd name="T43" fmla="*/ 1714 h 2675"/>
                <a:gd name="T44" fmla="*/ 2876 w 3091"/>
                <a:gd name="T45" fmla="*/ 1703 h 2675"/>
                <a:gd name="T46" fmla="*/ 2713 w 3091"/>
                <a:gd name="T47" fmla="*/ 1629 h 2675"/>
                <a:gd name="T48" fmla="*/ 2590 w 3091"/>
                <a:gd name="T49" fmla="*/ 1315 h 2675"/>
                <a:gd name="T50" fmla="*/ 2500 w 3091"/>
                <a:gd name="T51" fmla="*/ 1090 h 2675"/>
                <a:gd name="T52" fmla="*/ 2455 w 3091"/>
                <a:gd name="T53" fmla="*/ 1045 h 2675"/>
                <a:gd name="T54" fmla="*/ 2533 w 3091"/>
                <a:gd name="T55" fmla="*/ 854 h 2675"/>
                <a:gd name="T56" fmla="*/ 2595 w 3091"/>
                <a:gd name="T57" fmla="*/ 624 h 2675"/>
                <a:gd name="T58" fmla="*/ 2533 w 3091"/>
                <a:gd name="T59" fmla="*/ 523 h 2675"/>
                <a:gd name="T60" fmla="*/ 2438 w 3091"/>
                <a:gd name="T61" fmla="*/ 461 h 2675"/>
                <a:gd name="T62" fmla="*/ 2365 w 3091"/>
                <a:gd name="T63" fmla="*/ 79 h 2675"/>
                <a:gd name="T64" fmla="*/ 2185 w 3091"/>
                <a:gd name="T65" fmla="*/ 130 h 2675"/>
                <a:gd name="T66" fmla="*/ 2196 w 3091"/>
                <a:gd name="T67" fmla="*/ 191 h 2675"/>
                <a:gd name="T68" fmla="*/ 1972 w 3091"/>
                <a:gd name="T69" fmla="*/ 225 h 2675"/>
                <a:gd name="T70" fmla="*/ 1893 w 3091"/>
                <a:gd name="T71" fmla="*/ 292 h 2675"/>
                <a:gd name="T72" fmla="*/ 1781 w 3091"/>
                <a:gd name="T73" fmla="*/ 253 h 2675"/>
                <a:gd name="T74" fmla="*/ 1775 w 3091"/>
                <a:gd name="T75" fmla="*/ 203 h 2675"/>
                <a:gd name="T76" fmla="*/ 1680 w 3091"/>
                <a:gd name="T77" fmla="*/ 242 h 2675"/>
                <a:gd name="T78" fmla="*/ 1511 w 3091"/>
                <a:gd name="T79" fmla="*/ 51 h 2675"/>
                <a:gd name="T80" fmla="*/ 1303 w 3091"/>
                <a:gd name="T81" fmla="*/ 73 h 2675"/>
                <a:gd name="T82" fmla="*/ 1056 w 3091"/>
                <a:gd name="T83" fmla="*/ 40 h 2675"/>
                <a:gd name="T84" fmla="*/ 915 w 3091"/>
                <a:gd name="T85" fmla="*/ 62 h 2675"/>
                <a:gd name="T86" fmla="*/ 758 w 3091"/>
                <a:gd name="T87" fmla="*/ 85 h 2675"/>
                <a:gd name="T88" fmla="*/ 522 w 3091"/>
                <a:gd name="T89" fmla="*/ 17 h 2675"/>
                <a:gd name="T90" fmla="*/ 106 w 3091"/>
                <a:gd name="T91" fmla="*/ 214 h 2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1" h="2675">
                  <a:moveTo>
                    <a:pt x="17" y="292"/>
                  </a:moveTo>
                  <a:lnTo>
                    <a:pt x="17" y="292"/>
                  </a:lnTo>
                  <a:cubicBezTo>
                    <a:pt x="34" y="326"/>
                    <a:pt x="28" y="349"/>
                    <a:pt x="39" y="382"/>
                  </a:cubicBezTo>
                  <a:cubicBezTo>
                    <a:pt x="50" y="416"/>
                    <a:pt x="90" y="405"/>
                    <a:pt x="118" y="422"/>
                  </a:cubicBezTo>
                  <a:cubicBezTo>
                    <a:pt x="146" y="438"/>
                    <a:pt x="163" y="450"/>
                    <a:pt x="191" y="461"/>
                  </a:cubicBezTo>
                  <a:cubicBezTo>
                    <a:pt x="213" y="478"/>
                    <a:pt x="253" y="478"/>
                    <a:pt x="253" y="512"/>
                  </a:cubicBezTo>
                  <a:cubicBezTo>
                    <a:pt x="253" y="545"/>
                    <a:pt x="253" y="573"/>
                    <a:pt x="225" y="601"/>
                  </a:cubicBezTo>
                  <a:cubicBezTo>
                    <a:pt x="202" y="630"/>
                    <a:pt x="168" y="641"/>
                    <a:pt x="168" y="680"/>
                  </a:cubicBezTo>
                  <a:cubicBezTo>
                    <a:pt x="168" y="691"/>
                    <a:pt x="185" y="697"/>
                    <a:pt x="191" y="714"/>
                  </a:cubicBezTo>
                  <a:cubicBezTo>
                    <a:pt x="213" y="747"/>
                    <a:pt x="225" y="764"/>
                    <a:pt x="253" y="798"/>
                  </a:cubicBezTo>
                  <a:cubicBezTo>
                    <a:pt x="292" y="849"/>
                    <a:pt x="303" y="882"/>
                    <a:pt x="337" y="939"/>
                  </a:cubicBezTo>
                  <a:cubicBezTo>
                    <a:pt x="354" y="972"/>
                    <a:pt x="376" y="989"/>
                    <a:pt x="376" y="1023"/>
                  </a:cubicBezTo>
                  <a:cubicBezTo>
                    <a:pt x="376" y="1079"/>
                    <a:pt x="309" y="1079"/>
                    <a:pt x="270" y="1118"/>
                  </a:cubicBezTo>
                  <a:cubicBezTo>
                    <a:pt x="230" y="1163"/>
                    <a:pt x="213" y="1191"/>
                    <a:pt x="163" y="1219"/>
                  </a:cubicBezTo>
                  <a:cubicBezTo>
                    <a:pt x="135" y="1236"/>
                    <a:pt x="101" y="1242"/>
                    <a:pt x="101" y="1276"/>
                  </a:cubicBezTo>
                  <a:cubicBezTo>
                    <a:pt x="101" y="1281"/>
                    <a:pt x="95" y="1287"/>
                    <a:pt x="95" y="1292"/>
                  </a:cubicBezTo>
                  <a:cubicBezTo>
                    <a:pt x="112" y="1360"/>
                    <a:pt x="157" y="1371"/>
                    <a:pt x="202" y="1422"/>
                  </a:cubicBezTo>
                  <a:cubicBezTo>
                    <a:pt x="219" y="1444"/>
                    <a:pt x="230" y="1450"/>
                    <a:pt x="253" y="1472"/>
                  </a:cubicBezTo>
                  <a:cubicBezTo>
                    <a:pt x="275" y="1500"/>
                    <a:pt x="281" y="1534"/>
                    <a:pt x="314" y="1545"/>
                  </a:cubicBezTo>
                  <a:cubicBezTo>
                    <a:pt x="337" y="1540"/>
                    <a:pt x="337" y="1540"/>
                    <a:pt x="337" y="1540"/>
                  </a:cubicBezTo>
                  <a:cubicBezTo>
                    <a:pt x="376" y="1551"/>
                    <a:pt x="382" y="1579"/>
                    <a:pt x="416" y="1596"/>
                  </a:cubicBezTo>
                  <a:cubicBezTo>
                    <a:pt x="455" y="1618"/>
                    <a:pt x="489" y="1618"/>
                    <a:pt x="528" y="1635"/>
                  </a:cubicBezTo>
                  <a:cubicBezTo>
                    <a:pt x="578" y="1658"/>
                    <a:pt x="607" y="1669"/>
                    <a:pt x="657" y="1669"/>
                  </a:cubicBezTo>
                  <a:cubicBezTo>
                    <a:pt x="691" y="1669"/>
                    <a:pt x="708" y="1646"/>
                    <a:pt x="736" y="1646"/>
                  </a:cubicBezTo>
                  <a:cubicBezTo>
                    <a:pt x="753" y="1646"/>
                    <a:pt x="758" y="1658"/>
                    <a:pt x="775" y="1658"/>
                  </a:cubicBezTo>
                  <a:cubicBezTo>
                    <a:pt x="814" y="1663"/>
                    <a:pt x="837" y="1663"/>
                    <a:pt x="871" y="1680"/>
                  </a:cubicBezTo>
                  <a:cubicBezTo>
                    <a:pt x="887" y="1686"/>
                    <a:pt x="887" y="1703"/>
                    <a:pt x="893" y="1719"/>
                  </a:cubicBezTo>
                  <a:cubicBezTo>
                    <a:pt x="899" y="1736"/>
                    <a:pt x="915" y="1736"/>
                    <a:pt x="927" y="1736"/>
                  </a:cubicBezTo>
                  <a:cubicBezTo>
                    <a:pt x="938" y="1736"/>
                    <a:pt x="938" y="1736"/>
                    <a:pt x="944" y="1736"/>
                  </a:cubicBezTo>
                  <a:cubicBezTo>
                    <a:pt x="944" y="1764"/>
                    <a:pt x="989" y="1759"/>
                    <a:pt x="1011" y="1776"/>
                  </a:cubicBezTo>
                  <a:cubicBezTo>
                    <a:pt x="1045" y="1792"/>
                    <a:pt x="1050" y="1820"/>
                    <a:pt x="1073" y="1854"/>
                  </a:cubicBezTo>
                  <a:cubicBezTo>
                    <a:pt x="1095" y="1888"/>
                    <a:pt x="1129" y="1888"/>
                    <a:pt x="1163" y="1910"/>
                  </a:cubicBezTo>
                  <a:cubicBezTo>
                    <a:pt x="1191" y="1933"/>
                    <a:pt x="1202" y="1955"/>
                    <a:pt x="1213" y="1989"/>
                  </a:cubicBezTo>
                  <a:cubicBezTo>
                    <a:pt x="1219" y="2017"/>
                    <a:pt x="1230" y="2028"/>
                    <a:pt x="1247" y="2056"/>
                  </a:cubicBezTo>
                  <a:cubicBezTo>
                    <a:pt x="1258" y="2079"/>
                    <a:pt x="1258" y="2107"/>
                    <a:pt x="1286" y="2113"/>
                  </a:cubicBezTo>
                  <a:cubicBezTo>
                    <a:pt x="1320" y="2124"/>
                    <a:pt x="1342" y="2113"/>
                    <a:pt x="1382" y="2118"/>
                  </a:cubicBezTo>
                  <a:cubicBezTo>
                    <a:pt x="1432" y="2124"/>
                    <a:pt x="1461" y="2146"/>
                    <a:pt x="1511" y="2146"/>
                  </a:cubicBezTo>
                  <a:cubicBezTo>
                    <a:pt x="1713" y="2146"/>
                    <a:pt x="1713" y="2146"/>
                    <a:pt x="1713" y="2146"/>
                  </a:cubicBezTo>
                  <a:cubicBezTo>
                    <a:pt x="1724" y="2146"/>
                    <a:pt x="1730" y="2146"/>
                    <a:pt x="1736" y="2152"/>
                  </a:cubicBezTo>
                  <a:cubicBezTo>
                    <a:pt x="1713" y="2191"/>
                    <a:pt x="1663" y="2158"/>
                    <a:pt x="1623" y="2174"/>
                  </a:cubicBezTo>
                  <a:cubicBezTo>
                    <a:pt x="1607" y="2180"/>
                    <a:pt x="1601" y="2197"/>
                    <a:pt x="1590" y="2208"/>
                  </a:cubicBezTo>
                  <a:cubicBezTo>
                    <a:pt x="1562" y="2236"/>
                    <a:pt x="1545" y="2247"/>
                    <a:pt x="1517" y="2270"/>
                  </a:cubicBezTo>
                  <a:cubicBezTo>
                    <a:pt x="1550" y="2309"/>
                    <a:pt x="1562" y="2337"/>
                    <a:pt x="1595" y="2371"/>
                  </a:cubicBezTo>
                  <a:cubicBezTo>
                    <a:pt x="1618" y="2393"/>
                    <a:pt x="1618" y="2422"/>
                    <a:pt x="1646" y="2427"/>
                  </a:cubicBezTo>
                  <a:cubicBezTo>
                    <a:pt x="1708" y="2455"/>
                    <a:pt x="1758" y="2438"/>
                    <a:pt x="1820" y="2478"/>
                  </a:cubicBezTo>
                  <a:cubicBezTo>
                    <a:pt x="1904" y="2523"/>
                    <a:pt x="1927" y="2579"/>
                    <a:pt x="2017" y="2613"/>
                  </a:cubicBezTo>
                  <a:cubicBezTo>
                    <a:pt x="2073" y="2635"/>
                    <a:pt x="2118" y="2629"/>
                    <a:pt x="2163" y="2674"/>
                  </a:cubicBezTo>
                  <a:lnTo>
                    <a:pt x="2163" y="2674"/>
                  </a:lnTo>
                  <a:cubicBezTo>
                    <a:pt x="2202" y="2618"/>
                    <a:pt x="2241" y="2590"/>
                    <a:pt x="2298" y="2556"/>
                  </a:cubicBezTo>
                  <a:cubicBezTo>
                    <a:pt x="2331" y="2534"/>
                    <a:pt x="2343" y="2506"/>
                    <a:pt x="2382" y="2506"/>
                  </a:cubicBezTo>
                  <a:cubicBezTo>
                    <a:pt x="2393" y="2506"/>
                    <a:pt x="2404" y="2512"/>
                    <a:pt x="2416" y="2512"/>
                  </a:cubicBezTo>
                  <a:cubicBezTo>
                    <a:pt x="2444" y="2512"/>
                    <a:pt x="2455" y="2495"/>
                    <a:pt x="2477" y="2483"/>
                  </a:cubicBezTo>
                  <a:cubicBezTo>
                    <a:pt x="2511" y="2467"/>
                    <a:pt x="2539" y="2478"/>
                    <a:pt x="2573" y="2461"/>
                  </a:cubicBezTo>
                  <a:cubicBezTo>
                    <a:pt x="2612" y="2444"/>
                    <a:pt x="2629" y="2416"/>
                    <a:pt x="2668" y="2416"/>
                  </a:cubicBezTo>
                  <a:cubicBezTo>
                    <a:pt x="2674" y="2416"/>
                    <a:pt x="2680" y="2422"/>
                    <a:pt x="2691" y="2422"/>
                  </a:cubicBezTo>
                  <a:cubicBezTo>
                    <a:pt x="2719" y="2422"/>
                    <a:pt x="2719" y="2393"/>
                    <a:pt x="2736" y="2371"/>
                  </a:cubicBezTo>
                  <a:cubicBezTo>
                    <a:pt x="2753" y="2348"/>
                    <a:pt x="2758" y="2332"/>
                    <a:pt x="2775" y="2309"/>
                  </a:cubicBezTo>
                  <a:cubicBezTo>
                    <a:pt x="2809" y="2253"/>
                    <a:pt x="2859" y="2253"/>
                    <a:pt x="2904" y="2214"/>
                  </a:cubicBezTo>
                  <a:cubicBezTo>
                    <a:pt x="2949" y="2169"/>
                    <a:pt x="2989" y="2152"/>
                    <a:pt x="3005" y="2096"/>
                  </a:cubicBezTo>
                  <a:cubicBezTo>
                    <a:pt x="3022" y="2040"/>
                    <a:pt x="3090" y="2034"/>
                    <a:pt x="3090" y="1972"/>
                  </a:cubicBezTo>
                  <a:cubicBezTo>
                    <a:pt x="3090" y="1961"/>
                    <a:pt x="3084" y="1955"/>
                    <a:pt x="3079" y="1950"/>
                  </a:cubicBezTo>
                  <a:cubicBezTo>
                    <a:pt x="3056" y="1966"/>
                    <a:pt x="3045" y="1983"/>
                    <a:pt x="3017" y="1995"/>
                  </a:cubicBezTo>
                  <a:cubicBezTo>
                    <a:pt x="3000" y="1966"/>
                    <a:pt x="3005" y="1938"/>
                    <a:pt x="2994" y="1905"/>
                  </a:cubicBezTo>
                  <a:cubicBezTo>
                    <a:pt x="2983" y="1877"/>
                    <a:pt x="2960" y="1860"/>
                    <a:pt x="2960" y="1832"/>
                  </a:cubicBezTo>
                  <a:cubicBezTo>
                    <a:pt x="2960" y="1798"/>
                    <a:pt x="2983" y="1787"/>
                    <a:pt x="2983" y="1753"/>
                  </a:cubicBezTo>
                  <a:cubicBezTo>
                    <a:pt x="2983" y="1714"/>
                    <a:pt x="2983" y="1714"/>
                    <a:pt x="2983" y="1714"/>
                  </a:cubicBezTo>
                  <a:cubicBezTo>
                    <a:pt x="2960" y="1714"/>
                    <a:pt x="2949" y="1703"/>
                    <a:pt x="2927" y="1697"/>
                  </a:cubicBezTo>
                  <a:cubicBezTo>
                    <a:pt x="2921" y="1714"/>
                    <a:pt x="2915" y="1742"/>
                    <a:pt x="2893" y="1742"/>
                  </a:cubicBezTo>
                  <a:cubicBezTo>
                    <a:pt x="2876" y="1742"/>
                    <a:pt x="2882" y="1719"/>
                    <a:pt x="2876" y="1703"/>
                  </a:cubicBezTo>
                  <a:cubicBezTo>
                    <a:pt x="2871" y="1680"/>
                    <a:pt x="2865" y="1669"/>
                    <a:pt x="2859" y="1652"/>
                  </a:cubicBezTo>
                  <a:cubicBezTo>
                    <a:pt x="2820" y="1669"/>
                    <a:pt x="2820" y="1714"/>
                    <a:pt x="2781" y="1714"/>
                  </a:cubicBezTo>
                  <a:cubicBezTo>
                    <a:pt x="2736" y="1714"/>
                    <a:pt x="2741" y="1658"/>
                    <a:pt x="2713" y="1629"/>
                  </a:cubicBezTo>
                  <a:cubicBezTo>
                    <a:pt x="2674" y="1596"/>
                    <a:pt x="2646" y="1590"/>
                    <a:pt x="2623" y="1551"/>
                  </a:cubicBezTo>
                  <a:cubicBezTo>
                    <a:pt x="2629" y="1523"/>
                    <a:pt x="2646" y="1511"/>
                    <a:pt x="2646" y="1483"/>
                  </a:cubicBezTo>
                  <a:cubicBezTo>
                    <a:pt x="2646" y="1416"/>
                    <a:pt x="2590" y="1388"/>
                    <a:pt x="2590" y="1315"/>
                  </a:cubicBezTo>
                  <a:cubicBezTo>
                    <a:pt x="2590" y="1298"/>
                    <a:pt x="2612" y="1292"/>
                    <a:pt x="2612" y="1276"/>
                  </a:cubicBezTo>
                  <a:cubicBezTo>
                    <a:pt x="2612" y="1219"/>
                    <a:pt x="2511" y="1231"/>
                    <a:pt x="2505" y="1180"/>
                  </a:cubicBezTo>
                  <a:cubicBezTo>
                    <a:pt x="2505" y="1141"/>
                    <a:pt x="2528" y="1107"/>
                    <a:pt x="2500" y="1090"/>
                  </a:cubicBezTo>
                  <a:cubicBezTo>
                    <a:pt x="2483" y="1079"/>
                    <a:pt x="2472" y="1090"/>
                    <a:pt x="2449" y="1085"/>
                  </a:cubicBezTo>
                  <a:cubicBezTo>
                    <a:pt x="2449" y="1079"/>
                    <a:pt x="2449" y="1073"/>
                    <a:pt x="2449" y="1062"/>
                  </a:cubicBezTo>
                  <a:cubicBezTo>
                    <a:pt x="2449" y="1056"/>
                    <a:pt x="2455" y="1051"/>
                    <a:pt x="2455" y="1045"/>
                  </a:cubicBezTo>
                  <a:cubicBezTo>
                    <a:pt x="2455" y="1034"/>
                    <a:pt x="2449" y="1034"/>
                    <a:pt x="2449" y="1023"/>
                  </a:cubicBezTo>
                  <a:cubicBezTo>
                    <a:pt x="2449" y="995"/>
                    <a:pt x="2466" y="978"/>
                    <a:pt x="2483" y="955"/>
                  </a:cubicBezTo>
                  <a:cubicBezTo>
                    <a:pt x="2505" y="916"/>
                    <a:pt x="2517" y="894"/>
                    <a:pt x="2533" y="854"/>
                  </a:cubicBezTo>
                  <a:cubicBezTo>
                    <a:pt x="2550" y="815"/>
                    <a:pt x="2550" y="787"/>
                    <a:pt x="2578" y="764"/>
                  </a:cubicBezTo>
                  <a:cubicBezTo>
                    <a:pt x="2601" y="742"/>
                    <a:pt x="2640" y="736"/>
                    <a:pt x="2640" y="703"/>
                  </a:cubicBezTo>
                  <a:cubicBezTo>
                    <a:pt x="2640" y="669"/>
                    <a:pt x="2612" y="658"/>
                    <a:pt x="2595" y="624"/>
                  </a:cubicBezTo>
                  <a:cubicBezTo>
                    <a:pt x="2573" y="579"/>
                    <a:pt x="2578" y="545"/>
                    <a:pt x="2567" y="495"/>
                  </a:cubicBezTo>
                  <a:lnTo>
                    <a:pt x="2567" y="495"/>
                  </a:lnTo>
                  <a:cubicBezTo>
                    <a:pt x="2562" y="512"/>
                    <a:pt x="2550" y="523"/>
                    <a:pt x="2533" y="523"/>
                  </a:cubicBezTo>
                  <a:cubicBezTo>
                    <a:pt x="2500" y="523"/>
                    <a:pt x="2494" y="467"/>
                    <a:pt x="2460" y="467"/>
                  </a:cubicBezTo>
                  <a:cubicBezTo>
                    <a:pt x="2449" y="467"/>
                    <a:pt x="2444" y="478"/>
                    <a:pt x="2438" y="489"/>
                  </a:cubicBezTo>
                  <a:cubicBezTo>
                    <a:pt x="2438" y="461"/>
                    <a:pt x="2438" y="461"/>
                    <a:pt x="2438" y="461"/>
                  </a:cubicBezTo>
                  <a:cubicBezTo>
                    <a:pt x="2438" y="438"/>
                    <a:pt x="2449" y="427"/>
                    <a:pt x="2449" y="405"/>
                  </a:cubicBezTo>
                  <a:cubicBezTo>
                    <a:pt x="2449" y="343"/>
                    <a:pt x="2421" y="309"/>
                    <a:pt x="2416" y="242"/>
                  </a:cubicBezTo>
                  <a:cubicBezTo>
                    <a:pt x="2410" y="175"/>
                    <a:pt x="2410" y="130"/>
                    <a:pt x="2365" y="79"/>
                  </a:cubicBezTo>
                  <a:cubicBezTo>
                    <a:pt x="2348" y="56"/>
                    <a:pt x="2326" y="56"/>
                    <a:pt x="2298" y="40"/>
                  </a:cubicBezTo>
                  <a:cubicBezTo>
                    <a:pt x="2275" y="23"/>
                    <a:pt x="2264" y="0"/>
                    <a:pt x="2230" y="0"/>
                  </a:cubicBezTo>
                  <a:cubicBezTo>
                    <a:pt x="2180" y="0"/>
                    <a:pt x="2191" y="79"/>
                    <a:pt x="2185" y="130"/>
                  </a:cubicBezTo>
                  <a:lnTo>
                    <a:pt x="2185" y="130"/>
                  </a:lnTo>
                  <a:cubicBezTo>
                    <a:pt x="2185" y="135"/>
                    <a:pt x="2185" y="135"/>
                    <a:pt x="2185" y="141"/>
                  </a:cubicBezTo>
                  <a:cubicBezTo>
                    <a:pt x="2185" y="163"/>
                    <a:pt x="2196" y="169"/>
                    <a:pt x="2196" y="191"/>
                  </a:cubicBezTo>
                  <a:cubicBezTo>
                    <a:pt x="2196" y="219"/>
                    <a:pt x="2163" y="214"/>
                    <a:pt x="2140" y="225"/>
                  </a:cubicBezTo>
                  <a:cubicBezTo>
                    <a:pt x="2107" y="242"/>
                    <a:pt x="2095" y="264"/>
                    <a:pt x="2062" y="264"/>
                  </a:cubicBezTo>
                  <a:cubicBezTo>
                    <a:pt x="2022" y="264"/>
                    <a:pt x="2011" y="225"/>
                    <a:pt x="1972" y="225"/>
                  </a:cubicBezTo>
                  <a:cubicBezTo>
                    <a:pt x="1955" y="225"/>
                    <a:pt x="1955" y="248"/>
                    <a:pt x="1955" y="264"/>
                  </a:cubicBezTo>
                  <a:cubicBezTo>
                    <a:pt x="1949" y="287"/>
                    <a:pt x="1944" y="298"/>
                    <a:pt x="1932" y="321"/>
                  </a:cubicBezTo>
                  <a:cubicBezTo>
                    <a:pt x="1916" y="309"/>
                    <a:pt x="1904" y="309"/>
                    <a:pt x="1893" y="292"/>
                  </a:cubicBezTo>
                  <a:cubicBezTo>
                    <a:pt x="1888" y="270"/>
                    <a:pt x="1876" y="264"/>
                    <a:pt x="1865" y="242"/>
                  </a:cubicBezTo>
                  <a:cubicBezTo>
                    <a:pt x="1837" y="253"/>
                    <a:pt x="1831" y="281"/>
                    <a:pt x="1803" y="281"/>
                  </a:cubicBezTo>
                  <a:cubicBezTo>
                    <a:pt x="1792" y="281"/>
                    <a:pt x="1781" y="264"/>
                    <a:pt x="1781" y="253"/>
                  </a:cubicBezTo>
                  <a:cubicBezTo>
                    <a:pt x="1781" y="236"/>
                    <a:pt x="1792" y="231"/>
                    <a:pt x="1792" y="214"/>
                  </a:cubicBezTo>
                  <a:cubicBezTo>
                    <a:pt x="1792" y="208"/>
                    <a:pt x="1792" y="208"/>
                    <a:pt x="1792" y="203"/>
                  </a:cubicBezTo>
                  <a:cubicBezTo>
                    <a:pt x="1775" y="203"/>
                    <a:pt x="1775" y="203"/>
                    <a:pt x="1775" y="203"/>
                  </a:cubicBezTo>
                  <a:cubicBezTo>
                    <a:pt x="1758" y="203"/>
                    <a:pt x="1753" y="219"/>
                    <a:pt x="1741" y="219"/>
                  </a:cubicBezTo>
                  <a:cubicBezTo>
                    <a:pt x="1724" y="219"/>
                    <a:pt x="1719" y="203"/>
                    <a:pt x="1702" y="203"/>
                  </a:cubicBezTo>
                  <a:cubicBezTo>
                    <a:pt x="1685" y="203"/>
                    <a:pt x="1696" y="242"/>
                    <a:pt x="1680" y="242"/>
                  </a:cubicBezTo>
                  <a:cubicBezTo>
                    <a:pt x="1657" y="242"/>
                    <a:pt x="1657" y="219"/>
                    <a:pt x="1635" y="214"/>
                  </a:cubicBezTo>
                  <a:cubicBezTo>
                    <a:pt x="1595" y="186"/>
                    <a:pt x="1567" y="169"/>
                    <a:pt x="1550" y="124"/>
                  </a:cubicBezTo>
                  <a:cubicBezTo>
                    <a:pt x="1534" y="96"/>
                    <a:pt x="1545" y="51"/>
                    <a:pt x="1511" y="51"/>
                  </a:cubicBezTo>
                  <a:cubicBezTo>
                    <a:pt x="1489" y="51"/>
                    <a:pt x="1477" y="68"/>
                    <a:pt x="1455" y="68"/>
                  </a:cubicBezTo>
                  <a:cubicBezTo>
                    <a:pt x="1438" y="68"/>
                    <a:pt x="1438" y="40"/>
                    <a:pt x="1421" y="40"/>
                  </a:cubicBezTo>
                  <a:cubicBezTo>
                    <a:pt x="1376" y="40"/>
                    <a:pt x="1354" y="73"/>
                    <a:pt x="1303" y="73"/>
                  </a:cubicBezTo>
                  <a:cubicBezTo>
                    <a:pt x="1275" y="73"/>
                    <a:pt x="1258" y="73"/>
                    <a:pt x="1225" y="73"/>
                  </a:cubicBezTo>
                  <a:cubicBezTo>
                    <a:pt x="1174" y="73"/>
                    <a:pt x="1146" y="79"/>
                    <a:pt x="1095" y="62"/>
                  </a:cubicBezTo>
                  <a:cubicBezTo>
                    <a:pt x="1079" y="56"/>
                    <a:pt x="1073" y="40"/>
                    <a:pt x="1056" y="40"/>
                  </a:cubicBezTo>
                  <a:cubicBezTo>
                    <a:pt x="1039" y="40"/>
                    <a:pt x="1034" y="51"/>
                    <a:pt x="1017" y="51"/>
                  </a:cubicBezTo>
                  <a:cubicBezTo>
                    <a:pt x="994" y="51"/>
                    <a:pt x="983" y="40"/>
                    <a:pt x="966" y="40"/>
                  </a:cubicBezTo>
                  <a:cubicBezTo>
                    <a:pt x="944" y="40"/>
                    <a:pt x="938" y="62"/>
                    <a:pt x="915" y="62"/>
                  </a:cubicBezTo>
                  <a:cubicBezTo>
                    <a:pt x="899" y="62"/>
                    <a:pt x="899" y="45"/>
                    <a:pt x="882" y="45"/>
                  </a:cubicBezTo>
                  <a:cubicBezTo>
                    <a:pt x="871" y="45"/>
                    <a:pt x="865" y="51"/>
                    <a:pt x="854" y="51"/>
                  </a:cubicBezTo>
                  <a:cubicBezTo>
                    <a:pt x="758" y="85"/>
                    <a:pt x="758" y="85"/>
                    <a:pt x="758" y="85"/>
                  </a:cubicBezTo>
                  <a:cubicBezTo>
                    <a:pt x="719" y="85"/>
                    <a:pt x="719" y="85"/>
                    <a:pt x="719" y="85"/>
                  </a:cubicBezTo>
                  <a:cubicBezTo>
                    <a:pt x="680" y="85"/>
                    <a:pt x="668" y="51"/>
                    <a:pt x="629" y="34"/>
                  </a:cubicBezTo>
                  <a:cubicBezTo>
                    <a:pt x="590" y="23"/>
                    <a:pt x="567" y="23"/>
                    <a:pt x="522" y="17"/>
                  </a:cubicBezTo>
                  <a:cubicBezTo>
                    <a:pt x="483" y="40"/>
                    <a:pt x="477" y="73"/>
                    <a:pt x="438" y="96"/>
                  </a:cubicBezTo>
                  <a:cubicBezTo>
                    <a:pt x="371" y="141"/>
                    <a:pt x="326" y="158"/>
                    <a:pt x="241" y="180"/>
                  </a:cubicBezTo>
                  <a:cubicBezTo>
                    <a:pt x="191" y="191"/>
                    <a:pt x="163" y="203"/>
                    <a:pt x="106" y="214"/>
                  </a:cubicBezTo>
                  <a:cubicBezTo>
                    <a:pt x="67" y="219"/>
                    <a:pt x="34" y="203"/>
                    <a:pt x="17" y="231"/>
                  </a:cubicBezTo>
                  <a:cubicBezTo>
                    <a:pt x="0" y="248"/>
                    <a:pt x="22" y="270"/>
                    <a:pt x="17" y="292"/>
                  </a:cubicBezTo>
                </a:path>
              </a:pathLst>
            </a:custGeom>
            <a:solidFill>
              <a:schemeClr val="accent4"/>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4" name="Freeform 62"/>
            <p:cNvSpPr>
              <a:spLocks noChangeArrowheads="1"/>
            </p:cNvSpPr>
            <p:nvPr/>
          </p:nvSpPr>
          <p:spPr bwMode="auto">
            <a:xfrm>
              <a:off x="19139658" y="5585279"/>
              <a:ext cx="1476279" cy="1119188"/>
            </a:xfrm>
            <a:custGeom>
              <a:avLst/>
              <a:gdLst>
                <a:gd name="T0" fmla="*/ 78 w 4102"/>
                <a:gd name="T1" fmla="*/ 2477 h 3107"/>
                <a:gd name="T2" fmla="*/ 1135 w 4102"/>
                <a:gd name="T3" fmla="*/ 2707 h 3107"/>
                <a:gd name="T4" fmla="*/ 1208 w 4102"/>
                <a:gd name="T5" fmla="*/ 2836 h 3107"/>
                <a:gd name="T6" fmla="*/ 1511 w 4102"/>
                <a:gd name="T7" fmla="*/ 3044 h 3107"/>
                <a:gd name="T8" fmla="*/ 2281 w 4102"/>
                <a:gd name="T9" fmla="*/ 3000 h 3107"/>
                <a:gd name="T10" fmla="*/ 2657 w 4102"/>
                <a:gd name="T11" fmla="*/ 3044 h 3107"/>
                <a:gd name="T12" fmla="*/ 3073 w 4102"/>
                <a:gd name="T13" fmla="*/ 2966 h 3107"/>
                <a:gd name="T14" fmla="*/ 3371 w 4102"/>
                <a:gd name="T15" fmla="*/ 3067 h 3107"/>
                <a:gd name="T16" fmla="*/ 3511 w 4102"/>
                <a:gd name="T17" fmla="*/ 3067 h 3107"/>
                <a:gd name="T18" fmla="*/ 3803 w 4102"/>
                <a:gd name="T19" fmla="*/ 2915 h 3107"/>
                <a:gd name="T20" fmla="*/ 3871 w 4102"/>
                <a:gd name="T21" fmla="*/ 2696 h 3107"/>
                <a:gd name="T22" fmla="*/ 4078 w 4102"/>
                <a:gd name="T23" fmla="*/ 2584 h 3107"/>
                <a:gd name="T24" fmla="*/ 4005 w 4102"/>
                <a:gd name="T25" fmla="*/ 2449 h 3107"/>
                <a:gd name="T26" fmla="*/ 3820 w 4102"/>
                <a:gd name="T27" fmla="*/ 2202 h 3107"/>
                <a:gd name="T28" fmla="*/ 3348 w 4102"/>
                <a:gd name="T29" fmla="*/ 2061 h 3107"/>
                <a:gd name="T30" fmla="*/ 3247 w 4102"/>
                <a:gd name="T31" fmla="*/ 2157 h 3107"/>
                <a:gd name="T32" fmla="*/ 2977 w 4102"/>
                <a:gd name="T33" fmla="*/ 2174 h 3107"/>
                <a:gd name="T34" fmla="*/ 2820 w 4102"/>
                <a:gd name="T35" fmla="*/ 1977 h 3107"/>
                <a:gd name="T36" fmla="*/ 2803 w 4102"/>
                <a:gd name="T37" fmla="*/ 1809 h 3107"/>
                <a:gd name="T38" fmla="*/ 2702 w 4102"/>
                <a:gd name="T39" fmla="*/ 1752 h 3107"/>
                <a:gd name="T40" fmla="*/ 2629 w 4102"/>
                <a:gd name="T41" fmla="*/ 1758 h 3107"/>
                <a:gd name="T42" fmla="*/ 2657 w 4102"/>
                <a:gd name="T43" fmla="*/ 1567 h 3107"/>
                <a:gd name="T44" fmla="*/ 2618 w 4102"/>
                <a:gd name="T45" fmla="*/ 1533 h 3107"/>
                <a:gd name="T46" fmla="*/ 2612 w 4102"/>
                <a:gd name="T47" fmla="*/ 1494 h 3107"/>
                <a:gd name="T48" fmla="*/ 2646 w 4102"/>
                <a:gd name="T49" fmla="*/ 1342 h 3107"/>
                <a:gd name="T50" fmla="*/ 2685 w 4102"/>
                <a:gd name="T51" fmla="*/ 1196 h 3107"/>
                <a:gd name="T52" fmla="*/ 2460 w 4102"/>
                <a:gd name="T53" fmla="*/ 1275 h 3107"/>
                <a:gd name="T54" fmla="*/ 2539 w 4102"/>
                <a:gd name="T55" fmla="*/ 1151 h 3107"/>
                <a:gd name="T56" fmla="*/ 2674 w 4102"/>
                <a:gd name="T57" fmla="*/ 1067 h 3107"/>
                <a:gd name="T58" fmla="*/ 2500 w 4102"/>
                <a:gd name="T59" fmla="*/ 842 h 3107"/>
                <a:gd name="T60" fmla="*/ 2399 w 4102"/>
                <a:gd name="T61" fmla="*/ 820 h 3107"/>
                <a:gd name="T62" fmla="*/ 2196 w 4102"/>
                <a:gd name="T63" fmla="*/ 707 h 3107"/>
                <a:gd name="T64" fmla="*/ 1725 w 4102"/>
                <a:gd name="T65" fmla="*/ 404 h 3107"/>
                <a:gd name="T66" fmla="*/ 1449 w 4102"/>
                <a:gd name="T67" fmla="*/ 213 h 3107"/>
                <a:gd name="T68" fmla="*/ 1539 w 4102"/>
                <a:gd name="T69" fmla="*/ 382 h 3107"/>
                <a:gd name="T70" fmla="*/ 1151 w 4102"/>
                <a:gd name="T71" fmla="*/ 376 h 3107"/>
                <a:gd name="T72" fmla="*/ 910 w 4102"/>
                <a:gd name="T73" fmla="*/ 151 h 3107"/>
                <a:gd name="T74" fmla="*/ 562 w 4102"/>
                <a:gd name="T75" fmla="*/ 22 h 3107"/>
                <a:gd name="T76" fmla="*/ 545 w 4102"/>
                <a:gd name="T77" fmla="*/ 146 h 3107"/>
                <a:gd name="T78" fmla="*/ 545 w 4102"/>
                <a:gd name="T79" fmla="*/ 264 h 3107"/>
                <a:gd name="T80" fmla="*/ 466 w 4102"/>
                <a:gd name="T81" fmla="*/ 303 h 3107"/>
                <a:gd name="T82" fmla="*/ 438 w 4102"/>
                <a:gd name="T83" fmla="*/ 202 h 3107"/>
                <a:gd name="T84" fmla="*/ 432 w 4102"/>
                <a:gd name="T85" fmla="*/ 348 h 3107"/>
                <a:gd name="T86" fmla="*/ 370 w 4102"/>
                <a:gd name="T87" fmla="*/ 578 h 3107"/>
                <a:gd name="T88" fmla="*/ 292 w 4102"/>
                <a:gd name="T89" fmla="*/ 769 h 3107"/>
                <a:gd name="T90" fmla="*/ 337 w 4102"/>
                <a:gd name="T91" fmla="*/ 814 h 3107"/>
                <a:gd name="T92" fmla="*/ 427 w 4102"/>
                <a:gd name="T93" fmla="*/ 1039 h 3107"/>
                <a:gd name="T94" fmla="*/ 550 w 4102"/>
                <a:gd name="T95" fmla="*/ 1353 h 3107"/>
                <a:gd name="T96" fmla="*/ 713 w 4102"/>
                <a:gd name="T97" fmla="*/ 1427 h 3107"/>
                <a:gd name="T98" fmla="*/ 820 w 4102"/>
                <a:gd name="T99" fmla="*/ 1438 h 3107"/>
                <a:gd name="T100" fmla="*/ 831 w 4102"/>
                <a:gd name="T101" fmla="*/ 1629 h 3107"/>
                <a:gd name="T102" fmla="*/ 927 w 4102"/>
                <a:gd name="T103" fmla="*/ 1696 h 3107"/>
                <a:gd name="T104" fmla="*/ 612 w 4102"/>
                <a:gd name="T105" fmla="*/ 2033 h 3107"/>
                <a:gd name="T106" fmla="*/ 505 w 4102"/>
                <a:gd name="T107" fmla="*/ 2140 h 3107"/>
                <a:gd name="T108" fmla="*/ 253 w 4102"/>
                <a:gd name="T109" fmla="*/ 2236 h 3107"/>
                <a:gd name="T110" fmla="*/ 0 w 4102"/>
                <a:gd name="T111" fmla="*/ 2398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02" h="3107">
                  <a:moveTo>
                    <a:pt x="0" y="2398"/>
                  </a:moveTo>
                  <a:lnTo>
                    <a:pt x="0" y="2398"/>
                  </a:lnTo>
                  <a:cubicBezTo>
                    <a:pt x="39" y="2415"/>
                    <a:pt x="39" y="2454"/>
                    <a:pt x="78" y="2477"/>
                  </a:cubicBezTo>
                  <a:cubicBezTo>
                    <a:pt x="185" y="2544"/>
                    <a:pt x="258" y="2550"/>
                    <a:pt x="359" y="2618"/>
                  </a:cubicBezTo>
                  <a:cubicBezTo>
                    <a:pt x="494" y="2707"/>
                    <a:pt x="584" y="2741"/>
                    <a:pt x="741" y="2741"/>
                  </a:cubicBezTo>
                  <a:cubicBezTo>
                    <a:pt x="899" y="2741"/>
                    <a:pt x="983" y="2707"/>
                    <a:pt x="1135" y="2707"/>
                  </a:cubicBezTo>
                  <a:cubicBezTo>
                    <a:pt x="1163" y="2707"/>
                    <a:pt x="1202" y="2691"/>
                    <a:pt x="1202" y="2719"/>
                  </a:cubicBezTo>
                  <a:cubicBezTo>
                    <a:pt x="1202" y="2730"/>
                    <a:pt x="1196" y="2735"/>
                    <a:pt x="1196" y="2741"/>
                  </a:cubicBezTo>
                  <a:cubicBezTo>
                    <a:pt x="1196" y="2780"/>
                    <a:pt x="1202" y="2803"/>
                    <a:pt x="1208" y="2836"/>
                  </a:cubicBezTo>
                  <a:cubicBezTo>
                    <a:pt x="1208" y="2870"/>
                    <a:pt x="1202" y="2898"/>
                    <a:pt x="1219" y="2921"/>
                  </a:cubicBezTo>
                  <a:cubicBezTo>
                    <a:pt x="1247" y="2949"/>
                    <a:pt x="1281" y="2943"/>
                    <a:pt x="1314" y="2955"/>
                  </a:cubicBezTo>
                  <a:cubicBezTo>
                    <a:pt x="1387" y="2994"/>
                    <a:pt x="1427" y="3022"/>
                    <a:pt x="1511" y="3044"/>
                  </a:cubicBezTo>
                  <a:cubicBezTo>
                    <a:pt x="1584" y="3061"/>
                    <a:pt x="1623" y="3101"/>
                    <a:pt x="1696" y="3101"/>
                  </a:cubicBezTo>
                  <a:cubicBezTo>
                    <a:pt x="1882" y="3101"/>
                    <a:pt x="1960" y="2955"/>
                    <a:pt x="2146" y="2938"/>
                  </a:cubicBezTo>
                  <a:cubicBezTo>
                    <a:pt x="2191" y="2977"/>
                    <a:pt x="2230" y="2971"/>
                    <a:pt x="2281" y="3000"/>
                  </a:cubicBezTo>
                  <a:cubicBezTo>
                    <a:pt x="2354" y="3044"/>
                    <a:pt x="2399" y="3084"/>
                    <a:pt x="2483" y="3084"/>
                  </a:cubicBezTo>
                  <a:cubicBezTo>
                    <a:pt x="2528" y="3084"/>
                    <a:pt x="2556" y="3084"/>
                    <a:pt x="2601" y="3073"/>
                  </a:cubicBezTo>
                  <a:cubicBezTo>
                    <a:pt x="2623" y="3067"/>
                    <a:pt x="2635" y="3056"/>
                    <a:pt x="2657" y="3044"/>
                  </a:cubicBezTo>
                  <a:cubicBezTo>
                    <a:pt x="2713" y="3022"/>
                    <a:pt x="2747" y="3016"/>
                    <a:pt x="2797" y="2994"/>
                  </a:cubicBezTo>
                  <a:cubicBezTo>
                    <a:pt x="2837" y="2977"/>
                    <a:pt x="2865" y="2988"/>
                    <a:pt x="2904" y="2983"/>
                  </a:cubicBezTo>
                  <a:cubicBezTo>
                    <a:pt x="2972" y="2971"/>
                    <a:pt x="3005" y="2966"/>
                    <a:pt x="3073" y="2966"/>
                  </a:cubicBezTo>
                  <a:cubicBezTo>
                    <a:pt x="3095" y="2966"/>
                    <a:pt x="3106" y="2983"/>
                    <a:pt x="3129" y="2994"/>
                  </a:cubicBezTo>
                  <a:cubicBezTo>
                    <a:pt x="3185" y="3016"/>
                    <a:pt x="3219" y="3022"/>
                    <a:pt x="3275" y="3039"/>
                  </a:cubicBezTo>
                  <a:cubicBezTo>
                    <a:pt x="3309" y="3044"/>
                    <a:pt x="3331" y="3061"/>
                    <a:pt x="3371" y="3067"/>
                  </a:cubicBezTo>
                  <a:cubicBezTo>
                    <a:pt x="3404" y="3078"/>
                    <a:pt x="3438" y="3078"/>
                    <a:pt x="3460" y="3106"/>
                  </a:cubicBezTo>
                  <a:lnTo>
                    <a:pt x="3460" y="3106"/>
                  </a:lnTo>
                  <a:cubicBezTo>
                    <a:pt x="3477" y="3095"/>
                    <a:pt x="3494" y="3084"/>
                    <a:pt x="3511" y="3067"/>
                  </a:cubicBezTo>
                  <a:cubicBezTo>
                    <a:pt x="3567" y="3016"/>
                    <a:pt x="3595" y="2966"/>
                    <a:pt x="3674" y="2938"/>
                  </a:cubicBezTo>
                  <a:cubicBezTo>
                    <a:pt x="3708" y="2926"/>
                    <a:pt x="3730" y="2943"/>
                    <a:pt x="3764" y="2932"/>
                  </a:cubicBezTo>
                  <a:cubicBezTo>
                    <a:pt x="3781" y="2926"/>
                    <a:pt x="3792" y="2926"/>
                    <a:pt x="3803" y="2915"/>
                  </a:cubicBezTo>
                  <a:cubicBezTo>
                    <a:pt x="3820" y="2898"/>
                    <a:pt x="3809" y="2876"/>
                    <a:pt x="3814" y="2848"/>
                  </a:cubicBezTo>
                  <a:cubicBezTo>
                    <a:pt x="3820" y="2814"/>
                    <a:pt x="3842" y="2797"/>
                    <a:pt x="3848" y="2764"/>
                  </a:cubicBezTo>
                  <a:cubicBezTo>
                    <a:pt x="3859" y="2735"/>
                    <a:pt x="3854" y="2719"/>
                    <a:pt x="3871" y="2696"/>
                  </a:cubicBezTo>
                  <a:cubicBezTo>
                    <a:pt x="3887" y="2668"/>
                    <a:pt x="3921" y="2679"/>
                    <a:pt x="3949" y="2662"/>
                  </a:cubicBezTo>
                  <a:cubicBezTo>
                    <a:pt x="3988" y="2646"/>
                    <a:pt x="4022" y="2657"/>
                    <a:pt x="4050" y="2629"/>
                  </a:cubicBezTo>
                  <a:cubicBezTo>
                    <a:pt x="4067" y="2618"/>
                    <a:pt x="4067" y="2601"/>
                    <a:pt x="4078" y="2584"/>
                  </a:cubicBezTo>
                  <a:cubicBezTo>
                    <a:pt x="4084" y="2567"/>
                    <a:pt x="4101" y="2561"/>
                    <a:pt x="4101" y="2544"/>
                  </a:cubicBezTo>
                  <a:cubicBezTo>
                    <a:pt x="4101" y="2522"/>
                    <a:pt x="4073" y="2522"/>
                    <a:pt x="4056" y="2511"/>
                  </a:cubicBezTo>
                  <a:cubicBezTo>
                    <a:pt x="4028" y="2499"/>
                    <a:pt x="4022" y="2477"/>
                    <a:pt x="4005" y="2449"/>
                  </a:cubicBezTo>
                  <a:cubicBezTo>
                    <a:pt x="3972" y="2404"/>
                    <a:pt x="3949" y="2376"/>
                    <a:pt x="3938" y="2320"/>
                  </a:cubicBezTo>
                  <a:lnTo>
                    <a:pt x="3938" y="2320"/>
                  </a:lnTo>
                  <a:cubicBezTo>
                    <a:pt x="3899" y="2280"/>
                    <a:pt x="3859" y="2258"/>
                    <a:pt x="3820" y="2202"/>
                  </a:cubicBezTo>
                  <a:cubicBezTo>
                    <a:pt x="3781" y="2140"/>
                    <a:pt x="3713" y="2146"/>
                    <a:pt x="3640" y="2134"/>
                  </a:cubicBezTo>
                  <a:cubicBezTo>
                    <a:pt x="3550" y="2117"/>
                    <a:pt x="3517" y="2056"/>
                    <a:pt x="3427" y="2056"/>
                  </a:cubicBezTo>
                  <a:cubicBezTo>
                    <a:pt x="3393" y="2056"/>
                    <a:pt x="3376" y="2056"/>
                    <a:pt x="3348" y="2061"/>
                  </a:cubicBezTo>
                  <a:cubicBezTo>
                    <a:pt x="3292" y="2061"/>
                    <a:pt x="3292" y="2061"/>
                    <a:pt x="3292" y="2061"/>
                  </a:cubicBezTo>
                  <a:cubicBezTo>
                    <a:pt x="3258" y="2061"/>
                    <a:pt x="3241" y="2072"/>
                    <a:pt x="3219" y="2101"/>
                  </a:cubicBezTo>
                  <a:cubicBezTo>
                    <a:pt x="3247" y="2157"/>
                    <a:pt x="3247" y="2157"/>
                    <a:pt x="3247" y="2157"/>
                  </a:cubicBezTo>
                  <a:cubicBezTo>
                    <a:pt x="3230" y="2157"/>
                    <a:pt x="3219" y="2157"/>
                    <a:pt x="3208" y="2157"/>
                  </a:cubicBezTo>
                  <a:cubicBezTo>
                    <a:pt x="3163" y="2157"/>
                    <a:pt x="3174" y="2236"/>
                    <a:pt x="3135" y="2236"/>
                  </a:cubicBezTo>
                  <a:cubicBezTo>
                    <a:pt x="3067" y="2236"/>
                    <a:pt x="3039" y="2191"/>
                    <a:pt x="2977" y="2174"/>
                  </a:cubicBezTo>
                  <a:cubicBezTo>
                    <a:pt x="2910" y="2151"/>
                    <a:pt x="2859" y="2157"/>
                    <a:pt x="2797" y="2112"/>
                  </a:cubicBezTo>
                  <a:cubicBezTo>
                    <a:pt x="2814" y="2078"/>
                    <a:pt x="2837" y="2061"/>
                    <a:pt x="2837" y="2028"/>
                  </a:cubicBezTo>
                  <a:cubicBezTo>
                    <a:pt x="2837" y="2005"/>
                    <a:pt x="2820" y="1999"/>
                    <a:pt x="2820" y="1977"/>
                  </a:cubicBezTo>
                  <a:cubicBezTo>
                    <a:pt x="2820" y="1960"/>
                    <a:pt x="2842" y="1960"/>
                    <a:pt x="2842" y="1943"/>
                  </a:cubicBezTo>
                  <a:cubicBezTo>
                    <a:pt x="2842" y="1893"/>
                    <a:pt x="2842" y="1893"/>
                    <a:pt x="2842" y="1893"/>
                  </a:cubicBezTo>
                  <a:cubicBezTo>
                    <a:pt x="2842" y="1859"/>
                    <a:pt x="2820" y="1842"/>
                    <a:pt x="2803" y="1809"/>
                  </a:cubicBezTo>
                  <a:cubicBezTo>
                    <a:pt x="2786" y="1775"/>
                    <a:pt x="2769" y="1752"/>
                    <a:pt x="2736" y="1752"/>
                  </a:cubicBezTo>
                  <a:cubicBezTo>
                    <a:pt x="2724" y="1752"/>
                    <a:pt x="2724" y="1758"/>
                    <a:pt x="2713" y="1758"/>
                  </a:cubicBezTo>
                  <a:cubicBezTo>
                    <a:pt x="2708" y="1758"/>
                    <a:pt x="2708" y="1752"/>
                    <a:pt x="2702" y="1752"/>
                  </a:cubicBezTo>
                  <a:cubicBezTo>
                    <a:pt x="2713" y="1719"/>
                    <a:pt x="2713" y="1719"/>
                    <a:pt x="2713" y="1719"/>
                  </a:cubicBezTo>
                  <a:cubicBezTo>
                    <a:pt x="2708" y="1719"/>
                    <a:pt x="2708" y="1713"/>
                    <a:pt x="2702" y="1713"/>
                  </a:cubicBezTo>
                  <a:cubicBezTo>
                    <a:pt x="2668" y="1713"/>
                    <a:pt x="2663" y="1747"/>
                    <a:pt x="2629" y="1758"/>
                  </a:cubicBezTo>
                  <a:cubicBezTo>
                    <a:pt x="2623" y="1724"/>
                    <a:pt x="2607" y="1702"/>
                    <a:pt x="2607" y="1657"/>
                  </a:cubicBezTo>
                  <a:cubicBezTo>
                    <a:pt x="2607" y="1617"/>
                    <a:pt x="2663" y="1612"/>
                    <a:pt x="2663" y="1573"/>
                  </a:cubicBezTo>
                  <a:lnTo>
                    <a:pt x="2657" y="1567"/>
                  </a:lnTo>
                  <a:cubicBezTo>
                    <a:pt x="2640" y="1573"/>
                    <a:pt x="2635" y="1589"/>
                    <a:pt x="2618" y="1589"/>
                  </a:cubicBezTo>
                  <a:cubicBezTo>
                    <a:pt x="2601" y="1589"/>
                    <a:pt x="2595" y="1567"/>
                    <a:pt x="2595" y="1550"/>
                  </a:cubicBezTo>
                  <a:cubicBezTo>
                    <a:pt x="2595" y="1539"/>
                    <a:pt x="2607" y="1539"/>
                    <a:pt x="2618" y="1533"/>
                  </a:cubicBezTo>
                  <a:cubicBezTo>
                    <a:pt x="2646" y="1511"/>
                    <a:pt x="2668" y="1500"/>
                    <a:pt x="2674" y="1466"/>
                  </a:cubicBezTo>
                  <a:cubicBezTo>
                    <a:pt x="2651" y="1477"/>
                    <a:pt x="2646" y="1494"/>
                    <a:pt x="2618" y="1505"/>
                  </a:cubicBezTo>
                  <a:cubicBezTo>
                    <a:pt x="2612" y="1494"/>
                    <a:pt x="2612" y="1494"/>
                    <a:pt x="2612" y="1494"/>
                  </a:cubicBezTo>
                  <a:cubicBezTo>
                    <a:pt x="2618" y="1472"/>
                    <a:pt x="2635" y="1460"/>
                    <a:pt x="2635" y="1438"/>
                  </a:cubicBezTo>
                  <a:cubicBezTo>
                    <a:pt x="2635" y="1421"/>
                    <a:pt x="2629" y="1415"/>
                    <a:pt x="2629" y="1404"/>
                  </a:cubicBezTo>
                  <a:cubicBezTo>
                    <a:pt x="2629" y="1382"/>
                    <a:pt x="2640" y="1370"/>
                    <a:pt x="2646" y="1342"/>
                  </a:cubicBezTo>
                  <a:cubicBezTo>
                    <a:pt x="2651" y="1320"/>
                    <a:pt x="2646" y="1297"/>
                    <a:pt x="2663" y="1275"/>
                  </a:cubicBezTo>
                  <a:cubicBezTo>
                    <a:pt x="2674" y="1252"/>
                    <a:pt x="2696" y="1252"/>
                    <a:pt x="2724" y="1241"/>
                  </a:cubicBezTo>
                  <a:cubicBezTo>
                    <a:pt x="2713" y="1219"/>
                    <a:pt x="2708" y="1196"/>
                    <a:pt x="2685" y="1196"/>
                  </a:cubicBezTo>
                  <a:cubicBezTo>
                    <a:pt x="2640" y="1196"/>
                    <a:pt x="2640" y="1258"/>
                    <a:pt x="2601" y="1258"/>
                  </a:cubicBezTo>
                  <a:cubicBezTo>
                    <a:pt x="2590" y="1258"/>
                    <a:pt x="2578" y="1252"/>
                    <a:pt x="2567" y="1252"/>
                  </a:cubicBezTo>
                  <a:cubicBezTo>
                    <a:pt x="2460" y="1275"/>
                    <a:pt x="2460" y="1275"/>
                    <a:pt x="2460" y="1275"/>
                  </a:cubicBezTo>
                  <a:cubicBezTo>
                    <a:pt x="2455" y="1275"/>
                    <a:pt x="2449" y="1275"/>
                    <a:pt x="2444" y="1275"/>
                  </a:cubicBezTo>
                  <a:cubicBezTo>
                    <a:pt x="2449" y="1241"/>
                    <a:pt x="2477" y="1235"/>
                    <a:pt x="2489" y="1207"/>
                  </a:cubicBezTo>
                  <a:cubicBezTo>
                    <a:pt x="2505" y="1185"/>
                    <a:pt x="2511" y="1162"/>
                    <a:pt x="2539" y="1151"/>
                  </a:cubicBezTo>
                  <a:cubicBezTo>
                    <a:pt x="2567" y="1140"/>
                    <a:pt x="2595" y="1140"/>
                    <a:pt x="2618" y="1118"/>
                  </a:cubicBezTo>
                  <a:cubicBezTo>
                    <a:pt x="2635" y="1101"/>
                    <a:pt x="2618" y="1067"/>
                    <a:pt x="2646" y="1067"/>
                  </a:cubicBezTo>
                  <a:cubicBezTo>
                    <a:pt x="2657" y="1067"/>
                    <a:pt x="2663" y="1067"/>
                    <a:pt x="2674" y="1067"/>
                  </a:cubicBezTo>
                  <a:cubicBezTo>
                    <a:pt x="2674" y="1050"/>
                    <a:pt x="2674" y="1050"/>
                    <a:pt x="2674" y="1050"/>
                  </a:cubicBezTo>
                  <a:cubicBezTo>
                    <a:pt x="2674" y="1011"/>
                    <a:pt x="2646" y="994"/>
                    <a:pt x="2623" y="960"/>
                  </a:cubicBezTo>
                  <a:cubicBezTo>
                    <a:pt x="2590" y="904"/>
                    <a:pt x="2556" y="882"/>
                    <a:pt x="2500" y="842"/>
                  </a:cubicBezTo>
                  <a:cubicBezTo>
                    <a:pt x="2489" y="837"/>
                    <a:pt x="2483" y="831"/>
                    <a:pt x="2472" y="831"/>
                  </a:cubicBezTo>
                  <a:cubicBezTo>
                    <a:pt x="2455" y="831"/>
                    <a:pt x="2449" y="848"/>
                    <a:pt x="2444" y="859"/>
                  </a:cubicBezTo>
                  <a:cubicBezTo>
                    <a:pt x="2427" y="842"/>
                    <a:pt x="2415" y="837"/>
                    <a:pt x="2399" y="820"/>
                  </a:cubicBezTo>
                  <a:cubicBezTo>
                    <a:pt x="2382" y="797"/>
                    <a:pt x="2404" y="769"/>
                    <a:pt x="2387" y="741"/>
                  </a:cubicBezTo>
                  <a:cubicBezTo>
                    <a:pt x="2365" y="696"/>
                    <a:pt x="2320" y="696"/>
                    <a:pt x="2275" y="696"/>
                  </a:cubicBezTo>
                  <a:cubicBezTo>
                    <a:pt x="2241" y="696"/>
                    <a:pt x="2230" y="707"/>
                    <a:pt x="2196" y="707"/>
                  </a:cubicBezTo>
                  <a:cubicBezTo>
                    <a:pt x="2129" y="707"/>
                    <a:pt x="2107" y="657"/>
                    <a:pt x="2050" y="618"/>
                  </a:cubicBezTo>
                  <a:cubicBezTo>
                    <a:pt x="1960" y="556"/>
                    <a:pt x="1904" y="528"/>
                    <a:pt x="1814" y="471"/>
                  </a:cubicBezTo>
                  <a:cubicBezTo>
                    <a:pt x="1775" y="449"/>
                    <a:pt x="1764" y="421"/>
                    <a:pt x="1725" y="404"/>
                  </a:cubicBezTo>
                  <a:cubicBezTo>
                    <a:pt x="1685" y="382"/>
                    <a:pt x="1663" y="370"/>
                    <a:pt x="1629" y="337"/>
                  </a:cubicBezTo>
                  <a:cubicBezTo>
                    <a:pt x="1612" y="320"/>
                    <a:pt x="1601" y="297"/>
                    <a:pt x="1578" y="286"/>
                  </a:cubicBezTo>
                  <a:cubicBezTo>
                    <a:pt x="1528" y="252"/>
                    <a:pt x="1488" y="258"/>
                    <a:pt x="1449" y="213"/>
                  </a:cubicBezTo>
                  <a:cubicBezTo>
                    <a:pt x="1444" y="213"/>
                    <a:pt x="1444" y="213"/>
                    <a:pt x="1444" y="213"/>
                  </a:cubicBezTo>
                  <a:cubicBezTo>
                    <a:pt x="1539" y="370"/>
                    <a:pt x="1539" y="370"/>
                    <a:pt x="1539" y="370"/>
                  </a:cubicBezTo>
                  <a:cubicBezTo>
                    <a:pt x="1539" y="382"/>
                    <a:pt x="1539" y="382"/>
                    <a:pt x="1539" y="382"/>
                  </a:cubicBezTo>
                  <a:cubicBezTo>
                    <a:pt x="1466" y="376"/>
                    <a:pt x="1421" y="382"/>
                    <a:pt x="1354" y="359"/>
                  </a:cubicBezTo>
                  <a:cubicBezTo>
                    <a:pt x="1309" y="348"/>
                    <a:pt x="1292" y="325"/>
                    <a:pt x="1247" y="325"/>
                  </a:cubicBezTo>
                  <a:cubicBezTo>
                    <a:pt x="1208" y="325"/>
                    <a:pt x="1196" y="376"/>
                    <a:pt x="1151" y="376"/>
                  </a:cubicBezTo>
                  <a:cubicBezTo>
                    <a:pt x="1135" y="376"/>
                    <a:pt x="1135" y="348"/>
                    <a:pt x="1129" y="337"/>
                  </a:cubicBezTo>
                  <a:cubicBezTo>
                    <a:pt x="1106" y="297"/>
                    <a:pt x="1078" y="292"/>
                    <a:pt x="1045" y="275"/>
                  </a:cubicBezTo>
                  <a:cubicBezTo>
                    <a:pt x="977" y="247"/>
                    <a:pt x="972" y="191"/>
                    <a:pt x="910" y="151"/>
                  </a:cubicBezTo>
                  <a:cubicBezTo>
                    <a:pt x="859" y="123"/>
                    <a:pt x="831" y="106"/>
                    <a:pt x="781" y="78"/>
                  </a:cubicBezTo>
                  <a:cubicBezTo>
                    <a:pt x="719" y="45"/>
                    <a:pt x="685" y="0"/>
                    <a:pt x="618" y="0"/>
                  </a:cubicBezTo>
                  <a:cubicBezTo>
                    <a:pt x="595" y="0"/>
                    <a:pt x="584" y="16"/>
                    <a:pt x="562" y="22"/>
                  </a:cubicBezTo>
                  <a:cubicBezTo>
                    <a:pt x="539" y="33"/>
                    <a:pt x="511" y="28"/>
                    <a:pt x="511" y="56"/>
                  </a:cubicBezTo>
                  <a:cubicBezTo>
                    <a:pt x="511" y="84"/>
                    <a:pt x="545" y="95"/>
                    <a:pt x="545" y="129"/>
                  </a:cubicBezTo>
                  <a:cubicBezTo>
                    <a:pt x="545" y="134"/>
                    <a:pt x="545" y="140"/>
                    <a:pt x="545" y="146"/>
                  </a:cubicBezTo>
                  <a:cubicBezTo>
                    <a:pt x="545" y="191"/>
                    <a:pt x="545" y="191"/>
                    <a:pt x="545" y="191"/>
                  </a:cubicBezTo>
                  <a:cubicBezTo>
                    <a:pt x="545" y="224"/>
                    <a:pt x="545" y="241"/>
                    <a:pt x="556" y="269"/>
                  </a:cubicBezTo>
                  <a:cubicBezTo>
                    <a:pt x="545" y="264"/>
                    <a:pt x="545" y="264"/>
                    <a:pt x="545" y="264"/>
                  </a:cubicBezTo>
                  <a:cubicBezTo>
                    <a:pt x="511" y="241"/>
                    <a:pt x="517" y="202"/>
                    <a:pt x="483" y="179"/>
                  </a:cubicBezTo>
                  <a:cubicBezTo>
                    <a:pt x="483" y="247"/>
                    <a:pt x="483" y="247"/>
                    <a:pt x="483" y="247"/>
                  </a:cubicBezTo>
                  <a:cubicBezTo>
                    <a:pt x="483" y="269"/>
                    <a:pt x="466" y="281"/>
                    <a:pt x="466" y="303"/>
                  </a:cubicBezTo>
                  <a:cubicBezTo>
                    <a:pt x="460" y="320"/>
                    <a:pt x="460" y="337"/>
                    <a:pt x="449" y="348"/>
                  </a:cubicBezTo>
                  <a:cubicBezTo>
                    <a:pt x="432" y="320"/>
                    <a:pt x="432" y="297"/>
                    <a:pt x="432" y="258"/>
                  </a:cubicBezTo>
                  <a:cubicBezTo>
                    <a:pt x="432" y="236"/>
                    <a:pt x="460" y="202"/>
                    <a:pt x="438" y="202"/>
                  </a:cubicBezTo>
                  <a:cubicBezTo>
                    <a:pt x="421" y="202"/>
                    <a:pt x="415" y="213"/>
                    <a:pt x="404" y="219"/>
                  </a:cubicBezTo>
                  <a:lnTo>
                    <a:pt x="404" y="219"/>
                  </a:lnTo>
                  <a:cubicBezTo>
                    <a:pt x="415" y="269"/>
                    <a:pt x="410" y="303"/>
                    <a:pt x="432" y="348"/>
                  </a:cubicBezTo>
                  <a:cubicBezTo>
                    <a:pt x="449" y="382"/>
                    <a:pt x="477" y="393"/>
                    <a:pt x="477" y="427"/>
                  </a:cubicBezTo>
                  <a:cubicBezTo>
                    <a:pt x="477" y="460"/>
                    <a:pt x="438" y="466"/>
                    <a:pt x="415" y="488"/>
                  </a:cubicBezTo>
                  <a:cubicBezTo>
                    <a:pt x="387" y="511"/>
                    <a:pt x="387" y="539"/>
                    <a:pt x="370" y="578"/>
                  </a:cubicBezTo>
                  <a:cubicBezTo>
                    <a:pt x="354" y="618"/>
                    <a:pt x="342" y="640"/>
                    <a:pt x="320" y="679"/>
                  </a:cubicBezTo>
                  <a:cubicBezTo>
                    <a:pt x="303" y="702"/>
                    <a:pt x="286" y="719"/>
                    <a:pt x="286" y="747"/>
                  </a:cubicBezTo>
                  <a:cubicBezTo>
                    <a:pt x="286" y="758"/>
                    <a:pt x="292" y="758"/>
                    <a:pt x="292" y="769"/>
                  </a:cubicBezTo>
                  <a:cubicBezTo>
                    <a:pt x="292" y="775"/>
                    <a:pt x="286" y="780"/>
                    <a:pt x="286" y="786"/>
                  </a:cubicBezTo>
                  <a:cubicBezTo>
                    <a:pt x="286" y="797"/>
                    <a:pt x="286" y="803"/>
                    <a:pt x="286" y="809"/>
                  </a:cubicBezTo>
                  <a:cubicBezTo>
                    <a:pt x="309" y="814"/>
                    <a:pt x="320" y="803"/>
                    <a:pt x="337" y="814"/>
                  </a:cubicBezTo>
                  <a:cubicBezTo>
                    <a:pt x="365" y="831"/>
                    <a:pt x="342" y="865"/>
                    <a:pt x="342" y="904"/>
                  </a:cubicBezTo>
                  <a:cubicBezTo>
                    <a:pt x="348" y="955"/>
                    <a:pt x="449" y="943"/>
                    <a:pt x="449" y="1000"/>
                  </a:cubicBezTo>
                  <a:cubicBezTo>
                    <a:pt x="449" y="1016"/>
                    <a:pt x="427" y="1022"/>
                    <a:pt x="427" y="1039"/>
                  </a:cubicBezTo>
                  <a:cubicBezTo>
                    <a:pt x="427" y="1112"/>
                    <a:pt x="483" y="1140"/>
                    <a:pt x="483" y="1207"/>
                  </a:cubicBezTo>
                  <a:cubicBezTo>
                    <a:pt x="483" y="1235"/>
                    <a:pt x="466" y="1247"/>
                    <a:pt x="460" y="1275"/>
                  </a:cubicBezTo>
                  <a:cubicBezTo>
                    <a:pt x="483" y="1314"/>
                    <a:pt x="511" y="1320"/>
                    <a:pt x="550" y="1353"/>
                  </a:cubicBezTo>
                  <a:cubicBezTo>
                    <a:pt x="578" y="1382"/>
                    <a:pt x="573" y="1438"/>
                    <a:pt x="618" y="1438"/>
                  </a:cubicBezTo>
                  <a:cubicBezTo>
                    <a:pt x="657" y="1438"/>
                    <a:pt x="657" y="1393"/>
                    <a:pt x="696" y="1376"/>
                  </a:cubicBezTo>
                  <a:cubicBezTo>
                    <a:pt x="702" y="1393"/>
                    <a:pt x="708" y="1404"/>
                    <a:pt x="713" y="1427"/>
                  </a:cubicBezTo>
                  <a:cubicBezTo>
                    <a:pt x="719" y="1443"/>
                    <a:pt x="713" y="1466"/>
                    <a:pt x="730" y="1466"/>
                  </a:cubicBezTo>
                  <a:cubicBezTo>
                    <a:pt x="752" y="1466"/>
                    <a:pt x="758" y="1438"/>
                    <a:pt x="764" y="1421"/>
                  </a:cubicBezTo>
                  <a:cubicBezTo>
                    <a:pt x="786" y="1427"/>
                    <a:pt x="797" y="1438"/>
                    <a:pt x="820" y="1438"/>
                  </a:cubicBezTo>
                  <a:cubicBezTo>
                    <a:pt x="820" y="1477"/>
                    <a:pt x="820" y="1477"/>
                    <a:pt x="820" y="1477"/>
                  </a:cubicBezTo>
                  <a:cubicBezTo>
                    <a:pt x="820" y="1511"/>
                    <a:pt x="797" y="1522"/>
                    <a:pt x="797" y="1556"/>
                  </a:cubicBezTo>
                  <a:cubicBezTo>
                    <a:pt x="797" y="1584"/>
                    <a:pt x="820" y="1601"/>
                    <a:pt x="831" y="1629"/>
                  </a:cubicBezTo>
                  <a:cubicBezTo>
                    <a:pt x="842" y="1662"/>
                    <a:pt x="837" y="1690"/>
                    <a:pt x="854" y="1719"/>
                  </a:cubicBezTo>
                  <a:cubicBezTo>
                    <a:pt x="882" y="1707"/>
                    <a:pt x="893" y="1690"/>
                    <a:pt x="916" y="1674"/>
                  </a:cubicBezTo>
                  <a:cubicBezTo>
                    <a:pt x="921" y="1679"/>
                    <a:pt x="927" y="1685"/>
                    <a:pt x="927" y="1696"/>
                  </a:cubicBezTo>
                  <a:cubicBezTo>
                    <a:pt x="927" y="1758"/>
                    <a:pt x="859" y="1764"/>
                    <a:pt x="842" y="1820"/>
                  </a:cubicBezTo>
                  <a:cubicBezTo>
                    <a:pt x="826" y="1876"/>
                    <a:pt x="786" y="1893"/>
                    <a:pt x="741" y="1938"/>
                  </a:cubicBezTo>
                  <a:cubicBezTo>
                    <a:pt x="696" y="1977"/>
                    <a:pt x="646" y="1977"/>
                    <a:pt x="612" y="2033"/>
                  </a:cubicBezTo>
                  <a:cubicBezTo>
                    <a:pt x="595" y="2056"/>
                    <a:pt x="590" y="2072"/>
                    <a:pt x="573" y="2095"/>
                  </a:cubicBezTo>
                  <a:cubicBezTo>
                    <a:pt x="556" y="2117"/>
                    <a:pt x="556" y="2146"/>
                    <a:pt x="528" y="2146"/>
                  </a:cubicBezTo>
                  <a:cubicBezTo>
                    <a:pt x="517" y="2146"/>
                    <a:pt x="511" y="2140"/>
                    <a:pt x="505" y="2140"/>
                  </a:cubicBezTo>
                  <a:cubicBezTo>
                    <a:pt x="466" y="2140"/>
                    <a:pt x="449" y="2168"/>
                    <a:pt x="410" y="2185"/>
                  </a:cubicBezTo>
                  <a:cubicBezTo>
                    <a:pt x="376" y="2202"/>
                    <a:pt x="348" y="2191"/>
                    <a:pt x="314" y="2207"/>
                  </a:cubicBezTo>
                  <a:cubicBezTo>
                    <a:pt x="292" y="2219"/>
                    <a:pt x="281" y="2236"/>
                    <a:pt x="253" y="2236"/>
                  </a:cubicBezTo>
                  <a:cubicBezTo>
                    <a:pt x="241" y="2236"/>
                    <a:pt x="230" y="2230"/>
                    <a:pt x="219" y="2230"/>
                  </a:cubicBezTo>
                  <a:cubicBezTo>
                    <a:pt x="180" y="2230"/>
                    <a:pt x="168" y="2258"/>
                    <a:pt x="135" y="2280"/>
                  </a:cubicBezTo>
                  <a:cubicBezTo>
                    <a:pt x="78" y="2314"/>
                    <a:pt x="39" y="2342"/>
                    <a:pt x="0" y="2398"/>
                  </a:cubicBezTo>
                </a:path>
              </a:pathLst>
            </a:custGeom>
            <a:solidFill>
              <a:schemeClr val="accent5"/>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5" name="Freeform 63"/>
            <p:cNvSpPr>
              <a:spLocks noChangeArrowheads="1"/>
            </p:cNvSpPr>
            <p:nvPr/>
          </p:nvSpPr>
          <p:spPr bwMode="auto">
            <a:xfrm>
              <a:off x="16422034" y="5329692"/>
              <a:ext cx="693693" cy="603250"/>
            </a:xfrm>
            <a:custGeom>
              <a:avLst/>
              <a:gdLst>
                <a:gd name="T0" fmla="*/ 562 w 1927"/>
                <a:gd name="T1" fmla="*/ 854 h 1675"/>
                <a:gd name="T2" fmla="*/ 641 w 1927"/>
                <a:gd name="T3" fmla="*/ 837 h 1675"/>
                <a:gd name="T4" fmla="*/ 804 w 1927"/>
                <a:gd name="T5" fmla="*/ 865 h 1675"/>
                <a:gd name="T6" fmla="*/ 933 w 1927"/>
                <a:gd name="T7" fmla="*/ 882 h 1675"/>
                <a:gd name="T8" fmla="*/ 1017 w 1927"/>
                <a:gd name="T9" fmla="*/ 876 h 1675"/>
                <a:gd name="T10" fmla="*/ 1180 w 1927"/>
                <a:gd name="T11" fmla="*/ 1073 h 1675"/>
                <a:gd name="T12" fmla="*/ 1298 w 1927"/>
                <a:gd name="T13" fmla="*/ 1191 h 1675"/>
                <a:gd name="T14" fmla="*/ 1399 w 1927"/>
                <a:gd name="T15" fmla="*/ 1146 h 1675"/>
                <a:gd name="T16" fmla="*/ 1466 w 1927"/>
                <a:gd name="T17" fmla="*/ 1224 h 1675"/>
                <a:gd name="T18" fmla="*/ 1349 w 1927"/>
                <a:gd name="T19" fmla="*/ 1455 h 1675"/>
                <a:gd name="T20" fmla="*/ 1281 w 1927"/>
                <a:gd name="T21" fmla="*/ 1590 h 1675"/>
                <a:gd name="T22" fmla="*/ 1635 w 1927"/>
                <a:gd name="T23" fmla="*/ 1674 h 1675"/>
                <a:gd name="T24" fmla="*/ 1826 w 1927"/>
                <a:gd name="T25" fmla="*/ 1584 h 1675"/>
                <a:gd name="T26" fmla="*/ 1876 w 1927"/>
                <a:gd name="T27" fmla="*/ 1539 h 1675"/>
                <a:gd name="T28" fmla="*/ 1859 w 1927"/>
                <a:gd name="T29" fmla="*/ 1427 h 1675"/>
                <a:gd name="T30" fmla="*/ 1892 w 1927"/>
                <a:gd name="T31" fmla="*/ 1354 h 1675"/>
                <a:gd name="T32" fmla="*/ 1926 w 1927"/>
                <a:gd name="T33" fmla="*/ 1252 h 1675"/>
                <a:gd name="T34" fmla="*/ 1781 w 1927"/>
                <a:gd name="T35" fmla="*/ 1151 h 1675"/>
                <a:gd name="T36" fmla="*/ 1731 w 1927"/>
                <a:gd name="T37" fmla="*/ 1005 h 1675"/>
                <a:gd name="T38" fmla="*/ 1764 w 1927"/>
                <a:gd name="T39" fmla="*/ 825 h 1675"/>
                <a:gd name="T40" fmla="*/ 1714 w 1927"/>
                <a:gd name="T41" fmla="*/ 803 h 1675"/>
                <a:gd name="T42" fmla="*/ 1534 w 1927"/>
                <a:gd name="T43" fmla="*/ 747 h 1675"/>
                <a:gd name="T44" fmla="*/ 1427 w 1927"/>
                <a:gd name="T45" fmla="*/ 753 h 1675"/>
                <a:gd name="T46" fmla="*/ 1270 w 1927"/>
                <a:gd name="T47" fmla="*/ 708 h 1675"/>
                <a:gd name="T48" fmla="*/ 1141 w 1927"/>
                <a:gd name="T49" fmla="*/ 517 h 1675"/>
                <a:gd name="T50" fmla="*/ 1051 w 1927"/>
                <a:gd name="T51" fmla="*/ 337 h 1675"/>
                <a:gd name="T52" fmla="*/ 955 w 1927"/>
                <a:gd name="T53" fmla="*/ 180 h 1675"/>
                <a:gd name="T54" fmla="*/ 888 w 1927"/>
                <a:gd name="T55" fmla="*/ 163 h 1675"/>
                <a:gd name="T56" fmla="*/ 697 w 1927"/>
                <a:gd name="T57" fmla="*/ 196 h 1675"/>
                <a:gd name="T58" fmla="*/ 652 w 1927"/>
                <a:gd name="T59" fmla="*/ 33 h 1675"/>
                <a:gd name="T60" fmla="*/ 663 w 1927"/>
                <a:gd name="T61" fmla="*/ 0 h 1675"/>
                <a:gd name="T62" fmla="*/ 534 w 1927"/>
                <a:gd name="T63" fmla="*/ 0 h 1675"/>
                <a:gd name="T64" fmla="*/ 208 w 1927"/>
                <a:gd name="T65" fmla="*/ 33 h 1675"/>
                <a:gd name="T66" fmla="*/ 28 w 1927"/>
                <a:gd name="T67" fmla="*/ 90 h 1675"/>
                <a:gd name="T68" fmla="*/ 0 w 1927"/>
                <a:gd name="T69" fmla="*/ 90 h 1675"/>
                <a:gd name="T70" fmla="*/ 152 w 1927"/>
                <a:gd name="T71" fmla="*/ 281 h 1675"/>
                <a:gd name="T72" fmla="*/ 253 w 1927"/>
                <a:gd name="T73" fmla="*/ 275 h 1675"/>
                <a:gd name="T74" fmla="*/ 320 w 1927"/>
                <a:gd name="T75" fmla="*/ 342 h 1675"/>
                <a:gd name="T76" fmla="*/ 365 w 1927"/>
                <a:gd name="T77" fmla="*/ 730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7" h="1675">
                  <a:moveTo>
                    <a:pt x="562" y="854"/>
                  </a:moveTo>
                  <a:lnTo>
                    <a:pt x="562" y="854"/>
                  </a:lnTo>
                  <a:cubicBezTo>
                    <a:pt x="573" y="859"/>
                    <a:pt x="573" y="859"/>
                    <a:pt x="573" y="859"/>
                  </a:cubicBezTo>
                  <a:cubicBezTo>
                    <a:pt x="601" y="859"/>
                    <a:pt x="618" y="848"/>
                    <a:pt x="641" y="837"/>
                  </a:cubicBezTo>
                  <a:cubicBezTo>
                    <a:pt x="663" y="865"/>
                    <a:pt x="685" y="887"/>
                    <a:pt x="725" y="887"/>
                  </a:cubicBezTo>
                  <a:cubicBezTo>
                    <a:pt x="759" y="887"/>
                    <a:pt x="775" y="865"/>
                    <a:pt x="804" y="865"/>
                  </a:cubicBezTo>
                  <a:cubicBezTo>
                    <a:pt x="826" y="865"/>
                    <a:pt x="837" y="887"/>
                    <a:pt x="854" y="887"/>
                  </a:cubicBezTo>
                  <a:cubicBezTo>
                    <a:pt x="888" y="887"/>
                    <a:pt x="905" y="882"/>
                    <a:pt x="933" y="882"/>
                  </a:cubicBezTo>
                  <a:cubicBezTo>
                    <a:pt x="978" y="882"/>
                    <a:pt x="978" y="882"/>
                    <a:pt x="978" y="882"/>
                  </a:cubicBezTo>
                  <a:cubicBezTo>
                    <a:pt x="995" y="882"/>
                    <a:pt x="1000" y="876"/>
                    <a:pt x="1017" y="876"/>
                  </a:cubicBezTo>
                  <a:cubicBezTo>
                    <a:pt x="1056" y="876"/>
                    <a:pt x="1062" y="921"/>
                    <a:pt x="1090" y="955"/>
                  </a:cubicBezTo>
                  <a:cubicBezTo>
                    <a:pt x="1124" y="1000"/>
                    <a:pt x="1152" y="1022"/>
                    <a:pt x="1180" y="1073"/>
                  </a:cubicBezTo>
                  <a:cubicBezTo>
                    <a:pt x="1202" y="1112"/>
                    <a:pt x="1197" y="1151"/>
                    <a:pt x="1231" y="1185"/>
                  </a:cubicBezTo>
                  <a:cubicBezTo>
                    <a:pt x="1247" y="1202"/>
                    <a:pt x="1270" y="1191"/>
                    <a:pt x="1298" y="1191"/>
                  </a:cubicBezTo>
                  <a:cubicBezTo>
                    <a:pt x="1320" y="1191"/>
                    <a:pt x="1337" y="1202"/>
                    <a:pt x="1360" y="1191"/>
                  </a:cubicBezTo>
                  <a:cubicBezTo>
                    <a:pt x="1382" y="1179"/>
                    <a:pt x="1377" y="1151"/>
                    <a:pt x="1399" y="1146"/>
                  </a:cubicBezTo>
                  <a:cubicBezTo>
                    <a:pt x="1421" y="1146"/>
                    <a:pt x="1438" y="1151"/>
                    <a:pt x="1466" y="1146"/>
                  </a:cubicBezTo>
                  <a:cubicBezTo>
                    <a:pt x="1472" y="1179"/>
                    <a:pt x="1466" y="1196"/>
                    <a:pt x="1466" y="1224"/>
                  </a:cubicBezTo>
                  <a:cubicBezTo>
                    <a:pt x="1466" y="1258"/>
                    <a:pt x="1483" y="1281"/>
                    <a:pt x="1483" y="1314"/>
                  </a:cubicBezTo>
                  <a:cubicBezTo>
                    <a:pt x="1483" y="1387"/>
                    <a:pt x="1421" y="1444"/>
                    <a:pt x="1349" y="1455"/>
                  </a:cubicBezTo>
                  <a:cubicBezTo>
                    <a:pt x="1281" y="1460"/>
                    <a:pt x="1276" y="1528"/>
                    <a:pt x="1253" y="1595"/>
                  </a:cubicBezTo>
                  <a:cubicBezTo>
                    <a:pt x="1264" y="1590"/>
                    <a:pt x="1270" y="1590"/>
                    <a:pt x="1281" y="1590"/>
                  </a:cubicBezTo>
                  <a:cubicBezTo>
                    <a:pt x="1472" y="1567"/>
                    <a:pt x="1472" y="1567"/>
                    <a:pt x="1472" y="1567"/>
                  </a:cubicBezTo>
                  <a:cubicBezTo>
                    <a:pt x="1635" y="1674"/>
                    <a:pt x="1635" y="1674"/>
                    <a:pt x="1635" y="1674"/>
                  </a:cubicBezTo>
                  <a:cubicBezTo>
                    <a:pt x="1652" y="1623"/>
                    <a:pt x="1697" y="1601"/>
                    <a:pt x="1747" y="1595"/>
                  </a:cubicBezTo>
                  <a:cubicBezTo>
                    <a:pt x="1781" y="1590"/>
                    <a:pt x="1798" y="1590"/>
                    <a:pt x="1826" y="1584"/>
                  </a:cubicBezTo>
                  <a:cubicBezTo>
                    <a:pt x="1843" y="1584"/>
                    <a:pt x="1859" y="1590"/>
                    <a:pt x="1870" y="1578"/>
                  </a:cubicBezTo>
                  <a:cubicBezTo>
                    <a:pt x="1881" y="1567"/>
                    <a:pt x="1876" y="1550"/>
                    <a:pt x="1876" y="1539"/>
                  </a:cubicBezTo>
                  <a:cubicBezTo>
                    <a:pt x="1876" y="1505"/>
                    <a:pt x="1848" y="1500"/>
                    <a:pt x="1848" y="1466"/>
                  </a:cubicBezTo>
                  <a:cubicBezTo>
                    <a:pt x="1848" y="1449"/>
                    <a:pt x="1859" y="1444"/>
                    <a:pt x="1859" y="1427"/>
                  </a:cubicBezTo>
                  <a:cubicBezTo>
                    <a:pt x="1859" y="1399"/>
                    <a:pt x="1859" y="1399"/>
                    <a:pt x="1859" y="1399"/>
                  </a:cubicBezTo>
                  <a:cubicBezTo>
                    <a:pt x="1859" y="1376"/>
                    <a:pt x="1887" y="1376"/>
                    <a:pt x="1892" y="1354"/>
                  </a:cubicBezTo>
                  <a:cubicBezTo>
                    <a:pt x="1904" y="1331"/>
                    <a:pt x="1881" y="1309"/>
                    <a:pt x="1898" y="1286"/>
                  </a:cubicBezTo>
                  <a:cubicBezTo>
                    <a:pt x="1909" y="1275"/>
                    <a:pt x="1926" y="1269"/>
                    <a:pt x="1926" y="1252"/>
                  </a:cubicBezTo>
                  <a:cubicBezTo>
                    <a:pt x="1926" y="1236"/>
                    <a:pt x="1904" y="1230"/>
                    <a:pt x="1892" y="1219"/>
                  </a:cubicBezTo>
                  <a:cubicBezTo>
                    <a:pt x="1859" y="1179"/>
                    <a:pt x="1826" y="1168"/>
                    <a:pt x="1781" y="1151"/>
                  </a:cubicBezTo>
                  <a:cubicBezTo>
                    <a:pt x="1759" y="1146"/>
                    <a:pt x="1731" y="1146"/>
                    <a:pt x="1731" y="1123"/>
                  </a:cubicBezTo>
                  <a:cubicBezTo>
                    <a:pt x="1731" y="1005"/>
                    <a:pt x="1731" y="1005"/>
                    <a:pt x="1731" y="1005"/>
                  </a:cubicBezTo>
                  <a:cubicBezTo>
                    <a:pt x="1742" y="972"/>
                    <a:pt x="1764" y="960"/>
                    <a:pt x="1787" y="932"/>
                  </a:cubicBezTo>
                  <a:cubicBezTo>
                    <a:pt x="1787" y="893"/>
                    <a:pt x="1775" y="865"/>
                    <a:pt x="1764" y="825"/>
                  </a:cubicBezTo>
                  <a:lnTo>
                    <a:pt x="1764" y="825"/>
                  </a:lnTo>
                  <a:cubicBezTo>
                    <a:pt x="1747" y="814"/>
                    <a:pt x="1731" y="803"/>
                    <a:pt x="1714" y="803"/>
                  </a:cubicBezTo>
                  <a:cubicBezTo>
                    <a:pt x="1697" y="803"/>
                    <a:pt x="1686" y="803"/>
                    <a:pt x="1669" y="803"/>
                  </a:cubicBezTo>
                  <a:cubicBezTo>
                    <a:pt x="1613" y="803"/>
                    <a:pt x="1590" y="747"/>
                    <a:pt x="1534" y="747"/>
                  </a:cubicBezTo>
                  <a:cubicBezTo>
                    <a:pt x="1489" y="747"/>
                    <a:pt x="1489" y="747"/>
                    <a:pt x="1489" y="747"/>
                  </a:cubicBezTo>
                  <a:cubicBezTo>
                    <a:pt x="1427" y="753"/>
                    <a:pt x="1427" y="753"/>
                    <a:pt x="1427" y="753"/>
                  </a:cubicBezTo>
                  <a:cubicBezTo>
                    <a:pt x="1377" y="753"/>
                    <a:pt x="1377" y="753"/>
                    <a:pt x="1377" y="753"/>
                  </a:cubicBezTo>
                  <a:cubicBezTo>
                    <a:pt x="1332" y="753"/>
                    <a:pt x="1309" y="724"/>
                    <a:pt x="1270" y="708"/>
                  </a:cubicBezTo>
                  <a:cubicBezTo>
                    <a:pt x="1219" y="691"/>
                    <a:pt x="1180" y="668"/>
                    <a:pt x="1163" y="623"/>
                  </a:cubicBezTo>
                  <a:cubicBezTo>
                    <a:pt x="1146" y="584"/>
                    <a:pt x="1146" y="556"/>
                    <a:pt x="1141" y="517"/>
                  </a:cubicBezTo>
                  <a:cubicBezTo>
                    <a:pt x="1129" y="460"/>
                    <a:pt x="1124" y="427"/>
                    <a:pt x="1096" y="382"/>
                  </a:cubicBezTo>
                  <a:cubicBezTo>
                    <a:pt x="1084" y="359"/>
                    <a:pt x="1062" y="359"/>
                    <a:pt x="1051" y="337"/>
                  </a:cubicBezTo>
                  <a:cubicBezTo>
                    <a:pt x="1034" y="314"/>
                    <a:pt x="1039" y="298"/>
                    <a:pt x="1028" y="275"/>
                  </a:cubicBezTo>
                  <a:cubicBezTo>
                    <a:pt x="1006" y="236"/>
                    <a:pt x="978" y="219"/>
                    <a:pt x="955" y="180"/>
                  </a:cubicBezTo>
                  <a:lnTo>
                    <a:pt x="955" y="180"/>
                  </a:lnTo>
                  <a:cubicBezTo>
                    <a:pt x="938" y="163"/>
                    <a:pt x="916" y="163"/>
                    <a:pt x="888" y="163"/>
                  </a:cubicBezTo>
                  <a:cubicBezTo>
                    <a:pt x="849" y="163"/>
                    <a:pt x="849" y="163"/>
                    <a:pt x="849" y="163"/>
                  </a:cubicBezTo>
                  <a:cubicBezTo>
                    <a:pt x="792" y="163"/>
                    <a:pt x="759" y="185"/>
                    <a:pt x="697" y="196"/>
                  </a:cubicBezTo>
                  <a:cubicBezTo>
                    <a:pt x="685" y="157"/>
                    <a:pt x="691" y="129"/>
                    <a:pt x="674" y="84"/>
                  </a:cubicBezTo>
                  <a:cubicBezTo>
                    <a:pt x="669" y="67"/>
                    <a:pt x="652" y="56"/>
                    <a:pt x="652" y="33"/>
                  </a:cubicBezTo>
                  <a:cubicBezTo>
                    <a:pt x="652" y="22"/>
                    <a:pt x="657" y="11"/>
                    <a:pt x="663" y="0"/>
                  </a:cubicBezTo>
                  <a:lnTo>
                    <a:pt x="663" y="0"/>
                  </a:lnTo>
                  <a:cubicBezTo>
                    <a:pt x="635" y="0"/>
                    <a:pt x="635" y="0"/>
                    <a:pt x="635" y="0"/>
                  </a:cubicBezTo>
                  <a:cubicBezTo>
                    <a:pt x="534" y="0"/>
                    <a:pt x="534" y="0"/>
                    <a:pt x="534" y="0"/>
                  </a:cubicBezTo>
                  <a:cubicBezTo>
                    <a:pt x="433" y="11"/>
                    <a:pt x="377" y="33"/>
                    <a:pt x="275" y="33"/>
                  </a:cubicBezTo>
                  <a:cubicBezTo>
                    <a:pt x="208" y="33"/>
                    <a:pt x="208" y="33"/>
                    <a:pt x="208" y="33"/>
                  </a:cubicBezTo>
                  <a:cubicBezTo>
                    <a:pt x="157" y="33"/>
                    <a:pt x="129" y="28"/>
                    <a:pt x="84" y="50"/>
                  </a:cubicBezTo>
                  <a:cubicBezTo>
                    <a:pt x="56" y="56"/>
                    <a:pt x="56" y="90"/>
                    <a:pt x="28" y="90"/>
                  </a:cubicBezTo>
                  <a:cubicBezTo>
                    <a:pt x="0" y="90"/>
                    <a:pt x="0" y="90"/>
                    <a:pt x="0" y="90"/>
                  </a:cubicBezTo>
                  <a:lnTo>
                    <a:pt x="0" y="90"/>
                  </a:lnTo>
                  <a:cubicBezTo>
                    <a:pt x="17" y="157"/>
                    <a:pt x="28" y="208"/>
                    <a:pt x="84" y="247"/>
                  </a:cubicBezTo>
                  <a:cubicBezTo>
                    <a:pt x="107" y="264"/>
                    <a:pt x="118" y="281"/>
                    <a:pt x="152" y="281"/>
                  </a:cubicBezTo>
                  <a:cubicBezTo>
                    <a:pt x="163" y="281"/>
                    <a:pt x="169" y="275"/>
                    <a:pt x="180" y="275"/>
                  </a:cubicBezTo>
                  <a:cubicBezTo>
                    <a:pt x="208" y="275"/>
                    <a:pt x="225" y="275"/>
                    <a:pt x="253" y="275"/>
                  </a:cubicBezTo>
                  <a:cubicBezTo>
                    <a:pt x="264" y="275"/>
                    <a:pt x="270" y="286"/>
                    <a:pt x="281" y="292"/>
                  </a:cubicBezTo>
                  <a:cubicBezTo>
                    <a:pt x="298" y="309"/>
                    <a:pt x="320" y="320"/>
                    <a:pt x="320" y="342"/>
                  </a:cubicBezTo>
                  <a:cubicBezTo>
                    <a:pt x="320" y="415"/>
                    <a:pt x="287" y="455"/>
                    <a:pt x="287" y="528"/>
                  </a:cubicBezTo>
                  <a:cubicBezTo>
                    <a:pt x="287" y="612"/>
                    <a:pt x="292" y="685"/>
                    <a:pt x="365" y="730"/>
                  </a:cubicBezTo>
                  <a:cubicBezTo>
                    <a:pt x="444" y="775"/>
                    <a:pt x="534" y="769"/>
                    <a:pt x="562" y="8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6" name="Freeform 64"/>
            <p:cNvSpPr>
              <a:spLocks noChangeArrowheads="1"/>
            </p:cNvSpPr>
            <p:nvPr/>
          </p:nvSpPr>
          <p:spPr bwMode="auto">
            <a:xfrm>
              <a:off x="16766500" y="5264604"/>
              <a:ext cx="938151" cy="369888"/>
            </a:xfrm>
            <a:custGeom>
              <a:avLst/>
              <a:gdLst>
                <a:gd name="T0" fmla="*/ 0 w 2607"/>
                <a:gd name="T1" fmla="*/ 360 h 1029"/>
                <a:gd name="T2" fmla="*/ 96 w 2607"/>
                <a:gd name="T3" fmla="*/ 314 h 1029"/>
                <a:gd name="T4" fmla="*/ 264 w 2607"/>
                <a:gd name="T5" fmla="*/ 371 h 1029"/>
                <a:gd name="T6" fmla="*/ 337 w 2607"/>
                <a:gd name="T7" fmla="*/ 354 h 1029"/>
                <a:gd name="T8" fmla="*/ 433 w 2607"/>
                <a:gd name="T9" fmla="*/ 343 h 1029"/>
                <a:gd name="T10" fmla="*/ 427 w 2607"/>
                <a:gd name="T11" fmla="*/ 258 h 1029"/>
                <a:gd name="T12" fmla="*/ 495 w 2607"/>
                <a:gd name="T13" fmla="*/ 180 h 1029"/>
                <a:gd name="T14" fmla="*/ 680 w 2607"/>
                <a:gd name="T15" fmla="*/ 152 h 1029"/>
                <a:gd name="T16" fmla="*/ 994 w 2607"/>
                <a:gd name="T17" fmla="*/ 152 h 1029"/>
                <a:gd name="T18" fmla="*/ 1173 w 2607"/>
                <a:gd name="T19" fmla="*/ 168 h 1029"/>
                <a:gd name="T20" fmla="*/ 1291 w 2607"/>
                <a:gd name="T21" fmla="*/ 67 h 1029"/>
                <a:gd name="T22" fmla="*/ 1274 w 2607"/>
                <a:gd name="T23" fmla="*/ 39 h 1029"/>
                <a:gd name="T24" fmla="*/ 1494 w 2607"/>
                <a:gd name="T25" fmla="*/ 56 h 1029"/>
                <a:gd name="T26" fmla="*/ 1651 w 2607"/>
                <a:gd name="T27" fmla="*/ 135 h 1029"/>
                <a:gd name="T28" fmla="*/ 1600 w 2607"/>
                <a:gd name="T29" fmla="*/ 157 h 1029"/>
                <a:gd name="T30" fmla="*/ 1561 w 2607"/>
                <a:gd name="T31" fmla="*/ 180 h 1029"/>
                <a:gd name="T32" fmla="*/ 1752 w 2607"/>
                <a:gd name="T33" fmla="*/ 410 h 1029"/>
                <a:gd name="T34" fmla="*/ 1960 w 2607"/>
                <a:gd name="T35" fmla="*/ 612 h 1029"/>
                <a:gd name="T36" fmla="*/ 2095 w 2607"/>
                <a:gd name="T37" fmla="*/ 635 h 1029"/>
                <a:gd name="T38" fmla="*/ 2359 w 2607"/>
                <a:gd name="T39" fmla="*/ 702 h 1029"/>
                <a:gd name="T40" fmla="*/ 2482 w 2607"/>
                <a:gd name="T41" fmla="*/ 708 h 1029"/>
                <a:gd name="T42" fmla="*/ 2606 w 2607"/>
                <a:gd name="T43" fmla="*/ 770 h 1029"/>
                <a:gd name="T44" fmla="*/ 2381 w 2607"/>
                <a:gd name="T45" fmla="*/ 848 h 1029"/>
                <a:gd name="T46" fmla="*/ 2196 w 2607"/>
                <a:gd name="T47" fmla="*/ 972 h 1029"/>
                <a:gd name="T48" fmla="*/ 2089 w 2607"/>
                <a:gd name="T49" fmla="*/ 1022 h 1029"/>
                <a:gd name="T50" fmla="*/ 1842 w 2607"/>
                <a:gd name="T51" fmla="*/ 1022 h 1029"/>
                <a:gd name="T52" fmla="*/ 1769 w 2607"/>
                <a:gd name="T53" fmla="*/ 1028 h 1029"/>
                <a:gd name="T54" fmla="*/ 1623 w 2607"/>
                <a:gd name="T55" fmla="*/ 938 h 1029"/>
                <a:gd name="T56" fmla="*/ 1437 w 2607"/>
                <a:gd name="T57" fmla="*/ 1028 h 1029"/>
                <a:gd name="T58" fmla="*/ 1145 w 2607"/>
                <a:gd name="T59" fmla="*/ 933 h 1029"/>
                <a:gd name="T60" fmla="*/ 1005 w 2607"/>
                <a:gd name="T61" fmla="*/ 927 h 1029"/>
                <a:gd name="T62" fmla="*/ 809 w 2607"/>
                <a:gd name="T63" fmla="*/ 1005 h 1029"/>
                <a:gd name="T64" fmla="*/ 714 w 2607"/>
                <a:gd name="T65" fmla="*/ 983 h 1029"/>
                <a:gd name="T66" fmla="*/ 534 w 2607"/>
                <a:gd name="T67" fmla="*/ 927 h 1029"/>
                <a:gd name="T68" fmla="*/ 422 w 2607"/>
                <a:gd name="T69" fmla="*/ 933 h 1029"/>
                <a:gd name="T70" fmla="*/ 208 w 2607"/>
                <a:gd name="T71" fmla="*/ 803 h 1029"/>
                <a:gd name="T72" fmla="*/ 141 w 2607"/>
                <a:gd name="T73" fmla="*/ 562 h 1029"/>
                <a:gd name="T74" fmla="*/ 73 w 2607"/>
                <a:gd name="T75" fmla="*/ 455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7" h="1029">
                  <a:moveTo>
                    <a:pt x="0" y="360"/>
                  </a:moveTo>
                  <a:lnTo>
                    <a:pt x="0" y="360"/>
                  </a:lnTo>
                  <a:cubicBezTo>
                    <a:pt x="40" y="348"/>
                    <a:pt x="56" y="331"/>
                    <a:pt x="96" y="314"/>
                  </a:cubicBezTo>
                  <a:lnTo>
                    <a:pt x="96" y="314"/>
                  </a:lnTo>
                  <a:cubicBezTo>
                    <a:pt x="113" y="360"/>
                    <a:pt x="152" y="388"/>
                    <a:pt x="197" y="388"/>
                  </a:cubicBezTo>
                  <a:cubicBezTo>
                    <a:pt x="219" y="388"/>
                    <a:pt x="236" y="371"/>
                    <a:pt x="264" y="371"/>
                  </a:cubicBezTo>
                  <a:cubicBezTo>
                    <a:pt x="315" y="371"/>
                    <a:pt x="315" y="371"/>
                    <a:pt x="315" y="371"/>
                  </a:cubicBezTo>
                  <a:cubicBezTo>
                    <a:pt x="326" y="371"/>
                    <a:pt x="326" y="360"/>
                    <a:pt x="337" y="354"/>
                  </a:cubicBezTo>
                  <a:cubicBezTo>
                    <a:pt x="354" y="343"/>
                    <a:pt x="365" y="343"/>
                    <a:pt x="388" y="343"/>
                  </a:cubicBezTo>
                  <a:cubicBezTo>
                    <a:pt x="433" y="343"/>
                    <a:pt x="433" y="343"/>
                    <a:pt x="433" y="343"/>
                  </a:cubicBezTo>
                  <a:cubicBezTo>
                    <a:pt x="438" y="343"/>
                    <a:pt x="438" y="343"/>
                    <a:pt x="438" y="343"/>
                  </a:cubicBezTo>
                  <a:cubicBezTo>
                    <a:pt x="433" y="309"/>
                    <a:pt x="427" y="292"/>
                    <a:pt x="427" y="258"/>
                  </a:cubicBezTo>
                  <a:cubicBezTo>
                    <a:pt x="427" y="247"/>
                    <a:pt x="444" y="241"/>
                    <a:pt x="455" y="230"/>
                  </a:cubicBezTo>
                  <a:cubicBezTo>
                    <a:pt x="472" y="213"/>
                    <a:pt x="483" y="202"/>
                    <a:pt x="495" y="180"/>
                  </a:cubicBezTo>
                  <a:lnTo>
                    <a:pt x="495" y="180"/>
                  </a:lnTo>
                  <a:cubicBezTo>
                    <a:pt x="568" y="163"/>
                    <a:pt x="607" y="152"/>
                    <a:pt x="680" y="152"/>
                  </a:cubicBezTo>
                  <a:cubicBezTo>
                    <a:pt x="731" y="152"/>
                    <a:pt x="759" y="168"/>
                    <a:pt x="815" y="174"/>
                  </a:cubicBezTo>
                  <a:cubicBezTo>
                    <a:pt x="994" y="152"/>
                    <a:pt x="994" y="152"/>
                    <a:pt x="994" y="152"/>
                  </a:cubicBezTo>
                  <a:cubicBezTo>
                    <a:pt x="1033" y="152"/>
                    <a:pt x="1033" y="152"/>
                    <a:pt x="1033" y="152"/>
                  </a:cubicBezTo>
                  <a:cubicBezTo>
                    <a:pt x="1089" y="152"/>
                    <a:pt x="1117" y="168"/>
                    <a:pt x="1173" y="168"/>
                  </a:cubicBezTo>
                  <a:cubicBezTo>
                    <a:pt x="1196" y="168"/>
                    <a:pt x="1213" y="174"/>
                    <a:pt x="1235" y="174"/>
                  </a:cubicBezTo>
                  <a:cubicBezTo>
                    <a:pt x="1280" y="174"/>
                    <a:pt x="1291" y="112"/>
                    <a:pt x="1291" y="67"/>
                  </a:cubicBezTo>
                  <a:cubicBezTo>
                    <a:pt x="1291" y="51"/>
                    <a:pt x="1286" y="51"/>
                    <a:pt x="1274" y="39"/>
                  </a:cubicBezTo>
                  <a:lnTo>
                    <a:pt x="1274" y="39"/>
                  </a:lnTo>
                  <a:cubicBezTo>
                    <a:pt x="1291" y="17"/>
                    <a:pt x="1303" y="0"/>
                    <a:pt x="1331" y="0"/>
                  </a:cubicBezTo>
                  <a:cubicBezTo>
                    <a:pt x="1398" y="0"/>
                    <a:pt x="1432" y="28"/>
                    <a:pt x="1494" y="56"/>
                  </a:cubicBezTo>
                  <a:cubicBezTo>
                    <a:pt x="1527" y="73"/>
                    <a:pt x="1550" y="90"/>
                    <a:pt x="1584" y="107"/>
                  </a:cubicBezTo>
                  <a:cubicBezTo>
                    <a:pt x="1612" y="118"/>
                    <a:pt x="1651" y="107"/>
                    <a:pt x="1651" y="135"/>
                  </a:cubicBezTo>
                  <a:cubicBezTo>
                    <a:pt x="1651" y="152"/>
                    <a:pt x="1634" y="168"/>
                    <a:pt x="1617" y="168"/>
                  </a:cubicBezTo>
                  <a:cubicBezTo>
                    <a:pt x="1612" y="168"/>
                    <a:pt x="1606" y="157"/>
                    <a:pt x="1600" y="157"/>
                  </a:cubicBezTo>
                  <a:cubicBezTo>
                    <a:pt x="1561" y="157"/>
                    <a:pt x="1561" y="157"/>
                    <a:pt x="1561" y="157"/>
                  </a:cubicBezTo>
                  <a:cubicBezTo>
                    <a:pt x="1561" y="168"/>
                    <a:pt x="1561" y="174"/>
                    <a:pt x="1561" y="180"/>
                  </a:cubicBezTo>
                  <a:cubicBezTo>
                    <a:pt x="1561" y="236"/>
                    <a:pt x="1595" y="253"/>
                    <a:pt x="1628" y="298"/>
                  </a:cubicBezTo>
                  <a:cubicBezTo>
                    <a:pt x="1662" y="354"/>
                    <a:pt x="1707" y="365"/>
                    <a:pt x="1752" y="410"/>
                  </a:cubicBezTo>
                  <a:cubicBezTo>
                    <a:pt x="1791" y="455"/>
                    <a:pt x="1825" y="466"/>
                    <a:pt x="1870" y="511"/>
                  </a:cubicBezTo>
                  <a:cubicBezTo>
                    <a:pt x="1909" y="550"/>
                    <a:pt x="1909" y="612"/>
                    <a:pt x="1960" y="612"/>
                  </a:cubicBezTo>
                  <a:cubicBezTo>
                    <a:pt x="1977" y="612"/>
                    <a:pt x="1982" y="595"/>
                    <a:pt x="1999" y="595"/>
                  </a:cubicBezTo>
                  <a:cubicBezTo>
                    <a:pt x="2039" y="595"/>
                    <a:pt x="2055" y="623"/>
                    <a:pt x="2095" y="635"/>
                  </a:cubicBezTo>
                  <a:cubicBezTo>
                    <a:pt x="2168" y="657"/>
                    <a:pt x="2213" y="663"/>
                    <a:pt x="2286" y="680"/>
                  </a:cubicBezTo>
                  <a:cubicBezTo>
                    <a:pt x="2308" y="697"/>
                    <a:pt x="2331" y="702"/>
                    <a:pt x="2359" y="702"/>
                  </a:cubicBezTo>
                  <a:cubicBezTo>
                    <a:pt x="2437" y="702"/>
                    <a:pt x="2437" y="702"/>
                    <a:pt x="2437" y="702"/>
                  </a:cubicBezTo>
                  <a:cubicBezTo>
                    <a:pt x="2482" y="708"/>
                    <a:pt x="2482" y="708"/>
                    <a:pt x="2482" y="708"/>
                  </a:cubicBezTo>
                  <a:cubicBezTo>
                    <a:pt x="2527" y="708"/>
                    <a:pt x="2527" y="708"/>
                    <a:pt x="2527" y="708"/>
                  </a:cubicBezTo>
                  <a:cubicBezTo>
                    <a:pt x="2567" y="708"/>
                    <a:pt x="2583" y="736"/>
                    <a:pt x="2606" y="770"/>
                  </a:cubicBezTo>
                  <a:lnTo>
                    <a:pt x="2606" y="770"/>
                  </a:lnTo>
                  <a:cubicBezTo>
                    <a:pt x="2533" y="820"/>
                    <a:pt x="2465" y="815"/>
                    <a:pt x="2381" y="848"/>
                  </a:cubicBezTo>
                  <a:cubicBezTo>
                    <a:pt x="2359" y="860"/>
                    <a:pt x="2353" y="876"/>
                    <a:pt x="2331" y="888"/>
                  </a:cubicBezTo>
                  <a:cubicBezTo>
                    <a:pt x="2280" y="921"/>
                    <a:pt x="2246" y="933"/>
                    <a:pt x="2196" y="972"/>
                  </a:cubicBezTo>
                  <a:cubicBezTo>
                    <a:pt x="2179" y="983"/>
                    <a:pt x="2156" y="977"/>
                    <a:pt x="2140" y="983"/>
                  </a:cubicBezTo>
                  <a:cubicBezTo>
                    <a:pt x="2117" y="994"/>
                    <a:pt x="2112" y="1011"/>
                    <a:pt x="2089" y="1022"/>
                  </a:cubicBezTo>
                  <a:lnTo>
                    <a:pt x="2089" y="1022"/>
                  </a:lnTo>
                  <a:cubicBezTo>
                    <a:pt x="1994" y="1022"/>
                    <a:pt x="1937" y="1022"/>
                    <a:pt x="1842" y="1022"/>
                  </a:cubicBezTo>
                  <a:cubicBezTo>
                    <a:pt x="1831" y="1022"/>
                    <a:pt x="1819" y="1028"/>
                    <a:pt x="1808" y="1028"/>
                  </a:cubicBezTo>
                  <a:cubicBezTo>
                    <a:pt x="1769" y="1028"/>
                    <a:pt x="1769" y="1028"/>
                    <a:pt x="1769" y="1028"/>
                  </a:cubicBezTo>
                  <a:cubicBezTo>
                    <a:pt x="1724" y="1028"/>
                    <a:pt x="1696" y="1005"/>
                    <a:pt x="1668" y="972"/>
                  </a:cubicBezTo>
                  <a:cubicBezTo>
                    <a:pt x="1651" y="955"/>
                    <a:pt x="1645" y="938"/>
                    <a:pt x="1623" y="938"/>
                  </a:cubicBezTo>
                  <a:cubicBezTo>
                    <a:pt x="1595" y="938"/>
                    <a:pt x="1589" y="961"/>
                    <a:pt x="1567" y="972"/>
                  </a:cubicBezTo>
                  <a:cubicBezTo>
                    <a:pt x="1522" y="1000"/>
                    <a:pt x="1494" y="1028"/>
                    <a:pt x="1437" y="1028"/>
                  </a:cubicBezTo>
                  <a:cubicBezTo>
                    <a:pt x="1370" y="1028"/>
                    <a:pt x="1342" y="983"/>
                    <a:pt x="1280" y="944"/>
                  </a:cubicBezTo>
                  <a:cubicBezTo>
                    <a:pt x="1235" y="916"/>
                    <a:pt x="1196" y="933"/>
                    <a:pt x="1145" y="933"/>
                  </a:cubicBezTo>
                  <a:cubicBezTo>
                    <a:pt x="1106" y="933"/>
                    <a:pt x="1100" y="972"/>
                    <a:pt x="1072" y="1000"/>
                  </a:cubicBezTo>
                  <a:cubicBezTo>
                    <a:pt x="1050" y="966"/>
                    <a:pt x="1033" y="949"/>
                    <a:pt x="1005" y="927"/>
                  </a:cubicBezTo>
                  <a:cubicBezTo>
                    <a:pt x="809" y="1005"/>
                    <a:pt x="809" y="1005"/>
                    <a:pt x="809" y="1005"/>
                  </a:cubicBezTo>
                  <a:lnTo>
                    <a:pt x="809" y="1005"/>
                  </a:lnTo>
                  <a:cubicBezTo>
                    <a:pt x="792" y="994"/>
                    <a:pt x="776" y="983"/>
                    <a:pt x="759" y="983"/>
                  </a:cubicBezTo>
                  <a:cubicBezTo>
                    <a:pt x="742" y="983"/>
                    <a:pt x="731" y="983"/>
                    <a:pt x="714" y="983"/>
                  </a:cubicBezTo>
                  <a:cubicBezTo>
                    <a:pt x="658" y="983"/>
                    <a:pt x="635" y="927"/>
                    <a:pt x="579" y="927"/>
                  </a:cubicBezTo>
                  <a:cubicBezTo>
                    <a:pt x="534" y="927"/>
                    <a:pt x="534" y="927"/>
                    <a:pt x="534" y="927"/>
                  </a:cubicBezTo>
                  <a:cubicBezTo>
                    <a:pt x="472" y="933"/>
                    <a:pt x="472" y="933"/>
                    <a:pt x="472" y="933"/>
                  </a:cubicBezTo>
                  <a:cubicBezTo>
                    <a:pt x="422" y="933"/>
                    <a:pt x="422" y="933"/>
                    <a:pt x="422" y="933"/>
                  </a:cubicBezTo>
                  <a:cubicBezTo>
                    <a:pt x="377" y="933"/>
                    <a:pt x="354" y="904"/>
                    <a:pt x="315" y="888"/>
                  </a:cubicBezTo>
                  <a:cubicBezTo>
                    <a:pt x="264" y="871"/>
                    <a:pt x="225" y="848"/>
                    <a:pt x="208" y="803"/>
                  </a:cubicBezTo>
                  <a:cubicBezTo>
                    <a:pt x="191" y="764"/>
                    <a:pt x="191" y="736"/>
                    <a:pt x="186" y="697"/>
                  </a:cubicBezTo>
                  <a:cubicBezTo>
                    <a:pt x="174" y="640"/>
                    <a:pt x="169" y="607"/>
                    <a:pt x="141" y="562"/>
                  </a:cubicBezTo>
                  <a:cubicBezTo>
                    <a:pt x="129" y="539"/>
                    <a:pt x="107" y="539"/>
                    <a:pt x="96" y="517"/>
                  </a:cubicBezTo>
                  <a:cubicBezTo>
                    <a:pt x="79" y="494"/>
                    <a:pt x="84" y="478"/>
                    <a:pt x="73" y="455"/>
                  </a:cubicBezTo>
                  <a:cubicBezTo>
                    <a:pt x="51" y="416"/>
                    <a:pt x="23" y="399"/>
                    <a:pt x="0" y="3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7" name="Freeform 65"/>
            <p:cNvSpPr>
              <a:spLocks noChangeArrowheads="1"/>
            </p:cNvSpPr>
            <p:nvPr/>
          </p:nvSpPr>
          <p:spPr bwMode="auto">
            <a:xfrm>
              <a:off x="16796660" y="5309054"/>
              <a:ext cx="147628" cy="95250"/>
            </a:xfrm>
            <a:custGeom>
              <a:avLst/>
              <a:gdLst>
                <a:gd name="T0" fmla="*/ 12 w 412"/>
                <a:gd name="T1" fmla="*/ 190 h 265"/>
                <a:gd name="T2" fmla="*/ 12 w 412"/>
                <a:gd name="T3" fmla="*/ 190 h 265"/>
                <a:gd name="T4" fmla="*/ 0 w 412"/>
                <a:gd name="T5" fmla="*/ 162 h 265"/>
                <a:gd name="T6" fmla="*/ 113 w 412"/>
                <a:gd name="T7" fmla="*/ 146 h 265"/>
                <a:gd name="T8" fmla="*/ 135 w 412"/>
                <a:gd name="T9" fmla="*/ 28 h 265"/>
                <a:gd name="T10" fmla="*/ 237 w 412"/>
                <a:gd name="T11" fmla="*/ 0 h 265"/>
                <a:gd name="T12" fmla="*/ 298 w 412"/>
                <a:gd name="T13" fmla="*/ 28 h 265"/>
                <a:gd name="T14" fmla="*/ 411 w 412"/>
                <a:gd name="T15" fmla="*/ 56 h 265"/>
                <a:gd name="T16" fmla="*/ 411 w 412"/>
                <a:gd name="T17" fmla="*/ 56 h 265"/>
                <a:gd name="T18" fmla="*/ 371 w 412"/>
                <a:gd name="T19" fmla="*/ 106 h 265"/>
                <a:gd name="T20" fmla="*/ 343 w 412"/>
                <a:gd name="T21" fmla="*/ 134 h 265"/>
                <a:gd name="T22" fmla="*/ 354 w 412"/>
                <a:gd name="T23" fmla="*/ 219 h 265"/>
                <a:gd name="T24" fmla="*/ 349 w 412"/>
                <a:gd name="T25" fmla="*/ 219 h 265"/>
                <a:gd name="T26" fmla="*/ 304 w 412"/>
                <a:gd name="T27" fmla="*/ 219 h 265"/>
                <a:gd name="T28" fmla="*/ 253 w 412"/>
                <a:gd name="T29" fmla="*/ 230 h 265"/>
                <a:gd name="T30" fmla="*/ 231 w 412"/>
                <a:gd name="T31" fmla="*/ 247 h 265"/>
                <a:gd name="T32" fmla="*/ 180 w 412"/>
                <a:gd name="T33" fmla="*/ 247 h 265"/>
                <a:gd name="T34" fmla="*/ 113 w 412"/>
                <a:gd name="T35" fmla="*/ 264 h 265"/>
                <a:gd name="T36" fmla="*/ 12 w 412"/>
                <a:gd name="T37" fmla="*/ 19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265">
                  <a:moveTo>
                    <a:pt x="12" y="190"/>
                  </a:moveTo>
                  <a:lnTo>
                    <a:pt x="12" y="190"/>
                  </a:lnTo>
                  <a:cubicBezTo>
                    <a:pt x="6" y="185"/>
                    <a:pt x="0" y="174"/>
                    <a:pt x="0" y="162"/>
                  </a:cubicBezTo>
                  <a:cubicBezTo>
                    <a:pt x="40" y="151"/>
                    <a:pt x="79" y="174"/>
                    <a:pt x="113" y="146"/>
                  </a:cubicBezTo>
                  <a:cubicBezTo>
                    <a:pt x="147" y="112"/>
                    <a:pt x="130" y="73"/>
                    <a:pt x="135" y="28"/>
                  </a:cubicBezTo>
                  <a:cubicBezTo>
                    <a:pt x="175" y="28"/>
                    <a:pt x="197" y="0"/>
                    <a:pt x="237" y="0"/>
                  </a:cubicBezTo>
                  <a:cubicBezTo>
                    <a:pt x="265" y="0"/>
                    <a:pt x="276" y="16"/>
                    <a:pt x="298" y="28"/>
                  </a:cubicBezTo>
                  <a:cubicBezTo>
                    <a:pt x="343" y="44"/>
                    <a:pt x="371" y="39"/>
                    <a:pt x="411" y="56"/>
                  </a:cubicBezTo>
                  <a:lnTo>
                    <a:pt x="411" y="56"/>
                  </a:lnTo>
                  <a:cubicBezTo>
                    <a:pt x="399" y="78"/>
                    <a:pt x="388" y="89"/>
                    <a:pt x="371" y="106"/>
                  </a:cubicBezTo>
                  <a:cubicBezTo>
                    <a:pt x="360" y="117"/>
                    <a:pt x="343" y="123"/>
                    <a:pt x="343" y="134"/>
                  </a:cubicBezTo>
                  <a:cubicBezTo>
                    <a:pt x="343" y="168"/>
                    <a:pt x="349" y="185"/>
                    <a:pt x="354" y="219"/>
                  </a:cubicBezTo>
                  <a:cubicBezTo>
                    <a:pt x="349" y="219"/>
                    <a:pt x="349" y="219"/>
                    <a:pt x="349" y="219"/>
                  </a:cubicBezTo>
                  <a:cubicBezTo>
                    <a:pt x="304" y="219"/>
                    <a:pt x="304" y="219"/>
                    <a:pt x="304" y="219"/>
                  </a:cubicBezTo>
                  <a:cubicBezTo>
                    <a:pt x="281" y="219"/>
                    <a:pt x="270" y="219"/>
                    <a:pt x="253" y="230"/>
                  </a:cubicBezTo>
                  <a:cubicBezTo>
                    <a:pt x="242" y="236"/>
                    <a:pt x="242" y="247"/>
                    <a:pt x="231" y="247"/>
                  </a:cubicBezTo>
                  <a:cubicBezTo>
                    <a:pt x="180" y="247"/>
                    <a:pt x="180" y="247"/>
                    <a:pt x="180" y="247"/>
                  </a:cubicBezTo>
                  <a:cubicBezTo>
                    <a:pt x="152" y="247"/>
                    <a:pt x="135" y="264"/>
                    <a:pt x="113" y="264"/>
                  </a:cubicBezTo>
                  <a:cubicBezTo>
                    <a:pt x="68" y="264"/>
                    <a:pt x="29" y="236"/>
                    <a:pt x="12" y="1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8" name="Freeform 66"/>
            <p:cNvSpPr>
              <a:spLocks noChangeArrowheads="1"/>
            </p:cNvSpPr>
            <p:nvPr/>
          </p:nvSpPr>
          <p:spPr bwMode="auto">
            <a:xfrm>
              <a:off x="16656970" y="5275717"/>
              <a:ext cx="574638" cy="125412"/>
            </a:xfrm>
            <a:custGeom>
              <a:avLst/>
              <a:gdLst>
                <a:gd name="T0" fmla="*/ 399 w 1595"/>
                <a:gd name="T1" fmla="*/ 286 h 349"/>
                <a:gd name="T2" fmla="*/ 399 w 1595"/>
                <a:gd name="T3" fmla="*/ 286 h 349"/>
                <a:gd name="T4" fmla="*/ 387 w 1595"/>
                <a:gd name="T5" fmla="*/ 258 h 349"/>
                <a:gd name="T6" fmla="*/ 500 w 1595"/>
                <a:gd name="T7" fmla="*/ 242 h 349"/>
                <a:gd name="T8" fmla="*/ 522 w 1595"/>
                <a:gd name="T9" fmla="*/ 124 h 349"/>
                <a:gd name="T10" fmla="*/ 624 w 1595"/>
                <a:gd name="T11" fmla="*/ 96 h 349"/>
                <a:gd name="T12" fmla="*/ 685 w 1595"/>
                <a:gd name="T13" fmla="*/ 124 h 349"/>
                <a:gd name="T14" fmla="*/ 798 w 1595"/>
                <a:gd name="T15" fmla="*/ 152 h 349"/>
                <a:gd name="T16" fmla="*/ 798 w 1595"/>
                <a:gd name="T17" fmla="*/ 152 h 349"/>
                <a:gd name="T18" fmla="*/ 983 w 1595"/>
                <a:gd name="T19" fmla="*/ 124 h 349"/>
                <a:gd name="T20" fmla="*/ 1118 w 1595"/>
                <a:gd name="T21" fmla="*/ 146 h 349"/>
                <a:gd name="T22" fmla="*/ 1297 w 1595"/>
                <a:gd name="T23" fmla="*/ 124 h 349"/>
                <a:gd name="T24" fmla="*/ 1336 w 1595"/>
                <a:gd name="T25" fmla="*/ 124 h 349"/>
                <a:gd name="T26" fmla="*/ 1476 w 1595"/>
                <a:gd name="T27" fmla="*/ 140 h 349"/>
                <a:gd name="T28" fmla="*/ 1538 w 1595"/>
                <a:gd name="T29" fmla="*/ 146 h 349"/>
                <a:gd name="T30" fmla="*/ 1594 w 1595"/>
                <a:gd name="T31" fmla="*/ 39 h 349"/>
                <a:gd name="T32" fmla="*/ 1577 w 1595"/>
                <a:gd name="T33" fmla="*/ 11 h 349"/>
                <a:gd name="T34" fmla="*/ 1577 w 1595"/>
                <a:gd name="T35" fmla="*/ 11 h 349"/>
                <a:gd name="T36" fmla="*/ 1527 w 1595"/>
                <a:gd name="T37" fmla="*/ 51 h 349"/>
                <a:gd name="T38" fmla="*/ 1409 w 1595"/>
                <a:gd name="T39" fmla="*/ 11 h 349"/>
                <a:gd name="T40" fmla="*/ 1252 w 1595"/>
                <a:gd name="T41" fmla="*/ 17 h 349"/>
                <a:gd name="T42" fmla="*/ 1135 w 1595"/>
                <a:gd name="T43" fmla="*/ 0 h 349"/>
                <a:gd name="T44" fmla="*/ 893 w 1595"/>
                <a:gd name="T45" fmla="*/ 39 h 349"/>
                <a:gd name="T46" fmla="*/ 820 w 1595"/>
                <a:gd name="T47" fmla="*/ 17 h 349"/>
                <a:gd name="T48" fmla="*/ 668 w 1595"/>
                <a:gd name="T49" fmla="*/ 56 h 349"/>
                <a:gd name="T50" fmla="*/ 652 w 1595"/>
                <a:gd name="T51" fmla="*/ 51 h 349"/>
                <a:gd name="T52" fmla="*/ 562 w 1595"/>
                <a:gd name="T53" fmla="*/ 39 h 349"/>
                <a:gd name="T54" fmla="*/ 438 w 1595"/>
                <a:gd name="T55" fmla="*/ 90 h 349"/>
                <a:gd name="T56" fmla="*/ 197 w 1595"/>
                <a:gd name="T57" fmla="*/ 140 h 349"/>
                <a:gd name="T58" fmla="*/ 152 w 1595"/>
                <a:gd name="T59" fmla="*/ 140 h 349"/>
                <a:gd name="T60" fmla="*/ 11 w 1595"/>
                <a:gd name="T61" fmla="*/ 152 h 349"/>
                <a:gd name="T62" fmla="*/ 11 w 1595"/>
                <a:gd name="T63" fmla="*/ 152 h 349"/>
                <a:gd name="T64" fmla="*/ 0 w 1595"/>
                <a:gd name="T65" fmla="*/ 185 h 349"/>
                <a:gd name="T66" fmla="*/ 22 w 1595"/>
                <a:gd name="T67" fmla="*/ 236 h 349"/>
                <a:gd name="T68" fmla="*/ 45 w 1595"/>
                <a:gd name="T69" fmla="*/ 348 h 349"/>
                <a:gd name="T70" fmla="*/ 197 w 1595"/>
                <a:gd name="T71" fmla="*/ 315 h 349"/>
                <a:gd name="T72" fmla="*/ 236 w 1595"/>
                <a:gd name="T73" fmla="*/ 315 h 349"/>
                <a:gd name="T74" fmla="*/ 303 w 1595"/>
                <a:gd name="T75" fmla="*/ 332 h 349"/>
                <a:gd name="T76" fmla="*/ 303 w 1595"/>
                <a:gd name="T77" fmla="*/ 332 h 349"/>
                <a:gd name="T78" fmla="*/ 399 w 1595"/>
                <a:gd name="T79" fmla="*/ 286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5" h="349">
                  <a:moveTo>
                    <a:pt x="399" y="286"/>
                  </a:moveTo>
                  <a:lnTo>
                    <a:pt x="399" y="286"/>
                  </a:lnTo>
                  <a:cubicBezTo>
                    <a:pt x="393" y="281"/>
                    <a:pt x="387" y="270"/>
                    <a:pt x="387" y="258"/>
                  </a:cubicBezTo>
                  <a:cubicBezTo>
                    <a:pt x="427" y="247"/>
                    <a:pt x="466" y="270"/>
                    <a:pt x="500" y="242"/>
                  </a:cubicBezTo>
                  <a:cubicBezTo>
                    <a:pt x="534" y="208"/>
                    <a:pt x="517" y="169"/>
                    <a:pt x="522" y="124"/>
                  </a:cubicBezTo>
                  <a:cubicBezTo>
                    <a:pt x="562" y="124"/>
                    <a:pt x="584" y="96"/>
                    <a:pt x="624" y="96"/>
                  </a:cubicBezTo>
                  <a:cubicBezTo>
                    <a:pt x="652" y="96"/>
                    <a:pt x="663" y="112"/>
                    <a:pt x="685" y="124"/>
                  </a:cubicBezTo>
                  <a:cubicBezTo>
                    <a:pt x="730" y="140"/>
                    <a:pt x="758" y="135"/>
                    <a:pt x="798" y="152"/>
                  </a:cubicBezTo>
                  <a:lnTo>
                    <a:pt x="798" y="152"/>
                  </a:lnTo>
                  <a:cubicBezTo>
                    <a:pt x="871" y="135"/>
                    <a:pt x="910" y="124"/>
                    <a:pt x="983" y="124"/>
                  </a:cubicBezTo>
                  <a:cubicBezTo>
                    <a:pt x="1034" y="124"/>
                    <a:pt x="1062" y="140"/>
                    <a:pt x="1118" y="146"/>
                  </a:cubicBezTo>
                  <a:cubicBezTo>
                    <a:pt x="1297" y="124"/>
                    <a:pt x="1297" y="124"/>
                    <a:pt x="1297" y="124"/>
                  </a:cubicBezTo>
                  <a:cubicBezTo>
                    <a:pt x="1336" y="124"/>
                    <a:pt x="1336" y="124"/>
                    <a:pt x="1336" y="124"/>
                  </a:cubicBezTo>
                  <a:cubicBezTo>
                    <a:pt x="1392" y="124"/>
                    <a:pt x="1420" y="140"/>
                    <a:pt x="1476" y="140"/>
                  </a:cubicBezTo>
                  <a:cubicBezTo>
                    <a:pt x="1499" y="140"/>
                    <a:pt x="1516" y="146"/>
                    <a:pt x="1538" y="146"/>
                  </a:cubicBezTo>
                  <a:cubicBezTo>
                    <a:pt x="1583" y="146"/>
                    <a:pt x="1594" y="84"/>
                    <a:pt x="1594" y="39"/>
                  </a:cubicBezTo>
                  <a:cubicBezTo>
                    <a:pt x="1594" y="23"/>
                    <a:pt x="1589" y="23"/>
                    <a:pt x="1577" y="11"/>
                  </a:cubicBezTo>
                  <a:lnTo>
                    <a:pt x="1577" y="11"/>
                  </a:lnTo>
                  <a:cubicBezTo>
                    <a:pt x="1566" y="28"/>
                    <a:pt x="1549" y="51"/>
                    <a:pt x="1527" y="51"/>
                  </a:cubicBezTo>
                  <a:cubicBezTo>
                    <a:pt x="1476" y="51"/>
                    <a:pt x="1454" y="11"/>
                    <a:pt x="1409" y="11"/>
                  </a:cubicBezTo>
                  <a:cubicBezTo>
                    <a:pt x="1347" y="11"/>
                    <a:pt x="1313" y="17"/>
                    <a:pt x="1252" y="17"/>
                  </a:cubicBezTo>
                  <a:cubicBezTo>
                    <a:pt x="1207" y="17"/>
                    <a:pt x="1180" y="0"/>
                    <a:pt x="1135" y="0"/>
                  </a:cubicBezTo>
                  <a:cubicBezTo>
                    <a:pt x="1039" y="0"/>
                    <a:pt x="989" y="39"/>
                    <a:pt x="893" y="39"/>
                  </a:cubicBezTo>
                  <a:cubicBezTo>
                    <a:pt x="865" y="39"/>
                    <a:pt x="848" y="17"/>
                    <a:pt x="820" y="17"/>
                  </a:cubicBezTo>
                  <a:cubicBezTo>
                    <a:pt x="758" y="17"/>
                    <a:pt x="730" y="56"/>
                    <a:pt x="668" y="56"/>
                  </a:cubicBezTo>
                  <a:cubicBezTo>
                    <a:pt x="663" y="56"/>
                    <a:pt x="657" y="51"/>
                    <a:pt x="652" y="51"/>
                  </a:cubicBezTo>
                  <a:cubicBezTo>
                    <a:pt x="562" y="39"/>
                    <a:pt x="562" y="39"/>
                    <a:pt x="562" y="39"/>
                  </a:cubicBezTo>
                  <a:cubicBezTo>
                    <a:pt x="505" y="39"/>
                    <a:pt x="489" y="73"/>
                    <a:pt x="438" y="90"/>
                  </a:cubicBezTo>
                  <a:cubicBezTo>
                    <a:pt x="348" y="118"/>
                    <a:pt x="292" y="140"/>
                    <a:pt x="197" y="140"/>
                  </a:cubicBezTo>
                  <a:cubicBezTo>
                    <a:pt x="152" y="140"/>
                    <a:pt x="152" y="140"/>
                    <a:pt x="152" y="140"/>
                  </a:cubicBezTo>
                  <a:cubicBezTo>
                    <a:pt x="11" y="152"/>
                    <a:pt x="11" y="152"/>
                    <a:pt x="11" y="152"/>
                  </a:cubicBezTo>
                  <a:lnTo>
                    <a:pt x="11" y="152"/>
                  </a:lnTo>
                  <a:cubicBezTo>
                    <a:pt x="5" y="163"/>
                    <a:pt x="0" y="174"/>
                    <a:pt x="0" y="185"/>
                  </a:cubicBezTo>
                  <a:cubicBezTo>
                    <a:pt x="0" y="208"/>
                    <a:pt x="17" y="219"/>
                    <a:pt x="22" y="236"/>
                  </a:cubicBezTo>
                  <a:cubicBezTo>
                    <a:pt x="39" y="281"/>
                    <a:pt x="33" y="309"/>
                    <a:pt x="45" y="348"/>
                  </a:cubicBezTo>
                  <a:cubicBezTo>
                    <a:pt x="107" y="337"/>
                    <a:pt x="140" y="315"/>
                    <a:pt x="197" y="315"/>
                  </a:cubicBezTo>
                  <a:cubicBezTo>
                    <a:pt x="236" y="315"/>
                    <a:pt x="236" y="315"/>
                    <a:pt x="236" y="315"/>
                  </a:cubicBezTo>
                  <a:cubicBezTo>
                    <a:pt x="264" y="315"/>
                    <a:pt x="286" y="315"/>
                    <a:pt x="303" y="332"/>
                  </a:cubicBezTo>
                  <a:lnTo>
                    <a:pt x="303" y="332"/>
                  </a:lnTo>
                  <a:cubicBezTo>
                    <a:pt x="343" y="320"/>
                    <a:pt x="359" y="303"/>
                    <a:pt x="399" y="28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9" name="Freeform 67"/>
            <p:cNvSpPr>
              <a:spLocks noChangeArrowheads="1"/>
            </p:cNvSpPr>
            <p:nvPr/>
          </p:nvSpPr>
          <p:spPr bwMode="auto">
            <a:xfrm>
              <a:off x="18171345" y="5205868"/>
              <a:ext cx="1371511" cy="395287"/>
            </a:xfrm>
            <a:custGeom>
              <a:avLst/>
              <a:gdLst>
                <a:gd name="T0" fmla="*/ 545 w 3810"/>
                <a:gd name="T1" fmla="*/ 1006 h 1097"/>
                <a:gd name="T2" fmla="*/ 966 w 3810"/>
                <a:gd name="T3" fmla="*/ 871 h 1097"/>
                <a:gd name="T4" fmla="*/ 1247 w 3810"/>
                <a:gd name="T5" fmla="*/ 860 h 1097"/>
                <a:gd name="T6" fmla="*/ 1410 w 3810"/>
                <a:gd name="T7" fmla="*/ 820 h 1097"/>
                <a:gd name="T8" fmla="*/ 1545 w 3810"/>
                <a:gd name="T9" fmla="*/ 826 h 1097"/>
                <a:gd name="T10" fmla="*/ 1753 w 3810"/>
                <a:gd name="T11" fmla="*/ 848 h 1097"/>
                <a:gd name="T12" fmla="*/ 1983 w 3810"/>
                <a:gd name="T13" fmla="*/ 843 h 1097"/>
                <a:gd name="T14" fmla="*/ 2163 w 3810"/>
                <a:gd name="T15" fmla="*/ 989 h 1097"/>
                <a:gd name="T16" fmla="*/ 2269 w 3810"/>
                <a:gd name="T17" fmla="*/ 994 h 1097"/>
                <a:gd name="T18" fmla="*/ 2320 w 3810"/>
                <a:gd name="T19" fmla="*/ 989 h 1097"/>
                <a:gd name="T20" fmla="*/ 2393 w 3810"/>
                <a:gd name="T21" fmla="*/ 1017 h 1097"/>
                <a:gd name="T22" fmla="*/ 2483 w 3810"/>
                <a:gd name="T23" fmla="*/ 1039 h 1097"/>
                <a:gd name="T24" fmla="*/ 2668 w 3810"/>
                <a:gd name="T25" fmla="*/ 1000 h 1097"/>
                <a:gd name="T26" fmla="*/ 2713 w 3810"/>
                <a:gd name="T27" fmla="*/ 905 h 1097"/>
                <a:gd name="T28" fmla="*/ 2651 w 3810"/>
                <a:gd name="T29" fmla="*/ 742 h 1097"/>
                <a:gd name="T30" fmla="*/ 2494 w 3810"/>
                <a:gd name="T31" fmla="*/ 393 h 1097"/>
                <a:gd name="T32" fmla="*/ 2466 w 3810"/>
                <a:gd name="T33" fmla="*/ 433 h 1097"/>
                <a:gd name="T34" fmla="*/ 2393 w 3810"/>
                <a:gd name="T35" fmla="*/ 427 h 1097"/>
                <a:gd name="T36" fmla="*/ 2545 w 3810"/>
                <a:gd name="T37" fmla="*/ 303 h 1097"/>
                <a:gd name="T38" fmla="*/ 2887 w 3810"/>
                <a:gd name="T39" fmla="*/ 298 h 1097"/>
                <a:gd name="T40" fmla="*/ 3095 w 3810"/>
                <a:gd name="T41" fmla="*/ 348 h 1097"/>
                <a:gd name="T42" fmla="*/ 3269 w 3810"/>
                <a:gd name="T43" fmla="*/ 163 h 1097"/>
                <a:gd name="T44" fmla="*/ 3573 w 3810"/>
                <a:gd name="T45" fmla="*/ 174 h 1097"/>
                <a:gd name="T46" fmla="*/ 3747 w 3810"/>
                <a:gd name="T47" fmla="*/ 56 h 1097"/>
                <a:gd name="T48" fmla="*/ 3494 w 3810"/>
                <a:gd name="T49" fmla="*/ 67 h 1097"/>
                <a:gd name="T50" fmla="*/ 3067 w 3810"/>
                <a:gd name="T51" fmla="*/ 96 h 1097"/>
                <a:gd name="T52" fmla="*/ 2663 w 3810"/>
                <a:gd name="T53" fmla="*/ 0 h 1097"/>
                <a:gd name="T54" fmla="*/ 2118 w 3810"/>
                <a:gd name="T55" fmla="*/ 51 h 1097"/>
                <a:gd name="T56" fmla="*/ 1910 w 3810"/>
                <a:gd name="T57" fmla="*/ 73 h 1097"/>
                <a:gd name="T58" fmla="*/ 1567 w 3810"/>
                <a:gd name="T59" fmla="*/ 152 h 1097"/>
                <a:gd name="T60" fmla="*/ 1331 w 3810"/>
                <a:gd name="T61" fmla="*/ 202 h 1097"/>
                <a:gd name="T62" fmla="*/ 899 w 3810"/>
                <a:gd name="T63" fmla="*/ 191 h 1097"/>
                <a:gd name="T64" fmla="*/ 696 w 3810"/>
                <a:gd name="T65" fmla="*/ 197 h 1097"/>
                <a:gd name="T66" fmla="*/ 533 w 3810"/>
                <a:gd name="T67" fmla="*/ 208 h 1097"/>
                <a:gd name="T68" fmla="*/ 354 w 3810"/>
                <a:gd name="T69" fmla="*/ 259 h 1097"/>
                <a:gd name="T70" fmla="*/ 427 w 3810"/>
                <a:gd name="T71" fmla="*/ 326 h 1097"/>
                <a:gd name="T72" fmla="*/ 657 w 3810"/>
                <a:gd name="T73" fmla="*/ 259 h 1097"/>
                <a:gd name="T74" fmla="*/ 854 w 3810"/>
                <a:gd name="T75" fmla="*/ 331 h 1097"/>
                <a:gd name="T76" fmla="*/ 1129 w 3810"/>
                <a:gd name="T77" fmla="*/ 410 h 1097"/>
                <a:gd name="T78" fmla="*/ 927 w 3810"/>
                <a:gd name="T79" fmla="*/ 477 h 1097"/>
                <a:gd name="T80" fmla="*/ 556 w 3810"/>
                <a:gd name="T81" fmla="*/ 438 h 1097"/>
                <a:gd name="T82" fmla="*/ 371 w 3810"/>
                <a:gd name="T83" fmla="*/ 494 h 1097"/>
                <a:gd name="T84" fmla="*/ 224 w 3810"/>
                <a:gd name="T85" fmla="*/ 607 h 1097"/>
                <a:gd name="T86" fmla="*/ 0 w 3810"/>
                <a:gd name="T87" fmla="*/ 753 h 1097"/>
                <a:gd name="T88" fmla="*/ 483 w 3810"/>
                <a:gd name="T89" fmla="*/ 1067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10" h="1097">
                  <a:moveTo>
                    <a:pt x="545" y="1067"/>
                  </a:moveTo>
                  <a:lnTo>
                    <a:pt x="545" y="1067"/>
                  </a:lnTo>
                  <a:cubicBezTo>
                    <a:pt x="550" y="1045"/>
                    <a:pt x="528" y="1023"/>
                    <a:pt x="545" y="1006"/>
                  </a:cubicBezTo>
                  <a:cubicBezTo>
                    <a:pt x="562" y="978"/>
                    <a:pt x="595" y="994"/>
                    <a:pt x="634" y="989"/>
                  </a:cubicBezTo>
                  <a:cubicBezTo>
                    <a:pt x="691" y="978"/>
                    <a:pt x="719" y="966"/>
                    <a:pt x="769" y="955"/>
                  </a:cubicBezTo>
                  <a:cubicBezTo>
                    <a:pt x="854" y="933"/>
                    <a:pt x="899" y="916"/>
                    <a:pt x="966" y="871"/>
                  </a:cubicBezTo>
                  <a:cubicBezTo>
                    <a:pt x="1005" y="848"/>
                    <a:pt x="1011" y="815"/>
                    <a:pt x="1050" y="792"/>
                  </a:cubicBezTo>
                  <a:cubicBezTo>
                    <a:pt x="1095" y="798"/>
                    <a:pt x="1118" y="798"/>
                    <a:pt x="1157" y="809"/>
                  </a:cubicBezTo>
                  <a:cubicBezTo>
                    <a:pt x="1196" y="826"/>
                    <a:pt x="1208" y="860"/>
                    <a:pt x="1247" y="860"/>
                  </a:cubicBezTo>
                  <a:cubicBezTo>
                    <a:pt x="1286" y="860"/>
                    <a:pt x="1286" y="860"/>
                    <a:pt x="1286" y="860"/>
                  </a:cubicBezTo>
                  <a:cubicBezTo>
                    <a:pt x="1382" y="826"/>
                    <a:pt x="1382" y="826"/>
                    <a:pt x="1382" y="826"/>
                  </a:cubicBezTo>
                  <a:cubicBezTo>
                    <a:pt x="1393" y="826"/>
                    <a:pt x="1399" y="820"/>
                    <a:pt x="1410" y="820"/>
                  </a:cubicBezTo>
                  <a:cubicBezTo>
                    <a:pt x="1427" y="820"/>
                    <a:pt x="1427" y="837"/>
                    <a:pt x="1443" y="837"/>
                  </a:cubicBezTo>
                  <a:cubicBezTo>
                    <a:pt x="1466" y="837"/>
                    <a:pt x="1472" y="815"/>
                    <a:pt x="1494" y="815"/>
                  </a:cubicBezTo>
                  <a:cubicBezTo>
                    <a:pt x="1511" y="815"/>
                    <a:pt x="1522" y="826"/>
                    <a:pt x="1545" y="826"/>
                  </a:cubicBezTo>
                  <a:cubicBezTo>
                    <a:pt x="1562" y="826"/>
                    <a:pt x="1567" y="815"/>
                    <a:pt x="1584" y="815"/>
                  </a:cubicBezTo>
                  <a:cubicBezTo>
                    <a:pt x="1601" y="815"/>
                    <a:pt x="1607" y="831"/>
                    <a:pt x="1623" y="837"/>
                  </a:cubicBezTo>
                  <a:cubicBezTo>
                    <a:pt x="1674" y="854"/>
                    <a:pt x="1702" y="848"/>
                    <a:pt x="1753" y="848"/>
                  </a:cubicBezTo>
                  <a:cubicBezTo>
                    <a:pt x="1786" y="848"/>
                    <a:pt x="1803" y="848"/>
                    <a:pt x="1831" y="848"/>
                  </a:cubicBezTo>
                  <a:cubicBezTo>
                    <a:pt x="1882" y="848"/>
                    <a:pt x="1904" y="815"/>
                    <a:pt x="1949" y="815"/>
                  </a:cubicBezTo>
                  <a:cubicBezTo>
                    <a:pt x="1966" y="815"/>
                    <a:pt x="1966" y="843"/>
                    <a:pt x="1983" y="843"/>
                  </a:cubicBezTo>
                  <a:cubicBezTo>
                    <a:pt x="2005" y="843"/>
                    <a:pt x="2017" y="826"/>
                    <a:pt x="2039" y="826"/>
                  </a:cubicBezTo>
                  <a:cubicBezTo>
                    <a:pt x="2073" y="826"/>
                    <a:pt x="2062" y="871"/>
                    <a:pt x="2078" y="899"/>
                  </a:cubicBezTo>
                  <a:cubicBezTo>
                    <a:pt x="2095" y="944"/>
                    <a:pt x="2123" y="961"/>
                    <a:pt x="2163" y="989"/>
                  </a:cubicBezTo>
                  <a:cubicBezTo>
                    <a:pt x="2185" y="994"/>
                    <a:pt x="2185" y="1017"/>
                    <a:pt x="2208" y="1017"/>
                  </a:cubicBezTo>
                  <a:cubicBezTo>
                    <a:pt x="2224" y="1017"/>
                    <a:pt x="2213" y="978"/>
                    <a:pt x="2230" y="978"/>
                  </a:cubicBezTo>
                  <a:cubicBezTo>
                    <a:pt x="2247" y="978"/>
                    <a:pt x="2252" y="994"/>
                    <a:pt x="2269" y="994"/>
                  </a:cubicBezTo>
                  <a:cubicBezTo>
                    <a:pt x="2281" y="994"/>
                    <a:pt x="2286" y="978"/>
                    <a:pt x="2303" y="978"/>
                  </a:cubicBezTo>
                  <a:cubicBezTo>
                    <a:pt x="2320" y="978"/>
                    <a:pt x="2320" y="978"/>
                    <a:pt x="2320" y="978"/>
                  </a:cubicBezTo>
                  <a:cubicBezTo>
                    <a:pt x="2320" y="983"/>
                    <a:pt x="2320" y="983"/>
                    <a:pt x="2320" y="989"/>
                  </a:cubicBezTo>
                  <a:cubicBezTo>
                    <a:pt x="2320" y="1006"/>
                    <a:pt x="2309" y="1011"/>
                    <a:pt x="2309" y="1028"/>
                  </a:cubicBezTo>
                  <a:cubicBezTo>
                    <a:pt x="2309" y="1039"/>
                    <a:pt x="2320" y="1056"/>
                    <a:pt x="2331" y="1056"/>
                  </a:cubicBezTo>
                  <a:cubicBezTo>
                    <a:pt x="2359" y="1056"/>
                    <a:pt x="2365" y="1028"/>
                    <a:pt x="2393" y="1017"/>
                  </a:cubicBezTo>
                  <a:cubicBezTo>
                    <a:pt x="2404" y="1039"/>
                    <a:pt x="2416" y="1045"/>
                    <a:pt x="2421" y="1067"/>
                  </a:cubicBezTo>
                  <a:cubicBezTo>
                    <a:pt x="2432" y="1084"/>
                    <a:pt x="2444" y="1084"/>
                    <a:pt x="2460" y="1096"/>
                  </a:cubicBezTo>
                  <a:cubicBezTo>
                    <a:pt x="2472" y="1073"/>
                    <a:pt x="2477" y="1062"/>
                    <a:pt x="2483" y="1039"/>
                  </a:cubicBezTo>
                  <a:cubicBezTo>
                    <a:pt x="2483" y="1023"/>
                    <a:pt x="2483" y="1000"/>
                    <a:pt x="2500" y="1000"/>
                  </a:cubicBezTo>
                  <a:cubicBezTo>
                    <a:pt x="2539" y="1000"/>
                    <a:pt x="2550" y="1039"/>
                    <a:pt x="2590" y="1039"/>
                  </a:cubicBezTo>
                  <a:cubicBezTo>
                    <a:pt x="2623" y="1039"/>
                    <a:pt x="2635" y="1017"/>
                    <a:pt x="2668" y="1000"/>
                  </a:cubicBezTo>
                  <a:cubicBezTo>
                    <a:pt x="2691" y="989"/>
                    <a:pt x="2724" y="994"/>
                    <a:pt x="2724" y="966"/>
                  </a:cubicBezTo>
                  <a:cubicBezTo>
                    <a:pt x="2724" y="944"/>
                    <a:pt x="2713" y="938"/>
                    <a:pt x="2713" y="916"/>
                  </a:cubicBezTo>
                  <a:cubicBezTo>
                    <a:pt x="2713" y="910"/>
                    <a:pt x="2713" y="910"/>
                    <a:pt x="2713" y="905"/>
                  </a:cubicBezTo>
                  <a:lnTo>
                    <a:pt x="2713" y="905"/>
                  </a:lnTo>
                  <a:cubicBezTo>
                    <a:pt x="2679" y="893"/>
                    <a:pt x="2679" y="860"/>
                    <a:pt x="2674" y="826"/>
                  </a:cubicBezTo>
                  <a:cubicBezTo>
                    <a:pt x="2668" y="792"/>
                    <a:pt x="2651" y="775"/>
                    <a:pt x="2651" y="742"/>
                  </a:cubicBezTo>
                  <a:cubicBezTo>
                    <a:pt x="2651" y="691"/>
                    <a:pt x="2691" y="663"/>
                    <a:pt x="2691" y="612"/>
                  </a:cubicBezTo>
                  <a:cubicBezTo>
                    <a:pt x="2691" y="545"/>
                    <a:pt x="2640" y="517"/>
                    <a:pt x="2590" y="472"/>
                  </a:cubicBezTo>
                  <a:cubicBezTo>
                    <a:pt x="2550" y="444"/>
                    <a:pt x="2533" y="421"/>
                    <a:pt x="2494" y="393"/>
                  </a:cubicBezTo>
                  <a:cubicBezTo>
                    <a:pt x="2455" y="444"/>
                    <a:pt x="2477" y="494"/>
                    <a:pt x="2427" y="545"/>
                  </a:cubicBezTo>
                  <a:cubicBezTo>
                    <a:pt x="2421" y="539"/>
                    <a:pt x="2421" y="539"/>
                    <a:pt x="2421" y="539"/>
                  </a:cubicBezTo>
                  <a:cubicBezTo>
                    <a:pt x="2421" y="494"/>
                    <a:pt x="2466" y="477"/>
                    <a:pt x="2466" y="433"/>
                  </a:cubicBezTo>
                  <a:cubicBezTo>
                    <a:pt x="2466" y="421"/>
                    <a:pt x="2466" y="410"/>
                    <a:pt x="2455" y="410"/>
                  </a:cubicBezTo>
                  <a:cubicBezTo>
                    <a:pt x="2438" y="410"/>
                    <a:pt x="2432" y="427"/>
                    <a:pt x="2416" y="427"/>
                  </a:cubicBezTo>
                  <a:cubicBezTo>
                    <a:pt x="2393" y="427"/>
                    <a:pt x="2393" y="427"/>
                    <a:pt x="2393" y="427"/>
                  </a:cubicBezTo>
                  <a:cubicBezTo>
                    <a:pt x="2393" y="399"/>
                    <a:pt x="2387" y="388"/>
                    <a:pt x="2387" y="365"/>
                  </a:cubicBezTo>
                  <a:cubicBezTo>
                    <a:pt x="2387" y="331"/>
                    <a:pt x="2427" y="337"/>
                    <a:pt x="2455" y="331"/>
                  </a:cubicBezTo>
                  <a:cubicBezTo>
                    <a:pt x="2489" y="320"/>
                    <a:pt x="2511" y="309"/>
                    <a:pt x="2545" y="303"/>
                  </a:cubicBezTo>
                  <a:cubicBezTo>
                    <a:pt x="2618" y="292"/>
                    <a:pt x="2657" y="281"/>
                    <a:pt x="2730" y="281"/>
                  </a:cubicBezTo>
                  <a:cubicBezTo>
                    <a:pt x="2775" y="281"/>
                    <a:pt x="2792" y="315"/>
                    <a:pt x="2837" y="315"/>
                  </a:cubicBezTo>
                  <a:cubicBezTo>
                    <a:pt x="2859" y="315"/>
                    <a:pt x="2871" y="298"/>
                    <a:pt x="2887" y="298"/>
                  </a:cubicBezTo>
                  <a:cubicBezTo>
                    <a:pt x="2921" y="298"/>
                    <a:pt x="2938" y="315"/>
                    <a:pt x="2966" y="315"/>
                  </a:cubicBezTo>
                  <a:cubicBezTo>
                    <a:pt x="3000" y="315"/>
                    <a:pt x="3022" y="303"/>
                    <a:pt x="3056" y="303"/>
                  </a:cubicBezTo>
                  <a:cubicBezTo>
                    <a:pt x="3078" y="303"/>
                    <a:pt x="3073" y="348"/>
                    <a:pt x="3095" y="348"/>
                  </a:cubicBezTo>
                  <a:cubicBezTo>
                    <a:pt x="3135" y="348"/>
                    <a:pt x="3146" y="320"/>
                    <a:pt x="3174" y="292"/>
                  </a:cubicBezTo>
                  <a:cubicBezTo>
                    <a:pt x="3191" y="270"/>
                    <a:pt x="3208" y="253"/>
                    <a:pt x="3225" y="225"/>
                  </a:cubicBezTo>
                  <a:cubicBezTo>
                    <a:pt x="3241" y="202"/>
                    <a:pt x="3236" y="163"/>
                    <a:pt x="3269" y="163"/>
                  </a:cubicBezTo>
                  <a:cubicBezTo>
                    <a:pt x="3314" y="163"/>
                    <a:pt x="3314" y="163"/>
                    <a:pt x="3314" y="163"/>
                  </a:cubicBezTo>
                  <a:cubicBezTo>
                    <a:pt x="3348" y="163"/>
                    <a:pt x="3365" y="169"/>
                    <a:pt x="3399" y="174"/>
                  </a:cubicBezTo>
                  <a:cubicBezTo>
                    <a:pt x="3466" y="174"/>
                    <a:pt x="3505" y="174"/>
                    <a:pt x="3573" y="174"/>
                  </a:cubicBezTo>
                  <a:cubicBezTo>
                    <a:pt x="3635" y="174"/>
                    <a:pt x="3674" y="186"/>
                    <a:pt x="3719" y="157"/>
                  </a:cubicBezTo>
                  <a:cubicBezTo>
                    <a:pt x="3764" y="129"/>
                    <a:pt x="3781" y="96"/>
                    <a:pt x="3809" y="51"/>
                  </a:cubicBezTo>
                  <a:cubicBezTo>
                    <a:pt x="3781" y="56"/>
                    <a:pt x="3769" y="56"/>
                    <a:pt x="3747" y="56"/>
                  </a:cubicBezTo>
                  <a:cubicBezTo>
                    <a:pt x="3680" y="56"/>
                    <a:pt x="3680" y="56"/>
                    <a:pt x="3680" y="56"/>
                  </a:cubicBezTo>
                  <a:cubicBezTo>
                    <a:pt x="3635" y="56"/>
                    <a:pt x="3607" y="73"/>
                    <a:pt x="3556" y="73"/>
                  </a:cubicBezTo>
                  <a:cubicBezTo>
                    <a:pt x="3533" y="73"/>
                    <a:pt x="3517" y="67"/>
                    <a:pt x="3494" y="67"/>
                  </a:cubicBezTo>
                  <a:cubicBezTo>
                    <a:pt x="3410" y="67"/>
                    <a:pt x="3365" y="118"/>
                    <a:pt x="3281" y="118"/>
                  </a:cubicBezTo>
                  <a:cubicBezTo>
                    <a:pt x="3236" y="118"/>
                    <a:pt x="3213" y="96"/>
                    <a:pt x="3168" y="96"/>
                  </a:cubicBezTo>
                  <a:cubicBezTo>
                    <a:pt x="3129" y="96"/>
                    <a:pt x="3106" y="96"/>
                    <a:pt x="3067" y="96"/>
                  </a:cubicBezTo>
                  <a:cubicBezTo>
                    <a:pt x="2972" y="96"/>
                    <a:pt x="2915" y="84"/>
                    <a:pt x="2826" y="45"/>
                  </a:cubicBezTo>
                  <a:cubicBezTo>
                    <a:pt x="2781" y="28"/>
                    <a:pt x="2758" y="0"/>
                    <a:pt x="2702" y="0"/>
                  </a:cubicBezTo>
                  <a:cubicBezTo>
                    <a:pt x="2663" y="0"/>
                    <a:pt x="2663" y="0"/>
                    <a:pt x="2663" y="0"/>
                  </a:cubicBezTo>
                  <a:cubicBezTo>
                    <a:pt x="2578" y="0"/>
                    <a:pt x="2539" y="51"/>
                    <a:pt x="2460" y="56"/>
                  </a:cubicBezTo>
                  <a:cubicBezTo>
                    <a:pt x="2258" y="96"/>
                    <a:pt x="2258" y="96"/>
                    <a:pt x="2258" y="96"/>
                  </a:cubicBezTo>
                  <a:cubicBezTo>
                    <a:pt x="2202" y="96"/>
                    <a:pt x="2174" y="51"/>
                    <a:pt x="2118" y="51"/>
                  </a:cubicBezTo>
                  <a:cubicBezTo>
                    <a:pt x="2078" y="51"/>
                    <a:pt x="2062" y="62"/>
                    <a:pt x="2028" y="73"/>
                  </a:cubicBezTo>
                  <a:cubicBezTo>
                    <a:pt x="2005" y="84"/>
                    <a:pt x="2000" y="101"/>
                    <a:pt x="1983" y="101"/>
                  </a:cubicBezTo>
                  <a:cubicBezTo>
                    <a:pt x="1949" y="101"/>
                    <a:pt x="1932" y="90"/>
                    <a:pt x="1910" y="73"/>
                  </a:cubicBezTo>
                  <a:cubicBezTo>
                    <a:pt x="1876" y="90"/>
                    <a:pt x="1865" y="107"/>
                    <a:pt x="1831" y="124"/>
                  </a:cubicBezTo>
                  <a:cubicBezTo>
                    <a:pt x="1758" y="152"/>
                    <a:pt x="1708" y="152"/>
                    <a:pt x="1629" y="152"/>
                  </a:cubicBezTo>
                  <a:cubicBezTo>
                    <a:pt x="1567" y="152"/>
                    <a:pt x="1567" y="152"/>
                    <a:pt x="1567" y="152"/>
                  </a:cubicBezTo>
                  <a:cubicBezTo>
                    <a:pt x="1528" y="152"/>
                    <a:pt x="1500" y="157"/>
                    <a:pt x="1466" y="169"/>
                  </a:cubicBezTo>
                  <a:cubicBezTo>
                    <a:pt x="1432" y="186"/>
                    <a:pt x="1415" y="202"/>
                    <a:pt x="1382" y="202"/>
                  </a:cubicBezTo>
                  <a:cubicBezTo>
                    <a:pt x="1331" y="202"/>
                    <a:pt x="1331" y="202"/>
                    <a:pt x="1331" y="202"/>
                  </a:cubicBezTo>
                  <a:cubicBezTo>
                    <a:pt x="1286" y="202"/>
                    <a:pt x="1264" y="186"/>
                    <a:pt x="1219" y="180"/>
                  </a:cubicBezTo>
                  <a:cubicBezTo>
                    <a:pt x="1123" y="163"/>
                    <a:pt x="1061" y="163"/>
                    <a:pt x="988" y="101"/>
                  </a:cubicBezTo>
                  <a:cubicBezTo>
                    <a:pt x="960" y="141"/>
                    <a:pt x="944" y="169"/>
                    <a:pt x="899" y="191"/>
                  </a:cubicBezTo>
                  <a:cubicBezTo>
                    <a:pt x="882" y="202"/>
                    <a:pt x="871" y="219"/>
                    <a:pt x="848" y="219"/>
                  </a:cubicBezTo>
                  <a:cubicBezTo>
                    <a:pt x="809" y="219"/>
                    <a:pt x="792" y="202"/>
                    <a:pt x="758" y="197"/>
                  </a:cubicBezTo>
                  <a:cubicBezTo>
                    <a:pt x="736" y="197"/>
                    <a:pt x="719" y="202"/>
                    <a:pt x="696" y="197"/>
                  </a:cubicBezTo>
                  <a:cubicBezTo>
                    <a:pt x="679" y="191"/>
                    <a:pt x="674" y="163"/>
                    <a:pt x="657" y="163"/>
                  </a:cubicBezTo>
                  <a:cubicBezTo>
                    <a:pt x="634" y="163"/>
                    <a:pt x="629" y="180"/>
                    <a:pt x="612" y="191"/>
                  </a:cubicBezTo>
                  <a:cubicBezTo>
                    <a:pt x="584" y="208"/>
                    <a:pt x="562" y="208"/>
                    <a:pt x="533" y="208"/>
                  </a:cubicBezTo>
                  <a:cubicBezTo>
                    <a:pt x="455" y="208"/>
                    <a:pt x="410" y="197"/>
                    <a:pt x="337" y="163"/>
                  </a:cubicBezTo>
                  <a:cubicBezTo>
                    <a:pt x="331" y="180"/>
                    <a:pt x="326" y="191"/>
                    <a:pt x="326" y="202"/>
                  </a:cubicBezTo>
                  <a:cubicBezTo>
                    <a:pt x="326" y="225"/>
                    <a:pt x="342" y="236"/>
                    <a:pt x="354" y="259"/>
                  </a:cubicBezTo>
                  <a:cubicBezTo>
                    <a:pt x="376" y="303"/>
                    <a:pt x="382" y="331"/>
                    <a:pt x="382" y="376"/>
                  </a:cubicBezTo>
                  <a:cubicBezTo>
                    <a:pt x="382" y="382"/>
                    <a:pt x="387" y="382"/>
                    <a:pt x="387" y="382"/>
                  </a:cubicBezTo>
                  <a:cubicBezTo>
                    <a:pt x="416" y="382"/>
                    <a:pt x="410" y="348"/>
                    <a:pt x="427" y="326"/>
                  </a:cubicBezTo>
                  <a:cubicBezTo>
                    <a:pt x="455" y="303"/>
                    <a:pt x="477" y="303"/>
                    <a:pt x="511" y="298"/>
                  </a:cubicBezTo>
                  <a:cubicBezTo>
                    <a:pt x="556" y="287"/>
                    <a:pt x="584" y="292"/>
                    <a:pt x="623" y="281"/>
                  </a:cubicBezTo>
                  <a:cubicBezTo>
                    <a:pt x="640" y="275"/>
                    <a:pt x="646" y="259"/>
                    <a:pt x="657" y="259"/>
                  </a:cubicBezTo>
                  <a:cubicBezTo>
                    <a:pt x="685" y="259"/>
                    <a:pt x="696" y="275"/>
                    <a:pt x="724" y="281"/>
                  </a:cubicBezTo>
                  <a:cubicBezTo>
                    <a:pt x="758" y="287"/>
                    <a:pt x="786" y="270"/>
                    <a:pt x="820" y="281"/>
                  </a:cubicBezTo>
                  <a:cubicBezTo>
                    <a:pt x="842" y="287"/>
                    <a:pt x="837" y="320"/>
                    <a:pt x="854" y="331"/>
                  </a:cubicBezTo>
                  <a:cubicBezTo>
                    <a:pt x="871" y="343"/>
                    <a:pt x="882" y="337"/>
                    <a:pt x="893" y="337"/>
                  </a:cubicBezTo>
                  <a:cubicBezTo>
                    <a:pt x="983" y="337"/>
                    <a:pt x="983" y="337"/>
                    <a:pt x="983" y="337"/>
                  </a:cubicBezTo>
                  <a:cubicBezTo>
                    <a:pt x="1050" y="337"/>
                    <a:pt x="1067" y="410"/>
                    <a:pt x="1129" y="410"/>
                  </a:cubicBezTo>
                  <a:cubicBezTo>
                    <a:pt x="1168" y="410"/>
                    <a:pt x="1185" y="399"/>
                    <a:pt x="1225" y="399"/>
                  </a:cubicBezTo>
                  <a:lnTo>
                    <a:pt x="1230" y="404"/>
                  </a:lnTo>
                  <a:cubicBezTo>
                    <a:pt x="1118" y="449"/>
                    <a:pt x="1050" y="477"/>
                    <a:pt x="927" y="477"/>
                  </a:cubicBezTo>
                  <a:cubicBezTo>
                    <a:pt x="887" y="477"/>
                    <a:pt x="871" y="461"/>
                    <a:pt x="831" y="461"/>
                  </a:cubicBezTo>
                  <a:cubicBezTo>
                    <a:pt x="769" y="461"/>
                    <a:pt x="741" y="494"/>
                    <a:pt x="679" y="494"/>
                  </a:cubicBezTo>
                  <a:cubicBezTo>
                    <a:pt x="629" y="494"/>
                    <a:pt x="601" y="466"/>
                    <a:pt x="556" y="438"/>
                  </a:cubicBezTo>
                  <a:cubicBezTo>
                    <a:pt x="528" y="427"/>
                    <a:pt x="522" y="404"/>
                    <a:pt x="494" y="404"/>
                  </a:cubicBezTo>
                  <a:cubicBezTo>
                    <a:pt x="444" y="404"/>
                    <a:pt x="460" y="500"/>
                    <a:pt x="410" y="500"/>
                  </a:cubicBezTo>
                  <a:cubicBezTo>
                    <a:pt x="393" y="500"/>
                    <a:pt x="387" y="494"/>
                    <a:pt x="371" y="494"/>
                  </a:cubicBezTo>
                  <a:cubicBezTo>
                    <a:pt x="320" y="506"/>
                    <a:pt x="281" y="511"/>
                    <a:pt x="247" y="551"/>
                  </a:cubicBezTo>
                  <a:cubicBezTo>
                    <a:pt x="236" y="562"/>
                    <a:pt x="219" y="568"/>
                    <a:pt x="219" y="584"/>
                  </a:cubicBezTo>
                  <a:cubicBezTo>
                    <a:pt x="219" y="596"/>
                    <a:pt x="224" y="596"/>
                    <a:pt x="224" y="607"/>
                  </a:cubicBezTo>
                  <a:cubicBezTo>
                    <a:pt x="224" y="669"/>
                    <a:pt x="163" y="685"/>
                    <a:pt x="101" y="702"/>
                  </a:cubicBezTo>
                  <a:cubicBezTo>
                    <a:pt x="62" y="719"/>
                    <a:pt x="34" y="742"/>
                    <a:pt x="0" y="753"/>
                  </a:cubicBezTo>
                  <a:lnTo>
                    <a:pt x="0" y="753"/>
                  </a:lnTo>
                  <a:cubicBezTo>
                    <a:pt x="5" y="809"/>
                    <a:pt x="39" y="837"/>
                    <a:pt x="78" y="876"/>
                  </a:cubicBezTo>
                  <a:cubicBezTo>
                    <a:pt x="118" y="921"/>
                    <a:pt x="146" y="950"/>
                    <a:pt x="196" y="972"/>
                  </a:cubicBezTo>
                  <a:cubicBezTo>
                    <a:pt x="303" y="1028"/>
                    <a:pt x="365" y="1067"/>
                    <a:pt x="483" y="1067"/>
                  </a:cubicBezTo>
                  <a:cubicBezTo>
                    <a:pt x="545" y="1067"/>
                    <a:pt x="545" y="1067"/>
                    <a:pt x="545" y="10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0" name="Freeform 68"/>
            <p:cNvSpPr>
              <a:spLocks noChangeArrowheads="1"/>
            </p:cNvSpPr>
            <p:nvPr/>
          </p:nvSpPr>
          <p:spPr bwMode="auto">
            <a:xfrm>
              <a:off x="17288753" y="4605793"/>
              <a:ext cx="849258" cy="536575"/>
            </a:xfrm>
            <a:custGeom>
              <a:avLst/>
              <a:gdLst>
                <a:gd name="T0" fmla="*/ 2253 w 2361"/>
                <a:gd name="T1" fmla="*/ 89 h 1489"/>
                <a:gd name="T2" fmla="*/ 2253 w 2361"/>
                <a:gd name="T3" fmla="*/ 89 h 1489"/>
                <a:gd name="T4" fmla="*/ 2253 w 2361"/>
                <a:gd name="T5" fmla="*/ 106 h 1489"/>
                <a:gd name="T6" fmla="*/ 2349 w 2361"/>
                <a:gd name="T7" fmla="*/ 117 h 1489"/>
                <a:gd name="T8" fmla="*/ 2360 w 2361"/>
                <a:gd name="T9" fmla="*/ 112 h 1489"/>
                <a:gd name="T10" fmla="*/ 2360 w 2361"/>
                <a:gd name="T11" fmla="*/ 84 h 1489"/>
                <a:gd name="T12" fmla="*/ 2298 w 2361"/>
                <a:gd name="T13" fmla="*/ 5 h 1489"/>
                <a:gd name="T14" fmla="*/ 2276 w 2361"/>
                <a:gd name="T15" fmla="*/ 33 h 1489"/>
                <a:gd name="T16" fmla="*/ 2253 w 2361"/>
                <a:gd name="T17" fmla="*/ 89 h 1489"/>
                <a:gd name="T18" fmla="*/ 1343 w 2361"/>
                <a:gd name="T19" fmla="*/ 1370 h 1489"/>
                <a:gd name="T20" fmla="*/ 1343 w 2361"/>
                <a:gd name="T21" fmla="*/ 1370 h 1489"/>
                <a:gd name="T22" fmla="*/ 1146 w 2361"/>
                <a:gd name="T23" fmla="*/ 1449 h 1489"/>
                <a:gd name="T24" fmla="*/ 1309 w 2361"/>
                <a:gd name="T25" fmla="*/ 1488 h 1489"/>
                <a:gd name="T26" fmla="*/ 1365 w 2361"/>
                <a:gd name="T27" fmla="*/ 1477 h 1489"/>
                <a:gd name="T28" fmla="*/ 1427 w 2361"/>
                <a:gd name="T29" fmla="*/ 1449 h 1489"/>
                <a:gd name="T30" fmla="*/ 1382 w 2361"/>
                <a:gd name="T31" fmla="*/ 1410 h 1489"/>
                <a:gd name="T32" fmla="*/ 1343 w 2361"/>
                <a:gd name="T33" fmla="*/ 1370 h 1489"/>
                <a:gd name="T34" fmla="*/ 23 w 2361"/>
                <a:gd name="T35" fmla="*/ 117 h 1489"/>
                <a:gd name="T36" fmla="*/ 23 w 2361"/>
                <a:gd name="T37" fmla="*/ 117 h 1489"/>
                <a:gd name="T38" fmla="*/ 0 w 2361"/>
                <a:gd name="T39" fmla="*/ 117 h 1489"/>
                <a:gd name="T40" fmla="*/ 90 w 2361"/>
                <a:gd name="T41" fmla="*/ 174 h 1489"/>
                <a:gd name="T42" fmla="*/ 135 w 2361"/>
                <a:gd name="T43" fmla="*/ 106 h 1489"/>
                <a:gd name="T44" fmla="*/ 23 w 2361"/>
                <a:gd name="T45" fmla="*/ 117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61" h="1489">
                  <a:moveTo>
                    <a:pt x="2253" y="89"/>
                  </a:moveTo>
                  <a:lnTo>
                    <a:pt x="2253" y="89"/>
                  </a:lnTo>
                  <a:cubicBezTo>
                    <a:pt x="2253" y="106"/>
                    <a:pt x="2253" y="106"/>
                    <a:pt x="2253" y="106"/>
                  </a:cubicBezTo>
                  <a:cubicBezTo>
                    <a:pt x="2287" y="112"/>
                    <a:pt x="2309" y="117"/>
                    <a:pt x="2349" y="117"/>
                  </a:cubicBezTo>
                  <a:cubicBezTo>
                    <a:pt x="2354" y="117"/>
                    <a:pt x="2360" y="117"/>
                    <a:pt x="2360" y="112"/>
                  </a:cubicBezTo>
                  <a:cubicBezTo>
                    <a:pt x="2360" y="84"/>
                    <a:pt x="2360" y="84"/>
                    <a:pt x="2360" y="84"/>
                  </a:cubicBezTo>
                  <a:cubicBezTo>
                    <a:pt x="2360" y="45"/>
                    <a:pt x="2337" y="16"/>
                    <a:pt x="2298" y="5"/>
                  </a:cubicBezTo>
                  <a:cubicBezTo>
                    <a:pt x="2287" y="0"/>
                    <a:pt x="2281" y="16"/>
                    <a:pt x="2276" y="33"/>
                  </a:cubicBezTo>
                  <a:cubicBezTo>
                    <a:pt x="2270" y="56"/>
                    <a:pt x="2259" y="67"/>
                    <a:pt x="2253" y="89"/>
                  </a:cubicBezTo>
                  <a:close/>
                  <a:moveTo>
                    <a:pt x="1343" y="1370"/>
                  </a:moveTo>
                  <a:lnTo>
                    <a:pt x="1343" y="1370"/>
                  </a:lnTo>
                  <a:cubicBezTo>
                    <a:pt x="1259" y="1376"/>
                    <a:pt x="1158" y="1370"/>
                    <a:pt x="1146" y="1449"/>
                  </a:cubicBezTo>
                  <a:cubicBezTo>
                    <a:pt x="1214" y="1460"/>
                    <a:pt x="1248" y="1488"/>
                    <a:pt x="1309" y="1488"/>
                  </a:cubicBezTo>
                  <a:cubicBezTo>
                    <a:pt x="1332" y="1488"/>
                    <a:pt x="1343" y="1477"/>
                    <a:pt x="1365" y="1477"/>
                  </a:cubicBezTo>
                  <a:cubicBezTo>
                    <a:pt x="1394" y="1477"/>
                    <a:pt x="1427" y="1472"/>
                    <a:pt x="1427" y="1449"/>
                  </a:cubicBezTo>
                  <a:cubicBezTo>
                    <a:pt x="1427" y="1427"/>
                    <a:pt x="1405" y="1421"/>
                    <a:pt x="1382" y="1410"/>
                  </a:cubicBezTo>
                  <a:cubicBezTo>
                    <a:pt x="1365" y="1398"/>
                    <a:pt x="1360" y="1382"/>
                    <a:pt x="1343" y="1370"/>
                  </a:cubicBezTo>
                  <a:close/>
                  <a:moveTo>
                    <a:pt x="23" y="117"/>
                  </a:moveTo>
                  <a:lnTo>
                    <a:pt x="23" y="117"/>
                  </a:lnTo>
                  <a:cubicBezTo>
                    <a:pt x="12" y="117"/>
                    <a:pt x="6" y="117"/>
                    <a:pt x="0" y="117"/>
                  </a:cubicBezTo>
                  <a:cubicBezTo>
                    <a:pt x="40" y="134"/>
                    <a:pt x="51" y="174"/>
                    <a:pt x="90" y="174"/>
                  </a:cubicBezTo>
                  <a:cubicBezTo>
                    <a:pt x="124" y="174"/>
                    <a:pt x="124" y="134"/>
                    <a:pt x="135" y="106"/>
                  </a:cubicBezTo>
                  <a:cubicBezTo>
                    <a:pt x="90" y="101"/>
                    <a:pt x="68" y="117"/>
                    <a:pt x="23" y="11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8" name="Freeform 69"/>
            <p:cNvSpPr>
              <a:spLocks noChangeArrowheads="1"/>
            </p:cNvSpPr>
            <p:nvPr/>
          </p:nvSpPr>
          <p:spPr bwMode="auto">
            <a:xfrm>
              <a:off x="18223731" y="4999493"/>
              <a:ext cx="319066" cy="225425"/>
            </a:xfrm>
            <a:custGeom>
              <a:avLst/>
              <a:gdLst>
                <a:gd name="T0" fmla="*/ 646 w 888"/>
                <a:gd name="T1" fmla="*/ 506 h 625"/>
                <a:gd name="T2" fmla="*/ 646 w 888"/>
                <a:gd name="T3" fmla="*/ 506 h 625"/>
                <a:gd name="T4" fmla="*/ 578 w 888"/>
                <a:gd name="T5" fmla="*/ 551 h 625"/>
                <a:gd name="T6" fmla="*/ 646 w 888"/>
                <a:gd name="T7" fmla="*/ 579 h 625"/>
                <a:gd name="T8" fmla="*/ 646 w 888"/>
                <a:gd name="T9" fmla="*/ 590 h 625"/>
                <a:gd name="T10" fmla="*/ 640 w 888"/>
                <a:gd name="T11" fmla="*/ 595 h 625"/>
                <a:gd name="T12" fmla="*/ 685 w 888"/>
                <a:gd name="T13" fmla="*/ 624 h 625"/>
                <a:gd name="T14" fmla="*/ 708 w 888"/>
                <a:gd name="T15" fmla="*/ 607 h 625"/>
                <a:gd name="T16" fmla="*/ 691 w 888"/>
                <a:gd name="T17" fmla="*/ 567 h 625"/>
                <a:gd name="T18" fmla="*/ 646 w 888"/>
                <a:gd name="T19" fmla="*/ 506 h 625"/>
                <a:gd name="T20" fmla="*/ 275 w 888"/>
                <a:gd name="T21" fmla="*/ 517 h 625"/>
                <a:gd name="T22" fmla="*/ 275 w 888"/>
                <a:gd name="T23" fmla="*/ 517 h 625"/>
                <a:gd name="T24" fmla="*/ 275 w 888"/>
                <a:gd name="T25" fmla="*/ 556 h 625"/>
                <a:gd name="T26" fmla="*/ 286 w 888"/>
                <a:gd name="T27" fmla="*/ 556 h 625"/>
                <a:gd name="T28" fmla="*/ 320 w 888"/>
                <a:gd name="T29" fmla="*/ 551 h 625"/>
                <a:gd name="T30" fmla="*/ 348 w 888"/>
                <a:gd name="T31" fmla="*/ 511 h 625"/>
                <a:gd name="T32" fmla="*/ 326 w 888"/>
                <a:gd name="T33" fmla="*/ 478 h 625"/>
                <a:gd name="T34" fmla="*/ 275 w 888"/>
                <a:gd name="T35" fmla="*/ 517 h 625"/>
                <a:gd name="T36" fmla="*/ 629 w 888"/>
                <a:gd name="T37" fmla="*/ 79 h 625"/>
                <a:gd name="T38" fmla="*/ 629 w 888"/>
                <a:gd name="T39" fmla="*/ 79 h 625"/>
                <a:gd name="T40" fmla="*/ 618 w 888"/>
                <a:gd name="T41" fmla="*/ 79 h 625"/>
                <a:gd name="T42" fmla="*/ 612 w 888"/>
                <a:gd name="T43" fmla="*/ 90 h 625"/>
                <a:gd name="T44" fmla="*/ 618 w 888"/>
                <a:gd name="T45" fmla="*/ 101 h 625"/>
                <a:gd name="T46" fmla="*/ 573 w 888"/>
                <a:gd name="T47" fmla="*/ 129 h 625"/>
                <a:gd name="T48" fmla="*/ 545 w 888"/>
                <a:gd name="T49" fmla="*/ 191 h 625"/>
                <a:gd name="T50" fmla="*/ 449 w 888"/>
                <a:gd name="T51" fmla="*/ 247 h 625"/>
                <a:gd name="T52" fmla="*/ 298 w 888"/>
                <a:gd name="T53" fmla="*/ 112 h 625"/>
                <a:gd name="T54" fmla="*/ 286 w 888"/>
                <a:gd name="T55" fmla="*/ 90 h 625"/>
                <a:gd name="T56" fmla="*/ 146 w 888"/>
                <a:gd name="T57" fmla="*/ 135 h 625"/>
                <a:gd name="T58" fmla="*/ 78 w 888"/>
                <a:gd name="T59" fmla="*/ 169 h 625"/>
                <a:gd name="T60" fmla="*/ 33 w 888"/>
                <a:gd name="T61" fmla="*/ 202 h 625"/>
                <a:gd name="T62" fmla="*/ 0 w 888"/>
                <a:gd name="T63" fmla="*/ 253 h 625"/>
                <a:gd name="T64" fmla="*/ 5 w 888"/>
                <a:gd name="T65" fmla="*/ 253 h 625"/>
                <a:gd name="T66" fmla="*/ 28 w 888"/>
                <a:gd name="T67" fmla="*/ 253 h 625"/>
                <a:gd name="T68" fmla="*/ 73 w 888"/>
                <a:gd name="T69" fmla="*/ 275 h 625"/>
                <a:gd name="T70" fmla="*/ 213 w 888"/>
                <a:gd name="T71" fmla="*/ 315 h 625"/>
                <a:gd name="T72" fmla="*/ 314 w 888"/>
                <a:gd name="T73" fmla="*/ 287 h 625"/>
                <a:gd name="T74" fmla="*/ 421 w 888"/>
                <a:gd name="T75" fmla="*/ 371 h 625"/>
                <a:gd name="T76" fmla="*/ 477 w 888"/>
                <a:gd name="T77" fmla="*/ 388 h 625"/>
                <a:gd name="T78" fmla="*/ 522 w 888"/>
                <a:gd name="T79" fmla="*/ 416 h 625"/>
                <a:gd name="T80" fmla="*/ 590 w 888"/>
                <a:gd name="T81" fmla="*/ 388 h 625"/>
                <a:gd name="T82" fmla="*/ 640 w 888"/>
                <a:gd name="T83" fmla="*/ 343 h 625"/>
                <a:gd name="T84" fmla="*/ 691 w 888"/>
                <a:gd name="T85" fmla="*/ 348 h 625"/>
                <a:gd name="T86" fmla="*/ 674 w 888"/>
                <a:gd name="T87" fmla="*/ 377 h 625"/>
                <a:gd name="T88" fmla="*/ 708 w 888"/>
                <a:gd name="T89" fmla="*/ 393 h 625"/>
                <a:gd name="T90" fmla="*/ 719 w 888"/>
                <a:gd name="T91" fmla="*/ 393 h 625"/>
                <a:gd name="T92" fmla="*/ 769 w 888"/>
                <a:gd name="T93" fmla="*/ 298 h 625"/>
                <a:gd name="T94" fmla="*/ 803 w 888"/>
                <a:gd name="T95" fmla="*/ 337 h 625"/>
                <a:gd name="T96" fmla="*/ 831 w 888"/>
                <a:gd name="T97" fmla="*/ 270 h 625"/>
                <a:gd name="T98" fmla="*/ 887 w 888"/>
                <a:gd name="T99" fmla="*/ 242 h 625"/>
                <a:gd name="T100" fmla="*/ 865 w 888"/>
                <a:gd name="T101" fmla="*/ 202 h 625"/>
                <a:gd name="T102" fmla="*/ 798 w 888"/>
                <a:gd name="T103" fmla="*/ 56 h 625"/>
                <a:gd name="T104" fmla="*/ 741 w 888"/>
                <a:gd name="T105" fmla="*/ 11 h 625"/>
                <a:gd name="T106" fmla="*/ 629 w 888"/>
                <a:gd name="T107" fmla="*/ 79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8" h="625">
                  <a:moveTo>
                    <a:pt x="646" y="506"/>
                  </a:moveTo>
                  <a:lnTo>
                    <a:pt x="646" y="506"/>
                  </a:lnTo>
                  <a:cubicBezTo>
                    <a:pt x="612" y="506"/>
                    <a:pt x="578" y="522"/>
                    <a:pt x="578" y="551"/>
                  </a:cubicBezTo>
                  <a:cubicBezTo>
                    <a:pt x="578" y="579"/>
                    <a:pt x="618" y="579"/>
                    <a:pt x="646" y="579"/>
                  </a:cubicBezTo>
                  <a:cubicBezTo>
                    <a:pt x="646" y="584"/>
                    <a:pt x="646" y="584"/>
                    <a:pt x="646" y="590"/>
                  </a:cubicBezTo>
                  <a:cubicBezTo>
                    <a:pt x="646" y="590"/>
                    <a:pt x="640" y="590"/>
                    <a:pt x="640" y="595"/>
                  </a:cubicBezTo>
                  <a:cubicBezTo>
                    <a:pt x="640" y="618"/>
                    <a:pt x="663" y="624"/>
                    <a:pt x="685" y="624"/>
                  </a:cubicBezTo>
                  <a:cubicBezTo>
                    <a:pt x="696" y="624"/>
                    <a:pt x="708" y="618"/>
                    <a:pt x="708" y="607"/>
                  </a:cubicBezTo>
                  <a:cubicBezTo>
                    <a:pt x="708" y="590"/>
                    <a:pt x="696" y="584"/>
                    <a:pt x="691" y="567"/>
                  </a:cubicBezTo>
                  <a:cubicBezTo>
                    <a:pt x="680" y="539"/>
                    <a:pt x="674" y="506"/>
                    <a:pt x="646" y="506"/>
                  </a:cubicBezTo>
                  <a:close/>
                  <a:moveTo>
                    <a:pt x="275" y="517"/>
                  </a:moveTo>
                  <a:lnTo>
                    <a:pt x="275" y="517"/>
                  </a:lnTo>
                  <a:cubicBezTo>
                    <a:pt x="275" y="556"/>
                    <a:pt x="275" y="556"/>
                    <a:pt x="275" y="556"/>
                  </a:cubicBezTo>
                  <a:cubicBezTo>
                    <a:pt x="281" y="556"/>
                    <a:pt x="281" y="556"/>
                    <a:pt x="286" y="556"/>
                  </a:cubicBezTo>
                  <a:cubicBezTo>
                    <a:pt x="303" y="556"/>
                    <a:pt x="309" y="551"/>
                    <a:pt x="320" y="551"/>
                  </a:cubicBezTo>
                  <a:cubicBezTo>
                    <a:pt x="337" y="551"/>
                    <a:pt x="348" y="528"/>
                    <a:pt x="348" y="511"/>
                  </a:cubicBezTo>
                  <a:cubicBezTo>
                    <a:pt x="348" y="494"/>
                    <a:pt x="343" y="483"/>
                    <a:pt x="326" y="478"/>
                  </a:cubicBezTo>
                  <a:cubicBezTo>
                    <a:pt x="303" y="472"/>
                    <a:pt x="281" y="494"/>
                    <a:pt x="275" y="517"/>
                  </a:cubicBezTo>
                  <a:close/>
                  <a:moveTo>
                    <a:pt x="629" y="79"/>
                  </a:moveTo>
                  <a:lnTo>
                    <a:pt x="629" y="79"/>
                  </a:lnTo>
                  <a:cubicBezTo>
                    <a:pt x="618" y="79"/>
                    <a:pt x="618" y="79"/>
                    <a:pt x="618" y="79"/>
                  </a:cubicBezTo>
                  <a:cubicBezTo>
                    <a:pt x="618" y="84"/>
                    <a:pt x="612" y="84"/>
                    <a:pt x="612" y="90"/>
                  </a:cubicBezTo>
                  <a:cubicBezTo>
                    <a:pt x="612" y="96"/>
                    <a:pt x="618" y="96"/>
                    <a:pt x="618" y="101"/>
                  </a:cubicBezTo>
                  <a:cubicBezTo>
                    <a:pt x="618" y="124"/>
                    <a:pt x="590" y="118"/>
                    <a:pt x="573" y="129"/>
                  </a:cubicBezTo>
                  <a:cubicBezTo>
                    <a:pt x="550" y="140"/>
                    <a:pt x="550" y="163"/>
                    <a:pt x="545" y="191"/>
                  </a:cubicBezTo>
                  <a:cubicBezTo>
                    <a:pt x="533" y="236"/>
                    <a:pt x="488" y="247"/>
                    <a:pt x="449" y="247"/>
                  </a:cubicBezTo>
                  <a:cubicBezTo>
                    <a:pt x="371" y="247"/>
                    <a:pt x="298" y="191"/>
                    <a:pt x="298" y="112"/>
                  </a:cubicBezTo>
                  <a:cubicBezTo>
                    <a:pt x="298" y="101"/>
                    <a:pt x="292" y="96"/>
                    <a:pt x="286" y="90"/>
                  </a:cubicBezTo>
                  <a:cubicBezTo>
                    <a:pt x="258" y="140"/>
                    <a:pt x="202" y="129"/>
                    <a:pt x="146" y="135"/>
                  </a:cubicBezTo>
                  <a:cubicBezTo>
                    <a:pt x="112" y="140"/>
                    <a:pt x="106" y="157"/>
                    <a:pt x="78" y="169"/>
                  </a:cubicBezTo>
                  <a:cubicBezTo>
                    <a:pt x="56" y="174"/>
                    <a:pt x="33" y="180"/>
                    <a:pt x="33" y="202"/>
                  </a:cubicBezTo>
                  <a:cubicBezTo>
                    <a:pt x="33" y="225"/>
                    <a:pt x="11" y="230"/>
                    <a:pt x="0" y="253"/>
                  </a:cubicBezTo>
                  <a:lnTo>
                    <a:pt x="5" y="253"/>
                  </a:lnTo>
                  <a:cubicBezTo>
                    <a:pt x="17" y="253"/>
                    <a:pt x="17" y="253"/>
                    <a:pt x="28" y="253"/>
                  </a:cubicBezTo>
                  <a:cubicBezTo>
                    <a:pt x="45" y="253"/>
                    <a:pt x="56" y="270"/>
                    <a:pt x="73" y="275"/>
                  </a:cubicBezTo>
                  <a:cubicBezTo>
                    <a:pt x="123" y="298"/>
                    <a:pt x="157" y="315"/>
                    <a:pt x="213" y="315"/>
                  </a:cubicBezTo>
                  <a:cubicBezTo>
                    <a:pt x="253" y="315"/>
                    <a:pt x="275" y="287"/>
                    <a:pt x="314" y="287"/>
                  </a:cubicBezTo>
                  <a:cubicBezTo>
                    <a:pt x="365" y="287"/>
                    <a:pt x="376" y="337"/>
                    <a:pt x="421" y="371"/>
                  </a:cubicBezTo>
                  <a:cubicBezTo>
                    <a:pt x="438" y="382"/>
                    <a:pt x="460" y="377"/>
                    <a:pt x="477" y="388"/>
                  </a:cubicBezTo>
                  <a:cubicBezTo>
                    <a:pt x="494" y="399"/>
                    <a:pt x="500" y="416"/>
                    <a:pt x="522" y="416"/>
                  </a:cubicBezTo>
                  <a:cubicBezTo>
                    <a:pt x="550" y="416"/>
                    <a:pt x="562" y="399"/>
                    <a:pt x="590" y="388"/>
                  </a:cubicBezTo>
                  <a:cubicBezTo>
                    <a:pt x="612" y="382"/>
                    <a:pt x="640" y="371"/>
                    <a:pt x="640" y="343"/>
                  </a:cubicBezTo>
                  <a:cubicBezTo>
                    <a:pt x="657" y="343"/>
                    <a:pt x="668" y="348"/>
                    <a:pt x="691" y="348"/>
                  </a:cubicBezTo>
                  <a:cubicBezTo>
                    <a:pt x="680" y="360"/>
                    <a:pt x="674" y="365"/>
                    <a:pt x="674" y="377"/>
                  </a:cubicBezTo>
                  <a:cubicBezTo>
                    <a:pt x="674" y="388"/>
                    <a:pt x="691" y="393"/>
                    <a:pt x="708" y="393"/>
                  </a:cubicBezTo>
                  <a:cubicBezTo>
                    <a:pt x="719" y="393"/>
                    <a:pt x="719" y="393"/>
                    <a:pt x="719" y="393"/>
                  </a:cubicBezTo>
                  <a:cubicBezTo>
                    <a:pt x="719" y="354"/>
                    <a:pt x="725" y="298"/>
                    <a:pt x="769" y="298"/>
                  </a:cubicBezTo>
                  <a:cubicBezTo>
                    <a:pt x="786" y="298"/>
                    <a:pt x="786" y="337"/>
                    <a:pt x="803" y="337"/>
                  </a:cubicBezTo>
                  <a:cubicBezTo>
                    <a:pt x="831" y="337"/>
                    <a:pt x="809" y="287"/>
                    <a:pt x="831" y="270"/>
                  </a:cubicBezTo>
                  <a:cubicBezTo>
                    <a:pt x="848" y="253"/>
                    <a:pt x="887" y="270"/>
                    <a:pt x="887" y="242"/>
                  </a:cubicBezTo>
                  <a:cubicBezTo>
                    <a:pt x="887" y="225"/>
                    <a:pt x="871" y="219"/>
                    <a:pt x="865" y="202"/>
                  </a:cubicBezTo>
                  <a:cubicBezTo>
                    <a:pt x="842" y="146"/>
                    <a:pt x="820" y="112"/>
                    <a:pt x="798" y="56"/>
                  </a:cubicBezTo>
                  <a:cubicBezTo>
                    <a:pt x="786" y="28"/>
                    <a:pt x="769" y="0"/>
                    <a:pt x="741" y="11"/>
                  </a:cubicBezTo>
                  <a:cubicBezTo>
                    <a:pt x="696" y="28"/>
                    <a:pt x="685" y="79"/>
                    <a:pt x="629" y="7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9" name="Freeform 70"/>
            <p:cNvSpPr>
              <a:spLocks noChangeArrowheads="1"/>
            </p:cNvSpPr>
            <p:nvPr/>
          </p:nvSpPr>
          <p:spPr bwMode="auto">
            <a:xfrm>
              <a:off x="14293337" y="6045655"/>
              <a:ext cx="701629" cy="811213"/>
            </a:xfrm>
            <a:custGeom>
              <a:avLst/>
              <a:gdLst>
                <a:gd name="T0" fmla="*/ 1051 w 1951"/>
                <a:gd name="T1" fmla="*/ 17 h 2254"/>
                <a:gd name="T2" fmla="*/ 1006 w 1951"/>
                <a:gd name="T3" fmla="*/ 51 h 2254"/>
                <a:gd name="T4" fmla="*/ 1068 w 1951"/>
                <a:gd name="T5" fmla="*/ 107 h 2254"/>
                <a:gd name="T6" fmla="*/ 1259 w 1951"/>
                <a:gd name="T7" fmla="*/ 231 h 2254"/>
                <a:gd name="T8" fmla="*/ 1096 w 1951"/>
                <a:gd name="T9" fmla="*/ 309 h 2254"/>
                <a:gd name="T10" fmla="*/ 972 w 1951"/>
                <a:gd name="T11" fmla="*/ 422 h 2254"/>
                <a:gd name="T12" fmla="*/ 866 w 1951"/>
                <a:gd name="T13" fmla="*/ 427 h 2254"/>
                <a:gd name="T14" fmla="*/ 753 w 1951"/>
                <a:gd name="T15" fmla="*/ 478 h 2254"/>
                <a:gd name="T16" fmla="*/ 399 w 1951"/>
                <a:gd name="T17" fmla="*/ 691 h 2254"/>
                <a:gd name="T18" fmla="*/ 287 w 1951"/>
                <a:gd name="T19" fmla="*/ 776 h 2254"/>
                <a:gd name="T20" fmla="*/ 90 w 1951"/>
                <a:gd name="T21" fmla="*/ 770 h 2254"/>
                <a:gd name="T22" fmla="*/ 0 w 1951"/>
                <a:gd name="T23" fmla="*/ 809 h 2254"/>
                <a:gd name="T24" fmla="*/ 146 w 1951"/>
                <a:gd name="T25" fmla="*/ 888 h 2254"/>
                <a:gd name="T26" fmla="*/ 259 w 1951"/>
                <a:gd name="T27" fmla="*/ 1012 h 2254"/>
                <a:gd name="T28" fmla="*/ 203 w 1951"/>
                <a:gd name="T29" fmla="*/ 1219 h 2254"/>
                <a:gd name="T30" fmla="*/ 68 w 1951"/>
                <a:gd name="T31" fmla="*/ 1439 h 2254"/>
                <a:gd name="T32" fmla="*/ 371 w 1951"/>
                <a:gd name="T33" fmla="*/ 1641 h 2254"/>
                <a:gd name="T34" fmla="*/ 517 w 1951"/>
                <a:gd name="T35" fmla="*/ 1703 h 2254"/>
                <a:gd name="T36" fmla="*/ 500 w 1951"/>
                <a:gd name="T37" fmla="*/ 1843 h 2254"/>
                <a:gd name="T38" fmla="*/ 495 w 1951"/>
                <a:gd name="T39" fmla="*/ 1933 h 2254"/>
                <a:gd name="T40" fmla="*/ 573 w 1951"/>
                <a:gd name="T41" fmla="*/ 2107 h 2254"/>
                <a:gd name="T42" fmla="*/ 658 w 1951"/>
                <a:gd name="T43" fmla="*/ 2253 h 2254"/>
                <a:gd name="T44" fmla="*/ 736 w 1951"/>
                <a:gd name="T45" fmla="*/ 2135 h 2254"/>
                <a:gd name="T46" fmla="*/ 832 w 1951"/>
                <a:gd name="T47" fmla="*/ 1955 h 2254"/>
                <a:gd name="T48" fmla="*/ 1068 w 1951"/>
                <a:gd name="T49" fmla="*/ 1764 h 2254"/>
                <a:gd name="T50" fmla="*/ 1332 w 1951"/>
                <a:gd name="T51" fmla="*/ 1489 h 2254"/>
                <a:gd name="T52" fmla="*/ 1293 w 1951"/>
                <a:gd name="T53" fmla="*/ 1276 h 2254"/>
                <a:gd name="T54" fmla="*/ 1416 w 1951"/>
                <a:gd name="T55" fmla="*/ 1062 h 2254"/>
                <a:gd name="T56" fmla="*/ 1512 w 1951"/>
                <a:gd name="T57" fmla="*/ 877 h 2254"/>
                <a:gd name="T58" fmla="*/ 1596 w 1951"/>
                <a:gd name="T59" fmla="*/ 866 h 2254"/>
                <a:gd name="T60" fmla="*/ 1719 w 1951"/>
                <a:gd name="T61" fmla="*/ 725 h 2254"/>
                <a:gd name="T62" fmla="*/ 1753 w 1951"/>
                <a:gd name="T63" fmla="*/ 579 h 2254"/>
                <a:gd name="T64" fmla="*/ 1950 w 1951"/>
                <a:gd name="T65" fmla="*/ 360 h 2254"/>
                <a:gd name="T66" fmla="*/ 1804 w 1951"/>
                <a:gd name="T67" fmla="*/ 309 h 2254"/>
                <a:gd name="T68" fmla="*/ 1697 w 1951"/>
                <a:gd name="T69" fmla="*/ 236 h 2254"/>
                <a:gd name="T70" fmla="*/ 1658 w 1951"/>
                <a:gd name="T71" fmla="*/ 79 h 2254"/>
                <a:gd name="T72" fmla="*/ 1529 w 1951"/>
                <a:gd name="T73" fmla="*/ 73 h 2254"/>
                <a:gd name="T74" fmla="*/ 1439 w 1951"/>
                <a:gd name="T75" fmla="*/ 28 h 2254"/>
                <a:gd name="T76" fmla="*/ 1287 w 1951"/>
                <a:gd name="T77" fmla="*/ 147 h 2254"/>
                <a:gd name="T78" fmla="*/ 1051 w 1951"/>
                <a:gd name="T79" fmla="*/ 17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51" h="2254">
                  <a:moveTo>
                    <a:pt x="1051" y="17"/>
                  </a:moveTo>
                  <a:lnTo>
                    <a:pt x="1051" y="17"/>
                  </a:lnTo>
                  <a:cubicBezTo>
                    <a:pt x="1045" y="34"/>
                    <a:pt x="1028" y="40"/>
                    <a:pt x="1012" y="51"/>
                  </a:cubicBezTo>
                  <a:cubicBezTo>
                    <a:pt x="1012" y="51"/>
                    <a:pt x="1012" y="51"/>
                    <a:pt x="1006" y="51"/>
                  </a:cubicBezTo>
                  <a:lnTo>
                    <a:pt x="1006" y="51"/>
                  </a:lnTo>
                  <a:cubicBezTo>
                    <a:pt x="1034" y="68"/>
                    <a:pt x="1045" y="85"/>
                    <a:pt x="1068" y="107"/>
                  </a:cubicBezTo>
                  <a:cubicBezTo>
                    <a:pt x="1107" y="135"/>
                    <a:pt x="1130" y="147"/>
                    <a:pt x="1169" y="169"/>
                  </a:cubicBezTo>
                  <a:cubicBezTo>
                    <a:pt x="1203" y="197"/>
                    <a:pt x="1236" y="197"/>
                    <a:pt x="1259" y="231"/>
                  </a:cubicBezTo>
                  <a:cubicBezTo>
                    <a:pt x="1225" y="264"/>
                    <a:pt x="1191" y="276"/>
                    <a:pt x="1147" y="298"/>
                  </a:cubicBezTo>
                  <a:cubicBezTo>
                    <a:pt x="1130" y="304"/>
                    <a:pt x="1107" y="293"/>
                    <a:pt x="1096" y="309"/>
                  </a:cubicBezTo>
                  <a:cubicBezTo>
                    <a:pt x="1085" y="321"/>
                    <a:pt x="1090" y="337"/>
                    <a:pt x="1090" y="349"/>
                  </a:cubicBezTo>
                  <a:cubicBezTo>
                    <a:pt x="1073" y="399"/>
                    <a:pt x="1023" y="422"/>
                    <a:pt x="972" y="422"/>
                  </a:cubicBezTo>
                  <a:cubicBezTo>
                    <a:pt x="933" y="422"/>
                    <a:pt x="933" y="422"/>
                    <a:pt x="933" y="422"/>
                  </a:cubicBezTo>
                  <a:cubicBezTo>
                    <a:pt x="866" y="427"/>
                    <a:pt x="866" y="427"/>
                    <a:pt x="866" y="427"/>
                  </a:cubicBezTo>
                  <a:cubicBezTo>
                    <a:pt x="854" y="427"/>
                    <a:pt x="843" y="422"/>
                    <a:pt x="832" y="422"/>
                  </a:cubicBezTo>
                  <a:cubicBezTo>
                    <a:pt x="793" y="422"/>
                    <a:pt x="781" y="455"/>
                    <a:pt x="753" y="478"/>
                  </a:cubicBezTo>
                  <a:cubicBezTo>
                    <a:pt x="680" y="517"/>
                    <a:pt x="646" y="545"/>
                    <a:pt x="573" y="585"/>
                  </a:cubicBezTo>
                  <a:cubicBezTo>
                    <a:pt x="506" y="624"/>
                    <a:pt x="461" y="641"/>
                    <a:pt x="399" y="691"/>
                  </a:cubicBezTo>
                  <a:cubicBezTo>
                    <a:pt x="371" y="714"/>
                    <a:pt x="371" y="748"/>
                    <a:pt x="349" y="770"/>
                  </a:cubicBezTo>
                  <a:cubicBezTo>
                    <a:pt x="326" y="776"/>
                    <a:pt x="309" y="776"/>
                    <a:pt x="287" y="776"/>
                  </a:cubicBezTo>
                  <a:cubicBezTo>
                    <a:pt x="242" y="776"/>
                    <a:pt x="225" y="731"/>
                    <a:pt x="175" y="731"/>
                  </a:cubicBezTo>
                  <a:cubicBezTo>
                    <a:pt x="141" y="731"/>
                    <a:pt x="118" y="753"/>
                    <a:pt x="90" y="770"/>
                  </a:cubicBezTo>
                  <a:cubicBezTo>
                    <a:pt x="57" y="787"/>
                    <a:pt x="29" y="787"/>
                    <a:pt x="0" y="809"/>
                  </a:cubicBezTo>
                  <a:lnTo>
                    <a:pt x="0" y="809"/>
                  </a:lnTo>
                  <a:cubicBezTo>
                    <a:pt x="40" y="849"/>
                    <a:pt x="57" y="888"/>
                    <a:pt x="107" y="888"/>
                  </a:cubicBezTo>
                  <a:cubicBezTo>
                    <a:pt x="146" y="888"/>
                    <a:pt x="146" y="888"/>
                    <a:pt x="146" y="888"/>
                  </a:cubicBezTo>
                  <a:cubicBezTo>
                    <a:pt x="180" y="888"/>
                    <a:pt x="203" y="888"/>
                    <a:pt x="231" y="899"/>
                  </a:cubicBezTo>
                  <a:cubicBezTo>
                    <a:pt x="270" y="922"/>
                    <a:pt x="259" y="967"/>
                    <a:pt x="259" y="1012"/>
                  </a:cubicBezTo>
                  <a:cubicBezTo>
                    <a:pt x="259" y="1073"/>
                    <a:pt x="208" y="1101"/>
                    <a:pt x="180" y="1158"/>
                  </a:cubicBezTo>
                  <a:cubicBezTo>
                    <a:pt x="203" y="1174"/>
                    <a:pt x="203" y="1197"/>
                    <a:pt x="203" y="1219"/>
                  </a:cubicBezTo>
                  <a:cubicBezTo>
                    <a:pt x="203" y="1248"/>
                    <a:pt x="180" y="1253"/>
                    <a:pt x="163" y="1276"/>
                  </a:cubicBezTo>
                  <a:cubicBezTo>
                    <a:pt x="124" y="1343"/>
                    <a:pt x="90" y="1371"/>
                    <a:pt x="68" y="1439"/>
                  </a:cubicBezTo>
                  <a:cubicBezTo>
                    <a:pt x="169" y="1467"/>
                    <a:pt x="236" y="1506"/>
                    <a:pt x="276" y="1607"/>
                  </a:cubicBezTo>
                  <a:cubicBezTo>
                    <a:pt x="287" y="1646"/>
                    <a:pt x="332" y="1630"/>
                    <a:pt x="371" y="1641"/>
                  </a:cubicBezTo>
                  <a:cubicBezTo>
                    <a:pt x="405" y="1646"/>
                    <a:pt x="422" y="1658"/>
                    <a:pt x="450" y="1669"/>
                  </a:cubicBezTo>
                  <a:cubicBezTo>
                    <a:pt x="478" y="1680"/>
                    <a:pt x="517" y="1675"/>
                    <a:pt x="517" y="1703"/>
                  </a:cubicBezTo>
                  <a:cubicBezTo>
                    <a:pt x="517" y="1742"/>
                    <a:pt x="517" y="1742"/>
                    <a:pt x="517" y="1742"/>
                  </a:cubicBezTo>
                  <a:cubicBezTo>
                    <a:pt x="517" y="1781"/>
                    <a:pt x="500" y="1804"/>
                    <a:pt x="500" y="1843"/>
                  </a:cubicBezTo>
                  <a:cubicBezTo>
                    <a:pt x="500" y="1899"/>
                    <a:pt x="500" y="1899"/>
                    <a:pt x="500" y="1899"/>
                  </a:cubicBezTo>
                  <a:cubicBezTo>
                    <a:pt x="500" y="1910"/>
                    <a:pt x="495" y="1922"/>
                    <a:pt x="495" y="1933"/>
                  </a:cubicBezTo>
                  <a:cubicBezTo>
                    <a:pt x="495" y="1938"/>
                    <a:pt x="489" y="1938"/>
                    <a:pt x="489" y="1944"/>
                  </a:cubicBezTo>
                  <a:cubicBezTo>
                    <a:pt x="489" y="2017"/>
                    <a:pt x="545" y="2045"/>
                    <a:pt x="573" y="2107"/>
                  </a:cubicBezTo>
                  <a:cubicBezTo>
                    <a:pt x="607" y="2169"/>
                    <a:pt x="601" y="2219"/>
                    <a:pt x="658" y="2253"/>
                  </a:cubicBezTo>
                  <a:lnTo>
                    <a:pt x="658" y="2253"/>
                  </a:lnTo>
                  <a:cubicBezTo>
                    <a:pt x="680" y="2236"/>
                    <a:pt x="686" y="2219"/>
                    <a:pt x="703" y="2203"/>
                  </a:cubicBezTo>
                  <a:cubicBezTo>
                    <a:pt x="720" y="2180"/>
                    <a:pt x="736" y="2163"/>
                    <a:pt x="736" y="2135"/>
                  </a:cubicBezTo>
                  <a:cubicBezTo>
                    <a:pt x="736" y="2102"/>
                    <a:pt x="720" y="2090"/>
                    <a:pt x="720" y="2057"/>
                  </a:cubicBezTo>
                  <a:cubicBezTo>
                    <a:pt x="720" y="2000"/>
                    <a:pt x="793" y="2000"/>
                    <a:pt x="832" y="1955"/>
                  </a:cubicBezTo>
                  <a:cubicBezTo>
                    <a:pt x="877" y="1905"/>
                    <a:pt x="905" y="1866"/>
                    <a:pt x="972" y="1849"/>
                  </a:cubicBezTo>
                  <a:cubicBezTo>
                    <a:pt x="1023" y="1837"/>
                    <a:pt x="1028" y="1793"/>
                    <a:pt x="1068" y="1764"/>
                  </a:cubicBezTo>
                  <a:cubicBezTo>
                    <a:pt x="1141" y="1714"/>
                    <a:pt x="1180" y="1691"/>
                    <a:pt x="1242" y="1624"/>
                  </a:cubicBezTo>
                  <a:cubicBezTo>
                    <a:pt x="1287" y="1585"/>
                    <a:pt x="1309" y="1551"/>
                    <a:pt x="1332" y="1489"/>
                  </a:cubicBezTo>
                  <a:cubicBezTo>
                    <a:pt x="1343" y="1461"/>
                    <a:pt x="1360" y="1450"/>
                    <a:pt x="1360" y="1422"/>
                  </a:cubicBezTo>
                  <a:cubicBezTo>
                    <a:pt x="1360" y="1360"/>
                    <a:pt x="1293" y="1338"/>
                    <a:pt x="1293" y="1276"/>
                  </a:cubicBezTo>
                  <a:cubicBezTo>
                    <a:pt x="1293" y="1253"/>
                    <a:pt x="1315" y="1242"/>
                    <a:pt x="1326" y="1219"/>
                  </a:cubicBezTo>
                  <a:cubicBezTo>
                    <a:pt x="1360" y="1158"/>
                    <a:pt x="1382" y="1124"/>
                    <a:pt x="1416" y="1062"/>
                  </a:cubicBezTo>
                  <a:cubicBezTo>
                    <a:pt x="1444" y="1017"/>
                    <a:pt x="1455" y="995"/>
                    <a:pt x="1484" y="950"/>
                  </a:cubicBezTo>
                  <a:cubicBezTo>
                    <a:pt x="1495" y="922"/>
                    <a:pt x="1500" y="905"/>
                    <a:pt x="1512" y="877"/>
                  </a:cubicBezTo>
                  <a:cubicBezTo>
                    <a:pt x="1517" y="866"/>
                    <a:pt x="1512" y="854"/>
                    <a:pt x="1523" y="854"/>
                  </a:cubicBezTo>
                  <a:cubicBezTo>
                    <a:pt x="1551" y="854"/>
                    <a:pt x="1568" y="866"/>
                    <a:pt x="1596" y="866"/>
                  </a:cubicBezTo>
                  <a:cubicBezTo>
                    <a:pt x="1663" y="866"/>
                    <a:pt x="1708" y="815"/>
                    <a:pt x="1725" y="753"/>
                  </a:cubicBezTo>
                  <a:cubicBezTo>
                    <a:pt x="1719" y="725"/>
                    <a:pt x="1719" y="725"/>
                    <a:pt x="1719" y="725"/>
                  </a:cubicBezTo>
                  <a:cubicBezTo>
                    <a:pt x="1719" y="680"/>
                    <a:pt x="1719" y="680"/>
                    <a:pt x="1719" y="680"/>
                  </a:cubicBezTo>
                  <a:cubicBezTo>
                    <a:pt x="1719" y="641"/>
                    <a:pt x="1719" y="602"/>
                    <a:pt x="1753" y="579"/>
                  </a:cubicBezTo>
                  <a:cubicBezTo>
                    <a:pt x="1792" y="557"/>
                    <a:pt x="1826" y="568"/>
                    <a:pt x="1865" y="540"/>
                  </a:cubicBezTo>
                  <a:cubicBezTo>
                    <a:pt x="1927" y="500"/>
                    <a:pt x="1950" y="433"/>
                    <a:pt x="1950" y="360"/>
                  </a:cubicBezTo>
                  <a:lnTo>
                    <a:pt x="1950" y="360"/>
                  </a:lnTo>
                  <a:cubicBezTo>
                    <a:pt x="1905" y="315"/>
                    <a:pt x="1854" y="332"/>
                    <a:pt x="1804" y="309"/>
                  </a:cubicBezTo>
                  <a:cubicBezTo>
                    <a:pt x="1787" y="298"/>
                    <a:pt x="1781" y="281"/>
                    <a:pt x="1770" y="270"/>
                  </a:cubicBezTo>
                  <a:cubicBezTo>
                    <a:pt x="1748" y="253"/>
                    <a:pt x="1719" y="259"/>
                    <a:pt x="1697" y="236"/>
                  </a:cubicBezTo>
                  <a:cubicBezTo>
                    <a:pt x="1669" y="208"/>
                    <a:pt x="1658" y="180"/>
                    <a:pt x="1658" y="135"/>
                  </a:cubicBezTo>
                  <a:cubicBezTo>
                    <a:pt x="1658" y="79"/>
                    <a:pt x="1658" y="79"/>
                    <a:pt x="1658" y="79"/>
                  </a:cubicBezTo>
                  <a:cubicBezTo>
                    <a:pt x="1658" y="51"/>
                    <a:pt x="1652" y="28"/>
                    <a:pt x="1652" y="0"/>
                  </a:cubicBezTo>
                  <a:cubicBezTo>
                    <a:pt x="1607" y="28"/>
                    <a:pt x="1585" y="73"/>
                    <a:pt x="1529" y="73"/>
                  </a:cubicBezTo>
                  <a:cubicBezTo>
                    <a:pt x="1489" y="73"/>
                    <a:pt x="1472" y="51"/>
                    <a:pt x="1439" y="28"/>
                  </a:cubicBezTo>
                  <a:lnTo>
                    <a:pt x="1439" y="28"/>
                  </a:lnTo>
                  <a:cubicBezTo>
                    <a:pt x="1394" y="28"/>
                    <a:pt x="1366" y="57"/>
                    <a:pt x="1337" y="96"/>
                  </a:cubicBezTo>
                  <a:cubicBezTo>
                    <a:pt x="1326" y="118"/>
                    <a:pt x="1315" y="147"/>
                    <a:pt x="1287" y="147"/>
                  </a:cubicBezTo>
                  <a:cubicBezTo>
                    <a:pt x="1231" y="147"/>
                    <a:pt x="1203" y="113"/>
                    <a:pt x="1152" y="85"/>
                  </a:cubicBezTo>
                  <a:cubicBezTo>
                    <a:pt x="1113" y="62"/>
                    <a:pt x="1090" y="45"/>
                    <a:pt x="1051" y="1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0" name="Freeform 71"/>
            <p:cNvSpPr>
              <a:spLocks noChangeArrowheads="1"/>
            </p:cNvSpPr>
            <p:nvPr/>
          </p:nvSpPr>
          <p:spPr bwMode="auto">
            <a:xfrm>
              <a:off x="13564722" y="4626430"/>
              <a:ext cx="1406433" cy="1839913"/>
            </a:xfrm>
            <a:custGeom>
              <a:avLst/>
              <a:gdLst>
                <a:gd name="T0" fmla="*/ 3079 w 3905"/>
                <a:gd name="T1" fmla="*/ 3955 h 5113"/>
                <a:gd name="T2" fmla="*/ 3359 w 3905"/>
                <a:gd name="T3" fmla="*/ 4039 h 5113"/>
                <a:gd name="T4" fmla="*/ 3028 w 3905"/>
                <a:gd name="T5" fmla="*/ 3994 h 5113"/>
                <a:gd name="T6" fmla="*/ 3281 w 3905"/>
                <a:gd name="T7" fmla="*/ 4174 h 5113"/>
                <a:gd name="T8" fmla="*/ 2955 w 3905"/>
                <a:gd name="T9" fmla="*/ 4365 h 5113"/>
                <a:gd name="T10" fmla="*/ 2421 w 3905"/>
                <a:gd name="T11" fmla="*/ 4634 h 5113"/>
                <a:gd name="T12" fmla="*/ 2022 w 3905"/>
                <a:gd name="T13" fmla="*/ 4752 h 5113"/>
                <a:gd name="T14" fmla="*/ 1573 w 3905"/>
                <a:gd name="T15" fmla="*/ 5028 h 5113"/>
                <a:gd name="T16" fmla="*/ 1449 w 3905"/>
                <a:gd name="T17" fmla="*/ 4915 h 5113"/>
                <a:gd name="T18" fmla="*/ 1275 w 3905"/>
                <a:gd name="T19" fmla="*/ 5022 h 5113"/>
                <a:gd name="T20" fmla="*/ 854 w 3905"/>
                <a:gd name="T21" fmla="*/ 4073 h 5113"/>
                <a:gd name="T22" fmla="*/ 579 w 3905"/>
                <a:gd name="T23" fmla="*/ 4028 h 5113"/>
                <a:gd name="T24" fmla="*/ 433 w 3905"/>
                <a:gd name="T25" fmla="*/ 3814 h 5113"/>
                <a:gd name="T26" fmla="*/ 191 w 3905"/>
                <a:gd name="T27" fmla="*/ 3932 h 5113"/>
                <a:gd name="T28" fmla="*/ 90 w 3905"/>
                <a:gd name="T29" fmla="*/ 3747 h 5113"/>
                <a:gd name="T30" fmla="*/ 399 w 3905"/>
                <a:gd name="T31" fmla="*/ 3297 h 5113"/>
                <a:gd name="T32" fmla="*/ 528 w 3905"/>
                <a:gd name="T33" fmla="*/ 2865 h 5113"/>
                <a:gd name="T34" fmla="*/ 831 w 3905"/>
                <a:gd name="T35" fmla="*/ 1820 h 5113"/>
                <a:gd name="T36" fmla="*/ 1146 w 3905"/>
                <a:gd name="T37" fmla="*/ 1354 h 5113"/>
                <a:gd name="T38" fmla="*/ 1427 w 3905"/>
                <a:gd name="T39" fmla="*/ 1045 h 5113"/>
                <a:gd name="T40" fmla="*/ 2489 w 3905"/>
                <a:gd name="T41" fmla="*/ 168 h 5113"/>
                <a:gd name="T42" fmla="*/ 2921 w 3905"/>
                <a:gd name="T43" fmla="*/ 39 h 5113"/>
                <a:gd name="T44" fmla="*/ 2792 w 3905"/>
                <a:gd name="T45" fmla="*/ 146 h 5113"/>
                <a:gd name="T46" fmla="*/ 2466 w 3905"/>
                <a:gd name="T47" fmla="*/ 241 h 5113"/>
                <a:gd name="T48" fmla="*/ 2090 w 3905"/>
                <a:gd name="T49" fmla="*/ 359 h 5113"/>
                <a:gd name="T50" fmla="*/ 2067 w 3905"/>
                <a:gd name="T51" fmla="*/ 797 h 5113"/>
                <a:gd name="T52" fmla="*/ 2270 w 3905"/>
                <a:gd name="T53" fmla="*/ 1101 h 5113"/>
                <a:gd name="T54" fmla="*/ 2528 w 3905"/>
                <a:gd name="T55" fmla="*/ 1286 h 5113"/>
                <a:gd name="T56" fmla="*/ 2258 w 3905"/>
                <a:gd name="T57" fmla="*/ 1208 h 5113"/>
                <a:gd name="T58" fmla="*/ 2337 w 3905"/>
                <a:gd name="T59" fmla="*/ 1309 h 5113"/>
                <a:gd name="T60" fmla="*/ 2421 w 3905"/>
                <a:gd name="T61" fmla="*/ 1550 h 5113"/>
                <a:gd name="T62" fmla="*/ 2517 w 3905"/>
                <a:gd name="T63" fmla="*/ 1786 h 5113"/>
                <a:gd name="T64" fmla="*/ 2489 w 3905"/>
                <a:gd name="T65" fmla="*/ 2056 h 5113"/>
                <a:gd name="T66" fmla="*/ 2168 w 3905"/>
                <a:gd name="T67" fmla="*/ 2449 h 5113"/>
                <a:gd name="T68" fmla="*/ 1944 w 3905"/>
                <a:gd name="T69" fmla="*/ 2708 h 5113"/>
                <a:gd name="T70" fmla="*/ 1826 w 3905"/>
                <a:gd name="T71" fmla="*/ 3078 h 5113"/>
                <a:gd name="T72" fmla="*/ 2028 w 3905"/>
                <a:gd name="T73" fmla="*/ 3410 h 5113"/>
                <a:gd name="T74" fmla="*/ 1966 w 3905"/>
                <a:gd name="T75" fmla="*/ 3511 h 5113"/>
                <a:gd name="T76" fmla="*/ 2022 w 3905"/>
                <a:gd name="T77" fmla="*/ 3455 h 5113"/>
                <a:gd name="T78" fmla="*/ 2320 w 3905"/>
                <a:gd name="T79" fmla="*/ 3663 h 5113"/>
                <a:gd name="T80" fmla="*/ 2320 w 3905"/>
                <a:gd name="T81" fmla="*/ 3893 h 5113"/>
                <a:gd name="T82" fmla="*/ 2449 w 3905"/>
                <a:gd name="T83" fmla="*/ 4118 h 5113"/>
                <a:gd name="T84" fmla="*/ 2854 w 3905"/>
                <a:gd name="T85" fmla="*/ 4084 h 5113"/>
                <a:gd name="T86" fmla="*/ 2927 w 3905"/>
                <a:gd name="T87" fmla="*/ 1348 h 5113"/>
                <a:gd name="T88" fmla="*/ 2758 w 3905"/>
                <a:gd name="T89" fmla="*/ 1505 h 5113"/>
                <a:gd name="T90" fmla="*/ 2635 w 3905"/>
                <a:gd name="T91" fmla="*/ 1606 h 5113"/>
                <a:gd name="T92" fmla="*/ 2629 w 3905"/>
                <a:gd name="T93" fmla="*/ 1887 h 5113"/>
                <a:gd name="T94" fmla="*/ 2803 w 3905"/>
                <a:gd name="T95" fmla="*/ 2224 h 5113"/>
                <a:gd name="T96" fmla="*/ 3169 w 3905"/>
                <a:gd name="T97" fmla="*/ 2825 h 5113"/>
                <a:gd name="T98" fmla="*/ 3343 w 3905"/>
                <a:gd name="T99" fmla="*/ 3174 h 5113"/>
                <a:gd name="T100" fmla="*/ 3404 w 3905"/>
                <a:gd name="T101" fmla="*/ 3314 h 5113"/>
                <a:gd name="T102" fmla="*/ 3786 w 3905"/>
                <a:gd name="T103" fmla="*/ 3179 h 5113"/>
                <a:gd name="T104" fmla="*/ 3837 w 3905"/>
                <a:gd name="T105" fmla="*/ 2775 h 5113"/>
                <a:gd name="T106" fmla="*/ 3843 w 3905"/>
                <a:gd name="T107" fmla="*/ 2286 h 5113"/>
                <a:gd name="T108" fmla="*/ 3444 w 3905"/>
                <a:gd name="T109" fmla="*/ 1927 h 5113"/>
                <a:gd name="T110" fmla="*/ 3163 w 3905"/>
                <a:gd name="T111" fmla="*/ 1522 h 5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05" h="5113">
                  <a:moveTo>
                    <a:pt x="3270" y="3758"/>
                  </a:moveTo>
                  <a:lnTo>
                    <a:pt x="3270" y="3758"/>
                  </a:lnTo>
                  <a:cubicBezTo>
                    <a:pt x="3242" y="3775"/>
                    <a:pt x="3230" y="3792"/>
                    <a:pt x="3197" y="3814"/>
                  </a:cubicBezTo>
                  <a:cubicBezTo>
                    <a:pt x="3174" y="3825"/>
                    <a:pt x="3157" y="3831"/>
                    <a:pt x="3140" y="3848"/>
                  </a:cubicBezTo>
                  <a:cubicBezTo>
                    <a:pt x="3101" y="3882"/>
                    <a:pt x="3101" y="3915"/>
                    <a:pt x="3079" y="3955"/>
                  </a:cubicBezTo>
                  <a:lnTo>
                    <a:pt x="3073" y="3960"/>
                  </a:lnTo>
                  <a:lnTo>
                    <a:pt x="3073" y="3960"/>
                  </a:lnTo>
                  <a:cubicBezTo>
                    <a:pt x="3112" y="3988"/>
                    <a:pt x="3135" y="4005"/>
                    <a:pt x="3174" y="4028"/>
                  </a:cubicBezTo>
                  <a:cubicBezTo>
                    <a:pt x="3225" y="4056"/>
                    <a:pt x="3253" y="4090"/>
                    <a:pt x="3309" y="4090"/>
                  </a:cubicBezTo>
                  <a:cubicBezTo>
                    <a:pt x="3337" y="4090"/>
                    <a:pt x="3348" y="4061"/>
                    <a:pt x="3359" y="4039"/>
                  </a:cubicBezTo>
                  <a:cubicBezTo>
                    <a:pt x="3388" y="4000"/>
                    <a:pt x="3416" y="3971"/>
                    <a:pt x="3461" y="3971"/>
                  </a:cubicBezTo>
                  <a:lnTo>
                    <a:pt x="3461" y="3971"/>
                  </a:lnTo>
                  <a:cubicBezTo>
                    <a:pt x="3461" y="3893"/>
                    <a:pt x="3410" y="3854"/>
                    <a:pt x="3343" y="3814"/>
                  </a:cubicBezTo>
                  <a:cubicBezTo>
                    <a:pt x="3315" y="3797"/>
                    <a:pt x="3286" y="3792"/>
                    <a:pt x="3270" y="3758"/>
                  </a:cubicBezTo>
                  <a:close/>
                  <a:moveTo>
                    <a:pt x="3028" y="3994"/>
                  </a:moveTo>
                  <a:lnTo>
                    <a:pt x="3028" y="3994"/>
                  </a:lnTo>
                  <a:lnTo>
                    <a:pt x="3028" y="3994"/>
                  </a:lnTo>
                  <a:cubicBezTo>
                    <a:pt x="3056" y="4011"/>
                    <a:pt x="3067" y="4028"/>
                    <a:pt x="3090" y="4050"/>
                  </a:cubicBezTo>
                  <a:cubicBezTo>
                    <a:pt x="3129" y="4078"/>
                    <a:pt x="3152" y="4090"/>
                    <a:pt x="3191" y="4112"/>
                  </a:cubicBezTo>
                  <a:cubicBezTo>
                    <a:pt x="3225" y="4140"/>
                    <a:pt x="3258" y="4140"/>
                    <a:pt x="3281" y="4174"/>
                  </a:cubicBezTo>
                  <a:cubicBezTo>
                    <a:pt x="3247" y="4207"/>
                    <a:pt x="3213" y="4219"/>
                    <a:pt x="3169" y="4241"/>
                  </a:cubicBezTo>
                  <a:cubicBezTo>
                    <a:pt x="3152" y="4247"/>
                    <a:pt x="3129" y="4236"/>
                    <a:pt x="3118" y="4252"/>
                  </a:cubicBezTo>
                  <a:cubicBezTo>
                    <a:pt x="3107" y="4264"/>
                    <a:pt x="3112" y="4280"/>
                    <a:pt x="3112" y="4292"/>
                  </a:cubicBezTo>
                  <a:cubicBezTo>
                    <a:pt x="3095" y="4342"/>
                    <a:pt x="3045" y="4365"/>
                    <a:pt x="2994" y="4365"/>
                  </a:cubicBezTo>
                  <a:cubicBezTo>
                    <a:pt x="2955" y="4365"/>
                    <a:pt x="2955" y="4365"/>
                    <a:pt x="2955" y="4365"/>
                  </a:cubicBezTo>
                  <a:cubicBezTo>
                    <a:pt x="2888" y="4370"/>
                    <a:pt x="2888" y="4370"/>
                    <a:pt x="2888" y="4370"/>
                  </a:cubicBezTo>
                  <a:cubicBezTo>
                    <a:pt x="2876" y="4370"/>
                    <a:pt x="2865" y="4365"/>
                    <a:pt x="2854" y="4365"/>
                  </a:cubicBezTo>
                  <a:cubicBezTo>
                    <a:pt x="2815" y="4365"/>
                    <a:pt x="2803" y="4398"/>
                    <a:pt x="2775" y="4421"/>
                  </a:cubicBezTo>
                  <a:cubicBezTo>
                    <a:pt x="2702" y="4460"/>
                    <a:pt x="2668" y="4488"/>
                    <a:pt x="2595" y="4528"/>
                  </a:cubicBezTo>
                  <a:cubicBezTo>
                    <a:pt x="2528" y="4567"/>
                    <a:pt x="2483" y="4584"/>
                    <a:pt x="2421" y="4634"/>
                  </a:cubicBezTo>
                  <a:cubicBezTo>
                    <a:pt x="2393" y="4657"/>
                    <a:pt x="2393" y="4691"/>
                    <a:pt x="2371" y="4713"/>
                  </a:cubicBezTo>
                  <a:cubicBezTo>
                    <a:pt x="2348" y="4719"/>
                    <a:pt x="2331" y="4719"/>
                    <a:pt x="2309" y="4719"/>
                  </a:cubicBezTo>
                  <a:cubicBezTo>
                    <a:pt x="2264" y="4719"/>
                    <a:pt x="2247" y="4674"/>
                    <a:pt x="2197" y="4674"/>
                  </a:cubicBezTo>
                  <a:cubicBezTo>
                    <a:pt x="2163" y="4674"/>
                    <a:pt x="2140" y="4696"/>
                    <a:pt x="2112" y="4713"/>
                  </a:cubicBezTo>
                  <a:cubicBezTo>
                    <a:pt x="2079" y="4730"/>
                    <a:pt x="2051" y="4730"/>
                    <a:pt x="2022" y="4752"/>
                  </a:cubicBezTo>
                  <a:lnTo>
                    <a:pt x="2022" y="4752"/>
                  </a:lnTo>
                  <a:cubicBezTo>
                    <a:pt x="1983" y="4769"/>
                    <a:pt x="1944" y="4769"/>
                    <a:pt x="1927" y="4809"/>
                  </a:cubicBezTo>
                  <a:cubicBezTo>
                    <a:pt x="1904" y="4870"/>
                    <a:pt x="1916" y="4943"/>
                    <a:pt x="1848" y="4960"/>
                  </a:cubicBezTo>
                  <a:cubicBezTo>
                    <a:pt x="1741" y="4988"/>
                    <a:pt x="1657" y="5000"/>
                    <a:pt x="1601" y="5095"/>
                  </a:cubicBezTo>
                  <a:cubicBezTo>
                    <a:pt x="1584" y="5073"/>
                    <a:pt x="1573" y="5056"/>
                    <a:pt x="1573" y="5028"/>
                  </a:cubicBezTo>
                  <a:cubicBezTo>
                    <a:pt x="1573" y="5016"/>
                    <a:pt x="1579" y="5011"/>
                    <a:pt x="1579" y="5000"/>
                  </a:cubicBezTo>
                  <a:cubicBezTo>
                    <a:pt x="1579" y="4955"/>
                    <a:pt x="1579" y="4955"/>
                    <a:pt x="1579" y="4955"/>
                  </a:cubicBezTo>
                  <a:cubicBezTo>
                    <a:pt x="1579" y="4943"/>
                    <a:pt x="1562" y="4943"/>
                    <a:pt x="1556" y="4932"/>
                  </a:cubicBezTo>
                  <a:cubicBezTo>
                    <a:pt x="1545" y="4915"/>
                    <a:pt x="1539" y="4893"/>
                    <a:pt x="1517" y="4893"/>
                  </a:cubicBezTo>
                  <a:cubicBezTo>
                    <a:pt x="1489" y="4893"/>
                    <a:pt x="1472" y="4904"/>
                    <a:pt x="1449" y="4915"/>
                  </a:cubicBezTo>
                  <a:cubicBezTo>
                    <a:pt x="1472" y="4938"/>
                    <a:pt x="1483" y="4955"/>
                    <a:pt x="1489" y="4983"/>
                  </a:cubicBezTo>
                  <a:cubicBezTo>
                    <a:pt x="1421" y="5005"/>
                    <a:pt x="1393" y="5050"/>
                    <a:pt x="1359" y="5112"/>
                  </a:cubicBezTo>
                  <a:lnTo>
                    <a:pt x="1359" y="5112"/>
                  </a:lnTo>
                  <a:cubicBezTo>
                    <a:pt x="1354" y="5106"/>
                    <a:pt x="1348" y="5101"/>
                    <a:pt x="1343" y="5089"/>
                  </a:cubicBezTo>
                  <a:cubicBezTo>
                    <a:pt x="1315" y="5061"/>
                    <a:pt x="1309" y="5039"/>
                    <a:pt x="1275" y="5022"/>
                  </a:cubicBezTo>
                  <a:cubicBezTo>
                    <a:pt x="1230" y="4960"/>
                    <a:pt x="1208" y="4921"/>
                    <a:pt x="1152" y="4870"/>
                  </a:cubicBezTo>
                  <a:cubicBezTo>
                    <a:pt x="1101" y="4831"/>
                    <a:pt x="1062" y="4809"/>
                    <a:pt x="1028" y="4752"/>
                  </a:cubicBezTo>
                  <a:cubicBezTo>
                    <a:pt x="983" y="4674"/>
                    <a:pt x="983" y="4618"/>
                    <a:pt x="955" y="4528"/>
                  </a:cubicBezTo>
                  <a:cubicBezTo>
                    <a:pt x="921" y="4421"/>
                    <a:pt x="904" y="4359"/>
                    <a:pt x="893" y="4247"/>
                  </a:cubicBezTo>
                  <a:cubicBezTo>
                    <a:pt x="888" y="4179"/>
                    <a:pt x="888" y="4135"/>
                    <a:pt x="854" y="4073"/>
                  </a:cubicBezTo>
                  <a:cubicBezTo>
                    <a:pt x="831" y="4039"/>
                    <a:pt x="820" y="4000"/>
                    <a:pt x="781" y="4000"/>
                  </a:cubicBezTo>
                  <a:cubicBezTo>
                    <a:pt x="770" y="4000"/>
                    <a:pt x="764" y="4005"/>
                    <a:pt x="753" y="4005"/>
                  </a:cubicBezTo>
                  <a:cubicBezTo>
                    <a:pt x="747" y="4005"/>
                    <a:pt x="742" y="3994"/>
                    <a:pt x="730" y="3994"/>
                  </a:cubicBezTo>
                  <a:cubicBezTo>
                    <a:pt x="680" y="3994"/>
                    <a:pt x="668" y="4067"/>
                    <a:pt x="618" y="4067"/>
                  </a:cubicBezTo>
                  <a:cubicBezTo>
                    <a:pt x="595" y="4067"/>
                    <a:pt x="579" y="4050"/>
                    <a:pt x="579" y="4028"/>
                  </a:cubicBezTo>
                  <a:cubicBezTo>
                    <a:pt x="579" y="3988"/>
                    <a:pt x="579" y="3988"/>
                    <a:pt x="579" y="3988"/>
                  </a:cubicBezTo>
                  <a:cubicBezTo>
                    <a:pt x="579" y="3932"/>
                    <a:pt x="556" y="3898"/>
                    <a:pt x="528" y="3848"/>
                  </a:cubicBezTo>
                  <a:cubicBezTo>
                    <a:pt x="517" y="3831"/>
                    <a:pt x="506" y="3820"/>
                    <a:pt x="500" y="3803"/>
                  </a:cubicBezTo>
                  <a:cubicBezTo>
                    <a:pt x="494" y="3792"/>
                    <a:pt x="494" y="3775"/>
                    <a:pt x="483" y="3775"/>
                  </a:cubicBezTo>
                  <a:cubicBezTo>
                    <a:pt x="461" y="3775"/>
                    <a:pt x="455" y="3797"/>
                    <a:pt x="433" y="3814"/>
                  </a:cubicBezTo>
                  <a:cubicBezTo>
                    <a:pt x="410" y="3825"/>
                    <a:pt x="393" y="3825"/>
                    <a:pt x="376" y="3842"/>
                  </a:cubicBezTo>
                  <a:cubicBezTo>
                    <a:pt x="365" y="3848"/>
                    <a:pt x="365" y="3865"/>
                    <a:pt x="348" y="3865"/>
                  </a:cubicBezTo>
                  <a:cubicBezTo>
                    <a:pt x="337" y="3865"/>
                    <a:pt x="331" y="3854"/>
                    <a:pt x="320" y="3854"/>
                  </a:cubicBezTo>
                  <a:cubicBezTo>
                    <a:pt x="275" y="3854"/>
                    <a:pt x="281" y="3932"/>
                    <a:pt x="236" y="3932"/>
                  </a:cubicBezTo>
                  <a:cubicBezTo>
                    <a:pt x="191" y="3932"/>
                    <a:pt x="191" y="3932"/>
                    <a:pt x="191" y="3932"/>
                  </a:cubicBezTo>
                  <a:cubicBezTo>
                    <a:pt x="163" y="3932"/>
                    <a:pt x="157" y="3955"/>
                    <a:pt x="135" y="3955"/>
                  </a:cubicBezTo>
                  <a:cubicBezTo>
                    <a:pt x="95" y="3955"/>
                    <a:pt x="73" y="3932"/>
                    <a:pt x="34" y="3932"/>
                  </a:cubicBezTo>
                  <a:cubicBezTo>
                    <a:pt x="22" y="3932"/>
                    <a:pt x="17" y="3938"/>
                    <a:pt x="0" y="3943"/>
                  </a:cubicBezTo>
                  <a:cubicBezTo>
                    <a:pt x="17" y="3887"/>
                    <a:pt x="28" y="3859"/>
                    <a:pt x="56" y="3809"/>
                  </a:cubicBezTo>
                  <a:cubicBezTo>
                    <a:pt x="79" y="3797"/>
                    <a:pt x="79" y="3775"/>
                    <a:pt x="90" y="3747"/>
                  </a:cubicBezTo>
                  <a:cubicBezTo>
                    <a:pt x="107" y="3708"/>
                    <a:pt x="118" y="3685"/>
                    <a:pt x="135" y="3651"/>
                  </a:cubicBezTo>
                  <a:cubicBezTo>
                    <a:pt x="180" y="3584"/>
                    <a:pt x="230" y="3567"/>
                    <a:pt x="258" y="3494"/>
                  </a:cubicBezTo>
                  <a:cubicBezTo>
                    <a:pt x="275" y="3443"/>
                    <a:pt x="275" y="3399"/>
                    <a:pt x="326" y="3376"/>
                  </a:cubicBezTo>
                  <a:cubicBezTo>
                    <a:pt x="343" y="3365"/>
                    <a:pt x="365" y="3370"/>
                    <a:pt x="382" y="3354"/>
                  </a:cubicBezTo>
                  <a:cubicBezTo>
                    <a:pt x="399" y="3337"/>
                    <a:pt x="393" y="3320"/>
                    <a:pt x="399" y="3297"/>
                  </a:cubicBezTo>
                  <a:cubicBezTo>
                    <a:pt x="421" y="3252"/>
                    <a:pt x="438" y="3230"/>
                    <a:pt x="449" y="3185"/>
                  </a:cubicBezTo>
                  <a:cubicBezTo>
                    <a:pt x="477" y="3090"/>
                    <a:pt x="573" y="3061"/>
                    <a:pt x="573" y="2966"/>
                  </a:cubicBezTo>
                  <a:cubicBezTo>
                    <a:pt x="573" y="2944"/>
                    <a:pt x="573" y="2927"/>
                    <a:pt x="556" y="2915"/>
                  </a:cubicBezTo>
                  <a:cubicBezTo>
                    <a:pt x="545" y="2904"/>
                    <a:pt x="528" y="2904"/>
                    <a:pt x="528" y="2887"/>
                  </a:cubicBezTo>
                  <a:cubicBezTo>
                    <a:pt x="528" y="2876"/>
                    <a:pt x="528" y="2870"/>
                    <a:pt x="528" y="2865"/>
                  </a:cubicBezTo>
                  <a:cubicBezTo>
                    <a:pt x="595" y="2702"/>
                    <a:pt x="590" y="2590"/>
                    <a:pt x="657" y="2421"/>
                  </a:cubicBezTo>
                  <a:cubicBezTo>
                    <a:pt x="657" y="2370"/>
                    <a:pt x="646" y="2342"/>
                    <a:pt x="646" y="2292"/>
                  </a:cubicBezTo>
                  <a:cubicBezTo>
                    <a:pt x="646" y="2180"/>
                    <a:pt x="685" y="2118"/>
                    <a:pt x="730" y="2011"/>
                  </a:cubicBezTo>
                  <a:cubicBezTo>
                    <a:pt x="753" y="1966"/>
                    <a:pt x="747" y="1932"/>
                    <a:pt x="775" y="1893"/>
                  </a:cubicBezTo>
                  <a:cubicBezTo>
                    <a:pt x="798" y="1865"/>
                    <a:pt x="809" y="1842"/>
                    <a:pt x="831" y="1820"/>
                  </a:cubicBezTo>
                  <a:cubicBezTo>
                    <a:pt x="854" y="1803"/>
                    <a:pt x="871" y="1803"/>
                    <a:pt x="882" y="1781"/>
                  </a:cubicBezTo>
                  <a:cubicBezTo>
                    <a:pt x="888" y="1764"/>
                    <a:pt x="888" y="1747"/>
                    <a:pt x="899" y="1724"/>
                  </a:cubicBezTo>
                  <a:cubicBezTo>
                    <a:pt x="921" y="1674"/>
                    <a:pt x="955" y="1651"/>
                    <a:pt x="972" y="1595"/>
                  </a:cubicBezTo>
                  <a:cubicBezTo>
                    <a:pt x="989" y="1528"/>
                    <a:pt x="989" y="1483"/>
                    <a:pt x="1039" y="1438"/>
                  </a:cubicBezTo>
                  <a:cubicBezTo>
                    <a:pt x="1079" y="1399"/>
                    <a:pt x="1124" y="1399"/>
                    <a:pt x="1146" y="1354"/>
                  </a:cubicBezTo>
                  <a:cubicBezTo>
                    <a:pt x="1163" y="1320"/>
                    <a:pt x="1174" y="1297"/>
                    <a:pt x="1197" y="1258"/>
                  </a:cubicBezTo>
                  <a:cubicBezTo>
                    <a:pt x="1208" y="1236"/>
                    <a:pt x="1219" y="1219"/>
                    <a:pt x="1236" y="1196"/>
                  </a:cubicBezTo>
                  <a:cubicBezTo>
                    <a:pt x="1242" y="1185"/>
                    <a:pt x="1258" y="1185"/>
                    <a:pt x="1258" y="1168"/>
                  </a:cubicBezTo>
                  <a:cubicBezTo>
                    <a:pt x="1258" y="1118"/>
                    <a:pt x="1258" y="1118"/>
                    <a:pt x="1258" y="1118"/>
                  </a:cubicBezTo>
                  <a:cubicBezTo>
                    <a:pt x="1309" y="1067"/>
                    <a:pt x="1354" y="1062"/>
                    <a:pt x="1427" y="1045"/>
                  </a:cubicBezTo>
                  <a:cubicBezTo>
                    <a:pt x="1455" y="1039"/>
                    <a:pt x="1466" y="1028"/>
                    <a:pt x="1494" y="1028"/>
                  </a:cubicBezTo>
                  <a:cubicBezTo>
                    <a:pt x="1596" y="1073"/>
                    <a:pt x="1596" y="1073"/>
                    <a:pt x="1596" y="1073"/>
                  </a:cubicBezTo>
                  <a:cubicBezTo>
                    <a:pt x="2006" y="303"/>
                    <a:pt x="2006" y="303"/>
                    <a:pt x="2006" y="303"/>
                  </a:cubicBezTo>
                  <a:cubicBezTo>
                    <a:pt x="2084" y="303"/>
                    <a:pt x="2135" y="269"/>
                    <a:pt x="2213" y="247"/>
                  </a:cubicBezTo>
                  <a:cubicBezTo>
                    <a:pt x="2320" y="213"/>
                    <a:pt x="2382" y="208"/>
                    <a:pt x="2489" y="168"/>
                  </a:cubicBezTo>
                  <a:cubicBezTo>
                    <a:pt x="2601" y="123"/>
                    <a:pt x="2680" y="140"/>
                    <a:pt x="2792" y="90"/>
                  </a:cubicBezTo>
                  <a:cubicBezTo>
                    <a:pt x="2854" y="61"/>
                    <a:pt x="2882" y="33"/>
                    <a:pt x="2938" y="0"/>
                  </a:cubicBezTo>
                  <a:lnTo>
                    <a:pt x="2938" y="0"/>
                  </a:lnTo>
                  <a:cubicBezTo>
                    <a:pt x="2938" y="5"/>
                    <a:pt x="2938" y="5"/>
                    <a:pt x="2938" y="11"/>
                  </a:cubicBezTo>
                  <a:cubicBezTo>
                    <a:pt x="2938" y="28"/>
                    <a:pt x="2921" y="28"/>
                    <a:pt x="2921" y="39"/>
                  </a:cubicBezTo>
                  <a:cubicBezTo>
                    <a:pt x="2910" y="61"/>
                    <a:pt x="2910" y="78"/>
                    <a:pt x="2893" y="90"/>
                  </a:cubicBezTo>
                  <a:cubicBezTo>
                    <a:pt x="2882" y="101"/>
                    <a:pt x="2871" y="101"/>
                    <a:pt x="2865" y="112"/>
                  </a:cubicBezTo>
                  <a:cubicBezTo>
                    <a:pt x="2848" y="129"/>
                    <a:pt x="2848" y="151"/>
                    <a:pt x="2826" y="151"/>
                  </a:cubicBezTo>
                  <a:cubicBezTo>
                    <a:pt x="2809" y="151"/>
                    <a:pt x="2815" y="129"/>
                    <a:pt x="2803" y="129"/>
                  </a:cubicBezTo>
                  <a:cubicBezTo>
                    <a:pt x="2792" y="129"/>
                    <a:pt x="2792" y="140"/>
                    <a:pt x="2792" y="146"/>
                  </a:cubicBezTo>
                  <a:cubicBezTo>
                    <a:pt x="2781" y="163"/>
                    <a:pt x="2775" y="180"/>
                    <a:pt x="2758" y="191"/>
                  </a:cubicBezTo>
                  <a:cubicBezTo>
                    <a:pt x="2736" y="202"/>
                    <a:pt x="2725" y="208"/>
                    <a:pt x="2697" y="208"/>
                  </a:cubicBezTo>
                  <a:cubicBezTo>
                    <a:pt x="2674" y="208"/>
                    <a:pt x="2674" y="208"/>
                    <a:pt x="2674" y="208"/>
                  </a:cubicBezTo>
                  <a:cubicBezTo>
                    <a:pt x="2640" y="208"/>
                    <a:pt x="2623" y="213"/>
                    <a:pt x="2590" y="219"/>
                  </a:cubicBezTo>
                  <a:cubicBezTo>
                    <a:pt x="2539" y="230"/>
                    <a:pt x="2511" y="225"/>
                    <a:pt x="2466" y="241"/>
                  </a:cubicBezTo>
                  <a:cubicBezTo>
                    <a:pt x="2427" y="253"/>
                    <a:pt x="2410" y="275"/>
                    <a:pt x="2371" y="275"/>
                  </a:cubicBezTo>
                  <a:cubicBezTo>
                    <a:pt x="2331" y="275"/>
                    <a:pt x="2331" y="275"/>
                    <a:pt x="2331" y="275"/>
                  </a:cubicBezTo>
                  <a:cubicBezTo>
                    <a:pt x="2315" y="275"/>
                    <a:pt x="2303" y="275"/>
                    <a:pt x="2292" y="281"/>
                  </a:cubicBezTo>
                  <a:cubicBezTo>
                    <a:pt x="2258" y="292"/>
                    <a:pt x="2236" y="303"/>
                    <a:pt x="2202" y="320"/>
                  </a:cubicBezTo>
                  <a:cubicBezTo>
                    <a:pt x="2163" y="337"/>
                    <a:pt x="2135" y="342"/>
                    <a:pt x="2090" y="359"/>
                  </a:cubicBezTo>
                  <a:cubicBezTo>
                    <a:pt x="2067" y="365"/>
                    <a:pt x="2051" y="354"/>
                    <a:pt x="2034" y="371"/>
                  </a:cubicBezTo>
                  <a:cubicBezTo>
                    <a:pt x="2022" y="382"/>
                    <a:pt x="2022" y="399"/>
                    <a:pt x="2017" y="415"/>
                  </a:cubicBezTo>
                  <a:cubicBezTo>
                    <a:pt x="2000" y="455"/>
                    <a:pt x="1989" y="477"/>
                    <a:pt x="1989" y="517"/>
                  </a:cubicBezTo>
                  <a:cubicBezTo>
                    <a:pt x="1989" y="590"/>
                    <a:pt x="2011" y="623"/>
                    <a:pt x="2034" y="691"/>
                  </a:cubicBezTo>
                  <a:cubicBezTo>
                    <a:pt x="2045" y="736"/>
                    <a:pt x="2045" y="758"/>
                    <a:pt x="2067" y="797"/>
                  </a:cubicBezTo>
                  <a:cubicBezTo>
                    <a:pt x="2090" y="837"/>
                    <a:pt x="2090" y="865"/>
                    <a:pt x="2118" y="899"/>
                  </a:cubicBezTo>
                  <a:cubicBezTo>
                    <a:pt x="2163" y="955"/>
                    <a:pt x="2202" y="983"/>
                    <a:pt x="2225" y="1056"/>
                  </a:cubicBezTo>
                  <a:cubicBezTo>
                    <a:pt x="2230" y="1067"/>
                    <a:pt x="2225" y="1084"/>
                    <a:pt x="2241" y="1084"/>
                  </a:cubicBezTo>
                  <a:lnTo>
                    <a:pt x="2247" y="1084"/>
                  </a:lnTo>
                  <a:cubicBezTo>
                    <a:pt x="2258" y="1084"/>
                    <a:pt x="2258" y="1095"/>
                    <a:pt x="2270" y="1101"/>
                  </a:cubicBezTo>
                  <a:cubicBezTo>
                    <a:pt x="2286" y="1123"/>
                    <a:pt x="2298" y="1135"/>
                    <a:pt x="2320" y="1146"/>
                  </a:cubicBezTo>
                  <a:cubicBezTo>
                    <a:pt x="2354" y="1163"/>
                    <a:pt x="2365" y="1179"/>
                    <a:pt x="2399" y="1191"/>
                  </a:cubicBezTo>
                  <a:cubicBezTo>
                    <a:pt x="2433" y="1208"/>
                    <a:pt x="2449" y="1219"/>
                    <a:pt x="2477" y="1241"/>
                  </a:cubicBezTo>
                  <a:cubicBezTo>
                    <a:pt x="2500" y="1258"/>
                    <a:pt x="2522" y="1258"/>
                    <a:pt x="2539" y="1286"/>
                  </a:cubicBezTo>
                  <a:cubicBezTo>
                    <a:pt x="2534" y="1286"/>
                    <a:pt x="2534" y="1286"/>
                    <a:pt x="2528" y="1286"/>
                  </a:cubicBezTo>
                  <a:cubicBezTo>
                    <a:pt x="2455" y="1286"/>
                    <a:pt x="2421" y="1224"/>
                    <a:pt x="2343" y="1224"/>
                  </a:cubicBezTo>
                  <a:cubicBezTo>
                    <a:pt x="2331" y="1224"/>
                    <a:pt x="2320" y="1224"/>
                    <a:pt x="2309" y="1224"/>
                  </a:cubicBezTo>
                  <a:cubicBezTo>
                    <a:pt x="2286" y="1224"/>
                    <a:pt x="2281" y="1202"/>
                    <a:pt x="2258" y="1191"/>
                  </a:cubicBezTo>
                  <a:lnTo>
                    <a:pt x="2258" y="1191"/>
                  </a:lnTo>
                  <a:cubicBezTo>
                    <a:pt x="2258" y="1196"/>
                    <a:pt x="2258" y="1202"/>
                    <a:pt x="2258" y="1208"/>
                  </a:cubicBezTo>
                  <a:cubicBezTo>
                    <a:pt x="2258" y="1224"/>
                    <a:pt x="2236" y="1230"/>
                    <a:pt x="2236" y="1247"/>
                  </a:cubicBezTo>
                  <a:cubicBezTo>
                    <a:pt x="2236" y="1258"/>
                    <a:pt x="2241" y="1264"/>
                    <a:pt x="2241" y="1275"/>
                  </a:cubicBezTo>
                  <a:cubicBezTo>
                    <a:pt x="2241" y="1281"/>
                    <a:pt x="2247" y="1292"/>
                    <a:pt x="2253" y="1292"/>
                  </a:cubicBezTo>
                  <a:cubicBezTo>
                    <a:pt x="2258" y="1292"/>
                    <a:pt x="2264" y="1286"/>
                    <a:pt x="2275" y="1286"/>
                  </a:cubicBezTo>
                  <a:cubicBezTo>
                    <a:pt x="2298" y="1286"/>
                    <a:pt x="2315" y="1309"/>
                    <a:pt x="2337" y="1309"/>
                  </a:cubicBezTo>
                  <a:cubicBezTo>
                    <a:pt x="2348" y="1309"/>
                    <a:pt x="2354" y="1303"/>
                    <a:pt x="2371" y="1303"/>
                  </a:cubicBezTo>
                  <a:cubicBezTo>
                    <a:pt x="2371" y="1309"/>
                    <a:pt x="2371" y="1309"/>
                    <a:pt x="2371" y="1309"/>
                  </a:cubicBezTo>
                  <a:cubicBezTo>
                    <a:pt x="2354" y="1326"/>
                    <a:pt x="2354" y="1342"/>
                    <a:pt x="2354" y="1371"/>
                  </a:cubicBezTo>
                  <a:cubicBezTo>
                    <a:pt x="2354" y="1387"/>
                    <a:pt x="2360" y="1393"/>
                    <a:pt x="2365" y="1410"/>
                  </a:cubicBezTo>
                  <a:cubicBezTo>
                    <a:pt x="2382" y="1466"/>
                    <a:pt x="2399" y="1494"/>
                    <a:pt x="2421" y="1550"/>
                  </a:cubicBezTo>
                  <a:cubicBezTo>
                    <a:pt x="2433" y="1573"/>
                    <a:pt x="2444" y="1584"/>
                    <a:pt x="2461" y="1601"/>
                  </a:cubicBezTo>
                  <a:cubicBezTo>
                    <a:pt x="2483" y="1623"/>
                    <a:pt x="2494" y="1640"/>
                    <a:pt x="2517" y="1663"/>
                  </a:cubicBezTo>
                  <a:cubicBezTo>
                    <a:pt x="2534" y="1679"/>
                    <a:pt x="2556" y="1685"/>
                    <a:pt x="2556" y="1708"/>
                  </a:cubicBezTo>
                  <a:cubicBezTo>
                    <a:pt x="2556" y="1736"/>
                    <a:pt x="2545" y="1753"/>
                    <a:pt x="2522" y="1775"/>
                  </a:cubicBezTo>
                  <a:cubicBezTo>
                    <a:pt x="2522" y="1775"/>
                    <a:pt x="2517" y="1781"/>
                    <a:pt x="2517" y="1786"/>
                  </a:cubicBezTo>
                  <a:cubicBezTo>
                    <a:pt x="2517" y="1792"/>
                    <a:pt x="2522" y="1792"/>
                    <a:pt x="2522" y="1798"/>
                  </a:cubicBezTo>
                  <a:cubicBezTo>
                    <a:pt x="2522" y="1814"/>
                    <a:pt x="2511" y="1820"/>
                    <a:pt x="2511" y="1837"/>
                  </a:cubicBezTo>
                  <a:cubicBezTo>
                    <a:pt x="2511" y="1854"/>
                    <a:pt x="2517" y="1865"/>
                    <a:pt x="2517" y="1882"/>
                  </a:cubicBezTo>
                  <a:cubicBezTo>
                    <a:pt x="2517" y="1932"/>
                    <a:pt x="2483" y="1955"/>
                    <a:pt x="2483" y="2000"/>
                  </a:cubicBezTo>
                  <a:cubicBezTo>
                    <a:pt x="2483" y="2022"/>
                    <a:pt x="2489" y="2039"/>
                    <a:pt x="2489" y="2056"/>
                  </a:cubicBezTo>
                  <a:cubicBezTo>
                    <a:pt x="2489" y="2078"/>
                    <a:pt x="2489" y="2078"/>
                    <a:pt x="2489" y="2078"/>
                  </a:cubicBezTo>
                  <a:cubicBezTo>
                    <a:pt x="2489" y="2095"/>
                    <a:pt x="2466" y="2095"/>
                    <a:pt x="2455" y="2106"/>
                  </a:cubicBezTo>
                  <a:cubicBezTo>
                    <a:pt x="2427" y="2123"/>
                    <a:pt x="2410" y="2129"/>
                    <a:pt x="2382" y="2146"/>
                  </a:cubicBezTo>
                  <a:cubicBezTo>
                    <a:pt x="2337" y="2168"/>
                    <a:pt x="2309" y="2191"/>
                    <a:pt x="2281" y="2236"/>
                  </a:cubicBezTo>
                  <a:cubicBezTo>
                    <a:pt x="2230" y="2314"/>
                    <a:pt x="2213" y="2365"/>
                    <a:pt x="2168" y="2449"/>
                  </a:cubicBezTo>
                  <a:cubicBezTo>
                    <a:pt x="2152" y="2455"/>
                    <a:pt x="2152" y="2460"/>
                    <a:pt x="2146" y="2472"/>
                  </a:cubicBezTo>
                  <a:cubicBezTo>
                    <a:pt x="2140" y="2488"/>
                    <a:pt x="2129" y="2488"/>
                    <a:pt x="2124" y="2500"/>
                  </a:cubicBezTo>
                  <a:cubicBezTo>
                    <a:pt x="2101" y="2539"/>
                    <a:pt x="2084" y="2556"/>
                    <a:pt x="2045" y="2573"/>
                  </a:cubicBezTo>
                  <a:cubicBezTo>
                    <a:pt x="2011" y="2590"/>
                    <a:pt x="1989" y="2601"/>
                    <a:pt x="1972" y="2635"/>
                  </a:cubicBezTo>
                  <a:cubicBezTo>
                    <a:pt x="1955" y="2657"/>
                    <a:pt x="1955" y="2679"/>
                    <a:pt x="1944" y="2708"/>
                  </a:cubicBezTo>
                  <a:cubicBezTo>
                    <a:pt x="1916" y="2769"/>
                    <a:pt x="1893" y="2803"/>
                    <a:pt x="1871" y="2870"/>
                  </a:cubicBezTo>
                  <a:cubicBezTo>
                    <a:pt x="1859" y="2899"/>
                    <a:pt x="1843" y="2910"/>
                    <a:pt x="1831" y="2938"/>
                  </a:cubicBezTo>
                  <a:cubicBezTo>
                    <a:pt x="1820" y="2955"/>
                    <a:pt x="1814" y="2972"/>
                    <a:pt x="1803" y="2988"/>
                  </a:cubicBezTo>
                  <a:cubicBezTo>
                    <a:pt x="1792" y="3005"/>
                    <a:pt x="1786" y="3011"/>
                    <a:pt x="1786" y="3028"/>
                  </a:cubicBezTo>
                  <a:cubicBezTo>
                    <a:pt x="1786" y="3050"/>
                    <a:pt x="1803" y="3061"/>
                    <a:pt x="1826" y="3078"/>
                  </a:cubicBezTo>
                  <a:cubicBezTo>
                    <a:pt x="1843" y="3101"/>
                    <a:pt x="1854" y="3118"/>
                    <a:pt x="1871" y="3140"/>
                  </a:cubicBezTo>
                  <a:cubicBezTo>
                    <a:pt x="1888" y="3163"/>
                    <a:pt x="1904" y="3174"/>
                    <a:pt x="1916" y="3202"/>
                  </a:cubicBezTo>
                  <a:cubicBezTo>
                    <a:pt x="1933" y="3224"/>
                    <a:pt x="1944" y="3236"/>
                    <a:pt x="1961" y="3258"/>
                  </a:cubicBezTo>
                  <a:cubicBezTo>
                    <a:pt x="1994" y="3292"/>
                    <a:pt x="1994" y="3320"/>
                    <a:pt x="2011" y="3365"/>
                  </a:cubicBezTo>
                  <a:cubicBezTo>
                    <a:pt x="2017" y="3382"/>
                    <a:pt x="2028" y="3393"/>
                    <a:pt x="2028" y="3410"/>
                  </a:cubicBezTo>
                  <a:cubicBezTo>
                    <a:pt x="2028" y="3421"/>
                    <a:pt x="2017" y="3427"/>
                    <a:pt x="2011" y="3438"/>
                  </a:cubicBezTo>
                  <a:cubicBezTo>
                    <a:pt x="2006" y="3449"/>
                    <a:pt x="2006" y="3466"/>
                    <a:pt x="1994" y="3466"/>
                  </a:cubicBezTo>
                  <a:cubicBezTo>
                    <a:pt x="1989" y="3466"/>
                    <a:pt x="1989" y="3460"/>
                    <a:pt x="1983" y="3460"/>
                  </a:cubicBezTo>
                  <a:cubicBezTo>
                    <a:pt x="1972" y="3460"/>
                    <a:pt x="1961" y="3472"/>
                    <a:pt x="1961" y="3483"/>
                  </a:cubicBezTo>
                  <a:cubicBezTo>
                    <a:pt x="1961" y="3494"/>
                    <a:pt x="1966" y="3500"/>
                    <a:pt x="1966" y="3511"/>
                  </a:cubicBezTo>
                  <a:cubicBezTo>
                    <a:pt x="1966" y="3528"/>
                    <a:pt x="1966" y="3528"/>
                    <a:pt x="1966" y="3528"/>
                  </a:cubicBezTo>
                  <a:cubicBezTo>
                    <a:pt x="1961" y="3539"/>
                    <a:pt x="1961" y="3539"/>
                    <a:pt x="1961" y="3539"/>
                  </a:cubicBezTo>
                  <a:cubicBezTo>
                    <a:pt x="1972" y="3533"/>
                    <a:pt x="1978" y="3528"/>
                    <a:pt x="1983" y="3522"/>
                  </a:cubicBezTo>
                  <a:cubicBezTo>
                    <a:pt x="2006" y="3505"/>
                    <a:pt x="2022" y="3494"/>
                    <a:pt x="2022" y="3472"/>
                  </a:cubicBezTo>
                  <a:cubicBezTo>
                    <a:pt x="2022" y="3455"/>
                    <a:pt x="2022" y="3455"/>
                    <a:pt x="2022" y="3455"/>
                  </a:cubicBezTo>
                  <a:cubicBezTo>
                    <a:pt x="2022" y="3438"/>
                    <a:pt x="2028" y="3432"/>
                    <a:pt x="2028" y="3421"/>
                  </a:cubicBezTo>
                  <a:cubicBezTo>
                    <a:pt x="2067" y="3449"/>
                    <a:pt x="2079" y="3477"/>
                    <a:pt x="2124" y="3500"/>
                  </a:cubicBezTo>
                  <a:cubicBezTo>
                    <a:pt x="2140" y="3516"/>
                    <a:pt x="2163" y="3516"/>
                    <a:pt x="2180" y="3533"/>
                  </a:cubicBezTo>
                  <a:cubicBezTo>
                    <a:pt x="2202" y="3556"/>
                    <a:pt x="2213" y="3561"/>
                    <a:pt x="2230" y="3584"/>
                  </a:cubicBezTo>
                  <a:cubicBezTo>
                    <a:pt x="2253" y="3623"/>
                    <a:pt x="2275" y="3657"/>
                    <a:pt x="2320" y="3663"/>
                  </a:cubicBezTo>
                  <a:cubicBezTo>
                    <a:pt x="2337" y="3657"/>
                    <a:pt x="2337" y="3657"/>
                    <a:pt x="2337" y="3657"/>
                  </a:cubicBezTo>
                  <a:cubicBezTo>
                    <a:pt x="2348" y="3657"/>
                    <a:pt x="2360" y="3657"/>
                    <a:pt x="2360" y="3668"/>
                  </a:cubicBezTo>
                  <a:cubicBezTo>
                    <a:pt x="2360" y="3691"/>
                    <a:pt x="2354" y="3702"/>
                    <a:pt x="2354" y="3719"/>
                  </a:cubicBezTo>
                  <a:cubicBezTo>
                    <a:pt x="2354" y="3753"/>
                    <a:pt x="2354" y="3753"/>
                    <a:pt x="2354" y="3753"/>
                  </a:cubicBezTo>
                  <a:cubicBezTo>
                    <a:pt x="2320" y="3893"/>
                    <a:pt x="2320" y="3893"/>
                    <a:pt x="2320" y="3893"/>
                  </a:cubicBezTo>
                  <a:cubicBezTo>
                    <a:pt x="2320" y="3910"/>
                    <a:pt x="2326" y="3921"/>
                    <a:pt x="2331" y="3943"/>
                  </a:cubicBezTo>
                  <a:cubicBezTo>
                    <a:pt x="2331" y="3955"/>
                    <a:pt x="2326" y="3960"/>
                    <a:pt x="2326" y="3977"/>
                  </a:cubicBezTo>
                  <a:cubicBezTo>
                    <a:pt x="2326" y="4022"/>
                    <a:pt x="2343" y="4050"/>
                    <a:pt x="2371" y="4084"/>
                  </a:cubicBezTo>
                  <a:cubicBezTo>
                    <a:pt x="2393" y="4101"/>
                    <a:pt x="2405" y="4118"/>
                    <a:pt x="2433" y="4118"/>
                  </a:cubicBezTo>
                  <a:cubicBezTo>
                    <a:pt x="2449" y="4118"/>
                    <a:pt x="2449" y="4118"/>
                    <a:pt x="2449" y="4118"/>
                  </a:cubicBezTo>
                  <a:cubicBezTo>
                    <a:pt x="2567" y="4101"/>
                    <a:pt x="2567" y="4101"/>
                    <a:pt x="2567" y="4101"/>
                  </a:cubicBezTo>
                  <a:cubicBezTo>
                    <a:pt x="2607" y="4106"/>
                    <a:pt x="2607" y="4106"/>
                    <a:pt x="2607" y="4106"/>
                  </a:cubicBezTo>
                  <a:cubicBezTo>
                    <a:pt x="2623" y="4106"/>
                    <a:pt x="2623" y="4106"/>
                    <a:pt x="2623" y="4106"/>
                  </a:cubicBezTo>
                  <a:cubicBezTo>
                    <a:pt x="2657" y="4106"/>
                    <a:pt x="2674" y="4118"/>
                    <a:pt x="2708" y="4118"/>
                  </a:cubicBezTo>
                  <a:cubicBezTo>
                    <a:pt x="2764" y="4118"/>
                    <a:pt x="2798" y="4101"/>
                    <a:pt x="2854" y="4084"/>
                  </a:cubicBezTo>
                  <a:cubicBezTo>
                    <a:pt x="2882" y="4073"/>
                    <a:pt x="2893" y="4067"/>
                    <a:pt x="2921" y="4050"/>
                  </a:cubicBezTo>
                  <a:cubicBezTo>
                    <a:pt x="2961" y="4028"/>
                    <a:pt x="2989" y="4022"/>
                    <a:pt x="3028" y="3994"/>
                  </a:cubicBezTo>
                  <a:close/>
                  <a:moveTo>
                    <a:pt x="2989" y="1309"/>
                  </a:moveTo>
                  <a:lnTo>
                    <a:pt x="2989" y="1309"/>
                  </a:lnTo>
                  <a:cubicBezTo>
                    <a:pt x="2972" y="1320"/>
                    <a:pt x="2955" y="1331"/>
                    <a:pt x="2927" y="1348"/>
                  </a:cubicBezTo>
                  <a:cubicBezTo>
                    <a:pt x="2904" y="1365"/>
                    <a:pt x="2893" y="1393"/>
                    <a:pt x="2865" y="1393"/>
                  </a:cubicBezTo>
                  <a:cubicBezTo>
                    <a:pt x="2831" y="1393"/>
                    <a:pt x="2837" y="1331"/>
                    <a:pt x="2809" y="1331"/>
                  </a:cubicBezTo>
                  <a:cubicBezTo>
                    <a:pt x="2770" y="1331"/>
                    <a:pt x="2753" y="1354"/>
                    <a:pt x="2719" y="1354"/>
                  </a:cubicBezTo>
                  <a:cubicBezTo>
                    <a:pt x="2742" y="1387"/>
                    <a:pt x="2770" y="1393"/>
                    <a:pt x="2803" y="1399"/>
                  </a:cubicBezTo>
                  <a:cubicBezTo>
                    <a:pt x="2803" y="1444"/>
                    <a:pt x="2758" y="1460"/>
                    <a:pt x="2758" y="1505"/>
                  </a:cubicBezTo>
                  <a:cubicBezTo>
                    <a:pt x="2758" y="1511"/>
                    <a:pt x="2764" y="1517"/>
                    <a:pt x="2764" y="1528"/>
                  </a:cubicBezTo>
                  <a:cubicBezTo>
                    <a:pt x="2764" y="1539"/>
                    <a:pt x="2747" y="1539"/>
                    <a:pt x="2736" y="1545"/>
                  </a:cubicBezTo>
                  <a:cubicBezTo>
                    <a:pt x="2725" y="1545"/>
                    <a:pt x="2719" y="1556"/>
                    <a:pt x="2713" y="1556"/>
                  </a:cubicBezTo>
                  <a:cubicBezTo>
                    <a:pt x="2635" y="1556"/>
                    <a:pt x="2635" y="1556"/>
                    <a:pt x="2635" y="1556"/>
                  </a:cubicBezTo>
                  <a:cubicBezTo>
                    <a:pt x="2635" y="1606"/>
                    <a:pt x="2635" y="1606"/>
                    <a:pt x="2635" y="1606"/>
                  </a:cubicBezTo>
                  <a:cubicBezTo>
                    <a:pt x="2635" y="1634"/>
                    <a:pt x="2657" y="1651"/>
                    <a:pt x="2657" y="1679"/>
                  </a:cubicBezTo>
                  <a:cubicBezTo>
                    <a:pt x="2657" y="1702"/>
                    <a:pt x="2635" y="1708"/>
                    <a:pt x="2635" y="1730"/>
                  </a:cubicBezTo>
                  <a:cubicBezTo>
                    <a:pt x="2635" y="1769"/>
                    <a:pt x="2691" y="1775"/>
                    <a:pt x="2691" y="1814"/>
                  </a:cubicBezTo>
                  <a:cubicBezTo>
                    <a:pt x="2691" y="1837"/>
                    <a:pt x="2668" y="1848"/>
                    <a:pt x="2652" y="1871"/>
                  </a:cubicBezTo>
                  <a:cubicBezTo>
                    <a:pt x="2646" y="1876"/>
                    <a:pt x="2629" y="1876"/>
                    <a:pt x="2629" y="1887"/>
                  </a:cubicBezTo>
                  <a:cubicBezTo>
                    <a:pt x="2629" y="1910"/>
                    <a:pt x="2652" y="1915"/>
                    <a:pt x="2663" y="1938"/>
                  </a:cubicBezTo>
                  <a:cubicBezTo>
                    <a:pt x="2697" y="1988"/>
                    <a:pt x="2747" y="2005"/>
                    <a:pt x="2747" y="2067"/>
                  </a:cubicBezTo>
                  <a:cubicBezTo>
                    <a:pt x="2747" y="2078"/>
                    <a:pt x="2747" y="2078"/>
                    <a:pt x="2747" y="2078"/>
                  </a:cubicBezTo>
                  <a:cubicBezTo>
                    <a:pt x="2747" y="2101"/>
                    <a:pt x="2742" y="2118"/>
                    <a:pt x="2742" y="2135"/>
                  </a:cubicBezTo>
                  <a:cubicBezTo>
                    <a:pt x="2742" y="2180"/>
                    <a:pt x="2787" y="2185"/>
                    <a:pt x="2803" y="2224"/>
                  </a:cubicBezTo>
                  <a:cubicBezTo>
                    <a:pt x="2831" y="2269"/>
                    <a:pt x="2837" y="2303"/>
                    <a:pt x="2860" y="2348"/>
                  </a:cubicBezTo>
                  <a:cubicBezTo>
                    <a:pt x="2882" y="2432"/>
                    <a:pt x="2961" y="2449"/>
                    <a:pt x="3011" y="2517"/>
                  </a:cubicBezTo>
                  <a:cubicBezTo>
                    <a:pt x="3050" y="2573"/>
                    <a:pt x="3056" y="2618"/>
                    <a:pt x="3073" y="2691"/>
                  </a:cubicBezTo>
                  <a:cubicBezTo>
                    <a:pt x="3079" y="2724"/>
                    <a:pt x="3073" y="2747"/>
                    <a:pt x="3090" y="2775"/>
                  </a:cubicBezTo>
                  <a:cubicBezTo>
                    <a:pt x="3107" y="2809"/>
                    <a:pt x="3140" y="2809"/>
                    <a:pt x="3169" y="2825"/>
                  </a:cubicBezTo>
                  <a:cubicBezTo>
                    <a:pt x="3185" y="2831"/>
                    <a:pt x="3191" y="2848"/>
                    <a:pt x="3208" y="2859"/>
                  </a:cubicBezTo>
                  <a:cubicBezTo>
                    <a:pt x="3258" y="2893"/>
                    <a:pt x="3303" y="2927"/>
                    <a:pt x="3303" y="2988"/>
                  </a:cubicBezTo>
                  <a:cubicBezTo>
                    <a:pt x="3303" y="3000"/>
                    <a:pt x="3292" y="3000"/>
                    <a:pt x="3292" y="3011"/>
                  </a:cubicBezTo>
                  <a:cubicBezTo>
                    <a:pt x="3292" y="3039"/>
                    <a:pt x="3320" y="3050"/>
                    <a:pt x="3331" y="3073"/>
                  </a:cubicBezTo>
                  <a:cubicBezTo>
                    <a:pt x="3348" y="3112"/>
                    <a:pt x="3337" y="3134"/>
                    <a:pt x="3343" y="3174"/>
                  </a:cubicBezTo>
                  <a:cubicBezTo>
                    <a:pt x="3343" y="3179"/>
                    <a:pt x="3348" y="3191"/>
                    <a:pt x="3348" y="3202"/>
                  </a:cubicBezTo>
                  <a:cubicBezTo>
                    <a:pt x="3315" y="3309"/>
                    <a:pt x="3315" y="3309"/>
                    <a:pt x="3315" y="3309"/>
                  </a:cubicBezTo>
                  <a:lnTo>
                    <a:pt x="3315" y="3309"/>
                  </a:lnTo>
                  <a:cubicBezTo>
                    <a:pt x="3326" y="3303"/>
                    <a:pt x="3331" y="3303"/>
                    <a:pt x="3343" y="3303"/>
                  </a:cubicBezTo>
                  <a:cubicBezTo>
                    <a:pt x="3365" y="3303"/>
                    <a:pt x="3376" y="3314"/>
                    <a:pt x="3404" y="3314"/>
                  </a:cubicBezTo>
                  <a:cubicBezTo>
                    <a:pt x="3551" y="3314"/>
                    <a:pt x="3551" y="3314"/>
                    <a:pt x="3551" y="3314"/>
                  </a:cubicBezTo>
                  <a:cubicBezTo>
                    <a:pt x="3579" y="3314"/>
                    <a:pt x="3590" y="3320"/>
                    <a:pt x="3618" y="3320"/>
                  </a:cubicBezTo>
                  <a:cubicBezTo>
                    <a:pt x="3657" y="3320"/>
                    <a:pt x="3680" y="3303"/>
                    <a:pt x="3713" y="3281"/>
                  </a:cubicBezTo>
                  <a:cubicBezTo>
                    <a:pt x="3730" y="3269"/>
                    <a:pt x="3747" y="3264"/>
                    <a:pt x="3758" y="3247"/>
                  </a:cubicBezTo>
                  <a:cubicBezTo>
                    <a:pt x="3770" y="3224"/>
                    <a:pt x="3775" y="3207"/>
                    <a:pt x="3786" y="3179"/>
                  </a:cubicBezTo>
                  <a:cubicBezTo>
                    <a:pt x="3814" y="3129"/>
                    <a:pt x="3843" y="3106"/>
                    <a:pt x="3882" y="3061"/>
                  </a:cubicBezTo>
                  <a:lnTo>
                    <a:pt x="3882" y="3061"/>
                  </a:lnTo>
                  <a:cubicBezTo>
                    <a:pt x="3871" y="3011"/>
                    <a:pt x="3859" y="2983"/>
                    <a:pt x="3837" y="2938"/>
                  </a:cubicBezTo>
                  <a:cubicBezTo>
                    <a:pt x="3826" y="2915"/>
                    <a:pt x="3809" y="2904"/>
                    <a:pt x="3809" y="2882"/>
                  </a:cubicBezTo>
                  <a:cubicBezTo>
                    <a:pt x="3809" y="2837"/>
                    <a:pt x="3831" y="2814"/>
                    <a:pt x="3837" y="2775"/>
                  </a:cubicBezTo>
                  <a:cubicBezTo>
                    <a:pt x="3814" y="2674"/>
                    <a:pt x="3814" y="2674"/>
                    <a:pt x="3814" y="2674"/>
                  </a:cubicBezTo>
                  <a:cubicBezTo>
                    <a:pt x="3876" y="2618"/>
                    <a:pt x="3882" y="2562"/>
                    <a:pt x="3904" y="2477"/>
                  </a:cubicBezTo>
                  <a:cubicBezTo>
                    <a:pt x="3893" y="2297"/>
                    <a:pt x="3893" y="2297"/>
                    <a:pt x="3893" y="2297"/>
                  </a:cubicBezTo>
                  <a:lnTo>
                    <a:pt x="3893" y="2297"/>
                  </a:lnTo>
                  <a:cubicBezTo>
                    <a:pt x="3876" y="2292"/>
                    <a:pt x="3854" y="2303"/>
                    <a:pt x="3843" y="2286"/>
                  </a:cubicBezTo>
                  <a:cubicBezTo>
                    <a:pt x="3820" y="2269"/>
                    <a:pt x="3826" y="2247"/>
                    <a:pt x="3826" y="2224"/>
                  </a:cubicBezTo>
                  <a:cubicBezTo>
                    <a:pt x="3826" y="2174"/>
                    <a:pt x="3826" y="2174"/>
                    <a:pt x="3826" y="2174"/>
                  </a:cubicBezTo>
                  <a:cubicBezTo>
                    <a:pt x="3826" y="2095"/>
                    <a:pt x="3758" y="2033"/>
                    <a:pt x="3685" y="2033"/>
                  </a:cubicBezTo>
                  <a:cubicBezTo>
                    <a:pt x="3629" y="2033"/>
                    <a:pt x="3601" y="2045"/>
                    <a:pt x="3551" y="2045"/>
                  </a:cubicBezTo>
                  <a:cubicBezTo>
                    <a:pt x="3489" y="2045"/>
                    <a:pt x="3472" y="1983"/>
                    <a:pt x="3444" y="1927"/>
                  </a:cubicBezTo>
                  <a:cubicBezTo>
                    <a:pt x="3432" y="1904"/>
                    <a:pt x="3416" y="1899"/>
                    <a:pt x="3399" y="1882"/>
                  </a:cubicBezTo>
                  <a:cubicBezTo>
                    <a:pt x="3359" y="1842"/>
                    <a:pt x="3348" y="1809"/>
                    <a:pt x="3320" y="1764"/>
                  </a:cubicBezTo>
                  <a:cubicBezTo>
                    <a:pt x="3303" y="1730"/>
                    <a:pt x="3275" y="1713"/>
                    <a:pt x="3264" y="1674"/>
                  </a:cubicBezTo>
                  <a:cubicBezTo>
                    <a:pt x="3253" y="1629"/>
                    <a:pt x="3275" y="1578"/>
                    <a:pt x="3236" y="1556"/>
                  </a:cubicBezTo>
                  <a:cubicBezTo>
                    <a:pt x="3208" y="1545"/>
                    <a:pt x="3185" y="1545"/>
                    <a:pt x="3163" y="1522"/>
                  </a:cubicBezTo>
                  <a:cubicBezTo>
                    <a:pt x="3135" y="1505"/>
                    <a:pt x="3140" y="1477"/>
                    <a:pt x="3124" y="1455"/>
                  </a:cubicBezTo>
                  <a:cubicBezTo>
                    <a:pt x="3112" y="1438"/>
                    <a:pt x="3095" y="1438"/>
                    <a:pt x="3084" y="1421"/>
                  </a:cubicBezTo>
                  <a:cubicBezTo>
                    <a:pt x="3045" y="1382"/>
                    <a:pt x="3028" y="1348"/>
                    <a:pt x="2989" y="130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sp>
        <p:nvSpPr>
          <p:cNvPr id="75" name="Shape 2525"/>
          <p:cNvSpPr/>
          <p:nvPr/>
        </p:nvSpPr>
        <p:spPr>
          <a:xfrm>
            <a:off x="3764642" y="10259586"/>
            <a:ext cx="722004" cy="722004"/>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76" name="Shape 2912"/>
          <p:cNvSpPr/>
          <p:nvPr/>
        </p:nvSpPr>
        <p:spPr>
          <a:xfrm>
            <a:off x="5675076" y="10248046"/>
            <a:ext cx="692740" cy="692740"/>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77" name="Shape 2689"/>
          <p:cNvSpPr/>
          <p:nvPr/>
        </p:nvSpPr>
        <p:spPr>
          <a:xfrm>
            <a:off x="7675215" y="10283534"/>
            <a:ext cx="629504" cy="629504"/>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78" name="Shape 2934"/>
          <p:cNvSpPr/>
          <p:nvPr/>
        </p:nvSpPr>
        <p:spPr>
          <a:xfrm>
            <a:off x="9357077" y="10259510"/>
            <a:ext cx="503810" cy="692738"/>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74" name="TextBox 73"/>
          <p:cNvSpPr txBox="1"/>
          <p:nvPr/>
        </p:nvSpPr>
        <p:spPr>
          <a:xfrm>
            <a:off x="8080005" y="483017"/>
            <a:ext cx="8217727"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Venezuela Map</a:t>
            </a:r>
            <a:endParaRPr lang="id-ID" sz="8800" b="1" dirty="0" smtClean="0">
              <a:solidFill>
                <a:schemeClr val="tx2"/>
              </a:solidFill>
              <a:latin typeface="Arial Bold" charset="0"/>
              <a:ea typeface="Arial Bold" charset="0"/>
              <a:cs typeface="Arial Bold" charset="0"/>
            </a:endParaRPr>
          </a:p>
        </p:txBody>
      </p:sp>
      <p:sp>
        <p:nvSpPr>
          <p:cNvPr id="79" name="Rectangle 78"/>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8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54045240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9589425" y="483017"/>
            <a:ext cx="5198823"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About Us</a:t>
            </a:r>
            <a:endParaRPr lang="id-ID" sz="8800" b="1" dirty="0" smtClean="0">
              <a:solidFill>
                <a:schemeClr val="tx2"/>
              </a:solidFill>
              <a:latin typeface="Arial Bold" charset="0"/>
              <a:ea typeface="Arial Bold" charset="0"/>
              <a:cs typeface="Arial Bold" charset="0"/>
            </a:endParaRPr>
          </a:p>
        </p:txBody>
      </p:sp>
      <p:sp>
        <p:nvSpPr>
          <p:cNvPr id="13" name="Rectangle 12"/>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4"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0" name="Rectangle 19"/>
          <p:cNvSpPr/>
          <p:nvPr/>
        </p:nvSpPr>
        <p:spPr>
          <a:xfrm>
            <a:off x="2600763" y="4173942"/>
            <a:ext cx="9588063" cy="7061200"/>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1" name="Rectangle 20"/>
          <p:cNvSpPr>
            <a:spLocks/>
          </p:cNvSpPr>
          <p:nvPr/>
        </p:nvSpPr>
        <p:spPr bwMode="auto">
          <a:xfrm>
            <a:off x="5474804" y="5327228"/>
            <a:ext cx="3802324" cy="966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8500"/>
              </a:lnSpc>
            </a:pPr>
            <a:r>
              <a:rPr lang="en-US" sz="4400" b="1" spc="500" dirty="0" smtClean="0">
                <a:solidFill>
                  <a:schemeClr val="bg1"/>
                </a:solidFill>
                <a:latin typeface="Arial Black" charset="0"/>
                <a:ea typeface="Arial Black" charset="0"/>
                <a:cs typeface="Arial Black" charset="0"/>
                <a:sym typeface="Bebas Neue" charset="0"/>
              </a:rPr>
              <a:t>ABOUT US</a:t>
            </a:r>
          </a:p>
        </p:txBody>
      </p:sp>
      <p:sp>
        <p:nvSpPr>
          <p:cNvPr id="22" name="Subtitle 2"/>
          <p:cNvSpPr txBox="1">
            <a:spLocks/>
          </p:cNvSpPr>
          <p:nvPr/>
        </p:nvSpPr>
        <p:spPr>
          <a:xfrm>
            <a:off x="3607020" y="6779162"/>
            <a:ext cx="7575550"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Arial Regular" charset="0"/>
                <a:ea typeface="Arial Regular" charset="0"/>
                <a:cs typeface="Arial Regular" charset="0"/>
              </a:rPr>
              <a:t>Frequently, your initial font choice is taken out of your awesome hands</a:t>
            </a:r>
            <a:r>
              <a:rPr lang="en-US" dirty="0">
                <a:solidFill>
                  <a:schemeClr val="bg1"/>
                </a:solidFill>
                <a:latin typeface="Arial Regular" charset="0"/>
                <a:ea typeface="Arial Regular" charset="0"/>
                <a:cs typeface="Arial Regular" charset="0"/>
              </a:rPr>
              <a:t> </a:t>
            </a:r>
            <a:r>
              <a:rPr lang="en-US" dirty="0" smtClean="0">
                <a:solidFill>
                  <a:schemeClr val="bg1"/>
                </a:solidFill>
                <a:latin typeface="Arial Regular" charset="0"/>
                <a:ea typeface="Arial Regular" charset="0"/>
                <a:cs typeface="Arial Regular" charset="0"/>
              </a:rPr>
              <a:t>also we are companies often specify a typeface, or even a set of fonts,  part of their brand guides However</a:t>
            </a:r>
            <a:endParaRPr lang="en-US" dirty="0">
              <a:solidFill>
                <a:schemeClr val="bg1"/>
              </a:solidFill>
              <a:latin typeface="Arial Regular" charset="0"/>
              <a:ea typeface="Arial Regular" charset="0"/>
              <a:cs typeface="Arial Regular" charset="0"/>
            </a:endParaRPr>
          </a:p>
        </p:txBody>
      </p:sp>
      <p:sp>
        <p:nvSpPr>
          <p:cNvPr id="24" name="TextBox 23"/>
          <p:cNvSpPr txBox="1"/>
          <p:nvPr/>
        </p:nvSpPr>
        <p:spPr>
          <a:xfrm>
            <a:off x="5243812" y="9557442"/>
            <a:ext cx="4245009" cy="523220"/>
          </a:xfrm>
          <a:prstGeom prst="rect">
            <a:avLst/>
          </a:prstGeom>
          <a:noFill/>
        </p:spPr>
        <p:txBody>
          <a:bodyPr wrap="none" rtlCol="0" anchor="ctr" anchorCtr="0">
            <a:spAutoFit/>
          </a:bodyPr>
          <a:lstStyle/>
          <a:p>
            <a:pPr algn="ctr"/>
            <a:r>
              <a:rPr lang="en-US" sz="2800" b="1" spc="300" dirty="0" smtClean="0">
                <a:solidFill>
                  <a:schemeClr val="bg1"/>
                </a:solidFill>
                <a:latin typeface="Arial Black" charset="0"/>
                <a:ea typeface="Arial Black" charset="0"/>
                <a:cs typeface="Arial Black" charset="0"/>
              </a:rPr>
              <a:t>MARCO MICHELLI</a:t>
            </a:r>
            <a:endParaRPr lang="en-US" sz="2800" b="1" spc="300" dirty="0">
              <a:solidFill>
                <a:schemeClr val="bg1"/>
              </a:solidFill>
              <a:latin typeface="Arial Black" charset="0"/>
              <a:ea typeface="Arial Black" charset="0"/>
              <a:cs typeface="Arial Black" charset="0"/>
            </a:endParaRPr>
          </a:p>
        </p:txBody>
      </p:sp>
      <p:sp>
        <p:nvSpPr>
          <p:cNvPr id="25" name="Rectangle 24"/>
          <p:cNvSpPr/>
          <p:nvPr/>
        </p:nvSpPr>
        <p:spPr>
          <a:xfrm>
            <a:off x="3098800" y="4570761"/>
            <a:ext cx="18161000" cy="6299200"/>
          </a:xfrm>
          <a:prstGeom prst="rect">
            <a:avLst/>
          </a:prstGeom>
          <a:noFill/>
          <a:ln w="3556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9" name="Rectangle 28"/>
          <p:cNvSpPr/>
          <p:nvPr/>
        </p:nvSpPr>
        <p:spPr>
          <a:xfrm>
            <a:off x="5194498" y="9476935"/>
            <a:ext cx="4349794" cy="692936"/>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Arial Regular" charset="0"/>
            </a:endParaRPr>
          </a:p>
        </p:txBody>
      </p:sp>
      <p:sp>
        <p:nvSpPr>
          <p:cNvPr id="2" name="Picture Placeholder 1"/>
          <p:cNvSpPr>
            <a:spLocks noGrp="1"/>
          </p:cNvSpPr>
          <p:nvPr>
            <p:ph type="pic" sz="quarter" idx="18"/>
          </p:nvPr>
        </p:nvSpPr>
        <p:spPr/>
      </p:sp>
    </p:spTree>
    <p:extLst>
      <p:ext uri="{BB962C8B-B14F-4D97-AF65-F5344CB8AC3E}">
        <p14:creationId xmlns:p14="http://schemas.microsoft.com/office/powerpoint/2010/main" val="177349719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Freeform 1"/>
          <p:cNvSpPr>
            <a:spLocks noChangeArrowheads="1"/>
          </p:cNvSpPr>
          <p:nvPr/>
        </p:nvSpPr>
        <p:spPr bwMode="auto">
          <a:xfrm>
            <a:off x="13484460" y="5787005"/>
            <a:ext cx="3092574" cy="2674335"/>
          </a:xfrm>
          <a:custGeom>
            <a:avLst/>
            <a:gdLst>
              <a:gd name="T0" fmla="*/ 6239 w 12579"/>
              <a:gd name="T1" fmla="*/ 9549 h 10879"/>
              <a:gd name="T2" fmla="*/ 7724 w 12579"/>
              <a:gd name="T3" fmla="*/ 7892 h 10879"/>
              <a:gd name="T4" fmla="*/ 8317 w 12579"/>
              <a:gd name="T5" fmla="*/ 7299 h 10879"/>
              <a:gd name="T6" fmla="*/ 9960 w 12579"/>
              <a:gd name="T7" fmla="*/ 6196 h 10879"/>
              <a:gd name="T8" fmla="*/ 10497 w 12579"/>
              <a:gd name="T9" fmla="*/ 6748 h 10879"/>
              <a:gd name="T10" fmla="*/ 10979 w 12579"/>
              <a:gd name="T11" fmla="*/ 7427 h 10879"/>
              <a:gd name="T12" fmla="*/ 12534 w 12579"/>
              <a:gd name="T13" fmla="*/ 6253 h 10879"/>
              <a:gd name="T14" fmla="*/ 12323 w 12579"/>
              <a:gd name="T15" fmla="*/ 5885 h 10879"/>
              <a:gd name="T16" fmla="*/ 12097 w 12579"/>
              <a:gd name="T17" fmla="*/ 5503 h 10879"/>
              <a:gd name="T18" fmla="*/ 11602 w 12579"/>
              <a:gd name="T19" fmla="*/ 4922 h 10879"/>
              <a:gd name="T20" fmla="*/ 11261 w 12579"/>
              <a:gd name="T21" fmla="*/ 4355 h 10879"/>
              <a:gd name="T22" fmla="*/ 10695 w 12579"/>
              <a:gd name="T23" fmla="*/ 4130 h 10879"/>
              <a:gd name="T24" fmla="*/ 10470 w 12579"/>
              <a:gd name="T25" fmla="*/ 3436 h 10879"/>
              <a:gd name="T26" fmla="*/ 10639 w 12579"/>
              <a:gd name="T27" fmla="*/ 2588 h 10879"/>
              <a:gd name="T28" fmla="*/ 10680 w 12579"/>
              <a:gd name="T29" fmla="*/ 1669 h 10879"/>
              <a:gd name="T30" fmla="*/ 10271 w 12579"/>
              <a:gd name="T31" fmla="*/ 889 h 10879"/>
              <a:gd name="T32" fmla="*/ 10215 w 12579"/>
              <a:gd name="T33" fmla="*/ 367 h 10879"/>
              <a:gd name="T34" fmla="*/ 9705 w 12579"/>
              <a:gd name="T35" fmla="*/ 56 h 10879"/>
              <a:gd name="T36" fmla="*/ 9465 w 12579"/>
              <a:gd name="T37" fmla="*/ 154 h 10879"/>
              <a:gd name="T38" fmla="*/ 7994 w 12579"/>
              <a:gd name="T39" fmla="*/ 1201 h 10879"/>
              <a:gd name="T40" fmla="*/ 7668 w 12579"/>
              <a:gd name="T41" fmla="*/ 862 h 10879"/>
              <a:gd name="T42" fmla="*/ 7484 w 12579"/>
              <a:gd name="T43" fmla="*/ 1287 h 10879"/>
              <a:gd name="T44" fmla="*/ 7030 w 12579"/>
              <a:gd name="T45" fmla="*/ 1456 h 10879"/>
              <a:gd name="T46" fmla="*/ 6861 w 12579"/>
              <a:gd name="T47" fmla="*/ 1245 h 10879"/>
              <a:gd name="T48" fmla="*/ 6069 w 12579"/>
              <a:gd name="T49" fmla="*/ 806 h 10879"/>
              <a:gd name="T50" fmla="*/ 5729 w 12579"/>
              <a:gd name="T51" fmla="*/ 438 h 10879"/>
              <a:gd name="T52" fmla="*/ 5489 w 12579"/>
              <a:gd name="T53" fmla="*/ 424 h 10879"/>
              <a:gd name="T54" fmla="*/ 5035 w 12579"/>
              <a:gd name="T55" fmla="*/ 323 h 10879"/>
              <a:gd name="T56" fmla="*/ 4836 w 12579"/>
              <a:gd name="T57" fmla="*/ 706 h 10879"/>
              <a:gd name="T58" fmla="*/ 3917 w 12579"/>
              <a:gd name="T59" fmla="*/ 465 h 10879"/>
              <a:gd name="T60" fmla="*/ 3422 w 12579"/>
              <a:gd name="T61" fmla="*/ 495 h 10879"/>
              <a:gd name="T62" fmla="*/ 3125 w 12579"/>
              <a:gd name="T63" fmla="*/ 720 h 10879"/>
              <a:gd name="T64" fmla="*/ 2405 w 12579"/>
              <a:gd name="T65" fmla="*/ 1328 h 10879"/>
              <a:gd name="T66" fmla="*/ 1839 w 12579"/>
              <a:gd name="T67" fmla="*/ 875 h 10879"/>
              <a:gd name="T68" fmla="*/ 1302 w 12579"/>
              <a:gd name="T69" fmla="*/ 536 h 10879"/>
              <a:gd name="T70" fmla="*/ 1231 w 12579"/>
              <a:gd name="T71" fmla="*/ 1429 h 10879"/>
              <a:gd name="T72" fmla="*/ 1088 w 12579"/>
              <a:gd name="T73" fmla="*/ 1613 h 10879"/>
              <a:gd name="T74" fmla="*/ 1186 w 12579"/>
              <a:gd name="T75" fmla="*/ 2206 h 10879"/>
              <a:gd name="T76" fmla="*/ 1103 w 12579"/>
              <a:gd name="T77" fmla="*/ 2970 h 10879"/>
              <a:gd name="T78" fmla="*/ 507 w 12579"/>
              <a:gd name="T79" fmla="*/ 3054 h 10879"/>
              <a:gd name="T80" fmla="*/ 0 w 12579"/>
              <a:gd name="T81" fmla="*/ 3762 h 10879"/>
              <a:gd name="T82" fmla="*/ 297 w 12579"/>
              <a:gd name="T83" fmla="*/ 3804 h 10879"/>
              <a:gd name="T84" fmla="*/ 593 w 12579"/>
              <a:gd name="T85" fmla="*/ 4172 h 10879"/>
              <a:gd name="T86" fmla="*/ 748 w 12579"/>
              <a:gd name="T87" fmla="*/ 4539 h 10879"/>
              <a:gd name="T88" fmla="*/ 1385 w 12579"/>
              <a:gd name="T89" fmla="*/ 4412 h 10879"/>
              <a:gd name="T90" fmla="*/ 1726 w 12579"/>
              <a:gd name="T91" fmla="*/ 5559 h 10879"/>
              <a:gd name="T92" fmla="*/ 1711 w 12579"/>
              <a:gd name="T93" fmla="*/ 7341 h 10879"/>
              <a:gd name="T94" fmla="*/ 2049 w 12579"/>
              <a:gd name="T95" fmla="*/ 7934 h 10879"/>
              <a:gd name="T96" fmla="*/ 3351 w 12579"/>
              <a:gd name="T97" fmla="*/ 9067 h 10879"/>
              <a:gd name="T98" fmla="*/ 3523 w 12579"/>
              <a:gd name="T99" fmla="*/ 9434 h 10879"/>
              <a:gd name="T100" fmla="*/ 5984 w 12579"/>
              <a:gd name="T101" fmla="*/ 10157 h 10879"/>
              <a:gd name="T102" fmla="*/ 6111 w 12579"/>
              <a:gd name="T103" fmla="*/ 9746 h 10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579" h="10879">
                <a:moveTo>
                  <a:pt x="6111" y="9746"/>
                </a:moveTo>
                <a:lnTo>
                  <a:pt x="6111" y="9746"/>
                </a:lnTo>
                <a:cubicBezTo>
                  <a:pt x="6239" y="9549"/>
                  <a:pt x="6239" y="9549"/>
                  <a:pt x="6239" y="9549"/>
                </a:cubicBezTo>
                <a:cubicBezTo>
                  <a:pt x="6565" y="9407"/>
                  <a:pt x="6565" y="9407"/>
                  <a:pt x="6565" y="9407"/>
                </a:cubicBezTo>
                <a:cubicBezTo>
                  <a:pt x="7427" y="8204"/>
                  <a:pt x="7427" y="8204"/>
                  <a:pt x="7427" y="8204"/>
                </a:cubicBezTo>
                <a:cubicBezTo>
                  <a:pt x="7724" y="7892"/>
                  <a:pt x="7724" y="7892"/>
                  <a:pt x="7724" y="7892"/>
                </a:cubicBezTo>
                <a:cubicBezTo>
                  <a:pt x="8077" y="7836"/>
                  <a:pt x="8077" y="7836"/>
                  <a:pt x="8077" y="7836"/>
                </a:cubicBezTo>
                <a:cubicBezTo>
                  <a:pt x="8121" y="7228"/>
                  <a:pt x="8121" y="7228"/>
                  <a:pt x="8121" y="7228"/>
                </a:cubicBezTo>
                <a:cubicBezTo>
                  <a:pt x="8317" y="7299"/>
                  <a:pt x="8317" y="7299"/>
                  <a:pt x="8317" y="7299"/>
                </a:cubicBezTo>
                <a:cubicBezTo>
                  <a:pt x="8786" y="7299"/>
                  <a:pt x="8786" y="7299"/>
                  <a:pt x="8786" y="7299"/>
                </a:cubicBezTo>
                <a:cubicBezTo>
                  <a:pt x="9210" y="6253"/>
                  <a:pt x="9210" y="6253"/>
                  <a:pt x="9210" y="6253"/>
                </a:cubicBezTo>
                <a:cubicBezTo>
                  <a:pt x="9960" y="6196"/>
                  <a:pt x="9960" y="6196"/>
                  <a:pt x="9960" y="6196"/>
                </a:cubicBezTo>
                <a:cubicBezTo>
                  <a:pt x="10144" y="6422"/>
                  <a:pt x="10144" y="6422"/>
                  <a:pt x="10144" y="6422"/>
                </a:cubicBezTo>
                <a:cubicBezTo>
                  <a:pt x="10327" y="6733"/>
                  <a:pt x="10327" y="6733"/>
                  <a:pt x="10327" y="6733"/>
                </a:cubicBezTo>
                <a:cubicBezTo>
                  <a:pt x="10497" y="6748"/>
                  <a:pt x="10497" y="6748"/>
                  <a:pt x="10497" y="6748"/>
                </a:cubicBezTo>
                <a:cubicBezTo>
                  <a:pt x="10710" y="7030"/>
                  <a:pt x="10710" y="7030"/>
                  <a:pt x="10710" y="7030"/>
                </a:cubicBezTo>
                <a:cubicBezTo>
                  <a:pt x="10766" y="7341"/>
                  <a:pt x="10766" y="7341"/>
                  <a:pt x="10766" y="7341"/>
                </a:cubicBezTo>
                <a:cubicBezTo>
                  <a:pt x="10979" y="7427"/>
                  <a:pt x="10979" y="7427"/>
                  <a:pt x="10979" y="7427"/>
                </a:cubicBezTo>
                <a:lnTo>
                  <a:pt x="10979" y="7427"/>
                </a:lnTo>
                <a:cubicBezTo>
                  <a:pt x="11404" y="7115"/>
                  <a:pt x="11404" y="7115"/>
                  <a:pt x="11404" y="7115"/>
                </a:cubicBezTo>
                <a:cubicBezTo>
                  <a:pt x="12534" y="6253"/>
                  <a:pt x="12534" y="6253"/>
                  <a:pt x="12534" y="6253"/>
                </a:cubicBezTo>
                <a:cubicBezTo>
                  <a:pt x="12578" y="6137"/>
                  <a:pt x="12578" y="6137"/>
                  <a:pt x="12578" y="6137"/>
                </a:cubicBezTo>
                <a:cubicBezTo>
                  <a:pt x="12421" y="6012"/>
                  <a:pt x="12421" y="6012"/>
                  <a:pt x="12421" y="6012"/>
                </a:cubicBezTo>
                <a:cubicBezTo>
                  <a:pt x="12323" y="5885"/>
                  <a:pt x="12323" y="5885"/>
                  <a:pt x="12323" y="5885"/>
                </a:cubicBezTo>
                <a:cubicBezTo>
                  <a:pt x="12237" y="5672"/>
                  <a:pt x="12237" y="5672"/>
                  <a:pt x="12237" y="5672"/>
                </a:cubicBezTo>
                <a:lnTo>
                  <a:pt x="12237" y="5672"/>
                </a:lnTo>
                <a:cubicBezTo>
                  <a:pt x="12097" y="5503"/>
                  <a:pt x="12097" y="5503"/>
                  <a:pt x="12097" y="5503"/>
                </a:cubicBezTo>
                <a:cubicBezTo>
                  <a:pt x="12053" y="5390"/>
                  <a:pt x="12053" y="5390"/>
                  <a:pt x="12053" y="5390"/>
                </a:cubicBezTo>
                <a:cubicBezTo>
                  <a:pt x="11982" y="5289"/>
                  <a:pt x="11967" y="5150"/>
                  <a:pt x="11899" y="5049"/>
                </a:cubicBezTo>
                <a:cubicBezTo>
                  <a:pt x="11813" y="4951"/>
                  <a:pt x="11671" y="5034"/>
                  <a:pt x="11602" y="4922"/>
                </a:cubicBezTo>
                <a:cubicBezTo>
                  <a:pt x="11558" y="4824"/>
                  <a:pt x="11558" y="4779"/>
                  <a:pt x="11445" y="4738"/>
                </a:cubicBezTo>
                <a:cubicBezTo>
                  <a:pt x="11389" y="4696"/>
                  <a:pt x="11276" y="4667"/>
                  <a:pt x="11232" y="4596"/>
                </a:cubicBezTo>
                <a:cubicBezTo>
                  <a:pt x="11163" y="4498"/>
                  <a:pt x="11288" y="4426"/>
                  <a:pt x="11261" y="4355"/>
                </a:cubicBezTo>
                <a:cubicBezTo>
                  <a:pt x="11247" y="4314"/>
                  <a:pt x="11176" y="4287"/>
                  <a:pt x="11149" y="4243"/>
                </a:cubicBezTo>
                <a:cubicBezTo>
                  <a:pt x="11104" y="4186"/>
                  <a:pt x="10965" y="4299"/>
                  <a:pt x="10921" y="4328"/>
                </a:cubicBezTo>
                <a:cubicBezTo>
                  <a:pt x="10823" y="4355"/>
                  <a:pt x="10737" y="4201"/>
                  <a:pt x="10695" y="4130"/>
                </a:cubicBezTo>
                <a:cubicBezTo>
                  <a:pt x="10624" y="4017"/>
                  <a:pt x="10568" y="3789"/>
                  <a:pt x="10440" y="3733"/>
                </a:cubicBezTo>
                <a:cubicBezTo>
                  <a:pt x="10357" y="3691"/>
                  <a:pt x="10342" y="3605"/>
                  <a:pt x="10440" y="3605"/>
                </a:cubicBezTo>
                <a:cubicBezTo>
                  <a:pt x="10609" y="3605"/>
                  <a:pt x="10497" y="3534"/>
                  <a:pt x="10470" y="3436"/>
                </a:cubicBezTo>
                <a:cubicBezTo>
                  <a:pt x="10440" y="3365"/>
                  <a:pt x="10215" y="3125"/>
                  <a:pt x="10425" y="3125"/>
                </a:cubicBezTo>
                <a:cubicBezTo>
                  <a:pt x="10639" y="3140"/>
                  <a:pt x="10413" y="2941"/>
                  <a:pt x="10568" y="2799"/>
                </a:cubicBezTo>
                <a:cubicBezTo>
                  <a:pt x="10666" y="2716"/>
                  <a:pt x="10582" y="2659"/>
                  <a:pt x="10639" y="2588"/>
                </a:cubicBezTo>
                <a:cubicBezTo>
                  <a:pt x="10666" y="2546"/>
                  <a:pt x="10837" y="2431"/>
                  <a:pt x="10879" y="2461"/>
                </a:cubicBezTo>
                <a:cubicBezTo>
                  <a:pt x="11119" y="2573"/>
                  <a:pt x="10992" y="2191"/>
                  <a:pt x="10921" y="2093"/>
                </a:cubicBezTo>
                <a:cubicBezTo>
                  <a:pt x="10766" y="1965"/>
                  <a:pt x="10823" y="1796"/>
                  <a:pt x="10680" y="1669"/>
                </a:cubicBezTo>
                <a:cubicBezTo>
                  <a:pt x="10541" y="1541"/>
                  <a:pt x="10440" y="1358"/>
                  <a:pt x="10413" y="1174"/>
                </a:cubicBezTo>
                <a:cubicBezTo>
                  <a:pt x="10384" y="990"/>
                  <a:pt x="10173" y="1201"/>
                  <a:pt x="10158" y="1061"/>
                </a:cubicBezTo>
                <a:cubicBezTo>
                  <a:pt x="10144" y="960"/>
                  <a:pt x="10242" y="946"/>
                  <a:pt x="10271" y="889"/>
                </a:cubicBezTo>
                <a:cubicBezTo>
                  <a:pt x="10298" y="889"/>
                  <a:pt x="10413" y="818"/>
                  <a:pt x="10398" y="777"/>
                </a:cubicBezTo>
                <a:cubicBezTo>
                  <a:pt x="10342" y="735"/>
                  <a:pt x="10256" y="679"/>
                  <a:pt x="10215" y="622"/>
                </a:cubicBezTo>
                <a:cubicBezTo>
                  <a:pt x="10129" y="522"/>
                  <a:pt x="10271" y="451"/>
                  <a:pt x="10215" y="367"/>
                </a:cubicBezTo>
                <a:cubicBezTo>
                  <a:pt x="10173" y="311"/>
                  <a:pt x="10158" y="267"/>
                  <a:pt x="10087" y="296"/>
                </a:cubicBezTo>
                <a:cubicBezTo>
                  <a:pt x="9987" y="338"/>
                  <a:pt x="9945" y="465"/>
                  <a:pt x="9874" y="323"/>
                </a:cubicBezTo>
                <a:cubicBezTo>
                  <a:pt x="9832" y="240"/>
                  <a:pt x="9847" y="0"/>
                  <a:pt x="9705" y="56"/>
                </a:cubicBezTo>
                <a:cubicBezTo>
                  <a:pt x="9577" y="112"/>
                  <a:pt x="9577" y="112"/>
                  <a:pt x="9577" y="112"/>
                </a:cubicBezTo>
                <a:lnTo>
                  <a:pt x="9577" y="112"/>
                </a:lnTo>
                <a:cubicBezTo>
                  <a:pt x="9465" y="154"/>
                  <a:pt x="9465" y="154"/>
                  <a:pt x="9465" y="154"/>
                </a:cubicBezTo>
                <a:cubicBezTo>
                  <a:pt x="9322" y="946"/>
                  <a:pt x="9322" y="946"/>
                  <a:pt x="9322" y="946"/>
                </a:cubicBezTo>
                <a:cubicBezTo>
                  <a:pt x="8587" y="1245"/>
                  <a:pt x="8587" y="1245"/>
                  <a:pt x="8587" y="1245"/>
                </a:cubicBezTo>
                <a:cubicBezTo>
                  <a:pt x="7994" y="1201"/>
                  <a:pt x="7994" y="1201"/>
                  <a:pt x="7994" y="1201"/>
                </a:cubicBezTo>
                <a:cubicBezTo>
                  <a:pt x="7810" y="975"/>
                  <a:pt x="7810" y="975"/>
                  <a:pt x="7810" y="975"/>
                </a:cubicBezTo>
                <a:cubicBezTo>
                  <a:pt x="7837" y="889"/>
                  <a:pt x="7837" y="889"/>
                  <a:pt x="7837" y="889"/>
                </a:cubicBezTo>
                <a:cubicBezTo>
                  <a:pt x="7668" y="862"/>
                  <a:pt x="7668" y="862"/>
                  <a:pt x="7668" y="862"/>
                </a:cubicBezTo>
                <a:cubicBezTo>
                  <a:pt x="7597" y="1005"/>
                  <a:pt x="7597" y="1005"/>
                  <a:pt x="7597" y="1005"/>
                </a:cubicBezTo>
                <a:cubicBezTo>
                  <a:pt x="7597" y="1073"/>
                  <a:pt x="7626" y="1117"/>
                  <a:pt x="7611" y="1174"/>
                </a:cubicBezTo>
                <a:cubicBezTo>
                  <a:pt x="7611" y="1201"/>
                  <a:pt x="7511" y="1272"/>
                  <a:pt x="7484" y="1287"/>
                </a:cubicBezTo>
                <a:cubicBezTo>
                  <a:pt x="7383" y="1399"/>
                  <a:pt x="7398" y="1497"/>
                  <a:pt x="7229" y="1441"/>
                </a:cubicBezTo>
                <a:cubicBezTo>
                  <a:pt x="7200" y="1429"/>
                  <a:pt x="7060" y="1470"/>
                  <a:pt x="7045" y="1497"/>
                </a:cubicBezTo>
                <a:cubicBezTo>
                  <a:pt x="7030" y="1497"/>
                  <a:pt x="7045" y="1470"/>
                  <a:pt x="7030" y="1456"/>
                </a:cubicBezTo>
                <a:cubicBezTo>
                  <a:pt x="7030" y="1429"/>
                  <a:pt x="7003" y="1429"/>
                  <a:pt x="6974" y="1414"/>
                </a:cubicBezTo>
                <a:cubicBezTo>
                  <a:pt x="7016" y="1370"/>
                  <a:pt x="7143" y="1370"/>
                  <a:pt x="7060" y="1313"/>
                </a:cubicBezTo>
                <a:cubicBezTo>
                  <a:pt x="7003" y="1287"/>
                  <a:pt x="6932" y="1245"/>
                  <a:pt x="6861" y="1245"/>
                </a:cubicBezTo>
                <a:cubicBezTo>
                  <a:pt x="6719" y="1245"/>
                  <a:pt x="6494" y="1201"/>
                  <a:pt x="6351" y="1144"/>
                </a:cubicBezTo>
                <a:cubicBezTo>
                  <a:pt x="6239" y="1103"/>
                  <a:pt x="6209" y="946"/>
                  <a:pt x="6111" y="946"/>
                </a:cubicBezTo>
                <a:cubicBezTo>
                  <a:pt x="5984" y="960"/>
                  <a:pt x="6082" y="875"/>
                  <a:pt x="6069" y="806"/>
                </a:cubicBezTo>
                <a:cubicBezTo>
                  <a:pt x="5984" y="806"/>
                  <a:pt x="5969" y="862"/>
                  <a:pt x="5954" y="762"/>
                </a:cubicBezTo>
                <a:cubicBezTo>
                  <a:pt x="5942" y="720"/>
                  <a:pt x="5954" y="649"/>
                  <a:pt x="5984" y="622"/>
                </a:cubicBezTo>
                <a:cubicBezTo>
                  <a:pt x="6096" y="507"/>
                  <a:pt x="5770" y="451"/>
                  <a:pt x="5729" y="438"/>
                </a:cubicBezTo>
                <a:cubicBezTo>
                  <a:pt x="5672" y="252"/>
                  <a:pt x="5672" y="252"/>
                  <a:pt x="5672" y="252"/>
                </a:cubicBezTo>
                <a:cubicBezTo>
                  <a:pt x="5645" y="282"/>
                  <a:pt x="5616" y="323"/>
                  <a:pt x="5574" y="323"/>
                </a:cubicBezTo>
                <a:cubicBezTo>
                  <a:pt x="5530" y="323"/>
                  <a:pt x="5503" y="382"/>
                  <a:pt x="5489" y="424"/>
                </a:cubicBezTo>
                <a:cubicBezTo>
                  <a:pt x="5474" y="480"/>
                  <a:pt x="5403" y="522"/>
                  <a:pt x="5361" y="438"/>
                </a:cubicBezTo>
                <a:cubicBezTo>
                  <a:pt x="5305" y="296"/>
                  <a:pt x="5290" y="409"/>
                  <a:pt x="5177" y="382"/>
                </a:cubicBezTo>
                <a:cubicBezTo>
                  <a:pt x="5091" y="353"/>
                  <a:pt x="5106" y="353"/>
                  <a:pt x="5035" y="323"/>
                </a:cubicBezTo>
                <a:cubicBezTo>
                  <a:pt x="5023" y="323"/>
                  <a:pt x="5008" y="323"/>
                  <a:pt x="4993" y="323"/>
                </a:cubicBezTo>
                <a:cubicBezTo>
                  <a:pt x="4979" y="720"/>
                  <a:pt x="4979" y="720"/>
                  <a:pt x="4979" y="720"/>
                </a:cubicBezTo>
                <a:cubicBezTo>
                  <a:pt x="4836" y="706"/>
                  <a:pt x="4836" y="706"/>
                  <a:pt x="4836" y="706"/>
                </a:cubicBezTo>
                <a:cubicBezTo>
                  <a:pt x="4682" y="593"/>
                  <a:pt x="4682" y="1005"/>
                  <a:pt x="4457" y="664"/>
                </a:cubicBezTo>
                <a:cubicBezTo>
                  <a:pt x="4356" y="507"/>
                  <a:pt x="4400" y="424"/>
                  <a:pt x="4187" y="438"/>
                </a:cubicBezTo>
                <a:cubicBezTo>
                  <a:pt x="3917" y="465"/>
                  <a:pt x="3917" y="465"/>
                  <a:pt x="3917" y="465"/>
                </a:cubicBezTo>
                <a:cubicBezTo>
                  <a:pt x="3890" y="465"/>
                  <a:pt x="3778" y="409"/>
                  <a:pt x="3763" y="424"/>
                </a:cubicBezTo>
                <a:cubicBezTo>
                  <a:pt x="3706" y="495"/>
                  <a:pt x="3819" y="566"/>
                  <a:pt x="3790" y="608"/>
                </a:cubicBezTo>
                <a:cubicBezTo>
                  <a:pt x="3706" y="762"/>
                  <a:pt x="3523" y="338"/>
                  <a:pt x="3422" y="495"/>
                </a:cubicBezTo>
                <a:cubicBezTo>
                  <a:pt x="3410" y="522"/>
                  <a:pt x="3451" y="566"/>
                  <a:pt x="3437" y="608"/>
                </a:cubicBezTo>
                <a:cubicBezTo>
                  <a:pt x="3437" y="649"/>
                  <a:pt x="3366" y="664"/>
                  <a:pt x="3366" y="679"/>
                </a:cubicBezTo>
                <a:cubicBezTo>
                  <a:pt x="3437" y="862"/>
                  <a:pt x="3155" y="720"/>
                  <a:pt x="3125" y="720"/>
                </a:cubicBezTo>
                <a:cubicBezTo>
                  <a:pt x="3125" y="833"/>
                  <a:pt x="3084" y="1046"/>
                  <a:pt x="3013" y="1088"/>
                </a:cubicBezTo>
                <a:cubicBezTo>
                  <a:pt x="2856" y="1188"/>
                  <a:pt x="2787" y="1272"/>
                  <a:pt x="2630" y="1343"/>
                </a:cubicBezTo>
                <a:cubicBezTo>
                  <a:pt x="2476" y="1512"/>
                  <a:pt x="2559" y="1385"/>
                  <a:pt x="2405" y="1328"/>
                </a:cubicBezTo>
                <a:cubicBezTo>
                  <a:pt x="2390" y="1313"/>
                  <a:pt x="2277" y="1088"/>
                  <a:pt x="2206" y="1215"/>
                </a:cubicBezTo>
                <a:cubicBezTo>
                  <a:pt x="2192" y="1257"/>
                  <a:pt x="2064" y="1130"/>
                  <a:pt x="2037" y="1103"/>
                </a:cubicBezTo>
                <a:cubicBezTo>
                  <a:pt x="1993" y="1046"/>
                  <a:pt x="1767" y="946"/>
                  <a:pt x="1839" y="875"/>
                </a:cubicBezTo>
                <a:cubicBezTo>
                  <a:pt x="2037" y="664"/>
                  <a:pt x="1711" y="777"/>
                  <a:pt x="1669" y="750"/>
                </a:cubicBezTo>
                <a:cubicBezTo>
                  <a:pt x="1527" y="608"/>
                  <a:pt x="1527" y="608"/>
                  <a:pt x="1527" y="608"/>
                </a:cubicBezTo>
                <a:cubicBezTo>
                  <a:pt x="1427" y="536"/>
                  <a:pt x="1400" y="536"/>
                  <a:pt x="1302" y="536"/>
                </a:cubicBezTo>
                <a:cubicBezTo>
                  <a:pt x="1231" y="522"/>
                  <a:pt x="1216" y="691"/>
                  <a:pt x="1231" y="720"/>
                </a:cubicBezTo>
                <a:cubicBezTo>
                  <a:pt x="1272" y="750"/>
                  <a:pt x="1314" y="735"/>
                  <a:pt x="1358" y="762"/>
                </a:cubicBezTo>
                <a:cubicBezTo>
                  <a:pt x="1358" y="762"/>
                  <a:pt x="1456" y="1598"/>
                  <a:pt x="1231" y="1429"/>
                </a:cubicBezTo>
                <a:cubicBezTo>
                  <a:pt x="1216" y="1470"/>
                  <a:pt x="1186" y="1456"/>
                  <a:pt x="1174" y="1441"/>
                </a:cubicBezTo>
                <a:lnTo>
                  <a:pt x="1174" y="1441"/>
                </a:lnTo>
                <a:cubicBezTo>
                  <a:pt x="1088" y="1613"/>
                  <a:pt x="1088" y="1613"/>
                  <a:pt x="1088" y="1613"/>
                </a:cubicBezTo>
                <a:cubicBezTo>
                  <a:pt x="1088" y="1654"/>
                  <a:pt x="1047" y="1669"/>
                  <a:pt x="1032" y="1711"/>
                </a:cubicBezTo>
                <a:cubicBezTo>
                  <a:pt x="1017" y="1782"/>
                  <a:pt x="1118" y="1809"/>
                  <a:pt x="1088" y="1909"/>
                </a:cubicBezTo>
                <a:cubicBezTo>
                  <a:pt x="1032" y="2037"/>
                  <a:pt x="1103" y="2108"/>
                  <a:pt x="1186" y="2206"/>
                </a:cubicBezTo>
                <a:cubicBezTo>
                  <a:pt x="1302" y="2306"/>
                  <a:pt x="1231" y="2390"/>
                  <a:pt x="1186" y="2532"/>
                </a:cubicBezTo>
                <a:cubicBezTo>
                  <a:pt x="1186" y="2615"/>
                  <a:pt x="1103" y="2686"/>
                  <a:pt x="1088" y="2772"/>
                </a:cubicBezTo>
                <a:cubicBezTo>
                  <a:pt x="1059" y="2843"/>
                  <a:pt x="1160" y="2941"/>
                  <a:pt x="1103" y="2970"/>
                </a:cubicBezTo>
                <a:cubicBezTo>
                  <a:pt x="946" y="3098"/>
                  <a:pt x="946" y="3098"/>
                  <a:pt x="946" y="3098"/>
                </a:cubicBezTo>
                <a:cubicBezTo>
                  <a:pt x="890" y="3154"/>
                  <a:pt x="848" y="3069"/>
                  <a:pt x="804" y="3027"/>
                </a:cubicBezTo>
                <a:cubicBezTo>
                  <a:pt x="762" y="2997"/>
                  <a:pt x="579" y="3054"/>
                  <a:pt x="507" y="3054"/>
                </a:cubicBezTo>
                <a:cubicBezTo>
                  <a:pt x="368" y="3054"/>
                  <a:pt x="368" y="3069"/>
                  <a:pt x="282" y="3140"/>
                </a:cubicBezTo>
                <a:cubicBezTo>
                  <a:pt x="253" y="3154"/>
                  <a:pt x="184" y="3098"/>
                  <a:pt x="154" y="3211"/>
                </a:cubicBezTo>
                <a:cubicBezTo>
                  <a:pt x="113" y="3380"/>
                  <a:pt x="0" y="3578"/>
                  <a:pt x="0" y="3762"/>
                </a:cubicBezTo>
                <a:lnTo>
                  <a:pt x="0" y="3762"/>
                </a:lnTo>
                <a:cubicBezTo>
                  <a:pt x="42" y="3762"/>
                  <a:pt x="56" y="3789"/>
                  <a:pt x="98" y="3804"/>
                </a:cubicBezTo>
                <a:cubicBezTo>
                  <a:pt x="169" y="3819"/>
                  <a:pt x="240" y="3748"/>
                  <a:pt x="297" y="3804"/>
                </a:cubicBezTo>
                <a:cubicBezTo>
                  <a:pt x="324" y="3848"/>
                  <a:pt x="309" y="3904"/>
                  <a:pt x="380" y="3875"/>
                </a:cubicBezTo>
                <a:cubicBezTo>
                  <a:pt x="537" y="3833"/>
                  <a:pt x="537" y="3819"/>
                  <a:pt x="537" y="3973"/>
                </a:cubicBezTo>
                <a:cubicBezTo>
                  <a:pt x="537" y="4044"/>
                  <a:pt x="593" y="4100"/>
                  <a:pt x="593" y="4172"/>
                </a:cubicBezTo>
                <a:cubicBezTo>
                  <a:pt x="593" y="4216"/>
                  <a:pt x="552" y="4243"/>
                  <a:pt x="564" y="4272"/>
                </a:cubicBezTo>
                <a:cubicBezTo>
                  <a:pt x="564" y="4314"/>
                  <a:pt x="608" y="4483"/>
                  <a:pt x="620" y="4512"/>
                </a:cubicBezTo>
                <a:cubicBezTo>
                  <a:pt x="650" y="4527"/>
                  <a:pt x="721" y="4527"/>
                  <a:pt x="748" y="4539"/>
                </a:cubicBezTo>
                <a:cubicBezTo>
                  <a:pt x="792" y="4554"/>
                  <a:pt x="819" y="4596"/>
                  <a:pt x="863" y="4625"/>
                </a:cubicBezTo>
                <a:cubicBezTo>
                  <a:pt x="919" y="4640"/>
                  <a:pt x="1160" y="4767"/>
                  <a:pt x="1201" y="4696"/>
                </a:cubicBezTo>
                <a:cubicBezTo>
                  <a:pt x="1231" y="4652"/>
                  <a:pt x="1258" y="4370"/>
                  <a:pt x="1385" y="4412"/>
                </a:cubicBezTo>
                <a:cubicBezTo>
                  <a:pt x="1385" y="4527"/>
                  <a:pt x="1569" y="4554"/>
                  <a:pt x="1640" y="4554"/>
                </a:cubicBezTo>
                <a:cubicBezTo>
                  <a:pt x="1711" y="4569"/>
                  <a:pt x="1611" y="5007"/>
                  <a:pt x="1598" y="5079"/>
                </a:cubicBezTo>
                <a:cubicBezTo>
                  <a:pt x="1542" y="5262"/>
                  <a:pt x="1797" y="5333"/>
                  <a:pt x="1726" y="5559"/>
                </a:cubicBezTo>
                <a:cubicBezTo>
                  <a:pt x="1696" y="5657"/>
                  <a:pt x="1740" y="5672"/>
                  <a:pt x="1767" y="5757"/>
                </a:cubicBezTo>
                <a:cubicBezTo>
                  <a:pt x="1951" y="5885"/>
                  <a:pt x="1880" y="6606"/>
                  <a:pt x="1824" y="6789"/>
                </a:cubicBezTo>
                <a:cubicBezTo>
                  <a:pt x="1824" y="6959"/>
                  <a:pt x="1625" y="7172"/>
                  <a:pt x="1711" y="7341"/>
                </a:cubicBezTo>
                <a:cubicBezTo>
                  <a:pt x="1740" y="7383"/>
                  <a:pt x="1782" y="7412"/>
                  <a:pt x="1797" y="7468"/>
                </a:cubicBezTo>
                <a:cubicBezTo>
                  <a:pt x="1824" y="7554"/>
                  <a:pt x="1809" y="7625"/>
                  <a:pt x="1880" y="7709"/>
                </a:cubicBezTo>
                <a:cubicBezTo>
                  <a:pt x="2049" y="7934"/>
                  <a:pt x="2049" y="7934"/>
                  <a:pt x="2049" y="7934"/>
                </a:cubicBezTo>
                <a:cubicBezTo>
                  <a:pt x="2248" y="8260"/>
                  <a:pt x="2589" y="8346"/>
                  <a:pt x="2942" y="8432"/>
                </a:cubicBezTo>
                <a:cubicBezTo>
                  <a:pt x="3197" y="8488"/>
                  <a:pt x="3140" y="8488"/>
                  <a:pt x="3197" y="8714"/>
                </a:cubicBezTo>
                <a:cubicBezTo>
                  <a:pt x="3226" y="8871"/>
                  <a:pt x="3351" y="8883"/>
                  <a:pt x="3351" y="9067"/>
                </a:cubicBezTo>
                <a:cubicBezTo>
                  <a:pt x="3351" y="9152"/>
                  <a:pt x="3351" y="9152"/>
                  <a:pt x="3351" y="9152"/>
                </a:cubicBezTo>
                <a:lnTo>
                  <a:pt x="3351" y="9152"/>
                </a:lnTo>
                <a:cubicBezTo>
                  <a:pt x="3523" y="9434"/>
                  <a:pt x="3523" y="9434"/>
                  <a:pt x="3523" y="9434"/>
                </a:cubicBezTo>
                <a:cubicBezTo>
                  <a:pt x="3733" y="10878"/>
                  <a:pt x="3733" y="10878"/>
                  <a:pt x="3733" y="10878"/>
                </a:cubicBezTo>
                <a:lnTo>
                  <a:pt x="3733" y="10878"/>
                </a:lnTo>
                <a:cubicBezTo>
                  <a:pt x="5984" y="10157"/>
                  <a:pt x="5984" y="10157"/>
                  <a:pt x="5984" y="10157"/>
                </a:cubicBezTo>
                <a:lnTo>
                  <a:pt x="5984" y="10157"/>
                </a:lnTo>
                <a:cubicBezTo>
                  <a:pt x="5998" y="10113"/>
                  <a:pt x="6013" y="10072"/>
                  <a:pt x="6025" y="10030"/>
                </a:cubicBezTo>
                <a:cubicBezTo>
                  <a:pt x="6013" y="10001"/>
                  <a:pt x="6082" y="9775"/>
                  <a:pt x="6111" y="9746"/>
                </a:cubicBezTo>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98" name="Freeform 2"/>
          <p:cNvSpPr>
            <a:spLocks noChangeArrowheads="1"/>
          </p:cNvSpPr>
          <p:nvPr/>
        </p:nvSpPr>
        <p:spPr bwMode="auto">
          <a:xfrm>
            <a:off x="11449844" y="5560441"/>
            <a:ext cx="2355472" cy="1714956"/>
          </a:xfrm>
          <a:custGeom>
            <a:avLst/>
            <a:gdLst>
              <a:gd name="T0" fmla="*/ 9452 w 9581"/>
              <a:gd name="T1" fmla="*/ 2361 h 6975"/>
              <a:gd name="T2" fmla="*/ 9310 w 9581"/>
              <a:gd name="T3" fmla="*/ 2631 h 6975"/>
              <a:gd name="T4" fmla="*/ 9464 w 9581"/>
              <a:gd name="T5" fmla="*/ 3126 h 6975"/>
              <a:gd name="T6" fmla="*/ 9366 w 9581"/>
              <a:gd name="T7" fmla="*/ 3692 h 6975"/>
              <a:gd name="T8" fmla="*/ 9224 w 9581"/>
              <a:gd name="T9" fmla="*/ 4018 h 6975"/>
              <a:gd name="T10" fmla="*/ 8785 w 9581"/>
              <a:gd name="T11" fmla="*/ 3974 h 6975"/>
              <a:gd name="T12" fmla="*/ 8432 w 9581"/>
              <a:gd name="T13" fmla="*/ 4131 h 6975"/>
              <a:gd name="T14" fmla="*/ 8278 w 9581"/>
              <a:gd name="T15" fmla="*/ 4682 h 6975"/>
              <a:gd name="T16" fmla="*/ 7668 w 9581"/>
              <a:gd name="T17" fmla="*/ 5177 h 6975"/>
              <a:gd name="T18" fmla="*/ 7258 w 9581"/>
              <a:gd name="T19" fmla="*/ 5503 h 6975"/>
              <a:gd name="T20" fmla="*/ 6650 w 9581"/>
              <a:gd name="T21" fmla="*/ 6025 h 6975"/>
              <a:gd name="T22" fmla="*/ 6253 w 9581"/>
              <a:gd name="T23" fmla="*/ 5942 h 6975"/>
              <a:gd name="T24" fmla="*/ 4797 w 9581"/>
              <a:gd name="T25" fmla="*/ 6195 h 6975"/>
              <a:gd name="T26" fmla="*/ 4202 w 9581"/>
              <a:gd name="T27" fmla="*/ 6663 h 6975"/>
              <a:gd name="T28" fmla="*/ 3368 w 9581"/>
              <a:gd name="T29" fmla="*/ 6974 h 6975"/>
              <a:gd name="T30" fmla="*/ 1302 w 9581"/>
              <a:gd name="T31" fmla="*/ 6562 h 6975"/>
              <a:gd name="T32" fmla="*/ 708 w 9581"/>
              <a:gd name="T33" fmla="*/ 6535 h 6975"/>
              <a:gd name="T34" fmla="*/ 297 w 9581"/>
              <a:gd name="T35" fmla="*/ 6322 h 6975"/>
              <a:gd name="T36" fmla="*/ 154 w 9581"/>
              <a:gd name="T37" fmla="*/ 6253 h 6975"/>
              <a:gd name="T38" fmla="*/ 326 w 9581"/>
              <a:gd name="T39" fmla="*/ 5290 h 6975"/>
              <a:gd name="T40" fmla="*/ 326 w 9581"/>
              <a:gd name="T41" fmla="*/ 4540 h 6975"/>
              <a:gd name="T42" fmla="*/ 833 w 9581"/>
              <a:gd name="T43" fmla="*/ 3479 h 6975"/>
              <a:gd name="T44" fmla="*/ 919 w 9581"/>
              <a:gd name="T45" fmla="*/ 3013 h 6975"/>
              <a:gd name="T46" fmla="*/ 961 w 9581"/>
              <a:gd name="T47" fmla="*/ 2814 h 6975"/>
              <a:gd name="T48" fmla="*/ 1373 w 9581"/>
              <a:gd name="T49" fmla="*/ 2559 h 6975"/>
              <a:gd name="T50" fmla="*/ 1797 w 9581"/>
              <a:gd name="T51" fmla="*/ 3096 h 6975"/>
              <a:gd name="T52" fmla="*/ 1995 w 9581"/>
              <a:gd name="T53" fmla="*/ 3466 h 6975"/>
              <a:gd name="T54" fmla="*/ 2164 w 9581"/>
              <a:gd name="T55" fmla="*/ 3650 h 6975"/>
              <a:gd name="T56" fmla="*/ 2292 w 9581"/>
              <a:gd name="T57" fmla="*/ 3692 h 6975"/>
              <a:gd name="T58" fmla="*/ 2674 w 9581"/>
              <a:gd name="T59" fmla="*/ 3140 h 6975"/>
              <a:gd name="T60" fmla="*/ 2532 w 9581"/>
              <a:gd name="T61" fmla="*/ 2334 h 6975"/>
              <a:gd name="T62" fmla="*/ 2491 w 9581"/>
              <a:gd name="T63" fmla="*/ 2165 h 6975"/>
              <a:gd name="T64" fmla="*/ 2603 w 9581"/>
              <a:gd name="T65" fmla="*/ 2248 h 6975"/>
              <a:gd name="T66" fmla="*/ 3128 w 9581"/>
              <a:gd name="T67" fmla="*/ 1910 h 6975"/>
              <a:gd name="T68" fmla="*/ 3410 w 9581"/>
              <a:gd name="T69" fmla="*/ 1427 h 6975"/>
              <a:gd name="T70" fmla="*/ 4329 w 9581"/>
              <a:gd name="T71" fmla="*/ 1003 h 6975"/>
              <a:gd name="T72" fmla="*/ 4542 w 9581"/>
              <a:gd name="T73" fmla="*/ 792 h 6975"/>
              <a:gd name="T74" fmla="*/ 4782 w 9581"/>
              <a:gd name="T75" fmla="*/ 380 h 6975"/>
              <a:gd name="T76" fmla="*/ 4993 w 9581"/>
              <a:gd name="T77" fmla="*/ 324 h 6975"/>
              <a:gd name="T78" fmla="*/ 5094 w 9581"/>
              <a:gd name="T79" fmla="*/ 309 h 6975"/>
              <a:gd name="T80" fmla="*/ 5192 w 9581"/>
              <a:gd name="T81" fmla="*/ 211 h 6975"/>
              <a:gd name="T82" fmla="*/ 5743 w 9581"/>
              <a:gd name="T83" fmla="*/ 395 h 6975"/>
              <a:gd name="T84" fmla="*/ 5829 w 9581"/>
              <a:gd name="T85" fmla="*/ 608 h 6975"/>
              <a:gd name="T86" fmla="*/ 6084 w 9581"/>
              <a:gd name="T87" fmla="*/ 650 h 6975"/>
              <a:gd name="T88" fmla="*/ 6226 w 9581"/>
              <a:gd name="T89" fmla="*/ 437 h 6975"/>
              <a:gd name="T90" fmla="*/ 6707 w 9581"/>
              <a:gd name="T91" fmla="*/ 140 h 6975"/>
              <a:gd name="T92" fmla="*/ 6976 w 9581"/>
              <a:gd name="T93" fmla="*/ 282 h 6975"/>
              <a:gd name="T94" fmla="*/ 7101 w 9581"/>
              <a:gd name="T95" fmla="*/ 594 h 6975"/>
              <a:gd name="T96" fmla="*/ 7371 w 9581"/>
              <a:gd name="T97" fmla="*/ 564 h 6975"/>
              <a:gd name="T98" fmla="*/ 7866 w 9581"/>
              <a:gd name="T99" fmla="*/ 523 h 6975"/>
              <a:gd name="T100" fmla="*/ 8163 w 9581"/>
              <a:gd name="T101" fmla="*/ 635 h 6975"/>
              <a:gd name="T102" fmla="*/ 8717 w 9581"/>
              <a:gd name="T103" fmla="*/ 1145 h 6975"/>
              <a:gd name="T104" fmla="*/ 9070 w 9581"/>
              <a:gd name="T105" fmla="*/ 1498 h 6975"/>
              <a:gd name="T106" fmla="*/ 9111 w 9581"/>
              <a:gd name="T107" fmla="*/ 1599 h 6975"/>
              <a:gd name="T108" fmla="*/ 9423 w 9581"/>
              <a:gd name="T109" fmla="*/ 1795 h 6975"/>
              <a:gd name="T110" fmla="*/ 9381 w 9581"/>
              <a:gd name="T111" fmla="*/ 2290 h 6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81" h="6975">
                <a:moveTo>
                  <a:pt x="9452" y="2361"/>
                </a:moveTo>
                <a:lnTo>
                  <a:pt x="9452" y="2361"/>
                </a:lnTo>
                <a:cubicBezTo>
                  <a:pt x="9366" y="2533"/>
                  <a:pt x="9366" y="2533"/>
                  <a:pt x="9366" y="2533"/>
                </a:cubicBezTo>
                <a:cubicBezTo>
                  <a:pt x="9366" y="2574"/>
                  <a:pt x="9325" y="2589"/>
                  <a:pt x="9310" y="2631"/>
                </a:cubicBezTo>
                <a:cubicBezTo>
                  <a:pt x="9295" y="2702"/>
                  <a:pt x="9396" y="2729"/>
                  <a:pt x="9366" y="2829"/>
                </a:cubicBezTo>
                <a:cubicBezTo>
                  <a:pt x="9310" y="2957"/>
                  <a:pt x="9381" y="3028"/>
                  <a:pt x="9464" y="3126"/>
                </a:cubicBezTo>
                <a:cubicBezTo>
                  <a:pt x="9580" y="3226"/>
                  <a:pt x="9509" y="3310"/>
                  <a:pt x="9464" y="3452"/>
                </a:cubicBezTo>
                <a:cubicBezTo>
                  <a:pt x="9464" y="3535"/>
                  <a:pt x="9381" y="3606"/>
                  <a:pt x="9366" y="3692"/>
                </a:cubicBezTo>
                <a:cubicBezTo>
                  <a:pt x="9337" y="3763"/>
                  <a:pt x="9438" y="3861"/>
                  <a:pt x="9381" y="3890"/>
                </a:cubicBezTo>
                <a:cubicBezTo>
                  <a:pt x="9224" y="4018"/>
                  <a:pt x="9224" y="4018"/>
                  <a:pt x="9224" y="4018"/>
                </a:cubicBezTo>
                <a:cubicBezTo>
                  <a:pt x="9168" y="4074"/>
                  <a:pt x="9126" y="3989"/>
                  <a:pt x="9082" y="3947"/>
                </a:cubicBezTo>
                <a:cubicBezTo>
                  <a:pt x="9040" y="3917"/>
                  <a:pt x="8857" y="3974"/>
                  <a:pt x="8785" y="3974"/>
                </a:cubicBezTo>
                <a:cubicBezTo>
                  <a:pt x="8646" y="3974"/>
                  <a:pt x="8646" y="3989"/>
                  <a:pt x="8560" y="4060"/>
                </a:cubicBezTo>
                <a:cubicBezTo>
                  <a:pt x="8531" y="4074"/>
                  <a:pt x="8462" y="4018"/>
                  <a:pt x="8432" y="4131"/>
                </a:cubicBezTo>
                <a:cubicBezTo>
                  <a:pt x="8391" y="4300"/>
                  <a:pt x="8278" y="4498"/>
                  <a:pt x="8278" y="4682"/>
                </a:cubicBezTo>
                <a:lnTo>
                  <a:pt x="8278" y="4682"/>
                </a:lnTo>
                <a:cubicBezTo>
                  <a:pt x="8178" y="4753"/>
                  <a:pt x="8121" y="5035"/>
                  <a:pt x="8035" y="5092"/>
                </a:cubicBezTo>
                <a:cubicBezTo>
                  <a:pt x="7979" y="5136"/>
                  <a:pt x="7739" y="5163"/>
                  <a:pt x="7668" y="5177"/>
                </a:cubicBezTo>
                <a:cubicBezTo>
                  <a:pt x="7597" y="5177"/>
                  <a:pt x="7413" y="5092"/>
                  <a:pt x="7371" y="5136"/>
                </a:cubicBezTo>
                <a:cubicBezTo>
                  <a:pt x="7273" y="5219"/>
                  <a:pt x="7300" y="5391"/>
                  <a:pt x="7258" y="5503"/>
                </a:cubicBezTo>
                <a:cubicBezTo>
                  <a:pt x="7229" y="5658"/>
                  <a:pt x="7060" y="5815"/>
                  <a:pt x="7089" y="5942"/>
                </a:cubicBezTo>
                <a:cubicBezTo>
                  <a:pt x="7131" y="6168"/>
                  <a:pt x="6793" y="6055"/>
                  <a:pt x="6650" y="6025"/>
                </a:cubicBezTo>
                <a:cubicBezTo>
                  <a:pt x="6550" y="5954"/>
                  <a:pt x="6550" y="6025"/>
                  <a:pt x="6452" y="6040"/>
                </a:cubicBezTo>
                <a:cubicBezTo>
                  <a:pt x="6395" y="6055"/>
                  <a:pt x="6324" y="5969"/>
                  <a:pt x="6253" y="5942"/>
                </a:cubicBezTo>
                <a:cubicBezTo>
                  <a:pt x="6069" y="5883"/>
                  <a:pt x="6310" y="5714"/>
                  <a:pt x="5998" y="5699"/>
                </a:cubicBezTo>
                <a:cubicBezTo>
                  <a:pt x="5547" y="5687"/>
                  <a:pt x="5150" y="5942"/>
                  <a:pt x="4797" y="6195"/>
                </a:cubicBezTo>
                <a:lnTo>
                  <a:pt x="4797" y="6195"/>
                </a:lnTo>
                <a:cubicBezTo>
                  <a:pt x="4555" y="6337"/>
                  <a:pt x="4415" y="6464"/>
                  <a:pt x="4202" y="6663"/>
                </a:cubicBezTo>
                <a:cubicBezTo>
                  <a:pt x="4047" y="6817"/>
                  <a:pt x="3849" y="6790"/>
                  <a:pt x="3650" y="6861"/>
                </a:cubicBezTo>
                <a:cubicBezTo>
                  <a:pt x="3523" y="6888"/>
                  <a:pt x="3395" y="6832"/>
                  <a:pt x="3368" y="6974"/>
                </a:cubicBezTo>
                <a:cubicBezTo>
                  <a:pt x="2348" y="6719"/>
                  <a:pt x="2348" y="6719"/>
                  <a:pt x="2348" y="6719"/>
                </a:cubicBezTo>
                <a:cubicBezTo>
                  <a:pt x="1302" y="6562"/>
                  <a:pt x="1302" y="6562"/>
                  <a:pt x="1302" y="6562"/>
                </a:cubicBezTo>
                <a:cubicBezTo>
                  <a:pt x="708" y="6535"/>
                  <a:pt x="708" y="6535"/>
                  <a:pt x="708" y="6535"/>
                </a:cubicBezTo>
                <a:lnTo>
                  <a:pt x="708" y="6535"/>
                </a:lnTo>
                <a:cubicBezTo>
                  <a:pt x="735" y="6464"/>
                  <a:pt x="735" y="6464"/>
                  <a:pt x="735" y="6464"/>
                </a:cubicBezTo>
                <a:cubicBezTo>
                  <a:pt x="297" y="6322"/>
                  <a:pt x="297" y="6322"/>
                  <a:pt x="297" y="6322"/>
                </a:cubicBezTo>
                <a:cubicBezTo>
                  <a:pt x="240" y="6253"/>
                  <a:pt x="240" y="6253"/>
                  <a:pt x="240" y="6253"/>
                </a:cubicBezTo>
                <a:cubicBezTo>
                  <a:pt x="154" y="6253"/>
                  <a:pt x="154" y="6253"/>
                  <a:pt x="154" y="6253"/>
                </a:cubicBezTo>
                <a:cubicBezTo>
                  <a:pt x="0" y="6168"/>
                  <a:pt x="0" y="6168"/>
                  <a:pt x="0" y="6168"/>
                </a:cubicBezTo>
                <a:cubicBezTo>
                  <a:pt x="326" y="5290"/>
                  <a:pt x="326" y="5290"/>
                  <a:pt x="326" y="5290"/>
                </a:cubicBezTo>
                <a:cubicBezTo>
                  <a:pt x="466" y="5219"/>
                  <a:pt x="637" y="5065"/>
                  <a:pt x="637" y="4893"/>
                </a:cubicBezTo>
                <a:cubicBezTo>
                  <a:pt x="637" y="4753"/>
                  <a:pt x="424" y="4626"/>
                  <a:pt x="326" y="4540"/>
                </a:cubicBezTo>
                <a:cubicBezTo>
                  <a:pt x="480" y="3606"/>
                  <a:pt x="480" y="3606"/>
                  <a:pt x="480" y="3606"/>
                </a:cubicBezTo>
                <a:cubicBezTo>
                  <a:pt x="833" y="3479"/>
                  <a:pt x="833" y="3479"/>
                  <a:pt x="833" y="3479"/>
                </a:cubicBezTo>
                <a:cubicBezTo>
                  <a:pt x="1020" y="3182"/>
                  <a:pt x="1020" y="3182"/>
                  <a:pt x="1020" y="3182"/>
                </a:cubicBezTo>
                <a:cubicBezTo>
                  <a:pt x="919" y="3013"/>
                  <a:pt x="919" y="3013"/>
                  <a:pt x="919" y="3013"/>
                </a:cubicBezTo>
                <a:cubicBezTo>
                  <a:pt x="919" y="2998"/>
                  <a:pt x="934" y="2984"/>
                  <a:pt x="934" y="2984"/>
                </a:cubicBezTo>
                <a:cubicBezTo>
                  <a:pt x="1032" y="2984"/>
                  <a:pt x="949" y="2844"/>
                  <a:pt x="961" y="2814"/>
                </a:cubicBezTo>
                <a:cubicBezTo>
                  <a:pt x="990" y="2743"/>
                  <a:pt x="1047" y="2773"/>
                  <a:pt x="1088" y="2702"/>
                </a:cubicBezTo>
                <a:cubicBezTo>
                  <a:pt x="1133" y="2631"/>
                  <a:pt x="1287" y="2417"/>
                  <a:pt x="1373" y="2559"/>
                </a:cubicBezTo>
                <a:cubicBezTo>
                  <a:pt x="1387" y="2616"/>
                  <a:pt x="1485" y="2729"/>
                  <a:pt x="1542" y="2743"/>
                </a:cubicBezTo>
                <a:cubicBezTo>
                  <a:pt x="1669" y="2787"/>
                  <a:pt x="1726" y="2971"/>
                  <a:pt x="1797" y="3096"/>
                </a:cubicBezTo>
                <a:cubicBezTo>
                  <a:pt x="1826" y="3155"/>
                  <a:pt x="1910" y="3226"/>
                  <a:pt x="1910" y="3283"/>
                </a:cubicBezTo>
                <a:cubicBezTo>
                  <a:pt x="1924" y="3366"/>
                  <a:pt x="1939" y="3408"/>
                  <a:pt x="1995" y="3466"/>
                </a:cubicBezTo>
                <a:cubicBezTo>
                  <a:pt x="2010" y="3493"/>
                  <a:pt x="2037" y="3579"/>
                  <a:pt x="2052" y="3606"/>
                </a:cubicBezTo>
                <a:cubicBezTo>
                  <a:pt x="2079" y="3636"/>
                  <a:pt x="2135" y="3564"/>
                  <a:pt x="2164" y="3650"/>
                </a:cubicBezTo>
                <a:cubicBezTo>
                  <a:pt x="2179" y="3677"/>
                  <a:pt x="2206" y="3650"/>
                  <a:pt x="2221" y="3650"/>
                </a:cubicBezTo>
                <a:cubicBezTo>
                  <a:pt x="2250" y="3663"/>
                  <a:pt x="2265" y="3692"/>
                  <a:pt x="2292" y="3692"/>
                </a:cubicBezTo>
                <a:cubicBezTo>
                  <a:pt x="2348" y="3493"/>
                  <a:pt x="2900" y="3564"/>
                  <a:pt x="2814" y="3253"/>
                </a:cubicBezTo>
                <a:cubicBezTo>
                  <a:pt x="2814" y="3197"/>
                  <a:pt x="2645" y="3182"/>
                  <a:pt x="2674" y="3140"/>
                </a:cubicBezTo>
                <a:cubicBezTo>
                  <a:pt x="2745" y="3069"/>
                  <a:pt x="2645" y="2856"/>
                  <a:pt x="2630" y="2773"/>
                </a:cubicBezTo>
                <a:cubicBezTo>
                  <a:pt x="2618" y="2631"/>
                  <a:pt x="2547" y="2474"/>
                  <a:pt x="2532" y="2334"/>
                </a:cubicBezTo>
                <a:cubicBezTo>
                  <a:pt x="2532" y="2263"/>
                  <a:pt x="2532" y="2263"/>
                  <a:pt x="2532" y="2263"/>
                </a:cubicBezTo>
                <a:cubicBezTo>
                  <a:pt x="2491" y="2248"/>
                  <a:pt x="2491" y="2192"/>
                  <a:pt x="2491" y="2165"/>
                </a:cubicBezTo>
                <a:cubicBezTo>
                  <a:pt x="2505" y="2165"/>
                  <a:pt x="2505" y="2150"/>
                  <a:pt x="2505" y="2150"/>
                </a:cubicBezTo>
                <a:cubicBezTo>
                  <a:pt x="2547" y="2150"/>
                  <a:pt x="2562" y="2233"/>
                  <a:pt x="2603" y="2248"/>
                </a:cubicBezTo>
                <a:cubicBezTo>
                  <a:pt x="2645" y="2263"/>
                  <a:pt x="2689" y="2207"/>
                  <a:pt x="2716" y="2248"/>
                </a:cubicBezTo>
                <a:cubicBezTo>
                  <a:pt x="2814" y="2349"/>
                  <a:pt x="3069" y="1952"/>
                  <a:pt x="3128" y="1910"/>
                </a:cubicBezTo>
                <a:cubicBezTo>
                  <a:pt x="3297" y="1782"/>
                  <a:pt x="3466" y="1880"/>
                  <a:pt x="3466" y="1611"/>
                </a:cubicBezTo>
                <a:cubicBezTo>
                  <a:pt x="3368" y="1584"/>
                  <a:pt x="3395" y="1498"/>
                  <a:pt x="3410" y="1427"/>
                </a:cubicBezTo>
                <a:cubicBezTo>
                  <a:pt x="3496" y="1160"/>
                  <a:pt x="3750" y="1456"/>
                  <a:pt x="3934" y="1231"/>
                </a:cubicBezTo>
                <a:cubicBezTo>
                  <a:pt x="4032" y="1103"/>
                  <a:pt x="4187" y="1047"/>
                  <a:pt x="4329" y="1003"/>
                </a:cubicBezTo>
                <a:cubicBezTo>
                  <a:pt x="4400" y="991"/>
                  <a:pt x="4471" y="961"/>
                  <a:pt x="4528" y="920"/>
                </a:cubicBezTo>
                <a:cubicBezTo>
                  <a:pt x="4613" y="863"/>
                  <a:pt x="4528" y="849"/>
                  <a:pt x="4542" y="792"/>
                </a:cubicBezTo>
                <a:cubicBezTo>
                  <a:pt x="4655" y="792"/>
                  <a:pt x="4555" y="623"/>
                  <a:pt x="4670" y="692"/>
                </a:cubicBezTo>
                <a:cubicBezTo>
                  <a:pt x="4782" y="763"/>
                  <a:pt x="4768" y="410"/>
                  <a:pt x="4782" y="380"/>
                </a:cubicBezTo>
                <a:cubicBezTo>
                  <a:pt x="4824" y="339"/>
                  <a:pt x="4868" y="268"/>
                  <a:pt x="4910" y="324"/>
                </a:cubicBezTo>
                <a:cubicBezTo>
                  <a:pt x="4925" y="339"/>
                  <a:pt x="4981" y="297"/>
                  <a:pt x="4993" y="324"/>
                </a:cubicBezTo>
                <a:cubicBezTo>
                  <a:pt x="5008" y="339"/>
                  <a:pt x="4966" y="380"/>
                  <a:pt x="4966" y="395"/>
                </a:cubicBezTo>
                <a:cubicBezTo>
                  <a:pt x="5052" y="508"/>
                  <a:pt x="5079" y="339"/>
                  <a:pt x="5094" y="309"/>
                </a:cubicBezTo>
                <a:cubicBezTo>
                  <a:pt x="5052" y="241"/>
                  <a:pt x="5037" y="125"/>
                  <a:pt x="5037" y="57"/>
                </a:cubicBezTo>
                <a:cubicBezTo>
                  <a:pt x="5192" y="98"/>
                  <a:pt x="5121" y="113"/>
                  <a:pt x="5192" y="211"/>
                </a:cubicBezTo>
                <a:cubicBezTo>
                  <a:pt x="5248" y="297"/>
                  <a:pt x="5574" y="170"/>
                  <a:pt x="5631" y="226"/>
                </a:cubicBezTo>
                <a:cubicBezTo>
                  <a:pt x="5687" y="282"/>
                  <a:pt x="5788" y="309"/>
                  <a:pt x="5743" y="395"/>
                </a:cubicBezTo>
                <a:cubicBezTo>
                  <a:pt x="5731" y="424"/>
                  <a:pt x="5672" y="424"/>
                  <a:pt x="5660" y="424"/>
                </a:cubicBezTo>
                <a:cubicBezTo>
                  <a:pt x="5518" y="481"/>
                  <a:pt x="5702" y="650"/>
                  <a:pt x="5829" y="608"/>
                </a:cubicBezTo>
                <a:cubicBezTo>
                  <a:pt x="5915" y="594"/>
                  <a:pt x="5957" y="523"/>
                  <a:pt x="6040" y="493"/>
                </a:cubicBezTo>
                <a:cubicBezTo>
                  <a:pt x="6111" y="466"/>
                  <a:pt x="6040" y="623"/>
                  <a:pt x="6084" y="650"/>
                </a:cubicBezTo>
                <a:cubicBezTo>
                  <a:pt x="6099" y="608"/>
                  <a:pt x="6212" y="623"/>
                  <a:pt x="6239" y="579"/>
                </a:cubicBezTo>
                <a:cubicBezTo>
                  <a:pt x="6268" y="523"/>
                  <a:pt x="6197" y="481"/>
                  <a:pt x="6226" y="437"/>
                </a:cubicBezTo>
                <a:cubicBezTo>
                  <a:pt x="6381" y="69"/>
                  <a:pt x="6467" y="380"/>
                  <a:pt x="6650" y="241"/>
                </a:cubicBezTo>
                <a:cubicBezTo>
                  <a:pt x="6663" y="226"/>
                  <a:pt x="6663" y="125"/>
                  <a:pt x="6707" y="140"/>
                </a:cubicBezTo>
                <a:cubicBezTo>
                  <a:pt x="6805" y="197"/>
                  <a:pt x="6905" y="0"/>
                  <a:pt x="6918" y="57"/>
                </a:cubicBezTo>
                <a:cubicBezTo>
                  <a:pt x="6976" y="282"/>
                  <a:pt x="6976" y="282"/>
                  <a:pt x="6976" y="282"/>
                </a:cubicBezTo>
                <a:cubicBezTo>
                  <a:pt x="6976" y="324"/>
                  <a:pt x="7018" y="368"/>
                  <a:pt x="7033" y="410"/>
                </a:cubicBezTo>
                <a:cubicBezTo>
                  <a:pt x="7045" y="466"/>
                  <a:pt x="7074" y="537"/>
                  <a:pt x="7101" y="594"/>
                </a:cubicBezTo>
                <a:cubicBezTo>
                  <a:pt x="7116" y="650"/>
                  <a:pt x="7202" y="650"/>
                  <a:pt x="7244" y="623"/>
                </a:cubicBezTo>
                <a:cubicBezTo>
                  <a:pt x="7285" y="594"/>
                  <a:pt x="7315" y="579"/>
                  <a:pt x="7371" y="564"/>
                </a:cubicBezTo>
                <a:cubicBezTo>
                  <a:pt x="7457" y="537"/>
                  <a:pt x="7597" y="594"/>
                  <a:pt x="7724" y="564"/>
                </a:cubicBezTo>
                <a:cubicBezTo>
                  <a:pt x="7780" y="552"/>
                  <a:pt x="7825" y="537"/>
                  <a:pt x="7866" y="523"/>
                </a:cubicBezTo>
                <a:cubicBezTo>
                  <a:pt x="7979" y="564"/>
                  <a:pt x="7979" y="564"/>
                  <a:pt x="7979" y="564"/>
                </a:cubicBezTo>
                <a:cubicBezTo>
                  <a:pt x="8050" y="594"/>
                  <a:pt x="8121" y="552"/>
                  <a:pt x="8163" y="635"/>
                </a:cubicBezTo>
                <a:cubicBezTo>
                  <a:pt x="8192" y="706"/>
                  <a:pt x="8391" y="665"/>
                  <a:pt x="8391" y="863"/>
                </a:cubicBezTo>
                <a:cubicBezTo>
                  <a:pt x="8391" y="1074"/>
                  <a:pt x="8545" y="1116"/>
                  <a:pt x="8717" y="1145"/>
                </a:cubicBezTo>
                <a:cubicBezTo>
                  <a:pt x="8815" y="1172"/>
                  <a:pt x="8898" y="1231"/>
                  <a:pt x="8969" y="1302"/>
                </a:cubicBezTo>
                <a:cubicBezTo>
                  <a:pt x="9026" y="1358"/>
                  <a:pt x="9013" y="1427"/>
                  <a:pt x="9070" y="1498"/>
                </a:cubicBezTo>
                <a:cubicBezTo>
                  <a:pt x="9055" y="1498"/>
                  <a:pt x="9055" y="1528"/>
                  <a:pt x="9055" y="1542"/>
                </a:cubicBezTo>
                <a:cubicBezTo>
                  <a:pt x="9111" y="1599"/>
                  <a:pt x="9111" y="1599"/>
                  <a:pt x="9111" y="1599"/>
                </a:cubicBezTo>
                <a:cubicBezTo>
                  <a:pt x="9183" y="1626"/>
                  <a:pt x="9153" y="1697"/>
                  <a:pt x="9210" y="1697"/>
                </a:cubicBezTo>
                <a:cubicBezTo>
                  <a:pt x="9310" y="1711"/>
                  <a:pt x="9325" y="1768"/>
                  <a:pt x="9423" y="1795"/>
                </a:cubicBezTo>
                <a:cubicBezTo>
                  <a:pt x="9479" y="1809"/>
                  <a:pt x="9352" y="2008"/>
                  <a:pt x="9337" y="2108"/>
                </a:cubicBezTo>
                <a:cubicBezTo>
                  <a:pt x="9337" y="2207"/>
                  <a:pt x="9310" y="2207"/>
                  <a:pt x="9381" y="2290"/>
                </a:cubicBezTo>
                <a:cubicBezTo>
                  <a:pt x="9396" y="2319"/>
                  <a:pt x="9423" y="2349"/>
                  <a:pt x="9452" y="2361"/>
                </a:cubicBezTo>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99" name="Freeform 3"/>
          <p:cNvSpPr>
            <a:spLocks noChangeArrowheads="1"/>
          </p:cNvSpPr>
          <p:nvPr/>
        </p:nvSpPr>
        <p:spPr bwMode="auto">
          <a:xfrm>
            <a:off x="11616776" y="6708442"/>
            <a:ext cx="2691504" cy="1346382"/>
          </a:xfrm>
          <a:custGeom>
            <a:avLst/>
            <a:gdLst>
              <a:gd name="T0" fmla="*/ 7697 w 10951"/>
              <a:gd name="T1" fmla="*/ 56 h 5476"/>
              <a:gd name="T2" fmla="*/ 8136 w 10951"/>
              <a:gd name="T3" fmla="*/ 225 h 5476"/>
              <a:gd name="T4" fmla="*/ 8219 w 10951"/>
              <a:gd name="T5" fmla="*/ 764 h 5476"/>
              <a:gd name="T6" fmla="*/ 8800 w 10951"/>
              <a:gd name="T7" fmla="*/ 948 h 5476"/>
              <a:gd name="T8" fmla="*/ 9197 w 10951"/>
              <a:gd name="T9" fmla="*/ 1331 h 5476"/>
              <a:gd name="T10" fmla="*/ 9423 w 10951"/>
              <a:gd name="T11" fmla="*/ 3041 h 5476"/>
              <a:gd name="T12" fmla="*/ 9479 w 10951"/>
              <a:gd name="T13" fmla="*/ 3961 h 5476"/>
              <a:gd name="T14" fmla="*/ 10796 w 10951"/>
              <a:gd name="T15" fmla="*/ 4966 h 5476"/>
              <a:gd name="T16" fmla="*/ 10950 w 10951"/>
              <a:gd name="T17" fmla="*/ 5404 h 5476"/>
              <a:gd name="T18" fmla="*/ 10541 w 10951"/>
              <a:gd name="T19" fmla="*/ 5304 h 5476"/>
              <a:gd name="T20" fmla="*/ 9876 w 10951"/>
              <a:gd name="T21" fmla="*/ 4767 h 5476"/>
              <a:gd name="T22" fmla="*/ 9239 w 10951"/>
              <a:gd name="T23" fmla="*/ 4966 h 5476"/>
              <a:gd name="T24" fmla="*/ 7967 w 10951"/>
              <a:gd name="T25" fmla="*/ 5262 h 5476"/>
              <a:gd name="T26" fmla="*/ 6891 w 10951"/>
              <a:gd name="T27" fmla="*/ 5179 h 5476"/>
              <a:gd name="T28" fmla="*/ 6976 w 10951"/>
              <a:gd name="T29" fmla="*/ 4809 h 5476"/>
              <a:gd name="T30" fmla="*/ 6395 w 10951"/>
              <a:gd name="T31" fmla="*/ 4385 h 5476"/>
              <a:gd name="T32" fmla="*/ 5518 w 10951"/>
              <a:gd name="T33" fmla="*/ 4485 h 5476"/>
              <a:gd name="T34" fmla="*/ 5165 w 10951"/>
              <a:gd name="T35" fmla="*/ 4144 h 5476"/>
              <a:gd name="T36" fmla="*/ 4273 w 10951"/>
              <a:gd name="T37" fmla="*/ 4287 h 5476"/>
              <a:gd name="T38" fmla="*/ 4032 w 10951"/>
              <a:gd name="T39" fmla="*/ 4370 h 5476"/>
              <a:gd name="T40" fmla="*/ 3692 w 10951"/>
              <a:gd name="T41" fmla="*/ 4654 h 5476"/>
              <a:gd name="T42" fmla="*/ 3368 w 10951"/>
              <a:gd name="T43" fmla="*/ 4853 h 5476"/>
              <a:gd name="T44" fmla="*/ 3312 w 10951"/>
              <a:gd name="T45" fmla="*/ 5304 h 5476"/>
              <a:gd name="T46" fmla="*/ 3000 w 10951"/>
              <a:gd name="T47" fmla="*/ 5319 h 5476"/>
              <a:gd name="T48" fmla="*/ 2787 w 10951"/>
              <a:gd name="T49" fmla="*/ 5390 h 5476"/>
              <a:gd name="T50" fmla="*/ 2348 w 10951"/>
              <a:gd name="T51" fmla="*/ 5093 h 5476"/>
              <a:gd name="T52" fmla="*/ 1868 w 10951"/>
              <a:gd name="T53" fmla="*/ 4767 h 5476"/>
              <a:gd name="T54" fmla="*/ 1782 w 10951"/>
              <a:gd name="T55" fmla="*/ 4669 h 5476"/>
              <a:gd name="T56" fmla="*/ 2010 w 10951"/>
              <a:gd name="T57" fmla="*/ 4556 h 5476"/>
              <a:gd name="T58" fmla="*/ 2194 w 10951"/>
              <a:gd name="T59" fmla="*/ 4230 h 5476"/>
              <a:gd name="T60" fmla="*/ 1598 w 10951"/>
              <a:gd name="T61" fmla="*/ 3282 h 5476"/>
              <a:gd name="T62" fmla="*/ 1147 w 10951"/>
              <a:gd name="T63" fmla="*/ 2703 h 5476"/>
              <a:gd name="T64" fmla="*/ 409 w 10951"/>
              <a:gd name="T65" fmla="*/ 2561 h 5476"/>
              <a:gd name="T66" fmla="*/ 154 w 10951"/>
              <a:gd name="T67" fmla="*/ 2703 h 5476"/>
              <a:gd name="T68" fmla="*/ 0 w 10951"/>
              <a:gd name="T69" fmla="*/ 2277 h 5476"/>
              <a:gd name="T70" fmla="*/ 154 w 10951"/>
              <a:gd name="T71" fmla="*/ 2164 h 5476"/>
              <a:gd name="T72" fmla="*/ 71 w 10951"/>
              <a:gd name="T73" fmla="*/ 2009 h 5476"/>
              <a:gd name="T74" fmla="*/ 623 w 10951"/>
              <a:gd name="T75" fmla="*/ 1894 h 5476"/>
              <a:gd name="T76" fmla="*/ 2971 w 10951"/>
              <a:gd name="T77" fmla="*/ 2193 h 5476"/>
              <a:gd name="T78" fmla="*/ 4118 w 10951"/>
              <a:gd name="T79" fmla="*/ 1527 h 5476"/>
              <a:gd name="T80" fmla="*/ 5773 w 10951"/>
              <a:gd name="T81" fmla="*/ 1372 h 5476"/>
              <a:gd name="T82" fmla="*/ 6579 w 10951"/>
              <a:gd name="T83" fmla="*/ 835 h 5476"/>
              <a:gd name="T84" fmla="*/ 7356 w 10951"/>
              <a:gd name="T85" fmla="*/ 424 h 5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951" h="5476">
                <a:moveTo>
                  <a:pt x="7599" y="14"/>
                </a:moveTo>
                <a:lnTo>
                  <a:pt x="7599" y="14"/>
                </a:lnTo>
                <a:cubicBezTo>
                  <a:pt x="7641" y="14"/>
                  <a:pt x="7655" y="41"/>
                  <a:pt x="7697" y="56"/>
                </a:cubicBezTo>
                <a:cubicBezTo>
                  <a:pt x="7768" y="71"/>
                  <a:pt x="7839" y="0"/>
                  <a:pt x="7896" y="56"/>
                </a:cubicBezTo>
                <a:cubicBezTo>
                  <a:pt x="7923" y="100"/>
                  <a:pt x="7908" y="156"/>
                  <a:pt x="7979" y="127"/>
                </a:cubicBezTo>
                <a:cubicBezTo>
                  <a:pt x="8136" y="85"/>
                  <a:pt x="8136" y="71"/>
                  <a:pt x="8136" y="225"/>
                </a:cubicBezTo>
                <a:cubicBezTo>
                  <a:pt x="8136" y="296"/>
                  <a:pt x="8192" y="352"/>
                  <a:pt x="8192" y="424"/>
                </a:cubicBezTo>
                <a:cubicBezTo>
                  <a:pt x="8192" y="468"/>
                  <a:pt x="8151" y="495"/>
                  <a:pt x="8163" y="524"/>
                </a:cubicBezTo>
                <a:cubicBezTo>
                  <a:pt x="8163" y="566"/>
                  <a:pt x="8207" y="735"/>
                  <a:pt x="8219" y="764"/>
                </a:cubicBezTo>
                <a:cubicBezTo>
                  <a:pt x="8249" y="779"/>
                  <a:pt x="8320" y="779"/>
                  <a:pt x="8347" y="791"/>
                </a:cubicBezTo>
                <a:cubicBezTo>
                  <a:pt x="8391" y="806"/>
                  <a:pt x="8418" y="848"/>
                  <a:pt x="8462" y="877"/>
                </a:cubicBezTo>
                <a:cubicBezTo>
                  <a:pt x="8518" y="892"/>
                  <a:pt x="8759" y="1019"/>
                  <a:pt x="8800" y="948"/>
                </a:cubicBezTo>
                <a:cubicBezTo>
                  <a:pt x="8830" y="904"/>
                  <a:pt x="8857" y="622"/>
                  <a:pt x="8984" y="664"/>
                </a:cubicBezTo>
                <a:cubicBezTo>
                  <a:pt x="8984" y="779"/>
                  <a:pt x="9168" y="806"/>
                  <a:pt x="9239" y="806"/>
                </a:cubicBezTo>
                <a:cubicBezTo>
                  <a:pt x="9310" y="821"/>
                  <a:pt x="9210" y="1259"/>
                  <a:pt x="9197" y="1331"/>
                </a:cubicBezTo>
                <a:cubicBezTo>
                  <a:pt x="9141" y="1514"/>
                  <a:pt x="9396" y="1585"/>
                  <a:pt x="9325" y="1811"/>
                </a:cubicBezTo>
                <a:cubicBezTo>
                  <a:pt x="9295" y="1909"/>
                  <a:pt x="9339" y="1924"/>
                  <a:pt x="9366" y="2009"/>
                </a:cubicBezTo>
                <a:cubicBezTo>
                  <a:pt x="9550" y="2137"/>
                  <a:pt x="9479" y="2858"/>
                  <a:pt x="9423" y="3041"/>
                </a:cubicBezTo>
                <a:cubicBezTo>
                  <a:pt x="9423" y="3211"/>
                  <a:pt x="9224" y="3424"/>
                  <a:pt x="9310" y="3593"/>
                </a:cubicBezTo>
                <a:cubicBezTo>
                  <a:pt x="9339" y="3635"/>
                  <a:pt x="9381" y="3664"/>
                  <a:pt x="9396" y="3720"/>
                </a:cubicBezTo>
                <a:cubicBezTo>
                  <a:pt x="9423" y="3806"/>
                  <a:pt x="9408" y="3877"/>
                  <a:pt x="9479" y="3961"/>
                </a:cubicBezTo>
                <a:cubicBezTo>
                  <a:pt x="9648" y="4186"/>
                  <a:pt x="9648" y="4186"/>
                  <a:pt x="9648" y="4186"/>
                </a:cubicBezTo>
                <a:cubicBezTo>
                  <a:pt x="9847" y="4512"/>
                  <a:pt x="10188" y="4598"/>
                  <a:pt x="10541" y="4684"/>
                </a:cubicBezTo>
                <a:cubicBezTo>
                  <a:pt x="10796" y="4740"/>
                  <a:pt x="10739" y="4740"/>
                  <a:pt x="10796" y="4966"/>
                </a:cubicBezTo>
                <a:cubicBezTo>
                  <a:pt x="10825" y="5123"/>
                  <a:pt x="10950" y="5135"/>
                  <a:pt x="10950" y="5319"/>
                </a:cubicBezTo>
                <a:cubicBezTo>
                  <a:pt x="10950" y="5404"/>
                  <a:pt x="10950" y="5404"/>
                  <a:pt x="10950" y="5404"/>
                </a:cubicBezTo>
                <a:lnTo>
                  <a:pt x="10950" y="5404"/>
                </a:lnTo>
                <a:cubicBezTo>
                  <a:pt x="10867" y="5404"/>
                  <a:pt x="10881" y="5419"/>
                  <a:pt x="10796" y="5419"/>
                </a:cubicBezTo>
                <a:cubicBezTo>
                  <a:pt x="10653" y="5431"/>
                  <a:pt x="10724" y="5375"/>
                  <a:pt x="10668" y="5333"/>
                </a:cubicBezTo>
                <a:cubicBezTo>
                  <a:pt x="10626" y="5304"/>
                  <a:pt x="10582" y="5348"/>
                  <a:pt x="10541" y="5304"/>
                </a:cubicBezTo>
                <a:cubicBezTo>
                  <a:pt x="10499" y="5235"/>
                  <a:pt x="10484" y="5191"/>
                  <a:pt x="10386" y="5191"/>
                </a:cubicBezTo>
                <a:cubicBezTo>
                  <a:pt x="10215" y="5191"/>
                  <a:pt x="10271" y="5123"/>
                  <a:pt x="10215" y="4993"/>
                </a:cubicBezTo>
                <a:cubicBezTo>
                  <a:pt x="10143" y="4853"/>
                  <a:pt x="9947" y="4951"/>
                  <a:pt x="9876" y="4767"/>
                </a:cubicBezTo>
                <a:cubicBezTo>
                  <a:pt x="9847" y="4684"/>
                  <a:pt x="9705" y="4823"/>
                  <a:pt x="9678" y="4868"/>
                </a:cubicBezTo>
                <a:cubicBezTo>
                  <a:pt x="9621" y="4924"/>
                  <a:pt x="9580" y="4993"/>
                  <a:pt x="9494" y="4993"/>
                </a:cubicBezTo>
                <a:cubicBezTo>
                  <a:pt x="9408" y="4993"/>
                  <a:pt x="9339" y="4951"/>
                  <a:pt x="9239" y="4966"/>
                </a:cubicBezTo>
                <a:cubicBezTo>
                  <a:pt x="9055" y="5022"/>
                  <a:pt x="8815" y="5064"/>
                  <a:pt x="8616" y="5064"/>
                </a:cubicBezTo>
                <a:cubicBezTo>
                  <a:pt x="8489" y="5064"/>
                  <a:pt x="8403" y="4936"/>
                  <a:pt x="8249" y="4980"/>
                </a:cubicBezTo>
                <a:cubicBezTo>
                  <a:pt x="8121" y="5022"/>
                  <a:pt x="8065" y="5179"/>
                  <a:pt x="7967" y="5262"/>
                </a:cubicBezTo>
                <a:cubicBezTo>
                  <a:pt x="7258" y="5221"/>
                  <a:pt x="7258" y="5221"/>
                  <a:pt x="7258" y="5221"/>
                </a:cubicBezTo>
                <a:cubicBezTo>
                  <a:pt x="7018" y="5248"/>
                  <a:pt x="7018" y="5248"/>
                  <a:pt x="7018" y="5248"/>
                </a:cubicBezTo>
                <a:cubicBezTo>
                  <a:pt x="6891" y="5179"/>
                  <a:pt x="6891" y="5179"/>
                  <a:pt x="6891" y="5179"/>
                </a:cubicBezTo>
                <a:lnTo>
                  <a:pt x="6891" y="5179"/>
                </a:lnTo>
                <a:cubicBezTo>
                  <a:pt x="6918" y="5123"/>
                  <a:pt x="6989" y="5007"/>
                  <a:pt x="6989" y="4966"/>
                </a:cubicBezTo>
                <a:cubicBezTo>
                  <a:pt x="6989" y="4924"/>
                  <a:pt x="6932" y="4853"/>
                  <a:pt x="6976" y="4809"/>
                </a:cubicBezTo>
                <a:cubicBezTo>
                  <a:pt x="7045" y="4640"/>
                  <a:pt x="6947" y="4583"/>
                  <a:pt x="6793" y="4625"/>
                </a:cubicBezTo>
                <a:cubicBezTo>
                  <a:pt x="6636" y="4669"/>
                  <a:pt x="6721" y="4456"/>
                  <a:pt x="6594" y="4456"/>
                </a:cubicBezTo>
                <a:cubicBezTo>
                  <a:pt x="6481" y="4456"/>
                  <a:pt x="6494" y="4429"/>
                  <a:pt x="6395" y="4385"/>
                </a:cubicBezTo>
                <a:cubicBezTo>
                  <a:pt x="6253" y="4314"/>
                  <a:pt x="6239" y="4399"/>
                  <a:pt x="6141" y="4456"/>
                </a:cubicBezTo>
                <a:cubicBezTo>
                  <a:pt x="6028" y="4542"/>
                  <a:pt x="5859" y="4358"/>
                  <a:pt x="5743" y="4370"/>
                </a:cubicBezTo>
                <a:cubicBezTo>
                  <a:pt x="5631" y="4370"/>
                  <a:pt x="5560" y="4370"/>
                  <a:pt x="5518" y="4485"/>
                </a:cubicBezTo>
                <a:cubicBezTo>
                  <a:pt x="5447" y="4429"/>
                  <a:pt x="5518" y="4314"/>
                  <a:pt x="5361" y="4301"/>
                </a:cubicBezTo>
                <a:cubicBezTo>
                  <a:pt x="5278" y="4301"/>
                  <a:pt x="5192" y="4385"/>
                  <a:pt x="5248" y="4245"/>
                </a:cubicBezTo>
                <a:cubicBezTo>
                  <a:pt x="5292" y="4159"/>
                  <a:pt x="5236" y="4174"/>
                  <a:pt x="5165" y="4144"/>
                </a:cubicBezTo>
                <a:cubicBezTo>
                  <a:pt x="5008" y="4061"/>
                  <a:pt x="4783" y="4257"/>
                  <a:pt x="4682" y="4216"/>
                </a:cubicBezTo>
                <a:cubicBezTo>
                  <a:pt x="4584" y="4186"/>
                  <a:pt x="4513" y="4103"/>
                  <a:pt x="4400" y="4186"/>
                </a:cubicBezTo>
                <a:cubicBezTo>
                  <a:pt x="4385" y="4201"/>
                  <a:pt x="4287" y="4301"/>
                  <a:pt x="4273" y="4287"/>
                </a:cubicBezTo>
                <a:cubicBezTo>
                  <a:pt x="4258" y="4272"/>
                  <a:pt x="4273" y="4216"/>
                  <a:pt x="4246" y="4216"/>
                </a:cubicBezTo>
                <a:cubicBezTo>
                  <a:pt x="4189" y="4201"/>
                  <a:pt x="4160" y="4370"/>
                  <a:pt x="4145" y="4399"/>
                </a:cubicBezTo>
                <a:cubicBezTo>
                  <a:pt x="4059" y="4500"/>
                  <a:pt x="4089" y="4370"/>
                  <a:pt x="4032" y="4370"/>
                </a:cubicBezTo>
                <a:cubicBezTo>
                  <a:pt x="4018" y="4328"/>
                  <a:pt x="4032" y="4328"/>
                  <a:pt x="3991" y="4328"/>
                </a:cubicBezTo>
                <a:cubicBezTo>
                  <a:pt x="3961" y="4470"/>
                  <a:pt x="3863" y="4370"/>
                  <a:pt x="3834" y="4456"/>
                </a:cubicBezTo>
                <a:cubicBezTo>
                  <a:pt x="3819" y="4470"/>
                  <a:pt x="3736" y="4767"/>
                  <a:pt x="3692" y="4654"/>
                </a:cubicBezTo>
                <a:cubicBezTo>
                  <a:pt x="3679" y="4625"/>
                  <a:pt x="3692" y="4485"/>
                  <a:pt x="3665" y="4500"/>
                </a:cubicBezTo>
                <a:cubicBezTo>
                  <a:pt x="3623" y="4527"/>
                  <a:pt x="3567" y="4625"/>
                  <a:pt x="3537" y="4684"/>
                </a:cubicBezTo>
                <a:cubicBezTo>
                  <a:pt x="3508" y="4838"/>
                  <a:pt x="3368" y="4684"/>
                  <a:pt x="3368" y="4853"/>
                </a:cubicBezTo>
                <a:cubicBezTo>
                  <a:pt x="3368" y="4924"/>
                  <a:pt x="3424" y="5037"/>
                  <a:pt x="3312" y="5078"/>
                </a:cubicBezTo>
                <a:cubicBezTo>
                  <a:pt x="3312" y="5123"/>
                  <a:pt x="3353" y="5135"/>
                  <a:pt x="3339" y="5179"/>
                </a:cubicBezTo>
                <a:cubicBezTo>
                  <a:pt x="3312" y="5304"/>
                  <a:pt x="3312" y="5304"/>
                  <a:pt x="3312" y="5304"/>
                </a:cubicBezTo>
                <a:cubicBezTo>
                  <a:pt x="3268" y="5431"/>
                  <a:pt x="3268" y="5461"/>
                  <a:pt x="3170" y="5375"/>
                </a:cubicBezTo>
                <a:cubicBezTo>
                  <a:pt x="3140" y="5363"/>
                  <a:pt x="3042" y="5333"/>
                  <a:pt x="3013" y="5319"/>
                </a:cubicBezTo>
                <a:cubicBezTo>
                  <a:pt x="3000" y="5319"/>
                  <a:pt x="3000" y="5319"/>
                  <a:pt x="3000" y="5319"/>
                </a:cubicBezTo>
                <a:cubicBezTo>
                  <a:pt x="3000" y="5333"/>
                  <a:pt x="2944" y="5475"/>
                  <a:pt x="2944" y="5461"/>
                </a:cubicBezTo>
                <a:cubicBezTo>
                  <a:pt x="2915" y="5461"/>
                  <a:pt x="2802" y="5404"/>
                  <a:pt x="2787" y="5390"/>
                </a:cubicBezTo>
                <a:lnTo>
                  <a:pt x="2787" y="5390"/>
                </a:lnTo>
                <a:cubicBezTo>
                  <a:pt x="2787" y="5363"/>
                  <a:pt x="2787" y="5348"/>
                  <a:pt x="2787" y="5333"/>
                </a:cubicBezTo>
                <a:cubicBezTo>
                  <a:pt x="2745" y="5262"/>
                  <a:pt x="2674" y="5262"/>
                  <a:pt x="2633" y="5179"/>
                </a:cubicBezTo>
                <a:cubicBezTo>
                  <a:pt x="2589" y="5093"/>
                  <a:pt x="2434" y="5108"/>
                  <a:pt x="2348" y="5093"/>
                </a:cubicBezTo>
                <a:cubicBezTo>
                  <a:pt x="2307" y="5064"/>
                  <a:pt x="2236" y="5007"/>
                  <a:pt x="2165" y="4993"/>
                </a:cubicBezTo>
                <a:cubicBezTo>
                  <a:pt x="2066" y="4880"/>
                  <a:pt x="2066" y="4880"/>
                  <a:pt x="2066" y="4880"/>
                </a:cubicBezTo>
                <a:cubicBezTo>
                  <a:pt x="2037" y="4797"/>
                  <a:pt x="1951" y="4767"/>
                  <a:pt x="1868" y="4767"/>
                </a:cubicBezTo>
                <a:cubicBezTo>
                  <a:pt x="1853" y="4767"/>
                  <a:pt x="1755" y="4782"/>
                  <a:pt x="1740" y="4752"/>
                </a:cubicBezTo>
                <a:cubicBezTo>
                  <a:pt x="1740" y="4740"/>
                  <a:pt x="1782" y="4711"/>
                  <a:pt x="1782" y="4696"/>
                </a:cubicBezTo>
                <a:cubicBezTo>
                  <a:pt x="1797" y="4684"/>
                  <a:pt x="1782" y="4684"/>
                  <a:pt x="1782" y="4669"/>
                </a:cubicBezTo>
                <a:cubicBezTo>
                  <a:pt x="1755" y="4669"/>
                  <a:pt x="1684" y="4598"/>
                  <a:pt x="1699" y="4569"/>
                </a:cubicBezTo>
                <a:cubicBezTo>
                  <a:pt x="1711" y="4512"/>
                  <a:pt x="1755" y="4385"/>
                  <a:pt x="1853" y="4414"/>
                </a:cubicBezTo>
                <a:cubicBezTo>
                  <a:pt x="1924" y="4441"/>
                  <a:pt x="1910" y="4556"/>
                  <a:pt x="2010" y="4556"/>
                </a:cubicBezTo>
                <a:cubicBezTo>
                  <a:pt x="2194" y="4542"/>
                  <a:pt x="2194" y="4542"/>
                  <a:pt x="2194" y="4542"/>
                </a:cubicBezTo>
                <a:cubicBezTo>
                  <a:pt x="2292" y="4414"/>
                  <a:pt x="2292" y="4414"/>
                  <a:pt x="2292" y="4414"/>
                </a:cubicBezTo>
                <a:cubicBezTo>
                  <a:pt x="2194" y="4230"/>
                  <a:pt x="2194" y="4230"/>
                  <a:pt x="2194" y="4230"/>
                </a:cubicBezTo>
                <a:cubicBezTo>
                  <a:pt x="1910" y="3777"/>
                  <a:pt x="1910" y="3777"/>
                  <a:pt x="1910" y="3777"/>
                </a:cubicBezTo>
                <a:cubicBezTo>
                  <a:pt x="1711" y="3282"/>
                  <a:pt x="1711" y="3282"/>
                  <a:pt x="1711" y="3282"/>
                </a:cubicBezTo>
                <a:cubicBezTo>
                  <a:pt x="1598" y="3282"/>
                  <a:pt x="1598" y="3282"/>
                  <a:pt x="1598" y="3282"/>
                </a:cubicBezTo>
                <a:cubicBezTo>
                  <a:pt x="1444" y="3012"/>
                  <a:pt x="1444" y="3012"/>
                  <a:pt x="1444" y="3012"/>
                </a:cubicBezTo>
                <a:cubicBezTo>
                  <a:pt x="1343" y="2843"/>
                  <a:pt x="1343" y="2843"/>
                  <a:pt x="1343" y="2843"/>
                </a:cubicBezTo>
                <a:cubicBezTo>
                  <a:pt x="1147" y="2703"/>
                  <a:pt x="1147" y="2703"/>
                  <a:pt x="1147" y="2703"/>
                </a:cubicBezTo>
                <a:cubicBezTo>
                  <a:pt x="1032" y="2715"/>
                  <a:pt x="1032" y="2715"/>
                  <a:pt x="1032" y="2715"/>
                </a:cubicBezTo>
                <a:cubicBezTo>
                  <a:pt x="694" y="2703"/>
                  <a:pt x="694" y="2703"/>
                  <a:pt x="694" y="2703"/>
                </a:cubicBezTo>
                <a:cubicBezTo>
                  <a:pt x="409" y="2561"/>
                  <a:pt x="409" y="2561"/>
                  <a:pt x="409" y="2561"/>
                </a:cubicBezTo>
                <a:cubicBezTo>
                  <a:pt x="409" y="2715"/>
                  <a:pt x="409" y="2715"/>
                  <a:pt x="409" y="2715"/>
                </a:cubicBezTo>
                <a:cubicBezTo>
                  <a:pt x="368" y="2843"/>
                  <a:pt x="368" y="2843"/>
                  <a:pt x="368" y="2843"/>
                </a:cubicBezTo>
                <a:cubicBezTo>
                  <a:pt x="154" y="2703"/>
                  <a:pt x="154" y="2703"/>
                  <a:pt x="154" y="2703"/>
                </a:cubicBezTo>
                <a:cubicBezTo>
                  <a:pt x="71" y="2576"/>
                  <a:pt x="71" y="2576"/>
                  <a:pt x="71" y="2576"/>
                </a:cubicBezTo>
                <a:cubicBezTo>
                  <a:pt x="127" y="2532"/>
                  <a:pt x="127" y="2532"/>
                  <a:pt x="127" y="2532"/>
                </a:cubicBezTo>
                <a:cubicBezTo>
                  <a:pt x="0" y="2277"/>
                  <a:pt x="0" y="2277"/>
                  <a:pt x="0" y="2277"/>
                </a:cubicBezTo>
                <a:cubicBezTo>
                  <a:pt x="86" y="2220"/>
                  <a:pt x="86" y="2220"/>
                  <a:pt x="86" y="2220"/>
                </a:cubicBezTo>
                <a:cubicBezTo>
                  <a:pt x="98" y="2164"/>
                  <a:pt x="98" y="2164"/>
                  <a:pt x="98" y="2164"/>
                </a:cubicBezTo>
                <a:cubicBezTo>
                  <a:pt x="154" y="2164"/>
                  <a:pt x="154" y="2164"/>
                  <a:pt x="154" y="2164"/>
                </a:cubicBezTo>
                <a:cubicBezTo>
                  <a:pt x="154" y="2122"/>
                  <a:pt x="154" y="2122"/>
                  <a:pt x="154" y="2122"/>
                </a:cubicBezTo>
                <a:cubicBezTo>
                  <a:pt x="42" y="2093"/>
                  <a:pt x="42" y="2093"/>
                  <a:pt x="42" y="2093"/>
                </a:cubicBezTo>
                <a:cubicBezTo>
                  <a:pt x="71" y="2009"/>
                  <a:pt x="71" y="2009"/>
                  <a:pt x="71" y="2009"/>
                </a:cubicBezTo>
                <a:cubicBezTo>
                  <a:pt x="29" y="1867"/>
                  <a:pt x="29" y="1867"/>
                  <a:pt x="29" y="1867"/>
                </a:cubicBezTo>
                <a:lnTo>
                  <a:pt x="29" y="1867"/>
                </a:lnTo>
                <a:cubicBezTo>
                  <a:pt x="623" y="1894"/>
                  <a:pt x="623" y="1894"/>
                  <a:pt x="623" y="1894"/>
                </a:cubicBezTo>
                <a:cubicBezTo>
                  <a:pt x="1669" y="2051"/>
                  <a:pt x="1669" y="2051"/>
                  <a:pt x="1669" y="2051"/>
                </a:cubicBezTo>
                <a:cubicBezTo>
                  <a:pt x="2689" y="2306"/>
                  <a:pt x="2689" y="2306"/>
                  <a:pt x="2689" y="2306"/>
                </a:cubicBezTo>
                <a:cubicBezTo>
                  <a:pt x="2716" y="2164"/>
                  <a:pt x="2844" y="2220"/>
                  <a:pt x="2971" y="2193"/>
                </a:cubicBezTo>
                <a:cubicBezTo>
                  <a:pt x="3170" y="2122"/>
                  <a:pt x="3368" y="2149"/>
                  <a:pt x="3523" y="1995"/>
                </a:cubicBezTo>
                <a:cubicBezTo>
                  <a:pt x="3736" y="1796"/>
                  <a:pt x="3876" y="1669"/>
                  <a:pt x="4118" y="1527"/>
                </a:cubicBezTo>
                <a:lnTo>
                  <a:pt x="4118" y="1527"/>
                </a:lnTo>
                <a:cubicBezTo>
                  <a:pt x="4471" y="1274"/>
                  <a:pt x="4868" y="1019"/>
                  <a:pt x="5319" y="1031"/>
                </a:cubicBezTo>
                <a:cubicBezTo>
                  <a:pt x="5631" y="1046"/>
                  <a:pt x="5390" y="1215"/>
                  <a:pt x="5574" y="1274"/>
                </a:cubicBezTo>
                <a:cubicBezTo>
                  <a:pt x="5645" y="1301"/>
                  <a:pt x="5716" y="1387"/>
                  <a:pt x="5773" y="1372"/>
                </a:cubicBezTo>
                <a:cubicBezTo>
                  <a:pt x="5871" y="1357"/>
                  <a:pt x="5871" y="1286"/>
                  <a:pt x="5971" y="1357"/>
                </a:cubicBezTo>
                <a:cubicBezTo>
                  <a:pt x="6114" y="1387"/>
                  <a:pt x="6452" y="1500"/>
                  <a:pt x="6410" y="1274"/>
                </a:cubicBezTo>
                <a:cubicBezTo>
                  <a:pt x="6381" y="1147"/>
                  <a:pt x="6550" y="990"/>
                  <a:pt x="6579" y="835"/>
                </a:cubicBezTo>
                <a:cubicBezTo>
                  <a:pt x="6621" y="723"/>
                  <a:pt x="6594" y="551"/>
                  <a:pt x="6692" y="468"/>
                </a:cubicBezTo>
                <a:cubicBezTo>
                  <a:pt x="6734" y="424"/>
                  <a:pt x="6918" y="509"/>
                  <a:pt x="6989" y="509"/>
                </a:cubicBezTo>
                <a:cubicBezTo>
                  <a:pt x="7060" y="495"/>
                  <a:pt x="7300" y="468"/>
                  <a:pt x="7356" y="424"/>
                </a:cubicBezTo>
                <a:cubicBezTo>
                  <a:pt x="7442" y="367"/>
                  <a:pt x="7499" y="85"/>
                  <a:pt x="7599" y="1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0" name="Freeform 4"/>
          <p:cNvSpPr>
            <a:spLocks noChangeArrowheads="1"/>
          </p:cNvSpPr>
          <p:nvPr/>
        </p:nvSpPr>
        <p:spPr bwMode="auto">
          <a:xfrm>
            <a:off x="12468778" y="7859696"/>
            <a:ext cx="1933808" cy="2162667"/>
          </a:xfrm>
          <a:custGeom>
            <a:avLst/>
            <a:gdLst>
              <a:gd name="T0" fmla="*/ 3395 w 7867"/>
              <a:gd name="T1" fmla="*/ 1470 h 8798"/>
              <a:gd name="T2" fmla="*/ 3268 w 7867"/>
              <a:gd name="T3" fmla="*/ 1497 h 8798"/>
              <a:gd name="T4" fmla="*/ 3410 w 7867"/>
              <a:gd name="T5" fmla="*/ 1569 h 8798"/>
              <a:gd name="T6" fmla="*/ 836 w 7867"/>
              <a:gd name="T7" fmla="*/ 2814 h 8798"/>
              <a:gd name="T8" fmla="*/ 821 w 7867"/>
              <a:gd name="T9" fmla="*/ 2900 h 8798"/>
              <a:gd name="T10" fmla="*/ 723 w 7867"/>
              <a:gd name="T11" fmla="*/ 3027 h 8798"/>
              <a:gd name="T12" fmla="*/ 664 w 7867"/>
              <a:gd name="T13" fmla="*/ 2998 h 8798"/>
              <a:gd name="T14" fmla="*/ 723 w 7867"/>
              <a:gd name="T15" fmla="*/ 3027 h 8798"/>
              <a:gd name="T16" fmla="*/ 285 w 7867"/>
              <a:gd name="T17" fmla="*/ 2757 h 8798"/>
              <a:gd name="T18" fmla="*/ 383 w 7867"/>
              <a:gd name="T19" fmla="*/ 2814 h 8798"/>
              <a:gd name="T20" fmla="*/ 285 w 7867"/>
              <a:gd name="T21" fmla="*/ 2757 h 8798"/>
              <a:gd name="T22" fmla="*/ 0 w 7867"/>
              <a:gd name="T23" fmla="*/ 2757 h 8798"/>
              <a:gd name="T24" fmla="*/ 101 w 7867"/>
              <a:gd name="T25" fmla="*/ 2941 h 8798"/>
              <a:gd name="T26" fmla="*/ 101 w 7867"/>
              <a:gd name="T27" fmla="*/ 2983 h 8798"/>
              <a:gd name="T28" fmla="*/ 7866 w 7867"/>
              <a:gd name="T29" fmla="*/ 2446 h 8798"/>
              <a:gd name="T30" fmla="*/ 7033 w 7867"/>
              <a:gd name="T31" fmla="*/ 8657 h 8798"/>
              <a:gd name="T32" fmla="*/ 6552 w 7867"/>
              <a:gd name="T33" fmla="*/ 8728 h 8798"/>
              <a:gd name="T34" fmla="*/ 5972 w 7867"/>
              <a:gd name="T35" fmla="*/ 8133 h 8798"/>
              <a:gd name="T36" fmla="*/ 5631 w 7867"/>
              <a:gd name="T37" fmla="*/ 7525 h 8798"/>
              <a:gd name="T38" fmla="*/ 3481 w 7867"/>
              <a:gd name="T39" fmla="*/ 7397 h 8798"/>
              <a:gd name="T40" fmla="*/ 2900 w 7867"/>
              <a:gd name="T41" fmla="*/ 7836 h 8798"/>
              <a:gd name="T42" fmla="*/ 2858 w 7867"/>
              <a:gd name="T43" fmla="*/ 7469 h 8798"/>
              <a:gd name="T44" fmla="*/ 3001 w 7867"/>
              <a:gd name="T45" fmla="*/ 6437 h 8798"/>
              <a:gd name="T46" fmla="*/ 2648 w 7867"/>
              <a:gd name="T47" fmla="*/ 6294 h 8798"/>
              <a:gd name="T48" fmla="*/ 1939 w 7867"/>
              <a:gd name="T49" fmla="*/ 5799 h 8798"/>
              <a:gd name="T50" fmla="*/ 1486 w 7867"/>
              <a:gd name="T51" fmla="*/ 5713 h 8798"/>
              <a:gd name="T52" fmla="*/ 1459 w 7867"/>
              <a:gd name="T53" fmla="*/ 5035 h 8798"/>
              <a:gd name="T54" fmla="*/ 1302 w 7867"/>
              <a:gd name="T55" fmla="*/ 4865 h 8798"/>
              <a:gd name="T56" fmla="*/ 1020 w 7867"/>
              <a:gd name="T57" fmla="*/ 4329 h 8798"/>
              <a:gd name="T58" fmla="*/ 285 w 7867"/>
              <a:gd name="T59" fmla="*/ 3579 h 8798"/>
              <a:gd name="T60" fmla="*/ 723 w 7867"/>
              <a:gd name="T61" fmla="*/ 3351 h 8798"/>
              <a:gd name="T62" fmla="*/ 1275 w 7867"/>
              <a:gd name="T63" fmla="*/ 3579 h 8798"/>
              <a:gd name="T64" fmla="*/ 1684 w 7867"/>
              <a:gd name="T65" fmla="*/ 3522 h 8798"/>
              <a:gd name="T66" fmla="*/ 1613 w 7867"/>
              <a:gd name="T67" fmla="*/ 3395 h 8798"/>
              <a:gd name="T68" fmla="*/ 1020 w 7867"/>
              <a:gd name="T69" fmla="*/ 2983 h 8798"/>
              <a:gd name="T70" fmla="*/ 1429 w 7867"/>
              <a:gd name="T71" fmla="*/ 2532 h 8798"/>
              <a:gd name="T72" fmla="*/ 1868 w 7867"/>
              <a:gd name="T73" fmla="*/ 2135 h 8798"/>
              <a:gd name="T74" fmla="*/ 2787 w 7867"/>
              <a:gd name="T75" fmla="*/ 2007 h 8798"/>
              <a:gd name="T76" fmla="*/ 3028 w 7867"/>
              <a:gd name="T77" fmla="*/ 1782 h 8798"/>
              <a:gd name="T78" fmla="*/ 3184 w 7867"/>
              <a:gd name="T79" fmla="*/ 1681 h 8798"/>
              <a:gd name="T80" fmla="*/ 3368 w 7867"/>
              <a:gd name="T81" fmla="*/ 1752 h 8798"/>
              <a:gd name="T82" fmla="*/ 3510 w 7867"/>
              <a:gd name="T83" fmla="*/ 1272 h 8798"/>
              <a:gd name="T84" fmla="*/ 3481 w 7867"/>
              <a:gd name="T85" fmla="*/ 1130 h 8798"/>
              <a:gd name="T86" fmla="*/ 3226 w 7867"/>
              <a:gd name="T87" fmla="*/ 946 h 8798"/>
              <a:gd name="T88" fmla="*/ 3395 w 7867"/>
              <a:gd name="T89" fmla="*/ 522 h 8798"/>
              <a:gd name="T90" fmla="*/ 3552 w 7867"/>
              <a:gd name="T91" fmla="*/ 564 h 8798"/>
              <a:gd name="T92" fmla="*/ 4783 w 7867"/>
              <a:gd name="T93" fmla="*/ 296 h 8798"/>
              <a:gd name="T94" fmla="*/ 6028 w 7867"/>
              <a:gd name="T95" fmla="*/ 309 h 8798"/>
              <a:gd name="T96" fmla="*/ 6749 w 7867"/>
              <a:gd name="T97" fmla="*/ 309 h 8798"/>
              <a:gd name="T98" fmla="*/ 7202 w 7867"/>
              <a:gd name="T99" fmla="*/ 649 h 8798"/>
              <a:gd name="T100" fmla="*/ 7484 w 7867"/>
              <a:gd name="T101" fmla="*/ 720 h 8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67" h="8798">
                <a:moveTo>
                  <a:pt x="3395" y="1527"/>
                </a:moveTo>
                <a:lnTo>
                  <a:pt x="3395" y="1527"/>
                </a:lnTo>
                <a:cubicBezTo>
                  <a:pt x="3395" y="1512"/>
                  <a:pt x="3395" y="1485"/>
                  <a:pt x="3395" y="1470"/>
                </a:cubicBezTo>
                <a:lnTo>
                  <a:pt x="3383" y="1470"/>
                </a:lnTo>
                <a:cubicBezTo>
                  <a:pt x="3383" y="1456"/>
                  <a:pt x="3354" y="1456"/>
                  <a:pt x="3339" y="1456"/>
                </a:cubicBezTo>
                <a:cubicBezTo>
                  <a:pt x="3312" y="1441"/>
                  <a:pt x="3282" y="1470"/>
                  <a:pt x="3268" y="1497"/>
                </a:cubicBezTo>
                <a:cubicBezTo>
                  <a:pt x="3255" y="1512"/>
                  <a:pt x="3268" y="1542"/>
                  <a:pt x="3297" y="1542"/>
                </a:cubicBezTo>
                <a:cubicBezTo>
                  <a:pt x="3297" y="1542"/>
                  <a:pt x="3327" y="1598"/>
                  <a:pt x="3339" y="1598"/>
                </a:cubicBezTo>
                <a:cubicBezTo>
                  <a:pt x="3383" y="1625"/>
                  <a:pt x="3383" y="1610"/>
                  <a:pt x="3410" y="1569"/>
                </a:cubicBezTo>
                <a:cubicBezTo>
                  <a:pt x="3395" y="1527"/>
                  <a:pt x="3395" y="1527"/>
                  <a:pt x="3395" y="1527"/>
                </a:cubicBezTo>
                <a:close/>
                <a:moveTo>
                  <a:pt x="836" y="2814"/>
                </a:moveTo>
                <a:lnTo>
                  <a:pt x="836" y="2814"/>
                </a:lnTo>
                <a:cubicBezTo>
                  <a:pt x="821" y="2814"/>
                  <a:pt x="807" y="2799"/>
                  <a:pt x="792" y="2814"/>
                </a:cubicBezTo>
                <a:cubicBezTo>
                  <a:pt x="780" y="2828"/>
                  <a:pt x="780" y="2843"/>
                  <a:pt x="780" y="2855"/>
                </a:cubicBezTo>
                <a:cubicBezTo>
                  <a:pt x="792" y="2870"/>
                  <a:pt x="807" y="2900"/>
                  <a:pt x="821" y="2900"/>
                </a:cubicBezTo>
                <a:cubicBezTo>
                  <a:pt x="848" y="2900"/>
                  <a:pt x="878" y="2870"/>
                  <a:pt x="863" y="2855"/>
                </a:cubicBezTo>
                <a:cubicBezTo>
                  <a:pt x="836" y="2814"/>
                  <a:pt x="836" y="2814"/>
                  <a:pt x="836" y="2814"/>
                </a:cubicBezTo>
                <a:close/>
                <a:moveTo>
                  <a:pt x="723" y="3027"/>
                </a:moveTo>
                <a:lnTo>
                  <a:pt x="723" y="3027"/>
                </a:lnTo>
                <a:cubicBezTo>
                  <a:pt x="709" y="3012"/>
                  <a:pt x="709" y="2968"/>
                  <a:pt x="679" y="2968"/>
                </a:cubicBezTo>
                <a:cubicBezTo>
                  <a:pt x="664" y="2968"/>
                  <a:pt x="664" y="2983"/>
                  <a:pt x="664" y="2998"/>
                </a:cubicBezTo>
                <a:cubicBezTo>
                  <a:pt x="652" y="3012"/>
                  <a:pt x="637" y="3054"/>
                  <a:pt x="652" y="3069"/>
                </a:cubicBezTo>
                <a:cubicBezTo>
                  <a:pt x="664" y="3098"/>
                  <a:pt x="679" y="3125"/>
                  <a:pt x="709" y="3098"/>
                </a:cubicBezTo>
                <a:cubicBezTo>
                  <a:pt x="723" y="3027"/>
                  <a:pt x="723" y="3027"/>
                  <a:pt x="723" y="3027"/>
                </a:cubicBezTo>
                <a:close/>
                <a:moveTo>
                  <a:pt x="285" y="2757"/>
                </a:moveTo>
                <a:lnTo>
                  <a:pt x="285" y="2757"/>
                </a:lnTo>
                <a:lnTo>
                  <a:pt x="285" y="2757"/>
                </a:lnTo>
                <a:cubicBezTo>
                  <a:pt x="285" y="2728"/>
                  <a:pt x="255" y="2645"/>
                  <a:pt x="285" y="2630"/>
                </a:cubicBezTo>
                <a:cubicBezTo>
                  <a:pt x="285" y="2630"/>
                  <a:pt x="341" y="2615"/>
                  <a:pt x="341" y="2603"/>
                </a:cubicBezTo>
                <a:cubicBezTo>
                  <a:pt x="468" y="2544"/>
                  <a:pt x="439" y="2784"/>
                  <a:pt x="383" y="2814"/>
                </a:cubicBezTo>
                <a:cubicBezTo>
                  <a:pt x="368" y="2828"/>
                  <a:pt x="341" y="2885"/>
                  <a:pt x="326" y="2900"/>
                </a:cubicBezTo>
                <a:cubicBezTo>
                  <a:pt x="297" y="2983"/>
                  <a:pt x="285" y="2870"/>
                  <a:pt x="270" y="2855"/>
                </a:cubicBezTo>
                <a:cubicBezTo>
                  <a:pt x="285" y="2757"/>
                  <a:pt x="285" y="2757"/>
                  <a:pt x="285" y="2757"/>
                </a:cubicBezTo>
                <a:close/>
                <a:moveTo>
                  <a:pt x="42" y="2926"/>
                </a:moveTo>
                <a:lnTo>
                  <a:pt x="42" y="2926"/>
                </a:lnTo>
                <a:cubicBezTo>
                  <a:pt x="0" y="2870"/>
                  <a:pt x="0" y="2814"/>
                  <a:pt x="0" y="2757"/>
                </a:cubicBezTo>
                <a:cubicBezTo>
                  <a:pt x="0" y="2728"/>
                  <a:pt x="0" y="2701"/>
                  <a:pt x="15" y="2672"/>
                </a:cubicBezTo>
                <a:cubicBezTo>
                  <a:pt x="57" y="2588"/>
                  <a:pt x="71" y="2645"/>
                  <a:pt x="57" y="2701"/>
                </a:cubicBezTo>
                <a:cubicBezTo>
                  <a:pt x="42" y="2772"/>
                  <a:pt x="42" y="2885"/>
                  <a:pt x="101" y="2941"/>
                </a:cubicBezTo>
                <a:cubicBezTo>
                  <a:pt x="128" y="2968"/>
                  <a:pt x="142" y="2968"/>
                  <a:pt x="169" y="2956"/>
                </a:cubicBezTo>
                <a:cubicBezTo>
                  <a:pt x="213" y="2956"/>
                  <a:pt x="240" y="2956"/>
                  <a:pt x="240" y="2998"/>
                </a:cubicBezTo>
                <a:cubicBezTo>
                  <a:pt x="184" y="3012"/>
                  <a:pt x="169" y="3027"/>
                  <a:pt x="101" y="2983"/>
                </a:cubicBezTo>
                <a:cubicBezTo>
                  <a:pt x="42" y="2926"/>
                  <a:pt x="42" y="2926"/>
                  <a:pt x="42" y="2926"/>
                </a:cubicBezTo>
                <a:close/>
                <a:moveTo>
                  <a:pt x="7866" y="2446"/>
                </a:moveTo>
                <a:lnTo>
                  <a:pt x="7866" y="2446"/>
                </a:lnTo>
                <a:cubicBezTo>
                  <a:pt x="7033" y="2716"/>
                  <a:pt x="7033" y="2716"/>
                  <a:pt x="7033" y="2716"/>
                </a:cubicBezTo>
                <a:cubicBezTo>
                  <a:pt x="7033" y="8657"/>
                  <a:pt x="7033" y="8657"/>
                  <a:pt x="7033" y="8657"/>
                </a:cubicBezTo>
                <a:lnTo>
                  <a:pt x="7033" y="8657"/>
                </a:lnTo>
                <a:cubicBezTo>
                  <a:pt x="6989" y="8657"/>
                  <a:pt x="6920" y="8657"/>
                  <a:pt x="6876" y="8670"/>
                </a:cubicBezTo>
                <a:cubicBezTo>
                  <a:pt x="6820" y="8699"/>
                  <a:pt x="6834" y="8714"/>
                  <a:pt x="6763" y="8699"/>
                </a:cubicBezTo>
                <a:cubicBezTo>
                  <a:pt x="6707" y="8684"/>
                  <a:pt x="6579" y="8797"/>
                  <a:pt x="6552" y="8728"/>
                </a:cubicBezTo>
                <a:cubicBezTo>
                  <a:pt x="6523" y="8728"/>
                  <a:pt x="6481" y="8728"/>
                  <a:pt x="6481" y="8770"/>
                </a:cubicBezTo>
                <a:cubicBezTo>
                  <a:pt x="6410" y="8770"/>
                  <a:pt x="6310" y="8643"/>
                  <a:pt x="6268" y="8586"/>
                </a:cubicBezTo>
                <a:cubicBezTo>
                  <a:pt x="5972" y="8133"/>
                  <a:pt x="5972" y="8133"/>
                  <a:pt x="5972" y="8133"/>
                </a:cubicBezTo>
                <a:cubicBezTo>
                  <a:pt x="5802" y="7866"/>
                  <a:pt x="5802" y="7866"/>
                  <a:pt x="5802" y="7866"/>
                </a:cubicBezTo>
                <a:cubicBezTo>
                  <a:pt x="5802" y="7723"/>
                  <a:pt x="5802" y="7723"/>
                  <a:pt x="5802" y="7723"/>
                </a:cubicBezTo>
                <a:cubicBezTo>
                  <a:pt x="5631" y="7525"/>
                  <a:pt x="5631" y="7525"/>
                  <a:pt x="5631" y="7525"/>
                </a:cubicBezTo>
                <a:cubicBezTo>
                  <a:pt x="4952" y="6988"/>
                  <a:pt x="4952" y="6988"/>
                  <a:pt x="4952" y="6988"/>
                </a:cubicBezTo>
                <a:cubicBezTo>
                  <a:pt x="4246" y="7101"/>
                  <a:pt x="4246" y="7101"/>
                  <a:pt x="4246" y="7101"/>
                </a:cubicBezTo>
                <a:cubicBezTo>
                  <a:pt x="3481" y="7397"/>
                  <a:pt x="3481" y="7397"/>
                  <a:pt x="3481" y="7397"/>
                </a:cubicBezTo>
                <a:cubicBezTo>
                  <a:pt x="2873" y="7949"/>
                  <a:pt x="2873" y="7949"/>
                  <a:pt x="2873" y="7949"/>
                </a:cubicBezTo>
                <a:lnTo>
                  <a:pt x="2873" y="7949"/>
                </a:lnTo>
                <a:cubicBezTo>
                  <a:pt x="2858" y="7922"/>
                  <a:pt x="2900" y="7893"/>
                  <a:pt x="2900" y="7836"/>
                </a:cubicBezTo>
                <a:cubicBezTo>
                  <a:pt x="2915" y="7836"/>
                  <a:pt x="2915" y="7723"/>
                  <a:pt x="2915" y="7694"/>
                </a:cubicBezTo>
                <a:cubicBezTo>
                  <a:pt x="2929" y="7611"/>
                  <a:pt x="2888" y="7623"/>
                  <a:pt x="2858" y="7567"/>
                </a:cubicBezTo>
                <a:cubicBezTo>
                  <a:pt x="2844" y="7525"/>
                  <a:pt x="2873" y="7496"/>
                  <a:pt x="2858" y="7469"/>
                </a:cubicBezTo>
                <a:cubicBezTo>
                  <a:pt x="2802" y="7326"/>
                  <a:pt x="2888" y="7228"/>
                  <a:pt x="3001" y="7143"/>
                </a:cubicBezTo>
                <a:cubicBezTo>
                  <a:pt x="3057" y="7003"/>
                  <a:pt x="3140" y="6902"/>
                  <a:pt x="3140" y="6748"/>
                </a:cubicBezTo>
                <a:cubicBezTo>
                  <a:pt x="3140" y="6633"/>
                  <a:pt x="3001" y="6520"/>
                  <a:pt x="3001" y="6437"/>
                </a:cubicBezTo>
                <a:cubicBezTo>
                  <a:pt x="3057" y="6464"/>
                  <a:pt x="3226" y="6817"/>
                  <a:pt x="3226" y="6576"/>
                </a:cubicBezTo>
                <a:cubicBezTo>
                  <a:pt x="3226" y="6392"/>
                  <a:pt x="3099" y="6380"/>
                  <a:pt x="2986" y="6265"/>
                </a:cubicBezTo>
                <a:cubicBezTo>
                  <a:pt x="2888" y="6182"/>
                  <a:pt x="2660" y="6309"/>
                  <a:pt x="2648" y="6294"/>
                </a:cubicBezTo>
                <a:cubicBezTo>
                  <a:pt x="2491" y="6081"/>
                  <a:pt x="2449" y="6238"/>
                  <a:pt x="2236" y="6238"/>
                </a:cubicBezTo>
                <a:cubicBezTo>
                  <a:pt x="2194" y="6238"/>
                  <a:pt x="2165" y="6111"/>
                  <a:pt x="2138" y="6054"/>
                </a:cubicBezTo>
                <a:cubicBezTo>
                  <a:pt x="2094" y="6010"/>
                  <a:pt x="1939" y="5841"/>
                  <a:pt x="1939" y="5799"/>
                </a:cubicBezTo>
                <a:cubicBezTo>
                  <a:pt x="1939" y="5770"/>
                  <a:pt x="1954" y="5743"/>
                  <a:pt x="1954" y="5713"/>
                </a:cubicBezTo>
                <a:cubicBezTo>
                  <a:pt x="1883" y="5701"/>
                  <a:pt x="1797" y="5701"/>
                  <a:pt x="1711" y="5713"/>
                </a:cubicBezTo>
                <a:cubicBezTo>
                  <a:pt x="1669" y="5713"/>
                  <a:pt x="1486" y="5785"/>
                  <a:pt x="1486" y="5713"/>
                </a:cubicBezTo>
                <a:cubicBezTo>
                  <a:pt x="1486" y="5701"/>
                  <a:pt x="1500" y="5601"/>
                  <a:pt x="1515" y="5586"/>
                </a:cubicBezTo>
                <a:cubicBezTo>
                  <a:pt x="1500" y="5559"/>
                  <a:pt x="1557" y="5218"/>
                  <a:pt x="1571" y="5218"/>
                </a:cubicBezTo>
                <a:cubicBezTo>
                  <a:pt x="1571" y="5162"/>
                  <a:pt x="1471" y="5079"/>
                  <a:pt x="1459" y="5035"/>
                </a:cubicBezTo>
                <a:lnTo>
                  <a:pt x="1459" y="5035"/>
                </a:lnTo>
                <a:cubicBezTo>
                  <a:pt x="1459" y="5035"/>
                  <a:pt x="1373" y="5020"/>
                  <a:pt x="1358" y="5008"/>
                </a:cubicBezTo>
                <a:cubicBezTo>
                  <a:pt x="1331" y="4993"/>
                  <a:pt x="1317" y="4892"/>
                  <a:pt x="1302" y="4865"/>
                </a:cubicBezTo>
                <a:cubicBezTo>
                  <a:pt x="1231" y="4753"/>
                  <a:pt x="1204" y="4652"/>
                  <a:pt x="1160" y="4525"/>
                </a:cubicBezTo>
                <a:cubicBezTo>
                  <a:pt x="1160" y="4468"/>
                  <a:pt x="1160" y="4427"/>
                  <a:pt x="1118" y="4385"/>
                </a:cubicBezTo>
                <a:cubicBezTo>
                  <a:pt x="1091" y="4341"/>
                  <a:pt x="1032" y="4356"/>
                  <a:pt x="1020" y="4329"/>
                </a:cubicBezTo>
                <a:cubicBezTo>
                  <a:pt x="990" y="4243"/>
                  <a:pt x="1032" y="4145"/>
                  <a:pt x="976" y="4059"/>
                </a:cubicBezTo>
                <a:cubicBezTo>
                  <a:pt x="878" y="3875"/>
                  <a:pt x="637" y="3890"/>
                  <a:pt x="468" y="3846"/>
                </a:cubicBezTo>
                <a:cubicBezTo>
                  <a:pt x="285" y="3804"/>
                  <a:pt x="311" y="3748"/>
                  <a:pt x="285" y="3579"/>
                </a:cubicBezTo>
                <a:cubicBezTo>
                  <a:pt x="270" y="3549"/>
                  <a:pt x="270" y="3507"/>
                  <a:pt x="270" y="3466"/>
                </a:cubicBezTo>
                <a:cubicBezTo>
                  <a:pt x="341" y="3466"/>
                  <a:pt x="311" y="3282"/>
                  <a:pt x="454" y="3309"/>
                </a:cubicBezTo>
                <a:cubicBezTo>
                  <a:pt x="537" y="3338"/>
                  <a:pt x="637" y="3338"/>
                  <a:pt x="723" y="3351"/>
                </a:cubicBezTo>
                <a:cubicBezTo>
                  <a:pt x="821" y="3365"/>
                  <a:pt x="821" y="3380"/>
                  <a:pt x="907" y="3338"/>
                </a:cubicBezTo>
                <a:cubicBezTo>
                  <a:pt x="990" y="3294"/>
                  <a:pt x="1032" y="3407"/>
                  <a:pt x="1103" y="3436"/>
                </a:cubicBezTo>
                <a:cubicBezTo>
                  <a:pt x="1189" y="3478"/>
                  <a:pt x="1189" y="3534"/>
                  <a:pt x="1275" y="3579"/>
                </a:cubicBezTo>
                <a:cubicBezTo>
                  <a:pt x="1317" y="3549"/>
                  <a:pt x="1388" y="3579"/>
                  <a:pt x="1429" y="3549"/>
                </a:cubicBezTo>
                <a:cubicBezTo>
                  <a:pt x="1500" y="3507"/>
                  <a:pt x="1500" y="3466"/>
                  <a:pt x="1571" y="3493"/>
                </a:cubicBezTo>
                <a:cubicBezTo>
                  <a:pt x="1586" y="3564"/>
                  <a:pt x="1628" y="3522"/>
                  <a:pt x="1684" y="3522"/>
                </a:cubicBezTo>
                <a:lnTo>
                  <a:pt x="1684" y="3522"/>
                </a:lnTo>
                <a:cubicBezTo>
                  <a:pt x="1699" y="3549"/>
                  <a:pt x="1797" y="3549"/>
                  <a:pt x="1826" y="3534"/>
                </a:cubicBezTo>
                <a:cubicBezTo>
                  <a:pt x="1939" y="3478"/>
                  <a:pt x="1669" y="3395"/>
                  <a:pt x="1613" y="3395"/>
                </a:cubicBezTo>
                <a:cubicBezTo>
                  <a:pt x="1358" y="3422"/>
                  <a:pt x="1527" y="3181"/>
                  <a:pt x="1373" y="3125"/>
                </a:cubicBezTo>
                <a:cubicBezTo>
                  <a:pt x="1331" y="3110"/>
                  <a:pt x="1302" y="3125"/>
                  <a:pt x="1275" y="3083"/>
                </a:cubicBezTo>
                <a:cubicBezTo>
                  <a:pt x="1204" y="2983"/>
                  <a:pt x="1020" y="3069"/>
                  <a:pt x="1020" y="2983"/>
                </a:cubicBezTo>
                <a:lnTo>
                  <a:pt x="1020" y="2983"/>
                </a:lnTo>
                <a:cubicBezTo>
                  <a:pt x="1147" y="2983"/>
                  <a:pt x="1103" y="2814"/>
                  <a:pt x="1216" y="2728"/>
                </a:cubicBezTo>
                <a:cubicBezTo>
                  <a:pt x="1275" y="2701"/>
                  <a:pt x="1500" y="2603"/>
                  <a:pt x="1429" y="2532"/>
                </a:cubicBezTo>
                <a:cubicBezTo>
                  <a:pt x="1429" y="2390"/>
                  <a:pt x="1459" y="2375"/>
                  <a:pt x="1527" y="2277"/>
                </a:cubicBezTo>
                <a:cubicBezTo>
                  <a:pt x="1571" y="2233"/>
                  <a:pt x="1613" y="2176"/>
                  <a:pt x="1643" y="2120"/>
                </a:cubicBezTo>
                <a:cubicBezTo>
                  <a:pt x="1669" y="2093"/>
                  <a:pt x="1782" y="2164"/>
                  <a:pt x="1868" y="2135"/>
                </a:cubicBezTo>
                <a:cubicBezTo>
                  <a:pt x="1924" y="2120"/>
                  <a:pt x="2052" y="1951"/>
                  <a:pt x="2052" y="1951"/>
                </a:cubicBezTo>
                <a:cubicBezTo>
                  <a:pt x="2081" y="2007"/>
                  <a:pt x="2547" y="2078"/>
                  <a:pt x="2589" y="2037"/>
                </a:cubicBezTo>
                <a:cubicBezTo>
                  <a:pt x="2618" y="2064"/>
                  <a:pt x="2760" y="2007"/>
                  <a:pt x="2787" y="2007"/>
                </a:cubicBezTo>
                <a:cubicBezTo>
                  <a:pt x="2817" y="2022"/>
                  <a:pt x="2888" y="2037"/>
                  <a:pt x="2915" y="2037"/>
                </a:cubicBezTo>
                <a:cubicBezTo>
                  <a:pt x="2956" y="2037"/>
                  <a:pt x="2915" y="1936"/>
                  <a:pt x="2900" y="1921"/>
                </a:cubicBezTo>
                <a:cubicBezTo>
                  <a:pt x="2888" y="1880"/>
                  <a:pt x="3028" y="1823"/>
                  <a:pt x="3028" y="1782"/>
                </a:cubicBezTo>
                <a:cubicBezTo>
                  <a:pt x="3057" y="1796"/>
                  <a:pt x="3113" y="1838"/>
                  <a:pt x="3128" y="1853"/>
                </a:cubicBezTo>
                <a:cubicBezTo>
                  <a:pt x="3155" y="1895"/>
                  <a:pt x="3155" y="1936"/>
                  <a:pt x="3211" y="1921"/>
                </a:cubicBezTo>
                <a:cubicBezTo>
                  <a:pt x="3255" y="1909"/>
                  <a:pt x="3184" y="1711"/>
                  <a:pt x="3184" y="1681"/>
                </a:cubicBezTo>
                <a:cubicBezTo>
                  <a:pt x="3184" y="1667"/>
                  <a:pt x="3282" y="1610"/>
                  <a:pt x="3282" y="1610"/>
                </a:cubicBezTo>
                <a:cubicBezTo>
                  <a:pt x="3297" y="1610"/>
                  <a:pt x="3327" y="1640"/>
                  <a:pt x="3339" y="1640"/>
                </a:cubicBezTo>
                <a:cubicBezTo>
                  <a:pt x="3354" y="1681"/>
                  <a:pt x="3339" y="1711"/>
                  <a:pt x="3368" y="1752"/>
                </a:cubicBezTo>
                <a:cubicBezTo>
                  <a:pt x="3395" y="1782"/>
                  <a:pt x="3452" y="1752"/>
                  <a:pt x="3466" y="1725"/>
                </a:cubicBezTo>
                <a:cubicBezTo>
                  <a:pt x="3510" y="1640"/>
                  <a:pt x="3410" y="1497"/>
                  <a:pt x="3466" y="1426"/>
                </a:cubicBezTo>
                <a:cubicBezTo>
                  <a:pt x="3496" y="1328"/>
                  <a:pt x="3567" y="1399"/>
                  <a:pt x="3510" y="1272"/>
                </a:cubicBezTo>
                <a:cubicBezTo>
                  <a:pt x="3510" y="1257"/>
                  <a:pt x="3594" y="1073"/>
                  <a:pt x="3608" y="1059"/>
                </a:cubicBezTo>
                <a:cubicBezTo>
                  <a:pt x="3635" y="1032"/>
                  <a:pt x="3510" y="1046"/>
                  <a:pt x="3510" y="1046"/>
                </a:cubicBezTo>
                <a:cubicBezTo>
                  <a:pt x="3466" y="1073"/>
                  <a:pt x="3496" y="1073"/>
                  <a:pt x="3481" y="1130"/>
                </a:cubicBezTo>
                <a:cubicBezTo>
                  <a:pt x="3481" y="1159"/>
                  <a:pt x="3410" y="1117"/>
                  <a:pt x="3395" y="1117"/>
                </a:cubicBezTo>
                <a:cubicBezTo>
                  <a:pt x="3268" y="1046"/>
                  <a:pt x="3268" y="1103"/>
                  <a:pt x="3140" y="1103"/>
                </a:cubicBezTo>
                <a:cubicBezTo>
                  <a:pt x="3113" y="988"/>
                  <a:pt x="3197" y="1017"/>
                  <a:pt x="3226" y="946"/>
                </a:cubicBezTo>
                <a:cubicBezTo>
                  <a:pt x="3255" y="875"/>
                  <a:pt x="3327" y="904"/>
                  <a:pt x="3312" y="818"/>
                </a:cubicBezTo>
                <a:cubicBezTo>
                  <a:pt x="3297" y="791"/>
                  <a:pt x="3312" y="720"/>
                  <a:pt x="3312" y="691"/>
                </a:cubicBezTo>
                <a:cubicBezTo>
                  <a:pt x="3327" y="608"/>
                  <a:pt x="3368" y="593"/>
                  <a:pt x="3395" y="522"/>
                </a:cubicBezTo>
                <a:cubicBezTo>
                  <a:pt x="3410" y="522"/>
                  <a:pt x="3410" y="507"/>
                  <a:pt x="3425" y="495"/>
                </a:cubicBezTo>
                <a:lnTo>
                  <a:pt x="3425" y="495"/>
                </a:lnTo>
                <a:cubicBezTo>
                  <a:pt x="3552" y="564"/>
                  <a:pt x="3552" y="564"/>
                  <a:pt x="3552" y="564"/>
                </a:cubicBezTo>
                <a:cubicBezTo>
                  <a:pt x="3792" y="537"/>
                  <a:pt x="3792" y="537"/>
                  <a:pt x="3792" y="537"/>
                </a:cubicBezTo>
                <a:cubicBezTo>
                  <a:pt x="4501" y="578"/>
                  <a:pt x="4501" y="578"/>
                  <a:pt x="4501" y="578"/>
                </a:cubicBezTo>
                <a:cubicBezTo>
                  <a:pt x="4599" y="495"/>
                  <a:pt x="4655" y="338"/>
                  <a:pt x="4783" y="296"/>
                </a:cubicBezTo>
                <a:cubicBezTo>
                  <a:pt x="4937" y="252"/>
                  <a:pt x="5023" y="380"/>
                  <a:pt x="5150" y="380"/>
                </a:cubicBezTo>
                <a:cubicBezTo>
                  <a:pt x="5349" y="380"/>
                  <a:pt x="5589" y="338"/>
                  <a:pt x="5773" y="282"/>
                </a:cubicBezTo>
                <a:cubicBezTo>
                  <a:pt x="5873" y="267"/>
                  <a:pt x="5942" y="309"/>
                  <a:pt x="6028" y="309"/>
                </a:cubicBezTo>
                <a:cubicBezTo>
                  <a:pt x="6114" y="309"/>
                  <a:pt x="6155" y="240"/>
                  <a:pt x="6212" y="184"/>
                </a:cubicBezTo>
                <a:cubicBezTo>
                  <a:pt x="6239" y="139"/>
                  <a:pt x="6381" y="0"/>
                  <a:pt x="6410" y="83"/>
                </a:cubicBezTo>
                <a:cubicBezTo>
                  <a:pt x="6481" y="267"/>
                  <a:pt x="6677" y="169"/>
                  <a:pt x="6749" y="309"/>
                </a:cubicBezTo>
                <a:cubicBezTo>
                  <a:pt x="6805" y="439"/>
                  <a:pt x="6749" y="507"/>
                  <a:pt x="6920" y="507"/>
                </a:cubicBezTo>
                <a:cubicBezTo>
                  <a:pt x="7018" y="507"/>
                  <a:pt x="7033" y="551"/>
                  <a:pt x="7075" y="620"/>
                </a:cubicBezTo>
                <a:cubicBezTo>
                  <a:pt x="7116" y="664"/>
                  <a:pt x="7160" y="620"/>
                  <a:pt x="7202" y="649"/>
                </a:cubicBezTo>
                <a:cubicBezTo>
                  <a:pt x="7258" y="691"/>
                  <a:pt x="7187" y="747"/>
                  <a:pt x="7330" y="735"/>
                </a:cubicBezTo>
                <a:cubicBezTo>
                  <a:pt x="7415" y="735"/>
                  <a:pt x="7401" y="720"/>
                  <a:pt x="7484" y="720"/>
                </a:cubicBezTo>
                <a:lnTo>
                  <a:pt x="7484" y="720"/>
                </a:lnTo>
                <a:cubicBezTo>
                  <a:pt x="7656" y="1002"/>
                  <a:pt x="7656" y="1002"/>
                  <a:pt x="7656" y="1002"/>
                </a:cubicBezTo>
                <a:cubicBezTo>
                  <a:pt x="7866" y="2446"/>
                  <a:pt x="7866" y="2446"/>
                  <a:pt x="7866" y="2446"/>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1" name="Freeform 5"/>
          <p:cNvSpPr>
            <a:spLocks noChangeArrowheads="1"/>
          </p:cNvSpPr>
          <p:nvPr/>
        </p:nvSpPr>
        <p:spPr bwMode="auto">
          <a:xfrm>
            <a:off x="17084334" y="3765265"/>
            <a:ext cx="2333793" cy="1475383"/>
          </a:xfrm>
          <a:custGeom>
            <a:avLst/>
            <a:gdLst>
              <a:gd name="T0" fmla="*/ 226 w 9493"/>
              <a:gd name="T1" fmla="*/ 5717 h 6002"/>
              <a:gd name="T2" fmla="*/ 1074 w 9493"/>
              <a:gd name="T3" fmla="*/ 5915 h 6002"/>
              <a:gd name="T4" fmla="*/ 1584 w 9493"/>
              <a:gd name="T5" fmla="*/ 5589 h 6002"/>
              <a:gd name="T6" fmla="*/ 2417 w 9493"/>
              <a:gd name="T7" fmla="*/ 5435 h 6002"/>
              <a:gd name="T8" fmla="*/ 3140 w 9493"/>
              <a:gd name="T9" fmla="*/ 4939 h 6002"/>
              <a:gd name="T10" fmla="*/ 3324 w 9493"/>
              <a:gd name="T11" fmla="*/ 4457 h 6002"/>
              <a:gd name="T12" fmla="*/ 3437 w 9493"/>
              <a:gd name="T13" fmla="*/ 3525 h 6002"/>
              <a:gd name="T14" fmla="*/ 4131 w 9493"/>
              <a:gd name="T15" fmla="*/ 3439 h 6002"/>
              <a:gd name="T16" fmla="*/ 4810 w 9493"/>
              <a:gd name="T17" fmla="*/ 3834 h 6002"/>
              <a:gd name="T18" fmla="*/ 5601 w 9493"/>
              <a:gd name="T19" fmla="*/ 3976 h 6002"/>
              <a:gd name="T20" fmla="*/ 6266 w 9493"/>
              <a:gd name="T21" fmla="*/ 4118 h 6002"/>
              <a:gd name="T22" fmla="*/ 7567 w 9493"/>
              <a:gd name="T23" fmla="*/ 4768 h 6002"/>
              <a:gd name="T24" fmla="*/ 8374 w 9493"/>
              <a:gd name="T25" fmla="*/ 5334 h 6002"/>
              <a:gd name="T26" fmla="*/ 8827 w 9493"/>
              <a:gd name="T27" fmla="*/ 5506 h 6002"/>
              <a:gd name="T28" fmla="*/ 9352 w 9493"/>
              <a:gd name="T29" fmla="*/ 5533 h 6002"/>
              <a:gd name="T30" fmla="*/ 9337 w 9493"/>
              <a:gd name="T31" fmla="*/ 5405 h 6002"/>
              <a:gd name="T32" fmla="*/ 9097 w 9493"/>
              <a:gd name="T33" fmla="*/ 5263 h 6002"/>
              <a:gd name="T34" fmla="*/ 9124 w 9493"/>
              <a:gd name="T35" fmla="*/ 4699 h 6002"/>
              <a:gd name="T36" fmla="*/ 8842 w 9493"/>
              <a:gd name="T37" fmla="*/ 4373 h 6002"/>
              <a:gd name="T38" fmla="*/ 8813 w 9493"/>
              <a:gd name="T39" fmla="*/ 4089 h 6002"/>
              <a:gd name="T40" fmla="*/ 8545 w 9493"/>
              <a:gd name="T41" fmla="*/ 3822 h 6002"/>
              <a:gd name="T42" fmla="*/ 8673 w 9493"/>
              <a:gd name="T43" fmla="*/ 3466 h 6002"/>
              <a:gd name="T44" fmla="*/ 9067 w 9493"/>
              <a:gd name="T45" fmla="*/ 3270 h 6002"/>
              <a:gd name="T46" fmla="*/ 9153 w 9493"/>
              <a:gd name="T47" fmla="*/ 2915 h 6002"/>
              <a:gd name="T48" fmla="*/ 9011 w 9493"/>
              <a:gd name="T49" fmla="*/ 2903 h 6002"/>
              <a:gd name="T50" fmla="*/ 8587 w 9493"/>
              <a:gd name="T51" fmla="*/ 3113 h 6002"/>
              <a:gd name="T52" fmla="*/ 7724 w 9493"/>
              <a:gd name="T53" fmla="*/ 2903 h 6002"/>
              <a:gd name="T54" fmla="*/ 7624 w 9493"/>
              <a:gd name="T55" fmla="*/ 3199 h 6002"/>
              <a:gd name="T56" fmla="*/ 7695 w 9493"/>
              <a:gd name="T57" fmla="*/ 2760 h 6002"/>
              <a:gd name="T58" fmla="*/ 7315 w 9493"/>
              <a:gd name="T59" fmla="*/ 2322 h 6002"/>
              <a:gd name="T60" fmla="*/ 7271 w 9493"/>
              <a:gd name="T61" fmla="*/ 2618 h 6002"/>
              <a:gd name="T62" fmla="*/ 6918 w 9493"/>
              <a:gd name="T63" fmla="*/ 2520 h 6002"/>
              <a:gd name="T64" fmla="*/ 6479 w 9493"/>
              <a:gd name="T65" fmla="*/ 2787 h 6002"/>
              <a:gd name="T66" fmla="*/ 6097 w 9493"/>
              <a:gd name="T67" fmla="*/ 2787 h 6002"/>
              <a:gd name="T68" fmla="*/ 5984 w 9493"/>
              <a:gd name="T69" fmla="*/ 2464 h 6002"/>
              <a:gd name="T70" fmla="*/ 6168 w 9493"/>
              <a:gd name="T71" fmla="*/ 2179 h 6002"/>
              <a:gd name="T72" fmla="*/ 5954 w 9493"/>
              <a:gd name="T73" fmla="*/ 1429 h 6002"/>
              <a:gd name="T74" fmla="*/ 5815 w 9493"/>
              <a:gd name="T75" fmla="*/ 652 h 6002"/>
              <a:gd name="T76" fmla="*/ 5263 w 9493"/>
              <a:gd name="T77" fmla="*/ 412 h 6002"/>
              <a:gd name="T78" fmla="*/ 4908 w 9493"/>
              <a:gd name="T79" fmla="*/ 638 h 6002"/>
              <a:gd name="T80" fmla="*/ 4045 w 9493"/>
              <a:gd name="T81" fmla="*/ 214 h 6002"/>
              <a:gd name="T82" fmla="*/ 3550 w 9493"/>
              <a:gd name="T83" fmla="*/ 299 h 6002"/>
              <a:gd name="T84" fmla="*/ 3126 w 9493"/>
              <a:gd name="T85" fmla="*/ 439 h 6002"/>
              <a:gd name="T86" fmla="*/ 2844 w 9493"/>
              <a:gd name="T87" fmla="*/ 567 h 6002"/>
              <a:gd name="T88" fmla="*/ 2645 w 9493"/>
              <a:gd name="T89" fmla="*/ 652 h 6002"/>
              <a:gd name="T90" fmla="*/ 2645 w 9493"/>
              <a:gd name="T91" fmla="*/ 922 h 6002"/>
              <a:gd name="T92" fmla="*/ 2165 w 9493"/>
              <a:gd name="T93" fmla="*/ 1106 h 6002"/>
              <a:gd name="T94" fmla="*/ 946 w 9493"/>
              <a:gd name="T95" fmla="*/ 1486 h 6002"/>
              <a:gd name="T96" fmla="*/ 155 w 9493"/>
              <a:gd name="T97" fmla="*/ 1741 h 6002"/>
              <a:gd name="T98" fmla="*/ 282 w 9493"/>
              <a:gd name="T99" fmla="*/ 2434 h 6002"/>
              <a:gd name="T100" fmla="*/ 42 w 9493"/>
              <a:gd name="T101" fmla="*/ 2888 h 6002"/>
              <a:gd name="T102" fmla="*/ 184 w 9493"/>
              <a:gd name="T103" fmla="*/ 3623 h 6002"/>
              <a:gd name="T104" fmla="*/ 466 w 9493"/>
              <a:gd name="T105" fmla="*/ 4260 h 6002"/>
              <a:gd name="T106" fmla="*/ 481 w 9493"/>
              <a:gd name="T107" fmla="*/ 4670 h 6002"/>
              <a:gd name="T108" fmla="*/ 42 w 9493"/>
              <a:gd name="T109" fmla="*/ 4981 h 6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93" h="6002">
                <a:moveTo>
                  <a:pt x="54" y="5533"/>
                </a:moveTo>
                <a:lnTo>
                  <a:pt x="54" y="5533"/>
                </a:lnTo>
                <a:cubicBezTo>
                  <a:pt x="155" y="5574"/>
                  <a:pt x="155" y="5690"/>
                  <a:pt x="226" y="5717"/>
                </a:cubicBezTo>
                <a:cubicBezTo>
                  <a:pt x="297" y="5758"/>
                  <a:pt x="679" y="5574"/>
                  <a:pt x="679" y="5690"/>
                </a:cubicBezTo>
                <a:cubicBezTo>
                  <a:pt x="679" y="5957"/>
                  <a:pt x="792" y="5773"/>
                  <a:pt x="961" y="5829"/>
                </a:cubicBezTo>
                <a:cubicBezTo>
                  <a:pt x="1003" y="5844"/>
                  <a:pt x="1017" y="5900"/>
                  <a:pt x="1074" y="5915"/>
                </a:cubicBezTo>
                <a:cubicBezTo>
                  <a:pt x="1160" y="5930"/>
                  <a:pt x="1243" y="5873"/>
                  <a:pt x="1329" y="5886"/>
                </a:cubicBezTo>
                <a:cubicBezTo>
                  <a:pt x="1400" y="5900"/>
                  <a:pt x="1527" y="6001"/>
                  <a:pt x="1527" y="5859"/>
                </a:cubicBezTo>
                <a:cubicBezTo>
                  <a:pt x="1527" y="5758"/>
                  <a:pt x="1456" y="5631"/>
                  <a:pt x="1584" y="5589"/>
                </a:cubicBezTo>
                <a:cubicBezTo>
                  <a:pt x="1839" y="5604"/>
                  <a:pt x="1851" y="5758"/>
                  <a:pt x="2037" y="5844"/>
                </a:cubicBezTo>
                <a:cubicBezTo>
                  <a:pt x="2106" y="5886"/>
                  <a:pt x="2348" y="5746"/>
                  <a:pt x="2405" y="5690"/>
                </a:cubicBezTo>
                <a:cubicBezTo>
                  <a:pt x="2473" y="5604"/>
                  <a:pt x="2277" y="5420"/>
                  <a:pt x="2417" y="5435"/>
                </a:cubicBezTo>
                <a:cubicBezTo>
                  <a:pt x="2518" y="5435"/>
                  <a:pt x="2773" y="5292"/>
                  <a:pt x="2800" y="5192"/>
                </a:cubicBezTo>
                <a:cubicBezTo>
                  <a:pt x="2844" y="5052"/>
                  <a:pt x="2856" y="5150"/>
                  <a:pt x="2942" y="5079"/>
                </a:cubicBezTo>
                <a:cubicBezTo>
                  <a:pt x="3027" y="5011"/>
                  <a:pt x="3013" y="4939"/>
                  <a:pt x="3140" y="4939"/>
                </a:cubicBezTo>
                <a:cubicBezTo>
                  <a:pt x="3324" y="4939"/>
                  <a:pt x="3126" y="4797"/>
                  <a:pt x="3140" y="4726"/>
                </a:cubicBezTo>
                <a:cubicBezTo>
                  <a:pt x="3155" y="4699"/>
                  <a:pt x="3226" y="4643"/>
                  <a:pt x="3253" y="4613"/>
                </a:cubicBezTo>
                <a:cubicBezTo>
                  <a:pt x="3282" y="4572"/>
                  <a:pt x="3324" y="4513"/>
                  <a:pt x="3324" y="4457"/>
                </a:cubicBezTo>
                <a:cubicBezTo>
                  <a:pt x="3351" y="4246"/>
                  <a:pt x="3226" y="4118"/>
                  <a:pt x="3096" y="3976"/>
                </a:cubicBezTo>
                <a:cubicBezTo>
                  <a:pt x="2971" y="3849"/>
                  <a:pt x="3140" y="3721"/>
                  <a:pt x="3226" y="3608"/>
                </a:cubicBezTo>
                <a:cubicBezTo>
                  <a:pt x="3295" y="3525"/>
                  <a:pt x="3339" y="3439"/>
                  <a:pt x="3437" y="3525"/>
                </a:cubicBezTo>
                <a:cubicBezTo>
                  <a:pt x="3523" y="3582"/>
                  <a:pt x="3834" y="3282"/>
                  <a:pt x="3890" y="3525"/>
                </a:cubicBezTo>
                <a:cubicBezTo>
                  <a:pt x="3890" y="3567"/>
                  <a:pt x="3917" y="3751"/>
                  <a:pt x="3988" y="3680"/>
                </a:cubicBezTo>
                <a:cubicBezTo>
                  <a:pt x="4059" y="3608"/>
                  <a:pt x="4018" y="3525"/>
                  <a:pt x="4131" y="3439"/>
                </a:cubicBezTo>
                <a:cubicBezTo>
                  <a:pt x="4172" y="3439"/>
                  <a:pt x="4457" y="3496"/>
                  <a:pt x="4484" y="3525"/>
                </a:cubicBezTo>
                <a:cubicBezTo>
                  <a:pt x="4584" y="3582"/>
                  <a:pt x="4528" y="3709"/>
                  <a:pt x="4584" y="3792"/>
                </a:cubicBezTo>
                <a:cubicBezTo>
                  <a:pt x="4626" y="3878"/>
                  <a:pt x="4724" y="3834"/>
                  <a:pt x="4810" y="3834"/>
                </a:cubicBezTo>
                <a:cubicBezTo>
                  <a:pt x="4979" y="3849"/>
                  <a:pt x="5008" y="4329"/>
                  <a:pt x="5234" y="4133"/>
                </a:cubicBezTo>
                <a:cubicBezTo>
                  <a:pt x="5305" y="4089"/>
                  <a:pt x="5361" y="4033"/>
                  <a:pt x="5447" y="4006"/>
                </a:cubicBezTo>
                <a:cubicBezTo>
                  <a:pt x="5503" y="3976"/>
                  <a:pt x="5530" y="3961"/>
                  <a:pt x="5601" y="3976"/>
                </a:cubicBezTo>
                <a:cubicBezTo>
                  <a:pt x="5658" y="3991"/>
                  <a:pt x="5842" y="3905"/>
                  <a:pt x="5871" y="3976"/>
                </a:cubicBezTo>
                <a:cubicBezTo>
                  <a:pt x="5898" y="4047"/>
                  <a:pt x="5913" y="4118"/>
                  <a:pt x="5998" y="4118"/>
                </a:cubicBezTo>
                <a:cubicBezTo>
                  <a:pt x="6111" y="4118"/>
                  <a:pt x="6138" y="4160"/>
                  <a:pt x="6266" y="4118"/>
                </a:cubicBezTo>
                <a:cubicBezTo>
                  <a:pt x="6805" y="3934"/>
                  <a:pt x="6565" y="4599"/>
                  <a:pt x="6719" y="4827"/>
                </a:cubicBezTo>
                <a:cubicBezTo>
                  <a:pt x="6817" y="4966"/>
                  <a:pt x="6959" y="4952"/>
                  <a:pt x="7131" y="4952"/>
                </a:cubicBezTo>
                <a:cubicBezTo>
                  <a:pt x="7300" y="4952"/>
                  <a:pt x="7383" y="4812"/>
                  <a:pt x="7567" y="4768"/>
                </a:cubicBezTo>
                <a:cubicBezTo>
                  <a:pt x="7638" y="4756"/>
                  <a:pt x="7638" y="4854"/>
                  <a:pt x="7709" y="4839"/>
                </a:cubicBezTo>
                <a:cubicBezTo>
                  <a:pt x="7837" y="4812"/>
                  <a:pt x="7979" y="4712"/>
                  <a:pt x="8050" y="4895"/>
                </a:cubicBezTo>
                <a:cubicBezTo>
                  <a:pt x="8134" y="5094"/>
                  <a:pt x="8134" y="5307"/>
                  <a:pt x="8374" y="5334"/>
                </a:cubicBezTo>
                <a:cubicBezTo>
                  <a:pt x="8418" y="5349"/>
                  <a:pt x="8445" y="5390"/>
                  <a:pt x="8489" y="5405"/>
                </a:cubicBezTo>
                <a:cubicBezTo>
                  <a:pt x="8558" y="5420"/>
                  <a:pt x="8629" y="5378"/>
                  <a:pt x="8700" y="5405"/>
                </a:cubicBezTo>
                <a:cubicBezTo>
                  <a:pt x="8756" y="5420"/>
                  <a:pt x="8756" y="5506"/>
                  <a:pt x="8827" y="5506"/>
                </a:cubicBezTo>
                <a:cubicBezTo>
                  <a:pt x="9408" y="5675"/>
                  <a:pt x="9408" y="5675"/>
                  <a:pt x="9408" y="5675"/>
                </a:cubicBezTo>
                <a:lnTo>
                  <a:pt x="9408" y="5675"/>
                </a:lnTo>
                <a:cubicBezTo>
                  <a:pt x="9408" y="5618"/>
                  <a:pt x="9408" y="5574"/>
                  <a:pt x="9352" y="5533"/>
                </a:cubicBezTo>
                <a:cubicBezTo>
                  <a:pt x="9295" y="5476"/>
                  <a:pt x="9180" y="5547"/>
                  <a:pt x="9124" y="5462"/>
                </a:cubicBezTo>
                <a:cubicBezTo>
                  <a:pt x="9082" y="5420"/>
                  <a:pt x="9112" y="5334"/>
                  <a:pt x="9168" y="5334"/>
                </a:cubicBezTo>
                <a:cubicBezTo>
                  <a:pt x="9239" y="5334"/>
                  <a:pt x="9295" y="5364"/>
                  <a:pt x="9337" y="5405"/>
                </a:cubicBezTo>
                <a:cubicBezTo>
                  <a:pt x="9435" y="5506"/>
                  <a:pt x="9450" y="5307"/>
                  <a:pt x="9465" y="5251"/>
                </a:cubicBezTo>
                <a:cubicBezTo>
                  <a:pt x="9492" y="5180"/>
                  <a:pt x="9465" y="4981"/>
                  <a:pt x="9352" y="5023"/>
                </a:cubicBezTo>
                <a:cubicBezTo>
                  <a:pt x="9224" y="5067"/>
                  <a:pt x="9224" y="5236"/>
                  <a:pt x="9097" y="5263"/>
                </a:cubicBezTo>
                <a:cubicBezTo>
                  <a:pt x="9011" y="5278"/>
                  <a:pt x="9011" y="5136"/>
                  <a:pt x="9011" y="5094"/>
                </a:cubicBezTo>
                <a:cubicBezTo>
                  <a:pt x="9011" y="4996"/>
                  <a:pt x="9112" y="4895"/>
                  <a:pt x="8955" y="4895"/>
                </a:cubicBezTo>
                <a:cubicBezTo>
                  <a:pt x="8827" y="4895"/>
                  <a:pt x="9112" y="4726"/>
                  <a:pt x="9124" y="4699"/>
                </a:cubicBezTo>
                <a:cubicBezTo>
                  <a:pt x="9168" y="4643"/>
                  <a:pt x="9124" y="4542"/>
                  <a:pt x="9067" y="4513"/>
                </a:cubicBezTo>
                <a:cubicBezTo>
                  <a:pt x="8996" y="4486"/>
                  <a:pt x="8898" y="4643"/>
                  <a:pt x="8842" y="4584"/>
                </a:cubicBezTo>
                <a:cubicBezTo>
                  <a:pt x="8786" y="4513"/>
                  <a:pt x="8771" y="4430"/>
                  <a:pt x="8842" y="4373"/>
                </a:cubicBezTo>
                <a:cubicBezTo>
                  <a:pt x="8898" y="4317"/>
                  <a:pt x="8984" y="4373"/>
                  <a:pt x="8913" y="4216"/>
                </a:cubicBezTo>
                <a:cubicBezTo>
                  <a:pt x="8813" y="4089"/>
                  <a:pt x="8813" y="4089"/>
                  <a:pt x="8813" y="4089"/>
                </a:cubicBezTo>
                <a:lnTo>
                  <a:pt x="8813" y="4089"/>
                </a:lnTo>
                <a:cubicBezTo>
                  <a:pt x="8771" y="4118"/>
                  <a:pt x="8741" y="4133"/>
                  <a:pt x="8729" y="4104"/>
                </a:cubicBezTo>
                <a:lnTo>
                  <a:pt x="8729" y="4089"/>
                </a:lnTo>
                <a:cubicBezTo>
                  <a:pt x="8729" y="3920"/>
                  <a:pt x="8531" y="3905"/>
                  <a:pt x="8545" y="3822"/>
                </a:cubicBezTo>
                <a:cubicBezTo>
                  <a:pt x="8545" y="3778"/>
                  <a:pt x="8587" y="3765"/>
                  <a:pt x="8572" y="3736"/>
                </a:cubicBezTo>
                <a:cubicBezTo>
                  <a:pt x="8545" y="3665"/>
                  <a:pt x="8558" y="3665"/>
                  <a:pt x="8629" y="3650"/>
                </a:cubicBezTo>
                <a:cubicBezTo>
                  <a:pt x="8643" y="3582"/>
                  <a:pt x="8714" y="3582"/>
                  <a:pt x="8673" y="3466"/>
                </a:cubicBezTo>
                <a:cubicBezTo>
                  <a:pt x="8643" y="3368"/>
                  <a:pt x="8756" y="3425"/>
                  <a:pt x="8771" y="3383"/>
                </a:cubicBezTo>
                <a:cubicBezTo>
                  <a:pt x="8842" y="3368"/>
                  <a:pt x="8714" y="3255"/>
                  <a:pt x="8857" y="3270"/>
                </a:cubicBezTo>
                <a:cubicBezTo>
                  <a:pt x="8940" y="3270"/>
                  <a:pt x="8984" y="3297"/>
                  <a:pt x="9067" y="3270"/>
                </a:cubicBezTo>
                <a:cubicBezTo>
                  <a:pt x="9067" y="3211"/>
                  <a:pt x="9097" y="3155"/>
                  <a:pt x="9112" y="3099"/>
                </a:cubicBezTo>
                <a:cubicBezTo>
                  <a:pt x="9124" y="3072"/>
                  <a:pt x="9168" y="2915"/>
                  <a:pt x="9153" y="2915"/>
                </a:cubicBezTo>
                <a:lnTo>
                  <a:pt x="9153" y="2915"/>
                </a:lnTo>
                <a:lnTo>
                  <a:pt x="9139" y="2903"/>
                </a:lnTo>
                <a:lnTo>
                  <a:pt x="9139" y="2903"/>
                </a:lnTo>
                <a:cubicBezTo>
                  <a:pt x="9082" y="2903"/>
                  <a:pt x="9067" y="2888"/>
                  <a:pt x="9011" y="2903"/>
                </a:cubicBezTo>
                <a:cubicBezTo>
                  <a:pt x="9011" y="2929"/>
                  <a:pt x="8984" y="3057"/>
                  <a:pt x="8925" y="3015"/>
                </a:cubicBezTo>
                <a:cubicBezTo>
                  <a:pt x="8869" y="3057"/>
                  <a:pt x="8884" y="3170"/>
                  <a:pt x="8771" y="3086"/>
                </a:cubicBezTo>
                <a:cubicBezTo>
                  <a:pt x="8729" y="3057"/>
                  <a:pt x="8658" y="3128"/>
                  <a:pt x="8587" y="3113"/>
                </a:cubicBezTo>
                <a:cubicBezTo>
                  <a:pt x="8445" y="3099"/>
                  <a:pt x="8276" y="2971"/>
                  <a:pt x="8246" y="2858"/>
                </a:cubicBezTo>
                <a:cubicBezTo>
                  <a:pt x="8234" y="2831"/>
                  <a:pt x="8035" y="2775"/>
                  <a:pt x="7994" y="2775"/>
                </a:cubicBezTo>
                <a:cubicBezTo>
                  <a:pt x="7866" y="2775"/>
                  <a:pt x="7724" y="2704"/>
                  <a:pt x="7724" y="2903"/>
                </a:cubicBezTo>
                <a:cubicBezTo>
                  <a:pt x="7810" y="2929"/>
                  <a:pt x="7937" y="2959"/>
                  <a:pt x="7937" y="3086"/>
                </a:cubicBezTo>
                <a:cubicBezTo>
                  <a:pt x="7923" y="3099"/>
                  <a:pt x="7923" y="3099"/>
                  <a:pt x="7923" y="3099"/>
                </a:cubicBezTo>
                <a:cubicBezTo>
                  <a:pt x="7781" y="3099"/>
                  <a:pt x="7695" y="2986"/>
                  <a:pt x="7624" y="3199"/>
                </a:cubicBezTo>
                <a:cubicBezTo>
                  <a:pt x="7428" y="3199"/>
                  <a:pt x="7624" y="2944"/>
                  <a:pt x="7597" y="2888"/>
                </a:cubicBezTo>
                <a:cubicBezTo>
                  <a:pt x="7582" y="2873"/>
                  <a:pt x="7499" y="2831"/>
                  <a:pt x="7555" y="2802"/>
                </a:cubicBezTo>
                <a:cubicBezTo>
                  <a:pt x="7597" y="2787"/>
                  <a:pt x="7638" y="2775"/>
                  <a:pt x="7695" y="2760"/>
                </a:cubicBezTo>
                <a:cubicBezTo>
                  <a:pt x="7695" y="2719"/>
                  <a:pt x="7540" y="2675"/>
                  <a:pt x="7499" y="2662"/>
                </a:cubicBezTo>
                <a:cubicBezTo>
                  <a:pt x="7413" y="2603"/>
                  <a:pt x="7526" y="2532"/>
                  <a:pt x="7440" y="2491"/>
                </a:cubicBezTo>
                <a:cubicBezTo>
                  <a:pt x="7440" y="2434"/>
                  <a:pt x="7371" y="2349"/>
                  <a:pt x="7315" y="2322"/>
                </a:cubicBezTo>
                <a:cubicBezTo>
                  <a:pt x="7187" y="2265"/>
                  <a:pt x="7173" y="2224"/>
                  <a:pt x="7143" y="2349"/>
                </a:cubicBezTo>
                <a:cubicBezTo>
                  <a:pt x="7158" y="2378"/>
                  <a:pt x="7229" y="2420"/>
                  <a:pt x="7244" y="2420"/>
                </a:cubicBezTo>
                <a:cubicBezTo>
                  <a:pt x="7244" y="2562"/>
                  <a:pt x="7131" y="2476"/>
                  <a:pt x="7271" y="2618"/>
                </a:cubicBezTo>
                <a:cubicBezTo>
                  <a:pt x="7398" y="2760"/>
                  <a:pt x="7214" y="2746"/>
                  <a:pt x="7200" y="2719"/>
                </a:cubicBezTo>
                <a:cubicBezTo>
                  <a:pt x="7200" y="2618"/>
                  <a:pt x="7200" y="2675"/>
                  <a:pt x="7131" y="2603"/>
                </a:cubicBezTo>
                <a:cubicBezTo>
                  <a:pt x="7060" y="2520"/>
                  <a:pt x="7045" y="2520"/>
                  <a:pt x="6918" y="2520"/>
                </a:cubicBezTo>
                <a:cubicBezTo>
                  <a:pt x="6790" y="2532"/>
                  <a:pt x="6719" y="2547"/>
                  <a:pt x="6776" y="2719"/>
                </a:cubicBezTo>
                <a:cubicBezTo>
                  <a:pt x="6817" y="2844"/>
                  <a:pt x="6565" y="2802"/>
                  <a:pt x="6494" y="2802"/>
                </a:cubicBezTo>
                <a:lnTo>
                  <a:pt x="6479" y="2787"/>
                </a:lnTo>
                <a:cubicBezTo>
                  <a:pt x="6452" y="2675"/>
                  <a:pt x="6452" y="2662"/>
                  <a:pt x="6295" y="2662"/>
                </a:cubicBezTo>
                <a:cubicBezTo>
                  <a:pt x="6224" y="2662"/>
                  <a:pt x="6182" y="2817"/>
                  <a:pt x="6097" y="2787"/>
                </a:cubicBezTo>
                <a:lnTo>
                  <a:pt x="6097" y="2787"/>
                </a:lnTo>
                <a:cubicBezTo>
                  <a:pt x="6070" y="2775"/>
                  <a:pt x="6055" y="2746"/>
                  <a:pt x="6055" y="2704"/>
                </a:cubicBezTo>
                <a:cubicBezTo>
                  <a:pt x="6040" y="2633"/>
                  <a:pt x="6013" y="2648"/>
                  <a:pt x="5984" y="2603"/>
                </a:cubicBezTo>
                <a:cubicBezTo>
                  <a:pt x="5984" y="2562"/>
                  <a:pt x="6025" y="2476"/>
                  <a:pt x="5984" y="2464"/>
                </a:cubicBezTo>
                <a:cubicBezTo>
                  <a:pt x="5927" y="2449"/>
                  <a:pt x="5871" y="2449"/>
                  <a:pt x="5927" y="2363"/>
                </a:cubicBezTo>
                <a:cubicBezTo>
                  <a:pt x="5969" y="2307"/>
                  <a:pt x="6111" y="2393"/>
                  <a:pt x="6138" y="2363"/>
                </a:cubicBezTo>
                <a:cubicBezTo>
                  <a:pt x="6182" y="2307"/>
                  <a:pt x="6138" y="2224"/>
                  <a:pt x="6168" y="2179"/>
                </a:cubicBezTo>
                <a:cubicBezTo>
                  <a:pt x="6070" y="2052"/>
                  <a:pt x="6082" y="1785"/>
                  <a:pt x="6253" y="1728"/>
                </a:cubicBezTo>
                <a:cubicBezTo>
                  <a:pt x="6253" y="1684"/>
                  <a:pt x="6138" y="1586"/>
                  <a:pt x="6111" y="1586"/>
                </a:cubicBezTo>
                <a:cubicBezTo>
                  <a:pt x="5969" y="1572"/>
                  <a:pt x="5998" y="1557"/>
                  <a:pt x="5954" y="1429"/>
                </a:cubicBezTo>
                <a:cubicBezTo>
                  <a:pt x="5927" y="1346"/>
                  <a:pt x="5942" y="1317"/>
                  <a:pt x="5871" y="1246"/>
                </a:cubicBezTo>
                <a:cubicBezTo>
                  <a:pt x="5829" y="1189"/>
                  <a:pt x="5984" y="807"/>
                  <a:pt x="5913" y="780"/>
                </a:cubicBezTo>
                <a:cubicBezTo>
                  <a:pt x="5842" y="738"/>
                  <a:pt x="5856" y="709"/>
                  <a:pt x="5815" y="652"/>
                </a:cubicBezTo>
                <a:cubicBezTo>
                  <a:pt x="5758" y="611"/>
                  <a:pt x="5699" y="495"/>
                  <a:pt x="5699" y="427"/>
                </a:cubicBezTo>
                <a:cubicBezTo>
                  <a:pt x="5699" y="326"/>
                  <a:pt x="5447" y="454"/>
                  <a:pt x="5432" y="454"/>
                </a:cubicBezTo>
                <a:cubicBezTo>
                  <a:pt x="5391" y="454"/>
                  <a:pt x="5319" y="383"/>
                  <a:pt x="5263" y="412"/>
                </a:cubicBezTo>
                <a:cubicBezTo>
                  <a:pt x="5192" y="439"/>
                  <a:pt x="5248" y="525"/>
                  <a:pt x="5163" y="567"/>
                </a:cubicBezTo>
                <a:cubicBezTo>
                  <a:pt x="5121" y="581"/>
                  <a:pt x="4964" y="679"/>
                  <a:pt x="4964" y="667"/>
                </a:cubicBezTo>
                <a:cubicBezTo>
                  <a:pt x="4952" y="667"/>
                  <a:pt x="4937" y="652"/>
                  <a:pt x="4908" y="638"/>
                </a:cubicBezTo>
                <a:cubicBezTo>
                  <a:pt x="4824" y="638"/>
                  <a:pt x="4795" y="525"/>
                  <a:pt x="4712" y="552"/>
                </a:cubicBezTo>
                <a:cubicBezTo>
                  <a:pt x="4640" y="581"/>
                  <a:pt x="4596" y="427"/>
                  <a:pt x="4569" y="356"/>
                </a:cubicBezTo>
                <a:cubicBezTo>
                  <a:pt x="4484" y="172"/>
                  <a:pt x="4116" y="356"/>
                  <a:pt x="4045" y="214"/>
                </a:cubicBezTo>
                <a:cubicBezTo>
                  <a:pt x="4003" y="116"/>
                  <a:pt x="3861" y="383"/>
                  <a:pt x="3775" y="243"/>
                </a:cubicBezTo>
                <a:cubicBezTo>
                  <a:pt x="3719" y="142"/>
                  <a:pt x="3479" y="0"/>
                  <a:pt x="3479" y="172"/>
                </a:cubicBezTo>
                <a:cubicBezTo>
                  <a:pt x="3479" y="255"/>
                  <a:pt x="3437" y="255"/>
                  <a:pt x="3550" y="299"/>
                </a:cubicBezTo>
                <a:cubicBezTo>
                  <a:pt x="3550" y="468"/>
                  <a:pt x="3508" y="326"/>
                  <a:pt x="3422" y="312"/>
                </a:cubicBezTo>
                <a:cubicBezTo>
                  <a:pt x="3295" y="285"/>
                  <a:pt x="3339" y="172"/>
                  <a:pt x="3211" y="326"/>
                </a:cubicBezTo>
                <a:cubicBezTo>
                  <a:pt x="3211" y="397"/>
                  <a:pt x="3155" y="397"/>
                  <a:pt x="3126" y="439"/>
                </a:cubicBezTo>
                <a:cubicBezTo>
                  <a:pt x="3096" y="483"/>
                  <a:pt x="3197" y="495"/>
                  <a:pt x="3155" y="540"/>
                </a:cubicBezTo>
                <a:cubicBezTo>
                  <a:pt x="3140" y="552"/>
                  <a:pt x="2927" y="567"/>
                  <a:pt x="2912" y="552"/>
                </a:cubicBezTo>
                <a:cubicBezTo>
                  <a:pt x="2900" y="552"/>
                  <a:pt x="2844" y="540"/>
                  <a:pt x="2844" y="567"/>
                </a:cubicBezTo>
                <a:cubicBezTo>
                  <a:pt x="2743" y="623"/>
                  <a:pt x="2829" y="567"/>
                  <a:pt x="2728" y="581"/>
                </a:cubicBezTo>
                <a:cubicBezTo>
                  <a:pt x="2603" y="581"/>
                  <a:pt x="2603" y="581"/>
                  <a:pt x="2603" y="581"/>
                </a:cubicBezTo>
                <a:cubicBezTo>
                  <a:pt x="2603" y="611"/>
                  <a:pt x="2630" y="638"/>
                  <a:pt x="2645" y="652"/>
                </a:cubicBezTo>
                <a:cubicBezTo>
                  <a:pt x="2645" y="709"/>
                  <a:pt x="2603" y="667"/>
                  <a:pt x="2645" y="750"/>
                </a:cubicBezTo>
                <a:cubicBezTo>
                  <a:pt x="2657" y="765"/>
                  <a:pt x="2687" y="821"/>
                  <a:pt x="2716" y="836"/>
                </a:cubicBezTo>
                <a:cubicBezTo>
                  <a:pt x="2716" y="863"/>
                  <a:pt x="2672" y="907"/>
                  <a:pt x="2645" y="922"/>
                </a:cubicBezTo>
                <a:cubicBezTo>
                  <a:pt x="2645" y="964"/>
                  <a:pt x="2701" y="1035"/>
                  <a:pt x="2616" y="1047"/>
                </a:cubicBezTo>
                <a:cubicBezTo>
                  <a:pt x="2417" y="1091"/>
                  <a:pt x="2417" y="1091"/>
                  <a:pt x="2417" y="1091"/>
                </a:cubicBezTo>
                <a:cubicBezTo>
                  <a:pt x="2290" y="1106"/>
                  <a:pt x="2263" y="878"/>
                  <a:pt x="2165" y="1106"/>
                </a:cubicBezTo>
                <a:cubicBezTo>
                  <a:pt x="2106" y="1204"/>
                  <a:pt x="2094" y="1231"/>
                  <a:pt x="1981" y="1275"/>
                </a:cubicBezTo>
                <a:cubicBezTo>
                  <a:pt x="1866" y="1302"/>
                  <a:pt x="1569" y="1204"/>
                  <a:pt x="1542" y="1317"/>
                </a:cubicBezTo>
                <a:cubicBezTo>
                  <a:pt x="1513" y="1444"/>
                  <a:pt x="1059" y="1388"/>
                  <a:pt x="946" y="1486"/>
                </a:cubicBezTo>
                <a:cubicBezTo>
                  <a:pt x="863" y="1557"/>
                  <a:pt x="579" y="1557"/>
                  <a:pt x="436" y="1613"/>
                </a:cubicBezTo>
                <a:cubicBezTo>
                  <a:pt x="324" y="1657"/>
                  <a:pt x="226" y="1714"/>
                  <a:pt x="155" y="1741"/>
                </a:cubicBezTo>
                <a:lnTo>
                  <a:pt x="155" y="1741"/>
                </a:lnTo>
                <a:cubicBezTo>
                  <a:pt x="169" y="1924"/>
                  <a:pt x="169" y="1924"/>
                  <a:pt x="169" y="1924"/>
                </a:cubicBezTo>
                <a:cubicBezTo>
                  <a:pt x="140" y="2040"/>
                  <a:pt x="297" y="2165"/>
                  <a:pt x="267" y="2265"/>
                </a:cubicBezTo>
                <a:cubicBezTo>
                  <a:pt x="240" y="2322"/>
                  <a:pt x="125" y="2434"/>
                  <a:pt x="282" y="2434"/>
                </a:cubicBezTo>
                <a:cubicBezTo>
                  <a:pt x="395" y="2434"/>
                  <a:pt x="365" y="2476"/>
                  <a:pt x="409" y="2562"/>
                </a:cubicBezTo>
                <a:cubicBezTo>
                  <a:pt x="493" y="2704"/>
                  <a:pt x="309" y="2662"/>
                  <a:pt x="211" y="2719"/>
                </a:cubicBezTo>
                <a:cubicBezTo>
                  <a:pt x="113" y="2775"/>
                  <a:pt x="0" y="2719"/>
                  <a:pt x="42" y="2888"/>
                </a:cubicBezTo>
                <a:cubicBezTo>
                  <a:pt x="69" y="2944"/>
                  <a:pt x="69" y="3099"/>
                  <a:pt x="125" y="3113"/>
                </a:cubicBezTo>
                <a:cubicBezTo>
                  <a:pt x="240" y="3113"/>
                  <a:pt x="211" y="3354"/>
                  <a:pt x="184" y="3425"/>
                </a:cubicBezTo>
                <a:cubicBezTo>
                  <a:pt x="169" y="3481"/>
                  <a:pt x="184" y="3582"/>
                  <a:pt x="184" y="3623"/>
                </a:cubicBezTo>
                <a:cubicBezTo>
                  <a:pt x="184" y="3721"/>
                  <a:pt x="253" y="3650"/>
                  <a:pt x="309" y="3694"/>
                </a:cubicBezTo>
                <a:cubicBezTo>
                  <a:pt x="297" y="3709"/>
                  <a:pt x="353" y="3961"/>
                  <a:pt x="338" y="4020"/>
                </a:cubicBezTo>
                <a:cubicBezTo>
                  <a:pt x="309" y="4189"/>
                  <a:pt x="409" y="4145"/>
                  <a:pt x="466" y="4260"/>
                </a:cubicBezTo>
                <a:cubicBezTo>
                  <a:pt x="537" y="4373"/>
                  <a:pt x="226" y="4359"/>
                  <a:pt x="155" y="4430"/>
                </a:cubicBezTo>
                <a:cubicBezTo>
                  <a:pt x="98" y="4457"/>
                  <a:pt x="98" y="4572"/>
                  <a:pt x="155" y="4613"/>
                </a:cubicBezTo>
                <a:cubicBezTo>
                  <a:pt x="240" y="4655"/>
                  <a:pt x="380" y="4613"/>
                  <a:pt x="481" y="4670"/>
                </a:cubicBezTo>
                <a:cubicBezTo>
                  <a:pt x="593" y="4712"/>
                  <a:pt x="409" y="4756"/>
                  <a:pt x="365" y="4756"/>
                </a:cubicBezTo>
                <a:cubicBezTo>
                  <a:pt x="297" y="4756"/>
                  <a:pt x="253" y="4756"/>
                  <a:pt x="211" y="4827"/>
                </a:cubicBezTo>
                <a:cubicBezTo>
                  <a:pt x="169" y="4895"/>
                  <a:pt x="27" y="4839"/>
                  <a:pt x="42" y="4981"/>
                </a:cubicBezTo>
                <a:cubicBezTo>
                  <a:pt x="54" y="5079"/>
                  <a:pt x="69" y="5192"/>
                  <a:pt x="69" y="5278"/>
                </a:cubicBezTo>
                <a:cubicBezTo>
                  <a:pt x="54" y="5533"/>
                  <a:pt x="54" y="5533"/>
                  <a:pt x="54" y="553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2" name="Freeform 6"/>
          <p:cNvSpPr>
            <a:spLocks noChangeArrowheads="1"/>
          </p:cNvSpPr>
          <p:nvPr/>
        </p:nvSpPr>
        <p:spPr bwMode="auto">
          <a:xfrm>
            <a:off x="15352146" y="4147932"/>
            <a:ext cx="2299106" cy="3033153"/>
          </a:xfrm>
          <a:custGeom>
            <a:avLst/>
            <a:gdLst>
              <a:gd name="T0" fmla="*/ 7216 w 9352"/>
              <a:gd name="T1" fmla="*/ 367 h 12338"/>
              <a:gd name="T2" fmla="*/ 7456 w 9352"/>
              <a:gd name="T3" fmla="*/ 1005 h 12338"/>
              <a:gd name="T4" fmla="*/ 7172 w 9352"/>
              <a:gd name="T5" fmla="*/ 1556 h 12338"/>
              <a:gd name="T6" fmla="*/ 7356 w 9352"/>
              <a:gd name="T7" fmla="*/ 2137 h 12338"/>
              <a:gd name="T8" fmla="*/ 7202 w 9352"/>
              <a:gd name="T9" fmla="*/ 2873 h 12338"/>
              <a:gd name="T10" fmla="*/ 7412 w 9352"/>
              <a:gd name="T11" fmla="*/ 3199 h 12338"/>
              <a:gd name="T12" fmla="*/ 7116 w 9352"/>
              <a:gd name="T13" fmla="*/ 3721 h 12338"/>
              <a:gd name="T14" fmla="*/ 6876 w 9352"/>
              <a:gd name="T15" fmla="*/ 4074 h 12338"/>
              <a:gd name="T16" fmla="*/ 6197 w 9352"/>
              <a:gd name="T17" fmla="*/ 5206 h 12338"/>
              <a:gd name="T18" fmla="*/ 6366 w 9352"/>
              <a:gd name="T19" fmla="*/ 6027 h 12338"/>
              <a:gd name="T20" fmla="*/ 6424 w 9352"/>
              <a:gd name="T21" fmla="*/ 6522 h 12338"/>
              <a:gd name="T22" fmla="*/ 6692 w 9352"/>
              <a:gd name="T23" fmla="*/ 7018 h 12338"/>
              <a:gd name="T24" fmla="*/ 7640 w 9352"/>
              <a:gd name="T25" fmla="*/ 7344 h 12338"/>
              <a:gd name="T26" fmla="*/ 8687 w 9352"/>
              <a:gd name="T27" fmla="*/ 7711 h 12338"/>
              <a:gd name="T28" fmla="*/ 9280 w 9352"/>
              <a:gd name="T29" fmla="*/ 7697 h 12338"/>
              <a:gd name="T30" fmla="*/ 8998 w 9352"/>
              <a:gd name="T31" fmla="*/ 8278 h 12338"/>
              <a:gd name="T32" fmla="*/ 8008 w 9352"/>
              <a:gd name="T33" fmla="*/ 9437 h 12338"/>
              <a:gd name="T34" fmla="*/ 7471 w 9352"/>
              <a:gd name="T35" fmla="*/ 10314 h 12338"/>
              <a:gd name="T36" fmla="*/ 6876 w 9352"/>
              <a:gd name="T37" fmla="*/ 10753 h 12338"/>
              <a:gd name="T38" fmla="*/ 5532 w 9352"/>
              <a:gd name="T39" fmla="*/ 10893 h 12338"/>
              <a:gd name="T40" fmla="*/ 5248 w 9352"/>
              <a:gd name="T41" fmla="*/ 11403 h 12338"/>
              <a:gd name="T42" fmla="*/ 4868 w 9352"/>
              <a:gd name="T43" fmla="*/ 12138 h 12338"/>
              <a:gd name="T44" fmla="*/ 4500 w 9352"/>
              <a:gd name="T45" fmla="*/ 12168 h 12338"/>
              <a:gd name="T46" fmla="*/ 4005 w 9352"/>
              <a:gd name="T47" fmla="*/ 11587 h 12338"/>
              <a:gd name="T48" fmla="*/ 3664 w 9352"/>
              <a:gd name="T49" fmla="*/ 11020 h 12338"/>
              <a:gd name="T50" fmla="*/ 3098 w 9352"/>
              <a:gd name="T51" fmla="*/ 10795 h 12338"/>
              <a:gd name="T52" fmla="*/ 2873 w 9352"/>
              <a:gd name="T53" fmla="*/ 10101 h 12338"/>
              <a:gd name="T54" fmla="*/ 3042 w 9352"/>
              <a:gd name="T55" fmla="*/ 9253 h 12338"/>
              <a:gd name="T56" fmla="*/ 3083 w 9352"/>
              <a:gd name="T57" fmla="*/ 8334 h 12338"/>
              <a:gd name="T58" fmla="*/ 2674 w 9352"/>
              <a:gd name="T59" fmla="*/ 7554 h 12338"/>
              <a:gd name="T60" fmla="*/ 2618 w 9352"/>
              <a:gd name="T61" fmla="*/ 7032 h 12338"/>
              <a:gd name="T62" fmla="*/ 2108 w 9352"/>
              <a:gd name="T63" fmla="*/ 6721 h 12338"/>
              <a:gd name="T64" fmla="*/ 1853 w 9352"/>
              <a:gd name="T65" fmla="*/ 6665 h 12338"/>
              <a:gd name="T66" fmla="*/ 1654 w 9352"/>
              <a:gd name="T67" fmla="*/ 6466 h 12338"/>
              <a:gd name="T68" fmla="*/ 1215 w 9352"/>
              <a:gd name="T69" fmla="*/ 6380 h 12338"/>
              <a:gd name="T70" fmla="*/ 465 w 9352"/>
              <a:gd name="T71" fmla="*/ 5986 h 12338"/>
              <a:gd name="T72" fmla="*/ 240 w 9352"/>
              <a:gd name="T73" fmla="*/ 5574 h 12338"/>
              <a:gd name="T74" fmla="*/ 269 w 9352"/>
              <a:gd name="T75" fmla="*/ 5375 h 12338"/>
              <a:gd name="T76" fmla="*/ 934 w 9352"/>
              <a:gd name="T77" fmla="*/ 4937 h 12338"/>
              <a:gd name="T78" fmla="*/ 1144 w 9352"/>
              <a:gd name="T79" fmla="*/ 4387 h 12338"/>
              <a:gd name="T80" fmla="*/ 948 w 9352"/>
              <a:gd name="T81" fmla="*/ 4145 h 12338"/>
              <a:gd name="T82" fmla="*/ 1159 w 9352"/>
              <a:gd name="T83" fmla="*/ 3679 h 12338"/>
              <a:gd name="T84" fmla="*/ 1399 w 9352"/>
              <a:gd name="T85" fmla="*/ 3424 h 12338"/>
              <a:gd name="T86" fmla="*/ 2066 w 9352"/>
              <a:gd name="T87" fmla="*/ 3439 h 12338"/>
              <a:gd name="T88" fmla="*/ 2250 w 9352"/>
              <a:gd name="T89" fmla="*/ 3155 h 12338"/>
              <a:gd name="T90" fmla="*/ 1399 w 9352"/>
              <a:gd name="T91" fmla="*/ 2772 h 12338"/>
              <a:gd name="T92" fmla="*/ 1755 w 9352"/>
              <a:gd name="T93" fmla="*/ 2520 h 12338"/>
              <a:gd name="T94" fmla="*/ 1287 w 9352"/>
              <a:gd name="T95" fmla="*/ 2208 h 12338"/>
              <a:gd name="T96" fmla="*/ 1301 w 9352"/>
              <a:gd name="T97" fmla="*/ 1995 h 12338"/>
              <a:gd name="T98" fmla="*/ 1230 w 9352"/>
              <a:gd name="T99" fmla="*/ 1627 h 12338"/>
              <a:gd name="T100" fmla="*/ 1458 w 9352"/>
              <a:gd name="T101" fmla="*/ 1613 h 12338"/>
              <a:gd name="T102" fmla="*/ 1740 w 9352"/>
              <a:gd name="T103" fmla="*/ 1387 h 12338"/>
              <a:gd name="T104" fmla="*/ 2051 w 9352"/>
              <a:gd name="T105" fmla="*/ 1471 h 12338"/>
              <a:gd name="T106" fmla="*/ 2348 w 9352"/>
              <a:gd name="T107" fmla="*/ 1571 h 12338"/>
              <a:gd name="T108" fmla="*/ 2914 w 9352"/>
              <a:gd name="T109" fmla="*/ 1402 h 12338"/>
              <a:gd name="T110" fmla="*/ 3297 w 9352"/>
              <a:gd name="T111" fmla="*/ 1245 h 12338"/>
              <a:gd name="T112" fmla="*/ 4074 w 9352"/>
              <a:gd name="T113" fmla="*/ 1061 h 12338"/>
              <a:gd name="T114" fmla="*/ 4767 w 9352"/>
              <a:gd name="T115" fmla="*/ 863 h 12338"/>
              <a:gd name="T116" fmla="*/ 5802 w 9352"/>
              <a:gd name="T117" fmla="*/ 622 h 12338"/>
              <a:gd name="T118" fmla="*/ 6466 w 9352"/>
              <a:gd name="T119" fmla="*/ 296 h 12338"/>
              <a:gd name="T120" fmla="*/ 7047 w 9352"/>
              <a:gd name="T121" fmla="*/ 0 h 12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52" h="12338">
                <a:moveTo>
                  <a:pt x="7202" y="184"/>
                </a:moveTo>
                <a:lnTo>
                  <a:pt x="7202" y="184"/>
                </a:lnTo>
                <a:cubicBezTo>
                  <a:pt x="7216" y="367"/>
                  <a:pt x="7216" y="367"/>
                  <a:pt x="7216" y="367"/>
                </a:cubicBezTo>
                <a:cubicBezTo>
                  <a:pt x="7187" y="483"/>
                  <a:pt x="7344" y="608"/>
                  <a:pt x="7314" y="708"/>
                </a:cubicBezTo>
                <a:cubicBezTo>
                  <a:pt x="7287" y="765"/>
                  <a:pt x="7172" y="877"/>
                  <a:pt x="7329" y="877"/>
                </a:cubicBezTo>
                <a:cubicBezTo>
                  <a:pt x="7442" y="877"/>
                  <a:pt x="7412" y="919"/>
                  <a:pt x="7456" y="1005"/>
                </a:cubicBezTo>
                <a:cubicBezTo>
                  <a:pt x="7540" y="1147"/>
                  <a:pt x="7356" y="1105"/>
                  <a:pt x="7258" y="1162"/>
                </a:cubicBezTo>
                <a:cubicBezTo>
                  <a:pt x="7160" y="1218"/>
                  <a:pt x="7047" y="1162"/>
                  <a:pt x="7089" y="1331"/>
                </a:cubicBezTo>
                <a:cubicBezTo>
                  <a:pt x="7116" y="1387"/>
                  <a:pt x="7116" y="1542"/>
                  <a:pt x="7172" y="1556"/>
                </a:cubicBezTo>
                <a:cubicBezTo>
                  <a:pt x="7287" y="1556"/>
                  <a:pt x="7258" y="1797"/>
                  <a:pt x="7231" y="1868"/>
                </a:cubicBezTo>
                <a:cubicBezTo>
                  <a:pt x="7216" y="1924"/>
                  <a:pt x="7231" y="2025"/>
                  <a:pt x="7231" y="2066"/>
                </a:cubicBezTo>
                <a:cubicBezTo>
                  <a:pt x="7231" y="2164"/>
                  <a:pt x="7300" y="2093"/>
                  <a:pt x="7356" y="2137"/>
                </a:cubicBezTo>
                <a:cubicBezTo>
                  <a:pt x="7344" y="2152"/>
                  <a:pt x="7400" y="2404"/>
                  <a:pt x="7385" y="2463"/>
                </a:cubicBezTo>
                <a:cubicBezTo>
                  <a:pt x="7356" y="2632"/>
                  <a:pt x="7456" y="2588"/>
                  <a:pt x="7513" y="2703"/>
                </a:cubicBezTo>
                <a:cubicBezTo>
                  <a:pt x="7584" y="2816"/>
                  <a:pt x="7273" y="2802"/>
                  <a:pt x="7202" y="2873"/>
                </a:cubicBezTo>
                <a:cubicBezTo>
                  <a:pt x="7145" y="2900"/>
                  <a:pt x="7145" y="3015"/>
                  <a:pt x="7202" y="3056"/>
                </a:cubicBezTo>
                <a:cubicBezTo>
                  <a:pt x="7287" y="3098"/>
                  <a:pt x="7427" y="3056"/>
                  <a:pt x="7528" y="3113"/>
                </a:cubicBezTo>
                <a:cubicBezTo>
                  <a:pt x="7640" y="3155"/>
                  <a:pt x="7456" y="3199"/>
                  <a:pt x="7412" y="3199"/>
                </a:cubicBezTo>
                <a:cubicBezTo>
                  <a:pt x="7344" y="3199"/>
                  <a:pt x="7300" y="3199"/>
                  <a:pt x="7258" y="3270"/>
                </a:cubicBezTo>
                <a:cubicBezTo>
                  <a:pt x="7216" y="3338"/>
                  <a:pt x="7074" y="3282"/>
                  <a:pt x="7089" y="3424"/>
                </a:cubicBezTo>
                <a:cubicBezTo>
                  <a:pt x="7101" y="3522"/>
                  <a:pt x="7116" y="3635"/>
                  <a:pt x="7116" y="3721"/>
                </a:cubicBezTo>
                <a:cubicBezTo>
                  <a:pt x="7101" y="3976"/>
                  <a:pt x="7101" y="3976"/>
                  <a:pt x="7101" y="3976"/>
                </a:cubicBezTo>
                <a:lnTo>
                  <a:pt x="7101" y="3976"/>
                </a:lnTo>
                <a:cubicBezTo>
                  <a:pt x="6876" y="4074"/>
                  <a:pt x="6876" y="4074"/>
                  <a:pt x="6876" y="4074"/>
                </a:cubicBezTo>
                <a:cubicBezTo>
                  <a:pt x="6961" y="4216"/>
                  <a:pt x="6947" y="4444"/>
                  <a:pt x="6819" y="4527"/>
                </a:cubicBezTo>
                <a:cubicBezTo>
                  <a:pt x="6621" y="4669"/>
                  <a:pt x="6834" y="4995"/>
                  <a:pt x="6493" y="5079"/>
                </a:cubicBezTo>
                <a:cubicBezTo>
                  <a:pt x="6437" y="5093"/>
                  <a:pt x="6170" y="5108"/>
                  <a:pt x="6197" y="5206"/>
                </a:cubicBezTo>
                <a:cubicBezTo>
                  <a:pt x="6211" y="5307"/>
                  <a:pt x="6437" y="5348"/>
                  <a:pt x="6437" y="5461"/>
                </a:cubicBezTo>
                <a:cubicBezTo>
                  <a:pt x="6481" y="5532"/>
                  <a:pt x="6466" y="5745"/>
                  <a:pt x="6424" y="5814"/>
                </a:cubicBezTo>
                <a:cubicBezTo>
                  <a:pt x="6395" y="5885"/>
                  <a:pt x="6466" y="6027"/>
                  <a:pt x="6366" y="6027"/>
                </a:cubicBezTo>
                <a:cubicBezTo>
                  <a:pt x="6309" y="6042"/>
                  <a:pt x="6253" y="6125"/>
                  <a:pt x="6268" y="6182"/>
                </a:cubicBezTo>
                <a:cubicBezTo>
                  <a:pt x="6295" y="6253"/>
                  <a:pt x="6339" y="6253"/>
                  <a:pt x="6339" y="6324"/>
                </a:cubicBezTo>
                <a:cubicBezTo>
                  <a:pt x="6339" y="6493"/>
                  <a:pt x="6324" y="6437"/>
                  <a:pt x="6424" y="6522"/>
                </a:cubicBezTo>
                <a:cubicBezTo>
                  <a:pt x="6481" y="6564"/>
                  <a:pt x="6466" y="6665"/>
                  <a:pt x="6451" y="6736"/>
                </a:cubicBezTo>
                <a:cubicBezTo>
                  <a:pt x="6451" y="6819"/>
                  <a:pt x="6424" y="6905"/>
                  <a:pt x="6451" y="6988"/>
                </a:cubicBezTo>
                <a:cubicBezTo>
                  <a:pt x="6564" y="7018"/>
                  <a:pt x="6579" y="7201"/>
                  <a:pt x="6692" y="7018"/>
                </a:cubicBezTo>
                <a:cubicBezTo>
                  <a:pt x="6763" y="6890"/>
                  <a:pt x="6834" y="6848"/>
                  <a:pt x="6947" y="6947"/>
                </a:cubicBezTo>
                <a:cubicBezTo>
                  <a:pt x="7032" y="7032"/>
                  <a:pt x="7101" y="7032"/>
                  <a:pt x="7202" y="7074"/>
                </a:cubicBezTo>
                <a:cubicBezTo>
                  <a:pt x="7427" y="7216"/>
                  <a:pt x="7329" y="7299"/>
                  <a:pt x="7640" y="7344"/>
                </a:cubicBezTo>
                <a:cubicBezTo>
                  <a:pt x="7866" y="7371"/>
                  <a:pt x="7839" y="7400"/>
                  <a:pt x="8064" y="7344"/>
                </a:cubicBezTo>
                <a:cubicBezTo>
                  <a:pt x="8432" y="7273"/>
                  <a:pt x="8278" y="7584"/>
                  <a:pt x="8390" y="7738"/>
                </a:cubicBezTo>
                <a:cubicBezTo>
                  <a:pt x="8474" y="7853"/>
                  <a:pt x="8601" y="7768"/>
                  <a:pt x="8687" y="7711"/>
                </a:cubicBezTo>
                <a:cubicBezTo>
                  <a:pt x="8815" y="7625"/>
                  <a:pt x="8856" y="7697"/>
                  <a:pt x="8969" y="7697"/>
                </a:cubicBezTo>
                <a:cubicBezTo>
                  <a:pt x="9096" y="7738"/>
                  <a:pt x="9096" y="7738"/>
                  <a:pt x="9096" y="7738"/>
                </a:cubicBezTo>
                <a:cubicBezTo>
                  <a:pt x="9280" y="7697"/>
                  <a:pt x="9280" y="7697"/>
                  <a:pt x="9280" y="7697"/>
                </a:cubicBezTo>
                <a:lnTo>
                  <a:pt x="9280" y="7697"/>
                </a:lnTo>
                <a:cubicBezTo>
                  <a:pt x="9351" y="7910"/>
                  <a:pt x="9351" y="7910"/>
                  <a:pt x="9351" y="7910"/>
                </a:cubicBezTo>
                <a:cubicBezTo>
                  <a:pt x="9268" y="8135"/>
                  <a:pt x="9224" y="8162"/>
                  <a:pt x="8998" y="8278"/>
                </a:cubicBezTo>
                <a:cubicBezTo>
                  <a:pt x="8743" y="8405"/>
                  <a:pt x="8841" y="8616"/>
                  <a:pt x="8616" y="8702"/>
                </a:cubicBezTo>
                <a:cubicBezTo>
                  <a:pt x="8462" y="8758"/>
                  <a:pt x="8417" y="8841"/>
                  <a:pt x="8334" y="8983"/>
                </a:cubicBezTo>
                <a:cubicBezTo>
                  <a:pt x="8234" y="9167"/>
                  <a:pt x="8150" y="9295"/>
                  <a:pt x="8008" y="9437"/>
                </a:cubicBezTo>
                <a:cubicBezTo>
                  <a:pt x="7922" y="9535"/>
                  <a:pt x="7952" y="9707"/>
                  <a:pt x="7851" y="9775"/>
                </a:cubicBezTo>
                <a:cubicBezTo>
                  <a:pt x="7738" y="9861"/>
                  <a:pt x="7655" y="9903"/>
                  <a:pt x="7596" y="10030"/>
                </a:cubicBezTo>
                <a:cubicBezTo>
                  <a:pt x="7555" y="10101"/>
                  <a:pt x="7528" y="10270"/>
                  <a:pt x="7471" y="10314"/>
                </a:cubicBezTo>
                <a:cubicBezTo>
                  <a:pt x="7427" y="10356"/>
                  <a:pt x="7356" y="10356"/>
                  <a:pt x="7300" y="10413"/>
                </a:cubicBezTo>
                <a:cubicBezTo>
                  <a:pt x="7231" y="10484"/>
                  <a:pt x="7160" y="10569"/>
                  <a:pt x="7130" y="10653"/>
                </a:cubicBezTo>
                <a:cubicBezTo>
                  <a:pt x="7032" y="10881"/>
                  <a:pt x="7003" y="10709"/>
                  <a:pt x="6876" y="10753"/>
                </a:cubicBezTo>
                <a:cubicBezTo>
                  <a:pt x="6721" y="10753"/>
                  <a:pt x="6721" y="10795"/>
                  <a:pt x="6665" y="10922"/>
                </a:cubicBezTo>
                <a:cubicBezTo>
                  <a:pt x="6621" y="11020"/>
                  <a:pt x="6437" y="10979"/>
                  <a:pt x="6339" y="11035"/>
                </a:cubicBezTo>
                <a:cubicBezTo>
                  <a:pt x="6155" y="11148"/>
                  <a:pt x="5731" y="10937"/>
                  <a:pt x="5532" y="10893"/>
                </a:cubicBezTo>
                <a:cubicBezTo>
                  <a:pt x="5390" y="10866"/>
                  <a:pt x="5446" y="11077"/>
                  <a:pt x="5405" y="11163"/>
                </a:cubicBezTo>
                <a:cubicBezTo>
                  <a:pt x="5375" y="11204"/>
                  <a:pt x="5405" y="11275"/>
                  <a:pt x="5375" y="11332"/>
                </a:cubicBezTo>
                <a:cubicBezTo>
                  <a:pt x="5363" y="11376"/>
                  <a:pt x="5307" y="11403"/>
                  <a:pt x="5248" y="11403"/>
                </a:cubicBezTo>
                <a:cubicBezTo>
                  <a:pt x="5108" y="11388"/>
                  <a:pt x="5093" y="11432"/>
                  <a:pt x="5179" y="11560"/>
                </a:cubicBezTo>
                <a:cubicBezTo>
                  <a:pt x="5348" y="11871"/>
                  <a:pt x="4895" y="11643"/>
                  <a:pt x="4838" y="11800"/>
                </a:cubicBezTo>
                <a:cubicBezTo>
                  <a:pt x="4809" y="11883"/>
                  <a:pt x="4910" y="12025"/>
                  <a:pt x="4868" y="12138"/>
                </a:cubicBezTo>
                <a:cubicBezTo>
                  <a:pt x="4640" y="12337"/>
                  <a:pt x="4640" y="12337"/>
                  <a:pt x="4640" y="12337"/>
                </a:cubicBezTo>
                <a:lnTo>
                  <a:pt x="4640" y="12337"/>
                </a:lnTo>
                <a:cubicBezTo>
                  <a:pt x="4500" y="12168"/>
                  <a:pt x="4500" y="12168"/>
                  <a:pt x="4500" y="12168"/>
                </a:cubicBezTo>
                <a:cubicBezTo>
                  <a:pt x="4456" y="12055"/>
                  <a:pt x="4456" y="12055"/>
                  <a:pt x="4456" y="12055"/>
                </a:cubicBezTo>
                <a:cubicBezTo>
                  <a:pt x="4385" y="11954"/>
                  <a:pt x="4370" y="11815"/>
                  <a:pt x="4302" y="11714"/>
                </a:cubicBezTo>
                <a:cubicBezTo>
                  <a:pt x="4216" y="11616"/>
                  <a:pt x="4074" y="11699"/>
                  <a:pt x="4005" y="11587"/>
                </a:cubicBezTo>
                <a:cubicBezTo>
                  <a:pt x="3961" y="11489"/>
                  <a:pt x="3961" y="11444"/>
                  <a:pt x="3848" y="11403"/>
                </a:cubicBezTo>
                <a:cubicBezTo>
                  <a:pt x="3792" y="11361"/>
                  <a:pt x="3679" y="11332"/>
                  <a:pt x="3635" y="11261"/>
                </a:cubicBezTo>
                <a:cubicBezTo>
                  <a:pt x="3566" y="11163"/>
                  <a:pt x="3691" y="11091"/>
                  <a:pt x="3664" y="11020"/>
                </a:cubicBezTo>
                <a:cubicBezTo>
                  <a:pt x="3650" y="10979"/>
                  <a:pt x="3579" y="10952"/>
                  <a:pt x="3552" y="10908"/>
                </a:cubicBezTo>
                <a:cubicBezTo>
                  <a:pt x="3507" y="10851"/>
                  <a:pt x="3368" y="10964"/>
                  <a:pt x="3324" y="10993"/>
                </a:cubicBezTo>
                <a:cubicBezTo>
                  <a:pt x="3226" y="11020"/>
                  <a:pt x="3140" y="10866"/>
                  <a:pt x="3098" y="10795"/>
                </a:cubicBezTo>
                <a:cubicBezTo>
                  <a:pt x="3027" y="10682"/>
                  <a:pt x="2971" y="10454"/>
                  <a:pt x="2843" y="10398"/>
                </a:cubicBezTo>
                <a:cubicBezTo>
                  <a:pt x="2760" y="10356"/>
                  <a:pt x="2745" y="10270"/>
                  <a:pt x="2843" y="10270"/>
                </a:cubicBezTo>
                <a:cubicBezTo>
                  <a:pt x="3012" y="10270"/>
                  <a:pt x="2900" y="10199"/>
                  <a:pt x="2873" y="10101"/>
                </a:cubicBezTo>
                <a:cubicBezTo>
                  <a:pt x="2843" y="10030"/>
                  <a:pt x="2618" y="9790"/>
                  <a:pt x="2828" y="9790"/>
                </a:cubicBezTo>
                <a:cubicBezTo>
                  <a:pt x="3042" y="9805"/>
                  <a:pt x="2816" y="9606"/>
                  <a:pt x="2971" y="9464"/>
                </a:cubicBezTo>
                <a:cubicBezTo>
                  <a:pt x="3069" y="9381"/>
                  <a:pt x="2985" y="9324"/>
                  <a:pt x="3042" y="9253"/>
                </a:cubicBezTo>
                <a:cubicBezTo>
                  <a:pt x="3069" y="9211"/>
                  <a:pt x="3240" y="9096"/>
                  <a:pt x="3282" y="9126"/>
                </a:cubicBezTo>
                <a:cubicBezTo>
                  <a:pt x="3522" y="9238"/>
                  <a:pt x="3395" y="8856"/>
                  <a:pt x="3324" y="8758"/>
                </a:cubicBezTo>
                <a:cubicBezTo>
                  <a:pt x="3169" y="8630"/>
                  <a:pt x="3226" y="8461"/>
                  <a:pt x="3083" y="8334"/>
                </a:cubicBezTo>
                <a:cubicBezTo>
                  <a:pt x="2944" y="8206"/>
                  <a:pt x="2843" y="8023"/>
                  <a:pt x="2816" y="7839"/>
                </a:cubicBezTo>
                <a:cubicBezTo>
                  <a:pt x="2787" y="7655"/>
                  <a:pt x="2576" y="7866"/>
                  <a:pt x="2561" y="7726"/>
                </a:cubicBezTo>
                <a:cubicBezTo>
                  <a:pt x="2547" y="7625"/>
                  <a:pt x="2645" y="7611"/>
                  <a:pt x="2674" y="7554"/>
                </a:cubicBezTo>
                <a:cubicBezTo>
                  <a:pt x="2701" y="7554"/>
                  <a:pt x="2816" y="7483"/>
                  <a:pt x="2801" y="7442"/>
                </a:cubicBezTo>
                <a:cubicBezTo>
                  <a:pt x="2745" y="7400"/>
                  <a:pt x="2659" y="7344"/>
                  <a:pt x="2618" y="7287"/>
                </a:cubicBezTo>
                <a:cubicBezTo>
                  <a:pt x="2532" y="7187"/>
                  <a:pt x="2674" y="7116"/>
                  <a:pt x="2618" y="7032"/>
                </a:cubicBezTo>
                <a:cubicBezTo>
                  <a:pt x="2576" y="6976"/>
                  <a:pt x="2561" y="6932"/>
                  <a:pt x="2490" y="6961"/>
                </a:cubicBezTo>
                <a:cubicBezTo>
                  <a:pt x="2390" y="7003"/>
                  <a:pt x="2348" y="7130"/>
                  <a:pt x="2277" y="6988"/>
                </a:cubicBezTo>
                <a:cubicBezTo>
                  <a:pt x="2235" y="6905"/>
                  <a:pt x="2250" y="6665"/>
                  <a:pt x="2108" y="6721"/>
                </a:cubicBezTo>
                <a:cubicBezTo>
                  <a:pt x="1980" y="6777"/>
                  <a:pt x="1980" y="6777"/>
                  <a:pt x="1980" y="6777"/>
                </a:cubicBezTo>
                <a:lnTo>
                  <a:pt x="1980" y="6777"/>
                </a:lnTo>
                <a:cubicBezTo>
                  <a:pt x="1853" y="6665"/>
                  <a:pt x="1853" y="6665"/>
                  <a:pt x="1853" y="6665"/>
                </a:cubicBezTo>
                <a:cubicBezTo>
                  <a:pt x="1796" y="6522"/>
                  <a:pt x="1796" y="6522"/>
                  <a:pt x="1796" y="6522"/>
                </a:cubicBezTo>
                <a:cubicBezTo>
                  <a:pt x="1782" y="6481"/>
                  <a:pt x="1782" y="6481"/>
                  <a:pt x="1782" y="6481"/>
                </a:cubicBezTo>
                <a:cubicBezTo>
                  <a:pt x="1755" y="6451"/>
                  <a:pt x="1698" y="6451"/>
                  <a:pt x="1654" y="6466"/>
                </a:cubicBezTo>
                <a:cubicBezTo>
                  <a:pt x="1613" y="6481"/>
                  <a:pt x="1598" y="6451"/>
                  <a:pt x="1556" y="6437"/>
                </a:cubicBezTo>
                <a:cubicBezTo>
                  <a:pt x="1485" y="6424"/>
                  <a:pt x="1387" y="6466"/>
                  <a:pt x="1343" y="6410"/>
                </a:cubicBezTo>
                <a:cubicBezTo>
                  <a:pt x="1301" y="6380"/>
                  <a:pt x="1260" y="6395"/>
                  <a:pt x="1215" y="6380"/>
                </a:cubicBezTo>
                <a:cubicBezTo>
                  <a:pt x="1174" y="6368"/>
                  <a:pt x="1174" y="6339"/>
                  <a:pt x="1144" y="6309"/>
                </a:cubicBezTo>
                <a:cubicBezTo>
                  <a:pt x="1076" y="6238"/>
                  <a:pt x="1103" y="6182"/>
                  <a:pt x="1117" y="6113"/>
                </a:cubicBezTo>
                <a:cubicBezTo>
                  <a:pt x="934" y="6042"/>
                  <a:pt x="608" y="6155"/>
                  <a:pt x="465" y="5986"/>
                </a:cubicBezTo>
                <a:cubicBezTo>
                  <a:pt x="409" y="5915"/>
                  <a:pt x="510" y="5915"/>
                  <a:pt x="536" y="5858"/>
                </a:cubicBezTo>
                <a:cubicBezTo>
                  <a:pt x="595" y="5772"/>
                  <a:pt x="720" y="5814"/>
                  <a:pt x="608" y="5745"/>
                </a:cubicBezTo>
                <a:cubicBezTo>
                  <a:pt x="524" y="5701"/>
                  <a:pt x="282" y="5660"/>
                  <a:pt x="240" y="5574"/>
                </a:cubicBezTo>
                <a:cubicBezTo>
                  <a:pt x="225" y="5559"/>
                  <a:pt x="169" y="5674"/>
                  <a:pt x="127" y="5574"/>
                </a:cubicBezTo>
                <a:cubicBezTo>
                  <a:pt x="98" y="5532"/>
                  <a:pt x="0" y="5446"/>
                  <a:pt x="29" y="5375"/>
                </a:cubicBezTo>
                <a:cubicBezTo>
                  <a:pt x="269" y="5375"/>
                  <a:pt x="269" y="5375"/>
                  <a:pt x="269" y="5375"/>
                </a:cubicBezTo>
                <a:cubicBezTo>
                  <a:pt x="595" y="5066"/>
                  <a:pt x="595" y="5066"/>
                  <a:pt x="595" y="5066"/>
                </a:cubicBezTo>
                <a:cubicBezTo>
                  <a:pt x="836" y="5066"/>
                  <a:pt x="836" y="5066"/>
                  <a:pt x="836" y="5066"/>
                </a:cubicBezTo>
                <a:cubicBezTo>
                  <a:pt x="934" y="4937"/>
                  <a:pt x="934" y="4937"/>
                  <a:pt x="934" y="4937"/>
                </a:cubicBezTo>
                <a:cubicBezTo>
                  <a:pt x="1032" y="4937"/>
                  <a:pt x="1215" y="4824"/>
                  <a:pt x="1245" y="4740"/>
                </a:cubicBezTo>
                <a:cubicBezTo>
                  <a:pt x="1245" y="4696"/>
                  <a:pt x="1174" y="4429"/>
                  <a:pt x="1159" y="4387"/>
                </a:cubicBezTo>
                <a:cubicBezTo>
                  <a:pt x="1159" y="4387"/>
                  <a:pt x="1159" y="4387"/>
                  <a:pt x="1144" y="4387"/>
                </a:cubicBezTo>
                <a:cubicBezTo>
                  <a:pt x="1144" y="4373"/>
                  <a:pt x="1061" y="4358"/>
                  <a:pt x="1032" y="4358"/>
                </a:cubicBezTo>
                <a:cubicBezTo>
                  <a:pt x="1032" y="4343"/>
                  <a:pt x="1005" y="4358"/>
                  <a:pt x="1005" y="4343"/>
                </a:cubicBezTo>
                <a:cubicBezTo>
                  <a:pt x="975" y="4287"/>
                  <a:pt x="1046" y="4145"/>
                  <a:pt x="948" y="4145"/>
                </a:cubicBezTo>
                <a:cubicBezTo>
                  <a:pt x="848" y="4145"/>
                  <a:pt x="806" y="3934"/>
                  <a:pt x="877" y="3905"/>
                </a:cubicBezTo>
                <a:cubicBezTo>
                  <a:pt x="919" y="3878"/>
                  <a:pt x="975" y="3934"/>
                  <a:pt x="1005" y="3863"/>
                </a:cubicBezTo>
                <a:cubicBezTo>
                  <a:pt x="1046" y="3765"/>
                  <a:pt x="1103" y="3765"/>
                  <a:pt x="1159" y="3679"/>
                </a:cubicBezTo>
                <a:cubicBezTo>
                  <a:pt x="1331" y="3579"/>
                  <a:pt x="1215" y="3623"/>
                  <a:pt x="1215" y="3495"/>
                </a:cubicBezTo>
                <a:lnTo>
                  <a:pt x="1230" y="3495"/>
                </a:lnTo>
                <a:cubicBezTo>
                  <a:pt x="1301" y="3537"/>
                  <a:pt x="1358" y="3466"/>
                  <a:pt x="1399" y="3424"/>
                </a:cubicBezTo>
                <a:cubicBezTo>
                  <a:pt x="1458" y="3368"/>
                  <a:pt x="1485" y="3353"/>
                  <a:pt x="1527" y="3424"/>
                </a:cubicBezTo>
                <a:cubicBezTo>
                  <a:pt x="1583" y="3522"/>
                  <a:pt x="1711" y="3326"/>
                  <a:pt x="1826" y="3409"/>
                </a:cubicBezTo>
                <a:cubicBezTo>
                  <a:pt x="2022" y="3566"/>
                  <a:pt x="1897" y="3409"/>
                  <a:pt x="2066" y="3439"/>
                </a:cubicBezTo>
                <a:cubicBezTo>
                  <a:pt x="2149" y="3454"/>
                  <a:pt x="2221" y="3424"/>
                  <a:pt x="2277" y="3510"/>
                </a:cubicBezTo>
                <a:cubicBezTo>
                  <a:pt x="2377" y="3650"/>
                  <a:pt x="2561" y="3409"/>
                  <a:pt x="2532" y="3282"/>
                </a:cubicBezTo>
                <a:cubicBezTo>
                  <a:pt x="2520" y="3169"/>
                  <a:pt x="2333" y="3184"/>
                  <a:pt x="2250" y="3155"/>
                </a:cubicBezTo>
                <a:cubicBezTo>
                  <a:pt x="2164" y="3113"/>
                  <a:pt x="2122" y="3056"/>
                  <a:pt x="2066" y="2985"/>
                </a:cubicBezTo>
                <a:cubicBezTo>
                  <a:pt x="1939" y="2843"/>
                  <a:pt x="1909" y="3113"/>
                  <a:pt x="1740" y="2956"/>
                </a:cubicBezTo>
                <a:cubicBezTo>
                  <a:pt x="1627" y="2858"/>
                  <a:pt x="1399" y="2956"/>
                  <a:pt x="1399" y="2772"/>
                </a:cubicBezTo>
                <a:cubicBezTo>
                  <a:pt x="1399" y="2730"/>
                  <a:pt x="1358" y="2647"/>
                  <a:pt x="1399" y="2618"/>
                </a:cubicBezTo>
                <a:cubicBezTo>
                  <a:pt x="1458" y="2588"/>
                  <a:pt x="1515" y="2377"/>
                  <a:pt x="1583" y="2449"/>
                </a:cubicBezTo>
                <a:cubicBezTo>
                  <a:pt x="1642" y="2505"/>
                  <a:pt x="1642" y="2588"/>
                  <a:pt x="1755" y="2520"/>
                </a:cubicBezTo>
                <a:cubicBezTo>
                  <a:pt x="1882" y="2449"/>
                  <a:pt x="1953" y="2321"/>
                  <a:pt x="1767" y="2265"/>
                </a:cubicBezTo>
                <a:cubicBezTo>
                  <a:pt x="1627" y="2235"/>
                  <a:pt x="1598" y="2348"/>
                  <a:pt x="1458" y="2348"/>
                </a:cubicBezTo>
                <a:cubicBezTo>
                  <a:pt x="1372" y="2336"/>
                  <a:pt x="1358" y="2235"/>
                  <a:pt x="1287" y="2208"/>
                </a:cubicBezTo>
                <a:cubicBezTo>
                  <a:pt x="1274" y="2208"/>
                  <a:pt x="975" y="2221"/>
                  <a:pt x="1076" y="2123"/>
                </a:cubicBezTo>
                <a:cubicBezTo>
                  <a:pt x="1132" y="2066"/>
                  <a:pt x="1189" y="2164"/>
                  <a:pt x="1230" y="2152"/>
                </a:cubicBezTo>
                <a:cubicBezTo>
                  <a:pt x="1287" y="2123"/>
                  <a:pt x="1230" y="2010"/>
                  <a:pt x="1301" y="1995"/>
                </a:cubicBezTo>
                <a:cubicBezTo>
                  <a:pt x="1301" y="2010"/>
                  <a:pt x="1358" y="1995"/>
                  <a:pt x="1358" y="1980"/>
                </a:cubicBezTo>
                <a:cubicBezTo>
                  <a:pt x="1470" y="1868"/>
                  <a:pt x="1500" y="1841"/>
                  <a:pt x="1399" y="1725"/>
                </a:cubicBezTo>
                <a:cubicBezTo>
                  <a:pt x="1358" y="1613"/>
                  <a:pt x="1316" y="1669"/>
                  <a:pt x="1230" y="1627"/>
                </a:cubicBezTo>
                <a:cubicBezTo>
                  <a:pt x="1203" y="1627"/>
                  <a:pt x="1159" y="1654"/>
                  <a:pt x="1144" y="1613"/>
                </a:cubicBezTo>
                <a:cubicBezTo>
                  <a:pt x="1144" y="1556"/>
                  <a:pt x="1245" y="1515"/>
                  <a:pt x="1287" y="1500"/>
                </a:cubicBezTo>
                <a:cubicBezTo>
                  <a:pt x="1414" y="1458"/>
                  <a:pt x="1343" y="1642"/>
                  <a:pt x="1458" y="1613"/>
                </a:cubicBezTo>
                <a:cubicBezTo>
                  <a:pt x="1583" y="1586"/>
                  <a:pt x="1458" y="1471"/>
                  <a:pt x="1458" y="1402"/>
                </a:cubicBezTo>
                <a:cubicBezTo>
                  <a:pt x="1527" y="1372"/>
                  <a:pt x="1571" y="1316"/>
                  <a:pt x="1654" y="1287"/>
                </a:cubicBezTo>
                <a:cubicBezTo>
                  <a:pt x="1767" y="1260"/>
                  <a:pt x="1740" y="1301"/>
                  <a:pt x="1740" y="1387"/>
                </a:cubicBezTo>
                <a:cubicBezTo>
                  <a:pt x="1740" y="1402"/>
                  <a:pt x="1853" y="1529"/>
                  <a:pt x="1882" y="1485"/>
                </a:cubicBezTo>
                <a:cubicBezTo>
                  <a:pt x="1909" y="1458"/>
                  <a:pt x="1924" y="1414"/>
                  <a:pt x="1966" y="1414"/>
                </a:cubicBezTo>
                <a:cubicBezTo>
                  <a:pt x="2010" y="1402"/>
                  <a:pt x="2066" y="1429"/>
                  <a:pt x="2051" y="1471"/>
                </a:cubicBezTo>
                <a:cubicBezTo>
                  <a:pt x="2081" y="1500"/>
                  <a:pt x="2137" y="1414"/>
                  <a:pt x="2179" y="1414"/>
                </a:cubicBezTo>
                <a:cubicBezTo>
                  <a:pt x="2250" y="1414"/>
                  <a:pt x="2221" y="1471"/>
                  <a:pt x="2206" y="1500"/>
                </a:cubicBezTo>
                <a:cubicBezTo>
                  <a:pt x="2206" y="1542"/>
                  <a:pt x="2321" y="1571"/>
                  <a:pt x="2348" y="1571"/>
                </a:cubicBezTo>
                <a:cubicBezTo>
                  <a:pt x="2390" y="1571"/>
                  <a:pt x="2390" y="1556"/>
                  <a:pt x="2390" y="1515"/>
                </a:cubicBezTo>
                <a:cubicBezTo>
                  <a:pt x="2390" y="1414"/>
                  <a:pt x="2321" y="1414"/>
                  <a:pt x="2448" y="1372"/>
                </a:cubicBezTo>
                <a:cubicBezTo>
                  <a:pt x="2618" y="1429"/>
                  <a:pt x="2760" y="1346"/>
                  <a:pt x="2914" y="1402"/>
                </a:cubicBezTo>
                <a:cubicBezTo>
                  <a:pt x="2914" y="1414"/>
                  <a:pt x="2787" y="1444"/>
                  <a:pt x="2816" y="1485"/>
                </a:cubicBezTo>
                <a:cubicBezTo>
                  <a:pt x="2900" y="1654"/>
                  <a:pt x="3012" y="1684"/>
                  <a:pt x="3056" y="1485"/>
                </a:cubicBezTo>
                <a:cubicBezTo>
                  <a:pt x="3113" y="1274"/>
                  <a:pt x="3042" y="1331"/>
                  <a:pt x="3297" y="1245"/>
                </a:cubicBezTo>
                <a:cubicBezTo>
                  <a:pt x="3409" y="1218"/>
                  <a:pt x="3507" y="1260"/>
                  <a:pt x="3635" y="1260"/>
                </a:cubicBezTo>
                <a:cubicBezTo>
                  <a:pt x="3750" y="1260"/>
                  <a:pt x="3691" y="1162"/>
                  <a:pt x="3706" y="1118"/>
                </a:cubicBezTo>
                <a:cubicBezTo>
                  <a:pt x="3750" y="1034"/>
                  <a:pt x="4005" y="1076"/>
                  <a:pt x="4074" y="1061"/>
                </a:cubicBezTo>
                <a:cubicBezTo>
                  <a:pt x="4201" y="1034"/>
                  <a:pt x="4314" y="934"/>
                  <a:pt x="4441" y="907"/>
                </a:cubicBezTo>
                <a:cubicBezTo>
                  <a:pt x="4557" y="877"/>
                  <a:pt x="4557" y="1105"/>
                  <a:pt x="4669" y="1046"/>
                </a:cubicBezTo>
                <a:cubicBezTo>
                  <a:pt x="4767" y="1005"/>
                  <a:pt x="4598" y="919"/>
                  <a:pt x="4767" y="863"/>
                </a:cubicBezTo>
                <a:cubicBezTo>
                  <a:pt x="4868" y="821"/>
                  <a:pt x="4951" y="836"/>
                  <a:pt x="5079" y="792"/>
                </a:cubicBezTo>
                <a:cubicBezTo>
                  <a:pt x="5135" y="779"/>
                  <a:pt x="5191" y="806"/>
                  <a:pt x="5236" y="792"/>
                </a:cubicBezTo>
                <a:cubicBezTo>
                  <a:pt x="5419" y="735"/>
                  <a:pt x="5574" y="622"/>
                  <a:pt x="5802" y="622"/>
                </a:cubicBezTo>
                <a:cubicBezTo>
                  <a:pt x="5927" y="622"/>
                  <a:pt x="5942" y="821"/>
                  <a:pt x="6054" y="792"/>
                </a:cubicBezTo>
                <a:cubicBezTo>
                  <a:pt x="6155" y="765"/>
                  <a:pt x="6125" y="382"/>
                  <a:pt x="6211" y="326"/>
                </a:cubicBezTo>
                <a:cubicBezTo>
                  <a:pt x="6253" y="284"/>
                  <a:pt x="6410" y="284"/>
                  <a:pt x="6466" y="296"/>
                </a:cubicBezTo>
                <a:cubicBezTo>
                  <a:pt x="6523" y="326"/>
                  <a:pt x="6481" y="184"/>
                  <a:pt x="6493" y="113"/>
                </a:cubicBezTo>
                <a:cubicBezTo>
                  <a:pt x="6537" y="113"/>
                  <a:pt x="6621" y="171"/>
                  <a:pt x="6692" y="184"/>
                </a:cubicBezTo>
                <a:cubicBezTo>
                  <a:pt x="6932" y="296"/>
                  <a:pt x="6792" y="0"/>
                  <a:pt x="7047" y="0"/>
                </a:cubicBezTo>
                <a:cubicBezTo>
                  <a:pt x="7047" y="0"/>
                  <a:pt x="7047" y="0"/>
                  <a:pt x="7059" y="0"/>
                </a:cubicBezTo>
                <a:cubicBezTo>
                  <a:pt x="7059" y="184"/>
                  <a:pt x="7101" y="213"/>
                  <a:pt x="7202" y="18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3" name="Freeform 7"/>
          <p:cNvSpPr>
            <a:spLocks noChangeArrowheads="1"/>
          </p:cNvSpPr>
          <p:nvPr/>
        </p:nvSpPr>
        <p:spPr bwMode="auto">
          <a:xfrm>
            <a:off x="14986846" y="7310086"/>
            <a:ext cx="2716436" cy="2253726"/>
          </a:xfrm>
          <a:custGeom>
            <a:avLst/>
            <a:gdLst>
              <a:gd name="T0" fmla="*/ 961 w 11052"/>
              <a:gd name="T1" fmla="*/ 2800 h 9169"/>
              <a:gd name="T2" fmla="*/ 1245 w 11052"/>
              <a:gd name="T3" fmla="*/ 3069 h 9169"/>
              <a:gd name="T4" fmla="*/ 1910 w 11052"/>
              <a:gd name="T5" fmla="*/ 3111 h 9169"/>
              <a:gd name="T6" fmla="*/ 2123 w 11052"/>
              <a:gd name="T7" fmla="*/ 3324 h 9169"/>
              <a:gd name="T8" fmla="*/ 1951 w 11052"/>
              <a:gd name="T9" fmla="*/ 3238 h 9169"/>
              <a:gd name="T10" fmla="*/ 1812 w 11052"/>
              <a:gd name="T11" fmla="*/ 3380 h 9169"/>
              <a:gd name="T12" fmla="*/ 1160 w 11052"/>
              <a:gd name="T13" fmla="*/ 3253 h 9169"/>
              <a:gd name="T14" fmla="*/ 2900 w 11052"/>
              <a:gd name="T15" fmla="*/ 2871 h 9169"/>
              <a:gd name="T16" fmla="*/ 2986 w 11052"/>
              <a:gd name="T17" fmla="*/ 2589 h 9169"/>
              <a:gd name="T18" fmla="*/ 3170 w 11052"/>
              <a:gd name="T19" fmla="*/ 2150 h 9169"/>
              <a:gd name="T20" fmla="*/ 2434 w 11052"/>
              <a:gd name="T21" fmla="*/ 2304 h 9169"/>
              <a:gd name="T22" fmla="*/ 2194 w 11052"/>
              <a:gd name="T23" fmla="*/ 2064 h 9169"/>
              <a:gd name="T24" fmla="*/ 2265 w 11052"/>
              <a:gd name="T25" fmla="*/ 2277 h 9169"/>
              <a:gd name="T26" fmla="*/ 2022 w 11052"/>
              <a:gd name="T27" fmla="*/ 2334 h 9169"/>
              <a:gd name="T28" fmla="*/ 1812 w 11052"/>
              <a:gd name="T29" fmla="*/ 2079 h 9169"/>
              <a:gd name="T30" fmla="*/ 1883 w 11052"/>
              <a:gd name="T31" fmla="*/ 2589 h 9169"/>
              <a:gd name="T32" fmla="*/ 2405 w 11052"/>
              <a:gd name="T33" fmla="*/ 3084 h 9169"/>
              <a:gd name="T34" fmla="*/ 0 w 11052"/>
              <a:gd name="T35" fmla="*/ 3550 h 9169"/>
              <a:gd name="T36" fmla="*/ 86 w 11052"/>
              <a:gd name="T37" fmla="*/ 3523 h 9169"/>
              <a:gd name="T38" fmla="*/ 623 w 11052"/>
              <a:gd name="T39" fmla="*/ 3324 h 9169"/>
              <a:gd name="T40" fmla="*/ 410 w 11052"/>
              <a:gd name="T41" fmla="*/ 3677 h 9169"/>
              <a:gd name="T42" fmla="*/ 71 w 11052"/>
              <a:gd name="T43" fmla="*/ 4059 h 9169"/>
              <a:gd name="T44" fmla="*/ 892 w 11052"/>
              <a:gd name="T45" fmla="*/ 4584 h 9169"/>
              <a:gd name="T46" fmla="*/ 1005 w 11052"/>
              <a:gd name="T47" fmla="*/ 4300 h 9169"/>
              <a:gd name="T48" fmla="*/ 807 w 11052"/>
              <a:gd name="T49" fmla="*/ 4074 h 9169"/>
              <a:gd name="T50" fmla="*/ 709 w 11052"/>
              <a:gd name="T51" fmla="*/ 3961 h 9169"/>
              <a:gd name="T52" fmla="*/ 1062 w 11052"/>
              <a:gd name="T53" fmla="*/ 3733 h 9169"/>
              <a:gd name="T54" fmla="*/ 1429 w 11052"/>
              <a:gd name="T55" fmla="*/ 4187 h 9169"/>
              <a:gd name="T56" fmla="*/ 1486 w 11052"/>
              <a:gd name="T57" fmla="*/ 4952 h 9169"/>
              <a:gd name="T58" fmla="*/ 2844 w 11052"/>
              <a:gd name="T59" fmla="*/ 6239 h 9169"/>
              <a:gd name="T60" fmla="*/ 5349 w 11052"/>
              <a:gd name="T61" fmla="*/ 7158 h 9169"/>
              <a:gd name="T62" fmla="*/ 7288 w 11052"/>
              <a:gd name="T63" fmla="*/ 7030 h 9169"/>
              <a:gd name="T64" fmla="*/ 8009 w 11052"/>
              <a:gd name="T65" fmla="*/ 7709 h 9169"/>
              <a:gd name="T66" fmla="*/ 8658 w 11052"/>
              <a:gd name="T67" fmla="*/ 9168 h 9169"/>
              <a:gd name="T68" fmla="*/ 10499 w 11052"/>
              <a:gd name="T69" fmla="*/ 7597 h 9169"/>
              <a:gd name="T70" fmla="*/ 10710 w 11052"/>
              <a:gd name="T71" fmla="*/ 7072 h 9169"/>
              <a:gd name="T72" fmla="*/ 10796 w 11052"/>
              <a:gd name="T73" fmla="*/ 6366 h 9169"/>
              <a:gd name="T74" fmla="*/ 10342 w 11052"/>
              <a:gd name="T75" fmla="*/ 4697 h 9169"/>
              <a:gd name="T76" fmla="*/ 10004 w 11052"/>
              <a:gd name="T77" fmla="*/ 3650 h 9169"/>
              <a:gd name="T78" fmla="*/ 9876 w 11052"/>
              <a:gd name="T79" fmla="*/ 3238 h 9169"/>
              <a:gd name="T80" fmla="*/ 9847 w 11052"/>
              <a:gd name="T81" fmla="*/ 3054 h 9169"/>
              <a:gd name="T82" fmla="*/ 7656 w 11052"/>
              <a:gd name="T83" fmla="*/ 2559 h 9169"/>
              <a:gd name="T84" fmla="*/ 6479 w 11052"/>
              <a:gd name="T85" fmla="*/ 1937 h 9169"/>
              <a:gd name="T86" fmla="*/ 5503 w 11052"/>
              <a:gd name="T87" fmla="*/ 1613 h 9169"/>
              <a:gd name="T88" fmla="*/ 4868 w 11052"/>
              <a:gd name="T89" fmla="*/ 1231 h 9169"/>
              <a:gd name="T90" fmla="*/ 4599 w 11052"/>
              <a:gd name="T91" fmla="*/ 834 h 9169"/>
              <a:gd name="T92" fmla="*/ 4033 w 11052"/>
              <a:gd name="T93" fmla="*/ 226 h 9169"/>
              <a:gd name="T94" fmla="*/ 2675 w 11052"/>
              <a:gd name="T95" fmla="*/ 1103 h 9169"/>
              <a:gd name="T96" fmla="*/ 1966 w 11052"/>
              <a:gd name="T97" fmla="*/ 1640 h 9169"/>
              <a:gd name="T98" fmla="*/ 454 w 11052"/>
              <a:gd name="T99" fmla="*/ 3211 h 9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052" h="9169">
                <a:moveTo>
                  <a:pt x="1047" y="2927"/>
                </a:moveTo>
                <a:lnTo>
                  <a:pt x="1047" y="2927"/>
                </a:lnTo>
                <a:cubicBezTo>
                  <a:pt x="1005" y="2900"/>
                  <a:pt x="990" y="2844"/>
                  <a:pt x="961" y="2800"/>
                </a:cubicBezTo>
                <a:cubicBezTo>
                  <a:pt x="919" y="2731"/>
                  <a:pt x="949" y="2716"/>
                  <a:pt x="1005" y="2758"/>
                </a:cubicBezTo>
                <a:cubicBezTo>
                  <a:pt x="1103" y="2814"/>
                  <a:pt x="1189" y="2645"/>
                  <a:pt x="1260" y="2844"/>
                </a:cubicBezTo>
                <a:cubicBezTo>
                  <a:pt x="1287" y="2915"/>
                  <a:pt x="1316" y="3027"/>
                  <a:pt x="1245" y="3069"/>
                </a:cubicBezTo>
                <a:cubicBezTo>
                  <a:pt x="1204" y="3099"/>
                  <a:pt x="1204" y="3224"/>
                  <a:pt x="1245" y="3211"/>
                </a:cubicBezTo>
                <a:cubicBezTo>
                  <a:pt x="1316" y="3197"/>
                  <a:pt x="1400" y="3140"/>
                  <a:pt x="1471" y="3126"/>
                </a:cubicBezTo>
                <a:cubicBezTo>
                  <a:pt x="1613" y="3099"/>
                  <a:pt x="1782" y="3140"/>
                  <a:pt x="1910" y="3111"/>
                </a:cubicBezTo>
                <a:cubicBezTo>
                  <a:pt x="2022" y="3084"/>
                  <a:pt x="2052" y="3167"/>
                  <a:pt x="2123" y="3167"/>
                </a:cubicBezTo>
                <a:cubicBezTo>
                  <a:pt x="2179" y="3167"/>
                  <a:pt x="2277" y="3182"/>
                  <a:pt x="2307" y="3197"/>
                </a:cubicBezTo>
                <a:cubicBezTo>
                  <a:pt x="2363" y="3238"/>
                  <a:pt x="2138" y="3309"/>
                  <a:pt x="2123" y="3324"/>
                </a:cubicBezTo>
                <a:cubicBezTo>
                  <a:pt x="2108" y="3339"/>
                  <a:pt x="2037" y="3395"/>
                  <a:pt x="2037" y="3353"/>
                </a:cubicBezTo>
                <a:cubicBezTo>
                  <a:pt x="2037" y="3324"/>
                  <a:pt x="2037" y="3197"/>
                  <a:pt x="1996" y="3224"/>
                </a:cubicBezTo>
                <a:cubicBezTo>
                  <a:pt x="1996" y="3211"/>
                  <a:pt x="1951" y="3238"/>
                  <a:pt x="1951" y="3238"/>
                </a:cubicBezTo>
                <a:cubicBezTo>
                  <a:pt x="1699" y="3253"/>
                  <a:pt x="1699" y="3253"/>
                  <a:pt x="1699" y="3253"/>
                </a:cubicBezTo>
                <a:cubicBezTo>
                  <a:pt x="1669" y="3253"/>
                  <a:pt x="1571" y="3268"/>
                  <a:pt x="1571" y="3309"/>
                </a:cubicBezTo>
                <a:cubicBezTo>
                  <a:pt x="1598" y="3466"/>
                  <a:pt x="1741" y="3253"/>
                  <a:pt x="1812" y="3380"/>
                </a:cubicBezTo>
                <a:cubicBezTo>
                  <a:pt x="1883" y="3493"/>
                  <a:pt x="2123" y="3353"/>
                  <a:pt x="2052" y="3479"/>
                </a:cubicBezTo>
                <a:cubicBezTo>
                  <a:pt x="1981" y="3606"/>
                  <a:pt x="1486" y="3380"/>
                  <a:pt x="1373" y="3339"/>
                </a:cubicBezTo>
                <a:cubicBezTo>
                  <a:pt x="1302" y="3295"/>
                  <a:pt x="1160" y="3380"/>
                  <a:pt x="1160" y="3253"/>
                </a:cubicBezTo>
                <a:cubicBezTo>
                  <a:pt x="1174" y="3140"/>
                  <a:pt x="1204" y="3069"/>
                  <a:pt x="1103" y="2998"/>
                </a:cubicBezTo>
                <a:cubicBezTo>
                  <a:pt x="1047" y="2927"/>
                  <a:pt x="1047" y="2927"/>
                  <a:pt x="1047" y="2927"/>
                </a:cubicBezTo>
                <a:close/>
                <a:moveTo>
                  <a:pt x="2900" y="2871"/>
                </a:moveTo>
                <a:lnTo>
                  <a:pt x="2900" y="2871"/>
                </a:lnTo>
                <a:cubicBezTo>
                  <a:pt x="2944" y="2844"/>
                  <a:pt x="2944" y="2844"/>
                  <a:pt x="2944" y="2844"/>
                </a:cubicBezTo>
                <a:cubicBezTo>
                  <a:pt x="3013" y="2787"/>
                  <a:pt x="3001" y="2675"/>
                  <a:pt x="2986" y="2589"/>
                </a:cubicBezTo>
                <a:cubicBezTo>
                  <a:pt x="2986" y="2420"/>
                  <a:pt x="3084" y="2447"/>
                  <a:pt x="3170" y="2334"/>
                </a:cubicBezTo>
                <a:cubicBezTo>
                  <a:pt x="3211" y="2277"/>
                  <a:pt x="3282" y="2206"/>
                  <a:pt x="3282" y="2121"/>
                </a:cubicBezTo>
                <a:cubicBezTo>
                  <a:pt x="3268" y="2121"/>
                  <a:pt x="3184" y="2121"/>
                  <a:pt x="3170" y="2150"/>
                </a:cubicBezTo>
                <a:cubicBezTo>
                  <a:pt x="3113" y="2094"/>
                  <a:pt x="2944" y="2292"/>
                  <a:pt x="2971" y="2375"/>
                </a:cubicBezTo>
                <a:cubicBezTo>
                  <a:pt x="3013" y="2532"/>
                  <a:pt x="2746" y="2461"/>
                  <a:pt x="2675" y="2488"/>
                </a:cubicBezTo>
                <a:cubicBezTo>
                  <a:pt x="2562" y="2447"/>
                  <a:pt x="2476" y="2432"/>
                  <a:pt x="2434" y="2304"/>
                </a:cubicBezTo>
                <a:cubicBezTo>
                  <a:pt x="2420" y="2236"/>
                  <a:pt x="2476" y="2008"/>
                  <a:pt x="2447" y="2008"/>
                </a:cubicBezTo>
                <a:cubicBezTo>
                  <a:pt x="2390" y="1993"/>
                  <a:pt x="2307" y="1966"/>
                  <a:pt x="2250" y="1951"/>
                </a:cubicBezTo>
                <a:cubicBezTo>
                  <a:pt x="2138" y="1951"/>
                  <a:pt x="2094" y="1951"/>
                  <a:pt x="2194" y="2064"/>
                </a:cubicBezTo>
                <a:cubicBezTo>
                  <a:pt x="2221" y="2079"/>
                  <a:pt x="2277" y="2108"/>
                  <a:pt x="2307" y="2121"/>
                </a:cubicBezTo>
                <a:cubicBezTo>
                  <a:pt x="2334" y="2135"/>
                  <a:pt x="2420" y="2206"/>
                  <a:pt x="2348" y="2236"/>
                </a:cubicBezTo>
                <a:cubicBezTo>
                  <a:pt x="2348" y="2236"/>
                  <a:pt x="2277" y="2277"/>
                  <a:pt x="2265" y="2277"/>
                </a:cubicBezTo>
                <a:cubicBezTo>
                  <a:pt x="2250" y="2292"/>
                  <a:pt x="2179" y="2349"/>
                  <a:pt x="2165" y="2334"/>
                </a:cubicBezTo>
                <a:cubicBezTo>
                  <a:pt x="2138" y="2349"/>
                  <a:pt x="2081" y="2277"/>
                  <a:pt x="2052" y="2263"/>
                </a:cubicBezTo>
                <a:cubicBezTo>
                  <a:pt x="2010" y="2221"/>
                  <a:pt x="2022" y="2292"/>
                  <a:pt x="2022" y="2334"/>
                </a:cubicBezTo>
                <a:cubicBezTo>
                  <a:pt x="2010" y="2420"/>
                  <a:pt x="1951" y="2488"/>
                  <a:pt x="1951" y="2349"/>
                </a:cubicBezTo>
                <a:cubicBezTo>
                  <a:pt x="1951" y="2292"/>
                  <a:pt x="1939" y="2221"/>
                  <a:pt x="1910" y="2165"/>
                </a:cubicBezTo>
                <a:cubicBezTo>
                  <a:pt x="1883" y="2135"/>
                  <a:pt x="1868" y="2064"/>
                  <a:pt x="1812" y="2079"/>
                </a:cubicBezTo>
                <a:cubicBezTo>
                  <a:pt x="1812" y="2079"/>
                  <a:pt x="1655" y="2206"/>
                  <a:pt x="1598" y="2221"/>
                </a:cubicBezTo>
                <a:cubicBezTo>
                  <a:pt x="1486" y="2263"/>
                  <a:pt x="1444" y="2518"/>
                  <a:pt x="1557" y="2603"/>
                </a:cubicBezTo>
                <a:cubicBezTo>
                  <a:pt x="1711" y="2716"/>
                  <a:pt x="1711" y="2603"/>
                  <a:pt x="1883" y="2589"/>
                </a:cubicBezTo>
                <a:cubicBezTo>
                  <a:pt x="2081" y="2574"/>
                  <a:pt x="2037" y="2871"/>
                  <a:pt x="2334" y="2660"/>
                </a:cubicBezTo>
                <a:cubicBezTo>
                  <a:pt x="2363" y="2645"/>
                  <a:pt x="2420" y="2814"/>
                  <a:pt x="2447" y="2856"/>
                </a:cubicBezTo>
                <a:cubicBezTo>
                  <a:pt x="2491" y="2983"/>
                  <a:pt x="2405" y="2998"/>
                  <a:pt x="2405" y="3084"/>
                </a:cubicBezTo>
                <a:cubicBezTo>
                  <a:pt x="2532" y="3126"/>
                  <a:pt x="2518" y="3054"/>
                  <a:pt x="2660" y="2983"/>
                </a:cubicBezTo>
                <a:cubicBezTo>
                  <a:pt x="2900" y="2871"/>
                  <a:pt x="2900" y="2871"/>
                  <a:pt x="2900" y="2871"/>
                </a:cubicBezTo>
                <a:close/>
                <a:moveTo>
                  <a:pt x="0" y="3550"/>
                </a:moveTo>
                <a:lnTo>
                  <a:pt x="0" y="3550"/>
                </a:lnTo>
                <a:lnTo>
                  <a:pt x="0" y="3550"/>
                </a:lnTo>
                <a:cubicBezTo>
                  <a:pt x="27" y="3537"/>
                  <a:pt x="57" y="3550"/>
                  <a:pt x="86" y="3523"/>
                </a:cubicBezTo>
                <a:cubicBezTo>
                  <a:pt x="142" y="3452"/>
                  <a:pt x="142" y="3395"/>
                  <a:pt x="240" y="3395"/>
                </a:cubicBezTo>
                <a:cubicBezTo>
                  <a:pt x="326" y="3410"/>
                  <a:pt x="397" y="3339"/>
                  <a:pt x="466" y="3353"/>
                </a:cubicBezTo>
                <a:cubicBezTo>
                  <a:pt x="525" y="3380"/>
                  <a:pt x="566" y="3380"/>
                  <a:pt x="623" y="3324"/>
                </a:cubicBezTo>
                <a:cubicBezTo>
                  <a:pt x="780" y="3182"/>
                  <a:pt x="623" y="3466"/>
                  <a:pt x="593" y="3508"/>
                </a:cubicBezTo>
                <a:cubicBezTo>
                  <a:pt x="525" y="3621"/>
                  <a:pt x="466" y="3493"/>
                  <a:pt x="439" y="3579"/>
                </a:cubicBezTo>
                <a:cubicBezTo>
                  <a:pt x="424" y="3606"/>
                  <a:pt x="424" y="3650"/>
                  <a:pt x="410" y="3677"/>
                </a:cubicBezTo>
                <a:cubicBezTo>
                  <a:pt x="383" y="3706"/>
                  <a:pt x="353" y="3594"/>
                  <a:pt x="297" y="3662"/>
                </a:cubicBezTo>
                <a:cubicBezTo>
                  <a:pt x="255" y="3733"/>
                  <a:pt x="297" y="3846"/>
                  <a:pt x="240" y="3917"/>
                </a:cubicBezTo>
                <a:cubicBezTo>
                  <a:pt x="184" y="3974"/>
                  <a:pt x="128" y="4018"/>
                  <a:pt x="71" y="4059"/>
                </a:cubicBezTo>
                <a:cubicBezTo>
                  <a:pt x="57" y="4074"/>
                  <a:pt x="57" y="4074"/>
                  <a:pt x="42" y="4089"/>
                </a:cubicBezTo>
                <a:lnTo>
                  <a:pt x="42" y="4089"/>
                </a:lnTo>
                <a:cubicBezTo>
                  <a:pt x="892" y="4584"/>
                  <a:pt x="892" y="4584"/>
                  <a:pt x="892" y="4584"/>
                </a:cubicBezTo>
                <a:lnTo>
                  <a:pt x="892" y="4584"/>
                </a:lnTo>
                <a:cubicBezTo>
                  <a:pt x="892" y="4540"/>
                  <a:pt x="892" y="4525"/>
                  <a:pt x="878" y="4498"/>
                </a:cubicBezTo>
                <a:cubicBezTo>
                  <a:pt x="807" y="4412"/>
                  <a:pt x="976" y="4356"/>
                  <a:pt x="1005" y="4300"/>
                </a:cubicBezTo>
                <a:cubicBezTo>
                  <a:pt x="1020" y="4258"/>
                  <a:pt x="1005" y="4157"/>
                  <a:pt x="949" y="4157"/>
                </a:cubicBezTo>
                <a:cubicBezTo>
                  <a:pt x="878" y="4157"/>
                  <a:pt x="892" y="4356"/>
                  <a:pt x="836" y="4356"/>
                </a:cubicBezTo>
                <a:cubicBezTo>
                  <a:pt x="765" y="4341"/>
                  <a:pt x="780" y="4116"/>
                  <a:pt x="807" y="4074"/>
                </a:cubicBezTo>
                <a:cubicBezTo>
                  <a:pt x="807" y="4045"/>
                  <a:pt x="792" y="4018"/>
                  <a:pt x="792" y="4003"/>
                </a:cubicBezTo>
                <a:lnTo>
                  <a:pt x="780" y="3988"/>
                </a:lnTo>
                <a:cubicBezTo>
                  <a:pt x="750" y="4003"/>
                  <a:pt x="721" y="3974"/>
                  <a:pt x="709" y="3961"/>
                </a:cubicBezTo>
                <a:cubicBezTo>
                  <a:pt x="709" y="3932"/>
                  <a:pt x="792" y="3778"/>
                  <a:pt x="807" y="3790"/>
                </a:cubicBezTo>
                <a:cubicBezTo>
                  <a:pt x="892" y="3846"/>
                  <a:pt x="878" y="3805"/>
                  <a:pt x="949" y="3733"/>
                </a:cubicBezTo>
                <a:cubicBezTo>
                  <a:pt x="1005" y="3662"/>
                  <a:pt x="1020" y="3662"/>
                  <a:pt x="1062" y="3733"/>
                </a:cubicBezTo>
                <a:cubicBezTo>
                  <a:pt x="1076" y="3763"/>
                  <a:pt x="1118" y="3692"/>
                  <a:pt x="1133" y="3763"/>
                </a:cubicBezTo>
                <a:cubicBezTo>
                  <a:pt x="1160" y="3846"/>
                  <a:pt x="1089" y="3947"/>
                  <a:pt x="1160" y="4032"/>
                </a:cubicBezTo>
                <a:cubicBezTo>
                  <a:pt x="1260" y="4116"/>
                  <a:pt x="1429" y="4003"/>
                  <a:pt x="1429" y="4187"/>
                </a:cubicBezTo>
                <a:cubicBezTo>
                  <a:pt x="1429" y="4258"/>
                  <a:pt x="1444" y="4314"/>
                  <a:pt x="1444" y="4385"/>
                </a:cubicBezTo>
                <a:cubicBezTo>
                  <a:pt x="1444" y="4457"/>
                  <a:pt x="1400" y="4525"/>
                  <a:pt x="1400" y="4596"/>
                </a:cubicBezTo>
                <a:cubicBezTo>
                  <a:pt x="1459" y="4724"/>
                  <a:pt x="1486" y="4839"/>
                  <a:pt x="1486" y="4952"/>
                </a:cubicBezTo>
                <a:lnTo>
                  <a:pt x="1486" y="4952"/>
                </a:lnTo>
                <a:cubicBezTo>
                  <a:pt x="2802" y="6013"/>
                  <a:pt x="2802" y="6013"/>
                  <a:pt x="2802" y="6013"/>
                </a:cubicBezTo>
                <a:cubicBezTo>
                  <a:pt x="2844" y="6239"/>
                  <a:pt x="2844" y="6239"/>
                  <a:pt x="2844" y="6239"/>
                </a:cubicBezTo>
                <a:cubicBezTo>
                  <a:pt x="3849" y="7413"/>
                  <a:pt x="3849" y="7413"/>
                  <a:pt x="3849" y="7413"/>
                </a:cubicBezTo>
                <a:cubicBezTo>
                  <a:pt x="4442" y="7371"/>
                  <a:pt x="4442" y="7371"/>
                  <a:pt x="4442" y="7371"/>
                </a:cubicBezTo>
                <a:cubicBezTo>
                  <a:pt x="5349" y="7158"/>
                  <a:pt x="5349" y="7158"/>
                  <a:pt x="5349" y="7158"/>
                </a:cubicBezTo>
                <a:cubicBezTo>
                  <a:pt x="6197" y="7271"/>
                  <a:pt x="6197" y="7271"/>
                  <a:pt x="6197" y="7271"/>
                </a:cubicBezTo>
                <a:cubicBezTo>
                  <a:pt x="6820" y="7300"/>
                  <a:pt x="6820" y="7300"/>
                  <a:pt x="6820" y="7300"/>
                </a:cubicBezTo>
                <a:cubicBezTo>
                  <a:pt x="7288" y="7030"/>
                  <a:pt x="7288" y="7030"/>
                  <a:pt x="7288" y="7030"/>
                </a:cubicBezTo>
                <a:cubicBezTo>
                  <a:pt x="7386" y="7060"/>
                  <a:pt x="7386" y="7060"/>
                  <a:pt x="7386" y="7060"/>
                </a:cubicBezTo>
                <a:cubicBezTo>
                  <a:pt x="7597" y="7427"/>
                  <a:pt x="7597" y="7427"/>
                  <a:pt x="7597" y="7427"/>
                </a:cubicBezTo>
                <a:cubicBezTo>
                  <a:pt x="8009" y="7709"/>
                  <a:pt x="8009" y="7709"/>
                  <a:pt x="8009" y="7709"/>
                </a:cubicBezTo>
                <a:cubicBezTo>
                  <a:pt x="8362" y="8445"/>
                  <a:pt x="8362" y="8445"/>
                  <a:pt x="8362" y="8445"/>
                </a:cubicBezTo>
                <a:cubicBezTo>
                  <a:pt x="8688" y="8317"/>
                  <a:pt x="8688" y="8317"/>
                  <a:pt x="8688" y="8317"/>
                </a:cubicBezTo>
                <a:cubicBezTo>
                  <a:pt x="8658" y="9168"/>
                  <a:pt x="8658" y="9168"/>
                  <a:pt x="8658" y="9168"/>
                </a:cubicBezTo>
                <a:lnTo>
                  <a:pt x="8658" y="9168"/>
                </a:lnTo>
                <a:cubicBezTo>
                  <a:pt x="10597" y="7795"/>
                  <a:pt x="10597" y="7795"/>
                  <a:pt x="10597" y="7795"/>
                </a:cubicBezTo>
                <a:cubicBezTo>
                  <a:pt x="10555" y="7751"/>
                  <a:pt x="10413" y="7653"/>
                  <a:pt x="10499" y="7597"/>
                </a:cubicBezTo>
                <a:cubicBezTo>
                  <a:pt x="10514" y="7611"/>
                  <a:pt x="10514" y="7597"/>
                  <a:pt x="10526" y="7611"/>
                </a:cubicBezTo>
                <a:cubicBezTo>
                  <a:pt x="10612" y="7555"/>
                  <a:pt x="10570" y="7398"/>
                  <a:pt x="10653" y="7327"/>
                </a:cubicBezTo>
                <a:cubicBezTo>
                  <a:pt x="10739" y="7244"/>
                  <a:pt x="10710" y="7172"/>
                  <a:pt x="10710" y="7072"/>
                </a:cubicBezTo>
                <a:cubicBezTo>
                  <a:pt x="10710" y="6974"/>
                  <a:pt x="11051" y="7101"/>
                  <a:pt x="10881" y="6819"/>
                </a:cubicBezTo>
                <a:cubicBezTo>
                  <a:pt x="10766" y="6648"/>
                  <a:pt x="10965" y="6663"/>
                  <a:pt x="10965" y="6506"/>
                </a:cubicBezTo>
                <a:cubicBezTo>
                  <a:pt x="10965" y="6422"/>
                  <a:pt x="10867" y="6393"/>
                  <a:pt x="10796" y="6366"/>
                </a:cubicBezTo>
                <a:cubicBezTo>
                  <a:pt x="10698" y="6310"/>
                  <a:pt x="10754" y="6082"/>
                  <a:pt x="10597" y="6013"/>
                </a:cubicBezTo>
                <a:cubicBezTo>
                  <a:pt x="10413" y="5913"/>
                  <a:pt x="10342" y="6040"/>
                  <a:pt x="10342" y="5743"/>
                </a:cubicBezTo>
                <a:cubicBezTo>
                  <a:pt x="10342" y="4697"/>
                  <a:pt x="10342" y="4697"/>
                  <a:pt x="10342" y="4697"/>
                </a:cubicBezTo>
                <a:cubicBezTo>
                  <a:pt x="10229" y="4596"/>
                  <a:pt x="9960" y="4584"/>
                  <a:pt x="9862" y="4400"/>
                </a:cubicBezTo>
                <a:cubicBezTo>
                  <a:pt x="9805" y="4285"/>
                  <a:pt x="10019" y="4101"/>
                  <a:pt x="9948" y="3961"/>
                </a:cubicBezTo>
                <a:cubicBezTo>
                  <a:pt x="9903" y="3890"/>
                  <a:pt x="9989" y="3733"/>
                  <a:pt x="10004" y="3650"/>
                </a:cubicBezTo>
                <a:cubicBezTo>
                  <a:pt x="10019" y="3537"/>
                  <a:pt x="9933" y="3493"/>
                  <a:pt x="9847" y="3410"/>
                </a:cubicBezTo>
                <a:cubicBezTo>
                  <a:pt x="9876" y="3238"/>
                  <a:pt x="9876" y="3238"/>
                  <a:pt x="9876" y="3238"/>
                </a:cubicBezTo>
                <a:lnTo>
                  <a:pt x="9876" y="3238"/>
                </a:lnTo>
                <a:cubicBezTo>
                  <a:pt x="9862" y="3155"/>
                  <a:pt x="9862" y="3155"/>
                  <a:pt x="9862" y="3155"/>
                </a:cubicBezTo>
                <a:cubicBezTo>
                  <a:pt x="9820" y="3099"/>
                  <a:pt x="9820" y="3099"/>
                  <a:pt x="9820" y="3099"/>
                </a:cubicBezTo>
                <a:cubicBezTo>
                  <a:pt x="9847" y="3054"/>
                  <a:pt x="9847" y="3054"/>
                  <a:pt x="9847" y="3054"/>
                </a:cubicBezTo>
                <a:cubicBezTo>
                  <a:pt x="9805" y="2971"/>
                  <a:pt x="9805" y="2971"/>
                  <a:pt x="9805" y="2971"/>
                </a:cubicBezTo>
                <a:cubicBezTo>
                  <a:pt x="8136" y="2900"/>
                  <a:pt x="8136" y="2900"/>
                  <a:pt x="8136" y="2900"/>
                </a:cubicBezTo>
                <a:cubicBezTo>
                  <a:pt x="7656" y="2559"/>
                  <a:pt x="7656" y="2559"/>
                  <a:pt x="7656" y="2559"/>
                </a:cubicBezTo>
                <a:cubicBezTo>
                  <a:pt x="7540" y="2361"/>
                  <a:pt x="7540" y="2361"/>
                  <a:pt x="7540" y="2361"/>
                </a:cubicBezTo>
                <a:cubicBezTo>
                  <a:pt x="7330" y="2375"/>
                  <a:pt x="7330" y="2375"/>
                  <a:pt x="7330" y="2375"/>
                </a:cubicBezTo>
                <a:cubicBezTo>
                  <a:pt x="6479" y="1937"/>
                  <a:pt x="6479" y="1937"/>
                  <a:pt x="6479" y="1937"/>
                </a:cubicBezTo>
                <a:cubicBezTo>
                  <a:pt x="6013" y="1768"/>
                  <a:pt x="6013" y="1768"/>
                  <a:pt x="6013" y="1768"/>
                </a:cubicBezTo>
                <a:cubicBezTo>
                  <a:pt x="5957" y="1768"/>
                  <a:pt x="5957" y="1768"/>
                  <a:pt x="5957" y="1768"/>
                </a:cubicBezTo>
                <a:cubicBezTo>
                  <a:pt x="5503" y="1613"/>
                  <a:pt x="5503" y="1613"/>
                  <a:pt x="5503" y="1613"/>
                </a:cubicBezTo>
                <a:cubicBezTo>
                  <a:pt x="5177" y="1329"/>
                  <a:pt x="5177" y="1329"/>
                  <a:pt x="5177" y="1329"/>
                </a:cubicBezTo>
                <a:cubicBezTo>
                  <a:pt x="4697" y="1400"/>
                  <a:pt x="4697" y="1400"/>
                  <a:pt x="4697" y="1400"/>
                </a:cubicBezTo>
                <a:cubicBezTo>
                  <a:pt x="4868" y="1231"/>
                  <a:pt x="4868" y="1231"/>
                  <a:pt x="4868" y="1231"/>
                </a:cubicBezTo>
                <a:lnTo>
                  <a:pt x="4868" y="1231"/>
                </a:lnTo>
                <a:cubicBezTo>
                  <a:pt x="4655" y="1145"/>
                  <a:pt x="4655" y="1145"/>
                  <a:pt x="4655" y="1145"/>
                </a:cubicBezTo>
                <a:cubicBezTo>
                  <a:pt x="4599" y="834"/>
                  <a:pt x="4599" y="834"/>
                  <a:pt x="4599" y="834"/>
                </a:cubicBezTo>
                <a:cubicBezTo>
                  <a:pt x="4386" y="552"/>
                  <a:pt x="4386" y="552"/>
                  <a:pt x="4386" y="552"/>
                </a:cubicBezTo>
                <a:cubicBezTo>
                  <a:pt x="4216" y="537"/>
                  <a:pt x="4216" y="537"/>
                  <a:pt x="4216" y="537"/>
                </a:cubicBezTo>
                <a:cubicBezTo>
                  <a:pt x="4033" y="226"/>
                  <a:pt x="4033" y="226"/>
                  <a:pt x="4033" y="226"/>
                </a:cubicBezTo>
                <a:cubicBezTo>
                  <a:pt x="3849" y="0"/>
                  <a:pt x="3849" y="0"/>
                  <a:pt x="3849" y="0"/>
                </a:cubicBezTo>
                <a:cubicBezTo>
                  <a:pt x="3099" y="57"/>
                  <a:pt x="3099" y="57"/>
                  <a:pt x="3099" y="57"/>
                </a:cubicBezTo>
                <a:cubicBezTo>
                  <a:pt x="2675" y="1103"/>
                  <a:pt x="2675" y="1103"/>
                  <a:pt x="2675" y="1103"/>
                </a:cubicBezTo>
                <a:cubicBezTo>
                  <a:pt x="2206" y="1103"/>
                  <a:pt x="2206" y="1103"/>
                  <a:pt x="2206" y="1103"/>
                </a:cubicBezTo>
                <a:cubicBezTo>
                  <a:pt x="2010" y="1032"/>
                  <a:pt x="2010" y="1032"/>
                  <a:pt x="2010" y="1032"/>
                </a:cubicBezTo>
                <a:cubicBezTo>
                  <a:pt x="1966" y="1640"/>
                  <a:pt x="1966" y="1640"/>
                  <a:pt x="1966" y="1640"/>
                </a:cubicBezTo>
                <a:cubicBezTo>
                  <a:pt x="1613" y="1696"/>
                  <a:pt x="1613" y="1696"/>
                  <a:pt x="1613" y="1696"/>
                </a:cubicBezTo>
                <a:cubicBezTo>
                  <a:pt x="1316" y="2008"/>
                  <a:pt x="1316" y="2008"/>
                  <a:pt x="1316" y="2008"/>
                </a:cubicBezTo>
                <a:cubicBezTo>
                  <a:pt x="454" y="3211"/>
                  <a:pt x="454" y="3211"/>
                  <a:pt x="454" y="3211"/>
                </a:cubicBezTo>
                <a:cubicBezTo>
                  <a:pt x="128" y="3353"/>
                  <a:pt x="128" y="3353"/>
                  <a:pt x="128" y="3353"/>
                </a:cubicBezTo>
                <a:lnTo>
                  <a:pt x="0" y="3550"/>
                </a:lnTo>
                <a:close/>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04" name="Freeform 8"/>
          <p:cNvSpPr>
            <a:spLocks noChangeArrowheads="1"/>
          </p:cNvSpPr>
          <p:nvPr/>
        </p:nvSpPr>
        <p:spPr bwMode="auto">
          <a:xfrm>
            <a:off x="17956932" y="8099270"/>
            <a:ext cx="1968494" cy="1488391"/>
          </a:xfrm>
          <a:custGeom>
            <a:avLst/>
            <a:gdLst>
              <a:gd name="T0" fmla="*/ 0 w 8009"/>
              <a:gd name="T1" fmla="*/ 57 h 6056"/>
              <a:gd name="T2" fmla="*/ 5915 w 8009"/>
              <a:gd name="T3" fmla="*/ 0 h 6056"/>
              <a:gd name="T4" fmla="*/ 5745 w 8009"/>
              <a:gd name="T5" fmla="*/ 821 h 6056"/>
              <a:gd name="T6" fmla="*/ 5929 w 8009"/>
              <a:gd name="T7" fmla="*/ 1429 h 6056"/>
              <a:gd name="T8" fmla="*/ 6057 w 8009"/>
              <a:gd name="T9" fmla="*/ 1768 h 6056"/>
              <a:gd name="T10" fmla="*/ 6523 w 8009"/>
              <a:gd name="T11" fmla="*/ 1993 h 6056"/>
              <a:gd name="T12" fmla="*/ 6748 w 8009"/>
              <a:gd name="T13" fmla="*/ 2574 h 6056"/>
              <a:gd name="T14" fmla="*/ 7089 w 8009"/>
              <a:gd name="T15" fmla="*/ 2716 h 6056"/>
              <a:gd name="T16" fmla="*/ 7430 w 8009"/>
              <a:gd name="T17" fmla="*/ 3084 h 6056"/>
              <a:gd name="T18" fmla="*/ 7216 w 8009"/>
              <a:gd name="T19" fmla="*/ 4018 h 6056"/>
              <a:gd name="T20" fmla="*/ 7542 w 8009"/>
              <a:gd name="T21" fmla="*/ 4229 h 6056"/>
              <a:gd name="T22" fmla="*/ 7782 w 8009"/>
              <a:gd name="T23" fmla="*/ 4993 h 6056"/>
              <a:gd name="T24" fmla="*/ 8008 w 8009"/>
              <a:gd name="T25" fmla="*/ 5177 h 6056"/>
              <a:gd name="T26" fmla="*/ 7952 w 8009"/>
              <a:gd name="T27" fmla="*/ 5334 h 6056"/>
              <a:gd name="T28" fmla="*/ 7670 w 8009"/>
              <a:gd name="T29" fmla="*/ 5305 h 6056"/>
              <a:gd name="T30" fmla="*/ 7258 w 8009"/>
              <a:gd name="T31" fmla="*/ 5207 h 6056"/>
              <a:gd name="T32" fmla="*/ 6564 w 8009"/>
              <a:gd name="T33" fmla="*/ 4783 h 6056"/>
              <a:gd name="T34" fmla="*/ 6155 w 8009"/>
              <a:gd name="T35" fmla="*/ 4596 h 6056"/>
              <a:gd name="T36" fmla="*/ 5929 w 8009"/>
              <a:gd name="T37" fmla="*/ 4697 h 6056"/>
              <a:gd name="T38" fmla="*/ 5689 w 8009"/>
              <a:gd name="T39" fmla="*/ 4824 h 6056"/>
              <a:gd name="T40" fmla="*/ 5277 w 8009"/>
              <a:gd name="T41" fmla="*/ 5150 h 6056"/>
              <a:gd name="T42" fmla="*/ 5319 w 8009"/>
              <a:gd name="T43" fmla="*/ 5927 h 6056"/>
              <a:gd name="T44" fmla="*/ 5093 w 8009"/>
              <a:gd name="T45" fmla="*/ 5871 h 6056"/>
              <a:gd name="T46" fmla="*/ 4174 w 8009"/>
              <a:gd name="T47" fmla="*/ 5545 h 6056"/>
              <a:gd name="T48" fmla="*/ 3522 w 8009"/>
              <a:gd name="T49" fmla="*/ 5346 h 6056"/>
              <a:gd name="T50" fmla="*/ 3267 w 8009"/>
              <a:gd name="T51" fmla="*/ 5290 h 6056"/>
              <a:gd name="T52" fmla="*/ 2843 w 8009"/>
              <a:gd name="T53" fmla="*/ 5346 h 6056"/>
              <a:gd name="T54" fmla="*/ 2689 w 8009"/>
              <a:gd name="T55" fmla="*/ 5405 h 6056"/>
              <a:gd name="T56" fmla="*/ 2561 w 8009"/>
              <a:gd name="T57" fmla="*/ 5631 h 6056"/>
              <a:gd name="T58" fmla="*/ 2434 w 8009"/>
              <a:gd name="T59" fmla="*/ 5842 h 6056"/>
              <a:gd name="T60" fmla="*/ 2250 w 8009"/>
              <a:gd name="T61" fmla="*/ 6055 h 6056"/>
              <a:gd name="T62" fmla="*/ 2149 w 8009"/>
              <a:gd name="T63" fmla="*/ 5856 h 6056"/>
              <a:gd name="T64" fmla="*/ 1882 w 8009"/>
              <a:gd name="T65" fmla="*/ 5589 h 6056"/>
              <a:gd name="T66" fmla="*/ 1669 w 8009"/>
              <a:gd name="T67" fmla="*/ 5361 h 6056"/>
              <a:gd name="T68" fmla="*/ 1485 w 8009"/>
              <a:gd name="T69" fmla="*/ 4895 h 6056"/>
              <a:gd name="T70" fmla="*/ 1103 w 8009"/>
              <a:gd name="T71" fmla="*/ 4471 h 6056"/>
              <a:gd name="T72" fmla="*/ 750 w 8009"/>
              <a:gd name="T73" fmla="*/ 4300 h 6056"/>
              <a:gd name="T74" fmla="*/ 622 w 8009"/>
              <a:gd name="T75" fmla="*/ 4116 h 6056"/>
              <a:gd name="T76" fmla="*/ 948 w 8009"/>
              <a:gd name="T77" fmla="*/ 3197 h 6056"/>
              <a:gd name="T78" fmla="*/ 664 w 8009"/>
              <a:gd name="T79" fmla="*/ 1809 h 6056"/>
              <a:gd name="T80" fmla="*/ 255 w 8009"/>
              <a:gd name="T81" fmla="*/ 353 h 6056"/>
              <a:gd name="T82" fmla="*/ 0 w 8009"/>
              <a:gd name="T83" fmla="*/ 57 h 6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9" h="6056">
                <a:moveTo>
                  <a:pt x="0" y="57"/>
                </a:moveTo>
                <a:lnTo>
                  <a:pt x="0" y="57"/>
                </a:lnTo>
                <a:cubicBezTo>
                  <a:pt x="5915" y="0"/>
                  <a:pt x="5915" y="0"/>
                  <a:pt x="5915" y="0"/>
                </a:cubicBezTo>
                <a:lnTo>
                  <a:pt x="5915" y="0"/>
                </a:lnTo>
                <a:cubicBezTo>
                  <a:pt x="5858" y="211"/>
                  <a:pt x="5858" y="211"/>
                  <a:pt x="5858" y="211"/>
                </a:cubicBezTo>
                <a:cubicBezTo>
                  <a:pt x="5745" y="821"/>
                  <a:pt x="5745" y="821"/>
                  <a:pt x="5745" y="821"/>
                </a:cubicBezTo>
                <a:cubicBezTo>
                  <a:pt x="5915" y="1258"/>
                  <a:pt x="5915" y="1258"/>
                  <a:pt x="5915" y="1258"/>
                </a:cubicBezTo>
                <a:cubicBezTo>
                  <a:pt x="5929" y="1429"/>
                  <a:pt x="5929" y="1429"/>
                  <a:pt x="5929" y="1429"/>
                </a:cubicBezTo>
                <a:cubicBezTo>
                  <a:pt x="6057" y="1753"/>
                  <a:pt x="6057" y="1753"/>
                  <a:pt x="6057" y="1753"/>
                </a:cubicBezTo>
                <a:cubicBezTo>
                  <a:pt x="6057" y="1768"/>
                  <a:pt x="6057" y="1768"/>
                  <a:pt x="6057" y="1768"/>
                </a:cubicBezTo>
                <a:cubicBezTo>
                  <a:pt x="6069" y="1824"/>
                  <a:pt x="6184" y="1824"/>
                  <a:pt x="6226" y="1824"/>
                </a:cubicBezTo>
                <a:cubicBezTo>
                  <a:pt x="6297" y="1839"/>
                  <a:pt x="6493" y="1937"/>
                  <a:pt x="6523" y="1993"/>
                </a:cubicBezTo>
                <a:cubicBezTo>
                  <a:pt x="6552" y="2052"/>
                  <a:pt x="6537" y="2192"/>
                  <a:pt x="6537" y="2248"/>
                </a:cubicBezTo>
                <a:cubicBezTo>
                  <a:pt x="6552" y="2334"/>
                  <a:pt x="6635" y="2559"/>
                  <a:pt x="6748" y="2574"/>
                </a:cubicBezTo>
                <a:cubicBezTo>
                  <a:pt x="6807" y="2574"/>
                  <a:pt x="6863" y="2532"/>
                  <a:pt x="6932" y="2589"/>
                </a:cubicBezTo>
                <a:cubicBezTo>
                  <a:pt x="6976" y="2616"/>
                  <a:pt x="7047" y="2675"/>
                  <a:pt x="7089" y="2716"/>
                </a:cubicBezTo>
                <a:cubicBezTo>
                  <a:pt x="7145" y="2758"/>
                  <a:pt x="7175" y="2814"/>
                  <a:pt x="7216" y="2858"/>
                </a:cubicBezTo>
                <a:cubicBezTo>
                  <a:pt x="7300" y="2942"/>
                  <a:pt x="7442" y="2956"/>
                  <a:pt x="7430" y="3084"/>
                </a:cubicBezTo>
                <a:cubicBezTo>
                  <a:pt x="7415" y="3253"/>
                  <a:pt x="7456" y="3508"/>
                  <a:pt x="7358" y="3621"/>
                </a:cubicBezTo>
                <a:cubicBezTo>
                  <a:pt x="7258" y="3748"/>
                  <a:pt x="6932" y="3861"/>
                  <a:pt x="7216" y="4018"/>
                </a:cubicBezTo>
                <a:cubicBezTo>
                  <a:pt x="7273" y="4045"/>
                  <a:pt x="7344" y="3974"/>
                  <a:pt x="7371" y="4018"/>
                </a:cubicBezTo>
                <a:cubicBezTo>
                  <a:pt x="7456" y="4131"/>
                  <a:pt x="7655" y="4018"/>
                  <a:pt x="7542" y="4229"/>
                </a:cubicBezTo>
                <a:cubicBezTo>
                  <a:pt x="7456" y="4400"/>
                  <a:pt x="7329" y="4783"/>
                  <a:pt x="7613" y="4866"/>
                </a:cubicBezTo>
                <a:cubicBezTo>
                  <a:pt x="7711" y="4895"/>
                  <a:pt x="7797" y="4866"/>
                  <a:pt x="7782" y="4993"/>
                </a:cubicBezTo>
                <a:cubicBezTo>
                  <a:pt x="7782" y="5079"/>
                  <a:pt x="7952" y="5121"/>
                  <a:pt x="8008" y="5177"/>
                </a:cubicBezTo>
                <a:lnTo>
                  <a:pt x="8008" y="5177"/>
                </a:lnTo>
                <a:cubicBezTo>
                  <a:pt x="7993" y="5177"/>
                  <a:pt x="7979" y="5192"/>
                  <a:pt x="7979" y="5192"/>
                </a:cubicBezTo>
                <a:cubicBezTo>
                  <a:pt x="7952" y="5334"/>
                  <a:pt x="7952" y="5334"/>
                  <a:pt x="7952" y="5334"/>
                </a:cubicBezTo>
                <a:cubicBezTo>
                  <a:pt x="7922" y="5334"/>
                  <a:pt x="7895" y="5319"/>
                  <a:pt x="7881" y="5319"/>
                </a:cubicBezTo>
                <a:cubicBezTo>
                  <a:pt x="7809" y="5290"/>
                  <a:pt x="7738" y="5334"/>
                  <a:pt x="7670" y="5305"/>
                </a:cubicBezTo>
                <a:cubicBezTo>
                  <a:pt x="7626" y="5275"/>
                  <a:pt x="7555" y="5248"/>
                  <a:pt x="7498" y="5248"/>
                </a:cubicBezTo>
                <a:cubicBezTo>
                  <a:pt x="7385" y="5248"/>
                  <a:pt x="7371" y="5248"/>
                  <a:pt x="7258" y="5207"/>
                </a:cubicBezTo>
                <a:cubicBezTo>
                  <a:pt x="7145" y="5150"/>
                  <a:pt x="6991" y="5035"/>
                  <a:pt x="6876" y="5008"/>
                </a:cubicBezTo>
                <a:cubicBezTo>
                  <a:pt x="6721" y="4979"/>
                  <a:pt x="6677" y="4895"/>
                  <a:pt x="6564" y="4783"/>
                </a:cubicBezTo>
                <a:cubicBezTo>
                  <a:pt x="6508" y="4726"/>
                  <a:pt x="6395" y="4768"/>
                  <a:pt x="6324" y="4697"/>
                </a:cubicBezTo>
                <a:cubicBezTo>
                  <a:pt x="6282" y="4655"/>
                  <a:pt x="6226" y="4626"/>
                  <a:pt x="6155" y="4596"/>
                </a:cubicBezTo>
                <a:cubicBezTo>
                  <a:pt x="6140" y="4682"/>
                  <a:pt x="6140" y="4682"/>
                  <a:pt x="6140" y="4682"/>
                </a:cubicBezTo>
                <a:cubicBezTo>
                  <a:pt x="6128" y="4753"/>
                  <a:pt x="5956" y="4738"/>
                  <a:pt x="5929" y="4697"/>
                </a:cubicBezTo>
                <a:cubicBezTo>
                  <a:pt x="5829" y="4611"/>
                  <a:pt x="5844" y="4795"/>
                  <a:pt x="5814" y="4810"/>
                </a:cubicBezTo>
                <a:cubicBezTo>
                  <a:pt x="5772" y="4839"/>
                  <a:pt x="5731" y="4824"/>
                  <a:pt x="5689" y="4824"/>
                </a:cubicBezTo>
                <a:cubicBezTo>
                  <a:pt x="5618" y="4839"/>
                  <a:pt x="5562" y="4910"/>
                  <a:pt x="5505" y="4910"/>
                </a:cubicBezTo>
                <a:cubicBezTo>
                  <a:pt x="5390" y="4979"/>
                  <a:pt x="5348" y="5121"/>
                  <a:pt x="5277" y="5150"/>
                </a:cubicBezTo>
                <a:cubicBezTo>
                  <a:pt x="5277" y="5346"/>
                  <a:pt x="5307" y="5305"/>
                  <a:pt x="5236" y="5503"/>
                </a:cubicBezTo>
                <a:cubicBezTo>
                  <a:pt x="5179" y="5645"/>
                  <a:pt x="5250" y="5829"/>
                  <a:pt x="5319" y="5927"/>
                </a:cubicBezTo>
                <a:cubicBezTo>
                  <a:pt x="5319" y="5942"/>
                  <a:pt x="5319" y="5927"/>
                  <a:pt x="5319" y="5942"/>
                </a:cubicBezTo>
                <a:cubicBezTo>
                  <a:pt x="5307" y="5969"/>
                  <a:pt x="5093" y="5927"/>
                  <a:pt x="5093" y="5871"/>
                </a:cubicBezTo>
                <a:cubicBezTo>
                  <a:pt x="5093" y="5729"/>
                  <a:pt x="4853" y="5773"/>
                  <a:pt x="4753" y="5773"/>
                </a:cubicBezTo>
                <a:cubicBezTo>
                  <a:pt x="4471" y="5773"/>
                  <a:pt x="4429" y="5530"/>
                  <a:pt x="4174" y="5545"/>
                </a:cubicBezTo>
                <a:cubicBezTo>
                  <a:pt x="4118" y="5560"/>
                  <a:pt x="4074" y="5503"/>
                  <a:pt x="4017" y="5462"/>
                </a:cubicBezTo>
                <a:cubicBezTo>
                  <a:pt x="3821" y="5346"/>
                  <a:pt x="3721" y="5462"/>
                  <a:pt x="3522" y="5346"/>
                </a:cubicBezTo>
                <a:cubicBezTo>
                  <a:pt x="3495" y="5346"/>
                  <a:pt x="3451" y="5305"/>
                  <a:pt x="3409" y="5290"/>
                </a:cubicBezTo>
                <a:cubicBezTo>
                  <a:pt x="3368" y="5275"/>
                  <a:pt x="3311" y="5305"/>
                  <a:pt x="3267" y="5290"/>
                </a:cubicBezTo>
                <a:cubicBezTo>
                  <a:pt x="3142" y="5290"/>
                  <a:pt x="3127" y="5334"/>
                  <a:pt x="3015" y="5346"/>
                </a:cubicBezTo>
                <a:cubicBezTo>
                  <a:pt x="2843" y="5346"/>
                  <a:pt x="2843" y="5346"/>
                  <a:pt x="2843" y="5346"/>
                </a:cubicBezTo>
                <a:cubicBezTo>
                  <a:pt x="2801" y="5361"/>
                  <a:pt x="2801" y="5405"/>
                  <a:pt x="2772" y="5417"/>
                </a:cubicBezTo>
                <a:cubicBezTo>
                  <a:pt x="2745" y="5417"/>
                  <a:pt x="2716" y="5376"/>
                  <a:pt x="2689" y="5405"/>
                </a:cubicBezTo>
                <a:cubicBezTo>
                  <a:pt x="2659" y="5432"/>
                  <a:pt x="2659" y="5489"/>
                  <a:pt x="2632" y="5530"/>
                </a:cubicBezTo>
                <a:cubicBezTo>
                  <a:pt x="2547" y="5601"/>
                  <a:pt x="2588" y="5518"/>
                  <a:pt x="2561" y="5631"/>
                </a:cubicBezTo>
                <a:cubicBezTo>
                  <a:pt x="2532" y="5687"/>
                  <a:pt x="2448" y="5672"/>
                  <a:pt x="2404" y="5687"/>
                </a:cubicBezTo>
                <a:cubicBezTo>
                  <a:pt x="2306" y="5714"/>
                  <a:pt x="2434" y="5785"/>
                  <a:pt x="2434" y="5842"/>
                </a:cubicBezTo>
                <a:cubicBezTo>
                  <a:pt x="2392" y="5856"/>
                  <a:pt x="2292" y="5815"/>
                  <a:pt x="2306" y="5898"/>
                </a:cubicBezTo>
                <a:cubicBezTo>
                  <a:pt x="2321" y="5957"/>
                  <a:pt x="2279" y="5998"/>
                  <a:pt x="2250" y="6055"/>
                </a:cubicBezTo>
                <a:lnTo>
                  <a:pt x="2250" y="6055"/>
                </a:lnTo>
                <a:cubicBezTo>
                  <a:pt x="2164" y="5998"/>
                  <a:pt x="2164" y="5942"/>
                  <a:pt x="2149" y="5856"/>
                </a:cubicBezTo>
                <a:cubicBezTo>
                  <a:pt x="2122" y="5785"/>
                  <a:pt x="1980" y="5800"/>
                  <a:pt x="1980" y="5702"/>
                </a:cubicBezTo>
                <a:cubicBezTo>
                  <a:pt x="1980" y="5601"/>
                  <a:pt x="1953" y="5631"/>
                  <a:pt x="1882" y="5589"/>
                </a:cubicBezTo>
                <a:cubicBezTo>
                  <a:pt x="1841" y="5560"/>
                  <a:pt x="1826" y="5530"/>
                  <a:pt x="1811" y="5503"/>
                </a:cubicBezTo>
                <a:cubicBezTo>
                  <a:pt x="1755" y="5462"/>
                  <a:pt x="1740" y="5391"/>
                  <a:pt x="1669" y="5361"/>
                </a:cubicBezTo>
                <a:cubicBezTo>
                  <a:pt x="1613" y="5346"/>
                  <a:pt x="1541" y="5361"/>
                  <a:pt x="1515" y="5290"/>
                </a:cubicBezTo>
                <a:cubicBezTo>
                  <a:pt x="1458" y="5163"/>
                  <a:pt x="1571" y="5023"/>
                  <a:pt x="1485" y="4895"/>
                </a:cubicBezTo>
                <a:cubicBezTo>
                  <a:pt x="1443" y="4824"/>
                  <a:pt x="1443" y="4726"/>
                  <a:pt x="1387" y="4682"/>
                </a:cubicBezTo>
                <a:cubicBezTo>
                  <a:pt x="1260" y="4584"/>
                  <a:pt x="1345" y="4484"/>
                  <a:pt x="1103" y="4471"/>
                </a:cubicBezTo>
                <a:cubicBezTo>
                  <a:pt x="1019" y="4471"/>
                  <a:pt x="1019" y="4400"/>
                  <a:pt x="963" y="4386"/>
                </a:cubicBezTo>
                <a:cubicBezTo>
                  <a:pt x="836" y="4356"/>
                  <a:pt x="862" y="4371"/>
                  <a:pt x="750" y="4300"/>
                </a:cubicBezTo>
                <a:cubicBezTo>
                  <a:pt x="693" y="4243"/>
                  <a:pt x="708" y="4243"/>
                  <a:pt x="708" y="4172"/>
                </a:cubicBezTo>
                <a:cubicBezTo>
                  <a:pt x="708" y="4116"/>
                  <a:pt x="652" y="4145"/>
                  <a:pt x="622" y="4116"/>
                </a:cubicBezTo>
                <a:cubicBezTo>
                  <a:pt x="539" y="4045"/>
                  <a:pt x="693" y="3834"/>
                  <a:pt x="723" y="3763"/>
                </a:cubicBezTo>
                <a:cubicBezTo>
                  <a:pt x="806" y="3594"/>
                  <a:pt x="948" y="3395"/>
                  <a:pt x="948" y="3197"/>
                </a:cubicBezTo>
                <a:cubicBezTo>
                  <a:pt x="907" y="2802"/>
                  <a:pt x="907" y="2802"/>
                  <a:pt x="907" y="2802"/>
                </a:cubicBezTo>
                <a:cubicBezTo>
                  <a:pt x="664" y="1809"/>
                  <a:pt x="664" y="1809"/>
                  <a:pt x="664" y="1809"/>
                </a:cubicBezTo>
                <a:cubicBezTo>
                  <a:pt x="213" y="552"/>
                  <a:pt x="213" y="552"/>
                  <a:pt x="213" y="552"/>
                </a:cubicBezTo>
                <a:cubicBezTo>
                  <a:pt x="255" y="353"/>
                  <a:pt x="255" y="353"/>
                  <a:pt x="255" y="353"/>
                </a:cubicBezTo>
                <a:cubicBezTo>
                  <a:pt x="100" y="268"/>
                  <a:pt x="100" y="268"/>
                  <a:pt x="100" y="268"/>
                </a:cubicBezTo>
                <a:cubicBezTo>
                  <a:pt x="0" y="57"/>
                  <a:pt x="0" y="57"/>
                  <a:pt x="0" y="57"/>
                </a:cubicBezTo>
              </a:path>
            </a:pathLst>
          </a:custGeom>
          <a:solidFill>
            <a:schemeClr val="accent5"/>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05" name="Freeform 9"/>
          <p:cNvSpPr>
            <a:spLocks noChangeArrowheads="1"/>
          </p:cNvSpPr>
          <p:nvPr/>
        </p:nvSpPr>
        <p:spPr bwMode="auto">
          <a:xfrm>
            <a:off x="17087586" y="8105774"/>
            <a:ext cx="1429761" cy="2174591"/>
          </a:xfrm>
          <a:custGeom>
            <a:avLst/>
            <a:gdLst>
              <a:gd name="T0" fmla="*/ 113 w 5818"/>
              <a:gd name="T1" fmla="*/ 5930 h 8845"/>
              <a:gd name="T2" fmla="*/ 1954 w 5818"/>
              <a:gd name="T3" fmla="*/ 4359 h 8845"/>
              <a:gd name="T4" fmla="*/ 2108 w 5818"/>
              <a:gd name="T5" fmla="*/ 4089 h 8845"/>
              <a:gd name="T6" fmla="*/ 2336 w 5818"/>
              <a:gd name="T7" fmla="*/ 3581 h 8845"/>
              <a:gd name="T8" fmla="*/ 2251 w 5818"/>
              <a:gd name="T9" fmla="*/ 3128 h 8845"/>
              <a:gd name="T10" fmla="*/ 1797 w 5818"/>
              <a:gd name="T11" fmla="*/ 2505 h 8845"/>
              <a:gd name="T12" fmla="*/ 1317 w 5818"/>
              <a:gd name="T13" fmla="*/ 1162 h 8845"/>
              <a:gd name="T14" fmla="*/ 1459 w 5818"/>
              <a:gd name="T15" fmla="*/ 412 h 8845"/>
              <a:gd name="T16" fmla="*/ 1331 w 5818"/>
              <a:gd name="T17" fmla="*/ 0 h 8845"/>
              <a:gd name="T18" fmla="*/ 3538 w 5818"/>
              <a:gd name="T19" fmla="*/ 30 h 8845"/>
              <a:gd name="T20" fmla="*/ 3638 w 5818"/>
              <a:gd name="T21" fmla="*/ 241 h 8845"/>
              <a:gd name="T22" fmla="*/ 3751 w 5818"/>
              <a:gd name="T23" fmla="*/ 525 h 8845"/>
              <a:gd name="T24" fmla="*/ 4445 w 5818"/>
              <a:gd name="T25" fmla="*/ 2775 h 8845"/>
              <a:gd name="T26" fmla="*/ 4261 w 5818"/>
              <a:gd name="T27" fmla="*/ 3736 h 8845"/>
              <a:gd name="T28" fmla="*/ 4246 w 5818"/>
              <a:gd name="T29" fmla="*/ 4145 h 8845"/>
              <a:gd name="T30" fmla="*/ 4501 w 5818"/>
              <a:gd name="T31" fmla="*/ 4359 h 8845"/>
              <a:gd name="T32" fmla="*/ 4925 w 5818"/>
              <a:gd name="T33" fmla="*/ 4655 h 8845"/>
              <a:gd name="T34" fmla="*/ 5053 w 5818"/>
              <a:gd name="T35" fmla="*/ 5263 h 8845"/>
              <a:gd name="T36" fmla="*/ 5349 w 5818"/>
              <a:gd name="T37" fmla="*/ 5476 h 8845"/>
              <a:gd name="T38" fmla="*/ 5518 w 5818"/>
              <a:gd name="T39" fmla="*/ 5675 h 8845"/>
              <a:gd name="T40" fmla="*/ 5788 w 5818"/>
              <a:gd name="T41" fmla="*/ 6028 h 8845"/>
              <a:gd name="T42" fmla="*/ 5746 w 5818"/>
              <a:gd name="T43" fmla="*/ 6084 h 8845"/>
              <a:gd name="T44" fmla="*/ 5817 w 5818"/>
              <a:gd name="T45" fmla="*/ 6155 h 8845"/>
              <a:gd name="T46" fmla="*/ 5660 w 5818"/>
              <a:gd name="T47" fmla="*/ 6268 h 8845"/>
              <a:gd name="T48" fmla="*/ 5109 w 5818"/>
              <a:gd name="T49" fmla="*/ 6523 h 8845"/>
              <a:gd name="T50" fmla="*/ 4952 w 5818"/>
              <a:gd name="T51" fmla="*/ 6748 h 8845"/>
              <a:gd name="T52" fmla="*/ 4768 w 5818"/>
              <a:gd name="T53" fmla="*/ 6920 h 8845"/>
              <a:gd name="T54" fmla="*/ 4486 w 5818"/>
              <a:gd name="T55" fmla="*/ 7018 h 8845"/>
              <a:gd name="T56" fmla="*/ 4077 w 5818"/>
              <a:gd name="T57" fmla="*/ 7359 h 8845"/>
              <a:gd name="T58" fmla="*/ 3707 w 5818"/>
              <a:gd name="T59" fmla="*/ 7543 h 8845"/>
              <a:gd name="T60" fmla="*/ 3552 w 5818"/>
              <a:gd name="T61" fmla="*/ 7697 h 8845"/>
              <a:gd name="T62" fmla="*/ 3241 w 5818"/>
              <a:gd name="T63" fmla="*/ 8038 h 8845"/>
              <a:gd name="T64" fmla="*/ 3128 w 5818"/>
              <a:gd name="T65" fmla="*/ 8222 h 8845"/>
              <a:gd name="T66" fmla="*/ 2986 w 5818"/>
              <a:gd name="T67" fmla="*/ 8106 h 8845"/>
              <a:gd name="T68" fmla="*/ 3042 w 5818"/>
              <a:gd name="T69" fmla="*/ 8447 h 8845"/>
              <a:gd name="T70" fmla="*/ 3114 w 5818"/>
              <a:gd name="T71" fmla="*/ 8815 h 8845"/>
              <a:gd name="T72" fmla="*/ 3015 w 5818"/>
              <a:gd name="T73" fmla="*/ 8815 h 8845"/>
              <a:gd name="T74" fmla="*/ 2336 w 5818"/>
              <a:gd name="T75" fmla="*/ 8447 h 8845"/>
              <a:gd name="T76" fmla="*/ 2461 w 5818"/>
              <a:gd name="T77" fmla="*/ 8165 h 8845"/>
              <a:gd name="T78" fmla="*/ 2349 w 5818"/>
              <a:gd name="T79" fmla="*/ 8079 h 8845"/>
              <a:gd name="T80" fmla="*/ 2153 w 5818"/>
              <a:gd name="T81" fmla="*/ 7923 h 8845"/>
              <a:gd name="T82" fmla="*/ 1613 w 5818"/>
              <a:gd name="T83" fmla="*/ 7967 h 8845"/>
              <a:gd name="T84" fmla="*/ 652 w 5818"/>
              <a:gd name="T85" fmla="*/ 6778 h 8845"/>
              <a:gd name="T86" fmla="*/ 0 w 5818"/>
              <a:gd name="T87" fmla="*/ 6013 h 8845"/>
              <a:gd name="T88" fmla="*/ 113 w 5818"/>
              <a:gd name="T89" fmla="*/ 5930 h 8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18" h="8845">
                <a:moveTo>
                  <a:pt x="113" y="5930"/>
                </a:moveTo>
                <a:lnTo>
                  <a:pt x="113" y="5930"/>
                </a:lnTo>
                <a:cubicBezTo>
                  <a:pt x="2052" y="4557"/>
                  <a:pt x="2052" y="4557"/>
                  <a:pt x="2052" y="4557"/>
                </a:cubicBezTo>
                <a:cubicBezTo>
                  <a:pt x="2010" y="4513"/>
                  <a:pt x="1868" y="4415"/>
                  <a:pt x="1954" y="4359"/>
                </a:cubicBezTo>
                <a:cubicBezTo>
                  <a:pt x="1969" y="4373"/>
                  <a:pt x="1969" y="4359"/>
                  <a:pt x="1981" y="4373"/>
                </a:cubicBezTo>
                <a:cubicBezTo>
                  <a:pt x="2067" y="4317"/>
                  <a:pt x="2025" y="4160"/>
                  <a:pt x="2108" y="4089"/>
                </a:cubicBezTo>
                <a:cubicBezTo>
                  <a:pt x="2194" y="4006"/>
                  <a:pt x="2165" y="3934"/>
                  <a:pt x="2165" y="3834"/>
                </a:cubicBezTo>
                <a:cubicBezTo>
                  <a:pt x="2165" y="3736"/>
                  <a:pt x="2506" y="3863"/>
                  <a:pt x="2336" y="3581"/>
                </a:cubicBezTo>
                <a:cubicBezTo>
                  <a:pt x="2221" y="3410"/>
                  <a:pt x="2420" y="3425"/>
                  <a:pt x="2420" y="3268"/>
                </a:cubicBezTo>
                <a:cubicBezTo>
                  <a:pt x="2420" y="3184"/>
                  <a:pt x="2322" y="3155"/>
                  <a:pt x="2251" y="3128"/>
                </a:cubicBezTo>
                <a:cubicBezTo>
                  <a:pt x="2153" y="3072"/>
                  <a:pt x="2209" y="2844"/>
                  <a:pt x="2052" y="2775"/>
                </a:cubicBezTo>
                <a:cubicBezTo>
                  <a:pt x="1868" y="2675"/>
                  <a:pt x="1797" y="2802"/>
                  <a:pt x="1797" y="2505"/>
                </a:cubicBezTo>
                <a:cubicBezTo>
                  <a:pt x="1797" y="1459"/>
                  <a:pt x="1797" y="1459"/>
                  <a:pt x="1797" y="1459"/>
                </a:cubicBezTo>
                <a:cubicBezTo>
                  <a:pt x="1684" y="1358"/>
                  <a:pt x="1415" y="1346"/>
                  <a:pt x="1317" y="1162"/>
                </a:cubicBezTo>
                <a:cubicBezTo>
                  <a:pt x="1260" y="1047"/>
                  <a:pt x="1474" y="863"/>
                  <a:pt x="1403" y="723"/>
                </a:cubicBezTo>
                <a:cubicBezTo>
                  <a:pt x="1358" y="652"/>
                  <a:pt x="1444" y="495"/>
                  <a:pt x="1459" y="412"/>
                </a:cubicBezTo>
                <a:cubicBezTo>
                  <a:pt x="1474" y="299"/>
                  <a:pt x="1388" y="255"/>
                  <a:pt x="1302" y="172"/>
                </a:cubicBezTo>
                <a:cubicBezTo>
                  <a:pt x="1331" y="0"/>
                  <a:pt x="1331" y="0"/>
                  <a:pt x="1331" y="0"/>
                </a:cubicBezTo>
                <a:lnTo>
                  <a:pt x="1331" y="0"/>
                </a:lnTo>
                <a:cubicBezTo>
                  <a:pt x="3538" y="30"/>
                  <a:pt x="3538" y="30"/>
                  <a:pt x="3538" y="30"/>
                </a:cubicBezTo>
                <a:lnTo>
                  <a:pt x="3538" y="30"/>
                </a:lnTo>
                <a:cubicBezTo>
                  <a:pt x="3638" y="241"/>
                  <a:pt x="3638" y="241"/>
                  <a:pt x="3638" y="241"/>
                </a:cubicBezTo>
                <a:cubicBezTo>
                  <a:pt x="3793" y="326"/>
                  <a:pt x="3793" y="326"/>
                  <a:pt x="3793" y="326"/>
                </a:cubicBezTo>
                <a:cubicBezTo>
                  <a:pt x="3751" y="525"/>
                  <a:pt x="3751" y="525"/>
                  <a:pt x="3751" y="525"/>
                </a:cubicBezTo>
                <a:cubicBezTo>
                  <a:pt x="4202" y="1782"/>
                  <a:pt x="4202" y="1782"/>
                  <a:pt x="4202" y="1782"/>
                </a:cubicBezTo>
                <a:cubicBezTo>
                  <a:pt x="4445" y="2775"/>
                  <a:pt x="4445" y="2775"/>
                  <a:pt x="4445" y="2775"/>
                </a:cubicBezTo>
                <a:cubicBezTo>
                  <a:pt x="4486" y="3170"/>
                  <a:pt x="4486" y="3170"/>
                  <a:pt x="4486" y="3170"/>
                </a:cubicBezTo>
                <a:cubicBezTo>
                  <a:pt x="4486" y="3368"/>
                  <a:pt x="4344" y="3567"/>
                  <a:pt x="4261" y="3736"/>
                </a:cubicBezTo>
                <a:cubicBezTo>
                  <a:pt x="4231" y="3807"/>
                  <a:pt x="4077" y="4018"/>
                  <a:pt x="4160" y="4089"/>
                </a:cubicBezTo>
                <a:cubicBezTo>
                  <a:pt x="4190" y="4118"/>
                  <a:pt x="4246" y="4089"/>
                  <a:pt x="4246" y="4145"/>
                </a:cubicBezTo>
                <a:cubicBezTo>
                  <a:pt x="4246" y="4216"/>
                  <a:pt x="4231" y="4216"/>
                  <a:pt x="4288" y="4273"/>
                </a:cubicBezTo>
                <a:cubicBezTo>
                  <a:pt x="4400" y="4344"/>
                  <a:pt x="4374" y="4329"/>
                  <a:pt x="4501" y="4359"/>
                </a:cubicBezTo>
                <a:cubicBezTo>
                  <a:pt x="4557" y="4373"/>
                  <a:pt x="4557" y="4444"/>
                  <a:pt x="4641" y="4444"/>
                </a:cubicBezTo>
                <a:cubicBezTo>
                  <a:pt x="4883" y="4457"/>
                  <a:pt x="4798" y="4557"/>
                  <a:pt x="4925" y="4655"/>
                </a:cubicBezTo>
                <a:cubicBezTo>
                  <a:pt x="4981" y="4699"/>
                  <a:pt x="4981" y="4797"/>
                  <a:pt x="5023" y="4868"/>
                </a:cubicBezTo>
                <a:cubicBezTo>
                  <a:pt x="5109" y="4996"/>
                  <a:pt x="4996" y="5136"/>
                  <a:pt x="5053" y="5263"/>
                </a:cubicBezTo>
                <a:cubicBezTo>
                  <a:pt x="5079" y="5334"/>
                  <a:pt x="5151" y="5319"/>
                  <a:pt x="5207" y="5334"/>
                </a:cubicBezTo>
                <a:cubicBezTo>
                  <a:pt x="5278" y="5364"/>
                  <a:pt x="5293" y="5435"/>
                  <a:pt x="5349" y="5476"/>
                </a:cubicBezTo>
                <a:cubicBezTo>
                  <a:pt x="5364" y="5503"/>
                  <a:pt x="5379" y="5533"/>
                  <a:pt x="5420" y="5562"/>
                </a:cubicBezTo>
                <a:cubicBezTo>
                  <a:pt x="5491" y="5604"/>
                  <a:pt x="5518" y="5574"/>
                  <a:pt x="5518" y="5675"/>
                </a:cubicBezTo>
                <a:cubicBezTo>
                  <a:pt x="5518" y="5773"/>
                  <a:pt x="5660" y="5758"/>
                  <a:pt x="5687" y="5829"/>
                </a:cubicBezTo>
                <a:cubicBezTo>
                  <a:pt x="5702" y="5915"/>
                  <a:pt x="5702" y="5971"/>
                  <a:pt x="5788" y="6028"/>
                </a:cubicBezTo>
                <a:lnTo>
                  <a:pt x="5788" y="6028"/>
                </a:lnTo>
                <a:cubicBezTo>
                  <a:pt x="5773" y="6042"/>
                  <a:pt x="5758" y="6069"/>
                  <a:pt x="5746" y="6084"/>
                </a:cubicBezTo>
                <a:cubicBezTo>
                  <a:pt x="5817" y="6155"/>
                  <a:pt x="5817" y="6155"/>
                  <a:pt x="5817" y="6155"/>
                </a:cubicBezTo>
                <a:lnTo>
                  <a:pt x="5817" y="6155"/>
                </a:lnTo>
                <a:cubicBezTo>
                  <a:pt x="5803" y="6170"/>
                  <a:pt x="5788" y="6241"/>
                  <a:pt x="5758" y="6253"/>
                </a:cubicBezTo>
                <a:cubicBezTo>
                  <a:pt x="5732" y="6253"/>
                  <a:pt x="5687" y="6253"/>
                  <a:pt x="5660" y="6268"/>
                </a:cubicBezTo>
                <a:cubicBezTo>
                  <a:pt x="5575" y="6297"/>
                  <a:pt x="5548" y="6381"/>
                  <a:pt x="5518" y="6452"/>
                </a:cubicBezTo>
                <a:cubicBezTo>
                  <a:pt x="5462" y="6650"/>
                  <a:pt x="5278" y="6339"/>
                  <a:pt x="5109" y="6523"/>
                </a:cubicBezTo>
                <a:cubicBezTo>
                  <a:pt x="5079" y="6550"/>
                  <a:pt x="5094" y="6621"/>
                  <a:pt x="5053" y="6650"/>
                </a:cubicBezTo>
                <a:cubicBezTo>
                  <a:pt x="5008" y="6692"/>
                  <a:pt x="4981" y="6692"/>
                  <a:pt x="4952" y="6748"/>
                </a:cubicBezTo>
                <a:cubicBezTo>
                  <a:pt x="4910" y="6820"/>
                  <a:pt x="4940" y="6820"/>
                  <a:pt x="4854" y="6849"/>
                </a:cubicBezTo>
                <a:cubicBezTo>
                  <a:pt x="4839" y="6849"/>
                  <a:pt x="4798" y="6905"/>
                  <a:pt x="4768" y="6920"/>
                </a:cubicBezTo>
                <a:cubicBezTo>
                  <a:pt x="4712" y="6932"/>
                  <a:pt x="4685" y="7018"/>
                  <a:pt x="4641" y="7033"/>
                </a:cubicBezTo>
                <a:cubicBezTo>
                  <a:pt x="4584" y="7060"/>
                  <a:pt x="4543" y="7003"/>
                  <a:pt x="4486" y="7018"/>
                </a:cubicBezTo>
                <a:cubicBezTo>
                  <a:pt x="4400" y="7033"/>
                  <a:pt x="4231" y="7131"/>
                  <a:pt x="4202" y="7217"/>
                </a:cubicBezTo>
                <a:cubicBezTo>
                  <a:pt x="4160" y="7315"/>
                  <a:pt x="4104" y="7258"/>
                  <a:pt x="4077" y="7359"/>
                </a:cubicBezTo>
                <a:cubicBezTo>
                  <a:pt x="4033" y="7513"/>
                  <a:pt x="3920" y="7427"/>
                  <a:pt x="3822" y="7442"/>
                </a:cubicBezTo>
                <a:cubicBezTo>
                  <a:pt x="3736" y="7457"/>
                  <a:pt x="3751" y="7528"/>
                  <a:pt x="3707" y="7543"/>
                </a:cubicBezTo>
                <a:cubicBezTo>
                  <a:pt x="3609" y="7570"/>
                  <a:pt x="3638" y="7555"/>
                  <a:pt x="3594" y="7641"/>
                </a:cubicBezTo>
                <a:cubicBezTo>
                  <a:pt x="3594" y="7668"/>
                  <a:pt x="3552" y="7682"/>
                  <a:pt x="3552" y="7697"/>
                </a:cubicBezTo>
                <a:cubicBezTo>
                  <a:pt x="3552" y="7795"/>
                  <a:pt x="3440" y="7851"/>
                  <a:pt x="3440" y="7881"/>
                </a:cubicBezTo>
                <a:cubicBezTo>
                  <a:pt x="3398" y="7910"/>
                  <a:pt x="3283" y="7994"/>
                  <a:pt x="3241" y="8038"/>
                </a:cubicBezTo>
                <a:cubicBezTo>
                  <a:pt x="3185" y="8106"/>
                  <a:pt x="3297" y="8165"/>
                  <a:pt x="3226" y="8192"/>
                </a:cubicBezTo>
                <a:cubicBezTo>
                  <a:pt x="3214" y="8192"/>
                  <a:pt x="3128" y="8222"/>
                  <a:pt x="3128" y="8222"/>
                </a:cubicBezTo>
                <a:lnTo>
                  <a:pt x="3114" y="8222"/>
                </a:lnTo>
                <a:cubicBezTo>
                  <a:pt x="3099" y="8192"/>
                  <a:pt x="3042" y="8079"/>
                  <a:pt x="2986" y="8106"/>
                </a:cubicBezTo>
                <a:cubicBezTo>
                  <a:pt x="2915" y="8151"/>
                  <a:pt x="2971" y="8290"/>
                  <a:pt x="3028" y="8305"/>
                </a:cubicBezTo>
                <a:cubicBezTo>
                  <a:pt x="3028" y="8361"/>
                  <a:pt x="3028" y="8391"/>
                  <a:pt x="3042" y="8447"/>
                </a:cubicBezTo>
                <a:cubicBezTo>
                  <a:pt x="3072" y="8518"/>
                  <a:pt x="3042" y="8530"/>
                  <a:pt x="3057" y="8575"/>
                </a:cubicBezTo>
                <a:cubicBezTo>
                  <a:pt x="3072" y="8646"/>
                  <a:pt x="3226" y="8744"/>
                  <a:pt x="3114" y="8815"/>
                </a:cubicBezTo>
                <a:cubicBezTo>
                  <a:pt x="3114" y="8815"/>
                  <a:pt x="3057" y="8844"/>
                  <a:pt x="3042" y="8830"/>
                </a:cubicBezTo>
                <a:lnTo>
                  <a:pt x="3015" y="8815"/>
                </a:lnTo>
                <a:cubicBezTo>
                  <a:pt x="2944" y="8815"/>
                  <a:pt x="2915" y="8785"/>
                  <a:pt x="2859" y="8773"/>
                </a:cubicBezTo>
                <a:cubicBezTo>
                  <a:pt x="2660" y="8673"/>
                  <a:pt x="2533" y="8518"/>
                  <a:pt x="2336" y="8447"/>
                </a:cubicBezTo>
                <a:cubicBezTo>
                  <a:pt x="2265" y="8418"/>
                  <a:pt x="2378" y="8376"/>
                  <a:pt x="2393" y="8347"/>
                </a:cubicBezTo>
                <a:cubicBezTo>
                  <a:pt x="2461" y="8278"/>
                  <a:pt x="2476" y="8278"/>
                  <a:pt x="2461" y="8165"/>
                </a:cubicBezTo>
                <a:cubicBezTo>
                  <a:pt x="2449" y="8106"/>
                  <a:pt x="2506" y="8094"/>
                  <a:pt x="2506" y="8065"/>
                </a:cubicBezTo>
                <a:cubicBezTo>
                  <a:pt x="2506" y="8008"/>
                  <a:pt x="2363" y="8050"/>
                  <a:pt x="2349" y="8079"/>
                </a:cubicBezTo>
                <a:cubicBezTo>
                  <a:pt x="2322" y="8079"/>
                  <a:pt x="2363" y="7937"/>
                  <a:pt x="2349" y="7923"/>
                </a:cubicBezTo>
                <a:cubicBezTo>
                  <a:pt x="2322" y="7881"/>
                  <a:pt x="2194" y="7923"/>
                  <a:pt x="2153" y="7923"/>
                </a:cubicBezTo>
                <a:cubicBezTo>
                  <a:pt x="2108" y="7923"/>
                  <a:pt x="2052" y="7866"/>
                  <a:pt x="2025" y="7851"/>
                </a:cubicBezTo>
                <a:cubicBezTo>
                  <a:pt x="1613" y="7967"/>
                  <a:pt x="1613" y="7967"/>
                  <a:pt x="1613" y="7967"/>
                </a:cubicBezTo>
                <a:cubicBezTo>
                  <a:pt x="851" y="7937"/>
                  <a:pt x="851" y="7937"/>
                  <a:pt x="851" y="7937"/>
                </a:cubicBezTo>
                <a:cubicBezTo>
                  <a:pt x="652" y="6778"/>
                  <a:pt x="652" y="6778"/>
                  <a:pt x="652" y="6778"/>
                </a:cubicBezTo>
                <a:cubicBezTo>
                  <a:pt x="15" y="6692"/>
                  <a:pt x="15" y="6692"/>
                  <a:pt x="15" y="6692"/>
                </a:cubicBezTo>
                <a:cubicBezTo>
                  <a:pt x="0" y="6013"/>
                  <a:pt x="0" y="6013"/>
                  <a:pt x="0" y="6013"/>
                </a:cubicBezTo>
                <a:cubicBezTo>
                  <a:pt x="113" y="6028"/>
                  <a:pt x="113" y="6028"/>
                  <a:pt x="113" y="6028"/>
                </a:cubicBezTo>
                <a:cubicBezTo>
                  <a:pt x="113" y="5930"/>
                  <a:pt x="113" y="5930"/>
                  <a:pt x="113" y="593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6" name="Freeform 10"/>
          <p:cNvSpPr>
            <a:spLocks noChangeArrowheads="1"/>
          </p:cNvSpPr>
          <p:nvPr/>
        </p:nvSpPr>
        <p:spPr bwMode="auto">
          <a:xfrm>
            <a:off x="18635498" y="5831451"/>
            <a:ext cx="45527" cy="45530"/>
          </a:xfrm>
          <a:custGeom>
            <a:avLst/>
            <a:gdLst>
              <a:gd name="T0" fmla="*/ 56 w 185"/>
              <a:gd name="T1" fmla="*/ 13 h 185"/>
              <a:gd name="T2" fmla="*/ 56 w 185"/>
              <a:gd name="T3" fmla="*/ 13 h 185"/>
              <a:gd name="T4" fmla="*/ 56 w 185"/>
              <a:gd name="T5" fmla="*/ 13 h 185"/>
              <a:gd name="T6" fmla="*/ 56 w 185"/>
              <a:gd name="T7" fmla="*/ 13 h 185"/>
              <a:gd name="T8" fmla="*/ 56 w 185"/>
              <a:gd name="T9" fmla="*/ 13 h 185"/>
              <a:gd name="T10" fmla="*/ 27 w 185"/>
              <a:gd name="T11" fmla="*/ 27 h 185"/>
              <a:gd name="T12" fmla="*/ 0 w 185"/>
              <a:gd name="T13" fmla="*/ 84 h 185"/>
              <a:gd name="T14" fmla="*/ 56 w 185"/>
              <a:gd name="T15" fmla="*/ 155 h 185"/>
              <a:gd name="T16" fmla="*/ 98 w 185"/>
              <a:gd name="T17" fmla="*/ 155 h 185"/>
              <a:gd name="T18" fmla="*/ 169 w 185"/>
              <a:gd name="T19" fmla="*/ 155 h 185"/>
              <a:gd name="T20" fmla="*/ 184 w 185"/>
              <a:gd name="T21" fmla="*/ 99 h 185"/>
              <a:gd name="T22" fmla="*/ 169 w 185"/>
              <a:gd name="T23" fmla="*/ 69 h 185"/>
              <a:gd name="T24" fmla="*/ 142 w 185"/>
              <a:gd name="T25" fmla="*/ 27 h 185"/>
              <a:gd name="T26" fmla="*/ 83 w 185"/>
              <a:gd name="T27" fmla="*/ 13 h 185"/>
              <a:gd name="T28" fmla="*/ 56 w 185"/>
              <a:gd name="T29" fmla="*/ 1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185">
                <a:moveTo>
                  <a:pt x="56" y="13"/>
                </a:moveTo>
                <a:lnTo>
                  <a:pt x="56" y="13"/>
                </a:lnTo>
                <a:lnTo>
                  <a:pt x="56" y="13"/>
                </a:lnTo>
                <a:lnTo>
                  <a:pt x="56" y="13"/>
                </a:lnTo>
                <a:lnTo>
                  <a:pt x="56" y="13"/>
                </a:lnTo>
                <a:cubicBezTo>
                  <a:pt x="41" y="13"/>
                  <a:pt x="12" y="0"/>
                  <a:pt x="27" y="27"/>
                </a:cubicBezTo>
                <a:cubicBezTo>
                  <a:pt x="27" y="42"/>
                  <a:pt x="0" y="57"/>
                  <a:pt x="0" y="84"/>
                </a:cubicBezTo>
                <a:cubicBezTo>
                  <a:pt x="0" y="99"/>
                  <a:pt x="41" y="155"/>
                  <a:pt x="56" y="155"/>
                </a:cubicBezTo>
                <a:cubicBezTo>
                  <a:pt x="71" y="155"/>
                  <a:pt x="83" y="155"/>
                  <a:pt x="98" y="155"/>
                </a:cubicBezTo>
                <a:cubicBezTo>
                  <a:pt x="127" y="170"/>
                  <a:pt x="127" y="184"/>
                  <a:pt x="169" y="155"/>
                </a:cubicBezTo>
                <a:cubicBezTo>
                  <a:pt x="184" y="140"/>
                  <a:pt x="184" y="128"/>
                  <a:pt x="184" y="99"/>
                </a:cubicBezTo>
                <a:cubicBezTo>
                  <a:pt x="184" y="84"/>
                  <a:pt x="184" y="84"/>
                  <a:pt x="169" y="69"/>
                </a:cubicBezTo>
                <a:cubicBezTo>
                  <a:pt x="154" y="57"/>
                  <a:pt x="154" y="42"/>
                  <a:pt x="142" y="27"/>
                </a:cubicBezTo>
                <a:cubicBezTo>
                  <a:pt x="127" y="13"/>
                  <a:pt x="98" y="13"/>
                  <a:pt x="83" y="13"/>
                </a:cubicBezTo>
                <a:lnTo>
                  <a:pt x="56" y="13"/>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1" name="Freeform 11"/>
          <p:cNvSpPr>
            <a:spLocks noChangeArrowheads="1"/>
          </p:cNvSpPr>
          <p:nvPr/>
        </p:nvSpPr>
        <p:spPr bwMode="auto">
          <a:xfrm>
            <a:off x="16868623" y="4571793"/>
            <a:ext cx="2609123" cy="1774578"/>
          </a:xfrm>
          <a:custGeom>
            <a:avLst/>
            <a:gdLst>
              <a:gd name="T0" fmla="*/ 7243 w 10612"/>
              <a:gd name="T1" fmla="*/ 5136 h 7218"/>
              <a:gd name="T2" fmla="*/ 7243 w 10612"/>
              <a:gd name="T3" fmla="*/ 5136 h 7218"/>
              <a:gd name="T4" fmla="*/ 7214 w 10612"/>
              <a:gd name="T5" fmla="*/ 5150 h 7218"/>
              <a:gd name="T6" fmla="*/ 7243 w 10612"/>
              <a:gd name="T7" fmla="*/ 5278 h 7218"/>
              <a:gd name="T8" fmla="*/ 7356 w 10612"/>
              <a:gd name="T9" fmla="*/ 5278 h 7218"/>
              <a:gd name="T10" fmla="*/ 7356 w 10612"/>
              <a:gd name="T11" fmla="*/ 5192 h 7218"/>
              <a:gd name="T12" fmla="*/ 7270 w 10612"/>
              <a:gd name="T13" fmla="*/ 5136 h 7218"/>
              <a:gd name="T14" fmla="*/ 931 w 10612"/>
              <a:gd name="T15" fmla="*/ 2251 h 7218"/>
              <a:gd name="T16" fmla="*/ 1103 w 10612"/>
              <a:gd name="T17" fmla="*/ 2435 h 7218"/>
              <a:gd name="T18" fmla="*/ 1838 w 10612"/>
              <a:gd name="T19" fmla="*/ 2547 h 7218"/>
              <a:gd name="T20" fmla="*/ 2206 w 10612"/>
              <a:gd name="T21" fmla="*/ 2604 h 7218"/>
              <a:gd name="T22" fmla="*/ 2461 w 10612"/>
              <a:gd name="T23" fmla="*/ 2307 h 7218"/>
              <a:gd name="T24" fmla="*/ 3282 w 10612"/>
              <a:gd name="T25" fmla="*/ 2408 h 7218"/>
              <a:gd name="T26" fmla="*/ 3677 w 10612"/>
              <a:gd name="T27" fmla="*/ 1910 h 7218"/>
              <a:gd name="T28" fmla="*/ 4017 w 10612"/>
              <a:gd name="T29" fmla="*/ 1657 h 7218"/>
              <a:gd name="T30" fmla="*/ 4130 w 10612"/>
              <a:gd name="T31" fmla="*/ 1331 h 7218"/>
              <a:gd name="T32" fmla="*/ 3973 w 10612"/>
              <a:gd name="T33" fmla="*/ 694 h 7218"/>
              <a:gd name="T34" fmla="*/ 4314 w 10612"/>
              <a:gd name="T35" fmla="*/ 243 h 7218"/>
              <a:gd name="T36" fmla="*/ 4865 w 10612"/>
              <a:gd name="T37" fmla="*/ 398 h 7218"/>
              <a:gd name="T38" fmla="*/ 5361 w 10612"/>
              <a:gd name="T39" fmla="*/ 243 h 7218"/>
              <a:gd name="T40" fmla="*/ 5687 w 10612"/>
              <a:gd name="T41" fmla="*/ 552 h 7218"/>
              <a:gd name="T42" fmla="*/ 6324 w 10612"/>
              <a:gd name="T43" fmla="*/ 724 h 7218"/>
              <a:gd name="T44" fmla="*/ 6748 w 10612"/>
              <a:gd name="T45" fmla="*/ 694 h 7218"/>
              <a:gd name="T46" fmla="*/ 7143 w 10612"/>
              <a:gd name="T47" fmla="*/ 836 h 7218"/>
              <a:gd name="T48" fmla="*/ 8008 w 10612"/>
              <a:gd name="T49" fmla="*/ 1670 h 7218"/>
              <a:gd name="T50" fmla="*/ 8586 w 10612"/>
              <a:gd name="T51" fmla="*/ 1557 h 7218"/>
              <a:gd name="T52" fmla="*/ 9251 w 10612"/>
              <a:gd name="T53" fmla="*/ 2052 h 7218"/>
              <a:gd name="T54" fmla="*/ 9577 w 10612"/>
              <a:gd name="T55" fmla="*/ 2123 h 7218"/>
              <a:gd name="T56" fmla="*/ 10285 w 10612"/>
              <a:gd name="T57" fmla="*/ 2393 h 7218"/>
              <a:gd name="T58" fmla="*/ 10312 w 10612"/>
              <a:gd name="T59" fmla="*/ 3525 h 7218"/>
              <a:gd name="T60" fmla="*/ 10300 w 10612"/>
              <a:gd name="T61" fmla="*/ 3680 h 7218"/>
              <a:gd name="T62" fmla="*/ 10300 w 10612"/>
              <a:gd name="T63" fmla="*/ 4118 h 7218"/>
              <a:gd name="T64" fmla="*/ 10398 w 10612"/>
              <a:gd name="T65" fmla="*/ 4344 h 7218"/>
              <a:gd name="T66" fmla="*/ 10016 w 10612"/>
              <a:gd name="T67" fmla="*/ 4444 h 7218"/>
              <a:gd name="T68" fmla="*/ 9861 w 10612"/>
              <a:gd name="T69" fmla="*/ 4670 h 7218"/>
              <a:gd name="T70" fmla="*/ 9464 w 10612"/>
              <a:gd name="T71" fmla="*/ 4643 h 7218"/>
              <a:gd name="T72" fmla="*/ 9663 w 10612"/>
              <a:gd name="T73" fmla="*/ 4940 h 7218"/>
              <a:gd name="T74" fmla="*/ 9040 w 10612"/>
              <a:gd name="T75" fmla="*/ 5435 h 7218"/>
              <a:gd name="T76" fmla="*/ 8586 w 10612"/>
              <a:gd name="T77" fmla="*/ 5859 h 7218"/>
              <a:gd name="T78" fmla="*/ 8530 w 10612"/>
              <a:gd name="T79" fmla="*/ 6028 h 7218"/>
              <a:gd name="T80" fmla="*/ 7937 w 10612"/>
              <a:gd name="T81" fmla="*/ 6381 h 7218"/>
              <a:gd name="T82" fmla="*/ 7596 w 10612"/>
              <a:gd name="T83" fmla="*/ 6283 h 7218"/>
              <a:gd name="T84" fmla="*/ 7270 w 10612"/>
              <a:gd name="T85" fmla="*/ 5874 h 7218"/>
              <a:gd name="T86" fmla="*/ 6804 w 10612"/>
              <a:gd name="T87" fmla="*/ 6212 h 7218"/>
              <a:gd name="T88" fmla="*/ 6407 w 10612"/>
              <a:gd name="T89" fmla="*/ 6636 h 7218"/>
              <a:gd name="T90" fmla="*/ 5714 w 10612"/>
              <a:gd name="T91" fmla="*/ 6991 h 7218"/>
              <a:gd name="T92" fmla="*/ 4696 w 10612"/>
              <a:gd name="T93" fmla="*/ 6579 h 7218"/>
              <a:gd name="T94" fmla="*/ 4145 w 10612"/>
              <a:gd name="T95" fmla="*/ 5829 h 7218"/>
              <a:gd name="T96" fmla="*/ 3140 w 10612"/>
              <a:gd name="T97" fmla="*/ 5829 h 7218"/>
              <a:gd name="T98" fmla="*/ 3110 w 10612"/>
              <a:gd name="T99" fmla="*/ 5972 h 7218"/>
              <a:gd name="T100" fmla="*/ 2799 w 10612"/>
              <a:gd name="T101" fmla="*/ 5972 h 7218"/>
              <a:gd name="T102" fmla="*/ 2220 w 10612"/>
              <a:gd name="T103" fmla="*/ 6013 h 7218"/>
              <a:gd name="T104" fmla="*/ 1470 w 10612"/>
              <a:gd name="T105" fmla="*/ 5619 h 7218"/>
              <a:gd name="T106" fmla="*/ 777 w 10612"/>
              <a:gd name="T107" fmla="*/ 5222 h 7218"/>
              <a:gd name="T108" fmla="*/ 281 w 10612"/>
              <a:gd name="T109" fmla="*/ 5263 h 7218"/>
              <a:gd name="T110" fmla="*/ 254 w 10612"/>
              <a:gd name="T111" fmla="*/ 4797 h 7218"/>
              <a:gd name="T112" fmla="*/ 98 w 10612"/>
              <a:gd name="T113" fmla="*/ 4457 h 7218"/>
              <a:gd name="T114" fmla="*/ 254 w 10612"/>
              <a:gd name="T115" fmla="*/ 4089 h 7218"/>
              <a:gd name="T116" fmla="*/ 27 w 10612"/>
              <a:gd name="T117" fmla="*/ 3481 h 7218"/>
              <a:gd name="T118" fmla="*/ 649 w 10612"/>
              <a:gd name="T119" fmla="*/ 2802 h 7218"/>
              <a:gd name="T120" fmla="*/ 931 w 10612"/>
              <a:gd name="T121" fmla="*/ 2251 h 7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612" h="7218">
                <a:moveTo>
                  <a:pt x="7243" y="5136"/>
                </a:moveTo>
                <a:lnTo>
                  <a:pt x="7243" y="5136"/>
                </a:lnTo>
                <a:lnTo>
                  <a:pt x="7243" y="5136"/>
                </a:lnTo>
                <a:lnTo>
                  <a:pt x="7243" y="5136"/>
                </a:lnTo>
                <a:lnTo>
                  <a:pt x="7243" y="5136"/>
                </a:lnTo>
                <a:cubicBezTo>
                  <a:pt x="7228" y="5136"/>
                  <a:pt x="7199" y="5123"/>
                  <a:pt x="7214" y="5150"/>
                </a:cubicBezTo>
                <a:cubicBezTo>
                  <a:pt x="7214" y="5165"/>
                  <a:pt x="7187" y="5180"/>
                  <a:pt x="7187" y="5207"/>
                </a:cubicBezTo>
                <a:cubicBezTo>
                  <a:pt x="7187" y="5222"/>
                  <a:pt x="7228" y="5278"/>
                  <a:pt x="7243" y="5278"/>
                </a:cubicBezTo>
                <a:cubicBezTo>
                  <a:pt x="7258" y="5278"/>
                  <a:pt x="7270" y="5278"/>
                  <a:pt x="7285" y="5278"/>
                </a:cubicBezTo>
                <a:cubicBezTo>
                  <a:pt x="7314" y="5293"/>
                  <a:pt x="7314" y="5307"/>
                  <a:pt x="7356" y="5278"/>
                </a:cubicBezTo>
                <a:cubicBezTo>
                  <a:pt x="7371" y="5263"/>
                  <a:pt x="7371" y="5251"/>
                  <a:pt x="7371" y="5222"/>
                </a:cubicBezTo>
                <a:cubicBezTo>
                  <a:pt x="7371" y="5207"/>
                  <a:pt x="7371" y="5207"/>
                  <a:pt x="7356" y="5192"/>
                </a:cubicBezTo>
                <a:cubicBezTo>
                  <a:pt x="7341" y="5180"/>
                  <a:pt x="7341" y="5165"/>
                  <a:pt x="7329" y="5150"/>
                </a:cubicBezTo>
                <a:cubicBezTo>
                  <a:pt x="7314" y="5136"/>
                  <a:pt x="7285" y="5136"/>
                  <a:pt x="7270" y="5136"/>
                </a:cubicBezTo>
                <a:cubicBezTo>
                  <a:pt x="7243" y="5136"/>
                  <a:pt x="7243" y="5136"/>
                  <a:pt x="7243" y="5136"/>
                </a:cubicBezTo>
                <a:close/>
                <a:moveTo>
                  <a:pt x="931" y="2251"/>
                </a:moveTo>
                <a:lnTo>
                  <a:pt x="931" y="2251"/>
                </a:lnTo>
                <a:cubicBezTo>
                  <a:pt x="1032" y="2292"/>
                  <a:pt x="1032" y="2408"/>
                  <a:pt x="1103" y="2435"/>
                </a:cubicBezTo>
                <a:cubicBezTo>
                  <a:pt x="1174" y="2476"/>
                  <a:pt x="1556" y="2292"/>
                  <a:pt x="1556" y="2408"/>
                </a:cubicBezTo>
                <a:cubicBezTo>
                  <a:pt x="1556" y="2675"/>
                  <a:pt x="1669" y="2491"/>
                  <a:pt x="1838" y="2547"/>
                </a:cubicBezTo>
                <a:cubicBezTo>
                  <a:pt x="1880" y="2562"/>
                  <a:pt x="1894" y="2618"/>
                  <a:pt x="1951" y="2633"/>
                </a:cubicBezTo>
                <a:cubicBezTo>
                  <a:pt x="2037" y="2648"/>
                  <a:pt x="2120" y="2591"/>
                  <a:pt x="2206" y="2604"/>
                </a:cubicBezTo>
                <a:cubicBezTo>
                  <a:pt x="2277" y="2618"/>
                  <a:pt x="2404" y="2719"/>
                  <a:pt x="2404" y="2577"/>
                </a:cubicBezTo>
                <a:cubicBezTo>
                  <a:pt x="2404" y="2476"/>
                  <a:pt x="2333" y="2349"/>
                  <a:pt x="2461" y="2307"/>
                </a:cubicBezTo>
                <a:cubicBezTo>
                  <a:pt x="2716" y="2322"/>
                  <a:pt x="2728" y="2476"/>
                  <a:pt x="2914" y="2562"/>
                </a:cubicBezTo>
                <a:cubicBezTo>
                  <a:pt x="2983" y="2604"/>
                  <a:pt x="3225" y="2464"/>
                  <a:pt x="3282" y="2408"/>
                </a:cubicBezTo>
                <a:cubicBezTo>
                  <a:pt x="3350" y="2322"/>
                  <a:pt x="3154" y="2138"/>
                  <a:pt x="3294" y="2153"/>
                </a:cubicBezTo>
                <a:cubicBezTo>
                  <a:pt x="3395" y="2153"/>
                  <a:pt x="3650" y="2010"/>
                  <a:pt x="3677" y="1910"/>
                </a:cubicBezTo>
                <a:cubicBezTo>
                  <a:pt x="3721" y="1770"/>
                  <a:pt x="3733" y="1868"/>
                  <a:pt x="3819" y="1797"/>
                </a:cubicBezTo>
                <a:cubicBezTo>
                  <a:pt x="3904" y="1729"/>
                  <a:pt x="3890" y="1657"/>
                  <a:pt x="4017" y="1657"/>
                </a:cubicBezTo>
                <a:cubicBezTo>
                  <a:pt x="4201" y="1657"/>
                  <a:pt x="4003" y="1515"/>
                  <a:pt x="4017" y="1444"/>
                </a:cubicBezTo>
                <a:cubicBezTo>
                  <a:pt x="4032" y="1417"/>
                  <a:pt x="4103" y="1361"/>
                  <a:pt x="4130" y="1331"/>
                </a:cubicBezTo>
                <a:cubicBezTo>
                  <a:pt x="4159" y="1290"/>
                  <a:pt x="4201" y="1231"/>
                  <a:pt x="4201" y="1175"/>
                </a:cubicBezTo>
                <a:cubicBezTo>
                  <a:pt x="4228" y="964"/>
                  <a:pt x="4103" y="836"/>
                  <a:pt x="3973" y="694"/>
                </a:cubicBezTo>
                <a:cubicBezTo>
                  <a:pt x="3848" y="567"/>
                  <a:pt x="4017" y="439"/>
                  <a:pt x="4103" y="326"/>
                </a:cubicBezTo>
                <a:cubicBezTo>
                  <a:pt x="4172" y="243"/>
                  <a:pt x="4216" y="157"/>
                  <a:pt x="4314" y="243"/>
                </a:cubicBezTo>
                <a:cubicBezTo>
                  <a:pt x="4400" y="300"/>
                  <a:pt x="4711" y="0"/>
                  <a:pt x="4767" y="243"/>
                </a:cubicBezTo>
                <a:cubicBezTo>
                  <a:pt x="4767" y="285"/>
                  <a:pt x="4794" y="469"/>
                  <a:pt x="4865" y="398"/>
                </a:cubicBezTo>
                <a:cubicBezTo>
                  <a:pt x="4936" y="326"/>
                  <a:pt x="4895" y="243"/>
                  <a:pt x="5008" y="157"/>
                </a:cubicBezTo>
                <a:cubicBezTo>
                  <a:pt x="5049" y="157"/>
                  <a:pt x="5334" y="214"/>
                  <a:pt x="5361" y="243"/>
                </a:cubicBezTo>
                <a:cubicBezTo>
                  <a:pt x="5461" y="300"/>
                  <a:pt x="5405" y="427"/>
                  <a:pt x="5461" y="510"/>
                </a:cubicBezTo>
                <a:cubicBezTo>
                  <a:pt x="5503" y="596"/>
                  <a:pt x="5601" y="552"/>
                  <a:pt x="5687" y="552"/>
                </a:cubicBezTo>
                <a:cubicBezTo>
                  <a:pt x="5856" y="567"/>
                  <a:pt x="5885" y="1047"/>
                  <a:pt x="6111" y="851"/>
                </a:cubicBezTo>
                <a:cubicBezTo>
                  <a:pt x="6182" y="807"/>
                  <a:pt x="6238" y="751"/>
                  <a:pt x="6324" y="724"/>
                </a:cubicBezTo>
                <a:cubicBezTo>
                  <a:pt x="6380" y="694"/>
                  <a:pt x="6407" y="679"/>
                  <a:pt x="6478" y="694"/>
                </a:cubicBezTo>
                <a:cubicBezTo>
                  <a:pt x="6535" y="709"/>
                  <a:pt x="6719" y="623"/>
                  <a:pt x="6748" y="694"/>
                </a:cubicBezTo>
                <a:cubicBezTo>
                  <a:pt x="6775" y="765"/>
                  <a:pt x="6790" y="836"/>
                  <a:pt x="6875" y="836"/>
                </a:cubicBezTo>
                <a:cubicBezTo>
                  <a:pt x="6988" y="836"/>
                  <a:pt x="7015" y="878"/>
                  <a:pt x="7143" y="836"/>
                </a:cubicBezTo>
                <a:cubicBezTo>
                  <a:pt x="7682" y="652"/>
                  <a:pt x="7442" y="1317"/>
                  <a:pt x="7596" y="1545"/>
                </a:cubicBezTo>
                <a:cubicBezTo>
                  <a:pt x="7694" y="1684"/>
                  <a:pt x="7836" y="1670"/>
                  <a:pt x="8008" y="1670"/>
                </a:cubicBezTo>
                <a:cubicBezTo>
                  <a:pt x="8177" y="1670"/>
                  <a:pt x="8260" y="1530"/>
                  <a:pt x="8444" y="1486"/>
                </a:cubicBezTo>
                <a:cubicBezTo>
                  <a:pt x="8515" y="1474"/>
                  <a:pt x="8515" y="1572"/>
                  <a:pt x="8586" y="1557"/>
                </a:cubicBezTo>
                <a:cubicBezTo>
                  <a:pt x="8714" y="1530"/>
                  <a:pt x="8856" y="1430"/>
                  <a:pt x="8927" y="1613"/>
                </a:cubicBezTo>
                <a:cubicBezTo>
                  <a:pt x="9011" y="1812"/>
                  <a:pt x="9011" y="2025"/>
                  <a:pt x="9251" y="2052"/>
                </a:cubicBezTo>
                <a:cubicBezTo>
                  <a:pt x="9295" y="2067"/>
                  <a:pt x="9322" y="2108"/>
                  <a:pt x="9366" y="2123"/>
                </a:cubicBezTo>
                <a:cubicBezTo>
                  <a:pt x="9435" y="2138"/>
                  <a:pt x="9506" y="2096"/>
                  <a:pt x="9577" y="2123"/>
                </a:cubicBezTo>
                <a:cubicBezTo>
                  <a:pt x="9633" y="2138"/>
                  <a:pt x="9633" y="2224"/>
                  <a:pt x="9704" y="2224"/>
                </a:cubicBezTo>
                <a:cubicBezTo>
                  <a:pt x="10285" y="2393"/>
                  <a:pt x="10285" y="2393"/>
                  <a:pt x="10285" y="2393"/>
                </a:cubicBezTo>
                <a:lnTo>
                  <a:pt x="10285" y="2393"/>
                </a:lnTo>
                <a:cubicBezTo>
                  <a:pt x="10312" y="3525"/>
                  <a:pt x="10312" y="3525"/>
                  <a:pt x="10312" y="3525"/>
                </a:cubicBezTo>
                <a:cubicBezTo>
                  <a:pt x="10327" y="3609"/>
                  <a:pt x="10229" y="3538"/>
                  <a:pt x="10241" y="3594"/>
                </a:cubicBezTo>
                <a:cubicBezTo>
                  <a:pt x="10241" y="3638"/>
                  <a:pt x="10300" y="3638"/>
                  <a:pt x="10300" y="3680"/>
                </a:cubicBezTo>
                <a:cubicBezTo>
                  <a:pt x="10285" y="3778"/>
                  <a:pt x="10001" y="3638"/>
                  <a:pt x="10045" y="3962"/>
                </a:cubicBezTo>
                <a:cubicBezTo>
                  <a:pt x="10072" y="4133"/>
                  <a:pt x="10116" y="4145"/>
                  <a:pt x="10300" y="4118"/>
                </a:cubicBezTo>
                <a:cubicBezTo>
                  <a:pt x="10312" y="4118"/>
                  <a:pt x="10496" y="4231"/>
                  <a:pt x="10525" y="4246"/>
                </a:cubicBezTo>
                <a:cubicBezTo>
                  <a:pt x="10611" y="4317"/>
                  <a:pt x="10440" y="4344"/>
                  <a:pt x="10398" y="4344"/>
                </a:cubicBezTo>
                <a:cubicBezTo>
                  <a:pt x="10285" y="4329"/>
                  <a:pt x="10199" y="4246"/>
                  <a:pt x="10087" y="4344"/>
                </a:cubicBezTo>
                <a:cubicBezTo>
                  <a:pt x="10057" y="4373"/>
                  <a:pt x="10045" y="4415"/>
                  <a:pt x="10016" y="4444"/>
                </a:cubicBezTo>
                <a:cubicBezTo>
                  <a:pt x="9989" y="4471"/>
                  <a:pt x="9918" y="4513"/>
                  <a:pt x="9903" y="4543"/>
                </a:cubicBezTo>
                <a:cubicBezTo>
                  <a:pt x="9861" y="4670"/>
                  <a:pt x="9861" y="4670"/>
                  <a:pt x="9861" y="4670"/>
                </a:cubicBezTo>
                <a:lnTo>
                  <a:pt x="9861" y="4670"/>
                </a:lnTo>
                <a:cubicBezTo>
                  <a:pt x="9790" y="4741"/>
                  <a:pt x="9535" y="4670"/>
                  <a:pt x="9464" y="4643"/>
                </a:cubicBezTo>
                <a:cubicBezTo>
                  <a:pt x="9194" y="4543"/>
                  <a:pt x="9422" y="4839"/>
                  <a:pt x="9422" y="4896"/>
                </a:cubicBezTo>
                <a:cubicBezTo>
                  <a:pt x="9422" y="4981"/>
                  <a:pt x="9606" y="4952"/>
                  <a:pt x="9663" y="4940"/>
                </a:cubicBezTo>
                <a:cubicBezTo>
                  <a:pt x="9873" y="4896"/>
                  <a:pt x="9562" y="5123"/>
                  <a:pt x="9493" y="5165"/>
                </a:cubicBezTo>
                <a:cubicBezTo>
                  <a:pt x="9322" y="5222"/>
                  <a:pt x="9239" y="5420"/>
                  <a:pt x="9040" y="5435"/>
                </a:cubicBezTo>
                <a:cubicBezTo>
                  <a:pt x="8631" y="5462"/>
                  <a:pt x="8927" y="5589"/>
                  <a:pt x="8699" y="5717"/>
                </a:cubicBezTo>
                <a:cubicBezTo>
                  <a:pt x="8601" y="5758"/>
                  <a:pt x="8459" y="5702"/>
                  <a:pt x="8586" y="5859"/>
                </a:cubicBezTo>
                <a:cubicBezTo>
                  <a:pt x="8658" y="5957"/>
                  <a:pt x="8572" y="5930"/>
                  <a:pt x="8560" y="6001"/>
                </a:cubicBezTo>
                <a:cubicBezTo>
                  <a:pt x="8530" y="6001"/>
                  <a:pt x="8530" y="6028"/>
                  <a:pt x="8530" y="6028"/>
                </a:cubicBezTo>
                <a:cubicBezTo>
                  <a:pt x="8530" y="6185"/>
                  <a:pt x="8233" y="6057"/>
                  <a:pt x="8219" y="6155"/>
                </a:cubicBezTo>
                <a:cubicBezTo>
                  <a:pt x="8162" y="6425"/>
                  <a:pt x="8106" y="6268"/>
                  <a:pt x="7937" y="6381"/>
                </a:cubicBezTo>
                <a:cubicBezTo>
                  <a:pt x="7822" y="6381"/>
                  <a:pt x="7851" y="6325"/>
                  <a:pt x="7694" y="6396"/>
                </a:cubicBezTo>
                <a:cubicBezTo>
                  <a:pt x="7569" y="6467"/>
                  <a:pt x="7498" y="6425"/>
                  <a:pt x="7596" y="6283"/>
                </a:cubicBezTo>
                <a:cubicBezTo>
                  <a:pt x="7638" y="6212"/>
                  <a:pt x="7724" y="5957"/>
                  <a:pt x="7626" y="5915"/>
                </a:cubicBezTo>
                <a:cubicBezTo>
                  <a:pt x="7498" y="5859"/>
                  <a:pt x="7398" y="5829"/>
                  <a:pt x="7270" y="5874"/>
                </a:cubicBezTo>
                <a:cubicBezTo>
                  <a:pt x="7086" y="5945"/>
                  <a:pt x="7059" y="6170"/>
                  <a:pt x="6846" y="6170"/>
                </a:cubicBezTo>
                <a:cubicBezTo>
                  <a:pt x="6831" y="6170"/>
                  <a:pt x="6775" y="6197"/>
                  <a:pt x="6804" y="6212"/>
                </a:cubicBezTo>
                <a:cubicBezTo>
                  <a:pt x="6706" y="6325"/>
                  <a:pt x="6763" y="6381"/>
                  <a:pt x="6576" y="6410"/>
                </a:cubicBezTo>
                <a:cubicBezTo>
                  <a:pt x="6422" y="6437"/>
                  <a:pt x="6407" y="6467"/>
                  <a:pt x="6407" y="6636"/>
                </a:cubicBezTo>
                <a:cubicBezTo>
                  <a:pt x="6422" y="6977"/>
                  <a:pt x="6280" y="6876"/>
                  <a:pt x="6054" y="7048"/>
                </a:cubicBezTo>
                <a:cubicBezTo>
                  <a:pt x="5912" y="7146"/>
                  <a:pt x="5772" y="7217"/>
                  <a:pt x="5714" y="6991"/>
                </a:cubicBezTo>
                <a:cubicBezTo>
                  <a:pt x="5645" y="6651"/>
                  <a:pt x="5701" y="6609"/>
                  <a:pt x="5375" y="6820"/>
                </a:cubicBezTo>
                <a:cubicBezTo>
                  <a:pt x="4936" y="6991"/>
                  <a:pt x="5079" y="6369"/>
                  <a:pt x="4696" y="6579"/>
                </a:cubicBezTo>
                <a:cubicBezTo>
                  <a:pt x="4314" y="6793"/>
                  <a:pt x="4228" y="6749"/>
                  <a:pt x="4228" y="6354"/>
                </a:cubicBezTo>
                <a:cubicBezTo>
                  <a:pt x="4228" y="6185"/>
                  <a:pt x="4186" y="5986"/>
                  <a:pt x="4145" y="5829"/>
                </a:cubicBezTo>
                <a:cubicBezTo>
                  <a:pt x="4088" y="5589"/>
                  <a:pt x="3549" y="5986"/>
                  <a:pt x="3422" y="6028"/>
                </a:cubicBezTo>
                <a:cubicBezTo>
                  <a:pt x="3267" y="6084"/>
                  <a:pt x="3282" y="5859"/>
                  <a:pt x="3140" y="5829"/>
                </a:cubicBezTo>
                <a:cubicBezTo>
                  <a:pt x="3110" y="5972"/>
                  <a:pt x="3110" y="5972"/>
                  <a:pt x="3110" y="5972"/>
                </a:cubicBezTo>
                <a:lnTo>
                  <a:pt x="3110" y="5972"/>
                </a:lnTo>
                <a:cubicBezTo>
                  <a:pt x="2926" y="6013"/>
                  <a:pt x="2926" y="6013"/>
                  <a:pt x="2926" y="6013"/>
                </a:cubicBezTo>
                <a:cubicBezTo>
                  <a:pt x="2799" y="5972"/>
                  <a:pt x="2799" y="5972"/>
                  <a:pt x="2799" y="5972"/>
                </a:cubicBezTo>
                <a:cubicBezTo>
                  <a:pt x="2686" y="5972"/>
                  <a:pt x="2645" y="5900"/>
                  <a:pt x="2517" y="5986"/>
                </a:cubicBezTo>
                <a:cubicBezTo>
                  <a:pt x="2431" y="6043"/>
                  <a:pt x="2304" y="6128"/>
                  <a:pt x="2220" y="6013"/>
                </a:cubicBezTo>
                <a:cubicBezTo>
                  <a:pt x="2108" y="5859"/>
                  <a:pt x="2262" y="5548"/>
                  <a:pt x="1894" y="5619"/>
                </a:cubicBezTo>
                <a:cubicBezTo>
                  <a:pt x="1669" y="5675"/>
                  <a:pt x="1696" y="5646"/>
                  <a:pt x="1470" y="5619"/>
                </a:cubicBezTo>
                <a:cubicBezTo>
                  <a:pt x="1159" y="5574"/>
                  <a:pt x="1257" y="5491"/>
                  <a:pt x="1032" y="5349"/>
                </a:cubicBezTo>
                <a:cubicBezTo>
                  <a:pt x="931" y="5307"/>
                  <a:pt x="862" y="5307"/>
                  <a:pt x="777" y="5222"/>
                </a:cubicBezTo>
                <a:cubicBezTo>
                  <a:pt x="664" y="5123"/>
                  <a:pt x="593" y="5165"/>
                  <a:pt x="522" y="5293"/>
                </a:cubicBezTo>
                <a:cubicBezTo>
                  <a:pt x="409" y="5476"/>
                  <a:pt x="394" y="5293"/>
                  <a:pt x="281" y="5263"/>
                </a:cubicBezTo>
                <a:cubicBezTo>
                  <a:pt x="254" y="5180"/>
                  <a:pt x="281" y="5094"/>
                  <a:pt x="281" y="5011"/>
                </a:cubicBezTo>
                <a:cubicBezTo>
                  <a:pt x="296" y="4940"/>
                  <a:pt x="311" y="4839"/>
                  <a:pt x="254" y="4797"/>
                </a:cubicBezTo>
                <a:cubicBezTo>
                  <a:pt x="154" y="4712"/>
                  <a:pt x="169" y="4768"/>
                  <a:pt x="169" y="4599"/>
                </a:cubicBezTo>
                <a:cubicBezTo>
                  <a:pt x="169" y="4528"/>
                  <a:pt x="125" y="4528"/>
                  <a:pt x="98" y="4457"/>
                </a:cubicBezTo>
                <a:cubicBezTo>
                  <a:pt x="83" y="4400"/>
                  <a:pt x="139" y="4317"/>
                  <a:pt x="196" y="4302"/>
                </a:cubicBezTo>
                <a:cubicBezTo>
                  <a:pt x="296" y="4302"/>
                  <a:pt x="225" y="4160"/>
                  <a:pt x="254" y="4089"/>
                </a:cubicBezTo>
                <a:cubicBezTo>
                  <a:pt x="296" y="4020"/>
                  <a:pt x="311" y="3807"/>
                  <a:pt x="267" y="3736"/>
                </a:cubicBezTo>
                <a:cubicBezTo>
                  <a:pt x="267" y="3623"/>
                  <a:pt x="41" y="3582"/>
                  <a:pt x="27" y="3481"/>
                </a:cubicBezTo>
                <a:cubicBezTo>
                  <a:pt x="0" y="3383"/>
                  <a:pt x="267" y="3368"/>
                  <a:pt x="323" y="3354"/>
                </a:cubicBezTo>
                <a:cubicBezTo>
                  <a:pt x="664" y="3270"/>
                  <a:pt x="451" y="2944"/>
                  <a:pt x="649" y="2802"/>
                </a:cubicBezTo>
                <a:cubicBezTo>
                  <a:pt x="777" y="2719"/>
                  <a:pt x="791" y="2491"/>
                  <a:pt x="706" y="2349"/>
                </a:cubicBezTo>
                <a:cubicBezTo>
                  <a:pt x="931" y="2251"/>
                  <a:pt x="931" y="2251"/>
                  <a:pt x="931" y="2251"/>
                </a:cubicBezTo>
                <a:close/>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32" name="Freeform 12"/>
          <p:cNvSpPr>
            <a:spLocks noChangeArrowheads="1"/>
          </p:cNvSpPr>
          <p:nvPr/>
        </p:nvSpPr>
        <p:spPr bwMode="auto">
          <a:xfrm>
            <a:off x="20109701" y="5626567"/>
            <a:ext cx="3144605" cy="2677587"/>
          </a:xfrm>
          <a:custGeom>
            <a:avLst/>
            <a:gdLst>
              <a:gd name="T0" fmla="*/ 1429 w 12792"/>
              <a:gd name="T1" fmla="*/ 2716 h 10894"/>
              <a:gd name="T2" fmla="*/ 807 w 12792"/>
              <a:gd name="T3" fmla="*/ 3439 h 10894"/>
              <a:gd name="T4" fmla="*/ 311 w 12792"/>
              <a:gd name="T5" fmla="*/ 3946 h 10894"/>
              <a:gd name="T6" fmla="*/ 637 w 12792"/>
              <a:gd name="T7" fmla="*/ 4752 h 10894"/>
              <a:gd name="T8" fmla="*/ 990 w 12792"/>
              <a:gd name="T9" fmla="*/ 5179 h 10894"/>
              <a:gd name="T10" fmla="*/ 424 w 12792"/>
              <a:gd name="T11" fmla="*/ 5914 h 10894"/>
              <a:gd name="T12" fmla="*/ 821 w 12792"/>
              <a:gd name="T13" fmla="*/ 6380 h 10894"/>
              <a:gd name="T14" fmla="*/ 679 w 12792"/>
              <a:gd name="T15" fmla="*/ 6733 h 10894"/>
              <a:gd name="T16" fmla="*/ 439 w 12792"/>
              <a:gd name="T17" fmla="*/ 7738 h 10894"/>
              <a:gd name="T18" fmla="*/ 721 w 12792"/>
              <a:gd name="T19" fmla="*/ 8192 h 10894"/>
              <a:gd name="T20" fmla="*/ 1076 w 12792"/>
              <a:gd name="T21" fmla="*/ 8106 h 10894"/>
              <a:gd name="T22" fmla="*/ 1415 w 12792"/>
              <a:gd name="T23" fmla="*/ 8106 h 10894"/>
              <a:gd name="T24" fmla="*/ 2094 w 12792"/>
              <a:gd name="T25" fmla="*/ 7880 h 10894"/>
              <a:gd name="T26" fmla="*/ 3184 w 12792"/>
              <a:gd name="T27" fmla="*/ 8233 h 10894"/>
              <a:gd name="T28" fmla="*/ 4314 w 12792"/>
              <a:gd name="T29" fmla="*/ 8574 h 10894"/>
              <a:gd name="T30" fmla="*/ 5616 w 12792"/>
              <a:gd name="T31" fmla="*/ 9336 h 10894"/>
              <a:gd name="T32" fmla="*/ 6381 w 12792"/>
              <a:gd name="T33" fmla="*/ 10172 h 10894"/>
              <a:gd name="T34" fmla="*/ 6861 w 12792"/>
              <a:gd name="T35" fmla="*/ 10893 h 10894"/>
              <a:gd name="T36" fmla="*/ 6947 w 12792"/>
              <a:gd name="T37" fmla="*/ 10214 h 10894"/>
              <a:gd name="T38" fmla="*/ 7428 w 12792"/>
              <a:gd name="T39" fmla="*/ 9125 h 10894"/>
              <a:gd name="T40" fmla="*/ 7937 w 12792"/>
              <a:gd name="T41" fmla="*/ 8049 h 10894"/>
              <a:gd name="T42" fmla="*/ 8545 w 12792"/>
              <a:gd name="T43" fmla="*/ 8390 h 10894"/>
              <a:gd name="T44" fmla="*/ 9141 w 12792"/>
              <a:gd name="T45" fmla="*/ 8417 h 10894"/>
              <a:gd name="T46" fmla="*/ 9933 w 12792"/>
              <a:gd name="T47" fmla="*/ 8574 h 10894"/>
              <a:gd name="T48" fmla="*/ 10428 w 12792"/>
              <a:gd name="T49" fmla="*/ 8375 h 10894"/>
              <a:gd name="T50" fmla="*/ 10867 w 12792"/>
              <a:gd name="T51" fmla="*/ 7767 h 10894"/>
              <a:gd name="T52" fmla="*/ 10739 w 12792"/>
              <a:gd name="T53" fmla="*/ 6861 h 10894"/>
              <a:gd name="T54" fmla="*/ 11445 w 12792"/>
              <a:gd name="T55" fmla="*/ 5900 h 10894"/>
              <a:gd name="T56" fmla="*/ 12154 w 12792"/>
              <a:gd name="T57" fmla="*/ 5248 h 10894"/>
              <a:gd name="T58" fmla="*/ 12521 w 12792"/>
              <a:gd name="T59" fmla="*/ 4669 h 10894"/>
              <a:gd name="T60" fmla="*/ 12762 w 12792"/>
              <a:gd name="T61" fmla="*/ 4613 h 10894"/>
              <a:gd name="T62" fmla="*/ 12649 w 12792"/>
              <a:gd name="T63" fmla="*/ 4471 h 10894"/>
              <a:gd name="T64" fmla="*/ 12367 w 12792"/>
              <a:gd name="T65" fmla="*/ 4272 h 10894"/>
              <a:gd name="T66" fmla="*/ 11970 w 12792"/>
              <a:gd name="T67" fmla="*/ 3777 h 10894"/>
              <a:gd name="T68" fmla="*/ 11560 w 12792"/>
              <a:gd name="T69" fmla="*/ 3848 h 10894"/>
              <a:gd name="T70" fmla="*/ 11051 w 12792"/>
              <a:gd name="T71" fmla="*/ 3904 h 10894"/>
              <a:gd name="T72" fmla="*/ 10514 w 12792"/>
              <a:gd name="T73" fmla="*/ 3762 h 10894"/>
              <a:gd name="T74" fmla="*/ 10202 w 12792"/>
              <a:gd name="T75" fmla="*/ 3409 h 10894"/>
              <a:gd name="T76" fmla="*/ 9989 w 12792"/>
              <a:gd name="T77" fmla="*/ 2914 h 10894"/>
              <a:gd name="T78" fmla="*/ 9367 w 12792"/>
              <a:gd name="T79" fmla="*/ 2644 h 10894"/>
              <a:gd name="T80" fmla="*/ 9153 w 12792"/>
              <a:gd name="T81" fmla="*/ 2164 h 10894"/>
              <a:gd name="T82" fmla="*/ 8842 w 12792"/>
              <a:gd name="T83" fmla="*/ 1740 h 10894"/>
              <a:gd name="T84" fmla="*/ 8504 w 12792"/>
              <a:gd name="T85" fmla="*/ 1372 h 10894"/>
              <a:gd name="T86" fmla="*/ 8009 w 12792"/>
              <a:gd name="T87" fmla="*/ 1245 h 10894"/>
              <a:gd name="T88" fmla="*/ 7344 w 12792"/>
              <a:gd name="T89" fmla="*/ 1598 h 10894"/>
              <a:gd name="T90" fmla="*/ 6283 w 12792"/>
              <a:gd name="T91" fmla="*/ 1586 h 10894"/>
              <a:gd name="T92" fmla="*/ 5915 w 12792"/>
              <a:gd name="T93" fmla="*/ 1541 h 10894"/>
              <a:gd name="T94" fmla="*/ 5547 w 12792"/>
              <a:gd name="T95" fmla="*/ 1005 h 10894"/>
              <a:gd name="T96" fmla="*/ 4952 w 12792"/>
              <a:gd name="T97" fmla="*/ 806 h 10894"/>
              <a:gd name="T98" fmla="*/ 4685 w 12792"/>
              <a:gd name="T99" fmla="*/ 1343 h 10894"/>
              <a:gd name="T100" fmla="*/ 4258 w 12792"/>
              <a:gd name="T101" fmla="*/ 1713 h 10894"/>
              <a:gd name="T102" fmla="*/ 3452 w 12792"/>
              <a:gd name="T103" fmla="*/ 0 h 10894"/>
              <a:gd name="T104" fmla="*/ 2858 w 12792"/>
              <a:gd name="T105" fmla="*/ 495 h 10894"/>
              <a:gd name="T106" fmla="*/ 2277 w 12792"/>
              <a:gd name="T107" fmla="*/ 835 h 10894"/>
              <a:gd name="T108" fmla="*/ 2194 w 12792"/>
              <a:gd name="T109" fmla="*/ 1470 h 10894"/>
              <a:gd name="T110" fmla="*/ 2689 w 12792"/>
              <a:gd name="T111" fmla="*/ 1995 h 10894"/>
              <a:gd name="T112" fmla="*/ 2518 w 12792"/>
              <a:gd name="T113" fmla="*/ 2858 h 10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792" h="10894">
                <a:moveTo>
                  <a:pt x="1515" y="2603"/>
                </a:moveTo>
                <a:lnTo>
                  <a:pt x="1515" y="2603"/>
                </a:lnTo>
                <a:cubicBezTo>
                  <a:pt x="1500" y="2644"/>
                  <a:pt x="1444" y="2659"/>
                  <a:pt x="1429" y="2716"/>
                </a:cubicBezTo>
                <a:cubicBezTo>
                  <a:pt x="1388" y="2828"/>
                  <a:pt x="1331" y="2816"/>
                  <a:pt x="1245" y="2887"/>
                </a:cubicBezTo>
                <a:cubicBezTo>
                  <a:pt x="1160" y="2985"/>
                  <a:pt x="1005" y="3098"/>
                  <a:pt x="878" y="3127"/>
                </a:cubicBezTo>
                <a:cubicBezTo>
                  <a:pt x="721" y="3154"/>
                  <a:pt x="807" y="3323"/>
                  <a:pt x="807" y="3439"/>
                </a:cubicBezTo>
                <a:cubicBezTo>
                  <a:pt x="792" y="3566"/>
                  <a:pt x="821" y="3750"/>
                  <a:pt x="664" y="3792"/>
                </a:cubicBezTo>
                <a:cubicBezTo>
                  <a:pt x="608" y="3792"/>
                  <a:pt x="552" y="3833"/>
                  <a:pt x="510" y="3863"/>
                </a:cubicBezTo>
                <a:cubicBezTo>
                  <a:pt x="454" y="3904"/>
                  <a:pt x="383" y="3919"/>
                  <a:pt x="311" y="3946"/>
                </a:cubicBezTo>
                <a:cubicBezTo>
                  <a:pt x="255" y="3990"/>
                  <a:pt x="56" y="3990"/>
                  <a:pt x="30" y="4047"/>
                </a:cubicBezTo>
                <a:cubicBezTo>
                  <a:pt x="0" y="4130"/>
                  <a:pt x="270" y="4414"/>
                  <a:pt x="326" y="4456"/>
                </a:cubicBezTo>
                <a:cubicBezTo>
                  <a:pt x="424" y="4556"/>
                  <a:pt x="552" y="4640"/>
                  <a:pt x="637" y="4752"/>
                </a:cubicBezTo>
                <a:cubicBezTo>
                  <a:pt x="525" y="4909"/>
                  <a:pt x="255" y="4838"/>
                  <a:pt x="409" y="5078"/>
                </a:cubicBezTo>
                <a:cubicBezTo>
                  <a:pt x="566" y="5277"/>
                  <a:pt x="510" y="5123"/>
                  <a:pt x="679" y="5150"/>
                </a:cubicBezTo>
                <a:cubicBezTo>
                  <a:pt x="777" y="5150"/>
                  <a:pt x="905" y="5150"/>
                  <a:pt x="990" y="5179"/>
                </a:cubicBezTo>
                <a:cubicBezTo>
                  <a:pt x="1005" y="5277"/>
                  <a:pt x="905" y="5532"/>
                  <a:pt x="836" y="5588"/>
                </a:cubicBezTo>
                <a:cubicBezTo>
                  <a:pt x="735" y="5686"/>
                  <a:pt x="596" y="5645"/>
                  <a:pt x="525" y="5731"/>
                </a:cubicBezTo>
                <a:cubicBezTo>
                  <a:pt x="495" y="5772"/>
                  <a:pt x="383" y="5870"/>
                  <a:pt x="424" y="5914"/>
                </a:cubicBezTo>
                <a:cubicBezTo>
                  <a:pt x="454" y="5971"/>
                  <a:pt x="525" y="5998"/>
                  <a:pt x="566" y="6054"/>
                </a:cubicBezTo>
                <a:cubicBezTo>
                  <a:pt x="608" y="6098"/>
                  <a:pt x="848" y="6054"/>
                  <a:pt x="721" y="6155"/>
                </a:cubicBezTo>
                <a:cubicBezTo>
                  <a:pt x="608" y="6253"/>
                  <a:pt x="735" y="6338"/>
                  <a:pt x="821" y="6380"/>
                </a:cubicBezTo>
                <a:cubicBezTo>
                  <a:pt x="863" y="6380"/>
                  <a:pt x="1020" y="6409"/>
                  <a:pt x="934" y="6466"/>
                </a:cubicBezTo>
                <a:cubicBezTo>
                  <a:pt x="848" y="6537"/>
                  <a:pt x="848" y="6537"/>
                  <a:pt x="807" y="6620"/>
                </a:cubicBezTo>
                <a:cubicBezTo>
                  <a:pt x="777" y="6677"/>
                  <a:pt x="721" y="6691"/>
                  <a:pt x="679" y="6733"/>
                </a:cubicBezTo>
                <a:cubicBezTo>
                  <a:pt x="566" y="6905"/>
                  <a:pt x="623" y="7172"/>
                  <a:pt x="623" y="7370"/>
                </a:cubicBezTo>
                <a:cubicBezTo>
                  <a:pt x="623" y="7427"/>
                  <a:pt x="637" y="7569"/>
                  <a:pt x="566" y="7598"/>
                </a:cubicBezTo>
                <a:cubicBezTo>
                  <a:pt x="466" y="7625"/>
                  <a:pt x="397" y="7554"/>
                  <a:pt x="439" y="7738"/>
                </a:cubicBezTo>
                <a:cubicBezTo>
                  <a:pt x="454" y="7839"/>
                  <a:pt x="353" y="7895"/>
                  <a:pt x="424" y="8008"/>
                </a:cubicBezTo>
                <a:cubicBezTo>
                  <a:pt x="454" y="8064"/>
                  <a:pt x="537" y="8091"/>
                  <a:pt x="566" y="8150"/>
                </a:cubicBezTo>
                <a:cubicBezTo>
                  <a:pt x="608" y="8206"/>
                  <a:pt x="664" y="8233"/>
                  <a:pt x="721" y="8192"/>
                </a:cubicBezTo>
                <a:cubicBezTo>
                  <a:pt x="777" y="8162"/>
                  <a:pt x="792" y="7978"/>
                  <a:pt x="878" y="8008"/>
                </a:cubicBezTo>
                <a:cubicBezTo>
                  <a:pt x="905" y="8022"/>
                  <a:pt x="934" y="8049"/>
                  <a:pt x="949" y="8064"/>
                </a:cubicBezTo>
                <a:cubicBezTo>
                  <a:pt x="990" y="8106"/>
                  <a:pt x="1032" y="8091"/>
                  <a:pt x="1076" y="8106"/>
                </a:cubicBezTo>
                <a:cubicBezTo>
                  <a:pt x="1189" y="8064"/>
                  <a:pt x="1189" y="8064"/>
                  <a:pt x="1189" y="8064"/>
                </a:cubicBezTo>
                <a:lnTo>
                  <a:pt x="1189" y="8064"/>
                </a:lnTo>
                <a:cubicBezTo>
                  <a:pt x="1260" y="8008"/>
                  <a:pt x="1358" y="8091"/>
                  <a:pt x="1415" y="8106"/>
                </a:cubicBezTo>
                <a:cubicBezTo>
                  <a:pt x="1500" y="8135"/>
                  <a:pt x="1571" y="8064"/>
                  <a:pt x="1598" y="7993"/>
                </a:cubicBezTo>
                <a:cubicBezTo>
                  <a:pt x="1699" y="7839"/>
                  <a:pt x="1711" y="8150"/>
                  <a:pt x="1853" y="8049"/>
                </a:cubicBezTo>
                <a:cubicBezTo>
                  <a:pt x="1897" y="8022"/>
                  <a:pt x="2022" y="7824"/>
                  <a:pt x="2094" y="7880"/>
                </a:cubicBezTo>
                <a:cubicBezTo>
                  <a:pt x="2179" y="7966"/>
                  <a:pt x="2363" y="8106"/>
                  <a:pt x="2491" y="8120"/>
                </a:cubicBezTo>
                <a:cubicBezTo>
                  <a:pt x="2660" y="8120"/>
                  <a:pt x="2576" y="8290"/>
                  <a:pt x="2817" y="8290"/>
                </a:cubicBezTo>
                <a:cubicBezTo>
                  <a:pt x="3184" y="8233"/>
                  <a:pt x="3184" y="8233"/>
                  <a:pt x="3184" y="8233"/>
                </a:cubicBezTo>
                <a:cubicBezTo>
                  <a:pt x="3508" y="8770"/>
                  <a:pt x="3508" y="8770"/>
                  <a:pt x="3508" y="8770"/>
                </a:cubicBezTo>
                <a:cubicBezTo>
                  <a:pt x="4032" y="8616"/>
                  <a:pt x="4032" y="8616"/>
                  <a:pt x="4032" y="8616"/>
                </a:cubicBezTo>
                <a:cubicBezTo>
                  <a:pt x="4131" y="8586"/>
                  <a:pt x="4216" y="8574"/>
                  <a:pt x="4314" y="8574"/>
                </a:cubicBezTo>
                <a:cubicBezTo>
                  <a:pt x="4442" y="8586"/>
                  <a:pt x="4400" y="8645"/>
                  <a:pt x="4457" y="8714"/>
                </a:cubicBezTo>
                <a:cubicBezTo>
                  <a:pt x="4584" y="8870"/>
                  <a:pt x="5008" y="8956"/>
                  <a:pt x="5192" y="9054"/>
                </a:cubicBezTo>
                <a:cubicBezTo>
                  <a:pt x="5616" y="9336"/>
                  <a:pt x="5616" y="9336"/>
                  <a:pt x="5616" y="9336"/>
                </a:cubicBezTo>
                <a:cubicBezTo>
                  <a:pt x="5744" y="9422"/>
                  <a:pt x="5829" y="9280"/>
                  <a:pt x="5942" y="9238"/>
                </a:cubicBezTo>
                <a:cubicBezTo>
                  <a:pt x="6043" y="9209"/>
                  <a:pt x="6126" y="9152"/>
                  <a:pt x="6070" y="9309"/>
                </a:cubicBezTo>
                <a:cubicBezTo>
                  <a:pt x="5942" y="9621"/>
                  <a:pt x="6226" y="9902"/>
                  <a:pt x="6381" y="10172"/>
                </a:cubicBezTo>
                <a:cubicBezTo>
                  <a:pt x="6366" y="10228"/>
                  <a:pt x="6494" y="10356"/>
                  <a:pt x="6538" y="10398"/>
                </a:cubicBezTo>
                <a:cubicBezTo>
                  <a:pt x="6609" y="10469"/>
                  <a:pt x="6763" y="10569"/>
                  <a:pt x="6722" y="10682"/>
                </a:cubicBezTo>
                <a:cubicBezTo>
                  <a:pt x="6692" y="10751"/>
                  <a:pt x="6734" y="10893"/>
                  <a:pt x="6861" y="10893"/>
                </a:cubicBezTo>
                <a:lnTo>
                  <a:pt x="6861" y="10893"/>
                </a:lnTo>
                <a:cubicBezTo>
                  <a:pt x="6805" y="10809"/>
                  <a:pt x="6891" y="10596"/>
                  <a:pt x="6918" y="10510"/>
                </a:cubicBezTo>
                <a:cubicBezTo>
                  <a:pt x="6932" y="10412"/>
                  <a:pt x="6918" y="10314"/>
                  <a:pt x="6947" y="10214"/>
                </a:cubicBezTo>
                <a:cubicBezTo>
                  <a:pt x="6989" y="10201"/>
                  <a:pt x="7089" y="10157"/>
                  <a:pt x="7075" y="10101"/>
                </a:cubicBezTo>
                <a:cubicBezTo>
                  <a:pt x="7146" y="9988"/>
                  <a:pt x="7217" y="9733"/>
                  <a:pt x="7258" y="9591"/>
                </a:cubicBezTo>
                <a:cubicBezTo>
                  <a:pt x="7300" y="9451"/>
                  <a:pt x="7356" y="9268"/>
                  <a:pt x="7428" y="9125"/>
                </a:cubicBezTo>
                <a:cubicBezTo>
                  <a:pt x="7457" y="9069"/>
                  <a:pt x="7499" y="8885"/>
                  <a:pt x="7513" y="8829"/>
                </a:cubicBezTo>
                <a:cubicBezTo>
                  <a:pt x="7584" y="8645"/>
                  <a:pt x="7597" y="8473"/>
                  <a:pt x="7697" y="8319"/>
                </a:cubicBezTo>
                <a:cubicBezTo>
                  <a:pt x="7810" y="8150"/>
                  <a:pt x="7626" y="7966"/>
                  <a:pt x="7937" y="8049"/>
                </a:cubicBezTo>
                <a:cubicBezTo>
                  <a:pt x="8151" y="8106"/>
                  <a:pt x="8151" y="8106"/>
                  <a:pt x="8151" y="8106"/>
                </a:cubicBezTo>
                <a:cubicBezTo>
                  <a:pt x="8207" y="8120"/>
                  <a:pt x="8163" y="8206"/>
                  <a:pt x="8249" y="8206"/>
                </a:cubicBezTo>
                <a:cubicBezTo>
                  <a:pt x="8335" y="8206"/>
                  <a:pt x="8462" y="8361"/>
                  <a:pt x="8545" y="8390"/>
                </a:cubicBezTo>
                <a:cubicBezTo>
                  <a:pt x="8702" y="8432"/>
                  <a:pt x="8857" y="8417"/>
                  <a:pt x="8984" y="8488"/>
                </a:cubicBezTo>
                <a:cubicBezTo>
                  <a:pt x="8984" y="8488"/>
                  <a:pt x="8984" y="8488"/>
                  <a:pt x="8999" y="8473"/>
                </a:cubicBezTo>
                <a:cubicBezTo>
                  <a:pt x="9055" y="8461"/>
                  <a:pt x="9085" y="8432"/>
                  <a:pt x="9141" y="8417"/>
                </a:cubicBezTo>
                <a:cubicBezTo>
                  <a:pt x="9153" y="8405"/>
                  <a:pt x="9352" y="8390"/>
                  <a:pt x="9367" y="8405"/>
                </a:cubicBezTo>
                <a:cubicBezTo>
                  <a:pt x="9408" y="8405"/>
                  <a:pt x="9465" y="8461"/>
                  <a:pt x="9509" y="8461"/>
                </a:cubicBezTo>
                <a:cubicBezTo>
                  <a:pt x="9720" y="8405"/>
                  <a:pt x="9776" y="8417"/>
                  <a:pt x="9933" y="8574"/>
                </a:cubicBezTo>
                <a:cubicBezTo>
                  <a:pt x="9903" y="8630"/>
                  <a:pt x="10046" y="8672"/>
                  <a:pt x="10087" y="8544"/>
                </a:cubicBezTo>
                <a:cubicBezTo>
                  <a:pt x="10202" y="8544"/>
                  <a:pt x="10215" y="8405"/>
                  <a:pt x="10300" y="8361"/>
                </a:cubicBezTo>
                <a:cubicBezTo>
                  <a:pt x="10428" y="8375"/>
                  <a:pt x="10428" y="8375"/>
                  <a:pt x="10428" y="8375"/>
                </a:cubicBezTo>
                <a:cubicBezTo>
                  <a:pt x="10526" y="8375"/>
                  <a:pt x="10570" y="8346"/>
                  <a:pt x="10612" y="8263"/>
                </a:cubicBezTo>
                <a:cubicBezTo>
                  <a:pt x="10668" y="8120"/>
                  <a:pt x="10852" y="8150"/>
                  <a:pt x="10867" y="7951"/>
                </a:cubicBezTo>
                <a:cubicBezTo>
                  <a:pt x="10881" y="7880"/>
                  <a:pt x="10908" y="7839"/>
                  <a:pt x="10867" y="7767"/>
                </a:cubicBezTo>
                <a:cubicBezTo>
                  <a:pt x="10823" y="7696"/>
                  <a:pt x="10781" y="7667"/>
                  <a:pt x="10754" y="7598"/>
                </a:cubicBezTo>
                <a:cubicBezTo>
                  <a:pt x="10810" y="7412"/>
                  <a:pt x="10810" y="7412"/>
                  <a:pt x="10810" y="7412"/>
                </a:cubicBezTo>
                <a:cubicBezTo>
                  <a:pt x="10739" y="6861"/>
                  <a:pt x="10739" y="6861"/>
                  <a:pt x="10739" y="6861"/>
                </a:cubicBezTo>
                <a:cubicBezTo>
                  <a:pt x="10698" y="6691"/>
                  <a:pt x="10639" y="6481"/>
                  <a:pt x="10766" y="6324"/>
                </a:cubicBezTo>
                <a:cubicBezTo>
                  <a:pt x="10867" y="6196"/>
                  <a:pt x="10881" y="6012"/>
                  <a:pt x="11036" y="5927"/>
                </a:cubicBezTo>
                <a:cubicBezTo>
                  <a:pt x="11163" y="5885"/>
                  <a:pt x="11306" y="5900"/>
                  <a:pt x="11445" y="5900"/>
                </a:cubicBezTo>
                <a:cubicBezTo>
                  <a:pt x="11546" y="5900"/>
                  <a:pt x="11632" y="5772"/>
                  <a:pt x="11700" y="5814"/>
                </a:cubicBezTo>
                <a:cubicBezTo>
                  <a:pt x="11771" y="5858"/>
                  <a:pt x="12112" y="5476"/>
                  <a:pt x="12154" y="5405"/>
                </a:cubicBezTo>
                <a:cubicBezTo>
                  <a:pt x="12183" y="5363"/>
                  <a:pt x="12112" y="5292"/>
                  <a:pt x="12154" y="5248"/>
                </a:cubicBezTo>
                <a:cubicBezTo>
                  <a:pt x="12254" y="5123"/>
                  <a:pt x="11970" y="4995"/>
                  <a:pt x="12154" y="4853"/>
                </a:cubicBezTo>
                <a:cubicBezTo>
                  <a:pt x="12210" y="4809"/>
                  <a:pt x="12210" y="4669"/>
                  <a:pt x="12266" y="4669"/>
                </a:cubicBezTo>
                <a:cubicBezTo>
                  <a:pt x="12521" y="4669"/>
                  <a:pt x="12521" y="4669"/>
                  <a:pt x="12521" y="4669"/>
                </a:cubicBezTo>
                <a:cubicBezTo>
                  <a:pt x="12551" y="4556"/>
                  <a:pt x="12705" y="4711"/>
                  <a:pt x="12747" y="4696"/>
                </a:cubicBezTo>
                <a:lnTo>
                  <a:pt x="12747" y="4696"/>
                </a:lnTo>
                <a:cubicBezTo>
                  <a:pt x="12762" y="4684"/>
                  <a:pt x="12776" y="4613"/>
                  <a:pt x="12762" y="4613"/>
                </a:cubicBezTo>
                <a:cubicBezTo>
                  <a:pt x="12762" y="4613"/>
                  <a:pt x="12747" y="4598"/>
                  <a:pt x="12762" y="4598"/>
                </a:cubicBezTo>
                <a:cubicBezTo>
                  <a:pt x="12762" y="4569"/>
                  <a:pt x="12791" y="4527"/>
                  <a:pt x="12791" y="4485"/>
                </a:cubicBezTo>
                <a:cubicBezTo>
                  <a:pt x="12747" y="4471"/>
                  <a:pt x="12705" y="4471"/>
                  <a:pt x="12649" y="4471"/>
                </a:cubicBezTo>
                <a:cubicBezTo>
                  <a:pt x="12607" y="4456"/>
                  <a:pt x="12578" y="4429"/>
                  <a:pt x="12521" y="4429"/>
                </a:cubicBezTo>
                <a:cubicBezTo>
                  <a:pt x="12494" y="4429"/>
                  <a:pt x="12465" y="4441"/>
                  <a:pt x="12438" y="4414"/>
                </a:cubicBezTo>
                <a:cubicBezTo>
                  <a:pt x="12394" y="4385"/>
                  <a:pt x="12367" y="4328"/>
                  <a:pt x="12367" y="4272"/>
                </a:cubicBezTo>
                <a:cubicBezTo>
                  <a:pt x="12352" y="4230"/>
                  <a:pt x="12352" y="4145"/>
                  <a:pt x="12296" y="4130"/>
                </a:cubicBezTo>
                <a:cubicBezTo>
                  <a:pt x="12183" y="4088"/>
                  <a:pt x="12266" y="4061"/>
                  <a:pt x="12239" y="3990"/>
                </a:cubicBezTo>
                <a:cubicBezTo>
                  <a:pt x="12183" y="3863"/>
                  <a:pt x="11857" y="3946"/>
                  <a:pt x="11970" y="3777"/>
                </a:cubicBezTo>
                <a:cubicBezTo>
                  <a:pt x="12011" y="3735"/>
                  <a:pt x="12154" y="3637"/>
                  <a:pt x="12154" y="3608"/>
                </a:cubicBezTo>
                <a:cubicBezTo>
                  <a:pt x="12154" y="3466"/>
                  <a:pt x="12112" y="3409"/>
                  <a:pt x="11955" y="3451"/>
                </a:cubicBezTo>
                <a:cubicBezTo>
                  <a:pt x="11955" y="3608"/>
                  <a:pt x="11744" y="3833"/>
                  <a:pt x="11560" y="3848"/>
                </a:cubicBezTo>
                <a:cubicBezTo>
                  <a:pt x="11516" y="3863"/>
                  <a:pt x="11546" y="4017"/>
                  <a:pt x="11460" y="4047"/>
                </a:cubicBezTo>
                <a:cubicBezTo>
                  <a:pt x="11433" y="4061"/>
                  <a:pt x="11320" y="3877"/>
                  <a:pt x="11261" y="3975"/>
                </a:cubicBezTo>
                <a:cubicBezTo>
                  <a:pt x="11178" y="4088"/>
                  <a:pt x="11205" y="3848"/>
                  <a:pt x="11051" y="3904"/>
                </a:cubicBezTo>
                <a:cubicBezTo>
                  <a:pt x="10979" y="3934"/>
                  <a:pt x="10994" y="3848"/>
                  <a:pt x="10923" y="3863"/>
                </a:cubicBezTo>
                <a:cubicBezTo>
                  <a:pt x="10781" y="3904"/>
                  <a:pt x="10852" y="3833"/>
                  <a:pt x="10766" y="3792"/>
                </a:cubicBezTo>
                <a:cubicBezTo>
                  <a:pt x="10725" y="3777"/>
                  <a:pt x="10541" y="3877"/>
                  <a:pt x="10514" y="3762"/>
                </a:cubicBezTo>
                <a:cubicBezTo>
                  <a:pt x="10455" y="3762"/>
                  <a:pt x="10413" y="3848"/>
                  <a:pt x="10372" y="3833"/>
                </a:cubicBezTo>
                <a:cubicBezTo>
                  <a:pt x="10357" y="3821"/>
                  <a:pt x="10315" y="3706"/>
                  <a:pt x="10315" y="3694"/>
                </a:cubicBezTo>
                <a:cubicBezTo>
                  <a:pt x="10315" y="3537"/>
                  <a:pt x="10202" y="3522"/>
                  <a:pt x="10202" y="3409"/>
                </a:cubicBezTo>
                <a:cubicBezTo>
                  <a:pt x="10202" y="3267"/>
                  <a:pt x="10060" y="3338"/>
                  <a:pt x="10046" y="3169"/>
                </a:cubicBezTo>
                <a:cubicBezTo>
                  <a:pt x="10031" y="3083"/>
                  <a:pt x="10117" y="3098"/>
                  <a:pt x="10117" y="3027"/>
                </a:cubicBezTo>
                <a:cubicBezTo>
                  <a:pt x="10087" y="3015"/>
                  <a:pt x="10031" y="2929"/>
                  <a:pt x="9989" y="2914"/>
                </a:cubicBezTo>
                <a:cubicBezTo>
                  <a:pt x="9933" y="2872"/>
                  <a:pt x="9918" y="2914"/>
                  <a:pt x="9847" y="2843"/>
                </a:cubicBezTo>
                <a:cubicBezTo>
                  <a:pt x="9820" y="2801"/>
                  <a:pt x="9621" y="2703"/>
                  <a:pt x="9565" y="2703"/>
                </a:cubicBezTo>
                <a:cubicBezTo>
                  <a:pt x="9479" y="2716"/>
                  <a:pt x="9423" y="2588"/>
                  <a:pt x="9367" y="2644"/>
                </a:cubicBezTo>
                <a:cubicBezTo>
                  <a:pt x="9310" y="2730"/>
                  <a:pt x="9197" y="2617"/>
                  <a:pt x="9183" y="2546"/>
                </a:cubicBezTo>
                <a:cubicBezTo>
                  <a:pt x="9168" y="2490"/>
                  <a:pt x="9183" y="2404"/>
                  <a:pt x="9168" y="2336"/>
                </a:cubicBezTo>
                <a:cubicBezTo>
                  <a:pt x="9141" y="2306"/>
                  <a:pt x="9112" y="2179"/>
                  <a:pt x="9153" y="2164"/>
                </a:cubicBezTo>
                <a:cubicBezTo>
                  <a:pt x="9153" y="2093"/>
                  <a:pt x="9028" y="2037"/>
                  <a:pt x="8999" y="1965"/>
                </a:cubicBezTo>
                <a:cubicBezTo>
                  <a:pt x="8999" y="1924"/>
                  <a:pt x="8999" y="1882"/>
                  <a:pt x="8969" y="1853"/>
                </a:cubicBezTo>
                <a:cubicBezTo>
                  <a:pt x="8942" y="1811"/>
                  <a:pt x="8886" y="1782"/>
                  <a:pt x="8842" y="1740"/>
                </a:cubicBezTo>
                <a:cubicBezTo>
                  <a:pt x="8786" y="1698"/>
                  <a:pt x="8871" y="1612"/>
                  <a:pt x="8830" y="1598"/>
                </a:cubicBezTo>
                <a:cubicBezTo>
                  <a:pt x="8773" y="1571"/>
                  <a:pt x="8673" y="1429"/>
                  <a:pt x="8646" y="1429"/>
                </a:cubicBezTo>
                <a:cubicBezTo>
                  <a:pt x="8589" y="1429"/>
                  <a:pt x="8518" y="1429"/>
                  <a:pt x="8504" y="1372"/>
                </a:cubicBezTo>
                <a:cubicBezTo>
                  <a:pt x="8462" y="1301"/>
                  <a:pt x="8391" y="1331"/>
                  <a:pt x="8335" y="1301"/>
                </a:cubicBezTo>
                <a:cubicBezTo>
                  <a:pt x="8163" y="1230"/>
                  <a:pt x="8163" y="1230"/>
                  <a:pt x="8163" y="1230"/>
                </a:cubicBezTo>
                <a:cubicBezTo>
                  <a:pt x="8080" y="1203"/>
                  <a:pt x="8080" y="1245"/>
                  <a:pt x="8009" y="1245"/>
                </a:cubicBezTo>
                <a:cubicBezTo>
                  <a:pt x="7910" y="1260"/>
                  <a:pt x="7810" y="1260"/>
                  <a:pt x="7754" y="1387"/>
                </a:cubicBezTo>
                <a:cubicBezTo>
                  <a:pt x="7739" y="1443"/>
                  <a:pt x="7570" y="1414"/>
                  <a:pt x="7513" y="1402"/>
                </a:cubicBezTo>
                <a:cubicBezTo>
                  <a:pt x="7300" y="1358"/>
                  <a:pt x="7472" y="1485"/>
                  <a:pt x="7344" y="1598"/>
                </a:cubicBezTo>
                <a:cubicBezTo>
                  <a:pt x="7146" y="1782"/>
                  <a:pt x="7018" y="1612"/>
                  <a:pt x="6876" y="1684"/>
                </a:cubicBezTo>
                <a:cubicBezTo>
                  <a:pt x="6707" y="1782"/>
                  <a:pt x="6734" y="1657"/>
                  <a:pt x="6594" y="1657"/>
                </a:cubicBezTo>
                <a:cubicBezTo>
                  <a:pt x="6494" y="1657"/>
                  <a:pt x="6324" y="1698"/>
                  <a:pt x="6283" y="1586"/>
                </a:cubicBezTo>
                <a:cubicBezTo>
                  <a:pt x="6253" y="1586"/>
                  <a:pt x="6226" y="1684"/>
                  <a:pt x="6182" y="1698"/>
                </a:cubicBezTo>
                <a:cubicBezTo>
                  <a:pt x="6084" y="1698"/>
                  <a:pt x="5998" y="1713"/>
                  <a:pt x="5915" y="1684"/>
                </a:cubicBezTo>
                <a:cubicBezTo>
                  <a:pt x="5844" y="1669"/>
                  <a:pt x="5927" y="1571"/>
                  <a:pt x="5915" y="1541"/>
                </a:cubicBezTo>
                <a:cubicBezTo>
                  <a:pt x="5900" y="1500"/>
                  <a:pt x="5844" y="1485"/>
                  <a:pt x="5859" y="1470"/>
                </a:cubicBezTo>
                <a:cubicBezTo>
                  <a:pt x="5957" y="1188"/>
                  <a:pt x="5631" y="1331"/>
                  <a:pt x="5476" y="1331"/>
                </a:cubicBezTo>
                <a:cubicBezTo>
                  <a:pt x="5405" y="1331"/>
                  <a:pt x="5533" y="1046"/>
                  <a:pt x="5547" y="1005"/>
                </a:cubicBezTo>
                <a:cubicBezTo>
                  <a:pt x="5631" y="735"/>
                  <a:pt x="5391" y="990"/>
                  <a:pt x="5307" y="821"/>
                </a:cubicBezTo>
                <a:cubicBezTo>
                  <a:pt x="5248" y="723"/>
                  <a:pt x="5192" y="708"/>
                  <a:pt x="5079" y="679"/>
                </a:cubicBezTo>
                <a:cubicBezTo>
                  <a:pt x="4966" y="652"/>
                  <a:pt x="4952" y="708"/>
                  <a:pt x="4952" y="806"/>
                </a:cubicBezTo>
                <a:cubicBezTo>
                  <a:pt x="4952" y="934"/>
                  <a:pt x="4685" y="764"/>
                  <a:pt x="4712" y="919"/>
                </a:cubicBezTo>
                <a:cubicBezTo>
                  <a:pt x="4712" y="975"/>
                  <a:pt x="4685" y="1034"/>
                  <a:pt x="4741" y="1061"/>
                </a:cubicBezTo>
                <a:cubicBezTo>
                  <a:pt x="4712" y="1117"/>
                  <a:pt x="4824" y="1343"/>
                  <a:pt x="4685" y="1343"/>
                </a:cubicBezTo>
                <a:cubicBezTo>
                  <a:pt x="4569" y="1343"/>
                  <a:pt x="4415" y="1443"/>
                  <a:pt x="4400" y="1556"/>
                </a:cubicBezTo>
                <a:cubicBezTo>
                  <a:pt x="4273" y="1556"/>
                  <a:pt x="4273" y="1556"/>
                  <a:pt x="4273" y="1556"/>
                </a:cubicBezTo>
                <a:cubicBezTo>
                  <a:pt x="4258" y="1713"/>
                  <a:pt x="4258" y="1713"/>
                  <a:pt x="4258" y="1713"/>
                </a:cubicBezTo>
                <a:cubicBezTo>
                  <a:pt x="3721" y="581"/>
                  <a:pt x="3721" y="581"/>
                  <a:pt x="3721" y="581"/>
                </a:cubicBezTo>
                <a:cubicBezTo>
                  <a:pt x="3452" y="0"/>
                  <a:pt x="3452" y="0"/>
                  <a:pt x="3452" y="0"/>
                </a:cubicBezTo>
                <a:lnTo>
                  <a:pt x="3452" y="0"/>
                </a:lnTo>
                <a:cubicBezTo>
                  <a:pt x="3425" y="14"/>
                  <a:pt x="3282" y="127"/>
                  <a:pt x="3297" y="169"/>
                </a:cubicBezTo>
                <a:cubicBezTo>
                  <a:pt x="3255" y="269"/>
                  <a:pt x="3140" y="255"/>
                  <a:pt x="3099" y="367"/>
                </a:cubicBezTo>
                <a:cubicBezTo>
                  <a:pt x="3042" y="495"/>
                  <a:pt x="2929" y="411"/>
                  <a:pt x="2858" y="495"/>
                </a:cubicBezTo>
                <a:cubicBezTo>
                  <a:pt x="2817" y="566"/>
                  <a:pt x="2817" y="652"/>
                  <a:pt x="2746" y="679"/>
                </a:cubicBezTo>
                <a:cubicBezTo>
                  <a:pt x="2645" y="723"/>
                  <a:pt x="2547" y="723"/>
                  <a:pt x="2476" y="821"/>
                </a:cubicBezTo>
                <a:cubicBezTo>
                  <a:pt x="2378" y="862"/>
                  <a:pt x="2334" y="791"/>
                  <a:pt x="2277" y="835"/>
                </a:cubicBezTo>
                <a:cubicBezTo>
                  <a:pt x="2206" y="862"/>
                  <a:pt x="2194" y="975"/>
                  <a:pt x="2123" y="975"/>
                </a:cubicBezTo>
                <a:cubicBezTo>
                  <a:pt x="2067" y="990"/>
                  <a:pt x="2067" y="963"/>
                  <a:pt x="2022" y="1019"/>
                </a:cubicBezTo>
                <a:cubicBezTo>
                  <a:pt x="1939" y="1117"/>
                  <a:pt x="2108" y="1414"/>
                  <a:pt x="2194" y="1470"/>
                </a:cubicBezTo>
                <a:cubicBezTo>
                  <a:pt x="2321" y="1556"/>
                  <a:pt x="2378" y="1527"/>
                  <a:pt x="2461" y="1669"/>
                </a:cubicBezTo>
                <a:cubicBezTo>
                  <a:pt x="2505" y="1740"/>
                  <a:pt x="2576" y="1713"/>
                  <a:pt x="2618" y="1755"/>
                </a:cubicBezTo>
                <a:cubicBezTo>
                  <a:pt x="2674" y="1826"/>
                  <a:pt x="2674" y="1909"/>
                  <a:pt x="2689" y="1995"/>
                </a:cubicBezTo>
                <a:cubicBezTo>
                  <a:pt x="2689" y="2081"/>
                  <a:pt x="2674" y="2149"/>
                  <a:pt x="2689" y="2235"/>
                </a:cubicBezTo>
                <a:cubicBezTo>
                  <a:pt x="2746" y="2250"/>
                  <a:pt x="2817" y="2490"/>
                  <a:pt x="2802" y="2546"/>
                </a:cubicBezTo>
                <a:cubicBezTo>
                  <a:pt x="2787" y="2689"/>
                  <a:pt x="2645" y="2801"/>
                  <a:pt x="2518" y="2858"/>
                </a:cubicBezTo>
                <a:cubicBezTo>
                  <a:pt x="2390" y="2929"/>
                  <a:pt x="1711" y="2772"/>
                  <a:pt x="1642" y="2659"/>
                </a:cubicBezTo>
                <a:cubicBezTo>
                  <a:pt x="1628" y="2603"/>
                  <a:pt x="1571" y="2532"/>
                  <a:pt x="1515" y="2603"/>
                </a:cubicBezTo>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33" name="Freeform 13"/>
          <p:cNvSpPr>
            <a:spLocks noChangeArrowheads="1"/>
          </p:cNvSpPr>
          <p:nvPr/>
        </p:nvSpPr>
        <p:spPr bwMode="auto">
          <a:xfrm>
            <a:off x="16141277" y="5689441"/>
            <a:ext cx="4341310" cy="2423921"/>
          </a:xfrm>
          <a:custGeom>
            <a:avLst/>
            <a:gdLst>
              <a:gd name="T0" fmla="*/ 13215 w 17660"/>
              <a:gd name="T1" fmla="*/ 296 h 9862"/>
              <a:gd name="T2" fmla="*/ 13271 w 17660"/>
              <a:gd name="T3" fmla="*/ 892 h 9862"/>
              <a:gd name="T4" fmla="*/ 13612 w 17660"/>
              <a:gd name="T5" fmla="*/ 1316 h 9862"/>
              <a:gd name="T6" fmla="*/ 13923 w 17660"/>
              <a:gd name="T7" fmla="*/ 1571 h 9862"/>
              <a:gd name="T8" fmla="*/ 14445 w 17660"/>
              <a:gd name="T9" fmla="*/ 1853 h 9862"/>
              <a:gd name="T10" fmla="*/ 14276 w 17660"/>
              <a:gd name="T11" fmla="*/ 2389 h 9862"/>
              <a:gd name="T12" fmla="*/ 14970 w 17660"/>
              <a:gd name="T13" fmla="*/ 2235 h 9862"/>
              <a:gd name="T14" fmla="*/ 15536 w 17660"/>
              <a:gd name="T15" fmla="*/ 2149 h 9862"/>
              <a:gd name="T16" fmla="*/ 16568 w 17660"/>
              <a:gd name="T17" fmla="*/ 1669 h 9862"/>
              <a:gd name="T18" fmla="*/ 17588 w 17660"/>
              <a:gd name="T19" fmla="*/ 1938 h 9862"/>
              <a:gd name="T20" fmla="*/ 17659 w 17660"/>
              <a:gd name="T21" fmla="*/ 2348 h 9862"/>
              <a:gd name="T22" fmla="*/ 17022 w 17660"/>
              <a:gd name="T23" fmla="*/ 2872 h 9862"/>
              <a:gd name="T24" fmla="*/ 16654 w 17660"/>
              <a:gd name="T25" fmla="*/ 3608 h 9862"/>
              <a:gd name="T26" fmla="*/ 16470 w 17660"/>
              <a:gd name="T27" fmla="*/ 4201 h 9862"/>
              <a:gd name="T28" fmla="*/ 16823 w 17660"/>
              <a:gd name="T29" fmla="*/ 4895 h 9862"/>
              <a:gd name="T30" fmla="*/ 16669 w 17660"/>
              <a:gd name="T31" fmla="*/ 5476 h 9862"/>
              <a:gd name="T32" fmla="*/ 16865 w 17660"/>
              <a:gd name="T33" fmla="*/ 5900 h 9862"/>
              <a:gd name="T34" fmla="*/ 16951 w 17660"/>
              <a:gd name="T35" fmla="*/ 6365 h 9862"/>
              <a:gd name="T36" fmla="*/ 16710 w 17660"/>
              <a:gd name="T37" fmla="*/ 7343 h 9862"/>
              <a:gd name="T38" fmla="*/ 16710 w 17660"/>
              <a:gd name="T39" fmla="*/ 7895 h 9862"/>
              <a:gd name="T40" fmla="*/ 17093 w 17660"/>
              <a:gd name="T41" fmla="*/ 7809 h 9862"/>
              <a:gd name="T42" fmla="*/ 17333 w 17660"/>
              <a:gd name="T43" fmla="*/ 7809 h 9862"/>
              <a:gd name="T44" fmla="*/ 16796 w 17660"/>
              <a:gd name="T45" fmla="*/ 8927 h 9862"/>
              <a:gd name="T46" fmla="*/ 14941 w 17660"/>
              <a:gd name="T47" fmla="*/ 8672 h 9862"/>
              <a:gd name="T48" fmla="*/ 13514 w 17660"/>
              <a:gd name="T49" fmla="*/ 9520 h 9862"/>
              <a:gd name="T50" fmla="*/ 7386 w 17660"/>
              <a:gd name="T51" fmla="*/ 9861 h 9862"/>
              <a:gd name="T52" fmla="*/ 5179 w 17660"/>
              <a:gd name="T53" fmla="*/ 9831 h 9862"/>
              <a:gd name="T54" fmla="*/ 5150 w 17660"/>
              <a:gd name="T55" fmla="*/ 9647 h 9862"/>
              <a:gd name="T56" fmla="*/ 2959 w 17660"/>
              <a:gd name="T57" fmla="*/ 9152 h 9862"/>
              <a:gd name="T58" fmla="*/ 1782 w 17660"/>
              <a:gd name="T59" fmla="*/ 8530 h 9862"/>
              <a:gd name="T60" fmla="*/ 806 w 17660"/>
              <a:gd name="T61" fmla="*/ 8206 h 9862"/>
              <a:gd name="T62" fmla="*/ 171 w 17660"/>
              <a:gd name="T63" fmla="*/ 7824 h 9862"/>
              <a:gd name="T64" fmla="*/ 1726 w 17660"/>
              <a:gd name="T65" fmla="*/ 6650 h 9862"/>
              <a:gd name="T66" fmla="*/ 1515 w 17660"/>
              <a:gd name="T67" fmla="*/ 6282 h 9862"/>
              <a:gd name="T68" fmla="*/ 1657 w 17660"/>
              <a:gd name="T69" fmla="*/ 5870 h 9862"/>
              <a:gd name="T70" fmla="*/ 2037 w 17660"/>
              <a:gd name="T71" fmla="*/ 5135 h 9862"/>
              <a:gd name="T72" fmla="*/ 2321 w 17660"/>
              <a:gd name="T73" fmla="*/ 4625 h 9862"/>
              <a:gd name="T74" fmla="*/ 3665 w 17660"/>
              <a:gd name="T75" fmla="*/ 4485 h 9862"/>
              <a:gd name="T76" fmla="*/ 4260 w 17660"/>
              <a:gd name="T77" fmla="*/ 4046 h 9862"/>
              <a:gd name="T78" fmla="*/ 4797 w 17660"/>
              <a:gd name="T79" fmla="*/ 3169 h 9862"/>
              <a:gd name="T80" fmla="*/ 5787 w 17660"/>
              <a:gd name="T81" fmla="*/ 2010 h 9862"/>
              <a:gd name="T82" fmla="*/ 6069 w 17660"/>
              <a:gd name="T83" fmla="*/ 1429 h 9862"/>
              <a:gd name="T84" fmla="*/ 7104 w 17660"/>
              <a:gd name="T85" fmla="*/ 1286 h 9862"/>
              <a:gd name="T86" fmla="*/ 8334 w 17660"/>
              <a:gd name="T87" fmla="*/ 2277 h 9862"/>
              <a:gd name="T88" fmla="*/ 9366 w 17660"/>
              <a:gd name="T89" fmla="*/ 2093 h 9862"/>
              <a:gd name="T90" fmla="*/ 9805 w 17660"/>
              <a:gd name="T91" fmla="*/ 1627 h 9862"/>
              <a:gd name="T92" fmla="*/ 10555 w 17660"/>
              <a:gd name="T93" fmla="*/ 1740 h 9862"/>
              <a:gd name="T94" fmla="*/ 11178 w 17660"/>
              <a:gd name="T95" fmla="*/ 1612 h 9862"/>
              <a:gd name="T96" fmla="*/ 11545 w 17660"/>
              <a:gd name="T97" fmla="*/ 1316 h 9862"/>
              <a:gd name="T98" fmla="*/ 12452 w 17660"/>
              <a:gd name="T99" fmla="*/ 622 h 9862"/>
              <a:gd name="T100" fmla="*/ 12423 w 17660"/>
              <a:gd name="T101" fmla="*/ 100 h 9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660" h="9862">
                <a:moveTo>
                  <a:pt x="12820" y="127"/>
                </a:moveTo>
                <a:lnTo>
                  <a:pt x="12820" y="127"/>
                </a:lnTo>
                <a:cubicBezTo>
                  <a:pt x="13215" y="296"/>
                  <a:pt x="13215" y="296"/>
                  <a:pt x="13215" y="296"/>
                </a:cubicBezTo>
                <a:cubicBezTo>
                  <a:pt x="13259" y="382"/>
                  <a:pt x="13200" y="453"/>
                  <a:pt x="13244" y="524"/>
                </a:cubicBezTo>
                <a:cubicBezTo>
                  <a:pt x="13301" y="593"/>
                  <a:pt x="13244" y="637"/>
                  <a:pt x="13244" y="720"/>
                </a:cubicBezTo>
                <a:cubicBezTo>
                  <a:pt x="13244" y="779"/>
                  <a:pt x="13271" y="821"/>
                  <a:pt x="13271" y="892"/>
                </a:cubicBezTo>
                <a:cubicBezTo>
                  <a:pt x="13271" y="963"/>
                  <a:pt x="13131" y="975"/>
                  <a:pt x="13131" y="1117"/>
                </a:cubicBezTo>
                <a:cubicBezTo>
                  <a:pt x="13131" y="1343"/>
                  <a:pt x="13075" y="1402"/>
                  <a:pt x="13357" y="1357"/>
                </a:cubicBezTo>
                <a:cubicBezTo>
                  <a:pt x="13443" y="1343"/>
                  <a:pt x="13514" y="1343"/>
                  <a:pt x="13612" y="1316"/>
                </a:cubicBezTo>
                <a:cubicBezTo>
                  <a:pt x="13698" y="1286"/>
                  <a:pt x="13766" y="1301"/>
                  <a:pt x="13852" y="1331"/>
                </a:cubicBezTo>
                <a:cubicBezTo>
                  <a:pt x="13894" y="1343"/>
                  <a:pt x="13980" y="1387"/>
                  <a:pt x="13980" y="1443"/>
                </a:cubicBezTo>
                <a:cubicBezTo>
                  <a:pt x="13980" y="1485"/>
                  <a:pt x="13923" y="1514"/>
                  <a:pt x="13923" y="1571"/>
                </a:cubicBezTo>
                <a:cubicBezTo>
                  <a:pt x="13923" y="1642"/>
                  <a:pt x="13965" y="1853"/>
                  <a:pt x="14051" y="1725"/>
                </a:cubicBezTo>
                <a:cubicBezTo>
                  <a:pt x="14163" y="1585"/>
                  <a:pt x="14163" y="1755"/>
                  <a:pt x="14276" y="1782"/>
                </a:cubicBezTo>
                <a:cubicBezTo>
                  <a:pt x="14333" y="1796"/>
                  <a:pt x="14404" y="1811"/>
                  <a:pt x="14445" y="1853"/>
                </a:cubicBezTo>
                <a:cubicBezTo>
                  <a:pt x="14460" y="1882"/>
                  <a:pt x="14445" y="1951"/>
                  <a:pt x="14445" y="1980"/>
                </a:cubicBezTo>
                <a:cubicBezTo>
                  <a:pt x="14418" y="2066"/>
                  <a:pt x="14588" y="2051"/>
                  <a:pt x="14531" y="2137"/>
                </a:cubicBezTo>
                <a:cubicBezTo>
                  <a:pt x="14475" y="2250"/>
                  <a:pt x="14318" y="2206"/>
                  <a:pt x="14276" y="2389"/>
                </a:cubicBezTo>
                <a:cubicBezTo>
                  <a:pt x="14235" y="2617"/>
                  <a:pt x="14445" y="2517"/>
                  <a:pt x="14531" y="2448"/>
                </a:cubicBezTo>
                <a:cubicBezTo>
                  <a:pt x="14617" y="2377"/>
                  <a:pt x="14715" y="2419"/>
                  <a:pt x="14786" y="2348"/>
                </a:cubicBezTo>
                <a:cubicBezTo>
                  <a:pt x="14842" y="2306"/>
                  <a:pt x="14899" y="2220"/>
                  <a:pt x="14970" y="2235"/>
                </a:cubicBezTo>
                <a:cubicBezTo>
                  <a:pt x="15124" y="2291"/>
                  <a:pt x="15139" y="2164"/>
                  <a:pt x="15240" y="2179"/>
                </a:cubicBezTo>
                <a:cubicBezTo>
                  <a:pt x="15281" y="2193"/>
                  <a:pt x="15296" y="2235"/>
                  <a:pt x="15365" y="2235"/>
                </a:cubicBezTo>
                <a:cubicBezTo>
                  <a:pt x="15423" y="2235"/>
                  <a:pt x="15480" y="2179"/>
                  <a:pt x="15536" y="2149"/>
                </a:cubicBezTo>
                <a:cubicBezTo>
                  <a:pt x="15664" y="2149"/>
                  <a:pt x="15874" y="2377"/>
                  <a:pt x="15960" y="2235"/>
                </a:cubicBezTo>
                <a:cubicBezTo>
                  <a:pt x="16088" y="2022"/>
                  <a:pt x="16230" y="2235"/>
                  <a:pt x="16370" y="2206"/>
                </a:cubicBezTo>
                <a:cubicBezTo>
                  <a:pt x="16455" y="2179"/>
                  <a:pt x="16527" y="1755"/>
                  <a:pt x="16568" y="1669"/>
                </a:cubicBezTo>
                <a:cubicBezTo>
                  <a:pt x="16669" y="1485"/>
                  <a:pt x="16909" y="1500"/>
                  <a:pt x="17036" y="1642"/>
                </a:cubicBezTo>
                <a:cubicBezTo>
                  <a:pt x="17093" y="1725"/>
                  <a:pt x="17191" y="1710"/>
                  <a:pt x="17277" y="1725"/>
                </a:cubicBezTo>
                <a:cubicBezTo>
                  <a:pt x="17375" y="1725"/>
                  <a:pt x="17588" y="1811"/>
                  <a:pt x="17588" y="1938"/>
                </a:cubicBezTo>
                <a:cubicBezTo>
                  <a:pt x="17588" y="2081"/>
                  <a:pt x="17532" y="2137"/>
                  <a:pt x="17603" y="2277"/>
                </a:cubicBezTo>
                <a:cubicBezTo>
                  <a:pt x="17659" y="2348"/>
                  <a:pt x="17659" y="2348"/>
                  <a:pt x="17659" y="2348"/>
                </a:cubicBezTo>
                <a:lnTo>
                  <a:pt x="17659" y="2348"/>
                </a:lnTo>
                <a:cubicBezTo>
                  <a:pt x="17644" y="2389"/>
                  <a:pt x="17588" y="2404"/>
                  <a:pt x="17573" y="2461"/>
                </a:cubicBezTo>
                <a:cubicBezTo>
                  <a:pt x="17532" y="2573"/>
                  <a:pt x="17475" y="2561"/>
                  <a:pt x="17389" y="2632"/>
                </a:cubicBezTo>
                <a:cubicBezTo>
                  <a:pt x="17304" y="2730"/>
                  <a:pt x="17149" y="2843"/>
                  <a:pt x="17022" y="2872"/>
                </a:cubicBezTo>
                <a:cubicBezTo>
                  <a:pt x="16865" y="2899"/>
                  <a:pt x="16951" y="3068"/>
                  <a:pt x="16951" y="3184"/>
                </a:cubicBezTo>
                <a:cubicBezTo>
                  <a:pt x="16936" y="3311"/>
                  <a:pt x="16965" y="3495"/>
                  <a:pt x="16808" y="3537"/>
                </a:cubicBezTo>
                <a:cubicBezTo>
                  <a:pt x="16752" y="3537"/>
                  <a:pt x="16696" y="3578"/>
                  <a:pt x="16654" y="3608"/>
                </a:cubicBezTo>
                <a:cubicBezTo>
                  <a:pt x="16598" y="3649"/>
                  <a:pt x="16527" y="3664"/>
                  <a:pt x="16455" y="3691"/>
                </a:cubicBezTo>
                <a:cubicBezTo>
                  <a:pt x="16399" y="3735"/>
                  <a:pt x="16200" y="3735"/>
                  <a:pt x="16174" y="3792"/>
                </a:cubicBezTo>
                <a:cubicBezTo>
                  <a:pt x="16144" y="3875"/>
                  <a:pt x="16414" y="4159"/>
                  <a:pt x="16470" y="4201"/>
                </a:cubicBezTo>
                <a:cubicBezTo>
                  <a:pt x="16568" y="4301"/>
                  <a:pt x="16696" y="4385"/>
                  <a:pt x="16781" y="4497"/>
                </a:cubicBezTo>
                <a:cubicBezTo>
                  <a:pt x="16669" y="4654"/>
                  <a:pt x="16399" y="4583"/>
                  <a:pt x="16553" y="4823"/>
                </a:cubicBezTo>
                <a:cubicBezTo>
                  <a:pt x="16710" y="5022"/>
                  <a:pt x="16654" y="4868"/>
                  <a:pt x="16823" y="4895"/>
                </a:cubicBezTo>
                <a:cubicBezTo>
                  <a:pt x="16921" y="4895"/>
                  <a:pt x="17049" y="4895"/>
                  <a:pt x="17134" y="4924"/>
                </a:cubicBezTo>
                <a:cubicBezTo>
                  <a:pt x="17149" y="5022"/>
                  <a:pt x="17049" y="5277"/>
                  <a:pt x="16980" y="5333"/>
                </a:cubicBezTo>
                <a:cubicBezTo>
                  <a:pt x="16879" y="5431"/>
                  <a:pt x="16740" y="5390"/>
                  <a:pt x="16669" y="5476"/>
                </a:cubicBezTo>
                <a:cubicBezTo>
                  <a:pt x="16639" y="5517"/>
                  <a:pt x="16527" y="5615"/>
                  <a:pt x="16568" y="5659"/>
                </a:cubicBezTo>
                <a:cubicBezTo>
                  <a:pt x="16598" y="5716"/>
                  <a:pt x="16669" y="5743"/>
                  <a:pt x="16710" y="5799"/>
                </a:cubicBezTo>
                <a:cubicBezTo>
                  <a:pt x="16752" y="5843"/>
                  <a:pt x="16992" y="5799"/>
                  <a:pt x="16865" y="5900"/>
                </a:cubicBezTo>
                <a:cubicBezTo>
                  <a:pt x="16752" y="5998"/>
                  <a:pt x="16879" y="6083"/>
                  <a:pt x="16965" y="6125"/>
                </a:cubicBezTo>
                <a:cubicBezTo>
                  <a:pt x="17007" y="6125"/>
                  <a:pt x="17164" y="6154"/>
                  <a:pt x="17078" y="6211"/>
                </a:cubicBezTo>
                <a:cubicBezTo>
                  <a:pt x="16992" y="6282"/>
                  <a:pt x="16992" y="6282"/>
                  <a:pt x="16951" y="6365"/>
                </a:cubicBezTo>
                <a:cubicBezTo>
                  <a:pt x="16921" y="6422"/>
                  <a:pt x="16865" y="6436"/>
                  <a:pt x="16823" y="6478"/>
                </a:cubicBezTo>
                <a:cubicBezTo>
                  <a:pt x="16710" y="6650"/>
                  <a:pt x="16767" y="6917"/>
                  <a:pt x="16767" y="7115"/>
                </a:cubicBezTo>
                <a:cubicBezTo>
                  <a:pt x="16767" y="7172"/>
                  <a:pt x="16781" y="7314"/>
                  <a:pt x="16710" y="7343"/>
                </a:cubicBezTo>
                <a:cubicBezTo>
                  <a:pt x="16610" y="7370"/>
                  <a:pt x="16541" y="7299"/>
                  <a:pt x="16583" y="7483"/>
                </a:cubicBezTo>
                <a:cubicBezTo>
                  <a:pt x="16598" y="7584"/>
                  <a:pt x="16497" y="7640"/>
                  <a:pt x="16568" y="7753"/>
                </a:cubicBezTo>
                <a:cubicBezTo>
                  <a:pt x="16598" y="7809"/>
                  <a:pt x="16681" y="7836"/>
                  <a:pt x="16710" y="7895"/>
                </a:cubicBezTo>
                <a:cubicBezTo>
                  <a:pt x="16752" y="7951"/>
                  <a:pt x="16808" y="7978"/>
                  <a:pt x="16865" y="7937"/>
                </a:cubicBezTo>
                <a:cubicBezTo>
                  <a:pt x="16921" y="7907"/>
                  <a:pt x="16936" y="7723"/>
                  <a:pt x="17022" y="7753"/>
                </a:cubicBezTo>
                <a:cubicBezTo>
                  <a:pt x="17049" y="7767"/>
                  <a:pt x="17078" y="7794"/>
                  <a:pt x="17093" y="7809"/>
                </a:cubicBezTo>
                <a:cubicBezTo>
                  <a:pt x="17134" y="7851"/>
                  <a:pt x="17176" y="7836"/>
                  <a:pt x="17220" y="7851"/>
                </a:cubicBezTo>
                <a:cubicBezTo>
                  <a:pt x="17333" y="7809"/>
                  <a:pt x="17333" y="7809"/>
                  <a:pt x="17333" y="7809"/>
                </a:cubicBezTo>
                <a:lnTo>
                  <a:pt x="17333" y="7809"/>
                </a:lnTo>
                <a:cubicBezTo>
                  <a:pt x="17348" y="8544"/>
                  <a:pt x="17348" y="8544"/>
                  <a:pt x="17348" y="8544"/>
                </a:cubicBezTo>
                <a:cubicBezTo>
                  <a:pt x="17375" y="8714"/>
                  <a:pt x="17078" y="8856"/>
                  <a:pt x="16951" y="8885"/>
                </a:cubicBezTo>
                <a:cubicBezTo>
                  <a:pt x="16894" y="8897"/>
                  <a:pt x="16838" y="8912"/>
                  <a:pt x="16796" y="8927"/>
                </a:cubicBezTo>
                <a:cubicBezTo>
                  <a:pt x="16610" y="8927"/>
                  <a:pt x="16455" y="8927"/>
                  <a:pt x="16286" y="8885"/>
                </a:cubicBezTo>
                <a:cubicBezTo>
                  <a:pt x="16215" y="8856"/>
                  <a:pt x="15848" y="8758"/>
                  <a:pt x="15818" y="8714"/>
                </a:cubicBezTo>
                <a:cubicBezTo>
                  <a:pt x="15620" y="8687"/>
                  <a:pt x="15112" y="8574"/>
                  <a:pt x="14941" y="8672"/>
                </a:cubicBezTo>
                <a:cubicBezTo>
                  <a:pt x="14546" y="8672"/>
                  <a:pt x="14193" y="8897"/>
                  <a:pt x="13879" y="9125"/>
                </a:cubicBezTo>
                <a:cubicBezTo>
                  <a:pt x="13766" y="9196"/>
                  <a:pt x="13612" y="9464"/>
                  <a:pt x="13514" y="9508"/>
                </a:cubicBezTo>
                <a:cubicBezTo>
                  <a:pt x="13514" y="9508"/>
                  <a:pt x="13514" y="9508"/>
                  <a:pt x="13514" y="9520"/>
                </a:cubicBezTo>
                <a:cubicBezTo>
                  <a:pt x="13301" y="9804"/>
                  <a:pt x="13301" y="9804"/>
                  <a:pt x="13301" y="9804"/>
                </a:cubicBezTo>
                <a:lnTo>
                  <a:pt x="13301" y="9804"/>
                </a:lnTo>
                <a:cubicBezTo>
                  <a:pt x="7386" y="9861"/>
                  <a:pt x="7386" y="9861"/>
                  <a:pt x="7386" y="9861"/>
                </a:cubicBezTo>
                <a:lnTo>
                  <a:pt x="7386" y="9861"/>
                </a:lnTo>
                <a:cubicBezTo>
                  <a:pt x="5179" y="9831"/>
                  <a:pt x="5179" y="9831"/>
                  <a:pt x="5179" y="9831"/>
                </a:cubicBezTo>
                <a:lnTo>
                  <a:pt x="5179" y="9831"/>
                </a:lnTo>
                <a:cubicBezTo>
                  <a:pt x="5165" y="9748"/>
                  <a:pt x="5165" y="9748"/>
                  <a:pt x="5165" y="9748"/>
                </a:cubicBezTo>
                <a:cubicBezTo>
                  <a:pt x="5123" y="9692"/>
                  <a:pt x="5123" y="9692"/>
                  <a:pt x="5123" y="9692"/>
                </a:cubicBezTo>
                <a:cubicBezTo>
                  <a:pt x="5150" y="9647"/>
                  <a:pt x="5150" y="9647"/>
                  <a:pt x="5150" y="9647"/>
                </a:cubicBezTo>
                <a:cubicBezTo>
                  <a:pt x="5108" y="9564"/>
                  <a:pt x="5108" y="9564"/>
                  <a:pt x="5108" y="9564"/>
                </a:cubicBezTo>
                <a:cubicBezTo>
                  <a:pt x="3439" y="9493"/>
                  <a:pt x="3439" y="9493"/>
                  <a:pt x="3439" y="9493"/>
                </a:cubicBezTo>
                <a:cubicBezTo>
                  <a:pt x="2959" y="9152"/>
                  <a:pt x="2959" y="9152"/>
                  <a:pt x="2959" y="9152"/>
                </a:cubicBezTo>
                <a:cubicBezTo>
                  <a:pt x="2843" y="8954"/>
                  <a:pt x="2843" y="8954"/>
                  <a:pt x="2843" y="8954"/>
                </a:cubicBezTo>
                <a:cubicBezTo>
                  <a:pt x="2633" y="8968"/>
                  <a:pt x="2633" y="8968"/>
                  <a:pt x="2633" y="8968"/>
                </a:cubicBezTo>
                <a:cubicBezTo>
                  <a:pt x="1782" y="8530"/>
                  <a:pt x="1782" y="8530"/>
                  <a:pt x="1782" y="8530"/>
                </a:cubicBezTo>
                <a:cubicBezTo>
                  <a:pt x="1316" y="8361"/>
                  <a:pt x="1316" y="8361"/>
                  <a:pt x="1316" y="8361"/>
                </a:cubicBezTo>
                <a:cubicBezTo>
                  <a:pt x="1260" y="8361"/>
                  <a:pt x="1260" y="8361"/>
                  <a:pt x="1260" y="8361"/>
                </a:cubicBezTo>
                <a:cubicBezTo>
                  <a:pt x="806" y="8206"/>
                  <a:pt x="806" y="8206"/>
                  <a:pt x="806" y="8206"/>
                </a:cubicBezTo>
                <a:cubicBezTo>
                  <a:pt x="480" y="7922"/>
                  <a:pt x="480" y="7922"/>
                  <a:pt x="480" y="7922"/>
                </a:cubicBezTo>
                <a:cubicBezTo>
                  <a:pt x="0" y="7993"/>
                  <a:pt x="0" y="7993"/>
                  <a:pt x="0" y="7993"/>
                </a:cubicBezTo>
                <a:cubicBezTo>
                  <a:pt x="171" y="7824"/>
                  <a:pt x="171" y="7824"/>
                  <a:pt x="171" y="7824"/>
                </a:cubicBezTo>
                <a:lnTo>
                  <a:pt x="171" y="7824"/>
                </a:lnTo>
                <a:cubicBezTo>
                  <a:pt x="596" y="7512"/>
                  <a:pt x="596" y="7512"/>
                  <a:pt x="596" y="7512"/>
                </a:cubicBezTo>
                <a:cubicBezTo>
                  <a:pt x="1726" y="6650"/>
                  <a:pt x="1726" y="6650"/>
                  <a:pt x="1726" y="6650"/>
                </a:cubicBezTo>
                <a:cubicBezTo>
                  <a:pt x="1770" y="6534"/>
                  <a:pt x="1770" y="6534"/>
                  <a:pt x="1770" y="6534"/>
                </a:cubicBezTo>
                <a:cubicBezTo>
                  <a:pt x="1613" y="6409"/>
                  <a:pt x="1613" y="6409"/>
                  <a:pt x="1613" y="6409"/>
                </a:cubicBezTo>
                <a:cubicBezTo>
                  <a:pt x="1515" y="6282"/>
                  <a:pt x="1515" y="6282"/>
                  <a:pt x="1515" y="6282"/>
                </a:cubicBezTo>
                <a:cubicBezTo>
                  <a:pt x="1429" y="6069"/>
                  <a:pt x="1429" y="6069"/>
                  <a:pt x="1429" y="6069"/>
                </a:cubicBezTo>
                <a:lnTo>
                  <a:pt x="1429" y="6069"/>
                </a:lnTo>
                <a:cubicBezTo>
                  <a:pt x="1657" y="5870"/>
                  <a:pt x="1657" y="5870"/>
                  <a:pt x="1657" y="5870"/>
                </a:cubicBezTo>
                <a:cubicBezTo>
                  <a:pt x="1699" y="5757"/>
                  <a:pt x="1598" y="5615"/>
                  <a:pt x="1627" y="5532"/>
                </a:cubicBezTo>
                <a:cubicBezTo>
                  <a:pt x="1684" y="5375"/>
                  <a:pt x="2137" y="5603"/>
                  <a:pt x="1968" y="5292"/>
                </a:cubicBezTo>
                <a:cubicBezTo>
                  <a:pt x="1882" y="5164"/>
                  <a:pt x="1897" y="5120"/>
                  <a:pt x="2037" y="5135"/>
                </a:cubicBezTo>
                <a:cubicBezTo>
                  <a:pt x="2096" y="5135"/>
                  <a:pt x="2152" y="5108"/>
                  <a:pt x="2164" y="5064"/>
                </a:cubicBezTo>
                <a:cubicBezTo>
                  <a:pt x="2194" y="5007"/>
                  <a:pt x="2164" y="4936"/>
                  <a:pt x="2194" y="4895"/>
                </a:cubicBezTo>
                <a:cubicBezTo>
                  <a:pt x="2235" y="4809"/>
                  <a:pt x="2179" y="4598"/>
                  <a:pt x="2321" y="4625"/>
                </a:cubicBezTo>
                <a:cubicBezTo>
                  <a:pt x="2520" y="4669"/>
                  <a:pt x="2944" y="4880"/>
                  <a:pt x="3128" y="4767"/>
                </a:cubicBezTo>
                <a:cubicBezTo>
                  <a:pt x="3226" y="4711"/>
                  <a:pt x="3410" y="4752"/>
                  <a:pt x="3454" y="4654"/>
                </a:cubicBezTo>
                <a:cubicBezTo>
                  <a:pt x="3510" y="4527"/>
                  <a:pt x="3510" y="4485"/>
                  <a:pt x="3665" y="4485"/>
                </a:cubicBezTo>
                <a:cubicBezTo>
                  <a:pt x="3792" y="4441"/>
                  <a:pt x="3821" y="4613"/>
                  <a:pt x="3919" y="4385"/>
                </a:cubicBezTo>
                <a:cubicBezTo>
                  <a:pt x="3949" y="4301"/>
                  <a:pt x="4020" y="4216"/>
                  <a:pt x="4089" y="4145"/>
                </a:cubicBezTo>
                <a:cubicBezTo>
                  <a:pt x="4145" y="4088"/>
                  <a:pt x="4216" y="4088"/>
                  <a:pt x="4260" y="4046"/>
                </a:cubicBezTo>
                <a:cubicBezTo>
                  <a:pt x="4317" y="4002"/>
                  <a:pt x="4344" y="3833"/>
                  <a:pt x="4385" y="3762"/>
                </a:cubicBezTo>
                <a:cubicBezTo>
                  <a:pt x="4444" y="3635"/>
                  <a:pt x="4527" y="3593"/>
                  <a:pt x="4640" y="3507"/>
                </a:cubicBezTo>
                <a:cubicBezTo>
                  <a:pt x="4741" y="3439"/>
                  <a:pt x="4711" y="3267"/>
                  <a:pt x="4797" y="3169"/>
                </a:cubicBezTo>
                <a:cubicBezTo>
                  <a:pt x="4939" y="3027"/>
                  <a:pt x="5023" y="2899"/>
                  <a:pt x="5123" y="2715"/>
                </a:cubicBezTo>
                <a:cubicBezTo>
                  <a:pt x="5206" y="2573"/>
                  <a:pt x="5251" y="2490"/>
                  <a:pt x="5405" y="2434"/>
                </a:cubicBezTo>
                <a:cubicBezTo>
                  <a:pt x="5630" y="2348"/>
                  <a:pt x="5532" y="2137"/>
                  <a:pt x="5787" y="2010"/>
                </a:cubicBezTo>
                <a:cubicBezTo>
                  <a:pt x="6013" y="1894"/>
                  <a:pt x="6057" y="1867"/>
                  <a:pt x="6140" y="1642"/>
                </a:cubicBezTo>
                <a:cubicBezTo>
                  <a:pt x="6069" y="1429"/>
                  <a:pt x="6069" y="1429"/>
                  <a:pt x="6069" y="1429"/>
                </a:cubicBezTo>
                <a:lnTo>
                  <a:pt x="6069" y="1429"/>
                </a:lnTo>
                <a:cubicBezTo>
                  <a:pt x="6099" y="1286"/>
                  <a:pt x="6099" y="1286"/>
                  <a:pt x="6099" y="1286"/>
                </a:cubicBezTo>
                <a:cubicBezTo>
                  <a:pt x="6241" y="1316"/>
                  <a:pt x="6226" y="1541"/>
                  <a:pt x="6381" y="1485"/>
                </a:cubicBezTo>
                <a:cubicBezTo>
                  <a:pt x="6508" y="1443"/>
                  <a:pt x="7047" y="1046"/>
                  <a:pt x="7104" y="1286"/>
                </a:cubicBezTo>
                <a:cubicBezTo>
                  <a:pt x="7145" y="1443"/>
                  <a:pt x="7187" y="1642"/>
                  <a:pt x="7187" y="1811"/>
                </a:cubicBezTo>
                <a:cubicBezTo>
                  <a:pt x="7187" y="2206"/>
                  <a:pt x="7273" y="2250"/>
                  <a:pt x="7655" y="2036"/>
                </a:cubicBezTo>
                <a:cubicBezTo>
                  <a:pt x="8038" y="1826"/>
                  <a:pt x="7895" y="2448"/>
                  <a:pt x="8334" y="2277"/>
                </a:cubicBezTo>
                <a:cubicBezTo>
                  <a:pt x="8660" y="2066"/>
                  <a:pt x="8604" y="2108"/>
                  <a:pt x="8673" y="2448"/>
                </a:cubicBezTo>
                <a:cubicBezTo>
                  <a:pt x="8731" y="2674"/>
                  <a:pt x="8871" y="2603"/>
                  <a:pt x="9013" y="2505"/>
                </a:cubicBezTo>
                <a:cubicBezTo>
                  <a:pt x="9239" y="2333"/>
                  <a:pt x="9381" y="2434"/>
                  <a:pt x="9366" y="2093"/>
                </a:cubicBezTo>
                <a:cubicBezTo>
                  <a:pt x="9366" y="1924"/>
                  <a:pt x="9381" y="1894"/>
                  <a:pt x="9535" y="1867"/>
                </a:cubicBezTo>
                <a:cubicBezTo>
                  <a:pt x="9722" y="1838"/>
                  <a:pt x="9665" y="1782"/>
                  <a:pt x="9763" y="1669"/>
                </a:cubicBezTo>
                <a:cubicBezTo>
                  <a:pt x="9734" y="1654"/>
                  <a:pt x="9790" y="1627"/>
                  <a:pt x="9805" y="1627"/>
                </a:cubicBezTo>
                <a:cubicBezTo>
                  <a:pt x="10018" y="1627"/>
                  <a:pt x="10045" y="1402"/>
                  <a:pt x="10229" y="1331"/>
                </a:cubicBezTo>
                <a:cubicBezTo>
                  <a:pt x="10357" y="1286"/>
                  <a:pt x="10457" y="1316"/>
                  <a:pt x="10585" y="1372"/>
                </a:cubicBezTo>
                <a:cubicBezTo>
                  <a:pt x="10683" y="1414"/>
                  <a:pt x="10597" y="1669"/>
                  <a:pt x="10555" y="1740"/>
                </a:cubicBezTo>
                <a:cubicBezTo>
                  <a:pt x="10457" y="1882"/>
                  <a:pt x="10528" y="1924"/>
                  <a:pt x="10653" y="1853"/>
                </a:cubicBezTo>
                <a:cubicBezTo>
                  <a:pt x="10810" y="1782"/>
                  <a:pt x="10781" y="1838"/>
                  <a:pt x="10896" y="1838"/>
                </a:cubicBezTo>
                <a:cubicBezTo>
                  <a:pt x="11065" y="1725"/>
                  <a:pt x="11121" y="1882"/>
                  <a:pt x="11178" y="1612"/>
                </a:cubicBezTo>
                <a:cubicBezTo>
                  <a:pt x="11192" y="1514"/>
                  <a:pt x="11489" y="1642"/>
                  <a:pt x="11489" y="1485"/>
                </a:cubicBezTo>
                <a:cubicBezTo>
                  <a:pt x="11489" y="1485"/>
                  <a:pt x="11489" y="1458"/>
                  <a:pt x="11519" y="1458"/>
                </a:cubicBezTo>
                <a:cubicBezTo>
                  <a:pt x="11531" y="1387"/>
                  <a:pt x="11617" y="1414"/>
                  <a:pt x="11545" y="1316"/>
                </a:cubicBezTo>
                <a:cubicBezTo>
                  <a:pt x="11418" y="1159"/>
                  <a:pt x="11560" y="1215"/>
                  <a:pt x="11658" y="1174"/>
                </a:cubicBezTo>
                <a:cubicBezTo>
                  <a:pt x="11886" y="1046"/>
                  <a:pt x="11590" y="919"/>
                  <a:pt x="11999" y="892"/>
                </a:cubicBezTo>
                <a:cubicBezTo>
                  <a:pt x="12198" y="877"/>
                  <a:pt x="12281" y="679"/>
                  <a:pt x="12452" y="622"/>
                </a:cubicBezTo>
                <a:cubicBezTo>
                  <a:pt x="12521" y="580"/>
                  <a:pt x="12832" y="353"/>
                  <a:pt x="12622" y="397"/>
                </a:cubicBezTo>
                <a:cubicBezTo>
                  <a:pt x="12565" y="409"/>
                  <a:pt x="12381" y="438"/>
                  <a:pt x="12381" y="353"/>
                </a:cubicBezTo>
                <a:cubicBezTo>
                  <a:pt x="12381" y="296"/>
                  <a:pt x="12153" y="0"/>
                  <a:pt x="12423" y="100"/>
                </a:cubicBezTo>
                <a:cubicBezTo>
                  <a:pt x="12494" y="127"/>
                  <a:pt x="12749" y="198"/>
                  <a:pt x="12820" y="12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4" name="Freeform 14"/>
          <p:cNvSpPr>
            <a:spLocks noChangeArrowheads="1"/>
          </p:cNvSpPr>
          <p:nvPr/>
        </p:nvSpPr>
        <p:spPr bwMode="auto">
          <a:xfrm>
            <a:off x="19240355" y="4281270"/>
            <a:ext cx="1718097" cy="2066186"/>
          </a:xfrm>
          <a:custGeom>
            <a:avLst/>
            <a:gdLst>
              <a:gd name="T0" fmla="*/ 42 w 6990"/>
              <a:gd name="T1" fmla="*/ 1993 h 8404"/>
              <a:gd name="T2" fmla="*/ 71 w 6990"/>
              <a:gd name="T3" fmla="*/ 2277 h 8404"/>
              <a:gd name="T4" fmla="*/ 296 w 6990"/>
              <a:gd name="T5" fmla="*/ 2417 h 8404"/>
              <a:gd name="T6" fmla="*/ 184 w 6990"/>
              <a:gd name="T7" fmla="*/ 2799 h 8404"/>
              <a:gd name="T8" fmla="*/ 326 w 6990"/>
              <a:gd name="T9" fmla="*/ 3167 h 8404"/>
              <a:gd name="T10" fmla="*/ 694 w 6990"/>
              <a:gd name="T11" fmla="*/ 3155 h 8404"/>
              <a:gd name="T12" fmla="*/ 397 w 6990"/>
              <a:gd name="T13" fmla="*/ 3238 h 8404"/>
              <a:gd name="T14" fmla="*/ 581 w 6990"/>
              <a:gd name="T15" fmla="*/ 3437 h 8404"/>
              <a:gd name="T16" fmla="*/ 637 w 6990"/>
              <a:gd name="T17" fmla="*/ 3579 h 8404"/>
              <a:gd name="T18" fmla="*/ 593 w 6990"/>
              <a:gd name="T19" fmla="*/ 4780 h 8404"/>
              <a:gd name="T20" fmla="*/ 397 w 6990"/>
              <a:gd name="T21" fmla="*/ 5148 h 8404"/>
              <a:gd name="T22" fmla="*/ 877 w 6990"/>
              <a:gd name="T23" fmla="*/ 5432 h 8404"/>
              <a:gd name="T24" fmla="*/ 439 w 6990"/>
              <a:gd name="T25" fmla="*/ 5530 h 8404"/>
              <a:gd name="T26" fmla="*/ 255 w 6990"/>
              <a:gd name="T27" fmla="*/ 5729 h 8404"/>
              <a:gd name="T28" fmla="*/ 213 w 6990"/>
              <a:gd name="T29" fmla="*/ 5856 h 8404"/>
              <a:gd name="T30" fmla="*/ 637 w 6990"/>
              <a:gd name="T31" fmla="*/ 6253 h 8404"/>
              <a:gd name="T32" fmla="*/ 664 w 6990"/>
              <a:gd name="T33" fmla="*/ 6621 h 8404"/>
              <a:gd name="T34" fmla="*/ 750 w 6990"/>
              <a:gd name="T35" fmla="*/ 7086 h 8404"/>
              <a:gd name="T36" fmla="*/ 1245 w 6990"/>
              <a:gd name="T37" fmla="*/ 7060 h 8404"/>
              <a:gd name="T38" fmla="*/ 1316 w 6990"/>
              <a:gd name="T39" fmla="*/ 7300 h 8404"/>
              <a:gd name="T40" fmla="*/ 1669 w 6990"/>
              <a:gd name="T41" fmla="*/ 7511 h 8404"/>
              <a:gd name="T42" fmla="*/ 1838 w 6990"/>
              <a:gd name="T43" fmla="*/ 7709 h 8404"/>
              <a:gd name="T44" fmla="*/ 1669 w 6990"/>
              <a:gd name="T45" fmla="*/ 8118 h 8404"/>
              <a:gd name="T46" fmla="*/ 2179 w 6990"/>
              <a:gd name="T47" fmla="*/ 8077 h 8404"/>
              <a:gd name="T48" fmla="*/ 2633 w 6990"/>
              <a:gd name="T49" fmla="*/ 7908 h 8404"/>
              <a:gd name="T50" fmla="*/ 2929 w 6990"/>
              <a:gd name="T51" fmla="*/ 7878 h 8404"/>
              <a:gd name="T52" fmla="*/ 3763 w 6990"/>
              <a:gd name="T53" fmla="*/ 7935 h 8404"/>
              <a:gd name="T54" fmla="*/ 4429 w 6990"/>
              <a:gd name="T55" fmla="*/ 7371 h 8404"/>
              <a:gd name="T56" fmla="*/ 4981 w 6990"/>
              <a:gd name="T57" fmla="*/ 7667 h 8404"/>
              <a:gd name="T58" fmla="*/ 5052 w 6990"/>
              <a:gd name="T59" fmla="*/ 8077 h 8404"/>
              <a:gd name="T60" fmla="*/ 5179 w 6990"/>
              <a:gd name="T61" fmla="*/ 8133 h 8404"/>
              <a:gd name="T62" fmla="*/ 6339 w 6990"/>
              <a:gd name="T63" fmla="*/ 8020 h 8404"/>
              <a:gd name="T64" fmla="*/ 6226 w 6990"/>
              <a:gd name="T65" fmla="*/ 7469 h 8404"/>
              <a:gd name="T66" fmla="*/ 5998 w 6990"/>
              <a:gd name="T67" fmla="*/ 7143 h 8404"/>
              <a:gd name="T68" fmla="*/ 5559 w 6990"/>
              <a:gd name="T69" fmla="*/ 6493 h 8404"/>
              <a:gd name="T70" fmla="*/ 5814 w 6990"/>
              <a:gd name="T71" fmla="*/ 6309 h 8404"/>
              <a:gd name="T72" fmla="*/ 6283 w 6990"/>
              <a:gd name="T73" fmla="*/ 6153 h 8404"/>
              <a:gd name="T74" fmla="*/ 6636 w 6990"/>
              <a:gd name="T75" fmla="*/ 5841 h 8404"/>
              <a:gd name="T76" fmla="*/ 6989 w 6990"/>
              <a:gd name="T77" fmla="*/ 5474 h 8404"/>
              <a:gd name="T78" fmla="*/ 6792 w 6990"/>
              <a:gd name="T79" fmla="*/ 5035 h 8404"/>
              <a:gd name="T80" fmla="*/ 5858 w 6990"/>
              <a:gd name="T81" fmla="*/ 3351 h 8404"/>
              <a:gd name="T82" fmla="*/ 4966 w 6990"/>
              <a:gd name="T83" fmla="*/ 2049 h 8404"/>
              <a:gd name="T84" fmla="*/ 3608 w 6990"/>
              <a:gd name="T85" fmla="*/ 792 h 8404"/>
              <a:gd name="T86" fmla="*/ 3721 w 6990"/>
              <a:gd name="T87" fmla="*/ 608 h 8404"/>
              <a:gd name="T88" fmla="*/ 4047 w 6990"/>
              <a:gd name="T89" fmla="*/ 282 h 8404"/>
              <a:gd name="T90" fmla="*/ 4133 w 6990"/>
              <a:gd name="T91" fmla="*/ 69 h 8404"/>
              <a:gd name="T92" fmla="*/ 3934 w 6990"/>
              <a:gd name="T93" fmla="*/ 56 h 8404"/>
              <a:gd name="T94" fmla="*/ 3466 w 6990"/>
              <a:gd name="T95" fmla="*/ 253 h 8404"/>
              <a:gd name="T96" fmla="*/ 3282 w 6990"/>
              <a:gd name="T97" fmla="*/ 380 h 8404"/>
              <a:gd name="T98" fmla="*/ 2461 w 6990"/>
              <a:gd name="T99" fmla="*/ 691 h 8404"/>
              <a:gd name="T100" fmla="*/ 2363 w 6990"/>
              <a:gd name="T101" fmla="*/ 919 h 8404"/>
              <a:gd name="T102" fmla="*/ 1826 w 6990"/>
              <a:gd name="T103" fmla="*/ 1287 h 8404"/>
              <a:gd name="T104" fmla="*/ 1444 w 6990"/>
              <a:gd name="T105" fmla="*/ 1486 h 8404"/>
              <a:gd name="T106" fmla="*/ 1203 w 6990"/>
              <a:gd name="T107" fmla="*/ 1782 h 8404"/>
              <a:gd name="T108" fmla="*/ 1020 w 6990"/>
              <a:gd name="T109" fmla="*/ 1895 h 8404"/>
              <a:gd name="T110" fmla="*/ 963 w 6990"/>
              <a:gd name="T111" fmla="*/ 1767 h 8404"/>
              <a:gd name="T112" fmla="*/ 750 w 6990"/>
              <a:gd name="T113" fmla="*/ 1767 h 8404"/>
              <a:gd name="T114" fmla="*/ 510 w 6990"/>
              <a:gd name="T115" fmla="*/ 1655 h 8404"/>
              <a:gd name="T116" fmla="*/ 42 w 6990"/>
              <a:gd name="T117" fmla="*/ 1993 h 8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90" h="8404">
                <a:moveTo>
                  <a:pt x="42" y="1993"/>
                </a:moveTo>
                <a:lnTo>
                  <a:pt x="42" y="1993"/>
                </a:lnTo>
                <a:cubicBezTo>
                  <a:pt x="142" y="2120"/>
                  <a:pt x="142" y="2120"/>
                  <a:pt x="142" y="2120"/>
                </a:cubicBezTo>
                <a:cubicBezTo>
                  <a:pt x="213" y="2277"/>
                  <a:pt x="127" y="2221"/>
                  <a:pt x="71" y="2277"/>
                </a:cubicBezTo>
                <a:cubicBezTo>
                  <a:pt x="0" y="2334"/>
                  <a:pt x="15" y="2417"/>
                  <a:pt x="71" y="2488"/>
                </a:cubicBezTo>
                <a:cubicBezTo>
                  <a:pt x="127" y="2547"/>
                  <a:pt x="225" y="2390"/>
                  <a:pt x="296" y="2417"/>
                </a:cubicBezTo>
                <a:cubicBezTo>
                  <a:pt x="353" y="2446"/>
                  <a:pt x="397" y="2547"/>
                  <a:pt x="353" y="2603"/>
                </a:cubicBezTo>
                <a:cubicBezTo>
                  <a:pt x="341" y="2630"/>
                  <a:pt x="56" y="2799"/>
                  <a:pt x="184" y="2799"/>
                </a:cubicBezTo>
                <a:cubicBezTo>
                  <a:pt x="341" y="2799"/>
                  <a:pt x="240" y="2900"/>
                  <a:pt x="240" y="2998"/>
                </a:cubicBezTo>
                <a:cubicBezTo>
                  <a:pt x="240" y="3040"/>
                  <a:pt x="240" y="3182"/>
                  <a:pt x="326" y="3167"/>
                </a:cubicBezTo>
                <a:cubicBezTo>
                  <a:pt x="453" y="3140"/>
                  <a:pt x="453" y="2971"/>
                  <a:pt x="581" y="2927"/>
                </a:cubicBezTo>
                <a:cubicBezTo>
                  <a:pt x="694" y="2885"/>
                  <a:pt x="721" y="3084"/>
                  <a:pt x="694" y="3155"/>
                </a:cubicBezTo>
                <a:cubicBezTo>
                  <a:pt x="679" y="3211"/>
                  <a:pt x="664" y="3410"/>
                  <a:pt x="566" y="3309"/>
                </a:cubicBezTo>
                <a:cubicBezTo>
                  <a:pt x="524" y="3268"/>
                  <a:pt x="468" y="3238"/>
                  <a:pt x="397" y="3238"/>
                </a:cubicBezTo>
                <a:cubicBezTo>
                  <a:pt x="341" y="3238"/>
                  <a:pt x="311" y="3324"/>
                  <a:pt x="353" y="3366"/>
                </a:cubicBezTo>
                <a:cubicBezTo>
                  <a:pt x="409" y="3451"/>
                  <a:pt x="524" y="3380"/>
                  <a:pt x="581" y="3437"/>
                </a:cubicBezTo>
                <a:cubicBezTo>
                  <a:pt x="637" y="3478"/>
                  <a:pt x="637" y="3522"/>
                  <a:pt x="637" y="3579"/>
                </a:cubicBezTo>
                <a:lnTo>
                  <a:pt x="637" y="3579"/>
                </a:lnTo>
                <a:cubicBezTo>
                  <a:pt x="664" y="4711"/>
                  <a:pt x="664" y="4711"/>
                  <a:pt x="664" y="4711"/>
                </a:cubicBezTo>
                <a:cubicBezTo>
                  <a:pt x="679" y="4795"/>
                  <a:pt x="581" y="4724"/>
                  <a:pt x="593" y="4780"/>
                </a:cubicBezTo>
                <a:cubicBezTo>
                  <a:pt x="593" y="4824"/>
                  <a:pt x="652" y="4824"/>
                  <a:pt x="652" y="4866"/>
                </a:cubicBezTo>
                <a:cubicBezTo>
                  <a:pt x="637" y="4964"/>
                  <a:pt x="353" y="4824"/>
                  <a:pt x="397" y="5148"/>
                </a:cubicBezTo>
                <a:cubicBezTo>
                  <a:pt x="424" y="5319"/>
                  <a:pt x="468" y="5331"/>
                  <a:pt x="652" y="5304"/>
                </a:cubicBezTo>
                <a:cubicBezTo>
                  <a:pt x="664" y="5304"/>
                  <a:pt x="848" y="5417"/>
                  <a:pt x="877" y="5432"/>
                </a:cubicBezTo>
                <a:cubicBezTo>
                  <a:pt x="963" y="5503"/>
                  <a:pt x="792" y="5530"/>
                  <a:pt x="750" y="5530"/>
                </a:cubicBezTo>
                <a:cubicBezTo>
                  <a:pt x="637" y="5515"/>
                  <a:pt x="551" y="5432"/>
                  <a:pt x="439" y="5530"/>
                </a:cubicBezTo>
                <a:cubicBezTo>
                  <a:pt x="409" y="5559"/>
                  <a:pt x="397" y="5601"/>
                  <a:pt x="368" y="5630"/>
                </a:cubicBezTo>
                <a:cubicBezTo>
                  <a:pt x="341" y="5657"/>
                  <a:pt x="270" y="5699"/>
                  <a:pt x="255" y="5729"/>
                </a:cubicBezTo>
                <a:cubicBezTo>
                  <a:pt x="213" y="5856"/>
                  <a:pt x="213" y="5856"/>
                  <a:pt x="213" y="5856"/>
                </a:cubicBezTo>
                <a:lnTo>
                  <a:pt x="213" y="5856"/>
                </a:lnTo>
                <a:cubicBezTo>
                  <a:pt x="608" y="6025"/>
                  <a:pt x="608" y="6025"/>
                  <a:pt x="608" y="6025"/>
                </a:cubicBezTo>
                <a:cubicBezTo>
                  <a:pt x="652" y="6111"/>
                  <a:pt x="593" y="6182"/>
                  <a:pt x="637" y="6253"/>
                </a:cubicBezTo>
                <a:cubicBezTo>
                  <a:pt x="694" y="6322"/>
                  <a:pt x="637" y="6366"/>
                  <a:pt x="637" y="6449"/>
                </a:cubicBezTo>
                <a:cubicBezTo>
                  <a:pt x="637" y="6508"/>
                  <a:pt x="664" y="6550"/>
                  <a:pt x="664" y="6621"/>
                </a:cubicBezTo>
                <a:cubicBezTo>
                  <a:pt x="664" y="6692"/>
                  <a:pt x="524" y="6704"/>
                  <a:pt x="524" y="6846"/>
                </a:cubicBezTo>
                <a:cubicBezTo>
                  <a:pt x="524" y="7072"/>
                  <a:pt x="468" y="7131"/>
                  <a:pt x="750" y="7086"/>
                </a:cubicBezTo>
                <a:cubicBezTo>
                  <a:pt x="836" y="7072"/>
                  <a:pt x="907" y="7072"/>
                  <a:pt x="1005" y="7045"/>
                </a:cubicBezTo>
                <a:cubicBezTo>
                  <a:pt x="1091" y="7015"/>
                  <a:pt x="1159" y="7030"/>
                  <a:pt x="1245" y="7060"/>
                </a:cubicBezTo>
                <a:cubicBezTo>
                  <a:pt x="1287" y="7072"/>
                  <a:pt x="1373" y="7116"/>
                  <a:pt x="1373" y="7172"/>
                </a:cubicBezTo>
                <a:cubicBezTo>
                  <a:pt x="1373" y="7214"/>
                  <a:pt x="1316" y="7243"/>
                  <a:pt x="1316" y="7300"/>
                </a:cubicBezTo>
                <a:cubicBezTo>
                  <a:pt x="1316" y="7371"/>
                  <a:pt x="1358" y="7582"/>
                  <a:pt x="1444" y="7454"/>
                </a:cubicBezTo>
                <a:cubicBezTo>
                  <a:pt x="1556" y="7314"/>
                  <a:pt x="1556" y="7484"/>
                  <a:pt x="1669" y="7511"/>
                </a:cubicBezTo>
                <a:cubicBezTo>
                  <a:pt x="1726" y="7525"/>
                  <a:pt x="1797" y="7540"/>
                  <a:pt x="1838" y="7582"/>
                </a:cubicBezTo>
                <a:cubicBezTo>
                  <a:pt x="1853" y="7611"/>
                  <a:pt x="1838" y="7680"/>
                  <a:pt x="1838" y="7709"/>
                </a:cubicBezTo>
                <a:cubicBezTo>
                  <a:pt x="1811" y="7795"/>
                  <a:pt x="1981" y="7780"/>
                  <a:pt x="1924" y="7866"/>
                </a:cubicBezTo>
                <a:cubicBezTo>
                  <a:pt x="1868" y="7979"/>
                  <a:pt x="1711" y="7935"/>
                  <a:pt x="1669" y="8118"/>
                </a:cubicBezTo>
                <a:cubicBezTo>
                  <a:pt x="1628" y="8346"/>
                  <a:pt x="1838" y="8246"/>
                  <a:pt x="1924" y="8177"/>
                </a:cubicBezTo>
                <a:cubicBezTo>
                  <a:pt x="2010" y="8106"/>
                  <a:pt x="2108" y="8148"/>
                  <a:pt x="2179" y="8077"/>
                </a:cubicBezTo>
                <a:cubicBezTo>
                  <a:pt x="2235" y="8035"/>
                  <a:pt x="2292" y="7949"/>
                  <a:pt x="2363" y="7964"/>
                </a:cubicBezTo>
                <a:cubicBezTo>
                  <a:pt x="2517" y="8020"/>
                  <a:pt x="2532" y="7893"/>
                  <a:pt x="2633" y="7908"/>
                </a:cubicBezTo>
                <a:cubicBezTo>
                  <a:pt x="2674" y="7922"/>
                  <a:pt x="2689" y="7964"/>
                  <a:pt x="2758" y="7964"/>
                </a:cubicBezTo>
                <a:cubicBezTo>
                  <a:pt x="2816" y="7964"/>
                  <a:pt x="2873" y="7908"/>
                  <a:pt x="2929" y="7878"/>
                </a:cubicBezTo>
                <a:cubicBezTo>
                  <a:pt x="3057" y="7878"/>
                  <a:pt x="3267" y="8106"/>
                  <a:pt x="3353" y="7964"/>
                </a:cubicBezTo>
                <a:cubicBezTo>
                  <a:pt x="3481" y="7751"/>
                  <a:pt x="3623" y="7964"/>
                  <a:pt x="3763" y="7935"/>
                </a:cubicBezTo>
                <a:cubicBezTo>
                  <a:pt x="3848" y="7908"/>
                  <a:pt x="3920" y="7484"/>
                  <a:pt x="3961" y="7398"/>
                </a:cubicBezTo>
                <a:cubicBezTo>
                  <a:pt x="4062" y="7214"/>
                  <a:pt x="4302" y="7229"/>
                  <a:pt x="4429" y="7371"/>
                </a:cubicBezTo>
                <a:cubicBezTo>
                  <a:pt x="4486" y="7454"/>
                  <a:pt x="4584" y="7439"/>
                  <a:pt x="4670" y="7454"/>
                </a:cubicBezTo>
                <a:cubicBezTo>
                  <a:pt x="4768" y="7454"/>
                  <a:pt x="4981" y="7540"/>
                  <a:pt x="4981" y="7667"/>
                </a:cubicBezTo>
                <a:cubicBezTo>
                  <a:pt x="4981" y="7810"/>
                  <a:pt x="4925" y="7866"/>
                  <a:pt x="4996" y="8006"/>
                </a:cubicBezTo>
                <a:cubicBezTo>
                  <a:pt x="5052" y="8077"/>
                  <a:pt x="5052" y="8077"/>
                  <a:pt x="5052" y="8077"/>
                </a:cubicBezTo>
                <a:lnTo>
                  <a:pt x="5052" y="8077"/>
                </a:lnTo>
                <a:cubicBezTo>
                  <a:pt x="5108" y="8006"/>
                  <a:pt x="5165" y="8077"/>
                  <a:pt x="5179" y="8133"/>
                </a:cubicBezTo>
                <a:cubicBezTo>
                  <a:pt x="5248" y="8246"/>
                  <a:pt x="5927" y="8403"/>
                  <a:pt x="6055" y="8332"/>
                </a:cubicBezTo>
                <a:cubicBezTo>
                  <a:pt x="6182" y="8275"/>
                  <a:pt x="6324" y="8163"/>
                  <a:pt x="6339" y="8020"/>
                </a:cubicBezTo>
                <a:cubicBezTo>
                  <a:pt x="6354" y="7964"/>
                  <a:pt x="6283" y="7724"/>
                  <a:pt x="6226" y="7709"/>
                </a:cubicBezTo>
                <a:cubicBezTo>
                  <a:pt x="6211" y="7623"/>
                  <a:pt x="6226" y="7555"/>
                  <a:pt x="6226" y="7469"/>
                </a:cubicBezTo>
                <a:cubicBezTo>
                  <a:pt x="6211" y="7383"/>
                  <a:pt x="6211" y="7300"/>
                  <a:pt x="6155" y="7229"/>
                </a:cubicBezTo>
                <a:cubicBezTo>
                  <a:pt x="6113" y="7187"/>
                  <a:pt x="6042" y="7214"/>
                  <a:pt x="5998" y="7143"/>
                </a:cubicBezTo>
                <a:cubicBezTo>
                  <a:pt x="5915" y="7001"/>
                  <a:pt x="5858" y="7030"/>
                  <a:pt x="5731" y="6944"/>
                </a:cubicBezTo>
                <a:cubicBezTo>
                  <a:pt x="5645" y="6888"/>
                  <a:pt x="5476" y="6591"/>
                  <a:pt x="5559" y="6493"/>
                </a:cubicBezTo>
                <a:cubicBezTo>
                  <a:pt x="5604" y="6437"/>
                  <a:pt x="5604" y="6464"/>
                  <a:pt x="5660" y="6449"/>
                </a:cubicBezTo>
                <a:cubicBezTo>
                  <a:pt x="5731" y="6449"/>
                  <a:pt x="5743" y="6336"/>
                  <a:pt x="5814" y="6309"/>
                </a:cubicBezTo>
                <a:cubicBezTo>
                  <a:pt x="5871" y="6265"/>
                  <a:pt x="5915" y="6336"/>
                  <a:pt x="6013" y="6295"/>
                </a:cubicBezTo>
                <a:cubicBezTo>
                  <a:pt x="6084" y="6197"/>
                  <a:pt x="6182" y="6197"/>
                  <a:pt x="6283" y="6153"/>
                </a:cubicBezTo>
                <a:cubicBezTo>
                  <a:pt x="6354" y="6126"/>
                  <a:pt x="6354" y="6040"/>
                  <a:pt x="6395" y="5969"/>
                </a:cubicBezTo>
                <a:cubicBezTo>
                  <a:pt x="6466" y="5885"/>
                  <a:pt x="6579" y="5969"/>
                  <a:pt x="6636" y="5841"/>
                </a:cubicBezTo>
                <a:cubicBezTo>
                  <a:pt x="6677" y="5729"/>
                  <a:pt x="6792" y="5743"/>
                  <a:pt x="6834" y="5643"/>
                </a:cubicBezTo>
                <a:cubicBezTo>
                  <a:pt x="6819" y="5601"/>
                  <a:pt x="6962" y="5488"/>
                  <a:pt x="6989" y="5474"/>
                </a:cubicBezTo>
                <a:lnTo>
                  <a:pt x="6989" y="5474"/>
                </a:lnTo>
                <a:cubicBezTo>
                  <a:pt x="6792" y="5035"/>
                  <a:pt x="6792" y="5035"/>
                  <a:pt x="6792" y="5035"/>
                </a:cubicBezTo>
                <a:cubicBezTo>
                  <a:pt x="6621" y="4738"/>
                  <a:pt x="6621" y="4738"/>
                  <a:pt x="6621" y="4738"/>
                </a:cubicBezTo>
                <a:cubicBezTo>
                  <a:pt x="5858" y="3351"/>
                  <a:pt x="5858" y="3351"/>
                  <a:pt x="5858" y="3351"/>
                </a:cubicBezTo>
                <a:cubicBezTo>
                  <a:pt x="5263" y="2319"/>
                  <a:pt x="5263" y="2319"/>
                  <a:pt x="5263" y="2319"/>
                </a:cubicBezTo>
                <a:cubicBezTo>
                  <a:pt x="4966" y="2049"/>
                  <a:pt x="4966" y="2049"/>
                  <a:pt x="4966" y="2049"/>
                </a:cubicBezTo>
                <a:cubicBezTo>
                  <a:pt x="3679" y="961"/>
                  <a:pt x="3679" y="961"/>
                  <a:pt x="3679" y="961"/>
                </a:cubicBezTo>
                <a:cubicBezTo>
                  <a:pt x="3650" y="890"/>
                  <a:pt x="3608" y="875"/>
                  <a:pt x="3608" y="792"/>
                </a:cubicBezTo>
                <a:cubicBezTo>
                  <a:pt x="3623" y="721"/>
                  <a:pt x="3567" y="721"/>
                  <a:pt x="3537" y="664"/>
                </a:cubicBezTo>
                <a:cubicBezTo>
                  <a:pt x="3510" y="552"/>
                  <a:pt x="3665" y="608"/>
                  <a:pt x="3721" y="608"/>
                </a:cubicBezTo>
                <a:cubicBezTo>
                  <a:pt x="3777" y="762"/>
                  <a:pt x="3991" y="495"/>
                  <a:pt x="3991" y="395"/>
                </a:cubicBezTo>
                <a:cubicBezTo>
                  <a:pt x="3991" y="353"/>
                  <a:pt x="4032" y="324"/>
                  <a:pt x="4047" y="282"/>
                </a:cubicBezTo>
                <a:cubicBezTo>
                  <a:pt x="4062" y="155"/>
                  <a:pt x="3946" y="211"/>
                  <a:pt x="3934" y="169"/>
                </a:cubicBezTo>
                <a:cubicBezTo>
                  <a:pt x="3991" y="155"/>
                  <a:pt x="4103" y="113"/>
                  <a:pt x="4133" y="69"/>
                </a:cubicBezTo>
                <a:cubicBezTo>
                  <a:pt x="4074" y="0"/>
                  <a:pt x="4160" y="27"/>
                  <a:pt x="4062" y="27"/>
                </a:cubicBezTo>
                <a:cubicBezTo>
                  <a:pt x="4018" y="27"/>
                  <a:pt x="3961" y="42"/>
                  <a:pt x="3934" y="56"/>
                </a:cubicBezTo>
                <a:cubicBezTo>
                  <a:pt x="3792" y="113"/>
                  <a:pt x="3878" y="240"/>
                  <a:pt x="3721" y="240"/>
                </a:cubicBezTo>
                <a:cubicBezTo>
                  <a:pt x="3623" y="240"/>
                  <a:pt x="3567" y="282"/>
                  <a:pt x="3466" y="253"/>
                </a:cubicBezTo>
                <a:cubicBezTo>
                  <a:pt x="3297" y="184"/>
                  <a:pt x="3353" y="196"/>
                  <a:pt x="3255" y="324"/>
                </a:cubicBezTo>
                <a:cubicBezTo>
                  <a:pt x="3282" y="380"/>
                  <a:pt x="3282" y="380"/>
                  <a:pt x="3282" y="380"/>
                </a:cubicBezTo>
                <a:cubicBezTo>
                  <a:pt x="2561" y="706"/>
                  <a:pt x="2561" y="706"/>
                  <a:pt x="2561" y="706"/>
                </a:cubicBezTo>
                <a:cubicBezTo>
                  <a:pt x="2461" y="691"/>
                  <a:pt x="2461" y="691"/>
                  <a:pt x="2461" y="691"/>
                </a:cubicBezTo>
                <a:cubicBezTo>
                  <a:pt x="2292" y="777"/>
                  <a:pt x="2292" y="777"/>
                  <a:pt x="2292" y="777"/>
                </a:cubicBezTo>
                <a:cubicBezTo>
                  <a:pt x="2363" y="919"/>
                  <a:pt x="2363" y="919"/>
                  <a:pt x="2363" y="919"/>
                </a:cubicBezTo>
                <a:cubicBezTo>
                  <a:pt x="2321" y="1003"/>
                  <a:pt x="2321" y="1003"/>
                  <a:pt x="2321" y="1003"/>
                </a:cubicBezTo>
                <a:cubicBezTo>
                  <a:pt x="2179" y="1074"/>
                  <a:pt x="1966" y="1314"/>
                  <a:pt x="1826" y="1287"/>
                </a:cubicBezTo>
                <a:cubicBezTo>
                  <a:pt x="1711" y="1272"/>
                  <a:pt x="1542" y="1216"/>
                  <a:pt x="1542" y="1414"/>
                </a:cubicBezTo>
                <a:cubicBezTo>
                  <a:pt x="1485" y="1429"/>
                  <a:pt x="1456" y="1414"/>
                  <a:pt x="1444" y="1486"/>
                </a:cubicBezTo>
                <a:cubicBezTo>
                  <a:pt x="1400" y="1569"/>
                  <a:pt x="1400" y="1569"/>
                  <a:pt x="1316" y="1554"/>
                </a:cubicBezTo>
                <a:cubicBezTo>
                  <a:pt x="1159" y="1471"/>
                  <a:pt x="1147" y="1696"/>
                  <a:pt x="1203" y="1782"/>
                </a:cubicBezTo>
                <a:cubicBezTo>
                  <a:pt x="1216" y="1809"/>
                  <a:pt x="1076" y="2079"/>
                  <a:pt x="1032" y="1910"/>
                </a:cubicBezTo>
                <a:cubicBezTo>
                  <a:pt x="1020" y="1910"/>
                  <a:pt x="1020" y="1895"/>
                  <a:pt x="1020" y="1895"/>
                </a:cubicBezTo>
                <a:lnTo>
                  <a:pt x="1005" y="1895"/>
                </a:lnTo>
                <a:cubicBezTo>
                  <a:pt x="990" y="1838"/>
                  <a:pt x="1020" y="1797"/>
                  <a:pt x="963" y="1767"/>
                </a:cubicBezTo>
                <a:cubicBezTo>
                  <a:pt x="919" y="1753"/>
                  <a:pt x="877" y="1711"/>
                  <a:pt x="848" y="1753"/>
                </a:cubicBezTo>
                <a:cubicBezTo>
                  <a:pt x="821" y="1753"/>
                  <a:pt x="792" y="1824"/>
                  <a:pt x="750" y="1767"/>
                </a:cubicBezTo>
                <a:cubicBezTo>
                  <a:pt x="735" y="1738"/>
                  <a:pt x="750" y="1682"/>
                  <a:pt x="721" y="1655"/>
                </a:cubicBezTo>
                <a:cubicBezTo>
                  <a:pt x="694" y="1625"/>
                  <a:pt x="524" y="1625"/>
                  <a:pt x="510" y="1655"/>
                </a:cubicBezTo>
                <a:cubicBezTo>
                  <a:pt x="480" y="1711"/>
                  <a:pt x="468" y="1797"/>
                  <a:pt x="397" y="1726"/>
                </a:cubicBezTo>
                <a:cubicBezTo>
                  <a:pt x="341" y="1655"/>
                  <a:pt x="154" y="1895"/>
                  <a:pt x="42" y="199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5" name="Freeform 15"/>
          <p:cNvSpPr>
            <a:spLocks noChangeArrowheads="1"/>
          </p:cNvSpPr>
          <p:nvPr/>
        </p:nvSpPr>
        <p:spPr bwMode="auto">
          <a:xfrm>
            <a:off x="19369349" y="7549659"/>
            <a:ext cx="2521320" cy="2090035"/>
          </a:xfrm>
          <a:custGeom>
            <a:avLst/>
            <a:gdLst>
              <a:gd name="T0" fmla="*/ 3550 w 10258"/>
              <a:gd name="T1" fmla="*/ 6763 h 8504"/>
              <a:gd name="T2" fmla="*/ 3508 w 10258"/>
              <a:gd name="T3" fmla="*/ 6988 h 8504"/>
              <a:gd name="T4" fmla="*/ 3692 w 10258"/>
              <a:gd name="T5" fmla="*/ 6846 h 8504"/>
              <a:gd name="T6" fmla="*/ 3650 w 10258"/>
              <a:gd name="T7" fmla="*/ 6647 h 8504"/>
              <a:gd name="T8" fmla="*/ 3594 w 10258"/>
              <a:gd name="T9" fmla="*/ 6662 h 8504"/>
              <a:gd name="T10" fmla="*/ 2037 w 10258"/>
              <a:gd name="T11" fmla="*/ 7228 h 8504"/>
              <a:gd name="T12" fmla="*/ 1626 w 10258"/>
              <a:gd name="T13" fmla="*/ 6253 h 8504"/>
              <a:gd name="T14" fmla="*/ 1685 w 10258"/>
              <a:gd name="T15" fmla="*/ 5319 h 8504"/>
              <a:gd name="T16" fmla="*/ 1187 w 10258"/>
              <a:gd name="T17" fmla="*/ 4824 h 8504"/>
              <a:gd name="T18" fmla="*/ 778 w 10258"/>
              <a:gd name="T19" fmla="*/ 4228 h 8504"/>
              <a:gd name="T20" fmla="*/ 312 w 10258"/>
              <a:gd name="T21" fmla="*/ 3988 h 8504"/>
              <a:gd name="T22" fmla="*/ 0 w 10258"/>
              <a:gd name="T23" fmla="*/ 3056 h 8504"/>
              <a:gd name="T24" fmla="*/ 170 w 10258"/>
              <a:gd name="T25" fmla="*/ 2235 h 8504"/>
              <a:gd name="T26" fmla="*/ 748 w 10258"/>
              <a:gd name="T27" fmla="*/ 1556 h 8504"/>
              <a:gd name="T28" fmla="*/ 3155 w 10258"/>
              <a:gd name="T29" fmla="*/ 1316 h 8504"/>
              <a:gd name="T30" fmla="*/ 4217 w 10258"/>
              <a:gd name="T31" fmla="*/ 975 h 8504"/>
              <a:gd name="T32" fmla="*/ 4428 w 10258"/>
              <a:gd name="T33" fmla="*/ 282 h 8504"/>
              <a:gd name="T34" fmla="*/ 5107 w 10258"/>
              <a:gd name="T35" fmla="*/ 56 h 8504"/>
              <a:gd name="T36" fmla="*/ 6197 w 10258"/>
              <a:gd name="T37" fmla="*/ 409 h 8504"/>
              <a:gd name="T38" fmla="*/ 7327 w 10258"/>
              <a:gd name="T39" fmla="*/ 750 h 8504"/>
              <a:gd name="T40" fmla="*/ 8629 w 10258"/>
              <a:gd name="T41" fmla="*/ 1512 h 8504"/>
              <a:gd name="T42" fmla="*/ 9394 w 10258"/>
              <a:gd name="T43" fmla="*/ 2348 h 8504"/>
              <a:gd name="T44" fmla="*/ 9874 w 10258"/>
              <a:gd name="T45" fmla="*/ 3069 h 8504"/>
              <a:gd name="T46" fmla="*/ 10242 w 10258"/>
              <a:gd name="T47" fmla="*/ 3395 h 8504"/>
              <a:gd name="T48" fmla="*/ 9578 w 10258"/>
              <a:gd name="T49" fmla="*/ 3579 h 8504"/>
              <a:gd name="T50" fmla="*/ 8884 w 10258"/>
              <a:gd name="T51" fmla="*/ 3522 h 8504"/>
              <a:gd name="T52" fmla="*/ 8332 w 10258"/>
              <a:gd name="T53" fmla="*/ 3691 h 8504"/>
              <a:gd name="T54" fmla="*/ 7612 w 10258"/>
              <a:gd name="T55" fmla="*/ 3875 h 8504"/>
              <a:gd name="T56" fmla="*/ 7087 w 10258"/>
              <a:gd name="T57" fmla="*/ 4160 h 8504"/>
              <a:gd name="T58" fmla="*/ 7372 w 10258"/>
              <a:gd name="T59" fmla="*/ 4243 h 8504"/>
              <a:gd name="T60" fmla="*/ 7639 w 10258"/>
              <a:gd name="T61" fmla="*/ 5233 h 8504"/>
              <a:gd name="T62" fmla="*/ 7781 w 10258"/>
              <a:gd name="T63" fmla="*/ 5758 h 8504"/>
              <a:gd name="T64" fmla="*/ 8065 w 10258"/>
              <a:gd name="T65" fmla="*/ 6591 h 8504"/>
              <a:gd name="T66" fmla="*/ 8122 w 10258"/>
              <a:gd name="T67" fmla="*/ 6988 h 8504"/>
              <a:gd name="T68" fmla="*/ 7626 w 10258"/>
              <a:gd name="T69" fmla="*/ 7214 h 8504"/>
              <a:gd name="T70" fmla="*/ 7514 w 10258"/>
              <a:gd name="T71" fmla="*/ 7596 h 8504"/>
              <a:gd name="T72" fmla="*/ 7470 w 10258"/>
              <a:gd name="T73" fmla="*/ 8219 h 8504"/>
              <a:gd name="T74" fmla="*/ 7413 w 10258"/>
              <a:gd name="T75" fmla="*/ 8503 h 8504"/>
              <a:gd name="T76" fmla="*/ 7200 w 10258"/>
              <a:gd name="T77" fmla="*/ 8263 h 8504"/>
              <a:gd name="T78" fmla="*/ 6891 w 10258"/>
              <a:gd name="T79" fmla="*/ 8091 h 8504"/>
              <a:gd name="T80" fmla="*/ 6281 w 10258"/>
              <a:gd name="T81" fmla="*/ 7795 h 8504"/>
              <a:gd name="T82" fmla="*/ 5219 w 10258"/>
              <a:gd name="T83" fmla="*/ 7483 h 8504"/>
              <a:gd name="T84" fmla="*/ 3918 w 10258"/>
              <a:gd name="T85" fmla="*/ 7398 h 8504"/>
              <a:gd name="T86" fmla="*/ 3141 w 10258"/>
              <a:gd name="T87" fmla="*/ 7398 h 8504"/>
              <a:gd name="T88" fmla="*/ 2788 w 10258"/>
              <a:gd name="T89" fmla="*/ 7385 h 8504"/>
              <a:gd name="T90" fmla="*/ 2263 w 10258"/>
              <a:gd name="T91" fmla="*/ 7412 h 8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258" h="8504">
                <a:moveTo>
                  <a:pt x="3594" y="6662"/>
                </a:moveTo>
                <a:lnTo>
                  <a:pt x="3594" y="6662"/>
                </a:lnTo>
                <a:cubicBezTo>
                  <a:pt x="3579" y="6662"/>
                  <a:pt x="3565" y="6733"/>
                  <a:pt x="3550" y="6763"/>
                </a:cubicBezTo>
                <a:cubicBezTo>
                  <a:pt x="3538" y="6790"/>
                  <a:pt x="3523" y="6804"/>
                  <a:pt x="3508" y="6819"/>
                </a:cubicBezTo>
                <a:cubicBezTo>
                  <a:pt x="3467" y="6861"/>
                  <a:pt x="3479" y="6861"/>
                  <a:pt x="3494" y="6902"/>
                </a:cubicBezTo>
                <a:cubicBezTo>
                  <a:pt x="3494" y="6917"/>
                  <a:pt x="3494" y="6961"/>
                  <a:pt x="3508" y="6988"/>
                </a:cubicBezTo>
                <a:cubicBezTo>
                  <a:pt x="3538" y="7018"/>
                  <a:pt x="3538" y="6973"/>
                  <a:pt x="3565" y="6961"/>
                </a:cubicBezTo>
                <a:cubicBezTo>
                  <a:pt x="3579" y="6947"/>
                  <a:pt x="3594" y="6973"/>
                  <a:pt x="3621" y="6961"/>
                </a:cubicBezTo>
                <a:cubicBezTo>
                  <a:pt x="3665" y="6961"/>
                  <a:pt x="3692" y="6902"/>
                  <a:pt x="3692" y="6846"/>
                </a:cubicBezTo>
                <a:cubicBezTo>
                  <a:pt x="3692" y="6819"/>
                  <a:pt x="3665" y="6804"/>
                  <a:pt x="3665" y="6775"/>
                </a:cubicBezTo>
                <a:cubicBezTo>
                  <a:pt x="3677" y="6733"/>
                  <a:pt x="3707" y="6692"/>
                  <a:pt x="3692" y="6647"/>
                </a:cubicBezTo>
                <a:cubicBezTo>
                  <a:pt x="3692" y="6591"/>
                  <a:pt x="3650" y="6621"/>
                  <a:pt x="3650" y="6647"/>
                </a:cubicBezTo>
                <a:cubicBezTo>
                  <a:pt x="3650" y="6647"/>
                  <a:pt x="3650" y="6662"/>
                  <a:pt x="3636" y="6662"/>
                </a:cubicBezTo>
                <a:lnTo>
                  <a:pt x="3621" y="6647"/>
                </a:lnTo>
                <a:cubicBezTo>
                  <a:pt x="3594" y="6662"/>
                  <a:pt x="3594" y="6662"/>
                  <a:pt x="3594" y="6662"/>
                </a:cubicBezTo>
                <a:close/>
                <a:moveTo>
                  <a:pt x="2263" y="7412"/>
                </a:moveTo>
                <a:lnTo>
                  <a:pt x="2263" y="7412"/>
                </a:lnTo>
                <a:cubicBezTo>
                  <a:pt x="2207" y="7356"/>
                  <a:pt x="2037" y="7314"/>
                  <a:pt x="2037" y="7228"/>
                </a:cubicBezTo>
                <a:cubicBezTo>
                  <a:pt x="2052" y="7101"/>
                  <a:pt x="1966" y="7130"/>
                  <a:pt x="1868" y="7101"/>
                </a:cubicBezTo>
                <a:cubicBezTo>
                  <a:pt x="1584" y="7018"/>
                  <a:pt x="1711" y="6635"/>
                  <a:pt x="1797" y="6464"/>
                </a:cubicBezTo>
                <a:cubicBezTo>
                  <a:pt x="1910" y="6253"/>
                  <a:pt x="1711" y="6366"/>
                  <a:pt x="1626" y="6253"/>
                </a:cubicBezTo>
                <a:cubicBezTo>
                  <a:pt x="1599" y="6209"/>
                  <a:pt x="1528" y="6280"/>
                  <a:pt x="1471" y="6253"/>
                </a:cubicBezTo>
                <a:cubicBezTo>
                  <a:pt x="1187" y="6096"/>
                  <a:pt x="1513" y="5983"/>
                  <a:pt x="1613" y="5856"/>
                </a:cubicBezTo>
                <a:cubicBezTo>
                  <a:pt x="1711" y="5743"/>
                  <a:pt x="1670" y="5488"/>
                  <a:pt x="1685" y="5319"/>
                </a:cubicBezTo>
                <a:cubicBezTo>
                  <a:pt x="1697" y="5191"/>
                  <a:pt x="1555" y="5177"/>
                  <a:pt x="1471" y="5093"/>
                </a:cubicBezTo>
                <a:cubicBezTo>
                  <a:pt x="1430" y="5049"/>
                  <a:pt x="1400" y="4993"/>
                  <a:pt x="1344" y="4951"/>
                </a:cubicBezTo>
                <a:cubicBezTo>
                  <a:pt x="1302" y="4910"/>
                  <a:pt x="1231" y="4851"/>
                  <a:pt x="1187" y="4824"/>
                </a:cubicBezTo>
                <a:cubicBezTo>
                  <a:pt x="1118" y="4767"/>
                  <a:pt x="1062" y="4809"/>
                  <a:pt x="1003" y="4809"/>
                </a:cubicBezTo>
                <a:cubicBezTo>
                  <a:pt x="890" y="4794"/>
                  <a:pt x="807" y="4569"/>
                  <a:pt x="792" y="4483"/>
                </a:cubicBezTo>
                <a:cubicBezTo>
                  <a:pt x="792" y="4427"/>
                  <a:pt x="807" y="4287"/>
                  <a:pt x="778" y="4228"/>
                </a:cubicBezTo>
                <a:cubicBezTo>
                  <a:pt x="748" y="4172"/>
                  <a:pt x="552" y="4074"/>
                  <a:pt x="481" y="4059"/>
                </a:cubicBezTo>
                <a:cubicBezTo>
                  <a:pt x="439" y="4059"/>
                  <a:pt x="324" y="4059"/>
                  <a:pt x="312" y="4003"/>
                </a:cubicBezTo>
                <a:cubicBezTo>
                  <a:pt x="312" y="4003"/>
                  <a:pt x="312" y="4003"/>
                  <a:pt x="312" y="3988"/>
                </a:cubicBezTo>
                <a:cubicBezTo>
                  <a:pt x="184" y="3664"/>
                  <a:pt x="184" y="3664"/>
                  <a:pt x="184" y="3664"/>
                </a:cubicBezTo>
                <a:cubicBezTo>
                  <a:pt x="170" y="3493"/>
                  <a:pt x="170" y="3493"/>
                  <a:pt x="170" y="3493"/>
                </a:cubicBezTo>
                <a:cubicBezTo>
                  <a:pt x="0" y="3056"/>
                  <a:pt x="0" y="3056"/>
                  <a:pt x="0" y="3056"/>
                </a:cubicBezTo>
                <a:cubicBezTo>
                  <a:pt x="113" y="2446"/>
                  <a:pt x="113" y="2446"/>
                  <a:pt x="113" y="2446"/>
                </a:cubicBezTo>
                <a:cubicBezTo>
                  <a:pt x="170" y="2235"/>
                  <a:pt x="170" y="2235"/>
                  <a:pt x="170" y="2235"/>
                </a:cubicBezTo>
                <a:lnTo>
                  <a:pt x="170" y="2235"/>
                </a:lnTo>
                <a:cubicBezTo>
                  <a:pt x="383" y="1951"/>
                  <a:pt x="383" y="1951"/>
                  <a:pt x="383" y="1951"/>
                </a:cubicBezTo>
                <a:cubicBezTo>
                  <a:pt x="383" y="1939"/>
                  <a:pt x="383" y="1939"/>
                  <a:pt x="383" y="1939"/>
                </a:cubicBezTo>
                <a:cubicBezTo>
                  <a:pt x="481" y="1895"/>
                  <a:pt x="635" y="1627"/>
                  <a:pt x="748" y="1556"/>
                </a:cubicBezTo>
                <a:cubicBezTo>
                  <a:pt x="1062" y="1328"/>
                  <a:pt x="1415" y="1103"/>
                  <a:pt x="1810" y="1103"/>
                </a:cubicBezTo>
                <a:cubicBezTo>
                  <a:pt x="1981" y="1005"/>
                  <a:pt x="2489" y="1118"/>
                  <a:pt x="2687" y="1145"/>
                </a:cubicBezTo>
                <a:cubicBezTo>
                  <a:pt x="2717" y="1189"/>
                  <a:pt x="3084" y="1287"/>
                  <a:pt x="3155" y="1316"/>
                </a:cubicBezTo>
                <a:cubicBezTo>
                  <a:pt x="3324" y="1358"/>
                  <a:pt x="3479" y="1358"/>
                  <a:pt x="3665" y="1358"/>
                </a:cubicBezTo>
                <a:cubicBezTo>
                  <a:pt x="3707" y="1343"/>
                  <a:pt x="3763" y="1328"/>
                  <a:pt x="3820" y="1316"/>
                </a:cubicBezTo>
                <a:cubicBezTo>
                  <a:pt x="3947" y="1287"/>
                  <a:pt x="4244" y="1145"/>
                  <a:pt x="4217" y="975"/>
                </a:cubicBezTo>
                <a:cubicBezTo>
                  <a:pt x="4202" y="240"/>
                  <a:pt x="4202" y="240"/>
                  <a:pt x="4202" y="240"/>
                </a:cubicBezTo>
                <a:lnTo>
                  <a:pt x="4202" y="240"/>
                </a:lnTo>
                <a:cubicBezTo>
                  <a:pt x="4273" y="184"/>
                  <a:pt x="4371" y="267"/>
                  <a:pt x="4428" y="282"/>
                </a:cubicBezTo>
                <a:cubicBezTo>
                  <a:pt x="4513" y="311"/>
                  <a:pt x="4584" y="240"/>
                  <a:pt x="4611" y="169"/>
                </a:cubicBezTo>
                <a:cubicBezTo>
                  <a:pt x="4712" y="15"/>
                  <a:pt x="4724" y="326"/>
                  <a:pt x="4866" y="225"/>
                </a:cubicBezTo>
                <a:cubicBezTo>
                  <a:pt x="4910" y="198"/>
                  <a:pt x="5035" y="0"/>
                  <a:pt x="5107" y="56"/>
                </a:cubicBezTo>
                <a:cubicBezTo>
                  <a:pt x="5192" y="142"/>
                  <a:pt x="5376" y="282"/>
                  <a:pt x="5504" y="296"/>
                </a:cubicBezTo>
                <a:cubicBezTo>
                  <a:pt x="5673" y="296"/>
                  <a:pt x="5589" y="466"/>
                  <a:pt x="5830" y="466"/>
                </a:cubicBezTo>
                <a:cubicBezTo>
                  <a:pt x="6197" y="409"/>
                  <a:pt x="6197" y="409"/>
                  <a:pt x="6197" y="409"/>
                </a:cubicBezTo>
                <a:cubicBezTo>
                  <a:pt x="6521" y="946"/>
                  <a:pt x="6521" y="946"/>
                  <a:pt x="6521" y="946"/>
                </a:cubicBezTo>
                <a:cubicBezTo>
                  <a:pt x="7045" y="792"/>
                  <a:pt x="7045" y="792"/>
                  <a:pt x="7045" y="792"/>
                </a:cubicBezTo>
                <a:cubicBezTo>
                  <a:pt x="7144" y="762"/>
                  <a:pt x="7229" y="750"/>
                  <a:pt x="7327" y="750"/>
                </a:cubicBezTo>
                <a:cubicBezTo>
                  <a:pt x="7455" y="762"/>
                  <a:pt x="7413" y="821"/>
                  <a:pt x="7470" y="890"/>
                </a:cubicBezTo>
                <a:cubicBezTo>
                  <a:pt x="7597" y="1046"/>
                  <a:pt x="8021" y="1132"/>
                  <a:pt x="8205" y="1230"/>
                </a:cubicBezTo>
                <a:cubicBezTo>
                  <a:pt x="8629" y="1512"/>
                  <a:pt x="8629" y="1512"/>
                  <a:pt x="8629" y="1512"/>
                </a:cubicBezTo>
                <a:cubicBezTo>
                  <a:pt x="8757" y="1598"/>
                  <a:pt x="8842" y="1456"/>
                  <a:pt x="8955" y="1414"/>
                </a:cubicBezTo>
                <a:cubicBezTo>
                  <a:pt x="9056" y="1385"/>
                  <a:pt x="9139" y="1328"/>
                  <a:pt x="9083" y="1485"/>
                </a:cubicBezTo>
                <a:cubicBezTo>
                  <a:pt x="8955" y="1797"/>
                  <a:pt x="9239" y="2078"/>
                  <a:pt x="9394" y="2348"/>
                </a:cubicBezTo>
                <a:cubicBezTo>
                  <a:pt x="9379" y="2404"/>
                  <a:pt x="9507" y="2532"/>
                  <a:pt x="9551" y="2574"/>
                </a:cubicBezTo>
                <a:cubicBezTo>
                  <a:pt x="9622" y="2645"/>
                  <a:pt x="9776" y="2745"/>
                  <a:pt x="9735" y="2858"/>
                </a:cubicBezTo>
                <a:cubicBezTo>
                  <a:pt x="9705" y="2927"/>
                  <a:pt x="9747" y="3069"/>
                  <a:pt x="9874" y="3069"/>
                </a:cubicBezTo>
                <a:lnTo>
                  <a:pt x="9874" y="3069"/>
                </a:lnTo>
                <a:cubicBezTo>
                  <a:pt x="9874" y="3083"/>
                  <a:pt x="9874" y="3083"/>
                  <a:pt x="9889" y="3098"/>
                </a:cubicBezTo>
                <a:cubicBezTo>
                  <a:pt x="10002" y="3196"/>
                  <a:pt x="10242" y="3211"/>
                  <a:pt x="10242" y="3395"/>
                </a:cubicBezTo>
                <a:cubicBezTo>
                  <a:pt x="10257" y="3593"/>
                  <a:pt x="10230" y="3735"/>
                  <a:pt x="10031" y="3664"/>
                </a:cubicBezTo>
                <a:cubicBezTo>
                  <a:pt x="9833" y="3608"/>
                  <a:pt x="9904" y="3564"/>
                  <a:pt x="9720" y="3635"/>
                </a:cubicBezTo>
                <a:cubicBezTo>
                  <a:pt x="9634" y="3650"/>
                  <a:pt x="9720" y="3537"/>
                  <a:pt x="9578" y="3579"/>
                </a:cubicBezTo>
                <a:cubicBezTo>
                  <a:pt x="9450" y="3620"/>
                  <a:pt x="9394" y="3493"/>
                  <a:pt x="9352" y="3424"/>
                </a:cubicBezTo>
                <a:cubicBezTo>
                  <a:pt x="9252" y="3253"/>
                  <a:pt x="9183" y="3436"/>
                  <a:pt x="9083" y="3395"/>
                </a:cubicBezTo>
                <a:cubicBezTo>
                  <a:pt x="9026" y="3451"/>
                  <a:pt x="8984" y="3537"/>
                  <a:pt x="8884" y="3522"/>
                </a:cubicBezTo>
                <a:cubicBezTo>
                  <a:pt x="8857" y="3508"/>
                  <a:pt x="8602" y="3579"/>
                  <a:pt x="8602" y="3608"/>
                </a:cubicBezTo>
                <a:cubicBezTo>
                  <a:pt x="8546" y="3635"/>
                  <a:pt x="8475" y="3691"/>
                  <a:pt x="8418" y="3706"/>
                </a:cubicBezTo>
                <a:cubicBezTo>
                  <a:pt x="8404" y="3721"/>
                  <a:pt x="8362" y="3691"/>
                  <a:pt x="8332" y="3691"/>
                </a:cubicBezTo>
                <a:cubicBezTo>
                  <a:pt x="8249" y="3735"/>
                  <a:pt x="8261" y="3792"/>
                  <a:pt x="8163" y="3735"/>
                </a:cubicBezTo>
                <a:cubicBezTo>
                  <a:pt x="8036" y="3679"/>
                  <a:pt x="7938" y="3819"/>
                  <a:pt x="7810" y="3792"/>
                </a:cubicBezTo>
                <a:cubicBezTo>
                  <a:pt x="7683" y="3762"/>
                  <a:pt x="7710" y="3875"/>
                  <a:pt x="7612" y="3875"/>
                </a:cubicBezTo>
                <a:cubicBezTo>
                  <a:pt x="7315" y="3905"/>
                  <a:pt x="7315" y="3905"/>
                  <a:pt x="7315" y="3905"/>
                </a:cubicBezTo>
                <a:cubicBezTo>
                  <a:pt x="7244" y="3919"/>
                  <a:pt x="7075" y="4088"/>
                  <a:pt x="7075" y="4145"/>
                </a:cubicBezTo>
                <a:cubicBezTo>
                  <a:pt x="7087" y="4160"/>
                  <a:pt x="7087" y="4160"/>
                  <a:pt x="7087" y="4160"/>
                </a:cubicBezTo>
                <a:cubicBezTo>
                  <a:pt x="7173" y="4160"/>
                  <a:pt x="7173" y="4243"/>
                  <a:pt x="7200" y="4299"/>
                </a:cubicBezTo>
                <a:cubicBezTo>
                  <a:pt x="7259" y="4299"/>
                  <a:pt x="7315" y="4243"/>
                  <a:pt x="7372" y="4243"/>
                </a:cubicBezTo>
                <a:lnTo>
                  <a:pt x="7372" y="4243"/>
                </a:lnTo>
                <a:cubicBezTo>
                  <a:pt x="7372" y="4385"/>
                  <a:pt x="7514" y="4456"/>
                  <a:pt x="7612" y="4512"/>
                </a:cubicBezTo>
                <a:cubicBezTo>
                  <a:pt x="7796" y="4640"/>
                  <a:pt x="7612" y="4696"/>
                  <a:pt x="7612" y="4839"/>
                </a:cubicBezTo>
                <a:cubicBezTo>
                  <a:pt x="7612" y="4981"/>
                  <a:pt x="7683" y="5093"/>
                  <a:pt x="7639" y="5233"/>
                </a:cubicBezTo>
                <a:cubicBezTo>
                  <a:pt x="7626" y="5304"/>
                  <a:pt x="7626" y="5390"/>
                  <a:pt x="7653" y="5461"/>
                </a:cubicBezTo>
                <a:cubicBezTo>
                  <a:pt x="7668" y="5488"/>
                  <a:pt x="7739" y="5517"/>
                  <a:pt x="7725" y="5559"/>
                </a:cubicBezTo>
                <a:cubicBezTo>
                  <a:pt x="7668" y="5687"/>
                  <a:pt x="7754" y="5660"/>
                  <a:pt x="7781" y="5758"/>
                </a:cubicBezTo>
                <a:cubicBezTo>
                  <a:pt x="7810" y="5856"/>
                  <a:pt x="7810" y="5927"/>
                  <a:pt x="7852" y="6040"/>
                </a:cubicBezTo>
                <a:cubicBezTo>
                  <a:pt x="7881" y="6152"/>
                  <a:pt x="7979" y="6339"/>
                  <a:pt x="8021" y="6437"/>
                </a:cubicBezTo>
                <a:cubicBezTo>
                  <a:pt x="8051" y="6493"/>
                  <a:pt x="8092" y="6522"/>
                  <a:pt x="8065" y="6591"/>
                </a:cubicBezTo>
                <a:cubicBezTo>
                  <a:pt x="8051" y="6647"/>
                  <a:pt x="8006" y="6647"/>
                  <a:pt x="8021" y="6719"/>
                </a:cubicBezTo>
                <a:cubicBezTo>
                  <a:pt x="8122" y="6748"/>
                  <a:pt x="8092" y="6748"/>
                  <a:pt x="8107" y="6846"/>
                </a:cubicBezTo>
                <a:cubicBezTo>
                  <a:pt x="8107" y="6890"/>
                  <a:pt x="8178" y="6947"/>
                  <a:pt x="8122" y="6988"/>
                </a:cubicBezTo>
                <a:cubicBezTo>
                  <a:pt x="8051" y="7059"/>
                  <a:pt x="7923" y="6988"/>
                  <a:pt x="7852" y="7059"/>
                </a:cubicBezTo>
                <a:cubicBezTo>
                  <a:pt x="7810" y="7101"/>
                  <a:pt x="7810" y="7145"/>
                  <a:pt x="7739" y="7157"/>
                </a:cubicBezTo>
                <a:cubicBezTo>
                  <a:pt x="7710" y="7157"/>
                  <a:pt x="7612" y="7172"/>
                  <a:pt x="7626" y="7214"/>
                </a:cubicBezTo>
                <a:cubicBezTo>
                  <a:pt x="7698" y="7270"/>
                  <a:pt x="7725" y="7326"/>
                  <a:pt x="7810" y="7356"/>
                </a:cubicBezTo>
                <a:cubicBezTo>
                  <a:pt x="7994" y="7412"/>
                  <a:pt x="7781" y="7454"/>
                  <a:pt x="7698" y="7483"/>
                </a:cubicBezTo>
                <a:cubicBezTo>
                  <a:pt x="7582" y="7525"/>
                  <a:pt x="7541" y="7442"/>
                  <a:pt x="7514" y="7596"/>
                </a:cubicBezTo>
                <a:cubicBezTo>
                  <a:pt x="7499" y="7682"/>
                  <a:pt x="7470" y="7697"/>
                  <a:pt x="7428" y="7753"/>
                </a:cubicBezTo>
                <a:cubicBezTo>
                  <a:pt x="7372" y="7809"/>
                  <a:pt x="7413" y="7964"/>
                  <a:pt x="7470" y="7993"/>
                </a:cubicBezTo>
                <a:cubicBezTo>
                  <a:pt x="7526" y="8035"/>
                  <a:pt x="7372" y="8177"/>
                  <a:pt x="7470" y="8219"/>
                </a:cubicBezTo>
                <a:cubicBezTo>
                  <a:pt x="7470" y="8263"/>
                  <a:pt x="7443" y="8290"/>
                  <a:pt x="7484" y="8331"/>
                </a:cubicBezTo>
                <a:cubicBezTo>
                  <a:pt x="7526" y="8361"/>
                  <a:pt x="7541" y="8432"/>
                  <a:pt x="7499" y="8474"/>
                </a:cubicBezTo>
                <a:cubicBezTo>
                  <a:pt x="7413" y="8503"/>
                  <a:pt x="7413" y="8503"/>
                  <a:pt x="7413" y="8503"/>
                </a:cubicBezTo>
                <a:lnTo>
                  <a:pt x="7413" y="8503"/>
                </a:lnTo>
                <a:cubicBezTo>
                  <a:pt x="7342" y="8417"/>
                  <a:pt x="7342" y="8417"/>
                  <a:pt x="7342" y="8417"/>
                </a:cubicBezTo>
                <a:cubicBezTo>
                  <a:pt x="7315" y="8319"/>
                  <a:pt x="7244" y="8331"/>
                  <a:pt x="7200" y="8263"/>
                </a:cubicBezTo>
                <a:cubicBezTo>
                  <a:pt x="7188" y="8233"/>
                  <a:pt x="7188" y="8192"/>
                  <a:pt x="7158" y="8177"/>
                </a:cubicBezTo>
                <a:cubicBezTo>
                  <a:pt x="7131" y="8162"/>
                  <a:pt x="7087" y="8148"/>
                  <a:pt x="7045" y="8148"/>
                </a:cubicBezTo>
                <a:cubicBezTo>
                  <a:pt x="6960" y="8148"/>
                  <a:pt x="6960" y="8121"/>
                  <a:pt x="6891" y="8091"/>
                </a:cubicBezTo>
                <a:cubicBezTo>
                  <a:pt x="6820" y="8077"/>
                  <a:pt x="6693" y="8148"/>
                  <a:pt x="6636" y="8106"/>
                </a:cubicBezTo>
                <a:cubicBezTo>
                  <a:pt x="6580" y="8077"/>
                  <a:pt x="6580" y="8020"/>
                  <a:pt x="6521" y="7993"/>
                </a:cubicBezTo>
                <a:cubicBezTo>
                  <a:pt x="6281" y="7795"/>
                  <a:pt x="6281" y="7795"/>
                  <a:pt x="6281" y="7795"/>
                </a:cubicBezTo>
                <a:cubicBezTo>
                  <a:pt x="6168" y="7709"/>
                  <a:pt x="6325" y="7554"/>
                  <a:pt x="6183" y="7581"/>
                </a:cubicBezTo>
                <a:cubicBezTo>
                  <a:pt x="5913" y="7652"/>
                  <a:pt x="5673" y="7569"/>
                  <a:pt x="5460" y="7442"/>
                </a:cubicBezTo>
                <a:cubicBezTo>
                  <a:pt x="5376" y="7385"/>
                  <a:pt x="5290" y="7483"/>
                  <a:pt x="5219" y="7483"/>
                </a:cubicBezTo>
                <a:cubicBezTo>
                  <a:pt x="5050" y="7483"/>
                  <a:pt x="4839" y="7525"/>
                  <a:pt x="4697" y="7442"/>
                </a:cubicBezTo>
                <a:cubicBezTo>
                  <a:pt x="4626" y="7398"/>
                  <a:pt x="4472" y="7398"/>
                  <a:pt x="4386" y="7385"/>
                </a:cubicBezTo>
                <a:cubicBezTo>
                  <a:pt x="4244" y="7371"/>
                  <a:pt x="4033" y="7454"/>
                  <a:pt x="3918" y="7398"/>
                </a:cubicBezTo>
                <a:cubicBezTo>
                  <a:pt x="3778" y="7314"/>
                  <a:pt x="3734" y="7285"/>
                  <a:pt x="3594" y="7300"/>
                </a:cubicBezTo>
                <a:cubicBezTo>
                  <a:pt x="3508" y="7300"/>
                  <a:pt x="3467" y="7314"/>
                  <a:pt x="3396" y="7326"/>
                </a:cubicBezTo>
                <a:cubicBezTo>
                  <a:pt x="3366" y="7442"/>
                  <a:pt x="3212" y="7398"/>
                  <a:pt x="3141" y="7398"/>
                </a:cubicBezTo>
                <a:cubicBezTo>
                  <a:pt x="3141" y="7398"/>
                  <a:pt x="3069" y="7385"/>
                  <a:pt x="3084" y="7398"/>
                </a:cubicBezTo>
                <a:cubicBezTo>
                  <a:pt x="2998" y="7454"/>
                  <a:pt x="3013" y="7427"/>
                  <a:pt x="2915" y="7454"/>
                </a:cubicBezTo>
                <a:cubicBezTo>
                  <a:pt x="2829" y="7483"/>
                  <a:pt x="2844" y="7398"/>
                  <a:pt x="2788" y="7385"/>
                </a:cubicBezTo>
                <a:cubicBezTo>
                  <a:pt x="2731" y="7371"/>
                  <a:pt x="2432" y="7412"/>
                  <a:pt x="2405" y="7356"/>
                </a:cubicBezTo>
                <a:cubicBezTo>
                  <a:pt x="2405" y="7341"/>
                  <a:pt x="2405" y="7341"/>
                  <a:pt x="2405" y="7341"/>
                </a:cubicBezTo>
                <a:cubicBezTo>
                  <a:pt x="2376" y="7270"/>
                  <a:pt x="2305" y="7356"/>
                  <a:pt x="2263" y="7412"/>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6" name="Freeform 16"/>
          <p:cNvSpPr>
            <a:spLocks noChangeArrowheads="1"/>
          </p:cNvSpPr>
          <p:nvPr/>
        </p:nvSpPr>
        <p:spPr bwMode="auto">
          <a:xfrm>
            <a:off x="20221351" y="9170305"/>
            <a:ext cx="59618" cy="105152"/>
          </a:xfrm>
          <a:custGeom>
            <a:avLst/>
            <a:gdLst>
              <a:gd name="T0" fmla="*/ 127 w 241"/>
              <a:gd name="T1" fmla="*/ 71 h 428"/>
              <a:gd name="T2" fmla="*/ 127 w 241"/>
              <a:gd name="T3" fmla="*/ 71 h 428"/>
              <a:gd name="T4" fmla="*/ 83 w 241"/>
              <a:gd name="T5" fmla="*/ 172 h 428"/>
              <a:gd name="T6" fmla="*/ 41 w 241"/>
              <a:gd name="T7" fmla="*/ 228 h 428"/>
              <a:gd name="T8" fmla="*/ 27 w 241"/>
              <a:gd name="T9" fmla="*/ 311 h 428"/>
              <a:gd name="T10" fmla="*/ 41 w 241"/>
              <a:gd name="T11" fmla="*/ 397 h 428"/>
              <a:gd name="T12" fmla="*/ 98 w 241"/>
              <a:gd name="T13" fmla="*/ 370 h 428"/>
              <a:gd name="T14" fmla="*/ 154 w 241"/>
              <a:gd name="T15" fmla="*/ 370 h 428"/>
              <a:gd name="T16" fmla="*/ 225 w 241"/>
              <a:gd name="T17" fmla="*/ 255 h 428"/>
              <a:gd name="T18" fmla="*/ 198 w 241"/>
              <a:gd name="T19" fmla="*/ 184 h 428"/>
              <a:gd name="T20" fmla="*/ 225 w 241"/>
              <a:gd name="T21" fmla="*/ 56 h 428"/>
              <a:gd name="T22" fmla="*/ 183 w 241"/>
              <a:gd name="T23" fmla="*/ 56 h 428"/>
              <a:gd name="T24" fmla="*/ 169 w 241"/>
              <a:gd name="T25" fmla="*/ 71 h 428"/>
              <a:gd name="T26" fmla="*/ 154 w 241"/>
              <a:gd name="T27" fmla="*/ 56 h 428"/>
              <a:gd name="T28" fmla="*/ 127 w 241"/>
              <a:gd name="T29" fmla="*/ 71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1" h="428">
                <a:moveTo>
                  <a:pt x="127" y="71"/>
                </a:moveTo>
                <a:lnTo>
                  <a:pt x="127" y="71"/>
                </a:lnTo>
                <a:cubicBezTo>
                  <a:pt x="112" y="71"/>
                  <a:pt x="98" y="142"/>
                  <a:pt x="83" y="172"/>
                </a:cubicBezTo>
                <a:cubicBezTo>
                  <a:pt x="71" y="199"/>
                  <a:pt x="56" y="213"/>
                  <a:pt x="41" y="228"/>
                </a:cubicBezTo>
                <a:cubicBezTo>
                  <a:pt x="0" y="270"/>
                  <a:pt x="12" y="270"/>
                  <a:pt x="27" y="311"/>
                </a:cubicBezTo>
                <a:cubicBezTo>
                  <a:pt x="27" y="326"/>
                  <a:pt x="27" y="370"/>
                  <a:pt x="41" y="397"/>
                </a:cubicBezTo>
                <a:cubicBezTo>
                  <a:pt x="71" y="427"/>
                  <a:pt x="71" y="382"/>
                  <a:pt x="98" y="370"/>
                </a:cubicBezTo>
                <a:cubicBezTo>
                  <a:pt x="112" y="356"/>
                  <a:pt x="127" y="382"/>
                  <a:pt x="154" y="370"/>
                </a:cubicBezTo>
                <a:cubicBezTo>
                  <a:pt x="198" y="370"/>
                  <a:pt x="225" y="311"/>
                  <a:pt x="225" y="255"/>
                </a:cubicBezTo>
                <a:cubicBezTo>
                  <a:pt x="225" y="228"/>
                  <a:pt x="198" y="213"/>
                  <a:pt x="198" y="184"/>
                </a:cubicBezTo>
                <a:cubicBezTo>
                  <a:pt x="210" y="142"/>
                  <a:pt x="240" y="101"/>
                  <a:pt x="225" y="56"/>
                </a:cubicBezTo>
                <a:cubicBezTo>
                  <a:pt x="225" y="0"/>
                  <a:pt x="183" y="30"/>
                  <a:pt x="183" y="56"/>
                </a:cubicBezTo>
                <a:cubicBezTo>
                  <a:pt x="183" y="56"/>
                  <a:pt x="183" y="71"/>
                  <a:pt x="169" y="71"/>
                </a:cubicBezTo>
                <a:lnTo>
                  <a:pt x="154" y="56"/>
                </a:lnTo>
                <a:lnTo>
                  <a:pt x="127" y="71"/>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6" name="Oval 45"/>
          <p:cNvSpPr/>
          <p:nvPr/>
        </p:nvSpPr>
        <p:spPr>
          <a:xfrm>
            <a:off x="1705322" y="3630795"/>
            <a:ext cx="945247" cy="945495"/>
          </a:xfrm>
          <a:prstGeom prst="ellipse">
            <a:avLst/>
          </a:prstGeom>
          <a:solidFill>
            <a:schemeClr val="accent1"/>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47" name="Oval 46"/>
          <p:cNvSpPr/>
          <p:nvPr/>
        </p:nvSpPr>
        <p:spPr>
          <a:xfrm>
            <a:off x="1705322" y="5809307"/>
            <a:ext cx="945247" cy="945495"/>
          </a:xfrm>
          <a:prstGeom prst="ellipse">
            <a:avLst/>
          </a:prstGeom>
          <a:solidFill>
            <a:schemeClr val="accent2"/>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48" name="Oval 47"/>
          <p:cNvSpPr/>
          <p:nvPr/>
        </p:nvSpPr>
        <p:spPr>
          <a:xfrm>
            <a:off x="1705322" y="7941095"/>
            <a:ext cx="945247" cy="945495"/>
          </a:xfrm>
          <a:prstGeom prst="ellipse">
            <a:avLst/>
          </a:prstGeom>
          <a:solidFill>
            <a:schemeClr val="accent3"/>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49" name="Oval 48"/>
          <p:cNvSpPr/>
          <p:nvPr/>
        </p:nvSpPr>
        <p:spPr>
          <a:xfrm>
            <a:off x="1705322" y="10113083"/>
            <a:ext cx="945247" cy="945495"/>
          </a:xfrm>
          <a:prstGeom prst="ellipse">
            <a:avLst/>
          </a:prstGeom>
          <a:solidFill>
            <a:schemeClr val="accent4"/>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50" name="TextBox 49"/>
          <p:cNvSpPr txBox="1"/>
          <p:nvPr/>
        </p:nvSpPr>
        <p:spPr>
          <a:xfrm>
            <a:off x="3095773" y="10958048"/>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a:t>
            </a:r>
            <a:r>
              <a:rPr lang="en-US" sz="2400" dirty="0" smtClean="0">
                <a:latin typeface="Arial Regular" charset="0"/>
                <a:ea typeface="Arial Regular" charset="0"/>
                <a:cs typeface="Arial Regular" charset="0"/>
              </a:rPr>
              <a:t>item</a:t>
            </a:r>
            <a:endParaRPr lang="en-US" sz="2400" dirty="0">
              <a:latin typeface="Arial Regular" charset="0"/>
              <a:ea typeface="Arial Regular" charset="0"/>
              <a:cs typeface="Arial Regular" charset="0"/>
            </a:endParaRPr>
          </a:p>
        </p:txBody>
      </p:sp>
      <p:sp>
        <p:nvSpPr>
          <p:cNvPr id="51" name="TextBox 50"/>
          <p:cNvSpPr txBox="1"/>
          <p:nvPr/>
        </p:nvSpPr>
        <p:spPr>
          <a:xfrm>
            <a:off x="3095774" y="10340274"/>
            <a:ext cx="1768113"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Region </a:t>
            </a:r>
            <a:r>
              <a:rPr lang="en-US" sz="3200" b="1" dirty="0" smtClean="0">
                <a:solidFill>
                  <a:schemeClr val="tx2"/>
                </a:solidFill>
                <a:latin typeface="Arial Bold" charset="0"/>
                <a:ea typeface="Arial Bold" charset="0"/>
                <a:cs typeface="Arial Bold" charset="0"/>
              </a:rPr>
              <a:t>4</a:t>
            </a:r>
            <a:endParaRPr lang="en-US" sz="3200" b="1" dirty="0">
              <a:solidFill>
                <a:schemeClr val="tx2"/>
              </a:solidFill>
              <a:latin typeface="Arial Bold" charset="0"/>
              <a:ea typeface="Arial Bold" charset="0"/>
              <a:cs typeface="Arial Bold" charset="0"/>
            </a:endParaRPr>
          </a:p>
        </p:txBody>
      </p:sp>
      <p:sp>
        <p:nvSpPr>
          <p:cNvPr id="52" name="TextBox 51"/>
          <p:cNvSpPr txBox="1"/>
          <p:nvPr/>
        </p:nvSpPr>
        <p:spPr>
          <a:xfrm>
            <a:off x="3095773" y="8771211"/>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a:t>
            </a:r>
            <a:r>
              <a:rPr lang="en-US" sz="2400" dirty="0" smtClean="0">
                <a:latin typeface="Arial Regular" charset="0"/>
                <a:ea typeface="Arial Regular" charset="0"/>
                <a:cs typeface="Arial Regular" charset="0"/>
              </a:rPr>
              <a:t>item</a:t>
            </a:r>
            <a:endParaRPr lang="en-US" sz="2400" dirty="0">
              <a:latin typeface="Arial Regular" charset="0"/>
              <a:ea typeface="Arial Regular" charset="0"/>
              <a:cs typeface="Arial Regular" charset="0"/>
            </a:endParaRPr>
          </a:p>
        </p:txBody>
      </p:sp>
      <p:sp>
        <p:nvSpPr>
          <p:cNvPr id="53" name="TextBox 52"/>
          <p:cNvSpPr txBox="1"/>
          <p:nvPr/>
        </p:nvSpPr>
        <p:spPr>
          <a:xfrm>
            <a:off x="3095774" y="8153437"/>
            <a:ext cx="1729641"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Region 3</a:t>
            </a:r>
          </a:p>
        </p:txBody>
      </p:sp>
      <p:sp>
        <p:nvSpPr>
          <p:cNvPr id="54" name="TextBox 53"/>
          <p:cNvSpPr txBox="1"/>
          <p:nvPr/>
        </p:nvSpPr>
        <p:spPr>
          <a:xfrm>
            <a:off x="3095773" y="6617698"/>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a:t>
            </a:r>
            <a:r>
              <a:rPr lang="en-US" sz="2400" dirty="0" smtClean="0">
                <a:latin typeface="Arial Regular" charset="0"/>
                <a:ea typeface="Arial Regular" charset="0"/>
                <a:cs typeface="Arial Regular" charset="0"/>
              </a:rPr>
              <a:t>item</a:t>
            </a:r>
            <a:endParaRPr lang="en-US" sz="2400" dirty="0">
              <a:latin typeface="Arial Regular" charset="0"/>
              <a:ea typeface="Arial Regular" charset="0"/>
              <a:cs typeface="Arial Regular" charset="0"/>
            </a:endParaRPr>
          </a:p>
        </p:txBody>
      </p:sp>
      <p:sp>
        <p:nvSpPr>
          <p:cNvPr id="55" name="TextBox 54"/>
          <p:cNvSpPr txBox="1"/>
          <p:nvPr/>
        </p:nvSpPr>
        <p:spPr>
          <a:xfrm>
            <a:off x="3095774" y="5999924"/>
            <a:ext cx="1748877"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Region </a:t>
            </a:r>
            <a:r>
              <a:rPr lang="en-US" sz="3200" b="1" dirty="0" smtClean="0">
                <a:solidFill>
                  <a:schemeClr val="tx2"/>
                </a:solidFill>
                <a:latin typeface="Arial Bold" charset="0"/>
                <a:ea typeface="Arial Bold" charset="0"/>
                <a:cs typeface="Arial Bold" charset="0"/>
              </a:rPr>
              <a:t>2</a:t>
            </a:r>
            <a:endParaRPr lang="en-US" sz="3200" b="1" dirty="0">
              <a:solidFill>
                <a:schemeClr val="tx2"/>
              </a:solidFill>
              <a:latin typeface="Arial Bold" charset="0"/>
              <a:ea typeface="Arial Bold" charset="0"/>
              <a:cs typeface="Arial Bold" charset="0"/>
            </a:endParaRPr>
          </a:p>
        </p:txBody>
      </p:sp>
      <p:sp>
        <p:nvSpPr>
          <p:cNvPr id="56" name="TextBox 55"/>
          <p:cNvSpPr txBox="1"/>
          <p:nvPr/>
        </p:nvSpPr>
        <p:spPr>
          <a:xfrm>
            <a:off x="3095773" y="4430861"/>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a:t>
            </a:r>
            <a:r>
              <a:rPr lang="en-US" sz="2400" dirty="0" smtClean="0">
                <a:latin typeface="Arial Regular" charset="0"/>
                <a:ea typeface="Arial Regular" charset="0"/>
                <a:cs typeface="Arial Regular" charset="0"/>
              </a:rPr>
              <a:t>item</a:t>
            </a:r>
            <a:endParaRPr lang="en-US" sz="2400" dirty="0">
              <a:latin typeface="Arial Regular" charset="0"/>
              <a:ea typeface="Arial Regular" charset="0"/>
              <a:cs typeface="Arial Regular" charset="0"/>
            </a:endParaRPr>
          </a:p>
        </p:txBody>
      </p:sp>
      <p:sp>
        <p:nvSpPr>
          <p:cNvPr id="57" name="TextBox 56"/>
          <p:cNvSpPr txBox="1"/>
          <p:nvPr/>
        </p:nvSpPr>
        <p:spPr>
          <a:xfrm>
            <a:off x="3095774" y="3813087"/>
            <a:ext cx="1729641" cy="448841"/>
          </a:xfrm>
          <a:prstGeom prst="rect">
            <a:avLst/>
          </a:prstGeom>
          <a:noFill/>
        </p:spPr>
        <p:txBody>
          <a:bodyPr wrap="none" lIns="0" tIns="0" rIns="0" bIns="0" rtlCol="0">
            <a:spAutoFit/>
          </a:bodyPr>
          <a:lstStyle/>
          <a:p>
            <a:pPr>
              <a:lnSpc>
                <a:spcPts val="3466"/>
              </a:lnSpc>
              <a:spcAft>
                <a:spcPts val="3199"/>
              </a:spcAft>
            </a:pPr>
            <a:r>
              <a:rPr lang="en-US" sz="3200" b="1" dirty="0" smtClean="0">
                <a:solidFill>
                  <a:schemeClr val="tx2"/>
                </a:solidFill>
                <a:latin typeface="Arial Bold" charset="0"/>
                <a:ea typeface="Arial Bold" charset="0"/>
                <a:cs typeface="Arial Bold" charset="0"/>
              </a:rPr>
              <a:t>Region 1</a:t>
            </a:r>
            <a:endParaRPr lang="en-US" sz="3200" b="1" dirty="0">
              <a:solidFill>
                <a:schemeClr val="tx2"/>
              </a:solidFill>
              <a:latin typeface="Arial Bold" charset="0"/>
              <a:ea typeface="Arial Bold" charset="0"/>
              <a:cs typeface="Arial Bold" charset="0"/>
            </a:endParaRPr>
          </a:p>
        </p:txBody>
      </p:sp>
      <p:sp>
        <p:nvSpPr>
          <p:cNvPr id="58" name="Shape 2912"/>
          <p:cNvSpPr/>
          <p:nvPr/>
        </p:nvSpPr>
        <p:spPr>
          <a:xfrm>
            <a:off x="1970943" y="6057139"/>
            <a:ext cx="458608" cy="458608"/>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59" name="Shape 2934"/>
          <p:cNvSpPr/>
          <p:nvPr/>
        </p:nvSpPr>
        <p:spPr>
          <a:xfrm>
            <a:off x="2018693" y="8193158"/>
            <a:ext cx="333532" cy="458606"/>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60" name="Shape 2689"/>
          <p:cNvSpPr/>
          <p:nvPr/>
        </p:nvSpPr>
        <p:spPr>
          <a:xfrm>
            <a:off x="1996391" y="10394673"/>
            <a:ext cx="416744" cy="416744"/>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61" name="Shape 2525"/>
          <p:cNvSpPr/>
          <p:nvPr/>
        </p:nvSpPr>
        <p:spPr>
          <a:xfrm>
            <a:off x="1954240" y="3835389"/>
            <a:ext cx="477982" cy="47798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43" name="TextBox 42"/>
          <p:cNvSpPr txBox="1"/>
          <p:nvPr/>
        </p:nvSpPr>
        <p:spPr>
          <a:xfrm>
            <a:off x="7673869" y="483017"/>
            <a:ext cx="9030001"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Kazakhstan Map</a:t>
            </a:r>
            <a:endParaRPr lang="id-ID" sz="8800" b="1" dirty="0" smtClean="0">
              <a:solidFill>
                <a:schemeClr val="tx2"/>
              </a:solidFill>
              <a:latin typeface="Arial Bold" charset="0"/>
              <a:ea typeface="Arial Bold" charset="0"/>
              <a:cs typeface="Arial Bold" charset="0"/>
            </a:endParaRPr>
          </a:p>
        </p:txBody>
      </p:sp>
      <p:sp>
        <p:nvSpPr>
          <p:cNvPr id="44" name="Rectangle 4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32065537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0" name="Freeform 167"/>
          <p:cNvSpPr>
            <a:spLocks noChangeArrowheads="1"/>
          </p:cNvSpPr>
          <p:nvPr/>
        </p:nvSpPr>
        <p:spPr bwMode="auto">
          <a:xfrm>
            <a:off x="12134669" y="3247252"/>
            <a:ext cx="3671795" cy="2186383"/>
          </a:xfrm>
          <a:custGeom>
            <a:avLst/>
            <a:gdLst>
              <a:gd name="T0" fmla="*/ 5263 w 6541"/>
              <a:gd name="T1" fmla="*/ 3113 h 3892"/>
              <a:gd name="T2" fmla="*/ 5435 w 6541"/>
              <a:gd name="T3" fmla="*/ 2899 h 3892"/>
              <a:gd name="T4" fmla="*/ 6112 w 6541"/>
              <a:gd name="T5" fmla="*/ 2061 h 3892"/>
              <a:gd name="T6" fmla="*/ 6439 w 6541"/>
              <a:gd name="T7" fmla="*/ 1871 h 3892"/>
              <a:gd name="T8" fmla="*/ 6540 w 6541"/>
              <a:gd name="T9" fmla="*/ 1723 h 3892"/>
              <a:gd name="T10" fmla="*/ 6254 w 6541"/>
              <a:gd name="T11" fmla="*/ 1455 h 3892"/>
              <a:gd name="T12" fmla="*/ 6041 w 6541"/>
              <a:gd name="T13" fmla="*/ 1289 h 3892"/>
              <a:gd name="T14" fmla="*/ 5839 w 6541"/>
              <a:gd name="T15" fmla="*/ 1259 h 3892"/>
              <a:gd name="T16" fmla="*/ 5601 w 6541"/>
              <a:gd name="T17" fmla="*/ 1075 h 3892"/>
              <a:gd name="T18" fmla="*/ 4948 w 6541"/>
              <a:gd name="T19" fmla="*/ 1075 h 3892"/>
              <a:gd name="T20" fmla="*/ 4680 w 6541"/>
              <a:gd name="T21" fmla="*/ 933 h 3892"/>
              <a:gd name="T22" fmla="*/ 4401 w 6541"/>
              <a:gd name="T23" fmla="*/ 903 h 3892"/>
              <a:gd name="T24" fmla="*/ 4282 w 6541"/>
              <a:gd name="T25" fmla="*/ 891 h 3892"/>
              <a:gd name="T26" fmla="*/ 4015 w 6541"/>
              <a:gd name="T27" fmla="*/ 832 h 3892"/>
              <a:gd name="T28" fmla="*/ 3778 w 6541"/>
              <a:gd name="T29" fmla="*/ 856 h 3892"/>
              <a:gd name="T30" fmla="*/ 3617 w 6541"/>
              <a:gd name="T31" fmla="*/ 879 h 3892"/>
              <a:gd name="T32" fmla="*/ 3546 w 6541"/>
              <a:gd name="T33" fmla="*/ 879 h 3892"/>
              <a:gd name="T34" fmla="*/ 3267 w 6541"/>
              <a:gd name="T35" fmla="*/ 915 h 3892"/>
              <a:gd name="T36" fmla="*/ 3053 w 6541"/>
              <a:gd name="T37" fmla="*/ 856 h 3892"/>
              <a:gd name="T38" fmla="*/ 2904 w 6541"/>
              <a:gd name="T39" fmla="*/ 636 h 3892"/>
              <a:gd name="T40" fmla="*/ 2798 w 6541"/>
              <a:gd name="T41" fmla="*/ 351 h 3892"/>
              <a:gd name="T42" fmla="*/ 2910 w 6541"/>
              <a:gd name="T43" fmla="*/ 0 h 3892"/>
              <a:gd name="T44" fmla="*/ 2013 w 6541"/>
              <a:gd name="T45" fmla="*/ 268 h 3892"/>
              <a:gd name="T46" fmla="*/ 2607 w 6541"/>
              <a:gd name="T47" fmla="*/ 1521 h 3892"/>
              <a:gd name="T48" fmla="*/ 1776 w 6541"/>
              <a:gd name="T49" fmla="*/ 2002 h 3892"/>
              <a:gd name="T50" fmla="*/ 1146 w 6541"/>
              <a:gd name="T51" fmla="*/ 2703 h 3892"/>
              <a:gd name="T52" fmla="*/ 119 w 6541"/>
              <a:gd name="T53" fmla="*/ 2530 h 3892"/>
              <a:gd name="T54" fmla="*/ 89 w 6541"/>
              <a:gd name="T55" fmla="*/ 2614 h 3892"/>
              <a:gd name="T56" fmla="*/ 77 w 6541"/>
              <a:gd name="T57" fmla="*/ 2667 h 3892"/>
              <a:gd name="T58" fmla="*/ 59 w 6541"/>
              <a:gd name="T59" fmla="*/ 2774 h 3892"/>
              <a:gd name="T60" fmla="*/ 12 w 6541"/>
              <a:gd name="T61" fmla="*/ 2875 h 3892"/>
              <a:gd name="T62" fmla="*/ 12 w 6541"/>
              <a:gd name="T63" fmla="*/ 2940 h 3892"/>
              <a:gd name="T64" fmla="*/ 0 w 6541"/>
              <a:gd name="T65" fmla="*/ 2976 h 3892"/>
              <a:gd name="T66" fmla="*/ 730 w 6541"/>
              <a:gd name="T67" fmla="*/ 2958 h 3892"/>
              <a:gd name="T68" fmla="*/ 1425 w 6541"/>
              <a:gd name="T69" fmla="*/ 3136 h 3892"/>
              <a:gd name="T70" fmla="*/ 1509 w 6541"/>
              <a:gd name="T71" fmla="*/ 3344 h 3892"/>
              <a:gd name="T72" fmla="*/ 2465 w 6541"/>
              <a:gd name="T73" fmla="*/ 3404 h 3892"/>
              <a:gd name="T74" fmla="*/ 2993 w 6541"/>
              <a:gd name="T75" fmla="*/ 3736 h 3892"/>
              <a:gd name="T76" fmla="*/ 3855 w 6541"/>
              <a:gd name="T77" fmla="*/ 3796 h 3892"/>
              <a:gd name="T78" fmla="*/ 3950 w 6541"/>
              <a:gd name="T79" fmla="*/ 3701 h 3892"/>
              <a:gd name="T80" fmla="*/ 4187 w 6541"/>
              <a:gd name="T81" fmla="*/ 3552 h 3892"/>
              <a:gd name="T82" fmla="*/ 4663 w 6541"/>
              <a:gd name="T83" fmla="*/ 3350 h 3892"/>
              <a:gd name="T84" fmla="*/ 5197 w 6541"/>
              <a:gd name="T85" fmla="*/ 3095 h 3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41" h="3892">
                <a:moveTo>
                  <a:pt x="5263" y="3113"/>
                </a:moveTo>
                <a:lnTo>
                  <a:pt x="5263" y="3113"/>
                </a:lnTo>
                <a:cubicBezTo>
                  <a:pt x="5393" y="2988"/>
                  <a:pt x="5393" y="2988"/>
                  <a:pt x="5393" y="2988"/>
                </a:cubicBezTo>
                <a:cubicBezTo>
                  <a:pt x="5435" y="2899"/>
                  <a:pt x="5435" y="2899"/>
                  <a:pt x="5435" y="2899"/>
                </a:cubicBezTo>
                <a:cubicBezTo>
                  <a:pt x="5459" y="2477"/>
                  <a:pt x="5459" y="2477"/>
                  <a:pt x="5459" y="2477"/>
                </a:cubicBezTo>
                <a:cubicBezTo>
                  <a:pt x="6112" y="2061"/>
                  <a:pt x="6112" y="2061"/>
                  <a:pt x="6112" y="2061"/>
                </a:cubicBezTo>
                <a:cubicBezTo>
                  <a:pt x="6290" y="1960"/>
                  <a:pt x="6290" y="1960"/>
                  <a:pt x="6290" y="1960"/>
                </a:cubicBezTo>
                <a:cubicBezTo>
                  <a:pt x="6439" y="1871"/>
                  <a:pt x="6439" y="1871"/>
                  <a:pt x="6439" y="1871"/>
                </a:cubicBezTo>
                <a:cubicBezTo>
                  <a:pt x="6534" y="1782"/>
                  <a:pt x="6534" y="1782"/>
                  <a:pt x="6534" y="1782"/>
                </a:cubicBezTo>
                <a:cubicBezTo>
                  <a:pt x="6540" y="1723"/>
                  <a:pt x="6540" y="1723"/>
                  <a:pt x="6540" y="1723"/>
                </a:cubicBezTo>
                <a:cubicBezTo>
                  <a:pt x="6338" y="1574"/>
                  <a:pt x="6338" y="1574"/>
                  <a:pt x="6338" y="1574"/>
                </a:cubicBezTo>
                <a:cubicBezTo>
                  <a:pt x="6314" y="1521"/>
                  <a:pt x="6272" y="1503"/>
                  <a:pt x="6254" y="1455"/>
                </a:cubicBezTo>
                <a:cubicBezTo>
                  <a:pt x="6225" y="1366"/>
                  <a:pt x="6177" y="1289"/>
                  <a:pt x="6082" y="1289"/>
                </a:cubicBezTo>
                <a:cubicBezTo>
                  <a:pt x="6041" y="1289"/>
                  <a:pt x="6041" y="1289"/>
                  <a:pt x="6041" y="1289"/>
                </a:cubicBezTo>
                <a:cubicBezTo>
                  <a:pt x="6005" y="1289"/>
                  <a:pt x="5987" y="1277"/>
                  <a:pt x="5958" y="1277"/>
                </a:cubicBezTo>
                <a:cubicBezTo>
                  <a:pt x="5910" y="1283"/>
                  <a:pt x="5874" y="1289"/>
                  <a:pt x="5839" y="1259"/>
                </a:cubicBezTo>
                <a:cubicBezTo>
                  <a:pt x="5720" y="1159"/>
                  <a:pt x="5720" y="1159"/>
                  <a:pt x="5720" y="1159"/>
                </a:cubicBezTo>
                <a:cubicBezTo>
                  <a:pt x="5601" y="1075"/>
                  <a:pt x="5601" y="1075"/>
                  <a:pt x="5601" y="1075"/>
                </a:cubicBezTo>
                <a:cubicBezTo>
                  <a:pt x="5209" y="1087"/>
                  <a:pt x="5209" y="1087"/>
                  <a:pt x="5209" y="1087"/>
                </a:cubicBezTo>
                <a:cubicBezTo>
                  <a:pt x="4948" y="1075"/>
                  <a:pt x="4948" y="1075"/>
                  <a:pt x="4948" y="1075"/>
                </a:cubicBezTo>
                <a:cubicBezTo>
                  <a:pt x="4781" y="1034"/>
                  <a:pt x="4781" y="1034"/>
                  <a:pt x="4781" y="1034"/>
                </a:cubicBezTo>
                <a:cubicBezTo>
                  <a:pt x="4680" y="933"/>
                  <a:pt x="4680" y="933"/>
                  <a:pt x="4680" y="933"/>
                </a:cubicBezTo>
                <a:cubicBezTo>
                  <a:pt x="4455" y="915"/>
                  <a:pt x="4455" y="915"/>
                  <a:pt x="4455" y="915"/>
                </a:cubicBezTo>
                <a:cubicBezTo>
                  <a:pt x="4437" y="909"/>
                  <a:pt x="4419" y="915"/>
                  <a:pt x="4401" y="903"/>
                </a:cubicBezTo>
                <a:cubicBezTo>
                  <a:pt x="4384" y="903"/>
                  <a:pt x="4377" y="891"/>
                  <a:pt x="4360" y="891"/>
                </a:cubicBezTo>
                <a:cubicBezTo>
                  <a:pt x="4330" y="891"/>
                  <a:pt x="4312" y="891"/>
                  <a:pt x="4282" y="891"/>
                </a:cubicBezTo>
                <a:cubicBezTo>
                  <a:pt x="4205" y="891"/>
                  <a:pt x="4164" y="856"/>
                  <a:pt x="4081" y="844"/>
                </a:cubicBezTo>
                <a:cubicBezTo>
                  <a:pt x="4057" y="832"/>
                  <a:pt x="4039" y="832"/>
                  <a:pt x="4015" y="832"/>
                </a:cubicBezTo>
                <a:cubicBezTo>
                  <a:pt x="3885" y="832"/>
                  <a:pt x="3885" y="832"/>
                  <a:pt x="3885" y="832"/>
                </a:cubicBezTo>
                <a:cubicBezTo>
                  <a:pt x="3778" y="856"/>
                  <a:pt x="3778" y="856"/>
                  <a:pt x="3778" y="856"/>
                </a:cubicBezTo>
                <a:cubicBezTo>
                  <a:pt x="3724" y="856"/>
                  <a:pt x="3724" y="856"/>
                  <a:pt x="3724" y="856"/>
                </a:cubicBezTo>
                <a:cubicBezTo>
                  <a:pt x="3683" y="856"/>
                  <a:pt x="3659" y="867"/>
                  <a:pt x="3617" y="879"/>
                </a:cubicBezTo>
                <a:lnTo>
                  <a:pt x="3617" y="879"/>
                </a:lnTo>
                <a:cubicBezTo>
                  <a:pt x="3593" y="885"/>
                  <a:pt x="3576" y="879"/>
                  <a:pt x="3546" y="879"/>
                </a:cubicBezTo>
                <a:cubicBezTo>
                  <a:pt x="3463" y="897"/>
                  <a:pt x="3415" y="915"/>
                  <a:pt x="3332" y="915"/>
                </a:cubicBezTo>
                <a:cubicBezTo>
                  <a:pt x="3267" y="915"/>
                  <a:pt x="3267" y="915"/>
                  <a:pt x="3267" y="915"/>
                </a:cubicBezTo>
                <a:cubicBezTo>
                  <a:pt x="3243" y="921"/>
                  <a:pt x="3231" y="921"/>
                  <a:pt x="3207" y="921"/>
                </a:cubicBezTo>
                <a:cubicBezTo>
                  <a:pt x="3142" y="921"/>
                  <a:pt x="3101" y="903"/>
                  <a:pt x="3053" y="856"/>
                </a:cubicBezTo>
                <a:cubicBezTo>
                  <a:pt x="3011" y="814"/>
                  <a:pt x="3011" y="772"/>
                  <a:pt x="2982" y="725"/>
                </a:cubicBezTo>
                <a:cubicBezTo>
                  <a:pt x="2964" y="683"/>
                  <a:pt x="2940" y="666"/>
                  <a:pt x="2904" y="636"/>
                </a:cubicBezTo>
                <a:cubicBezTo>
                  <a:pt x="2875" y="606"/>
                  <a:pt x="2857" y="588"/>
                  <a:pt x="2815" y="576"/>
                </a:cubicBezTo>
                <a:cubicBezTo>
                  <a:pt x="2798" y="351"/>
                  <a:pt x="2798" y="351"/>
                  <a:pt x="2798" y="351"/>
                </a:cubicBezTo>
                <a:cubicBezTo>
                  <a:pt x="2875" y="125"/>
                  <a:pt x="2875" y="125"/>
                  <a:pt x="2875" y="125"/>
                </a:cubicBezTo>
                <a:cubicBezTo>
                  <a:pt x="2910" y="0"/>
                  <a:pt x="2910" y="0"/>
                  <a:pt x="2910" y="0"/>
                </a:cubicBezTo>
                <a:lnTo>
                  <a:pt x="2910" y="0"/>
                </a:lnTo>
                <a:cubicBezTo>
                  <a:pt x="2013" y="268"/>
                  <a:pt x="2013" y="268"/>
                  <a:pt x="2013" y="268"/>
                </a:cubicBezTo>
                <a:cubicBezTo>
                  <a:pt x="2916" y="1325"/>
                  <a:pt x="2916" y="1325"/>
                  <a:pt x="2916" y="1325"/>
                </a:cubicBezTo>
                <a:cubicBezTo>
                  <a:pt x="2607" y="1521"/>
                  <a:pt x="2607" y="1521"/>
                  <a:pt x="2607" y="1521"/>
                </a:cubicBezTo>
                <a:cubicBezTo>
                  <a:pt x="2453" y="1865"/>
                  <a:pt x="2453" y="1865"/>
                  <a:pt x="2453" y="1865"/>
                </a:cubicBezTo>
                <a:cubicBezTo>
                  <a:pt x="1776" y="2002"/>
                  <a:pt x="1776" y="2002"/>
                  <a:pt x="1776" y="2002"/>
                </a:cubicBezTo>
                <a:cubicBezTo>
                  <a:pt x="1550" y="2370"/>
                  <a:pt x="1550" y="2370"/>
                  <a:pt x="1550" y="2370"/>
                </a:cubicBezTo>
                <a:cubicBezTo>
                  <a:pt x="1146" y="2703"/>
                  <a:pt x="1146" y="2703"/>
                  <a:pt x="1146" y="2703"/>
                </a:cubicBezTo>
                <a:cubicBezTo>
                  <a:pt x="119" y="2530"/>
                  <a:pt x="119" y="2530"/>
                  <a:pt x="119" y="2530"/>
                </a:cubicBezTo>
                <a:lnTo>
                  <a:pt x="119" y="2530"/>
                </a:lnTo>
                <a:cubicBezTo>
                  <a:pt x="119" y="2542"/>
                  <a:pt x="119" y="2548"/>
                  <a:pt x="113" y="2560"/>
                </a:cubicBezTo>
                <a:cubicBezTo>
                  <a:pt x="107" y="2578"/>
                  <a:pt x="89" y="2590"/>
                  <a:pt x="89" y="2614"/>
                </a:cubicBezTo>
                <a:cubicBezTo>
                  <a:pt x="89" y="2625"/>
                  <a:pt x="101" y="2632"/>
                  <a:pt x="101" y="2643"/>
                </a:cubicBezTo>
                <a:cubicBezTo>
                  <a:pt x="101" y="2655"/>
                  <a:pt x="83" y="2655"/>
                  <a:pt x="77" y="2667"/>
                </a:cubicBezTo>
                <a:cubicBezTo>
                  <a:pt x="71" y="2679"/>
                  <a:pt x="77" y="2685"/>
                  <a:pt x="77" y="2697"/>
                </a:cubicBezTo>
                <a:cubicBezTo>
                  <a:pt x="71" y="2727"/>
                  <a:pt x="59" y="2744"/>
                  <a:pt x="59" y="2774"/>
                </a:cubicBezTo>
                <a:cubicBezTo>
                  <a:pt x="53" y="2798"/>
                  <a:pt x="47" y="2816"/>
                  <a:pt x="36" y="2839"/>
                </a:cubicBezTo>
                <a:cubicBezTo>
                  <a:pt x="29" y="2857"/>
                  <a:pt x="12" y="2857"/>
                  <a:pt x="12" y="2875"/>
                </a:cubicBezTo>
                <a:cubicBezTo>
                  <a:pt x="12" y="2887"/>
                  <a:pt x="29" y="2893"/>
                  <a:pt x="29" y="2911"/>
                </a:cubicBezTo>
                <a:cubicBezTo>
                  <a:pt x="29" y="2923"/>
                  <a:pt x="18" y="2928"/>
                  <a:pt x="12" y="2940"/>
                </a:cubicBezTo>
                <a:cubicBezTo>
                  <a:pt x="6" y="2952"/>
                  <a:pt x="6" y="2964"/>
                  <a:pt x="0" y="2976"/>
                </a:cubicBezTo>
                <a:lnTo>
                  <a:pt x="0" y="2976"/>
                </a:lnTo>
                <a:cubicBezTo>
                  <a:pt x="374" y="2982"/>
                  <a:pt x="374" y="2982"/>
                  <a:pt x="374" y="2982"/>
                </a:cubicBezTo>
                <a:cubicBezTo>
                  <a:pt x="487" y="2988"/>
                  <a:pt x="612" y="2958"/>
                  <a:pt x="730" y="2958"/>
                </a:cubicBezTo>
                <a:cubicBezTo>
                  <a:pt x="909" y="2958"/>
                  <a:pt x="1069" y="2952"/>
                  <a:pt x="1241" y="3018"/>
                </a:cubicBezTo>
                <a:cubicBezTo>
                  <a:pt x="1312" y="3041"/>
                  <a:pt x="1378" y="3083"/>
                  <a:pt x="1425" y="3136"/>
                </a:cubicBezTo>
                <a:cubicBezTo>
                  <a:pt x="1467" y="3184"/>
                  <a:pt x="1461" y="3261"/>
                  <a:pt x="1503" y="3303"/>
                </a:cubicBezTo>
                <a:cubicBezTo>
                  <a:pt x="1503" y="3314"/>
                  <a:pt x="1514" y="3332"/>
                  <a:pt x="1509" y="3344"/>
                </a:cubicBezTo>
                <a:cubicBezTo>
                  <a:pt x="1633" y="3410"/>
                  <a:pt x="1752" y="3332"/>
                  <a:pt x="1883" y="3314"/>
                </a:cubicBezTo>
                <a:cubicBezTo>
                  <a:pt x="2073" y="3291"/>
                  <a:pt x="2316" y="3451"/>
                  <a:pt x="2465" y="3404"/>
                </a:cubicBezTo>
                <a:cubicBezTo>
                  <a:pt x="2607" y="3362"/>
                  <a:pt x="2637" y="3119"/>
                  <a:pt x="2786" y="3119"/>
                </a:cubicBezTo>
                <a:cubicBezTo>
                  <a:pt x="2827" y="3398"/>
                  <a:pt x="2720" y="3534"/>
                  <a:pt x="2993" y="3736"/>
                </a:cubicBezTo>
                <a:cubicBezTo>
                  <a:pt x="3124" y="3837"/>
                  <a:pt x="3279" y="3748"/>
                  <a:pt x="3403" y="3808"/>
                </a:cubicBezTo>
                <a:cubicBezTo>
                  <a:pt x="3576" y="3891"/>
                  <a:pt x="3688" y="3796"/>
                  <a:pt x="3855" y="3796"/>
                </a:cubicBezTo>
                <a:lnTo>
                  <a:pt x="3855" y="3796"/>
                </a:lnTo>
                <a:cubicBezTo>
                  <a:pt x="3896" y="3766"/>
                  <a:pt x="3920" y="3742"/>
                  <a:pt x="3950" y="3701"/>
                </a:cubicBezTo>
                <a:cubicBezTo>
                  <a:pt x="3968" y="3677"/>
                  <a:pt x="3980" y="3659"/>
                  <a:pt x="4003" y="3641"/>
                </a:cubicBezTo>
                <a:cubicBezTo>
                  <a:pt x="4187" y="3552"/>
                  <a:pt x="4187" y="3552"/>
                  <a:pt x="4187" y="3552"/>
                </a:cubicBezTo>
                <a:cubicBezTo>
                  <a:pt x="4461" y="3457"/>
                  <a:pt x="4461" y="3457"/>
                  <a:pt x="4461" y="3457"/>
                </a:cubicBezTo>
                <a:cubicBezTo>
                  <a:pt x="4544" y="3433"/>
                  <a:pt x="4580" y="3392"/>
                  <a:pt x="4663" y="3350"/>
                </a:cubicBezTo>
                <a:cubicBezTo>
                  <a:pt x="4865" y="3231"/>
                  <a:pt x="4865" y="3231"/>
                  <a:pt x="4865" y="3231"/>
                </a:cubicBezTo>
                <a:cubicBezTo>
                  <a:pt x="5197" y="3095"/>
                  <a:pt x="5197" y="3095"/>
                  <a:pt x="5197" y="3095"/>
                </a:cubicBezTo>
                <a:cubicBezTo>
                  <a:pt x="5263" y="3113"/>
                  <a:pt x="5263" y="3113"/>
                  <a:pt x="5263" y="3113"/>
                </a:cubicBezTo>
              </a:path>
            </a:pathLst>
          </a:custGeom>
          <a:solidFill>
            <a:schemeClr val="accent1"/>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2" name="Freeform 168"/>
          <p:cNvSpPr>
            <a:spLocks noChangeArrowheads="1"/>
          </p:cNvSpPr>
          <p:nvPr/>
        </p:nvSpPr>
        <p:spPr bwMode="auto">
          <a:xfrm>
            <a:off x="13704405" y="2982312"/>
            <a:ext cx="4179357" cy="2805403"/>
          </a:xfrm>
          <a:custGeom>
            <a:avLst/>
            <a:gdLst>
              <a:gd name="T0" fmla="*/ 2465 w 7442"/>
              <a:gd name="T1" fmla="*/ 3582 h 4996"/>
              <a:gd name="T2" fmla="*/ 2637 w 7442"/>
              <a:gd name="T3" fmla="*/ 3368 h 4996"/>
              <a:gd name="T4" fmla="*/ 3314 w 7442"/>
              <a:gd name="T5" fmla="*/ 2530 h 4996"/>
              <a:gd name="T6" fmla="*/ 3641 w 7442"/>
              <a:gd name="T7" fmla="*/ 2340 h 4996"/>
              <a:gd name="T8" fmla="*/ 3742 w 7442"/>
              <a:gd name="T9" fmla="*/ 2192 h 4996"/>
              <a:gd name="T10" fmla="*/ 3456 w 7442"/>
              <a:gd name="T11" fmla="*/ 1924 h 4996"/>
              <a:gd name="T12" fmla="*/ 3243 w 7442"/>
              <a:gd name="T13" fmla="*/ 1758 h 4996"/>
              <a:gd name="T14" fmla="*/ 3041 w 7442"/>
              <a:gd name="T15" fmla="*/ 1728 h 4996"/>
              <a:gd name="T16" fmla="*/ 2803 w 7442"/>
              <a:gd name="T17" fmla="*/ 1544 h 4996"/>
              <a:gd name="T18" fmla="*/ 2150 w 7442"/>
              <a:gd name="T19" fmla="*/ 1544 h 4996"/>
              <a:gd name="T20" fmla="*/ 1882 w 7442"/>
              <a:gd name="T21" fmla="*/ 1402 h 4996"/>
              <a:gd name="T22" fmla="*/ 1603 w 7442"/>
              <a:gd name="T23" fmla="*/ 1372 h 4996"/>
              <a:gd name="T24" fmla="*/ 1484 w 7442"/>
              <a:gd name="T25" fmla="*/ 1360 h 4996"/>
              <a:gd name="T26" fmla="*/ 1217 w 7442"/>
              <a:gd name="T27" fmla="*/ 1301 h 4996"/>
              <a:gd name="T28" fmla="*/ 980 w 7442"/>
              <a:gd name="T29" fmla="*/ 1325 h 4996"/>
              <a:gd name="T30" fmla="*/ 819 w 7442"/>
              <a:gd name="T31" fmla="*/ 1348 h 4996"/>
              <a:gd name="T32" fmla="*/ 748 w 7442"/>
              <a:gd name="T33" fmla="*/ 1348 h 4996"/>
              <a:gd name="T34" fmla="*/ 469 w 7442"/>
              <a:gd name="T35" fmla="*/ 1384 h 4996"/>
              <a:gd name="T36" fmla="*/ 255 w 7442"/>
              <a:gd name="T37" fmla="*/ 1325 h 4996"/>
              <a:gd name="T38" fmla="*/ 106 w 7442"/>
              <a:gd name="T39" fmla="*/ 1105 h 4996"/>
              <a:gd name="T40" fmla="*/ 0 w 7442"/>
              <a:gd name="T41" fmla="*/ 820 h 4996"/>
              <a:gd name="T42" fmla="*/ 112 w 7442"/>
              <a:gd name="T43" fmla="*/ 469 h 4996"/>
              <a:gd name="T44" fmla="*/ 1015 w 7442"/>
              <a:gd name="T45" fmla="*/ 196 h 4996"/>
              <a:gd name="T46" fmla="*/ 1241 w 7442"/>
              <a:gd name="T47" fmla="*/ 0 h 4996"/>
              <a:gd name="T48" fmla="*/ 2328 w 7442"/>
              <a:gd name="T49" fmla="*/ 243 h 4996"/>
              <a:gd name="T50" fmla="*/ 3884 w 7442"/>
              <a:gd name="T51" fmla="*/ 1152 h 4996"/>
              <a:gd name="T52" fmla="*/ 6308 w 7442"/>
              <a:gd name="T53" fmla="*/ 3172 h 4996"/>
              <a:gd name="T54" fmla="*/ 7441 w 7442"/>
              <a:gd name="T55" fmla="*/ 3267 h 4996"/>
              <a:gd name="T56" fmla="*/ 7257 w 7442"/>
              <a:gd name="T57" fmla="*/ 3611 h 4996"/>
              <a:gd name="T58" fmla="*/ 7055 w 7442"/>
              <a:gd name="T59" fmla="*/ 3920 h 4996"/>
              <a:gd name="T60" fmla="*/ 6800 w 7442"/>
              <a:gd name="T61" fmla="*/ 4366 h 4996"/>
              <a:gd name="T62" fmla="*/ 6510 w 7442"/>
              <a:gd name="T63" fmla="*/ 4835 h 4996"/>
              <a:gd name="T64" fmla="*/ 6587 w 7442"/>
              <a:gd name="T65" fmla="*/ 4924 h 4996"/>
              <a:gd name="T66" fmla="*/ 6539 w 7442"/>
              <a:gd name="T67" fmla="*/ 4995 h 4996"/>
              <a:gd name="T68" fmla="*/ 6433 w 7442"/>
              <a:gd name="T69" fmla="*/ 4965 h 4996"/>
              <a:gd name="T70" fmla="*/ 6379 w 7442"/>
              <a:gd name="T71" fmla="*/ 4936 h 4996"/>
              <a:gd name="T72" fmla="*/ 6320 w 7442"/>
              <a:gd name="T73" fmla="*/ 4817 h 4996"/>
              <a:gd name="T74" fmla="*/ 6028 w 7442"/>
              <a:gd name="T75" fmla="*/ 4669 h 4996"/>
              <a:gd name="T76" fmla="*/ 5761 w 7442"/>
              <a:gd name="T77" fmla="*/ 4615 h 4996"/>
              <a:gd name="T78" fmla="*/ 5512 w 7442"/>
              <a:gd name="T79" fmla="*/ 4146 h 4996"/>
              <a:gd name="T80" fmla="*/ 5393 w 7442"/>
              <a:gd name="T81" fmla="*/ 3986 h 4996"/>
              <a:gd name="T82" fmla="*/ 5280 w 7442"/>
              <a:gd name="T83" fmla="*/ 4063 h 4996"/>
              <a:gd name="T84" fmla="*/ 5066 w 7442"/>
              <a:gd name="T85" fmla="*/ 4069 h 4996"/>
              <a:gd name="T86" fmla="*/ 4876 w 7442"/>
              <a:gd name="T87" fmla="*/ 4039 h 4996"/>
              <a:gd name="T88" fmla="*/ 4757 w 7442"/>
              <a:gd name="T89" fmla="*/ 3920 h 4996"/>
              <a:gd name="T90" fmla="*/ 4680 w 7442"/>
              <a:gd name="T91" fmla="*/ 3813 h 4996"/>
              <a:gd name="T92" fmla="*/ 4466 w 7442"/>
              <a:gd name="T93" fmla="*/ 3890 h 4996"/>
              <a:gd name="T94" fmla="*/ 4389 w 7442"/>
              <a:gd name="T95" fmla="*/ 3885 h 4996"/>
              <a:gd name="T96" fmla="*/ 3849 w 7442"/>
              <a:gd name="T97" fmla="*/ 3576 h 4996"/>
              <a:gd name="T98" fmla="*/ 3552 w 7442"/>
              <a:gd name="T99" fmla="*/ 3611 h 4996"/>
              <a:gd name="T100" fmla="*/ 2637 w 7442"/>
              <a:gd name="T101" fmla="*/ 3647 h 4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42" h="4996">
                <a:moveTo>
                  <a:pt x="2465" y="3582"/>
                </a:moveTo>
                <a:lnTo>
                  <a:pt x="2465" y="3582"/>
                </a:lnTo>
                <a:cubicBezTo>
                  <a:pt x="2595" y="3457"/>
                  <a:pt x="2595" y="3457"/>
                  <a:pt x="2595" y="3457"/>
                </a:cubicBezTo>
                <a:cubicBezTo>
                  <a:pt x="2637" y="3368"/>
                  <a:pt x="2637" y="3368"/>
                  <a:pt x="2637" y="3368"/>
                </a:cubicBezTo>
                <a:cubicBezTo>
                  <a:pt x="2661" y="2946"/>
                  <a:pt x="2661" y="2946"/>
                  <a:pt x="2661" y="2946"/>
                </a:cubicBezTo>
                <a:cubicBezTo>
                  <a:pt x="3314" y="2530"/>
                  <a:pt x="3314" y="2530"/>
                  <a:pt x="3314" y="2530"/>
                </a:cubicBezTo>
                <a:cubicBezTo>
                  <a:pt x="3492" y="2429"/>
                  <a:pt x="3492" y="2429"/>
                  <a:pt x="3492" y="2429"/>
                </a:cubicBezTo>
                <a:cubicBezTo>
                  <a:pt x="3641" y="2340"/>
                  <a:pt x="3641" y="2340"/>
                  <a:pt x="3641" y="2340"/>
                </a:cubicBezTo>
                <a:cubicBezTo>
                  <a:pt x="3736" y="2251"/>
                  <a:pt x="3736" y="2251"/>
                  <a:pt x="3736" y="2251"/>
                </a:cubicBezTo>
                <a:cubicBezTo>
                  <a:pt x="3742" y="2192"/>
                  <a:pt x="3742" y="2192"/>
                  <a:pt x="3742" y="2192"/>
                </a:cubicBezTo>
                <a:cubicBezTo>
                  <a:pt x="3540" y="2043"/>
                  <a:pt x="3540" y="2043"/>
                  <a:pt x="3540" y="2043"/>
                </a:cubicBezTo>
                <a:cubicBezTo>
                  <a:pt x="3516" y="1990"/>
                  <a:pt x="3474" y="1972"/>
                  <a:pt x="3456" y="1924"/>
                </a:cubicBezTo>
                <a:cubicBezTo>
                  <a:pt x="3427" y="1835"/>
                  <a:pt x="3379" y="1758"/>
                  <a:pt x="3284" y="1758"/>
                </a:cubicBezTo>
                <a:cubicBezTo>
                  <a:pt x="3243" y="1758"/>
                  <a:pt x="3243" y="1758"/>
                  <a:pt x="3243" y="1758"/>
                </a:cubicBezTo>
                <a:cubicBezTo>
                  <a:pt x="3207" y="1758"/>
                  <a:pt x="3189" y="1746"/>
                  <a:pt x="3160" y="1746"/>
                </a:cubicBezTo>
                <a:cubicBezTo>
                  <a:pt x="3112" y="1752"/>
                  <a:pt x="3076" y="1758"/>
                  <a:pt x="3041" y="1728"/>
                </a:cubicBezTo>
                <a:cubicBezTo>
                  <a:pt x="2922" y="1628"/>
                  <a:pt x="2922" y="1628"/>
                  <a:pt x="2922" y="1628"/>
                </a:cubicBezTo>
                <a:cubicBezTo>
                  <a:pt x="2803" y="1544"/>
                  <a:pt x="2803" y="1544"/>
                  <a:pt x="2803" y="1544"/>
                </a:cubicBezTo>
                <a:cubicBezTo>
                  <a:pt x="2411" y="1556"/>
                  <a:pt x="2411" y="1556"/>
                  <a:pt x="2411" y="1556"/>
                </a:cubicBezTo>
                <a:cubicBezTo>
                  <a:pt x="2150" y="1544"/>
                  <a:pt x="2150" y="1544"/>
                  <a:pt x="2150" y="1544"/>
                </a:cubicBezTo>
                <a:cubicBezTo>
                  <a:pt x="1983" y="1503"/>
                  <a:pt x="1983" y="1503"/>
                  <a:pt x="1983" y="1503"/>
                </a:cubicBezTo>
                <a:cubicBezTo>
                  <a:pt x="1882" y="1402"/>
                  <a:pt x="1882" y="1402"/>
                  <a:pt x="1882" y="1402"/>
                </a:cubicBezTo>
                <a:cubicBezTo>
                  <a:pt x="1657" y="1384"/>
                  <a:pt x="1657" y="1384"/>
                  <a:pt x="1657" y="1384"/>
                </a:cubicBezTo>
                <a:cubicBezTo>
                  <a:pt x="1639" y="1378"/>
                  <a:pt x="1621" y="1384"/>
                  <a:pt x="1603" y="1372"/>
                </a:cubicBezTo>
                <a:cubicBezTo>
                  <a:pt x="1586" y="1372"/>
                  <a:pt x="1579" y="1360"/>
                  <a:pt x="1562" y="1360"/>
                </a:cubicBezTo>
                <a:cubicBezTo>
                  <a:pt x="1532" y="1360"/>
                  <a:pt x="1514" y="1360"/>
                  <a:pt x="1484" y="1360"/>
                </a:cubicBezTo>
                <a:cubicBezTo>
                  <a:pt x="1407" y="1360"/>
                  <a:pt x="1366" y="1325"/>
                  <a:pt x="1283" y="1313"/>
                </a:cubicBezTo>
                <a:cubicBezTo>
                  <a:pt x="1259" y="1301"/>
                  <a:pt x="1241" y="1301"/>
                  <a:pt x="1217" y="1301"/>
                </a:cubicBezTo>
                <a:cubicBezTo>
                  <a:pt x="1087" y="1301"/>
                  <a:pt x="1087" y="1301"/>
                  <a:pt x="1087" y="1301"/>
                </a:cubicBezTo>
                <a:cubicBezTo>
                  <a:pt x="980" y="1325"/>
                  <a:pt x="980" y="1325"/>
                  <a:pt x="980" y="1325"/>
                </a:cubicBezTo>
                <a:cubicBezTo>
                  <a:pt x="926" y="1325"/>
                  <a:pt x="926" y="1325"/>
                  <a:pt x="926" y="1325"/>
                </a:cubicBezTo>
                <a:cubicBezTo>
                  <a:pt x="885" y="1325"/>
                  <a:pt x="861" y="1336"/>
                  <a:pt x="819" y="1348"/>
                </a:cubicBezTo>
                <a:lnTo>
                  <a:pt x="819" y="1348"/>
                </a:lnTo>
                <a:cubicBezTo>
                  <a:pt x="795" y="1354"/>
                  <a:pt x="778" y="1348"/>
                  <a:pt x="748" y="1348"/>
                </a:cubicBezTo>
                <a:cubicBezTo>
                  <a:pt x="665" y="1366"/>
                  <a:pt x="617" y="1384"/>
                  <a:pt x="534" y="1384"/>
                </a:cubicBezTo>
                <a:cubicBezTo>
                  <a:pt x="469" y="1384"/>
                  <a:pt x="469" y="1384"/>
                  <a:pt x="469" y="1384"/>
                </a:cubicBezTo>
                <a:cubicBezTo>
                  <a:pt x="445" y="1390"/>
                  <a:pt x="433" y="1390"/>
                  <a:pt x="409" y="1390"/>
                </a:cubicBezTo>
                <a:cubicBezTo>
                  <a:pt x="344" y="1390"/>
                  <a:pt x="303" y="1372"/>
                  <a:pt x="255" y="1325"/>
                </a:cubicBezTo>
                <a:cubicBezTo>
                  <a:pt x="213" y="1283"/>
                  <a:pt x="213" y="1241"/>
                  <a:pt x="184" y="1194"/>
                </a:cubicBezTo>
                <a:cubicBezTo>
                  <a:pt x="166" y="1152"/>
                  <a:pt x="142" y="1135"/>
                  <a:pt x="106" y="1105"/>
                </a:cubicBezTo>
                <a:cubicBezTo>
                  <a:pt x="77" y="1075"/>
                  <a:pt x="59" y="1057"/>
                  <a:pt x="17" y="1045"/>
                </a:cubicBezTo>
                <a:cubicBezTo>
                  <a:pt x="0" y="820"/>
                  <a:pt x="0" y="820"/>
                  <a:pt x="0" y="820"/>
                </a:cubicBezTo>
                <a:cubicBezTo>
                  <a:pt x="77" y="594"/>
                  <a:pt x="77" y="594"/>
                  <a:pt x="77" y="594"/>
                </a:cubicBezTo>
                <a:cubicBezTo>
                  <a:pt x="112" y="469"/>
                  <a:pt x="112" y="469"/>
                  <a:pt x="112" y="469"/>
                </a:cubicBezTo>
                <a:lnTo>
                  <a:pt x="112" y="469"/>
                </a:lnTo>
                <a:cubicBezTo>
                  <a:pt x="1015" y="196"/>
                  <a:pt x="1015" y="196"/>
                  <a:pt x="1015" y="196"/>
                </a:cubicBezTo>
                <a:cubicBezTo>
                  <a:pt x="1057" y="166"/>
                  <a:pt x="1092" y="155"/>
                  <a:pt x="1128" y="119"/>
                </a:cubicBezTo>
                <a:cubicBezTo>
                  <a:pt x="1241" y="0"/>
                  <a:pt x="1241" y="0"/>
                  <a:pt x="1241" y="0"/>
                </a:cubicBezTo>
                <a:lnTo>
                  <a:pt x="1241" y="0"/>
                </a:lnTo>
                <a:cubicBezTo>
                  <a:pt x="2328" y="243"/>
                  <a:pt x="2328" y="243"/>
                  <a:pt x="2328" y="243"/>
                </a:cubicBezTo>
                <a:cubicBezTo>
                  <a:pt x="3320" y="879"/>
                  <a:pt x="3320" y="879"/>
                  <a:pt x="3320" y="879"/>
                </a:cubicBezTo>
                <a:cubicBezTo>
                  <a:pt x="3884" y="1152"/>
                  <a:pt x="3884" y="1152"/>
                  <a:pt x="3884" y="1152"/>
                </a:cubicBezTo>
                <a:cubicBezTo>
                  <a:pt x="6195" y="3059"/>
                  <a:pt x="6195" y="3059"/>
                  <a:pt x="6195" y="3059"/>
                </a:cubicBezTo>
                <a:cubicBezTo>
                  <a:pt x="6308" y="3172"/>
                  <a:pt x="6308" y="3172"/>
                  <a:pt x="6308" y="3172"/>
                </a:cubicBezTo>
                <a:cubicBezTo>
                  <a:pt x="7441" y="3267"/>
                  <a:pt x="7441" y="3267"/>
                  <a:pt x="7441" y="3267"/>
                </a:cubicBezTo>
                <a:lnTo>
                  <a:pt x="7441" y="3267"/>
                </a:lnTo>
                <a:cubicBezTo>
                  <a:pt x="7358" y="3439"/>
                  <a:pt x="7358" y="3439"/>
                  <a:pt x="7358" y="3439"/>
                </a:cubicBezTo>
                <a:cubicBezTo>
                  <a:pt x="7257" y="3611"/>
                  <a:pt x="7257" y="3611"/>
                  <a:pt x="7257" y="3611"/>
                </a:cubicBezTo>
                <a:cubicBezTo>
                  <a:pt x="7114" y="3772"/>
                  <a:pt x="7114" y="3772"/>
                  <a:pt x="7114" y="3772"/>
                </a:cubicBezTo>
                <a:cubicBezTo>
                  <a:pt x="7055" y="3920"/>
                  <a:pt x="7055" y="3920"/>
                  <a:pt x="7055" y="3920"/>
                </a:cubicBezTo>
                <a:cubicBezTo>
                  <a:pt x="6924" y="4122"/>
                  <a:pt x="6924" y="4122"/>
                  <a:pt x="6924" y="4122"/>
                </a:cubicBezTo>
                <a:cubicBezTo>
                  <a:pt x="6800" y="4366"/>
                  <a:pt x="6800" y="4366"/>
                  <a:pt x="6800" y="4366"/>
                </a:cubicBezTo>
                <a:cubicBezTo>
                  <a:pt x="6539" y="4704"/>
                  <a:pt x="6539" y="4704"/>
                  <a:pt x="6539" y="4704"/>
                </a:cubicBezTo>
                <a:cubicBezTo>
                  <a:pt x="6510" y="4835"/>
                  <a:pt x="6510" y="4835"/>
                  <a:pt x="6510" y="4835"/>
                </a:cubicBezTo>
                <a:cubicBezTo>
                  <a:pt x="6533" y="4876"/>
                  <a:pt x="6551" y="4900"/>
                  <a:pt x="6587" y="4924"/>
                </a:cubicBezTo>
                <a:lnTo>
                  <a:pt x="6587" y="4924"/>
                </a:lnTo>
                <a:cubicBezTo>
                  <a:pt x="6581" y="4942"/>
                  <a:pt x="6569" y="4954"/>
                  <a:pt x="6563" y="4971"/>
                </a:cubicBezTo>
                <a:cubicBezTo>
                  <a:pt x="6557" y="4983"/>
                  <a:pt x="6551" y="4995"/>
                  <a:pt x="6539" y="4995"/>
                </a:cubicBezTo>
                <a:cubicBezTo>
                  <a:pt x="6521" y="4995"/>
                  <a:pt x="6510" y="4995"/>
                  <a:pt x="6492" y="4995"/>
                </a:cubicBezTo>
                <a:cubicBezTo>
                  <a:pt x="6462" y="4995"/>
                  <a:pt x="6456" y="4977"/>
                  <a:pt x="6433" y="4965"/>
                </a:cubicBezTo>
                <a:cubicBezTo>
                  <a:pt x="6409" y="4954"/>
                  <a:pt x="6397" y="4948"/>
                  <a:pt x="6379" y="4936"/>
                </a:cubicBezTo>
                <a:lnTo>
                  <a:pt x="6379" y="4936"/>
                </a:lnTo>
                <a:cubicBezTo>
                  <a:pt x="6379" y="4918"/>
                  <a:pt x="6379" y="4912"/>
                  <a:pt x="6379" y="4894"/>
                </a:cubicBezTo>
                <a:cubicBezTo>
                  <a:pt x="6379" y="4859"/>
                  <a:pt x="6349" y="4847"/>
                  <a:pt x="6320" y="4817"/>
                </a:cubicBezTo>
                <a:cubicBezTo>
                  <a:pt x="6284" y="4787"/>
                  <a:pt x="6260" y="4770"/>
                  <a:pt x="6225" y="4740"/>
                </a:cubicBezTo>
                <a:cubicBezTo>
                  <a:pt x="6159" y="4692"/>
                  <a:pt x="6112" y="4669"/>
                  <a:pt x="6028" y="4669"/>
                </a:cubicBezTo>
                <a:cubicBezTo>
                  <a:pt x="5993" y="4669"/>
                  <a:pt x="5993" y="4669"/>
                  <a:pt x="5993" y="4669"/>
                </a:cubicBezTo>
                <a:cubicBezTo>
                  <a:pt x="5898" y="4669"/>
                  <a:pt x="5839" y="4669"/>
                  <a:pt x="5761" y="4615"/>
                </a:cubicBezTo>
                <a:cubicBezTo>
                  <a:pt x="5684" y="4567"/>
                  <a:pt x="5678" y="4502"/>
                  <a:pt x="5642" y="4419"/>
                </a:cubicBezTo>
                <a:cubicBezTo>
                  <a:pt x="5595" y="4312"/>
                  <a:pt x="5565" y="4247"/>
                  <a:pt x="5512" y="4146"/>
                </a:cubicBezTo>
                <a:cubicBezTo>
                  <a:pt x="5482" y="4081"/>
                  <a:pt x="5470" y="4027"/>
                  <a:pt x="5399" y="3991"/>
                </a:cubicBezTo>
                <a:lnTo>
                  <a:pt x="5393" y="3986"/>
                </a:lnTo>
                <a:cubicBezTo>
                  <a:pt x="5369" y="3986"/>
                  <a:pt x="5363" y="4009"/>
                  <a:pt x="5345" y="4021"/>
                </a:cubicBezTo>
                <a:cubicBezTo>
                  <a:pt x="5322" y="4045"/>
                  <a:pt x="5304" y="4051"/>
                  <a:pt x="5280" y="4063"/>
                </a:cubicBezTo>
                <a:cubicBezTo>
                  <a:pt x="5250" y="4081"/>
                  <a:pt x="5233" y="4104"/>
                  <a:pt x="5203" y="4104"/>
                </a:cubicBezTo>
                <a:cubicBezTo>
                  <a:pt x="5143" y="4104"/>
                  <a:pt x="5114" y="4092"/>
                  <a:pt x="5066" y="4069"/>
                </a:cubicBezTo>
                <a:cubicBezTo>
                  <a:pt x="5037" y="4045"/>
                  <a:pt x="5019" y="4021"/>
                  <a:pt x="4977" y="4021"/>
                </a:cubicBezTo>
                <a:cubicBezTo>
                  <a:pt x="4942" y="4021"/>
                  <a:pt x="4918" y="4039"/>
                  <a:pt x="4876" y="4039"/>
                </a:cubicBezTo>
                <a:cubicBezTo>
                  <a:pt x="4840" y="4039"/>
                  <a:pt x="4840" y="4039"/>
                  <a:pt x="4840" y="4039"/>
                </a:cubicBezTo>
                <a:cubicBezTo>
                  <a:pt x="4781" y="4039"/>
                  <a:pt x="4763" y="3974"/>
                  <a:pt x="4757" y="3920"/>
                </a:cubicBezTo>
                <a:cubicBezTo>
                  <a:pt x="4751" y="3879"/>
                  <a:pt x="4746" y="3855"/>
                  <a:pt x="4734" y="3813"/>
                </a:cubicBezTo>
                <a:cubicBezTo>
                  <a:pt x="4728" y="3795"/>
                  <a:pt x="4698" y="3807"/>
                  <a:pt x="4680" y="3813"/>
                </a:cubicBezTo>
                <a:cubicBezTo>
                  <a:pt x="4651" y="3813"/>
                  <a:pt x="4633" y="3825"/>
                  <a:pt x="4603" y="3837"/>
                </a:cubicBezTo>
                <a:cubicBezTo>
                  <a:pt x="4549" y="3855"/>
                  <a:pt x="4526" y="3890"/>
                  <a:pt x="4466" y="3890"/>
                </a:cubicBezTo>
                <a:cubicBezTo>
                  <a:pt x="4443" y="3890"/>
                  <a:pt x="4431" y="3885"/>
                  <a:pt x="4407" y="3885"/>
                </a:cubicBezTo>
                <a:cubicBezTo>
                  <a:pt x="4401" y="3885"/>
                  <a:pt x="4395" y="3885"/>
                  <a:pt x="4389" y="3885"/>
                </a:cubicBezTo>
                <a:cubicBezTo>
                  <a:pt x="4187" y="3659"/>
                  <a:pt x="4187" y="3659"/>
                  <a:pt x="4187" y="3659"/>
                </a:cubicBezTo>
                <a:cubicBezTo>
                  <a:pt x="3849" y="3576"/>
                  <a:pt x="3849" y="3576"/>
                  <a:pt x="3849" y="3576"/>
                </a:cubicBezTo>
                <a:cubicBezTo>
                  <a:pt x="3688" y="3558"/>
                  <a:pt x="3688" y="3558"/>
                  <a:pt x="3688" y="3558"/>
                </a:cubicBezTo>
                <a:cubicBezTo>
                  <a:pt x="3552" y="3611"/>
                  <a:pt x="3552" y="3611"/>
                  <a:pt x="3552" y="3611"/>
                </a:cubicBezTo>
                <a:cubicBezTo>
                  <a:pt x="3243" y="3516"/>
                  <a:pt x="3243" y="3516"/>
                  <a:pt x="3243" y="3516"/>
                </a:cubicBezTo>
                <a:cubicBezTo>
                  <a:pt x="2637" y="3647"/>
                  <a:pt x="2637" y="3647"/>
                  <a:pt x="2637" y="3647"/>
                </a:cubicBezTo>
                <a:cubicBezTo>
                  <a:pt x="2465" y="3582"/>
                  <a:pt x="2465" y="3582"/>
                  <a:pt x="2465" y="3582"/>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3" name="Freeform 169"/>
          <p:cNvSpPr>
            <a:spLocks noChangeArrowheads="1"/>
          </p:cNvSpPr>
          <p:nvPr/>
        </p:nvSpPr>
        <p:spPr bwMode="auto">
          <a:xfrm>
            <a:off x="14298626" y="4958227"/>
            <a:ext cx="2988439" cy="2072482"/>
          </a:xfrm>
          <a:custGeom>
            <a:avLst/>
            <a:gdLst>
              <a:gd name="T0" fmla="*/ 95 w 5323"/>
              <a:gd name="T1" fmla="*/ 654 h 3690"/>
              <a:gd name="T2" fmla="*/ 606 w 5323"/>
              <a:gd name="T3" fmla="*/ 410 h 3690"/>
              <a:gd name="T4" fmla="*/ 1342 w 5323"/>
              <a:gd name="T5" fmla="*/ 48 h 3690"/>
              <a:gd name="T6" fmla="*/ 1580 w 5323"/>
              <a:gd name="T7" fmla="*/ 131 h 3690"/>
              <a:gd name="T8" fmla="*/ 2631 w 5323"/>
              <a:gd name="T9" fmla="*/ 42 h 3690"/>
              <a:gd name="T10" fmla="*/ 3332 w 5323"/>
              <a:gd name="T11" fmla="*/ 369 h 3690"/>
              <a:gd name="T12" fmla="*/ 3546 w 5323"/>
              <a:gd name="T13" fmla="*/ 321 h 3690"/>
              <a:gd name="T14" fmla="*/ 3700 w 5323"/>
              <a:gd name="T15" fmla="*/ 404 h 3690"/>
              <a:gd name="T16" fmla="*/ 3920 w 5323"/>
              <a:gd name="T17" fmla="*/ 505 h 3690"/>
              <a:gd name="T18" fmla="*/ 4223 w 5323"/>
              <a:gd name="T19" fmla="*/ 547 h 3690"/>
              <a:gd name="T20" fmla="*/ 4342 w 5323"/>
              <a:gd name="T21" fmla="*/ 475 h 3690"/>
              <a:gd name="T22" fmla="*/ 4704 w 5323"/>
              <a:gd name="T23" fmla="*/ 1099 h 3690"/>
              <a:gd name="T24" fmla="*/ 5168 w 5323"/>
              <a:gd name="T25" fmla="*/ 1224 h 3690"/>
              <a:gd name="T26" fmla="*/ 5322 w 5323"/>
              <a:gd name="T27" fmla="*/ 1420 h 3690"/>
              <a:gd name="T28" fmla="*/ 5173 w 5323"/>
              <a:gd name="T29" fmla="*/ 1699 h 3690"/>
              <a:gd name="T30" fmla="*/ 5049 w 5323"/>
              <a:gd name="T31" fmla="*/ 1883 h 3690"/>
              <a:gd name="T32" fmla="*/ 4853 w 5323"/>
              <a:gd name="T33" fmla="*/ 1865 h 3690"/>
              <a:gd name="T34" fmla="*/ 4526 w 5323"/>
              <a:gd name="T35" fmla="*/ 1616 h 3690"/>
              <a:gd name="T36" fmla="*/ 3974 w 5323"/>
              <a:gd name="T37" fmla="*/ 1865 h 3690"/>
              <a:gd name="T38" fmla="*/ 3807 w 5323"/>
              <a:gd name="T39" fmla="*/ 2109 h 3690"/>
              <a:gd name="T40" fmla="*/ 3659 w 5323"/>
              <a:gd name="T41" fmla="*/ 2180 h 3690"/>
              <a:gd name="T42" fmla="*/ 3112 w 5323"/>
              <a:gd name="T43" fmla="*/ 2578 h 3690"/>
              <a:gd name="T44" fmla="*/ 2940 w 5323"/>
              <a:gd name="T45" fmla="*/ 2721 h 3690"/>
              <a:gd name="T46" fmla="*/ 2881 w 5323"/>
              <a:gd name="T47" fmla="*/ 2851 h 3690"/>
              <a:gd name="T48" fmla="*/ 2869 w 5323"/>
              <a:gd name="T49" fmla="*/ 3041 h 3690"/>
              <a:gd name="T50" fmla="*/ 2702 w 5323"/>
              <a:gd name="T51" fmla="*/ 3000 h 3690"/>
              <a:gd name="T52" fmla="*/ 2714 w 5323"/>
              <a:gd name="T53" fmla="*/ 3237 h 3690"/>
              <a:gd name="T54" fmla="*/ 2322 w 5323"/>
              <a:gd name="T55" fmla="*/ 3410 h 3690"/>
              <a:gd name="T56" fmla="*/ 2209 w 5323"/>
              <a:gd name="T57" fmla="*/ 3451 h 3690"/>
              <a:gd name="T58" fmla="*/ 1877 w 5323"/>
              <a:gd name="T59" fmla="*/ 3386 h 3690"/>
              <a:gd name="T60" fmla="*/ 1526 w 5323"/>
              <a:gd name="T61" fmla="*/ 3552 h 3690"/>
              <a:gd name="T62" fmla="*/ 1176 w 5323"/>
              <a:gd name="T63" fmla="*/ 3617 h 3690"/>
              <a:gd name="T64" fmla="*/ 915 w 5323"/>
              <a:gd name="T65" fmla="*/ 3641 h 3690"/>
              <a:gd name="T66" fmla="*/ 861 w 5323"/>
              <a:gd name="T67" fmla="*/ 3202 h 3690"/>
              <a:gd name="T68" fmla="*/ 861 w 5323"/>
              <a:gd name="T69" fmla="*/ 2620 h 3690"/>
              <a:gd name="T70" fmla="*/ 701 w 5323"/>
              <a:gd name="T71" fmla="*/ 2578 h 3690"/>
              <a:gd name="T72" fmla="*/ 748 w 5323"/>
              <a:gd name="T73" fmla="*/ 2317 h 3690"/>
              <a:gd name="T74" fmla="*/ 849 w 5323"/>
              <a:gd name="T75" fmla="*/ 2091 h 3690"/>
              <a:gd name="T76" fmla="*/ 1069 w 5323"/>
              <a:gd name="T77" fmla="*/ 1776 h 3690"/>
              <a:gd name="T78" fmla="*/ 814 w 5323"/>
              <a:gd name="T79" fmla="*/ 1533 h 3690"/>
              <a:gd name="T80" fmla="*/ 641 w 5323"/>
              <a:gd name="T81" fmla="*/ 1063 h 3690"/>
              <a:gd name="T82" fmla="*/ 475 w 5323"/>
              <a:gd name="T83" fmla="*/ 945 h 3690"/>
              <a:gd name="T84" fmla="*/ 148 w 5323"/>
              <a:gd name="T85" fmla="*/ 802 h 3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23" h="3690">
                <a:moveTo>
                  <a:pt x="0" y="749"/>
                </a:moveTo>
                <a:lnTo>
                  <a:pt x="0" y="749"/>
                </a:lnTo>
                <a:cubicBezTo>
                  <a:pt x="41" y="719"/>
                  <a:pt x="65" y="695"/>
                  <a:pt x="95" y="654"/>
                </a:cubicBezTo>
                <a:cubicBezTo>
                  <a:pt x="113" y="630"/>
                  <a:pt x="125" y="612"/>
                  <a:pt x="148" y="594"/>
                </a:cubicBezTo>
                <a:cubicBezTo>
                  <a:pt x="332" y="505"/>
                  <a:pt x="332" y="505"/>
                  <a:pt x="332" y="505"/>
                </a:cubicBezTo>
                <a:cubicBezTo>
                  <a:pt x="606" y="410"/>
                  <a:pt x="606" y="410"/>
                  <a:pt x="606" y="410"/>
                </a:cubicBezTo>
                <a:cubicBezTo>
                  <a:pt x="689" y="386"/>
                  <a:pt x="725" y="345"/>
                  <a:pt x="808" y="303"/>
                </a:cubicBezTo>
                <a:cubicBezTo>
                  <a:pt x="1010" y="184"/>
                  <a:pt x="1010" y="184"/>
                  <a:pt x="1010" y="184"/>
                </a:cubicBezTo>
                <a:cubicBezTo>
                  <a:pt x="1342" y="48"/>
                  <a:pt x="1342" y="48"/>
                  <a:pt x="1342" y="48"/>
                </a:cubicBezTo>
                <a:cubicBezTo>
                  <a:pt x="1408" y="66"/>
                  <a:pt x="1408" y="66"/>
                  <a:pt x="1408" y="66"/>
                </a:cubicBezTo>
                <a:lnTo>
                  <a:pt x="1408" y="66"/>
                </a:lnTo>
                <a:cubicBezTo>
                  <a:pt x="1580" y="131"/>
                  <a:pt x="1580" y="131"/>
                  <a:pt x="1580" y="131"/>
                </a:cubicBezTo>
                <a:cubicBezTo>
                  <a:pt x="2186" y="0"/>
                  <a:pt x="2186" y="0"/>
                  <a:pt x="2186" y="0"/>
                </a:cubicBezTo>
                <a:cubicBezTo>
                  <a:pt x="2495" y="95"/>
                  <a:pt x="2495" y="95"/>
                  <a:pt x="2495" y="95"/>
                </a:cubicBezTo>
                <a:cubicBezTo>
                  <a:pt x="2631" y="42"/>
                  <a:pt x="2631" y="42"/>
                  <a:pt x="2631" y="42"/>
                </a:cubicBezTo>
                <a:cubicBezTo>
                  <a:pt x="2792" y="60"/>
                  <a:pt x="2792" y="60"/>
                  <a:pt x="2792" y="60"/>
                </a:cubicBezTo>
                <a:cubicBezTo>
                  <a:pt x="3130" y="143"/>
                  <a:pt x="3130" y="143"/>
                  <a:pt x="3130" y="143"/>
                </a:cubicBezTo>
                <a:cubicBezTo>
                  <a:pt x="3332" y="369"/>
                  <a:pt x="3332" y="369"/>
                  <a:pt x="3332" y="369"/>
                </a:cubicBezTo>
                <a:cubicBezTo>
                  <a:pt x="3338" y="369"/>
                  <a:pt x="3344" y="369"/>
                  <a:pt x="3350" y="369"/>
                </a:cubicBezTo>
                <a:cubicBezTo>
                  <a:pt x="3374" y="369"/>
                  <a:pt x="3386" y="374"/>
                  <a:pt x="3409" y="374"/>
                </a:cubicBezTo>
                <a:cubicBezTo>
                  <a:pt x="3469" y="374"/>
                  <a:pt x="3492" y="339"/>
                  <a:pt x="3546" y="321"/>
                </a:cubicBezTo>
                <a:cubicBezTo>
                  <a:pt x="3576" y="309"/>
                  <a:pt x="3594" y="297"/>
                  <a:pt x="3623" y="297"/>
                </a:cubicBezTo>
                <a:cubicBezTo>
                  <a:pt x="3641" y="291"/>
                  <a:pt x="3671" y="279"/>
                  <a:pt x="3677" y="297"/>
                </a:cubicBezTo>
                <a:cubicBezTo>
                  <a:pt x="3689" y="339"/>
                  <a:pt x="3694" y="363"/>
                  <a:pt x="3700" y="404"/>
                </a:cubicBezTo>
                <a:cubicBezTo>
                  <a:pt x="3706" y="458"/>
                  <a:pt x="3724" y="523"/>
                  <a:pt x="3783" y="523"/>
                </a:cubicBezTo>
                <a:cubicBezTo>
                  <a:pt x="3819" y="523"/>
                  <a:pt x="3819" y="523"/>
                  <a:pt x="3819" y="523"/>
                </a:cubicBezTo>
                <a:cubicBezTo>
                  <a:pt x="3861" y="523"/>
                  <a:pt x="3885" y="505"/>
                  <a:pt x="3920" y="505"/>
                </a:cubicBezTo>
                <a:cubicBezTo>
                  <a:pt x="3962" y="505"/>
                  <a:pt x="3980" y="529"/>
                  <a:pt x="4009" y="553"/>
                </a:cubicBezTo>
                <a:cubicBezTo>
                  <a:pt x="4057" y="576"/>
                  <a:pt x="4086" y="588"/>
                  <a:pt x="4146" y="588"/>
                </a:cubicBezTo>
                <a:cubicBezTo>
                  <a:pt x="4176" y="588"/>
                  <a:pt x="4193" y="565"/>
                  <a:pt x="4223" y="547"/>
                </a:cubicBezTo>
                <a:cubicBezTo>
                  <a:pt x="4247" y="535"/>
                  <a:pt x="4265" y="529"/>
                  <a:pt x="4288" y="505"/>
                </a:cubicBezTo>
                <a:cubicBezTo>
                  <a:pt x="4306" y="493"/>
                  <a:pt x="4312" y="470"/>
                  <a:pt x="4336" y="470"/>
                </a:cubicBezTo>
                <a:lnTo>
                  <a:pt x="4342" y="475"/>
                </a:lnTo>
                <a:cubicBezTo>
                  <a:pt x="4413" y="511"/>
                  <a:pt x="4425" y="565"/>
                  <a:pt x="4455" y="630"/>
                </a:cubicBezTo>
                <a:cubicBezTo>
                  <a:pt x="4508" y="731"/>
                  <a:pt x="4538" y="796"/>
                  <a:pt x="4585" y="903"/>
                </a:cubicBezTo>
                <a:cubicBezTo>
                  <a:pt x="4621" y="986"/>
                  <a:pt x="4627" y="1051"/>
                  <a:pt x="4704" y="1099"/>
                </a:cubicBezTo>
                <a:cubicBezTo>
                  <a:pt x="4782" y="1153"/>
                  <a:pt x="4841" y="1153"/>
                  <a:pt x="4936" y="1153"/>
                </a:cubicBezTo>
                <a:cubicBezTo>
                  <a:pt x="4971" y="1153"/>
                  <a:pt x="4971" y="1153"/>
                  <a:pt x="4971" y="1153"/>
                </a:cubicBezTo>
                <a:cubicBezTo>
                  <a:pt x="5055" y="1153"/>
                  <a:pt x="5102" y="1176"/>
                  <a:pt x="5168" y="1224"/>
                </a:cubicBezTo>
                <a:cubicBezTo>
                  <a:pt x="5203" y="1254"/>
                  <a:pt x="5227" y="1271"/>
                  <a:pt x="5263" y="1301"/>
                </a:cubicBezTo>
                <a:cubicBezTo>
                  <a:pt x="5292" y="1331"/>
                  <a:pt x="5322" y="1343"/>
                  <a:pt x="5322" y="1378"/>
                </a:cubicBezTo>
                <a:cubicBezTo>
                  <a:pt x="5322" y="1396"/>
                  <a:pt x="5322" y="1402"/>
                  <a:pt x="5322" y="1420"/>
                </a:cubicBezTo>
                <a:lnTo>
                  <a:pt x="5322" y="1420"/>
                </a:lnTo>
                <a:cubicBezTo>
                  <a:pt x="5286" y="1438"/>
                  <a:pt x="5257" y="1444"/>
                  <a:pt x="5239" y="1479"/>
                </a:cubicBezTo>
                <a:cubicBezTo>
                  <a:pt x="5185" y="1550"/>
                  <a:pt x="5191" y="1610"/>
                  <a:pt x="5173" y="1699"/>
                </a:cubicBezTo>
                <a:lnTo>
                  <a:pt x="5173" y="1699"/>
                </a:lnTo>
                <a:cubicBezTo>
                  <a:pt x="5150" y="1752"/>
                  <a:pt x="5132" y="1788"/>
                  <a:pt x="5096" y="1836"/>
                </a:cubicBezTo>
                <a:cubicBezTo>
                  <a:pt x="5078" y="1853"/>
                  <a:pt x="5078" y="1883"/>
                  <a:pt x="5049" y="1883"/>
                </a:cubicBezTo>
                <a:cubicBezTo>
                  <a:pt x="5019" y="1883"/>
                  <a:pt x="5019" y="1883"/>
                  <a:pt x="5019" y="1883"/>
                </a:cubicBezTo>
                <a:cubicBezTo>
                  <a:pt x="4977" y="1883"/>
                  <a:pt x="4954" y="1859"/>
                  <a:pt x="4912" y="1859"/>
                </a:cubicBezTo>
                <a:cubicBezTo>
                  <a:pt x="4888" y="1859"/>
                  <a:pt x="4877" y="1865"/>
                  <a:pt x="4853" y="1865"/>
                </a:cubicBezTo>
                <a:cubicBezTo>
                  <a:pt x="4829" y="1865"/>
                  <a:pt x="4823" y="1853"/>
                  <a:pt x="4799" y="1847"/>
                </a:cubicBezTo>
                <a:cubicBezTo>
                  <a:pt x="4591" y="1663"/>
                  <a:pt x="4591" y="1663"/>
                  <a:pt x="4591" y="1663"/>
                </a:cubicBezTo>
                <a:cubicBezTo>
                  <a:pt x="4574" y="1634"/>
                  <a:pt x="4556" y="1616"/>
                  <a:pt x="4526" y="1616"/>
                </a:cubicBezTo>
                <a:cubicBezTo>
                  <a:pt x="4496" y="1616"/>
                  <a:pt x="4496" y="1616"/>
                  <a:pt x="4496" y="1616"/>
                </a:cubicBezTo>
                <a:cubicBezTo>
                  <a:pt x="4479" y="1616"/>
                  <a:pt x="4467" y="1622"/>
                  <a:pt x="4449" y="1622"/>
                </a:cubicBezTo>
                <a:cubicBezTo>
                  <a:pt x="3974" y="1865"/>
                  <a:pt x="3974" y="1865"/>
                  <a:pt x="3974" y="1865"/>
                </a:cubicBezTo>
                <a:cubicBezTo>
                  <a:pt x="3944" y="1895"/>
                  <a:pt x="3926" y="1913"/>
                  <a:pt x="3908" y="1948"/>
                </a:cubicBezTo>
                <a:cubicBezTo>
                  <a:pt x="3873" y="2055"/>
                  <a:pt x="3873" y="2055"/>
                  <a:pt x="3873" y="2055"/>
                </a:cubicBezTo>
                <a:cubicBezTo>
                  <a:pt x="3855" y="2085"/>
                  <a:pt x="3831" y="2091"/>
                  <a:pt x="3807" y="2109"/>
                </a:cubicBezTo>
                <a:cubicBezTo>
                  <a:pt x="3783" y="2121"/>
                  <a:pt x="3772" y="2133"/>
                  <a:pt x="3748" y="2133"/>
                </a:cubicBezTo>
                <a:cubicBezTo>
                  <a:pt x="3736" y="2133"/>
                  <a:pt x="3724" y="2127"/>
                  <a:pt x="3718" y="2133"/>
                </a:cubicBezTo>
                <a:cubicBezTo>
                  <a:pt x="3689" y="2138"/>
                  <a:pt x="3682" y="2162"/>
                  <a:pt x="3659" y="2180"/>
                </a:cubicBezTo>
                <a:cubicBezTo>
                  <a:pt x="3623" y="2204"/>
                  <a:pt x="3587" y="2198"/>
                  <a:pt x="3546" y="2216"/>
                </a:cubicBezTo>
                <a:cubicBezTo>
                  <a:pt x="3237" y="2453"/>
                  <a:pt x="3237" y="2453"/>
                  <a:pt x="3237" y="2453"/>
                </a:cubicBezTo>
                <a:cubicBezTo>
                  <a:pt x="3112" y="2578"/>
                  <a:pt x="3112" y="2578"/>
                  <a:pt x="3112" y="2578"/>
                </a:cubicBezTo>
                <a:cubicBezTo>
                  <a:pt x="3089" y="2620"/>
                  <a:pt x="3100" y="2649"/>
                  <a:pt x="3089" y="2691"/>
                </a:cubicBezTo>
                <a:cubicBezTo>
                  <a:pt x="3071" y="2727"/>
                  <a:pt x="3023" y="2721"/>
                  <a:pt x="2982" y="2721"/>
                </a:cubicBezTo>
                <a:cubicBezTo>
                  <a:pt x="2940" y="2721"/>
                  <a:pt x="2940" y="2721"/>
                  <a:pt x="2940" y="2721"/>
                </a:cubicBezTo>
                <a:cubicBezTo>
                  <a:pt x="2928" y="2721"/>
                  <a:pt x="2922" y="2732"/>
                  <a:pt x="2922" y="2744"/>
                </a:cubicBezTo>
                <a:cubicBezTo>
                  <a:pt x="2916" y="2762"/>
                  <a:pt x="2910" y="2774"/>
                  <a:pt x="2905" y="2792"/>
                </a:cubicBezTo>
                <a:cubicBezTo>
                  <a:pt x="2893" y="2816"/>
                  <a:pt x="2881" y="2827"/>
                  <a:pt x="2881" y="2851"/>
                </a:cubicBezTo>
                <a:cubicBezTo>
                  <a:pt x="2881" y="2887"/>
                  <a:pt x="2881" y="2887"/>
                  <a:pt x="2881" y="2887"/>
                </a:cubicBezTo>
                <a:cubicBezTo>
                  <a:pt x="2881" y="2940"/>
                  <a:pt x="2893" y="2970"/>
                  <a:pt x="2905" y="3023"/>
                </a:cubicBezTo>
                <a:cubicBezTo>
                  <a:pt x="2893" y="3035"/>
                  <a:pt x="2881" y="3041"/>
                  <a:pt x="2869" y="3041"/>
                </a:cubicBezTo>
                <a:cubicBezTo>
                  <a:pt x="2839" y="3041"/>
                  <a:pt x="2839" y="3041"/>
                  <a:pt x="2839" y="3041"/>
                </a:cubicBezTo>
                <a:cubicBezTo>
                  <a:pt x="2797" y="3041"/>
                  <a:pt x="2780" y="3000"/>
                  <a:pt x="2738" y="3000"/>
                </a:cubicBezTo>
                <a:cubicBezTo>
                  <a:pt x="2726" y="3000"/>
                  <a:pt x="2714" y="3000"/>
                  <a:pt x="2702" y="3000"/>
                </a:cubicBezTo>
                <a:cubicBezTo>
                  <a:pt x="2679" y="3000"/>
                  <a:pt x="2679" y="3029"/>
                  <a:pt x="2667" y="3053"/>
                </a:cubicBezTo>
                <a:cubicBezTo>
                  <a:pt x="2661" y="3071"/>
                  <a:pt x="2643" y="3077"/>
                  <a:pt x="2643" y="3101"/>
                </a:cubicBezTo>
                <a:cubicBezTo>
                  <a:pt x="2643" y="3160"/>
                  <a:pt x="2714" y="3178"/>
                  <a:pt x="2714" y="3237"/>
                </a:cubicBezTo>
                <a:cubicBezTo>
                  <a:pt x="2714" y="3267"/>
                  <a:pt x="2679" y="3279"/>
                  <a:pt x="2649" y="3285"/>
                </a:cubicBezTo>
                <a:cubicBezTo>
                  <a:pt x="2602" y="3285"/>
                  <a:pt x="2578" y="3285"/>
                  <a:pt x="2536" y="3297"/>
                </a:cubicBezTo>
                <a:cubicBezTo>
                  <a:pt x="2447" y="3332"/>
                  <a:pt x="2417" y="3410"/>
                  <a:pt x="2322" y="3410"/>
                </a:cubicBezTo>
                <a:cubicBezTo>
                  <a:pt x="2293" y="3410"/>
                  <a:pt x="2293" y="3410"/>
                  <a:pt x="2293" y="3410"/>
                </a:cubicBezTo>
                <a:cubicBezTo>
                  <a:pt x="2275" y="3410"/>
                  <a:pt x="2257" y="3404"/>
                  <a:pt x="2239" y="3410"/>
                </a:cubicBezTo>
                <a:cubicBezTo>
                  <a:pt x="2221" y="3421"/>
                  <a:pt x="2221" y="3439"/>
                  <a:pt x="2209" y="3451"/>
                </a:cubicBezTo>
                <a:lnTo>
                  <a:pt x="2209" y="3451"/>
                </a:lnTo>
                <a:cubicBezTo>
                  <a:pt x="2180" y="3445"/>
                  <a:pt x="2168" y="3439"/>
                  <a:pt x="2144" y="3427"/>
                </a:cubicBezTo>
                <a:cubicBezTo>
                  <a:pt x="2037" y="3404"/>
                  <a:pt x="1984" y="3386"/>
                  <a:pt x="1877" y="3386"/>
                </a:cubicBezTo>
                <a:cubicBezTo>
                  <a:pt x="1829" y="3386"/>
                  <a:pt x="1800" y="3386"/>
                  <a:pt x="1752" y="3386"/>
                </a:cubicBezTo>
                <a:cubicBezTo>
                  <a:pt x="1681" y="3386"/>
                  <a:pt x="1639" y="3421"/>
                  <a:pt x="1586" y="3469"/>
                </a:cubicBezTo>
                <a:cubicBezTo>
                  <a:pt x="1556" y="3493"/>
                  <a:pt x="1556" y="3522"/>
                  <a:pt x="1526" y="3552"/>
                </a:cubicBezTo>
                <a:cubicBezTo>
                  <a:pt x="1497" y="3582"/>
                  <a:pt x="1461" y="3576"/>
                  <a:pt x="1419" y="3576"/>
                </a:cubicBezTo>
                <a:cubicBezTo>
                  <a:pt x="1378" y="3576"/>
                  <a:pt x="1354" y="3582"/>
                  <a:pt x="1313" y="3582"/>
                </a:cubicBezTo>
                <a:cubicBezTo>
                  <a:pt x="1253" y="3582"/>
                  <a:pt x="1229" y="3600"/>
                  <a:pt x="1176" y="3617"/>
                </a:cubicBezTo>
                <a:cubicBezTo>
                  <a:pt x="1140" y="3629"/>
                  <a:pt x="1116" y="3635"/>
                  <a:pt x="1081" y="3647"/>
                </a:cubicBezTo>
                <a:cubicBezTo>
                  <a:pt x="1039" y="3665"/>
                  <a:pt x="1016" y="3689"/>
                  <a:pt x="974" y="3689"/>
                </a:cubicBezTo>
                <a:cubicBezTo>
                  <a:pt x="944" y="3689"/>
                  <a:pt x="938" y="3653"/>
                  <a:pt x="915" y="3641"/>
                </a:cubicBezTo>
                <a:cubicBezTo>
                  <a:pt x="879" y="3617"/>
                  <a:pt x="861" y="3594"/>
                  <a:pt x="861" y="3552"/>
                </a:cubicBezTo>
                <a:cubicBezTo>
                  <a:pt x="861" y="3493"/>
                  <a:pt x="873" y="3457"/>
                  <a:pt x="879" y="3398"/>
                </a:cubicBezTo>
                <a:cubicBezTo>
                  <a:pt x="861" y="3202"/>
                  <a:pt x="861" y="3202"/>
                  <a:pt x="861" y="3202"/>
                </a:cubicBezTo>
                <a:cubicBezTo>
                  <a:pt x="831" y="3148"/>
                  <a:pt x="843" y="3107"/>
                  <a:pt x="820" y="3047"/>
                </a:cubicBezTo>
                <a:cubicBezTo>
                  <a:pt x="879" y="2697"/>
                  <a:pt x="879" y="2697"/>
                  <a:pt x="879" y="2697"/>
                </a:cubicBezTo>
                <a:cubicBezTo>
                  <a:pt x="861" y="2620"/>
                  <a:pt x="861" y="2620"/>
                  <a:pt x="861" y="2620"/>
                </a:cubicBezTo>
                <a:cubicBezTo>
                  <a:pt x="831" y="2626"/>
                  <a:pt x="808" y="2643"/>
                  <a:pt x="778" y="2643"/>
                </a:cubicBezTo>
                <a:cubicBezTo>
                  <a:pt x="748" y="2643"/>
                  <a:pt x="730" y="2626"/>
                  <a:pt x="719" y="2602"/>
                </a:cubicBezTo>
                <a:cubicBezTo>
                  <a:pt x="713" y="2590"/>
                  <a:pt x="701" y="2590"/>
                  <a:pt x="701" y="2578"/>
                </a:cubicBezTo>
                <a:cubicBezTo>
                  <a:pt x="701" y="2548"/>
                  <a:pt x="730" y="2542"/>
                  <a:pt x="748" y="2513"/>
                </a:cubicBezTo>
                <a:cubicBezTo>
                  <a:pt x="766" y="2477"/>
                  <a:pt x="772" y="2447"/>
                  <a:pt x="772" y="2400"/>
                </a:cubicBezTo>
                <a:cubicBezTo>
                  <a:pt x="772" y="2364"/>
                  <a:pt x="766" y="2346"/>
                  <a:pt x="748" y="2317"/>
                </a:cubicBezTo>
                <a:lnTo>
                  <a:pt x="748" y="2317"/>
                </a:lnTo>
                <a:cubicBezTo>
                  <a:pt x="772" y="2287"/>
                  <a:pt x="790" y="2281"/>
                  <a:pt x="802" y="2245"/>
                </a:cubicBezTo>
                <a:cubicBezTo>
                  <a:pt x="825" y="2192"/>
                  <a:pt x="831" y="2150"/>
                  <a:pt x="849" y="2091"/>
                </a:cubicBezTo>
                <a:cubicBezTo>
                  <a:pt x="879" y="1990"/>
                  <a:pt x="944" y="1960"/>
                  <a:pt x="1016" y="1877"/>
                </a:cubicBezTo>
                <a:cubicBezTo>
                  <a:pt x="1033" y="1859"/>
                  <a:pt x="1039" y="1842"/>
                  <a:pt x="1045" y="1818"/>
                </a:cubicBezTo>
                <a:cubicBezTo>
                  <a:pt x="1057" y="1800"/>
                  <a:pt x="1069" y="1794"/>
                  <a:pt x="1069" y="1776"/>
                </a:cubicBezTo>
                <a:cubicBezTo>
                  <a:pt x="1069" y="1740"/>
                  <a:pt x="1033" y="1735"/>
                  <a:pt x="1004" y="1717"/>
                </a:cubicBezTo>
                <a:cubicBezTo>
                  <a:pt x="974" y="1705"/>
                  <a:pt x="956" y="1687"/>
                  <a:pt x="926" y="1675"/>
                </a:cubicBezTo>
                <a:cubicBezTo>
                  <a:pt x="855" y="1652"/>
                  <a:pt x="843" y="1592"/>
                  <a:pt x="814" y="1533"/>
                </a:cubicBezTo>
                <a:cubicBezTo>
                  <a:pt x="790" y="1473"/>
                  <a:pt x="796" y="1438"/>
                  <a:pt x="790" y="1372"/>
                </a:cubicBezTo>
                <a:cubicBezTo>
                  <a:pt x="778" y="1301"/>
                  <a:pt x="760" y="1259"/>
                  <a:pt x="742" y="1194"/>
                </a:cubicBezTo>
                <a:cubicBezTo>
                  <a:pt x="725" y="1129"/>
                  <a:pt x="701" y="1087"/>
                  <a:pt x="641" y="1063"/>
                </a:cubicBezTo>
                <a:cubicBezTo>
                  <a:pt x="617" y="1051"/>
                  <a:pt x="594" y="1051"/>
                  <a:pt x="576" y="1028"/>
                </a:cubicBezTo>
                <a:cubicBezTo>
                  <a:pt x="558" y="1010"/>
                  <a:pt x="558" y="986"/>
                  <a:pt x="540" y="974"/>
                </a:cubicBezTo>
                <a:cubicBezTo>
                  <a:pt x="522" y="956"/>
                  <a:pt x="499" y="963"/>
                  <a:pt x="475" y="945"/>
                </a:cubicBezTo>
                <a:cubicBezTo>
                  <a:pt x="439" y="915"/>
                  <a:pt x="433" y="879"/>
                  <a:pt x="392" y="856"/>
                </a:cubicBezTo>
                <a:cubicBezTo>
                  <a:pt x="338" y="832"/>
                  <a:pt x="303" y="832"/>
                  <a:pt x="243" y="820"/>
                </a:cubicBezTo>
                <a:cubicBezTo>
                  <a:pt x="208" y="814"/>
                  <a:pt x="184" y="802"/>
                  <a:pt x="148" y="802"/>
                </a:cubicBezTo>
                <a:cubicBezTo>
                  <a:pt x="101" y="802"/>
                  <a:pt x="101" y="802"/>
                  <a:pt x="101" y="802"/>
                </a:cubicBezTo>
                <a:cubicBezTo>
                  <a:pt x="53" y="802"/>
                  <a:pt x="6" y="796"/>
                  <a:pt x="0" y="749"/>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4" name="Freeform 170"/>
          <p:cNvSpPr>
            <a:spLocks noChangeArrowheads="1"/>
          </p:cNvSpPr>
          <p:nvPr/>
        </p:nvSpPr>
        <p:spPr bwMode="auto">
          <a:xfrm>
            <a:off x="15539064" y="5864474"/>
            <a:ext cx="1772761" cy="1540124"/>
          </a:xfrm>
          <a:custGeom>
            <a:avLst/>
            <a:gdLst>
              <a:gd name="T0" fmla="*/ 0 w 3156"/>
              <a:gd name="T1" fmla="*/ 1835 h 2745"/>
              <a:gd name="T2" fmla="*/ 84 w 3156"/>
              <a:gd name="T3" fmla="*/ 1794 h 2745"/>
              <a:gd name="T4" fmla="*/ 327 w 3156"/>
              <a:gd name="T5" fmla="*/ 1681 h 2745"/>
              <a:gd name="T6" fmla="*/ 505 w 3156"/>
              <a:gd name="T7" fmla="*/ 1621 h 2745"/>
              <a:gd name="T8" fmla="*/ 458 w 3156"/>
              <a:gd name="T9" fmla="*/ 1437 h 2745"/>
              <a:gd name="T10" fmla="*/ 529 w 3156"/>
              <a:gd name="T11" fmla="*/ 1384 h 2745"/>
              <a:gd name="T12" fmla="*/ 660 w 3156"/>
              <a:gd name="T13" fmla="*/ 1425 h 2745"/>
              <a:gd name="T14" fmla="*/ 672 w 3156"/>
              <a:gd name="T15" fmla="*/ 1271 h 2745"/>
              <a:gd name="T16" fmla="*/ 696 w 3156"/>
              <a:gd name="T17" fmla="*/ 1176 h 2745"/>
              <a:gd name="T18" fmla="*/ 731 w 3156"/>
              <a:gd name="T19" fmla="*/ 1105 h 2745"/>
              <a:gd name="T20" fmla="*/ 880 w 3156"/>
              <a:gd name="T21" fmla="*/ 1075 h 2745"/>
              <a:gd name="T22" fmla="*/ 1028 w 3156"/>
              <a:gd name="T23" fmla="*/ 837 h 2745"/>
              <a:gd name="T24" fmla="*/ 1450 w 3156"/>
              <a:gd name="T25" fmla="*/ 564 h 2745"/>
              <a:gd name="T26" fmla="*/ 1539 w 3156"/>
              <a:gd name="T27" fmla="*/ 517 h 2745"/>
              <a:gd name="T28" fmla="*/ 1664 w 3156"/>
              <a:gd name="T29" fmla="*/ 439 h 2745"/>
              <a:gd name="T30" fmla="*/ 1765 w 3156"/>
              <a:gd name="T31" fmla="*/ 249 h 2745"/>
              <a:gd name="T32" fmla="*/ 2287 w 3156"/>
              <a:gd name="T33" fmla="*/ 0 h 2745"/>
              <a:gd name="T34" fmla="*/ 2382 w 3156"/>
              <a:gd name="T35" fmla="*/ 47 h 2745"/>
              <a:gd name="T36" fmla="*/ 2644 w 3156"/>
              <a:gd name="T37" fmla="*/ 249 h 2745"/>
              <a:gd name="T38" fmla="*/ 2810 w 3156"/>
              <a:gd name="T39" fmla="*/ 267 h 2745"/>
              <a:gd name="T40" fmla="*/ 2887 w 3156"/>
              <a:gd name="T41" fmla="*/ 220 h 2745"/>
              <a:gd name="T42" fmla="*/ 2964 w 3156"/>
              <a:gd name="T43" fmla="*/ 83 h 2745"/>
              <a:gd name="T44" fmla="*/ 3155 w 3156"/>
              <a:gd name="T45" fmla="*/ 237 h 2745"/>
              <a:gd name="T46" fmla="*/ 3125 w 3156"/>
              <a:gd name="T47" fmla="*/ 404 h 2745"/>
              <a:gd name="T48" fmla="*/ 2959 w 3156"/>
              <a:gd name="T49" fmla="*/ 511 h 2745"/>
              <a:gd name="T50" fmla="*/ 2810 w 3156"/>
              <a:gd name="T51" fmla="*/ 665 h 2745"/>
              <a:gd name="T52" fmla="*/ 2757 w 3156"/>
              <a:gd name="T53" fmla="*/ 754 h 2745"/>
              <a:gd name="T54" fmla="*/ 2762 w 3156"/>
              <a:gd name="T55" fmla="*/ 1004 h 2745"/>
              <a:gd name="T56" fmla="*/ 2953 w 3156"/>
              <a:gd name="T57" fmla="*/ 1283 h 2745"/>
              <a:gd name="T58" fmla="*/ 3024 w 3156"/>
              <a:gd name="T59" fmla="*/ 1407 h 2745"/>
              <a:gd name="T60" fmla="*/ 3054 w 3156"/>
              <a:gd name="T61" fmla="*/ 1544 h 2745"/>
              <a:gd name="T62" fmla="*/ 3071 w 3156"/>
              <a:gd name="T63" fmla="*/ 1746 h 2745"/>
              <a:gd name="T64" fmla="*/ 2970 w 3156"/>
              <a:gd name="T65" fmla="*/ 1800 h 2745"/>
              <a:gd name="T66" fmla="*/ 2816 w 3156"/>
              <a:gd name="T67" fmla="*/ 1811 h 2745"/>
              <a:gd name="T68" fmla="*/ 2703 w 3156"/>
              <a:gd name="T69" fmla="*/ 1805 h 2745"/>
              <a:gd name="T70" fmla="*/ 2531 w 3156"/>
              <a:gd name="T71" fmla="*/ 1788 h 2745"/>
              <a:gd name="T72" fmla="*/ 2287 w 3156"/>
              <a:gd name="T73" fmla="*/ 1978 h 2745"/>
              <a:gd name="T74" fmla="*/ 2014 w 3156"/>
              <a:gd name="T75" fmla="*/ 2126 h 2745"/>
              <a:gd name="T76" fmla="*/ 1699 w 3156"/>
              <a:gd name="T77" fmla="*/ 2275 h 2745"/>
              <a:gd name="T78" fmla="*/ 1574 w 3156"/>
              <a:gd name="T79" fmla="*/ 2388 h 2745"/>
              <a:gd name="T80" fmla="*/ 1616 w 3156"/>
              <a:gd name="T81" fmla="*/ 2649 h 2745"/>
              <a:gd name="T82" fmla="*/ 1592 w 3156"/>
              <a:gd name="T83" fmla="*/ 2679 h 2745"/>
              <a:gd name="T84" fmla="*/ 1254 w 3156"/>
              <a:gd name="T85" fmla="*/ 2673 h 2745"/>
              <a:gd name="T86" fmla="*/ 1052 w 3156"/>
              <a:gd name="T87" fmla="*/ 2649 h 2745"/>
              <a:gd name="T88" fmla="*/ 951 w 3156"/>
              <a:gd name="T89" fmla="*/ 2601 h 2745"/>
              <a:gd name="T90" fmla="*/ 820 w 3156"/>
              <a:gd name="T91" fmla="*/ 2584 h 2745"/>
              <a:gd name="T92" fmla="*/ 701 w 3156"/>
              <a:gd name="T93" fmla="*/ 2744 h 2745"/>
              <a:gd name="T94" fmla="*/ 577 w 3156"/>
              <a:gd name="T95" fmla="*/ 2637 h 2745"/>
              <a:gd name="T96" fmla="*/ 410 w 3156"/>
              <a:gd name="T97" fmla="*/ 2370 h 2745"/>
              <a:gd name="T98" fmla="*/ 214 w 3156"/>
              <a:gd name="T99" fmla="*/ 2203 h 2745"/>
              <a:gd name="T100" fmla="*/ 232 w 3156"/>
              <a:gd name="T101" fmla="*/ 1972 h 2745"/>
              <a:gd name="T102" fmla="*/ 0 w 3156"/>
              <a:gd name="T103" fmla="*/ 1835 h 2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6" h="2745">
                <a:moveTo>
                  <a:pt x="0" y="1835"/>
                </a:moveTo>
                <a:lnTo>
                  <a:pt x="0" y="1835"/>
                </a:lnTo>
                <a:cubicBezTo>
                  <a:pt x="12" y="1823"/>
                  <a:pt x="12" y="1805"/>
                  <a:pt x="30" y="1794"/>
                </a:cubicBezTo>
                <a:cubicBezTo>
                  <a:pt x="48" y="1788"/>
                  <a:pt x="66" y="1794"/>
                  <a:pt x="84" y="1794"/>
                </a:cubicBezTo>
                <a:cubicBezTo>
                  <a:pt x="113" y="1794"/>
                  <a:pt x="113" y="1794"/>
                  <a:pt x="113" y="1794"/>
                </a:cubicBezTo>
                <a:cubicBezTo>
                  <a:pt x="208" y="1794"/>
                  <a:pt x="238" y="1716"/>
                  <a:pt x="327" y="1681"/>
                </a:cubicBezTo>
                <a:cubicBezTo>
                  <a:pt x="369" y="1669"/>
                  <a:pt x="393" y="1669"/>
                  <a:pt x="440" y="1669"/>
                </a:cubicBezTo>
                <a:cubicBezTo>
                  <a:pt x="470" y="1663"/>
                  <a:pt x="505" y="1651"/>
                  <a:pt x="505" y="1621"/>
                </a:cubicBezTo>
                <a:cubicBezTo>
                  <a:pt x="505" y="1562"/>
                  <a:pt x="434" y="1544"/>
                  <a:pt x="434" y="1485"/>
                </a:cubicBezTo>
                <a:cubicBezTo>
                  <a:pt x="434" y="1461"/>
                  <a:pt x="452" y="1455"/>
                  <a:pt x="458" y="1437"/>
                </a:cubicBezTo>
                <a:cubicBezTo>
                  <a:pt x="470" y="1413"/>
                  <a:pt x="470" y="1384"/>
                  <a:pt x="493" y="1384"/>
                </a:cubicBezTo>
                <a:cubicBezTo>
                  <a:pt x="505" y="1384"/>
                  <a:pt x="517" y="1384"/>
                  <a:pt x="529" y="1384"/>
                </a:cubicBezTo>
                <a:cubicBezTo>
                  <a:pt x="571" y="1384"/>
                  <a:pt x="588" y="1425"/>
                  <a:pt x="630" y="1425"/>
                </a:cubicBezTo>
                <a:cubicBezTo>
                  <a:pt x="660" y="1425"/>
                  <a:pt x="660" y="1425"/>
                  <a:pt x="660" y="1425"/>
                </a:cubicBezTo>
                <a:cubicBezTo>
                  <a:pt x="672" y="1425"/>
                  <a:pt x="684" y="1419"/>
                  <a:pt x="696" y="1407"/>
                </a:cubicBezTo>
                <a:cubicBezTo>
                  <a:pt x="684" y="1354"/>
                  <a:pt x="672" y="1324"/>
                  <a:pt x="672" y="1271"/>
                </a:cubicBezTo>
                <a:cubicBezTo>
                  <a:pt x="672" y="1235"/>
                  <a:pt x="672" y="1235"/>
                  <a:pt x="672" y="1235"/>
                </a:cubicBezTo>
                <a:cubicBezTo>
                  <a:pt x="672" y="1211"/>
                  <a:pt x="684" y="1200"/>
                  <a:pt x="696" y="1176"/>
                </a:cubicBezTo>
                <a:cubicBezTo>
                  <a:pt x="701" y="1158"/>
                  <a:pt x="707" y="1146"/>
                  <a:pt x="713" y="1128"/>
                </a:cubicBezTo>
                <a:cubicBezTo>
                  <a:pt x="713" y="1116"/>
                  <a:pt x="719" y="1105"/>
                  <a:pt x="731" y="1105"/>
                </a:cubicBezTo>
                <a:cubicBezTo>
                  <a:pt x="773" y="1105"/>
                  <a:pt x="773" y="1105"/>
                  <a:pt x="773" y="1105"/>
                </a:cubicBezTo>
                <a:cubicBezTo>
                  <a:pt x="814" y="1105"/>
                  <a:pt x="862" y="1111"/>
                  <a:pt x="880" y="1075"/>
                </a:cubicBezTo>
                <a:cubicBezTo>
                  <a:pt x="891" y="1033"/>
                  <a:pt x="880" y="1004"/>
                  <a:pt x="903" y="962"/>
                </a:cubicBezTo>
                <a:cubicBezTo>
                  <a:pt x="1028" y="837"/>
                  <a:pt x="1028" y="837"/>
                  <a:pt x="1028" y="837"/>
                </a:cubicBezTo>
                <a:cubicBezTo>
                  <a:pt x="1337" y="600"/>
                  <a:pt x="1337" y="600"/>
                  <a:pt x="1337" y="600"/>
                </a:cubicBezTo>
                <a:cubicBezTo>
                  <a:pt x="1378" y="582"/>
                  <a:pt x="1414" y="588"/>
                  <a:pt x="1450" y="564"/>
                </a:cubicBezTo>
                <a:cubicBezTo>
                  <a:pt x="1473" y="546"/>
                  <a:pt x="1480" y="522"/>
                  <a:pt x="1509" y="517"/>
                </a:cubicBezTo>
                <a:cubicBezTo>
                  <a:pt x="1515" y="511"/>
                  <a:pt x="1527" y="517"/>
                  <a:pt x="1539" y="517"/>
                </a:cubicBezTo>
                <a:cubicBezTo>
                  <a:pt x="1563" y="517"/>
                  <a:pt x="1574" y="505"/>
                  <a:pt x="1598" y="493"/>
                </a:cubicBezTo>
                <a:cubicBezTo>
                  <a:pt x="1622" y="475"/>
                  <a:pt x="1646" y="469"/>
                  <a:pt x="1664" y="439"/>
                </a:cubicBezTo>
                <a:cubicBezTo>
                  <a:pt x="1699" y="332"/>
                  <a:pt x="1699" y="332"/>
                  <a:pt x="1699" y="332"/>
                </a:cubicBezTo>
                <a:cubicBezTo>
                  <a:pt x="1717" y="297"/>
                  <a:pt x="1735" y="279"/>
                  <a:pt x="1765" y="249"/>
                </a:cubicBezTo>
                <a:cubicBezTo>
                  <a:pt x="2240" y="6"/>
                  <a:pt x="2240" y="6"/>
                  <a:pt x="2240" y="6"/>
                </a:cubicBezTo>
                <a:cubicBezTo>
                  <a:pt x="2258" y="6"/>
                  <a:pt x="2270" y="0"/>
                  <a:pt x="2287" y="0"/>
                </a:cubicBezTo>
                <a:cubicBezTo>
                  <a:pt x="2317" y="0"/>
                  <a:pt x="2317" y="0"/>
                  <a:pt x="2317" y="0"/>
                </a:cubicBezTo>
                <a:cubicBezTo>
                  <a:pt x="2347" y="0"/>
                  <a:pt x="2365" y="18"/>
                  <a:pt x="2382" y="47"/>
                </a:cubicBezTo>
                <a:cubicBezTo>
                  <a:pt x="2590" y="231"/>
                  <a:pt x="2590" y="231"/>
                  <a:pt x="2590" y="231"/>
                </a:cubicBezTo>
                <a:cubicBezTo>
                  <a:pt x="2614" y="237"/>
                  <a:pt x="2620" y="249"/>
                  <a:pt x="2644" y="249"/>
                </a:cubicBezTo>
                <a:cubicBezTo>
                  <a:pt x="2668" y="249"/>
                  <a:pt x="2679" y="243"/>
                  <a:pt x="2703" y="243"/>
                </a:cubicBezTo>
                <a:cubicBezTo>
                  <a:pt x="2745" y="243"/>
                  <a:pt x="2768" y="267"/>
                  <a:pt x="2810" y="267"/>
                </a:cubicBezTo>
                <a:cubicBezTo>
                  <a:pt x="2840" y="267"/>
                  <a:pt x="2840" y="267"/>
                  <a:pt x="2840" y="267"/>
                </a:cubicBezTo>
                <a:cubicBezTo>
                  <a:pt x="2869" y="267"/>
                  <a:pt x="2869" y="237"/>
                  <a:pt x="2887" y="220"/>
                </a:cubicBezTo>
                <a:cubicBezTo>
                  <a:pt x="2923" y="172"/>
                  <a:pt x="2941" y="136"/>
                  <a:pt x="2964" y="83"/>
                </a:cubicBezTo>
                <a:lnTo>
                  <a:pt x="2964" y="83"/>
                </a:lnTo>
                <a:cubicBezTo>
                  <a:pt x="3024" y="101"/>
                  <a:pt x="3065" y="113"/>
                  <a:pt x="3101" y="160"/>
                </a:cubicBezTo>
                <a:cubicBezTo>
                  <a:pt x="3125" y="190"/>
                  <a:pt x="3155" y="202"/>
                  <a:pt x="3155" y="237"/>
                </a:cubicBezTo>
                <a:cubicBezTo>
                  <a:pt x="3155" y="327"/>
                  <a:pt x="3155" y="327"/>
                  <a:pt x="3155" y="327"/>
                </a:cubicBezTo>
                <a:cubicBezTo>
                  <a:pt x="3155" y="356"/>
                  <a:pt x="3155" y="386"/>
                  <a:pt x="3125" y="404"/>
                </a:cubicBezTo>
                <a:cubicBezTo>
                  <a:pt x="3095" y="422"/>
                  <a:pt x="3065" y="410"/>
                  <a:pt x="3036" y="427"/>
                </a:cubicBezTo>
                <a:cubicBezTo>
                  <a:pt x="3000" y="451"/>
                  <a:pt x="2982" y="475"/>
                  <a:pt x="2959" y="511"/>
                </a:cubicBezTo>
                <a:cubicBezTo>
                  <a:pt x="2929" y="564"/>
                  <a:pt x="2923" y="606"/>
                  <a:pt x="2869" y="629"/>
                </a:cubicBezTo>
                <a:cubicBezTo>
                  <a:pt x="2846" y="641"/>
                  <a:pt x="2834" y="653"/>
                  <a:pt x="2810" y="665"/>
                </a:cubicBezTo>
                <a:cubicBezTo>
                  <a:pt x="2786" y="677"/>
                  <a:pt x="2751" y="671"/>
                  <a:pt x="2751" y="695"/>
                </a:cubicBezTo>
                <a:cubicBezTo>
                  <a:pt x="2751" y="718"/>
                  <a:pt x="2757" y="730"/>
                  <a:pt x="2757" y="754"/>
                </a:cubicBezTo>
                <a:cubicBezTo>
                  <a:pt x="2757" y="831"/>
                  <a:pt x="2733" y="873"/>
                  <a:pt x="2733" y="944"/>
                </a:cubicBezTo>
                <a:cubicBezTo>
                  <a:pt x="2733" y="968"/>
                  <a:pt x="2751" y="980"/>
                  <a:pt x="2762" y="1004"/>
                </a:cubicBezTo>
                <a:cubicBezTo>
                  <a:pt x="2786" y="1051"/>
                  <a:pt x="2798" y="1081"/>
                  <a:pt x="2834" y="1122"/>
                </a:cubicBezTo>
                <a:cubicBezTo>
                  <a:pt x="2953" y="1283"/>
                  <a:pt x="2953" y="1283"/>
                  <a:pt x="2953" y="1283"/>
                </a:cubicBezTo>
                <a:cubicBezTo>
                  <a:pt x="2970" y="1295"/>
                  <a:pt x="2982" y="1312"/>
                  <a:pt x="2994" y="1336"/>
                </a:cubicBezTo>
                <a:cubicBezTo>
                  <a:pt x="3012" y="1360"/>
                  <a:pt x="3024" y="1378"/>
                  <a:pt x="3024" y="1407"/>
                </a:cubicBezTo>
                <a:cubicBezTo>
                  <a:pt x="3024" y="1431"/>
                  <a:pt x="3012" y="1443"/>
                  <a:pt x="3012" y="1467"/>
                </a:cubicBezTo>
                <a:cubicBezTo>
                  <a:pt x="3012" y="1502"/>
                  <a:pt x="3036" y="1514"/>
                  <a:pt x="3054" y="1544"/>
                </a:cubicBezTo>
                <a:cubicBezTo>
                  <a:pt x="3077" y="1586"/>
                  <a:pt x="3077" y="1615"/>
                  <a:pt x="3077" y="1657"/>
                </a:cubicBezTo>
                <a:cubicBezTo>
                  <a:pt x="3077" y="1693"/>
                  <a:pt x="3077" y="1710"/>
                  <a:pt x="3071" y="1746"/>
                </a:cubicBezTo>
                <a:cubicBezTo>
                  <a:pt x="3071" y="1764"/>
                  <a:pt x="3071" y="1782"/>
                  <a:pt x="3060" y="1788"/>
                </a:cubicBezTo>
                <a:cubicBezTo>
                  <a:pt x="3030" y="1811"/>
                  <a:pt x="3006" y="1800"/>
                  <a:pt x="2970" y="1800"/>
                </a:cubicBezTo>
                <a:cubicBezTo>
                  <a:pt x="2947" y="1800"/>
                  <a:pt x="2935" y="1794"/>
                  <a:pt x="2917" y="1794"/>
                </a:cubicBezTo>
                <a:cubicBezTo>
                  <a:pt x="2875" y="1794"/>
                  <a:pt x="2857" y="1811"/>
                  <a:pt x="2816" y="1811"/>
                </a:cubicBezTo>
                <a:cubicBezTo>
                  <a:pt x="2798" y="1811"/>
                  <a:pt x="2786" y="1805"/>
                  <a:pt x="2762" y="1805"/>
                </a:cubicBezTo>
                <a:cubicBezTo>
                  <a:pt x="2703" y="1805"/>
                  <a:pt x="2703" y="1805"/>
                  <a:pt x="2703" y="1805"/>
                </a:cubicBezTo>
                <a:cubicBezTo>
                  <a:pt x="2668" y="1805"/>
                  <a:pt x="2644" y="1800"/>
                  <a:pt x="2608" y="1800"/>
                </a:cubicBezTo>
                <a:cubicBezTo>
                  <a:pt x="2578" y="1794"/>
                  <a:pt x="2561" y="1788"/>
                  <a:pt x="2531" y="1788"/>
                </a:cubicBezTo>
                <a:cubicBezTo>
                  <a:pt x="2466" y="1788"/>
                  <a:pt x="2430" y="1817"/>
                  <a:pt x="2376" y="1847"/>
                </a:cubicBezTo>
                <a:cubicBezTo>
                  <a:pt x="2323" y="1883"/>
                  <a:pt x="2347" y="1960"/>
                  <a:pt x="2287" y="1978"/>
                </a:cubicBezTo>
                <a:cubicBezTo>
                  <a:pt x="2246" y="1996"/>
                  <a:pt x="2228" y="2025"/>
                  <a:pt x="2198" y="2061"/>
                </a:cubicBezTo>
                <a:cubicBezTo>
                  <a:pt x="2145" y="2114"/>
                  <a:pt x="2091" y="2108"/>
                  <a:pt x="2014" y="2126"/>
                </a:cubicBezTo>
                <a:cubicBezTo>
                  <a:pt x="1907" y="2156"/>
                  <a:pt x="1836" y="2150"/>
                  <a:pt x="1747" y="2215"/>
                </a:cubicBezTo>
                <a:cubicBezTo>
                  <a:pt x="1723" y="2233"/>
                  <a:pt x="1717" y="2251"/>
                  <a:pt x="1699" y="2275"/>
                </a:cubicBezTo>
                <a:cubicBezTo>
                  <a:pt x="1670" y="2310"/>
                  <a:pt x="1640" y="2322"/>
                  <a:pt x="1604" y="2358"/>
                </a:cubicBezTo>
                <a:cubicBezTo>
                  <a:pt x="1598" y="2370"/>
                  <a:pt x="1581" y="2370"/>
                  <a:pt x="1574" y="2388"/>
                </a:cubicBezTo>
                <a:cubicBezTo>
                  <a:pt x="1563" y="2435"/>
                  <a:pt x="1563" y="2465"/>
                  <a:pt x="1563" y="2518"/>
                </a:cubicBezTo>
                <a:cubicBezTo>
                  <a:pt x="1563" y="2572"/>
                  <a:pt x="1616" y="2595"/>
                  <a:pt x="1616" y="2649"/>
                </a:cubicBezTo>
                <a:cubicBezTo>
                  <a:pt x="1616" y="2679"/>
                  <a:pt x="1616" y="2679"/>
                  <a:pt x="1616" y="2679"/>
                </a:cubicBezTo>
                <a:cubicBezTo>
                  <a:pt x="1604" y="2679"/>
                  <a:pt x="1604" y="2679"/>
                  <a:pt x="1592" y="2679"/>
                </a:cubicBezTo>
                <a:cubicBezTo>
                  <a:pt x="1539" y="2679"/>
                  <a:pt x="1509" y="2643"/>
                  <a:pt x="1450" y="2643"/>
                </a:cubicBezTo>
                <a:cubicBezTo>
                  <a:pt x="1373" y="2643"/>
                  <a:pt x="1331" y="2673"/>
                  <a:pt x="1254" y="2673"/>
                </a:cubicBezTo>
                <a:cubicBezTo>
                  <a:pt x="1212" y="2673"/>
                  <a:pt x="1182" y="2667"/>
                  <a:pt x="1141" y="2667"/>
                </a:cubicBezTo>
                <a:cubicBezTo>
                  <a:pt x="1105" y="2667"/>
                  <a:pt x="1087" y="2655"/>
                  <a:pt x="1052" y="2649"/>
                </a:cubicBezTo>
                <a:cubicBezTo>
                  <a:pt x="1028" y="2643"/>
                  <a:pt x="1016" y="2631"/>
                  <a:pt x="998" y="2619"/>
                </a:cubicBezTo>
                <a:cubicBezTo>
                  <a:pt x="981" y="2607"/>
                  <a:pt x="969" y="2607"/>
                  <a:pt x="951" y="2601"/>
                </a:cubicBezTo>
                <a:cubicBezTo>
                  <a:pt x="915" y="2584"/>
                  <a:pt x="891" y="2566"/>
                  <a:pt x="850" y="2566"/>
                </a:cubicBezTo>
                <a:cubicBezTo>
                  <a:pt x="838" y="2566"/>
                  <a:pt x="832" y="2578"/>
                  <a:pt x="820" y="2584"/>
                </a:cubicBezTo>
                <a:cubicBezTo>
                  <a:pt x="796" y="2601"/>
                  <a:pt x="791" y="2613"/>
                  <a:pt x="779" y="2631"/>
                </a:cubicBezTo>
                <a:cubicBezTo>
                  <a:pt x="749" y="2679"/>
                  <a:pt x="713" y="2690"/>
                  <a:pt x="701" y="2744"/>
                </a:cubicBezTo>
                <a:lnTo>
                  <a:pt x="701" y="2744"/>
                </a:lnTo>
                <a:cubicBezTo>
                  <a:pt x="648" y="2708"/>
                  <a:pt x="600" y="2696"/>
                  <a:pt x="577" y="2637"/>
                </a:cubicBezTo>
                <a:cubicBezTo>
                  <a:pt x="547" y="2584"/>
                  <a:pt x="511" y="2566"/>
                  <a:pt x="488" y="2512"/>
                </a:cubicBezTo>
                <a:cubicBezTo>
                  <a:pt x="464" y="2453"/>
                  <a:pt x="470" y="2399"/>
                  <a:pt x="410" y="2370"/>
                </a:cubicBezTo>
                <a:cubicBezTo>
                  <a:pt x="351" y="2340"/>
                  <a:pt x="303" y="2352"/>
                  <a:pt x="250" y="2322"/>
                </a:cubicBezTo>
                <a:cubicBezTo>
                  <a:pt x="208" y="2298"/>
                  <a:pt x="214" y="2251"/>
                  <a:pt x="214" y="2203"/>
                </a:cubicBezTo>
                <a:cubicBezTo>
                  <a:pt x="214" y="2126"/>
                  <a:pt x="226" y="2085"/>
                  <a:pt x="232" y="2007"/>
                </a:cubicBezTo>
                <a:cubicBezTo>
                  <a:pt x="232" y="1972"/>
                  <a:pt x="232" y="1972"/>
                  <a:pt x="232" y="1972"/>
                </a:cubicBezTo>
                <a:cubicBezTo>
                  <a:pt x="232" y="1936"/>
                  <a:pt x="226" y="1900"/>
                  <a:pt x="197" y="1883"/>
                </a:cubicBezTo>
                <a:cubicBezTo>
                  <a:pt x="125" y="1847"/>
                  <a:pt x="72" y="1865"/>
                  <a:pt x="0" y="1835"/>
                </a:cubicBezTo>
              </a:path>
            </a:pathLst>
          </a:custGeom>
          <a:solidFill>
            <a:schemeClr val="accent5"/>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5" name="Freeform 171"/>
          <p:cNvSpPr>
            <a:spLocks noChangeArrowheads="1"/>
          </p:cNvSpPr>
          <p:nvPr/>
        </p:nvSpPr>
        <p:spPr bwMode="auto">
          <a:xfrm>
            <a:off x="15863408" y="5748097"/>
            <a:ext cx="3278122" cy="4630278"/>
          </a:xfrm>
          <a:custGeom>
            <a:avLst/>
            <a:gdLst>
              <a:gd name="T0" fmla="*/ 2590 w 5839"/>
              <a:gd name="T1" fmla="*/ 41 h 8244"/>
              <a:gd name="T2" fmla="*/ 2720 w 5839"/>
              <a:gd name="T3" fmla="*/ 47 h 8244"/>
              <a:gd name="T4" fmla="*/ 2821 w 5839"/>
              <a:gd name="T5" fmla="*/ 71 h 8244"/>
              <a:gd name="T6" fmla="*/ 3153 w 5839"/>
              <a:gd name="T7" fmla="*/ 416 h 8244"/>
              <a:gd name="T8" fmla="*/ 3396 w 5839"/>
              <a:gd name="T9" fmla="*/ 517 h 8244"/>
              <a:gd name="T10" fmla="*/ 3699 w 5839"/>
              <a:gd name="T11" fmla="*/ 689 h 8244"/>
              <a:gd name="T12" fmla="*/ 3901 w 5839"/>
              <a:gd name="T13" fmla="*/ 760 h 8244"/>
              <a:gd name="T14" fmla="*/ 4364 w 5839"/>
              <a:gd name="T15" fmla="*/ 921 h 8244"/>
              <a:gd name="T16" fmla="*/ 4953 w 5839"/>
              <a:gd name="T17" fmla="*/ 1265 h 8244"/>
              <a:gd name="T18" fmla="*/ 5030 w 5839"/>
              <a:gd name="T19" fmla="*/ 2186 h 8244"/>
              <a:gd name="T20" fmla="*/ 5410 w 5839"/>
              <a:gd name="T21" fmla="*/ 3023 h 8244"/>
              <a:gd name="T22" fmla="*/ 5832 w 5839"/>
              <a:gd name="T23" fmla="*/ 3687 h 8244"/>
              <a:gd name="T24" fmla="*/ 5309 w 5839"/>
              <a:gd name="T25" fmla="*/ 7976 h 8244"/>
              <a:gd name="T26" fmla="*/ 4590 w 5839"/>
              <a:gd name="T27" fmla="*/ 8118 h 8244"/>
              <a:gd name="T28" fmla="*/ 3129 w 5839"/>
              <a:gd name="T29" fmla="*/ 8243 h 8244"/>
              <a:gd name="T30" fmla="*/ 2328 w 5839"/>
              <a:gd name="T31" fmla="*/ 8000 h 8244"/>
              <a:gd name="T32" fmla="*/ 2197 w 5839"/>
              <a:gd name="T33" fmla="*/ 7887 h 8244"/>
              <a:gd name="T34" fmla="*/ 1829 w 5839"/>
              <a:gd name="T35" fmla="*/ 7471 h 8244"/>
              <a:gd name="T36" fmla="*/ 1871 w 5839"/>
              <a:gd name="T37" fmla="*/ 7162 h 8244"/>
              <a:gd name="T38" fmla="*/ 1847 w 5839"/>
              <a:gd name="T39" fmla="*/ 6895 h 8244"/>
              <a:gd name="T40" fmla="*/ 1746 w 5839"/>
              <a:gd name="T41" fmla="*/ 6734 h 8244"/>
              <a:gd name="T42" fmla="*/ 1574 w 5839"/>
              <a:gd name="T43" fmla="*/ 6580 h 8244"/>
              <a:gd name="T44" fmla="*/ 1312 w 5839"/>
              <a:gd name="T45" fmla="*/ 6140 h 8244"/>
              <a:gd name="T46" fmla="*/ 1419 w 5839"/>
              <a:gd name="T47" fmla="*/ 5636 h 8244"/>
              <a:gd name="T48" fmla="*/ 1390 w 5839"/>
              <a:gd name="T49" fmla="*/ 5101 h 8244"/>
              <a:gd name="T50" fmla="*/ 1081 w 5839"/>
              <a:gd name="T51" fmla="*/ 5059 h 8244"/>
              <a:gd name="T52" fmla="*/ 956 w 5839"/>
              <a:gd name="T53" fmla="*/ 4763 h 8244"/>
              <a:gd name="T54" fmla="*/ 647 w 5839"/>
              <a:gd name="T55" fmla="*/ 4632 h 8244"/>
              <a:gd name="T56" fmla="*/ 540 w 5839"/>
              <a:gd name="T57" fmla="*/ 4626 h 8244"/>
              <a:gd name="T58" fmla="*/ 309 w 5839"/>
              <a:gd name="T59" fmla="*/ 4424 h 8244"/>
              <a:gd name="T60" fmla="*/ 160 w 5839"/>
              <a:gd name="T61" fmla="*/ 3943 h 8244"/>
              <a:gd name="T62" fmla="*/ 17 w 5839"/>
              <a:gd name="T63" fmla="*/ 3705 h 8244"/>
              <a:gd name="T64" fmla="*/ 29 w 5839"/>
              <a:gd name="T65" fmla="*/ 3325 h 8244"/>
              <a:gd name="T66" fmla="*/ 53 w 5839"/>
              <a:gd name="T67" fmla="*/ 3130 h 8244"/>
              <a:gd name="T68" fmla="*/ 124 w 5839"/>
              <a:gd name="T69" fmla="*/ 2952 h 8244"/>
              <a:gd name="T70" fmla="*/ 273 w 5839"/>
              <a:gd name="T71" fmla="*/ 2774 h 8244"/>
              <a:gd name="T72" fmla="*/ 475 w 5839"/>
              <a:gd name="T73" fmla="*/ 2857 h 8244"/>
              <a:gd name="T74" fmla="*/ 873 w 5839"/>
              <a:gd name="T75" fmla="*/ 2851 h 8244"/>
              <a:gd name="T76" fmla="*/ 1039 w 5839"/>
              <a:gd name="T77" fmla="*/ 2857 h 8244"/>
              <a:gd name="T78" fmla="*/ 1027 w 5839"/>
              <a:gd name="T79" fmla="*/ 2566 h 8244"/>
              <a:gd name="T80" fmla="*/ 1437 w 5839"/>
              <a:gd name="T81" fmla="*/ 2334 h 8244"/>
              <a:gd name="T82" fmla="*/ 1799 w 5839"/>
              <a:gd name="T83" fmla="*/ 2055 h 8244"/>
              <a:gd name="T84" fmla="*/ 2126 w 5839"/>
              <a:gd name="T85" fmla="*/ 2013 h 8244"/>
              <a:gd name="T86" fmla="*/ 2340 w 5839"/>
              <a:gd name="T87" fmla="*/ 2002 h 8244"/>
              <a:gd name="T88" fmla="*/ 2494 w 5839"/>
              <a:gd name="T89" fmla="*/ 1954 h 8244"/>
              <a:gd name="T90" fmla="*/ 2435 w 5839"/>
              <a:gd name="T91" fmla="*/ 1675 h 8244"/>
              <a:gd name="T92" fmla="*/ 2376 w 5839"/>
              <a:gd name="T93" fmla="*/ 1491 h 8244"/>
              <a:gd name="T94" fmla="*/ 2156 w 5839"/>
              <a:gd name="T95" fmla="*/ 1152 h 8244"/>
              <a:gd name="T96" fmla="*/ 2233 w 5839"/>
              <a:gd name="T97" fmla="*/ 873 h 8244"/>
              <a:gd name="T98" fmla="*/ 2459 w 5839"/>
              <a:gd name="T99" fmla="*/ 635 h 8244"/>
              <a:gd name="T100" fmla="*/ 2578 w 5839"/>
              <a:gd name="T101" fmla="*/ 445 h 8244"/>
              <a:gd name="T102" fmla="*/ 2387 w 5839"/>
              <a:gd name="T103" fmla="*/ 291 h 8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39" h="8244">
                <a:moveTo>
                  <a:pt x="2536" y="12"/>
                </a:moveTo>
                <a:lnTo>
                  <a:pt x="2536" y="12"/>
                </a:lnTo>
                <a:cubicBezTo>
                  <a:pt x="2554" y="24"/>
                  <a:pt x="2566" y="30"/>
                  <a:pt x="2590" y="41"/>
                </a:cubicBezTo>
                <a:cubicBezTo>
                  <a:pt x="2613" y="53"/>
                  <a:pt x="2619" y="71"/>
                  <a:pt x="2649" y="71"/>
                </a:cubicBezTo>
                <a:cubicBezTo>
                  <a:pt x="2667" y="71"/>
                  <a:pt x="2678" y="71"/>
                  <a:pt x="2696" y="71"/>
                </a:cubicBezTo>
                <a:cubicBezTo>
                  <a:pt x="2708" y="71"/>
                  <a:pt x="2714" y="59"/>
                  <a:pt x="2720" y="47"/>
                </a:cubicBezTo>
                <a:cubicBezTo>
                  <a:pt x="2726" y="30"/>
                  <a:pt x="2738" y="18"/>
                  <a:pt x="2744" y="0"/>
                </a:cubicBezTo>
                <a:lnTo>
                  <a:pt x="2744" y="0"/>
                </a:lnTo>
                <a:cubicBezTo>
                  <a:pt x="2785" y="12"/>
                  <a:pt x="2797" y="36"/>
                  <a:pt x="2821" y="71"/>
                </a:cubicBezTo>
                <a:cubicBezTo>
                  <a:pt x="2844" y="95"/>
                  <a:pt x="2862" y="101"/>
                  <a:pt x="2873" y="131"/>
                </a:cubicBezTo>
                <a:cubicBezTo>
                  <a:pt x="2903" y="202"/>
                  <a:pt x="2903" y="261"/>
                  <a:pt x="2969" y="303"/>
                </a:cubicBezTo>
                <a:cubicBezTo>
                  <a:pt x="3040" y="350"/>
                  <a:pt x="3076" y="374"/>
                  <a:pt x="3153" y="416"/>
                </a:cubicBezTo>
                <a:cubicBezTo>
                  <a:pt x="3206" y="439"/>
                  <a:pt x="3236" y="475"/>
                  <a:pt x="3295" y="475"/>
                </a:cubicBezTo>
                <a:cubicBezTo>
                  <a:pt x="3349" y="475"/>
                  <a:pt x="3349" y="475"/>
                  <a:pt x="3349" y="475"/>
                </a:cubicBezTo>
                <a:cubicBezTo>
                  <a:pt x="3378" y="475"/>
                  <a:pt x="3384" y="499"/>
                  <a:pt x="3396" y="517"/>
                </a:cubicBezTo>
                <a:cubicBezTo>
                  <a:pt x="3426" y="558"/>
                  <a:pt x="3444" y="582"/>
                  <a:pt x="3485" y="612"/>
                </a:cubicBezTo>
                <a:cubicBezTo>
                  <a:pt x="3539" y="647"/>
                  <a:pt x="3563" y="695"/>
                  <a:pt x="3628" y="695"/>
                </a:cubicBezTo>
                <a:cubicBezTo>
                  <a:pt x="3658" y="695"/>
                  <a:pt x="3669" y="689"/>
                  <a:pt x="3699" y="689"/>
                </a:cubicBezTo>
                <a:cubicBezTo>
                  <a:pt x="3735" y="689"/>
                  <a:pt x="3735" y="689"/>
                  <a:pt x="3735" y="689"/>
                </a:cubicBezTo>
                <a:cubicBezTo>
                  <a:pt x="3806" y="689"/>
                  <a:pt x="3830" y="730"/>
                  <a:pt x="3895" y="754"/>
                </a:cubicBezTo>
                <a:cubicBezTo>
                  <a:pt x="3901" y="760"/>
                  <a:pt x="3901" y="760"/>
                  <a:pt x="3901" y="760"/>
                </a:cubicBezTo>
                <a:cubicBezTo>
                  <a:pt x="4151" y="915"/>
                  <a:pt x="4151" y="915"/>
                  <a:pt x="4151" y="915"/>
                </a:cubicBezTo>
                <a:cubicBezTo>
                  <a:pt x="4252" y="950"/>
                  <a:pt x="4252" y="950"/>
                  <a:pt x="4252" y="950"/>
                </a:cubicBezTo>
                <a:cubicBezTo>
                  <a:pt x="4364" y="921"/>
                  <a:pt x="4364" y="921"/>
                  <a:pt x="4364" y="921"/>
                </a:cubicBezTo>
                <a:cubicBezTo>
                  <a:pt x="4424" y="921"/>
                  <a:pt x="4424" y="921"/>
                  <a:pt x="4424" y="921"/>
                </a:cubicBezTo>
                <a:cubicBezTo>
                  <a:pt x="4620" y="1134"/>
                  <a:pt x="4620" y="1134"/>
                  <a:pt x="4620" y="1134"/>
                </a:cubicBezTo>
                <a:cubicBezTo>
                  <a:pt x="4953" y="1265"/>
                  <a:pt x="4953" y="1265"/>
                  <a:pt x="4953" y="1265"/>
                </a:cubicBezTo>
                <a:cubicBezTo>
                  <a:pt x="5000" y="1342"/>
                  <a:pt x="5000" y="1342"/>
                  <a:pt x="5000" y="1342"/>
                </a:cubicBezTo>
                <a:cubicBezTo>
                  <a:pt x="5030" y="1461"/>
                  <a:pt x="5030" y="1461"/>
                  <a:pt x="5030" y="1461"/>
                </a:cubicBezTo>
                <a:cubicBezTo>
                  <a:pt x="5030" y="2186"/>
                  <a:pt x="5030" y="2186"/>
                  <a:pt x="5030" y="2186"/>
                </a:cubicBezTo>
                <a:cubicBezTo>
                  <a:pt x="5012" y="2554"/>
                  <a:pt x="5012" y="2554"/>
                  <a:pt x="5012" y="2554"/>
                </a:cubicBezTo>
                <a:cubicBezTo>
                  <a:pt x="5036" y="2756"/>
                  <a:pt x="5036" y="2756"/>
                  <a:pt x="5036" y="2756"/>
                </a:cubicBezTo>
                <a:cubicBezTo>
                  <a:pt x="5410" y="3023"/>
                  <a:pt x="5410" y="3023"/>
                  <a:pt x="5410" y="3023"/>
                </a:cubicBezTo>
                <a:cubicBezTo>
                  <a:pt x="5725" y="3355"/>
                  <a:pt x="5725" y="3355"/>
                  <a:pt x="5725" y="3355"/>
                </a:cubicBezTo>
                <a:cubicBezTo>
                  <a:pt x="5796" y="3503"/>
                  <a:pt x="5796" y="3503"/>
                  <a:pt x="5796" y="3503"/>
                </a:cubicBezTo>
                <a:cubicBezTo>
                  <a:pt x="5832" y="3687"/>
                  <a:pt x="5832" y="3687"/>
                  <a:pt x="5832" y="3687"/>
                </a:cubicBezTo>
                <a:cubicBezTo>
                  <a:pt x="5838" y="3913"/>
                  <a:pt x="5838" y="3913"/>
                  <a:pt x="5838" y="3913"/>
                </a:cubicBezTo>
                <a:cubicBezTo>
                  <a:pt x="5612" y="5659"/>
                  <a:pt x="5612" y="5659"/>
                  <a:pt x="5612" y="5659"/>
                </a:cubicBezTo>
                <a:cubicBezTo>
                  <a:pt x="5309" y="7976"/>
                  <a:pt x="5309" y="7976"/>
                  <a:pt x="5309" y="7976"/>
                </a:cubicBezTo>
                <a:lnTo>
                  <a:pt x="5309" y="7976"/>
                </a:lnTo>
                <a:cubicBezTo>
                  <a:pt x="5036" y="8047"/>
                  <a:pt x="5036" y="8047"/>
                  <a:pt x="5036" y="8047"/>
                </a:cubicBezTo>
                <a:cubicBezTo>
                  <a:pt x="4590" y="8118"/>
                  <a:pt x="4590" y="8118"/>
                  <a:pt x="4590" y="8118"/>
                </a:cubicBezTo>
                <a:cubicBezTo>
                  <a:pt x="3978" y="8172"/>
                  <a:pt x="3978" y="8172"/>
                  <a:pt x="3978" y="8172"/>
                </a:cubicBezTo>
                <a:cubicBezTo>
                  <a:pt x="3557" y="8207"/>
                  <a:pt x="3557" y="8207"/>
                  <a:pt x="3557" y="8207"/>
                </a:cubicBezTo>
                <a:cubicBezTo>
                  <a:pt x="3129" y="8243"/>
                  <a:pt x="3129" y="8243"/>
                  <a:pt x="3129" y="8243"/>
                </a:cubicBezTo>
                <a:cubicBezTo>
                  <a:pt x="2833" y="8237"/>
                  <a:pt x="2833" y="8237"/>
                  <a:pt x="2833" y="8237"/>
                </a:cubicBezTo>
                <a:cubicBezTo>
                  <a:pt x="2649" y="8195"/>
                  <a:pt x="2649" y="8195"/>
                  <a:pt x="2649" y="8195"/>
                </a:cubicBezTo>
                <a:cubicBezTo>
                  <a:pt x="2328" y="8000"/>
                  <a:pt x="2328" y="8000"/>
                  <a:pt x="2328" y="8000"/>
                </a:cubicBezTo>
                <a:lnTo>
                  <a:pt x="2328" y="8000"/>
                </a:lnTo>
                <a:cubicBezTo>
                  <a:pt x="2310" y="7988"/>
                  <a:pt x="2292" y="7982"/>
                  <a:pt x="2275" y="7964"/>
                </a:cubicBezTo>
                <a:cubicBezTo>
                  <a:pt x="2239" y="7934"/>
                  <a:pt x="2239" y="7899"/>
                  <a:pt x="2197" y="7887"/>
                </a:cubicBezTo>
                <a:cubicBezTo>
                  <a:pt x="1948" y="7661"/>
                  <a:pt x="1948" y="7661"/>
                  <a:pt x="1948" y="7661"/>
                </a:cubicBezTo>
                <a:cubicBezTo>
                  <a:pt x="1936" y="7631"/>
                  <a:pt x="1936" y="7614"/>
                  <a:pt x="1918" y="7584"/>
                </a:cubicBezTo>
                <a:cubicBezTo>
                  <a:pt x="1894" y="7536"/>
                  <a:pt x="1859" y="7518"/>
                  <a:pt x="1829" y="7471"/>
                </a:cubicBezTo>
                <a:cubicBezTo>
                  <a:pt x="1817" y="7441"/>
                  <a:pt x="1788" y="7429"/>
                  <a:pt x="1788" y="7400"/>
                </a:cubicBezTo>
                <a:cubicBezTo>
                  <a:pt x="1788" y="7346"/>
                  <a:pt x="1811" y="7323"/>
                  <a:pt x="1829" y="7275"/>
                </a:cubicBezTo>
                <a:cubicBezTo>
                  <a:pt x="1847" y="7233"/>
                  <a:pt x="1847" y="7204"/>
                  <a:pt x="1871" y="7162"/>
                </a:cubicBezTo>
                <a:cubicBezTo>
                  <a:pt x="1894" y="7120"/>
                  <a:pt x="1930" y="7103"/>
                  <a:pt x="1930" y="7055"/>
                </a:cubicBezTo>
                <a:cubicBezTo>
                  <a:pt x="1930" y="7002"/>
                  <a:pt x="1924" y="6972"/>
                  <a:pt x="1900" y="6930"/>
                </a:cubicBezTo>
                <a:cubicBezTo>
                  <a:pt x="1883" y="6913"/>
                  <a:pt x="1865" y="6913"/>
                  <a:pt x="1847" y="6895"/>
                </a:cubicBezTo>
                <a:cubicBezTo>
                  <a:pt x="1835" y="6877"/>
                  <a:pt x="1835" y="6859"/>
                  <a:pt x="1817" y="6841"/>
                </a:cubicBezTo>
                <a:cubicBezTo>
                  <a:pt x="1811" y="6829"/>
                  <a:pt x="1799" y="6824"/>
                  <a:pt x="1793" y="6812"/>
                </a:cubicBezTo>
                <a:cubicBezTo>
                  <a:pt x="1776" y="6782"/>
                  <a:pt x="1770" y="6758"/>
                  <a:pt x="1746" y="6734"/>
                </a:cubicBezTo>
                <a:cubicBezTo>
                  <a:pt x="1722" y="6705"/>
                  <a:pt x="1698" y="6693"/>
                  <a:pt x="1675" y="6669"/>
                </a:cubicBezTo>
                <a:cubicBezTo>
                  <a:pt x="1639" y="6634"/>
                  <a:pt x="1615" y="6610"/>
                  <a:pt x="1574" y="6580"/>
                </a:cubicBezTo>
                <a:lnTo>
                  <a:pt x="1574" y="6580"/>
                </a:lnTo>
                <a:cubicBezTo>
                  <a:pt x="1425" y="6336"/>
                  <a:pt x="1425" y="6336"/>
                  <a:pt x="1425" y="6336"/>
                </a:cubicBezTo>
                <a:cubicBezTo>
                  <a:pt x="1354" y="6259"/>
                  <a:pt x="1354" y="6259"/>
                  <a:pt x="1354" y="6259"/>
                </a:cubicBezTo>
                <a:cubicBezTo>
                  <a:pt x="1312" y="6140"/>
                  <a:pt x="1312" y="6140"/>
                  <a:pt x="1312" y="6140"/>
                </a:cubicBezTo>
                <a:cubicBezTo>
                  <a:pt x="1348" y="6040"/>
                  <a:pt x="1348" y="6040"/>
                  <a:pt x="1348" y="6040"/>
                </a:cubicBezTo>
                <a:cubicBezTo>
                  <a:pt x="1354" y="5760"/>
                  <a:pt x="1354" y="5760"/>
                  <a:pt x="1354" y="5760"/>
                </a:cubicBezTo>
                <a:cubicBezTo>
                  <a:pt x="1419" y="5636"/>
                  <a:pt x="1419" y="5636"/>
                  <a:pt x="1419" y="5636"/>
                </a:cubicBezTo>
                <a:cubicBezTo>
                  <a:pt x="1413" y="5511"/>
                  <a:pt x="1413" y="5511"/>
                  <a:pt x="1413" y="5511"/>
                </a:cubicBezTo>
                <a:cubicBezTo>
                  <a:pt x="1390" y="5410"/>
                  <a:pt x="1390" y="5410"/>
                  <a:pt x="1390" y="5410"/>
                </a:cubicBezTo>
                <a:cubicBezTo>
                  <a:pt x="1390" y="5101"/>
                  <a:pt x="1390" y="5101"/>
                  <a:pt x="1390" y="5101"/>
                </a:cubicBezTo>
                <a:cubicBezTo>
                  <a:pt x="1378" y="5036"/>
                  <a:pt x="1306" y="5030"/>
                  <a:pt x="1241" y="5030"/>
                </a:cubicBezTo>
                <a:cubicBezTo>
                  <a:pt x="1199" y="5030"/>
                  <a:pt x="1176" y="5030"/>
                  <a:pt x="1134" y="5042"/>
                </a:cubicBezTo>
                <a:cubicBezTo>
                  <a:pt x="1110" y="5048"/>
                  <a:pt x="1104" y="5059"/>
                  <a:pt x="1081" y="5059"/>
                </a:cubicBezTo>
                <a:cubicBezTo>
                  <a:pt x="1033" y="5059"/>
                  <a:pt x="1009" y="5042"/>
                  <a:pt x="980" y="5012"/>
                </a:cubicBezTo>
                <a:cubicBezTo>
                  <a:pt x="950" y="4976"/>
                  <a:pt x="932" y="4953"/>
                  <a:pt x="932" y="4911"/>
                </a:cubicBezTo>
                <a:cubicBezTo>
                  <a:pt x="932" y="4852"/>
                  <a:pt x="956" y="4822"/>
                  <a:pt x="956" y="4763"/>
                </a:cubicBezTo>
                <a:cubicBezTo>
                  <a:pt x="956" y="4721"/>
                  <a:pt x="938" y="4691"/>
                  <a:pt x="903" y="4667"/>
                </a:cubicBezTo>
                <a:cubicBezTo>
                  <a:pt x="849" y="4644"/>
                  <a:pt x="813" y="4656"/>
                  <a:pt x="760" y="4650"/>
                </a:cubicBezTo>
                <a:cubicBezTo>
                  <a:pt x="718" y="4650"/>
                  <a:pt x="695" y="4632"/>
                  <a:pt x="647" y="4632"/>
                </a:cubicBezTo>
                <a:cubicBezTo>
                  <a:pt x="611" y="4632"/>
                  <a:pt x="611" y="4632"/>
                  <a:pt x="611" y="4632"/>
                </a:cubicBezTo>
                <a:cubicBezTo>
                  <a:pt x="600" y="4632"/>
                  <a:pt x="594" y="4626"/>
                  <a:pt x="582" y="4626"/>
                </a:cubicBezTo>
                <a:cubicBezTo>
                  <a:pt x="540" y="4626"/>
                  <a:pt x="540" y="4626"/>
                  <a:pt x="540" y="4626"/>
                </a:cubicBezTo>
                <a:cubicBezTo>
                  <a:pt x="493" y="4626"/>
                  <a:pt x="457" y="4632"/>
                  <a:pt x="415" y="4608"/>
                </a:cubicBezTo>
                <a:cubicBezTo>
                  <a:pt x="392" y="4596"/>
                  <a:pt x="380" y="4584"/>
                  <a:pt x="356" y="4578"/>
                </a:cubicBezTo>
                <a:cubicBezTo>
                  <a:pt x="309" y="4424"/>
                  <a:pt x="309" y="4424"/>
                  <a:pt x="309" y="4424"/>
                </a:cubicBezTo>
                <a:cubicBezTo>
                  <a:pt x="214" y="4198"/>
                  <a:pt x="214" y="4198"/>
                  <a:pt x="214" y="4198"/>
                </a:cubicBezTo>
                <a:cubicBezTo>
                  <a:pt x="214" y="4180"/>
                  <a:pt x="214" y="4169"/>
                  <a:pt x="214" y="4145"/>
                </a:cubicBezTo>
                <a:cubicBezTo>
                  <a:pt x="214" y="4068"/>
                  <a:pt x="184" y="4020"/>
                  <a:pt x="160" y="3943"/>
                </a:cubicBezTo>
                <a:cubicBezTo>
                  <a:pt x="142" y="3889"/>
                  <a:pt x="95" y="3878"/>
                  <a:pt x="47" y="3836"/>
                </a:cubicBezTo>
                <a:cubicBezTo>
                  <a:pt x="23" y="3818"/>
                  <a:pt x="11" y="3800"/>
                  <a:pt x="0" y="3765"/>
                </a:cubicBezTo>
                <a:cubicBezTo>
                  <a:pt x="17" y="3705"/>
                  <a:pt x="17" y="3705"/>
                  <a:pt x="17" y="3705"/>
                </a:cubicBezTo>
                <a:cubicBezTo>
                  <a:pt x="11" y="3670"/>
                  <a:pt x="17" y="3652"/>
                  <a:pt x="17" y="3616"/>
                </a:cubicBezTo>
                <a:lnTo>
                  <a:pt x="17" y="3616"/>
                </a:lnTo>
                <a:cubicBezTo>
                  <a:pt x="17" y="3503"/>
                  <a:pt x="17" y="3438"/>
                  <a:pt x="29" y="3325"/>
                </a:cubicBezTo>
                <a:cubicBezTo>
                  <a:pt x="29" y="3289"/>
                  <a:pt x="41" y="3272"/>
                  <a:pt x="41" y="3236"/>
                </a:cubicBezTo>
                <a:cubicBezTo>
                  <a:pt x="41" y="3212"/>
                  <a:pt x="29" y="3194"/>
                  <a:pt x="29" y="3171"/>
                </a:cubicBezTo>
                <a:cubicBezTo>
                  <a:pt x="29" y="3147"/>
                  <a:pt x="41" y="3142"/>
                  <a:pt x="53" y="3130"/>
                </a:cubicBezTo>
                <a:cubicBezTo>
                  <a:pt x="89" y="3077"/>
                  <a:pt x="130" y="3053"/>
                  <a:pt x="130" y="2993"/>
                </a:cubicBezTo>
                <a:cubicBezTo>
                  <a:pt x="130" y="2976"/>
                  <a:pt x="124" y="2964"/>
                  <a:pt x="124" y="2952"/>
                </a:cubicBezTo>
                <a:lnTo>
                  <a:pt x="124" y="2952"/>
                </a:lnTo>
                <a:cubicBezTo>
                  <a:pt x="136" y="2898"/>
                  <a:pt x="172" y="2887"/>
                  <a:pt x="202" y="2839"/>
                </a:cubicBezTo>
                <a:cubicBezTo>
                  <a:pt x="214" y="2821"/>
                  <a:pt x="219" y="2809"/>
                  <a:pt x="243" y="2792"/>
                </a:cubicBezTo>
                <a:cubicBezTo>
                  <a:pt x="255" y="2786"/>
                  <a:pt x="261" y="2774"/>
                  <a:pt x="273" y="2774"/>
                </a:cubicBezTo>
                <a:cubicBezTo>
                  <a:pt x="314" y="2774"/>
                  <a:pt x="338" y="2792"/>
                  <a:pt x="374" y="2809"/>
                </a:cubicBezTo>
                <a:cubicBezTo>
                  <a:pt x="392" y="2815"/>
                  <a:pt x="404" y="2815"/>
                  <a:pt x="421" y="2827"/>
                </a:cubicBezTo>
                <a:cubicBezTo>
                  <a:pt x="439" y="2839"/>
                  <a:pt x="451" y="2851"/>
                  <a:pt x="475" y="2857"/>
                </a:cubicBezTo>
                <a:cubicBezTo>
                  <a:pt x="510" y="2863"/>
                  <a:pt x="528" y="2875"/>
                  <a:pt x="564" y="2875"/>
                </a:cubicBezTo>
                <a:cubicBezTo>
                  <a:pt x="605" y="2875"/>
                  <a:pt x="635" y="2881"/>
                  <a:pt x="677" y="2881"/>
                </a:cubicBezTo>
                <a:cubicBezTo>
                  <a:pt x="754" y="2881"/>
                  <a:pt x="796" y="2851"/>
                  <a:pt x="873" y="2851"/>
                </a:cubicBezTo>
                <a:cubicBezTo>
                  <a:pt x="932" y="2851"/>
                  <a:pt x="962" y="2887"/>
                  <a:pt x="1015" y="2887"/>
                </a:cubicBezTo>
                <a:cubicBezTo>
                  <a:pt x="1027" y="2887"/>
                  <a:pt x="1027" y="2887"/>
                  <a:pt x="1039" y="2887"/>
                </a:cubicBezTo>
                <a:cubicBezTo>
                  <a:pt x="1039" y="2857"/>
                  <a:pt x="1039" y="2857"/>
                  <a:pt x="1039" y="2857"/>
                </a:cubicBezTo>
                <a:cubicBezTo>
                  <a:pt x="1039" y="2803"/>
                  <a:pt x="986" y="2780"/>
                  <a:pt x="986" y="2726"/>
                </a:cubicBezTo>
                <a:cubicBezTo>
                  <a:pt x="986" y="2673"/>
                  <a:pt x="986" y="2643"/>
                  <a:pt x="997" y="2596"/>
                </a:cubicBezTo>
                <a:cubicBezTo>
                  <a:pt x="1004" y="2578"/>
                  <a:pt x="1021" y="2578"/>
                  <a:pt x="1027" y="2566"/>
                </a:cubicBezTo>
                <a:cubicBezTo>
                  <a:pt x="1063" y="2530"/>
                  <a:pt x="1093" y="2518"/>
                  <a:pt x="1122" y="2483"/>
                </a:cubicBezTo>
                <a:cubicBezTo>
                  <a:pt x="1140" y="2459"/>
                  <a:pt x="1146" y="2441"/>
                  <a:pt x="1170" y="2423"/>
                </a:cubicBezTo>
                <a:cubicBezTo>
                  <a:pt x="1259" y="2358"/>
                  <a:pt x="1330" y="2364"/>
                  <a:pt x="1437" y="2334"/>
                </a:cubicBezTo>
                <a:cubicBezTo>
                  <a:pt x="1514" y="2316"/>
                  <a:pt x="1568" y="2322"/>
                  <a:pt x="1621" y="2269"/>
                </a:cubicBezTo>
                <a:cubicBezTo>
                  <a:pt x="1651" y="2233"/>
                  <a:pt x="1669" y="2204"/>
                  <a:pt x="1710" y="2186"/>
                </a:cubicBezTo>
                <a:cubicBezTo>
                  <a:pt x="1770" y="2168"/>
                  <a:pt x="1746" y="2091"/>
                  <a:pt x="1799" y="2055"/>
                </a:cubicBezTo>
                <a:cubicBezTo>
                  <a:pt x="1853" y="2025"/>
                  <a:pt x="1889" y="1996"/>
                  <a:pt x="1954" y="1996"/>
                </a:cubicBezTo>
                <a:cubicBezTo>
                  <a:pt x="1984" y="1996"/>
                  <a:pt x="2001" y="2002"/>
                  <a:pt x="2031" y="2008"/>
                </a:cubicBezTo>
                <a:cubicBezTo>
                  <a:pt x="2067" y="2008"/>
                  <a:pt x="2091" y="2013"/>
                  <a:pt x="2126" y="2013"/>
                </a:cubicBezTo>
                <a:cubicBezTo>
                  <a:pt x="2185" y="2013"/>
                  <a:pt x="2185" y="2013"/>
                  <a:pt x="2185" y="2013"/>
                </a:cubicBezTo>
                <a:cubicBezTo>
                  <a:pt x="2209" y="2013"/>
                  <a:pt x="2221" y="2019"/>
                  <a:pt x="2239" y="2019"/>
                </a:cubicBezTo>
                <a:cubicBezTo>
                  <a:pt x="2280" y="2019"/>
                  <a:pt x="2298" y="2002"/>
                  <a:pt x="2340" y="2002"/>
                </a:cubicBezTo>
                <a:cubicBezTo>
                  <a:pt x="2358" y="2002"/>
                  <a:pt x="2370" y="2008"/>
                  <a:pt x="2393" y="2008"/>
                </a:cubicBezTo>
                <a:cubicBezTo>
                  <a:pt x="2429" y="2008"/>
                  <a:pt x="2453" y="2019"/>
                  <a:pt x="2483" y="1996"/>
                </a:cubicBezTo>
                <a:cubicBezTo>
                  <a:pt x="2494" y="1990"/>
                  <a:pt x="2494" y="1972"/>
                  <a:pt x="2494" y="1954"/>
                </a:cubicBezTo>
                <a:cubicBezTo>
                  <a:pt x="2500" y="1918"/>
                  <a:pt x="2500" y="1901"/>
                  <a:pt x="2500" y="1865"/>
                </a:cubicBezTo>
                <a:cubicBezTo>
                  <a:pt x="2500" y="1823"/>
                  <a:pt x="2500" y="1794"/>
                  <a:pt x="2477" y="1752"/>
                </a:cubicBezTo>
                <a:cubicBezTo>
                  <a:pt x="2459" y="1722"/>
                  <a:pt x="2435" y="1710"/>
                  <a:pt x="2435" y="1675"/>
                </a:cubicBezTo>
                <a:cubicBezTo>
                  <a:pt x="2435" y="1651"/>
                  <a:pt x="2447" y="1639"/>
                  <a:pt x="2447" y="1615"/>
                </a:cubicBezTo>
                <a:cubicBezTo>
                  <a:pt x="2447" y="1586"/>
                  <a:pt x="2435" y="1568"/>
                  <a:pt x="2417" y="1544"/>
                </a:cubicBezTo>
                <a:cubicBezTo>
                  <a:pt x="2405" y="1520"/>
                  <a:pt x="2393" y="1503"/>
                  <a:pt x="2376" y="1491"/>
                </a:cubicBezTo>
                <a:cubicBezTo>
                  <a:pt x="2257" y="1330"/>
                  <a:pt x="2257" y="1330"/>
                  <a:pt x="2257" y="1330"/>
                </a:cubicBezTo>
                <a:cubicBezTo>
                  <a:pt x="2221" y="1289"/>
                  <a:pt x="2209" y="1259"/>
                  <a:pt x="2185" y="1212"/>
                </a:cubicBezTo>
                <a:cubicBezTo>
                  <a:pt x="2174" y="1188"/>
                  <a:pt x="2156" y="1176"/>
                  <a:pt x="2156" y="1152"/>
                </a:cubicBezTo>
                <a:cubicBezTo>
                  <a:pt x="2156" y="1081"/>
                  <a:pt x="2180" y="1039"/>
                  <a:pt x="2180" y="962"/>
                </a:cubicBezTo>
                <a:cubicBezTo>
                  <a:pt x="2180" y="938"/>
                  <a:pt x="2174" y="926"/>
                  <a:pt x="2174" y="903"/>
                </a:cubicBezTo>
                <a:cubicBezTo>
                  <a:pt x="2174" y="879"/>
                  <a:pt x="2209" y="885"/>
                  <a:pt x="2233" y="873"/>
                </a:cubicBezTo>
                <a:cubicBezTo>
                  <a:pt x="2257" y="861"/>
                  <a:pt x="2269" y="849"/>
                  <a:pt x="2292" y="837"/>
                </a:cubicBezTo>
                <a:cubicBezTo>
                  <a:pt x="2346" y="814"/>
                  <a:pt x="2352" y="772"/>
                  <a:pt x="2382" y="719"/>
                </a:cubicBezTo>
                <a:cubicBezTo>
                  <a:pt x="2405" y="683"/>
                  <a:pt x="2423" y="659"/>
                  <a:pt x="2459" y="635"/>
                </a:cubicBezTo>
                <a:cubicBezTo>
                  <a:pt x="2488" y="618"/>
                  <a:pt x="2518" y="630"/>
                  <a:pt x="2548" y="612"/>
                </a:cubicBezTo>
                <a:cubicBezTo>
                  <a:pt x="2578" y="594"/>
                  <a:pt x="2578" y="564"/>
                  <a:pt x="2578" y="535"/>
                </a:cubicBezTo>
                <a:cubicBezTo>
                  <a:pt x="2578" y="445"/>
                  <a:pt x="2578" y="445"/>
                  <a:pt x="2578" y="445"/>
                </a:cubicBezTo>
                <a:cubicBezTo>
                  <a:pt x="2578" y="410"/>
                  <a:pt x="2548" y="398"/>
                  <a:pt x="2524" y="368"/>
                </a:cubicBezTo>
                <a:cubicBezTo>
                  <a:pt x="2488" y="321"/>
                  <a:pt x="2447" y="309"/>
                  <a:pt x="2387" y="291"/>
                </a:cubicBezTo>
                <a:lnTo>
                  <a:pt x="2387" y="291"/>
                </a:lnTo>
                <a:cubicBezTo>
                  <a:pt x="2405" y="202"/>
                  <a:pt x="2399" y="142"/>
                  <a:pt x="2453" y="71"/>
                </a:cubicBezTo>
                <a:cubicBezTo>
                  <a:pt x="2471" y="36"/>
                  <a:pt x="2500" y="30"/>
                  <a:pt x="2536" y="12"/>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6" name="Freeform 172"/>
          <p:cNvSpPr>
            <a:spLocks noChangeArrowheads="1"/>
          </p:cNvSpPr>
          <p:nvPr/>
        </p:nvSpPr>
        <p:spPr bwMode="auto">
          <a:xfrm>
            <a:off x="16712652" y="10227333"/>
            <a:ext cx="2131769" cy="1433652"/>
          </a:xfrm>
          <a:custGeom>
            <a:avLst/>
            <a:gdLst>
              <a:gd name="T0" fmla="*/ 814 w 3796"/>
              <a:gd name="T1" fmla="*/ 24 h 2555"/>
              <a:gd name="T2" fmla="*/ 814 w 3796"/>
              <a:gd name="T3" fmla="*/ 24 h 2555"/>
              <a:gd name="T4" fmla="*/ 814 w 3796"/>
              <a:gd name="T5" fmla="*/ 101 h 2555"/>
              <a:gd name="T6" fmla="*/ 832 w 3796"/>
              <a:gd name="T7" fmla="*/ 196 h 2555"/>
              <a:gd name="T8" fmla="*/ 808 w 3796"/>
              <a:gd name="T9" fmla="*/ 214 h 2555"/>
              <a:gd name="T10" fmla="*/ 761 w 3796"/>
              <a:gd name="T11" fmla="*/ 237 h 2555"/>
              <a:gd name="T12" fmla="*/ 666 w 3796"/>
              <a:gd name="T13" fmla="*/ 332 h 2555"/>
              <a:gd name="T14" fmla="*/ 707 w 3796"/>
              <a:gd name="T15" fmla="*/ 552 h 2555"/>
              <a:gd name="T16" fmla="*/ 689 w 3796"/>
              <a:gd name="T17" fmla="*/ 617 h 2555"/>
              <a:gd name="T18" fmla="*/ 642 w 3796"/>
              <a:gd name="T19" fmla="*/ 695 h 2555"/>
              <a:gd name="T20" fmla="*/ 606 w 3796"/>
              <a:gd name="T21" fmla="*/ 725 h 2555"/>
              <a:gd name="T22" fmla="*/ 570 w 3796"/>
              <a:gd name="T23" fmla="*/ 754 h 2555"/>
              <a:gd name="T24" fmla="*/ 547 w 3796"/>
              <a:gd name="T25" fmla="*/ 748 h 2555"/>
              <a:gd name="T26" fmla="*/ 458 w 3796"/>
              <a:gd name="T27" fmla="*/ 766 h 2555"/>
              <a:gd name="T28" fmla="*/ 410 w 3796"/>
              <a:gd name="T29" fmla="*/ 778 h 2555"/>
              <a:gd name="T30" fmla="*/ 380 w 3796"/>
              <a:gd name="T31" fmla="*/ 843 h 2555"/>
              <a:gd name="T32" fmla="*/ 357 w 3796"/>
              <a:gd name="T33" fmla="*/ 915 h 2555"/>
              <a:gd name="T34" fmla="*/ 36 w 3796"/>
              <a:gd name="T35" fmla="*/ 1206 h 2555"/>
              <a:gd name="T36" fmla="*/ 6 w 3796"/>
              <a:gd name="T37" fmla="*/ 1295 h 2555"/>
              <a:gd name="T38" fmla="*/ 42 w 3796"/>
              <a:gd name="T39" fmla="*/ 1473 h 2555"/>
              <a:gd name="T40" fmla="*/ 12 w 3796"/>
              <a:gd name="T41" fmla="*/ 1699 h 2555"/>
              <a:gd name="T42" fmla="*/ 0 w 3796"/>
              <a:gd name="T43" fmla="*/ 1746 h 2555"/>
              <a:gd name="T44" fmla="*/ 0 w 3796"/>
              <a:gd name="T45" fmla="*/ 1788 h 2555"/>
              <a:gd name="T46" fmla="*/ 18 w 3796"/>
              <a:gd name="T47" fmla="*/ 1817 h 2555"/>
              <a:gd name="T48" fmla="*/ 42 w 3796"/>
              <a:gd name="T49" fmla="*/ 1900 h 2555"/>
              <a:gd name="T50" fmla="*/ 18 w 3796"/>
              <a:gd name="T51" fmla="*/ 1954 h 2555"/>
              <a:gd name="T52" fmla="*/ 0 w 3796"/>
              <a:gd name="T53" fmla="*/ 2043 h 2555"/>
              <a:gd name="T54" fmla="*/ 0 w 3796"/>
              <a:gd name="T55" fmla="*/ 2043 h 2555"/>
              <a:gd name="T56" fmla="*/ 107 w 3796"/>
              <a:gd name="T57" fmla="*/ 2120 h 2555"/>
              <a:gd name="T58" fmla="*/ 184 w 3796"/>
              <a:gd name="T59" fmla="*/ 2174 h 2555"/>
              <a:gd name="T60" fmla="*/ 238 w 3796"/>
              <a:gd name="T61" fmla="*/ 2156 h 2555"/>
              <a:gd name="T62" fmla="*/ 327 w 3796"/>
              <a:gd name="T63" fmla="*/ 2209 h 2555"/>
              <a:gd name="T64" fmla="*/ 386 w 3796"/>
              <a:gd name="T65" fmla="*/ 2144 h 2555"/>
              <a:gd name="T66" fmla="*/ 470 w 3796"/>
              <a:gd name="T67" fmla="*/ 2162 h 2555"/>
              <a:gd name="T68" fmla="*/ 559 w 3796"/>
              <a:gd name="T69" fmla="*/ 2114 h 2555"/>
              <a:gd name="T70" fmla="*/ 654 w 3796"/>
              <a:gd name="T71" fmla="*/ 2132 h 2555"/>
              <a:gd name="T72" fmla="*/ 773 w 3796"/>
              <a:gd name="T73" fmla="*/ 2079 h 2555"/>
              <a:gd name="T74" fmla="*/ 909 w 3796"/>
              <a:gd name="T75" fmla="*/ 2108 h 2555"/>
              <a:gd name="T76" fmla="*/ 998 w 3796"/>
              <a:gd name="T77" fmla="*/ 2079 h 2555"/>
              <a:gd name="T78" fmla="*/ 1058 w 3796"/>
              <a:gd name="T79" fmla="*/ 2085 h 2555"/>
              <a:gd name="T80" fmla="*/ 1277 w 3796"/>
              <a:gd name="T81" fmla="*/ 2091 h 2555"/>
              <a:gd name="T82" fmla="*/ 1443 w 3796"/>
              <a:gd name="T83" fmla="*/ 2067 h 2555"/>
              <a:gd name="T84" fmla="*/ 1657 w 3796"/>
              <a:gd name="T85" fmla="*/ 2144 h 2555"/>
              <a:gd name="T86" fmla="*/ 1977 w 3796"/>
              <a:gd name="T87" fmla="*/ 2198 h 2555"/>
              <a:gd name="T88" fmla="*/ 2387 w 3796"/>
              <a:gd name="T89" fmla="*/ 2245 h 2555"/>
              <a:gd name="T90" fmla="*/ 2554 w 3796"/>
              <a:gd name="T91" fmla="*/ 2269 h 2555"/>
              <a:gd name="T92" fmla="*/ 2625 w 3796"/>
              <a:gd name="T93" fmla="*/ 2269 h 2555"/>
              <a:gd name="T94" fmla="*/ 2886 w 3796"/>
              <a:gd name="T95" fmla="*/ 2239 h 2555"/>
              <a:gd name="T96" fmla="*/ 3124 w 3796"/>
              <a:gd name="T97" fmla="*/ 2542 h 2555"/>
              <a:gd name="T98" fmla="*/ 3284 w 3796"/>
              <a:gd name="T99" fmla="*/ 2554 h 2555"/>
              <a:gd name="T100" fmla="*/ 3474 w 3796"/>
              <a:gd name="T101" fmla="*/ 2447 h 2555"/>
              <a:gd name="T102" fmla="*/ 3480 w 3796"/>
              <a:gd name="T103" fmla="*/ 2441 h 2555"/>
              <a:gd name="T104" fmla="*/ 3480 w 3796"/>
              <a:gd name="T105" fmla="*/ 2441 h 2555"/>
              <a:gd name="T106" fmla="*/ 3795 w 3796"/>
              <a:gd name="T107" fmla="*/ 0 h 2555"/>
              <a:gd name="T108" fmla="*/ 3795 w 3796"/>
              <a:gd name="T109" fmla="*/ 0 h 2555"/>
              <a:gd name="T110" fmla="*/ 3522 w 3796"/>
              <a:gd name="T111" fmla="*/ 71 h 2555"/>
              <a:gd name="T112" fmla="*/ 3076 w 3796"/>
              <a:gd name="T113" fmla="*/ 142 h 2555"/>
              <a:gd name="T114" fmla="*/ 2464 w 3796"/>
              <a:gd name="T115" fmla="*/ 196 h 2555"/>
              <a:gd name="T116" fmla="*/ 2043 w 3796"/>
              <a:gd name="T117" fmla="*/ 231 h 2555"/>
              <a:gd name="T118" fmla="*/ 1615 w 3796"/>
              <a:gd name="T119" fmla="*/ 267 h 2555"/>
              <a:gd name="T120" fmla="*/ 1319 w 3796"/>
              <a:gd name="T121" fmla="*/ 261 h 2555"/>
              <a:gd name="T122" fmla="*/ 1135 w 3796"/>
              <a:gd name="T123" fmla="*/ 219 h 2555"/>
              <a:gd name="T124" fmla="*/ 814 w 3796"/>
              <a:gd name="T125" fmla="*/ 24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96" h="2555">
                <a:moveTo>
                  <a:pt x="814" y="24"/>
                </a:moveTo>
                <a:lnTo>
                  <a:pt x="814" y="24"/>
                </a:lnTo>
                <a:cubicBezTo>
                  <a:pt x="814" y="53"/>
                  <a:pt x="814" y="71"/>
                  <a:pt x="814" y="101"/>
                </a:cubicBezTo>
                <a:cubicBezTo>
                  <a:pt x="814" y="136"/>
                  <a:pt x="832" y="160"/>
                  <a:pt x="832" y="196"/>
                </a:cubicBezTo>
                <a:cubicBezTo>
                  <a:pt x="832" y="208"/>
                  <a:pt x="820" y="208"/>
                  <a:pt x="808" y="214"/>
                </a:cubicBezTo>
                <a:cubicBezTo>
                  <a:pt x="790" y="226"/>
                  <a:pt x="778" y="226"/>
                  <a:pt x="761" y="237"/>
                </a:cubicBezTo>
                <a:cubicBezTo>
                  <a:pt x="707" y="255"/>
                  <a:pt x="666" y="279"/>
                  <a:pt x="666" y="332"/>
                </a:cubicBezTo>
                <a:cubicBezTo>
                  <a:pt x="666" y="422"/>
                  <a:pt x="707" y="469"/>
                  <a:pt x="707" y="552"/>
                </a:cubicBezTo>
                <a:cubicBezTo>
                  <a:pt x="707" y="576"/>
                  <a:pt x="695" y="594"/>
                  <a:pt x="689" y="617"/>
                </a:cubicBezTo>
                <a:cubicBezTo>
                  <a:pt x="677" y="647"/>
                  <a:pt x="666" y="671"/>
                  <a:pt x="642" y="695"/>
                </a:cubicBezTo>
                <a:cubicBezTo>
                  <a:pt x="630" y="707"/>
                  <a:pt x="618" y="713"/>
                  <a:pt x="606" y="725"/>
                </a:cubicBezTo>
                <a:cubicBezTo>
                  <a:pt x="594" y="736"/>
                  <a:pt x="588" y="754"/>
                  <a:pt x="570" y="754"/>
                </a:cubicBezTo>
                <a:cubicBezTo>
                  <a:pt x="565" y="754"/>
                  <a:pt x="559" y="748"/>
                  <a:pt x="547" y="748"/>
                </a:cubicBezTo>
                <a:cubicBezTo>
                  <a:pt x="511" y="760"/>
                  <a:pt x="493" y="766"/>
                  <a:pt x="458" y="766"/>
                </a:cubicBezTo>
                <a:cubicBezTo>
                  <a:pt x="440" y="772"/>
                  <a:pt x="422" y="766"/>
                  <a:pt x="410" y="778"/>
                </a:cubicBezTo>
                <a:cubicBezTo>
                  <a:pt x="386" y="796"/>
                  <a:pt x="386" y="813"/>
                  <a:pt x="380" y="843"/>
                </a:cubicBezTo>
                <a:cubicBezTo>
                  <a:pt x="375" y="867"/>
                  <a:pt x="369" y="885"/>
                  <a:pt x="357" y="915"/>
                </a:cubicBezTo>
                <a:cubicBezTo>
                  <a:pt x="36" y="1206"/>
                  <a:pt x="36" y="1206"/>
                  <a:pt x="36" y="1206"/>
                </a:cubicBezTo>
                <a:cubicBezTo>
                  <a:pt x="24" y="1241"/>
                  <a:pt x="6" y="1259"/>
                  <a:pt x="6" y="1295"/>
                </a:cubicBezTo>
                <a:cubicBezTo>
                  <a:pt x="6" y="1366"/>
                  <a:pt x="42" y="1402"/>
                  <a:pt x="42" y="1473"/>
                </a:cubicBezTo>
                <a:cubicBezTo>
                  <a:pt x="42" y="1562"/>
                  <a:pt x="24" y="1609"/>
                  <a:pt x="12" y="1699"/>
                </a:cubicBezTo>
                <a:cubicBezTo>
                  <a:pt x="12" y="1716"/>
                  <a:pt x="0" y="1728"/>
                  <a:pt x="0" y="1746"/>
                </a:cubicBezTo>
                <a:cubicBezTo>
                  <a:pt x="0" y="1788"/>
                  <a:pt x="0" y="1788"/>
                  <a:pt x="0" y="1788"/>
                </a:cubicBezTo>
                <a:cubicBezTo>
                  <a:pt x="0" y="1800"/>
                  <a:pt x="12" y="1805"/>
                  <a:pt x="18" y="1817"/>
                </a:cubicBezTo>
                <a:cubicBezTo>
                  <a:pt x="30" y="1847"/>
                  <a:pt x="42" y="1865"/>
                  <a:pt x="42" y="1900"/>
                </a:cubicBezTo>
                <a:cubicBezTo>
                  <a:pt x="42" y="1924"/>
                  <a:pt x="30" y="1936"/>
                  <a:pt x="18" y="1954"/>
                </a:cubicBezTo>
                <a:cubicBezTo>
                  <a:pt x="0" y="2043"/>
                  <a:pt x="0" y="2043"/>
                  <a:pt x="0" y="2043"/>
                </a:cubicBezTo>
                <a:lnTo>
                  <a:pt x="0" y="2043"/>
                </a:lnTo>
                <a:cubicBezTo>
                  <a:pt x="36" y="2067"/>
                  <a:pt x="66" y="2091"/>
                  <a:pt x="107" y="2120"/>
                </a:cubicBezTo>
                <a:cubicBezTo>
                  <a:pt x="137" y="2144"/>
                  <a:pt x="149" y="2174"/>
                  <a:pt x="184" y="2174"/>
                </a:cubicBezTo>
                <a:cubicBezTo>
                  <a:pt x="202" y="2174"/>
                  <a:pt x="214" y="2156"/>
                  <a:pt x="238" y="2156"/>
                </a:cubicBezTo>
                <a:cubicBezTo>
                  <a:pt x="274" y="2156"/>
                  <a:pt x="285" y="2209"/>
                  <a:pt x="327" y="2209"/>
                </a:cubicBezTo>
                <a:cubicBezTo>
                  <a:pt x="357" y="2209"/>
                  <a:pt x="351" y="2144"/>
                  <a:pt x="386" y="2144"/>
                </a:cubicBezTo>
                <a:cubicBezTo>
                  <a:pt x="416" y="2144"/>
                  <a:pt x="440" y="2162"/>
                  <a:pt x="470" y="2162"/>
                </a:cubicBezTo>
                <a:cubicBezTo>
                  <a:pt x="511" y="2162"/>
                  <a:pt x="523" y="2114"/>
                  <a:pt x="559" y="2114"/>
                </a:cubicBezTo>
                <a:cubicBezTo>
                  <a:pt x="600" y="2114"/>
                  <a:pt x="618" y="2132"/>
                  <a:pt x="654" y="2132"/>
                </a:cubicBezTo>
                <a:cubicBezTo>
                  <a:pt x="707" y="2132"/>
                  <a:pt x="725" y="2079"/>
                  <a:pt x="773" y="2079"/>
                </a:cubicBezTo>
                <a:cubicBezTo>
                  <a:pt x="826" y="2079"/>
                  <a:pt x="856" y="2108"/>
                  <a:pt x="909" y="2108"/>
                </a:cubicBezTo>
                <a:cubicBezTo>
                  <a:pt x="945" y="2108"/>
                  <a:pt x="963" y="2079"/>
                  <a:pt x="998" y="2079"/>
                </a:cubicBezTo>
                <a:cubicBezTo>
                  <a:pt x="1022" y="2079"/>
                  <a:pt x="1034" y="2085"/>
                  <a:pt x="1058" y="2085"/>
                </a:cubicBezTo>
                <a:cubicBezTo>
                  <a:pt x="1141" y="2091"/>
                  <a:pt x="1194" y="2091"/>
                  <a:pt x="1277" y="2091"/>
                </a:cubicBezTo>
                <a:cubicBezTo>
                  <a:pt x="1342" y="2091"/>
                  <a:pt x="1377" y="2067"/>
                  <a:pt x="1443" y="2067"/>
                </a:cubicBezTo>
                <a:cubicBezTo>
                  <a:pt x="1532" y="2067"/>
                  <a:pt x="1573" y="2120"/>
                  <a:pt x="1657" y="2144"/>
                </a:cubicBezTo>
                <a:cubicBezTo>
                  <a:pt x="1775" y="2186"/>
                  <a:pt x="1847" y="2186"/>
                  <a:pt x="1977" y="2198"/>
                </a:cubicBezTo>
                <a:cubicBezTo>
                  <a:pt x="2138" y="2215"/>
                  <a:pt x="2227" y="2221"/>
                  <a:pt x="2387" y="2245"/>
                </a:cubicBezTo>
                <a:cubicBezTo>
                  <a:pt x="2453" y="2251"/>
                  <a:pt x="2488" y="2269"/>
                  <a:pt x="2554" y="2269"/>
                </a:cubicBezTo>
                <a:cubicBezTo>
                  <a:pt x="2625" y="2269"/>
                  <a:pt x="2625" y="2269"/>
                  <a:pt x="2625" y="2269"/>
                </a:cubicBezTo>
                <a:cubicBezTo>
                  <a:pt x="2732" y="2269"/>
                  <a:pt x="2785" y="2239"/>
                  <a:pt x="2886" y="2239"/>
                </a:cubicBezTo>
                <a:cubicBezTo>
                  <a:pt x="3124" y="2542"/>
                  <a:pt x="3124" y="2542"/>
                  <a:pt x="3124" y="2542"/>
                </a:cubicBezTo>
                <a:cubicBezTo>
                  <a:pt x="3284" y="2554"/>
                  <a:pt x="3284" y="2554"/>
                  <a:pt x="3284" y="2554"/>
                </a:cubicBezTo>
                <a:cubicBezTo>
                  <a:pt x="3474" y="2447"/>
                  <a:pt x="3474" y="2447"/>
                  <a:pt x="3474" y="2447"/>
                </a:cubicBezTo>
                <a:cubicBezTo>
                  <a:pt x="3480" y="2441"/>
                  <a:pt x="3480" y="2441"/>
                  <a:pt x="3480" y="2441"/>
                </a:cubicBezTo>
                <a:lnTo>
                  <a:pt x="3480" y="2441"/>
                </a:lnTo>
                <a:cubicBezTo>
                  <a:pt x="3795" y="0"/>
                  <a:pt x="3795" y="0"/>
                  <a:pt x="3795" y="0"/>
                </a:cubicBezTo>
                <a:lnTo>
                  <a:pt x="3795" y="0"/>
                </a:lnTo>
                <a:cubicBezTo>
                  <a:pt x="3522" y="71"/>
                  <a:pt x="3522" y="71"/>
                  <a:pt x="3522" y="71"/>
                </a:cubicBezTo>
                <a:cubicBezTo>
                  <a:pt x="3076" y="142"/>
                  <a:pt x="3076" y="142"/>
                  <a:pt x="3076" y="142"/>
                </a:cubicBezTo>
                <a:cubicBezTo>
                  <a:pt x="2464" y="196"/>
                  <a:pt x="2464" y="196"/>
                  <a:pt x="2464" y="196"/>
                </a:cubicBezTo>
                <a:cubicBezTo>
                  <a:pt x="2043" y="231"/>
                  <a:pt x="2043" y="231"/>
                  <a:pt x="2043" y="231"/>
                </a:cubicBezTo>
                <a:cubicBezTo>
                  <a:pt x="1615" y="267"/>
                  <a:pt x="1615" y="267"/>
                  <a:pt x="1615" y="267"/>
                </a:cubicBezTo>
                <a:cubicBezTo>
                  <a:pt x="1319" y="261"/>
                  <a:pt x="1319" y="261"/>
                  <a:pt x="1319" y="261"/>
                </a:cubicBezTo>
                <a:cubicBezTo>
                  <a:pt x="1135" y="219"/>
                  <a:pt x="1135" y="219"/>
                  <a:pt x="1135" y="219"/>
                </a:cubicBezTo>
                <a:cubicBezTo>
                  <a:pt x="814" y="24"/>
                  <a:pt x="814" y="24"/>
                  <a:pt x="814" y="24"/>
                </a:cubicBezTo>
              </a:path>
            </a:pathLst>
          </a:custGeom>
          <a:solidFill>
            <a:schemeClr val="accent4"/>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7" name="Freeform 173"/>
          <p:cNvSpPr>
            <a:spLocks noChangeArrowheads="1"/>
          </p:cNvSpPr>
          <p:nvPr/>
        </p:nvSpPr>
        <p:spPr bwMode="auto">
          <a:xfrm>
            <a:off x="15548967" y="9442413"/>
            <a:ext cx="1631633" cy="1931346"/>
          </a:xfrm>
          <a:custGeom>
            <a:avLst/>
            <a:gdLst>
              <a:gd name="T0" fmla="*/ 2234 w 2906"/>
              <a:gd name="T1" fmla="*/ 89 h 3440"/>
              <a:gd name="T2" fmla="*/ 2376 w 2906"/>
              <a:gd name="T3" fmla="*/ 261 h 3440"/>
              <a:gd name="T4" fmla="*/ 2489 w 2906"/>
              <a:gd name="T5" fmla="*/ 475 h 3440"/>
              <a:gd name="T6" fmla="*/ 2347 w 2906"/>
              <a:gd name="T7" fmla="*/ 820 h 3440"/>
              <a:gd name="T8" fmla="*/ 2507 w 2906"/>
              <a:gd name="T9" fmla="*/ 1081 h 3440"/>
              <a:gd name="T10" fmla="*/ 2887 w 2906"/>
              <a:gd name="T11" fmla="*/ 1420 h 3440"/>
              <a:gd name="T12" fmla="*/ 2905 w 2906"/>
              <a:gd name="T13" fmla="*/ 1592 h 3440"/>
              <a:gd name="T14" fmla="*/ 2739 w 2906"/>
              <a:gd name="T15" fmla="*/ 1728 h 3440"/>
              <a:gd name="T16" fmla="*/ 2715 w 2906"/>
              <a:gd name="T17" fmla="*/ 2091 h 3440"/>
              <a:gd name="T18" fmla="*/ 2620 w 2906"/>
              <a:gd name="T19" fmla="*/ 2144 h 3440"/>
              <a:gd name="T20" fmla="*/ 2453 w 2906"/>
              <a:gd name="T21" fmla="*/ 2239 h 3440"/>
              <a:gd name="T22" fmla="*/ 2079 w 2906"/>
              <a:gd name="T23" fmla="*/ 2691 h 3440"/>
              <a:gd name="T24" fmla="*/ 2073 w 2906"/>
              <a:gd name="T25" fmla="*/ 3142 h 3440"/>
              <a:gd name="T26" fmla="*/ 2115 w 2906"/>
              <a:gd name="T27" fmla="*/ 3296 h 3440"/>
              <a:gd name="T28" fmla="*/ 2073 w 2906"/>
              <a:gd name="T29" fmla="*/ 3439 h 3440"/>
              <a:gd name="T30" fmla="*/ 1871 w 2906"/>
              <a:gd name="T31" fmla="*/ 3415 h 3440"/>
              <a:gd name="T32" fmla="*/ 1687 w 2906"/>
              <a:gd name="T33" fmla="*/ 3225 h 3440"/>
              <a:gd name="T34" fmla="*/ 1455 w 2906"/>
              <a:gd name="T35" fmla="*/ 3035 h 3440"/>
              <a:gd name="T36" fmla="*/ 1432 w 2906"/>
              <a:gd name="T37" fmla="*/ 2946 h 3440"/>
              <a:gd name="T38" fmla="*/ 1236 w 2906"/>
              <a:gd name="T39" fmla="*/ 3029 h 3440"/>
              <a:gd name="T40" fmla="*/ 1153 w 2906"/>
              <a:gd name="T41" fmla="*/ 3213 h 3440"/>
              <a:gd name="T42" fmla="*/ 891 w 2906"/>
              <a:gd name="T43" fmla="*/ 2970 h 3440"/>
              <a:gd name="T44" fmla="*/ 671 w 2906"/>
              <a:gd name="T45" fmla="*/ 2881 h 3440"/>
              <a:gd name="T46" fmla="*/ 487 w 2906"/>
              <a:gd name="T47" fmla="*/ 2768 h 3440"/>
              <a:gd name="T48" fmla="*/ 475 w 2906"/>
              <a:gd name="T49" fmla="*/ 2590 h 3440"/>
              <a:gd name="T50" fmla="*/ 357 w 2906"/>
              <a:gd name="T51" fmla="*/ 2578 h 3440"/>
              <a:gd name="T52" fmla="*/ 208 w 2906"/>
              <a:gd name="T53" fmla="*/ 2132 h 3440"/>
              <a:gd name="T54" fmla="*/ 18 w 2906"/>
              <a:gd name="T55" fmla="*/ 2103 h 3440"/>
              <a:gd name="T56" fmla="*/ 6 w 2906"/>
              <a:gd name="T57" fmla="*/ 1865 h 3440"/>
              <a:gd name="T58" fmla="*/ 66 w 2906"/>
              <a:gd name="T59" fmla="*/ 1776 h 3440"/>
              <a:gd name="T60" fmla="*/ 386 w 2906"/>
              <a:gd name="T61" fmla="*/ 1705 h 3440"/>
              <a:gd name="T62" fmla="*/ 410 w 2906"/>
              <a:gd name="T63" fmla="*/ 1378 h 3440"/>
              <a:gd name="T64" fmla="*/ 291 w 2906"/>
              <a:gd name="T65" fmla="*/ 1134 h 3440"/>
              <a:gd name="T66" fmla="*/ 375 w 2906"/>
              <a:gd name="T67" fmla="*/ 950 h 3440"/>
              <a:gd name="T68" fmla="*/ 464 w 2906"/>
              <a:gd name="T69" fmla="*/ 731 h 3440"/>
              <a:gd name="T70" fmla="*/ 570 w 2906"/>
              <a:gd name="T71" fmla="*/ 493 h 3440"/>
              <a:gd name="T72" fmla="*/ 713 w 2906"/>
              <a:gd name="T73" fmla="*/ 523 h 3440"/>
              <a:gd name="T74" fmla="*/ 933 w 2906"/>
              <a:gd name="T75" fmla="*/ 570 h 3440"/>
              <a:gd name="T76" fmla="*/ 1224 w 2906"/>
              <a:gd name="T77" fmla="*/ 297 h 3440"/>
              <a:gd name="T78" fmla="*/ 1438 w 2906"/>
              <a:gd name="T79" fmla="*/ 172 h 3440"/>
              <a:gd name="T80" fmla="*/ 1646 w 2906"/>
              <a:gd name="T81" fmla="*/ 119 h 3440"/>
              <a:gd name="T82" fmla="*/ 1919 w 2906"/>
              <a:gd name="T83" fmla="*/ 10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06" h="3440">
                <a:moveTo>
                  <a:pt x="2133" y="0"/>
                </a:moveTo>
                <a:lnTo>
                  <a:pt x="2133" y="0"/>
                </a:lnTo>
                <a:cubicBezTo>
                  <a:pt x="2174" y="30"/>
                  <a:pt x="2198" y="54"/>
                  <a:pt x="2234" y="89"/>
                </a:cubicBezTo>
                <a:cubicBezTo>
                  <a:pt x="2257" y="113"/>
                  <a:pt x="2281" y="125"/>
                  <a:pt x="2305" y="154"/>
                </a:cubicBezTo>
                <a:cubicBezTo>
                  <a:pt x="2329" y="178"/>
                  <a:pt x="2335" y="202"/>
                  <a:pt x="2352" y="232"/>
                </a:cubicBezTo>
                <a:cubicBezTo>
                  <a:pt x="2358" y="244"/>
                  <a:pt x="2370" y="249"/>
                  <a:pt x="2376" y="261"/>
                </a:cubicBezTo>
                <a:cubicBezTo>
                  <a:pt x="2394" y="279"/>
                  <a:pt x="2394" y="297"/>
                  <a:pt x="2406" y="315"/>
                </a:cubicBezTo>
                <a:cubicBezTo>
                  <a:pt x="2424" y="333"/>
                  <a:pt x="2442" y="333"/>
                  <a:pt x="2459" y="350"/>
                </a:cubicBezTo>
                <a:cubicBezTo>
                  <a:pt x="2483" y="392"/>
                  <a:pt x="2489" y="422"/>
                  <a:pt x="2489" y="475"/>
                </a:cubicBezTo>
                <a:cubicBezTo>
                  <a:pt x="2489" y="523"/>
                  <a:pt x="2453" y="540"/>
                  <a:pt x="2430" y="582"/>
                </a:cubicBezTo>
                <a:cubicBezTo>
                  <a:pt x="2406" y="624"/>
                  <a:pt x="2406" y="653"/>
                  <a:pt x="2388" y="695"/>
                </a:cubicBezTo>
                <a:cubicBezTo>
                  <a:pt x="2370" y="743"/>
                  <a:pt x="2347" y="766"/>
                  <a:pt x="2347" y="820"/>
                </a:cubicBezTo>
                <a:cubicBezTo>
                  <a:pt x="2347" y="849"/>
                  <a:pt x="2376" y="861"/>
                  <a:pt x="2388" y="891"/>
                </a:cubicBezTo>
                <a:cubicBezTo>
                  <a:pt x="2418" y="938"/>
                  <a:pt x="2453" y="956"/>
                  <a:pt x="2477" y="1004"/>
                </a:cubicBezTo>
                <a:cubicBezTo>
                  <a:pt x="2495" y="1034"/>
                  <a:pt x="2495" y="1051"/>
                  <a:pt x="2507" y="1081"/>
                </a:cubicBezTo>
                <a:cubicBezTo>
                  <a:pt x="2756" y="1307"/>
                  <a:pt x="2756" y="1307"/>
                  <a:pt x="2756" y="1307"/>
                </a:cubicBezTo>
                <a:cubicBezTo>
                  <a:pt x="2798" y="1319"/>
                  <a:pt x="2798" y="1354"/>
                  <a:pt x="2834" y="1384"/>
                </a:cubicBezTo>
                <a:cubicBezTo>
                  <a:pt x="2851" y="1402"/>
                  <a:pt x="2869" y="1408"/>
                  <a:pt x="2887" y="1420"/>
                </a:cubicBezTo>
                <a:lnTo>
                  <a:pt x="2887" y="1420"/>
                </a:lnTo>
                <a:cubicBezTo>
                  <a:pt x="2887" y="1449"/>
                  <a:pt x="2887" y="1467"/>
                  <a:pt x="2887" y="1497"/>
                </a:cubicBezTo>
                <a:cubicBezTo>
                  <a:pt x="2887" y="1532"/>
                  <a:pt x="2905" y="1556"/>
                  <a:pt x="2905" y="1592"/>
                </a:cubicBezTo>
                <a:cubicBezTo>
                  <a:pt x="2905" y="1604"/>
                  <a:pt x="2893" y="1604"/>
                  <a:pt x="2881" y="1610"/>
                </a:cubicBezTo>
                <a:cubicBezTo>
                  <a:pt x="2863" y="1622"/>
                  <a:pt x="2851" y="1622"/>
                  <a:pt x="2834" y="1633"/>
                </a:cubicBezTo>
                <a:cubicBezTo>
                  <a:pt x="2780" y="1651"/>
                  <a:pt x="2739" y="1675"/>
                  <a:pt x="2739" y="1728"/>
                </a:cubicBezTo>
                <a:cubicBezTo>
                  <a:pt x="2739" y="1818"/>
                  <a:pt x="2780" y="1865"/>
                  <a:pt x="2780" y="1948"/>
                </a:cubicBezTo>
                <a:cubicBezTo>
                  <a:pt x="2780" y="1972"/>
                  <a:pt x="2768" y="1990"/>
                  <a:pt x="2762" y="2013"/>
                </a:cubicBezTo>
                <a:cubicBezTo>
                  <a:pt x="2750" y="2043"/>
                  <a:pt x="2739" y="2067"/>
                  <a:pt x="2715" y="2091"/>
                </a:cubicBezTo>
                <a:cubicBezTo>
                  <a:pt x="2703" y="2103"/>
                  <a:pt x="2691" y="2109"/>
                  <a:pt x="2679" y="2121"/>
                </a:cubicBezTo>
                <a:cubicBezTo>
                  <a:pt x="2667" y="2132"/>
                  <a:pt x="2661" y="2150"/>
                  <a:pt x="2643" y="2150"/>
                </a:cubicBezTo>
                <a:cubicBezTo>
                  <a:pt x="2638" y="2150"/>
                  <a:pt x="2632" y="2144"/>
                  <a:pt x="2620" y="2144"/>
                </a:cubicBezTo>
                <a:cubicBezTo>
                  <a:pt x="2584" y="2156"/>
                  <a:pt x="2566" y="2162"/>
                  <a:pt x="2531" y="2162"/>
                </a:cubicBezTo>
                <a:cubicBezTo>
                  <a:pt x="2513" y="2168"/>
                  <a:pt x="2495" y="2162"/>
                  <a:pt x="2483" y="2174"/>
                </a:cubicBezTo>
                <a:cubicBezTo>
                  <a:pt x="2459" y="2192"/>
                  <a:pt x="2459" y="2209"/>
                  <a:pt x="2453" y="2239"/>
                </a:cubicBezTo>
                <a:cubicBezTo>
                  <a:pt x="2448" y="2263"/>
                  <a:pt x="2442" y="2281"/>
                  <a:pt x="2430" y="2311"/>
                </a:cubicBezTo>
                <a:cubicBezTo>
                  <a:pt x="2109" y="2602"/>
                  <a:pt x="2109" y="2602"/>
                  <a:pt x="2109" y="2602"/>
                </a:cubicBezTo>
                <a:cubicBezTo>
                  <a:pt x="2097" y="2637"/>
                  <a:pt x="2079" y="2655"/>
                  <a:pt x="2079" y="2691"/>
                </a:cubicBezTo>
                <a:cubicBezTo>
                  <a:pt x="2079" y="2762"/>
                  <a:pt x="2115" y="2798"/>
                  <a:pt x="2115" y="2869"/>
                </a:cubicBezTo>
                <a:cubicBezTo>
                  <a:pt x="2115" y="2958"/>
                  <a:pt x="2097" y="3005"/>
                  <a:pt x="2085" y="3095"/>
                </a:cubicBezTo>
                <a:cubicBezTo>
                  <a:pt x="2085" y="3112"/>
                  <a:pt x="2073" y="3124"/>
                  <a:pt x="2073" y="3142"/>
                </a:cubicBezTo>
                <a:cubicBezTo>
                  <a:pt x="2073" y="3184"/>
                  <a:pt x="2073" y="3184"/>
                  <a:pt x="2073" y="3184"/>
                </a:cubicBezTo>
                <a:cubicBezTo>
                  <a:pt x="2073" y="3196"/>
                  <a:pt x="2085" y="3201"/>
                  <a:pt x="2091" y="3213"/>
                </a:cubicBezTo>
                <a:cubicBezTo>
                  <a:pt x="2103" y="3243"/>
                  <a:pt x="2115" y="3261"/>
                  <a:pt x="2115" y="3296"/>
                </a:cubicBezTo>
                <a:cubicBezTo>
                  <a:pt x="2115" y="3320"/>
                  <a:pt x="2103" y="3332"/>
                  <a:pt x="2091" y="3350"/>
                </a:cubicBezTo>
                <a:cubicBezTo>
                  <a:pt x="2073" y="3439"/>
                  <a:pt x="2073" y="3439"/>
                  <a:pt x="2073" y="3439"/>
                </a:cubicBezTo>
                <a:lnTo>
                  <a:pt x="2073" y="3439"/>
                </a:lnTo>
                <a:cubicBezTo>
                  <a:pt x="2038" y="3415"/>
                  <a:pt x="2002" y="3397"/>
                  <a:pt x="1949" y="3391"/>
                </a:cubicBezTo>
                <a:cubicBezTo>
                  <a:pt x="1919" y="3397"/>
                  <a:pt x="1895" y="3409"/>
                  <a:pt x="1871" y="3415"/>
                </a:cubicBezTo>
                <a:lnTo>
                  <a:pt x="1871" y="3415"/>
                </a:lnTo>
                <a:cubicBezTo>
                  <a:pt x="1859" y="3391"/>
                  <a:pt x="1842" y="3386"/>
                  <a:pt x="1818" y="3362"/>
                </a:cubicBezTo>
                <a:cubicBezTo>
                  <a:pt x="1794" y="3338"/>
                  <a:pt x="1782" y="3320"/>
                  <a:pt x="1758" y="3302"/>
                </a:cubicBezTo>
                <a:cubicBezTo>
                  <a:pt x="1735" y="3267"/>
                  <a:pt x="1723" y="3243"/>
                  <a:pt x="1687" y="3225"/>
                </a:cubicBezTo>
                <a:cubicBezTo>
                  <a:pt x="1640" y="3207"/>
                  <a:pt x="1592" y="3207"/>
                  <a:pt x="1580" y="3160"/>
                </a:cubicBezTo>
                <a:cubicBezTo>
                  <a:pt x="1563" y="3112"/>
                  <a:pt x="1539" y="3083"/>
                  <a:pt x="1491" y="3053"/>
                </a:cubicBezTo>
                <a:cubicBezTo>
                  <a:pt x="1479" y="3047"/>
                  <a:pt x="1473" y="3041"/>
                  <a:pt x="1455" y="3035"/>
                </a:cubicBezTo>
                <a:cubicBezTo>
                  <a:pt x="1444" y="3029"/>
                  <a:pt x="1426" y="3029"/>
                  <a:pt x="1426" y="3011"/>
                </a:cubicBezTo>
                <a:cubicBezTo>
                  <a:pt x="1426" y="2982"/>
                  <a:pt x="1426" y="2982"/>
                  <a:pt x="1426" y="2982"/>
                </a:cubicBezTo>
                <a:cubicBezTo>
                  <a:pt x="1426" y="2964"/>
                  <a:pt x="1432" y="2958"/>
                  <a:pt x="1432" y="2946"/>
                </a:cubicBezTo>
                <a:cubicBezTo>
                  <a:pt x="1432" y="2916"/>
                  <a:pt x="1432" y="2916"/>
                  <a:pt x="1432" y="2916"/>
                </a:cubicBezTo>
                <a:cubicBezTo>
                  <a:pt x="1432" y="2893"/>
                  <a:pt x="1408" y="2887"/>
                  <a:pt x="1390" y="2887"/>
                </a:cubicBezTo>
                <a:cubicBezTo>
                  <a:pt x="1307" y="2887"/>
                  <a:pt x="1254" y="2952"/>
                  <a:pt x="1236" y="3029"/>
                </a:cubicBezTo>
                <a:cubicBezTo>
                  <a:pt x="1230" y="3083"/>
                  <a:pt x="1224" y="3112"/>
                  <a:pt x="1206" y="3166"/>
                </a:cubicBezTo>
                <a:cubicBezTo>
                  <a:pt x="1200" y="3184"/>
                  <a:pt x="1200" y="3196"/>
                  <a:pt x="1188" y="3207"/>
                </a:cubicBezTo>
                <a:cubicBezTo>
                  <a:pt x="1182" y="3219"/>
                  <a:pt x="1170" y="3213"/>
                  <a:pt x="1153" y="3213"/>
                </a:cubicBezTo>
                <a:cubicBezTo>
                  <a:pt x="1111" y="3213"/>
                  <a:pt x="1093" y="3184"/>
                  <a:pt x="1064" y="3154"/>
                </a:cubicBezTo>
                <a:cubicBezTo>
                  <a:pt x="1034" y="3124"/>
                  <a:pt x="1016" y="3106"/>
                  <a:pt x="998" y="3071"/>
                </a:cubicBezTo>
                <a:cubicBezTo>
                  <a:pt x="974" y="3017"/>
                  <a:pt x="951" y="2970"/>
                  <a:pt x="891" y="2970"/>
                </a:cubicBezTo>
                <a:cubicBezTo>
                  <a:pt x="868" y="2970"/>
                  <a:pt x="850" y="2982"/>
                  <a:pt x="820" y="2982"/>
                </a:cubicBezTo>
                <a:cubicBezTo>
                  <a:pt x="796" y="2982"/>
                  <a:pt x="778" y="2976"/>
                  <a:pt x="755" y="2976"/>
                </a:cubicBezTo>
                <a:cubicBezTo>
                  <a:pt x="707" y="2964"/>
                  <a:pt x="689" y="2928"/>
                  <a:pt x="671" y="2881"/>
                </a:cubicBezTo>
                <a:cubicBezTo>
                  <a:pt x="660" y="2857"/>
                  <a:pt x="648" y="2833"/>
                  <a:pt x="618" y="2827"/>
                </a:cubicBezTo>
                <a:cubicBezTo>
                  <a:pt x="559" y="2839"/>
                  <a:pt x="559" y="2839"/>
                  <a:pt x="559" y="2839"/>
                </a:cubicBezTo>
                <a:cubicBezTo>
                  <a:pt x="517" y="2839"/>
                  <a:pt x="487" y="2809"/>
                  <a:pt x="487" y="2768"/>
                </a:cubicBezTo>
                <a:cubicBezTo>
                  <a:pt x="487" y="2738"/>
                  <a:pt x="505" y="2720"/>
                  <a:pt x="505" y="2691"/>
                </a:cubicBezTo>
                <a:cubicBezTo>
                  <a:pt x="505" y="2619"/>
                  <a:pt x="505" y="2619"/>
                  <a:pt x="505" y="2619"/>
                </a:cubicBezTo>
                <a:cubicBezTo>
                  <a:pt x="505" y="2602"/>
                  <a:pt x="493" y="2590"/>
                  <a:pt x="475" y="2590"/>
                </a:cubicBezTo>
                <a:cubicBezTo>
                  <a:pt x="470" y="2590"/>
                  <a:pt x="464" y="2590"/>
                  <a:pt x="452" y="2590"/>
                </a:cubicBezTo>
                <a:cubicBezTo>
                  <a:pt x="416" y="2590"/>
                  <a:pt x="392" y="2578"/>
                  <a:pt x="357" y="2578"/>
                </a:cubicBezTo>
                <a:lnTo>
                  <a:pt x="357" y="2578"/>
                </a:lnTo>
                <a:cubicBezTo>
                  <a:pt x="398" y="2423"/>
                  <a:pt x="398" y="2423"/>
                  <a:pt x="398" y="2423"/>
                </a:cubicBezTo>
                <a:cubicBezTo>
                  <a:pt x="327" y="2209"/>
                  <a:pt x="327" y="2209"/>
                  <a:pt x="327" y="2209"/>
                </a:cubicBezTo>
                <a:cubicBezTo>
                  <a:pt x="327" y="2150"/>
                  <a:pt x="268" y="2138"/>
                  <a:pt x="208" y="2132"/>
                </a:cubicBezTo>
                <a:cubicBezTo>
                  <a:pt x="167" y="2126"/>
                  <a:pt x="143" y="2121"/>
                  <a:pt x="101" y="2121"/>
                </a:cubicBezTo>
                <a:cubicBezTo>
                  <a:pt x="72" y="2121"/>
                  <a:pt x="72" y="2121"/>
                  <a:pt x="72" y="2121"/>
                </a:cubicBezTo>
                <a:cubicBezTo>
                  <a:pt x="54" y="2121"/>
                  <a:pt x="30" y="2121"/>
                  <a:pt x="18" y="2103"/>
                </a:cubicBezTo>
                <a:cubicBezTo>
                  <a:pt x="0" y="2073"/>
                  <a:pt x="12" y="2049"/>
                  <a:pt x="6" y="2013"/>
                </a:cubicBezTo>
                <a:cubicBezTo>
                  <a:pt x="6" y="1978"/>
                  <a:pt x="0" y="1960"/>
                  <a:pt x="0" y="1924"/>
                </a:cubicBezTo>
                <a:cubicBezTo>
                  <a:pt x="0" y="1901"/>
                  <a:pt x="0" y="1889"/>
                  <a:pt x="6" y="1865"/>
                </a:cubicBezTo>
                <a:cubicBezTo>
                  <a:pt x="6" y="1770"/>
                  <a:pt x="6" y="1770"/>
                  <a:pt x="6" y="1770"/>
                </a:cubicBezTo>
                <a:cubicBezTo>
                  <a:pt x="6" y="1758"/>
                  <a:pt x="6" y="1752"/>
                  <a:pt x="12" y="1746"/>
                </a:cubicBezTo>
                <a:cubicBezTo>
                  <a:pt x="36" y="1752"/>
                  <a:pt x="42" y="1776"/>
                  <a:pt x="66" y="1776"/>
                </a:cubicBezTo>
                <a:cubicBezTo>
                  <a:pt x="101" y="1776"/>
                  <a:pt x="113" y="1746"/>
                  <a:pt x="149" y="1728"/>
                </a:cubicBezTo>
                <a:cubicBezTo>
                  <a:pt x="214" y="1699"/>
                  <a:pt x="256" y="1687"/>
                  <a:pt x="327" y="1687"/>
                </a:cubicBezTo>
                <a:cubicBezTo>
                  <a:pt x="351" y="1687"/>
                  <a:pt x="363" y="1705"/>
                  <a:pt x="386" y="1705"/>
                </a:cubicBezTo>
                <a:cubicBezTo>
                  <a:pt x="416" y="1705"/>
                  <a:pt x="422" y="1669"/>
                  <a:pt x="434" y="1645"/>
                </a:cubicBezTo>
                <a:cubicBezTo>
                  <a:pt x="458" y="1586"/>
                  <a:pt x="470" y="1550"/>
                  <a:pt x="470" y="1485"/>
                </a:cubicBezTo>
                <a:cubicBezTo>
                  <a:pt x="470" y="1437"/>
                  <a:pt x="410" y="1425"/>
                  <a:pt x="410" y="1378"/>
                </a:cubicBezTo>
                <a:cubicBezTo>
                  <a:pt x="410" y="1313"/>
                  <a:pt x="440" y="1277"/>
                  <a:pt x="440" y="1212"/>
                </a:cubicBezTo>
                <a:cubicBezTo>
                  <a:pt x="440" y="1158"/>
                  <a:pt x="404" y="1111"/>
                  <a:pt x="351" y="1111"/>
                </a:cubicBezTo>
                <a:cubicBezTo>
                  <a:pt x="327" y="1111"/>
                  <a:pt x="315" y="1129"/>
                  <a:pt x="291" y="1134"/>
                </a:cubicBezTo>
                <a:lnTo>
                  <a:pt x="291" y="1134"/>
                </a:lnTo>
                <a:cubicBezTo>
                  <a:pt x="297" y="1087"/>
                  <a:pt x="327" y="1063"/>
                  <a:pt x="345" y="1016"/>
                </a:cubicBezTo>
                <a:cubicBezTo>
                  <a:pt x="357" y="992"/>
                  <a:pt x="363" y="974"/>
                  <a:pt x="375" y="950"/>
                </a:cubicBezTo>
                <a:cubicBezTo>
                  <a:pt x="392" y="927"/>
                  <a:pt x="410" y="915"/>
                  <a:pt x="410" y="891"/>
                </a:cubicBezTo>
                <a:cubicBezTo>
                  <a:pt x="410" y="867"/>
                  <a:pt x="380" y="867"/>
                  <a:pt x="380" y="843"/>
                </a:cubicBezTo>
                <a:cubicBezTo>
                  <a:pt x="380" y="790"/>
                  <a:pt x="416" y="760"/>
                  <a:pt x="464" y="731"/>
                </a:cubicBezTo>
                <a:cubicBezTo>
                  <a:pt x="499" y="713"/>
                  <a:pt x="529" y="719"/>
                  <a:pt x="559" y="701"/>
                </a:cubicBezTo>
                <a:cubicBezTo>
                  <a:pt x="600" y="677"/>
                  <a:pt x="624" y="653"/>
                  <a:pt x="624" y="606"/>
                </a:cubicBezTo>
                <a:cubicBezTo>
                  <a:pt x="624" y="558"/>
                  <a:pt x="570" y="540"/>
                  <a:pt x="570" y="493"/>
                </a:cubicBezTo>
                <a:cubicBezTo>
                  <a:pt x="588" y="434"/>
                  <a:pt x="624" y="404"/>
                  <a:pt x="630" y="345"/>
                </a:cubicBezTo>
                <a:lnTo>
                  <a:pt x="630" y="345"/>
                </a:lnTo>
                <a:cubicBezTo>
                  <a:pt x="678" y="410"/>
                  <a:pt x="660" y="457"/>
                  <a:pt x="713" y="523"/>
                </a:cubicBezTo>
                <a:cubicBezTo>
                  <a:pt x="755" y="564"/>
                  <a:pt x="778" y="618"/>
                  <a:pt x="838" y="618"/>
                </a:cubicBezTo>
                <a:cubicBezTo>
                  <a:pt x="862" y="618"/>
                  <a:pt x="873" y="606"/>
                  <a:pt x="891" y="594"/>
                </a:cubicBezTo>
                <a:cubicBezTo>
                  <a:pt x="909" y="588"/>
                  <a:pt x="921" y="588"/>
                  <a:pt x="933" y="570"/>
                </a:cubicBezTo>
                <a:cubicBezTo>
                  <a:pt x="951" y="552"/>
                  <a:pt x="951" y="535"/>
                  <a:pt x="969" y="523"/>
                </a:cubicBezTo>
                <a:cubicBezTo>
                  <a:pt x="1040" y="469"/>
                  <a:pt x="1069" y="422"/>
                  <a:pt x="1141" y="368"/>
                </a:cubicBezTo>
                <a:cubicBezTo>
                  <a:pt x="1176" y="345"/>
                  <a:pt x="1188" y="321"/>
                  <a:pt x="1224" y="297"/>
                </a:cubicBezTo>
                <a:cubicBezTo>
                  <a:pt x="1254" y="285"/>
                  <a:pt x="1277" y="291"/>
                  <a:pt x="1307" y="279"/>
                </a:cubicBezTo>
                <a:cubicBezTo>
                  <a:pt x="1343" y="261"/>
                  <a:pt x="1360" y="255"/>
                  <a:pt x="1396" y="232"/>
                </a:cubicBezTo>
                <a:cubicBezTo>
                  <a:pt x="1414" y="214"/>
                  <a:pt x="1420" y="196"/>
                  <a:pt x="1438" y="172"/>
                </a:cubicBezTo>
                <a:cubicBezTo>
                  <a:pt x="1444" y="160"/>
                  <a:pt x="1444" y="149"/>
                  <a:pt x="1455" y="149"/>
                </a:cubicBezTo>
                <a:cubicBezTo>
                  <a:pt x="1467" y="149"/>
                  <a:pt x="1467" y="154"/>
                  <a:pt x="1479" y="154"/>
                </a:cubicBezTo>
                <a:cubicBezTo>
                  <a:pt x="1545" y="154"/>
                  <a:pt x="1580" y="142"/>
                  <a:pt x="1646" y="119"/>
                </a:cubicBezTo>
                <a:cubicBezTo>
                  <a:pt x="1663" y="113"/>
                  <a:pt x="1675" y="95"/>
                  <a:pt x="1693" y="95"/>
                </a:cubicBezTo>
                <a:cubicBezTo>
                  <a:pt x="1758" y="95"/>
                  <a:pt x="1794" y="119"/>
                  <a:pt x="1859" y="119"/>
                </a:cubicBezTo>
                <a:cubicBezTo>
                  <a:pt x="1883" y="119"/>
                  <a:pt x="1895" y="107"/>
                  <a:pt x="1919" y="101"/>
                </a:cubicBezTo>
                <a:cubicBezTo>
                  <a:pt x="1949" y="89"/>
                  <a:pt x="1961" y="65"/>
                  <a:pt x="1984" y="54"/>
                </a:cubicBezTo>
                <a:cubicBezTo>
                  <a:pt x="2038" y="24"/>
                  <a:pt x="2073" y="18"/>
                  <a:pt x="2133" y="0"/>
                </a:cubicBezTo>
              </a:path>
            </a:pathLst>
          </a:custGeom>
          <a:solidFill>
            <a:schemeClr val="accent3"/>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60" name="Freeform 174"/>
          <p:cNvSpPr>
            <a:spLocks noChangeArrowheads="1"/>
          </p:cNvSpPr>
          <p:nvPr/>
        </p:nvSpPr>
        <p:spPr bwMode="auto">
          <a:xfrm>
            <a:off x="15635624" y="10890925"/>
            <a:ext cx="963135" cy="1153855"/>
          </a:xfrm>
          <a:custGeom>
            <a:avLst/>
            <a:gdLst>
              <a:gd name="T0" fmla="*/ 344 w 1717"/>
              <a:gd name="T1" fmla="*/ 1194 h 2056"/>
              <a:gd name="T2" fmla="*/ 220 w 1717"/>
              <a:gd name="T3" fmla="*/ 1277 h 2056"/>
              <a:gd name="T4" fmla="*/ 231 w 1717"/>
              <a:gd name="T5" fmla="*/ 1295 h 2056"/>
              <a:gd name="T6" fmla="*/ 0 w 1717"/>
              <a:gd name="T7" fmla="*/ 1372 h 2056"/>
              <a:gd name="T8" fmla="*/ 59 w 1717"/>
              <a:gd name="T9" fmla="*/ 1443 h 2056"/>
              <a:gd name="T10" fmla="*/ 113 w 1717"/>
              <a:gd name="T11" fmla="*/ 1301 h 2056"/>
              <a:gd name="T12" fmla="*/ 148 w 1717"/>
              <a:gd name="T13" fmla="*/ 1330 h 2056"/>
              <a:gd name="T14" fmla="*/ 220 w 1717"/>
              <a:gd name="T15" fmla="*/ 1532 h 2056"/>
              <a:gd name="T16" fmla="*/ 196 w 1717"/>
              <a:gd name="T17" fmla="*/ 1544 h 2056"/>
              <a:gd name="T18" fmla="*/ 445 w 1717"/>
              <a:gd name="T19" fmla="*/ 1473 h 2056"/>
              <a:gd name="T20" fmla="*/ 523 w 1717"/>
              <a:gd name="T21" fmla="*/ 1502 h 2056"/>
              <a:gd name="T22" fmla="*/ 588 w 1717"/>
              <a:gd name="T23" fmla="*/ 1651 h 2056"/>
              <a:gd name="T24" fmla="*/ 523 w 1717"/>
              <a:gd name="T25" fmla="*/ 1574 h 2056"/>
              <a:gd name="T26" fmla="*/ 273 w 1717"/>
              <a:gd name="T27" fmla="*/ 1514 h 2056"/>
              <a:gd name="T28" fmla="*/ 196 w 1717"/>
              <a:gd name="T29" fmla="*/ 1378 h 2056"/>
              <a:gd name="T30" fmla="*/ 356 w 1717"/>
              <a:gd name="T31" fmla="*/ 1502 h 2056"/>
              <a:gd name="T32" fmla="*/ 291 w 1717"/>
              <a:gd name="T33" fmla="*/ 1407 h 2056"/>
              <a:gd name="T34" fmla="*/ 309 w 1717"/>
              <a:gd name="T35" fmla="*/ 1271 h 2056"/>
              <a:gd name="T36" fmla="*/ 344 w 1717"/>
              <a:gd name="T37" fmla="*/ 1312 h 2056"/>
              <a:gd name="T38" fmla="*/ 374 w 1717"/>
              <a:gd name="T39" fmla="*/ 1402 h 2056"/>
              <a:gd name="T40" fmla="*/ 415 w 1717"/>
              <a:gd name="T41" fmla="*/ 1514 h 2056"/>
              <a:gd name="T42" fmla="*/ 451 w 1717"/>
              <a:gd name="T43" fmla="*/ 1514 h 2056"/>
              <a:gd name="T44" fmla="*/ 647 w 1717"/>
              <a:gd name="T45" fmla="*/ 1912 h 2056"/>
              <a:gd name="T46" fmla="*/ 653 w 1717"/>
              <a:gd name="T47" fmla="*/ 1918 h 2056"/>
              <a:gd name="T48" fmla="*/ 594 w 1717"/>
              <a:gd name="T49" fmla="*/ 1918 h 2056"/>
              <a:gd name="T50" fmla="*/ 671 w 1717"/>
              <a:gd name="T51" fmla="*/ 1948 h 2056"/>
              <a:gd name="T52" fmla="*/ 671 w 1717"/>
              <a:gd name="T53" fmla="*/ 1948 h 2056"/>
              <a:gd name="T54" fmla="*/ 837 w 1717"/>
              <a:gd name="T55" fmla="*/ 1960 h 2056"/>
              <a:gd name="T56" fmla="*/ 879 w 1717"/>
              <a:gd name="T57" fmla="*/ 1966 h 2056"/>
              <a:gd name="T58" fmla="*/ 748 w 1717"/>
              <a:gd name="T59" fmla="*/ 2019 h 2056"/>
              <a:gd name="T60" fmla="*/ 760 w 1717"/>
              <a:gd name="T61" fmla="*/ 2031 h 2056"/>
              <a:gd name="T62" fmla="*/ 1603 w 1717"/>
              <a:gd name="T63" fmla="*/ 1027 h 2056"/>
              <a:gd name="T64" fmla="*/ 1491 w 1717"/>
              <a:gd name="T65" fmla="*/ 1330 h 2056"/>
              <a:gd name="T66" fmla="*/ 1562 w 1717"/>
              <a:gd name="T67" fmla="*/ 1520 h 2056"/>
              <a:gd name="T68" fmla="*/ 1348 w 1717"/>
              <a:gd name="T69" fmla="*/ 1734 h 2056"/>
              <a:gd name="T70" fmla="*/ 1122 w 1717"/>
              <a:gd name="T71" fmla="*/ 1877 h 2056"/>
              <a:gd name="T72" fmla="*/ 1075 w 1717"/>
              <a:gd name="T73" fmla="*/ 1705 h 2056"/>
              <a:gd name="T74" fmla="*/ 968 w 1717"/>
              <a:gd name="T75" fmla="*/ 1425 h 2056"/>
              <a:gd name="T76" fmla="*/ 914 w 1717"/>
              <a:gd name="T77" fmla="*/ 1283 h 2056"/>
              <a:gd name="T78" fmla="*/ 748 w 1717"/>
              <a:gd name="T79" fmla="*/ 1111 h 2056"/>
              <a:gd name="T80" fmla="*/ 718 w 1717"/>
              <a:gd name="T81" fmla="*/ 1087 h 2056"/>
              <a:gd name="T82" fmla="*/ 701 w 1717"/>
              <a:gd name="T83" fmla="*/ 932 h 2056"/>
              <a:gd name="T84" fmla="*/ 600 w 1717"/>
              <a:gd name="T85" fmla="*/ 754 h 2056"/>
              <a:gd name="T86" fmla="*/ 315 w 1717"/>
              <a:gd name="T87" fmla="*/ 517 h 2056"/>
              <a:gd name="T88" fmla="*/ 208 w 1717"/>
              <a:gd name="T89" fmla="*/ 457 h 2056"/>
              <a:gd name="T90" fmla="*/ 107 w 1717"/>
              <a:gd name="T91" fmla="*/ 332 h 2056"/>
              <a:gd name="T92" fmla="*/ 47 w 1717"/>
              <a:gd name="T93" fmla="*/ 249 h 2056"/>
              <a:gd name="T94" fmla="*/ 101 w 1717"/>
              <a:gd name="T95" fmla="*/ 107 h 2056"/>
              <a:gd name="T96" fmla="*/ 320 w 1717"/>
              <a:gd name="T97" fmla="*/ 12 h 2056"/>
              <a:gd name="T98" fmla="*/ 404 w 1717"/>
              <a:gd name="T99" fmla="*/ 261 h 2056"/>
              <a:gd name="T100" fmla="*/ 665 w 1717"/>
              <a:gd name="T101" fmla="*/ 404 h 2056"/>
              <a:gd name="T102" fmla="*/ 998 w 1717"/>
              <a:gd name="T103" fmla="*/ 635 h 2056"/>
              <a:gd name="T104" fmla="*/ 1235 w 1717"/>
              <a:gd name="T105" fmla="*/ 309 h 2056"/>
              <a:gd name="T106" fmla="*/ 1271 w 1717"/>
              <a:gd name="T107" fmla="*/ 433 h 2056"/>
              <a:gd name="T108" fmla="*/ 1532 w 1717"/>
              <a:gd name="T109" fmla="*/ 647 h 2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17" h="2056">
                <a:moveTo>
                  <a:pt x="326" y="1176"/>
                </a:moveTo>
                <a:lnTo>
                  <a:pt x="326" y="1176"/>
                </a:lnTo>
                <a:lnTo>
                  <a:pt x="320" y="1182"/>
                </a:lnTo>
                <a:cubicBezTo>
                  <a:pt x="320" y="1188"/>
                  <a:pt x="332" y="1188"/>
                  <a:pt x="344" y="1194"/>
                </a:cubicBezTo>
                <a:cubicBezTo>
                  <a:pt x="344" y="1188"/>
                  <a:pt x="344" y="1182"/>
                  <a:pt x="344" y="1182"/>
                </a:cubicBezTo>
                <a:cubicBezTo>
                  <a:pt x="344" y="1170"/>
                  <a:pt x="332" y="1176"/>
                  <a:pt x="326" y="1176"/>
                </a:cubicBezTo>
                <a:close/>
                <a:moveTo>
                  <a:pt x="220" y="1277"/>
                </a:moveTo>
                <a:lnTo>
                  <a:pt x="220" y="1277"/>
                </a:lnTo>
                <a:lnTo>
                  <a:pt x="214" y="1283"/>
                </a:lnTo>
                <a:cubicBezTo>
                  <a:pt x="214" y="1295"/>
                  <a:pt x="214" y="1295"/>
                  <a:pt x="214" y="1295"/>
                </a:cubicBezTo>
                <a:cubicBezTo>
                  <a:pt x="214" y="1301"/>
                  <a:pt x="220" y="1301"/>
                  <a:pt x="220" y="1307"/>
                </a:cubicBezTo>
                <a:cubicBezTo>
                  <a:pt x="225" y="1301"/>
                  <a:pt x="231" y="1301"/>
                  <a:pt x="231" y="1295"/>
                </a:cubicBezTo>
                <a:cubicBezTo>
                  <a:pt x="231" y="1283"/>
                  <a:pt x="225" y="1277"/>
                  <a:pt x="220" y="1277"/>
                </a:cubicBezTo>
                <a:close/>
                <a:moveTo>
                  <a:pt x="0" y="1366"/>
                </a:moveTo>
                <a:lnTo>
                  <a:pt x="0" y="1366"/>
                </a:lnTo>
                <a:cubicBezTo>
                  <a:pt x="0" y="1372"/>
                  <a:pt x="0" y="1372"/>
                  <a:pt x="0" y="1372"/>
                </a:cubicBezTo>
                <a:cubicBezTo>
                  <a:pt x="0" y="1390"/>
                  <a:pt x="24" y="1396"/>
                  <a:pt x="24" y="1407"/>
                </a:cubicBezTo>
                <a:cubicBezTo>
                  <a:pt x="24" y="1413"/>
                  <a:pt x="17" y="1413"/>
                  <a:pt x="17" y="1419"/>
                </a:cubicBezTo>
                <a:cubicBezTo>
                  <a:pt x="17" y="1425"/>
                  <a:pt x="17" y="1425"/>
                  <a:pt x="17" y="1425"/>
                </a:cubicBezTo>
                <a:cubicBezTo>
                  <a:pt x="35" y="1425"/>
                  <a:pt x="41" y="1431"/>
                  <a:pt x="59" y="1443"/>
                </a:cubicBezTo>
                <a:cubicBezTo>
                  <a:pt x="59" y="1437"/>
                  <a:pt x="65" y="1437"/>
                  <a:pt x="65" y="1431"/>
                </a:cubicBezTo>
                <a:cubicBezTo>
                  <a:pt x="65" y="1419"/>
                  <a:pt x="47" y="1419"/>
                  <a:pt x="41" y="1402"/>
                </a:cubicBezTo>
                <a:cubicBezTo>
                  <a:pt x="35" y="1384"/>
                  <a:pt x="24" y="1372"/>
                  <a:pt x="0" y="1366"/>
                </a:cubicBezTo>
                <a:close/>
                <a:moveTo>
                  <a:pt x="113" y="1301"/>
                </a:moveTo>
                <a:lnTo>
                  <a:pt x="113" y="1301"/>
                </a:lnTo>
                <a:cubicBezTo>
                  <a:pt x="95" y="1301"/>
                  <a:pt x="83" y="1324"/>
                  <a:pt x="83" y="1336"/>
                </a:cubicBezTo>
                <a:cubicBezTo>
                  <a:pt x="83" y="1354"/>
                  <a:pt x="101" y="1360"/>
                  <a:pt x="113" y="1372"/>
                </a:cubicBezTo>
                <a:cubicBezTo>
                  <a:pt x="124" y="1354"/>
                  <a:pt x="148" y="1354"/>
                  <a:pt x="148" y="1330"/>
                </a:cubicBezTo>
                <a:cubicBezTo>
                  <a:pt x="148" y="1324"/>
                  <a:pt x="142" y="1324"/>
                  <a:pt x="136" y="1324"/>
                </a:cubicBezTo>
                <a:cubicBezTo>
                  <a:pt x="130" y="1312"/>
                  <a:pt x="124" y="1301"/>
                  <a:pt x="113" y="1301"/>
                </a:cubicBezTo>
                <a:close/>
                <a:moveTo>
                  <a:pt x="220" y="1532"/>
                </a:moveTo>
                <a:lnTo>
                  <a:pt x="220" y="1532"/>
                </a:lnTo>
                <a:cubicBezTo>
                  <a:pt x="220" y="1520"/>
                  <a:pt x="220" y="1520"/>
                  <a:pt x="220" y="1520"/>
                </a:cubicBezTo>
                <a:cubicBezTo>
                  <a:pt x="208" y="1520"/>
                  <a:pt x="202" y="1520"/>
                  <a:pt x="196" y="1520"/>
                </a:cubicBezTo>
                <a:cubicBezTo>
                  <a:pt x="178" y="1520"/>
                  <a:pt x="166" y="1520"/>
                  <a:pt x="148" y="1526"/>
                </a:cubicBezTo>
                <a:cubicBezTo>
                  <a:pt x="160" y="1538"/>
                  <a:pt x="178" y="1538"/>
                  <a:pt x="196" y="1544"/>
                </a:cubicBezTo>
                <a:cubicBezTo>
                  <a:pt x="214" y="1550"/>
                  <a:pt x="220" y="1562"/>
                  <a:pt x="237" y="1568"/>
                </a:cubicBezTo>
                <a:cubicBezTo>
                  <a:pt x="243" y="1568"/>
                  <a:pt x="243" y="1568"/>
                  <a:pt x="243" y="1568"/>
                </a:cubicBezTo>
                <a:cubicBezTo>
                  <a:pt x="237" y="1550"/>
                  <a:pt x="220" y="1550"/>
                  <a:pt x="220" y="1532"/>
                </a:cubicBezTo>
                <a:close/>
                <a:moveTo>
                  <a:pt x="445" y="1473"/>
                </a:moveTo>
                <a:lnTo>
                  <a:pt x="445" y="1473"/>
                </a:lnTo>
                <a:cubicBezTo>
                  <a:pt x="445" y="1455"/>
                  <a:pt x="493" y="1431"/>
                  <a:pt x="493" y="1443"/>
                </a:cubicBezTo>
                <a:cubicBezTo>
                  <a:pt x="493" y="1449"/>
                  <a:pt x="499" y="1455"/>
                  <a:pt x="499" y="1455"/>
                </a:cubicBezTo>
                <a:cubicBezTo>
                  <a:pt x="499" y="1479"/>
                  <a:pt x="511" y="1485"/>
                  <a:pt x="523" y="1502"/>
                </a:cubicBezTo>
                <a:cubicBezTo>
                  <a:pt x="528" y="1514"/>
                  <a:pt x="534" y="1526"/>
                  <a:pt x="546" y="1532"/>
                </a:cubicBezTo>
                <a:cubicBezTo>
                  <a:pt x="564" y="1538"/>
                  <a:pt x="582" y="1538"/>
                  <a:pt x="582" y="1556"/>
                </a:cubicBezTo>
                <a:cubicBezTo>
                  <a:pt x="582" y="1562"/>
                  <a:pt x="576" y="1568"/>
                  <a:pt x="564" y="1574"/>
                </a:cubicBezTo>
                <a:cubicBezTo>
                  <a:pt x="588" y="1651"/>
                  <a:pt x="588" y="1651"/>
                  <a:pt x="588" y="1651"/>
                </a:cubicBezTo>
                <a:cubicBezTo>
                  <a:pt x="582" y="1657"/>
                  <a:pt x="582" y="1657"/>
                  <a:pt x="576" y="1657"/>
                </a:cubicBezTo>
                <a:cubicBezTo>
                  <a:pt x="552" y="1657"/>
                  <a:pt x="546" y="1639"/>
                  <a:pt x="528" y="1627"/>
                </a:cubicBezTo>
                <a:cubicBezTo>
                  <a:pt x="516" y="1621"/>
                  <a:pt x="505" y="1627"/>
                  <a:pt x="487" y="1621"/>
                </a:cubicBezTo>
                <a:cubicBezTo>
                  <a:pt x="493" y="1598"/>
                  <a:pt x="523" y="1598"/>
                  <a:pt x="523" y="1574"/>
                </a:cubicBezTo>
                <a:cubicBezTo>
                  <a:pt x="523" y="1556"/>
                  <a:pt x="493" y="1550"/>
                  <a:pt x="469" y="1550"/>
                </a:cubicBezTo>
                <a:cubicBezTo>
                  <a:pt x="433" y="1550"/>
                  <a:pt x="415" y="1574"/>
                  <a:pt x="380" y="1574"/>
                </a:cubicBezTo>
                <a:cubicBezTo>
                  <a:pt x="350" y="1574"/>
                  <a:pt x="338" y="1550"/>
                  <a:pt x="315" y="1532"/>
                </a:cubicBezTo>
                <a:cubicBezTo>
                  <a:pt x="297" y="1526"/>
                  <a:pt x="285" y="1526"/>
                  <a:pt x="273" y="1514"/>
                </a:cubicBezTo>
                <a:cubicBezTo>
                  <a:pt x="255" y="1497"/>
                  <a:pt x="255" y="1479"/>
                  <a:pt x="237" y="1461"/>
                </a:cubicBezTo>
                <a:cubicBezTo>
                  <a:pt x="202" y="1425"/>
                  <a:pt x="208" y="1479"/>
                  <a:pt x="208" y="1425"/>
                </a:cubicBezTo>
                <a:cubicBezTo>
                  <a:pt x="208" y="1407"/>
                  <a:pt x="196" y="1396"/>
                  <a:pt x="190" y="1384"/>
                </a:cubicBezTo>
                <a:cubicBezTo>
                  <a:pt x="184" y="1372"/>
                  <a:pt x="190" y="1378"/>
                  <a:pt x="196" y="1378"/>
                </a:cubicBezTo>
                <a:cubicBezTo>
                  <a:pt x="225" y="1390"/>
                  <a:pt x="249" y="1396"/>
                  <a:pt x="267" y="1419"/>
                </a:cubicBezTo>
                <a:cubicBezTo>
                  <a:pt x="285" y="1431"/>
                  <a:pt x="273" y="1449"/>
                  <a:pt x="279" y="1467"/>
                </a:cubicBezTo>
                <a:cubicBezTo>
                  <a:pt x="285" y="1491"/>
                  <a:pt x="303" y="1502"/>
                  <a:pt x="326" y="1508"/>
                </a:cubicBezTo>
                <a:cubicBezTo>
                  <a:pt x="356" y="1502"/>
                  <a:pt x="356" y="1502"/>
                  <a:pt x="356" y="1502"/>
                </a:cubicBezTo>
                <a:cubicBezTo>
                  <a:pt x="374" y="1508"/>
                  <a:pt x="380" y="1514"/>
                  <a:pt x="392" y="1514"/>
                </a:cubicBezTo>
                <a:cubicBezTo>
                  <a:pt x="398" y="1514"/>
                  <a:pt x="386" y="1502"/>
                  <a:pt x="386" y="1497"/>
                </a:cubicBezTo>
                <a:cubicBezTo>
                  <a:pt x="386" y="1467"/>
                  <a:pt x="362" y="1473"/>
                  <a:pt x="332" y="1461"/>
                </a:cubicBezTo>
                <a:cubicBezTo>
                  <a:pt x="309" y="1449"/>
                  <a:pt x="309" y="1425"/>
                  <a:pt x="291" y="1407"/>
                </a:cubicBezTo>
                <a:cubicBezTo>
                  <a:pt x="279" y="1390"/>
                  <a:pt x="255" y="1390"/>
                  <a:pt x="255" y="1366"/>
                </a:cubicBezTo>
                <a:cubicBezTo>
                  <a:pt x="255" y="1348"/>
                  <a:pt x="255" y="1348"/>
                  <a:pt x="255" y="1348"/>
                </a:cubicBezTo>
                <a:cubicBezTo>
                  <a:pt x="285" y="1348"/>
                  <a:pt x="320" y="1336"/>
                  <a:pt x="320" y="1307"/>
                </a:cubicBezTo>
                <a:cubicBezTo>
                  <a:pt x="320" y="1295"/>
                  <a:pt x="309" y="1289"/>
                  <a:pt x="309" y="1271"/>
                </a:cubicBezTo>
                <a:cubicBezTo>
                  <a:pt x="309" y="1265"/>
                  <a:pt x="315" y="1271"/>
                  <a:pt x="315" y="1271"/>
                </a:cubicBezTo>
                <a:cubicBezTo>
                  <a:pt x="326" y="1289"/>
                  <a:pt x="338" y="1295"/>
                  <a:pt x="356" y="1301"/>
                </a:cubicBezTo>
                <a:cubicBezTo>
                  <a:pt x="356" y="1307"/>
                  <a:pt x="356" y="1307"/>
                  <a:pt x="356" y="1307"/>
                </a:cubicBezTo>
                <a:cubicBezTo>
                  <a:pt x="350" y="1307"/>
                  <a:pt x="344" y="1307"/>
                  <a:pt x="344" y="1312"/>
                </a:cubicBezTo>
                <a:cubicBezTo>
                  <a:pt x="344" y="1318"/>
                  <a:pt x="350" y="1324"/>
                  <a:pt x="350" y="1330"/>
                </a:cubicBezTo>
                <a:cubicBezTo>
                  <a:pt x="350" y="1336"/>
                  <a:pt x="344" y="1336"/>
                  <a:pt x="344" y="1336"/>
                </a:cubicBezTo>
                <a:cubicBezTo>
                  <a:pt x="344" y="1366"/>
                  <a:pt x="374" y="1378"/>
                  <a:pt x="392" y="1396"/>
                </a:cubicBezTo>
                <a:cubicBezTo>
                  <a:pt x="386" y="1402"/>
                  <a:pt x="380" y="1402"/>
                  <a:pt x="374" y="1402"/>
                </a:cubicBezTo>
                <a:cubicBezTo>
                  <a:pt x="362" y="1402"/>
                  <a:pt x="350" y="1402"/>
                  <a:pt x="338" y="1402"/>
                </a:cubicBezTo>
                <a:cubicBezTo>
                  <a:pt x="344" y="1449"/>
                  <a:pt x="398" y="1449"/>
                  <a:pt x="421" y="1491"/>
                </a:cubicBezTo>
                <a:cubicBezTo>
                  <a:pt x="415" y="1497"/>
                  <a:pt x="410" y="1491"/>
                  <a:pt x="410" y="1497"/>
                </a:cubicBezTo>
                <a:cubicBezTo>
                  <a:pt x="410" y="1508"/>
                  <a:pt x="410" y="1514"/>
                  <a:pt x="415" y="1514"/>
                </a:cubicBezTo>
                <a:cubicBezTo>
                  <a:pt x="421" y="1514"/>
                  <a:pt x="421" y="1508"/>
                  <a:pt x="421" y="1508"/>
                </a:cubicBezTo>
                <a:cubicBezTo>
                  <a:pt x="439" y="1508"/>
                  <a:pt x="439" y="1538"/>
                  <a:pt x="451" y="1538"/>
                </a:cubicBezTo>
                <a:cubicBezTo>
                  <a:pt x="469" y="1538"/>
                  <a:pt x="481" y="1526"/>
                  <a:pt x="481" y="1508"/>
                </a:cubicBezTo>
                <a:cubicBezTo>
                  <a:pt x="469" y="1514"/>
                  <a:pt x="463" y="1514"/>
                  <a:pt x="451" y="1514"/>
                </a:cubicBezTo>
                <a:cubicBezTo>
                  <a:pt x="445" y="1514"/>
                  <a:pt x="445" y="1514"/>
                  <a:pt x="445" y="1508"/>
                </a:cubicBezTo>
                <a:cubicBezTo>
                  <a:pt x="445" y="1502"/>
                  <a:pt x="451" y="1497"/>
                  <a:pt x="451" y="1485"/>
                </a:cubicBezTo>
                <a:cubicBezTo>
                  <a:pt x="451" y="1479"/>
                  <a:pt x="445" y="1479"/>
                  <a:pt x="445" y="1473"/>
                </a:cubicBezTo>
                <a:close/>
                <a:moveTo>
                  <a:pt x="647" y="1912"/>
                </a:moveTo>
                <a:lnTo>
                  <a:pt x="647" y="1912"/>
                </a:lnTo>
                <a:cubicBezTo>
                  <a:pt x="635" y="1918"/>
                  <a:pt x="629" y="1924"/>
                  <a:pt x="629" y="1936"/>
                </a:cubicBezTo>
                <a:cubicBezTo>
                  <a:pt x="635" y="1936"/>
                  <a:pt x="635" y="1936"/>
                  <a:pt x="635" y="1936"/>
                </a:cubicBezTo>
                <a:cubicBezTo>
                  <a:pt x="641" y="1930"/>
                  <a:pt x="647" y="1924"/>
                  <a:pt x="653" y="1918"/>
                </a:cubicBezTo>
                <a:cubicBezTo>
                  <a:pt x="647" y="1912"/>
                  <a:pt x="647" y="1912"/>
                  <a:pt x="647" y="1912"/>
                </a:cubicBezTo>
                <a:close/>
                <a:moveTo>
                  <a:pt x="600" y="1924"/>
                </a:moveTo>
                <a:lnTo>
                  <a:pt x="600" y="1924"/>
                </a:lnTo>
                <a:lnTo>
                  <a:pt x="594" y="1918"/>
                </a:lnTo>
                <a:cubicBezTo>
                  <a:pt x="588" y="1924"/>
                  <a:pt x="588" y="1936"/>
                  <a:pt x="582" y="1948"/>
                </a:cubicBezTo>
                <a:cubicBezTo>
                  <a:pt x="600" y="1948"/>
                  <a:pt x="600" y="1948"/>
                  <a:pt x="600" y="1948"/>
                </a:cubicBezTo>
                <a:cubicBezTo>
                  <a:pt x="600" y="1942"/>
                  <a:pt x="600" y="1936"/>
                  <a:pt x="600" y="1924"/>
                </a:cubicBezTo>
                <a:close/>
                <a:moveTo>
                  <a:pt x="671" y="1948"/>
                </a:moveTo>
                <a:lnTo>
                  <a:pt x="671" y="1948"/>
                </a:lnTo>
                <a:cubicBezTo>
                  <a:pt x="683" y="1954"/>
                  <a:pt x="695" y="1960"/>
                  <a:pt x="707" y="1960"/>
                </a:cubicBezTo>
                <a:cubicBezTo>
                  <a:pt x="718" y="1960"/>
                  <a:pt x="724" y="1948"/>
                  <a:pt x="724" y="1930"/>
                </a:cubicBezTo>
                <a:cubicBezTo>
                  <a:pt x="724" y="1912"/>
                  <a:pt x="689" y="1936"/>
                  <a:pt x="671" y="1948"/>
                </a:cubicBezTo>
                <a:close/>
                <a:moveTo>
                  <a:pt x="837" y="1936"/>
                </a:moveTo>
                <a:lnTo>
                  <a:pt x="837" y="1936"/>
                </a:lnTo>
                <a:cubicBezTo>
                  <a:pt x="831" y="1948"/>
                  <a:pt x="831" y="1954"/>
                  <a:pt x="825" y="1960"/>
                </a:cubicBezTo>
                <a:cubicBezTo>
                  <a:pt x="837" y="1960"/>
                  <a:pt x="837" y="1960"/>
                  <a:pt x="837" y="1960"/>
                </a:cubicBezTo>
                <a:cubicBezTo>
                  <a:pt x="843" y="1960"/>
                  <a:pt x="843" y="1966"/>
                  <a:pt x="849" y="1966"/>
                </a:cubicBezTo>
                <a:cubicBezTo>
                  <a:pt x="861" y="1966"/>
                  <a:pt x="861" y="1966"/>
                  <a:pt x="861" y="1966"/>
                </a:cubicBezTo>
                <a:cubicBezTo>
                  <a:pt x="867" y="1966"/>
                  <a:pt x="867" y="1966"/>
                  <a:pt x="873" y="1966"/>
                </a:cubicBezTo>
                <a:cubicBezTo>
                  <a:pt x="879" y="1966"/>
                  <a:pt x="879" y="1966"/>
                  <a:pt x="879" y="1966"/>
                </a:cubicBezTo>
                <a:cubicBezTo>
                  <a:pt x="867" y="1948"/>
                  <a:pt x="849" y="1948"/>
                  <a:pt x="837" y="1936"/>
                </a:cubicBezTo>
                <a:close/>
                <a:moveTo>
                  <a:pt x="760" y="2031"/>
                </a:moveTo>
                <a:lnTo>
                  <a:pt x="760" y="2031"/>
                </a:lnTo>
                <a:cubicBezTo>
                  <a:pt x="748" y="2019"/>
                  <a:pt x="748" y="2019"/>
                  <a:pt x="748" y="2019"/>
                </a:cubicBezTo>
                <a:cubicBezTo>
                  <a:pt x="748" y="2049"/>
                  <a:pt x="748" y="2049"/>
                  <a:pt x="748" y="2049"/>
                </a:cubicBezTo>
                <a:cubicBezTo>
                  <a:pt x="748" y="2055"/>
                  <a:pt x="748" y="2055"/>
                  <a:pt x="748" y="2055"/>
                </a:cubicBezTo>
                <a:cubicBezTo>
                  <a:pt x="754" y="2049"/>
                  <a:pt x="766" y="2049"/>
                  <a:pt x="766" y="2037"/>
                </a:cubicBezTo>
                <a:lnTo>
                  <a:pt x="760" y="2031"/>
                </a:lnTo>
                <a:close/>
                <a:moveTo>
                  <a:pt x="1716" y="837"/>
                </a:moveTo>
                <a:lnTo>
                  <a:pt x="1716" y="837"/>
                </a:lnTo>
                <a:cubicBezTo>
                  <a:pt x="1651" y="867"/>
                  <a:pt x="1609" y="914"/>
                  <a:pt x="1556" y="974"/>
                </a:cubicBezTo>
                <a:cubicBezTo>
                  <a:pt x="1574" y="992"/>
                  <a:pt x="1592" y="1004"/>
                  <a:pt x="1603" y="1027"/>
                </a:cubicBezTo>
                <a:cubicBezTo>
                  <a:pt x="1544" y="1063"/>
                  <a:pt x="1485" y="1093"/>
                  <a:pt x="1485" y="1158"/>
                </a:cubicBezTo>
                <a:cubicBezTo>
                  <a:pt x="1485" y="1176"/>
                  <a:pt x="1503" y="1176"/>
                  <a:pt x="1503" y="1188"/>
                </a:cubicBezTo>
                <a:cubicBezTo>
                  <a:pt x="1491" y="1253"/>
                  <a:pt x="1491" y="1253"/>
                  <a:pt x="1491" y="1253"/>
                </a:cubicBezTo>
                <a:cubicBezTo>
                  <a:pt x="1491" y="1330"/>
                  <a:pt x="1491" y="1330"/>
                  <a:pt x="1491" y="1330"/>
                </a:cubicBezTo>
                <a:cubicBezTo>
                  <a:pt x="1479" y="1336"/>
                  <a:pt x="1473" y="1348"/>
                  <a:pt x="1461" y="1360"/>
                </a:cubicBezTo>
                <a:cubicBezTo>
                  <a:pt x="1491" y="1366"/>
                  <a:pt x="1497" y="1390"/>
                  <a:pt x="1514" y="1407"/>
                </a:cubicBezTo>
                <a:cubicBezTo>
                  <a:pt x="1544" y="1437"/>
                  <a:pt x="1586" y="1449"/>
                  <a:pt x="1586" y="1491"/>
                </a:cubicBezTo>
                <a:cubicBezTo>
                  <a:pt x="1586" y="1508"/>
                  <a:pt x="1568" y="1508"/>
                  <a:pt x="1562" y="1520"/>
                </a:cubicBezTo>
                <a:cubicBezTo>
                  <a:pt x="1538" y="1544"/>
                  <a:pt x="1568" y="1580"/>
                  <a:pt x="1544" y="1603"/>
                </a:cubicBezTo>
                <a:cubicBezTo>
                  <a:pt x="1526" y="1592"/>
                  <a:pt x="1514" y="1568"/>
                  <a:pt x="1491" y="1568"/>
                </a:cubicBezTo>
                <a:cubicBezTo>
                  <a:pt x="1467" y="1568"/>
                  <a:pt x="1473" y="1603"/>
                  <a:pt x="1473" y="1627"/>
                </a:cubicBezTo>
                <a:cubicBezTo>
                  <a:pt x="1473" y="1693"/>
                  <a:pt x="1408" y="1710"/>
                  <a:pt x="1348" y="1734"/>
                </a:cubicBezTo>
                <a:cubicBezTo>
                  <a:pt x="1289" y="1758"/>
                  <a:pt x="1312" y="1865"/>
                  <a:pt x="1247" y="1865"/>
                </a:cubicBezTo>
                <a:cubicBezTo>
                  <a:pt x="1241" y="1865"/>
                  <a:pt x="1235" y="1859"/>
                  <a:pt x="1223" y="1859"/>
                </a:cubicBezTo>
                <a:cubicBezTo>
                  <a:pt x="1182" y="1859"/>
                  <a:pt x="1158" y="1871"/>
                  <a:pt x="1122" y="1877"/>
                </a:cubicBezTo>
                <a:lnTo>
                  <a:pt x="1122" y="1877"/>
                </a:lnTo>
                <a:cubicBezTo>
                  <a:pt x="1117" y="1859"/>
                  <a:pt x="1110" y="1841"/>
                  <a:pt x="1110" y="1823"/>
                </a:cubicBezTo>
                <a:cubicBezTo>
                  <a:pt x="1110" y="1805"/>
                  <a:pt x="1122" y="1800"/>
                  <a:pt x="1122" y="1782"/>
                </a:cubicBezTo>
                <a:cubicBezTo>
                  <a:pt x="1122" y="1764"/>
                  <a:pt x="1093" y="1764"/>
                  <a:pt x="1081" y="1746"/>
                </a:cubicBezTo>
                <a:cubicBezTo>
                  <a:pt x="1075" y="1734"/>
                  <a:pt x="1081" y="1722"/>
                  <a:pt x="1075" y="1705"/>
                </a:cubicBezTo>
                <a:cubicBezTo>
                  <a:pt x="1069" y="1693"/>
                  <a:pt x="1057" y="1687"/>
                  <a:pt x="1057" y="1669"/>
                </a:cubicBezTo>
                <a:cubicBezTo>
                  <a:pt x="1057" y="1645"/>
                  <a:pt x="1075" y="1639"/>
                  <a:pt x="1075" y="1615"/>
                </a:cubicBezTo>
                <a:cubicBezTo>
                  <a:pt x="1075" y="1562"/>
                  <a:pt x="1051" y="1538"/>
                  <a:pt x="1027" y="1491"/>
                </a:cubicBezTo>
                <a:cubicBezTo>
                  <a:pt x="1009" y="1461"/>
                  <a:pt x="998" y="1425"/>
                  <a:pt x="968" y="1425"/>
                </a:cubicBezTo>
                <a:cubicBezTo>
                  <a:pt x="956" y="1425"/>
                  <a:pt x="950" y="1431"/>
                  <a:pt x="944" y="1431"/>
                </a:cubicBezTo>
                <a:cubicBezTo>
                  <a:pt x="920" y="1431"/>
                  <a:pt x="926" y="1402"/>
                  <a:pt x="926" y="1378"/>
                </a:cubicBezTo>
                <a:cubicBezTo>
                  <a:pt x="926" y="1360"/>
                  <a:pt x="914" y="1348"/>
                  <a:pt x="914" y="1324"/>
                </a:cubicBezTo>
                <a:cubicBezTo>
                  <a:pt x="914" y="1283"/>
                  <a:pt x="914" y="1283"/>
                  <a:pt x="914" y="1283"/>
                </a:cubicBezTo>
                <a:cubicBezTo>
                  <a:pt x="914" y="1241"/>
                  <a:pt x="861" y="1247"/>
                  <a:pt x="831" y="1217"/>
                </a:cubicBezTo>
                <a:cubicBezTo>
                  <a:pt x="808" y="1194"/>
                  <a:pt x="802" y="1176"/>
                  <a:pt x="796" y="1146"/>
                </a:cubicBezTo>
                <a:cubicBezTo>
                  <a:pt x="790" y="1128"/>
                  <a:pt x="766" y="1128"/>
                  <a:pt x="754" y="1104"/>
                </a:cubicBezTo>
                <a:cubicBezTo>
                  <a:pt x="748" y="1111"/>
                  <a:pt x="748" y="1111"/>
                  <a:pt x="748" y="1111"/>
                </a:cubicBezTo>
                <a:cubicBezTo>
                  <a:pt x="760" y="1128"/>
                  <a:pt x="754" y="1140"/>
                  <a:pt x="766" y="1158"/>
                </a:cubicBezTo>
                <a:cubicBezTo>
                  <a:pt x="760" y="1158"/>
                  <a:pt x="754" y="1164"/>
                  <a:pt x="748" y="1164"/>
                </a:cubicBezTo>
                <a:cubicBezTo>
                  <a:pt x="748" y="1146"/>
                  <a:pt x="748" y="1140"/>
                  <a:pt x="742" y="1128"/>
                </a:cubicBezTo>
                <a:cubicBezTo>
                  <a:pt x="736" y="1111"/>
                  <a:pt x="718" y="1104"/>
                  <a:pt x="718" y="1087"/>
                </a:cubicBezTo>
                <a:cubicBezTo>
                  <a:pt x="718" y="1039"/>
                  <a:pt x="718" y="1039"/>
                  <a:pt x="718" y="1039"/>
                </a:cubicBezTo>
                <a:cubicBezTo>
                  <a:pt x="718" y="1027"/>
                  <a:pt x="713" y="1016"/>
                  <a:pt x="713" y="1004"/>
                </a:cubicBezTo>
                <a:cubicBezTo>
                  <a:pt x="713" y="986"/>
                  <a:pt x="713" y="974"/>
                  <a:pt x="701" y="962"/>
                </a:cubicBezTo>
                <a:cubicBezTo>
                  <a:pt x="701" y="932"/>
                  <a:pt x="701" y="932"/>
                  <a:pt x="701" y="932"/>
                </a:cubicBezTo>
                <a:cubicBezTo>
                  <a:pt x="701" y="920"/>
                  <a:pt x="707" y="909"/>
                  <a:pt x="707" y="897"/>
                </a:cubicBezTo>
                <a:cubicBezTo>
                  <a:pt x="707" y="885"/>
                  <a:pt x="707" y="873"/>
                  <a:pt x="707" y="855"/>
                </a:cubicBezTo>
                <a:cubicBezTo>
                  <a:pt x="707" y="837"/>
                  <a:pt x="689" y="825"/>
                  <a:pt x="671" y="813"/>
                </a:cubicBezTo>
                <a:cubicBezTo>
                  <a:pt x="647" y="843"/>
                  <a:pt x="629" y="784"/>
                  <a:pt x="600" y="754"/>
                </a:cubicBezTo>
                <a:cubicBezTo>
                  <a:pt x="582" y="742"/>
                  <a:pt x="576" y="724"/>
                  <a:pt x="552" y="724"/>
                </a:cubicBezTo>
                <a:cubicBezTo>
                  <a:pt x="546" y="724"/>
                  <a:pt x="481" y="647"/>
                  <a:pt x="457" y="629"/>
                </a:cubicBezTo>
                <a:cubicBezTo>
                  <a:pt x="445" y="618"/>
                  <a:pt x="445" y="606"/>
                  <a:pt x="433" y="600"/>
                </a:cubicBezTo>
                <a:cubicBezTo>
                  <a:pt x="380" y="582"/>
                  <a:pt x="362" y="546"/>
                  <a:pt x="315" y="517"/>
                </a:cubicBezTo>
                <a:cubicBezTo>
                  <a:pt x="303" y="505"/>
                  <a:pt x="309" y="481"/>
                  <a:pt x="297" y="481"/>
                </a:cubicBezTo>
                <a:cubicBezTo>
                  <a:pt x="285" y="481"/>
                  <a:pt x="285" y="493"/>
                  <a:pt x="273" y="493"/>
                </a:cubicBezTo>
                <a:cubicBezTo>
                  <a:pt x="249" y="493"/>
                  <a:pt x="243" y="457"/>
                  <a:pt x="220" y="457"/>
                </a:cubicBezTo>
                <a:cubicBezTo>
                  <a:pt x="214" y="457"/>
                  <a:pt x="214" y="457"/>
                  <a:pt x="208" y="457"/>
                </a:cubicBezTo>
                <a:cubicBezTo>
                  <a:pt x="202" y="457"/>
                  <a:pt x="202" y="457"/>
                  <a:pt x="202" y="457"/>
                </a:cubicBezTo>
                <a:cubicBezTo>
                  <a:pt x="202" y="410"/>
                  <a:pt x="160" y="398"/>
                  <a:pt x="130" y="368"/>
                </a:cubicBezTo>
                <a:cubicBezTo>
                  <a:pt x="119" y="356"/>
                  <a:pt x="101" y="356"/>
                  <a:pt x="101" y="338"/>
                </a:cubicBezTo>
                <a:cubicBezTo>
                  <a:pt x="101" y="338"/>
                  <a:pt x="107" y="338"/>
                  <a:pt x="107" y="332"/>
                </a:cubicBezTo>
                <a:cubicBezTo>
                  <a:pt x="107" y="315"/>
                  <a:pt x="71" y="315"/>
                  <a:pt x="71" y="297"/>
                </a:cubicBezTo>
                <a:lnTo>
                  <a:pt x="77" y="291"/>
                </a:lnTo>
                <a:cubicBezTo>
                  <a:pt x="83" y="279"/>
                  <a:pt x="83" y="267"/>
                  <a:pt x="77" y="261"/>
                </a:cubicBezTo>
                <a:cubicBezTo>
                  <a:pt x="71" y="249"/>
                  <a:pt x="53" y="261"/>
                  <a:pt x="47" y="249"/>
                </a:cubicBezTo>
                <a:cubicBezTo>
                  <a:pt x="29" y="237"/>
                  <a:pt x="29" y="225"/>
                  <a:pt x="24" y="208"/>
                </a:cubicBezTo>
                <a:lnTo>
                  <a:pt x="24" y="208"/>
                </a:lnTo>
                <a:cubicBezTo>
                  <a:pt x="35" y="172"/>
                  <a:pt x="41" y="148"/>
                  <a:pt x="65" y="124"/>
                </a:cubicBezTo>
                <a:cubicBezTo>
                  <a:pt x="77" y="113"/>
                  <a:pt x="89" y="113"/>
                  <a:pt x="101" y="107"/>
                </a:cubicBezTo>
                <a:cubicBezTo>
                  <a:pt x="148" y="77"/>
                  <a:pt x="196" y="53"/>
                  <a:pt x="202" y="0"/>
                </a:cubicBezTo>
                <a:lnTo>
                  <a:pt x="202" y="0"/>
                </a:lnTo>
                <a:cubicBezTo>
                  <a:pt x="237" y="0"/>
                  <a:pt x="261" y="12"/>
                  <a:pt x="297" y="12"/>
                </a:cubicBezTo>
                <a:cubicBezTo>
                  <a:pt x="309" y="12"/>
                  <a:pt x="315" y="12"/>
                  <a:pt x="320" y="12"/>
                </a:cubicBezTo>
                <a:cubicBezTo>
                  <a:pt x="338" y="12"/>
                  <a:pt x="350" y="24"/>
                  <a:pt x="350" y="41"/>
                </a:cubicBezTo>
                <a:cubicBezTo>
                  <a:pt x="350" y="113"/>
                  <a:pt x="350" y="113"/>
                  <a:pt x="350" y="113"/>
                </a:cubicBezTo>
                <a:cubicBezTo>
                  <a:pt x="350" y="142"/>
                  <a:pt x="332" y="160"/>
                  <a:pt x="332" y="190"/>
                </a:cubicBezTo>
                <a:cubicBezTo>
                  <a:pt x="332" y="231"/>
                  <a:pt x="362" y="261"/>
                  <a:pt x="404" y="261"/>
                </a:cubicBezTo>
                <a:cubicBezTo>
                  <a:pt x="463" y="249"/>
                  <a:pt x="463" y="249"/>
                  <a:pt x="463" y="249"/>
                </a:cubicBezTo>
                <a:cubicBezTo>
                  <a:pt x="493" y="255"/>
                  <a:pt x="505" y="279"/>
                  <a:pt x="516" y="303"/>
                </a:cubicBezTo>
                <a:cubicBezTo>
                  <a:pt x="534" y="350"/>
                  <a:pt x="552" y="386"/>
                  <a:pt x="600" y="398"/>
                </a:cubicBezTo>
                <a:cubicBezTo>
                  <a:pt x="623" y="398"/>
                  <a:pt x="641" y="404"/>
                  <a:pt x="665" y="404"/>
                </a:cubicBezTo>
                <a:cubicBezTo>
                  <a:pt x="695" y="404"/>
                  <a:pt x="713" y="392"/>
                  <a:pt x="736" y="392"/>
                </a:cubicBezTo>
                <a:cubicBezTo>
                  <a:pt x="796" y="392"/>
                  <a:pt x="819" y="439"/>
                  <a:pt x="843" y="493"/>
                </a:cubicBezTo>
                <a:cubicBezTo>
                  <a:pt x="861" y="528"/>
                  <a:pt x="879" y="546"/>
                  <a:pt x="909" y="576"/>
                </a:cubicBezTo>
                <a:cubicBezTo>
                  <a:pt x="938" y="606"/>
                  <a:pt x="956" y="635"/>
                  <a:pt x="998" y="635"/>
                </a:cubicBezTo>
                <a:cubicBezTo>
                  <a:pt x="1015" y="635"/>
                  <a:pt x="1027" y="641"/>
                  <a:pt x="1033" y="629"/>
                </a:cubicBezTo>
                <a:cubicBezTo>
                  <a:pt x="1045" y="618"/>
                  <a:pt x="1045" y="606"/>
                  <a:pt x="1051" y="588"/>
                </a:cubicBezTo>
                <a:cubicBezTo>
                  <a:pt x="1069" y="534"/>
                  <a:pt x="1075" y="505"/>
                  <a:pt x="1081" y="451"/>
                </a:cubicBezTo>
                <a:cubicBezTo>
                  <a:pt x="1099" y="374"/>
                  <a:pt x="1152" y="309"/>
                  <a:pt x="1235" y="309"/>
                </a:cubicBezTo>
                <a:cubicBezTo>
                  <a:pt x="1253" y="309"/>
                  <a:pt x="1277" y="315"/>
                  <a:pt x="1277" y="338"/>
                </a:cubicBezTo>
                <a:cubicBezTo>
                  <a:pt x="1277" y="368"/>
                  <a:pt x="1277" y="368"/>
                  <a:pt x="1277" y="368"/>
                </a:cubicBezTo>
                <a:cubicBezTo>
                  <a:pt x="1277" y="380"/>
                  <a:pt x="1271" y="386"/>
                  <a:pt x="1271" y="404"/>
                </a:cubicBezTo>
                <a:cubicBezTo>
                  <a:pt x="1271" y="433"/>
                  <a:pt x="1271" y="433"/>
                  <a:pt x="1271" y="433"/>
                </a:cubicBezTo>
                <a:cubicBezTo>
                  <a:pt x="1271" y="451"/>
                  <a:pt x="1289" y="451"/>
                  <a:pt x="1300" y="457"/>
                </a:cubicBezTo>
                <a:cubicBezTo>
                  <a:pt x="1318" y="463"/>
                  <a:pt x="1324" y="469"/>
                  <a:pt x="1336" y="475"/>
                </a:cubicBezTo>
                <a:cubicBezTo>
                  <a:pt x="1384" y="505"/>
                  <a:pt x="1408" y="534"/>
                  <a:pt x="1425" y="582"/>
                </a:cubicBezTo>
                <a:cubicBezTo>
                  <a:pt x="1437" y="629"/>
                  <a:pt x="1485" y="629"/>
                  <a:pt x="1532" y="647"/>
                </a:cubicBezTo>
                <a:cubicBezTo>
                  <a:pt x="1568" y="665"/>
                  <a:pt x="1580" y="689"/>
                  <a:pt x="1603" y="724"/>
                </a:cubicBezTo>
                <a:cubicBezTo>
                  <a:pt x="1627" y="742"/>
                  <a:pt x="1639" y="760"/>
                  <a:pt x="1663" y="784"/>
                </a:cubicBezTo>
                <a:cubicBezTo>
                  <a:pt x="1687" y="808"/>
                  <a:pt x="1704" y="813"/>
                  <a:pt x="1716" y="837"/>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65" name="Freeform 175"/>
          <p:cNvSpPr>
            <a:spLocks noChangeArrowheads="1"/>
          </p:cNvSpPr>
          <p:nvPr/>
        </p:nvSpPr>
        <p:spPr bwMode="auto">
          <a:xfrm>
            <a:off x="15249380" y="9563744"/>
            <a:ext cx="653644" cy="767586"/>
          </a:xfrm>
          <a:custGeom>
            <a:avLst/>
            <a:gdLst>
              <a:gd name="T0" fmla="*/ 1164 w 1165"/>
              <a:gd name="T1" fmla="*/ 131 h 1367"/>
              <a:gd name="T2" fmla="*/ 1164 w 1165"/>
              <a:gd name="T3" fmla="*/ 131 h 1367"/>
              <a:gd name="T4" fmla="*/ 1104 w 1165"/>
              <a:gd name="T5" fmla="*/ 279 h 1367"/>
              <a:gd name="T6" fmla="*/ 1158 w 1165"/>
              <a:gd name="T7" fmla="*/ 392 h 1367"/>
              <a:gd name="T8" fmla="*/ 1093 w 1165"/>
              <a:gd name="T9" fmla="*/ 487 h 1367"/>
              <a:gd name="T10" fmla="*/ 998 w 1165"/>
              <a:gd name="T11" fmla="*/ 517 h 1367"/>
              <a:gd name="T12" fmla="*/ 914 w 1165"/>
              <a:gd name="T13" fmla="*/ 629 h 1367"/>
              <a:gd name="T14" fmla="*/ 944 w 1165"/>
              <a:gd name="T15" fmla="*/ 677 h 1367"/>
              <a:gd name="T16" fmla="*/ 909 w 1165"/>
              <a:gd name="T17" fmla="*/ 736 h 1367"/>
              <a:gd name="T18" fmla="*/ 879 w 1165"/>
              <a:gd name="T19" fmla="*/ 802 h 1367"/>
              <a:gd name="T20" fmla="*/ 825 w 1165"/>
              <a:gd name="T21" fmla="*/ 920 h 1367"/>
              <a:gd name="T22" fmla="*/ 825 w 1165"/>
              <a:gd name="T23" fmla="*/ 920 h 1367"/>
              <a:gd name="T24" fmla="*/ 772 w 1165"/>
              <a:gd name="T25" fmla="*/ 950 h 1367"/>
              <a:gd name="T26" fmla="*/ 689 w 1165"/>
              <a:gd name="T27" fmla="*/ 938 h 1367"/>
              <a:gd name="T28" fmla="*/ 659 w 1165"/>
              <a:gd name="T29" fmla="*/ 938 h 1367"/>
              <a:gd name="T30" fmla="*/ 611 w 1165"/>
              <a:gd name="T31" fmla="*/ 1015 h 1367"/>
              <a:gd name="T32" fmla="*/ 552 w 1165"/>
              <a:gd name="T33" fmla="*/ 1194 h 1367"/>
              <a:gd name="T34" fmla="*/ 534 w 1165"/>
              <a:gd name="T35" fmla="*/ 1277 h 1367"/>
              <a:gd name="T36" fmla="*/ 528 w 1165"/>
              <a:gd name="T37" fmla="*/ 1318 h 1367"/>
              <a:gd name="T38" fmla="*/ 469 w 1165"/>
              <a:gd name="T39" fmla="*/ 1342 h 1367"/>
              <a:gd name="T40" fmla="*/ 427 w 1165"/>
              <a:gd name="T41" fmla="*/ 1366 h 1367"/>
              <a:gd name="T42" fmla="*/ 344 w 1165"/>
              <a:gd name="T43" fmla="*/ 1348 h 1367"/>
              <a:gd name="T44" fmla="*/ 320 w 1165"/>
              <a:gd name="T45" fmla="*/ 1306 h 1367"/>
              <a:gd name="T46" fmla="*/ 279 w 1165"/>
              <a:gd name="T47" fmla="*/ 1247 h 1367"/>
              <a:gd name="T48" fmla="*/ 160 w 1165"/>
              <a:gd name="T49" fmla="*/ 1170 h 1367"/>
              <a:gd name="T50" fmla="*/ 154 w 1165"/>
              <a:gd name="T51" fmla="*/ 1105 h 1367"/>
              <a:gd name="T52" fmla="*/ 166 w 1165"/>
              <a:gd name="T53" fmla="*/ 1063 h 1367"/>
              <a:gd name="T54" fmla="*/ 136 w 1165"/>
              <a:gd name="T55" fmla="*/ 903 h 1367"/>
              <a:gd name="T56" fmla="*/ 136 w 1165"/>
              <a:gd name="T57" fmla="*/ 831 h 1367"/>
              <a:gd name="T58" fmla="*/ 119 w 1165"/>
              <a:gd name="T59" fmla="*/ 742 h 1367"/>
              <a:gd name="T60" fmla="*/ 0 w 1165"/>
              <a:gd name="T61" fmla="*/ 665 h 1367"/>
              <a:gd name="T62" fmla="*/ 47 w 1165"/>
              <a:gd name="T63" fmla="*/ 594 h 1367"/>
              <a:gd name="T64" fmla="*/ 172 w 1165"/>
              <a:gd name="T65" fmla="*/ 517 h 1367"/>
              <a:gd name="T66" fmla="*/ 208 w 1165"/>
              <a:gd name="T67" fmla="*/ 517 h 1367"/>
              <a:gd name="T68" fmla="*/ 320 w 1165"/>
              <a:gd name="T69" fmla="*/ 475 h 1367"/>
              <a:gd name="T70" fmla="*/ 362 w 1165"/>
              <a:gd name="T71" fmla="*/ 362 h 1367"/>
              <a:gd name="T72" fmla="*/ 392 w 1165"/>
              <a:gd name="T73" fmla="*/ 261 h 1367"/>
              <a:gd name="T74" fmla="*/ 392 w 1165"/>
              <a:gd name="T75" fmla="*/ 226 h 1367"/>
              <a:gd name="T76" fmla="*/ 362 w 1165"/>
              <a:gd name="T77" fmla="*/ 83 h 1367"/>
              <a:gd name="T78" fmla="*/ 445 w 1165"/>
              <a:gd name="T79" fmla="*/ 30 h 1367"/>
              <a:gd name="T80" fmla="*/ 534 w 1165"/>
              <a:gd name="T81" fmla="*/ 0 h 1367"/>
              <a:gd name="T82" fmla="*/ 600 w 1165"/>
              <a:gd name="T83" fmla="*/ 53 h 1367"/>
              <a:gd name="T84" fmla="*/ 635 w 1165"/>
              <a:gd name="T85" fmla="*/ 131 h 1367"/>
              <a:gd name="T86" fmla="*/ 671 w 1165"/>
              <a:gd name="T87" fmla="*/ 172 h 1367"/>
              <a:gd name="T88" fmla="*/ 831 w 1165"/>
              <a:gd name="T89" fmla="*/ 125 h 1367"/>
              <a:gd name="T90" fmla="*/ 932 w 1165"/>
              <a:gd name="T91" fmla="*/ 131 h 1367"/>
              <a:gd name="T92" fmla="*/ 1009 w 1165"/>
              <a:gd name="T93" fmla="*/ 83 h 1367"/>
              <a:gd name="T94" fmla="*/ 1093 w 1165"/>
              <a:gd name="T95" fmla="*/ 65 h 1367"/>
              <a:gd name="T96" fmla="*/ 1164 w 1165"/>
              <a:gd name="T97" fmla="*/ 131 h 1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5" h="1367">
                <a:moveTo>
                  <a:pt x="1164" y="131"/>
                </a:moveTo>
                <a:lnTo>
                  <a:pt x="1164" y="131"/>
                </a:lnTo>
                <a:cubicBezTo>
                  <a:pt x="1158" y="190"/>
                  <a:pt x="1122" y="220"/>
                  <a:pt x="1104" y="279"/>
                </a:cubicBezTo>
                <a:cubicBezTo>
                  <a:pt x="1104" y="326"/>
                  <a:pt x="1158" y="344"/>
                  <a:pt x="1158" y="392"/>
                </a:cubicBezTo>
                <a:cubicBezTo>
                  <a:pt x="1158" y="439"/>
                  <a:pt x="1134" y="463"/>
                  <a:pt x="1093" y="487"/>
                </a:cubicBezTo>
                <a:cubicBezTo>
                  <a:pt x="1063" y="505"/>
                  <a:pt x="1033" y="499"/>
                  <a:pt x="998" y="517"/>
                </a:cubicBezTo>
                <a:cubicBezTo>
                  <a:pt x="950" y="546"/>
                  <a:pt x="914" y="576"/>
                  <a:pt x="914" y="629"/>
                </a:cubicBezTo>
                <a:cubicBezTo>
                  <a:pt x="914" y="653"/>
                  <a:pt x="944" y="653"/>
                  <a:pt x="944" y="677"/>
                </a:cubicBezTo>
                <a:cubicBezTo>
                  <a:pt x="944" y="701"/>
                  <a:pt x="926" y="713"/>
                  <a:pt x="909" y="736"/>
                </a:cubicBezTo>
                <a:cubicBezTo>
                  <a:pt x="897" y="760"/>
                  <a:pt x="891" y="778"/>
                  <a:pt x="879" y="802"/>
                </a:cubicBezTo>
                <a:cubicBezTo>
                  <a:pt x="861" y="849"/>
                  <a:pt x="831" y="873"/>
                  <a:pt x="825" y="920"/>
                </a:cubicBezTo>
                <a:lnTo>
                  <a:pt x="825" y="920"/>
                </a:lnTo>
                <a:cubicBezTo>
                  <a:pt x="813" y="944"/>
                  <a:pt x="796" y="950"/>
                  <a:pt x="772" y="950"/>
                </a:cubicBezTo>
                <a:cubicBezTo>
                  <a:pt x="742" y="950"/>
                  <a:pt x="724" y="938"/>
                  <a:pt x="689" y="938"/>
                </a:cubicBezTo>
                <a:cubicBezTo>
                  <a:pt x="659" y="938"/>
                  <a:pt x="659" y="938"/>
                  <a:pt x="659" y="938"/>
                </a:cubicBezTo>
                <a:cubicBezTo>
                  <a:pt x="635" y="962"/>
                  <a:pt x="629" y="986"/>
                  <a:pt x="611" y="1015"/>
                </a:cubicBezTo>
                <a:cubicBezTo>
                  <a:pt x="576" y="1081"/>
                  <a:pt x="564" y="1122"/>
                  <a:pt x="552" y="1194"/>
                </a:cubicBezTo>
                <a:cubicBezTo>
                  <a:pt x="546" y="1223"/>
                  <a:pt x="540" y="1247"/>
                  <a:pt x="534" y="1277"/>
                </a:cubicBezTo>
                <a:cubicBezTo>
                  <a:pt x="534" y="1295"/>
                  <a:pt x="534" y="1306"/>
                  <a:pt x="528" y="1318"/>
                </a:cubicBezTo>
                <a:cubicBezTo>
                  <a:pt x="516" y="1336"/>
                  <a:pt x="493" y="1336"/>
                  <a:pt x="469" y="1342"/>
                </a:cubicBezTo>
                <a:cubicBezTo>
                  <a:pt x="451" y="1348"/>
                  <a:pt x="445" y="1366"/>
                  <a:pt x="427" y="1366"/>
                </a:cubicBezTo>
                <a:cubicBezTo>
                  <a:pt x="392" y="1366"/>
                  <a:pt x="374" y="1366"/>
                  <a:pt x="344" y="1348"/>
                </a:cubicBezTo>
                <a:cubicBezTo>
                  <a:pt x="332" y="1342"/>
                  <a:pt x="332" y="1324"/>
                  <a:pt x="320" y="1306"/>
                </a:cubicBezTo>
                <a:cubicBezTo>
                  <a:pt x="309" y="1283"/>
                  <a:pt x="297" y="1271"/>
                  <a:pt x="279" y="1247"/>
                </a:cubicBezTo>
                <a:cubicBezTo>
                  <a:pt x="249" y="1200"/>
                  <a:pt x="196" y="1211"/>
                  <a:pt x="160" y="1170"/>
                </a:cubicBezTo>
                <a:cubicBezTo>
                  <a:pt x="142" y="1152"/>
                  <a:pt x="154" y="1128"/>
                  <a:pt x="154" y="1105"/>
                </a:cubicBezTo>
                <a:cubicBezTo>
                  <a:pt x="154" y="1093"/>
                  <a:pt x="166" y="1081"/>
                  <a:pt x="166" y="1063"/>
                </a:cubicBezTo>
                <a:cubicBezTo>
                  <a:pt x="166" y="1004"/>
                  <a:pt x="136" y="968"/>
                  <a:pt x="136" y="903"/>
                </a:cubicBezTo>
                <a:cubicBezTo>
                  <a:pt x="136" y="873"/>
                  <a:pt x="136" y="861"/>
                  <a:pt x="136" y="831"/>
                </a:cubicBezTo>
                <a:cubicBezTo>
                  <a:pt x="136" y="796"/>
                  <a:pt x="148" y="760"/>
                  <a:pt x="119" y="742"/>
                </a:cubicBezTo>
                <a:cubicBezTo>
                  <a:pt x="71" y="713"/>
                  <a:pt x="0" y="719"/>
                  <a:pt x="0" y="665"/>
                </a:cubicBezTo>
                <a:cubicBezTo>
                  <a:pt x="0" y="629"/>
                  <a:pt x="24" y="617"/>
                  <a:pt x="47" y="594"/>
                </a:cubicBezTo>
                <a:cubicBezTo>
                  <a:pt x="83" y="552"/>
                  <a:pt x="119" y="517"/>
                  <a:pt x="172" y="517"/>
                </a:cubicBezTo>
                <a:cubicBezTo>
                  <a:pt x="208" y="517"/>
                  <a:pt x="208" y="517"/>
                  <a:pt x="208" y="517"/>
                </a:cubicBezTo>
                <a:cubicBezTo>
                  <a:pt x="255" y="517"/>
                  <a:pt x="291" y="517"/>
                  <a:pt x="320" y="475"/>
                </a:cubicBezTo>
                <a:cubicBezTo>
                  <a:pt x="344" y="439"/>
                  <a:pt x="338" y="404"/>
                  <a:pt x="362" y="362"/>
                </a:cubicBezTo>
                <a:cubicBezTo>
                  <a:pt x="374" y="326"/>
                  <a:pt x="392" y="303"/>
                  <a:pt x="392" y="261"/>
                </a:cubicBezTo>
                <a:cubicBezTo>
                  <a:pt x="392" y="226"/>
                  <a:pt x="392" y="226"/>
                  <a:pt x="392" y="226"/>
                </a:cubicBezTo>
                <a:cubicBezTo>
                  <a:pt x="392" y="172"/>
                  <a:pt x="362" y="142"/>
                  <a:pt x="362" y="83"/>
                </a:cubicBezTo>
                <a:cubicBezTo>
                  <a:pt x="362" y="47"/>
                  <a:pt x="410" y="41"/>
                  <a:pt x="445" y="30"/>
                </a:cubicBezTo>
                <a:cubicBezTo>
                  <a:pt x="475" y="18"/>
                  <a:pt x="493" y="0"/>
                  <a:pt x="534" y="0"/>
                </a:cubicBezTo>
                <a:cubicBezTo>
                  <a:pt x="564" y="0"/>
                  <a:pt x="588" y="24"/>
                  <a:pt x="600" y="53"/>
                </a:cubicBezTo>
                <a:cubicBezTo>
                  <a:pt x="611" y="83"/>
                  <a:pt x="618" y="101"/>
                  <a:pt x="635" y="131"/>
                </a:cubicBezTo>
                <a:cubicBezTo>
                  <a:pt x="647" y="154"/>
                  <a:pt x="647" y="172"/>
                  <a:pt x="671" y="172"/>
                </a:cubicBezTo>
                <a:cubicBezTo>
                  <a:pt x="736" y="172"/>
                  <a:pt x="766" y="125"/>
                  <a:pt x="831" y="125"/>
                </a:cubicBezTo>
                <a:cubicBezTo>
                  <a:pt x="867" y="125"/>
                  <a:pt x="891" y="131"/>
                  <a:pt x="932" y="131"/>
                </a:cubicBezTo>
                <a:cubicBezTo>
                  <a:pt x="968" y="131"/>
                  <a:pt x="980" y="107"/>
                  <a:pt x="1009" y="83"/>
                </a:cubicBezTo>
                <a:cubicBezTo>
                  <a:pt x="1039" y="65"/>
                  <a:pt x="1063" y="65"/>
                  <a:pt x="1093" y="65"/>
                </a:cubicBezTo>
                <a:cubicBezTo>
                  <a:pt x="1128" y="65"/>
                  <a:pt x="1134" y="107"/>
                  <a:pt x="1164" y="131"/>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70" name="Freeform 176"/>
          <p:cNvSpPr>
            <a:spLocks noChangeArrowheads="1"/>
          </p:cNvSpPr>
          <p:nvPr/>
        </p:nvSpPr>
        <p:spPr bwMode="auto">
          <a:xfrm>
            <a:off x="14110455" y="7771057"/>
            <a:ext cx="2634382" cy="3236241"/>
          </a:xfrm>
          <a:custGeom>
            <a:avLst/>
            <a:gdLst>
              <a:gd name="T0" fmla="*/ 2263 w 4694"/>
              <a:gd name="T1" fmla="*/ 5334 h 5763"/>
              <a:gd name="T2" fmla="*/ 1871 w 4694"/>
              <a:gd name="T3" fmla="*/ 4295 h 5763"/>
              <a:gd name="T4" fmla="*/ 2715 w 4694"/>
              <a:gd name="T5" fmla="*/ 5678 h 5763"/>
              <a:gd name="T6" fmla="*/ 2637 w 4694"/>
              <a:gd name="T7" fmla="*/ 5578 h 5763"/>
              <a:gd name="T8" fmla="*/ 2560 w 4694"/>
              <a:gd name="T9" fmla="*/ 5334 h 5763"/>
              <a:gd name="T10" fmla="*/ 2430 w 4694"/>
              <a:gd name="T11" fmla="*/ 5061 h 5763"/>
              <a:gd name="T12" fmla="*/ 2358 w 4694"/>
              <a:gd name="T13" fmla="*/ 4835 h 5763"/>
              <a:gd name="T14" fmla="*/ 2222 w 4694"/>
              <a:gd name="T15" fmla="*/ 4627 h 5763"/>
              <a:gd name="T16" fmla="*/ 2109 w 4694"/>
              <a:gd name="T17" fmla="*/ 4372 h 5763"/>
              <a:gd name="T18" fmla="*/ 1901 w 4694"/>
              <a:gd name="T19" fmla="*/ 4140 h 5763"/>
              <a:gd name="T20" fmla="*/ 1824 w 4694"/>
              <a:gd name="T21" fmla="*/ 4081 h 5763"/>
              <a:gd name="T22" fmla="*/ 1551 w 4694"/>
              <a:gd name="T23" fmla="*/ 3831 h 5763"/>
              <a:gd name="T24" fmla="*/ 1390 w 4694"/>
              <a:gd name="T25" fmla="*/ 3671 h 5763"/>
              <a:gd name="T26" fmla="*/ 1212 w 4694"/>
              <a:gd name="T27" fmla="*/ 3665 h 5763"/>
              <a:gd name="T28" fmla="*/ 784 w 4694"/>
              <a:gd name="T29" fmla="*/ 3255 h 5763"/>
              <a:gd name="T30" fmla="*/ 665 w 4694"/>
              <a:gd name="T31" fmla="*/ 3077 h 5763"/>
              <a:gd name="T32" fmla="*/ 505 w 4694"/>
              <a:gd name="T33" fmla="*/ 2869 h 5763"/>
              <a:gd name="T34" fmla="*/ 440 w 4694"/>
              <a:gd name="T35" fmla="*/ 2632 h 5763"/>
              <a:gd name="T36" fmla="*/ 487 w 4694"/>
              <a:gd name="T37" fmla="*/ 2501 h 5763"/>
              <a:gd name="T38" fmla="*/ 356 w 4694"/>
              <a:gd name="T39" fmla="*/ 2192 h 5763"/>
              <a:gd name="T40" fmla="*/ 297 w 4694"/>
              <a:gd name="T41" fmla="*/ 2038 h 5763"/>
              <a:gd name="T42" fmla="*/ 303 w 4694"/>
              <a:gd name="T43" fmla="*/ 2014 h 5763"/>
              <a:gd name="T44" fmla="*/ 363 w 4694"/>
              <a:gd name="T45" fmla="*/ 1931 h 5763"/>
              <a:gd name="T46" fmla="*/ 380 w 4694"/>
              <a:gd name="T47" fmla="*/ 1723 h 5763"/>
              <a:gd name="T48" fmla="*/ 404 w 4694"/>
              <a:gd name="T49" fmla="*/ 1652 h 5763"/>
              <a:gd name="T50" fmla="*/ 339 w 4694"/>
              <a:gd name="T51" fmla="*/ 1313 h 5763"/>
              <a:gd name="T52" fmla="*/ 113 w 4694"/>
              <a:gd name="T53" fmla="*/ 945 h 5763"/>
              <a:gd name="T54" fmla="*/ 48 w 4694"/>
              <a:gd name="T55" fmla="*/ 755 h 5763"/>
              <a:gd name="T56" fmla="*/ 238 w 4694"/>
              <a:gd name="T57" fmla="*/ 523 h 5763"/>
              <a:gd name="T58" fmla="*/ 428 w 4694"/>
              <a:gd name="T59" fmla="*/ 755 h 5763"/>
              <a:gd name="T60" fmla="*/ 707 w 4694"/>
              <a:gd name="T61" fmla="*/ 832 h 5763"/>
              <a:gd name="T62" fmla="*/ 1188 w 4694"/>
              <a:gd name="T63" fmla="*/ 897 h 5763"/>
              <a:gd name="T64" fmla="*/ 1283 w 4694"/>
              <a:gd name="T65" fmla="*/ 1242 h 5763"/>
              <a:gd name="T66" fmla="*/ 1372 w 4694"/>
              <a:gd name="T67" fmla="*/ 1503 h 5763"/>
              <a:gd name="T68" fmla="*/ 1741 w 4694"/>
              <a:gd name="T69" fmla="*/ 1402 h 5763"/>
              <a:gd name="T70" fmla="*/ 2352 w 4694"/>
              <a:gd name="T71" fmla="*/ 921 h 5763"/>
              <a:gd name="T72" fmla="*/ 2477 w 4694"/>
              <a:gd name="T73" fmla="*/ 624 h 5763"/>
              <a:gd name="T74" fmla="*/ 2929 w 4694"/>
              <a:gd name="T75" fmla="*/ 262 h 5763"/>
              <a:gd name="T76" fmla="*/ 3089 w 4694"/>
              <a:gd name="T77" fmla="*/ 18 h 5763"/>
              <a:gd name="T78" fmla="*/ 3166 w 4694"/>
              <a:gd name="T79" fmla="*/ 232 h 5763"/>
              <a:gd name="T80" fmla="*/ 3475 w 4694"/>
              <a:gd name="T81" fmla="*/ 974 h 5763"/>
              <a:gd name="T82" fmla="*/ 3766 w 4694"/>
              <a:gd name="T83" fmla="*/ 1028 h 5763"/>
              <a:gd name="T84" fmla="*/ 4099 w 4694"/>
              <a:gd name="T85" fmla="*/ 1408 h 5763"/>
              <a:gd name="T86" fmla="*/ 4509 w 4694"/>
              <a:gd name="T87" fmla="*/ 1806 h 5763"/>
              <a:gd name="T88" fmla="*/ 4431 w 4694"/>
              <a:gd name="T89" fmla="*/ 2536 h 5763"/>
              <a:gd name="T90" fmla="*/ 4544 w 4694"/>
              <a:gd name="T91" fmla="*/ 3030 h 5763"/>
              <a:gd name="T92" fmla="*/ 4039 w 4694"/>
              <a:gd name="T93" fmla="*/ 3130 h 5763"/>
              <a:gd name="T94" fmla="*/ 3784 w 4694"/>
              <a:gd name="T95" fmla="*/ 3273 h 5763"/>
              <a:gd name="T96" fmla="*/ 3398 w 4694"/>
              <a:gd name="T97" fmla="*/ 3594 h 5763"/>
              <a:gd name="T98" fmla="*/ 3035 w 4694"/>
              <a:gd name="T99" fmla="*/ 3273 h 5763"/>
              <a:gd name="T100" fmla="*/ 2626 w 4694"/>
              <a:gd name="T101" fmla="*/ 3243 h 5763"/>
              <a:gd name="T102" fmla="*/ 2418 w 4694"/>
              <a:gd name="T103" fmla="*/ 3451 h 5763"/>
              <a:gd name="T104" fmla="*/ 2073 w 4694"/>
              <a:gd name="T105" fmla="*/ 3784 h 5763"/>
              <a:gd name="T106" fmla="*/ 2192 w 4694"/>
              <a:gd name="T107" fmla="*/ 4253 h 5763"/>
              <a:gd name="T108" fmla="*/ 2370 w 4694"/>
              <a:gd name="T109" fmla="*/ 4538 h 5763"/>
              <a:gd name="T110" fmla="*/ 2578 w 4694"/>
              <a:gd name="T111" fmla="*/ 4384 h 5763"/>
              <a:gd name="T112" fmla="*/ 2851 w 4694"/>
              <a:gd name="T113" fmla="*/ 4110 h 5763"/>
              <a:gd name="T114" fmla="*/ 3030 w 4694"/>
              <a:gd name="T115" fmla="*/ 4461 h 5763"/>
              <a:gd name="T116" fmla="*/ 2626 w 4694"/>
              <a:gd name="T117" fmla="*/ 4752 h 5763"/>
              <a:gd name="T118" fmla="*/ 2566 w 4694"/>
              <a:gd name="T119" fmla="*/ 4989 h 5763"/>
              <a:gd name="T120" fmla="*/ 2887 w 4694"/>
              <a:gd name="T121" fmla="*/ 5185 h 5763"/>
              <a:gd name="T122" fmla="*/ 2780 w 4694"/>
              <a:gd name="T123" fmla="*/ 5678 h 5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94" h="5763">
                <a:moveTo>
                  <a:pt x="2275" y="5304"/>
                </a:moveTo>
                <a:lnTo>
                  <a:pt x="2275" y="5304"/>
                </a:lnTo>
                <a:cubicBezTo>
                  <a:pt x="2275" y="5298"/>
                  <a:pt x="2275" y="5280"/>
                  <a:pt x="2263" y="5280"/>
                </a:cubicBezTo>
                <a:cubicBezTo>
                  <a:pt x="2251" y="5280"/>
                  <a:pt x="2240" y="5287"/>
                  <a:pt x="2240" y="5298"/>
                </a:cubicBezTo>
                <a:cubicBezTo>
                  <a:pt x="2240" y="5310"/>
                  <a:pt x="2245" y="5334"/>
                  <a:pt x="2263" y="5334"/>
                </a:cubicBezTo>
                <a:cubicBezTo>
                  <a:pt x="2275" y="5334"/>
                  <a:pt x="2275" y="5316"/>
                  <a:pt x="2275" y="5304"/>
                </a:cubicBezTo>
                <a:close/>
                <a:moveTo>
                  <a:pt x="1830" y="4277"/>
                </a:moveTo>
                <a:lnTo>
                  <a:pt x="1830" y="4277"/>
                </a:lnTo>
                <a:cubicBezTo>
                  <a:pt x="1830" y="4301"/>
                  <a:pt x="1853" y="4301"/>
                  <a:pt x="1871" y="4301"/>
                </a:cubicBezTo>
                <a:cubicBezTo>
                  <a:pt x="1871" y="4295"/>
                  <a:pt x="1871" y="4295"/>
                  <a:pt x="1871" y="4295"/>
                </a:cubicBezTo>
                <a:cubicBezTo>
                  <a:pt x="1859" y="4289"/>
                  <a:pt x="1847" y="4283"/>
                  <a:pt x="1830" y="4277"/>
                </a:cubicBezTo>
                <a:close/>
                <a:moveTo>
                  <a:pt x="2739" y="5762"/>
                </a:moveTo>
                <a:lnTo>
                  <a:pt x="2739" y="5762"/>
                </a:lnTo>
                <a:cubicBezTo>
                  <a:pt x="2732" y="5756"/>
                  <a:pt x="2732" y="5750"/>
                  <a:pt x="2732" y="5744"/>
                </a:cubicBezTo>
                <a:cubicBezTo>
                  <a:pt x="2721" y="5720"/>
                  <a:pt x="2732" y="5696"/>
                  <a:pt x="2715" y="5678"/>
                </a:cubicBezTo>
                <a:cubicBezTo>
                  <a:pt x="2709" y="5673"/>
                  <a:pt x="2703" y="5678"/>
                  <a:pt x="2697" y="5667"/>
                </a:cubicBezTo>
                <a:cubicBezTo>
                  <a:pt x="2685" y="5655"/>
                  <a:pt x="2697" y="5637"/>
                  <a:pt x="2691" y="5625"/>
                </a:cubicBezTo>
                <a:cubicBezTo>
                  <a:pt x="2679" y="5601"/>
                  <a:pt x="2661" y="5673"/>
                  <a:pt x="2661" y="5631"/>
                </a:cubicBezTo>
                <a:cubicBezTo>
                  <a:pt x="2673" y="5607"/>
                  <a:pt x="2673" y="5607"/>
                  <a:pt x="2673" y="5607"/>
                </a:cubicBezTo>
                <a:cubicBezTo>
                  <a:pt x="2667" y="5589"/>
                  <a:pt x="2655" y="5578"/>
                  <a:pt x="2637" y="5578"/>
                </a:cubicBezTo>
                <a:cubicBezTo>
                  <a:pt x="2637" y="5542"/>
                  <a:pt x="2614" y="5530"/>
                  <a:pt x="2614" y="5494"/>
                </a:cubicBezTo>
                <a:cubicBezTo>
                  <a:pt x="2614" y="5453"/>
                  <a:pt x="2614" y="5453"/>
                  <a:pt x="2614" y="5453"/>
                </a:cubicBezTo>
                <a:cubicBezTo>
                  <a:pt x="2614" y="5435"/>
                  <a:pt x="2584" y="5399"/>
                  <a:pt x="2596" y="5399"/>
                </a:cubicBezTo>
                <a:cubicBezTo>
                  <a:pt x="2632" y="5429"/>
                  <a:pt x="2602" y="5370"/>
                  <a:pt x="2596" y="5358"/>
                </a:cubicBezTo>
                <a:cubicBezTo>
                  <a:pt x="2584" y="5346"/>
                  <a:pt x="2572" y="5346"/>
                  <a:pt x="2560" y="5334"/>
                </a:cubicBezTo>
                <a:cubicBezTo>
                  <a:pt x="2548" y="5322"/>
                  <a:pt x="2542" y="5304"/>
                  <a:pt x="2525" y="5304"/>
                </a:cubicBezTo>
                <a:cubicBezTo>
                  <a:pt x="2519" y="5304"/>
                  <a:pt x="2519" y="5310"/>
                  <a:pt x="2513" y="5310"/>
                </a:cubicBezTo>
                <a:cubicBezTo>
                  <a:pt x="2477" y="5316"/>
                  <a:pt x="2459" y="5280"/>
                  <a:pt x="2436" y="5251"/>
                </a:cubicBezTo>
                <a:cubicBezTo>
                  <a:pt x="2424" y="5221"/>
                  <a:pt x="2400" y="5215"/>
                  <a:pt x="2400" y="5185"/>
                </a:cubicBezTo>
                <a:cubicBezTo>
                  <a:pt x="2400" y="5132"/>
                  <a:pt x="2430" y="5108"/>
                  <a:pt x="2430" y="5061"/>
                </a:cubicBezTo>
                <a:cubicBezTo>
                  <a:pt x="2430" y="5043"/>
                  <a:pt x="2406" y="5043"/>
                  <a:pt x="2394" y="5043"/>
                </a:cubicBezTo>
                <a:cubicBezTo>
                  <a:pt x="2376" y="5043"/>
                  <a:pt x="2364" y="5031"/>
                  <a:pt x="2352" y="5013"/>
                </a:cubicBezTo>
                <a:cubicBezTo>
                  <a:pt x="2346" y="4995"/>
                  <a:pt x="2346" y="4984"/>
                  <a:pt x="2341" y="4966"/>
                </a:cubicBezTo>
                <a:cubicBezTo>
                  <a:pt x="2335" y="4948"/>
                  <a:pt x="2323" y="4942"/>
                  <a:pt x="2323" y="4924"/>
                </a:cubicBezTo>
                <a:cubicBezTo>
                  <a:pt x="2323" y="4889"/>
                  <a:pt x="2358" y="4871"/>
                  <a:pt x="2358" y="4835"/>
                </a:cubicBezTo>
                <a:cubicBezTo>
                  <a:pt x="2358" y="4805"/>
                  <a:pt x="2311" y="4811"/>
                  <a:pt x="2281" y="4794"/>
                </a:cubicBezTo>
                <a:cubicBezTo>
                  <a:pt x="2263" y="4782"/>
                  <a:pt x="2269" y="4764"/>
                  <a:pt x="2263" y="4746"/>
                </a:cubicBezTo>
                <a:cubicBezTo>
                  <a:pt x="2257" y="4734"/>
                  <a:pt x="2251" y="4722"/>
                  <a:pt x="2251" y="4704"/>
                </a:cubicBezTo>
                <a:cubicBezTo>
                  <a:pt x="2251" y="4693"/>
                  <a:pt x="2257" y="4687"/>
                  <a:pt x="2257" y="4675"/>
                </a:cubicBezTo>
                <a:cubicBezTo>
                  <a:pt x="2257" y="4651"/>
                  <a:pt x="2240" y="4645"/>
                  <a:pt x="2222" y="4627"/>
                </a:cubicBezTo>
                <a:cubicBezTo>
                  <a:pt x="2216" y="4615"/>
                  <a:pt x="2222" y="4598"/>
                  <a:pt x="2216" y="4586"/>
                </a:cubicBezTo>
                <a:cubicBezTo>
                  <a:pt x="2204" y="4574"/>
                  <a:pt x="2186" y="4580"/>
                  <a:pt x="2174" y="4562"/>
                </a:cubicBezTo>
                <a:cubicBezTo>
                  <a:pt x="2162" y="4532"/>
                  <a:pt x="2162" y="4514"/>
                  <a:pt x="2162" y="4479"/>
                </a:cubicBezTo>
                <a:cubicBezTo>
                  <a:pt x="2162" y="4461"/>
                  <a:pt x="2168" y="4455"/>
                  <a:pt x="2168" y="4437"/>
                </a:cubicBezTo>
                <a:cubicBezTo>
                  <a:pt x="2168" y="4401"/>
                  <a:pt x="2133" y="4396"/>
                  <a:pt x="2109" y="4372"/>
                </a:cubicBezTo>
                <a:cubicBezTo>
                  <a:pt x="2103" y="4366"/>
                  <a:pt x="1943" y="4283"/>
                  <a:pt x="2026" y="4318"/>
                </a:cubicBezTo>
                <a:cubicBezTo>
                  <a:pt x="2026" y="4295"/>
                  <a:pt x="2026" y="4289"/>
                  <a:pt x="2026" y="4271"/>
                </a:cubicBezTo>
                <a:cubicBezTo>
                  <a:pt x="2026" y="4229"/>
                  <a:pt x="2008" y="4205"/>
                  <a:pt x="1990" y="4170"/>
                </a:cubicBezTo>
                <a:cubicBezTo>
                  <a:pt x="1978" y="4152"/>
                  <a:pt x="1972" y="4128"/>
                  <a:pt x="1954" y="4128"/>
                </a:cubicBezTo>
                <a:cubicBezTo>
                  <a:pt x="1931" y="4128"/>
                  <a:pt x="1925" y="4140"/>
                  <a:pt x="1901" y="4140"/>
                </a:cubicBezTo>
                <a:cubicBezTo>
                  <a:pt x="1895" y="4140"/>
                  <a:pt x="1895" y="4134"/>
                  <a:pt x="1889" y="4128"/>
                </a:cubicBezTo>
                <a:cubicBezTo>
                  <a:pt x="1883" y="4128"/>
                  <a:pt x="1883" y="4128"/>
                  <a:pt x="1883" y="4128"/>
                </a:cubicBezTo>
                <a:cubicBezTo>
                  <a:pt x="1889" y="4146"/>
                  <a:pt x="1895" y="4152"/>
                  <a:pt x="1901" y="4170"/>
                </a:cubicBezTo>
                <a:cubicBezTo>
                  <a:pt x="1901" y="4170"/>
                  <a:pt x="1859" y="4105"/>
                  <a:pt x="1824" y="4105"/>
                </a:cubicBezTo>
                <a:cubicBezTo>
                  <a:pt x="1824" y="4093"/>
                  <a:pt x="1824" y="4087"/>
                  <a:pt x="1824" y="4081"/>
                </a:cubicBezTo>
                <a:cubicBezTo>
                  <a:pt x="1824" y="4051"/>
                  <a:pt x="1788" y="4045"/>
                  <a:pt x="1788" y="4021"/>
                </a:cubicBezTo>
                <a:cubicBezTo>
                  <a:pt x="1788" y="4010"/>
                  <a:pt x="1800" y="4010"/>
                  <a:pt x="1800" y="4004"/>
                </a:cubicBezTo>
                <a:cubicBezTo>
                  <a:pt x="1800" y="3956"/>
                  <a:pt x="1758" y="3944"/>
                  <a:pt x="1723" y="3920"/>
                </a:cubicBezTo>
                <a:cubicBezTo>
                  <a:pt x="1681" y="3897"/>
                  <a:pt x="1663" y="3867"/>
                  <a:pt x="1622" y="3849"/>
                </a:cubicBezTo>
                <a:cubicBezTo>
                  <a:pt x="1592" y="3837"/>
                  <a:pt x="1574" y="3849"/>
                  <a:pt x="1551" y="3831"/>
                </a:cubicBezTo>
                <a:cubicBezTo>
                  <a:pt x="1539" y="3825"/>
                  <a:pt x="1539" y="3807"/>
                  <a:pt x="1527" y="3796"/>
                </a:cubicBezTo>
                <a:cubicBezTo>
                  <a:pt x="1515" y="3784"/>
                  <a:pt x="1497" y="3784"/>
                  <a:pt x="1497" y="3766"/>
                </a:cubicBezTo>
                <a:cubicBezTo>
                  <a:pt x="1497" y="3766"/>
                  <a:pt x="1497" y="3760"/>
                  <a:pt x="1497" y="3754"/>
                </a:cubicBezTo>
                <a:cubicBezTo>
                  <a:pt x="1467" y="3742"/>
                  <a:pt x="1438" y="3748"/>
                  <a:pt x="1420" y="3724"/>
                </a:cubicBezTo>
                <a:cubicBezTo>
                  <a:pt x="1408" y="3707"/>
                  <a:pt x="1408" y="3683"/>
                  <a:pt x="1390" y="3671"/>
                </a:cubicBezTo>
                <a:cubicBezTo>
                  <a:pt x="1372" y="3659"/>
                  <a:pt x="1360" y="3671"/>
                  <a:pt x="1337" y="3665"/>
                </a:cubicBezTo>
                <a:cubicBezTo>
                  <a:pt x="1331" y="3659"/>
                  <a:pt x="1325" y="3653"/>
                  <a:pt x="1313" y="3653"/>
                </a:cubicBezTo>
                <a:cubicBezTo>
                  <a:pt x="1307" y="3653"/>
                  <a:pt x="1295" y="3653"/>
                  <a:pt x="1289" y="3665"/>
                </a:cubicBezTo>
                <a:cubicBezTo>
                  <a:pt x="1283" y="3671"/>
                  <a:pt x="1289" y="3677"/>
                  <a:pt x="1277" y="3677"/>
                </a:cubicBezTo>
                <a:cubicBezTo>
                  <a:pt x="1236" y="3677"/>
                  <a:pt x="1218" y="3671"/>
                  <a:pt x="1212" y="3665"/>
                </a:cubicBezTo>
                <a:cubicBezTo>
                  <a:pt x="1129" y="3623"/>
                  <a:pt x="1075" y="3594"/>
                  <a:pt x="1022" y="3516"/>
                </a:cubicBezTo>
                <a:cubicBezTo>
                  <a:pt x="1004" y="3487"/>
                  <a:pt x="974" y="3481"/>
                  <a:pt x="962" y="3445"/>
                </a:cubicBezTo>
                <a:cubicBezTo>
                  <a:pt x="957" y="3427"/>
                  <a:pt x="933" y="3427"/>
                  <a:pt x="921" y="3410"/>
                </a:cubicBezTo>
                <a:cubicBezTo>
                  <a:pt x="891" y="3368"/>
                  <a:pt x="867" y="3350"/>
                  <a:pt x="826" y="3315"/>
                </a:cubicBezTo>
                <a:cubicBezTo>
                  <a:pt x="802" y="3297"/>
                  <a:pt x="802" y="3279"/>
                  <a:pt x="784" y="3255"/>
                </a:cubicBezTo>
                <a:cubicBezTo>
                  <a:pt x="766" y="3237"/>
                  <a:pt x="760" y="3225"/>
                  <a:pt x="749" y="3208"/>
                </a:cubicBezTo>
                <a:cubicBezTo>
                  <a:pt x="743" y="3190"/>
                  <a:pt x="725" y="3190"/>
                  <a:pt x="725" y="3172"/>
                </a:cubicBezTo>
                <a:cubicBezTo>
                  <a:pt x="725" y="3166"/>
                  <a:pt x="731" y="3160"/>
                  <a:pt x="731" y="3154"/>
                </a:cubicBezTo>
                <a:cubicBezTo>
                  <a:pt x="731" y="3113"/>
                  <a:pt x="654" y="3125"/>
                  <a:pt x="654" y="3083"/>
                </a:cubicBezTo>
                <a:cubicBezTo>
                  <a:pt x="654" y="3083"/>
                  <a:pt x="665" y="3083"/>
                  <a:pt x="665" y="3077"/>
                </a:cubicBezTo>
                <a:cubicBezTo>
                  <a:pt x="665" y="3047"/>
                  <a:pt x="624" y="3035"/>
                  <a:pt x="594" y="3035"/>
                </a:cubicBezTo>
                <a:cubicBezTo>
                  <a:pt x="594" y="2970"/>
                  <a:pt x="564" y="2934"/>
                  <a:pt x="529" y="2881"/>
                </a:cubicBezTo>
                <a:cubicBezTo>
                  <a:pt x="523" y="2875"/>
                  <a:pt x="523" y="2869"/>
                  <a:pt x="517" y="2869"/>
                </a:cubicBezTo>
                <a:cubicBezTo>
                  <a:pt x="511" y="2869"/>
                  <a:pt x="511" y="2875"/>
                  <a:pt x="511" y="2875"/>
                </a:cubicBezTo>
                <a:cubicBezTo>
                  <a:pt x="505" y="2869"/>
                  <a:pt x="505" y="2869"/>
                  <a:pt x="505" y="2869"/>
                </a:cubicBezTo>
                <a:cubicBezTo>
                  <a:pt x="505" y="2839"/>
                  <a:pt x="505" y="2839"/>
                  <a:pt x="505" y="2839"/>
                </a:cubicBezTo>
                <a:cubicBezTo>
                  <a:pt x="505" y="2822"/>
                  <a:pt x="487" y="2822"/>
                  <a:pt x="481" y="2810"/>
                </a:cubicBezTo>
                <a:cubicBezTo>
                  <a:pt x="475" y="2792"/>
                  <a:pt x="481" y="2774"/>
                  <a:pt x="475" y="2756"/>
                </a:cubicBezTo>
                <a:cubicBezTo>
                  <a:pt x="458" y="2721"/>
                  <a:pt x="434" y="2703"/>
                  <a:pt x="434" y="2661"/>
                </a:cubicBezTo>
                <a:cubicBezTo>
                  <a:pt x="434" y="2649"/>
                  <a:pt x="434" y="2637"/>
                  <a:pt x="440" y="2632"/>
                </a:cubicBezTo>
                <a:cubicBezTo>
                  <a:pt x="458" y="2626"/>
                  <a:pt x="475" y="2637"/>
                  <a:pt x="487" y="2626"/>
                </a:cubicBezTo>
                <a:cubicBezTo>
                  <a:pt x="499" y="2608"/>
                  <a:pt x="487" y="2596"/>
                  <a:pt x="487" y="2572"/>
                </a:cubicBezTo>
                <a:cubicBezTo>
                  <a:pt x="487" y="2554"/>
                  <a:pt x="487" y="2542"/>
                  <a:pt x="475" y="2525"/>
                </a:cubicBezTo>
                <a:cubicBezTo>
                  <a:pt x="481" y="2519"/>
                  <a:pt x="481" y="2519"/>
                  <a:pt x="481" y="2519"/>
                </a:cubicBezTo>
                <a:cubicBezTo>
                  <a:pt x="487" y="2501"/>
                  <a:pt x="487" y="2501"/>
                  <a:pt x="487" y="2501"/>
                </a:cubicBezTo>
                <a:cubicBezTo>
                  <a:pt x="487" y="2477"/>
                  <a:pt x="475" y="2447"/>
                  <a:pt x="452" y="2447"/>
                </a:cubicBezTo>
                <a:cubicBezTo>
                  <a:pt x="440" y="2447"/>
                  <a:pt x="434" y="2459"/>
                  <a:pt x="428" y="2471"/>
                </a:cubicBezTo>
                <a:cubicBezTo>
                  <a:pt x="416" y="2483"/>
                  <a:pt x="422" y="2388"/>
                  <a:pt x="422" y="2376"/>
                </a:cubicBezTo>
                <a:cubicBezTo>
                  <a:pt x="422" y="2329"/>
                  <a:pt x="404" y="2305"/>
                  <a:pt x="386" y="2257"/>
                </a:cubicBezTo>
                <a:cubicBezTo>
                  <a:pt x="374" y="2234"/>
                  <a:pt x="380" y="2210"/>
                  <a:pt x="356" y="2192"/>
                </a:cubicBezTo>
                <a:cubicBezTo>
                  <a:pt x="345" y="2186"/>
                  <a:pt x="333" y="2186"/>
                  <a:pt x="327" y="2174"/>
                </a:cubicBezTo>
                <a:cubicBezTo>
                  <a:pt x="285" y="2109"/>
                  <a:pt x="268" y="2061"/>
                  <a:pt x="268" y="1990"/>
                </a:cubicBezTo>
                <a:cubicBezTo>
                  <a:pt x="268" y="1978"/>
                  <a:pt x="268" y="1972"/>
                  <a:pt x="273" y="1984"/>
                </a:cubicBezTo>
                <a:cubicBezTo>
                  <a:pt x="273" y="2002"/>
                  <a:pt x="273" y="2014"/>
                  <a:pt x="285" y="2026"/>
                </a:cubicBezTo>
                <a:cubicBezTo>
                  <a:pt x="291" y="2032"/>
                  <a:pt x="297" y="2032"/>
                  <a:pt x="297" y="2038"/>
                </a:cubicBezTo>
                <a:cubicBezTo>
                  <a:pt x="297" y="2043"/>
                  <a:pt x="291" y="2049"/>
                  <a:pt x="291" y="2055"/>
                </a:cubicBezTo>
                <a:cubicBezTo>
                  <a:pt x="291" y="2079"/>
                  <a:pt x="309" y="2091"/>
                  <a:pt x="315" y="2109"/>
                </a:cubicBezTo>
                <a:cubicBezTo>
                  <a:pt x="321" y="2121"/>
                  <a:pt x="351" y="2204"/>
                  <a:pt x="351" y="2144"/>
                </a:cubicBezTo>
                <a:cubicBezTo>
                  <a:pt x="351" y="2133"/>
                  <a:pt x="339" y="2121"/>
                  <a:pt x="333" y="2109"/>
                </a:cubicBezTo>
                <a:cubicBezTo>
                  <a:pt x="321" y="2073"/>
                  <a:pt x="315" y="2055"/>
                  <a:pt x="303" y="2014"/>
                </a:cubicBezTo>
                <a:cubicBezTo>
                  <a:pt x="315" y="2014"/>
                  <a:pt x="321" y="2008"/>
                  <a:pt x="333" y="2002"/>
                </a:cubicBezTo>
                <a:cubicBezTo>
                  <a:pt x="333" y="1972"/>
                  <a:pt x="333" y="1972"/>
                  <a:pt x="333" y="1972"/>
                </a:cubicBezTo>
                <a:cubicBezTo>
                  <a:pt x="333" y="1954"/>
                  <a:pt x="333" y="1925"/>
                  <a:pt x="351" y="1925"/>
                </a:cubicBezTo>
                <a:cubicBezTo>
                  <a:pt x="356" y="1925"/>
                  <a:pt x="356" y="1931"/>
                  <a:pt x="356" y="1931"/>
                </a:cubicBezTo>
                <a:cubicBezTo>
                  <a:pt x="363" y="1931"/>
                  <a:pt x="363" y="1931"/>
                  <a:pt x="363" y="1931"/>
                </a:cubicBezTo>
                <a:cubicBezTo>
                  <a:pt x="363" y="1901"/>
                  <a:pt x="374" y="1889"/>
                  <a:pt x="374" y="1859"/>
                </a:cubicBezTo>
                <a:cubicBezTo>
                  <a:pt x="374" y="1764"/>
                  <a:pt x="345" y="1937"/>
                  <a:pt x="345" y="1865"/>
                </a:cubicBezTo>
                <a:cubicBezTo>
                  <a:pt x="345" y="1836"/>
                  <a:pt x="351" y="1812"/>
                  <a:pt x="363" y="1782"/>
                </a:cubicBezTo>
                <a:cubicBezTo>
                  <a:pt x="368" y="1758"/>
                  <a:pt x="386" y="1752"/>
                  <a:pt x="386" y="1735"/>
                </a:cubicBezTo>
                <a:cubicBezTo>
                  <a:pt x="386" y="1729"/>
                  <a:pt x="380" y="1729"/>
                  <a:pt x="380" y="1723"/>
                </a:cubicBezTo>
                <a:cubicBezTo>
                  <a:pt x="380" y="1717"/>
                  <a:pt x="386" y="1711"/>
                  <a:pt x="386" y="1699"/>
                </a:cubicBezTo>
                <a:cubicBezTo>
                  <a:pt x="398" y="1705"/>
                  <a:pt x="398" y="1705"/>
                  <a:pt x="398" y="1705"/>
                </a:cubicBezTo>
                <a:cubicBezTo>
                  <a:pt x="398" y="1699"/>
                  <a:pt x="398" y="1699"/>
                  <a:pt x="398" y="1699"/>
                </a:cubicBezTo>
                <a:cubicBezTo>
                  <a:pt x="398" y="1687"/>
                  <a:pt x="386" y="1687"/>
                  <a:pt x="386" y="1681"/>
                </a:cubicBezTo>
                <a:cubicBezTo>
                  <a:pt x="386" y="1669"/>
                  <a:pt x="404" y="1663"/>
                  <a:pt x="404" y="1652"/>
                </a:cubicBezTo>
                <a:cubicBezTo>
                  <a:pt x="404" y="1645"/>
                  <a:pt x="404" y="1640"/>
                  <a:pt x="404" y="1634"/>
                </a:cubicBezTo>
                <a:cubicBezTo>
                  <a:pt x="404" y="1610"/>
                  <a:pt x="386" y="1604"/>
                  <a:pt x="386" y="1586"/>
                </a:cubicBezTo>
                <a:cubicBezTo>
                  <a:pt x="386" y="1574"/>
                  <a:pt x="398" y="1562"/>
                  <a:pt x="398" y="1545"/>
                </a:cubicBezTo>
                <a:cubicBezTo>
                  <a:pt x="398" y="1444"/>
                  <a:pt x="398" y="1444"/>
                  <a:pt x="398" y="1444"/>
                </a:cubicBezTo>
                <a:cubicBezTo>
                  <a:pt x="398" y="1390"/>
                  <a:pt x="368" y="1360"/>
                  <a:pt x="339" y="1313"/>
                </a:cubicBezTo>
                <a:cubicBezTo>
                  <a:pt x="327" y="1295"/>
                  <a:pt x="321" y="1283"/>
                  <a:pt x="309" y="1265"/>
                </a:cubicBezTo>
                <a:cubicBezTo>
                  <a:pt x="321" y="1265"/>
                  <a:pt x="345" y="1254"/>
                  <a:pt x="333" y="1242"/>
                </a:cubicBezTo>
                <a:cubicBezTo>
                  <a:pt x="291" y="1236"/>
                  <a:pt x="268" y="1206"/>
                  <a:pt x="250" y="1170"/>
                </a:cubicBezTo>
                <a:cubicBezTo>
                  <a:pt x="232" y="1141"/>
                  <a:pt x="220" y="1129"/>
                  <a:pt x="208" y="1105"/>
                </a:cubicBezTo>
                <a:cubicBezTo>
                  <a:pt x="184" y="1034"/>
                  <a:pt x="137" y="1016"/>
                  <a:pt x="113" y="945"/>
                </a:cubicBezTo>
                <a:cubicBezTo>
                  <a:pt x="131" y="933"/>
                  <a:pt x="155" y="927"/>
                  <a:pt x="155" y="909"/>
                </a:cubicBezTo>
                <a:cubicBezTo>
                  <a:pt x="155" y="885"/>
                  <a:pt x="155" y="868"/>
                  <a:pt x="137" y="850"/>
                </a:cubicBezTo>
                <a:cubicBezTo>
                  <a:pt x="125" y="844"/>
                  <a:pt x="113" y="856"/>
                  <a:pt x="107" y="850"/>
                </a:cubicBezTo>
                <a:cubicBezTo>
                  <a:pt x="95" y="832"/>
                  <a:pt x="95" y="820"/>
                  <a:pt x="89" y="802"/>
                </a:cubicBezTo>
                <a:cubicBezTo>
                  <a:pt x="77" y="784"/>
                  <a:pt x="60" y="778"/>
                  <a:pt x="48" y="755"/>
                </a:cubicBezTo>
                <a:cubicBezTo>
                  <a:pt x="42" y="725"/>
                  <a:pt x="42" y="707"/>
                  <a:pt x="30" y="683"/>
                </a:cubicBezTo>
                <a:cubicBezTo>
                  <a:pt x="18" y="642"/>
                  <a:pt x="12" y="606"/>
                  <a:pt x="0" y="576"/>
                </a:cubicBezTo>
                <a:lnTo>
                  <a:pt x="0" y="576"/>
                </a:lnTo>
                <a:cubicBezTo>
                  <a:pt x="77" y="570"/>
                  <a:pt x="77" y="570"/>
                  <a:pt x="77" y="570"/>
                </a:cubicBezTo>
                <a:cubicBezTo>
                  <a:pt x="137" y="570"/>
                  <a:pt x="173" y="523"/>
                  <a:pt x="238" y="523"/>
                </a:cubicBezTo>
                <a:cubicBezTo>
                  <a:pt x="256" y="523"/>
                  <a:pt x="256" y="547"/>
                  <a:pt x="261" y="565"/>
                </a:cubicBezTo>
                <a:cubicBezTo>
                  <a:pt x="268" y="582"/>
                  <a:pt x="279" y="594"/>
                  <a:pt x="285" y="612"/>
                </a:cubicBezTo>
                <a:cubicBezTo>
                  <a:pt x="303" y="630"/>
                  <a:pt x="321" y="630"/>
                  <a:pt x="339" y="648"/>
                </a:cubicBezTo>
                <a:cubicBezTo>
                  <a:pt x="351" y="665"/>
                  <a:pt x="356" y="683"/>
                  <a:pt x="374" y="695"/>
                </a:cubicBezTo>
                <a:cubicBezTo>
                  <a:pt x="398" y="713"/>
                  <a:pt x="422" y="725"/>
                  <a:pt x="428" y="755"/>
                </a:cubicBezTo>
                <a:cubicBezTo>
                  <a:pt x="440" y="778"/>
                  <a:pt x="440" y="796"/>
                  <a:pt x="464" y="808"/>
                </a:cubicBezTo>
                <a:cubicBezTo>
                  <a:pt x="487" y="820"/>
                  <a:pt x="505" y="826"/>
                  <a:pt x="529" y="826"/>
                </a:cubicBezTo>
                <a:cubicBezTo>
                  <a:pt x="553" y="826"/>
                  <a:pt x="564" y="826"/>
                  <a:pt x="588" y="826"/>
                </a:cubicBezTo>
                <a:cubicBezTo>
                  <a:pt x="630" y="826"/>
                  <a:pt x="648" y="832"/>
                  <a:pt x="689" y="832"/>
                </a:cubicBezTo>
                <a:cubicBezTo>
                  <a:pt x="695" y="832"/>
                  <a:pt x="701" y="832"/>
                  <a:pt x="707" y="832"/>
                </a:cubicBezTo>
                <a:cubicBezTo>
                  <a:pt x="725" y="832"/>
                  <a:pt x="725" y="856"/>
                  <a:pt x="731" y="868"/>
                </a:cubicBezTo>
                <a:cubicBezTo>
                  <a:pt x="743" y="891"/>
                  <a:pt x="760" y="897"/>
                  <a:pt x="766" y="921"/>
                </a:cubicBezTo>
                <a:cubicBezTo>
                  <a:pt x="1040" y="850"/>
                  <a:pt x="1040" y="850"/>
                  <a:pt x="1040" y="850"/>
                </a:cubicBezTo>
                <a:cubicBezTo>
                  <a:pt x="1069" y="838"/>
                  <a:pt x="1087" y="826"/>
                  <a:pt x="1123" y="826"/>
                </a:cubicBezTo>
                <a:cubicBezTo>
                  <a:pt x="1164" y="826"/>
                  <a:pt x="1188" y="856"/>
                  <a:pt x="1188" y="897"/>
                </a:cubicBezTo>
                <a:cubicBezTo>
                  <a:pt x="1188" y="974"/>
                  <a:pt x="1188" y="974"/>
                  <a:pt x="1188" y="974"/>
                </a:cubicBezTo>
                <a:cubicBezTo>
                  <a:pt x="1188" y="1022"/>
                  <a:pt x="1170" y="1052"/>
                  <a:pt x="1158" y="1099"/>
                </a:cubicBezTo>
                <a:cubicBezTo>
                  <a:pt x="1153" y="1111"/>
                  <a:pt x="1141" y="1117"/>
                  <a:pt x="1141" y="1129"/>
                </a:cubicBezTo>
                <a:cubicBezTo>
                  <a:pt x="1141" y="1159"/>
                  <a:pt x="1158" y="1176"/>
                  <a:pt x="1182" y="1188"/>
                </a:cubicBezTo>
                <a:cubicBezTo>
                  <a:pt x="1218" y="1212"/>
                  <a:pt x="1259" y="1200"/>
                  <a:pt x="1283" y="1242"/>
                </a:cubicBezTo>
                <a:cubicBezTo>
                  <a:pt x="1301" y="1271"/>
                  <a:pt x="1301" y="1295"/>
                  <a:pt x="1307" y="1325"/>
                </a:cubicBezTo>
                <a:cubicBezTo>
                  <a:pt x="1313" y="1360"/>
                  <a:pt x="1325" y="1378"/>
                  <a:pt x="1325" y="1414"/>
                </a:cubicBezTo>
                <a:cubicBezTo>
                  <a:pt x="1325" y="1426"/>
                  <a:pt x="1319" y="1432"/>
                  <a:pt x="1319" y="1444"/>
                </a:cubicBezTo>
                <a:cubicBezTo>
                  <a:pt x="1319" y="1461"/>
                  <a:pt x="1337" y="1473"/>
                  <a:pt x="1349" y="1485"/>
                </a:cubicBezTo>
                <a:cubicBezTo>
                  <a:pt x="1354" y="1497"/>
                  <a:pt x="1360" y="1503"/>
                  <a:pt x="1372" y="1503"/>
                </a:cubicBezTo>
                <a:cubicBezTo>
                  <a:pt x="1402" y="1503"/>
                  <a:pt x="1402" y="1503"/>
                  <a:pt x="1402" y="1503"/>
                </a:cubicBezTo>
                <a:cubicBezTo>
                  <a:pt x="1426" y="1503"/>
                  <a:pt x="1432" y="1485"/>
                  <a:pt x="1449" y="1479"/>
                </a:cubicBezTo>
                <a:cubicBezTo>
                  <a:pt x="1515" y="1450"/>
                  <a:pt x="1544" y="1408"/>
                  <a:pt x="1610" y="1390"/>
                </a:cubicBezTo>
                <a:cubicBezTo>
                  <a:pt x="1628" y="1384"/>
                  <a:pt x="1634" y="1372"/>
                  <a:pt x="1651" y="1372"/>
                </a:cubicBezTo>
                <a:cubicBezTo>
                  <a:pt x="1687" y="1372"/>
                  <a:pt x="1711" y="1390"/>
                  <a:pt x="1741" y="1402"/>
                </a:cubicBezTo>
                <a:cubicBezTo>
                  <a:pt x="1788" y="1414"/>
                  <a:pt x="1818" y="1408"/>
                  <a:pt x="1859" y="1426"/>
                </a:cubicBezTo>
                <a:cubicBezTo>
                  <a:pt x="1907" y="1366"/>
                  <a:pt x="1931" y="1325"/>
                  <a:pt x="1972" y="1254"/>
                </a:cubicBezTo>
                <a:cubicBezTo>
                  <a:pt x="2162" y="1117"/>
                  <a:pt x="2162" y="1117"/>
                  <a:pt x="2162" y="1117"/>
                </a:cubicBezTo>
                <a:cubicBezTo>
                  <a:pt x="2257" y="1034"/>
                  <a:pt x="2257" y="1034"/>
                  <a:pt x="2257" y="1034"/>
                </a:cubicBezTo>
                <a:cubicBezTo>
                  <a:pt x="2352" y="921"/>
                  <a:pt x="2352" y="921"/>
                  <a:pt x="2352" y="921"/>
                </a:cubicBezTo>
                <a:cubicBezTo>
                  <a:pt x="2412" y="879"/>
                  <a:pt x="2441" y="856"/>
                  <a:pt x="2507" y="826"/>
                </a:cubicBezTo>
                <a:cubicBezTo>
                  <a:pt x="2542" y="814"/>
                  <a:pt x="2554" y="796"/>
                  <a:pt x="2590" y="784"/>
                </a:cubicBezTo>
                <a:cubicBezTo>
                  <a:pt x="2614" y="772"/>
                  <a:pt x="2644" y="766"/>
                  <a:pt x="2644" y="737"/>
                </a:cubicBezTo>
                <a:cubicBezTo>
                  <a:pt x="2644" y="695"/>
                  <a:pt x="2608" y="689"/>
                  <a:pt x="2572" y="671"/>
                </a:cubicBezTo>
                <a:cubicBezTo>
                  <a:pt x="2537" y="654"/>
                  <a:pt x="2513" y="642"/>
                  <a:pt x="2477" y="624"/>
                </a:cubicBezTo>
                <a:cubicBezTo>
                  <a:pt x="2459" y="612"/>
                  <a:pt x="2424" y="612"/>
                  <a:pt x="2424" y="588"/>
                </a:cubicBezTo>
                <a:cubicBezTo>
                  <a:pt x="2424" y="576"/>
                  <a:pt x="2430" y="570"/>
                  <a:pt x="2436" y="559"/>
                </a:cubicBezTo>
                <a:cubicBezTo>
                  <a:pt x="2798" y="392"/>
                  <a:pt x="2798" y="392"/>
                  <a:pt x="2798" y="392"/>
                </a:cubicBezTo>
                <a:cubicBezTo>
                  <a:pt x="2893" y="333"/>
                  <a:pt x="2893" y="333"/>
                  <a:pt x="2893" y="333"/>
                </a:cubicBezTo>
                <a:cubicBezTo>
                  <a:pt x="2905" y="309"/>
                  <a:pt x="2929" y="291"/>
                  <a:pt x="2929" y="262"/>
                </a:cubicBezTo>
                <a:cubicBezTo>
                  <a:pt x="2929" y="232"/>
                  <a:pt x="2929" y="232"/>
                  <a:pt x="2929" y="232"/>
                </a:cubicBezTo>
                <a:cubicBezTo>
                  <a:pt x="2929" y="161"/>
                  <a:pt x="2893" y="119"/>
                  <a:pt x="2893" y="48"/>
                </a:cubicBezTo>
                <a:cubicBezTo>
                  <a:pt x="2893" y="12"/>
                  <a:pt x="2946" y="0"/>
                  <a:pt x="2982" y="0"/>
                </a:cubicBezTo>
                <a:cubicBezTo>
                  <a:pt x="3012" y="0"/>
                  <a:pt x="3012" y="0"/>
                  <a:pt x="3012" y="0"/>
                </a:cubicBezTo>
                <a:cubicBezTo>
                  <a:pt x="3047" y="0"/>
                  <a:pt x="3059" y="18"/>
                  <a:pt x="3089" y="18"/>
                </a:cubicBezTo>
                <a:cubicBezTo>
                  <a:pt x="3107" y="18"/>
                  <a:pt x="3119" y="12"/>
                  <a:pt x="3136" y="12"/>
                </a:cubicBezTo>
                <a:lnTo>
                  <a:pt x="3136" y="12"/>
                </a:lnTo>
                <a:cubicBezTo>
                  <a:pt x="3136" y="48"/>
                  <a:pt x="3130" y="66"/>
                  <a:pt x="3136" y="101"/>
                </a:cubicBezTo>
                <a:cubicBezTo>
                  <a:pt x="3119" y="161"/>
                  <a:pt x="3119" y="161"/>
                  <a:pt x="3119" y="161"/>
                </a:cubicBezTo>
                <a:cubicBezTo>
                  <a:pt x="3130" y="196"/>
                  <a:pt x="3142" y="214"/>
                  <a:pt x="3166" y="232"/>
                </a:cubicBezTo>
                <a:cubicBezTo>
                  <a:pt x="3214" y="274"/>
                  <a:pt x="3261" y="285"/>
                  <a:pt x="3279" y="339"/>
                </a:cubicBezTo>
                <a:cubicBezTo>
                  <a:pt x="3303" y="416"/>
                  <a:pt x="3333" y="464"/>
                  <a:pt x="3333" y="541"/>
                </a:cubicBezTo>
                <a:cubicBezTo>
                  <a:pt x="3333" y="565"/>
                  <a:pt x="3333" y="576"/>
                  <a:pt x="3333" y="594"/>
                </a:cubicBezTo>
                <a:cubicBezTo>
                  <a:pt x="3428" y="820"/>
                  <a:pt x="3428" y="820"/>
                  <a:pt x="3428" y="820"/>
                </a:cubicBezTo>
                <a:cubicBezTo>
                  <a:pt x="3475" y="974"/>
                  <a:pt x="3475" y="974"/>
                  <a:pt x="3475" y="974"/>
                </a:cubicBezTo>
                <a:cubicBezTo>
                  <a:pt x="3499" y="980"/>
                  <a:pt x="3511" y="992"/>
                  <a:pt x="3534" y="1004"/>
                </a:cubicBezTo>
                <a:cubicBezTo>
                  <a:pt x="3576" y="1028"/>
                  <a:pt x="3612" y="1022"/>
                  <a:pt x="3659" y="1022"/>
                </a:cubicBezTo>
                <a:cubicBezTo>
                  <a:pt x="3701" y="1022"/>
                  <a:pt x="3701" y="1022"/>
                  <a:pt x="3701" y="1022"/>
                </a:cubicBezTo>
                <a:cubicBezTo>
                  <a:pt x="3713" y="1022"/>
                  <a:pt x="3719" y="1028"/>
                  <a:pt x="3730" y="1028"/>
                </a:cubicBezTo>
                <a:cubicBezTo>
                  <a:pt x="3766" y="1028"/>
                  <a:pt x="3766" y="1028"/>
                  <a:pt x="3766" y="1028"/>
                </a:cubicBezTo>
                <a:cubicBezTo>
                  <a:pt x="3814" y="1028"/>
                  <a:pt x="3837" y="1046"/>
                  <a:pt x="3879" y="1046"/>
                </a:cubicBezTo>
                <a:cubicBezTo>
                  <a:pt x="3932" y="1052"/>
                  <a:pt x="3968" y="1040"/>
                  <a:pt x="4022" y="1063"/>
                </a:cubicBezTo>
                <a:cubicBezTo>
                  <a:pt x="4057" y="1087"/>
                  <a:pt x="4075" y="1117"/>
                  <a:pt x="4075" y="1159"/>
                </a:cubicBezTo>
                <a:cubicBezTo>
                  <a:pt x="4075" y="1218"/>
                  <a:pt x="4051" y="1248"/>
                  <a:pt x="4051" y="1307"/>
                </a:cubicBezTo>
                <a:cubicBezTo>
                  <a:pt x="4051" y="1349"/>
                  <a:pt x="4069" y="1372"/>
                  <a:pt x="4099" y="1408"/>
                </a:cubicBezTo>
                <a:cubicBezTo>
                  <a:pt x="4128" y="1438"/>
                  <a:pt x="4152" y="1455"/>
                  <a:pt x="4200" y="1455"/>
                </a:cubicBezTo>
                <a:cubicBezTo>
                  <a:pt x="4223" y="1455"/>
                  <a:pt x="4229" y="1444"/>
                  <a:pt x="4253" y="1438"/>
                </a:cubicBezTo>
                <a:cubicBezTo>
                  <a:pt x="4295" y="1426"/>
                  <a:pt x="4318" y="1426"/>
                  <a:pt x="4360" y="1426"/>
                </a:cubicBezTo>
                <a:cubicBezTo>
                  <a:pt x="4425" y="1426"/>
                  <a:pt x="4497" y="1432"/>
                  <a:pt x="4509" y="1497"/>
                </a:cubicBezTo>
                <a:cubicBezTo>
                  <a:pt x="4509" y="1806"/>
                  <a:pt x="4509" y="1806"/>
                  <a:pt x="4509" y="1806"/>
                </a:cubicBezTo>
                <a:cubicBezTo>
                  <a:pt x="4532" y="1907"/>
                  <a:pt x="4532" y="1907"/>
                  <a:pt x="4532" y="1907"/>
                </a:cubicBezTo>
                <a:cubicBezTo>
                  <a:pt x="4538" y="2032"/>
                  <a:pt x="4538" y="2032"/>
                  <a:pt x="4538" y="2032"/>
                </a:cubicBezTo>
                <a:cubicBezTo>
                  <a:pt x="4473" y="2156"/>
                  <a:pt x="4473" y="2156"/>
                  <a:pt x="4473" y="2156"/>
                </a:cubicBezTo>
                <a:cubicBezTo>
                  <a:pt x="4467" y="2436"/>
                  <a:pt x="4467" y="2436"/>
                  <a:pt x="4467" y="2436"/>
                </a:cubicBezTo>
                <a:cubicBezTo>
                  <a:pt x="4431" y="2536"/>
                  <a:pt x="4431" y="2536"/>
                  <a:pt x="4431" y="2536"/>
                </a:cubicBezTo>
                <a:cubicBezTo>
                  <a:pt x="4473" y="2655"/>
                  <a:pt x="4473" y="2655"/>
                  <a:pt x="4473" y="2655"/>
                </a:cubicBezTo>
                <a:cubicBezTo>
                  <a:pt x="4544" y="2732"/>
                  <a:pt x="4544" y="2732"/>
                  <a:pt x="4544" y="2732"/>
                </a:cubicBezTo>
                <a:cubicBezTo>
                  <a:pt x="4693" y="2976"/>
                  <a:pt x="4693" y="2976"/>
                  <a:pt x="4693" y="2976"/>
                </a:cubicBezTo>
                <a:lnTo>
                  <a:pt x="4693" y="2976"/>
                </a:lnTo>
                <a:cubicBezTo>
                  <a:pt x="4633" y="2994"/>
                  <a:pt x="4598" y="3000"/>
                  <a:pt x="4544" y="3030"/>
                </a:cubicBezTo>
                <a:cubicBezTo>
                  <a:pt x="4521" y="3041"/>
                  <a:pt x="4509" y="3065"/>
                  <a:pt x="4479" y="3077"/>
                </a:cubicBezTo>
                <a:cubicBezTo>
                  <a:pt x="4455" y="3083"/>
                  <a:pt x="4443" y="3095"/>
                  <a:pt x="4419" y="3095"/>
                </a:cubicBezTo>
                <a:cubicBezTo>
                  <a:pt x="4354" y="3095"/>
                  <a:pt x="4318" y="3071"/>
                  <a:pt x="4253" y="3071"/>
                </a:cubicBezTo>
                <a:cubicBezTo>
                  <a:pt x="4235" y="3071"/>
                  <a:pt x="4223" y="3089"/>
                  <a:pt x="4206" y="3095"/>
                </a:cubicBezTo>
                <a:cubicBezTo>
                  <a:pt x="4140" y="3118"/>
                  <a:pt x="4105" y="3130"/>
                  <a:pt x="4039" y="3130"/>
                </a:cubicBezTo>
                <a:cubicBezTo>
                  <a:pt x="4027" y="3130"/>
                  <a:pt x="4027" y="3125"/>
                  <a:pt x="4015" y="3125"/>
                </a:cubicBezTo>
                <a:cubicBezTo>
                  <a:pt x="4004" y="3125"/>
                  <a:pt x="4004" y="3136"/>
                  <a:pt x="3998" y="3148"/>
                </a:cubicBezTo>
                <a:cubicBezTo>
                  <a:pt x="3980" y="3172"/>
                  <a:pt x="3974" y="3190"/>
                  <a:pt x="3956" y="3208"/>
                </a:cubicBezTo>
                <a:cubicBezTo>
                  <a:pt x="3920" y="3231"/>
                  <a:pt x="3903" y="3237"/>
                  <a:pt x="3867" y="3255"/>
                </a:cubicBezTo>
                <a:cubicBezTo>
                  <a:pt x="3837" y="3267"/>
                  <a:pt x="3814" y="3261"/>
                  <a:pt x="3784" y="3273"/>
                </a:cubicBezTo>
                <a:cubicBezTo>
                  <a:pt x="3748" y="3297"/>
                  <a:pt x="3736" y="3321"/>
                  <a:pt x="3701" y="3344"/>
                </a:cubicBezTo>
                <a:cubicBezTo>
                  <a:pt x="3629" y="3398"/>
                  <a:pt x="3600" y="3445"/>
                  <a:pt x="3529" y="3499"/>
                </a:cubicBezTo>
                <a:cubicBezTo>
                  <a:pt x="3511" y="3511"/>
                  <a:pt x="3511" y="3528"/>
                  <a:pt x="3493" y="3546"/>
                </a:cubicBezTo>
                <a:cubicBezTo>
                  <a:pt x="3481" y="3564"/>
                  <a:pt x="3469" y="3564"/>
                  <a:pt x="3451" y="3570"/>
                </a:cubicBezTo>
                <a:cubicBezTo>
                  <a:pt x="3433" y="3582"/>
                  <a:pt x="3422" y="3594"/>
                  <a:pt x="3398" y="3594"/>
                </a:cubicBezTo>
                <a:cubicBezTo>
                  <a:pt x="3338" y="3594"/>
                  <a:pt x="3315" y="3540"/>
                  <a:pt x="3273" y="3499"/>
                </a:cubicBezTo>
                <a:cubicBezTo>
                  <a:pt x="3220" y="3433"/>
                  <a:pt x="3238" y="3386"/>
                  <a:pt x="3190" y="3321"/>
                </a:cubicBezTo>
                <a:lnTo>
                  <a:pt x="3190" y="3321"/>
                </a:lnTo>
                <a:cubicBezTo>
                  <a:pt x="3160" y="3297"/>
                  <a:pt x="3154" y="3255"/>
                  <a:pt x="3119" y="3255"/>
                </a:cubicBezTo>
                <a:cubicBezTo>
                  <a:pt x="3089" y="3255"/>
                  <a:pt x="3065" y="3255"/>
                  <a:pt x="3035" y="3273"/>
                </a:cubicBezTo>
                <a:cubicBezTo>
                  <a:pt x="3006" y="3297"/>
                  <a:pt x="2994" y="3321"/>
                  <a:pt x="2958" y="3321"/>
                </a:cubicBezTo>
                <a:cubicBezTo>
                  <a:pt x="2917" y="3321"/>
                  <a:pt x="2893" y="3315"/>
                  <a:pt x="2857" y="3315"/>
                </a:cubicBezTo>
                <a:cubicBezTo>
                  <a:pt x="2792" y="3315"/>
                  <a:pt x="2762" y="3362"/>
                  <a:pt x="2697" y="3362"/>
                </a:cubicBezTo>
                <a:cubicBezTo>
                  <a:pt x="2673" y="3362"/>
                  <a:pt x="2673" y="3344"/>
                  <a:pt x="2661" y="3321"/>
                </a:cubicBezTo>
                <a:cubicBezTo>
                  <a:pt x="2644" y="3291"/>
                  <a:pt x="2637" y="3273"/>
                  <a:pt x="2626" y="3243"/>
                </a:cubicBezTo>
                <a:cubicBezTo>
                  <a:pt x="2614" y="3214"/>
                  <a:pt x="2590" y="3190"/>
                  <a:pt x="2560" y="3190"/>
                </a:cubicBezTo>
                <a:cubicBezTo>
                  <a:pt x="2519" y="3190"/>
                  <a:pt x="2501" y="3208"/>
                  <a:pt x="2471" y="3220"/>
                </a:cubicBezTo>
                <a:cubicBezTo>
                  <a:pt x="2436" y="3231"/>
                  <a:pt x="2388" y="3237"/>
                  <a:pt x="2388" y="3273"/>
                </a:cubicBezTo>
                <a:cubicBezTo>
                  <a:pt x="2388" y="3332"/>
                  <a:pt x="2418" y="3362"/>
                  <a:pt x="2418" y="3416"/>
                </a:cubicBezTo>
                <a:cubicBezTo>
                  <a:pt x="2418" y="3451"/>
                  <a:pt x="2418" y="3451"/>
                  <a:pt x="2418" y="3451"/>
                </a:cubicBezTo>
                <a:cubicBezTo>
                  <a:pt x="2418" y="3493"/>
                  <a:pt x="2400" y="3516"/>
                  <a:pt x="2388" y="3552"/>
                </a:cubicBezTo>
                <a:cubicBezTo>
                  <a:pt x="2364" y="3594"/>
                  <a:pt x="2370" y="3629"/>
                  <a:pt x="2346" y="3665"/>
                </a:cubicBezTo>
                <a:cubicBezTo>
                  <a:pt x="2317" y="3707"/>
                  <a:pt x="2281" y="3707"/>
                  <a:pt x="2234" y="3707"/>
                </a:cubicBezTo>
                <a:cubicBezTo>
                  <a:pt x="2198" y="3707"/>
                  <a:pt x="2198" y="3707"/>
                  <a:pt x="2198" y="3707"/>
                </a:cubicBezTo>
                <a:cubicBezTo>
                  <a:pt x="2145" y="3707"/>
                  <a:pt x="2109" y="3742"/>
                  <a:pt x="2073" y="3784"/>
                </a:cubicBezTo>
                <a:cubicBezTo>
                  <a:pt x="2050" y="3807"/>
                  <a:pt x="2026" y="3819"/>
                  <a:pt x="2026" y="3855"/>
                </a:cubicBezTo>
                <a:cubicBezTo>
                  <a:pt x="2026" y="3909"/>
                  <a:pt x="2097" y="3903"/>
                  <a:pt x="2145" y="3932"/>
                </a:cubicBezTo>
                <a:cubicBezTo>
                  <a:pt x="2174" y="3950"/>
                  <a:pt x="2162" y="3986"/>
                  <a:pt x="2162" y="4021"/>
                </a:cubicBezTo>
                <a:cubicBezTo>
                  <a:pt x="2162" y="4051"/>
                  <a:pt x="2162" y="4063"/>
                  <a:pt x="2162" y="4093"/>
                </a:cubicBezTo>
                <a:cubicBezTo>
                  <a:pt x="2162" y="4158"/>
                  <a:pt x="2192" y="4194"/>
                  <a:pt x="2192" y="4253"/>
                </a:cubicBezTo>
                <a:cubicBezTo>
                  <a:pt x="2192" y="4271"/>
                  <a:pt x="2180" y="4283"/>
                  <a:pt x="2180" y="4295"/>
                </a:cubicBezTo>
                <a:cubicBezTo>
                  <a:pt x="2180" y="4318"/>
                  <a:pt x="2168" y="4342"/>
                  <a:pt x="2186" y="4360"/>
                </a:cubicBezTo>
                <a:cubicBezTo>
                  <a:pt x="2222" y="4401"/>
                  <a:pt x="2275" y="4390"/>
                  <a:pt x="2305" y="4437"/>
                </a:cubicBezTo>
                <a:cubicBezTo>
                  <a:pt x="2323" y="4461"/>
                  <a:pt x="2335" y="4473"/>
                  <a:pt x="2346" y="4496"/>
                </a:cubicBezTo>
                <a:cubicBezTo>
                  <a:pt x="2358" y="4514"/>
                  <a:pt x="2358" y="4532"/>
                  <a:pt x="2370" y="4538"/>
                </a:cubicBezTo>
                <a:cubicBezTo>
                  <a:pt x="2400" y="4556"/>
                  <a:pt x="2418" y="4556"/>
                  <a:pt x="2453" y="4556"/>
                </a:cubicBezTo>
                <a:cubicBezTo>
                  <a:pt x="2471" y="4556"/>
                  <a:pt x="2477" y="4538"/>
                  <a:pt x="2495" y="4532"/>
                </a:cubicBezTo>
                <a:cubicBezTo>
                  <a:pt x="2519" y="4526"/>
                  <a:pt x="2542" y="4526"/>
                  <a:pt x="2554" y="4508"/>
                </a:cubicBezTo>
                <a:cubicBezTo>
                  <a:pt x="2560" y="4496"/>
                  <a:pt x="2560" y="4485"/>
                  <a:pt x="2560" y="4467"/>
                </a:cubicBezTo>
                <a:cubicBezTo>
                  <a:pt x="2566" y="4437"/>
                  <a:pt x="2572" y="4413"/>
                  <a:pt x="2578" y="4384"/>
                </a:cubicBezTo>
                <a:cubicBezTo>
                  <a:pt x="2590" y="4312"/>
                  <a:pt x="2602" y="4271"/>
                  <a:pt x="2637" y="4205"/>
                </a:cubicBezTo>
                <a:cubicBezTo>
                  <a:pt x="2655" y="4176"/>
                  <a:pt x="2661" y="4152"/>
                  <a:pt x="2685" y="4128"/>
                </a:cubicBezTo>
                <a:cubicBezTo>
                  <a:pt x="2715" y="4128"/>
                  <a:pt x="2715" y="4128"/>
                  <a:pt x="2715" y="4128"/>
                </a:cubicBezTo>
                <a:cubicBezTo>
                  <a:pt x="2750" y="4128"/>
                  <a:pt x="2768" y="4140"/>
                  <a:pt x="2798" y="4140"/>
                </a:cubicBezTo>
                <a:cubicBezTo>
                  <a:pt x="2822" y="4140"/>
                  <a:pt x="2839" y="4134"/>
                  <a:pt x="2851" y="4110"/>
                </a:cubicBezTo>
                <a:lnTo>
                  <a:pt x="2851" y="4110"/>
                </a:lnTo>
                <a:cubicBezTo>
                  <a:pt x="2875" y="4105"/>
                  <a:pt x="2887" y="4087"/>
                  <a:pt x="2911" y="4087"/>
                </a:cubicBezTo>
                <a:cubicBezTo>
                  <a:pt x="2964" y="4087"/>
                  <a:pt x="3000" y="4134"/>
                  <a:pt x="3000" y="4188"/>
                </a:cubicBezTo>
                <a:cubicBezTo>
                  <a:pt x="3000" y="4253"/>
                  <a:pt x="2970" y="4289"/>
                  <a:pt x="2970" y="4354"/>
                </a:cubicBezTo>
                <a:cubicBezTo>
                  <a:pt x="2970" y="4401"/>
                  <a:pt x="3030" y="4413"/>
                  <a:pt x="3030" y="4461"/>
                </a:cubicBezTo>
                <a:cubicBezTo>
                  <a:pt x="3030" y="4526"/>
                  <a:pt x="3018" y="4562"/>
                  <a:pt x="2994" y="4621"/>
                </a:cubicBezTo>
                <a:cubicBezTo>
                  <a:pt x="2982" y="4645"/>
                  <a:pt x="2976" y="4681"/>
                  <a:pt x="2946" y="4681"/>
                </a:cubicBezTo>
                <a:cubicBezTo>
                  <a:pt x="2923" y="4681"/>
                  <a:pt x="2911" y="4663"/>
                  <a:pt x="2887" y="4663"/>
                </a:cubicBezTo>
                <a:cubicBezTo>
                  <a:pt x="2816" y="4663"/>
                  <a:pt x="2774" y="4675"/>
                  <a:pt x="2709" y="4704"/>
                </a:cubicBezTo>
                <a:cubicBezTo>
                  <a:pt x="2673" y="4722"/>
                  <a:pt x="2661" y="4752"/>
                  <a:pt x="2626" y="4752"/>
                </a:cubicBezTo>
                <a:cubicBezTo>
                  <a:pt x="2602" y="4752"/>
                  <a:pt x="2596" y="4728"/>
                  <a:pt x="2572" y="4722"/>
                </a:cubicBezTo>
                <a:cubicBezTo>
                  <a:pt x="2566" y="4728"/>
                  <a:pt x="2566" y="4734"/>
                  <a:pt x="2566" y="4746"/>
                </a:cubicBezTo>
                <a:cubicBezTo>
                  <a:pt x="2566" y="4841"/>
                  <a:pt x="2566" y="4841"/>
                  <a:pt x="2566" y="4841"/>
                </a:cubicBezTo>
                <a:cubicBezTo>
                  <a:pt x="2560" y="4865"/>
                  <a:pt x="2560" y="4877"/>
                  <a:pt x="2560" y="4900"/>
                </a:cubicBezTo>
                <a:cubicBezTo>
                  <a:pt x="2560" y="4936"/>
                  <a:pt x="2566" y="4954"/>
                  <a:pt x="2566" y="4989"/>
                </a:cubicBezTo>
                <a:cubicBezTo>
                  <a:pt x="2572" y="5025"/>
                  <a:pt x="2560" y="5049"/>
                  <a:pt x="2578" y="5079"/>
                </a:cubicBezTo>
                <a:cubicBezTo>
                  <a:pt x="2590" y="5097"/>
                  <a:pt x="2614" y="5097"/>
                  <a:pt x="2632" y="5097"/>
                </a:cubicBezTo>
                <a:cubicBezTo>
                  <a:pt x="2661" y="5097"/>
                  <a:pt x="2661" y="5097"/>
                  <a:pt x="2661" y="5097"/>
                </a:cubicBezTo>
                <a:cubicBezTo>
                  <a:pt x="2703" y="5097"/>
                  <a:pt x="2727" y="5102"/>
                  <a:pt x="2768" y="5108"/>
                </a:cubicBezTo>
                <a:cubicBezTo>
                  <a:pt x="2828" y="5114"/>
                  <a:pt x="2887" y="5126"/>
                  <a:pt x="2887" y="5185"/>
                </a:cubicBezTo>
                <a:cubicBezTo>
                  <a:pt x="2958" y="5399"/>
                  <a:pt x="2958" y="5399"/>
                  <a:pt x="2958" y="5399"/>
                </a:cubicBezTo>
                <a:cubicBezTo>
                  <a:pt x="2917" y="5554"/>
                  <a:pt x="2917" y="5554"/>
                  <a:pt x="2917" y="5554"/>
                </a:cubicBezTo>
                <a:lnTo>
                  <a:pt x="2917" y="5554"/>
                </a:lnTo>
                <a:cubicBezTo>
                  <a:pt x="2911" y="5607"/>
                  <a:pt x="2863" y="5631"/>
                  <a:pt x="2816" y="5661"/>
                </a:cubicBezTo>
                <a:cubicBezTo>
                  <a:pt x="2804" y="5667"/>
                  <a:pt x="2792" y="5667"/>
                  <a:pt x="2780" y="5678"/>
                </a:cubicBezTo>
                <a:cubicBezTo>
                  <a:pt x="2756" y="5702"/>
                  <a:pt x="2750" y="5726"/>
                  <a:pt x="2739" y="5762"/>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75" name="Freeform 177"/>
          <p:cNvSpPr>
            <a:spLocks noChangeArrowheads="1"/>
          </p:cNvSpPr>
          <p:nvPr/>
        </p:nvSpPr>
        <p:spPr bwMode="auto">
          <a:xfrm>
            <a:off x="13147323" y="5832283"/>
            <a:ext cx="2787890" cy="2785596"/>
          </a:xfrm>
          <a:custGeom>
            <a:avLst/>
            <a:gdLst>
              <a:gd name="T0" fmla="*/ 1663 w 4966"/>
              <a:gd name="T1" fmla="*/ 3889 h 4959"/>
              <a:gd name="T2" fmla="*/ 1591 w 4966"/>
              <a:gd name="T3" fmla="*/ 3835 h 4959"/>
              <a:gd name="T4" fmla="*/ 1395 w 4966"/>
              <a:gd name="T5" fmla="*/ 3556 h 4959"/>
              <a:gd name="T6" fmla="*/ 1170 w 4966"/>
              <a:gd name="T7" fmla="*/ 3378 h 4959"/>
              <a:gd name="T8" fmla="*/ 902 w 4966"/>
              <a:gd name="T9" fmla="*/ 3224 h 4959"/>
              <a:gd name="T10" fmla="*/ 849 w 4966"/>
              <a:gd name="T11" fmla="*/ 3170 h 4959"/>
              <a:gd name="T12" fmla="*/ 772 w 4966"/>
              <a:gd name="T13" fmla="*/ 3158 h 4959"/>
              <a:gd name="T14" fmla="*/ 701 w 4966"/>
              <a:gd name="T15" fmla="*/ 3182 h 4959"/>
              <a:gd name="T16" fmla="*/ 617 w 4966"/>
              <a:gd name="T17" fmla="*/ 3033 h 4959"/>
              <a:gd name="T18" fmla="*/ 653 w 4966"/>
              <a:gd name="T19" fmla="*/ 2767 h 4959"/>
              <a:gd name="T20" fmla="*/ 980 w 4966"/>
              <a:gd name="T21" fmla="*/ 2648 h 4959"/>
              <a:gd name="T22" fmla="*/ 1140 w 4966"/>
              <a:gd name="T23" fmla="*/ 2031 h 4959"/>
              <a:gd name="T24" fmla="*/ 1015 w 4966"/>
              <a:gd name="T25" fmla="*/ 1936 h 4959"/>
              <a:gd name="T26" fmla="*/ 992 w 4966"/>
              <a:gd name="T27" fmla="*/ 1775 h 4959"/>
              <a:gd name="T28" fmla="*/ 742 w 4966"/>
              <a:gd name="T29" fmla="*/ 1490 h 4959"/>
              <a:gd name="T30" fmla="*/ 510 w 4966"/>
              <a:gd name="T31" fmla="*/ 1312 h 4959"/>
              <a:gd name="T32" fmla="*/ 350 w 4966"/>
              <a:gd name="T33" fmla="*/ 1057 h 4959"/>
              <a:gd name="T34" fmla="*/ 237 w 4966"/>
              <a:gd name="T35" fmla="*/ 754 h 4959"/>
              <a:gd name="T36" fmla="*/ 195 w 4966"/>
              <a:gd name="T37" fmla="*/ 386 h 4959"/>
              <a:gd name="T38" fmla="*/ 0 w 4966"/>
              <a:gd name="T39" fmla="*/ 213 h 4959"/>
              <a:gd name="T40" fmla="*/ 546 w 4966"/>
              <a:gd name="T41" fmla="*/ 65 h 4959"/>
              <a:gd name="T42" fmla="*/ 789 w 4966"/>
              <a:gd name="T43" fmla="*/ 47 h 4959"/>
              <a:gd name="T44" fmla="*/ 1033 w 4966"/>
              <a:gd name="T45" fmla="*/ 261 h 4959"/>
              <a:gd name="T46" fmla="*/ 1407 w 4966"/>
              <a:gd name="T47" fmla="*/ 576 h 4959"/>
              <a:gd name="T48" fmla="*/ 1568 w 4966"/>
              <a:gd name="T49" fmla="*/ 546 h 4959"/>
              <a:gd name="T50" fmla="*/ 1805 w 4966"/>
              <a:gd name="T51" fmla="*/ 564 h 4959"/>
              <a:gd name="T52" fmla="*/ 1865 w 4966"/>
              <a:gd name="T53" fmla="*/ 540 h 4959"/>
              <a:gd name="T54" fmla="*/ 2120 w 4966"/>
              <a:gd name="T55" fmla="*/ 724 h 4959"/>
              <a:gd name="T56" fmla="*/ 2411 w 4966"/>
              <a:gd name="T57" fmla="*/ 754 h 4959"/>
              <a:gd name="T58" fmla="*/ 2708 w 4966"/>
              <a:gd name="T59" fmla="*/ 677 h 4959"/>
              <a:gd name="T60" fmla="*/ 2821 w 4966"/>
              <a:gd name="T61" fmla="*/ 843 h 4959"/>
              <a:gd name="T62" fmla="*/ 2827 w 4966"/>
              <a:gd name="T63" fmla="*/ 1086 h 4959"/>
              <a:gd name="T64" fmla="*/ 2910 w 4966"/>
              <a:gd name="T65" fmla="*/ 1645 h 4959"/>
              <a:gd name="T66" fmla="*/ 3023 w 4966"/>
              <a:gd name="T67" fmla="*/ 2132 h 4959"/>
              <a:gd name="T68" fmla="*/ 3468 w 4966"/>
              <a:gd name="T69" fmla="*/ 2019 h 4959"/>
              <a:gd name="T70" fmla="*/ 3926 w 4966"/>
              <a:gd name="T71" fmla="*/ 1829 h 4959"/>
              <a:gd name="T72" fmla="*/ 4455 w 4966"/>
              <a:gd name="T73" fmla="*/ 1942 h 4959"/>
              <a:gd name="T74" fmla="*/ 4508 w 4966"/>
              <a:gd name="T75" fmla="*/ 2381 h 4959"/>
              <a:gd name="T76" fmla="*/ 4959 w 4966"/>
              <a:gd name="T77" fmla="*/ 2803 h 4959"/>
              <a:gd name="T78" fmla="*/ 4864 w 4966"/>
              <a:gd name="T79" fmla="*/ 3022 h 4959"/>
              <a:gd name="T80" fmla="*/ 4852 w 4966"/>
              <a:gd name="T81" fmla="*/ 3467 h 4959"/>
              <a:gd name="T82" fmla="*/ 4609 w 4966"/>
              <a:gd name="T83" fmla="*/ 3503 h 4959"/>
              <a:gd name="T84" fmla="*/ 4514 w 4966"/>
              <a:gd name="T85" fmla="*/ 3847 h 4959"/>
              <a:gd name="T86" fmla="*/ 4288 w 4966"/>
              <a:gd name="T87" fmla="*/ 4126 h 4959"/>
              <a:gd name="T88" fmla="*/ 4068 w 4966"/>
              <a:gd name="T89" fmla="*/ 4376 h 4959"/>
              <a:gd name="T90" fmla="*/ 3575 w 4966"/>
              <a:gd name="T91" fmla="*/ 4881 h 4959"/>
              <a:gd name="T92" fmla="*/ 3165 w 4966"/>
              <a:gd name="T93" fmla="*/ 4934 h 4959"/>
              <a:gd name="T94" fmla="*/ 3035 w 4966"/>
              <a:gd name="T95" fmla="*/ 4899 h 4959"/>
              <a:gd name="T96" fmla="*/ 2898 w 4966"/>
              <a:gd name="T97" fmla="*/ 4643 h 4959"/>
              <a:gd name="T98" fmla="*/ 2904 w 4966"/>
              <a:gd name="T99" fmla="*/ 4352 h 4959"/>
              <a:gd name="T100" fmla="*/ 2447 w 4966"/>
              <a:gd name="T101" fmla="*/ 4323 h 4959"/>
              <a:gd name="T102" fmla="*/ 2245 w 4966"/>
              <a:gd name="T103" fmla="*/ 4281 h 4959"/>
              <a:gd name="T104" fmla="*/ 2055 w 4966"/>
              <a:gd name="T105" fmla="*/ 4103 h 4959"/>
              <a:gd name="T106" fmla="*/ 1793 w 4966"/>
              <a:gd name="T107" fmla="*/ 4025 h 4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66" h="4959">
                <a:moveTo>
                  <a:pt x="1716" y="4031"/>
                </a:moveTo>
                <a:lnTo>
                  <a:pt x="1716" y="4031"/>
                </a:lnTo>
                <a:cubicBezTo>
                  <a:pt x="1710" y="4008"/>
                  <a:pt x="1704" y="3978"/>
                  <a:pt x="1692" y="3948"/>
                </a:cubicBezTo>
                <a:cubicBezTo>
                  <a:pt x="1686" y="3925"/>
                  <a:pt x="1669" y="3913"/>
                  <a:pt x="1663" y="3889"/>
                </a:cubicBezTo>
                <a:cubicBezTo>
                  <a:pt x="1645" y="3895"/>
                  <a:pt x="1645" y="3895"/>
                  <a:pt x="1645" y="3895"/>
                </a:cubicBezTo>
                <a:cubicBezTo>
                  <a:pt x="1657" y="3942"/>
                  <a:pt x="1663" y="3919"/>
                  <a:pt x="1615" y="3919"/>
                </a:cubicBezTo>
                <a:cubicBezTo>
                  <a:pt x="1615" y="3889"/>
                  <a:pt x="1615" y="3889"/>
                  <a:pt x="1615" y="3889"/>
                </a:cubicBezTo>
                <a:cubicBezTo>
                  <a:pt x="1615" y="3865"/>
                  <a:pt x="1603" y="3853"/>
                  <a:pt x="1591" y="3835"/>
                </a:cubicBezTo>
                <a:cubicBezTo>
                  <a:pt x="1550" y="3776"/>
                  <a:pt x="1562" y="3722"/>
                  <a:pt x="1526" y="3663"/>
                </a:cubicBezTo>
                <a:cubicBezTo>
                  <a:pt x="1514" y="3645"/>
                  <a:pt x="1490" y="3651"/>
                  <a:pt x="1485" y="3634"/>
                </a:cubicBezTo>
                <a:cubicBezTo>
                  <a:pt x="1467" y="3616"/>
                  <a:pt x="1467" y="3598"/>
                  <a:pt x="1449" y="3586"/>
                </a:cubicBezTo>
                <a:cubicBezTo>
                  <a:pt x="1431" y="3574"/>
                  <a:pt x="1407" y="3580"/>
                  <a:pt x="1395" y="3556"/>
                </a:cubicBezTo>
                <a:cubicBezTo>
                  <a:pt x="1378" y="3521"/>
                  <a:pt x="1360" y="3509"/>
                  <a:pt x="1324" y="3491"/>
                </a:cubicBezTo>
                <a:cubicBezTo>
                  <a:pt x="1283" y="3467"/>
                  <a:pt x="1271" y="3443"/>
                  <a:pt x="1235" y="3414"/>
                </a:cubicBezTo>
                <a:cubicBezTo>
                  <a:pt x="1211" y="3402"/>
                  <a:pt x="1211" y="3372"/>
                  <a:pt x="1187" y="3372"/>
                </a:cubicBezTo>
                <a:cubicBezTo>
                  <a:pt x="1182" y="3372"/>
                  <a:pt x="1176" y="3378"/>
                  <a:pt x="1170" y="3378"/>
                </a:cubicBezTo>
                <a:cubicBezTo>
                  <a:pt x="1110" y="3378"/>
                  <a:pt x="1092" y="3313"/>
                  <a:pt x="1033" y="3313"/>
                </a:cubicBezTo>
                <a:cubicBezTo>
                  <a:pt x="1021" y="3313"/>
                  <a:pt x="1015" y="3319"/>
                  <a:pt x="1009" y="3319"/>
                </a:cubicBezTo>
                <a:cubicBezTo>
                  <a:pt x="980" y="3319"/>
                  <a:pt x="980" y="3283"/>
                  <a:pt x="962" y="3265"/>
                </a:cubicBezTo>
                <a:cubicBezTo>
                  <a:pt x="944" y="3247"/>
                  <a:pt x="914" y="3247"/>
                  <a:pt x="902" y="3224"/>
                </a:cubicBezTo>
                <a:cubicBezTo>
                  <a:pt x="891" y="3212"/>
                  <a:pt x="891" y="3194"/>
                  <a:pt x="885" y="3182"/>
                </a:cubicBezTo>
                <a:cubicBezTo>
                  <a:pt x="885" y="3176"/>
                  <a:pt x="855" y="3188"/>
                  <a:pt x="849" y="3188"/>
                </a:cubicBezTo>
                <a:cubicBezTo>
                  <a:pt x="837" y="3188"/>
                  <a:pt x="849" y="3176"/>
                  <a:pt x="855" y="3176"/>
                </a:cubicBezTo>
                <a:cubicBezTo>
                  <a:pt x="849" y="3170"/>
                  <a:pt x="849" y="3170"/>
                  <a:pt x="849" y="3170"/>
                </a:cubicBezTo>
                <a:cubicBezTo>
                  <a:pt x="837" y="3164"/>
                  <a:pt x="831" y="3152"/>
                  <a:pt x="819" y="3152"/>
                </a:cubicBezTo>
                <a:cubicBezTo>
                  <a:pt x="807" y="3152"/>
                  <a:pt x="807" y="3164"/>
                  <a:pt x="801" y="3164"/>
                </a:cubicBezTo>
                <a:cubicBezTo>
                  <a:pt x="789" y="3164"/>
                  <a:pt x="784" y="3164"/>
                  <a:pt x="778" y="3158"/>
                </a:cubicBezTo>
                <a:cubicBezTo>
                  <a:pt x="772" y="3158"/>
                  <a:pt x="772" y="3158"/>
                  <a:pt x="772" y="3158"/>
                </a:cubicBezTo>
                <a:cubicBezTo>
                  <a:pt x="772" y="3164"/>
                  <a:pt x="784" y="3206"/>
                  <a:pt x="778" y="3200"/>
                </a:cubicBezTo>
                <a:cubicBezTo>
                  <a:pt x="772" y="3200"/>
                  <a:pt x="766" y="3200"/>
                  <a:pt x="760" y="3200"/>
                </a:cubicBezTo>
                <a:cubicBezTo>
                  <a:pt x="724" y="3200"/>
                  <a:pt x="724" y="3200"/>
                  <a:pt x="724" y="3200"/>
                </a:cubicBezTo>
                <a:cubicBezTo>
                  <a:pt x="712" y="3200"/>
                  <a:pt x="712" y="3182"/>
                  <a:pt x="701" y="3182"/>
                </a:cubicBezTo>
                <a:cubicBezTo>
                  <a:pt x="694" y="3176"/>
                  <a:pt x="683" y="3176"/>
                  <a:pt x="671" y="3176"/>
                </a:cubicBezTo>
                <a:cubicBezTo>
                  <a:pt x="647" y="3164"/>
                  <a:pt x="647" y="3140"/>
                  <a:pt x="629" y="3117"/>
                </a:cubicBezTo>
                <a:cubicBezTo>
                  <a:pt x="617" y="3093"/>
                  <a:pt x="588" y="3087"/>
                  <a:pt x="588" y="3057"/>
                </a:cubicBezTo>
                <a:cubicBezTo>
                  <a:pt x="588" y="3022"/>
                  <a:pt x="611" y="3051"/>
                  <a:pt x="617" y="3033"/>
                </a:cubicBezTo>
                <a:cubicBezTo>
                  <a:pt x="605" y="3010"/>
                  <a:pt x="564" y="2934"/>
                  <a:pt x="534" y="2886"/>
                </a:cubicBezTo>
                <a:lnTo>
                  <a:pt x="534" y="2886"/>
                </a:lnTo>
                <a:cubicBezTo>
                  <a:pt x="552" y="2844"/>
                  <a:pt x="558" y="2815"/>
                  <a:pt x="588" y="2779"/>
                </a:cubicBezTo>
                <a:cubicBezTo>
                  <a:pt x="605" y="2761"/>
                  <a:pt x="629" y="2767"/>
                  <a:pt x="653" y="2767"/>
                </a:cubicBezTo>
                <a:cubicBezTo>
                  <a:pt x="683" y="2767"/>
                  <a:pt x="683" y="2767"/>
                  <a:pt x="683" y="2767"/>
                </a:cubicBezTo>
                <a:cubicBezTo>
                  <a:pt x="736" y="2767"/>
                  <a:pt x="766" y="2761"/>
                  <a:pt x="801" y="2732"/>
                </a:cubicBezTo>
                <a:cubicBezTo>
                  <a:pt x="855" y="2696"/>
                  <a:pt x="873" y="2648"/>
                  <a:pt x="932" y="2648"/>
                </a:cubicBezTo>
                <a:cubicBezTo>
                  <a:pt x="980" y="2648"/>
                  <a:pt x="980" y="2648"/>
                  <a:pt x="980" y="2648"/>
                </a:cubicBezTo>
                <a:cubicBezTo>
                  <a:pt x="1021" y="2648"/>
                  <a:pt x="1045" y="2654"/>
                  <a:pt x="1075" y="2631"/>
                </a:cubicBezTo>
                <a:cubicBezTo>
                  <a:pt x="1110" y="2601"/>
                  <a:pt x="1116" y="2565"/>
                  <a:pt x="1116" y="2524"/>
                </a:cubicBezTo>
                <a:cubicBezTo>
                  <a:pt x="1116" y="2464"/>
                  <a:pt x="1104" y="2429"/>
                  <a:pt x="1104" y="2363"/>
                </a:cubicBezTo>
                <a:cubicBezTo>
                  <a:pt x="1104" y="2233"/>
                  <a:pt x="1128" y="2162"/>
                  <a:pt x="1140" y="2031"/>
                </a:cubicBezTo>
                <a:cubicBezTo>
                  <a:pt x="1140" y="2001"/>
                  <a:pt x="1140" y="2001"/>
                  <a:pt x="1140" y="2001"/>
                </a:cubicBezTo>
                <a:cubicBezTo>
                  <a:pt x="1140" y="1977"/>
                  <a:pt x="1146" y="1959"/>
                  <a:pt x="1128" y="1942"/>
                </a:cubicBezTo>
                <a:cubicBezTo>
                  <a:pt x="1110" y="1930"/>
                  <a:pt x="1098" y="1930"/>
                  <a:pt x="1075" y="1930"/>
                </a:cubicBezTo>
                <a:cubicBezTo>
                  <a:pt x="1051" y="1930"/>
                  <a:pt x="1039" y="1936"/>
                  <a:pt x="1015" y="1936"/>
                </a:cubicBezTo>
                <a:cubicBezTo>
                  <a:pt x="997" y="1930"/>
                  <a:pt x="980" y="1924"/>
                  <a:pt x="968" y="1912"/>
                </a:cubicBezTo>
                <a:cubicBezTo>
                  <a:pt x="962" y="1906"/>
                  <a:pt x="962" y="1900"/>
                  <a:pt x="962" y="1888"/>
                </a:cubicBezTo>
                <a:cubicBezTo>
                  <a:pt x="962" y="1853"/>
                  <a:pt x="1009" y="1847"/>
                  <a:pt x="1009" y="1811"/>
                </a:cubicBezTo>
                <a:cubicBezTo>
                  <a:pt x="1009" y="1793"/>
                  <a:pt x="997" y="1793"/>
                  <a:pt x="992" y="1775"/>
                </a:cubicBezTo>
                <a:cubicBezTo>
                  <a:pt x="974" y="1746"/>
                  <a:pt x="980" y="1716"/>
                  <a:pt x="950" y="1698"/>
                </a:cubicBezTo>
                <a:cubicBezTo>
                  <a:pt x="926" y="1680"/>
                  <a:pt x="908" y="1692"/>
                  <a:pt x="885" y="1680"/>
                </a:cubicBezTo>
                <a:cubicBezTo>
                  <a:pt x="825" y="1645"/>
                  <a:pt x="813" y="1603"/>
                  <a:pt x="784" y="1550"/>
                </a:cubicBezTo>
                <a:cubicBezTo>
                  <a:pt x="766" y="1526"/>
                  <a:pt x="760" y="1508"/>
                  <a:pt x="742" y="1490"/>
                </a:cubicBezTo>
                <a:cubicBezTo>
                  <a:pt x="730" y="1484"/>
                  <a:pt x="718" y="1484"/>
                  <a:pt x="706" y="1472"/>
                </a:cubicBezTo>
                <a:cubicBezTo>
                  <a:pt x="689" y="1455"/>
                  <a:pt x="694" y="1431"/>
                  <a:pt x="677" y="1413"/>
                </a:cubicBezTo>
                <a:cubicBezTo>
                  <a:pt x="653" y="1377"/>
                  <a:pt x="617" y="1371"/>
                  <a:pt x="576" y="1354"/>
                </a:cubicBezTo>
                <a:cubicBezTo>
                  <a:pt x="552" y="1336"/>
                  <a:pt x="540" y="1312"/>
                  <a:pt x="510" y="1312"/>
                </a:cubicBezTo>
                <a:cubicBezTo>
                  <a:pt x="481" y="1312"/>
                  <a:pt x="487" y="1360"/>
                  <a:pt x="457" y="1360"/>
                </a:cubicBezTo>
                <a:cubicBezTo>
                  <a:pt x="433" y="1360"/>
                  <a:pt x="433" y="1360"/>
                  <a:pt x="433" y="1360"/>
                </a:cubicBezTo>
                <a:cubicBezTo>
                  <a:pt x="433" y="1342"/>
                  <a:pt x="433" y="1342"/>
                  <a:pt x="433" y="1342"/>
                </a:cubicBezTo>
                <a:cubicBezTo>
                  <a:pt x="433" y="1229"/>
                  <a:pt x="350" y="1175"/>
                  <a:pt x="350" y="1057"/>
                </a:cubicBezTo>
                <a:cubicBezTo>
                  <a:pt x="350" y="968"/>
                  <a:pt x="439" y="944"/>
                  <a:pt x="463" y="861"/>
                </a:cubicBezTo>
                <a:cubicBezTo>
                  <a:pt x="445" y="855"/>
                  <a:pt x="427" y="849"/>
                  <a:pt x="427" y="831"/>
                </a:cubicBezTo>
                <a:cubicBezTo>
                  <a:pt x="427" y="795"/>
                  <a:pt x="386" y="777"/>
                  <a:pt x="344" y="777"/>
                </a:cubicBezTo>
                <a:cubicBezTo>
                  <a:pt x="302" y="772"/>
                  <a:pt x="267" y="784"/>
                  <a:pt x="237" y="754"/>
                </a:cubicBezTo>
                <a:cubicBezTo>
                  <a:pt x="231" y="736"/>
                  <a:pt x="213" y="736"/>
                  <a:pt x="207" y="718"/>
                </a:cubicBezTo>
                <a:cubicBezTo>
                  <a:pt x="184" y="671"/>
                  <a:pt x="178" y="641"/>
                  <a:pt x="178" y="587"/>
                </a:cubicBezTo>
                <a:cubicBezTo>
                  <a:pt x="178" y="492"/>
                  <a:pt x="178" y="492"/>
                  <a:pt x="178" y="492"/>
                </a:cubicBezTo>
                <a:cubicBezTo>
                  <a:pt x="195" y="386"/>
                  <a:pt x="195" y="386"/>
                  <a:pt x="195" y="386"/>
                </a:cubicBezTo>
                <a:cubicBezTo>
                  <a:pt x="195" y="350"/>
                  <a:pt x="195" y="350"/>
                  <a:pt x="195" y="350"/>
                </a:cubicBezTo>
                <a:cubicBezTo>
                  <a:pt x="195" y="285"/>
                  <a:pt x="154" y="219"/>
                  <a:pt x="89" y="219"/>
                </a:cubicBezTo>
                <a:cubicBezTo>
                  <a:pt x="53" y="219"/>
                  <a:pt x="35" y="219"/>
                  <a:pt x="0" y="219"/>
                </a:cubicBezTo>
                <a:cubicBezTo>
                  <a:pt x="0" y="213"/>
                  <a:pt x="0" y="213"/>
                  <a:pt x="0" y="213"/>
                </a:cubicBezTo>
                <a:cubicBezTo>
                  <a:pt x="0" y="190"/>
                  <a:pt x="5" y="178"/>
                  <a:pt x="5" y="160"/>
                </a:cubicBezTo>
                <a:cubicBezTo>
                  <a:pt x="130" y="142"/>
                  <a:pt x="195" y="100"/>
                  <a:pt x="308" y="53"/>
                </a:cubicBezTo>
                <a:cubicBezTo>
                  <a:pt x="362" y="35"/>
                  <a:pt x="392" y="5"/>
                  <a:pt x="445" y="5"/>
                </a:cubicBezTo>
                <a:cubicBezTo>
                  <a:pt x="493" y="5"/>
                  <a:pt x="510" y="35"/>
                  <a:pt x="546" y="65"/>
                </a:cubicBezTo>
                <a:cubicBezTo>
                  <a:pt x="570" y="83"/>
                  <a:pt x="594" y="83"/>
                  <a:pt x="623" y="88"/>
                </a:cubicBezTo>
                <a:cubicBezTo>
                  <a:pt x="641" y="100"/>
                  <a:pt x="653" y="112"/>
                  <a:pt x="677" y="112"/>
                </a:cubicBezTo>
                <a:cubicBezTo>
                  <a:pt x="689" y="112"/>
                  <a:pt x="701" y="106"/>
                  <a:pt x="712" y="100"/>
                </a:cubicBezTo>
                <a:cubicBezTo>
                  <a:pt x="742" y="77"/>
                  <a:pt x="766" y="71"/>
                  <a:pt x="789" y="47"/>
                </a:cubicBezTo>
                <a:cubicBezTo>
                  <a:pt x="819" y="23"/>
                  <a:pt x="837" y="0"/>
                  <a:pt x="879" y="0"/>
                </a:cubicBezTo>
                <a:cubicBezTo>
                  <a:pt x="908" y="0"/>
                  <a:pt x="920" y="29"/>
                  <a:pt x="932" y="59"/>
                </a:cubicBezTo>
                <a:cubicBezTo>
                  <a:pt x="962" y="106"/>
                  <a:pt x="980" y="136"/>
                  <a:pt x="997" y="195"/>
                </a:cubicBezTo>
                <a:cubicBezTo>
                  <a:pt x="1003" y="219"/>
                  <a:pt x="1021" y="237"/>
                  <a:pt x="1033" y="261"/>
                </a:cubicBezTo>
                <a:cubicBezTo>
                  <a:pt x="1057" y="308"/>
                  <a:pt x="1092" y="350"/>
                  <a:pt x="1146" y="350"/>
                </a:cubicBezTo>
                <a:cubicBezTo>
                  <a:pt x="1193" y="350"/>
                  <a:pt x="1223" y="344"/>
                  <a:pt x="1271" y="344"/>
                </a:cubicBezTo>
                <a:cubicBezTo>
                  <a:pt x="1318" y="356"/>
                  <a:pt x="1288" y="427"/>
                  <a:pt x="1330" y="457"/>
                </a:cubicBezTo>
                <a:cubicBezTo>
                  <a:pt x="1372" y="492"/>
                  <a:pt x="1407" y="522"/>
                  <a:pt x="1407" y="576"/>
                </a:cubicBezTo>
                <a:cubicBezTo>
                  <a:pt x="1407" y="605"/>
                  <a:pt x="1407" y="605"/>
                  <a:pt x="1407" y="605"/>
                </a:cubicBezTo>
                <a:cubicBezTo>
                  <a:pt x="1407" y="623"/>
                  <a:pt x="1419" y="635"/>
                  <a:pt x="1437" y="635"/>
                </a:cubicBezTo>
                <a:cubicBezTo>
                  <a:pt x="1473" y="635"/>
                  <a:pt x="1485" y="599"/>
                  <a:pt x="1508" y="576"/>
                </a:cubicBezTo>
                <a:cubicBezTo>
                  <a:pt x="1526" y="558"/>
                  <a:pt x="1544" y="558"/>
                  <a:pt x="1568" y="546"/>
                </a:cubicBezTo>
                <a:cubicBezTo>
                  <a:pt x="1591" y="540"/>
                  <a:pt x="1603" y="528"/>
                  <a:pt x="1627" y="528"/>
                </a:cubicBezTo>
                <a:cubicBezTo>
                  <a:pt x="1669" y="528"/>
                  <a:pt x="1686" y="540"/>
                  <a:pt x="1722" y="558"/>
                </a:cubicBezTo>
                <a:cubicBezTo>
                  <a:pt x="1740" y="570"/>
                  <a:pt x="1752" y="587"/>
                  <a:pt x="1776" y="587"/>
                </a:cubicBezTo>
                <a:cubicBezTo>
                  <a:pt x="1787" y="587"/>
                  <a:pt x="1805" y="581"/>
                  <a:pt x="1805" y="564"/>
                </a:cubicBezTo>
                <a:cubicBezTo>
                  <a:pt x="1805" y="528"/>
                  <a:pt x="1793" y="504"/>
                  <a:pt x="1793" y="469"/>
                </a:cubicBezTo>
                <a:cubicBezTo>
                  <a:pt x="1799" y="469"/>
                  <a:pt x="1799" y="463"/>
                  <a:pt x="1799" y="463"/>
                </a:cubicBezTo>
                <a:cubicBezTo>
                  <a:pt x="1823" y="463"/>
                  <a:pt x="1835" y="469"/>
                  <a:pt x="1853" y="481"/>
                </a:cubicBezTo>
                <a:cubicBezTo>
                  <a:pt x="1865" y="498"/>
                  <a:pt x="1859" y="516"/>
                  <a:pt x="1865" y="540"/>
                </a:cubicBezTo>
                <a:cubicBezTo>
                  <a:pt x="1871" y="558"/>
                  <a:pt x="1882" y="570"/>
                  <a:pt x="1894" y="587"/>
                </a:cubicBezTo>
                <a:cubicBezTo>
                  <a:pt x="1912" y="611"/>
                  <a:pt x="1936" y="605"/>
                  <a:pt x="1960" y="611"/>
                </a:cubicBezTo>
                <a:cubicBezTo>
                  <a:pt x="1995" y="623"/>
                  <a:pt x="2019" y="635"/>
                  <a:pt x="2049" y="647"/>
                </a:cubicBezTo>
                <a:cubicBezTo>
                  <a:pt x="2090" y="665"/>
                  <a:pt x="2090" y="700"/>
                  <a:pt x="2120" y="724"/>
                </a:cubicBezTo>
                <a:cubicBezTo>
                  <a:pt x="2156" y="742"/>
                  <a:pt x="2180" y="742"/>
                  <a:pt x="2215" y="748"/>
                </a:cubicBezTo>
                <a:cubicBezTo>
                  <a:pt x="2269" y="748"/>
                  <a:pt x="2292" y="754"/>
                  <a:pt x="2346" y="760"/>
                </a:cubicBezTo>
                <a:cubicBezTo>
                  <a:pt x="2364" y="760"/>
                  <a:pt x="2375" y="772"/>
                  <a:pt x="2393" y="772"/>
                </a:cubicBezTo>
                <a:cubicBezTo>
                  <a:pt x="2405" y="772"/>
                  <a:pt x="2405" y="760"/>
                  <a:pt x="2411" y="754"/>
                </a:cubicBezTo>
                <a:cubicBezTo>
                  <a:pt x="2441" y="754"/>
                  <a:pt x="2441" y="754"/>
                  <a:pt x="2441" y="754"/>
                </a:cubicBezTo>
                <a:cubicBezTo>
                  <a:pt x="2453" y="754"/>
                  <a:pt x="2459" y="742"/>
                  <a:pt x="2465" y="742"/>
                </a:cubicBezTo>
                <a:cubicBezTo>
                  <a:pt x="2536" y="730"/>
                  <a:pt x="2571" y="718"/>
                  <a:pt x="2637" y="700"/>
                </a:cubicBezTo>
                <a:cubicBezTo>
                  <a:pt x="2666" y="694"/>
                  <a:pt x="2678" y="677"/>
                  <a:pt x="2708" y="677"/>
                </a:cubicBezTo>
                <a:cubicBezTo>
                  <a:pt x="2720" y="677"/>
                  <a:pt x="2726" y="688"/>
                  <a:pt x="2738" y="700"/>
                </a:cubicBezTo>
                <a:cubicBezTo>
                  <a:pt x="2762" y="724"/>
                  <a:pt x="2774" y="736"/>
                  <a:pt x="2797" y="760"/>
                </a:cubicBezTo>
                <a:lnTo>
                  <a:pt x="2797" y="760"/>
                </a:lnTo>
                <a:cubicBezTo>
                  <a:pt x="2815" y="789"/>
                  <a:pt x="2821" y="807"/>
                  <a:pt x="2821" y="843"/>
                </a:cubicBezTo>
                <a:cubicBezTo>
                  <a:pt x="2821" y="890"/>
                  <a:pt x="2815" y="920"/>
                  <a:pt x="2797" y="956"/>
                </a:cubicBezTo>
                <a:cubicBezTo>
                  <a:pt x="2779" y="985"/>
                  <a:pt x="2750" y="991"/>
                  <a:pt x="2750" y="1021"/>
                </a:cubicBezTo>
                <a:cubicBezTo>
                  <a:pt x="2750" y="1033"/>
                  <a:pt x="2762" y="1033"/>
                  <a:pt x="2768" y="1045"/>
                </a:cubicBezTo>
                <a:cubicBezTo>
                  <a:pt x="2779" y="1069"/>
                  <a:pt x="2797" y="1086"/>
                  <a:pt x="2827" y="1086"/>
                </a:cubicBezTo>
                <a:cubicBezTo>
                  <a:pt x="2857" y="1086"/>
                  <a:pt x="2880" y="1069"/>
                  <a:pt x="2910" y="1063"/>
                </a:cubicBezTo>
                <a:cubicBezTo>
                  <a:pt x="2928" y="1140"/>
                  <a:pt x="2928" y="1140"/>
                  <a:pt x="2928" y="1140"/>
                </a:cubicBezTo>
                <a:cubicBezTo>
                  <a:pt x="2869" y="1490"/>
                  <a:pt x="2869" y="1490"/>
                  <a:pt x="2869" y="1490"/>
                </a:cubicBezTo>
                <a:cubicBezTo>
                  <a:pt x="2892" y="1550"/>
                  <a:pt x="2880" y="1591"/>
                  <a:pt x="2910" y="1645"/>
                </a:cubicBezTo>
                <a:cubicBezTo>
                  <a:pt x="2928" y="1841"/>
                  <a:pt x="2928" y="1841"/>
                  <a:pt x="2928" y="1841"/>
                </a:cubicBezTo>
                <a:cubicBezTo>
                  <a:pt x="2922" y="1900"/>
                  <a:pt x="2910" y="1936"/>
                  <a:pt x="2910" y="1995"/>
                </a:cubicBezTo>
                <a:cubicBezTo>
                  <a:pt x="2910" y="2037"/>
                  <a:pt x="2928" y="2060"/>
                  <a:pt x="2964" y="2084"/>
                </a:cubicBezTo>
                <a:cubicBezTo>
                  <a:pt x="2987" y="2096"/>
                  <a:pt x="2993" y="2132"/>
                  <a:pt x="3023" y="2132"/>
                </a:cubicBezTo>
                <a:cubicBezTo>
                  <a:pt x="3065" y="2132"/>
                  <a:pt x="3088" y="2108"/>
                  <a:pt x="3130" y="2090"/>
                </a:cubicBezTo>
                <a:cubicBezTo>
                  <a:pt x="3165" y="2078"/>
                  <a:pt x="3189" y="2072"/>
                  <a:pt x="3225" y="2060"/>
                </a:cubicBezTo>
                <a:cubicBezTo>
                  <a:pt x="3278" y="2043"/>
                  <a:pt x="3302" y="2025"/>
                  <a:pt x="3362" y="2025"/>
                </a:cubicBezTo>
                <a:cubicBezTo>
                  <a:pt x="3403" y="2025"/>
                  <a:pt x="3427" y="2019"/>
                  <a:pt x="3468" y="2019"/>
                </a:cubicBezTo>
                <a:cubicBezTo>
                  <a:pt x="3510" y="2019"/>
                  <a:pt x="3546" y="2025"/>
                  <a:pt x="3575" y="1995"/>
                </a:cubicBezTo>
                <a:cubicBezTo>
                  <a:pt x="3605" y="1965"/>
                  <a:pt x="3605" y="1936"/>
                  <a:pt x="3635" y="1912"/>
                </a:cubicBezTo>
                <a:cubicBezTo>
                  <a:pt x="3688" y="1864"/>
                  <a:pt x="3730" y="1829"/>
                  <a:pt x="3801" y="1829"/>
                </a:cubicBezTo>
                <a:cubicBezTo>
                  <a:pt x="3849" y="1829"/>
                  <a:pt x="3878" y="1829"/>
                  <a:pt x="3926" y="1829"/>
                </a:cubicBezTo>
                <a:cubicBezTo>
                  <a:pt x="4033" y="1829"/>
                  <a:pt x="4086" y="1847"/>
                  <a:pt x="4193" y="1870"/>
                </a:cubicBezTo>
                <a:cubicBezTo>
                  <a:pt x="4217" y="1882"/>
                  <a:pt x="4229" y="1888"/>
                  <a:pt x="4258" y="1894"/>
                </a:cubicBezTo>
                <a:lnTo>
                  <a:pt x="4258" y="1894"/>
                </a:lnTo>
                <a:cubicBezTo>
                  <a:pt x="4330" y="1924"/>
                  <a:pt x="4383" y="1906"/>
                  <a:pt x="4455" y="1942"/>
                </a:cubicBezTo>
                <a:cubicBezTo>
                  <a:pt x="4484" y="1959"/>
                  <a:pt x="4490" y="1995"/>
                  <a:pt x="4490" y="2031"/>
                </a:cubicBezTo>
                <a:cubicBezTo>
                  <a:pt x="4490" y="2066"/>
                  <a:pt x="4490" y="2066"/>
                  <a:pt x="4490" y="2066"/>
                </a:cubicBezTo>
                <a:cubicBezTo>
                  <a:pt x="4484" y="2144"/>
                  <a:pt x="4472" y="2185"/>
                  <a:pt x="4472" y="2262"/>
                </a:cubicBezTo>
                <a:cubicBezTo>
                  <a:pt x="4472" y="2310"/>
                  <a:pt x="4466" y="2357"/>
                  <a:pt x="4508" y="2381"/>
                </a:cubicBezTo>
                <a:cubicBezTo>
                  <a:pt x="4561" y="2411"/>
                  <a:pt x="4609" y="2399"/>
                  <a:pt x="4668" y="2429"/>
                </a:cubicBezTo>
                <a:cubicBezTo>
                  <a:pt x="4728" y="2458"/>
                  <a:pt x="4722" y="2512"/>
                  <a:pt x="4746" y="2571"/>
                </a:cubicBezTo>
                <a:cubicBezTo>
                  <a:pt x="4769" y="2625"/>
                  <a:pt x="4805" y="2643"/>
                  <a:pt x="4835" y="2696"/>
                </a:cubicBezTo>
                <a:cubicBezTo>
                  <a:pt x="4858" y="2755"/>
                  <a:pt x="4906" y="2767"/>
                  <a:pt x="4959" y="2803"/>
                </a:cubicBezTo>
                <a:lnTo>
                  <a:pt x="4959" y="2803"/>
                </a:lnTo>
                <a:cubicBezTo>
                  <a:pt x="4959" y="2815"/>
                  <a:pt x="4965" y="2827"/>
                  <a:pt x="4965" y="2844"/>
                </a:cubicBezTo>
                <a:cubicBezTo>
                  <a:pt x="4965" y="2904"/>
                  <a:pt x="4924" y="2928"/>
                  <a:pt x="4888" y="2981"/>
                </a:cubicBezTo>
                <a:cubicBezTo>
                  <a:pt x="4876" y="2993"/>
                  <a:pt x="4864" y="2998"/>
                  <a:pt x="4864" y="3022"/>
                </a:cubicBezTo>
                <a:cubicBezTo>
                  <a:pt x="4864" y="3045"/>
                  <a:pt x="4876" y="3063"/>
                  <a:pt x="4876" y="3087"/>
                </a:cubicBezTo>
                <a:cubicBezTo>
                  <a:pt x="4876" y="3123"/>
                  <a:pt x="4864" y="3140"/>
                  <a:pt x="4864" y="3176"/>
                </a:cubicBezTo>
                <a:cubicBezTo>
                  <a:pt x="4852" y="3289"/>
                  <a:pt x="4852" y="3354"/>
                  <a:pt x="4852" y="3467"/>
                </a:cubicBezTo>
                <a:lnTo>
                  <a:pt x="4852" y="3467"/>
                </a:lnTo>
                <a:cubicBezTo>
                  <a:pt x="4835" y="3467"/>
                  <a:pt x="4823" y="3473"/>
                  <a:pt x="4805" y="3473"/>
                </a:cubicBezTo>
                <a:cubicBezTo>
                  <a:pt x="4775" y="3473"/>
                  <a:pt x="4763" y="3455"/>
                  <a:pt x="4728" y="3455"/>
                </a:cubicBezTo>
                <a:cubicBezTo>
                  <a:pt x="4698" y="3455"/>
                  <a:pt x="4698" y="3455"/>
                  <a:pt x="4698" y="3455"/>
                </a:cubicBezTo>
                <a:cubicBezTo>
                  <a:pt x="4662" y="3455"/>
                  <a:pt x="4609" y="3467"/>
                  <a:pt x="4609" y="3503"/>
                </a:cubicBezTo>
                <a:cubicBezTo>
                  <a:pt x="4609" y="3574"/>
                  <a:pt x="4645" y="3616"/>
                  <a:pt x="4645" y="3687"/>
                </a:cubicBezTo>
                <a:cubicBezTo>
                  <a:pt x="4645" y="3717"/>
                  <a:pt x="4645" y="3717"/>
                  <a:pt x="4645" y="3717"/>
                </a:cubicBezTo>
                <a:cubicBezTo>
                  <a:pt x="4645" y="3746"/>
                  <a:pt x="4621" y="3764"/>
                  <a:pt x="4609" y="3788"/>
                </a:cubicBezTo>
                <a:cubicBezTo>
                  <a:pt x="4514" y="3847"/>
                  <a:pt x="4514" y="3847"/>
                  <a:pt x="4514" y="3847"/>
                </a:cubicBezTo>
                <a:cubicBezTo>
                  <a:pt x="4152" y="4014"/>
                  <a:pt x="4152" y="4014"/>
                  <a:pt x="4152" y="4014"/>
                </a:cubicBezTo>
                <a:cubicBezTo>
                  <a:pt x="4146" y="4025"/>
                  <a:pt x="4140" y="4031"/>
                  <a:pt x="4140" y="4043"/>
                </a:cubicBezTo>
                <a:cubicBezTo>
                  <a:pt x="4140" y="4067"/>
                  <a:pt x="4175" y="4067"/>
                  <a:pt x="4193" y="4079"/>
                </a:cubicBezTo>
                <a:cubicBezTo>
                  <a:pt x="4229" y="4097"/>
                  <a:pt x="4253" y="4109"/>
                  <a:pt x="4288" y="4126"/>
                </a:cubicBezTo>
                <a:cubicBezTo>
                  <a:pt x="4324" y="4144"/>
                  <a:pt x="4360" y="4150"/>
                  <a:pt x="4360" y="4192"/>
                </a:cubicBezTo>
                <a:cubicBezTo>
                  <a:pt x="4360" y="4221"/>
                  <a:pt x="4330" y="4227"/>
                  <a:pt x="4306" y="4239"/>
                </a:cubicBezTo>
                <a:cubicBezTo>
                  <a:pt x="4270" y="4251"/>
                  <a:pt x="4258" y="4269"/>
                  <a:pt x="4223" y="4281"/>
                </a:cubicBezTo>
                <a:cubicBezTo>
                  <a:pt x="4157" y="4311"/>
                  <a:pt x="4128" y="4334"/>
                  <a:pt x="4068" y="4376"/>
                </a:cubicBezTo>
                <a:cubicBezTo>
                  <a:pt x="3973" y="4489"/>
                  <a:pt x="3973" y="4489"/>
                  <a:pt x="3973" y="4489"/>
                </a:cubicBezTo>
                <a:cubicBezTo>
                  <a:pt x="3878" y="4572"/>
                  <a:pt x="3878" y="4572"/>
                  <a:pt x="3878" y="4572"/>
                </a:cubicBezTo>
                <a:cubicBezTo>
                  <a:pt x="3688" y="4709"/>
                  <a:pt x="3688" y="4709"/>
                  <a:pt x="3688" y="4709"/>
                </a:cubicBezTo>
                <a:cubicBezTo>
                  <a:pt x="3647" y="4780"/>
                  <a:pt x="3623" y="4821"/>
                  <a:pt x="3575" y="4881"/>
                </a:cubicBezTo>
                <a:cubicBezTo>
                  <a:pt x="3534" y="4863"/>
                  <a:pt x="3504" y="4869"/>
                  <a:pt x="3457" y="4857"/>
                </a:cubicBezTo>
                <a:cubicBezTo>
                  <a:pt x="3427" y="4845"/>
                  <a:pt x="3403" y="4827"/>
                  <a:pt x="3367" y="4827"/>
                </a:cubicBezTo>
                <a:cubicBezTo>
                  <a:pt x="3350" y="4827"/>
                  <a:pt x="3344" y="4839"/>
                  <a:pt x="3326" y="4845"/>
                </a:cubicBezTo>
                <a:cubicBezTo>
                  <a:pt x="3260" y="4863"/>
                  <a:pt x="3231" y="4905"/>
                  <a:pt x="3165" y="4934"/>
                </a:cubicBezTo>
                <a:cubicBezTo>
                  <a:pt x="3148" y="4940"/>
                  <a:pt x="3142" y="4958"/>
                  <a:pt x="3118" y="4958"/>
                </a:cubicBezTo>
                <a:cubicBezTo>
                  <a:pt x="3088" y="4958"/>
                  <a:pt x="3088" y="4958"/>
                  <a:pt x="3088" y="4958"/>
                </a:cubicBezTo>
                <a:cubicBezTo>
                  <a:pt x="3076" y="4958"/>
                  <a:pt x="3070" y="4952"/>
                  <a:pt x="3065" y="4940"/>
                </a:cubicBezTo>
                <a:cubicBezTo>
                  <a:pt x="3053" y="4928"/>
                  <a:pt x="3035" y="4916"/>
                  <a:pt x="3035" y="4899"/>
                </a:cubicBezTo>
                <a:cubicBezTo>
                  <a:pt x="3035" y="4887"/>
                  <a:pt x="3041" y="4881"/>
                  <a:pt x="3041" y="4869"/>
                </a:cubicBezTo>
                <a:cubicBezTo>
                  <a:pt x="3041" y="4833"/>
                  <a:pt x="3029" y="4815"/>
                  <a:pt x="3023" y="4780"/>
                </a:cubicBezTo>
                <a:cubicBezTo>
                  <a:pt x="3017" y="4750"/>
                  <a:pt x="3017" y="4726"/>
                  <a:pt x="2999" y="4697"/>
                </a:cubicBezTo>
                <a:cubicBezTo>
                  <a:pt x="2975" y="4655"/>
                  <a:pt x="2934" y="4667"/>
                  <a:pt x="2898" y="4643"/>
                </a:cubicBezTo>
                <a:cubicBezTo>
                  <a:pt x="2874" y="4631"/>
                  <a:pt x="2857" y="4614"/>
                  <a:pt x="2857" y="4584"/>
                </a:cubicBezTo>
                <a:cubicBezTo>
                  <a:pt x="2857" y="4572"/>
                  <a:pt x="2869" y="4566"/>
                  <a:pt x="2874" y="4554"/>
                </a:cubicBezTo>
                <a:cubicBezTo>
                  <a:pt x="2886" y="4507"/>
                  <a:pt x="2904" y="4477"/>
                  <a:pt x="2904" y="4429"/>
                </a:cubicBezTo>
                <a:cubicBezTo>
                  <a:pt x="2904" y="4352"/>
                  <a:pt x="2904" y="4352"/>
                  <a:pt x="2904" y="4352"/>
                </a:cubicBezTo>
                <a:cubicBezTo>
                  <a:pt x="2904" y="4311"/>
                  <a:pt x="2880" y="4281"/>
                  <a:pt x="2839" y="4281"/>
                </a:cubicBezTo>
                <a:cubicBezTo>
                  <a:pt x="2803" y="4281"/>
                  <a:pt x="2785" y="4293"/>
                  <a:pt x="2756" y="4305"/>
                </a:cubicBezTo>
                <a:cubicBezTo>
                  <a:pt x="2482" y="4376"/>
                  <a:pt x="2482" y="4376"/>
                  <a:pt x="2482" y="4376"/>
                </a:cubicBezTo>
                <a:cubicBezTo>
                  <a:pt x="2476" y="4352"/>
                  <a:pt x="2459" y="4346"/>
                  <a:pt x="2447" y="4323"/>
                </a:cubicBezTo>
                <a:cubicBezTo>
                  <a:pt x="2441" y="4311"/>
                  <a:pt x="2441" y="4287"/>
                  <a:pt x="2423" y="4287"/>
                </a:cubicBezTo>
                <a:cubicBezTo>
                  <a:pt x="2417" y="4287"/>
                  <a:pt x="2411" y="4287"/>
                  <a:pt x="2405" y="4287"/>
                </a:cubicBezTo>
                <a:cubicBezTo>
                  <a:pt x="2364" y="4287"/>
                  <a:pt x="2346" y="4281"/>
                  <a:pt x="2304" y="4281"/>
                </a:cubicBezTo>
                <a:cubicBezTo>
                  <a:pt x="2280" y="4281"/>
                  <a:pt x="2269" y="4281"/>
                  <a:pt x="2245" y="4281"/>
                </a:cubicBezTo>
                <a:cubicBezTo>
                  <a:pt x="2221" y="4281"/>
                  <a:pt x="2203" y="4275"/>
                  <a:pt x="2180" y="4263"/>
                </a:cubicBezTo>
                <a:cubicBezTo>
                  <a:pt x="2156" y="4251"/>
                  <a:pt x="2156" y="4233"/>
                  <a:pt x="2144" y="4210"/>
                </a:cubicBezTo>
                <a:cubicBezTo>
                  <a:pt x="2138" y="4180"/>
                  <a:pt x="2114" y="4168"/>
                  <a:pt x="2090" y="4150"/>
                </a:cubicBezTo>
                <a:cubicBezTo>
                  <a:pt x="2072" y="4138"/>
                  <a:pt x="2067" y="4120"/>
                  <a:pt x="2055" y="4103"/>
                </a:cubicBezTo>
                <a:cubicBezTo>
                  <a:pt x="2037" y="4085"/>
                  <a:pt x="2019" y="4085"/>
                  <a:pt x="2001" y="4067"/>
                </a:cubicBezTo>
                <a:cubicBezTo>
                  <a:pt x="1995" y="4049"/>
                  <a:pt x="1984" y="4037"/>
                  <a:pt x="1977" y="4020"/>
                </a:cubicBezTo>
                <a:cubicBezTo>
                  <a:pt x="1972" y="4002"/>
                  <a:pt x="1972" y="3978"/>
                  <a:pt x="1954" y="3978"/>
                </a:cubicBezTo>
                <a:cubicBezTo>
                  <a:pt x="1889" y="3978"/>
                  <a:pt x="1853" y="4025"/>
                  <a:pt x="1793" y="4025"/>
                </a:cubicBezTo>
                <a:cubicBezTo>
                  <a:pt x="1716" y="4031"/>
                  <a:pt x="1716" y="4031"/>
                  <a:pt x="1716" y="4031"/>
                </a:cubicBezTo>
              </a:path>
            </a:pathLst>
          </a:custGeom>
          <a:solidFill>
            <a:schemeClr val="accent2"/>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80" name="Freeform 178"/>
          <p:cNvSpPr>
            <a:spLocks noChangeArrowheads="1"/>
          </p:cNvSpPr>
          <p:nvPr/>
        </p:nvSpPr>
        <p:spPr bwMode="auto">
          <a:xfrm>
            <a:off x="11946499" y="4903753"/>
            <a:ext cx="2951301" cy="2547890"/>
          </a:xfrm>
          <a:custGeom>
            <a:avLst/>
            <a:gdLst>
              <a:gd name="T0" fmla="*/ 2412 w 5258"/>
              <a:gd name="T1" fmla="*/ 4105 h 4539"/>
              <a:gd name="T2" fmla="*/ 2346 w 5258"/>
              <a:gd name="T3" fmla="*/ 3677 h 4539"/>
              <a:gd name="T4" fmla="*/ 2394 w 5258"/>
              <a:gd name="T5" fmla="*/ 3712 h 4539"/>
              <a:gd name="T6" fmla="*/ 2311 w 5258"/>
              <a:gd name="T7" fmla="*/ 3635 h 4539"/>
              <a:gd name="T8" fmla="*/ 2299 w 5258"/>
              <a:gd name="T9" fmla="*/ 3623 h 4539"/>
              <a:gd name="T10" fmla="*/ 2263 w 5258"/>
              <a:gd name="T11" fmla="*/ 3511 h 4539"/>
              <a:gd name="T12" fmla="*/ 2257 w 5258"/>
              <a:gd name="T13" fmla="*/ 3516 h 4539"/>
              <a:gd name="T14" fmla="*/ 2210 w 5258"/>
              <a:gd name="T15" fmla="*/ 3665 h 4539"/>
              <a:gd name="T16" fmla="*/ 2139 w 5258"/>
              <a:gd name="T17" fmla="*/ 3600 h 4539"/>
              <a:gd name="T18" fmla="*/ 1960 w 5258"/>
              <a:gd name="T19" fmla="*/ 3540 h 4539"/>
              <a:gd name="T20" fmla="*/ 2174 w 5258"/>
              <a:gd name="T21" fmla="*/ 3546 h 4539"/>
              <a:gd name="T22" fmla="*/ 2121 w 5258"/>
              <a:gd name="T23" fmla="*/ 3570 h 4539"/>
              <a:gd name="T24" fmla="*/ 2032 w 5258"/>
              <a:gd name="T25" fmla="*/ 3516 h 4539"/>
              <a:gd name="T26" fmla="*/ 1907 w 5258"/>
              <a:gd name="T27" fmla="*/ 3457 h 4539"/>
              <a:gd name="T28" fmla="*/ 1913 w 5258"/>
              <a:gd name="T29" fmla="*/ 3338 h 4539"/>
              <a:gd name="T30" fmla="*/ 1966 w 5258"/>
              <a:gd name="T31" fmla="*/ 3220 h 4539"/>
              <a:gd name="T32" fmla="*/ 1752 w 5258"/>
              <a:gd name="T33" fmla="*/ 2899 h 4539"/>
              <a:gd name="T34" fmla="*/ 1800 w 5258"/>
              <a:gd name="T35" fmla="*/ 2905 h 4539"/>
              <a:gd name="T36" fmla="*/ 1455 w 5258"/>
              <a:gd name="T37" fmla="*/ 2424 h 4539"/>
              <a:gd name="T38" fmla="*/ 606 w 5258"/>
              <a:gd name="T39" fmla="*/ 1242 h 4539"/>
              <a:gd name="T40" fmla="*/ 814 w 5258"/>
              <a:gd name="T41" fmla="*/ 1396 h 4539"/>
              <a:gd name="T42" fmla="*/ 760 w 5258"/>
              <a:gd name="T43" fmla="*/ 1182 h 4539"/>
              <a:gd name="T44" fmla="*/ 636 w 5258"/>
              <a:gd name="T45" fmla="*/ 1028 h 4539"/>
              <a:gd name="T46" fmla="*/ 202 w 5258"/>
              <a:gd name="T47" fmla="*/ 1063 h 4539"/>
              <a:gd name="T48" fmla="*/ 54 w 5258"/>
              <a:gd name="T49" fmla="*/ 1058 h 4539"/>
              <a:gd name="T50" fmla="*/ 83 w 5258"/>
              <a:gd name="T51" fmla="*/ 1063 h 4539"/>
              <a:gd name="T52" fmla="*/ 42 w 5258"/>
              <a:gd name="T53" fmla="*/ 1004 h 4539"/>
              <a:gd name="T54" fmla="*/ 2542 w 5258"/>
              <a:gd name="T55" fmla="*/ 4330 h 4539"/>
              <a:gd name="T56" fmla="*/ 2566 w 5258"/>
              <a:gd name="T57" fmla="*/ 4241 h 4539"/>
              <a:gd name="T58" fmla="*/ 2537 w 5258"/>
              <a:gd name="T59" fmla="*/ 3902 h 4539"/>
              <a:gd name="T60" fmla="*/ 2287 w 5258"/>
              <a:gd name="T61" fmla="*/ 3445 h 4539"/>
              <a:gd name="T62" fmla="*/ 2079 w 5258"/>
              <a:gd name="T63" fmla="*/ 3344 h 4539"/>
              <a:gd name="T64" fmla="*/ 2091 w 5258"/>
              <a:gd name="T65" fmla="*/ 3231 h 4539"/>
              <a:gd name="T66" fmla="*/ 2067 w 5258"/>
              <a:gd name="T67" fmla="*/ 3113 h 4539"/>
              <a:gd name="T68" fmla="*/ 1800 w 5258"/>
              <a:gd name="T69" fmla="*/ 2816 h 4539"/>
              <a:gd name="T70" fmla="*/ 1550 w 5258"/>
              <a:gd name="T71" fmla="*/ 2352 h 4539"/>
              <a:gd name="T72" fmla="*/ 1414 w 5258"/>
              <a:gd name="T73" fmla="*/ 2126 h 4539"/>
              <a:gd name="T74" fmla="*/ 1105 w 5258"/>
              <a:gd name="T75" fmla="*/ 1681 h 4539"/>
              <a:gd name="T76" fmla="*/ 945 w 5258"/>
              <a:gd name="T77" fmla="*/ 1331 h 4539"/>
              <a:gd name="T78" fmla="*/ 725 w 5258"/>
              <a:gd name="T79" fmla="*/ 1063 h 4539"/>
              <a:gd name="T80" fmla="*/ 529 w 5258"/>
              <a:gd name="T81" fmla="*/ 879 h 4539"/>
              <a:gd name="T82" fmla="*/ 357 w 5258"/>
              <a:gd name="T83" fmla="*/ 885 h 4539"/>
              <a:gd name="T84" fmla="*/ 172 w 5258"/>
              <a:gd name="T85" fmla="*/ 915 h 4539"/>
              <a:gd name="T86" fmla="*/ 101 w 5258"/>
              <a:gd name="T87" fmla="*/ 921 h 4539"/>
              <a:gd name="T88" fmla="*/ 297 w 5258"/>
              <a:gd name="T89" fmla="*/ 262 h 4539"/>
              <a:gd name="T90" fmla="*/ 1574 w 5258"/>
              <a:gd name="T91" fmla="*/ 66 h 4539"/>
              <a:gd name="T92" fmla="*/ 3326 w 5258"/>
              <a:gd name="T93" fmla="*/ 784 h 4539"/>
              <a:gd name="T94" fmla="*/ 4580 w 5258"/>
              <a:gd name="T95" fmla="*/ 951 h 4539"/>
              <a:gd name="T96" fmla="*/ 5002 w 5258"/>
              <a:gd name="T97" fmla="*/ 1628 h 4539"/>
              <a:gd name="T98" fmla="*/ 4990 w 5258"/>
              <a:gd name="T99" fmla="*/ 2340 h 4539"/>
              <a:gd name="T100" fmla="*/ 4580 w 5258"/>
              <a:gd name="T101" fmla="*/ 2406 h 4539"/>
              <a:gd name="T102" fmla="*/ 4099 w 5258"/>
              <a:gd name="T103" fmla="*/ 2263 h 4539"/>
              <a:gd name="T104" fmla="*/ 3915 w 5258"/>
              <a:gd name="T105" fmla="*/ 2239 h 4539"/>
              <a:gd name="T106" fmla="*/ 3546 w 5258"/>
              <a:gd name="T107" fmla="*/ 2228 h 4539"/>
              <a:gd name="T108" fmla="*/ 3018 w 5258"/>
              <a:gd name="T109" fmla="*/ 1652 h 4539"/>
              <a:gd name="T110" fmla="*/ 2447 w 5258"/>
              <a:gd name="T111" fmla="*/ 1705 h 4539"/>
              <a:gd name="T112" fmla="*/ 2317 w 5258"/>
              <a:gd name="T113" fmla="*/ 2144 h 4539"/>
              <a:gd name="T114" fmla="*/ 2489 w 5258"/>
              <a:gd name="T115" fmla="*/ 2709 h 4539"/>
              <a:gd name="T116" fmla="*/ 2845 w 5258"/>
              <a:gd name="T117" fmla="*/ 3124 h 4539"/>
              <a:gd name="T118" fmla="*/ 3101 w 5258"/>
              <a:gd name="T119" fmla="*/ 3540 h 4539"/>
              <a:gd name="T120" fmla="*/ 3243 w 5258"/>
              <a:gd name="T121" fmla="*/ 4015 h 4539"/>
              <a:gd name="T122" fmla="*/ 2792 w 5258"/>
              <a:gd name="T123" fmla="*/ 4419 h 4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58" h="4539">
                <a:moveTo>
                  <a:pt x="2412" y="4105"/>
                </a:moveTo>
                <a:lnTo>
                  <a:pt x="2412" y="4105"/>
                </a:lnTo>
                <a:cubicBezTo>
                  <a:pt x="2400" y="4105"/>
                  <a:pt x="2394" y="4116"/>
                  <a:pt x="2388" y="4128"/>
                </a:cubicBezTo>
                <a:cubicBezTo>
                  <a:pt x="2388" y="4140"/>
                  <a:pt x="2388" y="4140"/>
                  <a:pt x="2388" y="4140"/>
                </a:cubicBezTo>
                <a:cubicBezTo>
                  <a:pt x="2400" y="4140"/>
                  <a:pt x="2400" y="4140"/>
                  <a:pt x="2412" y="4140"/>
                </a:cubicBezTo>
                <a:cubicBezTo>
                  <a:pt x="2418" y="4140"/>
                  <a:pt x="2430" y="4140"/>
                  <a:pt x="2436" y="4146"/>
                </a:cubicBezTo>
                <a:cubicBezTo>
                  <a:pt x="2430" y="4128"/>
                  <a:pt x="2430" y="4105"/>
                  <a:pt x="2412" y="4105"/>
                </a:cubicBezTo>
                <a:close/>
                <a:moveTo>
                  <a:pt x="2287" y="3671"/>
                </a:moveTo>
                <a:lnTo>
                  <a:pt x="2287" y="3671"/>
                </a:lnTo>
                <a:cubicBezTo>
                  <a:pt x="2275" y="3683"/>
                  <a:pt x="2257" y="3689"/>
                  <a:pt x="2251" y="3701"/>
                </a:cubicBezTo>
                <a:cubicBezTo>
                  <a:pt x="2269" y="3701"/>
                  <a:pt x="2275" y="3689"/>
                  <a:pt x="2293" y="3689"/>
                </a:cubicBezTo>
                <a:lnTo>
                  <a:pt x="2293" y="3683"/>
                </a:lnTo>
                <a:cubicBezTo>
                  <a:pt x="2293" y="3677"/>
                  <a:pt x="2287" y="3677"/>
                  <a:pt x="2287" y="3671"/>
                </a:cubicBezTo>
                <a:close/>
                <a:moveTo>
                  <a:pt x="2346" y="3677"/>
                </a:moveTo>
                <a:lnTo>
                  <a:pt x="2346" y="3677"/>
                </a:lnTo>
                <a:cubicBezTo>
                  <a:pt x="2334" y="3677"/>
                  <a:pt x="2334" y="3677"/>
                  <a:pt x="2334" y="3677"/>
                </a:cubicBezTo>
                <a:cubicBezTo>
                  <a:pt x="2334" y="3689"/>
                  <a:pt x="2334" y="3689"/>
                  <a:pt x="2334" y="3689"/>
                </a:cubicBezTo>
                <a:cubicBezTo>
                  <a:pt x="2341" y="3689"/>
                  <a:pt x="2341" y="3695"/>
                  <a:pt x="2346" y="3695"/>
                </a:cubicBezTo>
                <a:cubicBezTo>
                  <a:pt x="2352" y="3695"/>
                  <a:pt x="2352" y="3689"/>
                  <a:pt x="2358" y="3689"/>
                </a:cubicBezTo>
                <a:cubicBezTo>
                  <a:pt x="2370" y="3689"/>
                  <a:pt x="2376" y="3701"/>
                  <a:pt x="2388" y="3707"/>
                </a:cubicBezTo>
                <a:cubicBezTo>
                  <a:pt x="2394" y="3712"/>
                  <a:pt x="2394" y="3712"/>
                  <a:pt x="2394" y="3712"/>
                </a:cubicBezTo>
                <a:cubicBezTo>
                  <a:pt x="2394" y="3707"/>
                  <a:pt x="2394" y="3707"/>
                  <a:pt x="2394" y="3707"/>
                </a:cubicBezTo>
                <a:cubicBezTo>
                  <a:pt x="2382" y="3689"/>
                  <a:pt x="2370" y="3683"/>
                  <a:pt x="2346" y="3677"/>
                </a:cubicBezTo>
                <a:close/>
                <a:moveTo>
                  <a:pt x="2299" y="3623"/>
                </a:moveTo>
                <a:lnTo>
                  <a:pt x="2299" y="3623"/>
                </a:lnTo>
                <a:cubicBezTo>
                  <a:pt x="2299" y="3629"/>
                  <a:pt x="2293" y="3629"/>
                  <a:pt x="2293" y="3629"/>
                </a:cubicBezTo>
                <a:cubicBezTo>
                  <a:pt x="2293" y="3635"/>
                  <a:pt x="2299" y="3635"/>
                  <a:pt x="2299" y="3635"/>
                </a:cubicBezTo>
                <a:cubicBezTo>
                  <a:pt x="2311" y="3635"/>
                  <a:pt x="2311" y="3635"/>
                  <a:pt x="2311" y="3635"/>
                </a:cubicBezTo>
                <a:cubicBezTo>
                  <a:pt x="2311" y="3647"/>
                  <a:pt x="2311" y="3653"/>
                  <a:pt x="2317" y="3659"/>
                </a:cubicBezTo>
                <a:cubicBezTo>
                  <a:pt x="2323" y="3659"/>
                  <a:pt x="2329" y="3659"/>
                  <a:pt x="2334" y="3659"/>
                </a:cubicBezTo>
                <a:cubicBezTo>
                  <a:pt x="2341" y="3659"/>
                  <a:pt x="2341" y="3659"/>
                  <a:pt x="2346" y="3665"/>
                </a:cubicBezTo>
                <a:cubicBezTo>
                  <a:pt x="2346" y="3659"/>
                  <a:pt x="2346" y="3659"/>
                  <a:pt x="2346" y="3659"/>
                </a:cubicBezTo>
                <a:cubicBezTo>
                  <a:pt x="2346" y="3647"/>
                  <a:pt x="2341" y="3647"/>
                  <a:pt x="2334" y="3641"/>
                </a:cubicBezTo>
                <a:cubicBezTo>
                  <a:pt x="2329" y="3635"/>
                  <a:pt x="2341" y="3629"/>
                  <a:pt x="2334" y="3623"/>
                </a:cubicBezTo>
                <a:cubicBezTo>
                  <a:pt x="2323" y="3617"/>
                  <a:pt x="2311" y="3629"/>
                  <a:pt x="2299" y="3623"/>
                </a:cubicBezTo>
                <a:close/>
                <a:moveTo>
                  <a:pt x="2287" y="3582"/>
                </a:moveTo>
                <a:lnTo>
                  <a:pt x="2287" y="3582"/>
                </a:lnTo>
                <a:cubicBezTo>
                  <a:pt x="2287" y="3588"/>
                  <a:pt x="2287" y="3594"/>
                  <a:pt x="2281" y="3600"/>
                </a:cubicBezTo>
                <a:cubicBezTo>
                  <a:pt x="2311" y="3600"/>
                  <a:pt x="2311" y="3600"/>
                  <a:pt x="2311" y="3600"/>
                </a:cubicBezTo>
                <a:cubicBezTo>
                  <a:pt x="2317" y="3600"/>
                  <a:pt x="2323" y="3594"/>
                  <a:pt x="2329" y="3594"/>
                </a:cubicBezTo>
                <a:cubicBezTo>
                  <a:pt x="2317" y="3582"/>
                  <a:pt x="2305" y="3588"/>
                  <a:pt x="2287" y="3582"/>
                </a:cubicBezTo>
                <a:close/>
                <a:moveTo>
                  <a:pt x="2263" y="3511"/>
                </a:moveTo>
                <a:lnTo>
                  <a:pt x="2263" y="3511"/>
                </a:lnTo>
                <a:cubicBezTo>
                  <a:pt x="2263" y="3511"/>
                  <a:pt x="2263" y="3499"/>
                  <a:pt x="2263" y="3493"/>
                </a:cubicBezTo>
                <a:cubicBezTo>
                  <a:pt x="2263" y="3493"/>
                  <a:pt x="2263" y="3487"/>
                  <a:pt x="2257" y="3481"/>
                </a:cubicBezTo>
                <a:cubicBezTo>
                  <a:pt x="2251" y="3487"/>
                  <a:pt x="2239" y="3487"/>
                  <a:pt x="2239" y="3499"/>
                </a:cubicBezTo>
                <a:cubicBezTo>
                  <a:pt x="2239" y="3522"/>
                  <a:pt x="2246" y="3546"/>
                  <a:pt x="2263" y="3564"/>
                </a:cubicBezTo>
                <a:lnTo>
                  <a:pt x="2269" y="3558"/>
                </a:lnTo>
                <a:cubicBezTo>
                  <a:pt x="2269" y="3540"/>
                  <a:pt x="2257" y="3534"/>
                  <a:pt x="2257" y="3516"/>
                </a:cubicBezTo>
                <a:cubicBezTo>
                  <a:pt x="2257" y="3511"/>
                  <a:pt x="2257" y="3511"/>
                  <a:pt x="2263" y="3511"/>
                </a:cubicBezTo>
                <a:close/>
                <a:moveTo>
                  <a:pt x="2162" y="3635"/>
                </a:moveTo>
                <a:lnTo>
                  <a:pt x="2162" y="3635"/>
                </a:lnTo>
                <a:cubicBezTo>
                  <a:pt x="2156" y="3635"/>
                  <a:pt x="2156" y="3635"/>
                  <a:pt x="2156" y="3635"/>
                </a:cubicBezTo>
                <a:cubicBezTo>
                  <a:pt x="2174" y="3683"/>
                  <a:pt x="2204" y="3707"/>
                  <a:pt x="2246" y="3742"/>
                </a:cubicBezTo>
                <a:cubicBezTo>
                  <a:pt x="2246" y="3707"/>
                  <a:pt x="2222" y="3689"/>
                  <a:pt x="2198" y="3671"/>
                </a:cubicBezTo>
                <a:cubicBezTo>
                  <a:pt x="2204" y="3665"/>
                  <a:pt x="2210" y="3665"/>
                  <a:pt x="2210" y="3665"/>
                </a:cubicBezTo>
                <a:cubicBezTo>
                  <a:pt x="2210" y="3653"/>
                  <a:pt x="2198" y="3659"/>
                  <a:pt x="2186" y="3659"/>
                </a:cubicBezTo>
                <a:cubicBezTo>
                  <a:pt x="2174" y="3653"/>
                  <a:pt x="2168" y="3641"/>
                  <a:pt x="2162" y="3635"/>
                </a:cubicBezTo>
                <a:close/>
                <a:moveTo>
                  <a:pt x="2144" y="3594"/>
                </a:moveTo>
                <a:lnTo>
                  <a:pt x="2144" y="3594"/>
                </a:lnTo>
                <a:cubicBezTo>
                  <a:pt x="2168" y="3594"/>
                  <a:pt x="2192" y="3606"/>
                  <a:pt x="2198" y="3635"/>
                </a:cubicBezTo>
                <a:cubicBezTo>
                  <a:pt x="2174" y="3623"/>
                  <a:pt x="2162" y="3606"/>
                  <a:pt x="2139" y="3606"/>
                </a:cubicBezTo>
                <a:cubicBezTo>
                  <a:pt x="2139" y="3600"/>
                  <a:pt x="2139" y="3600"/>
                  <a:pt x="2139" y="3600"/>
                </a:cubicBezTo>
                <a:cubicBezTo>
                  <a:pt x="2144" y="3594"/>
                  <a:pt x="2144" y="3594"/>
                  <a:pt x="2144" y="3594"/>
                </a:cubicBezTo>
                <a:close/>
                <a:moveTo>
                  <a:pt x="2032" y="3659"/>
                </a:moveTo>
                <a:lnTo>
                  <a:pt x="2032" y="3659"/>
                </a:lnTo>
                <a:cubicBezTo>
                  <a:pt x="2026" y="3623"/>
                  <a:pt x="2014" y="3606"/>
                  <a:pt x="1996" y="3576"/>
                </a:cubicBezTo>
                <a:cubicBezTo>
                  <a:pt x="1996" y="3576"/>
                  <a:pt x="1996" y="3576"/>
                  <a:pt x="1996" y="3570"/>
                </a:cubicBezTo>
                <a:cubicBezTo>
                  <a:pt x="1996" y="3552"/>
                  <a:pt x="1978" y="3552"/>
                  <a:pt x="1966" y="3546"/>
                </a:cubicBezTo>
                <a:cubicBezTo>
                  <a:pt x="1960" y="3540"/>
                  <a:pt x="1960" y="3540"/>
                  <a:pt x="1960" y="3540"/>
                </a:cubicBezTo>
                <a:cubicBezTo>
                  <a:pt x="1966" y="3558"/>
                  <a:pt x="1978" y="3564"/>
                  <a:pt x="1984" y="3576"/>
                </a:cubicBezTo>
                <a:cubicBezTo>
                  <a:pt x="2002" y="3611"/>
                  <a:pt x="2002" y="3629"/>
                  <a:pt x="2032" y="3659"/>
                </a:cubicBezTo>
                <a:close/>
                <a:moveTo>
                  <a:pt x="2204" y="3528"/>
                </a:moveTo>
                <a:lnTo>
                  <a:pt x="2204" y="3528"/>
                </a:lnTo>
                <a:cubicBezTo>
                  <a:pt x="2198" y="3516"/>
                  <a:pt x="2198" y="3516"/>
                  <a:pt x="2198" y="3516"/>
                </a:cubicBezTo>
                <a:cubicBezTo>
                  <a:pt x="2192" y="3516"/>
                  <a:pt x="2192" y="3516"/>
                  <a:pt x="2192" y="3516"/>
                </a:cubicBezTo>
                <a:cubicBezTo>
                  <a:pt x="2186" y="3528"/>
                  <a:pt x="2174" y="3534"/>
                  <a:pt x="2174" y="3546"/>
                </a:cubicBezTo>
                <a:cubicBezTo>
                  <a:pt x="2174" y="3552"/>
                  <a:pt x="2180" y="3552"/>
                  <a:pt x="2186" y="3552"/>
                </a:cubicBezTo>
                <a:cubicBezTo>
                  <a:pt x="2198" y="3552"/>
                  <a:pt x="2210" y="3552"/>
                  <a:pt x="2210" y="3540"/>
                </a:cubicBezTo>
                <a:lnTo>
                  <a:pt x="2204" y="3528"/>
                </a:lnTo>
                <a:close/>
                <a:moveTo>
                  <a:pt x="2032" y="3516"/>
                </a:moveTo>
                <a:lnTo>
                  <a:pt x="2032" y="3516"/>
                </a:lnTo>
                <a:cubicBezTo>
                  <a:pt x="2038" y="3516"/>
                  <a:pt x="2043" y="3522"/>
                  <a:pt x="2049" y="3522"/>
                </a:cubicBezTo>
                <a:cubicBezTo>
                  <a:pt x="2079" y="3534"/>
                  <a:pt x="2115" y="3534"/>
                  <a:pt x="2121" y="3570"/>
                </a:cubicBezTo>
                <a:cubicBezTo>
                  <a:pt x="2091" y="3564"/>
                  <a:pt x="2079" y="3546"/>
                  <a:pt x="2055" y="3534"/>
                </a:cubicBezTo>
                <a:cubicBezTo>
                  <a:pt x="2049" y="3534"/>
                  <a:pt x="2049" y="3534"/>
                  <a:pt x="2049" y="3534"/>
                </a:cubicBezTo>
                <a:cubicBezTo>
                  <a:pt x="2061" y="3558"/>
                  <a:pt x="2085" y="3570"/>
                  <a:pt x="2085" y="3600"/>
                </a:cubicBezTo>
                <a:cubicBezTo>
                  <a:pt x="2067" y="3582"/>
                  <a:pt x="2061" y="3564"/>
                  <a:pt x="2038" y="3546"/>
                </a:cubicBezTo>
                <a:cubicBezTo>
                  <a:pt x="2026" y="3534"/>
                  <a:pt x="2014" y="3540"/>
                  <a:pt x="2014" y="3528"/>
                </a:cubicBezTo>
                <a:cubicBezTo>
                  <a:pt x="2002" y="3516"/>
                  <a:pt x="2002" y="3516"/>
                  <a:pt x="2002" y="3516"/>
                </a:cubicBezTo>
                <a:cubicBezTo>
                  <a:pt x="2014" y="3516"/>
                  <a:pt x="2020" y="3516"/>
                  <a:pt x="2032" y="3516"/>
                </a:cubicBezTo>
                <a:close/>
                <a:moveTo>
                  <a:pt x="1865" y="3445"/>
                </a:moveTo>
                <a:lnTo>
                  <a:pt x="1865" y="3445"/>
                </a:lnTo>
                <a:cubicBezTo>
                  <a:pt x="1865" y="3469"/>
                  <a:pt x="1877" y="3481"/>
                  <a:pt x="1889" y="3493"/>
                </a:cubicBezTo>
                <a:cubicBezTo>
                  <a:pt x="1895" y="3493"/>
                  <a:pt x="1895" y="3487"/>
                  <a:pt x="1901" y="3481"/>
                </a:cubicBezTo>
                <a:cubicBezTo>
                  <a:pt x="1931" y="3505"/>
                  <a:pt x="1948" y="3516"/>
                  <a:pt x="1984" y="3528"/>
                </a:cubicBezTo>
                <a:cubicBezTo>
                  <a:pt x="1996" y="3522"/>
                  <a:pt x="1996" y="3522"/>
                  <a:pt x="1996" y="3522"/>
                </a:cubicBezTo>
                <a:cubicBezTo>
                  <a:pt x="1978" y="3487"/>
                  <a:pt x="1925" y="3493"/>
                  <a:pt x="1907" y="3457"/>
                </a:cubicBezTo>
                <a:cubicBezTo>
                  <a:pt x="1901" y="3445"/>
                  <a:pt x="1889" y="3445"/>
                  <a:pt x="1889" y="3433"/>
                </a:cubicBezTo>
                <a:cubicBezTo>
                  <a:pt x="1889" y="3410"/>
                  <a:pt x="1919" y="3410"/>
                  <a:pt x="1919" y="3386"/>
                </a:cubicBezTo>
                <a:cubicBezTo>
                  <a:pt x="1919" y="3374"/>
                  <a:pt x="1901" y="3398"/>
                  <a:pt x="1895" y="3410"/>
                </a:cubicBezTo>
                <a:cubicBezTo>
                  <a:pt x="1883" y="3421"/>
                  <a:pt x="1865" y="3427"/>
                  <a:pt x="1865" y="3445"/>
                </a:cubicBezTo>
                <a:close/>
                <a:moveTo>
                  <a:pt x="1966" y="3220"/>
                </a:moveTo>
                <a:lnTo>
                  <a:pt x="1966" y="3220"/>
                </a:lnTo>
                <a:cubicBezTo>
                  <a:pt x="1937" y="3261"/>
                  <a:pt x="1913" y="3291"/>
                  <a:pt x="1913" y="3338"/>
                </a:cubicBezTo>
                <a:cubicBezTo>
                  <a:pt x="1913" y="3344"/>
                  <a:pt x="1919" y="3344"/>
                  <a:pt x="1919" y="3344"/>
                </a:cubicBezTo>
                <a:cubicBezTo>
                  <a:pt x="1925" y="3350"/>
                  <a:pt x="1925" y="3350"/>
                  <a:pt x="1925" y="3350"/>
                </a:cubicBezTo>
                <a:cubicBezTo>
                  <a:pt x="1931" y="3344"/>
                  <a:pt x="1931" y="3332"/>
                  <a:pt x="1937" y="3332"/>
                </a:cubicBezTo>
                <a:cubicBezTo>
                  <a:pt x="1943" y="3332"/>
                  <a:pt x="1943" y="3332"/>
                  <a:pt x="1948" y="3332"/>
                </a:cubicBezTo>
                <a:cubicBezTo>
                  <a:pt x="1948" y="3356"/>
                  <a:pt x="1960" y="3368"/>
                  <a:pt x="1954" y="3386"/>
                </a:cubicBezTo>
                <a:cubicBezTo>
                  <a:pt x="1931" y="3374"/>
                  <a:pt x="1907" y="3362"/>
                  <a:pt x="1907" y="3338"/>
                </a:cubicBezTo>
                <a:cubicBezTo>
                  <a:pt x="1907" y="3285"/>
                  <a:pt x="1913" y="3225"/>
                  <a:pt x="1966" y="3220"/>
                </a:cubicBezTo>
                <a:close/>
                <a:moveTo>
                  <a:pt x="1996" y="3107"/>
                </a:moveTo>
                <a:lnTo>
                  <a:pt x="1996" y="3107"/>
                </a:lnTo>
                <a:cubicBezTo>
                  <a:pt x="1996" y="3118"/>
                  <a:pt x="1996" y="3118"/>
                  <a:pt x="1996" y="3118"/>
                </a:cubicBezTo>
                <a:cubicBezTo>
                  <a:pt x="2002" y="3118"/>
                  <a:pt x="2002" y="3118"/>
                  <a:pt x="2002" y="3118"/>
                </a:cubicBezTo>
                <a:cubicBezTo>
                  <a:pt x="2008" y="3113"/>
                  <a:pt x="2008" y="3107"/>
                  <a:pt x="2008" y="3095"/>
                </a:cubicBezTo>
                <a:cubicBezTo>
                  <a:pt x="2008" y="3095"/>
                  <a:pt x="1996" y="3101"/>
                  <a:pt x="1996" y="3107"/>
                </a:cubicBezTo>
                <a:close/>
                <a:moveTo>
                  <a:pt x="1752" y="2899"/>
                </a:moveTo>
                <a:lnTo>
                  <a:pt x="1752" y="2899"/>
                </a:lnTo>
                <a:cubicBezTo>
                  <a:pt x="1758" y="2905"/>
                  <a:pt x="1758" y="2905"/>
                  <a:pt x="1764" y="2905"/>
                </a:cubicBezTo>
                <a:cubicBezTo>
                  <a:pt x="1776" y="2905"/>
                  <a:pt x="1782" y="2899"/>
                  <a:pt x="1788" y="2893"/>
                </a:cubicBezTo>
                <a:cubicBezTo>
                  <a:pt x="1782" y="2881"/>
                  <a:pt x="1764" y="2887"/>
                  <a:pt x="1752" y="2899"/>
                </a:cubicBezTo>
                <a:close/>
                <a:moveTo>
                  <a:pt x="1812" y="2905"/>
                </a:moveTo>
                <a:lnTo>
                  <a:pt x="1812" y="2905"/>
                </a:lnTo>
                <a:cubicBezTo>
                  <a:pt x="1806" y="2905"/>
                  <a:pt x="1800" y="2905"/>
                  <a:pt x="1800" y="2905"/>
                </a:cubicBezTo>
                <a:cubicBezTo>
                  <a:pt x="1794" y="2905"/>
                  <a:pt x="1794" y="2905"/>
                  <a:pt x="1794" y="2911"/>
                </a:cubicBezTo>
                <a:cubicBezTo>
                  <a:pt x="1794" y="2928"/>
                  <a:pt x="1824" y="2928"/>
                  <a:pt x="1836" y="2946"/>
                </a:cubicBezTo>
                <a:cubicBezTo>
                  <a:pt x="1836" y="2934"/>
                  <a:pt x="1836" y="2928"/>
                  <a:pt x="1836" y="2911"/>
                </a:cubicBezTo>
                <a:cubicBezTo>
                  <a:pt x="1824" y="2911"/>
                  <a:pt x="1818" y="2905"/>
                  <a:pt x="1812" y="2905"/>
                </a:cubicBezTo>
                <a:close/>
                <a:moveTo>
                  <a:pt x="1473" y="2424"/>
                </a:moveTo>
                <a:lnTo>
                  <a:pt x="1473" y="2424"/>
                </a:lnTo>
                <a:cubicBezTo>
                  <a:pt x="1455" y="2424"/>
                  <a:pt x="1455" y="2424"/>
                  <a:pt x="1455" y="2424"/>
                </a:cubicBezTo>
                <a:lnTo>
                  <a:pt x="1449" y="2429"/>
                </a:lnTo>
                <a:cubicBezTo>
                  <a:pt x="1473" y="2441"/>
                  <a:pt x="1485" y="2453"/>
                  <a:pt x="1509" y="2471"/>
                </a:cubicBezTo>
                <a:cubicBezTo>
                  <a:pt x="1509" y="2459"/>
                  <a:pt x="1509" y="2459"/>
                  <a:pt x="1509" y="2459"/>
                </a:cubicBezTo>
                <a:cubicBezTo>
                  <a:pt x="1503" y="2447"/>
                  <a:pt x="1491" y="2436"/>
                  <a:pt x="1473" y="2424"/>
                </a:cubicBezTo>
                <a:close/>
                <a:moveTo>
                  <a:pt x="624" y="1248"/>
                </a:moveTo>
                <a:lnTo>
                  <a:pt x="624" y="1248"/>
                </a:lnTo>
                <a:cubicBezTo>
                  <a:pt x="618" y="1248"/>
                  <a:pt x="612" y="1242"/>
                  <a:pt x="606" y="1242"/>
                </a:cubicBezTo>
                <a:cubicBezTo>
                  <a:pt x="612" y="1254"/>
                  <a:pt x="618" y="1259"/>
                  <a:pt x="624" y="1259"/>
                </a:cubicBezTo>
                <a:cubicBezTo>
                  <a:pt x="624" y="1254"/>
                  <a:pt x="624" y="1254"/>
                  <a:pt x="624" y="1248"/>
                </a:cubicBezTo>
                <a:close/>
                <a:moveTo>
                  <a:pt x="778" y="1366"/>
                </a:moveTo>
                <a:lnTo>
                  <a:pt x="778" y="1366"/>
                </a:lnTo>
                <a:cubicBezTo>
                  <a:pt x="778" y="1372"/>
                  <a:pt x="778" y="1372"/>
                  <a:pt x="778" y="1372"/>
                </a:cubicBezTo>
                <a:cubicBezTo>
                  <a:pt x="808" y="1396"/>
                  <a:pt x="808" y="1396"/>
                  <a:pt x="808" y="1396"/>
                </a:cubicBezTo>
                <a:cubicBezTo>
                  <a:pt x="808" y="1402"/>
                  <a:pt x="814" y="1402"/>
                  <a:pt x="814" y="1396"/>
                </a:cubicBezTo>
                <a:cubicBezTo>
                  <a:pt x="814" y="1378"/>
                  <a:pt x="796" y="1372"/>
                  <a:pt x="778" y="1366"/>
                </a:cubicBezTo>
                <a:close/>
                <a:moveTo>
                  <a:pt x="1176" y="1931"/>
                </a:moveTo>
                <a:lnTo>
                  <a:pt x="1176" y="1931"/>
                </a:lnTo>
                <a:cubicBezTo>
                  <a:pt x="1188" y="1948"/>
                  <a:pt x="1194" y="1954"/>
                  <a:pt x="1212" y="1966"/>
                </a:cubicBezTo>
                <a:cubicBezTo>
                  <a:pt x="1206" y="1954"/>
                  <a:pt x="1200" y="1948"/>
                  <a:pt x="1194" y="1937"/>
                </a:cubicBezTo>
                <a:cubicBezTo>
                  <a:pt x="1176" y="1889"/>
                  <a:pt x="1164" y="1865"/>
                  <a:pt x="1176" y="1931"/>
                </a:cubicBezTo>
                <a:close/>
                <a:moveTo>
                  <a:pt x="760" y="1182"/>
                </a:moveTo>
                <a:lnTo>
                  <a:pt x="760" y="1182"/>
                </a:lnTo>
                <a:cubicBezTo>
                  <a:pt x="755" y="1182"/>
                  <a:pt x="748" y="1188"/>
                  <a:pt x="748" y="1194"/>
                </a:cubicBezTo>
                <a:cubicBezTo>
                  <a:pt x="760" y="1200"/>
                  <a:pt x="766" y="1206"/>
                  <a:pt x="778" y="1212"/>
                </a:cubicBezTo>
                <a:cubicBezTo>
                  <a:pt x="784" y="1206"/>
                  <a:pt x="784" y="1206"/>
                  <a:pt x="784" y="1206"/>
                </a:cubicBezTo>
                <a:cubicBezTo>
                  <a:pt x="772" y="1194"/>
                  <a:pt x="766" y="1188"/>
                  <a:pt x="760" y="1182"/>
                </a:cubicBezTo>
                <a:close/>
                <a:moveTo>
                  <a:pt x="636" y="1028"/>
                </a:moveTo>
                <a:lnTo>
                  <a:pt x="636" y="1028"/>
                </a:lnTo>
                <a:cubicBezTo>
                  <a:pt x="630" y="1034"/>
                  <a:pt x="630" y="1034"/>
                  <a:pt x="630" y="1034"/>
                </a:cubicBezTo>
                <a:cubicBezTo>
                  <a:pt x="648" y="1051"/>
                  <a:pt x="642" y="1069"/>
                  <a:pt x="654" y="1087"/>
                </a:cubicBezTo>
                <a:cubicBezTo>
                  <a:pt x="660" y="1081"/>
                  <a:pt x="660" y="1075"/>
                  <a:pt x="665" y="1069"/>
                </a:cubicBezTo>
                <a:cubicBezTo>
                  <a:pt x="671" y="1081"/>
                  <a:pt x="671" y="1087"/>
                  <a:pt x="671" y="1093"/>
                </a:cubicBezTo>
                <a:cubicBezTo>
                  <a:pt x="683" y="1093"/>
                  <a:pt x="683" y="1093"/>
                  <a:pt x="689" y="1087"/>
                </a:cubicBezTo>
                <a:cubicBezTo>
                  <a:pt x="677" y="1058"/>
                  <a:pt x="660" y="1046"/>
                  <a:pt x="636" y="1028"/>
                </a:cubicBezTo>
                <a:close/>
                <a:moveTo>
                  <a:pt x="202" y="1063"/>
                </a:moveTo>
                <a:lnTo>
                  <a:pt x="202" y="1063"/>
                </a:lnTo>
                <a:cubicBezTo>
                  <a:pt x="196" y="1063"/>
                  <a:pt x="137" y="1117"/>
                  <a:pt x="202" y="1087"/>
                </a:cubicBezTo>
                <a:cubicBezTo>
                  <a:pt x="208" y="1099"/>
                  <a:pt x="208" y="1117"/>
                  <a:pt x="226" y="1117"/>
                </a:cubicBezTo>
                <a:cubicBezTo>
                  <a:pt x="232" y="1117"/>
                  <a:pt x="238" y="1111"/>
                  <a:pt x="244" y="1105"/>
                </a:cubicBezTo>
                <a:cubicBezTo>
                  <a:pt x="232" y="1087"/>
                  <a:pt x="220" y="1063"/>
                  <a:pt x="202" y="1063"/>
                </a:cubicBezTo>
                <a:close/>
                <a:moveTo>
                  <a:pt x="54" y="1058"/>
                </a:moveTo>
                <a:lnTo>
                  <a:pt x="54" y="1058"/>
                </a:lnTo>
                <a:cubicBezTo>
                  <a:pt x="0" y="1058"/>
                  <a:pt x="36" y="1081"/>
                  <a:pt x="71" y="1105"/>
                </a:cubicBezTo>
                <a:cubicBezTo>
                  <a:pt x="77" y="1111"/>
                  <a:pt x="83" y="1117"/>
                  <a:pt x="95" y="1117"/>
                </a:cubicBezTo>
                <a:cubicBezTo>
                  <a:pt x="113" y="1117"/>
                  <a:pt x="119" y="1105"/>
                  <a:pt x="137" y="1105"/>
                </a:cubicBezTo>
                <a:cubicBezTo>
                  <a:pt x="125" y="1093"/>
                  <a:pt x="107" y="1093"/>
                  <a:pt x="107" y="1075"/>
                </a:cubicBezTo>
                <a:cubicBezTo>
                  <a:pt x="107" y="1069"/>
                  <a:pt x="113" y="1069"/>
                  <a:pt x="113" y="1063"/>
                </a:cubicBezTo>
                <a:lnTo>
                  <a:pt x="107" y="1058"/>
                </a:lnTo>
                <a:cubicBezTo>
                  <a:pt x="95" y="1058"/>
                  <a:pt x="89" y="1063"/>
                  <a:pt x="83" y="1063"/>
                </a:cubicBezTo>
                <a:cubicBezTo>
                  <a:pt x="71" y="1063"/>
                  <a:pt x="66" y="1058"/>
                  <a:pt x="54" y="1058"/>
                </a:cubicBezTo>
                <a:close/>
                <a:moveTo>
                  <a:pt x="42" y="1004"/>
                </a:moveTo>
                <a:lnTo>
                  <a:pt x="42" y="1004"/>
                </a:lnTo>
                <a:cubicBezTo>
                  <a:pt x="30" y="1004"/>
                  <a:pt x="30" y="1022"/>
                  <a:pt x="18" y="1034"/>
                </a:cubicBezTo>
                <a:cubicBezTo>
                  <a:pt x="24" y="1034"/>
                  <a:pt x="24" y="1040"/>
                  <a:pt x="30" y="1040"/>
                </a:cubicBezTo>
                <a:cubicBezTo>
                  <a:pt x="48" y="1040"/>
                  <a:pt x="60" y="1028"/>
                  <a:pt x="77" y="1022"/>
                </a:cubicBezTo>
                <a:cubicBezTo>
                  <a:pt x="66" y="1016"/>
                  <a:pt x="60" y="1004"/>
                  <a:pt x="42" y="1004"/>
                </a:cubicBezTo>
                <a:close/>
                <a:moveTo>
                  <a:pt x="2673" y="4538"/>
                </a:moveTo>
                <a:lnTo>
                  <a:pt x="2673" y="4538"/>
                </a:lnTo>
                <a:cubicBezTo>
                  <a:pt x="2655" y="4503"/>
                  <a:pt x="2637" y="4479"/>
                  <a:pt x="2637" y="4479"/>
                </a:cubicBezTo>
                <a:cubicBezTo>
                  <a:pt x="2626" y="4443"/>
                  <a:pt x="2614" y="4425"/>
                  <a:pt x="2578" y="4413"/>
                </a:cubicBezTo>
                <a:cubicBezTo>
                  <a:pt x="2572" y="4395"/>
                  <a:pt x="2554" y="4401"/>
                  <a:pt x="2542" y="4384"/>
                </a:cubicBezTo>
                <a:cubicBezTo>
                  <a:pt x="2537" y="4378"/>
                  <a:pt x="2525" y="4330"/>
                  <a:pt x="2531" y="4330"/>
                </a:cubicBezTo>
                <a:cubicBezTo>
                  <a:pt x="2537" y="4330"/>
                  <a:pt x="2542" y="4330"/>
                  <a:pt x="2542" y="4330"/>
                </a:cubicBezTo>
                <a:cubicBezTo>
                  <a:pt x="2548" y="4318"/>
                  <a:pt x="2548" y="4312"/>
                  <a:pt x="2548" y="4300"/>
                </a:cubicBezTo>
                <a:cubicBezTo>
                  <a:pt x="2548" y="4295"/>
                  <a:pt x="2525" y="4318"/>
                  <a:pt x="2513" y="4318"/>
                </a:cubicBezTo>
                <a:cubicBezTo>
                  <a:pt x="2501" y="4318"/>
                  <a:pt x="2501" y="4300"/>
                  <a:pt x="2495" y="4295"/>
                </a:cubicBezTo>
                <a:cubicBezTo>
                  <a:pt x="2489" y="4277"/>
                  <a:pt x="2477" y="4271"/>
                  <a:pt x="2477" y="4253"/>
                </a:cubicBezTo>
                <a:cubicBezTo>
                  <a:pt x="2477" y="4247"/>
                  <a:pt x="2489" y="4247"/>
                  <a:pt x="2495" y="4247"/>
                </a:cubicBezTo>
                <a:cubicBezTo>
                  <a:pt x="2513" y="4247"/>
                  <a:pt x="2519" y="4259"/>
                  <a:pt x="2531" y="4259"/>
                </a:cubicBezTo>
                <a:cubicBezTo>
                  <a:pt x="2548" y="4259"/>
                  <a:pt x="2554" y="4247"/>
                  <a:pt x="2566" y="4241"/>
                </a:cubicBezTo>
                <a:cubicBezTo>
                  <a:pt x="2572" y="4235"/>
                  <a:pt x="2584" y="4235"/>
                  <a:pt x="2584" y="4229"/>
                </a:cubicBezTo>
                <a:cubicBezTo>
                  <a:pt x="2584" y="4211"/>
                  <a:pt x="2572" y="4200"/>
                  <a:pt x="2572" y="4182"/>
                </a:cubicBezTo>
                <a:cubicBezTo>
                  <a:pt x="2572" y="4146"/>
                  <a:pt x="2602" y="4134"/>
                  <a:pt x="2602" y="4099"/>
                </a:cubicBezTo>
                <a:cubicBezTo>
                  <a:pt x="2602" y="4063"/>
                  <a:pt x="2566" y="4051"/>
                  <a:pt x="2566" y="4015"/>
                </a:cubicBezTo>
                <a:cubicBezTo>
                  <a:pt x="2566" y="3997"/>
                  <a:pt x="2584" y="3992"/>
                  <a:pt x="2584" y="3974"/>
                </a:cubicBezTo>
                <a:cubicBezTo>
                  <a:pt x="2584" y="3950"/>
                  <a:pt x="2578" y="3932"/>
                  <a:pt x="2566" y="3914"/>
                </a:cubicBezTo>
                <a:cubicBezTo>
                  <a:pt x="2560" y="3902"/>
                  <a:pt x="2542" y="3909"/>
                  <a:pt x="2537" y="3902"/>
                </a:cubicBezTo>
                <a:cubicBezTo>
                  <a:pt x="2519" y="3885"/>
                  <a:pt x="2513" y="3873"/>
                  <a:pt x="2495" y="3861"/>
                </a:cubicBezTo>
                <a:cubicBezTo>
                  <a:pt x="2441" y="3807"/>
                  <a:pt x="2424" y="3760"/>
                  <a:pt x="2406" y="3683"/>
                </a:cubicBezTo>
                <a:cubicBezTo>
                  <a:pt x="2400" y="3653"/>
                  <a:pt x="2388" y="3641"/>
                  <a:pt x="2370" y="3617"/>
                </a:cubicBezTo>
                <a:cubicBezTo>
                  <a:pt x="2358" y="3606"/>
                  <a:pt x="2346" y="3606"/>
                  <a:pt x="2341" y="3594"/>
                </a:cubicBezTo>
                <a:cubicBezTo>
                  <a:pt x="2329" y="3570"/>
                  <a:pt x="2341" y="3552"/>
                  <a:pt x="2329" y="3534"/>
                </a:cubicBezTo>
                <a:cubicBezTo>
                  <a:pt x="2323" y="3522"/>
                  <a:pt x="2305" y="3516"/>
                  <a:pt x="2299" y="3505"/>
                </a:cubicBezTo>
                <a:cubicBezTo>
                  <a:pt x="2293" y="3481"/>
                  <a:pt x="2299" y="3469"/>
                  <a:pt x="2287" y="3445"/>
                </a:cubicBezTo>
                <a:cubicBezTo>
                  <a:pt x="2275" y="3421"/>
                  <a:pt x="2246" y="3421"/>
                  <a:pt x="2216" y="3416"/>
                </a:cubicBezTo>
                <a:cubicBezTo>
                  <a:pt x="2216" y="3392"/>
                  <a:pt x="2198" y="3380"/>
                  <a:pt x="2180" y="3362"/>
                </a:cubicBezTo>
                <a:cubicBezTo>
                  <a:pt x="2174" y="3362"/>
                  <a:pt x="2139" y="3309"/>
                  <a:pt x="2139" y="3332"/>
                </a:cubicBezTo>
                <a:cubicBezTo>
                  <a:pt x="2144" y="3344"/>
                  <a:pt x="2150" y="3356"/>
                  <a:pt x="2150" y="3368"/>
                </a:cubicBezTo>
                <a:cubicBezTo>
                  <a:pt x="2150" y="3374"/>
                  <a:pt x="2144" y="3374"/>
                  <a:pt x="2144" y="3374"/>
                </a:cubicBezTo>
                <a:cubicBezTo>
                  <a:pt x="2127" y="3368"/>
                  <a:pt x="2127" y="3356"/>
                  <a:pt x="2109" y="3350"/>
                </a:cubicBezTo>
                <a:cubicBezTo>
                  <a:pt x="2097" y="3344"/>
                  <a:pt x="2085" y="3350"/>
                  <a:pt x="2079" y="3344"/>
                </a:cubicBezTo>
                <a:cubicBezTo>
                  <a:pt x="2067" y="3326"/>
                  <a:pt x="2079" y="3315"/>
                  <a:pt x="2067" y="3297"/>
                </a:cubicBezTo>
                <a:cubicBezTo>
                  <a:pt x="2067" y="3303"/>
                  <a:pt x="2061" y="3303"/>
                  <a:pt x="2061" y="3309"/>
                </a:cubicBezTo>
                <a:cubicBezTo>
                  <a:pt x="2055" y="3303"/>
                  <a:pt x="2049" y="3297"/>
                  <a:pt x="2049" y="3291"/>
                </a:cubicBezTo>
                <a:cubicBezTo>
                  <a:pt x="2049" y="3285"/>
                  <a:pt x="2061" y="3279"/>
                  <a:pt x="2061" y="3273"/>
                </a:cubicBezTo>
                <a:cubicBezTo>
                  <a:pt x="2061" y="3249"/>
                  <a:pt x="2020" y="3255"/>
                  <a:pt x="2014" y="3231"/>
                </a:cubicBezTo>
                <a:cubicBezTo>
                  <a:pt x="2020" y="3220"/>
                  <a:pt x="2026" y="3220"/>
                  <a:pt x="2026" y="3213"/>
                </a:cubicBezTo>
                <a:cubicBezTo>
                  <a:pt x="2049" y="3220"/>
                  <a:pt x="2067" y="3231"/>
                  <a:pt x="2091" y="3231"/>
                </a:cubicBezTo>
                <a:cubicBezTo>
                  <a:pt x="2121" y="3231"/>
                  <a:pt x="2139" y="3213"/>
                  <a:pt x="2168" y="3213"/>
                </a:cubicBezTo>
                <a:cubicBezTo>
                  <a:pt x="2168" y="3202"/>
                  <a:pt x="2168" y="3202"/>
                  <a:pt x="2168" y="3202"/>
                </a:cubicBezTo>
                <a:cubicBezTo>
                  <a:pt x="2168" y="3178"/>
                  <a:pt x="2162" y="3166"/>
                  <a:pt x="2156" y="3136"/>
                </a:cubicBezTo>
                <a:cubicBezTo>
                  <a:pt x="2150" y="3136"/>
                  <a:pt x="2156" y="3136"/>
                  <a:pt x="2150" y="3136"/>
                </a:cubicBezTo>
                <a:cubicBezTo>
                  <a:pt x="2127" y="3172"/>
                  <a:pt x="2115" y="3208"/>
                  <a:pt x="2073" y="3208"/>
                </a:cubicBezTo>
                <a:cubicBezTo>
                  <a:pt x="2061" y="3208"/>
                  <a:pt x="2049" y="3196"/>
                  <a:pt x="2043" y="3184"/>
                </a:cubicBezTo>
                <a:cubicBezTo>
                  <a:pt x="2067" y="3113"/>
                  <a:pt x="2067" y="3113"/>
                  <a:pt x="2067" y="3113"/>
                </a:cubicBezTo>
                <a:cubicBezTo>
                  <a:pt x="2067" y="3071"/>
                  <a:pt x="2067" y="3071"/>
                  <a:pt x="2067" y="3071"/>
                </a:cubicBezTo>
                <a:cubicBezTo>
                  <a:pt x="2067" y="3059"/>
                  <a:pt x="2055" y="3053"/>
                  <a:pt x="2043" y="3041"/>
                </a:cubicBezTo>
                <a:cubicBezTo>
                  <a:pt x="2026" y="3035"/>
                  <a:pt x="2020" y="3023"/>
                  <a:pt x="2002" y="3023"/>
                </a:cubicBezTo>
                <a:cubicBezTo>
                  <a:pt x="1990" y="3023"/>
                  <a:pt x="1984" y="3029"/>
                  <a:pt x="1978" y="3029"/>
                </a:cubicBezTo>
                <a:cubicBezTo>
                  <a:pt x="1931" y="3029"/>
                  <a:pt x="1901" y="3012"/>
                  <a:pt x="1877" y="2970"/>
                </a:cubicBezTo>
                <a:cubicBezTo>
                  <a:pt x="1859" y="2940"/>
                  <a:pt x="1865" y="2911"/>
                  <a:pt x="1847" y="2875"/>
                </a:cubicBezTo>
                <a:cubicBezTo>
                  <a:pt x="1830" y="2851"/>
                  <a:pt x="1818" y="2839"/>
                  <a:pt x="1800" y="2816"/>
                </a:cubicBezTo>
                <a:cubicBezTo>
                  <a:pt x="1782" y="2792"/>
                  <a:pt x="1782" y="2768"/>
                  <a:pt x="1770" y="2738"/>
                </a:cubicBezTo>
                <a:cubicBezTo>
                  <a:pt x="1752" y="2715"/>
                  <a:pt x="1735" y="2709"/>
                  <a:pt x="1735" y="2679"/>
                </a:cubicBezTo>
                <a:cubicBezTo>
                  <a:pt x="1735" y="2673"/>
                  <a:pt x="1735" y="2667"/>
                  <a:pt x="1735" y="2661"/>
                </a:cubicBezTo>
                <a:cubicBezTo>
                  <a:pt x="1735" y="2596"/>
                  <a:pt x="1699" y="2566"/>
                  <a:pt x="1663" y="2507"/>
                </a:cubicBezTo>
                <a:cubicBezTo>
                  <a:pt x="1645" y="2477"/>
                  <a:pt x="1640" y="2459"/>
                  <a:pt x="1622" y="2429"/>
                </a:cubicBezTo>
                <a:cubicBezTo>
                  <a:pt x="1610" y="2418"/>
                  <a:pt x="1598" y="2424"/>
                  <a:pt x="1586" y="2412"/>
                </a:cubicBezTo>
                <a:cubicBezTo>
                  <a:pt x="1562" y="2400"/>
                  <a:pt x="1568" y="2370"/>
                  <a:pt x="1550" y="2352"/>
                </a:cubicBezTo>
                <a:cubicBezTo>
                  <a:pt x="1533" y="2340"/>
                  <a:pt x="1515" y="2346"/>
                  <a:pt x="1503" y="2329"/>
                </a:cubicBezTo>
                <a:cubicBezTo>
                  <a:pt x="1497" y="2305"/>
                  <a:pt x="1497" y="2293"/>
                  <a:pt x="1485" y="2269"/>
                </a:cubicBezTo>
                <a:cubicBezTo>
                  <a:pt x="1473" y="2245"/>
                  <a:pt x="1455" y="2228"/>
                  <a:pt x="1455" y="2198"/>
                </a:cubicBezTo>
                <a:cubicBezTo>
                  <a:pt x="1455" y="2192"/>
                  <a:pt x="1455" y="2192"/>
                  <a:pt x="1455" y="2186"/>
                </a:cubicBezTo>
                <a:cubicBezTo>
                  <a:pt x="1455" y="2109"/>
                  <a:pt x="1414" y="2204"/>
                  <a:pt x="1414" y="2138"/>
                </a:cubicBezTo>
                <a:cubicBezTo>
                  <a:pt x="1414" y="2138"/>
                  <a:pt x="1414" y="2138"/>
                  <a:pt x="1414" y="2133"/>
                </a:cubicBezTo>
                <a:cubicBezTo>
                  <a:pt x="1414" y="2133"/>
                  <a:pt x="1414" y="2133"/>
                  <a:pt x="1414" y="2126"/>
                </a:cubicBezTo>
                <a:cubicBezTo>
                  <a:pt x="1384" y="2097"/>
                  <a:pt x="1354" y="2079"/>
                  <a:pt x="1325" y="2049"/>
                </a:cubicBezTo>
                <a:cubicBezTo>
                  <a:pt x="1307" y="2026"/>
                  <a:pt x="1301" y="2014"/>
                  <a:pt x="1283" y="1990"/>
                </a:cubicBezTo>
                <a:cubicBezTo>
                  <a:pt x="1254" y="1960"/>
                  <a:pt x="1218" y="1942"/>
                  <a:pt x="1218" y="1901"/>
                </a:cubicBezTo>
                <a:cubicBezTo>
                  <a:pt x="1218" y="1883"/>
                  <a:pt x="1224" y="1871"/>
                  <a:pt x="1236" y="1859"/>
                </a:cubicBezTo>
                <a:cubicBezTo>
                  <a:pt x="1277" y="1877"/>
                  <a:pt x="1188" y="1758"/>
                  <a:pt x="1182" y="1747"/>
                </a:cubicBezTo>
                <a:cubicBezTo>
                  <a:pt x="1182" y="1735"/>
                  <a:pt x="1182" y="1735"/>
                  <a:pt x="1182" y="1735"/>
                </a:cubicBezTo>
                <a:cubicBezTo>
                  <a:pt x="1164" y="1705"/>
                  <a:pt x="1129" y="1711"/>
                  <a:pt x="1105" y="1681"/>
                </a:cubicBezTo>
                <a:cubicBezTo>
                  <a:pt x="1087" y="1663"/>
                  <a:pt x="1075" y="1657"/>
                  <a:pt x="1063" y="1640"/>
                </a:cubicBezTo>
                <a:cubicBezTo>
                  <a:pt x="1058" y="1622"/>
                  <a:pt x="1051" y="1610"/>
                  <a:pt x="1040" y="1610"/>
                </a:cubicBezTo>
                <a:cubicBezTo>
                  <a:pt x="1040" y="1580"/>
                  <a:pt x="1040" y="1580"/>
                  <a:pt x="1040" y="1580"/>
                </a:cubicBezTo>
                <a:cubicBezTo>
                  <a:pt x="1040" y="1550"/>
                  <a:pt x="1010" y="1544"/>
                  <a:pt x="992" y="1527"/>
                </a:cubicBezTo>
                <a:cubicBezTo>
                  <a:pt x="968" y="1491"/>
                  <a:pt x="974" y="1461"/>
                  <a:pt x="956" y="1420"/>
                </a:cubicBezTo>
                <a:cubicBezTo>
                  <a:pt x="956" y="1396"/>
                  <a:pt x="939" y="1384"/>
                  <a:pt x="939" y="1360"/>
                </a:cubicBezTo>
                <a:cubicBezTo>
                  <a:pt x="939" y="1337"/>
                  <a:pt x="998" y="1343"/>
                  <a:pt x="945" y="1331"/>
                </a:cubicBezTo>
                <a:cubicBezTo>
                  <a:pt x="927" y="1331"/>
                  <a:pt x="915" y="1325"/>
                  <a:pt x="915" y="1307"/>
                </a:cubicBezTo>
                <a:cubicBezTo>
                  <a:pt x="915" y="1283"/>
                  <a:pt x="951" y="1283"/>
                  <a:pt x="927" y="1283"/>
                </a:cubicBezTo>
                <a:cubicBezTo>
                  <a:pt x="903" y="1283"/>
                  <a:pt x="897" y="1254"/>
                  <a:pt x="879" y="1248"/>
                </a:cubicBezTo>
                <a:cubicBezTo>
                  <a:pt x="855" y="1242"/>
                  <a:pt x="844" y="1248"/>
                  <a:pt x="826" y="1230"/>
                </a:cubicBezTo>
                <a:cubicBezTo>
                  <a:pt x="814" y="1218"/>
                  <a:pt x="820" y="1206"/>
                  <a:pt x="814" y="1194"/>
                </a:cubicBezTo>
                <a:cubicBezTo>
                  <a:pt x="808" y="1176"/>
                  <a:pt x="802" y="1164"/>
                  <a:pt x="790" y="1153"/>
                </a:cubicBezTo>
                <a:cubicBezTo>
                  <a:pt x="766" y="1117"/>
                  <a:pt x="743" y="1099"/>
                  <a:pt x="725" y="1063"/>
                </a:cubicBezTo>
                <a:cubicBezTo>
                  <a:pt x="713" y="1040"/>
                  <a:pt x="701" y="1028"/>
                  <a:pt x="677" y="1022"/>
                </a:cubicBezTo>
                <a:cubicBezTo>
                  <a:pt x="665" y="1022"/>
                  <a:pt x="654" y="1022"/>
                  <a:pt x="642" y="1016"/>
                </a:cubicBezTo>
                <a:cubicBezTo>
                  <a:pt x="630" y="1004"/>
                  <a:pt x="665" y="992"/>
                  <a:pt x="677" y="992"/>
                </a:cubicBezTo>
                <a:cubicBezTo>
                  <a:pt x="689" y="992"/>
                  <a:pt x="695" y="998"/>
                  <a:pt x="707" y="998"/>
                </a:cubicBezTo>
                <a:cubicBezTo>
                  <a:pt x="701" y="963"/>
                  <a:pt x="654" y="974"/>
                  <a:pt x="624" y="956"/>
                </a:cubicBezTo>
                <a:cubicBezTo>
                  <a:pt x="594" y="939"/>
                  <a:pt x="582" y="927"/>
                  <a:pt x="552" y="915"/>
                </a:cubicBezTo>
                <a:cubicBezTo>
                  <a:pt x="541" y="903"/>
                  <a:pt x="541" y="879"/>
                  <a:pt x="529" y="879"/>
                </a:cubicBezTo>
                <a:cubicBezTo>
                  <a:pt x="493" y="879"/>
                  <a:pt x="517" y="909"/>
                  <a:pt x="481" y="909"/>
                </a:cubicBezTo>
                <a:cubicBezTo>
                  <a:pt x="457" y="909"/>
                  <a:pt x="452" y="927"/>
                  <a:pt x="428" y="933"/>
                </a:cubicBezTo>
                <a:cubicBezTo>
                  <a:pt x="410" y="933"/>
                  <a:pt x="398" y="927"/>
                  <a:pt x="380" y="939"/>
                </a:cubicBezTo>
                <a:cubicBezTo>
                  <a:pt x="369" y="945"/>
                  <a:pt x="362" y="956"/>
                  <a:pt x="351" y="956"/>
                </a:cubicBezTo>
                <a:cubicBezTo>
                  <a:pt x="339" y="956"/>
                  <a:pt x="339" y="939"/>
                  <a:pt x="339" y="927"/>
                </a:cubicBezTo>
                <a:cubicBezTo>
                  <a:pt x="339" y="921"/>
                  <a:pt x="351" y="921"/>
                  <a:pt x="357" y="915"/>
                </a:cubicBezTo>
                <a:cubicBezTo>
                  <a:pt x="369" y="897"/>
                  <a:pt x="374" y="885"/>
                  <a:pt x="357" y="885"/>
                </a:cubicBezTo>
                <a:cubicBezTo>
                  <a:pt x="327" y="885"/>
                  <a:pt x="297" y="897"/>
                  <a:pt x="297" y="921"/>
                </a:cubicBezTo>
                <a:cubicBezTo>
                  <a:pt x="273" y="927"/>
                  <a:pt x="244" y="974"/>
                  <a:pt x="244" y="939"/>
                </a:cubicBezTo>
                <a:cubicBezTo>
                  <a:pt x="244" y="933"/>
                  <a:pt x="250" y="927"/>
                  <a:pt x="250" y="921"/>
                </a:cubicBezTo>
                <a:cubicBezTo>
                  <a:pt x="250" y="909"/>
                  <a:pt x="232" y="909"/>
                  <a:pt x="226" y="897"/>
                </a:cubicBezTo>
                <a:cubicBezTo>
                  <a:pt x="220" y="885"/>
                  <a:pt x="226" y="861"/>
                  <a:pt x="208" y="861"/>
                </a:cubicBezTo>
                <a:cubicBezTo>
                  <a:pt x="196" y="861"/>
                  <a:pt x="196" y="879"/>
                  <a:pt x="190" y="891"/>
                </a:cubicBezTo>
                <a:cubicBezTo>
                  <a:pt x="184" y="903"/>
                  <a:pt x="172" y="903"/>
                  <a:pt x="172" y="915"/>
                </a:cubicBezTo>
                <a:cubicBezTo>
                  <a:pt x="172" y="921"/>
                  <a:pt x="184" y="927"/>
                  <a:pt x="184" y="927"/>
                </a:cubicBezTo>
                <a:cubicBezTo>
                  <a:pt x="184" y="939"/>
                  <a:pt x="172" y="939"/>
                  <a:pt x="166" y="945"/>
                </a:cubicBezTo>
                <a:cubicBezTo>
                  <a:pt x="155" y="956"/>
                  <a:pt x="155" y="968"/>
                  <a:pt x="155" y="986"/>
                </a:cubicBezTo>
                <a:cubicBezTo>
                  <a:pt x="149" y="986"/>
                  <a:pt x="149" y="986"/>
                  <a:pt x="149" y="986"/>
                </a:cubicBezTo>
                <a:cubicBezTo>
                  <a:pt x="131" y="963"/>
                  <a:pt x="131" y="945"/>
                  <a:pt x="125" y="915"/>
                </a:cubicBezTo>
                <a:cubicBezTo>
                  <a:pt x="119" y="909"/>
                  <a:pt x="119" y="909"/>
                  <a:pt x="119" y="909"/>
                </a:cubicBezTo>
                <a:cubicBezTo>
                  <a:pt x="113" y="915"/>
                  <a:pt x="107" y="915"/>
                  <a:pt x="101" y="921"/>
                </a:cubicBezTo>
                <a:cubicBezTo>
                  <a:pt x="89" y="927"/>
                  <a:pt x="143" y="838"/>
                  <a:pt x="149" y="832"/>
                </a:cubicBezTo>
                <a:cubicBezTo>
                  <a:pt x="155" y="832"/>
                  <a:pt x="155" y="838"/>
                  <a:pt x="161" y="838"/>
                </a:cubicBezTo>
                <a:cubicBezTo>
                  <a:pt x="178" y="796"/>
                  <a:pt x="190" y="772"/>
                  <a:pt x="208" y="731"/>
                </a:cubicBezTo>
                <a:cubicBezTo>
                  <a:pt x="226" y="677"/>
                  <a:pt x="232" y="642"/>
                  <a:pt x="250" y="588"/>
                </a:cubicBezTo>
                <a:cubicBezTo>
                  <a:pt x="273" y="529"/>
                  <a:pt x="303" y="499"/>
                  <a:pt x="303" y="440"/>
                </a:cubicBezTo>
                <a:cubicBezTo>
                  <a:pt x="303" y="392"/>
                  <a:pt x="285" y="369"/>
                  <a:pt x="285" y="327"/>
                </a:cubicBezTo>
                <a:cubicBezTo>
                  <a:pt x="285" y="303"/>
                  <a:pt x="291" y="285"/>
                  <a:pt x="297" y="262"/>
                </a:cubicBezTo>
                <a:cubicBezTo>
                  <a:pt x="327" y="208"/>
                  <a:pt x="339" y="167"/>
                  <a:pt x="339" y="107"/>
                </a:cubicBezTo>
                <a:cubicBezTo>
                  <a:pt x="339" y="89"/>
                  <a:pt x="321" y="89"/>
                  <a:pt x="321" y="71"/>
                </a:cubicBezTo>
                <a:cubicBezTo>
                  <a:pt x="321" y="54"/>
                  <a:pt x="327" y="36"/>
                  <a:pt x="333" y="24"/>
                </a:cubicBezTo>
                <a:lnTo>
                  <a:pt x="333" y="24"/>
                </a:lnTo>
                <a:cubicBezTo>
                  <a:pt x="707" y="30"/>
                  <a:pt x="707" y="30"/>
                  <a:pt x="707" y="30"/>
                </a:cubicBezTo>
                <a:cubicBezTo>
                  <a:pt x="820" y="36"/>
                  <a:pt x="945" y="6"/>
                  <a:pt x="1063" y="6"/>
                </a:cubicBezTo>
                <a:cubicBezTo>
                  <a:pt x="1242" y="6"/>
                  <a:pt x="1402" y="0"/>
                  <a:pt x="1574" y="66"/>
                </a:cubicBezTo>
                <a:cubicBezTo>
                  <a:pt x="1645" y="89"/>
                  <a:pt x="1711" y="131"/>
                  <a:pt x="1758" y="184"/>
                </a:cubicBezTo>
                <a:cubicBezTo>
                  <a:pt x="1800" y="232"/>
                  <a:pt x="1794" y="309"/>
                  <a:pt x="1836" y="351"/>
                </a:cubicBezTo>
                <a:cubicBezTo>
                  <a:pt x="1836" y="362"/>
                  <a:pt x="1847" y="380"/>
                  <a:pt x="1842" y="392"/>
                </a:cubicBezTo>
                <a:cubicBezTo>
                  <a:pt x="1966" y="458"/>
                  <a:pt x="2085" y="380"/>
                  <a:pt x="2216" y="362"/>
                </a:cubicBezTo>
                <a:cubicBezTo>
                  <a:pt x="2406" y="339"/>
                  <a:pt x="2649" y="499"/>
                  <a:pt x="2798" y="452"/>
                </a:cubicBezTo>
                <a:cubicBezTo>
                  <a:pt x="2940" y="410"/>
                  <a:pt x="2970" y="167"/>
                  <a:pt x="3119" y="167"/>
                </a:cubicBezTo>
                <a:cubicBezTo>
                  <a:pt x="3160" y="446"/>
                  <a:pt x="3053" y="582"/>
                  <a:pt x="3326" y="784"/>
                </a:cubicBezTo>
                <a:cubicBezTo>
                  <a:pt x="3457" y="885"/>
                  <a:pt x="3612" y="796"/>
                  <a:pt x="3736" y="856"/>
                </a:cubicBezTo>
                <a:cubicBezTo>
                  <a:pt x="3909" y="939"/>
                  <a:pt x="4021" y="844"/>
                  <a:pt x="4188" y="844"/>
                </a:cubicBezTo>
                <a:lnTo>
                  <a:pt x="4188" y="844"/>
                </a:lnTo>
                <a:cubicBezTo>
                  <a:pt x="4194" y="891"/>
                  <a:pt x="4241" y="897"/>
                  <a:pt x="4289" y="897"/>
                </a:cubicBezTo>
                <a:cubicBezTo>
                  <a:pt x="4336" y="897"/>
                  <a:pt x="4336" y="897"/>
                  <a:pt x="4336" y="897"/>
                </a:cubicBezTo>
                <a:cubicBezTo>
                  <a:pt x="4372" y="897"/>
                  <a:pt x="4396" y="909"/>
                  <a:pt x="4431" y="915"/>
                </a:cubicBezTo>
                <a:cubicBezTo>
                  <a:pt x="4491" y="927"/>
                  <a:pt x="4526" y="927"/>
                  <a:pt x="4580" y="951"/>
                </a:cubicBezTo>
                <a:cubicBezTo>
                  <a:pt x="4621" y="974"/>
                  <a:pt x="4627" y="1010"/>
                  <a:pt x="4663" y="1040"/>
                </a:cubicBezTo>
                <a:cubicBezTo>
                  <a:pt x="4687" y="1058"/>
                  <a:pt x="4710" y="1051"/>
                  <a:pt x="4728" y="1069"/>
                </a:cubicBezTo>
                <a:cubicBezTo>
                  <a:pt x="4746" y="1081"/>
                  <a:pt x="4746" y="1105"/>
                  <a:pt x="4764" y="1123"/>
                </a:cubicBezTo>
                <a:cubicBezTo>
                  <a:pt x="4782" y="1146"/>
                  <a:pt x="4805" y="1146"/>
                  <a:pt x="4829" y="1158"/>
                </a:cubicBezTo>
                <a:cubicBezTo>
                  <a:pt x="4889" y="1182"/>
                  <a:pt x="4913" y="1224"/>
                  <a:pt x="4930" y="1289"/>
                </a:cubicBezTo>
                <a:cubicBezTo>
                  <a:pt x="4948" y="1354"/>
                  <a:pt x="4966" y="1396"/>
                  <a:pt x="4978" y="1467"/>
                </a:cubicBezTo>
                <a:cubicBezTo>
                  <a:pt x="4984" y="1533"/>
                  <a:pt x="4978" y="1568"/>
                  <a:pt x="5002" y="1628"/>
                </a:cubicBezTo>
                <a:cubicBezTo>
                  <a:pt x="5031" y="1687"/>
                  <a:pt x="5043" y="1747"/>
                  <a:pt x="5114" y="1770"/>
                </a:cubicBezTo>
                <a:cubicBezTo>
                  <a:pt x="5144" y="1782"/>
                  <a:pt x="5162" y="1800"/>
                  <a:pt x="5192" y="1812"/>
                </a:cubicBezTo>
                <a:cubicBezTo>
                  <a:pt x="5221" y="1830"/>
                  <a:pt x="5257" y="1835"/>
                  <a:pt x="5257" y="1871"/>
                </a:cubicBezTo>
                <a:cubicBezTo>
                  <a:pt x="5257" y="1889"/>
                  <a:pt x="5245" y="1895"/>
                  <a:pt x="5233" y="1913"/>
                </a:cubicBezTo>
                <a:cubicBezTo>
                  <a:pt x="5227" y="1937"/>
                  <a:pt x="5221" y="1954"/>
                  <a:pt x="5204" y="1972"/>
                </a:cubicBezTo>
                <a:cubicBezTo>
                  <a:pt x="5132" y="2055"/>
                  <a:pt x="5067" y="2085"/>
                  <a:pt x="5037" y="2186"/>
                </a:cubicBezTo>
                <a:cubicBezTo>
                  <a:pt x="5019" y="2245"/>
                  <a:pt x="5013" y="2287"/>
                  <a:pt x="4990" y="2340"/>
                </a:cubicBezTo>
                <a:cubicBezTo>
                  <a:pt x="4978" y="2376"/>
                  <a:pt x="4960" y="2382"/>
                  <a:pt x="4936" y="2412"/>
                </a:cubicBezTo>
                <a:lnTo>
                  <a:pt x="4936" y="2412"/>
                </a:lnTo>
                <a:cubicBezTo>
                  <a:pt x="4913" y="2388"/>
                  <a:pt x="4901" y="2376"/>
                  <a:pt x="4877" y="2352"/>
                </a:cubicBezTo>
                <a:cubicBezTo>
                  <a:pt x="4865" y="2340"/>
                  <a:pt x="4859" y="2329"/>
                  <a:pt x="4847" y="2329"/>
                </a:cubicBezTo>
                <a:cubicBezTo>
                  <a:pt x="4817" y="2329"/>
                  <a:pt x="4805" y="2346"/>
                  <a:pt x="4776" y="2352"/>
                </a:cubicBezTo>
                <a:cubicBezTo>
                  <a:pt x="4710" y="2370"/>
                  <a:pt x="4675" y="2382"/>
                  <a:pt x="4604" y="2394"/>
                </a:cubicBezTo>
                <a:cubicBezTo>
                  <a:pt x="4598" y="2394"/>
                  <a:pt x="4592" y="2406"/>
                  <a:pt x="4580" y="2406"/>
                </a:cubicBezTo>
                <a:cubicBezTo>
                  <a:pt x="4550" y="2406"/>
                  <a:pt x="4550" y="2406"/>
                  <a:pt x="4550" y="2406"/>
                </a:cubicBezTo>
                <a:cubicBezTo>
                  <a:pt x="4544" y="2412"/>
                  <a:pt x="4544" y="2424"/>
                  <a:pt x="4532" y="2424"/>
                </a:cubicBezTo>
                <a:cubicBezTo>
                  <a:pt x="4514" y="2424"/>
                  <a:pt x="4503" y="2412"/>
                  <a:pt x="4485" y="2412"/>
                </a:cubicBezTo>
                <a:cubicBezTo>
                  <a:pt x="4431" y="2406"/>
                  <a:pt x="4408" y="2400"/>
                  <a:pt x="4354" y="2400"/>
                </a:cubicBezTo>
                <a:cubicBezTo>
                  <a:pt x="4319" y="2394"/>
                  <a:pt x="4295" y="2394"/>
                  <a:pt x="4259" y="2376"/>
                </a:cubicBezTo>
                <a:cubicBezTo>
                  <a:pt x="4229" y="2352"/>
                  <a:pt x="4229" y="2317"/>
                  <a:pt x="4188" y="2299"/>
                </a:cubicBezTo>
                <a:cubicBezTo>
                  <a:pt x="4158" y="2287"/>
                  <a:pt x="4134" y="2275"/>
                  <a:pt x="4099" y="2263"/>
                </a:cubicBezTo>
                <a:cubicBezTo>
                  <a:pt x="4075" y="2257"/>
                  <a:pt x="4051" y="2263"/>
                  <a:pt x="4033" y="2239"/>
                </a:cubicBezTo>
                <a:cubicBezTo>
                  <a:pt x="4021" y="2222"/>
                  <a:pt x="4010" y="2210"/>
                  <a:pt x="4004" y="2192"/>
                </a:cubicBezTo>
                <a:cubicBezTo>
                  <a:pt x="3998" y="2168"/>
                  <a:pt x="4004" y="2150"/>
                  <a:pt x="3992" y="2133"/>
                </a:cubicBezTo>
                <a:cubicBezTo>
                  <a:pt x="3974" y="2121"/>
                  <a:pt x="3962" y="2115"/>
                  <a:pt x="3938" y="2115"/>
                </a:cubicBezTo>
                <a:cubicBezTo>
                  <a:pt x="3938" y="2115"/>
                  <a:pt x="3938" y="2121"/>
                  <a:pt x="3932" y="2121"/>
                </a:cubicBezTo>
                <a:cubicBezTo>
                  <a:pt x="3932" y="2156"/>
                  <a:pt x="3944" y="2180"/>
                  <a:pt x="3944" y="2216"/>
                </a:cubicBezTo>
                <a:cubicBezTo>
                  <a:pt x="3944" y="2233"/>
                  <a:pt x="3926" y="2239"/>
                  <a:pt x="3915" y="2239"/>
                </a:cubicBezTo>
                <a:cubicBezTo>
                  <a:pt x="3891" y="2239"/>
                  <a:pt x="3879" y="2222"/>
                  <a:pt x="3861" y="2210"/>
                </a:cubicBezTo>
                <a:cubicBezTo>
                  <a:pt x="3825" y="2192"/>
                  <a:pt x="3808" y="2180"/>
                  <a:pt x="3766" y="2180"/>
                </a:cubicBezTo>
                <a:cubicBezTo>
                  <a:pt x="3742" y="2180"/>
                  <a:pt x="3730" y="2192"/>
                  <a:pt x="3707" y="2198"/>
                </a:cubicBezTo>
                <a:cubicBezTo>
                  <a:pt x="3683" y="2210"/>
                  <a:pt x="3665" y="2210"/>
                  <a:pt x="3647" y="2228"/>
                </a:cubicBezTo>
                <a:cubicBezTo>
                  <a:pt x="3624" y="2251"/>
                  <a:pt x="3612" y="2287"/>
                  <a:pt x="3576" y="2287"/>
                </a:cubicBezTo>
                <a:cubicBezTo>
                  <a:pt x="3558" y="2287"/>
                  <a:pt x="3546" y="2275"/>
                  <a:pt x="3546" y="2257"/>
                </a:cubicBezTo>
                <a:cubicBezTo>
                  <a:pt x="3546" y="2228"/>
                  <a:pt x="3546" y="2228"/>
                  <a:pt x="3546" y="2228"/>
                </a:cubicBezTo>
                <a:cubicBezTo>
                  <a:pt x="3546" y="2174"/>
                  <a:pt x="3511" y="2144"/>
                  <a:pt x="3469" y="2109"/>
                </a:cubicBezTo>
                <a:cubicBezTo>
                  <a:pt x="3427" y="2079"/>
                  <a:pt x="3457" y="2008"/>
                  <a:pt x="3410" y="1996"/>
                </a:cubicBezTo>
                <a:cubicBezTo>
                  <a:pt x="3362" y="1996"/>
                  <a:pt x="3332" y="2002"/>
                  <a:pt x="3285" y="2002"/>
                </a:cubicBezTo>
                <a:cubicBezTo>
                  <a:pt x="3231" y="2002"/>
                  <a:pt x="3196" y="1960"/>
                  <a:pt x="3172" y="1913"/>
                </a:cubicBezTo>
                <a:cubicBezTo>
                  <a:pt x="3160" y="1889"/>
                  <a:pt x="3142" y="1871"/>
                  <a:pt x="3136" y="1847"/>
                </a:cubicBezTo>
                <a:cubicBezTo>
                  <a:pt x="3119" y="1788"/>
                  <a:pt x="3101" y="1758"/>
                  <a:pt x="3071" y="1711"/>
                </a:cubicBezTo>
                <a:cubicBezTo>
                  <a:pt x="3059" y="1681"/>
                  <a:pt x="3047" y="1652"/>
                  <a:pt x="3018" y="1652"/>
                </a:cubicBezTo>
                <a:cubicBezTo>
                  <a:pt x="2976" y="1652"/>
                  <a:pt x="2958" y="1675"/>
                  <a:pt x="2928" y="1699"/>
                </a:cubicBezTo>
                <a:cubicBezTo>
                  <a:pt x="2905" y="1723"/>
                  <a:pt x="2881" y="1729"/>
                  <a:pt x="2851" y="1752"/>
                </a:cubicBezTo>
                <a:cubicBezTo>
                  <a:pt x="2840" y="1758"/>
                  <a:pt x="2828" y="1764"/>
                  <a:pt x="2816" y="1764"/>
                </a:cubicBezTo>
                <a:cubicBezTo>
                  <a:pt x="2792" y="1764"/>
                  <a:pt x="2780" y="1752"/>
                  <a:pt x="2762" y="1740"/>
                </a:cubicBezTo>
                <a:cubicBezTo>
                  <a:pt x="2733" y="1735"/>
                  <a:pt x="2709" y="1735"/>
                  <a:pt x="2685" y="1717"/>
                </a:cubicBezTo>
                <a:cubicBezTo>
                  <a:pt x="2649" y="1687"/>
                  <a:pt x="2632" y="1657"/>
                  <a:pt x="2584" y="1657"/>
                </a:cubicBezTo>
                <a:cubicBezTo>
                  <a:pt x="2531" y="1657"/>
                  <a:pt x="2501" y="1687"/>
                  <a:pt x="2447" y="1705"/>
                </a:cubicBezTo>
                <a:cubicBezTo>
                  <a:pt x="2334" y="1752"/>
                  <a:pt x="2269" y="1794"/>
                  <a:pt x="2144" y="1812"/>
                </a:cubicBezTo>
                <a:cubicBezTo>
                  <a:pt x="2144" y="1830"/>
                  <a:pt x="2139" y="1842"/>
                  <a:pt x="2139" y="1865"/>
                </a:cubicBezTo>
                <a:cubicBezTo>
                  <a:pt x="2139" y="1865"/>
                  <a:pt x="2139" y="1865"/>
                  <a:pt x="2139" y="1871"/>
                </a:cubicBezTo>
                <a:cubicBezTo>
                  <a:pt x="2174" y="1871"/>
                  <a:pt x="2192" y="1871"/>
                  <a:pt x="2228" y="1871"/>
                </a:cubicBezTo>
                <a:cubicBezTo>
                  <a:pt x="2293" y="1871"/>
                  <a:pt x="2334" y="1937"/>
                  <a:pt x="2334" y="2002"/>
                </a:cubicBezTo>
                <a:cubicBezTo>
                  <a:pt x="2334" y="2038"/>
                  <a:pt x="2334" y="2038"/>
                  <a:pt x="2334" y="2038"/>
                </a:cubicBezTo>
                <a:cubicBezTo>
                  <a:pt x="2317" y="2144"/>
                  <a:pt x="2317" y="2144"/>
                  <a:pt x="2317" y="2144"/>
                </a:cubicBezTo>
                <a:cubicBezTo>
                  <a:pt x="2317" y="2239"/>
                  <a:pt x="2317" y="2239"/>
                  <a:pt x="2317" y="2239"/>
                </a:cubicBezTo>
                <a:cubicBezTo>
                  <a:pt x="2317" y="2293"/>
                  <a:pt x="2323" y="2323"/>
                  <a:pt x="2346" y="2370"/>
                </a:cubicBezTo>
                <a:cubicBezTo>
                  <a:pt x="2352" y="2388"/>
                  <a:pt x="2370" y="2388"/>
                  <a:pt x="2376" y="2406"/>
                </a:cubicBezTo>
                <a:cubicBezTo>
                  <a:pt x="2406" y="2436"/>
                  <a:pt x="2441" y="2424"/>
                  <a:pt x="2483" y="2429"/>
                </a:cubicBezTo>
                <a:cubicBezTo>
                  <a:pt x="2525" y="2429"/>
                  <a:pt x="2566" y="2447"/>
                  <a:pt x="2566" y="2483"/>
                </a:cubicBezTo>
                <a:cubicBezTo>
                  <a:pt x="2566" y="2501"/>
                  <a:pt x="2584" y="2507"/>
                  <a:pt x="2602" y="2513"/>
                </a:cubicBezTo>
                <a:cubicBezTo>
                  <a:pt x="2578" y="2596"/>
                  <a:pt x="2489" y="2620"/>
                  <a:pt x="2489" y="2709"/>
                </a:cubicBezTo>
                <a:cubicBezTo>
                  <a:pt x="2489" y="2827"/>
                  <a:pt x="2572" y="2881"/>
                  <a:pt x="2572" y="2994"/>
                </a:cubicBezTo>
                <a:cubicBezTo>
                  <a:pt x="2572" y="3012"/>
                  <a:pt x="2572" y="3012"/>
                  <a:pt x="2572" y="3012"/>
                </a:cubicBezTo>
                <a:cubicBezTo>
                  <a:pt x="2596" y="3012"/>
                  <a:pt x="2596" y="3012"/>
                  <a:pt x="2596" y="3012"/>
                </a:cubicBezTo>
                <a:cubicBezTo>
                  <a:pt x="2626" y="3012"/>
                  <a:pt x="2620" y="2964"/>
                  <a:pt x="2649" y="2964"/>
                </a:cubicBezTo>
                <a:cubicBezTo>
                  <a:pt x="2679" y="2964"/>
                  <a:pt x="2691" y="2988"/>
                  <a:pt x="2715" y="3006"/>
                </a:cubicBezTo>
                <a:cubicBezTo>
                  <a:pt x="2756" y="3023"/>
                  <a:pt x="2792" y="3029"/>
                  <a:pt x="2816" y="3065"/>
                </a:cubicBezTo>
                <a:cubicBezTo>
                  <a:pt x="2833" y="3083"/>
                  <a:pt x="2828" y="3107"/>
                  <a:pt x="2845" y="3124"/>
                </a:cubicBezTo>
                <a:cubicBezTo>
                  <a:pt x="2857" y="3136"/>
                  <a:pt x="2869" y="3136"/>
                  <a:pt x="2881" y="3142"/>
                </a:cubicBezTo>
                <a:cubicBezTo>
                  <a:pt x="2899" y="3160"/>
                  <a:pt x="2905" y="3178"/>
                  <a:pt x="2923" y="3202"/>
                </a:cubicBezTo>
                <a:cubicBezTo>
                  <a:pt x="2952" y="3255"/>
                  <a:pt x="2964" y="3297"/>
                  <a:pt x="3024" y="3332"/>
                </a:cubicBezTo>
                <a:cubicBezTo>
                  <a:pt x="3047" y="3344"/>
                  <a:pt x="3065" y="3332"/>
                  <a:pt x="3089" y="3350"/>
                </a:cubicBezTo>
                <a:cubicBezTo>
                  <a:pt x="3119" y="3368"/>
                  <a:pt x="3113" y="3398"/>
                  <a:pt x="3131" y="3427"/>
                </a:cubicBezTo>
                <a:cubicBezTo>
                  <a:pt x="3136" y="3445"/>
                  <a:pt x="3148" y="3445"/>
                  <a:pt x="3148" y="3463"/>
                </a:cubicBezTo>
                <a:cubicBezTo>
                  <a:pt x="3148" y="3499"/>
                  <a:pt x="3101" y="3505"/>
                  <a:pt x="3101" y="3540"/>
                </a:cubicBezTo>
                <a:cubicBezTo>
                  <a:pt x="3101" y="3552"/>
                  <a:pt x="3101" y="3558"/>
                  <a:pt x="3107" y="3564"/>
                </a:cubicBezTo>
                <a:cubicBezTo>
                  <a:pt x="3119" y="3576"/>
                  <a:pt x="3136" y="3582"/>
                  <a:pt x="3154" y="3588"/>
                </a:cubicBezTo>
                <a:cubicBezTo>
                  <a:pt x="3178" y="3588"/>
                  <a:pt x="3190" y="3582"/>
                  <a:pt x="3214" y="3582"/>
                </a:cubicBezTo>
                <a:cubicBezTo>
                  <a:pt x="3237" y="3582"/>
                  <a:pt x="3249" y="3582"/>
                  <a:pt x="3267" y="3594"/>
                </a:cubicBezTo>
                <a:cubicBezTo>
                  <a:pt x="3285" y="3611"/>
                  <a:pt x="3279" y="3629"/>
                  <a:pt x="3279" y="3653"/>
                </a:cubicBezTo>
                <a:cubicBezTo>
                  <a:pt x="3279" y="3683"/>
                  <a:pt x="3279" y="3683"/>
                  <a:pt x="3279" y="3683"/>
                </a:cubicBezTo>
                <a:cubicBezTo>
                  <a:pt x="3267" y="3814"/>
                  <a:pt x="3243" y="3885"/>
                  <a:pt x="3243" y="4015"/>
                </a:cubicBezTo>
                <a:cubicBezTo>
                  <a:pt x="3243" y="4081"/>
                  <a:pt x="3255" y="4116"/>
                  <a:pt x="3255" y="4176"/>
                </a:cubicBezTo>
                <a:cubicBezTo>
                  <a:pt x="3255" y="4217"/>
                  <a:pt x="3249" y="4253"/>
                  <a:pt x="3214" y="4283"/>
                </a:cubicBezTo>
                <a:cubicBezTo>
                  <a:pt x="3184" y="4306"/>
                  <a:pt x="3160" y="4300"/>
                  <a:pt x="3119" y="4300"/>
                </a:cubicBezTo>
                <a:cubicBezTo>
                  <a:pt x="3071" y="4300"/>
                  <a:pt x="3071" y="4300"/>
                  <a:pt x="3071" y="4300"/>
                </a:cubicBezTo>
                <a:cubicBezTo>
                  <a:pt x="3012" y="4300"/>
                  <a:pt x="2994" y="4348"/>
                  <a:pt x="2940" y="4384"/>
                </a:cubicBezTo>
                <a:cubicBezTo>
                  <a:pt x="2905" y="4413"/>
                  <a:pt x="2875" y="4419"/>
                  <a:pt x="2822" y="4419"/>
                </a:cubicBezTo>
                <a:cubicBezTo>
                  <a:pt x="2792" y="4419"/>
                  <a:pt x="2792" y="4419"/>
                  <a:pt x="2792" y="4419"/>
                </a:cubicBezTo>
                <a:cubicBezTo>
                  <a:pt x="2768" y="4419"/>
                  <a:pt x="2744" y="4413"/>
                  <a:pt x="2727" y="4431"/>
                </a:cubicBezTo>
                <a:cubicBezTo>
                  <a:pt x="2697" y="4467"/>
                  <a:pt x="2691" y="4496"/>
                  <a:pt x="2673" y="4538"/>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81" name="Freeform 179"/>
          <p:cNvSpPr>
            <a:spLocks noChangeArrowheads="1"/>
          </p:cNvSpPr>
          <p:nvPr/>
        </p:nvSpPr>
        <p:spPr bwMode="auto">
          <a:xfrm>
            <a:off x="17358867" y="4817090"/>
            <a:ext cx="5595585" cy="6779519"/>
          </a:xfrm>
          <a:custGeom>
            <a:avLst/>
            <a:gdLst>
              <a:gd name="T0" fmla="*/ 486 w 9967"/>
              <a:gd name="T1" fmla="*/ 2073 h 12075"/>
              <a:gd name="T2" fmla="*/ 1032 w 9967"/>
              <a:gd name="T3" fmla="*/ 2346 h 12075"/>
              <a:gd name="T4" fmla="*/ 1697 w 9967"/>
              <a:gd name="T5" fmla="*/ 2578 h 12075"/>
              <a:gd name="T6" fmla="*/ 2363 w 9967"/>
              <a:gd name="T7" fmla="*/ 3843 h 12075"/>
              <a:gd name="T8" fmla="*/ 3165 w 9967"/>
              <a:gd name="T9" fmla="*/ 5344 h 12075"/>
              <a:gd name="T10" fmla="*/ 2327 w 9967"/>
              <a:gd name="T11" fmla="*/ 12074 h 12075"/>
              <a:gd name="T12" fmla="*/ 6580 w 9967"/>
              <a:gd name="T13" fmla="*/ 10144 h 12075"/>
              <a:gd name="T14" fmla="*/ 9348 w 9967"/>
              <a:gd name="T15" fmla="*/ 6728 h 12075"/>
              <a:gd name="T16" fmla="*/ 6200 w 9967"/>
              <a:gd name="T17" fmla="*/ 5000 h 12075"/>
              <a:gd name="T18" fmla="*/ 6093 w 9967"/>
              <a:gd name="T19" fmla="*/ 4941 h 12075"/>
              <a:gd name="T20" fmla="*/ 5909 w 9967"/>
              <a:gd name="T21" fmla="*/ 4946 h 12075"/>
              <a:gd name="T22" fmla="*/ 5933 w 9967"/>
              <a:gd name="T23" fmla="*/ 4816 h 12075"/>
              <a:gd name="T24" fmla="*/ 6111 w 9967"/>
              <a:gd name="T25" fmla="*/ 4650 h 12075"/>
              <a:gd name="T26" fmla="*/ 5945 w 9967"/>
              <a:gd name="T27" fmla="*/ 4680 h 12075"/>
              <a:gd name="T28" fmla="*/ 5749 w 9967"/>
              <a:gd name="T29" fmla="*/ 4662 h 12075"/>
              <a:gd name="T30" fmla="*/ 5517 w 9967"/>
              <a:gd name="T31" fmla="*/ 4680 h 12075"/>
              <a:gd name="T32" fmla="*/ 5398 w 9967"/>
              <a:gd name="T33" fmla="*/ 4478 h 12075"/>
              <a:gd name="T34" fmla="*/ 5226 w 9967"/>
              <a:gd name="T35" fmla="*/ 4199 h 12075"/>
              <a:gd name="T36" fmla="*/ 5137 w 9967"/>
              <a:gd name="T37" fmla="*/ 3813 h 12075"/>
              <a:gd name="T38" fmla="*/ 4816 w 9967"/>
              <a:gd name="T39" fmla="*/ 3486 h 12075"/>
              <a:gd name="T40" fmla="*/ 4703 w 9967"/>
              <a:gd name="T41" fmla="*/ 3296 h 12075"/>
              <a:gd name="T42" fmla="*/ 4620 w 9967"/>
              <a:gd name="T43" fmla="*/ 3237 h 12075"/>
              <a:gd name="T44" fmla="*/ 4727 w 9967"/>
              <a:gd name="T45" fmla="*/ 3023 h 12075"/>
              <a:gd name="T46" fmla="*/ 4893 w 9967"/>
              <a:gd name="T47" fmla="*/ 2940 h 12075"/>
              <a:gd name="T48" fmla="*/ 4774 w 9967"/>
              <a:gd name="T49" fmla="*/ 2750 h 12075"/>
              <a:gd name="T50" fmla="*/ 4715 w 9967"/>
              <a:gd name="T51" fmla="*/ 2631 h 12075"/>
              <a:gd name="T52" fmla="*/ 4661 w 9967"/>
              <a:gd name="T53" fmla="*/ 2382 h 12075"/>
              <a:gd name="T54" fmla="*/ 4632 w 9967"/>
              <a:gd name="T55" fmla="*/ 2364 h 12075"/>
              <a:gd name="T56" fmla="*/ 4483 w 9967"/>
              <a:gd name="T57" fmla="*/ 2512 h 12075"/>
              <a:gd name="T58" fmla="*/ 4632 w 9967"/>
              <a:gd name="T59" fmla="*/ 2637 h 12075"/>
              <a:gd name="T60" fmla="*/ 4489 w 9967"/>
              <a:gd name="T61" fmla="*/ 2667 h 12075"/>
              <a:gd name="T62" fmla="*/ 4412 w 9967"/>
              <a:gd name="T63" fmla="*/ 2631 h 12075"/>
              <a:gd name="T64" fmla="*/ 4460 w 9967"/>
              <a:gd name="T65" fmla="*/ 2483 h 12075"/>
              <a:gd name="T66" fmla="*/ 4442 w 9967"/>
              <a:gd name="T67" fmla="*/ 2429 h 12075"/>
              <a:gd name="T68" fmla="*/ 4353 w 9967"/>
              <a:gd name="T69" fmla="*/ 2126 h 12075"/>
              <a:gd name="T70" fmla="*/ 4323 w 9967"/>
              <a:gd name="T71" fmla="*/ 2144 h 12075"/>
              <a:gd name="T72" fmla="*/ 4198 w 9967"/>
              <a:gd name="T73" fmla="*/ 2132 h 12075"/>
              <a:gd name="T74" fmla="*/ 4175 w 9967"/>
              <a:gd name="T75" fmla="*/ 2079 h 12075"/>
              <a:gd name="T76" fmla="*/ 4163 w 9967"/>
              <a:gd name="T77" fmla="*/ 2138 h 12075"/>
              <a:gd name="T78" fmla="*/ 4085 w 9967"/>
              <a:gd name="T79" fmla="*/ 2138 h 12075"/>
              <a:gd name="T80" fmla="*/ 4026 w 9967"/>
              <a:gd name="T81" fmla="*/ 1996 h 12075"/>
              <a:gd name="T82" fmla="*/ 4056 w 9967"/>
              <a:gd name="T83" fmla="*/ 1877 h 12075"/>
              <a:gd name="T84" fmla="*/ 3996 w 9967"/>
              <a:gd name="T85" fmla="*/ 1829 h 12075"/>
              <a:gd name="T86" fmla="*/ 3937 w 9967"/>
              <a:gd name="T87" fmla="*/ 1716 h 12075"/>
              <a:gd name="T88" fmla="*/ 4050 w 9967"/>
              <a:gd name="T89" fmla="*/ 1687 h 12075"/>
              <a:gd name="T90" fmla="*/ 3806 w 9967"/>
              <a:gd name="T91" fmla="*/ 1639 h 12075"/>
              <a:gd name="T92" fmla="*/ 3759 w 9967"/>
              <a:gd name="T93" fmla="*/ 1562 h 12075"/>
              <a:gd name="T94" fmla="*/ 3646 w 9967"/>
              <a:gd name="T95" fmla="*/ 1574 h 12075"/>
              <a:gd name="T96" fmla="*/ 3658 w 9967"/>
              <a:gd name="T97" fmla="*/ 1497 h 12075"/>
              <a:gd name="T98" fmla="*/ 3598 w 9967"/>
              <a:gd name="T99" fmla="*/ 1526 h 12075"/>
              <a:gd name="T100" fmla="*/ 3610 w 9967"/>
              <a:gd name="T101" fmla="*/ 1360 h 12075"/>
              <a:gd name="T102" fmla="*/ 3610 w 9967"/>
              <a:gd name="T103" fmla="*/ 1277 h 12075"/>
              <a:gd name="T104" fmla="*/ 3563 w 9967"/>
              <a:gd name="T105" fmla="*/ 1140 h 12075"/>
              <a:gd name="T106" fmla="*/ 3408 w 9967"/>
              <a:gd name="T107" fmla="*/ 1087 h 12075"/>
              <a:gd name="T108" fmla="*/ 3325 w 9967"/>
              <a:gd name="T109" fmla="*/ 1033 h 12075"/>
              <a:gd name="T110" fmla="*/ 3432 w 9967"/>
              <a:gd name="T111" fmla="*/ 956 h 12075"/>
              <a:gd name="T112" fmla="*/ 2577 w 9967"/>
              <a:gd name="T113" fmla="*/ 612 h 12075"/>
              <a:gd name="T114" fmla="*/ 1412 w 9967"/>
              <a:gd name="T115" fmla="*/ 41 h 12075"/>
              <a:gd name="T116" fmla="*/ 545 w 9967"/>
              <a:gd name="T117" fmla="*/ 653 h 12075"/>
              <a:gd name="T118" fmla="*/ 6556 w 9967"/>
              <a:gd name="T119" fmla="*/ 5624 h 12075"/>
              <a:gd name="T120" fmla="*/ 6657 w 9967"/>
              <a:gd name="T121" fmla="*/ 5778 h 12075"/>
              <a:gd name="T122" fmla="*/ 4792 w 9967"/>
              <a:gd name="T123" fmla="*/ 3332 h 1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67" h="12075">
                <a:moveTo>
                  <a:pt x="77" y="1657"/>
                </a:moveTo>
                <a:lnTo>
                  <a:pt x="77" y="1657"/>
                </a:lnTo>
                <a:cubicBezTo>
                  <a:pt x="118" y="1669"/>
                  <a:pt x="130" y="1693"/>
                  <a:pt x="154" y="1728"/>
                </a:cubicBezTo>
                <a:cubicBezTo>
                  <a:pt x="177" y="1752"/>
                  <a:pt x="195" y="1758"/>
                  <a:pt x="206" y="1788"/>
                </a:cubicBezTo>
                <a:cubicBezTo>
                  <a:pt x="236" y="1859"/>
                  <a:pt x="236" y="1918"/>
                  <a:pt x="302" y="1960"/>
                </a:cubicBezTo>
                <a:cubicBezTo>
                  <a:pt x="373" y="2007"/>
                  <a:pt x="409" y="2031"/>
                  <a:pt x="486" y="2073"/>
                </a:cubicBezTo>
                <a:cubicBezTo>
                  <a:pt x="539" y="2096"/>
                  <a:pt x="569" y="2132"/>
                  <a:pt x="628" y="2132"/>
                </a:cubicBezTo>
                <a:cubicBezTo>
                  <a:pt x="682" y="2132"/>
                  <a:pt x="682" y="2132"/>
                  <a:pt x="682" y="2132"/>
                </a:cubicBezTo>
                <a:cubicBezTo>
                  <a:pt x="711" y="2132"/>
                  <a:pt x="717" y="2156"/>
                  <a:pt x="729" y="2174"/>
                </a:cubicBezTo>
                <a:cubicBezTo>
                  <a:pt x="759" y="2215"/>
                  <a:pt x="777" y="2239"/>
                  <a:pt x="818" y="2269"/>
                </a:cubicBezTo>
                <a:cubicBezTo>
                  <a:pt x="872" y="2304"/>
                  <a:pt x="896" y="2352"/>
                  <a:pt x="961" y="2352"/>
                </a:cubicBezTo>
                <a:cubicBezTo>
                  <a:pt x="991" y="2352"/>
                  <a:pt x="1002" y="2346"/>
                  <a:pt x="1032" y="2346"/>
                </a:cubicBezTo>
                <a:cubicBezTo>
                  <a:pt x="1068" y="2346"/>
                  <a:pt x="1068" y="2346"/>
                  <a:pt x="1068" y="2346"/>
                </a:cubicBezTo>
                <a:cubicBezTo>
                  <a:pt x="1139" y="2346"/>
                  <a:pt x="1163" y="2387"/>
                  <a:pt x="1228" y="2411"/>
                </a:cubicBezTo>
                <a:cubicBezTo>
                  <a:pt x="1234" y="2417"/>
                  <a:pt x="1234" y="2417"/>
                  <a:pt x="1234" y="2417"/>
                </a:cubicBezTo>
                <a:cubicBezTo>
                  <a:pt x="1484" y="2572"/>
                  <a:pt x="1484" y="2572"/>
                  <a:pt x="1484" y="2572"/>
                </a:cubicBezTo>
                <a:cubicBezTo>
                  <a:pt x="1585" y="2607"/>
                  <a:pt x="1585" y="2607"/>
                  <a:pt x="1585" y="2607"/>
                </a:cubicBezTo>
                <a:cubicBezTo>
                  <a:pt x="1697" y="2578"/>
                  <a:pt x="1697" y="2578"/>
                  <a:pt x="1697" y="2578"/>
                </a:cubicBezTo>
                <a:cubicBezTo>
                  <a:pt x="1757" y="2578"/>
                  <a:pt x="1757" y="2578"/>
                  <a:pt x="1757" y="2578"/>
                </a:cubicBezTo>
                <a:cubicBezTo>
                  <a:pt x="1953" y="2791"/>
                  <a:pt x="1953" y="2791"/>
                  <a:pt x="1953" y="2791"/>
                </a:cubicBezTo>
                <a:cubicBezTo>
                  <a:pt x="2286" y="2922"/>
                  <a:pt x="2286" y="2922"/>
                  <a:pt x="2286" y="2922"/>
                </a:cubicBezTo>
                <a:cubicBezTo>
                  <a:pt x="2333" y="2999"/>
                  <a:pt x="2333" y="2999"/>
                  <a:pt x="2333" y="2999"/>
                </a:cubicBezTo>
                <a:cubicBezTo>
                  <a:pt x="2363" y="3118"/>
                  <a:pt x="2363" y="3118"/>
                  <a:pt x="2363" y="3118"/>
                </a:cubicBezTo>
                <a:cubicBezTo>
                  <a:pt x="2363" y="3843"/>
                  <a:pt x="2363" y="3843"/>
                  <a:pt x="2363" y="3843"/>
                </a:cubicBezTo>
                <a:cubicBezTo>
                  <a:pt x="2345" y="4211"/>
                  <a:pt x="2345" y="4211"/>
                  <a:pt x="2345" y="4211"/>
                </a:cubicBezTo>
                <a:cubicBezTo>
                  <a:pt x="2369" y="4413"/>
                  <a:pt x="2369" y="4413"/>
                  <a:pt x="2369" y="4413"/>
                </a:cubicBezTo>
                <a:cubicBezTo>
                  <a:pt x="2743" y="4680"/>
                  <a:pt x="2743" y="4680"/>
                  <a:pt x="2743" y="4680"/>
                </a:cubicBezTo>
                <a:cubicBezTo>
                  <a:pt x="3058" y="5012"/>
                  <a:pt x="3058" y="5012"/>
                  <a:pt x="3058" y="5012"/>
                </a:cubicBezTo>
                <a:cubicBezTo>
                  <a:pt x="3129" y="5160"/>
                  <a:pt x="3129" y="5160"/>
                  <a:pt x="3129" y="5160"/>
                </a:cubicBezTo>
                <a:cubicBezTo>
                  <a:pt x="3165" y="5344"/>
                  <a:pt x="3165" y="5344"/>
                  <a:pt x="3165" y="5344"/>
                </a:cubicBezTo>
                <a:cubicBezTo>
                  <a:pt x="3171" y="5570"/>
                  <a:pt x="3171" y="5570"/>
                  <a:pt x="3171" y="5570"/>
                </a:cubicBezTo>
                <a:cubicBezTo>
                  <a:pt x="2945" y="7316"/>
                  <a:pt x="2945" y="7316"/>
                  <a:pt x="2945" y="7316"/>
                </a:cubicBezTo>
                <a:cubicBezTo>
                  <a:pt x="2642" y="9633"/>
                  <a:pt x="2642" y="9633"/>
                  <a:pt x="2642" y="9633"/>
                </a:cubicBezTo>
                <a:lnTo>
                  <a:pt x="2642" y="9633"/>
                </a:lnTo>
                <a:cubicBezTo>
                  <a:pt x="2327" y="12074"/>
                  <a:pt x="2327" y="12074"/>
                  <a:pt x="2327" y="12074"/>
                </a:cubicBezTo>
                <a:lnTo>
                  <a:pt x="2327" y="12074"/>
                </a:lnTo>
                <a:cubicBezTo>
                  <a:pt x="2386" y="12038"/>
                  <a:pt x="2386" y="12038"/>
                  <a:pt x="2386" y="12038"/>
                </a:cubicBezTo>
                <a:cubicBezTo>
                  <a:pt x="2547" y="11670"/>
                  <a:pt x="2547" y="11670"/>
                  <a:pt x="2547" y="11670"/>
                </a:cubicBezTo>
                <a:cubicBezTo>
                  <a:pt x="3075" y="11011"/>
                  <a:pt x="3075" y="11011"/>
                  <a:pt x="3075" y="11011"/>
                </a:cubicBezTo>
                <a:cubicBezTo>
                  <a:pt x="3961" y="10565"/>
                  <a:pt x="3961" y="10565"/>
                  <a:pt x="3961" y="10565"/>
                </a:cubicBezTo>
                <a:cubicBezTo>
                  <a:pt x="5386" y="10423"/>
                  <a:pt x="5386" y="10423"/>
                  <a:pt x="5386" y="10423"/>
                </a:cubicBezTo>
                <a:cubicBezTo>
                  <a:pt x="6580" y="10144"/>
                  <a:pt x="6580" y="10144"/>
                  <a:pt x="6580" y="10144"/>
                </a:cubicBezTo>
                <a:lnTo>
                  <a:pt x="6580" y="10144"/>
                </a:lnTo>
                <a:cubicBezTo>
                  <a:pt x="9342" y="9170"/>
                  <a:pt x="9342" y="9170"/>
                  <a:pt x="9342" y="9170"/>
                </a:cubicBezTo>
                <a:cubicBezTo>
                  <a:pt x="9966" y="7227"/>
                  <a:pt x="9966" y="7227"/>
                  <a:pt x="9966" y="7227"/>
                </a:cubicBezTo>
                <a:cubicBezTo>
                  <a:pt x="9544" y="6515"/>
                  <a:pt x="9544" y="6515"/>
                  <a:pt x="9544" y="6515"/>
                </a:cubicBezTo>
                <a:lnTo>
                  <a:pt x="9544" y="6515"/>
                </a:lnTo>
                <a:cubicBezTo>
                  <a:pt x="9348" y="6728"/>
                  <a:pt x="9348" y="6728"/>
                  <a:pt x="9348" y="6728"/>
                </a:cubicBezTo>
                <a:cubicBezTo>
                  <a:pt x="7002" y="6313"/>
                  <a:pt x="7002" y="6313"/>
                  <a:pt x="7002" y="6313"/>
                </a:cubicBezTo>
                <a:cubicBezTo>
                  <a:pt x="6657" y="5778"/>
                  <a:pt x="6657" y="5778"/>
                  <a:pt x="6657" y="5778"/>
                </a:cubicBezTo>
                <a:cubicBezTo>
                  <a:pt x="6556" y="5624"/>
                  <a:pt x="6556" y="5624"/>
                  <a:pt x="6556" y="5624"/>
                </a:cubicBezTo>
                <a:cubicBezTo>
                  <a:pt x="6224" y="5107"/>
                  <a:pt x="6224" y="5107"/>
                  <a:pt x="6224" y="5107"/>
                </a:cubicBezTo>
                <a:cubicBezTo>
                  <a:pt x="6212" y="5071"/>
                  <a:pt x="6206" y="5042"/>
                  <a:pt x="6200" y="5000"/>
                </a:cubicBezTo>
                <a:lnTo>
                  <a:pt x="6200" y="5000"/>
                </a:lnTo>
                <a:cubicBezTo>
                  <a:pt x="6188" y="5006"/>
                  <a:pt x="6176" y="5012"/>
                  <a:pt x="6164" y="5012"/>
                </a:cubicBezTo>
                <a:cubicBezTo>
                  <a:pt x="6158" y="5012"/>
                  <a:pt x="6152" y="5012"/>
                  <a:pt x="6147" y="5012"/>
                </a:cubicBezTo>
                <a:cubicBezTo>
                  <a:pt x="6147" y="5012"/>
                  <a:pt x="6147" y="5012"/>
                  <a:pt x="6147" y="5006"/>
                </a:cubicBezTo>
                <a:cubicBezTo>
                  <a:pt x="6147" y="4988"/>
                  <a:pt x="6147" y="4988"/>
                  <a:pt x="6147" y="4988"/>
                </a:cubicBezTo>
                <a:cubicBezTo>
                  <a:pt x="6147" y="4982"/>
                  <a:pt x="6147" y="4982"/>
                  <a:pt x="6147" y="4976"/>
                </a:cubicBezTo>
                <a:cubicBezTo>
                  <a:pt x="6147" y="4952"/>
                  <a:pt x="6117" y="4946"/>
                  <a:pt x="6093" y="4941"/>
                </a:cubicBezTo>
                <a:cubicBezTo>
                  <a:pt x="6069" y="4929"/>
                  <a:pt x="6057" y="4905"/>
                  <a:pt x="6028" y="4905"/>
                </a:cubicBezTo>
                <a:cubicBezTo>
                  <a:pt x="6004" y="4905"/>
                  <a:pt x="6004" y="4935"/>
                  <a:pt x="5986" y="4952"/>
                </a:cubicBezTo>
                <a:cubicBezTo>
                  <a:pt x="5974" y="4970"/>
                  <a:pt x="5956" y="4970"/>
                  <a:pt x="5950" y="4988"/>
                </a:cubicBezTo>
                <a:cubicBezTo>
                  <a:pt x="5950" y="4988"/>
                  <a:pt x="5950" y="4988"/>
                  <a:pt x="5945" y="4988"/>
                </a:cubicBezTo>
                <a:cubicBezTo>
                  <a:pt x="5927" y="4988"/>
                  <a:pt x="5909" y="4976"/>
                  <a:pt x="5909" y="4958"/>
                </a:cubicBezTo>
                <a:cubicBezTo>
                  <a:pt x="5909" y="4946"/>
                  <a:pt x="5909" y="4946"/>
                  <a:pt x="5909" y="4946"/>
                </a:cubicBezTo>
                <a:cubicBezTo>
                  <a:pt x="5909" y="4946"/>
                  <a:pt x="5909" y="4946"/>
                  <a:pt x="5915" y="4946"/>
                </a:cubicBezTo>
                <a:cubicBezTo>
                  <a:pt x="5921" y="4946"/>
                  <a:pt x="5921" y="4946"/>
                  <a:pt x="5927" y="4946"/>
                </a:cubicBezTo>
                <a:cubicBezTo>
                  <a:pt x="5933" y="4941"/>
                  <a:pt x="5933" y="4935"/>
                  <a:pt x="5933" y="4929"/>
                </a:cubicBezTo>
                <a:cubicBezTo>
                  <a:pt x="5933" y="4911"/>
                  <a:pt x="5921" y="4905"/>
                  <a:pt x="5921" y="4893"/>
                </a:cubicBezTo>
                <a:cubicBezTo>
                  <a:pt x="5921" y="4875"/>
                  <a:pt x="5950" y="4869"/>
                  <a:pt x="5950" y="4846"/>
                </a:cubicBezTo>
                <a:cubicBezTo>
                  <a:pt x="5950" y="4834"/>
                  <a:pt x="5933" y="4828"/>
                  <a:pt x="5933" y="4816"/>
                </a:cubicBezTo>
                <a:cubicBezTo>
                  <a:pt x="5933" y="4793"/>
                  <a:pt x="5956" y="4793"/>
                  <a:pt x="5974" y="4775"/>
                </a:cubicBezTo>
                <a:cubicBezTo>
                  <a:pt x="5986" y="4763"/>
                  <a:pt x="5992" y="4745"/>
                  <a:pt x="6010" y="4740"/>
                </a:cubicBezTo>
                <a:cubicBezTo>
                  <a:pt x="6028" y="4740"/>
                  <a:pt x="6045" y="4734"/>
                  <a:pt x="6045" y="4716"/>
                </a:cubicBezTo>
                <a:cubicBezTo>
                  <a:pt x="6052" y="4698"/>
                  <a:pt x="6040" y="4668"/>
                  <a:pt x="6057" y="4668"/>
                </a:cubicBezTo>
                <a:cubicBezTo>
                  <a:pt x="6063" y="4668"/>
                  <a:pt x="6069" y="4674"/>
                  <a:pt x="6075" y="4674"/>
                </a:cubicBezTo>
                <a:cubicBezTo>
                  <a:pt x="6093" y="4674"/>
                  <a:pt x="6111" y="4668"/>
                  <a:pt x="6111" y="4650"/>
                </a:cubicBezTo>
                <a:cubicBezTo>
                  <a:pt x="6111" y="4621"/>
                  <a:pt x="6069" y="4633"/>
                  <a:pt x="6045" y="4621"/>
                </a:cubicBezTo>
                <a:cubicBezTo>
                  <a:pt x="6040" y="4615"/>
                  <a:pt x="6040" y="4609"/>
                  <a:pt x="6040" y="4621"/>
                </a:cubicBezTo>
                <a:cubicBezTo>
                  <a:pt x="6022" y="4657"/>
                  <a:pt x="5998" y="4662"/>
                  <a:pt x="5980" y="4680"/>
                </a:cubicBezTo>
                <a:cubicBezTo>
                  <a:pt x="5968" y="4698"/>
                  <a:pt x="5974" y="4710"/>
                  <a:pt x="5962" y="4722"/>
                </a:cubicBezTo>
                <a:cubicBezTo>
                  <a:pt x="5956" y="4728"/>
                  <a:pt x="5956" y="4722"/>
                  <a:pt x="5956" y="4716"/>
                </a:cubicBezTo>
                <a:cubicBezTo>
                  <a:pt x="5950" y="4704"/>
                  <a:pt x="5945" y="4692"/>
                  <a:pt x="5945" y="4680"/>
                </a:cubicBezTo>
                <a:cubicBezTo>
                  <a:pt x="5945" y="4668"/>
                  <a:pt x="5950" y="4657"/>
                  <a:pt x="5950" y="4645"/>
                </a:cubicBezTo>
                <a:cubicBezTo>
                  <a:pt x="5950" y="4627"/>
                  <a:pt x="5939" y="4650"/>
                  <a:pt x="5939" y="4657"/>
                </a:cubicBezTo>
                <a:cubicBezTo>
                  <a:pt x="5933" y="4657"/>
                  <a:pt x="5933" y="4657"/>
                  <a:pt x="5933" y="4657"/>
                </a:cubicBezTo>
                <a:cubicBezTo>
                  <a:pt x="5927" y="4639"/>
                  <a:pt x="5915" y="4627"/>
                  <a:pt x="5903" y="4615"/>
                </a:cubicBezTo>
                <a:lnTo>
                  <a:pt x="5903" y="4615"/>
                </a:lnTo>
                <a:cubicBezTo>
                  <a:pt x="5849" y="4639"/>
                  <a:pt x="5808" y="4662"/>
                  <a:pt x="5749" y="4662"/>
                </a:cubicBezTo>
                <a:cubicBezTo>
                  <a:pt x="5648" y="4662"/>
                  <a:pt x="5541" y="4615"/>
                  <a:pt x="5523" y="4508"/>
                </a:cubicBezTo>
                <a:lnTo>
                  <a:pt x="5523" y="4508"/>
                </a:lnTo>
                <a:cubicBezTo>
                  <a:pt x="5517" y="4514"/>
                  <a:pt x="5505" y="4514"/>
                  <a:pt x="5505" y="4526"/>
                </a:cubicBezTo>
                <a:cubicBezTo>
                  <a:pt x="5505" y="4544"/>
                  <a:pt x="5493" y="4549"/>
                  <a:pt x="5493" y="4567"/>
                </a:cubicBezTo>
                <a:cubicBezTo>
                  <a:pt x="5493" y="4615"/>
                  <a:pt x="5558" y="4615"/>
                  <a:pt x="5558" y="4662"/>
                </a:cubicBezTo>
                <a:cubicBezTo>
                  <a:pt x="5558" y="4680"/>
                  <a:pt x="5535" y="4680"/>
                  <a:pt x="5517" y="4680"/>
                </a:cubicBezTo>
                <a:cubicBezTo>
                  <a:pt x="5481" y="4680"/>
                  <a:pt x="5475" y="4639"/>
                  <a:pt x="5451" y="4609"/>
                </a:cubicBezTo>
                <a:cubicBezTo>
                  <a:pt x="5440" y="4609"/>
                  <a:pt x="5440" y="4609"/>
                  <a:pt x="5440" y="4609"/>
                </a:cubicBezTo>
                <a:cubicBezTo>
                  <a:pt x="5428" y="4597"/>
                  <a:pt x="5428" y="4585"/>
                  <a:pt x="5416" y="4567"/>
                </a:cubicBezTo>
                <a:cubicBezTo>
                  <a:pt x="5410" y="4555"/>
                  <a:pt x="5392" y="4555"/>
                  <a:pt x="5392" y="4544"/>
                </a:cubicBezTo>
                <a:cubicBezTo>
                  <a:pt x="5392" y="4532"/>
                  <a:pt x="5410" y="4526"/>
                  <a:pt x="5422" y="4526"/>
                </a:cubicBezTo>
                <a:cubicBezTo>
                  <a:pt x="5428" y="4526"/>
                  <a:pt x="5398" y="4490"/>
                  <a:pt x="5398" y="4478"/>
                </a:cubicBezTo>
                <a:cubicBezTo>
                  <a:pt x="5392" y="4425"/>
                  <a:pt x="5392" y="4354"/>
                  <a:pt x="5339" y="4354"/>
                </a:cubicBezTo>
                <a:cubicBezTo>
                  <a:pt x="5327" y="4270"/>
                  <a:pt x="5291" y="4229"/>
                  <a:pt x="5238" y="4163"/>
                </a:cubicBezTo>
                <a:cubicBezTo>
                  <a:pt x="5232" y="4158"/>
                  <a:pt x="5238" y="4175"/>
                  <a:pt x="5238" y="4181"/>
                </a:cubicBezTo>
                <a:cubicBezTo>
                  <a:pt x="5238" y="4187"/>
                  <a:pt x="5238" y="4187"/>
                  <a:pt x="5238" y="4193"/>
                </a:cubicBezTo>
                <a:cubicBezTo>
                  <a:pt x="5238" y="4199"/>
                  <a:pt x="5238" y="4199"/>
                  <a:pt x="5238" y="4199"/>
                </a:cubicBezTo>
                <a:cubicBezTo>
                  <a:pt x="5226" y="4199"/>
                  <a:pt x="5226" y="4199"/>
                  <a:pt x="5226" y="4199"/>
                </a:cubicBezTo>
                <a:cubicBezTo>
                  <a:pt x="5226" y="4169"/>
                  <a:pt x="5208" y="4151"/>
                  <a:pt x="5208" y="4116"/>
                </a:cubicBezTo>
                <a:cubicBezTo>
                  <a:pt x="5208" y="4086"/>
                  <a:pt x="5232" y="4074"/>
                  <a:pt x="5232" y="4051"/>
                </a:cubicBezTo>
                <a:cubicBezTo>
                  <a:pt x="5232" y="4015"/>
                  <a:pt x="5184" y="4003"/>
                  <a:pt x="5184" y="3968"/>
                </a:cubicBezTo>
                <a:cubicBezTo>
                  <a:pt x="5184" y="3956"/>
                  <a:pt x="5196" y="3944"/>
                  <a:pt x="5196" y="3932"/>
                </a:cubicBezTo>
                <a:cubicBezTo>
                  <a:pt x="5196" y="3878"/>
                  <a:pt x="5172" y="3849"/>
                  <a:pt x="5143" y="3807"/>
                </a:cubicBezTo>
                <a:cubicBezTo>
                  <a:pt x="5137" y="3813"/>
                  <a:pt x="5137" y="3813"/>
                  <a:pt x="5137" y="3813"/>
                </a:cubicBezTo>
                <a:cubicBezTo>
                  <a:pt x="5113" y="3878"/>
                  <a:pt x="5101" y="3861"/>
                  <a:pt x="5048" y="3789"/>
                </a:cubicBezTo>
                <a:cubicBezTo>
                  <a:pt x="5030" y="3765"/>
                  <a:pt x="5018" y="3748"/>
                  <a:pt x="5000" y="3724"/>
                </a:cubicBezTo>
                <a:cubicBezTo>
                  <a:pt x="4994" y="3706"/>
                  <a:pt x="4994" y="3694"/>
                  <a:pt x="4976" y="3682"/>
                </a:cubicBezTo>
                <a:cubicBezTo>
                  <a:pt x="4964" y="3676"/>
                  <a:pt x="4959" y="3676"/>
                  <a:pt x="4947" y="3665"/>
                </a:cubicBezTo>
                <a:cubicBezTo>
                  <a:pt x="4911" y="3629"/>
                  <a:pt x="4905" y="3599"/>
                  <a:pt x="4869" y="3564"/>
                </a:cubicBezTo>
                <a:cubicBezTo>
                  <a:pt x="4846" y="3534"/>
                  <a:pt x="4834" y="3516"/>
                  <a:pt x="4816" y="3486"/>
                </a:cubicBezTo>
                <a:cubicBezTo>
                  <a:pt x="4810" y="3469"/>
                  <a:pt x="4786" y="3469"/>
                  <a:pt x="4786" y="3451"/>
                </a:cubicBezTo>
                <a:cubicBezTo>
                  <a:pt x="4786" y="3433"/>
                  <a:pt x="4780" y="3415"/>
                  <a:pt x="4762" y="3409"/>
                </a:cubicBezTo>
                <a:cubicBezTo>
                  <a:pt x="4745" y="3421"/>
                  <a:pt x="4745" y="3421"/>
                  <a:pt x="4745" y="3421"/>
                </a:cubicBezTo>
                <a:cubicBezTo>
                  <a:pt x="4745" y="3427"/>
                  <a:pt x="4739" y="3415"/>
                  <a:pt x="4739" y="3409"/>
                </a:cubicBezTo>
                <a:cubicBezTo>
                  <a:pt x="4739" y="3397"/>
                  <a:pt x="4757" y="3397"/>
                  <a:pt x="4762" y="3391"/>
                </a:cubicBezTo>
                <a:cubicBezTo>
                  <a:pt x="4733" y="3356"/>
                  <a:pt x="4715" y="3338"/>
                  <a:pt x="4703" y="3296"/>
                </a:cubicBezTo>
                <a:cubicBezTo>
                  <a:pt x="4703" y="3290"/>
                  <a:pt x="4703" y="3290"/>
                  <a:pt x="4703" y="3296"/>
                </a:cubicBezTo>
                <a:cubicBezTo>
                  <a:pt x="4697" y="3296"/>
                  <a:pt x="4697" y="3302"/>
                  <a:pt x="4691" y="3302"/>
                </a:cubicBezTo>
                <a:cubicBezTo>
                  <a:pt x="4685" y="3302"/>
                  <a:pt x="4685" y="3290"/>
                  <a:pt x="4685" y="3284"/>
                </a:cubicBezTo>
                <a:cubicBezTo>
                  <a:pt x="4685" y="3267"/>
                  <a:pt x="4691" y="3255"/>
                  <a:pt x="4691" y="3231"/>
                </a:cubicBezTo>
                <a:cubicBezTo>
                  <a:pt x="4697" y="3118"/>
                  <a:pt x="4691" y="3213"/>
                  <a:pt x="4626" y="3237"/>
                </a:cubicBezTo>
                <a:cubicBezTo>
                  <a:pt x="4620" y="3237"/>
                  <a:pt x="4620" y="3237"/>
                  <a:pt x="4620" y="3237"/>
                </a:cubicBezTo>
                <a:cubicBezTo>
                  <a:pt x="4626" y="3213"/>
                  <a:pt x="4650" y="3207"/>
                  <a:pt x="4650" y="3189"/>
                </a:cubicBezTo>
                <a:cubicBezTo>
                  <a:pt x="4650" y="3148"/>
                  <a:pt x="4650" y="3148"/>
                  <a:pt x="4650" y="3148"/>
                </a:cubicBezTo>
                <a:cubicBezTo>
                  <a:pt x="4650" y="3142"/>
                  <a:pt x="4650" y="3136"/>
                  <a:pt x="4650" y="3130"/>
                </a:cubicBezTo>
                <a:cubicBezTo>
                  <a:pt x="4644" y="3100"/>
                  <a:pt x="4644" y="3100"/>
                  <a:pt x="4644" y="3100"/>
                </a:cubicBezTo>
                <a:cubicBezTo>
                  <a:pt x="4644" y="3082"/>
                  <a:pt x="4644" y="3071"/>
                  <a:pt x="4638" y="3059"/>
                </a:cubicBezTo>
                <a:cubicBezTo>
                  <a:pt x="4673" y="3047"/>
                  <a:pt x="4697" y="3041"/>
                  <a:pt x="4727" y="3023"/>
                </a:cubicBezTo>
                <a:cubicBezTo>
                  <a:pt x="4745" y="3011"/>
                  <a:pt x="4751" y="2993"/>
                  <a:pt x="4769" y="2993"/>
                </a:cubicBezTo>
                <a:cubicBezTo>
                  <a:pt x="4780" y="2993"/>
                  <a:pt x="4780" y="3005"/>
                  <a:pt x="4792" y="3005"/>
                </a:cubicBezTo>
                <a:cubicBezTo>
                  <a:pt x="4822" y="3005"/>
                  <a:pt x="4840" y="2999"/>
                  <a:pt x="4864" y="2993"/>
                </a:cubicBezTo>
                <a:cubicBezTo>
                  <a:pt x="4887" y="2999"/>
                  <a:pt x="4887" y="2999"/>
                  <a:pt x="4887" y="2999"/>
                </a:cubicBezTo>
                <a:cubicBezTo>
                  <a:pt x="4893" y="2993"/>
                  <a:pt x="4899" y="2987"/>
                  <a:pt x="4899" y="2976"/>
                </a:cubicBezTo>
                <a:cubicBezTo>
                  <a:pt x="4899" y="2964"/>
                  <a:pt x="4893" y="2952"/>
                  <a:pt x="4893" y="2940"/>
                </a:cubicBezTo>
                <a:cubicBezTo>
                  <a:pt x="4893" y="2875"/>
                  <a:pt x="4893" y="2875"/>
                  <a:pt x="4893" y="2875"/>
                </a:cubicBezTo>
                <a:cubicBezTo>
                  <a:pt x="4893" y="2833"/>
                  <a:pt x="4869" y="2815"/>
                  <a:pt x="4852" y="2779"/>
                </a:cubicBezTo>
                <a:cubicBezTo>
                  <a:pt x="4834" y="2756"/>
                  <a:pt x="4810" y="2756"/>
                  <a:pt x="4810" y="2726"/>
                </a:cubicBezTo>
                <a:cubicBezTo>
                  <a:pt x="4810" y="2714"/>
                  <a:pt x="4828" y="2684"/>
                  <a:pt x="4816" y="2696"/>
                </a:cubicBezTo>
                <a:cubicBezTo>
                  <a:pt x="4804" y="2714"/>
                  <a:pt x="4792" y="2726"/>
                  <a:pt x="4792" y="2750"/>
                </a:cubicBezTo>
                <a:cubicBezTo>
                  <a:pt x="4774" y="2750"/>
                  <a:pt x="4774" y="2750"/>
                  <a:pt x="4774" y="2750"/>
                </a:cubicBezTo>
                <a:cubicBezTo>
                  <a:pt x="4751" y="2726"/>
                  <a:pt x="4739" y="2714"/>
                  <a:pt x="4727" y="2684"/>
                </a:cubicBezTo>
                <a:cubicBezTo>
                  <a:pt x="4721" y="2673"/>
                  <a:pt x="4703" y="2667"/>
                  <a:pt x="4703" y="2649"/>
                </a:cubicBezTo>
                <a:cubicBezTo>
                  <a:pt x="4703" y="2643"/>
                  <a:pt x="4709" y="2643"/>
                  <a:pt x="4721" y="2643"/>
                </a:cubicBezTo>
                <a:cubicBezTo>
                  <a:pt x="4745" y="2643"/>
                  <a:pt x="4751" y="2649"/>
                  <a:pt x="4774" y="2655"/>
                </a:cubicBezTo>
                <a:cubicBezTo>
                  <a:pt x="4774" y="2631"/>
                  <a:pt x="4780" y="2607"/>
                  <a:pt x="4757" y="2607"/>
                </a:cubicBezTo>
                <a:cubicBezTo>
                  <a:pt x="4739" y="2607"/>
                  <a:pt x="4733" y="2631"/>
                  <a:pt x="4715" y="2631"/>
                </a:cubicBezTo>
                <a:cubicBezTo>
                  <a:pt x="4685" y="2631"/>
                  <a:pt x="4685" y="2595"/>
                  <a:pt x="4667" y="2566"/>
                </a:cubicBezTo>
                <a:cubicBezTo>
                  <a:pt x="4661" y="2554"/>
                  <a:pt x="4661" y="2542"/>
                  <a:pt x="4656" y="2524"/>
                </a:cubicBezTo>
                <a:cubicBezTo>
                  <a:pt x="4650" y="2512"/>
                  <a:pt x="4638" y="2506"/>
                  <a:pt x="4638" y="2494"/>
                </a:cubicBezTo>
                <a:cubicBezTo>
                  <a:pt x="4638" y="2483"/>
                  <a:pt x="4656" y="2483"/>
                  <a:pt x="4656" y="2471"/>
                </a:cubicBezTo>
                <a:cubicBezTo>
                  <a:pt x="4656" y="2447"/>
                  <a:pt x="4638" y="2441"/>
                  <a:pt x="4638" y="2423"/>
                </a:cubicBezTo>
                <a:cubicBezTo>
                  <a:pt x="4638" y="2405"/>
                  <a:pt x="4656" y="2399"/>
                  <a:pt x="4661" y="2382"/>
                </a:cubicBezTo>
                <a:cubicBezTo>
                  <a:pt x="4667" y="2370"/>
                  <a:pt x="4667" y="2358"/>
                  <a:pt x="4667" y="2340"/>
                </a:cubicBezTo>
                <a:cubicBezTo>
                  <a:pt x="4667" y="2340"/>
                  <a:pt x="4667" y="2340"/>
                  <a:pt x="4667" y="2334"/>
                </a:cubicBezTo>
                <a:cubicBezTo>
                  <a:pt x="4656" y="2334"/>
                  <a:pt x="4656" y="2334"/>
                  <a:pt x="4656" y="2334"/>
                </a:cubicBezTo>
                <a:cubicBezTo>
                  <a:pt x="4644" y="2334"/>
                  <a:pt x="4602" y="2340"/>
                  <a:pt x="4608" y="2346"/>
                </a:cubicBezTo>
                <a:cubicBezTo>
                  <a:pt x="4608" y="2352"/>
                  <a:pt x="4614" y="2364"/>
                  <a:pt x="4620" y="2364"/>
                </a:cubicBezTo>
                <a:cubicBezTo>
                  <a:pt x="4626" y="2364"/>
                  <a:pt x="4632" y="2358"/>
                  <a:pt x="4632" y="2364"/>
                </a:cubicBezTo>
                <a:cubicBezTo>
                  <a:pt x="4626" y="2387"/>
                  <a:pt x="4620" y="2399"/>
                  <a:pt x="4608" y="2417"/>
                </a:cubicBezTo>
                <a:cubicBezTo>
                  <a:pt x="4596" y="2429"/>
                  <a:pt x="4584" y="2435"/>
                  <a:pt x="4584" y="2447"/>
                </a:cubicBezTo>
                <a:cubicBezTo>
                  <a:pt x="4584" y="2459"/>
                  <a:pt x="4596" y="2453"/>
                  <a:pt x="4590" y="2459"/>
                </a:cubicBezTo>
                <a:cubicBezTo>
                  <a:pt x="4584" y="2465"/>
                  <a:pt x="4572" y="2465"/>
                  <a:pt x="4566" y="2471"/>
                </a:cubicBezTo>
                <a:cubicBezTo>
                  <a:pt x="4555" y="2488"/>
                  <a:pt x="4549" y="2512"/>
                  <a:pt x="4531" y="2512"/>
                </a:cubicBezTo>
                <a:cubicBezTo>
                  <a:pt x="4513" y="2512"/>
                  <a:pt x="4501" y="2512"/>
                  <a:pt x="4483" y="2512"/>
                </a:cubicBezTo>
                <a:cubicBezTo>
                  <a:pt x="4477" y="2512"/>
                  <a:pt x="4495" y="2548"/>
                  <a:pt x="4501" y="2560"/>
                </a:cubicBezTo>
                <a:cubicBezTo>
                  <a:pt x="4501" y="2572"/>
                  <a:pt x="4519" y="2554"/>
                  <a:pt x="4525" y="2554"/>
                </a:cubicBezTo>
                <a:cubicBezTo>
                  <a:pt x="4531" y="2554"/>
                  <a:pt x="4537" y="2560"/>
                  <a:pt x="4543" y="2560"/>
                </a:cubicBezTo>
                <a:cubicBezTo>
                  <a:pt x="4561" y="2560"/>
                  <a:pt x="4555" y="2536"/>
                  <a:pt x="4566" y="2524"/>
                </a:cubicBezTo>
                <a:cubicBezTo>
                  <a:pt x="4578" y="2512"/>
                  <a:pt x="4584" y="2512"/>
                  <a:pt x="4596" y="2512"/>
                </a:cubicBezTo>
                <a:cubicBezTo>
                  <a:pt x="4620" y="2506"/>
                  <a:pt x="4632" y="2625"/>
                  <a:pt x="4632" y="2637"/>
                </a:cubicBezTo>
                <a:cubicBezTo>
                  <a:pt x="4632" y="2655"/>
                  <a:pt x="4632" y="2673"/>
                  <a:pt x="4620" y="2673"/>
                </a:cubicBezTo>
                <a:cubicBezTo>
                  <a:pt x="4578" y="2673"/>
                  <a:pt x="4572" y="2619"/>
                  <a:pt x="4537" y="2619"/>
                </a:cubicBezTo>
                <a:cubicBezTo>
                  <a:pt x="4525" y="2619"/>
                  <a:pt x="4519" y="2625"/>
                  <a:pt x="4519" y="2631"/>
                </a:cubicBezTo>
                <a:cubicBezTo>
                  <a:pt x="4519" y="2643"/>
                  <a:pt x="4525" y="2655"/>
                  <a:pt x="4525" y="2667"/>
                </a:cubicBezTo>
                <a:cubicBezTo>
                  <a:pt x="4525" y="2673"/>
                  <a:pt x="4525" y="2673"/>
                  <a:pt x="4525" y="2678"/>
                </a:cubicBezTo>
                <a:cubicBezTo>
                  <a:pt x="4507" y="2678"/>
                  <a:pt x="4501" y="2667"/>
                  <a:pt x="4489" y="2667"/>
                </a:cubicBezTo>
                <a:cubicBezTo>
                  <a:pt x="4483" y="2667"/>
                  <a:pt x="4483" y="2667"/>
                  <a:pt x="4477" y="2667"/>
                </a:cubicBezTo>
                <a:cubicBezTo>
                  <a:pt x="4477" y="2678"/>
                  <a:pt x="4477" y="2678"/>
                  <a:pt x="4477" y="2678"/>
                </a:cubicBezTo>
                <a:cubicBezTo>
                  <a:pt x="4477" y="2702"/>
                  <a:pt x="4483" y="2714"/>
                  <a:pt x="4483" y="2738"/>
                </a:cubicBezTo>
                <a:cubicBezTo>
                  <a:pt x="4483" y="2738"/>
                  <a:pt x="4477" y="2738"/>
                  <a:pt x="4477" y="2744"/>
                </a:cubicBezTo>
                <a:cubicBezTo>
                  <a:pt x="4477" y="2750"/>
                  <a:pt x="4454" y="2702"/>
                  <a:pt x="4454" y="2696"/>
                </a:cubicBezTo>
                <a:cubicBezTo>
                  <a:pt x="4436" y="2673"/>
                  <a:pt x="4412" y="2661"/>
                  <a:pt x="4412" y="2631"/>
                </a:cubicBezTo>
                <a:cubicBezTo>
                  <a:pt x="4412" y="2607"/>
                  <a:pt x="4418" y="2590"/>
                  <a:pt x="4430" y="2566"/>
                </a:cubicBezTo>
                <a:cubicBezTo>
                  <a:pt x="4436" y="2554"/>
                  <a:pt x="4454" y="2554"/>
                  <a:pt x="4454" y="2542"/>
                </a:cubicBezTo>
                <a:cubicBezTo>
                  <a:pt x="4454" y="2512"/>
                  <a:pt x="4424" y="2512"/>
                  <a:pt x="4406" y="2494"/>
                </a:cubicBezTo>
                <a:cubicBezTo>
                  <a:pt x="4394" y="2477"/>
                  <a:pt x="4394" y="2465"/>
                  <a:pt x="4376" y="2453"/>
                </a:cubicBezTo>
                <a:cubicBezTo>
                  <a:pt x="4376" y="2453"/>
                  <a:pt x="4412" y="2447"/>
                  <a:pt x="4418" y="2441"/>
                </a:cubicBezTo>
                <a:cubicBezTo>
                  <a:pt x="4418" y="2441"/>
                  <a:pt x="4454" y="2477"/>
                  <a:pt x="4460" y="2483"/>
                </a:cubicBezTo>
                <a:cubicBezTo>
                  <a:pt x="4466" y="2488"/>
                  <a:pt x="4471" y="2465"/>
                  <a:pt x="4471" y="2459"/>
                </a:cubicBezTo>
                <a:cubicBezTo>
                  <a:pt x="4477" y="2453"/>
                  <a:pt x="4489" y="2447"/>
                  <a:pt x="4489" y="2441"/>
                </a:cubicBezTo>
                <a:cubicBezTo>
                  <a:pt x="4489" y="2417"/>
                  <a:pt x="4466" y="2405"/>
                  <a:pt x="4466" y="2382"/>
                </a:cubicBezTo>
                <a:cubicBezTo>
                  <a:pt x="4466" y="2364"/>
                  <a:pt x="4483" y="2358"/>
                  <a:pt x="4483" y="2340"/>
                </a:cubicBezTo>
                <a:cubicBezTo>
                  <a:pt x="4483" y="2322"/>
                  <a:pt x="4436" y="2370"/>
                  <a:pt x="4436" y="2387"/>
                </a:cubicBezTo>
                <a:cubicBezTo>
                  <a:pt x="4436" y="2405"/>
                  <a:pt x="4442" y="2411"/>
                  <a:pt x="4442" y="2429"/>
                </a:cubicBezTo>
                <a:cubicBezTo>
                  <a:pt x="4442" y="2429"/>
                  <a:pt x="4442" y="2435"/>
                  <a:pt x="4442" y="2429"/>
                </a:cubicBezTo>
                <a:cubicBezTo>
                  <a:pt x="4418" y="2411"/>
                  <a:pt x="4418" y="2387"/>
                  <a:pt x="4388" y="2370"/>
                </a:cubicBezTo>
                <a:cubicBezTo>
                  <a:pt x="4382" y="2364"/>
                  <a:pt x="4424" y="2340"/>
                  <a:pt x="4436" y="2328"/>
                </a:cubicBezTo>
                <a:cubicBezTo>
                  <a:pt x="4442" y="2328"/>
                  <a:pt x="4400" y="2275"/>
                  <a:pt x="4400" y="2269"/>
                </a:cubicBezTo>
                <a:cubicBezTo>
                  <a:pt x="4388" y="2239"/>
                  <a:pt x="4394" y="2215"/>
                  <a:pt x="4388" y="2180"/>
                </a:cubicBezTo>
                <a:cubicBezTo>
                  <a:pt x="4382" y="2156"/>
                  <a:pt x="4353" y="2156"/>
                  <a:pt x="4353" y="2126"/>
                </a:cubicBezTo>
                <a:cubicBezTo>
                  <a:pt x="4353" y="2120"/>
                  <a:pt x="4365" y="2120"/>
                  <a:pt x="4376" y="2114"/>
                </a:cubicBezTo>
                <a:cubicBezTo>
                  <a:pt x="4388" y="2108"/>
                  <a:pt x="4394" y="2102"/>
                  <a:pt x="4400" y="2085"/>
                </a:cubicBezTo>
                <a:cubicBezTo>
                  <a:pt x="4400" y="2085"/>
                  <a:pt x="4365" y="2108"/>
                  <a:pt x="4347" y="2108"/>
                </a:cubicBezTo>
                <a:cubicBezTo>
                  <a:pt x="4329" y="2108"/>
                  <a:pt x="4323" y="2091"/>
                  <a:pt x="4311" y="2079"/>
                </a:cubicBezTo>
                <a:cubicBezTo>
                  <a:pt x="4305" y="2073"/>
                  <a:pt x="4311" y="2091"/>
                  <a:pt x="4311" y="2096"/>
                </a:cubicBezTo>
                <a:cubicBezTo>
                  <a:pt x="4311" y="2114"/>
                  <a:pt x="4317" y="2126"/>
                  <a:pt x="4323" y="2144"/>
                </a:cubicBezTo>
                <a:cubicBezTo>
                  <a:pt x="4317" y="2150"/>
                  <a:pt x="4299" y="2150"/>
                  <a:pt x="4299" y="2162"/>
                </a:cubicBezTo>
                <a:cubicBezTo>
                  <a:pt x="4299" y="2168"/>
                  <a:pt x="4299" y="2174"/>
                  <a:pt x="4299" y="2180"/>
                </a:cubicBezTo>
                <a:cubicBezTo>
                  <a:pt x="4299" y="2197"/>
                  <a:pt x="4323" y="2251"/>
                  <a:pt x="4317" y="2251"/>
                </a:cubicBezTo>
                <a:cubicBezTo>
                  <a:pt x="4299" y="2239"/>
                  <a:pt x="4275" y="2239"/>
                  <a:pt x="4263" y="2221"/>
                </a:cubicBezTo>
                <a:cubicBezTo>
                  <a:pt x="4252" y="2197"/>
                  <a:pt x="4246" y="2180"/>
                  <a:pt x="4228" y="2162"/>
                </a:cubicBezTo>
                <a:cubicBezTo>
                  <a:pt x="4216" y="2150"/>
                  <a:pt x="4210" y="2132"/>
                  <a:pt x="4198" y="2132"/>
                </a:cubicBezTo>
                <a:cubicBezTo>
                  <a:pt x="4192" y="2132"/>
                  <a:pt x="4186" y="2138"/>
                  <a:pt x="4186" y="2138"/>
                </a:cubicBezTo>
                <a:cubicBezTo>
                  <a:pt x="4175" y="2138"/>
                  <a:pt x="4180" y="2114"/>
                  <a:pt x="4180" y="2108"/>
                </a:cubicBezTo>
                <a:cubicBezTo>
                  <a:pt x="4180" y="2102"/>
                  <a:pt x="4186" y="2102"/>
                  <a:pt x="4186" y="2096"/>
                </a:cubicBezTo>
                <a:cubicBezTo>
                  <a:pt x="4186" y="2073"/>
                  <a:pt x="4198" y="2073"/>
                  <a:pt x="4210" y="2061"/>
                </a:cubicBezTo>
                <a:cubicBezTo>
                  <a:pt x="4210" y="2055"/>
                  <a:pt x="4210" y="2055"/>
                  <a:pt x="4210" y="2055"/>
                </a:cubicBezTo>
                <a:cubicBezTo>
                  <a:pt x="4198" y="2055"/>
                  <a:pt x="4175" y="2079"/>
                  <a:pt x="4175" y="2079"/>
                </a:cubicBezTo>
                <a:cubicBezTo>
                  <a:pt x="4168" y="2073"/>
                  <a:pt x="4168" y="2067"/>
                  <a:pt x="4157" y="2061"/>
                </a:cubicBezTo>
                <a:cubicBezTo>
                  <a:pt x="4157" y="2061"/>
                  <a:pt x="4151" y="2067"/>
                  <a:pt x="4145" y="2067"/>
                </a:cubicBezTo>
                <a:cubicBezTo>
                  <a:pt x="4145" y="2067"/>
                  <a:pt x="4127" y="2061"/>
                  <a:pt x="4127" y="2067"/>
                </a:cubicBezTo>
                <a:cubicBezTo>
                  <a:pt x="4139" y="2079"/>
                  <a:pt x="4139" y="2085"/>
                  <a:pt x="4151" y="2096"/>
                </a:cubicBezTo>
                <a:cubicBezTo>
                  <a:pt x="4157" y="2096"/>
                  <a:pt x="4163" y="2096"/>
                  <a:pt x="4163" y="2108"/>
                </a:cubicBezTo>
                <a:cubicBezTo>
                  <a:pt x="4163" y="2138"/>
                  <a:pt x="4163" y="2138"/>
                  <a:pt x="4163" y="2138"/>
                </a:cubicBezTo>
                <a:cubicBezTo>
                  <a:pt x="4163" y="2144"/>
                  <a:pt x="4163" y="2144"/>
                  <a:pt x="4163" y="2144"/>
                </a:cubicBezTo>
                <a:cubicBezTo>
                  <a:pt x="4151" y="2132"/>
                  <a:pt x="4139" y="2126"/>
                  <a:pt x="4133" y="2114"/>
                </a:cubicBezTo>
                <a:cubicBezTo>
                  <a:pt x="4133" y="2108"/>
                  <a:pt x="4133" y="2114"/>
                  <a:pt x="4127" y="2114"/>
                </a:cubicBezTo>
                <a:cubicBezTo>
                  <a:pt x="4127" y="2132"/>
                  <a:pt x="4133" y="2156"/>
                  <a:pt x="4121" y="2156"/>
                </a:cubicBezTo>
                <a:cubicBezTo>
                  <a:pt x="4115" y="2150"/>
                  <a:pt x="4109" y="2144"/>
                  <a:pt x="4097" y="2138"/>
                </a:cubicBezTo>
                <a:cubicBezTo>
                  <a:pt x="4085" y="2138"/>
                  <a:pt x="4085" y="2138"/>
                  <a:pt x="4085" y="2138"/>
                </a:cubicBezTo>
                <a:cubicBezTo>
                  <a:pt x="4062" y="2132"/>
                  <a:pt x="4050" y="2114"/>
                  <a:pt x="4026" y="2108"/>
                </a:cubicBezTo>
                <a:cubicBezTo>
                  <a:pt x="4020" y="2102"/>
                  <a:pt x="4038" y="2061"/>
                  <a:pt x="4044" y="2055"/>
                </a:cubicBezTo>
                <a:cubicBezTo>
                  <a:pt x="4056" y="2043"/>
                  <a:pt x="4079" y="2049"/>
                  <a:pt x="4079" y="2031"/>
                </a:cubicBezTo>
                <a:cubicBezTo>
                  <a:pt x="4079" y="2025"/>
                  <a:pt x="4068" y="2019"/>
                  <a:pt x="4062" y="2013"/>
                </a:cubicBezTo>
                <a:cubicBezTo>
                  <a:pt x="4056" y="2001"/>
                  <a:pt x="4062" y="1989"/>
                  <a:pt x="4062" y="1978"/>
                </a:cubicBezTo>
                <a:cubicBezTo>
                  <a:pt x="4062" y="1972"/>
                  <a:pt x="4032" y="1989"/>
                  <a:pt x="4026" y="1996"/>
                </a:cubicBezTo>
                <a:cubicBezTo>
                  <a:pt x="4020" y="2001"/>
                  <a:pt x="4002" y="1972"/>
                  <a:pt x="4002" y="1966"/>
                </a:cubicBezTo>
                <a:cubicBezTo>
                  <a:pt x="4002" y="1936"/>
                  <a:pt x="4032" y="1924"/>
                  <a:pt x="4062" y="1924"/>
                </a:cubicBezTo>
                <a:cubicBezTo>
                  <a:pt x="4068" y="1924"/>
                  <a:pt x="4068" y="1924"/>
                  <a:pt x="4073" y="1924"/>
                </a:cubicBezTo>
                <a:lnTo>
                  <a:pt x="4079" y="1924"/>
                </a:lnTo>
                <a:cubicBezTo>
                  <a:pt x="4085" y="1924"/>
                  <a:pt x="4068" y="1906"/>
                  <a:pt x="4068" y="1901"/>
                </a:cubicBezTo>
                <a:cubicBezTo>
                  <a:pt x="4068" y="1889"/>
                  <a:pt x="4068" y="1883"/>
                  <a:pt x="4056" y="1877"/>
                </a:cubicBezTo>
                <a:cubicBezTo>
                  <a:pt x="4062" y="1865"/>
                  <a:pt x="4062" y="1865"/>
                  <a:pt x="4073" y="1859"/>
                </a:cubicBezTo>
                <a:cubicBezTo>
                  <a:pt x="4068" y="1853"/>
                  <a:pt x="4062" y="1841"/>
                  <a:pt x="4056" y="1841"/>
                </a:cubicBezTo>
                <a:cubicBezTo>
                  <a:pt x="4020" y="1841"/>
                  <a:pt x="4020" y="1841"/>
                  <a:pt x="4020" y="1841"/>
                </a:cubicBezTo>
                <a:cubicBezTo>
                  <a:pt x="4008" y="1841"/>
                  <a:pt x="4008" y="1853"/>
                  <a:pt x="3996" y="1859"/>
                </a:cubicBezTo>
                <a:cubicBezTo>
                  <a:pt x="3990" y="1865"/>
                  <a:pt x="3990" y="1847"/>
                  <a:pt x="3990" y="1847"/>
                </a:cubicBezTo>
                <a:cubicBezTo>
                  <a:pt x="3990" y="1835"/>
                  <a:pt x="3996" y="1835"/>
                  <a:pt x="3996" y="1829"/>
                </a:cubicBezTo>
                <a:cubicBezTo>
                  <a:pt x="3996" y="1806"/>
                  <a:pt x="3967" y="1811"/>
                  <a:pt x="3955" y="1794"/>
                </a:cubicBezTo>
                <a:cubicBezTo>
                  <a:pt x="3949" y="1782"/>
                  <a:pt x="3943" y="1770"/>
                  <a:pt x="3925" y="1770"/>
                </a:cubicBezTo>
                <a:cubicBezTo>
                  <a:pt x="3913" y="1770"/>
                  <a:pt x="3907" y="1776"/>
                  <a:pt x="3895" y="1776"/>
                </a:cubicBezTo>
                <a:cubicBezTo>
                  <a:pt x="3877" y="1776"/>
                  <a:pt x="3860" y="1764"/>
                  <a:pt x="3860" y="1746"/>
                </a:cubicBezTo>
                <a:lnTo>
                  <a:pt x="3860" y="1740"/>
                </a:lnTo>
                <a:cubicBezTo>
                  <a:pt x="3860" y="1740"/>
                  <a:pt x="3889" y="1716"/>
                  <a:pt x="3937" y="1716"/>
                </a:cubicBezTo>
                <a:cubicBezTo>
                  <a:pt x="3961" y="1716"/>
                  <a:pt x="3967" y="1734"/>
                  <a:pt x="3990" y="1734"/>
                </a:cubicBezTo>
                <a:cubicBezTo>
                  <a:pt x="3990" y="1734"/>
                  <a:pt x="3990" y="1734"/>
                  <a:pt x="3996" y="1734"/>
                </a:cubicBezTo>
                <a:cubicBezTo>
                  <a:pt x="3990" y="1722"/>
                  <a:pt x="3972" y="1722"/>
                  <a:pt x="3972" y="1710"/>
                </a:cubicBezTo>
                <a:cubicBezTo>
                  <a:pt x="3972" y="1698"/>
                  <a:pt x="3984" y="1693"/>
                  <a:pt x="3996" y="1693"/>
                </a:cubicBezTo>
                <a:cubicBezTo>
                  <a:pt x="3984" y="1675"/>
                  <a:pt x="4032" y="1693"/>
                  <a:pt x="4044" y="1693"/>
                </a:cubicBezTo>
                <a:lnTo>
                  <a:pt x="4050" y="1687"/>
                </a:lnTo>
                <a:cubicBezTo>
                  <a:pt x="4038" y="1657"/>
                  <a:pt x="4014" y="1657"/>
                  <a:pt x="3984" y="1645"/>
                </a:cubicBezTo>
                <a:cubicBezTo>
                  <a:pt x="3967" y="1645"/>
                  <a:pt x="3967" y="1627"/>
                  <a:pt x="3955" y="1627"/>
                </a:cubicBezTo>
                <a:cubicBezTo>
                  <a:pt x="3937" y="1627"/>
                  <a:pt x="3937" y="1657"/>
                  <a:pt x="3913" y="1657"/>
                </a:cubicBezTo>
                <a:cubicBezTo>
                  <a:pt x="3907" y="1657"/>
                  <a:pt x="3901" y="1645"/>
                  <a:pt x="3895" y="1645"/>
                </a:cubicBezTo>
                <a:cubicBezTo>
                  <a:pt x="3877" y="1645"/>
                  <a:pt x="3872" y="1663"/>
                  <a:pt x="3854" y="1663"/>
                </a:cubicBezTo>
                <a:cubicBezTo>
                  <a:pt x="3836" y="1663"/>
                  <a:pt x="3824" y="1651"/>
                  <a:pt x="3806" y="1639"/>
                </a:cubicBezTo>
                <a:cubicBezTo>
                  <a:pt x="3812" y="1639"/>
                  <a:pt x="3812" y="1633"/>
                  <a:pt x="3818" y="1633"/>
                </a:cubicBezTo>
                <a:cubicBezTo>
                  <a:pt x="3824" y="1633"/>
                  <a:pt x="3830" y="1645"/>
                  <a:pt x="3842" y="1645"/>
                </a:cubicBezTo>
                <a:cubicBezTo>
                  <a:pt x="3860" y="1645"/>
                  <a:pt x="3866" y="1639"/>
                  <a:pt x="3883" y="1633"/>
                </a:cubicBezTo>
                <a:cubicBezTo>
                  <a:pt x="3866" y="1609"/>
                  <a:pt x="3842" y="1609"/>
                  <a:pt x="3818" y="1598"/>
                </a:cubicBezTo>
                <a:cubicBezTo>
                  <a:pt x="3800" y="1592"/>
                  <a:pt x="3788" y="1586"/>
                  <a:pt x="3776" y="1574"/>
                </a:cubicBezTo>
                <a:cubicBezTo>
                  <a:pt x="3771" y="1574"/>
                  <a:pt x="3771" y="1562"/>
                  <a:pt x="3759" y="1562"/>
                </a:cubicBezTo>
                <a:cubicBezTo>
                  <a:pt x="3741" y="1562"/>
                  <a:pt x="3729" y="1568"/>
                  <a:pt x="3711" y="1568"/>
                </a:cubicBezTo>
                <a:cubicBezTo>
                  <a:pt x="3711" y="1603"/>
                  <a:pt x="3693" y="1627"/>
                  <a:pt x="3676" y="1663"/>
                </a:cubicBezTo>
                <a:cubicBezTo>
                  <a:pt x="3669" y="1669"/>
                  <a:pt x="3664" y="1645"/>
                  <a:pt x="3664" y="1639"/>
                </a:cubicBezTo>
                <a:cubicBezTo>
                  <a:pt x="3664" y="1621"/>
                  <a:pt x="3681" y="1615"/>
                  <a:pt x="3681" y="1598"/>
                </a:cubicBezTo>
                <a:cubicBezTo>
                  <a:pt x="3687" y="1592"/>
                  <a:pt x="3705" y="1532"/>
                  <a:pt x="3687" y="1550"/>
                </a:cubicBezTo>
                <a:cubicBezTo>
                  <a:pt x="3681" y="1562"/>
                  <a:pt x="3646" y="1574"/>
                  <a:pt x="3646" y="1574"/>
                </a:cubicBezTo>
                <a:cubicBezTo>
                  <a:pt x="3646" y="1603"/>
                  <a:pt x="3646" y="1603"/>
                  <a:pt x="3646" y="1603"/>
                </a:cubicBezTo>
                <a:cubicBezTo>
                  <a:pt x="3646" y="1609"/>
                  <a:pt x="3640" y="1615"/>
                  <a:pt x="3634" y="1615"/>
                </a:cubicBezTo>
                <a:cubicBezTo>
                  <a:pt x="3634" y="1609"/>
                  <a:pt x="3628" y="1609"/>
                  <a:pt x="3628" y="1603"/>
                </a:cubicBezTo>
                <a:cubicBezTo>
                  <a:pt x="3628" y="1598"/>
                  <a:pt x="3634" y="1598"/>
                  <a:pt x="3634" y="1592"/>
                </a:cubicBezTo>
                <a:cubicBezTo>
                  <a:pt x="3634" y="1586"/>
                  <a:pt x="3622" y="1586"/>
                  <a:pt x="3622" y="1580"/>
                </a:cubicBezTo>
                <a:cubicBezTo>
                  <a:pt x="3622" y="1544"/>
                  <a:pt x="3646" y="1526"/>
                  <a:pt x="3658" y="1497"/>
                </a:cubicBezTo>
                <a:cubicBezTo>
                  <a:pt x="3658" y="1491"/>
                  <a:pt x="3658" y="1491"/>
                  <a:pt x="3658" y="1491"/>
                </a:cubicBezTo>
                <a:cubicBezTo>
                  <a:pt x="3652" y="1491"/>
                  <a:pt x="3652" y="1497"/>
                  <a:pt x="3646" y="1497"/>
                </a:cubicBezTo>
                <a:cubicBezTo>
                  <a:pt x="3634" y="1497"/>
                  <a:pt x="3634" y="1485"/>
                  <a:pt x="3634" y="1473"/>
                </a:cubicBezTo>
                <a:cubicBezTo>
                  <a:pt x="3628" y="1473"/>
                  <a:pt x="3628" y="1473"/>
                  <a:pt x="3628" y="1473"/>
                </a:cubicBezTo>
                <a:cubicBezTo>
                  <a:pt x="3622" y="1503"/>
                  <a:pt x="3622" y="1520"/>
                  <a:pt x="3604" y="1538"/>
                </a:cubicBezTo>
                <a:cubicBezTo>
                  <a:pt x="3598" y="1544"/>
                  <a:pt x="3598" y="1532"/>
                  <a:pt x="3598" y="1526"/>
                </a:cubicBezTo>
                <a:cubicBezTo>
                  <a:pt x="3598" y="1497"/>
                  <a:pt x="3616" y="1485"/>
                  <a:pt x="3616" y="1455"/>
                </a:cubicBezTo>
                <a:cubicBezTo>
                  <a:pt x="3616" y="1425"/>
                  <a:pt x="3616" y="1425"/>
                  <a:pt x="3616" y="1425"/>
                </a:cubicBezTo>
                <a:cubicBezTo>
                  <a:pt x="3610" y="1425"/>
                  <a:pt x="3604" y="1437"/>
                  <a:pt x="3598" y="1437"/>
                </a:cubicBezTo>
                <a:cubicBezTo>
                  <a:pt x="3598" y="1437"/>
                  <a:pt x="3598" y="1431"/>
                  <a:pt x="3592" y="1431"/>
                </a:cubicBezTo>
                <a:cubicBezTo>
                  <a:pt x="3592" y="1419"/>
                  <a:pt x="3598" y="1408"/>
                  <a:pt x="3610" y="1402"/>
                </a:cubicBezTo>
                <a:cubicBezTo>
                  <a:pt x="3610" y="1360"/>
                  <a:pt x="3610" y="1360"/>
                  <a:pt x="3610" y="1360"/>
                </a:cubicBezTo>
                <a:cubicBezTo>
                  <a:pt x="3610" y="1354"/>
                  <a:pt x="3610" y="1354"/>
                  <a:pt x="3610" y="1354"/>
                </a:cubicBezTo>
                <a:cubicBezTo>
                  <a:pt x="3628" y="1354"/>
                  <a:pt x="3622" y="1372"/>
                  <a:pt x="3628" y="1384"/>
                </a:cubicBezTo>
                <a:cubicBezTo>
                  <a:pt x="3634" y="1390"/>
                  <a:pt x="3628" y="1330"/>
                  <a:pt x="3640" y="1336"/>
                </a:cubicBezTo>
                <a:cubicBezTo>
                  <a:pt x="3652" y="1342"/>
                  <a:pt x="3658" y="1354"/>
                  <a:pt x="3669" y="1354"/>
                </a:cubicBezTo>
                <a:cubicBezTo>
                  <a:pt x="3687" y="1360"/>
                  <a:pt x="3652" y="1307"/>
                  <a:pt x="3646" y="1300"/>
                </a:cubicBezTo>
                <a:cubicBezTo>
                  <a:pt x="3634" y="1289"/>
                  <a:pt x="3610" y="1295"/>
                  <a:pt x="3610" y="1277"/>
                </a:cubicBezTo>
                <a:cubicBezTo>
                  <a:pt x="3610" y="1271"/>
                  <a:pt x="3616" y="1265"/>
                  <a:pt x="3616" y="1265"/>
                </a:cubicBezTo>
                <a:cubicBezTo>
                  <a:pt x="3616" y="1259"/>
                  <a:pt x="3616" y="1259"/>
                  <a:pt x="3616" y="1253"/>
                </a:cubicBezTo>
                <a:cubicBezTo>
                  <a:pt x="3592" y="1253"/>
                  <a:pt x="3586" y="1235"/>
                  <a:pt x="3574" y="1217"/>
                </a:cubicBezTo>
                <a:cubicBezTo>
                  <a:pt x="3569" y="1200"/>
                  <a:pt x="3521" y="1158"/>
                  <a:pt x="3533" y="1164"/>
                </a:cubicBezTo>
                <a:cubicBezTo>
                  <a:pt x="3551" y="1164"/>
                  <a:pt x="3557" y="1152"/>
                  <a:pt x="3569" y="1146"/>
                </a:cubicBezTo>
                <a:cubicBezTo>
                  <a:pt x="3569" y="1146"/>
                  <a:pt x="3563" y="1146"/>
                  <a:pt x="3563" y="1140"/>
                </a:cubicBezTo>
                <a:cubicBezTo>
                  <a:pt x="3533" y="1140"/>
                  <a:pt x="3509" y="1146"/>
                  <a:pt x="3485" y="1128"/>
                </a:cubicBezTo>
                <a:cubicBezTo>
                  <a:pt x="3474" y="1117"/>
                  <a:pt x="3474" y="1105"/>
                  <a:pt x="3468" y="1099"/>
                </a:cubicBezTo>
                <a:cubicBezTo>
                  <a:pt x="3462" y="1093"/>
                  <a:pt x="3462" y="1093"/>
                  <a:pt x="3462" y="1099"/>
                </a:cubicBezTo>
                <a:cubicBezTo>
                  <a:pt x="3456" y="1110"/>
                  <a:pt x="3450" y="1122"/>
                  <a:pt x="3438" y="1122"/>
                </a:cubicBezTo>
                <a:cubicBezTo>
                  <a:pt x="3420" y="1122"/>
                  <a:pt x="3414" y="1105"/>
                  <a:pt x="3402" y="1087"/>
                </a:cubicBezTo>
                <a:cubicBezTo>
                  <a:pt x="3402" y="1087"/>
                  <a:pt x="3402" y="1087"/>
                  <a:pt x="3408" y="1087"/>
                </a:cubicBezTo>
                <a:cubicBezTo>
                  <a:pt x="3414" y="1093"/>
                  <a:pt x="3414" y="1093"/>
                  <a:pt x="3414" y="1093"/>
                </a:cubicBezTo>
                <a:cubicBezTo>
                  <a:pt x="3420" y="1087"/>
                  <a:pt x="3426" y="1087"/>
                  <a:pt x="3438" y="1081"/>
                </a:cubicBezTo>
                <a:cubicBezTo>
                  <a:pt x="3438" y="1081"/>
                  <a:pt x="3414" y="1039"/>
                  <a:pt x="3402" y="1039"/>
                </a:cubicBezTo>
                <a:cubicBezTo>
                  <a:pt x="3378" y="1039"/>
                  <a:pt x="3373" y="1069"/>
                  <a:pt x="3349" y="1069"/>
                </a:cubicBezTo>
                <a:cubicBezTo>
                  <a:pt x="3331" y="1069"/>
                  <a:pt x="3325" y="1051"/>
                  <a:pt x="3325" y="1033"/>
                </a:cubicBezTo>
                <a:cubicBezTo>
                  <a:pt x="3325" y="1033"/>
                  <a:pt x="3325" y="1027"/>
                  <a:pt x="3325" y="1033"/>
                </a:cubicBezTo>
                <a:cubicBezTo>
                  <a:pt x="3337" y="1033"/>
                  <a:pt x="3343" y="1039"/>
                  <a:pt x="3349" y="1039"/>
                </a:cubicBezTo>
                <a:cubicBezTo>
                  <a:pt x="3367" y="1039"/>
                  <a:pt x="3373" y="1010"/>
                  <a:pt x="3390" y="1010"/>
                </a:cubicBezTo>
                <a:cubicBezTo>
                  <a:pt x="3402" y="1010"/>
                  <a:pt x="3408" y="1015"/>
                  <a:pt x="3420" y="1021"/>
                </a:cubicBezTo>
                <a:cubicBezTo>
                  <a:pt x="3426" y="1021"/>
                  <a:pt x="3420" y="1021"/>
                  <a:pt x="3420" y="1021"/>
                </a:cubicBezTo>
                <a:cubicBezTo>
                  <a:pt x="3426" y="1004"/>
                  <a:pt x="3420" y="998"/>
                  <a:pt x="3420" y="986"/>
                </a:cubicBezTo>
                <a:cubicBezTo>
                  <a:pt x="3420" y="974"/>
                  <a:pt x="3432" y="968"/>
                  <a:pt x="3432" y="956"/>
                </a:cubicBezTo>
                <a:cubicBezTo>
                  <a:pt x="3432" y="879"/>
                  <a:pt x="3331" y="867"/>
                  <a:pt x="3331" y="796"/>
                </a:cubicBezTo>
                <a:cubicBezTo>
                  <a:pt x="3331" y="748"/>
                  <a:pt x="3367" y="707"/>
                  <a:pt x="3325" y="724"/>
                </a:cubicBezTo>
                <a:cubicBezTo>
                  <a:pt x="3313" y="707"/>
                  <a:pt x="3325" y="683"/>
                  <a:pt x="3307" y="671"/>
                </a:cubicBezTo>
                <a:cubicBezTo>
                  <a:pt x="3301" y="641"/>
                  <a:pt x="3283" y="618"/>
                  <a:pt x="3266" y="600"/>
                </a:cubicBezTo>
                <a:lnTo>
                  <a:pt x="3266" y="600"/>
                </a:lnTo>
                <a:cubicBezTo>
                  <a:pt x="2577" y="612"/>
                  <a:pt x="2577" y="612"/>
                  <a:pt x="2577" y="612"/>
                </a:cubicBezTo>
                <a:cubicBezTo>
                  <a:pt x="2464" y="457"/>
                  <a:pt x="2464" y="457"/>
                  <a:pt x="2464" y="457"/>
                </a:cubicBezTo>
                <a:cubicBezTo>
                  <a:pt x="2476" y="321"/>
                  <a:pt x="2476" y="321"/>
                  <a:pt x="2476" y="321"/>
                </a:cubicBezTo>
                <a:cubicBezTo>
                  <a:pt x="2351" y="125"/>
                  <a:pt x="2351" y="125"/>
                  <a:pt x="2351" y="125"/>
                </a:cubicBezTo>
                <a:cubicBezTo>
                  <a:pt x="1513" y="12"/>
                  <a:pt x="1513" y="12"/>
                  <a:pt x="1513" y="12"/>
                </a:cubicBezTo>
                <a:lnTo>
                  <a:pt x="1513" y="12"/>
                </a:lnTo>
                <a:cubicBezTo>
                  <a:pt x="1412" y="41"/>
                  <a:pt x="1412" y="41"/>
                  <a:pt x="1412" y="41"/>
                </a:cubicBezTo>
                <a:cubicBezTo>
                  <a:pt x="931" y="0"/>
                  <a:pt x="931" y="0"/>
                  <a:pt x="931" y="0"/>
                </a:cubicBezTo>
                <a:lnTo>
                  <a:pt x="931" y="0"/>
                </a:lnTo>
                <a:cubicBezTo>
                  <a:pt x="848" y="172"/>
                  <a:pt x="848" y="172"/>
                  <a:pt x="848" y="172"/>
                </a:cubicBezTo>
                <a:cubicBezTo>
                  <a:pt x="747" y="344"/>
                  <a:pt x="747" y="344"/>
                  <a:pt x="747" y="344"/>
                </a:cubicBezTo>
                <a:cubicBezTo>
                  <a:pt x="604" y="505"/>
                  <a:pt x="604" y="505"/>
                  <a:pt x="604" y="505"/>
                </a:cubicBezTo>
                <a:cubicBezTo>
                  <a:pt x="545" y="653"/>
                  <a:pt x="545" y="653"/>
                  <a:pt x="545" y="653"/>
                </a:cubicBezTo>
                <a:cubicBezTo>
                  <a:pt x="414" y="855"/>
                  <a:pt x="414" y="855"/>
                  <a:pt x="414" y="855"/>
                </a:cubicBezTo>
                <a:cubicBezTo>
                  <a:pt x="290" y="1099"/>
                  <a:pt x="290" y="1099"/>
                  <a:pt x="290" y="1099"/>
                </a:cubicBezTo>
                <a:cubicBezTo>
                  <a:pt x="29" y="1437"/>
                  <a:pt x="29" y="1437"/>
                  <a:pt x="29" y="1437"/>
                </a:cubicBezTo>
                <a:cubicBezTo>
                  <a:pt x="0" y="1568"/>
                  <a:pt x="0" y="1568"/>
                  <a:pt x="0" y="1568"/>
                </a:cubicBezTo>
                <a:cubicBezTo>
                  <a:pt x="23" y="1609"/>
                  <a:pt x="41" y="1633"/>
                  <a:pt x="77" y="1657"/>
                </a:cubicBezTo>
                <a:close/>
                <a:moveTo>
                  <a:pt x="6556" y="5624"/>
                </a:moveTo>
                <a:lnTo>
                  <a:pt x="6556" y="5624"/>
                </a:lnTo>
                <a:cubicBezTo>
                  <a:pt x="6657" y="5778"/>
                  <a:pt x="6657" y="5778"/>
                  <a:pt x="6657" y="5778"/>
                </a:cubicBezTo>
                <a:lnTo>
                  <a:pt x="6556" y="5624"/>
                </a:lnTo>
                <a:close/>
                <a:moveTo>
                  <a:pt x="6556" y="5624"/>
                </a:moveTo>
                <a:lnTo>
                  <a:pt x="6556" y="5624"/>
                </a:lnTo>
                <a:cubicBezTo>
                  <a:pt x="6657" y="5778"/>
                  <a:pt x="6657" y="5778"/>
                  <a:pt x="6657" y="5778"/>
                </a:cubicBezTo>
                <a:cubicBezTo>
                  <a:pt x="6556" y="5624"/>
                  <a:pt x="6556" y="5624"/>
                  <a:pt x="6556" y="5624"/>
                </a:cubicBezTo>
                <a:close/>
                <a:moveTo>
                  <a:pt x="4792" y="3332"/>
                </a:moveTo>
                <a:lnTo>
                  <a:pt x="4792" y="3332"/>
                </a:lnTo>
                <a:cubicBezTo>
                  <a:pt x="4733" y="3195"/>
                  <a:pt x="4792" y="3308"/>
                  <a:pt x="4822" y="3367"/>
                </a:cubicBezTo>
                <a:cubicBezTo>
                  <a:pt x="4822" y="3367"/>
                  <a:pt x="4887" y="3474"/>
                  <a:pt x="4857" y="3451"/>
                </a:cubicBezTo>
                <a:cubicBezTo>
                  <a:pt x="4822" y="3415"/>
                  <a:pt x="4810" y="3379"/>
                  <a:pt x="4792" y="3332"/>
                </a:cubicBezTo>
                <a:close/>
              </a:path>
            </a:pathLst>
          </a:custGeom>
          <a:solidFill>
            <a:schemeClr val="accent6"/>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83" name="Freeform 1484"/>
          <p:cNvSpPr>
            <a:spLocks noChangeArrowheads="1"/>
          </p:cNvSpPr>
          <p:nvPr/>
        </p:nvSpPr>
        <p:spPr bwMode="auto">
          <a:xfrm>
            <a:off x="3063220" y="5207797"/>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2">
              <a:lumMod val="75000"/>
            </a:schemeClr>
          </a:solidFill>
          <a:ln>
            <a:noFill/>
          </a:ln>
          <a:effectLst/>
          <a:extLst/>
        </p:spPr>
        <p:txBody>
          <a:bodyPr wrap="none" anchor="ctr"/>
          <a:lstStyle/>
          <a:p>
            <a:endParaRPr lang="en-US" dirty="0">
              <a:latin typeface="Arial Regular" charset="0"/>
            </a:endParaRPr>
          </a:p>
        </p:txBody>
      </p:sp>
      <p:sp>
        <p:nvSpPr>
          <p:cNvPr id="1084" name="Freeform 1486"/>
          <p:cNvSpPr>
            <a:spLocks noChangeArrowheads="1"/>
          </p:cNvSpPr>
          <p:nvPr/>
        </p:nvSpPr>
        <p:spPr bwMode="auto">
          <a:xfrm>
            <a:off x="3063220" y="5207797"/>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2"/>
          </a:solidFill>
          <a:ln>
            <a:noFill/>
          </a:ln>
          <a:effectLst/>
          <a:extLst/>
        </p:spPr>
        <p:txBody>
          <a:bodyPr wrap="none" anchor="ctr"/>
          <a:lstStyle/>
          <a:p>
            <a:endParaRPr lang="en-US" dirty="0">
              <a:latin typeface="Arial Regular" charset="0"/>
            </a:endParaRPr>
          </a:p>
        </p:txBody>
      </p:sp>
      <p:sp>
        <p:nvSpPr>
          <p:cNvPr id="1085" name="TextBox 1084"/>
          <p:cNvSpPr txBox="1"/>
          <p:nvPr/>
        </p:nvSpPr>
        <p:spPr>
          <a:xfrm>
            <a:off x="4280046" y="5636138"/>
            <a:ext cx="4580293" cy="1464147"/>
          </a:xfrm>
          <a:prstGeom prst="rect">
            <a:avLst/>
          </a:prstGeom>
          <a:noFill/>
        </p:spPr>
        <p:txBody>
          <a:bodyPr wrap="square" lIns="219419" tIns="109710" rIns="219419" bIns="109710" rtlCol="0">
            <a:spAutoFit/>
          </a:bodyPr>
          <a:lstStyle/>
          <a:p>
            <a:pPr>
              <a:lnSpc>
                <a:spcPts val="3280"/>
              </a:lnSpc>
            </a:pPr>
            <a:r>
              <a:rPr lang="en-US" sz="2400" dirty="0">
                <a:latin typeface="Arial Regular" charset="0"/>
                <a:cs typeface="Arial Regular" charset="0"/>
              </a:rPr>
              <a:t>Creativity is the key to success in the future and primary</a:t>
            </a:r>
          </a:p>
        </p:txBody>
      </p:sp>
      <p:sp>
        <p:nvSpPr>
          <p:cNvPr id="1086" name="TextBox 1085"/>
          <p:cNvSpPr txBox="1"/>
          <p:nvPr/>
        </p:nvSpPr>
        <p:spPr>
          <a:xfrm>
            <a:off x="4292917" y="5029268"/>
            <a:ext cx="2098898" cy="677072"/>
          </a:xfrm>
          <a:prstGeom prst="rect">
            <a:avLst/>
          </a:prstGeom>
          <a:noFill/>
        </p:spPr>
        <p:txBody>
          <a:bodyPr wrap="none" lIns="182843" tIns="91422" rIns="182843" bIns="91422" rtlCol="0">
            <a:spAutoFit/>
          </a:bodyPr>
          <a:lstStyle/>
          <a:p>
            <a:r>
              <a:rPr lang="en-US" sz="3200" b="1" dirty="0">
                <a:latin typeface="Arial Bold" charset="0"/>
              </a:rPr>
              <a:t>Region 2</a:t>
            </a:r>
            <a:endParaRPr lang="id-ID" sz="3200" b="1" dirty="0">
              <a:latin typeface="Arial Bold" charset="0"/>
            </a:endParaRPr>
          </a:p>
        </p:txBody>
      </p:sp>
      <p:sp>
        <p:nvSpPr>
          <p:cNvPr id="1087" name="Freeform 1484"/>
          <p:cNvSpPr>
            <a:spLocks noChangeArrowheads="1"/>
          </p:cNvSpPr>
          <p:nvPr/>
        </p:nvSpPr>
        <p:spPr bwMode="auto">
          <a:xfrm>
            <a:off x="3063220" y="6809646"/>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3">
              <a:lumMod val="75000"/>
            </a:schemeClr>
          </a:solidFill>
          <a:ln>
            <a:noFill/>
          </a:ln>
          <a:effectLst/>
          <a:extLst/>
        </p:spPr>
        <p:txBody>
          <a:bodyPr wrap="none" anchor="ctr"/>
          <a:lstStyle/>
          <a:p>
            <a:endParaRPr lang="en-US" dirty="0">
              <a:latin typeface="Arial Regular" charset="0"/>
            </a:endParaRPr>
          </a:p>
        </p:txBody>
      </p:sp>
      <p:sp>
        <p:nvSpPr>
          <p:cNvPr id="1088" name="Freeform 1486"/>
          <p:cNvSpPr>
            <a:spLocks noChangeArrowheads="1"/>
          </p:cNvSpPr>
          <p:nvPr/>
        </p:nvSpPr>
        <p:spPr bwMode="auto">
          <a:xfrm>
            <a:off x="3063220" y="6809646"/>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3"/>
          </a:solidFill>
          <a:ln>
            <a:noFill/>
          </a:ln>
          <a:effectLst/>
          <a:extLst/>
        </p:spPr>
        <p:txBody>
          <a:bodyPr wrap="none" anchor="ctr"/>
          <a:lstStyle/>
          <a:p>
            <a:endParaRPr lang="en-US" dirty="0">
              <a:latin typeface="Arial Regular" charset="0"/>
            </a:endParaRPr>
          </a:p>
        </p:txBody>
      </p:sp>
      <p:sp>
        <p:nvSpPr>
          <p:cNvPr id="1089" name="TextBox 1088"/>
          <p:cNvSpPr txBox="1"/>
          <p:nvPr/>
        </p:nvSpPr>
        <p:spPr>
          <a:xfrm>
            <a:off x="4280046" y="7237987"/>
            <a:ext cx="4580293" cy="1464147"/>
          </a:xfrm>
          <a:prstGeom prst="rect">
            <a:avLst/>
          </a:prstGeom>
          <a:noFill/>
        </p:spPr>
        <p:txBody>
          <a:bodyPr wrap="square" lIns="219419" tIns="109710" rIns="219419" bIns="109710" rtlCol="0">
            <a:spAutoFit/>
          </a:bodyPr>
          <a:lstStyle/>
          <a:p>
            <a:pPr>
              <a:lnSpc>
                <a:spcPts val="3280"/>
              </a:lnSpc>
            </a:pPr>
            <a:r>
              <a:rPr lang="en-US" sz="2400" dirty="0">
                <a:latin typeface="Arial Regular" charset="0"/>
                <a:cs typeface="Arial Regular" charset="0"/>
              </a:rPr>
              <a:t>Creativity is the key to success in the future and primary</a:t>
            </a:r>
          </a:p>
        </p:txBody>
      </p:sp>
      <p:sp>
        <p:nvSpPr>
          <p:cNvPr id="1090" name="TextBox 1089"/>
          <p:cNvSpPr txBox="1"/>
          <p:nvPr/>
        </p:nvSpPr>
        <p:spPr>
          <a:xfrm>
            <a:off x="4292917" y="6631117"/>
            <a:ext cx="2098898" cy="677072"/>
          </a:xfrm>
          <a:prstGeom prst="rect">
            <a:avLst/>
          </a:prstGeom>
          <a:noFill/>
        </p:spPr>
        <p:txBody>
          <a:bodyPr wrap="none" lIns="182843" tIns="91422" rIns="182843" bIns="91422" rtlCol="0">
            <a:spAutoFit/>
          </a:bodyPr>
          <a:lstStyle/>
          <a:p>
            <a:r>
              <a:rPr lang="en-US" sz="3200" b="1" dirty="0">
                <a:latin typeface="Arial Bold" charset="0"/>
              </a:rPr>
              <a:t>Region 3</a:t>
            </a:r>
            <a:endParaRPr lang="id-ID" sz="3200" b="1" dirty="0">
              <a:latin typeface="Arial Bold" charset="0"/>
            </a:endParaRPr>
          </a:p>
        </p:txBody>
      </p:sp>
      <p:sp>
        <p:nvSpPr>
          <p:cNvPr id="1091" name="Freeform 1484"/>
          <p:cNvSpPr>
            <a:spLocks noChangeArrowheads="1"/>
          </p:cNvSpPr>
          <p:nvPr/>
        </p:nvSpPr>
        <p:spPr bwMode="auto">
          <a:xfrm>
            <a:off x="3063220" y="8439169"/>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4">
              <a:lumMod val="75000"/>
            </a:schemeClr>
          </a:solidFill>
          <a:ln>
            <a:noFill/>
          </a:ln>
          <a:effectLst/>
          <a:extLst/>
        </p:spPr>
        <p:txBody>
          <a:bodyPr wrap="none" anchor="ctr"/>
          <a:lstStyle/>
          <a:p>
            <a:endParaRPr lang="en-US" dirty="0">
              <a:latin typeface="Arial Regular" charset="0"/>
            </a:endParaRPr>
          </a:p>
        </p:txBody>
      </p:sp>
      <p:sp>
        <p:nvSpPr>
          <p:cNvPr id="1092" name="Freeform 1486"/>
          <p:cNvSpPr>
            <a:spLocks noChangeArrowheads="1"/>
          </p:cNvSpPr>
          <p:nvPr/>
        </p:nvSpPr>
        <p:spPr bwMode="auto">
          <a:xfrm>
            <a:off x="3063220" y="8439169"/>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4"/>
          </a:solidFill>
          <a:ln>
            <a:noFill/>
          </a:ln>
          <a:effectLst/>
          <a:extLst/>
        </p:spPr>
        <p:txBody>
          <a:bodyPr wrap="none" anchor="ctr"/>
          <a:lstStyle/>
          <a:p>
            <a:endParaRPr lang="en-US" dirty="0">
              <a:latin typeface="Arial Regular" charset="0"/>
            </a:endParaRPr>
          </a:p>
        </p:txBody>
      </p:sp>
      <p:sp>
        <p:nvSpPr>
          <p:cNvPr id="1093" name="TextBox 1092"/>
          <p:cNvSpPr txBox="1"/>
          <p:nvPr/>
        </p:nvSpPr>
        <p:spPr>
          <a:xfrm>
            <a:off x="4280046" y="8867510"/>
            <a:ext cx="4580293" cy="1464147"/>
          </a:xfrm>
          <a:prstGeom prst="rect">
            <a:avLst/>
          </a:prstGeom>
          <a:noFill/>
        </p:spPr>
        <p:txBody>
          <a:bodyPr wrap="square" lIns="219419" tIns="109710" rIns="219419" bIns="109710" rtlCol="0">
            <a:spAutoFit/>
          </a:bodyPr>
          <a:lstStyle/>
          <a:p>
            <a:pPr>
              <a:lnSpc>
                <a:spcPts val="3280"/>
              </a:lnSpc>
            </a:pPr>
            <a:r>
              <a:rPr lang="en-US" sz="2400" dirty="0">
                <a:latin typeface="Arial Regular" charset="0"/>
                <a:cs typeface="Arial Regular" charset="0"/>
              </a:rPr>
              <a:t>Creativity is the key to success in the future and primary</a:t>
            </a:r>
          </a:p>
        </p:txBody>
      </p:sp>
      <p:sp>
        <p:nvSpPr>
          <p:cNvPr id="1094" name="TextBox 1093"/>
          <p:cNvSpPr txBox="1"/>
          <p:nvPr/>
        </p:nvSpPr>
        <p:spPr>
          <a:xfrm>
            <a:off x="4292917" y="8260640"/>
            <a:ext cx="2084983" cy="677072"/>
          </a:xfrm>
          <a:prstGeom prst="rect">
            <a:avLst/>
          </a:prstGeom>
          <a:noFill/>
        </p:spPr>
        <p:txBody>
          <a:bodyPr wrap="none" lIns="182843" tIns="91422" rIns="182843" bIns="91422" rtlCol="0">
            <a:spAutoFit/>
          </a:bodyPr>
          <a:lstStyle/>
          <a:p>
            <a:r>
              <a:rPr lang="en-US" sz="3200" b="1" dirty="0">
                <a:latin typeface="Arial Bold" charset="0"/>
              </a:rPr>
              <a:t>Region 4</a:t>
            </a:r>
            <a:endParaRPr lang="id-ID" sz="3200" b="1" dirty="0">
              <a:latin typeface="Arial Bold" charset="0"/>
            </a:endParaRPr>
          </a:p>
        </p:txBody>
      </p:sp>
      <p:sp>
        <p:nvSpPr>
          <p:cNvPr id="1095" name="Freeform 1484"/>
          <p:cNvSpPr>
            <a:spLocks noChangeArrowheads="1"/>
          </p:cNvSpPr>
          <p:nvPr/>
        </p:nvSpPr>
        <p:spPr bwMode="auto">
          <a:xfrm>
            <a:off x="3063220" y="10175087"/>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5"/>
          </a:solidFill>
          <a:ln>
            <a:noFill/>
          </a:ln>
          <a:effectLst/>
          <a:extLst/>
        </p:spPr>
        <p:txBody>
          <a:bodyPr wrap="none" anchor="ctr"/>
          <a:lstStyle/>
          <a:p>
            <a:endParaRPr lang="en-US" dirty="0">
              <a:latin typeface="Arial Regular" charset="0"/>
            </a:endParaRPr>
          </a:p>
        </p:txBody>
      </p:sp>
      <p:sp>
        <p:nvSpPr>
          <p:cNvPr id="1096" name="Freeform 1486"/>
          <p:cNvSpPr>
            <a:spLocks noChangeArrowheads="1"/>
          </p:cNvSpPr>
          <p:nvPr/>
        </p:nvSpPr>
        <p:spPr bwMode="auto">
          <a:xfrm>
            <a:off x="3063220" y="10175087"/>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5"/>
          </a:solidFill>
          <a:ln>
            <a:noFill/>
          </a:ln>
          <a:effectLst/>
          <a:extLst/>
        </p:spPr>
        <p:txBody>
          <a:bodyPr wrap="none" anchor="ctr"/>
          <a:lstStyle/>
          <a:p>
            <a:endParaRPr lang="en-US" dirty="0">
              <a:latin typeface="Arial Regular" charset="0"/>
            </a:endParaRPr>
          </a:p>
        </p:txBody>
      </p:sp>
      <p:sp>
        <p:nvSpPr>
          <p:cNvPr id="1097" name="TextBox 1096"/>
          <p:cNvSpPr txBox="1"/>
          <p:nvPr/>
        </p:nvSpPr>
        <p:spPr>
          <a:xfrm>
            <a:off x="4280046" y="10603428"/>
            <a:ext cx="4580293" cy="1464147"/>
          </a:xfrm>
          <a:prstGeom prst="rect">
            <a:avLst/>
          </a:prstGeom>
          <a:noFill/>
        </p:spPr>
        <p:txBody>
          <a:bodyPr wrap="square" lIns="219419" tIns="109710" rIns="219419" bIns="109710" rtlCol="0">
            <a:spAutoFit/>
          </a:bodyPr>
          <a:lstStyle/>
          <a:p>
            <a:pPr>
              <a:lnSpc>
                <a:spcPts val="3280"/>
              </a:lnSpc>
            </a:pPr>
            <a:r>
              <a:rPr lang="en-US" sz="2400" dirty="0">
                <a:latin typeface="Arial Regular" charset="0"/>
                <a:cs typeface="Arial Regular" charset="0"/>
              </a:rPr>
              <a:t>Creativity is the key to success in the future and primary</a:t>
            </a:r>
          </a:p>
        </p:txBody>
      </p:sp>
      <p:sp>
        <p:nvSpPr>
          <p:cNvPr id="1098" name="TextBox 1097"/>
          <p:cNvSpPr txBox="1"/>
          <p:nvPr/>
        </p:nvSpPr>
        <p:spPr>
          <a:xfrm>
            <a:off x="4292917" y="9996558"/>
            <a:ext cx="2098898" cy="677072"/>
          </a:xfrm>
          <a:prstGeom prst="rect">
            <a:avLst/>
          </a:prstGeom>
          <a:noFill/>
        </p:spPr>
        <p:txBody>
          <a:bodyPr wrap="none" lIns="182843" tIns="91422" rIns="182843" bIns="91422" rtlCol="0">
            <a:spAutoFit/>
          </a:bodyPr>
          <a:lstStyle/>
          <a:p>
            <a:r>
              <a:rPr lang="en-US" sz="3200" b="1" dirty="0">
                <a:latin typeface="Arial Bold" charset="0"/>
              </a:rPr>
              <a:t>Region 5</a:t>
            </a:r>
            <a:endParaRPr lang="id-ID" sz="3200" b="1" dirty="0">
              <a:latin typeface="Arial Bold" charset="0"/>
            </a:endParaRPr>
          </a:p>
        </p:txBody>
      </p:sp>
      <p:sp>
        <p:nvSpPr>
          <p:cNvPr id="1099" name="Freeform 1484"/>
          <p:cNvSpPr>
            <a:spLocks noChangeArrowheads="1"/>
          </p:cNvSpPr>
          <p:nvPr/>
        </p:nvSpPr>
        <p:spPr bwMode="auto">
          <a:xfrm>
            <a:off x="3063220" y="3514791"/>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00" name="Freeform 1486"/>
          <p:cNvSpPr>
            <a:spLocks noChangeArrowheads="1"/>
          </p:cNvSpPr>
          <p:nvPr/>
        </p:nvSpPr>
        <p:spPr bwMode="auto">
          <a:xfrm>
            <a:off x="3063220" y="3514791"/>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01" name="TextBox 1100"/>
          <p:cNvSpPr txBox="1"/>
          <p:nvPr/>
        </p:nvSpPr>
        <p:spPr>
          <a:xfrm>
            <a:off x="4280046" y="3943132"/>
            <a:ext cx="4580293" cy="1464147"/>
          </a:xfrm>
          <a:prstGeom prst="rect">
            <a:avLst/>
          </a:prstGeom>
          <a:noFill/>
        </p:spPr>
        <p:txBody>
          <a:bodyPr wrap="square" lIns="219419" tIns="109710" rIns="219419" bIns="109710" rtlCol="0">
            <a:spAutoFit/>
          </a:bodyPr>
          <a:lstStyle/>
          <a:p>
            <a:pPr>
              <a:lnSpc>
                <a:spcPts val="3280"/>
              </a:lnSpc>
            </a:pPr>
            <a:r>
              <a:rPr lang="en-US" sz="2400" dirty="0">
                <a:latin typeface="Arial Regular" charset="0"/>
                <a:cs typeface="Arial Regular" charset="0"/>
              </a:rPr>
              <a:t>Creativity is the key to success in the future and primary</a:t>
            </a:r>
          </a:p>
        </p:txBody>
      </p:sp>
      <p:sp>
        <p:nvSpPr>
          <p:cNvPr id="1102" name="TextBox 1101"/>
          <p:cNvSpPr txBox="1"/>
          <p:nvPr/>
        </p:nvSpPr>
        <p:spPr>
          <a:xfrm>
            <a:off x="4292917" y="3336262"/>
            <a:ext cx="2098898" cy="677072"/>
          </a:xfrm>
          <a:prstGeom prst="rect">
            <a:avLst/>
          </a:prstGeom>
          <a:noFill/>
        </p:spPr>
        <p:txBody>
          <a:bodyPr wrap="none" lIns="182843" tIns="91422" rIns="182843" bIns="91422" rtlCol="0">
            <a:spAutoFit/>
          </a:bodyPr>
          <a:lstStyle/>
          <a:p>
            <a:r>
              <a:rPr lang="en-US" sz="3200" b="1" dirty="0" smtClean="0">
                <a:latin typeface="Arial Bold" charset="0"/>
              </a:rPr>
              <a:t>Region 1</a:t>
            </a:r>
            <a:endParaRPr lang="id-ID" sz="3200" b="1" dirty="0">
              <a:latin typeface="Arial Bold" charset="0"/>
            </a:endParaRPr>
          </a:p>
        </p:txBody>
      </p:sp>
      <p:sp>
        <p:nvSpPr>
          <p:cNvPr id="43" name="TextBox 42"/>
          <p:cNvSpPr txBox="1"/>
          <p:nvPr/>
        </p:nvSpPr>
        <p:spPr>
          <a:xfrm>
            <a:off x="7380555" y="483017"/>
            <a:ext cx="9616635"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Saudi Arabia Map</a:t>
            </a:r>
            <a:endParaRPr lang="id-ID" sz="8800" b="1" dirty="0" smtClean="0">
              <a:solidFill>
                <a:schemeClr val="tx2"/>
              </a:solidFill>
              <a:latin typeface="Arial Bold" charset="0"/>
              <a:ea typeface="Arial Bold" charset="0"/>
              <a:cs typeface="Arial Bold" charset="0"/>
            </a:endParaRPr>
          </a:p>
        </p:txBody>
      </p:sp>
      <p:sp>
        <p:nvSpPr>
          <p:cNvPr id="44" name="Rectangle 4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21841730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24"/>
          <p:cNvSpPr>
            <a:spLocks noEditPoints="1"/>
          </p:cNvSpPr>
          <p:nvPr/>
        </p:nvSpPr>
        <p:spPr bwMode="auto">
          <a:xfrm>
            <a:off x="17660677" y="3742143"/>
            <a:ext cx="4496260" cy="3748676"/>
          </a:xfrm>
          <a:custGeom>
            <a:avLst/>
            <a:gdLst>
              <a:gd name="T0" fmla="*/ 67 w 1838"/>
              <a:gd name="T1" fmla="*/ 412 h 1532"/>
              <a:gd name="T2" fmla="*/ 161 w 1838"/>
              <a:gd name="T3" fmla="*/ 281 h 1532"/>
              <a:gd name="T4" fmla="*/ 204 w 1838"/>
              <a:gd name="T5" fmla="*/ 234 h 1532"/>
              <a:gd name="T6" fmla="*/ 187 w 1838"/>
              <a:gd name="T7" fmla="*/ 23 h 1532"/>
              <a:gd name="T8" fmla="*/ 317 w 1838"/>
              <a:gd name="T9" fmla="*/ 54 h 1532"/>
              <a:gd name="T10" fmla="*/ 393 w 1838"/>
              <a:gd name="T11" fmla="*/ 2 h 1532"/>
              <a:gd name="T12" fmla="*/ 528 w 1838"/>
              <a:gd name="T13" fmla="*/ 21 h 1532"/>
              <a:gd name="T14" fmla="*/ 771 w 1838"/>
              <a:gd name="T15" fmla="*/ 56 h 1532"/>
              <a:gd name="T16" fmla="*/ 840 w 1838"/>
              <a:gd name="T17" fmla="*/ 73 h 1532"/>
              <a:gd name="T18" fmla="*/ 883 w 1838"/>
              <a:gd name="T19" fmla="*/ 87 h 1532"/>
              <a:gd name="T20" fmla="*/ 1176 w 1838"/>
              <a:gd name="T21" fmla="*/ 127 h 1532"/>
              <a:gd name="T22" fmla="*/ 1273 w 1838"/>
              <a:gd name="T23" fmla="*/ 33 h 1532"/>
              <a:gd name="T24" fmla="*/ 1389 w 1838"/>
              <a:gd name="T25" fmla="*/ 33 h 1532"/>
              <a:gd name="T26" fmla="*/ 1500 w 1838"/>
              <a:gd name="T27" fmla="*/ 80 h 1532"/>
              <a:gd name="T28" fmla="*/ 1656 w 1838"/>
              <a:gd name="T29" fmla="*/ 222 h 1532"/>
              <a:gd name="T30" fmla="*/ 1618 w 1838"/>
              <a:gd name="T31" fmla="*/ 357 h 1532"/>
              <a:gd name="T32" fmla="*/ 1651 w 1838"/>
              <a:gd name="T33" fmla="*/ 450 h 1532"/>
              <a:gd name="T34" fmla="*/ 1680 w 1838"/>
              <a:gd name="T35" fmla="*/ 490 h 1532"/>
              <a:gd name="T36" fmla="*/ 1717 w 1838"/>
              <a:gd name="T37" fmla="*/ 521 h 1532"/>
              <a:gd name="T38" fmla="*/ 1762 w 1838"/>
              <a:gd name="T39" fmla="*/ 625 h 1532"/>
              <a:gd name="T40" fmla="*/ 1829 w 1838"/>
              <a:gd name="T41" fmla="*/ 696 h 1532"/>
              <a:gd name="T42" fmla="*/ 1791 w 1838"/>
              <a:gd name="T43" fmla="*/ 731 h 1532"/>
              <a:gd name="T44" fmla="*/ 1722 w 1838"/>
              <a:gd name="T45" fmla="*/ 753 h 1532"/>
              <a:gd name="T46" fmla="*/ 1609 w 1838"/>
              <a:gd name="T47" fmla="*/ 873 h 1532"/>
              <a:gd name="T48" fmla="*/ 1445 w 1838"/>
              <a:gd name="T49" fmla="*/ 971 h 1532"/>
              <a:gd name="T50" fmla="*/ 1396 w 1838"/>
              <a:gd name="T51" fmla="*/ 1129 h 1532"/>
              <a:gd name="T52" fmla="*/ 1450 w 1838"/>
              <a:gd name="T53" fmla="*/ 1342 h 1532"/>
              <a:gd name="T54" fmla="*/ 1434 w 1838"/>
              <a:gd name="T55" fmla="*/ 1492 h 1532"/>
              <a:gd name="T56" fmla="*/ 1301 w 1838"/>
              <a:gd name="T57" fmla="*/ 1487 h 1532"/>
              <a:gd name="T58" fmla="*/ 1259 w 1838"/>
              <a:gd name="T59" fmla="*/ 1480 h 1532"/>
              <a:gd name="T60" fmla="*/ 1102 w 1838"/>
              <a:gd name="T61" fmla="*/ 1423 h 1532"/>
              <a:gd name="T62" fmla="*/ 1084 w 1838"/>
              <a:gd name="T63" fmla="*/ 1378 h 1532"/>
              <a:gd name="T64" fmla="*/ 1020 w 1838"/>
              <a:gd name="T65" fmla="*/ 1383 h 1532"/>
              <a:gd name="T66" fmla="*/ 963 w 1838"/>
              <a:gd name="T67" fmla="*/ 1321 h 1532"/>
              <a:gd name="T68" fmla="*/ 755 w 1838"/>
              <a:gd name="T69" fmla="*/ 1259 h 1532"/>
              <a:gd name="T70" fmla="*/ 601 w 1838"/>
              <a:gd name="T71" fmla="*/ 1295 h 1532"/>
              <a:gd name="T72" fmla="*/ 478 w 1838"/>
              <a:gd name="T73" fmla="*/ 1359 h 1532"/>
              <a:gd name="T74" fmla="*/ 355 w 1838"/>
              <a:gd name="T75" fmla="*/ 1385 h 1532"/>
              <a:gd name="T76" fmla="*/ 261 w 1838"/>
              <a:gd name="T77" fmla="*/ 1233 h 1532"/>
              <a:gd name="T78" fmla="*/ 0 w 1838"/>
              <a:gd name="T79" fmla="*/ 1110 h 1532"/>
              <a:gd name="T80" fmla="*/ 17 w 1838"/>
              <a:gd name="T81" fmla="*/ 1063 h 1532"/>
              <a:gd name="T82" fmla="*/ 10 w 1838"/>
              <a:gd name="T83" fmla="*/ 999 h 1532"/>
              <a:gd name="T84" fmla="*/ 12 w 1838"/>
              <a:gd name="T85" fmla="*/ 914 h 1532"/>
              <a:gd name="T86" fmla="*/ 121 w 1838"/>
              <a:gd name="T87" fmla="*/ 933 h 1532"/>
              <a:gd name="T88" fmla="*/ 315 w 1838"/>
              <a:gd name="T89" fmla="*/ 843 h 1532"/>
              <a:gd name="T90" fmla="*/ 289 w 1838"/>
              <a:gd name="T91" fmla="*/ 672 h 1532"/>
              <a:gd name="T92" fmla="*/ 232 w 1838"/>
              <a:gd name="T93" fmla="*/ 575 h 1532"/>
              <a:gd name="T94" fmla="*/ 227 w 1838"/>
              <a:gd name="T95" fmla="*/ 537 h 1532"/>
              <a:gd name="T96" fmla="*/ 1202 w 1838"/>
              <a:gd name="T97" fmla="*/ 684 h 1532"/>
              <a:gd name="T98" fmla="*/ 1242 w 1838"/>
              <a:gd name="T99" fmla="*/ 762 h 1532"/>
              <a:gd name="T100" fmla="*/ 1377 w 1838"/>
              <a:gd name="T101" fmla="*/ 753 h 1532"/>
              <a:gd name="T102" fmla="*/ 1486 w 1838"/>
              <a:gd name="T103" fmla="*/ 710 h 1532"/>
              <a:gd name="T104" fmla="*/ 1443 w 1838"/>
              <a:gd name="T105" fmla="*/ 601 h 1532"/>
              <a:gd name="T106" fmla="*/ 1393 w 1838"/>
              <a:gd name="T107" fmla="*/ 577 h 1532"/>
              <a:gd name="T108" fmla="*/ 1320 w 1838"/>
              <a:gd name="T109" fmla="*/ 566 h 1532"/>
              <a:gd name="T110" fmla="*/ 1207 w 1838"/>
              <a:gd name="T111" fmla="*/ 646 h 1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solidFill>
            <a:schemeClr val="accent1"/>
          </a:solidFill>
          <a:ln w="28575" cap="rnd" cmpd="sng">
            <a:solidFill>
              <a:schemeClr val="bg1"/>
            </a:solidFill>
          </a:ln>
          <a:extLst/>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77" name="Freeform 7"/>
          <p:cNvSpPr>
            <a:spLocks/>
          </p:cNvSpPr>
          <p:nvPr/>
        </p:nvSpPr>
        <p:spPr bwMode="auto">
          <a:xfrm>
            <a:off x="9306636" y="8932050"/>
            <a:ext cx="1296528" cy="1889018"/>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solidFill>
            <a:schemeClr val="accent5"/>
          </a:solidFill>
          <a:ln w="28575"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78" name="Freeform 9"/>
          <p:cNvSpPr>
            <a:spLocks/>
          </p:cNvSpPr>
          <p:nvPr/>
        </p:nvSpPr>
        <p:spPr bwMode="auto">
          <a:xfrm>
            <a:off x="20774785" y="5403599"/>
            <a:ext cx="1641455" cy="3714418"/>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solidFill>
            <a:schemeClr val="bg1">
              <a:lumMod val="75000"/>
            </a:schemeClr>
          </a:solidFill>
          <a:ln w="28575"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79" name="Freeform 11"/>
          <p:cNvSpPr>
            <a:spLocks/>
          </p:cNvSpPr>
          <p:nvPr/>
        </p:nvSpPr>
        <p:spPr bwMode="auto">
          <a:xfrm>
            <a:off x="16447319" y="6766528"/>
            <a:ext cx="4726209" cy="3173649"/>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solidFill>
            <a:schemeClr val="accent3"/>
          </a:solidFill>
          <a:ln w="28575"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80" name="Freeform 13"/>
          <p:cNvSpPr>
            <a:spLocks/>
          </p:cNvSpPr>
          <p:nvPr/>
        </p:nvSpPr>
        <p:spPr bwMode="auto">
          <a:xfrm>
            <a:off x="14955090" y="8990775"/>
            <a:ext cx="4599003" cy="1842529"/>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solidFill>
            <a:schemeClr val="bg1">
              <a:lumMod val="75000"/>
            </a:schemeClr>
          </a:solidFill>
          <a:ln w="28575"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81" name="Freeform 15"/>
          <p:cNvSpPr>
            <a:spLocks/>
          </p:cNvSpPr>
          <p:nvPr/>
        </p:nvSpPr>
        <p:spPr bwMode="auto">
          <a:xfrm>
            <a:off x="14705573" y="4777189"/>
            <a:ext cx="3801516" cy="3442810"/>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solidFill>
            <a:schemeClr val="bg1">
              <a:lumMod val="75000"/>
            </a:schemeClr>
          </a:solidFill>
          <a:ln w="28575"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82" name="Freeform 17"/>
          <p:cNvSpPr>
            <a:spLocks/>
          </p:cNvSpPr>
          <p:nvPr/>
        </p:nvSpPr>
        <p:spPr bwMode="auto">
          <a:xfrm>
            <a:off x="13930102" y="6923133"/>
            <a:ext cx="3314707" cy="2796824"/>
          </a:xfrm>
          <a:custGeom>
            <a:avLst/>
            <a:gdLst>
              <a:gd name="T0" fmla="*/ 111 w 1355"/>
              <a:gd name="T1" fmla="*/ 1129 h 1143"/>
              <a:gd name="T2" fmla="*/ 47 w 1355"/>
              <a:gd name="T3" fmla="*/ 1082 h 1143"/>
              <a:gd name="T4" fmla="*/ 9 w 1355"/>
              <a:gd name="T5" fmla="*/ 1039 h 1143"/>
              <a:gd name="T6" fmla="*/ 0 w 1355"/>
              <a:gd name="T7" fmla="*/ 926 h 1143"/>
              <a:gd name="T8" fmla="*/ 149 w 1355"/>
              <a:gd name="T9" fmla="*/ 843 h 1143"/>
              <a:gd name="T10" fmla="*/ 208 w 1355"/>
              <a:gd name="T11" fmla="*/ 847 h 1143"/>
              <a:gd name="T12" fmla="*/ 265 w 1355"/>
              <a:gd name="T13" fmla="*/ 805 h 1143"/>
              <a:gd name="T14" fmla="*/ 286 w 1355"/>
              <a:gd name="T15" fmla="*/ 760 h 1143"/>
              <a:gd name="T16" fmla="*/ 345 w 1355"/>
              <a:gd name="T17" fmla="*/ 724 h 1143"/>
              <a:gd name="T18" fmla="*/ 381 w 1355"/>
              <a:gd name="T19" fmla="*/ 637 h 1143"/>
              <a:gd name="T20" fmla="*/ 355 w 1355"/>
              <a:gd name="T21" fmla="*/ 570 h 1143"/>
              <a:gd name="T22" fmla="*/ 343 w 1355"/>
              <a:gd name="T23" fmla="*/ 537 h 1143"/>
              <a:gd name="T24" fmla="*/ 307 w 1355"/>
              <a:gd name="T25" fmla="*/ 445 h 1143"/>
              <a:gd name="T26" fmla="*/ 409 w 1355"/>
              <a:gd name="T27" fmla="*/ 452 h 1143"/>
              <a:gd name="T28" fmla="*/ 438 w 1355"/>
              <a:gd name="T29" fmla="*/ 525 h 1143"/>
              <a:gd name="T30" fmla="*/ 490 w 1355"/>
              <a:gd name="T31" fmla="*/ 568 h 1143"/>
              <a:gd name="T32" fmla="*/ 589 w 1355"/>
              <a:gd name="T33" fmla="*/ 615 h 1143"/>
              <a:gd name="T34" fmla="*/ 622 w 1355"/>
              <a:gd name="T35" fmla="*/ 620 h 1143"/>
              <a:gd name="T36" fmla="*/ 634 w 1355"/>
              <a:gd name="T37" fmla="*/ 568 h 1143"/>
              <a:gd name="T38" fmla="*/ 631 w 1355"/>
              <a:gd name="T39" fmla="*/ 514 h 1143"/>
              <a:gd name="T40" fmla="*/ 636 w 1355"/>
              <a:gd name="T41" fmla="*/ 473 h 1143"/>
              <a:gd name="T42" fmla="*/ 641 w 1355"/>
              <a:gd name="T43" fmla="*/ 416 h 1143"/>
              <a:gd name="T44" fmla="*/ 589 w 1355"/>
              <a:gd name="T45" fmla="*/ 353 h 1143"/>
              <a:gd name="T46" fmla="*/ 497 w 1355"/>
              <a:gd name="T47" fmla="*/ 355 h 1143"/>
              <a:gd name="T48" fmla="*/ 508 w 1355"/>
              <a:gd name="T49" fmla="*/ 324 h 1143"/>
              <a:gd name="T50" fmla="*/ 544 w 1355"/>
              <a:gd name="T51" fmla="*/ 210 h 1143"/>
              <a:gd name="T52" fmla="*/ 466 w 1355"/>
              <a:gd name="T53" fmla="*/ 123 h 1143"/>
              <a:gd name="T54" fmla="*/ 419 w 1355"/>
              <a:gd name="T55" fmla="*/ 83 h 1143"/>
              <a:gd name="T56" fmla="*/ 475 w 1355"/>
              <a:gd name="T57" fmla="*/ 30 h 1143"/>
              <a:gd name="T58" fmla="*/ 563 w 1355"/>
              <a:gd name="T59" fmla="*/ 16 h 1143"/>
              <a:gd name="T60" fmla="*/ 653 w 1355"/>
              <a:gd name="T61" fmla="*/ 42 h 1143"/>
              <a:gd name="T62" fmla="*/ 776 w 1355"/>
              <a:gd name="T63" fmla="*/ 19 h 1143"/>
              <a:gd name="T64" fmla="*/ 759 w 1355"/>
              <a:gd name="T65" fmla="*/ 47 h 1143"/>
              <a:gd name="T66" fmla="*/ 728 w 1355"/>
              <a:gd name="T67" fmla="*/ 64 h 1143"/>
              <a:gd name="T68" fmla="*/ 757 w 1355"/>
              <a:gd name="T69" fmla="*/ 175 h 1143"/>
              <a:gd name="T70" fmla="*/ 934 w 1355"/>
              <a:gd name="T71" fmla="*/ 218 h 1143"/>
              <a:gd name="T72" fmla="*/ 885 w 1355"/>
              <a:gd name="T73" fmla="*/ 251 h 1143"/>
              <a:gd name="T74" fmla="*/ 920 w 1355"/>
              <a:gd name="T75" fmla="*/ 270 h 1143"/>
              <a:gd name="T76" fmla="*/ 953 w 1355"/>
              <a:gd name="T77" fmla="*/ 393 h 1143"/>
              <a:gd name="T78" fmla="*/ 946 w 1355"/>
              <a:gd name="T79" fmla="*/ 459 h 1143"/>
              <a:gd name="T80" fmla="*/ 1031 w 1355"/>
              <a:gd name="T81" fmla="*/ 547 h 1143"/>
              <a:gd name="T82" fmla="*/ 1104 w 1355"/>
              <a:gd name="T83" fmla="*/ 717 h 1143"/>
              <a:gd name="T84" fmla="*/ 1173 w 1355"/>
              <a:gd name="T85" fmla="*/ 729 h 1143"/>
              <a:gd name="T86" fmla="*/ 1235 w 1355"/>
              <a:gd name="T87" fmla="*/ 705 h 1143"/>
              <a:gd name="T88" fmla="*/ 1287 w 1355"/>
              <a:gd name="T89" fmla="*/ 779 h 1143"/>
              <a:gd name="T90" fmla="*/ 1355 w 1355"/>
              <a:gd name="T91" fmla="*/ 847 h 1143"/>
              <a:gd name="T92" fmla="*/ 1329 w 1355"/>
              <a:gd name="T93" fmla="*/ 937 h 1143"/>
              <a:gd name="T94" fmla="*/ 1253 w 1355"/>
              <a:gd name="T95" fmla="*/ 1053 h 1143"/>
              <a:gd name="T96" fmla="*/ 1026 w 1355"/>
              <a:gd name="T97" fmla="*/ 1001 h 1143"/>
              <a:gd name="T98" fmla="*/ 887 w 1355"/>
              <a:gd name="T99" fmla="*/ 1001 h 1143"/>
              <a:gd name="T100" fmla="*/ 743 w 1355"/>
              <a:gd name="T101" fmla="*/ 1087 h 1143"/>
              <a:gd name="T102" fmla="*/ 591 w 1355"/>
              <a:gd name="T103" fmla="*/ 1046 h 1143"/>
              <a:gd name="T104" fmla="*/ 445 w 1355"/>
              <a:gd name="T105" fmla="*/ 1016 h 1143"/>
              <a:gd name="T106" fmla="*/ 430 w 1355"/>
              <a:gd name="T107" fmla="*/ 1027 h 1143"/>
              <a:gd name="T108" fmla="*/ 386 w 1355"/>
              <a:gd name="T109" fmla="*/ 1023 h 1143"/>
              <a:gd name="T110" fmla="*/ 296 w 1355"/>
              <a:gd name="T111" fmla="*/ 1016 h 1143"/>
              <a:gd name="T112" fmla="*/ 192 w 1355"/>
              <a:gd name="T113" fmla="*/ 1089 h 1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31" y="514"/>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6" y="334"/>
                </a:lnTo>
                <a:lnTo>
                  <a:pt x="506" y="334"/>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solidFill>
            <a:schemeClr val="accent2"/>
          </a:solidFill>
          <a:ln w="28575"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83" name="Freeform 19"/>
          <p:cNvSpPr>
            <a:spLocks/>
          </p:cNvSpPr>
          <p:nvPr/>
        </p:nvSpPr>
        <p:spPr bwMode="auto">
          <a:xfrm>
            <a:off x="14074433" y="9401857"/>
            <a:ext cx="1592528" cy="1321335"/>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solidFill>
            <a:schemeClr val="bg1">
              <a:lumMod val="75000"/>
            </a:schemeClr>
          </a:solidFill>
          <a:ln w="28575"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84" name="Freeform 21"/>
          <p:cNvSpPr>
            <a:spLocks/>
          </p:cNvSpPr>
          <p:nvPr/>
        </p:nvSpPr>
        <p:spPr bwMode="auto">
          <a:xfrm>
            <a:off x="10471062" y="7953285"/>
            <a:ext cx="4395963" cy="2914276"/>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solidFill>
            <a:schemeClr val="accent4"/>
          </a:solidFill>
          <a:ln w="28575"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85" name="Freeform 25"/>
          <p:cNvSpPr>
            <a:spLocks/>
          </p:cNvSpPr>
          <p:nvPr/>
        </p:nvSpPr>
        <p:spPr bwMode="auto">
          <a:xfrm>
            <a:off x="20593762" y="5068370"/>
            <a:ext cx="702083" cy="545663"/>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solidFill>
            <a:schemeClr val="bg1">
              <a:lumMod val="75000"/>
            </a:schemeClr>
          </a:solidFill>
          <a:ln w="28575"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nvGrpSpPr>
          <p:cNvPr id="35" name="Group 34"/>
          <p:cNvGrpSpPr/>
          <p:nvPr/>
        </p:nvGrpSpPr>
        <p:grpSpPr>
          <a:xfrm>
            <a:off x="15389386" y="8564379"/>
            <a:ext cx="555149" cy="553638"/>
            <a:chOff x="2138511" y="2464802"/>
            <a:chExt cx="354012" cy="352956"/>
          </a:xfrm>
          <a:solidFill>
            <a:schemeClr val="bg1"/>
          </a:solidFill>
        </p:grpSpPr>
        <p:sp>
          <p:nvSpPr>
            <p:cNvPr id="36" name="Oval 35"/>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37" name="Freeform 36"/>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grpSp>
        <p:nvGrpSpPr>
          <p:cNvPr id="40" name="Group 39"/>
          <p:cNvGrpSpPr/>
          <p:nvPr/>
        </p:nvGrpSpPr>
        <p:grpSpPr>
          <a:xfrm>
            <a:off x="18944569" y="7884299"/>
            <a:ext cx="555149" cy="553638"/>
            <a:chOff x="2138511" y="2464802"/>
            <a:chExt cx="354012" cy="352956"/>
          </a:xfrm>
          <a:solidFill>
            <a:schemeClr val="bg1"/>
          </a:solidFill>
        </p:grpSpPr>
        <p:sp>
          <p:nvSpPr>
            <p:cNvPr id="41" name="Oval 40"/>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42" name="Freeform 41"/>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grpSp>
        <p:nvGrpSpPr>
          <p:cNvPr id="45" name="Group 44"/>
          <p:cNvGrpSpPr/>
          <p:nvPr/>
        </p:nvGrpSpPr>
        <p:grpSpPr>
          <a:xfrm>
            <a:off x="12318206" y="9286629"/>
            <a:ext cx="555149" cy="553638"/>
            <a:chOff x="2138511" y="2464802"/>
            <a:chExt cx="354012" cy="352956"/>
          </a:xfrm>
          <a:solidFill>
            <a:schemeClr val="bg1"/>
          </a:solidFill>
        </p:grpSpPr>
        <p:sp>
          <p:nvSpPr>
            <p:cNvPr id="46" name="Oval 45"/>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47" name="Freeform 46"/>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grpSp>
        <p:nvGrpSpPr>
          <p:cNvPr id="50" name="Group 49"/>
          <p:cNvGrpSpPr/>
          <p:nvPr/>
        </p:nvGrpSpPr>
        <p:grpSpPr>
          <a:xfrm>
            <a:off x="19400782" y="5126780"/>
            <a:ext cx="555149" cy="553638"/>
            <a:chOff x="2138511" y="2464802"/>
            <a:chExt cx="354012" cy="352956"/>
          </a:xfrm>
          <a:solidFill>
            <a:schemeClr val="bg1"/>
          </a:solidFill>
        </p:grpSpPr>
        <p:sp>
          <p:nvSpPr>
            <p:cNvPr id="51" name="Oval 50"/>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52" name="Freeform 51"/>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grpSp>
        <p:nvGrpSpPr>
          <p:cNvPr id="86" name="Group 85"/>
          <p:cNvGrpSpPr/>
          <p:nvPr/>
        </p:nvGrpSpPr>
        <p:grpSpPr>
          <a:xfrm>
            <a:off x="1576079" y="4117007"/>
            <a:ext cx="9962885" cy="2418219"/>
            <a:chOff x="12238817" y="4362087"/>
            <a:chExt cx="9962885" cy="2418219"/>
          </a:xfrm>
        </p:grpSpPr>
        <p:sp>
          <p:nvSpPr>
            <p:cNvPr id="87" name="TextBox 86"/>
            <p:cNvSpPr txBox="1"/>
            <p:nvPr/>
          </p:nvSpPr>
          <p:spPr>
            <a:xfrm>
              <a:off x="12238817" y="4362087"/>
              <a:ext cx="3693885" cy="800183"/>
            </a:xfrm>
            <a:prstGeom prst="rect">
              <a:avLst/>
            </a:prstGeom>
            <a:noFill/>
          </p:spPr>
          <p:txBody>
            <a:bodyPr wrap="none" lIns="182843" tIns="91422" rIns="182843" bIns="91422" rtlCol="0">
              <a:spAutoFit/>
            </a:bodyPr>
            <a:lstStyle/>
            <a:p>
              <a:r>
                <a:rPr lang="id-ID" sz="4000" b="1" dirty="0">
                  <a:latin typeface="Arial Bold" charset="0"/>
                  <a:cs typeface="Arial Bold" charset="0"/>
                </a:rPr>
                <a:t>POPULATION</a:t>
              </a:r>
            </a:p>
          </p:txBody>
        </p:sp>
        <p:grpSp>
          <p:nvGrpSpPr>
            <p:cNvPr id="88" name="Group 87"/>
            <p:cNvGrpSpPr/>
            <p:nvPr/>
          </p:nvGrpSpPr>
          <p:grpSpPr>
            <a:xfrm>
              <a:off x="12666112" y="4933683"/>
              <a:ext cx="9535590" cy="1846623"/>
              <a:chOff x="12666112" y="4933683"/>
              <a:chExt cx="9535590" cy="1846623"/>
            </a:xfrm>
          </p:grpSpPr>
          <p:sp>
            <p:nvSpPr>
              <p:cNvPr id="89" name="TextBox 88"/>
              <p:cNvSpPr txBox="1"/>
              <p:nvPr/>
            </p:nvSpPr>
            <p:spPr>
              <a:xfrm>
                <a:off x="15537965" y="5136793"/>
                <a:ext cx="6663737" cy="1606557"/>
              </a:xfrm>
              <a:prstGeom prst="rect">
                <a:avLst/>
              </a:prstGeom>
              <a:noFill/>
            </p:spPr>
            <p:txBody>
              <a:bodyPr wrap="square" lIns="182843" tIns="91422" rIns="182843" bIns="91422" rtlCol="0">
                <a:spAutoFit/>
              </a:bodyPr>
              <a:lstStyle/>
              <a:p>
                <a:pPr>
                  <a:lnSpc>
                    <a:spcPct val="130000"/>
                  </a:lnSpc>
                </a:pPr>
                <a:r>
                  <a:rPr lang="pt-BR" sz="2400" dirty="0">
                    <a:latin typeface="Arial Regular" charset="0"/>
                    <a:cs typeface="Arial Regular" charset="0"/>
                  </a:rPr>
                  <a:t>Lorem ipsum dolor sit amet, consectetur adipiscing elit. Aliquam tincidunt ante nec sem congue convallis. </a:t>
                </a:r>
                <a:endParaRPr lang="en-US" sz="2400" dirty="0">
                  <a:latin typeface="Arial Regular" charset="0"/>
                  <a:cs typeface="Arial Regular" charset="0"/>
                </a:endParaRPr>
              </a:p>
            </p:txBody>
          </p:sp>
          <p:sp>
            <p:nvSpPr>
              <p:cNvPr id="90" name="TextBox 89"/>
              <p:cNvSpPr txBox="1"/>
              <p:nvPr/>
            </p:nvSpPr>
            <p:spPr>
              <a:xfrm>
                <a:off x="12666112" y="4933683"/>
                <a:ext cx="3142452" cy="1846623"/>
              </a:xfrm>
              <a:prstGeom prst="rect">
                <a:avLst/>
              </a:prstGeom>
              <a:noFill/>
            </p:spPr>
            <p:txBody>
              <a:bodyPr wrap="none" lIns="182843" tIns="91422" rIns="182843" bIns="91422" rtlCol="0">
                <a:spAutoFit/>
              </a:bodyPr>
              <a:lstStyle/>
              <a:p>
                <a:r>
                  <a:rPr lang="id-ID" sz="10800" dirty="0" smtClean="0">
                    <a:solidFill>
                      <a:schemeClr val="accent2"/>
                    </a:solidFill>
                    <a:latin typeface="Arial Regular" charset="0"/>
                    <a:cs typeface="Arial Regular" charset="0"/>
                  </a:rPr>
                  <a:t>9</a:t>
                </a:r>
                <a:r>
                  <a:rPr lang="id-ID" sz="10800" dirty="0">
                    <a:solidFill>
                      <a:schemeClr val="accent2"/>
                    </a:solidFill>
                    <a:latin typeface="Arial Regular" charset="0"/>
                    <a:cs typeface="Arial Regular" charset="0"/>
                  </a:rPr>
                  <a:t>3</a:t>
                </a:r>
                <a:r>
                  <a:rPr lang="id-ID" sz="10800" dirty="0" smtClean="0">
                    <a:solidFill>
                      <a:schemeClr val="accent2"/>
                    </a:solidFill>
                    <a:latin typeface="Arial Regular" charset="0"/>
                    <a:cs typeface="Arial Regular" charset="0"/>
                  </a:rPr>
                  <a:t>%</a:t>
                </a:r>
                <a:endParaRPr lang="id-ID" sz="10800" dirty="0">
                  <a:solidFill>
                    <a:schemeClr val="accent2"/>
                  </a:solidFill>
                  <a:latin typeface="Arial Regular" charset="0"/>
                  <a:cs typeface="Arial Regular" charset="0"/>
                </a:endParaRPr>
              </a:p>
            </p:txBody>
          </p:sp>
        </p:grpSp>
      </p:grpSp>
      <p:sp>
        <p:nvSpPr>
          <p:cNvPr id="91" name="Round Same Side Corner Rectangle 90"/>
          <p:cNvSpPr/>
          <p:nvPr/>
        </p:nvSpPr>
        <p:spPr>
          <a:xfrm rot="5400000">
            <a:off x="3118715" y="6493650"/>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grpSp>
        <p:nvGrpSpPr>
          <p:cNvPr id="92" name="Group 18"/>
          <p:cNvGrpSpPr>
            <a:grpSpLocks noChangeAspect="1"/>
          </p:cNvGrpSpPr>
          <p:nvPr/>
        </p:nvGrpSpPr>
        <p:grpSpPr bwMode="auto">
          <a:xfrm flipH="1">
            <a:off x="2351420" y="10104799"/>
            <a:ext cx="446836" cy="839760"/>
            <a:chOff x="3241" y="1291"/>
            <a:chExt cx="421" cy="791"/>
          </a:xfrm>
          <a:solidFill>
            <a:schemeClr val="accent3"/>
          </a:solidFill>
        </p:grpSpPr>
        <p:sp>
          <p:nvSpPr>
            <p:cNvPr id="9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9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95" name="Rectangle 94"/>
          <p:cNvSpPr/>
          <p:nvPr/>
        </p:nvSpPr>
        <p:spPr>
          <a:xfrm>
            <a:off x="2953489" y="7274011"/>
            <a:ext cx="1146842" cy="590895"/>
          </a:xfrm>
          <a:prstGeom prst="rect">
            <a:avLst/>
          </a:prstGeom>
        </p:spPr>
        <p:txBody>
          <a:bodyPr wrap="none" lIns="219419" tIns="109710" rIns="219419" bIns="109710">
            <a:spAutoFit/>
          </a:bodyPr>
          <a:lstStyle/>
          <a:p>
            <a:r>
              <a:rPr lang="en-US" sz="2400" dirty="0" smtClean="0">
                <a:solidFill>
                  <a:schemeClr val="bg1"/>
                </a:solidFill>
                <a:latin typeface="Arial Bold" charset="0"/>
                <a:ea typeface="Arial Regular" charset="0"/>
                <a:cs typeface="Arial Bold" charset="0"/>
              </a:rPr>
              <a:t>Male</a:t>
            </a:r>
            <a:endParaRPr lang="bg-BG" sz="2400" b="1" dirty="0">
              <a:solidFill>
                <a:schemeClr val="bg1"/>
              </a:solidFill>
              <a:latin typeface="Arial Bold" charset="0"/>
              <a:cs typeface="Arial Bold" charset="0"/>
            </a:endParaRPr>
          </a:p>
        </p:txBody>
      </p:sp>
      <p:sp>
        <p:nvSpPr>
          <p:cNvPr id="96" name="Round Same Side Corner Rectangle 95"/>
          <p:cNvSpPr/>
          <p:nvPr/>
        </p:nvSpPr>
        <p:spPr>
          <a:xfrm rot="5400000">
            <a:off x="3118715" y="8516486"/>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97" name="Rectangle 96"/>
          <p:cNvSpPr/>
          <p:nvPr/>
        </p:nvSpPr>
        <p:spPr>
          <a:xfrm>
            <a:off x="2741436" y="9249372"/>
            <a:ext cx="1504311" cy="590895"/>
          </a:xfrm>
          <a:prstGeom prst="rect">
            <a:avLst/>
          </a:prstGeom>
        </p:spPr>
        <p:txBody>
          <a:bodyPr wrap="none" lIns="219419" tIns="109710" rIns="219419" bIns="109710">
            <a:spAutoFit/>
          </a:bodyPr>
          <a:lstStyle/>
          <a:p>
            <a:r>
              <a:rPr lang="en-US" sz="2400" dirty="0" smtClean="0">
                <a:solidFill>
                  <a:schemeClr val="bg1"/>
                </a:solidFill>
                <a:latin typeface="Arial Bold" charset="0"/>
                <a:ea typeface="Arial Regular" charset="0"/>
                <a:cs typeface="Arial Bold" charset="0"/>
              </a:rPr>
              <a:t>Female</a:t>
            </a:r>
            <a:endParaRPr lang="bg-BG" sz="2400" b="1" dirty="0">
              <a:solidFill>
                <a:schemeClr val="bg1"/>
              </a:solidFill>
              <a:latin typeface="Arial Bold" charset="0"/>
              <a:cs typeface="Arial Bold" charset="0"/>
            </a:endParaRPr>
          </a:p>
        </p:txBody>
      </p:sp>
      <p:grpSp>
        <p:nvGrpSpPr>
          <p:cNvPr id="98" name="Group 18"/>
          <p:cNvGrpSpPr>
            <a:grpSpLocks noChangeAspect="1"/>
          </p:cNvGrpSpPr>
          <p:nvPr/>
        </p:nvGrpSpPr>
        <p:grpSpPr bwMode="auto">
          <a:xfrm flipH="1">
            <a:off x="2846572" y="10104799"/>
            <a:ext cx="446836" cy="839760"/>
            <a:chOff x="3241" y="1291"/>
            <a:chExt cx="421" cy="791"/>
          </a:xfrm>
          <a:solidFill>
            <a:schemeClr val="accent3"/>
          </a:solidFill>
        </p:grpSpPr>
        <p:sp>
          <p:nvSpPr>
            <p:cNvPr id="9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0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01" name="Group 18"/>
          <p:cNvGrpSpPr>
            <a:grpSpLocks noChangeAspect="1"/>
          </p:cNvGrpSpPr>
          <p:nvPr/>
        </p:nvGrpSpPr>
        <p:grpSpPr bwMode="auto">
          <a:xfrm flipH="1">
            <a:off x="3341723" y="10104799"/>
            <a:ext cx="446836" cy="839760"/>
            <a:chOff x="3241" y="1291"/>
            <a:chExt cx="421" cy="791"/>
          </a:xfrm>
          <a:solidFill>
            <a:schemeClr val="accent3"/>
          </a:solidFill>
        </p:grpSpPr>
        <p:sp>
          <p:nvSpPr>
            <p:cNvPr id="102"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03"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04" name="Group 18"/>
          <p:cNvGrpSpPr>
            <a:grpSpLocks noChangeAspect="1"/>
          </p:cNvGrpSpPr>
          <p:nvPr/>
        </p:nvGrpSpPr>
        <p:grpSpPr bwMode="auto">
          <a:xfrm flipH="1">
            <a:off x="3836875" y="10104799"/>
            <a:ext cx="446836" cy="839760"/>
            <a:chOff x="3241" y="1291"/>
            <a:chExt cx="421" cy="791"/>
          </a:xfrm>
          <a:solidFill>
            <a:schemeClr val="accent3"/>
          </a:solidFill>
        </p:grpSpPr>
        <p:sp>
          <p:nvSpPr>
            <p:cNvPr id="10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0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07" name="Group 18"/>
          <p:cNvGrpSpPr>
            <a:grpSpLocks noChangeAspect="1"/>
          </p:cNvGrpSpPr>
          <p:nvPr/>
        </p:nvGrpSpPr>
        <p:grpSpPr bwMode="auto">
          <a:xfrm flipH="1">
            <a:off x="4332027" y="10104799"/>
            <a:ext cx="446836" cy="839760"/>
            <a:chOff x="3241" y="1291"/>
            <a:chExt cx="421" cy="791"/>
          </a:xfrm>
          <a:solidFill>
            <a:schemeClr val="accent3"/>
          </a:solidFill>
        </p:grpSpPr>
        <p:sp>
          <p:nvSpPr>
            <p:cNvPr id="10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3"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14" name="Group 18"/>
          <p:cNvGrpSpPr>
            <a:grpSpLocks noChangeAspect="1"/>
          </p:cNvGrpSpPr>
          <p:nvPr/>
        </p:nvGrpSpPr>
        <p:grpSpPr bwMode="auto">
          <a:xfrm flipH="1">
            <a:off x="4827179" y="10127079"/>
            <a:ext cx="446836" cy="839760"/>
            <a:chOff x="3241" y="1291"/>
            <a:chExt cx="421" cy="791"/>
          </a:xfrm>
          <a:solidFill>
            <a:schemeClr val="bg1">
              <a:lumMod val="85000"/>
            </a:schemeClr>
          </a:solidFill>
        </p:grpSpPr>
        <p:sp>
          <p:nvSpPr>
            <p:cNvPr id="11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17" name="Group 13"/>
          <p:cNvGrpSpPr>
            <a:grpSpLocks noChangeAspect="1"/>
          </p:cNvGrpSpPr>
          <p:nvPr/>
        </p:nvGrpSpPr>
        <p:grpSpPr bwMode="auto">
          <a:xfrm flipH="1">
            <a:off x="2382693" y="8104650"/>
            <a:ext cx="358743" cy="829145"/>
            <a:chOff x="3696" y="1271"/>
            <a:chExt cx="338" cy="781"/>
          </a:xfrm>
          <a:solidFill>
            <a:schemeClr val="accent2"/>
          </a:solidFill>
        </p:grpSpPr>
        <p:sp>
          <p:nvSpPr>
            <p:cNvPr id="11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0" name="Group 13"/>
          <p:cNvGrpSpPr>
            <a:grpSpLocks noChangeAspect="1"/>
          </p:cNvGrpSpPr>
          <p:nvPr/>
        </p:nvGrpSpPr>
        <p:grpSpPr bwMode="auto">
          <a:xfrm flipH="1">
            <a:off x="2880148" y="8104650"/>
            <a:ext cx="358743" cy="829145"/>
            <a:chOff x="3696" y="1271"/>
            <a:chExt cx="338" cy="781"/>
          </a:xfrm>
          <a:solidFill>
            <a:schemeClr val="accent2"/>
          </a:solidFill>
        </p:grpSpPr>
        <p:sp>
          <p:nvSpPr>
            <p:cNvPr id="12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3" name="Group 13"/>
          <p:cNvGrpSpPr>
            <a:grpSpLocks noChangeAspect="1"/>
          </p:cNvGrpSpPr>
          <p:nvPr/>
        </p:nvGrpSpPr>
        <p:grpSpPr bwMode="auto">
          <a:xfrm flipH="1">
            <a:off x="3377603" y="8104650"/>
            <a:ext cx="358743" cy="829145"/>
            <a:chOff x="3696" y="1271"/>
            <a:chExt cx="338" cy="781"/>
          </a:xfrm>
          <a:solidFill>
            <a:schemeClr val="accent2"/>
          </a:solidFill>
        </p:grpSpPr>
        <p:sp>
          <p:nvSpPr>
            <p:cNvPr id="12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6" name="Group 13"/>
          <p:cNvGrpSpPr>
            <a:grpSpLocks noChangeAspect="1"/>
          </p:cNvGrpSpPr>
          <p:nvPr/>
        </p:nvGrpSpPr>
        <p:grpSpPr bwMode="auto">
          <a:xfrm flipH="1">
            <a:off x="3875058" y="8104650"/>
            <a:ext cx="358743" cy="829145"/>
            <a:chOff x="3696" y="1271"/>
            <a:chExt cx="338" cy="781"/>
          </a:xfrm>
          <a:solidFill>
            <a:schemeClr val="accent2"/>
          </a:solidFill>
        </p:grpSpPr>
        <p:sp>
          <p:nvSpPr>
            <p:cNvPr id="12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9" name="Group 13"/>
          <p:cNvGrpSpPr>
            <a:grpSpLocks noChangeAspect="1"/>
          </p:cNvGrpSpPr>
          <p:nvPr/>
        </p:nvGrpSpPr>
        <p:grpSpPr bwMode="auto">
          <a:xfrm flipH="1">
            <a:off x="4372514" y="8104650"/>
            <a:ext cx="358743" cy="829145"/>
            <a:chOff x="3696" y="1271"/>
            <a:chExt cx="338" cy="781"/>
          </a:xfrm>
          <a:solidFill>
            <a:schemeClr val="accent2"/>
          </a:solidFill>
        </p:grpSpPr>
        <p:sp>
          <p:nvSpPr>
            <p:cNvPr id="130"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2" name="Group 13"/>
          <p:cNvGrpSpPr>
            <a:grpSpLocks noChangeAspect="1"/>
          </p:cNvGrpSpPr>
          <p:nvPr/>
        </p:nvGrpSpPr>
        <p:grpSpPr bwMode="auto">
          <a:xfrm flipH="1">
            <a:off x="4867440" y="8091203"/>
            <a:ext cx="358743" cy="829145"/>
            <a:chOff x="3696" y="1271"/>
            <a:chExt cx="338" cy="781"/>
          </a:xfrm>
          <a:solidFill>
            <a:schemeClr val="bg1">
              <a:lumMod val="85000"/>
            </a:schemeClr>
          </a:solidFill>
        </p:grpSpPr>
        <p:sp>
          <p:nvSpPr>
            <p:cNvPr id="133"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4"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5" name="Group 13"/>
          <p:cNvGrpSpPr>
            <a:grpSpLocks noChangeAspect="1"/>
          </p:cNvGrpSpPr>
          <p:nvPr/>
        </p:nvGrpSpPr>
        <p:grpSpPr bwMode="auto">
          <a:xfrm flipH="1">
            <a:off x="5367781" y="8091203"/>
            <a:ext cx="358743" cy="829145"/>
            <a:chOff x="3696" y="1271"/>
            <a:chExt cx="338" cy="781"/>
          </a:xfrm>
          <a:solidFill>
            <a:schemeClr val="bg1">
              <a:lumMod val="85000"/>
            </a:schemeClr>
          </a:solidFill>
        </p:grpSpPr>
        <p:sp>
          <p:nvSpPr>
            <p:cNvPr id="13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8" name="Group 13"/>
          <p:cNvGrpSpPr>
            <a:grpSpLocks noChangeAspect="1"/>
          </p:cNvGrpSpPr>
          <p:nvPr/>
        </p:nvGrpSpPr>
        <p:grpSpPr bwMode="auto">
          <a:xfrm flipH="1">
            <a:off x="5868123" y="8091203"/>
            <a:ext cx="358743" cy="829145"/>
            <a:chOff x="3696" y="1271"/>
            <a:chExt cx="338" cy="781"/>
          </a:xfrm>
          <a:solidFill>
            <a:schemeClr val="bg1">
              <a:lumMod val="85000"/>
            </a:schemeClr>
          </a:solidFill>
        </p:grpSpPr>
        <p:sp>
          <p:nvSpPr>
            <p:cNvPr id="13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1" name="Group 13"/>
          <p:cNvGrpSpPr>
            <a:grpSpLocks noChangeAspect="1"/>
          </p:cNvGrpSpPr>
          <p:nvPr/>
        </p:nvGrpSpPr>
        <p:grpSpPr bwMode="auto">
          <a:xfrm flipH="1">
            <a:off x="6368467" y="8091203"/>
            <a:ext cx="358743" cy="829145"/>
            <a:chOff x="3696" y="1271"/>
            <a:chExt cx="338" cy="781"/>
          </a:xfrm>
          <a:solidFill>
            <a:schemeClr val="bg1">
              <a:lumMod val="85000"/>
            </a:schemeClr>
          </a:solidFill>
        </p:grpSpPr>
        <p:sp>
          <p:nvSpPr>
            <p:cNvPr id="14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4" name="Group 13"/>
          <p:cNvGrpSpPr>
            <a:grpSpLocks noChangeAspect="1"/>
          </p:cNvGrpSpPr>
          <p:nvPr/>
        </p:nvGrpSpPr>
        <p:grpSpPr bwMode="auto">
          <a:xfrm flipH="1">
            <a:off x="6881868" y="8091203"/>
            <a:ext cx="358743" cy="829145"/>
            <a:chOff x="3696" y="1271"/>
            <a:chExt cx="338" cy="781"/>
          </a:xfrm>
          <a:solidFill>
            <a:schemeClr val="bg1">
              <a:lumMod val="85000"/>
            </a:schemeClr>
          </a:solidFill>
        </p:grpSpPr>
        <p:sp>
          <p:nvSpPr>
            <p:cNvPr id="14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7" name="Group 18"/>
          <p:cNvGrpSpPr>
            <a:grpSpLocks noChangeAspect="1"/>
          </p:cNvGrpSpPr>
          <p:nvPr/>
        </p:nvGrpSpPr>
        <p:grpSpPr bwMode="auto">
          <a:xfrm flipH="1">
            <a:off x="5351601" y="10097774"/>
            <a:ext cx="446836" cy="839760"/>
            <a:chOff x="3241" y="1291"/>
            <a:chExt cx="421" cy="791"/>
          </a:xfrm>
          <a:solidFill>
            <a:schemeClr val="bg1">
              <a:lumMod val="85000"/>
            </a:schemeClr>
          </a:solidFill>
        </p:grpSpPr>
        <p:sp>
          <p:nvSpPr>
            <p:cNvPr id="14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50" name="Group 18"/>
          <p:cNvGrpSpPr>
            <a:grpSpLocks noChangeAspect="1"/>
          </p:cNvGrpSpPr>
          <p:nvPr/>
        </p:nvGrpSpPr>
        <p:grpSpPr bwMode="auto">
          <a:xfrm flipH="1">
            <a:off x="5846753" y="10120054"/>
            <a:ext cx="446836" cy="839760"/>
            <a:chOff x="3241" y="1291"/>
            <a:chExt cx="421" cy="791"/>
          </a:xfrm>
          <a:solidFill>
            <a:schemeClr val="bg1">
              <a:lumMod val="85000"/>
            </a:schemeClr>
          </a:solidFill>
        </p:grpSpPr>
        <p:sp>
          <p:nvSpPr>
            <p:cNvPr id="15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53" name="Group 18"/>
          <p:cNvGrpSpPr>
            <a:grpSpLocks noChangeAspect="1"/>
          </p:cNvGrpSpPr>
          <p:nvPr/>
        </p:nvGrpSpPr>
        <p:grpSpPr bwMode="auto">
          <a:xfrm flipH="1">
            <a:off x="6341904" y="10120054"/>
            <a:ext cx="446836" cy="839760"/>
            <a:chOff x="3241" y="1291"/>
            <a:chExt cx="421" cy="791"/>
          </a:xfrm>
          <a:solidFill>
            <a:schemeClr val="bg1">
              <a:lumMod val="85000"/>
            </a:schemeClr>
          </a:solidFill>
        </p:grpSpPr>
        <p:sp>
          <p:nvSpPr>
            <p:cNvPr id="15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56" name="Group 18"/>
          <p:cNvGrpSpPr>
            <a:grpSpLocks noChangeAspect="1"/>
          </p:cNvGrpSpPr>
          <p:nvPr/>
        </p:nvGrpSpPr>
        <p:grpSpPr bwMode="auto">
          <a:xfrm flipH="1">
            <a:off x="6837056" y="10120054"/>
            <a:ext cx="446836" cy="839760"/>
            <a:chOff x="3241" y="1291"/>
            <a:chExt cx="421" cy="791"/>
          </a:xfrm>
          <a:solidFill>
            <a:schemeClr val="bg1">
              <a:lumMod val="85000"/>
            </a:schemeClr>
          </a:solidFill>
        </p:grpSpPr>
        <p:sp>
          <p:nvSpPr>
            <p:cNvPr id="15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09" name="TextBox 108"/>
          <p:cNvSpPr txBox="1"/>
          <p:nvPr/>
        </p:nvSpPr>
        <p:spPr>
          <a:xfrm>
            <a:off x="8866508" y="483017"/>
            <a:ext cx="6644732"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Austria Map</a:t>
            </a:r>
            <a:endParaRPr lang="id-ID" sz="8800" b="1" dirty="0" smtClean="0">
              <a:solidFill>
                <a:schemeClr val="tx2"/>
              </a:solidFill>
              <a:latin typeface="Arial Bold" charset="0"/>
              <a:ea typeface="Arial Bold" charset="0"/>
              <a:cs typeface="Arial Bold" charset="0"/>
            </a:endParaRPr>
          </a:p>
        </p:txBody>
      </p:sp>
      <p:sp>
        <p:nvSpPr>
          <p:cNvPr id="110" name="Rectangle 109"/>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11"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68302056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ound Same Side Corner Rectangle 31"/>
          <p:cNvSpPr/>
          <p:nvPr/>
        </p:nvSpPr>
        <p:spPr>
          <a:xfrm rot="5400000">
            <a:off x="14413264" y="7463151"/>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grpSp>
        <p:nvGrpSpPr>
          <p:cNvPr id="33" name="Group 18"/>
          <p:cNvGrpSpPr>
            <a:grpSpLocks noChangeAspect="1"/>
          </p:cNvGrpSpPr>
          <p:nvPr/>
        </p:nvGrpSpPr>
        <p:grpSpPr bwMode="auto">
          <a:xfrm flipH="1">
            <a:off x="17805999" y="9732834"/>
            <a:ext cx="446836" cy="839760"/>
            <a:chOff x="3241" y="1291"/>
            <a:chExt cx="421" cy="791"/>
          </a:xfrm>
          <a:solidFill>
            <a:schemeClr val="accent3"/>
          </a:solidFill>
        </p:grpSpPr>
        <p:sp>
          <p:nvSpPr>
            <p:cNvPr id="3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36" name="Rectangle 35"/>
          <p:cNvSpPr/>
          <p:nvPr/>
        </p:nvSpPr>
        <p:spPr>
          <a:xfrm>
            <a:off x="14248038" y="8243512"/>
            <a:ext cx="1146842" cy="590895"/>
          </a:xfrm>
          <a:prstGeom prst="rect">
            <a:avLst/>
          </a:prstGeom>
        </p:spPr>
        <p:txBody>
          <a:bodyPr wrap="none" lIns="219419" tIns="109710" rIns="219419" bIns="109710">
            <a:spAutoFit/>
          </a:bodyPr>
          <a:lstStyle/>
          <a:p>
            <a:r>
              <a:rPr lang="en-US" sz="2400" dirty="0" smtClean="0">
                <a:solidFill>
                  <a:schemeClr val="bg1"/>
                </a:solidFill>
                <a:latin typeface="Arial Bold" charset="0"/>
                <a:ea typeface="Arial Regular" charset="0"/>
                <a:cs typeface="Arial Bold" charset="0"/>
              </a:rPr>
              <a:t>Male</a:t>
            </a:r>
            <a:endParaRPr lang="bg-BG" sz="2400" b="1" dirty="0">
              <a:solidFill>
                <a:schemeClr val="bg1"/>
              </a:solidFill>
              <a:latin typeface="Arial Bold" charset="0"/>
              <a:cs typeface="Arial Bold" charset="0"/>
            </a:endParaRPr>
          </a:p>
        </p:txBody>
      </p:sp>
      <p:sp>
        <p:nvSpPr>
          <p:cNvPr id="37" name="Round Same Side Corner Rectangle 36"/>
          <p:cNvSpPr/>
          <p:nvPr/>
        </p:nvSpPr>
        <p:spPr>
          <a:xfrm rot="5400000">
            <a:off x="19974517" y="7482559"/>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38" name="Rectangle 37"/>
          <p:cNvSpPr/>
          <p:nvPr/>
        </p:nvSpPr>
        <p:spPr>
          <a:xfrm>
            <a:off x="19597238" y="8215445"/>
            <a:ext cx="1504311" cy="590895"/>
          </a:xfrm>
          <a:prstGeom prst="rect">
            <a:avLst/>
          </a:prstGeom>
        </p:spPr>
        <p:txBody>
          <a:bodyPr wrap="none" lIns="219419" tIns="109710" rIns="219419" bIns="109710">
            <a:spAutoFit/>
          </a:bodyPr>
          <a:lstStyle/>
          <a:p>
            <a:r>
              <a:rPr lang="en-US" sz="2400" dirty="0" smtClean="0">
                <a:solidFill>
                  <a:schemeClr val="bg1"/>
                </a:solidFill>
                <a:latin typeface="Arial Bold" charset="0"/>
                <a:ea typeface="Arial Regular" charset="0"/>
                <a:cs typeface="Arial Bold" charset="0"/>
              </a:rPr>
              <a:t>Female</a:t>
            </a:r>
            <a:endParaRPr lang="bg-BG" sz="2400" b="1" dirty="0">
              <a:solidFill>
                <a:schemeClr val="bg1"/>
              </a:solidFill>
              <a:latin typeface="Arial Bold" charset="0"/>
              <a:cs typeface="Arial Bold" charset="0"/>
            </a:endParaRPr>
          </a:p>
        </p:txBody>
      </p:sp>
      <p:grpSp>
        <p:nvGrpSpPr>
          <p:cNvPr id="39" name="Group 18"/>
          <p:cNvGrpSpPr>
            <a:grpSpLocks noChangeAspect="1"/>
          </p:cNvGrpSpPr>
          <p:nvPr/>
        </p:nvGrpSpPr>
        <p:grpSpPr bwMode="auto">
          <a:xfrm flipH="1">
            <a:off x="18301151" y="9732834"/>
            <a:ext cx="446836" cy="839760"/>
            <a:chOff x="3241" y="1291"/>
            <a:chExt cx="421" cy="791"/>
          </a:xfrm>
          <a:solidFill>
            <a:schemeClr val="accent3"/>
          </a:solidFill>
        </p:grpSpPr>
        <p:sp>
          <p:nvSpPr>
            <p:cNvPr id="40"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41"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42" name="Group 18"/>
          <p:cNvGrpSpPr>
            <a:grpSpLocks noChangeAspect="1"/>
          </p:cNvGrpSpPr>
          <p:nvPr/>
        </p:nvGrpSpPr>
        <p:grpSpPr bwMode="auto">
          <a:xfrm flipH="1">
            <a:off x="18796302" y="9732834"/>
            <a:ext cx="446836" cy="839760"/>
            <a:chOff x="3241" y="1291"/>
            <a:chExt cx="421" cy="791"/>
          </a:xfrm>
          <a:solidFill>
            <a:schemeClr val="accent3"/>
          </a:solidFill>
        </p:grpSpPr>
        <p:sp>
          <p:nvSpPr>
            <p:cNvPr id="4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4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45" name="Group 18"/>
          <p:cNvGrpSpPr>
            <a:grpSpLocks noChangeAspect="1"/>
          </p:cNvGrpSpPr>
          <p:nvPr/>
        </p:nvGrpSpPr>
        <p:grpSpPr bwMode="auto">
          <a:xfrm flipH="1">
            <a:off x="19291454" y="9732834"/>
            <a:ext cx="446836" cy="839760"/>
            <a:chOff x="3241" y="1291"/>
            <a:chExt cx="421" cy="791"/>
          </a:xfrm>
          <a:solidFill>
            <a:schemeClr val="accent3"/>
          </a:solidFill>
        </p:grpSpPr>
        <p:sp>
          <p:nvSpPr>
            <p:cNvPr id="4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4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48" name="Group 18"/>
          <p:cNvGrpSpPr>
            <a:grpSpLocks noChangeAspect="1"/>
          </p:cNvGrpSpPr>
          <p:nvPr/>
        </p:nvGrpSpPr>
        <p:grpSpPr bwMode="auto">
          <a:xfrm flipH="1">
            <a:off x="19786606" y="9732834"/>
            <a:ext cx="446836" cy="839760"/>
            <a:chOff x="3241" y="1291"/>
            <a:chExt cx="421" cy="791"/>
          </a:xfrm>
          <a:solidFill>
            <a:schemeClr val="accent3"/>
          </a:solidFill>
        </p:grpSpPr>
        <p:sp>
          <p:nvSpPr>
            <p:cNvPr id="4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5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51" name="Group 18"/>
          <p:cNvGrpSpPr>
            <a:grpSpLocks noChangeAspect="1"/>
          </p:cNvGrpSpPr>
          <p:nvPr/>
        </p:nvGrpSpPr>
        <p:grpSpPr bwMode="auto">
          <a:xfrm flipH="1">
            <a:off x="20281758" y="9755114"/>
            <a:ext cx="446836" cy="839760"/>
            <a:chOff x="3241" y="1291"/>
            <a:chExt cx="421" cy="791"/>
          </a:xfrm>
          <a:solidFill>
            <a:schemeClr val="bg1">
              <a:lumMod val="85000"/>
            </a:schemeClr>
          </a:solidFill>
        </p:grpSpPr>
        <p:sp>
          <p:nvSpPr>
            <p:cNvPr id="52"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53"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54" name="Group 13"/>
          <p:cNvGrpSpPr>
            <a:grpSpLocks noChangeAspect="1"/>
          </p:cNvGrpSpPr>
          <p:nvPr/>
        </p:nvGrpSpPr>
        <p:grpSpPr bwMode="auto">
          <a:xfrm flipH="1">
            <a:off x="12296105" y="9717583"/>
            <a:ext cx="358743" cy="829145"/>
            <a:chOff x="3696" y="1271"/>
            <a:chExt cx="338" cy="781"/>
          </a:xfrm>
          <a:solidFill>
            <a:schemeClr val="accent2"/>
          </a:solidFill>
        </p:grpSpPr>
        <p:sp>
          <p:nvSpPr>
            <p:cNvPr id="5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5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57" name="Group 13"/>
          <p:cNvGrpSpPr>
            <a:grpSpLocks noChangeAspect="1"/>
          </p:cNvGrpSpPr>
          <p:nvPr/>
        </p:nvGrpSpPr>
        <p:grpSpPr bwMode="auto">
          <a:xfrm flipH="1">
            <a:off x="12793560" y="9717583"/>
            <a:ext cx="358743" cy="829145"/>
            <a:chOff x="3696" y="1271"/>
            <a:chExt cx="338" cy="781"/>
          </a:xfrm>
          <a:solidFill>
            <a:schemeClr val="accent2"/>
          </a:solidFill>
        </p:grpSpPr>
        <p:sp>
          <p:nvSpPr>
            <p:cNvPr id="5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5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60" name="Group 13"/>
          <p:cNvGrpSpPr>
            <a:grpSpLocks noChangeAspect="1"/>
          </p:cNvGrpSpPr>
          <p:nvPr/>
        </p:nvGrpSpPr>
        <p:grpSpPr bwMode="auto">
          <a:xfrm flipH="1">
            <a:off x="13291015" y="9717583"/>
            <a:ext cx="358743" cy="829145"/>
            <a:chOff x="3696" y="1271"/>
            <a:chExt cx="338" cy="781"/>
          </a:xfrm>
          <a:solidFill>
            <a:schemeClr val="accent2"/>
          </a:solidFill>
        </p:grpSpPr>
        <p:sp>
          <p:nvSpPr>
            <p:cNvPr id="6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6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63" name="Group 13"/>
          <p:cNvGrpSpPr>
            <a:grpSpLocks noChangeAspect="1"/>
          </p:cNvGrpSpPr>
          <p:nvPr/>
        </p:nvGrpSpPr>
        <p:grpSpPr bwMode="auto">
          <a:xfrm flipH="1">
            <a:off x="13788470" y="9717583"/>
            <a:ext cx="358743" cy="829145"/>
            <a:chOff x="3696" y="1271"/>
            <a:chExt cx="338" cy="781"/>
          </a:xfrm>
          <a:solidFill>
            <a:schemeClr val="accent2"/>
          </a:solidFill>
        </p:grpSpPr>
        <p:sp>
          <p:nvSpPr>
            <p:cNvPr id="6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6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66" name="Group 13"/>
          <p:cNvGrpSpPr>
            <a:grpSpLocks noChangeAspect="1"/>
          </p:cNvGrpSpPr>
          <p:nvPr/>
        </p:nvGrpSpPr>
        <p:grpSpPr bwMode="auto">
          <a:xfrm flipH="1">
            <a:off x="14285926" y="9717583"/>
            <a:ext cx="358743" cy="829145"/>
            <a:chOff x="3696" y="1271"/>
            <a:chExt cx="338" cy="781"/>
          </a:xfrm>
          <a:solidFill>
            <a:schemeClr val="accent2"/>
          </a:solidFill>
        </p:grpSpPr>
        <p:sp>
          <p:nvSpPr>
            <p:cNvPr id="6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6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69" name="Group 13"/>
          <p:cNvGrpSpPr>
            <a:grpSpLocks noChangeAspect="1"/>
          </p:cNvGrpSpPr>
          <p:nvPr/>
        </p:nvGrpSpPr>
        <p:grpSpPr bwMode="auto">
          <a:xfrm flipH="1">
            <a:off x="14780852" y="9704136"/>
            <a:ext cx="358743" cy="829145"/>
            <a:chOff x="3696" y="1271"/>
            <a:chExt cx="338" cy="781"/>
          </a:xfrm>
          <a:solidFill>
            <a:schemeClr val="bg1">
              <a:lumMod val="85000"/>
            </a:schemeClr>
          </a:solidFill>
        </p:grpSpPr>
        <p:sp>
          <p:nvSpPr>
            <p:cNvPr id="70"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7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72" name="Group 13"/>
          <p:cNvGrpSpPr>
            <a:grpSpLocks noChangeAspect="1"/>
          </p:cNvGrpSpPr>
          <p:nvPr/>
        </p:nvGrpSpPr>
        <p:grpSpPr bwMode="auto">
          <a:xfrm flipH="1">
            <a:off x="15281193" y="9704136"/>
            <a:ext cx="358743" cy="829145"/>
            <a:chOff x="3696" y="1271"/>
            <a:chExt cx="338" cy="781"/>
          </a:xfrm>
          <a:solidFill>
            <a:schemeClr val="bg1">
              <a:lumMod val="85000"/>
            </a:schemeClr>
          </a:solidFill>
        </p:grpSpPr>
        <p:sp>
          <p:nvSpPr>
            <p:cNvPr id="73"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74"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75" name="Group 13"/>
          <p:cNvGrpSpPr>
            <a:grpSpLocks noChangeAspect="1"/>
          </p:cNvGrpSpPr>
          <p:nvPr/>
        </p:nvGrpSpPr>
        <p:grpSpPr bwMode="auto">
          <a:xfrm flipH="1">
            <a:off x="15781535" y="9704136"/>
            <a:ext cx="358743" cy="829145"/>
            <a:chOff x="3696" y="1271"/>
            <a:chExt cx="338" cy="781"/>
          </a:xfrm>
          <a:solidFill>
            <a:schemeClr val="bg1">
              <a:lumMod val="85000"/>
            </a:schemeClr>
          </a:solidFill>
        </p:grpSpPr>
        <p:sp>
          <p:nvSpPr>
            <p:cNvPr id="7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7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78" name="Group 13"/>
          <p:cNvGrpSpPr>
            <a:grpSpLocks noChangeAspect="1"/>
          </p:cNvGrpSpPr>
          <p:nvPr/>
        </p:nvGrpSpPr>
        <p:grpSpPr bwMode="auto">
          <a:xfrm flipH="1">
            <a:off x="16281879" y="9704136"/>
            <a:ext cx="358743" cy="829145"/>
            <a:chOff x="3696" y="1271"/>
            <a:chExt cx="338" cy="781"/>
          </a:xfrm>
          <a:solidFill>
            <a:schemeClr val="bg1">
              <a:lumMod val="85000"/>
            </a:schemeClr>
          </a:solidFill>
        </p:grpSpPr>
        <p:sp>
          <p:nvSpPr>
            <p:cNvPr id="7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8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81" name="Group 13"/>
          <p:cNvGrpSpPr>
            <a:grpSpLocks noChangeAspect="1"/>
          </p:cNvGrpSpPr>
          <p:nvPr/>
        </p:nvGrpSpPr>
        <p:grpSpPr bwMode="auto">
          <a:xfrm flipH="1">
            <a:off x="16795280" y="9704136"/>
            <a:ext cx="358743" cy="829145"/>
            <a:chOff x="3696" y="1271"/>
            <a:chExt cx="338" cy="781"/>
          </a:xfrm>
          <a:solidFill>
            <a:schemeClr val="bg1">
              <a:lumMod val="85000"/>
            </a:schemeClr>
          </a:solidFill>
        </p:grpSpPr>
        <p:sp>
          <p:nvSpPr>
            <p:cNvPr id="8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8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84" name="Group 18"/>
          <p:cNvGrpSpPr>
            <a:grpSpLocks noChangeAspect="1"/>
          </p:cNvGrpSpPr>
          <p:nvPr/>
        </p:nvGrpSpPr>
        <p:grpSpPr bwMode="auto">
          <a:xfrm flipH="1">
            <a:off x="20806180" y="9725809"/>
            <a:ext cx="446836" cy="839760"/>
            <a:chOff x="3241" y="1291"/>
            <a:chExt cx="421" cy="791"/>
          </a:xfrm>
          <a:solidFill>
            <a:schemeClr val="bg1">
              <a:lumMod val="85000"/>
            </a:schemeClr>
          </a:solidFill>
        </p:grpSpPr>
        <p:sp>
          <p:nvSpPr>
            <p:cNvPr id="8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8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87" name="Group 18"/>
          <p:cNvGrpSpPr>
            <a:grpSpLocks noChangeAspect="1"/>
          </p:cNvGrpSpPr>
          <p:nvPr/>
        </p:nvGrpSpPr>
        <p:grpSpPr bwMode="auto">
          <a:xfrm flipH="1">
            <a:off x="21301332" y="9748089"/>
            <a:ext cx="446836" cy="839760"/>
            <a:chOff x="3241" y="1291"/>
            <a:chExt cx="421" cy="791"/>
          </a:xfrm>
          <a:solidFill>
            <a:schemeClr val="bg1">
              <a:lumMod val="85000"/>
            </a:schemeClr>
          </a:solidFill>
        </p:grpSpPr>
        <p:sp>
          <p:nvSpPr>
            <p:cNvPr id="8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8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90" name="Group 18"/>
          <p:cNvGrpSpPr>
            <a:grpSpLocks noChangeAspect="1"/>
          </p:cNvGrpSpPr>
          <p:nvPr/>
        </p:nvGrpSpPr>
        <p:grpSpPr bwMode="auto">
          <a:xfrm flipH="1">
            <a:off x="21796483" y="9748089"/>
            <a:ext cx="446836" cy="839760"/>
            <a:chOff x="3241" y="1291"/>
            <a:chExt cx="421" cy="791"/>
          </a:xfrm>
          <a:solidFill>
            <a:schemeClr val="bg1">
              <a:lumMod val="85000"/>
            </a:schemeClr>
          </a:solidFill>
        </p:grpSpPr>
        <p:sp>
          <p:nvSpPr>
            <p:cNvPr id="9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9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93" name="Group 18"/>
          <p:cNvGrpSpPr>
            <a:grpSpLocks noChangeAspect="1"/>
          </p:cNvGrpSpPr>
          <p:nvPr/>
        </p:nvGrpSpPr>
        <p:grpSpPr bwMode="auto">
          <a:xfrm flipH="1">
            <a:off x="22291635" y="9748089"/>
            <a:ext cx="446836" cy="839760"/>
            <a:chOff x="3241" y="1291"/>
            <a:chExt cx="421" cy="791"/>
          </a:xfrm>
          <a:solidFill>
            <a:schemeClr val="bg1">
              <a:lumMod val="85000"/>
            </a:schemeClr>
          </a:solidFill>
        </p:grpSpPr>
        <p:sp>
          <p:nvSpPr>
            <p:cNvPr id="9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9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97" name="Subtitle 2"/>
          <p:cNvSpPr txBox="1">
            <a:spLocks/>
          </p:cNvSpPr>
          <p:nvPr/>
        </p:nvSpPr>
        <p:spPr>
          <a:xfrm>
            <a:off x="12101167" y="4563279"/>
            <a:ext cx="10685959" cy="2305120"/>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just">
              <a:lnSpc>
                <a:spcPct val="130000"/>
              </a:lnSpc>
              <a:buNone/>
            </a:pPr>
            <a:r>
              <a:rPr lang="en-US" sz="2400" dirty="0" smtClean="0">
                <a:latin typeface="Arial Regular" charset="0"/>
                <a:cs typeface="Arial Bold" charset="0"/>
              </a:rPr>
              <a:t>Lorem </a:t>
            </a:r>
            <a:r>
              <a:rPr lang="en-US" sz="2400" dirty="0">
                <a:latin typeface="Arial Regular" charset="0"/>
                <a:cs typeface="Arial Bold" charset="0"/>
              </a:rPr>
              <a:t>ipsum dolor sit amet, consectetur adipiscing elit. In in tortor in urna pulvinar blandit. Aliquam dolor nulla, interdum non quam ac, ultricies porttitor tellus. Vivamus vitae vestibulum mauris. In ut congue arcu. In lectus nibh, ultricies a elit ac, laoreet dictum nulla. Proin sed nisi justo. Cras quis placerat ipsum. </a:t>
            </a:r>
          </a:p>
        </p:txBody>
      </p:sp>
      <p:sp>
        <p:nvSpPr>
          <p:cNvPr id="98" name="Subtitle 2"/>
          <p:cNvSpPr txBox="1">
            <a:spLocks/>
          </p:cNvSpPr>
          <p:nvPr/>
        </p:nvSpPr>
        <p:spPr>
          <a:xfrm>
            <a:off x="12087635" y="3868665"/>
            <a:ext cx="2928407" cy="875903"/>
          </a:xfrm>
          <a:prstGeom prst="rect">
            <a:avLst/>
          </a:prstGeom>
        </p:spPr>
        <p:txBody>
          <a:bodyPr vert="horz" wrap="none" lIns="243797" tIns="121899" rIns="243797" bIns="12189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20000"/>
              </a:lnSpc>
              <a:buNone/>
            </a:pPr>
            <a:r>
              <a:rPr lang="en-US" sz="3700" b="1" dirty="0" smtClean="0">
                <a:latin typeface="Arial Bold" charset="0"/>
                <a:cs typeface="Arial Bold" charset="0"/>
              </a:rPr>
              <a:t>Population</a:t>
            </a:r>
            <a:endParaRPr lang="en-US" sz="2900" b="1" dirty="0">
              <a:latin typeface="Arial Bold" charset="0"/>
              <a:cs typeface="Arial Bold" charset="0"/>
            </a:endParaRPr>
          </a:p>
        </p:txBody>
      </p:sp>
      <p:grpSp>
        <p:nvGrpSpPr>
          <p:cNvPr id="99" name="Group 18"/>
          <p:cNvGrpSpPr>
            <a:grpSpLocks noChangeAspect="1"/>
          </p:cNvGrpSpPr>
          <p:nvPr/>
        </p:nvGrpSpPr>
        <p:grpSpPr bwMode="auto">
          <a:xfrm flipH="1">
            <a:off x="20057783" y="7293848"/>
            <a:ext cx="446836" cy="839760"/>
            <a:chOff x="3241" y="1291"/>
            <a:chExt cx="421" cy="791"/>
          </a:xfrm>
          <a:solidFill>
            <a:schemeClr val="accent3"/>
          </a:solidFill>
        </p:grpSpPr>
        <p:sp>
          <p:nvSpPr>
            <p:cNvPr id="100"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01"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02" name="Group 13"/>
          <p:cNvGrpSpPr>
            <a:grpSpLocks noChangeAspect="1"/>
          </p:cNvGrpSpPr>
          <p:nvPr/>
        </p:nvGrpSpPr>
        <p:grpSpPr bwMode="auto">
          <a:xfrm flipH="1">
            <a:off x="14532492" y="7285948"/>
            <a:ext cx="358743" cy="829145"/>
            <a:chOff x="3696" y="1271"/>
            <a:chExt cx="338" cy="781"/>
          </a:xfrm>
          <a:solidFill>
            <a:schemeClr val="accent2"/>
          </a:solidFill>
        </p:grpSpPr>
        <p:sp>
          <p:nvSpPr>
            <p:cNvPr id="103"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04"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14" name="Freeform 119"/>
          <p:cNvSpPr>
            <a:spLocks noChangeArrowheads="1"/>
          </p:cNvSpPr>
          <p:nvPr/>
        </p:nvSpPr>
        <p:spPr bwMode="auto">
          <a:xfrm>
            <a:off x="6880145" y="6072821"/>
            <a:ext cx="1422840" cy="1164219"/>
          </a:xfrm>
          <a:custGeom>
            <a:avLst/>
            <a:gdLst>
              <a:gd name="T0" fmla="*/ 330 w 2668"/>
              <a:gd name="T1" fmla="*/ 1480 h 2182"/>
              <a:gd name="T2" fmla="*/ 492 w 2668"/>
              <a:gd name="T3" fmla="*/ 1576 h 2182"/>
              <a:gd name="T4" fmla="*/ 755 w 2668"/>
              <a:gd name="T5" fmla="*/ 1486 h 2182"/>
              <a:gd name="T6" fmla="*/ 797 w 2668"/>
              <a:gd name="T7" fmla="*/ 1474 h 2182"/>
              <a:gd name="T8" fmla="*/ 929 w 2668"/>
              <a:gd name="T9" fmla="*/ 1720 h 2182"/>
              <a:gd name="T10" fmla="*/ 1205 w 2668"/>
              <a:gd name="T11" fmla="*/ 1774 h 2182"/>
              <a:gd name="T12" fmla="*/ 1354 w 2668"/>
              <a:gd name="T13" fmla="*/ 1924 h 2182"/>
              <a:gd name="T14" fmla="*/ 1660 w 2668"/>
              <a:gd name="T15" fmla="*/ 1786 h 2182"/>
              <a:gd name="T16" fmla="*/ 1828 w 2668"/>
              <a:gd name="T17" fmla="*/ 1804 h 2182"/>
              <a:gd name="T18" fmla="*/ 1984 w 2668"/>
              <a:gd name="T19" fmla="*/ 1972 h 2182"/>
              <a:gd name="T20" fmla="*/ 1996 w 2668"/>
              <a:gd name="T21" fmla="*/ 2127 h 2182"/>
              <a:gd name="T22" fmla="*/ 2355 w 2668"/>
              <a:gd name="T23" fmla="*/ 1942 h 2182"/>
              <a:gd name="T24" fmla="*/ 2439 w 2668"/>
              <a:gd name="T25" fmla="*/ 1900 h 2182"/>
              <a:gd name="T26" fmla="*/ 2463 w 2668"/>
              <a:gd name="T27" fmla="*/ 1804 h 2182"/>
              <a:gd name="T28" fmla="*/ 2403 w 2668"/>
              <a:gd name="T29" fmla="*/ 1612 h 2182"/>
              <a:gd name="T30" fmla="*/ 2391 w 2668"/>
              <a:gd name="T31" fmla="*/ 1510 h 2182"/>
              <a:gd name="T32" fmla="*/ 2271 w 2668"/>
              <a:gd name="T33" fmla="*/ 1379 h 2182"/>
              <a:gd name="T34" fmla="*/ 2199 w 2668"/>
              <a:gd name="T35" fmla="*/ 1265 h 2182"/>
              <a:gd name="T36" fmla="*/ 2391 w 2668"/>
              <a:gd name="T37" fmla="*/ 1145 h 2182"/>
              <a:gd name="T38" fmla="*/ 2481 w 2668"/>
              <a:gd name="T39" fmla="*/ 953 h 2182"/>
              <a:gd name="T40" fmla="*/ 2457 w 2668"/>
              <a:gd name="T41" fmla="*/ 833 h 2182"/>
              <a:gd name="T42" fmla="*/ 2523 w 2668"/>
              <a:gd name="T43" fmla="*/ 695 h 2182"/>
              <a:gd name="T44" fmla="*/ 2523 w 2668"/>
              <a:gd name="T45" fmla="*/ 533 h 2182"/>
              <a:gd name="T46" fmla="*/ 2667 w 2668"/>
              <a:gd name="T47" fmla="*/ 330 h 2182"/>
              <a:gd name="T48" fmla="*/ 2625 w 2668"/>
              <a:gd name="T49" fmla="*/ 282 h 2182"/>
              <a:gd name="T50" fmla="*/ 2535 w 2668"/>
              <a:gd name="T51" fmla="*/ 84 h 2182"/>
              <a:gd name="T52" fmla="*/ 1804 w 2668"/>
              <a:gd name="T53" fmla="*/ 0 h 2182"/>
              <a:gd name="T54" fmla="*/ 1480 w 2668"/>
              <a:gd name="T55" fmla="*/ 102 h 2182"/>
              <a:gd name="T56" fmla="*/ 1330 w 2668"/>
              <a:gd name="T57" fmla="*/ 390 h 2182"/>
              <a:gd name="T58" fmla="*/ 1342 w 2668"/>
              <a:gd name="T59" fmla="*/ 420 h 2182"/>
              <a:gd name="T60" fmla="*/ 1330 w 2668"/>
              <a:gd name="T61" fmla="*/ 480 h 2182"/>
              <a:gd name="T62" fmla="*/ 1241 w 2668"/>
              <a:gd name="T63" fmla="*/ 647 h 2182"/>
              <a:gd name="T64" fmla="*/ 1013 w 2668"/>
              <a:gd name="T65" fmla="*/ 809 h 2182"/>
              <a:gd name="T66" fmla="*/ 761 w 2668"/>
              <a:gd name="T67" fmla="*/ 905 h 2182"/>
              <a:gd name="T68" fmla="*/ 587 w 2668"/>
              <a:gd name="T69" fmla="*/ 851 h 2182"/>
              <a:gd name="T70" fmla="*/ 455 w 2668"/>
              <a:gd name="T71" fmla="*/ 785 h 2182"/>
              <a:gd name="T72" fmla="*/ 378 w 2668"/>
              <a:gd name="T73" fmla="*/ 707 h 2182"/>
              <a:gd name="T74" fmla="*/ 300 w 2668"/>
              <a:gd name="T75" fmla="*/ 701 h 2182"/>
              <a:gd name="T76" fmla="*/ 120 w 2668"/>
              <a:gd name="T77" fmla="*/ 809 h 2182"/>
              <a:gd name="T78" fmla="*/ 6 w 2668"/>
              <a:gd name="T79" fmla="*/ 977 h 2182"/>
              <a:gd name="T80" fmla="*/ 138 w 2668"/>
              <a:gd name="T81" fmla="*/ 1025 h 2182"/>
              <a:gd name="T82" fmla="*/ 444 w 2668"/>
              <a:gd name="T83" fmla="*/ 1223 h 2182"/>
              <a:gd name="T84" fmla="*/ 521 w 2668"/>
              <a:gd name="T85" fmla="*/ 1390 h 2182"/>
              <a:gd name="T86" fmla="*/ 330 w 2668"/>
              <a:gd name="T87" fmla="*/ 1480 h 2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68" h="2182">
                <a:moveTo>
                  <a:pt x="330" y="1480"/>
                </a:moveTo>
                <a:lnTo>
                  <a:pt x="330" y="1480"/>
                </a:lnTo>
                <a:cubicBezTo>
                  <a:pt x="336" y="1522"/>
                  <a:pt x="336" y="1522"/>
                  <a:pt x="336" y="1522"/>
                </a:cubicBezTo>
                <a:cubicBezTo>
                  <a:pt x="492" y="1576"/>
                  <a:pt x="492" y="1576"/>
                  <a:pt x="492" y="1576"/>
                </a:cubicBezTo>
                <a:cubicBezTo>
                  <a:pt x="683" y="1546"/>
                  <a:pt x="683" y="1546"/>
                  <a:pt x="683" y="1546"/>
                </a:cubicBezTo>
                <a:cubicBezTo>
                  <a:pt x="707" y="1534"/>
                  <a:pt x="719" y="1498"/>
                  <a:pt x="755" y="1486"/>
                </a:cubicBezTo>
                <a:cubicBezTo>
                  <a:pt x="767" y="1480"/>
                  <a:pt x="779" y="1480"/>
                  <a:pt x="797" y="1474"/>
                </a:cubicBezTo>
                <a:lnTo>
                  <a:pt x="797" y="1474"/>
                </a:lnTo>
                <a:cubicBezTo>
                  <a:pt x="881" y="1444"/>
                  <a:pt x="923" y="1486"/>
                  <a:pt x="941" y="1570"/>
                </a:cubicBezTo>
                <a:cubicBezTo>
                  <a:pt x="953" y="1612"/>
                  <a:pt x="917" y="1678"/>
                  <a:pt x="929" y="1720"/>
                </a:cubicBezTo>
                <a:cubicBezTo>
                  <a:pt x="935" y="1726"/>
                  <a:pt x="1067" y="1738"/>
                  <a:pt x="1091" y="1750"/>
                </a:cubicBezTo>
                <a:cubicBezTo>
                  <a:pt x="1127" y="1762"/>
                  <a:pt x="1163" y="1780"/>
                  <a:pt x="1205" y="1774"/>
                </a:cubicBezTo>
                <a:cubicBezTo>
                  <a:pt x="1276" y="1762"/>
                  <a:pt x="1312" y="1732"/>
                  <a:pt x="1354" y="1798"/>
                </a:cubicBezTo>
                <a:cubicBezTo>
                  <a:pt x="1384" y="1840"/>
                  <a:pt x="1330" y="1876"/>
                  <a:pt x="1354" y="1924"/>
                </a:cubicBezTo>
                <a:cubicBezTo>
                  <a:pt x="1402" y="1936"/>
                  <a:pt x="1426" y="1978"/>
                  <a:pt x="1456" y="1912"/>
                </a:cubicBezTo>
                <a:cubicBezTo>
                  <a:pt x="1474" y="1882"/>
                  <a:pt x="1636" y="1786"/>
                  <a:pt x="1660" y="1786"/>
                </a:cubicBezTo>
                <a:cubicBezTo>
                  <a:pt x="1690" y="1798"/>
                  <a:pt x="1696" y="1882"/>
                  <a:pt x="1756" y="1858"/>
                </a:cubicBezTo>
                <a:cubicBezTo>
                  <a:pt x="1774" y="1852"/>
                  <a:pt x="1804" y="1786"/>
                  <a:pt x="1828" y="1804"/>
                </a:cubicBezTo>
                <a:cubicBezTo>
                  <a:pt x="1882" y="1852"/>
                  <a:pt x="1912" y="1810"/>
                  <a:pt x="1912" y="1900"/>
                </a:cubicBezTo>
                <a:cubicBezTo>
                  <a:pt x="1912" y="1960"/>
                  <a:pt x="1912" y="2044"/>
                  <a:pt x="1984" y="1972"/>
                </a:cubicBezTo>
                <a:lnTo>
                  <a:pt x="1984" y="1972"/>
                </a:lnTo>
                <a:cubicBezTo>
                  <a:pt x="2014" y="2014"/>
                  <a:pt x="1984" y="2085"/>
                  <a:pt x="1996" y="2127"/>
                </a:cubicBezTo>
                <a:cubicBezTo>
                  <a:pt x="2014" y="2181"/>
                  <a:pt x="2133" y="2062"/>
                  <a:pt x="2157" y="2050"/>
                </a:cubicBezTo>
                <a:cubicBezTo>
                  <a:pt x="2355" y="1942"/>
                  <a:pt x="2355" y="1942"/>
                  <a:pt x="2355" y="1942"/>
                </a:cubicBezTo>
                <a:lnTo>
                  <a:pt x="2355" y="1942"/>
                </a:lnTo>
                <a:cubicBezTo>
                  <a:pt x="2385" y="1930"/>
                  <a:pt x="2415" y="1918"/>
                  <a:pt x="2439" y="1900"/>
                </a:cubicBezTo>
                <a:cubicBezTo>
                  <a:pt x="2451" y="1894"/>
                  <a:pt x="2499" y="1888"/>
                  <a:pt x="2487" y="1870"/>
                </a:cubicBezTo>
                <a:cubicBezTo>
                  <a:pt x="2475" y="1846"/>
                  <a:pt x="2463" y="1834"/>
                  <a:pt x="2463" y="1804"/>
                </a:cubicBezTo>
                <a:cubicBezTo>
                  <a:pt x="2475" y="1780"/>
                  <a:pt x="2511" y="1696"/>
                  <a:pt x="2499" y="1672"/>
                </a:cubicBezTo>
                <a:cubicBezTo>
                  <a:pt x="2487" y="1636"/>
                  <a:pt x="2421" y="1648"/>
                  <a:pt x="2403" y="1612"/>
                </a:cubicBezTo>
                <a:cubicBezTo>
                  <a:pt x="2397" y="1594"/>
                  <a:pt x="2367" y="1558"/>
                  <a:pt x="2367" y="1540"/>
                </a:cubicBezTo>
                <a:cubicBezTo>
                  <a:pt x="2367" y="1522"/>
                  <a:pt x="2391" y="1522"/>
                  <a:pt x="2391" y="1510"/>
                </a:cubicBezTo>
                <a:cubicBezTo>
                  <a:pt x="2391" y="1492"/>
                  <a:pt x="2379" y="1486"/>
                  <a:pt x="2367" y="1480"/>
                </a:cubicBezTo>
                <a:cubicBezTo>
                  <a:pt x="2331" y="1462"/>
                  <a:pt x="2289" y="1408"/>
                  <a:pt x="2271" y="1379"/>
                </a:cubicBezTo>
                <a:cubicBezTo>
                  <a:pt x="2259" y="1355"/>
                  <a:pt x="2271" y="1324"/>
                  <a:pt x="2247" y="1307"/>
                </a:cubicBezTo>
                <a:cubicBezTo>
                  <a:pt x="2229" y="1295"/>
                  <a:pt x="2175" y="1283"/>
                  <a:pt x="2199" y="1265"/>
                </a:cubicBezTo>
                <a:cubicBezTo>
                  <a:pt x="2235" y="1229"/>
                  <a:pt x="2217" y="1223"/>
                  <a:pt x="2241" y="1187"/>
                </a:cubicBezTo>
                <a:cubicBezTo>
                  <a:pt x="2289" y="1163"/>
                  <a:pt x="2343" y="1181"/>
                  <a:pt x="2391" y="1145"/>
                </a:cubicBezTo>
                <a:cubicBezTo>
                  <a:pt x="2445" y="1103"/>
                  <a:pt x="2421" y="1079"/>
                  <a:pt x="2439" y="1025"/>
                </a:cubicBezTo>
                <a:cubicBezTo>
                  <a:pt x="2451" y="1001"/>
                  <a:pt x="2469" y="977"/>
                  <a:pt x="2481" y="953"/>
                </a:cubicBezTo>
                <a:cubicBezTo>
                  <a:pt x="2505" y="917"/>
                  <a:pt x="2511" y="917"/>
                  <a:pt x="2547" y="893"/>
                </a:cubicBezTo>
                <a:cubicBezTo>
                  <a:pt x="2589" y="863"/>
                  <a:pt x="2457" y="869"/>
                  <a:pt x="2457" y="833"/>
                </a:cubicBezTo>
                <a:cubicBezTo>
                  <a:pt x="2457" y="809"/>
                  <a:pt x="2481" y="785"/>
                  <a:pt x="2493" y="773"/>
                </a:cubicBezTo>
                <a:cubicBezTo>
                  <a:pt x="2517" y="749"/>
                  <a:pt x="2523" y="731"/>
                  <a:pt x="2523" y="695"/>
                </a:cubicBezTo>
                <a:cubicBezTo>
                  <a:pt x="2523" y="647"/>
                  <a:pt x="2481" y="671"/>
                  <a:pt x="2505" y="611"/>
                </a:cubicBezTo>
                <a:cubicBezTo>
                  <a:pt x="2511" y="588"/>
                  <a:pt x="2511" y="557"/>
                  <a:pt x="2523" y="533"/>
                </a:cubicBezTo>
                <a:cubicBezTo>
                  <a:pt x="2535" y="516"/>
                  <a:pt x="2559" y="504"/>
                  <a:pt x="2565" y="480"/>
                </a:cubicBezTo>
                <a:cubicBezTo>
                  <a:pt x="2595" y="426"/>
                  <a:pt x="2625" y="378"/>
                  <a:pt x="2667" y="330"/>
                </a:cubicBezTo>
                <a:lnTo>
                  <a:pt x="2667" y="330"/>
                </a:lnTo>
                <a:cubicBezTo>
                  <a:pt x="2625" y="282"/>
                  <a:pt x="2625" y="282"/>
                  <a:pt x="2625" y="282"/>
                </a:cubicBezTo>
                <a:cubicBezTo>
                  <a:pt x="2493" y="270"/>
                  <a:pt x="2493" y="270"/>
                  <a:pt x="2493" y="270"/>
                </a:cubicBezTo>
                <a:cubicBezTo>
                  <a:pt x="2469" y="180"/>
                  <a:pt x="2487" y="156"/>
                  <a:pt x="2535" y="84"/>
                </a:cubicBezTo>
                <a:cubicBezTo>
                  <a:pt x="2577" y="24"/>
                  <a:pt x="2397" y="42"/>
                  <a:pt x="2373" y="42"/>
                </a:cubicBezTo>
                <a:cubicBezTo>
                  <a:pt x="2193" y="42"/>
                  <a:pt x="1924" y="198"/>
                  <a:pt x="1804" y="0"/>
                </a:cubicBezTo>
                <a:lnTo>
                  <a:pt x="1804" y="0"/>
                </a:lnTo>
                <a:cubicBezTo>
                  <a:pt x="1696" y="30"/>
                  <a:pt x="1588" y="54"/>
                  <a:pt x="1480" y="102"/>
                </a:cubicBezTo>
                <a:cubicBezTo>
                  <a:pt x="1420" y="132"/>
                  <a:pt x="1276" y="180"/>
                  <a:pt x="1276" y="264"/>
                </a:cubicBezTo>
                <a:cubicBezTo>
                  <a:pt x="1276" y="306"/>
                  <a:pt x="1312" y="354"/>
                  <a:pt x="1330" y="390"/>
                </a:cubicBezTo>
                <a:lnTo>
                  <a:pt x="1330" y="390"/>
                </a:lnTo>
                <a:cubicBezTo>
                  <a:pt x="1342" y="420"/>
                  <a:pt x="1342" y="420"/>
                  <a:pt x="1342" y="420"/>
                </a:cubicBezTo>
                <a:cubicBezTo>
                  <a:pt x="1342" y="432"/>
                  <a:pt x="1348" y="462"/>
                  <a:pt x="1342" y="468"/>
                </a:cubicBezTo>
                <a:cubicBezTo>
                  <a:pt x="1342" y="474"/>
                  <a:pt x="1336" y="474"/>
                  <a:pt x="1330" y="480"/>
                </a:cubicBezTo>
                <a:cubicBezTo>
                  <a:pt x="1324" y="480"/>
                  <a:pt x="1318" y="486"/>
                  <a:pt x="1307" y="498"/>
                </a:cubicBezTo>
                <a:cubicBezTo>
                  <a:pt x="1259" y="564"/>
                  <a:pt x="1312" y="593"/>
                  <a:pt x="1241" y="647"/>
                </a:cubicBezTo>
                <a:cubicBezTo>
                  <a:pt x="1187" y="683"/>
                  <a:pt x="1163" y="761"/>
                  <a:pt x="1121" y="809"/>
                </a:cubicBezTo>
                <a:cubicBezTo>
                  <a:pt x="1073" y="851"/>
                  <a:pt x="1055" y="821"/>
                  <a:pt x="1013" y="809"/>
                </a:cubicBezTo>
                <a:cubicBezTo>
                  <a:pt x="977" y="803"/>
                  <a:pt x="965" y="815"/>
                  <a:pt x="935" y="833"/>
                </a:cubicBezTo>
                <a:cubicBezTo>
                  <a:pt x="887" y="857"/>
                  <a:pt x="821" y="929"/>
                  <a:pt x="761" y="905"/>
                </a:cubicBezTo>
                <a:cubicBezTo>
                  <a:pt x="755" y="881"/>
                  <a:pt x="761" y="833"/>
                  <a:pt x="749" y="815"/>
                </a:cubicBezTo>
                <a:cubicBezTo>
                  <a:pt x="695" y="815"/>
                  <a:pt x="635" y="839"/>
                  <a:pt x="587" y="851"/>
                </a:cubicBezTo>
                <a:cubicBezTo>
                  <a:pt x="455" y="785"/>
                  <a:pt x="455" y="785"/>
                  <a:pt x="455" y="785"/>
                </a:cubicBezTo>
                <a:lnTo>
                  <a:pt x="455" y="785"/>
                </a:lnTo>
                <a:cubicBezTo>
                  <a:pt x="384" y="713"/>
                  <a:pt x="384" y="713"/>
                  <a:pt x="384" y="713"/>
                </a:cubicBezTo>
                <a:cubicBezTo>
                  <a:pt x="384" y="713"/>
                  <a:pt x="384" y="707"/>
                  <a:pt x="378" y="707"/>
                </a:cubicBezTo>
                <a:cubicBezTo>
                  <a:pt x="300" y="701"/>
                  <a:pt x="300" y="701"/>
                  <a:pt x="300" y="701"/>
                </a:cubicBezTo>
                <a:lnTo>
                  <a:pt x="300" y="701"/>
                </a:lnTo>
                <a:cubicBezTo>
                  <a:pt x="258" y="725"/>
                  <a:pt x="258" y="725"/>
                  <a:pt x="258" y="725"/>
                </a:cubicBezTo>
                <a:cubicBezTo>
                  <a:pt x="120" y="809"/>
                  <a:pt x="120" y="809"/>
                  <a:pt x="120" y="809"/>
                </a:cubicBezTo>
                <a:cubicBezTo>
                  <a:pt x="90" y="827"/>
                  <a:pt x="84" y="905"/>
                  <a:pt x="66" y="935"/>
                </a:cubicBezTo>
                <a:cubicBezTo>
                  <a:pt x="54" y="959"/>
                  <a:pt x="18" y="947"/>
                  <a:pt x="6" y="977"/>
                </a:cubicBezTo>
                <a:cubicBezTo>
                  <a:pt x="0" y="995"/>
                  <a:pt x="0" y="1007"/>
                  <a:pt x="12" y="1025"/>
                </a:cubicBezTo>
                <a:cubicBezTo>
                  <a:pt x="42" y="1055"/>
                  <a:pt x="102" y="1031"/>
                  <a:pt x="138" y="1025"/>
                </a:cubicBezTo>
                <a:cubicBezTo>
                  <a:pt x="210" y="1013"/>
                  <a:pt x="228" y="1013"/>
                  <a:pt x="282" y="1061"/>
                </a:cubicBezTo>
                <a:cubicBezTo>
                  <a:pt x="348" y="1109"/>
                  <a:pt x="390" y="1169"/>
                  <a:pt x="444" y="1223"/>
                </a:cubicBezTo>
                <a:cubicBezTo>
                  <a:pt x="473" y="1259"/>
                  <a:pt x="551" y="1259"/>
                  <a:pt x="551" y="1313"/>
                </a:cubicBezTo>
                <a:cubicBezTo>
                  <a:pt x="551" y="1331"/>
                  <a:pt x="533" y="1372"/>
                  <a:pt x="521" y="1390"/>
                </a:cubicBezTo>
                <a:cubicBezTo>
                  <a:pt x="492" y="1426"/>
                  <a:pt x="450" y="1438"/>
                  <a:pt x="402" y="1450"/>
                </a:cubicBezTo>
                <a:cubicBezTo>
                  <a:pt x="378" y="1462"/>
                  <a:pt x="354" y="1486"/>
                  <a:pt x="330" y="1480"/>
                </a:cubicBezTo>
              </a:path>
            </a:pathLst>
          </a:custGeom>
          <a:solidFill>
            <a:schemeClr val="accent4"/>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115" name="Freeform 120"/>
          <p:cNvSpPr>
            <a:spLocks noChangeArrowheads="1"/>
          </p:cNvSpPr>
          <p:nvPr/>
        </p:nvSpPr>
        <p:spPr bwMode="auto">
          <a:xfrm>
            <a:off x="6901312" y="6841911"/>
            <a:ext cx="1305250" cy="1585218"/>
          </a:xfrm>
          <a:custGeom>
            <a:avLst/>
            <a:gdLst>
              <a:gd name="T0" fmla="*/ 755 w 2446"/>
              <a:gd name="T1" fmla="*/ 30 h 2972"/>
              <a:gd name="T2" fmla="*/ 887 w 2446"/>
              <a:gd name="T3" fmla="*/ 276 h 2972"/>
              <a:gd name="T4" fmla="*/ 1163 w 2446"/>
              <a:gd name="T5" fmla="*/ 330 h 2972"/>
              <a:gd name="T6" fmla="*/ 1312 w 2446"/>
              <a:gd name="T7" fmla="*/ 480 h 2972"/>
              <a:gd name="T8" fmla="*/ 1618 w 2446"/>
              <a:gd name="T9" fmla="*/ 342 h 2972"/>
              <a:gd name="T10" fmla="*/ 1786 w 2446"/>
              <a:gd name="T11" fmla="*/ 360 h 2972"/>
              <a:gd name="T12" fmla="*/ 1942 w 2446"/>
              <a:gd name="T13" fmla="*/ 528 h 2972"/>
              <a:gd name="T14" fmla="*/ 1954 w 2446"/>
              <a:gd name="T15" fmla="*/ 683 h 2972"/>
              <a:gd name="T16" fmla="*/ 2313 w 2446"/>
              <a:gd name="T17" fmla="*/ 498 h 2972"/>
              <a:gd name="T18" fmla="*/ 2385 w 2446"/>
              <a:gd name="T19" fmla="*/ 576 h 2972"/>
              <a:gd name="T20" fmla="*/ 2379 w 2446"/>
              <a:gd name="T21" fmla="*/ 785 h 2972"/>
              <a:gd name="T22" fmla="*/ 2193 w 2446"/>
              <a:gd name="T23" fmla="*/ 899 h 2972"/>
              <a:gd name="T24" fmla="*/ 2097 w 2446"/>
              <a:gd name="T25" fmla="*/ 1043 h 2972"/>
              <a:gd name="T26" fmla="*/ 2080 w 2446"/>
              <a:gd name="T27" fmla="*/ 1150 h 2972"/>
              <a:gd name="T28" fmla="*/ 1972 w 2446"/>
              <a:gd name="T29" fmla="*/ 1240 h 2972"/>
              <a:gd name="T30" fmla="*/ 1906 w 2446"/>
              <a:gd name="T31" fmla="*/ 1288 h 2972"/>
              <a:gd name="T32" fmla="*/ 1882 w 2446"/>
              <a:gd name="T33" fmla="*/ 1431 h 2972"/>
              <a:gd name="T34" fmla="*/ 1804 w 2446"/>
              <a:gd name="T35" fmla="*/ 1623 h 2972"/>
              <a:gd name="T36" fmla="*/ 1606 w 2446"/>
              <a:gd name="T37" fmla="*/ 1599 h 2972"/>
              <a:gd name="T38" fmla="*/ 1516 w 2446"/>
              <a:gd name="T39" fmla="*/ 1767 h 2972"/>
              <a:gd name="T40" fmla="*/ 1318 w 2446"/>
              <a:gd name="T41" fmla="*/ 1869 h 2972"/>
              <a:gd name="T42" fmla="*/ 1193 w 2446"/>
              <a:gd name="T43" fmla="*/ 1935 h 2972"/>
              <a:gd name="T44" fmla="*/ 1175 w 2446"/>
              <a:gd name="T45" fmla="*/ 2151 h 2972"/>
              <a:gd name="T46" fmla="*/ 1103 w 2446"/>
              <a:gd name="T47" fmla="*/ 2264 h 2972"/>
              <a:gd name="T48" fmla="*/ 1193 w 2446"/>
              <a:gd name="T49" fmla="*/ 2378 h 2972"/>
              <a:gd name="T50" fmla="*/ 1223 w 2446"/>
              <a:gd name="T51" fmla="*/ 2552 h 2972"/>
              <a:gd name="T52" fmla="*/ 1228 w 2446"/>
              <a:gd name="T53" fmla="*/ 2642 h 2972"/>
              <a:gd name="T54" fmla="*/ 1109 w 2446"/>
              <a:gd name="T55" fmla="*/ 2732 h 2972"/>
              <a:gd name="T56" fmla="*/ 995 w 2446"/>
              <a:gd name="T57" fmla="*/ 2696 h 2972"/>
              <a:gd name="T58" fmla="*/ 833 w 2446"/>
              <a:gd name="T59" fmla="*/ 2672 h 2972"/>
              <a:gd name="T60" fmla="*/ 653 w 2446"/>
              <a:gd name="T61" fmla="*/ 2594 h 2972"/>
              <a:gd name="T62" fmla="*/ 426 w 2446"/>
              <a:gd name="T63" fmla="*/ 2918 h 2972"/>
              <a:gd name="T64" fmla="*/ 336 w 2446"/>
              <a:gd name="T65" fmla="*/ 2971 h 2972"/>
              <a:gd name="T66" fmla="*/ 186 w 2446"/>
              <a:gd name="T67" fmla="*/ 2888 h 2972"/>
              <a:gd name="T68" fmla="*/ 42 w 2446"/>
              <a:gd name="T69" fmla="*/ 2570 h 2972"/>
              <a:gd name="T70" fmla="*/ 102 w 2446"/>
              <a:gd name="T71" fmla="*/ 2390 h 2972"/>
              <a:gd name="T72" fmla="*/ 90 w 2446"/>
              <a:gd name="T73" fmla="*/ 2270 h 2972"/>
              <a:gd name="T74" fmla="*/ 78 w 2446"/>
              <a:gd name="T75" fmla="*/ 2175 h 2972"/>
              <a:gd name="T76" fmla="*/ 54 w 2446"/>
              <a:gd name="T77" fmla="*/ 2156 h 2972"/>
              <a:gd name="T78" fmla="*/ 6 w 2446"/>
              <a:gd name="T79" fmla="*/ 2013 h 2972"/>
              <a:gd name="T80" fmla="*/ 60 w 2446"/>
              <a:gd name="T81" fmla="*/ 1935 h 2972"/>
              <a:gd name="T82" fmla="*/ 240 w 2446"/>
              <a:gd name="T83" fmla="*/ 1947 h 2972"/>
              <a:gd name="T84" fmla="*/ 240 w 2446"/>
              <a:gd name="T85" fmla="*/ 1803 h 2972"/>
              <a:gd name="T86" fmla="*/ 222 w 2446"/>
              <a:gd name="T87" fmla="*/ 1737 h 2972"/>
              <a:gd name="T88" fmla="*/ 198 w 2446"/>
              <a:gd name="T89" fmla="*/ 1563 h 2972"/>
              <a:gd name="T90" fmla="*/ 216 w 2446"/>
              <a:gd name="T91" fmla="*/ 1491 h 2972"/>
              <a:gd name="T92" fmla="*/ 228 w 2446"/>
              <a:gd name="T93" fmla="*/ 1461 h 2972"/>
              <a:gd name="T94" fmla="*/ 408 w 2446"/>
              <a:gd name="T95" fmla="*/ 1402 h 2972"/>
              <a:gd name="T96" fmla="*/ 360 w 2446"/>
              <a:gd name="T97" fmla="*/ 1270 h 2972"/>
              <a:gd name="T98" fmla="*/ 366 w 2446"/>
              <a:gd name="T99" fmla="*/ 1234 h 2972"/>
              <a:gd name="T100" fmla="*/ 360 w 2446"/>
              <a:gd name="T101" fmla="*/ 1180 h 2972"/>
              <a:gd name="T102" fmla="*/ 378 w 2446"/>
              <a:gd name="T103" fmla="*/ 1073 h 2972"/>
              <a:gd name="T104" fmla="*/ 455 w 2446"/>
              <a:gd name="T105" fmla="*/ 947 h 2972"/>
              <a:gd name="T106" fmla="*/ 408 w 2446"/>
              <a:gd name="T107" fmla="*/ 911 h 2972"/>
              <a:gd name="T108" fmla="*/ 294 w 2446"/>
              <a:gd name="T109" fmla="*/ 899 h 2972"/>
              <a:gd name="T110" fmla="*/ 306 w 2446"/>
              <a:gd name="T111" fmla="*/ 773 h 2972"/>
              <a:gd name="T112" fmla="*/ 324 w 2446"/>
              <a:gd name="T113" fmla="*/ 582 h 2972"/>
              <a:gd name="T114" fmla="*/ 467 w 2446"/>
              <a:gd name="T115" fmla="*/ 516 h 2972"/>
              <a:gd name="T116" fmla="*/ 653 w 2446"/>
              <a:gd name="T117" fmla="*/ 390 h 2972"/>
              <a:gd name="T118" fmla="*/ 695 w 2446"/>
              <a:gd name="T119" fmla="*/ 198 h 2972"/>
              <a:gd name="T120" fmla="*/ 767 w 2446"/>
              <a:gd name="T121" fmla="*/ 78 h 2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46" h="2972">
                <a:moveTo>
                  <a:pt x="755" y="30"/>
                </a:moveTo>
                <a:lnTo>
                  <a:pt x="755" y="30"/>
                </a:lnTo>
                <a:cubicBezTo>
                  <a:pt x="839" y="0"/>
                  <a:pt x="881" y="42"/>
                  <a:pt x="899" y="126"/>
                </a:cubicBezTo>
                <a:cubicBezTo>
                  <a:pt x="911" y="168"/>
                  <a:pt x="875" y="234"/>
                  <a:pt x="887" y="276"/>
                </a:cubicBezTo>
                <a:cubicBezTo>
                  <a:pt x="893" y="282"/>
                  <a:pt x="1025" y="294"/>
                  <a:pt x="1049" y="306"/>
                </a:cubicBezTo>
                <a:cubicBezTo>
                  <a:pt x="1085" y="318"/>
                  <a:pt x="1121" y="336"/>
                  <a:pt x="1163" y="330"/>
                </a:cubicBezTo>
                <a:cubicBezTo>
                  <a:pt x="1234" y="318"/>
                  <a:pt x="1270" y="288"/>
                  <a:pt x="1312" y="354"/>
                </a:cubicBezTo>
                <a:cubicBezTo>
                  <a:pt x="1342" y="396"/>
                  <a:pt x="1288" y="432"/>
                  <a:pt x="1312" y="480"/>
                </a:cubicBezTo>
                <a:cubicBezTo>
                  <a:pt x="1360" y="492"/>
                  <a:pt x="1384" y="534"/>
                  <a:pt x="1414" y="468"/>
                </a:cubicBezTo>
                <a:cubicBezTo>
                  <a:pt x="1432" y="438"/>
                  <a:pt x="1594" y="342"/>
                  <a:pt x="1618" y="342"/>
                </a:cubicBezTo>
                <a:cubicBezTo>
                  <a:pt x="1648" y="354"/>
                  <a:pt x="1654" y="438"/>
                  <a:pt x="1714" y="414"/>
                </a:cubicBezTo>
                <a:cubicBezTo>
                  <a:pt x="1732" y="408"/>
                  <a:pt x="1762" y="342"/>
                  <a:pt x="1786" y="360"/>
                </a:cubicBezTo>
                <a:cubicBezTo>
                  <a:pt x="1840" y="408"/>
                  <a:pt x="1870" y="366"/>
                  <a:pt x="1870" y="456"/>
                </a:cubicBezTo>
                <a:cubicBezTo>
                  <a:pt x="1870" y="516"/>
                  <a:pt x="1870" y="600"/>
                  <a:pt x="1942" y="528"/>
                </a:cubicBezTo>
                <a:lnTo>
                  <a:pt x="1942" y="528"/>
                </a:lnTo>
                <a:cubicBezTo>
                  <a:pt x="1972" y="570"/>
                  <a:pt x="1942" y="641"/>
                  <a:pt x="1954" y="683"/>
                </a:cubicBezTo>
                <a:cubicBezTo>
                  <a:pt x="1972" y="737"/>
                  <a:pt x="2091" y="618"/>
                  <a:pt x="2115" y="606"/>
                </a:cubicBezTo>
                <a:cubicBezTo>
                  <a:pt x="2313" y="498"/>
                  <a:pt x="2313" y="498"/>
                  <a:pt x="2313" y="498"/>
                </a:cubicBezTo>
                <a:lnTo>
                  <a:pt x="2313" y="498"/>
                </a:lnTo>
                <a:cubicBezTo>
                  <a:pt x="2325" y="528"/>
                  <a:pt x="2373" y="540"/>
                  <a:pt x="2385" y="576"/>
                </a:cubicBezTo>
                <a:cubicBezTo>
                  <a:pt x="2397" y="594"/>
                  <a:pt x="2445" y="737"/>
                  <a:pt x="2439" y="743"/>
                </a:cubicBezTo>
                <a:cubicBezTo>
                  <a:pt x="2427" y="767"/>
                  <a:pt x="2403" y="779"/>
                  <a:pt x="2379" y="785"/>
                </a:cubicBezTo>
                <a:cubicBezTo>
                  <a:pt x="2319" y="803"/>
                  <a:pt x="2325" y="851"/>
                  <a:pt x="2253" y="845"/>
                </a:cubicBezTo>
                <a:cubicBezTo>
                  <a:pt x="2223" y="839"/>
                  <a:pt x="2211" y="881"/>
                  <a:pt x="2193" y="899"/>
                </a:cubicBezTo>
                <a:cubicBezTo>
                  <a:pt x="2169" y="923"/>
                  <a:pt x="2121" y="953"/>
                  <a:pt x="2085" y="959"/>
                </a:cubicBezTo>
                <a:cubicBezTo>
                  <a:pt x="2025" y="965"/>
                  <a:pt x="2067" y="1013"/>
                  <a:pt x="2097" y="1043"/>
                </a:cubicBezTo>
                <a:cubicBezTo>
                  <a:pt x="2080" y="1150"/>
                  <a:pt x="2080" y="1150"/>
                  <a:pt x="2080" y="1150"/>
                </a:cubicBezTo>
                <a:lnTo>
                  <a:pt x="2080" y="1150"/>
                </a:lnTo>
                <a:cubicBezTo>
                  <a:pt x="2061" y="1168"/>
                  <a:pt x="2056" y="1192"/>
                  <a:pt x="2025" y="1210"/>
                </a:cubicBezTo>
                <a:cubicBezTo>
                  <a:pt x="2008" y="1222"/>
                  <a:pt x="1984" y="1228"/>
                  <a:pt x="1972" y="1240"/>
                </a:cubicBezTo>
                <a:cubicBezTo>
                  <a:pt x="1966" y="1252"/>
                  <a:pt x="1960" y="1264"/>
                  <a:pt x="1954" y="1276"/>
                </a:cubicBezTo>
                <a:cubicBezTo>
                  <a:pt x="1936" y="1294"/>
                  <a:pt x="1930" y="1288"/>
                  <a:pt x="1906" y="1288"/>
                </a:cubicBezTo>
                <a:cubicBezTo>
                  <a:pt x="1870" y="1288"/>
                  <a:pt x="1876" y="1312"/>
                  <a:pt x="1876" y="1342"/>
                </a:cubicBezTo>
                <a:cubicBezTo>
                  <a:pt x="1882" y="1372"/>
                  <a:pt x="1870" y="1402"/>
                  <a:pt x="1882" y="1431"/>
                </a:cubicBezTo>
                <a:cubicBezTo>
                  <a:pt x="1894" y="1468"/>
                  <a:pt x="1900" y="1455"/>
                  <a:pt x="1864" y="1468"/>
                </a:cubicBezTo>
                <a:cubicBezTo>
                  <a:pt x="1780" y="1509"/>
                  <a:pt x="1810" y="1551"/>
                  <a:pt x="1804" y="1623"/>
                </a:cubicBezTo>
                <a:cubicBezTo>
                  <a:pt x="1804" y="1653"/>
                  <a:pt x="1696" y="1707"/>
                  <a:pt x="1672" y="1695"/>
                </a:cubicBezTo>
                <a:cubicBezTo>
                  <a:pt x="1642" y="1677"/>
                  <a:pt x="1630" y="1617"/>
                  <a:pt x="1606" y="1599"/>
                </a:cubicBezTo>
                <a:cubicBezTo>
                  <a:pt x="1582" y="1581"/>
                  <a:pt x="1516" y="1677"/>
                  <a:pt x="1510" y="1701"/>
                </a:cubicBezTo>
                <a:cubicBezTo>
                  <a:pt x="1504" y="1719"/>
                  <a:pt x="1534" y="1743"/>
                  <a:pt x="1516" y="1767"/>
                </a:cubicBezTo>
                <a:cubicBezTo>
                  <a:pt x="1498" y="1785"/>
                  <a:pt x="1438" y="1821"/>
                  <a:pt x="1408" y="1833"/>
                </a:cubicBezTo>
                <a:cubicBezTo>
                  <a:pt x="1366" y="1851"/>
                  <a:pt x="1378" y="1887"/>
                  <a:pt x="1318" y="1869"/>
                </a:cubicBezTo>
                <a:cubicBezTo>
                  <a:pt x="1241" y="1839"/>
                  <a:pt x="1276" y="1905"/>
                  <a:pt x="1241" y="1923"/>
                </a:cubicBezTo>
                <a:cubicBezTo>
                  <a:pt x="1228" y="1929"/>
                  <a:pt x="1193" y="1923"/>
                  <a:pt x="1193" y="1935"/>
                </a:cubicBezTo>
                <a:cubicBezTo>
                  <a:pt x="1193" y="1983"/>
                  <a:pt x="1186" y="2025"/>
                  <a:pt x="1217" y="2055"/>
                </a:cubicBezTo>
                <a:cubicBezTo>
                  <a:pt x="1228" y="2097"/>
                  <a:pt x="1217" y="2133"/>
                  <a:pt x="1175" y="2151"/>
                </a:cubicBezTo>
                <a:cubicBezTo>
                  <a:pt x="1127" y="2163"/>
                  <a:pt x="1133" y="2163"/>
                  <a:pt x="1133" y="2204"/>
                </a:cubicBezTo>
                <a:cubicBezTo>
                  <a:pt x="1133" y="2228"/>
                  <a:pt x="1115" y="2246"/>
                  <a:pt x="1103" y="2264"/>
                </a:cubicBezTo>
                <a:cubicBezTo>
                  <a:pt x="1097" y="2276"/>
                  <a:pt x="1121" y="2312"/>
                  <a:pt x="1127" y="2324"/>
                </a:cubicBezTo>
                <a:cubicBezTo>
                  <a:pt x="1145" y="2360"/>
                  <a:pt x="1151" y="2378"/>
                  <a:pt x="1193" y="2378"/>
                </a:cubicBezTo>
                <a:cubicBezTo>
                  <a:pt x="1241" y="2378"/>
                  <a:pt x="1223" y="2468"/>
                  <a:pt x="1210" y="2498"/>
                </a:cubicBezTo>
                <a:cubicBezTo>
                  <a:pt x="1199" y="2516"/>
                  <a:pt x="1223" y="2534"/>
                  <a:pt x="1223" y="2552"/>
                </a:cubicBezTo>
                <a:cubicBezTo>
                  <a:pt x="1228" y="2576"/>
                  <a:pt x="1228" y="2618"/>
                  <a:pt x="1228" y="2642"/>
                </a:cubicBezTo>
                <a:lnTo>
                  <a:pt x="1228" y="2642"/>
                </a:lnTo>
                <a:cubicBezTo>
                  <a:pt x="1204" y="2648"/>
                  <a:pt x="1169" y="2654"/>
                  <a:pt x="1151" y="2672"/>
                </a:cubicBezTo>
                <a:cubicBezTo>
                  <a:pt x="1139" y="2690"/>
                  <a:pt x="1133" y="2714"/>
                  <a:pt x="1109" y="2732"/>
                </a:cubicBezTo>
                <a:cubicBezTo>
                  <a:pt x="1097" y="2738"/>
                  <a:pt x="1067" y="2732"/>
                  <a:pt x="1055" y="2732"/>
                </a:cubicBezTo>
                <a:cubicBezTo>
                  <a:pt x="1031" y="2732"/>
                  <a:pt x="1001" y="2720"/>
                  <a:pt x="995" y="2696"/>
                </a:cubicBezTo>
                <a:cubicBezTo>
                  <a:pt x="989" y="2660"/>
                  <a:pt x="1007" y="2648"/>
                  <a:pt x="953" y="2648"/>
                </a:cubicBezTo>
                <a:cubicBezTo>
                  <a:pt x="905" y="2660"/>
                  <a:pt x="887" y="2690"/>
                  <a:pt x="833" y="2672"/>
                </a:cubicBezTo>
                <a:cubicBezTo>
                  <a:pt x="797" y="2660"/>
                  <a:pt x="779" y="2612"/>
                  <a:pt x="749" y="2606"/>
                </a:cubicBezTo>
                <a:cubicBezTo>
                  <a:pt x="707" y="2594"/>
                  <a:pt x="695" y="2612"/>
                  <a:pt x="653" y="2594"/>
                </a:cubicBezTo>
                <a:cubicBezTo>
                  <a:pt x="575" y="2552"/>
                  <a:pt x="491" y="2762"/>
                  <a:pt x="521" y="2822"/>
                </a:cubicBezTo>
                <a:cubicBezTo>
                  <a:pt x="557" y="2900"/>
                  <a:pt x="497" y="2918"/>
                  <a:pt x="426" y="2918"/>
                </a:cubicBezTo>
                <a:cubicBezTo>
                  <a:pt x="378" y="2918"/>
                  <a:pt x="378" y="2960"/>
                  <a:pt x="336" y="2971"/>
                </a:cubicBezTo>
                <a:lnTo>
                  <a:pt x="336" y="2971"/>
                </a:lnTo>
                <a:cubicBezTo>
                  <a:pt x="300" y="2930"/>
                  <a:pt x="288" y="2924"/>
                  <a:pt x="228" y="2912"/>
                </a:cubicBezTo>
                <a:cubicBezTo>
                  <a:pt x="204" y="2912"/>
                  <a:pt x="198" y="2900"/>
                  <a:pt x="186" y="2888"/>
                </a:cubicBezTo>
                <a:cubicBezTo>
                  <a:pt x="102" y="2846"/>
                  <a:pt x="120" y="2786"/>
                  <a:pt x="90" y="2714"/>
                </a:cubicBezTo>
                <a:cubicBezTo>
                  <a:pt x="72" y="2666"/>
                  <a:pt x="36" y="2624"/>
                  <a:pt x="42" y="2570"/>
                </a:cubicBezTo>
                <a:cubicBezTo>
                  <a:pt x="48" y="2528"/>
                  <a:pt x="54" y="2498"/>
                  <a:pt x="66" y="2462"/>
                </a:cubicBezTo>
                <a:cubicBezTo>
                  <a:pt x="72" y="2432"/>
                  <a:pt x="96" y="2414"/>
                  <a:pt x="102" y="2390"/>
                </a:cubicBezTo>
                <a:cubicBezTo>
                  <a:pt x="102" y="2378"/>
                  <a:pt x="108" y="2348"/>
                  <a:pt x="102" y="2336"/>
                </a:cubicBezTo>
                <a:cubicBezTo>
                  <a:pt x="102" y="2312"/>
                  <a:pt x="84" y="2300"/>
                  <a:pt x="90" y="2270"/>
                </a:cubicBezTo>
                <a:cubicBezTo>
                  <a:pt x="96" y="2246"/>
                  <a:pt x="108" y="2228"/>
                  <a:pt x="108" y="2198"/>
                </a:cubicBezTo>
                <a:cubicBezTo>
                  <a:pt x="108" y="2187"/>
                  <a:pt x="84" y="2180"/>
                  <a:pt x="78" y="2175"/>
                </a:cubicBezTo>
                <a:cubicBezTo>
                  <a:pt x="66" y="2169"/>
                  <a:pt x="66" y="2163"/>
                  <a:pt x="54" y="2156"/>
                </a:cubicBezTo>
                <a:lnTo>
                  <a:pt x="54" y="2156"/>
                </a:lnTo>
                <a:cubicBezTo>
                  <a:pt x="48" y="2103"/>
                  <a:pt x="48" y="2103"/>
                  <a:pt x="48" y="2103"/>
                </a:cubicBezTo>
                <a:cubicBezTo>
                  <a:pt x="30" y="2073"/>
                  <a:pt x="0" y="2049"/>
                  <a:pt x="6" y="2013"/>
                </a:cubicBezTo>
                <a:cubicBezTo>
                  <a:pt x="12" y="1983"/>
                  <a:pt x="12" y="1947"/>
                  <a:pt x="12" y="1917"/>
                </a:cubicBezTo>
                <a:cubicBezTo>
                  <a:pt x="36" y="1917"/>
                  <a:pt x="42" y="1929"/>
                  <a:pt x="60" y="1935"/>
                </a:cubicBezTo>
                <a:cubicBezTo>
                  <a:pt x="96" y="1941"/>
                  <a:pt x="120" y="1953"/>
                  <a:pt x="156" y="1965"/>
                </a:cubicBezTo>
                <a:cubicBezTo>
                  <a:pt x="186" y="1971"/>
                  <a:pt x="210" y="1965"/>
                  <a:pt x="240" y="1947"/>
                </a:cubicBezTo>
                <a:cubicBezTo>
                  <a:pt x="264" y="1935"/>
                  <a:pt x="240" y="1875"/>
                  <a:pt x="252" y="1845"/>
                </a:cubicBezTo>
                <a:cubicBezTo>
                  <a:pt x="258" y="1827"/>
                  <a:pt x="258" y="1815"/>
                  <a:pt x="240" y="1803"/>
                </a:cubicBezTo>
                <a:cubicBezTo>
                  <a:pt x="234" y="1797"/>
                  <a:pt x="228" y="1791"/>
                  <a:pt x="216" y="1785"/>
                </a:cubicBezTo>
                <a:cubicBezTo>
                  <a:pt x="198" y="1773"/>
                  <a:pt x="216" y="1755"/>
                  <a:pt x="222" y="1737"/>
                </a:cubicBezTo>
                <a:cubicBezTo>
                  <a:pt x="222" y="1707"/>
                  <a:pt x="222" y="1689"/>
                  <a:pt x="204" y="1665"/>
                </a:cubicBezTo>
                <a:cubicBezTo>
                  <a:pt x="192" y="1653"/>
                  <a:pt x="186" y="1581"/>
                  <a:pt x="198" y="1563"/>
                </a:cubicBezTo>
                <a:cubicBezTo>
                  <a:pt x="210" y="1545"/>
                  <a:pt x="198" y="1539"/>
                  <a:pt x="204" y="1521"/>
                </a:cubicBezTo>
                <a:cubicBezTo>
                  <a:pt x="204" y="1509"/>
                  <a:pt x="210" y="1503"/>
                  <a:pt x="216" y="1491"/>
                </a:cubicBezTo>
                <a:cubicBezTo>
                  <a:pt x="222" y="1485"/>
                  <a:pt x="222" y="1473"/>
                  <a:pt x="228" y="1461"/>
                </a:cubicBezTo>
                <a:lnTo>
                  <a:pt x="228" y="1461"/>
                </a:lnTo>
                <a:cubicBezTo>
                  <a:pt x="258" y="1468"/>
                  <a:pt x="258" y="1444"/>
                  <a:pt x="288" y="1444"/>
                </a:cubicBezTo>
                <a:cubicBezTo>
                  <a:pt x="324" y="1444"/>
                  <a:pt x="390" y="1449"/>
                  <a:pt x="408" y="1402"/>
                </a:cubicBezTo>
                <a:cubicBezTo>
                  <a:pt x="419" y="1378"/>
                  <a:pt x="360" y="1348"/>
                  <a:pt x="360" y="1312"/>
                </a:cubicBezTo>
                <a:cubicBezTo>
                  <a:pt x="360" y="1306"/>
                  <a:pt x="390" y="1252"/>
                  <a:pt x="360" y="1270"/>
                </a:cubicBezTo>
                <a:cubicBezTo>
                  <a:pt x="348" y="1276"/>
                  <a:pt x="324" y="1276"/>
                  <a:pt x="312" y="1264"/>
                </a:cubicBezTo>
                <a:cubicBezTo>
                  <a:pt x="282" y="1240"/>
                  <a:pt x="348" y="1240"/>
                  <a:pt x="366" y="1234"/>
                </a:cubicBezTo>
                <a:cubicBezTo>
                  <a:pt x="378" y="1222"/>
                  <a:pt x="378" y="1210"/>
                  <a:pt x="371" y="1198"/>
                </a:cubicBezTo>
                <a:cubicBezTo>
                  <a:pt x="371" y="1192"/>
                  <a:pt x="360" y="1186"/>
                  <a:pt x="360" y="1180"/>
                </a:cubicBezTo>
                <a:cubicBezTo>
                  <a:pt x="354" y="1168"/>
                  <a:pt x="360" y="1156"/>
                  <a:pt x="360" y="1144"/>
                </a:cubicBezTo>
                <a:cubicBezTo>
                  <a:pt x="371" y="1120"/>
                  <a:pt x="371" y="1097"/>
                  <a:pt x="378" y="1073"/>
                </a:cubicBezTo>
                <a:cubicBezTo>
                  <a:pt x="390" y="1019"/>
                  <a:pt x="426" y="1037"/>
                  <a:pt x="450" y="1007"/>
                </a:cubicBezTo>
                <a:cubicBezTo>
                  <a:pt x="467" y="983"/>
                  <a:pt x="467" y="971"/>
                  <a:pt x="455" y="947"/>
                </a:cubicBezTo>
                <a:cubicBezTo>
                  <a:pt x="450" y="935"/>
                  <a:pt x="450" y="917"/>
                  <a:pt x="443" y="911"/>
                </a:cubicBezTo>
                <a:cubicBezTo>
                  <a:pt x="431" y="905"/>
                  <a:pt x="413" y="917"/>
                  <a:pt x="408" y="911"/>
                </a:cubicBezTo>
                <a:cubicBezTo>
                  <a:pt x="384" y="905"/>
                  <a:pt x="390" y="887"/>
                  <a:pt x="366" y="893"/>
                </a:cubicBezTo>
                <a:cubicBezTo>
                  <a:pt x="342" y="893"/>
                  <a:pt x="312" y="911"/>
                  <a:pt x="294" y="899"/>
                </a:cubicBezTo>
                <a:lnTo>
                  <a:pt x="294" y="899"/>
                </a:lnTo>
                <a:cubicBezTo>
                  <a:pt x="312" y="857"/>
                  <a:pt x="300" y="791"/>
                  <a:pt x="306" y="773"/>
                </a:cubicBezTo>
                <a:cubicBezTo>
                  <a:pt x="324" y="737"/>
                  <a:pt x="360" y="749"/>
                  <a:pt x="348" y="707"/>
                </a:cubicBezTo>
                <a:cubicBezTo>
                  <a:pt x="336" y="647"/>
                  <a:pt x="228" y="618"/>
                  <a:pt x="324" y="582"/>
                </a:cubicBezTo>
                <a:cubicBezTo>
                  <a:pt x="378" y="558"/>
                  <a:pt x="371" y="486"/>
                  <a:pt x="426" y="492"/>
                </a:cubicBezTo>
                <a:cubicBezTo>
                  <a:pt x="443" y="498"/>
                  <a:pt x="450" y="516"/>
                  <a:pt x="467" y="516"/>
                </a:cubicBezTo>
                <a:cubicBezTo>
                  <a:pt x="485" y="516"/>
                  <a:pt x="647" y="438"/>
                  <a:pt x="653" y="426"/>
                </a:cubicBezTo>
                <a:cubicBezTo>
                  <a:pt x="659" y="414"/>
                  <a:pt x="641" y="402"/>
                  <a:pt x="653" y="390"/>
                </a:cubicBezTo>
                <a:cubicBezTo>
                  <a:pt x="701" y="330"/>
                  <a:pt x="683" y="336"/>
                  <a:pt x="683" y="258"/>
                </a:cubicBezTo>
                <a:cubicBezTo>
                  <a:pt x="689" y="234"/>
                  <a:pt x="683" y="216"/>
                  <a:pt x="695" y="198"/>
                </a:cubicBezTo>
                <a:cubicBezTo>
                  <a:pt x="707" y="168"/>
                  <a:pt x="743" y="150"/>
                  <a:pt x="755" y="120"/>
                </a:cubicBezTo>
                <a:cubicBezTo>
                  <a:pt x="761" y="108"/>
                  <a:pt x="767" y="90"/>
                  <a:pt x="767" y="78"/>
                </a:cubicBezTo>
                <a:cubicBezTo>
                  <a:pt x="767" y="72"/>
                  <a:pt x="761" y="42"/>
                  <a:pt x="755" y="30"/>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6" name="Freeform 121"/>
          <p:cNvSpPr>
            <a:spLocks noChangeArrowheads="1"/>
          </p:cNvSpPr>
          <p:nvPr/>
        </p:nvSpPr>
        <p:spPr bwMode="auto">
          <a:xfrm>
            <a:off x="7983141" y="6246866"/>
            <a:ext cx="896036" cy="1274760"/>
          </a:xfrm>
          <a:custGeom>
            <a:avLst/>
            <a:gdLst>
              <a:gd name="T0" fmla="*/ 600 w 1679"/>
              <a:gd name="T1" fmla="*/ 0 h 2391"/>
              <a:gd name="T2" fmla="*/ 456 w 1679"/>
              <a:gd name="T3" fmla="*/ 203 h 2391"/>
              <a:gd name="T4" fmla="*/ 456 w 1679"/>
              <a:gd name="T5" fmla="*/ 365 h 2391"/>
              <a:gd name="T6" fmla="*/ 390 w 1679"/>
              <a:gd name="T7" fmla="*/ 503 h 2391"/>
              <a:gd name="T8" fmla="*/ 414 w 1679"/>
              <a:gd name="T9" fmla="*/ 623 h 2391"/>
              <a:gd name="T10" fmla="*/ 324 w 1679"/>
              <a:gd name="T11" fmla="*/ 815 h 2391"/>
              <a:gd name="T12" fmla="*/ 132 w 1679"/>
              <a:gd name="T13" fmla="*/ 935 h 2391"/>
              <a:gd name="T14" fmla="*/ 204 w 1679"/>
              <a:gd name="T15" fmla="*/ 1049 h 2391"/>
              <a:gd name="T16" fmla="*/ 324 w 1679"/>
              <a:gd name="T17" fmla="*/ 1180 h 2391"/>
              <a:gd name="T18" fmla="*/ 336 w 1679"/>
              <a:gd name="T19" fmla="*/ 1282 h 2391"/>
              <a:gd name="T20" fmla="*/ 396 w 1679"/>
              <a:gd name="T21" fmla="*/ 1474 h 2391"/>
              <a:gd name="T22" fmla="*/ 372 w 1679"/>
              <a:gd name="T23" fmla="*/ 1570 h 2391"/>
              <a:gd name="T24" fmla="*/ 288 w 1679"/>
              <a:gd name="T25" fmla="*/ 1612 h 2391"/>
              <a:gd name="T26" fmla="*/ 414 w 1679"/>
              <a:gd name="T27" fmla="*/ 1857 h 2391"/>
              <a:gd name="T28" fmla="*/ 228 w 1679"/>
              <a:gd name="T29" fmla="*/ 1959 h 2391"/>
              <a:gd name="T30" fmla="*/ 60 w 1679"/>
              <a:gd name="T31" fmla="*/ 2073 h 2391"/>
              <a:gd name="T32" fmla="*/ 55 w 1679"/>
              <a:gd name="T33" fmla="*/ 2264 h 2391"/>
              <a:gd name="T34" fmla="*/ 204 w 1679"/>
              <a:gd name="T35" fmla="*/ 2282 h 2391"/>
              <a:gd name="T36" fmla="*/ 204 w 1679"/>
              <a:gd name="T37" fmla="*/ 2288 h 2391"/>
              <a:gd name="T38" fmla="*/ 204 w 1679"/>
              <a:gd name="T39" fmla="*/ 2288 h 2391"/>
              <a:gd name="T40" fmla="*/ 342 w 1679"/>
              <a:gd name="T41" fmla="*/ 2348 h 2391"/>
              <a:gd name="T42" fmla="*/ 767 w 1679"/>
              <a:gd name="T43" fmla="*/ 2061 h 2391"/>
              <a:gd name="T44" fmla="*/ 929 w 1679"/>
              <a:gd name="T45" fmla="*/ 1893 h 2391"/>
              <a:gd name="T46" fmla="*/ 1037 w 1679"/>
              <a:gd name="T47" fmla="*/ 2001 h 2391"/>
              <a:gd name="T48" fmla="*/ 1259 w 1679"/>
              <a:gd name="T49" fmla="*/ 1887 h 2391"/>
              <a:gd name="T50" fmla="*/ 1439 w 1679"/>
              <a:gd name="T51" fmla="*/ 1851 h 2391"/>
              <a:gd name="T52" fmla="*/ 1582 w 1679"/>
              <a:gd name="T53" fmla="*/ 1678 h 2391"/>
              <a:gd name="T54" fmla="*/ 1678 w 1679"/>
              <a:gd name="T55" fmla="*/ 1618 h 2391"/>
              <a:gd name="T56" fmla="*/ 1666 w 1679"/>
              <a:gd name="T57" fmla="*/ 1540 h 2391"/>
              <a:gd name="T58" fmla="*/ 1643 w 1679"/>
              <a:gd name="T59" fmla="*/ 1312 h 2391"/>
              <a:gd name="T60" fmla="*/ 1661 w 1679"/>
              <a:gd name="T61" fmla="*/ 1090 h 2391"/>
              <a:gd name="T62" fmla="*/ 1445 w 1679"/>
              <a:gd name="T63" fmla="*/ 881 h 2391"/>
              <a:gd name="T64" fmla="*/ 1187 w 1679"/>
              <a:gd name="T65" fmla="*/ 845 h 2391"/>
              <a:gd name="T66" fmla="*/ 1325 w 1679"/>
              <a:gd name="T67" fmla="*/ 761 h 2391"/>
              <a:gd name="T68" fmla="*/ 1385 w 1679"/>
              <a:gd name="T69" fmla="*/ 461 h 2391"/>
              <a:gd name="T70" fmla="*/ 1415 w 1679"/>
              <a:gd name="T71" fmla="*/ 305 h 2391"/>
              <a:gd name="T72" fmla="*/ 1103 w 1679"/>
              <a:gd name="T73" fmla="*/ 258 h 2391"/>
              <a:gd name="T74" fmla="*/ 600 w 1679"/>
              <a:gd name="T75"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79" h="2391">
                <a:moveTo>
                  <a:pt x="600" y="0"/>
                </a:moveTo>
                <a:lnTo>
                  <a:pt x="600" y="0"/>
                </a:lnTo>
                <a:cubicBezTo>
                  <a:pt x="558" y="48"/>
                  <a:pt x="528" y="96"/>
                  <a:pt x="498" y="150"/>
                </a:cubicBezTo>
                <a:cubicBezTo>
                  <a:pt x="492" y="174"/>
                  <a:pt x="468" y="186"/>
                  <a:pt x="456" y="203"/>
                </a:cubicBezTo>
                <a:cubicBezTo>
                  <a:pt x="444" y="227"/>
                  <a:pt x="444" y="258"/>
                  <a:pt x="438" y="281"/>
                </a:cubicBezTo>
                <a:cubicBezTo>
                  <a:pt x="414" y="341"/>
                  <a:pt x="456" y="317"/>
                  <a:pt x="456" y="365"/>
                </a:cubicBezTo>
                <a:cubicBezTo>
                  <a:pt x="456" y="401"/>
                  <a:pt x="450" y="419"/>
                  <a:pt x="426" y="443"/>
                </a:cubicBezTo>
                <a:cubicBezTo>
                  <a:pt x="414" y="455"/>
                  <a:pt x="390" y="479"/>
                  <a:pt x="390" y="503"/>
                </a:cubicBezTo>
                <a:cubicBezTo>
                  <a:pt x="390" y="539"/>
                  <a:pt x="522" y="533"/>
                  <a:pt x="480" y="563"/>
                </a:cubicBezTo>
                <a:cubicBezTo>
                  <a:pt x="444" y="587"/>
                  <a:pt x="438" y="587"/>
                  <a:pt x="414" y="623"/>
                </a:cubicBezTo>
                <a:cubicBezTo>
                  <a:pt x="402" y="647"/>
                  <a:pt x="384" y="671"/>
                  <a:pt x="372" y="695"/>
                </a:cubicBezTo>
                <a:cubicBezTo>
                  <a:pt x="354" y="749"/>
                  <a:pt x="378" y="773"/>
                  <a:pt x="324" y="815"/>
                </a:cubicBezTo>
                <a:cubicBezTo>
                  <a:pt x="276" y="851"/>
                  <a:pt x="222" y="833"/>
                  <a:pt x="174" y="857"/>
                </a:cubicBezTo>
                <a:cubicBezTo>
                  <a:pt x="150" y="893"/>
                  <a:pt x="168" y="899"/>
                  <a:pt x="132" y="935"/>
                </a:cubicBezTo>
                <a:cubicBezTo>
                  <a:pt x="108" y="953"/>
                  <a:pt x="162" y="965"/>
                  <a:pt x="180" y="977"/>
                </a:cubicBezTo>
                <a:cubicBezTo>
                  <a:pt x="204" y="994"/>
                  <a:pt x="192" y="1025"/>
                  <a:pt x="204" y="1049"/>
                </a:cubicBezTo>
                <a:cubicBezTo>
                  <a:pt x="222" y="1078"/>
                  <a:pt x="264" y="1132"/>
                  <a:pt x="300" y="1150"/>
                </a:cubicBezTo>
                <a:cubicBezTo>
                  <a:pt x="312" y="1156"/>
                  <a:pt x="324" y="1162"/>
                  <a:pt x="324" y="1180"/>
                </a:cubicBezTo>
                <a:cubicBezTo>
                  <a:pt x="324" y="1192"/>
                  <a:pt x="300" y="1192"/>
                  <a:pt x="300" y="1210"/>
                </a:cubicBezTo>
                <a:cubicBezTo>
                  <a:pt x="300" y="1228"/>
                  <a:pt x="330" y="1264"/>
                  <a:pt x="336" y="1282"/>
                </a:cubicBezTo>
                <a:cubicBezTo>
                  <a:pt x="354" y="1318"/>
                  <a:pt x="420" y="1306"/>
                  <a:pt x="432" y="1342"/>
                </a:cubicBezTo>
                <a:cubicBezTo>
                  <a:pt x="444" y="1366"/>
                  <a:pt x="408" y="1450"/>
                  <a:pt x="396" y="1474"/>
                </a:cubicBezTo>
                <a:cubicBezTo>
                  <a:pt x="396" y="1504"/>
                  <a:pt x="408" y="1516"/>
                  <a:pt x="420" y="1540"/>
                </a:cubicBezTo>
                <a:cubicBezTo>
                  <a:pt x="432" y="1558"/>
                  <a:pt x="384" y="1564"/>
                  <a:pt x="372" y="1570"/>
                </a:cubicBezTo>
                <a:cubicBezTo>
                  <a:pt x="348" y="1588"/>
                  <a:pt x="318" y="1600"/>
                  <a:pt x="288" y="1612"/>
                </a:cubicBezTo>
                <a:lnTo>
                  <a:pt x="288" y="1612"/>
                </a:lnTo>
                <a:cubicBezTo>
                  <a:pt x="300" y="1642"/>
                  <a:pt x="348" y="1654"/>
                  <a:pt x="360" y="1690"/>
                </a:cubicBezTo>
                <a:cubicBezTo>
                  <a:pt x="372" y="1708"/>
                  <a:pt x="420" y="1851"/>
                  <a:pt x="414" y="1857"/>
                </a:cubicBezTo>
                <a:cubicBezTo>
                  <a:pt x="402" y="1881"/>
                  <a:pt x="378" y="1893"/>
                  <a:pt x="354" y="1899"/>
                </a:cubicBezTo>
                <a:cubicBezTo>
                  <a:pt x="294" y="1917"/>
                  <a:pt x="300" y="1965"/>
                  <a:pt x="228" y="1959"/>
                </a:cubicBezTo>
                <a:cubicBezTo>
                  <a:pt x="198" y="1953"/>
                  <a:pt x="186" y="1995"/>
                  <a:pt x="168" y="2013"/>
                </a:cubicBezTo>
                <a:cubicBezTo>
                  <a:pt x="144" y="2037"/>
                  <a:pt x="96" y="2067"/>
                  <a:pt x="60" y="2073"/>
                </a:cubicBezTo>
                <a:cubicBezTo>
                  <a:pt x="0" y="2079"/>
                  <a:pt x="42" y="2127"/>
                  <a:pt x="72" y="2157"/>
                </a:cubicBezTo>
                <a:cubicBezTo>
                  <a:pt x="55" y="2264"/>
                  <a:pt x="55" y="2264"/>
                  <a:pt x="55" y="2264"/>
                </a:cubicBezTo>
                <a:lnTo>
                  <a:pt x="55" y="2264"/>
                </a:lnTo>
                <a:cubicBezTo>
                  <a:pt x="108" y="2264"/>
                  <a:pt x="156" y="2282"/>
                  <a:pt x="204" y="2282"/>
                </a:cubicBezTo>
                <a:lnTo>
                  <a:pt x="204" y="2282"/>
                </a:lnTo>
                <a:cubicBezTo>
                  <a:pt x="204" y="2288"/>
                  <a:pt x="204" y="2288"/>
                  <a:pt x="204" y="2288"/>
                </a:cubicBezTo>
                <a:lnTo>
                  <a:pt x="204" y="2288"/>
                </a:lnTo>
                <a:lnTo>
                  <a:pt x="204" y="2288"/>
                </a:lnTo>
                <a:cubicBezTo>
                  <a:pt x="222" y="2306"/>
                  <a:pt x="210" y="2354"/>
                  <a:pt x="246" y="2372"/>
                </a:cubicBezTo>
                <a:cubicBezTo>
                  <a:pt x="276" y="2390"/>
                  <a:pt x="318" y="2366"/>
                  <a:pt x="342" y="2348"/>
                </a:cubicBezTo>
                <a:cubicBezTo>
                  <a:pt x="444" y="2282"/>
                  <a:pt x="672" y="2342"/>
                  <a:pt x="696" y="2199"/>
                </a:cubicBezTo>
                <a:cubicBezTo>
                  <a:pt x="702" y="2169"/>
                  <a:pt x="750" y="2085"/>
                  <a:pt x="767" y="2061"/>
                </a:cubicBezTo>
                <a:cubicBezTo>
                  <a:pt x="804" y="2013"/>
                  <a:pt x="756" y="1989"/>
                  <a:pt x="815" y="1929"/>
                </a:cubicBezTo>
                <a:cubicBezTo>
                  <a:pt x="875" y="1899"/>
                  <a:pt x="851" y="1863"/>
                  <a:pt x="929" y="1893"/>
                </a:cubicBezTo>
                <a:cubicBezTo>
                  <a:pt x="971" y="1905"/>
                  <a:pt x="983" y="1887"/>
                  <a:pt x="1001" y="1935"/>
                </a:cubicBezTo>
                <a:cubicBezTo>
                  <a:pt x="1013" y="1965"/>
                  <a:pt x="1037" y="1959"/>
                  <a:pt x="1037" y="2001"/>
                </a:cubicBezTo>
                <a:cubicBezTo>
                  <a:pt x="1043" y="2085"/>
                  <a:pt x="1145" y="1983"/>
                  <a:pt x="1169" y="1971"/>
                </a:cubicBezTo>
                <a:cubicBezTo>
                  <a:pt x="1193" y="1959"/>
                  <a:pt x="1253" y="1911"/>
                  <a:pt x="1259" y="1887"/>
                </a:cubicBezTo>
                <a:cubicBezTo>
                  <a:pt x="1277" y="1857"/>
                  <a:pt x="1253" y="1857"/>
                  <a:pt x="1307" y="1857"/>
                </a:cubicBezTo>
                <a:cubicBezTo>
                  <a:pt x="1343" y="1857"/>
                  <a:pt x="1415" y="1875"/>
                  <a:pt x="1439" y="1851"/>
                </a:cubicBezTo>
                <a:cubicBezTo>
                  <a:pt x="1559" y="1720"/>
                  <a:pt x="1559" y="1720"/>
                  <a:pt x="1559" y="1720"/>
                </a:cubicBezTo>
                <a:cubicBezTo>
                  <a:pt x="1565" y="1702"/>
                  <a:pt x="1571" y="1690"/>
                  <a:pt x="1582" y="1678"/>
                </a:cubicBezTo>
                <a:cubicBezTo>
                  <a:pt x="1589" y="1672"/>
                  <a:pt x="1595" y="1666"/>
                  <a:pt x="1606" y="1666"/>
                </a:cubicBezTo>
                <a:cubicBezTo>
                  <a:pt x="1637" y="1666"/>
                  <a:pt x="1648" y="1630"/>
                  <a:pt x="1678" y="1618"/>
                </a:cubicBezTo>
                <a:lnTo>
                  <a:pt x="1678" y="1618"/>
                </a:lnTo>
                <a:cubicBezTo>
                  <a:pt x="1666" y="1540"/>
                  <a:pt x="1666" y="1540"/>
                  <a:pt x="1666" y="1540"/>
                </a:cubicBezTo>
                <a:cubicBezTo>
                  <a:pt x="1661" y="1474"/>
                  <a:pt x="1606" y="1492"/>
                  <a:pt x="1601" y="1432"/>
                </a:cubicBezTo>
                <a:cubicBezTo>
                  <a:pt x="1589" y="1378"/>
                  <a:pt x="1630" y="1360"/>
                  <a:pt x="1643" y="1312"/>
                </a:cubicBezTo>
                <a:cubicBezTo>
                  <a:pt x="1643" y="1276"/>
                  <a:pt x="1643" y="1240"/>
                  <a:pt x="1643" y="1204"/>
                </a:cubicBezTo>
                <a:cubicBezTo>
                  <a:pt x="1637" y="1162"/>
                  <a:pt x="1672" y="1138"/>
                  <a:pt x="1661" y="1090"/>
                </a:cubicBezTo>
                <a:cubicBezTo>
                  <a:pt x="1643" y="1042"/>
                  <a:pt x="1630" y="959"/>
                  <a:pt x="1582" y="929"/>
                </a:cubicBezTo>
                <a:cubicBezTo>
                  <a:pt x="1547" y="893"/>
                  <a:pt x="1499" y="869"/>
                  <a:pt x="1445" y="881"/>
                </a:cubicBezTo>
                <a:cubicBezTo>
                  <a:pt x="1397" y="887"/>
                  <a:pt x="1349" y="965"/>
                  <a:pt x="1295" y="911"/>
                </a:cubicBezTo>
                <a:cubicBezTo>
                  <a:pt x="1265" y="881"/>
                  <a:pt x="1217" y="875"/>
                  <a:pt x="1187" y="845"/>
                </a:cubicBezTo>
                <a:cubicBezTo>
                  <a:pt x="1187" y="839"/>
                  <a:pt x="1235" y="815"/>
                  <a:pt x="1247" y="809"/>
                </a:cubicBezTo>
                <a:cubicBezTo>
                  <a:pt x="1277" y="797"/>
                  <a:pt x="1301" y="779"/>
                  <a:pt x="1325" y="761"/>
                </a:cubicBezTo>
                <a:cubicBezTo>
                  <a:pt x="1385" y="719"/>
                  <a:pt x="1415" y="653"/>
                  <a:pt x="1415" y="587"/>
                </a:cubicBezTo>
                <a:cubicBezTo>
                  <a:pt x="1415" y="539"/>
                  <a:pt x="1391" y="503"/>
                  <a:pt x="1385" y="461"/>
                </a:cubicBezTo>
                <a:cubicBezTo>
                  <a:pt x="1373" y="395"/>
                  <a:pt x="1415" y="359"/>
                  <a:pt x="1415" y="305"/>
                </a:cubicBezTo>
                <a:lnTo>
                  <a:pt x="1415" y="305"/>
                </a:lnTo>
                <a:cubicBezTo>
                  <a:pt x="1409" y="293"/>
                  <a:pt x="1349" y="293"/>
                  <a:pt x="1331" y="293"/>
                </a:cubicBezTo>
                <a:cubicBezTo>
                  <a:pt x="1253" y="281"/>
                  <a:pt x="1187" y="245"/>
                  <a:pt x="1103" y="258"/>
                </a:cubicBezTo>
                <a:cubicBezTo>
                  <a:pt x="1043" y="269"/>
                  <a:pt x="941" y="299"/>
                  <a:pt x="887" y="275"/>
                </a:cubicBezTo>
                <a:cubicBezTo>
                  <a:pt x="780" y="221"/>
                  <a:pt x="720" y="54"/>
                  <a:pt x="600" y="0"/>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7" name="Freeform 122"/>
          <p:cNvSpPr>
            <a:spLocks noChangeArrowheads="1"/>
          </p:cNvSpPr>
          <p:nvPr/>
        </p:nvSpPr>
        <p:spPr bwMode="auto">
          <a:xfrm>
            <a:off x="6494449" y="6761943"/>
            <a:ext cx="818427" cy="865520"/>
          </a:xfrm>
          <a:custGeom>
            <a:avLst/>
            <a:gdLst>
              <a:gd name="T0" fmla="*/ 1054 w 1534"/>
              <a:gd name="T1" fmla="*/ 185 h 1623"/>
              <a:gd name="T2" fmla="*/ 1216 w 1534"/>
              <a:gd name="T3" fmla="*/ 281 h 1623"/>
              <a:gd name="T4" fmla="*/ 1479 w 1534"/>
              <a:gd name="T5" fmla="*/ 191 h 1623"/>
              <a:gd name="T6" fmla="*/ 1521 w 1534"/>
              <a:gd name="T7" fmla="*/ 179 h 1623"/>
              <a:gd name="T8" fmla="*/ 1521 w 1534"/>
              <a:gd name="T9" fmla="*/ 269 h 1623"/>
              <a:gd name="T10" fmla="*/ 1449 w 1534"/>
              <a:gd name="T11" fmla="*/ 407 h 1623"/>
              <a:gd name="T12" fmla="*/ 1419 w 1534"/>
              <a:gd name="T13" fmla="*/ 575 h 1623"/>
              <a:gd name="T14" fmla="*/ 1192 w 1534"/>
              <a:gd name="T15" fmla="*/ 641 h 1623"/>
              <a:gd name="T16" fmla="*/ 1114 w 1534"/>
              <a:gd name="T17" fmla="*/ 856 h 1623"/>
              <a:gd name="T18" fmla="*/ 1060 w 1534"/>
              <a:gd name="T19" fmla="*/ 1048 h 1623"/>
              <a:gd name="T20" fmla="*/ 1018 w 1534"/>
              <a:gd name="T21" fmla="*/ 1060 h 1623"/>
              <a:gd name="T22" fmla="*/ 772 w 1534"/>
              <a:gd name="T23" fmla="*/ 994 h 1623"/>
              <a:gd name="T24" fmla="*/ 676 w 1534"/>
              <a:gd name="T25" fmla="*/ 922 h 1623"/>
              <a:gd name="T26" fmla="*/ 628 w 1534"/>
              <a:gd name="T27" fmla="*/ 1042 h 1623"/>
              <a:gd name="T28" fmla="*/ 646 w 1534"/>
              <a:gd name="T29" fmla="*/ 1240 h 1623"/>
              <a:gd name="T30" fmla="*/ 712 w 1534"/>
              <a:gd name="T31" fmla="*/ 1311 h 1623"/>
              <a:gd name="T32" fmla="*/ 832 w 1534"/>
              <a:gd name="T33" fmla="*/ 1449 h 1623"/>
              <a:gd name="T34" fmla="*/ 904 w 1534"/>
              <a:gd name="T35" fmla="*/ 1551 h 1623"/>
              <a:gd name="T36" fmla="*/ 862 w 1534"/>
              <a:gd name="T37" fmla="*/ 1557 h 1623"/>
              <a:gd name="T38" fmla="*/ 784 w 1534"/>
              <a:gd name="T39" fmla="*/ 1622 h 1623"/>
              <a:gd name="T40" fmla="*/ 712 w 1534"/>
              <a:gd name="T41" fmla="*/ 1503 h 1623"/>
              <a:gd name="T42" fmla="*/ 670 w 1534"/>
              <a:gd name="T43" fmla="*/ 1485 h 1623"/>
              <a:gd name="T44" fmla="*/ 586 w 1534"/>
              <a:gd name="T45" fmla="*/ 1431 h 1623"/>
              <a:gd name="T46" fmla="*/ 466 w 1534"/>
              <a:gd name="T47" fmla="*/ 1222 h 1623"/>
              <a:gd name="T48" fmla="*/ 490 w 1534"/>
              <a:gd name="T49" fmla="*/ 1006 h 1623"/>
              <a:gd name="T50" fmla="*/ 508 w 1534"/>
              <a:gd name="T51" fmla="*/ 767 h 1623"/>
              <a:gd name="T52" fmla="*/ 514 w 1534"/>
              <a:gd name="T53" fmla="*/ 641 h 1623"/>
              <a:gd name="T54" fmla="*/ 406 w 1534"/>
              <a:gd name="T55" fmla="*/ 605 h 1623"/>
              <a:gd name="T56" fmla="*/ 377 w 1534"/>
              <a:gd name="T57" fmla="*/ 431 h 1623"/>
              <a:gd name="T58" fmla="*/ 377 w 1534"/>
              <a:gd name="T59" fmla="*/ 263 h 1623"/>
              <a:gd name="T60" fmla="*/ 197 w 1534"/>
              <a:gd name="T61" fmla="*/ 251 h 1623"/>
              <a:gd name="T62" fmla="*/ 47 w 1534"/>
              <a:gd name="T63" fmla="*/ 299 h 1623"/>
              <a:gd name="T64" fmla="*/ 0 w 1534"/>
              <a:gd name="T65" fmla="*/ 251 h 1623"/>
              <a:gd name="T66" fmla="*/ 125 w 1534"/>
              <a:gd name="T67" fmla="*/ 209 h 1623"/>
              <a:gd name="T68" fmla="*/ 293 w 1534"/>
              <a:gd name="T69" fmla="*/ 161 h 1623"/>
              <a:gd name="T70" fmla="*/ 502 w 1534"/>
              <a:gd name="T71" fmla="*/ 197 h 1623"/>
              <a:gd name="T72" fmla="*/ 718 w 1534"/>
              <a:gd name="T73" fmla="*/ 53 h 1623"/>
              <a:gd name="T74" fmla="*/ 808 w 1534"/>
              <a:gd name="T75" fmla="*/ 125 h 1623"/>
              <a:gd name="T76" fmla="*/ 886 w 1534"/>
              <a:gd name="T77" fmla="*/ 65 h 1623"/>
              <a:gd name="T78" fmla="*/ 994 w 1534"/>
              <a:gd name="T79" fmla="*/ 47 h 1623"/>
              <a:gd name="T80" fmla="*/ 1060 w 1534"/>
              <a:gd name="T81" fmla="*/ 167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4" h="1623">
                <a:moveTo>
                  <a:pt x="1054" y="185"/>
                </a:moveTo>
                <a:lnTo>
                  <a:pt x="1054" y="185"/>
                </a:lnTo>
                <a:cubicBezTo>
                  <a:pt x="1060" y="227"/>
                  <a:pt x="1060" y="227"/>
                  <a:pt x="1060" y="227"/>
                </a:cubicBezTo>
                <a:cubicBezTo>
                  <a:pt x="1216" y="281"/>
                  <a:pt x="1216" y="281"/>
                  <a:pt x="1216" y="281"/>
                </a:cubicBezTo>
                <a:cubicBezTo>
                  <a:pt x="1407" y="251"/>
                  <a:pt x="1407" y="251"/>
                  <a:pt x="1407" y="251"/>
                </a:cubicBezTo>
                <a:cubicBezTo>
                  <a:pt x="1431" y="239"/>
                  <a:pt x="1443" y="203"/>
                  <a:pt x="1479" y="191"/>
                </a:cubicBezTo>
                <a:cubicBezTo>
                  <a:pt x="1491" y="185"/>
                  <a:pt x="1503" y="185"/>
                  <a:pt x="1521" y="179"/>
                </a:cubicBezTo>
                <a:lnTo>
                  <a:pt x="1521" y="179"/>
                </a:lnTo>
                <a:cubicBezTo>
                  <a:pt x="1527" y="191"/>
                  <a:pt x="1533" y="221"/>
                  <a:pt x="1533" y="227"/>
                </a:cubicBezTo>
                <a:cubicBezTo>
                  <a:pt x="1533" y="239"/>
                  <a:pt x="1527" y="257"/>
                  <a:pt x="1521" y="269"/>
                </a:cubicBezTo>
                <a:cubicBezTo>
                  <a:pt x="1509" y="299"/>
                  <a:pt x="1473" y="317"/>
                  <a:pt x="1461" y="347"/>
                </a:cubicBezTo>
                <a:cubicBezTo>
                  <a:pt x="1449" y="365"/>
                  <a:pt x="1455" y="383"/>
                  <a:pt x="1449" y="407"/>
                </a:cubicBezTo>
                <a:cubicBezTo>
                  <a:pt x="1449" y="485"/>
                  <a:pt x="1467" y="479"/>
                  <a:pt x="1419" y="539"/>
                </a:cubicBezTo>
                <a:cubicBezTo>
                  <a:pt x="1407" y="551"/>
                  <a:pt x="1425" y="563"/>
                  <a:pt x="1419" y="575"/>
                </a:cubicBezTo>
                <a:cubicBezTo>
                  <a:pt x="1413" y="587"/>
                  <a:pt x="1251" y="665"/>
                  <a:pt x="1233" y="665"/>
                </a:cubicBezTo>
                <a:cubicBezTo>
                  <a:pt x="1216" y="665"/>
                  <a:pt x="1209" y="647"/>
                  <a:pt x="1192" y="641"/>
                </a:cubicBezTo>
                <a:cubicBezTo>
                  <a:pt x="1137" y="635"/>
                  <a:pt x="1144" y="707"/>
                  <a:pt x="1090" y="731"/>
                </a:cubicBezTo>
                <a:cubicBezTo>
                  <a:pt x="994" y="767"/>
                  <a:pt x="1102" y="796"/>
                  <a:pt x="1114" y="856"/>
                </a:cubicBezTo>
                <a:cubicBezTo>
                  <a:pt x="1126" y="898"/>
                  <a:pt x="1090" y="886"/>
                  <a:pt x="1072" y="922"/>
                </a:cubicBezTo>
                <a:cubicBezTo>
                  <a:pt x="1066" y="940"/>
                  <a:pt x="1078" y="1006"/>
                  <a:pt x="1060" y="1048"/>
                </a:cubicBezTo>
                <a:lnTo>
                  <a:pt x="1060" y="1048"/>
                </a:lnTo>
                <a:cubicBezTo>
                  <a:pt x="1018" y="1060"/>
                  <a:pt x="1018" y="1060"/>
                  <a:pt x="1018" y="1060"/>
                </a:cubicBezTo>
                <a:cubicBezTo>
                  <a:pt x="976" y="1072"/>
                  <a:pt x="880" y="1114"/>
                  <a:pt x="862" y="1048"/>
                </a:cubicBezTo>
                <a:cubicBezTo>
                  <a:pt x="850" y="976"/>
                  <a:pt x="850" y="946"/>
                  <a:pt x="772" y="994"/>
                </a:cubicBezTo>
                <a:cubicBezTo>
                  <a:pt x="766" y="1000"/>
                  <a:pt x="682" y="1072"/>
                  <a:pt x="682" y="1036"/>
                </a:cubicBezTo>
                <a:cubicBezTo>
                  <a:pt x="682" y="1012"/>
                  <a:pt x="724" y="904"/>
                  <a:pt x="676" y="922"/>
                </a:cubicBezTo>
                <a:cubicBezTo>
                  <a:pt x="658" y="928"/>
                  <a:pt x="646" y="958"/>
                  <a:pt x="634" y="970"/>
                </a:cubicBezTo>
                <a:cubicBezTo>
                  <a:pt x="616" y="994"/>
                  <a:pt x="616" y="1012"/>
                  <a:pt x="628" y="1042"/>
                </a:cubicBezTo>
                <a:cubicBezTo>
                  <a:pt x="640" y="1066"/>
                  <a:pt x="652" y="1090"/>
                  <a:pt x="652" y="1120"/>
                </a:cubicBezTo>
                <a:cubicBezTo>
                  <a:pt x="652" y="1162"/>
                  <a:pt x="658" y="1192"/>
                  <a:pt x="646" y="1240"/>
                </a:cubicBezTo>
                <a:cubicBezTo>
                  <a:pt x="646" y="1258"/>
                  <a:pt x="664" y="1275"/>
                  <a:pt x="670" y="1293"/>
                </a:cubicBezTo>
                <a:cubicBezTo>
                  <a:pt x="682" y="1311"/>
                  <a:pt x="694" y="1305"/>
                  <a:pt x="712" y="1311"/>
                </a:cubicBezTo>
                <a:cubicBezTo>
                  <a:pt x="748" y="1323"/>
                  <a:pt x="730" y="1341"/>
                  <a:pt x="730" y="1365"/>
                </a:cubicBezTo>
                <a:cubicBezTo>
                  <a:pt x="730" y="1395"/>
                  <a:pt x="808" y="1443"/>
                  <a:pt x="832" y="1449"/>
                </a:cubicBezTo>
                <a:cubicBezTo>
                  <a:pt x="862" y="1455"/>
                  <a:pt x="886" y="1455"/>
                  <a:pt x="892" y="1497"/>
                </a:cubicBezTo>
                <a:cubicBezTo>
                  <a:pt x="898" y="1509"/>
                  <a:pt x="898" y="1545"/>
                  <a:pt x="904" y="1551"/>
                </a:cubicBezTo>
                <a:lnTo>
                  <a:pt x="904" y="1551"/>
                </a:lnTo>
                <a:cubicBezTo>
                  <a:pt x="862" y="1557"/>
                  <a:pt x="862" y="1557"/>
                  <a:pt x="862" y="1557"/>
                </a:cubicBezTo>
                <a:cubicBezTo>
                  <a:pt x="838" y="1569"/>
                  <a:pt x="832" y="1580"/>
                  <a:pt x="820" y="1598"/>
                </a:cubicBezTo>
                <a:cubicBezTo>
                  <a:pt x="808" y="1610"/>
                  <a:pt x="802" y="1622"/>
                  <a:pt x="784" y="1622"/>
                </a:cubicBezTo>
                <a:cubicBezTo>
                  <a:pt x="754" y="1622"/>
                  <a:pt x="760" y="1569"/>
                  <a:pt x="754" y="1551"/>
                </a:cubicBezTo>
                <a:cubicBezTo>
                  <a:pt x="748" y="1527"/>
                  <a:pt x="736" y="1515"/>
                  <a:pt x="712" y="1503"/>
                </a:cubicBezTo>
                <a:cubicBezTo>
                  <a:pt x="700" y="1497"/>
                  <a:pt x="682" y="1491"/>
                  <a:pt x="670" y="1485"/>
                </a:cubicBezTo>
                <a:lnTo>
                  <a:pt x="670" y="1485"/>
                </a:lnTo>
                <a:cubicBezTo>
                  <a:pt x="652" y="1467"/>
                  <a:pt x="652" y="1467"/>
                  <a:pt x="652" y="1467"/>
                </a:cubicBezTo>
                <a:cubicBezTo>
                  <a:pt x="628" y="1455"/>
                  <a:pt x="604" y="1443"/>
                  <a:pt x="586" y="1431"/>
                </a:cubicBezTo>
                <a:cubicBezTo>
                  <a:pt x="562" y="1413"/>
                  <a:pt x="544" y="1389"/>
                  <a:pt x="526" y="1365"/>
                </a:cubicBezTo>
                <a:cubicBezTo>
                  <a:pt x="496" y="1329"/>
                  <a:pt x="401" y="1275"/>
                  <a:pt x="466" y="1222"/>
                </a:cubicBezTo>
                <a:cubicBezTo>
                  <a:pt x="508" y="1192"/>
                  <a:pt x="472" y="1144"/>
                  <a:pt x="472" y="1096"/>
                </a:cubicBezTo>
                <a:cubicBezTo>
                  <a:pt x="472" y="1066"/>
                  <a:pt x="490" y="1036"/>
                  <a:pt x="490" y="1006"/>
                </a:cubicBezTo>
                <a:cubicBezTo>
                  <a:pt x="490" y="946"/>
                  <a:pt x="454" y="922"/>
                  <a:pt x="484" y="862"/>
                </a:cubicBezTo>
                <a:cubicBezTo>
                  <a:pt x="508" y="832"/>
                  <a:pt x="520" y="809"/>
                  <a:pt x="508" y="767"/>
                </a:cubicBezTo>
                <a:cubicBezTo>
                  <a:pt x="490" y="725"/>
                  <a:pt x="514" y="731"/>
                  <a:pt x="520" y="695"/>
                </a:cubicBezTo>
                <a:cubicBezTo>
                  <a:pt x="526" y="677"/>
                  <a:pt x="520" y="659"/>
                  <a:pt x="514" y="641"/>
                </a:cubicBezTo>
                <a:cubicBezTo>
                  <a:pt x="514" y="629"/>
                  <a:pt x="526" y="575"/>
                  <a:pt x="526" y="569"/>
                </a:cubicBezTo>
                <a:cubicBezTo>
                  <a:pt x="484" y="569"/>
                  <a:pt x="448" y="611"/>
                  <a:pt x="406" y="605"/>
                </a:cubicBezTo>
                <a:cubicBezTo>
                  <a:pt x="388" y="605"/>
                  <a:pt x="311" y="563"/>
                  <a:pt x="305" y="551"/>
                </a:cubicBezTo>
                <a:cubicBezTo>
                  <a:pt x="305" y="515"/>
                  <a:pt x="359" y="467"/>
                  <a:pt x="377" y="431"/>
                </a:cubicBezTo>
                <a:cubicBezTo>
                  <a:pt x="388" y="389"/>
                  <a:pt x="406" y="299"/>
                  <a:pt x="377" y="263"/>
                </a:cubicBezTo>
                <a:lnTo>
                  <a:pt x="377" y="263"/>
                </a:lnTo>
                <a:cubicBezTo>
                  <a:pt x="359" y="251"/>
                  <a:pt x="317" y="263"/>
                  <a:pt x="299" y="263"/>
                </a:cubicBezTo>
                <a:cubicBezTo>
                  <a:pt x="263" y="263"/>
                  <a:pt x="227" y="269"/>
                  <a:pt x="197" y="251"/>
                </a:cubicBezTo>
                <a:cubicBezTo>
                  <a:pt x="179" y="245"/>
                  <a:pt x="155" y="251"/>
                  <a:pt x="137" y="263"/>
                </a:cubicBezTo>
                <a:cubicBezTo>
                  <a:pt x="107" y="293"/>
                  <a:pt x="83" y="287"/>
                  <a:pt x="47" y="299"/>
                </a:cubicBezTo>
                <a:lnTo>
                  <a:pt x="47" y="299"/>
                </a:lnTo>
                <a:cubicBezTo>
                  <a:pt x="0" y="251"/>
                  <a:pt x="0" y="251"/>
                  <a:pt x="0" y="251"/>
                </a:cubicBezTo>
                <a:cubicBezTo>
                  <a:pt x="0" y="215"/>
                  <a:pt x="12" y="167"/>
                  <a:pt x="59" y="167"/>
                </a:cubicBezTo>
                <a:cubicBezTo>
                  <a:pt x="83" y="167"/>
                  <a:pt x="95" y="221"/>
                  <a:pt x="125" y="209"/>
                </a:cubicBezTo>
                <a:cubicBezTo>
                  <a:pt x="155" y="197"/>
                  <a:pt x="155" y="161"/>
                  <a:pt x="185" y="143"/>
                </a:cubicBezTo>
                <a:cubicBezTo>
                  <a:pt x="221" y="119"/>
                  <a:pt x="251" y="149"/>
                  <a:pt x="293" y="161"/>
                </a:cubicBezTo>
                <a:cubicBezTo>
                  <a:pt x="311" y="161"/>
                  <a:pt x="412" y="137"/>
                  <a:pt x="424" y="125"/>
                </a:cubicBezTo>
                <a:cubicBezTo>
                  <a:pt x="502" y="197"/>
                  <a:pt x="502" y="197"/>
                  <a:pt x="502" y="197"/>
                </a:cubicBezTo>
                <a:cubicBezTo>
                  <a:pt x="646" y="0"/>
                  <a:pt x="646" y="0"/>
                  <a:pt x="646" y="0"/>
                </a:cubicBezTo>
                <a:cubicBezTo>
                  <a:pt x="700" y="0"/>
                  <a:pt x="718" y="0"/>
                  <a:pt x="718" y="53"/>
                </a:cubicBezTo>
                <a:cubicBezTo>
                  <a:pt x="718" y="77"/>
                  <a:pt x="706" y="131"/>
                  <a:pt x="724" y="149"/>
                </a:cubicBezTo>
                <a:cubicBezTo>
                  <a:pt x="736" y="161"/>
                  <a:pt x="790" y="125"/>
                  <a:pt x="808" y="125"/>
                </a:cubicBezTo>
                <a:cubicBezTo>
                  <a:pt x="838" y="125"/>
                  <a:pt x="880" y="173"/>
                  <a:pt x="886" y="119"/>
                </a:cubicBezTo>
                <a:cubicBezTo>
                  <a:pt x="886" y="107"/>
                  <a:pt x="886" y="84"/>
                  <a:pt x="886" y="65"/>
                </a:cubicBezTo>
                <a:cubicBezTo>
                  <a:pt x="880" y="47"/>
                  <a:pt x="892" y="36"/>
                  <a:pt x="892" y="18"/>
                </a:cubicBezTo>
                <a:cubicBezTo>
                  <a:pt x="910" y="12"/>
                  <a:pt x="976" y="42"/>
                  <a:pt x="994" y="47"/>
                </a:cubicBezTo>
                <a:cubicBezTo>
                  <a:pt x="1018" y="53"/>
                  <a:pt x="1066" y="60"/>
                  <a:pt x="1084" y="71"/>
                </a:cubicBezTo>
                <a:cubicBezTo>
                  <a:pt x="1084" y="101"/>
                  <a:pt x="1060" y="137"/>
                  <a:pt x="1060" y="167"/>
                </a:cubicBezTo>
                <a:cubicBezTo>
                  <a:pt x="1054" y="185"/>
                  <a:pt x="1054" y="185"/>
                  <a:pt x="1054" y="185"/>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8" name="Freeform 123"/>
          <p:cNvSpPr>
            <a:spLocks noChangeArrowheads="1"/>
          </p:cNvSpPr>
          <p:nvPr/>
        </p:nvSpPr>
        <p:spPr bwMode="auto">
          <a:xfrm>
            <a:off x="6075829" y="6893653"/>
            <a:ext cx="1077126" cy="799665"/>
          </a:xfrm>
          <a:custGeom>
            <a:avLst/>
            <a:gdLst>
              <a:gd name="T0" fmla="*/ 832 w 2019"/>
              <a:gd name="T1" fmla="*/ 54 h 1498"/>
              <a:gd name="T2" fmla="*/ 982 w 2019"/>
              <a:gd name="T3" fmla="*/ 6 h 1498"/>
              <a:gd name="T4" fmla="*/ 1162 w 2019"/>
              <a:gd name="T5" fmla="*/ 18 h 1498"/>
              <a:gd name="T6" fmla="*/ 1162 w 2019"/>
              <a:gd name="T7" fmla="*/ 186 h 1498"/>
              <a:gd name="T8" fmla="*/ 1191 w 2019"/>
              <a:gd name="T9" fmla="*/ 360 h 1498"/>
              <a:gd name="T10" fmla="*/ 1299 w 2019"/>
              <a:gd name="T11" fmla="*/ 396 h 1498"/>
              <a:gd name="T12" fmla="*/ 1293 w 2019"/>
              <a:gd name="T13" fmla="*/ 522 h 1498"/>
              <a:gd name="T14" fmla="*/ 1275 w 2019"/>
              <a:gd name="T15" fmla="*/ 761 h 1498"/>
              <a:gd name="T16" fmla="*/ 1251 w 2019"/>
              <a:gd name="T17" fmla="*/ 977 h 1498"/>
              <a:gd name="T18" fmla="*/ 1371 w 2019"/>
              <a:gd name="T19" fmla="*/ 1186 h 1498"/>
              <a:gd name="T20" fmla="*/ 1455 w 2019"/>
              <a:gd name="T21" fmla="*/ 1240 h 1498"/>
              <a:gd name="T22" fmla="*/ 1389 w 2019"/>
              <a:gd name="T23" fmla="*/ 1264 h 1498"/>
              <a:gd name="T24" fmla="*/ 988 w 2019"/>
              <a:gd name="T25" fmla="*/ 1395 h 1498"/>
              <a:gd name="T26" fmla="*/ 826 w 2019"/>
              <a:gd name="T27" fmla="*/ 1395 h 1498"/>
              <a:gd name="T28" fmla="*/ 527 w 2019"/>
              <a:gd name="T29" fmla="*/ 1395 h 1498"/>
              <a:gd name="T30" fmla="*/ 317 w 2019"/>
              <a:gd name="T31" fmla="*/ 1312 h 1498"/>
              <a:gd name="T32" fmla="*/ 60 w 2019"/>
              <a:gd name="T33" fmla="*/ 1222 h 1498"/>
              <a:gd name="T34" fmla="*/ 96 w 2019"/>
              <a:gd name="T35" fmla="*/ 1138 h 1498"/>
              <a:gd name="T36" fmla="*/ 78 w 2019"/>
              <a:gd name="T37" fmla="*/ 833 h 1498"/>
              <a:gd name="T38" fmla="*/ 126 w 2019"/>
              <a:gd name="T39" fmla="*/ 593 h 1498"/>
              <a:gd name="T40" fmla="*/ 234 w 2019"/>
              <a:gd name="T41" fmla="*/ 450 h 1498"/>
              <a:gd name="T42" fmla="*/ 312 w 2019"/>
              <a:gd name="T43" fmla="*/ 551 h 1498"/>
              <a:gd name="T44" fmla="*/ 551 w 2019"/>
              <a:gd name="T45" fmla="*/ 252 h 1498"/>
              <a:gd name="T46" fmla="*/ 695 w 2019"/>
              <a:gd name="T47" fmla="*/ 90 h 1498"/>
              <a:gd name="T48" fmla="*/ 832 w 2019"/>
              <a:gd name="T49" fmla="*/ 54 h 1498"/>
              <a:gd name="T50" fmla="*/ 1689 w 2019"/>
              <a:gd name="T51" fmla="*/ 1306 h 1498"/>
              <a:gd name="T52" fmla="*/ 1779 w 2019"/>
              <a:gd name="T53" fmla="*/ 1365 h 1498"/>
              <a:gd name="T54" fmla="*/ 1959 w 2019"/>
              <a:gd name="T55" fmla="*/ 1306 h 1498"/>
              <a:gd name="T56" fmla="*/ 1911 w 2019"/>
              <a:gd name="T57" fmla="*/ 1174 h 1498"/>
              <a:gd name="T58" fmla="*/ 1917 w 2019"/>
              <a:gd name="T59" fmla="*/ 1138 h 1498"/>
              <a:gd name="T60" fmla="*/ 1911 w 2019"/>
              <a:gd name="T61" fmla="*/ 1084 h 1498"/>
              <a:gd name="T62" fmla="*/ 1929 w 2019"/>
              <a:gd name="T63" fmla="*/ 977 h 1498"/>
              <a:gd name="T64" fmla="*/ 2006 w 2019"/>
              <a:gd name="T65" fmla="*/ 851 h 1498"/>
              <a:gd name="T66" fmla="*/ 1959 w 2019"/>
              <a:gd name="T67" fmla="*/ 815 h 1498"/>
              <a:gd name="T68" fmla="*/ 1845 w 2019"/>
              <a:gd name="T69" fmla="*/ 803 h 1498"/>
              <a:gd name="T70" fmla="*/ 1803 w 2019"/>
              <a:gd name="T71" fmla="*/ 815 h 1498"/>
              <a:gd name="T72" fmla="*/ 1557 w 2019"/>
              <a:gd name="T73" fmla="*/ 749 h 1498"/>
              <a:gd name="T74" fmla="*/ 1461 w 2019"/>
              <a:gd name="T75" fmla="*/ 677 h 1498"/>
              <a:gd name="T76" fmla="*/ 1413 w 2019"/>
              <a:gd name="T77" fmla="*/ 797 h 1498"/>
              <a:gd name="T78" fmla="*/ 1431 w 2019"/>
              <a:gd name="T79" fmla="*/ 995 h 1498"/>
              <a:gd name="T80" fmla="*/ 1497 w 2019"/>
              <a:gd name="T81" fmla="*/ 1066 h 1498"/>
              <a:gd name="T82" fmla="*/ 1617 w 2019"/>
              <a:gd name="T83" fmla="*/ 1204 h 1498"/>
              <a:gd name="T84" fmla="*/ 1689 w 2019"/>
              <a:gd name="T85" fmla="*/ 1306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9" h="1498">
                <a:moveTo>
                  <a:pt x="832" y="54"/>
                </a:moveTo>
                <a:lnTo>
                  <a:pt x="832" y="54"/>
                </a:lnTo>
                <a:cubicBezTo>
                  <a:pt x="868" y="42"/>
                  <a:pt x="892" y="48"/>
                  <a:pt x="922" y="18"/>
                </a:cubicBezTo>
                <a:cubicBezTo>
                  <a:pt x="940" y="6"/>
                  <a:pt x="964" y="0"/>
                  <a:pt x="982" y="6"/>
                </a:cubicBezTo>
                <a:cubicBezTo>
                  <a:pt x="1012" y="24"/>
                  <a:pt x="1048" y="18"/>
                  <a:pt x="1084" y="18"/>
                </a:cubicBezTo>
                <a:cubicBezTo>
                  <a:pt x="1102" y="18"/>
                  <a:pt x="1144" y="6"/>
                  <a:pt x="1162" y="18"/>
                </a:cubicBezTo>
                <a:lnTo>
                  <a:pt x="1162" y="18"/>
                </a:lnTo>
                <a:cubicBezTo>
                  <a:pt x="1191" y="54"/>
                  <a:pt x="1173" y="144"/>
                  <a:pt x="1162" y="186"/>
                </a:cubicBezTo>
                <a:cubicBezTo>
                  <a:pt x="1144" y="222"/>
                  <a:pt x="1090" y="270"/>
                  <a:pt x="1090" y="306"/>
                </a:cubicBezTo>
                <a:cubicBezTo>
                  <a:pt x="1096" y="318"/>
                  <a:pt x="1173" y="360"/>
                  <a:pt x="1191" y="360"/>
                </a:cubicBezTo>
                <a:cubicBezTo>
                  <a:pt x="1233" y="366"/>
                  <a:pt x="1269" y="324"/>
                  <a:pt x="1311" y="324"/>
                </a:cubicBezTo>
                <a:cubicBezTo>
                  <a:pt x="1311" y="330"/>
                  <a:pt x="1299" y="384"/>
                  <a:pt x="1299" y="396"/>
                </a:cubicBezTo>
                <a:cubicBezTo>
                  <a:pt x="1305" y="414"/>
                  <a:pt x="1311" y="432"/>
                  <a:pt x="1305" y="450"/>
                </a:cubicBezTo>
                <a:cubicBezTo>
                  <a:pt x="1299" y="486"/>
                  <a:pt x="1275" y="480"/>
                  <a:pt x="1293" y="522"/>
                </a:cubicBezTo>
                <a:cubicBezTo>
                  <a:pt x="1305" y="564"/>
                  <a:pt x="1293" y="587"/>
                  <a:pt x="1269" y="617"/>
                </a:cubicBezTo>
                <a:cubicBezTo>
                  <a:pt x="1239" y="677"/>
                  <a:pt x="1275" y="701"/>
                  <a:pt x="1275" y="761"/>
                </a:cubicBezTo>
                <a:cubicBezTo>
                  <a:pt x="1275" y="791"/>
                  <a:pt x="1257" y="821"/>
                  <a:pt x="1257" y="851"/>
                </a:cubicBezTo>
                <a:cubicBezTo>
                  <a:pt x="1257" y="899"/>
                  <a:pt x="1293" y="947"/>
                  <a:pt x="1251" y="977"/>
                </a:cubicBezTo>
                <a:cubicBezTo>
                  <a:pt x="1186" y="1030"/>
                  <a:pt x="1281" y="1084"/>
                  <a:pt x="1311" y="1120"/>
                </a:cubicBezTo>
                <a:cubicBezTo>
                  <a:pt x="1329" y="1144"/>
                  <a:pt x="1347" y="1168"/>
                  <a:pt x="1371" y="1186"/>
                </a:cubicBezTo>
                <a:cubicBezTo>
                  <a:pt x="1389" y="1198"/>
                  <a:pt x="1413" y="1210"/>
                  <a:pt x="1437" y="1222"/>
                </a:cubicBezTo>
                <a:cubicBezTo>
                  <a:pt x="1455" y="1240"/>
                  <a:pt x="1455" y="1240"/>
                  <a:pt x="1455" y="1240"/>
                </a:cubicBezTo>
                <a:lnTo>
                  <a:pt x="1455" y="1240"/>
                </a:lnTo>
                <a:cubicBezTo>
                  <a:pt x="1389" y="1264"/>
                  <a:pt x="1389" y="1264"/>
                  <a:pt x="1389" y="1264"/>
                </a:cubicBezTo>
                <a:cubicBezTo>
                  <a:pt x="1317" y="1270"/>
                  <a:pt x="1239" y="1288"/>
                  <a:pt x="1179" y="1341"/>
                </a:cubicBezTo>
                <a:cubicBezTo>
                  <a:pt x="1120" y="1395"/>
                  <a:pt x="1054" y="1497"/>
                  <a:pt x="988" y="1395"/>
                </a:cubicBezTo>
                <a:cubicBezTo>
                  <a:pt x="976" y="1377"/>
                  <a:pt x="880" y="1330"/>
                  <a:pt x="868" y="1348"/>
                </a:cubicBezTo>
                <a:cubicBezTo>
                  <a:pt x="850" y="1365"/>
                  <a:pt x="862" y="1407"/>
                  <a:pt x="826" y="1395"/>
                </a:cubicBezTo>
                <a:cubicBezTo>
                  <a:pt x="791" y="1383"/>
                  <a:pt x="761" y="1353"/>
                  <a:pt x="725" y="1335"/>
                </a:cubicBezTo>
                <a:cubicBezTo>
                  <a:pt x="635" y="1335"/>
                  <a:pt x="605" y="1365"/>
                  <a:pt x="527" y="1395"/>
                </a:cubicBezTo>
                <a:cubicBezTo>
                  <a:pt x="461" y="1425"/>
                  <a:pt x="443" y="1437"/>
                  <a:pt x="407" y="1365"/>
                </a:cubicBezTo>
                <a:cubicBezTo>
                  <a:pt x="389" y="1330"/>
                  <a:pt x="354" y="1317"/>
                  <a:pt x="317" y="1312"/>
                </a:cubicBezTo>
                <a:cubicBezTo>
                  <a:pt x="264" y="1306"/>
                  <a:pt x="240" y="1288"/>
                  <a:pt x="222" y="1234"/>
                </a:cubicBezTo>
                <a:cubicBezTo>
                  <a:pt x="222" y="1222"/>
                  <a:pt x="96" y="1240"/>
                  <a:pt x="60" y="1222"/>
                </a:cubicBezTo>
                <a:lnTo>
                  <a:pt x="60" y="1222"/>
                </a:lnTo>
                <a:cubicBezTo>
                  <a:pt x="78" y="1198"/>
                  <a:pt x="66" y="1162"/>
                  <a:pt x="96" y="1138"/>
                </a:cubicBezTo>
                <a:cubicBezTo>
                  <a:pt x="150" y="1096"/>
                  <a:pt x="0" y="953"/>
                  <a:pt x="30" y="887"/>
                </a:cubicBezTo>
                <a:cubicBezTo>
                  <a:pt x="36" y="851"/>
                  <a:pt x="72" y="857"/>
                  <a:pt x="78" y="833"/>
                </a:cubicBezTo>
                <a:cubicBezTo>
                  <a:pt x="90" y="791"/>
                  <a:pt x="126" y="779"/>
                  <a:pt x="138" y="731"/>
                </a:cubicBezTo>
                <a:cubicBezTo>
                  <a:pt x="144" y="683"/>
                  <a:pt x="120" y="635"/>
                  <a:pt x="126" y="593"/>
                </a:cubicBezTo>
                <a:cubicBezTo>
                  <a:pt x="144" y="564"/>
                  <a:pt x="114" y="534"/>
                  <a:pt x="162" y="534"/>
                </a:cubicBezTo>
                <a:cubicBezTo>
                  <a:pt x="216" y="534"/>
                  <a:pt x="192" y="450"/>
                  <a:pt x="234" y="450"/>
                </a:cubicBezTo>
                <a:cubicBezTo>
                  <a:pt x="270" y="450"/>
                  <a:pt x="317" y="456"/>
                  <a:pt x="300" y="504"/>
                </a:cubicBezTo>
                <a:cubicBezTo>
                  <a:pt x="293" y="516"/>
                  <a:pt x="288" y="582"/>
                  <a:pt x="312" y="551"/>
                </a:cubicBezTo>
                <a:cubicBezTo>
                  <a:pt x="365" y="504"/>
                  <a:pt x="377" y="408"/>
                  <a:pt x="443" y="354"/>
                </a:cubicBezTo>
                <a:cubicBezTo>
                  <a:pt x="461" y="342"/>
                  <a:pt x="569" y="276"/>
                  <a:pt x="551" y="252"/>
                </a:cubicBezTo>
                <a:cubicBezTo>
                  <a:pt x="461" y="126"/>
                  <a:pt x="527" y="156"/>
                  <a:pt x="605" y="78"/>
                </a:cubicBezTo>
                <a:cubicBezTo>
                  <a:pt x="659" y="30"/>
                  <a:pt x="653" y="78"/>
                  <a:pt x="695" y="90"/>
                </a:cubicBezTo>
                <a:cubicBezTo>
                  <a:pt x="719" y="102"/>
                  <a:pt x="785" y="84"/>
                  <a:pt x="809" y="78"/>
                </a:cubicBezTo>
                <a:cubicBezTo>
                  <a:pt x="832" y="54"/>
                  <a:pt x="832" y="54"/>
                  <a:pt x="832" y="54"/>
                </a:cubicBezTo>
                <a:close/>
                <a:moveTo>
                  <a:pt x="1689" y="1306"/>
                </a:moveTo>
                <a:lnTo>
                  <a:pt x="1689" y="1306"/>
                </a:lnTo>
                <a:cubicBezTo>
                  <a:pt x="1779" y="1365"/>
                  <a:pt x="1779" y="1365"/>
                  <a:pt x="1779" y="1365"/>
                </a:cubicBezTo>
                <a:lnTo>
                  <a:pt x="1779" y="1365"/>
                </a:lnTo>
                <a:cubicBezTo>
                  <a:pt x="1809" y="1372"/>
                  <a:pt x="1809" y="1348"/>
                  <a:pt x="1839" y="1348"/>
                </a:cubicBezTo>
                <a:cubicBezTo>
                  <a:pt x="1875" y="1348"/>
                  <a:pt x="1941" y="1353"/>
                  <a:pt x="1959" y="1306"/>
                </a:cubicBezTo>
                <a:cubicBezTo>
                  <a:pt x="1970" y="1282"/>
                  <a:pt x="1911" y="1252"/>
                  <a:pt x="1911" y="1216"/>
                </a:cubicBezTo>
                <a:cubicBezTo>
                  <a:pt x="1911" y="1210"/>
                  <a:pt x="1941" y="1156"/>
                  <a:pt x="1911" y="1174"/>
                </a:cubicBezTo>
                <a:cubicBezTo>
                  <a:pt x="1899" y="1180"/>
                  <a:pt x="1875" y="1180"/>
                  <a:pt x="1863" y="1168"/>
                </a:cubicBezTo>
                <a:cubicBezTo>
                  <a:pt x="1833" y="1144"/>
                  <a:pt x="1899" y="1144"/>
                  <a:pt x="1917" y="1138"/>
                </a:cubicBezTo>
                <a:cubicBezTo>
                  <a:pt x="1929" y="1126"/>
                  <a:pt x="1929" y="1114"/>
                  <a:pt x="1922" y="1102"/>
                </a:cubicBezTo>
                <a:cubicBezTo>
                  <a:pt x="1922" y="1096"/>
                  <a:pt x="1911" y="1090"/>
                  <a:pt x="1911" y="1084"/>
                </a:cubicBezTo>
                <a:cubicBezTo>
                  <a:pt x="1905" y="1072"/>
                  <a:pt x="1911" y="1060"/>
                  <a:pt x="1911" y="1048"/>
                </a:cubicBezTo>
                <a:cubicBezTo>
                  <a:pt x="1922" y="1024"/>
                  <a:pt x="1922" y="1001"/>
                  <a:pt x="1929" y="977"/>
                </a:cubicBezTo>
                <a:cubicBezTo>
                  <a:pt x="1941" y="923"/>
                  <a:pt x="1977" y="941"/>
                  <a:pt x="2001" y="911"/>
                </a:cubicBezTo>
                <a:cubicBezTo>
                  <a:pt x="2018" y="887"/>
                  <a:pt x="2018" y="875"/>
                  <a:pt x="2006" y="851"/>
                </a:cubicBezTo>
                <a:cubicBezTo>
                  <a:pt x="2001" y="839"/>
                  <a:pt x="2001" y="821"/>
                  <a:pt x="1994" y="815"/>
                </a:cubicBezTo>
                <a:cubicBezTo>
                  <a:pt x="1982" y="809"/>
                  <a:pt x="1964" y="821"/>
                  <a:pt x="1959" y="815"/>
                </a:cubicBezTo>
                <a:cubicBezTo>
                  <a:pt x="1935" y="809"/>
                  <a:pt x="1941" y="791"/>
                  <a:pt x="1917" y="797"/>
                </a:cubicBezTo>
                <a:cubicBezTo>
                  <a:pt x="1893" y="797"/>
                  <a:pt x="1863" y="815"/>
                  <a:pt x="1845" y="803"/>
                </a:cubicBezTo>
                <a:lnTo>
                  <a:pt x="1845" y="803"/>
                </a:lnTo>
                <a:cubicBezTo>
                  <a:pt x="1803" y="815"/>
                  <a:pt x="1803" y="815"/>
                  <a:pt x="1803" y="815"/>
                </a:cubicBezTo>
                <a:cubicBezTo>
                  <a:pt x="1761" y="827"/>
                  <a:pt x="1665" y="869"/>
                  <a:pt x="1647" y="803"/>
                </a:cubicBezTo>
                <a:cubicBezTo>
                  <a:pt x="1635" y="731"/>
                  <a:pt x="1635" y="701"/>
                  <a:pt x="1557" y="749"/>
                </a:cubicBezTo>
                <a:cubicBezTo>
                  <a:pt x="1551" y="755"/>
                  <a:pt x="1467" y="827"/>
                  <a:pt x="1467" y="791"/>
                </a:cubicBezTo>
                <a:cubicBezTo>
                  <a:pt x="1467" y="767"/>
                  <a:pt x="1509" y="659"/>
                  <a:pt x="1461" y="677"/>
                </a:cubicBezTo>
                <a:cubicBezTo>
                  <a:pt x="1443" y="683"/>
                  <a:pt x="1431" y="713"/>
                  <a:pt x="1419" y="725"/>
                </a:cubicBezTo>
                <a:cubicBezTo>
                  <a:pt x="1401" y="749"/>
                  <a:pt x="1401" y="767"/>
                  <a:pt x="1413" y="797"/>
                </a:cubicBezTo>
                <a:cubicBezTo>
                  <a:pt x="1425" y="821"/>
                  <a:pt x="1437" y="845"/>
                  <a:pt x="1437" y="875"/>
                </a:cubicBezTo>
                <a:cubicBezTo>
                  <a:pt x="1437" y="917"/>
                  <a:pt x="1443" y="947"/>
                  <a:pt x="1431" y="995"/>
                </a:cubicBezTo>
                <a:cubicBezTo>
                  <a:pt x="1431" y="1013"/>
                  <a:pt x="1449" y="1030"/>
                  <a:pt x="1455" y="1048"/>
                </a:cubicBezTo>
                <a:cubicBezTo>
                  <a:pt x="1467" y="1066"/>
                  <a:pt x="1479" y="1060"/>
                  <a:pt x="1497" y="1066"/>
                </a:cubicBezTo>
                <a:cubicBezTo>
                  <a:pt x="1533" y="1078"/>
                  <a:pt x="1515" y="1096"/>
                  <a:pt x="1515" y="1120"/>
                </a:cubicBezTo>
                <a:cubicBezTo>
                  <a:pt x="1515" y="1150"/>
                  <a:pt x="1593" y="1198"/>
                  <a:pt x="1617" y="1204"/>
                </a:cubicBezTo>
                <a:cubicBezTo>
                  <a:pt x="1647" y="1210"/>
                  <a:pt x="1671" y="1210"/>
                  <a:pt x="1677" y="1252"/>
                </a:cubicBezTo>
                <a:cubicBezTo>
                  <a:pt x="1683" y="1264"/>
                  <a:pt x="1683" y="1300"/>
                  <a:pt x="1689" y="1306"/>
                </a:cubicBezTo>
                <a:close/>
              </a:path>
            </a:pathLst>
          </a:custGeom>
          <a:solidFill>
            <a:schemeClr val="accent3"/>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119" name="Freeform 124"/>
          <p:cNvSpPr>
            <a:spLocks noChangeArrowheads="1"/>
          </p:cNvSpPr>
          <p:nvPr/>
        </p:nvSpPr>
        <p:spPr bwMode="auto">
          <a:xfrm>
            <a:off x="6891904" y="5995206"/>
            <a:ext cx="705541" cy="573877"/>
          </a:xfrm>
          <a:custGeom>
            <a:avLst/>
            <a:gdLst>
              <a:gd name="T0" fmla="*/ 276 w 1325"/>
              <a:gd name="T1" fmla="*/ 845 h 1074"/>
              <a:gd name="T2" fmla="*/ 276 w 1325"/>
              <a:gd name="T3" fmla="*/ 845 h 1074"/>
              <a:gd name="T4" fmla="*/ 378 w 1325"/>
              <a:gd name="T5" fmla="*/ 773 h 1074"/>
              <a:gd name="T6" fmla="*/ 431 w 1325"/>
              <a:gd name="T7" fmla="*/ 845 h 1074"/>
              <a:gd name="T8" fmla="*/ 431 w 1325"/>
              <a:gd name="T9" fmla="*/ 929 h 1074"/>
              <a:gd name="T10" fmla="*/ 431 w 1325"/>
              <a:gd name="T11" fmla="*/ 929 h 1074"/>
              <a:gd name="T12" fmla="*/ 563 w 1325"/>
              <a:gd name="T13" fmla="*/ 995 h 1074"/>
              <a:gd name="T14" fmla="*/ 725 w 1325"/>
              <a:gd name="T15" fmla="*/ 959 h 1074"/>
              <a:gd name="T16" fmla="*/ 737 w 1325"/>
              <a:gd name="T17" fmla="*/ 1049 h 1074"/>
              <a:gd name="T18" fmla="*/ 911 w 1325"/>
              <a:gd name="T19" fmla="*/ 977 h 1074"/>
              <a:gd name="T20" fmla="*/ 989 w 1325"/>
              <a:gd name="T21" fmla="*/ 953 h 1074"/>
              <a:gd name="T22" fmla="*/ 1097 w 1325"/>
              <a:gd name="T23" fmla="*/ 953 h 1074"/>
              <a:gd name="T24" fmla="*/ 1217 w 1325"/>
              <a:gd name="T25" fmla="*/ 791 h 1074"/>
              <a:gd name="T26" fmla="*/ 1283 w 1325"/>
              <a:gd name="T27" fmla="*/ 642 h 1074"/>
              <a:gd name="T28" fmla="*/ 1306 w 1325"/>
              <a:gd name="T29" fmla="*/ 624 h 1074"/>
              <a:gd name="T30" fmla="*/ 1318 w 1325"/>
              <a:gd name="T31" fmla="*/ 612 h 1074"/>
              <a:gd name="T32" fmla="*/ 1318 w 1325"/>
              <a:gd name="T33" fmla="*/ 564 h 1074"/>
              <a:gd name="T34" fmla="*/ 1306 w 1325"/>
              <a:gd name="T35" fmla="*/ 534 h 1074"/>
              <a:gd name="T36" fmla="*/ 1306 w 1325"/>
              <a:gd name="T37" fmla="*/ 534 h 1074"/>
              <a:gd name="T38" fmla="*/ 1169 w 1325"/>
              <a:gd name="T39" fmla="*/ 534 h 1074"/>
              <a:gd name="T40" fmla="*/ 1115 w 1325"/>
              <a:gd name="T41" fmla="*/ 480 h 1074"/>
              <a:gd name="T42" fmla="*/ 1025 w 1325"/>
              <a:gd name="T43" fmla="*/ 480 h 1074"/>
              <a:gd name="T44" fmla="*/ 989 w 1325"/>
              <a:gd name="T45" fmla="*/ 366 h 1074"/>
              <a:gd name="T46" fmla="*/ 905 w 1325"/>
              <a:gd name="T47" fmla="*/ 282 h 1074"/>
              <a:gd name="T48" fmla="*/ 809 w 1325"/>
              <a:gd name="T49" fmla="*/ 192 h 1074"/>
              <a:gd name="T50" fmla="*/ 461 w 1325"/>
              <a:gd name="T51" fmla="*/ 240 h 1074"/>
              <a:gd name="T52" fmla="*/ 258 w 1325"/>
              <a:gd name="T53" fmla="*/ 174 h 1074"/>
              <a:gd name="T54" fmla="*/ 126 w 1325"/>
              <a:gd name="T55" fmla="*/ 144 h 1074"/>
              <a:gd name="T56" fmla="*/ 102 w 1325"/>
              <a:gd name="T57" fmla="*/ 90 h 1074"/>
              <a:gd name="T58" fmla="*/ 96 w 1325"/>
              <a:gd name="T59" fmla="*/ 24 h 1074"/>
              <a:gd name="T60" fmla="*/ 78 w 1325"/>
              <a:gd name="T61" fmla="*/ 0 h 1074"/>
              <a:gd name="T62" fmla="*/ 78 w 1325"/>
              <a:gd name="T63" fmla="*/ 0 h 1074"/>
              <a:gd name="T64" fmla="*/ 42 w 1325"/>
              <a:gd name="T65" fmla="*/ 60 h 1074"/>
              <a:gd name="T66" fmla="*/ 18 w 1325"/>
              <a:gd name="T67" fmla="*/ 108 h 1074"/>
              <a:gd name="T68" fmla="*/ 24 w 1325"/>
              <a:gd name="T69" fmla="*/ 216 h 1074"/>
              <a:gd name="T70" fmla="*/ 24 w 1325"/>
              <a:gd name="T71" fmla="*/ 384 h 1074"/>
              <a:gd name="T72" fmla="*/ 84 w 1325"/>
              <a:gd name="T73" fmla="*/ 474 h 1074"/>
              <a:gd name="T74" fmla="*/ 48 w 1325"/>
              <a:gd name="T75" fmla="*/ 690 h 1074"/>
              <a:gd name="T76" fmla="*/ 48 w 1325"/>
              <a:gd name="T77" fmla="*/ 690 h 1074"/>
              <a:gd name="T78" fmla="*/ 90 w 1325"/>
              <a:gd name="T79" fmla="*/ 755 h 1074"/>
              <a:gd name="T80" fmla="*/ 228 w 1325"/>
              <a:gd name="T81" fmla="*/ 732 h 1074"/>
              <a:gd name="T82" fmla="*/ 264 w 1325"/>
              <a:gd name="T83" fmla="*/ 821 h 1074"/>
              <a:gd name="T84" fmla="*/ 276 w 1325"/>
              <a:gd name="T85" fmla="*/ 845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25" h="1074">
                <a:moveTo>
                  <a:pt x="276" y="845"/>
                </a:moveTo>
                <a:lnTo>
                  <a:pt x="276" y="845"/>
                </a:lnTo>
                <a:cubicBezTo>
                  <a:pt x="378" y="773"/>
                  <a:pt x="378" y="773"/>
                  <a:pt x="378" y="773"/>
                </a:cubicBezTo>
                <a:cubicBezTo>
                  <a:pt x="431" y="845"/>
                  <a:pt x="431" y="845"/>
                  <a:pt x="431" y="845"/>
                </a:cubicBezTo>
                <a:cubicBezTo>
                  <a:pt x="431" y="929"/>
                  <a:pt x="431" y="929"/>
                  <a:pt x="431" y="929"/>
                </a:cubicBezTo>
                <a:lnTo>
                  <a:pt x="431" y="929"/>
                </a:lnTo>
                <a:cubicBezTo>
                  <a:pt x="563" y="995"/>
                  <a:pt x="563" y="995"/>
                  <a:pt x="563" y="995"/>
                </a:cubicBezTo>
                <a:cubicBezTo>
                  <a:pt x="611" y="983"/>
                  <a:pt x="671" y="959"/>
                  <a:pt x="725" y="959"/>
                </a:cubicBezTo>
                <a:cubicBezTo>
                  <a:pt x="737" y="977"/>
                  <a:pt x="731" y="1025"/>
                  <a:pt x="737" y="1049"/>
                </a:cubicBezTo>
                <a:cubicBezTo>
                  <a:pt x="797" y="1073"/>
                  <a:pt x="863" y="1001"/>
                  <a:pt x="911" y="977"/>
                </a:cubicBezTo>
                <a:cubicBezTo>
                  <a:pt x="941" y="959"/>
                  <a:pt x="953" y="947"/>
                  <a:pt x="989" y="953"/>
                </a:cubicBezTo>
                <a:cubicBezTo>
                  <a:pt x="1031" y="965"/>
                  <a:pt x="1049" y="995"/>
                  <a:pt x="1097" y="953"/>
                </a:cubicBezTo>
                <a:cubicBezTo>
                  <a:pt x="1139" y="905"/>
                  <a:pt x="1163" y="827"/>
                  <a:pt x="1217" y="791"/>
                </a:cubicBezTo>
                <a:cubicBezTo>
                  <a:pt x="1288" y="737"/>
                  <a:pt x="1235" y="708"/>
                  <a:pt x="1283" y="642"/>
                </a:cubicBezTo>
                <a:cubicBezTo>
                  <a:pt x="1294" y="630"/>
                  <a:pt x="1300" y="624"/>
                  <a:pt x="1306" y="624"/>
                </a:cubicBezTo>
                <a:cubicBezTo>
                  <a:pt x="1312" y="618"/>
                  <a:pt x="1318" y="618"/>
                  <a:pt x="1318" y="612"/>
                </a:cubicBezTo>
                <a:cubicBezTo>
                  <a:pt x="1324" y="606"/>
                  <a:pt x="1318" y="576"/>
                  <a:pt x="1318" y="564"/>
                </a:cubicBezTo>
                <a:cubicBezTo>
                  <a:pt x="1306" y="534"/>
                  <a:pt x="1306" y="534"/>
                  <a:pt x="1306" y="534"/>
                </a:cubicBezTo>
                <a:lnTo>
                  <a:pt x="1306" y="534"/>
                </a:lnTo>
                <a:cubicBezTo>
                  <a:pt x="1276" y="552"/>
                  <a:pt x="1204" y="552"/>
                  <a:pt x="1169" y="534"/>
                </a:cubicBezTo>
                <a:cubicBezTo>
                  <a:pt x="1133" y="516"/>
                  <a:pt x="1193" y="480"/>
                  <a:pt x="1115" y="480"/>
                </a:cubicBezTo>
                <a:cubicBezTo>
                  <a:pt x="1091" y="480"/>
                  <a:pt x="1043" y="486"/>
                  <a:pt x="1025" y="480"/>
                </a:cubicBezTo>
                <a:cubicBezTo>
                  <a:pt x="1007" y="474"/>
                  <a:pt x="983" y="384"/>
                  <a:pt x="989" y="366"/>
                </a:cubicBezTo>
                <a:cubicBezTo>
                  <a:pt x="989" y="312"/>
                  <a:pt x="965" y="264"/>
                  <a:pt x="905" y="282"/>
                </a:cubicBezTo>
                <a:cubicBezTo>
                  <a:pt x="851" y="300"/>
                  <a:pt x="845" y="210"/>
                  <a:pt x="809" y="192"/>
                </a:cubicBezTo>
                <a:cubicBezTo>
                  <a:pt x="677" y="114"/>
                  <a:pt x="581" y="198"/>
                  <a:pt x="461" y="240"/>
                </a:cubicBezTo>
                <a:cubicBezTo>
                  <a:pt x="360" y="282"/>
                  <a:pt x="336" y="222"/>
                  <a:pt x="258" y="174"/>
                </a:cubicBezTo>
                <a:cubicBezTo>
                  <a:pt x="216" y="144"/>
                  <a:pt x="174" y="150"/>
                  <a:pt x="126" y="144"/>
                </a:cubicBezTo>
                <a:cubicBezTo>
                  <a:pt x="102" y="150"/>
                  <a:pt x="102" y="102"/>
                  <a:pt x="102" y="90"/>
                </a:cubicBezTo>
                <a:cubicBezTo>
                  <a:pt x="102" y="66"/>
                  <a:pt x="96" y="48"/>
                  <a:pt x="96" y="24"/>
                </a:cubicBezTo>
                <a:cubicBezTo>
                  <a:pt x="90" y="18"/>
                  <a:pt x="78" y="6"/>
                  <a:pt x="78" y="0"/>
                </a:cubicBezTo>
                <a:lnTo>
                  <a:pt x="78" y="0"/>
                </a:lnTo>
                <a:cubicBezTo>
                  <a:pt x="60" y="12"/>
                  <a:pt x="54" y="42"/>
                  <a:pt x="42" y="60"/>
                </a:cubicBezTo>
                <a:cubicBezTo>
                  <a:pt x="30" y="72"/>
                  <a:pt x="30" y="90"/>
                  <a:pt x="18" y="108"/>
                </a:cubicBezTo>
                <a:cubicBezTo>
                  <a:pt x="0" y="144"/>
                  <a:pt x="24" y="180"/>
                  <a:pt x="24" y="216"/>
                </a:cubicBezTo>
                <a:cubicBezTo>
                  <a:pt x="54" y="276"/>
                  <a:pt x="24" y="324"/>
                  <a:pt x="24" y="384"/>
                </a:cubicBezTo>
                <a:cubicBezTo>
                  <a:pt x="24" y="450"/>
                  <a:pt x="48" y="438"/>
                  <a:pt x="84" y="474"/>
                </a:cubicBezTo>
                <a:cubicBezTo>
                  <a:pt x="138" y="534"/>
                  <a:pt x="66" y="630"/>
                  <a:pt x="48" y="690"/>
                </a:cubicBezTo>
                <a:lnTo>
                  <a:pt x="48" y="690"/>
                </a:lnTo>
                <a:cubicBezTo>
                  <a:pt x="60" y="713"/>
                  <a:pt x="72" y="737"/>
                  <a:pt x="90" y="755"/>
                </a:cubicBezTo>
                <a:cubicBezTo>
                  <a:pt x="144" y="797"/>
                  <a:pt x="180" y="755"/>
                  <a:pt x="228" y="732"/>
                </a:cubicBezTo>
                <a:cubicBezTo>
                  <a:pt x="276" y="713"/>
                  <a:pt x="264" y="803"/>
                  <a:pt x="264" y="821"/>
                </a:cubicBezTo>
                <a:cubicBezTo>
                  <a:pt x="276" y="845"/>
                  <a:pt x="276" y="845"/>
                  <a:pt x="276" y="845"/>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0" name="Freeform 125"/>
          <p:cNvSpPr>
            <a:spLocks noChangeArrowheads="1"/>
          </p:cNvSpPr>
          <p:nvPr/>
        </p:nvSpPr>
        <p:spPr bwMode="auto">
          <a:xfrm>
            <a:off x="5612524" y="5842328"/>
            <a:ext cx="1561596" cy="1752208"/>
          </a:xfrm>
          <a:custGeom>
            <a:avLst/>
            <a:gdLst>
              <a:gd name="T0" fmla="*/ 965 w 2930"/>
              <a:gd name="T1" fmla="*/ 3109 h 3284"/>
              <a:gd name="T2" fmla="*/ 1007 w 2930"/>
              <a:gd name="T3" fmla="*/ 2702 h 3284"/>
              <a:gd name="T4" fmla="*/ 1103 w 2930"/>
              <a:gd name="T5" fmla="*/ 2421 h 3284"/>
              <a:gd name="T6" fmla="*/ 1312 w 2930"/>
              <a:gd name="T7" fmla="*/ 2325 h 3284"/>
              <a:gd name="T8" fmla="*/ 1564 w 2930"/>
              <a:gd name="T9" fmla="*/ 2061 h 3284"/>
              <a:gd name="T10" fmla="*/ 1701 w 2930"/>
              <a:gd name="T11" fmla="*/ 2025 h 3284"/>
              <a:gd name="T12" fmla="*/ 1779 w 2930"/>
              <a:gd name="T13" fmla="*/ 1935 h 3284"/>
              <a:gd name="T14" fmla="*/ 2078 w 2930"/>
              <a:gd name="T15" fmla="*/ 1851 h 3284"/>
              <a:gd name="T16" fmla="*/ 2372 w 2930"/>
              <a:gd name="T17" fmla="*/ 1779 h 3284"/>
              <a:gd name="T18" fmla="*/ 2540 w 2930"/>
              <a:gd name="T19" fmla="*/ 1845 h 3284"/>
              <a:gd name="T20" fmla="*/ 2648 w 2930"/>
              <a:gd name="T21" fmla="*/ 1773 h 3284"/>
              <a:gd name="T22" fmla="*/ 2708 w 2930"/>
              <a:gd name="T23" fmla="*/ 1911 h 3284"/>
              <a:gd name="T24" fmla="*/ 2899 w 2930"/>
              <a:gd name="T25" fmla="*/ 1821 h 3284"/>
              <a:gd name="T26" fmla="*/ 2660 w 2930"/>
              <a:gd name="T27" fmla="*/ 1492 h 3284"/>
              <a:gd name="T28" fmla="*/ 2384 w 2930"/>
              <a:gd name="T29" fmla="*/ 1408 h 3284"/>
              <a:gd name="T30" fmla="*/ 2636 w 2930"/>
              <a:gd name="T31" fmla="*/ 1156 h 3284"/>
              <a:gd name="T32" fmla="*/ 2666 w 2930"/>
              <a:gd name="T33" fmla="*/ 1108 h 3284"/>
              <a:gd name="T34" fmla="*/ 2450 w 2930"/>
              <a:gd name="T35" fmla="*/ 977 h 3284"/>
              <a:gd name="T36" fmla="*/ 2294 w 2930"/>
              <a:gd name="T37" fmla="*/ 940 h 3284"/>
              <a:gd name="T38" fmla="*/ 2168 w 2930"/>
              <a:gd name="T39" fmla="*/ 671 h 3284"/>
              <a:gd name="T40" fmla="*/ 2078 w 2930"/>
              <a:gd name="T41" fmla="*/ 347 h 3284"/>
              <a:gd name="T42" fmla="*/ 1833 w 2930"/>
              <a:gd name="T43" fmla="*/ 36 h 3284"/>
              <a:gd name="T44" fmla="*/ 1666 w 2930"/>
              <a:gd name="T45" fmla="*/ 191 h 3284"/>
              <a:gd name="T46" fmla="*/ 1444 w 2930"/>
              <a:gd name="T47" fmla="*/ 413 h 3284"/>
              <a:gd name="T48" fmla="*/ 1468 w 2930"/>
              <a:gd name="T49" fmla="*/ 239 h 3284"/>
              <a:gd name="T50" fmla="*/ 1031 w 2930"/>
              <a:gd name="T51" fmla="*/ 210 h 3284"/>
              <a:gd name="T52" fmla="*/ 761 w 2930"/>
              <a:gd name="T53" fmla="*/ 180 h 3284"/>
              <a:gd name="T54" fmla="*/ 611 w 2930"/>
              <a:gd name="T55" fmla="*/ 96 h 3284"/>
              <a:gd name="T56" fmla="*/ 408 w 2930"/>
              <a:gd name="T57" fmla="*/ 335 h 3284"/>
              <a:gd name="T58" fmla="*/ 12 w 2930"/>
              <a:gd name="T59" fmla="*/ 377 h 3284"/>
              <a:gd name="T60" fmla="*/ 60 w 2930"/>
              <a:gd name="T61" fmla="*/ 521 h 3284"/>
              <a:gd name="T62" fmla="*/ 180 w 2930"/>
              <a:gd name="T63" fmla="*/ 887 h 3284"/>
              <a:gd name="T64" fmla="*/ 150 w 2930"/>
              <a:gd name="T65" fmla="*/ 1150 h 3284"/>
              <a:gd name="T66" fmla="*/ 174 w 2930"/>
              <a:gd name="T67" fmla="*/ 1402 h 3284"/>
              <a:gd name="T68" fmla="*/ 270 w 2930"/>
              <a:gd name="T69" fmla="*/ 1731 h 3284"/>
              <a:gd name="T70" fmla="*/ 503 w 2930"/>
              <a:gd name="T71" fmla="*/ 1851 h 3284"/>
              <a:gd name="T72" fmla="*/ 467 w 2930"/>
              <a:gd name="T73" fmla="*/ 2055 h 3284"/>
              <a:gd name="T74" fmla="*/ 371 w 2930"/>
              <a:gd name="T75" fmla="*/ 2205 h 3284"/>
              <a:gd name="T76" fmla="*/ 186 w 2930"/>
              <a:gd name="T77" fmla="*/ 2498 h 3284"/>
              <a:gd name="T78" fmla="*/ 132 w 2930"/>
              <a:gd name="T79" fmla="*/ 2744 h 3284"/>
              <a:gd name="T80" fmla="*/ 479 w 2930"/>
              <a:gd name="T81" fmla="*/ 3079 h 3284"/>
              <a:gd name="T82" fmla="*/ 689 w 2930"/>
              <a:gd name="T83" fmla="*/ 3235 h 3284"/>
              <a:gd name="T84" fmla="*/ 2678 w 2930"/>
              <a:gd name="T85" fmla="*/ 1132 h 3284"/>
              <a:gd name="T86" fmla="*/ 2780 w 2930"/>
              <a:gd name="T87" fmla="*/ 1060 h 3284"/>
              <a:gd name="T88" fmla="*/ 2833 w 2930"/>
              <a:gd name="T89" fmla="*/ 1216 h 3284"/>
              <a:gd name="T90" fmla="*/ 2678 w 2930"/>
              <a:gd name="T91" fmla="*/ 1132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0" h="3284">
                <a:moveTo>
                  <a:pt x="929" y="3193"/>
                </a:moveTo>
                <a:lnTo>
                  <a:pt x="929" y="3193"/>
                </a:lnTo>
                <a:cubicBezTo>
                  <a:pt x="947" y="3169"/>
                  <a:pt x="935" y="3133"/>
                  <a:pt x="965" y="3109"/>
                </a:cubicBezTo>
                <a:cubicBezTo>
                  <a:pt x="1019" y="3067"/>
                  <a:pt x="869" y="2924"/>
                  <a:pt x="899" y="2858"/>
                </a:cubicBezTo>
                <a:cubicBezTo>
                  <a:pt x="905" y="2822"/>
                  <a:pt x="941" y="2828"/>
                  <a:pt x="947" y="2804"/>
                </a:cubicBezTo>
                <a:cubicBezTo>
                  <a:pt x="959" y="2762"/>
                  <a:pt x="995" y="2750"/>
                  <a:pt x="1007" y="2702"/>
                </a:cubicBezTo>
                <a:cubicBezTo>
                  <a:pt x="1013" y="2654"/>
                  <a:pt x="989" y="2606"/>
                  <a:pt x="995" y="2564"/>
                </a:cubicBezTo>
                <a:cubicBezTo>
                  <a:pt x="1013" y="2535"/>
                  <a:pt x="983" y="2505"/>
                  <a:pt x="1031" y="2505"/>
                </a:cubicBezTo>
                <a:cubicBezTo>
                  <a:pt x="1085" y="2505"/>
                  <a:pt x="1061" y="2421"/>
                  <a:pt x="1103" y="2421"/>
                </a:cubicBezTo>
                <a:cubicBezTo>
                  <a:pt x="1139" y="2421"/>
                  <a:pt x="1186" y="2427"/>
                  <a:pt x="1169" y="2475"/>
                </a:cubicBezTo>
                <a:cubicBezTo>
                  <a:pt x="1162" y="2487"/>
                  <a:pt x="1157" y="2553"/>
                  <a:pt x="1181" y="2522"/>
                </a:cubicBezTo>
                <a:cubicBezTo>
                  <a:pt x="1234" y="2475"/>
                  <a:pt x="1246" y="2379"/>
                  <a:pt x="1312" y="2325"/>
                </a:cubicBezTo>
                <a:cubicBezTo>
                  <a:pt x="1330" y="2313"/>
                  <a:pt x="1438" y="2247"/>
                  <a:pt x="1420" y="2223"/>
                </a:cubicBezTo>
                <a:cubicBezTo>
                  <a:pt x="1330" y="2097"/>
                  <a:pt x="1396" y="2127"/>
                  <a:pt x="1474" y="2049"/>
                </a:cubicBezTo>
                <a:cubicBezTo>
                  <a:pt x="1528" y="2001"/>
                  <a:pt x="1522" y="2049"/>
                  <a:pt x="1564" y="2061"/>
                </a:cubicBezTo>
                <a:cubicBezTo>
                  <a:pt x="1588" y="2073"/>
                  <a:pt x="1654" y="2055"/>
                  <a:pt x="1678" y="2049"/>
                </a:cubicBezTo>
                <a:cubicBezTo>
                  <a:pt x="1701" y="2025"/>
                  <a:pt x="1701" y="2025"/>
                  <a:pt x="1701" y="2025"/>
                </a:cubicBezTo>
                <a:lnTo>
                  <a:pt x="1701" y="2025"/>
                </a:lnTo>
                <a:cubicBezTo>
                  <a:pt x="1654" y="1977"/>
                  <a:pt x="1654" y="1977"/>
                  <a:pt x="1654" y="1977"/>
                </a:cubicBezTo>
                <a:cubicBezTo>
                  <a:pt x="1654" y="1941"/>
                  <a:pt x="1666" y="1893"/>
                  <a:pt x="1713" y="1893"/>
                </a:cubicBezTo>
                <a:cubicBezTo>
                  <a:pt x="1737" y="1893"/>
                  <a:pt x="1749" y="1947"/>
                  <a:pt x="1779" y="1935"/>
                </a:cubicBezTo>
                <a:cubicBezTo>
                  <a:pt x="1809" y="1923"/>
                  <a:pt x="1809" y="1887"/>
                  <a:pt x="1839" y="1869"/>
                </a:cubicBezTo>
                <a:cubicBezTo>
                  <a:pt x="1875" y="1845"/>
                  <a:pt x="1905" y="1875"/>
                  <a:pt x="1947" y="1887"/>
                </a:cubicBezTo>
                <a:cubicBezTo>
                  <a:pt x="1965" y="1887"/>
                  <a:pt x="2066" y="1863"/>
                  <a:pt x="2078" y="1851"/>
                </a:cubicBezTo>
                <a:cubicBezTo>
                  <a:pt x="2156" y="1923"/>
                  <a:pt x="2156" y="1923"/>
                  <a:pt x="2156" y="1923"/>
                </a:cubicBezTo>
                <a:cubicBezTo>
                  <a:pt x="2300" y="1726"/>
                  <a:pt x="2300" y="1726"/>
                  <a:pt x="2300" y="1726"/>
                </a:cubicBezTo>
                <a:cubicBezTo>
                  <a:pt x="2354" y="1726"/>
                  <a:pt x="2372" y="1726"/>
                  <a:pt x="2372" y="1779"/>
                </a:cubicBezTo>
                <a:cubicBezTo>
                  <a:pt x="2372" y="1803"/>
                  <a:pt x="2360" y="1857"/>
                  <a:pt x="2378" y="1875"/>
                </a:cubicBezTo>
                <a:cubicBezTo>
                  <a:pt x="2390" y="1887"/>
                  <a:pt x="2444" y="1851"/>
                  <a:pt x="2462" y="1851"/>
                </a:cubicBezTo>
                <a:cubicBezTo>
                  <a:pt x="2492" y="1851"/>
                  <a:pt x="2534" y="1899"/>
                  <a:pt x="2540" y="1845"/>
                </a:cubicBezTo>
                <a:cubicBezTo>
                  <a:pt x="2540" y="1833"/>
                  <a:pt x="2540" y="1810"/>
                  <a:pt x="2540" y="1791"/>
                </a:cubicBezTo>
                <a:cubicBezTo>
                  <a:pt x="2534" y="1773"/>
                  <a:pt x="2546" y="1762"/>
                  <a:pt x="2546" y="1744"/>
                </a:cubicBezTo>
                <a:cubicBezTo>
                  <a:pt x="2564" y="1738"/>
                  <a:pt x="2630" y="1768"/>
                  <a:pt x="2648" y="1773"/>
                </a:cubicBezTo>
                <a:cubicBezTo>
                  <a:pt x="2672" y="1779"/>
                  <a:pt x="2720" y="1786"/>
                  <a:pt x="2738" y="1797"/>
                </a:cubicBezTo>
                <a:cubicBezTo>
                  <a:pt x="2738" y="1827"/>
                  <a:pt x="2714" y="1863"/>
                  <a:pt x="2714" y="1893"/>
                </a:cubicBezTo>
                <a:cubicBezTo>
                  <a:pt x="2708" y="1911"/>
                  <a:pt x="2708" y="1911"/>
                  <a:pt x="2708" y="1911"/>
                </a:cubicBezTo>
                <a:lnTo>
                  <a:pt x="2708" y="1911"/>
                </a:lnTo>
                <a:cubicBezTo>
                  <a:pt x="2732" y="1917"/>
                  <a:pt x="2756" y="1893"/>
                  <a:pt x="2780" y="1881"/>
                </a:cubicBezTo>
                <a:cubicBezTo>
                  <a:pt x="2828" y="1869"/>
                  <a:pt x="2870" y="1857"/>
                  <a:pt x="2899" y="1821"/>
                </a:cubicBezTo>
                <a:cubicBezTo>
                  <a:pt x="2911" y="1803"/>
                  <a:pt x="2929" y="1762"/>
                  <a:pt x="2929" y="1744"/>
                </a:cubicBezTo>
                <a:cubicBezTo>
                  <a:pt x="2929" y="1690"/>
                  <a:pt x="2851" y="1690"/>
                  <a:pt x="2822" y="1654"/>
                </a:cubicBezTo>
                <a:cubicBezTo>
                  <a:pt x="2768" y="1600"/>
                  <a:pt x="2726" y="1540"/>
                  <a:pt x="2660" y="1492"/>
                </a:cubicBezTo>
                <a:cubicBezTo>
                  <a:pt x="2606" y="1444"/>
                  <a:pt x="2588" y="1444"/>
                  <a:pt x="2516" y="1456"/>
                </a:cubicBezTo>
                <a:cubicBezTo>
                  <a:pt x="2480" y="1462"/>
                  <a:pt x="2420" y="1486"/>
                  <a:pt x="2390" y="1456"/>
                </a:cubicBezTo>
                <a:cubicBezTo>
                  <a:pt x="2378" y="1438"/>
                  <a:pt x="2378" y="1426"/>
                  <a:pt x="2384" y="1408"/>
                </a:cubicBezTo>
                <a:cubicBezTo>
                  <a:pt x="2396" y="1378"/>
                  <a:pt x="2432" y="1390"/>
                  <a:pt x="2444" y="1366"/>
                </a:cubicBezTo>
                <a:cubicBezTo>
                  <a:pt x="2462" y="1336"/>
                  <a:pt x="2468" y="1258"/>
                  <a:pt x="2498" y="1240"/>
                </a:cubicBezTo>
                <a:cubicBezTo>
                  <a:pt x="2636" y="1156"/>
                  <a:pt x="2636" y="1156"/>
                  <a:pt x="2636" y="1156"/>
                </a:cubicBezTo>
                <a:cubicBezTo>
                  <a:pt x="2678" y="1132"/>
                  <a:pt x="2678" y="1132"/>
                  <a:pt x="2678" y="1132"/>
                </a:cubicBezTo>
                <a:lnTo>
                  <a:pt x="2678" y="1132"/>
                </a:lnTo>
                <a:cubicBezTo>
                  <a:pt x="2666" y="1108"/>
                  <a:pt x="2666" y="1108"/>
                  <a:pt x="2666" y="1108"/>
                </a:cubicBezTo>
                <a:cubicBezTo>
                  <a:pt x="2666" y="1090"/>
                  <a:pt x="2678" y="1000"/>
                  <a:pt x="2630" y="1019"/>
                </a:cubicBezTo>
                <a:cubicBezTo>
                  <a:pt x="2582" y="1042"/>
                  <a:pt x="2546" y="1084"/>
                  <a:pt x="2492" y="1042"/>
                </a:cubicBezTo>
                <a:cubicBezTo>
                  <a:pt x="2474" y="1024"/>
                  <a:pt x="2462" y="1000"/>
                  <a:pt x="2450" y="977"/>
                </a:cubicBezTo>
                <a:lnTo>
                  <a:pt x="2450" y="977"/>
                </a:lnTo>
                <a:cubicBezTo>
                  <a:pt x="2342" y="977"/>
                  <a:pt x="2342" y="977"/>
                  <a:pt x="2342" y="977"/>
                </a:cubicBezTo>
                <a:cubicBezTo>
                  <a:pt x="2324" y="964"/>
                  <a:pt x="2324" y="947"/>
                  <a:pt x="2294" y="940"/>
                </a:cubicBezTo>
                <a:cubicBezTo>
                  <a:pt x="2270" y="935"/>
                  <a:pt x="2264" y="905"/>
                  <a:pt x="2258" y="887"/>
                </a:cubicBezTo>
                <a:cubicBezTo>
                  <a:pt x="2192" y="761"/>
                  <a:pt x="2192" y="761"/>
                  <a:pt x="2192" y="761"/>
                </a:cubicBezTo>
                <a:cubicBezTo>
                  <a:pt x="2174" y="725"/>
                  <a:pt x="2180" y="707"/>
                  <a:pt x="2168" y="671"/>
                </a:cubicBezTo>
                <a:cubicBezTo>
                  <a:pt x="2168" y="659"/>
                  <a:pt x="2150" y="635"/>
                  <a:pt x="2144" y="623"/>
                </a:cubicBezTo>
                <a:cubicBezTo>
                  <a:pt x="2126" y="605"/>
                  <a:pt x="2126" y="575"/>
                  <a:pt x="2132" y="551"/>
                </a:cubicBezTo>
                <a:cubicBezTo>
                  <a:pt x="2096" y="473"/>
                  <a:pt x="2078" y="431"/>
                  <a:pt x="2078" y="347"/>
                </a:cubicBezTo>
                <a:cubicBezTo>
                  <a:pt x="2072" y="281"/>
                  <a:pt x="1989" y="245"/>
                  <a:pt x="1983" y="186"/>
                </a:cubicBezTo>
                <a:cubicBezTo>
                  <a:pt x="1983" y="144"/>
                  <a:pt x="2024" y="126"/>
                  <a:pt x="1976" y="96"/>
                </a:cubicBezTo>
                <a:cubicBezTo>
                  <a:pt x="1947" y="78"/>
                  <a:pt x="1839" y="54"/>
                  <a:pt x="1833" y="36"/>
                </a:cubicBezTo>
                <a:cubicBezTo>
                  <a:pt x="1809" y="0"/>
                  <a:pt x="1791" y="48"/>
                  <a:pt x="1773" y="66"/>
                </a:cubicBezTo>
                <a:cubicBezTo>
                  <a:pt x="1755" y="78"/>
                  <a:pt x="1749" y="138"/>
                  <a:pt x="1731" y="132"/>
                </a:cubicBezTo>
                <a:cubicBezTo>
                  <a:pt x="1666" y="120"/>
                  <a:pt x="1684" y="132"/>
                  <a:pt x="1666" y="191"/>
                </a:cubicBezTo>
                <a:cubicBezTo>
                  <a:pt x="1654" y="239"/>
                  <a:pt x="1600" y="275"/>
                  <a:pt x="1600" y="305"/>
                </a:cubicBezTo>
                <a:cubicBezTo>
                  <a:pt x="1594" y="347"/>
                  <a:pt x="1582" y="359"/>
                  <a:pt x="1594" y="401"/>
                </a:cubicBezTo>
                <a:cubicBezTo>
                  <a:pt x="1600" y="407"/>
                  <a:pt x="1474" y="461"/>
                  <a:pt x="1444" y="413"/>
                </a:cubicBezTo>
                <a:cubicBezTo>
                  <a:pt x="1438" y="395"/>
                  <a:pt x="1384" y="371"/>
                  <a:pt x="1396" y="359"/>
                </a:cubicBezTo>
                <a:cubicBezTo>
                  <a:pt x="1420" y="341"/>
                  <a:pt x="1462" y="347"/>
                  <a:pt x="1486" y="323"/>
                </a:cubicBezTo>
                <a:cubicBezTo>
                  <a:pt x="1498" y="311"/>
                  <a:pt x="1468" y="257"/>
                  <a:pt x="1468" y="239"/>
                </a:cubicBezTo>
                <a:cubicBezTo>
                  <a:pt x="1444" y="233"/>
                  <a:pt x="1348" y="281"/>
                  <a:pt x="1312" y="281"/>
                </a:cubicBezTo>
                <a:cubicBezTo>
                  <a:pt x="1228" y="317"/>
                  <a:pt x="1199" y="323"/>
                  <a:pt x="1157" y="239"/>
                </a:cubicBezTo>
                <a:cubicBezTo>
                  <a:pt x="1139" y="191"/>
                  <a:pt x="1073" y="156"/>
                  <a:pt x="1031" y="210"/>
                </a:cubicBezTo>
                <a:cubicBezTo>
                  <a:pt x="995" y="257"/>
                  <a:pt x="941" y="186"/>
                  <a:pt x="959" y="252"/>
                </a:cubicBezTo>
                <a:cubicBezTo>
                  <a:pt x="971" y="317"/>
                  <a:pt x="893" y="317"/>
                  <a:pt x="845" y="311"/>
                </a:cubicBezTo>
                <a:cubicBezTo>
                  <a:pt x="755" y="293"/>
                  <a:pt x="791" y="245"/>
                  <a:pt x="761" y="180"/>
                </a:cubicBezTo>
                <a:cubicBezTo>
                  <a:pt x="755" y="168"/>
                  <a:pt x="737" y="156"/>
                  <a:pt x="731" y="144"/>
                </a:cubicBezTo>
                <a:cubicBezTo>
                  <a:pt x="725" y="126"/>
                  <a:pt x="725" y="108"/>
                  <a:pt x="713" y="90"/>
                </a:cubicBezTo>
                <a:cubicBezTo>
                  <a:pt x="689" y="48"/>
                  <a:pt x="647" y="84"/>
                  <a:pt x="611" y="96"/>
                </a:cubicBezTo>
                <a:cubicBezTo>
                  <a:pt x="587" y="102"/>
                  <a:pt x="569" y="84"/>
                  <a:pt x="545" y="84"/>
                </a:cubicBezTo>
                <a:cubicBezTo>
                  <a:pt x="431" y="126"/>
                  <a:pt x="515" y="156"/>
                  <a:pt x="533" y="215"/>
                </a:cubicBezTo>
                <a:cubicBezTo>
                  <a:pt x="545" y="281"/>
                  <a:pt x="461" y="317"/>
                  <a:pt x="408" y="335"/>
                </a:cubicBezTo>
                <a:cubicBezTo>
                  <a:pt x="354" y="347"/>
                  <a:pt x="329" y="293"/>
                  <a:pt x="270" y="299"/>
                </a:cubicBezTo>
                <a:cubicBezTo>
                  <a:pt x="234" y="305"/>
                  <a:pt x="198" y="323"/>
                  <a:pt x="156" y="335"/>
                </a:cubicBezTo>
                <a:cubicBezTo>
                  <a:pt x="114" y="347"/>
                  <a:pt x="48" y="359"/>
                  <a:pt x="12" y="377"/>
                </a:cubicBezTo>
                <a:lnTo>
                  <a:pt x="12" y="377"/>
                </a:lnTo>
                <a:cubicBezTo>
                  <a:pt x="6" y="401"/>
                  <a:pt x="0" y="407"/>
                  <a:pt x="12" y="431"/>
                </a:cubicBezTo>
                <a:cubicBezTo>
                  <a:pt x="24" y="461"/>
                  <a:pt x="42" y="491"/>
                  <a:pt x="60" y="521"/>
                </a:cubicBezTo>
                <a:cubicBezTo>
                  <a:pt x="78" y="569"/>
                  <a:pt x="78" y="623"/>
                  <a:pt x="126" y="653"/>
                </a:cubicBezTo>
                <a:cubicBezTo>
                  <a:pt x="186" y="695"/>
                  <a:pt x="192" y="725"/>
                  <a:pt x="168" y="797"/>
                </a:cubicBezTo>
                <a:cubicBezTo>
                  <a:pt x="174" y="827"/>
                  <a:pt x="168" y="857"/>
                  <a:pt x="180" y="887"/>
                </a:cubicBezTo>
                <a:cubicBezTo>
                  <a:pt x="198" y="929"/>
                  <a:pt x="252" y="977"/>
                  <a:pt x="216" y="1030"/>
                </a:cubicBezTo>
                <a:cubicBezTo>
                  <a:pt x="198" y="1060"/>
                  <a:pt x="138" y="1060"/>
                  <a:pt x="126" y="1084"/>
                </a:cubicBezTo>
                <a:cubicBezTo>
                  <a:pt x="108" y="1114"/>
                  <a:pt x="144" y="1126"/>
                  <a:pt x="150" y="1150"/>
                </a:cubicBezTo>
                <a:cubicBezTo>
                  <a:pt x="162" y="1168"/>
                  <a:pt x="150" y="1186"/>
                  <a:pt x="150" y="1204"/>
                </a:cubicBezTo>
                <a:cubicBezTo>
                  <a:pt x="150" y="1234"/>
                  <a:pt x="180" y="1246"/>
                  <a:pt x="180" y="1282"/>
                </a:cubicBezTo>
                <a:cubicBezTo>
                  <a:pt x="180" y="1324"/>
                  <a:pt x="180" y="1360"/>
                  <a:pt x="174" y="1402"/>
                </a:cubicBezTo>
                <a:cubicBezTo>
                  <a:pt x="156" y="1438"/>
                  <a:pt x="132" y="1456"/>
                  <a:pt x="138" y="1504"/>
                </a:cubicBezTo>
                <a:cubicBezTo>
                  <a:pt x="144" y="1582"/>
                  <a:pt x="222" y="1606"/>
                  <a:pt x="246" y="1672"/>
                </a:cubicBezTo>
                <a:cubicBezTo>
                  <a:pt x="252" y="1690"/>
                  <a:pt x="270" y="1714"/>
                  <a:pt x="270" y="1731"/>
                </a:cubicBezTo>
                <a:cubicBezTo>
                  <a:pt x="276" y="1773"/>
                  <a:pt x="270" y="1839"/>
                  <a:pt x="329" y="1803"/>
                </a:cubicBezTo>
                <a:cubicBezTo>
                  <a:pt x="384" y="1773"/>
                  <a:pt x="366" y="1815"/>
                  <a:pt x="402" y="1821"/>
                </a:cubicBezTo>
                <a:cubicBezTo>
                  <a:pt x="431" y="1833"/>
                  <a:pt x="509" y="1791"/>
                  <a:pt x="503" y="1851"/>
                </a:cubicBezTo>
                <a:cubicBezTo>
                  <a:pt x="503" y="1869"/>
                  <a:pt x="473" y="1887"/>
                  <a:pt x="485" y="1905"/>
                </a:cubicBezTo>
                <a:cubicBezTo>
                  <a:pt x="491" y="1929"/>
                  <a:pt x="503" y="1947"/>
                  <a:pt x="497" y="1971"/>
                </a:cubicBezTo>
                <a:cubicBezTo>
                  <a:pt x="467" y="1995"/>
                  <a:pt x="485" y="2043"/>
                  <a:pt x="467" y="2055"/>
                </a:cubicBezTo>
                <a:cubicBezTo>
                  <a:pt x="443" y="2067"/>
                  <a:pt x="431" y="2067"/>
                  <a:pt x="419" y="2097"/>
                </a:cubicBezTo>
                <a:cubicBezTo>
                  <a:pt x="413" y="2121"/>
                  <a:pt x="437" y="2145"/>
                  <a:pt x="408" y="2163"/>
                </a:cubicBezTo>
                <a:cubicBezTo>
                  <a:pt x="384" y="2181"/>
                  <a:pt x="384" y="2169"/>
                  <a:pt x="371" y="2205"/>
                </a:cubicBezTo>
                <a:cubicBezTo>
                  <a:pt x="360" y="2259"/>
                  <a:pt x="354" y="2283"/>
                  <a:pt x="288" y="2265"/>
                </a:cubicBezTo>
                <a:cubicBezTo>
                  <a:pt x="258" y="2259"/>
                  <a:pt x="156" y="2313"/>
                  <a:pt x="138" y="2343"/>
                </a:cubicBezTo>
                <a:cubicBezTo>
                  <a:pt x="102" y="2391"/>
                  <a:pt x="228" y="2415"/>
                  <a:pt x="186" y="2498"/>
                </a:cubicBezTo>
                <a:cubicBezTo>
                  <a:pt x="174" y="2522"/>
                  <a:pt x="162" y="2558"/>
                  <a:pt x="126" y="2564"/>
                </a:cubicBezTo>
                <a:cubicBezTo>
                  <a:pt x="54" y="2582"/>
                  <a:pt x="90" y="2600"/>
                  <a:pt x="96" y="2654"/>
                </a:cubicBezTo>
                <a:cubicBezTo>
                  <a:pt x="96" y="2684"/>
                  <a:pt x="132" y="2708"/>
                  <a:pt x="132" y="2744"/>
                </a:cubicBezTo>
                <a:cubicBezTo>
                  <a:pt x="126" y="2816"/>
                  <a:pt x="138" y="2858"/>
                  <a:pt x="198" y="2894"/>
                </a:cubicBezTo>
                <a:cubicBezTo>
                  <a:pt x="395" y="3025"/>
                  <a:pt x="395" y="3025"/>
                  <a:pt x="395" y="3025"/>
                </a:cubicBezTo>
                <a:cubicBezTo>
                  <a:pt x="419" y="3037"/>
                  <a:pt x="461" y="3055"/>
                  <a:pt x="479" y="3079"/>
                </a:cubicBezTo>
                <a:cubicBezTo>
                  <a:pt x="509" y="3133"/>
                  <a:pt x="497" y="3157"/>
                  <a:pt x="551" y="3193"/>
                </a:cubicBezTo>
                <a:cubicBezTo>
                  <a:pt x="581" y="3217"/>
                  <a:pt x="581" y="3259"/>
                  <a:pt x="617" y="3271"/>
                </a:cubicBezTo>
                <a:cubicBezTo>
                  <a:pt x="647" y="3283"/>
                  <a:pt x="671" y="3259"/>
                  <a:pt x="689" y="3235"/>
                </a:cubicBezTo>
                <a:cubicBezTo>
                  <a:pt x="719" y="3205"/>
                  <a:pt x="779" y="3187"/>
                  <a:pt x="821" y="3187"/>
                </a:cubicBezTo>
                <a:cubicBezTo>
                  <a:pt x="863" y="3193"/>
                  <a:pt x="887" y="3211"/>
                  <a:pt x="929" y="3193"/>
                </a:cubicBezTo>
                <a:close/>
                <a:moveTo>
                  <a:pt x="2678" y="1132"/>
                </a:moveTo>
                <a:lnTo>
                  <a:pt x="2678" y="1132"/>
                </a:lnTo>
                <a:lnTo>
                  <a:pt x="2678" y="1132"/>
                </a:lnTo>
                <a:cubicBezTo>
                  <a:pt x="2780" y="1060"/>
                  <a:pt x="2780" y="1060"/>
                  <a:pt x="2780" y="1060"/>
                </a:cubicBezTo>
                <a:cubicBezTo>
                  <a:pt x="2833" y="1132"/>
                  <a:pt x="2833" y="1132"/>
                  <a:pt x="2833" y="1132"/>
                </a:cubicBezTo>
                <a:cubicBezTo>
                  <a:pt x="2833" y="1216"/>
                  <a:pt x="2833" y="1216"/>
                  <a:pt x="2833" y="1216"/>
                </a:cubicBezTo>
                <a:lnTo>
                  <a:pt x="2833" y="1216"/>
                </a:lnTo>
                <a:cubicBezTo>
                  <a:pt x="2762" y="1144"/>
                  <a:pt x="2762" y="1144"/>
                  <a:pt x="2762" y="1144"/>
                </a:cubicBezTo>
                <a:cubicBezTo>
                  <a:pt x="2762" y="1144"/>
                  <a:pt x="2762" y="1138"/>
                  <a:pt x="2756" y="1138"/>
                </a:cubicBezTo>
                <a:lnTo>
                  <a:pt x="2678" y="1132"/>
                </a:ln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1" name="Freeform 126"/>
          <p:cNvSpPr>
            <a:spLocks noChangeArrowheads="1"/>
          </p:cNvSpPr>
          <p:nvPr/>
        </p:nvSpPr>
        <p:spPr bwMode="auto">
          <a:xfrm>
            <a:off x="7818515" y="5023849"/>
            <a:ext cx="2043715" cy="2246118"/>
          </a:xfrm>
          <a:custGeom>
            <a:avLst/>
            <a:gdLst>
              <a:gd name="T0" fmla="*/ 1408 w 3830"/>
              <a:gd name="T1" fmla="*/ 2553 h 4213"/>
              <a:gd name="T2" fmla="*/ 1690 w 3830"/>
              <a:gd name="T3" fmla="*/ 2756 h 4213"/>
              <a:gd name="T4" fmla="*/ 1492 w 3830"/>
              <a:gd name="T5" fmla="*/ 3140 h 4213"/>
              <a:gd name="T6" fmla="*/ 1966 w 3830"/>
              <a:gd name="T7" fmla="*/ 3385 h 4213"/>
              <a:gd name="T8" fmla="*/ 1971 w 3830"/>
              <a:gd name="T9" fmla="*/ 3835 h 4213"/>
              <a:gd name="T10" fmla="*/ 2133 w 3830"/>
              <a:gd name="T11" fmla="*/ 3985 h 4213"/>
              <a:gd name="T12" fmla="*/ 2547 w 3830"/>
              <a:gd name="T13" fmla="*/ 4045 h 4213"/>
              <a:gd name="T14" fmla="*/ 2912 w 3830"/>
              <a:gd name="T15" fmla="*/ 4063 h 4213"/>
              <a:gd name="T16" fmla="*/ 3086 w 3830"/>
              <a:gd name="T17" fmla="*/ 3691 h 4213"/>
              <a:gd name="T18" fmla="*/ 3194 w 3830"/>
              <a:gd name="T19" fmla="*/ 3475 h 4213"/>
              <a:gd name="T20" fmla="*/ 2966 w 3830"/>
              <a:gd name="T21" fmla="*/ 3086 h 4213"/>
              <a:gd name="T22" fmla="*/ 3086 w 3830"/>
              <a:gd name="T23" fmla="*/ 2511 h 4213"/>
              <a:gd name="T24" fmla="*/ 3110 w 3830"/>
              <a:gd name="T25" fmla="*/ 1893 h 4213"/>
              <a:gd name="T26" fmla="*/ 3206 w 3830"/>
              <a:gd name="T27" fmla="*/ 1636 h 4213"/>
              <a:gd name="T28" fmla="*/ 3685 w 3830"/>
              <a:gd name="T29" fmla="*/ 1042 h 4213"/>
              <a:gd name="T30" fmla="*/ 3697 w 3830"/>
              <a:gd name="T31" fmla="*/ 563 h 4213"/>
              <a:gd name="T32" fmla="*/ 3458 w 3830"/>
              <a:gd name="T33" fmla="*/ 419 h 4213"/>
              <a:gd name="T34" fmla="*/ 3314 w 3830"/>
              <a:gd name="T35" fmla="*/ 215 h 4213"/>
              <a:gd name="T36" fmla="*/ 2948 w 3830"/>
              <a:gd name="T37" fmla="*/ 275 h 4213"/>
              <a:gd name="T38" fmla="*/ 2834 w 3830"/>
              <a:gd name="T39" fmla="*/ 197 h 4213"/>
              <a:gd name="T40" fmla="*/ 2781 w 3830"/>
              <a:gd name="T41" fmla="*/ 156 h 4213"/>
              <a:gd name="T42" fmla="*/ 2583 w 3830"/>
              <a:gd name="T43" fmla="*/ 347 h 4213"/>
              <a:gd name="T44" fmla="*/ 2421 w 3830"/>
              <a:gd name="T45" fmla="*/ 102 h 4213"/>
              <a:gd name="T46" fmla="*/ 2223 w 3830"/>
              <a:gd name="T47" fmla="*/ 18 h 4213"/>
              <a:gd name="T48" fmla="*/ 2229 w 3830"/>
              <a:gd name="T49" fmla="*/ 191 h 4213"/>
              <a:gd name="T50" fmla="*/ 1995 w 3830"/>
              <a:gd name="T51" fmla="*/ 359 h 4213"/>
              <a:gd name="T52" fmla="*/ 1600 w 3830"/>
              <a:gd name="T53" fmla="*/ 221 h 4213"/>
              <a:gd name="T54" fmla="*/ 1258 w 3830"/>
              <a:gd name="T55" fmla="*/ 263 h 4213"/>
              <a:gd name="T56" fmla="*/ 959 w 3830"/>
              <a:gd name="T57" fmla="*/ 251 h 4213"/>
              <a:gd name="T58" fmla="*/ 1061 w 3830"/>
              <a:gd name="T59" fmla="*/ 461 h 4213"/>
              <a:gd name="T60" fmla="*/ 851 w 3830"/>
              <a:gd name="T61" fmla="*/ 713 h 4213"/>
              <a:gd name="T62" fmla="*/ 671 w 3830"/>
              <a:gd name="T63" fmla="*/ 977 h 4213"/>
              <a:gd name="T64" fmla="*/ 773 w 3830"/>
              <a:gd name="T65" fmla="*/ 1168 h 4213"/>
              <a:gd name="T66" fmla="*/ 731 w 3830"/>
              <a:gd name="T67" fmla="*/ 1444 h 4213"/>
              <a:gd name="T68" fmla="*/ 659 w 3830"/>
              <a:gd name="T69" fmla="*/ 1630 h 4213"/>
              <a:gd name="T70" fmla="*/ 312 w 3830"/>
              <a:gd name="T71" fmla="*/ 1839 h 4213"/>
              <a:gd name="T72" fmla="*/ 0 w 3830"/>
              <a:gd name="T73" fmla="*/ 1863 h 4213"/>
              <a:gd name="T74" fmla="*/ 773 w 3830"/>
              <a:gd name="T75" fmla="*/ 2049 h 4213"/>
              <a:gd name="T76" fmla="*/ 2367 w 3830"/>
              <a:gd name="T77" fmla="*/ 1803 h 4213"/>
              <a:gd name="T78" fmla="*/ 2163 w 3830"/>
              <a:gd name="T79" fmla="*/ 1731 h 4213"/>
              <a:gd name="T80" fmla="*/ 1894 w 3830"/>
              <a:gd name="T81" fmla="*/ 1696 h 4213"/>
              <a:gd name="T82" fmla="*/ 1828 w 3830"/>
              <a:gd name="T83" fmla="*/ 1432 h 4213"/>
              <a:gd name="T84" fmla="*/ 1732 w 3830"/>
              <a:gd name="T85" fmla="*/ 1120 h 4213"/>
              <a:gd name="T86" fmla="*/ 1894 w 3830"/>
              <a:gd name="T87" fmla="*/ 923 h 4213"/>
              <a:gd name="T88" fmla="*/ 2373 w 3830"/>
              <a:gd name="T89" fmla="*/ 845 h 4213"/>
              <a:gd name="T90" fmla="*/ 2781 w 3830"/>
              <a:gd name="T91" fmla="*/ 671 h 4213"/>
              <a:gd name="T92" fmla="*/ 3170 w 3830"/>
              <a:gd name="T93" fmla="*/ 437 h 4213"/>
              <a:gd name="T94" fmla="*/ 3482 w 3830"/>
              <a:gd name="T95" fmla="*/ 485 h 4213"/>
              <a:gd name="T96" fmla="*/ 3572 w 3830"/>
              <a:gd name="T97" fmla="*/ 593 h 4213"/>
              <a:gd name="T98" fmla="*/ 3464 w 3830"/>
              <a:gd name="T99" fmla="*/ 671 h 4213"/>
              <a:gd name="T100" fmla="*/ 3398 w 3830"/>
              <a:gd name="T101" fmla="*/ 791 h 4213"/>
              <a:gd name="T102" fmla="*/ 3260 w 3830"/>
              <a:gd name="T103" fmla="*/ 881 h 4213"/>
              <a:gd name="T104" fmla="*/ 3086 w 3830"/>
              <a:gd name="T105" fmla="*/ 869 h 4213"/>
              <a:gd name="T106" fmla="*/ 3062 w 3830"/>
              <a:gd name="T107" fmla="*/ 1156 h 4213"/>
              <a:gd name="T108" fmla="*/ 3032 w 3830"/>
              <a:gd name="T109" fmla="*/ 1390 h 4213"/>
              <a:gd name="T110" fmla="*/ 2966 w 3830"/>
              <a:gd name="T111" fmla="*/ 1630 h 4213"/>
              <a:gd name="T112" fmla="*/ 2403 w 3830"/>
              <a:gd name="T113" fmla="*/ 1827 h 4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30" h="4213">
                <a:moveTo>
                  <a:pt x="905" y="2295"/>
                </a:moveTo>
                <a:lnTo>
                  <a:pt x="905" y="2295"/>
                </a:lnTo>
                <a:cubicBezTo>
                  <a:pt x="1025" y="2349"/>
                  <a:pt x="1085" y="2516"/>
                  <a:pt x="1192" y="2570"/>
                </a:cubicBezTo>
                <a:cubicBezTo>
                  <a:pt x="1246" y="2594"/>
                  <a:pt x="1348" y="2564"/>
                  <a:pt x="1408" y="2553"/>
                </a:cubicBezTo>
                <a:cubicBezTo>
                  <a:pt x="1492" y="2540"/>
                  <a:pt x="1558" y="2576"/>
                  <a:pt x="1636" y="2588"/>
                </a:cubicBezTo>
                <a:cubicBezTo>
                  <a:pt x="1654" y="2588"/>
                  <a:pt x="1714" y="2588"/>
                  <a:pt x="1720" y="2600"/>
                </a:cubicBezTo>
                <a:lnTo>
                  <a:pt x="1720" y="2600"/>
                </a:lnTo>
                <a:cubicBezTo>
                  <a:pt x="1720" y="2654"/>
                  <a:pt x="1678" y="2690"/>
                  <a:pt x="1690" y="2756"/>
                </a:cubicBezTo>
                <a:cubicBezTo>
                  <a:pt x="1696" y="2798"/>
                  <a:pt x="1720" y="2834"/>
                  <a:pt x="1720" y="2882"/>
                </a:cubicBezTo>
                <a:cubicBezTo>
                  <a:pt x="1720" y="2948"/>
                  <a:pt x="1690" y="3014"/>
                  <a:pt x="1630" y="3056"/>
                </a:cubicBezTo>
                <a:cubicBezTo>
                  <a:pt x="1606" y="3074"/>
                  <a:pt x="1582" y="3092"/>
                  <a:pt x="1552" y="3104"/>
                </a:cubicBezTo>
                <a:cubicBezTo>
                  <a:pt x="1540" y="3110"/>
                  <a:pt x="1492" y="3134"/>
                  <a:pt x="1492" y="3140"/>
                </a:cubicBezTo>
                <a:cubicBezTo>
                  <a:pt x="1522" y="3170"/>
                  <a:pt x="1570" y="3176"/>
                  <a:pt x="1600" y="3206"/>
                </a:cubicBezTo>
                <a:cubicBezTo>
                  <a:pt x="1654" y="3260"/>
                  <a:pt x="1702" y="3182"/>
                  <a:pt x="1750" y="3176"/>
                </a:cubicBezTo>
                <a:cubicBezTo>
                  <a:pt x="1804" y="3164"/>
                  <a:pt x="1852" y="3188"/>
                  <a:pt x="1887" y="3224"/>
                </a:cubicBezTo>
                <a:cubicBezTo>
                  <a:pt x="1935" y="3254"/>
                  <a:pt x="1948" y="3337"/>
                  <a:pt x="1966" y="3385"/>
                </a:cubicBezTo>
                <a:cubicBezTo>
                  <a:pt x="1977" y="3433"/>
                  <a:pt x="1942" y="3457"/>
                  <a:pt x="1948" y="3499"/>
                </a:cubicBezTo>
                <a:cubicBezTo>
                  <a:pt x="1948" y="3535"/>
                  <a:pt x="1948" y="3571"/>
                  <a:pt x="1948" y="3607"/>
                </a:cubicBezTo>
                <a:cubicBezTo>
                  <a:pt x="1935" y="3655"/>
                  <a:pt x="1894" y="3673"/>
                  <a:pt x="1906" y="3727"/>
                </a:cubicBezTo>
                <a:cubicBezTo>
                  <a:pt x="1911" y="3787"/>
                  <a:pt x="1966" y="3769"/>
                  <a:pt x="1971" y="3835"/>
                </a:cubicBezTo>
                <a:cubicBezTo>
                  <a:pt x="1983" y="3913"/>
                  <a:pt x="1983" y="3913"/>
                  <a:pt x="1983" y="3913"/>
                </a:cubicBezTo>
                <a:lnTo>
                  <a:pt x="1983" y="3913"/>
                </a:lnTo>
                <a:cubicBezTo>
                  <a:pt x="1990" y="3943"/>
                  <a:pt x="2013" y="3961"/>
                  <a:pt x="2025" y="3985"/>
                </a:cubicBezTo>
                <a:cubicBezTo>
                  <a:pt x="2043" y="4039"/>
                  <a:pt x="2073" y="3949"/>
                  <a:pt x="2133" y="3985"/>
                </a:cubicBezTo>
                <a:cubicBezTo>
                  <a:pt x="2163" y="4003"/>
                  <a:pt x="2205" y="3967"/>
                  <a:pt x="2247" y="3991"/>
                </a:cubicBezTo>
                <a:cubicBezTo>
                  <a:pt x="2283" y="4021"/>
                  <a:pt x="2301" y="4003"/>
                  <a:pt x="2337" y="4009"/>
                </a:cubicBezTo>
                <a:cubicBezTo>
                  <a:pt x="2367" y="4009"/>
                  <a:pt x="2379" y="4027"/>
                  <a:pt x="2403" y="4032"/>
                </a:cubicBezTo>
                <a:cubicBezTo>
                  <a:pt x="2439" y="4045"/>
                  <a:pt x="2505" y="4039"/>
                  <a:pt x="2547" y="4045"/>
                </a:cubicBezTo>
                <a:cubicBezTo>
                  <a:pt x="2589" y="4045"/>
                  <a:pt x="2631" y="4074"/>
                  <a:pt x="2679" y="4087"/>
                </a:cubicBezTo>
                <a:cubicBezTo>
                  <a:pt x="2733" y="4080"/>
                  <a:pt x="2781" y="4134"/>
                  <a:pt x="2816" y="4176"/>
                </a:cubicBezTo>
                <a:cubicBezTo>
                  <a:pt x="2852" y="4212"/>
                  <a:pt x="2852" y="4152"/>
                  <a:pt x="2882" y="4134"/>
                </a:cubicBezTo>
                <a:cubicBezTo>
                  <a:pt x="2924" y="4104"/>
                  <a:pt x="2924" y="4098"/>
                  <a:pt x="2912" y="4063"/>
                </a:cubicBezTo>
                <a:cubicBezTo>
                  <a:pt x="2888" y="3991"/>
                  <a:pt x="2972" y="3997"/>
                  <a:pt x="2996" y="3955"/>
                </a:cubicBezTo>
                <a:cubicBezTo>
                  <a:pt x="3014" y="3931"/>
                  <a:pt x="2978" y="3931"/>
                  <a:pt x="2972" y="3919"/>
                </a:cubicBezTo>
                <a:cubicBezTo>
                  <a:pt x="2948" y="3889"/>
                  <a:pt x="2978" y="3865"/>
                  <a:pt x="2978" y="3835"/>
                </a:cubicBezTo>
                <a:cubicBezTo>
                  <a:pt x="3020" y="3805"/>
                  <a:pt x="3038" y="3709"/>
                  <a:pt x="3086" y="3691"/>
                </a:cubicBezTo>
                <a:cubicBezTo>
                  <a:pt x="3104" y="3685"/>
                  <a:pt x="3122" y="3691"/>
                  <a:pt x="3128" y="3667"/>
                </a:cubicBezTo>
                <a:cubicBezTo>
                  <a:pt x="3128" y="3631"/>
                  <a:pt x="3104" y="3571"/>
                  <a:pt x="3164" y="3571"/>
                </a:cubicBezTo>
                <a:cubicBezTo>
                  <a:pt x="3182" y="3571"/>
                  <a:pt x="3236" y="3565"/>
                  <a:pt x="3248" y="3553"/>
                </a:cubicBezTo>
                <a:cubicBezTo>
                  <a:pt x="3260" y="3541"/>
                  <a:pt x="3206" y="3487"/>
                  <a:pt x="3194" y="3475"/>
                </a:cubicBezTo>
                <a:cubicBezTo>
                  <a:pt x="3176" y="3451"/>
                  <a:pt x="3164" y="3433"/>
                  <a:pt x="3152" y="3409"/>
                </a:cubicBezTo>
                <a:cubicBezTo>
                  <a:pt x="3134" y="3379"/>
                  <a:pt x="3104" y="3355"/>
                  <a:pt x="3086" y="3320"/>
                </a:cubicBezTo>
                <a:cubicBezTo>
                  <a:pt x="2966" y="3086"/>
                  <a:pt x="2966" y="3086"/>
                  <a:pt x="2966" y="3086"/>
                </a:cubicBezTo>
                <a:lnTo>
                  <a:pt x="2966" y="3086"/>
                </a:lnTo>
                <a:cubicBezTo>
                  <a:pt x="2942" y="3050"/>
                  <a:pt x="2924" y="3008"/>
                  <a:pt x="2942" y="2966"/>
                </a:cubicBezTo>
                <a:cubicBezTo>
                  <a:pt x="2954" y="2930"/>
                  <a:pt x="3008" y="2918"/>
                  <a:pt x="3038" y="2900"/>
                </a:cubicBezTo>
                <a:cubicBezTo>
                  <a:pt x="3098" y="2858"/>
                  <a:pt x="3134" y="2816"/>
                  <a:pt x="3134" y="2744"/>
                </a:cubicBezTo>
                <a:cubicBezTo>
                  <a:pt x="3134" y="2678"/>
                  <a:pt x="3110" y="2576"/>
                  <a:pt x="3086" y="2511"/>
                </a:cubicBezTo>
                <a:cubicBezTo>
                  <a:pt x="3068" y="2451"/>
                  <a:pt x="3020" y="2403"/>
                  <a:pt x="3008" y="2343"/>
                </a:cubicBezTo>
                <a:cubicBezTo>
                  <a:pt x="3002" y="2295"/>
                  <a:pt x="2990" y="2247"/>
                  <a:pt x="2990" y="2205"/>
                </a:cubicBezTo>
                <a:cubicBezTo>
                  <a:pt x="2990" y="2133"/>
                  <a:pt x="3050" y="2103"/>
                  <a:pt x="3050" y="2031"/>
                </a:cubicBezTo>
                <a:cubicBezTo>
                  <a:pt x="3056" y="1977"/>
                  <a:pt x="3086" y="1947"/>
                  <a:pt x="3110" y="1893"/>
                </a:cubicBezTo>
                <a:cubicBezTo>
                  <a:pt x="3134" y="1863"/>
                  <a:pt x="3146" y="1827"/>
                  <a:pt x="3158" y="1791"/>
                </a:cubicBezTo>
                <a:cubicBezTo>
                  <a:pt x="3176" y="1755"/>
                  <a:pt x="3170" y="1702"/>
                  <a:pt x="3182" y="1666"/>
                </a:cubicBezTo>
                <a:lnTo>
                  <a:pt x="3182" y="1666"/>
                </a:lnTo>
                <a:cubicBezTo>
                  <a:pt x="3188" y="1654"/>
                  <a:pt x="3194" y="1642"/>
                  <a:pt x="3206" y="1636"/>
                </a:cubicBezTo>
                <a:cubicBezTo>
                  <a:pt x="3284" y="1576"/>
                  <a:pt x="3266" y="1486"/>
                  <a:pt x="3356" y="1450"/>
                </a:cubicBezTo>
                <a:cubicBezTo>
                  <a:pt x="3458" y="1408"/>
                  <a:pt x="3446" y="1306"/>
                  <a:pt x="3482" y="1222"/>
                </a:cubicBezTo>
                <a:cubicBezTo>
                  <a:pt x="3500" y="1162"/>
                  <a:pt x="3530" y="1138"/>
                  <a:pt x="3565" y="1102"/>
                </a:cubicBezTo>
                <a:cubicBezTo>
                  <a:pt x="3601" y="1066"/>
                  <a:pt x="3625" y="1042"/>
                  <a:pt x="3685" y="1042"/>
                </a:cubicBezTo>
                <a:cubicBezTo>
                  <a:pt x="3715" y="1042"/>
                  <a:pt x="3757" y="1030"/>
                  <a:pt x="3781" y="1006"/>
                </a:cubicBezTo>
                <a:cubicBezTo>
                  <a:pt x="3829" y="947"/>
                  <a:pt x="3817" y="911"/>
                  <a:pt x="3769" y="863"/>
                </a:cubicBezTo>
                <a:cubicBezTo>
                  <a:pt x="3733" y="827"/>
                  <a:pt x="3721" y="785"/>
                  <a:pt x="3715" y="743"/>
                </a:cubicBezTo>
                <a:cubicBezTo>
                  <a:pt x="3703" y="695"/>
                  <a:pt x="3673" y="599"/>
                  <a:pt x="3697" y="563"/>
                </a:cubicBezTo>
                <a:cubicBezTo>
                  <a:pt x="3709" y="551"/>
                  <a:pt x="3721" y="545"/>
                  <a:pt x="3727" y="539"/>
                </a:cubicBezTo>
                <a:cubicBezTo>
                  <a:pt x="3709" y="515"/>
                  <a:pt x="3685" y="485"/>
                  <a:pt x="3655" y="473"/>
                </a:cubicBezTo>
                <a:cubicBezTo>
                  <a:pt x="3637" y="455"/>
                  <a:pt x="3607" y="455"/>
                  <a:pt x="3578" y="449"/>
                </a:cubicBezTo>
                <a:cubicBezTo>
                  <a:pt x="3541" y="443"/>
                  <a:pt x="3476" y="449"/>
                  <a:pt x="3458" y="419"/>
                </a:cubicBezTo>
                <a:cubicBezTo>
                  <a:pt x="3440" y="395"/>
                  <a:pt x="3428" y="371"/>
                  <a:pt x="3422" y="341"/>
                </a:cubicBezTo>
                <a:cubicBezTo>
                  <a:pt x="3410" y="311"/>
                  <a:pt x="3380" y="275"/>
                  <a:pt x="3350" y="257"/>
                </a:cubicBezTo>
                <a:cubicBezTo>
                  <a:pt x="3314" y="215"/>
                  <a:pt x="3314" y="215"/>
                  <a:pt x="3314" y="215"/>
                </a:cubicBezTo>
                <a:lnTo>
                  <a:pt x="3314" y="215"/>
                </a:lnTo>
                <a:cubicBezTo>
                  <a:pt x="3308" y="180"/>
                  <a:pt x="3266" y="245"/>
                  <a:pt x="3260" y="257"/>
                </a:cubicBezTo>
                <a:cubicBezTo>
                  <a:pt x="3230" y="299"/>
                  <a:pt x="3224" y="311"/>
                  <a:pt x="3170" y="323"/>
                </a:cubicBezTo>
                <a:cubicBezTo>
                  <a:pt x="3074" y="341"/>
                  <a:pt x="2990" y="347"/>
                  <a:pt x="2948" y="275"/>
                </a:cubicBezTo>
                <a:lnTo>
                  <a:pt x="2948" y="275"/>
                </a:lnTo>
                <a:cubicBezTo>
                  <a:pt x="2924" y="287"/>
                  <a:pt x="2906" y="311"/>
                  <a:pt x="2888" y="305"/>
                </a:cubicBezTo>
                <a:cubicBezTo>
                  <a:pt x="2858" y="305"/>
                  <a:pt x="2840" y="281"/>
                  <a:pt x="2828" y="257"/>
                </a:cubicBezTo>
                <a:cubicBezTo>
                  <a:pt x="2822" y="239"/>
                  <a:pt x="2834" y="215"/>
                  <a:pt x="2834" y="197"/>
                </a:cubicBezTo>
                <a:lnTo>
                  <a:pt x="2834" y="197"/>
                </a:lnTo>
                <a:cubicBezTo>
                  <a:pt x="2828" y="186"/>
                  <a:pt x="2822" y="180"/>
                  <a:pt x="2822" y="162"/>
                </a:cubicBezTo>
                <a:lnTo>
                  <a:pt x="2822" y="162"/>
                </a:lnTo>
                <a:cubicBezTo>
                  <a:pt x="2810" y="162"/>
                  <a:pt x="2805" y="167"/>
                  <a:pt x="2792" y="167"/>
                </a:cubicBezTo>
                <a:cubicBezTo>
                  <a:pt x="2786" y="167"/>
                  <a:pt x="2781" y="162"/>
                  <a:pt x="2781" y="156"/>
                </a:cubicBezTo>
                <a:lnTo>
                  <a:pt x="2781" y="156"/>
                </a:lnTo>
                <a:cubicBezTo>
                  <a:pt x="2750" y="167"/>
                  <a:pt x="2709" y="215"/>
                  <a:pt x="2673" y="228"/>
                </a:cubicBezTo>
                <a:cubicBezTo>
                  <a:pt x="2631" y="239"/>
                  <a:pt x="2643" y="293"/>
                  <a:pt x="2625" y="329"/>
                </a:cubicBezTo>
                <a:cubicBezTo>
                  <a:pt x="2619" y="353"/>
                  <a:pt x="2595" y="383"/>
                  <a:pt x="2583" y="347"/>
                </a:cubicBezTo>
                <a:cubicBezTo>
                  <a:pt x="2571" y="311"/>
                  <a:pt x="2565" y="311"/>
                  <a:pt x="2529" y="305"/>
                </a:cubicBezTo>
                <a:cubicBezTo>
                  <a:pt x="2451" y="305"/>
                  <a:pt x="2499" y="239"/>
                  <a:pt x="2511" y="197"/>
                </a:cubicBezTo>
                <a:cubicBezTo>
                  <a:pt x="2523" y="149"/>
                  <a:pt x="2349" y="251"/>
                  <a:pt x="2355" y="173"/>
                </a:cubicBezTo>
                <a:cubicBezTo>
                  <a:pt x="2361" y="138"/>
                  <a:pt x="2391" y="114"/>
                  <a:pt x="2421" y="102"/>
                </a:cubicBezTo>
                <a:cubicBezTo>
                  <a:pt x="2475" y="72"/>
                  <a:pt x="2385" y="72"/>
                  <a:pt x="2379" y="72"/>
                </a:cubicBezTo>
                <a:cubicBezTo>
                  <a:pt x="2367" y="66"/>
                  <a:pt x="2367" y="54"/>
                  <a:pt x="2361" y="42"/>
                </a:cubicBezTo>
                <a:cubicBezTo>
                  <a:pt x="2349" y="30"/>
                  <a:pt x="2325" y="18"/>
                  <a:pt x="2307" y="12"/>
                </a:cubicBezTo>
                <a:cubicBezTo>
                  <a:pt x="2277" y="0"/>
                  <a:pt x="2241" y="6"/>
                  <a:pt x="2223" y="18"/>
                </a:cubicBezTo>
                <a:cubicBezTo>
                  <a:pt x="2187" y="54"/>
                  <a:pt x="2145" y="36"/>
                  <a:pt x="2121" y="60"/>
                </a:cubicBezTo>
                <a:cubicBezTo>
                  <a:pt x="2061" y="114"/>
                  <a:pt x="2061" y="186"/>
                  <a:pt x="2169" y="149"/>
                </a:cubicBezTo>
                <a:cubicBezTo>
                  <a:pt x="2199" y="144"/>
                  <a:pt x="2241" y="84"/>
                  <a:pt x="2247" y="144"/>
                </a:cubicBezTo>
                <a:cubicBezTo>
                  <a:pt x="2247" y="156"/>
                  <a:pt x="2223" y="186"/>
                  <a:pt x="2229" y="191"/>
                </a:cubicBezTo>
                <a:cubicBezTo>
                  <a:pt x="2235" y="209"/>
                  <a:pt x="2265" y="204"/>
                  <a:pt x="2271" y="228"/>
                </a:cubicBezTo>
                <a:cubicBezTo>
                  <a:pt x="2289" y="251"/>
                  <a:pt x="2247" y="305"/>
                  <a:pt x="2229" y="323"/>
                </a:cubicBezTo>
                <a:cubicBezTo>
                  <a:pt x="2187" y="365"/>
                  <a:pt x="2157" y="305"/>
                  <a:pt x="2115" y="311"/>
                </a:cubicBezTo>
                <a:cubicBezTo>
                  <a:pt x="2061" y="311"/>
                  <a:pt x="2073" y="389"/>
                  <a:pt x="1995" y="359"/>
                </a:cubicBezTo>
                <a:cubicBezTo>
                  <a:pt x="1953" y="347"/>
                  <a:pt x="1918" y="293"/>
                  <a:pt x="1858" y="305"/>
                </a:cubicBezTo>
                <a:cubicBezTo>
                  <a:pt x="1840" y="305"/>
                  <a:pt x="1792" y="341"/>
                  <a:pt x="1786" y="311"/>
                </a:cubicBezTo>
                <a:cubicBezTo>
                  <a:pt x="1768" y="233"/>
                  <a:pt x="1696" y="263"/>
                  <a:pt x="1654" y="204"/>
                </a:cubicBezTo>
                <a:cubicBezTo>
                  <a:pt x="1612" y="149"/>
                  <a:pt x="1612" y="197"/>
                  <a:pt x="1600" y="221"/>
                </a:cubicBezTo>
                <a:cubicBezTo>
                  <a:pt x="1558" y="311"/>
                  <a:pt x="1462" y="287"/>
                  <a:pt x="1372" y="293"/>
                </a:cubicBezTo>
                <a:cubicBezTo>
                  <a:pt x="1360" y="293"/>
                  <a:pt x="1342" y="293"/>
                  <a:pt x="1330" y="293"/>
                </a:cubicBezTo>
                <a:cubicBezTo>
                  <a:pt x="1312" y="299"/>
                  <a:pt x="1300" y="311"/>
                  <a:pt x="1288" y="317"/>
                </a:cubicBezTo>
                <a:cubicBezTo>
                  <a:pt x="1264" y="323"/>
                  <a:pt x="1258" y="275"/>
                  <a:pt x="1258" y="263"/>
                </a:cubicBezTo>
                <a:cubicBezTo>
                  <a:pt x="1252" y="167"/>
                  <a:pt x="1168" y="305"/>
                  <a:pt x="1138" y="287"/>
                </a:cubicBezTo>
                <a:cubicBezTo>
                  <a:pt x="1120" y="281"/>
                  <a:pt x="1127" y="263"/>
                  <a:pt x="1120" y="251"/>
                </a:cubicBezTo>
                <a:cubicBezTo>
                  <a:pt x="1091" y="204"/>
                  <a:pt x="1067" y="233"/>
                  <a:pt x="1019" y="239"/>
                </a:cubicBezTo>
                <a:cubicBezTo>
                  <a:pt x="1001" y="245"/>
                  <a:pt x="971" y="228"/>
                  <a:pt x="959" y="251"/>
                </a:cubicBezTo>
                <a:cubicBezTo>
                  <a:pt x="941" y="281"/>
                  <a:pt x="929" y="305"/>
                  <a:pt x="917" y="335"/>
                </a:cubicBezTo>
                <a:cubicBezTo>
                  <a:pt x="905" y="371"/>
                  <a:pt x="941" y="377"/>
                  <a:pt x="959" y="395"/>
                </a:cubicBezTo>
                <a:cubicBezTo>
                  <a:pt x="977" y="389"/>
                  <a:pt x="995" y="425"/>
                  <a:pt x="1007" y="437"/>
                </a:cubicBezTo>
                <a:cubicBezTo>
                  <a:pt x="1019" y="449"/>
                  <a:pt x="1043" y="455"/>
                  <a:pt x="1061" y="461"/>
                </a:cubicBezTo>
                <a:cubicBezTo>
                  <a:pt x="1091" y="479"/>
                  <a:pt x="1109" y="497"/>
                  <a:pt x="1133" y="509"/>
                </a:cubicBezTo>
                <a:cubicBezTo>
                  <a:pt x="1186" y="545"/>
                  <a:pt x="1072" y="593"/>
                  <a:pt x="1043" y="599"/>
                </a:cubicBezTo>
                <a:cubicBezTo>
                  <a:pt x="1001" y="605"/>
                  <a:pt x="989" y="533"/>
                  <a:pt x="947" y="599"/>
                </a:cubicBezTo>
                <a:cubicBezTo>
                  <a:pt x="899" y="659"/>
                  <a:pt x="821" y="611"/>
                  <a:pt x="851" y="713"/>
                </a:cubicBezTo>
                <a:cubicBezTo>
                  <a:pt x="857" y="743"/>
                  <a:pt x="863" y="779"/>
                  <a:pt x="821" y="779"/>
                </a:cubicBezTo>
                <a:cubicBezTo>
                  <a:pt x="755" y="779"/>
                  <a:pt x="773" y="803"/>
                  <a:pt x="773" y="857"/>
                </a:cubicBezTo>
                <a:cubicBezTo>
                  <a:pt x="773" y="899"/>
                  <a:pt x="749" y="923"/>
                  <a:pt x="707" y="935"/>
                </a:cubicBezTo>
                <a:cubicBezTo>
                  <a:pt x="689" y="940"/>
                  <a:pt x="683" y="958"/>
                  <a:pt x="671" y="977"/>
                </a:cubicBezTo>
                <a:lnTo>
                  <a:pt x="671" y="977"/>
                </a:lnTo>
                <a:cubicBezTo>
                  <a:pt x="671" y="995"/>
                  <a:pt x="683" y="1024"/>
                  <a:pt x="683" y="1042"/>
                </a:cubicBezTo>
                <a:lnTo>
                  <a:pt x="683" y="1048"/>
                </a:lnTo>
                <a:cubicBezTo>
                  <a:pt x="701" y="1096"/>
                  <a:pt x="755" y="1120"/>
                  <a:pt x="773" y="1168"/>
                </a:cubicBezTo>
                <a:cubicBezTo>
                  <a:pt x="779" y="1204"/>
                  <a:pt x="779" y="1234"/>
                  <a:pt x="779" y="1276"/>
                </a:cubicBezTo>
                <a:cubicBezTo>
                  <a:pt x="779" y="1294"/>
                  <a:pt x="791" y="1348"/>
                  <a:pt x="815" y="1348"/>
                </a:cubicBezTo>
                <a:cubicBezTo>
                  <a:pt x="815" y="1378"/>
                  <a:pt x="803" y="1390"/>
                  <a:pt x="791" y="1414"/>
                </a:cubicBezTo>
                <a:cubicBezTo>
                  <a:pt x="773" y="1444"/>
                  <a:pt x="755" y="1438"/>
                  <a:pt x="731" y="1444"/>
                </a:cubicBezTo>
                <a:cubicBezTo>
                  <a:pt x="677" y="1450"/>
                  <a:pt x="695" y="1498"/>
                  <a:pt x="659" y="1528"/>
                </a:cubicBezTo>
                <a:cubicBezTo>
                  <a:pt x="641" y="1552"/>
                  <a:pt x="629" y="1534"/>
                  <a:pt x="605" y="1534"/>
                </a:cubicBezTo>
                <a:cubicBezTo>
                  <a:pt x="605" y="1546"/>
                  <a:pt x="617" y="1564"/>
                  <a:pt x="617" y="1564"/>
                </a:cubicBezTo>
                <a:cubicBezTo>
                  <a:pt x="635" y="1594"/>
                  <a:pt x="689" y="1588"/>
                  <a:pt x="659" y="1630"/>
                </a:cubicBezTo>
                <a:cubicBezTo>
                  <a:pt x="641" y="1654"/>
                  <a:pt x="659" y="1666"/>
                  <a:pt x="641" y="1690"/>
                </a:cubicBezTo>
                <a:cubicBezTo>
                  <a:pt x="605" y="1725"/>
                  <a:pt x="527" y="1773"/>
                  <a:pt x="485" y="1755"/>
                </a:cubicBezTo>
                <a:cubicBezTo>
                  <a:pt x="461" y="1744"/>
                  <a:pt x="389" y="1773"/>
                  <a:pt x="365" y="1791"/>
                </a:cubicBezTo>
                <a:cubicBezTo>
                  <a:pt x="347" y="1809"/>
                  <a:pt x="347" y="1845"/>
                  <a:pt x="312" y="1839"/>
                </a:cubicBezTo>
                <a:cubicBezTo>
                  <a:pt x="281" y="1839"/>
                  <a:pt x="270" y="1815"/>
                  <a:pt x="240" y="1815"/>
                </a:cubicBezTo>
                <a:cubicBezTo>
                  <a:pt x="204" y="1815"/>
                  <a:pt x="186" y="1827"/>
                  <a:pt x="156" y="1809"/>
                </a:cubicBezTo>
                <a:cubicBezTo>
                  <a:pt x="126" y="1797"/>
                  <a:pt x="108" y="1786"/>
                  <a:pt x="72" y="1803"/>
                </a:cubicBezTo>
                <a:cubicBezTo>
                  <a:pt x="54" y="1809"/>
                  <a:pt x="0" y="1839"/>
                  <a:pt x="0" y="1863"/>
                </a:cubicBezTo>
                <a:cubicBezTo>
                  <a:pt x="6" y="1899"/>
                  <a:pt x="30" y="1929"/>
                  <a:pt x="48" y="1965"/>
                </a:cubicBezTo>
                <a:cubicBezTo>
                  <a:pt x="42" y="1965"/>
                  <a:pt x="42" y="1965"/>
                  <a:pt x="42" y="1965"/>
                </a:cubicBezTo>
                <a:cubicBezTo>
                  <a:pt x="162" y="2163"/>
                  <a:pt x="431" y="2007"/>
                  <a:pt x="611" y="2007"/>
                </a:cubicBezTo>
                <a:cubicBezTo>
                  <a:pt x="635" y="2007"/>
                  <a:pt x="815" y="1989"/>
                  <a:pt x="773" y="2049"/>
                </a:cubicBezTo>
                <a:cubicBezTo>
                  <a:pt x="725" y="2121"/>
                  <a:pt x="707" y="2145"/>
                  <a:pt x="731" y="2235"/>
                </a:cubicBezTo>
                <a:cubicBezTo>
                  <a:pt x="863" y="2247"/>
                  <a:pt x="863" y="2247"/>
                  <a:pt x="863" y="2247"/>
                </a:cubicBezTo>
                <a:cubicBezTo>
                  <a:pt x="905" y="2295"/>
                  <a:pt x="905" y="2295"/>
                  <a:pt x="905" y="2295"/>
                </a:cubicBezTo>
                <a:close/>
                <a:moveTo>
                  <a:pt x="2367" y="1803"/>
                </a:moveTo>
                <a:lnTo>
                  <a:pt x="2367" y="1803"/>
                </a:lnTo>
                <a:lnTo>
                  <a:pt x="2367" y="1803"/>
                </a:lnTo>
                <a:cubicBezTo>
                  <a:pt x="2325" y="1815"/>
                  <a:pt x="2265" y="1815"/>
                  <a:pt x="2241" y="1773"/>
                </a:cubicBezTo>
                <a:cubicBezTo>
                  <a:pt x="2217" y="1731"/>
                  <a:pt x="2223" y="1725"/>
                  <a:pt x="2163" y="1731"/>
                </a:cubicBezTo>
                <a:cubicBezTo>
                  <a:pt x="2139" y="1738"/>
                  <a:pt x="2115" y="1702"/>
                  <a:pt x="2097" y="1696"/>
                </a:cubicBezTo>
                <a:cubicBezTo>
                  <a:pt x="2061" y="1683"/>
                  <a:pt x="2043" y="1666"/>
                  <a:pt x="2019" y="1707"/>
                </a:cubicBezTo>
                <a:cubicBezTo>
                  <a:pt x="2007" y="1720"/>
                  <a:pt x="1977" y="1696"/>
                  <a:pt x="1959" y="1696"/>
                </a:cubicBezTo>
                <a:cubicBezTo>
                  <a:pt x="1924" y="1696"/>
                  <a:pt x="1935" y="1714"/>
                  <a:pt x="1894" y="1696"/>
                </a:cubicBezTo>
                <a:cubicBezTo>
                  <a:pt x="1864" y="1678"/>
                  <a:pt x="1840" y="1660"/>
                  <a:pt x="1816" y="1648"/>
                </a:cubicBezTo>
                <a:cubicBezTo>
                  <a:pt x="1768" y="1624"/>
                  <a:pt x="1810" y="1600"/>
                  <a:pt x="1822" y="1576"/>
                </a:cubicBezTo>
                <a:cubicBezTo>
                  <a:pt x="1840" y="1558"/>
                  <a:pt x="1864" y="1528"/>
                  <a:pt x="1852" y="1498"/>
                </a:cubicBezTo>
                <a:cubicBezTo>
                  <a:pt x="1840" y="1480"/>
                  <a:pt x="1810" y="1456"/>
                  <a:pt x="1828" y="1432"/>
                </a:cubicBezTo>
                <a:cubicBezTo>
                  <a:pt x="1870" y="1390"/>
                  <a:pt x="1744" y="1342"/>
                  <a:pt x="1828" y="1312"/>
                </a:cubicBezTo>
                <a:cubicBezTo>
                  <a:pt x="1870" y="1300"/>
                  <a:pt x="1876" y="1270"/>
                  <a:pt x="1876" y="1234"/>
                </a:cubicBezTo>
                <a:cubicBezTo>
                  <a:pt x="1882" y="1168"/>
                  <a:pt x="1792" y="1228"/>
                  <a:pt x="1762" y="1204"/>
                </a:cubicBezTo>
                <a:cubicBezTo>
                  <a:pt x="1744" y="1192"/>
                  <a:pt x="1744" y="1144"/>
                  <a:pt x="1732" y="1120"/>
                </a:cubicBezTo>
                <a:cubicBezTo>
                  <a:pt x="1708" y="1090"/>
                  <a:pt x="1696" y="1072"/>
                  <a:pt x="1744" y="1078"/>
                </a:cubicBezTo>
                <a:cubicBezTo>
                  <a:pt x="1762" y="1084"/>
                  <a:pt x="1780" y="1078"/>
                  <a:pt x="1786" y="1078"/>
                </a:cubicBezTo>
                <a:cubicBezTo>
                  <a:pt x="1810" y="1078"/>
                  <a:pt x="1846" y="1000"/>
                  <a:pt x="1846" y="982"/>
                </a:cubicBezTo>
                <a:cubicBezTo>
                  <a:pt x="1846" y="916"/>
                  <a:pt x="1840" y="929"/>
                  <a:pt x="1894" y="923"/>
                </a:cubicBezTo>
                <a:cubicBezTo>
                  <a:pt x="1929" y="916"/>
                  <a:pt x="1918" y="863"/>
                  <a:pt x="1953" y="845"/>
                </a:cubicBezTo>
                <a:cubicBezTo>
                  <a:pt x="2001" y="827"/>
                  <a:pt x="2079" y="839"/>
                  <a:pt x="2127" y="851"/>
                </a:cubicBezTo>
                <a:cubicBezTo>
                  <a:pt x="2193" y="869"/>
                  <a:pt x="2217" y="869"/>
                  <a:pt x="2271" y="845"/>
                </a:cubicBezTo>
                <a:cubicBezTo>
                  <a:pt x="2313" y="827"/>
                  <a:pt x="2337" y="851"/>
                  <a:pt x="2373" y="845"/>
                </a:cubicBezTo>
                <a:cubicBezTo>
                  <a:pt x="2427" y="833"/>
                  <a:pt x="2499" y="761"/>
                  <a:pt x="2553" y="797"/>
                </a:cubicBezTo>
                <a:cubicBezTo>
                  <a:pt x="2577" y="809"/>
                  <a:pt x="2571" y="827"/>
                  <a:pt x="2601" y="839"/>
                </a:cubicBezTo>
                <a:cubicBezTo>
                  <a:pt x="2619" y="845"/>
                  <a:pt x="2685" y="815"/>
                  <a:pt x="2697" y="803"/>
                </a:cubicBezTo>
                <a:cubicBezTo>
                  <a:pt x="2763" y="779"/>
                  <a:pt x="2750" y="725"/>
                  <a:pt x="2781" y="671"/>
                </a:cubicBezTo>
                <a:cubicBezTo>
                  <a:pt x="2805" y="617"/>
                  <a:pt x="2834" y="641"/>
                  <a:pt x="2882" y="623"/>
                </a:cubicBezTo>
                <a:cubicBezTo>
                  <a:pt x="2948" y="599"/>
                  <a:pt x="3014" y="581"/>
                  <a:pt x="3068" y="539"/>
                </a:cubicBezTo>
                <a:cubicBezTo>
                  <a:pt x="3098" y="521"/>
                  <a:pt x="3128" y="521"/>
                  <a:pt x="3158" y="509"/>
                </a:cubicBezTo>
                <a:cubicBezTo>
                  <a:pt x="3182" y="503"/>
                  <a:pt x="3158" y="455"/>
                  <a:pt x="3170" y="437"/>
                </a:cubicBezTo>
                <a:cubicBezTo>
                  <a:pt x="3188" y="413"/>
                  <a:pt x="3206" y="389"/>
                  <a:pt x="3242" y="395"/>
                </a:cubicBezTo>
                <a:cubicBezTo>
                  <a:pt x="3266" y="395"/>
                  <a:pt x="3278" y="401"/>
                  <a:pt x="3302" y="413"/>
                </a:cubicBezTo>
                <a:cubicBezTo>
                  <a:pt x="3332" y="431"/>
                  <a:pt x="3368" y="431"/>
                  <a:pt x="3398" y="443"/>
                </a:cubicBezTo>
                <a:cubicBezTo>
                  <a:pt x="3428" y="455"/>
                  <a:pt x="3452" y="473"/>
                  <a:pt x="3482" y="485"/>
                </a:cubicBezTo>
                <a:cubicBezTo>
                  <a:pt x="3494" y="485"/>
                  <a:pt x="3506" y="497"/>
                  <a:pt x="3517" y="497"/>
                </a:cubicBezTo>
                <a:cubicBezTo>
                  <a:pt x="3541" y="509"/>
                  <a:pt x="3589" y="521"/>
                  <a:pt x="3601" y="545"/>
                </a:cubicBezTo>
                <a:cubicBezTo>
                  <a:pt x="3601" y="557"/>
                  <a:pt x="3589" y="569"/>
                  <a:pt x="3583" y="581"/>
                </a:cubicBezTo>
                <a:cubicBezTo>
                  <a:pt x="3578" y="581"/>
                  <a:pt x="3578" y="587"/>
                  <a:pt x="3572" y="593"/>
                </a:cubicBezTo>
                <a:lnTo>
                  <a:pt x="3548" y="611"/>
                </a:lnTo>
                <a:lnTo>
                  <a:pt x="3548" y="611"/>
                </a:lnTo>
                <a:cubicBezTo>
                  <a:pt x="3530" y="641"/>
                  <a:pt x="3530" y="641"/>
                  <a:pt x="3530" y="641"/>
                </a:cubicBezTo>
                <a:cubicBezTo>
                  <a:pt x="3524" y="653"/>
                  <a:pt x="3482" y="659"/>
                  <a:pt x="3464" y="671"/>
                </a:cubicBezTo>
                <a:cubicBezTo>
                  <a:pt x="3446" y="683"/>
                  <a:pt x="3446" y="695"/>
                  <a:pt x="3464" y="719"/>
                </a:cubicBezTo>
                <a:cubicBezTo>
                  <a:pt x="3464" y="725"/>
                  <a:pt x="3494" y="731"/>
                  <a:pt x="3494" y="743"/>
                </a:cubicBezTo>
                <a:cubicBezTo>
                  <a:pt x="3494" y="755"/>
                  <a:pt x="3476" y="767"/>
                  <a:pt x="3464" y="767"/>
                </a:cubicBezTo>
                <a:cubicBezTo>
                  <a:pt x="3446" y="773"/>
                  <a:pt x="3416" y="797"/>
                  <a:pt x="3398" y="791"/>
                </a:cubicBezTo>
                <a:lnTo>
                  <a:pt x="3398" y="791"/>
                </a:lnTo>
                <a:cubicBezTo>
                  <a:pt x="3296" y="869"/>
                  <a:pt x="3296" y="869"/>
                  <a:pt x="3296" y="869"/>
                </a:cubicBezTo>
                <a:lnTo>
                  <a:pt x="3296" y="869"/>
                </a:lnTo>
                <a:cubicBezTo>
                  <a:pt x="3302" y="875"/>
                  <a:pt x="3272" y="881"/>
                  <a:pt x="3260" y="881"/>
                </a:cubicBezTo>
                <a:cubicBezTo>
                  <a:pt x="3254" y="881"/>
                  <a:pt x="3248" y="881"/>
                  <a:pt x="3242" y="875"/>
                </a:cubicBezTo>
                <a:cubicBezTo>
                  <a:pt x="3230" y="863"/>
                  <a:pt x="3236" y="845"/>
                  <a:pt x="3212" y="845"/>
                </a:cubicBezTo>
                <a:cubicBezTo>
                  <a:pt x="3170" y="851"/>
                  <a:pt x="3134" y="887"/>
                  <a:pt x="3086" y="869"/>
                </a:cubicBezTo>
                <a:lnTo>
                  <a:pt x="3086" y="869"/>
                </a:lnTo>
                <a:cubicBezTo>
                  <a:pt x="3074" y="881"/>
                  <a:pt x="3068" y="916"/>
                  <a:pt x="3068" y="940"/>
                </a:cubicBezTo>
                <a:cubicBezTo>
                  <a:pt x="3068" y="964"/>
                  <a:pt x="3080" y="988"/>
                  <a:pt x="3068" y="1012"/>
                </a:cubicBezTo>
                <a:cubicBezTo>
                  <a:pt x="3062" y="1030"/>
                  <a:pt x="3050" y="1042"/>
                  <a:pt x="3050" y="1060"/>
                </a:cubicBezTo>
                <a:cubicBezTo>
                  <a:pt x="3062" y="1156"/>
                  <a:pt x="3062" y="1156"/>
                  <a:pt x="3062" y="1156"/>
                </a:cubicBezTo>
                <a:lnTo>
                  <a:pt x="3062" y="1156"/>
                </a:lnTo>
                <a:cubicBezTo>
                  <a:pt x="3062" y="1228"/>
                  <a:pt x="3062" y="1228"/>
                  <a:pt x="3062" y="1228"/>
                </a:cubicBezTo>
                <a:cubicBezTo>
                  <a:pt x="3062" y="1318"/>
                  <a:pt x="3062" y="1318"/>
                  <a:pt x="3062" y="1318"/>
                </a:cubicBezTo>
                <a:cubicBezTo>
                  <a:pt x="3062" y="1336"/>
                  <a:pt x="3044" y="1378"/>
                  <a:pt x="3032" y="1390"/>
                </a:cubicBezTo>
                <a:cubicBezTo>
                  <a:pt x="3032" y="1396"/>
                  <a:pt x="3026" y="1396"/>
                  <a:pt x="3026" y="1402"/>
                </a:cubicBezTo>
                <a:cubicBezTo>
                  <a:pt x="3020" y="1420"/>
                  <a:pt x="3032" y="1426"/>
                  <a:pt x="3032" y="1444"/>
                </a:cubicBezTo>
                <a:cubicBezTo>
                  <a:pt x="3002" y="1474"/>
                  <a:pt x="3014" y="1510"/>
                  <a:pt x="3008" y="1546"/>
                </a:cubicBezTo>
                <a:cubicBezTo>
                  <a:pt x="3002" y="1570"/>
                  <a:pt x="2978" y="1606"/>
                  <a:pt x="2966" y="1630"/>
                </a:cubicBezTo>
                <a:cubicBezTo>
                  <a:pt x="2930" y="1678"/>
                  <a:pt x="2846" y="1738"/>
                  <a:pt x="2798" y="1786"/>
                </a:cubicBezTo>
                <a:cubicBezTo>
                  <a:pt x="2768" y="1815"/>
                  <a:pt x="2733" y="1803"/>
                  <a:pt x="2691" y="1827"/>
                </a:cubicBezTo>
                <a:cubicBezTo>
                  <a:pt x="2637" y="1857"/>
                  <a:pt x="2625" y="1911"/>
                  <a:pt x="2547" y="1893"/>
                </a:cubicBezTo>
                <a:cubicBezTo>
                  <a:pt x="2487" y="1875"/>
                  <a:pt x="2475" y="1827"/>
                  <a:pt x="2403" y="1827"/>
                </a:cubicBezTo>
                <a:cubicBezTo>
                  <a:pt x="2403" y="1821"/>
                  <a:pt x="2373" y="1809"/>
                  <a:pt x="2367" y="1803"/>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2" name="Freeform 127"/>
          <p:cNvSpPr>
            <a:spLocks noChangeArrowheads="1"/>
          </p:cNvSpPr>
          <p:nvPr/>
        </p:nvSpPr>
        <p:spPr bwMode="auto">
          <a:xfrm>
            <a:off x="8723958" y="5230820"/>
            <a:ext cx="1015978" cy="762034"/>
          </a:xfrm>
          <a:custGeom>
            <a:avLst/>
            <a:gdLst>
              <a:gd name="T0" fmla="*/ 671 w 1906"/>
              <a:gd name="T1" fmla="*/ 1414 h 1427"/>
              <a:gd name="T2" fmla="*/ 569 w 1906"/>
              <a:gd name="T3" fmla="*/ 1175 h 1427"/>
              <a:gd name="T4" fmla="*/ 563 w 1906"/>
              <a:gd name="T5" fmla="*/ 935 h 1427"/>
              <a:gd name="T6" fmla="*/ 659 w 1906"/>
              <a:gd name="T7" fmla="*/ 815 h 1427"/>
              <a:gd name="T8" fmla="*/ 743 w 1906"/>
              <a:gd name="T9" fmla="*/ 611 h 1427"/>
              <a:gd name="T10" fmla="*/ 833 w 1906"/>
              <a:gd name="T11" fmla="*/ 582 h 1427"/>
              <a:gd name="T12" fmla="*/ 1019 w 1906"/>
              <a:gd name="T13" fmla="*/ 623 h 1427"/>
              <a:gd name="T14" fmla="*/ 1186 w 1906"/>
              <a:gd name="T15" fmla="*/ 773 h 1427"/>
              <a:gd name="T16" fmla="*/ 1366 w 1906"/>
              <a:gd name="T17" fmla="*/ 767 h 1427"/>
              <a:gd name="T18" fmla="*/ 1372 w 1906"/>
              <a:gd name="T19" fmla="*/ 623 h 1427"/>
              <a:gd name="T20" fmla="*/ 1390 w 1906"/>
              <a:gd name="T21" fmla="*/ 480 h 1427"/>
              <a:gd name="T22" fmla="*/ 1432 w 1906"/>
              <a:gd name="T23" fmla="*/ 408 h 1427"/>
              <a:gd name="T24" fmla="*/ 1456 w 1906"/>
              <a:gd name="T25" fmla="*/ 324 h 1427"/>
              <a:gd name="T26" fmla="*/ 1528 w 1906"/>
              <a:gd name="T27" fmla="*/ 264 h 1427"/>
              <a:gd name="T28" fmla="*/ 1588 w 1906"/>
              <a:gd name="T29" fmla="*/ 384 h 1427"/>
              <a:gd name="T30" fmla="*/ 1600 w 1906"/>
              <a:gd name="T31" fmla="*/ 480 h 1427"/>
              <a:gd name="T32" fmla="*/ 1702 w 1906"/>
              <a:gd name="T33" fmla="*/ 402 h 1427"/>
              <a:gd name="T34" fmla="*/ 1702 w 1906"/>
              <a:gd name="T35" fmla="*/ 330 h 1427"/>
              <a:gd name="T36" fmla="*/ 1660 w 1906"/>
              <a:gd name="T37" fmla="*/ 270 h 1427"/>
              <a:gd name="T38" fmla="*/ 1714 w 1906"/>
              <a:gd name="T39" fmla="*/ 204 h 1427"/>
              <a:gd name="T40" fmla="*/ 1852 w 1906"/>
              <a:gd name="T41" fmla="*/ 222 h 1427"/>
              <a:gd name="T42" fmla="*/ 1876 w 1906"/>
              <a:gd name="T43" fmla="*/ 204 h 1427"/>
              <a:gd name="T44" fmla="*/ 1905 w 1906"/>
              <a:gd name="T45" fmla="*/ 156 h 1427"/>
              <a:gd name="T46" fmla="*/ 1786 w 1906"/>
              <a:gd name="T47" fmla="*/ 96 h 1427"/>
              <a:gd name="T48" fmla="*/ 1606 w 1906"/>
              <a:gd name="T49" fmla="*/ 24 h 1427"/>
              <a:gd name="T50" fmla="*/ 1474 w 1906"/>
              <a:gd name="T51" fmla="*/ 48 h 1427"/>
              <a:gd name="T52" fmla="*/ 1372 w 1906"/>
              <a:gd name="T53" fmla="*/ 150 h 1427"/>
              <a:gd name="T54" fmla="*/ 1085 w 1906"/>
              <a:gd name="T55" fmla="*/ 282 h 1427"/>
              <a:gd name="T56" fmla="*/ 905 w 1906"/>
              <a:gd name="T57" fmla="*/ 450 h 1427"/>
              <a:gd name="T58" fmla="*/ 677 w 1906"/>
              <a:gd name="T59" fmla="*/ 456 h 1427"/>
              <a:gd name="T60" fmla="*/ 431 w 1906"/>
              <a:gd name="T61" fmla="*/ 462 h 1427"/>
              <a:gd name="T62" fmla="*/ 198 w 1906"/>
              <a:gd name="T63" fmla="*/ 534 h 1427"/>
              <a:gd name="T64" fmla="*/ 90 w 1906"/>
              <a:gd name="T65" fmla="*/ 689 h 1427"/>
              <a:gd name="T66" fmla="*/ 36 w 1906"/>
              <a:gd name="T67" fmla="*/ 731 h 1427"/>
              <a:gd name="T68" fmla="*/ 180 w 1906"/>
              <a:gd name="T69" fmla="*/ 845 h 1427"/>
              <a:gd name="T70" fmla="*/ 132 w 1906"/>
              <a:gd name="T71" fmla="*/ 1043 h 1427"/>
              <a:gd name="T72" fmla="*/ 126 w 1906"/>
              <a:gd name="T73" fmla="*/ 1187 h 1427"/>
              <a:gd name="T74" fmla="*/ 198 w 1906"/>
              <a:gd name="T75" fmla="*/ 1307 h 1427"/>
              <a:gd name="T76" fmla="*/ 323 w 1906"/>
              <a:gd name="T77" fmla="*/ 1318 h 1427"/>
              <a:gd name="T78" fmla="*/ 467 w 1906"/>
              <a:gd name="T79" fmla="*/ 1342 h 1427"/>
              <a:gd name="T80" fmla="*/ 671 w 1906"/>
              <a:gd name="T81" fmla="*/ 1414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06" h="1427">
                <a:moveTo>
                  <a:pt x="671" y="1414"/>
                </a:moveTo>
                <a:lnTo>
                  <a:pt x="671" y="1414"/>
                </a:lnTo>
                <a:cubicBezTo>
                  <a:pt x="641" y="1289"/>
                  <a:pt x="641" y="1289"/>
                  <a:pt x="641" y="1289"/>
                </a:cubicBezTo>
                <a:cubicBezTo>
                  <a:pt x="641" y="1241"/>
                  <a:pt x="593" y="1211"/>
                  <a:pt x="569" y="1175"/>
                </a:cubicBezTo>
                <a:cubicBezTo>
                  <a:pt x="545" y="1139"/>
                  <a:pt x="551" y="1127"/>
                  <a:pt x="569" y="1085"/>
                </a:cubicBezTo>
                <a:cubicBezTo>
                  <a:pt x="587" y="1037"/>
                  <a:pt x="551" y="983"/>
                  <a:pt x="563" y="935"/>
                </a:cubicBezTo>
                <a:cubicBezTo>
                  <a:pt x="569" y="905"/>
                  <a:pt x="599" y="923"/>
                  <a:pt x="617" y="905"/>
                </a:cubicBezTo>
                <a:cubicBezTo>
                  <a:pt x="635" y="881"/>
                  <a:pt x="641" y="839"/>
                  <a:pt x="659" y="815"/>
                </a:cubicBezTo>
                <a:cubicBezTo>
                  <a:pt x="683" y="803"/>
                  <a:pt x="737" y="737"/>
                  <a:pt x="755" y="713"/>
                </a:cubicBezTo>
                <a:cubicBezTo>
                  <a:pt x="785" y="677"/>
                  <a:pt x="779" y="647"/>
                  <a:pt x="743" y="611"/>
                </a:cubicBezTo>
                <a:cubicBezTo>
                  <a:pt x="725" y="593"/>
                  <a:pt x="701" y="527"/>
                  <a:pt x="749" y="540"/>
                </a:cubicBezTo>
                <a:cubicBezTo>
                  <a:pt x="785" y="546"/>
                  <a:pt x="803" y="569"/>
                  <a:pt x="833" y="582"/>
                </a:cubicBezTo>
                <a:cubicBezTo>
                  <a:pt x="863" y="593"/>
                  <a:pt x="875" y="582"/>
                  <a:pt x="905" y="575"/>
                </a:cubicBezTo>
                <a:cubicBezTo>
                  <a:pt x="929" y="569"/>
                  <a:pt x="959" y="635"/>
                  <a:pt x="1019" y="623"/>
                </a:cubicBezTo>
                <a:cubicBezTo>
                  <a:pt x="1061" y="611"/>
                  <a:pt x="1054" y="653"/>
                  <a:pt x="1072" y="677"/>
                </a:cubicBezTo>
                <a:cubicBezTo>
                  <a:pt x="1096" y="707"/>
                  <a:pt x="1150" y="761"/>
                  <a:pt x="1186" y="773"/>
                </a:cubicBezTo>
                <a:cubicBezTo>
                  <a:pt x="1234" y="791"/>
                  <a:pt x="1318" y="767"/>
                  <a:pt x="1366" y="767"/>
                </a:cubicBezTo>
                <a:lnTo>
                  <a:pt x="1366" y="767"/>
                </a:lnTo>
                <a:cubicBezTo>
                  <a:pt x="1354" y="671"/>
                  <a:pt x="1354" y="671"/>
                  <a:pt x="1354" y="671"/>
                </a:cubicBezTo>
                <a:cubicBezTo>
                  <a:pt x="1354" y="653"/>
                  <a:pt x="1366" y="641"/>
                  <a:pt x="1372" y="623"/>
                </a:cubicBezTo>
                <a:cubicBezTo>
                  <a:pt x="1384" y="599"/>
                  <a:pt x="1372" y="575"/>
                  <a:pt x="1372" y="551"/>
                </a:cubicBezTo>
                <a:cubicBezTo>
                  <a:pt x="1372" y="527"/>
                  <a:pt x="1378" y="492"/>
                  <a:pt x="1390" y="480"/>
                </a:cubicBezTo>
                <a:lnTo>
                  <a:pt x="1390" y="480"/>
                </a:lnTo>
                <a:cubicBezTo>
                  <a:pt x="1390" y="432"/>
                  <a:pt x="1390" y="426"/>
                  <a:pt x="1432" y="408"/>
                </a:cubicBezTo>
                <a:cubicBezTo>
                  <a:pt x="1450" y="402"/>
                  <a:pt x="1474" y="402"/>
                  <a:pt x="1474" y="378"/>
                </a:cubicBezTo>
                <a:cubicBezTo>
                  <a:pt x="1468" y="366"/>
                  <a:pt x="1444" y="342"/>
                  <a:pt x="1456" y="324"/>
                </a:cubicBezTo>
                <a:cubicBezTo>
                  <a:pt x="1462" y="312"/>
                  <a:pt x="1492" y="318"/>
                  <a:pt x="1504" y="306"/>
                </a:cubicBezTo>
                <a:cubicBezTo>
                  <a:pt x="1516" y="294"/>
                  <a:pt x="1516" y="276"/>
                  <a:pt x="1528" y="264"/>
                </a:cubicBezTo>
                <a:cubicBezTo>
                  <a:pt x="1552" y="246"/>
                  <a:pt x="1654" y="348"/>
                  <a:pt x="1666" y="372"/>
                </a:cubicBezTo>
                <a:cubicBezTo>
                  <a:pt x="1690" y="408"/>
                  <a:pt x="1600" y="390"/>
                  <a:pt x="1588" y="384"/>
                </a:cubicBezTo>
                <a:cubicBezTo>
                  <a:pt x="1540" y="384"/>
                  <a:pt x="1576" y="432"/>
                  <a:pt x="1588" y="444"/>
                </a:cubicBezTo>
                <a:cubicBezTo>
                  <a:pt x="1600" y="480"/>
                  <a:pt x="1600" y="480"/>
                  <a:pt x="1600" y="480"/>
                </a:cubicBezTo>
                <a:lnTo>
                  <a:pt x="1600" y="480"/>
                </a:lnTo>
                <a:cubicBezTo>
                  <a:pt x="1702" y="402"/>
                  <a:pt x="1702" y="402"/>
                  <a:pt x="1702" y="402"/>
                </a:cubicBezTo>
                <a:lnTo>
                  <a:pt x="1702" y="402"/>
                </a:lnTo>
                <a:cubicBezTo>
                  <a:pt x="1708" y="390"/>
                  <a:pt x="1714" y="342"/>
                  <a:pt x="1702" y="330"/>
                </a:cubicBezTo>
                <a:cubicBezTo>
                  <a:pt x="1690" y="318"/>
                  <a:pt x="1684" y="324"/>
                  <a:pt x="1672" y="318"/>
                </a:cubicBezTo>
                <a:cubicBezTo>
                  <a:pt x="1660" y="306"/>
                  <a:pt x="1660" y="288"/>
                  <a:pt x="1660" y="270"/>
                </a:cubicBezTo>
                <a:cubicBezTo>
                  <a:pt x="1654" y="258"/>
                  <a:pt x="1642" y="240"/>
                  <a:pt x="1642" y="222"/>
                </a:cubicBezTo>
                <a:cubicBezTo>
                  <a:pt x="1642" y="186"/>
                  <a:pt x="1690" y="204"/>
                  <a:pt x="1714" y="204"/>
                </a:cubicBezTo>
                <a:cubicBezTo>
                  <a:pt x="1732" y="210"/>
                  <a:pt x="1798" y="210"/>
                  <a:pt x="1810" y="222"/>
                </a:cubicBezTo>
                <a:cubicBezTo>
                  <a:pt x="1852" y="222"/>
                  <a:pt x="1852" y="222"/>
                  <a:pt x="1852" y="222"/>
                </a:cubicBezTo>
                <a:lnTo>
                  <a:pt x="1852" y="222"/>
                </a:lnTo>
                <a:lnTo>
                  <a:pt x="1876" y="204"/>
                </a:lnTo>
                <a:cubicBezTo>
                  <a:pt x="1882" y="198"/>
                  <a:pt x="1882" y="192"/>
                  <a:pt x="1887" y="192"/>
                </a:cubicBezTo>
                <a:cubicBezTo>
                  <a:pt x="1893" y="180"/>
                  <a:pt x="1905" y="168"/>
                  <a:pt x="1905" y="156"/>
                </a:cubicBezTo>
                <a:cubicBezTo>
                  <a:pt x="1893" y="132"/>
                  <a:pt x="1845" y="120"/>
                  <a:pt x="1821" y="108"/>
                </a:cubicBezTo>
                <a:cubicBezTo>
                  <a:pt x="1810" y="108"/>
                  <a:pt x="1798" y="96"/>
                  <a:pt x="1786" y="96"/>
                </a:cubicBezTo>
                <a:cubicBezTo>
                  <a:pt x="1756" y="84"/>
                  <a:pt x="1732" y="66"/>
                  <a:pt x="1702" y="54"/>
                </a:cubicBezTo>
                <a:cubicBezTo>
                  <a:pt x="1672" y="42"/>
                  <a:pt x="1636" y="42"/>
                  <a:pt x="1606" y="24"/>
                </a:cubicBezTo>
                <a:cubicBezTo>
                  <a:pt x="1582" y="12"/>
                  <a:pt x="1570" y="6"/>
                  <a:pt x="1546" y="6"/>
                </a:cubicBezTo>
                <a:cubicBezTo>
                  <a:pt x="1510" y="0"/>
                  <a:pt x="1492" y="24"/>
                  <a:pt x="1474" y="48"/>
                </a:cubicBezTo>
                <a:cubicBezTo>
                  <a:pt x="1462" y="66"/>
                  <a:pt x="1486" y="114"/>
                  <a:pt x="1462" y="120"/>
                </a:cubicBezTo>
                <a:cubicBezTo>
                  <a:pt x="1432" y="132"/>
                  <a:pt x="1402" y="132"/>
                  <a:pt x="1372" y="150"/>
                </a:cubicBezTo>
                <a:cubicBezTo>
                  <a:pt x="1318" y="192"/>
                  <a:pt x="1252" y="210"/>
                  <a:pt x="1186" y="234"/>
                </a:cubicBezTo>
                <a:cubicBezTo>
                  <a:pt x="1138" y="252"/>
                  <a:pt x="1109" y="228"/>
                  <a:pt x="1085" y="282"/>
                </a:cubicBezTo>
                <a:cubicBezTo>
                  <a:pt x="1054" y="336"/>
                  <a:pt x="1067" y="390"/>
                  <a:pt x="1001" y="414"/>
                </a:cubicBezTo>
                <a:cubicBezTo>
                  <a:pt x="989" y="426"/>
                  <a:pt x="923" y="456"/>
                  <a:pt x="905" y="450"/>
                </a:cubicBezTo>
                <a:cubicBezTo>
                  <a:pt x="875" y="438"/>
                  <a:pt x="881" y="420"/>
                  <a:pt x="857" y="408"/>
                </a:cubicBezTo>
                <a:cubicBezTo>
                  <a:pt x="803" y="372"/>
                  <a:pt x="731" y="444"/>
                  <a:pt x="677" y="456"/>
                </a:cubicBezTo>
                <a:cubicBezTo>
                  <a:pt x="641" y="462"/>
                  <a:pt x="617" y="438"/>
                  <a:pt x="575" y="456"/>
                </a:cubicBezTo>
                <a:cubicBezTo>
                  <a:pt x="521" y="480"/>
                  <a:pt x="497" y="480"/>
                  <a:pt x="431" y="462"/>
                </a:cubicBezTo>
                <a:cubicBezTo>
                  <a:pt x="383" y="450"/>
                  <a:pt x="305" y="438"/>
                  <a:pt x="257" y="456"/>
                </a:cubicBezTo>
                <a:cubicBezTo>
                  <a:pt x="222" y="474"/>
                  <a:pt x="233" y="527"/>
                  <a:pt x="198" y="534"/>
                </a:cubicBezTo>
                <a:cubicBezTo>
                  <a:pt x="144" y="540"/>
                  <a:pt x="150" y="527"/>
                  <a:pt x="150" y="593"/>
                </a:cubicBezTo>
                <a:cubicBezTo>
                  <a:pt x="150" y="611"/>
                  <a:pt x="114" y="689"/>
                  <a:pt x="90" y="689"/>
                </a:cubicBezTo>
                <a:cubicBezTo>
                  <a:pt x="84" y="689"/>
                  <a:pt x="66" y="695"/>
                  <a:pt x="48" y="689"/>
                </a:cubicBezTo>
                <a:cubicBezTo>
                  <a:pt x="0" y="683"/>
                  <a:pt x="12" y="701"/>
                  <a:pt x="36" y="731"/>
                </a:cubicBezTo>
                <a:cubicBezTo>
                  <a:pt x="48" y="755"/>
                  <a:pt x="48" y="803"/>
                  <a:pt x="66" y="815"/>
                </a:cubicBezTo>
                <a:cubicBezTo>
                  <a:pt x="96" y="839"/>
                  <a:pt x="186" y="779"/>
                  <a:pt x="180" y="845"/>
                </a:cubicBezTo>
                <a:cubicBezTo>
                  <a:pt x="180" y="881"/>
                  <a:pt x="174" y="911"/>
                  <a:pt x="132" y="923"/>
                </a:cubicBezTo>
                <a:cubicBezTo>
                  <a:pt x="48" y="953"/>
                  <a:pt x="174" y="1001"/>
                  <a:pt x="132" y="1043"/>
                </a:cubicBezTo>
                <a:cubicBezTo>
                  <a:pt x="114" y="1067"/>
                  <a:pt x="144" y="1091"/>
                  <a:pt x="156" y="1109"/>
                </a:cubicBezTo>
                <a:cubicBezTo>
                  <a:pt x="168" y="1139"/>
                  <a:pt x="144" y="1169"/>
                  <a:pt x="126" y="1187"/>
                </a:cubicBezTo>
                <a:cubicBezTo>
                  <a:pt x="114" y="1211"/>
                  <a:pt x="72" y="1235"/>
                  <a:pt x="120" y="1259"/>
                </a:cubicBezTo>
                <a:cubicBezTo>
                  <a:pt x="144" y="1271"/>
                  <a:pt x="168" y="1289"/>
                  <a:pt x="198" y="1307"/>
                </a:cubicBezTo>
                <a:cubicBezTo>
                  <a:pt x="239" y="1325"/>
                  <a:pt x="228" y="1307"/>
                  <a:pt x="263" y="1307"/>
                </a:cubicBezTo>
                <a:cubicBezTo>
                  <a:pt x="281" y="1307"/>
                  <a:pt x="311" y="1331"/>
                  <a:pt x="323" y="1318"/>
                </a:cubicBezTo>
                <a:cubicBezTo>
                  <a:pt x="347" y="1277"/>
                  <a:pt x="365" y="1294"/>
                  <a:pt x="401" y="1307"/>
                </a:cubicBezTo>
                <a:cubicBezTo>
                  <a:pt x="419" y="1313"/>
                  <a:pt x="443" y="1349"/>
                  <a:pt x="467" y="1342"/>
                </a:cubicBezTo>
                <a:cubicBezTo>
                  <a:pt x="527" y="1336"/>
                  <a:pt x="521" y="1342"/>
                  <a:pt x="545" y="1384"/>
                </a:cubicBezTo>
                <a:cubicBezTo>
                  <a:pt x="569" y="1426"/>
                  <a:pt x="629" y="1426"/>
                  <a:pt x="671" y="1414"/>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3" name="Freeform 128"/>
          <p:cNvSpPr>
            <a:spLocks noChangeArrowheads="1"/>
          </p:cNvSpPr>
          <p:nvPr/>
        </p:nvSpPr>
        <p:spPr bwMode="auto">
          <a:xfrm>
            <a:off x="9015581" y="5329602"/>
            <a:ext cx="698486" cy="712643"/>
          </a:xfrm>
          <a:custGeom>
            <a:avLst/>
            <a:gdLst>
              <a:gd name="T0" fmla="*/ 1157 w 1308"/>
              <a:gd name="T1" fmla="*/ 216 h 1337"/>
              <a:gd name="T2" fmla="*/ 1157 w 1308"/>
              <a:gd name="T3" fmla="*/ 216 h 1337"/>
              <a:gd name="T4" fmla="*/ 1223 w 1308"/>
              <a:gd name="T5" fmla="*/ 192 h 1337"/>
              <a:gd name="T6" fmla="*/ 1253 w 1308"/>
              <a:gd name="T7" fmla="*/ 168 h 1337"/>
              <a:gd name="T8" fmla="*/ 1223 w 1308"/>
              <a:gd name="T9" fmla="*/ 144 h 1337"/>
              <a:gd name="T10" fmla="*/ 1223 w 1308"/>
              <a:gd name="T11" fmla="*/ 96 h 1337"/>
              <a:gd name="T12" fmla="*/ 1289 w 1308"/>
              <a:gd name="T13" fmla="*/ 66 h 1337"/>
              <a:gd name="T14" fmla="*/ 1307 w 1308"/>
              <a:gd name="T15" fmla="*/ 36 h 1337"/>
              <a:gd name="T16" fmla="*/ 1307 w 1308"/>
              <a:gd name="T17" fmla="*/ 36 h 1337"/>
              <a:gd name="T18" fmla="*/ 1265 w 1308"/>
              <a:gd name="T19" fmla="*/ 36 h 1337"/>
              <a:gd name="T20" fmla="*/ 1169 w 1308"/>
              <a:gd name="T21" fmla="*/ 18 h 1337"/>
              <a:gd name="T22" fmla="*/ 1097 w 1308"/>
              <a:gd name="T23" fmla="*/ 36 h 1337"/>
              <a:gd name="T24" fmla="*/ 1115 w 1308"/>
              <a:gd name="T25" fmla="*/ 84 h 1337"/>
              <a:gd name="T26" fmla="*/ 1127 w 1308"/>
              <a:gd name="T27" fmla="*/ 132 h 1337"/>
              <a:gd name="T28" fmla="*/ 1157 w 1308"/>
              <a:gd name="T29" fmla="*/ 144 h 1337"/>
              <a:gd name="T30" fmla="*/ 1157 w 1308"/>
              <a:gd name="T31" fmla="*/ 216 h 1337"/>
              <a:gd name="T32" fmla="*/ 845 w 1308"/>
              <a:gd name="T33" fmla="*/ 294 h 1337"/>
              <a:gd name="T34" fmla="*/ 845 w 1308"/>
              <a:gd name="T35" fmla="*/ 294 h 1337"/>
              <a:gd name="T36" fmla="*/ 845 w 1308"/>
              <a:gd name="T37" fmla="*/ 294 h 1337"/>
              <a:gd name="T38" fmla="*/ 887 w 1308"/>
              <a:gd name="T39" fmla="*/ 222 h 1337"/>
              <a:gd name="T40" fmla="*/ 929 w 1308"/>
              <a:gd name="T41" fmla="*/ 192 h 1337"/>
              <a:gd name="T42" fmla="*/ 911 w 1308"/>
              <a:gd name="T43" fmla="*/ 138 h 1337"/>
              <a:gd name="T44" fmla="*/ 959 w 1308"/>
              <a:gd name="T45" fmla="*/ 120 h 1337"/>
              <a:gd name="T46" fmla="*/ 983 w 1308"/>
              <a:gd name="T47" fmla="*/ 78 h 1337"/>
              <a:gd name="T48" fmla="*/ 1121 w 1308"/>
              <a:gd name="T49" fmla="*/ 186 h 1337"/>
              <a:gd name="T50" fmla="*/ 1043 w 1308"/>
              <a:gd name="T51" fmla="*/ 198 h 1337"/>
              <a:gd name="T52" fmla="*/ 1043 w 1308"/>
              <a:gd name="T53" fmla="*/ 258 h 1337"/>
              <a:gd name="T54" fmla="*/ 1055 w 1308"/>
              <a:gd name="T55" fmla="*/ 294 h 1337"/>
              <a:gd name="T56" fmla="*/ 1055 w 1308"/>
              <a:gd name="T57" fmla="*/ 294 h 1337"/>
              <a:gd name="T58" fmla="*/ 1019 w 1308"/>
              <a:gd name="T59" fmla="*/ 306 h 1337"/>
              <a:gd name="T60" fmla="*/ 1001 w 1308"/>
              <a:gd name="T61" fmla="*/ 300 h 1337"/>
              <a:gd name="T62" fmla="*/ 971 w 1308"/>
              <a:gd name="T63" fmla="*/ 270 h 1337"/>
              <a:gd name="T64" fmla="*/ 845 w 1308"/>
              <a:gd name="T65" fmla="*/ 294 h 1337"/>
              <a:gd name="T66" fmla="*/ 126 w 1308"/>
              <a:gd name="T67" fmla="*/ 1228 h 1337"/>
              <a:gd name="T68" fmla="*/ 126 w 1308"/>
              <a:gd name="T69" fmla="*/ 1228 h 1337"/>
              <a:gd name="T70" fmla="*/ 162 w 1308"/>
              <a:gd name="T71" fmla="*/ 1252 h 1337"/>
              <a:gd name="T72" fmla="*/ 306 w 1308"/>
              <a:gd name="T73" fmla="*/ 1318 h 1337"/>
              <a:gd name="T74" fmla="*/ 450 w 1308"/>
              <a:gd name="T75" fmla="*/ 1252 h 1337"/>
              <a:gd name="T76" fmla="*/ 557 w 1308"/>
              <a:gd name="T77" fmla="*/ 1211 h 1337"/>
              <a:gd name="T78" fmla="*/ 725 w 1308"/>
              <a:gd name="T79" fmla="*/ 1055 h 1337"/>
              <a:gd name="T80" fmla="*/ 767 w 1308"/>
              <a:gd name="T81" fmla="*/ 971 h 1337"/>
              <a:gd name="T82" fmla="*/ 791 w 1308"/>
              <a:gd name="T83" fmla="*/ 869 h 1337"/>
              <a:gd name="T84" fmla="*/ 785 w 1308"/>
              <a:gd name="T85" fmla="*/ 827 h 1337"/>
              <a:gd name="T86" fmla="*/ 791 w 1308"/>
              <a:gd name="T87" fmla="*/ 815 h 1337"/>
              <a:gd name="T88" fmla="*/ 821 w 1308"/>
              <a:gd name="T89" fmla="*/ 743 h 1337"/>
              <a:gd name="T90" fmla="*/ 821 w 1308"/>
              <a:gd name="T91" fmla="*/ 653 h 1337"/>
              <a:gd name="T92" fmla="*/ 821 w 1308"/>
              <a:gd name="T93" fmla="*/ 581 h 1337"/>
              <a:gd name="T94" fmla="*/ 821 w 1308"/>
              <a:gd name="T95" fmla="*/ 581 h 1337"/>
              <a:gd name="T96" fmla="*/ 641 w 1308"/>
              <a:gd name="T97" fmla="*/ 587 h 1337"/>
              <a:gd name="T98" fmla="*/ 527 w 1308"/>
              <a:gd name="T99" fmla="*/ 491 h 1337"/>
              <a:gd name="T100" fmla="*/ 474 w 1308"/>
              <a:gd name="T101" fmla="*/ 437 h 1337"/>
              <a:gd name="T102" fmla="*/ 360 w 1308"/>
              <a:gd name="T103" fmla="*/ 389 h 1337"/>
              <a:gd name="T104" fmla="*/ 288 w 1308"/>
              <a:gd name="T105" fmla="*/ 396 h 1337"/>
              <a:gd name="T106" fmla="*/ 204 w 1308"/>
              <a:gd name="T107" fmla="*/ 354 h 1337"/>
              <a:gd name="T108" fmla="*/ 198 w 1308"/>
              <a:gd name="T109" fmla="*/ 425 h 1337"/>
              <a:gd name="T110" fmla="*/ 210 w 1308"/>
              <a:gd name="T111" fmla="*/ 527 h 1337"/>
              <a:gd name="T112" fmla="*/ 114 w 1308"/>
              <a:gd name="T113" fmla="*/ 629 h 1337"/>
              <a:gd name="T114" fmla="*/ 72 w 1308"/>
              <a:gd name="T115" fmla="*/ 719 h 1337"/>
              <a:gd name="T116" fmla="*/ 18 w 1308"/>
              <a:gd name="T117" fmla="*/ 749 h 1337"/>
              <a:gd name="T118" fmla="*/ 24 w 1308"/>
              <a:gd name="T119" fmla="*/ 899 h 1337"/>
              <a:gd name="T120" fmla="*/ 24 w 1308"/>
              <a:gd name="T121" fmla="*/ 989 h 1337"/>
              <a:gd name="T122" fmla="*/ 96 w 1308"/>
              <a:gd name="T123" fmla="*/ 1103 h 1337"/>
              <a:gd name="T124" fmla="*/ 126 w 1308"/>
              <a:gd name="T125" fmla="*/ 1228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8" h="1337">
                <a:moveTo>
                  <a:pt x="1157" y="216"/>
                </a:moveTo>
                <a:lnTo>
                  <a:pt x="1157" y="216"/>
                </a:lnTo>
                <a:cubicBezTo>
                  <a:pt x="1175" y="222"/>
                  <a:pt x="1205" y="198"/>
                  <a:pt x="1223" y="192"/>
                </a:cubicBezTo>
                <a:cubicBezTo>
                  <a:pt x="1235" y="192"/>
                  <a:pt x="1253" y="180"/>
                  <a:pt x="1253" y="168"/>
                </a:cubicBezTo>
                <a:cubicBezTo>
                  <a:pt x="1253" y="156"/>
                  <a:pt x="1223" y="150"/>
                  <a:pt x="1223" y="144"/>
                </a:cubicBezTo>
                <a:cubicBezTo>
                  <a:pt x="1205" y="120"/>
                  <a:pt x="1205" y="108"/>
                  <a:pt x="1223" y="96"/>
                </a:cubicBezTo>
                <a:cubicBezTo>
                  <a:pt x="1241" y="84"/>
                  <a:pt x="1283" y="78"/>
                  <a:pt x="1289" y="66"/>
                </a:cubicBezTo>
                <a:cubicBezTo>
                  <a:pt x="1307" y="36"/>
                  <a:pt x="1307" y="36"/>
                  <a:pt x="1307" y="36"/>
                </a:cubicBezTo>
                <a:lnTo>
                  <a:pt x="1307" y="36"/>
                </a:lnTo>
                <a:cubicBezTo>
                  <a:pt x="1265" y="36"/>
                  <a:pt x="1265" y="36"/>
                  <a:pt x="1265" y="36"/>
                </a:cubicBezTo>
                <a:cubicBezTo>
                  <a:pt x="1253" y="24"/>
                  <a:pt x="1187" y="24"/>
                  <a:pt x="1169" y="18"/>
                </a:cubicBezTo>
                <a:cubicBezTo>
                  <a:pt x="1145" y="18"/>
                  <a:pt x="1097" y="0"/>
                  <a:pt x="1097" y="36"/>
                </a:cubicBezTo>
                <a:cubicBezTo>
                  <a:pt x="1097" y="54"/>
                  <a:pt x="1109" y="72"/>
                  <a:pt x="1115" y="84"/>
                </a:cubicBezTo>
                <a:cubicBezTo>
                  <a:pt x="1115" y="102"/>
                  <a:pt x="1115" y="120"/>
                  <a:pt x="1127" y="132"/>
                </a:cubicBezTo>
                <a:cubicBezTo>
                  <a:pt x="1139" y="138"/>
                  <a:pt x="1145" y="132"/>
                  <a:pt x="1157" y="144"/>
                </a:cubicBezTo>
                <a:cubicBezTo>
                  <a:pt x="1169" y="156"/>
                  <a:pt x="1163" y="204"/>
                  <a:pt x="1157" y="216"/>
                </a:cubicBezTo>
                <a:close/>
                <a:moveTo>
                  <a:pt x="845" y="294"/>
                </a:moveTo>
                <a:lnTo>
                  <a:pt x="845" y="294"/>
                </a:lnTo>
                <a:lnTo>
                  <a:pt x="845" y="294"/>
                </a:lnTo>
                <a:cubicBezTo>
                  <a:pt x="845" y="246"/>
                  <a:pt x="845" y="240"/>
                  <a:pt x="887" y="222"/>
                </a:cubicBezTo>
                <a:cubicBezTo>
                  <a:pt x="905" y="216"/>
                  <a:pt x="929" y="216"/>
                  <a:pt x="929" y="192"/>
                </a:cubicBezTo>
                <a:cubicBezTo>
                  <a:pt x="923" y="180"/>
                  <a:pt x="899" y="156"/>
                  <a:pt x="911" y="138"/>
                </a:cubicBezTo>
                <a:cubicBezTo>
                  <a:pt x="917" y="126"/>
                  <a:pt x="947" y="132"/>
                  <a:pt x="959" y="120"/>
                </a:cubicBezTo>
                <a:cubicBezTo>
                  <a:pt x="971" y="108"/>
                  <a:pt x="971" y="90"/>
                  <a:pt x="983" y="78"/>
                </a:cubicBezTo>
                <a:cubicBezTo>
                  <a:pt x="1007" y="60"/>
                  <a:pt x="1109" y="162"/>
                  <a:pt x="1121" y="186"/>
                </a:cubicBezTo>
                <a:cubicBezTo>
                  <a:pt x="1145" y="222"/>
                  <a:pt x="1055" y="204"/>
                  <a:pt x="1043" y="198"/>
                </a:cubicBezTo>
                <a:cubicBezTo>
                  <a:pt x="995" y="198"/>
                  <a:pt x="1031" y="246"/>
                  <a:pt x="1043" y="258"/>
                </a:cubicBezTo>
                <a:cubicBezTo>
                  <a:pt x="1055" y="294"/>
                  <a:pt x="1055" y="294"/>
                  <a:pt x="1055" y="294"/>
                </a:cubicBezTo>
                <a:lnTo>
                  <a:pt x="1055" y="294"/>
                </a:lnTo>
                <a:cubicBezTo>
                  <a:pt x="1061" y="300"/>
                  <a:pt x="1031" y="306"/>
                  <a:pt x="1019" y="306"/>
                </a:cubicBezTo>
                <a:cubicBezTo>
                  <a:pt x="1013" y="306"/>
                  <a:pt x="1007" y="306"/>
                  <a:pt x="1001" y="300"/>
                </a:cubicBezTo>
                <a:cubicBezTo>
                  <a:pt x="989" y="288"/>
                  <a:pt x="995" y="270"/>
                  <a:pt x="971" y="270"/>
                </a:cubicBezTo>
                <a:cubicBezTo>
                  <a:pt x="929" y="276"/>
                  <a:pt x="893" y="312"/>
                  <a:pt x="845" y="294"/>
                </a:cubicBezTo>
                <a:close/>
                <a:moveTo>
                  <a:pt x="126" y="1228"/>
                </a:moveTo>
                <a:lnTo>
                  <a:pt x="126" y="1228"/>
                </a:lnTo>
                <a:cubicBezTo>
                  <a:pt x="132" y="1234"/>
                  <a:pt x="162" y="1246"/>
                  <a:pt x="162" y="1252"/>
                </a:cubicBezTo>
                <a:cubicBezTo>
                  <a:pt x="234" y="1252"/>
                  <a:pt x="246" y="1300"/>
                  <a:pt x="306" y="1318"/>
                </a:cubicBezTo>
                <a:cubicBezTo>
                  <a:pt x="384" y="1336"/>
                  <a:pt x="396" y="1282"/>
                  <a:pt x="450" y="1252"/>
                </a:cubicBezTo>
                <a:cubicBezTo>
                  <a:pt x="492" y="1228"/>
                  <a:pt x="527" y="1240"/>
                  <a:pt x="557" y="1211"/>
                </a:cubicBezTo>
                <a:cubicBezTo>
                  <a:pt x="605" y="1163"/>
                  <a:pt x="689" y="1103"/>
                  <a:pt x="725" y="1055"/>
                </a:cubicBezTo>
                <a:cubicBezTo>
                  <a:pt x="737" y="1031"/>
                  <a:pt x="761" y="995"/>
                  <a:pt x="767" y="971"/>
                </a:cubicBezTo>
                <a:cubicBezTo>
                  <a:pt x="773" y="935"/>
                  <a:pt x="761" y="899"/>
                  <a:pt x="791" y="869"/>
                </a:cubicBezTo>
                <a:cubicBezTo>
                  <a:pt x="791" y="851"/>
                  <a:pt x="779" y="845"/>
                  <a:pt x="785" y="827"/>
                </a:cubicBezTo>
                <a:cubicBezTo>
                  <a:pt x="785" y="821"/>
                  <a:pt x="791" y="821"/>
                  <a:pt x="791" y="815"/>
                </a:cubicBezTo>
                <a:cubicBezTo>
                  <a:pt x="803" y="803"/>
                  <a:pt x="821" y="761"/>
                  <a:pt x="821" y="743"/>
                </a:cubicBezTo>
                <a:cubicBezTo>
                  <a:pt x="821" y="653"/>
                  <a:pt x="821" y="653"/>
                  <a:pt x="821" y="653"/>
                </a:cubicBezTo>
                <a:cubicBezTo>
                  <a:pt x="821" y="581"/>
                  <a:pt x="821" y="581"/>
                  <a:pt x="821" y="581"/>
                </a:cubicBezTo>
                <a:lnTo>
                  <a:pt x="821" y="581"/>
                </a:lnTo>
                <a:cubicBezTo>
                  <a:pt x="773" y="581"/>
                  <a:pt x="689" y="605"/>
                  <a:pt x="641" y="587"/>
                </a:cubicBezTo>
                <a:cubicBezTo>
                  <a:pt x="605" y="575"/>
                  <a:pt x="551" y="521"/>
                  <a:pt x="527" y="491"/>
                </a:cubicBezTo>
                <a:cubicBezTo>
                  <a:pt x="509" y="467"/>
                  <a:pt x="516" y="425"/>
                  <a:pt x="474" y="437"/>
                </a:cubicBezTo>
                <a:cubicBezTo>
                  <a:pt x="414" y="449"/>
                  <a:pt x="384" y="383"/>
                  <a:pt x="360" y="389"/>
                </a:cubicBezTo>
                <a:cubicBezTo>
                  <a:pt x="330" y="396"/>
                  <a:pt x="318" y="407"/>
                  <a:pt x="288" y="396"/>
                </a:cubicBezTo>
                <a:cubicBezTo>
                  <a:pt x="258" y="383"/>
                  <a:pt x="240" y="360"/>
                  <a:pt x="204" y="354"/>
                </a:cubicBezTo>
                <a:cubicBezTo>
                  <a:pt x="156" y="341"/>
                  <a:pt x="180" y="407"/>
                  <a:pt x="198" y="425"/>
                </a:cubicBezTo>
                <a:cubicBezTo>
                  <a:pt x="234" y="461"/>
                  <a:pt x="240" y="491"/>
                  <a:pt x="210" y="527"/>
                </a:cubicBezTo>
                <a:cubicBezTo>
                  <a:pt x="192" y="551"/>
                  <a:pt x="138" y="617"/>
                  <a:pt x="114" y="629"/>
                </a:cubicBezTo>
                <a:cubicBezTo>
                  <a:pt x="96" y="653"/>
                  <a:pt x="90" y="695"/>
                  <a:pt x="72" y="719"/>
                </a:cubicBezTo>
                <a:cubicBezTo>
                  <a:pt x="54" y="737"/>
                  <a:pt x="24" y="719"/>
                  <a:pt x="18" y="749"/>
                </a:cubicBezTo>
                <a:cubicBezTo>
                  <a:pt x="6" y="797"/>
                  <a:pt x="42" y="851"/>
                  <a:pt x="24" y="899"/>
                </a:cubicBezTo>
                <a:cubicBezTo>
                  <a:pt x="6" y="941"/>
                  <a:pt x="0" y="953"/>
                  <a:pt x="24" y="989"/>
                </a:cubicBezTo>
                <a:cubicBezTo>
                  <a:pt x="48" y="1025"/>
                  <a:pt x="96" y="1055"/>
                  <a:pt x="96" y="1103"/>
                </a:cubicBezTo>
                <a:cubicBezTo>
                  <a:pt x="126" y="1228"/>
                  <a:pt x="126" y="1228"/>
                  <a:pt x="126" y="1228"/>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4" name="Freeform 129"/>
          <p:cNvSpPr>
            <a:spLocks noChangeArrowheads="1"/>
          </p:cNvSpPr>
          <p:nvPr/>
        </p:nvSpPr>
        <p:spPr bwMode="auto">
          <a:xfrm>
            <a:off x="7515133" y="4461732"/>
            <a:ext cx="1876737" cy="1084251"/>
          </a:xfrm>
          <a:custGeom>
            <a:avLst/>
            <a:gdLst>
              <a:gd name="T0" fmla="*/ 3499 w 3518"/>
              <a:gd name="T1" fmla="*/ 1294 h 2033"/>
              <a:gd name="T2" fmla="*/ 3397 w 3518"/>
              <a:gd name="T3" fmla="*/ 1312 h 2033"/>
              <a:gd name="T4" fmla="*/ 1240 w 3518"/>
              <a:gd name="T5" fmla="*/ 2032 h 2033"/>
              <a:gd name="T6" fmla="*/ 1342 w 3518"/>
              <a:gd name="T7" fmla="*/ 1912 h 2033"/>
              <a:gd name="T8" fmla="*/ 1516 w 3518"/>
              <a:gd name="T9" fmla="*/ 1654 h 2033"/>
              <a:gd name="T10" fmla="*/ 1630 w 3518"/>
              <a:gd name="T11" fmla="*/ 1516 h 2033"/>
              <a:gd name="T12" fmla="*/ 1486 w 3518"/>
              <a:gd name="T13" fmla="*/ 1390 h 2033"/>
              <a:gd name="T14" fmla="*/ 1689 w 3518"/>
              <a:gd name="T15" fmla="*/ 1306 h 2033"/>
              <a:gd name="T16" fmla="*/ 1857 w 3518"/>
              <a:gd name="T17" fmla="*/ 1372 h 2033"/>
              <a:gd name="T18" fmla="*/ 2169 w 3518"/>
              <a:gd name="T19" fmla="*/ 1276 h 2033"/>
              <a:gd name="T20" fmla="*/ 2427 w 3518"/>
              <a:gd name="T21" fmla="*/ 1360 h 2033"/>
              <a:gd name="T22" fmla="*/ 2798 w 3518"/>
              <a:gd name="T23" fmla="*/ 1378 h 2033"/>
              <a:gd name="T24" fmla="*/ 2816 w 3518"/>
              <a:gd name="T25" fmla="*/ 1199 h 2033"/>
              <a:gd name="T26" fmla="*/ 2792 w 3518"/>
              <a:gd name="T27" fmla="*/ 1073 h 2033"/>
              <a:gd name="T28" fmla="*/ 2948 w 3518"/>
              <a:gd name="T29" fmla="*/ 1127 h 2033"/>
              <a:gd name="T30" fmla="*/ 3080 w 3518"/>
              <a:gd name="T31" fmla="*/ 1252 h 2033"/>
              <a:gd name="T32" fmla="*/ 3194 w 3518"/>
              <a:gd name="T33" fmla="*/ 1384 h 2033"/>
              <a:gd name="T34" fmla="*/ 3350 w 3518"/>
              <a:gd name="T35" fmla="*/ 1211 h 2033"/>
              <a:gd name="T36" fmla="*/ 3367 w 3518"/>
              <a:gd name="T37" fmla="*/ 1181 h 2033"/>
              <a:gd name="T38" fmla="*/ 3134 w 3518"/>
              <a:gd name="T39" fmla="*/ 941 h 2033"/>
              <a:gd name="T40" fmla="*/ 2810 w 3518"/>
              <a:gd name="T41" fmla="*/ 599 h 2033"/>
              <a:gd name="T42" fmla="*/ 2456 w 3518"/>
              <a:gd name="T43" fmla="*/ 390 h 2033"/>
              <a:gd name="T44" fmla="*/ 2241 w 3518"/>
              <a:gd name="T45" fmla="*/ 204 h 2033"/>
              <a:gd name="T46" fmla="*/ 2175 w 3518"/>
              <a:gd name="T47" fmla="*/ 174 h 2033"/>
              <a:gd name="T48" fmla="*/ 2013 w 3518"/>
              <a:gd name="T49" fmla="*/ 180 h 2033"/>
              <a:gd name="T50" fmla="*/ 1384 w 3518"/>
              <a:gd name="T51" fmla="*/ 138 h 2033"/>
              <a:gd name="T52" fmla="*/ 1030 w 3518"/>
              <a:gd name="T53" fmla="*/ 300 h 2033"/>
              <a:gd name="T54" fmla="*/ 826 w 3518"/>
              <a:gd name="T55" fmla="*/ 270 h 2033"/>
              <a:gd name="T56" fmla="*/ 641 w 3518"/>
              <a:gd name="T57" fmla="*/ 114 h 2033"/>
              <a:gd name="T58" fmla="*/ 569 w 3518"/>
              <a:gd name="T59" fmla="*/ 138 h 2033"/>
              <a:gd name="T60" fmla="*/ 287 w 3518"/>
              <a:gd name="T61" fmla="*/ 24 h 2033"/>
              <a:gd name="T62" fmla="*/ 125 w 3518"/>
              <a:gd name="T63" fmla="*/ 12 h 2033"/>
              <a:gd name="T64" fmla="*/ 0 w 3518"/>
              <a:gd name="T65" fmla="*/ 36 h 2033"/>
              <a:gd name="T66" fmla="*/ 0 w 3518"/>
              <a:gd name="T67" fmla="*/ 114 h 2033"/>
              <a:gd name="T68" fmla="*/ 263 w 3518"/>
              <a:gd name="T69" fmla="*/ 336 h 2033"/>
              <a:gd name="T70" fmla="*/ 611 w 3518"/>
              <a:gd name="T71" fmla="*/ 192 h 2033"/>
              <a:gd name="T72" fmla="*/ 623 w 3518"/>
              <a:gd name="T73" fmla="*/ 527 h 2033"/>
              <a:gd name="T74" fmla="*/ 371 w 3518"/>
              <a:gd name="T75" fmla="*/ 497 h 2033"/>
              <a:gd name="T76" fmla="*/ 599 w 3518"/>
              <a:gd name="T77" fmla="*/ 713 h 2033"/>
              <a:gd name="T78" fmla="*/ 749 w 3518"/>
              <a:gd name="T79" fmla="*/ 929 h 2033"/>
              <a:gd name="T80" fmla="*/ 1000 w 3518"/>
              <a:gd name="T81" fmla="*/ 1300 h 2033"/>
              <a:gd name="T82" fmla="*/ 1102 w 3518"/>
              <a:gd name="T83" fmla="*/ 1654 h 2033"/>
              <a:gd name="T84" fmla="*/ 1072 w 3518"/>
              <a:gd name="T85" fmla="*/ 1678 h 2033"/>
              <a:gd name="T86" fmla="*/ 1168 w 3518"/>
              <a:gd name="T87" fmla="*/ 1942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18" h="2033">
                <a:moveTo>
                  <a:pt x="3517" y="1330"/>
                </a:moveTo>
                <a:lnTo>
                  <a:pt x="3517" y="1330"/>
                </a:lnTo>
                <a:cubicBezTo>
                  <a:pt x="3511" y="1318"/>
                  <a:pt x="3505" y="1306"/>
                  <a:pt x="3499" y="1294"/>
                </a:cubicBezTo>
                <a:cubicBezTo>
                  <a:pt x="3487" y="1264"/>
                  <a:pt x="3433" y="1276"/>
                  <a:pt x="3403" y="1252"/>
                </a:cubicBezTo>
                <a:lnTo>
                  <a:pt x="3403" y="1252"/>
                </a:lnTo>
                <a:cubicBezTo>
                  <a:pt x="3403" y="1270"/>
                  <a:pt x="3391" y="1294"/>
                  <a:pt x="3397" y="1312"/>
                </a:cubicBezTo>
                <a:cubicBezTo>
                  <a:pt x="3409" y="1336"/>
                  <a:pt x="3427" y="1360"/>
                  <a:pt x="3457" y="1360"/>
                </a:cubicBezTo>
                <a:cubicBezTo>
                  <a:pt x="3475" y="1366"/>
                  <a:pt x="3493" y="1342"/>
                  <a:pt x="3517" y="1330"/>
                </a:cubicBezTo>
                <a:close/>
                <a:moveTo>
                  <a:pt x="1240" y="2032"/>
                </a:moveTo>
                <a:lnTo>
                  <a:pt x="1240" y="2032"/>
                </a:lnTo>
                <a:cubicBezTo>
                  <a:pt x="1252" y="2013"/>
                  <a:pt x="1258" y="1995"/>
                  <a:pt x="1276" y="1990"/>
                </a:cubicBezTo>
                <a:cubicBezTo>
                  <a:pt x="1318" y="1978"/>
                  <a:pt x="1342" y="1954"/>
                  <a:pt x="1342" y="1912"/>
                </a:cubicBezTo>
                <a:cubicBezTo>
                  <a:pt x="1342" y="1858"/>
                  <a:pt x="1324" y="1834"/>
                  <a:pt x="1390" y="1834"/>
                </a:cubicBezTo>
                <a:cubicBezTo>
                  <a:pt x="1432" y="1834"/>
                  <a:pt x="1426" y="1798"/>
                  <a:pt x="1420" y="1768"/>
                </a:cubicBezTo>
                <a:cubicBezTo>
                  <a:pt x="1390" y="1666"/>
                  <a:pt x="1468" y="1714"/>
                  <a:pt x="1516" y="1654"/>
                </a:cubicBezTo>
                <a:cubicBezTo>
                  <a:pt x="1558" y="1588"/>
                  <a:pt x="1570" y="1660"/>
                  <a:pt x="1612" y="1654"/>
                </a:cubicBezTo>
                <a:cubicBezTo>
                  <a:pt x="1641" y="1648"/>
                  <a:pt x="1755" y="1600"/>
                  <a:pt x="1702" y="1564"/>
                </a:cubicBezTo>
                <a:cubicBezTo>
                  <a:pt x="1678" y="1552"/>
                  <a:pt x="1660" y="1534"/>
                  <a:pt x="1630" y="1516"/>
                </a:cubicBezTo>
                <a:cubicBezTo>
                  <a:pt x="1612" y="1510"/>
                  <a:pt x="1588" y="1504"/>
                  <a:pt x="1576" y="1492"/>
                </a:cubicBezTo>
                <a:cubicBezTo>
                  <a:pt x="1564" y="1480"/>
                  <a:pt x="1546" y="1444"/>
                  <a:pt x="1528" y="1450"/>
                </a:cubicBezTo>
                <a:cubicBezTo>
                  <a:pt x="1510" y="1432"/>
                  <a:pt x="1474" y="1426"/>
                  <a:pt x="1486" y="1390"/>
                </a:cubicBezTo>
                <a:cubicBezTo>
                  <a:pt x="1498" y="1360"/>
                  <a:pt x="1510" y="1336"/>
                  <a:pt x="1528" y="1306"/>
                </a:cubicBezTo>
                <a:cubicBezTo>
                  <a:pt x="1540" y="1283"/>
                  <a:pt x="1570" y="1300"/>
                  <a:pt x="1588" y="1294"/>
                </a:cubicBezTo>
                <a:cubicBezTo>
                  <a:pt x="1636" y="1288"/>
                  <a:pt x="1660" y="1259"/>
                  <a:pt x="1689" y="1306"/>
                </a:cubicBezTo>
                <a:cubicBezTo>
                  <a:pt x="1696" y="1318"/>
                  <a:pt x="1689" y="1336"/>
                  <a:pt x="1707" y="1342"/>
                </a:cubicBezTo>
                <a:cubicBezTo>
                  <a:pt x="1737" y="1360"/>
                  <a:pt x="1821" y="1222"/>
                  <a:pt x="1827" y="1318"/>
                </a:cubicBezTo>
                <a:cubicBezTo>
                  <a:pt x="1827" y="1330"/>
                  <a:pt x="1833" y="1378"/>
                  <a:pt x="1857" y="1372"/>
                </a:cubicBezTo>
                <a:cubicBezTo>
                  <a:pt x="1869" y="1366"/>
                  <a:pt x="1881" y="1354"/>
                  <a:pt x="1899" y="1348"/>
                </a:cubicBezTo>
                <a:cubicBezTo>
                  <a:pt x="1911" y="1348"/>
                  <a:pt x="1929" y="1348"/>
                  <a:pt x="1941" y="1348"/>
                </a:cubicBezTo>
                <a:cubicBezTo>
                  <a:pt x="2031" y="1342"/>
                  <a:pt x="2127" y="1366"/>
                  <a:pt x="2169" y="1276"/>
                </a:cubicBezTo>
                <a:cubicBezTo>
                  <a:pt x="2181" y="1252"/>
                  <a:pt x="2181" y="1204"/>
                  <a:pt x="2223" y="1259"/>
                </a:cubicBezTo>
                <a:cubicBezTo>
                  <a:pt x="2265" y="1318"/>
                  <a:pt x="2337" y="1288"/>
                  <a:pt x="2355" y="1366"/>
                </a:cubicBezTo>
                <a:cubicBezTo>
                  <a:pt x="2361" y="1396"/>
                  <a:pt x="2409" y="1360"/>
                  <a:pt x="2427" y="1360"/>
                </a:cubicBezTo>
                <a:cubicBezTo>
                  <a:pt x="2487" y="1348"/>
                  <a:pt x="2522" y="1402"/>
                  <a:pt x="2564" y="1414"/>
                </a:cubicBezTo>
                <a:cubicBezTo>
                  <a:pt x="2642" y="1444"/>
                  <a:pt x="2630" y="1366"/>
                  <a:pt x="2684" y="1366"/>
                </a:cubicBezTo>
                <a:cubicBezTo>
                  <a:pt x="2726" y="1360"/>
                  <a:pt x="2756" y="1420"/>
                  <a:pt x="2798" y="1378"/>
                </a:cubicBezTo>
                <a:cubicBezTo>
                  <a:pt x="2816" y="1360"/>
                  <a:pt x="2858" y="1306"/>
                  <a:pt x="2840" y="1283"/>
                </a:cubicBezTo>
                <a:cubicBezTo>
                  <a:pt x="2834" y="1259"/>
                  <a:pt x="2804" y="1264"/>
                  <a:pt x="2798" y="1246"/>
                </a:cubicBezTo>
                <a:cubicBezTo>
                  <a:pt x="2792" y="1241"/>
                  <a:pt x="2816" y="1211"/>
                  <a:pt x="2816" y="1199"/>
                </a:cubicBezTo>
                <a:cubicBezTo>
                  <a:pt x="2810" y="1139"/>
                  <a:pt x="2768" y="1199"/>
                  <a:pt x="2738" y="1204"/>
                </a:cubicBezTo>
                <a:cubicBezTo>
                  <a:pt x="2630" y="1241"/>
                  <a:pt x="2630" y="1169"/>
                  <a:pt x="2690" y="1115"/>
                </a:cubicBezTo>
                <a:cubicBezTo>
                  <a:pt x="2714" y="1091"/>
                  <a:pt x="2756" y="1109"/>
                  <a:pt x="2792" y="1073"/>
                </a:cubicBezTo>
                <a:cubicBezTo>
                  <a:pt x="2810" y="1061"/>
                  <a:pt x="2846" y="1055"/>
                  <a:pt x="2876" y="1067"/>
                </a:cubicBezTo>
                <a:cubicBezTo>
                  <a:pt x="2894" y="1073"/>
                  <a:pt x="2918" y="1085"/>
                  <a:pt x="2930" y="1097"/>
                </a:cubicBezTo>
                <a:cubicBezTo>
                  <a:pt x="2936" y="1109"/>
                  <a:pt x="2936" y="1121"/>
                  <a:pt x="2948" y="1127"/>
                </a:cubicBezTo>
                <a:cubicBezTo>
                  <a:pt x="2954" y="1127"/>
                  <a:pt x="3044" y="1127"/>
                  <a:pt x="2990" y="1157"/>
                </a:cubicBezTo>
                <a:cubicBezTo>
                  <a:pt x="2960" y="1169"/>
                  <a:pt x="2930" y="1193"/>
                  <a:pt x="2924" y="1228"/>
                </a:cubicBezTo>
                <a:cubicBezTo>
                  <a:pt x="2918" y="1306"/>
                  <a:pt x="3092" y="1204"/>
                  <a:pt x="3080" y="1252"/>
                </a:cubicBezTo>
                <a:cubicBezTo>
                  <a:pt x="3068" y="1294"/>
                  <a:pt x="3020" y="1360"/>
                  <a:pt x="3098" y="1360"/>
                </a:cubicBezTo>
                <a:cubicBezTo>
                  <a:pt x="3134" y="1366"/>
                  <a:pt x="3140" y="1366"/>
                  <a:pt x="3152" y="1402"/>
                </a:cubicBezTo>
                <a:cubicBezTo>
                  <a:pt x="3164" y="1438"/>
                  <a:pt x="3188" y="1408"/>
                  <a:pt x="3194" y="1384"/>
                </a:cubicBezTo>
                <a:cubicBezTo>
                  <a:pt x="3212" y="1348"/>
                  <a:pt x="3200" y="1294"/>
                  <a:pt x="3242" y="1283"/>
                </a:cubicBezTo>
                <a:cubicBezTo>
                  <a:pt x="3278" y="1270"/>
                  <a:pt x="3319" y="1222"/>
                  <a:pt x="3350" y="1211"/>
                </a:cubicBezTo>
                <a:lnTo>
                  <a:pt x="3350" y="1211"/>
                </a:lnTo>
                <a:cubicBezTo>
                  <a:pt x="3350" y="1204"/>
                  <a:pt x="3355" y="1193"/>
                  <a:pt x="3350" y="1193"/>
                </a:cubicBezTo>
                <a:cubicBezTo>
                  <a:pt x="3350" y="1187"/>
                  <a:pt x="3355" y="1181"/>
                  <a:pt x="3361" y="1181"/>
                </a:cubicBezTo>
                <a:lnTo>
                  <a:pt x="3367" y="1181"/>
                </a:lnTo>
                <a:cubicBezTo>
                  <a:pt x="3379" y="1127"/>
                  <a:pt x="3302" y="1133"/>
                  <a:pt x="3278" y="1091"/>
                </a:cubicBezTo>
                <a:cubicBezTo>
                  <a:pt x="3254" y="1061"/>
                  <a:pt x="3224" y="1031"/>
                  <a:pt x="3194" y="1007"/>
                </a:cubicBezTo>
                <a:cubicBezTo>
                  <a:pt x="3170" y="995"/>
                  <a:pt x="3152" y="953"/>
                  <a:pt x="3134" y="941"/>
                </a:cubicBezTo>
                <a:cubicBezTo>
                  <a:pt x="3104" y="929"/>
                  <a:pt x="3104" y="821"/>
                  <a:pt x="3134" y="815"/>
                </a:cubicBezTo>
                <a:cubicBezTo>
                  <a:pt x="3002" y="731"/>
                  <a:pt x="3002" y="731"/>
                  <a:pt x="3002" y="731"/>
                </a:cubicBezTo>
                <a:cubicBezTo>
                  <a:pt x="2942" y="695"/>
                  <a:pt x="2852" y="659"/>
                  <a:pt x="2810" y="599"/>
                </a:cubicBezTo>
                <a:cubicBezTo>
                  <a:pt x="2768" y="569"/>
                  <a:pt x="2738" y="527"/>
                  <a:pt x="2690" y="503"/>
                </a:cubicBezTo>
                <a:cubicBezTo>
                  <a:pt x="2642" y="479"/>
                  <a:pt x="2588" y="461"/>
                  <a:pt x="2546" y="432"/>
                </a:cubicBezTo>
                <a:cubicBezTo>
                  <a:pt x="2511" y="408"/>
                  <a:pt x="2498" y="402"/>
                  <a:pt x="2456" y="390"/>
                </a:cubicBezTo>
                <a:cubicBezTo>
                  <a:pt x="2421" y="378"/>
                  <a:pt x="2397" y="330"/>
                  <a:pt x="2367" y="330"/>
                </a:cubicBezTo>
                <a:cubicBezTo>
                  <a:pt x="2319" y="330"/>
                  <a:pt x="2259" y="294"/>
                  <a:pt x="2247" y="240"/>
                </a:cubicBezTo>
                <a:cubicBezTo>
                  <a:pt x="2241" y="222"/>
                  <a:pt x="2241" y="210"/>
                  <a:pt x="2241" y="204"/>
                </a:cubicBezTo>
                <a:cubicBezTo>
                  <a:pt x="2247" y="204"/>
                  <a:pt x="2241" y="204"/>
                  <a:pt x="2241" y="198"/>
                </a:cubicBezTo>
                <a:cubicBezTo>
                  <a:pt x="2235" y="192"/>
                  <a:pt x="2229" y="186"/>
                  <a:pt x="2223" y="186"/>
                </a:cubicBezTo>
                <a:cubicBezTo>
                  <a:pt x="2205" y="180"/>
                  <a:pt x="2193" y="174"/>
                  <a:pt x="2175" y="174"/>
                </a:cubicBezTo>
                <a:cubicBezTo>
                  <a:pt x="2163" y="174"/>
                  <a:pt x="2151" y="174"/>
                  <a:pt x="2139" y="180"/>
                </a:cubicBezTo>
                <a:cubicBezTo>
                  <a:pt x="2115" y="186"/>
                  <a:pt x="2067" y="228"/>
                  <a:pt x="2043" y="198"/>
                </a:cubicBezTo>
                <a:cubicBezTo>
                  <a:pt x="2037" y="192"/>
                  <a:pt x="2025" y="186"/>
                  <a:pt x="2013" y="180"/>
                </a:cubicBezTo>
                <a:cubicBezTo>
                  <a:pt x="1977" y="168"/>
                  <a:pt x="1899" y="120"/>
                  <a:pt x="1869" y="108"/>
                </a:cubicBezTo>
                <a:cubicBezTo>
                  <a:pt x="1821" y="90"/>
                  <a:pt x="1767" y="108"/>
                  <a:pt x="1725" y="84"/>
                </a:cubicBezTo>
                <a:cubicBezTo>
                  <a:pt x="1618" y="24"/>
                  <a:pt x="1474" y="90"/>
                  <a:pt x="1384" y="138"/>
                </a:cubicBezTo>
                <a:cubicBezTo>
                  <a:pt x="1324" y="174"/>
                  <a:pt x="1276" y="228"/>
                  <a:pt x="1216" y="252"/>
                </a:cubicBezTo>
                <a:cubicBezTo>
                  <a:pt x="1192" y="264"/>
                  <a:pt x="1144" y="288"/>
                  <a:pt x="1114" y="288"/>
                </a:cubicBezTo>
                <a:cubicBezTo>
                  <a:pt x="1084" y="288"/>
                  <a:pt x="1060" y="294"/>
                  <a:pt x="1030" y="300"/>
                </a:cubicBezTo>
                <a:cubicBezTo>
                  <a:pt x="982" y="306"/>
                  <a:pt x="958" y="258"/>
                  <a:pt x="916" y="258"/>
                </a:cubicBezTo>
                <a:lnTo>
                  <a:pt x="916" y="258"/>
                </a:lnTo>
                <a:cubicBezTo>
                  <a:pt x="905" y="264"/>
                  <a:pt x="839" y="282"/>
                  <a:pt x="826" y="270"/>
                </a:cubicBezTo>
                <a:cubicBezTo>
                  <a:pt x="803" y="258"/>
                  <a:pt x="815" y="240"/>
                  <a:pt x="815" y="222"/>
                </a:cubicBezTo>
                <a:cubicBezTo>
                  <a:pt x="821" y="192"/>
                  <a:pt x="749" y="150"/>
                  <a:pt x="725" y="138"/>
                </a:cubicBezTo>
                <a:cubicBezTo>
                  <a:pt x="701" y="126"/>
                  <a:pt x="677" y="114"/>
                  <a:pt x="641" y="114"/>
                </a:cubicBezTo>
                <a:cubicBezTo>
                  <a:pt x="575" y="102"/>
                  <a:pt x="575" y="102"/>
                  <a:pt x="575" y="102"/>
                </a:cubicBezTo>
                <a:lnTo>
                  <a:pt x="575" y="102"/>
                </a:lnTo>
                <a:cubicBezTo>
                  <a:pt x="575" y="114"/>
                  <a:pt x="575" y="126"/>
                  <a:pt x="569" y="138"/>
                </a:cubicBezTo>
                <a:cubicBezTo>
                  <a:pt x="551" y="138"/>
                  <a:pt x="533" y="132"/>
                  <a:pt x="509" y="120"/>
                </a:cubicBezTo>
                <a:cubicBezTo>
                  <a:pt x="431" y="72"/>
                  <a:pt x="431" y="36"/>
                  <a:pt x="329" y="24"/>
                </a:cubicBezTo>
                <a:cubicBezTo>
                  <a:pt x="317" y="24"/>
                  <a:pt x="305" y="24"/>
                  <a:pt x="287" y="24"/>
                </a:cubicBezTo>
                <a:cubicBezTo>
                  <a:pt x="239" y="36"/>
                  <a:pt x="239" y="36"/>
                  <a:pt x="239" y="36"/>
                </a:cubicBezTo>
                <a:cubicBezTo>
                  <a:pt x="221" y="42"/>
                  <a:pt x="197" y="42"/>
                  <a:pt x="185" y="36"/>
                </a:cubicBezTo>
                <a:cubicBezTo>
                  <a:pt x="167" y="24"/>
                  <a:pt x="143" y="0"/>
                  <a:pt x="125" y="12"/>
                </a:cubicBezTo>
                <a:cubicBezTo>
                  <a:pt x="95" y="24"/>
                  <a:pt x="77" y="72"/>
                  <a:pt x="42" y="72"/>
                </a:cubicBezTo>
                <a:cubicBezTo>
                  <a:pt x="42" y="72"/>
                  <a:pt x="6" y="66"/>
                  <a:pt x="18" y="66"/>
                </a:cubicBezTo>
                <a:cubicBezTo>
                  <a:pt x="12" y="54"/>
                  <a:pt x="6" y="48"/>
                  <a:pt x="0" y="36"/>
                </a:cubicBezTo>
                <a:lnTo>
                  <a:pt x="0" y="36"/>
                </a:lnTo>
                <a:cubicBezTo>
                  <a:pt x="0" y="108"/>
                  <a:pt x="0" y="108"/>
                  <a:pt x="0" y="108"/>
                </a:cubicBezTo>
                <a:cubicBezTo>
                  <a:pt x="0" y="108"/>
                  <a:pt x="6" y="114"/>
                  <a:pt x="0" y="114"/>
                </a:cubicBezTo>
                <a:cubicBezTo>
                  <a:pt x="6" y="132"/>
                  <a:pt x="48" y="144"/>
                  <a:pt x="59" y="150"/>
                </a:cubicBezTo>
                <a:cubicBezTo>
                  <a:pt x="66" y="198"/>
                  <a:pt x="143" y="300"/>
                  <a:pt x="179" y="324"/>
                </a:cubicBezTo>
                <a:cubicBezTo>
                  <a:pt x="191" y="336"/>
                  <a:pt x="251" y="342"/>
                  <a:pt x="263" y="336"/>
                </a:cubicBezTo>
                <a:cubicBezTo>
                  <a:pt x="305" y="330"/>
                  <a:pt x="299" y="330"/>
                  <a:pt x="335" y="360"/>
                </a:cubicBezTo>
                <a:cubicBezTo>
                  <a:pt x="347" y="366"/>
                  <a:pt x="491" y="294"/>
                  <a:pt x="503" y="276"/>
                </a:cubicBezTo>
                <a:cubicBezTo>
                  <a:pt x="545" y="216"/>
                  <a:pt x="521" y="192"/>
                  <a:pt x="611" y="192"/>
                </a:cubicBezTo>
                <a:cubicBezTo>
                  <a:pt x="635" y="192"/>
                  <a:pt x="617" y="282"/>
                  <a:pt x="665" y="294"/>
                </a:cubicBezTo>
                <a:cubicBezTo>
                  <a:pt x="761" y="330"/>
                  <a:pt x="677" y="413"/>
                  <a:pt x="653" y="468"/>
                </a:cubicBezTo>
                <a:cubicBezTo>
                  <a:pt x="623" y="527"/>
                  <a:pt x="623" y="527"/>
                  <a:pt x="623" y="527"/>
                </a:cubicBezTo>
                <a:cubicBezTo>
                  <a:pt x="617" y="545"/>
                  <a:pt x="599" y="659"/>
                  <a:pt x="557" y="599"/>
                </a:cubicBezTo>
                <a:cubicBezTo>
                  <a:pt x="551" y="587"/>
                  <a:pt x="551" y="539"/>
                  <a:pt x="539" y="539"/>
                </a:cubicBezTo>
                <a:cubicBezTo>
                  <a:pt x="491" y="539"/>
                  <a:pt x="413" y="474"/>
                  <a:pt x="371" y="497"/>
                </a:cubicBezTo>
                <a:cubicBezTo>
                  <a:pt x="347" y="509"/>
                  <a:pt x="335" y="563"/>
                  <a:pt x="347" y="581"/>
                </a:cubicBezTo>
                <a:cubicBezTo>
                  <a:pt x="365" y="623"/>
                  <a:pt x="431" y="641"/>
                  <a:pt x="461" y="665"/>
                </a:cubicBezTo>
                <a:cubicBezTo>
                  <a:pt x="497" y="659"/>
                  <a:pt x="575" y="695"/>
                  <a:pt x="599" y="713"/>
                </a:cubicBezTo>
                <a:cubicBezTo>
                  <a:pt x="635" y="743"/>
                  <a:pt x="593" y="767"/>
                  <a:pt x="665" y="761"/>
                </a:cubicBezTo>
                <a:cubicBezTo>
                  <a:pt x="701" y="761"/>
                  <a:pt x="845" y="827"/>
                  <a:pt x="785" y="851"/>
                </a:cubicBezTo>
                <a:cubicBezTo>
                  <a:pt x="719" y="881"/>
                  <a:pt x="725" y="863"/>
                  <a:pt x="749" y="929"/>
                </a:cubicBezTo>
                <a:cubicBezTo>
                  <a:pt x="773" y="1019"/>
                  <a:pt x="749" y="1067"/>
                  <a:pt x="868" y="1067"/>
                </a:cubicBezTo>
                <a:cubicBezTo>
                  <a:pt x="940" y="1073"/>
                  <a:pt x="1048" y="1055"/>
                  <a:pt x="1018" y="1151"/>
                </a:cubicBezTo>
                <a:cubicBezTo>
                  <a:pt x="1012" y="1199"/>
                  <a:pt x="1000" y="1259"/>
                  <a:pt x="1000" y="1300"/>
                </a:cubicBezTo>
                <a:cubicBezTo>
                  <a:pt x="1000" y="1342"/>
                  <a:pt x="988" y="1354"/>
                  <a:pt x="970" y="1384"/>
                </a:cubicBezTo>
                <a:cubicBezTo>
                  <a:pt x="952" y="1408"/>
                  <a:pt x="1018" y="1504"/>
                  <a:pt x="1024" y="1534"/>
                </a:cubicBezTo>
                <a:cubicBezTo>
                  <a:pt x="1036" y="1600"/>
                  <a:pt x="1030" y="1642"/>
                  <a:pt x="1102" y="1654"/>
                </a:cubicBezTo>
                <a:cubicBezTo>
                  <a:pt x="1120" y="1654"/>
                  <a:pt x="1144" y="1648"/>
                  <a:pt x="1156" y="1660"/>
                </a:cubicBezTo>
                <a:cubicBezTo>
                  <a:pt x="1174" y="1678"/>
                  <a:pt x="1138" y="1684"/>
                  <a:pt x="1126" y="1684"/>
                </a:cubicBezTo>
                <a:cubicBezTo>
                  <a:pt x="1108" y="1684"/>
                  <a:pt x="1090" y="1678"/>
                  <a:pt x="1072" y="1678"/>
                </a:cubicBezTo>
                <a:cubicBezTo>
                  <a:pt x="1072" y="1714"/>
                  <a:pt x="1096" y="1744"/>
                  <a:pt x="1078" y="1786"/>
                </a:cubicBezTo>
                <a:cubicBezTo>
                  <a:pt x="1072" y="1804"/>
                  <a:pt x="1048" y="1840"/>
                  <a:pt x="1048" y="1858"/>
                </a:cubicBezTo>
                <a:cubicBezTo>
                  <a:pt x="1042" y="1900"/>
                  <a:pt x="1144" y="1900"/>
                  <a:pt x="1168" y="1942"/>
                </a:cubicBezTo>
                <a:cubicBezTo>
                  <a:pt x="1174" y="1954"/>
                  <a:pt x="1228" y="2013"/>
                  <a:pt x="1240" y="2032"/>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5" name="Freeform 130"/>
          <p:cNvSpPr>
            <a:spLocks noChangeArrowheads="1"/>
          </p:cNvSpPr>
          <p:nvPr/>
        </p:nvSpPr>
        <p:spPr bwMode="auto">
          <a:xfrm>
            <a:off x="6793129" y="4468788"/>
            <a:ext cx="1460469" cy="1822766"/>
          </a:xfrm>
          <a:custGeom>
            <a:avLst/>
            <a:gdLst>
              <a:gd name="T0" fmla="*/ 1199 w 2740"/>
              <a:gd name="T1" fmla="*/ 258 h 3417"/>
              <a:gd name="T2" fmla="*/ 1073 w 2740"/>
              <a:gd name="T3" fmla="*/ 324 h 3417"/>
              <a:gd name="T4" fmla="*/ 1007 w 2740"/>
              <a:gd name="T5" fmla="*/ 599 h 3417"/>
              <a:gd name="T6" fmla="*/ 989 w 2740"/>
              <a:gd name="T7" fmla="*/ 761 h 3417"/>
              <a:gd name="T8" fmla="*/ 857 w 2740"/>
              <a:gd name="T9" fmla="*/ 833 h 3417"/>
              <a:gd name="T10" fmla="*/ 833 w 2740"/>
              <a:gd name="T11" fmla="*/ 659 h 3417"/>
              <a:gd name="T12" fmla="*/ 929 w 2740"/>
              <a:gd name="T13" fmla="*/ 581 h 3417"/>
              <a:gd name="T14" fmla="*/ 821 w 2740"/>
              <a:gd name="T15" fmla="*/ 414 h 3417"/>
              <a:gd name="T16" fmla="*/ 594 w 2740"/>
              <a:gd name="T17" fmla="*/ 515 h 3417"/>
              <a:gd name="T18" fmla="*/ 522 w 2740"/>
              <a:gd name="T19" fmla="*/ 695 h 3417"/>
              <a:gd name="T20" fmla="*/ 599 w 2740"/>
              <a:gd name="T21" fmla="*/ 743 h 3417"/>
              <a:gd name="T22" fmla="*/ 306 w 2740"/>
              <a:gd name="T23" fmla="*/ 803 h 3417"/>
              <a:gd name="T24" fmla="*/ 234 w 2740"/>
              <a:gd name="T25" fmla="*/ 983 h 3417"/>
              <a:gd name="T26" fmla="*/ 42 w 2740"/>
              <a:gd name="T27" fmla="*/ 1264 h 3417"/>
              <a:gd name="T28" fmla="*/ 120 w 2740"/>
              <a:gd name="T29" fmla="*/ 1498 h 3417"/>
              <a:gd name="T30" fmla="*/ 162 w 2740"/>
              <a:gd name="T31" fmla="*/ 1768 h 3417"/>
              <a:gd name="T32" fmla="*/ 180 w 2740"/>
              <a:gd name="T33" fmla="*/ 1959 h 3417"/>
              <a:gd name="T34" fmla="*/ 324 w 2740"/>
              <a:gd name="T35" fmla="*/ 2349 h 3417"/>
              <a:gd name="T36" fmla="*/ 312 w 2740"/>
              <a:gd name="T37" fmla="*/ 2553 h 3417"/>
              <a:gd name="T38" fmla="*/ 186 w 2740"/>
              <a:gd name="T39" fmla="*/ 2583 h 3417"/>
              <a:gd name="T40" fmla="*/ 228 w 2740"/>
              <a:gd name="T41" fmla="*/ 2763 h 3417"/>
              <a:gd name="T42" fmla="*/ 264 w 2740"/>
              <a:gd name="T43" fmla="*/ 2864 h 3417"/>
              <a:gd name="T44" fmla="*/ 312 w 2740"/>
              <a:gd name="T45" fmla="*/ 3008 h 3417"/>
              <a:gd name="T46" fmla="*/ 995 w 2740"/>
              <a:gd name="T47" fmla="*/ 3056 h 3417"/>
              <a:gd name="T48" fmla="*/ 1211 w 2740"/>
              <a:gd name="T49" fmla="*/ 3344 h 3417"/>
              <a:gd name="T50" fmla="*/ 1492 w 2740"/>
              <a:gd name="T51" fmla="*/ 3398 h 3417"/>
              <a:gd name="T52" fmla="*/ 1642 w 2740"/>
              <a:gd name="T53" fmla="*/ 3110 h 3417"/>
              <a:gd name="T54" fmla="*/ 1924 w 2740"/>
              <a:gd name="T55" fmla="*/ 2906 h 3417"/>
              <a:gd name="T56" fmla="*/ 2164 w 2740"/>
              <a:gd name="T57" fmla="*/ 2858 h 3417"/>
              <a:gd name="T58" fmla="*/ 2409 w 2740"/>
              <a:gd name="T59" fmla="*/ 2798 h 3417"/>
              <a:gd name="T60" fmla="*/ 2541 w 2740"/>
              <a:gd name="T61" fmla="*/ 2607 h 3417"/>
              <a:gd name="T62" fmla="*/ 2655 w 2740"/>
              <a:gd name="T63" fmla="*/ 2487 h 3417"/>
              <a:gd name="T64" fmla="*/ 2703 w 2740"/>
              <a:gd name="T65" fmla="*/ 2319 h 3417"/>
              <a:gd name="T66" fmla="*/ 2607 w 2740"/>
              <a:gd name="T67" fmla="*/ 2085 h 3417"/>
              <a:gd name="T68" fmla="*/ 2523 w 2740"/>
              <a:gd name="T69" fmla="*/ 1930 h 3417"/>
              <a:gd name="T70" fmla="*/ 2427 w 2740"/>
              <a:gd name="T71" fmla="*/ 1666 h 3417"/>
              <a:gd name="T72" fmla="*/ 2457 w 2740"/>
              <a:gd name="T73" fmla="*/ 1642 h 3417"/>
              <a:gd name="T74" fmla="*/ 2355 w 2740"/>
              <a:gd name="T75" fmla="*/ 1288 h 3417"/>
              <a:gd name="T76" fmla="*/ 2104 w 2740"/>
              <a:gd name="T77" fmla="*/ 917 h 3417"/>
              <a:gd name="T78" fmla="*/ 1954 w 2740"/>
              <a:gd name="T79" fmla="*/ 701 h 3417"/>
              <a:gd name="T80" fmla="*/ 1726 w 2740"/>
              <a:gd name="T81" fmla="*/ 485 h 3417"/>
              <a:gd name="T82" fmla="*/ 1978 w 2740"/>
              <a:gd name="T83" fmla="*/ 515 h 3417"/>
              <a:gd name="T84" fmla="*/ 1966 w 2740"/>
              <a:gd name="T85" fmla="*/ 180 h 3417"/>
              <a:gd name="T86" fmla="*/ 1618 w 2740"/>
              <a:gd name="T87" fmla="*/ 324 h 3417"/>
              <a:gd name="T88" fmla="*/ 1355 w 2740"/>
              <a:gd name="T89" fmla="*/ 102 h 3417"/>
              <a:gd name="T90" fmla="*/ 1355 w 2740"/>
              <a:gd name="T91" fmla="*/ 24 h 3417"/>
              <a:gd name="T92" fmla="*/ 1277 w 2740"/>
              <a:gd name="T93" fmla="*/ 6 h 3417"/>
              <a:gd name="T94" fmla="*/ 1115 w 2740"/>
              <a:gd name="T95" fmla="*/ 138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40" h="3417">
                <a:moveTo>
                  <a:pt x="1115" y="138"/>
                </a:moveTo>
                <a:lnTo>
                  <a:pt x="1115" y="138"/>
                </a:lnTo>
                <a:cubicBezTo>
                  <a:pt x="1121" y="210"/>
                  <a:pt x="1145" y="216"/>
                  <a:pt x="1199" y="258"/>
                </a:cubicBezTo>
                <a:cubicBezTo>
                  <a:pt x="1247" y="294"/>
                  <a:pt x="1181" y="366"/>
                  <a:pt x="1139" y="366"/>
                </a:cubicBezTo>
                <a:cubicBezTo>
                  <a:pt x="1025" y="372"/>
                  <a:pt x="1181" y="324"/>
                  <a:pt x="1133" y="270"/>
                </a:cubicBezTo>
                <a:cubicBezTo>
                  <a:pt x="1109" y="246"/>
                  <a:pt x="1079" y="312"/>
                  <a:pt x="1073" y="324"/>
                </a:cubicBezTo>
                <a:cubicBezTo>
                  <a:pt x="1031" y="408"/>
                  <a:pt x="1151" y="504"/>
                  <a:pt x="1079" y="563"/>
                </a:cubicBezTo>
                <a:cubicBezTo>
                  <a:pt x="1043" y="575"/>
                  <a:pt x="1043" y="575"/>
                  <a:pt x="1043" y="575"/>
                </a:cubicBezTo>
                <a:cubicBezTo>
                  <a:pt x="1031" y="581"/>
                  <a:pt x="1019" y="587"/>
                  <a:pt x="1007" y="599"/>
                </a:cubicBezTo>
                <a:lnTo>
                  <a:pt x="1007" y="599"/>
                </a:lnTo>
                <a:cubicBezTo>
                  <a:pt x="1019" y="629"/>
                  <a:pt x="1019" y="647"/>
                  <a:pt x="1001" y="671"/>
                </a:cubicBezTo>
                <a:cubicBezTo>
                  <a:pt x="983" y="701"/>
                  <a:pt x="1013" y="737"/>
                  <a:pt x="989" y="761"/>
                </a:cubicBezTo>
                <a:cubicBezTo>
                  <a:pt x="965" y="779"/>
                  <a:pt x="953" y="785"/>
                  <a:pt x="941" y="809"/>
                </a:cubicBezTo>
                <a:cubicBezTo>
                  <a:pt x="929" y="833"/>
                  <a:pt x="923" y="881"/>
                  <a:pt x="899" y="893"/>
                </a:cubicBezTo>
                <a:cubicBezTo>
                  <a:pt x="875" y="905"/>
                  <a:pt x="869" y="845"/>
                  <a:pt x="857" y="833"/>
                </a:cubicBezTo>
                <a:cubicBezTo>
                  <a:pt x="851" y="815"/>
                  <a:pt x="857" y="791"/>
                  <a:pt x="845" y="773"/>
                </a:cubicBezTo>
                <a:cubicBezTo>
                  <a:pt x="821" y="749"/>
                  <a:pt x="815" y="755"/>
                  <a:pt x="815" y="713"/>
                </a:cubicBezTo>
                <a:cubicBezTo>
                  <a:pt x="815" y="689"/>
                  <a:pt x="809" y="671"/>
                  <a:pt x="833" y="659"/>
                </a:cubicBezTo>
                <a:cubicBezTo>
                  <a:pt x="851" y="647"/>
                  <a:pt x="881" y="629"/>
                  <a:pt x="893" y="611"/>
                </a:cubicBezTo>
                <a:cubicBezTo>
                  <a:pt x="929" y="581"/>
                  <a:pt x="929" y="581"/>
                  <a:pt x="929" y="581"/>
                </a:cubicBezTo>
                <a:lnTo>
                  <a:pt x="929" y="581"/>
                </a:lnTo>
                <a:cubicBezTo>
                  <a:pt x="929" y="557"/>
                  <a:pt x="935" y="533"/>
                  <a:pt x="959" y="521"/>
                </a:cubicBezTo>
                <a:cubicBezTo>
                  <a:pt x="983" y="515"/>
                  <a:pt x="935" y="521"/>
                  <a:pt x="935" y="504"/>
                </a:cubicBezTo>
                <a:cubicBezTo>
                  <a:pt x="929" y="438"/>
                  <a:pt x="863" y="438"/>
                  <a:pt x="821" y="414"/>
                </a:cubicBezTo>
                <a:cubicBezTo>
                  <a:pt x="815" y="408"/>
                  <a:pt x="815" y="401"/>
                  <a:pt x="803" y="396"/>
                </a:cubicBezTo>
                <a:cubicBezTo>
                  <a:pt x="767" y="390"/>
                  <a:pt x="713" y="366"/>
                  <a:pt x="719" y="425"/>
                </a:cubicBezTo>
                <a:cubicBezTo>
                  <a:pt x="731" y="473"/>
                  <a:pt x="630" y="509"/>
                  <a:pt x="594" y="515"/>
                </a:cubicBezTo>
                <a:cubicBezTo>
                  <a:pt x="558" y="521"/>
                  <a:pt x="552" y="533"/>
                  <a:pt x="528" y="563"/>
                </a:cubicBezTo>
                <a:cubicBezTo>
                  <a:pt x="510" y="593"/>
                  <a:pt x="456" y="575"/>
                  <a:pt x="474" y="617"/>
                </a:cubicBezTo>
                <a:cubicBezTo>
                  <a:pt x="492" y="647"/>
                  <a:pt x="486" y="683"/>
                  <a:pt x="522" y="695"/>
                </a:cubicBezTo>
                <a:cubicBezTo>
                  <a:pt x="564" y="707"/>
                  <a:pt x="588" y="677"/>
                  <a:pt x="612" y="683"/>
                </a:cubicBezTo>
                <a:cubicBezTo>
                  <a:pt x="630" y="689"/>
                  <a:pt x="635" y="719"/>
                  <a:pt x="630" y="737"/>
                </a:cubicBezTo>
                <a:cubicBezTo>
                  <a:pt x="617" y="737"/>
                  <a:pt x="612" y="737"/>
                  <a:pt x="599" y="743"/>
                </a:cubicBezTo>
                <a:cubicBezTo>
                  <a:pt x="558" y="755"/>
                  <a:pt x="522" y="785"/>
                  <a:pt x="480" y="791"/>
                </a:cubicBezTo>
                <a:cubicBezTo>
                  <a:pt x="432" y="797"/>
                  <a:pt x="360" y="833"/>
                  <a:pt x="324" y="809"/>
                </a:cubicBezTo>
                <a:cubicBezTo>
                  <a:pt x="318" y="809"/>
                  <a:pt x="312" y="803"/>
                  <a:pt x="306" y="803"/>
                </a:cubicBezTo>
                <a:lnTo>
                  <a:pt x="306" y="803"/>
                </a:lnTo>
                <a:cubicBezTo>
                  <a:pt x="270" y="893"/>
                  <a:pt x="270" y="893"/>
                  <a:pt x="270" y="893"/>
                </a:cubicBezTo>
                <a:cubicBezTo>
                  <a:pt x="234" y="983"/>
                  <a:pt x="234" y="983"/>
                  <a:pt x="234" y="983"/>
                </a:cubicBezTo>
                <a:cubicBezTo>
                  <a:pt x="228" y="1007"/>
                  <a:pt x="204" y="1013"/>
                  <a:pt x="198" y="1031"/>
                </a:cubicBezTo>
                <a:cubicBezTo>
                  <a:pt x="198" y="1133"/>
                  <a:pt x="132" y="1013"/>
                  <a:pt x="138" y="1103"/>
                </a:cubicBezTo>
                <a:cubicBezTo>
                  <a:pt x="138" y="1199"/>
                  <a:pt x="12" y="1133"/>
                  <a:pt x="42" y="1264"/>
                </a:cubicBezTo>
                <a:cubicBezTo>
                  <a:pt x="48" y="1306"/>
                  <a:pt x="24" y="1336"/>
                  <a:pt x="66" y="1354"/>
                </a:cubicBezTo>
                <a:cubicBezTo>
                  <a:pt x="96" y="1360"/>
                  <a:pt x="132" y="1408"/>
                  <a:pt x="90" y="1432"/>
                </a:cubicBezTo>
                <a:cubicBezTo>
                  <a:pt x="48" y="1456"/>
                  <a:pt x="102" y="1480"/>
                  <a:pt x="120" y="1498"/>
                </a:cubicBezTo>
                <a:cubicBezTo>
                  <a:pt x="144" y="1516"/>
                  <a:pt x="162" y="1522"/>
                  <a:pt x="144" y="1552"/>
                </a:cubicBezTo>
                <a:cubicBezTo>
                  <a:pt x="114" y="1606"/>
                  <a:pt x="102" y="1636"/>
                  <a:pt x="150" y="1684"/>
                </a:cubicBezTo>
                <a:cubicBezTo>
                  <a:pt x="186" y="1714"/>
                  <a:pt x="174" y="1732"/>
                  <a:pt x="162" y="1768"/>
                </a:cubicBezTo>
                <a:cubicBezTo>
                  <a:pt x="150" y="1792"/>
                  <a:pt x="162" y="1810"/>
                  <a:pt x="138" y="1828"/>
                </a:cubicBezTo>
                <a:cubicBezTo>
                  <a:pt x="120" y="1840"/>
                  <a:pt x="108" y="1846"/>
                  <a:pt x="84" y="1852"/>
                </a:cubicBezTo>
                <a:cubicBezTo>
                  <a:pt x="0" y="1894"/>
                  <a:pt x="210" y="1912"/>
                  <a:pt x="180" y="1959"/>
                </a:cubicBezTo>
                <a:cubicBezTo>
                  <a:pt x="192" y="2014"/>
                  <a:pt x="222" y="2031"/>
                  <a:pt x="258" y="2061"/>
                </a:cubicBezTo>
                <a:cubicBezTo>
                  <a:pt x="282" y="2079"/>
                  <a:pt x="216" y="2199"/>
                  <a:pt x="252" y="2235"/>
                </a:cubicBezTo>
                <a:cubicBezTo>
                  <a:pt x="282" y="2265"/>
                  <a:pt x="282" y="2349"/>
                  <a:pt x="324" y="2349"/>
                </a:cubicBezTo>
                <a:cubicBezTo>
                  <a:pt x="360" y="2349"/>
                  <a:pt x="498" y="2253"/>
                  <a:pt x="432" y="2361"/>
                </a:cubicBezTo>
                <a:cubicBezTo>
                  <a:pt x="414" y="2385"/>
                  <a:pt x="366" y="2409"/>
                  <a:pt x="360" y="2445"/>
                </a:cubicBezTo>
                <a:cubicBezTo>
                  <a:pt x="354" y="2493"/>
                  <a:pt x="372" y="2511"/>
                  <a:pt x="312" y="2553"/>
                </a:cubicBezTo>
                <a:cubicBezTo>
                  <a:pt x="306" y="2553"/>
                  <a:pt x="294" y="2553"/>
                  <a:pt x="288" y="2559"/>
                </a:cubicBezTo>
                <a:cubicBezTo>
                  <a:pt x="270" y="2571"/>
                  <a:pt x="270" y="2571"/>
                  <a:pt x="252" y="2583"/>
                </a:cubicBezTo>
                <a:cubicBezTo>
                  <a:pt x="234" y="2589"/>
                  <a:pt x="204" y="2577"/>
                  <a:pt x="186" y="2583"/>
                </a:cubicBezTo>
                <a:cubicBezTo>
                  <a:pt x="162" y="2589"/>
                  <a:pt x="180" y="2613"/>
                  <a:pt x="192" y="2631"/>
                </a:cubicBezTo>
                <a:cubicBezTo>
                  <a:pt x="216" y="2661"/>
                  <a:pt x="222" y="2673"/>
                  <a:pt x="222" y="2715"/>
                </a:cubicBezTo>
                <a:cubicBezTo>
                  <a:pt x="222" y="2733"/>
                  <a:pt x="222" y="2750"/>
                  <a:pt x="228" y="2763"/>
                </a:cubicBezTo>
                <a:cubicBezTo>
                  <a:pt x="234" y="2787"/>
                  <a:pt x="246" y="2805"/>
                  <a:pt x="240" y="2829"/>
                </a:cubicBezTo>
                <a:cubicBezTo>
                  <a:pt x="264" y="2864"/>
                  <a:pt x="264" y="2864"/>
                  <a:pt x="264" y="2864"/>
                </a:cubicBezTo>
                <a:lnTo>
                  <a:pt x="264" y="2864"/>
                </a:lnTo>
                <a:cubicBezTo>
                  <a:pt x="264" y="2870"/>
                  <a:pt x="276" y="2882"/>
                  <a:pt x="282" y="2888"/>
                </a:cubicBezTo>
                <a:cubicBezTo>
                  <a:pt x="282" y="2912"/>
                  <a:pt x="288" y="2930"/>
                  <a:pt x="288" y="2954"/>
                </a:cubicBezTo>
                <a:cubicBezTo>
                  <a:pt x="288" y="2966"/>
                  <a:pt x="288" y="3014"/>
                  <a:pt x="312" y="3008"/>
                </a:cubicBezTo>
                <a:cubicBezTo>
                  <a:pt x="360" y="3014"/>
                  <a:pt x="402" y="3008"/>
                  <a:pt x="444" y="3038"/>
                </a:cubicBezTo>
                <a:cubicBezTo>
                  <a:pt x="522" y="3086"/>
                  <a:pt x="546" y="3146"/>
                  <a:pt x="647" y="3104"/>
                </a:cubicBezTo>
                <a:cubicBezTo>
                  <a:pt x="767" y="3062"/>
                  <a:pt x="863" y="2978"/>
                  <a:pt x="995" y="3056"/>
                </a:cubicBezTo>
                <a:cubicBezTo>
                  <a:pt x="1031" y="3074"/>
                  <a:pt x="1037" y="3164"/>
                  <a:pt x="1091" y="3146"/>
                </a:cubicBezTo>
                <a:cubicBezTo>
                  <a:pt x="1151" y="3128"/>
                  <a:pt x="1175" y="3176"/>
                  <a:pt x="1175" y="3230"/>
                </a:cubicBezTo>
                <a:cubicBezTo>
                  <a:pt x="1169" y="3248"/>
                  <a:pt x="1193" y="3338"/>
                  <a:pt x="1211" y="3344"/>
                </a:cubicBezTo>
                <a:cubicBezTo>
                  <a:pt x="1229" y="3350"/>
                  <a:pt x="1277" y="3344"/>
                  <a:pt x="1301" y="3344"/>
                </a:cubicBezTo>
                <a:cubicBezTo>
                  <a:pt x="1379" y="3344"/>
                  <a:pt x="1319" y="3380"/>
                  <a:pt x="1355" y="3398"/>
                </a:cubicBezTo>
                <a:cubicBezTo>
                  <a:pt x="1390" y="3416"/>
                  <a:pt x="1462" y="3416"/>
                  <a:pt x="1492" y="3398"/>
                </a:cubicBezTo>
                <a:lnTo>
                  <a:pt x="1492" y="3398"/>
                </a:lnTo>
                <a:cubicBezTo>
                  <a:pt x="1474" y="3362"/>
                  <a:pt x="1438" y="3314"/>
                  <a:pt x="1438" y="3272"/>
                </a:cubicBezTo>
                <a:cubicBezTo>
                  <a:pt x="1438" y="3188"/>
                  <a:pt x="1582" y="3140"/>
                  <a:pt x="1642" y="3110"/>
                </a:cubicBezTo>
                <a:cubicBezTo>
                  <a:pt x="1750" y="3062"/>
                  <a:pt x="1858" y="3038"/>
                  <a:pt x="1966" y="3008"/>
                </a:cubicBezTo>
                <a:cubicBezTo>
                  <a:pt x="1972" y="3008"/>
                  <a:pt x="1972" y="3008"/>
                  <a:pt x="1972" y="3008"/>
                </a:cubicBezTo>
                <a:cubicBezTo>
                  <a:pt x="1954" y="2972"/>
                  <a:pt x="1930" y="2942"/>
                  <a:pt x="1924" y="2906"/>
                </a:cubicBezTo>
                <a:cubicBezTo>
                  <a:pt x="1924" y="2882"/>
                  <a:pt x="1978" y="2852"/>
                  <a:pt x="1996" y="2846"/>
                </a:cubicBezTo>
                <a:cubicBezTo>
                  <a:pt x="2032" y="2829"/>
                  <a:pt x="2050" y="2840"/>
                  <a:pt x="2080" y="2852"/>
                </a:cubicBezTo>
                <a:cubicBezTo>
                  <a:pt x="2110" y="2870"/>
                  <a:pt x="2128" y="2858"/>
                  <a:pt x="2164" y="2858"/>
                </a:cubicBezTo>
                <a:cubicBezTo>
                  <a:pt x="2194" y="2858"/>
                  <a:pt x="2205" y="2882"/>
                  <a:pt x="2236" y="2882"/>
                </a:cubicBezTo>
                <a:cubicBezTo>
                  <a:pt x="2271" y="2888"/>
                  <a:pt x="2271" y="2852"/>
                  <a:pt x="2289" y="2834"/>
                </a:cubicBezTo>
                <a:cubicBezTo>
                  <a:pt x="2313" y="2816"/>
                  <a:pt x="2385" y="2787"/>
                  <a:pt x="2409" y="2798"/>
                </a:cubicBezTo>
                <a:cubicBezTo>
                  <a:pt x="2451" y="2816"/>
                  <a:pt x="2529" y="2768"/>
                  <a:pt x="2565" y="2733"/>
                </a:cubicBezTo>
                <a:cubicBezTo>
                  <a:pt x="2583" y="2709"/>
                  <a:pt x="2565" y="2697"/>
                  <a:pt x="2583" y="2673"/>
                </a:cubicBezTo>
                <a:cubicBezTo>
                  <a:pt x="2613" y="2631"/>
                  <a:pt x="2559" y="2637"/>
                  <a:pt x="2541" y="2607"/>
                </a:cubicBezTo>
                <a:cubicBezTo>
                  <a:pt x="2541" y="2607"/>
                  <a:pt x="2529" y="2589"/>
                  <a:pt x="2529" y="2577"/>
                </a:cubicBezTo>
                <a:cubicBezTo>
                  <a:pt x="2553" y="2577"/>
                  <a:pt x="2565" y="2595"/>
                  <a:pt x="2583" y="2571"/>
                </a:cubicBezTo>
                <a:cubicBezTo>
                  <a:pt x="2619" y="2541"/>
                  <a:pt x="2601" y="2493"/>
                  <a:pt x="2655" y="2487"/>
                </a:cubicBezTo>
                <a:cubicBezTo>
                  <a:pt x="2679" y="2481"/>
                  <a:pt x="2697" y="2487"/>
                  <a:pt x="2715" y="2457"/>
                </a:cubicBezTo>
                <a:cubicBezTo>
                  <a:pt x="2727" y="2433"/>
                  <a:pt x="2739" y="2421"/>
                  <a:pt x="2739" y="2391"/>
                </a:cubicBezTo>
                <a:cubicBezTo>
                  <a:pt x="2715" y="2391"/>
                  <a:pt x="2703" y="2337"/>
                  <a:pt x="2703" y="2319"/>
                </a:cubicBezTo>
                <a:cubicBezTo>
                  <a:pt x="2703" y="2277"/>
                  <a:pt x="2703" y="2247"/>
                  <a:pt x="2697" y="2211"/>
                </a:cubicBezTo>
                <a:cubicBezTo>
                  <a:pt x="2679" y="2163"/>
                  <a:pt x="2625" y="2139"/>
                  <a:pt x="2607" y="2091"/>
                </a:cubicBezTo>
                <a:lnTo>
                  <a:pt x="2607" y="2085"/>
                </a:lnTo>
                <a:cubicBezTo>
                  <a:pt x="2607" y="2067"/>
                  <a:pt x="2595" y="2038"/>
                  <a:pt x="2595" y="2020"/>
                </a:cubicBezTo>
                <a:lnTo>
                  <a:pt x="2595" y="2020"/>
                </a:lnTo>
                <a:cubicBezTo>
                  <a:pt x="2583" y="2001"/>
                  <a:pt x="2529" y="1942"/>
                  <a:pt x="2523" y="1930"/>
                </a:cubicBezTo>
                <a:cubicBezTo>
                  <a:pt x="2499" y="1888"/>
                  <a:pt x="2397" y="1888"/>
                  <a:pt x="2403" y="1846"/>
                </a:cubicBezTo>
                <a:cubicBezTo>
                  <a:pt x="2403" y="1828"/>
                  <a:pt x="2427" y="1792"/>
                  <a:pt x="2433" y="1774"/>
                </a:cubicBezTo>
                <a:cubicBezTo>
                  <a:pt x="2451" y="1732"/>
                  <a:pt x="2427" y="1702"/>
                  <a:pt x="2427" y="1666"/>
                </a:cubicBezTo>
                <a:cubicBezTo>
                  <a:pt x="2445" y="1666"/>
                  <a:pt x="2463" y="1672"/>
                  <a:pt x="2481" y="1672"/>
                </a:cubicBezTo>
                <a:cubicBezTo>
                  <a:pt x="2493" y="1672"/>
                  <a:pt x="2529" y="1666"/>
                  <a:pt x="2511" y="1648"/>
                </a:cubicBezTo>
                <a:cubicBezTo>
                  <a:pt x="2499" y="1636"/>
                  <a:pt x="2475" y="1642"/>
                  <a:pt x="2457" y="1642"/>
                </a:cubicBezTo>
                <a:cubicBezTo>
                  <a:pt x="2385" y="1630"/>
                  <a:pt x="2391" y="1588"/>
                  <a:pt x="2379" y="1522"/>
                </a:cubicBezTo>
                <a:cubicBezTo>
                  <a:pt x="2373" y="1492"/>
                  <a:pt x="2307" y="1396"/>
                  <a:pt x="2325" y="1372"/>
                </a:cubicBezTo>
                <a:cubicBezTo>
                  <a:pt x="2343" y="1342"/>
                  <a:pt x="2355" y="1330"/>
                  <a:pt x="2355" y="1288"/>
                </a:cubicBezTo>
                <a:cubicBezTo>
                  <a:pt x="2355" y="1247"/>
                  <a:pt x="2367" y="1187"/>
                  <a:pt x="2373" y="1139"/>
                </a:cubicBezTo>
                <a:cubicBezTo>
                  <a:pt x="2403" y="1043"/>
                  <a:pt x="2295" y="1061"/>
                  <a:pt x="2223" y="1055"/>
                </a:cubicBezTo>
                <a:cubicBezTo>
                  <a:pt x="2104" y="1055"/>
                  <a:pt x="2128" y="1007"/>
                  <a:pt x="2104" y="917"/>
                </a:cubicBezTo>
                <a:cubicBezTo>
                  <a:pt x="2080" y="851"/>
                  <a:pt x="2074" y="869"/>
                  <a:pt x="2140" y="839"/>
                </a:cubicBezTo>
                <a:cubicBezTo>
                  <a:pt x="2200" y="815"/>
                  <a:pt x="2056" y="749"/>
                  <a:pt x="2020" y="749"/>
                </a:cubicBezTo>
                <a:cubicBezTo>
                  <a:pt x="1948" y="755"/>
                  <a:pt x="1990" y="731"/>
                  <a:pt x="1954" y="701"/>
                </a:cubicBezTo>
                <a:cubicBezTo>
                  <a:pt x="1930" y="683"/>
                  <a:pt x="1852" y="647"/>
                  <a:pt x="1816" y="653"/>
                </a:cubicBezTo>
                <a:cubicBezTo>
                  <a:pt x="1786" y="629"/>
                  <a:pt x="1720" y="611"/>
                  <a:pt x="1702" y="569"/>
                </a:cubicBezTo>
                <a:cubicBezTo>
                  <a:pt x="1690" y="551"/>
                  <a:pt x="1702" y="497"/>
                  <a:pt x="1726" y="485"/>
                </a:cubicBezTo>
                <a:cubicBezTo>
                  <a:pt x="1768" y="462"/>
                  <a:pt x="1846" y="527"/>
                  <a:pt x="1894" y="527"/>
                </a:cubicBezTo>
                <a:cubicBezTo>
                  <a:pt x="1906" y="527"/>
                  <a:pt x="1906" y="575"/>
                  <a:pt x="1912" y="587"/>
                </a:cubicBezTo>
                <a:cubicBezTo>
                  <a:pt x="1954" y="647"/>
                  <a:pt x="1972" y="533"/>
                  <a:pt x="1978" y="515"/>
                </a:cubicBezTo>
                <a:cubicBezTo>
                  <a:pt x="2008" y="456"/>
                  <a:pt x="2008" y="456"/>
                  <a:pt x="2008" y="456"/>
                </a:cubicBezTo>
                <a:cubicBezTo>
                  <a:pt x="2032" y="401"/>
                  <a:pt x="2116" y="318"/>
                  <a:pt x="2020" y="282"/>
                </a:cubicBezTo>
                <a:cubicBezTo>
                  <a:pt x="1972" y="270"/>
                  <a:pt x="1990" y="180"/>
                  <a:pt x="1966" y="180"/>
                </a:cubicBezTo>
                <a:cubicBezTo>
                  <a:pt x="1876" y="180"/>
                  <a:pt x="1900" y="204"/>
                  <a:pt x="1858" y="264"/>
                </a:cubicBezTo>
                <a:cubicBezTo>
                  <a:pt x="1846" y="282"/>
                  <a:pt x="1702" y="354"/>
                  <a:pt x="1690" y="348"/>
                </a:cubicBezTo>
                <a:cubicBezTo>
                  <a:pt x="1654" y="318"/>
                  <a:pt x="1660" y="318"/>
                  <a:pt x="1618" y="324"/>
                </a:cubicBezTo>
                <a:cubicBezTo>
                  <a:pt x="1606" y="330"/>
                  <a:pt x="1546" y="324"/>
                  <a:pt x="1534" y="312"/>
                </a:cubicBezTo>
                <a:cubicBezTo>
                  <a:pt x="1498" y="288"/>
                  <a:pt x="1421" y="186"/>
                  <a:pt x="1414" y="138"/>
                </a:cubicBezTo>
                <a:cubicBezTo>
                  <a:pt x="1403" y="132"/>
                  <a:pt x="1361" y="120"/>
                  <a:pt x="1355" y="102"/>
                </a:cubicBezTo>
                <a:cubicBezTo>
                  <a:pt x="1361" y="102"/>
                  <a:pt x="1355" y="96"/>
                  <a:pt x="1355" y="96"/>
                </a:cubicBezTo>
                <a:cubicBezTo>
                  <a:pt x="1355" y="24"/>
                  <a:pt x="1355" y="24"/>
                  <a:pt x="1355" y="24"/>
                </a:cubicBezTo>
                <a:lnTo>
                  <a:pt x="1355" y="24"/>
                </a:lnTo>
                <a:cubicBezTo>
                  <a:pt x="1343" y="36"/>
                  <a:pt x="1319" y="36"/>
                  <a:pt x="1301" y="36"/>
                </a:cubicBezTo>
                <a:cubicBezTo>
                  <a:pt x="1301" y="30"/>
                  <a:pt x="1295" y="30"/>
                  <a:pt x="1295" y="30"/>
                </a:cubicBezTo>
                <a:cubicBezTo>
                  <a:pt x="1289" y="24"/>
                  <a:pt x="1283" y="12"/>
                  <a:pt x="1277" y="6"/>
                </a:cubicBezTo>
                <a:cubicBezTo>
                  <a:pt x="1265" y="0"/>
                  <a:pt x="1259" y="0"/>
                  <a:pt x="1247" y="0"/>
                </a:cubicBezTo>
                <a:cubicBezTo>
                  <a:pt x="1205" y="6"/>
                  <a:pt x="1169" y="84"/>
                  <a:pt x="1151" y="78"/>
                </a:cubicBezTo>
                <a:cubicBezTo>
                  <a:pt x="1115" y="138"/>
                  <a:pt x="1115" y="138"/>
                  <a:pt x="1115" y="138"/>
                </a:cubicBezTo>
              </a:path>
            </a:pathLst>
          </a:custGeom>
          <a:solidFill>
            <a:schemeClr val="accent2"/>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126" name="Freeform 131"/>
          <p:cNvSpPr>
            <a:spLocks noChangeArrowheads="1"/>
          </p:cNvSpPr>
          <p:nvPr/>
        </p:nvSpPr>
        <p:spPr bwMode="auto">
          <a:xfrm>
            <a:off x="6898959" y="4078363"/>
            <a:ext cx="1110050" cy="872576"/>
          </a:xfrm>
          <a:custGeom>
            <a:avLst/>
            <a:gdLst>
              <a:gd name="T0" fmla="*/ 1444 w 2080"/>
              <a:gd name="T1" fmla="*/ 743 h 1637"/>
              <a:gd name="T2" fmla="*/ 1468 w 2080"/>
              <a:gd name="T3" fmla="*/ 593 h 1637"/>
              <a:gd name="T4" fmla="*/ 1402 w 2080"/>
              <a:gd name="T5" fmla="*/ 431 h 1637"/>
              <a:gd name="T6" fmla="*/ 1468 w 2080"/>
              <a:gd name="T7" fmla="*/ 336 h 1637"/>
              <a:gd name="T8" fmla="*/ 1271 w 2080"/>
              <a:gd name="T9" fmla="*/ 318 h 1637"/>
              <a:gd name="T10" fmla="*/ 1247 w 2080"/>
              <a:gd name="T11" fmla="*/ 144 h 1637"/>
              <a:gd name="T12" fmla="*/ 1133 w 2080"/>
              <a:gd name="T13" fmla="*/ 42 h 1637"/>
              <a:gd name="T14" fmla="*/ 1031 w 2080"/>
              <a:gd name="T15" fmla="*/ 306 h 1637"/>
              <a:gd name="T16" fmla="*/ 965 w 2080"/>
              <a:gd name="T17" fmla="*/ 144 h 1637"/>
              <a:gd name="T18" fmla="*/ 893 w 2080"/>
              <a:gd name="T19" fmla="*/ 42 h 1637"/>
              <a:gd name="T20" fmla="*/ 767 w 2080"/>
              <a:gd name="T21" fmla="*/ 6 h 1637"/>
              <a:gd name="T22" fmla="*/ 779 w 2080"/>
              <a:gd name="T23" fmla="*/ 120 h 1637"/>
              <a:gd name="T24" fmla="*/ 659 w 2080"/>
              <a:gd name="T25" fmla="*/ 156 h 1637"/>
              <a:gd name="T26" fmla="*/ 491 w 2080"/>
              <a:gd name="T27" fmla="*/ 210 h 1637"/>
              <a:gd name="T28" fmla="*/ 300 w 2080"/>
              <a:gd name="T29" fmla="*/ 354 h 1637"/>
              <a:gd name="T30" fmla="*/ 270 w 2080"/>
              <a:gd name="T31" fmla="*/ 503 h 1637"/>
              <a:gd name="T32" fmla="*/ 132 w 2080"/>
              <a:gd name="T33" fmla="*/ 617 h 1637"/>
              <a:gd name="T34" fmla="*/ 108 w 2080"/>
              <a:gd name="T35" fmla="*/ 809 h 1637"/>
              <a:gd name="T36" fmla="*/ 144 w 2080"/>
              <a:gd name="T37" fmla="*/ 917 h 1637"/>
              <a:gd name="T38" fmla="*/ 282 w 2080"/>
              <a:gd name="T39" fmla="*/ 989 h 1637"/>
              <a:gd name="T40" fmla="*/ 306 w 2080"/>
              <a:gd name="T41" fmla="*/ 971 h 1637"/>
              <a:gd name="T42" fmla="*/ 330 w 2080"/>
              <a:gd name="T43" fmla="*/ 1073 h 1637"/>
              <a:gd name="T44" fmla="*/ 348 w 2080"/>
              <a:gd name="T45" fmla="*/ 1037 h 1637"/>
              <a:gd name="T46" fmla="*/ 437 w 2080"/>
              <a:gd name="T47" fmla="*/ 1043 h 1637"/>
              <a:gd name="T48" fmla="*/ 575 w 2080"/>
              <a:gd name="T49" fmla="*/ 941 h 1637"/>
              <a:gd name="T50" fmla="*/ 635 w 2080"/>
              <a:gd name="T51" fmla="*/ 941 h 1637"/>
              <a:gd name="T52" fmla="*/ 689 w 2080"/>
              <a:gd name="T53" fmla="*/ 893 h 1637"/>
              <a:gd name="T54" fmla="*/ 773 w 2080"/>
              <a:gd name="T55" fmla="*/ 917 h 1637"/>
              <a:gd name="T56" fmla="*/ 851 w 2080"/>
              <a:gd name="T57" fmla="*/ 893 h 1637"/>
              <a:gd name="T58" fmla="*/ 917 w 2080"/>
              <a:gd name="T59" fmla="*/ 869 h 1637"/>
              <a:gd name="T60" fmla="*/ 1049 w 2080"/>
              <a:gd name="T61" fmla="*/ 731 h 1637"/>
              <a:gd name="T62" fmla="*/ 1097 w 2080"/>
              <a:gd name="T63" fmla="*/ 761 h 1637"/>
              <a:gd name="T64" fmla="*/ 1157 w 2080"/>
              <a:gd name="T65" fmla="*/ 755 h 1637"/>
              <a:gd name="T66" fmla="*/ 1169 w 2080"/>
              <a:gd name="T67" fmla="*/ 743 h 1637"/>
              <a:gd name="T68" fmla="*/ 1187 w 2080"/>
              <a:gd name="T69" fmla="*/ 611 h 1637"/>
              <a:gd name="T70" fmla="*/ 1354 w 2080"/>
              <a:gd name="T71" fmla="*/ 623 h 1637"/>
              <a:gd name="T72" fmla="*/ 1390 w 2080"/>
              <a:gd name="T73" fmla="*/ 725 h 1637"/>
              <a:gd name="T74" fmla="*/ 1396 w 2080"/>
              <a:gd name="T75" fmla="*/ 755 h 1637"/>
              <a:gd name="T76" fmla="*/ 809 w 2080"/>
              <a:gd name="T77" fmla="*/ 1330 h 1637"/>
              <a:gd name="T78" fmla="*/ 767 w 2080"/>
              <a:gd name="T79" fmla="*/ 1360 h 1637"/>
              <a:gd name="T80" fmla="*/ 731 w 2080"/>
              <a:gd name="T81" fmla="*/ 1312 h 1637"/>
              <a:gd name="T82" fmla="*/ 635 w 2080"/>
              <a:gd name="T83" fmla="*/ 1390 h 1637"/>
              <a:gd name="T84" fmla="*/ 647 w 2080"/>
              <a:gd name="T85" fmla="*/ 1504 h 1637"/>
              <a:gd name="T86" fmla="*/ 701 w 2080"/>
              <a:gd name="T87" fmla="*/ 1624 h 1637"/>
              <a:gd name="T88" fmla="*/ 791 w 2080"/>
              <a:gd name="T89" fmla="*/ 1492 h 1637"/>
              <a:gd name="T90" fmla="*/ 809 w 2080"/>
              <a:gd name="T91" fmla="*/ 1330 h 1637"/>
              <a:gd name="T92" fmla="*/ 1732 w 2080"/>
              <a:gd name="T93" fmla="*/ 821 h 1637"/>
              <a:gd name="T94" fmla="*/ 1882 w 2080"/>
              <a:gd name="T95" fmla="*/ 857 h 1637"/>
              <a:gd name="T96" fmla="*/ 1983 w 2080"/>
              <a:gd name="T97" fmla="*/ 989 h 1637"/>
              <a:gd name="T98" fmla="*/ 2073 w 2080"/>
              <a:gd name="T99" fmla="*/ 977 h 1637"/>
              <a:gd name="T100" fmla="*/ 1972 w 2080"/>
              <a:gd name="T101" fmla="*/ 791 h 1637"/>
              <a:gd name="T102" fmla="*/ 2031 w 2080"/>
              <a:gd name="T103" fmla="*/ 707 h 1637"/>
              <a:gd name="T104" fmla="*/ 1978 w 2080"/>
              <a:gd name="T105" fmla="*/ 659 h 1637"/>
              <a:gd name="T106" fmla="*/ 1846 w 2080"/>
              <a:gd name="T107" fmla="*/ 605 h 1637"/>
              <a:gd name="T108" fmla="*/ 1822 w 2080"/>
              <a:gd name="T109" fmla="*/ 563 h 1637"/>
              <a:gd name="T110" fmla="*/ 1768 w 2080"/>
              <a:gd name="T111" fmla="*/ 473 h 1637"/>
              <a:gd name="T112" fmla="*/ 1672 w 2080"/>
              <a:gd name="T113" fmla="*/ 539 h 1637"/>
              <a:gd name="T114" fmla="*/ 1630 w 2080"/>
              <a:gd name="T115" fmla="*/ 641 h 1637"/>
              <a:gd name="T116" fmla="*/ 1744 w 2080"/>
              <a:gd name="T117" fmla="*/ 707 h 1637"/>
              <a:gd name="T118" fmla="*/ 1744 w 2080"/>
              <a:gd name="T119" fmla="*/ 75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0" h="1637">
                <a:moveTo>
                  <a:pt x="1444" y="743"/>
                </a:moveTo>
                <a:lnTo>
                  <a:pt x="1444" y="743"/>
                </a:lnTo>
                <a:cubicBezTo>
                  <a:pt x="1432" y="689"/>
                  <a:pt x="1432" y="689"/>
                  <a:pt x="1432" y="689"/>
                </a:cubicBezTo>
                <a:cubicBezTo>
                  <a:pt x="1444" y="677"/>
                  <a:pt x="1462" y="611"/>
                  <a:pt x="1468" y="593"/>
                </a:cubicBezTo>
                <a:cubicBezTo>
                  <a:pt x="1474" y="521"/>
                  <a:pt x="1396" y="569"/>
                  <a:pt x="1378" y="515"/>
                </a:cubicBezTo>
                <a:cubicBezTo>
                  <a:pt x="1366" y="479"/>
                  <a:pt x="1372" y="461"/>
                  <a:pt x="1402" y="431"/>
                </a:cubicBezTo>
                <a:cubicBezTo>
                  <a:pt x="1432" y="396"/>
                  <a:pt x="1444" y="396"/>
                  <a:pt x="1486" y="384"/>
                </a:cubicBezTo>
                <a:cubicBezTo>
                  <a:pt x="1516" y="384"/>
                  <a:pt x="1480" y="342"/>
                  <a:pt x="1468" y="336"/>
                </a:cubicBezTo>
                <a:cubicBezTo>
                  <a:pt x="1444" y="312"/>
                  <a:pt x="1426" y="282"/>
                  <a:pt x="1396" y="276"/>
                </a:cubicBezTo>
                <a:cubicBezTo>
                  <a:pt x="1360" y="258"/>
                  <a:pt x="1318" y="318"/>
                  <a:pt x="1271" y="318"/>
                </a:cubicBezTo>
                <a:cubicBezTo>
                  <a:pt x="1252" y="288"/>
                  <a:pt x="1229" y="240"/>
                  <a:pt x="1264" y="216"/>
                </a:cubicBezTo>
                <a:cubicBezTo>
                  <a:pt x="1264" y="198"/>
                  <a:pt x="1247" y="174"/>
                  <a:pt x="1247" y="144"/>
                </a:cubicBezTo>
                <a:cubicBezTo>
                  <a:pt x="1210" y="138"/>
                  <a:pt x="1205" y="138"/>
                  <a:pt x="1169" y="120"/>
                </a:cubicBezTo>
                <a:cubicBezTo>
                  <a:pt x="1127" y="90"/>
                  <a:pt x="1151" y="78"/>
                  <a:pt x="1133" y="42"/>
                </a:cubicBezTo>
                <a:cubicBezTo>
                  <a:pt x="1097" y="42"/>
                  <a:pt x="1097" y="150"/>
                  <a:pt x="1103" y="174"/>
                </a:cubicBezTo>
                <a:cubicBezTo>
                  <a:pt x="1115" y="234"/>
                  <a:pt x="1097" y="276"/>
                  <a:pt x="1031" y="306"/>
                </a:cubicBezTo>
                <a:cubicBezTo>
                  <a:pt x="1001" y="318"/>
                  <a:pt x="1001" y="282"/>
                  <a:pt x="989" y="258"/>
                </a:cubicBezTo>
                <a:cubicBezTo>
                  <a:pt x="977" y="228"/>
                  <a:pt x="959" y="180"/>
                  <a:pt x="965" y="144"/>
                </a:cubicBezTo>
                <a:cubicBezTo>
                  <a:pt x="971" y="126"/>
                  <a:pt x="989" y="84"/>
                  <a:pt x="977" y="72"/>
                </a:cubicBezTo>
                <a:cubicBezTo>
                  <a:pt x="959" y="54"/>
                  <a:pt x="923" y="30"/>
                  <a:pt x="893" y="42"/>
                </a:cubicBezTo>
                <a:cubicBezTo>
                  <a:pt x="845" y="66"/>
                  <a:pt x="857" y="24"/>
                  <a:pt x="797" y="36"/>
                </a:cubicBezTo>
                <a:cubicBezTo>
                  <a:pt x="773" y="42"/>
                  <a:pt x="785" y="0"/>
                  <a:pt x="767" y="6"/>
                </a:cubicBezTo>
                <a:cubicBezTo>
                  <a:pt x="737" y="6"/>
                  <a:pt x="737" y="42"/>
                  <a:pt x="725" y="66"/>
                </a:cubicBezTo>
                <a:cubicBezTo>
                  <a:pt x="725" y="120"/>
                  <a:pt x="755" y="96"/>
                  <a:pt x="779" y="120"/>
                </a:cubicBezTo>
                <a:cubicBezTo>
                  <a:pt x="791" y="132"/>
                  <a:pt x="797" y="156"/>
                  <a:pt x="785" y="168"/>
                </a:cubicBezTo>
                <a:cubicBezTo>
                  <a:pt x="719" y="222"/>
                  <a:pt x="725" y="120"/>
                  <a:pt x="659" y="156"/>
                </a:cubicBezTo>
                <a:cubicBezTo>
                  <a:pt x="635" y="168"/>
                  <a:pt x="575" y="180"/>
                  <a:pt x="569" y="210"/>
                </a:cubicBezTo>
                <a:cubicBezTo>
                  <a:pt x="545" y="264"/>
                  <a:pt x="521" y="198"/>
                  <a:pt x="491" y="210"/>
                </a:cubicBezTo>
                <a:cubicBezTo>
                  <a:pt x="473" y="216"/>
                  <a:pt x="449" y="246"/>
                  <a:pt x="432" y="234"/>
                </a:cubicBezTo>
                <a:cubicBezTo>
                  <a:pt x="384" y="204"/>
                  <a:pt x="318" y="324"/>
                  <a:pt x="300" y="354"/>
                </a:cubicBezTo>
                <a:cubicBezTo>
                  <a:pt x="288" y="365"/>
                  <a:pt x="246" y="437"/>
                  <a:pt x="246" y="449"/>
                </a:cubicBezTo>
                <a:cubicBezTo>
                  <a:pt x="252" y="467"/>
                  <a:pt x="258" y="485"/>
                  <a:pt x="270" y="503"/>
                </a:cubicBezTo>
                <a:cubicBezTo>
                  <a:pt x="252" y="545"/>
                  <a:pt x="240" y="545"/>
                  <a:pt x="204" y="569"/>
                </a:cubicBezTo>
                <a:cubicBezTo>
                  <a:pt x="186" y="581"/>
                  <a:pt x="150" y="605"/>
                  <a:pt x="132" y="617"/>
                </a:cubicBezTo>
                <a:cubicBezTo>
                  <a:pt x="114" y="623"/>
                  <a:pt x="96" y="623"/>
                  <a:pt x="90" y="635"/>
                </a:cubicBezTo>
                <a:cubicBezTo>
                  <a:pt x="30" y="713"/>
                  <a:pt x="120" y="749"/>
                  <a:pt x="108" y="809"/>
                </a:cubicBezTo>
                <a:cubicBezTo>
                  <a:pt x="108" y="839"/>
                  <a:pt x="0" y="839"/>
                  <a:pt x="72" y="893"/>
                </a:cubicBezTo>
                <a:cubicBezTo>
                  <a:pt x="96" y="911"/>
                  <a:pt x="114" y="911"/>
                  <a:pt x="144" y="917"/>
                </a:cubicBezTo>
                <a:cubicBezTo>
                  <a:pt x="174" y="923"/>
                  <a:pt x="168" y="959"/>
                  <a:pt x="192" y="977"/>
                </a:cubicBezTo>
                <a:cubicBezTo>
                  <a:pt x="204" y="983"/>
                  <a:pt x="264" y="995"/>
                  <a:pt x="282" y="989"/>
                </a:cubicBezTo>
                <a:cubicBezTo>
                  <a:pt x="294" y="989"/>
                  <a:pt x="294" y="965"/>
                  <a:pt x="306" y="965"/>
                </a:cubicBezTo>
                <a:cubicBezTo>
                  <a:pt x="306" y="965"/>
                  <a:pt x="306" y="965"/>
                  <a:pt x="306" y="971"/>
                </a:cubicBezTo>
                <a:cubicBezTo>
                  <a:pt x="312" y="971"/>
                  <a:pt x="300" y="1013"/>
                  <a:pt x="300" y="1019"/>
                </a:cubicBezTo>
                <a:cubicBezTo>
                  <a:pt x="300" y="1037"/>
                  <a:pt x="318" y="1061"/>
                  <a:pt x="330" y="1073"/>
                </a:cubicBezTo>
                <a:cubicBezTo>
                  <a:pt x="342" y="1085"/>
                  <a:pt x="372" y="1079"/>
                  <a:pt x="354" y="1067"/>
                </a:cubicBezTo>
                <a:cubicBezTo>
                  <a:pt x="348" y="1061"/>
                  <a:pt x="324" y="1043"/>
                  <a:pt x="348" y="1037"/>
                </a:cubicBezTo>
                <a:cubicBezTo>
                  <a:pt x="354" y="1019"/>
                  <a:pt x="372" y="1001"/>
                  <a:pt x="377" y="1043"/>
                </a:cubicBezTo>
                <a:cubicBezTo>
                  <a:pt x="384" y="1055"/>
                  <a:pt x="432" y="1061"/>
                  <a:pt x="437" y="1043"/>
                </a:cubicBezTo>
                <a:cubicBezTo>
                  <a:pt x="449" y="983"/>
                  <a:pt x="569" y="1073"/>
                  <a:pt x="593" y="1031"/>
                </a:cubicBezTo>
                <a:cubicBezTo>
                  <a:pt x="611" y="995"/>
                  <a:pt x="575" y="971"/>
                  <a:pt x="575" y="941"/>
                </a:cubicBezTo>
                <a:cubicBezTo>
                  <a:pt x="593" y="935"/>
                  <a:pt x="611" y="923"/>
                  <a:pt x="617" y="947"/>
                </a:cubicBezTo>
                <a:cubicBezTo>
                  <a:pt x="623" y="989"/>
                  <a:pt x="635" y="965"/>
                  <a:pt x="635" y="941"/>
                </a:cubicBezTo>
                <a:cubicBezTo>
                  <a:pt x="635" y="911"/>
                  <a:pt x="635" y="911"/>
                  <a:pt x="635" y="911"/>
                </a:cubicBezTo>
                <a:cubicBezTo>
                  <a:pt x="653" y="905"/>
                  <a:pt x="671" y="899"/>
                  <a:pt x="689" y="893"/>
                </a:cubicBezTo>
                <a:cubicBezTo>
                  <a:pt x="725" y="881"/>
                  <a:pt x="725" y="863"/>
                  <a:pt x="737" y="911"/>
                </a:cubicBezTo>
                <a:cubicBezTo>
                  <a:pt x="737" y="923"/>
                  <a:pt x="767" y="917"/>
                  <a:pt x="773" y="917"/>
                </a:cubicBezTo>
                <a:cubicBezTo>
                  <a:pt x="785" y="923"/>
                  <a:pt x="785" y="929"/>
                  <a:pt x="791" y="929"/>
                </a:cubicBezTo>
                <a:cubicBezTo>
                  <a:pt x="809" y="929"/>
                  <a:pt x="839" y="905"/>
                  <a:pt x="851" y="893"/>
                </a:cubicBezTo>
                <a:cubicBezTo>
                  <a:pt x="881" y="875"/>
                  <a:pt x="869" y="857"/>
                  <a:pt x="917" y="869"/>
                </a:cubicBezTo>
                <a:lnTo>
                  <a:pt x="917" y="869"/>
                </a:lnTo>
                <a:cubicBezTo>
                  <a:pt x="953" y="809"/>
                  <a:pt x="953" y="809"/>
                  <a:pt x="953" y="809"/>
                </a:cubicBezTo>
                <a:cubicBezTo>
                  <a:pt x="971" y="815"/>
                  <a:pt x="1007" y="737"/>
                  <a:pt x="1049" y="731"/>
                </a:cubicBezTo>
                <a:cubicBezTo>
                  <a:pt x="1061" y="731"/>
                  <a:pt x="1067" y="731"/>
                  <a:pt x="1079" y="737"/>
                </a:cubicBezTo>
                <a:cubicBezTo>
                  <a:pt x="1085" y="743"/>
                  <a:pt x="1091" y="755"/>
                  <a:pt x="1097" y="761"/>
                </a:cubicBezTo>
                <a:cubicBezTo>
                  <a:pt x="1097" y="761"/>
                  <a:pt x="1103" y="761"/>
                  <a:pt x="1103" y="767"/>
                </a:cubicBezTo>
                <a:cubicBezTo>
                  <a:pt x="1121" y="767"/>
                  <a:pt x="1145" y="767"/>
                  <a:pt x="1157" y="755"/>
                </a:cubicBezTo>
                <a:lnTo>
                  <a:pt x="1157" y="755"/>
                </a:lnTo>
                <a:cubicBezTo>
                  <a:pt x="1157" y="749"/>
                  <a:pt x="1157" y="743"/>
                  <a:pt x="1169" y="743"/>
                </a:cubicBezTo>
                <a:cubicBezTo>
                  <a:pt x="1187" y="737"/>
                  <a:pt x="1216" y="719"/>
                  <a:pt x="1216" y="701"/>
                </a:cubicBezTo>
                <a:cubicBezTo>
                  <a:pt x="1216" y="671"/>
                  <a:pt x="1163" y="647"/>
                  <a:pt x="1187" y="611"/>
                </a:cubicBezTo>
                <a:cubicBezTo>
                  <a:pt x="1199" y="587"/>
                  <a:pt x="1234" y="629"/>
                  <a:pt x="1252" y="629"/>
                </a:cubicBezTo>
                <a:cubicBezTo>
                  <a:pt x="1271" y="629"/>
                  <a:pt x="1348" y="575"/>
                  <a:pt x="1354" y="623"/>
                </a:cubicBezTo>
                <a:cubicBezTo>
                  <a:pt x="1360" y="647"/>
                  <a:pt x="1348" y="665"/>
                  <a:pt x="1366" y="683"/>
                </a:cubicBezTo>
                <a:cubicBezTo>
                  <a:pt x="1378" y="701"/>
                  <a:pt x="1390" y="707"/>
                  <a:pt x="1390" y="725"/>
                </a:cubicBezTo>
                <a:cubicBezTo>
                  <a:pt x="1396" y="755"/>
                  <a:pt x="1396" y="755"/>
                  <a:pt x="1396" y="755"/>
                </a:cubicBezTo>
                <a:lnTo>
                  <a:pt x="1396" y="755"/>
                </a:lnTo>
                <a:cubicBezTo>
                  <a:pt x="1444" y="743"/>
                  <a:pt x="1444" y="743"/>
                  <a:pt x="1444" y="743"/>
                </a:cubicBezTo>
                <a:close/>
                <a:moveTo>
                  <a:pt x="809" y="1330"/>
                </a:moveTo>
                <a:lnTo>
                  <a:pt x="809" y="1330"/>
                </a:lnTo>
                <a:cubicBezTo>
                  <a:pt x="797" y="1342"/>
                  <a:pt x="785" y="1360"/>
                  <a:pt x="767" y="1360"/>
                </a:cubicBezTo>
                <a:cubicBezTo>
                  <a:pt x="731" y="1360"/>
                  <a:pt x="743" y="1312"/>
                  <a:pt x="731" y="1312"/>
                </a:cubicBezTo>
                <a:lnTo>
                  <a:pt x="731" y="1312"/>
                </a:lnTo>
                <a:cubicBezTo>
                  <a:pt x="695" y="1342"/>
                  <a:pt x="695" y="1342"/>
                  <a:pt x="695" y="1342"/>
                </a:cubicBezTo>
                <a:cubicBezTo>
                  <a:pt x="683" y="1360"/>
                  <a:pt x="653" y="1378"/>
                  <a:pt x="635" y="1390"/>
                </a:cubicBezTo>
                <a:cubicBezTo>
                  <a:pt x="611" y="1402"/>
                  <a:pt x="617" y="1420"/>
                  <a:pt x="617" y="1444"/>
                </a:cubicBezTo>
                <a:cubicBezTo>
                  <a:pt x="617" y="1486"/>
                  <a:pt x="623" y="1480"/>
                  <a:pt x="647" y="1504"/>
                </a:cubicBezTo>
                <a:cubicBezTo>
                  <a:pt x="659" y="1522"/>
                  <a:pt x="653" y="1546"/>
                  <a:pt x="659" y="1564"/>
                </a:cubicBezTo>
                <a:cubicBezTo>
                  <a:pt x="671" y="1576"/>
                  <a:pt x="677" y="1636"/>
                  <a:pt x="701" y="1624"/>
                </a:cubicBezTo>
                <a:cubicBezTo>
                  <a:pt x="725" y="1612"/>
                  <a:pt x="731" y="1564"/>
                  <a:pt x="743" y="1540"/>
                </a:cubicBezTo>
                <a:cubicBezTo>
                  <a:pt x="755" y="1516"/>
                  <a:pt x="767" y="1510"/>
                  <a:pt x="791" y="1492"/>
                </a:cubicBezTo>
                <a:cubicBezTo>
                  <a:pt x="815" y="1468"/>
                  <a:pt x="785" y="1432"/>
                  <a:pt x="803" y="1402"/>
                </a:cubicBezTo>
                <a:cubicBezTo>
                  <a:pt x="821" y="1378"/>
                  <a:pt x="821" y="1360"/>
                  <a:pt x="809" y="1330"/>
                </a:cubicBezTo>
                <a:close/>
                <a:moveTo>
                  <a:pt x="1732" y="821"/>
                </a:moveTo>
                <a:lnTo>
                  <a:pt x="1732" y="821"/>
                </a:lnTo>
                <a:cubicBezTo>
                  <a:pt x="1798" y="833"/>
                  <a:pt x="1798" y="833"/>
                  <a:pt x="1798" y="833"/>
                </a:cubicBezTo>
                <a:cubicBezTo>
                  <a:pt x="1834" y="833"/>
                  <a:pt x="1858" y="845"/>
                  <a:pt x="1882" y="857"/>
                </a:cubicBezTo>
                <a:cubicBezTo>
                  <a:pt x="1906" y="869"/>
                  <a:pt x="1978" y="911"/>
                  <a:pt x="1972" y="941"/>
                </a:cubicBezTo>
                <a:cubicBezTo>
                  <a:pt x="1972" y="959"/>
                  <a:pt x="1960" y="977"/>
                  <a:pt x="1983" y="989"/>
                </a:cubicBezTo>
                <a:cubicBezTo>
                  <a:pt x="1996" y="1001"/>
                  <a:pt x="2062" y="983"/>
                  <a:pt x="2073" y="977"/>
                </a:cubicBezTo>
                <a:lnTo>
                  <a:pt x="2073" y="977"/>
                </a:lnTo>
                <a:cubicBezTo>
                  <a:pt x="2062" y="941"/>
                  <a:pt x="2049" y="845"/>
                  <a:pt x="2014" y="827"/>
                </a:cubicBezTo>
                <a:cubicBezTo>
                  <a:pt x="2002" y="821"/>
                  <a:pt x="1966" y="803"/>
                  <a:pt x="1972" y="791"/>
                </a:cubicBezTo>
                <a:cubicBezTo>
                  <a:pt x="1978" y="761"/>
                  <a:pt x="2007" y="767"/>
                  <a:pt x="1990" y="737"/>
                </a:cubicBezTo>
                <a:cubicBezTo>
                  <a:pt x="1978" y="707"/>
                  <a:pt x="2020" y="695"/>
                  <a:pt x="2031" y="707"/>
                </a:cubicBezTo>
                <a:cubicBezTo>
                  <a:pt x="2079" y="755"/>
                  <a:pt x="2067" y="695"/>
                  <a:pt x="2055" y="665"/>
                </a:cubicBezTo>
                <a:cubicBezTo>
                  <a:pt x="2055" y="653"/>
                  <a:pt x="1990" y="659"/>
                  <a:pt x="1978" y="659"/>
                </a:cubicBezTo>
                <a:cubicBezTo>
                  <a:pt x="1942" y="653"/>
                  <a:pt x="1948" y="629"/>
                  <a:pt x="1930" y="611"/>
                </a:cubicBezTo>
                <a:cubicBezTo>
                  <a:pt x="1906" y="587"/>
                  <a:pt x="1846" y="635"/>
                  <a:pt x="1846" y="605"/>
                </a:cubicBezTo>
                <a:cubicBezTo>
                  <a:pt x="1846" y="599"/>
                  <a:pt x="1858" y="575"/>
                  <a:pt x="1852" y="569"/>
                </a:cubicBezTo>
                <a:cubicBezTo>
                  <a:pt x="1840" y="569"/>
                  <a:pt x="1822" y="581"/>
                  <a:pt x="1822" y="563"/>
                </a:cubicBezTo>
                <a:cubicBezTo>
                  <a:pt x="1816" y="545"/>
                  <a:pt x="1798" y="545"/>
                  <a:pt x="1786" y="533"/>
                </a:cubicBezTo>
                <a:cubicBezTo>
                  <a:pt x="1756" y="515"/>
                  <a:pt x="1816" y="455"/>
                  <a:pt x="1768" y="473"/>
                </a:cubicBezTo>
                <a:cubicBezTo>
                  <a:pt x="1744" y="479"/>
                  <a:pt x="1762" y="515"/>
                  <a:pt x="1726" y="515"/>
                </a:cubicBezTo>
                <a:cubicBezTo>
                  <a:pt x="1690" y="515"/>
                  <a:pt x="1696" y="509"/>
                  <a:pt x="1672" y="539"/>
                </a:cubicBezTo>
                <a:cubicBezTo>
                  <a:pt x="1660" y="551"/>
                  <a:pt x="1618" y="569"/>
                  <a:pt x="1618" y="575"/>
                </a:cubicBezTo>
                <a:cubicBezTo>
                  <a:pt x="1618" y="599"/>
                  <a:pt x="1630" y="617"/>
                  <a:pt x="1630" y="641"/>
                </a:cubicBezTo>
                <a:cubicBezTo>
                  <a:pt x="1654" y="647"/>
                  <a:pt x="1684" y="653"/>
                  <a:pt x="1708" y="659"/>
                </a:cubicBezTo>
                <a:cubicBezTo>
                  <a:pt x="1768" y="665"/>
                  <a:pt x="1720" y="683"/>
                  <a:pt x="1744" y="707"/>
                </a:cubicBezTo>
                <a:cubicBezTo>
                  <a:pt x="1756" y="719"/>
                  <a:pt x="1780" y="713"/>
                  <a:pt x="1792" y="719"/>
                </a:cubicBezTo>
                <a:cubicBezTo>
                  <a:pt x="1810" y="731"/>
                  <a:pt x="1750" y="749"/>
                  <a:pt x="1744" y="755"/>
                </a:cubicBezTo>
                <a:cubicBezTo>
                  <a:pt x="1726" y="773"/>
                  <a:pt x="1732" y="797"/>
                  <a:pt x="1732" y="821"/>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7" name="Freeform 132"/>
          <p:cNvSpPr>
            <a:spLocks noChangeArrowheads="1"/>
          </p:cNvSpPr>
          <p:nvPr/>
        </p:nvSpPr>
        <p:spPr bwMode="auto">
          <a:xfrm>
            <a:off x="5320900" y="4703983"/>
            <a:ext cx="1737982" cy="1660481"/>
          </a:xfrm>
          <a:custGeom>
            <a:avLst/>
            <a:gdLst>
              <a:gd name="T0" fmla="*/ 3031 w 3260"/>
              <a:gd name="T1" fmla="*/ 2895 h 3112"/>
              <a:gd name="T2" fmla="*/ 2965 w 3260"/>
              <a:gd name="T3" fmla="*/ 2529 h 3112"/>
              <a:gd name="T4" fmla="*/ 3025 w 3260"/>
              <a:gd name="T5" fmla="*/ 2421 h 3112"/>
              <a:gd name="T6" fmla="*/ 2983 w 3260"/>
              <a:gd name="T7" fmla="*/ 2272 h 3112"/>
              <a:gd name="T8" fmla="*/ 3013 w 3260"/>
              <a:gd name="T9" fmla="*/ 2140 h 3112"/>
              <a:gd name="T10" fmla="*/ 3121 w 3260"/>
              <a:gd name="T11" fmla="*/ 2002 h 3112"/>
              <a:gd name="T12" fmla="*/ 3013 w 3260"/>
              <a:gd name="T13" fmla="*/ 1792 h 3112"/>
              <a:gd name="T14" fmla="*/ 2845 w 3260"/>
              <a:gd name="T15" fmla="*/ 1409 h 3112"/>
              <a:gd name="T16" fmla="*/ 2911 w 3260"/>
              <a:gd name="T17" fmla="*/ 1241 h 3112"/>
              <a:gd name="T18" fmla="*/ 2851 w 3260"/>
              <a:gd name="T19" fmla="*/ 989 h 3112"/>
              <a:gd name="T20" fmla="*/ 2899 w 3260"/>
              <a:gd name="T21" fmla="*/ 660 h 3112"/>
              <a:gd name="T22" fmla="*/ 3031 w 3260"/>
              <a:gd name="T23" fmla="*/ 450 h 3112"/>
              <a:gd name="T24" fmla="*/ 2911 w 3260"/>
              <a:gd name="T25" fmla="*/ 372 h 3112"/>
              <a:gd name="T26" fmla="*/ 2569 w 3260"/>
              <a:gd name="T27" fmla="*/ 258 h 3112"/>
              <a:gd name="T28" fmla="*/ 2528 w 3260"/>
              <a:gd name="T29" fmla="*/ 108 h 3112"/>
              <a:gd name="T30" fmla="*/ 2366 w 3260"/>
              <a:gd name="T31" fmla="*/ 61 h 3112"/>
              <a:gd name="T32" fmla="*/ 2217 w 3260"/>
              <a:gd name="T33" fmla="*/ 126 h 3112"/>
              <a:gd name="T34" fmla="*/ 2037 w 3260"/>
              <a:gd name="T35" fmla="*/ 132 h 3112"/>
              <a:gd name="T36" fmla="*/ 1749 w 3260"/>
              <a:gd name="T37" fmla="*/ 264 h 3112"/>
              <a:gd name="T38" fmla="*/ 1432 w 3260"/>
              <a:gd name="T39" fmla="*/ 456 h 3112"/>
              <a:gd name="T40" fmla="*/ 1030 w 3260"/>
              <a:gd name="T41" fmla="*/ 486 h 3112"/>
              <a:gd name="T42" fmla="*/ 863 w 3260"/>
              <a:gd name="T43" fmla="*/ 372 h 3112"/>
              <a:gd name="T44" fmla="*/ 617 w 3260"/>
              <a:gd name="T45" fmla="*/ 258 h 3112"/>
              <a:gd name="T46" fmla="*/ 305 w 3260"/>
              <a:gd name="T47" fmla="*/ 462 h 3112"/>
              <a:gd name="T48" fmla="*/ 0 w 3260"/>
              <a:gd name="T49" fmla="*/ 546 h 3112"/>
              <a:gd name="T50" fmla="*/ 96 w 3260"/>
              <a:gd name="T51" fmla="*/ 606 h 3112"/>
              <a:gd name="T52" fmla="*/ 269 w 3260"/>
              <a:gd name="T53" fmla="*/ 642 h 3112"/>
              <a:gd name="T54" fmla="*/ 341 w 3260"/>
              <a:gd name="T55" fmla="*/ 845 h 3112"/>
              <a:gd name="T56" fmla="*/ 647 w 3260"/>
              <a:gd name="T57" fmla="*/ 624 h 3112"/>
              <a:gd name="T58" fmla="*/ 755 w 3260"/>
              <a:gd name="T59" fmla="*/ 744 h 3112"/>
              <a:gd name="T60" fmla="*/ 916 w 3260"/>
              <a:gd name="T61" fmla="*/ 917 h 3112"/>
              <a:gd name="T62" fmla="*/ 995 w 3260"/>
              <a:gd name="T63" fmla="*/ 1001 h 3112"/>
              <a:gd name="T64" fmla="*/ 1048 w 3260"/>
              <a:gd name="T65" fmla="*/ 1037 h 3112"/>
              <a:gd name="T66" fmla="*/ 1126 w 3260"/>
              <a:gd name="T67" fmla="*/ 1037 h 3112"/>
              <a:gd name="T68" fmla="*/ 1168 w 3260"/>
              <a:gd name="T69" fmla="*/ 1199 h 3112"/>
              <a:gd name="T70" fmla="*/ 1084 w 3260"/>
              <a:gd name="T71" fmla="*/ 1295 h 3112"/>
              <a:gd name="T72" fmla="*/ 1222 w 3260"/>
              <a:gd name="T73" fmla="*/ 1361 h 3112"/>
              <a:gd name="T74" fmla="*/ 1360 w 3260"/>
              <a:gd name="T75" fmla="*/ 1475 h 3112"/>
              <a:gd name="T76" fmla="*/ 1270 w 3260"/>
              <a:gd name="T77" fmla="*/ 1810 h 3112"/>
              <a:gd name="T78" fmla="*/ 887 w 3260"/>
              <a:gd name="T79" fmla="*/ 1864 h 3112"/>
              <a:gd name="T80" fmla="*/ 641 w 3260"/>
              <a:gd name="T81" fmla="*/ 2062 h 3112"/>
              <a:gd name="T82" fmla="*/ 497 w 3260"/>
              <a:gd name="T83" fmla="*/ 2307 h 3112"/>
              <a:gd name="T84" fmla="*/ 557 w 3260"/>
              <a:gd name="T85" fmla="*/ 2511 h 3112"/>
              <a:gd name="T86" fmla="*/ 815 w 3260"/>
              <a:gd name="T87" fmla="*/ 2433 h 3112"/>
              <a:gd name="T88" fmla="*/ 1090 w 3260"/>
              <a:gd name="T89" fmla="*/ 2218 h 3112"/>
              <a:gd name="T90" fmla="*/ 1276 w 3260"/>
              <a:gd name="T91" fmla="*/ 2278 h 3112"/>
              <a:gd name="T92" fmla="*/ 1504 w 3260"/>
              <a:gd name="T93" fmla="*/ 2386 h 3112"/>
              <a:gd name="T94" fmla="*/ 1857 w 3260"/>
              <a:gd name="T95" fmla="*/ 2415 h 3112"/>
              <a:gd name="T96" fmla="*/ 1941 w 3260"/>
              <a:gd name="T97" fmla="*/ 2493 h 3112"/>
              <a:gd name="T98" fmla="*/ 2145 w 3260"/>
              <a:gd name="T99" fmla="*/ 2439 h 3112"/>
              <a:gd name="T100" fmla="*/ 2318 w 3260"/>
              <a:gd name="T101" fmla="*/ 2200 h 3112"/>
              <a:gd name="T102" fmla="*/ 2528 w 3260"/>
              <a:gd name="T103" fmla="*/ 2320 h 3112"/>
              <a:gd name="T104" fmla="*/ 2689 w 3260"/>
              <a:gd name="T105" fmla="*/ 2757 h 3112"/>
              <a:gd name="T106" fmla="*/ 2803 w 3260"/>
              <a:gd name="T107" fmla="*/ 3021 h 3112"/>
              <a:gd name="T108" fmla="*/ 2995 w 3260"/>
              <a:gd name="T109" fmla="*/ 3111 h 3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0" h="3112">
                <a:moveTo>
                  <a:pt x="2995" y="3111"/>
                </a:moveTo>
                <a:lnTo>
                  <a:pt x="2995" y="3111"/>
                </a:lnTo>
                <a:cubicBezTo>
                  <a:pt x="3013" y="3051"/>
                  <a:pt x="3085" y="2955"/>
                  <a:pt x="3031" y="2895"/>
                </a:cubicBezTo>
                <a:cubicBezTo>
                  <a:pt x="2995" y="2859"/>
                  <a:pt x="2971" y="2871"/>
                  <a:pt x="2971" y="2805"/>
                </a:cubicBezTo>
                <a:cubicBezTo>
                  <a:pt x="2971" y="2745"/>
                  <a:pt x="3001" y="2697"/>
                  <a:pt x="2971" y="2637"/>
                </a:cubicBezTo>
                <a:cubicBezTo>
                  <a:pt x="2971" y="2601"/>
                  <a:pt x="2947" y="2565"/>
                  <a:pt x="2965" y="2529"/>
                </a:cubicBezTo>
                <a:cubicBezTo>
                  <a:pt x="2977" y="2511"/>
                  <a:pt x="2977" y="2493"/>
                  <a:pt x="2989" y="2481"/>
                </a:cubicBezTo>
                <a:cubicBezTo>
                  <a:pt x="3001" y="2463"/>
                  <a:pt x="3007" y="2433"/>
                  <a:pt x="3025" y="2421"/>
                </a:cubicBezTo>
                <a:lnTo>
                  <a:pt x="3025" y="2421"/>
                </a:lnTo>
                <a:cubicBezTo>
                  <a:pt x="3001" y="2386"/>
                  <a:pt x="3001" y="2386"/>
                  <a:pt x="3001" y="2386"/>
                </a:cubicBezTo>
                <a:cubicBezTo>
                  <a:pt x="3007" y="2362"/>
                  <a:pt x="2995" y="2344"/>
                  <a:pt x="2989" y="2320"/>
                </a:cubicBezTo>
                <a:cubicBezTo>
                  <a:pt x="2983" y="2307"/>
                  <a:pt x="2983" y="2290"/>
                  <a:pt x="2983" y="2272"/>
                </a:cubicBezTo>
                <a:cubicBezTo>
                  <a:pt x="2983" y="2230"/>
                  <a:pt x="2977" y="2218"/>
                  <a:pt x="2953" y="2188"/>
                </a:cubicBezTo>
                <a:cubicBezTo>
                  <a:pt x="2941" y="2170"/>
                  <a:pt x="2923" y="2146"/>
                  <a:pt x="2947" y="2140"/>
                </a:cubicBezTo>
                <a:cubicBezTo>
                  <a:pt x="2965" y="2134"/>
                  <a:pt x="2995" y="2146"/>
                  <a:pt x="3013" y="2140"/>
                </a:cubicBezTo>
                <a:cubicBezTo>
                  <a:pt x="3031" y="2128"/>
                  <a:pt x="3031" y="2128"/>
                  <a:pt x="3049" y="2116"/>
                </a:cubicBezTo>
                <a:cubicBezTo>
                  <a:pt x="3055" y="2110"/>
                  <a:pt x="3067" y="2110"/>
                  <a:pt x="3073" y="2110"/>
                </a:cubicBezTo>
                <a:cubicBezTo>
                  <a:pt x="3133" y="2068"/>
                  <a:pt x="3115" y="2050"/>
                  <a:pt x="3121" y="2002"/>
                </a:cubicBezTo>
                <a:cubicBezTo>
                  <a:pt x="3127" y="1966"/>
                  <a:pt x="3175" y="1942"/>
                  <a:pt x="3193" y="1918"/>
                </a:cubicBezTo>
                <a:cubicBezTo>
                  <a:pt x="3259" y="1810"/>
                  <a:pt x="3121" y="1906"/>
                  <a:pt x="3085" y="1906"/>
                </a:cubicBezTo>
                <a:cubicBezTo>
                  <a:pt x="3043" y="1906"/>
                  <a:pt x="3043" y="1822"/>
                  <a:pt x="3013" y="1792"/>
                </a:cubicBezTo>
                <a:cubicBezTo>
                  <a:pt x="2977" y="1756"/>
                  <a:pt x="3043" y="1636"/>
                  <a:pt x="3019" y="1618"/>
                </a:cubicBezTo>
                <a:cubicBezTo>
                  <a:pt x="2983" y="1588"/>
                  <a:pt x="2953" y="1571"/>
                  <a:pt x="2941" y="1516"/>
                </a:cubicBezTo>
                <a:cubicBezTo>
                  <a:pt x="2971" y="1469"/>
                  <a:pt x="2761" y="1451"/>
                  <a:pt x="2845" y="1409"/>
                </a:cubicBezTo>
                <a:cubicBezTo>
                  <a:pt x="2869" y="1403"/>
                  <a:pt x="2881" y="1397"/>
                  <a:pt x="2899" y="1385"/>
                </a:cubicBezTo>
                <a:cubicBezTo>
                  <a:pt x="2923" y="1367"/>
                  <a:pt x="2911" y="1349"/>
                  <a:pt x="2923" y="1325"/>
                </a:cubicBezTo>
                <a:cubicBezTo>
                  <a:pt x="2935" y="1289"/>
                  <a:pt x="2947" y="1271"/>
                  <a:pt x="2911" y="1241"/>
                </a:cubicBezTo>
                <a:cubicBezTo>
                  <a:pt x="2863" y="1193"/>
                  <a:pt x="2875" y="1163"/>
                  <a:pt x="2905" y="1109"/>
                </a:cubicBezTo>
                <a:cubicBezTo>
                  <a:pt x="2923" y="1079"/>
                  <a:pt x="2905" y="1073"/>
                  <a:pt x="2881" y="1055"/>
                </a:cubicBezTo>
                <a:cubicBezTo>
                  <a:pt x="2863" y="1037"/>
                  <a:pt x="2809" y="1013"/>
                  <a:pt x="2851" y="989"/>
                </a:cubicBezTo>
                <a:cubicBezTo>
                  <a:pt x="2893" y="965"/>
                  <a:pt x="2857" y="917"/>
                  <a:pt x="2827" y="911"/>
                </a:cubicBezTo>
                <a:cubicBezTo>
                  <a:pt x="2785" y="893"/>
                  <a:pt x="2809" y="863"/>
                  <a:pt x="2803" y="821"/>
                </a:cubicBezTo>
                <a:cubicBezTo>
                  <a:pt x="2773" y="690"/>
                  <a:pt x="2899" y="756"/>
                  <a:pt x="2899" y="660"/>
                </a:cubicBezTo>
                <a:cubicBezTo>
                  <a:pt x="2893" y="570"/>
                  <a:pt x="2959" y="690"/>
                  <a:pt x="2959" y="588"/>
                </a:cubicBezTo>
                <a:cubicBezTo>
                  <a:pt x="2965" y="570"/>
                  <a:pt x="2989" y="564"/>
                  <a:pt x="2995" y="540"/>
                </a:cubicBezTo>
                <a:cubicBezTo>
                  <a:pt x="3031" y="450"/>
                  <a:pt x="3031" y="450"/>
                  <a:pt x="3031" y="450"/>
                </a:cubicBezTo>
                <a:cubicBezTo>
                  <a:pt x="3067" y="360"/>
                  <a:pt x="3067" y="360"/>
                  <a:pt x="3067" y="360"/>
                </a:cubicBezTo>
                <a:lnTo>
                  <a:pt x="3067" y="360"/>
                </a:lnTo>
                <a:cubicBezTo>
                  <a:pt x="2995" y="312"/>
                  <a:pt x="2965" y="276"/>
                  <a:pt x="2911" y="372"/>
                </a:cubicBezTo>
                <a:cubicBezTo>
                  <a:pt x="2899" y="390"/>
                  <a:pt x="2833" y="354"/>
                  <a:pt x="2809" y="354"/>
                </a:cubicBezTo>
                <a:cubicBezTo>
                  <a:pt x="2743" y="348"/>
                  <a:pt x="2695" y="366"/>
                  <a:pt x="2635" y="330"/>
                </a:cubicBezTo>
                <a:cubicBezTo>
                  <a:pt x="2600" y="312"/>
                  <a:pt x="2617" y="270"/>
                  <a:pt x="2569" y="258"/>
                </a:cubicBezTo>
                <a:cubicBezTo>
                  <a:pt x="2528" y="246"/>
                  <a:pt x="2516" y="210"/>
                  <a:pt x="2528" y="174"/>
                </a:cubicBezTo>
                <a:cubicBezTo>
                  <a:pt x="2528" y="168"/>
                  <a:pt x="2540" y="114"/>
                  <a:pt x="2528" y="114"/>
                </a:cubicBezTo>
                <a:cubicBezTo>
                  <a:pt x="2528" y="108"/>
                  <a:pt x="2528" y="108"/>
                  <a:pt x="2528" y="108"/>
                </a:cubicBezTo>
                <a:cubicBezTo>
                  <a:pt x="2521" y="90"/>
                  <a:pt x="2450" y="90"/>
                  <a:pt x="2432" y="90"/>
                </a:cubicBezTo>
                <a:cubicBezTo>
                  <a:pt x="2390" y="96"/>
                  <a:pt x="2378" y="114"/>
                  <a:pt x="2366" y="61"/>
                </a:cubicBezTo>
                <a:lnTo>
                  <a:pt x="2366" y="61"/>
                </a:lnTo>
                <a:cubicBezTo>
                  <a:pt x="2348" y="61"/>
                  <a:pt x="2336" y="72"/>
                  <a:pt x="2324" y="78"/>
                </a:cubicBezTo>
                <a:cubicBezTo>
                  <a:pt x="2306" y="90"/>
                  <a:pt x="2300" y="78"/>
                  <a:pt x="2288" y="84"/>
                </a:cubicBezTo>
                <a:cubicBezTo>
                  <a:pt x="2258" y="96"/>
                  <a:pt x="2235" y="156"/>
                  <a:pt x="2217" y="126"/>
                </a:cubicBezTo>
                <a:cubicBezTo>
                  <a:pt x="2199" y="90"/>
                  <a:pt x="2223" y="54"/>
                  <a:pt x="2187" y="30"/>
                </a:cubicBezTo>
                <a:cubicBezTo>
                  <a:pt x="2157" y="0"/>
                  <a:pt x="2109" y="30"/>
                  <a:pt x="2091" y="66"/>
                </a:cubicBezTo>
                <a:cubicBezTo>
                  <a:pt x="2079" y="90"/>
                  <a:pt x="2061" y="120"/>
                  <a:pt x="2037" y="132"/>
                </a:cubicBezTo>
                <a:cubicBezTo>
                  <a:pt x="2007" y="150"/>
                  <a:pt x="1977" y="186"/>
                  <a:pt x="1941" y="186"/>
                </a:cubicBezTo>
                <a:cubicBezTo>
                  <a:pt x="1917" y="192"/>
                  <a:pt x="1863" y="174"/>
                  <a:pt x="1857" y="216"/>
                </a:cubicBezTo>
                <a:cubicBezTo>
                  <a:pt x="1839" y="294"/>
                  <a:pt x="1810" y="252"/>
                  <a:pt x="1749" y="264"/>
                </a:cubicBezTo>
                <a:cubicBezTo>
                  <a:pt x="1690" y="276"/>
                  <a:pt x="1702" y="330"/>
                  <a:pt x="1690" y="372"/>
                </a:cubicBezTo>
                <a:cubicBezTo>
                  <a:pt x="1678" y="402"/>
                  <a:pt x="1642" y="450"/>
                  <a:pt x="1606" y="426"/>
                </a:cubicBezTo>
                <a:cubicBezTo>
                  <a:pt x="1534" y="354"/>
                  <a:pt x="1510" y="438"/>
                  <a:pt x="1432" y="456"/>
                </a:cubicBezTo>
                <a:cubicBezTo>
                  <a:pt x="1366" y="468"/>
                  <a:pt x="1336" y="504"/>
                  <a:pt x="1288" y="450"/>
                </a:cubicBezTo>
                <a:cubicBezTo>
                  <a:pt x="1270" y="426"/>
                  <a:pt x="1198" y="456"/>
                  <a:pt x="1168" y="456"/>
                </a:cubicBezTo>
                <a:cubicBezTo>
                  <a:pt x="1096" y="456"/>
                  <a:pt x="1072" y="390"/>
                  <a:pt x="1030" y="486"/>
                </a:cubicBezTo>
                <a:cubicBezTo>
                  <a:pt x="1006" y="546"/>
                  <a:pt x="892" y="510"/>
                  <a:pt x="869" y="468"/>
                </a:cubicBezTo>
                <a:cubicBezTo>
                  <a:pt x="857" y="450"/>
                  <a:pt x="851" y="438"/>
                  <a:pt x="851" y="408"/>
                </a:cubicBezTo>
                <a:cubicBezTo>
                  <a:pt x="851" y="396"/>
                  <a:pt x="863" y="384"/>
                  <a:pt x="863" y="372"/>
                </a:cubicBezTo>
                <a:cubicBezTo>
                  <a:pt x="869" y="342"/>
                  <a:pt x="839" y="288"/>
                  <a:pt x="815" y="276"/>
                </a:cubicBezTo>
                <a:cubicBezTo>
                  <a:pt x="791" y="252"/>
                  <a:pt x="779" y="240"/>
                  <a:pt x="743" y="234"/>
                </a:cubicBezTo>
                <a:cubicBezTo>
                  <a:pt x="689" y="222"/>
                  <a:pt x="659" y="222"/>
                  <a:pt x="617" y="258"/>
                </a:cubicBezTo>
                <a:cubicBezTo>
                  <a:pt x="563" y="306"/>
                  <a:pt x="539" y="228"/>
                  <a:pt x="491" y="240"/>
                </a:cubicBezTo>
                <a:cubicBezTo>
                  <a:pt x="425" y="258"/>
                  <a:pt x="455" y="300"/>
                  <a:pt x="431" y="348"/>
                </a:cubicBezTo>
                <a:cubicBezTo>
                  <a:pt x="413" y="390"/>
                  <a:pt x="347" y="438"/>
                  <a:pt x="305" y="462"/>
                </a:cubicBezTo>
                <a:cubicBezTo>
                  <a:pt x="269" y="480"/>
                  <a:pt x="227" y="486"/>
                  <a:pt x="191" y="510"/>
                </a:cubicBezTo>
                <a:cubicBezTo>
                  <a:pt x="156" y="534"/>
                  <a:pt x="96" y="522"/>
                  <a:pt x="54" y="522"/>
                </a:cubicBezTo>
                <a:cubicBezTo>
                  <a:pt x="35" y="528"/>
                  <a:pt x="18" y="534"/>
                  <a:pt x="0" y="546"/>
                </a:cubicBezTo>
                <a:lnTo>
                  <a:pt x="0" y="546"/>
                </a:lnTo>
                <a:cubicBezTo>
                  <a:pt x="77" y="594"/>
                  <a:pt x="77" y="594"/>
                  <a:pt x="77" y="594"/>
                </a:cubicBezTo>
                <a:cubicBezTo>
                  <a:pt x="84" y="600"/>
                  <a:pt x="90" y="600"/>
                  <a:pt x="96" y="606"/>
                </a:cubicBezTo>
                <a:cubicBezTo>
                  <a:pt x="107" y="606"/>
                  <a:pt x="119" y="618"/>
                  <a:pt x="138" y="618"/>
                </a:cubicBezTo>
                <a:cubicBezTo>
                  <a:pt x="227" y="636"/>
                  <a:pt x="227" y="636"/>
                  <a:pt x="227" y="636"/>
                </a:cubicBezTo>
                <a:cubicBezTo>
                  <a:pt x="239" y="636"/>
                  <a:pt x="257" y="642"/>
                  <a:pt x="269" y="642"/>
                </a:cubicBezTo>
                <a:cubicBezTo>
                  <a:pt x="287" y="648"/>
                  <a:pt x="299" y="660"/>
                  <a:pt x="317" y="660"/>
                </a:cubicBezTo>
                <a:cubicBezTo>
                  <a:pt x="323" y="696"/>
                  <a:pt x="371" y="756"/>
                  <a:pt x="341" y="791"/>
                </a:cubicBezTo>
                <a:cubicBezTo>
                  <a:pt x="335" y="797"/>
                  <a:pt x="329" y="833"/>
                  <a:pt x="341" y="845"/>
                </a:cubicBezTo>
                <a:cubicBezTo>
                  <a:pt x="341" y="845"/>
                  <a:pt x="365" y="821"/>
                  <a:pt x="377" y="821"/>
                </a:cubicBezTo>
                <a:cubicBezTo>
                  <a:pt x="443" y="821"/>
                  <a:pt x="521" y="702"/>
                  <a:pt x="527" y="636"/>
                </a:cubicBezTo>
                <a:cubicBezTo>
                  <a:pt x="533" y="564"/>
                  <a:pt x="629" y="576"/>
                  <a:pt x="647" y="624"/>
                </a:cubicBezTo>
                <a:cubicBezTo>
                  <a:pt x="653" y="642"/>
                  <a:pt x="653" y="678"/>
                  <a:pt x="653" y="684"/>
                </a:cubicBezTo>
                <a:cubicBezTo>
                  <a:pt x="677" y="720"/>
                  <a:pt x="701" y="606"/>
                  <a:pt x="719" y="678"/>
                </a:cubicBezTo>
                <a:cubicBezTo>
                  <a:pt x="725" y="707"/>
                  <a:pt x="725" y="744"/>
                  <a:pt x="755" y="744"/>
                </a:cubicBezTo>
                <a:cubicBezTo>
                  <a:pt x="785" y="749"/>
                  <a:pt x="815" y="815"/>
                  <a:pt x="827" y="839"/>
                </a:cubicBezTo>
                <a:cubicBezTo>
                  <a:pt x="827" y="851"/>
                  <a:pt x="827" y="887"/>
                  <a:pt x="833" y="893"/>
                </a:cubicBezTo>
                <a:cubicBezTo>
                  <a:pt x="851" y="911"/>
                  <a:pt x="892" y="905"/>
                  <a:pt x="916" y="917"/>
                </a:cubicBezTo>
                <a:cubicBezTo>
                  <a:pt x="934" y="911"/>
                  <a:pt x="947" y="917"/>
                  <a:pt x="964" y="911"/>
                </a:cubicBezTo>
                <a:cubicBezTo>
                  <a:pt x="976" y="905"/>
                  <a:pt x="1018" y="863"/>
                  <a:pt x="1024" y="887"/>
                </a:cubicBezTo>
                <a:cubicBezTo>
                  <a:pt x="1030" y="929"/>
                  <a:pt x="1006" y="965"/>
                  <a:pt x="995" y="1001"/>
                </a:cubicBezTo>
                <a:cubicBezTo>
                  <a:pt x="988" y="1007"/>
                  <a:pt x="976" y="1043"/>
                  <a:pt x="995" y="1043"/>
                </a:cubicBezTo>
                <a:cubicBezTo>
                  <a:pt x="1006" y="1043"/>
                  <a:pt x="1006" y="1031"/>
                  <a:pt x="1018" y="1031"/>
                </a:cubicBezTo>
                <a:cubicBezTo>
                  <a:pt x="1030" y="1031"/>
                  <a:pt x="1036" y="1037"/>
                  <a:pt x="1048" y="1037"/>
                </a:cubicBezTo>
                <a:cubicBezTo>
                  <a:pt x="1072" y="1055"/>
                  <a:pt x="1072" y="1055"/>
                  <a:pt x="1072" y="1055"/>
                </a:cubicBezTo>
                <a:lnTo>
                  <a:pt x="1072" y="1055"/>
                </a:lnTo>
                <a:cubicBezTo>
                  <a:pt x="1090" y="1055"/>
                  <a:pt x="1108" y="1037"/>
                  <a:pt x="1126" y="1037"/>
                </a:cubicBezTo>
                <a:cubicBezTo>
                  <a:pt x="1126" y="1055"/>
                  <a:pt x="1126" y="1079"/>
                  <a:pt x="1132" y="1103"/>
                </a:cubicBezTo>
                <a:cubicBezTo>
                  <a:pt x="1132" y="1121"/>
                  <a:pt x="1144" y="1139"/>
                  <a:pt x="1150" y="1157"/>
                </a:cubicBezTo>
                <a:cubicBezTo>
                  <a:pt x="1156" y="1169"/>
                  <a:pt x="1162" y="1187"/>
                  <a:pt x="1168" y="1199"/>
                </a:cubicBezTo>
                <a:cubicBezTo>
                  <a:pt x="1174" y="1217"/>
                  <a:pt x="1192" y="1235"/>
                  <a:pt x="1180" y="1253"/>
                </a:cubicBezTo>
                <a:cubicBezTo>
                  <a:pt x="1162" y="1271"/>
                  <a:pt x="1132" y="1277"/>
                  <a:pt x="1108" y="1283"/>
                </a:cubicBezTo>
                <a:cubicBezTo>
                  <a:pt x="1084" y="1295"/>
                  <a:pt x="1084" y="1295"/>
                  <a:pt x="1084" y="1295"/>
                </a:cubicBezTo>
                <a:lnTo>
                  <a:pt x="1084" y="1295"/>
                </a:lnTo>
                <a:cubicBezTo>
                  <a:pt x="1102" y="1307"/>
                  <a:pt x="1126" y="1307"/>
                  <a:pt x="1132" y="1319"/>
                </a:cubicBezTo>
                <a:cubicBezTo>
                  <a:pt x="1168" y="1361"/>
                  <a:pt x="1174" y="1355"/>
                  <a:pt x="1222" y="1361"/>
                </a:cubicBezTo>
                <a:cubicBezTo>
                  <a:pt x="1246" y="1367"/>
                  <a:pt x="1264" y="1391"/>
                  <a:pt x="1276" y="1409"/>
                </a:cubicBezTo>
                <a:cubicBezTo>
                  <a:pt x="1288" y="1421"/>
                  <a:pt x="1282" y="1439"/>
                  <a:pt x="1288" y="1457"/>
                </a:cubicBezTo>
                <a:cubicBezTo>
                  <a:pt x="1294" y="1487"/>
                  <a:pt x="1342" y="1457"/>
                  <a:pt x="1360" y="1475"/>
                </a:cubicBezTo>
                <a:cubicBezTo>
                  <a:pt x="1372" y="1481"/>
                  <a:pt x="1372" y="1535"/>
                  <a:pt x="1378" y="1547"/>
                </a:cubicBezTo>
                <a:cubicBezTo>
                  <a:pt x="1378" y="1588"/>
                  <a:pt x="1366" y="1630"/>
                  <a:pt x="1336" y="1660"/>
                </a:cubicBezTo>
                <a:cubicBezTo>
                  <a:pt x="1294" y="1696"/>
                  <a:pt x="1252" y="1756"/>
                  <a:pt x="1270" y="1810"/>
                </a:cubicBezTo>
                <a:cubicBezTo>
                  <a:pt x="1282" y="1840"/>
                  <a:pt x="1114" y="1924"/>
                  <a:pt x="1078" y="1936"/>
                </a:cubicBezTo>
                <a:cubicBezTo>
                  <a:pt x="1018" y="1960"/>
                  <a:pt x="1030" y="1978"/>
                  <a:pt x="1036" y="1900"/>
                </a:cubicBezTo>
                <a:cubicBezTo>
                  <a:pt x="1036" y="1852"/>
                  <a:pt x="923" y="1870"/>
                  <a:pt x="887" y="1864"/>
                </a:cubicBezTo>
                <a:cubicBezTo>
                  <a:pt x="869" y="1858"/>
                  <a:pt x="857" y="1834"/>
                  <a:pt x="839" y="1846"/>
                </a:cubicBezTo>
                <a:cubicBezTo>
                  <a:pt x="797" y="1870"/>
                  <a:pt x="833" y="1942"/>
                  <a:pt x="797" y="1966"/>
                </a:cubicBezTo>
                <a:cubicBezTo>
                  <a:pt x="731" y="2020"/>
                  <a:pt x="677" y="1972"/>
                  <a:pt x="641" y="2062"/>
                </a:cubicBezTo>
                <a:cubicBezTo>
                  <a:pt x="605" y="2152"/>
                  <a:pt x="581" y="2218"/>
                  <a:pt x="509" y="2283"/>
                </a:cubicBezTo>
                <a:cubicBezTo>
                  <a:pt x="497" y="2307"/>
                  <a:pt x="497" y="2307"/>
                  <a:pt x="497" y="2307"/>
                </a:cubicBezTo>
                <a:lnTo>
                  <a:pt x="497" y="2307"/>
                </a:lnTo>
                <a:cubicBezTo>
                  <a:pt x="527" y="2331"/>
                  <a:pt x="509" y="2373"/>
                  <a:pt x="509" y="2409"/>
                </a:cubicBezTo>
                <a:cubicBezTo>
                  <a:pt x="509" y="2427"/>
                  <a:pt x="521" y="2439"/>
                  <a:pt x="533" y="2451"/>
                </a:cubicBezTo>
                <a:cubicBezTo>
                  <a:pt x="545" y="2469"/>
                  <a:pt x="551" y="2493"/>
                  <a:pt x="557" y="2511"/>
                </a:cubicBezTo>
                <a:lnTo>
                  <a:pt x="557" y="2511"/>
                </a:lnTo>
                <a:cubicBezTo>
                  <a:pt x="593" y="2493"/>
                  <a:pt x="659" y="2481"/>
                  <a:pt x="701" y="2469"/>
                </a:cubicBezTo>
                <a:cubicBezTo>
                  <a:pt x="743" y="2457"/>
                  <a:pt x="779" y="2439"/>
                  <a:pt x="815" y="2433"/>
                </a:cubicBezTo>
                <a:cubicBezTo>
                  <a:pt x="874" y="2427"/>
                  <a:pt x="899" y="2481"/>
                  <a:pt x="953" y="2469"/>
                </a:cubicBezTo>
                <a:cubicBezTo>
                  <a:pt x="1006" y="2451"/>
                  <a:pt x="1090" y="2415"/>
                  <a:pt x="1078" y="2349"/>
                </a:cubicBezTo>
                <a:cubicBezTo>
                  <a:pt x="1060" y="2290"/>
                  <a:pt x="976" y="2260"/>
                  <a:pt x="1090" y="2218"/>
                </a:cubicBezTo>
                <a:cubicBezTo>
                  <a:pt x="1114" y="2218"/>
                  <a:pt x="1132" y="2236"/>
                  <a:pt x="1156" y="2230"/>
                </a:cubicBezTo>
                <a:cubicBezTo>
                  <a:pt x="1192" y="2218"/>
                  <a:pt x="1234" y="2182"/>
                  <a:pt x="1258" y="2224"/>
                </a:cubicBezTo>
                <a:cubicBezTo>
                  <a:pt x="1270" y="2242"/>
                  <a:pt x="1270" y="2260"/>
                  <a:pt x="1276" y="2278"/>
                </a:cubicBezTo>
                <a:cubicBezTo>
                  <a:pt x="1282" y="2290"/>
                  <a:pt x="1300" y="2302"/>
                  <a:pt x="1306" y="2314"/>
                </a:cubicBezTo>
                <a:cubicBezTo>
                  <a:pt x="1336" y="2379"/>
                  <a:pt x="1300" y="2427"/>
                  <a:pt x="1390" y="2445"/>
                </a:cubicBezTo>
                <a:cubicBezTo>
                  <a:pt x="1438" y="2451"/>
                  <a:pt x="1516" y="2451"/>
                  <a:pt x="1504" y="2386"/>
                </a:cubicBezTo>
                <a:cubicBezTo>
                  <a:pt x="1486" y="2320"/>
                  <a:pt x="1540" y="2391"/>
                  <a:pt x="1576" y="2344"/>
                </a:cubicBezTo>
                <a:cubicBezTo>
                  <a:pt x="1618" y="2290"/>
                  <a:pt x="1684" y="2325"/>
                  <a:pt x="1702" y="2373"/>
                </a:cubicBezTo>
                <a:cubicBezTo>
                  <a:pt x="1744" y="2457"/>
                  <a:pt x="1773" y="2451"/>
                  <a:pt x="1857" y="2415"/>
                </a:cubicBezTo>
                <a:cubicBezTo>
                  <a:pt x="1893" y="2415"/>
                  <a:pt x="1989" y="2367"/>
                  <a:pt x="2013" y="2373"/>
                </a:cubicBezTo>
                <a:cubicBezTo>
                  <a:pt x="2013" y="2391"/>
                  <a:pt x="2043" y="2445"/>
                  <a:pt x="2031" y="2457"/>
                </a:cubicBezTo>
                <a:cubicBezTo>
                  <a:pt x="2007" y="2481"/>
                  <a:pt x="1965" y="2475"/>
                  <a:pt x="1941" y="2493"/>
                </a:cubicBezTo>
                <a:cubicBezTo>
                  <a:pt x="1929" y="2505"/>
                  <a:pt x="1983" y="2529"/>
                  <a:pt x="1989" y="2547"/>
                </a:cubicBezTo>
                <a:cubicBezTo>
                  <a:pt x="2019" y="2595"/>
                  <a:pt x="2145" y="2541"/>
                  <a:pt x="2139" y="2535"/>
                </a:cubicBezTo>
                <a:cubicBezTo>
                  <a:pt x="2127" y="2493"/>
                  <a:pt x="2139" y="2481"/>
                  <a:pt x="2145" y="2439"/>
                </a:cubicBezTo>
                <a:cubicBezTo>
                  <a:pt x="2145" y="2409"/>
                  <a:pt x="2199" y="2373"/>
                  <a:pt x="2211" y="2325"/>
                </a:cubicBezTo>
                <a:cubicBezTo>
                  <a:pt x="2229" y="2266"/>
                  <a:pt x="2211" y="2254"/>
                  <a:pt x="2276" y="2266"/>
                </a:cubicBezTo>
                <a:cubicBezTo>
                  <a:pt x="2294" y="2272"/>
                  <a:pt x="2300" y="2212"/>
                  <a:pt x="2318" y="2200"/>
                </a:cubicBezTo>
                <a:cubicBezTo>
                  <a:pt x="2336" y="2182"/>
                  <a:pt x="2354" y="2134"/>
                  <a:pt x="2378" y="2170"/>
                </a:cubicBezTo>
                <a:cubicBezTo>
                  <a:pt x="2384" y="2188"/>
                  <a:pt x="2492" y="2212"/>
                  <a:pt x="2521" y="2230"/>
                </a:cubicBezTo>
                <a:cubicBezTo>
                  <a:pt x="2569" y="2260"/>
                  <a:pt x="2528" y="2278"/>
                  <a:pt x="2528" y="2320"/>
                </a:cubicBezTo>
                <a:cubicBezTo>
                  <a:pt x="2534" y="2379"/>
                  <a:pt x="2617" y="2415"/>
                  <a:pt x="2623" y="2481"/>
                </a:cubicBezTo>
                <a:cubicBezTo>
                  <a:pt x="2623" y="2565"/>
                  <a:pt x="2641" y="2607"/>
                  <a:pt x="2677" y="2685"/>
                </a:cubicBezTo>
                <a:cubicBezTo>
                  <a:pt x="2671" y="2709"/>
                  <a:pt x="2671" y="2739"/>
                  <a:pt x="2689" y="2757"/>
                </a:cubicBezTo>
                <a:cubicBezTo>
                  <a:pt x="2695" y="2769"/>
                  <a:pt x="2713" y="2793"/>
                  <a:pt x="2713" y="2805"/>
                </a:cubicBezTo>
                <a:cubicBezTo>
                  <a:pt x="2725" y="2841"/>
                  <a:pt x="2719" y="2859"/>
                  <a:pt x="2737" y="2895"/>
                </a:cubicBezTo>
                <a:cubicBezTo>
                  <a:pt x="2803" y="3021"/>
                  <a:pt x="2803" y="3021"/>
                  <a:pt x="2803" y="3021"/>
                </a:cubicBezTo>
                <a:cubicBezTo>
                  <a:pt x="2809" y="3039"/>
                  <a:pt x="2815" y="3069"/>
                  <a:pt x="2839" y="3074"/>
                </a:cubicBezTo>
                <a:cubicBezTo>
                  <a:pt x="2869" y="3081"/>
                  <a:pt x="2869" y="3098"/>
                  <a:pt x="2887" y="3111"/>
                </a:cubicBezTo>
                <a:cubicBezTo>
                  <a:pt x="2995" y="3111"/>
                  <a:pt x="2995" y="3111"/>
                  <a:pt x="2995" y="3111"/>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8" name="Freeform 133"/>
          <p:cNvSpPr>
            <a:spLocks noChangeArrowheads="1"/>
          </p:cNvSpPr>
          <p:nvPr/>
        </p:nvSpPr>
        <p:spPr bwMode="auto">
          <a:xfrm>
            <a:off x="4429567" y="4906251"/>
            <a:ext cx="1469877" cy="785553"/>
          </a:xfrm>
          <a:custGeom>
            <a:avLst/>
            <a:gdLst>
              <a:gd name="T0" fmla="*/ 233 w 2757"/>
              <a:gd name="T1" fmla="*/ 947 h 1475"/>
              <a:gd name="T2" fmla="*/ 239 w 2757"/>
              <a:gd name="T3" fmla="*/ 845 h 1475"/>
              <a:gd name="T4" fmla="*/ 54 w 2757"/>
              <a:gd name="T5" fmla="*/ 809 h 1475"/>
              <a:gd name="T6" fmla="*/ 12 w 2757"/>
              <a:gd name="T7" fmla="*/ 851 h 1475"/>
              <a:gd name="T8" fmla="*/ 126 w 2757"/>
              <a:gd name="T9" fmla="*/ 935 h 1475"/>
              <a:gd name="T10" fmla="*/ 995 w 2757"/>
              <a:gd name="T11" fmla="*/ 0 h 1475"/>
              <a:gd name="T12" fmla="*/ 1018 w 2757"/>
              <a:gd name="T13" fmla="*/ 126 h 1475"/>
              <a:gd name="T14" fmla="*/ 1156 w 2757"/>
              <a:gd name="T15" fmla="*/ 312 h 1475"/>
              <a:gd name="T16" fmla="*/ 1414 w 2757"/>
              <a:gd name="T17" fmla="*/ 96 h 1475"/>
              <a:gd name="T18" fmla="*/ 1672 w 2757"/>
              <a:gd name="T19" fmla="*/ 168 h 1475"/>
              <a:gd name="T20" fmla="*/ 1768 w 2757"/>
              <a:gd name="T21" fmla="*/ 228 h 1475"/>
              <a:gd name="T22" fmla="*/ 1941 w 2757"/>
              <a:gd name="T23" fmla="*/ 264 h 1475"/>
              <a:gd name="T24" fmla="*/ 2013 w 2757"/>
              <a:gd name="T25" fmla="*/ 467 h 1475"/>
              <a:gd name="T26" fmla="*/ 2319 w 2757"/>
              <a:gd name="T27" fmla="*/ 246 h 1475"/>
              <a:gd name="T28" fmla="*/ 2427 w 2757"/>
              <a:gd name="T29" fmla="*/ 366 h 1475"/>
              <a:gd name="T30" fmla="*/ 2588 w 2757"/>
              <a:gd name="T31" fmla="*/ 539 h 1475"/>
              <a:gd name="T32" fmla="*/ 2667 w 2757"/>
              <a:gd name="T33" fmla="*/ 623 h 1475"/>
              <a:gd name="T34" fmla="*/ 2720 w 2757"/>
              <a:gd name="T35" fmla="*/ 659 h 1475"/>
              <a:gd name="T36" fmla="*/ 2732 w 2757"/>
              <a:gd name="T37" fmla="*/ 737 h 1475"/>
              <a:gd name="T38" fmla="*/ 2720 w 2757"/>
              <a:gd name="T39" fmla="*/ 869 h 1475"/>
              <a:gd name="T40" fmla="*/ 2720 w 2757"/>
              <a:gd name="T41" fmla="*/ 959 h 1475"/>
              <a:gd name="T42" fmla="*/ 2505 w 2757"/>
              <a:gd name="T43" fmla="*/ 1055 h 1475"/>
              <a:gd name="T44" fmla="*/ 2379 w 2757"/>
              <a:gd name="T45" fmla="*/ 1169 h 1475"/>
              <a:gd name="T46" fmla="*/ 1983 w 2757"/>
              <a:gd name="T47" fmla="*/ 1468 h 1475"/>
              <a:gd name="T48" fmla="*/ 1414 w 2757"/>
              <a:gd name="T49" fmla="*/ 1264 h 1475"/>
              <a:gd name="T50" fmla="*/ 1330 w 2757"/>
              <a:gd name="T51" fmla="*/ 995 h 1475"/>
              <a:gd name="T52" fmla="*/ 1552 w 2757"/>
              <a:gd name="T53" fmla="*/ 863 h 1475"/>
              <a:gd name="T54" fmla="*/ 1618 w 2757"/>
              <a:gd name="T55" fmla="*/ 557 h 1475"/>
              <a:gd name="T56" fmla="*/ 1432 w 2757"/>
              <a:gd name="T57" fmla="*/ 461 h 1475"/>
              <a:gd name="T58" fmla="*/ 1234 w 2757"/>
              <a:gd name="T59" fmla="*/ 485 h 1475"/>
              <a:gd name="T60" fmla="*/ 1240 w 2757"/>
              <a:gd name="T61" fmla="*/ 839 h 1475"/>
              <a:gd name="T62" fmla="*/ 1060 w 2757"/>
              <a:gd name="T63" fmla="*/ 917 h 1475"/>
              <a:gd name="T64" fmla="*/ 881 w 2757"/>
              <a:gd name="T65" fmla="*/ 1001 h 1475"/>
              <a:gd name="T66" fmla="*/ 635 w 2757"/>
              <a:gd name="T67" fmla="*/ 1049 h 1475"/>
              <a:gd name="T68" fmla="*/ 491 w 2757"/>
              <a:gd name="T69" fmla="*/ 1199 h 1475"/>
              <a:gd name="T70" fmla="*/ 305 w 2757"/>
              <a:gd name="T71" fmla="*/ 1073 h 1475"/>
              <a:gd name="T72" fmla="*/ 222 w 2757"/>
              <a:gd name="T73" fmla="*/ 977 h 1475"/>
              <a:gd name="T74" fmla="*/ 443 w 2757"/>
              <a:gd name="T75" fmla="*/ 971 h 1475"/>
              <a:gd name="T76" fmla="*/ 425 w 2757"/>
              <a:gd name="T77" fmla="*/ 755 h 1475"/>
              <a:gd name="T78" fmla="*/ 527 w 2757"/>
              <a:gd name="T79" fmla="*/ 653 h 1475"/>
              <a:gd name="T80" fmla="*/ 617 w 2757"/>
              <a:gd name="T81" fmla="*/ 719 h 1475"/>
              <a:gd name="T82" fmla="*/ 881 w 2757"/>
              <a:gd name="T83" fmla="*/ 587 h 1475"/>
              <a:gd name="T84" fmla="*/ 791 w 2757"/>
              <a:gd name="T85" fmla="*/ 419 h 1475"/>
              <a:gd name="T86" fmla="*/ 803 w 2757"/>
              <a:gd name="T87" fmla="*/ 282 h 1475"/>
              <a:gd name="T88" fmla="*/ 761 w 2757"/>
              <a:gd name="T89" fmla="*/ 186 h 1475"/>
              <a:gd name="T90" fmla="*/ 995 w 2757"/>
              <a:gd name="T91" fmla="*/ 0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57" h="1475">
                <a:moveTo>
                  <a:pt x="222" y="977"/>
                </a:moveTo>
                <a:lnTo>
                  <a:pt x="222" y="977"/>
                </a:lnTo>
                <a:cubicBezTo>
                  <a:pt x="227" y="965"/>
                  <a:pt x="233" y="959"/>
                  <a:pt x="233" y="947"/>
                </a:cubicBezTo>
                <a:cubicBezTo>
                  <a:pt x="233" y="929"/>
                  <a:pt x="233" y="923"/>
                  <a:pt x="239" y="911"/>
                </a:cubicBezTo>
                <a:cubicBezTo>
                  <a:pt x="245" y="905"/>
                  <a:pt x="245" y="893"/>
                  <a:pt x="245" y="887"/>
                </a:cubicBezTo>
                <a:cubicBezTo>
                  <a:pt x="245" y="881"/>
                  <a:pt x="239" y="851"/>
                  <a:pt x="239" y="845"/>
                </a:cubicBezTo>
                <a:lnTo>
                  <a:pt x="239" y="845"/>
                </a:lnTo>
                <a:cubicBezTo>
                  <a:pt x="227" y="851"/>
                  <a:pt x="209" y="851"/>
                  <a:pt x="198" y="851"/>
                </a:cubicBezTo>
                <a:cubicBezTo>
                  <a:pt x="143" y="857"/>
                  <a:pt x="96" y="839"/>
                  <a:pt x="54" y="809"/>
                </a:cubicBezTo>
                <a:cubicBezTo>
                  <a:pt x="30" y="791"/>
                  <a:pt x="24" y="797"/>
                  <a:pt x="0" y="803"/>
                </a:cubicBezTo>
                <a:lnTo>
                  <a:pt x="0" y="803"/>
                </a:lnTo>
                <a:cubicBezTo>
                  <a:pt x="12" y="851"/>
                  <a:pt x="12" y="851"/>
                  <a:pt x="12" y="851"/>
                </a:cubicBezTo>
                <a:cubicBezTo>
                  <a:pt x="30" y="869"/>
                  <a:pt x="42" y="881"/>
                  <a:pt x="60" y="893"/>
                </a:cubicBezTo>
                <a:cubicBezTo>
                  <a:pt x="78" y="905"/>
                  <a:pt x="90" y="905"/>
                  <a:pt x="108" y="911"/>
                </a:cubicBezTo>
                <a:cubicBezTo>
                  <a:pt x="114" y="917"/>
                  <a:pt x="120" y="929"/>
                  <a:pt x="126" y="935"/>
                </a:cubicBezTo>
                <a:cubicBezTo>
                  <a:pt x="150" y="971"/>
                  <a:pt x="180" y="965"/>
                  <a:pt x="222" y="977"/>
                </a:cubicBezTo>
                <a:close/>
                <a:moveTo>
                  <a:pt x="995" y="0"/>
                </a:moveTo>
                <a:lnTo>
                  <a:pt x="995" y="0"/>
                </a:lnTo>
                <a:cubicBezTo>
                  <a:pt x="1018" y="48"/>
                  <a:pt x="1018" y="48"/>
                  <a:pt x="1018" y="48"/>
                </a:cubicBezTo>
                <a:cubicBezTo>
                  <a:pt x="1018" y="54"/>
                  <a:pt x="1018" y="54"/>
                  <a:pt x="1024" y="54"/>
                </a:cubicBezTo>
                <a:cubicBezTo>
                  <a:pt x="1018" y="78"/>
                  <a:pt x="982" y="120"/>
                  <a:pt x="1018" y="126"/>
                </a:cubicBezTo>
                <a:cubicBezTo>
                  <a:pt x="1037" y="126"/>
                  <a:pt x="1114" y="126"/>
                  <a:pt x="1120" y="138"/>
                </a:cubicBezTo>
                <a:cubicBezTo>
                  <a:pt x="1126" y="150"/>
                  <a:pt x="1114" y="198"/>
                  <a:pt x="1114" y="216"/>
                </a:cubicBezTo>
                <a:cubicBezTo>
                  <a:pt x="1114" y="234"/>
                  <a:pt x="1120" y="336"/>
                  <a:pt x="1156" y="312"/>
                </a:cubicBezTo>
                <a:cubicBezTo>
                  <a:pt x="1186" y="300"/>
                  <a:pt x="1216" y="234"/>
                  <a:pt x="1228" y="204"/>
                </a:cubicBezTo>
                <a:cubicBezTo>
                  <a:pt x="1234" y="162"/>
                  <a:pt x="1234" y="60"/>
                  <a:pt x="1264" y="36"/>
                </a:cubicBezTo>
                <a:cubicBezTo>
                  <a:pt x="1312" y="0"/>
                  <a:pt x="1378" y="90"/>
                  <a:pt x="1414" y="96"/>
                </a:cubicBezTo>
                <a:lnTo>
                  <a:pt x="1414" y="96"/>
                </a:lnTo>
                <a:cubicBezTo>
                  <a:pt x="1432" y="102"/>
                  <a:pt x="1444" y="108"/>
                  <a:pt x="1462" y="138"/>
                </a:cubicBezTo>
                <a:cubicBezTo>
                  <a:pt x="1522" y="258"/>
                  <a:pt x="1606" y="204"/>
                  <a:pt x="1672" y="168"/>
                </a:cubicBezTo>
                <a:lnTo>
                  <a:pt x="1672" y="168"/>
                </a:lnTo>
                <a:cubicBezTo>
                  <a:pt x="1749" y="216"/>
                  <a:pt x="1749" y="216"/>
                  <a:pt x="1749" y="216"/>
                </a:cubicBezTo>
                <a:cubicBezTo>
                  <a:pt x="1756" y="222"/>
                  <a:pt x="1762" y="222"/>
                  <a:pt x="1768" y="228"/>
                </a:cubicBezTo>
                <a:cubicBezTo>
                  <a:pt x="1779" y="228"/>
                  <a:pt x="1791" y="240"/>
                  <a:pt x="1810" y="240"/>
                </a:cubicBezTo>
                <a:cubicBezTo>
                  <a:pt x="1899" y="258"/>
                  <a:pt x="1899" y="258"/>
                  <a:pt x="1899" y="258"/>
                </a:cubicBezTo>
                <a:cubicBezTo>
                  <a:pt x="1911" y="258"/>
                  <a:pt x="1929" y="264"/>
                  <a:pt x="1941" y="264"/>
                </a:cubicBezTo>
                <a:cubicBezTo>
                  <a:pt x="1959" y="270"/>
                  <a:pt x="1971" y="282"/>
                  <a:pt x="1989" y="282"/>
                </a:cubicBezTo>
                <a:cubicBezTo>
                  <a:pt x="1995" y="318"/>
                  <a:pt x="2043" y="378"/>
                  <a:pt x="2013" y="413"/>
                </a:cubicBezTo>
                <a:cubicBezTo>
                  <a:pt x="2007" y="419"/>
                  <a:pt x="2001" y="455"/>
                  <a:pt x="2013" y="467"/>
                </a:cubicBezTo>
                <a:cubicBezTo>
                  <a:pt x="2013" y="467"/>
                  <a:pt x="2037" y="443"/>
                  <a:pt x="2049" y="443"/>
                </a:cubicBezTo>
                <a:cubicBezTo>
                  <a:pt x="2115" y="443"/>
                  <a:pt x="2193" y="324"/>
                  <a:pt x="2199" y="258"/>
                </a:cubicBezTo>
                <a:cubicBezTo>
                  <a:pt x="2205" y="186"/>
                  <a:pt x="2301" y="198"/>
                  <a:pt x="2319" y="246"/>
                </a:cubicBezTo>
                <a:cubicBezTo>
                  <a:pt x="2325" y="264"/>
                  <a:pt x="2325" y="300"/>
                  <a:pt x="2325" y="306"/>
                </a:cubicBezTo>
                <a:cubicBezTo>
                  <a:pt x="2349" y="342"/>
                  <a:pt x="2373" y="228"/>
                  <a:pt x="2391" y="300"/>
                </a:cubicBezTo>
                <a:cubicBezTo>
                  <a:pt x="2397" y="329"/>
                  <a:pt x="2397" y="366"/>
                  <a:pt x="2427" y="366"/>
                </a:cubicBezTo>
                <a:cubicBezTo>
                  <a:pt x="2457" y="371"/>
                  <a:pt x="2487" y="437"/>
                  <a:pt x="2499" y="461"/>
                </a:cubicBezTo>
                <a:cubicBezTo>
                  <a:pt x="2499" y="473"/>
                  <a:pt x="2499" y="509"/>
                  <a:pt x="2505" y="515"/>
                </a:cubicBezTo>
                <a:cubicBezTo>
                  <a:pt x="2523" y="533"/>
                  <a:pt x="2564" y="527"/>
                  <a:pt x="2588" y="539"/>
                </a:cubicBezTo>
                <a:cubicBezTo>
                  <a:pt x="2606" y="533"/>
                  <a:pt x="2619" y="539"/>
                  <a:pt x="2636" y="533"/>
                </a:cubicBezTo>
                <a:cubicBezTo>
                  <a:pt x="2648" y="527"/>
                  <a:pt x="2690" y="485"/>
                  <a:pt x="2696" y="509"/>
                </a:cubicBezTo>
                <a:cubicBezTo>
                  <a:pt x="2702" y="551"/>
                  <a:pt x="2678" y="587"/>
                  <a:pt x="2667" y="623"/>
                </a:cubicBezTo>
                <a:cubicBezTo>
                  <a:pt x="2660" y="629"/>
                  <a:pt x="2648" y="665"/>
                  <a:pt x="2667" y="665"/>
                </a:cubicBezTo>
                <a:cubicBezTo>
                  <a:pt x="2678" y="665"/>
                  <a:pt x="2678" y="653"/>
                  <a:pt x="2690" y="653"/>
                </a:cubicBezTo>
                <a:cubicBezTo>
                  <a:pt x="2702" y="653"/>
                  <a:pt x="2708" y="659"/>
                  <a:pt x="2720" y="659"/>
                </a:cubicBezTo>
                <a:cubicBezTo>
                  <a:pt x="2744" y="677"/>
                  <a:pt x="2744" y="677"/>
                  <a:pt x="2744" y="677"/>
                </a:cubicBezTo>
                <a:lnTo>
                  <a:pt x="2744" y="677"/>
                </a:lnTo>
                <a:cubicBezTo>
                  <a:pt x="2744" y="701"/>
                  <a:pt x="2744" y="719"/>
                  <a:pt x="2732" y="737"/>
                </a:cubicBezTo>
                <a:cubicBezTo>
                  <a:pt x="2726" y="749"/>
                  <a:pt x="2702" y="773"/>
                  <a:pt x="2702" y="785"/>
                </a:cubicBezTo>
                <a:cubicBezTo>
                  <a:pt x="2708" y="791"/>
                  <a:pt x="2714" y="815"/>
                  <a:pt x="2708" y="821"/>
                </a:cubicBezTo>
                <a:cubicBezTo>
                  <a:pt x="2708" y="839"/>
                  <a:pt x="2708" y="851"/>
                  <a:pt x="2720" y="869"/>
                </a:cubicBezTo>
                <a:cubicBezTo>
                  <a:pt x="2732" y="887"/>
                  <a:pt x="2744" y="899"/>
                  <a:pt x="2756" y="917"/>
                </a:cubicBezTo>
                <a:lnTo>
                  <a:pt x="2756" y="917"/>
                </a:lnTo>
                <a:cubicBezTo>
                  <a:pt x="2720" y="959"/>
                  <a:pt x="2720" y="959"/>
                  <a:pt x="2720" y="959"/>
                </a:cubicBezTo>
                <a:cubicBezTo>
                  <a:pt x="2702" y="971"/>
                  <a:pt x="2643" y="977"/>
                  <a:pt x="2643" y="1001"/>
                </a:cubicBezTo>
                <a:cubicBezTo>
                  <a:pt x="2636" y="1043"/>
                  <a:pt x="2625" y="1037"/>
                  <a:pt x="2577" y="1049"/>
                </a:cubicBezTo>
                <a:cubicBezTo>
                  <a:pt x="2541" y="1061"/>
                  <a:pt x="2541" y="1073"/>
                  <a:pt x="2505" y="1055"/>
                </a:cubicBezTo>
                <a:cubicBezTo>
                  <a:pt x="2487" y="1049"/>
                  <a:pt x="2445" y="1007"/>
                  <a:pt x="2433" y="1007"/>
                </a:cubicBezTo>
                <a:cubicBezTo>
                  <a:pt x="2427" y="1025"/>
                  <a:pt x="2391" y="1073"/>
                  <a:pt x="2379" y="1085"/>
                </a:cubicBezTo>
                <a:cubicBezTo>
                  <a:pt x="2331" y="1133"/>
                  <a:pt x="2379" y="1133"/>
                  <a:pt x="2379" y="1169"/>
                </a:cubicBezTo>
                <a:cubicBezTo>
                  <a:pt x="2337" y="1199"/>
                  <a:pt x="2283" y="1186"/>
                  <a:pt x="2235" y="1210"/>
                </a:cubicBezTo>
                <a:cubicBezTo>
                  <a:pt x="2169" y="1240"/>
                  <a:pt x="2211" y="1294"/>
                  <a:pt x="2127" y="1306"/>
                </a:cubicBezTo>
                <a:cubicBezTo>
                  <a:pt x="1995" y="1312"/>
                  <a:pt x="2061" y="1456"/>
                  <a:pt x="1983" y="1468"/>
                </a:cubicBezTo>
                <a:cubicBezTo>
                  <a:pt x="1947" y="1474"/>
                  <a:pt x="1810" y="1390"/>
                  <a:pt x="1786" y="1366"/>
                </a:cubicBezTo>
                <a:cubicBezTo>
                  <a:pt x="1756" y="1330"/>
                  <a:pt x="1768" y="1258"/>
                  <a:pt x="1720" y="1252"/>
                </a:cubicBezTo>
                <a:cubicBezTo>
                  <a:pt x="1612" y="1234"/>
                  <a:pt x="1516" y="1276"/>
                  <a:pt x="1414" y="1264"/>
                </a:cubicBezTo>
                <a:cubicBezTo>
                  <a:pt x="1360" y="1258"/>
                  <a:pt x="1360" y="1240"/>
                  <a:pt x="1360" y="1193"/>
                </a:cubicBezTo>
                <a:cubicBezTo>
                  <a:pt x="1348" y="1162"/>
                  <a:pt x="1348" y="1115"/>
                  <a:pt x="1342" y="1079"/>
                </a:cubicBezTo>
                <a:cubicBezTo>
                  <a:pt x="1342" y="1055"/>
                  <a:pt x="1330" y="1025"/>
                  <a:pt x="1330" y="995"/>
                </a:cubicBezTo>
                <a:cubicBezTo>
                  <a:pt x="1336" y="995"/>
                  <a:pt x="1396" y="1001"/>
                  <a:pt x="1402" y="1001"/>
                </a:cubicBezTo>
                <a:cubicBezTo>
                  <a:pt x="1432" y="1001"/>
                  <a:pt x="1456" y="1001"/>
                  <a:pt x="1480" y="995"/>
                </a:cubicBezTo>
                <a:cubicBezTo>
                  <a:pt x="1540" y="971"/>
                  <a:pt x="1540" y="911"/>
                  <a:pt x="1552" y="863"/>
                </a:cubicBezTo>
                <a:cubicBezTo>
                  <a:pt x="1552" y="797"/>
                  <a:pt x="1546" y="767"/>
                  <a:pt x="1588" y="719"/>
                </a:cubicBezTo>
                <a:cubicBezTo>
                  <a:pt x="1618" y="683"/>
                  <a:pt x="1636" y="635"/>
                  <a:pt x="1660" y="599"/>
                </a:cubicBezTo>
                <a:cubicBezTo>
                  <a:pt x="1678" y="569"/>
                  <a:pt x="1642" y="569"/>
                  <a:pt x="1618" y="557"/>
                </a:cubicBezTo>
                <a:cubicBezTo>
                  <a:pt x="1576" y="545"/>
                  <a:pt x="1528" y="527"/>
                  <a:pt x="1492" y="503"/>
                </a:cubicBezTo>
                <a:cubicBezTo>
                  <a:pt x="1468" y="497"/>
                  <a:pt x="1492" y="467"/>
                  <a:pt x="1492" y="450"/>
                </a:cubicBezTo>
                <a:cubicBezTo>
                  <a:pt x="1492" y="437"/>
                  <a:pt x="1438" y="455"/>
                  <a:pt x="1432" y="461"/>
                </a:cubicBezTo>
                <a:cubicBezTo>
                  <a:pt x="1402" y="485"/>
                  <a:pt x="1462" y="503"/>
                  <a:pt x="1408" y="521"/>
                </a:cubicBezTo>
                <a:cubicBezTo>
                  <a:pt x="1360" y="533"/>
                  <a:pt x="1318" y="527"/>
                  <a:pt x="1276" y="509"/>
                </a:cubicBezTo>
                <a:cubicBezTo>
                  <a:pt x="1270" y="509"/>
                  <a:pt x="1234" y="485"/>
                  <a:pt x="1234" y="485"/>
                </a:cubicBezTo>
                <a:cubicBezTo>
                  <a:pt x="1222" y="491"/>
                  <a:pt x="1210" y="581"/>
                  <a:pt x="1210" y="599"/>
                </a:cubicBezTo>
                <a:cubicBezTo>
                  <a:pt x="1210" y="635"/>
                  <a:pt x="1306" y="617"/>
                  <a:pt x="1300" y="659"/>
                </a:cubicBezTo>
                <a:cubicBezTo>
                  <a:pt x="1288" y="719"/>
                  <a:pt x="1270" y="785"/>
                  <a:pt x="1240" y="839"/>
                </a:cubicBezTo>
                <a:cubicBezTo>
                  <a:pt x="1216" y="875"/>
                  <a:pt x="1204" y="857"/>
                  <a:pt x="1168" y="857"/>
                </a:cubicBezTo>
                <a:cubicBezTo>
                  <a:pt x="1084" y="899"/>
                  <a:pt x="1114" y="803"/>
                  <a:pt x="1066" y="827"/>
                </a:cubicBezTo>
                <a:cubicBezTo>
                  <a:pt x="1060" y="917"/>
                  <a:pt x="1060" y="917"/>
                  <a:pt x="1060" y="917"/>
                </a:cubicBezTo>
                <a:cubicBezTo>
                  <a:pt x="1060" y="953"/>
                  <a:pt x="1144" y="959"/>
                  <a:pt x="1078" y="965"/>
                </a:cubicBezTo>
                <a:cubicBezTo>
                  <a:pt x="1048" y="971"/>
                  <a:pt x="1013" y="977"/>
                  <a:pt x="989" y="977"/>
                </a:cubicBezTo>
                <a:cubicBezTo>
                  <a:pt x="971" y="971"/>
                  <a:pt x="863" y="965"/>
                  <a:pt x="881" y="1001"/>
                </a:cubicBezTo>
                <a:cubicBezTo>
                  <a:pt x="917" y="1079"/>
                  <a:pt x="887" y="1055"/>
                  <a:pt x="857" y="1127"/>
                </a:cubicBezTo>
                <a:cubicBezTo>
                  <a:pt x="845" y="1151"/>
                  <a:pt x="803" y="1133"/>
                  <a:pt x="785" y="1145"/>
                </a:cubicBezTo>
                <a:cubicBezTo>
                  <a:pt x="701" y="1199"/>
                  <a:pt x="653" y="1127"/>
                  <a:pt x="635" y="1049"/>
                </a:cubicBezTo>
                <a:cubicBezTo>
                  <a:pt x="617" y="1049"/>
                  <a:pt x="491" y="1037"/>
                  <a:pt x="509" y="1079"/>
                </a:cubicBezTo>
                <a:cubicBezTo>
                  <a:pt x="527" y="1133"/>
                  <a:pt x="497" y="1138"/>
                  <a:pt x="491" y="1199"/>
                </a:cubicBezTo>
                <a:lnTo>
                  <a:pt x="491" y="1199"/>
                </a:lnTo>
                <a:cubicBezTo>
                  <a:pt x="443" y="1186"/>
                  <a:pt x="353" y="1222"/>
                  <a:pt x="377" y="1138"/>
                </a:cubicBezTo>
                <a:cubicBezTo>
                  <a:pt x="383" y="1133"/>
                  <a:pt x="389" y="1097"/>
                  <a:pt x="377" y="1091"/>
                </a:cubicBezTo>
                <a:cubicBezTo>
                  <a:pt x="353" y="1085"/>
                  <a:pt x="329" y="1091"/>
                  <a:pt x="305" y="1073"/>
                </a:cubicBezTo>
                <a:cubicBezTo>
                  <a:pt x="293" y="1061"/>
                  <a:pt x="299" y="1049"/>
                  <a:pt x="281" y="1043"/>
                </a:cubicBezTo>
                <a:cubicBezTo>
                  <a:pt x="222" y="977"/>
                  <a:pt x="222" y="977"/>
                  <a:pt x="222" y="977"/>
                </a:cubicBezTo>
                <a:lnTo>
                  <a:pt x="222" y="977"/>
                </a:lnTo>
                <a:cubicBezTo>
                  <a:pt x="329" y="977"/>
                  <a:pt x="329" y="977"/>
                  <a:pt x="329" y="977"/>
                </a:cubicBezTo>
                <a:cubicBezTo>
                  <a:pt x="347" y="983"/>
                  <a:pt x="365" y="995"/>
                  <a:pt x="383" y="995"/>
                </a:cubicBezTo>
                <a:cubicBezTo>
                  <a:pt x="407" y="989"/>
                  <a:pt x="425" y="977"/>
                  <a:pt x="443" y="971"/>
                </a:cubicBezTo>
                <a:cubicBezTo>
                  <a:pt x="473" y="965"/>
                  <a:pt x="503" y="995"/>
                  <a:pt x="521" y="977"/>
                </a:cubicBezTo>
                <a:cubicBezTo>
                  <a:pt x="551" y="953"/>
                  <a:pt x="557" y="881"/>
                  <a:pt x="551" y="845"/>
                </a:cubicBezTo>
                <a:cubicBezTo>
                  <a:pt x="533" y="791"/>
                  <a:pt x="479" y="755"/>
                  <a:pt x="425" y="755"/>
                </a:cubicBezTo>
                <a:lnTo>
                  <a:pt x="425" y="755"/>
                </a:lnTo>
                <a:cubicBezTo>
                  <a:pt x="449" y="719"/>
                  <a:pt x="461" y="665"/>
                  <a:pt x="509" y="659"/>
                </a:cubicBezTo>
                <a:cubicBezTo>
                  <a:pt x="509" y="659"/>
                  <a:pt x="515" y="653"/>
                  <a:pt x="527" y="653"/>
                </a:cubicBezTo>
                <a:lnTo>
                  <a:pt x="527" y="653"/>
                </a:lnTo>
                <a:cubicBezTo>
                  <a:pt x="551" y="743"/>
                  <a:pt x="551" y="743"/>
                  <a:pt x="551" y="743"/>
                </a:cubicBezTo>
                <a:cubicBezTo>
                  <a:pt x="581" y="767"/>
                  <a:pt x="593" y="737"/>
                  <a:pt x="617" y="719"/>
                </a:cubicBezTo>
                <a:cubicBezTo>
                  <a:pt x="671" y="695"/>
                  <a:pt x="737" y="701"/>
                  <a:pt x="797" y="689"/>
                </a:cubicBezTo>
                <a:cubicBezTo>
                  <a:pt x="821" y="683"/>
                  <a:pt x="893" y="683"/>
                  <a:pt x="905" y="653"/>
                </a:cubicBezTo>
                <a:cubicBezTo>
                  <a:pt x="911" y="629"/>
                  <a:pt x="881" y="611"/>
                  <a:pt x="881" y="587"/>
                </a:cubicBezTo>
                <a:cubicBezTo>
                  <a:pt x="881" y="575"/>
                  <a:pt x="905" y="563"/>
                  <a:pt x="911" y="545"/>
                </a:cubicBezTo>
                <a:cubicBezTo>
                  <a:pt x="917" y="527"/>
                  <a:pt x="923" y="485"/>
                  <a:pt x="911" y="467"/>
                </a:cubicBezTo>
                <a:cubicBezTo>
                  <a:pt x="899" y="455"/>
                  <a:pt x="809" y="419"/>
                  <a:pt x="791" y="419"/>
                </a:cubicBezTo>
                <a:lnTo>
                  <a:pt x="791" y="419"/>
                </a:lnTo>
                <a:cubicBezTo>
                  <a:pt x="809" y="384"/>
                  <a:pt x="809" y="342"/>
                  <a:pt x="785" y="312"/>
                </a:cubicBezTo>
                <a:cubicBezTo>
                  <a:pt x="761" y="288"/>
                  <a:pt x="755" y="258"/>
                  <a:pt x="803" y="282"/>
                </a:cubicBezTo>
                <a:cubicBezTo>
                  <a:pt x="809" y="288"/>
                  <a:pt x="869" y="354"/>
                  <a:pt x="869" y="312"/>
                </a:cubicBezTo>
                <a:cubicBezTo>
                  <a:pt x="875" y="264"/>
                  <a:pt x="905" y="252"/>
                  <a:pt x="869" y="222"/>
                </a:cubicBezTo>
                <a:cubicBezTo>
                  <a:pt x="839" y="222"/>
                  <a:pt x="725" y="258"/>
                  <a:pt x="761" y="186"/>
                </a:cubicBezTo>
                <a:cubicBezTo>
                  <a:pt x="785" y="144"/>
                  <a:pt x="821" y="138"/>
                  <a:pt x="857" y="120"/>
                </a:cubicBezTo>
                <a:cubicBezTo>
                  <a:pt x="887" y="108"/>
                  <a:pt x="911" y="78"/>
                  <a:pt x="929" y="60"/>
                </a:cubicBezTo>
                <a:cubicBezTo>
                  <a:pt x="953" y="42"/>
                  <a:pt x="971" y="24"/>
                  <a:pt x="995" y="0"/>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9" name="Freeform 134"/>
          <p:cNvSpPr>
            <a:spLocks noChangeArrowheads="1"/>
          </p:cNvSpPr>
          <p:nvPr/>
        </p:nvSpPr>
        <p:spPr bwMode="auto">
          <a:xfrm>
            <a:off x="4951667" y="4793356"/>
            <a:ext cx="317494" cy="291642"/>
          </a:xfrm>
          <a:custGeom>
            <a:avLst/>
            <a:gdLst>
              <a:gd name="T0" fmla="*/ 13 w 595"/>
              <a:gd name="T1" fmla="*/ 210 h 547"/>
              <a:gd name="T2" fmla="*/ 13 w 595"/>
              <a:gd name="T3" fmla="*/ 210 h 547"/>
              <a:gd name="T4" fmla="*/ 36 w 595"/>
              <a:gd name="T5" fmla="*/ 258 h 547"/>
              <a:gd name="T6" fmla="*/ 42 w 595"/>
              <a:gd name="T7" fmla="*/ 264 h 547"/>
              <a:gd name="T8" fmla="*/ 36 w 595"/>
              <a:gd name="T9" fmla="*/ 336 h 547"/>
              <a:gd name="T10" fmla="*/ 138 w 595"/>
              <a:gd name="T11" fmla="*/ 348 h 547"/>
              <a:gd name="T12" fmla="*/ 132 w 595"/>
              <a:gd name="T13" fmla="*/ 426 h 547"/>
              <a:gd name="T14" fmla="*/ 174 w 595"/>
              <a:gd name="T15" fmla="*/ 522 h 547"/>
              <a:gd name="T16" fmla="*/ 246 w 595"/>
              <a:gd name="T17" fmla="*/ 414 h 547"/>
              <a:gd name="T18" fmla="*/ 282 w 595"/>
              <a:gd name="T19" fmla="*/ 246 h 547"/>
              <a:gd name="T20" fmla="*/ 432 w 595"/>
              <a:gd name="T21" fmla="*/ 306 h 547"/>
              <a:gd name="T22" fmla="*/ 432 w 595"/>
              <a:gd name="T23" fmla="*/ 306 h 547"/>
              <a:gd name="T24" fmla="*/ 438 w 595"/>
              <a:gd name="T25" fmla="*/ 294 h 547"/>
              <a:gd name="T26" fmla="*/ 480 w 595"/>
              <a:gd name="T27" fmla="*/ 258 h 547"/>
              <a:gd name="T28" fmla="*/ 504 w 595"/>
              <a:gd name="T29" fmla="*/ 222 h 547"/>
              <a:gd name="T30" fmla="*/ 570 w 595"/>
              <a:gd name="T31" fmla="*/ 216 h 547"/>
              <a:gd name="T32" fmla="*/ 552 w 595"/>
              <a:gd name="T33" fmla="*/ 180 h 547"/>
              <a:gd name="T34" fmla="*/ 588 w 595"/>
              <a:gd name="T35" fmla="*/ 162 h 547"/>
              <a:gd name="T36" fmla="*/ 582 w 595"/>
              <a:gd name="T37" fmla="*/ 132 h 547"/>
              <a:gd name="T38" fmla="*/ 546 w 595"/>
              <a:gd name="T39" fmla="*/ 54 h 547"/>
              <a:gd name="T40" fmla="*/ 594 w 595"/>
              <a:gd name="T41" fmla="*/ 12 h 547"/>
              <a:gd name="T42" fmla="*/ 522 w 595"/>
              <a:gd name="T43" fmla="*/ 36 h 547"/>
              <a:gd name="T44" fmla="*/ 420 w 595"/>
              <a:gd name="T45" fmla="*/ 72 h 547"/>
              <a:gd name="T46" fmla="*/ 378 w 595"/>
              <a:gd name="T47" fmla="*/ 60 h 547"/>
              <a:gd name="T48" fmla="*/ 294 w 595"/>
              <a:gd name="T49" fmla="*/ 126 h 547"/>
              <a:gd name="T50" fmla="*/ 240 w 595"/>
              <a:gd name="T51" fmla="*/ 114 h 547"/>
              <a:gd name="T52" fmla="*/ 186 w 595"/>
              <a:gd name="T53" fmla="*/ 24 h 547"/>
              <a:gd name="T54" fmla="*/ 186 w 595"/>
              <a:gd name="T55" fmla="*/ 24 h 547"/>
              <a:gd name="T56" fmla="*/ 132 w 595"/>
              <a:gd name="T57" fmla="*/ 144 h 547"/>
              <a:gd name="T58" fmla="*/ 66 w 595"/>
              <a:gd name="T59" fmla="*/ 144 h 547"/>
              <a:gd name="T60" fmla="*/ 31 w 595"/>
              <a:gd name="T61" fmla="*/ 180 h 547"/>
              <a:gd name="T62" fmla="*/ 13 w 595"/>
              <a:gd name="T63" fmla="*/ 21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5" h="547">
                <a:moveTo>
                  <a:pt x="13" y="210"/>
                </a:moveTo>
                <a:lnTo>
                  <a:pt x="13" y="210"/>
                </a:lnTo>
                <a:cubicBezTo>
                  <a:pt x="36" y="258"/>
                  <a:pt x="36" y="258"/>
                  <a:pt x="36" y="258"/>
                </a:cubicBezTo>
                <a:cubicBezTo>
                  <a:pt x="36" y="264"/>
                  <a:pt x="36" y="264"/>
                  <a:pt x="42" y="264"/>
                </a:cubicBezTo>
                <a:cubicBezTo>
                  <a:pt x="36" y="288"/>
                  <a:pt x="0" y="330"/>
                  <a:pt x="36" y="336"/>
                </a:cubicBezTo>
                <a:cubicBezTo>
                  <a:pt x="55" y="336"/>
                  <a:pt x="132" y="336"/>
                  <a:pt x="138" y="348"/>
                </a:cubicBezTo>
                <a:cubicBezTo>
                  <a:pt x="144" y="360"/>
                  <a:pt x="132" y="408"/>
                  <a:pt x="132" y="426"/>
                </a:cubicBezTo>
                <a:cubicBezTo>
                  <a:pt x="132" y="444"/>
                  <a:pt x="138" y="546"/>
                  <a:pt x="174" y="522"/>
                </a:cubicBezTo>
                <a:cubicBezTo>
                  <a:pt x="204" y="510"/>
                  <a:pt x="234" y="444"/>
                  <a:pt x="246" y="414"/>
                </a:cubicBezTo>
                <a:cubicBezTo>
                  <a:pt x="252" y="372"/>
                  <a:pt x="252" y="270"/>
                  <a:pt x="282" y="246"/>
                </a:cubicBezTo>
                <a:cubicBezTo>
                  <a:pt x="330" y="210"/>
                  <a:pt x="396" y="300"/>
                  <a:pt x="432" y="306"/>
                </a:cubicBezTo>
                <a:lnTo>
                  <a:pt x="432" y="306"/>
                </a:lnTo>
                <a:cubicBezTo>
                  <a:pt x="438" y="294"/>
                  <a:pt x="438" y="294"/>
                  <a:pt x="438" y="294"/>
                </a:cubicBezTo>
                <a:cubicBezTo>
                  <a:pt x="450" y="282"/>
                  <a:pt x="462" y="270"/>
                  <a:pt x="480" y="258"/>
                </a:cubicBezTo>
                <a:cubicBezTo>
                  <a:pt x="498" y="246"/>
                  <a:pt x="498" y="228"/>
                  <a:pt x="504" y="222"/>
                </a:cubicBezTo>
                <a:cubicBezTo>
                  <a:pt x="534" y="198"/>
                  <a:pt x="552" y="234"/>
                  <a:pt x="570" y="216"/>
                </a:cubicBezTo>
                <a:cubicBezTo>
                  <a:pt x="582" y="204"/>
                  <a:pt x="564" y="180"/>
                  <a:pt x="552" y="180"/>
                </a:cubicBezTo>
                <a:cubicBezTo>
                  <a:pt x="558" y="162"/>
                  <a:pt x="588" y="174"/>
                  <a:pt x="588" y="162"/>
                </a:cubicBezTo>
                <a:cubicBezTo>
                  <a:pt x="594" y="156"/>
                  <a:pt x="588" y="138"/>
                  <a:pt x="582" y="132"/>
                </a:cubicBezTo>
                <a:cubicBezTo>
                  <a:pt x="570" y="108"/>
                  <a:pt x="528" y="84"/>
                  <a:pt x="546" y="54"/>
                </a:cubicBezTo>
                <a:cubicBezTo>
                  <a:pt x="558" y="42"/>
                  <a:pt x="594" y="24"/>
                  <a:pt x="594" y="12"/>
                </a:cubicBezTo>
                <a:cubicBezTo>
                  <a:pt x="558" y="0"/>
                  <a:pt x="552" y="18"/>
                  <a:pt x="522" y="36"/>
                </a:cubicBezTo>
                <a:cubicBezTo>
                  <a:pt x="486" y="48"/>
                  <a:pt x="456" y="72"/>
                  <a:pt x="420" y="72"/>
                </a:cubicBezTo>
                <a:cubicBezTo>
                  <a:pt x="402" y="72"/>
                  <a:pt x="396" y="54"/>
                  <a:pt x="378" y="60"/>
                </a:cubicBezTo>
                <a:cubicBezTo>
                  <a:pt x="342" y="72"/>
                  <a:pt x="324" y="126"/>
                  <a:pt x="294" y="126"/>
                </a:cubicBezTo>
                <a:cubicBezTo>
                  <a:pt x="276" y="126"/>
                  <a:pt x="258" y="126"/>
                  <a:pt x="240" y="114"/>
                </a:cubicBezTo>
                <a:cubicBezTo>
                  <a:pt x="210" y="90"/>
                  <a:pt x="222" y="42"/>
                  <a:pt x="186" y="24"/>
                </a:cubicBezTo>
                <a:lnTo>
                  <a:pt x="186" y="24"/>
                </a:lnTo>
                <a:cubicBezTo>
                  <a:pt x="132" y="144"/>
                  <a:pt x="132" y="144"/>
                  <a:pt x="132" y="144"/>
                </a:cubicBezTo>
                <a:cubicBezTo>
                  <a:pt x="114" y="162"/>
                  <a:pt x="90" y="138"/>
                  <a:pt x="66" y="144"/>
                </a:cubicBezTo>
                <a:cubicBezTo>
                  <a:pt x="36" y="144"/>
                  <a:pt x="42" y="168"/>
                  <a:pt x="31" y="180"/>
                </a:cubicBezTo>
                <a:cubicBezTo>
                  <a:pt x="24" y="192"/>
                  <a:pt x="18" y="204"/>
                  <a:pt x="13" y="210"/>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0" name="Freeform 135"/>
          <p:cNvSpPr>
            <a:spLocks noChangeArrowheads="1"/>
          </p:cNvSpPr>
          <p:nvPr/>
        </p:nvSpPr>
        <p:spPr bwMode="auto">
          <a:xfrm>
            <a:off x="4446032" y="5129686"/>
            <a:ext cx="1610983" cy="1451156"/>
          </a:xfrm>
          <a:custGeom>
            <a:avLst/>
            <a:gdLst>
              <a:gd name="T0" fmla="*/ 1534 w 3021"/>
              <a:gd name="T1" fmla="*/ 2146 h 2722"/>
              <a:gd name="T2" fmla="*/ 1540 w 3021"/>
              <a:gd name="T3" fmla="*/ 2212 h 2722"/>
              <a:gd name="T4" fmla="*/ 1576 w 3021"/>
              <a:gd name="T5" fmla="*/ 2164 h 2722"/>
              <a:gd name="T6" fmla="*/ 209 w 3021"/>
              <a:gd name="T7" fmla="*/ 426 h 2722"/>
              <a:gd name="T8" fmla="*/ 203 w 3021"/>
              <a:gd name="T9" fmla="*/ 528 h 2722"/>
              <a:gd name="T10" fmla="*/ 353 w 3021"/>
              <a:gd name="T11" fmla="*/ 576 h 2722"/>
              <a:gd name="T12" fmla="*/ 395 w 3021"/>
              <a:gd name="T13" fmla="*/ 336 h 2722"/>
              <a:gd name="T14" fmla="*/ 881 w 3021"/>
              <a:gd name="T15" fmla="*/ 48 h 2722"/>
              <a:gd name="T16" fmla="*/ 767 w 3021"/>
              <a:gd name="T17" fmla="*/ 270 h 2722"/>
              <a:gd name="T18" fmla="*/ 497 w 3021"/>
              <a:gd name="T19" fmla="*/ 234 h 2722"/>
              <a:gd name="T20" fmla="*/ 419 w 3021"/>
              <a:gd name="T21" fmla="*/ 66 h 2722"/>
              <a:gd name="T22" fmla="*/ 761 w 3021"/>
              <a:gd name="T23" fmla="*/ 0 h 2722"/>
              <a:gd name="T24" fmla="*/ 988 w 3021"/>
              <a:gd name="T25" fmla="*/ 1145 h 2722"/>
              <a:gd name="T26" fmla="*/ 965 w 3021"/>
              <a:gd name="T27" fmla="*/ 995 h 2722"/>
              <a:gd name="T28" fmla="*/ 839 w 3021"/>
              <a:gd name="T29" fmla="*/ 845 h 2722"/>
              <a:gd name="T30" fmla="*/ 461 w 3021"/>
              <a:gd name="T31" fmla="*/ 780 h 2722"/>
              <a:gd name="T32" fmla="*/ 755 w 3021"/>
              <a:gd name="T33" fmla="*/ 726 h 2722"/>
              <a:gd name="T34" fmla="*/ 1048 w 3021"/>
              <a:gd name="T35" fmla="*/ 546 h 2722"/>
              <a:gd name="T36" fmla="*/ 1210 w 3021"/>
              <a:gd name="T37" fmla="*/ 420 h 2722"/>
              <a:gd name="T38" fmla="*/ 1246 w 3021"/>
              <a:gd name="T39" fmla="*/ 90 h 2722"/>
              <a:gd name="T40" fmla="*/ 1462 w 3021"/>
              <a:gd name="T41" fmla="*/ 84 h 2722"/>
              <a:gd name="T42" fmla="*/ 1522 w 3021"/>
              <a:gd name="T43" fmla="*/ 444 h 2722"/>
              <a:gd name="T44" fmla="*/ 1312 w 3021"/>
              <a:gd name="T45" fmla="*/ 660 h 2722"/>
              <a:gd name="T46" fmla="*/ 1756 w 3021"/>
              <a:gd name="T47" fmla="*/ 947 h 2722"/>
              <a:gd name="T48" fmla="*/ 2349 w 3021"/>
              <a:gd name="T49" fmla="*/ 750 h 2722"/>
              <a:gd name="T50" fmla="*/ 2547 w 3021"/>
              <a:gd name="T51" fmla="*/ 630 h 2722"/>
              <a:gd name="T52" fmla="*/ 2726 w 3021"/>
              <a:gd name="T53" fmla="*/ 498 h 2722"/>
              <a:gd name="T54" fmla="*/ 2930 w 3021"/>
              <a:gd name="T55" fmla="*/ 660 h 2722"/>
              <a:gd name="T56" fmla="*/ 2912 w 3021"/>
              <a:gd name="T57" fmla="*/ 1013 h 2722"/>
              <a:gd name="T58" fmla="*/ 2481 w 3021"/>
              <a:gd name="T59" fmla="*/ 1049 h 2722"/>
              <a:gd name="T60" fmla="*/ 2139 w 3021"/>
              <a:gd name="T61" fmla="*/ 1510 h 2722"/>
              <a:gd name="T62" fmla="*/ 1971 w 3021"/>
              <a:gd name="T63" fmla="*/ 1547 h 2722"/>
              <a:gd name="T64" fmla="*/ 1558 w 3021"/>
              <a:gd name="T65" fmla="*/ 1343 h 2722"/>
              <a:gd name="T66" fmla="*/ 1144 w 3021"/>
              <a:gd name="T67" fmla="*/ 1541 h 2722"/>
              <a:gd name="T68" fmla="*/ 1390 w 3021"/>
              <a:gd name="T69" fmla="*/ 1894 h 2722"/>
              <a:gd name="T70" fmla="*/ 1432 w 3021"/>
              <a:gd name="T71" fmla="*/ 2122 h 2722"/>
              <a:gd name="T72" fmla="*/ 1096 w 3021"/>
              <a:gd name="T73" fmla="*/ 2242 h 2722"/>
              <a:gd name="T74" fmla="*/ 815 w 3021"/>
              <a:gd name="T75" fmla="*/ 2200 h 2722"/>
              <a:gd name="T76" fmla="*/ 605 w 3021"/>
              <a:gd name="T77" fmla="*/ 2655 h 2722"/>
              <a:gd name="T78" fmla="*/ 341 w 3021"/>
              <a:gd name="T79" fmla="*/ 2565 h 2722"/>
              <a:gd name="T80" fmla="*/ 245 w 3021"/>
              <a:gd name="T81" fmla="*/ 2421 h 2722"/>
              <a:gd name="T82" fmla="*/ 473 w 3021"/>
              <a:gd name="T83" fmla="*/ 2260 h 2722"/>
              <a:gd name="T84" fmla="*/ 707 w 3021"/>
              <a:gd name="T85" fmla="*/ 2098 h 2722"/>
              <a:gd name="T86" fmla="*/ 569 w 3021"/>
              <a:gd name="T87" fmla="*/ 2002 h 2722"/>
              <a:gd name="T88" fmla="*/ 365 w 3021"/>
              <a:gd name="T89" fmla="*/ 2128 h 2722"/>
              <a:gd name="T90" fmla="*/ 137 w 3021"/>
              <a:gd name="T91" fmla="*/ 1960 h 2722"/>
              <a:gd name="T92" fmla="*/ 150 w 3021"/>
              <a:gd name="T93" fmla="*/ 1786 h 2722"/>
              <a:gd name="T94" fmla="*/ 509 w 3021"/>
              <a:gd name="T95" fmla="*/ 1517 h 2722"/>
              <a:gd name="T96" fmla="*/ 2726 w 3021"/>
              <a:gd name="T97" fmla="*/ 498 h 2722"/>
              <a:gd name="T98" fmla="*/ 2822 w 3021"/>
              <a:gd name="T99" fmla="*/ 456 h 2722"/>
              <a:gd name="T100" fmla="*/ 2768 w 3021"/>
              <a:gd name="T101" fmla="*/ 240 h 2722"/>
              <a:gd name="T102" fmla="*/ 2672 w 3021"/>
              <a:gd name="T103" fmla="*/ 366 h 2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1" h="2722">
                <a:moveTo>
                  <a:pt x="1564" y="2158"/>
                </a:moveTo>
                <a:lnTo>
                  <a:pt x="1564" y="2158"/>
                </a:lnTo>
                <a:cubicBezTo>
                  <a:pt x="1564" y="2146"/>
                  <a:pt x="1564" y="2134"/>
                  <a:pt x="1552" y="2134"/>
                </a:cubicBezTo>
                <a:cubicBezTo>
                  <a:pt x="1546" y="2134"/>
                  <a:pt x="1534" y="2146"/>
                  <a:pt x="1534" y="2146"/>
                </a:cubicBezTo>
                <a:cubicBezTo>
                  <a:pt x="1516" y="2164"/>
                  <a:pt x="1492" y="2152"/>
                  <a:pt x="1492" y="2176"/>
                </a:cubicBezTo>
                <a:cubicBezTo>
                  <a:pt x="1486" y="2182"/>
                  <a:pt x="1492" y="2188"/>
                  <a:pt x="1492" y="2188"/>
                </a:cubicBezTo>
                <a:cubicBezTo>
                  <a:pt x="1492" y="2206"/>
                  <a:pt x="1492" y="2218"/>
                  <a:pt x="1510" y="2218"/>
                </a:cubicBezTo>
                <a:cubicBezTo>
                  <a:pt x="1522" y="2224"/>
                  <a:pt x="1522" y="2218"/>
                  <a:pt x="1540" y="2212"/>
                </a:cubicBezTo>
                <a:cubicBezTo>
                  <a:pt x="1540" y="2212"/>
                  <a:pt x="1540" y="2218"/>
                  <a:pt x="1552" y="2218"/>
                </a:cubicBezTo>
                <a:cubicBezTo>
                  <a:pt x="1558" y="2212"/>
                  <a:pt x="1576" y="2200"/>
                  <a:pt x="1582" y="2194"/>
                </a:cubicBezTo>
                <a:cubicBezTo>
                  <a:pt x="1582" y="2188"/>
                  <a:pt x="1588" y="2182"/>
                  <a:pt x="1588" y="2182"/>
                </a:cubicBezTo>
                <a:cubicBezTo>
                  <a:pt x="1582" y="2170"/>
                  <a:pt x="1576" y="2170"/>
                  <a:pt x="1576" y="2164"/>
                </a:cubicBezTo>
                <a:cubicBezTo>
                  <a:pt x="1564" y="2158"/>
                  <a:pt x="1564" y="2158"/>
                  <a:pt x="1564" y="2158"/>
                </a:cubicBezTo>
                <a:close/>
                <a:moveTo>
                  <a:pt x="395" y="336"/>
                </a:moveTo>
                <a:lnTo>
                  <a:pt x="395" y="336"/>
                </a:lnTo>
                <a:cubicBezTo>
                  <a:pt x="353" y="390"/>
                  <a:pt x="281" y="420"/>
                  <a:pt x="209" y="426"/>
                </a:cubicBezTo>
                <a:lnTo>
                  <a:pt x="209" y="426"/>
                </a:lnTo>
                <a:cubicBezTo>
                  <a:pt x="209" y="432"/>
                  <a:pt x="215" y="462"/>
                  <a:pt x="215" y="468"/>
                </a:cubicBezTo>
                <a:cubicBezTo>
                  <a:pt x="215" y="474"/>
                  <a:pt x="215" y="486"/>
                  <a:pt x="209" y="492"/>
                </a:cubicBezTo>
                <a:cubicBezTo>
                  <a:pt x="203" y="504"/>
                  <a:pt x="203" y="510"/>
                  <a:pt x="203" y="528"/>
                </a:cubicBezTo>
                <a:cubicBezTo>
                  <a:pt x="203" y="540"/>
                  <a:pt x="197" y="546"/>
                  <a:pt x="192" y="558"/>
                </a:cubicBezTo>
                <a:lnTo>
                  <a:pt x="192" y="558"/>
                </a:lnTo>
                <a:cubicBezTo>
                  <a:pt x="299" y="558"/>
                  <a:pt x="299" y="558"/>
                  <a:pt x="299" y="558"/>
                </a:cubicBezTo>
                <a:cubicBezTo>
                  <a:pt x="317" y="564"/>
                  <a:pt x="335" y="576"/>
                  <a:pt x="353" y="576"/>
                </a:cubicBezTo>
                <a:cubicBezTo>
                  <a:pt x="377" y="570"/>
                  <a:pt x="395" y="558"/>
                  <a:pt x="413" y="552"/>
                </a:cubicBezTo>
                <a:cubicBezTo>
                  <a:pt x="443" y="546"/>
                  <a:pt x="473" y="576"/>
                  <a:pt x="491" y="558"/>
                </a:cubicBezTo>
                <a:cubicBezTo>
                  <a:pt x="521" y="534"/>
                  <a:pt x="527" y="462"/>
                  <a:pt x="521" y="426"/>
                </a:cubicBezTo>
                <a:cubicBezTo>
                  <a:pt x="503" y="372"/>
                  <a:pt x="449" y="336"/>
                  <a:pt x="395" y="336"/>
                </a:cubicBezTo>
                <a:close/>
                <a:moveTo>
                  <a:pt x="761" y="0"/>
                </a:moveTo>
                <a:lnTo>
                  <a:pt x="761" y="0"/>
                </a:lnTo>
                <a:lnTo>
                  <a:pt x="761" y="0"/>
                </a:lnTo>
                <a:cubicBezTo>
                  <a:pt x="779" y="0"/>
                  <a:pt x="869" y="36"/>
                  <a:pt x="881" y="48"/>
                </a:cubicBezTo>
                <a:cubicBezTo>
                  <a:pt x="893" y="66"/>
                  <a:pt x="887" y="108"/>
                  <a:pt x="881" y="126"/>
                </a:cubicBezTo>
                <a:cubicBezTo>
                  <a:pt x="875" y="144"/>
                  <a:pt x="851" y="156"/>
                  <a:pt x="851" y="168"/>
                </a:cubicBezTo>
                <a:cubicBezTo>
                  <a:pt x="851" y="192"/>
                  <a:pt x="881" y="210"/>
                  <a:pt x="875" y="234"/>
                </a:cubicBezTo>
                <a:cubicBezTo>
                  <a:pt x="863" y="264"/>
                  <a:pt x="791" y="264"/>
                  <a:pt x="767" y="270"/>
                </a:cubicBezTo>
                <a:cubicBezTo>
                  <a:pt x="707" y="282"/>
                  <a:pt x="641" y="276"/>
                  <a:pt x="587" y="300"/>
                </a:cubicBezTo>
                <a:cubicBezTo>
                  <a:pt x="563" y="318"/>
                  <a:pt x="551" y="348"/>
                  <a:pt x="521" y="324"/>
                </a:cubicBezTo>
                <a:cubicBezTo>
                  <a:pt x="497" y="234"/>
                  <a:pt x="497" y="234"/>
                  <a:pt x="497" y="234"/>
                </a:cubicBezTo>
                <a:lnTo>
                  <a:pt x="497" y="234"/>
                </a:lnTo>
                <a:cubicBezTo>
                  <a:pt x="515" y="222"/>
                  <a:pt x="545" y="204"/>
                  <a:pt x="521" y="180"/>
                </a:cubicBezTo>
                <a:cubicBezTo>
                  <a:pt x="461" y="120"/>
                  <a:pt x="461" y="120"/>
                  <a:pt x="461" y="120"/>
                </a:cubicBezTo>
                <a:cubicBezTo>
                  <a:pt x="437" y="96"/>
                  <a:pt x="413" y="114"/>
                  <a:pt x="389" y="114"/>
                </a:cubicBezTo>
                <a:cubicBezTo>
                  <a:pt x="389" y="102"/>
                  <a:pt x="413" y="72"/>
                  <a:pt x="419" y="66"/>
                </a:cubicBezTo>
                <a:cubicBezTo>
                  <a:pt x="425" y="60"/>
                  <a:pt x="437" y="24"/>
                  <a:pt x="443" y="24"/>
                </a:cubicBezTo>
                <a:cubicBezTo>
                  <a:pt x="467" y="24"/>
                  <a:pt x="533" y="66"/>
                  <a:pt x="557" y="78"/>
                </a:cubicBezTo>
                <a:cubicBezTo>
                  <a:pt x="581" y="96"/>
                  <a:pt x="599" y="132"/>
                  <a:pt x="635" y="132"/>
                </a:cubicBezTo>
                <a:cubicBezTo>
                  <a:pt x="689" y="120"/>
                  <a:pt x="743" y="66"/>
                  <a:pt x="761" y="0"/>
                </a:cubicBezTo>
                <a:close/>
                <a:moveTo>
                  <a:pt x="965" y="1151"/>
                </a:moveTo>
                <a:lnTo>
                  <a:pt x="965" y="1151"/>
                </a:lnTo>
                <a:lnTo>
                  <a:pt x="965" y="1151"/>
                </a:lnTo>
                <a:cubicBezTo>
                  <a:pt x="988" y="1145"/>
                  <a:pt x="988" y="1145"/>
                  <a:pt x="988" y="1145"/>
                </a:cubicBezTo>
                <a:cubicBezTo>
                  <a:pt x="1036" y="1139"/>
                  <a:pt x="1030" y="1097"/>
                  <a:pt x="1012" y="1061"/>
                </a:cubicBezTo>
                <a:cubicBezTo>
                  <a:pt x="1007" y="1055"/>
                  <a:pt x="1000" y="1043"/>
                  <a:pt x="1000" y="1031"/>
                </a:cubicBezTo>
                <a:cubicBezTo>
                  <a:pt x="988" y="1013"/>
                  <a:pt x="983" y="1007"/>
                  <a:pt x="965" y="995"/>
                </a:cubicBezTo>
                <a:lnTo>
                  <a:pt x="965" y="995"/>
                </a:lnTo>
                <a:cubicBezTo>
                  <a:pt x="917" y="983"/>
                  <a:pt x="917" y="983"/>
                  <a:pt x="917" y="983"/>
                </a:cubicBezTo>
                <a:cubicBezTo>
                  <a:pt x="904" y="989"/>
                  <a:pt x="881" y="959"/>
                  <a:pt x="881" y="947"/>
                </a:cubicBezTo>
                <a:cubicBezTo>
                  <a:pt x="881" y="929"/>
                  <a:pt x="899" y="917"/>
                  <a:pt x="893" y="899"/>
                </a:cubicBezTo>
                <a:cubicBezTo>
                  <a:pt x="881" y="863"/>
                  <a:pt x="809" y="893"/>
                  <a:pt x="839" y="845"/>
                </a:cubicBezTo>
                <a:cubicBezTo>
                  <a:pt x="851" y="815"/>
                  <a:pt x="821" y="803"/>
                  <a:pt x="797" y="803"/>
                </a:cubicBezTo>
                <a:cubicBezTo>
                  <a:pt x="749" y="803"/>
                  <a:pt x="725" y="827"/>
                  <a:pt x="683" y="845"/>
                </a:cubicBezTo>
                <a:cubicBezTo>
                  <a:pt x="659" y="851"/>
                  <a:pt x="557" y="833"/>
                  <a:pt x="539" y="815"/>
                </a:cubicBezTo>
                <a:cubicBezTo>
                  <a:pt x="515" y="803"/>
                  <a:pt x="485" y="791"/>
                  <a:pt x="461" y="780"/>
                </a:cubicBezTo>
                <a:lnTo>
                  <a:pt x="461" y="780"/>
                </a:lnTo>
                <a:cubicBezTo>
                  <a:pt x="467" y="719"/>
                  <a:pt x="497" y="714"/>
                  <a:pt x="479" y="660"/>
                </a:cubicBezTo>
                <a:cubicBezTo>
                  <a:pt x="461" y="618"/>
                  <a:pt x="587" y="630"/>
                  <a:pt x="605" y="630"/>
                </a:cubicBezTo>
                <a:cubicBezTo>
                  <a:pt x="623" y="708"/>
                  <a:pt x="671" y="780"/>
                  <a:pt x="755" y="726"/>
                </a:cubicBezTo>
                <a:cubicBezTo>
                  <a:pt x="773" y="714"/>
                  <a:pt x="815" y="732"/>
                  <a:pt x="827" y="708"/>
                </a:cubicBezTo>
                <a:cubicBezTo>
                  <a:pt x="857" y="636"/>
                  <a:pt x="887" y="660"/>
                  <a:pt x="851" y="582"/>
                </a:cubicBezTo>
                <a:cubicBezTo>
                  <a:pt x="833" y="546"/>
                  <a:pt x="941" y="552"/>
                  <a:pt x="959" y="558"/>
                </a:cubicBezTo>
                <a:cubicBezTo>
                  <a:pt x="983" y="558"/>
                  <a:pt x="1018" y="552"/>
                  <a:pt x="1048" y="546"/>
                </a:cubicBezTo>
                <a:cubicBezTo>
                  <a:pt x="1114" y="540"/>
                  <a:pt x="1030" y="534"/>
                  <a:pt x="1030" y="498"/>
                </a:cubicBezTo>
                <a:cubicBezTo>
                  <a:pt x="1036" y="408"/>
                  <a:pt x="1036" y="408"/>
                  <a:pt x="1036" y="408"/>
                </a:cubicBezTo>
                <a:cubicBezTo>
                  <a:pt x="1084" y="384"/>
                  <a:pt x="1054" y="480"/>
                  <a:pt x="1138" y="438"/>
                </a:cubicBezTo>
                <a:cubicBezTo>
                  <a:pt x="1174" y="438"/>
                  <a:pt x="1186" y="456"/>
                  <a:pt x="1210" y="420"/>
                </a:cubicBezTo>
                <a:cubicBezTo>
                  <a:pt x="1240" y="366"/>
                  <a:pt x="1258" y="300"/>
                  <a:pt x="1270" y="240"/>
                </a:cubicBezTo>
                <a:cubicBezTo>
                  <a:pt x="1276" y="198"/>
                  <a:pt x="1180" y="216"/>
                  <a:pt x="1180" y="180"/>
                </a:cubicBezTo>
                <a:cubicBezTo>
                  <a:pt x="1180" y="162"/>
                  <a:pt x="1192" y="72"/>
                  <a:pt x="1204" y="66"/>
                </a:cubicBezTo>
                <a:cubicBezTo>
                  <a:pt x="1204" y="66"/>
                  <a:pt x="1240" y="90"/>
                  <a:pt x="1246" y="90"/>
                </a:cubicBezTo>
                <a:cubicBezTo>
                  <a:pt x="1288" y="108"/>
                  <a:pt x="1330" y="114"/>
                  <a:pt x="1378" y="102"/>
                </a:cubicBezTo>
                <a:cubicBezTo>
                  <a:pt x="1432" y="84"/>
                  <a:pt x="1372" y="66"/>
                  <a:pt x="1402" y="42"/>
                </a:cubicBezTo>
                <a:cubicBezTo>
                  <a:pt x="1408" y="36"/>
                  <a:pt x="1462" y="18"/>
                  <a:pt x="1462" y="31"/>
                </a:cubicBezTo>
                <a:cubicBezTo>
                  <a:pt x="1462" y="48"/>
                  <a:pt x="1438" y="78"/>
                  <a:pt x="1462" y="84"/>
                </a:cubicBezTo>
                <a:cubicBezTo>
                  <a:pt x="1498" y="108"/>
                  <a:pt x="1546" y="126"/>
                  <a:pt x="1588" y="138"/>
                </a:cubicBezTo>
                <a:cubicBezTo>
                  <a:pt x="1612" y="150"/>
                  <a:pt x="1648" y="150"/>
                  <a:pt x="1630" y="180"/>
                </a:cubicBezTo>
                <a:cubicBezTo>
                  <a:pt x="1606" y="216"/>
                  <a:pt x="1588" y="264"/>
                  <a:pt x="1558" y="300"/>
                </a:cubicBezTo>
                <a:cubicBezTo>
                  <a:pt x="1516" y="348"/>
                  <a:pt x="1522" y="378"/>
                  <a:pt x="1522" y="444"/>
                </a:cubicBezTo>
                <a:cubicBezTo>
                  <a:pt x="1510" y="492"/>
                  <a:pt x="1510" y="552"/>
                  <a:pt x="1450" y="576"/>
                </a:cubicBezTo>
                <a:cubicBezTo>
                  <a:pt x="1426" y="582"/>
                  <a:pt x="1402" y="582"/>
                  <a:pt x="1372" y="582"/>
                </a:cubicBezTo>
                <a:cubicBezTo>
                  <a:pt x="1366" y="582"/>
                  <a:pt x="1306" y="576"/>
                  <a:pt x="1300" y="576"/>
                </a:cubicBezTo>
                <a:cubicBezTo>
                  <a:pt x="1300" y="606"/>
                  <a:pt x="1312" y="636"/>
                  <a:pt x="1312" y="660"/>
                </a:cubicBezTo>
                <a:cubicBezTo>
                  <a:pt x="1318" y="696"/>
                  <a:pt x="1318" y="743"/>
                  <a:pt x="1330" y="774"/>
                </a:cubicBezTo>
                <a:cubicBezTo>
                  <a:pt x="1330" y="821"/>
                  <a:pt x="1330" y="839"/>
                  <a:pt x="1384" y="845"/>
                </a:cubicBezTo>
                <a:cubicBezTo>
                  <a:pt x="1486" y="857"/>
                  <a:pt x="1582" y="815"/>
                  <a:pt x="1690" y="833"/>
                </a:cubicBezTo>
                <a:cubicBezTo>
                  <a:pt x="1738" y="839"/>
                  <a:pt x="1726" y="911"/>
                  <a:pt x="1756" y="947"/>
                </a:cubicBezTo>
                <a:cubicBezTo>
                  <a:pt x="1780" y="971"/>
                  <a:pt x="1917" y="1055"/>
                  <a:pt x="1953" y="1049"/>
                </a:cubicBezTo>
                <a:cubicBezTo>
                  <a:pt x="2031" y="1037"/>
                  <a:pt x="1965" y="893"/>
                  <a:pt x="2097" y="887"/>
                </a:cubicBezTo>
                <a:cubicBezTo>
                  <a:pt x="2181" y="875"/>
                  <a:pt x="2139" y="821"/>
                  <a:pt x="2205" y="791"/>
                </a:cubicBezTo>
                <a:cubicBezTo>
                  <a:pt x="2253" y="767"/>
                  <a:pt x="2307" y="780"/>
                  <a:pt x="2349" y="750"/>
                </a:cubicBezTo>
                <a:cubicBezTo>
                  <a:pt x="2349" y="714"/>
                  <a:pt x="2301" y="714"/>
                  <a:pt x="2349" y="666"/>
                </a:cubicBezTo>
                <a:cubicBezTo>
                  <a:pt x="2361" y="654"/>
                  <a:pt x="2397" y="606"/>
                  <a:pt x="2403" y="588"/>
                </a:cubicBezTo>
                <a:cubicBezTo>
                  <a:pt x="2415" y="588"/>
                  <a:pt x="2457" y="630"/>
                  <a:pt x="2475" y="636"/>
                </a:cubicBezTo>
                <a:cubicBezTo>
                  <a:pt x="2511" y="654"/>
                  <a:pt x="2511" y="642"/>
                  <a:pt x="2547" y="630"/>
                </a:cubicBezTo>
                <a:cubicBezTo>
                  <a:pt x="2595" y="618"/>
                  <a:pt x="2606" y="624"/>
                  <a:pt x="2613" y="582"/>
                </a:cubicBezTo>
                <a:cubicBezTo>
                  <a:pt x="2613" y="558"/>
                  <a:pt x="2672" y="552"/>
                  <a:pt x="2690" y="540"/>
                </a:cubicBezTo>
                <a:cubicBezTo>
                  <a:pt x="2726" y="498"/>
                  <a:pt x="2726" y="498"/>
                  <a:pt x="2726" y="498"/>
                </a:cubicBezTo>
                <a:lnTo>
                  <a:pt x="2726" y="498"/>
                </a:lnTo>
                <a:cubicBezTo>
                  <a:pt x="2744" y="510"/>
                  <a:pt x="2768" y="510"/>
                  <a:pt x="2774" y="522"/>
                </a:cubicBezTo>
                <a:cubicBezTo>
                  <a:pt x="2810" y="564"/>
                  <a:pt x="2816" y="558"/>
                  <a:pt x="2864" y="564"/>
                </a:cubicBezTo>
                <a:cubicBezTo>
                  <a:pt x="2888" y="570"/>
                  <a:pt x="2906" y="594"/>
                  <a:pt x="2918" y="612"/>
                </a:cubicBezTo>
                <a:cubicBezTo>
                  <a:pt x="2930" y="624"/>
                  <a:pt x="2924" y="642"/>
                  <a:pt x="2930" y="660"/>
                </a:cubicBezTo>
                <a:cubicBezTo>
                  <a:pt x="2936" y="690"/>
                  <a:pt x="2984" y="660"/>
                  <a:pt x="3002" y="678"/>
                </a:cubicBezTo>
                <a:cubicBezTo>
                  <a:pt x="3014" y="684"/>
                  <a:pt x="3014" y="738"/>
                  <a:pt x="3020" y="750"/>
                </a:cubicBezTo>
                <a:cubicBezTo>
                  <a:pt x="3020" y="791"/>
                  <a:pt x="3008" y="833"/>
                  <a:pt x="2978" y="863"/>
                </a:cubicBezTo>
                <a:cubicBezTo>
                  <a:pt x="2936" y="899"/>
                  <a:pt x="2894" y="959"/>
                  <a:pt x="2912" y="1013"/>
                </a:cubicBezTo>
                <a:cubicBezTo>
                  <a:pt x="2924" y="1043"/>
                  <a:pt x="2756" y="1127"/>
                  <a:pt x="2720" y="1139"/>
                </a:cubicBezTo>
                <a:cubicBezTo>
                  <a:pt x="2660" y="1163"/>
                  <a:pt x="2672" y="1181"/>
                  <a:pt x="2678" y="1103"/>
                </a:cubicBezTo>
                <a:cubicBezTo>
                  <a:pt x="2678" y="1055"/>
                  <a:pt x="2565" y="1073"/>
                  <a:pt x="2529" y="1067"/>
                </a:cubicBezTo>
                <a:cubicBezTo>
                  <a:pt x="2511" y="1061"/>
                  <a:pt x="2499" y="1037"/>
                  <a:pt x="2481" y="1049"/>
                </a:cubicBezTo>
                <a:cubicBezTo>
                  <a:pt x="2439" y="1073"/>
                  <a:pt x="2475" y="1145"/>
                  <a:pt x="2439" y="1169"/>
                </a:cubicBezTo>
                <a:cubicBezTo>
                  <a:pt x="2373" y="1223"/>
                  <a:pt x="2319" y="1175"/>
                  <a:pt x="2283" y="1265"/>
                </a:cubicBezTo>
                <a:cubicBezTo>
                  <a:pt x="2247" y="1355"/>
                  <a:pt x="2223" y="1421"/>
                  <a:pt x="2151" y="1486"/>
                </a:cubicBezTo>
                <a:cubicBezTo>
                  <a:pt x="2139" y="1510"/>
                  <a:pt x="2139" y="1510"/>
                  <a:pt x="2139" y="1510"/>
                </a:cubicBezTo>
                <a:lnTo>
                  <a:pt x="2139" y="1510"/>
                </a:lnTo>
                <a:cubicBezTo>
                  <a:pt x="2079" y="1523"/>
                  <a:pt x="2079" y="1523"/>
                  <a:pt x="2079" y="1523"/>
                </a:cubicBezTo>
                <a:cubicBezTo>
                  <a:pt x="2049" y="1528"/>
                  <a:pt x="2055" y="1505"/>
                  <a:pt x="2037" y="1505"/>
                </a:cubicBezTo>
                <a:cubicBezTo>
                  <a:pt x="1995" y="1499"/>
                  <a:pt x="1989" y="1523"/>
                  <a:pt x="1971" y="1547"/>
                </a:cubicBezTo>
                <a:cubicBezTo>
                  <a:pt x="1929" y="1612"/>
                  <a:pt x="1899" y="1469"/>
                  <a:pt x="1869" y="1493"/>
                </a:cubicBezTo>
                <a:cubicBezTo>
                  <a:pt x="1839" y="1523"/>
                  <a:pt x="1869" y="1570"/>
                  <a:pt x="1809" y="1565"/>
                </a:cubicBezTo>
                <a:cubicBezTo>
                  <a:pt x="1767" y="1558"/>
                  <a:pt x="1738" y="1517"/>
                  <a:pt x="1719" y="1481"/>
                </a:cubicBezTo>
                <a:cubicBezTo>
                  <a:pt x="1684" y="1421"/>
                  <a:pt x="1612" y="1385"/>
                  <a:pt x="1558" y="1343"/>
                </a:cubicBezTo>
                <a:cubicBezTo>
                  <a:pt x="1510" y="1307"/>
                  <a:pt x="1546" y="1325"/>
                  <a:pt x="1492" y="1343"/>
                </a:cubicBezTo>
                <a:cubicBezTo>
                  <a:pt x="1426" y="1379"/>
                  <a:pt x="1390" y="1391"/>
                  <a:pt x="1312" y="1397"/>
                </a:cubicBezTo>
                <a:cubicBezTo>
                  <a:pt x="1090" y="1421"/>
                  <a:pt x="1090" y="1421"/>
                  <a:pt x="1090" y="1421"/>
                </a:cubicBezTo>
                <a:cubicBezTo>
                  <a:pt x="1072" y="1451"/>
                  <a:pt x="1132" y="1510"/>
                  <a:pt x="1144" y="1541"/>
                </a:cubicBezTo>
                <a:cubicBezTo>
                  <a:pt x="1162" y="1594"/>
                  <a:pt x="1126" y="1624"/>
                  <a:pt x="1180" y="1660"/>
                </a:cubicBezTo>
                <a:cubicBezTo>
                  <a:pt x="1204" y="1672"/>
                  <a:pt x="1228" y="1690"/>
                  <a:pt x="1240" y="1714"/>
                </a:cubicBezTo>
                <a:cubicBezTo>
                  <a:pt x="1276" y="1762"/>
                  <a:pt x="1294" y="1738"/>
                  <a:pt x="1342" y="1744"/>
                </a:cubicBezTo>
                <a:cubicBezTo>
                  <a:pt x="1360" y="1780"/>
                  <a:pt x="1360" y="1864"/>
                  <a:pt x="1390" y="1894"/>
                </a:cubicBezTo>
                <a:cubicBezTo>
                  <a:pt x="1402" y="1906"/>
                  <a:pt x="1420" y="1912"/>
                  <a:pt x="1432" y="1924"/>
                </a:cubicBezTo>
                <a:cubicBezTo>
                  <a:pt x="1468" y="1960"/>
                  <a:pt x="1462" y="1960"/>
                  <a:pt x="1468" y="2008"/>
                </a:cubicBezTo>
                <a:cubicBezTo>
                  <a:pt x="1474" y="2032"/>
                  <a:pt x="1504" y="2014"/>
                  <a:pt x="1498" y="2038"/>
                </a:cubicBezTo>
                <a:cubicBezTo>
                  <a:pt x="1480" y="2092"/>
                  <a:pt x="1492" y="2110"/>
                  <a:pt x="1432" y="2122"/>
                </a:cubicBezTo>
                <a:cubicBezTo>
                  <a:pt x="1408" y="2128"/>
                  <a:pt x="1378" y="2146"/>
                  <a:pt x="1372" y="2170"/>
                </a:cubicBezTo>
                <a:cubicBezTo>
                  <a:pt x="1366" y="2188"/>
                  <a:pt x="1360" y="2260"/>
                  <a:pt x="1336" y="2248"/>
                </a:cubicBezTo>
                <a:cubicBezTo>
                  <a:pt x="1282" y="2224"/>
                  <a:pt x="1252" y="2206"/>
                  <a:pt x="1198" y="2212"/>
                </a:cubicBezTo>
                <a:cubicBezTo>
                  <a:pt x="1174" y="2218"/>
                  <a:pt x="1108" y="2260"/>
                  <a:pt x="1096" y="2242"/>
                </a:cubicBezTo>
                <a:cubicBezTo>
                  <a:pt x="1078" y="2212"/>
                  <a:pt x="1084" y="2188"/>
                  <a:pt x="1054" y="2152"/>
                </a:cubicBezTo>
                <a:cubicBezTo>
                  <a:pt x="1042" y="2140"/>
                  <a:pt x="983" y="2116"/>
                  <a:pt x="965" y="2134"/>
                </a:cubicBezTo>
                <a:cubicBezTo>
                  <a:pt x="899" y="2200"/>
                  <a:pt x="923" y="2134"/>
                  <a:pt x="863" y="2158"/>
                </a:cubicBezTo>
                <a:cubicBezTo>
                  <a:pt x="839" y="2170"/>
                  <a:pt x="809" y="2170"/>
                  <a:pt x="815" y="2200"/>
                </a:cubicBezTo>
                <a:cubicBezTo>
                  <a:pt x="821" y="2212"/>
                  <a:pt x="839" y="2248"/>
                  <a:pt x="833" y="2260"/>
                </a:cubicBezTo>
                <a:cubicBezTo>
                  <a:pt x="827" y="2296"/>
                  <a:pt x="773" y="2397"/>
                  <a:pt x="749" y="2409"/>
                </a:cubicBezTo>
                <a:cubicBezTo>
                  <a:pt x="683" y="2451"/>
                  <a:pt x="641" y="2475"/>
                  <a:pt x="569" y="2493"/>
                </a:cubicBezTo>
                <a:cubicBezTo>
                  <a:pt x="557" y="2541"/>
                  <a:pt x="605" y="2601"/>
                  <a:pt x="605" y="2655"/>
                </a:cubicBezTo>
                <a:cubicBezTo>
                  <a:pt x="605" y="2685"/>
                  <a:pt x="497" y="2721"/>
                  <a:pt x="473" y="2715"/>
                </a:cubicBezTo>
                <a:cubicBezTo>
                  <a:pt x="443" y="2703"/>
                  <a:pt x="449" y="2661"/>
                  <a:pt x="437" y="2637"/>
                </a:cubicBezTo>
                <a:cubicBezTo>
                  <a:pt x="425" y="2607"/>
                  <a:pt x="473" y="2541"/>
                  <a:pt x="413" y="2559"/>
                </a:cubicBezTo>
                <a:cubicBezTo>
                  <a:pt x="389" y="2565"/>
                  <a:pt x="353" y="2559"/>
                  <a:pt x="341" y="2565"/>
                </a:cubicBezTo>
                <a:cubicBezTo>
                  <a:pt x="311" y="2583"/>
                  <a:pt x="287" y="2607"/>
                  <a:pt x="251" y="2589"/>
                </a:cubicBezTo>
                <a:cubicBezTo>
                  <a:pt x="221" y="2571"/>
                  <a:pt x="221" y="2541"/>
                  <a:pt x="209" y="2505"/>
                </a:cubicBezTo>
                <a:cubicBezTo>
                  <a:pt x="192" y="2469"/>
                  <a:pt x="150" y="2445"/>
                  <a:pt x="185" y="2403"/>
                </a:cubicBezTo>
                <a:cubicBezTo>
                  <a:pt x="221" y="2379"/>
                  <a:pt x="227" y="2397"/>
                  <a:pt x="245" y="2421"/>
                </a:cubicBezTo>
                <a:cubicBezTo>
                  <a:pt x="257" y="2445"/>
                  <a:pt x="275" y="2415"/>
                  <a:pt x="293" y="2433"/>
                </a:cubicBezTo>
                <a:cubicBezTo>
                  <a:pt x="335" y="2475"/>
                  <a:pt x="377" y="2415"/>
                  <a:pt x="419" y="2397"/>
                </a:cubicBezTo>
                <a:cubicBezTo>
                  <a:pt x="479" y="2373"/>
                  <a:pt x="419" y="2343"/>
                  <a:pt x="401" y="2319"/>
                </a:cubicBezTo>
                <a:cubicBezTo>
                  <a:pt x="365" y="2284"/>
                  <a:pt x="467" y="2277"/>
                  <a:pt x="473" y="2260"/>
                </a:cubicBezTo>
                <a:cubicBezTo>
                  <a:pt x="479" y="2224"/>
                  <a:pt x="473" y="2206"/>
                  <a:pt x="521" y="2206"/>
                </a:cubicBezTo>
                <a:cubicBezTo>
                  <a:pt x="551" y="2206"/>
                  <a:pt x="575" y="2242"/>
                  <a:pt x="593" y="2242"/>
                </a:cubicBezTo>
                <a:cubicBezTo>
                  <a:pt x="617" y="2242"/>
                  <a:pt x="653" y="2182"/>
                  <a:pt x="665" y="2164"/>
                </a:cubicBezTo>
                <a:cubicBezTo>
                  <a:pt x="671" y="2158"/>
                  <a:pt x="713" y="2104"/>
                  <a:pt x="707" y="2098"/>
                </a:cubicBezTo>
                <a:cubicBezTo>
                  <a:pt x="701" y="2068"/>
                  <a:pt x="671" y="2074"/>
                  <a:pt x="641" y="2068"/>
                </a:cubicBezTo>
                <a:cubicBezTo>
                  <a:pt x="623" y="2062"/>
                  <a:pt x="617" y="2062"/>
                  <a:pt x="611" y="2044"/>
                </a:cubicBezTo>
                <a:cubicBezTo>
                  <a:pt x="605" y="2020"/>
                  <a:pt x="611" y="2002"/>
                  <a:pt x="605" y="1984"/>
                </a:cubicBezTo>
                <a:cubicBezTo>
                  <a:pt x="599" y="1984"/>
                  <a:pt x="581" y="1996"/>
                  <a:pt x="569" y="2002"/>
                </a:cubicBezTo>
                <a:cubicBezTo>
                  <a:pt x="557" y="2008"/>
                  <a:pt x="545" y="2020"/>
                  <a:pt x="521" y="2020"/>
                </a:cubicBezTo>
                <a:cubicBezTo>
                  <a:pt x="515" y="2026"/>
                  <a:pt x="479" y="2062"/>
                  <a:pt x="473" y="2044"/>
                </a:cubicBezTo>
                <a:cubicBezTo>
                  <a:pt x="467" y="2026"/>
                  <a:pt x="467" y="2014"/>
                  <a:pt x="443" y="2026"/>
                </a:cubicBezTo>
                <a:cubicBezTo>
                  <a:pt x="437" y="2026"/>
                  <a:pt x="371" y="2110"/>
                  <a:pt x="365" y="2128"/>
                </a:cubicBezTo>
                <a:cubicBezTo>
                  <a:pt x="353" y="2158"/>
                  <a:pt x="323" y="2152"/>
                  <a:pt x="293" y="2152"/>
                </a:cubicBezTo>
                <a:cubicBezTo>
                  <a:pt x="275" y="2152"/>
                  <a:pt x="263" y="2170"/>
                  <a:pt x="251" y="2170"/>
                </a:cubicBezTo>
                <a:cubicBezTo>
                  <a:pt x="203" y="2170"/>
                  <a:pt x="233" y="2110"/>
                  <a:pt x="227" y="2080"/>
                </a:cubicBezTo>
                <a:cubicBezTo>
                  <a:pt x="227" y="2050"/>
                  <a:pt x="173" y="1960"/>
                  <a:pt x="137" y="1960"/>
                </a:cubicBezTo>
                <a:cubicBezTo>
                  <a:pt x="78" y="1960"/>
                  <a:pt x="84" y="1948"/>
                  <a:pt x="78" y="1894"/>
                </a:cubicBezTo>
                <a:cubicBezTo>
                  <a:pt x="72" y="1864"/>
                  <a:pt x="0" y="1822"/>
                  <a:pt x="42" y="1810"/>
                </a:cubicBezTo>
                <a:cubicBezTo>
                  <a:pt x="60" y="1810"/>
                  <a:pt x="72" y="1798"/>
                  <a:pt x="90" y="1792"/>
                </a:cubicBezTo>
                <a:cubicBezTo>
                  <a:pt x="113" y="1792"/>
                  <a:pt x="126" y="1798"/>
                  <a:pt x="150" y="1786"/>
                </a:cubicBezTo>
                <a:cubicBezTo>
                  <a:pt x="192" y="1726"/>
                  <a:pt x="281" y="1702"/>
                  <a:pt x="347" y="1654"/>
                </a:cubicBezTo>
                <a:cubicBezTo>
                  <a:pt x="359" y="1642"/>
                  <a:pt x="401" y="1672"/>
                  <a:pt x="377" y="1630"/>
                </a:cubicBezTo>
                <a:cubicBezTo>
                  <a:pt x="365" y="1600"/>
                  <a:pt x="347" y="1570"/>
                  <a:pt x="395" y="1558"/>
                </a:cubicBezTo>
                <a:cubicBezTo>
                  <a:pt x="443" y="1541"/>
                  <a:pt x="449" y="1510"/>
                  <a:pt x="509" y="1517"/>
                </a:cubicBezTo>
                <a:cubicBezTo>
                  <a:pt x="629" y="1523"/>
                  <a:pt x="587" y="1457"/>
                  <a:pt x="641" y="1385"/>
                </a:cubicBezTo>
                <a:cubicBezTo>
                  <a:pt x="683" y="1337"/>
                  <a:pt x="845" y="1325"/>
                  <a:pt x="917" y="1277"/>
                </a:cubicBezTo>
                <a:cubicBezTo>
                  <a:pt x="965" y="1151"/>
                  <a:pt x="965" y="1151"/>
                  <a:pt x="965" y="1151"/>
                </a:cubicBezTo>
                <a:close/>
                <a:moveTo>
                  <a:pt x="2726" y="498"/>
                </a:moveTo>
                <a:lnTo>
                  <a:pt x="2726" y="498"/>
                </a:lnTo>
                <a:lnTo>
                  <a:pt x="2726" y="498"/>
                </a:lnTo>
                <a:cubicBezTo>
                  <a:pt x="2750" y="486"/>
                  <a:pt x="2750" y="486"/>
                  <a:pt x="2750" y="486"/>
                </a:cubicBezTo>
                <a:cubicBezTo>
                  <a:pt x="2774" y="480"/>
                  <a:pt x="2804" y="474"/>
                  <a:pt x="2822" y="456"/>
                </a:cubicBezTo>
                <a:cubicBezTo>
                  <a:pt x="2834" y="438"/>
                  <a:pt x="2816" y="420"/>
                  <a:pt x="2810" y="402"/>
                </a:cubicBezTo>
                <a:cubicBezTo>
                  <a:pt x="2804" y="390"/>
                  <a:pt x="2798" y="372"/>
                  <a:pt x="2792" y="360"/>
                </a:cubicBezTo>
                <a:cubicBezTo>
                  <a:pt x="2786" y="342"/>
                  <a:pt x="2774" y="324"/>
                  <a:pt x="2774" y="306"/>
                </a:cubicBezTo>
                <a:cubicBezTo>
                  <a:pt x="2768" y="282"/>
                  <a:pt x="2768" y="258"/>
                  <a:pt x="2768" y="240"/>
                </a:cubicBezTo>
                <a:cubicBezTo>
                  <a:pt x="2750" y="240"/>
                  <a:pt x="2732" y="258"/>
                  <a:pt x="2714" y="258"/>
                </a:cubicBezTo>
                <a:lnTo>
                  <a:pt x="2714" y="258"/>
                </a:lnTo>
                <a:cubicBezTo>
                  <a:pt x="2714" y="282"/>
                  <a:pt x="2714" y="300"/>
                  <a:pt x="2702" y="318"/>
                </a:cubicBezTo>
                <a:cubicBezTo>
                  <a:pt x="2696" y="330"/>
                  <a:pt x="2672" y="354"/>
                  <a:pt x="2672" y="366"/>
                </a:cubicBezTo>
                <a:cubicBezTo>
                  <a:pt x="2678" y="372"/>
                  <a:pt x="2684" y="396"/>
                  <a:pt x="2678" y="402"/>
                </a:cubicBezTo>
                <a:cubicBezTo>
                  <a:pt x="2678" y="420"/>
                  <a:pt x="2678" y="432"/>
                  <a:pt x="2690" y="450"/>
                </a:cubicBezTo>
                <a:cubicBezTo>
                  <a:pt x="2702" y="468"/>
                  <a:pt x="2714" y="480"/>
                  <a:pt x="2726" y="498"/>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1" name="Freeform 136"/>
          <p:cNvSpPr>
            <a:spLocks noChangeArrowheads="1"/>
          </p:cNvSpPr>
          <p:nvPr/>
        </p:nvSpPr>
        <p:spPr bwMode="auto">
          <a:xfrm>
            <a:off x="3298350" y="5092055"/>
            <a:ext cx="1662724" cy="1239480"/>
          </a:xfrm>
          <a:custGeom>
            <a:avLst/>
            <a:gdLst>
              <a:gd name="T0" fmla="*/ 2122 w 3118"/>
              <a:gd name="T1" fmla="*/ 455 h 2326"/>
              <a:gd name="T2" fmla="*/ 2182 w 3118"/>
              <a:gd name="T3" fmla="*/ 545 h 2326"/>
              <a:gd name="T4" fmla="*/ 2248 w 3118"/>
              <a:gd name="T5" fmla="*/ 587 h 2326"/>
              <a:gd name="T6" fmla="*/ 2344 w 3118"/>
              <a:gd name="T7" fmla="*/ 629 h 2326"/>
              <a:gd name="T8" fmla="*/ 2427 w 3118"/>
              <a:gd name="T9" fmla="*/ 725 h 2326"/>
              <a:gd name="T10" fmla="*/ 2499 w 3118"/>
              <a:gd name="T11" fmla="*/ 790 h 2326"/>
              <a:gd name="T12" fmla="*/ 2613 w 3118"/>
              <a:gd name="T13" fmla="*/ 851 h 2326"/>
              <a:gd name="T14" fmla="*/ 2835 w 3118"/>
              <a:gd name="T15" fmla="*/ 916 h 2326"/>
              <a:gd name="T16" fmla="*/ 2991 w 3118"/>
              <a:gd name="T17" fmla="*/ 916 h 2326"/>
              <a:gd name="T18" fmla="*/ 3033 w 3118"/>
              <a:gd name="T19" fmla="*/ 1018 h 2326"/>
              <a:gd name="T20" fmla="*/ 3117 w 3118"/>
              <a:gd name="T21" fmla="*/ 1066 h 2326"/>
              <a:gd name="T22" fmla="*/ 3080 w 3118"/>
              <a:gd name="T23" fmla="*/ 1114 h 2326"/>
              <a:gd name="T24" fmla="*/ 2997 w 3118"/>
              <a:gd name="T25" fmla="*/ 1204 h 2326"/>
              <a:gd name="T26" fmla="*/ 3117 w 3118"/>
              <a:gd name="T27" fmla="*/ 1222 h 2326"/>
              <a:gd name="T28" fmla="*/ 2967 w 3118"/>
              <a:gd name="T29" fmla="*/ 1270 h 2326"/>
              <a:gd name="T30" fmla="*/ 2565 w 3118"/>
              <a:gd name="T31" fmla="*/ 1306 h 2326"/>
              <a:gd name="T32" fmla="*/ 2337 w 3118"/>
              <a:gd name="T33" fmla="*/ 1258 h 2326"/>
              <a:gd name="T34" fmla="*/ 2140 w 3118"/>
              <a:gd name="T35" fmla="*/ 1348 h 2326"/>
              <a:gd name="T36" fmla="*/ 1870 w 3118"/>
              <a:gd name="T37" fmla="*/ 1444 h 2326"/>
              <a:gd name="T38" fmla="*/ 1612 w 3118"/>
              <a:gd name="T39" fmla="*/ 1384 h 2326"/>
              <a:gd name="T40" fmla="*/ 1439 w 3118"/>
              <a:gd name="T41" fmla="*/ 1432 h 2326"/>
              <a:gd name="T42" fmla="*/ 1355 w 3118"/>
              <a:gd name="T43" fmla="*/ 1594 h 2326"/>
              <a:gd name="T44" fmla="*/ 1379 w 3118"/>
              <a:gd name="T45" fmla="*/ 1660 h 2326"/>
              <a:gd name="T46" fmla="*/ 1187 w 3118"/>
              <a:gd name="T47" fmla="*/ 1701 h 2326"/>
              <a:gd name="T48" fmla="*/ 983 w 3118"/>
              <a:gd name="T49" fmla="*/ 1737 h 2326"/>
              <a:gd name="T50" fmla="*/ 887 w 3118"/>
              <a:gd name="T51" fmla="*/ 1899 h 2326"/>
              <a:gd name="T52" fmla="*/ 666 w 3118"/>
              <a:gd name="T53" fmla="*/ 2127 h 2326"/>
              <a:gd name="T54" fmla="*/ 288 w 3118"/>
              <a:gd name="T55" fmla="*/ 2277 h 2326"/>
              <a:gd name="T56" fmla="*/ 114 w 3118"/>
              <a:gd name="T57" fmla="*/ 2217 h 2326"/>
              <a:gd name="T58" fmla="*/ 102 w 3118"/>
              <a:gd name="T59" fmla="*/ 2211 h 2326"/>
              <a:gd name="T60" fmla="*/ 162 w 3118"/>
              <a:gd name="T61" fmla="*/ 2091 h 2326"/>
              <a:gd name="T62" fmla="*/ 258 w 3118"/>
              <a:gd name="T63" fmla="*/ 1971 h 2326"/>
              <a:gd name="T64" fmla="*/ 438 w 3118"/>
              <a:gd name="T65" fmla="*/ 1791 h 2326"/>
              <a:gd name="T66" fmla="*/ 504 w 3118"/>
              <a:gd name="T67" fmla="*/ 1695 h 2326"/>
              <a:gd name="T68" fmla="*/ 498 w 3118"/>
              <a:gd name="T69" fmla="*/ 1588 h 2326"/>
              <a:gd name="T70" fmla="*/ 618 w 3118"/>
              <a:gd name="T71" fmla="*/ 1396 h 2326"/>
              <a:gd name="T72" fmla="*/ 773 w 3118"/>
              <a:gd name="T73" fmla="*/ 1288 h 2326"/>
              <a:gd name="T74" fmla="*/ 959 w 3118"/>
              <a:gd name="T75" fmla="*/ 1138 h 2326"/>
              <a:gd name="T76" fmla="*/ 833 w 3118"/>
              <a:gd name="T77" fmla="*/ 904 h 2326"/>
              <a:gd name="T78" fmla="*/ 714 w 3118"/>
              <a:gd name="T79" fmla="*/ 934 h 2326"/>
              <a:gd name="T80" fmla="*/ 384 w 3118"/>
              <a:gd name="T81" fmla="*/ 994 h 2326"/>
              <a:gd name="T82" fmla="*/ 192 w 3118"/>
              <a:gd name="T83" fmla="*/ 994 h 2326"/>
              <a:gd name="T84" fmla="*/ 360 w 3118"/>
              <a:gd name="T85" fmla="*/ 713 h 2326"/>
              <a:gd name="T86" fmla="*/ 522 w 3118"/>
              <a:gd name="T87" fmla="*/ 497 h 2326"/>
              <a:gd name="T88" fmla="*/ 701 w 3118"/>
              <a:gd name="T89" fmla="*/ 401 h 2326"/>
              <a:gd name="T90" fmla="*/ 683 w 3118"/>
              <a:gd name="T91" fmla="*/ 113 h 2326"/>
              <a:gd name="T92" fmla="*/ 1313 w 3118"/>
              <a:gd name="T93" fmla="*/ 65 h 2326"/>
              <a:gd name="T94" fmla="*/ 1588 w 3118"/>
              <a:gd name="T95" fmla="*/ 107 h 2326"/>
              <a:gd name="T96" fmla="*/ 1481 w 3118"/>
              <a:gd name="T97" fmla="*/ 305 h 2326"/>
              <a:gd name="T98" fmla="*/ 1511 w 3118"/>
              <a:gd name="T99" fmla="*/ 455 h 2326"/>
              <a:gd name="T100" fmla="*/ 1726 w 3118"/>
              <a:gd name="T101" fmla="*/ 479 h 2326"/>
              <a:gd name="T102" fmla="*/ 1852 w 3118"/>
              <a:gd name="T103" fmla="*/ 551 h 2326"/>
              <a:gd name="T104" fmla="*/ 2122 w 3118"/>
              <a:gd name="T105" fmla="*/ 455 h 2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8" h="2326">
                <a:moveTo>
                  <a:pt x="2122" y="455"/>
                </a:moveTo>
                <a:lnTo>
                  <a:pt x="2122" y="455"/>
                </a:lnTo>
                <a:cubicBezTo>
                  <a:pt x="2134" y="503"/>
                  <a:pt x="2134" y="503"/>
                  <a:pt x="2134" y="503"/>
                </a:cubicBezTo>
                <a:cubicBezTo>
                  <a:pt x="2152" y="521"/>
                  <a:pt x="2164" y="533"/>
                  <a:pt x="2182" y="545"/>
                </a:cubicBezTo>
                <a:cubicBezTo>
                  <a:pt x="2200" y="557"/>
                  <a:pt x="2212" y="557"/>
                  <a:pt x="2230" y="563"/>
                </a:cubicBezTo>
                <a:cubicBezTo>
                  <a:pt x="2236" y="569"/>
                  <a:pt x="2242" y="581"/>
                  <a:pt x="2248" y="587"/>
                </a:cubicBezTo>
                <a:cubicBezTo>
                  <a:pt x="2272" y="623"/>
                  <a:pt x="2302" y="617"/>
                  <a:pt x="2344" y="629"/>
                </a:cubicBezTo>
                <a:lnTo>
                  <a:pt x="2344" y="629"/>
                </a:lnTo>
                <a:cubicBezTo>
                  <a:pt x="2403" y="695"/>
                  <a:pt x="2403" y="695"/>
                  <a:pt x="2403" y="695"/>
                </a:cubicBezTo>
                <a:cubicBezTo>
                  <a:pt x="2421" y="701"/>
                  <a:pt x="2415" y="713"/>
                  <a:pt x="2427" y="725"/>
                </a:cubicBezTo>
                <a:cubicBezTo>
                  <a:pt x="2451" y="743"/>
                  <a:pt x="2475" y="737"/>
                  <a:pt x="2499" y="743"/>
                </a:cubicBezTo>
                <a:cubicBezTo>
                  <a:pt x="2511" y="749"/>
                  <a:pt x="2505" y="785"/>
                  <a:pt x="2499" y="790"/>
                </a:cubicBezTo>
                <a:cubicBezTo>
                  <a:pt x="2475" y="874"/>
                  <a:pt x="2565" y="838"/>
                  <a:pt x="2613" y="851"/>
                </a:cubicBezTo>
                <a:lnTo>
                  <a:pt x="2613" y="851"/>
                </a:lnTo>
                <a:cubicBezTo>
                  <a:pt x="2637" y="862"/>
                  <a:pt x="2667" y="874"/>
                  <a:pt x="2691" y="886"/>
                </a:cubicBezTo>
                <a:cubicBezTo>
                  <a:pt x="2709" y="904"/>
                  <a:pt x="2811" y="922"/>
                  <a:pt x="2835" y="916"/>
                </a:cubicBezTo>
                <a:cubicBezTo>
                  <a:pt x="2877" y="898"/>
                  <a:pt x="2901" y="874"/>
                  <a:pt x="2949" y="874"/>
                </a:cubicBezTo>
                <a:cubicBezTo>
                  <a:pt x="2973" y="874"/>
                  <a:pt x="3003" y="886"/>
                  <a:pt x="2991" y="916"/>
                </a:cubicBezTo>
                <a:cubicBezTo>
                  <a:pt x="2961" y="964"/>
                  <a:pt x="3033" y="934"/>
                  <a:pt x="3045" y="970"/>
                </a:cubicBezTo>
                <a:cubicBezTo>
                  <a:pt x="3051" y="988"/>
                  <a:pt x="3033" y="1000"/>
                  <a:pt x="3033" y="1018"/>
                </a:cubicBezTo>
                <a:cubicBezTo>
                  <a:pt x="3033" y="1030"/>
                  <a:pt x="3056" y="1060"/>
                  <a:pt x="3069" y="1054"/>
                </a:cubicBezTo>
                <a:cubicBezTo>
                  <a:pt x="3117" y="1066"/>
                  <a:pt x="3117" y="1066"/>
                  <a:pt x="3117" y="1066"/>
                </a:cubicBezTo>
                <a:lnTo>
                  <a:pt x="3117" y="1066"/>
                </a:lnTo>
                <a:cubicBezTo>
                  <a:pt x="3104" y="1078"/>
                  <a:pt x="3098" y="1096"/>
                  <a:pt x="3080" y="1114"/>
                </a:cubicBezTo>
                <a:cubicBezTo>
                  <a:pt x="3069" y="1120"/>
                  <a:pt x="3051" y="1126"/>
                  <a:pt x="3039" y="1132"/>
                </a:cubicBezTo>
                <a:cubicBezTo>
                  <a:pt x="3015" y="1144"/>
                  <a:pt x="2991" y="1180"/>
                  <a:pt x="2997" y="1204"/>
                </a:cubicBezTo>
                <a:cubicBezTo>
                  <a:pt x="3003" y="1216"/>
                  <a:pt x="3033" y="1216"/>
                  <a:pt x="3045" y="1216"/>
                </a:cubicBezTo>
                <a:cubicBezTo>
                  <a:pt x="3069" y="1216"/>
                  <a:pt x="3098" y="1216"/>
                  <a:pt x="3117" y="1222"/>
                </a:cubicBezTo>
                <a:lnTo>
                  <a:pt x="3117" y="1222"/>
                </a:lnTo>
                <a:cubicBezTo>
                  <a:pt x="2967" y="1270"/>
                  <a:pt x="2967" y="1270"/>
                  <a:pt x="2967" y="1270"/>
                </a:cubicBezTo>
                <a:cubicBezTo>
                  <a:pt x="2931" y="1288"/>
                  <a:pt x="2823" y="1372"/>
                  <a:pt x="2787" y="1330"/>
                </a:cubicBezTo>
                <a:cubicBezTo>
                  <a:pt x="2745" y="1276"/>
                  <a:pt x="2619" y="1300"/>
                  <a:pt x="2565" y="1306"/>
                </a:cubicBezTo>
                <a:cubicBezTo>
                  <a:pt x="2529" y="1312"/>
                  <a:pt x="2529" y="1294"/>
                  <a:pt x="2505" y="1282"/>
                </a:cubicBezTo>
                <a:cubicBezTo>
                  <a:pt x="2475" y="1270"/>
                  <a:pt x="2361" y="1240"/>
                  <a:pt x="2337" y="1258"/>
                </a:cubicBezTo>
                <a:cubicBezTo>
                  <a:pt x="2302" y="1276"/>
                  <a:pt x="2283" y="1306"/>
                  <a:pt x="2242" y="1312"/>
                </a:cubicBezTo>
                <a:cubicBezTo>
                  <a:pt x="2200" y="1324"/>
                  <a:pt x="2182" y="1324"/>
                  <a:pt x="2140" y="1348"/>
                </a:cubicBezTo>
                <a:cubicBezTo>
                  <a:pt x="2116" y="1366"/>
                  <a:pt x="2110" y="1414"/>
                  <a:pt x="2080" y="1426"/>
                </a:cubicBezTo>
                <a:cubicBezTo>
                  <a:pt x="2044" y="1444"/>
                  <a:pt x="1912" y="1462"/>
                  <a:pt x="1870" y="1444"/>
                </a:cubicBezTo>
                <a:cubicBezTo>
                  <a:pt x="1834" y="1426"/>
                  <a:pt x="1792" y="1450"/>
                  <a:pt x="1750" y="1438"/>
                </a:cubicBezTo>
                <a:cubicBezTo>
                  <a:pt x="1696" y="1426"/>
                  <a:pt x="1612" y="1450"/>
                  <a:pt x="1612" y="1384"/>
                </a:cubicBezTo>
                <a:cubicBezTo>
                  <a:pt x="1606" y="1378"/>
                  <a:pt x="1582" y="1384"/>
                  <a:pt x="1576" y="1384"/>
                </a:cubicBezTo>
                <a:cubicBezTo>
                  <a:pt x="1564" y="1390"/>
                  <a:pt x="1397" y="1360"/>
                  <a:pt x="1439" y="1432"/>
                </a:cubicBezTo>
                <a:cubicBezTo>
                  <a:pt x="1463" y="1474"/>
                  <a:pt x="1439" y="1522"/>
                  <a:pt x="1397" y="1534"/>
                </a:cubicBezTo>
                <a:cubicBezTo>
                  <a:pt x="1343" y="1552"/>
                  <a:pt x="1373" y="1576"/>
                  <a:pt x="1355" y="1594"/>
                </a:cubicBezTo>
                <a:cubicBezTo>
                  <a:pt x="1343" y="1605"/>
                  <a:pt x="1319" y="1605"/>
                  <a:pt x="1349" y="1629"/>
                </a:cubicBezTo>
                <a:cubicBezTo>
                  <a:pt x="1361" y="1641"/>
                  <a:pt x="1379" y="1636"/>
                  <a:pt x="1379" y="1660"/>
                </a:cubicBezTo>
                <a:cubicBezTo>
                  <a:pt x="1379" y="1725"/>
                  <a:pt x="1271" y="1719"/>
                  <a:pt x="1229" y="1719"/>
                </a:cubicBezTo>
                <a:cubicBezTo>
                  <a:pt x="1211" y="1719"/>
                  <a:pt x="1205" y="1695"/>
                  <a:pt x="1187" y="1701"/>
                </a:cubicBezTo>
                <a:cubicBezTo>
                  <a:pt x="1151" y="1713"/>
                  <a:pt x="1127" y="1767"/>
                  <a:pt x="1091" y="1743"/>
                </a:cubicBezTo>
                <a:cubicBezTo>
                  <a:pt x="1061" y="1713"/>
                  <a:pt x="1031" y="1713"/>
                  <a:pt x="983" y="1737"/>
                </a:cubicBezTo>
                <a:cubicBezTo>
                  <a:pt x="953" y="1749"/>
                  <a:pt x="989" y="1773"/>
                  <a:pt x="971" y="1791"/>
                </a:cubicBezTo>
                <a:cubicBezTo>
                  <a:pt x="935" y="1833"/>
                  <a:pt x="893" y="1821"/>
                  <a:pt x="887" y="1899"/>
                </a:cubicBezTo>
                <a:cubicBezTo>
                  <a:pt x="857" y="1959"/>
                  <a:pt x="845" y="2037"/>
                  <a:pt x="761" y="2037"/>
                </a:cubicBezTo>
                <a:cubicBezTo>
                  <a:pt x="659" y="2037"/>
                  <a:pt x="719" y="2073"/>
                  <a:pt x="666" y="2127"/>
                </a:cubicBezTo>
                <a:cubicBezTo>
                  <a:pt x="582" y="2229"/>
                  <a:pt x="552" y="1989"/>
                  <a:pt x="462" y="2127"/>
                </a:cubicBezTo>
                <a:cubicBezTo>
                  <a:pt x="420" y="2187"/>
                  <a:pt x="360" y="2247"/>
                  <a:pt x="288" y="2277"/>
                </a:cubicBezTo>
                <a:cubicBezTo>
                  <a:pt x="180" y="2325"/>
                  <a:pt x="186" y="2253"/>
                  <a:pt x="168" y="2169"/>
                </a:cubicBezTo>
                <a:cubicBezTo>
                  <a:pt x="114" y="2217"/>
                  <a:pt x="114" y="2217"/>
                  <a:pt x="114" y="2217"/>
                </a:cubicBezTo>
                <a:lnTo>
                  <a:pt x="114" y="2217"/>
                </a:lnTo>
                <a:cubicBezTo>
                  <a:pt x="114" y="2217"/>
                  <a:pt x="108" y="2211"/>
                  <a:pt x="102" y="2211"/>
                </a:cubicBezTo>
                <a:cubicBezTo>
                  <a:pt x="72" y="2193"/>
                  <a:pt x="0" y="2205"/>
                  <a:pt x="36" y="2157"/>
                </a:cubicBezTo>
                <a:cubicBezTo>
                  <a:pt x="60" y="2127"/>
                  <a:pt x="138" y="2133"/>
                  <a:pt x="162" y="2091"/>
                </a:cubicBezTo>
                <a:cubicBezTo>
                  <a:pt x="168" y="2067"/>
                  <a:pt x="168" y="2043"/>
                  <a:pt x="186" y="2025"/>
                </a:cubicBezTo>
                <a:cubicBezTo>
                  <a:pt x="204" y="2001"/>
                  <a:pt x="240" y="1995"/>
                  <a:pt x="258" y="1971"/>
                </a:cubicBezTo>
                <a:cubicBezTo>
                  <a:pt x="288" y="1929"/>
                  <a:pt x="366" y="1911"/>
                  <a:pt x="384" y="1863"/>
                </a:cubicBezTo>
                <a:cubicBezTo>
                  <a:pt x="402" y="1815"/>
                  <a:pt x="402" y="1815"/>
                  <a:pt x="438" y="1791"/>
                </a:cubicBezTo>
                <a:cubicBezTo>
                  <a:pt x="462" y="1779"/>
                  <a:pt x="456" y="1737"/>
                  <a:pt x="480" y="1725"/>
                </a:cubicBezTo>
                <a:cubicBezTo>
                  <a:pt x="492" y="1725"/>
                  <a:pt x="504" y="1707"/>
                  <a:pt x="504" y="1695"/>
                </a:cubicBezTo>
                <a:cubicBezTo>
                  <a:pt x="504" y="1660"/>
                  <a:pt x="474" y="1683"/>
                  <a:pt x="498" y="1636"/>
                </a:cubicBezTo>
                <a:cubicBezTo>
                  <a:pt x="504" y="1623"/>
                  <a:pt x="498" y="1599"/>
                  <a:pt x="498" y="1588"/>
                </a:cubicBezTo>
                <a:cubicBezTo>
                  <a:pt x="486" y="1552"/>
                  <a:pt x="456" y="1486"/>
                  <a:pt x="462" y="1450"/>
                </a:cubicBezTo>
                <a:cubicBezTo>
                  <a:pt x="480" y="1360"/>
                  <a:pt x="558" y="1414"/>
                  <a:pt x="618" y="1396"/>
                </a:cubicBezTo>
                <a:cubicBezTo>
                  <a:pt x="659" y="1390"/>
                  <a:pt x="696" y="1378"/>
                  <a:pt x="738" y="1366"/>
                </a:cubicBezTo>
                <a:cubicBezTo>
                  <a:pt x="773" y="1288"/>
                  <a:pt x="773" y="1288"/>
                  <a:pt x="773" y="1288"/>
                </a:cubicBezTo>
                <a:cubicBezTo>
                  <a:pt x="779" y="1258"/>
                  <a:pt x="791" y="1186"/>
                  <a:pt x="821" y="1174"/>
                </a:cubicBezTo>
                <a:cubicBezTo>
                  <a:pt x="857" y="1168"/>
                  <a:pt x="959" y="1198"/>
                  <a:pt x="959" y="1138"/>
                </a:cubicBezTo>
                <a:cubicBezTo>
                  <a:pt x="959" y="1066"/>
                  <a:pt x="947" y="952"/>
                  <a:pt x="869" y="940"/>
                </a:cubicBezTo>
                <a:cubicBezTo>
                  <a:pt x="827" y="934"/>
                  <a:pt x="851" y="916"/>
                  <a:pt x="833" y="904"/>
                </a:cubicBezTo>
                <a:cubicBezTo>
                  <a:pt x="815" y="898"/>
                  <a:pt x="791" y="904"/>
                  <a:pt x="767" y="886"/>
                </a:cubicBezTo>
                <a:cubicBezTo>
                  <a:pt x="749" y="874"/>
                  <a:pt x="725" y="922"/>
                  <a:pt x="714" y="934"/>
                </a:cubicBezTo>
                <a:cubicBezTo>
                  <a:pt x="677" y="976"/>
                  <a:pt x="635" y="958"/>
                  <a:pt x="588" y="958"/>
                </a:cubicBezTo>
                <a:cubicBezTo>
                  <a:pt x="516" y="964"/>
                  <a:pt x="450" y="976"/>
                  <a:pt x="384" y="994"/>
                </a:cubicBezTo>
                <a:cubicBezTo>
                  <a:pt x="348" y="1006"/>
                  <a:pt x="336" y="982"/>
                  <a:pt x="306" y="982"/>
                </a:cubicBezTo>
                <a:cubicBezTo>
                  <a:pt x="276" y="982"/>
                  <a:pt x="174" y="1060"/>
                  <a:pt x="192" y="994"/>
                </a:cubicBezTo>
                <a:cubicBezTo>
                  <a:pt x="192" y="934"/>
                  <a:pt x="198" y="862"/>
                  <a:pt x="264" y="838"/>
                </a:cubicBezTo>
                <a:cubicBezTo>
                  <a:pt x="366" y="809"/>
                  <a:pt x="294" y="761"/>
                  <a:pt x="360" y="713"/>
                </a:cubicBezTo>
                <a:cubicBezTo>
                  <a:pt x="402" y="677"/>
                  <a:pt x="462" y="683"/>
                  <a:pt x="474" y="611"/>
                </a:cubicBezTo>
                <a:cubicBezTo>
                  <a:pt x="480" y="557"/>
                  <a:pt x="432" y="485"/>
                  <a:pt x="522" y="497"/>
                </a:cubicBezTo>
                <a:cubicBezTo>
                  <a:pt x="570" y="503"/>
                  <a:pt x="594" y="467"/>
                  <a:pt x="606" y="431"/>
                </a:cubicBezTo>
                <a:cubicBezTo>
                  <a:pt x="618" y="395"/>
                  <a:pt x="666" y="413"/>
                  <a:pt x="701" y="401"/>
                </a:cubicBezTo>
                <a:cubicBezTo>
                  <a:pt x="767" y="353"/>
                  <a:pt x="714" y="299"/>
                  <a:pt x="672" y="257"/>
                </a:cubicBezTo>
                <a:cubicBezTo>
                  <a:pt x="659" y="245"/>
                  <a:pt x="666" y="131"/>
                  <a:pt x="683" y="113"/>
                </a:cubicBezTo>
                <a:cubicBezTo>
                  <a:pt x="803" y="0"/>
                  <a:pt x="893" y="107"/>
                  <a:pt x="1025" y="149"/>
                </a:cubicBezTo>
                <a:cubicBezTo>
                  <a:pt x="1103" y="179"/>
                  <a:pt x="1259" y="36"/>
                  <a:pt x="1313" y="65"/>
                </a:cubicBezTo>
                <a:cubicBezTo>
                  <a:pt x="1433" y="137"/>
                  <a:pt x="1433" y="137"/>
                  <a:pt x="1433" y="137"/>
                </a:cubicBezTo>
                <a:cubicBezTo>
                  <a:pt x="1505" y="173"/>
                  <a:pt x="1534" y="107"/>
                  <a:pt x="1588" y="107"/>
                </a:cubicBezTo>
                <a:cubicBezTo>
                  <a:pt x="1588" y="143"/>
                  <a:pt x="1552" y="167"/>
                  <a:pt x="1534" y="191"/>
                </a:cubicBezTo>
                <a:cubicBezTo>
                  <a:pt x="1505" y="233"/>
                  <a:pt x="1498" y="257"/>
                  <a:pt x="1481" y="305"/>
                </a:cubicBezTo>
                <a:cubicBezTo>
                  <a:pt x="1481" y="341"/>
                  <a:pt x="1492" y="425"/>
                  <a:pt x="1450" y="449"/>
                </a:cubicBezTo>
                <a:cubicBezTo>
                  <a:pt x="1450" y="455"/>
                  <a:pt x="1505" y="455"/>
                  <a:pt x="1511" y="455"/>
                </a:cubicBezTo>
                <a:cubicBezTo>
                  <a:pt x="1534" y="455"/>
                  <a:pt x="1558" y="461"/>
                  <a:pt x="1582" y="479"/>
                </a:cubicBezTo>
                <a:cubicBezTo>
                  <a:pt x="1636" y="515"/>
                  <a:pt x="1690" y="425"/>
                  <a:pt x="1726" y="479"/>
                </a:cubicBezTo>
                <a:cubicBezTo>
                  <a:pt x="1744" y="503"/>
                  <a:pt x="1768" y="527"/>
                  <a:pt x="1768" y="557"/>
                </a:cubicBezTo>
                <a:cubicBezTo>
                  <a:pt x="1768" y="611"/>
                  <a:pt x="1822" y="569"/>
                  <a:pt x="1852" y="551"/>
                </a:cubicBezTo>
                <a:cubicBezTo>
                  <a:pt x="1906" y="521"/>
                  <a:pt x="1984" y="509"/>
                  <a:pt x="2032" y="473"/>
                </a:cubicBezTo>
                <a:cubicBezTo>
                  <a:pt x="2056" y="461"/>
                  <a:pt x="2092" y="461"/>
                  <a:pt x="2122" y="455"/>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2" name="Freeform 137"/>
          <p:cNvSpPr>
            <a:spLocks noChangeArrowheads="1"/>
          </p:cNvSpPr>
          <p:nvPr/>
        </p:nvSpPr>
        <p:spPr bwMode="auto">
          <a:xfrm>
            <a:off x="3357145" y="5658876"/>
            <a:ext cx="3685275" cy="3443263"/>
          </a:xfrm>
          <a:custGeom>
            <a:avLst/>
            <a:gdLst>
              <a:gd name="T0" fmla="*/ 1025 w 6910"/>
              <a:gd name="T1" fmla="*/ 2817 h 6454"/>
              <a:gd name="T2" fmla="*/ 1115 w 6910"/>
              <a:gd name="T3" fmla="*/ 2751 h 6454"/>
              <a:gd name="T4" fmla="*/ 1133 w 6910"/>
              <a:gd name="T5" fmla="*/ 2823 h 6454"/>
              <a:gd name="T6" fmla="*/ 3572 w 6910"/>
              <a:gd name="T7" fmla="*/ 1151 h 6454"/>
              <a:gd name="T8" fmla="*/ 3620 w 6910"/>
              <a:gd name="T9" fmla="*/ 1199 h 6454"/>
              <a:gd name="T10" fmla="*/ 54 w 6910"/>
              <a:gd name="T11" fmla="*/ 1103 h 6454"/>
              <a:gd name="T12" fmla="*/ 857 w 6910"/>
              <a:gd name="T13" fmla="*/ 725 h 6454"/>
              <a:gd name="T14" fmla="*/ 1235 w 6910"/>
              <a:gd name="T15" fmla="*/ 563 h 6454"/>
              <a:gd name="T16" fmla="*/ 1636 w 6910"/>
              <a:gd name="T17" fmla="*/ 372 h 6454"/>
              <a:gd name="T18" fmla="*/ 2391 w 6910"/>
              <a:gd name="T19" fmla="*/ 216 h 6454"/>
              <a:gd name="T20" fmla="*/ 2955 w 6910"/>
              <a:gd name="T21" fmla="*/ 282 h 6454"/>
              <a:gd name="T22" fmla="*/ 2188 w 6910"/>
              <a:gd name="T23" fmla="*/ 791 h 6454"/>
              <a:gd name="T24" fmla="*/ 2289 w 6910"/>
              <a:gd name="T25" fmla="*/ 1175 h 6454"/>
              <a:gd name="T26" fmla="*/ 2607 w 6910"/>
              <a:gd name="T27" fmla="*/ 1007 h 6454"/>
              <a:gd name="T28" fmla="*/ 2631 w 6910"/>
              <a:gd name="T29" fmla="*/ 1247 h 6454"/>
              <a:gd name="T30" fmla="*/ 2283 w 6910"/>
              <a:gd name="T31" fmla="*/ 1426 h 6454"/>
              <a:gd name="T32" fmla="*/ 2475 w 6910"/>
              <a:gd name="T33" fmla="*/ 1642 h 6454"/>
              <a:gd name="T34" fmla="*/ 2853 w 6910"/>
              <a:gd name="T35" fmla="*/ 1205 h 6454"/>
              <a:gd name="T36" fmla="*/ 3374 w 6910"/>
              <a:gd name="T37" fmla="*/ 1253 h 6454"/>
              <a:gd name="T38" fmla="*/ 3428 w 6910"/>
              <a:gd name="T39" fmla="*/ 899 h 6454"/>
              <a:gd name="T40" fmla="*/ 3350 w 6910"/>
              <a:gd name="T41" fmla="*/ 402 h 6454"/>
              <a:gd name="T42" fmla="*/ 4009 w 6910"/>
              <a:gd name="T43" fmla="*/ 552 h 6454"/>
              <a:gd name="T44" fmla="*/ 4213 w 6910"/>
              <a:gd name="T45" fmla="*/ 659 h 6454"/>
              <a:gd name="T46" fmla="*/ 4393 w 6910"/>
              <a:gd name="T47" fmla="*/ 1139 h 6454"/>
              <a:gd name="T48" fmla="*/ 4405 w 6910"/>
              <a:gd name="T49" fmla="*/ 1624 h 6454"/>
              <a:gd name="T50" fmla="*/ 4627 w 6910"/>
              <a:gd name="T51" fmla="*/ 2163 h 6454"/>
              <a:gd name="T52" fmla="*/ 4633 w 6910"/>
              <a:gd name="T53" fmla="*/ 2505 h 6454"/>
              <a:gd name="T54" fmla="*/ 4321 w 6910"/>
              <a:gd name="T55" fmla="*/ 2996 h 6454"/>
              <a:gd name="T56" fmla="*/ 4842 w 6910"/>
              <a:gd name="T57" fmla="*/ 3613 h 6454"/>
              <a:gd name="T58" fmla="*/ 5411 w 6910"/>
              <a:gd name="T59" fmla="*/ 3625 h 6454"/>
              <a:gd name="T60" fmla="*/ 6082 w 6910"/>
              <a:gd name="T61" fmla="*/ 3708 h 6454"/>
              <a:gd name="T62" fmla="*/ 6633 w 6910"/>
              <a:gd name="T63" fmla="*/ 3619 h 6454"/>
              <a:gd name="T64" fmla="*/ 6873 w 6910"/>
              <a:gd name="T65" fmla="*/ 3678 h 6454"/>
              <a:gd name="T66" fmla="*/ 6867 w 6910"/>
              <a:gd name="T67" fmla="*/ 3954 h 6454"/>
              <a:gd name="T68" fmla="*/ 6705 w 6910"/>
              <a:gd name="T69" fmla="*/ 4152 h 6454"/>
              <a:gd name="T70" fmla="*/ 6615 w 6910"/>
              <a:gd name="T71" fmla="*/ 4452 h 6454"/>
              <a:gd name="T72" fmla="*/ 6046 w 6910"/>
              <a:gd name="T73" fmla="*/ 5171 h 6454"/>
              <a:gd name="T74" fmla="*/ 5076 w 6910"/>
              <a:gd name="T75" fmla="*/ 4973 h 6454"/>
              <a:gd name="T76" fmla="*/ 4411 w 6910"/>
              <a:gd name="T77" fmla="*/ 5470 h 6454"/>
              <a:gd name="T78" fmla="*/ 3356 w 6910"/>
              <a:gd name="T79" fmla="*/ 5716 h 6454"/>
              <a:gd name="T80" fmla="*/ 2889 w 6910"/>
              <a:gd name="T81" fmla="*/ 5973 h 6454"/>
              <a:gd name="T82" fmla="*/ 2583 w 6910"/>
              <a:gd name="T83" fmla="*/ 6129 h 6454"/>
              <a:gd name="T84" fmla="*/ 1906 w 6910"/>
              <a:gd name="T85" fmla="*/ 6177 h 6454"/>
              <a:gd name="T86" fmla="*/ 1570 w 6910"/>
              <a:gd name="T87" fmla="*/ 6339 h 6454"/>
              <a:gd name="T88" fmla="*/ 1486 w 6910"/>
              <a:gd name="T89" fmla="*/ 5836 h 6454"/>
              <a:gd name="T90" fmla="*/ 1672 w 6910"/>
              <a:gd name="T91" fmla="*/ 5314 h 6454"/>
              <a:gd name="T92" fmla="*/ 1846 w 6910"/>
              <a:gd name="T93" fmla="*/ 4823 h 6454"/>
              <a:gd name="T94" fmla="*/ 1948 w 6910"/>
              <a:gd name="T95" fmla="*/ 4499 h 6454"/>
              <a:gd name="T96" fmla="*/ 2223 w 6910"/>
              <a:gd name="T97" fmla="*/ 4362 h 6454"/>
              <a:gd name="T98" fmla="*/ 1984 w 6910"/>
              <a:gd name="T99" fmla="*/ 3984 h 6454"/>
              <a:gd name="T100" fmla="*/ 1936 w 6910"/>
              <a:gd name="T101" fmla="*/ 3451 h 6454"/>
              <a:gd name="T102" fmla="*/ 2026 w 6910"/>
              <a:gd name="T103" fmla="*/ 3140 h 6454"/>
              <a:gd name="T104" fmla="*/ 1642 w 6910"/>
              <a:gd name="T105" fmla="*/ 2829 h 6454"/>
              <a:gd name="T106" fmla="*/ 1534 w 6910"/>
              <a:gd name="T107" fmla="*/ 2379 h 6454"/>
              <a:gd name="T108" fmla="*/ 857 w 6910"/>
              <a:gd name="T109" fmla="*/ 2349 h 6454"/>
              <a:gd name="T110" fmla="*/ 863 w 6910"/>
              <a:gd name="T111" fmla="*/ 1912 h 6454"/>
              <a:gd name="T112" fmla="*/ 731 w 6910"/>
              <a:gd name="T113" fmla="*/ 1438 h 6454"/>
              <a:gd name="T114" fmla="*/ 24 w 6910"/>
              <a:gd name="T115" fmla="*/ 1654 h 6454"/>
              <a:gd name="T116" fmla="*/ 3003 w 6910"/>
              <a:gd name="T117" fmla="*/ 0 h 6454"/>
              <a:gd name="T118" fmla="*/ 3003 w 6910"/>
              <a:gd name="T119" fmla="*/ 156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10" h="6454">
                <a:moveTo>
                  <a:pt x="971" y="2858"/>
                </a:moveTo>
                <a:lnTo>
                  <a:pt x="971" y="2858"/>
                </a:lnTo>
                <a:cubicBezTo>
                  <a:pt x="965" y="2871"/>
                  <a:pt x="965" y="2888"/>
                  <a:pt x="977" y="2895"/>
                </a:cubicBezTo>
                <a:cubicBezTo>
                  <a:pt x="989" y="2895"/>
                  <a:pt x="1001" y="2882"/>
                  <a:pt x="1001" y="2877"/>
                </a:cubicBezTo>
                <a:cubicBezTo>
                  <a:pt x="1013" y="2871"/>
                  <a:pt x="1031" y="2858"/>
                  <a:pt x="1031" y="2847"/>
                </a:cubicBezTo>
                <a:cubicBezTo>
                  <a:pt x="1037" y="2835"/>
                  <a:pt x="1037" y="2823"/>
                  <a:pt x="1025" y="2817"/>
                </a:cubicBezTo>
                <a:cubicBezTo>
                  <a:pt x="1007" y="2811"/>
                  <a:pt x="1007" y="2811"/>
                  <a:pt x="1007" y="2811"/>
                </a:cubicBezTo>
                <a:lnTo>
                  <a:pt x="1007" y="2811"/>
                </a:lnTo>
                <a:cubicBezTo>
                  <a:pt x="971" y="2858"/>
                  <a:pt x="971" y="2858"/>
                  <a:pt x="971" y="2858"/>
                </a:cubicBezTo>
                <a:close/>
                <a:moveTo>
                  <a:pt x="1115" y="2793"/>
                </a:moveTo>
                <a:lnTo>
                  <a:pt x="1115" y="2793"/>
                </a:lnTo>
                <a:cubicBezTo>
                  <a:pt x="1121" y="2787"/>
                  <a:pt x="1115" y="2763"/>
                  <a:pt x="1115" y="2751"/>
                </a:cubicBezTo>
                <a:cubicBezTo>
                  <a:pt x="1115" y="2721"/>
                  <a:pt x="1133" y="2691"/>
                  <a:pt x="1163" y="2685"/>
                </a:cubicBezTo>
                <a:cubicBezTo>
                  <a:pt x="1187" y="2685"/>
                  <a:pt x="1199" y="2709"/>
                  <a:pt x="1205" y="2727"/>
                </a:cubicBezTo>
                <a:cubicBezTo>
                  <a:pt x="1211" y="2739"/>
                  <a:pt x="1223" y="2745"/>
                  <a:pt x="1211" y="2763"/>
                </a:cubicBezTo>
                <a:cubicBezTo>
                  <a:pt x="1205" y="2775"/>
                  <a:pt x="1187" y="2775"/>
                  <a:pt x="1181" y="2781"/>
                </a:cubicBezTo>
                <a:cubicBezTo>
                  <a:pt x="1169" y="2793"/>
                  <a:pt x="1157" y="2799"/>
                  <a:pt x="1151" y="2811"/>
                </a:cubicBezTo>
                <a:cubicBezTo>
                  <a:pt x="1145" y="2817"/>
                  <a:pt x="1139" y="2817"/>
                  <a:pt x="1133" y="2823"/>
                </a:cubicBezTo>
                <a:cubicBezTo>
                  <a:pt x="1127" y="2823"/>
                  <a:pt x="1109" y="2817"/>
                  <a:pt x="1115" y="2811"/>
                </a:cubicBezTo>
                <a:cubicBezTo>
                  <a:pt x="1115" y="2793"/>
                  <a:pt x="1115" y="2793"/>
                  <a:pt x="1115" y="2793"/>
                </a:cubicBezTo>
                <a:close/>
                <a:moveTo>
                  <a:pt x="3602" y="1163"/>
                </a:moveTo>
                <a:lnTo>
                  <a:pt x="3602" y="1163"/>
                </a:lnTo>
                <a:cubicBezTo>
                  <a:pt x="3602" y="1151"/>
                  <a:pt x="3602" y="1139"/>
                  <a:pt x="3590" y="1139"/>
                </a:cubicBezTo>
                <a:cubicBezTo>
                  <a:pt x="3584" y="1139"/>
                  <a:pt x="3572" y="1151"/>
                  <a:pt x="3572" y="1151"/>
                </a:cubicBezTo>
                <a:cubicBezTo>
                  <a:pt x="3554" y="1169"/>
                  <a:pt x="3530" y="1157"/>
                  <a:pt x="3530" y="1181"/>
                </a:cubicBezTo>
                <a:cubicBezTo>
                  <a:pt x="3524" y="1187"/>
                  <a:pt x="3530" y="1193"/>
                  <a:pt x="3530" y="1193"/>
                </a:cubicBezTo>
                <a:cubicBezTo>
                  <a:pt x="3530" y="1211"/>
                  <a:pt x="3530" y="1223"/>
                  <a:pt x="3548" y="1223"/>
                </a:cubicBezTo>
                <a:cubicBezTo>
                  <a:pt x="3560" y="1229"/>
                  <a:pt x="3560" y="1223"/>
                  <a:pt x="3578" y="1217"/>
                </a:cubicBezTo>
                <a:cubicBezTo>
                  <a:pt x="3578" y="1217"/>
                  <a:pt x="3578" y="1223"/>
                  <a:pt x="3590" y="1223"/>
                </a:cubicBezTo>
                <a:cubicBezTo>
                  <a:pt x="3596" y="1217"/>
                  <a:pt x="3614" y="1205"/>
                  <a:pt x="3620" y="1199"/>
                </a:cubicBezTo>
                <a:cubicBezTo>
                  <a:pt x="3620" y="1193"/>
                  <a:pt x="3626" y="1187"/>
                  <a:pt x="3626" y="1187"/>
                </a:cubicBezTo>
                <a:cubicBezTo>
                  <a:pt x="3620" y="1175"/>
                  <a:pt x="3614" y="1175"/>
                  <a:pt x="3614" y="1169"/>
                </a:cubicBezTo>
                <a:cubicBezTo>
                  <a:pt x="3602" y="1163"/>
                  <a:pt x="3602" y="1163"/>
                  <a:pt x="3602" y="1163"/>
                </a:cubicBezTo>
                <a:close/>
                <a:moveTo>
                  <a:pt x="0" y="1151"/>
                </a:moveTo>
                <a:lnTo>
                  <a:pt x="0" y="1151"/>
                </a:lnTo>
                <a:cubicBezTo>
                  <a:pt x="54" y="1103"/>
                  <a:pt x="54" y="1103"/>
                  <a:pt x="54" y="1103"/>
                </a:cubicBezTo>
                <a:cubicBezTo>
                  <a:pt x="72" y="1187"/>
                  <a:pt x="66" y="1259"/>
                  <a:pt x="174" y="1211"/>
                </a:cubicBezTo>
                <a:cubicBezTo>
                  <a:pt x="246" y="1181"/>
                  <a:pt x="306" y="1121"/>
                  <a:pt x="348" y="1061"/>
                </a:cubicBezTo>
                <a:cubicBezTo>
                  <a:pt x="438" y="923"/>
                  <a:pt x="468" y="1163"/>
                  <a:pt x="552" y="1061"/>
                </a:cubicBezTo>
                <a:cubicBezTo>
                  <a:pt x="605" y="1007"/>
                  <a:pt x="545" y="971"/>
                  <a:pt x="647" y="971"/>
                </a:cubicBezTo>
                <a:cubicBezTo>
                  <a:pt x="731" y="971"/>
                  <a:pt x="743" y="893"/>
                  <a:pt x="773" y="833"/>
                </a:cubicBezTo>
                <a:cubicBezTo>
                  <a:pt x="779" y="755"/>
                  <a:pt x="821" y="767"/>
                  <a:pt x="857" y="725"/>
                </a:cubicBezTo>
                <a:cubicBezTo>
                  <a:pt x="875" y="707"/>
                  <a:pt x="839" y="683"/>
                  <a:pt x="869" y="671"/>
                </a:cubicBezTo>
                <a:cubicBezTo>
                  <a:pt x="917" y="647"/>
                  <a:pt x="947" y="647"/>
                  <a:pt x="977" y="677"/>
                </a:cubicBezTo>
                <a:cubicBezTo>
                  <a:pt x="1013" y="701"/>
                  <a:pt x="1037" y="647"/>
                  <a:pt x="1073" y="635"/>
                </a:cubicBezTo>
                <a:cubicBezTo>
                  <a:pt x="1091" y="629"/>
                  <a:pt x="1097" y="653"/>
                  <a:pt x="1115" y="653"/>
                </a:cubicBezTo>
                <a:cubicBezTo>
                  <a:pt x="1157" y="653"/>
                  <a:pt x="1265" y="659"/>
                  <a:pt x="1265" y="594"/>
                </a:cubicBezTo>
                <a:cubicBezTo>
                  <a:pt x="1265" y="570"/>
                  <a:pt x="1247" y="575"/>
                  <a:pt x="1235" y="563"/>
                </a:cubicBezTo>
                <a:cubicBezTo>
                  <a:pt x="1205" y="539"/>
                  <a:pt x="1229" y="539"/>
                  <a:pt x="1241" y="528"/>
                </a:cubicBezTo>
                <a:cubicBezTo>
                  <a:pt x="1259" y="510"/>
                  <a:pt x="1229" y="486"/>
                  <a:pt x="1283" y="468"/>
                </a:cubicBezTo>
                <a:cubicBezTo>
                  <a:pt x="1325" y="456"/>
                  <a:pt x="1349" y="408"/>
                  <a:pt x="1325" y="366"/>
                </a:cubicBezTo>
                <a:cubicBezTo>
                  <a:pt x="1283" y="294"/>
                  <a:pt x="1450" y="324"/>
                  <a:pt x="1462" y="318"/>
                </a:cubicBezTo>
                <a:cubicBezTo>
                  <a:pt x="1468" y="318"/>
                  <a:pt x="1492" y="312"/>
                  <a:pt x="1498" y="318"/>
                </a:cubicBezTo>
                <a:cubicBezTo>
                  <a:pt x="1498" y="384"/>
                  <a:pt x="1582" y="360"/>
                  <a:pt x="1636" y="372"/>
                </a:cubicBezTo>
                <a:cubicBezTo>
                  <a:pt x="1678" y="384"/>
                  <a:pt x="1720" y="360"/>
                  <a:pt x="1756" y="378"/>
                </a:cubicBezTo>
                <a:cubicBezTo>
                  <a:pt x="1798" y="396"/>
                  <a:pt x="1930" y="378"/>
                  <a:pt x="1966" y="360"/>
                </a:cubicBezTo>
                <a:cubicBezTo>
                  <a:pt x="1996" y="348"/>
                  <a:pt x="2002" y="300"/>
                  <a:pt x="2026" y="282"/>
                </a:cubicBezTo>
                <a:cubicBezTo>
                  <a:pt x="2068" y="258"/>
                  <a:pt x="2086" y="258"/>
                  <a:pt x="2128" y="246"/>
                </a:cubicBezTo>
                <a:cubicBezTo>
                  <a:pt x="2169" y="240"/>
                  <a:pt x="2188" y="210"/>
                  <a:pt x="2223" y="192"/>
                </a:cubicBezTo>
                <a:cubicBezTo>
                  <a:pt x="2247" y="174"/>
                  <a:pt x="2361" y="204"/>
                  <a:pt x="2391" y="216"/>
                </a:cubicBezTo>
                <a:cubicBezTo>
                  <a:pt x="2415" y="228"/>
                  <a:pt x="2415" y="246"/>
                  <a:pt x="2451" y="240"/>
                </a:cubicBezTo>
                <a:cubicBezTo>
                  <a:pt x="2505" y="234"/>
                  <a:pt x="2631" y="210"/>
                  <a:pt x="2673" y="264"/>
                </a:cubicBezTo>
                <a:cubicBezTo>
                  <a:pt x="2709" y="306"/>
                  <a:pt x="2817" y="222"/>
                  <a:pt x="2853" y="204"/>
                </a:cubicBezTo>
                <a:cubicBezTo>
                  <a:pt x="3003" y="156"/>
                  <a:pt x="3003" y="156"/>
                  <a:pt x="3003" y="156"/>
                </a:cubicBezTo>
                <a:lnTo>
                  <a:pt x="3003" y="156"/>
                </a:lnTo>
                <a:cubicBezTo>
                  <a:pt x="2955" y="282"/>
                  <a:pt x="2955" y="282"/>
                  <a:pt x="2955" y="282"/>
                </a:cubicBezTo>
                <a:cubicBezTo>
                  <a:pt x="2883" y="330"/>
                  <a:pt x="2721" y="342"/>
                  <a:pt x="2679" y="390"/>
                </a:cubicBezTo>
                <a:cubicBezTo>
                  <a:pt x="2625" y="462"/>
                  <a:pt x="2667" y="528"/>
                  <a:pt x="2547" y="522"/>
                </a:cubicBezTo>
                <a:cubicBezTo>
                  <a:pt x="2487" y="515"/>
                  <a:pt x="2481" y="546"/>
                  <a:pt x="2433" y="563"/>
                </a:cubicBezTo>
                <a:cubicBezTo>
                  <a:pt x="2385" y="575"/>
                  <a:pt x="2403" y="605"/>
                  <a:pt x="2415" y="635"/>
                </a:cubicBezTo>
                <a:cubicBezTo>
                  <a:pt x="2439" y="677"/>
                  <a:pt x="2397" y="647"/>
                  <a:pt x="2385" y="659"/>
                </a:cubicBezTo>
                <a:cubicBezTo>
                  <a:pt x="2319" y="707"/>
                  <a:pt x="2230" y="731"/>
                  <a:pt x="2188" y="791"/>
                </a:cubicBezTo>
                <a:cubicBezTo>
                  <a:pt x="2164" y="803"/>
                  <a:pt x="2151" y="797"/>
                  <a:pt x="2128" y="797"/>
                </a:cubicBezTo>
                <a:cubicBezTo>
                  <a:pt x="2110" y="803"/>
                  <a:pt x="2098" y="815"/>
                  <a:pt x="2080" y="815"/>
                </a:cubicBezTo>
                <a:cubicBezTo>
                  <a:pt x="2038" y="827"/>
                  <a:pt x="2110" y="869"/>
                  <a:pt x="2116" y="899"/>
                </a:cubicBezTo>
                <a:cubicBezTo>
                  <a:pt x="2122" y="953"/>
                  <a:pt x="2116" y="965"/>
                  <a:pt x="2175" y="965"/>
                </a:cubicBezTo>
                <a:cubicBezTo>
                  <a:pt x="2211" y="965"/>
                  <a:pt x="2265" y="1055"/>
                  <a:pt x="2265" y="1085"/>
                </a:cubicBezTo>
                <a:cubicBezTo>
                  <a:pt x="2271" y="1115"/>
                  <a:pt x="2241" y="1175"/>
                  <a:pt x="2289" y="1175"/>
                </a:cubicBezTo>
                <a:cubicBezTo>
                  <a:pt x="2301" y="1175"/>
                  <a:pt x="2313" y="1157"/>
                  <a:pt x="2331" y="1157"/>
                </a:cubicBezTo>
                <a:cubicBezTo>
                  <a:pt x="2361" y="1157"/>
                  <a:pt x="2391" y="1163"/>
                  <a:pt x="2403" y="1133"/>
                </a:cubicBezTo>
                <a:cubicBezTo>
                  <a:pt x="2409" y="1115"/>
                  <a:pt x="2475" y="1031"/>
                  <a:pt x="2481" y="1031"/>
                </a:cubicBezTo>
                <a:cubicBezTo>
                  <a:pt x="2505" y="1019"/>
                  <a:pt x="2505" y="1031"/>
                  <a:pt x="2511" y="1049"/>
                </a:cubicBezTo>
                <a:cubicBezTo>
                  <a:pt x="2517" y="1067"/>
                  <a:pt x="2553" y="1031"/>
                  <a:pt x="2559" y="1025"/>
                </a:cubicBezTo>
                <a:cubicBezTo>
                  <a:pt x="2583" y="1025"/>
                  <a:pt x="2595" y="1013"/>
                  <a:pt x="2607" y="1007"/>
                </a:cubicBezTo>
                <a:cubicBezTo>
                  <a:pt x="2619" y="1001"/>
                  <a:pt x="2637" y="989"/>
                  <a:pt x="2643" y="989"/>
                </a:cubicBezTo>
                <a:cubicBezTo>
                  <a:pt x="2649" y="1007"/>
                  <a:pt x="2643" y="1025"/>
                  <a:pt x="2649" y="1049"/>
                </a:cubicBezTo>
                <a:cubicBezTo>
                  <a:pt x="2655" y="1067"/>
                  <a:pt x="2661" y="1067"/>
                  <a:pt x="2679" y="1073"/>
                </a:cubicBezTo>
                <a:cubicBezTo>
                  <a:pt x="2709" y="1079"/>
                  <a:pt x="2739" y="1073"/>
                  <a:pt x="2745" y="1103"/>
                </a:cubicBezTo>
                <a:cubicBezTo>
                  <a:pt x="2751" y="1109"/>
                  <a:pt x="2709" y="1163"/>
                  <a:pt x="2703" y="1169"/>
                </a:cubicBezTo>
                <a:cubicBezTo>
                  <a:pt x="2691" y="1187"/>
                  <a:pt x="2655" y="1247"/>
                  <a:pt x="2631" y="1247"/>
                </a:cubicBezTo>
                <a:cubicBezTo>
                  <a:pt x="2613" y="1247"/>
                  <a:pt x="2589" y="1211"/>
                  <a:pt x="2559" y="1211"/>
                </a:cubicBezTo>
                <a:cubicBezTo>
                  <a:pt x="2511" y="1211"/>
                  <a:pt x="2517" y="1229"/>
                  <a:pt x="2511" y="1265"/>
                </a:cubicBezTo>
                <a:cubicBezTo>
                  <a:pt x="2505" y="1282"/>
                  <a:pt x="2403" y="1289"/>
                  <a:pt x="2439" y="1324"/>
                </a:cubicBezTo>
                <a:cubicBezTo>
                  <a:pt x="2457" y="1348"/>
                  <a:pt x="2517" y="1378"/>
                  <a:pt x="2457" y="1402"/>
                </a:cubicBezTo>
                <a:cubicBezTo>
                  <a:pt x="2415" y="1420"/>
                  <a:pt x="2373" y="1480"/>
                  <a:pt x="2331" y="1438"/>
                </a:cubicBezTo>
                <a:cubicBezTo>
                  <a:pt x="2313" y="1420"/>
                  <a:pt x="2295" y="1450"/>
                  <a:pt x="2283" y="1426"/>
                </a:cubicBezTo>
                <a:cubicBezTo>
                  <a:pt x="2265" y="1402"/>
                  <a:pt x="2259" y="1384"/>
                  <a:pt x="2223" y="1408"/>
                </a:cubicBezTo>
                <a:cubicBezTo>
                  <a:pt x="2188" y="1450"/>
                  <a:pt x="2230" y="1474"/>
                  <a:pt x="2247" y="1510"/>
                </a:cubicBezTo>
                <a:cubicBezTo>
                  <a:pt x="2259" y="1546"/>
                  <a:pt x="2259" y="1576"/>
                  <a:pt x="2289" y="1594"/>
                </a:cubicBezTo>
                <a:cubicBezTo>
                  <a:pt x="2325" y="1612"/>
                  <a:pt x="2349" y="1588"/>
                  <a:pt x="2379" y="1570"/>
                </a:cubicBezTo>
                <a:cubicBezTo>
                  <a:pt x="2391" y="1564"/>
                  <a:pt x="2427" y="1570"/>
                  <a:pt x="2451" y="1564"/>
                </a:cubicBezTo>
                <a:cubicBezTo>
                  <a:pt x="2511" y="1546"/>
                  <a:pt x="2463" y="1612"/>
                  <a:pt x="2475" y="1642"/>
                </a:cubicBezTo>
                <a:cubicBezTo>
                  <a:pt x="2487" y="1666"/>
                  <a:pt x="2481" y="1708"/>
                  <a:pt x="2511" y="1720"/>
                </a:cubicBezTo>
                <a:cubicBezTo>
                  <a:pt x="2535" y="1726"/>
                  <a:pt x="2643" y="1690"/>
                  <a:pt x="2643" y="1660"/>
                </a:cubicBezTo>
                <a:cubicBezTo>
                  <a:pt x="2643" y="1606"/>
                  <a:pt x="2595" y="1546"/>
                  <a:pt x="2607" y="1498"/>
                </a:cubicBezTo>
                <a:cubicBezTo>
                  <a:pt x="2679" y="1480"/>
                  <a:pt x="2721" y="1456"/>
                  <a:pt x="2787" y="1414"/>
                </a:cubicBezTo>
                <a:cubicBezTo>
                  <a:pt x="2811" y="1402"/>
                  <a:pt x="2865" y="1301"/>
                  <a:pt x="2871" y="1265"/>
                </a:cubicBezTo>
                <a:cubicBezTo>
                  <a:pt x="2877" y="1253"/>
                  <a:pt x="2859" y="1217"/>
                  <a:pt x="2853" y="1205"/>
                </a:cubicBezTo>
                <a:cubicBezTo>
                  <a:pt x="2847" y="1175"/>
                  <a:pt x="2877" y="1175"/>
                  <a:pt x="2901" y="1163"/>
                </a:cubicBezTo>
                <a:cubicBezTo>
                  <a:pt x="2961" y="1139"/>
                  <a:pt x="2937" y="1205"/>
                  <a:pt x="3003" y="1139"/>
                </a:cubicBezTo>
                <a:cubicBezTo>
                  <a:pt x="3021" y="1121"/>
                  <a:pt x="3080" y="1145"/>
                  <a:pt x="3092" y="1157"/>
                </a:cubicBezTo>
                <a:cubicBezTo>
                  <a:pt x="3122" y="1193"/>
                  <a:pt x="3116" y="1217"/>
                  <a:pt x="3134" y="1247"/>
                </a:cubicBezTo>
                <a:cubicBezTo>
                  <a:pt x="3146" y="1265"/>
                  <a:pt x="3212" y="1223"/>
                  <a:pt x="3236" y="1217"/>
                </a:cubicBezTo>
                <a:cubicBezTo>
                  <a:pt x="3290" y="1211"/>
                  <a:pt x="3320" y="1229"/>
                  <a:pt x="3374" y="1253"/>
                </a:cubicBezTo>
                <a:cubicBezTo>
                  <a:pt x="3398" y="1265"/>
                  <a:pt x="3404" y="1193"/>
                  <a:pt x="3410" y="1175"/>
                </a:cubicBezTo>
                <a:cubicBezTo>
                  <a:pt x="3416" y="1151"/>
                  <a:pt x="3446" y="1133"/>
                  <a:pt x="3470" y="1127"/>
                </a:cubicBezTo>
                <a:cubicBezTo>
                  <a:pt x="3530" y="1115"/>
                  <a:pt x="3518" y="1097"/>
                  <a:pt x="3536" y="1043"/>
                </a:cubicBezTo>
                <a:cubicBezTo>
                  <a:pt x="3542" y="1019"/>
                  <a:pt x="3512" y="1037"/>
                  <a:pt x="3506" y="1013"/>
                </a:cubicBezTo>
                <a:cubicBezTo>
                  <a:pt x="3500" y="965"/>
                  <a:pt x="3506" y="965"/>
                  <a:pt x="3470" y="929"/>
                </a:cubicBezTo>
                <a:cubicBezTo>
                  <a:pt x="3458" y="917"/>
                  <a:pt x="3440" y="911"/>
                  <a:pt x="3428" y="899"/>
                </a:cubicBezTo>
                <a:cubicBezTo>
                  <a:pt x="3398" y="869"/>
                  <a:pt x="3398" y="785"/>
                  <a:pt x="3380" y="749"/>
                </a:cubicBezTo>
                <a:cubicBezTo>
                  <a:pt x="3332" y="743"/>
                  <a:pt x="3314" y="767"/>
                  <a:pt x="3278" y="719"/>
                </a:cubicBezTo>
                <a:cubicBezTo>
                  <a:pt x="3266" y="695"/>
                  <a:pt x="3242" y="677"/>
                  <a:pt x="3218" y="665"/>
                </a:cubicBezTo>
                <a:cubicBezTo>
                  <a:pt x="3164" y="629"/>
                  <a:pt x="3200" y="599"/>
                  <a:pt x="3182" y="546"/>
                </a:cubicBezTo>
                <a:cubicBezTo>
                  <a:pt x="3170" y="515"/>
                  <a:pt x="3110" y="456"/>
                  <a:pt x="3128" y="426"/>
                </a:cubicBezTo>
                <a:cubicBezTo>
                  <a:pt x="3350" y="402"/>
                  <a:pt x="3350" y="402"/>
                  <a:pt x="3350" y="402"/>
                </a:cubicBezTo>
                <a:cubicBezTo>
                  <a:pt x="3428" y="396"/>
                  <a:pt x="3464" y="384"/>
                  <a:pt x="3530" y="348"/>
                </a:cubicBezTo>
                <a:cubicBezTo>
                  <a:pt x="3584" y="330"/>
                  <a:pt x="3548" y="312"/>
                  <a:pt x="3596" y="348"/>
                </a:cubicBezTo>
                <a:cubicBezTo>
                  <a:pt x="3650" y="390"/>
                  <a:pt x="3722" y="426"/>
                  <a:pt x="3757" y="486"/>
                </a:cubicBezTo>
                <a:cubicBezTo>
                  <a:pt x="3776" y="522"/>
                  <a:pt x="3805" y="563"/>
                  <a:pt x="3847" y="570"/>
                </a:cubicBezTo>
                <a:cubicBezTo>
                  <a:pt x="3907" y="575"/>
                  <a:pt x="3877" y="528"/>
                  <a:pt x="3907" y="498"/>
                </a:cubicBezTo>
                <a:cubicBezTo>
                  <a:pt x="3937" y="474"/>
                  <a:pt x="3967" y="617"/>
                  <a:pt x="4009" y="552"/>
                </a:cubicBezTo>
                <a:cubicBezTo>
                  <a:pt x="4027" y="528"/>
                  <a:pt x="4033" y="504"/>
                  <a:pt x="4075" y="510"/>
                </a:cubicBezTo>
                <a:cubicBezTo>
                  <a:pt x="4093" y="510"/>
                  <a:pt x="4087" y="533"/>
                  <a:pt x="4117" y="528"/>
                </a:cubicBezTo>
                <a:cubicBezTo>
                  <a:pt x="4177" y="515"/>
                  <a:pt x="4177" y="515"/>
                  <a:pt x="4177" y="515"/>
                </a:cubicBezTo>
                <a:lnTo>
                  <a:pt x="4177" y="515"/>
                </a:lnTo>
                <a:cubicBezTo>
                  <a:pt x="4207" y="539"/>
                  <a:pt x="4189" y="581"/>
                  <a:pt x="4189" y="617"/>
                </a:cubicBezTo>
                <a:cubicBezTo>
                  <a:pt x="4189" y="635"/>
                  <a:pt x="4201" y="647"/>
                  <a:pt x="4213" y="659"/>
                </a:cubicBezTo>
                <a:cubicBezTo>
                  <a:pt x="4225" y="677"/>
                  <a:pt x="4231" y="701"/>
                  <a:pt x="4237" y="719"/>
                </a:cubicBezTo>
                <a:lnTo>
                  <a:pt x="4237" y="719"/>
                </a:lnTo>
                <a:cubicBezTo>
                  <a:pt x="4231" y="743"/>
                  <a:pt x="4225" y="749"/>
                  <a:pt x="4237" y="773"/>
                </a:cubicBezTo>
                <a:cubicBezTo>
                  <a:pt x="4249" y="803"/>
                  <a:pt x="4267" y="833"/>
                  <a:pt x="4285" y="863"/>
                </a:cubicBezTo>
                <a:cubicBezTo>
                  <a:pt x="4303" y="911"/>
                  <a:pt x="4303" y="965"/>
                  <a:pt x="4351" y="995"/>
                </a:cubicBezTo>
                <a:cubicBezTo>
                  <a:pt x="4411" y="1037"/>
                  <a:pt x="4417" y="1067"/>
                  <a:pt x="4393" y="1139"/>
                </a:cubicBezTo>
                <a:cubicBezTo>
                  <a:pt x="4399" y="1169"/>
                  <a:pt x="4393" y="1199"/>
                  <a:pt x="4405" y="1229"/>
                </a:cubicBezTo>
                <a:cubicBezTo>
                  <a:pt x="4423" y="1271"/>
                  <a:pt x="4477" y="1319"/>
                  <a:pt x="4441" y="1372"/>
                </a:cubicBezTo>
                <a:cubicBezTo>
                  <a:pt x="4423" y="1402"/>
                  <a:pt x="4363" y="1402"/>
                  <a:pt x="4351" y="1426"/>
                </a:cubicBezTo>
                <a:cubicBezTo>
                  <a:pt x="4333" y="1456"/>
                  <a:pt x="4369" y="1468"/>
                  <a:pt x="4375" y="1492"/>
                </a:cubicBezTo>
                <a:cubicBezTo>
                  <a:pt x="4387" y="1510"/>
                  <a:pt x="4375" y="1528"/>
                  <a:pt x="4375" y="1546"/>
                </a:cubicBezTo>
                <a:cubicBezTo>
                  <a:pt x="4375" y="1576"/>
                  <a:pt x="4405" y="1588"/>
                  <a:pt x="4405" y="1624"/>
                </a:cubicBezTo>
                <a:cubicBezTo>
                  <a:pt x="4405" y="1666"/>
                  <a:pt x="4405" y="1702"/>
                  <a:pt x="4399" y="1744"/>
                </a:cubicBezTo>
                <a:cubicBezTo>
                  <a:pt x="4381" y="1780"/>
                  <a:pt x="4357" y="1798"/>
                  <a:pt x="4363" y="1846"/>
                </a:cubicBezTo>
                <a:cubicBezTo>
                  <a:pt x="4369" y="1924"/>
                  <a:pt x="4447" y="1948"/>
                  <a:pt x="4471" y="2014"/>
                </a:cubicBezTo>
                <a:cubicBezTo>
                  <a:pt x="4477" y="2032"/>
                  <a:pt x="4495" y="2056"/>
                  <a:pt x="4495" y="2073"/>
                </a:cubicBezTo>
                <a:cubicBezTo>
                  <a:pt x="4501" y="2115"/>
                  <a:pt x="4495" y="2181"/>
                  <a:pt x="4554" y="2145"/>
                </a:cubicBezTo>
                <a:cubicBezTo>
                  <a:pt x="4609" y="2115"/>
                  <a:pt x="4591" y="2157"/>
                  <a:pt x="4627" y="2163"/>
                </a:cubicBezTo>
                <a:cubicBezTo>
                  <a:pt x="4656" y="2175"/>
                  <a:pt x="4734" y="2133"/>
                  <a:pt x="4728" y="2193"/>
                </a:cubicBezTo>
                <a:cubicBezTo>
                  <a:pt x="4728" y="2211"/>
                  <a:pt x="4698" y="2229"/>
                  <a:pt x="4710" y="2247"/>
                </a:cubicBezTo>
                <a:cubicBezTo>
                  <a:pt x="4716" y="2271"/>
                  <a:pt x="4728" y="2289"/>
                  <a:pt x="4722" y="2313"/>
                </a:cubicBezTo>
                <a:cubicBezTo>
                  <a:pt x="4692" y="2337"/>
                  <a:pt x="4710" y="2385"/>
                  <a:pt x="4692" y="2397"/>
                </a:cubicBezTo>
                <a:cubicBezTo>
                  <a:pt x="4668" y="2409"/>
                  <a:pt x="4656" y="2409"/>
                  <a:pt x="4644" y="2439"/>
                </a:cubicBezTo>
                <a:cubicBezTo>
                  <a:pt x="4638" y="2463"/>
                  <a:pt x="4662" y="2487"/>
                  <a:pt x="4633" y="2505"/>
                </a:cubicBezTo>
                <a:cubicBezTo>
                  <a:pt x="4609" y="2523"/>
                  <a:pt x="4609" y="2511"/>
                  <a:pt x="4596" y="2547"/>
                </a:cubicBezTo>
                <a:cubicBezTo>
                  <a:pt x="4585" y="2601"/>
                  <a:pt x="4579" y="2625"/>
                  <a:pt x="4513" y="2607"/>
                </a:cubicBezTo>
                <a:cubicBezTo>
                  <a:pt x="4483" y="2601"/>
                  <a:pt x="4381" y="2655"/>
                  <a:pt x="4363" y="2685"/>
                </a:cubicBezTo>
                <a:cubicBezTo>
                  <a:pt x="4327" y="2733"/>
                  <a:pt x="4453" y="2757"/>
                  <a:pt x="4411" y="2840"/>
                </a:cubicBezTo>
                <a:cubicBezTo>
                  <a:pt x="4399" y="2864"/>
                  <a:pt x="4387" y="2900"/>
                  <a:pt x="4351" y="2906"/>
                </a:cubicBezTo>
                <a:cubicBezTo>
                  <a:pt x="4279" y="2924"/>
                  <a:pt x="4315" y="2942"/>
                  <a:pt x="4321" y="2996"/>
                </a:cubicBezTo>
                <a:cubicBezTo>
                  <a:pt x="4321" y="3026"/>
                  <a:pt x="4357" y="3050"/>
                  <a:pt x="4357" y="3086"/>
                </a:cubicBezTo>
                <a:cubicBezTo>
                  <a:pt x="4351" y="3158"/>
                  <a:pt x="4363" y="3200"/>
                  <a:pt x="4423" y="3236"/>
                </a:cubicBezTo>
                <a:cubicBezTo>
                  <a:pt x="4620" y="3367"/>
                  <a:pt x="4620" y="3367"/>
                  <a:pt x="4620" y="3367"/>
                </a:cubicBezTo>
                <a:cubicBezTo>
                  <a:pt x="4644" y="3379"/>
                  <a:pt x="4686" y="3397"/>
                  <a:pt x="4704" y="3421"/>
                </a:cubicBezTo>
                <a:cubicBezTo>
                  <a:pt x="4734" y="3475"/>
                  <a:pt x="4722" y="3499"/>
                  <a:pt x="4776" y="3535"/>
                </a:cubicBezTo>
                <a:cubicBezTo>
                  <a:pt x="4806" y="3559"/>
                  <a:pt x="4806" y="3601"/>
                  <a:pt x="4842" y="3613"/>
                </a:cubicBezTo>
                <a:cubicBezTo>
                  <a:pt x="4872" y="3625"/>
                  <a:pt x="4896" y="3601"/>
                  <a:pt x="4914" y="3577"/>
                </a:cubicBezTo>
                <a:cubicBezTo>
                  <a:pt x="4944" y="3547"/>
                  <a:pt x="5004" y="3529"/>
                  <a:pt x="5046" y="3529"/>
                </a:cubicBezTo>
                <a:cubicBezTo>
                  <a:pt x="5088" y="3535"/>
                  <a:pt x="5112" y="3553"/>
                  <a:pt x="5154" y="3535"/>
                </a:cubicBezTo>
                <a:lnTo>
                  <a:pt x="5154" y="3535"/>
                </a:lnTo>
                <a:cubicBezTo>
                  <a:pt x="5190" y="3553"/>
                  <a:pt x="5316" y="3535"/>
                  <a:pt x="5316" y="3547"/>
                </a:cubicBezTo>
                <a:cubicBezTo>
                  <a:pt x="5334" y="3601"/>
                  <a:pt x="5358" y="3619"/>
                  <a:pt x="5411" y="3625"/>
                </a:cubicBezTo>
                <a:cubicBezTo>
                  <a:pt x="5448" y="3630"/>
                  <a:pt x="5483" y="3643"/>
                  <a:pt x="5501" y="3678"/>
                </a:cubicBezTo>
                <a:cubicBezTo>
                  <a:pt x="5537" y="3750"/>
                  <a:pt x="5555" y="3738"/>
                  <a:pt x="5621" y="3708"/>
                </a:cubicBezTo>
                <a:cubicBezTo>
                  <a:pt x="5699" y="3678"/>
                  <a:pt x="5729" y="3648"/>
                  <a:pt x="5819" y="3648"/>
                </a:cubicBezTo>
                <a:cubicBezTo>
                  <a:pt x="5855" y="3666"/>
                  <a:pt x="5885" y="3696"/>
                  <a:pt x="5920" y="3708"/>
                </a:cubicBezTo>
                <a:cubicBezTo>
                  <a:pt x="5956" y="3720"/>
                  <a:pt x="5944" y="3678"/>
                  <a:pt x="5962" y="3661"/>
                </a:cubicBezTo>
                <a:cubicBezTo>
                  <a:pt x="5974" y="3643"/>
                  <a:pt x="6070" y="3690"/>
                  <a:pt x="6082" y="3708"/>
                </a:cubicBezTo>
                <a:cubicBezTo>
                  <a:pt x="6148" y="3810"/>
                  <a:pt x="6214" y="3708"/>
                  <a:pt x="6273" y="3654"/>
                </a:cubicBezTo>
                <a:cubicBezTo>
                  <a:pt x="6333" y="3601"/>
                  <a:pt x="6411" y="3583"/>
                  <a:pt x="6483" y="3577"/>
                </a:cubicBezTo>
                <a:cubicBezTo>
                  <a:pt x="6549" y="3553"/>
                  <a:pt x="6549" y="3553"/>
                  <a:pt x="6549" y="3553"/>
                </a:cubicBezTo>
                <a:lnTo>
                  <a:pt x="6549" y="3553"/>
                </a:lnTo>
                <a:cubicBezTo>
                  <a:pt x="6561" y="3559"/>
                  <a:pt x="6579" y="3565"/>
                  <a:pt x="6591" y="3571"/>
                </a:cubicBezTo>
                <a:cubicBezTo>
                  <a:pt x="6615" y="3583"/>
                  <a:pt x="6627" y="3595"/>
                  <a:pt x="6633" y="3619"/>
                </a:cubicBezTo>
                <a:cubicBezTo>
                  <a:pt x="6639" y="3637"/>
                  <a:pt x="6633" y="3690"/>
                  <a:pt x="6663" y="3690"/>
                </a:cubicBezTo>
                <a:cubicBezTo>
                  <a:pt x="6681" y="3690"/>
                  <a:pt x="6687" y="3678"/>
                  <a:pt x="6699" y="3666"/>
                </a:cubicBezTo>
                <a:cubicBezTo>
                  <a:pt x="6711" y="3648"/>
                  <a:pt x="6717" y="3637"/>
                  <a:pt x="6741" y="3625"/>
                </a:cubicBezTo>
                <a:cubicBezTo>
                  <a:pt x="6783" y="3619"/>
                  <a:pt x="6783" y="3619"/>
                  <a:pt x="6783" y="3619"/>
                </a:cubicBezTo>
                <a:lnTo>
                  <a:pt x="6783" y="3619"/>
                </a:lnTo>
                <a:cubicBezTo>
                  <a:pt x="6873" y="3678"/>
                  <a:pt x="6873" y="3678"/>
                  <a:pt x="6873" y="3678"/>
                </a:cubicBezTo>
                <a:lnTo>
                  <a:pt x="6873" y="3678"/>
                </a:lnTo>
                <a:cubicBezTo>
                  <a:pt x="6867" y="3690"/>
                  <a:pt x="6867" y="3702"/>
                  <a:pt x="6861" y="3708"/>
                </a:cubicBezTo>
                <a:cubicBezTo>
                  <a:pt x="6855" y="3720"/>
                  <a:pt x="6849" y="3726"/>
                  <a:pt x="6849" y="3738"/>
                </a:cubicBezTo>
                <a:cubicBezTo>
                  <a:pt x="6843" y="3756"/>
                  <a:pt x="6855" y="3762"/>
                  <a:pt x="6843" y="3780"/>
                </a:cubicBezTo>
                <a:cubicBezTo>
                  <a:pt x="6831" y="3798"/>
                  <a:pt x="6837" y="3870"/>
                  <a:pt x="6849" y="3882"/>
                </a:cubicBezTo>
                <a:cubicBezTo>
                  <a:pt x="6867" y="3906"/>
                  <a:pt x="6867" y="3924"/>
                  <a:pt x="6867" y="3954"/>
                </a:cubicBezTo>
                <a:cubicBezTo>
                  <a:pt x="6861" y="3972"/>
                  <a:pt x="6843" y="3990"/>
                  <a:pt x="6861" y="4002"/>
                </a:cubicBezTo>
                <a:cubicBezTo>
                  <a:pt x="6873" y="4008"/>
                  <a:pt x="6879" y="4014"/>
                  <a:pt x="6885" y="4020"/>
                </a:cubicBezTo>
                <a:cubicBezTo>
                  <a:pt x="6903" y="4032"/>
                  <a:pt x="6903" y="4044"/>
                  <a:pt x="6897" y="4062"/>
                </a:cubicBezTo>
                <a:cubicBezTo>
                  <a:pt x="6885" y="4092"/>
                  <a:pt x="6909" y="4152"/>
                  <a:pt x="6885" y="4164"/>
                </a:cubicBezTo>
                <a:cubicBezTo>
                  <a:pt x="6855" y="4182"/>
                  <a:pt x="6831" y="4188"/>
                  <a:pt x="6801" y="4182"/>
                </a:cubicBezTo>
                <a:cubicBezTo>
                  <a:pt x="6765" y="4170"/>
                  <a:pt x="6741" y="4158"/>
                  <a:pt x="6705" y="4152"/>
                </a:cubicBezTo>
                <a:cubicBezTo>
                  <a:pt x="6687" y="4146"/>
                  <a:pt x="6681" y="4134"/>
                  <a:pt x="6657" y="4134"/>
                </a:cubicBezTo>
                <a:cubicBezTo>
                  <a:pt x="6657" y="4164"/>
                  <a:pt x="6657" y="4200"/>
                  <a:pt x="6651" y="4230"/>
                </a:cubicBezTo>
                <a:cubicBezTo>
                  <a:pt x="6645" y="4266"/>
                  <a:pt x="6675" y="4290"/>
                  <a:pt x="6693" y="4320"/>
                </a:cubicBezTo>
                <a:cubicBezTo>
                  <a:pt x="6699" y="4373"/>
                  <a:pt x="6699" y="4373"/>
                  <a:pt x="6699" y="4373"/>
                </a:cubicBezTo>
                <a:lnTo>
                  <a:pt x="6699" y="4373"/>
                </a:lnTo>
                <a:cubicBezTo>
                  <a:pt x="6615" y="4452"/>
                  <a:pt x="6615" y="4452"/>
                  <a:pt x="6615" y="4452"/>
                </a:cubicBezTo>
                <a:cubicBezTo>
                  <a:pt x="6585" y="4511"/>
                  <a:pt x="6495" y="4523"/>
                  <a:pt x="6525" y="4601"/>
                </a:cubicBezTo>
                <a:cubicBezTo>
                  <a:pt x="6555" y="4655"/>
                  <a:pt x="6471" y="4715"/>
                  <a:pt x="6477" y="4775"/>
                </a:cubicBezTo>
                <a:cubicBezTo>
                  <a:pt x="6483" y="4811"/>
                  <a:pt x="6489" y="4853"/>
                  <a:pt x="6471" y="4877"/>
                </a:cubicBezTo>
                <a:cubicBezTo>
                  <a:pt x="6441" y="4913"/>
                  <a:pt x="6423" y="4973"/>
                  <a:pt x="6369" y="4973"/>
                </a:cubicBezTo>
                <a:cubicBezTo>
                  <a:pt x="6321" y="4973"/>
                  <a:pt x="6309" y="4961"/>
                  <a:pt x="6291" y="5009"/>
                </a:cubicBezTo>
                <a:cubicBezTo>
                  <a:pt x="6208" y="5075"/>
                  <a:pt x="6160" y="5135"/>
                  <a:pt x="6046" y="5171"/>
                </a:cubicBezTo>
                <a:cubicBezTo>
                  <a:pt x="5950" y="5195"/>
                  <a:pt x="5849" y="5177"/>
                  <a:pt x="5759" y="5212"/>
                </a:cubicBezTo>
                <a:cubicBezTo>
                  <a:pt x="5693" y="5236"/>
                  <a:pt x="5693" y="5206"/>
                  <a:pt x="5681" y="5153"/>
                </a:cubicBezTo>
                <a:cubicBezTo>
                  <a:pt x="5633" y="5153"/>
                  <a:pt x="5579" y="5177"/>
                  <a:pt x="5537" y="5141"/>
                </a:cubicBezTo>
                <a:cubicBezTo>
                  <a:pt x="5490" y="5105"/>
                  <a:pt x="5442" y="5093"/>
                  <a:pt x="5400" y="5045"/>
                </a:cubicBezTo>
                <a:cubicBezTo>
                  <a:pt x="5352" y="5039"/>
                  <a:pt x="5268" y="4997"/>
                  <a:pt x="5226" y="5015"/>
                </a:cubicBezTo>
                <a:cubicBezTo>
                  <a:pt x="5178" y="5027"/>
                  <a:pt x="5118" y="4985"/>
                  <a:pt x="5076" y="4973"/>
                </a:cubicBezTo>
                <a:cubicBezTo>
                  <a:pt x="4938" y="4925"/>
                  <a:pt x="4902" y="5045"/>
                  <a:pt x="4800" y="5099"/>
                </a:cubicBezTo>
                <a:cubicBezTo>
                  <a:pt x="4716" y="5141"/>
                  <a:pt x="4854" y="5212"/>
                  <a:pt x="4782" y="5236"/>
                </a:cubicBezTo>
                <a:cubicBezTo>
                  <a:pt x="4758" y="5248"/>
                  <a:pt x="4710" y="5302"/>
                  <a:pt x="4692" y="5296"/>
                </a:cubicBezTo>
                <a:cubicBezTo>
                  <a:pt x="4675" y="5296"/>
                  <a:pt x="4651" y="5278"/>
                  <a:pt x="4638" y="5296"/>
                </a:cubicBezTo>
                <a:cubicBezTo>
                  <a:pt x="4596" y="5368"/>
                  <a:pt x="4596" y="5368"/>
                  <a:pt x="4596" y="5368"/>
                </a:cubicBezTo>
                <a:cubicBezTo>
                  <a:pt x="4561" y="5446"/>
                  <a:pt x="4483" y="5440"/>
                  <a:pt x="4411" y="5470"/>
                </a:cubicBezTo>
                <a:cubicBezTo>
                  <a:pt x="4351" y="5500"/>
                  <a:pt x="4267" y="5470"/>
                  <a:pt x="4225" y="5512"/>
                </a:cubicBezTo>
                <a:cubicBezTo>
                  <a:pt x="4183" y="5548"/>
                  <a:pt x="4153" y="5578"/>
                  <a:pt x="4099" y="5590"/>
                </a:cubicBezTo>
                <a:cubicBezTo>
                  <a:pt x="4033" y="5608"/>
                  <a:pt x="3991" y="5668"/>
                  <a:pt x="3949" y="5716"/>
                </a:cubicBezTo>
                <a:cubicBezTo>
                  <a:pt x="3889" y="5776"/>
                  <a:pt x="3818" y="5806"/>
                  <a:pt x="3740" y="5842"/>
                </a:cubicBezTo>
                <a:cubicBezTo>
                  <a:pt x="3692" y="5860"/>
                  <a:pt x="3715" y="5920"/>
                  <a:pt x="3644" y="5878"/>
                </a:cubicBezTo>
                <a:cubicBezTo>
                  <a:pt x="3554" y="5794"/>
                  <a:pt x="3464" y="5776"/>
                  <a:pt x="3356" y="5716"/>
                </a:cubicBezTo>
                <a:cubicBezTo>
                  <a:pt x="3314" y="5692"/>
                  <a:pt x="3320" y="5698"/>
                  <a:pt x="3284" y="5728"/>
                </a:cubicBezTo>
                <a:cubicBezTo>
                  <a:pt x="3248" y="5764"/>
                  <a:pt x="3224" y="5752"/>
                  <a:pt x="3230" y="5806"/>
                </a:cubicBezTo>
                <a:cubicBezTo>
                  <a:pt x="3236" y="5830"/>
                  <a:pt x="3200" y="5926"/>
                  <a:pt x="3170" y="5908"/>
                </a:cubicBezTo>
                <a:cubicBezTo>
                  <a:pt x="3140" y="5896"/>
                  <a:pt x="3134" y="5866"/>
                  <a:pt x="3098" y="5878"/>
                </a:cubicBezTo>
                <a:cubicBezTo>
                  <a:pt x="3045" y="5896"/>
                  <a:pt x="3014" y="5902"/>
                  <a:pt x="2955" y="5896"/>
                </a:cubicBezTo>
                <a:cubicBezTo>
                  <a:pt x="2937" y="5896"/>
                  <a:pt x="2877" y="5962"/>
                  <a:pt x="2889" y="5973"/>
                </a:cubicBezTo>
                <a:cubicBezTo>
                  <a:pt x="2919" y="6003"/>
                  <a:pt x="2961" y="6010"/>
                  <a:pt x="2984" y="6033"/>
                </a:cubicBezTo>
                <a:cubicBezTo>
                  <a:pt x="3021" y="6075"/>
                  <a:pt x="2955" y="6057"/>
                  <a:pt x="2942" y="6099"/>
                </a:cubicBezTo>
                <a:cubicBezTo>
                  <a:pt x="2919" y="6189"/>
                  <a:pt x="2847" y="6111"/>
                  <a:pt x="2805" y="6129"/>
                </a:cubicBezTo>
                <a:cubicBezTo>
                  <a:pt x="2763" y="6141"/>
                  <a:pt x="2817" y="6177"/>
                  <a:pt x="2745" y="6165"/>
                </a:cubicBezTo>
                <a:cubicBezTo>
                  <a:pt x="2679" y="6165"/>
                  <a:pt x="2715" y="6111"/>
                  <a:pt x="2685" y="6087"/>
                </a:cubicBezTo>
                <a:cubicBezTo>
                  <a:pt x="2643" y="6057"/>
                  <a:pt x="2631" y="6159"/>
                  <a:pt x="2583" y="6129"/>
                </a:cubicBezTo>
                <a:cubicBezTo>
                  <a:pt x="2559" y="6117"/>
                  <a:pt x="2577" y="6087"/>
                  <a:pt x="2541" y="6081"/>
                </a:cubicBezTo>
                <a:cubicBezTo>
                  <a:pt x="2487" y="6069"/>
                  <a:pt x="2463" y="6093"/>
                  <a:pt x="2409" y="6105"/>
                </a:cubicBezTo>
                <a:cubicBezTo>
                  <a:pt x="2331" y="6135"/>
                  <a:pt x="2295" y="6159"/>
                  <a:pt x="2235" y="6219"/>
                </a:cubicBezTo>
                <a:cubicBezTo>
                  <a:pt x="2175" y="6273"/>
                  <a:pt x="2068" y="6303"/>
                  <a:pt x="1990" y="6321"/>
                </a:cubicBezTo>
                <a:cubicBezTo>
                  <a:pt x="1888" y="6345"/>
                  <a:pt x="1978" y="6153"/>
                  <a:pt x="1960" y="6123"/>
                </a:cubicBezTo>
                <a:cubicBezTo>
                  <a:pt x="1942" y="6123"/>
                  <a:pt x="1912" y="6165"/>
                  <a:pt x="1906" y="6177"/>
                </a:cubicBezTo>
                <a:cubicBezTo>
                  <a:pt x="1900" y="6201"/>
                  <a:pt x="1870" y="6189"/>
                  <a:pt x="1846" y="6195"/>
                </a:cubicBezTo>
                <a:cubicBezTo>
                  <a:pt x="1780" y="6231"/>
                  <a:pt x="1726" y="6219"/>
                  <a:pt x="1726" y="6309"/>
                </a:cubicBezTo>
                <a:cubicBezTo>
                  <a:pt x="1726" y="6375"/>
                  <a:pt x="1726" y="6399"/>
                  <a:pt x="1666" y="6429"/>
                </a:cubicBezTo>
                <a:cubicBezTo>
                  <a:pt x="1618" y="6453"/>
                  <a:pt x="1600" y="6435"/>
                  <a:pt x="1552" y="6429"/>
                </a:cubicBezTo>
                <a:lnTo>
                  <a:pt x="1552" y="6429"/>
                </a:lnTo>
                <a:cubicBezTo>
                  <a:pt x="1570" y="6339"/>
                  <a:pt x="1570" y="6339"/>
                  <a:pt x="1570" y="6339"/>
                </a:cubicBezTo>
                <a:cubicBezTo>
                  <a:pt x="1564" y="6303"/>
                  <a:pt x="1576" y="6267"/>
                  <a:pt x="1582" y="6231"/>
                </a:cubicBezTo>
                <a:cubicBezTo>
                  <a:pt x="1594" y="6171"/>
                  <a:pt x="1540" y="6225"/>
                  <a:pt x="1522" y="6207"/>
                </a:cubicBezTo>
                <a:cubicBezTo>
                  <a:pt x="1498" y="6189"/>
                  <a:pt x="1498" y="6165"/>
                  <a:pt x="1492" y="6141"/>
                </a:cubicBezTo>
                <a:cubicBezTo>
                  <a:pt x="1480" y="6093"/>
                  <a:pt x="1450" y="6117"/>
                  <a:pt x="1444" y="6105"/>
                </a:cubicBezTo>
                <a:cubicBezTo>
                  <a:pt x="1432" y="6081"/>
                  <a:pt x="1474" y="6010"/>
                  <a:pt x="1480" y="5986"/>
                </a:cubicBezTo>
                <a:cubicBezTo>
                  <a:pt x="1504" y="5950"/>
                  <a:pt x="1510" y="5872"/>
                  <a:pt x="1486" y="5836"/>
                </a:cubicBezTo>
                <a:cubicBezTo>
                  <a:pt x="1456" y="5800"/>
                  <a:pt x="1444" y="5794"/>
                  <a:pt x="1438" y="5746"/>
                </a:cubicBezTo>
                <a:cubicBezTo>
                  <a:pt x="1468" y="5704"/>
                  <a:pt x="1528" y="5758"/>
                  <a:pt x="1564" y="5716"/>
                </a:cubicBezTo>
                <a:cubicBezTo>
                  <a:pt x="1582" y="5698"/>
                  <a:pt x="1600" y="5632"/>
                  <a:pt x="1588" y="5614"/>
                </a:cubicBezTo>
                <a:cubicBezTo>
                  <a:pt x="1582" y="5590"/>
                  <a:pt x="1594" y="5560"/>
                  <a:pt x="1588" y="5536"/>
                </a:cubicBezTo>
                <a:cubicBezTo>
                  <a:pt x="1582" y="5494"/>
                  <a:pt x="1558" y="5482"/>
                  <a:pt x="1582" y="5428"/>
                </a:cubicBezTo>
                <a:cubicBezTo>
                  <a:pt x="1606" y="5374"/>
                  <a:pt x="1648" y="5368"/>
                  <a:pt x="1672" y="5314"/>
                </a:cubicBezTo>
                <a:cubicBezTo>
                  <a:pt x="1696" y="5254"/>
                  <a:pt x="1666" y="5159"/>
                  <a:pt x="1648" y="5099"/>
                </a:cubicBezTo>
                <a:cubicBezTo>
                  <a:pt x="1618" y="5015"/>
                  <a:pt x="1618" y="5015"/>
                  <a:pt x="1618" y="5015"/>
                </a:cubicBezTo>
                <a:lnTo>
                  <a:pt x="1618" y="5015"/>
                </a:lnTo>
                <a:cubicBezTo>
                  <a:pt x="1690" y="4985"/>
                  <a:pt x="1690" y="4985"/>
                  <a:pt x="1690" y="4985"/>
                </a:cubicBezTo>
                <a:cubicBezTo>
                  <a:pt x="1726" y="4955"/>
                  <a:pt x="1756" y="4925"/>
                  <a:pt x="1780" y="4895"/>
                </a:cubicBezTo>
                <a:cubicBezTo>
                  <a:pt x="1792" y="4883"/>
                  <a:pt x="1828" y="4811"/>
                  <a:pt x="1846" y="4823"/>
                </a:cubicBezTo>
                <a:cubicBezTo>
                  <a:pt x="1864" y="4835"/>
                  <a:pt x="1882" y="4865"/>
                  <a:pt x="1912" y="4859"/>
                </a:cubicBezTo>
                <a:cubicBezTo>
                  <a:pt x="1924" y="4853"/>
                  <a:pt x="1936" y="4793"/>
                  <a:pt x="1966" y="4781"/>
                </a:cubicBezTo>
                <a:cubicBezTo>
                  <a:pt x="1984" y="4769"/>
                  <a:pt x="1978" y="4751"/>
                  <a:pt x="1972" y="4733"/>
                </a:cubicBezTo>
                <a:cubicBezTo>
                  <a:pt x="1972" y="4691"/>
                  <a:pt x="1972" y="4667"/>
                  <a:pt x="1984" y="4625"/>
                </a:cubicBezTo>
                <a:cubicBezTo>
                  <a:pt x="1984" y="4589"/>
                  <a:pt x="1942" y="4589"/>
                  <a:pt x="1942" y="4553"/>
                </a:cubicBezTo>
                <a:cubicBezTo>
                  <a:pt x="1942" y="4541"/>
                  <a:pt x="1948" y="4517"/>
                  <a:pt x="1948" y="4499"/>
                </a:cubicBezTo>
                <a:cubicBezTo>
                  <a:pt x="1954" y="4481"/>
                  <a:pt x="2002" y="4487"/>
                  <a:pt x="2014" y="4487"/>
                </a:cubicBezTo>
                <a:cubicBezTo>
                  <a:pt x="2074" y="4463"/>
                  <a:pt x="1990" y="4397"/>
                  <a:pt x="1996" y="4386"/>
                </a:cubicBezTo>
                <a:cubicBezTo>
                  <a:pt x="1996" y="4362"/>
                  <a:pt x="2092" y="4397"/>
                  <a:pt x="2110" y="4397"/>
                </a:cubicBezTo>
                <a:cubicBezTo>
                  <a:pt x="2128" y="4397"/>
                  <a:pt x="2128" y="4445"/>
                  <a:pt x="2146" y="4463"/>
                </a:cubicBezTo>
                <a:cubicBezTo>
                  <a:pt x="2175" y="4481"/>
                  <a:pt x="2175" y="4410"/>
                  <a:pt x="2182" y="4404"/>
                </a:cubicBezTo>
                <a:cubicBezTo>
                  <a:pt x="2193" y="4386"/>
                  <a:pt x="2211" y="4380"/>
                  <a:pt x="2223" y="4362"/>
                </a:cubicBezTo>
                <a:cubicBezTo>
                  <a:pt x="2235" y="4356"/>
                  <a:pt x="2206" y="4332"/>
                  <a:pt x="2199" y="4320"/>
                </a:cubicBezTo>
                <a:cubicBezTo>
                  <a:pt x="2199" y="4278"/>
                  <a:pt x="2217" y="4212"/>
                  <a:pt x="2235" y="4176"/>
                </a:cubicBezTo>
                <a:cubicBezTo>
                  <a:pt x="2265" y="4116"/>
                  <a:pt x="2199" y="4152"/>
                  <a:pt x="2182" y="4116"/>
                </a:cubicBezTo>
                <a:cubicBezTo>
                  <a:pt x="2169" y="4092"/>
                  <a:pt x="2151" y="4104"/>
                  <a:pt x="2122" y="4098"/>
                </a:cubicBezTo>
                <a:cubicBezTo>
                  <a:pt x="2098" y="4092"/>
                  <a:pt x="2128" y="4032"/>
                  <a:pt x="2122" y="4014"/>
                </a:cubicBezTo>
                <a:cubicBezTo>
                  <a:pt x="2110" y="3990"/>
                  <a:pt x="2008" y="3984"/>
                  <a:pt x="1984" y="3984"/>
                </a:cubicBezTo>
                <a:cubicBezTo>
                  <a:pt x="1936" y="3984"/>
                  <a:pt x="1948" y="4002"/>
                  <a:pt x="1924" y="3960"/>
                </a:cubicBezTo>
                <a:cubicBezTo>
                  <a:pt x="1906" y="3942"/>
                  <a:pt x="1900" y="3906"/>
                  <a:pt x="1888" y="3882"/>
                </a:cubicBezTo>
                <a:cubicBezTo>
                  <a:pt x="1864" y="3840"/>
                  <a:pt x="1900" y="3828"/>
                  <a:pt x="1912" y="3798"/>
                </a:cubicBezTo>
                <a:cubicBezTo>
                  <a:pt x="1918" y="3726"/>
                  <a:pt x="1918" y="3708"/>
                  <a:pt x="1876" y="3654"/>
                </a:cubicBezTo>
                <a:cubicBezTo>
                  <a:pt x="1846" y="3613"/>
                  <a:pt x="1912" y="3583"/>
                  <a:pt x="1918" y="3547"/>
                </a:cubicBezTo>
                <a:cubicBezTo>
                  <a:pt x="1936" y="3451"/>
                  <a:pt x="1936" y="3451"/>
                  <a:pt x="1936" y="3451"/>
                </a:cubicBezTo>
                <a:cubicBezTo>
                  <a:pt x="1942" y="3403"/>
                  <a:pt x="1978" y="3379"/>
                  <a:pt x="1990" y="3337"/>
                </a:cubicBezTo>
                <a:cubicBezTo>
                  <a:pt x="1996" y="3320"/>
                  <a:pt x="1984" y="3308"/>
                  <a:pt x="2008" y="3290"/>
                </a:cubicBezTo>
                <a:cubicBezTo>
                  <a:pt x="2038" y="3266"/>
                  <a:pt x="2038" y="3260"/>
                  <a:pt x="2014" y="3224"/>
                </a:cubicBezTo>
                <a:cubicBezTo>
                  <a:pt x="1996" y="3182"/>
                  <a:pt x="1894" y="3170"/>
                  <a:pt x="1924" y="3134"/>
                </a:cubicBezTo>
                <a:cubicBezTo>
                  <a:pt x="1942" y="3110"/>
                  <a:pt x="1984" y="3080"/>
                  <a:pt x="2014" y="3086"/>
                </a:cubicBezTo>
                <a:cubicBezTo>
                  <a:pt x="2038" y="3086"/>
                  <a:pt x="2008" y="3128"/>
                  <a:pt x="2026" y="3140"/>
                </a:cubicBezTo>
                <a:cubicBezTo>
                  <a:pt x="2068" y="3158"/>
                  <a:pt x="2098" y="3140"/>
                  <a:pt x="2122" y="3110"/>
                </a:cubicBezTo>
                <a:cubicBezTo>
                  <a:pt x="2164" y="3050"/>
                  <a:pt x="2146" y="3014"/>
                  <a:pt x="2140" y="2954"/>
                </a:cubicBezTo>
                <a:cubicBezTo>
                  <a:pt x="2122" y="2853"/>
                  <a:pt x="2020" y="2906"/>
                  <a:pt x="1948" y="2877"/>
                </a:cubicBezTo>
                <a:cubicBezTo>
                  <a:pt x="1882" y="2847"/>
                  <a:pt x="1852" y="2882"/>
                  <a:pt x="1798" y="2871"/>
                </a:cubicBezTo>
                <a:cubicBezTo>
                  <a:pt x="1774" y="2871"/>
                  <a:pt x="1756" y="2847"/>
                  <a:pt x="1726" y="2847"/>
                </a:cubicBezTo>
                <a:cubicBezTo>
                  <a:pt x="1696" y="2840"/>
                  <a:pt x="1666" y="2853"/>
                  <a:pt x="1642" y="2829"/>
                </a:cubicBezTo>
                <a:cubicBezTo>
                  <a:pt x="1588" y="2781"/>
                  <a:pt x="1486" y="2864"/>
                  <a:pt x="1486" y="2793"/>
                </a:cubicBezTo>
                <a:cubicBezTo>
                  <a:pt x="1486" y="2775"/>
                  <a:pt x="1492" y="2745"/>
                  <a:pt x="1498" y="2727"/>
                </a:cubicBezTo>
                <a:cubicBezTo>
                  <a:pt x="1474" y="2697"/>
                  <a:pt x="1516" y="2643"/>
                  <a:pt x="1558" y="2667"/>
                </a:cubicBezTo>
                <a:cubicBezTo>
                  <a:pt x="1618" y="2691"/>
                  <a:pt x="1606" y="2595"/>
                  <a:pt x="1606" y="2577"/>
                </a:cubicBezTo>
                <a:cubicBezTo>
                  <a:pt x="1582" y="2559"/>
                  <a:pt x="1444" y="2643"/>
                  <a:pt x="1504" y="2541"/>
                </a:cubicBezTo>
                <a:cubicBezTo>
                  <a:pt x="1546" y="2469"/>
                  <a:pt x="1444" y="2445"/>
                  <a:pt x="1534" y="2379"/>
                </a:cubicBezTo>
                <a:cubicBezTo>
                  <a:pt x="1564" y="2355"/>
                  <a:pt x="1600" y="2313"/>
                  <a:pt x="1588" y="2271"/>
                </a:cubicBezTo>
                <a:cubicBezTo>
                  <a:pt x="1576" y="2247"/>
                  <a:pt x="1558" y="2152"/>
                  <a:pt x="1540" y="2133"/>
                </a:cubicBezTo>
                <a:cubicBezTo>
                  <a:pt x="1486" y="2133"/>
                  <a:pt x="1378" y="2229"/>
                  <a:pt x="1325" y="2253"/>
                </a:cubicBezTo>
                <a:cubicBezTo>
                  <a:pt x="1235" y="2295"/>
                  <a:pt x="1151" y="2313"/>
                  <a:pt x="1049" y="2325"/>
                </a:cubicBezTo>
                <a:cubicBezTo>
                  <a:pt x="995" y="2331"/>
                  <a:pt x="905" y="2331"/>
                  <a:pt x="857" y="2349"/>
                </a:cubicBezTo>
                <a:lnTo>
                  <a:pt x="857" y="2349"/>
                </a:lnTo>
                <a:cubicBezTo>
                  <a:pt x="767" y="2325"/>
                  <a:pt x="767" y="2325"/>
                  <a:pt x="767" y="2325"/>
                </a:cubicBezTo>
                <a:lnTo>
                  <a:pt x="767" y="2325"/>
                </a:lnTo>
                <a:cubicBezTo>
                  <a:pt x="707" y="2157"/>
                  <a:pt x="707" y="2157"/>
                  <a:pt x="707" y="2157"/>
                </a:cubicBezTo>
                <a:cubicBezTo>
                  <a:pt x="743" y="2115"/>
                  <a:pt x="743" y="2115"/>
                  <a:pt x="743" y="2115"/>
                </a:cubicBezTo>
                <a:cubicBezTo>
                  <a:pt x="749" y="2080"/>
                  <a:pt x="749" y="2080"/>
                  <a:pt x="749" y="2080"/>
                </a:cubicBezTo>
                <a:cubicBezTo>
                  <a:pt x="755" y="1978"/>
                  <a:pt x="767" y="1942"/>
                  <a:pt x="863" y="1912"/>
                </a:cubicBezTo>
                <a:cubicBezTo>
                  <a:pt x="929" y="1888"/>
                  <a:pt x="1001" y="1846"/>
                  <a:pt x="959" y="1768"/>
                </a:cubicBezTo>
                <a:cubicBezTo>
                  <a:pt x="929" y="1714"/>
                  <a:pt x="935" y="1714"/>
                  <a:pt x="959" y="1660"/>
                </a:cubicBezTo>
                <a:cubicBezTo>
                  <a:pt x="983" y="1594"/>
                  <a:pt x="899" y="1564"/>
                  <a:pt x="857" y="1552"/>
                </a:cubicBezTo>
                <a:cubicBezTo>
                  <a:pt x="815" y="1540"/>
                  <a:pt x="821" y="1504"/>
                  <a:pt x="767" y="1510"/>
                </a:cubicBezTo>
                <a:cubicBezTo>
                  <a:pt x="743" y="1516"/>
                  <a:pt x="737" y="1540"/>
                  <a:pt x="713" y="1534"/>
                </a:cubicBezTo>
                <a:cubicBezTo>
                  <a:pt x="713" y="1492"/>
                  <a:pt x="695" y="1468"/>
                  <a:pt x="731" y="1438"/>
                </a:cubicBezTo>
                <a:cubicBezTo>
                  <a:pt x="773" y="1402"/>
                  <a:pt x="767" y="1366"/>
                  <a:pt x="707" y="1402"/>
                </a:cubicBezTo>
                <a:cubicBezTo>
                  <a:pt x="677" y="1414"/>
                  <a:pt x="647" y="1402"/>
                  <a:pt x="624" y="1420"/>
                </a:cubicBezTo>
                <a:cubicBezTo>
                  <a:pt x="552" y="1456"/>
                  <a:pt x="510" y="1456"/>
                  <a:pt x="426" y="1468"/>
                </a:cubicBezTo>
                <a:cubicBezTo>
                  <a:pt x="324" y="1486"/>
                  <a:pt x="246" y="1540"/>
                  <a:pt x="156" y="1582"/>
                </a:cubicBezTo>
                <a:cubicBezTo>
                  <a:pt x="126" y="1594"/>
                  <a:pt x="54" y="1654"/>
                  <a:pt x="24" y="1654"/>
                </a:cubicBezTo>
                <a:lnTo>
                  <a:pt x="24" y="1654"/>
                </a:lnTo>
                <a:cubicBezTo>
                  <a:pt x="24" y="1612"/>
                  <a:pt x="24" y="1564"/>
                  <a:pt x="54" y="1528"/>
                </a:cubicBezTo>
                <a:cubicBezTo>
                  <a:pt x="78" y="1498"/>
                  <a:pt x="120" y="1414"/>
                  <a:pt x="120" y="1372"/>
                </a:cubicBezTo>
                <a:cubicBezTo>
                  <a:pt x="0" y="1151"/>
                  <a:pt x="0" y="1151"/>
                  <a:pt x="0" y="1151"/>
                </a:cubicBezTo>
                <a:close/>
                <a:moveTo>
                  <a:pt x="3003" y="0"/>
                </a:moveTo>
                <a:lnTo>
                  <a:pt x="3003" y="0"/>
                </a:lnTo>
                <a:lnTo>
                  <a:pt x="3003" y="0"/>
                </a:lnTo>
                <a:cubicBezTo>
                  <a:pt x="2990" y="12"/>
                  <a:pt x="2984" y="30"/>
                  <a:pt x="2966" y="48"/>
                </a:cubicBezTo>
                <a:cubicBezTo>
                  <a:pt x="2955" y="54"/>
                  <a:pt x="2937" y="60"/>
                  <a:pt x="2925" y="66"/>
                </a:cubicBezTo>
                <a:cubicBezTo>
                  <a:pt x="2901" y="78"/>
                  <a:pt x="2877" y="114"/>
                  <a:pt x="2883" y="138"/>
                </a:cubicBezTo>
                <a:cubicBezTo>
                  <a:pt x="2889" y="150"/>
                  <a:pt x="2919" y="150"/>
                  <a:pt x="2931" y="150"/>
                </a:cubicBezTo>
                <a:cubicBezTo>
                  <a:pt x="2955" y="150"/>
                  <a:pt x="2984" y="150"/>
                  <a:pt x="3003" y="156"/>
                </a:cubicBezTo>
                <a:lnTo>
                  <a:pt x="3003" y="156"/>
                </a:lnTo>
                <a:cubicBezTo>
                  <a:pt x="3026" y="150"/>
                  <a:pt x="3026" y="150"/>
                  <a:pt x="3026" y="150"/>
                </a:cubicBezTo>
                <a:cubicBezTo>
                  <a:pt x="3074" y="144"/>
                  <a:pt x="3068" y="102"/>
                  <a:pt x="3050" y="66"/>
                </a:cubicBezTo>
                <a:cubicBezTo>
                  <a:pt x="3045" y="60"/>
                  <a:pt x="3038" y="48"/>
                  <a:pt x="3038" y="36"/>
                </a:cubicBezTo>
                <a:cubicBezTo>
                  <a:pt x="3026" y="18"/>
                  <a:pt x="3021" y="12"/>
                  <a:pt x="3003" y="0"/>
                </a:cubicBezTo>
                <a:close/>
              </a:path>
            </a:pathLst>
          </a:custGeom>
          <a:solidFill>
            <a:schemeClr val="accent1"/>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133" name="Freeform 138"/>
          <p:cNvSpPr>
            <a:spLocks noChangeArrowheads="1"/>
          </p:cNvSpPr>
          <p:nvPr/>
        </p:nvSpPr>
        <p:spPr bwMode="auto">
          <a:xfrm>
            <a:off x="2362333" y="6272737"/>
            <a:ext cx="1531023" cy="1079547"/>
          </a:xfrm>
          <a:custGeom>
            <a:avLst/>
            <a:gdLst>
              <a:gd name="T0" fmla="*/ 1869 w 2871"/>
              <a:gd name="T1" fmla="*/ 0 h 2026"/>
              <a:gd name="T2" fmla="*/ 1923 w 2871"/>
              <a:gd name="T3" fmla="*/ 377 h 2026"/>
              <a:gd name="T4" fmla="*/ 1893 w 2871"/>
              <a:gd name="T5" fmla="*/ 503 h 2026"/>
              <a:gd name="T6" fmla="*/ 2295 w 2871"/>
              <a:gd name="T7" fmla="*/ 317 h 2026"/>
              <a:gd name="T8" fmla="*/ 2576 w 2871"/>
              <a:gd name="T9" fmla="*/ 251 h 2026"/>
              <a:gd name="T10" fmla="*/ 2582 w 2871"/>
              <a:gd name="T11" fmla="*/ 383 h 2026"/>
              <a:gd name="T12" fmla="*/ 2726 w 2871"/>
              <a:gd name="T13" fmla="*/ 401 h 2026"/>
              <a:gd name="T14" fmla="*/ 2828 w 2871"/>
              <a:gd name="T15" fmla="*/ 617 h 2026"/>
              <a:gd name="T16" fmla="*/ 2618 w 2871"/>
              <a:gd name="T17" fmla="*/ 929 h 2026"/>
              <a:gd name="T18" fmla="*/ 2576 w 2871"/>
              <a:gd name="T19" fmla="*/ 1006 h 2026"/>
              <a:gd name="T20" fmla="*/ 2636 w 2871"/>
              <a:gd name="T21" fmla="*/ 1174 h 2026"/>
              <a:gd name="T22" fmla="*/ 2163 w 2871"/>
              <a:gd name="T23" fmla="*/ 1342 h 2026"/>
              <a:gd name="T24" fmla="*/ 1893 w 2871"/>
              <a:gd name="T25" fmla="*/ 1612 h 2026"/>
              <a:gd name="T26" fmla="*/ 1516 w 2871"/>
              <a:gd name="T27" fmla="*/ 1977 h 2026"/>
              <a:gd name="T28" fmla="*/ 1366 w 2871"/>
              <a:gd name="T29" fmla="*/ 1833 h 2026"/>
              <a:gd name="T30" fmla="*/ 1270 w 2871"/>
              <a:gd name="T31" fmla="*/ 1654 h 2026"/>
              <a:gd name="T32" fmla="*/ 1096 w 2871"/>
              <a:gd name="T33" fmla="*/ 1528 h 2026"/>
              <a:gd name="T34" fmla="*/ 802 w 2871"/>
              <a:gd name="T35" fmla="*/ 1761 h 2026"/>
              <a:gd name="T36" fmla="*/ 497 w 2871"/>
              <a:gd name="T37" fmla="*/ 1875 h 2026"/>
              <a:gd name="T38" fmla="*/ 323 w 2871"/>
              <a:gd name="T39" fmla="*/ 1983 h 2026"/>
              <a:gd name="T40" fmla="*/ 119 w 2871"/>
              <a:gd name="T41" fmla="*/ 1983 h 2026"/>
              <a:gd name="T42" fmla="*/ 137 w 2871"/>
              <a:gd name="T43" fmla="*/ 1893 h 2026"/>
              <a:gd name="T44" fmla="*/ 77 w 2871"/>
              <a:gd name="T45" fmla="*/ 1576 h 2026"/>
              <a:gd name="T46" fmla="*/ 227 w 2871"/>
              <a:gd name="T47" fmla="*/ 1282 h 2026"/>
              <a:gd name="T48" fmla="*/ 383 w 2871"/>
              <a:gd name="T49" fmla="*/ 1234 h 2026"/>
              <a:gd name="T50" fmla="*/ 749 w 2871"/>
              <a:gd name="T51" fmla="*/ 1090 h 2026"/>
              <a:gd name="T52" fmla="*/ 952 w 2871"/>
              <a:gd name="T53" fmla="*/ 977 h 2026"/>
              <a:gd name="T54" fmla="*/ 1090 w 2871"/>
              <a:gd name="T55" fmla="*/ 821 h 2026"/>
              <a:gd name="T56" fmla="*/ 1258 w 2871"/>
              <a:gd name="T57" fmla="*/ 713 h 2026"/>
              <a:gd name="T58" fmla="*/ 1204 w 2871"/>
              <a:gd name="T59" fmla="*/ 557 h 2026"/>
              <a:gd name="T60" fmla="*/ 1228 w 2871"/>
              <a:gd name="T61" fmla="*/ 491 h 2026"/>
              <a:gd name="T62" fmla="*/ 1378 w 2871"/>
              <a:gd name="T63" fmla="*/ 341 h 2026"/>
              <a:gd name="T64" fmla="*/ 1581 w 2871"/>
              <a:gd name="T65" fmla="*/ 239 h 2026"/>
              <a:gd name="T66" fmla="*/ 1767 w 2871"/>
              <a:gd name="T67" fmla="*/ 96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71" h="2026">
                <a:moveTo>
                  <a:pt x="1869" y="0"/>
                </a:moveTo>
                <a:lnTo>
                  <a:pt x="1869" y="0"/>
                </a:lnTo>
                <a:cubicBezTo>
                  <a:pt x="1989" y="221"/>
                  <a:pt x="1989" y="221"/>
                  <a:pt x="1989" y="221"/>
                </a:cubicBezTo>
                <a:cubicBezTo>
                  <a:pt x="1989" y="263"/>
                  <a:pt x="1947" y="347"/>
                  <a:pt x="1923" y="377"/>
                </a:cubicBezTo>
                <a:cubicBezTo>
                  <a:pt x="1893" y="413"/>
                  <a:pt x="1893" y="461"/>
                  <a:pt x="1893" y="503"/>
                </a:cubicBezTo>
                <a:lnTo>
                  <a:pt x="1893" y="503"/>
                </a:lnTo>
                <a:cubicBezTo>
                  <a:pt x="1923" y="503"/>
                  <a:pt x="1995" y="443"/>
                  <a:pt x="2025" y="431"/>
                </a:cubicBezTo>
                <a:cubicBezTo>
                  <a:pt x="2115" y="389"/>
                  <a:pt x="2193" y="335"/>
                  <a:pt x="2295" y="317"/>
                </a:cubicBezTo>
                <a:cubicBezTo>
                  <a:pt x="2379" y="305"/>
                  <a:pt x="2421" y="305"/>
                  <a:pt x="2493" y="269"/>
                </a:cubicBezTo>
                <a:cubicBezTo>
                  <a:pt x="2516" y="251"/>
                  <a:pt x="2546" y="263"/>
                  <a:pt x="2576" y="251"/>
                </a:cubicBezTo>
                <a:cubicBezTo>
                  <a:pt x="2636" y="215"/>
                  <a:pt x="2642" y="251"/>
                  <a:pt x="2600" y="287"/>
                </a:cubicBezTo>
                <a:cubicBezTo>
                  <a:pt x="2564" y="317"/>
                  <a:pt x="2582" y="341"/>
                  <a:pt x="2582" y="383"/>
                </a:cubicBezTo>
                <a:cubicBezTo>
                  <a:pt x="2606" y="389"/>
                  <a:pt x="2612" y="365"/>
                  <a:pt x="2636" y="359"/>
                </a:cubicBezTo>
                <a:cubicBezTo>
                  <a:pt x="2690" y="353"/>
                  <a:pt x="2684" y="389"/>
                  <a:pt x="2726" y="401"/>
                </a:cubicBezTo>
                <a:cubicBezTo>
                  <a:pt x="2768" y="413"/>
                  <a:pt x="2852" y="443"/>
                  <a:pt x="2828" y="509"/>
                </a:cubicBezTo>
                <a:cubicBezTo>
                  <a:pt x="2804" y="563"/>
                  <a:pt x="2798" y="563"/>
                  <a:pt x="2828" y="617"/>
                </a:cubicBezTo>
                <a:cubicBezTo>
                  <a:pt x="2870" y="695"/>
                  <a:pt x="2798" y="737"/>
                  <a:pt x="2732" y="761"/>
                </a:cubicBezTo>
                <a:cubicBezTo>
                  <a:pt x="2636" y="791"/>
                  <a:pt x="2624" y="827"/>
                  <a:pt x="2618" y="929"/>
                </a:cubicBezTo>
                <a:cubicBezTo>
                  <a:pt x="2612" y="964"/>
                  <a:pt x="2612" y="964"/>
                  <a:pt x="2612" y="964"/>
                </a:cubicBezTo>
                <a:cubicBezTo>
                  <a:pt x="2576" y="1006"/>
                  <a:pt x="2576" y="1006"/>
                  <a:pt x="2576" y="1006"/>
                </a:cubicBezTo>
                <a:cubicBezTo>
                  <a:pt x="2636" y="1174"/>
                  <a:pt x="2636" y="1174"/>
                  <a:pt x="2636" y="1174"/>
                </a:cubicBezTo>
                <a:lnTo>
                  <a:pt x="2636" y="1174"/>
                </a:lnTo>
                <a:cubicBezTo>
                  <a:pt x="2486" y="1126"/>
                  <a:pt x="2486" y="1126"/>
                  <a:pt x="2486" y="1126"/>
                </a:cubicBezTo>
                <a:cubicBezTo>
                  <a:pt x="2163" y="1342"/>
                  <a:pt x="2163" y="1342"/>
                  <a:pt x="2163" y="1342"/>
                </a:cubicBezTo>
                <a:cubicBezTo>
                  <a:pt x="2025" y="1516"/>
                  <a:pt x="2025" y="1516"/>
                  <a:pt x="2025" y="1516"/>
                </a:cubicBezTo>
                <a:cubicBezTo>
                  <a:pt x="1893" y="1612"/>
                  <a:pt x="1893" y="1612"/>
                  <a:pt x="1893" y="1612"/>
                </a:cubicBezTo>
                <a:lnTo>
                  <a:pt x="1893" y="1612"/>
                </a:lnTo>
                <a:cubicBezTo>
                  <a:pt x="1516" y="1977"/>
                  <a:pt x="1516" y="1977"/>
                  <a:pt x="1516" y="1977"/>
                </a:cubicBezTo>
                <a:lnTo>
                  <a:pt x="1516" y="1977"/>
                </a:lnTo>
                <a:cubicBezTo>
                  <a:pt x="1366" y="1833"/>
                  <a:pt x="1366" y="1833"/>
                  <a:pt x="1366" y="1833"/>
                </a:cubicBezTo>
                <a:cubicBezTo>
                  <a:pt x="1324" y="1809"/>
                  <a:pt x="1336" y="1779"/>
                  <a:pt x="1336" y="1737"/>
                </a:cubicBezTo>
                <a:cubicBezTo>
                  <a:pt x="1336" y="1689"/>
                  <a:pt x="1306" y="1678"/>
                  <a:pt x="1270" y="1654"/>
                </a:cubicBezTo>
                <a:cubicBezTo>
                  <a:pt x="1192" y="1600"/>
                  <a:pt x="1306" y="1468"/>
                  <a:pt x="1270" y="1456"/>
                </a:cubicBezTo>
                <a:cubicBezTo>
                  <a:pt x="1240" y="1438"/>
                  <a:pt x="1126" y="1510"/>
                  <a:pt x="1096" y="1528"/>
                </a:cubicBezTo>
                <a:cubicBezTo>
                  <a:pt x="1018" y="1570"/>
                  <a:pt x="964" y="1606"/>
                  <a:pt x="910" y="1684"/>
                </a:cubicBezTo>
                <a:cubicBezTo>
                  <a:pt x="880" y="1731"/>
                  <a:pt x="856" y="1749"/>
                  <a:pt x="802" y="1761"/>
                </a:cubicBezTo>
                <a:cubicBezTo>
                  <a:pt x="749" y="1791"/>
                  <a:pt x="689" y="1761"/>
                  <a:pt x="641" y="1797"/>
                </a:cubicBezTo>
                <a:cubicBezTo>
                  <a:pt x="599" y="1827"/>
                  <a:pt x="539" y="1845"/>
                  <a:pt x="497" y="1875"/>
                </a:cubicBezTo>
                <a:cubicBezTo>
                  <a:pt x="467" y="1893"/>
                  <a:pt x="449" y="1923"/>
                  <a:pt x="425" y="1947"/>
                </a:cubicBezTo>
                <a:cubicBezTo>
                  <a:pt x="395" y="1971"/>
                  <a:pt x="359" y="1965"/>
                  <a:pt x="323" y="1983"/>
                </a:cubicBezTo>
                <a:cubicBezTo>
                  <a:pt x="281" y="2007"/>
                  <a:pt x="227" y="2025"/>
                  <a:pt x="179" y="2013"/>
                </a:cubicBezTo>
                <a:cubicBezTo>
                  <a:pt x="119" y="1983"/>
                  <a:pt x="119" y="1983"/>
                  <a:pt x="119" y="1983"/>
                </a:cubicBezTo>
                <a:lnTo>
                  <a:pt x="119" y="1983"/>
                </a:lnTo>
                <a:cubicBezTo>
                  <a:pt x="125" y="1953"/>
                  <a:pt x="131" y="1923"/>
                  <a:pt x="137" y="1893"/>
                </a:cubicBezTo>
                <a:cubicBezTo>
                  <a:pt x="143" y="1851"/>
                  <a:pt x="131" y="1749"/>
                  <a:pt x="155" y="1720"/>
                </a:cubicBezTo>
                <a:cubicBezTo>
                  <a:pt x="77" y="1576"/>
                  <a:pt x="77" y="1576"/>
                  <a:pt x="77" y="1576"/>
                </a:cubicBezTo>
                <a:cubicBezTo>
                  <a:pt x="59" y="1546"/>
                  <a:pt x="0" y="1522"/>
                  <a:pt x="41" y="1492"/>
                </a:cubicBezTo>
                <a:cubicBezTo>
                  <a:pt x="119" y="1438"/>
                  <a:pt x="155" y="1336"/>
                  <a:pt x="227" y="1282"/>
                </a:cubicBezTo>
                <a:cubicBezTo>
                  <a:pt x="293" y="1234"/>
                  <a:pt x="257" y="1198"/>
                  <a:pt x="323" y="1246"/>
                </a:cubicBezTo>
                <a:cubicBezTo>
                  <a:pt x="341" y="1264"/>
                  <a:pt x="365" y="1240"/>
                  <a:pt x="383" y="1234"/>
                </a:cubicBezTo>
                <a:cubicBezTo>
                  <a:pt x="467" y="1192"/>
                  <a:pt x="575" y="1192"/>
                  <a:pt x="659" y="1138"/>
                </a:cubicBezTo>
                <a:cubicBezTo>
                  <a:pt x="707" y="1108"/>
                  <a:pt x="695" y="1090"/>
                  <a:pt x="749" y="1090"/>
                </a:cubicBezTo>
                <a:cubicBezTo>
                  <a:pt x="797" y="1090"/>
                  <a:pt x="856" y="1090"/>
                  <a:pt x="886" y="1054"/>
                </a:cubicBezTo>
                <a:cubicBezTo>
                  <a:pt x="910" y="1030"/>
                  <a:pt x="940" y="1006"/>
                  <a:pt x="952" y="977"/>
                </a:cubicBezTo>
                <a:cubicBezTo>
                  <a:pt x="958" y="953"/>
                  <a:pt x="958" y="929"/>
                  <a:pt x="970" y="905"/>
                </a:cubicBezTo>
                <a:cubicBezTo>
                  <a:pt x="994" y="869"/>
                  <a:pt x="1042" y="833"/>
                  <a:pt x="1090" y="821"/>
                </a:cubicBezTo>
                <a:cubicBezTo>
                  <a:pt x="1126" y="809"/>
                  <a:pt x="1144" y="809"/>
                  <a:pt x="1168" y="785"/>
                </a:cubicBezTo>
                <a:cubicBezTo>
                  <a:pt x="1186" y="767"/>
                  <a:pt x="1258" y="725"/>
                  <a:pt x="1258" y="713"/>
                </a:cubicBezTo>
                <a:cubicBezTo>
                  <a:pt x="1228" y="701"/>
                  <a:pt x="1156" y="635"/>
                  <a:pt x="1144" y="611"/>
                </a:cubicBezTo>
                <a:cubicBezTo>
                  <a:pt x="1162" y="593"/>
                  <a:pt x="1210" y="581"/>
                  <a:pt x="1204" y="557"/>
                </a:cubicBezTo>
                <a:cubicBezTo>
                  <a:pt x="1198" y="533"/>
                  <a:pt x="1192" y="515"/>
                  <a:pt x="1216" y="497"/>
                </a:cubicBezTo>
                <a:lnTo>
                  <a:pt x="1228" y="491"/>
                </a:lnTo>
                <a:cubicBezTo>
                  <a:pt x="1258" y="455"/>
                  <a:pt x="1354" y="521"/>
                  <a:pt x="1360" y="473"/>
                </a:cubicBezTo>
                <a:cubicBezTo>
                  <a:pt x="1360" y="419"/>
                  <a:pt x="1324" y="371"/>
                  <a:pt x="1378" y="341"/>
                </a:cubicBezTo>
                <a:cubicBezTo>
                  <a:pt x="1408" y="329"/>
                  <a:pt x="1432" y="299"/>
                  <a:pt x="1468" y="287"/>
                </a:cubicBezTo>
                <a:cubicBezTo>
                  <a:pt x="1498" y="281"/>
                  <a:pt x="1552" y="257"/>
                  <a:pt x="1581" y="239"/>
                </a:cubicBezTo>
                <a:cubicBezTo>
                  <a:pt x="1612" y="227"/>
                  <a:pt x="1623" y="197"/>
                  <a:pt x="1647" y="186"/>
                </a:cubicBezTo>
                <a:cubicBezTo>
                  <a:pt x="1659" y="186"/>
                  <a:pt x="1749" y="108"/>
                  <a:pt x="1767" y="96"/>
                </a:cubicBezTo>
                <a:cubicBezTo>
                  <a:pt x="1785" y="78"/>
                  <a:pt x="1893" y="30"/>
                  <a:pt x="1869" y="0"/>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4" name="Freeform 139"/>
          <p:cNvSpPr>
            <a:spLocks noChangeArrowheads="1"/>
          </p:cNvSpPr>
          <p:nvPr/>
        </p:nvSpPr>
        <p:spPr bwMode="auto">
          <a:xfrm>
            <a:off x="3079632" y="6797222"/>
            <a:ext cx="1486339" cy="1938011"/>
          </a:xfrm>
          <a:custGeom>
            <a:avLst/>
            <a:gdLst>
              <a:gd name="T0" fmla="*/ 150 w 2787"/>
              <a:gd name="T1" fmla="*/ 1635 h 3632"/>
              <a:gd name="T2" fmla="*/ 156 w 2787"/>
              <a:gd name="T3" fmla="*/ 1767 h 3632"/>
              <a:gd name="T4" fmla="*/ 48 w 2787"/>
              <a:gd name="T5" fmla="*/ 1743 h 3632"/>
              <a:gd name="T6" fmla="*/ 449 w 2787"/>
              <a:gd name="T7" fmla="*/ 1545 h 3632"/>
              <a:gd name="T8" fmla="*/ 419 w 2787"/>
              <a:gd name="T9" fmla="*/ 1749 h 3632"/>
              <a:gd name="T10" fmla="*/ 246 w 2787"/>
              <a:gd name="T11" fmla="*/ 1731 h 3632"/>
              <a:gd name="T12" fmla="*/ 1684 w 2787"/>
              <a:gd name="T13" fmla="*/ 552 h 3632"/>
              <a:gd name="T14" fmla="*/ 1672 w 2787"/>
              <a:gd name="T15" fmla="*/ 678 h 3632"/>
              <a:gd name="T16" fmla="*/ 168 w 2787"/>
              <a:gd name="T17" fmla="*/ 995 h 3632"/>
              <a:gd name="T18" fmla="*/ 162 w 2787"/>
              <a:gd name="T19" fmla="*/ 1372 h 3632"/>
              <a:gd name="T20" fmla="*/ 311 w 2787"/>
              <a:gd name="T21" fmla="*/ 1462 h 3632"/>
              <a:gd name="T22" fmla="*/ 713 w 2787"/>
              <a:gd name="T23" fmla="*/ 1432 h 3632"/>
              <a:gd name="T24" fmla="*/ 779 w 2787"/>
              <a:gd name="T25" fmla="*/ 1019 h 3632"/>
              <a:gd name="T26" fmla="*/ 725 w 2787"/>
              <a:gd name="T27" fmla="*/ 821 h 3632"/>
              <a:gd name="T28" fmla="*/ 545 w 2787"/>
              <a:gd name="T29" fmla="*/ 630 h 3632"/>
              <a:gd name="T30" fmla="*/ 677 w 2787"/>
              <a:gd name="T31" fmla="*/ 534 h 3632"/>
              <a:gd name="T32" fmla="*/ 893 w 2787"/>
              <a:gd name="T33" fmla="*/ 821 h 3632"/>
              <a:gd name="T34" fmla="*/ 1019 w 2787"/>
              <a:gd name="T35" fmla="*/ 965 h 3632"/>
              <a:gd name="T36" fmla="*/ 1066 w 2787"/>
              <a:gd name="T37" fmla="*/ 1175 h 3632"/>
              <a:gd name="T38" fmla="*/ 941 w 2787"/>
              <a:gd name="T39" fmla="*/ 1390 h 3632"/>
              <a:gd name="T40" fmla="*/ 773 w 2787"/>
              <a:gd name="T41" fmla="*/ 1629 h 3632"/>
              <a:gd name="T42" fmla="*/ 677 w 2787"/>
              <a:gd name="T43" fmla="*/ 1905 h 3632"/>
              <a:gd name="T44" fmla="*/ 557 w 2787"/>
              <a:gd name="T45" fmla="*/ 2127 h 3632"/>
              <a:gd name="T46" fmla="*/ 371 w 2787"/>
              <a:gd name="T47" fmla="*/ 2205 h 3632"/>
              <a:gd name="T48" fmla="*/ 258 w 2787"/>
              <a:gd name="T49" fmla="*/ 2414 h 3632"/>
              <a:gd name="T50" fmla="*/ 311 w 2787"/>
              <a:gd name="T51" fmla="*/ 2684 h 3632"/>
              <a:gd name="T52" fmla="*/ 605 w 2787"/>
              <a:gd name="T53" fmla="*/ 2792 h 3632"/>
              <a:gd name="T54" fmla="*/ 491 w 2787"/>
              <a:gd name="T55" fmla="*/ 2960 h 3632"/>
              <a:gd name="T56" fmla="*/ 395 w 2787"/>
              <a:gd name="T57" fmla="*/ 3181 h 3632"/>
              <a:gd name="T58" fmla="*/ 677 w 2787"/>
              <a:gd name="T59" fmla="*/ 3175 h 3632"/>
              <a:gd name="T60" fmla="*/ 1049 w 2787"/>
              <a:gd name="T61" fmla="*/ 3367 h 3632"/>
              <a:gd name="T62" fmla="*/ 1204 w 2787"/>
              <a:gd name="T63" fmla="*/ 3505 h 3632"/>
              <a:gd name="T64" fmla="*/ 1564 w 2787"/>
              <a:gd name="T65" fmla="*/ 3289 h 3632"/>
              <a:gd name="T66" fmla="*/ 2055 w 2787"/>
              <a:gd name="T67" fmla="*/ 2978 h 3632"/>
              <a:gd name="T68" fmla="*/ 2301 w 2787"/>
              <a:gd name="T69" fmla="*/ 2762 h 3632"/>
              <a:gd name="T70" fmla="*/ 2493 w 2787"/>
              <a:gd name="T71" fmla="*/ 2600 h 3632"/>
              <a:gd name="T72" fmla="*/ 2535 w 2787"/>
              <a:gd name="T73" fmla="*/ 2354 h 3632"/>
              <a:gd name="T74" fmla="*/ 2703 w 2787"/>
              <a:gd name="T75" fmla="*/ 2271 h 3632"/>
              <a:gd name="T76" fmla="*/ 2703 w 2787"/>
              <a:gd name="T77" fmla="*/ 1983 h 3632"/>
              <a:gd name="T78" fmla="*/ 2445 w 2787"/>
              <a:gd name="T79" fmla="*/ 1827 h 3632"/>
              <a:gd name="T80" fmla="*/ 2439 w 2787"/>
              <a:gd name="T81" fmla="*/ 1414 h 3632"/>
              <a:gd name="T82" fmla="*/ 2535 w 2787"/>
              <a:gd name="T83" fmla="*/ 1091 h 3632"/>
              <a:gd name="T84" fmla="*/ 2643 w 2787"/>
              <a:gd name="T85" fmla="*/ 977 h 3632"/>
              <a:gd name="T86" fmla="*/ 2247 w 2787"/>
              <a:gd name="T87" fmla="*/ 714 h 3632"/>
              <a:gd name="T88" fmla="*/ 2079 w 2787"/>
              <a:gd name="T89" fmla="*/ 534 h 3632"/>
              <a:gd name="T90" fmla="*/ 2109 w 2787"/>
              <a:gd name="T91" fmla="*/ 138 h 3632"/>
              <a:gd name="T92" fmla="*/ 1378 w 2787"/>
              <a:gd name="T93" fmla="*/ 216 h 3632"/>
              <a:gd name="T94" fmla="*/ 1390 w 2787"/>
              <a:gd name="T95" fmla="*/ 384 h 3632"/>
              <a:gd name="T96" fmla="*/ 1528 w 2787"/>
              <a:gd name="T97" fmla="*/ 678 h 3632"/>
              <a:gd name="T98" fmla="*/ 1498 w 2787"/>
              <a:gd name="T99" fmla="*/ 762 h 3632"/>
              <a:gd name="T100" fmla="*/ 1414 w 2787"/>
              <a:gd name="T101" fmla="*/ 815 h 3632"/>
              <a:gd name="T102" fmla="*/ 1246 w 2787"/>
              <a:gd name="T103" fmla="*/ 983 h 3632"/>
              <a:gd name="T104" fmla="*/ 1121 w 2787"/>
              <a:gd name="T105" fmla="*/ 815 h 3632"/>
              <a:gd name="T106" fmla="*/ 1042 w 2787"/>
              <a:gd name="T107" fmla="*/ 552 h 3632"/>
              <a:gd name="T108" fmla="*/ 677 w 2787"/>
              <a:gd name="T109" fmla="*/ 534 h 3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87" h="3632">
                <a:moveTo>
                  <a:pt x="48" y="1743"/>
                </a:moveTo>
                <a:lnTo>
                  <a:pt x="48" y="1743"/>
                </a:lnTo>
                <a:cubicBezTo>
                  <a:pt x="72" y="1725"/>
                  <a:pt x="78" y="1701"/>
                  <a:pt x="90" y="1677"/>
                </a:cubicBezTo>
                <a:cubicBezTo>
                  <a:pt x="102" y="1659"/>
                  <a:pt x="132" y="1647"/>
                  <a:pt x="150" y="1635"/>
                </a:cubicBezTo>
                <a:cubicBezTo>
                  <a:pt x="162" y="1623"/>
                  <a:pt x="186" y="1629"/>
                  <a:pt x="186" y="1641"/>
                </a:cubicBezTo>
                <a:cubicBezTo>
                  <a:pt x="192" y="1653"/>
                  <a:pt x="192" y="1659"/>
                  <a:pt x="192" y="1671"/>
                </a:cubicBezTo>
                <a:cubicBezTo>
                  <a:pt x="192" y="1683"/>
                  <a:pt x="198" y="1695"/>
                  <a:pt x="192" y="1707"/>
                </a:cubicBezTo>
                <a:cubicBezTo>
                  <a:pt x="186" y="1731"/>
                  <a:pt x="168" y="1749"/>
                  <a:pt x="156" y="1767"/>
                </a:cubicBezTo>
                <a:cubicBezTo>
                  <a:pt x="144" y="1803"/>
                  <a:pt x="132" y="1833"/>
                  <a:pt x="90" y="1845"/>
                </a:cubicBezTo>
                <a:cubicBezTo>
                  <a:pt x="78" y="1845"/>
                  <a:pt x="66" y="1821"/>
                  <a:pt x="60" y="1809"/>
                </a:cubicBezTo>
                <a:cubicBezTo>
                  <a:pt x="48" y="1791"/>
                  <a:pt x="18" y="1785"/>
                  <a:pt x="36" y="1755"/>
                </a:cubicBezTo>
                <a:cubicBezTo>
                  <a:pt x="48" y="1743"/>
                  <a:pt x="48" y="1743"/>
                  <a:pt x="48" y="1743"/>
                </a:cubicBezTo>
                <a:close/>
                <a:moveTo>
                  <a:pt x="246" y="1731"/>
                </a:moveTo>
                <a:lnTo>
                  <a:pt x="246" y="1731"/>
                </a:lnTo>
                <a:cubicBezTo>
                  <a:pt x="317" y="1719"/>
                  <a:pt x="335" y="1695"/>
                  <a:pt x="371" y="1635"/>
                </a:cubicBezTo>
                <a:cubicBezTo>
                  <a:pt x="389" y="1605"/>
                  <a:pt x="425" y="1575"/>
                  <a:pt x="449" y="1545"/>
                </a:cubicBezTo>
                <a:cubicBezTo>
                  <a:pt x="497" y="1462"/>
                  <a:pt x="527" y="1599"/>
                  <a:pt x="575" y="1617"/>
                </a:cubicBezTo>
                <a:cubicBezTo>
                  <a:pt x="641" y="1647"/>
                  <a:pt x="575" y="1701"/>
                  <a:pt x="551" y="1737"/>
                </a:cubicBezTo>
                <a:cubicBezTo>
                  <a:pt x="539" y="1761"/>
                  <a:pt x="515" y="1827"/>
                  <a:pt x="473" y="1815"/>
                </a:cubicBezTo>
                <a:cubicBezTo>
                  <a:pt x="437" y="1809"/>
                  <a:pt x="443" y="1761"/>
                  <a:pt x="419" y="1749"/>
                </a:cubicBezTo>
                <a:cubicBezTo>
                  <a:pt x="377" y="1731"/>
                  <a:pt x="341" y="1767"/>
                  <a:pt x="305" y="1791"/>
                </a:cubicBezTo>
                <a:cubicBezTo>
                  <a:pt x="288" y="1803"/>
                  <a:pt x="269" y="1803"/>
                  <a:pt x="251" y="1803"/>
                </a:cubicBezTo>
                <a:cubicBezTo>
                  <a:pt x="210" y="1803"/>
                  <a:pt x="227" y="1779"/>
                  <a:pt x="222" y="1755"/>
                </a:cubicBezTo>
                <a:cubicBezTo>
                  <a:pt x="246" y="1731"/>
                  <a:pt x="246" y="1731"/>
                  <a:pt x="246" y="1731"/>
                </a:cubicBezTo>
                <a:close/>
                <a:moveTo>
                  <a:pt x="1636" y="660"/>
                </a:moveTo>
                <a:lnTo>
                  <a:pt x="1636" y="660"/>
                </a:lnTo>
                <a:cubicBezTo>
                  <a:pt x="1642" y="654"/>
                  <a:pt x="1636" y="630"/>
                  <a:pt x="1636" y="618"/>
                </a:cubicBezTo>
                <a:cubicBezTo>
                  <a:pt x="1636" y="588"/>
                  <a:pt x="1654" y="558"/>
                  <a:pt x="1684" y="552"/>
                </a:cubicBezTo>
                <a:cubicBezTo>
                  <a:pt x="1708" y="552"/>
                  <a:pt x="1720" y="576"/>
                  <a:pt x="1726" y="594"/>
                </a:cubicBezTo>
                <a:cubicBezTo>
                  <a:pt x="1732" y="606"/>
                  <a:pt x="1744" y="612"/>
                  <a:pt x="1732" y="630"/>
                </a:cubicBezTo>
                <a:cubicBezTo>
                  <a:pt x="1726" y="642"/>
                  <a:pt x="1708" y="642"/>
                  <a:pt x="1702" y="648"/>
                </a:cubicBezTo>
                <a:cubicBezTo>
                  <a:pt x="1690" y="660"/>
                  <a:pt x="1678" y="666"/>
                  <a:pt x="1672" y="678"/>
                </a:cubicBezTo>
                <a:cubicBezTo>
                  <a:pt x="1666" y="684"/>
                  <a:pt x="1660" y="684"/>
                  <a:pt x="1654" y="690"/>
                </a:cubicBezTo>
                <a:cubicBezTo>
                  <a:pt x="1648" y="690"/>
                  <a:pt x="1630" y="684"/>
                  <a:pt x="1636" y="678"/>
                </a:cubicBezTo>
                <a:cubicBezTo>
                  <a:pt x="1636" y="660"/>
                  <a:pt x="1636" y="660"/>
                  <a:pt x="1636" y="660"/>
                </a:cubicBezTo>
                <a:close/>
                <a:moveTo>
                  <a:pt x="168" y="995"/>
                </a:moveTo>
                <a:lnTo>
                  <a:pt x="168" y="995"/>
                </a:lnTo>
                <a:cubicBezTo>
                  <a:pt x="0" y="1157"/>
                  <a:pt x="0" y="1157"/>
                  <a:pt x="0" y="1157"/>
                </a:cubicBezTo>
                <a:cubicBezTo>
                  <a:pt x="174" y="1336"/>
                  <a:pt x="174" y="1336"/>
                  <a:pt x="174" y="1336"/>
                </a:cubicBezTo>
                <a:cubicBezTo>
                  <a:pt x="192" y="1360"/>
                  <a:pt x="162" y="1348"/>
                  <a:pt x="162" y="1372"/>
                </a:cubicBezTo>
                <a:cubicBezTo>
                  <a:pt x="162" y="1390"/>
                  <a:pt x="192" y="1378"/>
                  <a:pt x="198" y="1384"/>
                </a:cubicBezTo>
                <a:cubicBezTo>
                  <a:pt x="204" y="1384"/>
                  <a:pt x="216" y="1408"/>
                  <a:pt x="216" y="1414"/>
                </a:cubicBezTo>
                <a:cubicBezTo>
                  <a:pt x="227" y="1432"/>
                  <a:pt x="258" y="1408"/>
                  <a:pt x="275" y="1426"/>
                </a:cubicBezTo>
                <a:cubicBezTo>
                  <a:pt x="293" y="1432"/>
                  <a:pt x="299" y="1450"/>
                  <a:pt x="311" y="1462"/>
                </a:cubicBezTo>
                <a:cubicBezTo>
                  <a:pt x="341" y="1486"/>
                  <a:pt x="371" y="1480"/>
                  <a:pt x="407" y="1473"/>
                </a:cubicBezTo>
                <a:cubicBezTo>
                  <a:pt x="437" y="1462"/>
                  <a:pt x="449" y="1444"/>
                  <a:pt x="479" y="1426"/>
                </a:cubicBezTo>
                <a:cubicBezTo>
                  <a:pt x="509" y="1402"/>
                  <a:pt x="527" y="1450"/>
                  <a:pt x="569" y="1462"/>
                </a:cubicBezTo>
                <a:cubicBezTo>
                  <a:pt x="623" y="1480"/>
                  <a:pt x="665" y="1480"/>
                  <a:pt x="713" y="1432"/>
                </a:cubicBezTo>
                <a:cubicBezTo>
                  <a:pt x="749" y="1396"/>
                  <a:pt x="821" y="1342"/>
                  <a:pt x="821" y="1282"/>
                </a:cubicBezTo>
                <a:cubicBezTo>
                  <a:pt x="803" y="1270"/>
                  <a:pt x="767" y="1294"/>
                  <a:pt x="749" y="1300"/>
                </a:cubicBezTo>
                <a:cubicBezTo>
                  <a:pt x="713" y="1306"/>
                  <a:pt x="725" y="1210"/>
                  <a:pt x="713" y="1181"/>
                </a:cubicBezTo>
                <a:cubicBezTo>
                  <a:pt x="695" y="1121"/>
                  <a:pt x="743" y="1067"/>
                  <a:pt x="779" y="1019"/>
                </a:cubicBezTo>
                <a:cubicBezTo>
                  <a:pt x="815" y="989"/>
                  <a:pt x="827" y="911"/>
                  <a:pt x="755" y="923"/>
                </a:cubicBezTo>
                <a:cubicBezTo>
                  <a:pt x="731" y="929"/>
                  <a:pt x="689" y="947"/>
                  <a:pt x="665" y="917"/>
                </a:cubicBezTo>
                <a:cubicBezTo>
                  <a:pt x="647" y="893"/>
                  <a:pt x="731" y="893"/>
                  <a:pt x="743" y="887"/>
                </a:cubicBezTo>
                <a:cubicBezTo>
                  <a:pt x="779" y="869"/>
                  <a:pt x="761" y="827"/>
                  <a:pt x="725" y="821"/>
                </a:cubicBezTo>
                <a:cubicBezTo>
                  <a:pt x="713" y="815"/>
                  <a:pt x="683" y="803"/>
                  <a:pt x="671" y="791"/>
                </a:cubicBezTo>
                <a:cubicBezTo>
                  <a:pt x="641" y="773"/>
                  <a:pt x="635" y="749"/>
                  <a:pt x="611" y="725"/>
                </a:cubicBezTo>
                <a:cubicBezTo>
                  <a:pt x="545" y="630"/>
                  <a:pt x="545" y="630"/>
                  <a:pt x="545" y="630"/>
                </a:cubicBezTo>
                <a:lnTo>
                  <a:pt x="545" y="630"/>
                </a:lnTo>
                <a:cubicBezTo>
                  <a:pt x="168" y="995"/>
                  <a:pt x="168" y="995"/>
                  <a:pt x="168" y="995"/>
                </a:cubicBezTo>
                <a:close/>
                <a:moveTo>
                  <a:pt x="677" y="534"/>
                </a:moveTo>
                <a:lnTo>
                  <a:pt x="677" y="534"/>
                </a:lnTo>
                <a:lnTo>
                  <a:pt x="677" y="534"/>
                </a:lnTo>
                <a:cubicBezTo>
                  <a:pt x="815" y="702"/>
                  <a:pt x="815" y="702"/>
                  <a:pt x="815" y="702"/>
                </a:cubicBezTo>
                <a:cubicBezTo>
                  <a:pt x="803" y="714"/>
                  <a:pt x="797" y="744"/>
                  <a:pt x="809" y="755"/>
                </a:cubicBezTo>
                <a:cubicBezTo>
                  <a:pt x="815" y="767"/>
                  <a:pt x="839" y="762"/>
                  <a:pt x="851" y="767"/>
                </a:cubicBezTo>
                <a:cubicBezTo>
                  <a:pt x="881" y="786"/>
                  <a:pt x="881" y="797"/>
                  <a:pt x="893" y="821"/>
                </a:cubicBezTo>
                <a:cubicBezTo>
                  <a:pt x="899" y="833"/>
                  <a:pt x="929" y="851"/>
                  <a:pt x="935" y="845"/>
                </a:cubicBezTo>
                <a:cubicBezTo>
                  <a:pt x="959" y="827"/>
                  <a:pt x="941" y="767"/>
                  <a:pt x="995" y="786"/>
                </a:cubicBezTo>
                <a:cubicBezTo>
                  <a:pt x="1019" y="791"/>
                  <a:pt x="1042" y="809"/>
                  <a:pt x="1061" y="827"/>
                </a:cubicBezTo>
                <a:cubicBezTo>
                  <a:pt x="1079" y="863"/>
                  <a:pt x="1031" y="929"/>
                  <a:pt x="1019" y="965"/>
                </a:cubicBezTo>
                <a:cubicBezTo>
                  <a:pt x="1019" y="989"/>
                  <a:pt x="1007" y="1013"/>
                  <a:pt x="1019" y="1037"/>
                </a:cubicBezTo>
                <a:cubicBezTo>
                  <a:pt x="1031" y="1061"/>
                  <a:pt x="1061" y="1007"/>
                  <a:pt x="1084" y="1013"/>
                </a:cubicBezTo>
                <a:cubicBezTo>
                  <a:pt x="1090" y="1043"/>
                  <a:pt x="1037" y="1055"/>
                  <a:pt x="1066" y="1091"/>
                </a:cubicBezTo>
                <a:cubicBezTo>
                  <a:pt x="1090" y="1121"/>
                  <a:pt x="1103" y="1145"/>
                  <a:pt x="1066" y="1175"/>
                </a:cubicBezTo>
                <a:cubicBezTo>
                  <a:pt x="1055" y="1222"/>
                  <a:pt x="1007" y="1181"/>
                  <a:pt x="995" y="1157"/>
                </a:cubicBezTo>
                <a:cubicBezTo>
                  <a:pt x="977" y="1157"/>
                  <a:pt x="923" y="1222"/>
                  <a:pt x="935" y="1252"/>
                </a:cubicBezTo>
                <a:cubicBezTo>
                  <a:pt x="947" y="1276"/>
                  <a:pt x="983" y="1300"/>
                  <a:pt x="959" y="1330"/>
                </a:cubicBezTo>
                <a:cubicBezTo>
                  <a:pt x="941" y="1348"/>
                  <a:pt x="941" y="1360"/>
                  <a:pt x="941" y="1390"/>
                </a:cubicBezTo>
                <a:cubicBezTo>
                  <a:pt x="935" y="1408"/>
                  <a:pt x="911" y="1426"/>
                  <a:pt x="893" y="1426"/>
                </a:cubicBezTo>
                <a:cubicBezTo>
                  <a:pt x="863" y="1438"/>
                  <a:pt x="845" y="1462"/>
                  <a:pt x="839" y="1492"/>
                </a:cubicBezTo>
                <a:cubicBezTo>
                  <a:pt x="833" y="1521"/>
                  <a:pt x="809" y="1533"/>
                  <a:pt x="791" y="1552"/>
                </a:cubicBezTo>
                <a:cubicBezTo>
                  <a:pt x="767" y="1563"/>
                  <a:pt x="701" y="1629"/>
                  <a:pt x="773" y="1629"/>
                </a:cubicBezTo>
                <a:cubicBezTo>
                  <a:pt x="803" y="1629"/>
                  <a:pt x="839" y="1605"/>
                  <a:pt x="845" y="1647"/>
                </a:cubicBezTo>
                <a:cubicBezTo>
                  <a:pt x="851" y="1719"/>
                  <a:pt x="863" y="1737"/>
                  <a:pt x="809" y="1779"/>
                </a:cubicBezTo>
                <a:cubicBezTo>
                  <a:pt x="791" y="1791"/>
                  <a:pt x="779" y="1809"/>
                  <a:pt x="761" y="1827"/>
                </a:cubicBezTo>
                <a:cubicBezTo>
                  <a:pt x="677" y="1905"/>
                  <a:pt x="677" y="1905"/>
                  <a:pt x="677" y="1905"/>
                </a:cubicBezTo>
                <a:cubicBezTo>
                  <a:pt x="653" y="1929"/>
                  <a:pt x="665" y="1941"/>
                  <a:pt x="665" y="1971"/>
                </a:cubicBezTo>
                <a:cubicBezTo>
                  <a:pt x="665" y="1977"/>
                  <a:pt x="611" y="2049"/>
                  <a:pt x="599" y="2055"/>
                </a:cubicBezTo>
                <a:cubicBezTo>
                  <a:pt x="557" y="2067"/>
                  <a:pt x="503" y="2037"/>
                  <a:pt x="539" y="2109"/>
                </a:cubicBezTo>
                <a:cubicBezTo>
                  <a:pt x="545" y="2115"/>
                  <a:pt x="557" y="2121"/>
                  <a:pt x="557" y="2127"/>
                </a:cubicBezTo>
                <a:cubicBezTo>
                  <a:pt x="557" y="2139"/>
                  <a:pt x="545" y="2145"/>
                  <a:pt x="545" y="2163"/>
                </a:cubicBezTo>
                <a:cubicBezTo>
                  <a:pt x="539" y="2187"/>
                  <a:pt x="551" y="2217"/>
                  <a:pt x="515" y="2223"/>
                </a:cubicBezTo>
                <a:cubicBezTo>
                  <a:pt x="479" y="2235"/>
                  <a:pt x="473" y="2247"/>
                  <a:pt x="443" y="2217"/>
                </a:cubicBezTo>
                <a:cubicBezTo>
                  <a:pt x="425" y="2199"/>
                  <a:pt x="389" y="2199"/>
                  <a:pt x="371" y="2205"/>
                </a:cubicBezTo>
                <a:cubicBezTo>
                  <a:pt x="330" y="2223"/>
                  <a:pt x="377" y="2295"/>
                  <a:pt x="323" y="2282"/>
                </a:cubicBezTo>
                <a:cubicBezTo>
                  <a:pt x="305" y="2282"/>
                  <a:pt x="264" y="2253"/>
                  <a:pt x="258" y="2288"/>
                </a:cubicBezTo>
                <a:cubicBezTo>
                  <a:pt x="258" y="2306"/>
                  <a:pt x="275" y="2306"/>
                  <a:pt x="258" y="2330"/>
                </a:cubicBezTo>
                <a:cubicBezTo>
                  <a:pt x="233" y="2360"/>
                  <a:pt x="233" y="2378"/>
                  <a:pt x="258" y="2414"/>
                </a:cubicBezTo>
                <a:cubicBezTo>
                  <a:pt x="269" y="2426"/>
                  <a:pt x="282" y="2528"/>
                  <a:pt x="269" y="2540"/>
                </a:cubicBezTo>
                <a:cubicBezTo>
                  <a:pt x="258" y="2582"/>
                  <a:pt x="275" y="2660"/>
                  <a:pt x="251" y="2696"/>
                </a:cubicBezTo>
                <a:cubicBezTo>
                  <a:pt x="246" y="2702"/>
                  <a:pt x="227" y="2756"/>
                  <a:pt x="258" y="2744"/>
                </a:cubicBezTo>
                <a:cubicBezTo>
                  <a:pt x="293" y="2726"/>
                  <a:pt x="282" y="2714"/>
                  <a:pt x="311" y="2684"/>
                </a:cubicBezTo>
                <a:cubicBezTo>
                  <a:pt x="341" y="2660"/>
                  <a:pt x="347" y="2780"/>
                  <a:pt x="377" y="2756"/>
                </a:cubicBezTo>
                <a:cubicBezTo>
                  <a:pt x="413" y="2732"/>
                  <a:pt x="437" y="2666"/>
                  <a:pt x="485" y="2702"/>
                </a:cubicBezTo>
                <a:cubicBezTo>
                  <a:pt x="539" y="2732"/>
                  <a:pt x="539" y="2732"/>
                  <a:pt x="539" y="2732"/>
                </a:cubicBezTo>
                <a:cubicBezTo>
                  <a:pt x="563" y="2750"/>
                  <a:pt x="551" y="2804"/>
                  <a:pt x="605" y="2792"/>
                </a:cubicBezTo>
                <a:cubicBezTo>
                  <a:pt x="623" y="2786"/>
                  <a:pt x="659" y="2756"/>
                  <a:pt x="665" y="2780"/>
                </a:cubicBezTo>
                <a:cubicBezTo>
                  <a:pt x="671" y="2786"/>
                  <a:pt x="701" y="2822"/>
                  <a:pt x="689" y="2834"/>
                </a:cubicBezTo>
                <a:cubicBezTo>
                  <a:pt x="635" y="2858"/>
                  <a:pt x="611" y="2870"/>
                  <a:pt x="587" y="2918"/>
                </a:cubicBezTo>
                <a:cubicBezTo>
                  <a:pt x="557" y="2978"/>
                  <a:pt x="527" y="2930"/>
                  <a:pt x="491" y="2960"/>
                </a:cubicBezTo>
                <a:cubicBezTo>
                  <a:pt x="473" y="2972"/>
                  <a:pt x="455" y="2984"/>
                  <a:pt x="437" y="2984"/>
                </a:cubicBezTo>
                <a:cubicBezTo>
                  <a:pt x="389" y="2996"/>
                  <a:pt x="383" y="2912"/>
                  <a:pt x="347" y="2972"/>
                </a:cubicBezTo>
                <a:cubicBezTo>
                  <a:pt x="323" y="3014"/>
                  <a:pt x="299" y="3055"/>
                  <a:pt x="317" y="3097"/>
                </a:cubicBezTo>
                <a:cubicBezTo>
                  <a:pt x="347" y="3133"/>
                  <a:pt x="377" y="3127"/>
                  <a:pt x="395" y="3181"/>
                </a:cubicBezTo>
                <a:cubicBezTo>
                  <a:pt x="401" y="3211"/>
                  <a:pt x="425" y="3211"/>
                  <a:pt x="449" y="3235"/>
                </a:cubicBezTo>
                <a:cubicBezTo>
                  <a:pt x="527" y="3349"/>
                  <a:pt x="617" y="3103"/>
                  <a:pt x="677" y="3103"/>
                </a:cubicBezTo>
                <a:lnTo>
                  <a:pt x="677" y="3103"/>
                </a:lnTo>
                <a:cubicBezTo>
                  <a:pt x="677" y="3115"/>
                  <a:pt x="671" y="3169"/>
                  <a:pt x="677" y="3175"/>
                </a:cubicBezTo>
                <a:cubicBezTo>
                  <a:pt x="683" y="3175"/>
                  <a:pt x="683" y="3175"/>
                  <a:pt x="683" y="3175"/>
                </a:cubicBezTo>
                <a:cubicBezTo>
                  <a:pt x="731" y="3121"/>
                  <a:pt x="767" y="3163"/>
                  <a:pt x="815" y="3193"/>
                </a:cubicBezTo>
                <a:cubicBezTo>
                  <a:pt x="869" y="3229"/>
                  <a:pt x="995" y="3187"/>
                  <a:pt x="1001" y="3283"/>
                </a:cubicBezTo>
                <a:cubicBezTo>
                  <a:pt x="1001" y="3325"/>
                  <a:pt x="1049" y="3355"/>
                  <a:pt x="1049" y="3367"/>
                </a:cubicBezTo>
                <a:cubicBezTo>
                  <a:pt x="1049" y="3403"/>
                  <a:pt x="1007" y="3451"/>
                  <a:pt x="1049" y="3487"/>
                </a:cubicBezTo>
                <a:cubicBezTo>
                  <a:pt x="1097" y="3511"/>
                  <a:pt x="1084" y="3541"/>
                  <a:pt x="1061" y="3583"/>
                </a:cubicBezTo>
                <a:cubicBezTo>
                  <a:pt x="1037" y="3631"/>
                  <a:pt x="1084" y="3619"/>
                  <a:pt x="1108" y="3595"/>
                </a:cubicBezTo>
                <a:cubicBezTo>
                  <a:pt x="1138" y="3559"/>
                  <a:pt x="1216" y="3565"/>
                  <a:pt x="1204" y="3505"/>
                </a:cubicBezTo>
                <a:cubicBezTo>
                  <a:pt x="1192" y="3451"/>
                  <a:pt x="1282" y="3379"/>
                  <a:pt x="1318" y="3355"/>
                </a:cubicBezTo>
                <a:cubicBezTo>
                  <a:pt x="1354" y="3331"/>
                  <a:pt x="1354" y="3307"/>
                  <a:pt x="1378" y="3283"/>
                </a:cubicBezTo>
                <a:cubicBezTo>
                  <a:pt x="1384" y="3271"/>
                  <a:pt x="1420" y="3301"/>
                  <a:pt x="1432" y="3301"/>
                </a:cubicBezTo>
                <a:cubicBezTo>
                  <a:pt x="1564" y="3289"/>
                  <a:pt x="1564" y="3289"/>
                  <a:pt x="1564" y="3289"/>
                </a:cubicBezTo>
                <a:cubicBezTo>
                  <a:pt x="1630" y="3289"/>
                  <a:pt x="1720" y="3181"/>
                  <a:pt x="1732" y="3115"/>
                </a:cubicBezTo>
                <a:cubicBezTo>
                  <a:pt x="1744" y="3002"/>
                  <a:pt x="1768" y="3068"/>
                  <a:pt x="1834" y="3031"/>
                </a:cubicBezTo>
                <a:cubicBezTo>
                  <a:pt x="1894" y="2996"/>
                  <a:pt x="1953" y="2858"/>
                  <a:pt x="1989" y="2984"/>
                </a:cubicBezTo>
                <a:cubicBezTo>
                  <a:pt x="2001" y="3020"/>
                  <a:pt x="2037" y="2996"/>
                  <a:pt x="2055" y="2978"/>
                </a:cubicBezTo>
                <a:cubicBezTo>
                  <a:pt x="2085" y="2930"/>
                  <a:pt x="2097" y="2918"/>
                  <a:pt x="2139" y="2882"/>
                </a:cubicBezTo>
                <a:lnTo>
                  <a:pt x="2139" y="2882"/>
                </a:lnTo>
                <a:cubicBezTo>
                  <a:pt x="2211" y="2852"/>
                  <a:pt x="2211" y="2852"/>
                  <a:pt x="2211" y="2852"/>
                </a:cubicBezTo>
                <a:cubicBezTo>
                  <a:pt x="2247" y="2822"/>
                  <a:pt x="2277" y="2792"/>
                  <a:pt x="2301" y="2762"/>
                </a:cubicBezTo>
                <a:cubicBezTo>
                  <a:pt x="2313" y="2750"/>
                  <a:pt x="2349" y="2678"/>
                  <a:pt x="2367" y="2690"/>
                </a:cubicBezTo>
                <a:cubicBezTo>
                  <a:pt x="2385" y="2702"/>
                  <a:pt x="2403" y="2732"/>
                  <a:pt x="2433" y="2726"/>
                </a:cubicBezTo>
                <a:cubicBezTo>
                  <a:pt x="2445" y="2720"/>
                  <a:pt x="2457" y="2660"/>
                  <a:pt x="2487" y="2648"/>
                </a:cubicBezTo>
                <a:cubicBezTo>
                  <a:pt x="2505" y="2636"/>
                  <a:pt x="2499" y="2618"/>
                  <a:pt x="2493" y="2600"/>
                </a:cubicBezTo>
                <a:cubicBezTo>
                  <a:pt x="2493" y="2558"/>
                  <a:pt x="2493" y="2534"/>
                  <a:pt x="2505" y="2492"/>
                </a:cubicBezTo>
                <a:cubicBezTo>
                  <a:pt x="2505" y="2456"/>
                  <a:pt x="2463" y="2456"/>
                  <a:pt x="2463" y="2420"/>
                </a:cubicBezTo>
                <a:cubicBezTo>
                  <a:pt x="2463" y="2408"/>
                  <a:pt x="2469" y="2384"/>
                  <a:pt x="2469" y="2366"/>
                </a:cubicBezTo>
                <a:cubicBezTo>
                  <a:pt x="2475" y="2348"/>
                  <a:pt x="2523" y="2354"/>
                  <a:pt x="2535" y="2354"/>
                </a:cubicBezTo>
                <a:cubicBezTo>
                  <a:pt x="2595" y="2330"/>
                  <a:pt x="2511" y="2264"/>
                  <a:pt x="2517" y="2253"/>
                </a:cubicBezTo>
                <a:cubicBezTo>
                  <a:pt x="2517" y="2229"/>
                  <a:pt x="2613" y="2264"/>
                  <a:pt x="2631" y="2264"/>
                </a:cubicBezTo>
                <a:cubicBezTo>
                  <a:pt x="2649" y="2264"/>
                  <a:pt x="2649" y="2312"/>
                  <a:pt x="2667" y="2330"/>
                </a:cubicBezTo>
                <a:cubicBezTo>
                  <a:pt x="2696" y="2348"/>
                  <a:pt x="2696" y="2277"/>
                  <a:pt x="2703" y="2271"/>
                </a:cubicBezTo>
                <a:cubicBezTo>
                  <a:pt x="2714" y="2253"/>
                  <a:pt x="2732" y="2247"/>
                  <a:pt x="2744" y="2229"/>
                </a:cubicBezTo>
                <a:cubicBezTo>
                  <a:pt x="2756" y="2223"/>
                  <a:pt x="2727" y="2199"/>
                  <a:pt x="2720" y="2187"/>
                </a:cubicBezTo>
                <a:cubicBezTo>
                  <a:pt x="2720" y="2145"/>
                  <a:pt x="2738" y="2079"/>
                  <a:pt x="2756" y="2043"/>
                </a:cubicBezTo>
                <a:cubicBezTo>
                  <a:pt x="2786" y="1983"/>
                  <a:pt x="2720" y="2019"/>
                  <a:pt x="2703" y="1983"/>
                </a:cubicBezTo>
                <a:cubicBezTo>
                  <a:pt x="2690" y="1959"/>
                  <a:pt x="2672" y="1971"/>
                  <a:pt x="2643" y="1965"/>
                </a:cubicBezTo>
                <a:cubicBezTo>
                  <a:pt x="2619" y="1959"/>
                  <a:pt x="2649" y="1899"/>
                  <a:pt x="2643" y="1881"/>
                </a:cubicBezTo>
                <a:cubicBezTo>
                  <a:pt x="2631" y="1857"/>
                  <a:pt x="2529" y="1851"/>
                  <a:pt x="2505" y="1851"/>
                </a:cubicBezTo>
                <a:cubicBezTo>
                  <a:pt x="2457" y="1851"/>
                  <a:pt x="2469" y="1869"/>
                  <a:pt x="2445" y="1827"/>
                </a:cubicBezTo>
                <a:cubicBezTo>
                  <a:pt x="2427" y="1809"/>
                  <a:pt x="2421" y="1773"/>
                  <a:pt x="2409" y="1749"/>
                </a:cubicBezTo>
                <a:cubicBezTo>
                  <a:pt x="2385" y="1707"/>
                  <a:pt x="2421" y="1695"/>
                  <a:pt x="2433" y="1665"/>
                </a:cubicBezTo>
                <a:cubicBezTo>
                  <a:pt x="2439" y="1593"/>
                  <a:pt x="2439" y="1575"/>
                  <a:pt x="2397" y="1521"/>
                </a:cubicBezTo>
                <a:cubicBezTo>
                  <a:pt x="2367" y="1480"/>
                  <a:pt x="2433" y="1450"/>
                  <a:pt x="2439" y="1414"/>
                </a:cubicBezTo>
                <a:cubicBezTo>
                  <a:pt x="2457" y="1318"/>
                  <a:pt x="2457" y="1318"/>
                  <a:pt x="2457" y="1318"/>
                </a:cubicBezTo>
                <a:cubicBezTo>
                  <a:pt x="2463" y="1270"/>
                  <a:pt x="2499" y="1246"/>
                  <a:pt x="2511" y="1204"/>
                </a:cubicBezTo>
                <a:cubicBezTo>
                  <a:pt x="2517" y="1187"/>
                  <a:pt x="2505" y="1175"/>
                  <a:pt x="2529" y="1157"/>
                </a:cubicBezTo>
                <a:cubicBezTo>
                  <a:pt x="2559" y="1133"/>
                  <a:pt x="2559" y="1127"/>
                  <a:pt x="2535" y="1091"/>
                </a:cubicBezTo>
                <a:cubicBezTo>
                  <a:pt x="2517" y="1049"/>
                  <a:pt x="2415" y="1037"/>
                  <a:pt x="2445" y="1001"/>
                </a:cubicBezTo>
                <a:cubicBezTo>
                  <a:pt x="2463" y="977"/>
                  <a:pt x="2505" y="947"/>
                  <a:pt x="2535" y="953"/>
                </a:cubicBezTo>
                <a:cubicBezTo>
                  <a:pt x="2559" y="953"/>
                  <a:pt x="2529" y="995"/>
                  <a:pt x="2547" y="1007"/>
                </a:cubicBezTo>
                <a:cubicBezTo>
                  <a:pt x="2589" y="1025"/>
                  <a:pt x="2619" y="1007"/>
                  <a:pt x="2643" y="977"/>
                </a:cubicBezTo>
                <a:cubicBezTo>
                  <a:pt x="2685" y="917"/>
                  <a:pt x="2667" y="881"/>
                  <a:pt x="2661" y="821"/>
                </a:cubicBezTo>
                <a:cubicBezTo>
                  <a:pt x="2643" y="720"/>
                  <a:pt x="2541" y="773"/>
                  <a:pt x="2469" y="744"/>
                </a:cubicBezTo>
                <a:cubicBezTo>
                  <a:pt x="2403" y="714"/>
                  <a:pt x="2373" y="749"/>
                  <a:pt x="2319" y="738"/>
                </a:cubicBezTo>
                <a:cubicBezTo>
                  <a:pt x="2295" y="738"/>
                  <a:pt x="2277" y="714"/>
                  <a:pt x="2247" y="714"/>
                </a:cubicBezTo>
                <a:cubicBezTo>
                  <a:pt x="2217" y="707"/>
                  <a:pt x="2187" y="720"/>
                  <a:pt x="2163" y="696"/>
                </a:cubicBezTo>
                <a:cubicBezTo>
                  <a:pt x="2109" y="648"/>
                  <a:pt x="2007" y="731"/>
                  <a:pt x="2007" y="660"/>
                </a:cubicBezTo>
                <a:cubicBezTo>
                  <a:pt x="2007" y="642"/>
                  <a:pt x="2013" y="612"/>
                  <a:pt x="2019" y="594"/>
                </a:cubicBezTo>
                <a:cubicBezTo>
                  <a:pt x="1995" y="564"/>
                  <a:pt x="2037" y="510"/>
                  <a:pt x="2079" y="534"/>
                </a:cubicBezTo>
                <a:cubicBezTo>
                  <a:pt x="2139" y="558"/>
                  <a:pt x="2127" y="462"/>
                  <a:pt x="2127" y="444"/>
                </a:cubicBezTo>
                <a:cubicBezTo>
                  <a:pt x="2103" y="426"/>
                  <a:pt x="1965" y="510"/>
                  <a:pt x="2025" y="408"/>
                </a:cubicBezTo>
                <a:cubicBezTo>
                  <a:pt x="2067" y="336"/>
                  <a:pt x="1965" y="312"/>
                  <a:pt x="2055" y="246"/>
                </a:cubicBezTo>
                <a:cubicBezTo>
                  <a:pt x="2085" y="222"/>
                  <a:pt x="2121" y="180"/>
                  <a:pt x="2109" y="138"/>
                </a:cubicBezTo>
                <a:cubicBezTo>
                  <a:pt x="2097" y="114"/>
                  <a:pt x="2079" y="19"/>
                  <a:pt x="2061" y="0"/>
                </a:cubicBezTo>
                <a:cubicBezTo>
                  <a:pt x="2007" y="0"/>
                  <a:pt x="1899" y="96"/>
                  <a:pt x="1846" y="120"/>
                </a:cubicBezTo>
                <a:cubicBezTo>
                  <a:pt x="1756" y="162"/>
                  <a:pt x="1672" y="180"/>
                  <a:pt x="1570" y="192"/>
                </a:cubicBezTo>
                <a:cubicBezTo>
                  <a:pt x="1516" y="198"/>
                  <a:pt x="1426" y="198"/>
                  <a:pt x="1378" y="216"/>
                </a:cubicBezTo>
                <a:lnTo>
                  <a:pt x="1378" y="216"/>
                </a:lnTo>
                <a:cubicBezTo>
                  <a:pt x="1384" y="282"/>
                  <a:pt x="1384" y="282"/>
                  <a:pt x="1384" y="282"/>
                </a:cubicBezTo>
                <a:cubicBezTo>
                  <a:pt x="1384" y="294"/>
                  <a:pt x="1390" y="294"/>
                  <a:pt x="1384" y="306"/>
                </a:cubicBezTo>
                <a:cubicBezTo>
                  <a:pt x="1372" y="330"/>
                  <a:pt x="1384" y="360"/>
                  <a:pt x="1390" y="384"/>
                </a:cubicBezTo>
                <a:cubicBezTo>
                  <a:pt x="1390" y="390"/>
                  <a:pt x="1384" y="402"/>
                  <a:pt x="1378" y="414"/>
                </a:cubicBezTo>
                <a:cubicBezTo>
                  <a:pt x="1372" y="426"/>
                  <a:pt x="1372" y="444"/>
                  <a:pt x="1372" y="462"/>
                </a:cubicBezTo>
                <a:cubicBezTo>
                  <a:pt x="1528" y="678"/>
                  <a:pt x="1528" y="678"/>
                  <a:pt x="1528" y="678"/>
                </a:cubicBezTo>
                <a:lnTo>
                  <a:pt x="1528" y="678"/>
                </a:lnTo>
                <a:cubicBezTo>
                  <a:pt x="1546" y="684"/>
                  <a:pt x="1546" y="684"/>
                  <a:pt x="1546" y="684"/>
                </a:cubicBezTo>
                <a:cubicBezTo>
                  <a:pt x="1558" y="690"/>
                  <a:pt x="1558" y="702"/>
                  <a:pt x="1552" y="714"/>
                </a:cubicBezTo>
                <a:cubicBezTo>
                  <a:pt x="1552" y="725"/>
                  <a:pt x="1534" y="738"/>
                  <a:pt x="1522" y="744"/>
                </a:cubicBezTo>
                <a:cubicBezTo>
                  <a:pt x="1522" y="749"/>
                  <a:pt x="1510" y="762"/>
                  <a:pt x="1498" y="762"/>
                </a:cubicBezTo>
                <a:cubicBezTo>
                  <a:pt x="1486" y="755"/>
                  <a:pt x="1486" y="738"/>
                  <a:pt x="1492" y="725"/>
                </a:cubicBezTo>
                <a:lnTo>
                  <a:pt x="1492" y="725"/>
                </a:lnTo>
                <a:cubicBezTo>
                  <a:pt x="1462" y="725"/>
                  <a:pt x="1462" y="725"/>
                  <a:pt x="1462" y="725"/>
                </a:cubicBezTo>
                <a:cubicBezTo>
                  <a:pt x="1432" y="725"/>
                  <a:pt x="1438" y="797"/>
                  <a:pt x="1414" y="815"/>
                </a:cubicBezTo>
                <a:cubicBezTo>
                  <a:pt x="1414" y="821"/>
                  <a:pt x="1390" y="827"/>
                  <a:pt x="1396" y="839"/>
                </a:cubicBezTo>
                <a:cubicBezTo>
                  <a:pt x="1444" y="881"/>
                  <a:pt x="1402" y="899"/>
                  <a:pt x="1378" y="935"/>
                </a:cubicBezTo>
                <a:cubicBezTo>
                  <a:pt x="1354" y="965"/>
                  <a:pt x="1330" y="1013"/>
                  <a:pt x="1300" y="1037"/>
                </a:cubicBezTo>
                <a:cubicBezTo>
                  <a:pt x="1276" y="1067"/>
                  <a:pt x="1246" y="1007"/>
                  <a:pt x="1246" y="983"/>
                </a:cubicBezTo>
                <a:cubicBezTo>
                  <a:pt x="1252" y="971"/>
                  <a:pt x="1282" y="941"/>
                  <a:pt x="1276" y="935"/>
                </a:cubicBezTo>
                <a:cubicBezTo>
                  <a:pt x="1270" y="917"/>
                  <a:pt x="1246" y="911"/>
                  <a:pt x="1258" y="887"/>
                </a:cubicBezTo>
                <a:cubicBezTo>
                  <a:pt x="1282" y="857"/>
                  <a:pt x="1276" y="845"/>
                  <a:pt x="1234" y="833"/>
                </a:cubicBezTo>
                <a:cubicBezTo>
                  <a:pt x="1198" y="827"/>
                  <a:pt x="1138" y="851"/>
                  <a:pt x="1121" y="815"/>
                </a:cubicBezTo>
                <a:cubicBezTo>
                  <a:pt x="1114" y="803"/>
                  <a:pt x="1108" y="791"/>
                  <a:pt x="1126" y="786"/>
                </a:cubicBezTo>
                <a:cubicBezTo>
                  <a:pt x="1174" y="767"/>
                  <a:pt x="1121" y="720"/>
                  <a:pt x="1103" y="707"/>
                </a:cubicBezTo>
                <a:cubicBezTo>
                  <a:pt x="1084" y="696"/>
                  <a:pt x="1037" y="636"/>
                  <a:pt x="1042" y="612"/>
                </a:cubicBezTo>
                <a:cubicBezTo>
                  <a:pt x="1055" y="588"/>
                  <a:pt x="1073" y="564"/>
                  <a:pt x="1042" y="552"/>
                </a:cubicBezTo>
                <a:cubicBezTo>
                  <a:pt x="1013" y="540"/>
                  <a:pt x="989" y="582"/>
                  <a:pt x="971" y="540"/>
                </a:cubicBezTo>
                <a:cubicBezTo>
                  <a:pt x="815" y="360"/>
                  <a:pt x="815" y="360"/>
                  <a:pt x="815" y="360"/>
                </a:cubicBezTo>
                <a:lnTo>
                  <a:pt x="815" y="360"/>
                </a:lnTo>
                <a:lnTo>
                  <a:pt x="677" y="534"/>
                </a:ln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5" name="Freeform 140"/>
          <p:cNvSpPr>
            <a:spLocks noChangeArrowheads="1"/>
          </p:cNvSpPr>
          <p:nvPr/>
        </p:nvSpPr>
        <p:spPr bwMode="auto">
          <a:xfrm>
            <a:off x="1510981" y="6874837"/>
            <a:ext cx="2751609" cy="2697692"/>
          </a:xfrm>
          <a:custGeom>
            <a:avLst/>
            <a:gdLst>
              <a:gd name="T0" fmla="*/ 3135 w 5161"/>
              <a:gd name="T1" fmla="*/ 1527 h 5058"/>
              <a:gd name="T2" fmla="*/ 2991 w 5161"/>
              <a:gd name="T3" fmla="*/ 1599 h 5058"/>
              <a:gd name="T4" fmla="*/ 3494 w 5161"/>
              <a:gd name="T5" fmla="*/ 1593 h 5058"/>
              <a:gd name="T6" fmla="*/ 3189 w 5161"/>
              <a:gd name="T7" fmla="*/ 1587 h 5058"/>
              <a:gd name="T8" fmla="*/ 4321 w 5161"/>
              <a:gd name="T9" fmla="*/ 72 h 5058"/>
              <a:gd name="T10" fmla="*/ 4315 w 5161"/>
              <a:gd name="T11" fmla="*/ 318 h 5058"/>
              <a:gd name="T12" fmla="*/ 4357 w 5161"/>
              <a:gd name="T13" fmla="*/ 671 h 5058"/>
              <a:gd name="T14" fmla="*/ 4201 w 5161"/>
              <a:gd name="T15" fmla="*/ 743 h 5058"/>
              <a:gd name="T16" fmla="*/ 3985 w 5161"/>
              <a:gd name="T17" fmla="*/ 408 h 5058"/>
              <a:gd name="T18" fmla="*/ 474 w 5161"/>
              <a:gd name="T19" fmla="*/ 4044 h 5058"/>
              <a:gd name="T20" fmla="*/ 654 w 5161"/>
              <a:gd name="T21" fmla="*/ 4002 h 5058"/>
              <a:gd name="T22" fmla="*/ 1001 w 5161"/>
              <a:gd name="T23" fmla="*/ 3553 h 5058"/>
              <a:gd name="T24" fmla="*/ 1457 w 5161"/>
              <a:gd name="T25" fmla="*/ 3325 h 5058"/>
              <a:gd name="T26" fmla="*/ 1870 w 5161"/>
              <a:gd name="T27" fmla="*/ 3061 h 5058"/>
              <a:gd name="T28" fmla="*/ 2266 w 5161"/>
              <a:gd name="T29" fmla="*/ 2966 h 5058"/>
              <a:gd name="T30" fmla="*/ 2823 w 5161"/>
              <a:gd name="T31" fmla="*/ 3145 h 5058"/>
              <a:gd name="T32" fmla="*/ 3458 w 5161"/>
              <a:gd name="T33" fmla="*/ 3403 h 5058"/>
              <a:gd name="T34" fmla="*/ 3728 w 5161"/>
              <a:gd name="T35" fmla="*/ 3547 h 5058"/>
              <a:gd name="T36" fmla="*/ 3620 w 5161"/>
              <a:gd name="T37" fmla="*/ 3726 h 5058"/>
              <a:gd name="T38" fmla="*/ 3560 w 5161"/>
              <a:gd name="T39" fmla="*/ 3984 h 5058"/>
              <a:gd name="T40" fmla="*/ 3920 w 5161"/>
              <a:gd name="T41" fmla="*/ 4535 h 5058"/>
              <a:gd name="T42" fmla="*/ 4435 w 5161"/>
              <a:gd name="T43" fmla="*/ 4949 h 5058"/>
              <a:gd name="T44" fmla="*/ 4861 w 5161"/>
              <a:gd name="T45" fmla="*/ 4529 h 5058"/>
              <a:gd name="T46" fmla="*/ 5034 w 5161"/>
              <a:gd name="T47" fmla="*/ 4062 h 5058"/>
              <a:gd name="T48" fmla="*/ 4950 w 5161"/>
              <a:gd name="T49" fmla="*/ 3559 h 5058"/>
              <a:gd name="T50" fmla="*/ 5136 w 5161"/>
              <a:gd name="T51" fmla="*/ 3037 h 5058"/>
              <a:gd name="T52" fmla="*/ 4777 w 5161"/>
              <a:gd name="T53" fmla="*/ 2887 h 5058"/>
              <a:gd name="T54" fmla="*/ 4147 w 5161"/>
              <a:gd name="T55" fmla="*/ 3361 h 5058"/>
              <a:gd name="T56" fmla="*/ 3758 w 5161"/>
              <a:gd name="T57" fmla="*/ 3049 h 5058"/>
              <a:gd name="T58" fmla="*/ 3338 w 5161"/>
              <a:gd name="T59" fmla="*/ 3037 h 5058"/>
              <a:gd name="T60" fmla="*/ 3632 w 5161"/>
              <a:gd name="T61" fmla="*/ 2690 h 5058"/>
              <a:gd name="T62" fmla="*/ 3254 w 5161"/>
              <a:gd name="T63" fmla="*/ 2540 h 5058"/>
              <a:gd name="T64" fmla="*/ 3201 w 5161"/>
              <a:gd name="T65" fmla="*/ 2144 h 5058"/>
              <a:gd name="T66" fmla="*/ 3500 w 5161"/>
              <a:gd name="T67" fmla="*/ 1983 h 5058"/>
              <a:gd name="T68" fmla="*/ 3752 w 5161"/>
              <a:gd name="T69" fmla="*/ 1635 h 5058"/>
              <a:gd name="T70" fmla="*/ 3884 w 5161"/>
              <a:gd name="T71" fmla="*/ 1246 h 5058"/>
              <a:gd name="T72" fmla="*/ 4027 w 5161"/>
              <a:gd name="T73" fmla="*/ 869 h 5058"/>
              <a:gd name="T74" fmla="*/ 3836 w 5161"/>
              <a:gd name="T75" fmla="*/ 677 h 5058"/>
              <a:gd name="T76" fmla="*/ 3488 w 5161"/>
              <a:gd name="T77" fmla="*/ 486 h 5058"/>
              <a:gd name="T78" fmla="*/ 3608 w 5161"/>
              <a:gd name="T79" fmla="*/ 773 h 5058"/>
              <a:gd name="T80" fmla="*/ 3656 w 5161"/>
              <a:gd name="T81" fmla="*/ 1288 h 5058"/>
              <a:gd name="T82" fmla="*/ 3159 w 5161"/>
              <a:gd name="T83" fmla="*/ 1270 h 5058"/>
              <a:gd name="T84" fmla="*/ 3111 w 5161"/>
              <a:gd name="T85" fmla="*/ 851 h 5058"/>
              <a:gd name="T86" fmla="*/ 2505 w 5161"/>
              <a:gd name="T87" fmla="*/ 558 h 5058"/>
              <a:gd name="T88" fmla="*/ 1774 w 5161"/>
              <a:gd name="T89" fmla="*/ 887 h 5058"/>
              <a:gd name="T90" fmla="*/ 1619 w 5161"/>
              <a:gd name="T91" fmla="*/ 1138 h 5058"/>
              <a:gd name="T92" fmla="*/ 1373 w 5161"/>
              <a:gd name="T93" fmla="*/ 1611 h 5058"/>
              <a:gd name="T94" fmla="*/ 594 w 5161"/>
              <a:gd name="T95" fmla="*/ 2240 h 5058"/>
              <a:gd name="T96" fmla="*/ 378 w 5161"/>
              <a:gd name="T97" fmla="*/ 2822 h 5058"/>
              <a:gd name="T98" fmla="*/ 108 w 5161"/>
              <a:gd name="T99" fmla="*/ 3433 h 5058"/>
              <a:gd name="T100" fmla="*/ 456 w 5161"/>
              <a:gd name="T101" fmla="*/ 3924 h 5058"/>
              <a:gd name="T102" fmla="*/ 480 w 5161"/>
              <a:gd name="T103" fmla="*/ 4368 h 5058"/>
              <a:gd name="T104" fmla="*/ 606 w 5161"/>
              <a:gd name="T105" fmla="*/ 4170 h 5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61" h="5058">
                <a:moveTo>
                  <a:pt x="2991" y="1599"/>
                </a:moveTo>
                <a:lnTo>
                  <a:pt x="2991" y="1599"/>
                </a:lnTo>
                <a:cubicBezTo>
                  <a:pt x="3015" y="1581"/>
                  <a:pt x="3021" y="1557"/>
                  <a:pt x="3033" y="1533"/>
                </a:cubicBezTo>
                <a:cubicBezTo>
                  <a:pt x="3045" y="1515"/>
                  <a:pt x="3075" y="1503"/>
                  <a:pt x="3093" y="1491"/>
                </a:cubicBezTo>
                <a:cubicBezTo>
                  <a:pt x="3105" y="1479"/>
                  <a:pt x="3129" y="1485"/>
                  <a:pt x="3129" y="1497"/>
                </a:cubicBezTo>
                <a:cubicBezTo>
                  <a:pt x="3135" y="1509"/>
                  <a:pt x="3135" y="1515"/>
                  <a:pt x="3135" y="1527"/>
                </a:cubicBezTo>
                <a:cubicBezTo>
                  <a:pt x="3135" y="1539"/>
                  <a:pt x="3141" y="1551"/>
                  <a:pt x="3135" y="1563"/>
                </a:cubicBezTo>
                <a:cubicBezTo>
                  <a:pt x="3129" y="1587"/>
                  <a:pt x="3111" y="1605"/>
                  <a:pt x="3099" y="1623"/>
                </a:cubicBezTo>
                <a:cubicBezTo>
                  <a:pt x="3087" y="1659"/>
                  <a:pt x="3075" y="1689"/>
                  <a:pt x="3033" y="1701"/>
                </a:cubicBezTo>
                <a:cubicBezTo>
                  <a:pt x="3021" y="1701"/>
                  <a:pt x="3009" y="1677"/>
                  <a:pt x="3003" y="1665"/>
                </a:cubicBezTo>
                <a:cubicBezTo>
                  <a:pt x="2991" y="1647"/>
                  <a:pt x="2961" y="1641"/>
                  <a:pt x="2979" y="1611"/>
                </a:cubicBezTo>
                <a:cubicBezTo>
                  <a:pt x="2991" y="1599"/>
                  <a:pt x="2991" y="1599"/>
                  <a:pt x="2991" y="1599"/>
                </a:cubicBezTo>
                <a:close/>
                <a:moveTo>
                  <a:pt x="3189" y="1587"/>
                </a:moveTo>
                <a:lnTo>
                  <a:pt x="3189" y="1587"/>
                </a:lnTo>
                <a:cubicBezTo>
                  <a:pt x="3260" y="1575"/>
                  <a:pt x="3278" y="1551"/>
                  <a:pt x="3314" y="1491"/>
                </a:cubicBezTo>
                <a:cubicBezTo>
                  <a:pt x="3332" y="1461"/>
                  <a:pt x="3368" y="1431"/>
                  <a:pt x="3392" y="1401"/>
                </a:cubicBezTo>
                <a:cubicBezTo>
                  <a:pt x="3440" y="1318"/>
                  <a:pt x="3470" y="1455"/>
                  <a:pt x="3518" y="1473"/>
                </a:cubicBezTo>
                <a:cubicBezTo>
                  <a:pt x="3584" y="1503"/>
                  <a:pt x="3518" y="1557"/>
                  <a:pt x="3494" y="1593"/>
                </a:cubicBezTo>
                <a:cubicBezTo>
                  <a:pt x="3482" y="1617"/>
                  <a:pt x="3458" y="1683"/>
                  <a:pt x="3416" y="1671"/>
                </a:cubicBezTo>
                <a:cubicBezTo>
                  <a:pt x="3380" y="1665"/>
                  <a:pt x="3386" y="1617"/>
                  <a:pt x="3362" y="1605"/>
                </a:cubicBezTo>
                <a:cubicBezTo>
                  <a:pt x="3320" y="1587"/>
                  <a:pt x="3284" y="1623"/>
                  <a:pt x="3248" y="1647"/>
                </a:cubicBezTo>
                <a:cubicBezTo>
                  <a:pt x="3231" y="1659"/>
                  <a:pt x="3212" y="1659"/>
                  <a:pt x="3194" y="1659"/>
                </a:cubicBezTo>
                <a:cubicBezTo>
                  <a:pt x="3153" y="1659"/>
                  <a:pt x="3170" y="1635"/>
                  <a:pt x="3165" y="1611"/>
                </a:cubicBezTo>
                <a:cubicBezTo>
                  <a:pt x="3189" y="1587"/>
                  <a:pt x="3189" y="1587"/>
                  <a:pt x="3189" y="1587"/>
                </a:cubicBezTo>
                <a:close/>
                <a:moveTo>
                  <a:pt x="3758" y="216"/>
                </a:moveTo>
                <a:lnTo>
                  <a:pt x="3758" y="216"/>
                </a:lnTo>
                <a:cubicBezTo>
                  <a:pt x="4081" y="0"/>
                  <a:pt x="4081" y="0"/>
                  <a:pt x="4081" y="0"/>
                </a:cubicBezTo>
                <a:cubicBezTo>
                  <a:pt x="4231" y="48"/>
                  <a:pt x="4231" y="48"/>
                  <a:pt x="4231" y="48"/>
                </a:cubicBezTo>
                <a:lnTo>
                  <a:pt x="4231" y="48"/>
                </a:lnTo>
                <a:cubicBezTo>
                  <a:pt x="4321" y="72"/>
                  <a:pt x="4321" y="72"/>
                  <a:pt x="4321" y="72"/>
                </a:cubicBezTo>
                <a:lnTo>
                  <a:pt x="4321" y="72"/>
                </a:lnTo>
                <a:cubicBezTo>
                  <a:pt x="4327" y="138"/>
                  <a:pt x="4327" y="138"/>
                  <a:pt x="4327" y="138"/>
                </a:cubicBezTo>
                <a:cubicBezTo>
                  <a:pt x="4327" y="150"/>
                  <a:pt x="4333" y="150"/>
                  <a:pt x="4327" y="162"/>
                </a:cubicBezTo>
                <a:cubicBezTo>
                  <a:pt x="4315" y="186"/>
                  <a:pt x="4327" y="216"/>
                  <a:pt x="4333" y="240"/>
                </a:cubicBezTo>
                <a:cubicBezTo>
                  <a:pt x="4333" y="246"/>
                  <a:pt x="4327" y="258"/>
                  <a:pt x="4321" y="270"/>
                </a:cubicBezTo>
                <a:cubicBezTo>
                  <a:pt x="4315" y="282"/>
                  <a:pt x="4315" y="300"/>
                  <a:pt x="4315" y="318"/>
                </a:cubicBezTo>
                <a:cubicBezTo>
                  <a:pt x="4471" y="534"/>
                  <a:pt x="4471" y="534"/>
                  <a:pt x="4471" y="534"/>
                </a:cubicBezTo>
                <a:lnTo>
                  <a:pt x="4471" y="534"/>
                </a:lnTo>
                <a:cubicBezTo>
                  <a:pt x="4435" y="581"/>
                  <a:pt x="4435" y="581"/>
                  <a:pt x="4435" y="581"/>
                </a:cubicBezTo>
                <a:lnTo>
                  <a:pt x="4435" y="581"/>
                </a:lnTo>
                <a:cubicBezTo>
                  <a:pt x="4405" y="581"/>
                  <a:pt x="4405" y="581"/>
                  <a:pt x="4405" y="581"/>
                </a:cubicBezTo>
                <a:cubicBezTo>
                  <a:pt x="4375" y="581"/>
                  <a:pt x="4381" y="653"/>
                  <a:pt x="4357" y="671"/>
                </a:cubicBezTo>
                <a:cubicBezTo>
                  <a:pt x="4357" y="677"/>
                  <a:pt x="4333" y="683"/>
                  <a:pt x="4339" y="695"/>
                </a:cubicBezTo>
                <a:cubicBezTo>
                  <a:pt x="4387" y="737"/>
                  <a:pt x="4345" y="755"/>
                  <a:pt x="4321" y="791"/>
                </a:cubicBezTo>
                <a:cubicBezTo>
                  <a:pt x="4297" y="821"/>
                  <a:pt x="4273" y="869"/>
                  <a:pt x="4243" y="893"/>
                </a:cubicBezTo>
                <a:cubicBezTo>
                  <a:pt x="4219" y="923"/>
                  <a:pt x="4189" y="863"/>
                  <a:pt x="4189" y="839"/>
                </a:cubicBezTo>
                <a:cubicBezTo>
                  <a:pt x="4195" y="827"/>
                  <a:pt x="4225" y="797"/>
                  <a:pt x="4219" y="791"/>
                </a:cubicBezTo>
                <a:cubicBezTo>
                  <a:pt x="4213" y="773"/>
                  <a:pt x="4189" y="767"/>
                  <a:pt x="4201" y="743"/>
                </a:cubicBezTo>
                <a:cubicBezTo>
                  <a:pt x="4225" y="713"/>
                  <a:pt x="4219" y="701"/>
                  <a:pt x="4177" y="689"/>
                </a:cubicBezTo>
                <a:cubicBezTo>
                  <a:pt x="4141" y="683"/>
                  <a:pt x="4081" y="707"/>
                  <a:pt x="4064" y="671"/>
                </a:cubicBezTo>
                <a:cubicBezTo>
                  <a:pt x="4057" y="659"/>
                  <a:pt x="4051" y="647"/>
                  <a:pt x="4069" y="642"/>
                </a:cubicBezTo>
                <a:cubicBezTo>
                  <a:pt x="4117" y="623"/>
                  <a:pt x="4064" y="576"/>
                  <a:pt x="4046" y="563"/>
                </a:cubicBezTo>
                <a:cubicBezTo>
                  <a:pt x="4027" y="552"/>
                  <a:pt x="3980" y="492"/>
                  <a:pt x="3985" y="468"/>
                </a:cubicBezTo>
                <a:cubicBezTo>
                  <a:pt x="3998" y="444"/>
                  <a:pt x="4016" y="420"/>
                  <a:pt x="3985" y="408"/>
                </a:cubicBezTo>
                <a:cubicBezTo>
                  <a:pt x="3956" y="396"/>
                  <a:pt x="3932" y="438"/>
                  <a:pt x="3914" y="396"/>
                </a:cubicBezTo>
                <a:cubicBezTo>
                  <a:pt x="3758" y="216"/>
                  <a:pt x="3758" y="216"/>
                  <a:pt x="3758" y="216"/>
                </a:cubicBezTo>
                <a:close/>
                <a:moveTo>
                  <a:pt x="516" y="4050"/>
                </a:moveTo>
                <a:lnTo>
                  <a:pt x="516" y="4050"/>
                </a:lnTo>
                <a:cubicBezTo>
                  <a:pt x="510" y="4050"/>
                  <a:pt x="516" y="4044"/>
                  <a:pt x="510" y="4044"/>
                </a:cubicBezTo>
                <a:cubicBezTo>
                  <a:pt x="498" y="4038"/>
                  <a:pt x="486" y="4038"/>
                  <a:pt x="474" y="4044"/>
                </a:cubicBezTo>
                <a:cubicBezTo>
                  <a:pt x="462" y="4044"/>
                  <a:pt x="456" y="4080"/>
                  <a:pt x="474" y="4080"/>
                </a:cubicBezTo>
                <a:cubicBezTo>
                  <a:pt x="486" y="4080"/>
                  <a:pt x="492" y="4074"/>
                  <a:pt x="504" y="4074"/>
                </a:cubicBezTo>
                <a:cubicBezTo>
                  <a:pt x="510" y="4074"/>
                  <a:pt x="516" y="4074"/>
                  <a:pt x="516" y="4074"/>
                </a:cubicBezTo>
                <a:cubicBezTo>
                  <a:pt x="528" y="4062"/>
                  <a:pt x="522" y="4056"/>
                  <a:pt x="516" y="4050"/>
                </a:cubicBezTo>
                <a:close/>
                <a:moveTo>
                  <a:pt x="654" y="4002"/>
                </a:moveTo>
                <a:lnTo>
                  <a:pt x="654" y="4002"/>
                </a:lnTo>
                <a:cubicBezTo>
                  <a:pt x="660" y="3984"/>
                  <a:pt x="672" y="3972"/>
                  <a:pt x="684" y="3954"/>
                </a:cubicBezTo>
                <a:cubicBezTo>
                  <a:pt x="726" y="3906"/>
                  <a:pt x="767" y="3834"/>
                  <a:pt x="821" y="3786"/>
                </a:cubicBezTo>
                <a:cubicBezTo>
                  <a:pt x="845" y="3768"/>
                  <a:pt x="857" y="3738"/>
                  <a:pt x="899" y="3756"/>
                </a:cubicBezTo>
                <a:cubicBezTo>
                  <a:pt x="929" y="3774"/>
                  <a:pt x="947" y="3756"/>
                  <a:pt x="965" y="3715"/>
                </a:cubicBezTo>
                <a:cubicBezTo>
                  <a:pt x="965" y="3696"/>
                  <a:pt x="947" y="3678"/>
                  <a:pt x="947" y="3667"/>
                </a:cubicBezTo>
                <a:cubicBezTo>
                  <a:pt x="989" y="3667"/>
                  <a:pt x="1001" y="3583"/>
                  <a:pt x="1001" y="3553"/>
                </a:cubicBezTo>
                <a:cubicBezTo>
                  <a:pt x="1055" y="3553"/>
                  <a:pt x="1061" y="3511"/>
                  <a:pt x="1097" y="3475"/>
                </a:cubicBezTo>
                <a:cubicBezTo>
                  <a:pt x="1103" y="3463"/>
                  <a:pt x="1115" y="3427"/>
                  <a:pt x="1121" y="3427"/>
                </a:cubicBezTo>
                <a:cubicBezTo>
                  <a:pt x="1151" y="3421"/>
                  <a:pt x="1169" y="3409"/>
                  <a:pt x="1187" y="3385"/>
                </a:cubicBezTo>
                <a:cubicBezTo>
                  <a:pt x="1211" y="3367"/>
                  <a:pt x="1199" y="3343"/>
                  <a:pt x="1235" y="3331"/>
                </a:cubicBezTo>
                <a:cubicBezTo>
                  <a:pt x="1271" y="3325"/>
                  <a:pt x="1319" y="3301"/>
                  <a:pt x="1355" y="3295"/>
                </a:cubicBezTo>
                <a:cubicBezTo>
                  <a:pt x="1397" y="3295"/>
                  <a:pt x="1427" y="3337"/>
                  <a:pt x="1457" y="3325"/>
                </a:cubicBezTo>
                <a:cubicBezTo>
                  <a:pt x="1505" y="3331"/>
                  <a:pt x="1511" y="3301"/>
                  <a:pt x="1547" y="3289"/>
                </a:cubicBezTo>
                <a:cubicBezTo>
                  <a:pt x="1601" y="3265"/>
                  <a:pt x="1648" y="3247"/>
                  <a:pt x="1702" y="3217"/>
                </a:cubicBezTo>
                <a:cubicBezTo>
                  <a:pt x="1714" y="3211"/>
                  <a:pt x="1738" y="3223"/>
                  <a:pt x="1738" y="3205"/>
                </a:cubicBezTo>
                <a:cubicBezTo>
                  <a:pt x="1744" y="3169"/>
                  <a:pt x="1750" y="3139"/>
                  <a:pt x="1792" y="3133"/>
                </a:cubicBezTo>
                <a:cubicBezTo>
                  <a:pt x="1828" y="3121"/>
                  <a:pt x="1816" y="3121"/>
                  <a:pt x="1834" y="3091"/>
                </a:cubicBezTo>
                <a:cubicBezTo>
                  <a:pt x="1840" y="3079"/>
                  <a:pt x="1858" y="3067"/>
                  <a:pt x="1870" y="3061"/>
                </a:cubicBezTo>
                <a:cubicBezTo>
                  <a:pt x="1894" y="3043"/>
                  <a:pt x="1900" y="3007"/>
                  <a:pt x="1930" y="2989"/>
                </a:cubicBezTo>
                <a:cubicBezTo>
                  <a:pt x="1954" y="2977"/>
                  <a:pt x="2014" y="2977"/>
                  <a:pt x="2038" y="3001"/>
                </a:cubicBezTo>
                <a:cubicBezTo>
                  <a:pt x="2080" y="3025"/>
                  <a:pt x="2116" y="3049"/>
                  <a:pt x="2170" y="3031"/>
                </a:cubicBezTo>
                <a:cubicBezTo>
                  <a:pt x="2170" y="3025"/>
                  <a:pt x="2170" y="3025"/>
                  <a:pt x="2170" y="3025"/>
                </a:cubicBezTo>
                <a:cubicBezTo>
                  <a:pt x="2182" y="3019"/>
                  <a:pt x="2182" y="2995"/>
                  <a:pt x="2200" y="2995"/>
                </a:cubicBezTo>
                <a:cubicBezTo>
                  <a:pt x="2230" y="2995"/>
                  <a:pt x="2242" y="2966"/>
                  <a:pt x="2266" y="2966"/>
                </a:cubicBezTo>
                <a:cubicBezTo>
                  <a:pt x="2290" y="2966"/>
                  <a:pt x="2308" y="2971"/>
                  <a:pt x="2320" y="2989"/>
                </a:cubicBezTo>
                <a:cubicBezTo>
                  <a:pt x="2320" y="3001"/>
                  <a:pt x="2397" y="3007"/>
                  <a:pt x="2421" y="3031"/>
                </a:cubicBezTo>
                <a:cubicBezTo>
                  <a:pt x="2451" y="3067"/>
                  <a:pt x="2451" y="3019"/>
                  <a:pt x="2481" y="3037"/>
                </a:cubicBezTo>
                <a:cubicBezTo>
                  <a:pt x="2523" y="3061"/>
                  <a:pt x="2583" y="3037"/>
                  <a:pt x="2637" y="3055"/>
                </a:cubicBezTo>
                <a:cubicBezTo>
                  <a:pt x="2733" y="3085"/>
                  <a:pt x="2733" y="3085"/>
                  <a:pt x="2733" y="3085"/>
                </a:cubicBezTo>
                <a:cubicBezTo>
                  <a:pt x="2769" y="3097"/>
                  <a:pt x="2793" y="3127"/>
                  <a:pt x="2823" y="3145"/>
                </a:cubicBezTo>
                <a:cubicBezTo>
                  <a:pt x="2847" y="3145"/>
                  <a:pt x="2883" y="3175"/>
                  <a:pt x="2901" y="3169"/>
                </a:cubicBezTo>
                <a:cubicBezTo>
                  <a:pt x="2955" y="3145"/>
                  <a:pt x="2949" y="3127"/>
                  <a:pt x="2997" y="3175"/>
                </a:cubicBezTo>
                <a:cubicBezTo>
                  <a:pt x="3063" y="3247"/>
                  <a:pt x="3135" y="3217"/>
                  <a:pt x="3207" y="3253"/>
                </a:cubicBezTo>
                <a:cubicBezTo>
                  <a:pt x="3236" y="3271"/>
                  <a:pt x="3350" y="3277"/>
                  <a:pt x="3350" y="3295"/>
                </a:cubicBezTo>
                <a:cubicBezTo>
                  <a:pt x="3350" y="3355"/>
                  <a:pt x="3398" y="3319"/>
                  <a:pt x="3428" y="3349"/>
                </a:cubicBezTo>
                <a:cubicBezTo>
                  <a:pt x="3446" y="3361"/>
                  <a:pt x="3440" y="3403"/>
                  <a:pt x="3458" y="3403"/>
                </a:cubicBezTo>
                <a:cubicBezTo>
                  <a:pt x="3488" y="3403"/>
                  <a:pt x="3500" y="3403"/>
                  <a:pt x="3524" y="3415"/>
                </a:cubicBezTo>
                <a:cubicBezTo>
                  <a:pt x="3536" y="3421"/>
                  <a:pt x="3536" y="3433"/>
                  <a:pt x="3542" y="3439"/>
                </a:cubicBezTo>
                <a:cubicBezTo>
                  <a:pt x="3566" y="3475"/>
                  <a:pt x="3638" y="3433"/>
                  <a:pt x="3656" y="3475"/>
                </a:cubicBezTo>
                <a:cubicBezTo>
                  <a:pt x="3662" y="3487"/>
                  <a:pt x="3668" y="3517"/>
                  <a:pt x="3674" y="3523"/>
                </a:cubicBezTo>
                <a:cubicBezTo>
                  <a:pt x="3686" y="3535"/>
                  <a:pt x="3716" y="3517"/>
                  <a:pt x="3716" y="3523"/>
                </a:cubicBezTo>
                <a:cubicBezTo>
                  <a:pt x="3722" y="3529"/>
                  <a:pt x="3722" y="3541"/>
                  <a:pt x="3728" y="3547"/>
                </a:cubicBezTo>
                <a:cubicBezTo>
                  <a:pt x="3728" y="3559"/>
                  <a:pt x="3734" y="3565"/>
                  <a:pt x="3740" y="3577"/>
                </a:cubicBezTo>
                <a:cubicBezTo>
                  <a:pt x="3746" y="3583"/>
                  <a:pt x="3740" y="3583"/>
                  <a:pt x="3740" y="3589"/>
                </a:cubicBezTo>
                <a:cubicBezTo>
                  <a:pt x="3752" y="3619"/>
                  <a:pt x="3776" y="3649"/>
                  <a:pt x="3752" y="3673"/>
                </a:cubicBezTo>
                <a:cubicBezTo>
                  <a:pt x="3734" y="3691"/>
                  <a:pt x="3740" y="3709"/>
                  <a:pt x="3728" y="3726"/>
                </a:cubicBezTo>
                <a:cubicBezTo>
                  <a:pt x="3716" y="3738"/>
                  <a:pt x="3650" y="3726"/>
                  <a:pt x="3638" y="3726"/>
                </a:cubicBezTo>
                <a:cubicBezTo>
                  <a:pt x="3620" y="3726"/>
                  <a:pt x="3620" y="3726"/>
                  <a:pt x="3620" y="3726"/>
                </a:cubicBezTo>
                <a:cubicBezTo>
                  <a:pt x="3596" y="3726"/>
                  <a:pt x="3464" y="3744"/>
                  <a:pt x="3458" y="3726"/>
                </a:cubicBezTo>
                <a:cubicBezTo>
                  <a:pt x="3452" y="3726"/>
                  <a:pt x="3452" y="3726"/>
                  <a:pt x="3452" y="3726"/>
                </a:cubicBezTo>
                <a:lnTo>
                  <a:pt x="3452" y="3726"/>
                </a:lnTo>
                <a:cubicBezTo>
                  <a:pt x="3530" y="3822"/>
                  <a:pt x="3530" y="3822"/>
                  <a:pt x="3530" y="3822"/>
                </a:cubicBezTo>
                <a:cubicBezTo>
                  <a:pt x="3542" y="3822"/>
                  <a:pt x="3554" y="3840"/>
                  <a:pt x="3554" y="3840"/>
                </a:cubicBezTo>
                <a:cubicBezTo>
                  <a:pt x="3566" y="3894"/>
                  <a:pt x="3554" y="3930"/>
                  <a:pt x="3560" y="3984"/>
                </a:cubicBezTo>
                <a:cubicBezTo>
                  <a:pt x="3566" y="3990"/>
                  <a:pt x="3584" y="4032"/>
                  <a:pt x="3590" y="4044"/>
                </a:cubicBezTo>
                <a:cubicBezTo>
                  <a:pt x="3626" y="4116"/>
                  <a:pt x="3680" y="4056"/>
                  <a:pt x="3728" y="4086"/>
                </a:cubicBezTo>
                <a:cubicBezTo>
                  <a:pt x="3776" y="4122"/>
                  <a:pt x="3764" y="4218"/>
                  <a:pt x="3776" y="4266"/>
                </a:cubicBezTo>
                <a:cubicBezTo>
                  <a:pt x="3782" y="4302"/>
                  <a:pt x="3764" y="4326"/>
                  <a:pt x="3794" y="4356"/>
                </a:cubicBezTo>
                <a:cubicBezTo>
                  <a:pt x="3818" y="4380"/>
                  <a:pt x="3854" y="4392"/>
                  <a:pt x="3884" y="4421"/>
                </a:cubicBezTo>
                <a:cubicBezTo>
                  <a:pt x="3902" y="4458"/>
                  <a:pt x="3902" y="4493"/>
                  <a:pt x="3920" y="4535"/>
                </a:cubicBezTo>
                <a:cubicBezTo>
                  <a:pt x="3932" y="4565"/>
                  <a:pt x="3956" y="4583"/>
                  <a:pt x="3974" y="4607"/>
                </a:cubicBezTo>
                <a:cubicBezTo>
                  <a:pt x="4040" y="4691"/>
                  <a:pt x="4069" y="4787"/>
                  <a:pt x="4099" y="4889"/>
                </a:cubicBezTo>
                <a:cubicBezTo>
                  <a:pt x="4129" y="4931"/>
                  <a:pt x="4165" y="4967"/>
                  <a:pt x="4195" y="5009"/>
                </a:cubicBezTo>
                <a:cubicBezTo>
                  <a:pt x="4225" y="5057"/>
                  <a:pt x="4243" y="5015"/>
                  <a:pt x="4285" y="5003"/>
                </a:cubicBezTo>
                <a:cubicBezTo>
                  <a:pt x="4315" y="4991"/>
                  <a:pt x="4357" y="4943"/>
                  <a:pt x="4387" y="4949"/>
                </a:cubicBezTo>
                <a:cubicBezTo>
                  <a:pt x="4411" y="4955"/>
                  <a:pt x="4417" y="4961"/>
                  <a:pt x="4435" y="4949"/>
                </a:cubicBezTo>
                <a:cubicBezTo>
                  <a:pt x="4537" y="4877"/>
                  <a:pt x="4537" y="4877"/>
                  <a:pt x="4537" y="4877"/>
                </a:cubicBezTo>
                <a:cubicBezTo>
                  <a:pt x="4549" y="4865"/>
                  <a:pt x="4573" y="4847"/>
                  <a:pt x="4579" y="4835"/>
                </a:cubicBezTo>
                <a:cubicBezTo>
                  <a:pt x="4597" y="4817"/>
                  <a:pt x="4591" y="4787"/>
                  <a:pt x="4603" y="4763"/>
                </a:cubicBezTo>
                <a:cubicBezTo>
                  <a:pt x="4609" y="4721"/>
                  <a:pt x="4633" y="4739"/>
                  <a:pt x="4657" y="4727"/>
                </a:cubicBezTo>
                <a:cubicBezTo>
                  <a:pt x="4723" y="4703"/>
                  <a:pt x="4723" y="4655"/>
                  <a:pt x="4771" y="4613"/>
                </a:cubicBezTo>
                <a:cubicBezTo>
                  <a:pt x="4813" y="4583"/>
                  <a:pt x="4813" y="4547"/>
                  <a:pt x="4861" y="4529"/>
                </a:cubicBezTo>
                <a:cubicBezTo>
                  <a:pt x="4902" y="4511"/>
                  <a:pt x="4896" y="4500"/>
                  <a:pt x="4879" y="4463"/>
                </a:cubicBezTo>
                <a:cubicBezTo>
                  <a:pt x="4855" y="4421"/>
                  <a:pt x="4932" y="4440"/>
                  <a:pt x="4896" y="4374"/>
                </a:cubicBezTo>
                <a:cubicBezTo>
                  <a:pt x="4866" y="4320"/>
                  <a:pt x="4908" y="4260"/>
                  <a:pt x="4950" y="4224"/>
                </a:cubicBezTo>
                <a:cubicBezTo>
                  <a:pt x="5016" y="4152"/>
                  <a:pt x="5016" y="4152"/>
                  <a:pt x="5016" y="4152"/>
                </a:cubicBezTo>
                <a:lnTo>
                  <a:pt x="5016" y="4152"/>
                </a:lnTo>
                <a:cubicBezTo>
                  <a:pt x="5034" y="4062"/>
                  <a:pt x="5034" y="4062"/>
                  <a:pt x="5034" y="4062"/>
                </a:cubicBezTo>
                <a:cubicBezTo>
                  <a:pt x="5028" y="4026"/>
                  <a:pt x="5040" y="3990"/>
                  <a:pt x="5046" y="3954"/>
                </a:cubicBezTo>
                <a:cubicBezTo>
                  <a:pt x="5058" y="3894"/>
                  <a:pt x="5004" y="3948"/>
                  <a:pt x="4986" y="3930"/>
                </a:cubicBezTo>
                <a:cubicBezTo>
                  <a:pt x="4962" y="3912"/>
                  <a:pt x="4962" y="3888"/>
                  <a:pt x="4956" y="3864"/>
                </a:cubicBezTo>
                <a:cubicBezTo>
                  <a:pt x="4944" y="3816"/>
                  <a:pt x="4914" y="3840"/>
                  <a:pt x="4908" y="3828"/>
                </a:cubicBezTo>
                <a:cubicBezTo>
                  <a:pt x="4896" y="3804"/>
                  <a:pt x="4938" y="3733"/>
                  <a:pt x="4944" y="3709"/>
                </a:cubicBezTo>
                <a:cubicBezTo>
                  <a:pt x="4968" y="3673"/>
                  <a:pt x="4974" y="3595"/>
                  <a:pt x="4950" y="3559"/>
                </a:cubicBezTo>
                <a:cubicBezTo>
                  <a:pt x="4920" y="3523"/>
                  <a:pt x="4908" y="3517"/>
                  <a:pt x="4902" y="3469"/>
                </a:cubicBezTo>
                <a:cubicBezTo>
                  <a:pt x="4932" y="3427"/>
                  <a:pt x="4992" y="3481"/>
                  <a:pt x="5028" y="3439"/>
                </a:cubicBezTo>
                <a:cubicBezTo>
                  <a:pt x="5046" y="3421"/>
                  <a:pt x="5064" y="3355"/>
                  <a:pt x="5052" y="3337"/>
                </a:cubicBezTo>
                <a:cubicBezTo>
                  <a:pt x="5046" y="3313"/>
                  <a:pt x="5058" y="3283"/>
                  <a:pt x="5052" y="3259"/>
                </a:cubicBezTo>
                <a:cubicBezTo>
                  <a:pt x="5046" y="3217"/>
                  <a:pt x="5022" y="3205"/>
                  <a:pt x="5046" y="3151"/>
                </a:cubicBezTo>
                <a:cubicBezTo>
                  <a:pt x="5070" y="3097"/>
                  <a:pt x="5112" y="3091"/>
                  <a:pt x="5136" y="3037"/>
                </a:cubicBezTo>
                <a:cubicBezTo>
                  <a:pt x="5160" y="2977"/>
                  <a:pt x="5130" y="2882"/>
                  <a:pt x="5112" y="2822"/>
                </a:cubicBezTo>
                <a:cubicBezTo>
                  <a:pt x="5082" y="2738"/>
                  <a:pt x="5082" y="2738"/>
                  <a:pt x="5082" y="2738"/>
                </a:cubicBezTo>
                <a:lnTo>
                  <a:pt x="5082" y="2738"/>
                </a:lnTo>
                <a:cubicBezTo>
                  <a:pt x="5040" y="2774"/>
                  <a:pt x="5028" y="2786"/>
                  <a:pt x="4998" y="2834"/>
                </a:cubicBezTo>
                <a:cubicBezTo>
                  <a:pt x="4980" y="2852"/>
                  <a:pt x="4944" y="2876"/>
                  <a:pt x="4932" y="2840"/>
                </a:cubicBezTo>
                <a:cubicBezTo>
                  <a:pt x="4896" y="2714"/>
                  <a:pt x="4837" y="2852"/>
                  <a:pt x="4777" y="2887"/>
                </a:cubicBezTo>
                <a:cubicBezTo>
                  <a:pt x="4711" y="2924"/>
                  <a:pt x="4687" y="2858"/>
                  <a:pt x="4675" y="2971"/>
                </a:cubicBezTo>
                <a:cubicBezTo>
                  <a:pt x="4663" y="3037"/>
                  <a:pt x="4573" y="3145"/>
                  <a:pt x="4507" y="3145"/>
                </a:cubicBezTo>
                <a:cubicBezTo>
                  <a:pt x="4375" y="3157"/>
                  <a:pt x="4375" y="3157"/>
                  <a:pt x="4375" y="3157"/>
                </a:cubicBezTo>
                <a:cubicBezTo>
                  <a:pt x="4363" y="3157"/>
                  <a:pt x="4327" y="3127"/>
                  <a:pt x="4321" y="3139"/>
                </a:cubicBezTo>
                <a:cubicBezTo>
                  <a:pt x="4297" y="3163"/>
                  <a:pt x="4297" y="3187"/>
                  <a:pt x="4261" y="3211"/>
                </a:cubicBezTo>
                <a:cubicBezTo>
                  <a:pt x="4225" y="3235"/>
                  <a:pt x="4135" y="3307"/>
                  <a:pt x="4147" y="3361"/>
                </a:cubicBezTo>
                <a:cubicBezTo>
                  <a:pt x="4159" y="3421"/>
                  <a:pt x="4081" y="3415"/>
                  <a:pt x="4051" y="3451"/>
                </a:cubicBezTo>
                <a:cubicBezTo>
                  <a:pt x="4027" y="3475"/>
                  <a:pt x="3980" y="3487"/>
                  <a:pt x="4004" y="3439"/>
                </a:cubicBezTo>
                <a:cubicBezTo>
                  <a:pt x="4027" y="3397"/>
                  <a:pt x="4040" y="3367"/>
                  <a:pt x="3992" y="3343"/>
                </a:cubicBezTo>
                <a:cubicBezTo>
                  <a:pt x="3950" y="3307"/>
                  <a:pt x="3992" y="3259"/>
                  <a:pt x="3992" y="3223"/>
                </a:cubicBezTo>
                <a:cubicBezTo>
                  <a:pt x="3992" y="3211"/>
                  <a:pt x="3944" y="3181"/>
                  <a:pt x="3944" y="3139"/>
                </a:cubicBezTo>
                <a:cubicBezTo>
                  <a:pt x="3938" y="3043"/>
                  <a:pt x="3812" y="3085"/>
                  <a:pt x="3758" y="3049"/>
                </a:cubicBezTo>
                <a:cubicBezTo>
                  <a:pt x="3710" y="3019"/>
                  <a:pt x="3674" y="2977"/>
                  <a:pt x="3626" y="3031"/>
                </a:cubicBezTo>
                <a:cubicBezTo>
                  <a:pt x="3620" y="3031"/>
                  <a:pt x="3620" y="3031"/>
                  <a:pt x="3620" y="3031"/>
                </a:cubicBezTo>
                <a:cubicBezTo>
                  <a:pt x="3614" y="3025"/>
                  <a:pt x="3620" y="2971"/>
                  <a:pt x="3620" y="2959"/>
                </a:cubicBezTo>
                <a:lnTo>
                  <a:pt x="3620" y="2959"/>
                </a:lnTo>
                <a:cubicBezTo>
                  <a:pt x="3560" y="2959"/>
                  <a:pt x="3470" y="3205"/>
                  <a:pt x="3392" y="3091"/>
                </a:cubicBezTo>
                <a:cubicBezTo>
                  <a:pt x="3368" y="3067"/>
                  <a:pt x="3344" y="3067"/>
                  <a:pt x="3338" y="3037"/>
                </a:cubicBezTo>
                <a:cubicBezTo>
                  <a:pt x="3320" y="2983"/>
                  <a:pt x="3290" y="2989"/>
                  <a:pt x="3260" y="2953"/>
                </a:cubicBezTo>
                <a:cubicBezTo>
                  <a:pt x="3242" y="2911"/>
                  <a:pt x="3266" y="2870"/>
                  <a:pt x="3290" y="2828"/>
                </a:cubicBezTo>
                <a:cubicBezTo>
                  <a:pt x="3326" y="2768"/>
                  <a:pt x="3332" y="2852"/>
                  <a:pt x="3380" y="2840"/>
                </a:cubicBezTo>
                <a:cubicBezTo>
                  <a:pt x="3398" y="2840"/>
                  <a:pt x="3416" y="2828"/>
                  <a:pt x="3434" y="2816"/>
                </a:cubicBezTo>
                <a:cubicBezTo>
                  <a:pt x="3470" y="2786"/>
                  <a:pt x="3500" y="2834"/>
                  <a:pt x="3530" y="2774"/>
                </a:cubicBezTo>
                <a:cubicBezTo>
                  <a:pt x="3554" y="2726"/>
                  <a:pt x="3578" y="2714"/>
                  <a:pt x="3632" y="2690"/>
                </a:cubicBezTo>
                <a:cubicBezTo>
                  <a:pt x="3644" y="2678"/>
                  <a:pt x="3614" y="2642"/>
                  <a:pt x="3608" y="2636"/>
                </a:cubicBezTo>
                <a:cubicBezTo>
                  <a:pt x="3602" y="2612"/>
                  <a:pt x="3566" y="2642"/>
                  <a:pt x="3548" y="2648"/>
                </a:cubicBezTo>
                <a:cubicBezTo>
                  <a:pt x="3494" y="2660"/>
                  <a:pt x="3506" y="2606"/>
                  <a:pt x="3482" y="2588"/>
                </a:cubicBezTo>
                <a:cubicBezTo>
                  <a:pt x="3428" y="2558"/>
                  <a:pt x="3428" y="2558"/>
                  <a:pt x="3428" y="2558"/>
                </a:cubicBezTo>
                <a:cubicBezTo>
                  <a:pt x="3380" y="2522"/>
                  <a:pt x="3356" y="2588"/>
                  <a:pt x="3320" y="2612"/>
                </a:cubicBezTo>
                <a:cubicBezTo>
                  <a:pt x="3290" y="2636"/>
                  <a:pt x="3284" y="2516"/>
                  <a:pt x="3254" y="2540"/>
                </a:cubicBezTo>
                <a:cubicBezTo>
                  <a:pt x="3225" y="2570"/>
                  <a:pt x="3236" y="2582"/>
                  <a:pt x="3201" y="2600"/>
                </a:cubicBezTo>
                <a:cubicBezTo>
                  <a:pt x="3170" y="2612"/>
                  <a:pt x="3189" y="2558"/>
                  <a:pt x="3194" y="2552"/>
                </a:cubicBezTo>
                <a:cubicBezTo>
                  <a:pt x="3218" y="2516"/>
                  <a:pt x="3201" y="2438"/>
                  <a:pt x="3212" y="2396"/>
                </a:cubicBezTo>
                <a:cubicBezTo>
                  <a:pt x="3225" y="2384"/>
                  <a:pt x="3212" y="2282"/>
                  <a:pt x="3201" y="2270"/>
                </a:cubicBezTo>
                <a:cubicBezTo>
                  <a:pt x="3176" y="2234"/>
                  <a:pt x="3176" y="2216"/>
                  <a:pt x="3201" y="2186"/>
                </a:cubicBezTo>
                <a:cubicBezTo>
                  <a:pt x="3218" y="2162"/>
                  <a:pt x="3201" y="2162"/>
                  <a:pt x="3201" y="2144"/>
                </a:cubicBezTo>
                <a:cubicBezTo>
                  <a:pt x="3207" y="2109"/>
                  <a:pt x="3248" y="2138"/>
                  <a:pt x="3266" y="2138"/>
                </a:cubicBezTo>
                <a:cubicBezTo>
                  <a:pt x="3320" y="2151"/>
                  <a:pt x="3273" y="2079"/>
                  <a:pt x="3314" y="2061"/>
                </a:cubicBezTo>
                <a:cubicBezTo>
                  <a:pt x="3332" y="2055"/>
                  <a:pt x="3368" y="2055"/>
                  <a:pt x="3386" y="2073"/>
                </a:cubicBezTo>
                <a:cubicBezTo>
                  <a:pt x="3416" y="2103"/>
                  <a:pt x="3422" y="2091"/>
                  <a:pt x="3458" y="2079"/>
                </a:cubicBezTo>
                <a:cubicBezTo>
                  <a:pt x="3494" y="2073"/>
                  <a:pt x="3482" y="2043"/>
                  <a:pt x="3488" y="2019"/>
                </a:cubicBezTo>
                <a:cubicBezTo>
                  <a:pt x="3488" y="2001"/>
                  <a:pt x="3500" y="1995"/>
                  <a:pt x="3500" y="1983"/>
                </a:cubicBezTo>
                <a:cubicBezTo>
                  <a:pt x="3500" y="1977"/>
                  <a:pt x="3488" y="1971"/>
                  <a:pt x="3482" y="1965"/>
                </a:cubicBezTo>
                <a:cubicBezTo>
                  <a:pt x="3446" y="1893"/>
                  <a:pt x="3500" y="1923"/>
                  <a:pt x="3542" y="1911"/>
                </a:cubicBezTo>
                <a:cubicBezTo>
                  <a:pt x="3554" y="1905"/>
                  <a:pt x="3608" y="1833"/>
                  <a:pt x="3608" y="1827"/>
                </a:cubicBezTo>
                <a:cubicBezTo>
                  <a:pt x="3608" y="1797"/>
                  <a:pt x="3596" y="1785"/>
                  <a:pt x="3620" y="1761"/>
                </a:cubicBezTo>
                <a:cubicBezTo>
                  <a:pt x="3704" y="1683"/>
                  <a:pt x="3704" y="1683"/>
                  <a:pt x="3704" y="1683"/>
                </a:cubicBezTo>
                <a:cubicBezTo>
                  <a:pt x="3722" y="1665"/>
                  <a:pt x="3734" y="1647"/>
                  <a:pt x="3752" y="1635"/>
                </a:cubicBezTo>
                <a:cubicBezTo>
                  <a:pt x="3806" y="1593"/>
                  <a:pt x="3794" y="1575"/>
                  <a:pt x="3788" y="1503"/>
                </a:cubicBezTo>
                <a:cubicBezTo>
                  <a:pt x="3782" y="1461"/>
                  <a:pt x="3746" y="1485"/>
                  <a:pt x="3716" y="1485"/>
                </a:cubicBezTo>
                <a:cubicBezTo>
                  <a:pt x="3644" y="1485"/>
                  <a:pt x="3710" y="1419"/>
                  <a:pt x="3734" y="1408"/>
                </a:cubicBezTo>
                <a:cubicBezTo>
                  <a:pt x="3752" y="1389"/>
                  <a:pt x="3776" y="1377"/>
                  <a:pt x="3782" y="1348"/>
                </a:cubicBezTo>
                <a:cubicBezTo>
                  <a:pt x="3788" y="1318"/>
                  <a:pt x="3806" y="1294"/>
                  <a:pt x="3836" y="1282"/>
                </a:cubicBezTo>
                <a:cubicBezTo>
                  <a:pt x="3854" y="1282"/>
                  <a:pt x="3878" y="1264"/>
                  <a:pt x="3884" y="1246"/>
                </a:cubicBezTo>
                <a:cubicBezTo>
                  <a:pt x="3884" y="1216"/>
                  <a:pt x="3884" y="1204"/>
                  <a:pt x="3902" y="1186"/>
                </a:cubicBezTo>
                <a:cubicBezTo>
                  <a:pt x="3926" y="1156"/>
                  <a:pt x="3890" y="1132"/>
                  <a:pt x="3878" y="1108"/>
                </a:cubicBezTo>
                <a:cubicBezTo>
                  <a:pt x="3866" y="1078"/>
                  <a:pt x="3920" y="1013"/>
                  <a:pt x="3938" y="1013"/>
                </a:cubicBezTo>
                <a:cubicBezTo>
                  <a:pt x="3950" y="1037"/>
                  <a:pt x="3998" y="1078"/>
                  <a:pt x="4009" y="1031"/>
                </a:cubicBezTo>
                <a:cubicBezTo>
                  <a:pt x="4046" y="1001"/>
                  <a:pt x="4033" y="977"/>
                  <a:pt x="4009" y="947"/>
                </a:cubicBezTo>
                <a:cubicBezTo>
                  <a:pt x="3980" y="911"/>
                  <a:pt x="4033" y="899"/>
                  <a:pt x="4027" y="869"/>
                </a:cubicBezTo>
                <a:cubicBezTo>
                  <a:pt x="4004" y="863"/>
                  <a:pt x="3974" y="917"/>
                  <a:pt x="3962" y="893"/>
                </a:cubicBezTo>
                <a:cubicBezTo>
                  <a:pt x="3950" y="869"/>
                  <a:pt x="3962" y="845"/>
                  <a:pt x="3962" y="821"/>
                </a:cubicBezTo>
                <a:cubicBezTo>
                  <a:pt x="3974" y="785"/>
                  <a:pt x="4022" y="719"/>
                  <a:pt x="4004" y="683"/>
                </a:cubicBezTo>
                <a:cubicBezTo>
                  <a:pt x="3985" y="665"/>
                  <a:pt x="3962" y="647"/>
                  <a:pt x="3938" y="642"/>
                </a:cubicBezTo>
                <a:cubicBezTo>
                  <a:pt x="3884" y="623"/>
                  <a:pt x="3902" y="683"/>
                  <a:pt x="3878" y="701"/>
                </a:cubicBezTo>
                <a:cubicBezTo>
                  <a:pt x="3872" y="707"/>
                  <a:pt x="3842" y="689"/>
                  <a:pt x="3836" y="677"/>
                </a:cubicBezTo>
                <a:cubicBezTo>
                  <a:pt x="3824" y="653"/>
                  <a:pt x="3824" y="642"/>
                  <a:pt x="3794" y="623"/>
                </a:cubicBezTo>
                <a:cubicBezTo>
                  <a:pt x="3782" y="618"/>
                  <a:pt x="3758" y="623"/>
                  <a:pt x="3752" y="611"/>
                </a:cubicBezTo>
                <a:cubicBezTo>
                  <a:pt x="3740" y="600"/>
                  <a:pt x="3746" y="570"/>
                  <a:pt x="3758" y="558"/>
                </a:cubicBezTo>
                <a:cubicBezTo>
                  <a:pt x="3620" y="390"/>
                  <a:pt x="3620" y="390"/>
                  <a:pt x="3620" y="390"/>
                </a:cubicBezTo>
                <a:lnTo>
                  <a:pt x="3620" y="390"/>
                </a:lnTo>
                <a:cubicBezTo>
                  <a:pt x="3488" y="486"/>
                  <a:pt x="3488" y="486"/>
                  <a:pt x="3488" y="486"/>
                </a:cubicBezTo>
                <a:lnTo>
                  <a:pt x="3488" y="486"/>
                </a:lnTo>
                <a:cubicBezTo>
                  <a:pt x="3554" y="581"/>
                  <a:pt x="3554" y="581"/>
                  <a:pt x="3554" y="581"/>
                </a:cubicBezTo>
                <a:cubicBezTo>
                  <a:pt x="3578" y="605"/>
                  <a:pt x="3584" y="629"/>
                  <a:pt x="3614" y="647"/>
                </a:cubicBezTo>
                <a:cubicBezTo>
                  <a:pt x="3626" y="659"/>
                  <a:pt x="3656" y="671"/>
                  <a:pt x="3668" y="677"/>
                </a:cubicBezTo>
                <a:cubicBezTo>
                  <a:pt x="3704" y="683"/>
                  <a:pt x="3722" y="725"/>
                  <a:pt x="3686" y="743"/>
                </a:cubicBezTo>
                <a:cubicBezTo>
                  <a:pt x="3674" y="749"/>
                  <a:pt x="3590" y="749"/>
                  <a:pt x="3608" y="773"/>
                </a:cubicBezTo>
                <a:cubicBezTo>
                  <a:pt x="3632" y="803"/>
                  <a:pt x="3674" y="785"/>
                  <a:pt x="3698" y="779"/>
                </a:cubicBezTo>
                <a:cubicBezTo>
                  <a:pt x="3770" y="767"/>
                  <a:pt x="3758" y="845"/>
                  <a:pt x="3722" y="875"/>
                </a:cubicBezTo>
                <a:cubicBezTo>
                  <a:pt x="3686" y="923"/>
                  <a:pt x="3638" y="977"/>
                  <a:pt x="3656" y="1037"/>
                </a:cubicBezTo>
                <a:cubicBezTo>
                  <a:pt x="3668" y="1066"/>
                  <a:pt x="3656" y="1162"/>
                  <a:pt x="3692" y="1156"/>
                </a:cubicBezTo>
                <a:cubicBezTo>
                  <a:pt x="3710" y="1150"/>
                  <a:pt x="3746" y="1126"/>
                  <a:pt x="3764" y="1138"/>
                </a:cubicBezTo>
                <a:cubicBezTo>
                  <a:pt x="3764" y="1198"/>
                  <a:pt x="3692" y="1252"/>
                  <a:pt x="3656" y="1288"/>
                </a:cubicBezTo>
                <a:cubicBezTo>
                  <a:pt x="3608" y="1336"/>
                  <a:pt x="3566" y="1336"/>
                  <a:pt x="3512" y="1318"/>
                </a:cubicBezTo>
                <a:cubicBezTo>
                  <a:pt x="3470" y="1306"/>
                  <a:pt x="3452" y="1258"/>
                  <a:pt x="3422" y="1282"/>
                </a:cubicBezTo>
                <a:cubicBezTo>
                  <a:pt x="3392" y="1300"/>
                  <a:pt x="3380" y="1318"/>
                  <a:pt x="3350" y="1329"/>
                </a:cubicBezTo>
                <a:cubicBezTo>
                  <a:pt x="3314" y="1336"/>
                  <a:pt x="3284" y="1342"/>
                  <a:pt x="3254" y="1318"/>
                </a:cubicBezTo>
                <a:cubicBezTo>
                  <a:pt x="3242" y="1306"/>
                  <a:pt x="3236" y="1288"/>
                  <a:pt x="3218" y="1282"/>
                </a:cubicBezTo>
                <a:cubicBezTo>
                  <a:pt x="3201" y="1264"/>
                  <a:pt x="3170" y="1288"/>
                  <a:pt x="3159" y="1270"/>
                </a:cubicBezTo>
                <a:cubicBezTo>
                  <a:pt x="3159" y="1264"/>
                  <a:pt x="3147" y="1240"/>
                  <a:pt x="3141" y="1240"/>
                </a:cubicBezTo>
                <a:cubicBezTo>
                  <a:pt x="3135" y="1234"/>
                  <a:pt x="3105" y="1246"/>
                  <a:pt x="3105" y="1228"/>
                </a:cubicBezTo>
                <a:cubicBezTo>
                  <a:pt x="3105" y="1204"/>
                  <a:pt x="3135" y="1216"/>
                  <a:pt x="3117" y="1192"/>
                </a:cubicBezTo>
                <a:cubicBezTo>
                  <a:pt x="2943" y="1013"/>
                  <a:pt x="2943" y="1013"/>
                  <a:pt x="2943" y="1013"/>
                </a:cubicBezTo>
                <a:cubicBezTo>
                  <a:pt x="3111" y="851"/>
                  <a:pt x="3111" y="851"/>
                  <a:pt x="3111" y="851"/>
                </a:cubicBezTo>
                <a:lnTo>
                  <a:pt x="3111" y="851"/>
                </a:lnTo>
                <a:cubicBezTo>
                  <a:pt x="2961" y="707"/>
                  <a:pt x="2961" y="707"/>
                  <a:pt x="2961" y="707"/>
                </a:cubicBezTo>
                <a:cubicBezTo>
                  <a:pt x="2919" y="683"/>
                  <a:pt x="2931" y="653"/>
                  <a:pt x="2931" y="611"/>
                </a:cubicBezTo>
                <a:cubicBezTo>
                  <a:pt x="2931" y="563"/>
                  <a:pt x="2901" y="552"/>
                  <a:pt x="2865" y="528"/>
                </a:cubicBezTo>
                <a:cubicBezTo>
                  <a:pt x="2787" y="474"/>
                  <a:pt x="2901" y="342"/>
                  <a:pt x="2865" y="330"/>
                </a:cubicBezTo>
                <a:cubicBezTo>
                  <a:pt x="2835" y="312"/>
                  <a:pt x="2721" y="384"/>
                  <a:pt x="2691" y="402"/>
                </a:cubicBezTo>
                <a:cubicBezTo>
                  <a:pt x="2613" y="444"/>
                  <a:pt x="2559" y="480"/>
                  <a:pt x="2505" y="558"/>
                </a:cubicBezTo>
                <a:cubicBezTo>
                  <a:pt x="2475" y="605"/>
                  <a:pt x="2451" y="623"/>
                  <a:pt x="2397" y="635"/>
                </a:cubicBezTo>
                <a:cubicBezTo>
                  <a:pt x="2344" y="665"/>
                  <a:pt x="2284" y="635"/>
                  <a:pt x="2236" y="671"/>
                </a:cubicBezTo>
                <a:cubicBezTo>
                  <a:pt x="2194" y="701"/>
                  <a:pt x="2134" y="719"/>
                  <a:pt x="2092" y="749"/>
                </a:cubicBezTo>
                <a:cubicBezTo>
                  <a:pt x="2062" y="767"/>
                  <a:pt x="2044" y="797"/>
                  <a:pt x="2020" y="821"/>
                </a:cubicBezTo>
                <a:cubicBezTo>
                  <a:pt x="1990" y="845"/>
                  <a:pt x="1954" y="839"/>
                  <a:pt x="1918" y="857"/>
                </a:cubicBezTo>
                <a:cubicBezTo>
                  <a:pt x="1876" y="881"/>
                  <a:pt x="1822" y="899"/>
                  <a:pt x="1774" y="887"/>
                </a:cubicBezTo>
                <a:cubicBezTo>
                  <a:pt x="1714" y="857"/>
                  <a:pt x="1714" y="857"/>
                  <a:pt x="1714" y="857"/>
                </a:cubicBezTo>
                <a:lnTo>
                  <a:pt x="1714" y="857"/>
                </a:lnTo>
                <a:cubicBezTo>
                  <a:pt x="1714" y="863"/>
                  <a:pt x="1708" y="869"/>
                  <a:pt x="1708" y="875"/>
                </a:cubicBezTo>
                <a:cubicBezTo>
                  <a:pt x="1696" y="905"/>
                  <a:pt x="1678" y="935"/>
                  <a:pt x="1660" y="965"/>
                </a:cubicBezTo>
                <a:cubicBezTo>
                  <a:pt x="1648" y="983"/>
                  <a:pt x="1648" y="1013"/>
                  <a:pt x="1643" y="1037"/>
                </a:cubicBezTo>
                <a:cubicBezTo>
                  <a:pt x="1630" y="1072"/>
                  <a:pt x="1601" y="1096"/>
                  <a:pt x="1619" y="1138"/>
                </a:cubicBezTo>
                <a:cubicBezTo>
                  <a:pt x="1636" y="1192"/>
                  <a:pt x="1648" y="1192"/>
                  <a:pt x="1684" y="1234"/>
                </a:cubicBezTo>
                <a:cubicBezTo>
                  <a:pt x="1684" y="1252"/>
                  <a:pt x="1714" y="1264"/>
                  <a:pt x="1702" y="1288"/>
                </a:cubicBezTo>
                <a:cubicBezTo>
                  <a:pt x="1684" y="1318"/>
                  <a:pt x="1684" y="1353"/>
                  <a:pt x="1678" y="1384"/>
                </a:cubicBezTo>
                <a:cubicBezTo>
                  <a:pt x="1666" y="1413"/>
                  <a:pt x="1612" y="1449"/>
                  <a:pt x="1582" y="1461"/>
                </a:cubicBezTo>
                <a:cubicBezTo>
                  <a:pt x="1499" y="1497"/>
                  <a:pt x="1439" y="1473"/>
                  <a:pt x="1433" y="1575"/>
                </a:cubicBezTo>
                <a:cubicBezTo>
                  <a:pt x="1433" y="1611"/>
                  <a:pt x="1403" y="1623"/>
                  <a:pt x="1373" y="1611"/>
                </a:cubicBezTo>
                <a:cubicBezTo>
                  <a:pt x="1337" y="1605"/>
                  <a:pt x="1361" y="1641"/>
                  <a:pt x="1337" y="1653"/>
                </a:cubicBezTo>
                <a:cubicBezTo>
                  <a:pt x="1043" y="1833"/>
                  <a:pt x="1043" y="1833"/>
                  <a:pt x="1043" y="1833"/>
                </a:cubicBezTo>
                <a:cubicBezTo>
                  <a:pt x="995" y="1863"/>
                  <a:pt x="923" y="1881"/>
                  <a:pt x="905" y="1941"/>
                </a:cubicBezTo>
                <a:cubicBezTo>
                  <a:pt x="881" y="2007"/>
                  <a:pt x="809" y="2049"/>
                  <a:pt x="773" y="2103"/>
                </a:cubicBezTo>
                <a:cubicBezTo>
                  <a:pt x="726" y="2138"/>
                  <a:pt x="684" y="2168"/>
                  <a:pt x="648" y="2210"/>
                </a:cubicBezTo>
                <a:cubicBezTo>
                  <a:pt x="636" y="2228"/>
                  <a:pt x="612" y="2228"/>
                  <a:pt x="594" y="2240"/>
                </a:cubicBezTo>
                <a:cubicBezTo>
                  <a:pt x="570" y="2264"/>
                  <a:pt x="540" y="2300"/>
                  <a:pt x="516" y="2324"/>
                </a:cubicBezTo>
                <a:cubicBezTo>
                  <a:pt x="492" y="2354"/>
                  <a:pt x="486" y="2354"/>
                  <a:pt x="450" y="2372"/>
                </a:cubicBezTo>
                <a:cubicBezTo>
                  <a:pt x="414" y="2396"/>
                  <a:pt x="366" y="2456"/>
                  <a:pt x="330" y="2486"/>
                </a:cubicBezTo>
                <a:cubicBezTo>
                  <a:pt x="216" y="2594"/>
                  <a:pt x="216" y="2594"/>
                  <a:pt x="216" y="2594"/>
                </a:cubicBezTo>
                <a:cubicBezTo>
                  <a:pt x="408" y="2786"/>
                  <a:pt x="408" y="2786"/>
                  <a:pt x="408" y="2786"/>
                </a:cubicBezTo>
                <a:cubicBezTo>
                  <a:pt x="378" y="2822"/>
                  <a:pt x="378" y="2822"/>
                  <a:pt x="378" y="2822"/>
                </a:cubicBezTo>
                <a:cubicBezTo>
                  <a:pt x="408" y="2852"/>
                  <a:pt x="408" y="2852"/>
                  <a:pt x="408" y="2852"/>
                </a:cubicBezTo>
                <a:cubicBezTo>
                  <a:pt x="246" y="2977"/>
                  <a:pt x="246" y="2977"/>
                  <a:pt x="246" y="2977"/>
                </a:cubicBezTo>
                <a:cubicBezTo>
                  <a:pt x="234" y="3007"/>
                  <a:pt x="216" y="3031"/>
                  <a:pt x="204" y="3061"/>
                </a:cubicBezTo>
                <a:cubicBezTo>
                  <a:pt x="180" y="3121"/>
                  <a:pt x="168" y="3169"/>
                  <a:pt x="132" y="3229"/>
                </a:cubicBezTo>
                <a:cubicBezTo>
                  <a:pt x="108" y="3259"/>
                  <a:pt x="78" y="3289"/>
                  <a:pt x="54" y="3319"/>
                </a:cubicBezTo>
                <a:cubicBezTo>
                  <a:pt x="0" y="3379"/>
                  <a:pt x="120" y="3373"/>
                  <a:pt x="108" y="3433"/>
                </a:cubicBezTo>
                <a:cubicBezTo>
                  <a:pt x="96" y="3475"/>
                  <a:pt x="42" y="3553"/>
                  <a:pt x="12" y="3589"/>
                </a:cubicBezTo>
                <a:cubicBezTo>
                  <a:pt x="132" y="3643"/>
                  <a:pt x="132" y="3643"/>
                  <a:pt x="132" y="3643"/>
                </a:cubicBezTo>
                <a:cubicBezTo>
                  <a:pt x="198" y="3673"/>
                  <a:pt x="228" y="3738"/>
                  <a:pt x="300" y="3762"/>
                </a:cubicBezTo>
                <a:cubicBezTo>
                  <a:pt x="336" y="3780"/>
                  <a:pt x="336" y="3810"/>
                  <a:pt x="360" y="3828"/>
                </a:cubicBezTo>
                <a:cubicBezTo>
                  <a:pt x="384" y="3846"/>
                  <a:pt x="426" y="3858"/>
                  <a:pt x="444" y="3876"/>
                </a:cubicBezTo>
                <a:cubicBezTo>
                  <a:pt x="462" y="3888"/>
                  <a:pt x="474" y="3912"/>
                  <a:pt x="456" y="3924"/>
                </a:cubicBezTo>
                <a:cubicBezTo>
                  <a:pt x="426" y="3960"/>
                  <a:pt x="426" y="4008"/>
                  <a:pt x="396" y="4038"/>
                </a:cubicBezTo>
                <a:cubicBezTo>
                  <a:pt x="366" y="4068"/>
                  <a:pt x="330" y="4074"/>
                  <a:pt x="330" y="4122"/>
                </a:cubicBezTo>
                <a:cubicBezTo>
                  <a:pt x="330" y="4158"/>
                  <a:pt x="300" y="4176"/>
                  <a:pt x="276" y="4200"/>
                </a:cubicBezTo>
                <a:lnTo>
                  <a:pt x="276" y="4200"/>
                </a:lnTo>
                <a:cubicBezTo>
                  <a:pt x="324" y="4272"/>
                  <a:pt x="324" y="4272"/>
                  <a:pt x="324" y="4272"/>
                </a:cubicBezTo>
                <a:cubicBezTo>
                  <a:pt x="480" y="4368"/>
                  <a:pt x="480" y="4368"/>
                  <a:pt x="480" y="4368"/>
                </a:cubicBezTo>
                <a:lnTo>
                  <a:pt x="480" y="4368"/>
                </a:lnTo>
                <a:cubicBezTo>
                  <a:pt x="480" y="4368"/>
                  <a:pt x="480" y="4362"/>
                  <a:pt x="486" y="4362"/>
                </a:cubicBezTo>
                <a:cubicBezTo>
                  <a:pt x="498" y="4350"/>
                  <a:pt x="498" y="4344"/>
                  <a:pt x="504" y="4338"/>
                </a:cubicBezTo>
                <a:cubicBezTo>
                  <a:pt x="510" y="4326"/>
                  <a:pt x="522" y="4314"/>
                  <a:pt x="534" y="4302"/>
                </a:cubicBezTo>
                <a:cubicBezTo>
                  <a:pt x="546" y="4284"/>
                  <a:pt x="558" y="4272"/>
                  <a:pt x="564" y="4254"/>
                </a:cubicBezTo>
                <a:cubicBezTo>
                  <a:pt x="588" y="4230"/>
                  <a:pt x="594" y="4206"/>
                  <a:pt x="606" y="4170"/>
                </a:cubicBezTo>
                <a:cubicBezTo>
                  <a:pt x="612" y="4146"/>
                  <a:pt x="624" y="4122"/>
                  <a:pt x="624" y="4098"/>
                </a:cubicBezTo>
                <a:lnTo>
                  <a:pt x="624" y="4098"/>
                </a:lnTo>
                <a:cubicBezTo>
                  <a:pt x="498" y="3984"/>
                  <a:pt x="498" y="3984"/>
                  <a:pt x="498" y="3984"/>
                </a:cubicBezTo>
                <a:cubicBezTo>
                  <a:pt x="558" y="3930"/>
                  <a:pt x="558" y="3930"/>
                  <a:pt x="558" y="3930"/>
                </a:cubicBezTo>
                <a:cubicBezTo>
                  <a:pt x="654" y="4002"/>
                  <a:pt x="654" y="4002"/>
                  <a:pt x="654" y="4002"/>
                </a:cubicBezTo>
                <a:close/>
              </a:path>
            </a:pathLst>
          </a:custGeom>
          <a:solidFill>
            <a:schemeClr val="accent4"/>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136" name="Freeform 141"/>
          <p:cNvSpPr>
            <a:spLocks noChangeArrowheads="1"/>
          </p:cNvSpPr>
          <p:nvPr/>
        </p:nvSpPr>
        <p:spPr bwMode="auto">
          <a:xfrm>
            <a:off x="7486911" y="6606714"/>
            <a:ext cx="4247354" cy="3017558"/>
          </a:xfrm>
          <a:custGeom>
            <a:avLst/>
            <a:gdLst>
              <a:gd name="T0" fmla="*/ 30 w 7965"/>
              <a:gd name="T1" fmla="*/ 2767 h 5657"/>
              <a:gd name="T2" fmla="*/ 144 w 7965"/>
              <a:gd name="T3" fmla="*/ 2366 h 5657"/>
              <a:gd name="T4" fmla="*/ 575 w 7965"/>
              <a:gd name="T5" fmla="*/ 2138 h 5657"/>
              <a:gd name="T6" fmla="*/ 857 w 7965"/>
              <a:gd name="T7" fmla="*/ 1719 h 5657"/>
              <a:gd name="T8" fmla="*/ 1132 w 7965"/>
              <a:gd name="T9" fmla="*/ 1611 h 5657"/>
              <a:gd name="T10" fmla="*/ 1624 w 7965"/>
              <a:gd name="T11" fmla="*/ 1528 h 5657"/>
              <a:gd name="T12" fmla="*/ 2097 w 7965"/>
              <a:gd name="T13" fmla="*/ 1300 h 5657"/>
              <a:gd name="T14" fmla="*/ 2534 w 7965"/>
              <a:gd name="T15" fmla="*/ 995 h 5657"/>
              <a:gd name="T16" fmla="*/ 2960 w 7965"/>
              <a:gd name="T17" fmla="*/ 1043 h 5657"/>
              <a:gd name="T18" fmla="*/ 3535 w 7965"/>
              <a:gd name="T19" fmla="*/ 1097 h 5657"/>
              <a:gd name="T20" fmla="*/ 3787 w 7965"/>
              <a:gd name="T21" fmla="*/ 605 h 5657"/>
              <a:gd name="T22" fmla="*/ 3589 w 7965"/>
              <a:gd name="T23" fmla="*/ 120 h 5657"/>
              <a:gd name="T24" fmla="*/ 4099 w 7965"/>
              <a:gd name="T25" fmla="*/ 54 h 5657"/>
              <a:gd name="T26" fmla="*/ 4470 w 7965"/>
              <a:gd name="T27" fmla="*/ 42 h 5657"/>
              <a:gd name="T28" fmla="*/ 5034 w 7965"/>
              <a:gd name="T29" fmla="*/ 282 h 5657"/>
              <a:gd name="T30" fmla="*/ 5375 w 7965"/>
              <a:gd name="T31" fmla="*/ 455 h 5657"/>
              <a:gd name="T32" fmla="*/ 5435 w 7965"/>
              <a:gd name="T33" fmla="*/ 905 h 5657"/>
              <a:gd name="T34" fmla="*/ 5932 w 7965"/>
              <a:gd name="T35" fmla="*/ 1073 h 5657"/>
              <a:gd name="T36" fmla="*/ 6472 w 7965"/>
              <a:gd name="T37" fmla="*/ 1372 h 5657"/>
              <a:gd name="T38" fmla="*/ 6849 w 7965"/>
              <a:gd name="T39" fmla="*/ 1049 h 5657"/>
              <a:gd name="T40" fmla="*/ 7209 w 7965"/>
              <a:gd name="T41" fmla="*/ 737 h 5657"/>
              <a:gd name="T42" fmla="*/ 7862 w 7965"/>
              <a:gd name="T43" fmla="*/ 761 h 5657"/>
              <a:gd name="T44" fmla="*/ 7874 w 7965"/>
              <a:gd name="T45" fmla="*/ 1156 h 5657"/>
              <a:gd name="T46" fmla="*/ 7826 w 7965"/>
              <a:gd name="T47" fmla="*/ 1462 h 5657"/>
              <a:gd name="T48" fmla="*/ 7760 w 7965"/>
              <a:gd name="T49" fmla="*/ 1922 h 5657"/>
              <a:gd name="T50" fmla="*/ 7586 w 7965"/>
              <a:gd name="T51" fmla="*/ 2288 h 5657"/>
              <a:gd name="T52" fmla="*/ 7730 w 7965"/>
              <a:gd name="T53" fmla="*/ 2702 h 5657"/>
              <a:gd name="T54" fmla="*/ 7838 w 7965"/>
              <a:gd name="T55" fmla="*/ 3325 h 5657"/>
              <a:gd name="T56" fmla="*/ 7275 w 7965"/>
              <a:gd name="T57" fmla="*/ 3253 h 5657"/>
              <a:gd name="T58" fmla="*/ 6885 w 7965"/>
              <a:gd name="T59" fmla="*/ 3019 h 5657"/>
              <a:gd name="T60" fmla="*/ 6442 w 7965"/>
              <a:gd name="T61" fmla="*/ 2893 h 5657"/>
              <a:gd name="T62" fmla="*/ 6148 w 7965"/>
              <a:gd name="T63" fmla="*/ 3205 h 5657"/>
              <a:gd name="T64" fmla="*/ 6046 w 7965"/>
              <a:gd name="T65" fmla="*/ 3576 h 5657"/>
              <a:gd name="T66" fmla="*/ 6178 w 7965"/>
              <a:gd name="T67" fmla="*/ 4062 h 5657"/>
              <a:gd name="T68" fmla="*/ 6556 w 7965"/>
              <a:gd name="T69" fmla="*/ 4176 h 5657"/>
              <a:gd name="T70" fmla="*/ 6346 w 7965"/>
              <a:gd name="T71" fmla="*/ 4733 h 5657"/>
              <a:gd name="T72" fmla="*/ 6598 w 7965"/>
              <a:gd name="T73" fmla="*/ 5074 h 5657"/>
              <a:gd name="T74" fmla="*/ 6148 w 7965"/>
              <a:gd name="T75" fmla="*/ 5350 h 5657"/>
              <a:gd name="T76" fmla="*/ 5807 w 7965"/>
              <a:gd name="T77" fmla="*/ 4853 h 5657"/>
              <a:gd name="T78" fmla="*/ 5669 w 7965"/>
              <a:gd name="T79" fmla="*/ 4409 h 5657"/>
              <a:gd name="T80" fmla="*/ 5261 w 7965"/>
              <a:gd name="T81" fmla="*/ 4451 h 5657"/>
              <a:gd name="T82" fmla="*/ 4650 w 7965"/>
              <a:gd name="T83" fmla="*/ 4751 h 5657"/>
              <a:gd name="T84" fmla="*/ 4033 w 7965"/>
              <a:gd name="T85" fmla="*/ 4871 h 5657"/>
              <a:gd name="T86" fmla="*/ 3529 w 7965"/>
              <a:gd name="T87" fmla="*/ 4367 h 5657"/>
              <a:gd name="T88" fmla="*/ 3529 w 7965"/>
              <a:gd name="T89" fmla="*/ 3726 h 5657"/>
              <a:gd name="T90" fmla="*/ 3140 w 7965"/>
              <a:gd name="T91" fmla="*/ 3660 h 5657"/>
              <a:gd name="T92" fmla="*/ 2678 w 7965"/>
              <a:gd name="T93" fmla="*/ 3864 h 5657"/>
              <a:gd name="T94" fmla="*/ 2732 w 7965"/>
              <a:gd name="T95" fmla="*/ 4325 h 5657"/>
              <a:gd name="T96" fmla="*/ 2678 w 7965"/>
              <a:gd name="T97" fmla="*/ 4919 h 5657"/>
              <a:gd name="T98" fmla="*/ 2457 w 7965"/>
              <a:gd name="T99" fmla="*/ 5296 h 5657"/>
              <a:gd name="T100" fmla="*/ 2217 w 7965"/>
              <a:gd name="T101" fmla="*/ 5656 h 5657"/>
              <a:gd name="T102" fmla="*/ 1827 w 7965"/>
              <a:gd name="T103" fmla="*/ 5206 h 5657"/>
              <a:gd name="T104" fmla="*/ 1791 w 7965"/>
              <a:gd name="T105" fmla="*/ 4661 h 5657"/>
              <a:gd name="T106" fmla="*/ 1947 w 7965"/>
              <a:gd name="T107" fmla="*/ 4110 h 5657"/>
              <a:gd name="T108" fmla="*/ 1714 w 7965"/>
              <a:gd name="T109" fmla="*/ 3678 h 5657"/>
              <a:gd name="T110" fmla="*/ 1695 w 7965"/>
              <a:gd name="T111" fmla="*/ 3031 h 5657"/>
              <a:gd name="T112" fmla="*/ 1330 w 7965"/>
              <a:gd name="T113" fmla="*/ 2755 h 5657"/>
              <a:gd name="T114" fmla="*/ 1132 w 7965"/>
              <a:gd name="T115" fmla="*/ 3007 h 5657"/>
              <a:gd name="T116" fmla="*/ 365 w 7965"/>
              <a:gd name="T117" fmla="*/ 3115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65" h="5657">
                <a:moveTo>
                  <a:pt x="131" y="3085"/>
                </a:moveTo>
                <a:lnTo>
                  <a:pt x="131" y="3085"/>
                </a:lnTo>
                <a:cubicBezTo>
                  <a:pt x="131" y="3061"/>
                  <a:pt x="131" y="3019"/>
                  <a:pt x="126" y="2995"/>
                </a:cubicBezTo>
                <a:cubicBezTo>
                  <a:pt x="126" y="2977"/>
                  <a:pt x="102" y="2959"/>
                  <a:pt x="113" y="2941"/>
                </a:cubicBezTo>
                <a:cubicBezTo>
                  <a:pt x="126" y="2911"/>
                  <a:pt x="144" y="2821"/>
                  <a:pt x="96" y="2821"/>
                </a:cubicBezTo>
                <a:cubicBezTo>
                  <a:pt x="54" y="2821"/>
                  <a:pt x="48" y="2803"/>
                  <a:pt x="30" y="2767"/>
                </a:cubicBezTo>
                <a:cubicBezTo>
                  <a:pt x="24" y="2755"/>
                  <a:pt x="0" y="2719"/>
                  <a:pt x="6" y="2707"/>
                </a:cubicBezTo>
                <a:cubicBezTo>
                  <a:pt x="18" y="2689"/>
                  <a:pt x="36" y="2671"/>
                  <a:pt x="36" y="2647"/>
                </a:cubicBezTo>
                <a:cubicBezTo>
                  <a:pt x="36" y="2606"/>
                  <a:pt x="30" y="2606"/>
                  <a:pt x="78" y="2594"/>
                </a:cubicBezTo>
                <a:cubicBezTo>
                  <a:pt x="120" y="2576"/>
                  <a:pt x="131" y="2540"/>
                  <a:pt x="120" y="2498"/>
                </a:cubicBezTo>
                <a:cubicBezTo>
                  <a:pt x="89" y="2468"/>
                  <a:pt x="96" y="2426"/>
                  <a:pt x="96" y="2378"/>
                </a:cubicBezTo>
                <a:cubicBezTo>
                  <a:pt x="96" y="2366"/>
                  <a:pt x="131" y="2372"/>
                  <a:pt x="144" y="2366"/>
                </a:cubicBezTo>
                <a:cubicBezTo>
                  <a:pt x="179" y="2348"/>
                  <a:pt x="144" y="2282"/>
                  <a:pt x="221" y="2312"/>
                </a:cubicBezTo>
                <a:cubicBezTo>
                  <a:pt x="281" y="2330"/>
                  <a:pt x="269" y="2294"/>
                  <a:pt x="311" y="2276"/>
                </a:cubicBezTo>
                <a:cubicBezTo>
                  <a:pt x="341" y="2264"/>
                  <a:pt x="401" y="2228"/>
                  <a:pt x="419" y="2210"/>
                </a:cubicBezTo>
                <a:cubicBezTo>
                  <a:pt x="437" y="2186"/>
                  <a:pt x="407" y="2162"/>
                  <a:pt x="413" y="2144"/>
                </a:cubicBezTo>
                <a:cubicBezTo>
                  <a:pt x="419" y="2120"/>
                  <a:pt x="485" y="2024"/>
                  <a:pt x="509" y="2042"/>
                </a:cubicBezTo>
                <a:cubicBezTo>
                  <a:pt x="533" y="2060"/>
                  <a:pt x="545" y="2120"/>
                  <a:pt x="575" y="2138"/>
                </a:cubicBezTo>
                <a:cubicBezTo>
                  <a:pt x="599" y="2150"/>
                  <a:pt x="707" y="2096"/>
                  <a:pt x="707" y="2066"/>
                </a:cubicBezTo>
                <a:cubicBezTo>
                  <a:pt x="713" y="1994"/>
                  <a:pt x="683" y="1952"/>
                  <a:pt x="767" y="1911"/>
                </a:cubicBezTo>
                <a:cubicBezTo>
                  <a:pt x="803" y="1898"/>
                  <a:pt x="797" y="1911"/>
                  <a:pt x="785" y="1874"/>
                </a:cubicBezTo>
                <a:cubicBezTo>
                  <a:pt x="773" y="1845"/>
                  <a:pt x="785" y="1815"/>
                  <a:pt x="779" y="1785"/>
                </a:cubicBezTo>
                <a:cubicBezTo>
                  <a:pt x="779" y="1755"/>
                  <a:pt x="773" y="1731"/>
                  <a:pt x="809" y="1731"/>
                </a:cubicBezTo>
                <a:cubicBezTo>
                  <a:pt x="833" y="1731"/>
                  <a:pt x="839" y="1737"/>
                  <a:pt x="857" y="1719"/>
                </a:cubicBezTo>
                <a:cubicBezTo>
                  <a:pt x="863" y="1707"/>
                  <a:pt x="869" y="1695"/>
                  <a:pt x="875" y="1683"/>
                </a:cubicBezTo>
                <a:cubicBezTo>
                  <a:pt x="887" y="1671"/>
                  <a:pt x="911" y="1665"/>
                  <a:pt x="928" y="1653"/>
                </a:cubicBezTo>
                <a:cubicBezTo>
                  <a:pt x="959" y="1635"/>
                  <a:pt x="964" y="1611"/>
                  <a:pt x="983" y="1593"/>
                </a:cubicBezTo>
                <a:lnTo>
                  <a:pt x="983" y="1593"/>
                </a:lnTo>
                <a:cubicBezTo>
                  <a:pt x="1036" y="1593"/>
                  <a:pt x="1084" y="1611"/>
                  <a:pt x="1132" y="1611"/>
                </a:cubicBezTo>
                <a:lnTo>
                  <a:pt x="1132" y="1611"/>
                </a:lnTo>
                <a:cubicBezTo>
                  <a:pt x="1132" y="1617"/>
                  <a:pt x="1132" y="1617"/>
                  <a:pt x="1132" y="1617"/>
                </a:cubicBezTo>
                <a:lnTo>
                  <a:pt x="1132" y="1617"/>
                </a:lnTo>
                <a:lnTo>
                  <a:pt x="1132" y="1617"/>
                </a:lnTo>
                <a:cubicBezTo>
                  <a:pt x="1150" y="1635"/>
                  <a:pt x="1138" y="1683"/>
                  <a:pt x="1174" y="1701"/>
                </a:cubicBezTo>
                <a:cubicBezTo>
                  <a:pt x="1204" y="1719"/>
                  <a:pt x="1246" y="1695"/>
                  <a:pt x="1270" y="1677"/>
                </a:cubicBezTo>
                <a:cubicBezTo>
                  <a:pt x="1372" y="1611"/>
                  <a:pt x="1600" y="1671"/>
                  <a:pt x="1624" y="1528"/>
                </a:cubicBezTo>
                <a:cubicBezTo>
                  <a:pt x="1630" y="1498"/>
                  <a:pt x="1678" y="1414"/>
                  <a:pt x="1695" y="1390"/>
                </a:cubicBezTo>
                <a:cubicBezTo>
                  <a:pt x="1732" y="1342"/>
                  <a:pt x="1684" y="1318"/>
                  <a:pt x="1743" y="1258"/>
                </a:cubicBezTo>
                <a:cubicBezTo>
                  <a:pt x="1803" y="1228"/>
                  <a:pt x="1779" y="1192"/>
                  <a:pt x="1857" y="1222"/>
                </a:cubicBezTo>
                <a:cubicBezTo>
                  <a:pt x="1899" y="1234"/>
                  <a:pt x="1911" y="1216"/>
                  <a:pt x="1929" y="1264"/>
                </a:cubicBezTo>
                <a:cubicBezTo>
                  <a:pt x="1941" y="1294"/>
                  <a:pt x="1965" y="1288"/>
                  <a:pt x="1965" y="1330"/>
                </a:cubicBezTo>
                <a:cubicBezTo>
                  <a:pt x="1971" y="1414"/>
                  <a:pt x="2073" y="1312"/>
                  <a:pt x="2097" y="1300"/>
                </a:cubicBezTo>
                <a:cubicBezTo>
                  <a:pt x="2121" y="1288"/>
                  <a:pt x="2181" y="1240"/>
                  <a:pt x="2187" y="1216"/>
                </a:cubicBezTo>
                <a:cubicBezTo>
                  <a:pt x="2205" y="1186"/>
                  <a:pt x="2181" y="1186"/>
                  <a:pt x="2235" y="1186"/>
                </a:cubicBezTo>
                <a:cubicBezTo>
                  <a:pt x="2271" y="1186"/>
                  <a:pt x="2343" y="1204"/>
                  <a:pt x="2367" y="1180"/>
                </a:cubicBezTo>
                <a:cubicBezTo>
                  <a:pt x="2487" y="1049"/>
                  <a:pt x="2487" y="1049"/>
                  <a:pt x="2487" y="1049"/>
                </a:cubicBezTo>
                <a:cubicBezTo>
                  <a:pt x="2493" y="1031"/>
                  <a:pt x="2499" y="1019"/>
                  <a:pt x="2510" y="1007"/>
                </a:cubicBezTo>
                <a:cubicBezTo>
                  <a:pt x="2517" y="1001"/>
                  <a:pt x="2523" y="995"/>
                  <a:pt x="2534" y="995"/>
                </a:cubicBezTo>
                <a:cubicBezTo>
                  <a:pt x="2565" y="995"/>
                  <a:pt x="2576" y="959"/>
                  <a:pt x="2606" y="947"/>
                </a:cubicBezTo>
                <a:lnTo>
                  <a:pt x="2606" y="947"/>
                </a:lnTo>
                <a:cubicBezTo>
                  <a:pt x="2613" y="977"/>
                  <a:pt x="2636" y="995"/>
                  <a:pt x="2648" y="1019"/>
                </a:cubicBezTo>
                <a:cubicBezTo>
                  <a:pt x="2666" y="1073"/>
                  <a:pt x="2696" y="983"/>
                  <a:pt x="2756" y="1019"/>
                </a:cubicBezTo>
                <a:cubicBezTo>
                  <a:pt x="2786" y="1037"/>
                  <a:pt x="2828" y="1001"/>
                  <a:pt x="2870" y="1025"/>
                </a:cubicBezTo>
                <a:cubicBezTo>
                  <a:pt x="2906" y="1055"/>
                  <a:pt x="2924" y="1037"/>
                  <a:pt x="2960" y="1043"/>
                </a:cubicBezTo>
                <a:cubicBezTo>
                  <a:pt x="2990" y="1043"/>
                  <a:pt x="3002" y="1061"/>
                  <a:pt x="3026" y="1066"/>
                </a:cubicBezTo>
                <a:cubicBezTo>
                  <a:pt x="3062" y="1079"/>
                  <a:pt x="3128" y="1073"/>
                  <a:pt x="3170" y="1079"/>
                </a:cubicBezTo>
                <a:cubicBezTo>
                  <a:pt x="3212" y="1079"/>
                  <a:pt x="3254" y="1108"/>
                  <a:pt x="3302" y="1121"/>
                </a:cubicBezTo>
                <a:cubicBezTo>
                  <a:pt x="3356" y="1114"/>
                  <a:pt x="3404" y="1168"/>
                  <a:pt x="3439" y="1210"/>
                </a:cubicBezTo>
                <a:cubicBezTo>
                  <a:pt x="3475" y="1246"/>
                  <a:pt x="3475" y="1186"/>
                  <a:pt x="3505" y="1168"/>
                </a:cubicBezTo>
                <a:cubicBezTo>
                  <a:pt x="3547" y="1138"/>
                  <a:pt x="3547" y="1132"/>
                  <a:pt x="3535" y="1097"/>
                </a:cubicBezTo>
                <a:cubicBezTo>
                  <a:pt x="3511" y="1025"/>
                  <a:pt x="3595" y="1031"/>
                  <a:pt x="3619" y="989"/>
                </a:cubicBezTo>
                <a:cubicBezTo>
                  <a:pt x="3637" y="965"/>
                  <a:pt x="3601" y="965"/>
                  <a:pt x="3595" y="953"/>
                </a:cubicBezTo>
                <a:cubicBezTo>
                  <a:pt x="3571" y="923"/>
                  <a:pt x="3601" y="899"/>
                  <a:pt x="3601" y="869"/>
                </a:cubicBezTo>
                <a:cubicBezTo>
                  <a:pt x="3643" y="839"/>
                  <a:pt x="3661" y="743"/>
                  <a:pt x="3709" y="725"/>
                </a:cubicBezTo>
                <a:cubicBezTo>
                  <a:pt x="3727" y="719"/>
                  <a:pt x="3745" y="725"/>
                  <a:pt x="3751" y="701"/>
                </a:cubicBezTo>
                <a:cubicBezTo>
                  <a:pt x="3751" y="665"/>
                  <a:pt x="3727" y="605"/>
                  <a:pt x="3787" y="605"/>
                </a:cubicBezTo>
                <a:cubicBezTo>
                  <a:pt x="3805" y="605"/>
                  <a:pt x="3859" y="599"/>
                  <a:pt x="3871" y="587"/>
                </a:cubicBezTo>
                <a:cubicBezTo>
                  <a:pt x="3883" y="575"/>
                  <a:pt x="3829" y="521"/>
                  <a:pt x="3817" y="509"/>
                </a:cubicBezTo>
                <a:cubicBezTo>
                  <a:pt x="3799" y="485"/>
                  <a:pt x="3787" y="467"/>
                  <a:pt x="3775" y="443"/>
                </a:cubicBezTo>
                <a:cubicBezTo>
                  <a:pt x="3757" y="413"/>
                  <a:pt x="3727" y="389"/>
                  <a:pt x="3709" y="354"/>
                </a:cubicBezTo>
                <a:cubicBezTo>
                  <a:pt x="3589" y="120"/>
                  <a:pt x="3589" y="120"/>
                  <a:pt x="3589" y="120"/>
                </a:cubicBezTo>
                <a:lnTo>
                  <a:pt x="3589" y="120"/>
                </a:lnTo>
                <a:cubicBezTo>
                  <a:pt x="3625" y="84"/>
                  <a:pt x="3625" y="84"/>
                  <a:pt x="3625" y="84"/>
                </a:cubicBezTo>
                <a:cubicBezTo>
                  <a:pt x="3649" y="78"/>
                  <a:pt x="3661" y="60"/>
                  <a:pt x="3691" y="60"/>
                </a:cubicBezTo>
                <a:cubicBezTo>
                  <a:pt x="3739" y="60"/>
                  <a:pt x="3769" y="48"/>
                  <a:pt x="3817" y="30"/>
                </a:cubicBezTo>
                <a:cubicBezTo>
                  <a:pt x="3883" y="0"/>
                  <a:pt x="3907" y="24"/>
                  <a:pt x="3913" y="90"/>
                </a:cubicBezTo>
                <a:cubicBezTo>
                  <a:pt x="3919" y="126"/>
                  <a:pt x="3967" y="96"/>
                  <a:pt x="3985" y="90"/>
                </a:cubicBezTo>
                <a:cubicBezTo>
                  <a:pt x="4021" y="72"/>
                  <a:pt x="4063" y="66"/>
                  <a:pt x="4099" y="54"/>
                </a:cubicBezTo>
                <a:cubicBezTo>
                  <a:pt x="4135" y="48"/>
                  <a:pt x="4135" y="48"/>
                  <a:pt x="4135" y="48"/>
                </a:cubicBezTo>
                <a:lnTo>
                  <a:pt x="4135" y="48"/>
                </a:lnTo>
                <a:cubicBezTo>
                  <a:pt x="4164" y="54"/>
                  <a:pt x="4260" y="138"/>
                  <a:pt x="4284" y="84"/>
                </a:cubicBezTo>
                <a:cubicBezTo>
                  <a:pt x="4302" y="48"/>
                  <a:pt x="4308" y="42"/>
                  <a:pt x="4350" y="48"/>
                </a:cubicBezTo>
                <a:cubicBezTo>
                  <a:pt x="4392" y="54"/>
                  <a:pt x="4428" y="24"/>
                  <a:pt x="4464" y="24"/>
                </a:cubicBezTo>
                <a:cubicBezTo>
                  <a:pt x="4464" y="30"/>
                  <a:pt x="4470" y="36"/>
                  <a:pt x="4470" y="42"/>
                </a:cubicBezTo>
                <a:cubicBezTo>
                  <a:pt x="4506" y="66"/>
                  <a:pt x="4506" y="78"/>
                  <a:pt x="4560" y="84"/>
                </a:cubicBezTo>
                <a:cubicBezTo>
                  <a:pt x="4584" y="84"/>
                  <a:pt x="4572" y="102"/>
                  <a:pt x="4584" y="114"/>
                </a:cubicBezTo>
                <a:cubicBezTo>
                  <a:pt x="4614" y="150"/>
                  <a:pt x="4656" y="132"/>
                  <a:pt x="4692" y="138"/>
                </a:cubicBezTo>
                <a:cubicBezTo>
                  <a:pt x="4734" y="156"/>
                  <a:pt x="4746" y="198"/>
                  <a:pt x="4800" y="186"/>
                </a:cubicBezTo>
                <a:cubicBezTo>
                  <a:pt x="4890" y="186"/>
                  <a:pt x="4884" y="156"/>
                  <a:pt x="4944" y="228"/>
                </a:cubicBezTo>
                <a:cubicBezTo>
                  <a:pt x="4955" y="240"/>
                  <a:pt x="5015" y="275"/>
                  <a:pt x="5034" y="282"/>
                </a:cubicBezTo>
                <a:cubicBezTo>
                  <a:pt x="5063" y="294"/>
                  <a:pt x="5081" y="282"/>
                  <a:pt x="5099" y="317"/>
                </a:cubicBezTo>
                <a:cubicBezTo>
                  <a:pt x="5129" y="359"/>
                  <a:pt x="5195" y="317"/>
                  <a:pt x="5219" y="294"/>
                </a:cubicBezTo>
                <a:cubicBezTo>
                  <a:pt x="5237" y="282"/>
                  <a:pt x="5297" y="294"/>
                  <a:pt x="5315" y="299"/>
                </a:cubicBezTo>
                <a:cubicBezTo>
                  <a:pt x="5315" y="299"/>
                  <a:pt x="5315" y="299"/>
                  <a:pt x="5315" y="306"/>
                </a:cubicBezTo>
                <a:cubicBezTo>
                  <a:pt x="5285" y="330"/>
                  <a:pt x="5261" y="341"/>
                  <a:pt x="5297" y="378"/>
                </a:cubicBezTo>
                <a:cubicBezTo>
                  <a:pt x="5327" y="413"/>
                  <a:pt x="5351" y="413"/>
                  <a:pt x="5375" y="455"/>
                </a:cubicBezTo>
                <a:cubicBezTo>
                  <a:pt x="5393" y="497"/>
                  <a:pt x="5339" y="485"/>
                  <a:pt x="5345" y="521"/>
                </a:cubicBezTo>
                <a:cubicBezTo>
                  <a:pt x="5351" y="545"/>
                  <a:pt x="5309" y="557"/>
                  <a:pt x="5303" y="575"/>
                </a:cubicBezTo>
                <a:cubicBezTo>
                  <a:pt x="5303" y="605"/>
                  <a:pt x="5309" y="611"/>
                  <a:pt x="5297" y="635"/>
                </a:cubicBezTo>
                <a:cubicBezTo>
                  <a:pt x="5279" y="665"/>
                  <a:pt x="5315" y="707"/>
                  <a:pt x="5309" y="755"/>
                </a:cubicBezTo>
                <a:cubicBezTo>
                  <a:pt x="5303" y="791"/>
                  <a:pt x="5321" y="827"/>
                  <a:pt x="5357" y="845"/>
                </a:cubicBezTo>
                <a:cubicBezTo>
                  <a:pt x="5387" y="863"/>
                  <a:pt x="5405" y="881"/>
                  <a:pt x="5435" y="905"/>
                </a:cubicBezTo>
                <a:cubicBezTo>
                  <a:pt x="5459" y="917"/>
                  <a:pt x="5537" y="965"/>
                  <a:pt x="5561" y="965"/>
                </a:cubicBezTo>
                <a:cubicBezTo>
                  <a:pt x="5585" y="971"/>
                  <a:pt x="5609" y="965"/>
                  <a:pt x="5639" y="959"/>
                </a:cubicBezTo>
                <a:cubicBezTo>
                  <a:pt x="5663" y="959"/>
                  <a:pt x="5687" y="977"/>
                  <a:pt x="5717" y="977"/>
                </a:cubicBezTo>
                <a:cubicBezTo>
                  <a:pt x="5728" y="971"/>
                  <a:pt x="5741" y="959"/>
                  <a:pt x="5753" y="959"/>
                </a:cubicBezTo>
                <a:cubicBezTo>
                  <a:pt x="5765" y="977"/>
                  <a:pt x="5770" y="1007"/>
                  <a:pt x="5788" y="1031"/>
                </a:cubicBezTo>
                <a:cubicBezTo>
                  <a:pt x="5830" y="1090"/>
                  <a:pt x="5908" y="1037"/>
                  <a:pt x="5932" y="1073"/>
                </a:cubicBezTo>
                <a:cubicBezTo>
                  <a:pt x="5950" y="1103"/>
                  <a:pt x="5998" y="1145"/>
                  <a:pt x="6028" y="1168"/>
                </a:cubicBezTo>
                <a:cubicBezTo>
                  <a:pt x="6058" y="1186"/>
                  <a:pt x="6076" y="1186"/>
                  <a:pt x="6064" y="1222"/>
                </a:cubicBezTo>
                <a:cubicBezTo>
                  <a:pt x="6040" y="1348"/>
                  <a:pt x="6202" y="1264"/>
                  <a:pt x="6250" y="1378"/>
                </a:cubicBezTo>
                <a:cubicBezTo>
                  <a:pt x="6274" y="1390"/>
                  <a:pt x="6280" y="1420"/>
                  <a:pt x="6310" y="1432"/>
                </a:cubicBezTo>
                <a:cubicBezTo>
                  <a:pt x="6328" y="1438"/>
                  <a:pt x="6370" y="1390"/>
                  <a:pt x="6412" y="1396"/>
                </a:cubicBezTo>
                <a:cubicBezTo>
                  <a:pt x="6436" y="1402"/>
                  <a:pt x="6454" y="1378"/>
                  <a:pt x="6472" y="1372"/>
                </a:cubicBezTo>
                <a:cubicBezTo>
                  <a:pt x="6496" y="1366"/>
                  <a:pt x="6520" y="1378"/>
                  <a:pt x="6543" y="1372"/>
                </a:cubicBezTo>
                <a:cubicBezTo>
                  <a:pt x="6603" y="1372"/>
                  <a:pt x="6657" y="1258"/>
                  <a:pt x="6687" y="1276"/>
                </a:cubicBezTo>
                <a:cubicBezTo>
                  <a:pt x="6711" y="1282"/>
                  <a:pt x="6735" y="1294"/>
                  <a:pt x="6753" y="1276"/>
                </a:cubicBezTo>
                <a:cubicBezTo>
                  <a:pt x="6777" y="1264"/>
                  <a:pt x="6861" y="1276"/>
                  <a:pt x="6855" y="1246"/>
                </a:cubicBezTo>
                <a:cubicBezTo>
                  <a:pt x="6849" y="1216"/>
                  <a:pt x="6849" y="1180"/>
                  <a:pt x="6843" y="1156"/>
                </a:cubicBezTo>
                <a:cubicBezTo>
                  <a:pt x="6837" y="1114"/>
                  <a:pt x="6813" y="1084"/>
                  <a:pt x="6849" y="1049"/>
                </a:cubicBezTo>
                <a:cubicBezTo>
                  <a:pt x="6873" y="1019"/>
                  <a:pt x="6873" y="941"/>
                  <a:pt x="6879" y="899"/>
                </a:cubicBezTo>
                <a:cubicBezTo>
                  <a:pt x="6897" y="809"/>
                  <a:pt x="6969" y="875"/>
                  <a:pt x="7035" y="887"/>
                </a:cubicBezTo>
                <a:cubicBezTo>
                  <a:pt x="7065" y="893"/>
                  <a:pt x="7083" y="917"/>
                  <a:pt x="7113" y="923"/>
                </a:cubicBezTo>
                <a:cubicBezTo>
                  <a:pt x="7125" y="923"/>
                  <a:pt x="7131" y="899"/>
                  <a:pt x="7155" y="899"/>
                </a:cubicBezTo>
                <a:cubicBezTo>
                  <a:pt x="7239" y="887"/>
                  <a:pt x="7203" y="881"/>
                  <a:pt x="7179" y="827"/>
                </a:cubicBezTo>
                <a:cubicBezTo>
                  <a:pt x="7161" y="785"/>
                  <a:pt x="7161" y="737"/>
                  <a:pt x="7209" y="737"/>
                </a:cubicBezTo>
                <a:cubicBezTo>
                  <a:pt x="7269" y="737"/>
                  <a:pt x="7281" y="611"/>
                  <a:pt x="7305" y="569"/>
                </a:cubicBezTo>
                <a:cubicBezTo>
                  <a:pt x="7329" y="521"/>
                  <a:pt x="7347" y="449"/>
                  <a:pt x="7413" y="473"/>
                </a:cubicBezTo>
                <a:cubicBezTo>
                  <a:pt x="7484" y="503"/>
                  <a:pt x="7466" y="419"/>
                  <a:pt x="7520" y="413"/>
                </a:cubicBezTo>
                <a:cubicBezTo>
                  <a:pt x="7544" y="407"/>
                  <a:pt x="7634" y="527"/>
                  <a:pt x="7664" y="545"/>
                </a:cubicBezTo>
                <a:cubicBezTo>
                  <a:pt x="7724" y="575"/>
                  <a:pt x="7598" y="695"/>
                  <a:pt x="7724" y="701"/>
                </a:cubicBezTo>
                <a:cubicBezTo>
                  <a:pt x="7772" y="713"/>
                  <a:pt x="7820" y="731"/>
                  <a:pt x="7862" y="761"/>
                </a:cubicBezTo>
                <a:cubicBezTo>
                  <a:pt x="7874" y="767"/>
                  <a:pt x="7880" y="779"/>
                  <a:pt x="7892" y="785"/>
                </a:cubicBezTo>
                <a:cubicBezTo>
                  <a:pt x="7904" y="791"/>
                  <a:pt x="7958" y="809"/>
                  <a:pt x="7958" y="815"/>
                </a:cubicBezTo>
                <a:cubicBezTo>
                  <a:pt x="7964" y="827"/>
                  <a:pt x="7946" y="845"/>
                  <a:pt x="7940" y="857"/>
                </a:cubicBezTo>
                <a:cubicBezTo>
                  <a:pt x="7922" y="887"/>
                  <a:pt x="7952" y="899"/>
                  <a:pt x="7952" y="929"/>
                </a:cubicBezTo>
                <a:cubicBezTo>
                  <a:pt x="7952" y="959"/>
                  <a:pt x="7922" y="977"/>
                  <a:pt x="7916" y="1007"/>
                </a:cubicBezTo>
                <a:cubicBezTo>
                  <a:pt x="7904" y="1061"/>
                  <a:pt x="7874" y="1097"/>
                  <a:pt x="7874" y="1156"/>
                </a:cubicBezTo>
                <a:cubicBezTo>
                  <a:pt x="7874" y="1192"/>
                  <a:pt x="7886" y="1216"/>
                  <a:pt x="7886" y="1246"/>
                </a:cubicBezTo>
                <a:cubicBezTo>
                  <a:pt x="7886" y="1270"/>
                  <a:pt x="7886" y="1306"/>
                  <a:pt x="7880" y="1324"/>
                </a:cubicBezTo>
                <a:lnTo>
                  <a:pt x="7880" y="1324"/>
                </a:lnTo>
                <a:cubicBezTo>
                  <a:pt x="7880" y="1378"/>
                  <a:pt x="7880" y="1378"/>
                  <a:pt x="7880" y="1378"/>
                </a:cubicBezTo>
                <a:cubicBezTo>
                  <a:pt x="7868" y="1396"/>
                  <a:pt x="7838" y="1408"/>
                  <a:pt x="7850" y="1432"/>
                </a:cubicBezTo>
                <a:cubicBezTo>
                  <a:pt x="7868" y="1462"/>
                  <a:pt x="7850" y="1456"/>
                  <a:pt x="7826" y="1462"/>
                </a:cubicBezTo>
                <a:cubicBezTo>
                  <a:pt x="7820" y="1486"/>
                  <a:pt x="7832" y="1522"/>
                  <a:pt x="7826" y="1540"/>
                </a:cubicBezTo>
                <a:cubicBezTo>
                  <a:pt x="7796" y="1546"/>
                  <a:pt x="7814" y="1587"/>
                  <a:pt x="7814" y="1605"/>
                </a:cubicBezTo>
                <a:cubicBezTo>
                  <a:pt x="7796" y="1665"/>
                  <a:pt x="7778" y="1695"/>
                  <a:pt x="7718" y="1695"/>
                </a:cubicBezTo>
                <a:cubicBezTo>
                  <a:pt x="7712" y="1695"/>
                  <a:pt x="7670" y="1749"/>
                  <a:pt x="7670" y="1761"/>
                </a:cubicBezTo>
                <a:cubicBezTo>
                  <a:pt x="7670" y="1761"/>
                  <a:pt x="7718" y="1797"/>
                  <a:pt x="7724" y="1815"/>
                </a:cubicBezTo>
                <a:cubicBezTo>
                  <a:pt x="7760" y="1922"/>
                  <a:pt x="7760" y="1922"/>
                  <a:pt x="7760" y="1922"/>
                </a:cubicBezTo>
                <a:cubicBezTo>
                  <a:pt x="7778" y="1970"/>
                  <a:pt x="7712" y="1994"/>
                  <a:pt x="7682" y="2024"/>
                </a:cubicBezTo>
                <a:cubicBezTo>
                  <a:pt x="7682" y="2060"/>
                  <a:pt x="7580" y="2084"/>
                  <a:pt x="7580" y="2108"/>
                </a:cubicBezTo>
                <a:lnTo>
                  <a:pt x="7580" y="2108"/>
                </a:lnTo>
                <a:cubicBezTo>
                  <a:pt x="7598" y="2120"/>
                  <a:pt x="7640" y="2180"/>
                  <a:pt x="7646" y="2198"/>
                </a:cubicBezTo>
                <a:cubicBezTo>
                  <a:pt x="7646" y="2210"/>
                  <a:pt x="7640" y="2258"/>
                  <a:pt x="7634" y="2270"/>
                </a:cubicBezTo>
                <a:cubicBezTo>
                  <a:pt x="7628" y="2288"/>
                  <a:pt x="7604" y="2276"/>
                  <a:pt x="7586" y="2288"/>
                </a:cubicBezTo>
                <a:cubicBezTo>
                  <a:pt x="7568" y="2300"/>
                  <a:pt x="7568" y="2348"/>
                  <a:pt x="7550" y="2372"/>
                </a:cubicBezTo>
                <a:cubicBezTo>
                  <a:pt x="7544" y="2390"/>
                  <a:pt x="7520" y="2390"/>
                  <a:pt x="7508" y="2402"/>
                </a:cubicBezTo>
                <a:cubicBezTo>
                  <a:pt x="7490" y="2408"/>
                  <a:pt x="7514" y="2444"/>
                  <a:pt x="7514" y="2462"/>
                </a:cubicBezTo>
                <a:cubicBezTo>
                  <a:pt x="7562" y="2504"/>
                  <a:pt x="7520" y="2582"/>
                  <a:pt x="7544" y="2630"/>
                </a:cubicBezTo>
                <a:cubicBezTo>
                  <a:pt x="7562" y="2665"/>
                  <a:pt x="7562" y="2713"/>
                  <a:pt x="7604" y="2725"/>
                </a:cubicBezTo>
                <a:cubicBezTo>
                  <a:pt x="7628" y="2737"/>
                  <a:pt x="7694" y="2702"/>
                  <a:pt x="7730" y="2702"/>
                </a:cubicBezTo>
                <a:cubicBezTo>
                  <a:pt x="7790" y="2689"/>
                  <a:pt x="7820" y="2719"/>
                  <a:pt x="7856" y="2767"/>
                </a:cubicBezTo>
                <a:cubicBezTo>
                  <a:pt x="7886" y="2809"/>
                  <a:pt x="7928" y="2833"/>
                  <a:pt x="7964" y="2863"/>
                </a:cubicBezTo>
                <a:cubicBezTo>
                  <a:pt x="7964" y="2905"/>
                  <a:pt x="7922" y="2911"/>
                  <a:pt x="7940" y="2965"/>
                </a:cubicBezTo>
                <a:cubicBezTo>
                  <a:pt x="7946" y="3013"/>
                  <a:pt x="7940" y="3043"/>
                  <a:pt x="7928" y="3085"/>
                </a:cubicBezTo>
                <a:cubicBezTo>
                  <a:pt x="7922" y="3145"/>
                  <a:pt x="7928" y="3235"/>
                  <a:pt x="7886" y="3289"/>
                </a:cubicBezTo>
                <a:cubicBezTo>
                  <a:pt x="7874" y="3307"/>
                  <a:pt x="7856" y="3313"/>
                  <a:pt x="7838" y="3325"/>
                </a:cubicBezTo>
                <a:cubicBezTo>
                  <a:pt x="7820" y="3349"/>
                  <a:pt x="7820" y="3403"/>
                  <a:pt x="7784" y="3373"/>
                </a:cubicBezTo>
                <a:cubicBezTo>
                  <a:pt x="7754" y="3349"/>
                  <a:pt x="7658" y="3235"/>
                  <a:pt x="7634" y="3265"/>
                </a:cubicBezTo>
                <a:cubicBezTo>
                  <a:pt x="7574" y="3343"/>
                  <a:pt x="7508" y="3259"/>
                  <a:pt x="7437" y="3241"/>
                </a:cubicBezTo>
                <a:cubicBezTo>
                  <a:pt x="7418" y="3247"/>
                  <a:pt x="7371" y="3199"/>
                  <a:pt x="7371" y="3247"/>
                </a:cubicBezTo>
                <a:cubicBezTo>
                  <a:pt x="7365" y="3277"/>
                  <a:pt x="7341" y="3283"/>
                  <a:pt x="7317" y="3295"/>
                </a:cubicBezTo>
                <a:cubicBezTo>
                  <a:pt x="7293" y="3307"/>
                  <a:pt x="7287" y="3265"/>
                  <a:pt x="7275" y="3253"/>
                </a:cubicBezTo>
                <a:cubicBezTo>
                  <a:pt x="7269" y="3247"/>
                  <a:pt x="7245" y="3271"/>
                  <a:pt x="7233" y="3277"/>
                </a:cubicBezTo>
                <a:cubicBezTo>
                  <a:pt x="7161" y="3301"/>
                  <a:pt x="7113" y="3193"/>
                  <a:pt x="7077" y="3151"/>
                </a:cubicBezTo>
                <a:cubicBezTo>
                  <a:pt x="7047" y="3115"/>
                  <a:pt x="7053" y="3097"/>
                  <a:pt x="7011" y="3109"/>
                </a:cubicBezTo>
                <a:cubicBezTo>
                  <a:pt x="6987" y="3121"/>
                  <a:pt x="6975" y="3133"/>
                  <a:pt x="6951" y="3133"/>
                </a:cubicBezTo>
                <a:cubicBezTo>
                  <a:pt x="6897" y="3127"/>
                  <a:pt x="6921" y="3103"/>
                  <a:pt x="6897" y="3073"/>
                </a:cubicBezTo>
                <a:cubicBezTo>
                  <a:pt x="6903" y="3061"/>
                  <a:pt x="6885" y="3031"/>
                  <a:pt x="6885" y="3019"/>
                </a:cubicBezTo>
                <a:cubicBezTo>
                  <a:pt x="6885" y="2983"/>
                  <a:pt x="6921" y="2935"/>
                  <a:pt x="6939" y="2911"/>
                </a:cubicBezTo>
                <a:cubicBezTo>
                  <a:pt x="6981" y="2845"/>
                  <a:pt x="6903" y="2839"/>
                  <a:pt x="6891" y="2785"/>
                </a:cubicBezTo>
                <a:cubicBezTo>
                  <a:pt x="6885" y="2731"/>
                  <a:pt x="6867" y="2725"/>
                  <a:pt x="6831" y="2749"/>
                </a:cubicBezTo>
                <a:cubicBezTo>
                  <a:pt x="6801" y="2773"/>
                  <a:pt x="6801" y="2821"/>
                  <a:pt x="6765" y="2839"/>
                </a:cubicBezTo>
                <a:cubicBezTo>
                  <a:pt x="6717" y="2869"/>
                  <a:pt x="6687" y="2755"/>
                  <a:pt x="6640" y="2797"/>
                </a:cubicBezTo>
                <a:cubicBezTo>
                  <a:pt x="6585" y="2851"/>
                  <a:pt x="6508" y="2851"/>
                  <a:pt x="6442" y="2893"/>
                </a:cubicBezTo>
                <a:cubicBezTo>
                  <a:pt x="6430" y="2935"/>
                  <a:pt x="6358" y="2917"/>
                  <a:pt x="6328" y="2899"/>
                </a:cubicBezTo>
                <a:cubicBezTo>
                  <a:pt x="6298" y="2869"/>
                  <a:pt x="6292" y="2869"/>
                  <a:pt x="6292" y="2911"/>
                </a:cubicBezTo>
                <a:cubicBezTo>
                  <a:pt x="6286" y="2923"/>
                  <a:pt x="6256" y="2971"/>
                  <a:pt x="6256" y="2977"/>
                </a:cubicBezTo>
                <a:cubicBezTo>
                  <a:pt x="6274" y="3007"/>
                  <a:pt x="6292" y="3091"/>
                  <a:pt x="6238" y="3103"/>
                </a:cubicBezTo>
                <a:cubicBezTo>
                  <a:pt x="6184" y="3115"/>
                  <a:pt x="6184" y="3085"/>
                  <a:pt x="6202" y="3151"/>
                </a:cubicBezTo>
                <a:cubicBezTo>
                  <a:pt x="6208" y="3187"/>
                  <a:pt x="6166" y="3187"/>
                  <a:pt x="6148" y="3205"/>
                </a:cubicBezTo>
                <a:cubicBezTo>
                  <a:pt x="6136" y="3223"/>
                  <a:pt x="6142" y="3247"/>
                  <a:pt x="6136" y="3265"/>
                </a:cubicBezTo>
                <a:cubicBezTo>
                  <a:pt x="6112" y="3313"/>
                  <a:pt x="6076" y="3289"/>
                  <a:pt x="6046" y="3313"/>
                </a:cubicBezTo>
                <a:cubicBezTo>
                  <a:pt x="6028" y="3337"/>
                  <a:pt x="6082" y="3361"/>
                  <a:pt x="6058" y="3390"/>
                </a:cubicBezTo>
                <a:cubicBezTo>
                  <a:pt x="6070" y="3432"/>
                  <a:pt x="6070" y="3450"/>
                  <a:pt x="6064" y="3486"/>
                </a:cubicBezTo>
                <a:cubicBezTo>
                  <a:pt x="6058" y="3510"/>
                  <a:pt x="6022" y="3516"/>
                  <a:pt x="6022" y="3528"/>
                </a:cubicBezTo>
                <a:cubicBezTo>
                  <a:pt x="6022" y="3546"/>
                  <a:pt x="6040" y="3558"/>
                  <a:pt x="6046" y="3576"/>
                </a:cubicBezTo>
                <a:cubicBezTo>
                  <a:pt x="6046" y="3588"/>
                  <a:pt x="6040" y="3606"/>
                  <a:pt x="6034" y="3612"/>
                </a:cubicBezTo>
                <a:cubicBezTo>
                  <a:pt x="6022" y="3636"/>
                  <a:pt x="6052" y="3660"/>
                  <a:pt x="6028" y="3690"/>
                </a:cubicBezTo>
                <a:cubicBezTo>
                  <a:pt x="6004" y="3726"/>
                  <a:pt x="6082" y="3762"/>
                  <a:pt x="6070" y="3810"/>
                </a:cubicBezTo>
                <a:cubicBezTo>
                  <a:pt x="6052" y="3864"/>
                  <a:pt x="5968" y="3888"/>
                  <a:pt x="6040" y="3942"/>
                </a:cubicBezTo>
                <a:cubicBezTo>
                  <a:pt x="6100" y="3966"/>
                  <a:pt x="6088" y="4038"/>
                  <a:pt x="6148" y="4020"/>
                </a:cubicBezTo>
                <a:cubicBezTo>
                  <a:pt x="6178" y="4008"/>
                  <a:pt x="6166" y="4050"/>
                  <a:pt x="6178" y="4062"/>
                </a:cubicBezTo>
                <a:cubicBezTo>
                  <a:pt x="6202" y="4080"/>
                  <a:pt x="6220" y="4074"/>
                  <a:pt x="6244" y="4074"/>
                </a:cubicBezTo>
                <a:cubicBezTo>
                  <a:pt x="6286" y="4074"/>
                  <a:pt x="6274" y="4044"/>
                  <a:pt x="6304" y="4032"/>
                </a:cubicBezTo>
                <a:cubicBezTo>
                  <a:pt x="6406" y="4008"/>
                  <a:pt x="6406" y="4008"/>
                  <a:pt x="6406" y="4008"/>
                </a:cubicBezTo>
                <a:cubicBezTo>
                  <a:pt x="6442" y="4002"/>
                  <a:pt x="6472" y="4026"/>
                  <a:pt x="6484" y="4062"/>
                </a:cubicBezTo>
                <a:cubicBezTo>
                  <a:pt x="6484" y="4074"/>
                  <a:pt x="6472" y="4128"/>
                  <a:pt x="6496" y="4116"/>
                </a:cubicBezTo>
                <a:cubicBezTo>
                  <a:pt x="6543" y="4098"/>
                  <a:pt x="6580" y="4134"/>
                  <a:pt x="6556" y="4176"/>
                </a:cubicBezTo>
                <a:cubicBezTo>
                  <a:pt x="6532" y="4212"/>
                  <a:pt x="6550" y="4236"/>
                  <a:pt x="6538" y="4277"/>
                </a:cubicBezTo>
                <a:cubicBezTo>
                  <a:pt x="6520" y="4319"/>
                  <a:pt x="6490" y="4283"/>
                  <a:pt x="6466" y="4295"/>
                </a:cubicBezTo>
                <a:cubicBezTo>
                  <a:pt x="6442" y="4301"/>
                  <a:pt x="6382" y="4349"/>
                  <a:pt x="6388" y="4373"/>
                </a:cubicBezTo>
                <a:cubicBezTo>
                  <a:pt x="6400" y="4463"/>
                  <a:pt x="6406" y="4445"/>
                  <a:pt x="6334" y="4505"/>
                </a:cubicBezTo>
                <a:cubicBezTo>
                  <a:pt x="6328" y="4535"/>
                  <a:pt x="6310" y="4547"/>
                  <a:pt x="6304" y="4589"/>
                </a:cubicBezTo>
                <a:cubicBezTo>
                  <a:pt x="6304" y="4631"/>
                  <a:pt x="6322" y="4697"/>
                  <a:pt x="6346" y="4733"/>
                </a:cubicBezTo>
                <a:cubicBezTo>
                  <a:pt x="6358" y="4751"/>
                  <a:pt x="6382" y="4757"/>
                  <a:pt x="6400" y="4763"/>
                </a:cubicBezTo>
                <a:cubicBezTo>
                  <a:pt x="6436" y="4775"/>
                  <a:pt x="6436" y="4817"/>
                  <a:pt x="6454" y="4841"/>
                </a:cubicBezTo>
                <a:cubicBezTo>
                  <a:pt x="6472" y="4859"/>
                  <a:pt x="6502" y="4865"/>
                  <a:pt x="6508" y="4889"/>
                </a:cubicBezTo>
                <a:cubicBezTo>
                  <a:pt x="6520" y="4901"/>
                  <a:pt x="6508" y="4919"/>
                  <a:pt x="6520" y="4937"/>
                </a:cubicBezTo>
                <a:cubicBezTo>
                  <a:pt x="6532" y="4961"/>
                  <a:pt x="6550" y="4961"/>
                  <a:pt x="6550" y="4996"/>
                </a:cubicBezTo>
                <a:cubicBezTo>
                  <a:pt x="6550" y="5027"/>
                  <a:pt x="6585" y="5044"/>
                  <a:pt x="6598" y="5074"/>
                </a:cubicBezTo>
                <a:cubicBezTo>
                  <a:pt x="6603" y="5158"/>
                  <a:pt x="6502" y="5176"/>
                  <a:pt x="6472" y="5248"/>
                </a:cubicBezTo>
                <a:cubicBezTo>
                  <a:pt x="6460" y="5278"/>
                  <a:pt x="6430" y="5302"/>
                  <a:pt x="6400" y="5308"/>
                </a:cubicBezTo>
                <a:cubicBezTo>
                  <a:pt x="6382" y="5308"/>
                  <a:pt x="6364" y="5308"/>
                  <a:pt x="6346" y="5296"/>
                </a:cubicBezTo>
                <a:cubicBezTo>
                  <a:pt x="6322" y="5284"/>
                  <a:pt x="6292" y="5284"/>
                  <a:pt x="6262" y="5284"/>
                </a:cubicBezTo>
                <a:cubicBezTo>
                  <a:pt x="6244" y="5290"/>
                  <a:pt x="6226" y="5284"/>
                  <a:pt x="6208" y="5290"/>
                </a:cubicBezTo>
                <a:cubicBezTo>
                  <a:pt x="6190" y="5302"/>
                  <a:pt x="6172" y="5350"/>
                  <a:pt x="6148" y="5350"/>
                </a:cubicBezTo>
                <a:cubicBezTo>
                  <a:pt x="6130" y="5350"/>
                  <a:pt x="6046" y="5278"/>
                  <a:pt x="6046" y="5260"/>
                </a:cubicBezTo>
                <a:cubicBezTo>
                  <a:pt x="6046" y="5254"/>
                  <a:pt x="6070" y="5242"/>
                  <a:pt x="6070" y="5242"/>
                </a:cubicBezTo>
                <a:cubicBezTo>
                  <a:pt x="6094" y="5218"/>
                  <a:pt x="6118" y="5140"/>
                  <a:pt x="6100" y="5104"/>
                </a:cubicBezTo>
                <a:cubicBezTo>
                  <a:pt x="6076" y="5056"/>
                  <a:pt x="6010" y="4985"/>
                  <a:pt x="5950" y="4979"/>
                </a:cubicBezTo>
                <a:cubicBezTo>
                  <a:pt x="5920" y="4972"/>
                  <a:pt x="5836" y="4955"/>
                  <a:pt x="5818" y="4919"/>
                </a:cubicBezTo>
                <a:cubicBezTo>
                  <a:pt x="5818" y="4907"/>
                  <a:pt x="5794" y="4859"/>
                  <a:pt x="5807" y="4853"/>
                </a:cubicBezTo>
                <a:cubicBezTo>
                  <a:pt x="5866" y="4823"/>
                  <a:pt x="5866" y="4775"/>
                  <a:pt x="5818" y="4739"/>
                </a:cubicBezTo>
                <a:cubicBezTo>
                  <a:pt x="5807" y="4727"/>
                  <a:pt x="5770" y="4709"/>
                  <a:pt x="5765" y="4691"/>
                </a:cubicBezTo>
                <a:cubicBezTo>
                  <a:pt x="5753" y="4655"/>
                  <a:pt x="5783" y="4631"/>
                  <a:pt x="5788" y="4595"/>
                </a:cubicBezTo>
                <a:cubicBezTo>
                  <a:pt x="5800" y="4589"/>
                  <a:pt x="5860" y="4511"/>
                  <a:pt x="5825" y="4511"/>
                </a:cubicBezTo>
                <a:cubicBezTo>
                  <a:pt x="5788" y="4511"/>
                  <a:pt x="5747" y="4511"/>
                  <a:pt x="5723" y="4481"/>
                </a:cubicBezTo>
                <a:cubicBezTo>
                  <a:pt x="5711" y="4457"/>
                  <a:pt x="5675" y="4433"/>
                  <a:pt x="5669" y="4409"/>
                </a:cubicBezTo>
                <a:cubicBezTo>
                  <a:pt x="5645" y="4349"/>
                  <a:pt x="5675" y="4313"/>
                  <a:pt x="5591" y="4337"/>
                </a:cubicBezTo>
                <a:cubicBezTo>
                  <a:pt x="5555" y="4349"/>
                  <a:pt x="5555" y="4415"/>
                  <a:pt x="5519" y="4421"/>
                </a:cubicBezTo>
                <a:cubicBezTo>
                  <a:pt x="5495" y="4421"/>
                  <a:pt x="5435" y="4307"/>
                  <a:pt x="5429" y="4325"/>
                </a:cubicBezTo>
                <a:cubicBezTo>
                  <a:pt x="5417" y="4367"/>
                  <a:pt x="5381" y="4361"/>
                  <a:pt x="5345" y="4373"/>
                </a:cubicBezTo>
                <a:cubicBezTo>
                  <a:pt x="5321" y="4379"/>
                  <a:pt x="5333" y="4385"/>
                  <a:pt x="5321" y="4403"/>
                </a:cubicBezTo>
                <a:cubicBezTo>
                  <a:pt x="5315" y="4421"/>
                  <a:pt x="5273" y="4439"/>
                  <a:pt x="5261" y="4451"/>
                </a:cubicBezTo>
                <a:cubicBezTo>
                  <a:pt x="5249" y="4457"/>
                  <a:pt x="5135" y="4433"/>
                  <a:pt x="5099" y="4457"/>
                </a:cubicBezTo>
                <a:cubicBezTo>
                  <a:pt x="5087" y="4463"/>
                  <a:pt x="5087" y="4493"/>
                  <a:pt x="5063" y="4505"/>
                </a:cubicBezTo>
                <a:cubicBezTo>
                  <a:pt x="5021" y="4529"/>
                  <a:pt x="4968" y="4541"/>
                  <a:pt x="4932" y="4577"/>
                </a:cubicBezTo>
                <a:cubicBezTo>
                  <a:pt x="4812" y="4685"/>
                  <a:pt x="4824" y="4523"/>
                  <a:pt x="4716" y="4523"/>
                </a:cubicBezTo>
                <a:cubicBezTo>
                  <a:pt x="4614" y="4517"/>
                  <a:pt x="4680" y="4619"/>
                  <a:pt x="4644" y="4649"/>
                </a:cubicBezTo>
                <a:cubicBezTo>
                  <a:pt x="4578" y="4709"/>
                  <a:pt x="4650" y="4691"/>
                  <a:pt x="4650" y="4751"/>
                </a:cubicBezTo>
                <a:cubicBezTo>
                  <a:pt x="4644" y="4781"/>
                  <a:pt x="4608" y="4781"/>
                  <a:pt x="4614" y="4829"/>
                </a:cubicBezTo>
                <a:cubicBezTo>
                  <a:pt x="4626" y="4883"/>
                  <a:pt x="4578" y="4883"/>
                  <a:pt x="4530" y="4889"/>
                </a:cubicBezTo>
                <a:cubicBezTo>
                  <a:pt x="4464" y="4889"/>
                  <a:pt x="4464" y="4793"/>
                  <a:pt x="4410" y="4841"/>
                </a:cubicBezTo>
                <a:cubicBezTo>
                  <a:pt x="4404" y="4865"/>
                  <a:pt x="4332" y="4913"/>
                  <a:pt x="4308" y="4919"/>
                </a:cubicBezTo>
                <a:cubicBezTo>
                  <a:pt x="4230" y="4943"/>
                  <a:pt x="4188" y="4924"/>
                  <a:pt x="4140" y="4871"/>
                </a:cubicBezTo>
                <a:cubicBezTo>
                  <a:pt x="4111" y="4835"/>
                  <a:pt x="4069" y="4883"/>
                  <a:pt x="4033" y="4871"/>
                </a:cubicBezTo>
                <a:cubicBezTo>
                  <a:pt x="4003" y="4859"/>
                  <a:pt x="3985" y="4835"/>
                  <a:pt x="3967" y="4811"/>
                </a:cubicBezTo>
                <a:cubicBezTo>
                  <a:pt x="3937" y="4775"/>
                  <a:pt x="3919" y="4841"/>
                  <a:pt x="3877" y="4811"/>
                </a:cubicBezTo>
                <a:cubicBezTo>
                  <a:pt x="3829" y="4763"/>
                  <a:pt x="3793" y="4709"/>
                  <a:pt x="3745" y="4661"/>
                </a:cubicBezTo>
                <a:cubicBezTo>
                  <a:pt x="3745" y="4637"/>
                  <a:pt x="3727" y="4619"/>
                  <a:pt x="3721" y="4595"/>
                </a:cubicBezTo>
                <a:cubicBezTo>
                  <a:pt x="3709" y="4553"/>
                  <a:pt x="3703" y="4505"/>
                  <a:pt x="3685" y="4469"/>
                </a:cubicBezTo>
                <a:cubicBezTo>
                  <a:pt x="3661" y="4421"/>
                  <a:pt x="3571" y="4397"/>
                  <a:pt x="3529" y="4367"/>
                </a:cubicBezTo>
                <a:cubicBezTo>
                  <a:pt x="3499" y="4349"/>
                  <a:pt x="3523" y="4337"/>
                  <a:pt x="3529" y="4313"/>
                </a:cubicBezTo>
                <a:cubicBezTo>
                  <a:pt x="3541" y="4277"/>
                  <a:pt x="3529" y="4253"/>
                  <a:pt x="3523" y="4218"/>
                </a:cubicBezTo>
                <a:cubicBezTo>
                  <a:pt x="3529" y="4188"/>
                  <a:pt x="3505" y="4122"/>
                  <a:pt x="3493" y="4092"/>
                </a:cubicBezTo>
                <a:cubicBezTo>
                  <a:pt x="3475" y="4044"/>
                  <a:pt x="3505" y="3978"/>
                  <a:pt x="3511" y="3930"/>
                </a:cubicBezTo>
                <a:cubicBezTo>
                  <a:pt x="3517" y="3870"/>
                  <a:pt x="3499" y="3828"/>
                  <a:pt x="3523" y="3774"/>
                </a:cubicBezTo>
                <a:cubicBezTo>
                  <a:pt x="3529" y="3762"/>
                  <a:pt x="3535" y="3744"/>
                  <a:pt x="3529" y="3726"/>
                </a:cubicBezTo>
                <a:cubicBezTo>
                  <a:pt x="3505" y="3720"/>
                  <a:pt x="3487" y="3726"/>
                  <a:pt x="3463" y="3696"/>
                </a:cubicBezTo>
                <a:cubicBezTo>
                  <a:pt x="3445" y="3666"/>
                  <a:pt x="3505" y="3684"/>
                  <a:pt x="3511" y="3642"/>
                </a:cubicBezTo>
                <a:cubicBezTo>
                  <a:pt x="3511" y="3624"/>
                  <a:pt x="3511" y="3469"/>
                  <a:pt x="3481" y="3534"/>
                </a:cubicBezTo>
                <a:cubicBezTo>
                  <a:pt x="3463" y="3576"/>
                  <a:pt x="3397" y="3582"/>
                  <a:pt x="3367" y="3618"/>
                </a:cubicBezTo>
                <a:cubicBezTo>
                  <a:pt x="3314" y="3696"/>
                  <a:pt x="3325" y="3894"/>
                  <a:pt x="3206" y="3744"/>
                </a:cubicBezTo>
                <a:cubicBezTo>
                  <a:pt x="3140" y="3660"/>
                  <a:pt x="3140" y="3660"/>
                  <a:pt x="3140" y="3660"/>
                </a:cubicBezTo>
                <a:cubicBezTo>
                  <a:pt x="3104" y="3612"/>
                  <a:pt x="3146" y="3558"/>
                  <a:pt x="3092" y="3522"/>
                </a:cubicBezTo>
                <a:cubicBezTo>
                  <a:pt x="3074" y="3516"/>
                  <a:pt x="3056" y="3546"/>
                  <a:pt x="3038" y="3552"/>
                </a:cubicBezTo>
                <a:cubicBezTo>
                  <a:pt x="3002" y="3570"/>
                  <a:pt x="2930" y="3546"/>
                  <a:pt x="2876" y="3564"/>
                </a:cubicBezTo>
                <a:cubicBezTo>
                  <a:pt x="2840" y="3576"/>
                  <a:pt x="2798" y="3588"/>
                  <a:pt x="2756" y="3594"/>
                </a:cubicBezTo>
                <a:cubicBezTo>
                  <a:pt x="2720" y="3600"/>
                  <a:pt x="2690" y="3666"/>
                  <a:pt x="2702" y="3696"/>
                </a:cubicBezTo>
                <a:cubicBezTo>
                  <a:pt x="2732" y="3762"/>
                  <a:pt x="2738" y="3816"/>
                  <a:pt x="2678" y="3864"/>
                </a:cubicBezTo>
                <a:cubicBezTo>
                  <a:pt x="2678" y="3900"/>
                  <a:pt x="2618" y="3888"/>
                  <a:pt x="2594" y="3900"/>
                </a:cubicBezTo>
                <a:cubicBezTo>
                  <a:pt x="2547" y="3930"/>
                  <a:pt x="2589" y="4020"/>
                  <a:pt x="2606" y="4056"/>
                </a:cubicBezTo>
                <a:cubicBezTo>
                  <a:pt x="2618" y="4086"/>
                  <a:pt x="2678" y="4074"/>
                  <a:pt x="2696" y="4110"/>
                </a:cubicBezTo>
                <a:cubicBezTo>
                  <a:pt x="2708" y="4122"/>
                  <a:pt x="2732" y="4152"/>
                  <a:pt x="2726" y="4170"/>
                </a:cubicBezTo>
                <a:cubicBezTo>
                  <a:pt x="2714" y="4199"/>
                  <a:pt x="2672" y="4205"/>
                  <a:pt x="2708" y="4247"/>
                </a:cubicBezTo>
                <a:cubicBezTo>
                  <a:pt x="2732" y="4277"/>
                  <a:pt x="2756" y="4271"/>
                  <a:pt x="2732" y="4325"/>
                </a:cubicBezTo>
                <a:cubicBezTo>
                  <a:pt x="2690" y="4379"/>
                  <a:pt x="2702" y="4463"/>
                  <a:pt x="2768" y="4493"/>
                </a:cubicBezTo>
                <a:cubicBezTo>
                  <a:pt x="2798" y="4511"/>
                  <a:pt x="2798" y="4559"/>
                  <a:pt x="2780" y="4583"/>
                </a:cubicBezTo>
                <a:cubicBezTo>
                  <a:pt x="2768" y="4607"/>
                  <a:pt x="2798" y="4643"/>
                  <a:pt x="2804" y="4661"/>
                </a:cubicBezTo>
                <a:cubicBezTo>
                  <a:pt x="2828" y="4697"/>
                  <a:pt x="2732" y="4745"/>
                  <a:pt x="2726" y="4763"/>
                </a:cubicBezTo>
                <a:cubicBezTo>
                  <a:pt x="2726" y="4787"/>
                  <a:pt x="2744" y="4805"/>
                  <a:pt x="2744" y="4829"/>
                </a:cubicBezTo>
                <a:cubicBezTo>
                  <a:pt x="2738" y="4865"/>
                  <a:pt x="2696" y="4895"/>
                  <a:pt x="2678" y="4919"/>
                </a:cubicBezTo>
                <a:cubicBezTo>
                  <a:pt x="2672" y="4948"/>
                  <a:pt x="2654" y="4948"/>
                  <a:pt x="2636" y="4966"/>
                </a:cubicBezTo>
                <a:cubicBezTo>
                  <a:pt x="2624" y="4985"/>
                  <a:pt x="2630" y="5003"/>
                  <a:pt x="2624" y="5014"/>
                </a:cubicBezTo>
                <a:cubicBezTo>
                  <a:pt x="2624" y="5027"/>
                  <a:pt x="2606" y="5032"/>
                  <a:pt x="2600" y="5050"/>
                </a:cubicBezTo>
                <a:cubicBezTo>
                  <a:pt x="2589" y="5104"/>
                  <a:pt x="2600" y="5176"/>
                  <a:pt x="2589" y="5236"/>
                </a:cubicBezTo>
                <a:cubicBezTo>
                  <a:pt x="2576" y="5284"/>
                  <a:pt x="2552" y="5242"/>
                  <a:pt x="2529" y="5254"/>
                </a:cubicBezTo>
                <a:cubicBezTo>
                  <a:pt x="2510" y="5254"/>
                  <a:pt x="2469" y="5284"/>
                  <a:pt x="2457" y="5296"/>
                </a:cubicBezTo>
                <a:cubicBezTo>
                  <a:pt x="2457" y="5308"/>
                  <a:pt x="2481" y="5326"/>
                  <a:pt x="2469" y="5344"/>
                </a:cubicBezTo>
                <a:cubicBezTo>
                  <a:pt x="2457" y="5386"/>
                  <a:pt x="2439" y="5386"/>
                  <a:pt x="2403" y="5404"/>
                </a:cubicBezTo>
                <a:cubicBezTo>
                  <a:pt x="2373" y="5416"/>
                  <a:pt x="2373" y="5452"/>
                  <a:pt x="2361" y="5482"/>
                </a:cubicBezTo>
                <a:cubicBezTo>
                  <a:pt x="2367" y="5512"/>
                  <a:pt x="2373" y="5578"/>
                  <a:pt x="2349" y="5596"/>
                </a:cubicBezTo>
                <a:cubicBezTo>
                  <a:pt x="2319" y="5626"/>
                  <a:pt x="2289" y="5626"/>
                  <a:pt x="2253" y="5632"/>
                </a:cubicBezTo>
                <a:cubicBezTo>
                  <a:pt x="2223" y="5638"/>
                  <a:pt x="2217" y="5644"/>
                  <a:pt x="2217" y="5656"/>
                </a:cubicBezTo>
                <a:lnTo>
                  <a:pt x="2217" y="5656"/>
                </a:lnTo>
                <a:cubicBezTo>
                  <a:pt x="2169" y="5632"/>
                  <a:pt x="2073" y="5572"/>
                  <a:pt x="2061" y="5518"/>
                </a:cubicBezTo>
                <a:cubicBezTo>
                  <a:pt x="2049" y="5464"/>
                  <a:pt x="2025" y="5428"/>
                  <a:pt x="1965" y="5404"/>
                </a:cubicBezTo>
                <a:cubicBezTo>
                  <a:pt x="1923" y="5392"/>
                  <a:pt x="1905" y="5380"/>
                  <a:pt x="1875" y="5344"/>
                </a:cubicBezTo>
                <a:cubicBezTo>
                  <a:pt x="1875" y="5326"/>
                  <a:pt x="1869" y="5290"/>
                  <a:pt x="1857" y="5272"/>
                </a:cubicBezTo>
                <a:cubicBezTo>
                  <a:pt x="1845" y="5254"/>
                  <a:pt x="1815" y="5242"/>
                  <a:pt x="1827" y="5206"/>
                </a:cubicBezTo>
                <a:cubicBezTo>
                  <a:pt x="1839" y="5158"/>
                  <a:pt x="1845" y="5128"/>
                  <a:pt x="1845" y="5074"/>
                </a:cubicBezTo>
                <a:cubicBezTo>
                  <a:pt x="1845" y="5027"/>
                  <a:pt x="1809" y="5032"/>
                  <a:pt x="1791" y="4996"/>
                </a:cubicBezTo>
                <a:cubicBezTo>
                  <a:pt x="1785" y="4972"/>
                  <a:pt x="1779" y="4948"/>
                  <a:pt x="1774" y="4931"/>
                </a:cubicBezTo>
                <a:cubicBezTo>
                  <a:pt x="1743" y="4841"/>
                  <a:pt x="1803" y="4841"/>
                  <a:pt x="1821" y="4775"/>
                </a:cubicBezTo>
                <a:cubicBezTo>
                  <a:pt x="1827" y="4751"/>
                  <a:pt x="1833" y="4733"/>
                  <a:pt x="1827" y="4709"/>
                </a:cubicBezTo>
                <a:cubicBezTo>
                  <a:pt x="1827" y="4691"/>
                  <a:pt x="1798" y="4679"/>
                  <a:pt x="1791" y="4661"/>
                </a:cubicBezTo>
                <a:cubicBezTo>
                  <a:pt x="1791" y="4649"/>
                  <a:pt x="1821" y="4559"/>
                  <a:pt x="1827" y="4553"/>
                </a:cubicBezTo>
                <a:cubicBezTo>
                  <a:pt x="1845" y="4535"/>
                  <a:pt x="1881" y="4517"/>
                  <a:pt x="1893" y="4499"/>
                </a:cubicBezTo>
                <a:cubicBezTo>
                  <a:pt x="1917" y="4475"/>
                  <a:pt x="1917" y="4409"/>
                  <a:pt x="1917" y="4379"/>
                </a:cubicBezTo>
                <a:cubicBezTo>
                  <a:pt x="1917" y="4319"/>
                  <a:pt x="1881" y="4265"/>
                  <a:pt x="1923" y="4212"/>
                </a:cubicBezTo>
                <a:cubicBezTo>
                  <a:pt x="1941" y="4188"/>
                  <a:pt x="1887" y="4170"/>
                  <a:pt x="1911" y="4152"/>
                </a:cubicBezTo>
                <a:cubicBezTo>
                  <a:pt x="1935" y="4140"/>
                  <a:pt x="1983" y="4164"/>
                  <a:pt x="1947" y="4110"/>
                </a:cubicBezTo>
                <a:cubicBezTo>
                  <a:pt x="1935" y="4062"/>
                  <a:pt x="1899" y="4026"/>
                  <a:pt x="1893" y="3978"/>
                </a:cubicBezTo>
                <a:cubicBezTo>
                  <a:pt x="1887" y="3930"/>
                  <a:pt x="1917" y="3894"/>
                  <a:pt x="1917" y="3852"/>
                </a:cubicBezTo>
                <a:cubicBezTo>
                  <a:pt x="1917" y="3840"/>
                  <a:pt x="1905" y="3786"/>
                  <a:pt x="1899" y="3774"/>
                </a:cubicBezTo>
                <a:cubicBezTo>
                  <a:pt x="1893" y="3756"/>
                  <a:pt x="1845" y="3696"/>
                  <a:pt x="1833" y="3696"/>
                </a:cubicBezTo>
                <a:cubicBezTo>
                  <a:pt x="1809" y="3696"/>
                  <a:pt x="1785" y="3720"/>
                  <a:pt x="1761" y="3726"/>
                </a:cubicBezTo>
                <a:cubicBezTo>
                  <a:pt x="1737" y="3738"/>
                  <a:pt x="1719" y="3696"/>
                  <a:pt x="1714" y="3678"/>
                </a:cubicBezTo>
                <a:cubicBezTo>
                  <a:pt x="1678" y="3642"/>
                  <a:pt x="1672" y="3606"/>
                  <a:pt x="1648" y="3570"/>
                </a:cubicBezTo>
                <a:cubicBezTo>
                  <a:pt x="1618" y="3522"/>
                  <a:pt x="1612" y="3498"/>
                  <a:pt x="1606" y="3438"/>
                </a:cubicBezTo>
                <a:cubicBezTo>
                  <a:pt x="1606" y="3408"/>
                  <a:pt x="1582" y="3397"/>
                  <a:pt x="1594" y="3373"/>
                </a:cubicBezTo>
                <a:cubicBezTo>
                  <a:pt x="1612" y="3337"/>
                  <a:pt x="1612" y="3307"/>
                  <a:pt x="1612" y="3271"/>
                </a:cubicBezTo>
                <a:cubicBezTo>
                  <a:pt x="1612" y="3217"/>
                  <a:pt x="1636" y="3175"/>
                  <a:pt x="1654" y="3127"/>
                </a:cubicBezTo>
                <a:cubicBezTo>
                  <a:pt x="1660" y="3109"/>
                  <a:pt x="1702" y="3043"/>
                  <a:pt x="1695" y="3031"/>
                </a:cubicBezTo>
                <a:cubicBezTo>
                  <a:pt x="1684" y="3013"/>
                  <a:pt x="1636" y="2989"/>
                  <a:pt x="1648" y="2965"/>
                </a:cubicBezTo>
                <a:cubicBezTo>
                  <a:pt x="1660" y="2941"/>
                  <a:pt x="1636" y="2941"/>
                  <a:pt x="1612" y="2935"/>
                </a:cubicBezTo>
                <a:cubicBezTo>
                  <a:pt x="1576" y="2923"/>
                  <a:pt x="1576" y="2905"/>
                  <a:pt x="1546" y="2881"/>
                </a:cubicBezTo>
                <a:cubicBezTo>
                  <a:pt x="1474" y="2833"/>
                  <a:pt x="1450" y="2935"/>
                  <a:pt x="1420" y="2929"/>
                </a:cubicBezTo>
                <a:cubicBezTo>
                  <a:pt x="1396" y="2929"/>
                  <a:pt x="1384" y="2935"/>
                  <a:pt x="1354" y="2929"/>
                </a:cubicBezTo>
                <a:cubicBezTo>
                  <a:pt x="1324" y="2923"/>
                  <a:pt x="1342" y="2785"/>
                  <a:pt x="1330" y="2755"/>
                </a:cubicBezTo>
                <a:cubicBezTo>
                  <a:pt x="1300" y="2702"/>
                  <a:pt x="1306" y="2791"/>
                  <a:pt x="1294" y="2803"/>
                </a:cubicBezTo>
                <a:cubicBezTo>
                  <a:pt x="1252" y="2857"/>
                  <a:pt x="1222" y="2803"/>
                  <a:pt x="1180" y="2809"/>
                </a:cubicBezTo>
                <a:cubicBezTo>
                  <a:pt x="1150" y="2815"/>
                  <a:pt x="1132" y="2845"/>
                  <a:pt x="1102" y="2857"/>
                </a:cubicBezTo>
                <a:cubicBezTo>
                  <a:pt x="1090" y="2887"/>
                  <a:pt x="1096" y="2881"/>
                  <a:pt x="1108" y="2911"/>
                </a:cubicBezTo>
                <a:cubicBezTo>
                  <a:pt x="1108" y="2923"/>
                  <a:pt x="1126" y="2941"/>
                  <a:pt x="1132" y="2947"/>
                </a:cubicBezTo>
                <a:cubicBezTo>
                  <a:pt x="1156" y="2959"/>
                  <a:pt x="1150" y="2989"/>
                  <a:pt x="1132" y="3007"/>
                </a:cubicBezTo>
                <a:cubicBezTo>
                  <a:pt x="1102" y="3049"/>
                  <a:pt x="994" y="3109"/>
                  <a:pt x="941" y="3115"/>
                </a:cubicBezTo>
                <a:cubicBezTo>
                  <a:pt x="887" y="3127"/>
                  <a:pt x="857" y="3169"/>
                  <a:pt x="803" y="3187"/>
                </a:cubicBezTo>
                <a:cubicBezTo>
                  <a:pt x="773" y="3181"/>
                  <a:pt x="797" y="3127"/>
                  <a:pt x="755" y="3145"/>
                </a:cubicBezTo>
                <a:cubicBezTo>
                  <a:pt x="725" y="3157"/>
                  <a:pt x="683" y="3187"/>
                  <a:pt x="647" y="3175"/>
                </a:cubicBezTo>
                <a:cubicBezTo>
                  <a:pt x="605" y="3157"/>
                  <a:pt x="497" y="3133"/>
                  <a:pt x="461" y="3103"/>
                </a:cubicBezTo>
                <a:cubicBezTo>
                  <a:pt x="419" y="3073"/>
                  <a:pt x="407" y="3145"/>
                  <a:pt x="365" y="3115"/>
                </a:cubicBezTo>
                <a:cubicBezTo>
                  <a:pt x="353" y="3109"/>
                  <a:pt x="329" y="3091"/>
                  <a:pt x="317" y="3115"/>
                </a:cubicBezTo>
                <a:cubicBezTo>
                  <a:pt x="281" y="3175"/>
                  <a:pt x="233" y="3085"/>
                  <a:pt x="215" y="3073"/>
                </a:cubicBezTo>
                <a:cubicBezTo>
                  <a:pt x="191" y="3061"/>
                  <a:pt x="155" y="3085"/>
                  <a:pt x="131" y="3085"/>
                </a:cubicBezTo>
              </a:path>
            </a:pathLst>
          </a:custGeom>
          <a:solidFill>
            <a:schemeClr val="accent6"/>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137" name="Freeform 142"/>
          <p:cNvSpPr>
            <a:spLocks noChangeArrowheads="1"/>
          </p:cNvSpPr>
          <p:nvPr/>
        </p:nvSpPr>
        <p:spPr bwMode="auto">
          <a:xfrm>
            <a:off x="6866034" y="8046111"/>
            <a:ext cx="1803833" cy="2756492"/>
          </a:xfrm>
          <a:custGeom>
            <a:avLst/>
            <a:gdLst>
              <a:gd name="T0" fmla="*/ 2535 w 3381"/>
              <a:gd name="T1" fmla="*/ 4248 h 5166"/>
              <a:gd name="T2" fmla="*/ 2493 w 3381"/>
              <a:gd name="T3" fmla="*/ 4218 h 5166"/>
              <a:gd name="T4" fmla="*/ 2559 w 3381"/>
              <a:gd name="T5" fmla="*/ 4122 h 5166"/>
              <a:gd name="T6" fmla="*/ 2571 w 3381"/>
              <a:gd name="T7" fmla="*/ 4224 h 5166"/>
              <a:gd name="T8" fmla="*/ 1294 w 3381"/>
              <a:gd name="T9" fmla="*/ 383 h 5166"/>
              <a:gd name="T10" fmla="*/ 1175 w 3381"/>
              <a:gd name="T11" fmla="*/ 473 h 5166"/>
              <a:gd name="T12" fmla="*/ 1019 w 3381"/>
              <a:gd name="T13" fmla="*/ 389 h 5166"/>
              <a:gd name="T14" fmla="*/ 719 w 3381"/>
              <a:gd name="T15" fmla="*/ 335 h 5166"/>
              <a:gd name="T16" fmla="*/ 402 w 3381"/>
              <a:gd name="T17" fmla="*/ 712 h 5166"/>
              <a:gd name="T18" fmla="*/ 288 w 3381"/>
              <a:gd name="T19" fmla="*/ 856 h 5166"/>
              <a:gd name="T20" fmla="*/ 54 w 3381"/>
              <a:gd name="T21" fmla="*/ 904 h 5166"/>
              <a:gd name="T22" fmla="*/ 12 w 3381"/>
              <a:gd name="T23" fmla="*/ 1126 h 5166"/>
              <a:gd name="T24" fmla="*/ 24 w 3381"/>
              <a:gd name="T25" fmla="*/ 1180 h 5166"/>
              <a:gd name="T26" fmla="*/ 342 w 3381"/>
              <a:gd name="T27" fmla="*/ 1264 h 5166"/>
              <a:gd name="T28" fmla="*/ 366 w 3381"/>
              <a:gd name="T29" fmla="*/ 1516 h 5166"/>
              <a:gd name="T30" fmla="*/ 354 w 3381"/>
              <a:gd name="T31" fmla="*/ 1833 h 5166"/>
              <a:gd name="T32" fmla="*/ 264 w 3381"/>
              <a:gd name="T33" fmla="*/ 2061 h 5166"/>
              <a:gd name="T34" fmla="*/ 336 w 3381"/>
              <a:gd name="T35" fmla="*/ 2468 h 5166"/>
              <a:gd name="T36" fmla="*/ 509 w 3381"/>
              <a:gd name="T37" fmla="*/ 2582 h 5166"/>
              <a:gd name="T38" fmla="*/ 695 w 3381"/>
              <a:gd name="T39" fmla="*/ 2768 h 5166"/>
              <a:gd name="T40" fmla="*/ 815 w 3381"/>
              <a:gd name="T41" fmla="*/ 2912 h 5166"/>
              <a:gd name="T42" fmla="*/ 929 w 3381"/>
              <a:gd name="T43" fmla="*/ 3121 h 5166"/>
              <a:gd name="T44" fmla="*/ 1211 w 3381"/>
              <a:gd name="T45" fmla="*/ 3307 h 5166"/>
              <a:gd name="T46" fmla="*/ 1408 w 3381"/>
              <a:gd name="T47" fmla="*/ 3385 h 5166"/>
              <a:gd name="T48" fmla="*/ 1558 w 3381"/>
              <a:gd name="T49" fmla="*/ 3253 h 5166"/>
              <a:gd name="T50" fmla="*/ 1876 w 3381"/>
              <a:gd name="T51" fmla="*/ 3403 h 5166"/>
              <a:gd name="T52" fmla="*/ 2026 w 3381"/>
              <a:gd name="T53" fmla="*/ 3691 h 5166"/>
              <a:gd name="T54" fmla="*/ 1906 w 3381"/>
              <a:gd name="T55" fmla="*/ 3822 h 5166"/>
              <a:gd name="T56" fmla="*/ 1744 w 3381"/>
              <a:gd name="T57" fmla="*/ 4068 h 5166"/>
              <a:gd name="T58" fmla="*/ 1954 w 3381"/>
              <a:gd name="T59" fmla="*/ 4092 h 5166"/>
              <a:gd name="T60" fmla="*/ 2169 w 3381"/>
              <a:gd name="T61" fmla="*/ 4278 h 5166"/>
              <a:gd name="T62" fmla="*/ 2313 w 3381"/>
              <a:gd name="T63" fmla="*/ 4566 h 5166"/>
              <a:gd name="T64" fmla="*/ 2349 w 3381"/>
              <a:gd name="T65" fmla="*/ 4703 h 5166"/>
              <a:gd name="T66" fmla="*/ 2277 w 3381"/>
              <a:gd name="T67" fmla="*/ 5075 h 5166"/>
              <a:gd name="T68" fmla="*/ 2643 w 3381"/>
              <a:gd name="T69" fmla="*/ 5039 h 5166"/>
              <a:gd name="T70" fmla="*/ 2877 w 3381"/>
              <a:gd name="T71" fmla="*/ 4919 h 5166"/>
              <a:gd name="T72" fmla="*/ 3056 w 3381"/>
              <a:gd name="T73" fmla="*/ 4655 h 5166"/>
              <a:gd name="T74" fmla="*/ 2930 w 3381"/>
              <a:gd name="T75" fmla="*/ 4530 h 5166"/>
              <a:gd name="T76" fmla="*/ 2739 w 3381"/>
              <a:gd name="T77" fmla="*/ 4386 h 5166"/>
              <a:gd name="T78" fmla="*/ 2625 w 3381"/>
              <a:gd name="T79" fmla="*/ 4212 h 5166"/>
              <a:gd name="T80" fmla="*/ 2691 w 3381"/>
              <a:gd name="T81" fmla="*/ 4110 h 5166"/>
              <a:gd name="T82" fmla="*/ 2733 w 3381"/>
              <a:gd name="T83" fmla="*/ 3859 h 5166"/>
              <a:gd name="T84" fmla="*/ 2913 w 3381"/>
              <a:gd name="T85" fmla="*/ 3619 h 5166"/>
              <a:gd name="T86" fmla="*/ 3026 w 3381"/>
              <a:gd name="T87" fmla="*/ 3355 h 5166"/>
              <a:gd name="T88" fmla="*/ 3242 w 3381"/>
              <a:gd name="T89" fmla="*/ 3068 h 5166"/>
              <a:gd name="T90" fmla="*/ 3380 w 3381"/>
              <a:gd name="T91" fmla="*/ 2954 h 5166"/>
              <a:gd name="T92" fmla="*/ 3038 w 3381"/>
              <a:gd name="T93" fmla="*/ 2642 h 5166"/>
              <a:gd name="T94" fmla="*/ 3008 w 3381"/>
              <a:gd name="T95" fmla="*/ 2372 h 5166"/>
              <a:gd name="T96" fmla="*/ 2984 w 3381"/>
              <a:gd name="T97" fmla="*/ 2073 h 5166"/>
              <a:gd name="T98" fmla="*/ 2990 w 3381"/>
              <a:gd name="T99" fmla="*/ 1851 h 5166"/>
              <a:gd name="T100" fmla="*/ 3086 w 3381"/>
              <a:gd name="T101" fmla="*/ 1510 h 5166"/>
              <a:gd name="T102" fmla="*/ 3056 w 3381"/>
              <a:gd name="T103" fmla="*/ 1276 h 5166"/>
              <a:gd name="T104" fmla="*/ 2996 w 3381"/>
              <a:gd name="T105" fmla="*/ 994 h 5166"/>
              <a:gd name="T106" fmla="*/ 2811 w 3381"/>
              <a:gd name="T107" fmla="*/ 868 h 5166"/>
              <a:gd name="T108" fmla="*/ 2775 w 3381"/>
              <a:gd name="T109" fmla="*/ 569 h 5166"/>
              <a:gd name="T110" fmla="*/ 2811 w 3381"/>
              <a:gd name="T111" fmla="*/ 263 h 5166"/>
              <a:gd name="T112" fmla="*/ 2583 w 3381"/>
              <a:gd name="T113" fmla="*/ 227 h 5166"/>
              <a:gd name="T114" fmla="*/ 2457 w 3381"/>
              <a:gd name="T115" fmla="*/ 101 h 5166"/>
              <a:gd name="T116" fmla="*/ 2271 w 3381"/>
              <a:gd name="T117" fmla="*/ 209 h 5166"/>
              <a:gd name="T118" fmla="*/ 2104 w 3381"/>
              <a:gd name="T119" fmla="*/ 413 h 5166"/>
              <a:gd name="T120" fmla="*/ 1810 w 3381"/>
              <a:gd name="T121" fmla="*/ 473 h 5166"/>
              <a:gd name="T122" fmla="*/ 1480 w 3381"/>
              <a:gd name="T123" fmla="*/ 413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81" h="5166">
                <a:moveTo>
                  <a:pt x="2571" y="4242"/>
                </a:moveTo>
                <a:lnTo>
                  <a:pt x="2571" y="4242"/>
                </a:lnTo>
                <a:cubicBezTo>
                  <a:pt x="2571" y="4260"/>
                  <a:pt x="2547" y="4254"/>
                  <a:pt x="2535" y="4248"/>
                </a:cubicBezTo>
                <a:cubicBezTo>
                  <a:pt x="2529" y="4248"/>
                  <a:pt x="2517" y="4242"/>
                  <a:pt x="2511" y="4242"/>
                </a:cubicBezTo>
                <a:cubicBezTo>
                  <a:pt x="2505" y="4242"/>
                  <a:pt x="2493" y="4236"/>
                  <a:pt x="2487" y="4236"/>
                </a:cubicBezTo>
                <a:cubicBezTo>
                  <a:pt x="2487" y="4224"/>
                  <a:pt x="2493" y="4218"/>
                  <a:pt x="2493" y="4218"/>
                </a:cubicBezTo>
                <a:cubicBezTo>
                  <a:pt x="2505" y="4200"/>
                  <a:pt x="2499" y="4182"/>
                  <a:pt x="2505" y="4170"/>
                </a:cubicBezTo>
                <a:cubicBezTo>
                  <a:pt x="2511" y="4158"/>
                  <a:pt x="2517" y="4122"/>
                  <a:pt x="2529" y="4116"/>
                </a:cubicBezTo>
                <a:cubicBezTo>
                  <a:pt x="2541" y="4116"/>
                  <a:pt x="2547" y="4122"/>
                  <a:pt x="2559" y="4122"/>
                </a:cubicBezTo>
                <a:cubicBezTo>
                  <a:pt x="2571" y="4122"/>
                  <a:pt x="2577" y="4122"/>
                  <a:pt x="2589" y="4122"/>
                </a:cubicBezTo>
                <a:cubicBezTo>
                  <a:pt x="2589" y="4140"/>
                  <a:pt x="2583" y="4152"/>
                  <a:pt x="2577" y="4170"/>
                </a:cubicBezTo>
                <a:cubicBezTo>
                  <a:pt x="2577" y="4188"/>
                  <a:pt x="2577" y="4206"/>
                  <a:pt x="2571" y="4224"/>
                </a:cubicBezTo>
                <a:cubicBezTo>
                  <a:pt x="2571" y="4242"/>
                  <a:pt x="2571" y="4242"/>
                  <a:pt x="2571" y="4242"/>
                </a:cubicBezTo>
                <a:close/>
                <a:moveTo>
                  <a:pt x="1294" y="383"/>
                </a:moveTo>
                <a:lnTo>
                  <a:pt x="1294" y="383"/>
                </a:lnTo>
                <a:lnTo>
                  <a:pt x="1294" y="383"/>
                </a:lnTo>
                <a:cubicBezTo>
                  <a:pt x="1270" y="389"/>
                  <a:pt x="1235" y="395"/>
                  <a:pt x="1217" y="413"/>
                </a:cubicBezTo>
                <a:cubicBezTo>
                  <a:pt x="1205" y="431"/>
                  <a:pt x="1199" y="455"/>
                  <a:pt x="1175" y="473"/>
                </a:cubicBezTo>
                <a:cubicBezTo>
                  <a:pt x="1163" y="479"/>
                  <a:pt x="1133" y="473"/>
                  <a:pt x="1121" y="473"/>
                </a:cubicBezTo>
                <a:cubicBezTo>
                  <a:pt x="1097" y="473"/>
                  <a:pt x="1067" y="461"/>
                  <a:pt x="1061" y="437"/>
                </a:cubicBezTo>
                <a:cubicBezTo>
                  <a:pt x="1055" y="401"/>
                  <a:pt x="1073" y="389"/>
                  <a:pt x="1019" y="389"/>
                </a:cubicBezTo>
                <a:cubicBezTo>
                  <a:pt x="971" y="401"/>
                  <a:pt x="953" y="431"/>
                  <a:pt x="899" y="413"/>
                </a:cubicBezTo>
                <a:cubicBezTo>
                  <a:pt x="863" y="401"/>
                  <a:pt x="845" y="353"/>
                  <a:pt x="815" y="347"/>
                </a:cubicBezTo>
                <a:cubicBezTo>
                  <a:pt x="773" y="335"/>
                  <a:pt x="761" y="353"/>
                  <a:pt x="719" y="335"/>
                </a:cubicBezTo>
                <a:cubicBezTo>
                  <a:pt x="641" y="293"/>
                  <a:pt x="557" y="503"/>
                  <a:pt x="587" y="563"/>
                </a:cubicBezTo>
                <a:cubicBezTo>
                  <a:pt x="623" y="641"/>
                  <a:pt x="563" y="659"/>
                  <a:pt x="492" y="659"/>
                </a:cubicBezTo>
                <a:cubicBezTo>
                  <a:pt x="444" y="659"/>
                  <a:pt x="444" y="701"/>
                  <a:pt x="402" y="712"/>
                </a:cubicBezTo>
                <a:lnTo>
                  <a:pt x="402" y="712"/>
                </a:lnTo>
                <a:cubicBezTo>
                  <a:pt x="378" y="767"/>
                  <a:pt x="378" y="767"/>
                  <a:pt x="378" y="767"/>
                </a:cubicBezTo>
                <a:cubicBezTo>
                  <a:pt x="348" y="796"/>
                  <a:pt x="306" y="820"/>
                  <a:pt x="288" y="856"/>
                </a:cubicBezTo>
                <a:cubicBezTo>
                  <a:pt x="264" y="898"/>
                  <a:pt x="252" y="898"/>
                  <a:pt x="210" y="904"/>
                </a:cubicBezTo>
                <a:cubicBezTo>
                  <a:pt x="138" y="922"/>
                  <a:pt x="138" y="922"/>
                  <a:pt x="138" y="922"/>
                </a:cubicBezTo>
                <a:cubicBezTo>
                  <a:pt x="120" y="928"/>
                  <a:pt x="66" y="898"/>
                  <a:pt x="54" y="904"/>
                </a:cubicBezTo>
                <a:cubicBezTo>
                  <a:pt x="36" y="916"/>
                  <a:pt x="66" y="976"/>
                  <a:pt x="30" y="1000"/>
                </a:cubicBezTo>
                <a:cubicBezTo>
                  <a:pt x="18" y="1012"/>
                  <a:pt x="36" y="1042"/>
                  <a:pt x="36" y="1060"/>
                </a:cubicBezTo>
                <a:cubicBezTo>
                  <a:pt x="42" y="1084"/>
                  <a:pt x="24" y="1102"/>
                  <a:pt x="12" y="1126"/>
                </a:cubicBezTo>
                <a:cubicBezTo>
                  <a:pt x="0" y="1180"/>
                  <a:pt x="0" y="1180"/>
                  <a:pt x="0" y="1180"/>
                </a:cubicBezTo>
                <a:lnTo>
                  <a:pt x="0" y="1180"/>
                </a:lnTo>
                <a:cubicBezTo>
                  <a:pt x="6" y="1180"/>
                  <a:pt x="18" y="1180"/>
                  <a:pt x="24" y="1180"/>
                </a:cubicBezTo>
                <a:cubicBezTo>
                  <a:pt x="84" y="1180"/>
                  <a:pt x="222" y="1078"/>
                  <a:pt x="264" y="1102"/>
                </a:cubicBezTo>
                <a:cubicBezTo>
                  <a:pt x="282" y="1108"/>
                  <a:pt x="336" y="1174"/>
                  <a:pt x="342" y="1186"/>
                </a:cubicBezTo>
                <a:cubicBezTo>
                  <a:pt x="360" y="1216"/>
                  <a:pt x="354" y="1234"/>
                  <a:pt x="342" y="1264"/>
                </a:cubicBezTo>
                <a:cubicBezTo>
                  <a:pt x="336" y="1282"/>
                  <a:pt x="324" y="1378"/>
                  <a:pt x="336" y="1390"/>
                </a:cubicBezTo>
                <a:cubicBezTo>
                  <a:pt x="354" y="1402"/>
                  <a:pt x="366" y="1420"/>
                  <a:pt x="348" y="1444"/>
                </a:cubicBezTo>
                <a:cubicBezTo>
                  <a:pt x="336" y="1468"/>
                  <a:pt x="360" y="1497"/>
                  <a:pt x="366" y="1516"/>
                </a:cubicBezTo>
                <a:cubicBezTo>
                  <a:pt x="384" y="1551"/>
                  <a:pt x="336" y="1569"/>
                  <a:pt x="360" y="1617"/>
                </a:cubicBezTo>
                <a:cubicBezTo>
                  <a:pt x="372" y="1647"/>
                  <a:pt x="378" y="1677"/>
                  <a:pt x="378" y="1707"/>
                </a:cubicBezTo>
                <a:cubicBezTo>
                  <a:pt x="378" y="1761"/>
                  <a:pt x="336" y="1785"/>
                  <a:pt x="354" y="1833"/>
                </a:cubicBezTo>
                <a:cubicBezTo>
                  <a:pt x="360" y="1857"/>
                  <a:pt x="360" y="1887"/>
                  <a:pt x="360" y="1911"/>
                </a:cubicBezTo>
                <a:cubicBezTo>
                  <a:pt x="354" y="1923"/>
                  <a:pt x="306" y="1989"/>
                  <a:pt x="300" y="1995"/>
                </a:cubicBezTo>
                <a:cubicBezTo>
                  <a:pt x="282" y="2031"/>
                  <a:pt x="258" y="1995"/>
                  <a:pt x="264" y="2061"/>
                </a:cubicBezTo>
                <a:cubicBezTo>
                  <a:pt x="264" y="2091"/>
                  <a:pt x="246" y="2115"/>
                  <a:pt x="222" y="2127"/>
                </a:cubicBezTo>
                <a:cubicBezTo>
                  <a:pt x="144" y="2163"/>
                  <a:pt x="354" y="2312"/>
                  <a:pt x="306" y="2378"/>
                </a:cubicBezTo>
                <a:cubicBezTo>
                  <a:pt x="264" y="2426"/>
                  <a:pt x="246" y="2462"/>
                  <a:pt x="336" y="2468"/>
                </a:cubicBezTo>
                <a:cubicBezTo>
                  <a:pt x="372" y="2468"/>
                  <a:pt x="372" y="2480"/>
                  <a:pt x="366" y="2510"/>
                </a:cubicBezTo>
                <a:cubicBezTo>
                  <a:pt x="360" y="2546"/>
                  <a:pt x="384" y="2552"/>
                  <a:pt x="408" y="2570"/>
                </a:cubicBezTo>
                <a:cubicBezTo>
                  <a:pt x="420" y="2588"/>
                  <a:pt x="485" y="2576"/>
                  <a:pt x="509" y="2582"/>
                </a:cubicBezTo>
                <a:cubicBezTo>
                  <a:pt x="533" y="2594"/>
                  <a:pt x="545" y="2624"/>
                  <a:pt x="563" y="2642"/>
                </a:cubicBezTo>
                <a:cubicBezTo>
                  <a:pt x="593" y="2666"/>
                  <a:pt x="641" y="2588"/>
                  <a:pt x="653" y="2666"/>
                </a:cubicBezTo>
                <a:cubicBezTo>
                  <a:pt x="659" y="2696"/>
                  <a:pt x="677" y="2750"/>
                  <a:pt x="695" y="2768"/>
                </a:cubicBezTo>
                <a:cubicBezTo>
                  <a:pt x="719" y="2780"/>
                  <a:pt x="731" y="2792"/>
                  <a:pt x="749" y="2816"/>
                </a:cubicBezTo>
                <a:cubicBezTo>
                  <a:pt x="755" y="2828"/>
                  <a:pt x="749" y="2846"/>
                  <a:pt x="761" y="2858"/>
                </a:cubicBezTo>
                <a:cubicBezTo>
                  <a:pt x="779" y="2876"/>
                  <a:pt x="809" y="2882"/>
                  <a:pt x="815" y="2912"/>
                </a:cubicBezTo>
                <a:cubicBezTo>
                  <a:pt x="815" y="2936"/>
                  <a:pt x="809" y="2984"/>
                  <a:pt x="839" y="2996"/>
                </a:cubicBezTo>
                <a:cubicBezTo>
                  <a:pt x="881" y="3013"/>
                  <a:pt x="917" y="3032"/>
                  <a:pt x="959" y="3044"/>
                </a:cubicBezTo>
                <a:cubicBezTo>
                  <a:pt x="983" y="3050"/>
                  <a:pt x="923" y="3103"/>
                  <a:pt x="929" y="3121"/>
                </a:cubicBezTo>
                <a:cubicBezTo>
                  <a:pt x="929" y="3139"/>
                  <a:pt x="983" y="3145"/>
                  <a:pt x="983" y="3181"/>
                </a:cubicBezTo>
                <a:cubicBezTo>
                  <a:pt x="1001" y="3325"/>
                  <a:pt x="1043" y="3223"/>
                  <a:pt x="1127" y="3229"/>
                </a:cubicBezTo>
                <a:cubicBezTo>
                  <a:pt x="1169" y="3235"/>
                  <a:pt x="1169" y="3301"/>
                  <a:pt x="1211" y="3307"/>
                </a:cubicBezTo>
                <a:cubicBezTo>
                  <a:pt x="1235" y="3313"/>
                  <a:pt x="1276" y="3295"/>
                  <a:pt x="1300" y="3313"/>
                </a:cubicBezTo>
                <a:cubicBezTo>
                  <a:pt x="1331" y="3343"/>
                  <a:pt x="1331" y="3355"/>
                  <a:pt x="1372" y="3373"/>
                </a:cubicBezTo>
                <a:cubicBezTo>
                  <a:pt x="1384" y="3373"/>
                  <a:pt x="1402" y="3379"/>
                  <a:pt x="1408" y="3385"/>
                </a:cubicBezTo>
                <a:cubicBezTo>
                  <a:pt x="1408" y="3391"/>
                  <a:pt x="1426" y="3403"/>
                  <a:pt x="1426" y="3397"/>
                </a:cubicBezTo>
                <a:cubicBezTo>
                  <a:pt x="1450" y="3385"/>
                  <a:pt x="1546" y="3277"/>
                  <a:pt x="1552" y="3253"/>
                </a:cubicBezTo>
                <a:cubicBezTo>
                  <a:pt x="1558" y="3247"/>
                  <a:pt x="1558" y="3253"/>
                  <a:pt x="1558" y="3253"/>
                </a:cubicBezTo>
                <a:cubicBezTo>
                  <a:pt x="1558" y="3283"/>
                  <a:pt x="1654" y="3385"/>
                  <a:pt x="1684" y="3409"/>
                </a:cubicBezTo>
                <a:cubicBezTo>
                  <a:pt x="1744" y="3457"/>
                  <a:pt x="1768" y="3421"/>
                  <a:pt x="1810" y="3385"/>
                </a:cubicBezTo>
                <a:cubicBezTo>
                  <a:pt x="1846" y="3355"/>
                  <a:pt x="1852" y="3379"/>
                  <a:pt x="1876" y="3403"/>
                </a:cubicBezTo>
                <a:cubicBezTo>
                  <a:pt x="1906" y="3445"/>
                  <a:pt x="1936" y="3487"/>
                  <a:pt x="1984" y="3511"/>
                </a:cubicBezTo>
                <a:cubicBezTo>
                  <a:pt x="2050" y="3547"/>
                  <a:pt x="2043" y="3535"/>
                  <a:pt x="2043" y="3613"/>
                </a:cubicBezTo>
                <a:cubicBezTo>
                  <a:pt x="2038" y="3637"/>
                  <a:pt x="2043" y="3667"/>
                  <a:pt x="2026" y="3691"/>
                </a:cubicBezTo>
                <a:cubicBezTo>
                  <a:pt x="2008" y="3703"/>
                  <a:pt x="2002" y="3709"/>
                  <a:pt x="1978" y="3703"/>
                </a:cubicBezTo>
                <a:cubicBezTo>
                  <a:pt x="1942" y="3685"/>
                  <a:pt x="1936" y="3715"/>
                  <a:pt x="1942" y="3745"/>
                </a:cubicBezTo>
                <a:cubicBezTo>
                  <a:pt x="1948" y="3775"/>
                  <a:pt x="1918" y="3799"/>
                  <a:pt x="1906" y="3822"/>
                </a:cubicBezTo>
                <a:cubicBezTo>
                  <a:pt x="1870" y="3859"/>
                  <a:pt x="1828" y="3864"/>
                  <a:pt x="1792" y="3900"/>
                </a:cubicBezTo>
                <a:cubicBezTo>
                  <a:pt x="1768" y="3936"/>
                  <a:pt x="1786" y="3978"/>
                  <a:pt x="1768" y="4014"/>
                </a:cubicBezTo>
                <a:cubicBezTo>
                  <a:pt x="1756" y="4032"/>
                  <a:pt x="1732" y="4050"/>
                  <a:pt x="1744" y="4068"/>
                </a:cubicBezTo>
                <a:cubicBezTo>
                  <a:pt x="1750" y="4092"/>
                  <a:pt x="1786" y="4080"/>
                  <a:pt x="1804" y="4074"/>
                </a:cubicBezTo>
                <a:cubicBezTo>
                  <a:pt x="1852" y="4056"/>
                  <a:pt x="1852" y="4098"/>
                  <a:pt x="1900" y="4092"/>
                </a:cubicBezTo>
                <a:cubicBezTo>
                  <a:pt x="1918" y="4092"/>
                  <a:pt x="1936" y="4086"/>
                  <a:pt x="1954" y="4092"/>
                </a:cubicBezTo>
                <a:cubicBezTo>
                  <a:pt x="1978" y="4110"/>
                  <a:pt x="1972" y="4122"/>
                  <a:pt x="1984" y="4146"/>
                </a:cubicBezTo>
                <a:cubicBezTo>
                  <a:pt x="1990" y="4158"/>
                  <a:pt x="2002" y="4158"/>
                  <a:pt x="2008" y="4170"/>
                </a:cubicBezTo>
                <a:cubicBezTo>
                  <a:pt x="2043" y="4206"/>
                  <a:pt x="2109" y="4290"/>
                  <a:pt x="2169" y="4278"/>
                </a:cubicBezTo>
                <a:cubicBezTo>
                  <a:pt x="2235" y="4266"/>
                  <a:pt x="2259" y="4302"/>
                  <a:pt x="2229" y="4362"/>
                </a:cubicBezTo>
                <a:cubicBezTo>
                  <a:pt x="2211" y="4404"/>
                  <a:pt x="2223" y="4422"/>
                  <a:pt x="2229" y="4464"/>
                </a:cubicBezTo>
                <a:cubicBezTo>
                  <a:pt x="2241" y="4512"/>
                  <a:pt x="2301" y="4518"/>
                  <a:pt x="2313" y="4566"/>
                </a:cubicBezTo>
                <a:cubicBezTo>
                  <a:pt x="2313" y="4578"/>
                  <a:pt x="2325" y="4595"/>
                  <a:pt x="2331" y="4608"/>
                </a:cubicBezTo>
                <a:cubicBezTo>
                  <a:pt x="2337" y="4619"/>
                  <a:pt x="2331" y="4631"/>
                  <a:pt x="2331" y="4643"/>
                </a:cubicBezTo>
                <a:cubicBezTo>
                  <a:pt x="2319" y="4667"/>
                  <a:pt x="2343" y="4679"/>
                  <a:pt x="2349" y="4703"/>
                </a:cubicBezTo>
                <a:cubicBezTo>
                  <a:pt x="2367" y="4757"/>
                  <a:pt x="2355" y="4841"/>
                  <a:pt x="2421" y="4841"/>
                </a:cubicBezTo>
                <a:cubicBezTo>
                  <a:pt x="2421" y="4847"/>
                  <a:pt x="2337" y="4919"/>
                  <a:pt x="2325" y="4943"/>
                </a:cubicBezTo>
                <a:cubicBezTo>
                  <a:pt x="2307" y="4967"/>
                  <a:pt x="2265" y="5045"/>
                  <a:pt x="2277" y="5075"/>
                </a:cubicBezTo>
                <a:cubicBezTo>
                  <a:pt x="2325" y="5063"/>
                  <a:pt x="2457" y="4967"/>
                  <a:pt x="2493" y="5015"/>
                </a:cubicBezTo>
                <a:cubicBezTo>
                  <a:pt x="2511" y="5039"/>
                  <a:pt x="2529" y="5069"/>
                  <a:pt x="2565" y="5057"/>
                </a:cubicBezTo>
                <a:cubicBezTo>
                  <a:pt x="2595" y="5045"/>
                  <a:pt x="2601" y="5015"/>
                  <a:pt x="2643" y="5039"/>
                </a:cubicBezTo>
                <a:cubicBezTo>
                  <a:pt x="2691" y="5063"/>
                  <a:pt x="2583" y="5147"/>
                  <a:pt x="2691" y="5153"/>
                </a:cubicBezTo>
                <a:cubicBezTo>
                  <a:pt x="2793" y="5165"/>
                  <a:pt x="2811" y="5117"/>
                  <a:pt x="2829" y="5033"/>
                </a:cubicBezTo>
                <a:cubicBezTo>
                  <a:pt x="2835" y="4985"/>
                  <a:pt x="2871" y="4961"/>
                  <a:pt x="2877" y="4919"/>
                </a:cubicBezTo>
                <a:cubicBezTo>
                  <a:pt x="2889" y="4877"/>
                  <a:pt x="2889" y="4841"/>
                  <a:pt x="2919" y="4805"/>
                </a:cubicBezTo>
                <a:cubicBezTo>
                  <a:pt x="2942" y="4781"/>
                  <a:pt x="3014" y="4757"/>
                  <a:pt x="3014" y="4715"/>
                </a:cubicBezTo>
                <a:cubicBezTo>
                  <a:pt x="3014" y="4679"/>
                  <a:pt x="3044" y="4685"/>
                  <a:pt x="3056" y="4655"/>
                </a:cubicBezTo>
                <a:cubicBezTo>
                  <a:pt x="3068" y="4595"/>
                  <a:pt x="2996" y="4661"/>
                  <a:pt x="2990" y="4619"/>
                </a:cubicBezTo>
                <a:cubicBezTo>
                  <a:pt x="2990" y="4608"/>
                  <a:pt x="2996" y="4578"/>
                  <a:pt x="2990" y="4566"/>
                </a:cubicBezTo>
                <a:cubicBezTo>
                  <a:pt x="2978" y="4548"/>
                  <a:pt x="2942" y="4554"/>
                  <a:pt x="2930" y="4530"/>
                </a:cubicBezTo>
                <a:cubicBezTo>
                  <a:pt x="2889" y="4470"/>
                  <a:pt x="2829" y="4470"/>
                  <a:pt x="2763" y="4452"/>
                </a:cubicBezTo>
                <a:cubicBezTo>
                  <a:pt x="2763" y="4440"/>
                  <a:pt x="2763" y="4440"/>
                  <a:pt x="2763" y="4440"/>
                </a:cubicBezTo>
                <a:cubicBezTo>
                  <a:pt x="2775" y="4422"/>
                  <a:pt x="2757" y="4398"/>
                  <a:pt x="2739" y="4386"/>
                </a:cubicBezTo>
                <a:cubicBezTo>
                  <a:pt x="2715" y="4368"/>
                  <a:pt x="2745" y="4350"/>
                  <a:pt x="2745" y="4332"/>
                </a:cubicBezTo>
                <a:cubicBezTo>
                  <a:pt x="2745" y="4320"/>
                  <a:pt x="2745" y="4308"/>
                  <a:pt x="2745" y="4296"/>
                </a:cubicBezTo>
                <a:cubicBezTo>
                  <a:pt x="2745" y="4212"/>
                  <a:pt x="2679" y="4248"/>
                  <a:pt x="2625" y="4212"/>
                </a:cubicBezTo>
                <a:cubicBezTo>
                  <a:pt x="2595" y="4188"/>
                  <a:pt x="2661" y="4188"/>
                  <a:pt x="2661" y="4158"/>
                </a:cubicBezTo>
                <a:cubicBezTo>
                  <a:pt x="2661" y="4146"/>
                  <a:pt x="2643" y="4134"/>
                  <a:pt x="2667" y="4134"/>
                </a:cubicBezTo>
                <a:cubicBezTo>
                  <a:pt x="2685" y="4134"/>
                  <a:pt x="2703" y="4128"/>
                  <a:pt x="2691" y="4110"/>
                </a:cubicBezTo>
                <a:cubicBezTo>
                  <a:pt x="2709" y="4098"/>
                  <a:pt x="2751" y="4074"/>
                  <a:pt x="2763" y="4056"/>
                </a:cubicBezTo>
                <a:cubicBezTo>
                  <a:pt x="2781" y="4026"/>
                  <a:pt x="2769" y="4008"/>
                  <a:pt x="2763" y="3984"/>
                </a:cubicBezTo>
                <a:cubicBezTo>
                  <a:pt x="2751" y="3924"/>
                  <a:pt x="2775" y="3900"/>
                  <a:pt x="2733" y="3859"/>
                </a:cubicBezTo>
                <a:cubicBezTo>
                  <a:pt x="2703" y="3822"/>
                  <a:pt x="2721" y="3787"/>
                  <a:pt x="2727" y="3751"/>
                </a:cubicBezTo>
                <a:cubicBezTo>
                  <a:pt x="2733" y="3733"/>
                  <a:pt x="2757" y="3715"/>
                  <a:pt x="2751" y="3703"/>
                </a:cubicBezTo>
                <a:cubicBezTo>
                  <a:pt x="2781" y="3679"/>
                  <a:pt x="2877" y="3613"/>
                  <a:pt x="2913" y="3619"/>
                </a:cubicBezTo>
                <a:cubicBezTo>
                  <a:pt x="2984" y="3631"/>
                  <a:pt x="3020" y="3643"/>
                  <a:pt x="3020" y="3553"/>
                </a:cubicBezTo>
                <a:cubicBezTo>
                  <a:pt x="3020" y="3523"/>
                  <a:pt x="3026" y="3505"/>
                  <a:pt x="3050" y="3481"/>
                </a:cubicBezTo>
                <a:cubicBezTo>
                  <a:pt x="3068" y="3463"/>
                  <a:pt x="3038" y="3379"/>
                  <a:pt x="3026" y="3355"/>
                </a:cubicBezTo>
                <a:cubicBezTo>
                  <a:pt x="3008" y="3289"/>
                  <a:pt x="2978" y="3271"/>
                  <a:pt x="3044" y="3241"/>
                </a:cubicBezTo>
                <a:cubicBezTo>
                  <a:pt x="3080" y="3223"/>
                  <a:pt x="3140" y="3175"/>
                  <a:pt x="3170" y="3169"/>
                </a:cubicBezTo>
                <a:cubicBezTo>
                  <a:pt x="3212" y="3169"/>
                  <a:pt x="3218" y="3092"/>
                  <a:pt x="3242" y="3068"/>
                </a:cubicBezTo>
                <a:cubicBezTo>
                  <a:pt x="3272" y="3020"/>
                  <a:pt x="3320" y="3013"/>
                  <a:pt x="3362" y="2984"/>
                </a:cubicBezTo>
                <a:cubicBezTo>
                  <a:pt x="3374" y="2972"/>
                  <a:pt x="3374" y="2960"/>
                  <a:pt x="3380" y="2954"/>
                </a:cubicBezTo>
                <a:lnTo>
                  <a:pt x="3380" y="2954"/>
                </a:lnTo>
                <a:cubicBezTo>
                  <a:pt x="3332" y="2930"/>
                  <a:pt x="3236" y="2870"/>
                  <a:pt x="3224" y="2816"/>
                </a:cubicBezTo>
                <a:cubicBezTo>
                  <a:pt x="3212" y="2762"/>
                  <a:pt x="3188" y="2726"/>
                  <a:pt x="3128" y="2702"/>
                </a:cubicBezTo>
                <a:cubicBezTo>
                  <a:pt x="3086" y="2690"/>
                  <a:pt x="3068" y="2678"/>
                  <a:pt x="3038" y="2642"/>
                </a:cubicBezTo>
                <a:cubicBezTo>
                  <a:pt x="3038" y="2624"/>
                  <a:pt x="3032" y="2588"/>
                  <a:pt x="3020" y="2570"/>
                </a:cubicBezTo>
                <a:cubicBezTo>
                  <a:pt x="3008" y="2552"/>
                  <a:pt x="2978" y="2540"/>
                  <a:pt x="2990" y="2504"/>
                </a:cubicBezTo>
                <a:cubicBezTo>
                  <a:pt x="3002" y="2456"/>
                  <a:pt x="3008" y="2426"/>
                  <a:pt x="3008" y="2372"/>
                </a:cubicBezTo>
                <a:cubicBezTo>
                  <a:pt x="3008" y="2325"/>
                  <a:pt x="2972" y="2330"/>
                  <a:pt x="2954" y="2294"/>
                </a:cubicBezTo>
                <a:cubicBezTo>
                  <a:pt x="2948" y="2270"/>
                  <a:pt x="2942" y="2246"/>
                  <a:pt x="2937" y="2229"/>
                </a:cubicBezTo>
                <a:cubicBezTo>
                  <a:pt x="2906" y="2139"/>
                  <a:pt x="2966" y="2139"/>
                  <a:pt x="2984" y="2073"/>
                </a:cubicBezTo>
                <a:cubicBezTo>
                  <a:pt x="2990" y="2049"/>
                  <a:pt x="2996" y="2031"/>
                  <a:pt x="2990" y="2007"/>
                </a:cubicBezTo>
                <a:cubicBezTo>
                  <a:pt x="2990" y="1989"/>
                  <a:pt x="2961" y="1977"/>
                  <a:pt x="2954" y="1959"/>
                </a:cubicBezTo>
                <a:cubicBezTo>
                  <a:pt x="2954" y="1947"/>
                  <a:pt x="2984" y="1857"/>
                  <a:pt x="2990" y="1851"/>
                </a:cubicBezTo>
                <a:cubicBezTo>
                  <a:pt x="3008" y="1833"/>
                  <a:pt x="3044" y="1815"/>
                  <a:pt x="3056" y="1797"/>
                </a:cubicBezTo>
                <a:cubicBezTo>
                  <a:pt x="3080" y="1773"/>
                  <a:pt x="3080" y="1707"/>
                  <a:pt x="3080" y="1677"/>
                </a:cubicBezTo>
                <a:cubicBezTo>
                  <a:pt x="3080" y="1617"/>
                  <a:pt x="3044" y="1563"/>
                  <a:pt x="3086" y="1510"/>
                </a:cubicBezTo>
                <a:cubicBezTo>
                  <a:pt x="3104" y="1486"/>
                  <a:pt x="3050" y="1468"/>
                  <a:pt x="3074" y="1450"/>
                </a:cubicBezTo>
                <a:cubicBezTo>
                  <a:pt x="3098" y="1438"/>
                  <a:pt x="3146" y="1462"/>
                  <a:pt x="3110" y="1408"/>
                </a:cubicBezTo>
                <a:cubicBezTo>
                  <a:pt x="3098" y="1360"/>
                  <a:pt x="3062" y="1324"/>
                  <a:pt x="3056" y="1276"/>
                </a:cubicBezTo>
                <a:cubicBezTo>
                  <a:pt x="3050" y="1228"/>
                  <a:pt x="3080" y="1192"/>
                  <a:pt x="3080" y="1150"/>
                </a:cubicBezTo>
                <a:cubicBezTo>
                  <a:pt x="3080" y="1138"/>
                  <a:pt x="3068" y="1084"/>
                  <a:pt x="3062" y="1072"/>
                </a:cubicBezTo>
                <a:cubicBezTo>
                  <a:pt x="3056" y="1054"/>
                  <a:pt x="3008" y="994"/>
                  <a:pt x="2996" y="994"/>
                </a:cubicBezTo>
                <a:cubicBezTo>
                  <a:pt x="2972" y="994"/>
                  <a:pt x="2948" y="1018"/>
                  <a:pt x="2924" y="1024"/>
                </a:cubicBezTo>
                <a:cubicBezTo>
                  <a:pt x="2900" y="1036"/>
                  <a:pt x="2882" y="994"/>
                  <a:pt x="2877" y="976"/>
                </a:cubicBezTo>
                <a:cubicBezTo>
                  <a:pt x="2841" y="940"/>
                  <a:pt x="2835" y="904"/>
                  <a:pt x="2811" y="868"/>
                </a:cubicBezTo>
                <a:cubicBezTo>
                  <a:pt x="2781" y="820"/>
                  <a:pt x="2775" y="796"/>
                  <a:pt x="2769" y="736"/>
                </a:cubicBezTo>
                <a:cubicBezTo>
                  <a:pt x="2769" y="706"/>
                  <a:pt x="2745" y="695"/>
                  <a:pt x="2757" y="671"/>
                </a:cubicBezTo>
                <a:cubicBezTo>
                  <a:pt x="2775" y="635"/>
                  <a:pt x="2775" y="605"/>
                  <a:pt x="2775" y="569"/>
                </a:cubicBezTo>
                <a:cubicBezTo>
                  <a:pt x="2775" y="515"/>
                  <a:pt x="2799" y="473"/>
                  <a:pt x="2817" y="425"/>
                </a:cubicBezTo>
                <a:cubicBezTo>
                  <a:pt x="2823" y="407"/>
                  <a:pt x="2865" y="341"/>
                  <a:pt x="2858" y="329"/>
                </a:cubicBezTo>
                <a:cubicBezTo>
                  <a:pt x="2847" y="311"/>
                  <a:pt x="2799" y="287"/>
                  <a:pt x="2811" y="263"/>
                </a:cubicBezTo>
                <a:cubicBezTo>
                  <a:pt x="2823" y="239"/>
                  <a:pt x="2799" y="239"/>
                  <a:pt x="2775" y="233"/>
                </a:cubicBezTo>
                <a:cubicBezTo>
                  <a:pt x="2739" y="221"/>
                  <a:pt x="2739" y="203"/>
                  <a:pt x="2709" y="179"/>
                </a:cubicBezTo>
                <a:cubicBezTo>
                  <a:pt x="2637" y="131"/>
                  <a:pt x="2613" y="233"/>
                  <a:pt x="2583" y="227"/>
                </a:cubicBezTo>
                <a:cubicBezTo>
                  <a:pt x="2559" y="227"/>
                  <a:pt x="2547" y="233"/>
                  <a:pt x="2517" y="227"/>
                </a:cubicBezTo>
                <a:cubicBezTo>
                  <a:pt x="2487" y="221"/>
                  <a:pt x="2505" y="83"/>
                  <a:pt x="2493" y="53"/>
                </a:cubicBezTo>
                <a:cubicBezTo>
                  <a:pt x="2463" y="0"/>
                  <a:pt x="2469" y="89"/>
                  <a:pt x="2457" y="101"/>
                </a:cubicBezTo>
                <a:cubicBezTo>
                  <a:pt x="2415" y="155"/>
                  <a:pt x="2385" y="101"/>
                  <a:pt x="2343" y="107"/>
                </a:cubicBezTo>
                <a:cubicBezTo>
                  <a:pt x="2313" y="113"/>
                  <a:pt x="2295" y="143"/>
                  <a:pt x="2265" y="155"/>
                </a:cubicBezTo>
                <a:cubicBezTo>
                  <a:pt x="2253" y="185"/>
                  <a:pt x="2259" y="179"/>
                  <a:pt x="2271" y="209"/>
                </a:cubicBezTo>
                <a:cubicBezTo>
                  <a:pt x="2271" y="221"/>
                  <a:pt x="2289" y="239"/>
                  <a:pt x="2295" y="245"/>
                </a:cubicBezTo>
                <a:cubicBezTo>
                  <a:pt x="2319" y="257"/>
                  <a:pt x="2313" y="287"/>
                  <a:pt x="2295" y="305"/>
                </a:cubicBezTo>
                <a:cubicBezTo>
                  <a:pt x="2265" y="347"/>
                  <a:pt x="2157" y="407"/>
                  <a:pt x="2104" y="413"/>
                </a:cubicBezTo>
                <a:cubicBezTo>
                  <a:pt x="2050" y="425"/>
                  <a:pt x="2020" y="467"/>
                  <a:pt x="1966" y="485"/>
                </a:cubicBezTo>
                <a:cubicBezTo>
                  <a:pt x="1936" y="479"/>
                  <a:pt x="1960" y="425"/>
                  <a:pt x="1918" y="443"/>
                </a:cubicBezTo>
                <a:cubicBezTo>
                  <a:pt x="1888" y="455"/>
                  <a:pt x="1846" y="485"/>
                  <a:pt x="1810" y="473"/>
                </a:cubicBezTo>
                <a:cubicBezTo>
                  <a:pt x="1768" y="455"/>
                  <a:pt x="1660" y="431"/>
                  <a:pt x="1624" y="401"/>
                </a:cubicBezTo>
                <a:cubicBezTo>
                  <a:pt x="1582" y="371"/>
                  <a:pt x="1570" y="443"/>
                  <a:pt x="1528" y="413"/>
                </a:cubicBezTo>
                <a:cubicBezTo>
                  <a:pt x="1516" y="407"/>
                  <a:pt x="1492" y="389"/>
                  <a:pt x="1480" y="413"/>
                </a:cubicBezTo>
                <a:cubicBezTo>
                  <a:pt x="1444" y="473"/>
                  <a:pt x="1396" y="383"/>
                  <a:pt x="1378" y="371"/>
                </a:cubicBezTo>
                <a:cubicBezTo>
                  <a:pt x="1354" y="359"/>
                  <a:pt x="1318" y="383"/>
                  <a:pt x="1294" y="383"/>
                </a:cubicBezTo>
                <a:close/>
              </a:path>
            </a:pathLst>
          </a:custGeom>
          <a:solidFill>
            <a:schemeClr val="accent5"/>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138" name="Freeform 143"/>
          <p:cNvSpPr>
            <a:spLocks noChangeArrowheads="1"/>
          </p:cNvSpPr>
          <p:nvPr/>
        </p:nvSpPr>
        <p:spPr bwMode="auto">
          <a:xfrm>
            <a:off x="3147837" y="7992017"/>
            <a:ext cx="3934564" cy="2678878"/>
          </a:xfrm>
          <a:custGeom>
            <a:avLst/>
            <a:gdLst>
              <a:gd name="T0" fmla="*/ 485 w 7377"/>
              <a:gd name="T1" fmla="*/ 1744 h 5023"/>
              <a:gd name="T2" fmla="*/ 707 w 7377"/>
              <a:gd name="T3" fmla="*/ 2170 h 5023"/>
              <a:gd name="T4" fmla="*/ 905 w 7377"/>
              <a:gd name="T5" fmla="*/ 2511 h 5023"/>
              <a:gd name="T6" fmla="*/ 1318 w 7377"/>
              <a:gd name="T7" fmla="*/ 2853 h 5023"/>
              <a:gd name="T8" fmla="*/ 1534 w 7377"/>
              <a:gd name="T9" fmla="*/ 2667 h 5023"/>
              <a:gd name="T10" fmla="*/ 1810 w 7377"/>
              <a:gd name="T11" fmla="*/ 2367 h 5023"/>
              <a:gd name="T12" fmla="*/ 1947 w 7377"/>
              <a:gd name="T13" fmla="*/ 2056 h 5023"/>
              <a:gd name="T14" fmla="*/ 2301 w 7377"/>
              <a:gd name="T15" fmla="*/ 1804 h 5023"/>
              <a:gd name="T16" fmla="*/ 2804 w 7377"/>
              <a:gd name="T17" fmla="*/ 1732 h 5023"/>
              <a:gd name="T18" fmla="*/ 3140 w 7377"/>
              <a:gd name="T19" fmla="*/ 1792 h 5023"/>
              <a:gd name="T20" fmla="*/ 3284 w 7377"/>
              <a:gd name="T21" fmla="*/ 1600 h 5023"/>
              <a:gd name="T22" fmla="*/ 3625 w 7377"/>
              <a:gd name="T23" fmla="*/ 1433 h 5023"/>
              <a:gd name="T24" fmla="*/ 4135 w 7377"/>
              <a:gd name="T25" fmla="*/ 1469 h 5023"/>
              <a:gd name="T26" fmla="*/ 4806 w 7377"/>
              <a:gd name="T27" fmla="*/ 1097 h 5023"/>
              <a:gd name="T28" fmla="*/ 5177 w 7377"/>
              <a:gd name="T29" fmla="*/ 863 h 5023"/>
              <a:gd name="T30" fmla="*/ 5795 w 7377"/>
              <a:gd name="T31" fmla="*/ 672 h 5023"/>
              <a:gd name="T32" fmla="*/ 6441 w 7377"/>
              <a:gd name="T33" fmla="*/ 798 h 5023"/>
              <a:gd name="T34" fmla="*/ 6872 w 7377"/>
              <a:gd name="T35" fmla="*/ 402 h 5023"/>
              <a:gd name="T36" fmla="*/ 7094 w 7377"/>
              <a:gd name="T37" fmla="*/ 0 h 5023"/>
              <a:gd name="T38" fmla="*/ 7142 w 7377"/>
              <a:gd name="T39" fmla="*/ 180 h 5023"/>
              <a:gd name="T40" fmla="*/ 7130 w 7377"/>
              <a:gd name="T41" fmla="*/ 558 h 5023"/>
              <a:gd name="T42" fmla="*/ 7376 w 7377"/>
              <a:gd name="T43" fmla="*/ 815 h 5023"/>
              <a:gd name="T44" fmla="*/ 7112 w 7377"/>
              <a:gd name="T45" fmla="*/ 1025 h 5023"/>
              <a:gd name="T46" fmla="*/ 6986 w 7377"/>
              <a:gd name="T47" fmla="*/ 1229 h 5023"/>
              <a:gd name="T48" fmla="*/ 6734 w 7377"/>
              <a:gd name="T49" fmla="*/ 1433 h 5023"/>
              <a:gd name="T50" fmla="*/ 6686 w 7377"/>
              <a:gd name="T51" fmla="*/ 1714 h 5023"/>
              <a:gd name="T52" fmla="*/ 6465 w 7377"/>
              <a:gd name="T53" fmla="*/ 1894 h 5023"/>
              <a:gd name="T54" fmla="*/ 5926 w 7377"/>
              <a:gd name="T55" fmla="*/ 2218 h 5023"/>
              <a:gd name="T56" fmla="*/ 5819 w 7377"/>
              <a:gd name="T57" fmla="*/ 2595 h 5023"/>
              <a:gd name="T58" fmla="*/ 5980 w 7377"/>
              <a:gd name="T59" fmla="*/ 2895 h 5023"/>
              <a:gd name="T60" fmla="*/ 5980 w 7377"/>
              <a:gd name="T61" fmla="*/ 3129 h 5023"/>
              <a:gd name="T62" fmla="*/ 5513 w 7377"/>
              <a:gd name="T63" fmla="*/ 3482 h 5023"/>
              <a:gd name="T64" fmla="*/ 5423 w 7377"/>
              <a:gd name="T65" fmla="*/ 3866 h 5023"/>
              <a:gd name="T66" fmla="*/ 5189 w 7377"/>
              <a:gd name="T67" fmla="*/ 4111 h 5023"/>
              <a:gd name="T68" fmla="*/ 4746 w 7377"/>
              <a:gd name="T69" fmla="*/ 4513 h 5023"/>
              <a:gd name="T70" fmla="*/ 4368 w 7377"/>
              <a:gd name="T71" fmla="*/ 4531 h 5023"/>
              <a:gd name="T72" fmla="*/ 3925 w 7377"/>
              <a:gd name="T73" fmla="*/ 4333 h 5023"/>
              <a:gd name="T74" fmla="*/ 3445 w 7377"/>
              <a:gd name="T75" fmla="*/ 4177 h 5023"/>
              <a:gd name="T76" fmla="*/ 3164 w 7377"/>
              <a:gd name="T77" fmla="*/ 4339 h 5023"/>
              <a:gd name="T78" fmla="*/ 2744 w 7377"/>
              <a:gd name="T79" fmla="*/ 4669 h 5023"/>
              <a:gd name="T80" fmla="*/ 2409 w 7377"/>
              <a:gd name="T81" fmla="*/ 4669 h 5023"/>
              <a:gd name="T82" fmla="*/ 2067 w 7377"/>
              <a:gd name="T83" fmla="*/ 4776 h 5023"/>
              <a:gd name="T84" fmla="*/ 1678 w 7377"/>
              <a:gd name="T85" fmla="*/ 4860 h 5023"/>
              <a:gd name="T86" fmla="*/ 1330 w 7377"/>
              <a:gd name="T87" fmla="*/ 4788 h 5023"/>
              <a:gd name="T88" fmla="*/ 1180 w 7377"/>
              <a:gd name="T89" fmla="*/ 4597 h 5023"/>
              <a:gd name="T90" fmla="*/ 1096 w 7377"/>
              <a:gd name="T91" fmla="*/ 4243 h 5023"/>
              <a:gd name="T92" fmla="*/ 809 w 7377"/>
              <a:gd name="T93" fmla="*/ 3848 h 5023"/>
              <a:gd name="T94" fmla="*/ 515 w 7377"/>
              <a:gd name="T95" fmla="*/ 3560 h 5023"/>
              <a:gd name="T96" fmla="*/ 347 w 7377"/>
              <a:gd name="T97" fmla="*/ 3320 h 5023"/>
              <a:gd name="T98" fmla="*/ 125 w 7377"/>
              <a:gd name="T99" fmla="*/ 3069 h 5023"/>
              <a:gd name="T100" fmla="*/ 239 w 7377"/>
              <a:gd name="T101" fmla="*/ 2649 h 5023"/>
              <a:gd name="T102" fmla="*/ 317 w 7377"/>
              <a:gd name="T103" fmla="*/ 2284 h 5023"/>
              <a:gd name="T104" fmla="*/ 48 w 7377"/>
              <a:gd name="T105" fmla="*/ 1966 h 5023"/>
              <a:gd name="T106" fmla="*/ 156 w 7377"/>
              <a:gd name="T107" fmla="*/ 1642 h 5023"/>
              <a:gd name="T108" fmla="*/ 383 w 7377"/>
              <a:gd name="T109" fmla="*/ 1630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77" h="5023">
                <a:moveTo>
                  <a:pt x="383" y="1630"/>
                </a:moveTo>
                <a:lnTo>
                  <a:pt x="383" y="1630"/>
                </a:lnTo>
                <a:cubicBezTo>
                  <a:pt x="461" y="1726"/>
                  <a:pt x="461" y="1726"/>
                  <a:pt x="461" y="1726"/>
                </a:cubicBezTo>
                <a:cubicBezTo>
                  <a:pt x="473" y="1726"/>
                  <a:pt x="485" y="1744"/>
                  <a:pt x="485" y="1744"/>
                </a:cubicBezTo>
                <a:cubicBezTo>
                  <a:pt x="497" y="1798"/>
                  <a:pt x="485" y="1834"/>
                  <a:pt x="491" y="1888"/>
                </a:cubicBezTo>
                <a:cubicBezTo>
                  <a:pt x="497" y="1894"/>
                  <a:pt x="515" y="1936"/>
                  <a:pt x="521" y="1948"/>
                </a:cubicBezTo>
                <a:cubicBezTo>
                  <a:pt x="557" y="2020"/>
                  <a:pt x="611" y="1960"/>
                  <a:pt x="659" y="1990"/>
                </a:cubicBezTo>
                <a:cubicBezTo>
                  <a:pt x="707" y="2026"/>
                  <a:pt x="695" y="2122"/>
                  <a:pt x="707" y="2170"/>
                </a:cubicBezTo>
                <a:cubicBezTo>
                  <a:pt x="713" y="2206"/>
                  <a:pt x="695" y="2230"/>
                  <a:pt x="725" y="2260"/>
                </a:cubicBezTo>
                <a:cubicBezTo>
                  <a:pt x="749" y="2284"/>
                  <a:pt x="785" y="2296"/>
                  <a:pt x="815" y="2325"/>
                </a:cubicBezTo>
                <a:cubicBezTo>
                  <a:pt x="833" y="2362"/>
                  <a:pt x="833" y="2397"/>
                  <a:pt x="851" y="2439"/>
                </a:cubicBezTo>
                <a:cubicBezTo>
                  <a:pt x="863" y="2469"/>
                  <a:pt x="887" y="2487"/>
                  <a:pt x="905" y="2511"/>
                </a:cubicBezTo>
                <a:cubicBezTo>
                  <a:pt x="971" y="2595"/>
                  <a:pt x="1000" y="2691"/>
                  <a:pt x="1030" y="2793"/>
                </a:cubicBezTo>
                <a:cubicBezTo>
                  <a:pt x="1060" y="2835"/>
                  <a:pt x="1096" y="2871"/>
                  <a:pt x="1126" y="2913"/>
                </a:cubicBezTo>
                <a:cubicBezTo>
                  <a:pt x="1156" y="2961"/>
                  <a:pt x="1174" y="2919"/>
                  <a:pt x="1216" y="2907"/>
                </a:cubicBezTo>
                <a:cubicBezTo>
                  <a:pt x="1246" y="2895"/>
                  <a:pt x="1288" y="2847"/>
                  <a:pt x="1318" y="2853"/>
                </a:cubicBezTo>
                <a:cubicBezTo>
                  <a:pt x="1342" y="2859"/>
                  <a:pt x="1348" y="2865"/>
                  <a:pt x="1366" y="2853"/>
                </a:cubicBezTo>
                <a:cubicBezTo>
                  <a:pt x="1468" y="2781"/>
                  <a:pt x="1468" y="2781"/>
                  <a:pt x="1468" y="2781"/>
                </a:cubicBezTo>
                <a:cubicBezTo>
                  <a:pt x="1480" y="2769"/>
                  <a:pt x="1504" y="2751"/>
                  <a:pt x="1510" y="2739"/>
                </a:cubicBezTo>
                <a:cubicBezTo>
                  <a:pt x="1528" y="2721"/>
                  <a:pt x="1522" y="2691"/>
                  <a:pt x="1534" y="2667"/>
                </a:cubicBezTo>
                <a:cubicBezTo>
                  <a:pt x="1540" y="2625"/>
                  <a:pt x="1564" y="2643"/>
                  <a:pt x="1588" y="2631"/>
                </a:cubicBezTo>
                <a:cubicBezTo>
                  <a:pt x="1654" y="2607"/>
                  <a:pt x="1654" y="2559"/>
                  <a:pt x="1702" y="2517"/>
                </a:cubicBezTo>
                <a:cubicBezTo>
                  <a:pt x="1744" y="2487"/>
                  <a:pt x="1744" y="2451"/>
                  <a:pt x="1792" y="2433"/>
                </a:cubicBezTo>
                <a:cubicBezTo>
                  <a:pt x="1833" y="2415"/>
                  <a:pt x="1827" y="2404"/>
                  <a:pt x="1810" y="2367"/>
                </a:cubicBezTo>
                <a:cubicBezTo>
                  <a:pt x="1786" y="2325"/>
                  <a:pt x="1863" y="2344"/>
                  <a:pt x="1827" y="2278"/>
                </a:cubicBezTo>
                <a:cubicBezTo>
                  <a:pt x="1797" y="2224"/>
                  <a:pt x="1839" y="2164"/>
                  <a:pt x="1881" y="2128"/>
                </a:cubicBezTo>
                <a:cubicBezTo>
                  <a:pt x="1947" y="2056"/>
                  <a:pt x="1947" y="2056"/>
                  <a:pt x="1947" y="2056"/>
                </a:cubicBezTo>
                <a:lnTo>
                  <a:pt x="1947" y="2056"/>
                </a:lnTo>
                <a:cubicBezTo>
                  <a:pt x="1995" y="2062"/>
                  <a:pt x="2013" y="2080"/>
                  <a:pt x="2061" y="2056"/>
                </a:cubicBezTo>
                <a:cubicBezTo>
                  <a:pt x="2121" y="2026"/>
                  <a:pt x="2121" y="2002"/>
                  <a:pt x="2121" y="1936"/>
                </a:cubicBezTo>
                <a:cubicBezTo>
                  <a:pt x="2121" y="1846"/>
                  <a:pt x="2175" y="1858"/>
                  <a:pt x="2241" y="1822"/>
                </a:cubicBezTo>
                <a:cubicBezTo>
                  <a:pt x="2265" y="1816"/>
                  <a:pt x="2295" y="1828"/>
                  <a:pt x="2301" y="1804"/>
                </a:cubicBezTo>
                <a:cubicBezTo>
                  <a:pt x="2307" y="1792"/>
                  <a:pt x="2337" y="1750"/>
                  <a:pt x="2355" y="1750"/>
                </a:cubicBezTo>
                <a:cubicBezTo>
                  <a:pt x="2373" y="1780"/>
                  <a:pt x="2283" y="1972"/>
                  <a:pt x="2385" y="1948"/>
                </a:cubicBezTo>
                <a:cubicBezTo>
                  <a:pt x="2463" y="1930"/>
                  <a:pt x="2570" y="1900"/>
                  <a:pt x="2630" y="1846"/>
                </a:cubicBezTo>
                <a:cubicBezTo>
                  <a:pt x="2690" y="1786"/>
                  <a:pt x="2726" y="1762"/>
                  <a:pt x="2804" y="1732"/>
                </a:cubicBezTo>
                <a:cubicBezTo>
                  <a:pt x="2858" y="1720"/>
                  <a:pt x="2882" y="1696"/>
                  <a:pt x="2936" y="1708"/>
                </a:cubicBezTo>
                <a:cubicBezTo>
                  <a:pt x="2972" y="1714"/>
                  <a:pt x="2954" y="1744"/>
                  <a:pt x="2978" y="1756"/>
                </a:cubicBezTo>
                <a:cubicBezTo>
                  <a:pt x="3026" y="1786"/>
                  <a:pt x="3038" y="1684"/>
                  <a:pt x="3080" y="1714"/>
                </a:cubicBezTo>
                <a:cubicBezTo>
                  <a:pt x="3110" y="1738"/>
                  <a:pt x="3074" y="1792"/>
                  <a:pt x="3140" y="1792"/>
                </a:cubicBezTo>
                <a:cubicBezTo>
                  <a:pt x="3212" y="1804"/>
                  <a:pt x="3158" y="1768"/>
                  <a:pt x="3200" y="1756"/>
                </a:cubicBezTo>
                <a:cubicBezTo>
                  <a:pt x="3242" y="1738"/>
                  <a:pt x="3314" y="1816"/>
                  <a:pt x="3337" y="1726"/>
                </a:cubicBezTo>
                <a:cubicBezTo>
                  <a:pt x="3350" y="1684"/>
                  <a:pt x="3416" y="1702"/>
                  <a:pt x="3379" y="1660"/>
                </a:cubicBezTo>
                <a:cubicBezTo>
                  <a:pt x="3356" y="1637"/>
                  <a:pt x="3314" y="1630"/>
                  <a:pt x="3284" y="1600"/>
                </a:cubicBezTo>
                <a:cubicBezTo>
                  <a:pt x="3272" y="1589"/>
                  <a:pt x="3332" y="1523"/>
                  <a:pt x="3350" y="1523"/>
                </a:cubicBezTo>
                <a:cubicBezTo>
                  <a:pt x="3409" y="1529"/>
                  <a:pt x="3440" y="1523"/>
                  <a:pt x="3493" y="1505"/>
                </a:cubicBezTo>
                <a:cubicBezTo>
                  <a:pt x="3529" y="1493"/>
                  <a:pt x="3535" y="1523"/>
                  <a:pt x="3565" y="1535"/>
                </a:cubicBezTo>
                <a:cubicBezTo>
                  <a:pt x="3595" y="1553"/>
                  <a:pt x="3631" y="1457"/>
                  <a:pt x="3625" y="1433"/>
                </a:cubicBezTo>
                <a:cubicBezTo>
                  <a:pt x="3619" y="1379"/>
                  <a:pt x="3643" y="1391"/>
                  <a:pt x="3679" y="1355"/>
                </a:cubicBezTo>
                <a:cubicBezTo>
                  <a:pt x="3715" y="1325"/>
                  <a:pt x="3709" y="1319"/>
                  <a:pt x="3751" y="1343"/>
                </a:cubicBezTo>
                <a:cubicBezTo>
                  <a:pt x="3859" y="1403"/>
                  <a:pt x="3949" y="1421"/>
                  <a:pt x="4039" y="1505"/>
                </a:cubicBezTo>
                <a:cubicBezTo>
                  <a:pt x="4110" y="1547"/>
                  <a:pt x="4087" y="1487"/>
                  <a:pt x="4135" y="1469"/>
                </a:cubicBezTo>
                <a:cubicBezTo>
                  <a:pt x="4213" y="1433"/>
                  <a:pt x="4284" y="1403"/>
                  <a:pt x="4344" y="1343"/>
                </a:cubicBezTo>
                <a:cubicBezTo>
                  <a:pt x="4386" y="1295"/>
                  <a:pt x="4428" y="1235"/>
                  <a:pt x="4494" y="1217"/>
                </a:cubicBezTo>
                <a:cubicBezTo>
                  <a:pt x="4548" y="1205"/>
                  <a:pt x="4578" y="1175"/>
                  <a:pt x="4620" y="1139"/>
                </a:cubicBezTo>
                <a:cubicBezTo>
                  <a:pt x="4662" y="1097"/>
                  <a:pt x="4746" y="1127"/>
                  <a:pt x="4806" y="1097"/>
                </a:cubicBezTo>
                <a:cubicBezTo>
                  <a:pt x="4878" y="1067"/>
                  <a:pt x="4956" y="1073"/>
                  <a:pt x="4991" y="995"/>
                </a:cubicBezTo>
                <a:cubicBezTo>
                  <a:pt x="5033" y="923"/>
                  <a:pt x="5033" y="923"/>
                  <a:pt x="5033" y="923"/>
                </a:cubicBezTo>
                <a:cubicBezTo>
                  <a:pt x="5046" y="905"/>
                  <a:pt x="5070" y="923"/>
                  <a:pt x="5087" y="923"/>
                </a:cubicBezTo>
                <a:cubicBezTo>
                  <a:pt x="5105" y="929"/>
                  <a:pt x="5153" y="875"/>
                  <a:pt x="5177" y="863"/>
                </a:cubicBezTo>
                <a:cubicBezTo>
                  <a:pt x="5249" y="839"/>
                  <a:pt x="5111" y="768"/>
                  <a:pt x="5195" y="726"/>
                </a:cubicBezTo>
                <a:cubicBezTo>
                  <a:pt x="5297" y="672"/>
                  <a:pt x="5333" y="552"/>
                  <a:pt x="5471" y="600"/>
                </a:cubicBezTo>
                <a:cubicBezTo>
                  <a:pt x="5513" y="612"/>
                  <a:pt x="5573" y="654"/>
                  <a:pt x="5621" y="642"/>
                </a:cubicBezTo>
                <a:cubicBezTo>
                  <a:pt x="5663" y="624"/>
                  <a:pt x="5747" y="666"/>
                  <a:pt x="5795" y="672"/>
                </a:cubicBezTo>
                <a:cubicBezTo>
                  <a:pt x="5837" y="720"/>
                  <a:pt x="5885" y="732"/>
                  <a:pt x="5932" y="768"/>
                </a:cubicBezTo>
                <a:cubicBezTo>
                  <a:pt x="5974" y="804"/>
                  <a:pt x="6028" y="780"/>
                  <a:pt x="6076" y="780"/>
                </a:cubicBezTo>
                <a:cubicBezTo>
                  <a:pt x="6088" y="833"/>
                  <a:pt x="6088" y="863"/>
                  <a:pt x="6154" y="839"/>
                </a:cubicBezTo>
                <a:cubicBezTo>
                  <a:pt x="6244" y="804"/>
                  <a:pt x="6345" y="822"/>
                  <a:pt x="6441" y="798"/>
                </a:cubicBezTo>
                <a:cubicBezTo>
                  <a:pt x="6555" y="762"/>
                  <a:pt x="6603" y="702"/>
                  <a:pt x="6686" y="636"/>
                </a:cubicBezTo>
                <a:cubicBezTo>
                  <a:pt x="6704" y="588"/>
                  <a:pt x="6716" y="600"/>
                  <a:pt x="6764" y="600"/>
                </a:cubicBezTo>
                <a:cubicBezTo>
                  <a:pt x="6818" y="600"/>
                  <a:pt x="6836" y="540"/>
                  <a:pt x="6866" y="504"/>
                </a:cubicBezTo>
                <a:cubicBezTo>
                  <a:pt x="6884" y="480"/>
                  <a:pt x="6878" y="438"/>
                  <a:pt x="6872" y="402"/>
                </a:cubicBezTo>
                <a:cubicBezTo>
                  <a:pt x="6866" y="342"/>
                  <a:pt x="6950" y="282"/>
                  <a:pt x="6920" y="228"/>
                </a:cubicBezTo>
                <a:cubicBezTo>
                  <a:pt x="6890" y="150"/>
                  <a:pt x="6980" y="138"/>
                  <a:pt x="7010" y="79"/>
                </a:cubicBezTo>
                <a:cubicBezTo>
                  <a:pt x="7094" y="0"/>
                  <a:pt x="7094" y="0"/>
                  <a:pt x="7094" y="0"/>
                </a:cubicBezTo>
                <a:lnTo>
                  <a:pt x="7094" y="0"/>
                </a:lnTo>
                <a:cubicBezTo>
                  <a:pt x="7106" y="7"/>
                  <a:pt x="7106" y="13"/>
                  <a:pt x="7118" y="19"/>
                </a:cubicBezTo>
                <a:cubicBezTo>
                  <a:pt x="7124" y="24"/>
                  <a:pt x="7148" y="31"/>
                  <a:pt x="7148" y="42"/>
                </a:cubicBezTo>
                <a:cubicBezTo>
                  <a:pt x="7148" y="72"/>
                  <a:pt x="7136" y="90"/>
                  <a:pt x="7130" y="114"/>
                </a:cubicBezTo>
                <a:cubicBezTo>
                  <a:pt x="7124" y="144"/>
                  <a:pt x="7142" y="156"/>
                  <a:pt x="7142" y="180"/>
                </a:cubicBezTo>
                <a:cubicBezTo>
                  <a:pt x="7148" y="192"/>
                  <a:pt x="7142" y="222"/>
                  <a:pt x="7142" y="234"/>
                </a:cubicBezTo>
                <a:cubicBezTo>
                  <a:pt x="7136" y="258"/>
                  <a:pt x="7112" y="276"/>
                  <a:pt x="7106" y="306"/>
                </a:cubicBezTo>
                <a:cubicBezTo>
                  <a:pt x="7094" y="342"/>
                  <a:pt x="7088" y="372"/>
                  <a:pt x="7082" y="414"/>
                </a:cubicBezTo>
                <a:cubicBezTo>
                  <a:pt x="7076" y="468"/>
                  <a:pt x="7112" y="510"/>
                  <a:pt x="7130" y="558"/>
                </a:cubicBezTo>
                <a:cubicBezTo>
                  <a:pt x="7160" y="630"/>
                  <a:pt x="7142" y="690"/>
                  <a:pt x="7226" y="732"/>
                </a:cubicBezTo>
                <a:cubicBezTo>
                  <a:pt x="7238" y="744"/>
                  <a:pt x="7244" y="756"/>
                  <a:pt x="7268" y="756"/>
                </a:cubicBezTo>
                <a:cubicBezTo>
                  <a:pt x="7328" y="768"/>
                  <a:pt x="7340" y="774"/>
                  <a:pt x="7376" y="815"/>
                </a:cubicBezTo>
                <a:lnTo>
                  <a:pt x="7376" y="815"/>
                </a:lnTo>
                <a:cubicBezTo>
                  <a:pt x="7352" y="870"/>
                  <a:pt x="7352" y="870"/>
                  <a:pt x="7352" y="870"/>
                </a:cubicBezTo>
                <a:cubicBezTo>
                  <a:pt x="7322" y="899"/>
                  <a:pt x="7280" y="923"/>
                  <a:pt x="7262" y="959"/>
                </a:cubicBezTo>
                <a:cubicBezTo>
                  <a:pt x="7238" y="1001"/>
                  <a:pt x="7226" y="1001"/>
                  <a:pt x="7184" y="1007"/>
                </a:cubicBezTo>
                <a:cubicBezTo>
                  <a:pt x="7112" y="1025"/>
                  <a:pt x="7112" y="1025"/>
                  <a:pt x="7112" y="1025"/>
                </a:cubicBezTo>
                <a:cubicBezTo>
                  <a:pt x="7094" y="1031"/>
                  <a:pt x="7040" y="1001"/>
                  <a:pt x="7028" y="1007"/>
                </a:cubicBezTo>
                <a:cubicBezTo>
                  <a:pt x="7010" y="1019"/>
                  <a:pt x="7040" y="1079"/>
                  <a:pt x="7004" y="1103"/>
                </a:cubicBezTo>
                <a:cubicBezTo>
                  <a:pt x="6992" y="1115"/>
                  <a:pt x="7010" y="1145"/>
                  <a:pt x="7010" y="1163"/>
                </a:cubicBezTo>
                <a:cubicBezTo>
                  <a:pt x="7016" y="1187"/>
                  <a:pt x="6998" y="1205"/>
                  <a:pt x="6986" y="1229"/>
                </a:cubicBezTo>
                <a:cubicBezTo>
                  <a:pt x="6974" y="1283"/>
                  <a:pt x="6974" y="1283"/>
                  <a:pt x="6974" y="1283"/>
                </a:cubicBezTo>
                <a:lnTo>
                  <a:pt x="6974" y="1283"/>
                </a:lnTo>
                <a:cubicBezTo>
                  <a:pt x="6932" y="1283"/>
                  <a:pt x="6914" y="1295"/>
                  <a:pt x="6872" y="1325"/>
                </a:cubicBezTo>
                <a:cubicBezTo>
                  <a:pt x="6734" y="1433"/>
                  <a:pt x="6734" y="1433"/>
                  <a:pt x="6734" y="1433"/>
                </a:cubicBezTo>
                <a:cubicBezTo>
                  <a:pt x="6680" y="1475"/>
                  <a:pt x="6680" y="1427"/>
                  <a:pt x="6633" y="1481"/>
                </a:cubicBezTo>
                <a:cubicBezTo>
                  <a:pt x="6603" y="1523"/>
                  <a:pt x="6555" y="1547"/>
                  <a:pt x="6615" y="1577"/>
                </a:cubicBezTo>
                <a:cubicBezTo>
                  <a:pt x="6638" y="1595"/>
                  <a:pt x="6686" y="1589"/>
                  <a:pt x="6680" y="1630"/>
                </a:cubicBezTo>
                <a:cubicBezTo>
                  <a:pt x="6680" y="1660"/>
                  <a:pt x="6692" y="1684"/>
                  <a:pt x="6686" y="1714"/>
                </a:cubicBezTo>
                <a:cubicBezTo>
                  <a:pt x="6668" y="1762"/>
                  <a:pt x="6620" y="1762"/>
                  <a:pt x="6591" y="1792"/>
                </a:cubicBezTo>
                <a:cubicBezTo>
                  <a:pt x="6573" y="1810"/>
                  <a:pt x="6567" y="1834"/>
                  <a:pt x="6537" y="1834"/>
                </a:cubicBezTo>
                <a:cubicBezTo>
                  <a:pt x="6519" y="1834"/>
                  <a:pt x="6507" y="1810"/>
                  <a:pt x="6489" y="1816"/>
                </a:cubicBezTo>
                <a:cubicBezTo>
                  <a:pt x="6459" y="1828"/>
                  <a:pt x="6459" y="1870"/>
                  <a:pt x="6465" y="1894"/>
                </a:cubicBezTo>
                <a:cubicBezTo>
                  <a:pt x="6489" y="1954"/>
                  <a:pt x="6333" y="1978"/>
                  <a:pt x="6298" y="2020"/>
                </a:cubicBezTo>
                <a:cubicBezTo>
                  <a:pt x="6286" y="2074"/>
                  <a:pt x="6244" y="2170"/>
                  <a:pt x="6196" y="2206"/>
                </a:cubicBezTo>
                <a:cubicBezTo>
                  <a:pt x="6172" y="2230"/>
                  <a:pt x="6058" y="2278"/>
                  <a:pt x="6028" y="2272"/>
                </a:cubicBezTo>
                <a:cubicBezTo>
                  <a:pt x="5998" y="2272"/>
                  <a:pt x="5950" y="2212"/>
                  <a:pt x="5926" y="2218"/>
                </a:cubicBezTo>
                <a:cubicBezTo>
                  <a:pt x="5872" y="2242"/>
                  <a:pt x="5866" y="2308"/>
                  <a:pt x="5824" y="2344"/>
                </a:cubicBezTo>
                <a:cubicBezTo>
                  <a:pt x="5789" y="2373"/>
                  <a:pt x="5723" y="2451"/>
                  <a:pt x="5675" y="2457"/>
                </a:cubicBezTo>
                <a:cubicBezTo>
                  <a:pt x="5663" y="2481"/>
                  <a:pt x="5717" y="2535"/>
                  <a:pt x="5735" y="2547"/>
                </a:cubicBezTo>
                <a:cubicBezTo>
                  <a:pt x="5789" y="2559"/>
                  <a:pt x="5801" y="2541"/>
                  <a:pt x="5819" y="2595"/>
                </a:cubicBezTo>
                <a:cubicBezTo>
                  <a:pt x="5819" y="2601"/>
                  <a:pt x="5830" y="2607"/>
                  <a:pt x="5837" y="2619"/>
                </a:cubicBezTo>
                <a:cubicBezTo>
                  <a:pt x="5854" y="2661"/>
                  <a:pt x="5878" y="2685"/>
                  <a:pt x="5908" y="2721"/>
                </a:cubicBezTo>
                <a:cubicBezTo>
                  <a:pt x="5932" y="2745"/>
                  <a:pt x="5914" y="2769"/>
                  <a:pt x="5938" y="2793"/>
                </a:cubicBezTo>
                <a:cubicBezTo>
                  <a:pt x="5968" y="2823"/>
                  <a:pt x="5986" y="2853"/>
                  <a:pt x="5980" y="2895"/>
                </a:cubicBezTo>
                <a:cubicBezTo>
                  <a:pt x="5974" y="2925"/>
                  <a:pt x="5998" y="2931"/>
                  <a:pt x="6016" y="2949"/>
                </a:cubicBezTo>
                <a:cubicBezTo>
                  <a:pt x="6040" y="2973"/>
                  <a:pt x="6052" y="2973"/>
                  <a:pt x="6028" y="3009"/>
                </a:cubicBezTo>
                <a:cubicBezTo>
                  <a:pt x="6016" y="3039"/>
                  <a:pt x="6010" y="3057"/>
                  <a:pt x="5986" y="3081"/>
                </a:cubicBezTo>
                <a:cubicBezTo>
                  <a:pt x="5968" y="3099"/>
                  <a:pt x="5968" y="3111"/>
                  <a:pt x="5980" y="3129"/>
                </a:cubicBezTo>
                <a:cubicBezTo>
                  <a:pt x="5986" y="3153"/>
                  <a:pt x="6022" y="3182"/>
                  <a:pt x="6004" y="3206"/>
                </a:cubicBezTo>
                <a:cubicBezTo>
                  <a:pt x="5944" y="3296"/>
                  <a:pt x="5837" y="3224"/>
                  <a:pt x="5819" y="3350"/>
                </a:cubicBezTo>
                <a:cubicBezTo>
                  <a:pt x="5806" y="3416"/>
                  <a:pt x="5753" y="3428"/>
                  <a:pt x="5693" y="3422"/>
                </a:cubicBezTo>
                <a:cubicBezTo>
                  <a:pt x="5639" y="3440"/>
                  <a:pt x="5567" y="3452"/>
                  <a:pt x="5513" y="3482"/>
                </a:cubicBezTo>
                <a:cubicBezTo>
                  <a:pt x="5465" y="3506"/>
                  <a:pt x="5471" y="3518"/>
                  <a:pt x="5465" y="3566"/>
                </a:cubicBezTo>
                <a:cubicBezTo>
                  <a:pt x="5465" y="3590"/>
                  <a:pt x="5435" y="3602"/>
                  <a:pt x="5429" y="3626"/>
                </a:cubicBezTo>
                <a:cubicBezTo>
                  <a:pt x="5417" y="3674"/>
                  <a:pt x="5423" y="3722"/>
                  <a:pt x="5441" y="3764"/>
                </a:cubicBezTo>
                <a:cubicBezTo>
                  <a:pt x="5471" y="3830"/>
                  <a:pt x="5483" y="3830"/>
                  <a:pt x="5423" y="3866"/>
                </a:cubicBezTo>
                <a:cubicBezTo>
                  <a:pt x="5375" y="3896"/>
                  <a:pt x="5387" y="3944"/>
                  <a:pt x="5381" y="3991"/>
                </a:cubicBezTo>
                <a:cubicBezTo>
                  <a:pt x="5375" y="4045"/>
                  <a:pt x="5351" y="4021"/>
                  <a:pt x="5327" y="4045"/>
                </a:cubicBezTo>
                <a:cubicBezTo>
                  <a:pt x="5321" y="4057"/>
                  <a:pt x="5279" y="4135"/>
                  <a:pt x="5267" y="4135"/>
                </a:cubicBezTo>
                <a:cubicBezTo>
                  <a:pt x="5237" y="4135"/>
                  <a:pt x="5225" y="4105"/>
                  <a:pt x="5189" y="4111"/>
                </a:cubicBezTo>
                <a:cubicBezTo>
                  <a:pt x="4944" y="4129"/>
                  <a:pt x="4944" y="4129"/>
                  <a:pt x="4944" y="4129"/>
                </a:cubicBezTo>
                <a:cubicBezTo>
                  <a:pt x="4908" y="4135"/>
                  <a:pt x="4896" y="4189"/>
                  <a:pt x="4884" y="4219"/>
                </a:cubicBezTo>
                <a:cubicBezTo>
                  <a:pt x="4854" y="4255"/>
                  <a:pt x="4782" y="4261"/>
                  <a:pt x="4788" y="4309"/>
                </a:cubicBezTo>
                <a:cubicBezTo>
                  <a:pt x="4794" y="4393"/>
                  <a:pt x="4794" y="4441"/>
                  <a:pt x="4746" y="4513"/>
                </a:cubicBezTo>
                <a:cubicBezTo>
                  <a:pt x="4728" y="4543"/>
                  <a:pt x="4788" y="4561"/>
                  <a:pt x="4782" y="4585"/>
                </a:cubicBezTo>
                <a:cubicBezTo>
                  <a:pt x="4752" y="4651"/>
                  <a:pt x="4710" y="4585"/>
                  <a:pt x="4668" y="4603"/>
                </a:cubicBezTo>
                <a:cubicBezTo>
                  <a:pt x="4602" y="4597"/>
                  <a:pt x="4572" y="4531"/>
                  <a:pt x="4512" y="4585"/>
                </a:cubicBezTo>
                <a:cubicBezTo>
                  <a:pt x="4452" y="4639"/>
                  <a:pt x="4398" y="4591"/>
                  <a:pt x="4368" y="4531"/>
                </a:cubicBezTo>
                <a:cubicBezTo>
                  <a:pt x="4356" y="4501"/>
                  <a:pt x="4290" y="4483"/>
                  <a:pt x="4260" y="4477"/>
                </a:cubicBezTo>
                <a:cubicBezTo>
                  <a:pt x="4189" y="4459"/>
                  <a:pt x="4200" y="4627"/>
                  <a:pt x="4117" y="4579"/>
                </a:cubicBezTo>
                <a:cubicBezTo>
                  <a:pt x="4039" y="4537"/>
                  <a:pt x="4087" y="4405"/>
                  <a:pt x="4027" y="4387"/>
                </a:cubicBezTo>
                <a:cubicBezTo>
                  <a:pt x="3979" y="4369"/>
                  <a:pt x="3943" y="4411"/>
                  <a:pt x="3925" y="4333"/>
                </a:cubicBezTo>
                <a:cubicBezTo>
                  <a:pt x="3913" y="4267"/>
                  <a:pt x="3877" y="4273"/>
                  <a:pt x="3829" y="4261"/>
                </a:cubicBezTo>
                <a:cubicBezTo>
                  <a:pt x="3787" y="4297"/>
                  <a:pt x="3739" y="4291"/>
                  <a:pt x="3697" y="4279"/>
                </a:cubicBezTo>
                <a:cubicBezTo>
                  <a:pt x="3655" y="4273"/>
                  <a:pt x="3613" y="4303"/>
                  <a:pt x="3571" y="4297"/>
                </a:cubicBezTo>
                <a:cubicBezTo>
                  <a:pt x="3475" y="4279"/>
                  <a:pt x="3547" y="4165"/>
                  <a:pt x="3445" y="4177"/>
                </a:cubicBezTo>
                <a:cubicBezTo>
                  <a:pt x="3398" y="4183"/>
                  <a:pt x="3337" y="4225"/>
                  <a:pt x="3350" y="4273"/>
                </a:cubicBezTo>
                <a:cubicBezTo>
                  <a:pt x="3368" y="4351"/>
                  <a:pt x="3350" y="4405"/>
                  <a:pt x="3266" y="4363"/>
                </a:cubicBezTo>
                <a:cubicBezTo>
                  <a:pt x="3200" y="4327"/>
                  <a:pt x="3224" y="4375"/>
                  <a:pt x="3182" y="4375"/>
                </a:cubicBezTo>
                <a:cubicBezTo>
                  <a:pt x="3170" y="4375"/>
                  <a:pt x="3176" y="4339"/>
                  <a:pt x="3164" y="4339"/>
                </a:cubicBezTo>
                <a:cubicBezTo>
                  <a:pt x="3140" y="4339"/>
                  <a:pt x="3068" y="4411"/>
                  <a:pt x="3044" y="4423"/>
                </a:cubicBezTo>
                <a:cubicBezTo>
                  <a:pt x="3044" y="4465"/>
                  <a:pt x="3062" y="4531"/>
                  <a:pt x="2990" y="4519"/>
                </a:cubicBezTo>
                <a:cubicBezTo>
                  <a:pt x="2954" y="4513"/>
                  <a:pt x="2930" y="4519"/>
                  <a:pt x="2894" y="4543"/>
                </a:cubicBezTo>
                <a:cubicBezTo>
                  <a:pt x="2846" y="4585"/>
                  <a:pt x="2804" y="4669"/>
                  <a:pt x="2744" y="4669"/>
                </a:cubicBezTo>
                <a:cubicBezTo>
                  <a:pt x="2702" y="4669"/>
                  <a:pt x="2696" y="4794"/>
                  <a:pt x="2630" y="4729"/>
                </a:cubicBezTo>
                <a:cubicBezTo>
                  <a:pt x="2606" y="4705"/>
                  <a:pt x="2583" y="4716"/>
                  <a:pt x="2559" y="4698"/>
                </a:cubicBezTo>
                <a:cubicBezTo>
                  <a:pt x="2535" y="4674"/>
                  <a:pt x="2523" y="4663"/>
                  <a:pt x="2493" y="4645"/>
                </a:cubicBezTo>
                <a:cubicBezTo>
                  <a:pt x="2457" y="4615"/>
                  <a:pt x="2451" y="4674"/>
                  <a:pt x="2409" y="4669"/>
                </a:cubicBezTo>
                <a:cubicBezTo>
                  <a:pt x="2385" y="4669"/>
                  <a:pt x="2385" y="4639"/>
                  <a:pt x="2367" y="4627"/>
                </a:cubicBezTo>
                <a:cubicBezTo>
                  <a:pt x="2349" y="4615"/>
                  <a:pt x="2319" y="4621"/>
                  <a:pt x="2295" y="4603"/>
                </a:cubicBezTo>
                <a:cubicBezTo>
                  <a:pt x="2247" y="4573"/>
                  <a:pt x="2205" y="4705"/>
                  <a:pt x="2181" y="4734"/>
                </a:cubicBezTo>
                <a:cubicBezTo>
                  <a:pt x="2163" y="4758"/>
                  <a:pt x="2067" y="4860"/>
                  <a:pt x="2067" y="4776"/>
                </a:cubicBezTo>
                <a:cubicBezTo>
                  <a:pt x="2049" y="4764"/>
                  <a:pt x="2013" y="4818"/>
                  <a:pt x="1983" y="4788"/>
                </a:cubicBezTo>
                <a:cubicBezTo>
                  <a:pt x="1959" y="4764"/>
                  <a:pt x="1923" y="4830"/>
                  <a:pt x="1905" y="4842"/>
                </a:cubicBezTo>
                <a:cubicBezTo>
                  <a:pt x="1845" y="4884"/>
                  <a:pt x="1881" y="5022"/>
                  <a:pt x="1792" y="4950"/>
                </a:cubicBezTo>
                <a:cubicBezTo>
                  <a:pt x="1678" y="4860"/>
                  <a:pt x="1678" y="4860"/>
                  <a:pt x="1678" y="4860"/>
                </a:cubicBezTo>
                <a:cubicBezTo>
                  <a:pt x="1636" y="4824"/>
                  <a:pt x="1540" y="4980"/>
                  <a:pt x="1486" y="4980"/>
                </a:cubicBezTo>
                <a:cubicBezTo>
                  <a:pt x="1426" y="4980"/>
                  <a:pt x="1426" y="4938"/>
                  <a:pt x="1402" y="4896"/>
                </a:cubicBezTo>
                <a:cubicBezTo>
                  <a:pt x="1390" y="4872"/>
                  <a:pt x="1384" y="4854"/>
                  <a:pt x="1366" y="4836"/>
                </a:cubicBezTo>
                <a:cubicBezTo>
                  <a:pt x="1348" y="4818"/>
                  <a:pt x="1336" y="4812"/>
                  <a:pt x="1330" y="4788"/>
                </a:cubicBezTo>
                <a:cubicBezTo>
                  <a:pt x="1324" y="4740"/>
                  <a:pt x="1264" y="4758"/>
                  <a:pt x="1264" y="4692"/>
                </a:cubicBezTo>
                <a:cubicBezTo>
                  <a:pt x="1264" y="4651"/>
                  <a:pt x="1258" y="4651"/>
                  <a:pt x="1222" y="4633"/>
                </a:cubicBezTo>
                <a:cubicBezTo>
                  <a:pt x="1204" y="4621"/>
                  <a:pt x="1204" y="4603"/>
                  <a:pt x="1180" y="4597"/>
                </a:cubicBezTo>
                <a:lnTo>
                  <a:pt x="1180" y="4597"/>
                </a:lnTo>
                <a:cubicBezTo>
                  <a:pt x="1174" y="4525"/>
                  <a:pt x="1174" y="4525"/>
                  <a:pt x="1174" y="4525"/>
                </a:cubicBezTo>
                <a:cubicBezTo>
                  <a:pt x="1162" y="4501"/>
                  <a:pt x="1168" y="4399"/>
                  <a:pt x="1150" y="4387"/>
                </a:cubicBezTo>
                <a:cubicBezTo>
                  <a:pt x="1114" y="4363"/>
                  <a:pt x="1036" y="4369"/>
                  <a:pt x="1030" y="4303"/>
                </a:cubicBezTo>
                <a:cubicBezTo>
                  <a:pt x="1030" y="4255"/>
                  <a:pt x="1084" y="4267"/>
                  <a:pt x="1096" y="4243"/>
                </a:cubicBezTo>
                <a:cubicBezTo>
                  <a:pt x="1102" y="4225"/>
                  <a:pt x="1042" y="4159"/>
                  <a:pt x="1030" y="4135"/>
                </a:cubicBezTo>
                <a:cubicBezTo>
                  <a:pt x="1012" y="4087"/>
                  <a:pt x="923" y="4123"/>
                  <a:pt x="935" y="4039"/>
                </a:cubicBezTo>
                <a:cubicBezTo>
                  <a:pt x="923" y="3997"/>
                  <a:pt x="899" y="3967"/>
                  <a:pt x="869" y="3944"/>
                </a:cubicBezTo>
                <a:cubicBezTo>
                  <a:pt x="833" y="3920"/>
                  <a:pt x="833" y="3872"/>
                  <a:pt x="809" y="3848"/>
                </a:cubicBezTo>
                <a:cubicBezTo>
                  <a:pt x="785" y="3830"/>
                  <a:pt x="761" y="3818"/>
                  <a:pt x="749" y="3794"/>
                </a:cubicBezTo>
                <a:cubicBezTo>
                  <a:pt x="731" y="3764"/>
                  <a:pt x="719" y="3734"/>
                  <a:pt x="719" y="3704"/>
                </a:cubicBezTo>
                <a:cubicBezTo>
                  <a:pt x="653" y="3704"/>
                  <a:pt x="557" y="3896"/>
                  <a:pt x="485" y="3824"/>
                </a:cubicBezTo>
                <a:cubicBezTo>
                  <a:pt x="383" y="3728"/>
                  <a:pt x="563" y="3650"/>
                  <a:pt x="515" y="3560"/>
                </a:cubicBezTo>
                <a:cubicBezTo>
                  <a:pt x="497" y="3530"/>
                  <a:pt x="503" y="3512"/>
                  <a:pt x="527" y="3488"/>
                </a:cubicBezTo>
                <a:cubicBezTo>
                  <a:pt x="545" y="3446"/>
                  <a:pt x="563" y="3374"/>
                  <a:pt x="539" y="3332"/>
                </a:cubicBezTo>
                <a:cubicBezTo>
                  <a:pt x="509" y="3326"/>
                  <a:pt x="479" y="3356"/>
                  <a:pt x="455" y="3338"/>
                </a:cubicBezTo>
                <a:cubicBezTo>
                  <a:pt x="413" y="3320"/>
                  <a:pt x="389" y="3326"/>
                  <a:pt x="347" y="3320"/>
                </a:cubicBezTo>
                <a:cubicBezTo>
                  <a:pt x="323" y="3308"/>
                  <a:pt x="305" y="3284"/>
                  <a:pt x="281" y="3284"/>
                </a:cubicBezTo>
                <a:cubicBezTo>
                  <a:pt x="233" y="3284"/>
                  <a:pt x="221" y="3314"/>
                  <a:pt x="179" y="3284"/>
                </a:cubicBezTo>
                <a:cubicBezTo>
                  <a:pt x="125" y="3248"/>
                  <a:pt x="120" y="3284"/>
                  <a:pt x="114" y="3200"/>
                </a:cubicBezTo>
                <a:cubicBezTo>
                  <a:pt x="107" y="3164"/>
                  <a:pt x="78" y="3099"/>
                  <a:pt x="125" y="3069"/>
                </a:cubicBezTo>
                <a:cubicBezTo>
                  <a:pt x="209" y="3015"/>
                  <a:pt x="162" y="2937"/>
                  <a:pt x="167" y="2859"/>
                </a:cubicBezTo>
                <a:cubicBezTo>
                  <a:pt x="167" y="2811"/>
                  <a:pt x="162" y="2811"/>
                  <a:pt x="185" y="2763"/>
                </a:cubicBezTo>
                <a:cubicBezTo>
                  <a:pt x="197" y="2733"/>
                  <a:pt x="227" y="2721"/>
                  <a:pt x="227" y="2685"/>
                </a:cubicBezTo>
                <a:cubicBezTo>
                  <a:pt x="227" y="2667"/>
                  <a:pt x="215" y="2649"/>
                  <a:pt x="239" y="2649"/>
                </a:cubicBezTo>
                <a:cubicBezTo>
                  <a:pt x="269" y="2649"/>
                  <a:pt x="281" y="2613"/>
                  <a:pt x="293" y="2595"/>
                </a:cubicBezTo>
                <a:cubicBezTo>
                  <a:pt x="317" y="2553"/>
                  <a:pt x="305" y="2547"/>
                  <a:pt x="353" y="2529"/>
                </a:cubicBezTo>
                <a:cubicBezTo>
                  <a:pt x="377" y="2517"/>
                  <a:pt x="377" y="2439"/>
                  <a:pt x="401" y="2409"/>
                </a:cubicBezTo>
                <a:cubicBezTo>
                  <a:pt x="449" y="2349"/>
                  <a:pt x="365" y="2296"/>
                  <a:pt x="317" y="2284"/>
                </a:cubicBezTo>
                <a:cubicBezTo>
                  <a:pt x="263" y="2248"/>
                  <a:pt x="269" y="2200"/>
                  <a:pt x="239" y="2158"/>
                </a:cubicBezTo>
                <a:cubicBezTo>
                  <a:pt x="215" y="2122"/>
                  <a:pt x="149" y="2116"/>
                  <a:pt x="132" y="2092"/>
                </a:cubicBezTo>
                <a:cubicBezTo>
                  <a:pt x="114" y="2062"/>
                  <a:pt x="143" y="2038"/>
                  <a:pt x="107" y="2038"/>
                </a:cubicBezTo>
                <a:cubicBezTo>
                  <a:pt x="66" y="2032"/>
                  <a:pt x="60" y="2002"/>
                  <a:pt x="48" y="1966"/>
                </a:cubicBezTo>
                <a:cubicBezTo>
                  <a:pt x="30" y="1930"/>
                  <a:pt x="0" y="1906"/>
                  <a:pt x="6" y="1864"/>
                </a:cubicBezTo>
                <a:cubicBezTo>
                  <a:pt x="6" y="1828"/>
                  <a:pt x="90" y="1792"/>
                  <a:pt x="120" y="1768"/>
                </a:cubicBezTo>
                <a:cubicBezTo>
                  <a:pt x="162" y="1738"/>
                  <a:pt x="156" y="1738"/>
                  <a:pt x="138" y="1690"/>
                </a:cubicBezTo>
                <a:cubicBezTo>
                  <a:pt x="156" y="1642"/>
                  <a:pt x="156" y="1642"/>
                  <a:pt x="156" y="1642"/>
                </a:cubicBezTo>
                <a:lnTo>
                  <a:pt x="156" y="1642"/>
                </a:lnTo>
                <a:cubicBezTo>
                  <a:pt x="185" y="1672"/>
                  <a:pt x="251" y="1690"/>
                  <a:pt x="299" y="1690"/>
                </a:cubicBezTo>
                <a:cubicBezTo>
                  <a:pt x="317" y="1690"/>
                  <a:pt x="353" y="1690"/>
                  <a:pt x="377" y="1684"/>
                </a:cubicBezTo>
                <a:cubicBezTo>
                  <a:pt x="401" y="1678"/>
                  <a:pt x="371" y="1648"/>
                  <a:pt x="383" y="1630"/>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9" name="Freeform 144"/>
          <p:cNvSpPr>
            <a:spLocks noChangeArrowheads="1"/>
          </p:cNvSpPr>
          <p:nvPr/>
        </p:nvSpPr>
        <p:spPr bwMode="auto">
          <a:xfrm>
            <a:off x="1289912" y="8970429"/>
            <a:ext cx="792556" cy="792610"/>
          </a:xfrm>
          <a:custGeom>
            <a:avLst/>
            <a:gdLst>
              <a:gd name="T0" fmla="*/ 929 w 1487"/>
              <a:gd name="T1" fmla="*/ 120 h 1487"/>
              <a:gd name="T2" fmla="*/ 887 w 1487"/>
              <a:gd name="T3" fmla="*/ 114 h 1487"/>
              <a:gd name="T4" fmla="*/ 917 w 1487"/>
              <a:gd name="T5" fmla="*/ 144 h 1487"/>
              <a:gd name="T6" fmla="*/ 929 w 1487"/>
              <a:gd name="T7" fmla="*/ 120 h 1487"/>
              <a:gd name="T8" fmla="*/ 689 w 1487"/>
              <a:gd name="T9" fmla="*/ 270 h 1487"/>
              <a:gd name="T10" fmla="*/ 671 w 1487"/>
              <a:gd name="T11" fmla="*/ 396 h 1487"/>
              <a:gd name="T12" fmla="*/ 611 w 1487"/>
              <a:gd name="T13" fmla="*/ 581 h 1487"/>
              <a:gd name="T14" fmla="*/ 683 w 1487"/>
              <a:gd name="T15" fmla="*/ 719 h 1487"/>
              <a:gd name="T16" fmla="*/ 587 w 1487"/>
              <a:gd name="T17" fmla="*/ 803 h 1487"/>
              <a:gd name="T18" fmla="*/ 467 w 1487"/>
              <a:gd name="T19" fmla="*/ 773 h 1487"/>
              <a:gd name="T20" fmla="*/ 402 w 1487"/>
              <a:gd name="T21" fmla="*/ 767 h 1487"/>
              <a:gd name="T22" fmla="*/ 288 w 1487"/>
              <a:gd name="T23" fmla="*/ 809 h 1487"/>
              <a:gd name="T24" fmla="*/ 174 w 1487"/>
              <a:gd name="T25" fmla="*/ 881 h 1487"/>
              <a:gd name="T26" fmla="*/ 72 w 1487"/>
              <a:gd name="T27" fmla="*/ 935 h 1487"/>
              <a:gd name="T28" fmla="*/ 78 w 1487"/>
              <a:gd name="T29" fmla="*/ 1067 h 1487"/>
              <a:gd name="T30" fmla="*/ 108 w 1487"/>
              <a:gd name="T31" fmla="*/ 1211 h 1487"/>
              <a:gd name="T32" fmla="*/ 66 w 1487"/>
              <a:gd name="T33" fmla="*/ 1223 h 1487"/>
              <a:gd name="T34" fmla="*/ 0 w 1487"/>
              <a:gd name="T35" fmla="*/ 1384 h 1487"/>
              <a:gd name="T36" fmla="*/ 6 w 1487"/>
              <a:gd name="T37" fmla="*/ 1426 h 1487"/>
              <a:gd name="T38" fmla="*/ 240 w 1487"/>
              <a:gd name="T39" fmla="*/ 1384 h 1487"/>
              <a:gd name="T40" fmla="*/ 461 w 1487"/>
              <a:gd name="T41" fmla="*/ 1342 h 1487"/>
              <a:gd name="T42" fmla="*/ 887 w 1487"/>
              <a:gd name="T43" fmla="*/ 1301 h 1487"/>
              <a:gd name="T44" fmla="*/ 953 w 1487"/>
              <a:gd name="T45" fmla="*/ 1169 h 1487"/>
              <a:gd name="T46" fmla="*/ 1133 w 1487"/>
              <a:gd name="T47" fmla="*/ 1007 h 1487"/>
              <a:gd name="T48" fmla="*/ 1312 w 1487"/>
              <a:gd name="T49" fmla="*/ 941 h 1487"/>
              <a:gd name="T50" fmla="*/ 1456 w 1487"/>
              <a:gd name="T51" fmla="*/ 683 h 1487"/>
              <a:gd name="T52" fmla="*/ 1324 w 1487"/>
              <a:gd name="T53" fmla="*/ 713 h 1487"/>
              <a:gd name="T54" fmla="*/ 1199 w 1487"/>
              <a:gd name="T55" fmla="*/ 498 h 1487"/>
              <a:gd name="T56" fmla="*/ 1217 w 1487"/>
              <a:gd name="T57" fmla="*/ 372 h 1487"/>
              <a:gd name="T58" fmla="*/ 1186 w 1487"/>
              <a:gd name="T59" fmla="*/ 432 h 1487"/>
              <a:gd name="T60" fmla="*/ 1037 w 1487"/>
              <a:gd name="T61" fmla="*/ 623 h 1487"/>
              <a:gd name="T62" fmla="*/ 971 w 1487"/>
              <a:gd name="T63" fmla="*/ 827 h 1487"/>
              <a:gd name="T64" fmla="*/ 815 w 1487"/>
              <a:gd name="T65" fmla="*/ 995 h 1487"/>
              <a:gd name="T66" fmla="*/ 803 w 1487"/>
              <a:gd name="T67" fmla="*/ 935 h 1487"/>
              <a:gd name="T68" fmla="*/ 875 w 1487"/>
              <a:gd name="T69" fmla="*/ 623 h 1487"/>
              <a:gd name="T70" fmla="*/ 881 w 1487"/>
              <a:gd name="T71" fmla="*/ 510 h 1487"/>
              <a:gd name="T72" fmla="*/ 893 w 1487"/>
              <a:gd name="T73" fmla="*/ 438 h 1487"/>
              <a:gd name="T74" fmla="*/ 737 w 1487"/>
              <a:gd name="T75" fmla="*/ 342 h 1487"/>
              <a:gd name="T76" fmla="*/ 1037 w 1487"/>
              <a:gd name="T77" fmla="*/ 168 h 1487"/>
              <a:gd name="T78" fmla="*/ 1037 w 1487"/>
              <a:gd name="T79" fmla="*/ 168 h 1487"/>
              <a:gd name="T80" fmla="*/ 971 w 1487"/>
              <a:gd name="T81" fmla="*/ 0 h 1487"/>
              <a:gd name="T82" fmla="*/ 1067 w 1487"/>
              <a:gd name="T83" fmla="*/ 72 h 1487"/>
              <a:gd name="T84" fmla="*/ 1037 w 1487"/>
              <a:gd name="T85" fmla="*/ 168 h 1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487">
                <a:moveTo>
                  <a:pt x="929" y="120"/>
                </a:moveTo>
                <a:lnTo>
                  <a:pt x="929" y="120"/>
                </a:lnTo>
                <a:cubicBezTo>
                  <a:pt x="923" y="120"/>
                  <a:pt x="929" y="114"/>
                  <a:pt x="923" y="114"/>
                </a:cubicBezTo>
                <a:cubicBezTo>
                  <a:pt x="911" y="108"/>
                  <a:pt x="899" y="108"/>
                  <a:pt x="887" y="114"/>
                </a:cubicBezTo>
                <a:cubicBezTo>
                  <a:pt x="875" y="114"/>
                  <a:pt x="869" y="150"/>
                  <a:pt x="887" y="150"/>
                </a:cubicBezTo>
                <a:cubicBezTo>
                  <a:pt x="899" y="150"/>
                  <a:pt x="905" y="144"/>
                  <a:pt x="917" y="144"/>
                </a:cubicBezTo>
                <a:cubicBezTo>
                  <a:pt x="923" y="144"/>
                  <a:pt x="929" y="144"/>
                  <a:pt x="929" y="144"/>
                </a:cubicBezTo>
                <a:cubicBezTo>
                  <a:pt x="941" y="132"/>
                  <a:pt x="935" y="126"/>
                  <a:pt x="929" y="120"/>
                </a:cubicBezTo>
                <a:close/>
                <a:moveTo>
                  <a:pt x="689" y="270"/>
                </a:moveTo>
                <a:lnTo>
                  <a:pt x="689" y="270"/>
                </a:lnTo>
                <a:cubicBezTo>
                  <a:pt x="677" y="288"/>
                  <a:pt x="665" y="306"/>
                  <a:pt x="659" y="324"/>
                </a:cubicBezTo>
                <a:cubicBezTo>
                  <a:pt x="659" y="354"/>
                  <a:pt x="671" y="372"/>
                  <a:pt x="671" y="396"/>
                </a:cubicBezTo>
                <a:cubicBezTo>
                  <a:pt x="671" y="426"/>
                  <a:pt x="635" y="468"/>
                  <a:pt x="611" y="480"/>
                </a:cubicBezTo>
                <a:cubicBezTo>
                  <a:pt x="587" y="533"/>
                  <a:pt x="623" y="533"/>
                  <a:pt x="611" y="581"/>
                </a:cubicBezTo>
                <a:cubicBezTo>
                  <a:pt x="605" y="617"/>
                  <a:pt x="635" y="617"/>
                  <a:pt x="653" y="635"/>
                </a:cubicBezTo>
                <a:cubicBezTo>
                  <a:pt x="671" y="653"/>
                  <a:pt x="707" y="701"/>
                  <a:pt x="683" y="719"/>
                </a:cubicBezTo>
                <a:cubicBezTo>
                  <a:pt x="665" y="731"/>
                  <a:pt x="611" y="803"/>
                  <a:pt x="593" y="803"/>
                </a:cubicBezTo>
                <a:cubicBezTo>
                  <a:pt x="593" y="803"/>
                  <a:pt x="593" y="803"/>
                  <a:pt x="587" y="803"/>
                </a:cubicBezTo>
                <a:cubicBezTo>
                  <a:pt x="575" y="785"/>
                  <a:pt x="539" y="737"/>
                  <a:pt x="509" y="749"/>
                </a:cubicBezTo>
                <a:cubicBezTo>
                  <a:pt x="497" y="755"/>
                  <a:pt x="485" y="767"/>
                  <a:pt x="467" y="773"/>
                </a:cubicBezTo>
                <a:cubicBezTo>
                  <a:pt x="443" y="779"/>
                  <a:pt x="437" y="749"/>
                  <a:pt x="425" y="749"/>
                </a:cubicBezTo>
                <a:cubicBezTo>
                  <a:pt x="419" y="743"/>
                  <a:pt x="407" y="761"/>
                  <a:pt x="402" y="767"/>
                </a:cubicBezTo>
                <a:cubicBezTo>
                  <a:pt x="395" y="779"/>
                  <a:pt x="353" y="833"/>
                  <a:pt x="336" y="833"/>
                </a:cubicBezTo>
                <a:cubicBezTo>
                  <a:pt x="312" y="839"/>
                  <a:pt x="306" y="809"/>
                  <a:pt x="288" y="809"/>
                </a:cubicBezTo>
                <a:cubicBezTo>
                  <a:pt x="270" y="809"/>
                  <a:pt x="216" y="827"/>
                  <a:pt x="204" y="839"/>
                </a:cubicBezTo>
                <a:cubicBezTo>
                  <a:pt x="192" y="845"/>
                  <a:pt x="198" y="869"/>
                  <a:pt x="174" y="881"/>
                </a:cubicBezTo>
                <a:cubicBezTo>
                  <a:pt x="150" y="893"/>
                  <a:pt x="144" y="899"/>
                  <a:pt x="120" y="899"/>
                </a:cubicBezTo>
                <a:cubicBezTo>
                  <a:pt x="102" y="911"/>
                  <a:pt x="90" y="923"/>
                  <a:pt x="72" y="935"/>
                </a:cubicBezTo>
                <a:cubicBezTo>
                  <a:pt x="48" y="959"/>
                  <a:pt x="18" y="983"/>
                  <a:pt x="36" y="1019"/>
                </a:cubicBezTo>
                <a:cubicBezTo>
                  <a:pt x="42" y="1043"/>
                  <a:pt x="60" y="1055"/>
                  <a:pt x="78" y="1067"/>
                </a:cubicBezTo>
                <a:cubicBezTo>
                  <a:pt x="102" y="1079"/>
                  <a:pt x="138" y="1157"/>
                  <a:pt x="156" y="1175"/>
                </a:cubicBezTo>
                <a:cubicBezTo>
                  <a:pt x="126" y="1175"/>
                  <a:pt x="108" y="1157"/>
                  <a:pt x="108" y="1211"/>
                </a:cubicBezTo>
                <a:lnTo>
                  <a:pt x="108" y="1211"/>
                </a:lnTo>
                <a:cubicBezTo>
                  <a:pt x="96" y="1205"/>
                  <a:pt x="66" y="1169"/>
                  <a:pt x="66" y="1223"/>
                </a:cubicBezTo>
                <a:cubicBezTo>
                  <a:pt x="66" y="1253"/>
                  <a:pt x="54" y="1289"/>
                  <a:pt x="42" y="1313"/>
                </a:cubicBezTo>
                <a:cubicBezTo>
                  <a:pt x="24" y="1337"/>
                  <a:pt x="12" y="1354"/>
                  <a:pt x="0" y="1384"/>
                </a:cubicBezTo>
                <a:cubicBezTo>
                  <a:pt x="0" y="1390"/>
                  <a:pt x="6" y="1414"/>
                  <a:pt x="0" y="1426"/>
                </a:cubicBezTo>
                <a:cubicBezTo>
                  <a:pt x="0" y="1432"/>
                  <a:pt x="0" y="1432"/>
                  <a:pt x="6" y="1426"/>
                </a:cubicBezTo>
                <a:cubicBezTo>
                  <a:pt x="114" y="1396"/>
                  <a:pt x="114" y="1396"/>
                  <a:pt x="114" y="1396"/>
                </a:cubicBezTo>
                <a:cubicBezTo>
                  <a:pt x="150" y="1384"/>
                  <a:pt x="198" y="1390"/>
                  <a:pt x="240" y="1384"/>
                </a:cubicBezTo>
                <a:cubicBezTo>
                  <a:pt x="276" y="1378"/>
                  <a:pt x="318" y="1468"/>
                  <a:pt x="360" y="1384"/>
                </a:cubicBezTo>
                <a:cubicBezTo>
                  <a:pt x="389" y="1324"/>
                  <a:pt x="395" y="1342"/>
                  <a:pt x="461" y="1342"/>
                </a:cubicBezTo>
                <a:cubicBezTo>
                  <a:pt x="497" y="1342"/>
                  <a:pt x="557" y="1337"/>
                  <a:pt x="581" y="1361"/>
                </a:cubicBezTo>
                <a:cubicBezTo>
                  <a:pt x="707" y="1486"/>
                  <a:pt x="773" y="1342"/>
                  <a:pt x="887" y="1301"/>
                </a:cubicBezTo>
                <a:cubicBezTo>
                  <a:pt x="929" y="1277"/>
                  <a:pt x="935" y="1289"/>
                  <a:pt x="953" y="1241"/>
                </a:cubicBezTo>
                <a:cubicBezTo>
                  <a:pt x="959" y="1217"/>
                  <a:pt x="953" y="1193"/>
                  <a:pt x="953" y="1169"/>
                </a:cubicBezTo>
                <a:cubicBezTo>
                  <a:pt x="959" y="1163"/>
                  <a:pt x="1037" y="1085"/>
                  <a:pt x="1049" y="1079"/>
                </a:cubicBezTo>
                <a:cubicBezTo>
                  <a:pt x="1073" y="1055"/>
                  <a:pt x="1109" y="1019"/>
                  <a:pt x="1133" y="1007"/>
                </a:cubicBezTo>
                <a:cubicBezTo>
                  <a:pt x="1162" y="995"/>
                  <a:pt x="1175" y="1007"/>
                  <a:pt x="1204" y="1001"/>
                </a:cubicBezTo>
                <a:cubicBezTo>
                  <a:pt x="1234" y="1001"/>
                  <a:pt x="1282" y="959"/>
                  <a:pt x="1312" y="941"/>
                </a:cubicBezTo>
                <a:cubicBezTo>
                  <a:pt x="1354" y="917"/>
                  <a:pt x="1390" y="893"/>
                  <a:pt x="1426" y="857"/>
                </a:cubicBezTo>
                <a:cubicBezTo>
                  <a:pt x="1486" y="791"/>
                  <a:pt x="1480" y="761"/>
                  <a:pt x="1456" y="683"/>
                </a:cubicBezTo>
                <a:cubicBezTo>
                  <a:pt x="1450" y="665"/>
                  <a:pt x="1456" y="635"/>
                  <a:pt x="1438" y="623"/>
                </a:cubicBezTo>
                <a:cubicBezTo>
                  <a:pt x="1420" y="617"/>
                  <a:pt x="1360" y="707"/>
                  <a:pt x="1324" y="713"/>
                </a:cubicBezTo>
                <a:cubicBezTo>
                  <a:pt x="1288" y="719"/>
                  <a:pt x="1234" y="594"/>
                  <a:pt x="1210" y="570"/>
                </a:cubicBezTo>
                <a:cubicBezTo>
                  <a:pt x="1193" y="552"/>
                  <a:pt x="1157" y="515"/>
                  <a:pt x="1199" y="498"/>
                </a:cubicBezTo>
                <a:cubicBezTo>
                  <a:pt x="1241" y="474"/>
                  <a:pt x="1228" y="414"/>
                  <a:pt x="1217" y="372"/>
                </a:cubicBezTo>
                <a:lnTo>
                  <a:pt x="1217" y="372"/>
                </a:lnTo>
                <a:cubicBezTo>
                  <a:pt x="1210" y="378"/>
                  <a:pt x="1204" y="378"/>
                  <a:pt x="1193" y="378"/>
                </a:cubicBezTo>
                <a:cubicBezTo>
                  <a:pt x="1193" y="396"/>
                  <a:pt x="1193" y="408"/>
                  <a:pt x="1186" y="432"/>
                </a:cubicBezTo>
                <a:cubicBezTo>
                  <a:pt x="1175" y="462"/>
                  <a:pt x="1151" y="474"/>
                  <a:pt x="1133" y="491"/>
                </a:cubicBezTo>
                <a:cubicBezTo>
                  <a:pt x="1109" y="522"/>
                  <a:pt x="1085" y="623"/>
                  <a:pt x="1037" y="623"/>
                </a:cubicBezTo>
                <a:cubicBezTo>
                  <a:pt x="995" y="623"/>
                  <a:pt x="1001" y="629"/>
                  <a:pt x="1001" y="677"/>
                </a:cubicBezTo>
                <a:cubicBezTo>
                  <a:pt x="1001" y="713"/>
                  <a:pt x="989" y="803"/>
                  <a:pt x="971" y="827"/>
                </a:cubicBezTo>
                <a:cubicBezTo>
                  <a:pt x="953" y="875"/>
                  <a:pt x="905" y="947"/>
                  <a:pt x="863" y="965"/>
                </a:cubicBezTo>
                <a:cubicBezTo>
                  <a:pt x="845" y="971"/>
                  <a:pt x="833" y="983"/>
                  <a:pt x="815" y="995"/>
                </a:cubicBezTo>
                <a:cubicBezTo>
                  <a:pt x="785" y="1007"/>
                  <a:pt x="791" y="1019"/>
                  <a:pt x="791" y="989"/>
                </a:cubicBezTo>
                <a:cubicBezTo>
                  <a:pt x="797" y="983"/>
                  <a:pt x="797" y="941"/>
                  <a:pt x="803" y="935"/>
                </a:cubicBezTo>
                <a:cubicBezTo>
                  <a:pt x="785" y="905"/>
                  <a:pt x="803" y="797"/>
                  <a:pt x="803" y="767"/>
                </a:cubicBezTo>
                <a:cubicBezTo>
                  <a:pt x="803" y="713"/>
                  <a:pt x="839" y="647"/>
                  <a:pt x="875" y="623"/>
                </a:cubicBezTo>
                <a:cubicBezTo>
                  <a:pt x="887" y="617"/>
                  <a:pt x="881" y="599"/>
                  <a:pt x="887" y="594"/>
                </a:cubicBezTo>
                <a:cubicBezTo>
                  <a:pt x="899" y="552"/>
                  <a:pt x="875" y="539"/>
                  <a:pt x="881" y="510"/>
                </a:cubicBezTo>
                <a:cubicBezTo>
                  <a:pt x="881" y="491"/>
                  <a:pt x="917" y="474"/>
                  <a:pt x="887" y="462"/>
                </a:cubicBezTo>
                <a:cubicBezTo>
                  <a:pt x="887" y="456"/>
                  <a:pt x="887" y="450"/>
                  <a:pt x="893" y="438"/>
                </a:cubicBezTo>
                <a:lnTo>
                  <a:pt x="893" y="438"/>
                </a:lnTo>
                <a:cubicBezTo>
                  <a:pt x="737" y="342"/>
                  <a:pt x="737" y="342"/>
                  <a:pt x="737" y="342"/>
                </a:cubicBezTo>
                <a:cubicBezTo>
                  <a:pt x="689" y="270"/>
                  <a:pt x="689" y="270"/>
                  <a:pt x="689" y="270"/>
                </a:cubicBezTo>
                <a:close/>
                <a:moveTo>
                  <a:pt x="1037" y="168"/>
                </a:moveTo>
                <a:lnTo>
                  <a:pt x="1037" y="168"/>
                </a:lnTo>
                <a:lnTo>
                  <a:pt x="1037" y="168"/>
                </a:lnTo>
                <a:cubicBezTo>
                  <a:pt x="911" y="54"/>
                  <a:pt x="911" y="54"/>
                  <a:pt x="911" y="54"/>
                </a:cubicBezTo>
                <a:cubicBezTo>
                  <a:pt x="971" y="0"/>
                  <a:pt x="971" y="0"/>
                  <a:pt x="971" y="0"/>
                </a:cubicBezTo>
                <a:cubicBezTo>
                  <a:pt x="1067" y="72"/>
                  <a:pt x="1067" y="72"/>
                  <a:pt x="1067" y="72"/>
                </a:cubicBezTo>
                <a:lnTo>
                  <a:pt x="1067" y="72"/>
                </a:lnTo>
                <a:cubicBezTo>
                  <a:pt x="1049" y="96"/>
                  <a:pt x="1043" y="126"/>
                  <a:pt x="1043" y="150"/>
                </a:cubicBezTo>
                <a:cubicBezTo>
                  <a:pt x="1043" y="156"/>
                  <a:pt x="1043" y="162"/>
                  <a:pt x="1037" y="168"/>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0" name="Freeform 145"/>
          <p:cNvSpPr>
            <a:spLocks noChangeArrowheads="1"/>
          </p:cNvSpPr>
          <p:nvPr/>
        </p:nvSpPr>
        <p:spPr bwMode="auto">
          <a:xfrm>
            <a:off x="7218806" y="5588317"/>
            <a:ext cx="947777" cy="595045"/>
          </a:xfrm>
          <a:custGeom>
            <a:avLst/>
            <a:gdLst>
              <a:gd name="T0" fmla="*/ 1043 w 1775"/>
              <a:gd name="T1" fmla="*/ 839 h 1116"/>
              <a:gd name="T2" fmla="*/ 1043 w 1775"/>
              <a:gd name="T3" fmla="*/ 839 h 1116"/>
              <a:gd name="T4" fmla="*/ 785 w 1775"/>
              <a:gd name="T5" fmla="*/ 803 h 1116"/>
              <a:gd name="T6" fmla="*/ 593 w 1775"/>
              <a:gd name="T7" fmla="*/ 678 h 1116"/>
              <a:gd name="T8" fmla="*/ 300 w 1775"/>
              <a:gd name="T9" fmla="*/ 486 h 1116"/>
              <a:gd name="T10" fmla="*/ 186 w 1775"/>
              <a:gd name="T11" fmla="*/ 288 h 1116"/>
              <a:gd name="T12" fmla="*/ 114 w 1775"/>
              <a:gd name="T13" fmla="*/ 96 h 1116"/>
              <a:gd name="T14" fmla="*/ 78 w 1775"/>
              <a:gd name="T15" fmla="*/ 90 h 1116"/>
              <a:gd name="T16" fmla="*/ 60 w 1775"/>
              <a:gd name="T17" fmla="*/ 48 h 1116"/>
              <a:gd name="T18" fmla="*/ 36 w 1775"/>
              <a:gd name="T19" fmla="*/ 0 h 1116"/>
              <a:gd name="T20" fmla="*/ 12 w 1775"/>
              <a:gd name="T21" fmla="*/ 132 h 1116"/>
              <a:gd name="T22" fmla="*/ 54 w 1775"/>
              <a:gd name="T23" fmla="*/ 222 h 1116"/>
              <a:gd name="T24" fmla="*/ 120 w 1775"/>
              <a:gd name="T25" fmla="*/ 378 h 1116"/>
              <a:gd name="T26" fmla="*/ 204 w 1775"/>
              <a:gd name="T27" fmla="*/ 522 h 1116"/>
              <a:gd name="T28" fmla="*/ 240 w 1775"/>
              <a:gd name="T29" fmla="*/ 623 h 1116"/>
              <a:gd name="T30" fmla="*/ 432 w 1775"/>
              <a:gd name="T31" fmla="*/ 731 h 1116"/>
              <a:gd name="T32" fmla="*/ 516 w 1775"/>
              <a:gd name="T33" fmla="*/ 761 h 1116"/>
              <a:gd name="T34" fmla="*/ 576 w 1775"/>
              <a:gd name="T35" fmla="*/ 845 h 1116"/>
              <a:gd name="T36" fmla="*/ 677 w 1775"/>
              <a:gd name="T37" fmla="*/ 917 h 1116"/>
              <a:gd name="T38" fmla="*/ 731 w 1775"/>
              <a:gd name="T39" fmla="*/ 965 h 1116"/>
              <a:gd name="T40" fmla="*/ 779 w 1775"/>
              <a:gd name="T41" fmla="*/ 1043 h 1116"/>
              <a:gd name="T42" fmla="*/ 851 w 1775"/>
              <a:gd name="T43" fmla="*/ 1037 h 1116"/>
              <a:gd name="T44" fmla="*/ 893 w 1775"/>
              <a:gd name="T45" fmla="*/ 1007 h 1116"/>
              <a:gd name="T46" fmla="*/ 1079 w 1775"/>
              <a:gd name="T47" fmla="*/ 1007 h 1116"/>
              <a:gd name="T48" fmla="*/ 1157 w 1775"/>
              <a:gd name="T49" fmla="*/ 953 h 1116"/>
              <a:gd name="T50" fmla="*/ 1181 w 1775"/>
              <a:gd name="T51" fmla="*/ 959 h 1116"/>
              <a:gd name="T52" fmla="*/ 1145 w 1775"/>
              <a:gd name="T53" fmla="*/ 995 h 1116"/>
              <a:gd name="T54" fmla="*/ 1157 w 1775"/>
              <a:gd name="T55" fmla="*/ 1025 h 1116"/>
              <a:gd name="T56" fmla="*/ 1211 w 1775"/>
              <a:gd name="T57" fmla="*/ 1055 h 1116"/>
              <a:gd name="T58" fmla="*/ 1313 w 1775"/>
              <a:gd name="T59" fmla="*/ 1103 h 1116"/>
              <a:gd name="T60" fmla="*/ 1373 w 1775"/>
              <a:gd name="T61" fmla="*/ 1037 h 1116"/>
              <a:gd name="T62" fmla="*/ 1564 w 1775"/>
              <a:gd name="T63" fmla="*/ 1025 h 1116"/>
              <a:gd name="T64" fmla="*/ 1708 w 1775"/>
              <a:gd name="T65" fmla="*/ 983 h 1116"/>
              <a:gd name="T66" fmla="*/ 1774 w 1775"/>
              <a:gd name="T67" fmla="*/ 911 h 1116"/>
              <a:gd name="T68" fmla="*/ 1510 w 1775"/>
              <a:gd name="T69" fmla="*/ 953 h 1116"/>
              <a:gd name="T70" fmla="*/ 1373 w 1775"/>
              <a:gd name="T71" fmla="*/ 935 h 1116"/>
              <a:gd name="T72" fmla="*/ 1271 w 1775"/>
              <a:gd name="T73" fmla="*/ 941 h 1116"/>
              <a:gd name="T74" fmla="*/ 1205 w 1775"/>
              <a:gd name="T75" fmla="*/ 905 h 1116"/>
              <a:gd name="T76" fmla="*/ 1229 w 1775"/>
              <a:gd name="T77" fmla="*/ 869 h 1116"/>
              <a:gd name="T78" fmla="*/ 1217 w 1775"/>
              <a:gd name="T79" fmla="*/ 827 h 1116"/>
              <a:gd name="T80" fmla="*/ 1193 w 1775"/>
              <a:gd name="T81" fmla="*/ 821 h 1116"/>
              <a:gd name="T82" fmla="*/ 1139 w 1775"/>
              <a:gd name="T83" fmla="*/ 809 h 1116"/>
              <a:gd name="T84" fmla="*/ 1079 w 1775"/>
              <a:gd name="T85" fmla="*/ 833 h 1116"/>
              <a:gd name="T86" fmla="*/ 1043 w 1775"/>
              <a:gd name="T87" fmla="*/ 839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5" h="1116">
                <a:moveTo>
                  <a:pt x="1043" y="839"/>
                </a:moveTo>
                <a:lnTo>
                  <a:pt x="1043" y="839"/>
                </a:lnTo>
                <a:cubicBezTo>
                  <a:pt x="953" y="845"/>
                  <a:pt x="869" y="863"/>
                  <a:pt x="785" y="803"/>
                </a:cubicBezTo>
                <a:cubicBezTo>
                  <a:pt x="719" y="755"/>
                  <a:pt x="672" y="713"/>
                  <a:pt x="593" y="678"/>
                </a:cubicBezTo>
                <a:cubicBezTo>
                  <a:pt x="504" y="636"/>
                  <a:pt x="330" y="600"/>
                  <a:pt x="300" y="486"/>
                </a:cubicBezTo>
                <a:cubicBezTo>
                  <a:pt x="252" y="432"/>
                  <a:pt x="204" y="354"/>
                  <a:pt x="186" y="288"/>
                </a:cubicBezTo>
                <a:cubicBezTo>
                  <a:pt x="180" y="246"/>
                  <a:pt x="150" y="114"/>
                  <a:pt x="114" y="96"/>
                </a:cubicBezTo>
                <a:cubicBezTo>
                  <a:pt x="102" y="90"/>
                  <a:pt x="84" y="102"/>
                  <a:pt x="78" y="90"/>
                </a:cubicBezTo>
                <a:cubicBezTo>
                  <a:pt x="66" y="72"/>
                  <a:pt x="66" y="66"/>
                  <a:pt x="60" y="48"/>
                </a:cubicBezTo>
                <a:cubicBezTo>
                  <a:pt x="54" y="36"/>
                  <a:pt x="42" y="0"/>
                  <a:pt x="36" y="0"/>
                </a:cubicBezTo>
                <a:cubicBezTo>
                  <a:pt x="0" y="18"/>
                  <a:pt x="6" y="96"/>
                  <a:pt x="12" y="132"/>
                </a:cubicBezTo>
                <a:cubicBezTo>
                  <a:pt x="24" y="168"/>
                  <a:pt x="36" y="192"/>
                  <a:pt x="54" y="222"/>
                </a:cubicBezTo>
                <a:cubicBezTo>
                  <a:pt x="72" y="276"/>
                  <a:pt x="108" y="324"/>
                  <a:pt x="120" y="378"/>
                </a:cubicBezTo>
                <a:cubicBezTo>
                  <a:pt x="132" y="432"/>
                  <a:pt x="174" y="486"/>
                  <a:pt x="204" y="522"/>
                </a:cubicBezTo>
                <a:cubicBezTo>
                  <a:pt x="204" y="540"/>
                  <a:pt x="234" y="612"/>
                  <a:pt x="240" y="623"/>
                </a:cubicBezTo>
                <a:cubicBezTo>
                  <a:pt x="276" y="678"/>
                  <a:pt x="372" y="713"/>
                  <a:pt x="432" y="731"/>
                </a:cubicBezTo>
                <a:cubicBezTo>
                  <a:pt x="462" y="743"/>
                  <a:pt x="492" y="713"/>
                  <a:pt x="516" y="761"/>
                </a:cubicBezTo>
                <a:cubicBezTo>
                  <a:pt x="534" y="791"/>
                  <a:pt x="552" y="815"/>
                  <a:pt x="576" y="845"/>
                </a:cubicBezTo>
                <a:cubicBezTo>
                  <a:pt x="606" y="875"/>
                  <a:pt x="653" y="893"/>
                  <a:pt x="677" y="917"/>
                </a:cubicBezTo>
                <a:cubicBezTo>
                  <a:pt x="689" y="941"/>
                  <a:pt x="719" y="947"/>
                  <a:pt x="731" y="965"/>
                </a:cubicBezTo>
                <a:cubicBezTo>
                  <a:pt x="749" y="983"/>
                  <a:pt x="755" y="1031"/>
                  <a:pt x="779" y="1043"/>
                </a:cubicBezTo>
                <a:cubicBezTo>
                  <a:pt x="791" y="1055"/>
                  <a:pt x="845" y="1061"/>
                  <a:pt x="851" y="1037"/>
                </a:cubicBezTo>
                <a:cubicBezTo>
                  <a:pt x="857" y="1019"/>
                  <a:pt x="881" y="1001"/>
                  <a:pt x="893" y="1007"/>
                </a:cubicBezTo>
                <a:cubicBezTo>
                  <a:pt x="899" y="1031"/>
                  <a:pt x="1061" y="1013"/>
                  <a:pt x="1079" y="1007"/>
                </a:cubicBezTo>
                <a:cubicBezTo>
                  <a:pt x="1127" y="1019"/>
                  <a:pt x="1121" y="977"/>
                  <a:pt x="1157" y="953"/>
                </a:cubicBezTo>
                <a:cubicBezTo>
                  <a:pt x="1175" y="941"/>
                  <a:pt x="1175" y="935"/>
                  <a:pt x="1181" y="959"/>
                </a:cubicBezTo>
                <a:cubicBezTo>
                  <a:pt x="1187" y="977"/>
                  <a:pt x="1145" y="983"/>
                  <a:pt x="1145" y="995"/>
                </a:cubicBezTo>
                <a:cubicBezTo>
                  <a:pt x="1139" y="995"/>
                  <a:pt x="1157" y="1019"/>
                  <a:pt x="1157" y="1025"/>
                </a:cubicBezTo>
                <a:cubicBezTo>
                  <a:pt x="1175" y="1043"/>
                  <a:pt x="1211" y="1031"/>
                  <a:pt x="1211" y="1055"/>
                </a:cubicBezTo>
                <a:cubicBezTo>
                  <a:pt x="1211" y="1085"/>
                  <a:pt x="1289" y="1097"/>
                  <a:pt x="1313" y="1103"/>
                </a:cubicBezTo>
                <a:cubicBezTo>
                  <a:pt x="1384" y="1115"/>
                  <a:pt x="1373" y="1097"/>
                  <a:pt x="1373" y="1037"/>
                </a:cubicBezTo>
                <a:cubicBezTo>
                  <a:pt x="1432" y="1037"/>
                  <a:pt x="1516" y="983"/>
                  <a:pt x="1564" y="1025"/>
                </a:cubicBezTo>
                <a:cubicBezTo>
                  <a:pt x="1594" y="1055"/>
                  <a:pt x="1678" y="1001"/>
                  <a:pt x="1708" y="983"/>
                </a:cubicBezTo>
                <a:cubicBezTo>
                  <a:pt x="1720" y="977"/>
                  <a:pt x="1774" y="911"/>
                  <a:pt x="1774" y="911"/>
                </a:cubicBezTo>
                <a:cubicBezTo>
                  <a:pt x="1690" y="875"/>
                  <a:pt x="1588" y="935"/>
                  <a:pt x="1510" y="953"/>
                </a:cubicBezTo>
                <a:cubicBezTo>
                  <a:pt x="1487" y="959"/>
                  <a:pt x="1367" y="917"/>
                  <a:pt x="1373" y="935"/>
                </a:cubicBezTo>
                <a:cubicBezTo>
                  <a:pt x="1384" y="977"/>
                  <a:pt x="1295" y="953"/>
                  <a:pt x="1271" y="941"/>
                </a:cubicBezTo>
                <a:cubicBezTo>
                  <a:pt x="1247" y="923"/>
                  <a:pt x="1229" y="923"/>
                  <a:pt x="1205" y="905"/>
                </a:cubicBezTo>
                <a:cubicBezTo>
                  <a:pt x="1169" y="881"/>
                  <a:pt x="1241" y="893"/>
                  <a:pt x="1229" y="869"/>
                </a:cubicBezTo>
                <a:cubicBezTo>
                  <a:pt x="1223" y="857"/>
                  <a:pt x="1217" y="839"/>
                  <a:pt x="1217" y="827"/>
                </a:cubicBezTo>
                <a:cubicBezTo>
                  <a:pt x="1217" y="815"/>
                  <a:pt x="1199" y="821"/>
                  <a:pt x="1193" y="821"/>
                </a:cubicBezTo>
                <a:cubicBezTo>
                  <a:pt x="1175" y="821"/>
                  <a:pt x="1151" y="803"/>
                  <a:pt x="1139" y="809"/>
                </a:cubicBezTo>
                <a:cubicBezTo>
                  <a:pt x="1115" y="821"/>
                  <a:pt x="1115" y="833"/>
                  <a:pt x="1079" y="833"/>
                </a:cubicBezTo>
                <a:lnTo>
                  <a:pt x="1043" y="839"/>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1" name="Freeform 146"/>
          <p:cNvSpPr>
            <a:spLocks noChangeArrowheads="1"/>
          </p:cNvSpPr>
          <p:nvPr/>
        </p:nvSpPr>
        <p:spPr bwMode="auto">
          <a:xfrm>
            <a:off x="2830341" y="6787816"/>
            <a:ext cx="959536" cy="776145"/>
          </a:xfrm>
          <a:custGeom>
            <a:avLst/>
            <a:gdLst>
              <a:gd name="T0" fmla="*/ 1720 w 1799"/>
              <a:gd name="T1" fmla="*/ 54 h 1457"/>
              <a:gd name="T2" fmla="*/ 1720 w 1799"/>
              <a:gd name="T3" fmla="*/ 54 h 1457"/>
              <a:gd name="T4" fmla="*/ 1630 w 1799"/>
              <a:gd name="T5" fmla="*/ 66 h 1457"/>
              <a:gd name="T6" fmla="*/ 1558 w 1799"/>
              <a:gd name="T7" fmla="*/ 18 h 1457"/>
              <a:gd name="T8" fmla="*/ 1415 w 1799"/>
              <a:gd name="T9" fmla="*/ 90 h 1457"/>
              <a:gd name="T10" fmla="*/ 1313 w 1799"/>
              <a:gd name="T11" fmla="*/ 150 h 1457"/>
              <a:gd name="T12" fmla="*/ 1241 w 1799"/>
              <a:gd name="T13" fmla="*/ 150 h 1457"/>
              <a:gd name="T14" fmla="*/ 1181 w 1799"/>
              <a:gd name="T15" fmla="*/ 210 h 1457"/>
              <a:gd name="T16" fmla="*/ 1091 w 1799"/>
              <a:gd name="T17" fmla="*/ 228 h 1457"/>
              <a:gd name="T18" fmla="*/ 1043 w 1799"/>
              <a:gd name="T19" fmla="*/ 318 h 1457"/>
              <a:gd name="T20" fmla="*/ 983 w 1799"/>
              <a:gd name="T21" fmla="*/ 456 h 1457"/>
              <a:gd name="T22" fmla="*/ 893 w 1799"/>
              <a:gd name="T23" fmla="*/ 546 h 1457"/>
              <a:gd name="T24" fmla="*/ 845 w 1799"/>
              <a:gd name="T25" fmla="*/ 558 h 1457"/>
              <a:gd name="T26" fmla="*/ 737 w 1799"/>
              <a:gd name="T27" fmla="*/ 642 h 1457"/>
              <a:gd name="T28" fmla="*/ 606 w 1799"/>
              <a:gd name="T29" fmla="*/ 780 h 1457"/>
              <a:gd name="T30" fmla="*/ 570 w 1799"/>
              <a:gd name="T31" fmla="*/ 809 h 1457"/>
              <a:gd name="T32" fmla="*/ 510 w 1799"/>
              <a:gd name="T33" fmla="*/ 953 h 1457"/>
              <a:gd name="T34" fmla="*/ 390 w 1799"/>
              <a:gd name="T35" fmla="*/ 1031 h 1457"/>
              <a:gd name="T36" fmla="*/ 330 w 1799"/>
              <a:gd name="T37" fmla="*/ 1109 h 1457"/>
              <a:gd name="T38" fmla="*/ 216 w 1799"/>
              <a:gd name="T39" fmla="*/ 1199 h 1457"/>
              <a:gd name="T40" fmla="*/ 156 w 1799"/>
              <a:gd name="T41" fmla="*/ 1234 h 1457"/>
              <a:gd name="T42" fmla="*/ 72 w 1799"/>
              <a:gd name="T43" fmla="*/ 1288 h 1457"/>
              <a:gd name="T44" fmla="*/ 72 w 1799"/>
              <a:gd name="T45" fmla="*/ 1432 h 1457"/>
              <a:gd name="T46" fmla="*/ 84 w 1799"/>
              <a:gd name="T47" fmla="*/ 1432 h 1457"/>
              <a:gd name="T48" fmla="*/ 84 w 1799"/>
              <a:gd name="T49" fmla="*/ 1432 h 1457"/>
              <a:gd name="T50" fmla="*/ 186 w 1799"/>
              <a:gd name="T51" fmla="*/ 1414 h 1457"/>
              <a:gd name="T52" fmla="*/ 432 w 1799"/>
              <a:gd name="T53" fmla="*/ 1306 h 1457"/>
              <a:gd name="T54" fmla="*/ 570 w 1799"/>
              <a:gd name="T55" fmla="*/ 1306 h 1457"/>
              <a:gd name="T56" fmla="*/ 761 w 1799"/>
              <a:gd name="T57" fmla="*/ 1103 h 1457"/>
              <a:gd name="T58" fmla="*/ 875 w 1799"/>
              <a:gd name="T59" fmla="*/ 1055 h 1457"/>
              <a:gd name="T60" fmla="*/ 977 w 1799"/>
              <a:gd name="T61" fmla="*/ 959 h 1457"/>
              <a:gd name="T62" fmla="*/ 1109 w 1799"/>
              <a:gd name="T63" fmla="*/ 815 h 1457"/>
              <a:gd name="T64" fmla="*/ 1181 w 1799"/>
              <a:gd name="T65" fmla="*/ 738 h 1457"/>
              <a:gd name="T66" fmla="*/ 1361 w 1799"/>
              <a:gd name="T67" fmla="*/ 600 h 1457"/>
              <a:gd name="T68" fmla="*/ 1397 w 1799"/>
              <a:gd name="T69" fmla="*/ 552 h 1457"/>
              <a:gd name="T70" fmla="*/ 1493 w 1799"/>
              <a:gd name="T71" fmla="*/ 480 h 1457"/>
              <a:gd name="T72" fmla="*/ 1558 w 1799"/>
              <a:gd name="T73" fmla="*/ 402 h 1457"/>
              <a:gd name="T74" fmla="*/ 1618 w 1799"/>
              <a:gd name="T75" fmla="*/ 360 h 1457"/>
              <a:gd name="T76" fmla="*/ 1708 w 1799"/>
              <a:gd name="T77" fmla="*/ 294 h 1457"/>
              <a:gd name="T78" fmla="*/ 1762 w 1799"/>
              <a:gd name="T79" fmla="*/ 186 h 1457"/>
              <a:gd name="T80" fmla="*/ 1798 w 1799"/>
              <a:gd name="T81" fmla="*/ 168 h 1457"/>
              <a:gd name="T82" fmla="*/ 1780 w 1799"/>
              <a:gd name="T83" fmla="*/ 132 h 1457"/>
              <a:gd name="T84" fmla="*/ 1738 w 1799"/>
              <a:gd name="T85" fmla="*/ 72 h 1457"/>
              <a:gd name="T86" fmla="*/ 1720 w 1799"/>
              <a:gd name="T87" fmla="*/ 54 h 1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9" h="1457">
                <a:moveTo>
                  <a:pt x="1720" y="54"/>
                </a:moveTo>
                <a:lnTo>
                  <a:pt x="1720" y="54"/>
                </a:lnTo>
                <a:cubicBezTo>
                  <a:pt x="1678" y="48"/>
                  <a:pt x="1660" y="66"/>
                  <a:pt x="1630" y="66"/>
                </a:cubicBezTo>
                <a:cubicBezTo>
                  <a:pt x="1594" y="66"/>
                  <a:pt x="1576" y="24"/>
                  <a:pt x="1558" y="18"/>
                </a:cubicBezTo>
                <a:cubicBezTo>
                  <a:pt x="1493" y="0"/>
                  <a:pt x="1457" y="48"/>
                  <a:pt x="1415" y="90"/>
                </a:cubicBezTo>
                <a:cubicBezTo>
                  <a:pt x="1403" y="108"/>
                  <a:pt x="1331" y="144"/>
                  <a:pt x="1313" y="150"/>
                </a:cubicBezTo>
                <a:cubicBezTo>
                  <a:pt x="1289" y="150"/>
                  <a:pt x="1265" y="138"/>
                  <a:pt x="1241" y="150"/>
                </a:cubicBezTo>
                <a:cubicBezTo>
                  <a:pt x="1223" y="162"/>
                  <a:pt x="1205" y="198"/>
                  <a:pt x="1181" y="210"/>
                </a:cubicBezTo>
                <a:cubicBezTo>
                  <a:pt x="1157" y="222"/>
                  <a:pt x="1121" y="216"/>
                  <a:pt x="1091" y="228"/>
                </a:cubicBezTo>
                <a:cubicBezTo>
                  <a:pt x="1031" y="246"/>
                  <a:pt x="1061" y="276"/>
                  <a:pt x="1043" y="318"/>
                </a:cubicBezTo>
                <a:cubicBezTo>
                  <a:pt x="1055" y="366"/>
                  <a:pt x="1037" y="444"/>
                  <a:pt x="983" y="456"/>
                </a:cubicBezTo>
                <a:cubicBezTo>
                  <a:pt x="941" y="468"/>
                  <a:pt x="875" y="480"/>
                  <a:pt x="893" y="546"/>
                </a:cubicBezTo>
                <a:cubicBezTo>
                  <a:pt x="905" y="570"/>
                  <a:pt x="863" y="552"/>
                  <a:pt x="845" y="558"/>
                </a:cubicBezTo>
                <a:cubicBezTo>
                  <a:pt x="779" y="576"/>
                  <a:pt x="773" y="600"/>
                  <a:pt x="737" y="642"/>
                </a:cubicBezTo>
                <a:cubicBezTo>
                  <a:pt x="714" y="672"/>
                  <a:pt x="636" y="780"/>
                  <a:pt x="606" y="780"/>
                </a:cubicBezTo>
                <a:cubicBezTo>
                  <a:pt x="588" y="780"/>
                  <a:pt x="582" y="804"/>
                  <a:pt x="570" y="809"/>
                </a:cubicBezTo>
                <a:cubicBezTo>
                  <a:pt x="552" y="863"/>
                  <a:pt x="546" y="911"/>
                  <a:pt x="510" y="953"/>
                </a:cubicBezTo>
                <a:cubicBezTo>
                  <a:pt x="480" y="989"/>
                  <a:pt x="426" y="1007"/>
                  <a:pt x="390" y="1031"/>
                </a:cubicBezTo>
                <a:cubicBezTo>
                  <a:pt x="360" y="1055"/>
                  <a:pt x="354" y="1085"/>
                  <a:pt x="330" y="1109"/>
                </a:cubicBezTo>
                <a:cubicBezTo>
                  <a:pt x="294" y="1145"/>
                  <a:pt x="246" y="1151"/>
                  <a:pt x="216" y="1199"/>
                </a:cubicBezTo>
                <a:cubicBezTo>
                  <a:pt x="192" y="1234"/>
                  <a:pt x="204" y="1228"/>
                  <a:pt x="156" y="1234"/>
                </a:cubicBezTo>
                <a:cubicBezTo>
                  <a:pt x="132" y="1240"/>
                  <a:pt x="90" y="1270"/>
                  <a:pt x="72" y="1288"/>
                </a:cubicBezTo>
                <a:cubicBezTo>
                  <a:pt x="18" y="1348"/>
                  <a:pt x="0" y="1372"/>
                  <a:pt x="72" y="1432"/>
                </a:cubicBezTo>
                <a:cubicBezTo>
                  <a:pt x="84" y="1432"/>
                  <a:pt x="84" y="1432"/>
                  <a:pt x="84" y="1432"/>
                </a:cubicBezTo>
                <a:lnTo>
                  <a:pt x="84" y="1432"/>
                </a:lnTo>
                <a:cubicBezTo>
                  <a:pt x="96" y="1456"/>
                  <a:pt x="174" y="1420"/>
                  <a:pt x="186" y="1414"/>
                </a:cubicBezTo>
                <a:cubicBezTo>
                  <a:pt x="264" y="1372"/>
                  <a:pt x="336" y="1300"/>
                  <a:pt x="432" y="1306"/>
                </a:cubicBezTo>
                <a:cubicBezTo>
                  <a:pt x="486" y="1306"/>
                  <a:pt x="522" y="1354"/>
                  <a:pt x="570" y="1306"/>
                </a:cubicBezTo>
                <a:cubicBezTo>
                  <a:pt x="630" y="1252"/>
                  <a:pt x="690" y="1145"/>
                  <a:pt x="761" y="1103"/>
                </a:cubicBezTo>
                <a:cubicBezTo>
                  <a:pt x="798" y="1079"/>
                  <a:pt x="845" y="1097"/>
                  <a:pt x="875" y="1055"/>
                </a:cubicBezTo>
                <a:cubicBezTo>
                  <a:pt x="905" y="1013"/>
                  <a:pt x="947" y="995"/>
                  <a:pt x="977" y="959"/>
                </a:cubicBezTo>
                <a:cubicBezTo>
                  <a:pt x="1019" y="947"/>
                  <a:pt x="1079" y="851"/>
                  <a:pt x="1109" y="815"/>
                </a:cubicBezTo>
                <a:cubicBezTo>
                  <a:pt x="1133" y="785"/>
                  <a:pt x="1145" y="756"/>
                  <a:pt x="1181" y="738"/>
                </a:cubicBezTo>
                <a:cubicBezTo>
                  <a:pt x="1253" y="702"/>
                  <a:pt x="1307" y="666"/>
                  <a:pt x="1361" y="600"/>
                </a:cubicBezTo>
                <a:cubicBezTo>
                  <a:pt x="1373" y="594"/>
                  <a:pt x="1397" y="546"/>
                  <a:pt x="1397" y="552"/>
                </a:cubicBezTo>
                <a:cubicBezTo>
                  <a:pt x="1421" y="558"/>
                  <a:pt x="1481" y="498"/>
                  <a:pt x="1493" y="480"/>
                </a:cubicBezTo>
                <a:cubicBezTo>
                  <a:pt x="1523" y="444"/>
                  <a:pt x="1505" y="426"/>
                  <a:pt x="1558" y="402"/>
                </a:cubicBezTo>
                <a:cubicBezTo>
                  <a:pt x="1582" y="384"/>
                  <a:pt x="1594" y="378"/>
                  <a:pt x="1618" y="360"/>
                </a:cubicBezTo>
                <a:cubicBezTo>
                  <a:pt x="1648" y="330"/>
                  <a:pt x="1690" y="336"/>
                  <a:pt x="1708" y="294"/>
                </a:cubicBezTo>
                <a:cubicBezTo>
                  <a:pt x="1726" y="258"/>
                  <a:pt x="1750" y="222"/>
                  <a:pt x="1762" y="186"/>
                </a:cubicBezTo>
                <a:cubicBezTo>
                  <a:pt x="1768" y="180"/>
                  <a:pt x="1792" y="174"/>
                  <a:pt x="1798" y="168"/>
                </a:cubicBezTo>
                <a:cubicBezTo>
                  <a:pt x="1798" y="162"/>
                  <a:pt x="1786" y="138"/>
                  <a:pt x="1780" y="132"/>
                </a:cubicBezTo>
                <a:cubicBezTo>
                  <a:pt x="1768" y="114"/>
                  <a:pt x="1756" y="90"/>
                  <a:pt x="1738" y="72"/>
                </a:cubicBezTo>
                <a:lnTo>
                  <a:pt x="1720" y="5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2" name="Freeform 147"/>
          <p:cNvSpPr>
            <a:spLocks noChangeArrowheads="1"/>
          </p:cNvSpPr>
          <p:nvPr/>
        </p:nvSpPr>
        <p:spPr bwMode="auto">
          <a:xfrm>
            <a:off x="6689649" y="6540861"/>
            <a:ext cx="733763" cy="663251"/>
          </a:xfrm>
          <a:custGeom>
            <a:avLst/>
            <a:gdLst>
              <a:gd name="T0" fmla="*/ 959 w 1374"/>
              <a:gd name="T1" fmla="*/ 599 h 1242"/>
              <a:gd name="T2" fmla="*/ 1223 w 1374"/>
              <a:gd name="T3" fmla="*/ 551 h 1242"/>
              <a:gd name="T4" fmla="*/ 1331 w 1374"/>
              <a:gd name="T5" fmla="*/ 719 h 1242"/>
              <a:gd name="T6" fmla="*/ 1343 w 1374"/>
              <a:gd name="T7" fmla="*/ 1037 h 1242"/>
              <a:gd name="T8" fmla="*/ 1373 w 1374"/>
              <a:gd name="T9" fmla="*/ 1133 h 1242"/>
              <a:gd name="T10" fmla="*/ 1289 w 1374"/>
              <a:gd name="T11" fmla="*/ 1241 h 1242"/>
              <a:gd name="T12" fmla="*/ 1277 w 1374"/>
              <a:gd name="T13" fmla="*/ 1234 h 1242"/>
              <a:gd name="T14" fmla="*/ 1247 w 1374"/>
              <a:gd name="T15" fmla="*/ 1091 h 1242"/>
              <a:gd name="T16" fmla="*/ 1199 w 1374"/>
              <a:gd name="T17" fmla="*/ 971 h 1242"/>
              <a:gd name="T18" fmla="*/ 1217 w 1374"/>
              <a:gd name="T19" fmla="*/ 629 h 1242"/>
              <a:gd name="T20" fmla="*/ 935 w 1374"/>
              <a:gd name="T21" fmla="*/ 755 h 1242"/>
              <a:gd name="T22" fmla="*/ 696 w 1374"/>
              <a:gd name="T23" fmla="*/ 719 h 1242"/>
              <a:gd name="T24" fmla="*/ 516 w 1374"/>
              <a:gd name="T25" fmla="*/ 683 h 1242"/>
              <a:gd name="T26" fmla="*/ 684 w 1374"/>
              <a:gd name="T27" fmla="*/ 551 h 1242"/>
              <a:gd name="T28" fmla="*/ 342 w 1374"/>
              <a:gd name="T29" fmla="*/ 545 h 1242"/>
              <a:gd name="T30" fmla="*/ 198 w 1374"/>
              <a:gd name="T31" fmla="*/ 611 h 1242"/>
              <a:gd name="T32" fmla="*/ 13 w 1374"/>
              <a:gd name="T33" fmla="*/ 689 h 1242"/>
              <a:gd name="T34" fmla="*/ 31 w 1374"/>
              <a:gd name="T35" fmla="*/ 671 h 1242"/>
              <a:gd name="T36" fmla="*/ 0 w 1374"/>
              <a:gd name="T37" fmla="*/ 491 h 1242"/>
              <a:gd name="T38" fmla="*/ 54 w 1374"/>
              <a:gd name="T39" fmla="*/ 479 h 1242"/>
              <a:gd name="T40" fmla="*/ 114 w 1374"/>
              <a:gd name="T41" fmla="*/ 545 h 1242"/>
              <a:gd name="T42" fmla="*/ 162 w 1374"/>
              <a:gd name="T43" fmla="*/ 503 h 1242"/>
              <a:gd name="T44" fmla="*/ 150 w 1374"/>
              <a:gd name="T45" fmla="*/ 443 h 1242"/>
              <a:gd name="T46" fmla="*/ 138 w 1374"/>
              <a:gd name="T47" fmla="*/ 384 h 1242"/>
              <a:gd name="T48" fmla="*/ 84 w 1374"/>
              <a:gd name="T49" fmla="*/ 270 h 1242"/>
              <a:gd name="T50" fmla="*/ 90 w 1374"/>
              <a:gd name="T51" fmla="*/ 204 h 1242"/>
              <a:gd name="T52" fmla="*/ 210 w 1374"/>
              <a:gd name="T53" fmla="*/ 306 h 1242"/>
              <a:gd name="T54" fmla="*/ 450 w 1374"/>
              <a:gd name="T55" fmla="*/ 144 h 1242"/>
              <a:gd name="T56" fmla="*/ 564 w 1374"/>
              <a:gd name="T57" fmla="*/ 72 h 1242"/>
              <a:gd name="T58" fmla="*/ 402 w 1374"/>
              <a:gd name="T59" fmla="*/ 360 h 1242"/>
              <a:gd name="T60" fmla="*/ 450 w 1374"/>
              <a:gd name="T61" fmla="*/ 366 h 1242"/>
              <a:gd name="T62" fmla="*/ 648 w 1374"/>
              <a:gd name="T63" fmla="*/ 402 h 1242"/>
              <a:gd name="T64" fmla="*/ 767 w 1374"/>
              <a:gd name="T65" fmla="*/ 474 h 1242"/>
              <a:gd name="T66" fmla="*/ 804 w 1374"/>
              <a:gd name="T67" fmla="*/ 515 h 1242"/>
              <a:gd name="T68" fmla="*/ 744 w 1374"/>
              <a:gd name="T69" fmla="*/ 539 h 1242"/>
              <a:gd name="T70" fmla="*/ 750 w 1374"/>
              <a:gd name="T71" fmla="*/ 587 h 1242"/>
              <a:gd name="T72" fmla="*/ 851 w 1374"/>
              <a:gd name="T73" fmla="*/ 605 h 1242"/>
              <a:gd name="T74" fmla="*/ 959 w 1374"/>
              <a:gd name="T75" fmla="*/ 599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74" h="1242">
                <a:moveTo>
                  <a:pt x="959" y="599"/>
                </a:moveTo>
                <a:lnTo>
                  <a:pt x="959" y="599"/>
                </a:lnTo>
                <a:cubicBezTo>
                  <a:pt x="1001" y="629"/>
                  <a:pt x="1073" y="629"/>
                  <a:pt x="1115" y="593"/>
                </a:cubicBezTo>
                <a:cubicBezTo>
                  <a:pt x="1139" y="569"/>
                  <a:pt x="1193" y="515"/>
                  <a:pt x="1223" y="551"/>
                </a:cubicBezTo>
                <a:cubicBezTo>
                  <a:pt x="1247" y="581"/>
                  <a:pt x="1259" y="581"/>
                  <a:pt x="1295" y="587"/>
                </a:cubicBezTo>
                <a:cubicBezTo>
                  <a:pt x="1337" y="599"/>
                  <a:pt x="1331" y="689"/>
                  <a:pt x="1331" y="719"/>
                </a:cubicBezTo>
                <a:cubicBezTo>
                  <a:pt x="1319" y="791"/>
                  <a:pt x="1343" y="857"/>
                  <a:pt x="1337" y="923"/>
                </a:cubicBezTo>
                <a:cubicBezTo>
                  <a:pt x="1319" y="959"/>
                  <a:pt x="1325" y="1007"/>
                  <a:pt x="1343" y="1037"/>
                </a:cubicBezTo>
                <a:cubicBezTo>
                  <a:pt x="1361" y="1067"/>
                  <a:pt x="1373" y="1061"/>
                  <a:pt x="1367" y="1091"/>
                </a:cubicBezTo>
                <a:cubicBezTo>
                  <a:pt x="1361" y="1115"/>
                  <a:pt x="1367" y="1115"/>
                  <a:pt x="1373" y="1133"/>
                </a:cubicBezTo>
                <a:cubicBezTo>
                  <a:pt x="1373" y="1157"/>
                  <a:pt x="1373" y="1186"/>
                  <a:pt x="1343" y="1186"/>
                </a:cubicBezTo>
                <a:cubicBezTo>
                  <a:pt x="1307" y="1186"/>
                  <a:pt x="1301" y="1210"/>
                  <a:pt x="1289" y="1241"/>
                </a:cubicBezTo>
                <a:cubicBezTo>
                  <a:pt x="1283" y="1241"/>
                  <a:pt x="1283" y="1241"/>
                  <a:pt x="1283" y="1241"/>
                </a:cubicBezTo>
                <a:cubicBezTo>
                  <a:pt x="1283" y="1241"/>
                  <a:pt x="1283" y="1241"/>
                  <a:pt x="1277" y="1234"/>
                </a:cubicBezTo>
                <a:cubicBezTo>
                  <a:pt x="1253" y="1228"/>
                  <a:pt x="1253" y="1175"/>
                  <a:pt x="1247" y="1157"/>
                </a:cubicBezTo>
                <a:cubicBezTo>
                  <a:pt x="1247" y="1139"/>
                  <a:pt x="1235" y="1109"/>
                  <a:pt x="1247" y="1091"/>
                </a:cubicBezTo>
                <a:cubicBezTo>
                  <a:pt x="1253" y="1085"/>
                  <a:pt x="1271" y="1061"/>
                  <a:pt x="1259" y="1049"/>
                </a:cubicBezTo>
                <a:cubicBezTo>
                  <a:pt x="1235" y="1031"/>
                  <a:pt x="1193" y="1001"/>
                  <a:pt x="1199" y="971"/>
                </a:cubicBezTo>
                <a:cubicBezTo>
                  <a:pt x="1205" y="923"/>
                  <a:pt x="1271" y="773"/>
                  <a:pt x="1247" y="737"/>
                </a:cubicBezTo>
                <a:cubicBezTo>
                  <a:pt x="1223" y="701"/>
                  <a:pt x="1289" y="641"/>
                  <a:pt x="1217" y="629"/>
                </a:cubicBezTo>
                <a:cubicBezTo>
                  <a:pt x="1139" y="659"/>
                  <a:pt x="1073" y="719"/>
                  <a:pt x="989" y="743"/>
                </a:cubicBezTo>
                <a:cubicBezTo>
                  <a:pt x="971" y="749"/>
                  <a:pt x="959" y="743"/>
                  <a:pt x="935" y="755"/>
                </a:cubicBezTo>
                <a:cubicBezTo>
                  <a:pt x="899" y="779"/>
                  <a:pt x="863" y="779"/>
                  <a:pt x="815" y="779"/>
                </a:cubicBezTo>
                <a:cubicBezTo>
                  <a:pt x="756" y="779"/>
                  <a:pt x="732" y="719"/>
                  <a:pt x="696" y="719"/>
                </a:cubicBezTo>
                <a:cubicBezTo>
                  <a:pt x="672" y="719"/>
                  <a:pt x="624" y="737"/>
                  <a:pt x="612" y="713"/>
                </a:cubicBezTo>
                <a:cubicBezTo>
                  <a:pt x="576" y="689"/>
                  <a:pt x="516" y="725"/>
                  <a:pt x="516" y="683"/>
                </a:cubicBezTo>
                <a:cubicBezTo>
                  <a:pt x="456" y="665"/>
                  <a:pt x="516" y="617"/>
                  <a:pt x="546" y="599"/>
                </a:cubicBezTo>
                <a:cubicBezTo>
                  <a:pt x="570" y="593"/>
                  <a:pt x="684" y="569"/>
                  <a:pt x="684" y="551"/>
                </a:cubicBezTo>
                <a:cubicBezTo>
                  <a:pt x="606" y="527"/>
                  <a:pt x="510" y="551"/>
                  <a:pt x="426" y="533"/>
                </a:cubicBezTo>
                <a:cubicBezTo>
                  <a:pt x="402" y="533"/>
                  <a:pt x="360" y="551"/>
                  <a:pt x="342" y="545"/>
                </a:cubicBezTo>
                <a:cubicBezTo>
                  <a:pt x="312" y="533"/>
                  <a:pt x="318" y="509"/>
                  <a:pt x="270" y="533"/>
                </a:cubicBezTo>
                <a:cubicBezTo>
                  <a:pt x="234" y="551"/>
                  <a:pt x="246" y="611"/>
                  <a:pt x="198" y="611"/>
                </a:cubicBezTo>
                <a:cubicBezTo>
                  <a:pt x="186" y="653"/>
                  <a:pt x="168" y="671"/>
                  <a:pt x="126" y="671"/>
                </a:cubicBezTo>
                <a:cubicBezTo>
                  <a:pt x="84" y="671"/>
                  <a:pt x="54" y="689"/>
                  <a:pt x="13" y="689"/>
                </a:cubicBezTo>
                <a:lnTo>
                  <a:pt x="13" y="689"/>
                </a:lnTo>
                <a:cubicBezTo>
                  <a:pt x="13" y="677"/>
                  <a:pt x="31" y="677"/>
                  <a:pt x="31" y="671"/>
                </a:cubicBezTo>
                <a:cubicBezTo>
                  <a:pt x="36" y="671"/>
                  <a:pt x="48" y="605"/>
                  <a:pt x="48" y="593"/>
                </a:cubicBezTo>
                <a:cubicBezTo>
                  <a:pt x="48" y="545"/>
                  <a:pt x="0" y="521"/>
                  <a:pt x="0" y="491"/>
                </a:cubicBezTo>
                <a:cubicBezTo>
                  <a:pt x="13" y="491"/>
                  <a:pt x="42" y="474"/>
                  <a:pt x="54" y="474"/>
                </a:cubicBezTo>
                <a:cubicBezTo>
                  <a:pt x="54" y="479"/>
                  <a:pt x="54" y="479"/>
                  <a:pt x="54" y="479"/>
                </a:cubicBezTo>
                <a:cubicBezTo>
                  <a:pt x="60" y="485"/>
                  <a:pt x="72" y="498"/>
                  <a:pt x="72" y="509"/>
                </a:cubicBezTo>
                <a:cubicBezTo>
                  <a:pt x="78" y="521"/>
                  <a:pt x="96" y="557"/>
                  <a:pt x="114" y="545"/>
                </a:cubicBezTo>
                <a:cubicBezTo>
                  <a:pt x="126" y="539"/>
                  <a:pt x="132" y="515"/>
                  <a:pt x="144" y="515"/>
                </a:cubicBezTo>
                <a:cubicBezTo>
                  <a:pt x="150" y="515"/>
                  <a:pt x="162" y="509"/>
                  <a:pt x="162" y="503"/>
                </a:cubicBezTo>
                <a:cubicBezTo>
                  <a:pt x="156" y="491"/>
                  <a:pt x="144" y="485"/>
                  <a:pt x="144" y="479"/>
                </a:cubicBezTo>
                <a:cubicBezTo>
                  <a:pt x="138" y="461"/>
                  <a:pt x="150" y="456"/>
                  <a:pt x="150" y="443"/>
                </a:cubicBezTo>
                <a:cubicBezTo>
                  <a:pt x="150" y="432"/>
                  <a:pt x="144" y="426"/>
                  <a:pt x="144" y="419"/>
                </a:cubicBezTo>
                <a:cubicBezTo>
                  <a:pt x="138" y="408"/>
                  <a:pt x="138" y="395"/>
                  <a:pt x="138" y="384"/>
                </a:cubicBezTo>
                <a:cubicBezTo>
                  <a:pt x="144" y="366"/>
                  <a:pt x="138" y="354"/>
                  <a:pt x="138" y="342"/>
                </a:cubicBezTo>
                <a:cubicBezTo>
                  <a:pt x="102" y="330"/>
                  <a:pt x="114" y="276"/>
                  <a:pt x="84" y="270"/>
                </a:cubicBezTo>
                <a:cubicBezTo>
                  <a:pt x="60" y="258"/>
                  <a:pt x="48" y="228"/>
                  <a:pt x="18" y="216"/>
                </a:cubicBezTo>
                <a:cubicBezTo>
                  <a:pt x="18" y="210"/>
                  <a:pt x="78" y="204"/>
                  <a:pt x="90" y="204"/>
                </a:cubicBezTo>
                <a:cubicBezTo>
                  <a:pt x="138" y="204"/>
                  <a:pt x="102" y="228"/>
                  <a:pt x="132" y="228"/>
                </a:cubicBezTo>
                <a:cubicBezTo>
                  <a:pt x="162" y="234"/>
                  <a:pt x="204" y="270"/>
                  <a:pt x="210" y="306"/>
                </a:cubicBezTo>
                <a:cubicBezTo>
                  <a:pt x="216" y="408"/>
                  <a:pt x="366" y="222"/>
                  <a:pt x="384" y="192"/>
                </a:cubicBezTo>
                <a:cubicBezTo>
                  <a:pt x="402" y="168"/>
                  <a:pt x="420" y="132"/>
                  <a:pt x="450" y="144"/>
                </a:cubicBezTo>
                <a:cubicBezTo>
                  <a:pt x="480" y="156"/>
                  <a:pt x="528" y="60"/>
                  <a:pt x="546" y="42"/>
                </a:cubicBezTo>
                <a:cubicBezTo>
                  <a:pt x="576" y="0"/>
                  <a:pt x="576" y="48"/>
                  <a:pt x="564" y="72"/>
                </a:cubicBezTo>
                <a:cubicBezTo>
                  <a:pt x="540" y="120"/>
                  <a:pt x="552" y="204"/>
                  <a:pt x="516" y="240"/>
                </a:cubicBezTo>
                <a:cubicBezTo>
                  <a:pt x="402" y="360"/>
                  <a:pt x="402" y="360"/>
                  <a:pt x="402" y="360"/>
                </a:cubicBezTo>
                <a:cubicBezTo>
                  <a:pt x="402" y="360"/>
                  <a:pt x="402" y="360"/>
                  <a:pt x="402" y="366"/>
                </a:cubicBezTo>
                <a:cubicBezTo>
                  <a:pt x="438" y="366"/>
                  <a:pt x="390" y="390"/>
                  <a:pt x="450" y="366"/>
                </a:cubicBezTo>
                <a:cubicBezTo>
                  <a:pt x="468" y="354"/>
                  <a:pt x="486" y="366"/>
                  <a:pt x="504" y="360"/>
                </a:cubicBezTo>
                <a:cubicBezTo>
                  <a:pt x="552" y="330"/>
                  <a:pt x="612" y="348"/>
                  <a:pt x="648" y="402"/>
                </a:cubicBezTo>
                <a:cubicBezTo>
                  <a:pt x="666" y="402"/>
                  <a:pt x="684" y="402"/>
                  <a:pt x="702" y="402"/>
                </a:cubicBezTo>
                <a:cubicBezTo>
                  <a:pt x="714" y="402"/>
                  <a:pt x="750" y="467"/>
                  <a:pt x="767" y="474"/>
                </a:cubicBezTo>
                <a:cubicBezTo>
                  <a:pt x="767" y="485"/>
                  <a:pt x="767" y="498"/>
                  <a:pt x="774" y="509"/>
                </a:cubicBezTo>
                <a:cubicBezTo>
                  <a:pt x="774" y="521"/>
                  <a:pt x="791" y="515"/>
                  <a:pt x="804" y="515"/>
                </a:cubicBezTo>
                <a:cubicBezTo>
                  <a:pt x="804" y="521"/>
                  <a:pt x="804" y="527"/>
                  <a:pt x="804" y="527"/>
                </a:cubicBezTo>
                <a:cubicBezTo>
                  <a:pt x="798" y="545"/>
                  <a:pt x="756" y="533"/>
                  <a:pt x="744" y="539"/>
                </a:cubicBezTo>
                <a:cubicBezTo>
                  <a:pt x="738" y="539"/>
                  <a:pt x="738" y="551"/>
                  <a:pt x="738" y="557"/>
                </a:cubicBezTo>
                <a:cubicBezTo>
                  <a:pt x="738" y="575"/>
                  <a:pt x="714" y="587"/>
                  <a:pt x="750" y="587"/>
                </a:cubicBezTo>
                <a:cubicBezTo>
                  <a:pt x="767" y="587"/>
                  <a:pt x="780" y="581"/>
                  <a:pt x="791" y="599"/>
                </a:cubicBezTo>
                <a:cubicBezTo>
                  <a:pt x="815" y="617"/>
                  <a:pt x="822" y="623"/>
                  <a:pt x="851" y="605"/>
                </a:cubicBezTo>
                <a:cubicBezTo>
                  <a:pt x="881" y="587"/>
                  <a:pt x="911" y="587"/>
                  <a:pt x="947" y="587"/>
                </a:cubicBezTo>
                <a:lnTo>
                  <a:pt x="959" y="599"/>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3" name="TextBox 142"/>
          <p:cNvSpPr txBox="1"/>
          <p:nvPr/>
        </p:nvSpPr>
        <p:spPr>
          <a:xfrm>
            <a:off x="7673877" y="483017"/>
            <a:ext cx="9030001"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Switzerland Map</a:t>
            </a:r>
            <a:endParaRPr lang="id-ID" sz="8800" b="1" dirty="0" smtClean="0">
              <a:solidFill>
                <a:schemeClr val="tx2"/>
              </a:solidFill>
              <a:latin typeface="Arial Bold" charset="0"/>
              <a:ea typeface="Arial Bold" charset="0"/>
              <a:cs typeface="Arial Bold" charset="0"/>
            </a:endParaRPr>
          </a:p>
        </p:txBody>
      </p:sp>
      <p:sp>
        <p:nvSpPr>
          <p:cNvPr id="144" name="Rectangle 14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4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9816814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Group 85"/>
          <p:cNvGrpSpPr/>
          <p:nvPr/>
        </p:nvGrpSpPr>
        <p:grpSpPr>
          <a:xfrm>
            <a:off x="1576079" y="4117007"/>
            <a:ext cx="9962885" cy="2418219"/>
            <a:chOff x="12238817" y="4362087"/>
            <a:chExt cx="9962885" cy="2418219"/>
          </a:xfrm>
        </p:grpSpPr>
        <p:sp>
          <p:nvSpPr>
            <p:cNvPr id="87" name="TextBox 86"/>
            <p:cNvSpPr txBox="1"/>
            <p:nvPr/>
          </p:nvSpPr>
          <p:spPr>
            <a:xfrm>
              <a:off x="12238817" y="4362087"/>
              <a:ext cx="3693885" cy="800183"/>
            </a:xfrm>
            <a:prstGeom prst="rect">
              <a:avLst/>
            </a:prstGeom>
            <a:noFill/>
          </p:spPr>
          <p:txBody>
            <a:bodyPr wrap="none" lIns="182843" tIns="91422" rIns="182843" bIns="91422" rtlCol="0">
              <a:spAutoFit/>
            </a:bodyPr>
            <a:lstStyle/>
            <a:p>
              <a:r>
                <a:rPr lang="id-ID" sz="4000" b="1" dirty="0">
                  <a:latin typeface="Arial Bold" charset="0"/>
                  <a:cs typeface="Arial Bold" charset="0"/>
                </a:rPr>
                <a:t>POPULATION</a:t>
              </a:r>
            </a:p>
          </p:txBody>
        </p:sp>
        <p:grpSp>
          <p:nvGrpSpPr>
            <p:cNvPr id="88" name="Group 87"/>
            <p:cNvGrpSpPr/>
            <p:nvPr/>
          </p:nvGrpSpPr>
          <p:grpSpPr>
            <a:xfrm>
              <a:off x="12666112" y="4933683"/>
              <a:ext cx="9535590" cy="1846623"/>
              <a:chOff x="12666112" y="4933683"/>
              <a:chExt cx="9535590" cy="1846623"/>
            </a:xfrm>
          </p:grpSpPr>
          <p:sp>
            <p:nvSpPr>
              <p:cNvPr id="89" name="TextBox 88"/>
              <p:cNvSpPr txBox="1"/>
              <p:nvPr/>
            </p:nvSpPr>
            <p:spPr>
              <a:xfrm>
                <a:off x="15537965" y="5136793"/>
                <a:ext cx="6663737" cy="1625024"/>
              </a:xfrm>
              <a:prstGeom prst="rect">
                <a:avLst/>
              </a:prstGeom>
              <a:noFill/>
            </p:spPr>
            <p:txBody>
              <a:bodyPr wrap="square" lIns="182843" tIns="91422" rIns="182843" bIns="91422" rtlCol="0">
                <a:spAutoFit/>
              </a:bodyPr>
              <a:lstStyle/>
              <a:p>
                <a:pPr>
                  <a:lnSpc>
                    <a:spcPct val="130000"/>
                  </a:lnSpc>
                </a:pPr>
                <a:r>
                  <a:rPr lang="pt-BR" sz="2400" dirty="0">
                    <a:solidFill>
                      <a:schemeClr val="tx2"/>
                    </a:solidFill>
                    <a:latin typeface="Arial Regular" charset="0"/>
                    <a:cs typeface="Arial Regular" charset="0"/>
                  </a:rPr>
                  <a:t>Lorem ipsum dolor </a:t>
                </a:r>
                <a:r>
                  <a:rPr lang="pt-BR" sz="2400" dirty="0">
                    <a:latin typeface="Arial Regular" charset="0"/>
                    <a:cs typeface="Arial Regular" charset="0"/>
                  </a:rPr>
                  <a:t>sit amet, consectetur adipiscing elit. Aliquam tincidunt ante nec sem congue convallis. </a:t>
                </a:r>
                <a:endParaRPr lang="en-US" sz="2400" dirty="0">
                  <a:latin typeface="Arial Regular" charset="0"/>
                  <a:cs typeface="Arial Regular" charset="0"/>
                </a:endParaRPr>
              </a:p>
            </p:txBody>
          </p:sp>
          <p:sp>
            <p:nvSpPr>
              <p:cNvPr id="90" name="TextBox 89"/>
              <p:cNvSpPr txBox="1"/>
              <p:nvPr/>
            </p:nvSpPr>
            <p:spPr>
              <a:xfrm>
                <a:off x="12666112" y="4933683"/>
                <a:ext cx="3142452" cy="1846623"/>
              </a:xfrm>
              <a:prstGeom prst="rect">
                <a:avLst/>
              </a:prstGeom>
              <a:noFill/>
            </p:spPr>
            <p:txBody>
              <a:bodyPr wrap="none" lIns="182843" tIns="91422" rIns="182843" bIns="91422" rtlCol="0">
                <a:spAutoFit/>
              </a:bodyPr>
              <a:lstStyle/>
              <a:p>
                <a:r>
                  <a:rPr lang="id-ID" sz="10800" dirty="0" smtClean="0">
                    <a:solidFill>
                      <a:schemeClr val="accent2"/>
                    </a:solidFill>
                    <a:latin typeface="Arial Regular" charset="0"/>
                    <a:cs typeface="Arial Regular" charset="0"/>
                  </a:rPr>
                  <a:t>9</a:t>
                </a:r>
                <a:r>
                  <a:rPr lang="id-ID" sz="10800" dirty="0">
                    <a:solidFill>
                      <a:schemeClr val="accent2"/>
                    </a:solidFill>
                    <a:latin typeface="Arial Regular" charset="0"/>
                    <a:cs typeface="Arial Regular" charset="0"/>
                  </a:rPr>
                  <a:t>3</a:t>
                </a:r>
                <a:r>
                  <a:rPr lang="id-ID" sz="10800" dirty="0" smtClean="0">
                    <a:solidFill>
                      <a:schemeClr val="accent2"/>
                    </a:solidFill>
                    <a:latin typeface="Arial Regular" charset="0"/>
                    <a:cs typeface="Arial Regular" charset="0"/>
                  </a:rPr>
                  <a:t>%</a:t>
                </a:r>
                <a:endParaRPr lang="id-ID" sz="10800" dirty="0">
                  <a:solidFill>
                    <a:schemeClr val="accent2"/>
                  </a:solidFill>
                  <a:latin typeface="Arial Regular" charset="0"/>
                  <a:cs typeface="Arial Regular" charset="0"/>
                </a:endParaRPr>
              </a:p>
            </p:txBody>
          </p:sp>
        </p:grpSp>
      </p:grpSp>
      <p:sp>
        <p:nvSpPr>
          <p:cNvPr id="91" name="Round Same Side Corner Rectangle 90"/>
          <p:cNvSpPr/>
          <p:nvPr/>
        </p:nvSpPr>
        <p:spPr>
          <a:xfrm rot="5400000">
            <a:off x="3118715" y="6493650"/>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grpSp>
        <p:nvGrpSpPr>
          <p:cNvPr id="92" name="Group 18"/>
          <p:cNvGrpSpPr>
            <a:grpSpLocks noChangeAspect="1"/>
          </p:cNvGrpSpPr>
          <p:nvPr/>
        </p:nvGrpSpPr>
        <p:grpSpPr bwMode="auto">
          <a:xfrm flipH="1">
            <a:off x="2351420" y="10104799"/>
            <a:ext cx="446836" cy="839760"/>
            <a:chOff x="3241" y="1291"/>
            <a:chExt cx="421" cy="791"/>
          </a:xfrm>
          <a:solidFill>
            <a:schemeClr val="accent3"/>
          </a:solidFill>
        </p:grpSpPr>
        <p:sp>
          <p:nvSpPr>
            <p:cNvPr id="9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9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95" name="Rectangle 94"/>
          <p:cNvSpPr/>
          <p:nvPr/>
        </p:nvSpPr>
        <p:spPr>
          <a:xfrm>
            <a:off x="2953489" y="7274011"/>
            <a:ext cx="1146842" cy="590895"/>
          </a:xfrm>
          <a:prstGeom prst="rect">
            <a:avLst/>
          </a:prstGeom>
        </p:spPr>
        <p:txBody>
          <a:bodyPr wrap="none" lIns="219419" tIns="109710" rIns="219419" bIns="109710">
            <a:spAutoFit/>
          </a:bodyPr>
          <a:lstStyle/>
          <a:p>
            <a:r>
              <a:rPr lang="en-US" sz="2400" dirty="0" smtClean="0">
                <a:solidFill>
                  <a:schemeClr val="bg1"/>
                </a:solidFill>
                <a:latin typeface="Arial Bold" charset="0"/>
                <a:ea typeface="Arial Regular" charset="0"/>
                <a:cs typeface="Arial Bold" charset="0"/>
              </a:rPr>
              <a:t>Male</a:t>
            </a:r>
            <a:endParaRPr lang="bg-BG" sz="2400" b="1" dirty="0">
              <a:solidFill>
                <a:schemeClr val="bg1"/>
              </a:solidFill>
              <a:latin typeface="Arial Bold" charset="0"/>
              <a:cs typeface="Arial Bold" charset="0"/>
            </a:endParaRPr>
          </a:p>
        </p:txBody>
      </p:sp>
      <p:sp>
        <p:nvSpPr>
          <p:cNvPr id="96" name="Round Same Side Corner Rectangle 95"/>
          <p:cNvSpPr/>
          <p:nvPr/>
        </p:nvSpPr>
        <p:spPr>
          <a:xfrm rot="5400000">
            <a:off x="3118715" y="8516486"/>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97" name="Rectangle 96"/>
          <p:cNvSpPr/>
          <p:nvPr/>
        </p:nvSpPr>
        <p:spPr>
          <a:xfrm>
            <a:off x="2741436" y="9249372"/>
            <a:ext cx="1504311" cy="590895"/>
          </a:xfrm>
          <a:prstGeom prst="rect">
            <a:avLst/>
          </a:prstGeom>
        </p:spPr>
        <p:txBody>
          <a:bodyPr wrap="none" lIns="219419" tIns="109710" rIns="219419" bIns="109710">
            <a:spAutoFit/>
          </a:bodyPr>
          <a:lstStyle/>
          <a:p>
            <a:r>
              <a:rPr lang="en-US" sz="2400" dirty="0" smtClean="0">
                <a:solidFill>
                  <a:schemeClr val="bg1"/>
                </a:solidFill>
                <a:latin typeface="Arial Bold" charset="0"/>
                <a:ea typeface="Arial Regular" charset="0"/>
                <a:cs typeface="Arial Bold" charset="0"/>
              </a:rPr>
              <a:t>Female</a:t>
            </a:r>
            <a:endParaRPr lang="bg-BG" sz="2400" b="1" dirty="0">
              <a:solidFill>
                <a:schemeClr val="bg1"/>
              </a:solidFill>
              <a:latin typeface="Arial Bold" charset="0"/>
              <a:cs typeface="Arial Bold" charset="0"/>
            </a:endParaRPr>
          </a:p>
        </p:txBody>
      </p:sp>
      <p:grpSp>
        <p:nvGrpSpPr>
          <p:cNvPr id="98" name="Group 18"/>
          <p:cNvGrpSpPr>
            <a:grpSpLocks noChangeAspect="1"/>
          </p:cNvGrpSpPr>
          <p:nvPr/>
        </p:nvGrpSpPr>
        <p:grpSpPr bwMode="auto">
          <a:xfrm flipH="1">
            <a:off x="2846572" y="10104799"/>
            <a:ext cx="446836" cy="839760"/>
            <a:chOff x="3241" y="1291"/>
            <a:chExt cx="421" cy="791"/>
          </a:xfrm>
          <a:solidFill>
            <a:schemeClr val="accent3"/>
          </a:solidFill>
        </p:grpSpPr>
        <p:sp>
          <p:nvSpPr>
            <p:cNvPr id="9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0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01" name="Group 18"/>
          <p:cNvGrpSpPr>
            <a:grpSpLocks noChangeAspect="1"/>
          </p:cNvGrpSpPr>
          <p:nvPr/>
        </p:nvGrpSpPr>
        <p:grpSpPr bwMode="auto">
          <a:xfrm flipH="1">
            <a:off x="3341723" y="10104799"/>
            <a:ext cx="446836" cy="839760"/>
            <a:chOff x="3241" y="1291"/>
            <a:chExt cx="421" cy="791"/>
          </a:xfrm>
          <a:solidFill>
            <a:schemeClr val="accent3"/>
          </a:solidFill>
        </p:grpSpPr>
        <p:sp>
          <p:nvSpPr>
            <p:cNvPr id="102"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03"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04" name="Group 18"/>
          <p:cNvGrpSpPr>
            <a:grpSpLocks noChangeAspect="1"/>
          </p:cNvGrpSpPr>
          <p:nvPr/>
        </p:nvGrpSpPr>
        <p:grpSpPr bwMode="auto">
          <a:xfrm flipH="1">
            <a:off x="3836875" y="10104799"/>
            <a:ext cx="446836" cy="839760"/>
            <a:chOff x="3241" y="1291"/>
            <a:chExt cx="421" cy="791"/>
          </a:xfrm>
          <a:solidFill>
            <a:schemeClr val="accent3"/>
          </a:solidFill>
        </p:grpSpPr>
        <p:sp>
          <p:nvSpPr>
            <p:cNvPr id="10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0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07" name="Group 18"/>
          <p:cNvGrpSpPr>
            <a:grpSpLocks noChangeAspect="1"/>
          </p:cNvGrpSpPr>
          <p:nvPr/>
        </p:nvGrpSpPr>
        <p:grpSpPr bwMode="auto">
          <a:xfrm flipH="1">
            <a:off x="4332027" y="10104799"/>
            <a:ext cx="446836" cy="839760"/>
            <a:chOff x="3241" y="1291"/>
            <a:chExt cx="421" cy="791"/>
          </a:xfrm>
          <a:solidFill>
            <a:schemeClr val="accent3"/>
          </a:solidFill>
        </p:grpSpPr>
        <p:sp>
          <p:nvSpPr>
            <p:cNvPr id="10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3"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14" name="Group 18"/>
          <p:cNvGrpSpPr>
            <a:grpSpLocks noChangeAspect="1"/>
          </p:cNvGrpSpPr>
          <p:nvPr/>
        </p:nvGrpSpPr>
        <p:grpSpPr bwMode="auto">
          <a:xfrm flipH="1">
            <a:off x="4827179" y="10127079"/>
            <a:ext cx="446836" cy="839760"/>
            <a:chOff x="3241" y="1291"/>
            <a:chExt cx="421" cy="791"/>
          </a:xfrm>
          <a:solidFill>
            <a:schemeClr val="bg1">
              <a:lumMod val="85000"/>
            </a:schemeClr>
          </a:solidFill>
        </p:grpSpPr>
        <p:sp>
          <p:nvSpPr>
            <p:cNvPr id="11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17" name="Group 13"/>
          <p:cNvGrpSpPr>
            <a:grpSpLocks noChangeAspect="1"/>
          </p:cNvGrpSpPr>
          <p:nvPr/>
        </p:nvGrpSpPr>
        <p:grpSpPr bwMode="auto">
          <a:xfrm flipH="1">
            <a:off x="2382693" y="8104650"/>
            <a:ext cx="358743" cy="829145"/>
            <a:chOff x="3696" y="1271"/>
            <a:chExt cx="338" cy="781"/>
          </a:xfrm>
          <a:solidFill>
            <a:schemeClr val="accent2"/>
          </a:solidFill>
        </p:grpSpPr>
        <p:sp>
          <p:nvSpPr>
            <p:cNvPr id="11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0" name="Group 13"/>
          <p:cNvGrpSpPr>
            <a:grpSpLocks noChangeAspect="1"/>
          </p:cNvGrpSpPr>
          <p:nvPr/>
        </p:nvGrpSpPr>
        <p:grpSpPr bwMode="auto">
          <a:xfrm flipH="1">
            <a:off x="2880148" y="8104650"/>
            <a:ext cx="358743" cy="829145"/>
            <a:chOff x="3696" y="1271"/>
            <a:chExt cx="338" cy="781"/>
          </a:xfrm>
          <a:solidFill>
            <a:schemeClr val="accent2"/>
          </a:solidFill>
        </p:grpSpPr>
        <p:sp>
          <p:nvSpPr>
            <p:cNvPr id="12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3" name="Group 13"/>
          <p:cNvGrpSpPr>
            <a:grpSpLocks noChangeAspect="1"/>
          </p:cNvGrpSpPr>
          <p:nvPr/>
        </p:nvGrpSpPr>
        <p:grpSpPr bwMode="auto">
          <a:xfrm flipH="1">
            <a:off x="3377603" y="8104650"/>
            <a:ext cx="358743" cy="829145"/>
            <a:chOff x="3696" y="1271"/>
            <a:chExt cx="338" cy="781"/>
          </a:xfrm>
          <a:solidFill>
            <a:schemeClr val="accent2"/>
          </a:solidFill>
        </p:grpSpPr>
        <p:sp>
          <p:nvSpPr>
            <p:cNvPr id="12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6" name="Group 13"/>
          <p:cNvGrpSpPr>
            <a:grpSpLocks noChangeAspect="1"/>
          </p:cNvGrpSpPr>
          <p:nvPr/>
        </p:nvGrpSpPr>
        <p:grpSpPr bwMode="auto">
          <a:xfrm flipH="1">
            <a:off x="3875058" y="8104650"/>
            <a:ext cx="358743" cy="829145"/>
            <a:chOff x="3696" y="1271"/>
            <a:chExt cx="338" cy="781"/>
          </a:xfrm>
          <a:solidFill>
            <a:schemeClr val="accent2"/>
          </a:solidFill>
        </p:grpSpPr>
        <p:sp>
          <p:nvSpPr>
            <p:cNvPr id="12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9" name="Group 13"/>
          <p:cNvGrpSpPr>
            <a:grpSpLocks noChangeAspect="1"/>
          </p:cNvGrpSpPr>
          <p:nvPr/>
        </p:nvGrpSpPr>
        <p:grpSpPr bwMode="auto">
          <a:xfrm flipH="1">
            <a:off x="4372514" y="8104650"/>
            <a:ext cx="358743" cy="829145"/>
            <a:chOff x="3696" y="1271"/>
            <a:chExt cx="338" cy="781"/>
          </a:xfrm>
          <a:solidFill>
            <a:schemeClr val="accent2"/>
          </a:solidFill>
        </p:grpSpPr>
        <p:sp>
          <p:nvSpPr>
            <p:cNvPr id="130"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2" name="Group 13"/>
          <p:cNvGrpSpPr>
            <a:grpSpLocks noChangeAspect="1"/>
          </p:cNvGrpSpPr>
          <p:nvPr/>
        </p:nvGrpSpPr>
        <p:grpSpPr bwMode="auto">
          <a:xfrm flipH="1">
            <a:off x="4867440" y="8091203"/>
            <a:ext cx="358743" cy="829145"/>
            <a:chOff x="3696" y="1271"/>
            <a:chExt cx="338" cy="781"/>
          </a:xfrm>
          <a:solidFill>
            <a:schemeClr val="bg1">
              <a:lumMod val="85000"/>
            </a:schemeClr>
          </a:solidFill>
        </p:grpSpPr>
        <p:sp>
          <p:nvSpPr>
            <p:cNvPr id="133"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4"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5" name="Group 13"/>
          <p:cNvGrpSpPr>
            <a:grpSpLocks noChangeAspect="1"/>
          </p:cNvGrpSpPr>
          <p:nvPr/>
        </p:nvGrpSpPr>
        <p:grpSpPr bwMode="auto">
          <a:xfrm flipH="1">
            <a:off x="5367781" y="8091203"/>
            <a:ext cx="358743" cy="829145"/>
            <a:chOff x="3696" y="1271"/>
            <a:chExt cx="338" cy="781"/>
          </a:xfrm>
          <a:solidFill>
            <a:schemeClr val="bg1">
              <a:lumMod val="85000"/>
            </a:schemeClr>
          </a:solidFill>
        </p:grpSpPr>
        <p:sp>
          <p:nvSpPr>
            <p:cNvPr id="13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8" name="Group 13"/>
          <p:cNvGrpSpPr>
            <a:grpSpLocks noChangeAspect="1"/>
          </p:cNvGrpSpPr>
          <p:nvPr/>
        </p:nvGrpSpPr>
        <p:grpSpPr bwMode="auto">
          <a:xfrm flipH="1">
            <a:off x="5868123" y="8091203"/>
            <a:ext cx="358743" cy="829145"/>
            <a:chOff x="3696" y="1271"/>
            <a:chExt cx="338" cy="781"/>
          </a:xfrm>
          <a:solidFill>
            <a:schemeClr val="bg1">
              <a:lumMod val="85000"/>
            </a:schemeClr>
          </a:solidFill>
        </p:grpSpPr>
        <p:sp>
          <p:nvSpPr>
            <p:cNvPr id="13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1" name="Group 13"/>
          <p:cNvGrpSpPr>
            <a:grpSpLocks noChangeAspect="1"/>
          </p:cNvGrpSpPr>
          <p:nvPr/>
        </p:nvGrpSpPr>
        <p:grpSpPr bwMode="auto">
          <a:xfrm flipH="1">
            <a:off x="6368467" y="8091203"/>
            <a:ext cx="358743" cy="829145"/>
            <a:chOff x="3696" y="1271"/>
            <a:chExt cx="338" cy="781"/>
          </a:xfrm>
          <a:solidFill>
            <a:schemeClr val="bg1">
              <a:lumMod val="85000"/>
            </a:schemeClr>
          </a:solidFill>
        </p:grpSpPr>
        <p:sp>
          <p:nvSpPr>
            <p:cNvPr id="14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4" name="Group 13"/>
          <p:cNvGrpSpPr>
            <a:grpSpLocks noChangeAspect="1"/>
          </p:cNvGrpSpPr>
          <p:nvPr/>
        </p:nvGrpSpPr>
        <p:grpSpPr bwMode="auto">
          <a:xfrm flipH="1">
            <a:off x="6881868" y="8091203"/>
            <a:ext cx="358743" cy="829145"/>
            <a:chOff x="3696" y="1271"/>
            <a:chExt cx="338" cy="781"/>
          </a:xfrm>
          <a:solidFill>
            <a:schemeClr val="bg1">
              <a:lumMod val="85000"/>
            </a:schemeClr>
          </a:solidFill>
        </p:grpSpPr>
        <p:sp>
          <p:nvSpPr>
            <p:cNvPr id="14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7" name="Group 18"/>
          <p:cNvGrpSpPr>
            <a:grpSpLocks noChangeAspect="1"/>
          </p:cNvGrpSpPr>
          <p:nvPr/>
        </p:nvGrpSpPr>
        <p:grpSpPr bwMode="auto">
          <a:xfrm flipH="1">
            <a:off x="5351601" y="10097774"/>
            <a:ext cx="446836" cy="839760"/>
            <a:chOff x="3241" y="1291"/>
            <a:chExt cx="421" cy="791"/>
          </a:xfrm>
          <a:solidFill>
            <a:schemeClr val="bg1">
              <a:lumMod val="85000"/>
            </a:schemeClr>
          </a:solidFill>
        </p:grpSpPr>
        <p:sp>
          <p:nvSpPr>
            <p:cNvPr id="14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50" name="Group 18"/>
          <p:cNvGrpSpPr>
            <a:grpSpLocks noChangeAspect="1"/>
          </p:cNvGrpSpPr>
          <p:nvPr/>
        </p:nvGrpSpPr>
        <p:grpSpPr bwMode="auto">
          <a:xfrm flipH="1">
            <a:off x="5846753" y="10120054"/>
            <a:ext cx="446836" cy="839760"/>
            <a:chOff x="3241" y="1291"/>
            <a:chExt cx="421" cy="791"/>
          </a:xfrm>
          <a:solidFill>
            <a:schemeClr val="bg1">
              <a:lumMod val="85000"/>
            </a:schemeClr>
          </a:solidFill>
        </p:grpSpPr>
        <p:sp>
          <p:nvSpPr>
            <p:cNvPr id="15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53" name="Group 18"/>
          <p:cNvGrpSpPr>
            <a:grpSpLocks noChangeAspect="1"/>
          </p:cNvGrpSpPr>
          <p:nvPr/>
        </p:nvGrpSpPr>
        <p:grpSpPr bwMode="auto">
          <a:xfrm flipH="1">
            <a:off x="6341904" y="10120054"/>
            <a:ext cx="446836" cy="839760"/>
            <a:chOff x="3241" y="1291"/>
            <a:chExt cx="421" cy="791"/>
          </a:xfrm>
          <a:solidFill>
            <a:schemeClr val="bg1">
              <a:lumMod val="85000"/>
            </a:schemeClr>
          </a:solidFill>
        </p:grpSpPr>
        <p:sp>
          <p:nvSpPr>
            <p:cNvPr id="15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56" name="Group 18"/>
          <p:cNvGrpSpPr>
            <a:grpSpLocks noChangeAspect="1"/>
          </p:cNvGrpSpPr>
          <p:nvPr/>
        </p:nvGrpSpPr>
        <p:grpSpPr bwMode="auto">
          <a:xfrm flipH="1">
            <a:off x="6837056" y="10120054"/>
            <a:ext cx="446836" cy="839760"/>
            <a:chOff x="3241" y="1291"/>
            <a:chExt cx="421" cy="791"/>
          </a:xfrm>
          <a:solidFill>
            <a:schemeClr val="bg1">
              <a:lumMod val="85000"/>
            </a:schemeClr>
          </a:solidFill>
        </p:grpSpPr>
        <p:sp>
          <p:nvSpPr>
            <p:cNvPr id="15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09" name="Group 108"/>
          <p:cNvGrpSpPr/>
          <p:nvPr/>
        </p:nvGrpSpPr>
        <p:grpSpPr>
          <a:xfrm>
            <a:off x="9741844" y="4891713"/>
            <a:ext cx="13616750" cy="6146639"/>
            <a:chOff x="5081173" y="7575550"/>
            <a:chExt cx="7051215" cy="3182938"/>
          </a:xfrm>
          <a:solidFill>
            <a:schemeClr val="bg1">
              <a:lumMod val="75000"/>
            </a:schemeClr>
          </a:solidFill>
        </p:grpSpPr>
        <p:sp>
          <p:nvSpPr>
            <p:cNvPr id="110" name="Freeform 73"/>
            <p:cNvSpPr>
              <a:spLocks noChangeArrowheads="1"/>
            </p:cNvSpPr>
            <p:nvPr/>
          </p:nvSpPr>
          <p:spPr bwMode="auto">
            <a:xfrm>
              <a:off x="9654461" y="7575550"/>
              <a:ext cx="2477927" cy="1287462"/>
            </a:xfrm>
            <a:custGeom>
              <a:avLst/>
              <a:gdLst>
                <a:gd name="T0" fmla="*/ 3734 w 6884"/>
                <a:gd name="T1" fmla="*/ 3513 h 3577"/>
                <a:gd name="T2" fmla="*/ 3781 w 6884"/>
                <a:gd name="T3" fmla="*/ 3544 h 3577"/>
                <a:gd name="T4" fmla="*/ 4784 w 6884"/>
                <a:gd name="T5" fmla="*/ 1609 h 3577"/>
                <a:gd name="T6" fmla="*/ 4789 w 6884"/>
                <a:gd name="T7" fmla="*/ 1704 h 3577"/>
                <a:gd name="T8" fmla="*/ 4863 w 6884"/>
                <a:gd name="T9" fmla="*/ 1767 h 3577"/>
                <a:gd name="T10" fmla="*/ 5364 w 6884"/>
                <a:gd name="T11" fmla="*/ 2210 h 3577"/>
                <a:gd name="T12" fmla="*/ 5005 w 6884"/>
                <a:gd name="T13" fmla="*/ 1756 h 3577"/>
                <a:gd name="T14" fmla="*/ 4884 w 6884"/>
                <a:gd name="T15" fmla="*/ 1440 h 3577"/>
                <a:gd name="T16" fmla="*/ 4689 w 6884"/>
                <a:gd name="T17" fmla="*/ 1002 h 3577"/>
                <a:gd name="T18" fmla="*/ 4446 w 6884"/>
                <a:gd name="T19" fmla="*/ 675 h 3577"/>
                <a:gd name="T20" fmla="*/ 4478 w 6884"/>
                <a:gd name="T21" fmla="*/ 738 h 3577"/>
                <a:gd name="T22" fmla="*/ 4525 w 6884"/>
                <a:gd name="T23" fmla="*/ 818 h 3577"/>
                <a:gd name="T24" fmla="*/ 4652 w 6884"/>
                <a:gd name="T25" fmla="*/ 1108 h 3577"/>
                <a:gd name="T26" fmla="*/ 4784 w 6884"/>
                <a:gd name="T27" fmla="*/ 1271 h 3577"/>
                <a:gd name="T28" fmla="*/ 4878 w 6884"/>
                <a:gd name="T29" fmla="*/ 1419 h 3577"/>
                <a:gd name="T30" fmla="*/ 6218 w 6884"/>
                <a:gd name="T31" fmla="*/ 2310 h 3577"/>
                <a:gd name="T32" fmla="*/ 6445 w 6884"/>
                <a:gd name="T33" fmla="*/ 2558 h 3577"/>
                <a:gd name="T34" fmla="*/ 6651 w 6884"/>
                <a:gd name="T35" fmla="*/ 2605 h 3577"/>
                <a:gd name="T36" fmla="*/ 6603 w 6884"/>
                <a:gd name="T37" fmla="*/ 2484 h 3577"/>
                <a:gd name="T38" fmla="*/ 6345 w 6884"/>
                <a:gd name="T39" fmla="*/ 2321 h 3577"/>
                <a:gd name="T40" fmla="*/ 6878 w 6884"/>
                <a:gd name="T41" fmla="*/ 2764 h 3577"/>
                <a:gd name="T42" fmla="*/ 6756 w 6884"/>
                <a:gd name="T43" fmla="*/ 2685 h 3577"/>
                <a:gd name="T44" fmla="*/ 6883 w 6884"/>
                <a:gd name="T45" fmla="*/ 2574 h 3577"/>
                <a:gd name="T46" fmla="*/ 6234 w 6884"/>
                <a:gd name="T47" fmla="*/ 2727 h 3577"/>
                <a:gd name="T48" fmla="*/ 6160 w 6884"/>
                <a:gd name="T49" fmla="*/ 2853 h 3577"/>
                <a:gd name="T50" fmla="*/ 6841 w 6884"/>
                <a:gd name="T51" fmla="*/ 3043 h 3577"/>
                <a:gd name="T52" fmla="*/ 6614 w 6884"/>
                <a:gd name="T53" fmla="*/ 3249 h 3577"/>
                <a:gd name="T54" fmla="*/ 6493 w 6884"/>
                <a:gd name="T55" fmla="*/ 3402 h 3577"/>
                <a:gd name="T56" fmla="*/ 6313 w 6884"/>
                <a:gd name="T57" fmla="*/ 3576 h 3577"/>
                <a:gd name="T58" fmla="*/ 6672 w 6884"/>
                <a:gd name="T59" fmla="*/ 3307 h 3577"/>
                <a:gd name="T60" fmla="*/ 73 w 6884"/>
                <a:gd name="T61" fmla="*/ 32 h 3577"/>
                <a:gd name="T62" fmla="*/ 31 w 6884"/>
                <a:gd name="T63" fmla="*/ 121 h 3577"/>
                <a:gd name="T64" fmla="*/ 79 w 6884"/>
                <a:gd name="T65" fmla="*/ 221 h 3577"/>
                <a:gd name="T66" fmla="*/ 52 w 6884"/>
                <a:gd name="T67" fmla="*/ 306 h 3577"/>
                <a:gd name="T68" fmla="*/ 269 w 6884"/>
                <a:gd name="T69" fmla="*/ 364 h 3577"/>
                <a:gd name="T70" fmla="*/ 158 w 6884"/>
                <a:gd name="T71" fmla="*/ 385 h 3577"/>
                <a:gd name="T72" fmla="*/ 237 w 6884"/>
                <a:gd name="T73" fmla="*/ 459 h 3577"/>
                <a:gd name="T74" fmla="*/ 168 w 6884"/>
                <a:gd name="T75" fmla="*/ 496 h 3577"/>
                <a:gd name="T76" fmla="*/ 385 w 6884"/>
                <a:gd name="T77" fmla="*/ 522 h 3577"/>
                <a:gd name="T78" fmla="*/ 416 w 6884"/>
                <a:gd name="T79" fmla="*/ 348 h 3577"/>
                <a:gd name="T80" fmla="*/ 527 w 6884"/>
                <a:gd name="T81" fmla="*/ 153 h 3577"/>
                <a:gd name="T82" fmla="*/ 2726 w 6884"/>
                <a:gd name="T83" fmla="*/ 105 h 3577"/>
                <a:gd name="T84" fmla="*/ 2832 w 6884"/>
                <a:gd name="T85" fmla="*/ 253 h 3577"/>
                <a:gd name="T86" fmla="*/ 2848 w 6884"/>
                <a:gd name="T87" fmla="*/ 316 h 3577"/>
                <a:gd name="T88" fmla="*/ 2959 w 6884"/>
                <a:gd name="T89" fmla="*/ 385 h 3577"/>
                <a:gd name="T90" fmla="*/ 3054 w 6884"/>
                <a:gd name="T91" fmla="*/ 480 h 3577"/>
                <a:gd name="T92" fmla="*/ 3159 w 6884"/>
                <a:gd name="T93" fmla="*/ 575 h 3577"/>
                <a:gd name="T94" fmla="*/ 3201 w 6884"/>
                <a:gd name="T95" fmla="*/ 696 h 3577"/>
                <a:gd name="T96" fmla="*/ 3196 w 6884"/>
                <a:gd name="T97" fmla="*/ 612 h 3577"/>
                <a:gd name="T98" fmla="*/ 3370 w 6884"/>
                <a:gd name="T99" fmla="*/ 707 h 3577"/>
                <a:gd name="T100" fmla="*/ 3613 w 6884"/>
                <a:gd name="T101" fmla="*/ 928 h 3577"/>
                <a:gd name="T102" fmla="*/ 3834 w 6884"/>
                <a:gd name="T103" fmla="*/ 1102 h 3577"/>
                <a:gd name="T104" fmla="*/ 3623 w 6884"/>
                <a:gd name="T105" fmla="*/ 1050 h 3577"/>
                <a:gd name="T106" fmla="*/ 3597 w 6884"/>
                <a:gd name="T107" fmla="*/ 976 h 3577"/>
                <a:gd name="T108" fmla="*/ 3217 w 6884"/>
                <a:gd name="T109" fmla="*/ 802 h 3577"/>
                <a:gd name="T110" fmla="*/ 3222 w 6884"/>
                <a:gd name="T111" fmla="*/ 670 h 3577"/>
                <a:gd name="T112" fmla="*/ 3919 w 6884"/>
                <a:gd name="T113" fmla="*/ 1134 h 3577"/>
                <a:gd name="T114" fmla="*/ 4114 w 6884"/>
                <a:gd name="T115" fmla="*/ 1176 h 3577"/>
                <a:gd name="T116" fmla="*/ 5897 w 6884"/>
                <a:gd name="T117" fmla="*/ 100 h 3577"/>
                <a:gd name="T118" fmla="*/ 5148 w 6884"/>
                <a:gd name="T119" fmla="*/ 659 h 3577"/>
                <a:gd name="T120" fmla="*/ 5401 w 6884"/>
                <a:gd name="T121" fmla="*/ 638 h 3577"/>
                <a:gd name="T122" fmla="*/ 5369 w 6884"/>
                <a:gd name="T123" fmla="*/ 728 h 3577"/>
                <a:gd name="T124" fmla="*/ 4836 w 6884"/>
                <a:gd name="T125" fmla="*/ 338 h 3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4" h="3577">
                  <a:moveTo>
                    <a:pt x="3718" y="3407"/>
                  </a:moveTo>
                  <a:lnTo>
                    <a:pt x="3718" y="3407"/>
                  </a:lnTo>
                  <a:cubicBezTo>
                    <a:pt x="3718" y="3391"/>
                    <a:pt x="3718" y="3391"/>
                    <a:pt x="3718" y="3391"/>
                  </a:cubicBezTo>
                  <a:cubicBezTo>
                    <a:pt x="3713" y="3391"/>
                    <a:pt x="3713" y="3391"/>
                    <a:pt x="3713" y="3391"/>
                  </a:cubicBezTo>
                  <a:cubicBezTo>
                    <a:pt x="3713" y="3402"/>
                    <a:pt x="3713" y="3413"/>
                    <a:pt x="3702" y="3423"/>
                  </a:cubicBezTo>
                  <a:cubicBezTo>
                    <a:pt x="3723" y="3439"/>
                    <a:pt x="3718" y="3460"/>
                    <a:pt x="3723" y="3481"/>
                  </a:cubicBezTo>
                  <a:cubicBezTo>
                    <a:pt x="3729" y="3497"/>
                    <a:pt x="3734" y="3502"/>
                    <a:pt x="3734" y="3513"/>
                  </a:cubicBezTo>
                  <a:lnTo>
                    <a:pt x="3734" y="3513"/>
                  </a:lnTo>
                  <a:cubicBezTo>
                    <a:pt x="3729" y="3507"/>
                    <a:pt x="3723" y="3502"/>
                    <a:pt x="3718" y="3502"/>
                  </a:cubicBezTo>
                  <a:cubicBezTo>
                    <a:pt x="3713" y="3502"/>
                    <a:pt x="3713" y="3502"/>
                    <a:pt x="3713" y="3502"/>
                  </a:cubicBezTo>
                  <a:cubicBezTo>
                    <a:pt x="3723" y="3518"/>
                    <a:pt x="3729" y="3529"/>
                    <a:pt x="3734" y="3544"/>
                  </a:cubicBezTo>
                  <a:cubicBezTo>
                    <a:pt x="3739" y="3539"/>
                    <a:pt x="3745" y="3534"/>
                    <a:pt x="3750" y="3534"/>
                  </a:cubicBezTo>
                  <a:cubicBezTo>
                    <a:pt x="3766" y="3534"/>
                    <a:pt x="3771" y="3544"/>
                    <a:pt x="3781" y="3544"/>
                  </a:cubicBezTo>
                  <a:lnTo>
                    <a:pt x="3781" y="3544"/>
                  </a:lnTo>
                  <a:cubicBezTo>
                    <a:pt x="3781" y="3523"/>
                    <a:pt x="3766" y="3513"/>
                    <a:pt x="3755" y="3497"/>
                  </a:cubicBezTo>
                  <a:cubicBezTo>
                    <a:pt x="3739" y="3481"/>
                    <a:pt x="3739" y="3465"/>
                    <a:pt x="3734" y="3444"/>
                  </a:cubicBezTo>
                  <a:cubicBezTo>
                    <a:pt x="3729" y="3428"/>
                    <a:pt x="3718" y="3423"/>
                    <a:pt x="3718" y="3407"/>
                  </a:cubicBezTo>
                  <a:close/>
                  <a:moveTo>
                    <a:pt x="4805" y="1566"/>
                  </a:moveTo>
                  <a:lnTo>
                    <a:pt x="4805" y="1566"/>
                  </a:lnTo>
                  <a:cubicBezTo>
                    <a:pt x="4799" y="1566"/>
                    <a:pt x="4799" y="1566"/>
                    <a:pt x="4794" y="1566"/>
                  </a:cubicBezTo>
                  <a:cubicBezTo>
                    <a:pt x="4789" y="1582"/>
                    <a:pt x="4789" y="1593"/>
                    <a:pt x="4784" y="1609"/>
                  </a:cubicBezTo>
                  <a:cubicBezTo>
                    <a:pt x="4799" y="1609"/>
                    <a:pt x="4810" y="1609"/>
                    <a:pt x="4821" y="1614"/>
                  </a:cubicBezTo>
                  <a:cubicBezTo>
                    <a:pt x="4852" y="1625"/>
                    <a:pt x="4863" y="1646"/>
                    <a:pt x="4884" y="1667"/>
                  </a:cubicBezTo>
                  <a:cubicBezTo>
                    <a:pt x="4915" y="1693"/>
                    <a:pt x="4947" y="1709"/>
                    <a:pt x="4947" y="1751"/>
                  </a:cubicBezTo>
                  <a:cubicBezTo>
                    <a:pt x="4947" y="1756"/>
                    <a:pt x="4942" y="1762"/>
                    <a:pt x="4937" y="1762"/>
                  </a:cubicBezTo>
                  <a:cubicBezTo>
                    <a:pt x="4889" y="1762"/>
                    <a:pt x="4873" y="1730"/>
                    <a:pt x="4831" y="1714"/>
                  </a:cubicBezTo>
                  <a:cubicBezTo>
                    <a:pt x="4821" y="1709"/>
                    <a:pt x="4821" y="1693"/>
                    <a:pt x="4805" y="1693"/>
                  </a:cubicBezTo>
                  <a:cubicBezTo>
                    <a:pt x="4799" y="1693"/>
                    <a:pt x="4794" y="1704"/>
                    <a:pt x="4789" y="1704"/>
                  </a:cubicBezTo>
                  <a:cubicBezTo>
                    <a:pt x="4773" y="1704"/>
                    <a:pt x="4763" y="1688"/>
                    <a:pt x="4747" y="1683"/>
                  </a:cubicBezTo>
                  <a:cubicBezTo>
                    <a:pt x="4726" y="1667"/>
                    <a:pt x="4704" y="1661"/>
                    <a:pt x="4699" y="1640"/>
                  </a:cubicBezTo>
                  <a:cubicBezTo>
                    <a:pt x="4699" y="1619"/>
                    <a:pt x="4704" y="1603"/>
                    <a:pt x="4683" y="1588"/>
                  </a:cubicBezTo>
                  <a:cubicBezTo>
                    <a:pt x="4673" y="1603"/>
                    <a:pt x="4657" y="1609"/>
                    <a:pt x="4657" y="1630"/>
                  </a:cubicBezTo>
                  <a:cubicBezTo>
                    <a:pt x="4673" y="1635"/>
                    <a:pt x="4683" y="1651"/>
                    <a:pt x="4699" y="1661"/>
                  </a:cubicBezTo>
                  <a:cubicBezTo>
                    <a:pt x="4720" y="1672"/>
                    <a:pt x="4731" y="1677"/>
                    <a:pt x="4752" y="1688"/>
                  </a:cubicBezTo>
                  <a:cubicBezTo>
                    <a:pt x="4799" y="1714"/>
                    <a:pt x="4815" y="1740"/>
                    <a:pt x="4863" y="1767"/>
                  </a:cubicBezTo>
                  <a:cubicBezTo>
                    <a:pt x="4942" y="1809"/>
                    <a:pt x="5005" y="1788"/>
                    <a:pt x="5089" y="1825"/>
                  </a:cubicBezTo>
                  <a:cubicBezTo>
                    <a:pt x="5126" y="1841"/>
                    <a:pt x="5132" y="1872"/>
                    <a:pt x="5148" y="1909"/>
                  </a:cubicBezTo>
                  <a:cubicBezTo>
                    <a:pt x="5169" y="1957"/>
                    <a:pt x="5184" y="1983"/>
                    <a:pt x="5211" y="2025"/>
                  </a:cubicBezTo>
                  <a:cubicBezTo>
                    <a:pt x="5232" y="2057"/>
                    <a:pt x="5232" y="2078"/>
                    <a:pt x="5248" y="2115"/>
                  </a:cubicBezTo>
                  <a:cubicBezTo>
                    <a:pt x="5274" y="2168"/>
                    <a:pt x="5300" y="2194"/>
                    <a:pt x="5311" y="2252"/>
                  </a:cubicBezTo>
                  <a:cubicBezTo>
                    <a:pt x="5327" y="2247"/>
                    <a:pt x="5332" y="2242"/>
                    <a:pt x="5343" y="2231"/>
                  </a:cubicBezTo>
                  <a:cubicBezTo>
                    <a:pt x="5353" y="2226"/>
                    <a:pt x="5364" y="2220"/>
                    <a:pt x="5364" y="2210"/>
                  </a:cubicBezTo>
                  <a:cubicBezTo>
                    <a:pt x="5364" y="2189"/>
                    <a:pt x="5348" y="2178"/>
                    <a:pt x="5343" y="2157"/>
                  </a:cubicBezTo>
                  <a:cubicBezTo>
                    <a:pt x="5327" y="2120"/>
                    <a:pt x="5337" y="2094"/>
                    <a:pt x="5327" y="2057"/>
                  </a:cubicBezTo>
                  <a:cubicBezTo>
                    <a:pt x="5332" y="2015"/>
                    <a:pt x="5332" y="2015"/>
                    <a:pt x="5332" y="2015"/>
                  </a:cubicBezTo>
                  <a:cubicBezTo>
                    <a:pt x="5327" y="1957"/>
                    <a:pt x="5295" y="1930"/>
                    <a:pt x="5258" y="1883"/>
                  </a:cubicBezTo>
                  <a:cubicBezTo>
                    <a:pt x="5232" y="1846"/>
                    <a:pt x="5206" y="1835"/>
                    <a:pt x="5174" y="1809"/>
                  </a:cubicBezTo>
                  <a:cubicBezTo>
                    <a:pt x="5126" y="1772"/>
                    <a:pt x="5095" y="1756"/>
                    <a:pt x="5037" y="1756"/>
                  </a:cubicBezTo>
                  <a:cubicBezTo>
                    <a:pt x="5005" y="1756"/>
                    <a:pt x="5005" y="1756"/>
                    <a:pt x="5005" y="1756"/>
                  </a:cubicBezTo>
                  <a:cubicBezTo>
                    <a:pt x="4984" y="1756"/>
                    <a:pt x="4984" y="1735"/>
                    <a:pt x="4968" y="1719"/>
                  </a:cubicBezTo>
                  <a:cubicBezTo>
                    <a:pt x="4952" y="1698"/>
                    <a:pt x="4942" y="1688"/>
                    <a:pt x="4926" y="1667"/>
                  </a:cubicBezTo>
                  <a:cubicBezTo>
                    <a:pt x="4900" y="1640"/>
                    <a:pt x="4905" y="1614"/>
                    <a:pt x="4905" y="1577"/>
                  </a:cubicBezTo>
                  <a:cubicBezTo>
                    <a:pt x="4905" y="1572"/>
                    <a:pt x="4905" y="1572"/>
                    <a:pt x="4905" y="1572"/>
                  </a:cubicBezTo>
                  <a:cubicBezTo>
                    <a:pt x="4905" y="1551"/>
                    <a:pt x="4894" y="1545"/>
                    <a:pt x="4894" y="1524"/>
                  </a:cubicBezTo>
                  <a:cubicBezTo>
                    <a:pt x="4894" y="1493"/>
                    <a:pt x="4894" y="1493"/>
                    <a:pt x="4894" y="1493"/>
                  </a:cubicBezTo>
                  <a:cubicBezTo>
                    <a:pt x="4884" y="1440"/>
                    <a:pt x="4884" y="1440"/>
                    <a:pt x="4884" y="1440"/>
                  </a:cubicBezTo>
                  <a:cubicBezTo>
                    <a:pt x="4884" y="1435"/>
                    <a:pt x="4889" y="1429"/>
                    <a:pt x="4889" y="1424"/>
                  </a:cubicBezTo>
                  <a:cubicBezTo>
                    <a:pt x="4889" y="1382"/>
                    <a:pt x="4873" y="1361"/>
                    <a:pt x="4852" y="1324"/>
                  </a:cubicBezTo>
                  <a:cubicBezTo>
                    <a:pt x="4847" y="1313"/>
                    <a:pt x="4831" y="1308"/>
                    <a:pt x="4831" y="1297"/>
                  </a:cubicBezTo>
                  <a:cubicBezTo>
                    <a:pt x="4831" y="1292"/>
                    <a:pt x="4836" y="1287"/>
                    <a:pt x="4836" y="1282"/>
                  </a:cubicBezTo>
                  <a:cubicBezTo>
                    <a:pt x="4836" y="1234"/>
                    <a:pt x="4799" y="1213"/>
                    <a:pt x="4768" y="1171"/>
                  </a:cubicBezTo>
                  <a:cubicBezTo>
                    <a:pt x="4747" y="1144"/>
                    <a:pt x="4741" y="1123"/>
                    <a:pt x="4726" y="1092"/>
                  </a:cubicBezTo>
                  <a:cubicBezTo>
                    <a:pt x="4710" y="1055"/>
                    <a:pt x="4689" y="1039"/>
                    <a:pt x="4689" y="1002"/>
                  </a:cubicBezTo>
                  <a:cubicBezTo>
                    <a:pt x="4689" y="965"/>
                    <a:pt x="4689" y="965"/>
                    <a:pt x="4689" y="965"/>
                  </a:cubicBezTo>
                  <a:cubicBezTo>
                    <a:pt x="4689" y="934"/>
                    <a:pt x="4662" y="918"/>
                    <a:pt x="4641" y="897"/>
                  </a:cubicBezTo>
                  <a:cubicBezTo>
                    <a:pt x="4610" y="865"/>
                    <a:pt x="4594" y="849"/>
                    <a:pt x="4578" y="812"/>
                  </a:cubicBezTo>
                  <a:cubicBezTo>
                    <a:pt x="4562" y="786"/>
                    <a:pt x="4567" y="765"/>
                    <a:pt x="4552" y="738"/>
                  </a:cubicBezTo>
                  <a:cubicBezTo>
                    <a:pt x="4536" y="696"/>
                    <a:pt x="4520" y="670"/>
                    <a:pt x="4483" y="649"/>
                  </a:cubicBezTo>
                  <a:cubicBezTo>
                    <a:pt x="4467" y="654"/>
                    <a:pt x="4462" y="659"/>
                    <a:pt x="4446" y="659"/>
                  </a:cubicBezTo>
                  <a:cubicBezTo>
                    <a:pt x="4446" y="664"/>
                    <a:pt x="4446" y="670"/>
                    <a:pt x="4446" y="675"/>
                  </a:cubicBezTo>
                  <a:cubicBezTo>
                    <a:pt x="4462" y="675"/>
                    <a:pt x="4478" y="675"/>
                    <a:pt x="4478" y="691"/>
                  </a:cubicBezTo>
                  <a:cubicBezTo>
                    <a:pt x="4478" y="701"/>
                    <a:pt x="4467" y="707"/>
                    <a:pt x="4462" y="712"/>
                  </a:cubicBezTo>
                  <a:cubicBezTo>
                    <a:pt x="4451" y="728"/>
                    <a:pt x="4451" y="744"/>
                    <a:pt x="4446" y="754"/>
                  </a:cubicBezTo>
                  <a:cubicBezTo>
                    <a:pt x="4451" y="744"/>
                    <a:pt x="4457" y="733"/>
                    <a:pt x="4467" y="723"/>
                  </a:cubicBezTo>
                  <a:cubicBezTo>
                    <a:pt x="4472" y="707"/>
                    <a:pt x="4472" y="691"/>
                    <a:pt x="4488" y="691"/>
                  </a:cubicBezTo>
                  <a:cubicBezTo>
                    <a:pt x="4499" y="691"/>
                    <a:pt x="4499" y="696"/>
                    <a:pt x="4499" y="707"/>
                  </a:cubicBezTo>
                  <a:cubicBezTo>
                    <a:pt x="4499" y="723"/>
                    <a:pt x="4488" y="723"/>
                    <a:pt x="4478" y="738"/>
                  </a:cubicBezTo>
                  <a:cubicBezTo>
                    <a:pt x="4462" y="754"/>
                    <a:pt x="4457" y="765"/>
                    <a:pt x="4451" y="786"/>
                  </a:cubicBezTo>
                  <a:cubicBezTo>
                    <a:pt x="4451" y="796"/>
                    <a:pt x="4499" y="733"/>
                    <a:pt x="4504" y="728"/>
                  </a:cubicBezTo>
                  <a:cubicBezTo>
                    <a:pt x="4515" y="733"/>
                    <a:pt x="4515" y="744"/>
                    <a:pt x="4515" y="760"/>
                  </a:cubicBezTo>
                  <a:cubicBezTo>
                    <a:pt x="4515" y="775"/>
                    <a:pt x="4515" y="781"/>
                    <a:pt x="4515" y="796"/>
                  </a:cubicBezTo>
                  <a:cubicBezTo>
                    <a:pt x="4515" y="807"/>
                    <a:pt x="4509" y="812"/>
                    <a:pt x="4509" y="823"/>
                  </a:cubicBezTo>
                  <a:cubicBezTo>
                    <a:pt x="4509" y="823"/>
                    <a:pt x="4509" y="823"/>
                    <a:pt x="4515" y="823"/>
                  </a:cubicBezTo>
                  <a:cubicBezTo>
                    <a:pt x="4520" y="823"/>
                    <a:pt x="4520" y="818"/>
                    <a:pt x="4525" y="818"/>
                  </a:cubicBezTo>
                  <a:cubicBezTo>
                    <a:pt x="4546" y="818"/>
                    <a:pt x="4557" y="839"/>
                    <a:pt x="4557" y="854"/>
                  </a:cubicBezTo>
                  <a:cubicBezTo>
                    <a:pt x="4557" y="860"/>
                    <a:pt x="4557" y="865"/>
                    <a:pt x="4557" y="870"/>
                  </a:cubicBezTo>
                  <a:cubicBezTo>
                    <a:pt x="4557" y="891"/>
                    <a:pt x="4573" y="897"/>
                    <a:pt x="4583" y="912"/>
                  </a:cubicBezTo>
                  <a:cubicBezTo>
                    <a:pt x="4599" y="934"/>
                    <a:pt x="4604" y="949"/>
                    <a:pt x="4604" y="970"/>
                  </a:cubicBezTo>
                  <a:cubicBezTo>
                    <a:pt x="4604" y="981"/>
                    <a:pt x="4604" y="986"/>
                    <a:pt x="4604" y="997"/>
                  </a:cubicBezTo>
                  <a:cubicBezTo>
                    <a:pt x="4604" y="1039"/>
                    <a:pt x="4657" y="1044"/>
                    <a:pt x="4657" y="1086"/>
                  </a:cubicBezTo>
                  <a:cubicBezTo>
                    <a:pt x="4657" y="1092"/>
                    <a:pt x="4652" y="1097"/>
                    <a:pt x="4652" y="1108"/>
                  </a:cubicBezTo>
                  <a:cubicBezTo>
                    <a:pt x="4652" y="1123"/>
                    <a:pt x="4667" y="1118"/>
                    <a:pt x="4678" y="1129"/>
                  </a:cubicBezTo>
                  <a:cubicBezTo>
                    <a:pt x="4694" y="1134"/>
                    <a:pt x="4694" y="1144"/>
                    <a:pt x="4694" y="1160"/>
                  </a:cubicBezTo>
                  <a:cubicBezTo>
                    <a:pt x="4699" y="1176"/>
                    <a:pt x="4710" y="1176"/>
                    <a:pt x="4720" y="1187"/>
                  </a:cubicBezTo>
                  <a:cubicBezTo>
                    <a:pt x="4720" y="1192"/>
                    <a:pt x="4720" y="1197"/>
                    <a:pt x="4726" y="1203"/>
                  </a:cubicBezTo>
                  <a:cubicBezTo>
                    <a:pt x="4731" y="1208"/>
                    <a:pt x="4736" y="1203"/>
                    <a:pt x="4747" y="1208"/>
                  </a:cubicBezTo>
                  <a:cubicBezTo>
                    <a:pt x="4773" y="1208"/>
                    <a:pt x="4799" y="1218"/>
                    <a:pt x="4799" y="1240"/>
                  </a:cubicBezTo>
                  <a:cubicBezTo>
                    <a:pt x="4799" y="1255"/>
                    <a:pt x="4784" y="1255"/>
                    <a:pt x="4784" y="1271"/>
                  </a:cubicBezTo>
                  <a:cubicBezTo>
                    <a:pt x="4789" y="1271"/>
                    <a:pt x="4789" y="1271"/>
                    <a:pt x="4789" y="1271"/>
                  </a:cubicBezTo>
                  <a:cubicBezTo>
                    <a:pt x="4794" y="1266"/>
                    <a:pt x="4794" y="1266"/>
                    <a:pt x="4799" y="1266"/>
                  </a:cubicBezTo>
                  <a:cubicBezTo>
                    <a:pt x="4821" y="1266"/>
                    <a:pt x="4821" y="1287"/>
                    <a:pt x="4826" y="1308"/>
                  </a:cubicBezTo>
                  <a:cubicBezTo>
                    <a:pt x="4836" y="1329"/>
                    <a:pt x="4847" y="1345"/>
                    <a:pt x="4847" y="1371"/>
                  </a:cubicBezTo>
                  <a:cubicBezTo>
                    <a:pt x="4847" y="1382"/>
                    <a:pt x="4842" y="1387"/>
                    <a:pt x="4842" y="1392"/>
                  </a:cubicBezTo>
                  <a:cubicBezTo>
                    <a:pt x="4842" y="1398"/>
                    <a:pt x="4847" y="1398"/>
                    <a:pt x="4847" y="1398"/>
                  </a:cubicBezTo>
                  <a:cubicBezTo>
                    <a:pt x="4863" y="1398"/>
                    <a:pt x="4878" y="1403"/>
                    <a:pt x="4878" y="1419"/>
                  </a:cubicBezTo>
                  <a:cubicBezTo>
                    <a:pt x="4878" y="1456"/>
                    <a:pt x="4815" y="1456"/>
                    <a:pt x="4815" y="1493"/>
                  </a:cubicBezTo>
                  <a:cubicBezTo>
                    <a:pt x="4815" y="1498"/>
                    <a:pt x="4821" y="1503"/>
                    <a:pt x="4821" y="1508"/>
                  </a:cubicBezTo>
                  <a:cubicBezTo>
                    <a:pt x="4810" y="1540"/>
                    <a:pt x="4810" y="1540"/>
                    <a:pt x="4810" y="1540"/>
                  </a:cubicBezTo>
                  <a:cubicBezTo>
                    <a:pt x="4815" y="1545"/>
                    <a:pt x="4815" y="1551"/>
                    <a:pt x="4815" y="1556"/>
                  </a:cubicBezTo>
                  <a:cubicBezTo>
                    <a:pt x="4815" y="1561"/>
                    <a:pt x="4810" y="1566"/>
                    <a:pt x="4805" y="1566"/>
                  </a:cubicBezTo>
                  <a:close/>
                  <a:moveTo>
                    <a:pt x="6218" y="2310"/>
                  </a:moveTo>
                  <a:lnTo>
                    <a:pt x="6218" y="2310"/>
                  </a:lnTo>
                  <a:cubicBezTo>
                    <a:pt x="6218" y="2410"/>
                    <a:pt x="6340" y="2442"/>
                    <a:pt x="6340" y="2542"/>
                  </a:cubicBezTo>
                  <a:cubicBezTo>
                    <a:pt x="6340" y="2553"/>
                    <a:pt x="6324" y="2558"/>
                    <a:pt x="6324" y="2569"/>
                  </a:cubicBezTo>
                  <a:cubicBezTo>
                    <a:pt x="6324" y="2569"/>
                    <a:pt x="6324" y="2574"/>
                    <a:pt x="6329" y="2574"/>
                  </a:cubicBezTo>
                  <a:cubicBezTo>
                    <a:pt x="6345" y="2574"/>
                    <a:pt x="6345" y="2553"/>
                    <a:pt x="6361" y="2542"/>
                  </a:cubicBezTo>
                  <a:cubicBezTo>
                    <a:pt x="6376" y="2537"/>
                    <a:pt x="6382" y="2526"/>
                    <a:pt x="6392" y="2511"/>
                  </a:cubicBezTo>
                  <a:cubicBezTo>
                    <a:pt x="6398" y="2521"/>
                    <a:pt x="6398" y="2532"/>
                    <a:pt x="6403" y="2537"/>
                  </a:cubicBezTo>
                  <a:cubicBezTo>
                    <a:pt x="6413" y="2553"/>
                    <a:pt x="6429" y="2548"/>
                    <a:pt x="6445" y="2558"/>
                  </a:cubicBezTo>
                  <a:cubicBezTo>
                    <a:pt x="6456" y="2569"/>
                    <a:pt x="6456" y="2595"/>
                    <a:pt x="6471" y="2595"/>
                  </a:cubicBezTo>
                  <a:cubicBezTo>
                    <a:pt x="6482" y="2595"/>
                    <a:pt x="6493" y="2595"/>
                    <a:pt x="6503" y="2595"/>
                  </a:cubicBezTo>
                  <a:cubicBezTo>
                    <a:pt x="6519" y="2595"/>
                    <a:pt x="6530" y="2611"/>
                    <a:pt x="6545" y="2611"/>
                  </a:cubicBezTo>
                  <a:cubicBezTo>
                    <a:pt x="6582" y="2611"/>
                    <a:pt x="6598" y="2574"/>
                    <a:pt x="6635" y="2574"/>
                  </a:cubicBezTo>
                  <a:cubicBezTo>
                    <a:pt x="6640" y="2574"/>
                    <a:pt x="6646" y="2574"/>
                    <a:pt x="6646" y="2579"/>
                  </a:cubicBezTo>
                  <a:cubicBezTo>
                    <a:pt x="6646" y="2584"/>
                    <a:pt x="6640" y="2584"/>
                    <a:pt x="6640" y="2590"/>
                  </a:cubicBezTo>
                  <a:cubicBezTo>
                    <a:pt x="6640" y="2600"/>
                    <a:pt x="6646" y="2600"/>
                    <a:pt x="6651" y="2605"/>
                  </a:cubicBezTo>
                  <a:cubicBezTo>
                    <a:pt x="6656" y="2611"/>
                    <a:pt x="6651" y="2627"/>
                    <a:pt x="6661" y="2627"/>
                  </a:cubicBezTo>
                  <a:cubicBezTo>
                    <a:pt x="6677" y="2627"/>
                    <a:pt x="6682" y="2616"/>
                    <a:pt x="6693" y="2605"/>
                  </a:cubicBezTo>
                  <a:cubicBezTo>
                    <a:pt x="6735" y="2563"/>
                    <a:pt x="6735" y="2563"/>
                    <a:pt x="6735" y="2563"/>
                  </a:cubicBezTo>
                  <a:cubicBezTo>
                    <a:pt x="6756" y="2542"/>
                    <a:pt x="6772" y="2526"/>
                    <a:pt x="6798" y="2505"/>
                  </a:cubicBezTo>
                  <a:cubicBezTo>
                    <a:pt x="6762" y="2495"/>
                    <a:pt x="6746" y="2495"/>
                    <a:pt x="6709" y="2489"/>
                  </a:cubicBezTo>
                  <a:cubicBezTo>
                    <a:pt x="6693" y="2489"/>
                    <a:pt x="6688" y="2479"/>
                    <a:pt x="6672" y="2479"/>
                  </a:cubicBezTo>
                  <a:cubicBezTo>
                    <a:pt x="6646" y="2479"/>
                    <a:pt x="6630" y="2484"/>
                    <a:pt x="6603" y="2484"/>
                  </a:cubicBezTo>
                  <a:cubicBezTo>
                    <a:pt x="6582" y="2484"/>
                    <a:pt x="6561" y="2495"/>
                    <a:pt x="6545" y="2479"/>
                  </a:cubicBezTo>
                  <a:cubicBezTo>
                    <a:pt x="6540" y="2468"/>
                    <a:pt x="6545" y="2453"/>
                    <a:pt x="6530" y="2453"/>
                  </a:cubicBezTo>
                  <a:cubicBezTo>
                    <a:pt x="6524" y="2453"/>
                    <a:pt x="6519" y="2453"/>
                    <a:pt x="6514" y="2453"/>
                  </a:cubicBezTo>
                  <a:cubicBezTo>
                    <a:pt x="6493" y="2453"/>
                    <a:pt x="6466" y="2442"/>
                    <a:pt x="6466" y="2421"/>
                  </a:cubicBezTo>
                  <a:cubicBezTo>
                    <a:pt x="6466" y="2416"/>
                    <a:pt x="6471" y="2416"/>
                    <a:pt x="6471" y="2410"/>
                  </a:cubicBezTo>
                  <a:cubicBezTo>
                    <a:pt x="6471" y="2394"/>
                    <a:pt x="6456" y="2394"/>
                    <a:pt x="6450" y="2384"/>
                  </a:cubicBezTo>
                  <a:cubicBezTo>
                    <a:pt x="6424" y="2342"/>
                    <a:pt x="6387" y="2342"/>
                    <a:pt x="6345" y="2321"/>
                  </a:cubicBezTo>
                  <a:cubicBezTo>
                    <a:pt x="6324" y="2315"/>
                    <a:pt x="6313" y="2310"/>
                    <a:pt x="6297" y="2294"/>
                  </a:cubicBezTo>
                  <a:cubicBezTo>
                    <a:pt x="6292" y="2289"/>
                    <a:pt x="6297" y="2279"/>
                    <a:pt x="6287" y="2273"/>
                  </a:cubicBezTo>
                  <a:cubicBezTo>
                    <a:pt x="6271" y="2268"/>
                    <a:pt x="6261" y="2284"/>
                    <a:pt x="6245" y="2289"/>
                  </a:cubicBezTo>
                  <a:cubicBezTo>
                    <a:pt x="6234" y="2300"/>
                    <a:pt x="6218" y="2300"/>
                    <a:pt x="6218" y="2310"/>
                  </a:cubicBezTo>
                  <a:close/>
                  <a:moveTo>
                    <a:pt x="6883" y="2764"/>
                  </a:moveTo>
                  <a:lnTo>
                    <a:pt x="6883" y="2764"/>
                  </a:lnTo>
                  <a:cubicBezTo>
                    <a:pt x="6878" y="2764"/>
                    <a:pt x="6878" y="2764"/>
                    <a:pt x="6878" y="2764"/>
                  </a:cubicBezTo>
                  <a:cubicBezTo>
                    <a:pt x="6872" y="2764"/>
                    <a:pt x="6867" y="2764"/>
                    <a:pt x="6857" y="2764"/>
                  </a:cubicBezTo>
                  <a:cubicBezTo>
                    <a:pt x="6841" y="2764"/>
                    <a:pt x="6830" y="2764"/>
                    <a:pt x="6820" y="2764"/>
                  </a:cubicBezTo>
                  <a:cubicBezTo>
                    <a:pt x="6820" y="2753"/>
                    <a:pt x="6820" y="2748"/>
                    <a:pt x="6825" y="2737"/>
                  </a:cubicBezTo>
                  <a:cubicBezTo>
                    <a:pt x="6814" y="2732"/>
                    <a:pt x="6804" y="2737"/>
                    <a:pt x="6793" y="2727"/>
                  </a:cubicBezTo>
                  <a:cubicBezTo>
                    <a:pt x="6783" y="2727"/>
                    <a:pt x="6783" y="2716"/>
                    <a:pt x="6777" y="2716"/>
                  </a:cubicBezTo>
                  <a:cubicBezTo>
                    <a:pt x="6767" y="2716"/>
                    <a:pt x="6767" y="2716"/>
                    <a:pt x="6756" y="2716"/>
                  </a:cubicBezTo>
                  <a:cubicBezTo>
                    <a:pt x="6756" y="2685"/>
                    <a:pt x="6756" y="2685"/>
                    <a:pt x="6756" y="2685"/>
                  </a:cubicBezTo>
                  <a:cubicBezTo>
                    <a:pt x="6767" y="2685"/>
                    <a:pt x="6767" y="2685"/>
                    <a:pt x="6767" y="2685"/>
                  </a:cubicBezTo>
                  <a:cubicBezTo>
                    <a:pt x="6783" y="2679"/>
                    <a:pt x="6783" y="2658"/>
                    <a:pt x="6798" y="2653"/>
                  </a:cubicBezTo>
                  <a:cubicBezTo>
                    <a:pt x="6814" y="2648"/>
                    <a:pt x="6835" y="2637"/>
                    <a:pt x="6835" y="2621"/>
                  </a:cubicBezTo>
                  <a:cubicBezTo>
                    <a:pt x="6835" y="2600"/>
                    <a:pt x="6814" y="2595"/>
                    <a:pt x="6804" y="2584"/>
                  </a:cubicBezTo>
                  <a:cubicBezTo>
                    <a:pt x="6809" y="2579"/>
                    <a:pt x="6809" y="2579"/>
                    <a:pt x="6809" y="2579"/>
                  </a:cubicBezTo>
                  <a:cubicBezTo>
                    <a:pt x="6825" y="2590"/>
                    <a:pt x="6835" y="2595"/>
                    <a:pt x="6851" y="2595"/>
                  </a:cubicBezTo>
                  <a:cubicBezTo>
                    <a:pt x="6867" y="2595"/>
                    <a:pt x="6867" y="2579"/>
                    <a:pt x="6883" y="2574"/>
                  </a:cubicBezTo>
                  <a:cubicBezTo>
                    <a:pt x="6883" y="2764"/>
                    <a:pt x="6883" y="2764"/>
                    <a:pt x="6883" y="2764"/>
                  </a:cubicBezTo>
                  <a:close/>
                  <a:moveTo>
                    <a:pt x="6155" y="2822"/>
                  </a:moveTo>
                  <a:lnTo>
                    <a:pt x="6155" y="2822"/>
                  </a:lnTo>
                  <a:cubicBezTo>
                    <a:pt x="6155" y="2806"/>
                    <a:pt x="6165" y="2801"/>
                    <a:pt x="6171" y="2785"/>
                  </a:cubicBezTo>
                  <a:cubicBezTo>
                    <a:pt x="6176" y="2774"/>
                    <a:pt x="6165" y="2764"/>
                    <a:pt x="6176" y="2753"/>
                  </a:cubicBezTo>
                  <a:cubicBezTo>
                    <a:pt x="6181" y="2748"/>
                    <a:pt x="6187" y="2748"/>
                    <a:pt x="6197" y="2748"/>
                  </a:cubicBezTo>
                  <a:cubicBezTo>
                    <a:pt x="6213" y="2737"/>
                    <a:pt x="6218" y="2732"/>
                    <a:pt x="6234" y="2727"/>
                  </a:cubicBezTo>
                  <a:cubicBezTo>
                    <a:pt x="6266" y="2711"/>
                    <a:pt x="6282" y="2695"/>
                    <a:pt x="6297" y="2664"/>
                  </a:cubicBezTo>
                  <a:cubicBezTo>
                    <a:pt x="6308" y="2648"/>
                    <a:pt x="6308" y="2627"/>
                    <a:pt x="6329" y="2621"/>
                  </a:cubicBezTo>
                  <a:cubicBezTo>
                    <a:pt x="6329" y="2621"/>
                    <a:pt x="6329" y="2621"/>
                    <a:pt x="6329" y="2627"/>
                  </a:cubicBezTo>
                  <a:cubicBezTo>
                    <a:pt x="6329" y="2637"/>
                    <a:pt x="6319" y="2642"/>
                    <a:pt x="6313" y="2653"/>
                  </a:cubicBezTo>
                  <a:cubicBezTo>
                    <a:pt x="6287" y="2690"/>
                    <a:pt x="6276" y="2706"/>
                    <a:pt x="6250" y="2737"/>
                  </a:cubicBezTo>
                  <a:cubicBezTo>
                    <a:pt x="6234" y="2759"/>
                    <a:pt x="6224" y="2759"/>
                    <a:pt x="6213" y="2780"/>
                  </a:cubicBezTo>
                  <a:cubicBezTo>
                    <a:pt x="6192" y="2806"/>
                    <a:pt x="6192" y="2838"/>
                    <a:pt x="6160" y="2853"/>
                  </a:cubicBezTo>
                  <a:cubicBezTo>
                    <a:pt x="6155" y="2848"/>
                    <a:pt x="6155" y="2848"/>
                    <a:pt x="6155" y="2848"/>
                  </a:cubicBezTo>
                  <a:cubicBezTo>
                    <a:pt x="6155" y="2822"/>
                    <a:pt x="6155" y="2822"/>
                    <a:pt x="6155" y="2822"/>
                  </a:cubicBezTo>
                  <a:close/>
                  <a:moveTo>
                    <a:pt x="6883" y="3175"/>
                  </a:moveTo>
                  <a:lnTo>
                    <a:pt x="6883" y="3175"/>
                  </a:lnTo>
                  <a:cubicBezTo>
                    <a:pt x="6883" y="3017"/>
                    <a:pt x="6883" y="3017"/>
                    <a:pt x="6883" y="3017"/>
                  </a:cubicBezTo>
                  <a:cubicBezTo>
                    <a:pt x="6857" y="3017"/>
                    <a:pt x="6846" y="3022"/>
                    <a:pt x="6830" y="3027"/>
                  </a:cubicBezTo>
                  <a:cubicBezTo>
                    <a:pt x="6835" y="3033"/>
                    <a:pt x="6841" y="3038"/>
                    <a:pt x="6841" y="3043"/>
                  </a:cubicBezTo>
                  <a:cubicBezTo>
                    <a:pt x="6841" y="3096"/>
                    <a:pt x="6804" y="3133"/>
                    <a:pt x="6751" y="3133"/>
                  </a:cubicBezTo>
                  <a:cubicBezTo>
                    <a:pt x="6714" y="3133"/>
                    <a:pt x="6714" y="3133"/>
                    <a:pt x="6714" y="3133"/>
                  </a:cubicBezTo>
                  <a:cubicBezTo>
                    <a:pt x="6646" y="3154"/>
                    <a:pt x="6646" y="3154"/>
                    <a:pt x="6646" y="3154"/>
                  </a:cubicBezTo>
                  <a:cubicBezTo>
                    <a:pt x="6661" y="3165"/>
                    <a:pt x="6682" y="3170"/>
                    <a:pt x="6682" y="3196"/>
                  </a:cubicBezTo>
                  <a:cubicBezTo>
                    <a:pt x="6682" y="3207"/>
                    <a:pt x="6672" y="3212"/>
                    <a:pt x="6667" y="3223"/>
                  </a:cubicBezTo>
                  <a:cubicBezTo>
                    <a:pt x="6661" y="3233"/>
                    <a:pt x="6656" y="3244"/>
                    <a:pt x="6646" y="3249"/>
                  </a:cubicBezTo>
                  <a:cubicBezTo>
                    <a:pt x="6635" y="3254"/>
                    <a:pt x="6624" y="3249"/>
                    <a:pt x="6614" y="3249"/>
                  </a:cubicBezTo>
                  <a:cubicBezTo>
                    <a:pt x="6577" y="3265"/>
                    <a:pt x="6556" y="3275"/>
                    <a:pt x="6524" y="3296"/>
                  </a:cubicBezTo>
                  <a:cubicBezTo>
                    <a:pt x="6508" y="3307"/>
                    <a:pt x="6482" y="3307"/>
                    <a:pt x="6477" y="3328"/>
                  </a:cubicBezTo>
                  <a:cubicBezTo>
                    <a:pt x="6493" y="3328"/>
                    <a:pt x="6508" y="3339"/>
                    <a:pt x="6508" y="3354"/>
                  </a:cubicBezTo>
                  <a:cubicBezTo>
                    <a:pt x="6508" y="3370"/>
                    <a:pt x="6482" y="3376"/>
                    <a:pt x="6477" y="3397"/>
                  </a:cubicBezTo>
                  <a:cubicBezTo>
                    <a:pt x="6482" y="3397"/>
                    <a:pt x="6482" y="3397"/>
                    <a:pt x="6482" y="3397"/>
                  </a:cubicBezTo>
                  <a:cubicBezTo>
                    <a:pt x="6487" y="3397"/>
                    <a:pt x="6487" y="3397"/>
                    <a:pt x="6487" y="3397"/>
                  </a:cubicBezTo>
                  <a:cubicBezTo>
                    <a:pt x="6487" y="3397"/>
                    <a:pt x="6493" y="3397"/>
                    <a:pt x="6493" y="3402"/>
                  </a:cubicBezTo>
                  <a:cubicBezTo>
                    <a:pt x="6493" y="3428"/>
                    <a:pt x="6466" y="3449"/>
                    <a:pt x="6440" y="3449"/>
                  </a:cubicBezTo>
                  <a:cubicBezTo>
                    <a:pt x="6398" y="3449"/>
                    <a:pt x="6398" y="3449"/>
                    <a:pt x="6398" y="3449"/>
                  </a:cubicBezTo>
                  <a:cubicBezTo>
                    <a:pt x="6371" y="3449"/>
                    <a:pt x="6361" y="3460"/>
                    <a:pt x="6340" y="3465"/>
                  </a:cubicBezTo>
                  <a:cubicBezTo>
                    <a:pt x="6329" y="3470"/>
                    <a:pt x="6313" y="3470"/>
                    <a:pt x="6313" y="3486"/>
                  </a:cubicBezTo>
                  <a:cubicBezTo>
                    <a:pt x="6313" y="3502"/>
                    <a:pt x="6324" y="3507"/>
                    <a:pt x="6324" y="3523"/>
                  </a:cubicBezTo>
                  <a:cubicBezTo>
                    <a:pt x="6324" y="3539"/>
                    <a:pt x="6319" y="3550"/>
                    <a:pt x="6313" y="3571"/>
                  </a:cubicBezTo>
                  <a:cubicBezTo>
                    <a:pt x="6313" y="3576"/>
                    <a:pt x="6313" y="3576"/>
                    <a:pt x="6313" y="3576"/>
                  </a:cubicBezTo>
                  <a:cubicBezTo>
                    <a:pt x="6350" y="3560"/>
                    <a:pt x="6355" y="3513"/>
                    <a:pt x="6398" y="3507"/>
                  </a:cubicBezTo>
                  <a:cubicBezTo>
                    <a:pt x="6435" y="3497"/>
                    <a:pt x="6461" y="3502"/>
                    <a:pt x="6487" y="3476"/>
                  </a:cubicBezTo>
                  <a:cubicBezTo>
                    <a:pt x="6519" y="3444"/>
                    <a:pt x="6530" y="3418"/>
                    <a:pt x="6551" y="3370"/>
                  </a:cubicBezTo>
                  <a:cubicBezTo>
                    <a:pt x="6561" y="3344"/>
                    <a:pt x="6587" y="3339"/>
                    <a:pt x="6598" y="3307"/>
                  </a:cubicBezTo>
                  <a:cubicBezTo>
                    <a:pt x="6603" y="3307"/>
                    <a:pt x="6603" y="3307"/>
                    <a:pt x="6603" y="3307"/>
                  </a:cubicBezTo>
                  <a:cubicBezTo>
                    <a:pt x="6609" y="3318"/>
                    <a:pt x="6603" y="3333"/>
                    <a:pt x="6619" y="3333"/>
                  </a:cubicBezTo>
                  <a:cubicBezTo>
                    <a:pt x="6646" y="3333"/>
                    <a:pt x="6651" y="3312"/>
                    <a:pt x="6672" y="3307"/>
                  </a:cubicBezTo>
                  <a:cubicBezTo>
                    <a:pt x="6746" y="3281"/>
                    <a:pt x="6798" y="3281"/>
                    <a:pt x="6851" y="3228"/>
                  </a:cubicBezTo>
                  <a:cubicBezTo>
                    <a:pt x="6867" y="3207"/>
                    <a:pt x="6872" y="3196"/>
                    <a:pt x="6883" y="3175"/>
                  </a:cubicBezTo>
                  <a:close/>
                  <a:moveTo>
                    <a:pt x="5" y="5"/>
                  </a:moveTo>
                  <a:lnTo>
                    <a:pt x="5" y="5"/>
                  </a:lnTo>
                  <a:cubicBezTo>
                    <a:pt x="15" y="10"/>
                    <a:pt x="21" y="21"/>
                    <a:pt x="36" y="21"/>
                  </a:cubicBezTo>
                  <a:cubicBezTo>
                    <a:pt x="52" y="21"/>
                    <a:pt x="58" y="10"/>
                    <a:pt x="68" y="5"/>
                  </a:cubicBezTo>
                  <a:cubicBezTo>
                    <a:pt x="73" y="32"/>
                    <a:pt x="73" y="32"/>
                    <a:pt x="73" y="32"/>
                  </a:cubicBezTo>
                  <a:cubicBezTo>
                    <a:pt x="15" y="32"/>
                    <a:pt x="15" y="32"/>
                    <a:pt x="15" y="32"/>
                  </a:cubicBezTo>
                  <a:cubicBezTo>
                    <a:pt x="10" y="32"/>
                    <a:pt x="10" y="32"/>
                    <a:pt x="5" y="32"/>
                  </a:cubicBezTo>
                  <a:cubicBezTo>
                    <a:pt x="5" y="32"/>
                    <a:pt x="0" y="32"/>
                    <a:pt x="0" y="37"/>
                  </a:cubicBezTo>
                  <a:cubicBezTo>
                    <a:pt x="0" y="53"/>
                    <a:pt x="31" y="53"/>
                    <a:pt x="31" y="69"/>
                  </a:cubicBezTo>
                  <a:cubicBezTo>
                    <a:pt x="31" y="95"/>
                    <a:pt x="31" y="95"/>
                    <a:pt x="31" y="95"/>
                  </a:cubicBezTo>
                  <a:cubicBezTo>
                    <a:pt x="31" y="105"/>
                    <a:pt x="31" y="111"/>
                    <a:pt x="26" y="116"/>
                  </a:cubicBezTo>
                  <a:cubicBezTo>
                    <a:pt x="31" y="121"/>
                    <a:pt x="31" y="121"/>
                    <a:pt x="31" y="121"/>
                  </a:cubicBezTo>
                  <a:cubicBezTo>
                    <a:pt x="42" y="121"/>
                    <a:pt x="47" y="142"/>
                    <a:pt x="52" y="153"/>
                  </a:cubicBezTo>
                  <a:cubicBezTo>
                    <a:pt x="42" y="153"/>
                    <a:pt x="36" y="153"/>
                    <a:pt x="31" y="148"/>
                  </a:cubicBezTo>
                  <a:cubicBezTo>
                    <a:pt x="31" y="158"/>
                    <a:pt x="31" y="164"/>
                    <a:pt x="31" y="174"/>
                  </a:cubicBezTo>
                  <a:cubicBezTo>
                    <a:pt x="47" y="179"/>
                    <a:pt x="52" y="185"/>
                    <a:pt x="68" y="190"/>
                  </a:cubicBezTo>
                  <a:cubicBezTo>
                    <a:pt x="73" y="195"/>
                    <a:pt x="79" y="195"/>
                    <a:pt x="79" y="200"/>
                  </a:cubicBezTo>
                  <a:cubicBezTo>
                    <a:pt x="79" y="206"/>
                    <a:pt x="73" y="206"/>
                    <a:pt x="73" y="211"/>
                  </a:cubicBezTo>
                  <a:cubicBezTo>
                    <a:pt x="73" y="216"/>
                    <a:pt x="79" y="216"/>
                    <a:pt x="79" y="221"/>
                  </a:cubicBezTo>
                  <a:cubicBezTo>
                    <a:pt x="68" y="227"/>
                    <a:pt x="58" y="227"/>
                    <a:pt x="47" y="237"/>
                  </a:cubicBezTo>
                  <a:cubicBezTo>
                    <a:pt x="79" y="258"/>
                    <a:pt x="116" y="248"/>
                    <a:pt x="131" y="279"/>
                  </a:cubicBezTo>
                  <a:cubicBezTo>
                    <a:pt x="137" y="285"/>
                    <a:pt x="137" y="285"/>
                    <a:pt x="137" y="285"/>
                  </a:cubicBezTo>
                  <a:cubicBezTo>
                    <a:pt x="121" y="274"/>
                    <a:pt x="116" y="258"/>
                    <a:pt x="100" y="258"/>
                  </a:cubicBezTo>
                  <a:cubicBezTo>
                    <a:pt x="89" y="258"/>
                    <a:pt x="84" y="269"/>
                    <a:pt x="73" y="274"/>
                  </a:cubicBezTo>
                  <a:cubicBezTo>
                    <a:pt x="58" y="274"/>
                    <a:pt x="42" y="269"/>
                    <a:pt x="42" y="285"/>
                  </a:cubicBezTo>
                  <a:cubicBezTo>
                    <a:pt x="42" y="290"/>
                    <a:pt x="52" y="295"/>
                    <a:pt x="52" y="306"/>
                  </a:cubicBezTo>
                  <a:cubicBezTo>
                    <a:pt x="58" y="311"/>
                    <a:pt x="63" y="322"/>
                    <a:pt x="68" y="322"/>
                  </a:cubicBezTo>
                  <a:cubicBezTo>
                    <a:pt x="105" y="322"/>
                    <a:pt x="121" y="322"/>
                    <a:pt x="152" y="316"/>
                  </a:cubicBezTo>
                  <a:cubicBezTo>
                    <a:pt x="184" y="311"/>
                    <a:pt x="195" y="285"/>
                    <a:pt x="221" y="285"/>
                  </a:cubicBezTo>
                  <a:cubicBezTo>
                    <a:pt x="242" y="285"/>
                    <a:pt x="242" y="322"/>
                    <a:pt x="263" y="322"/>
                  </a:cubicBezTo>
                  <a:cubicBezTo>
                    <a:pt x="274" y="322"/>
                    <a:pt x="284" y="316"/>
                    <a:pt x="295" y="311"/>
                  </a:cubicBezTo>
                  <a:cubicBezTo>
                    <a:pt x="284" y="327"/>
                    <a:pt x="269" y="332"/>
                    <a:pt x="269" y="353"/>
                  </a:cubicBezTo>
                  <a:cubicBezTo>
                    <a:pt x="269" y="359"/>
                    <a:pt x="269" y="359"/>
                    <a:pt x="269" y="364"/>
                  </a:cubicBezTo>
                  <a:cubicBezTo>
                    <a:pt x="295" y="353"/>
                    <a:pt x="295" y="327"/>
                    <a:pt x="321" y="322"/>
                  </a:cubicBezTo>
                  <a:cubicBezTo>
                    <a:pt x="316" y="343"/>
                    <a:pt x="316" y="343"/>
                    <a:pt x="316" y="343"/>
                  </a:cubicBezTo>
                  <a:cubicBezTo>
                    <a:pt x="316" y="348"/>
                    <a:pt x="316" y="353"/>
                    <a:pt x="321" y="353"/>
                  </a:cubicBezTo>
                  <a:cubicBezTo>
                    <a:pt x="337" y="353"/>
                    <a:pt x="342" y="343"/>
                    <a:pt x="353" y="338"/>
                  </a:cubicBezTo>
                  <a:cubicBezTo>
                    <a:pt x="353" y="375"/>
                    <a:pt x="311" y="385"/>
                    <a:pt x="279" y="385"/>
                  </a:cubicBezTo>
                  <a:cubicBezTo>
                    <a:pt x="242" y="385"/>
                    <a:pt x="232" y="359"/>
                    <a:pt x="195" y="359"/>
                  </a:cubicBezTo>
                  <a:cubicBezTo>
                    <a:pt x="179" y="359"/>
                    <a:pt x="179" y="385"/>
                    <a:pt x="158" y="385"/>
                  </a:cubicBezTo>
                  <a:cubicBezTo>
                    <a:pt x="142" y="385"/>
                    <a:pt x="137" y="369"/>
                    <a:pt x="121" y="369"/>
                  </a:cubicBezTo>
                  <a:cubicBezTo>
                    <a:pt x="116" y="369"/>
                    <a:pt x="116" y="375"/>
                    <a:pt x="116" y="380"/>
                  </a:cubicBezTo>
                  <a:cubicBezTo>
                    <a:pt x="116" y="390"/>
                    <a:pt x="131" y="390"/>
                    <a:pt x="142" y="390"/>
                  </a:cubicBezTo>
                  <a:cubicBezTo>
                    <a:pt x="163" y="390"/>
                    <a:pt x="179" y="390"/>
                    <a:pt x="189" y="401"/>
                  </a:cubicBezTo>
                  <a:cubicBezTo>
                    <a:pt x="195" y="406"/>
                    <a:pt x="195" y="417"/>
                    <a:pt x="195" y="422"/>
                  </a:cubicBezTo>
                  <a:cubicBezTo>
                    <a:pt x="200" y="432"/>
                    <a:pt x="216" y="432"/>
                    <a:pt x="221" y="438"/>
                  </a:cubicBezTo>
                  <a:cubicBezTo>
                    <a:pt x="232" y="448"/>
                    <a:pt x="226" y="459"/>
                    <a:pt x="237" y="459"/>
                  </a:cubicBezTo>
                  <a:cubicBezTo>
                    <a:pt x="253" y="459"/>
                    <a:pt x="253" y="443"/>
                    <a:pt x="253" y="427"/>
                  </a:cubicBezTo>
                  <a:cubicBezTo>
                    <a:pt x="306" y="427"/>
                    <a:pt x="327" y="396"/>
                    <a:pt x="369" y="375"/>
                  </a:cubicBezTo>
                  <a:cubicBezTo>
                    <a:pt x="374" y="369"/>
                    <a:pt x="374" y="369"/>
                    <a:pt x="374" y="369"/>
                  </a:cubicBezTo>
                  <a:cubicBezTo>
                    <a:pt x="358" y="406"/>
                    <a:pt x="306" y="401"/>
                    <a:pt x="295" y="443"/>
                  </a:cubicBezTo>
                  <a:cubicBezTo>
                    <a:pt x="284" y="475"/>
                    <a:pt x="247" y="480"/>
                    <a:pt x="216" y="480"/>
                  </a:cubicBezTo>
                  <a:cubicBezTo>
                    <a:pt x="210" y="480"/>
                    <a:pt x="205" y="475"/>
                    <a:pt x="195" y="475"/>
                  </a:cubicBezTo>
                  <a:cubicBezTo>
                    <a:pt x="184" y="475"/>
                    <a:pt x="174" y="485"/>
                    <a:pt x="168" y="496"/>
                  </a:cubicBezTo>
                  <a:cubicBezTo>
                    <a:pt x="158" y="506"/>
                    <a:pt x="152" y="506"/>
                    <a:pt x="147" y="522"/>
                  </a:cubicBezTo>
                  <a:cubicBezTo>
                    <a:pt x="147" y="527"/>
                    <a:pt x="147" y="527"/>
                    <a:pt x="147" y="527"/>
                  </a:cubicBezTo>
                  <a:cubicBezTo>
                    <a:pt x="195" y="527"/>
                    <a:pt x="195" y="527"/>
                    <a:pt x="195" y="527"/>
                  </a:cubicBezTo>
                  <a:cubicBezTo>
                    <a:pt x="205" y="527"/>
                    <a:pt x="210" y="527"/>
                    <a:pt x="221" y="527"/>
                  </a:cubicBezTo>
                  <a:cubicBezTo>
                    <a:pt x="237" y="527"/>
                    <a:pt x="242" y="538"/>
                    <a:pt x="258" y="538"/>
                  </a:cubicBezTo>
                  <a:cubicBezTo>
                    <a:pt x="295" y="538"/>
                    <a:pt x="316" y="506"/>
                    <a:pt x="332" y="475"/>
                  </a:cubicBezTo>
                  <a:cubicBezTo>
                    <a:pt x="342" y="501"/>
                    <a:pt x="363" y="506"/>
                    <a:pt x="385" y="522"/>
                  </a:cubicBezTo>
                  <a:cubicBezTo>
                    <a:pt x="406" y="543"/>
                    <a:pt x="421" y="559"/>
                    <a:pt x="453" y="559"/>
                  </a:cubicBezTo>
                  <a:cubicBezTo>
                    <a:pt x="485" y="559"/>
                    <a:pt x="495" y="533"/>
                    <a:pt x="506" y="506"/>
                  </a:cubicBezTo>
                  <a:cubicBezTo>
                    <a:pt x="522" y="480"/>
                    <a:pt x="532" y="459"/>
                    <a:pt x="532" y="427"/>
                  </a:cubicBezTo>
                  <a:cubicBezTo>
                    <a:pt x="532" y="406"/>
                    <a:pt x="506" y="406"/>
                    <a:pt x="490" y="396"/>
                  </a:cubicBezTo>
                  <a:cubicBezTo>
                    <a:pt x="474" y="380"/>
                    <a:pt x="469" y="353"/>
                    <a:pt x="448" y="353"/>
                  </a:cubicBezTo>
                  <a:cubicBezTo>
                    <a:pt x="443" y="353"/>
                    <a:pt x="437" y="359"/>
                    <a:pt x="432" y="359"/>
                  </a:cubicBezTo>
                  <a:cubicBezTo>
                    <a:pt x="421" y="359"/>
                    <a:pt x="416" y="353"/>
                    <a:pt x="416" y="348"/>
                  </a:cubicBezTo>
                  <a:cubicBezTo>
                    <a:pt x="416" y="332"/>
                    <a:pt x="427" y="327"/>
                    <a:pt x="443" y="327"/>
                  </a:cubicBezTo>
                  <a:cubicBezTo>
                    <a:pt x="485" y="327"/>
                    <a:pt x="485" y="390"/>
                    <a:pt x="527" y="390"/>
                  </a:cubicBezTo>
                  <a:cubicBezTo>
                    <a:pt x="569" y="390"/>
                    <a:pt x="553" y="332"/>
                    <a:pt x="564" y="290"/>
                  </a:cubicBezTo>
                  <a:cubicBezTo>
                    <a:pt x="574" y="248"/>
                    <a:pt x="590" y="227"/>
                    <a:pt x="590" y="185"/>
                  </a:cubicBezTo>
                  <a:cubicBezTo>
                    <a:pt x="590" y="174"/>
                    <a:pt x="580" y="174"/>
                    <a:pt x="569" y="164"/>
                  </a:cubicBezTo>
                  <a:cubicBezTo>
                    <a:pt x="564" y="158"/>
                    <a:pt x="559" y="153"/>
                    <a:pt x="553" y="148"/>
                  </a:cubicBezTo>
                  <a:cubicBezTo>
                    <a:pt x="527" y="153"/>
                    <a:pt x="527" y="153"/>
                    <a:pt x="527" y="153"/>
                  </a:cubicBezTo>
                  <a:cubicBezTo>
                    <a:pt x="538" y="127"/>
                    <a:pt x="574" y="132"/>
                    <a:pt x="574" y="105"/>
                  </a:cubicBezTo>
                  <a:cubicBezTo>
                    <a:pt x="574" y="100"/>
                    <a:pt x="564" y="95"/>
                    <a:pt x="564" y="90"/>
                  </a:cubicBezTo>
                  <a:cubicBezTo>
                    <a:pt x="553" y="63"/>
                    <a:pt x="532" y="47"/>
                    <a:pt x="532" y="16"/>
                  </a:cubicBezTo>
                  <a:cubicBezTo>
                    <a:pt x="532" y="10"/>
                    <a:pt x="538" y="0"/>
                    <a:pt x="538" y="0"/>
                  </a:cubicBezTo>
                  <a:cubicBezTo>
                    <a:pt x="5" y="0"/>
                    <a:pt x="5" y="0"/>
                    <a:pt x="5" y="0"/>
                  </a:cubicBezTo>
                  <a:cubicBezTo>
                    <a:pt x="5" y="5"/>
                    <a:pt x="5" y="5"/>
                    <a:pt x="5" y="5"/>
                  </a:cubicBezTo>
                  <a:close/>
                  <a:moveTo>
                    <a:pt x="2726" y="105"/>
                  </a:moveTo>
                  <a:lnTo>
                    <a:pt x="2726" y="105"/>
                  </a:lnTo>
                  <a:cubicBezTo>
                    <a:pt x="2721" y="100"/>
                    <a:pt x="2721" y="100"/>
                    <a:pt x="2721" y="100"/>
                  </a:cubicBezTo>
                  <a:cubicBezTo>
                    <a:pt x="2721" y="121"/>
                    <a:pt x="2726" y="127"/>
                    <a:pt x="2726" y="148"/>
                  </a:cubicBezTo>
                  <a:cubicBezTo>
                    <a:pt x="2732" y="148"/>
                    <a:pt x="2737" y="148"/>
                    <a:pt x="2748" y="153"/>
                  </a:cubicBezTo>
                  <a:cubicBezTo>
                    <a:pt x="2737" y="132"/>
                    <a:pt x="2737" y="121"/>
                    <a:pt x="2726" y="105"/>
                  </a:cubicBezTo>
                  <a:close/>
                  <a:moveTo>
                    <a:pt x="2832" y="253"/>
                  </a:moveTo>
                  <a:lnTo>
                    <a:pt x="2832" y="253"/>
                  </a:lnTo>
                  <a:cubicBezTo>
                    <a:pt x="2821" y="248"/>
                    <a:pt x="2821" y="248"/>
                    <a:pt x="2821" y="248"/>
                  </a:cubicBezTo>
                  <a:cubicBezTo>
                    <a:pt x="2811" y="248"/>
                    <a:pt x="2811" y="248"/>
                    <a:pt x="2811" y="248"/>
                  </a:cubicBezTo>
                  <a:cubicBezTo>
                    <a:pt x="2816" y="258"/>
                    <a:pt x="2832" y="264"/>
                    <a:pt x="2843" y="274"/>
                  </a:cubicBezTo>
                  <a:cubicBezTo>
                    <a:pt x="2848" y="274"/>
                    <a:pt x="2848" y="274"/>
                    <a:pt x="2848" y="274"/>
                  </a:cubicBezTo>
                  <a:cubicBezTo>
                    <a:pt x="2843" y="264"/>
                    <a:pt x="2837" y="264"/>
                    <a:pt x="2832" y="253"/>
                  </a:cubicBezTo>
                  <a:close/>
                  <a:moveTo>
                    <a:pt x="2848" y="316"/>
                  </a:moveTo>
                  <a:lnTo>
                    <a:pt x="2848" y="316"/>
                  </a:lnTo>
                  <a:cubicBezTo>
                    <a:pt x="2848" y="327"/>
                    <a:pt x="2853" y="332"/>
                    <a:pt x="2858" y="343"/>
                  </a:cubicBezTo>
                  <a:cubicBezTo>
                    <a:pt x="2864" y="338"/>
                    <a:pt x="2874" y="332"/>
                    <a:pt x="2874" y="322"/>
                  </a:cubicBezTo>
                  <a:cubicBezTo>
                    <a:pt x="2874" y="311"/>
                    <a:pt x="2848" y="306"/>
                    <a:pt x="2848" y="316"/>
                  </a:cubicBezTo>
                  <a:close/>
                  <a:moveTo>
                    <a:pt x="2974" y="380"/>
                  </a:moveTo>
                  <a:lnTo>
                    <a:pt x="2974" y="380"/>
                  </a:lnTo>
                  <a:cubicBezTo>
                    <a:pt x="2959" y="380"/>
                    <a:pt x="2959" y="380"/>
                    <a:pt x="2959" y="380"/>
                  </a:cubicBezTo>
                  <a:cubicBezTo>
                    <a:pt x="2959" y="385"/>
                    <a:pt x="2959" y="385"/>
                    <a:pt x="2959" y="385"/>
                  </a:cubicBezTo>
                  <a:cubicBezTo>
                    <a:pt x="2959" y="396"/>
                    <a:pt x="2964" y="396"/>
                    <a:pt x="2964" y="401"/>
                  </a:cubicBezTo>
                  <a:cubicBezTo>
                    <a:pt x="2974" y="401"/>
                    <a:pt x="2974" y="390"/>
                    <a:pt x="2974" y="380"/>
                  </a:cubicBezTo>
                  <a:close/>
                  <a:moveTo>
                    <a:pt x="3054" y="480"/>
                  </a:moveTo>
                  <a:lnTo>
                    <a:pt x="3054" y="480"/>
                  </a:lnTo>
                  <a:cubicBezTo>
                    <a:pt x="3054" y="480"/>
                    <a:pt x="3054" y="480"/>
                    <a:pt x="3054" y="475"/>
                  </a:cubicBezTo>
                  <a:cubicBezTo>
                    <a:pt x="3054" y="464"/>
                    <a:pt x="3048" y="459"/>
                    <a:pt x="3043" y="454"/>
                  </a:cubicBezTo>
                  <a:cubicBezTo>
                    <a:pt x="3027" y="417"/>
                    <a:pt x="3043" y="469"/>
                    <a:pt x="3054" y="480"/>
                  </a:cubicBezTo>
                  <a:close/>
                  <a:moveTo>
                    <a:pt x="3080" y="443"/>
                  </a:moveTo>
                  <a:lnTo>
                    <a:pt x="3080" y="443"/>
                  </a:lnTo>
                  <a:cubicBezTo>
                    <a:pt x="3075" y="443"/>
                    <a:pt x="3075" y="448"/>
                    <a:pt x="3075" y="454"/>
                  </a:cubicBezTo>
                  <a:cubicBezTo>
                    <a:pt x="3091" y="464"/>
                    <a:pt x="3091" y="475"/>
                    <a:pt x="3106" y="490"/>
                  </a:cubicBezTo>
                  <a:cubicBezTo>
                    <a:pt x="3191" y="559"/>
                    <a:pt x="3133" y="512"/>
                    <a:pt x="3101" y="469"/>
                  </a:cubicBezTo>
                  <a:cubicBezTo>
                    <a:pt x="3096" y="459"/>
                    <a:pt x="3096" y="443"/>
                    <a:pt x="3080" y="443"/>
                  </a:cubicBezTo>
                  <a:close/>
                  <a:moveTo>
                    <a:pt x="3159" y="575"/>
                  </a:moveTo>
                  <a:lnTo>
                    <a:pt x="3159" y="575"/>
                  </a:lnTo>
                  <a:cubicBezTo>
                    <a:pt x="3154" y="591"/>
                    <a:pt x="3159" y="601"/>
                    <a:pt x="3159" y="617"/>
                  </a:cubicBezTo>
                  <a:cubicBezTo>
                    <a:pt x="3159" y="633"/>
                    <a:pt x="3148" y="643"/>
                    <a:pt x="3148" y="654"/>
                  </a:cubicBezTo>
                  <a:cubicBezTo>
                    <a:pt x="3148" y="675"/>
                    <a:pt x="3175" y="675"/>
                    <a:pt x="3175" y="696"/>
                  </a:cubicBezTo>
                  <a:cubicBezTo>
                    <a:pt x="3180" y="696"/>
                    <a:pt x="3180" y="696"/>
                    <a:pt x="3180" y="696"/>
                  </a:cubicBezTo>
                  <a:cubicBezTo>
                    <a:pt x="3180" y="696"/>
                    <a:pt x="3185" y="691"/>
                    <a:pt x="3191" y="691"/>
                  </a:cubicBezTo>
                  <a:cubicBezTo>
                    <a:pt x="3196" y="691"/>
                    <a:pt x="3196" y="696"/>
                    <a:pt x="3201" y="696"/>
                  </a:cubicBezTo>
                  <a:cubicBezTo>
                    <a:pt x="3206" y="686"/>
                    <a:pt x="3206" y="686"/>
                    <a:pt x="3206" y="686"/>
                  </a:cubicBezTo>
                  <a:cubicBezTo>
                    <a:pt x="3206" y="680"/>
                    <a:pt x="3212" y="675"/>
                    <a:pt x="3206" y="675"/>
                  </a:cubicBezTo>
                  <a:cubicBezTo>
                    <a:pt x="3201" y="675"/>
                    <a:pt x="3201" y="680"/>
                    <a:pt x="3196" y="680"/>
                  </a:cubicBezTo>
                  <a:cubicBezTo>
                    <a:pt x="3185" y="680"/>
                    <a:pt x="3185" y="680"/>
                    <a:pt x="3185" y="680"/>
                  </a:cubicBezTo>
                  <a:cubicBezTo>
                    <a:pt x="3185" y="670"/>
                    <a:pt x="3185" y="664"/>
                    <a:pt x="3180" y="654"/>
                  </a:cubicBezTo>
                  <a:cubicBezTo>
                    <a:pt x="3196" y="654"/>
                    <a:pt x="3212" y="649"/>
                    <a:pt x="3212" y="638"/>
                  </a:cubicBezTo>
                  <a:cubicBezTo>
                    <a:pt x="3212" y="628"/>
                    <a:pt x="3201" y="622"/>
                    <a:pt x="3196" y="612"/>
                  </a:cubicBezTo>
                  <a:cubicBezTo>
                    <a:pt x="3185" y="596"/>
                    <a:pt x="3180" y="580"/>
                    <a:pt x="3159" y="575"/>
                  </a:cubicBezTo>
                  <a:close/>
                  <a:moveTo>
                    <a:pt x="3228" y="664"/>
                  </a:moveTo>
                  <a:lnTo>
                    <a:pt x="3228" y="664"/>
                  </a:lnTo>
                  <a:cubicBezTo>
                    <a:pt x="3254" y="664"/>
                    <a:pt x="3275" y="654"/>
                    <a:pt x="3286" y="633"/>
                  </a:cubicBezTo>
                  <a:cubicBezTo>
                    <a:pt x="3291" y="628"/>
                    <a:pt x="3296" y="638"/>
                    <a:pt x="3301" y="643"/>
                  </a:cubicBezTo>
                  <a:cubicBezTo>
                    <a:pt x="3307" y="654"/>
                    <a:pt x="3317" y="654"/>
                    <a:pt x="3323" y="659"/>
                  </a:cubicBezTo>
                  <a:cubicBezTo>
                    <a:pt x="3344" y="675"/>
                    <a:pt x="3349" y="696"/>
                    <a:pt x="3370" y="707"/>
                  </a:cubicBezTo>
                  <a:cubicBezTo>
                    <a:pt x="3386" y="712"/>
                    <a:pt x="3396" y="717"/>
                    <a:pt x="3412" y="723"/>
                  </a:cubicBezTo>
                  <a:cubicBezTo>
                    <a:pt x="3417" y="728"/>
                    <a:pt x="3428" y="728"/>
                    <a:pt x="3428" y="738"/>
                  </a:cubicBezTo>
                  <a:cubicBezTo>
                    <a:pt x="3428" y="744"/>
                    <a:pt x="3423" y="749"/>
                    <a:pt x="3417" y="749"/>
                  </a:cubicBezTo>
                  <a:cubicBezTo>
                    <a:pt x="3428" y="770"/>
                    <a:pt x="3444" y="775"/>
                    <a:pt x="3465" y="791"/>
                  </a:cubicBezTo>
                  <a:cubicBezTo>
                    <a:pt x="3486" y="807"/>
                    <a:pt x="3491" y="818"/>
                    <a:pt x="3507" y="839"/>
                  </a:cubicBezTo>
                  <a:cubicBezTo>
                    <a:pt x="3523" y="860"/>
                    <a:pt x="3539" y="865"/>
                    <a:pt x="3555" y="886"/>
                  </a:cubicBezTo>
                  <a:cubicBezTo>
                    <a:pt x="3570" y="907"/>
                    <a:pt x="3586" y="928"/>
                    <a:pt x="3613" y="928"/>
                  </a:cubicBezTo>
                  <a:cubicBezTo>
                    <a:pt x="3623" y="928"/>
                    <a:pt x="3623" y="923"/>
                    <a:pt x="3634" y="923"/>
                  </a:cubicBezTo>
                  <a:cubicBezTo>
                    <a:pt x="3650" y="923"/>
                    <a:pt x="3650" y="944"/>
                    <a:pt x="3660" y="960"/>
                  </a:cubicBezTo>
                  <a:cubicBezTo>
                    <a:pt x="3681" y="981"/>
                    <a:pt x="3697" y="992"/>
                    <a:pt x="3708" y="1018"/>
                  </a:cubicBezTo>
                  <a:cubicBezTo>
                    <a:pt x="3718" y="1044"/>
                    <a:pt x="3729" y="1065"/>
                    <a:pt x="3755" y="1065"/>
                  </a:cubicBezTo>
                  <a:cubicBezTo>
                    <a:pt x="3766" y="1065"/>
                    <a:pt x="3776" y="1065"/>
                    <a:pt x="3787" y="1065"/>
                  </a:cubicBezTo>
                  <a:cubicBezTo>
                    <a:pt x="3802" y="1065"/>
                    <a:pt x="3802" y="1081"/>
                    <a:pt x="3818" y="1086"/>
                  </a:cubicBezTo>
                  <a:cubicBezTo>
                    <a:pt x="3824" y="1092"/>
                    <a:pt x="3834" y="1092"/>
                    <a:pt x="3834" y="1102"/>
                  </a:cubicBezTo>
                  <a:cubicBezTo>
                    <a:pt x="3834" y="1118"/>
                    <a:pt x="3824" y="1123"/>
                    <a:pt x="3818" y="1139"/>
                  </a:cubicBezTo>
                  <a:cubicBezTo>
                    <a:pt x="3781" y="1134"/>
                    <a:pt x="3781" y="1071"/>
                    <a:pt x="3739" y="1071"/>
                  </a:cubicBezTo>
                  <a:cubicBezTo>
                    <a:pt x="3697" y="1071"/>
                    <a:pt x="3697" y="1071"/>
                    <a:pt x="3697" y="1071"/>
                  </a:cubicBezTo>
                  <a:cubicBezTo>
                    <a:pt x="3681" y="1071"/>
                    <a:pt x="3671" y="1071"/>
                    <a:pt x="3650" y="1071"/>
                  </a:cubicBezTo>
                  <a:cubicBezTo>
                    <a:pt x="3644" y="1071"/>
                    <a:pt x="3639" y="1071"/>
                    <a:pt x="3628" y="1076"/>
                  </a:cubicBezTo>
                  <a:cubicBezTo>
                    <a:pt x="3628" y="1071"/>
                    <a:pt x="3634" y="1065"/>
                    <a:pt x="3634" y="1060"/>
                  </a:cubicBezTo>
                  <a:cubicBezTo>
                    <a:pt x="3634" y="1055"/>
                    <a:pt x="3628" y="1050"/>
                    <a:pt x="3623" y="1050"/>
                  </a:cubicBezTo>
                  <a:cubicBezTo>
                    <a:pt x="3618" y="1039"/>
                    <a:pt x="3618" y="1029"/>
                    <a:pt x="3607" y="1029"/>
                  </a:cubicBezTo>
                  <a:cubicBezTo>
                    <a:pt x="3591" y="1029"/>
                    <a:pt x="3586" y="1050"/>
                    <a:pt x="3570" y="1055"/>
                  </a:cubicBezTo>
                  <a:cubicBezTo>
                    <a:pt x="3570" y="1034"/>
                    <a:pt x="3576" y="1013"/>
                    <a:pt x="3597" y="1013"/>
                  </a:cubicBezTo>
                  <a:cubicBezTo>
                    <a:pt x="3607" y="1013"/>
                    <a:pt x="3613" y="1018"/>
                    <a:pt x="3628" y="1023"/>
                  </a:cubicBezTo>
                  <a:cubicBezTo>
                    <a:pt x="3634" y="1002"/>
                    <a:pt x="3634" y="1002"/>
                    <a:pt x="3634" y="1002"/>
                  </a:cubicBezTo>
                  <a:cubicBezTo>
                    <a:pt x="3618" y="992"/>
                    <a:pt x="3591" y="1002"/>
                    <a:pt x="3591" y="986"/>
                  </a:cubicBezTo>
                  <a:cubicBezTo>
                    <a:pt x="3591" y="981"/>
                    <a:pt x="3597" y="981"/>
                    <a:pt x="3597" y="976"/>
                  </a:cubicBezTo>
                  <a:cubicBezTo>
                    <a:pt x="3597" y="955"/>
                    <a:pt x="3565" y="970"/>
                    <a:pt x="3549" y="960"/>
                  </a:cubicBezTo>
                  <a:cubicBezTo>
                    <a:pt x="3534" y="944"/>
                    <a:pt x="3539" y="923"/>
                    <a:pt x="3523" y="912"/>
                  </a:cubicBezTo>
                  <a:cubicBezTo>
                    <a:pt x="3512" y="923"/>
                    <a:pt x="3507" y="928"/>
                    <a:pt x="3502" y="939"/>
                  </a:cubicBezTo>
                  <a:cubicBezTo>
                    <a:pt x="3486" y="912"/>
                    <a:pt x="3470" y="907"/>
                    <a:pt x="3449" y="891"/>
                  </a:cubicBezTo>
                  <a:cubicBezTo>
                    <a:pt x="3417" y="875"/>
                    <a:pt x="3407" y="860"/>
                    <a:pt x="3375" y="849"/>
                  </a:cubicBezTo>
                  <a:cubicBezTo>
                    <a:pt x="3328" y="828"/>
                    <a:pt x="3301" y="796"/>
                    <a:pt x="3249" y="796"/>
                  </a:cubicBezTo>
                  <a:cubicBezTo>
                    <a:pt x="3233" y="796"/>
                    <a:pt x="3228" y="802"/>
                    <a:pt x="3217" y="802"/>
                  </a:cubicBezTo>
                  <a:cubicBezTo>
                    <a:pt x="3217" y="791"/>
                    <a:pt x="3217" y="781"/>
                    <a:pt x="3222" y="770"/>
                  </a:cubicBezTo>
                  <a:cubicBezTo>
                    <a:pt x="3228" y="770"/>
                    <a:pt x="3233" y="775"/>
                    <a:pt x="3238" y="775"/>
                  </a:cubicBezTo>
                  <a:cubicBezTo>
                    <a:pt x="3243" y="775"/>
                    <a:pt x="3243" y="770"/>
                    <a:pt x="3243" y="770"/>
                  </a:cubicBezTo>
                  <a:cubicBezTo>
                    <a:pt x="3254" y="770"/>
                    <a:pt x="3259" y="775"/>
                    <a:pt x="3270" y="781"/>
                  </a:cubicBezTo>
                  <a:cubicBezTo>
                    <a:pt x="3259" y="744"/>
                    <a:pt x="3243" y="717"/>
                    <a:pt x="3212" y="717"/>
                  </a:cubicBezTo>
                  <a:cubicBezTo>
                    <a:pt x="3206" y="717"/>
                    <a:pt x="3206" y="712"/>
                    <a:pt x="3206" y="712"/>
                  </a:cubicBezTo>
                  <a:cubicBezTo>
                    <a:pt x="3206" y="696"/>
                    <a:pt x="3222" y="686"/>
                    <a:pt x="3222" y="670"/>
                  </a:cubicBezTo>
                  <a:cubicBezTo>
                    <a:pt x="3228" y="670"/>
                    <a:pt x="3228" y="664"/>
                    <a:pt x="3228" y="664"/>
                  </a:cubicBezTo>
                  <a:close/>
                  <a:moveTo>
                    <a:pt x="3919" y="1071"/>
                  </a:moveTo>
                  <a:lnTo>
                    <a:pt x="3919" y="1071"/>
                  </a:lnTo>
                  <a:cubicBezTo>
                    <a:pt x="3913" y="1071"/>
                    <a:pt x="3913" y="1071"/>
                    <a:pt x="3913" y="1071"/>
                  </a:cubicBezTo>
                  <a:cubicBezTo>
                    <a:pt x="3913" y="1081"/>
                    <a:pt x="3919" y="1086"/>
                    <a:pt x="3919" y="1102"/>
                  </a:cubicBezTo>
                  <a:cubicBezTo>
                    <a:pt x="3919" y="1108"/>
                    <a:pt x="3929" y="1102"/>
                    <a:pt x="3929" y="1113"/>
                  </a:cubicBezTo>
                  <a:cubicBezTo>
                    <a:pt x="3929" y="1123"/>
                    <a:pt x="3919" y="1123"/>
                    <a:pt x="3919" y="1134"/>
                  </a:cubicBezTo>
                  <a:cubicBezTo>
                    <a:pt x="3919" y="1139"/>
                    <a:pt x="3919" y="1139"/>
                    <a:pt x="3919" y="1144"/>
                  </a:cubicBezTo>
                  <a:cubicBezTo>
                    <a:pt x="3929" y="1139"/>
                    <a:pt x="3929" y="1123"/>
                    <a:pt x="3945" y="1123"/>
                  </a:cubicBezTo>
                  <a:cubicBezTo>
                    <a:pt x="3966" y="1123"/>
                    <a:pt x="3971" y="1160"/>
                    <a:pt x="3992" y="1160"/>
                  </a:cubicBezTo>
                  <a:cubicBezTo>
                    <a:pt x="4003" y="1160"/>
                    <a:pt x="4003" y="1155"/>
                    <a:pt x="4013" y="1155"/>
                  </a:cubicBezTo>
                  <a:cubicBezTo>
                    <a:pt x="4029" y="1155"/>
                    <a:pt x="4035" y="1166"/>
                    <a:pt x="4050" y="1171"/>
                  </a:cubicBezTo>
                  <a:cubicBezTo>
                    <a:pt x="4077" y="1171"/>
                    <a:pt x="4093" y="1166"/>
                    <a:pt x="4114" y="1181"/>
                  </a:cubicBezTo>
                  <a:cubicBezTo>
                    <a:pt x="4114" y="1181"/>
                    <a:pt x="4114" y="1181"/>
                    <a:pt x="4114" y="1176"/>
                  </a:cubicBezTo>
                  <a:cubicBezTo>
                    <a:pt x="4114" y="1166"/>
                    <a:pt x="4103" y="1166"/>
                    <a:pt x="4098" y="1155"/>
                  </a:cubicBezTo>
                  <a:cubicBezTo>
                    <a:pt x="4082" y="1134"/>
                    <a:pt x="4066" y="1129"/>
                    <a:pt x="4040" y="1123"/>
                  </a:cubicBezTo>
                  <a:cubicBezTo>
                    <a:pt x="3987" y="1113"/>
                    <a:pt x="3961" y="1102"/>
                    <a:pt x="3919" y="1071"/>
                  </a:cubicBezTo>
                  <a:close/>
                  <a:moveTo>
                    <a:pt x="5991" y="0"/>
                  </a:moveTo>
                  <a:lnTo>
                    <a:pt x="5991" y="0"/>
                  </a:lnTo>
                  <a:cubicBezTo>
                    <a:pt x="5897" y="0"/>
                    <a:pt x="5897" y="0"/>
                    <a:pt x="5897" y="0"/>
                  </a:cubicBezTo>
                  <a:cubicBezTo>
                    <a:pt x="5807" y="185"/>
                    <a:pt x="5817" y="100"/>
                    <a:pt x="5897" y="100"/>
                  </a:cubicBezTo>
                  <a:cubicBezTo>
                    <a:pt x="5907" y="100"/>
                    <a:pt x="5912" y="111"/>
                    <a:pt x="5923" y="111"/>
                  </a:cubicBezTo>
                  <a:cubicBezTo>
                    <a:pt x="5939" y="111"/>
                    <a:pt x="5944" y="95"/>
                    <a:pt x="5954" y="79"/>
                  </a:cubicBezTo>
                  <a:cubicBezTo>
                    <a:pt x="5976" y="53"/>
                    <a:pt x="5986" y="37"/>
                    <a:pt x="5991" y="0"/>
                  </a:cubicBezTo>
                  <a:close/>
                  <a:moveTo>
                    <a:pt x="5221" y="691"/>
                  </a:moveTo>
                  <a:lnTo>
                    <a:pt x="5221" y="691"/>
                  </a:lnTo>
                  <a:cubicBezTo>
                    <a:pt x="5195" y="686"/>
                    <a:pt x="5184" y="691"/>
                    <a:pt x="5163" y="696"/>
                  </a:cubicBezTo>
                  <a:cubicBezTo>
                    <a:pt x="5158" y="686"/>
                    <a:pt x="5153" y="675"/>
                    <a:pt x="5148" y="659"/>
                  </a:cubicBezTo>
                  <a:cubicBezTo>
                    <a:pt x="5163" y="654"/>
                    <a:pt x="5169" y="659"/>
                    <a:pt x="5184" y="649"/>
                  </a:cubicBezTo>
                  <a:cubicBezTo>
                    <a:pt x="5190" y="649"/>
                    <a:pt x="5184" y="638"/>
                    <a:pt x="5190" y="638"/>
                  </a:cubicBezTo>
                  <a:cubicBezTo>
                    <a:pt x="5206" y="622"/>
                    <a:pt x="5221" y="628"/>
                    <a:pt x="5243" y="622"/>
                  </a:cubicBezTo>
                  <a:cubicBezTo>
                    <a:pt x="5279" y="607"/>
                    <a:pt x="5300" y="601"/>
                    <a:pt x="5343" y="580"/>
                  </a:cubicBezTo>
                  <a:cubicBezTo>
                    <a:pt x="5369" y="585"/>
                    <a:pt x="5406" y="575"/>
                    <a:pt x="5406" y="601"/>
                  </a:cubicBezTo>
                  <a:cubicBezTo>
                    <a:pt x="5406" y="612"/>
                    <a:pt x="5401" y="617"/>
                    <a:pt x="5401" y="628"/>
                  </a:cubicBezTo>
                  <a:cubicBezTo>
                    <a:pt x="5401" y="628"/>
                    <a:pt x="5401" y="633"/>
                    <a:pt x="5401" y="638"/>
                  </a:cubicBezTo>
                  <a:cubicBezTo>
                    <a:pt x="5406" y="638"/>
                    <a:pt x="5406" y="638"/>
                    <a:pt x="5406" y="638"/>
                  </a:cubicBezTo>
                  <a:cubicBezTo>
                    <a:pt x="5438" y="622"/>
                    <a:pt x="5417" y="622"/>
                    <a:pt x="5417" y="670"/>
                  </a:cubicBezTo>
                  <a:cubicBezTo>
                    <a:pt x="5417" y="680"/>
                    <a:pt x="5417" y="686"/>
                    <a:pt x="5417" y="701"/>
                  </a:cubicBezTo>
                  <a:cubicBezTo>
                    <a:pt x="5380" y="680"/>
                    <a:pt x="5380" y="680"/>
                    <a:pt x="5380" y="680"/>
                  </a:cubicBezTo>
                  <a:cubicBezTo>
                    <a:pt x="5369" y="686"/>
                    <a:pt x="5369" y="691"/>
                    <a:pt x="5364" y="696"/>
                  </a:cubicBezTo>
                  <a:cubicBezTo>
                    <a:pt x="5359" y="696"/>
                    <a:pt x="5348" y="696"/>
                    <a:pt x="5348" y="701"/>
                  </a:cubicBezTo>
                  <a:cubicBezTo>
                    <a:pt x="5348" y="717"/>
                    <a:pt x="5380" y="733"/>
                    <a:pt x="5369" y="728"/>
                  </a:cubicBezTo>
                  <a:cubicBezTo>
                    <a:pt x="5353" y="728"/>
                    <a:pt x="5348" y="717"/>
                    <a:pt x="5332" y="707"/>
                  </a:cubicBezTo>
                  <a:cubicBezTo>
                    <a:pt x="5322" y="701"/>
                    <a:pt x="5316" y="707"/>
                    <a:pt x="5306" y="701"/>
                  </a:cubicBezTo>
                  <a:cubicBezTo>
                    <a:pt x="5295" y="691"/>
                    <a:pt x="5295" y="680"/>
                    <a:pt x="5279" y="680"/>
                  </a:cubicBezTo>
                  <a:cubicBezTo>
                    <a:pt x="5264" y="680"/>
                    <a:pt x="5253" y="691"/>
                    <a:pt x="5248" y="701"/>
                  </a:cubicBezTo>
                  <a:cubicBezTo>
                    <a:pt x="5237" y="696"/>
                    <a:pt x="5232" y="691"/>
                    <a:pt x="5221" y="691"/>
                  </a:cubicBezTo>
                  <a:close/>
                  <a:moveTo>
                    <a:pt x="4836" y="338"/>
                  </a:moveTo>
                  <a:lnTo>
                    <a:pt x="4836" y="338"/>
                  </a:lnTo>
                  <a:cubicBezTo>
                    <a:pt x="4836" y="396"/>
                    <a:pt x="4868" y="380"/>
                    <a:pt x="4868" y="332"/>
                  </a:cubicBezTo>
                  <a:cubicBezTo>
                    <a:pt x="4868" y="322"/>
                    <a:pt x="4857" y="327"/>
                    <a:pt x="4852" y="322"/>
                  </a:cubicBezTo>
                  <a:cubicBezTo>
                    <a:pt x="4842" y="311"/>
                    <a:pt x="4836" y="295"/>
                    <a:pt x="4836" y="33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1" name="Freeform 74"/>
            <p:cNvSpPr>
              <a:spLocks noChangeArrowheads="1"/>
            </p:cNvSpPr>
            <p:nvPr/>
          </p:nvSpPr>
          <p:spPr bwMode="auto">
            <a:xfrm>
              <a:off x="7222570" y="10418763"/>
              <a:ext cx="1085779" cy="339725"/>
            </a:xfrm>
            <a:custGeom>
              <a:avLst/>
              <a:gdLst>
                <a:gd name="T0" fmla="*/ 2753 w 3018"/>
                <a:gd name="T1" fmla="*/ 131 h 945"/>
                <a:gd name="T2" fmla="*/ 2753 w 3018"/>
                <a:gd name="T3" fmla="*/ 131 h 945"/>
                <a:gd name="T4" fmla="*/ 2769 w 3018"/>
                <a:gd name="T5" fmla="*/ 131 h 945"/>
                <a:gd name="T6" fmla="*/ 2822 w 3018"/>
                <a:gd name="T7" fmla="*/ 105 h 945"/>
                <a:gd name="T8" fmla="*/ 2901 w 3018"/>
                <a:gd name="T9" fmla="*/ 84 h 945"/>
                <a:gd name="T10" fmla="*/ 2969 w 3018"/>
                <a:gd name="T11" fmla="*/ 47 h 945"/>
                <a:gd name="T12" fmla="*/ 3017 w 3018"/>
                <a:gd name="T13" fmla="*/ 10 h 945"/>
                <a:gd name="T14" fmla="*/ 3017 w 3018"/>
                <a:gd name="T15" fmla="*/ 0 h 945"/>
                <a:gd name="T16" fmla="*/ 3006 w 3018"/>
                <a:gd name="T17" fmla="*/ 0 h 945"/>
                <a:gd name="T18" fmla="*/ 2954 w 3018"/>
                <a:gd name="T19" fmla="*/ 16 h 945"/>
                <a:gd name="T20" fmla="*/ 2874 w 3018"/>
                <a:gd name="T21" fmla="*/ 53 h 945"/>
                <a:gd name="T22" fmla="*/ 2790 w 3018"/>
                <a:gd name="T23" fmla="*/ 105 h 945"/>
                <a:gd name="T24" fmla="*/ 2753 w 3018"/>
                <a:gd name="T25" fmla="*/ 131 h 945"/>
                <a:gd name="T26" fmla="*/ 2474 w 3018"/>
                <a:gd name="T27" fmla="*/ 110 h 945"/>
                <a:gd name="T28" fmla="*/ 2474 w 3018"/>
                <a:gd name="T29" fmla="*/ 110 h 945"/>
                <a:gd name="T30" fmla="*/ 2452 w 3018"/>
                <a:gd name="T31" fmla="*/ 110 h 945"/>
                <a:gd name="T32" fmla="*/ 2400 w 3018"/>
                <a:gd name="T33" fmla="*/ 142 h 945"/>
                <a:gd name="T34" fmla="*/ 2358 w 3018"/>
                <a:gd name="T35" fmla="*/ 179 h 945"/>
                <a:gd name="T36" fmla="*/ 2363 w 3018"/>
                <a:gd name="T37" fmla="*/ 179 h 945"/>
                <a:gd name="T38" fmla="*/ 2389 w 3018"/>
                <a:gd name="T39" fmla="*/ 163 h 945"/>
                <a:gd name="T40" fmla="*/ 2431 w 3018"/>
                <a:gd name="T41" fmla="*/ 142 h 945"/>
                <a:gd name="T42" fmla="*/ 2579 w 3018"/>
                <a:gd name="T43" fmla="*/ 110 h 945"/>
                <a:gd name="T44" fmla="*/ 2579 w 3018"/>
                <a:gd name="T45" fmla="*/ 89 h 945"/>
                <a:gd name="T46" fmla="*/ 2521 w 3018"/>
                <a:gd name="T47" fmla="*/ 105 h 945"/>
                <a:gd name="T48" fmla="*/ 2474 w 3018"/>
                <a:gd name="T49" fmla="*/ 110 h 945"/>
                <a:gd name="T50" fmla="*/ 68 w 3018"/>
                <a:gd name="T51" fmla="*/ 670 h 945"/>
                <a:gd name="T52" fmla="*/ 68 w 3018"/>
                <a:gd name="T53" fmla="*/ 670 h 945"/>
                <a:gd name="T54" fmla="*/ 0 w 3018"/>
                <a:gd name="T55" fmla="*/ 722 h 945"/>
                <a:gd name="T56" fmla="*/ 52 w 3018"/>
                <a:gd name="T57" fmla="*/ 812 h 945"/>
                <a:gd name="T58" fmla="*/ 37 w 3018"/>
                <a:gd name="T59" fmla="*/ 881 h 945"/>
                <a:gd name="T60" fmla="*/ 52 w 3018"/>
                <a:gd name="T61" fmla="*/ 939 h 945"/>
                <a:gd name="T62" fmla="*/ 110 w 3018"/>
                <a:gd name="T63" fmla="*/ 912 h 945"/>
                <a:gd name="T64" fmla="*/ 248 w 3018"/>
                <a:gd name="T65" fmla="*/ 944 h 945"/>
                <a:gd name="T66" fmla="*/ 343 w 3018"/>
                <a:gd name="T67" fmla="*/ 881 h 945"/>
                <a:gd name="T68" fmla="*/ 369 w 3018"/>
                <a:gd name="T69" fmla="*/ 886 h 945"/>
                <a:gd name="T70" fmla="*/ 448 w 3018"/>
                <a:gd name="T71" fmla="*/ 875 h 945"/>
                <a:gd name="T72" fmla="*/ 474 w 3018"/>
                <a:gd name="T73" fmla="*/ 881 h 945"/>
                <a:gd name="T74" fmla="*/ 506 w 3018"/>
                <a:gd name="T75" fmla="*/ 881 h 945"/>
                <a:gd name="T76" fmla="*/ 548 w 3018"/>
                <a:gd name="T77" fmla="*/ 870 h 945"/>
                <a:gd name="T78" fmla="*/ 575 w 3018"/>
                <a:gd name="T79" fmla="*/ 854 h 945"/>
                <a:gd name="T80" fmla="*/ 575 w 3018"/>
                <a:gd name="T81" fmla="*/ 801 h 945"/>
                <a:gd name="T82" fmla="*/ 538 w 3018"/>
                <a:gd name="T83" fmla="*/ 759 h 945"/>
                <a:gd name="T84" fmla="*/ 443 w 3018"/>
                <a:gd name="T85" fmla="*/ 780 h 945"/>
                <a:gd name="T86" fmla="*/ 417 w 3018"/>
                <a:gd name="T87" fmla="*/ 780 h 945"/>
                <a:gd name="T88" fmla="*/ 369 w 3018"/>
                <a:gd name="T89" fmla="*/ 770 h 945"/>
                <a:gd name="T90" fmla="*/ 337 w 3018"/>
                <a:gd name="T91" fmla="*/ 775 h 945"/>
                <a:gd name="T92" fmla="*/ 269 w 3018"/>
                <a:gd name="T93" fmla="*/ 759 h 945"/>
                <a:gd name="T94" fmla="*/ 263 w 3018"/>
                <a:gd name="T95" fmla="*/ 764 h 945"/>
                <a:gd name="T96" fmla="*/ 285 w 3018"/>
                <a:gd name="T97" fmla="*/ 807 h 945"/>
                <a:gd name="T98" fmla="*/ 263 w 3018"/>
                <a:gd name="T99" fmla="*/ 817 h 945"/>
                <a:gd name="T100" fmla="*/ 248 w 3018"/>
                <a:gd name="T101" fmla="*/ 817 h 945"/>
                <a:gd name="T102" fmla="*/ 195 w 3018"/>
                <a:gd name="T103" fmla="*/ 865 h 945"/>
                <a:gd name="T104" fmla="*/ 163 w 3018"/>
                <a:gd name="T105" fmla="*/ 865 h 945"/>
                <a:gd name="T106" fmla="*/ 132 w 3018"/>
                <a:gd name="T107" fmla="*/ 865 h 945"/>
                <a:gd name="T108" fmla="*/ 79 w 3018"/>
                <a:gd name="T109" fmla="*/ 828 h 945"/>
                <a:gd name="T110" fmla="*/ 95 w 3018"/>
                <a:gd name="T111" fmla="*/ 796 h 945"/>
                <a:gd name="T112" fmla="*/ 52 w 3018"/>
                <a:gd name="T113" fmla="*/ 717 h 945"/>
                <a:gd name="T114" fmla="*/ 79 w 3018"/>
                <a:gd name="T115" fmla="*/ 691 h 945"/>
                <a:gd name="T116" fmla="*/ 68 w 3018"/>
                <a:gd name="T117" fmla="*/ 670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18" h="945">
                  <a:moveTo>
                    <a:pt x="2753" y="131"/>
                  </a:moveTo>
                  <a:lnTo>
                    <a:pt x="2753" y="131"/>
                  </a:lnTo>
                  <a:cubicBezTo>
                    <a:pt x="2758" y="131"/>
                    <a:pt x="2758" y="131"/>
                    <a:pt x="2769" y="131"/>
                  </a:cubicBezTo>
                  <a:cubicBezTo>
                    <a:pt x="2790" y="131"/>
                    <a:pt x="2801" y="116"/>
                    <a:pt x="2822" y="105"/>
                  </a:cubicBezTo>
                  <a:cubicBezTo>
                    <a:pt x="2848" y="89"/>
                    <a:pt x="2869" y="89"/>
                    <a:pt x="2901" y="84"/>
                  </a:cubicBezTo>
                  <a:cubicBezTo>
                    <a:pt x="2927" y="74"/>
                    <a:pt x="2943" y="63"/>
                    <a:pt x="2969" y="47"/>
                  </a:cubicBezTo>
                  <a:cubicBezTo>
                    <a:pt x="2991" y="37"/>
                    <a:pt x="3017" y="37"/>
                    <a:pt x="3017" y="10"/>
                  </a:cubicBezTo>
                  <a:cubicBezTo>
                    <a:pt x="3017" y="0"/>
                    <a:pt x="3017" y="0"/>
                    <a:pt x="3017" y="0"/>
                  </a:cubicBezTo>
                  <a:cubicBezTo>
                    <a:pt x="3012" y="0"/>
                    <a:pt x="3012" y="0"/>
                    <a:pt x="3006" y="0"/>
                  </a:cubicBezTo>
                  <a:cubicBezTo>
                    <a:pt x="2985" y="0"/>
                    <a:pt x="2975" y="10"/>
                    <a:pt x="2954" y="16"/>
                  </a:cubicBezTo>
                  <a:cubicBezTo>
                    <a:pt x="2922" y="31"/>
                    <a:pt x="2906" y="42"/>
                    <a:pt x="2874" y="53"/>
                  </a:cubicBezTo>
                  <a:cubicBezTo>
                    <a:pt x="2843" y="68"/>
                    <a:pt x="2827" y="89"/>
                    <a:pt x="2790" y="105"/>
                  </a:cubicBezTo>
                  <a:cubicBezTo>
                    <a:pt x="2774" y="110"/>
                    <a:pt x="2764" y="116"/>
                    <a:pt x="2753" y="131"/>
                  </a:cubicBezTo>
                  <a:close/>
                  <a:moveTo>
                    <a:pt x="2474" y="110"/>
                  </a:moveTo>
                  <a:lnTo>
                    <a:pt x="2474" y="110"/>
                  </a:lnTo>
                  <a:cubicBezTo>
                    <a:pt x="2452" y="110"/>
                    <a:pt x="2452" y="110"/>
                    <a:pt x="2452" y="110"/>
                  </a:cubicBezTo>
                  <a:cubicBezTo>
                    <a:pt x="2426" y="110"/>
                    <a:pt x="2421" y="131"/>
                    <a:pt x="2400" y="142"/>
                  </a:cubicBezTo>
                  <a:cubicBezTo>
                    <a:pt x="2379" y="153"/>
                    <a:pt x="2358" y="153"/>
                    <a:pt x="2358" y="179"/>
                  </a:cubicBezTo>
                  <a:cubicBezTo>
                    <a:pt x="2358" y="179"/>
                    <a:pt x="2358" y="179"/>
                    <a:pt x="2363" y="179"/>
                  </a:cubicBezTo>
                  <a:cubicBezTo>
                    <a:pt x="2373" y="179"/>
                    <a:pt x="2379" y="168"/>
                    <a:pt x="2389" y="163"/>
                  </a:cubicBezTo>
                  <a:cubicBezTo>
                    <a:pt x="2405" y="153"/>
                    <a:pt x="2415" y="153"/>
                    <a:pt x="2431" y="142"/>
                  </a:cubicBezTo>
                  <a:cubicBezTo>
                    <a:pt x="2489" y="121"/>
                    <a:pt x="2521" y="110"/>
                    <a:pt x="2579" y="110"/>
                  </a:cubicBezTo>
                  <a:cubicBezTo>
                    <a:pt x="2579" y="89"/>
                    <a:pt x="2579" y="89"/>
                    <a:pt x="2579" y="89"/>
                  </a:cubicBezTo>
                  <a:cubicBezTo>
                    <a:pt x="2558" y="79"/>
                    <a:pt x="2542" y="95"/>
                    <a:pt x="2521" y="105"/>
                  </a:cubicBezTo>
                  <a:cubicBezTo>
                    <a:pt x="2505" y="110"/>
                    <a:pt x="2495" y="110"/>
                    <a:pt x="2474" y="110"/>
                  </a:cubicBezTo>
                  <a:close/>
                  <a:moveTo>
                    <a:pt x="68" y="670"/>
                  </a:moveTo>
                  <a:lnTo>
                    <a:pt x="68" y="670"/>
                  </a:lnTo>
                  <a:cubicBezTo>
                    <a:pt x="37" y="685"/>
                    <a:pt x="16" y="691"/>
                    <a:pt x="0" y="722"/>
                  </a:cubicBezTo>
                  <a:cubicBezTo>
                    <a:pt x="37" y="728"/>
                    <a:pt x="52" y="770"/>
                    <a:pt x="52" y="812"/>
                  </a:cubicBezTo>
                  <a:cubicBezTo>
                    <a:pt x="52" y="838"/>
                    <a:pt x="37" y="849"/>
                    <a:pt x="37" y="881"/>
                  </a:cubicBezTo>
                  <a:cubicBezTo>
                    <a:pt x="37" y="902"/>
                    <a:pt x="42" y="918"/>
                    <a:pt x="52" y="939"/>
                  </a:cubicBezTo>
                  <a:cubicBezTo>
                    <a:pt x="74" y="928"/>
                    <a:pt x="84" y="912"/>
                    <a:pt x="110" y="912"/>
                  </a:cubicBezTo>
                  <a:cubicBezTo>
                    <a:pt x="248" y="944"/>
                    <a:pt x="248" y="944"/>
                    <a:pt x="248" y="944"/>
                  </a:cubicBezTo>
                  <a:cubicBezTo>
                    <a:pt x="290" y="944"/>
                    <a:pt x="295" y="881"/>
                    <a:pt x="343" y="881"/>
                  </a:cubicBezTo>
                  <a:cubicBezTo>
                    <a:pt x="353" y="881"/>
                    <a:pt x="358" y="886"/>
                    <a:pt x="369" y="886"/>
                  </a:cubicBezTo>
                  <a:cubicBezTo>
                    <a:pt x="401" y="886"/>
                    <a:pt x="417" y="875"/>
                    <a:pt x="448" y="875"/>
                  </a:cubicBezTo>
                  <a:cubicBezTo>
                    <a:pt x="459" y="875"/>
                    <a:pt x="464" y="881"/>
                    <a:pt x="474" y="881"/>
                  </a:cubicBezTo>
                  <a:cubicBezTo>
                    <a:pt x="506" y="881"/>
                    <a:pt x="506" y="881"/>
                    <a:pt x="506" y="881"/>
                  </a:cubicBezTo>
                  <a:cubicBezTo>
                    <a:pt x="522" y="881"/>
                    <a:pt x="532" y="875"/>
                    <a:pt x="548" y="870"/>
                  </a:cubicBezTo>
                  <a:cubicBezTo>
                    <a:pt x="559" y="870"/>
                    <a:pt x="575" y="865"/>
                    <a:pt x="575" y="854"/>
                  </a:cubicBezTo>
                  <a:cubicBezTo>
                    <a:pt x="575" y="801"/>
                    <a:pt x="575" y="801"/>
                    <a:pt x="575" y="801"/>
                  </a:cubicBezTo>
                  <a:cubicBezTo>
                    <a:pt x="575" y="780"/>
                    <a:pt x="559" y="759"/>
                    <a:pt x="538" y="759"/>
                  </a:cubicBezTo>
                  <a:cubicBezTo>
                    <a:pt x="501" y="759"/>
                    <a:pt x="480" y="780"/>
                    <a:pt x="443" y="780"/>
                  </a:cubicBezTo>
                  <a:cubicBezTo>
                    <a:pt x="417" y="780"/>
                    <a:pt x="417" y="780"/>
                    <a:pt x="417" y="780"/>
                  </a:cubicBezTo>
                  <a:cubicBezTo>
                    <a:pt x="369" y="770"/>
                    <a:pt x="369" y="770"/>
                    <a:pt x="369" y="770"/>
                  </a:cubicBezTo>
                  <a:cubicBezTo>
                    <a:pt x="358" y="770"/>
                    <a:pt x="348" y="775"/>
                    <a:pt x="337" y="775"/>
                  </a:cubicBezTo>
                  <a:cubicBezTo>
                    <a:pt x="311" y="775"/>
                    <a:pt x="295" y="759"/>
                    <a:pt x="269" y="759"/>
                  </a:cubicBezTo>
                  <a:lnTo>
                    <a:pt x="263" y="764"/>
                  </a:lnTo>
                  <a:cubicBezTo>
                    <a:pt x="263" y="780"/>
                    <a:pt x="285" y="791"/>
                    <a:pt x="285" y="807"/>
                  </a:cubicBezTo>
                  <a:cubicBezTo>
                    <a:pt x="285" y="817"/>
                    <a:pt x="274" y="817"/>
                    <a:pt x="263" y="817"/>
                  </a:cubicBezTo>
                  <a:cubicBezTo>
                    <a:pt x="258" y="817"/>
                    <a:pt x="253" y="817"/>
                    <a:pt x="248" y="817"/>
                  </a:cubicBezTo>
                  <a:cubicBezTo>
                    <a:pt x="221" y="817"/>
                    <a:pt x="221" y="865"/>
                    <a:pt x="195" y="865"/>
                  </a:cubicBezTo>
                  <a:cubicBezTo>
                    <a:pt x="163" y="865"/>
                    <a:pt x="163" y="865"/>
                    <a:pt x="163" y="865"/>
                  </a:cubicBezTo>
                  <a:cubicBezTo>
                    <a:pt x="153" y="865"/>
                    <a:pt x="142" y="865"/>
                    <a:pt x="132" y="865"/>
                  </a:cubicBezTo>
                  <a:cubicBezTo>
                    <a:pt x="105" y="865"/>
                    <a:pt x="79" y="854"/>
                    <a:pt x="79" y="828"/>
                  </a:cubicBezTo>
                  <a:cubicBezTo>
                    <a:pt x="79" y="817"/>
                    <a:pt x="95" y="812"/>
                    <a:pt x="95" y="796"/>
                  </a:cubicBezTo>
                  <a:cubicBezTo>
                    <a:pt x="95" y="759"/>
                    <a:pt x="52" y="749"/>
                    <a:pt x="52" y="717"/>
                  </a:cubicBezTo>
                  <a:cubicBezTo>
                    <a:pt x="52" y="701"/>
                    <a:pt x="79" y="707"/>
                    <a:pt x="79" y="691"/>
                  </a:cubicBezTo>
                  <a:cubicBezTo>
                    <a:pt x="79" y="685"/>
                    <a:pt x="74" y="675"/>
                    <a:pt x="68" y="67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2" name="Freeform 75"/>
            <p:cNvSpPr>
              <a:spLocks noChangeArrowheads="1"/>
            </p:cNvSpPr>
            <p:nvPr/>
          </p:nvSpPr>
          <p:spPr bwMode="auto">
            <a:xfrm>
              <a:off x="5081173" y="8089901"/>
              <a:ext cx="6943273" cy="2389187"/>
            </a:xfrm>
            <a:custGeom>
              <a:avLst/>
              <a:gdLst>
                <a:gd name="T0" fmla="*/ 7295 w 19289"/>
                <a:gd name="T1" fmla="*/ 190 h 6635"/>
                <a:gd name="T2" fmla="*/ 7485 w 19289"/>
                <a:gd name="T3" fmla="*/ 137 h 6635"/>
                <a:gd name="T4" fmla="*/ 8044 w 19289"/>
                <a:gd name="T5" fmla="*/ 248 h 6635"/>
                <a:gd name="T6" fmla="*/ 8418 w 19289"/>
                <a:gd name="T7" fmla="*/ 348 h 6635"/>
                <a:gd name="T8" fmla="*/ 8476 w 19289"/>
                <a:gd name="T9" fmla="*/ 401 h 6635"/>
                <a:gd name="T10" fmla="*/ 8824 w 19289"/>
                <a:gd name="T11" fmla="*/ 470 h 6635"/>
                <a:gd name="T12" fmla="*/ 8904 w 19289"/>
                <a:gd name="T13" fmla="*/ 570 h 6635"/>
                <a:gd name="T14" fmla="*/ 9957 w 19289"/>
                <a:gd name="T15" fmla="*/ 1229 h 6635"/>
                <a:gd name="T16" fmla="*/ 10253 w 19289"/>
                <a:gd name="T17" fmla="*/ 1271 h 6635"/>
                <a:gd name="T18" fmla="*/ 10390 w 19289"/>
                <a:gd name="T19" fmla="*/ 1393 h 6635"/>
                <a:gd name="T20" fmla="*/ 10902 w 19289"/>
                <a:gd name="T21" fmla="*/ 1498 h 6635"/>
                <a:gd name="T22" fmla="*/ 11186 w 19289"/>
                <a:gd name="T23" fmla="*/ 1414 h 6635"/>
                <a:gd name="T24" fmla="*/ 11561 w 19289"/>
                <a:gd name="T25" fmla="*/ 1604 h 6635"/>
                <a:gd name="T26" fmla="*/ 11798 w 19289"/>
                <a:gd name="T27" fmla="*/ 2005 h 6635"/>
                <a:gd name="T28" fmla="*/ 12500 w 19289"/>
                <a:gd name="T29" fmla="*/ 2173 h 6635"/>
                <a:gd name="T30" fmla="*/ 12284 w 19289"/>
                <a:gd name="T31" fmla="*/ 1889 h 6635"/>
                <a:gd name="T32" fmla="*/ 12727 w 19289"/>
                <a:gd name="T33" fmla="*/ 1994 h 6635"/>
                <a:gd name="T34" fmla="*/ 13138 w 19289"/>
                <a:gd name="T35" fmla="*/ 2659 h 6635"/>
                <a:gd name="T36" fmla="*/ 11819 w 19289"/>
                <a:gd name="T37" fmla="*/ 5263 h 6635"/>
                <a:gd name="T38" fmla="*/ 11445 w 19289"/>
                <a:gd name="T39" fmla="*/ 5089 h 6635"/>
                <a:gd name="T40" fmla="*/ 11049 w 19289"/>
                <a:gd name="T41" fmla="*/ 3296 h 6635"/>
                <a:gd name="T42" fmla="*/ 5950 w 19289"/>
                <a:gd name="T43" fmla="*/ 2158 h 6635"/>
                <a:gd name="T44" fmla="*/ 3249 w 19289"/>
                <a:gd name="T45" fmla="*/ 3264 h 6635"/>
                <a:gd name="T46" fmla="*/ 4056 w 19289"/>
                <a:gd name="T47" fmla="*/ 2838 h 6635"/>
                <a:gd name="T48" fmla="*/ 5312 w 19289"/>
                <a:gd name="T49" fmla="*/ 3196 h 6635"/>
                <a:gd name="T50" fmla="*/ 11076 w 19289"/>
                <a:gd name="T51" fmla="*/ 4963 h 6635"/>
                <a:gd name="T52" fmla="*/ 10290 w 19289"/>
                <a:gd name="T53" fmla="*/ 4351 h 6635"/>
                <a:gd name="T54" fmla="*/ 17437 w 19289"/>
                <a:gd name="T55" fmla="*/ 6455 h 6635"/>
                <a:gd name="T56" fmla="*/ 15322 w 19289"/>
                <a:gd name="T57" fmla="*/ 6365 h 6635"/>
                <a:gd name="T58" fmla="*/ 13012 w 19289"/>
                <a:gd name="T59" fmla="*/ 6355 h 6635"/>
                <a:gd name="T60" fmla="*/ 13929 w 19289"/>
                <a:gd name="T61" fmla="*/ 5210 h 6635"/>
                <a:gd name="T62" fmla="*/ 12326 w 19289"/>
                <a:gd name="T63" fmla="*/ 4947 h 6635"/>
                <a:gd name="T64" fmla="*/ 11471 w 19289"/>
                <a:gd name="T65" fmla="*/ 3876 h 6635"/>
                <a:gd name="T66" fmla="*/ 10000 w 19289"/>
                <a:gd name="T67" fmla="*/ 3243 h 6635"/>
                <a:gd name="T68" fmla="*/ 8893 w 19289"/>
                <a:gd name="T69" fmla="*/ 2959 h 6635"/>
                <a:gd name="T70" fmla="*/ 8112 w 19289"/>
                <a:gd name="T71" fmla="*/ 2284 h 6635"/>
                <a:gd name="T72" fmla="*/ 7980 w 19289"/>
                <a:gd name="T73" fmla="*/ 2279 h 6635"/>
                <a:gd name="T74" fmla="*/ 6504 w 19289"/>
                <a:gd name="T75" fmla="*/ 2289 h 6635"/>
                <a:gd name="T76" fmla="*/ 5016 w 19289"/>
                <a:gd name="T77" fmla="*/ 1762 h 6635"/>
                <a:gd name="T78" fmla="*/ 4299 w 19289"/>
                <a:gd name="T79" fmla="*/ 1161 h 6635"/>
                <a:gd name="T80" fmla="*/ 2653 w 19289"/>
                <a:gd name="T81" fmla="*/ 2121 h 6635"/>
                <a:gd name="T82" fmla="*/ 807 w 19289"/>
                <a:gd name="T83" fmla="*/ 2827 h 6635"/>
                <a:gd name="T84" fmla="*/ 912 w 19289"/>
                <a:gd name="T85" fmla="*/ 2448 h 6635"/>
                <a:gd name="T86" fmla="*/ 1572 w 19289"/>
                <a:gd name="T87" fmla="*/ 1235 h 6635"/>
                <a:gd name="T88" fmla="*/ 3165 w 19289"/>
                <a:gd name="T89" fmla="*/ 538 h 6635"/>
                <a:gd name="T90" fmla="*/ 4352 w 19289"/>
                <a:gd name="T91" fmla="*/ 385 h 6635"/>
                <a:gd name="T92" fmla="*/ 6920 w 19289"/>
                <a:gd name="T93" fmla="*/ 370 h 6635"/>
                <a:gd name="T94" fmla="*/ 8550 w 19289"/>
                <a:gd name="T95" fmla="*/ 644 h 6635"/>
                <a:gd name="T96" fmla="*/ 9679 w 19289"/>
                <a:gd name="T97" fmla="*/ 1382 h 6635"/>
                <a:gd name="T98" fmla="*/ 11587 w 19289"/>
                <a:gd name="T99" fmla="*/ 1989 h 6635"/>
                <a:gd name="T100" fmla="*/ 12742 w 19289"/>
                <a:gd name="T101" fmla="*/ 2479 h 6635"/>
                <a:gd name="T102" fmla="*/ 13006 w 19289"/>
                <a:gd name="T103" fmla="*/ 2580 h 6635"/>
                <a:gd name="T104" fmla="*/ 13428 w 19289"/>
                <a:gd name="T105" fmla="*/ 2986 h 6635"/>
                <a:gd name="T106" fmla="*/ 13692 w 19289"/>
                <a:gd name="T107" fmla="*/ 3211 h 6635"/>
                <a:gd name="T108" fmla="*/ 14399 w 19289"/>
                <a:gd name="T109" fmla="*/ 3802 h 6635"/>
                <a:gd name="T110" fmla="*/ 14963 w 19289"/>
                <a:gd name="T111" fmla="*/ 3992 h 6635"/>
                <a:gd name="T112" fmla="*/ 16203 w 19289"/>
                <a:gd name="T113" fmla="*/ 4192 h 6635"/>
                <a:gd name="T114" fmla="*/ 16677 w 19289"/>
                <a:gd name="T115" fmla="*/ 4646 h 6635"/>
                <a:gd name="T116" fmla="*/ 16640 w 19289"/>
                <a:gd name="T117" fmla="*/ 4810 h 6635"/>
                <a:gd name="T118" fmla="*/ 17474 w 19289"/>
                <a:gd name="T119" fmla="*/ 5015 h 6635"/>
                <a:gd name="T120" fmla="*/ 18439 w 19289"/>
                <a:gd name="T121" fmla="*/ 5363 h 6635"/>
                <a:gd name="T122" fmla="*/ 17769 w 19289"/>
                <a:gd name="T123" fmla="*/ 6429 h 6635"/>
                <a:gd name="T124" fmla="*/ 17500 w 19289"/>
                <a:gd name="T125" fmla="*/ 6249 h 6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89" h="6635">
                  <a:moveTo>
                    <a:pt x="6551" y="269"/>
                  </a:moveTo>
                  <a:lnTo>
                    <a:pt x="6551" y="269"/>
                  </a:lnTo>
                  <a:cubicBezTo>
                    <a:pt x="6609" y="254"/>
                    <a:pt x="6635" y="232"/>
                    <a:pt x="6688" y="201"/>
                  </a:cubicBezTo>
                  <a:cubicBezTo>
                    <a:pt x="6709" y="190"/>
                    <a:pt x="6720" y="180"/>
                    <a:pt x="6746" y="174"/>
                  </a:cubicBezTo>
                  <a:cubicBezTo>
                    <a:pt x="6773" y="164"/>
                    <a:pt x="6794" y="164"/>
                    <a:pt x="6815" y="148"/>
                  </a:cubicBezTo>
                  <a:cubicBezTo>
                    <a:pt x="6804" y="137"/>
                    <a:pt x="6788" y="143"/>
                    <a:pt x="6773" y="148"/>
                  </a:cubicBezTo>
                  <a:cubicBezTo>
                    <a:pt x="6736" y="164"/>
                    <a:pt x="6715" y="174"/>
                    <a:pt x="6683" y="185"/>
                  </a:cubicBezTo>
                  <a:cubicBezTo>
                    <a:pt x="6641" y="201"/>
                    <a:pt x="6625" y="222"/>
                    <a:pt x="6588" y="243"/>
                  </a:cubicBezTo>
                  <a:cubicBezTo>
                    <a:pt x="6572" y="254"/>
                    <a:pt x="6562" y="254"/>
                    <a:pt x="6551" y="269"/>
                  </a:cubicBezTo>
                  <a:close/>
                  <a:moveTo>
                    <a:pt x="7057" y="64"/>
                  </a:moveTo>
                  <a:lnTo>
                    <a:pt x="7057" y="64"/>
                  </a:lnTo>
                  <a:cubicBezTo>
                    <a:pt x="7068" y="53"/>
                    <a:pt x="7068" y="53"/>
                    <a:pt x="7068" y="53"/>
                  </a:cubicBezTo>
                  <a:cubicBezTo>
                    <a:pt x="7068" y="48"/>
                    <a:pt x="7063" y="43"/>
                    <a:pt x="7063" y="32"/>
                  </a:cubicBezTo>
                  <a:cubicBezTo>
                    <a:pt x="7047" y="43"/>
                    <a:pt x="7047" y="53"/>
                    <a:pt x="7042" y="64"/>
                  </a:cubicBezTo>
                  <a:cubicBezTo>
                    <a:pt x="7047" y="74"/>
                    <a:pt x="7047" y="74"/>
                    <a:pt x="7047" y="74"/>
                  </a:cubicBezTo>
                  <a:cubicBezTo>
                    <a:pt x="7047" y="79"/>
                    <a:pt x="7047" y="79"/>
                    <a:pt x="7047" y="79"/>
                  </a:cubicBezTo>
                  <a:cubicBezTo>
                    <a:pt x="7052" y="74"/>
                    <a:pt x="7052" y="69"/>
                    <a:pt x="7057" y="64"/>
                  </a:cubicBezTo>
                  <a:close/>
                  <a:moveTo>
                    <a:pt x="7232" y="21"/>
                  </a:moveTo>
                  <a:lnTo>
                    <a:pt x="7232" y="21"/>
                  </a:lnTo>
                  <a:cubicBezTo>
                    <a:pt x="7226" y="16"/>
                    <a:pt x="7226" y="6"/>
                    <a:pt x="7221" y="0"/>
                  </a:cubicBezTo>
                  <a:cubicBezTo>
                    <a:pt x="7205" y="11"/>
                    <a:pt x="7189" y="16"/>
                    <a:pt x="7173" y="21"/>
                  </a:cubicBezTo>
                  <a:cubicBezTo>
                    <a:pt x="7184" y="27"/>
                    <a:pt x="7189" y="27"/>
                    <a:pt x="7205" y="27"/>
                  </a:cubicBezTo>
                  <a:cubicBezTo>
                    <a:pt x="7210" y="27"/>
                    <a:pt x="7210" y="27"/>
                    <a:pt x="7216" y="27"/>
                  </a:cubicBezTo>
                  <a:lnTo>
                    <a:pt x="7221" y="32"/>
                  </a:lnTo>
                  <a:cubicBezTo>
                    <a:pt x="7221" y="43"/>
                    <a:pt x="7221" y="48"/>
                    <a:pt x="7221" y="58"/>
                  </a:cubicBezTo>
                  <a:cubicBezTo>
                    <a:pt x="7210" y="53"/>
                    <a:pt x="7210" y="53"/>
                    <a:pt x="7200" y="48"/>
                  </a:cubicBezTo>
                  <a:cubicBezTo>
                    <a:pt x="7205" y="58"/>
                    <a:pt x="7210" y="69"/>
                    <a:pt x="7221" y="69"/>
                  </a:cubicBezTo>
                  <a:cubicBezTo>
                    <a:pt x="7226" y="69"/>
                    <a:pt x="7232" y="64"/>
                    <a:pt x="7237" y="64"/>
                  </a:cubicBezTo>
                  <a:cubicBezTo>
                    <a:pt x="7247" y="64"/>
                    <a:pt x="7247" y="79"/>
                    <a:pt x="7263" y="79"/>
                  </a:cubicBezTo>
                  <a:cubicBezTo>
                    <a:pt x="7268" y="79"/>
                    <a:pt x="7274" y="74"/>
                    <a:pt x="7284" y="74"/>
                  </a:cubicBezTo>
                  <a:cubicBezTo>
                    <a:pt x="7284" y="48"/>
                    <a:pt x="7284" y="48"/>
                    <a:pt x="7284" y="48"/>
                  </a:cubicBezTo>
                  <a:lnTo>
                    <a:pt x="7284" y="48"/>
                  </a:lnTo>
                  <a:cubicBezTo>
                    <a:pt x="7274" y="53"/>
                    <a:pt x="7268" y="58"/>
                    <a:pt x="7258" y="58"/>
                  </a:cubicBezTo>
                  <a:cubicBezTo>
                    <a:pt x="7242" y="58"/>
                    <a:pt x="7237" y="37"/>
                    <a:pt x="7232" y="21"/>
                  </a:cubicBezTo>
                  <a:close/>
                  <a:moveTo>
                    <a:pt x="7089" y="169"/>
                  </a:moveTo>
                  <a:lnTo>
                    <a:pt x="7089" y="169"/>
                  </a:lnTo>
                  <a:cubicBezTo>
                    <a:pt x="7078" y="169"/>
                    <a:pt x="7073" y="169"/>
                    <a:pt x="7068" y="169"/>
                  </a:cubicBezTo>
                  <a:cubicBezTo>
                    <a:pt x="7063" y="174"/>
                    <a:pt x="7063" y="174"/>
                    <a:pt x="7063" y="174"/>
                  </a:cubicBezTo>
                  <a:cubicBezTo>
                    <a:pt x="7073" y="180"/>
                    <a:pt x="7073" y="190"/>
                    <a:pt x="7078" y="201"/>
                  </a:cubicBezTo>
                  <a:cubicBezTo>
                    <a:pt x="7089" y="196"/>
                    <a:pt x="7089" y="180"/>
                    <a:pt x="7089" y="169"/>
                  </a:cubicBezTo>
                  <a:close/>
                  <a:moveTo>
                    <a:pt x="7295" y="190"/>
                  </a:moveTo>
                  <a:lnTo>
                    <a:pt x="7295" y="190"/>
                  </a:lnTo>
                  <a:cubicBezTo>
                    <a:pt x="7289" y="190"/>
                    <a:pt x="7289" y="190"/>
                    <a:pt x="7279" y="190"/>
                  </a:cubicBezTo>
                  <a:cubicBezTo>
                    <a:pt x="7279" y="201"/>
                    <a:pt x="7284" y="206"/>
                    <a:pt x="7279" y="217"/>
                  </a:cubicBezTo>
                  <a:cubicBezTo>
                    <a:pt x="7289" y="211"/>
                    <a:pt x="7295" y="206"/>
                    <a:pt x="7300" y="206"/>
                  </a:cubicBezTo>
                  <a:cubicBezTo>
                    <a:pt x="7300" y="201"/>
                    <a:pt x="7300" y="201"/>
                    <a:pt x="7300" y="201"/>
                  </a:cubicBezTo>
                  <a:cubicBezTo>
                    <a:pt x="7300" y="196"/>
                    <a:pt x="7300" y="196"/>
                    <a:pt x="7295" y="190"/>
                  </a:cubicBezTo>
                  <a:close/>
                  <a:moveTo>
                    <a:pt x="7289" y="227"/>
                  </a:moveTo>
                  <a:lnTo>
                    <a:pt x="7289" y="227"/>
                  </a:lnTo>
                  <a:cubicBezTo>
                    <a:pt x="7305" y="243"/>
                    <a:pt x="7316" y="259"/>
                    <a:pt x="7337" y="259"/>
                  </a:cubicBezTo>
                  <a:cubicBezTo>
                    <a:pt x="7358" y="259"/>
                    <a:pt x="7358" y="259"/>
                    <a:pt x="7358" y="259"/>
                  </a:cubicBezTo>
                  <a:cubicBezTo>
                    <a:pt x="7353" y="248"/>
                    <a:pt x="7358" y="243"/>
                    <a:pt x="7353" y="232"/>
                  </a:cubicBezTo>
                  <a:cubicBezTo>
                    <a:pt x="7342" y="222"/>
                    <a:pt x="7321" y="227"/>
                    <a:pt x="7321" y="211"/>
                  </a:cubicBezTo>
                  <a:cubicBezTo>
                    <a:pt x="7321" y="190"/>
                    <a:pt x="7337" y="185"/>
                    <a:pt x="7347" y="169"/>
                  </a:cubicBezTo>
                  <a:cubicBezTo>
                    <a:pt x="7347" y="174"/>
                    <a:pt x="7353" y="174"/>
                    <a:pt x="7353" y="174"/>
                  </a:cubicBezTo>
                  <a:cubicBezTo>
                    <a:pt x="7353" y="185"/>
                    <a:pt x="7353" y="185"/>
                    <a:pt x="7353" y="185"/>
                  </a:cubicBezTo>
                  <a:cubicBezTo>
                    <a:pt x="7347" y="196"/>
                    <a:pt x="7342" y="201"/>
                    <a:pt x="7332" y="206"/>
                  </a:cubicBezTo>
                  <a:cubicBezTo>
                    <a:pt x="7342" y="217"/>
                    <a:pt x="7347" y="227"/>
                    <a:pt x="7363" y="232"/>
                  </a:cubicBezTo>
                  <a:cubicBezTo>
                    <a:pt x="7358" y="217"/>
                    <a:pt x="7358" y="217"/>
                    <a:pt x="7358" y="217"/>
                  </a:cubicBezTo>
                  <a:cubicBezTo>
                    <a:pt x="7363" y="211"/>
                    <a:pt x="7363" y="211"/>
                    <a:pt x="7363" y="211"/>
                  </a:cubicBezTo>
                  <a:cubicBezTo>
                    <a:pt x="7369" y="217"/>
                    <a:pt x="7369" y="227"/>
                    <a:pt x="7374" y="232"/>
                  </a:cubicBezTo>
                  <a:cubicBezTo>
                    <a:pt x="7384" y="243"/>
                    <a:pt x="7406" y="243"/>
                    <a:pt x="7406" y="254"/>
                  </a:cubicBezTo>
                  <a:cubicBezTo>
                    <a:pt x="7406" y="264"/>
                    <a:pt x="7395" y="275"/>
                    <a:pt x="7379" y="275"/>
                  </a:cubicBezTo>
                  <a:cubicBezTo>
                    <a:pt x="7374" y="275"/>
                    <a:pt x="7374" y="275"/>
                    <a:pt x="7369" y="269"/>
                  </a:cubicBezTo>
                  <a:cubicBezTo>
                    <a:pt x="7369" y="275"/>
                    <a:pt x="7369" y="280"/>
                    <a:pt x="7369" y="280"/>
                  </a:cubicBezTo>
                  <a:cubicBezTo>
                    <a:pt x="7369" y="285"/>
                    <a:pt x="7369" y="285"/>
                    <a:pt x="7369" y="285"/>
                  </a:cubicBezTo>
                  <a:cubicBezTo>
                    <a:pt x="7358" y="285"/>
                    <a:pt x="7353" y="285"/>
                    <a:pt x="7342" y="285"/>
                  </a:cubicBezTo>
                  <a:cubicBezTo>
                    <a:pt x="7337" y="285"/>
                    <a:pt x="7332" y="290"/>
                    <a:pt x="7326" y="285"/>
                  </a:cubicBezTo>
                  <a:cubicBezTo>
                    <a:pt x="7316" y="280"/>
                    <a:pt x="7321" y="264"/>
                    <a:pt x="7311" y="264"/>
                  </a:cubicBezTo>
                  <a:cubicBezTo>
                    <a:pt x="7289" y="264"/>
                    <a:pt x="7279" y="275"/>
                    <a:pt x="7263" y="275"/>
                  </a:cubicBezTo>
                  <a:cubicBezTo>
                    <a:pt x="7263" y="280"/>
                    <a:pt x="7263" y="285"/>
                    <a:pt x="7263" y="290"/>
                  </a:cubicBezTo>
                  <a:cubicBezTo>
                    <a:pt x="7253" y="290"/>
                    <a:pt x="7247" y="285"/>
                    <a:pt x="7237" y="285"/>
                  </a:cubicBezTo>
                  <a:cubicBezTo>
                    <a:pt x="7205" y="285"/>
                    <a:pt x="7189" y="301"/>
                    <a:pt x="7163" y="311"/>
                  </a:cubicBezTo>
                  <a:cubicBezTo>
                    <a:pt x="7137" y="322"/>
                    <a:pt x="7121" y="327"/>
                    <a:pt x="7105" y="354"/>
                  </a:cubicBezTo>
                  <a:cubicBezTo>
                    <a:pt x="7100" y="343"/>
                    <a:pt x="7094" y="343"/>
                    <a:pt x="7094" y="333"/>
                  </a:cubicBezTo>
                  <a:cubicBezTo>
                    <a:pt x="7094" y="317"/>
                    <a:pt x="7115" y="322"/>
                    <a:pt x="7126" y="317"/>
                  </a:cubicBezTo>
                  <a:cubicBezTo>
                    <a:pt x="7142" y="311"/>
                    <a:pt x="7147" y="296"/>
                    <a:pt x="7168" y="296"/>
                  </a:cubicBezTo>
                  <a:lnTo>
                    <a:pt x="7173" y="296"/>
                  </a:lnTo>
                  <a:cubicBezTo>
                    <a:pt x="7184" y="296"/>
                    <a:pt x="7184" y="290"/>
                    <a:pt x="7189" y="285"/>
                  </a:cubicBezTo>
                  <a:cubicBezTo>
                    <a:pt x="7200" y="275"/>
                    <a:pt x="7205" y="269"/>
                    <a:pt x="7221" y="259"/>
                  </a:cubicBezTo>
                  <a:cubicBezTo>
                    <a:pt x="7247" y="248"/>
                    <a:pt x="7263" y="243"/>
                    <a:pt x="7289" y="227"/>
                  </a:cubicBezTo>
                  <a:close/>
                  <a:moveTo>
                    <a:pt x="7347" y="95"/>
                  </a:moveTo>
                  <a:lnTo>
                    <a:pt x="7347" y="95"/>
                  </a:lnTo>
                  <a:cubicBezTo>
                    <a:pt x="7347" y="106"/>
                    <a:pt x="7337" y="111"/>
                    <a:pt x="7337" y="116"/>
                  </a:cubicBezTo>
                  <a:cubicBezTo>
                    <a:pt x="7337" y="127"/>
                    <a:pt x="7347" y="127"/>
                    <a:pt x="7358" y="132"/>
                  </a:cubicBezTo>
                  <a:cubicBezTo>
                    <a:pt x="7369" y="137"/>
                    <a:pt x="7379" y="143"/>
                    <a:pt x="7390" y="148"/>
                  </a:cubicBezTo>
                  <a:cubicBezTo>
                    <a:pt x="7400" y="148"/>
                    <a:pt x="7400" y="148"/>
                    <a:pt x="7400" y="148"/>
                  </a:cubicBezTo>
                  <a:cubicBezTo>
                    <a:pt x="7400" y="132"/>
                    <a:pt x="7400" y="132"/>
                    <a:pt x="7400" y="132"/>
                  </a:cubicBezTo>
                  <a:cubicBezTo>
                    <a:pt x="7395" y="132"/>
                    <a:pt x="7395" y="132"/>
                    <a:pt x="7390" y="132"/>
                  </a:cubicBezTo>
                  <a:cubicBezTo>
                    <a:pt x="7384" y="132"/>
                    <a:pt x="7384" y="122"/>
                    <a:pt x="7379" y="116"/>
                  </a:cubicBezTo>
                  <a:cubicBezTo>
                    <a:pt x="7374" y="106"/>
                    <a:pt x="7363" y="95"/>
                    <a:pt x="7347" y="95"/>
                  </a:cubicBezTo>
                  <a:close/>
                  <a:moveTo>
                    <a:pt x="7495" y="143"/>
                  </a:moveTo>
                  <a:lnTo>
                    <a:pt x="7495" y="143"/>
                  </a:lnTo>
                  <a:cubicBezTo>
                    <a:pt x="7490" y="137"/>
                    <a:pt x="7490" y="137"/>
                    <a:pt x="7485" y="137"/>
                  </a:cubicBezTo>
                  <a:cubicBezTo>
                    <a:pt x="7485" y="137"/>
                    <a:pt x="7479" y="137"/>
                    <a:pt x="7479" y="143"/>
                  </a:cubicBezTo>
                  <a:cubicBezTo>
                    <a:pt x="7479" y="148"/>
                    <a:pt x="7485" y="159"/>
                    <a:pt x="7495" y="159"/>
                  </a:cubicBezTo>
                  <a:cubicBezTo>
                    <a:pt x="7500" y="159"/>
                    <a:pt x="7500" y="159"/>
                    <a:pt x="7506" y="153"/>
                  </a:cubicBezTo>
                  <a:cubicBezTo>
                    <a:pt x="7506" y="148"/>
                    <a:pt x="7500" y="143"/>
                    <a:pt x="7495" y="143"/>
                  </a:cubicBezTo>
                  <a:close/>
                  <a:moveTo>
                    <a:pt x="7622" y="132"/>
                  </a:moveTo>
                  <a:lnTo>
                    <a:pt x="7622" y="132"/>
                  </a:lnTo>
                  <a:cubicBezTo>
                    <a:pt x="7590" y="143"/>
                    <a:pt x="7585" y="169"/>
                    <a:pt x="7558" y="196"/>
                  </a:cubicBezTo>
                  <a:cubicBezTo>
                    <a:pt x="7569" y="196"/>
                    <a:pt x="7580" y="196"/>
                    <a:pt x="7590" y="196"/>
                  </a:cubicBezTo>
                  <a:cubicBezTo>
                    <a:pt x="7590" y="180"/>
                    <a:pt x="7585" y="153"/>
                    <a:pt x="7601" y="153"/>
                  </a:cubicBezTo>
                  <a:cubicBezTo>
                    <a:pt x="7611" y="153"/>
                    <a:pt x="7617" y="164"/>
                    <a:pt x="7627" y="164"/>
                  </a:cubicBezTo>
                  <a:cubicBezTo>
                    <a:pt x="7632" y="164"/>
                    <a:pt x="7632" y="164"/>
                    <a:pt x="7632" y="164"/>
                  </a:cubicBezTo>
                  <a:cubicBezTo>
                    <a:pt x="7627" y="148"/>
                    <a:pt x="7627" y="148"/>
                    <a:pt x="7627" y="148"/>
                  </a:cubicBezTo>
                  <a:cubicBezTo>
                    <a:pt x="7622" y="132"/>
                    <a:pt x="7622" y="132"/>
                    <a:pt x="7622" y="132"/>
                  </a:cubicBezTo>
                  <a:close/>
                  <a:moveTo>
                    <a:pt x="7748" y="106"/>
                  </a:moveTo>
                  <a:lnTo>
                    <a:pt x="7748" y="106"/>
                  </a:lnTo>
                  <a:cubicBezTo>
                    <a:pt x="7748" y="111"/>
                    <a:pt x="7748" y="111"/>
                    <a:pt x="7748" y="111"/>
                  </a:cubicBezTo>
                  <a:cubicBezTo>
                    <a:pt x="7748" y="127"/>
                    <a:pt x="7754" y="137"/>
                    <a:pt x="7754" y="159"/>
                  </a:cubicBezTo>
                  <a:cubicBezTo>
                    <a:pt x="7775" y="159"/>
                    <a:pt x="7775" y="180"/>
                    <a:pt x="7791" y="196"/>
                  </a:cubicBezTo>
                  <a:cubicBezTo>
                    <a:pt x="7796" y="190"/>
                    <a:pt x="7796" y="185"/>
                    <a:pt x="7801" y="185"/>
                  </a:cubicBezTo>
                  <a:cubicBezTo>
                    <a:pt x="7812" y="185"/>
                    <a:pt x="7812" y="196"/>
                    <a:pt x="7812" y="201"/>
                  </a:cubicBezTo>
                  <a:lnTo>
                    <a:pt x="7817" y="206"/>
                  </a:lnTo>
                  <a:cubicBezTo>
                    <a:pt x="7822" y="190"/>
                    <a:pt x="7828" y="180"/>
                    <a:pt x="7843" y="180"/>
                  </a:cubicBezTo>
                  <a:cubicBezTo>
                    <a:pt x="7854" y="180"/>
                    <a:pt x="7864" y="185"/>
                    <a:pt x="7864" y="196"/>
                  </a:cubicBezTo>
                  <a:cubicBezTo>
                    <a:pt x="7875" y="190"/>
                    <a:pt x="7875" y="180"/>
                    <a:pt x="7886" y="180"/>
                  </a:cubicBezTo>
                  <a:cubicBezTo>
                    <a:pt x="7907" y="180"/>
                    <a:pt x="7917" y="211"/>
                    <a:pt x="7938" y="211"/>
                  </a:cubicBezTo>
                  <a:cubicBezTo>
                    <a:pt x="7949" y="211"/>
                    <a:pt x="7954" y="201"/>
                    <a:pt x="7959" y="201"/>
                  </a:cubicBezTo>
                  <a:cubicBezTo>
                    <a:pt x="7975" y="196"/>
                    <a:pt x="7986" y="201"/>
                    <a:pt x="7996" y="190"/>
                  </a:cubicBezTo>
                  <a:cubicBezTo>
                    <a:pt x="7991" y="180"/>
                    <a:pt x="7986" y="174"/>
                    <a:pt x="7986" y="164"/>
                  </a:cubicBezTo>
                  <a:cubicBezTo>
                    <a:pt x="7986" y="164"/>
                    <a:pt x="7986" y="164"/>
                    <a:pt x="7980" y="164"/>
                  </a:cubicBezTo>
                  <a:cubicBezTo>
                    <a:pt x="7975" y="174"/>
                    <a:pt x="7970" y="190"/>
                    <a:pt x="7954" y="190"/>
                  </a:cubicBezTo>
                  <a:cubicBezTo>
                    <a:pt x="7943" y="190"/>
                    <a:pt x="7943" y="190"/>
                    <a:pt x="7933" y="190"/>
                  </a:cubicBezTo>
                  <a:cubicBezTo>
                    <a:pt x="7891" y="190"/>
                    <a:pt x="7870" y="148"/>
                    <a:pt x="7828" y="148"/>
                  </a:cubicBezTo>
                  <a:cubicBezTo>
                    <a:pt x="7812" y="148"/>
                    <a:pt x="7812" y="159"/>
                    <a:pt x="7801" y="169"/>
                  </a:cubicBezTo>
                  <a:cubicBezTo>
                    <a:pt x="7780" y="148"/>
                    <a:pt x="7780" y="116"/>
                    <a:pt x="7748" y="106"/>
                  </a:cubicBezTo>
                  <a:close/>
                  <a:moveTo>
                    <a:pt x="7537" y="333"/>
                  </a:moveTo>
                  <a:lnTo>
                    <a:pt x="7537" y="333"/>
                  </a:lnTo>
                  <a:cubicBezTo>
                    <a:pt x="7532" y="333"/>
                    <a:pt x="7532" y="333"/>
                    <a:pt x="7532" y="333"/>
                  </a:cubicBezTo>
                  <a:cubicBezTo>
                    <a:pt x="7543" y="333"/>
                    <a:pt x="7553" y="322"/>
                    <a:pt x="7564" y="327"/>
                  </a:cubicBezTo>
                  <a:cubicBezTo>
                    <a:pt x="7564" y="317"/>
                    <a:pt x="7574" y="311"/>
                    <a:pt x="7580" y="306"/>
                  </a:cubicBezTo>
                  <a:cubicBezTo>
                    <a:pt x="7580" y="296"/>
                    <a:pt x="7580" y="296"/>
                    <a:pt x="7580" y="296"/>
                  </a:cubicBezTo>
                  <a:cubicBezTo>
                    <a:pt x="7574" y="296"/>
                    <a:pt x="7574" y="296"/>
                    <a:pt x="7569" y="296"/>
                  </a:cubicBezTo>
                  <a:cubicBezTo>
                    <a:pt x="7564" y="296"/>
                    <a:pt x="7564" y="301"/>
                    <a:pt x="7558" y="306"/>
                  </a:cubicBezTo>
                  <a:cubicBezTo>
                    <a:pt x="7553" y="317"/>
                    <a:pt x="7543" y="322"/>
                    <a:pt x="7537" y="333"/>
                  </a:cubicBezTo>
                  <a:close/>
                  <a:moveTo>
                    <a:pt x="8091" y="238"/>
                  </a:moveTo>
                  <a:lnTo>
                    <a:pt x="8091" y="238"/>
                  </a:lnTo>
                  <a:cubicBezTo>
                    <a:pt x="8070" y="243"/>
                    <a:pt x="8060" y="243"/>
                    <a:pt x="8044" y="243"/>
                  </a:cubicBezTo>
                  <a:cubicBezTo>
                    <a:pt x="8044" y="248"/>
                    <a:pt x="8044" y="248"/>
                    <a:pt x="8044" y="248"/>
                  </a:cubicBezTo>
                  <a:cubicBezTo>
                    <a:pt x="8060" y="280"/>
                    <a:pt x="8060" y="280"/>
                    <a:pt x="8060" y="280"/>
                  </a:cubicBezTo>
                  <a:cubicBezTo>
                    <a:pt x="8070" y="259"/>
                    <a:pt x="8091" y="248"/>
                    <a:pt x="8112" y="248"/>
                  </a:cubicBezTo>
                  <a:cubicBezTo>
                    <a:pt x="8123" y="248"/>
                    <a:pt x="8128" y="248"/>
                    <a:pt x="8139" y="248"/>
                  </a:cubicBezTo>
                  <a:cubicBezTo>
                    <a:pt x="8149" y="248"/>
                    <a:pt x="8154" y="248"/>
                    <a:pt x="8165" y="248"/>
                  </a:cubicBezTo>
                  <a:cubicBezTo>
                    <a:pt x="8160" y="243"/>
                    <a:pt x="8154" y="238"/>
                    <a:pt x="8149" y="238"/>
                  </a:cubicBezTo>
                  <a:cubicBezTo>
                    <a:pt x="8139" y="238"/>
                    <a:pt x="8133" y="243"/>
                    <a:pt x="8128" y="243"/>
                  </a:cubicBezTo>
                  <a:cubicBezTo>
                    <a:pt x="8112" y="243"/>
                    <a:pt x="8102" y="238"/>
                    <a:pt x="8091" y="238"/>
                  </a:cubicBezTo>
                  <a:close/>
                  <a:moveTo>
                    <a:pt x="8144" y="285"/>
                  </a:moveTo>
                  <a:lnTo>
                    <a:pt x="8144" y="285"/>
                  </a:lnTo>
                  <a:cubicBezTo>
                    <a:pt x="8149" y="269"/>
                    <a:pt x="8170" y="259"/>
                    <a:pt x="8176" y="269"/>
                  </a:cubicBezTo>
                  <a:cubicBezTo>
                    <a:pt x="8176" y="275"/>
                    <a:pt x="8170" y="275"/>
                    <a:pt x="8170" y="280"/>
                  </a:cubicBezTo>
                  <a:cubicBezTo>
                    <a:pt x="8170" y="285"/>
                    <a:pt x="8170" y="285"/>
                    <a:pt x="8170" y="290"/>
                  </a:cubicBezTo>
                  <a:cubicBezTo>
                    <a:pt x="8170" y="301"/>
                    <a:pt x="8165" y="301"/>
                    <a:pt x="8160" y="306"/>
                  </a:cubicBezTo>
                  <a:cubicBezTo>
                    <a:pt x="8160" y="296"/>
                    <a:pt x="8154" y="290"/>
                    <a:pt x="8144" y="285"/>
                  </a:cubicBezTo>
                  <a:close/>
                  <a:moveTo>
                    <a:pt x="8249" y="296"/>
                  </a:moveTo>
                  <a:lnTo>
                    <a:pt x="8249" y="296"/>
                  </a:lnTo>
                  <a:cubicBezTo>
                    <a:pt x="8271" y="296"/>
                    <a:pt x="8281" y="306"/>
                    <a:pt x="8302" y="306"/>
                  </a:cubicBezTo>
                  <a:cubicBezTo>
                    <a:pt x="8323" y="306"/>
                    <a:pt x="8334" y="280"/>
                    <a:pt x="8344" y="259"/>
                  </a:cubicBezTo>
                  <a:cubicBezTo>
                    <a:pt x="8339" y="259"/>
                    <a:pt x="8339" y="259"/>
                    <a:pt x="8339" y="259"/>
                  </a:cubicBezTo>
                  <a:cubicBezTo>
                    <a:pt x="8323" y="259"/>
                    <a:pt x="8313" y="264"/>
                    <a:pt x="8297" y="269"/>
                  </a:cubicBezTo>
                  <a:cubicBezTo>
                    <a:pt x="8271" y="275"/>
                    <a:pt x="8165" y="296"/>
                    <a:pt x="8249" y="296"/>
                  </a:cubicBezTo>
                  <a:close/>
                  <a:moveTo>
                    <a:pt x="8271" y="559"/>
                  </a:moveTo>
                  <a:lnTo>
                    <a:pt x="8271" y="559"/>
                  </a:lnTo>
                  <a:cubicBezTo>
                    <a:pt x="8265" y="559"/>
                    <a:pt x="8265" y="559"/>
                    <a:pt x="8260" y="554"/>
                  </a:cubicBezTo>
                  <a:cubicBezTo>
                    <a:pt x="8255" y="559"/>
                    <a:pt x="8260" y="570"/>
                    <a:pt x="8249" y="570"/>
                  </a:cubicBezTo>
                  <a:cubicBezTo>
                    <a:pt x="8244" y="575"/>
                    <a:pt x="8234" y="575"/>
                    <a:pt x="8228" y="586"/>
                  </a:cubicBezTo>
                  <a:cubicBezTo>
                    <a:pt x="8228" y="602"/>
                    <a:pt x="8228" y="602"/>
                    <a:pt x="8228" y="602"/>
                  </a:cubicBezTo>
                  <a:lnTo>
                    <a:pt x="8228" y="607"/>
                  </a:lnTo>
                  <a:cubicBezTo>
                    <a:pt x="8228" y="607"/>
                    <a:pt x="8228" y="612"/>
                    <a:pt x="8234" y="612"/>
                  </a:cubicBezTo>
                  <a:cubicBezTo>
                    <a:pt x="8249" y="612"/>
                    <a:pt x="8255" y="596"/>
                    <a:pt x="8271" y="596"/>
                  </a:cubicBezTo>
                  <a:cubicBezTo>
                    <a:pt x="8276" y="596"/>
                    <a:pt x="8276" y="602"/>
                    <a:pt x="8281" y="602"/>
                  </a:cubicBezTo>
                  <a:cubicBezTo>
                    <a:pt x="8292" y="602"/>
                    <a:pt x="8297" y="596"/>
                    <a:pt x="8297" y="591"/>
                  </a:cubicBezTo>
                  <a:cubicBezTo>
                    <a:pt x="8297" y="570"/>
                    <a:pt x="8297" y="570"/>
                    <a:pt x="8297" y="570"/>
                  </a:cubicBezTo>
                  <a:cubicBezTo>
                    <a:pt x="8297" y="570"/>
                    <a:pt x="8297" y="570"/>
                    <a:pt x="8292" y="570"/>
                  </a:cubicBezTo>
                  <a:cubicBezTo>
                    <a:pt x="8286" y="570"/>
                    <a:pt x="8276" y="565"/>
                    <a:pt x="8271" y="559"/>
                  </a:cubicBezTo>
                  <a:close/>
                  <a:moveTo>
                    <a:pt x="8387" y="296"/>
                  </a:moveTo>
                  <a:lnTo>
                    <a:pt x="8387" y="296"/>
                  </a:lnTo>
                  <a:cubicBezTo>
                    <a:pt x="8381" y="306"/>
                    <a:pt x="8376" y="311"/>
                    <a:pt x="8376" y="322"/>
                  </a:cubicBezTo>
                  <a:cubicBezTo>
                    <a:pt x="8376" y="327"/>
                    <a:pt x="8376" y="327"/>
                    <a:pt x="8376" y="327"/>
                  </a:cubicBezTo>
                  <a:cubicBezTo>
                    <a:pt x="8387" y="333"/>
                    <a:pt x="8392" y="327"/>
                    <a:pt x="8402" y="327"/>
                  </a:cubicBezTo>
                  <a:cubicBezTo>
                    <a:pt x="8397" y="317"/>
                    <a:pt x="8392" y="306"/>
                    <a:pt x="8387" y="296"/>
                  </a:cubicBezTo>
                  <a:close/>
                  <a:moveTo>
                    <a:pt x="8408" y="343"/>
                  </a:moveTo>
                  <a:lnTo>
                    <a:pt x="8408" y="343"/>
                  </a:lnTo>
                  <a:cubicBezTo>
                    <a:pt x="8402" y="343"/>
                    <a:pt x="8402" y="343"/>
                    <a:pt x="8397" y="343"/>
                  </a:cubicBezTo>
                  <a:cubicBezTo>
                    <a:pt x="8392" y="343"/>
                    <a:pt x="8387" y="343"/>
                    <a:pt x="8381" y="348"/>
                  </a:cubicBezTo>
                  <a:cubicBezTo>
                    <a:pt x="8387" y="354"/>
                    <a:pt x="8387" y="370"/>
                    <a:pt x="8397" y="370"/>
                  </a:cubicBezTo>
                  <a:cubicBezTo>
                    <a:pt x="8408" y="370"/>
                    <a:pt x="8413" y="359"/>
                    <a:pt x="8418" y="348"/>
                  </a:cubicBezTo>
                  <a:cubicBezTo>
                    <a:pt x="8413" y="348"/>
                    <a:pt x="8408" y="348"/>
                    <a:pt x="8408" y="343"/>
                  </a:cubicBezTo>
                  <a:close/>
                  <a:moveTo>
                    <a:pt x="8397" y="480"/>
                  </a:moveTo>
                  <a:lnTo>
                    <a:pt x="8397" y="480"/>
                  </a:lnTo>
                  <a:cubicBezTo>
                    <a:pt x="8397" y="496"/>
                    <a:pt x="8392" y="507"/>
                    <a:pt x="8381" y="517"/>
                  </a:cubicBezTo>
                  <a:cubicBezTo>
                    <a:pt x="8371" y="528"/>
                    <a:pt x="8365" y="544"/>
                    <a:pt x="8355" y="544"/>
                  </a:cubicBezTo>
                  <a:cubicBezTo>
                    <a:pt x="8350" y="544"/>
                    <a:pt x="8350" y="538"/>
                    <a:pt x="8344" y="538"/>
                  </a:cubicBezTo>
                  <a:cubicBezTo>
                    <a:pt x="8329" y="538"/>
                    <a:pt x="8323" y="549"/>
                    <a:pt x="8313" y="559"/>
                  </a:cubicBezTo>
                  <a:cubicBezTo>
                    <a:pt x="8329" y="575"/>
                    <a:pt x="8344" y="580"/>
                    <a:pt x="8365" y="586"/>
                  </a:cubicBezTo>
                  <a:cubicBezTo>
                    <a:pt x="8376" y="565"/>
                    <a:pt x="8392" y="559"/>
                    <a:pt x="8402" y="538"/>
                  </a:cubicBezTo>
                  <a:cubicBezTo>
                    <a:pt x="8397" y="528"/>
                    <a:pt x="8397" y="528"/>
                    <a:pt x="8397" y="528"/>
                  </a:cubicBezTo>
                  <a:cubicBezTo>
                    <a:pt x="8402" y="528"/>
                    <a:pt x="8413" y="522"/>
                    <a:pt x="8413" y="517"/>
                  </a:cubicBezTo>
                  <a:cubicBezTo>
                    <a:pt x="8413" y="512"/>
                    <a:pt x="8408" y="507"/>
                    <a:pt x="8408" y="496"/>
                  </a:cubicBezTo>
                  <a:cubicBezTo>
                    <a:pt x="8408" y="491"/>
                    <a:pt x="8408" y="480"/>
                    <a:pt x="8397" y="480"/>
                  </a:cubicBezTo>
                  <a:close/>
                  <a:moveTo>
                    <a:pt x="8471" y="538"/>
                  </a:moveTo>
                  <a:lnTo>
                    <a:pt x="8471" y="538"/>
                  </a:lnTo>
                  <a:cubicBezTo>
                    <a:pt x="8476" y="544"/>
                    <a:pt x="8482" y="549"/>
                    <a:pt x="8487" y="559"/>
                  </a:cubicBezTo>
                  <a:cubicBezTo>
                    <a:pt x="8482" y="559"/>
                    <a:pt x="8476" y="554"/>
                    <a:pt x="8471" y="554"/>
                  </a:cubicBezTo>
                  <a:cubicBezTo>
                    <a:pt x="8460" y="554"/>
                    <a:pt x="8460" y="565"/>
                    <a:pt x="8455" y="570"/>
                  </a:cubicBezTo>
                  <a:cubicBezTo>
                    <a:pt x="8445" y="580"/>
                    <a:pt x="8445" y="591"/>
                    <a:pt x="8445" y="607"/>
                  </a:cubicBezTo>
                  <a:cubicBezTo>
                    <a:pt x="8445" y="639"/>
                    <a:pt x="8445" y="623"/>
                    <a:pt x="8445" y="633"/>
                  </a:cubicBezTo>
                  <a:cubicBezTo>
                    <a:pt x="8439" y="633"/>
                    <a:pt x="8439" y="633"/>
                    <a:pt x="8439" y="633"/>
                  </a:cubicBezTo>
                  <a:cubicBezTo>
                    <a:pt x="8429" y="623"/>
                    <a:pt x="8424" y="612"/>
                    <a:pt x="8408" y="612"/>
                  </a:cubicBezTo>
                  <a:cubicBezTo>
                    <a:pt x="8392" y="612"/>
                    <a:pt x="8387" y="681"/>
                    <a:pt x="8387" y="639"/>
                  </a:cubicBezTo>
                  <a:cubicBezTo>
                    <a:pt x="8387" y="639"/>
                    <a:pt x="8392" y="633"/>
                    <a:pt x="8392" y="628"/>
                  </a:cubicBezTo>
                  <a:cubicBezTo>
                    <a:pt x="8392" y="623"/>
                    <a:pt x="8387" y="617"/>
                    <a:pt x="8381" y="612"/>
                  </a:cubicBezTo>
                  <a:cubicBezTo>
                    <a:pt x="8387" y="612"/>
                    <a:pt x="8387" y="612"/>
                    <a:pt x="8387" y="612"/>
                  </a:cubicBezTo>
                  <a:cubicBezTo>
                    <a:pt x="8387" y="607"/>
                    <a:pt x="8387" y="607"/>
                    <a:pt x="8387" y="602"/>
                  </a:cubicBezTo>
                  <a:cubicBezTo>
                    <a:pt x="8387" y="591"/>
                    <a:pt x="8397" y="586"/>
                    <a:pt x="8408" y="586"/>
                  </a:cubicBezTo>
                  <a:cubicBezTo>
                    <a:pt x="8418" y="586"/>
                    <a:pt x="8413" y="607"/>
                    <a:pt x="8424" y="607"/>
                  </a:cubicBezTo>
                  <a:cubicBezTo>
                    <a:pt x="8429" y="607"/>
                    <a:pt x="8429" y="607"/>
                    <a:pt x="8434" y="607"/>
                  </a:cubicBezTo>
                  <a:cubicBezTo>
                    <a:pt x="8434" y="575"/>
                    <a:pt x="8434" y="575"/>
                    <a:pt x="8434" y="575"/>
                  </a:cubicBezTo>
                  <a:cubicBezTo>
                    <a:pt x="8434" y="570"/>
                    <a:pt x="8450" y="517"/>
                    <a:pt x="8455" y="528"/>
                  </a:cubicBezTo>
                  <a:cubicBezTo>
                    <a:pt x="8455" y="533"/>
                    <a:pt x="8460" y="533"/>
                    <a:pt x="8460" y="538"/>
                  </a:cubicBezTo>
                  <a:cubicBezTo>
                    <a:pt x="8471" y="538"/>
                    <a:pt x="8471" y="538"/>
                    <a:pt x="8471" y="538"/>
                  </a:cubicBezTo>
                  <a:close/>
                  <a:moveTo>
                    <a:pt x="8460" y="465"/>
                  </a:moveTo>
                  <a:lnTo>
                    <a:pt x="8460" y="465"/>
                  </a:lnTo>
                  <a:cubicBezTo>
                    <a:pt x="8455" y="459"/>
                    <a:pt x="8455" y="454"/>
                    <a:pt x="8450" y="449"/>
                  </a:cubicBezTo>
                  <a:cubicBezTo>
                    <a:pt x="8445" y="454"/>
                    <a:pt x="8445" y="454"/>
                    <a:pt x="8445" y="459"/>
                  </a:cubicBezTo>
                  <a:cubicBezTo>
                    <a:pt x="8445" y="470"/>
                    <a:pt x="8450" y="470"/>
                    <a:pt x="8450" y="480"/>
                  </a:cubicBezTo>
                  <a:cubicBezTo>
                    <a:pt x="8424" y="528"/>
                    <a:pt x="8439" y="501"/>
                    <a:pt x="8466" y="480"/>
                  </a:cubicBezTo>
                  <a:cubicBezTo>
                    <a:pt x="8487" y="480"/>
                    <a:pt x="8476" y="475"/>
                    <a:pt x="8460" y="465"/>
                  </a:cubicBezTo>
                  <a:close/>
                  <a:moveTo>
                    <a:pt x="8476" y="306"/>
                  </a:moveTo>
                  <a:lnTo>
                    <a:pt x="8476" y="306"/>
                  </a:lnTo>
                  <a:cubicBezTo>
                    <a:pt x="8466" y="306"/>
                    <a:pt x="8466" y="322"/>
                    <a:pt x="8460" y="333"/>
                  </a:cubicBezTo>
                  <a:cubicBezTo>
                    <a:pt x="8455" y="338"/>
                    <a:pt x="8439" y="338"/>
                    <a:pt x="8439" y="348"/>
                  </a:cubicBezTo>
                  <a:cubicBezTo>
                    <a:pt x="8439" y="359"/>
                    <a:pt x="8450" y="364"/>
                    <a:pt x="8445" y="380"/>
                  </a:cubicBezTo>
                  <a:cubicBezTo>
                    <a:pt x="8460" y="380"/>
                    <a:pt x="8460" y="401"/>
                    <a:pt x="8476" y="401"/>
                  </a:cubicBezTo>
                  <a:cubicBezTo>
                    <a:pt x="8482" y="401"/>
                    <a:pt x="8482" y="396"/>
                    <a:pt x="8487" y="396"/>
                  </a:cubicBezTo>
                  <a:cubicBezTo>
                    <a:pt x="8503" y="422"/>
                    <a:pt x="8529" y="428"/>
                    <a:pt x="8529" y="454"/>
                  </a:cubicBezTo>
                  <a:cubicBezTo>
                    <a:pt x="8529" y="465"/>
                    <a:pt x="8519" y="470"/>
                    <a:pt x="8513" y="475"/>
                  </a:cubicBezTo>
                  <a:cubicBezTo>
                    <a:pt x="8503" y="486"/>
                    <a:pt x="8508" y="496"/>
                    <a:pt x="8508" y="507"/>
                  </a:cubicBezTo>
                  <a:cubicBezTo>
                    <a:pt x="8503" y="507"/>
                    <a:pt x="8503" y="507"/>
                    <a:pt x="8503" y="507"/>
                  </a:cubicBezTo>
                  <a:cubicBezTo>
                    <a:pt x="8497" y="507"/>
                    <a:pt x="8497" y="501"/>
                    <a:pt x="8492" y="501"/>
                  </a:cubicBezTo>
                  <a:cubicBezTo>
                    <a:pt x="8487" y="501"/>
                    <a:pt x="8487" y="507"/>
                    <a:pt x="8482" y="512"/>
                  </a:cubicBezTo>
                  <a:cubicBezTo>
                    <a:pt x="8519" y="522"/>
                    <a:pt x="8519" y="522"/>
                    <a:pt x="8519" y="522"/>
                  </a:cubicBezTo>
                  <a:cubicBezTo>
                    <a:pt x="8524" y="491"/>
                    <a:pt x="8540" y="480"/>
                    <a:pt x="8545" y="449"/>
                  </a:cubicBezTo>
                  <a:cubicBezTo>
                    <a:pt x="8545" y="428"/>
                    <a:pt x="8561" y="422"/>
                    <a:pt x="8576" y="412"/>
                  </a:cubicBezTo>
                  <a:cubicBezTo>
                    <a:pt x="8582" y="406"/>
                    <a:pt x="8598" y="412"/>
                    <a:pt x="8598" y="401"/>
                  </a:cubicBezTo>
                  <a:cubicBezTo>
                    <a:pt x="8598" y="375"/>
                    <a:pt x="8561" y="380"/>
                    <a:pt x="8540" y="370"/>
                  </a:cubicBezTo>
                  <a:cubicBezTo>
                    <a:pt x="8524" y="359"/>
                    <a:pt x="8519" y="343"/>
                    <a:pt x="8497" y="333"/>
                  </a:cubicBezTo>
                  <a:cubicBezTo>
                    <a:pt x="8487" y="327"/>
                    <a:pt x="8492" y="306"/>
                    <a:pt x="8476" y="306"/>
                  </a:cubicBezTo>
                  <a:close/>
                  <a:moveTo>
                    <a:pt x="8603" y="480"/>
                  </a:moveTo>
                  <a:lnTo>
                    <a:pt x="8603" y="480"/>
                  </a:lnTo>
                  <a:cubicBezTo>
                    <a:pt x="8603" y="486"/>
                    <a:pt x="8598" y="486"/>
                    <a:pt x="8598" y="486"/>
                  </a:cubicBezTo>
                  <a:cubicBezTo>
                    <a:pt x="8598" y="501"/>
                    <a:pt x="8613" y="507"/>
                    <a:pt x="8613" y="522"/>
                  </a:cubicBezTo>
                  <a:cubicBezTo>
                    <a:pt x="8619" y="522"/>
                    <a:pt x="8624" y="517"/>
                    <a:pt x="8629" y="517"/>
                  </a:cubicBezTo>
                  <a:cubicBezTo>
                    <a:pt x="8640" y="517"/>
                    <a:pt x="8645" y="533"/>
                    <a:pt x="8656" y="538"/>
                  </a:cubicBezTo>
                  <a:cubicBezTo>
                    <a:pt x="8661" y="522"/>
                    <a:pt x="8661" y="517"/>
                    <a:pt x="8666" y="507"/>
                  </a:cubicBezTo>
                  <a:cubicBezTo>
                    <a:pt x="8640" y="507"/>
                    <a:pt x="8629" y="491"/>
                    <a:pt x="8603" y="480"/>
                  </a:cubicBezTo>
                  <a:close/>
                  <a:moveTo>
                    <a:pt x="8534" y="538"/>
                  </a:moveTo>
                  <a:lnTo>
                    <a:pt x="8534" y="538"/>
                  </a:lnTo>
                  <a:cubicBezTo>
                    <a:pt x="8529" y="538"/>
                    <a:pt x="8529" y="538"/>
                    <a:pt x="8529" y="538"/>
                  </a:cubicBezTo>
                  <a:cubicBezTo>
                    <a:pt x="8529" y="549"/>
                    <a:pt x="8529" y="554"/>
                    <a:pt x="8529" y="570"/>
                  </a:cubicBezTo>
                  <a:cubicBezTo>
                    <a:pt x="8534" y="570"/>
                    <a:pt x="8540" y="565"/>
                    <a:pt x="8540" y="559"/>
                  </a:cubicBezTo>
                  <a:cubicBezTo>
                    <a:pt x="8540" y="554"/>
                    <a:pt x="8545" y="549"/>
                    <a:pt x="8545" y="544"/>
                  </a:cubicBezTo>
                  <a:cubicBezTo>
                    <a:pt x="8545" y="544"/>
                    <a:pt x="8540" y="544"/>
                    <a:pt x="8534" y="538"/>
                  </a:cubicBezTo>
                  <a:close/>
                  <a:moveTo>
                    <a:pt x="8714" y="396"/>
                  </a:moveTo>
                  <a:lnTo>
                    <a:pt x="8714" y="396"/>
                  </a:lnTo>
                  <a:cubicBezTo>
                    <a:pt x="8708" y="396"/>
                    <a:pt x="8708" y="391"/>
                    <a:pt x="8703" y="391"/>
                  </a:cubicBezTo>
                  <a:cubicBezTo>
                    <a:pt x="8698" y="391"/>
                    <a:pt x="8687" y="396"/>
                    <a:pt x="8687" y="401"/>
                  </a:cubicBezTo>
                  <a:cubicBezTo>
                    <a:pt x="8687" y="428"/>
                    <a:pt x="8687" y="438"/>
                    <a:pt x="8693" y="459"/>
                  </a:cubicBezTo>
                  <a:cubicBezTo>
                    <a:pt x="8698" y="459"/>
                    <a:pt x="8703" y="454"/>
                    <a:pt x="8714" y="454"/>
                  </a:cubicBezTo>
                  <a:cubicBezTo>
                    <a:pt x="8735" y="454"/>
                    <a:pt x="8751" y="512"/>
                    <a:pt x="8751" y="470"/>
                  </a:cubicBezTo>
                  <a:cubicBezTo>
                    <a:pt x="8751" y="454"/>
                    <a:pt x="8740" y="454"/>
                    <a:pt x="8724" y="449"/>
                  </a:cubicBezTo>
                  <a:cubicBezTo>
                    <a:pt x="8724" y="443"/>
                    <a:pt x="8730" y="438"/>
                    <a:pt x="8730" y="433"/>
                  </a:cubicBezTo>
                  <a:cubicBezTo>
                    <a:pt x="8730" y="417"/>
                    <a:pt x="8719" y="406"/>
                    <a:pt x="8714" y="396"/>
                  </a:cubicBezTo>
                  <a:close/>
                  <a:moveTo>
                    <a:pt x="8830" y="454"/>
                  </a:moveTo>
                  <a:lnTo>
                    <a:pt x="8830" y="454"/>
                  </a:lnTo>
                  <a:cubicBezTo>
                    <a:pt x="8819" y="443"/>
                    <a:pt x="8819" y="443"/>
                    <a:pt x="8819" y="443"/>
                  </a:cubicBezTo>
                  <a:cubicBezTo>
                    <a:pt x="8803" y="454"/>
                    <a:pt x="8798" y="465"/>
                    <a:pt x="8787" y="480"/>
                  </a:cubicBezTo>
                  <a:cubicBezTo>
                    <a:pt x="8793" y="480"/>
                    <a:pt x="8793" y="480"/>
                    <a:pt x="8798" y="480"/>
                  </a:cubicBezTo>
                  <a:cubicBezTo>
                    <a:pt x="8798" y="496"/>
                    <a:pt x="8798" y="507"/>
                    <a:pt x="8798" y="522"/>
                  </a:cubicBezTo>
                  <a:lnTo>
                    <a:pt x="8803" y="522"/>
                  </a:lnTo>
                  <a:cubicBezTo>
                    <a:pt x="8814" y="507"/>
                    <a:pt x="8824" y="496"/>
                    <a:pt x="8824" y="470"/>
                  </a:cubicBezTo>
                  <a:cubicBezTo>
                    <a:pt x="8835" y="470"/>
                    <a:pt x="8835" y="470"/>
                    <a:pt x="8840" y="470"/>
                  </a:cubicBezTo>
                  <a:cubicBezTo>
                    <a:pt x="8840" y="470"/>
                    <a:pt x="8835" y="465"/>
                    <a:pt x="8835" y="459"/>
                  </a:cubicBezTo>
                  <a:cubicBezTo>
                    <a:pt x="8830" y="459"/>
                    <a:pt x="8830" y="454"/>
                    <a:pt x="8830" y="454"/>
                  </a:cubicBezTo>
                  <a:close/>
                  <a:moveTo>
                    <a:pt x="8703" y="522"/>
                  </a:moveTo>
                  <a:lnTo>
                    <a:pt x="8703" y="522"/>
                  </a:lnTo>
                  <a:cubicBezTo>
                    <a:pt x="8693" y="522"/>
                    <a:pt x="8687" y="522"/>
                    <a:pt x="8677" y="522"/>
                  </a:cubicBezTo>
                  <a:cubicBezTo>
                    <a:pt x="8677" y="538"/>
                    <a:pt x="8677" y="538"/>
                    <a:pt x="8677" y="538"/>
                  </a:cubicBezTo>
                  <a:cubicBezTo>
                    <a:pt x="8682" y="538"/>
                    <a:pt x="8682" y="538"/>
                    <a:pt x="8682" y="538"/>
                  </a:cubicBezTo>
                  <a:cubicBezTo>
                    <a:pt x="8693" y="538"/>
                    <a:pt x="8703" y="533"/>
                    <a:pt x="8703" y="522"/>
                  </a:cubicBezTo>
                  <a:close/>
                  <a:moveTo>
                    <a:pt x="8904" y="623"/>
                  </a:moveTo>
                  <a:lnTo>
                    <a:pt x="8904" y="623"/>
                  </a:lnTo>
                  <a:cubicBezTo>
                    <a:pt x="8904" y="639"/>
                    <a:pt x="8919" y="639"/>
                    <a:pt x="8925" y="649"/>
                  </a:cubicBezTo>
                  <a:cubicBezTo>
                    <a:pt x="8941" y="665"/>
                    <a:pt x="8946" y="676"/>
                    <a:pt x="8956" y="697"/>
                  </a:cubicBezTo>
                  <a:cubicBezTo>
                    <a:pt x="8967" y="702"/>
                    <a:pt x="8956" y="676"/>
                    <a:pt x="8956" y="665"/>
                  </a:cubicBezTo>
                  <a:cubicBezTo>
                    <a:pt x="8956" y="649"/>
                    <a:pt x="8972" y="644"/>
                    <a:pt x="8988" y="644"/>
                  </a:cubicBezTo>
                  <a:cubicBezTo>
                    <a:pt x="9004" y="644"/>
                    <a:pt x="9014" y="660"/>
                    <a:pt x="9025" y="676"/>
                  </a:cubicBezTo>
                  <a:cubicBezTo>
                    <a:pt x="9030" y="660"/>
                    <a:pt x="9025" y="639"/>
                    <a:pt x="9041" y="639"/>
                  </a:cubicBezTo>
                  <a:cubicBezTo>
                    <a:pt x="9051" y="639"/>
                    <a:pt x="9051" y="649"/>
                    <a:pt x="9056" y="649"/>
                  </a:cubicBezTo>
                  <a:cubicBezTo>
                    <a:pt x="9078" y="649"/>
                    <a:pt x="9093" y="644"/>
                    <a:pt x="9109" y="639"/>
                  </a:cubicBezTo>
                  <a:cubicBezTo>
                    <a:pt x="9104" y="665"/>
                    <a:pt x="9088" y="670"/>
                    <a:pt x="9083" y="697"/>
                  </a:cubicBezTo>
                  <a:cubicBezTo>
                    <a:pt x="9088" y="697"/>
                    <a:pt x="9088" y="697"/>
                    <a:pt x="9088" y="697"/>
                  </a:cubicBezTo>
                  <a:cubicBezTo>
                    <a:pt x="9104" y="691"/>
                    <a:pt x="9104" y="691"/>
                    <a:pt x="9104" y="691"/>
                  </a:cubicBezTo>
                  <a:cubicBezTo>
                    <a:pt x="9109" y="697"/>
                    <a:pt x="9115" y="707"/>
                    <a:pt x="9120" y="707"/>
                  </a:cubicBezTo>
                  <a:cubicBezTo>
                    <a:pt x="9125" y="707"/>
                    <a:pt x="9157" y="691"/>
                    <a:pt x="9136" y="691"/>
                  </a:cubicBezTo>
                  <a:cubicBezTo>
                    <a:pt x="9125" y="691"/>
                    <a:pt x="9109" y="686"/>
                    <a:pt x="9109" y="676"/>
                  </a:cubicBezTo>
                  <a:cubicBezTo>
                    <a:pt x="9109" y="665"/>
                    <a:pt x="9120" y="665"/>
                    <a:pt x="9125" y="660"/>
                  </a:cubicBezTo>
                  <a:cubicBezTo>
                    <a:pt x="9136" y="654"/>
                    <a:pt x="9136" y="644"/>
                    <a:pt x="9146" y="644"/>
                  </a:cubicBezTo>
                  <a:cubicBezTo>
                    <a:pt x="9173" y="644"/>
                    <a:pt x="9183" y="665"/>
                    <a:pt x="9209" y="676"/>
                  </a:cubicBezTo>
                  <a:cubicBezTo>
                    <a:pt x="9204" y="660"/>
                    <a:pt x="9204" y="644"/>
                    <a:pt x="9188" y="639"/>
                  </a:cubicBezTo>
                  <a:cubicBezTo>
                    <a:pt x="9178" y="633"/>
                    <a:pt x="9173" y="639"/>
                    <a:pt x="9162" y="633"/>
                  </a:cubicBezTo>
                  <a:cubicBezTo>
                    <a:pt x="9146" y="628"/>
                    <a:pt x="9141" y="617"/>
                    <a:pt x="9130" y="602"/>
                  </a:cubicBezTo>
                  <a:cubicBezTo>
                    <a:pt x="9130" y="607"/>
                    <a:pt x="9130" y="612"/>
                    <a:pt x="9130" y="617"/>
                  </a:cubicBezTo>
                  <a:cubicBezTo>
                    <a:pt x="9120" y="617"/>
                    <a:pt x="9120" y="602"/>
                    <a:pt x="9109" y="602"/>
                  </a:cubicBezTo>
                  <a:cubicBezTo>
                    <a:pt x="9093" y="602"/>
                    <a:pt x="9088" y="617"/>
                    <a:pt x="9078" y="617"/>
                  </a:cubicBezTo>
                  <a:cubicBezTo>
                    <a:pt x="9067" y="617"/>
                    <a:pt x="9062" y="607"/>
                    <a:pt x="9051" y="607"/>
                  </a:cubicBezTo>
                  <a:cubicBezTo>
                    <a:pt x="9046" y="607"/>
                    <a:pt x="9041" y="617"/>
                    <a:pt x="9035" y="617"/>
                  </a:cubicBezTo>
                  <a:cubicBezTo>
                    <a:pt x="9025" y="617"/>
                    <a:pt x="9020" y="607"/>
                    <a:pt x="9009" y="607"/>
                  </a:cubicBezTo>
                  <a:cubicBezTo>
                    <a:pt x="8988" y="607"/>
                    <a:pt x="8977" y="617"/>
                    <a:pt x="8956" y="617"/>
                  </a:cubicBezTo>
                  <a:cubicBezTo>
                    <a:pt x="8946" y="617"/>
                    <a:pt x="8951" y="602"/>
                    <a:pt x="8941" y="602"/>
                  </a:cubicBezTo>
                  <a:cubicBezTo>
                    <a:pt x="8925" y="596"/>
                    <a:pt x="8904" y="607"/>
                    <a:pt x="8904" y="623"/>
                  </a:cubicBezTo>
                  <a:close/>
                  <a:moveTo>
                    <a:pt x="8904" y="570"/>
                  </a:moveTo>
                  <a:lnTo>
                    <a:pt x="8904" y="570"/>
                  </a:lnTo>
                  <a:cubicBezTo>
                    <a:pt x="8893" y="570"/>
                    <a:pt x="8893" y="570"/>
                    <a:pt x="8893" y="570"/>
                  </a:cubicBezTo>
                  <a:cubicBezTo>
                    <a:pt x="8893" y="575"/>
                    <a:pt x="8893" y="580"/>
                    <a:pt x="8893" y="586"/>
                  </a:cubicBezTo>
                  <a:cubicBezTo>
                    <a:pt x="8919" y="586"/>
                    <a:pt x="8919" y="586"/>
                    <a:pt x="8919" y="586"/>
                  </a:cubicBezTo>
                  <a:lnTo>
                    <a:pt x="8919" y="580"/>
                  </a:lnTo>
                  <a:cubicBezTo>
                    <a:pt x="8919" y="575"/>
                    <a:pt x="8914" y="570"/>
                    <a:pt x="8904" y="570"/>
                  </a:cubicBezTo>
                  <a:close/>
                  <a:moveTo>
                    <a:pt x="9326" y="760"/>
                  </a:moveTo>
                  <a:lnTo>
                    <a:pt x="9326" y="760"/>
                  </a:lnTo>
                  <a:cubicBezTo>
                    <a:pt x="9315" y="755"/>
                    <a:pt x="9315" y="755"/>
                    <a:pt x="9315" y="755"/>
                  </a:cubicBezTo>
                  <a:cubicBezTo>
                    <a:pt x="9310" y="760"/>
                    <a:pt x="9310" y="765"/>
                    <a:pt x="9310" y="776"/>
                  </a:cubicBezTo>
                  <a:cubicBezTo>
                    <a:pt x="9310" y="781"/>
                    <a:pt x="9310" y="781"/>
                    <a:pt x="9315" y="786"/>
                  </a:cubicBezTo>
                  <a:cubicBezTo>
                    <a:pt x="9336" y="776"/>
                    <a:pt x="9336" y="776"/>
                    <a:pt x="9336" y="776"/>
                  </a:cubicBezTo>
                  <a:cubicBezTo>
                    <a:pt x="9326" y="760"/>
                    <a:pt x="9326" y="760"/>
                    <a:pt x="9326" y="760"/>
                  </a:cubicBezTo>
                  <a:close/>
                  <a:moveTo>
                    <a:pt x="9368" y="776"/>
                  </a:moveTo>
                  <a:lnTo>
                    <a:pt x="9368" y="776"/>
                  </a:lnTo>
                  <a:cubicBezTo>
                    <a:pt x="9357" y="781"/>
                    <a:pt x="9347" y="791"/>
                    <a:pt x="9347" y="802"/>
                  </a:cubicBezTo>
                  <a:cubicBezTo>
                    <a:pt x="9347" y="807"/>
                    <a:pt x="9352" y="813"/>
                    <a:pt x="9352" y="818"/>
                  </a:cubicBezTo>
                  <a:cubicBezTo>
                    <a:pt x="9362" y="807"/>
                    <a:pt x="9373" y="802"/>
                    <a:pt x="9384" y="797"/>
                  </a:cubicBezTo>
                  <a:cubicBezTo>
                    <a:pt x="9378" y="797"/>
                    <a:pt x="9373" y="797"/>
                    <a:pt x="9368" y="797"/>
                  </a:cubicBezTo>
                  <a:cubicBezTo>
                    <a:pt x="9368" y="791"/>
                    <a:pt x="9368" y="781"/>
                    <a:pt x="9368" y="776"/>
                  </a:cubicBezTo>
                  <a:close/>
                  <a:moveTo>
                    <a:pt x="9457" y="828"/>
                  </a:moveTo>
                  <a:lnTo>
                    <a:pt x="9457" y="828"/>
                  </a:lnTo>
                  <a:cubicBezTo>
                    <a:pt x="9447" y="828"/>
                    <a:pt x="9436" y="828"/>
                    <a:pt x="9426" y="828"/>
                  </a:cubicBezTo>
                  <a:cubicBezTo>
                    <a:pt x="9426" y="834"/>
                    <a:pt x="9426" y="834"/>
                    <a:pt x="9426" y="839"/>
                  </a:cubicBezTo>
                  <a:cubicBezTo>
                    <a:pt x="9426" y="855"/>
                    <a:pt x="9410" y="855"/>
                    <a:pt x="9394" y="860"/>
                  </a:cubicBezTo>
                  <a:lnTo>
                    <a:pt x="9394" y="860"/>
                  </a:lnTo>
                  <a:cubicBezTo>
                    <a:pt x="9399" y="865"/>
                    <a:pt x="9399" y="865"/>
                    <a:pt x="9399" y="865"/>
                  </a:cubicBezTo>
                  <a:cubicBezTo>
                    <a:pt x="9426" y="865"/>
                    <a:pt x="9447" y="850"/>
                    <a:pt x="9457" y="828"/>
                  </a:cubicBezTo>
                  <a:close/>
                  <a:moveTo>
                    <a:pt x="9647" y="960"/>
                  </a:moveTo>
                  <a:lnTo>
                    <a:pt x="9647" y="960"/>
                  </a:lnTo>
                  <a:cubicBezTo>
                    <a:pt x="9668" y="992"/>
                    <a:pt x="9689" y="1002"/>
                    <a:pt x="9716" y="1029"/>
                  </a:cubicBezTo>
                  <a:cubicBezTo>
                    <a:pt x="9705" y="1039"/>
                    <a:pt x="9700" y="1045"/>
                    <a:pt x="9684" y="1045"/>
                  </a:cubicBezTo>
                  <a:cubicBezTo>
                    <a:pt x="9674" y="1045"/>
                    <a:pt x="9679" y="1024"/>
                    <a:pt x="9668" y="1024"/>
                  </a:cubicBezTo>
                  <a:cubicBezTo>
                    <a:pt x="9663" y="1024"/>
                    <a:pt x="9658" y="1024"/>
                    <a:pt x="9652" y="1024"/>
                  </a:cubicBezTo>
                  <a:cubicBezTo>
                    <a:pt x="9647" y="1024"/>
                    <a:pt x="9652" y="1018"/>
                    <a:pt x="9647" y="1013"/>
                  </a:cubicBezTo>
                  <a:cubicBezTo>
                    <a:pt x="9647" y="1002"/>
                    <a:pt x="9631" y="1002"/>
                    <a:pt x="9631" y="992"/>
                  </a:cubicBezTo>
                  <a:cubicBezTo>
                    <a:pt x="9631" y="965"/>
                    <a:pt x="9631" y="944"/>
                    <a:pt x="9605" y="934"/>
                  </a:cubicBezTo>
                  <a:cubicBezTo>
                    <a:pt x="9568" y="934"/>
                    <a:pt x="9547" y="934"/>
                    <a:pt x="9515" y="955"/>
                  </a:cubicBezTo>
                  <a:cubicBezTo>
                    <a:pt x="9510" y="950"/>
                    <a:pt x="9505" y="939"/>
                    <a:pt x="9505" y="934"/>
                  </a:cubicBezTo>
                  <a:cubicBezTo>
                    <a:pt x="9526" y="929"/>
                    <a:pt x="9531" y="913"/>
                    <a:pt x="9552" y="913"/>
                  </a:cubicBezTo>
                  <a:cubicBezTo>
                    <a:pt x="9579" y="913"/>
                    <a:pt x="9579" y="913"/>
                    <a:pt x="9579" y="913"/>
                  </a:cubicBezTo>
                  <a:cubicBezTo>
                    <a:pt x="9595" y="913"/>
                    <a:pt x="9595" y="913"/>
                    <a:pt x="9595" y="913"/>
                  </a:cubicBezTo>
                  <a:cubicBezTo>
                    <a:pt x="9600" y="913"/>
                    <a:pt x="9605" y="918"/>
                    <a:pt x="9616" y="923"/>
                  </a:cubicBezTo>
                  <a:cubicBezTo>
                    <a:pt x="9626" y="934"/>
                    <a:pt x="9637" y="944"/>
                    <a:pt x="9647" y="960"/>
                  </a:cubicBezTo>
                  <a:close/>
                  <a:moveTo>
                    <a:pt x="9726" y="1045"/>
                  </a:moveTo>
                  <a:lnTo>
                    <a:pt x="9726" y="1045"/>
                  </a:lnTo>
                  <a:cubicBezTo>
                    <a:pt x="9716" y="1050"/>
                    <a:pt x="9716" y="1066"/>
                    <a:pt x="9705" y="1066"/>
                  </a:cubicBezTo>
                  <a:cubicBezTo>
                    <a:pt x="9695" y="1066"/>
                    <a:pt x="9695" y="1055"/>
                    <a:pt x="9689" y="1055"/>
                  </a:cubicBezTo>
                  <a:cubicBezTo>
                    <a:pt x="9689" y="1066"/>
                    <a:pt x="9689" y="1076"/>
                    <a:pt x="9689" y="1087"/>
                  </a:cubicBezTo>
                  <a:cubicBezTo>
                    <a:pt x="9742" y="1087"/>
                    <a:pt x="9753" y="1161"/>
                    <a:pt x="9805" y="1161"/>
                  </a:cubicBezTo>
                  <a:cubicBezTo>
                    <a:pt x="9820" y="1161"/>
                    <a:pt x="9826" y="1145"/>
                    <a:pt x="9841" y="1145"/>
                  </a:cubicBezTo>
                  <a:cubicBezTo>
                    <a:pt x="9873" y="1145"/>
                    <a:pt x="9884" y="1171"/>
                    <a:pt x="9910" y="1187"/>
                  </a:cubicBezTo>
                  <a:cubicBezTo>
                    <a:pt x="9931" y="1203"/>
                    <a:pt x="9936" y="1219"/>
                    <a:pt x="9957" y="1229"/>
                  </a:cubicBezTo>
                  <a:cubicBezTo>
                    <a:pt x="9968" y="1235"/>
                    <a:pt x="9973" y="1235"/>
                    <a:pt x="9984" y="1240"/>
                  </a:cubicBezTo>
                  <a:cubicBezTo>
                    <a:pt x="9994" y="1245"/>
                    <a:pt x="9994" y="1256"/>
                    <a:pt x="10000" y="1266"/>
                  </a:cubicBezTo>
                  <a:cubicBezTo>
                    <a:pt x="10016" y="1287"/>
                    <a:pt x="10031" y="1298"/>
                    <a:pt x="10058" y="1303"/>
                  </a:cubicBezTo>
                  <a:cubicBezTo>
                    <a:pt x="10052" y="1271"/>
                    <a:pt x="10031" y="1261"/>
                    <a:pt x="10005" y="1240"/>
                  </a:cubicBezTo>
                  <a:cubicBezTo>
                    <a:pt x="9984" y="1213"/>
                    <a:pt x="9984" y="1176"/>
                    <a:pt x="9952" y="1176"/>
                  </a:cubicBezTo>
                  <a:cubicBezTo>
                    <a:pt x="9947" y="1176"/>
                    <a:pt x="9947" y="1182"/>
                    <a:pt x="9936" y="1182"/>
                  </a:cubicBezTo>
                  <a:cubicBezTo>
                    <a:pt x="9889" y="1182"/>
                    <a:pt x="9884" y="1108"/>
                    <a:pt x="9836" y="1103"/>
                  </a:cubicBezTo>
                  <a:cubicBezTo>
                    <a:pt x="9790" y="1092"/>
                    <a:pt x="9769" y="1060"/>
                    <a:pt x="9726" y="1045"/>
                  </a:cubicBezTo>
                  <a:close/>
                  <a:moveTo>
                    <a:pt x="9769" y="1198"/>
                  </a:moveTo>
                  <a:lnTo>
                    <a:pt x="9769" y="1198"/>
                  </a:lnTo>
                  <a:cubicBezTo>
                    <a:pt x="9784" y="1198"/>
                    <a:pt x="9790" y="1203"/>
                    <a:pt x="9805" y="1203"/>
                  </a:cubicBezTo>
                  <a:cubicBezTo>
                    <a:pt x="9826" y="1203"/>
                    <a:pt x="9826" y="1203"/>
                    <a:pt x="9826" y="1203"/>
                  </a:cubicBezTo>
                  <a:cubicBezTo>
                    <a:pt x="9826" y="1213"/>
                    <a:pt x="9826" y="1219"/>
                    <a:pt x="9826" y="1229"/>
                  </a:cubicBezTo>
                  <a:cubicBezTo>
                    <a:pt x="9805" y="1213"/>
                    <a:pt x="9790" y="1208"/>
                    <a:pt x="9769" y="1203"/>
                  </a:cubicBezTo>
                  <a:cubicBezTo>
                    <a:pt x="9769" y="1198"/>
                    <a:pt x="9769" y="1198"/>
                    <a:pt x="9769" y="1198"/>
                  </a:cubicBezTo>
                  <a:close/>
                  <a:moveTo>
                    <a:pt x="9905" y="1245"/>
                  </a:moveTo>
                  <a:lnTo>
                    <a:pt x="9905" y="1245"/>
                  </a:lnTo>
                  <a:cubicBezTo>
                    <a:pt x="9921" y="1266"/>
                    <a:pt x="9936" y="1287"/>
                    <a:pt x="9936" y="1314"/>
                  </a:cubicBezTo>
                  <a:lnTo>
                    <a:pt x="9931" y="1319"/>
                  </a:lnTo>
                  <a:cubicBezTo>
                    <a:pt x="9921" y="1314"/>
                    <a:pt x="9910" y="1314"/>
                    <a:pt x="9910" y="1298"/>
                  </a:cubicBezTo>
                  <a:cubicBezTo>
                    <a:pt x="9910" y="1293"/>
                    <a:pt x="9915" y="1293"/>
                    <a:pt x="9915" y="1287"/>
                  </a:cubicBezTo>
                  <a:cubicBezTo>
                    <a:pt x="9915" y="1261"/>
                    <a:pt x="9878" y="1256"/>
                    <a:pt x="9878" y="1229"/>
                  </a:cubicBezTo>
                  <a:cubicBezTo>
                    <a:pt x="9878" y="1224"/>
                    <a:pt x="9884" y="1224"/>
                    <a:pt x="9884" y="1219"/>
                  </a:cubicBezTo>
                  <a:cubicBezTo>
                    <a:pt x="9889" y="1229"/>
                    <a:pt x="9894" y="1235"/>
                    <a:pt x="9905" y="1245"/>
                  </a:cubicBezTo>
                  <a:close/>
                  <a:moveTo>
                    <a:pt x="10037" y="1593"/>
                  </a:moveTo>
                  <a:lnTo>
                    <a:pt x="10037" y="1593"/>
                  </a:lnTo>
                  <a:cubicBezTo>
                    <a:pt x="10042" y="1593"/>
                    <a:pt x="10042" y="1593"/>
                    <a:pt x="10042" y="1593"/>
                  </a:cubicBezTo>
                  <a:cubicBezTo>
                    <a:pt x="10058" y="1593"/>
                    <a:pt x="10058" y="1577"/>
                    <a:pt x="10073" y="1572"/>
                  </a:cubicBezTo>
                  <a:cubicBezTo>
                    <a:pt x="10063" y="1562"/>
                    <a:pt x="10047" y="1577"/>
                    <a:pt x="10037" y="1593"/>
                  </a:cubicBezTo>
                  <a:close/>
                  <a:moveTo>
                    <a:pt x="10079" y="1609"/>
                  </a:moveTo>
                  <a:lnTo>
                    <a:pt x="10079" y="1609"/>
                  </a:lnTo>
                  <a:cubicBezTo>
                    <a:pt x="10073" y="1609"/>
                    <a:pt x="10073" y="1609"/>
                    <a:pt x="10073" y="1609"/>
                  </a:cubicBezTo>
                  <a:cubicBezTo>
                    <a:pt x="10079" y="1609"/>
                    <a:pt x="10079" y="1614"/>
                    <a:pt x="10079" y="1614"/>
                  </a:cubicBezTo>
                  <a:cubicBezTo>
                    <a:pt x="10084" y="1614"/>
                    <a:pt x="10089" y="1614"/>
                    <a:pt x="10095" y="1614"/>
                  </a:cubicBezTo>
                  <a:cubicBezTo>
                    <a:pt x="10105" y="1614"/>
                    <a:pt x="10105" y="1630"/>
                    <a:pt x="10121" y="1630"/>
                  </a:cubicBezTo>
                  <a:cubicBezTo>
                    <a:pt x="10131" y="1625"/>
                    <a:pt x="10137" y="1609"/>
                    <a:pt x="10153" y="1609"/>
                  </a:cubicBezTo>
                  <a:cubicBezTo>
                    <a:pt x="10153" y="1604"/>
                    <a:pt x="10153" y="1604"/>
                    <a:pt x="10153" y="1598"/>
                  </a:cubicBezTo>
                  <a:cubicBezTo>
                    <a:pt x="10153" y="1593"/>
                    <a:pt x="10142" y="1598"/>
                    <a:pt x="10131" y="1593"/>
                  </a:cubicBezTo>
                  <a:cubicBezTo>
                    <a:pt x="10110" y="1588"/>
                    <a:pt x="10100" y="1598"/>
                    <a:pt x="10079" y="1609"/>
                  </a:cubicBezTo>
                  <a:close/>
                  <a:moveTo>
                    <a:pt x="10116" y="1430"/>
                  </a:moveTo>
                  <a:lnTo>
                    <a:pt x="10116" y="1430"/>
                  </a:lnTo>
                  <a:cubicBezTo>
                    <a:pt x="10121" y="1435"/>
                    <a:pt x="10121" y="1440"/>
                    <a:pt x="10121" y="1445"/>
                  </a:cubicBezTo>
                  <a:cubicBezTo>
                    <a:pt x="10137" y="1440"/>
                    <a:pt x="10147" y="1435"/>
                    <a:pt x="10158" y="1424"/>
                  </a:cubicBezTo>
                  <a:cubicBezTo>
                    <a:pt x="10142" y="1414"/>
                    <a:pt x="10131" y="1424"/>
                    <a:pt x="10116" y="1430"/>
                  </a:cubicBezTo>
                  <a:close/>
                  <a:moveTo>
                    <a:pt x="10226" y="1235"/>
                  </a:moveTo>
                  <a:lnTo>
                    <a:pt x="10226" y="1235"/>
                  </a:lnTo>
                  <a:cubicBezTo>
                    <a:pt x="10237" y="1250"/>
                    <a:pt x="10248" y="1256"/>
                    <a:pt x="10253" y="1271"/>
                  </a:cubicBezTo>
                  <a:cubicBezTo>
                    <a:pt x="10253" y="1271"/>
                    <a:pt x="10253" y="1277"/>
                    <a:pt x="10258" y="1277"/>
                  </a:cubicBezTo>
                  <a:cubicBezTo>
                    <a:pt x="10274" y="1261"/>
                    <a:pt x="10290" y="1261"/>
                    <a:pt x="10311" y="1245"/>
                  </a:cubicBezTo>
                  <a:cubicBezTo>
                    <a:pt x="10300" y="1240"/>
                    <a:pt x="10295" y="1245"/>
                    <a:pt x="10284" y="1245"/>
                  </a:cubicBezTo>
                  <a:cubicBezTo>
                    <a:pt x="10263" y="1245"/>
                    <a:pt x="10248" y="1240"/>
                    <a:pt x="10226" y="1235"/>
                  </a:cubicBezTo>
                  <a:close/>
                  <a:moveTo>
                    <a:pt x="10311" y="1282"/>
                  </a:moveTo>
                  <a:lnTo>
                    <a:pt x="10311" y="1282"/>
                  </a:lnTo>
                  <a:cubicBezTo>
                    <a:pt x="10316" y="1282"/>
                    <a:pt x="10321" y="1271"/>
                    <a:pt x="10332" y="1266"/>
                  </a:cubicBezTo>
                  <a:cubicBezTo>
                    <a:pt x="10358" y="1261"/>
                    <a:pt x="10374" y="1235"/>
                    <a:pt x="10401" y="1245"/>
                  </a:cubicBezTo>
                  <a:cubicBezTo>
                    <a:pt x="10401" y="1256"/>
                    <a:pt x="10395" y="1261"/>
                    <a:pt x="10385" y="1266"/>
                  </a:cubicBezTo>
                  <a:cubicBezTo>
                    <a:pt x="10401" y="1271"/>
                    <a:pt x="10411" y="1271"/>
                    <a:pt x="10422" y="1277"/>
                  </a:cubicBezTo>
                  <a:cubicBezTo>
                    <a:pt x="10401" y="1282"/>
                    <a:pt x="10395" y="1298"/>
                    <a:pt x="10374" y="1298"/>
                  </a:cubicBezTo>
                  <a:cubicBezTo>
                    <a:pt x="10364" y="1298"/>
                    <a:pt x="10364" y="1293"/>
                    <a:pt x="10353" y="1293"/>
                  </a:cubicBezTo>
                  <a:cubicBezTo>
                    <a:pt x="10337" y="1293"/>
                    <a:pt x="10332" y="1308"/>
                    <a:pt x="10316" y="1324"/>
                  </a:cubicBezTo>
                  <a:cubicBezTo>
                    <a:pt x="10306" y="1335"/>
                    <a:pt x="10295" y="1330"/>
                    <a:pt x="10290" y="1340"/>
                  </a:cubicBezTo>
                  <a:cubicBezTo>
                    <a:pt x="10279" y="1356"/>
                    <a:pt x="10274" y="1382"/>
                    <a:pt x="10274" y="1340"/>
                  </a:cubicBezTo>
                  <a:cubicBezTo>
                    <a:pt x="10274" y="1324"/>
                    <a:pt x="10295" y="1324"/>
                    <a:pt x="10295" y="1308"/>
                  </a:cubicBezTo>
                  <a:cubicBezTo>
                    <a:pt x="10295" y="1303"/>
                    <a:pt x="10295" y="1303"/>
                    <a:pt x="10295" y="1298"/>
                  </a:cubicBezTo>
                  <a:cubicBezTo>
                    <a:pt x="10295" y="1287"/>
                    <a:pt x="10295" y="1277"/>
                    <a:pt x="10300" y="1277"/>
                  </a:cubicBezTo>
                  <a:cubicBezTo>
                    <a:pt x="10306" y="1277"/>
                    <a:pt x="10306" y="1282"/>
                    <a:pt x="10311" y="1282"/>
                  </a:cubicBezTo>
                  <a:close/>
                  <a:moveTo>
                    <a:pt x="10221" y="1335"/>
                  </a:moveTo>
                  <a:lnTo>
                    <a:pt x="10221" y="1335"/>
                  </a:lnTo>
                  <a:cubicBezTo>
                    <a:pt x="10216" y="1335"/>
                    <a:pt x="10205" y="1340"/>
                    <a:pt x="10200" y="1340"/>
                  </a:cubicBezTo>
                  <a:cubicBezTo>
                    <a:pt x="10195" y="1340"/>
                    <a:pt x="10190" y="1335"/>
                    <a:pt x="10184" y="1335"/>
                  </a:cubicBezTo>
                  <a:cubicBezTo>
                    <a:pt x="10174" y="1335"/>
                    <a:pt x="10168" y="1340"/>
                    <a:pt x="10163" y="1345"/>
                  </a:cubicBezTo>
                  <a:cubicBezTo>
                    <a:pt x="10179" y="1356"/>
                    <a:pt x="10195" y="1351"/>
                    <a:pt x="10216" y="1351"/>
                  </a:cubicBezTo>
                  <a:cubicBezTo>
                    <a:pt x="10226" y="1351"/>
                    <a:pt x="10232" y="1345"/>
                    <a:pt x="10237" y="1345"/>
                  </a:cubicBezTo>
                  <a:cubicBezTo>
                    <a:pt x="10237" y="1335"/>
                    <a:pt x="10232" y="1335"/>
                    <a:pt x="10226" y="1335"/>
                  </a:cubicBezTo>
                  <a:cubicBezTo>
                    <a:pt x="10221" y="1335"/>
                    <a:pt x="10226" y="1335"/>
                    <a:pt x="10221" y="1335"/>
                  </a:cubicBezTo>
                  <a:close/>
                  <a:moveTo>
                    <a:pt x="10353" y="1419"/>
                  </a:moveTo>
                  <a:lnTo>
                    <a:pt x="10353" y="1419"/>
                  </a:lnTo>
                  <a:cubicBezTo>
                    <a:pt x="10348" y="1430"/>
                    <a:pt x="10348" y="1435"/>
                    <a:pt x="10337" y="1435"/>
                  </a:cubicBezTo>
                  <a:cubicBezTo>
                    <a:pt x="10332" y="1435"/>
                    <a:pt x="10327" y="1430"/>
                    <a:pt x="10321" y="1430"/>
                  </a:cubicBezTo>
                  <a:cubicBezTo>
                    <a:pt x="10316" y="1435"/>
                    <a:pt x="10321" y="1440"/>
                    <a:pt x="10316" y="1445"/>
                  </a:cubicBezTo>
                  <a:cubicBezTo>
                    <a:pt x="10321" y="1445"/>
                    <a:pt x="10327" y="1445"/>
                    <a:pt x="10327" y="1445"/>
                  </a:cubicBezTo>
                  <a:cubicBezTo>
                    <a:pt x="10337" y="1445"/>
                    <a:pt x="10337" y="1451"/>
                    <a:pt x="10342" y="1451"/>
                  </a:cubicBezTo>
                  <a:cubicBezTo>
                    <a:pt x="10353" y="1451"/>
                    <a:pt x="10358" y="1445"/>
                    <a:pt x="10369" y="1451"/>
                  </a:cubicBezTo>
                  <a:cubicBezTo>
                    <a:pt x="10364" y="1440"/>
                    <a:pt x="10358" y="1430"/>
                    <a:pt x="10353" y="1419"/>
                  </a:cubicBezTo>
                  <a:close/>
                  <a:moveTo>
                    <a:pt x="10248" y="1366"/>
                  </a:moveTo>
                  <a:lnTo>
                    <a:pt x="10248" y="1366"/>
                  </a:lnTo>
                  <a:cubicBezTo>
                    <a:pt x="10232" y="1377"/>
                    <a:pt x="10221" y="1382"/>
                    <a:pt x="10216" y="1398"/>
                  </a:cubicBezTo>
                  <a:cubicBezTo>
                    <a:pt x="10211" y="1403"/>
                    <a:pt x="10200" y="1403"/>
                    <a:pt x="10200" y="1414"/>
                  </a:cubicBezTo>
                  <a:cubicBezTo>
                    <a:pt x="10200" y="1419"/>
                    <a:pt x="10205" y="1419"/>
                    <a:pt x="10205" y="1424"/>
                  </a:cubicBezTo>
                  <a:cubicBezTo>
                    <a:pt x="10216" y="1419"/>
                    <a:pt x="10211" y="1403"/>
                    <a:pt x="10221" y="1398"/>
                  </a:cubicBezTo>
                  <a:cubicBezTo>
                    <a:pt x="10232" y="1387"/>
                    <a:pt x="10248" y="1382"/>
                    <a:pt x="10248" y="1366"/>
                  </a:cubicBezTo>
                  <a:close/>
                  <a:moveTo>
                    <a:pt x="10422" y="1430"/>
                  </a:moveTo>
                  <a:lnTo>
                    <a:pt x="10422" y="1430"/>
                  </a:lnTo>
                  <a:cubicBezTo>
                    <a:pt x="10401" y="1430"/>
                    <a:pt x="10406" y="1398"/>
                    <a:pt x="10390" y="1393"/>
                  </a:cubicBezTo>
                  <a:cubicBezTo>
                    <a:pt x="10390" y="1393"/>
                    <a:pt x="10390" y="1393"/>
                    <a:pt x="10390" y="1398"/>
                  </a:cubicBezTo>
                  <a:cubicBezTo>
                    <a:pt x="10390" y="1419"/>
                    <a:pt x="10395" y="1430"/>
                    <a:pt x="10411" y="1440"/>
                  </a:cubicBezTo>
                  <a:cubicBezTo>
                    <a:pt x="10432" y="1440"/>
                    <a:pt x="10432" y="1440"/>
                    <a:pt x="10432" y="1440"/>
                  </a:cubicBezTo>
                  <a:cubicBezTo>
                    <a:pt x="10432" y="1435"/>
                    <a:pt x="10432" y="1435"/>
                    <a:pt x="10432" y="1430"/>
                  </a:cubicBezTo>
                  <a:cubicBezTo>
                    <a:pt x="10427" y="1430"/>
                    <a:pt x="10427" y="1430"/>
                    <a:pt x="10422" y="1430"/>
                  </a:cubicBezTo>
                  <a:close/>
                  <a:moveTo>
                    <a:pt x="10495" y="1192"/>
                  </a:moveTo>
                  <a:lnTo>
                    <a:pt x="10495" y="1192"/>
                  </a:lnTo>
                  <a:cubicBezTo>
                    <a:pt x="10490" y="1192"/>
                    <a:pt x="10485" y="1187"/>
                    <a:pt x="10480" y="1187"/>
                  </a:cubicBezTo>
                  <a:cubicBezTo>
                    <a:pt x="10474" y="1187"/>
                    <a:pt x="10474" y="1192"/>
                    <a:pt x="10469" y="1198"/>
                  </a:cubicBezTo>
                  <a:cubicBezTo>
                    <a:pt x="10480" y="1198"/>
                    <a:pt x="10490" y="1198"/>
                    <a:pt x="10501" y="1208"/>
                  </a:cubicBezTo>
                  <a:cubicBezTo>
                    <a:pt x="10511" y="1213"/>
                    <a:pt x="10511" y="1229"/>
                    <a:pt x="10527" y="1229"/>
                  </a:cubicBezTo>
                  <a:cubicBezTo>
                    <a:pt x="10548" y="1229"/>
                    <a:pt x="10559" y="1219"/>
                    <a:pt x="10575" y="1219"/>
                  </a:cubicBezTo>
                  <a:cubicBezTo>
                    <a:pt x="10585" y="1219"/>
                    <a:pt x="10590" y="1229"/>
                    <a:pt x="10596" y="1229"/>
                  </a:cubicBezTo>
                  <a:cubicBezTo>
                    <a:pt x="10612" y="1229"/>
                    <a:pt x="10617" y="1219"/>
                    <a:pt x="10627" y="1219"/>
                  </a:cubicBezTo>
                  <a:cubicBezTo>
                    <a:pt x="10633" y="1235"/>
                    <a:pt x="10627" y="1245"/>
                    <a:pt x="10633" y="1261"/>
                  </a:cubicBezTo>
                  <a:cubicBezTo>
                    <a:pt x="10633" y="1261"/>
                    <a:pt x="10633" y="1266"/>
                    <a:pt x="10638" y="1266"/>
                  </a:cubicBezTo>
                  <a:cubicBezTo>
                    <a:pt x="10654" y="1266"/>
                    <a:pt x="10659" y="1256"/>
                    <a:pt x="10675" y="1256"/>
                  </a:cubicBezTo>
                  <a:cubicBezTo>
                    <a:pt x="10675" y="1240"/>
                    <a:pt x="10701" y="1240"/>
                    <a:pt x="10701" y="1224"/>
                  </a:cubicBezTo>
                  <a:cubicBezTo>
                    <a:pt x="10701" y="1208"/>
                    <a:pt x="10691" y="1192"/>
                    <a:pt x="10680" y="1192"/>
                  </a:cubicBezTo>
                  <a:cubicBezTo>
                    <a:pt x="10648" y="1192"/>
                    <a:pt x="10633" y="1208"/>
                    <a:pt x="10601" y="1208"/>
                  </a:cubicBezTo>
                  <a:cubicBezTo>
                    <a:pt x="10580" y="1208"/>
                    <a:pt x="10564" y="1208"/>
                    <a:pt x="10543" y="1208"/>
                  </a:cubicBezTo>
                  <a:cubicBezTo>
                    <a:pt x="10527" y="1208"/>
                    <a:pt x="10511" y="1198"/>
                    <a:pt x="10495" y="1192"/>
                  </a:cubicBezTo>
                  <a:close/>
                  <a:moveTo>
                    <a:pt x="10654" y="1282"/>
                  </a:moveTo>
                  <a:lnTo>
                    <a:pt x="10654" y="1282"/>
                  </a:lnTo>
                  <a:cubicBezTo>
                    <a:pt x="10638" y="1287"/>
                    <a:pt x="10638" y="1308"/>
                    <a:pt x="10633" y="1324"/>
                  </a:cubicBezTo>
                  <a:cubicBezTo>
                    <a:pt x="10622" y="1351"/>
                    <a:pt x="10606" y="1366"/>
                    <a:pt x="10606" y="1398"/>
                  </a:cubicBezTo>
                  <a:cubicBezTo>
                    <a:pt x="10606" y="1445"/>
                    <a:pt x="10638" y="1472"/>
                    <a:pt x="10675" y="1498"/>
                  </a:cubicBezTo>
                  <a:cubicBezTo>
                    <a:pt x="10685" y="1488"/>
                    <a:pt x="10691" y="1477"/>
                    <a:pt x="10696" y="1467"/>
                  </a:cubicBezTo>
                  <a:cubicBezTo>
                    <a:pt x="10696" y="1461"/>
                    <a:pt x="10696" y="1461"/>
                    <a:pt x="10691" y="1461"/>
                  </a:cubicBezTo>
                  <a:cubicBezTo>
                    <a:pt x="10685" y="1461"/>
                    <a:pt x="10680" y="1472"/>
                    <a:pt x="10670" y="1472"/>
                  </a:cubicBezTo>
                  <a:cubicBezTo>
                    <a:pt x="10633" y="1472"/>
                    <a:pt x="10612" y="1424"/>
                    <a:pt x="10612" y="1387"/>
                  </a:cubicBezTo>
                  <a:cubicBezTo>
                    <a:pt x="10612" y="1372"/>
                    <a:pt x="10622" y="1361"/>
                    <a:pt x="10633" y="1351"/>
                  </a:cubicBezTo>
                  <a:cubicBezTo>
                    <a:pt x="10648" y="1351"/>
                    <a:pt x="10648" y="1351"/>
                    <a:pt x="10648" y="1351"/>
                  </a:cubicBezTo>
                  <a:cubicBezTo>
                    <a:pt x="10643" y="1340"/>
                    <a:pt x="10643" y="1335"/>
                    <a:pt x="10643" y="1324"/>
                  </a:cubicBezTo>
                  <a:cubicBezTo>
                    <a:pt x="10643" y="1308"/>
                    <a:pt x="10648" y="1298"/>
                    <a:pt x="10654" y="1282"/>
                  </a:cubicBezTo>
                  <a:close/>
                  <a:moveTo>
                    <a:pt x="10812" y="1477"/>
                  </a:moveTo>
                  <a:lnTo>
                    <a:pt x="10812" y="1477"/>
                  </a:lnTo>
                  <a:cubicBezTo>
                    <a:pt x="10807" y="1477"/>
                    <a:pt x="10801" y="1472"/>
                    <a:pt x="10796" y="1472"/>
                  </a:cubicBezTo>
                  <a:cubicBezTo>
                    <a:pt x="10796" y="1477"/>
                    <a:pt x="10796" y="1482"/>
                    <a:pt x="10796" y="1488"/>
                  </a:cubicBezTo>
                  <a:cubicBezTo>
                    <a:pt x="10786" y="1488"/>
                    <a:pt x="10786" y="1488"/>
                    <a:pt x="10780" y="1488"/>
                  </a:cubicBezTo>
                  <a:cubicBezTo>
                    <a:pt x="10775" y="1488"/>
                    <a:pt x="10764" y="1482"/>
                    <a:pt x="10764" y="1482"/>
                  </a:cubicBezTo>
                  <a:cubicBezTo>
                    <a:pt x="10780" y="1498"/>
                    <a:pt x="10791" y="1504"/>
                    <a:pt x="10812" y="1509"/>
                  </a:cubicBezTo>
                  <a:cubicBezTo>
                    <a:pt x="10812" y="1504"/>
                    <a:pt x="10812" y="1504"/>
                    <a:pt x="10812" y="1498"/>
                  </a:cubicBezTo>
                  <a:cubicBezTo>
                    <a:pt x="10812" y="1488"/>
                    <a:pt x="10823" y="1482"/>
                    <a:pt x="10828" y="1472"/>
                  </a:cubicBezTo>
                  <a:cubicBezTo>
                    <a:pt x="10823" y="1472"/>
                    <a:pt x="10817" y="1477"/>
                    <a:pt x="10812" y="1477"/>
                  </a:cubicBezTo>
                  <a:close/>
                  <a:moveTo>
                    <a:pt x="10902" y="1498"/>
                  </a:moveTo>
                  <a:lnTo>
                    <a:pt x="10902" y="1498"/>
                  </a:lnTo>
                  <a:cubicBezTo>
                    <a:pt x="10881" y="1498"/>
                    <a:pt x="10870" y="1514"/>
                    <a:pt x="10844" y="1514"/>
                  </a:cubicBezTo>
                  <a:cubicBezTo>
                    <a:pt x="10844" y="1519"/>
                    <a:pt x="10844" y="1519"/>
                    <a:pt x="10838" y="1525"/>
                  </a:cubicBezTo>
                  <a:cubicBezTo>
                    <a:pt x="10859" y="1530"/>
                    <a:pt x="10875" y="1519"/>
                    <a:pt x="10891" y="1535"/>
                  </a:cubicBezTo>
                  <a:cubicBezTo>
                    <a:pt x="10907" y="1546"/>
                    <a:pt x="10912" y="1556"/>
                    <a:pt x="10928" y="1556"/>
                  </a:cubicBezTo>
                  <a:cubicBezTo>
                    <a:pt x="10938" y="1556"/>
                    <a:pt x="10944" y="1546"/>
                    <a:pt x="10954" y="1541"/>
                  </a:cubicBezTo>
                  <a:cubicBezTo>
                    <a:pt x="10970" y="1535"/>
                    <a:pt x="10981" y="1535"/>
                    <a:pt x="10997" y="1535"/>
                  </a:cubicBezTo>
                  <a:cubicBezTo>
                    <a:pt x="11002" y="1530"/>
                    <a:pt x="11002" y="1530"/>
                    <a:pt x="11002" y="1530"/>
                  </a:cubicBezTo>
                  <a:cubicBezTo>
                    <a:pt x="10997" y="1525"/>
                    <a:pt x="10991" y="1519"/>
                    <a:pt x="10986" y="1519"/>
                  </a:cubicBezTo>
                  <a:cubicBezTo>
                    <a:pt x="10965" y="1519"/>
                    <a:pt x="10954" y="1530"/>
                    <a:pt x="10933" y="1530"/>
                  </a:cubicBezTo>
                  <a:cubicBezTo>
                    <a:pt x="10928" y="1530"/>
                    <a:pt x="10923" y="1530"/>
                    <a:pt x="10917" y="1530"/>
                  </a:cubicBezTo>
                  <a:cubicBezTo>
                    <a:pt x="10917" y="1519"/>
                    <a:pt x="10917" y="1498"/>
                    <a:pt x="10902" y="1498"/>
                  </a:cubicBezTo>
                  <a:close/>
                  <a:moveTo>
                    <a:pt x="11102" y="1440"/>
                  </a:moveTo>
                  <a:lnTo>
                    <a:pt x="11102" y="1440"/>
                  </a:lnTo>
                  <a:cubicBezTo>
                    <a:pt x="11097" y="1445"/>
                    <a:pt x="11092" y="1445"/>
                    <a:pt x="11081" y="1445"/>
                  </a:cubicBezTo>
                  <a:cubicBezTo>
                    <a:pt x="11065" y="1445"/>
                    <a:pt x="11060" y="1435"/>
                    <a:pt x="11049" y="1430"/>
                  </a:cubicBezTo>
                  <a:cubicBezTo>
                    <a:pt x="11049" y="1430"/>
                    <a:pt x="11049" y="1430"/>
                    <a:pt x="11049" y="1435"/>
                  </a:cubicBezTo>
                  <a:cubicBezTo>
                    <a:pt x="11049" y="1451"/>
                    <a:pt x="11049" y="1461"/>
                    <a:pt x="11049" y="1477"/>
                  </a:cubicBezTo>
                  <a:cubicBezTo>
                    <a:pt x="11055" y="1482"/>
                    <a:pt x="11055" y="1482"/>
                    <a:pt x="11055" y="1482"/>
                  </a:cubicBezTo>
                  <a:cubicBezTo>
                    <a:pt x="11060" y="1472"/>
                    <a:pt x="11065" y="1467"/>
                    <a:pt x="11070" y="1461"/>
                  </a:cubicBezTo>
                  <a:cubicBezTo>
                    <a:pt x="11081" y="1467"/>
                    <a:pt x="11081" y="1467"/>
                    <a:pt x="11081" y="1467"/>
                  </a:cubicBezTo>
                  <a:cubicBezTo>
                    <a:pt x="11097" y="1467"/>
                    <a:pt x="11097" y="1467"/>
                    <a:pt x="11097" y="1467"/>
                  </a:cubicBezTo>
                  <a:cubicBezTo>
                    <a:pt x="11097" y="1456"/>
                    <a:pt x="11102" y="1451"/>
                    <a:pt x="11102" y="1440"/>
                  </a:cubicBezTo>
                  <a:close/>
                  <a:moveTo>
                    <a:pt x="11208" y="1303"/>
                  </a:moveTo>
                  <a:lnTo>
                    <a:pt x="11208" y="1303"/>
                  </a:lnTo>
                  <a:cubicBezTo>
                    <a:pt x="11234" y="1324"/>
                    <a:pt x="11244" y="1335"/>
                    <a:pt x="11260" y="1366"/>
                  </a:cubicBezTo>
                  <a:cubicBezTo>
                    <a:pt x="11239" y="1361"/>
                    <a:pt x="11234" y="1340"/>
                    <a:pt x="11218" y="1340"/>
                  </a:cubicBezTo>
                  <a:cubicBezTo>
                    <a:pt x="11208" y="1330"/>
                    <a:pt x="11208" y="1324"/>
                    <a:pt x="11197" y="1319"/>
                  </a:cubicBezTo>
                  <a:cubicBezTo>
                    <a:pt x="11186" y="1324"/>
                    <a:pt x="11186" y="1324"/>
                    <a:pt x="11186" y="1324"/>
                  </a:cubicBezTo>
                  <a:cubicBezTo>
                    <a:pt x="11181" y="1319"/>
                    <a:pt x="11181" y="1319"/>
                    <a:pt x="11181" y="1319"/>
                  </a:cubicBezTo>
                  <a:cubicBezTo>
                    <a:pt x="11181" y="1314"/>
                    <a:pt x="11176" y="1308"/>
                    <a:pt x="11176" y="1298"/>
                  </a:cubicBezTo>
                  <a:cubicBezTo>
                    <a:pt x="11186" y="1298"/>
                    <a:pt x="11197" y="1303"/>
                    <a:pt x="11208" y="1303"/>
                  </a:cubicBezTo>
                  <a:close/>
                  <a:moveTo>
                    <a:pt x="11208" y="1445"/>
                  </a:moveTo>
                  <a:lnTo>
                    <a:pt x="11208" y="1445"/>
                  </a:lnTo>
                  <a:cubicBezTo>
                    <a:pt x="11181" y="1435"/>
                    <a:pt x="11181" y="1435"/>
                    <a:pt x="11181" y="1435"/>
                  </a:cubicBezTo>
                  <a:cubicBezTo>
                    <a:pt x="11186" y="1445"/>
                    <a:pt x="11192" y="1451"/>
                    <a:pt x="11192" y="1456"/>
                  </a:cubicBezTo>
                  <a:cubicBezTo>
                    <a:pt x="11192" y="1461"/>
                    <a:pt x="11192" y="1467"/>
                    <a:pt x="11192" y="1472"/>
                  </a:cubicBezTo>
                  <a:cubicBezTo>
                    <a:pt x="11192" y="1488"/>
                    <a:pt x="11176" y="1488"/>
                    <a:pt x="11176" y="1504"/>
                  </a:cubicBezTo>
                  <a:cubicBezTo>
                    <a:pt x="11176" y="1519"/>
                    <a:pt x="11192" y="1519"/>
                    <a:pt x="11208" y="1530"/>
                  </a:cubicBezTo>
                  <a:cubicBezTo>
                    <a:pt x="11208" y="1525"/>
                    <a:pt x="11208" y="1525"/>
                    <a:pt x="11208" y="1525"/>
                  </a:cubicBezTo>
                  <a:cubicBezTo>
                    <a:pt x="11208" y="1514"/>
                    <a:pt x="11192" y="1514"/>
                    <a:pt x="11192" y="1504"/>
                  </a:cubicBezTo>
                  <a:cubicBezTo>
                    <a:pt x="11192" y="1493"/>
                    <a:pt x="11208" y="1493"/>
                    <a:pt x="11213" y="1493"/>
                  </a:cubicBezTo>
                  <a:cubicBezTo>
                    <a:pt x="11223" y="1493"/>
                    <a:pt x="11223" y="1493"/>
                    <a:pt x="11223" y="1493"/>
                  </a:cubicBezTo>
                  <a:cubicBezTo>
                    <a:pt x="11223" y="1482"/>
                    <a:pt x="11223" y="1477"/>
                    <a:pt x="11223" y="1467"/>
                  </a:cubicBezTo>
                  <a:cubicBezTo>
                    <a:pt x="11223" y="1456"/>
                    <a:pt x="11218" y="1451"/>
                    <a:pt x="11208" y="1445"/>
                  </a:cubicBezTo>
                  <a:close/>
                  <a:moveTo>
                    <a:pt x="11165" y="1414"/>
                  </a:moveTo>
                  <a:lnTo>
                    <a:pt x="11165" y="1414"/>
                  </a:lnTo>
                  <a:cubicBezTo>
                    <a:pt x="11155" y="1424"/>
                    <a:pt x="11176" y="1414"/>
                    <a:pt x="11186" y="1414"/>
                  </a:cubicBezTo>
                  <a:cubicBezTo>
                    <a:pt x="11181" y="1403"/>
                    <a:pt x="11186" y="1382"/>
                    <a:pt x="11181" y="1387"/>
                  </a:cubicBezTo>
                  <a:cubicBezTo>
                    <a:pt x="11171" y="1393"/>
                    <a:pt x="11171" y="1403"/>
                    <a:pt x="11165" y="1414"/>
                  </a:cubicBezTo>
                  <a:close/>
                  <a:moveTo>
                    <a:pt x="11239" y="1403"/>
                  </a:moveTo>
                  <a:lnTo>
                    <a:pt x="11239" y="1403"/>
                  </a:lnTo>
                  <a:cubicBezTo>
                    <a:pt x="11239" y="1409"/>
                    <a:pt x="11244" y="1424"/>
                    <a:pt x="11250" y="1424"/>
                  </a:cubicBezTo>
                  <a:cubicBezTo>
                    <a:pt x="11260" y="1424"/>
                    <a:pt x="11260" y="1419"/>
                    <a:pt x="11271" y="1419"/>
                  </a:cubicBezTo>
                  <a:cubicBezTo>
                    <a:pt x="11287" y="1419"/>
                    <a:pt x="11297" y="1424"/>
                    <a:pt x="11313" y="1430"/>
                  </a:cubicBezTo>
                  <a:cubicBezTo>
                    <a:pt x="11318" y="1435"/>
                    <a:pt x="11324" y="1445"/>
                    <a:pt x="11329" y="1445"/>
                  </a:cubicBezTo>
                  <a:cubicBezTo>
                    <a:pt x="11339" y="1445"/>
                    <a:pt x="11339" y="1430"/>
                    <a:pt x="11350" y="1430"/>
                  </a:cubicBezTo>
                  <a:cubicBezTo>
                    <a:pt x="11366" y="1430"/>
                    <a:pt x="11371" y="1451"/>
                    <a:pt x="11382" y="1461"/>
                  </a:cubicBezTo>
                  <a:cubicBezTo>
                    <a:pt x="11397" y="1467"/>
                    <a:pt x="11403" y="1472"/>
                    <a:pt x="11418" y="1472"/>
                  </a:cubicBezTo>
                  <a:cubicBezTo>
                    <a:pt x="11445" y="1472"/>
                    <a:pt x="11445" y="1472"/>
                    <a:pt x="11445" y="1472"/>
                  </a:cubicBezTo>
                  <a:cubicBezTo>
                    <a:pt x="11466" y="1472"/>
                    <a:pt x="11471" y="1456"/>
                    <a:pt x="11492" y="1451"/>
                  </a:cubicBezTo>
                  <a:cubicBezTo>
                    <a:pt x="11577" y="1472"/>
                    <a:pt x="11577" y="1472"/>
                    <a:pt x="11577" y="1472"/>
                  </a:cubicBezTo>
                  <a:cubicBezTo>
                    <a:pt x="11603" y="1472"/>
                    <a:pt x="11624" y="1461"/>
                    <a:pt x="11645" y="1440"/>
                  </a:cubicBezTo>
                  <a:cubicBezTo>
                    <a:pt x="11640" y="1435"/>
                    <a:pt x="11640" y="1430"/>
                    <a:pt x="11635" y="1430"/>
                  </a:cubicBezTo>
                  <a:cubicBezTo>
                    <a:pt x="11645" y="1419"/>
                    <a:pt x="11651" y="1409"/>
                    <a:pt x="11666" y="1409"/>
                  </a:cubicBezTo>
                  <a:cubicBezTo>
                    <a:pt x="11688" y="1409"/>
                    <a:pt x="11693" y="1409"/>
                    <a:pt x="11714" y="1409"/>
                  </a:cubicBezTo>
                  <a:cubicBezTo>
                    <a:pt x="11719" y="1409"/>
                    <a:pt x="11719" y="1409"/>
                    <a:pt x="11725" y="1409"/>
                  </a:cubicBezTo>
                  <a:cubicBezTo>
                    <a:pt x="11740" y="1409"/>
                    <a:pt x="11746" y="1424"/>
                    <a:pt x="11761" y="1435"/>
                  </a:cubicBezTo>
                  <a:cubicBezTo>
                    <a:pt x="11782" y="1451"/>
                    <a:pt x="11835" y="1472"/>
                    <a:pt x="11777" y="1451"/>
                  </a:cubicBezTo>
                  <a:cubicBezTo>
                    <a:pt x="11777" y="1461"/>
                    <a:pt x="11777" y="1461"/>
                    <a:pt x="11777" y="1461"/>
                  </a:cubicBezTo>
                  <a:cubicBezTo>
                    <a:pt x="11777" y="1477"/>
                    <a:pt x="11777" y="1493"/>
                    <a:pt x="11793" y="1504"/>
                  </a:cubicBezTo>
                  <a:cubicBezTo>
                    <a:pt x="11804" y="1514"/>
                    <a:pt x="11819" y="1504"/>
                    <a:pt x="11830" y="1514"/>
                  </a:cubicBezTo>
                  <a:cubicBezTo>
                    <a:pt x="11846" y="1525"/>
                    <a:pt x="11846" y="1546"/>
                    <a:pt x="11856" y="1562"/>
                  </a:cubicBezTo>
                  <a:cubicBezTo>
                    <a:pt x="11872" y="1583"/>
                    <a:pt x="11893" y="1588"/>
                    <a:pt x="11893" y="1609"/>
                  </a:cubicBezTo>
                  <a:cubicBezTo>
                    <a:pt x="11893" y="1609"/>
                    <a:pt x="11888" y="1609"/>
                    <a:pt x="11888" y="1614"/>
                  </a:cubicBezTo>
                  <a:cubicBezTo>
                    <a:pt x="11883" y="1609"/>
                    <a:pt x="11883" y="1609"/>
                    <a:pt x="11883" y="1609"/>
                  </a:cubicBezTo>
                  <a:cubicBezTo>
                    <a:pt x="11877" y="1609"/>
                    <a:pt x="11877" y="1609"/>
                    <a:pt x="11877" y="1609"/>
                  </a:cubicBezTo>
                  <a:cubicBezTo>
                    <a:pt x="11877" y="1619"/>
                    <a:pt x="11872" y="1651"/>
                    <a:pt x="11872" y="1619"/>
                  </a:cubicBezTo>
                  <a:cubicBezTo>
                    <a:pt x="11835" y="1625"/>
                    <a:pt x="11825" y="1651"/>
                    <a:pt x="11793" y="1662"/>
                  </a:cubicBezTo>
                  <a:cubicBezTo>
                    <a:pt x="11788" y="1656"/>
                    <a:pt x="11788" y="1651"/>
                    <a:pt x="11782" y="1646"/>
                  </a:cubicBezTo>
                  <a:cubicBezTo>
                    <a:pt x="11782" y="1646"/>
                    <a:pt x="11777" y="1646"/>
                    <a:pt x="11772" y="1646"/>
                  </a:cubicBezTo>
                  <a:cubicBezTo>
                    <a:pt x="11772" y="1646"/>
                    <a:pt x="11772" y="1646"/>
                    <a:pt x="11767" y="1646"/>
                  </a:cubicBezTo>
                  <a:cubicBezTo>
                    <a:pt x="11772" y="1641"/>
                    <a:pt x="11777" y="1635"/>
                    <a:pt x="11782" y="1630"/>
                  </a:cubicBezTo>
                  <a:cubicBezTo>
                    <a:pt x="11777" y="1625"/>
                    <a:pt x="11777" y="1619"/>
                    <a:pt x="11772" y="1619"/>
                  </a:cubicBezTo>
                  <a:cubicBezTo>
                    <a:pt x="11756" y="1619"/>
                    <a:pt x="11751" y="1641"/>
                    <a:pt x="11740" y="1646"/>
                  </a:cubicBezTo>
                  <a:cubicBezTo>
                    <a:pt x="11714" y="1656"/>
                    <a:pt x="11698" y="1662"/>
                    <a:pt x="11672" y="1667"/>
                  </a:cubicBezTo>
                  <a:cubicBezTo>
                    <a:pt x="11677" y="1651"/>
                    <a:pt x="11688" y="1641"/>
                    <a:pt x="11703" y="1641"/>
                  </a:cubicBezTo>
                  <a:cubicBezTo>
                    <a:pt x="11703" y="1625"/>
                    <a:pt x="11714" y="1619"/>
                    <a:pt x="11714" y="1604"/>
                  </a:cubicBezTo>
                  <a:cubicBezTo>
                    <a:pt x="11714" y="1598"/>
                    <a:pt x="11698" y="1598"/>
                    <a:pt x="11688" y="1598"/>
                  </a:cubicBezTo>
                  <a:cubicBezTo>
                    <a:pt x="11672" y="1598"/>
                    <a:pt x="11666" y="1588"/>
                    <a:pt x="11651" y="1588"/>
                  </a:cubicBezTo>
                  <a:cubicBezTo>
                    <a:pt x="11635" y="1588"/>
                    <a:pt x="11640" y="1609"/>
                    <a:pt x="11635" y="1614"/>
                  </a:cubicBezTo>
                  <a:cubicBezTo>
                    <a:pt x="11635" y="1609"/>
                    <a:pt x="11629" y="1604"/>
                    <a:pt x="11629" y="1598"/>
                  </a:cubicBezTo>
                  <a:cubicBezTo>
                    <a:pt x="11608" y="1614"/>
                    <a:pt x="11598" y="1625"/>
                    <a:pt x="11582" y="1641"/>
                  </a:cubicBezTo>
                  <a:cubicBezTo>
                    <a:pt x="11587" y="1625"/>
                    <a:pt x="11593" y="1619"/>
                    <a:pt x="11598" y="1604"/>
                  </a:cubicBezTo>
                  <a:cubicBezTo>
                    <a:pt x="11561" y="1604"/>
                    <a:pt x="11561" y="1604"/>
                    <a:pt x="11561" y="1604"/>
                  </a:cubicBezTo>
                  <a:cubicBezTo>
                    <a:pt x="11545" y="1604"/>
                    <a:pt x="11550" y="1641"/>
                    <a:pt x="11529" y="1641"/>
                  </a:cubicBezTo>
                  <a:cubicBezTo>
                    <a:pt x="11514" y="1641"/>
                    <a:pt x="11508" y="1625"/>
                    <a:pt x="11498" y="1625"/>
                  </a:cubicBezTo>
                  <a:cubicBezTo>
                    <a:pt x="11477" y="1625"/>
                    <a:pt x="11466" y="1635"/>
                    <a:pt x="11445" y="1635"/>
                  </a:cubicBezTo>
                  <a:cubicBezTo>
                    <a:pt x="11440" y="1635"/>
                    <a:pt x="11440" y="1635"/>
                    <a:pt x="11440" y="1635"/>
                  </a:cubicBezTo>
                  <a:cubicBezTo>
                    <a:pt x="11440" y="1604"/>
                    <a:pt x="11424" y="1572"/>
                    <a:pt x="11397" y="1572"/>
                  </a:cubicBezTo>
                  <a:cubicBezTo>
                    <a:pt x="11366" y="1572"/>
                    <a:pt x="11366" y="1572"/>
                    <a:pt x="11366" y="1572"/>
                  </a:cubicBezTo>
                  <a:cubicBezTo>
                    <a:pt x="11339" y="1572"/>
                    <a:pt x="11318" y="1567"/>
                    <a:pt x="11297" y="1551"/>
                  </a:cubicBezTo>
                  <a:cubicBezTo>
                    <a:pt x="11287" y="1541"/>
                    <a:pt x="11287" y="1530"/>
                    <a:pt x="11276" y="1519"/>
                  </a:cubicBezTo>
                  <a:cubicBezTo>
                    <a:pt x="11266" y="1530"/>
                    <a:pt x="11266" y="1541"/>
                    <a:pt x="11260" y="1551"/>
                  </a:cubicBezTo>
                  <a:cubicBezTo>
                    <a:pt x="11260" y="1546"/>
                    <a:pt x="11260" y="1546"/>
                    <a:pt x="11260" y="1546"/>
                  </a:cubicBezTo>
                  <a:cubicBezTo>
                    <a:pt x="11260" y="1535"/>
                    <a:pt x="11260" y="1525"/>
                    <a:pt x="11250" y="1514"/>
                  </a:cubicBezTo>
                  <a:cubicBezTo>
                    <a:pt x="11255" y="1514"/>
                    <a:pt x="11260" y="1514"/>
                    <a:pt x="11266" y="1514"/>
                  </a:cubicBezTo>
                  <a:cubicBezTo>
                    <a:pt x="11260" y="1504"/>
                    <a:pt x="11260" y="1493"/>
                    <a:pt x="11250" y="1488"/>
                  </a:cubicBezTo>
                  <a:cubicBezTo>
                    <a:pt x="11260" y="1472"/>
                    <a:pt x="11271" y="1467"/>
                    <a:pt x="11281" y="1461"/>
                  </a:cubicBezTo>
                  <a:cubicBezTo>
                    <a:pt x="11281" y="1440"/>
                    <a:pt x="11281" y="1440"/>
                    <a:pt x="11281" y="1440"/>
                  </a:cubicBezTo>
                  <a:cubicBezTo>
                    <a:pt x="11271" y="1440"/>
                    <a:pt x="11271" y="1440"/>
                    <a:pt x="11271" y="1440"/>
                  </a:cubicBezTo>
                  <a:cubicBezTo>
                    <a:pt x="11266" y="1440"/>
                    <a:pt x="11260" y="1445"/>
                    <a:pt x="11250" y="1445"/>
                  </a:cubicBezTo>
                  <a:cubicBezTo>
                    <a:pt x="11239" y="1445"/>
                    <a:pt x="11239" y="1440"/>
                    <a:pt x="11229" y="1435"/>
                  </a:cubicBezTo>
                  <a:cubicBezTo>
                    <a:pt x="11218" y="1440"/>
                    <a:pt x="11218" y="1440"/>
                    <a:pt x="11218" y="1440"/>
                  </a:cubicBezTo>
                  <a:cubicBezTo>
                    <a:pt x="11218" y="1424"/>
                    <a:pt x="11218" y="1419"/>
                    <a:pt x="11218" y="1403"/>
                  </a:cubicBezTo>
                  <a:cubicBezTo>
                    <a:pt x="11239" y="1403"/>
                    <a:pt x="11239" y="1403"/>
                    <a:pt x="11239" y="1403"/>
                  </a:cubicBezTo>
                  <a:close/>
                  <a:moveTo>
                    <a:pt x="12120" y="1551"/>
                  </a:moveTo>
                  <a:lnTo>
                    <a:pt x="12120" y="1551"/>
                  </a:lnTo>
                  <a:cubicBezTo>
                    <a:pt x="12115" y="1577"/>
                    <a:pt x="12083" y="1583"/>
                    <a:pt x="12073" y="1609"/>
                  </a:cubicBezTo>
                  <a:cubicBezTo>
                    <a:pt x="12078" y="1609"/>
                    <a:pt x="12078" y="1609"/>
                    <a:pt x="12078" y="1609"/>
                  </a:cubicBezTo>
                  <a:cubicBezTo>
                    <a:pt x="12088" y="1609"/>
                    <a:pt x="12088" y="1604"/>
                    <a:pt x="12099" y="1604"/>
                  </a:cubicBezTo>
                  <a:cubicBezTo>
                    <a:pt x="12104" y="1604"/>
                    <a:pt x="12110" y="1604"/>
                    <a:pt x="12115" y="1604"/>
                  </a:cubicBezTo>
                  <a:cubicBezTo>
                    <a:pt x="12115" y="1593"/>
                    <a:pt x="12125" y="1588"/>
                    <a:pt x="12125" y="1577"/>
                  </a:cubicBezTo>
                  <a:cubicBezTo>
                    <a:pt x="12131" y="1577"/>
                    <a:pt x="12131" y="1577"/>
                    <a:pt x="12136" y="1577"/>
                  </a:cubicBezTo>
                  <a:cubicBezTo>
                    <a:pt x="12152" y="1577"/>
                    <a:pt x="12152" y="1598"/>
                    <a:pt x="12157" y="1614"/>
                  </a:cubicBezTo>
                  <a:cubicBezTo>
                    <a:pt x="12168" y="1614"/>
                    <a:pt x="12168" y="1614"/>
                    <a:pt x="12168" y="1614"/>
                  </a:cubicBezTo>
                  <a:lnTo>
                    <a:pt x="12168" y="1609"/>
                  </a:lnTo>
                  <a:cubicBezTo>
                    <a:pt x="12168" y="1593"/>
                    <a:pt x="12157" y="1588"/>
                    <a:pt x="12152" y="1577"/>
                  </a:cubicBezTo>
                  <a:cubicBezTo>
                    <a:pt x="12141" y="1567"/>
                    <a:pt x="12136" y="1551"/>
                    <a:pt x="12120" y="1551"/>
                  </a:cubicBezTo>
                  <a:close/>
                  <a:moveTo>
                    <a:pt x="12236" y="1656"/>
                  </a:moveTo>
                  <a:lnTo>
                    <a:pt x="12236" y="1656"/>
                  </a:lnTo>
                  <a:cubicBezTo>
                    <a:pt x="12231" y="1656"/>
                    <a:pt x="12231" y="1656"/>
                    <a:pt x="12231" y="1656"/>
                  </a:cubicBezTo>
                  <a:cubicBezTo>
                    <a:pt x="12241" y="1662"/>
                    <a:pt x="12247" y="1672"/>
                    <a:pt x="12247" y="1683"/>
                  </a:cubicBezTo>
                  <a:cubicBezTo>
                    <a:pt x="12252" y="1678"/>
                    <a:pt x="12257" y="1678"/>
                    <a:pt x="12257" y="1672"/>
                  </a:cubicBezTo>
                  <a:cubicBezTo>
                    <a:pt x="12257" y="1656"/>
                    <a:pt x="12247" y="1656"/>
                    <a:pt x="12236" y="1656"/>
                  </a:cubicBezTo>
                  <a:close/>
                  <a:moveTo>
                    <a:pt x="11798" y="2005"/>
                  </a:moveTo>
                  <a:lnTo>
                    <a:pt x="11798" y="2005"/>
                  </a:lnTo>
                  <a:cubicBezTo>
                    <a:pt x="11798" y="2020"/>
                    <a:pt x="11814" y="2020"/>
                    <a:pt x="11825" y="2036"/>
                  </a:cubicBezTo>
                  <a:cubicBezTo>
                    <a:pt x="11835" y="2005"/>
                    <a:pt x="11851" y="1989"/>
                    <a:pt x="11867" y="1962"/>
                  </a:cubicBezTo>
                  <a:cubicBezTo>
                    <a:pt x="11846" y="1962"/>
                    <a:pt x="11830" y="1952"/>
                    <a:pt x="11819" y="1962"/>
                  </a:cubicBezTo>
                  <a:cubicBezTo>
                    <a:pt x="11809" y="1968"/>
                    <a:pt x="11809" y="1978"/>
                    <a:pt x="11809" y="1984"/>
                  </a:cubicBezTo>
                  <a:cubicBezTo>
                    <a:pt x="11804" y="1994"/>
                    <a:pt x="11798" y="1994"/>
                    <a:pt x="11798" y="2005"/>
                  </a:cubicBezTo>
                  <a:close/>
                  <a:moveTo>
                    <a:pt x="11930" y="1656"/>
                  </a:moveTo>
                  <a:lnTo>
                    <a:pt x="11930" y="1656"/>
                  </a:lnTo>
                  <a:cubicBezTo>
                    <a:pt x="11925" y="1662"/>
                    <a:pt x="11920" y="1667"/>
                    <a:pt x="11909" y="1667"/>
                  </a:cubicBezTo>
                  <a:cubicBezTo>
                    <a:pt x="11893" y="1667"/>
                    <a:pt x="11888" y="1656"/>
                    <a:pt x="11872" y="1651"/>
                  </a:cubicBezTo>
                  <a:cubicBezTo>
                    <a:pt x="11867" y="1662"/>
                    <a:pt x="11867" y="1667"/>
                    <a:pt x="11867" y="1678"/>
                  </a:cubicBezTo>
                  <a:cubicBezTo>
                    <a:pt x="11867" y="1683"/>
                    <a:pt x="11872" y="1683"/>
                    <a:pt x="11872" y="1688"/>
                  </a:cubicBezTo>
                  <a:cubicBezTo>
                    <a:pt x="11872" y="1693"/>
                    <a:pt x="11872" y="1693"/>
                    <a:pt x="11872" y="1693"/>
                  </a:cubicBezTo>
                  <a:cubicBezTo>
                    <a:pt x="11872" y="1699"/>
                    <a:pt x="11872" y="1699"/>
                    <a:pt x="11872" y="1699"/>
                  </a:cubicBezTo>
                  <a:cubicBezTo>
                    <a:pt x="11883" y="1693"/>
                    <a:pt x="11883" y="1693"/>
                    <a:pt x="11883" y="1693"/>
                  </a:cubicBezTo>
                  <a:cubicBezTo>
                    <a:pt x="11893" y="1704"/>
                    <a:pt x="11893" y="1709"/>
                    <a:pt x="11904" y="1725"/>
                  </a:cubicBezTo>
                  <a:cubicBezTo>
                    <a:pt x="11904" y="1704"/>
                    <a:pt x="11904" y="1693"/>
                    <a:pt x="11914" y="1683"/>
                  </a:cubicBezTo>
                  <a:cubicBezTo>
                    <a:pt x="11935" y="1688"/>
                    <a:pt x="11941" y="1704"/>
                    <a:pt x="11957" y="1715"/>
                  </a:cubicBezTo>
                  <a:cubicBezTo>
                    <a:pt x="11978" y="1730"/>
                    <a:pt x="12004" y="1741"/>
                    <a:pt x="12004" y="1762"/>
                  </a:cubicBezTo>
                  <a:cubicBezTo>
                    <a:pt x="12004" y="1767"/>
                    <a:pt x="11999" y="1773"/>
                    <a:pt x="11999" y="1773"/>
                  </a:cubicBezTo>
                  <a:cubicBezTo>
                    <a:pt x="11978" y="1773"/>
                    <a:pt x="11967" y="1773"/>
                    <a:pt x="11951" y="1773"/>
                  </a:cubicBezTo>
                  <a:cubicBezTo>
                    <a:pt x="11967" y="1788"/>
                    <a:pt x="11978" y="1809"/>
                    <a:pt x="11978" y="1830"/>
                  </a:cubicBezTo>
                  <a:cubicBezTo>
                    <a:pt x="11993" y="1836"/>
                    <a:pt x="11999" y="1852"/>
                    <a:pt x="12014" y="1852"/>
                  </a:cubicBezTo>
                  <a:cubicBezTo>
                    <a:pt x="12025" y="1852"/>
                    <a:pt x="12030" y="1846"/>
                    <a:pt x="12036" y="1846"/>
                  </a:cubicBezTo>
                  <a:cubicBezTo>
                    <a:pt x="12041" y="1841"/>
                    <a:pt x="12041" y="1841"/>
                    <a:pt x="12041" y="1841"/>
                  </a:cubicBezTo>
                  <a:cubicBezTo>
                    <a:pt x="12036" y="1836"/>
                    <a:pt x="12030" y="1830"/>
                    <a:pt x="12030" y="1820"/>
                  </a:cubicBezTo>
                  <a:cubicBezTo>
                    <a:pt x="12030" y="1815"/>
                    <a:pt x="12036" y="1809"/>
                    <a:pt x="12036" y="1804"/>
                  </a:cubicBezTo>
                  <a:cubicBezTo>
                    <a:pt x="12025" y="1804"/>
                    <a:pt x="12014" y="1804"/>
                    <a:pt x="12014" y="1794"/>
                  </a:cubicBezTo>
                  <a:cubicBezTo>
                    <a:pt x="12014" y="1783"/>
                    <a:pt x="12025" y="1778"/>
                    <a:pt x="12025" y="1773"/>
                  </a:cubicBezTo>
                  <a:cubicBezTo>
                    <a:pt x="12030" y="1767"/>
                    <a:pt x="12030" y="1767"/>
                    <a:pt x="12036" y="1767"/>
                  </a:cubicBezTo>
                  <a:cubicBezTo>
                    <a:pt x="12046" y="1767"/>
                    <a:pt x="12046" y="1778"/>
                    <a:pt x="12057" y="1783"/>
                  </a:cubicBezTo>
                  <a:cubicBezTo>
                    <a:pt x="12078" y="1788"/>
                    <a:pt x="12099" y="1794"/>
                    <a:pt x="12099" y="1815"/>
                  </a:cubicBezTo>
                  <a:cubicBezTo>
                    <a:pt x="12099" y="1836"/>
                    <a:pt x="12078" y="1841"/>
                    <a:pt x="12057" y="1857"/>
                  </a:cubicBezTo>
                  <a:cubicBezTo>
                    <a:pt x="12094" y="1899"/>
                    <a:pt x="12146" y="1873"/>
                    <a:pt x="12183" y="1915"/>
                  </a:cubicBezTo>
                  <a:cubicBezTo>
                    <a:pt x="12189" y="1899"/>
                    <a:pt x="12194" y="1889"/>
                    <a:pt x="12210" y="1889"/>
                  </a:cubicBezTo>
                  <a:cubicBezTo>
                    <a:pt x="12236" y="1889"/>
                    <a:pt x="12241" y="1910"/>
                    <a:pt x="12262" y="1925"/>
                  </a:cubicBezTo>
                  <a:cubicBezTo>
                    <a:pt x="12278" y="1920"/>
                    <a:pt x="12278" y="1920"/>
                    <a:pt x="12278" y="1920"/>
                  </a:cubicBezTo>
                  <a:cubicBezTo>
                    <a:pt x="12294" y="1931"/>
                    <a:pt x="12289" y="1952"/>
                    <a:pt x="12305" y="1962"/>
                  </a:cubicBezTo>
                  <a:cubicBezTo>
                    <a:pt x="12310" y="1957"/>
                    <a:pt x="12315" y="1952"/>
                    <a:pt x="12320" y="1952"/>
                  </a:cubicBezTo>
                  <a:cubicBezTo>
                    <a:pt x="12336" y="1952"/>
                    <a:pt x="12342" y="1957"/>
                    <a:pt x="12357" y="1957"/>
                  </a:cubicBezTo>
                  <a:cubicBezTo>
                    <a:pt x="12368" y="1957"/>
                    <a:pt x="12373" y="1952"/>
                    <a:pt x="12384" y="1957"/>
                  </a:cubicBezTo>
                  <a:cubicBezTo>
                    <a:pt x="12394" y="1973"/>
                    <a:pt x="12394" y="1989"/>
                    <a:pt x="12394" y="2010"/>
                  </a:cubicBezTo>
                  <a:cubicBezTo>
                    <a:pt x="12394" y="2015"/>
                    <a:pt x="12405" y="2020"/>
                    <a:pt x="12405" y="2031"/>
                  </a:cubicBezTo>
                  <a:cubicBezTo>
                    <a:pt x="12405" y="2041"/>
                    <a:pt x="12400" y="2041"/>
                    <a:pt x="12394" y="2052"/>
                  </a:cubicBezTo>
                  <a:cubicBezTo>
                    <a:pt x="12394" y="2052"/>
                    <a:pt x="12389" y="2047"/>
                    <a:pt x="12384" y="2047"/>
                  </a:cubicBezTo>
                  <a:cubicBezTo>
                    <a:pt x="12373" y="2047"/>
                    <a:pt x="12373" y="2063"/>
                    <a:pt x="12363" y="2073"/>
                  </a:cubicBezTo>
                  <a:cubicBezTo>
                    <a:pt x="12347" y="2084"/>
                    <a:pt x="12331" y="2084"/>
                    <a:pt x="12320" y="2100"/>
                  </a:cubicBezTo>
                  <a:cubicBezTo>
                    <a:pt x="12357" y="2115"/>
                    <a:pt x="12368" y="2142"/>
                    <a:pt x="12394" y="2173"/>
                  </a:cubicBezTo>
                  <a:cubicBezTo>
                    <a:pt x="12405" y="2189"/>
                    <a:pt x="12426" y="2195"/>
                    <a:pt x="12447" y="2205"/>
                  </a:cubicBezTo>
                  <a:cubicBezTo>
                    <a:pt x="12468" y="2221"/>
                    <a:pt x="12484" y="2237"/>
                    <a:pt x="12510" y="2247"/>
                  </a:cubicBezTo>
                  <a:cubicBezTo>
                    <a:pt x="12505" y="2237"/>
                    <a:pt x="12495" y="2231"/>
                    <a:pt x="12495" y="2216"/>
                  </a:cubicBezTo>
                  <a:cubicBezTo>
                    <a:pt x="12495" y="2205"/>
                    <a:pt x="12510" y="2210"/>
                    <a:pt x="12510" y="2200"/>
                  </a:cubicBezTo>
                  <a:cubicBezTo>
                    <a:pt x="12510" y="2189"/>
                    <a:pt x="12505" y="2184"/>
                    <a:pt x="12500" y="2173"/>
                  </a:cubicBezTo>
                  <a:cubicBezTo>
                    <a:pt x="12510" y="2173"/>
                    <a:pt x="12510" y="2189"/>
                    <a:pt x="12526" y="2189"/>
                  </a:cubicBezTo>
                  <a:cubicBezTo>
                    <a:pt x="12558" y="2189"/>
                    <a:pt x="12558" y="2189"/>
                    <a:pt x="12558" y="2189"/>
                  </a:cubicBezTo>
                  <a:cubicBezTo>
                    <a:pt x="12563" y="2231"/>
                    <a:pt x="12590" y="2247"/>
                    <a:pt x="12626" y="2274"/>
                  </a:cubicBezTo>
                  <a:cubicBezTo>
                    <a:pt x="12642" y="2284"/>
                    <a:pt x="12642" y="2295"/>
                    <a:pt x="12647" y="2305"/>
                  </a:cubicBezTo>
                  <a:cubicBezTo>
                    <a:pt x="12658" y="2289"/>
                    <a:pt x="12674" y="2289"/>
                    <a:pt x="12684" y="2274"/>
                  </a:cubicBezTo>
                  <a:cubicBezTo>
                    <a:pt x="12695" y="2263"/>
                    <a:pt x="12690" y="2252"/>
                    <a:pt x="12695" y="2237"/>
                  </a:cubicBezTo>
                  <a:cubicBezTo>
                    <a:pt x="12695" y="2226"/>
                    <a:pt x="12706" y="2216"/>
                    <a:pt x="12706" y="2200"/>
                  </a:cubicBezTo>
                  <a:cubicBezTo>
                    <a:pt x="12706" y="2184"/>
                    <a:pt x="12695" y="2173"/>
                    <a:pt x="12690" y="2152"/>
                  </a:cubicBezTo>
                  <a:cubicBezTo>
                    <a:pt x="12684" y="2163"/>
                    <a:pt x="12674" y="2173"/>
                    <a:pt x="12663" y="2173"/>
                  </a:cubicBezTo>
                  <a:cubicBezTo>
                    <a:pt x="12647" y="2173"/>
                    <a:pt x="12642" y="2158"/>
                    <a:pt x="12632" y="2147"/>
                  </a:cubicBezTo>
                  <a:cubicBezTo>
                    <a:pt x="12616" y="2131"/>
                    <a:pt x="12590" y="2131"/>
                    <a:pt x="12590" y="2110"/>
                  </a:cubicBezTo>
                  <a:cubicBezTo>
                    <a:pt x="12590" y="2105"/>
                    <a:pt x="12590" y="2094"/>
                    <a:pt x="12600" y="2094"/>
                  </a:cubicBezTo>
                  <a:cubicBezTo>
                    <a:pt x="12605" y="2094"/>
                    <a:pt x="12611" y="2094"/>
                    <a:pt x="12616" y="2094"/>
                  </a:cubicBezTo>
                  <a:cubicBezTo>
                    <a:pt x="12647" y="2094"/>
                    <a:pt x="12647" y="2094"/>
                    <a:pt x="12647" y="2094"/>
                  </a:cubicBezTo>
                  <a:cubicBezTo>
                    <a:pt x="12642" y="2089"/>
                    <a:pt x="12637" y="2084"/>
                    <a:pt x="12632" y="2073"/>
                  </a:cubicBezTo>
                  <a:cubicBezTo>
                    <a:pt x="12621" y="2073"/>
                    <a:pt x="12621" y="2078"/>
                    <a:pt x="12611" y="2078"/>
                  </a:cubicBezTo>
                  <a:cubicBezTo>
                    <a:pt x="12605" y="2078"/>
                    <a:pt x="12605" y="2068"/>
                    <a:pt x="12600" y="2063"/>
                  </a:cubicBezTo>
                  <a:cubicBezTo>
                    <a:pt x="12600" y="2063"/>
                    <a:pt x="12590" y="2063"/>
                    <a:pt x="12590" y="2057"/>
                  </a:cubicBezTo>
                  <a:cubicBezTo>
                    <a:pt x="12590" y="2052"/>
                    <a:pt x="12595" y="2047"/>
                    <a:pt x="12595" y="2041"/>
                  </a:cubicBezTo>
                  <a:cubicBezTo>
                    <a:pt x="12595" y="2031"/>
                    <a:pt x="12595" y="2031"/>
                    <a:pt x="12595" y="2031"/>
                  </a:cubicBezTo>
                  <a:cubicBezTo>
                    <a:pt x="12590" y="2031"/>
                    <a:pt x="12590" y="2031"/>
                    <a:pt x="12584" y="2031"/>
                  </a:cubicBezTo>
                  <a:cubicBezTo>
                    <a:pt x="12574" y="2031"/>
                    <a:pt x="12558" y="2036"/>
                    <a:pt x="12558" y="2047"/>
                  </a:cubicBezTo>
                  <a:cubicBezTo>
                    <a:pt x="12558" y="2057"/>
                    <a:pt x="12568" y="2063"/>
                    <a:pt x="12574" y="2073"/>
                  </a:cubicBezTo>
                  <a:cubicBezTo>
                    <a:pt x="12568" y="2078"/>
                    <a:pt x="12568" y="2078"/>
                    <a:pt x="12568" y="2078"/>
                  </a:cubicBezTo>
                  <a:cubicBezTo>
                    <a:pt x="12563" y="2078"/>
                    <a:pt x="12563" y="2078"/>
                    <a:pt x="12563" y="2078"/>
                  </a:cubicBezTo>
                  <a:cubicBezTo>
                    <a:pt x="12563" y="2073"/>
                    <a:pt x="12558" y="2073"/>
                    <a:pt x="12558" y="2073"/>
                  </a:cubicBezTo>
                  <a:cubicBezTo>
                    <a:pt x="12547" y="2073"/>
                    <a:pt x="12547" y="2089"/>
                    <a:pt x="12542" y="2089"/>
                  </a:cubicBezTo>
                  <a:cubicBezTo>
                    <a:pt x="12531" y="2089"/>
                    <a:pt x="12526" y="2078"/>
                    <a:pt x="12526" y="2073"/>
                  </a:cubicBezTo>
                  <a:cubicBezTo>
                    <a:pt x="12526" y="2063"/>
                    <a:pt x="12537" y="2057"/>
                    <a:pt x="12537" y="2052"/>
                  </a:cubicBezTo>
                  <a:cubicBezTo>
                    <a:pt x="12537" y="2047"/>
                    <a:pt x="12526" y="1994"/>
                    <a:pt x="12526" y="2015"/>
                  </a:cubicBezTo>
                  <a:cubicBezTo>
                    <a:pt x="12526" y="2036"/>
                    <a:pt x="12526" y="2036"/>
                    <a:pt x="12526" y="2036"/>
                  </a:cubicBezTo>
                  <a:cubicBezTo>
                    <a:pt x="12526" y="2041"/>
                    <a:pt x="12526" y="2047"/>
                    <a:pt x="12521" y="2052"/>
                  </a:cubicBezTo>
                  <a:cubicBezTo>
                    <a:pt x="12505" y="2020"/>
                    <a:pt x="12468" y="2026"/>
                    <a:pt x="12436" y="2010"/>
                  </a:cubicBezTo>
                  <a:cubicBezTo>
                    <a:pt x="12415" y="1999"/>
                    <a:pt x="12415" y="1984"/>
                    <a:pt x="12410" y="1962"/>
                  </a:cubicBezTo>
                  <a:cubicBezTo>
                    <a:pt x="12431" y="1962"/>
                    <a:pt x="12452" y="1957"/>
                    <a:pt x="12452" y="1936"/>
                  </a:cubicBezTo>
                  <a:cubicBezTo>
                    <a:pt x="12452" y="1915"/>
                    <a:pt x="12447" y="1899"/>
                    <a:pt x="12431" y="1894"/>
                  </a:cubicBezTo>
                  <a:cubicBezTo>
                    <a:pt x="12405" y="1899"/>
                    <a:pt x="12405" y="1899"/>
                    <a:pt x="12405" y="1899"/>
                  </a:cubicBezTo>
                  <a:cubicBezTo>
                    <a:pt x="12400" y="1894"/>
                    <a:pt x="12384" y="1867"/>
                    <a:pt x="12384" y="1878"/>
                  </a:cubicBezTo>
                  <a:cubicBezTo>
                    <a:pt x="12384" y="1899"/>
                    <a:pt x="12394" y="1904"/>
                    <a:pt x="12394" y="1925"/>
                  </a:cubicBezTo>
                  <a:cubicBezTo>
                    <a:pt x="12394" y="1941"/>
                    <a:pt x="12394" y="1941"/>
                    <a:pt x="12394" y="1941"/>
                  </a:cubicBezTo>
                  <a:cubicBezTo>
                    <a:pt x="12389" y="1941"/>
                    <a:pt x="12389" y="1941"/>
                    <a:pt x="12389" y="1941"/>
                  </a:cubicBezTo>
                  <a:cubicBezTo>
                    <a:pt x="12384" y="1936"/>
                    <a:pt x="12384" y="1931"/>
                    <a:pt x="12373" y="1931"/>
                  </a:cubicBezTo>
                  <a:cubicBezTo>
                    <a:pt x="12368" y="1931"/>
                    <a:pt x="12363" y="1941"/>
                    <a:pt x="12357" y="1941"/>
                  </a:cubicBezTo>
                  <a:cubicBezTo>
                    <a:pt x="12347" y="1941"/>
                    <a:pt x="12347" y="1931"/>
                    <a:pt x="12342" y="1925"/>
                  </a:cubicBezTo>
                  <a:cubicBezTo>
                    <a:pt x="12342" y="1925"/>
                    <a:pt x="12336" y="1931"/>
                    <a:pt x="12331" y="1931"/>
                  </a:cubicBezTo>
                  <a:cubicBezTo>
                    <a:pt x="12320" y="1931"/>
                    <a:pt x="12320" y="1925"/>
                    <a:pt x="12310" y="1920"/>
                  </a:cubicBezTo>
                  <a:cubicBezTo>
                    <a:pt x="12299" y="1910"/>
                    <a:pt x="12289" y="1904"/>
                    <a:pt x="12284" y="1889"/>
                  </a:cubicBezTo>
                  <a:cubicBezTo>
                    <a:pt x="12278" y="1873"/>
                    <a:pt x="12278" y="1862"/>
                    <a:pt x="12268" y="1857"/>
                  </a:cubicBezTo>
                  <a:cubicBezTo>
                    <a:pt x="12268" y="1852"/>
                    <a:pt x="12278" y="1846"/>
                    <a:pt x="12278" y="1841"/>
                  </a:cubicBezTo>
                  <a:cubicBezTo>
                    <a:pt x="12278" y="1799"/>
                    <a:pt x="12268" y="1783"/>
                    <a:pt x="12257" y="1746"/>
                  </a:cubicBezTo>
                  <a:cubicBezTo>
                    <a:pt x="12262" y="1746"/>
                    <a:pt x="12262" y="1741"/>
                    <a:pt x="12268" y="1741"/>
                  </a:cubicBezTo>
                  <a:cubicBezTo>
                    <a:pt x="12268" y="1736"/>
                    <a:pt x="12268" y="1736"/>
                    <a:pt x="12268" y="1736"/>
                  </a:cubicBezTo>
                  <a:cubicBezTo>
                    <a:pt x="12247" y="1730"/>
                    <a:pt x="12231" y="1715"/>
                    <a:pt x="12215" y="1693"/>
                  </a:cubicBezTo>
                  <a:cubicBezTo>
                    <a:pt x="12210" y="1683"/>
                    <a:pt x="12194" y="1683"/>
                    <a:pt x="12183" y="1678"/>
                  </a:cubicBezTo>
                  <a:cubicBezTo>
                    <a:pt x="12157" y="1667"/>
                    <a:pt x="12146" y="1651"/>
                    <a:pt x="12120" y="1651"/>
                  </a:cubicBezTo>
                  <a:cubicBezTo>
                    <a:pt x="12115" y="1651"/>
                    <a:pt x="12115" y="1662"/>
                    <a:pt x="12104" y="1662"/>
                  </a:cubicBezTo>
                  <a:cubicBezTo>
                    <a:pt x="12099" y="1662"/>
                    <a:pt x="12094" y="1662"/>
                    <a:pt x="12088" y="1662"/>
                  </a:cubicBezTo>
                  <a:cubicBezTo>
                    <a:pt x="12062" y="1662"/>
                    <a:pt x="12057" y="1630"/>
                    <a:pt x="12036" y="1630"/>
                  </a:cubicBezTo>
                  <a:cubicBezTo>
                    <a:pt x="12025" y="1630"/>
                    <a:pt x="12009" y="1630"/>
                    <a:pt x="12009" y="1646"/>
                  </a:cubicBezTo>
                  <a:cubicBezTo>
                    <a:pt x="12009" y="1646"/>
                    <a:pt x="12014" y="1651"/>
                    <a:pt x="12014" y="1656"/>
                  </a:cubicBezTo>
                  <a:cubicBezTo>
                    <a:pt x="12014" y="1662"/>
                    <a:pt x="12009" y="1667"/>
                    <a:pt x="12004" y="1667"/>
                  </a:cubicBezTo>
                  <a:cubicBezTo>
                    <a:pt x="11972" y="1667"/>
                    <a:pt x="11957" y="1651"/>
                    <a:pt x="11930" y="1656"/>
                  </a:cubicBezTo>
                  <a:close/>
                  <a:moveTo>
                    <a:pt x="12315" y="1994"/>
                  </a:moveTo>
                  <a:lnTo>
                    <a:pt x="12315" y="1994"/>
                  </a:lnTo>
                  <a:cubicBezTo>
                    <a:pt x="12326" y="1984"/>
                    <a:pt x="12336" y="1968"/>
                    <a:pt x="12352" y="1973"/>
                  </a:cubicBezTo>
                  <a:cubicBezTo>
                    <a:pt x="12363" y="1978"/>
                    <a:pt x="12352" y="1994"/>
                    <a:pt x="12363" y="1999"/>
                  </a:cubicBezTo>
                  <a:cubicBezTo>
                    <a:pt x="12373" y="1999"/>
                    <a:pt x="12373" y="1999"/>
                    <a:pt x="12373" y="1999"/>
                  </a:cubicBezTo>
                  <a:cubicBezTo>
                    <a:pt x="12379" y="1999"/>
                    <a:pt x="12379" y="1999"/>
                    <a:pt x="12379" y="1999"/>
                  </a:cubicBezTo>
                  <a:cubicBezTo>
                    <a:pt x="12373" y="2015"/>
                    <a:pt x="12368" y="2020"/>
                    <a:pt x="12363" y="2036"/>
                  </a:cubicBezTo>
                  <a:cubicBezTo>
                    <a:pt x="12352" y="2026"/>
                    <a:pt x="12347" y="2020"/>
                    <a:pt x="12331" y="2015"/>
                  </a:cubicBezTo>
                  <a:cubicBezTo>
                    <a:pt x="12336" y="2010"/>
                    <a:pt x="12336" y="2005"/>
                    <a:pt x="12342" y="1999"/>
                  </a:cubicBezTo>
                  <a:cubicBezTo>
                    <a:pt x="12336" y="1999"/>
                    <a:pt x="12331" y="1999"/>
                    <a:pt x="12331" y="1999"/>
                  </a:cubicBezTo>
                  <a:cubicBezTo>
                    <a:pt x="12326" y="1999"/>
                    <a:pt x="12320" y="1999"/>
                    <a:pt x="12315" y="1994"/>
                  </a:cubicBezTo>
                  <a:close/>
                  <a:moveTo>
                    <a:pt x="12516" y="1788"/>
                  </a:moveTo>
                  <a:lnTo>
                    <a:pt x="12516" y="1788"/>
                  </a:lnTo>
                  <a:cubicBezTo>
                    <a:pt x="12531" y="1794"/>
                    <a:pt x="12531" y="1804"/>
                    <a:pt x="12542" y="1815"/>
                  </a:cubicBezTo>
                  <a:cubicBezTo>
                    <a:pt x="12558" y="1830"/>
                    <a:pt x="12574" y="1841"/>
                    <a:pt x="12579" y="1867"/>
                  </a:cubicBezTo>
                  <a:cubicBezTo>
                    <a:pt x="12579" y="1862"/>
                    <a:pt x="12579" y="1862"/>
                    <a:pt x="12579" y="1862"/>
                  </a:cubicBezTo>
                  <a:cubicBezTo>
                    <a:pt x="12553" y="1830"/>
                    <a:pt x="12516" y="1825"/>
                    <a:pt x="12516" y="1794"/>
                  </a:cubicBezTo>
                  <a:cubicBezTo>
                    <a:pt x="12516" y="1788"/>
                    <a:pt x="12516" y="1788"/>
                    <a:pt x="12516" y="1788"/>
                  </a:cubicBezTo>
                  <a:close/>
                  <a:moveTo>
                    <a:pt x="12547" y="1925"/>
                  </a:moveTo>
                  <a:lnTo>
                    <a:pt x="12547" y="1925"/>
                  </a:lnTo>
                  <a:cubicBezTo>
                    <a:pt x="12558" y="1925"/>
                    <a:pt x="12568" y="1931"/>
                    <a:pt x="12568" y="1936"/>
                  </a:cubicBezTo>
                  <a:cubicBezTo>
                    <a:pt x="12568" y="1947"/>
                    <a:pt x="12558" y="1947"/>
                    <a:pt x="12553" y="1957"/>
                  </a:cubicBezTo>
                  <a:cubicBezTo>
                    <a:pt x="12542" y="1968"/>
                    <a:pt x="12537" y="1973"/>
                    <a:pt x="12526" y="1978"/>
                  </a:cubicBezTo>
                  <a:cubicBezTo>
                    <a:pt x="12521" y="1962"/>
                    <a:pt x="12516" y="1957"/>
                    <a:pt x="12510" y="1947"/>
                  </a:cubicBezTo>
                  <a:cubicBezTo>
                    <a:pt x="12521" y="1952"/>
                    <a:pt x="12526" y="1952"/>
                    <a:pt x="12537" y="1952"/>
                  </a:cubicBezTo>
                  <a:cubicBezTo>
                    <a:pt x="12547" y="1952"/>
                    <a:pt x="12547" y="1947"/>
                    <a:pt x="12547" y="1941"/>
                  </a:cubicBezTo>
                  <a:cubicBezTo>
                    <a:pt x="12547" y="1936"/>
                    <a:pt x="12547" y="1931"/>
                    <a:pt x="12547" y="1925"/>
                  </a:cubicBezTo>
                  <a:close/>
                  <a:moveTo>
                    <a:pt x="12632" y="1873"/>
                  </a:moveTo>
                  <a:lnTo>
                    <a:pt x="12632" y="1873"/>
                  </a:lnTo>
                  <a:cubicBezTo>
                    <a:pt x="12642" y="1873"/>
                    <a:pt x="12653" y="1862"/>
                    <a:pt x="12663" y="1867"/>
                  </a:cubicBezTo>
                  <a:cubicBezTo>
                    <a:pt x="12679" y="1878"/>
                    <a:pt x="12679" y="1889"/>
                    <a:pt x="12690" y="1910"/>
                  </a:cubicBezTo>
                  <a:cubicBezTo>
                    <a:pt x="12700" y="1941"/>
                    <a:pt x="12700" y="1962"/>
                    <a:pt x="12727" y="1994"/>
                  </a:cubicBezTo>
                  <a:cubicBezTo>
                    <a:pt x="12753" y="2031"/>
                    <a:pt x="12769" y="2052"/>
                    <a:pt x="12785" y="2094"/>
                  </a:cubicBezTo>
                  <a:cubicBezTo>
                    <a:pt x="12795" y="2115"/>
                    <a:pt x="12827" y="2105"/>
                    <a:pt x="12832" y="2126"/>
                  </a:cubicBezTo>
                  <a:cubicBezTo>
                    <a:pt x="12806" y="2126"/>
                    <a:pt x="12806" y="2126"/>
                    <a:pt x="12806" y="2126"/>
                  </a:cubicBezTo>
                  <a:cubicBezTo>
                    <a:pt x="12785" y="2126"/>
                    <a:pt x="12790" y="2105"/>
                    <a:pt x="12779" y="2089"/>
                  </a:cubicBezTo>
                  <a:cubicBezTo>
                    <a:pt x="12769" y="2078"/>
                    <a:pt x="12753" y="2084"/>
                    <a:pt x="12742" y="2068"/>
                  </a:cubicBezTo>
                  <a:cubicBezTo>
                    <a:pt x="12732" y="2052"/>
                    <a:pt x="12742" y="2031"/>
                    <a:pt x="12727" y="2015"/>
                  </a:cubicBezTo>
                  <a:cubicBezTo>
                    <a:pt x="12716" y="1999"/>
                    <a:pt x="12706" y="1994"/>
                    <a:pt x="12690" y="1984"/>
                  </a:cubicBezTo>
                  <a:cubicBezTo>
                    <a:pt x="12690" y="1973"/>
                    <a:pt x="12700" y="1968"/>
                    <a:pt x="12700" y="1957"/>
                  </a:cubicBezTo>
                  <a:cubicBezTo>
                    <a:pt x="12700" y="1941"/>
                    <a:pt x="12690" y="1936"/>
                    <a:pt x="12679" y="1920"/>
                  </a:cubicBezTo>
                  <a:cubicBezTo>
                    <a:pt x="12674" y="1904"/>
                    <a:pt x="12674" y="1894"/>
                    <a:pt x="12658" y="1889"/>
                  </a:cubicBezTo>
                  <a:cubicBezTo>
                    <a:pt x="12647" y="1883"/>
                    <a:pt x="12637" y="1883"/>
                    <a:pt x="12632" y="1873"/>
                  </a:cubicBezTo>
                  <a:close/>
                  <a:moveTo>
                    <a:pt x="13091" y="2564"/>
                  </a:moveTo>
                  <a:lnTo>
                    <a:pt x="13091" y="2564"/>
                  </a:lnTo>
                  <a:cubicBezTo>
                    <a:pt x="13091" y="2590"/>
                    <a:pt x="13075" y="2601"/>
                    <a:pt x="13069" y="2622"/>
                  </a:cubicBezTo>
                  <a:cubicBezTo>
                    <a:pt x="13075" y="2627"/>
                    <a:pt x="13075" y="2627"/>
                    <a:pt x="13080" y="2627"/>
                  </a:cubicBezTo>
                  <a:cubicBezTo>
                    <a:pt x="13075" y="2653"/>
                    <a:pt x="13075" y="2653"/>
                    <a:pt x="13075" y="2653"/>
                  </a:cubicBezTo>
                  <a:cubicBezTo>
                    <a:pt x="13069" y="2653"/>
                    <a:pt x="13069" y="2653"/>
                    <a:pt x="13059" y="2653"/>
                  </a:cubicBezTo>
                  <a:cubicBezTo>
                    <a:pt x="13048" y="2653"/>
                    <a:pt x="13038" y="2664"/>
                    <a:pt x="13033" y="2674"/>
                  </a:cubicBezTo>
                  <a:cubicBezTo>
                    <a:pt x="13048" y="2680"/>
                    <a:pt x="13059" y="2674"/>
                    <a:pt x="13075" y="2685"/>
                  </a:cubicBezTo>
                  <a:cubicBezTo>
                    <a:pt x="13080" y="2674"/>
                    <a:pt x="13080" y="2669"/>
                    <a:pt x="13085" y="2659"/>
                  </a:cubicBezTo>
                  <a:cubicBezTo>
                    <a:pt x="13091" y="2643"/>
                    <a:pt x="13112" y="2643"/>
                    <a:pt x="13112" y="2627"/>
                  </a:cubicBezTo>
                  <a:cubicBezTo>
                    <a:pt x="13112" y="2616"/>
                    <a:pt x="13096" y="2611"/>
                    <a:pt x="13096" y="2601"/>
                  </a:cubicBezTo>
                  <a:cubicBezTo>
                    <a:pt x="13096" y="2574"/>
                    <a:pt x="13096" y="2574"/>
                    <a:pt x="13096" y="2574"/>
                  </a:cubicBezTo>
                  <a:cubicBezTo>
                    <a:pt x="13096" y="2569"/>
                    <a:pt x="13096" y="2564"/>
                    <a:pt x="13091" y="2564"/>
                  </a:cubicBezTo>
                  <a:close/>
                  <a:moveTo>
                    <a:pt x="13101" y="2690"/>
                  </a:moveTo>
                  <a:lnTo>
                    <a:pt x="13101" y="2690"/>
                  </a:lnTo>
                  <a:cubicBezTo>
                    <a:pt x="13101" y="2669"/>
                    <a:pt x="13112" y="2653"/>
                    <a:pt x="13127" y="2643"/>
                  </a:cubicBezTo>
                  <a:cubicBezTo>
                    <a:pt x="13143" y="2632"/>
                    <a:pt x="13143" y="2616"/>
                    <a:pt x="13164" y="2616"/>
                  </a:cubicBezTo>
                  <a:cubicBezTo>
                    <a:pt x="13180" y="2616"/>
                    <a:pt x="13180" y="2632"/>
                    <a:pt x="13196" y="2637"/>
                  </a:cubicBezTo>
                  <a:cubicBezTo>
                    <a:pt x="13212" y="2648"/>
                    <a:pt x="13228" y="2637"/>
                    <a:pt x="13238" y="2653"/>
                  </a:cubicBezTo>
                  <a:cubicBezTo>
                    <a:pt x="13254" y="2664"/>
                    <a:pt x="13249" y="2680"/>
                    <a:pt x="13259" y="2690"/>
                  </a:cubicBezTo>
                  <a:cubicBezTo>
                    <a:pt x="13275" y="2711"/>
                    <a:pt x="13296" y="2711"/>
                    <a:pt x="13296" y="2738"/>
                  </a:cubicBezTo>
                  <a:cubicBezTo>
                    <a:pt x="13296" y="2754"/>
                    <a:pt x="13286" y="2764"/>
                    <a:pt x="13275" y="2780"/>
                  </a:cubicBezTo>
                  <a:cubicBezTo>
                    <a:pt x="13286" y="2780"/>
                    <a:pt x="13296" y="2775"/>
                    <a:pt x="13307" y="2775"/>
                  </a:cubicBezTo>
                  <a:cubicBezTo>
                    <a:pt x="13328" y="2775"/>
                    <a:pt x="13333" y="2796"/>
                    <a:pt x="13354" y="2812"/>
                  </a:cubicBezTo>
                  <a:cubicBezTo>
                    <a:pt x="13370" y="2822"/>
                    <a:pt x="13391" y="2812"/>
                    <a:pt x="13391" y="2833"/>
                  </a:cubicBezTo>
                  <a:cubicBezTo>
                    <a:pt x="13391" y="2843"/>
                    <a:pt x="13381" y="2849"/>
                    <a:pt x="13375" y="2854"/>
                  </a:cubicBezTo>
                  <a:cubicBezTo>
                    <a:pt x="13360" y="2859"/>
                    <a:pt x="13354" y="2864"/>
                    <a:pt x="13338" y="2864"/>
                  </a:cubicBezTo>
                  <a:cubicBezTo>
                    <a:pt x="13317" y="2864"/>
                    <a:pt x="13323" y="2833"/>
                    <a:pt x="13301" y="2827"/>
                  </a:cubicBezTo>
                  <a:cubicBezTo>
                    <a:pt x="13296" y="2843"/>
                    <a:pt x="13296" y="2849"/>
                    <a:pt x="13296" y="2864"/>
                  </a:cubicBezTo>
                  <a:cubicBezTo>
                    <a:pt x="13291" y="2859"/>
                    <a:pt x="13291" y="2859"/>
                    <a:pt x="13291" y="2859"/>
                  </a:cubicBezTo>
                  <a:cubicBezTo>
                    <a:pt x="13270" y="2827"/>
                    <a:pt x="13259" y="2806"/>
                    <a:pt x="13228" y="2785"/>
                  </a:cubicBezTo>
                  <a:cubicBezTo>
                    <a:pt x="13201" y="2775"/>
                    <a:pt x="13191" y="2769"/>
                    <a:pt x="13175" y="2748"/>
                  </a:cubicBezTo>
                  <a:cubicBezTo>
                    <a:pt x="13164" y="2732"/>
                    <a:pt x="13149" y="2732"/>
                    <a:pt x="13149" y="2722"/>
                  </a:cubicBezTo>
                  <a:cubicBezTo>
                    <a:pt x="13149" y="2717"/>
                    <a:pt x="13149" y="2711"/>
                    <a:pt x="13149" y="2706"/>
                  </a:cubicBezTo>
                  <a:cubicBezTo>
                    <a:pt x="13149" y="2685"/>
                    <a:pt x="13149" y="2685"/>
                    <a:pt x="13149" y="2685"/>
                  </a:cubicBezTo>
                  <a:cubicBezTo>
                    <a:pt x="13149" y="2674"/>
                    <a:pt x="13149" y="2669"/>
                    <a:pt x="13138" y="2659"/>
                  </a:cubicBezTo>
                  <a:cubicBezTo>
                    <a:pt x="13133" y="2664"/>
                    <a:pt x="13133" y="2674"/>
                    <a:pt x="13127" y="2680"/>
                  </a:cubicBezTo>
                  <a:cubicBezTo>
                    <a:pt x="13122" y="2680"/>
                    <a:pt x="13122" y="2674"/>
                    <a:pt x="13117" y="2674"/>
                  </a:cubicBezTo>
                  <a:cubicBezTo>
                    <a:pt x="13106" y="2674"/>
                    <a:pt x="13101" y="2738"/>
                    <a:pt x="13101" y="2690"/>
                  </a:cubicBezTo>
                  <a:close/>
                  <a:moveTo>
                    <a:pt x="16746" y="4804"/>
                  </a:moveTo>
                  <a:lnTo>
                    <a:pt x="16746" y="4804"/>
                  </a:lnTo>
                  <a:cubicBezTo>
                    <a:pt x="16746" y="4820"/>
                    <a:pt x="16746" y="4831"/>
                    <a:pt x="16741" y="4841"/>
                  </a:cubicBezTo>
                  <a:cubicBezTo>
                    <a:pt x="16756" y="4857"/>
                    <a:pt x="16762" y="4868"/>
                    <a:pt x="16778" y="4883"/>
                  </a:cubicBezTo>
                  <a:cubicBezTo>
                    <a:pt x="16799" y="4883"/>
                    <a:pt x="16799" y="4883"/>
                    <a:pt x="16799" y="4883"/>
                  </a:cubicBezTo>
                  <a:cubicBezTo>
                    <a:pt x="16809" y="4894"/>
                    <a:pt x="16820" y="4894"/>
                    <a:pt x="16830" y="4894"/>
                  </a:cubicBezTo>
                  <a:cubicBezTo>
                    <a:pt x="16836" y="4894"/>
                    <a:pt x="16841" y="4889"/>
                    <a:pt x="16851" y="4889"/>
                  </a:cubicBezTo>
                  <a:cubicBezTo>
                    <a:pt x="16862" y="4889"/>
                    <a:pt x="16867" y="4899"/>
                    <a:pt x="16878" y="4904"/>
                  </a:cubicBezTo>
                  <a:cubicBezTo>
                    <a:pt x="16888" y="4894"/>
                    <a:pt x="16894" y="4889"/>
                    <a:pt x="16899" y="4878"/>
                  </a:cubicBezTo>
                  <a:cubicBezTo>
                    <a:pt x="16873" y="4857"/>
                    <a:pt x="16873" y="4836"/>
                    <a:pt x="16851" y="4810"/>
                  </a:cubicBezTo>
                  <a:cubicBezTo>
                    <a:pt x="16846" y="4799"/>
                    <a:pt x="16841" y="4783"/>
                    <a:pt x="16830" y="4783"/>
                  </a:cubicBezTo>
                  <a:cubicBezTo>
                    <a:pt x="16820" y="4783"/>
                    <a:pt x="16820" y="4794"/>
                    <a:pt x="16809" y="4799"/>
                  </a:cubicBezTo>
                  <a:cubicBezTo>
                    <a:pt x="16788" y="4810"/>
                    <a:pt x="16772" y="4804"/>
                    <a:pt x="16746" y="4804"/>
                  </a:cubicBezTo>
                  <a:close/>
                  <a:moveTo>
                    <a:pt x="12611" y="5189"/>
                  </a:moveTo>
                  <a:lnTo>
                    <a:pt x="12611" y="5189"/>
                  </a:lnTo>
                  <a:cubicBezTo>
                    <a:pt x="12605" y="5189"/>
                    <a:pt x="12605" y="5189"/>
                    <a:pt x="12595" y="5189"/>
                  </a:cubicBezTo>
                  <a:cubicBezTo>
                    <a:pt x="12600" y="5200"/>
                    <a:pt x="12600" y="5210"/>
                    <a:pt x="12600" y="5226"/>
                  </a:cubicBezTo>
                  <a:cubicBezTo>
                    <a:pt x="12611" y="5216"/>
                    <a:pt x="12616" y="5210"/>
                    <a:pt x="12626" y="5205"/>
                  </a:cubicBezTo>
                  <a:cubicBezTo>
                    <a:pt x="12621" y="5200"/>
                    <a:pt x="12616" y="5195"/>
                    <a:pt x="12611" y="5189"/>
                  </a:cubicBezTo>
                  <a:close/>
                  <a:moveTo>
                    <a:pt x="11999" y="4767"/>
                  </a:moveTo>
                  <a:lnTo>
                    <a:pt x="11999" y="4767"/>
                  </a:lnTo>
                  <a:cubicBezTo>
                    <a:pt x="11988" y="4773"/>
                    <a:pt x="11978" y="4778"/>
                    <a:pt x="11967" y="4789"/>
                  </a:cubicBezTo>
                  <a:cubicBezTo>
                    <a:pt x="11972" y="4794"/>
                    <a:pt x="11978" y="4799"/>
                    <a:pt x="11983" y="4799"/>
                  </a:cubicBezTo>
                  <a:cubicBezTo>
                    <a:pt x="11988" y="4799"/>
                    <a:pt x="11993" y="4789"/>
                    <a:pt x="12004" y="4789"/>
                  </a:cubicBezTo>
                  <a:cubicBezTo>
                    <a:pt x="11999" y="4778"/>
                    <a:pt x="11999" y="4773"/>
                    <a:pt x="11999" y="4767"/>
                  </a:cubicBezTo>
                  <a:close/>
                  <a:moveTo>
                    <a:pt x="12020" y="4846"/>
                  </a:moveTo>
                  <a:lnTo>
                    <a:pt x="12020" y="4846"/>
                  </a:lnTo>
                  <a:cubicBezTo>
                    <a:pt x="12020" y="4846"/>
                    <a:pt x="12025" y="4846"/>
                    <a:pt x="12025" y="4852"/>
                  </a:cubicBezTo>
                  <a:cubicBezTo>
                    <a:pt x="12030" y="4852"/>
                    <a:pt x="12030" y="4852"/>
                    <a:pt x="12030" y="4852"/>
                  </a:cubicBezTo>
                  <a:cubicBezTo>
                    <a:pt x="12041" y="4831"/>
                    <a:pt x="12062" y="4831"/>
                    <a:pt x="12067" y="4810"/>
                  </a:cubicBezTo>
                  <a:cubicBezTo>
                    <a:pt x="12046" y="4810"/>
                    <a:pt x="12020" y="4820"/>
                    <a:pt x="12020" y="4846"/>
                  </a:cubicBezTo>
                  <a:close/>
                  <a:moveTo>
                    <a:pt x="11772" y="5200"/>
                  </a:moveTo>
                  <a:lnTo>
                    <a:pt x="11772" y="5200"/>
                  </a:lnTo>
                  <a:cubicBezTo>
                    <a:pt x="11751" y="5210"/>
                    <a:pt x="11746" y="5226"/>
                    <a:pt x="11735" y="5242"/>
                  </a:cubicBezTo>
                  <a:cubicBezTo>
                    <a:pt x="11672" y="5205"/>
                    <a:pt x="11661" y="5126"/>
                    <a:pt x="11582" y="5126"/>
                  </a:cubicBezTo>
                  <a:cubicBezTo>
                    <a:pt x="11577" y="5126"/>
                    <a:pt x="11577" y="5126"/>
                    <a:pt x="11577" y="5126"/>
                  </a:cubicBezTo>
                  <a:cubicBezTo>
                    <a:pt x="11587" y="5142"/>
                    <a:pt x="11593" y="5158"/>
                    <a:pt x="11608" y="5168"/>
                  </a:cubicBezTo>
                  <a:cubicBezTo>
                    <a:pt x="11629" y="5179"/>
                    <a:pt x="11640" y="5174"/>
                    <a:pt x="11656" y="5189"/>
                  </a:cubicBezTo>
                  <a:cubicBezTo>
                    <a:pt x="11693" y="5216"/>
                    <a:pt x="11698" y="5247"/>
                    <a:pt x="11735" y="5268"/>
                  </a:cubicBezTo>
                  <a:cubicBezTo>
                    <a:pt x="11751" y="5253"/>
                    <a:pt x="11756" y="5237"/>
                    <a:pt x="11767" y="5216"/>
                  </a:cubicBezTo>
                  <a:cubicBezTo>
                    <a:pt x="11782" y="5226"/>
                    <a:pt x="11782" y="5237"/>
                    <a:pt x="11782" y="5253"/>
                  </a:cubicBezTo>
                  <a:cubicBezTo>
                    <a:pt x="11782" y="5263"/>
                    <a:pt x="11772" y="5263"/>
                    <a:pt x="11761" y="5268"/>
                  </a:cubicBezTo>
                  <a:cubicBezTo>
                    <a:pt x="11746" y="5268"/>
                    <a:pt x="11804" y="5289"/>
                    <a:pt x="11814" y="5295"/>
                  </a:cubicBezTo>
                  <a:cubicBezTo>
                    <a:pt x="11819" y="5284"/>
                    <a:pt x="11819" y="5279"/>
                    <a:pt x="11819" y="5263"/>
                  </a:cubicBezTo>
                  <a:cubicBezTo>
                    <a:pt x="11819" y="5237"/>
                    <a:pt x="11798" y="5216"/>
                    <a:pt x="11772" y="5200"/>
                  </a:cubicBezTo>
                  <a:close/>
                  <a:moveTo>
                    <a:pt x="11725" y="4978"/>
                  </a:moveTo>
                  <a:lnTo>
                    <a:pt x="11725" y="4978"/>
                  </a:lnTo>
                  <a:cubicBezTo>
                    <a:pt x="11709" y="4999"/>
                    <a:pt x="11677" y="4999"/>
                    <a:pt x="11677" y="5026"/>
                  </a:cubicBezTo>
                  <a:cubicBezTo>
                    <a:pt x="11677" y="5036"/>
                    <a:pt x="11682" y="5047"/>
                    <a:pt x="11693" y="5057"/>
                  </a:cubicBezTo>
                  <a:cubicBezTo>
                    <a:pt x="11703" y="5063"/>
                    <a:pt x="11709" y="5068"/>
                    <a:pt x="11725" y="5068"/>
                  </a:cubicBezTo>
                  <a:cubicBezTo>
                    <a:pt x="11730" y="5068"/>
                    <a:pt x="11735" y="5068"/>
                    <a:pt x="11740" y="5068"/>
                  </a:cubicBezTo>
                  <a:cubicBezTo>
                    <a:pt x="11746" y="5063"/>
                    <a:pt x="11746" y="5063"/>
                    <a:pt x="11746" y="5063"/>
                  </a:cubicBezTo>
                  <a:cubicBezTo>
                    <a:pt x="11730" y="5063"/>
                    <a:pt x="11730" y="5047"/>
                    <a:pt x="11714" y="5042"/>
                  </a:cubicBezTo>
                  <a:cubicBezTo>
                    <a:pt x="11714" y="5047"/>
                    <a:pt x="11714" y="5052"/>
                    <a:pt x="11714" y="5057"/>
                  </a:cubicBezTo>
                  <a:cubicBezTo>
                    <a:pt x="11714" y="5057"/>
                    <a:pt x="11714" y="5057"/>
                    <a:pt x="11709" y="5057"/>
                  </a:cubicBezTo>
                  <a:cubicBezTo>
                    <a:pt x="11693" y="5047"/>
                    <a:pt x="11688" y="5042"/>
                    <a:pt x="11688" y="5026"/>
                  </a:cubicBezTo>
                  <a:cubicBezTo>
                    <a:pt x="11688" y="5021"/>
                    <a:pt x="11698" y="5021"/>
                    <a:pt x="11703" y="5015"/>
                  </a:cubicBezTo>
                  <a:cubicBezTo>
                    <a:pt x="11714" y="5010"/>
                    <a:pt x="11719" y="5005"/>
                    <a:pt x="11730" y="4994"/>
                  </a:cubicBezTo>
                  <a:cubicBezTo>
                    <a:pt x="11725" y="4978"/>
                    <a:pt x="11725" y="4978"/>
                    <a:pt x="11725" y="4978"/>
                  </a:cubicBezTo>
                  <a:close/>
                  <a:moveTo>
                    <a:pt x="11714" y="4889"/>
                  </a:moveTo>
                  <a:lnTo>
                    <a:pt x="11714" y="4889"/>
                  </a:lnTo>
                  <a:cubicBezTo>
                    <a:pt x="11719" y="4889"/>
                    <a:pt x="11719" y="4889"/>
                    <a:pt x="11719" y="4889"/>
                  </a:cubicBezTo>
                  <a:cubicBezTo>
                    <a:pt x="11735" y="4889"/>
                    <a:pt x="11740" y="4883"/>
                    <a:pt x="11751" y="4873"/>
                  </a:cubicBezTo>
                  <a:cubicBezTo>
                    <a:pt x="11746" y="4873"/>
                    <a:pt x="11746" y="4873"/>
                    <a:pt x="11746" y="4873"/>
                  </a:cubicBezTo>
                  <a:cubicBezTo>
                    <a:pt x="11714" y="4889"/>
                    <a:pt x="11714" y="4889"/>
                    <a:pt x="11714" y="4889"/>
                  </a:cubicBezTo>
                  <a:close/>
                  <a:moveTo>
                    <a:pt x="11645" y="4904"/>
                  </a:moveTo>
                  <a:lnTo>
                    <a:pt x="11645" y="4904"/>
                  </a:lnTo>
                  <a:cubicBezTo>
                    <a:pt x="11645" y="4915"/>
                    <a:pt x="11656" y="4910"/>
                    <a:pt x="11661" y="4915"/>
                  </a:cubicBezTo>
                  <a:cubicBezTo>
                    <a:pt x="11666" y="4915"/>
                    <a:pt x="11672" y="4926"/>
                    <a:pt x="11677" y="4926"/>
                  </a:cubicBezTo>
                  <a:cubicBezTo>
                    <a:pt x="11688" y="4926"/>
                    <a:pt x="11688" y="4910"/>
                    <a:pt x="11693" y="4904"/>
                  </a:cubicBezTo>
                  <a:cubicBezTo>
                    <a:pt x="11688" y="4899"/>
                    <a:pt x="11688" y="4899"/>
                    <a:pt x="11688" y="4899"/>
                  </a:cubicBezTo>
                  <a:cubicBezTo>
                    <a:pt x="11677" y="4904"/>
                    <a:pt x="11677" y="4904"/>
                    <a:pt x="11677" y="4904"/>
                  </a:cubicBezTo>
                  <a:cubicBezTo>
                    <a:pt x="11666" y="4899"/>
                    <a:pt x="11645" y="4894"/>
                    <a:pt x="11645" y="4904"/>
                  </a:cubicBezTo>
                  <a:close/>
                  <a:moveTo>
                    <a:pt x="11582" y="4894"/>
                  </a:moveTo>
                  <a:lnTo>
                    <a:pt x="11582" y="4894"/>
                  </a:lnTo>
                  <a:cubicBezTo>
                    <a:pt x="11577" y="4904"/>
                    <a:pt x="11577" y="4910"/>
                    <a:pt x="11571" y="4910"/>
                  </a:cubicBezTo>
                  <a:cubicBezTo>
                    <a:pt x="11566" y="4904"/>
                    <a:pt x="11561" y="4894"/>
                    <a:pt x="11556" y="4894"/>
                  </a:cubicBezTo>
                  <a:cubicBezTo>
                    <a:pt x="11545" y="4894"/>
                    <a:pt x="11545" y="4894"/>
                    <a:pt x="11545" y="4894"/>
                  </a:cubicBezTo>
                  <a:cubicBezTo>
                    <a:pt x="11545" y="4904"/>
                    <a:pt x="11556" y="4910"/>
                    <a:pt x="11556" y="4920"/>
                  </a:cubicBezTo>
                  <a:cubicBezTo>
                    <a:pt x="11556" y="4926"/>
                    <a:pt x="11545" y="4926"/>
                    <a:pt x="11540" y="4926"/>
                  </a:cubicBezTo>
                  <a:cubicBezTo>
                    <a:pt x="11529" y="4931"/>
                    <a:pt x="11524" y="4936"/>
                    <a:pt x="11514" y="4947"/>
                  </a:cubicBezTo>
                  <a:cubicBezTo>
                    <a:pt x="11514" y="4952"/>
                    <a:pt x="11514" y="4952"/>
                    <a:pt x="11514" y="4952"/>
                  </a:cubicBezTo>
                  <a:cubicBezTo>
                    <a:pt x="11535" y="4947"/>
                    <a:pt x="11545" y="4931"/>
                    <a:pt x="11561" y="4931"/>
                  </a:cubicBezTo>
                  <a:cubicBezTo>
                    <a:pt x="11582" y="4931"/>
                    <a:pt x="11593" y="4936"/>
                    <a:pt x="11608" y="4936"/>
                  </a:cubicBezTo>
                  <a:cubicBezTo>
                    <a:pt x="11619" y="4936"/>
                    <a:pt x="11619" y="4926"/>
                    <a:pt x="11624" y="4920"/>
                  </a:cubicBezTo>
                  <a:cubicBezTo>
                    <a:pt x="11624" y="4915"/>
                    <a:pt x="11624" y="4915"/>
                    <a:pt x="11624" y="4915"/>
                  </a:cubicBezTo>
                  <a:cubicBezTo>
                    <a:pt x="11608" y="4920"/>
                    <a:pt x="11608" y="4920"/>
                    <a:pt x="11608" y="4920"/>
                  </a:cubicBezTo>
                  <a:cubicBezTo>
                    <a:pt x="11598" y="4915"/>
                    <a:pt x="11593" y="4904"/>
                    <a:pt x="11582" y="4894"/>
                  </a:cubicBezTo>
                  <a:close/>
                  <a:moveTo>
                    <a:pt x="11477" y="5100"/>
                  </a:moveTo>
                  <a:lnTo>
                    <a:pt x="11477" y="5100"/>
                  </a:lnTo>
                  <a:cubicBezTo>
                    <a:pt x="11461" y="5100"/>
                    <a:pt x="11455" y="5094"/>
                    <a:pt x="11445" y="5089"/>
                  </a:cubicBezTo>
                  <a:cubicBezTo>
                    <a:pt x="11450" y="5110"/>
                    <a:pt x="11471" y="5115"/>
                    <a:pt x="11492" y="5115"/>
                  </a:cubicBezTo>
                  <a:cubicBezTo>
                    <a:pt x="11503" y="5115"/>
                    <a:pt x="11503" y="5115"/>
                    <a:pt x="11503" y="5115"/>
                  </a:cubicBezTo>
                  <a:cubicBezTo>
                    <a:pt x="11503" y="5094"/>
                    <a:pt x="11503" y="5094"/>
                    <a:pt x="11503" y="5094"/>
                  </a:cubicBezTo>
                  <a:cubicBezTo>
                    <a:pt x="11492" y="5094"/>
                    <a:pt x="11487" y="5100"/>
                    <a:pt x="11477" y="5100"/>
                  </a:cubicBezTo>
                  <a:close/>
                  <a:moveTo>
                    <a:pt x="11366" y="5026"/>
                  </a:moveTo>
                  <a:lnTo>
                    <a:pt x="11366" y="5026"/>
                  </a:lnTo>
                  <a:cubicBezTo>
                    <a:pt x="11355" y="5031"/>
                    <a:pt x="11350" y="5042"/>
                    <a:pt x="11339" y="5047"/>
                  </a:cubicBezTo>
                  <a:cubicBezTo>
                    <a:pt x="11334" y="5042"/>
                    <a:pt x="11334" y="5036"/>
                    <a:pt x="11329" y="5031"/>
                  </a:cubicBezTo>
                  <a:cubicBezTo>
                    <a:pt x="11324" y="5036"/>
                    <a:pt x="11324" y="5036"/>
                    <a:pt x="11313" y="5042"/>
                  </a:cubicBezTo>
                  <a:cubicBezTo>
                    <a:pt x="11329" y="5052"/>
                    <a:pt x="11329" y="5057"/>
                    <a:pt x="11345" y="5068"/>
                  </a:cubicBezTo>
                  <a:cubicBezTo>
                    <a:pt x="11355" y="5057"/>
                    <a:pt x="11366" y="5063"/>
                    <a:pt x="11376" y="5057"/>
                  </a:cubicBezTo>
                  <a:cubicBezTo>
                    <a:pt x="11371" y="5047"/>
                    <a:pt x="11371" y="5036"/>
                    <a:pt x="11366" y="5026"/>
                  </a:cubicBezTo>
                  <a:close/>
                  <a:moveTo>
                    <a:pt x="11276" y="4831"/>
                  </a:moveTo>
                  <a:lnTo>
                    <a:pt x="11276" y="4831"/>
                  </a:lnTo>
                  <a:cubicBezTo>
                    <a:pt x="11271" y="4836"/>
                    <a:pt x="11271" y="4841"/>
                    <a:pt x="11266" y="4846"/>
                  </a:cubicBezTo>
                  <a:cubicBezTo>
                    <a:pt x="11260" y="4836"/>
                    <a:pt x="11260" y="4831"/>
                    <a:pt x="11255" y="4825"/>
                  </a:cubicBezTo>
                  <a:cubicBezTo>
                    <a:pt x="11250" y="4836"/>
                    <a:pt x="11250" y="4841"/>
                    <a:pt x="11239" y="4841"/>
                  </a:cubicBezTo>
                  <a:cubicBezTo>
                    <a:pt x="11239" y="4846"/>
                    <a:pt x="11234" y="4846"/>
                    <a:pt x="11234" y="4846"/>
                  </a:cubicBezTo>
                  <a:cubicBezTo>
                    <a:pt x="11234" y="4862"/>
                    <a:pt x="11250" y="4873"/>
                    <a:pt x="11255" y="4889"/>
                  </a:cubicBezTo>
                  <a:cubicBezTo>
                    <a:pt x="11260" y="4889"/>
                    <a:pt x="11260" y="4889"/>
                    <a:pt x="11260" y="4889"/>
                  </a:cubicBezTo>
                  <a:cubicBezTo>
                    <a:pt x="11260" y="4889"/>
                    <a:pt x="11260" y="4889"/>
                    <a:pt x="11260" y="4883"/>
                  </a:cubicBezTo>
                  <a:cubicBezTo>
                    <a:pt x="11260" y="4878"/>
                    <a:pt x="11260" y="4878"/>
                    <a:pt x="11260" y="4873"/>
                  </a:cubicBezTo>
                  <a:cubicBezTo>
                    <a:pt x="11260" y="4862"/>
                    <a:pt x="11271" y="4862"/>
                    <a:pt x="11276" y="4862"/>
                  </a:cubicBezTo>
                  <a:cubicBezTo>
                    <a:pt x="11276" y="4852"/>
                    <a:pt x="11281" y="4841"/>
                    <a:pt x="11276" y="4831"/>
                  </a:cubicBezTo>
                  <a:close/>
                  <a:moveTo>
                    <a:pt x="11287" y="4688"/>
                  </a:moveTo>
                  <a:lnTo>
                    <a:pt x="11287" y="4688"/>
                  </a:lnTo>
                  <a:cubicBezTo>
                    <a:pt x="11276" y="4688"/>
                    <a:pt x="11276" y="4688"/>
                    <a:pt x="11276" y="4688"/>
                  </a:cubicBezTo>
                  <a:cubicBezTo>
                    <a:pt x="11276" y="4688"/>
                    <a:pt x="11276" y="4688"/>
                    <a:pt x="11276" y="4693"/>
                  </a:cubicBezTo>
                  <a:cubicBezTo>
                    <a:pt x="11276" y="4704"/>
                    <a:pt x="11287" y="4709"/>
                    <a:pt x="11292" y="4720"/>
                  </a:cubicBezTo>
                  <a:cubicBezTo>
                    <a:pt x="11292" y="4715"/>
                    <a:pt x="11297" y="4709"/>
                    <a:pt x="11297" y="4704"/>
                  </a:cubicBezTo>
                  <a:cubicBezTo>
                    <a:pt x="11297" y="4699"/>
                    <a:pt x="11292" y="4693"/>
                    <a:pt x="11287" y="4688"/>
                  </a:cubicBezTo>
                  <a:close/>
                  <a:moveTo>
                    <a:pt x="11271" y="5052"/>
                  </a:moveTo>
                  <a:lnTo>
                    <a:pt x="11271" y="5052"/>
                  </a:lnTo>
                  <a:cubicBezTo>
                    <a:pt x="11281" y="5052"/>
                    <a:pt x="11287" y="5047"/>
                    <a:pt x="11297" y="5047"/>
                  </a:cubicBezTo>
                  <a:cubicBezTo>
                    <a:pt x="11297" y="5042"/>
                    <a:pt x="11297" y="5042"/>
                    <a:pt x="11297" y="5042"/>
                  </a:cubicBezTo>
                  <a:cubicBezTo>
                    <a:pt x="11255" y="5015"/>
                    <a:pt x="11223" y="5052"/>
                    <a:pt x="11271" y="5052"/>
                  </a:cubicBezTo>
                  <a:close/>
                  <a:moveTo>
                    <a:pt x="11107" y="4166"/>
                  </a:moveTo>
                  <a:lnTo>
                    <a:pt x="11107" y="4166"/>
                  </a:lnTo>
                  <a:cubicBezTo>
                    <a:pt x="11102" y="4171"/>
                    <a:pt x="11097" y="4177"/>
                    <a:pt x="11097" y="4182"/>
                  </a:cubicBezTo>
                  <a:cubicBezTo>
                    <a:pt x="11097" y="4198"/>
                    <a:pt x="11113" y="4203"/>
                    <a:pt x="11134" y="4208"/>
                  </a:cubicBezTo>
                  <a:cubicBezTo>
                    <a:pt x="11123" y="4187"/>
                    <a:pt x="11113" y="4182"/>
                    <a:pt x="11107" y="4166"/>
                  </a:cubicBezTo>
                  <a:close/>
                  <a:moveTo>
                    <a:pt x="11049" y="3296"/>
                  </a:moveTo>
                  <a:lnTo>
                    <a:pt x="11049" y="3296"/>
                  </a:lnTo>
                  <a:cubicBezTo>
                    <a:pt x="11039" y="3301"/>
                    <a:pt x="11039" y="3312"/>
                    <a:pt x="11033" y="3322"/>
                  </a:cubicBezTo>
                  <a:cubicBezTo>
                    <a:pt x="11033" y="3322"/>
                    <a:pt x="11033" y="3322"/>
                    <a:pt x="11039" y="3322"/>
                  </a:cubicBezTo>
                  <a:cubicBezTo>
                    <a:pt x="11044" y="3322"/>
                    <a:pt x="11044" y="3322"/>
                    <a:pt x="11049" y="3322"/>
                  </a:cubicBezTo>
                  <a:cubicBezTo>
                    <a:pt x="11049" y="3296"/>
                    <a:pt x="11049" y="3296"/>
                    <a:pt x="11049" y="3296"/>
                  </a:cubicBezTo>
                  <a:close/>
                  <a:moveTo>
                    <a:pt x="11012" y="3517"/>
                  </a:moveTo>
                  <a:lnTo>
                    <a:pt x="11012" y="3517"/>
                  </a:lnTo>
                  <a:lnTo>
                    <a:pt x="11007" y="3512"/>
                  </a:lnTo>
                  <a:cubicBezTo>
                    <a:pt x="11002" y="3512"/>
                    <a:pt x="10997" y="3523"/>
                    <a:pt x="10991" y="3528"/>
                  </a:cubicBezTo>
                  <a:cubicBezTo>
                    <a:pt x="11002" y="3528"/>
                    <a:pt x="11007" y="3528"/>
                    <a:pt x="11012" y="3528"/>
                  </a:cubicBezTo>
                  <a:cubicBezTo>
                    <a:pt x="11012" y="3523"/>
                    <a:pt x="11012" y="3517"/>
                    <a:pt x="11012" y="3517"/>
                  </a:cubicBezTo>
                  <a:close/>
                  <a:moveTo>
                    <a:pt x="6599" y="2384"/>
                  </a:moveTo>
                  <a:lnTo>
                    <a:pt x="6599" y="2384"/>
                  </a:lnTo>
                  <a:cubicBezTo>
                    <a:pt x="6588" y="2384"/>
                    <a:pt x="6588" y="2374"/>
                    <a:pt x="6577" y="2374"/>
                  </a:cubicBezTo>
                  <a:cubicBezTo>
                    <a:pt x="6572" y="2379"/>
                    <a:pt x="6567" y="2384"/>
                    <a:pt x="6556" y="2390"/>
                  </a:cubicBezTo>
                  <a:cubicBezTo>
                    <a:pt x="6604" y="2390"/>
                    <a:pt x="6604" y="2390"/>
                    <a:pt x="6604" y="2390"/>
                  </a:cubicBezTo>
                  <a:cubicBezTo>
                    <a:pt x="6614" y="2390"/>
                    <a:pt x="6625" y="2390"/>
                    <a:pt x="6635" y="2384"/>
                  </a:cubicBezTo>
                  <a:cubicBezTo>
                    <a:pt x="6625" y="2374"/>
                    <a:pt x="6609" y="2384"/>
                    <a:pt x="6599" y="2384"/>
                  </a:cubicBezTo>
                  <a:close/>
                  <a:moveTo>
                    <a:pt x="6430" y="2379"/>
                  </a:moveTo>
                  <a:lnTo>
                    <a:pt x="6430" y="2379"/>
                  </a:lnTo>
                  <a:cubicBezTo>
                    <a:pt x="6430" y="2369"/>
                    <a:pt x="6430" y="2369"/>
                    <a:pt x="6430" y="2363"/>
                  </a:cubicBezTo>
                  <a:cubicBezTo>
                    <a:pt x="6430" y="2363"/>
                    <a:pt x="6430" y="2363"/>
                    <a:pt x="6424" y="2363"/>
                  </a:cubicBezTo>
                  <a:cubicBezTo>
                    <a:pt x="6424" y="2363"/>
                    <a:pt x="6424" y="2363"/>
                    <a:pt x="6419" y="2363"/>
                  </a:cubicBezTo>
                  <a:cubicBezTo>
                    <a:pt x="6398" y="2363"/>
                    <a:pt x="6409" y="2358"/>
                    <a:pt x="6409" y="2379"/>
                  </a:cubicBezTo>
                  <a:cubicBezTo>
                    <a:pt x="6409" y="2400"/>
                    <a:pt x="6367" y="2411"/>
                    <a:pt x="6409" y="2400"/>
                  </a:cubicBezTo>
                  <a:cubicBezTo>
                    <a:pt x="6424" y="2406"/>
                    <a:pt x="6430" y="2421"/>
                    <a:pt x="6445" y="2421"/>
                  </a:cubicBezTo>
                  <a:cubicBezTo>
                    <a:pt x="6504" y="2421"/>
                    <a:pt x="6430" y="2395"/>
                    <a:pt x="6430" y="2379"/>
                  </a:cubicBezTo>
                  <a:close/>
                  <a:moveTo>
                    <a:pt x="6293" y="2332"/>
                  </a:moveTo>
                  <a:lnTo>
                    <a:pt x="6293" y="2332"/>
                  </a:lnTo>
                  <a:cubicBezTo>
                    <a:pt x="6293" y="2337"/>
                    <a:pt x="6287" y="2337"/>
                    <a:pt x="6287" y="2342"/>
                  </a:cubicBezTo>
                  <a:cubicBezTo>
                    <a:pt x="6287" y="2358"/>
                    <a:pt x="6303" y="2353"/>
                    <a:pt x="6314" y="2363"/>
                  </a:cubicBezTo>
                  <a:cubicBezTo>
                    <a:pt x="6335" y="2390"/>
                    <a:pt x="6377" y="2437"/>
                    <a:pt x="6319" y="2390"/>
                  </a:cubicBezTo>
                  <a:cubicBezTo>
                    <a:pt x="6308" y="2384"/>
                    <a:pt x="6308" y="2369"/>
                    <a:pt x="6298" y="2363"/>
                  </a:cubicBezTo>
                  <a:cubicBezTo>
                    <a:pt x="6261" y="2332"/>
                    <a:pt x="6219" y="2332"/>
                    <a:pt x="6277" y="2332"/>
                  </a:cubicBezTo>
                  <a:cubicBezTo>
                    <a:pt x="6282" y="2332"/>
                    <a:pt x="6287" y="2326"/>
                    <a:pt x="6293" y="2332"/>
                  </a:cubicBezTo>
                  <a:close/>
                  <a:moveTo>
                    <a:pt x="6002" y="2310"/>
                  </a:moveTo>
                  <a:lnTo>
                    <a:pt x="6002" y="2310"/>
                  </a:lnTo>
                  <a:cubicBezTo>
                    <a:pt x="6002" y="2316"/>
                    <a:pt x="6002" y="2316"/>
                    <a:pt x="6002" y="2316"/>
                  </a:cubicBezTo>
                  <a:cubicBezTo>
                    <a:pt x="6002" y="2337"/>
                    <a:pt x="6013" y="2347"/>
                    <a:pt x="6013" y="2363"/>
                  </a:cubicBezTo>
                  <a:cubicBezTo>
                    <a:pt x="6024" y="2358"/>
                    <a:pt x="6024" y="2347"/>
                    <a:pt x="6034" y="2347"/>
                  </a:cubicBezTo>
                  <a:cubicBezTo>
                    <a:pt x="6045" y="2347"/>
                    <a:pt x="6045" y="2358"/>
                    <a:pt x="6050" y="2358"/>
                  </a:cubicBezTo>
                  <a:cubicBezTo>
                    <a:pt x="6060" y="2363"/>
                    <a:pt x="6066" y="2363"/>
                    <a:pt x="6066" y="2369"/>
                  </a:cubicBezTo>
                  <a:cubicBezTo>
                    <a:pt x="6066" y="2379"/>
                    <a:pt x="6066" y="2379"/>
                    <a:pt x="6060" y="2390"/>
                  </a:cubicBezTo>
                  <a:cubicBezTo>
                    <a:pt x="6076" y="2384"/>
                    <a:pt x="6076" y="2374"/>
                    <a:pt x="6082" y="2363"/>
                  </a:cubicBezTo>
                  <a:cubicBezTo>
                    <a:pt x="6055" y="2337"/>
                    <a:pt x="6039" y="2321"/>
                    <a:pt x="6002" y="2310"/>
                  </a:cubicBezTo>
                  <a:close/>
                  <a:moveTo>
                    <a:pt x="5939" y="2131"/>
                  </a:moveTo>
                  <a:lnTo>
                    <a:pt x="5939" y="2131"/>
                  </a:lnTo>
                  <a:cubicBezTo>
                    <a:pt x="5934" y="2131"/>
                    <a:pt x="5934" y="2131"/>
                    <a:pt x="5934" y="2131"/>
                  </a:cubicBezTo>
                  <a:cubicBezTo>
                    <a:pt x="5934" y="2136"/>
                    <a:pt x="5934" y="2142"/>
                    <a:pt x="5934" y="2147"/>
                  </a:cubicBezTo>
                  <a:cubicBezTo>
                    <a:pt x="5934" y="2152"/>
                    <a:pt x="5934" y="2152"/>
                    <a:pt x="5929" y="2158"/>
                  </a:cubicBezTo>
                  <a:cubicBezTo>
                    <a:pt x="5934" y="2158"/>
                    <a:pt x="5939" y="2158"/>
                    <a:pt x="5939" y="2152"/>
                  </a:cubicBezTo>
                  <a:cubicBezTo>
                    <a:pt x="5950" y="2158"/>
                    <a:pt x="5950" y="2158"/>
                    <a:pt x="5950" y="2158"/>
                  </a:cubicBezTo>
                  <a:cubicBezTo>
                    <a:pt x="5950" y="2179"/>
                    <a:pt x="5950" y="2179"/>
                    <a:pt x="5950" y="2179"/>
                  </a:cubicBezTo>
                  <a:cubicBezTo>
                    <a:pt x="5950" y="2195"/>
                    <a:pt x="5939" y="2200"/>
                    <a:pt x="5939" y="2216"/>
                  </a:cubicBezTo>
                  <a:cubicBezTo>
                    <a:pt x="5939" y="2268"/>
                    <a:pt x="5966" y="2158"/>
                    <a:pt x="5966" y="2152"/>
                  </a:cubicBezTo>
                  <a:cubicBezTo>
                    <a:pt x="5966" y="2142"/>
                    <a:pt x="5955" y="2131"/>
                    <a:pt x="5939" y="2131"/>
                  </a:cubicBezTo>
                  <a:close/>
                  <a:moveTo>
                    <a:pt x="5955" y="2258"/>
                  </a:moveTo>
                  <a:lnTo>
                    <a:pt x="5955" y="2258"/>
                  </a:lnTo>
                  <a:cubicBezTo>
                    <a:pt x="5971" y="2268"/>
                    <a:pt x="5971" y="2284"/>
                    <a:pt x="5981" y="2300"/>
                  </a:cubicBezTo>
                  <a:cubicBezTo>
                    <a:pt x="5981" y="2305"/>
                    <a:pt x="5981" y="2305"/>
                    <a:pt x="5981" y="2305"/>
                  </a:cubicBezTo>
                  <a:cubicBezTo>
                    <a:pt x="5976" y="2305"/>
                    <a:pt x="5971" y="2300"/>
                    <a:pt x="5966" y="2300"/>
                  </a:cubicBezTo>
                  <a:cubicBezTo>
                    <a:pt x="5960" y="2300"/>
                    <a:pt x="5960" y="2305"/>
                    <a:pt x="5955" y="2305"/>
                  </a:cubicBezTo>
                  <a:cubicBezTo>
                    <a:pt x="5955" y="2284"/>
                    <a:pt x="5950" y="2274"/>
                    <a:pt x="5955" y="2258"/>
                  </a:cubicBezTo>
                  <a:close/>
                  <a:moveTo>
                    <a:pt x="2405" y="2516"/>
                  </a:moveTo>
                  <a:lnTo>
                    <a:pt x="2405" y="2516"/>
                  </a:lnTo>
                  <a:cubicBezTo>
                    <a:pt x="2400" y="2516"/>
                    <a:pt x="2400" y="2516"/>
                    <a:pt x="2395" y="2516"/>
                  </a:cubicBezTo>
                  <a:cubicBezTo>
                    <a:pt x="2395" y="2532"/>
                    <a:pt x="2395" y="2532"/>
                    <a:pt x="2395" y="2532"/>
                  </a:cubicBezTo>
                  <a:cubicBezTo>
                    <a:pt x="2395" y="2543"/>
                    <a:pt x="2410" y="2548"/>
                    <a:pt x="2416" y="2548"/>
                  </a:cubicBezTo>
                  <a:cubicBezTo>
                    <a:pt x="2426" y="2548"/>
                    <a:pt x="2432" y="2558"/>
                    <a:pt x="2442" y="2558"/>
                  </a:cubicBezTo>
                  <a:cubicBezTo>
                    <a:pt x="2447" y="2558"/>
                    <a:pt x="2458" y="2553"/>
                    <a:pt x="2458" y="2548"/>
                  </a:cubicBezTo>
                  <a:cubicBezTo>
                    <a:pt x="2458" y="2532"/>
                    <a:pt x="2437" y="2527"/>
                    <a:pt x="2421" y="2527"/>
                  </a:cubicBezTo>
                  <a:cubicBezTo>
                    <a:pt x="2416" y="2521"/>
                    <a:pt x="2410" y="2516"/>
                    <a:pt x="2405" y="2516"/>
                  </a:cubicBezTo>
                  <a:close/>
                  <a:moveTo>
                    <a:pt x="3529" y="2585"/>
                  </a:moveTo>
                  <a:lnTo>
                    <a:pt x="3529" y="2585"/>
                  </a:lnTo>
                  <a:cubicBezTo>
                    <a:pt x="3439" y="2585"/>
                    <a:pt x="3566" y="2590"/>
                    <a:pt x="3576" y="2616"/>
                  </a:cubicBezTo>
                  <a:cubicBezTo>
                    <a:pt x="3523" y="2659"/>
                    <a:pt x="3486" y="2669"/>
                    <a:pt x="3434" y="2717"/>
                  </a:cubicBezTo>
                  <a:cubicBezTo>
                    <a:pt x="3402" y="2743"/>
                    <a:pt x="3386" y="2759"/>
                    <a:pt x="3365" y="2790"/>
                  </a:cubicBezTo>
                  <a:cubicBezTo>
                    <a:pt x="3349" y="2812"/>
                    <a:pt x="3334" y="2822"/>
                    <a:pt x="3334" y="2849"/>
                  </a:cubicBezTo>
                  <a:cubicBezTo>
                    <a:pt x="3334" y="2875"/>
                    <a:pt x="3355" y="2880"/>
                    <a:pt x="3371" y="2901"/>
                  </a:cubicBezTo>
                  <a:cubicBezTo>
                    <a:pt x="3365" y="2901"/>
                    <a:pt x="3365" y="2901"/>
                    <a:pt x="3365" y="2901"/>
                  </a:cubicBezTo>
                  <a:cubicBezTo>
                    <a:pt x="3349" y="2896"/>
                    <a:pt x="3339" y="2891"/>
                    <a:pt x="3328" y="2875"/>
                  </a:cubicBezTo>
                  <a:cubicBezTo>
                    <a:pt x="3328" y="2880"/>
                    <a:pt x="3328" y="2880"/>
                    <a:pt x="3328" y="2880"/>
                  </a:cubicBezTo>
                  <a:cubicBezTo>
                    <a:pt x="3328" y="2896"/>
                    <a:pt x="3339" y="2901"/>
                    <a:pt x="3344" y="2912"/>
                  </a:cubicBezTo>
                  <a:cubicBezTo>
                    <a:pt x="3360" y="2938"/>
                    <a:pt x="3371" y="2954"/>
                    <a:pt x="3381" y="2980"/>
                  </a:cubicBezTo>
                  <a:cubicBezTo>
                    <a:pt x="3397" y="3022"/>
                    <a:pt x="3407" y="3053"/>
                    <a:pt x="3444" y="3074"/>
                  </a:cubicBezTo>
                  <a:cubicBezTo>
                    <a:pt x="3476" y="3095"/>
                    <a:pt x="3481" y="3127"/>
                    <a:pt x="3497" y="3164"/>
                  </a:cubicBezTo>
                  <a:cubicBezTo>
                    <a:pt x="3508" y="3185"/>
                    <a:pt x="3497" y="3206"/>
                    <a:pt x="3518" y="3217"/>
                  </a:cubicBezTo>
                  <a:cubicBezTo>
                    <a:pt x="3529" y="3222"/>
                    <a:pt x="3550" y="3222"/>
                    <a:pt x="3550" y="3243"/>
                  </a:cubicBezTo>
                  <a:cubicBezTo>
                    <a:pt x="3550" y="3248"/>
                    <a:pt x="3545" y="3254"/>
                    <a:pt x="3545" y="3264"/>
                  </a:cubicBezTo>
                  <a:cubicBezTo>
                    <a:pt x="3545" y="3285"/>
                    <a:pt x="3539" y="3312"/>
                    <a:pt x="3518" y="3312"/>
                  </a:cubicBezTo>
                  <a:cubicBezTo>
                    <a:pt x="3502" y="3312"/>
                    <a:pt x="3492" y="3301"/>
                    <a:pt x="3476" y="3301"/>
                  </a:cubicBezTo>
                  <a:cubicBezTo>
                    <a:pt x="3481" y="3312"/>
                    <a:pt x="3481" y="3312"/>
                    <a:pt x="3481" y="3322"/>
                  </a:cubicBezTo>
                  <a:cubicBezTo>
                    <a:pt x="3481" y="3333"/>
                    <a:pt x="3471" y="3348"/>
                    <a:pt x="3460" y="3348"/>
                  </a:cubicBezTo>
                  <a:cubicBezTo>
                    <a:pt x="3434" y="3348"/>
                    <a:pt x="3434" y="3348"/>
                    <a:pt x="3434" y="3348"/>
                  </a:cubicBezTo>
                  <a:cubicBezTo>
                    <a:pt x="3423" y="3348"/>
                    <a:pt x="3418" y="3348"/>
                    <a:pt x="3413" y="3348"/>
                  </a:cubicBezTo>
                  <a:cubicBezTo>
                    <a:pt x="3371" y="3348"/>
                    <a:pt x="3355" y="3327"/>
                    <a:pt x="3312" y="3327"/>
                  </a:cubicBezTo>
                  <a:cubicBezTo>
                    <a:pt x="3302" y="3327"/>
                    <a:pt x="3297" y="3333"/>
                    <a:pt x="3291" y="3333"/>
                  </a:cubicBezTo>
                  <a:cubicBezTo>
                    <a:pt x="3275" y="3333"/>
                    <a:pt x="3281" y="3312"/>
                    <a:pt x="3275" y="3296"/>
                  </a:cubicBezTo>
                  <a:cubicBezTo>
                    <a:pt x="3270" y="3280"/>
                    <a:pt x="3265" y="3275"/>
                    <a:pt x="3249" y="3264"/>
                  </a:cubicBezTo>
                  <a:cubicBezTo>
                    <a:pt x="3217" y="3243"/>
                    <a:pt x="3202" y="3233"/>
                    <a:pt x="3175" y="3211"/>
                  </a:cubicBezTo>
                  <a:cubicBezTo>
                    <a:pt x="3165" y="3206"/>
                    <a:pt x="3181" y="3238"/>
                    <a:pt x="3181" y="3248"/>
                  </a:cubicBezTo>
                  <a:cubicBezTo>
                    <a:pt x="3181" y="3264"/>
                    <a:pt x="3175" y="3269"/>
                    <a:pt x="3175" y="3285"/>
                  </a:cubicBezTo>
                  <a:cubicBezTo>
                    <a:pt x="3175" y="3312"/>
                    <a:pt x="3202" y="3322"/>
                    <a:pt x="3212" y="3343"/>
                  </a:cubicBezTo>
                  <a:cubicBezTo>
                    <a:pt x="3223" y="3359"/>
                    <a:pt x="3217" y="3380"/>
                    <a:pt x="3233" y="3385"/>
                  </a:cubicBezTo>
                  <a:cubicBezTo>
                    <a:pt x="3249" y="3396"/>
                    <a:pt x="3270" y="3391"/>
                    <a:pt x="3281" y="3407"/>
                  </a:cubicBezTo>
                  <a:cubicBezTo>
                    <a:pt x="3302" y="3444"/>
                    <a:pt x="3318" y="3465"/>
                    <a:pt x="3355" y="3486"/>
                  </a:cubicBezTo>
                  <a:cubicBezTo>
                    <a:pt x="3371" y="3496"/>
                    <a:pt x="3381" y="3507"/>
                    <a:pt x="3402" y="3507"/>
                  </a:cubicBezTo>
                  <a:cubicBezTo>
                    <a:pt x="3413" y="3507"/>
                    <a:pt x="3418" y="3496"/>
                    <a:pt x="3434" y="3496"/>
                  </a:cubicBezTo>
                  <a:cubicBezTo>
                    <a:pt x="3444" y="3496"/>
                    <a:pt x="3450" y="3502"/>
                    <a:pt x="3465" y="3502"/>
                  </a:cubicBezTo>
                  <a:cubicBezTo>
                    <a:pt x="3492" y="3502"/>
                    <a:pt x="3492" y="3502"/>
                    <a:pt x="3492" y="3502"/>
                  </a:cubicBezTo>
                  <a:cubicBezTo>
                    <a:pt x="3502" y="3502"/>
                    <a:pt x="3508" y="3507"/>
                    <a:pt x="3518" y="3512"/>
                  </a:cubicBezTo>
                  <a:cubicBezTo>
                    <a:pt x="3534" y="3523"/>
                    <a:pt x="3545" y="3523"/>
                    <a:pt x="3566" y="3523"/>
                  </a:cubicBezTo>
                  <a:cubicBezTo>
                    <a:pt x="3608" y="3523"/>
                    <a:pt x="3608" y="3523"/>
                    <a:pt x="3608" y="3523"/>
                  </a:cubicBezTo>
                  <a:cubicBezTo>
                    <a:pt x="3629" y="3523"/>
                    <a:pt x="3639" y="3549"/>
                    <a:pt x="3660" y="3549"/>
                  </a:cubicBezTo>
                  <a:cubicBezTo>
                    <a:pt x="3671" y="3549"/>
                    <a:pt x="3676" y="3538"/>
                    <a:pt x="3682" y="3538"/>
                  </a:cubicBezTo>
                  <a:cubicBezTo>
                    <a:pt x="3692" y="3538"/>
                    <a:pt x="3697" y="3549"/>
                    <a:pt x="3708" y="3549"/>
                  </a:cubicBezTo>
                  <a:cubicBezTo>
                    <a:pt x="3740" y="3549"/>
                    <a:pt x="3756" y="3533"/>
                    <a:pt x="3782" y="3528"/>
                  </a:cubicBezTo>
                  <a:cubicBezTo>
                    <a:pt x="3840" y="3517"/>
                    <a:pt x="3871" y="3507"/>
                    <a:pt x="3919" y="3486"/>
                  </a:cubicBezTo>
                  <a:cubicBezTo>
                    <a:pt x="3956" y="3475"/>
                    <a:pt x="3977" y="3470"/>
                    <a:pt x="4009" y="3449"/>
                  </a:cubicBezTo>
                  <a:cubicBezTo>
                    <a:pt x="4019" y="3444"/>
                    <a:pt x="4030" y="3433"/>
                    <a:pt x="4046" y="3428"/>
                  </a:cubicBezTo>
                  <a:cubicBezTo>
                    <a:pt x="4061" y="3422"/>
                    <a:pt x="4067" y="3428"/>
                    <a:pt x="4077" y="3428"/>
                  </a:cubicBezTo>
                  <a:cubicBezTo>
                    <a:pt x="4109" y="3412"/>
                    <a:pt x="4125" y="3407"/>
                    <a:pt x="4156" y="3396"/>
                  </a:cubicBezTo>
                  <a:cubicBezTo>
                    <a:pt x="4167" y="3391"/>
                    <a:pt x="4167" y="3380"/>
                    <a:pt x="4177" y="3380"/>
                  </a:cubicBezTo>
                  <a:cubicBezTo>
                    <a:pt x="4193" y="3375"/>
                    <a:pt x="4199" y="3375"/>
                    <a:pt x="4214" y="3370"/>
                  </a:cubicBezTo>
                  <a:cubicBezTo>
                    <a:pt x="4230" y="3359"/>
                    <a:pt x="4236" y="3338"/>
                    <a:pt x="4251" y="3327"/>
                  </a:cubicBezTo>
                  <a:cubicBezTo>
                    <a:pt x="4267" y="3317"/>
                    <a:pt x="4283" y="3317"/>
                    <a:pt x="4299" y="3301"/>
                  </a:cubicBezTo>
                  <a:cubicBezTo>
                    <a:pt x="4293" y="3280"/>
                    <a:pt x="4293" y="3280"/>
                    <a:pt x="4293" y="3280"/>
                  </a:cubicBezTo>
                  <a:cubicBezTo>
                    <a:pt x="4293" y="3254"/>
                    <a:pt x="4293" y="3254"/>
                    <a:pt x="4293" y="3254"/>
                  </a:cubicBezTo>
                  <a:cubicBezTo>
                    <a:pt x="4293" y="3254"/>
                    <a:pt x="4293" y="3248"/>
                    <a:pt x="4288" y="3248"/>
                  </a:cubicBezTo>
                  <a:cubicBezTo>
                    <a:pt x="4283" y="3248"/>
                    <a:pt x="4283" y="3254"/>
                    <a:pt x="4278" y="3254"/>
                  </a:cubicBezTo>
                  <a:cubicBezTo>
                    <a:pt x="4257" y="3254"/>
                    <a:pt x="4251" y="3227"/>
                    <a:pt x="4251" y="3206"/>
                  </a:cubicBezTo>
                  <a:cubicBezTo>
                    <a:pt x="4251" y="3190"/>
                    <a:pt x="4257" y="3185"/>
                    <a:pt x="4262" y="3169"/>
                  </a:cubicBezTo>
                  <a:cubicBezTo>
                    <a:pt x="4220" y="3153"/>
                    <a:pt x="4199" y="3116"/>
                    <a:pt x="4199" y="3069"/>
                  </a:cubicBezTo>
                  <a:cubicBezTo>
                    <a:pt x="4199" y="3053"/>
                    <a:pt x="4214" y="3043"/>
                    <a:pt x="4214" y="3027"/>
                  </a:cubicBezTo>
                  <a:cubicBezTo>
                    <a:pt x="4220" y="3006"/>
                    <a:pt x="4225" y="2980"/>
                    <a:pt x="4246" y="2980"/>
                  </a:cubicBezTo>
                  <a:cubicBezTo>
                    <a:pt x="4262" y="2980"/>
                    <a:pt x="4272" y="2995"/>
                    <a:pt x="4278" y="3011"/>
                  </a:cubicBezTo>
                  <a:cubicBezTo>
                    <a:pt x="4283" y="3006"/>
                    <a:pt x="4283" y="3006"/>
                    <a:pt x="4283" y="3000"/>
                  </a:cubicBezTo>
                  <a:cubicBezTo>
                    <a:pt x="4283" y="2980"/>
                    <a:pt x="4272" y="2970"/>
                    <a:pt x="4267" y="2949"/>
                  </a:cubicBezTo>
                  <a:cubicBezTo>
                    <a:pt x="4262" y="2959"/>
                    <a:pt x="4251" y="2965"/>
                    <a:pt x="4241" y="2965"/>
                  </a:cubicBezTo>
                  <a:cubicBezTo>
                    <a:pt x="4230" y="2965"/>
                    <a:pt x="4225" y="2959"/>
                    <a:pt x="4220" y="2949"/>
                  </a:cubicBezTo>
                  <a:cubicBezTo>
                    <a:pt x="4209" y="2943"/>
                    <a:pt x="4199" y="2943"/>
                    <a:pt x="4193" y="2933"/>
                  </a:cubicBezTo>
                  <a:cubicBezTo>
                    <a:pt x="4193" y="2917"/>
                    <a:pt x="4199" y="2906"/>
                    <a:pt x="4193" y="2896"/>
                  </a:cubicBezTo>
                  <a:cubicBezTo>
                    <a:pt x="4172" y="2901"/>
                    <a:pt x="4172" y="2928"/>
                    <a:pt x="4151" y="2928"/>
                  </a:cubicBezTo>
                  <a:cubicBezTo>
                    <a:pt x="4141" y="2928"/>
                    <a:pt x="4141" y="2906"/>
                    <a:pt x="4130" y="2901"/>
                  </a:cubicBezTo>
                  <a:cubicBezTo>
                    <a:pt x="4109" y="2885"/>
                    <a:pt x="4104" y="2864"/>
                    <a:pt x="4082" y="2864"/>
                  </a:cubicBezTo>
                  <a:cubicBezTo>
                    <a:pt x="4067" y="2864"/>
                    <a:pt x="4061" y="2849"/>
                    <a:pt x="4056" y="2838"/>
                  </a:cubicBezTo>
                  <a:cubicBezTo>
                    <a:pt x="4046" y="2822"/>
                    <a:pt x="4030" y="2822"/>
                    <a:pt x="4014" y="2812"/>
                  </a:cubicBezTo>
                  <a:cubicBezTo>
                    <a:pt x="4030" y="2806"/>
                    <a:pt x="4046" y="2796"/>
                    <a:pt x="4046" y="2780"/>
                  </a:cubicBezTo>
                  <a:cubicBezTo>
                    <a:pt x="4046" y="2748"/>
                    <a:pt x="4046" y="2748"/>
                    <a:pt x="4046" y="2748"/>
                  </a:cubicBezTo>
                  <a:cubicBezTo>
                    <a:pt x="4046" y="2701"/>
                    <a:pt x="3998" y="2685"/>
                    <a:pt x="3951" y="2674"/>
                  </a:cubicBezTo>
                  <a:cubicBezTo>
                    <a:pt x="3893" y="2653"/>
                    <a:pt x="3861" y="2643"/>
                    <a:pt x="3803" y="2622"/>
                  </a:cubicBezTo>
                  <a:cubicBezTo>
                    <a:pt x="3782" y="2616"/>
                    <a:pt x="3771" y="2601"/>
                    <a:pt x="3750" y="2601"/>
                  </a:cubicBezTo>
                  <a:cubicBezTo>
                    <a:pt x="3713" y="2601"/>
                    <a:pt x="3697" y="2611"/>
                    <a:pt x="3660" y="2611"/>
                  </a:cubicBezTo>
                  <a:cubicBezTo>
                    <a:pt x="3608" y="2611"/>
                    <a:pt x="3582" y="2585"/>
                    <a:pt x="3529" y="2585"/>
                  </a:cubicBezTo>
                  <a:close/>
                  <a:moveTo>
                    <a:pt x="4188" y="2664"/>
                  </a:moveTo>
                  <a:lnTo>
                    <a:pt x="4188" y="2664"/>
                  </a:lnTo>
                  <a:cubicBezTo>
                    <a:pt x="4204" y="2664"/>
                    <a:pt x="4220" y="2674"/>
                    <a:pt x="4220" y="2690"/>
                  </a:cubicBezTo>
                  <a:cubicBezTo>
                    <a:pt x="4220" y="2701"/>
                    <a:pt x="4214" y="2711"/>
                    <a:pt x="4199" y="2711"/>
                  </a:cubicBezTo>
                  <a:cubicBezTo>
                    <a:pt x="4199" y="2711"/>
                    <a:pt x="4199" y="2711"/>
                    <a:pt x="4193" y="2711"/>
                  </a:cubicBezTo>
                  <a:cubicBezTo>
                    <a:pt x="4193" y="2701"/>
                    <a:pt x="4193" y="2701"/>
                    <a:pt x="4193" y="2701"/>
                  </a:cubicBezTo>
                  <a:cubicBezTo>
                    <a:pt x="4193" y="2695"/>
                    <a:pt x="4199" y="2695"/>
                    <a:pt x="4199" y="2690"/>
                  </a:cubicBezTo>
                  <a:cubicBezTo>
                    <a:pt x="4199" y="2680"/>
                    <a:pt x="4183" y="2674"/>
                    <a:pt x="4172" y="2669"/>
                  </a:cubicBezTo>
                  <a:cubicBezTo>
                    <a:pt x="4177" y="2664"/>
                    <a:pt x="4177" y="2664"/>
                    <a:pt x="4177" y="2664"/>
                  </a:cubicBezTo>
                  <a:cubicBezTo>
                    <a:pt x="4188" y="2664"/>
                    <a:pt x="4188" y="2664"/>
                    <a:pt x="4188" y="2664"/>
                  </a:cubicBezTo>
                  <a:close/>
                  <a:moveTo>
                    <a:pt x="4483" y="3291"/>
                  </a:moveTo>
                  <a:lnTo>
                    <a:pt x="4483" y="3291"/>
                  </a:lnTo>
                  <a:cubicBezTo>
                    <a:pt x="4467" y="3291"/>
                    <a:pt x="4462" y="3296"/>
                    <a:pt x="4452" y="3301"/>
                  </a:cubicBezTo>
                  <a:cubicBezTo>
                    <a:pt x="4467" y="3312"/>
                    <a:pt x="4483" y="3312"/>
                    <a:pt x="4499" y="3327"/>
                  </a:cubicBezTo>
                  <a:cubicBezTo>
                    <a:pt x="4504" y="3322"/>
                    <a:pt x="4510" y="3317"/>
                    <a:pt x="4520" y="3312"/>
                  </a:cubicBezTo>
                  <a:cubicBezTo>
                    <a:pt x="4510" y="3296"/>
                    <a:pt x="4494" y="3296"/>
                    <a:pt x="4483" y="3291"/>
                  </a:cubicBezTo>
                  <a:close/>
                  <a:moveTo>
                    <a:pt x="4705" y="3269"/>
                  </a:moveTo>
                  <a:lnTo>
                    <a:pt x="4705" y="3269"/>
                  </a:lnTo>
                  <a:cubicBezTo>
                    <a:pt x="4705" y="3275"/>
                    <a:pt x="4705" y="3280"/>
                    <a:pt x="4705" y="3291"/>
                  </a:cubicBezTo>
                  <a:cubicBezTo>
                    <a:pt x="4737" y="3291"/>
                    <a:pt x="4737" y="3291"/>
                    <a:pt x="4737" y="3291"/>
                  </a:cubicBezTo>
                  <a:cubicBezTo>
                    <a:pt x="4747" y="3291"/>
                    <a:pt x="4752" y="3285"/>
                    <a:pt x="4763" y="3280"/>
                  </a:cubicBezTo>
                  <a:cubicBezTo>
                    <a:pt x="4752" y="3275"/>
                    <a:pt x="4752" y="3280"/>
                    <a:pt x="4747" y="3280"/>
                  </a:cubicBezTo>
                  <a:cubicBezTo>
                    <a:pt x="4731" y="3280"/>
                    <a:pt x="4721" y="3269"/>
                    <a:pt x="4705" y="3269"/>
                  </a:cubicBezTo>
                  <a:close/>
                  <a:moveTo>
                    <a:pt x="5296" y="3164"/>
                  </a:moveTo>
                  <a:lnTo>
                    <a:pt x="5296" y="3164"/>
                  </a:lnTo>
                  <a:cubicBezTo>
                    <a:pt x="5296" y="3169"/>
                    <a:pt x="5296" y="3174"/>
                    <a:pt x="5296" y="3180"/>
                  </a:cubicBezTo>
                  <a:cubicBezTo>
                    <a:pt x="5275" y="3185"/>
                    <a:pt x="5269" y="3206"/>
                    <a:pt x="5254" y="3206"/>
                  </a:cubicBezTo>
                  <a:cubicBezTo>
                    <a:pt x="5217" y="3206"/>
                    <a:pt x="5217" y="3206"/>
                    <a:pt x="5217" y="3206"/>
                  </a:cubicBezTo>
                  <a:cubicBezTo>
                    <a:pt x="5206" y="3206"/>
                    <a:pt x="5201" y="3211"/>
                    <a:pt x="5190" y="3217"/>
                  </a:cubicBezTo>
                  <a:cubicBezTo>
                    <a:pt x="5180" y="3227"/>
                    <a:pt x="5169" y="3227"/>
                    <a:pt x="5158" y="3238"/>
                  </a:cubicBezTo>
                  <a:cubicBezTo>
                    <a:pt x="5148" y="3248"/>
                    <a:pt x="5153" y="3264"/>
                    <a:pt x="5143" y="3264"/>
                  </a:cubicBezTo>
                  <a:cubicBezTo>
                    <a:pt x="5132" y="3264"/>
                    <a:pt x="5127" y="3259"/>
                    <a:pt x="5116" y="3254"/>
                  </a:cubicBezTo>
                  <a:cubicBezTo>
                    <a:pt x="5111" y="3269"/>
                    <a:pt x="5106" y="3280"/>
                    <a:pt x="5101" y="3296"/>
                  </a:cubicBezTo>
                  <a:cubicBezTo>
                    <a:pt x="5106" y="3296"/>
                    <a:pt x="5106" y="3296"/>
                    <a:pt x="5106" y="3296"/>
                  </a:cubicBezTo>
                  <a:cubicBezTo>
                    <a:pt x="5132" y="3275"/>
                    <a:pt x="5148" y="3280"/>
                    <a:pt x="5180" y="3264"/>
                  </a:cubicBezTo>
                  <a:cubicBezTo>
                    <a:pt x="5190" y="3259"/>
                    <a:pt x="5195" y="3248"/>
                    <a:pt x="5211" y="3243"/>
                  </a:cubicBezTo>
                  <a:cubicBezTo>
                    <a:pt x="5227" y="3238"/>
                    <a:pt x="5243" y="3233"/>
                    <a:pt x="5259" y="3227"/>
                  </a:cubicBezTo>
                  <a:cubicBezTo>
                    <a:pt x="5285" y="3222"/>
                    <a:pt x="5312" y="3222"/>
                    <a:pt x="5312" y="3201"/>
                  </a:cubicBezTo>
                  <a:cubicBezTo>
                    <a:pt x="5312" y="3196"/>
                    <a:pt x="5312" y="3196"/>
                    <a:pt x="5312" y="3196"/>
                  </a:cubicBezTo>
                  <a:cubicBezTo>
                    <a:pt x="5312" y="3180"/>
                    <a:pt x="5327" y="3180"/>
                    <a:pt x="5327" y="3164"/>
                  </a:cubicBezTo>
                  <a:cubicBezTo>
                    <a:pt x="5327" y="3153"/>
                    <a:pt x="5327" y="3153"/>
                    <a:pt x="5327" y="3153"/>
                  </a:cubicBezTo>
                  <a:cubicBezTo>
                    <a:pt x="5312" y="3153"/>
                    <a:pt x="5306" y="3164"/>
                    <a:pt x="5296" y="3164"/>
                  </a:cubicBezTo>
                  <a:close/>
                  <a:moveTo>
                    <a:pt x="5406" y="3196"/>
                  </a:moveTo>
                  <a:lnTo>
                    <a:pt x="5406" y="3196"/>
                  </a:lnTo>
                  <a:cubicBezTo>
                    <a:pt x="5412" y="3211"/>
                    <a:pt x="5412" y="3217"/>
                    <a:pt x="5417" y="3233"/>
                  </a:cubicBezTo>
                  <a:cubicBezTo>
                    <a:pt x="5470" y="3180"/>
                    <a:pt x="5501" y="3159"/>
                    <a:pt x="5549" y="3106"/>
                  </a:cubicBezTo>
                  <a:cubicBezTo>
                    <a:pt x="5549" y="3106"/>
                    <a:pt x="5549" y="3106"/>
                    <a:pt x="5544" y="3106"/>
                  </a:cubicBezTo>
                  <a:cubicBezTo>
                    <a:pt x="5512" y="3106"/>
                    <a:pt x="5501" y="3132"/>
                    <a:pt x="5475" y="3153"/>
                  </a:cubicBezTo>
                  <a:cubicBezTo>
                    <a:pt x="5454" y="3174"/>
                    <a:pt x="5433" y="3174"/>
                    <a:pt x="5406" y="3196"/>
                  </a:cubicBezTo>
                  <a:close/>
                  <a:moveTo>
                    <a:pt x="6282" y="3111"/>
                  </a:moveTo>
                  <a:lnTo>
                    <a:pt x="6282" y="3111"/>
                  </a:lnTo>
                  <a:cubicBezTo>
                    <a:pt x="6282" y="3116"/>
                    <a:pt x="6282" y="3122"/>
                    <a:pt x="6287" y="3127"/>
                  </a:cubicBezTo>
                  <a:cubicBezTo>
                    <a:pt x="6324" y="3090"/>
                    <a:pt x="6345" y="3069"/>
                    <a:pt x="6398" y="3043"/>
                  </a:cubicBezTo>
                  <a:cubicBezTo>
                    <a:pt x="6393" y="3043"/>
                    <a:pt x="6393" y="3043"/>
                    <a:pt x="6393" y="3043"/>
                  </a:cubicBezTo>
                  <a:cubicBezTo>
                    <a:pt x="6367" y="3043"/>
                    <a:pt x="6340" y="3048"/>
                    <a:pt x="6335" y="3069"/>
                  </a:cubicBezTo>
                  <a:cubicBezTo>
                    <a:pt x="6324" y="3080"/>
                    <a:pt x="6319" y="3085"/>
                    <a:pt x="6308" y="3095"/>
                  </a:cubicBezTo>
                  <a:cubicBezTo>
                    <a:pt x="6298" y="3101"/>
                    <a:pt x="6282" y="3095"/>
                    <a:pt x="6282" y="3111"/>
                  </a:cubicBezTo>
                  <a:close/>
                  <a:moveTo>
                    <a:pt x="6213" y="3164"/>
                  </a:moveTo>
                  <a:lnTo>
                    <a:pt x="6213" y="3164"/>
                  </a:lnTo>
                  <a:cubicBezTo>
                    <a:pt x="6213" y="3164"/>
                    <a:pt x="6213" y="3164"/>
                    <a:pt x="6208" y="3164"/>
                  </a:cubicBezTo>
                  <a:cubicBezTo>
                    <a:pt x="6203" y="3164"/>
                    <a:pt x="6198" y="3159"/>
                    <a:pt x="6192" y="3148"/>
                  </a:cubicBezTo>
                  <a:cubicBezTo>
                    <a:pt x="6192" y="3159"/>
                    <a:pt x="6192" y="3164"/>
                    <a:pt x="6192" y="3169"/>
                  </a:cubicBezTo>
                  <a:cubicBezTo>
                    <a:pt x="6177" y="3169"/>
                    <a:pt x="6161" y="3174"/>
                    <a:pt x="6161" y="3185"/>
                  </a:cubicBezTo>
                  <a:cubicBezTo>
                    <a:pt x="6150" y="3206"/>
                    <a:pt x="6150" y="3222"/>
                    <a:pt x="6134" y="3222"/>
                  </a:cubicBezTo>
                  <a:cubicBezTo>
                    <a:pt x="6113" y="3222"/>
                    <a:pt x="6092" y="3190"/>
                    <a:pt x="6103" y="3196"/>
                  </a:cubicBezTo>
                  <a:cubicBezTo>
                    <a:pt x="6113" y="3196"/>
                    <a:pt x="6113" y="3196"/>
                    <a:pt x="6113" y="3196"/>
                  </a:cubicBezTo>
                  <a:cubicBezTo>
                    <a:pt x="6119" y="3196"/>
                    <a:pt x="6119" y="3190"/>
                    <a:pt x="6119" y="3190"/>
                  </a:cubicBezTo>
                  <a:cubicBezTo>
                    <a:pt x="6113" y="3185"/>
                    <a:pt x="6108" y="3180"/>
                    <a:pt x="6097" y="3180"/>
                  </a:cubicBezTo>
                  <a:cubicBezTo>
                    <a:pt x="6092" y="3180"/>
                    <a:pt x="6087" y="3185"/>
                    <a:pt x="6076" y="3185"/>
                  </a:cubicBezTo>
                  <a:cubicBezTo>
                    <a:pt x="6066" y="3185"/>
                    <a:pt x="6060" y="3185"/>
                    <a:pt x="6050" y="3180"/>
                  </a:cubicBezTo>
                  <a:cubicBezTo>
                    <a:pt x="6055" y="3196"/>
                    <a:pt x="6060" y="3206"/>
                    <a:pt x="6060" y="3222"/>
                  </a:cubicBezTo>
                  <a:cubicBezTo>
                    <a:pt x="6050" y="3233"/>
                    <a:pt x="6050" y="3233"/>
                    <a:pt x="6050" y="3233"/>
                  </a:cubicBezTo>
                  <a:cubicBezTo>
                    <a:pt x="6050" y="3248"/>
                    <a:pt x="6050" y="3248"/>
                    <a:pt x="6050" y="3248"/>
                  </a:cubicBezTo>
                  <a:cubicBezTo>
                    <a:pt x="6055" y="3248"/>
                    <a:pt x="6055" y="3248"/>
                    <a:pt x="6060" y="3248"/>
                  </a:cubicBezTo>
                  <a:cubicBezTo>
                    <a:pt x="6066" y="3248"/>
                    <a:pt x="6071" y="3238"/>
                    <a:pt x="6076" y="3238"/>
                  </a:cubicBezTo>
                  <a:cubicBezTo>
                    <a:pt x="6103" y="3233"/>
                    <a:pt x="6119" y="3238"/>
                    <a:pt x="6145" y="3227"/>
                  </a:cubicBezTo>
                  <a:cubicBezTo>
                    <a:pt x="6161" y="3227"/>
                    <a:pt x="6166" y="3211"/>
                    <a:pt x="6177" y="3206"/>
                  </a:cubicBezTo>
                  <a:cubicBezTo>
                    <a:pt x="6198" y="3196"/>
                    <a:pt x="6224" y="3190"/>
                    <a:pt x="6229" y="3164"/>
                  </a:cubicBezTo>
                  <a:cubicBezTo>
                    <a:pt x="6224" y="3164"/>
                    <a:pt x="6219" y="3164"/>
                    <a:pt x="6213" y="3164"/>
                  </a:cubicBezTo>
                  <a:close/>
                  <a:moveTo>
                    <a:pt x="11076" y="4963"/>
                  </a:moveTo>
                  <a:lnTo>
                    <a:pt x="11076" y="4963"/>
                  </a:lnTo>
                  <a:lnTo>
                    <a:pt x="11070" y="4968"/>
                  </a:lnTo>
                  <a:cubicBezTo>
                    <a:pt x="11070" y="4984"/>
                    <a:pt x="11070" y="5005"/>
                    <a:pt x="11086" y="5005"/>
                  </a:cubicBezTo>
                  <a:cubicBezTo>
                    <a:pt x="11092" y="5005"/>
                    <a:pt x="11097" y="4999"/>
                    <a:pt x="11102" y="4999"/>
                  </a:cubicBezTo>
                  <a:cubicBezTo>
                    <a:pt x="11102" y="4999"/>
                    <a:pt x="11102" y="4999"/>
                    <a:pt x="11102" y="4994"/>
                  </a:cubicBezTo>
                  <a:cubicBezTo>
                    <a:pt x="11102" y="4978"/>
                    <a:pt x="11092" y="4963"/>
                    <a:pt x="11076" y="4963"/>
                  </a:cubicBezTo>
                  <a:close/>
                  <a:moveTo>
                    <a:pt x="10997" y="4852"/>
                  </a:moveTo>
                  <a:lnTo>
                    <a:pt x="10997" y="4852"/>
                  </a:lnTo>
                  <a:cubicBezTo>
                    <a:pt x="10991" y="4857"/>
                    <a:pt x="10991" y="4862"/>
                    <a:pt x="10986" y="4862"/>
                  </a:cubicBezTo>
                  <a:cubicBezTo>
                    <a:pt x="10981" y="4862"/>
                    <a:pt x="10981" y="4857"/>
                    <a:pt x="10970" y="4857"/>
                  </a:cubicBezTo>
                  <a:cubicBezTo>
                    <a:pt x="10965" y="4857"/>
                    <a:pt x="10960" y="4857"/>
                    <a:pt x="10954" y="4857"/>
                  </a:cubicBezTo>
                  <a:cubicBezTo>
                    <a:pt x="10949" y="4862"/>
                    <a:pt x="10949" y="4862"/>
                    <a:pt x="10949" y="4868"/>
                  </a:cubicBezTo>
                  <a:cubicBezTo>
                    <a:pt x="10949" y="4878"/>
                    <a:pt x="10960" y="4878"/>
                    <a:pt x="10965" y="4878"/>
                  </a:cubicBezTo>
                  <a:cubicBezTo>
                    <a:pt x="10975" y="4889"/>
                    <a:pt x="10981" y="4894"/>
                    <a:pt x="10991" y="4899"/>
                  </a:cubicBezTo>
                  <a:cubicBezTo>
                    <a:pt x="11002" y="4904"/>
                    <a:pt x="11012" y="4904"/>
                    <a:pt x="11023" y="4915"/>
                  </a:cubicBezTo>
                  <a:cubicBezTo>
                    <a:pt x="11028" y="4926"/>
                    <a:pt x="11028" y="4936"/>
                    <a:pt x="11039" y="4941"/>
                  </a:cubicBezTo>
                  <a:cubicBezTo>
                    <a:pt x="11044" y="4931"/>
                    <a:pt x="11060" y="4931"/>
                    <a:pt x="11060" y="4920"/>
                  </a:cubicBezTo>
                  <a:cubicBezTo>
                    <a:pt x="11060" y="4904"/>
                    <a:pt x="11044" y="4894"/>
                    <a:pt x="11044" y="4878"/>
                  </a:cubicBezTo>
                  <a:cubicBezTo>
                    <a:pt x="11033" y="4883"/>
                    <a:pt x="11028" y="4889"/>
                    <a:pt x="11018" y="4889"/>
                  </a:cubicBezTo>
                  <a:cubicBezTo>
                    <a:pt x="11012" y="4883"/>
                    <a:pt x="11012" y="4878"/>
                    <a:pt x="11012" y="4873"/>
                  </a:cubicBezTo>
                  <a:cubicBezTo>
                    <a:pt x="11012" y="4862"/>
                    <a:pt x="11007" y="4857"/>
                    <a:pt x="10997" y="4852"/>
                  </a:cubicBezTo>
                  <a:close/>
                  <a:moveTo>
                    <a:pt x="10764" y="4736"/>
                  </a:moveTo>
                  <a:lnTo>
                    <a:pt x="10764" y="4736"/>
                  </a:lnTo>
                  <a:cubicBezTo>
                    <a:pt x="10770" y="4730"/>
                    <a:pt x="10775" y="4730"/>
                    <a:pt x="10780" y="4720"/>
                  </a:cubicBezTo>
                  <a:cubicBezTo>
                    <a:pt x="10770" y="4715"/>
                    <a:pt x="10770" y="4704"/>
                    <a:pt x="10759" y="4704"/>
                  </a:cubicBezTo>
                  <a:cubicBezTo>
                    <a:pt x="10743" y="4704"/>
                    <a:pt x="10733" y="4715"/>
                    <a:pt x="10717" y="4715"/>
                  </a:cubicBezTo>
                  <a:cubicBezTo>
                    <a:pt x="10717" y="4720"/>
                    <a:pt x="10717" y="4720"/>
                    <a:pt x="10717" y="4725"/>
                  </a:cubicBezTo>
                  <a:cubicBezTo>
                    <a:pt x="10701" y="4757"/>
                    <a:pt x="10701" y="4757"/>
                    <a:pt x="10701" y="4757"/>
                  </a:cubicBezTo>
                  <a:cubicBezTo>
                    <a:pt x="10733" y="4783"/>
                    <a:pt x="10764" y="4794"/>
                    <a:pt x="10807" y="4799"/>
                  </a:cubicBezTo>
                  <a:cubicBezTo>
                    <a:pt x="10823" y="4804"/>
                    <a:pt x="10828" y="4810"/>
                    <a:pt x="10844" y="4810"/>
                  </a:cubicBezTo>
                  <a:cubicBezTo>
                    <a:pt x="10849" y="4810"/>
                    <a:pt x="10854" y="4804"/>
                    <a:pt x="10859" y="4804"/>
                  </a:cubicBezTo>
                  <a:cubicBezTo>
                    <a:pt x="10875" y="4804"/>
                    <a:pt x="10886" y="4820"/>
                    <a:pt x="10902" y="4825"/>
                  </a:cubicBezTo>
                  <a:lnTo>
                    <a:pt x="10902" y="4820"/>
                  </a:lnTo>
                  <a:cubicBezTo>
                    <a:pt x="10902" y="4804"/>
                    <a:pt x="10891" y="4794"/>
                    <a:pt x="10875" y="4789"/>
                  </a:cubicBezTo>
                  <a:cubicBezTo>
                    <a:pt x="10865" y="4783"/>
                    <a:pt x="10870" y="4767"/>
                    <a:pt x="10865" y="4762"/>
                  </a:cubicBezTo>
                  <a:cubicBezTo>
                    <a:pt x="10849" y="4746"/>
                    <a:pt x="10833" y="4762"/>
                    <a:pt x="10812" y="4757"/>
                  </a:cubicBezTo>
                  <a:cubicBezTo>
                    <a:pt x="10791" y="4757"/>
                    <a:pt x="10780" y="4746"/>
                    <a:pt x="10764" y="4736"/>
                  </a:cubicBezTo>
                  <a:close/>
                  <a:moveTo>
                    <a:pt x="10664" y="4625"/>
                  </a:moveTo>
                  <a:lnTo>
                    <a:pt x="10664" y="4625"/>
                  </a:lnTo>
                  <a:cubicBezTo>
                    <a:pt x="10670" y="4646"/>
                    <a:pt x="10680" y="4657"/>
                    <a:pt x="10680" y="4678"/>
                  </a:cubicBezTo>
                  <a:cubicBezTo>
                    <a:pt x="10654" y="4662"/>
                    <a:pt x="10633" y="4672"/>
                    <a:pt x="10606" y="4657"/>
                  </a:cubicBezTo>
                  <a:cubicBezTo>
                    <a:pt x="10590" y="4651"/>
                    <a:pt x="10590" y="4635"/>
                    <a:pt x="10575" y="4635"/>
                  </a:cubicBezTo>
                  <a:cubicBezTo>
                    <a:pt x="10548" y="4630"/>
                    <a:pt x="10543" y="4614"/>
                    <a:pt x="10527" y="4599"/>
                  </a:cubicBezTo>
                  <a:cubicBezTo>
                    <a:pt x="10527" y="4588"/>
                    <a:pt x="10516" y="4588"/>
                    <a:pt x="10516" y="4583"/>
                  </a:cubicBezTo>
                  <a:cubicBezTo>
                    <a:pt x="10516" y="4578"/>
                    <a:pt x="10516" y="4578"/>
                    <a:pt x="10516" y="4572"/>
                  </a:cubicBezTo>
                  <a:cubicBezTo>
                    <a:pt x="10522" y="4578"/>
                    <a:pt x="10527" y="4578"/>
                    <a:pt x="10532" y="4572"/>
                  </a:cubicBezTo>
                  <a:cubicBezTo>
                    <a:pt x="10527" y="4562"/>
                    <a:pt x="10527" y="4562"/>
                    <a:pt x="10527" y="4562"/>
                  </a:cubicBezTo>
                  <a:cubicBezTo>
                    <a:pt x="10532" y="4556"/>
                    <a:pt x="10532" y="4556"/>
                    <a:pt x="10532" y="4556"/>
                  </a:cubicBezTo>
                  <a:cubicBezTo>
                    <a:pt x="10548" y="4572"/>
                    <a:pt x="10559" y="4583"/>
                    <a:pt x="10580" y="4593"/>
                  </a:cubicBezTo>
                  <a:cubicBezTo>
                    <a:pt x="10601" y="4599"/>
                    <a:pt x="10606" y="4614"/>
                    <a:pt x="10622" y="4614"/>
                  </a:cubicBezTo>
                  <a:cubicBezTo>
                    <a:pt x="10633" y="4614"/>
                    <a:pt x="10638" y="4614"/>
                    <a:pt x="10643" y="4614"/>
                  </a:cubicBezTo>
                  <a:cubicBezTo>
                    <a:pt x="10648" y="4614"/>
                    <a:pt x="10659" y="4620"/>
                    <a:pt x="10664" y="4625"/>
                  </a:cubicBezTo>
                  <a:close/>
                  <a:moveTo>
                    <a:pt x="10290" y="4351"/>
                  </a:moveTo>
                  <a:lnTo>
                    <a:pt x="10290" y="4351"/>
                  </a:lnTo>
                  <a:cubicBezTo>
                    <a:pt x="10274" y="4356"/>
                    <a:pt x="10263" y="4356"/>
                    <a:pt x="10242" y="4356"/>
                  </a:cubicBezTo>
                  <a:cubicBezTo>
                    <a:pt x="10237" y="4356"/>
                    <a:pt x="10232" y="4356"/>
                    <a:pt x="10226" y="4356"/>
                  </a:cubicBezTo>
                  <a:cubicBezTo>
                    <a:pt x="10226" y="4367"/>
                    <a:pt x="10226" y="4372"/>
                    <a:pt x="10226" y="4382"/>
                  </a:cubicBezTo>
                  <a:cubicBezTo>
                    <a:pt x="10226" y="4382"/>
                    <a:pt x="10226" y="4382"/>
                    <a:pt x="10232" y="4382"/>
                  </a:cubicBezTo>
                  <a:cubicBezTo>
                    <a:pt x="10248" y="4382"/>
                    <a:pt x="10253" y="4367"/>
                    <a:pt x="10269" y="4367"/>
                  </a:cubicBezTo>
                  <a:cubicBezTo>
                    <a:pt x="10290" y="4367"/>
                    <a:pt x="10295" y="4382"/>
                    <a:pt x="10311" y="4393"/>
                  </a:cubicBezTo>
                  <a:cubicBezTo>
                    <a:pt x="10337" y="4414"/>
                    <a:pt x="10353" y="4430"/>
                    <a:pt x="10358" y="4461"/>
                  </a:cubicBezTo>
                  <a:cubicBezTo>
                    <a:pt x="10337" y="4456"/>
                    <a:pt x="10337" y="4456"/>
                    <a:pt x="10337" y="4456"/>
                  </a:cubicBezTo>
                  <a:cubicBezTo>
                    <a:pt x="10353" y="4472"/>
                    <a:pt x="10427" y="4572"/>
                    <a:pt x="10385" y="4498"/>
                  </a:cubicBezTo>
                  <a:cubicBezTo>
                    <a:pt x="10422" y="4509"/>
                    <a:pt x="10427" y="4546"/>
                    <a:pt x="10464" y="4551"/>
                  </a:cubicBezTo>
                  <a:lnTo>
                    <a:pt x="10469" y="4546"/>
                  </a:lnTo>
                  <a:cubicBezTo>
                    <a:pt x="10469" y="4535"/>
                    <a:pt x="10459" y="4535"/>
                    <a:pt x="10453" y="4525"/>
                  </a:cubicBezTo>
                  <a:cubicBezTo>
                    <a:pt x="10443" y="4493"/>
                    <a:pt x="10422" y="4477"/>
                    <a:pt x="10385" y="4477"/>
                  </a:cubicBezTo>
                  <a:cubicBezTo>
                    <a:pt x="10385" y="4446"/>
                    <a:pt x="10369" y="4430"/>
                    <a:pt x="10342" y="4403"/>
                  </a:cubicBezTo>
                  <a:cubicBezTo>
                    <a:pt x="10321" y="4388"/>
                    <a:pt x="10316" y="4367"/>
                    <a:pt x="10290" y="4351"/>
                  </a:cubicBezTo>
                  <a:close/>
                  <a:moveTo>
                    <a:pt x="9979" y="4145"/>
                  </a:moveTo>
                  <a:lnTo>
                    <a:pt x="9979" y="4145"/>
                  </a:lnTo>
                  <a:cubicBezTo>
                    <a:pt x="9968" y="4145"/>
                    <a:pt x="9957" y="4156"/>
                    <a:pt x="9947" y="4156"/>
                  </a:cubicBezTo>
                  <a:cubicBezTo>
                    <a:pt x="9947" y="4161"/>
                    <a:pt x="9942" y="4161"/>
                    <a:pt x="9942" y="4161"/>
                  </a:cubicBezTo>
                  <a:cubicBezTo>
                    <a:pt x="9942" y="4171"/>
                    <a:pt x="9952" y="4171"/>
                    <a:pt x="9963" y="4177"/>
                  </a:cubicBezTo>
                  <a:cubicBezTo>
                    <a:pt x="9973" y="4187"/>
                    <a:pt x="9979" y="4192"/>
                    <a:pt x="9984" y="4208"/>
                  </a:cubicBezTo>
                  <a:cubicBezTo>
                    <a:pt x="9989" y="4203"/>
                    <a:pt x="9994" y="4198"/>
                    <a:pt x="10000" y="4198"/>
                  </a:cubicBezTo>
                  <a:cubicBezTo>
                    <a:pt x="10026" y="4198"/>
                    <a:pt x="10052" y="4208"/>
                    <a:pt x="10052" y="4229"/>
                  </a:cubicBezTo>
                  <a:cubicBezTo>
                    <a:pt x="10052" y="4235"/>
                    <a:pt x="10052" y="4240"/>
                    <a:pt x="10047" y="4240"/>
                  </a:cubicBezTo>
                  <a:cubicBezTo>
                    <a:pt x="10058" y="4245"/>
                    <a:pt x="10063" y="4256"/>
                    <a:pt x="10063" y="4266"/>
                  </a:cubicBezTo>
                  <a:cubicBezTo>
                    <a:pt x="10063" y="4266"/>
                    <a:pt x="10063" y="4266"/>
                    <a:pt x="10068" y="4266"/>
                  </a:cubicBezTo>
                  <a:cubicBezTo>
                    <a:pt x="10084" y="4266"/>
                    <a:pt x="10089" y="4250"/>
                    <a:pt x="10110" y="4245"/>
                  </a:cubicBezTo>
                  <a:cubicBezTo>
                    <a:pt x="10100" y="4235"/>
                    <a:pt x="10089" y="4229"/>
                    <a:pt x="10079" y="4219"/>
                  </a:cubicBezTo>
                  <a:cubicBezTo>
                    <a:pt x="10073" y="4208"/>
                    <a:pt x="10079" y="4187"/>
                    <a:pt x="10063" y="4182"/>
                  </a:cubicBezTo>
                  <a:cubicBezTo>
                    <a:pt x="10042" y="4177"/>
                    <a:pt x="10026" y="4182"/>
                    <a:pt x="10005" y="4171"/>
                  </a:cubicBezTo>
                  <a:cubicBezTo>
                    <a:pt x="9994" y="4166"/>
                    <a:pt x="9994" y="4145"/>
                    <a:pt x="9979" y="4145"/>
                  </a:cubicBezTo>
                  <a:close/>
                  <a:moveTo>
                    <a:pt x="9868" y="4145"/>
                  </a:moveTo>
                  <a:lnTo>
                    <a:pt x="9868" y="4145"/>
                  </a:lnTo>
                  <a:cubicBezTo>
                    <a:pt x="9862" y="4145"/>
                    <a:pt x="9862" y="4145"/>
                    <a:pt x="9857" y="4145"/>
                  </a:cubicBezTo>
                  <a:cubicBezTo>
                    <a:pt x="9868" y="4156"/>
                    <a:pt x="9868" y="4156"/>
                    <a:pt x="9868" y="4166"/>
                  </a:cubicBezTo>
                  <a:cubicBezTo>
                    <a:pt x="9841" y="4171"/>
                    <a:pt x="9852" y="4140"/>
                    <a:pt x="9836" y="4140"/>
                  </a:cubicBezTo>
                  <a:cubicBezTo>
                    <a:pt x="9831" y="4140"/>
                    <a:pt x="9831" y="4145"/>
                    <a:pt x="9826" y="4145"/>
                  </a:cubicBezTo>
                  <a:cubicBezTo>
                    <a:pt x="9826" y="4156"/>
                    <a:pt x="9826" y="4156"/>
                    <a:pt x="9826" y="4156"/>
                  </a:cubicBezTo>
                  <a:cubicBezTo>
                    <a:pt x="9826" y="4161"/>
                    <a:pt x="9831" y="4166"/>
                    <a:pt x="9836" y="4171"/>
                  </a:cubicBezTo>
                  <a:cubicBezTo>
                    <a:pt x="9841" y="4177"/>
                    <a:pt x="9841" y="4187"/>
                    <a:pt x="9852" y="4187"/>
                  </a:cubicBezTo>
                  <a:cubicBezTo>
                    <a:pt x="9857" y="4187"/>
                    <a:pt x="9862" y="4182"/>
                    <a:pt x="9868" y="4182"/>
                  </a:cubicBezTo>
                  <a:cubicBezTo>
                    <a:pt x="9873" y="4182"/>
                    <a:pt x="9873" y="4187"/>
                    <a:pt x="9884" y="4187"/>
                  </a:cubicBezTo>
                  <a:cubicBezTo>
                    <a:pt x="9889" y="4187"/>
                    <a:pt x="9894" y="4182"/>
                    <a:pt x="9905" y="4187"/>
                  </a:cubicBezTo>
                  <a:cubicBezTo>
                    <a:pt x="9905" y="4171"/>
                    <a:pt x="9894" y="4161"/>
                    <a:pt x="9884" y="4161"/>
                  </a:cubicBezTo>
                  <a:cubicBezTo>
                    <a:pt x="9878" y="4156"/>
                    <a:pt x="9878" y="4145"/>
                    <a:pt x="9868" y="4145"/>
                  </a:cubicBezTo>
                  <a:close/>
                  <a:moveTo>
                    <a:pt x="17437" y="6455"/>
                  </a:moveTo>
                  <a:lnTo>
                    <a:pt x="17437" y="6455"/>
                  </a:lnTo>
                  <a:cubicBezTo>
                    <a:pt x="17426" y="6455"/>
                    <a:pt x="17410" y="6471"/>
                    <a:pt x="17389" y="6471"/>
                  </a:cubicBezTo>
                  <a:cubicBezTo>
                    <a:pt x="17295" y="6471"/>
                    <a:pt x="17247" y="6508"/>
                    <a:pt x="17152" y="6508"/>
                  </a:cubicBezTo>
                  <a:cubicBezTo>
                    <a:pt x="17131" y="6508"/>
                    <a:pt x="17120" y="6513"/>
                    <a:pt x="17099" y="6508"/>
                  </a:cubicBezTo>
                  <a:cubicBezTo>
                    <a:pt x="17089" y="6508"/>
                    <a:pt x="17084" y="6497"/>
                    <a:pt x="17078" y="6497"/>
                  </a:cubicBezTo>
                  <a:cubicBezTo>
                    <a:pt x="17041" y="6497"/>
                    <a:pt x="17020" y="6503"/>
                    <a:pt x="16988" y="6503"/>
                  </a:cubicBezTo>
                  <a:cubicBezTo>
                    <a:pt x="16978" y="6497"/>
                    <a:pt x="16978" y="6487"/>
                    <a:pt x="16967" y="6487"/>
                  </a:cubicBezTo>
                  <a:cubicBezTo>
                    <a:pt x="16936" y="6487"/>
                    <a:pt x="16915" y="6503"/>
                    <a:pt x="16878" y="6503"/>
                  </a:cubicBezTo>
                  <a:cubicBezTo>
                    <a:pt x="16846" y="6503"/>
                    <a:pt x="16846" y="6503"/>
                    <a:pt x="16846" y="6503"/>
                  </a:cubicBezTo>
                  <a:cubicBezTo>
                    <a:pt x="16830" y="6503"/>
                    <a:pt x="16825" y="6508"/>
                    <a:pt x="16809" y="6508"/>
                  </a:cubicBezTo>
                  <a:cubicBezTo>
                    <a:pt x="16778" y="6508"/>
                    <a:pt x="16767" y="6497"/>
                    <a:pt x="16735" y="6487"/>
                  </a:cubicBezTo>
                  <a:cubicBezTo>
                    <a:pt x="16698" y="6476"/>
                    <a:pt x="16677" y="6476"/>
                    <a:pt x="16640" y="6460"/>
                  </a:cubicBezTo>
                  <a:cubicBezTo>
                    <a:pt x="16609" y="6450"/>
                    <a:pt x="16588" y="6445"/>
                    <a:pt x="16556" y="6429"/>
                  </a:cubicBezTo>
                  <a:cubicBezTo>
                    <a:pt x="16530" y="6418"/>
                    <a:pt x="16519" y="6402"/>
                    <a:pt x="16498" y="6381"/>
                  </a:cubicBezTo>
                  <a:cubicBezTo>
                    <a:pt x="16493" y="6376"/>
                    <a:pt x="16493" y="6360"/>
                    <a:pt x="16482" y="6360"/>
                  </a:cubicBezTo>
                  <a:cubicBezTo>
                    <a:pt x="16451" y="6360"/>
                    <a:pt x="16440" y="6376"/>
                    <a:pt x="16414" y="6387"/>
                  </a:cubicBezTo>
                  <a:cubicBezTo>
                    <a:pt x="16403" y="6387"/>
                    <a:pt x="16403" y="6381"/>
                    <a:pt x="16392" y="6376"/>
                  </a:cubicBezTo>
                  <a:cubicBezTo>
                    <a:pt x="16371" y="6365"/>
                    <a:pt x="16361" y="6371"/>
                    <a:pt x="16340" y="6365"/>
                  </a:cubicBezTo>
                  <a:cubicBezTo>
                    <a:pt x="16313" y="6360"/>
                    <a:pt x="16297" y="6355"/>
                    <a:pt x="16271" y="6355"/>
                  </a:cubicBezTo>
                  <a:cubicBezTo>
                    <a:pt x="16240" y="6355"/>
                    <a:pt x="16240" y="6355"/>
                    <a:pt x="16240" y="6355"/>
                  </a:cubicBezTo>
                  <a:cubicBezTo>
                    <a:pt x="16224" y="6355"/>
                    <a:pt x="16203" y="6360"/>
                    <a:pt x="16203" y="6344"/>
                  </a:cubicBezTo>
                  <a:cubicBezTo>
                    <a:pt x="16203" y="6339"/>
                    <a:pt x="16208" y="6334"/>
                    <a:pt x="16208" y="6329"/>
                  </a:cubicBezTo>
                  <a:cubicBezTo>
                    <a:pt x="16208" y="6323"/>
                    <a:pt x="16203" y="6323"/>
                    <a:pt x="16203" y="6318"/>
                  </a:cubicBezTo>
                  <a:cubicBezTo>
                    <a:pt x="16203" y="6302"/>
                    <a:pt x="16218" y="6297"/>
                    <a:pt x="16229" y="6286"/>
                  </a:cubicBezTo>
                  <a:cubicBezTo>
                    <a:pt x="16240" y="6271"/>
                    <a:pt x="16245" y="6260"/>
                    <a:pt x="16261" y="6249"/>
                  </a:cubicBezTo>
                  <a:cubicBezTo>
                    <a:pt x="16240" y="6249"/>
                    <a:pt x="16229" y="6249"/>
                    <a:pt x="16203" y="6244"/>
                  </a:cubicBezTo>
                  <a:cubicBezTo>
                    <a:pt x="16203" y="6249"/>
                    <a:pt x="16203" y="6255"/>
                    <a:pt x="16203" y="6260"/>
                  </a:cubicBezTo>
                  <a:cubicBezTo>
                    <a:pt x="16208" y="6286"/>
                    <a:pt x="16208" y="6286"/>
                    <a:pt x="16208" y="6286"/>
                  </a:cubicBezTo>
                  <a:cubicBezTo>
                    <a:pt x="16203" y="6302"/>
                    <a:pt x="16187" y="6308"/>
                    <a:pt x="16171" y="6308"/>
                  </a:cubicBezTo>
                  <a:cubicBezTo>
                    <a:pt x="16171" y="6318"/>
                    <a:pt x="16171" y="6318"/>
                    <a:pt x="16171" y="6318"/>
                  </a:cubicBezTo>
                  <a:cubicBezTo>
                    <a:pt x="16171" y="6355"/>
                    <a:pt x="16208" y="6344"/>
                    <a:pt x="16134" y="6344"/>
                  </a:cubicBezTo>
                  <a:cubicBezTo>
                    <a:pt x="16123" y="6344"/>
                    <a:pt x="16123" y="6329"/>
                    <a:pt x="16123" y="6318"/>
                  </a:cubicBezTo>
                  <a:cubicBezTo>
                    <a:pt x="16113" y="6323"/>
                    <a:pt x="16108" y="6323"/>
                    <a:pt x="16102" y="6329"/>
                  </a:cubicBezTo>
                  <a:cubicBezTo>
                    <a:pt x="16102" y="6329"/>
                    <a:pt x="16102" y="6334"/>
                    <a:pt x="16102" y="6339"/>
                  </a:cubicBezTo>
                  <a:cubicBezTo>
                    <a:pt x="16102" y="6355"/>
                    <a:pt x="16081" y="6355"/>
                    <a:pt x="16065" y="6360"/>
                  </a:cubicBezTo>
                  <a:cubicBezTo>
                    <a:pt x="16034" y="6371"/>
                    <a:pt x="16013" y="6371"/>
                    <a:pt x="15981" y="6371"/>
                  </a:cubicBezTo>
                  <a:cubicBezTo>
                    <a:pt x="15944" y="6371"/>
                    <a:pt x="15923" y="6360"/>
                    <a:pt x="15881" y="6360"/>
                  </a:cubicBezTo>
                  <a:cubicBezTo>
                    <a:pt x="15844" y="6360"/>
                    <a:pt x="15844" y="6360"/>
                    <a:pt x="15844" y="6360"/>
                  </a:cubicBezTo>
                  <a:cubicBezTo>
                    <a:pt x="15818" y="6360"/>
                    <a:pt x="15802" y="6344"/>
                    <a:pt x="15781" y="6334"/>
                  </a:cubicBezTo>
                  <a:cubicBezTo>
                    <a:pt x="15760" y="6329"/>
                    <a:pt x="15749" y="6329"/>
                    <a:pt x="15728" y="6318"/>
                  </a:cubicBezTo>
                  <a:cubicBezTo>
                    <a:pt x="15717" y="6318"/>
                    <a:pt x="15717" y="6302"/>
                    <a:pt x="15707" y="6302"/>
                  </a:cubicBezTo>
                  <a:cubicBezTo>
                    <a:pt x="15691" y="6302"/>
                    <a:pt x="15686" y="6318"/>
                    <a:pt x="15675" y="6318"/>
                  </a:cubicBezTo>
                  <a:cubicBezTo>
                    <a:pt x="15643" y="6318"/>
                    <a:pt x="15643" y="6318"/>
                    <a:pt x="15643" y="6318"/>
                  </a:cubicBezTo>
                  <a:cubicBezTo>
                    <a:pt x="15601" y="6318"/>
                    <a:pt x="15580" y="6292"/>
                    <a:pt x="15538" y="6292"/>
                  </a:cubicBezTo>
                  <a:cubicBezTo>
                    <a:pt x="15480" y="6292"/>
                    <a:pt x="15459" y="6334"/>
                    <a:pt x="15401" y="6334"/>
                  </a:cubicBezTo>
                  <a:cubicBezTo>
                    <a:pt x="15375" y="6334"/>
                    <a:pt x="15375" y="6334"/>
                    <a:pt x="15375" y="6334"/>
                  </a:cubicBezTo>
                  <a:cubicBezTo>
                    <a:pt x="15348" y="6334"/>
                    <a:pt x="15343" y="6365"/>
                    <a:pt x="15322" y="6365"/>
                  </a:cubicBezTo>
                  <a:cubicBezTo>
                    <a:pt x="15306" y="6365"/>
                    <a:pt x="15301" y="6355"/>
                    <a:pt x="15285" y="6350"/>
                  </a:cubicBezTo>
                  <a:cubicBezTo>
                    <a:pt x="15264" y="6339"/>
                    <a:pt x="15248" y="6339"/>
                    <a:pt x="15221" y="6339"/>
                  </a:cubicBezTo>
                  <a:cubicBezTo>
                    <a:pt x="15195" y="6339"/>
                    <a:pt x="15185" y="6360"/>
                    <a:pt x="15164" y="6360"/>
                  </a:cubicBezTo>
                  <a:cubicBezTo>
                    <a:pt x="15132" y="6360"/>
                    <a:pt x="15132" y="6360"/>
                    <a:pt x="15132" y="6360"/>
                  </a:cubicBezTo>
                  <a:cubicBezTo>
                    <a:pt x="15127" y="6355"/>
                    <a:pt x="15127" y="6355"/>
                    <a:pt x="15127" y="6355"/>
                  </a:cubicBezTo>
                  <a:cubicBezTo>
                    <a:pt x="15090" y="6365"/>
                    <a:pt x="15074" y="6381"/>
                    <a:pt x="15037" y="6381"/>
                  </a:cubicBezTo>
                  <a:cubicBezTo>
                    <a:pt x="15016" y="6381"/>
                    <a:pt x="15005" y="6381"/>
                    <a:pt x="14984" y="6381"/>
                  </a:cubicBezTo>
                  <a:cubicBezTo>
                    <a:pt x="14958" y="6381"/>
                    <a:pt x="14947" y="6387"/>
                    <a:pt x="14921" y="6387"/>
                  </a:cubicBezTo>
                  <a:cubicBezTo>
                    <a:pt x="14905" y="6387"/>
                    <a:pt x="14895" y="6376"/>
                    <a:pt x="14879" y="6376"/>
                  </a:cubicBezTo>
                  <a:cubicBezTo>
                    <a:pt x="14757" y="6376"/>
                    <a:pt x="14757" y="6376"/>
                    <a:pt x="14757" y="6376"/>
                  </a:cubicBezTo>
                  <a:cubicBezTo>
                    <a:pt x="14647" y="6397"/>
                    <a:pt x="14647" y="6397"/>
                    <a:pt x="14647" y="6397"/>
                  </a:cubicBezTo>
                  <a:cubicBezTo>
                    <a:pt x="14636" y="6397"/>
                    <a:pt x="14631" y="6392"/>
                    <a:pt x="14615" y="6392"/>
                  </a:cubicBezTo>
                  <a:cubicBezTo>
                    <a:pt x="14520" y="6418"/>
                    <a:pt x="14520" y="6418"/>
                    <a:pt x="14520" y="6418"/>
                  </a:cubicBezTo>
                  <a:cubicBezTo>
                    <a:pt x="14425" y="6418"/>
                    <a:pt x="14425" y="6418"/>
                    <a:pt x="14425" y="6418"/>
                  </a:cubicBezTo>
                  <a:cubicBezTo>
                    <a:pt x="14378" y="6418"/>
                    <a:pt x="14362" y="6450"/>
                    <a:pt x="14320" y="6466"/>
                  </a:cubicBezTo>
                  <a:cubicBezTo>
                    <a:pt x="14272" y="6492"/>
                    <a:pt x="14240" y="6487"/>
                    <a:pt x="14188" y="6497"/>
                  </a:cubicBezTo>
                  <a:cubicBezTo>
                    <a:pt x="14161" y="6503"/>
                    <a:pt x="14151" y="6508"/>
                    <a:pt x="14130" y="6508"/>
                  </a:cubicBezTo>
                  <a:cubicBezTo>
                    <a:pt x="14114" y="6508"/>
                    <a:pt x="14103" y="6508"/>
                    <a:pt x="14088" y="6508"/>
                  </a:cubicBezTo>
                  <a:cubicBezTo>
                    <a:pt x="14040" y="6508"/>
                    <a:pt x="14014" y="6513"/>
                    <a:pt x="13966" y="6513"/>
                  </a:cubicBezTo>
                  <a:cubicBezTo>
                    <a:pt x="13945" y="6513"/>
                    <a:pt x="13945" y="6487"/>
                    <a:pt x="13945" y="6466"/>
                  </a:cubicBezTo>
                  <a:cubicBezTo>
                    <a:pt x="13908" y="6466"/>
                    <a:pt x="13887" y="6450"/>
                    <a:pt x="13855" y="6450"/>
                  </a:cubicBezTo>
                  <a:cubicBezTo>
                    <a:pt x="13829" y="6450"/>
                    <a:pt x="13818" y="6460"/>
                    <a:pt x="13797" y="6460"/>
                  </a:cubicBezTo>
                  <a:cubicBezTo>
                    <a:pt x="13787" y="6460"/>
                    <a:pt x="13787" y="6460"/>
                    <a:pt x="13787" y="6460"/>
                  </a:cubicBezTo>
                  <a:cubicBezTo>
                    <a:pt x="13771" y="6460"/>
                    <a:pt x="13766" y="6455"/>
                    <a:pt x="13750" y="6455"/>
                  </a:cubicBezTo>
                  <a:cubicBezTo>
                    <a:pt x="13750" y="6455"/>
                    <a:pt x="13750" y="6460"/>
                    <a:pt x="13745" y="6460"/>
                  </a:cubicBezTo>
                  <a:cubicBezTo>
                    <a:pt x="13745" y="6471"/>
                    <a:pt x="13745" y="6471"/>
                    <a:pt x="13745" y="6471"/>
                  </a:cubicBezTo>
                  <a:cubicBezTo>
                    <a:pt x="13734" y="6471"/>
                    <a:pt x="13734" y="6471"/>
                    <a:pt x="13734" y="6471"/>
                  </a:cubicBezTo>
                  <a:cubicBezTo>
                    <a:pt x="13729" y="6471"/>
                    <a:pt x="13723" y="6460"/>
                    <a:pt x="13723" y="6455"/>
                  </a:cubicBezTo>
                  <a:cubicBezTo>
                    <a:pt x="13692" y="6455"/>
                    <a:pt x="13692" y="6455"/>
                    <a:pt x="13692" y="6455"/>
                  </a:cubicBezTo>
                  <a:cubicBezTo>
                    <a:pt x="13687" y="6455"/>
                    <a:pt x="13681" y="6455"/>
                    <a:pt x="13676" y="6455"/>
                  </a:cubicBezTo>
                  <a:cubicBezTo>
                    <a:pt x="13671" y="6455"/>
                    <a:pt x="13666" y="6450"/>
                    <a:pt x="13660" y="6450"/>
                  </a:cubicBezTo>
                  <a:cubicBezTo>
                    <a:pt x="13639" y="6450"/>
                    <a:pt x="13634" y="6466"/>
                    <a:pt x="13623" y="6482"/>
                  </a:cubicBezTo>
                  <a:cubicBezTo>
                    <a:pt x="13613" y="6508"/>
                    <a:pt x="13602" y="6524"/>
                    <a:pt x="13581" y="6540"/>
                  </a:cubicBezTo>
                  <a:cubicBezTo>
                    <a:pt x="13549" y="6576"/>
                    <a:pt x="13512" y="6576"/>
                    <a:pt x="13470" y="6576"/>
                  </a:cubicBezTo>
                  <a:cubicBezTo>
                    <a:pt x="13433" y="6576"/>
                    <a:pt x="13412" y="6561"/>
                    <a:pt x="13381" y="6561"/>
                  </a:cubicBezTo>
                  <a:cubicBezTo>
                    <a:pt x="13333" y="6561"/>
                    <a:pt x="13307" y="6582"/>
                    <a:pt x="13259" y="6582"/>
                  </a:cubicBezTo>
                  <a:cubicBezTo>
                    <a:pt x="13238" y="6582"/>
                    <a:pt x="13228" y="6571"/>
                    <a:pt x="13207" y="6571"/>
                  </a:cubicBezTo>
                  <a:cubicBezTo>
                    <a:pt x="13186" y="6571"/>
                    <a:pt x="13175" y="6587"/>
                    <a:pt x="13149" y="6587"/>
                  </a:cubicBezTo>
                  <a:cubicBezTo>
                    <a:pt x="13127" y="6587"/>
                    <a:pt x="13127" y="6587"/>
                    <a:pt x="13127" y="6587"/>
                  </a:cubicBezTo>
                  <a:cubicBezTo>
                    <a:pt x="13117" y="6587"/>
                    <a:pt x="13112" y="6582"/>
                    <a:pt x="13101" y="6582"/>
                  </a:cubicBezTo>
                  <a:cubicBezTo>
                    <a:pt x="13043" y="6582"/>
                    <a:pt x="13012" y="6608"/>
                    <a:pt x="12959" y="6619"/>
                  </a:cubicBezTo>
                  <a:cubicBezTo>
                    <a:pt x="12943" y="6624"/>
                    <a:pt x="12932" y="6634"/>
                    <a:pt x="12916" y="6634"/>
                  </a:cubicBezTo>
                  <a:cubicBezTo>
                    <a:pt x="12890" y="6634"/>
                    <a:pt x="12885" y="6608"/>
                    <a:pt x="12885" y="6582"/>
                  </a:cubicBezTo>
                  <a:cubicBezTo>
                    <a:pt x="12880" y="6561"/>
                    <a:pt x="12864" y="6550"/>
                    <a:pt x="12864" y="6524"/>
                  </a:cubicBezTo>
                  <a:cubicBezTo>
                    <a:pt x="12864" y="6503"/>
                    <a:pt x="12885" y="6497"/>
                    <a:pt x="12901" y="6482"/>
                  </a:cubicBezTo>
                  <a:cubicBezTo>
                    <a:pt x="12911" y="6466"/>
                    <a:pt x="12911" y="6450"/>
                    <a:pt x="12932" y="6439"/>
                  </a:cubicBezTo>
                  <a:cubicBezTo>
                    <a:pt x="12975" y="6423"/>
                    <a:pt x="12990" y="6392"/>
                    <a:pt x="13012" y="6355"/>
                  </a:cubicBezTo>
                  <a:cubicBezTo>
                    <a:pt x="13022" y="6339"/>
                    <a:pt x="13022" y="6323"/>
                    <a:pt x="13038" y="6308"/>
                  </a:cubicBezTo>
                  <a:cubicBezTo>
                    <a:pt x="13054" y="6286"/>
                    <a:pt x="13069" y="6276"/>
                    <a:pt x="13069" y="6249"/>
                  </a:cubicBezTo>
                  <a:cubicBezTo>
                    <a:pt x="13117" y="6249"/>
                    <a:pt x="13106" y="6165"/>
                    <a:pt x="13149" y="6165"/>
                  </a:cubicBezTo>
                  <a:cubicBezTo>
                    <a:pt x="13164" y="6165"/>
                    <a:pt x="13170" y="6186"/>
                    <a:pt x="13170" y="6149"/>
                  </a:cubicBezTo>
                  <a:cubicBezTo>
                    <a:pt x="13170" y="6144"/>
                    <a:pt x="13164" y="6133"/>
                    <a:pt x="13159" y="6133"/>
                  </a:cubicBezTo>
                  <a:cubicBezTo>
                    <a:pt x="13154" y="6133"/>
                    <a:pt x="13154" y="6139"/>
                    <a:pt x="13149" y="6139"/>
                  </a:cubicBezTo>
                  <a:cubicBezTo>
                    <a:pt x="13149" y="6139"/>
                    <a:pt x="13149" y="6133"/>
                    <a:pt x="13143" y="6128"/>
                  </a:cubicBezTo>
                  <a:cubicBezTo>
                    <a:pt x="13149" y="6123"/>
                    <a:pt x="13154" y="6123"/>
                    <a:pt x="13164" y="6123"/>
                  </a:cubicBezTo>
                  <a:cubicBezTo>
                    <a:pt x="13180" y="6123"/>
                    <a:pt x="13191" y="6133"/>
                    <a:pt x="13207" y="6133"/>
                  </a:cubicBezTo>
                  <a:cubicBezTo>
                    <a:pt x="13233" y="6133"/>
                    <a:pt x="13238" y="6112"/>
                    <a:pt x="13259" y="6102"/>
                  </a:cubicBezTo>
                  <a:cubicBezTo>
                    <a:pt x="13275" y="6097"/>
                    <a:pt x="13286" y="6102"/>
                    <a:pt x="13296" y="6091"/>
                  </a:cubicBezTo>
                  <a:cubicBezTo>
                    <a:pt x="13312" y="6070"/>
                    <a:pt x="13307" y="6049"/>
                    <a:pt x="13323" y="6033"/>
                  </a:cubicBezTo>
                  <a:cubicBezTo>
                    <a:pt x="13370" y="5975"/>
                    <a:pt x="13428" y="5986"/>
                    <a:pt x="13470" y="5928"/>
                  </a:cubicBezTo>
                  <a:cubicBezTo>
                    <a:pt x="13491" y="5901"/>
                    <a:pt x="13518" y="5896"/>
                    <a:pt x="13549" y="5880"/>
                  </a:cubicBezTo>
                  <a:cubicBezTo>
                    <a:pt x="13592" y="5864"/>
                    <a:pt x="13618" y="5849"/>
                    <a:pt x="13666" y="5833"/>
                  </a:cubicBezTo>
                  <a:cubicBezTo>
                    <a:pt x="13708" y="5817"/>
                    <a:pt x="13745" y="5791"/>
                    <a:pt x="13745" y="5748"/>
                  </a:cubicBezTo>
                  <a:cubicBezTo>
                    <a:pt x="13766" y="5748"/>
                    <a:pt x="13766" y="5748"/>
                    <a:pt x="13766" y="5748"/>
                  </a:cubicBezTo>
                  <a:cubicBezTo>
                    <a:pt x="13776" y="5759"/>
                    <a:pt x="13782" y="5775"/>
                    <a:pt x="13803" y="5775"/>
                  </a:cubicBezTo>
                  <a:cubicBezTo>
                    <a:pt x="13850" y="5775"/>
                    <a:pt x="13871" y="5738"/>
                    <a:pt x="13892" y="5696"/>
                  </a:cubicBezTo>
                  <a:cubicBezTo>
                    <a:pt x="13908" y="5685"/>
                    <a:pt x="13903" y="5675"/>
                    <a:pt x="13919" y="5659"/>
                  </a:cubicBezTo>
                  <a:cubicBezTo>
                    <a:pt x="13929" y="5643"/>
                    <a:pt x="13945" y="5638"/>
                    <a:pt x="13961" y="5622"/>
                  </a:cubicBezTo>
                  <a:cubicBezTo>
                    <a:pt x="13971" y="5611"/>
                    <a:pt x="13971" y="5601"/>
                    <a:pt x="13977" y="5585"/>
                  </a:cubicBezTo>
                  <a:cubicBezTo>
                    <a:pt x="13977" y="5580"/>
                    <a:pt x="13987" y="5574"/>
                    <a:pt x="13993" y="5569"/>
                  </a:cubicBezTo>
                  <a:cubicBezTo>
                    <a:pt x="14008" y="5543"/>
                    <a:pt x="13993" y="5516"/>
                    <a:pt x="14003" y="5490"/>
                  </a:cubicBezTo>
                  <a:cubicBezTo>
                    <a:pt x="14008" y="5490"/>
                    <a:pt x="14014" y="5490"/>
                    <a:pt x="14019" y="5495"/>
                  </a:cubicBezTo>
                  <a:cubicBezTo>
                    <a:pt x="14040" y="5474"/>
                    <a:pt x="14035" y="5448"/>
                    <a:pt x="14035" y="5421"/>
                  </a:cubicBezTo>
                  <a:cubicBezTo>
                    <a:pt x="14035" y="5406"/>
                    <a:pt x="14040" y="5395"/>
                    <a:pt x="14040" y="5384"/>
                  </a:cubicBezTo>
                  <a:cubicBezTo>
                    <a:pt x="14045" y="5384"/>
                    <a:pt x="14051" y="5384"/>
                    <a:pt x="14056" y="5384"/>
                  </a:cubicBezTo>
                  <a:cubicBezTo>
                    <a:pt x="14045" y="5369"/>
                    <a:pt x="14035" y="5369"/>
                    <a:pt x="14024" y="5358"/>
                  </a:cubicBezTo>
                  <a:cubicBezTo>
                    <a:pt x="14014" y="5358"/>
                    <a:pt x="14014" y="5358"/>
                    <a:pt x="14014" y="5358"/>
                  </a:cubicBezTo>
                  <a:cubicBezTo>
                    <a:pt x="14008" y="5353"/>
                    <a:pt x="14003" y="5342"/>
                    <a:pt x="14003" y="5332"/>
                  </a:cubicBezTo>
                  <a:cubicBezTo>
                    <a:pt x="14003" y="5316"/>
                    <a:pt x="14003" y="5316"/>
                    <a:pt x="14003" y="5316"/>
                  </a:cubicBezTo>
                  <a:cubicBezTo>
                    <a:pt x="14003" y="5300"/>
                    <a:pt x="13987" y="5300"/>
                    <a:pt x="13987" y="5284"/>
                  </a:cubicBezTo>
                  <a:cubicBezTo>
                    <a:pt x="13987" y="5268"/>
                    <a:pt x="14008" y="5258"/>
                    <a:pt x="14024" y="5258"/>
                  </a:cubicBezTo>
                  <a:cubicBezTo>
                    <a:pt x="14035" y="5258"/>
                    <a:pt x="14040" y="5268"/>
                    <a:pt x="14051" y="5268"/>
                  </a:cubicBezTo>
                  <a:cubicBezTo>
                    <a:pt x="14066" y="5268"/>
                    <a:pt x="14072" y="5268"/>
                    <a:pt x="14088" y="5268"/>
                  </a:cubicBezTo>
                  <a:cubicBezTo>
                    <a:pt x="14109" y="5268"/>
                    <a:pt x="14119" y="5279"/>
                    <a:pt x="14135" y="5279"/>
                  </a:cubicBezTo>
                  <a:cubicBezTo>
                    <a:pt x="14145" y="5279"/>
                    <a:pt x="14161" y="5279"/>
                    <a:pt x="14161" y="5268"/>
                  </a:cubicBezTo>
                  <a:cubicBezTo>
                    <a:pt x="14161" y="5253"/>
                    <a:pt x="14151" y="5242"/>
                    <a:pt x="14140" y="5232"/>
                  </a:cubicBezTo>
                  <a:cubicBezTo>
                    <a:pt x="14135" y="5221"/>
                    <a:pt x="14135" y="5210"/>
                    <a:pt x="14124" y="5210"/>
                  </a:cubicBezTo>
                  <a:cubicBezTo>
                    <a:pt x="14109" y="5210"/>
                    <a:pt x="14098" y="5221"/>
                    <a:pt x="14082" y="5221"/>
                  </a:cubicBezTo>
                  <a:cubicBezTo>
                    <a:pt x="14077" y="5221"/>
                    <a:pt x="14072" y="5216"/>
                    <a:pt x="14061" y="5216"/>
                  </a:cubicBezTo>
                  <a:cubicBezTo>
                    <a:pt x="14029" y="5216"/>
                    <a:pt x="14029" y="5216"/>
                    <a:pt x="14029" y="5216"/>
                  </a:cubicBezTo>
                  <a:cubicBezTo>
                    <a:pt x="14014" y="5216"/>
                    <a:pt x="14008" y="5221"/>
                    <a:pt x="13993" y="5221"/>
                  </a:cubicBezTo>
                  <a:cubicBezTo>
                    <a:pt x="13977" y="5221"/>
                    <a:pt x="13966" y="5205"/>
                    <a:pt x="13950" y="5205"/>
                  </a:cubicBezTo>
                  <a:cubicBezTo>
                    <a:pt x="13934" y="5205"/>
                    <a:pt x="13934" y="5205"/>
                    <a:pt x="13934" y="5205"/>
                  </a:cubicBezTo>
                  <a:cubicBezTo>
                    <a:pt x="13934" y="5205"/>
                    <a:pt x="13929" y="5205"/>
                    <a:pt x="13929" y="5210"/>
                  </a:cubicBezTo>
                  <a:cubicBezTo>
                    <a:pt x="13929" y="5237"/>
                    <a:pt x="13961" y="5242"/>
                    <a:pt x="13987" y="5247"/>
                  </a:cubicBezTo>
                  <a:cubicBezTo>
                    <a:pt x="13982" y="5268"/>
                    <a:pt x="13971" y="5279"/>
                    <a:pt x="13950" y="5279"/>
                  </a:cubicBezTo>
                  <a:cubicBezTo>
                    <a:pt x="13908" y="5279"/>
                    <a:pt x="13882" y="5263"/>
                    <a:pt x="13855" y="5226"/>
                  </a:cubicBezTo>
                  <a:cubicBezTo>
                    <a:pt x="13850" y="5226"/>
                    <a:pt x="13850" y="5226"/>
                    <a:pt x="13850" y="5226"/>
                  </a:cubicBezTo>
                  <a:cubicBezTo>
                    <a:pt x="13850" y="5242"/>
                    <a:pt x="13850" y="5242"/>
                    <a:pt x="13850" y="5242"/>
                  </a:cubicBezTo>
                  <a:cubicBezTo>
                    <a:pt x="13850" y="5253"/>
                    <a:pt x="13861" y="5279"/>
                    <a:pt x="13855" y="5274"/>
                  </a:cubicBezTo>
                  <a:cubicBezTo>
                    <a:pt x="13818" y="5263"/>
                    <a:pt x="13792" y="5268"/>
                    <a:pt x="13760" y="5247"/>
                  </a:cubicBezTo>
                  <a:cubicBezTo>
                    <a:pt x="13745" y="5232"/>
                    <a:pt x="13745" y="5216"/>
                    <a:pt x="13745" y="5200"/>
                  </a:cubicBezTo>
                  <a:cubicBezTo>
                    <a:pt x="13745" y="5142"/>
                    <a:pt x="13834" y="5142"/>
                    <a:pt x="13834" y="5084"/>
                  </a:cubicBezTo>
                  <a:cubicBezTo>
                    <a:pt x="13834" y="5063"/>
                    <a:pt x="13808" y="5057"/>
                    <a:pt x="13787" y="5052"/>
                  </a:cubicBezTo>
                  <a:cubicBezTo>
                    <a:pt x="13782" y="5047"/>
                    <a:pt x="13776" y="5052"/>
                    <a:pt x="13766" y="5047"/>
                  </a:cubicBezTo>
                  <a:cubicBezTo>
                    <a:pt x="13760" y="5036"/>
                    <a:pt x="13760" y="5021"/>
                    <a:pt x="13745" y="5021"/>
                  </a:cubicBezTo>
                  <a:cubicBezTo>
                    <a:pt x="13729" y="5021"/>
                    <a:pt x="13723" y="5036"/>
                    <a:pt x="13713" y="5052"/>
                  </a:cubicBezTo>
                  <a:cubicBezTo>
                    <a:pt x="13702" y="5047"/>
                    <a:pt x="13702" y="5031"/>
                    <a:pt x="13702" y="5021"/>
                  </a:cubicBezTo>
                  <a:cubicBezTo>
                    <a:pt x="13697" y="5021"/>
                    <a:pt x="13692" y="5021"/>
                    <a:pt x="13687" y="5021"/>
                  </a:cubicBezTo>
                  <a:cubicBezTo>
                    <a:pt x="13671" y="5021"/>
                    <a:pt x="13671" y="5005"/>
                    <a:pt x="13671" y="4989"/>
                  </a:cubicBezTo>
                  <a:cubicBezTo>
                    <a:pt x="13671" y="4968"/>
                    <a:pt x="13702" y="4973"/>
                    <a:pt x="13713" y="4947"/>
                  </a:cubicBezTo>
                  <a:cubicBezTo>
                    <a:pt x="13687" y="4952"/>
                    <a:pt x="13676" y="4973"/>
                    <a:pt x="13655" y="4973"/>
                  </a:cubicBezTo>
                  <a:cubicBezTo>
                    <a:pt x="13639" y="4973"/>
                    <a:pt x="13639" y="4952"/>
                    <a:pt x="13629" y="4941"/>
                  </a:cubicBezTo>
                  <a:cubicBezTo>
                    <a:pt x="13613" y="4926"/>
                    <a:pt x="13597" y="4926"/>
                    <a:pt x="13571" y="4926"/>
                  </a:cubicBezTo>
                  <a:cubicBezTo>
                    <a:pt x="13528" y="4926"/>
                    <a:pt x="13502" y="4931"/>
                    <a:pt x="13465" y="4952"/>
                  </a:cubicBezTo>
                  <a:cubicBezTo>
                    <a:pt x="13444" y="4957"/>
                    <a:pt x="13428" y="4952"/>
                    <a:pt x="13418" y="4963"/>
                  </a:cubicBezTo>
                  <a:cubicBezTo>
                    <a:pt x="13412" y="4968"/>
                    <a:pt x="13418" y="4973"/>
                    <a:pt x="13412" y="4978"/>
                  </a:cubicBezTo>
                  <a:cubicBezTo>
                    <a:pt x="13402" y="4994"/>
                    <a:pt x="13391" y="4989"/>
                    <a:pt x="13375" y="4989"/>
                  </a:cubicBezTo>
                  <a:cubicBezTo>
                    <a:pt x="13370" y="4989"/>
                    <a:pt x="13365" y="4989"/>
                    <a:pt x="13360" y="4989"/>
                  </a:cubicBezTo>
                  <a:cubicBezTo>
                    <a:pt x="13360" y="4999"/>
                    <a:pt x="13354" y="5010"/>
                    <a:pt x="13344" y="5010"/>
                  </a:cubicBezTo>
                  <a:cubicBezTo>
                    <a:pt x="13296" y="5010"/>
                    <a:pt x="13270" y="4973"/>
                    <a:pt x="13222" y="4973"/>
                  </a:cubicBezTo>
                  <a:cubicBezTo>
                    <a:pt x="13191" y="4973"/>
                    <a:pt x="13175" y="4973"/>
                    <a:pt x="13143" y="4973"/>
                  </a:cubicBezTo>
                  <a:cubicBezTo>
                    <a:pt x="13138" y="4973"/>
                    <a:pt x="13133" y="4973"/>
                    <a:pt x="13127" y="4973"/>
                  </a:cubicBezTo>
                  <a:cubicBezTo>
                    <a:pt x="13101" y="4973"/>
                    <a:pt x="13101" y="4973"/>
                    <a:pt x="13101" y="4973"/>
                  </a:cubicBezTo>
                  <a:cubicBezTo>
                    <a:pt x="13080" y="4973"/>
                    <a:pt x="13069" y="4968"/>
                    <a:pt x="13048" y="4968"/>
                  </a:cubicBezTo>
                  <a:cubicBezTo>
                    <a:pt x="13017" y="4968"/>
                    <a:pt x="13017" y="4968"/>
                    <a:pt x="13017" y="4968"/>
                  </a:cubicBezTo>
                  <a:cubicBezTo>
                    <a:pt x="13017" y="4968"/>
                    <a:pt x="13012" y="4973"/>
                    <a:pt x="13006" y="4973"/>
                  </a:cubicBezTo>
                  <a:cubicBezTo>
                    <a:pt x="12980" y="4973"/>
                    <a:pt x="12980" y="4973"/>
                    <a:pt x="12980" y="4973"/>
                  </a:cubicBezTo>
                  <a:cubicBezTo>
                    <a:pt x="12969" y="4973"/>
                    <a:pt x="12964" y="4973"/>
                    <a:pt x="12953" y="4973"/>
                  </a:cubicBezTo>
                  <a:cubicBezTo>
                    <a:pt x="12943" y="4973"/>
                    <a:pt x="12932" y="4973"/>
                    <a:pt x="12932" y="4968"/>
                  </a:cubicBezTo>
                  <a:cubicBezTo>
                    <a:pt x="12927" y="4963"/>
                    <a:pt x="12927" y="4952"/>
                    <a:pt x="12922" y="4952"/>
                  </a:cubicBezTo>
                  <a:cubicBezTo>
                    <a:pt x="12895" y="4952"/>
                    <a:pt x="12885" y="4973"/>
                    <a:pt x="12858" y="4973"/>
                  </a:cubicBezTo>
                  <a:cubicBezTo>
                    <a:pt x="12811" y="4973"/>
                    <a:pt x="12785" y="4952"/>
                    <a:pt x="12742" y="4931"/>
                  </a:cubicBezTo>
                  <a:cubicBezTo>
                    <a:pt x="12716" y="4915"/>
                    <a:pt x="12700" y="4894"/>
                    <a:pt x="12669" y="4894"/>
                  </a:cubicBezTo>
                  <a:cubicBezTo>
                    <a:pt x="12637" y="4894"/>
                    <a:pt x="12637" y="4894"/>
                    <a:pt x="12637" y="4894"/>
                  </a:cubicBezTo>
                  <a:cubicBezTo>
                    <a:pt x="12611" y="4894"/>
                    <a:pt x="12590" y="4894"/>
                    <a:pt x="12568" y="4915"/>
                  </a:cubicBezTo>
                  <a:cubicBezTo>
                    <a:pt x="12553" y="4931"/>
                    <a:pt x="12547" y="4957"/>
                    <a:pt x="12526" y="4957"/>
                  </a:cubicBezTo>
                  <a:cubicBezTo>
                    <a:pt x="12495" y="4957"/>
                    <a:pt x="12479" y="4941"/>
                    <a:pt x="12452" y="4941"/>
                  </a:cubicBezTo>
                  <a:cubicBezTo>
                    <a:pt x="12436" y="4941"/>
                    <a:pt x="12431" y="4952"/>
                    <a:pt x="12421" y="4952"/>
                  </a:cubicBezTo>
                  <a:cubicBezTo>
                    <a:pt x="12400" y="4957"/>
                    <a:pt x="12384" y="4957"/>
                    <a:pt x="12363" y="4957"/>
                  </a:cubicBezTo>
                  <a:cubicBezTo>
                    <a:pt x="12347" y="4957"/>
                    <a:pt x="12336" y="4957"/>
                    <a:pt x="12326" y="4947"/>
                  </a:cubicBezTo>
                  <a:cubicBezTo>
                    <a:pt x="12315" y="4941"/>
                    <a:pt x="12315" y="4931"/>
                    <a:pt x="12310" y="4920"/>
                  </a:cubicBezTo>
                  <a:cubicBezTo>
                    <a:pt x="12305" y="4920"/>
                    <a:pt x="12299" y="4926"/>
                    <a:pt x="12294" y="4926"/>
                  </a:cubicBezTo>
                  <a:cubicBezTo>
                    <a:pt x="12268" y="4926"/>
                    <a:pt x="12262" y="4899"/>
                    <a:pt x="12241" y="4889"/>
                  </a:cubicBezTo>
                  <a:cubicBezTo>
                    <a:pt x="12215" y="4868"/>
                    <a:pt x="12194" y="4862"/>
                    <a:pt x="12162" y="4846"/>
                  </a:cubicBezTo>
                  <a:cubicBezTo>
                    <a:pt x="12162" y="4841"/>
                    <a:pt x="12162" y="4841"/>
                    <a:pt x="12162" y="4841"/>
                  </a:cubicBezTo>
                  <a:cubicBezTo>
                    <a:pt x="12152" y="4799"/>
                    <a:pt x="12136" y="4783"/>
                    <a:pt x="12104" y="4752"/>
                  </a:cubicBezTo>
                  <a:cubicBezTo>
                    <a:pt x="12083" y="4736"/>
                    <a:pt x="12067" y="4725"/>
                    <a:pt x="12051" y="4704"/>
                  </a:cubicBezTo>
                  <a:cubicBezTo>
                    <a:pt x="12046" y="4693"/>
                    <a:pt x="12041" y="4672"/>
                    <a:pt x="12025" y="4672"/>
                  </a:cubicBezTo>
                  <a:cubicBezTo>
                    <a:pt x="12009" y="4672"/>
                    <a:pt x="12004" y="4699"/>
                    <a:pt x="11983" y="4699"/>
                  </a:cubicBezTo>
                  <a:cubicBezTo>
                    <a:pt x="11978" y="4699"/>
                    <a:pt x="11972" y="4683"/>
                    <a:pt x="11972" y="4678"/>
                  </a:cubicBezTo>
                  <a:cubicBezTo>
                    <a:pt x="11972" y="4667"/>
                    <a:pt x="11978" y="4667"/>
                    <a:pt x="11988" y="4662"/>
                  </a:cubicBezTo>
                  <a:cubicBezTo>
                    <a:pt x="11967" y="4641"/>
                    <a:pt x="11957" y="4630"/>
                    <a:pt x="11941" y="4609"/>
                  </a:cubicBezTo>
                  <a:cubicBezTo>
                    <a:pt x="11930" y="4583"/>
                    <a:pt x="11914" y="4556"/>
                    <a:pt x="11883" y="4556"/>
                  </a:cubicBezTo>
                  <a:cubicBezTo>
                    <a:pt x="11851" y="4551"/>
                    <a:pt x="11846" y="4519"/>
                    <a:pt x="11830" y="4493"/>
                  </a:cubicBezTo>
                  <a:cubicBezTo>
                    <a:pt x="11814" y="4477"/>
                    <a:pt x="11793" y="4467"/>
                    <a:pt x="11772" y="4467"/>
                  </a:cubicBezTo>
                  <a:cubicBezTo>
                    <a:pt x="11756" y="4467"/>
                    <a:pt x="11751" y="4477"/>
                    <a:pt x="11735" y="4477"/>
                  </a:cubicBezTo>
                  <a:cubicBezTo>
                    <a:pt x="11719" y="4477"/>
                    <a:pt x="11703" y="4467"/>
                    <a:pt x="11703" y="4451"/>
                  </a:cubicBezTo>
                  <a:cubicBezTo>
                    <a:pt x="11703" y="4409"/>
                    <a:pt x="11703" y="4409"/>
                    <a:pt x="11703" y="4409"/>
                  </a:cubicBezTo>
                  <a:cubicBezTo>
                    <a:pt x="11709" y="4398"/>
                    <a:pt x="11709" y="4398"/>
                    <a:pt x="11709" y="4398"/>
                  </a:cubicBezTo>
                  <a:cubicBezTo>
                    <a:pt x="11709" y="4393"/>
                    <a:pt x="11709" y="4393"/>
                    <a:pt x="11709" y="4393"/>
                  </a:cubicBezTo>
                  <a:cubicBezTo>
                    <a:pt x="11682" y="4393"/>
                    <a:pt x="11682" y="4393"/>
                    <a:pt x="11682" y="4393"/>
                  </a:cubicBezTo>
                  <a:cubicBezTo>
                    <a:pt x="11629" y="4393"/>
                    <a:pt x="11608" y="4356"/>
                    <a:pt x="11561" y="4335"/>
                  </a:cubicBezTo>
                  <a:cubicBezTo>
                    <a:pt x="11571" y="4335"/>
                    <a:pt x="11571" y="4330"/>
                    <a:pt x="11577" y="4330"/>
                  </a:cubicBezTo>
                  <a:cubicBezTo>
                    <a:pt x="11566" y="4314"/>
                    <a:pt x="11556" y="4303"/>
                    <a:pt x="11545" y="4282"/>
                  </a:cubicBezTo>
                  <a:cubicBezTo>
                    <a:pt x="11545" y="4287"/>
                    <a:pt x="11545" y="4287"/>
                    <a:pt x="11545" y="4287"/>
                  </a:cubicBezTo>
                  <a:cubicBezTo>
                    <a:pt x="11545" y="4303"/>
                    <a:pt x="11550" y="4309"/>
                    <a:pt x="11545" y="4324"/>
                  </a:cubicBezTo>
                  <a:cubicBezTo>
                    <a:pt x="11535" y="4303"/>
                    <a:pt x="11535" y="4287"/>
                    <a:pt x="11535" y="4261"/>
                  </a:cubicBezTo>
                  <a:cubicBezTo>
                    <a:pt x="11535" y="4245"/>
                    <a:pt x="11535" y="4235"/>
                    <a:pt x="11535" y="4219"/>
                  </a:cubicBezTo>
                  <a:cubicBezTo>
                    <a:pt x="11529" y="4192"/>
                    <a:pt x="11529" y="4192"/>
                    <a:pt x="11529" y="4192"/>
                  </a:cubicBezTo>
                  <a:lnTo>
                    <a:pt x="11535" y="4187"/>
                  </a:lnTo>
                  <a:cubicBezTo>
                    <a:pt x="11550" y="4192"/>
                    <a:pt x="11550" y="4203"/>
                    <a:pt x="11561" y="4213"/>
                  </a:cubicBezTo>
                  <a:cubicBezTo>
                    <a:pt x="11561" y="4182"/>
                    <a:pt x="11561" y="4182"/>
                    <a:pt x="11561" y="4182"/>
                  </a:cubicBezTo>
                  <a:cubicBezTo>
                    <a:pt x="11561" y="4166"/>
                    <a:pt x="11550" y="4161"/>
                    <a:pt x="11540" y="4156"/>
                  </a:cubicBezTo>
                  <a:cubicBezTo>
                    <a:pt x="11529" y="4161"/>
                    <a:pt x="11524" y="4166"/>
                    <a:pt x="11514" y="4171"/>
                  </a:cubicBezTo>
                  <a:cubicBezTo>
                    <a:pt x="11514" y="4161"/>
                    <a:pt x="11508" y="4156"/>
                    <a:pt x="11508" y="4145"/>
                  </a:cubicBezTo>
                  <a:cubicBezTo>
                    <a:pt x="11508" y="4134"/>
                    <a:pt x="11524" y="4134"/>
                    <a:pt x="11535" y="4129"/>
                  </a:cubicBezTo>
                  <a:cubicBezTo>
                    <a:pt x="11540" y="4129"/>
                    <a:pt x="11545" y="4124"/>
                    <a:pt x="11550" y="4124"/>
                  </a:cubicBezTo>
                  <a:cubicBezTo>
                    <a:pt x="11550" y="4124"/>
                    <a:pt x="11550" y="4129"/>
                    <a:pt x="11556" y="4129"/>
                  </a:cubicBezTo>
                  <a:cubicBezTo>
                    <a:pt x="11556" y="4119"/>
                    <a:pt x="11550" y="4108"/>
                    <a:pt x="11540" y="4108"/>
                  </a:cubicBezTo>
                  <a:cubicBezTo>
                    <a:pt x="11535" y="4108"/>
                    <a:pt x="11529" y="4108"/>
                    <a:pt x="11524" y="4108"/>
                  </a:cubicBezTo>
                  <a:cubicBezTo>
                    <a:pt x="11519" y="4076"/>
                    <a:pt x="11519" y="4061"/>
                    <a:pt x="11503" y="4034"/>
                  </a:cubicBezTo>
                  <a:cubicBezTo>
                    <a:pt x="11492" y="4013"/>
                    <a:pt x="11471" y="4008"/>
                    <a:pt x="11471" y="3992"/>
                  </a:cubicBezTo>
                  <a:cubicBezTo>
                    <a:pt x="11471" y="3981"/>
                    <a:pt x="11477" y="3976"/>
                    <a:pt x="11477" y="3966"/>
                  </a:cubicBezTo>
                  <a:cubicBezTo>
                    <a:pt x="11477" y="3955"/>
                    <a:pt x="11466" y="3950"/>
                    <a:pt x="11461" y="3939"/>
                  </a:cubicBezTo>
                  <a:cubicBezTo>
                    <a:pt x="11466" y="3934"/>
                    <a:pt x="11471" y="3929"/>
                    <a:pt x="11471" y="3924"/>
                  </a:cubicBezTo>
                  <a:cubicBezTo>
                    <a:pt x="11471" y="3881"/>
                    <a:pt x="11471" y="3881"/>
                    <a:pt x="11471" y="3881"/>
                  </a:cubicBezTo>
                  <a:cubicBezTo>
                    <a:pt x="11471" y="3876"/>
                    <a:pt x="11471" y="3876"/>
                    <a:pt x="11471" y="3876"/>
                  </a:cubicBezTo>
                  <a:cubicBezTo>
                    <a:pt x="11492" y="3887"/>
                    <a:pt x="11492" y="3913"/>
                    <a:pt x="11514" y="3913"/>
                  </a:cubicBezTo>
                  <a:cubicBezTo>
                    <a:pt x="11519" y="3913"/>
                    <a:pt x="11519" y="3913"/>
                    <a:pt x="11524" y="3913"/>
                  </a:cubicBezTo>
                  <a:cubicBezTo>
                    <a:pt x="11524" y="3908"/>
                    <a:pt x="11524" y="3908"/>
                    <a:pt x="11524" y="3908"/>
                  </a:cubicBezTo>
                  <a:cubicBezTo>
                    <a:pt x="11519" y="3887"/>
                    <a:pt x="11514" y="3876"/>
                    <a:pt x="11498" y="3860"/>
                  </a:cubicBezTo>
                  <a:cubicBezTo>
                    <a:pt x="11492" y="3850"/>
                    <a:pt x="11487" y="3839"/>
                    <a:pt x="11477" y="3834"/>
                  </a:cubicBezTo>
                  <a:cubicBezTo>
                    <a:pt x="11466" y="3834"/>
                    <a:pt x="11461" y="3834"/>
                    <a:pt x="11461" y="3828"/>
                  </a:cubicBezTo>
                  <a:cubicBezTo>
                    <a:pt x="11445" y="3818"/>
                    <a:pt x="11450" y="3802"/>
                    <a:pt x="11445" y="3786"/>
                  </a:cubicBezTo>
                  <a:cubicBezTo>
                    <a:pt x="11434" y="3765"/>
                    <a:pt x="11424" y="3755"/>
                    <a:pt x="11424" y="3734"/>
                  </a:cubicBezTo>
                  <a:cubicBezTo>
                    <a:pt x="11424" y="3697"/>
                    <a:pt x="11424" y="3697"/>
                    <a:pt x="11424" y="3697"/>
                  </a:cubicBezTo>
                  <a:cubicBezTo>
                    <a:pt x="11424" y="3644"/>
                    <a:pt x="11382" y="3623"/>
                    <a:pt x="11360" y="3570"/>
                  </a:cubicBezTo>
                  <a:cubicBezTo>
                    <a:pt x="11376" y="3565"/>
                    <a:pt x="11387" y="3554"/>
                    <a:pt x="11387" y="3538"/>
                  </a:cubicBezTo>
                  <a:cubicBezTo>
                    <a:pt x="11387" y="3528"/>
                    <a:pt x="11387" y="3523"/>
                    <a:pt x="11387" y="3517"/>
                  </a:cubicBezTo>
                  <a:cubicBezTo>
                    <a:pt x="11382" y="3517"/>
                    <a:pt x="11382" y="3517"/>
                    <a:pt x="11382" y="3517"/>
                  </a:cubicBezTo>
                  <a:cubicBezTo>
                    <a:pt x="11366" y="3559"/>
                    <a:pt x="11366" y="3559"/>
                    <a:pt x="11366" y="3559"/>
                  </a:cubicBezTo>
                  <a:cubicBezTo>
                    <a:pt x="11355" y="3549"/>
                    <a:pt x="11355" y="3538"/>
                    <a:pt x="11350" y="3523"/>
                  </a:cubicBezTo>
                  <a:cubicBezTo>
                    <a:pt x="11339" y="3496"/>
                    <a:pt x="11334" y="3480"/>
                    <a:pt x="11318" y="3454"/>
                  </a:cubicBezTo>
                  <a:cubicBezTo>
                    <a:pt x="11297" y="3422"/>
                    <a:pt x="11271" y="3407"/>
                    <a:pt x="11255" y="3364"/>
                  </a:cubicBezTo>
                  <a:cubicBezTo>
                    <a:pt x="11244" y="3348"/>
                    <a:pt x="11223" y="3354"/>
                    <a:pt x="11208" y="3343"/>
                  </a:cubicBezTo>
                  <a:cubicBezTo>
                    <a:pt x="11202" y="3338"/>
                    <a:pt x="11208" y="3327"/>
                    <a:pt x="11197" y="3322"/>
                  </a:cubicBezTo>
                  <a:cubicBezTo>
                    <a:pt x="11192" y="3317"/>
                    <a:pt x="11181" y="3322"/>
                    <a:pt x="11171" y="3317"/>
                  </a:cubicBezTo>
                  <a:cubicBezTo>
                    <a:pt x="11149" y="3317"/>
                    <a:pt x="11134" y="3306"/>
                    <a:pt x="11113" y="3301"/>
                  </a:cubicBezTo>
                  <a:cubicBezTo>
                    <a:pt x="11097" y="3301"/>
                    <a:pt x="11070" y="3301"/>
                    <a:pt x="11070" y="3285"/>
                  </a:cubicBezTo>
                  <a:cubicBezTo>
                    <a:pt x="11070" y="3269"/>
                    <a:pt x="11081" y="3259"/>
                    <a:pt x="11097" y="3259"/>
                  </a:cubicBezTo>
                  <a:cubicBezTo>
                    <a:pt x="11107" y="3259"/>
                    <a:pt x="11102" y="3269"/>
                    <a:pt x="11102" y="3280"/>
                  </a:cubicBezTo>
                  <a:cubicBezTo>
                    <a:pt x="11128" y="3269"/>
                    <a:pt x="11139" y="3264"/>
                    <a:pt x="11165" y="3264"/>
                  </a:cubicBezTo>
                  <a:cubicBezTo>
                    <a:pt x="11165" y="3243"/>
                    <a:pt x="11165" y="3227"/>
                    <a:pt x="11155" y="3211"/>
                  </a:cubicBezTo>
                  <a:cubicBezTo>
                    <a:pt x="11144" y="3201"/>
                    <a:pt x="11134" y="3206"/>
                    <a:pt x="11128" y="3201"/>
                  </a:cubicBezTo>
                  <a:cubicBezTo>
                    <a:pt x="11118" y="3196"/>
                    <a:pt x="11123" y="3185"/>
                    <a:pt x="11123" y="3174"/>
                  </a:cubicBezTo>
                  <a:cubicBezTo>
                    <a:pt x="11118" y="3174"/>
                    <a:pt x="11118" y="3174"/>
                    <a:pt x="11113" y="3174"/>
                  </a:cubicBezTo>
                  <a:cubicBezTo>
                    <a:pt x="11097" y="3174"/>
                    <a:pt x="11086" y="3180"/>
                    <a:pt x="11076" y="3174"/>
                  </a:cubicBezTo>
                  <a:cubicBezTo>
                    <a:pt x="11065" y="3169"/>
                    <a:pt x="11065" y="3159"/>
                    <a:pt x="11060" y="3159"/>
                  </a:cubicBezTo>
                  <a:cubicBezTo>
                    <a:pt x="11033" y="3159"/>
                    <a:pt x="11023" y="3180"/>
                    <a:pt x="10997" y="3185"/>
                  </a:cubicBezTo>
                  <a:cubicBezTo>
                    <a:pt x="10965" y="3196"/>
                    <a:pt x="10949" y="3201"/>
                    <a:pt x="10917" y="3201"/>
                  </a:cubicBezTo>
                  <a:cubicBezTo>
                    <a:pt x="10912" y="3201"/>
                    <a:pt x="10907" y="3196"/>
                    <a:pt x="10902" y="3196"/>
                  </a:cubicBezTo>
                  <a:cubicBezTo>
                    <a:pt x="10896" y="3196"/>
                    <a:pt x="10896" y="3201"/>
                    <a:pt x="10886" y="3206"/>
                  </a:cubicBezTo>
                  <a:cubicBezTo>
                    <a:pt x="10870" y="3217"/>
                    <a:pt x="10854" y="3211"/>
                    <a:pt x="10838" y="3217"/>
                  </a:cubicBezTo>
                  <a:cubicBezTo>
                    <a:pt x="10823" y="3227"/>
                    <a:pt x="10817" y="3243"/>
                    <a:pt x="10796" y="3243"/>
                  </a:cubicBezTo>
                  <a:cubicBezTo>
                    <a:pt x="10786" y="3243"/>
                    <a:pt x="10780" y="3243"/>
                    <a:pt x="10770" y="3243"/>
                  </a:cubicBezTo>
                  <a:cubicBezTo>
                    <a:pt x="10738" y="3243"/>
                    <a:pt x="10727" y="3233"/>
                    <a:pt x="10696" y="3233"/>
                  </a:cubicBezTo>
                  <a:cubicBezTo>
                    <a:pt x="10648" y="3233"/>
                    <a:pt x="10622" y="3264"/>
                    <a:pt x="10569" y="3264"/>
                  </a:cubicBezTo>
                  <a:cubicBezTo>
                    <a:pt x="10553" y="3264"/>
                    <a:pt x="10543" y="3259"/>
                    <a:pt x="10527" y="3259"/>
                  </a:cubicBezTo>
                  <a:cubicBezTo>
                    <a:pt x="10480" y="3259"/>
                    <a:pt x="10459" y="3285"/>
                    <a:pt x="10416" y="3306"/>
                  </a:cubicBezTo>
                  <a:cubicBezTo>
                    <a:pt x="10374" y="3327"/>
                    <a:pt x="10348" y="3327"/>
                    <a:pt x="10306" y="3333"/>
                  </a:cubicBezTo>
                  <a:cubicBezTo>
                    <a:pt x="10274" y="3338"/>
                    <a:pt x="10253" y="3348"/>
                    <a:pt x="10221" y="3348"/>
                  </a:cubicBezTo>
                  <a:cubicBezTo>
                    <a:pt x="10211" y="3348"/>
                    <a:pt x="10211" y="3348"/>
                    <a:pt x="10200" y="3343"/>
                  </a:cubicBezTo>
                  <a:cubicBezTo>
                    <a:pt x="10147" y="3333"/>
                    <a:pt x="10116" y="3327"/>
                    <a:pt x="10068" y="3291"/>
                  </a:cubicBezTo>
                  <a:cubicBezTo>
                    <a:pt x="10042" y="3269"/>
                    <a:pt x="10026" y="3259"/>
                    <a:pt x="10000" y="3243"/>
                  </a:cubicBezTo>
                  <a:cubicBezTo>
                    <a:pt x="9989" y="3238"/>
                    <a:pt x="9984" y="3227"/>
                    <a:pt x="9973" y="3227"/>
                  </a:cubicBezTo>
                  <a:cubicBezTo>
                    <a:pt x="9931" y="3227"/>
                    <a:pt x="9915" y="3264"/>
                    <a:pt x="9878" y="3264"/>
                  </a:cubicBezTo>
                  <a:cubicBezTo>
                    <a:pt x="9836" y="3264"/>
                    <a:pt x="9810" y="3243"/>
                    <a:pt x="9774" y="3217"/>
                  </a:cubicBezTo>
                  <a:cubicBezTo>
                    <a:pt x="9758" y="3206"/>
                    <a:pt x="9753" y="3196"/>
                    <a:pt x="9742" y="3185"/>
                  </a:cubicBezTo>
                  <a:cubicBezTo>
                    <a:pt x="9737" y="3185"/>
                    <a:pt x="9726" y="3185"/>
                    <a:pt x="9726" y="3174"/>
                  </a:cubicBezTo>
                  <a:cubicBezTo>
                    <a:pt x="9726" y="3164"/>
                    <a:pt x="9737" y="3159"/>
                    <a:pt x="9737" y="3143"/>
                  </a:cubicBezTo>
                  <a:lnTo>
                    <a:pt x="9737" y="3143"/>
                  </a:lnTo>
                  <a:cubicBezTo>
                    <a:pt x="9711" y="3143"/>
                    <a:pt x="9695" y="3159"/>
                    <a:pt x="9684" y="3185"/>
                  </a:cubicBezTo>
                  <a:cubicBezTo>
                    <a:pt x="9668" y="3169"/>
                    <a:pt x="9674" y="3153"/>
                    <a:pt x="9668" y="3138"/>
                  </a:cubicBezTo>
                  <a:cubicBezTo>
                    <a:pt x="9663" y="3143"/>
                    <a:pt x="9663" y="3143"/>
                    <a:pt x="9663" y="3143"/>
                  </a:cubicBezTo>
                  <a:cubicBezTo>
                    <a:pt x="9663" y="3159"/>
                    <a:pt x="9658" y="3169"/>
                    <a:pt x="9663" y="3185"/>
                  </a:cubicBezTo>
                  <a:cubicBezTo>
                    <a:pt x="9658" y="3190"/>
                    <a:pt x="9658" y="3190"/>
                    <a:pt x="9658" y="3190"/>
                  </a:cubicBezTo>
                  <a:cubicBezTo>
                    <a:pt x="9637" y="3185"/>
                    <a:pt x="9626" y="3169"/>
                    <a:pt x="9605" y="3164"/>
                  </a:cubicBezTo>
                  <a:cubicBezTo>
                    <a:pt x="9584" y="3159"/>
                    <a:pt x="9547" y="3164"/>
                    <a:pt x="9547" y="3138"/>
                  </a:cubicBezTo>
                  <a:cubicBezTo>
                    <a:pt x="9547" y="3106"/>
                    <a:pt x="9521" y="3095"/>
                    <a:pt x="9494" y="3085"/>
                  </a:cubicBezTo>
                  <a:cubicBezTo>
                    <a:pt x="9463" y="3069"/>
                    <a:pt x="9441" y="3059"/>
                    <a:pt x="9405" y="3059"/>
                  </a:cubicBezTo>
                  <a:cubicBezTo>
                    <a:pt x="9378" y="3059"/>
                    <a:pt x="9368" y="3090"/>
                    <a:pt x="9341" y="3090"/>
                  </a:cubicBezTo>
                  <a:cubicBezTo>
                    <a:pt x="9320" y="3090"/>
                    <a:pt x="9310" y="3085"/>
                    <a:pt x="9294" y="3069"/>
                  </a:cubicBezTo>
                  <a:cubicBezTo>
                    <a:pt x="9289" y="3064"/>
                    <a:pt x="9299" y="3048"/>
                    <a:pt x="9294" y="3043"/>
                  </a:cubicBezTo>
                  <a:cubicBezTo>
                    <a:pt x="9289" y="3032"/>
                    <a:pt x="9267" y="3032"/>
                    <a:pt x="9267" y="3022"/>
                  </a:cubicBezTo>
                  <a:cubicBezTo>
                    <a:pt x="9267" y="3016"/>
                    <a:pt x="9273" y="3011"/>
                    <a:pt x="9273" y="3011"/>
                  </a:cubicBezTo>
                  <a:cubicBezTo>
                    <a:pt x="9246" y="3011"/>
                    <a:pt x="9236" y="3022"/>
                    <a:pt x="9215" y="3022"/>
                  </a:cubicBezTo>
                  <a:cubicBezTo>
                    <a:pt x="9204" y="3022"/>
                    <a:pt x="9204" y="3011"/>
                    <a:pt x="9194" y="3006"/>
                  </a:cubicBezTo>
                  <a:cubicBezTo>
                    <a:pt x="9194" y="3011"/>
                    <a:pt x="9188" y="3022"/>
                    <a:pt x="9183" y="3022"/>
                  </a:cubicBezTo>
                  <a:cubicBezTo>
                    <a:pt x="9157" y="3022"/>
                    <a:pt x="9136" y="2933"/>
                    <a:pt x="9136" y="3053"/>
                  </a:cubicBezTo>
                  <a:cubicBezTo>
                    <a:pt x="9136" y="3074"/>
                    <a:pt x="9136" y="3074"/>
                    <a:pt x="9136" y="3074"/>
                  </a:cubicBezTo>
                  <a:cubicBezTo>
                    <a:pt x="9136" y="3085"/>
                    <a:pt x="9136" y="3090"/>
                    <a:pt x="9130" y="3095"/>
                  </a:cubicBezTo>
                  <a:cubicBezTo>
                    <a:pt x="9120" y="3085"/>
                    <a:pt x="9120" y="3069"/>
                    <a:pt x="9115" y="3053"/>
                  </a:cubicBezTo>
                  <a:cubicBezTo>
                    <a:pt x="9115" y="3048"/>
                    <a:pt x="9115" y="3043"/>
                    <a:pt x="9109" y="3043"/>
                  </a:cubicBezTo>
                  <a:cubicBezTo>
                    <a:pt x="9093" y="3043"/>
                    <a:pt x="9093" y="3064"/>
                    <a:pt x="9072" y="3064"/>
                  </a:cubicBezTo>
                  <a:cubicBezTo>
                    <a:pt x="9067" y="3064"/>
                    <a:pt x="9067" y="3059"/>
                    <a:pt x="9056" y="3059"/>
                  </a:cubicBezTo>
                  <a:cubicBezTo>
                    <a:pt x="9051" y="3059"/>
                    <a:pt x="9046" y="3059"/>
                    <a:pt x="9041" y="3059"/>
                  </a:cubicBezTo>
                  <a:cubicBezTo>
                    <a:pt x="9046" y="3043"/>
                    <a:pt x="9062" y="3043"/>
                    <a:pt x="9078" y="3043"/>
                  </a:cubicBezTo>
                  <a:cubicBezTo>
                    <a:pt x="9088" y="3037"/>
                    <a:pt x="9099" y="3032"/>
                    <a:pt x="9099" y="3022"/>
                  </a:cubicBezTo>
                  <a:cubicBezTo>
                    <a:pt x="9099" y="3022"/>
                    <a:pt x="9025" y="3037"/>
                    <a:pt x="9041" y="3032"/>
                  </a:cubicBezTo>
                  <a:cubicBezTo>
                    <a:pt x="9051" y="3027"/>
                    <a:pt x="9067" y="3022"/>
                    <a:pt x="9067" y="3011"/>
                  </a:cubicBezTo>
                  <a:cubicBezTo>
                    <a:pt x="9067" y="3000"/>
                    <a:pt x="9067" y="2991"/>
                    <a:pt x="9062" y="2980"/>
                  </a:cubicBezTo>
                  <a:cubicBezTo>
                    <a:pt x="9051" y="2986"/>
                    <a:pt x="9025" y="3011"/>
                    <a:pt x="9030" y="3000"/>
                  </a:cubicBezTo>
                  <a:cubicBezTo>
                    <a:pt x="9035" y="2986"/>
                    <a:pt x="9041" y="2975"/>
                    <a:pt x="9041" y="2954"/>
                  </a:cubicBezTo>
                  <a:cubicBezTo>
                    <a:pt x="9051" y="2954"/>
                    <a:pt x="9056" y="2965"/>
                    <a:pt x="9067" y="2970"/>
                  </a:cubicBezTo>
                  <a:cubicBezTo>
                    <a:pt x="9067" y="2965"/>
                    <a:pt x="9072" y="2959"/>
                    <a:pt x="9072" y="2949"/>
                  </a:cubicBezTo>
                  <a:cubicBezTo>
                    <a:pt x="9072" y="2933"/>
                    <a:pt x="9072" y="2933"/>
                    <a:pt x="9072" y="2933"/>
                  </a:cubicBezTo>
                  <a:cubicBezTo>
                    <a:pt x="9062" y="2933"/>
                    <a:pt x="9062" y="2933"/>
                    <a:pt x="9062" y="2933"/>
                  </a:cubicBezTo>
                  <a:cubicBezTo>
                    <a:pt x="9035" y="2933"/>
                    <a:pt x="9014" y="2928"/>
                    <a:pt x="8998" y="2949"/>
                  </a:cubicBezTo>
                  <a:cubicBezTo>
                    <a:pt x="8993" y="2959"/>
                    <a:pt x="8993" y="2970"/>
                    <a:pt x="8993" y="2986"/>
                  </a:cubicBezTo>
                  <a:cubicBezTo>
                    <a:pt x="8988" y="2986"/>
                    <a:pt x="8988" y="2986"/>
                    <a:pt x="8988" y="2986"/>
                  </a:cubicBezTo>
                  <a:cubicBezTo>
                    <a:pt x="8951" y="2970"/>
                    <a:pt x="8930" y="2965"/>
                    <a:pt x="8893" y="2959"/>
                  </a:cubicBezTo>
                  <a:cubicBezTo>
                    <a:pt x="8867" y="2949"/>
                    <a:pt x="8856" y="2938"/>
                    <a:pt x="8830" y="2938"/>
                  </a:cubicBezTo>
                  <a:cubicBezTo>
                    <a:pt x="8824" y="2938"/>
                    <a:pt x="8819" y="2938"/>
                    <a:pt x="8819" y="2943"/>
                  </a:cubicBezTo>
                  <a:cubicBezTo>
                    <a:pt x="8819" y="2959"/>
                    <a:pt x="8830" y="2959"/>
                    <a:pt x="8845" y="2965"/>
                  </a:cubicBezTo>
                  <a:cubicBezTo>
                    <a:pt x="8856" y="2970"/>
                    <a:pt x="8867" y="2980"/>
                    <a:pt x="8867" y="2991"/>
                  </a:cubicBezTo>
                  <a:lnTo>
                    <a:pt x="8861" y="2995"/>
                  </a:lnTo>
                  <a:cubicBezTo>
                    <a:pt x="8845" y="2991"/>
                    <a:pt x="8840" y="2980"/>
                    <a:pt x="8824" y="2975"/>
                  </a:cubicBezTo>
                  <a:cubicBezTo>
                    <a:pt x="8814" y="2970"/>
                    <a:pt x="8803" y="2975"/>
                    <a:pt x="8793" y="2959"/>
                  </a:cubicBezTo>
                  <a:cubicBezTo>
                    <a:pt x="8777" y="2933"/>
                    <a:pt x="8772" y="2912"/>
                    <a:pt x="8772" y="2880"/>
                  </a:cubicBezTo>
                  <a:cubicBezTo>
                    <a:pt x="8772" y="2864"/>
                    <a:pt x="8787" y="2864"/>
                    <a:pt x="8793" y="2854"/>
                  </a:cubicBezTo>
                  <a:cubicBezTo>
                    <a:pt x="8793" y="2854"/>
                    <a:pt x="8793" y="2854"/>
                    <a:pt x="8787" y="2854"/>
                  </a:cubicBezTo>
                  <a:cubicBezTo>
                    <a:pt x="8756" y="2854"/>
                    <a:pt x="8740" y="2838"/>
                    <a:pt x="8708" y="2833"/>
                  </a:cubicBezTo>
                  <a:cubicBezTo>
                    <a:pt x="8582" y="2812"/>
                    <a:pt x="8524" y="2775"/>
                    <a:pt x="8413" y="2711"/>
                  </a:cubicBezTo>
                  <a:cubicBezTo>
                    <a:pt x="8387" y="2701"/>
                    <a:pt x="8381" y="2685"/>
                    <a:pt x="8355" y="2669"/>
                  </a:cubicBezTo>
                  <a:cubicBezTo>
                    <a:pt x="8334" y="2659"/>
                    <a:pt x="8313" y="2659"/>
                    <a:pt x="8302" y="2637"/>
                  </a:cubicBezTo>
                  <a:cubicBezTo>
                    <a:pt x="8286" y="2616"/>
                    <a:pt x="8281" y="2601"/>
                    <a:pt x="8265" y="2580"/>
                  </a:cubicBezTo>
                  <a:cubicBezTo>
                    <a:pt x="8255" y="2564"/>
                    <a:pt x="8249" y="2553"/>
                    <a:pt x="8239" y="2537"/>
                  </a:cubicBezTo>
                  <a:cubicBezTo>
                    <a:pt x="8234" y="2532"/>
                    <a:pt x="8234" y="2527"/>
                    <a:pt x="8228" y="2521"/>
                  </a:cubicBezTo>
                  <a:cubicBezTo>
                    <a:pt x="8213" y="2521"/>
                    <a:pt x="8207" y="2521"/>
                    <a:pt x="8191" y="2516"/>
                  </a:cubicBezTo>
                  <a:cubicBezTo>
                    <a:pt x="8170" y="2500"/>
                    <a:pt x="8165" y="2484"/>
                    <a:pt x="8144" y="2474"/>
                  </a:cubicBezTo>
                  <a:cubicBezTo>
                    <a:pt x="8128" y="2463"/>
                    <a:pt x="8107" y="2458"/>
                    <a:pt x="8107" y="2437"/>
                  </a:cubicBezTo>
                  <a:cubicBezTo>
                    <a:pt x="8107" y="2427"/>
                    <a:pt x="8112" y="2421"/>
                    <a:pt x="8118" y="2411"/>
                  </a:cubicBezTo>
                  <a:cubicBezTo>
                    <a:pt x="8118" y="2406"/>
                    <a:pt x="8112" y="2406"/>
                    <a:pt x="8107" y="2406"/>
                  </a:cubicBezTo>
                  <a:cubicBezTo>
                    <a:pt x="8086" y="2406"/>
                    <a:pt x="8075" y="2400"/>
                    <a:pt x="8054" y="2400"/>
                  </a:cubicBezTo>
                  <a:cubicBezTo>
                    <a:pt x="8023" y="2400"/>
                    <a:pt x="8033" y="2369"/>
                    <a:pt x="8028" y="2342"/>
                  </a:cubicBezTo>
                  <a:cubicBezTo>
                    <a:pt x="8033" y="2337"/>
                    <a:pt x="8023" y="2321"/>
                    <a:pt x="8028" y="2321"/>
                  </a:cubicBezTo>
                  <a:cubicBezTo>
                    <a:pt x="8033" y="2321"/>
                    <a:pt x="8033" y="2326"/>
                    <a:pt x="8033" y="2326"/>
                  </a:cubicBezTo>
                  <a:cubicBezTo>
                    <a:pt x="8039" y="2326"/>
                    <a:pt x="8044" y="2326"/>
                    <a:pt x="8049" y="2332"/>
                  </a:cubicBezTo>
                  <a:cubicBezTo>
                    <a:pt x="8054" y="2332"/>
                    <a:pt x="8060" y="2332"/>
                    <a:pt x="8065" y="2332"/>
                  </a:cubicBezTo>
                  <a:cubicBezTo>
                    <a:pt x="8081" y="2332"/>
                    <a:pt x="8086" y="2332"/>
                    <a:pt x="8102" y="2332"/>
                  </a:cubicBezTo>
                  <a:cubicBezTo>
                    <a:pt x="8112" y="2332"/>
                    <a:pt x="8112" y="2332"/>
                    <a:pt x="8112" y="2332"/>
                  </a:cubicBezTo>
                  <a:cubicBezTo>
                    <a:pt x="8112" y="2332"/>
                    <a:pt x="8112" y="2332"/>
                    <a:pt x="8118" y="2332"/>
                  </a:cubicBezTo>
                  <a:cubicBezTo>
                    <a:pt x="8118" y="2337"/>
                    <a:pt x="8118" y="2337"/>
                    <a:pt x="8118" y="2342"/>
                  </a:cubicBezTo>
                  <a:cubicBezTo>
                    <a:pt x="8118" y="2347"/>
                    <a:pt x="8118" y="2358"/>
                    <a:pt x="8128" y="2358"/>
                  </a:cubicBezTo>
                  <a:cubicBezTo>
                    <a:pt x="8128" y="2358"/>
                    <a:pt x="8128" y="2353"/>
                    <a:pt x="8133" y="2353"/>
                  </a:cubicBezTo>
                  <a:cubicBezTo>
                    <a:pt x="8139" y="2353"/>
                    <a:pt x="8139" y="2353"/>
                    <a:pt x="8144" y="2353"/>
                  </a:cubicBezTo>
                  <a:cubicBezTo>
                    <a:pt x="8144" y="2353"/>
                    <a:pt x="8144" y="2347"/>
                    <a:pt x="8149" y="2347"/>
                  </a:cubicBezTo>
                  <a:cubicBezTo>
                    <a:pt x="8154" y="2347"/>
                    <a:pt x="8154" y="2347"/>
                    <a:pt x="8154" y="2342"/>
                  </a:cubicBezTo>
                  <a:lnTo>
                    <a:pt x="8154" y="2342"/>
                  </a:lnTo>
                  <a:cubicBezTo>
                    <a:pt x="8149" y="2337"/>
                    <a:pt x="8149" y="2337"/>
                    <a:pt x="8144" y="2337"/>
                  </a:cubicBezTo>
                  <a:lnTo>
                    <a:pt x="8139" y="2337"/>
                  </a:lnTo>
                  <a:cubicBezTo>
                    <a:pt x="8128" y="2332"/>
                    <a:pt x="8123" y="2332"/>
                    <a:pt x="8123" y="2321"/>
                  </a:cubicBezTo>
                  <a:cubicBezTo>
                    <a:pt x="8123" y="2316"/>
                    <a:pt x="8128" y="2316"/>
                    <a:pt x="8128" y="2305"/>
                  </a:cubicBezTo>
                  <a:lnTo>
                    <a:pt x="8128" y="2305"/>
                  </a:lnTo>
                  <a:cubicBezTo>
                    <a:pt x="8123" y="2305"/>
                    <a:pt x="8123" y="2310"/>
                    <a:pt x="8123" y="2310"/>
                  </a:cubicBezTo>
                  <a:cubicBezTo>
                    <a:pt x="8118" y="2310"/>
                    <a:pt x="8118" y="2310"/>
                    <a:pt x="8112" y="2310"/>
                  </a:cubicBezTo>
                  <a:cubicBezTo>
                    <a:pt x="8107" y="2310"/>
                    <a:pt x="8102" y="2305"/>
                    <a:pt x="8102" y="2300"/>
                  </a:cubicBezTo>
                  <a:cubicBezTo>
                    <a:pt x="8102" y="2295"/>
                    <a:pt x="8112" y="2289"/>
                    <a:pt x="8112" y="2284"/>
                  </a:cubicBezTo>
                  <a:cubicBezTo>
                    <a:pt x="8112" y="2279"/>
                    <a:pt x="8107" y="2274"/>
                    <a:pt x="8102" y="2274"/>
                  </a:cubicBezTo>
                  <a:cubicBezTo>
                    <a:pt x="8097" y="2268"/>
                    <a:pt x="8097" y="2268"/>
                    <a:pt x="8091" y="2268"/>
                  </a:cubicBezTo>
                  <a:cubicBezTo>
                    <a:pt x="8086" y="2258"/>
                    <a:pt x="8081" y="2252"/>
                    <a:pt x="8081" y="2242"/>
                  </a:cubicBezTo>
                  <a:cubicBezTo>
                    <a:pt x="8081" y="2237"/>
                    <a:pt x="8081" y="2231"/>
                    <a:pt x="8075" y="2226"/>
                  </a:cubicBezTo>
                  <a:cubicBezTo>
                    <a:pt x="8075" y="2221"/>
                    <a:pt x="8070" y="2221"/>
                    <a:pt x="8065" y="2221"/>
                  </a:cubicBezTo>
                  <a:cubicBezTo>
                    <a:pt x="8060" y="2221"/>
                    <a:pt x="8060" y="2210"/>
                    <a:pt x="8054" y="2210"/>
                  </a:cubicBezTo>
                  <a:cubicBezTo>
                    <a:pt x="8049" y="2210"/>
                    <a:pt x="8049" y="2216"/>
                    <a:pt x="8049" y="2216"/>
                  </a:cubicBezTo>
                  <a:cubicBezTo>
                    <a:pt x="8049" y="2221"/>
                    <a:pt x="8049" y="2221"/>
                    <a:pt x="8044" y="2221"/>
                  </a:cubicBezTo>
                  <a:lnTo>
                    <a:pt x="8039" y="2216"/>
                  </a:lnTo>
                  <a:cubicBezTo>
                    <a:pt x="8033" y="2210"/>
                    <a:pt x="8033" y="2210"/>
                    <a:pt x="8028" y="2205"/>
                  </a:cubicBezTo>
                  <a:cubicBezTo>
                    <a:pt x="8023" y="2195"/>
                    <a:pt x="8023" y="2195"/>
                    <a:pt x="8023" y="2195"/>
                  </a:cubicBezTo>
                  <a:cubicBezTo>
                    <a:pt x="8023" y="2189"/>
                    <a:pt x="8017" y="2189"/>
                    <a:pt x="8017" y="2184"/>
                  </a:cubicBezTo>
                  <a:cubicBezTo>
                    <a:pt x="8017" y="2179"/>
                    <a:pt x="8023" y="2179"/>
                    <a:pt x="8028" y="2179"/>
                  </a:cubicBezTo>
                  <a:cubicBezTo>
                    <a:pt x="8028" y="2173"/>
                    <a:pt x="8033" y="2173"/>
                    <a:pt x="8033" y="2168"/>
                  </a:cubicBezTo>
                  <a:cubicBezTo>
                    <a:pt x="8033" y="2163"/>
                    <a:pt x="8033" y="2163"/>
                    <a:pt x="8028" y="2158"/>
                  </a:cubicBezTo>
                  <a:cubicBezTo>
                    <a:pt x="8028" y="2158"/>
                    <a:pt x="8028" y="2152"/>
                    <a:pt x="8023" y="2152"/>
                  </a:cubicBezTo>
                  <a:cubicBezTo>
                    <a:pt x="8017" y="2152"/>
                    <a:pt x="8017" y="2152"/>
                    <a:pt x="8012" y="2147"/>
                  </a:cubicBezTo>
                  <a:cubicBezTo>
                    <a:pt x="8007" y="2147"/>
                    <a:pt x="8007" y="2147"/>
                    <a:pt x="8002" y="2142"/>
                  </a:cubicBezTo>
                  <a:cubicBezTo>
                    <a:pt x="8002" y="2136"/>
                    <a:pt x="8002" y="2136"/>
                    <a:pt x="7996" y="2131"/>
                  </a:cubicBezTo>
                  <a:cubicBezTo>
                    <a:pt x="7996" y="2131"/>
                    <a:pt x="7996" y="2126"/>
                    <a:pt x="7991" y="2126"/>
                  </a:cubicBezTo>
                  <a:cubicBezTo>
                    <a:pt x="7986" y="2126"/>
                    <a:pt x="7986" y="2126"/>
                    <a:pt x="7980" y="2126"/>
                  </a:cubicBezTo>
                  <a:cubicBezTo>
                    <a:pt x="7980" y="2126"/>
                    <a:pt x="7975" y="2126"/>
                    <a:pt x="7975" y="2121"/>
                  </a:cubicBezTo>
                  <a:cubicBezTo>
                    <a:pt x="7975" y="2121"/>
                    <a:pt x="7975" y="2115"/>
                    <a:pt x="7970" y="2115"/>
                  </a:cubicBezTo>
                  <a:cubicBezTo>
                    <a:pt x="7970" y="2110"/>
                    <a:pt x="7965" y="2110"/>
                    <a:pt x="7965" y="2105"/>
                  </a:cubicBezTo>
                  <a:cubicBezTo>
                    <a:pt x="7959" y="2105"/>
                    <a:pt x="7959" y="2110"/>
                    <a:pt x="7954" y="2110"/>
                  </a:cubicBezTo>
                  <a:cubicBezTo>
                    <a:pt x="7949" y="2115"/>
                    <a:pt x="7943" y="2115"/>
                    <a:pt x="7938" y="2115"/>
                  </a:cubicBezTo>
                  <a:cubicBezTo>
                    <a:pt x="7928" y="2121"/>
                    <a:pt x="7922" y="2126"/>
                    <a:pt x="7917" y="2126"/>
                  </a:cubicBezTo>
                  <a:cubicBezTo>
                    <a:pt x="7912" y="2126"/>
                    <a:pt x="7907" y="2121"/>
                    <a:pt x="7907" y="2121"/>
                  </a:cubicBezTo>
                  <a:cubicBezTo>
                    <a:pt x="7896" y="2115"/>
                    <a:pt x="7896" y="2110"/>
                    <a:pt x="7886" y="2110"/>
                  </a:cubicBezTo>
                  <a:cubicBezTo>
                    <a:pt x="7880" y="2110"/>
                    <a:pt x="7880" y="2110"/>
                    <a:pt x="7875" y="2115"/>
                  </a:cubicBezTo>
                  <a:cubicBezTo>
                    <a:pt x="7875" y="2121"/>
                    <a:pt x="7875" y="2121"/>
                    <a:pt x="7870" y="2126"/>
                  </a:cubicBezTo>
                  <a:cubicBezTo>
                    <a:pt x="7864" y="2131"/>
                    <a:pt x="7864" y="2131"/>
                    <a:pt x="7859" y="2136"/>
                  </a:cubicBezTo>
                  <a:cubicBezTo>
                    <a:pt x="7859" y="2142"/>
                    <a:pt x="7859" y="2142"/>
                    <a:pt x="7859" y="2147"/>
                  </a:cubicBezTo>
                  <a:cubicBezTo>
                    <a:pt x="7859" y="2152"/>
                    <a:pt x="7864" y="2158"/>
                    <a:pt x="7864" y="2163"/>
                  </a:cubicBezTo>
                  <a:cubicBezTo>
                    <a:pt x="7870" y="2163"/>
                    <a:pt x="7875" y="2168"/>
                    <a:pt x="7875" y="2168"/>
                  </a:cubicBezTo>
                  <a:cubicBezTo>
                    <a:pt x="7880" y="2173"/>
                    <a:pt x="7886" y="2173"/>
                    <a:pt x="7891" y="2179"/>
                  </a:cubicBezTo>
                  <a:cubicBezTo>
                    <a:pt x="7896" y="2184"/>
                    <a:pt x="7896" y="2184"/>
                    <a:pt x="7901" y="2189"/>
                  </a:cubicBezTo>
                  <a:lnTo>
                    <a:pt x="7907" y="2195"/>
                  </a:lnTo>
                  <a:cubicBezTo>
                    <a:pt x="7912" y="2200"/>
                    <a:pt x="7912" y="2205"/>
                    <a:pt x="7917" y="2205"/>
                  </a:cubicBezTo>
                  <a:cubicBezTo>
                    <a:pt x="7922" y="2210"/>
                    <a:pt x="7922" y="2210"/>
                    <a:pt x="7922" y="2210"/>
                  </a:cubicBezTo>
                  <a:cubicBezTo>
                    <a:pt x="7928" y="2216"/>
                    <a:pt x="7928" y="2216"/>
                    <a:pt x="7933" y="2221"/>
                  </a:cubicBezTo>
                  <a:cubicBezTo>
                    <a:pt x="7933" y="2226"/>
                    <a:pt x="7938" y="2231"/>
                    <a:pt x="7943" y="2231"/>
                  </a:cubicBezTo>
                  <a:cubicBezTo>
                    <a:pt x="7943" y="2237"/>
                    <a:pt x="7943" y="2237"/>
                    <a:pt x="7949" y="2242"/>
                  </a:cubicBezTo>
                  <a:cubicBezTo>
                    <a:pt x="7954" y="2242"/>
                    <a:pt x="7954" y="2242"/>
                    <a:pt x="7959" y="2247"/>
                  </a:cubicBezTo>
                  <a:lnTo>
                    <a:pt x="7965" y="2252"/>
                  </a:lnTo>
                  <a:cubicBezTo>
                    <a:pt x="7970" y="2258"/>
                    <a:pt x="7970" y="2258"/>
                    <a:pt x="7975" y="2263"/>
                  </a:cubicBezTo>
                  <a:cubicBezTo>
                    <a:pt x="7975" y="2268"/>
                    <a:pt x="7975" y="2274"/>
                    <a:pt x="7980" y="2279"/>
                  </a:cubicBezTo>
                  <a:cubicBezTo>
                    <a:pt x="7986" y="2284"/>
                    <a:pt x="7986" y="2284"/>
                    <a:pt x="7991" y="2289"/>
                  </a:cubicBezTo>
                  <a:cubicBezTo>
                    <a:pt x="7996" y="2289"/>
                    <a:pt x="7996" y="2295"/>
                    <a:pt x="7996" y="2295"/>
                  </a:cubicBezTo>
                  <a:cubicBezTo>
                    <a:pt x="8002" y="2300"/>
                    <a:pt x="8002" y="2300"/>
                    <a:pt x="8007" y="2300"/>
                  </a:cubicBezTo>
                  <a:cubicBezTo>
                    <a:pt x="8012" y="2305"/>
                    <a:pt x="8017" y="2310"/>
                    <a:pt x="8017" y="2321"/>
                  </a:cubicBezTo>
                  <a:cubicBezTo>
                    <a:pt x="8017" y="2321"/>
                    <a:pt x="8012" y="2326"/>
                    <a:pt x="8012" y="2332"/>
                  </a:cubicBezTo>
                  <a:cubicBezTo>
                    <a:pt x="8012" y="2332"/>
                    <a:pt x="8012" y="2332"/>
                    <a:pt x="8017" y="2332"/>
                  </a:cubicBezTo>
                  <a:cubicBezTo>
                    <a:pt x="8012" y="2353"/>
                    <a:pt x="8007" y="2369"/>
                    <a:pt x="8007" y="2390"/>
                  </a:cubicBezTo>
                  <a:cubicBezTo>
                    <a:pt x="7965" y="2379"/>
                    <a:pt x="7949" y="2342"/>
                    <a:pt x="7907" y="2342"/>
                  </a:cubicBezTo>
                  <a:cubicBezTo>
                    <a:pt x="7886" y="2342"/>
                    <a:pt x="7870" y="2342"/>
                    <a:pt x="7843" y="2342"/>
                  </a:cubicBezTo>
                  <a:cubicBezTo>
                    <a:pt x="7806" y="2342"/>
                    <a:pt x="7785" y="2369"/>
                    <a:pt x="7748" y="2369"/>
                  </a:cubicBezTo>
                  <a:cubicBezTo>
                    <a:pt x="7732" y="2369"/>
                    <a:pt x="7727" y="2369"/>
                    <a:pt x="7711" y="2369"/>
                  </a:cubicBezTo>
                  <a:cubicBezTo>
                    <a:pt x="7701" y="2369"/>
                    <a:pt x="7696" y="2369"/>
                    <a:pt x="7685" y="2369"/>
                  </a:cubicBezTo>
                  <a:cubicBezTo>
                    <a:pt x="7664" y="2369"/>
                    <a:pt x="7654" y="2358"/>
                    <a:pt x="7627" y="2358"/>
                  </a:cubicBezTo>
                  <a:cubicBezTo>
                    <a:pt x="7595" y="2358"/>
                    <a:pt x="7595" y="2358"/>
                    <a:pt x="7595" y="2358"/>
                  </a:cubicBezTo>
                  <a:cubicBezTo>
                    <a:pt x="7580" y="2358"/>
                    <a:pt x="7569" y="2347"/>
                    <a:pt x="7553" y="2342"/>
                  </a:cubicBezTo>
                  <a:cubicBezTo>
                    <a:pt x="7490" y="2358"/>
                    <a:pt x="7490" y="2358"/>
                    <a:pt x="7490" y="2358"/>
                  </a:cubicBezTo>
                  <a:cubicBezTo>
                    <a:pt x="7453" y="2353"/>
                    <a:pt x="7453" y="2353"/>
                    <a:pt x="7453" y="2353"/>
                  </a:cubicBezTo>
                  <a:cubicBezTo>
                    <a:pt x="7369" y="2363"/>
                    <a:pt x="7321" y="2395"/>
                    <a:pt x="7237" y="2395"/>
                  </a:cubicBezTo>
                  <a:cubicBezTo>
                    <a:pt x="7210" y="2395"/>
                    <a:pt x="7210" y="2395"/>
                    <a:pt x="7210" y="2395"/>
                  </a:cubicBezTo>
                  <a:cubicBezTo>
                    <a:pt x="7179" y="2395"/>
                    <a:pt x="7158" y="2384"/>
                    <a:pt x="7126" y="2379"/>
                  </a:cubicBezTo>
                  <a:cubicBezTo>
                    <a:pt x="7084" y="2369"/>
                    <a:pt x="7052" y="2379"/>
                    <a:pt x="7015" y="2363"/>
                  </a:cubicBezTo>
                  <a:cubicBezTo>
                    <a:pt x="6989" y="2353"/>
                    <a:pt x="6984" y="2337"/>
                    <a:pt x="6957" y="2321"/>
                  </a:cubicBezTo>
                  <a:cubicBezTo>
                    <a:pt x="6931" y="2305"/>
                    <a:pt x="6910" y="2310"/>
                    <a:pt x="6878" y="2289"/>
                  </a:cubicBezTo>
                  <a:cubicBezTo>
                    <a:pt x="6846" y="2274"/>
                    <a:pt x="6841" y="2242"/>
                    <a:pt x="6825" y="2210"/>
                  </a:cubicBezTo>
                  <a:cubicBezTo>
                    <a:pt x="6810" y="2173"/>
                    <a:pt x="6794" y="2158"/>
                    <a:pt x="6794" y="2115"/>
                  </a:cubicBezTo>
                  <a:cubicBezTo>
                    <a:pt x="6794" y="2094"/>
                    <a:pt x="6804" y="2084"/>
                    <a:pt x="6804" y="2063"/>
                  </a:cubicBezTo>
                  <a:cubicBezTo>
                    <a:pt x="6804" y="2036"/>
                    <a:pt x="6788" y="2031"/>
                    <a:pt x="6778" y="2010"/>
                  </a:cubicBezTo>
                  <a:cubicBezTo>
                    <a:pt x="6767" y="1973"/>
                    <a:pt x="6757" y="1931"/>
                    <a:pt x="6715" y="1931"/>
                  </a:cubicBezTo>
                  <a:cubicBezTo>
                    <a:pt x="6704" y="1931"/>
                    <a:pt x="6699" y="1936"/>
                    <a:pt x="6693" y="1936"/>
                  </a:cubicBezTo>
                  <a:cubicBezTo>
                    <a:pt x="6678" y="1936"/>
                    <a:pt x="6667" y="1936"/>
                    <a:pt x="6667" y="1947"/>
                  </a:cubicBezTo>
                  <a:cubicBezTo>
                    <a:pt x="6667" y="1999"/>
                    <a:pt x="6699" y="2020"/>
                    <a:pt x="6699" y="2068"/>
                  </a:cubicBezTo>
                  <a:cubicBezTo>
                    <a:pt x="6699" y="2115"/>
                    <a:pt x="6699" y="2152"/>
                    <a:pt x="6656" y="2179"/>
                  </a:cubicBezTo>
                  <a:cubicBezTo>
                    <a:pt x="6683" y="2189"/>
                    <a:pt x="6704" y="2210"/>
                    <a:pt x="6704" y="2242"/>
                  </a:cubicBezTo>
                  <a:cubicBezTo>
                    <a:pt x="6704" y="2268"/>
                    <a:pt x="6699" y="2289"/>
                    <a:pt x="6688" y="2316"/>
                  </a:cubicBezTo>
                  <a:cubicBezTo>
                    <a:pt x="6678" y="2332"/>
                    <a:pt x="6678" y="2353"/>
                    <a:pt x="6662" y="2358"/>
                  </a:cubicBezTo>
                  <a:cubicBezTo>
                    <a:pt x="6662" y="2326"/>
                    <a:pt x="6683" y="2310"/>
                    <a:pt x="6683" y="2279"/>
                  </a:cubicBezTo>
                  <a:cubicBezTo>
                    <a:pt x="6683" y="2252"/>
                    <a:pt x="6646" y="2252"/>
                    <a:pt x="6667" y="2247"/>
                  </a:cubicBezTo>
                  <a:cubicBezTo>
                    <a:pt x="6656" y="2210"/>
                    <a:pt x="6630" y="2195"/>
                    <a:pt x="6609" y="2163"/>
                  </a:cubicBezTo>
                  <a:cubicBezTo>
                    <a:pt x="6593" y="2173"/>
                    <a:pt x="6588" y="2189"/>
                    <a:pt x="6577" y="2200"/>
                  </a:cubicBezTo>
                  <a:cubicBezTo>
                    <a:pt x="6572" y="2195"/>
                    <a:pt x="6572" y="2184"/>
                    <a:pt x="6562" y="2184"/>
                  </a:cubicBezTo>
                  <a:lnTo>
                    <a:pt x="6556" y="2184"/>
                  </a:lnTo>
                  <a:cubicBezTo>
                    <a:pt x="6556" y="2200"/>
                    <a:pt x="6551" y="2210"/>
                    <a:pt x="6541" y="2221"/>
                  </a:cubicBezTo>
                  <a:cubicBezTo>
                    <a:pt x="6546" y="2226"/>
                    <a:pt x="6551" y="2226"/>
                    <a:pt x="6551" y="2237"/>
                  </a:cubicBezTo>
                  <a:cubicBezTo>
                    <a:pt x="6551" y="2237"/>
                    <a:pt x="6546" y="2242"/>
                    <a:pt x="6546" y="2247"/>
                  </a:cubicBezTo>
                  <a:cubicBezTo>
                    <a:pt x="6546" y="2252"/>
                    <a:pt x="6551" y="2258"/>
                    <a:pt x="6551" y="2263"/>
                  </a:cubicBezTo>
                  <a:cubicBezTo>
                    <a:pt x="6551" y="2274"/>
                    <a:pt x="6535" y="2279"/>
                    <a:pt x="6525" y="2284"/>
                  </a:cubicBezTo>
                  <a:cubicBezTo>
                    <a:pt x="6519" y="2284"/>
                    <a:pt x="6514" y="2289"/>
                    <a:pt x="6504" y="2289"/>
                  </a:cubicBezTo>
                  <a:cubicBezTo>
                    <a:pt x="6488" y="2289"/>
                    <a:pt x="6488" y="2274"/>
                    <a:pt x="6482" y="2258"/>
                  </a:cubicBezTo>
                  <a:cubicBezTo>
                    <a:pt x="6467" y="2274"/>
                    <a:pt x="6461" y="2295"/>
                    <a:pt x="6440" y="2295"/>
                  </a:cubicBezTo>
                  <a:cubicBezTo>
                    <a:pt x="6435" y="2295"/>
                    <a:pt x="6430" y="2295"/>
                    <a:pt x="6424" y="2295"/>
                  </a:cubicBezTo>
                  <a:cubicBezTo>
                    <a:pt x="6419" y="2295"/>
                    <a:pt x="6414" y="2305"/>
                    <a:pt x="6414" y="2310"/>
                  </a:cubicBezTo>
                  <a:cubicBezTo>
                    <a:pt x="6409" y="2310"/>
                    <a:pt x="6409" y="2310"/>
                    <a:pt x="6409" y="2310"/>
                  </a:cubicBezTo>
                  <a:cubicBezTo>
                    <a:pt x="6403" y="2263"/>
                    <a:pt x="6356" y="2247"/>
                    <a:pt x="6356" y="2195"/>
                  </a:cubicBezTo>
                  <a:cubicBezTo>
                    <a:pt x="6356" y="2184"/>
                    <a:pt x="6361" y="2179"/>
                    <a:pt x="6361" y="2173"/>
                  </a:cubicBezTo>
                  <a:cubicBezTo>
                    <a:pt x="6361" y="2158"/>
                    <a:pt x="6345" y="2163"/>
                    <a:pt x="6340" y="2152"/>
                  </a:cubicBezTo>
                  <a:cubicBezTo>
                    <a:pt x="6314" y="2110"/>
                    <a:pt x="6261" y="2131"/>
                    <a:pt x="6213" y="2115"/>
                  </a:cubicBezTo>
                  <a:cubicBezTo>
                    <a:pt x="6177" y="2100"/>
                    <a:pt x="6156" y="2084"/>
                    <a:pt x="6119" y="2084"/>
                  </a:cubicBezTo>
                  <a:cubicBezTo>
                    <a:pt x="6087" y="2084"/>
                    <a:pt x="6082" y="2126"/>
                    <a:pt x="6050" y="2126"/>
                  </a:cubicBezTo>
                  <a:cubicBezTo>
                    <a:pt x="6039" y="2126"/>
                    <a:pt x="6034" y="2110"/>
                    <a:pt x="6024" y="2105"/>
                  </a:cubicBezTo>
                  <a:cubicBezTo>
                    <a:pt x="5992" y="2100"/>
                    <a:pt x="5971" y="2115"/>
                    <a:pt x="5945" y="2094"/>
                  </a:cubicBezTo>
                  <a:cubicBezTo>
                    <a:pt x="5934" y="2089"/>
                    <a:pt x="5934" y="2068"/>
                    <a:pt x="5923" y="2068"/>
                  </a:cubicBezTo>
                  <a:cubicBezTo>
                    <a:pt x="5897" y="2068"/>
                    <a:pt x="5881" y="2073"/>
                    <a:pt x="5871" y="2094"/>
                  </a:cubicBezTo>
                  <a:cubicBezTo>
                    <a:pt x="5865" y="2094"/>
                    <a:pt x="5865" y="2094"/>
                    <a:pt x="5860" y="2089"/>
                  </a:cubicBezTo>
                  <a:cubicBezTo>
                    <a:pt x="5860" y="2100"/>
                    <a:pt x="5855" y="2105"/>
                    <a:pt x="5855" y="2110"/>
                  </a:cubicBezTo>
                  <a:cubicBezTo>
                    <a:pt x="5855" y="2121"/>
                    <a:pt x="5855" y="2126"/>
                    <a:pt x="5855" y="2136"/>
                  </a:cubicBezTo>
                  <a:cubicBezTo>
                    <a:pt x="5855" y="2136"/>
                    <a:pt x="5855" y="2136"/>
                    <a:pt x="5855" y="2142"/>
                  </a:cubicBezTo>
                  <a:cubicBezTo>
                    <a:pt x="5834" y="2131"/>
                    <a:pt x="5834" y="2115"/>
                    <a:pt x="5823" y="2094"/>
                  </a:cubicBezTo>
                  <a:cubicBezTo>
                    <a:pt x="5828" y="2094"/>
                    <a:pt x="5834" y="2094"/>
                    <a:pt x="5834" y="2094"/>
                  </a:cubicBezTo>
                  <a:cubicBezTo>
                    <a:pt x="5818" y="2078"/>
                    <a:pt x="5802" y="2073"/>
                    <a:pt x="5781" y="2073"/>
                  </a:cubicBezTo>
                  <a:cubicBezTo>
                    <a:pt x="5776" y="2073"/>
                    <a:pt x="5776" y="2084"/>
                    <a:pt x="5770" y="2094"/>
                  </a:cubicBezTo>
                  <a:cubicBezTo>
                    <a:pt x="5770" y="2089"/>
                    <a:pt x="5770" y="2084"/>
                    <a:pt x="5770" y="2078"/>
                  </a:cubicBezTo>
                  <a:cubicBezTo>
                    <a:pt x="5755" y="2078"/>
                    <a:pt x="5749" y="2078"/>
                    <a:pt x="5739" y="2078"/>
                  </a:cubicBezTo>
                  <a:cubicBezTo>
                    <a:pt x="5739" y="2089"/>
                    <a:pt x="5739" y="2094"/>
                    <a:pt x="5734" y="2105"/>
                  </a:cubicBezTo>
                  <a:cubicBezTo>
                    <a:pt x="5728" y="2094"/>
                    <a:pt x="5728" y="2084"/>
                    <a:pt x="5718" y="2084"/>
                  </a:cubicBezTo>
                  <a:cubicBezTo>
                    <a:pt x="5697" y="2084"/>
                    <a:pt x="5707" y="2121"/>
                    <a:pt x="5702" y="2142"/>
                  </a:cubicBezTo>
                  <a:cubicBezTo>
                    <a:pt x="5675" y="2126"/>
                    <a:pt x="5665" y="2110"/>
                    <a:pt x="5639" y="2110"/>
                  </a:cubicBezTo>
                  <a:cubicBezTo>
                    <a:pt x="5628" y="2110"/>
                    <a:pt x="5617" y="2110"/>
                    <a:pt x="5607" y="2110"/>
                  </a:cubicBezTo>
                  <a:cubicBezTo>
                    <a:pt x="5602" y="2110"/>
                    <a:pt x="5602" y="2110"/>
                    <a:pt x="5602" y="2110"/>
                  </a:cubicBezTo>
                  <a:cubicBezTo>
                    <a:pt x="5596" y="2089"/>
                    <a:pt x="5575" y="2084"/>
                    <a:pt x="5554" y="2073"/>
                  </a:cubicBezTo>
                  <a:cubicBezTo>
                    <a:pt x="5554" y="2047"/>
                    <a:pt x="5554" y="2047"/>
                    <a:pt x="5554" y="2047"/>
                  </a:cubicBezTo>
                  <a:cubicBezTo>
                    <a:pt x="5549" y="2047"/>
                    <a:pt x="5549" y="2047"/>
                    <a:pt x="5538" y="2047"/>
                  </a:cubicBezTo>
                  <a:cubicBezTo>
                    <a:pt x="5544" y="2036"/>
                    <a:pt x="5554" y="2031"/>
                    <a:pt x="5565" y="2026"/>
                  </a:cubicBezTo>
                  <a:cubicBezTo>
                    <a:pt x="5544" y="1999"/>
                    <a:pt x="5533" y="1978"/>
                    <a:pt x="5507" y="1962"/>
                  </a:cubicBezTo>
                  <a:cubicBezTo>
                    <a:pt x="5486" y="1957"/>
                    <a:pt x="5470" y="1957"/>
                    <a:pt x="5449" y="1952"/>
                  </a:cubicBezTo>
                  <a:cubicBezTo>
                    <a:pt x="5406" y="1941"/>
                    <a:pt x="5385" y="1925"/>
                    <a:pt x="5343" y="1925"/>
                  </a:cubicBezTo>
                  <a:cubicBezTo>
                    <a:pt x="5338" y="1925"/>
                    <a:pt x="5338" y="1931"/>
                    <a:pt x="5333" y="1931"/>
                  </a:cubicBezTo>
                  <a:cubicBezTo>
                    <a:pt x="5312" y="1931"/>
                    <a:pt x="5312" y="1910"/>
                    <a:pt x="5296" y="1904"/>
                  </a:cubicBezTo>
                  <a:cubicBezTo>
                    <a:pt x="5259" y="1883"/>
                    <a:pt x="5243" y="1867"/>
                    <a:pt x="5206" y="1846"/>
                  </a:cubicBezTo>
                  <a:cubicBezTo>
                    <a:pt x="5180" y="1830"/>
                    <a:pt x="5164" y="1825"/>
                    <a:pt x="5132" y="1820"/>
                  </a:cubicBezTo>
                  <a:cubicBezTo>
                    <a:pt x="5111" y="1815"/>
                    <a:pt x="5085" y="1825"/>
                    <a:pt x="5079" y="1804"/>
                  </a:cubicBezTo>
                  <a:cubicBezTo>
                    <a:pt x="5079" y="1799"/>
                    <a:pt x="5079" y="1794"/>
                    <a:pt x="5079" y="1788"/>
                  </a:cubicBezTo>
                  <a:cubicBezTo>
                    <a:pt x="5079" y="1778"/>
                    <a:pt x="5085" y="1773"/>
                    <a:pt x="5095" y="1767"/>
                  </a:cubicBezTo>
                  <a:cubicBezTo>
                    <a:pt x="5085" y="1751"/>
                    <a:pt x="5064" y="1751"/>
                    <a:pt x="5048" y="1751"/>
                  </a:cubicBezTo>
                  <a:cubicBezTo>
                    <a:pt x="5032" y="1751"/>
                    <a:pt x="5027" y="1762"/>
                    <a:pt x="5016" y="1762"/>
                  </a:cubicBezTo>
                  <a:cubicBezTo>
                    <a:pt x="5011" y="1741"/>
                    <a:pt x="5011" y="1720"/>
                    <a:pt x="4990" y="1709"/>
                  </a:cubicBezTo>
                  <a:cubicBezTo>
                    <a:pt x="4995" y="1688"/>
                    <a:pt x="5006" y="1683"/>
                    <a:pt x="5021" y="1667"/>
                  </a:cubicBezTo>
                  <a:cubicBezTo>
                    <a:pt x="5032" y="1656"/>
                    <a:pt x="5037" y="1651"/>
                    <a:pt x="5048" y="1651"/>
                  </a:cubicBezTo>
                  <a:cubicBezTo>
                    <a:pt x="5064" y="1651"/>
                    <a:pt x="5069" y="1656"/>
                    <a:pt x="5085" y="1656"/>
                  </a:cubicBezTo>
                  <a:cubicBezTo>
                    <a:pt x="5106" y="1656"/>
                    <a:pt x="5116" y="1646"/>
                    <a:pt x="5143" y="1646"/>
                  </a:cubicBezTo>
                  <a:cubicBezTo>
                    <a:pt x="5169" y="1646"/>
                    <a:pt x="5169" y="1646"/>
                    <a:pt x="5169" y="1646"/>
                  </a:cubicBezTo>
                  <a:cubicBezTo>
                    <a:pt x="5206" y="1646"/>
                    <a:pt x="5206" y="1646"/>
                    <a:pt x="5206" y="1646"/>
                  </a:cubicBezTo>
                  <a:cubicBezTo>
                    <a:pt x="5285" y="1646"/>
                    <a:pt x="5285" y="1646"/>
                    <a:pt x="5285" y="1646"/>
                  </a:cubicBezTo>
                  <a:cubicBezTo>
                    <a:pt x="5306" y="1646"/>
                    <a:pt x="5312" y="1625"/>
                    <a:pt x="5333" y="1625"/>
                  </a:cubicBezTo>
                  <a:cubicBezTo>
                    <a:pt x="5348" y="1625"/>
                    <a:pt x="5354" y="1641"/>
                    <a:pt x="5369" y="1641"/>
                  </a:cubicBezTo>
                  <a:cubicBezTo>
                    <a:pt x="5401" y="1641"/>
                    <a:pt x="5417" y="1625"/>
                    <a:pt x="5454" y="1625"/>
                  </a:cubicBezTo>
                  <a:cubicBezTo>
                    <a:pt x="5496" y="1625"/>
                    <a:pt x="5517" y="1646"/>
                    <a:pt x="5559" y="1646"/>
                  </a:cubicBezTo>
                  <a:cubicBezTo>
                    <a:pt x="5586" y="1646"/>
                    <a:pt x="5602" y="1630"/>
                    <a:pt x="5628" y="1625"/>
                  </a:cubicBezTo>
                  <a:cubicBezTo>
                    <a:pt x="5654" y="1614"/>
                    <a:pt x="5670" y="1619"/>
                    <a:pt x="5697" y="1604"/>
                  </a:cubicBezTo>
                  <a:cubicBezTo>
                    <a:pt x="5702" y="1598"/>
                    <a:pt x="5707" y="1593"/>
                    <a:pt x="5718" y="1588"/>
                  </a:cubicBezTo>
                  <a:cubicBezTo>
                    <a:pt x="5718" y="1593"/>
                    <a:pt x="5723" y="1598"/>
                    <a:pt x="5728" y="1598"/>
                  </a:cubicBezTo>
                  <a:cubicBezTo>
                    <a:pt x="5749" y="1598"/>
                    <a:pt x="5760" y="1598"/>
                    <a:pt x="5781" y="1598"/>
                  </a:cubicBezTo>
                  <a:cubicBezTo>
                    <a:pt x="5818" y="1598"/>
                    <a:pt x="5839" y="1572"/>
                    <a:pt x="5865" y="1546"/>
                  </a:cubicBezTo>
                  <a:cubicBezTo>
                    <a:pt x="5881" y="1530"/>
                    <a:pt x="5902" y="1530"/>
                    <a:pt x="5902" y="1509"/>
                  </a:cubicBezTo>
                  <a:cubicBezTo>
                    <a:pt x="5902" y="1493"/>
                    <a:pt x="5892" y="1488"/>
                    <a:pt x="5892" y="1472"/>
                  </a:cubicBezTo>
                  <a:cubicBezTo>
                    <a:pt x="5892" y="1461"/>
                    <a:pt x="5897" y="1456"/>
                    <a:pt x="5897" y="1451"/>
                  </a:cubicBezTo>
                  <a:cubicBezTo>
                    <a:pt x="5897" y="1419"/>
                    <a:pt x="5897" y="1419"/>
                    <a:pt x="5897" y="1419"/>
                  </a:cubicBezTo>
                  <a:cubicBezTo>
                    <a:pt x="5897" y="1403"/>
                    <a:pt x="5908" y="1393"/>
                    <a:pt x="5908" y="1377"/>
                  </a:cubicBezTo>
                  <a:cubicBezTo>
                    <a:pt x="5908" y="1361"/>
                    <a:pt x="5886" y="1356"/>
                    <a:pt x="5871" y="1351"/>
                  </a:cubicBezTo>
                  <a:cubicBezTo>
                    <a:pt x="5850" y="1340"/>
                    <a:pt x="5834" y="1340"/>
                    <a:pt x="5813" y="1324"/>
                  </a:cubicBezTo>
                  <a:cubicBezTo>
                    <a:pt x="5765" y="1298"/>
                    <a:pt x="5755" y="1261"/>
                    <a:pt x="5707" y="1235"/>
                  </a:cubicBezTo>
                  <a:cubicBezTo>
                    <a:pt x="5660" y="1208"/>
                    <a:pt x="5628" y="1208"/>
                    <a:pt x="5575" y="1182"/>
                  </a:cubicBezTo>
                  <a:cubicBezTo>
                    <a:pt x="5549" y="1171"/>
                    <a:pt x="5538" y="1166"/>
                    <a:pt x="5512" y="1161"/>
                  </a:cubicBezTo>
                  <a:cubicBezTo>
                    <a:pt x="5496" y="1155"/>
                    <a:pt x="5496" y="1145"/>
                    <a:pt x="5480" y="1145"/>
                  </a:cubicBezTo>
                  <a:cubicBezTo>
                    <a:pt x="5454" y="1145"/>
                    <a:pt x="5438" y="1161"/>
                    <a:pt x="5417" y="1171"/>
                  </a:cubicBezTo>
                  <a:cubicBezTo>
                    <a:pt x="5333" y="1161"/>
                    <a:pt x="5333" y="1161"/>
                    <a:pt x="5333" y="1161"/>
                  </a:cubicBezTo>
                  <a:cubicBezTo>
                    <a:pt x="5101" y="1203"/>
                    <a:pt x="5101" y="1203"/>
                    <a:pt x="5101" y="1203"/>
                  </a:cubicBezTo>
                  <a:cubicBezTo>
                    <a:pt x="5069" y="1203"/>
                    <a:pt x="5053" y="1187"/>
                    <a:pt x="5021" y="1182"/>
                  </a:cubicBezTo>
                  <a:cubicBezTo>
                    <a:pt x="4974" y="1166"/>
                    <a:pt x="4942" y="1166"/>
                    <a:pt x="4900" y="1145"/>
                  </a:cubicBezTo>
                  <a:cubicBezTo>
                    <a:pt x="4858" y="1140"/>
                    <a:pt x="4858" y="1140"/>
                    <a:pt x="4858" y="1140"/>
                  </a:cubicBezTo>
                  <a:cubicBezTo>
                    <a:pt x="4821" y="1145"/>
                    <a:pt x="4821" y="1145"/>
                    <a:pt x="4821" y="1145"/>
                  </a:cubicBezTo>
                  <a:cubicBezTo>
                    <a:pt x="4784" y="1150"/>
                    <a:pt x="4763" y="1150"/>
                    <a:pt x="4726" y="1150"/>
                  </a:cubicBezTo>
                  <a:cubicBezTo>
                    <a:pt x="4710" y="1150"/>
                    <a:pt x="4700" y="1161"/>
                    <a:pt x="4684" y="1161"/>
                  </a:cubicBezTo>
                  <a:cubicBezTo>
                    <a:pt x="4663" y="1161"/>
                    <a:pt x="4663" y="1161"/>
                    <a:pt x="4663" y="1161"/>
                  </a:cubicBezTo>
                  <a:cubicBezTo>
                    <a:pt x="4657" y="1161"/>
                    <a:pt x="4652" y="1155"/>
                    <a:pt x="4647" y="1155"/>
                  </a:cubicBezTo>
                  <a:cubicBezTo>
                    <a:pt x="4626" y="1155"/>
                    <a:pt x="4626" y="1155"/>
                    <a:pt x="4626" y="1155"/>
                  </a:cubicBezTo>
                  <a:cubicBezTo>
                    <a:pt x="4584" y="1155"/>
                    <a:pt x="4562" y="1145"/>
                    <a:pt x="4520" y="1145"/>
                  </a:cubicBezTo>
                  <a:cubicBezTo>
                    <a:pt x="4494" y="1145"/>
                    <a:pt x="4478" y="1161"/>
                    <a:pt x="4447" y="1161"/>
                  </a:cubicBezTo>
                  <a:cubicBezTo>
                    <a:pt x="4436" y="1161"/>
                    <a:pt x="4431" y="1150"/>
                    <a:pt x="4420" y="1150"/>
                  </a:cubicBezTo>
                  <a:cubicBezTo>
                    <a:pt x="4394" y="1150"/>
                    <a:pt x="4383" y="1150"/>
                    <a:pt x="4357" y="1150"/>
                  </a:cubicBezTo>
                  <a:cubicBezTo>
                    <a:pt x="4352" y="1150"/>
                    <a:pt x="4346" y="1145"/>
                    <a:pt x="4341" y="1145"/>
                  </a:cubicBezTo>
                  <a:cubicBezTo>
                    <a:pt x="4325" y="1145"/>
                    <a:pt x="4315" y="1150"/>
                    <a:pt x="4299" y="1161"/>
                  </a:cubicBezTo>
                  <a:cubicBezTo>
                    <a:pt x="4293" y="1166"/>
                    <a:pt x="4293" y="1182"/>
                    <a:pt x="4283" y="1182"/>
                  </a:cubicBezTo>
                  <a:cubicBezTo>
                    <a:pt x="4262" y="1182"/>
                    <a:pt x="4262" y="1145"/>
                    <a:pt x="4241" y="1145"/>
                  </a:cubicBezTo>
                  <a:cubicBezTo>
                    <a:pt x="4225" y="1145"/>
                    <a:pt x="4214" y="1145"/>
                    <a:pt x="4199" y="1145"/>
                  </a:cubicBezTo>
                  <a:cubicBezTo>
                    <a:pt x="4172" y="1145"/>
                    <a:pt x="4162" y="1155"/>
                    <a:pt x="4135" y="1155"/>
                  </a:cubicBezTo>
                  <a:cubicBezTo>
                    <a:pt x="4093" y="1155"/>
                    <a:pt x="4067" y="1145"/>
                    <a:pt x="4030" y="1124"/>
                  </a:cubicBezTo>
                  <a:cubicBezTo>
                    <a:pt x="4014" y="1113"/>
                    <a:pt x="3998" y="1108"/>
                    <a:pt x="3977" y="1108"/>
                  </a:cubicBezTo>
                  <a:cubicBezTo>
                    <a:pt x="3930" y="1108"/>
                    <a:pt x="3871" y="1113"/>
                    <a:pt x="3871" y="1155"/>
                  </a:cubicBezTo>
                  <a:cubicBezTo>
                    <a:pt x="3871" y="1171"/>
                    <a:pt x="3871" y="1182"/>
                    <a:pt x="3871" y="1198"/>
                  </a:cubicBezTo>
                  <a:cubicBezTo>
                    <a:pt x="3871" y="1213"/>
                    <a:pt x="3856" y="1219"/>
                    <a:pt x="3850" y="1235"/>
                  </a:cubicBezTo>
                  <a:cubicBezTo>
                    <a:pt x="3845" y="1250"/>
                    <a:pt x="3845" y="1261"/>
                    <a:pt x="3840" y="1277"/>
                  </a:cubicBezTo>
                  <a:cubicBezTo>
                    <a:pt x="3819" y="1308"/>
                    <a:pt x="3792" y="1319"/>
                    <a:pt x="3756" y="1330"/>
                  </a:cubicBezTo>
                  <a:cubicBezTo>
                    <a:pt x="3740" y="1335"/>
                    <a:pt x="3729" y="1345"/>
                    <a:pt x="3713" y="1351"/>
                  </a:cubicBezTo>
                  <a:cubicBezTo>
                    <a:pt x="3697" y="1361"/>
                    <a:pt x="3692" y="1361"/>
                    <a:pt x="3676" y="1372"/>
                  </a:cubicBezTo>
                  <a:cubicBezTo>
                    <a:pt x="3655" y="1387"/>
                    <a:pt x="3650" y="1419"/>
                    <a:pt x="3618" y="1419"/>
                  </a:cubicBezTo>
                  <a:cubicBezTo>
                    <a:pt x="3592" y="1419"/>
                    <a:pt x="3582" y="1398"/>
                    <a:pt x="3571" y="1377"/>
                  </a:cubicBezTo>
                  <a:cubicBezTo>
                    <a:pt x="3571" y="1430"/>
                    <a:pt x="3529" y="1477"/>
                    <a:pt x="3476" y="1477"/>
                  </a:cubicBezTo>
                  <a:cubicBezTo>
                    <a:pt x="3465" y="1477"/>
                    <a:pt x="3460" y="1477"/>
                    <a:pt x="3450" y="1477"/>
                  </a:cubicBezTo>
                  <a:cubicBezTo>
                    <a:pt x="3402" y="1477"/>
                    <a:pt x="3381" y="1525"/>
                    <a:pt x="3334" y="1530"/>
                  </a:cubicBezTo>
                  <a:cubicBezTo>
                    <a:pt x="3334" y="1583"/>
                    <a:pt x="3302" y="1604"/>
                    <a:pt x="3286" y="1651"/>
                  </a:cubicBezTo>
                  <a:cubicBezTo>
                    <a:pt x="3275" y="1672"/>
                    <a:pt x="3265" y="1683"/>
                    <a:pt x="3260" y="1704"/>
                  </a:cubicBezTo>
                  <a:cubicBezTo>
                    <a:pt x="3254" y="1730"/>
                    <a:pt x="3254" y="1762"/>
                    <a:pt x="3228" y="1762"/>
                  </a:cubicBezTo>
                  <a:cubicBezTo>
                    <a:pt x="3212" y="1762"/>
                    <a:pt x="3207" y="1751"/>
                    <a:pt x="3186" y="1751"/>
                  </a:cubicBezTo>
                  <a:cubicBezTo>
                    <a:pt x="3186" y="1751"/>
                    <a:pt x="3186" y="1751"/>
                    <a:pt x="3181" y="1751"/>
                  </a:cubicBezTo>
                  <a:cubicBezTo>
                    <a:pt x="3181" y="1757"/>
                    <a:pt x="3181" y="1762"/>
                    <a:pt x="3181" y="1767"/>
                  </a:cubicBezTo>
                  <a:cubicBezTo>
                    <a:pt x="3181" y="1788"/>
                    <a:pt x="3196" y="1794"/>
                    <a:pt x="3202" y="1809"/>
                  </a:cubicBezTo>
                  <a:cubicBezTo>
                    <a:pt x="3133" y="1825"/>
                    <a:pt x="3133" y="1825"/>
                    <a:pt x="3133" y="1825"/>
                  </a:cubicBezTo>
                  <a:cubicBezTo>
                    <a:pt x="3117" y="1825"/>
                    <a:pt x="3107" y="1820"/>
                    <a:pt x="3091" y="1820"/>
                  </a:cubicBezTo>
                  <a:cubicBezTo>
                    <a:pt x="3075" y="1820"/>
                    <a:pt x="3065" y="1825"/>
                    <a:pt x="3049" y="1825"/>
                  </a:cubicBezTo>
                  <a:cubicBezTo>
                    <a:pt x="3033" y="1825"/>
                    <a:pt x="3028" y="1815"/>
                    <a:pt x="3012" y="1815"/>
                  </a:cubicBezTo>
                  <a:cubicBezTo>
                    <a:pt x="3001" y="1815"/>
                    <a:pt x="3001" y="1825"/>
                    <a:pt x="3001" y="1836"/>
                  </a:cubicBezTo>
                  <a:cubicBezTo>
                    <a:pt x="2996" y="1841"/>
                    <a:pt x="2975" y="1841"/>
                    <a:pt x="2975" y="1852"/>
                  </a:cubicBezTo>
                  <a:cubicBezTo>
                    <a:pt x="2975" y="1867"/>
                    <a:pt x="2991" y="1878"/>
                    <a:pt x="2991" y="1894"/>
                  </a:cubicBezTo>
                  <a:cubicBezTo>
                    <a:pt x="2991" y="1904"/>
                    <a:pt x="2975" y="1894"/>
                    <a:pt x="2964" y="1899"/>
                  </a:cubicBezTo>
                  <a:cubicBezTo>
                    <a:pt x="2954" y="1904"/>
                    <a:pt x="2954" y="1915"/>
                    <a:pt x="2943" y="1920"/>
                  </a:cubicBezTo>
                  <a:cubicBezTo>
                    <a:pt x="2922" y="1931"/>
                    <a:pt x="2901" y="1941"/>
                    <a:pt x="2901" y="1968"/>
                  </a:cubicBezTo>
                  <a:cubicBezTo>
                    <a:pt x="2901" y="1978"/>
                    <a:pt x="2912" y="1984"/>
                    <a:pt x="2912" y="1994"/>
                  </a:cubicBezTo>
                  <a:cubicBezTo>
                    <a:pt x="2912" y="2010"/>
                    <a:pt x="2890" y="2010"/>
                    <a:pt x="2885" y="2020"/>
                  </a:cubicBezTo>
                  <a:cubicBezTo>
                    <a:pt x="2875" y="2036"/>
                    <a:pt x="2859" y="2041"/>
                    <a:pt x="2843" y="2057"/>
                  </a:cubicBezTo>
                  <a:cubicBezTo>
                    <a:pt x="2832" y="2047"/>
                    <a:pt x="2832" y="2031"/>
                    <a:pt x="2817" y="2026"/>
                  </a:cubicBezTo>
                  <a:cubicBezTo>
                    <a:pt x="2817" y="2031"/>
                    <a:pt x="2817" y="2031"/>
                    <a:pt x="2817" y="2036"/>
                  </a:cubicBezTo>
                  <a:cubicBezTo>
                    <a:pt x="2817" y="2047"/>
                    <a:pt x="2817" y="2047"/>
                    <a:pt x="2817" y="2057"/>
                  </a:cubicBezTo>
                  <a:cubicBezTo>
                    <a:pt x="2817" y="2063"/>
                    <a:pt x="2822" y="2068"/>
                    <a:pt x="2822" y="2073"/>
                  </a:cubicBezTo>
                  <a:cubicBezTo>
                    <a:pt x="2822" y="2084"/>
                    <a:pt x="2811" y="2084"/>
                    <a:pt x="2806" y="2089"/>
                  </a:cubicBezTo>
                  <a:cubicBezTo>
                    <a:pt x="2790" y="2100"/>
                    <a:pt x="2785" y="2105"/>
                    <a:pt x="2769" y="2115"/>
                  </a:cubicBezTo>
                  <a:cubicBezTo>
                    <a:pt x="2711" y="2105"/>
                    <a:pt x="2711" y="2105"/>
                    <a:pt x="2711" y="2105"/>
                  </a:cubicBezTo>
                  <a:cubicBezTo>
                    <a:pt x="2685" y="2105"/>
                    <a:pt x="2685" y="2105"/>
                    <a:pt x="2685" y="2105"/>
                  </a:cubicBezTo>
                  <a:cubicBezTo>
                    <a:pt x="2674" y="2105"/>
                    <a:pt x="2664" y="2115"/>
                    <a:pt x="2653" y="2121"/>
                  </a:cubicBezTo>
                  <a:cubicBezTo>
                    <a:pt x="2637" y="2126"/>
                    <a:pt x="2632" y="2126"/>
                    <a:pt x="2616" y="2126"/>
                  </a:cubicBezTo>
                  <a:cubicBezTo>
                    <a:pt x="2590" y="2126"/>
                    <a:pt x="2574" y="2115"/>
                    <a:pt x="2553" y="2100"/>
                  </a:cubicBezTo>
                  <a:cubicBezTo>
                    <a:pt x="2537" y="2089"/>
                    <a:pt x="2527" y="2094"/>
                    <a:pt x="2516" y="2078"/>
                  </a:cubicBezTo>
                  <a:cubicBezTo>
                    <a:pt x="2495" y="2052"/>
                    <a:pt x="2500" y="2026"/>
                    <a:pt x="2479" y="2005"/>
                  </a:cubicBezTo>
                  <a:cubicBezTo>
                    <a:pt x="2458" y="2020"/>
                    <a:pt x="2458" y="2036"/>
                    <a:pt x="2437" y="2057"/>
                  </a:cubicBezTo>
                  <a:cubicBezTo>
                    <a:pt x="2426" y="2068"/>
                    <a:pt x="2416" y="2068"/>
                    <a:pt x="2400" y="2078"/>
                  </a:cubicBezTo>
                  <a:cubicBezTo>
                    <a:pt x="2384" y="2094"/>
                    <a:pt x="2379" y="2110"/>
                    <a:pt x="2358" y="2121"/>
                  </a:cubicBezTo>
                  <a:cubicBezTo>
                    <a:pt x="2347" y="2126"/>
                    <a:pt x="2337" y="2121"/>
                    <a:pt x="2326" y="2126"/>
                  </a:cubicBezTo>
                  <a:cubicBezTo>
                    <a:pt x="2310" y="2136"/>
                    <a:pt x="2310" y="2147"/>
                    <a:pt x="2300" y="2152"/>
                  </a:cubicBezTo>
                  <a:cubicBezTo>
                    <a:pt x="2300" y="2136"/>
                    <a:pt x="2300" y="2121"/>
                    <a:pt x="2289" y="2105"/>
                  </a:cubicBezTo>
                  <a:cubicBezTo>
                    <a:pt x="2268" y="2115"/>
                    <a:pt x="2263" y="2142"/>
                    <a:pt x="2236" y="2142"/>
                  </a:cubicBezTo>
                  <a:cubicBezTo>
                    <a:pt x="2215" y="2142"/>
                    <a:pt x="2199" y="2136"/>
                    <a:pt x="2178" y="2136"/>
                  </a:cubicBezTo>
                  <a:cubicBezTo>
                    <a:pt x="2152" y="2136"/>
                    <a:pt x="2136" y="2142"/>
                    <a:pt x="2115" y="2142"/>
                  </a:cubicBezTo>
                  <a:cubicBezTo>
                    <a:pt x="2078" y="2142"/>
                    <a:pt x="2052" y="2136"/>
                    <a:pt x="2015" y="2136"/>
                  </a:cubicBezTo>
                  <a:cubicBezTo>
                    <a:pt x="1978" y="2136"/>
                    <a:pt x="1952" y="2147"/>
                    <a:pt x="1909" y="2147"/>
                  </a:cubicBezTo>
                  <a:cubicBezTo>
                    <a:pt x="1878" y="2147"/>
                    <a:pt x="1878" y="2147"/>
                    <a:pt x="1878" y="2147"/>
                  </a:cubicBezTo>
                  <a:cubicBezTo>
                    <a:pt x="1857" y="2147"/>
                    <a:pt x="1841" y="2147"/>
                    <a:pt x="1825" y="2158"/>
                  </a:cubicBezTo>
                  <a:cubicBezTo>
                    <a:pt x="1809" y="2168"/>
                    <a:pt x="1809" y="2179"/>
                    <a:pt x="1799" y="2189"/>
                  </a:cubicBezTo>
                  <a:cubicBezTo>
                    <a:pt x="1783" y="2200"/>
                    <a:pt x="1772" y="2205"/>
                    <a:pt x="1762" y="2216"/>
                  </a:cubicBezTo>
                  <a:cubicBezTo>
                    <a:pt x="1762" y="2226"/>
                    <a:pt x="1762" y="2226"/>
                    <a:pt x="1762" y="2226"/>
                  </a:cubicBezTo>
                  <a:cubicBezTo>
                    <a:pt x="1756" y="2247"/>
                    <a:pt x="1746" y="2258"/>
                    <a:pt x="1746" y="2279"/>
                  </a:cubicBezTo>
                  <a:cubicBezTo>
                    <a:pt x="1746" y="2305"/>
                    <a:pt x="1762" y="2321"/>
                    <a:pt x="1762" y="2347"/>
                  </a:cubicBezTo>
                  <a:lnTo>
                    <a:pt x="1762" y="2353"/>
                  </a:lnTo>
                  <a:cubicBezTo>
                    <a:pt x="1751" y="2347"/>
                    <a:pt x="1751" y="2337"/>
                    <a:pt x="1746" y="2332"/>
                  </a:cubicBezTo>
                  <a:cubicBezTo>
                    <a:pt x="1725" y="2347"/>
                    <a:pt x="1704" y="2347"/>
                    <a:pt x="1704" y="2374"/>
                  </a:cubicBezTo>
                  <a:cubicBezTo>
                    <a:pt x="1704" y="2400"/>
                    <a:pt x="1735" y="2406"/>
                    <a:pt x="1762" y="2416"/>
                  </a:cubicBezTo>
                  <a:lnTo>
                    <a:pt x="1762" y="2416"/>
                  </a:lnTo>
                  <a:cubicBezTo>
                    <a:pt x="1751" y="2448"/>
                    <a:pt x="1735" y="2463"/>
                    <a:pt x="1714" y="2490"/>
                  </a:cubicBezTo>
                  <a:cubicBezTo>
                    <a:pt x="1704" y="2500"/>
                    <a:pt x="1688" y="2506"/>
                    <a:pt x="1688" y="2521"/>
                  </a:cubicBezTo>
                  <a:cubicBezTo>
                    <a:pt x="1688" y="2537"/>
                    <a:pt x="1704" y="2548"/>
                    <a:pt x="1704" y="2564"/>
                  </a:cubicBezTo>
                  <a:cubicBezTo>
                    <a:pt x="1704" y="2585"/>
                    <a:pt x="1688" y="2590"/>
                    <a:pt x="1677" y="2606"/>
                  </a:cubicBezTo>
                  <a:cubicBezTo>
                    <a:pt x="1662" y="2627"/>
                    <a:pt x="1656" y="2637"/>
                    <a:pt x="1635" y="2653"/>
                  </a:cubicBezTo>
                  <a:cubicBezTo>
                    <a:pt x="1603" y="2622"/>
                    <a:pt x="1582" y="2595"/>
                    <a:pt x="1540" y="2595"/>
                  </a:cubicBezTo>
                  <a:cubicBezTo>
                    <a:pt x="1514" y="2595"/>
                    <a:pt x="1514" y="2595"/>
                    <a:pt x="1514" y="2595"/>
                  </a:cubicBezTo>
                  <a:cubicBezTo>
                    <a:pt x="1477" y="2595"/>
                    <a:pt x="1456" y="2595"/>
                    <a:pt x="1419" y="2611"/>
                  </a:cubicBezTo>
                  <a:cubicBezTo>
                    <a:pt x="1398" y="2622"/>
                    <a:pt x="1387" y="2637"/>
                    <a:pt x="1361" y="2637"/>
                  </a:cubicBezTo>
                  <a:cubicBezTo>
                    <a:pt x="1345" y="2637"/>
                    <a:pt x="1345" y="2637"/>
                    <a:pt x="1345" y="2637"/>
                  </a:cubicBezTo>
                  <a:cubicBezTo>
                    <a:pt x="1282" y="2643"/>
                    <a:pt x="1250" y="2664"/>
                    <a:pt x="1197" y="2695"/>
                  </a:cubicBezTo>
                  <a:cubicBezTo>
                    <a:pt x="1176" y="2706"/>
                    <a:pt x="1160" y="2706"/>
                    <a:pt x="1145" y="2722"/>
                  </a:cubicBezTo>
                  <a:cubicBezTo>
                    <a:pt x="1123" y="2738"/>
                    <a:pt x="1118" y="2748"/>
                    <a:pt x="1102" y="2764"/>
                  </a:cubicBezTo>
                  <a:cubicBezTo>
                    <a:pt x="1076" y="2790"/>
                    <a:pt x="1055" y="2801"/>
                    <a:pt x="1023" y="2827"/>
                  </a:cubicBezTo>
                  <a:cubicBezTo>
                    <a:pt x="965" y="2880"/>
                    <a:pt x="923" y="2912"/>
                    <a:pt x="839" y="2922"/>
                  </a:cubicBezTo>
                  <a:cubicBezTo>
                    <a:pt x="818" y="2922"/>
                    <a:pt x="812" y="2938"/>
                    <a:pt x="791" y="2938"/>
                  </a:cubicBezTo>
                  <a:cubicBezTo>
                    <a:pt x="781" y="2938"/>
                    <a:pt x="781" y="2938"/>
                    <a:pt x="781" y="2938"/>
                  </a:cubicBezTo>
                  <a:cubicBezTo>
                    <a:pt x="781" y="2928"/>
                    <a:pt x="781" y="2922"/>
                    <a:pt x="781" y="2917"/>
                  </a:cubicBezTo>
                  <a:cubicBezTo>
                    <a:pt x="781" y="2891"/>
                    <a:pt x="775" y="2875"/>
                    <a:pt x="791" y="2849"/>
                  </a:cubicBezTo>
                  <a:cubicBezTo>
                    <a:pt x="797" y="2838"/>
                    <a:pt x="802" y="2838"/>
                    <a:pt x="807" y="2827"/>
                  </a:cubicBezTo>
                  <a:cubicBezTo>
                    <a:pt x="818" y="2812"/>
                    <a:pt x="812" y="2796"/>
                    <a:pt x="823" y="2780"/>
                  </a:cubicBezTo>
                  <a:cubicBezTo>
                    <a:pt x="839" y="2769"/>
                    <a:pt x="844" y="2769"/>
                    <a:pt x="860" y="2759"/>
                  </a:cubicBezTo>
                  <a:cubicBezTo>
                    <a:pt x="881" y="2748"/>
                    <a:pt x="881" y="2727"/>
                    <a:pt x="881" y="2706"/>
                  </a:cubicBezTo>
                  <a:cubicBezTo>
                    <a:pt x="881" y="2680"/>
                    <a:pt x="881" y="2680"/>
                    <a:pt x="881" y="2680"/>
                  </a:cubicBezTo>
                  <a:cubicBezTo>
                    <a:pt x="881" y="2622"/>
                    <a:pt x="812" y="2601"/>
                    <a:pt x="754" y="2601"/>
                  </a:cubicBezTo>
                  <a:cubicBezTo>
                    <a:pt x="723" y="2601"/>
                    <a:pt x="723" y="2601"/>
                    <a:pt x="723" y="2601"/>
                  </a:cubicBezTo>
                  <a:cubicBezTo>
                    <a:pt x="686" y="2601"/>
                    <a:pt x="665" y="2611"/>
                    <a:pt x="628" y="2622"/>
                  </a:cubicBezTo>
                  <a:cubicBezTo>
                    <a:pt x="564" y="2637"/>
                    <a:pt x="533" y="2648"/>
                    <a:pt x="480" y="2680"/>
                  </a:cubicBezTo>
                  <a:cubicBezTo>
                    <a:pt x="432" y="2706"/>
                    <a:pt x="396" y="2706"/>
                    <a:pt x="359" y="2743"/>
                  </a:cubicBezTo>
                  <a:cubicBezTo>
                    <a:pt x="327" y="2785"/>
                    <a:pt x="306" y="2827"/>
                    <a:pt x="253" y="2827"/>
                  </a:cubicBezTo>
                  <a:cubicBezTo>
                    <a:pt x="216" y="2827"/>
                    <a:pt x="195" y="2817"/>
                    <a:pt x="153" y="2817"/>
                  </a:cubicBezTo>
                  <a:cubicBezTo>
                    <a:pt x="132" y="2817"/>
                    <a:pt x="116" y="2827"/>
                    <a:pt x="95" y="2827"/>
                  </a:cubicBezTo>
                  <a:cubicBezTo>
                    <a:pt x="84" y="2827"/>
                    <a:pt x="84" y="2817"/>
                    <a:pt x="79" y="2812"/>
                  </a:cubicBezTo>
                  <a:cubicBezTo>
                    <a:pt x="69" y="2796"/>
                    <a:pt x="63" y="2790"/>
                    <a:pt x="47" y="2780"/>
                  </a:cubicBezTo>
                  <a:cubicBezTo>
                    <a:pt x="37" y="2769"/>
                    <a:pt x="26" y="2764"/>
                    <a:pt x="16" y="2748"/>
                  </a:cubicBezTo>
                  <a:cubicBezTo>
                    <a:pt x="10" y="2743"/>
                    <a:pt x="0" y="2743"/>
                    <a:pt x="0" y="2732"/>
                  </a:cubicBezTo>
                  <a:cubicBezTo>
                    <a:pt x="0" y="2711"/>
                    <a:pt x="16" y="2701"/>
                    <a:pt x="26" y="2680"/>
                  </a:cubicBezTo>
                  <a:cubicBezTo>
                    <a:pt x="32" y="2659"/>
                    <a:pt x="32" y="2637"/>
                    <a:pt x="53" y="2627"/>
                  </a:cubicBezTo>
                  <a:cubicBezTo>
                    <a:pt x="63" y="2643"/>
                    <a:pt x="69" y="2648"/>
                    <a:pt x="74" y="2664"/>
                  </a:cubicBezTo>
                  <a:cubicBezTo>
                    <a:pt x="79" y="2674"/>
                    <a:pt x="84" y="2690"/>
                    <a:pt x="100" y="2690"/>
                  </a:cubicBezTo>
                  <a:cubicBezTo>
                    <a:pt x="111" y="2690"/>
                    <a:pt x="111" y="2680"/>
                    <a:pt x="121" y="2680"/>
                  </a:cubicBezTo>
                  <a:cubicBezTo>
                    <a:pt x="132" y="2680"/>
                    <a:pt x="137" y="2690"/>
                    <a:pt x="142" y="2690"/>
                  </a:cubicBezTo>
                  <a:cubicBezTo>
                    <a:pt x="185" y="2690"/>
                    <a:pt x="227" y="2680"/>
                    <a:pt x="232" y="2637"/>
                  </a:cubicBezTo>
                  <a:cubicBezTo>
                    <a:pt x="232" y="2637"/>
                    <a:pt x="227" y="2637"/>
                    <a:pt x="221" y="2637"/>
                  </a:cubicBezTo>
                  <a:cubicBezTo>
                    <a:pt x="227" y="2632"/>
                    <a:pt x="232" y="2632"/>
                    <a:pt x="232" y="2622"/>
                  </a:cubicBezTo>
                  <a:lnTo>
                    <a:pt x="232" y="2622"/>
                  </a:lnTo>
                  <a:cubicBezTo>
                    <a:pt x="211" y="2627"/>
                    <a:pt x="158" y="2637"/>
                    <a:pt x="164" y="2632"/>
                  </a:cubicBezTo>
                  <a:cubicBezTo>
                    <a:pt x="174" y="2616"/>
                    <a:pt x="185" y="2606"/>
                    <a:pt x="206" y="2606"/>
                  </a:cubicBezTo>
                  <a:cubicBezTo>
                    <a:pt x="227" y="2606"/>
                    <a:pt x="253" y="2611"/>
                    <a:pt x="253" y="2637"/>
                  </a:cubicBezTo>
                  <a:cubicBezTo>
                    <a:pt x="253" y="2648"/>
                    <a:pt x="248" y="2653"/>
                    <a:pt x="248" y="2669"/>
                  </a:cubicBezTo>
                  <a:cubicBezTo>
                    <a:pt x="269" y="2659"/>
                    <a:pt x="280" y="2648"/>
                    <a:pt x="301" y="2637"/>
                  </a:cubicBezTo>
                  <a:cubicBezTo>
                    <a:pt x="316" y="2632"/>
                    <a:pt x="332" y="2632"/>
                    <a:pt x="348" y="2622"/>
                  </a:cubicBezTo>
                  <a:cubicBezTo>
                    <a:pt x="369" y="2601"/>
                    <a:pt x="380" y="2590"/>
                    <a:pt x="411" y="2580"/>
                  </a:cubicBezTo>
                  <a:cubicBezTo>
                    <a:pt x="443" y="2564"/>
                    <a:pt x="464" y="2564"/>
                    <a:pt x="496" y="2548"/>
                  </a:cubicBezTo>
                  <a:cubicBezTo>
                    <a:pt x="538" y="2537"/>
                    <a:pt x="559" y="2516"/>
                    <a:pt x="596" y="2500"/>
                  </a:cubicBezTo>
                  <a:cubicBezTo>
                    <a:pt x="649" y="2474"/>
                    <a:pt x="686" y="2463"/>
                    <a:pt x="733" y="2432"/>
                  </a:cubicBezTo>
                  <a:cubicBezTo>
                    <a:pt x="738" y="2437"/>
                    <a:pt x="738" y="2437"/>
                    <a:pt x="738" y="2437"/>
                  </a:cubicBezTo>
                  <a:cubicBezTo>
                    <a:pt x="754" y="2432"/>
                    <a:pt x="754" y="2421"/>
                    <a:pt x="765" y="2416"/>
                  </a:cubicBezTo>
                  <a:cubicBezTo>
                    <a:pt x="775" y="2421"/>
                    <a:pt x="775" y="2421"/>
                    <a:pt x="775" y="2421"/>
                  </a:cubicBezTo>
                  <a:cubicBezTo>
                    <a:pt x="797" y="2406"/>
                    <a:pt x="807" y="2390"/>
                    <a:pt x="833" y="2390"/>
                  </a:cubicBezTo>
                  <a:cubicBezTo>
                    <a:pt x="833" y="2390"/>
                    <a:pt x="833" y="2390"/>
                    <a:pt x="839" y="2390"/>
                  </a:cubicBezTo>
                  <a:cubicBezTo>
                    <a:pt x="839" y="2400"/>
                    <a:pt x="839" y="2400"/>
                    <a:pt x="839" y="2400"/>
                  </a:cubicBezTo>
                  <a:cubicBezTo>
                    <a:pt x="839" y="2406"/>
                    <a:pt x="823" y="2411"/>
                    <a:pt x="823" y="2416"/>
                  </a:cubicBezTo>
                  <a:cubicBezTo>
                    <a:pt x="823" y="2432"/>
                    <a:pt x="828" y="2448"/>
                    <a:pt x="844" y="2448"/>
                  </a:cubicBezTo>
                  <a:cubicBezTo>
                    <a:pt x="854" y="2448"/>
                    <a:pt x="854" y="2448"/>
                    <a:pt x="865" y="2448"/>
                  </a:cubicBezTo>
                  <a:cubicBezTo>
                    <a:pt x="876" y="2448"/>
                    <a:pt x="876" y="2463"/>
                    <a:pt x="886" y="2463"/>
                  </a:cubicBezTo>
                  <a:cubicBezTo>
                    <a:pt x="897" y="2463"/>
                    <a:pt x="902" y="2453"/>
                    <a:pt x="912" y="2448"/>
                  </a:cubicBezTo>
                  <a:cubicBezTo>
                    <a:pt x="939" y="2432"/>
                    <a:pt x="955" y="2421"/>
                    <a:pt x="976" y="2411"/>
                  </a:cubicBezTo>
                  <a:cubicBezTo>
                    <a:pt x="992" y="2406"/>
                    <a:pt x="992" y="2400"/>
                    <a:pt x="1007" y="2400"/>
                  </a:cubicBezTo>
                  <a:cubicBezTo>
                    <a:pt x="1018" y="2400"/>
                    <a:pt x="1023" y="2411"/>
                    <a:pt x="1039" y="2416"/>
                  </a:cubicBezTo>
                  <a:cubicBezTo>
                    <a:pt x="1055" y="2421"/>
                    <a:pt x="1081" y="2421"/>
                    <a:pt x="1081" y="2442"/>
                  </a:cubicBezTo>
                  <a:cubicBezTo>
                    <a:pt x="1081" y="2453"/>
                    <a:pt x="1071" y="2453"/>
                    <a:pt x="1071" y="2463"/>
                  </a:cubicBezTo>
                  <a:cubicBezTo>
                    <a:pt x="1071" y="2479"/>
                    <a:pt x="1092" y="2490"/>
                    <a:pt x="1108" y="2490"/>
                  </a:cubicBezTo>
                  <a:cubicBezTo>
                    <a:pt x="1129" y="2490"/>
                    <a:pt x="1145" y="2474"/>
                    <a:pt x="1155" y="2458"/>
                  </a:cubicBezTo>
                  <a:cubicBezTo>
                    <a:pt x="1160" y="2453"/>
                    <a:pt x="1160" y="2442"/>
                    <a:pt x="1171" y="2442"/>
                  </a:cubicBezTo>
                  <a:cubicBezTo>
                    <a:pt x="1187" y="2442"/>
                    <a:pt x="1192" y="2458"/>
                    <a:pt x="1203" y="2469"/>
                  </a:cubicBezTo>
                  <a:cubicBezTo>
                    <a:pt x="1208" y="2453"/>
                    <a:pt x="1208" y="2448"/>
                    <a:pt x="1208" y="2432"/>
                  </a:cubicBezTo>
                  <a:cubicBezTo>
                    <a:pt x="1208" y="2421"/>
                    <a:pt x="1203" y="2411"/>
                    <a:pt x="1203" y="2400"/>
                  </a:cubicBezTo>
                  <a:cubicBezTo>
                    <a:pt x="1203" y="2369"/>
                    <a:pt x="1224" y="2353"/>
                    <a:pt x="1234" y="2321"/>
                  </a:cubicBezTo>
                  <a:cubicBezTo>
                    <a:pt x="1187" y="2337"/>
                    <a:pt x="1203" y="2411"/>
                    <a:pt x="1155" y="2416"/>
                  </a:cubicBezTo>
                  <a:cubicBezTo>
                    <a:pt x="1150" y="2406"/>
                    <a:pt x="1139" y="2400"/>
                    <a:pt x="1134" y="2384"/>
                  </a:cubicBezTo>
                  <a:cubicBezTo>
                    <a:pt x="1129" y="2353"/>
                    <a:pt x="1134" y="2310"/>
                    <a:pt x="1102" y="2310"/>
                  </a:cubicBezTo>
                  <a:cubicBezTo>
                    <a:pt x="1081" y="2310"/>
                    <a:pt x="1081" y="2310"/>
                    <a:pt x="1081" y="2310"/>
                  </a:cubicBezTo>
                  <a:cubicBezTo>
                    <a:pt x="1081" y="2284"/>
                    <a:pt x="1097" y="2268"/>
                    <a:pt x="1097" y="2242"/>
                  </a:cubicBezTo>
                  <a:cubicBezTo>
                    <a:pt x="1097" y="2210"/>
                    <a:pt x="1055" y="2221"/>
                    <a:pt x="1029" y="2210"/>
                  </a:cubicBezTo>
                  <a:cubicBezTo>
                    <a:pt x="1007" y="2205"/>
                    <a:pt x="1002" y="2195"/>
                    <a:pt x="997" y="2173"/>
                  </a:cubicBezTo>
                  <a:cubicBezTo>
                    <a:pt x="992" y="2179"/>
                    <a:pt x="986" y="2184"/>
                    <a:pt x="981" y="2195"/>
                  </a:cubicBezTo>
                  <a:cubicBezTo>
                    <a:pt x="971" y="2179"/>
                    <a:pt x="965" y="2163"/>
                    <a:pt x="965" y="2142"/>
                  </a:cubicBezTo>
                  <a:cubicBezTo>
                    <a:pt x="976" y="2142"/>
                    <a:pt x="976" y="2142"/>
                    <a:pt x="976" y="2142"/>
                  </a:cubicBezTo>
                  <a:lnTo>
                    <a:pt x="981" y="2136"/>
                  </a:lnTo>
                  <a:cubicBezTo>
                    <a:pt x="981" y="2126"/>
                    <a:pt x="981" y="2126"/>
                    <a:pt x="981" y="2126"/>
                  </a:cubicBezTo>
                  <a:cubicBezTo>
                    <a:pt x="960" y="2126"/>
                    <a:pt x="960" y="2126"/>
                    <a:pt x="960" y="2126"/>
                  </a:cubicBezTo>
                  <a:cubicBezTo>
                    <a:pt x="955" y="2089"/>
                    <a:pt x="965" y="2036"/>
                    <a:pt x="939" y="2094"/>
                  </a:cubicBezTo>
                  <a:cubicBezTo>
                    <a:pt x="939" y="2089"/>
                    <a:pt x="939" y="2084"/>
                    <a:pt x="934" y="2078"/>
                  </a:cubicBezTo>
                  <a:cubicBezTo>
                    <a:pt x="897" y="2147"/>
                    <a:pt x="976" y="1931"/>
                    <a:pt x="981" y="1920"/>
                  </a:cubicBezTo>
                  <a:cubicBezTo>
                    <a:pt x="992" y="1873"/>
                    <a:pt x="986" y="1836"/>
                    <a:pt x="1018" y="1794"/>
                  </a:cubicBezTo>
                  <a:cubicBezTo>
                    <a:pt x="1050" y="1746"/>
                    <a:pt x="1081" y="1736"/>
                    <a:pt x="1118" y="1688"/>
                  </a:cubicBezTo>
                  <a:cubicBezTo>
                    <a:pt x="1145" y="1656"/>
                    <a:pt x="1160" y="1641"/>
                    <a:pt x="1187" y="1604"/>
                  </a:cubicBezTo>
                  <a:cubicBezTo>
                    <a:pt x="1203" y="1588"/>
                    <a:pt x="1203" y="1572"/>
                    <a:pt x="1218" y="1562"/>
                  </a:cubicBezTo>
                  <a:cubicBezTo>
                    <a:pt x="1250" y="1541"/>
                    <a:pt x="1266" y="1530"/>
                    <a:pt x="1297" y="1504"/>
                  </a:cubicBezTo>
                  <a:cubicBezTo>
                    <a:pt x="1308" y="1498"/>
                    <a:pt x="1313" y="1493"/>
                    <a:pt x="1319" y="1482"/>
                  </a:cubicBezTo>
                  <a:cubicBezTo>
                    <a:pt x="1329" y="1477"/>
                    <a:pt x="1340" y="1472"/>
                    <a:pt x="1340" y="1461"/>
                  </a:cubicBezTo>
                  <a:cubicBezTo>
                    <a:pt x="1340" y="1451"/>
                    <a:pt x="1334" y="1445"/>
                    <a:pt x="1334" y="1435"/>
                  </a:cubicBezTo>
                  <a:cubicBezTo>
                    <a:pt x="1334" y="1419"/>
                    <a:pt x="1350" y="1419"/>
                    <a:pt x="1361" y="1409"/>
                  </a:cubicBezTo>
                  <a:cubicBezTo>
                    <a:pt x="1377" y="1393"/>
                    <a:pt x="1387" y="1382"/>
                    <a:pt x="1403" y="1366"/>
                  </a:cubicBezTo>
                  <a:cubicBezTo>
                    <a:pt x="1414" y="1377"/>
                    <a:pt x="1414" y="1393"/>
                    <a:pt x="1429" y="1393"/>
                  </a:cubicBezTo>
                  <a:cubicBezTo>
                    <a:pt x="1445" y="1393"/>
                    <a:pt x="1451" y="1377"/>
                    <a:pt x="1466" y="1372"/>
                  </a:cubicBezTo>
                  <a:cubicBezTo>
                    <a:pt x="1461" y="1356"/>
                    <a:pt x="1456" y="1345"/>
                    <a:pt x="1451" y="1330"/>
                  </a:cubicBezTo>
                  <a:cubicBezTo>
                    <a:pt x="1493" y="1298"/>
                    <a:pt x="1493" y="1298"/>
                    <a:pt x="1493" y="1298"/>
                  </a:cubicBezTo>
                  <a:cubicBezTo>
                    <a:pt x="1503" y="1303"/>
                    <a:pt x="1508" y="1308"/>
                    <a:pt x="1519" y="1308"/>
                  </a:cubicBezTo>
                  <a:cubicBezTo>
                    <a:pt x="1535" y="1308"/>
                    <a:pt x="1540" y="1303"/>
                    <a:pt x="1556" y="1298"/>
                  </a:cubicBezTo>
                  <a:cubicBezTo>
                    <a:pt x="1551" y="1277"/>
                    <a:pt x="1545" y="1266"/>
                    <a:pt x="1545" y="1245"/>
                  </a:cubicBezTo>
                  <a:cubicBezTo>
                    <a:pt x="1551" y="1240"/>
                    <a:pt x="1561" y="1240"/>
                    <a:pt x="1572" y="1240"/>
                  </a:cubicBezTo>
                  <a:cubicBezTo>
                    <a:pt x="1572" y="1235"/>
                    <a:pt x="1572" y="1235"/>
                    <a:pt x="1572" y="1235"/>
                  </a:cubicBezTo>
                  <a:cubicBezTo>
                    <a:pt x="1572" y="1229"/>
                    <a:pt x="1567" y="1229"/>
                    <a:pt x="1567" y="1224"/>
                  </a:cubicBezTo>
                  <a:cubicBezTo>
                    <a:pt x="1567" y="1213"/>
                    <a:pt x="1582" y="1213"/>
                    <a:pt x="1593" y="1208"/>
                  </a:cubicBezTo>
                  <a:cubicBezTo>
                    <a:pt x="1619" y="1235"/>
                    <a:pt x="1619" y="1235"/>
                    <a:pt x="1619" y="1235"/>
                  </a:cubicBezTo>
                  <a:cubicBezTo>
                    <a:pt x="1635" y="1219"/>
                    <a:pt x="1640" y="1203"/>
                    <a:pt x="1646" y="1182"/>
                  </a:cubicBezTo>
                  <a:cubicBezTo>
                    <a:pt x="1651" y="1176"/>
                    <a:pt x="1656" y="1171"/>
                    <a:pt x="1656" y="1166"/>
                  </a:cubicBezTo>
                  <a:cubicBezTo>
                    <a:pt x="1656" y="1145"/>
                    <a:pt x="1651" y="1119"/>
                    <a:pt x="1630" y="1119"/>
                  </a:cubicBezTo>
                  <a:cubicBezTo>
                    <a:pt x="1609" y="1119"/>
                    <a:pt x="1551" y="1150"/>
                    <a:pt x="1614" y="1119"/>
                  </a:cubicBezTo>
                  <a:cubicBezTo>
                    <a:pt x="1630" y="1113"/>
                    <a:pt x="1640" y="1103"/>
                    <a:pt x="1656" y="1097"/>
                  </a:cubicBezTo>
                  <a:cubicBezTo>
                    <a:pt x="1672" y="1129"/>
                    <a:pt x="1672" y="1176"/>
                    <a:pt x="1714" y="1176"/>
                  </a:cubicBezTo>
                  <a:cubicBezTo>
                    <a:pt x="1730" y="1176"/>
                    <a:pt x="1735" y="1161"/>
                    <a:pt x="1751" y="1150"/>
                  </a:cubicBezTo>
                  <a:cubicBezTo>
                    <a:pt x="1772" y="1145"/>
                    <a:pt x="1788" y="1140"/>
                    <a:pt x="1809" y="1119"/>
                  </a:cubicBezTo>
                  <a:cubicBezTo>
                    <a:pt x="1814" y="1113"/>
                    <a:pt x="1814" y="1097"/>
                    <a:pt x="1825" y="1092"/>
                  </a:cubicBezTo>
                  <a:cubicBezTo>
                    <a:pt x="1841" y="1082"/>
                    <a:pt x="1857" y="1087"/>
                    <a:pt x="1867" y="1071"/>
                  </a:cubicBezTo>
                  <a:cubicBezTo>
                    <a:pt x="1883" y="1082"/>
                    <a:pt x="1883" y="1092"/>
                    <a:pt x="1894" y="1103"/>
                  </a:cubicBezTo>
                  <a:lnTo>
                    <a:pt x="1894" y="1097"/>
                  </a:lnTo>
                  <a:cubicBezTo>
                    <a:pt x="1894" y="1076"/>
                    <a:pt x="1909" y="1066"/>
                    <a:pt x="1925" y="1050"/>
                  </a:cubicBezTo>
                  <a:cubicBezTo>
                    <a:pt x="1930" y="1039"/>
                    <a:pt x="1930" y="1029"/>
                    <a:pt x="1941" y="1029"/>
                  </a:cubicBezTo>
                  <a:cubicBezTo>
                    <a:pt x="1957" y="1029"/>
                    <a:pt x="1962" y="1039"/>
                    <a:pt x="1973" y="1039"/>
                  </a:cubicBezTo>
                  <a:cubicBezTo>
                    <a:pt x="1994" y="1039"/>
                    <a:pt x="2010" y="1029"/>
                    <a:pt x="2031" y="1024"/>
                  </a:cubicBezTo>
                  <a:cubicBezTo>
                    <a:pt x="2089" y="1002"/>
                    <a:pt x="2120" y="992"/>
                    <a:pt x="2178" y="971"/>
                  </a:cubicBezTo>
                  <a:cubicBezTo>
                    <a:pt x="2210" y="960"/>
                    <a:pt x="2226" y="950"/>
                    <a:pt x="2258" y="944"/>
                  </a:cubicBezTo>
                  <a:cubicBezTo>
                    <a:pt x="2289" y="944"/>
                    <a:pt x="2289" y="944"/>
                    <a:pt x="2289" y="944"/>
                  </a:cubicBezTo>
                  <a:cubicBezTo>
                    <a:pt x="2321" y="939"/>
                    <a:pt x="2342" y="934"/>
                    <a:pt x="2373" y="913"/>
                  </a:cubicBezTo>
                  <a:cubicBezTo>
                    <a:pt x="2363" y="897"/>
                    <a:pt x="2352" y="892"/>
                    <a:pt x="2342" y="881"/>
                  </a:cubicBezTo>
                  <a:cubicBezTo>
                    <a:pt x="2368" y="881"/>
                    <a:pt x="2384" y="871"/>
                    <a:pt x="2405" y="865"/>
                  </a:cubicBezTo>
                  <a:cubicBezTo>
                    <a:pt x="2442" y="860"/>
                    <a:pt x="2463" y="860"/>
                    <a:pt x="2500" y="844"/>
                  </a:cubicBezTo>
                  <a:cubicBezTo>
                    <a:pt x="2511" y="839"/>
                    <a:pt x="2505" y="823"/>
                    <a:pt x="2516" y="818"/>
                  </a:cubicBezTo>
                  <a:cubicBezTo>
                    <a:pt x="2521" y="807"/>
                    <a:pt x="2532" y="807"/>
                    <a:pt x="2542" y="797"/>
                  </a:cubicBezTo>
                  <a:cubicBezTo>
                    <a:pt x="2548" y="818"/>
                    <a:pt x="2563" y="823"/>
                    <a:pt x="2584" y="823"/>
                  </a:cubicBezTo>
                  <a:cubicBezTo>
                    <a:pt x="2590" y="823"/>
                    <a:pt x="2590" y="818"/>
                    <a:pt x="2595" y="818"/>
                  </a:cubicBezTo>
                  <a:cubicBezTo>
                    <a:pt x="2600" y="818"/>
                    <a:pt x="2600" y="823"/>
                    <a:pt x="2606" y="823"/>
                  </a:cubicBezTo>
                  <a:cubicBezTo>
                    <a:pt x="2621" y="823"/>
                    <a:pt x="2621" y="813"/>
                    <a:pt x="2632" y="807"/>
                  </a:cubicBezTo>
                  <a:cubicBezTo>
                    <a:pt x="2648" y="797"/>
                    <a:pt x="2669" y="791"/>
                    <a:pt x="2669" y="770"/>
                  </a:cubicBezTo>
                  <a:cubicBezTo>
                    <a:pt x="2669" y="755"/>
                    <a:pt x="2648" y="749"/>
                    <a:pt x="2643" y="733"/>
                  </a:cubicBezTo>
                  <a:cubicBezTo>
                    <a:pt x="2658" y="733"/>
                    <a:pt x="2664" y="733"/>
                    <a:pt x="2680" y="733"/>
                  </a:cubicBezTo>
                  <a:cubicBezTo>
                    <a:pt x="2680" y="749"/>
                    <a:pt x="2680" y="749"/>
                    <a:pt x="2680" y="749"/>
                  </a:cubicBezTo>
                  <a:cubicBezTo>
                    <a:pt x="2685" y="749"/>
                    <a:pt x="2685" y="749"/>
                    <a:pt x="2685" y="749"/>
                  </a:cubicBezTo>
                  <a:cubicBezTo>
                    <a:pt x="2701" y="749"/>
                    <a:pt x="2706" y="739"/>
                    <a:pt x="2716" y="739"/>
                  </a:cubicBezTo>
                  <a:cubicBezTo>
                    <a:pt x="2753" y="739"/>
                    <a:pt x="2753" y="786"/>
                    <a:pt x="2790" y="797"/>
                  </a:cubicBezTo>
                  <a:cubicBezTo>
                    <a:pt x="2795" y="781"/>
                    <a:pt x="2790" y="770"/>
                    <a:pt x="2806" y="760"/>
                  </a:cubicBezTo>
                  <a:cubicBezTo>
                    <a:pt x="2822" y="749"/>
                    <a:pt x="2843" y="749"/>
                    <a:pt x="2843" y="728"/>
                  </a:cubicBezTo>
                  <a:cubicBezTo>
                    <a:pt x="2843" y="728"/>
                    <a:pt x="2843" y="728"/>
                    <a:pt x="2843" y="723"/>
                  </a:cubicBezTo>
                  <a:cubicBezTo>
                    <a:pt x="2843" y="712"/>
                    <a:pt x="2854" y="707"/>
                    <a:pt x="2859" y="697"/>
                  </a:cubicBezTo>
                  <a:cubicBezTo>
                    <a:pt x="2875" y="686"/>
                    <a:pt x="2880" y="676"/>
                    <a:pt x="2896" y="665"/>
                  </a:cubicBezTo>
                  <a:cubicBezTo>
                    <a:pt x="2933" y="633"/>
                    <a:pt x="2959" y="623"/>
                    <a:pt x="3001" y="596"/>
                  </a:cubicBezTo>
                  <a:cubicBezTo>
                    <a:pt x="3033" y="570"/>
                    <a:pt x="3054" y="570"/>
                    <a:pt x="3091" y="559"/>
                  </a:cubicBezTo>
                  <a:cubicBezTo>
                    <a:pt x="3117" y="549"/>
                    <a:pt x="3133" y="538"/>
                    <a:pt x="3165" y="538"/>
                  </a:cubicBezTo>
                  <a:cubicBezTo>
                    <a:pt x="3181" y="538"/>
                    <a:pt x="3191" y="554"/>
                    <a:pt x="3191" y="570"/>
                  </a:cubicBezTo>
                  <a:cubicBezTo>
                    <a:pt x="3191" y="596"/>
                    <a:pt x="3133" y="586"/>
                    <a:pt x="3133" y="612"/>
                  </a:cubicBezTo>
                  <a:cubicBezTo>
                    <a:pt x="3133" y="639"/>
                    <a:pt x="3144" y="654"/>
                    <a:pt x="3144" y="676"/>
                  </a:cubicBezTo>
                  <a:cubicBezTo>
                    <a:pt x="3154" y="676"/>
                    <a:pt x="3154" y="676"/>
                    <a:pt x="3154" y="676"/>
                  </a:cubicBezTo>
                  <a:cubicBezTo>
                    <a:pt x="3160" y="676"/>
                    <a:pt x="3165" y="670"/>
                    <a:pt x="3175" y="670"/>
                  </a:cubicBezTo>
                  <a:cubicBezTo>
                    <a:pt x="3202" y="670"/>
                    <a:pt x="3202" y="670"/>
                    <a:pt x="3202" y="670"/>
                  </a:cubicBezTo>
                  <a:cubicBezTo>
                    <a:pt x="3217" y="670"/>
                    <a:pt x="3223" y="670"/>
                    <a:pt x="3233" y="665"/>
                  </a:cubicBezTo>
                  <a:cubicBezTo>
                    <a:pt x="3212" y="665"/>
                    <a:pt x="3196" y="644"/>
                    <a:pt x="3196" y="623"/>
                  </a:cubicBezTo>
                  <a:cubicBezTo>
                    <a:pt x="3196" y="596"/>
                    <a:pt x="3202" y="575"/>
                    <a:pt x="3217" y="554"/>
                  </a:cubicBezTo>
                  <a:cubicBezTo>
                    <a:pt x="3254" y="554"/>
                    <a:pt x="3254" y="554"/>
                    <a:pt x="3254" y="554"/>
                  </a:cubicBezTo>
                  <a:cubicBezTo>
                    <a:pt x="3281" y="554"/>
                    <a:pt x="3291" y="549"/>
                    <a:pt x="3318" y="549"/>
                  </a:cubicBezTo>
                  <a:cubicBezTo>
                    <a:pt x="3318" y="554"/>
                    <a:pt x="3318" y="554"/>
                    <a:pt x="3323" y="559"/>
                  </a:cubicBezTo>
                  <a:cubicBezTo>
                    <a:pt x="3328" y="559"/>
                    <a:pt x="3328" y="559"/>
                    <a:pt x="3328" y="559"/>
                  </a:cubicBezTo>
                  <a:cubicBezTo>
                    <a:pt x="3328" y="549"/>
                    <a:pt x="3334" y="533"/>
                    <a:pt x="3344" y="533"/>
                  </a:cubicBezTo>
                  <a:cubicBezTo>
                    <a:pt x="3471" y="512"/>
                    <a:pt x="3471" y="512"/>
                    <a:pt x="3471" y="512"/>
                  </a:cubicBezTo>
                  <a:cubicBezTo>
                    <a:pt x="3497" y="512"/>
                    <a:pt x="3513" y="528"/>
                    <a:pt x="3518" y="549"/>
                  </a:cubicBezTo>
                  <a:cubicBezTo>
                    <a:pt x="3502" y="549"/>
                    <a:pt x="3492" y="538"/>
                    <a:pt x="3476" y="538"/>
                  </a:cubicBezTo>
                  <a:cubicBezTo>
                    <a:pt x="3471" y="538"/>
                    <a:pt x="3465" y="538"/>
                    <a:pt x="3460" y="538"/>
                  </a:cubicBezTo>
                  <a:cubicBezTo>
                    <a:pt x="3460" y="544"/>
                    <a:pt x="3460" y="549"/>
                    <a:pt x="3460" y="554"/>
                  </a:cubicBezTo>
                  <a:cubicBezTo>
                    <a:pt x="3460" y="570"/>
                    <a:pt x="3460" y="580"/>
                    <a:pt x="3465" y="596"/>
                  </a:cubicBezTo>
                  <a:cubicBezTo>
                    <a:pt x="3476" y="596"/>
                    <a:pt x="3476" y="596"/>
                    <a:pt x="3476" y="596"/>
                  </a:cubicBezTo>
                  <a:cubicBezTo>
                    <a:pt x="3481" y="596"/>
                    <a:pt x="3486" y="591"/>
                    <a:pt x="3492" y="591"/>
                  </a:cubicBezTo>
                  <a:cubicBezTo>
                    <a:pt x="3502" y="591"/>
                    <a:pt x="3508" y="591"/>
                    <a:pt x="3518" y="596"/>
                  </a:cubicBezTo>
                  <a:cubicBezTo>
                    <a:pt x="3539" y="596"/>
                    <a:pt x="3539" y="596"/>
                    <a:pt x="3539" y="596"/>
                  </a:cubicBezTo>
                  <a:cubicBezTo>
                    <a:pt x="3555" y="596"/>
                    <a:pt x="3555" y="575"/>
                    <a:pt x="3571" y="575"/>
                  </a:cubicBezTo>
                  <a:cubicBezTo>
                    <a:pt x="3582" y="575"/>
                    <a:pt x="3592" y="570"/>
                    <a:pt x="3603" y="570"/>
                  </a:cubicBezTo>
                  <a:cubicBezTo>
                    <a:pt x="3613" y="570"/>
                    <a:pt x="3629" y="570"/>
                    <a:pt x="3629" y="559"/>
                  </a:cubicBezTo>
                  <a:cubicBezTo>
                    <a:pt x="3629" y="544"/>
                    <a:pt x="3603" y="554"/>
                    <a:pt x="3592" y="544"/>
                  </a:cubicBezTo>
                  <a:cubicBezTo>
                    <a:pt x="3582" y="533"/>
                    <a:pt x="3587" y="512"/>
                    <a:pt x="3571" y="512"/>
                  </a:cubicBezTo>
                  <a:cubicBezTo>
                    <a:pt x="3481" y="512"/>
                    <a:pt x="3597" y="501"/>
                    <a:pt x="3634" y="501"/>
                  </a:cubicBezTo>
                  <a:cubicBezTo>
                    <a:pt x="3671" y="496"/>
                    <a:pt x="3692" y="486"/>
                    <a:pt x="3729" y="486"/>
                  </a:cubicBezTo>
                  <a:cubicBezTo>
                    <a:pt x="3745" y="486"/>
                    <a:pt x="3756" y="491"/>
                    <a:pt x="3771" y="491"/>
                  </a:cubicBezTo>
                  <a:cubicBezTo>
                    <a:pt x="3782" y="496"/>
                    <a:pt x="3782" y="496"/>
                    <a:pt x="3792" y="496"/>
                  </a:cubicBezTo>
                  <a:cubicBezTo>
                    <a:pt x="3824" y="496"/>
                    <a:pt x="3840" y="486"/>
                    <a:pt x="3866" y="486"/>
                  </a:cubicBezTo>
                  <a:cubicBezTo>
                    <a:pt x="3887" y="486"/>
                    <a:pt x="3898" y="486"/>
                    <a:pt x="3914" y="491"/>
                  </a:cubicBezTo>
                  <a:cubicBezTo>
                    <a:pt x="3903" y="501"/>
                    <a:pt x="3877" y="496"/>
                    <a:pt x="3877" y="512"/>
                  </a:cubicBezTo>
                  <a:cubicBezTo>
                    <a:pt x="3877" y="544"/>
                    <a:pt x="3877" y="544"/>
                    <a:pt x="3877" y="544"/>
                  </a:cubicBezTo>
                  <a:cubicBezTo>
                    <a:pt x="3877" y="559"/>
                    <a:pt x="3893" y="565"/>
                    <a:pt x="3908" y="570"/>
                  </a:cubicBezTo>
                  <a:cubicBezTo>
                    <a:pt x="3919" y="544"/>
                    <a:pt x="3930" y="528"/>
                    <a:pt x="3930" y="501"/>
                  </a:cubicBezTo>
                  <a:cubicBezTo>
                    <a:pt x="3977" y="501"/>
                    <a:pt x="3977" y="501"/>
                    <a:pt x="3977" y="501"/>
                  </a:cubicBezTo>
                  <a:cubicBezTo>
                    <a:pt x="4003" y="501"/>
                    <a:pt x="4009" y="480"/>
                    <a:pt x="4035" y="480"/>
                  </a:cubicBezTo>
                  <a:cubicBezTo>
                    <a:pt x="4046" y="480"/>
                    <a:pt x="4051" y="480"/>
                    <a:pt x="4061" y="480"/>
                  </a:cubicBezTo>
                  <a:cubicBezTo>
                    <a:pt x="4072" y="480"/>
                    <a:pt x="4077" y="470"/>
                    <a:pt x="4093" y="470"/>
                  </a:cubicBezTo>
                  <a:cubicBezTo>
                    <a:pt x="4125" y="470"/>
                    <a:pt x="4125" y="470"/>
                    <a:pt x="4125" y="470"/>
                  </a:cubicBezTo>
                  <a:cubicBezTo>
                    <a:pt x="4151" y="470"/>
                    <a:pt x="4162" y="459"/>
                    <a:pt x="4188" y="449"/>
                  </a:cubicBezTo>
                  <a:cubicBezTo>
                    <a:pt x="4220" y="443"/>
                    <a:pt x="4241" y="443"/>
                    <a:pt x="4278" y="428"/>
                  </a:cubicBezTo>
                  <a:cubicBezTo>
                    <a:pt x="4304" y="417"/>
                    <a:pt x="4320" y="391"/>
                    <a:pt x="4352" y="385"/>
                  </a:cubicBezTo>
                  <a:cubicBezTo>
                    <a:pt x="4373" y="385"/>
                    <a:pt x="4378" y="375"/>
                    <a:pt x="4399" y="364"/>
                  </a:cubicBezTo>
                  <a:cubicBezTo>
                    <a:pt x="4431" y="348"/>
                    <a:pt x="4452" y="343"/>
                    <a:pt x="4483" y="317"/>
                  </a:cubicBezTo>
                  <a:cubicBezTo>
                    <a:pt x="4515" y="290"/>
                    <a:pt x="4531" y="259"/>
                    <a:pt x="4578" y="259"/>
                  </a:cubicBezTo>
                  <a:cubicBezTo>
                    <a:pt x="4599" y="259"/>
                    <a:pt x="4605" y="264"/>
                    <a:pt x="4631" y="264"/>
                  </a:cubicBezTo>
                  <a:cubicBezTo>
                    <a:pt x="4631" y="264"/>
                    <a:pt x="4636" y="264"/>
                    <a:pt x="4636" y="269"/>
                  </a:cubicBezTo>
                  <a:cubicBezTo>
                    <a:pt x="4636" y="285"/>
                    <a:pt x="4631" y="290"/>
                    <a:pt x="4631" y="306"/>
                  </a:cubicBezTo>
                  <a:cubicBezTo>
                    <a:pt x="4642" y="306"/>
                    <a:pt x="4642" y="306"/>
                    <a:pt x="4642" y="306"/>
                  </a:cubicBezTo>
                  <a:cubicBezTo>
                    <a:pt x="4652" y="290"/>
                    <a:pt x="4652" y="275"/>
                    <a:pt x="4668" y="264"/>
                  </a:cubicBezTo>
                  <a:cubicBezTo>
                    <a:pt x="4673" y="264"/>
                    <a:pt x="4621" y="259"/>
                    <a:pt x="4621" y="232"/>
                  </a:cubicBezTo>
                  <a:cubicBezTo>
                    <a:pt x="4673" y="222"/>
                    <a:pt x="4705" y="206"/>
                    <a:pt x="4758" y="201"/>
                  </a:cubicBezTo>
                  <a:cubicBezTo>
                    <a:pt x="4773" y="201"/>
                    <a:pt x="4784" y="185"/>
                    <a:pt x="4800" y="185"/>
                  </a:cubicBezTo>
                  <a:cubicBezTo>
                    <a:pt x="4842" y="185"/>
                    <a:pt x="4842" y="185"/>
                    <a:pt x="4842" y="185"/>
                  </a:cubicBezTo>
                  <a:cubicBezTo>
                    <a:pt x="4853" y="185"/>
                    <a:pt x="4858" y="180"/>
                    <a:pt x="4874" y="180"/>
                  </a:cubicBezTo>
                  <a:cubicBezTo>
                    <a:pt x="4895" y="180"/>
                    <a:pt x="4905" y="190"/>
                    <a:pt x="4926" y="190"/>
                  </a:cubicBezTo>
                  <a:cubicBezTo>
                    <a:pt x="4969" y="196"/>
                    <a:pt x="4995" y="190"/>
                    <a:pt x="5032" y="201"/>
                  </a:cubicBezTo>
                  <a:cubicBezTo>
                    <a:pt x="5111" y="190"/>
                    <a:pt x="5153" y="174"/>
                    <a:pt x="5232" y="174"/>
                  </a:cubicBezTo>
                  <a:cubicBezTo>
                    <a:pt x="5243" y="174"/>
                    <a:pt x="5248" y="185"/>
                    <a:pt x="5259" y="196"/>
                  </a:cubicBezTo>
                  <a:cubicBezTo>
                    <a:pt x="5280" y="206"/>
                    <a:pt x="5290" y="222"/>
                    <a:pt x="5312" y="222"/>
                  </a:cubicBezTo>
                  <a:cubicBezTo>
                    <a:pt x="5348" y="222"/>
                    <a:pt x="5348" y="222"/>
                    <a:pt x="5348" y="222"/>
                  </a:cubicBezTo>
                  <a:cubicBezTo>
                    <a:pt x="5369" y="222"/>
                    <a:pt x="5380" y="232"/>
                    <a:pt x="5401" y="232"/>
                  </a:cubicBezTo>
                  <a:cubicBezTo>
                    <a:pt x="5443" y="232"/>
                    <a:pt x="5443" y="232"/>
                    <a:pt x="5443" y="232"/>
                  </a:cubicBezTo>
                  <a:cubicBezTo>
                    <a:pt x="5464" y="232"/>
                    <a:pt x="5480" y="232"/>
                    <a:pt x="5501" y="238"/>
                  </a:cubicBezTo>
                  <a:cubicBezTo>
                    <a:pt x="5512" y="243"/>
                    <a:pt x="5517" y="254"/>
                    <a:pt x="5528" y="254"/>
                  </a:cubicBezTo>
                  <a:cubicBezTo>
                    <a:pt x="5538" y="254"/>
                    <a:pt x="5538" y="243"/>
                    <a:pt x="5549" y="243"/>
                  </a:cubicBezTo>
                  <a:cubicBezTo>
                    <a:pt x="5575" y="243"/>
                    <a:pt x="5575" y="243"/>
                    <a:pt x="5575" y="243"/>
                  </a:cubicBezTo>
                  <a:cubicBezTo>
                    <a:pt x="5607" y="243"/>
                    <a:pt x="5623" y="259"/>
                    <a:pt x="5654" y="259"/>
                  </a:cubicBezTo>
                  <a:cubicBezTo>
                    <a:pt x="5702" y="259"/>
                    <a:pt x="5728" y="243"/>
                    <a:pt x="5770" y="243"/>
                  </a:cubicBezTo>
                  <a:cubicBezTo>
                    <a:pt x="5797" y="243"/>
                    <a:pt x="5797" y="243"/>
                    <a:pt x="5797" y="243"/>
                  </a:cubicBezTo>
                  <a:cubicBezTo>
                    <a:pt x="5823" y="243"/>
                    <a:pt x="5834" y="254"/>
                    <a:pt x="5855" y="254"/>
                  </a:cubicBezTo>
                  <a:cubicBezTo>
                    <a:pt x="5871" y="254"/>
                    <a:pt x="5876" y="243"/>
                    <a:pt x="5892" y="243"/>
                  </a:cubicBezTo>
                  <a:cubicBezTo>
                    <a:pt x="5913" y="243"/>
                    <a:pt x="5923" y="254"/>
                    <a:pt x="5945" y="254"/>
                  </a:cubicBezTo>
                  <a:cubicBezTo>
                    <a:pt x="5960" y="254"/>
                    <a:pt x="5971" y="248"/>
                    <a:pt x="5987" y="248"/>
                  </a:cubicBezTo>
                  <a:cubicBezTo>
                    <a:pt x="6050" y="248"/>
                    <a:pt x="6108" y="285"/>
                    <a:pt x="6108" y="343"/>
                  </a:cubicBezTo>
                  <a:cubicBezTo>
                    <a:pt x="6108" y="391"/>
                    <a:pt x="6060" y="412"/>
                    <a:pt x="6060" y="459"/>
                  </a:cubicBezTo>
                  <a:lnTo>
                    <a:pt x="6060" y="459"/>
                  </a:lnTo>
                  <a:cubicBezTo>
                    <a:pt x="6082" y="459"/>
                    <a:pt x="6087" y="454"/>
                    <a:pt x="6103" y="454"/>
                  </a:cubicBezTo>
                  <a:cubicBezTo>
                    <a:pt x="6124" y="449"/>
                    <a:pt x="6140" y="459"/>
                    <a:pt x="6156" y="443"/>
                  </a:cubicBezTo>
                  <a:cubicBezTo>
                    <a:pt x="6177" y="422"/>
                    <a:pt x="6182" y="401"/>
                    <a:pt x="6208" y="380"/>
                  </a:cubicBezTo>
                  <a:cubicBezTo>
                    <a:pt x="6213" y="370"/>
                    <a:pt x="6213" y="359"/>
                    <a:pt x="6224" y="359"/>
                  </a:cubicBezTo>
                  <a:cubicBezTo>
                    <a:pt x="6240" y="359"/>
                    <a:pt x="6245" y="364"/>
                    <a:pt x="6261" y="370"/>
                  </a:cubicBezTo>
                  <a:cubicBezTo>
                    <a:pt x="6472" y="269"/>
                    <a:pt x="6472" y="269"/>
                    <a:pt x="6472" y="269"/>
                  </a:cubicBezTo>
                  <a:cubicBezTo>
                    <a:pt x="6525" y="280"/>
                    <a:pt x="6556" y="285"/>
                    <a:pt x="6593" y="322"/>
                  </a:cubicBezTo>
                  <a:cubicBezTo>
                    <a:pt x="6667" y="385"/>
                    <a:pt x="6693" y="454"/>
                    <a:pt x="6783" y="475"/>
                  </a:cubicBezTo>
                  <a:cubicBezTo>
                    <a:pt x="6804" y="475"/>
                    <a:pt x="6815" y="491"/>
                    <a:pt x="6836" y="491"/>
                  </a:cubicBezTo>
                  <a:cubicBezTo>
                    <a:pt x="6852" y="491"/>
                    <a:pt x="6873" y="491"/>
                    <a:pt x="6873" y="470"/>
                  </a:cubicBezTo>
                  <a:cubicBezTo>
                    <a:pt x="6873" y="459"/>
                    <a:pt x="6873" y="459"/>
                    <a:pt x="6873" y="459"/>
                  </a:cubicBezTo>
                  <a:cubicBezTo>
                    <a:pt x="6873" y="417"/>
                    <a:pt x="6920" y="412"/>
                    <a:pt x="6920" y="370"/>
                  </a:cubicBezTo>
                  <a:cubicBezTo>
                    <a:pt x="6947" y="370"/>
                    <a:pt x="6957" y="343"/>
                    <a:pt x="6984" y="343"/>
                  </a:cubicBezTo>
                  <a:cubicBezTo>
                    <a:pt x="7010" y="343"/>
                    <a:pt x="7021" y="359"/>
                    <a:pt x="7047" y="359"/>
                  </a:cubicBezTo>
                  <a:cubicBezTo>
                    <a:pt x="7057" y="359"/>
                    <a:pt x="7057" y="338"/>
                    <a:pt x="7068" y="338"/>
                  </a:cubicBezTo>
                  <a:cubicBezTo>
                    <a:pt x="7078" y="338"/>
                    <a:pt x="7084" y="348"/>
                    <a:pt x="7094" y="359"/>
                  </a:cubicBezTo>
                  <a:cubicBezTo>
                    <a:pt x="7084" y="364"/>
                    <a:pt x="7078" y="370"/>
                    <a:pt x="7078" y="380"/>
                  </a:cubicBezTo>
                  <a:cubicBezTo>
                    <a:pt x="7078" y="417"/>
                    <a:pt x="7115" y="438"/>
                    <a:pt x="7152" y="438"/>
                  </a:cubicBezTo>
                  <a:cubicBezTo>
                    <a:pt x="7173" y="438"/>
                    <a:pt x="7179" y="417"/>
                    <a:pt x="7200" y="417"/>
                  </a:cubicBezTo>
                  <a:cubicBezTo>
                    <a:pt x="7226" y="417"/>
                    <a:pt x="7226" y="417"/>
                    <a:pt x="7226" y="417"/>
                  </a:cubicBezTo>
                  <a:cubicBezTo>
                    <a:pt x="7247" y="417"/>
                    <a:pt x="7253" y="385"/>
                    <a:pt x="7274" y="385"/>
                  </a:cubicBezTo>
                  <a:cubicBezTo>
                    <a:pt x="7295" y="385"/>
                    <a:pt x="7295" y="406"/>
                    <a:pt x="7311" y="417"/>
                  </a:cubicBezTo>
                  <a:cubicBezTo>
                    <a:pt x="7326" y="428"/>
                    <a:pt x="7342" y="433"/>
                    <a:pt x="7358" y="433"/>
                  </a:cubicBezTo>
                  <a:cubicBezTo>
                    <a:pt x="7390" y="433"/>
                    <a:pt x="7384" y="396"/>
                    <a:pt x="7411" y="380"/>
                  </a:cubicBezTo>
                  <a:cubicBezTo>
                    <a:pt x="7437" y="364"/>
                    <a:pt x="7453" y="364"/>
                    <a:pt x="7479" y="359"/>
                  </a:cubicBezTo>
                  <a:cubicBezTo>
                    <a:pt x="7506" y="364"/>
                    <a:pt x="7506" y="364"/>
                    <a:pt x="7506" y="364"/>
                  </a:cubicBezTo>
                  <a:cubicBezTo>
                    <a:pt x="7532" y="364"/>
                    <a:pt x="7532" y="364"/>
                    <a:pt x="7532" y="364"/>
                  </a:cubicBezTo>
                  <a:cubicBezTo>
                    <a:pt x="7537" y="364"/>
                    <a:pt x="7543" y="354"/>
                    <a:pt x="7548" y="354"/>
                  </a:cubicBezTo>
                  <a:cubicBezTo>
                    <a:pt x="7569" y="354"/>
                    <a:pt x="7574" y="370"/>
                    <a:pt x="7590" y="375"/>
                  </a:cubicBezTo>
                  <a:cubicBezTo>
                    <a:pt x="7595" y="375"/>
                    <a:pt x="7601" y="375"/>
                    <a:pt x="7606" y="375"/>
                  </a:cubicBezTo>
                  <a:cubicBezTo>
                    <a:pt x="7622" y="375"/>
                    <a:pt x="7632" y="380"/>
                    <a:pt x="7643" y="380"/>
                  </a:cubicBezTo>
                  <a:cubicBezTo>
                    <a:pt x="7664" y="380"/>
                    <a:pt x="7675" y="380"/>
                    <a:pt x="7690" y="370"/>
                  </a:cubicBezTo>
                  <a:cubicBezTo>
                    <a:pt x="7701" y="364"/>
                    <a:pt x="7696" y="354"/>
                    <a:pt x="7701" y="343"/>
                  </a:cubicBezTo>
                  <a:cubicBezTo>
                    <a:pt x="7717" y="322"/>
                    <a:pt x="7738" y="317"/>
                    <a:pt x="7738" y="296"/>
                  </a:cubicBezTo>
                  <a:cubicBezTo>
                    <a:pt x="7738" y="275"/>
                    <a:pt x="7738" y="275"/>
                    <a:pt x="7738" y="275"/>
                  </a:cubicBezTo>
                  <a:cubicBezTo>
                    <a:pt x="7738" y="264"/>
                    <a:pt x="7722" y="264"/>
                    <a:pt x="7722" y="248"/>
                  </a:cubicBezTo>
                  <a:lnTo>
                    <a:pt x="7727" y="248"/>
                  </a:lnTo>
                  <a:cubicBezTo>
                    <a:pt x="7738" y="248"/>
                    <a:pt x="7743" y="254"/>
                    <a:pt x="7748" y="259"/>
                  </a:cubicBezTo>
                  <a:cubicBezTo>
                    <a:pt x="7759" y="264"/>
                    <a:pt x="7769" y="259"/>
                    <a:pt x="7785" y="264"/>
                  </a:cubicBezTo>
                  <a:cubicBezTo>
                    <a:pt x="7775" y="275"/>
                    <a:pt x="7754" y="275"/>
                    <a:pt x="7754" y="290"/>
                  </a:cubicBezTo>
                  <a:cubicBezTo>
                    <a:pt x="7754" y="296"/>
                    <a:pt x="7764" y="296"/>
                    <a:pt x="7764" y="301"/>
                  </a:cubicBezTo>
                  <a:cubicBezTo>
                    <a:pt x="7764" y="327"/>
                    <a:pt x="7722" y="327"/>
                    <a:pt x="7722" y="354"/>
                  </a:cubicBezTo>
                  <a:cubicBezTo>
                    <a:pt x="7722" y="380"/>
                    <a:pt x="7743" y="391"/>
                    <a:pt x="7759" y="406"/>
                  </a:cubicBezTo>
                  <a:cubicBezTo>
                    <a:pt x="7780" y="422"/>
                    <a:pt x="7791" y="438"/>
                    <a:pt x="7817" y="443"/>
                  </a:cubicBezTo>
                  <a:cubicBezTo>
                    <a:pt x="7838" y="449"/>
                    <a:pt x="7833" y="480"/>
                    <a:pt x="7849" y="501"/>
                  </a:cubicBezTo>
                  <a:cubicBezTo>
                    <a:pt x="7859" y="522"/>
                    <a:pt x="7880" y="522"/>
                    <a:pt x="7901" y="533"/>
                  </a:cubicBezTo>
                  <a:cubicBezTo>
                    <a:pt x="7938" y="549"/>
                    <a:pt x="7959" y="554"/>
                    <a:pt x="7996" y="580"/>
                  </a:cubicBezTo>
                  <a:cubicBezTo>
                    <a:pt x="8049" y="617"/>
                    <a:pt x="8081" y="654"/>
                    <a:pt x="8149" y="654"/>
                  </a:cubicBezTo>
                  <a:cubicBezTo>
                    <a:pt x="8170" y="654"/>
                    <a:pt x="8170" y="654"/>
                    <a:pt x="8170" y="654"/>
                  </a:cubicBezTo>
                  <a:cubicBezTo>
                    <a:pt x="8181" y="654"/>
                    <a:pt x="8181" y="649"/>
                    <a:pt x="8191" y="649"/>
                  </a:cubicBezTo>
                  <a:cubicBezTo>
                    <a:pt x="8197" y="649"/>
                    <a:pt x="8197" y="654"/>
                    <a:pt x="8207" y="654"/>
                  </a:cubicBezTo>
                  <a:cubicBezTo>
                    <a:pt x="8223" y="660"/>
                    <a:pt x="8234" y="649"/>
                    <a:pt x="8249" y="654"/>
                  </a:cubicBezTo>
                  <a:cubicBezTo>
                    <a:pt x="8260" y="665"/>
                    <a:pt x="8255" y="676"/>
                    <a:pt x="8260" y="681"/>
                  </a:cubicBezTo>
                  <a:cubicBezTo>
                    <a:pt x="8271" y="691"/>
                    <a:pt x="8286" y="686"/>
                    <a:pt x="8297" y="691"/>
                  </a:cubicBezTo>
                  <a:cubicBezTo>
                    <a:pt x="8323" y="702"/>
                    <a:pt x="8334" y="723"/>
                    <a:pt x="8360" y="723"/>
                  </a:cubicBezTo>
                  <a:cubicBezTo>
                    <a:pt x="8387" y="723"/>
                    <a:pt x="8387" y="723"/>
                    <a:pt x="8387" y="723"/>
                  </a:cubicBezTo>
                  <a:cubicBezTo>
                    <a:pt x="8397" y="723"/>
                    <a:pt x="8397" y="712"/>
                    <a:pt x="8408" y="712"/>
                  </a:cubicBezTo>
                  <a:cubicBezTo>
                    <a:pt x="8439" y="707"/>
                    <a:pt x="8455" y="702"/>
                    <a:pt x="8482" y="686"/>
                  </a:cubicBezTo>
                  <a:cubicBezTo>
                    <a:pt x="8508" y="665"/>
                    <a:pt x="8550" y="676"/>
                    <a:pt x="8550" y="644"/>
                  </a:cubicBezTo>
                  <a:cubicBezTo>
                    <a:pt x="8550" y="633"/>
                    <a:pt x="8566" y="628"/>
                    <a:pt x="8576" y="623"/>
                  </a:cubicBezTo>
                  <a:cubicBezTo>
                    <a:pt x="8582" y="623"/>
                    <a:pt x="8582" y="623"/>
                    <a:pt x="8582" y="623"/>
                  </a:cubicBezTo>
                  <a:cubicBezTo>
                    <a:pt x="8576" y="628"/>
                    <a:pt x="8576" y="633"/>
                    <a:pt x="8576" y="639"/>
                  </a:cubicBezTo>
                  <a:lnTo>
                    <a:pt x="8582" y="644"/>
                  </a:lnTo>
                  <a:cubicBezTo>
                    <a:pt x="8598" y="644"/>
                    <a:pt x="8603" y="628"/>
                    <a:pt x="8619" y="628"/>
                  </a:cubicBezTo>
                  <a:cubicBezTo>
                    <a:pt x="8635" y="628"/>
                    <a:pt x="8640" y="654"/>
                    <a:pt x="8656" y="654"/>
                  </a:cubicBezTo>
                  <a:cubicBezTo>
                    <a:pt x="8682" y="654"/>
                    <a:pt x="8682" y="654"/>
                    <a:pt x="8682" y="654"/>
                  </a:cubicBezTo>
                  <a:cubicBezTo>
                    <a:pt x="8698" y="654"/>
                    <a:pt x="8703" y="676"/>
                    <a:pt x="8714" y="676"/>
                  </a:cubicBezTo>
                  <a:cubicBezTo>
                    <a:pt x="8740" y="676"/>
                    <a:pt x="8745" y="654"/>
                    <a:pt x="8756" y="633"/>
                  </a:cubicBezTo>
                  <a:cubicBezTo>
                    <a:pt x="8761" y="649"/>
                    <a:pt x="8772" y="649"/>
                    <a:pt x="8782" y="649"/>
                  </a:cubicBezTo>
                  <a:cubicBezTo>
                    <a:pt x="8798" y="649"/>
                    <a:pt x="8798" y="649"/>
                    <a:pt x="8798" y="649"/>
                  </a:cubicBezTo>
                  <a:cubicBezTo>
                    <a:pt x="8798" y="676"/>
                    <a:pt x="8819" y="691"/>
                    <a:pt x="8830" y="712"/>
                  </a:cubicBezTo>
                  <a:cubicBezTo>
                    <a:pt x="8845" y="749"/>
                    <a:pt x="8856" y="765"/>
                    <a:pt x="8888" y="786"/>
                  </a:cubicBezTo>
                  <a:cubicBezTo>
                    <a:pt x="8904" y="797"/>
                    <a:pt x="8914" y="813"/>
                    <a:pt x="8930" y="813"/>
                  </a:cubicBezTo>
                  <a:cubicBezTo>
                    <a:pt x="8941" y="813"/>
                    <a:pt x="8941" y="802"/>
                    <a:pt x="8951" y="802"/>
                  </a:cubicBezTo>
                  <a:cubicBezTo>
                    <a:pt x="8962" y="802"/>
                    <a:pt x="8962" y="813"/>
                    <a:pt x="8967" y="818"/>
                  </a:cubicBezTo>
                  <a:cubicBezTo>
                    <a:pt x="8988" y="828"/>
                    <a:pt x="8993" y="850"/>
                    <a:pt x="9014" y="850"/>
                  </a:cubicBezTo>
                  <a:cubicBezTo>
                    <a:pt x="9041" y="850"/>
                    <a:pt x="9025" y="813"/>
                    <a:pt x="9041" y="791"/>
                  </a:cubicBezTo>
                  <a:cubicBezTo>
                    <a:pt x="9051" y="786"/>
                    <a:pt x="9062" y="791"/>
                    <a:pt x="9078" y="791"/>
                  </a:cubicBezTo>
                  <a:cubicBezTo>
                    <a:pt x="9088" y="791"/>
                    <a:pt x="9088" y="781"/>
                    <a:pt x="9093" y="776"/>
                  </a:cubicBezTo>
                  <a:cubicBezTo>
                    <a:pt x="9136" y="760"/>
                    <a:pt x="9167" y="770"/>
                    <a:pt x="9204" y="744"/>
                  </a:cubicBezTo>
                  <a:cubicBezTo>
                    <a:pt x="9204" y="749"/>
                    <a:pt x="9204" y="749"/>
                    <a:pt x="9204" y="749"/>
                  </a:cubicBezTo>
                  <a:cubicBezTo>
                    <a:pt x="9204" y="765"/>
                    <a:pt x="9188" y="760"/>
                    <a:pt x="9173" y="776"/>
                  </a:cubicBezTo>
                  <a:cubicBezTo>
                    <a:pt x="9173" y="781"/>
                    <a:pt x="9178" y="781"/>
                    <a:pt x="9178" y="786"/>
                  </a:cubicBezTo>
                  <a:cubicBezTo>
                    <a:pt x="9178" y="791"/>
                    <a:pt x="9178" y="797"/>
                    <a:pt x="9178" y="802"/>
                  </a:cubicBezTo>
                  <a:cubicBezTo>
                    <a:pt x="9162" y="802"/>
                    <a:pt x="9157" y="802"/>
                    <a:pt x="9146" y="802"/>
                  </a:cubicBezTo>
                  <a:cubicBezTo>
                    <a:pt x="9104" y="802"/>
                    <a:pt x="9072" y="834"/>
                    <a:pt x="9072" y="871"/>
                  </a:cubicBezTo>
                  <a:cubicBezTo>
                    <a:pt x="9072" y="881"/>
                    <a:pt x="9088" y="881"/>
                    <a:pt x="9099" y="892"/>
                  </a:cubicBezTo>
                  <a:cubicBezTo>
                    <a:pt x="9104" y="902"/>
                    <a:pt x="9099" y="913"/>
                    <a:pt x="9099" y="929"/>
                  </a:cubicBezTo>
                  <a:cubicBezTo>
                    <a:pt x="9109" y="929"/>
                    <a:pt x="9115" y="929"/>
                    <a:pt x="9125" y="929"/>
                  </a:cubicBezTo>
                  <a:cubicBezTo>
                    <a:pt x="9136" y="929"/>
                    <a:pt x="9141" y="939"/>
                    <a:pt x="9151" y="939"/>
                  </a:cubicBezTo>
                  <a:cubicBezTo>
                    <a:pt x="9167" y="939"/>
                    <a:pt x="9178" y="929"/>
                    <a:pt x="9194" y="929"/>
                  </a:cubicBezTo>
                  <a:cubicBezTo>
                    <a:pt x="9215" y="929"/>
                    <a:pt x="9220" y="944"/>
                    <a:pt x="9241" y="950"/>
                  </a:cubicBezTo>
                  <a:cubicBezTo>
                    <a:pt x="9278" y="971"/>
                    <a:pt x="9304" y="971"/>
                    <a:pt x="9341" y="992"/>
                  </a:cubicBezTo>
                  <a:cubicBezTo>
                    <a:pt x="9362" y="1002"/>
                    <a:pt x="9368" y="1024"/>
                    <a:pt x="9389" y="1034"/>
                  </a:cubicBezTo>
                  <a:cubicBezTo>
                    <a:pt x="9389" y="1034"/>
                    <a:pt x="9389" y="1034"/>
                    <a:pt x="9389" y="1029"/>
                  </a:cubicBezTo>
                  <a:cubicBezTo>
                    <a:pt x="9389" y="1029"/>
                    <a:pt x="9389" y="1024"/>
                    <a:pt x="9389" y="1018"/>
                  </a:cubicBezTo>
                  <a:cubicBezTo>
                    <a:pt x="9389" y="1013"/>
                    <a:pt x="9389" y="1013"/>
                    <a:pt x="9389" y="1008"/>
                  </a:cubicBezTo>
                  <a:cubicBezTo>
                    <a:pt x="9420" y="1008"/>
                    <a:pt x="9436" y="1013"/>
                    <a:pt x="9473" y="1013"/>
                  </a:cubicBezTo>
                  <a:cubicBezTo>
                    <a:pt x="9463" y="1024"/>
                    <a:pt x="9457" y="1034"/>
                    <a:pt x="9452" y="1045"/>
                  </a:cubicBezTo>
                  <a:cubicBezTo>
                    <a:pt x="9463" y="1039"/>
                    <a:pt x="9468" y="1034"/>
                    <a:pt x="9484" y="1034"/>
                  </a:cubicBezTo>
                  <a:cubicBezTo>
                    <a:pt x="9489" y="1034"/>
                    <a:pt x="9489" y="1045"/>
                    <a:pt x="9489" y="1055"/>
                  </a:cubicBezTo>
                  <a:cubicBezTo>
                    <a:pt x="9489" y="1082"/>
                    <a:pt x="9489" y="1082"/>
                    <a:pt x="9489" y="1082"/>
                  </a:cubicBezTo>
                  <a:cubicBezTo>
                    <a:pt x="9489" y="1108"/>
                    <a:pt x="9494" y="1119"/>
                    <a:pt x="9505" y="1145"/>
                  </a:cubicBezTo>
                  <a:cubicBezTo>
                    <a:pt x="9515" y="1166"/>
                    <a:pt x="9515" y="1182"/>
                    <a:pt x="9537" y="1203"/>
                  </a:cubicBezTo>
                  <a:cubicBezTo>
                    <a:pt x="9568" y="1235"/>
                    <a:pt x="9589" y="1245"/>
                    <a:pt x="9610" y="1282"/>
                  </a:cubicBezTo>
                  <a:cubicBezTo>
                    <a:pt x="9637" y="1324"/>
                    <a:pt x="9658" y="1345"/>
                    <a:pt x="9679" y="1382"/>
                  </a:cubicBezTo>
                  <a:cubicBezTo>
                    <a:pt x="9700" y="1419"/>
                    <a:pt x="9716" y="1461"/>
                    <a:pt x="9758" y="1461"/>
                  </a:cubicBezTo>
                  <a:cubicBezTo>
                    <a:pt x="9779" y="1461"/>
                    <a:pt x="9790" y="1445"/>
                    <a:pt x="9810" y="1445"/>
                  </a:cubicBezTo>
                  <a:cubicBezTo>
                    <a:pt x="9820" y="1445"/>
                    <a:pt x="9820" y="1445"/>
                    <a:pt x="9820" y="1445"/>
                  </a:cubicBezTo>
                  <a:cubicBezTo>
                    <a:pt x="9820" y="1456"/>
                    <a:pt x="9820" y="1456"/>
                    <a:pt x="9820" y="1456"/>
                  </a:cubicBezTo>
                  <a:cubicBezTo>
                    <a:pt x="9820" y="1467"/>
                    <a:pt x="9810" y="1472"/>
                    <a:pt x="9810" y="1488"/>
                  </a:cubicBezTo>
                  <a:cubicBezTo>
                    <a:pt x="9810" y="1488"/>
                    <a:pt x="9820" y="1488"/>
                    <a:pt x="9820" y="1493"/>
                  </a:cubicBezTo>
                  <a:cubicBezTo>
                    <a:pt x="9847" y="1504"/>
                    <a:pt x="9852" y="1519"/>
                    <a:pt x="9868" y="1541"/>
                  </a:cubicBezTo>
                  <a:cubicBezTo>
                    <a:pt x="9894" y="1577"/>
                    <a:pt x="9910" y="1598"/>
                    <a:pt x="9947" y="1625"/>
                  </a:cubicBezTo>
                  <a:cubicBezTo>
                    <a:pt x="9963" y="1641"/>
                    <a:pt x="9963" y="1667"/>
                    <a:pt x="9989" y="1672"/>
                  </a:cubicBezTo>
                  <a:cubicBezTo>
                    <a:pt x="10031" y="1683"/>
                    <a:pt x="10052" y="1693"/>
                    <a:pt x="10095" y="1699"/>
                  </a:cubicBezTo>
                  <a:cubicBezTo>
                    <a:pt x="10116" y="1699"/>
                    <a:pt x="10116" y="1720"/>
                    <a:pt x="10131" y="1730"/>
                  </a:cubicBezTo>
                  <a:cubicBezTo>
                    <a:pt x="10137" y="1736"/>
                    <a:pt x="10142" y="1736"/>
                    <a:pt x="10147" y="1736"/>
                  </a:cubicBezTo>
                  <a:cubicBezTo>
                    <a:pt x="10163" y="1741"/>
                    <a:pt x="10168" y="1757"/>
                    <a:pt x="10184" y="1757"/>
                  </a:cubicBezTo>
                  <a:cubicBezTo>
                    <a:pt x="10195" y="1757"/>
                    <a:pt x="10190" y="1746"/>
                    <a:pt x="10200" y="1736"/>
                  </a:cubicBezTo>
                  <a:cubicBezTo>
                    <a:pt x="10216" y="1715"/>
                    <a:pt x="10237" y="1720"/>
                    <a:pt x="10263" y="1720"/>
                  </a:cubicBezTo>
                  <a:cubicBezTo>
                    <a:pt x="10295" y="1720"/>
                    <a:pt x="10306" y="1751"/>
                    <a:pt x="10337" y="1751"/>
                  </a:cubicBezTo>
                  <a:cubicBezTo>
                    <a:pt x="10364" y="1751"/>
                    <a:pt x="10374" y="1730"/>
                    <a:pt x="10379" y="1704"/>
                  </a:cubicBezTo>
                  <a:cubicBezTo>
                    <a:pt x="10432" y="1715"/>
                    <a:pt x="10459" y="1746"/>
                    <a:pt x="10511" y="1751"/>
                  </a:cubicBezTo>
                  <a:cubicBezTo>
                    <a:pt x="10511" y="1736"/>
                    <a:pt x="10532" y="1730"/>
                    <a:pt x="10548" y="1725"/>
                  </a:cubicBezTo>
                  <a:cubicBezTo>
                    <a:pt x="10559" y="1725"/>
                    <a:pt x="10564" y="1709"/>
                    <a:pt x="10575" y="1709"/>
                  </a:cubicBezTo>
                  <a:cubicBezTo>
                    <a:pt x="10580" y="1709"/>
                    <a:pt x="10585" y="1720"/>
                    <a:pt x="10590" y="1720"/>
                  </a:cubicBezTo>
                  <a:cubicBezTo>
                    <a:pt x="10612" y="1720"/>
                    <a:pt x="10622" y="1704"/>
                    <a:pt x="10643" y="1704"/>
                  </a:cubicBezTo>
                  <a:cubicBezTo>
                    <a:pt x="10691" y="1704"/>
                    <a:pt x="10712" y="1736"/>
                    <a:pt x="10764" y="1736"/>
                  </a:cubicBezTo>
                  <a:cubicBezTo>
                    <a:pt x="10791" y="1736"/>
                    <a:pt x="10801" y="1709"/>
                    <a:pt x="10833" y="1709"/>
                  </a:cubicBezTo>
                  <a:cubicBezTo>
                    <a:pt x="10844" y="1709"/>
                    <a:pt x="10849" y="1720"/>
                    <a:pt x="10854" y="1725"/>
                  </a:cubicBezTo>
                  <a:cubicBezTo>
                    <a:pt x="10886" y="1741"/>
                    <a:pt x="10907" y="1741"/>
                    <a:pt x="10938" y="1741"/>
                  </a:cubicBezTo>
                  <a:cubicBezTo>
                    <a:pt x="10960" y="1741"/>
                    <a:pt x="10970" y="1730"/>
                    <a:pt x="10991" y="1725"/>
                  </a:cubicBezTo>
                  <a:cubicBezTo>
                    <a:pt x="10997" y="1725"/>
                    <a:pt x="10997" y="1725"/>
                    <a:pt x="10997" y="1725"/>
                  </a:cubicBezTo>
                  <a:cubicBezTo>
                    <a:pt x="11002" y="1725"/>
                    <a:pt x="11007" y="1720"/>
                    <a:pt x="11012" y="1715"/>
                  </a:cubicBezTo>
                  <a:cubicBezTo>
                    <a:pt x="11028" y="1757"/>
                    <a:pt x="11023" y="1788"/>
                    <a:pt x="11039" y="1825"/>
                  </a:cubicBezTo>
                  <a:cubicBezTo>
                    <a:pt x="11044" y="1846"/>
                    <a:pt x="11044" y="1878"/>
                    <a:pt x="11065" y="1878"/>
                  </a:cubicBezTo>
                  <a:cubicBezTo>
                    <a:pt x="11076" y="1878"/>
                    <a:pt x="11081" y="1867"/>
                    <a:pt x="11086" y="1857"/>
                  </a:cubicBezTo>
                  <a:cubicBezTo>
                    <a:pt x="11097" y="1867"/>
                    <a:pt x="11102" y="1883"/>
                    <a:pt x="11118" y="1883"/>
                  </a:cubicBezTo>
                  <a:cubicBezTo>
                    <a:pt x="11128" y="1883"/>
                    <a:pt x="11128" y="1867"/>
                    <a:pt x="11134" y="1857"/>
                  </a:cubicBezTo>
                  <a:cubicBezTo>
                    <a:pt x="11134" y="1841"/>
                    <a:pt x="11134" y="1836"/>
                    <a:pt x="11139" y="1820"/>
                  </a:cubicBezTo>
                  <a:cubicBezTo>
                    <a:pt x="11144" y="1799"/>
                    <a:pt x="11160" y="1788"/>
                    <a:pt x="11160" y="1762"/>
                  </a:cubicBezTo>
                  <a:cubicBezTo>
                    <a:pt x="11139" y="1693"/>
                    <a:pt x="11197" y="1799"/>
                    <a:pt x="11213" y="1815"/>
                  </a:cubicBezTo>
                  <a:cubicBezTo>
                    <a:pt x="11229" y="1830"/>
                    <a:pt x="11244" y="1820"/>
                    <a:pt x="11260" y="1830"/>
                  </a:cubicBezTo>
                  <a:cubicBezTo>
                    <a:pt x="11266" y="1830"/>
                    <a:pt x="11260" y="1841"/>
                    <a:pt x="11266" y="1841"/>
                  </a:cubicBezTo>
                  <a:cubicBezTo>
                    <a:pt x="11276" y="1852"/>
                    <a:pt x="11287" y="1841"/>
                    <a:pt x="11303" y="1846"/>
                  </a:cubicBezTo>
                  <a:cubicBezTo>
                    <a:pt x="11324" y="1857"/>
                    <a:pt x="11334" y="1878"/>
                    <a:pt x="11360" y="1878"/>
                  </a:cubicBezTo>
                  <a:cubicBezTo>
                    <a:pt x="11376" y="1878"/>
                    <a:pt x="11387" y="1862"/>
                    <a:pt x="11403" y="1862"/>
                  </a:cubicBezTo>
                  <a:cubicBezTo>
                    <a:pt x="11413" y="1862"/>
                    <a:pt x="11413" y="1862"/>
                    <a:pt x="11413" y="1862"/>
                  </a:cubicBezTo>
                  <a:cubicBezTo>
                    <a:pt x="11408" y="1867"/>
                    <a:pt x="11408" y="1867"/>
                    <a:pt x="11408" y="1867"/>
                  </a:cubicBezTo>
                  <a:cubicBezTo>
                    <a:pt x="11424" y="1894"/>
                    <a:pt x="11429" y="1915"/>
                    <a:pt x="11455" y="1925"/>
                  </a:cubicBezTo>
                  <a:cubicBezTo>
                    <a:pt x="11466" y="1931"/>
                    <a:pt x="11482" y="1931"/>
                    <a:pt x="11492" y="1941"/>
                  </a:cubicBezTo>
                  <a:cubicBezTo>
                    <a:pt x="11519" y="1973"/>
                    <a:pt x="11550" y="1978"/>
                    <a:pt x="11587" y="1989"/>
                  </a:cubicBezTo>
                  <a:cubicBezTo>
                    <a:pt x="11603" y="1994"/>
                    <a:pt x="11608" y="2010"/>
                    <a:pt x="11629" y="2010"/>
                  </a:cubicBezTo>
                  <a:cubicBezTo>
                    <a:pt x="11645" y="2010"/>
                    <a:pt x="11651" y="1994"/>
                    <a:pt x="11666" y="1984"/>
                  </a:cubicBezTo>
                  <a:cubicBezTo>
                    <a:pt x="11666" y="2010"/>
                    <a:pt x="11666" y="2010"/>
                    <a:pt x="11666" y="2010"/>
                  </a:cubicBezTo>
                  <a:cubicBezTo>
                    <a:pt x="11666" y="2010"/>
                    <a:pt x="11672" y="2010"/>
                    <a:pt x="11677" y="2010"/>
                  </a:cubicBezTo>
                  <a:cubicBezTo>
                    <a:pt x="11682" y="2010"/>
                    <a:pt x="11682" y="2010"/>
                    <a:pt x="11688" y="2010"/>
                  </a:cubicBezTo>
                  <a:cubicBezTo>
                    <a:pt x="11698" y="2010"/>
                    <a:pt x="11698" y="2010"/>
                    <a:pt x="11698" y="2010"/>
                  </a:cubicBezTo>
                  <a:cubicBezTo>
                    <a:pt x="11698" y="1994"/>
                    <a:pt x="11698" y="1994"/>
                    <a:pt x="11698" y="1994"/>
                  </a:cubicBezTo>
                  <a:lnTo>
                    <a:pt x="11703" y="1994"/>
                  </a:lnTo>
                  <a:cubicBezTo>
                    <a:pt x="11709" y="2010"/>
                    <a:pt x="11719" y="2015"/>
                    <a:pt x="11725" y="2031"/>
                  </a:cubicBezTo>
                  <a:cubicBezTo>
                    <a:pt x="11730" y="2047"/>
                    <a:pt x="11735" y="2063"/>
                    <a:pt x="11751" y="2063"/>
                  </a:cubicBezTo>
                  <a:cubicBezTo>
                    <a:pt x="11756" y="2063"/>
                    <a:pt x="11756" y="2057"/>
                    <a:pt x="11767" y="2052"/>
                  </a:cubicBezTo>
                  <a:cubicBezTo>
                    <a:pt x="11767" y="2057"/>
                    <a:pt x="11767" y="2057"/>
                    <a:pt x="11767" y="2057"/>
                  </a:cubicBezTo>
                  <a:cubicBezTo>
                    <a:pt x="11767" y="2068"/>
                    <a:pt x="11767" y="2068"/>
                    <a:pt x="11767" y="2068"/>
                  </a:cubicBezTo>
                  <a:cubicBezTo>
                    <a:pt x="11777" y="2073"/>
                    <a:pt x="11788" y="2073"/>
                    <a:pt x="11788" y="2084"/>
                  </a:cubicBezTo>
                  <a:cubicBezTo>
                    <a:pt x="11798" y="2105"/>
                    <a:pt x="11793" y="2121"/>
                    <a:pt x="11804" y="2142"/>
                  </a:cubicBezTo>
                  <a:cubicBezTo>
                    <a:pt x="11809" y="2147"/>
                    <a:pt x="11809" y="2152"/>
                    <a:pt x="11814" y="2152"/>
                  </a:cubicBezTo>
                  <a:cubicBezTo>
                    <a:pt x="11825" y="2152"/>
                    <a:pt x="11830" y="2147"/>
                    <a:pt x="11835" y="2147"/>
                  </a:cubicBezTo>
                  <a:cubicBezTo>
                    <a:pt x="11846" y="2163"/>
                    <a:pt x="11862" y="2179"/>
                    <a:pt x="11883" y="2179"/>
                  </a:cubicBezTo>
                  <a:cubicBezTo>
                    <a:pt x="11893" y="2179"/>
                    <a:pt x="11893" y="2163"/>
                    <a:pt x="11904" y="2163"/>
                  </a:cubicBezTo>
                  <a:cubicBezTo>
                    <a:pt x="11914" y="2163"/>
                    <a:pt x="11920" y="2173"/>
                    <a:pt x="11925" y="2179"/>
                  </a:cubicBezTo>
                  <a:cubicBezTo>
                    <a:pt x="11951" y="2200"/>
                    <a:pt x="11967" y="2226"/>
                    <a:pt x="11999" y="2226"/>
                  </a:cubicBezTo>
                  <a:cubicBezTo>
                    <a:pt x="12014" y="2226"/>
                    <a:pt x="12020" y="2216"/>
                    <a:pt x="12030" y="2216"/>
                  </a:cubicBezTo>
                  <a:cubicBezTo>
                    <a:pt x="12046" y="2216"/>
                    <a:pt x="12057" y="2221"/>
                    <a:pt x="12073" y="2226"/>
                  </a:cubicBezTo>
                  <a:cubicBezTo>
                    <a:pt x="12088" y="2226"/>
                    <a:pt x="12110" y="2221"/>
                    <a:pt x="12120" y="2237"/>
                  </a:cubicBezTo>
                  <a:cubicBezTo>
                    <a:pt x="12115" y="2247"/>
                    <a:pt x="12115" y="2247"/>
                    <a:pt x="12115" y="2247"/>
                  </a:cubicBezTo>
                  <a:cubicBezTo>
                    <a:pt x="12131" y="2279"/>
                    <a:pt x="12168" y="2268"/>
                    <a:pt x="12204" y="2274"/>
                  </a:cubicBezTo>
                  <a:cubicBezTo>
                    <a:pt x="12204" y="2279"/>
                    <a:pt x="12199" y="2284"/>
                    <a:pt x="12199" y="2289"/>
                  </a:cubicBezTo>
                  <a:cubicBezTo>
                    <a:pt x="12210" y="2295"/>
                    <a:pt x="12220" y="2295"/>
                    <a:pt x="12231" y="2300"/>
                  </a:cubicBezTo>
                  <a:cubicBezTo>
                    <a:pt x="12241" y="2310"/>
                    <a:pt x="12241" y="2321"/>
                    <a:pt x="12252" y="2326"/>
                  </a:cubicBezTo>
                  <a:cubicBezTo>
                    <a:pt x="12262" y="2326"/>
                    <a:pt x="12262" y="2326"/>
                    <a:pt x="12262" y="2326"/>
                  </a:cubicBezTo>
                  <a:cubicBezTo>
                    <a:pt x="12268" y="2326"/>
                    <a:pt x="12273" y="2321"/>
                    <a:pt x="12278" y="2321"/>
                  </a:cubicBezTo>
                  <a:cubicBezTo>
                    <a:pt x="12299" y="2321"/>
                    <a:pt x="12299" y="2347"/>
                    <a:pt x="12310" y="2369"/>
                  </a:cubicBezTo>
                  <a:cubicBezTo>
                    <a:pt x="12326" y="2395"/>
                    <a:pt x="12342" y="2411"/>
                    <a:pt x="12352" y="2442"/>
                  </a:cubicBezTo>
                  <a:cubicBezTo>
                    <a:pt x="12379" y="2495"/>
                    <a:pt x="12410" y="2506"/>
                    <a:pt x="12452" y="2548"/>
                  </a:cubicBezTo>
                  <a:cubicBezTo>
                    <a:pt x="12468" y="2564"/>
                    <a:pt x="12468" y="2574"/>
                    <a:pt x="12484" y="2590"/>
                  </a:cubicBezTo>
                  <a:cubicBezTo>
                    <a:pt x="12500" y="2616"/>
                    <a:pt x="12521" y="2616"/>
                    <a:pt x="12542" y="2643"/>
                  </a:cubicBezTo>
                  <a:cubicBezTo>
                    <a:pt x="12574" y="2680"/>
                    <a:pt x="12574" y="2738"/>
                    <a:pt x="12621" y="2738"/>
                  </a:cubicBezTo>
                  <a:cubicBezTo>
                    <a:pt x="12637" y="2738"/>
                    <a:pt x="12642" y="2722"/>
                    <a:pt x="12647" y="2711"/>
                  </a:cubicBezTo>
                  <a:cubicBezTo>
                    <a:pt x="12653" y="2690"/>
                    <a:pt x="12658" y="2680"/>
                    <a:pt x="12658" y="2664"/>
                  </a:cubicBezTo>
                  <a:cubicBezTo>
                    <a:pt x="12658" y="2648"/>
                    <a:pt x="12647" y="2643"/>
                    <a:pt x="12647" y="2627"/>
                  </a:cubicBezTo>
                  <a:cubicBezTo>
                    <a:pt x="12647" y="2590"/>
                    <a:pt x="12647" y="2590"/>
                    <a:pt x="12647" y="2590"/>
                  </a:cubicBezTo>
                  <a:cubicBezTo>
                    <a:pt x="12647" y="2558"/>
                    <a:pt x="12658" y="2532"/>
                    <a:pt x="12690" y="2521"/>
                  </a:cubicBezTo>
                  <a:cubicBezTo>
                    <a:pt x="12695" y="2537"/>
                    <a:pt x="12711" y="2543"/>
                    <a:pt x="12732" y="2553"/>
                  </a:cubicBezTo>
                  <a:cubicBezTo>
                    <a:pt x="12737" y="2553"/>
                    <a:pt x="12737" y="2553"/>
                    <a:pt x="12737" y="2553"/>
                  </a:cubicBezTo>
                  <a:cubicBezTo>
                    <a:pt x="12737" y="2543"/>
                    <a:pt x="12742" y="2537"/>
                    <a:pt x="12748" y="2521"/>
                  </a:cubicBezTo>
                  <a:cubicBezTo>
                    <a:pt x="12732" y="2516"/>
                    <a:pt x="12721" y="2506"/>
                    <a:pt x="12721" y="2490"/>
                  </a:cubicBezTo>
                  <a:cubicBezTo>
                    <a:pt x="12721" y="2484"/>
                    <a:pt x="12737" y="2484"/>
                    <a:pt x="12742" y="2479"/>
                  </a:cubicBezTo>
                  <a:cubicBezTo>
                    <a:pt x="12753" y="2474"/>
                    <a:pt x="12758" y="2463"/>
                    <a:pt x="12758" y="2453"/>
                  </a:cubicBezTo>
                  <a:cubicBezTo>
                    <a:pt x="12758" y="2442"/>
                    <a:pt x="12748" y="2442"/>
                    <a:pt x="12742" y="2437"/>
                  </a:cubicBezTo>
                  <a:cubicBezTo>
                    <a:pt x="12732" y="2427"/>
                    <a:pt x="12737" y="2411"/>
                    <a:pt x="12727" y="2400"/>
                  </a:cubicBezTo>
                  <a:cubicBezTo>
                    <a:pt x="12716" y="2390"/>
                    <a:pt x="12700" y="2395"/>
                    <a:pt x="12684" y="2395"/>
                  </a:cubicBezTo>
                  <a:cubicBezTo>
                    <a:pt x="12684" y="2406"/>
                    <a:pt x="12684" y="2406"/>
                    <a:pt x="12684" y="2406"/>
                  </a:cubicBezTo>
                  <a:cubicBezTo>
                    <a:pt x="12706" y="2437"/>
                    <a:pt x="12700" y="2442"/>
                    <a:pt x="12674" y="2411"/>
                  </a:cubicBezTo>
                  <a:cubicBezTo>
                    <a:pt x="12674" y="2416"/>
                    <a:pt x="12669" y="2416"/>
                    <a:pt x="12669" y="2416"/>
                  </a:cubicBezTo>
                  <a:cubicBezTo>
                    <a:pt x="12669" y="2421"/>
                    <a:pt x="12674" y="2421"/>
                    <a:pt x="12674" y="2427"/>
                  </a:cubicBezTo>
                  <a:cubicBezTo>
                    <a:pt x="12658" y="2437"/>
                    <a:pt x="12653" y="2453"/>
                    <a:pt x="12632" y="2453"/>
                  </a:cubicBezTo>
                  <a:cubicBezTo>
                    <a:pt x="12600" y="2453"/>
                    <a:pt x="12590" y="2432"/>
                    <a:pt x="12563" y="2416"/>
                  </a:cubicBezTo>
                  <a:cubicBezTo>
                    <a:pt x="12531" y="2395"/>
                    <a:pt x="12505" y="2384"/>
                    <a:pt x="12505" y="2347"/>
                  </a:cubicBezTo>
                  <a:cubicBezTo>
                    <a:pt x="12505" y="2342"/>
                    <a:pt x="12510" y="2337"/>
                    <a:pt x="12510" y="2332"/>
                  </a:cubicBezTo>
                  <a:cubicBezTo>
                    <a:pt x="12510" y="2326"/>
                    <a:pt x="12500" y="2326"/>
                    <a:pt x="12500" y="2316"/>
                  </a:cubicBezTo>
                  <a:cubicBezTo>
                    <a:pt x="12500" y="2305"/>
                    <a:pt x="12505" y="2305"/>
                    <a:pt x="12510" y="2295"/>
                  </a:cubicBezTo>
                  <a:cubicBezTo>
                    <a:pt x="12510" y="2289"/>
                    <a:pt x="12510" y="2279"/>
                    <a:pt x="12516" y="2279"/>
                  </a:cubicBezTo>
                  <a:cubicBezTo>
                    <a:pt x="12547" y="2279"/>
                    <a:pt x="12558" y="2300"/>
                    <a:pt x="12579" y="2316"/>
                  </a:cubicBezTo>
                  <a:cubicBezTo>
                    <a:pt x="12611" y="2337"/>
                    <a:pt x="12632" y="2342"/>
                    <a:pt x="12663" y="2342"/>
                  </a:cubicBezTo>
                  <a:cubicBezTo>
                    <a:pt x="12669" y="2342"/>
                    <a:pt x="12674" y="2342"/>
                    <a:pt x="12674" y="2337"/>
                  </a:cubicBezTo>
                  <a:cubicBezTo>
                    <a:pt x="12674" y="2332"/>
                    <a:pt x="12647" y="2305"/>
                    <a:pt x="12669" y="2305"/>
                  </a:cubicBezTo>
                  <a:cubicBezTo>
                    <a:pt x="12674" y="2305"/>
                    <a:pt x="12669" y="2300"/>
                    <a:pt x="12674" y="2300"/>
                  </a:cubicBezTo>
                  <a:cubicBezTo>
                    <a:pt x="12721" y="2300"/>
                    <a:pt x="12748" y="2295"/>
                    <a:pt x="12785" y="2274"/>
                  </a:cubicBezTo>
                  <a:cubicBezTo>
                    <a:pt x="12795" y="2295"/>
                    <a:pt x="12801" y="2305"/>
                    <a:pt x="12801" y="2321"/>
                  </a:cubicBezTo>
                  <a:cubicBezTo>
                    <a:pt x="12801" y="2342"/>
                    <a:pt x="12774" y="2342"/>
                    <a:pt x="12774" y="2358"/>
                  </a:cubicBezTo>
                  <a:cubicBezTo>
                    <a:pt x="12774" y="2369"/>
                    <a:pt x="12785" y="2369"/>
                    <a:pt x="12785" y="2379"/>
                  </a:cubicBezTo>
                  <a:cubicBezTo>
                    <a:pt x="12785" y="2379"/>
                    <a:pt x="12785" y="2384"/>
                    <a:pt x="12779" y="2384"/>
                  </a:cubicBezTo>
                  <a:cubicBezTo>
                    <a:pt x="12785" y="2384"/>
                    <a:pt x="12785" y="2390"/>
                    <a:pt x="12785" y="2390"/>
                  </a:cubicBezTo>
                  <a:cubicBezTo>
                    <a:pt x="12806" y="2390"/>
                    <a:pt x="12801" y="2358"/>
                    <a:pt x="12816" y="2353"/>
                  </a:cubicBezTo>
                  <a:cubicBezTo>
                    <a:pt x="12848" y="2369"/>
                    <a:pt x="12848" y="2369"/>
                    <a:pt x="12848" y="2369"/>
                  </a:cubicBezTo>
                  <a:cubicBezTo>
                    <a:pt x="12869" y="2369"/>
                    <a:pt x="12869" y="2369"/>
                    <a:pt x="12869" y="2369"/>
                  </a:cubicBezTo>
                  <a:cubicBezTo>
                    <a:pt x="12869" y="2358"/>
                    <a:pt x="12869" y="2358"/>
                    <a:pt x="12869" y="2358"/>
                  </a:cubicBezTo>
                  <a:cubicBezTo>
                    <a:pt x="12832" y="2284"/>
                    <a:pt x="12848" y="2316"/>
                    <a:pt x="12885" y="2358"/>
                  </a:cubicBezTo>
                  <a:cubicBezTo>
                    <a:pt x="12890" y="2353"/>
                    <a:pt x="12890" y="2347"/>
                    <a:pt x="12901" y="2347"/>
                  </a:cubicBezTo>
                  <a:cubicBezTo>
                    <a:pt x="12911" y="2347"/>
                    <a:pt x="12922" y="2358"/>
                    <a:pt x="12932" y="2358"/>
                  </a:cubicBezTo>
                  <a:cubicBezTo>
                    <a:pt x="12943" y="2358"/>
                    <a:pt x="12943" y="2347"/>
                    <a:pt x="12953" y="2347"/>
                  </a:cubicBezTo>
                  <a:cubicBezTo>
                    <a:pt x="12959" y="2347"/>
                    <a:pt x="12959" y="2353"/>
                    <a:pt x="12964" y="2363"/>
                  </a:cubicBezTo>
                  <a:cubicBezTo>
                    <a:pt x="12975" y="2358"/>
                    <a:pt x="12980" y="2347"/>
                    <a:pt x="12990" y="2347"/>
                  </a:cubicBezTo>
                  <a:cubicBezTo>
                    <a:pt x="13033" y="2347"/>
                    <a:pt x="13059" y="2384"/>
                    <a:pt x="13059" y="2432"/>
                  </a:cubicBezTo>
                  <a:cubicBezTo>
                    <a:pt x="13059" y="2453"/>
                    <a:pt x="13059" y="2453"/>
                    <a:pt x="13059" y="2453"/>
                  </a:cubicBezTo>
                  <a:cubicBezTo>
                    <a:pt x="13059" y="2474"/>
                    <a:pt x="13022" y="2469"/>
                    <a:pt x="13022" y="2484"/>
                  </a:cubicBezTo>
                  <a:cubicBezTo>
                    <a:pt x="13022" y="2490"/>
                    <a:pt x="13027" y="2495"/>
                    <a:pt x="13027" y="2500"/>
                  </a:cubicBezTo>
                  <a:cubicBezTo>
                    <a:pt x="13027" y="2511"/>
                    <a:pt x="13017" y="2516"/>
                    <a:pt x="13017" y="2527"/>
                  </a:cubicBezTo>
                  <a:cubicBezTo>
                    <a:pt x="13017" y="2532"/>
                    <a:pt x="13022" y="2532"/>
                    <a:pt x="13022" y="2537"/>
                  </a:cubicBezTo>
                  <a:cubicBezTo>
                    <a:pt x="13027" y="2553"/>
                    <a:pt x="13022" y="2564"/>
                    <a:pt x="13033" y="2574"/>
                  </a:cubicBezTo>
                  <a:cubicBezTo>
                    <a:pt x="13038" y="2580"/>
                    <a:pt x="13043" y="2580"/>
                    <a:pt x="13048" y="2585"/>
                  </a:cubicBezTo>
                  <a:cubicBezTo>
                    <a:pt x="13027" y="2606"/>
                    <a:pt x="13006" y="2606"/>
                    <a:pt x="12980" y="2611"/>
                  </a:cubicBezTo>
                  <a:lnTo>
                    <a:pt x="12975" y="2606"/>
                  </a:lnTo>
                  <a:cubicBezTo>
                    <a:pt x="12975" y="2590"/>
                    <a:pt x="13006" y="2595"/>
                    <a:pt x="13006" y="2580"/>
                  </a:cubicBezTo>
                  <a:cubicBezTo>
                    <a:pt x="13006" y="2574"/>
                    <a:pt x="13001" y="2569"/>
                    <a:pt x="12990" y="2569"/>
                  </a:cubicBezTo>
                  <a:cubicBezTo>
                    <a:pt x="12980" y="2569"/>
                    <a:pt x="12980" y="2585"/>
                    <a:pt x="12969" y="2585"/>
                  </a:cubicBezTo>
                  <a:cubicBezTo>
                    <a:pt x="12953" y="2585"/>
                    <a:pt x="12948" y="2574"/>
                    <a:pt x="12938" y="2569"/>
                  </a:cubicBezTo>
                  <a:cubicBezTo>
                    <a:pt x="12943" y="2580"/>
                    <a:pt x="12943" y="2585"/>
                    <a:pt x="12948" y="2595"/>
                  </a:cubicBezTo>
                  <a:cubicBezTo>
                    <a:pt x="12938" y="2601"/>
                    <a:pt x="12938" y="2601"/>
                    <a:pt x="12938" y="2601"/>
                  </a:cubicBezTo>
                  <a:cubicBezTo>
                    <a:pt x="12948" y="2611"/>
                    <a:pt x="12964" y="2611"/>
                    <a:pt x="12964" y="2622"/>
                  </a:cubicBezTo>
                  <a:cubicBezTo>
                    <a:pt x="12964" y="2632"/>
                    <a:pt x="12953" y="2643"/>
                    <a:pt x="12943" y="2643"/>
                  </a:cubicBezTo>
                  <a:cubicBezTo>
                    <a:pt x="12932" y="2622"/>
                    <a:pt x="12922" y="2606"/>
                    <a:pt x="12906" y="2585"/>
                  </a:cubicBezTo>
                  <a:cubicBezTo>
                    <a:pt x="12895" y="2569"/>
                    <a:pt x="12890" y="2543"/>
                    <a:pt x="12869" y="2543"/>
                  </a:cubicBezTo>
                  <a:cubicBezTo>
                    <a:pt x="12858" y="2543"/>
                    <a:pt x="12858" y="2564"/>
                    <a:pt x="12843" y="2564"/>
                  </a:cubicBezTo>
                  <a:cubicBezTo>
                    <a:pt x="12827" y="2564"/>
                    <a:pt x="12827" y="2537"/>
                    <a:pt x="12816" y="2537"/>
                  </a:cubicBezTo>
                  <a:cubicBezTo>
                    <a:pt x="12801" y="2548"/>
                    <a:pt x="12801" y="2548"/>
                    <a:pt x="12801" y="2548"/>
                  </a:cubicBezTo>
                  <a:cubicBezTo>
                    <a:pt x="12795" y="2543"/>
                    <a:pt x="12790" y="2537"/>
                    <a:pt x="12785" y="2537"/>
                  </a:cubicBezTo>
                  <a:cubicBezTo>
                    <a:pt x="12764" y="2537"/>
                    <a:pt x="12764" y="2564"/>
                    <a:pt x="12748" y="2569"/>
                  </a:cubicBezTo>
                  <a:cubicBezTo>
                    <a:pt x="12737" y="2574"/>
                    <a:pt x="12732" y="2574"/>
                    <a:pt x="12721" y="2580"/>
                  </a:cubicBezTo>
                  <a:cubicBezTo>
                    <a:pt x="12706" y="2585"/>
                    <a:pt x="12695" y="2590"/>
                    <a:pt x="12679" y="2595"/>
                  </a:cubicBezTo>
                  <a:cubicBezTo>
                    <a:pt x="12674" y="2601"/>
                    <a:pt x="12663" y="2601"/>
                    <a:pt x="12663" y="2611"/>
                  </a:cubicBezTo>
                  <a:cubicBezTo>
                    <a:pt x="12663" y="2643"/>
                    <a:pt x="12684" y="2653"/>
                    <a:pt x="12706" y="2674"/>
                  </a:cubicBezTo>
                  <a:cubicBezTo>
                    <a:pt x="12721" y="2695"/>
                    <a:pt x="12721" y="2732"/>
                    <a:pt x="12748" y="2732"/>
                  </a:cubicBezTo>
                  <a:cubicBezTo>
                    <a:pt x="12758" y="2732"/>
                    <a:pt x="12764" y="2727"/>
                    <a:pt x="12769" y="2727"/>
                  </a:cubicBezTo>
                  <a:cubicBezTo>
                    <a:pt x="12785" y="2732"/>
                    <a:pt x="12785" y="2732"/>
                    <a:pt x="12785" y="2732"/>
                  </a:cubicBezTo>
                  <a:cubicBezTo>
                    <a:pt x="12806" y="2732"/>
                    <a:pt x="12806" y="2732"/>
                    <a:pt x="12806" y="2732"/>
                  </a:cubicBezTo>
                  <a:cubicBezTo>
                    <a:pt x="12806" y="2701"/>
                    <a:pt x="12806" y="2701"/>
                    <a:pt x="12806" y="2701"/>
                  </a:cubicBezTo>
                  <a:cubicBezTo>
                    <a:pt x="12811" y="2695"/>
                    <a:pt x="12811" y="2695"/>
                    <a:pt x="12811" y="2695"/>
                  </a:cubicBezTo>
                  <a:cubicBezTo>
                    <a:pt x="12832" y="2754"/>
                    <a:pt x="12822" y="2796"/>
                    <a:pt x="12853" y="2843"/>
                  </a:cubicBezTo>
                  <a:cubicBezTo>
                    <a:pt x="12864" y="2854"/>
                    <a:pt x="12869" y="2849"/>
                    <a:pt x="12880" y="2859"/>
                  </a:cubicBezTo>
                  <a:cubicBezTo>
                    <a:pt x="12901" y="2869"/>
                    <a:pt x="12916" y="2885"/>
                    <a:pt x="12938" y="2885"/>
                  </a:cubicBezTo>
                  <a:cubicBezTo>
                    <a:pt x="12975" y="2880"/>
                    <a:pt x="12985" y="2922"/>
                    <a:pt x="13017" y="2933"/>
                  </a:cubicBezTo>
                  <a:cubicBezTo>
                    <a:pt x="13017" y="2928"/>
                    <a:pt x="13022" y="2928"/>
                    <a:pt x="13022" y="2928"/>
                  </a:cubicBezTo>
                  <a:cubicBezTo>
                    <a:pt x="13022" y="2922"/>
                    <a:pt x="13017" y="2922"/>
                    <a:pt x="13017" y="2917"/>
                  </a:cubicBezTo>
                  <a:cubicBezTo>
                    <a:pt x="13017" y="2906"/>
                    <a:pt x="13022" y="2901"/>
                    <a:pt x="13027" y="2901"/>
                  </a:cubicBezTo>
                  <a:cubicBezTo>
                    <a:pt x="13038" y="2901"/>
                    <a:pt x="13043" y="2906"/>
                    <a:pt x="13054" y="2906"/>
                  </a:cubicBezTo>
                  <a:cubicBezTo>
                    <a:pt x="13080" y="2906"/>
                    <a:pt x="13091" y="2901"/>
                    <a:pt x="13117" y="2901"/>
                  </a:cubicBezTo>
                  <a:cubicBezTo>
                    <a:pt x="13175" y="2901"/>
                    <a:pt x="13201" y="2943"/>
                    <a:pt x="13259" y="2943"/>
                  </a:cubicBezTo>
                  <a:cubicBezTo>
                    <a:pt x="13275" y="2943"/>
                    <a:pt x="13280" y="2917"/>
                    <a:pt x="13301" y="2917"/>
                  </a:cubicBezTo>
                  <a:cubicBezTo>
                    <a:pt x="13312" y="2917"/>
                    <a:pt x="13312" y="2933"/>
                    <a:pt x="13323" y="2933"/>
                  </a:cubicBezTo>
                  <a:cubicBezTo>
                    <a:pt x="13333" y="2933"/>
                    <a:pt x="13338" y="2922"/>
                    <a:pt x="13349" y="2922"/>
                  </a:cubicBezTo>
                  <a:cubicBezTo>
                    <a:pt x="13349" y="2922"/>
                    <a:pt x="13349" y="2922"/>
                    <a:pt x="13349" y="2928"/>
                  </a:cubicBezTo>
                  <a:cubicBezTo>
                    <a:pt x="13349" y="2938"/>
                    <a:pt x="13333" y="2943"/>
                    <a:pt x="13328" y="2959"/>
                  </a:cubicBezTo>
                  <a:cubicBezTo>
                    <a:pt x="13333" y="2959"/>
                    <a:pt x="13333" y="2965"/>
                    <a:pt x="13333" y="2965"/>
                  </a:cubicBezTo>
                  <a:cubicBezTo>
                    <a:pt x="13349" y="2965"/>
                    <a:pt x="13360" y="2954"/>
                    <a:pt x="13370" y="2949"/>
                  </a:cubicBezTo>
                  <a:cubicBezTo>
                    <a:pt x="13365" y="2943"/>
                    <a:pt x="13354" y="2938"/>
                    <a:pt x="13354" y="2928"/>
                  </a:cubicBezTo>
                  <a:cubicBezTo>
                    <a:pt x="13354" y="2917"/>
                    <a:pt x="13354" y="2917"/>
                    <a:pt x="13354" y="2917"/>
                  </a:cubicBezTo>
                  <a:cubicBezTo>
                    <a:pt x="13360" y="2912"/>
                    <a:pt x="13360" y="2912"/>
                    <a:pt x="13360" y="2912"/>
                  </a:cubicBezTo>
                  <a:cubicBezTo>
                    <a:pt x="13370" y="2922"/>
                    <a:pt x="13381" y="2933"/>
                    <a:pt x="13391" y="2938"/>
                  </a:cubicBezTo>
                  <a:cubicBezTo>
                    <a:pt x="13407" y="2943"/>
                    <a:pt x="13428" y="2943"/>
                    <a:pt x="13428" y="2959"/>
                  </a:cubicBezTo>
                  <a:cubicBezTo>
                    <a:pt x="13428" y="2986"/>
                    <a:pt x="13428" y="2986"/>
                    <a:pt x="13428" y="2986"/>
                  </a:cubicBezTo>
                  <a:cubicBezTo>
                    <a:pt x="13428" y="2991"/>
                    <a:pt x="13428" y="2991"/>
                    <a:pt x="13428" y="2991"/>
                  </a:cubicBezTo>
                  <a:cubicBezTo>
                    <a:pt x="13423" y="2991"/>
                    <a:pt x="13423" y="2991"/>
                    <a:pt x="13423" y="2991"/>
                  </a:cubicBezTo>
                  <a:cubicBezTo>
                    <a:pt x="13412" y="2970"/>
                    <a:pt x="13418" y="2965"/>
                    <a:pt x="13397" y="2954"/>
                  </a:cubicBezTo>
                  <a:cubicBezTo>
                    <a:pt x="13386" y="2954"/>
                    <a:pt x="13391" y="2954"/>
                    <a:pt x="13386" y="2965"/>
                  </a:cubicBezTo>
                  <a:cubicBezTo>
                    <a:pt x="13381" y="2975"/>
                    <a:pt x="13365" y="2975"/>
                    <a:pt x="13365" y="2991"/>
                  </a:cubicBezTo>
                  <a:cubicBezTo>
                    <a:pt x="13365" y="3027"/>
                    <a:pt x="13386" y="3048"/>
                    <a:pt x="13412" y="3080"/>
                  </a:cubicBezTo>
                  <a:cubicBezTo>
                    <a:pt x="13428" y="3095"/>
                    <a:pt x="13423" y="3111"/>
                    <a:pt x="13439" y="3127"/>
                  </a:cubicBezTo>
                  <a:cubicBezTo>
                    <a:pt x="13449" y="3143"/>
                    <a:pt x="13507" y="3143"/>
                    <a:pt x="13491" y="3148"/>
                  </a:cubicBezTo>
                  <a:cubicBezTo>
                    <a:pt x="13502" y="3164"/>
                    <a:pt x="13512" y="3169"/>
                    <a:pt x="13528" y="3169"/>
                  </a:cubicBezTo>
                  <a:cubicBezTo>
                    <a:pt x="13534" y="3169"/>
                    <a:pt x="13534" y="3164"/>
                    <a:pt x="13544" y="3164"/>
                  </a:cubicBezTo>
                  <a:cubicBezTo>
                    <a:pt x="13560" y="3164"/>
                    <a:pt x="13565" y="3169"/>
                    <a:pt x="13581" y="3174"/>
                  </a:cubicBezTo>
                  <a:cubicBezTo>
                    <a:pt x="13586" y="3174"/>
                    <a:pt x="13586" y="3174"/>
                    <a:pt x="13586" y="3174"/>
                  </a:cubicBezTo>
                  <a:cubicBezTo>
                    <a:pt x="13586" y="3148"/>
                    <a:pt x="13586" y="3148"/>
                    <a:pt x="13586" y="3148"/>
                  </a:cubicBezTo>
                  <a:cubicBezTo>
                    <a:pt x="13576" y="3143"/>
                    <a:pt x="13565" y="3138"/>
                    <a:pt x="13565" y="3127"/>
                  </a:cubicBezTo>
                  <a:cubicBezTo>
                    <a:pt x="13565" y="3116"/>
                    <a:pt x="13576" y="3116"/>
                    <a:pt x="13576" y="3111"/>
                  </a:cubicBezTo>
                  <a:cubicBezTo>
                    <a:pt x="13576" y="3095"/>
                    <a:pt x="13560" y="3090"/>
                    <a:pt x="13549" y="3085"/>
                  </a:cubicBezTo>
                  <a:cubicBezTo>
                    <a:pt x="13539" y="3080"/>
                    <a:pt x="13534" y="3069"/>
                    <a:pt x="13528" y="3064"/>
                  </a:cubicBezTo>
                  <a:cubicBezTo>
                    <a:pt x="13507" y="3048"/>
                    <a:pt x="13486" y="3037"/>
                    <a:pt x="13486" y="3016"/>
                  </a:cubicBezTo>
                  <a:cubicBezTo>
                    <a:pt x="13486" y="2991"/>
                    <a:pt x="13476" y="2980"/>
                    <a:pt x="13476" y="2954"/>
                  </a:cubicBezTo>
                  <a:cubicBezTo>
                    <a:pt x="13476" y="2943"/>
                    <a:pt x="13476" y="2943"/>
                    <a:pt x="13476" y="2943"/>
                  </a:cubicBezTo>
                  <a:cubicBezTo>
                    <a:pt x="13476" y="2928"/>
                    <a:pt x="13476" y="2928"/>
                    <a:pt x="13476" y="2928"/>
                  </a:cubicBezTo>
                  <a:cubicBezTo>
                    <a:pt x="13470" y="2922"/>
                    <a:pt x="13470" y="2922"/>
                    <a:pt x="13470" y="2922"/>
                  </a:cubicBezTo>
                  <a:cubicBezTo>
                    <a:pt x="13465" y="2928"/>
                    <a:pt x="13460" y="2938"/>
                    <a:pt x="13449" y="2938"/>
                  </a:cubicBezTo>
                  <a:cubicBezTo>
                    <a:pt x="13428" y="2938"/>
                    <a:pt x="13402" y="2922"/>
                    <a:pt x="13402" y="2896"/>
                  </a:cubicBezTo>
                  <a:cubicBezTo>
                    <a:pt x="13402" y="2885"/>
                    <a:pt x="13407" y="2880"/>
                    <a:pt x="13407" y="2869"/>
                  </a:cubicBezTo>
                  <a:cubicBezTo>
                    <a:pt x="13407" y="2864"/>
                    <a:pt x="13402" y="2859"/>
                    <a:pt x="13397" y="2854"/>
                  </a:cubicBezTo>
                  <a:cubicBezTo>
                    <a:pt x="13407" y="2843"/>
                    <a:pt x="13407" y="2843"/>
                    <a:pt x="13407" y="2843"/>
                  </a:cubicBezTo>
                  <a:cubicBezTo>
                    <a:pt x="13412" y="2843"/>
                    <a:pt x="13412" y="2843"/>
                    <a:pt x="13418" y="2843"/>
                  </a:cubicBezTo>
                  <a:cubicBezTo>
                    <a:pt x="13428" y="2843"/>
                    <a:pt x="13428" y="2854"/>
                    <a:pt x="13433" y="2859"/>
                  </a:cubicBezTo>
                  <a:cubicBezTo>
                    <a:pt x="13449" y="2869"/>
                    <a:pt x="13449" y="2880"/>
                    <a:pt x="13465" y="2891"/>
                  </a:cubicBezTo>
                  <a:cubicBezTo>
                    <a:pt x="13491" y="2906"/>
                    <a:pt x="13507" y="2917"/>
                    <a:pt x="13539" y="2928"/>
                  </a:cubicBezTo>
                  <a:cubicBezTo>
                    <a:pt x="13586" y="2938"/>
                    <a:pt x="13613" y="2959"/>
                    <a:pt x="13655" y="2986"/>
                  </a:cubicBezTo>
                  <a:cubicBezTo>
                    <a:pt x="13692" y="3011"/>
                    <a:pt x="13713" y="3022"/>
                    <a:pt x="13750" y="3043"/>
                  </a:cubicBezTo>
                  <a:cubicBezTo>
                    <a:pt x="13766" y="3053"/>
                    <a:pt x="13771" y="3069"/>
                    <a:pt x="13792" y="3080"/>
                  </a:cubicBezTo>
                  <a:cubicBezTo>
                    <a:pt x="13803" y="3085"/>
                    <a:pt x="13813" y="3085"/>
                    <a:pt x="13824" y="3090"/>
                  </a:cubicBezTo>
                  <a:cubicBezTo>
                    <a:pt x="13855" y="3106"/>
                    <a:pt x="13866" y="3138"/>
                    <a:pt x="13903" y="3138"/>
                  </a:cubicBezTo>
                  <a:cubicBezTo>
                    <a:pt x="13913" y="3138"/>
                    <a:pt x="13919" y="3127"/>
                    <a:pt x="13929" y="3127"/>
                  </a:cubicBezTo>
                  <a:cubicBezTo>
                    <a:pt x="13929" y="3127"/>
                    <a:pt x="13929" y="3127"/>
                    <a:pt x="13929" y="3132"/>
                  </a:cubicBezTo>
                  <a:cubicBezTo>
                    <a:pt x="13929" y="3138"/>
                    <a:pt x="13924" y="3143"/>
                    <a:pt x="13924" y="3148"/>
                  </a:cubicBezTo>
                  <a:cubicBezTo>
                    <a:pt x="13924" y="3190"/>
                    <a:pt x="13977" y="3185"/>
                    <a:pt x="13977" y="3227"/>
                  </a:cubicBezTo>
                  <a:cubicBezTo>
                    <a:pt x="13977" y="3269"/>
                    <a:pt x="13971" y="3264"/>
                    <a:pt x="13950" y="3285"/>
                  </a:cubicBezTo>
                  <a:cubicBezTo>
                    <a:pt x="13934" y="3296"/>
                    <a:pt x="13940" y="3322"/>
                    <a:pt x="13919" y="3322"/>
                  </a:cubicBezTo>
                  <a:cubicBezTo>
                    <a:pt x="13913" y="3322"/>
                    <a:pt x="13913" y="3312"/>
                    <a:pt x="13903" y="3306"/>
                  </a:cubicBezTo>
                  <a:cubicBezTo>
                    <a:pt x="13892" y="3301"/>
                    <a:pt x="13887" y="3296"/>
                    <a:pt x="13877" y="3285"/>
                  </a:cubicBezTo>
                  <a:cubicBezTo>
                    <a:pt x="13850" y="3269"/>
                    <a:pt x="13834" y="3269"/>
                    <a:pt x="13808" y="3259"/>
                  </a:cubicBezTo>
                  <a:cubicBezTo>
                    <a:pt x="13782" y="3248"/>
                    <a:pt x="13771" y="3243"/>
                    <a:pt x="13745" y="3233"/>
                  </a:cubicBezTo>
                  <a:cubicBezTo>
                    <a:pt x="13723" y="3227"/>
                    <a:pt x="13713" y="3211"/>
                    <a:pt x="13692" y="3211"/>
                  </a:cubicBezTo>
                  <a:cubicBezTo>
                    <a:pt x="13676" y="3211"/>
                    <a:pt x="13676" y="3233"/>
                    <a:pt x="13660" y="3233"/>
                  </a:cubicBezTo>
                  <a:cubicBezTo>
                    <a:pt x="13644" y="3233"/>
                    <a:pt x="13639" y="3217"/>
                    <a:pt x="13629" y="3211"/>
                  </a:cubicBezTo>
                  <a:cubicBezTo>
                    <a:pt x="13602" y="3201"/>
                    <a:pt x="13586" y="3196"/>
                    <a:pt x="13560" y="3196"/>
                  </a:cubicBezTo>
                  <a:cubicBezTo>
                    <a:pt x="13544" y="3196"/>
                    <a:pt x="13528" y="3206"/>
                    <a:pt x="13528" y="3217"/>
                  </a:cubicBezTo>
                  <a:cubicBezTo>
                    <a:pt x="13528" y="3238"/>
                    <a:pt x="13544" y="3243"/>
                    <a:pt x="13565" y="3248"/>
                  </a:cubicBezTo>
                  <a:cubicBezTo>
                    <a:pt x="13576" y="3254"/>
                    <a:pt x="13581" y="3264"/>
                    <a:pt x="13597" y="3275"/>
                  </a:cubicBezTo>
                  <a:cubicBezTo>
                    <a:pt x="13618" y="3291"/>
                    <a:pt x="13634" y="3312"/>
                    <a:pt x="13666" y="3312"/>
                  </a:cubicBezTo>
                  <a:cubicBezTo>
                    <a:pt x="13681" y="3312"/>
                    <a:pt x="13687" y="3301"/>
                    <a:pt x="13697" y="3301"/>
                  </a:cubicBezTo>
                  <a:cubicBezTo>
                    <a:pt x="13713" y="3301"/>
                    <a:pt x="13718" y="3312"/>
                    <a:pt x="13734" y="3312"/>
                  </a:cubicBezTo>
                  <a:cubicBezTo>
                    <a:pt x="13739" y="3312"/>
                    <a:pt x="13745" y="3312"/>
                    <a:pt x="13750" y="3312"/>
                  </a:cubicBezTo>
                  <a:cubicBezTo>
                    <a:pt x="13776" y="3312"/>
                    <a:pt x="13782" y="3333"/>
                    <a:pt x="13803" y="3343"/>
                  </a:cubicBezTo>
                  <a:cubicBezTo>
                    <a:pt x="13797" y="3348"/>
                    <a:pt x="13792" y="3348"/>
                    <a:pt x="13782" y="3348"/>
                  </a:cubicBezTo>
                  <a:cubicBezTo>
                    <a:pt x="13776" y="3348"/>
                    <a:pt x="13771" y="3343"/>
                    <a:pt x="13766" y="3343"/>
                  </a:cubicBezTo>
                  <a:cubicBezTo>
                    <a:pt x="13755" y="3343"/>
                    <a:pt x="13755" y="3354"/>
                    <a:pt x="13745" y="3354"/>
                  </a:cubicBezTo>
                  <a:cubicBezTo>
                    <a:pt x="13734" y="3354"/>
                    <a:pt x="13723" y="3348"/>
                    <a:pt x="13713" y="3359"/>
                  </a:cubicBezTo>
                  <a:cubicBezTo>
                    <a:pt x="13702" y="3364"/>
                    <a:pt x="13708" y="3375"/>
                    <a:pt x="13702" y="3380"/>
                  </a:cubicBezTo>
                  <a:cubicBezTo>
                    <a:pt x="13697" y="3385"/>
                    <a:pt x="13692" y="3380"/>
                    <a:pt x="13681" y="3385"/>
                  </a:cubicBezTo>
                  <a:cubicBezTo>
                    <a:pt x="13692" y="3407"/>
                    <a:pt x="13702" y="3417"/>
                    <a:pt x="13702" y="3438"/>
                  </a:cubicBezTo>
                  <a:cubicBezTo>
                    <a:pt x="13708" y="3465"/>
                    <a:pt x="13713" y="3502"/>
                    <a:pt x="13739" y="3502"/>
                  </a:cubicBezTo>
                  <a:cubicBezTo>
                    <a:pt x="13750" y="3502"/>
                    <a:pt x="13755" y="3486"/>
                    <a:pt x="13766" y="3486"/>
                  </a:cubicBezTo>
                  <a:cubicBezTo>
                    <a:pt x="13776" y="3486"/>
                    <a:pt x="13782" y="3486"/>
                    <a:pt x="13797" y="3486"/>
                  </a:cubicBezTo>
                  <a:cubicBezTo>
                    <a:pt x="13792" y="3502"/>
                    <a:pt x="13792" y="3512"/>
                    <a:pt x="13797" y="3523"/>
                  </a:cubicBezTo>
                  <a:cubicBezTo>
                    <a:pt x="13818" y="3517"/>
                    <a:pt x="13829" y="3502"/>
                    <a:pt x="13850" y="3502"/>
                  </a:cubicBezTo>
                  <a:cubicBezTo>
                    <a:pt x="13855" y="3502"/>
                    <a:pt x="13861" y="3502"/>
                    <a:pt x="13866" y="3502"/>
                  </a:cubicBezTo>
                  <a:cubicBezTo>
                    <a:pt x="13882" y="3502"/>
                    <a:pt x="13892" y="3496"/>
                    <a:pt x="13908" y="3496"/>
                  </a:cubicBezTo>
                  <a:cubicBezTo>
                    <a:pt x="13908" y="3491"/>
                    <a:pt x="13908" y="3491"/>
                    <a:pt x="13908" y="3486"/>
                  </a:cubicBezTo>
                  <a:cubicBezTo>
                    <a:pt x="13908" y="3480"/>
                    <a:pt x="13903" y="3480"/>
                    <a:pt x="13903" y="3470"/>
                  </a:cubicBezTo>
                  <a:cubicBezTo>
                    <a:pt x="13903" y="3454"/>
                    <a:pt x="13919" y="3449"/>
                    <a:pt x="13924" y="3433"/>
                  </a:cubicBezTo>
                  <a:cubicBezTo>
                    <a:pt x="13929" y="3396"/>
                    <a:pt x="13929" y="3375"/>
                    <a:pt x="13945" y="3338"/>
                  </a:cubicBezTo>
                  <a:cubicBezTo>
                    <a:pt x="13950" y="3317"/>
                    <a:pt x="13971" y="3317"/>
                    <a:pt x="13982" y="3296"/>
                  </a:cubicBezTo>
                  <a:cubicBezTo>
                    <a:pt x="13993" y="3269"/>
                    <a:pt x="13993" y="3227"/>
                    <a:pt x="14019" y="3227"/>
                  </a:cubicBezTo>
                  <a:cubicBezTo>
                    <a:pt x="14066" y="3227"/>
                    <a:pt x="14077" y="3269"/>
                    <a:pt x="14103" y="3301"/>
                  </a:cubicBezTo>
                  <a:cubicBezTo>
                    <a:pt x="14140" y="3354"/>
                    <a:pt x="14167" y="3380"/>
                    <a:pt x="14214" y="3422"/>
                  </a:cubicBezTo>
                  <a:cubicBezTo>
                    <a:pt x="14256" y="3465"/>
                    <a:pt x="14267" y="3496"/>
                    <a:pt x="14314" y="3533"/>
                  </a:cubicBezTo>
                  <a:cubicBezTo>
                    <a:pt x="14356" y="3559"/>
                    <a:pt x="14383" y="3575"/>
                    <a:pt x="14436" y="3586"/>
                  </a:cubicBezTo>
                  <a:cubicBezTo>
                    <a:pt x="14446" y="3586"/>
                    <a:pt x="14446" y="3586"/>
                    <a:pt x="14446" y="3586"/>
                  </a:cubicBezTo>
                  <a:cubicBezTo>
                    <a:pt x="14457" y="3586"/>
                    <a:pt x="14457" y="3575"/>
                    <a:pt x="14467" y="3575"/>
                  </a:cubicBezTo>
                  <a:cubicBezTo>
                    <a:pt x="14467" y="3591"/>
                    <a:pt x="14467" y="3607"/>
                    <a:pt x="14473" y="3623"/>
                  </a:cubicBezTo>
                  <a:cubicBezTo>
                    <a:pt x="14478" y="3644"/>
                    <a:pt x="14499" y="3649"/>
                    <a:pt x="14499" y="3665"/>
                  </a:cubicBezTo>
                  <a:cubicBezTo>
                    <a:pt x="14499" y="3686"/>
                    <a:pt x="14483" y="3707"/>
                    <a:pt x="14467" y="3707"/>
                  </a:cubicBezTo>
                  <a:cubicBezTo>
                    <a:pt x="14462" y="3707"/>
                    <a:pt x="14457" y="3702"/>
                    <a:pt x="14451" y="3702"/>
                  </a:cubicBezTo>
                  <a:cubicBezTo>
                    <a:pt x="14436" y="3702"/>
                    <a:pt x="14430" y="3713"/>
                    <a:pt x="14414" y="3713"/>
                  </a:cubicBezTo>
                  <a:cubicBezTo>
                    <a:pt x="14393" y="3718"/>
                    <a:pt x="14367" y="3723"/>
                    <a:pt x="14367" y="3744"/>
                  </a:cubicBezTo>
                  <a:cubicBezTo>
                    <a:pt x="14367" y="3760"/>
                    <a:pt x="14393" y="3755"/>
                    <a:pt x="14393" y="3770"/>
                  </a:cubicBezTo>
                  <a:cubicBezTo>
                    <a:pt x="14393" y="3781"/>
                    <a:pt x="14388" y="3781"/>
                    <a:pt x="14388" y="3786"/>
                  </a:cubicBezTo>
                  <a:cubicBezTo>
                    <a:pt x="14388" y="3802"/>
                    <a:pt x="14388" y="3802"/>
                    <a:pt x="14388" y="3802"/>
                  </a:cubicBezTo>
                  <a:cubicBezTo>
                    <a:pt x="14399" y="3802"/>
                    <a:pt x="14399" y="3802"/>
                    <a:pt x="14399" y="3802"/>
                  </a:cubicBezTo>
                  <a:cubicBezTo>
                    <a:pt x="14414" y="3786"/>
                    <a:pt x="14425" y="3776"/>
                    <a:pt x="14446" y="3765"/>
                  </a:cubicBezTo>
                  <a:cubicBezTo>
                    <a:pt x="14462" y="3755"/>
                    <a:pt x="14473" y="3755"/>
                    <a:pt x="14488" y="3744"/>
                  </a:cubicBezTo>
                  <a:cubicBezTo>
                    <a:pt x="14504" y="3723"/>
                    <a:pt x="14499" y="3707"/>
                    <a:pt x="14510" y="3686"/>
                  </a:cubicBezTo>
                  <a:cubicBezTo>
                    <a:pt x="14515" y="3676"/>
                    <a:pt x="14515" y="3660"/>
                    <a:pt x="14525" y="3660"/>
                  </a:cubicBezTo>
                  <a:cubicBezTo>
                    <a:pt x="14541" y="3660"/>
                    <a:pt x="14546" y="3670"/>
                    <a:pt x="14557" y="3670"/>
                  </a:cubicBezTo>
                  <a:cubicBezTo>
                    <a:pt x="14615" y="3676"/>
                    <a:pt x="14647" y="3681"/>
                    <a:pt x="14710" y="3697"/>
                  </a:cubicBezTo>
                  <a:cubicBezTo>
                    <a:pt x="14742" y="3707"/>
                    <a:pt x="14757" y="3718"/>
                    <a:pt x="14794" y="3718"/>
                  </a:cubicBezTo>
                  <a:cubicBezTo>
                    <a:pt x="14799" y="3718"/>
                    <a:pt x="14805" y="3707"/>
                    <a:pt x="14810" y="3707"/>
                  </a:cubicBezTo>
                  <a:cubicBezTo>
                    <a:pt x="14821" y="3707"/>
                    <a:pt x="14821" y="3718"/>
                    <a:pt x="14821" y="3723"/>
                  </a:cubicBezTo>
                  <a:cubicBezTo>
                    <a:pt x="14821" y="3749"/>
                    <a:pt x="14821" y="3749"/>
                    <a:pt x="14821" y="3749"/>
                  </a:cubicBezTo>
                  <a:cubicBezTo>
                    <a:pt x="14821" y="3760"/>
                    <a:pt x="14826" y="3760"/>
                    <a:pt x="14826" y="3770"/>
                  </a:cubicBezTo>
                  <a:cubicBezTo>
                    <a:pt x="14826" y="3786"/>
                    <a:pt x="14810" y="3792"/>
                    <a:pt x="14794" y="3802"/>
                  </a:cubicBezTo>
                  <a:cubicBezTo>
                    <a:pt x="14778" y="3813"/>
                    <a:pt x="14768" y="3823"/>
                    <a:pt x="14752" y="3823"/>
                  </a:cubicBezTo>
                  <a:cubicBezTo>
                    <a:pt x="14726" y="3823"/>
                    <a:pt x="14715" y="3807"/>
                    <a:pt x="14689" y="3807"/>
                  </a:cubicBezTo>
                  <a:cubicBezTo>
                    <a:pt x="14684" y="3807"/>
                    <a:pt x="14684" y="3813"/>
                    <a:pt x="14678" y="3818"/>
                  </a:cubicBezTo>
                  <a:cubicBezTo>
                    <a:pt x="14673" y="3828"/>
                    <a:pt x="14662" y="3828"/>
                    <a:pt x="14657" y="3839"/>
                  </a:cubicBezTo>
                  <a:cubicBezTo>
                    <a:pt x="14678" y="3844"/>
                    <a:pt x="14689" y="3844"/>
                    <a:pt x="14705" y="3855"/>
                  </a:cubicBezTo>
                  <a:cubicBezTo>
                    <a:pt x="14726" y="3865"/>
                    <a:pt x="14726" y="3892"/>
                    <a:pt x="14747" y="3892"/>
                  </a:cubicBezTo>
                  <a:cubicBezTo>
                    <a:pt x="14752" y="3892"/>
                    <a:pt x="14757" y="3887"/>
                    <a:pt x="14763" y="3887"/>
                  </a:cubicBezTo>
                  <a:cubicBezTo>
                    <a:pt x="14784" y="3887"/>
                    <a:pt x="14789" y="3902"/>
                    <a:pt x="14810" y="3908"/>
                  </a:cubicBezTo>
                  <a:cubicBezTo>
                    <a:pt x="14826" y="3918"/>
                    <a:pt x="14842" y="3918"/>
                    <a:pt x="14863" y="3918"/>
                  </a:cubicBezTo>
                  <a:cubicBezTo>
                    <a:pt x="14884" y="3918"/>
                    <a:pt x="14884" y="3918"/>
                    <a:pt x="14884" y="3918"/>
                  </a:cubicBezTo>
                  <a:cubicBezTo>
                    <a:pt x="14884" y="3913"/>
                    <a:pt x="14884" y="3913"/>
                    <a:pt x="14884" y="3913"/>
                  </a:cubicBezTo>
                  <a:cubicBezTo>
                    <a:pt x="14884" y="3897"/>
                    <a:pt x="14873" y="3887"/>
                    <a:pt x="14863" y="3887"/>
                  </a:cubicBezTo>
                  <a:cubicBezTo>
                    <a:pt x="14858" y="3887"/>
                    <a:pt x="14852" y="3892"/>
                    <a:pt x="14847" y="3892"/>
                  </a:cubicBezTo>
                  <a:cubicBezTo>
                    <a:pt x="14821" y="3892"/>
                    <a:pt x="14821" y="3892"/>
                    <a:pt x="14821" y="3892"/>
                  </a:cubicBezTo>
                  <a:cubicBezTo>
                    <a:pt x="14815" y="3892"/>
                    <a:pt x="14805" y="3892"/>
                    <a:pt x="14805" y="3887"/>
                  </a:cubicBezTo>
                  <a:cubicBezTo>
                    <a:pt x="14805" y="3871"/>
                    <a:pt x="14821" y="3871"/>
                    <a:pt x="14821" y="3860"/>
                  </a:cubicBezTo>
                  <a:cubicBezTo>
                    <a:pt x="14821" y="3844"/>
                    <a:pt x="14799" y="3844"/>
                    <a:pt x="14799" y="3828"/>
                  </a:cubicBezTo>
                  <a:cubicBezTo>
                    <a:pt x="14799" y="3813"/>
                    <a:pt x="14810" y="3807"/>
                    <a:pt x="14826" y="3807"/>
                  </a:cubicBezTo>
                  <a:cubicBezTo>
                    <a:pt x="14889" y="3807"/>
                    <a:pt x="14910" y="3865"/>
                    <a:pt x="14974" y="3865"/>
                  </a:cubicBezTo>
                  <a:cubicBezTo>
                    <a:pt x="14984" y="3865"/>
                    <a:pt x="14984" y="3865"/>
                    <a:pt x="14984" y="3865"/>
                  </a:cubicBezTo>
                  <a:cubicBezTo>
                    <a:pt x="14984" y="3855"/>
                    <a:pt x="14984" y="3844"/>
                    <a:pt x="14995" y="3839"/>
                  </a:cubicBezTo>
                  <a:cubicBezTo>
                    <a:pt x="15005" y="3839"/>
                    <a:pt x="15005" y="3839"/>
                    <a:pt x="15005" y="3839"/>
                  </a:cubicBezTo>
                  <a:cubicBezTo>
                    <a:pt x="15005" y="3850"/>
                    <a:pt x="15005" y="3855"/>
                    <a:pt x="15005" y="3871"/>
                  </a:cubicBezTo>
                  <a:cubicBezTo>
                    <a:pt x="15005" y="3876"/>
                    <a:pt x="15000" y="3881"/>
                    <a:pt x="15000" y="3892"/>
                  </a:cubicBezTo>
                  <a:cubicBezTo>
                    <a:pt x="15000" y="3924"/>
                    <a:pt x="15000" y="3924"/>
                    <a:pt x="15000" y="3924"/>
                  </a:cubicBezTo>
                  <a:cubicBezTo>
                    <a:pt x="15000" y="3945"/>
                    <a:pt x="14979" y="3955"/>
                    <a:pt x="14958" y="3955"/>
                  </a:cubicBezTo>
                  <a:cubicBezTo>
                    <a:pt x="14942" y="3955"/>
                    <a:pt x="14937" y="3945"/>
                    <a:pt x="14926" y="3945"/>
                  </a:cubicBezTo>
                  <a:cubicBezTo>
                    <a:pt x="14900" y="3945"/>
                    <a:pt x="14900" y="3945"/>
                    <a:pt x="14900" y="3945"/>
                  </a:cubicBezTo>
                  <a:cubicBezTo>
                    <a:pt x="14895" y="3945"/>
                    <a:pt x="14868" y="3960"/>
                    <a:pt x="14884" y="3960"/>
                  </a:cubicBezTo>
                  <a:cubicBezTo>
                    <a:pt x="14889" y="3960"/>
                    <a:pt x="14895" y="3955"/>
                    <a:pt x="14905" y="3955"/>
                  </a:cubicBezTo>
                  <a:cubicBezTo>
                    <a:pt x="14905" y="3955"/>
                    <a:pt x="14905" y="3955"/>
                    <a:pt x="14905" y="3960"/>
                  </a:cubicBezTo>
                  <a:cubicBezTo>
                    <a:pt x="14905" y="3966"/>
                    <a:pt x="14900" y="3971"/>
                    <a:pt x="14900" y="3976"/>
                  </a:cubicBezTo>
                  <a:cubicBezTo>
                    <a:pt x="14900" y="3987"/>
                    <a:pt x="14905" y="3987"/>
                    <a:pt x="14910" y="3992"/>
                  </a:cubicBezTo>
                  <a:cubicBezTo>
                    <a:pt x="14921" y="3997"/>
                    <a:pt x="14916" y="4013"/>
                    <a:pt x="14926" y="4013"/>
                  </a:cubicBezTo>
                  <a:cubicBezTo>
                    <a:pt x="14942" y="4013"/>
                    <a:pt x="14947" y="3992"/>
                    <a:pt x="14963" y="3992"/>
                  </a:cubicBezTo>
                  <a:cubicBezTo>
                    <a:pt x="14968" y="3992"/>
                    <a:pt x="14968" y="3992"/>
                    <a:pt x="14974" y="3992"/>
                  </a:cubicBezTo>
                  <a:cubicBezTo>
                    <a:pt x="14984" y="3992"/>
                    <a:pt x="14984" y="3992"/>
                    <a:pt x="14995" y="3987"/>
                  </a:cubicBezTo>
                  <a:cubicBezTo>
                    <a:pt x="14989" y="4003"/>
                    <a:pt x="14979" y="4003"/>
                    <a:pt x="14979" y="4018"/>
                  </a:cubicBezTo>
                  <a:cubicBezTo>
                    <a:pt x="14979" y="4024"/>
                    <a:pt x="14989" y="4029"/>
                    <a:pt x="14995" y="4034"/>
                  </a:cubicBezTo>
                  <a:cubicBezTo>
                    <a:pt x="15005" y="4039"/>
                    <a:pt x="15005" y="4045"/>
                    <a:pt x="15016" y="4045"/>
                  </a:cubicBezTo>
                  <a:cubicBezTo>
                    <a:pt x="15037" y="4045"/>
                    <a:pt x="15032" y="4013"/>
                    <a:pt x="15047" y="4003"/>
                  </a:cubicBezTo>
                  <a:cubicBezTo>
                    <a:pt x="15069" y="3992"/>
                    <a:pt x="15084" y="3992"/>
                    <a:pt x="15095" y="3976"/>
                  </a:cubicBezTo>
                  <a:cubicBezTo>
                    <a:pt x="15058" y="3955"/>
                    <a:pt x="15021" y="3934"/>
                    <a:pt x="15021" y="3892"/>
                  </a:cubicBezTo>
                  <a:cubicBezTo>
                    <a:pt x="15021" y="3876"/>
                    <a:pt x="15037" y="3865"/>
                    <a:pt x="15047" y="3855"/>
                  </a:cubicBezTo>
                  <a:cubicBezTo>
                    <a:pt x="15095" y="3892"/>
                    <a:pt x="15084" y="3918"/>
                    <a:pt x="15084" y="3855"/>
                  </a:cubicBezTo>
                  <a:cubicBezTo>
                    <a:pt x="15084" y="3850"/>
                    <a:pt x="15084" y="3844"/>
                    <a:pt x="15084" y="3834"/>
                  </a:cubicBezTo>
                  <a:cubicBezTo>
                    <a:pt x="15090" y="3834"/>
                    <a:pt x="15095" y="3834"/>
                    <a:pt x="15100" y="3834"/>
                  </a:cubicBezTo>
                  <a:cubicBezTo>
                    <a:pt x="15111" y="3834"/>
                    <a:pt x="15111" y="3828"/>
                    <a:pt x="15116" y="3828"/>
                  </a:cubicBezTo>
                  <a:cubicBezTo>
                    <a:pt x="15153" y="3828"/>
                    <a:pt x="15153" y="3828"/>
                    <a:pt x="15153" y="3828"/>
                  </a:cubicBezTo>
                  <a:cubicBezTo>
                    <a:pt x="15211" y="3828"/>
                    <a:pt x="15248" y="3839"/>
                    <a:pt x="15301" y="3865"/>
                  </a:cubicBezTo>
                  <a:cubicBezTo>
                    <a:pt x="15322" y="3876"/>
                    <a:pt x="15332" y="3887"/>
                    <a:pt x="15348" y="3897"/>
                  </a:cubicBezTo>
                  <a:cubicBezTo>
                    <a:pt x="15401" y="3918"/>
                    <a:pt x="15427" y="3934"/>
                    <a:pt x="15475" y="3955"/>
                  </a:cubicBezTo>
                  <a:cubicBezTo>
                    <a:pt x="15506" y="3976"/>
                    <a:pt x="15533" y="3976"/>
                    <a:pt x="15570" y="3992"/>
                  </a:cubicBezTo>
                  <a:cubicBezTo>
                    <a:pt x="15591" y="4008"/>
                    <a:pt x="15596" y="4024"/>
                    <a:pt x="15617" y="4034"/>
                  </a:cubicBezTo>
                  <a:cubicBezTo>
                    <a:pt x="15643" y="4050"/>
                    <a:pt x="15665" y="4045"/>
                    <a:pt x="15691" y="4061"/>
                  </a:cubicBezTo>
                  <a:cubicBezTo>
                    <a:pt x="15723" y="4076"/>
                    <a:pt x="15723" y="4108"/>
                    <a:pt x="15733" y="4140"/>
                  </a:cubicBezTo>
                  <a:cubicBezTo>
                    <a:pt x="15738" y="4156"/>
                    <a:pt x="15749" y="4161"/>
                    <a:pt x="15749" y="4177"/>
                  </a:cubicBezTo>
                  <a:cubicBezTo>
                    <a:pt x="15749" y="4187"/>
                    <a:pt x="15744" y="4192"/>
                    <a:pt x="15744" y="4203"/>
                  </a:cubicBezTo>
                  <a:cubicBezTo>
                    <a:pt x="15744" y="4213"/>
                    <a:pt x="15744" y="4213"/>
                    <a:pt x="15744" y="4213"/>
                  </a:cubicBezTo>
                  <a:cubicBezTo>
                    <a:pt x="15749" y="4213"/>
                    <a:pt x="15749" y="4213"/>
                    <a:pt x="15754" y="4213"/>
                  </a:cubicBezTo>
                  <a:cubicBezTo>
                    <a:pt x="15765" y="4213"/>
                    <a:pt x="15770" y="4208"/>
                    <a:pt x="15781" y="4208"/>
                  </a:cubicBezTo>
                  <a:cubicBezTo>
                    <a:pt x="15775" y="4198"/>
                    <a:pt x="15770" y="4192"/>
                    <a:pt x="15770" y="4177"/>
                  </a:cubicBezTo>
                  <a:cubicBezTo>
                    <a:pt x="15770" y="4166"/>
                    <a:pt x="15770" y="4166"/>
                    <a:pt x="15770" y="4166"/>
                  </a:cubicBezTo>
                  <a:cubicBezTo>
                    <a:pt x="15775" y="4166"/>
                    <a:pt x="15775" y="4166"/>
                    <a:pt x="15775" y="4166"/>
                  </a:cubicBezTo>
                  <a:cubicBezTo>
                    <a:pt x="15807" y="4166"/>
                    <a:pt x="15823" y="4177"/>
                    <a:pt x="15844" y="4192"/>
                  </a:cubicBezTo>
                  <a:cubicBezTo>
                    <a:pt x="15860" y="4198"/>
                    <a:pt x="15865" y="4203"/>
                    <a:pt x="15881" y="4203"/>
                  </a:cubicBezTo>
                  <a:cubicBezTo>
                    <a:pt x="15891" y="4208"/>
                    <a:pt x="15902" y="4203"/>
                    <a:pt x="15902" y="4213"/>
                  </a:cubicBezTo>
                  <a:cubicBezTo>
                    <a:pt x="15902" y="4224"/>
                    <a:pt x="15897" y="4229"/>
                    <a:pt x="15891" y="4240"/>
                  </a:cubicBezTo>
                  <a:cubicBezTo>
                    <a:pt x="15918" y="4250"/>
                    <a:pt x="15928" y="4256"/>
                    <a:pt x="15955" y="4256"/>
                  </a:cubicBezTo>
                  <a:cubicBezTo>
                    <a:pt x="15971" y="4256"/>
                    <a:pt x="15971" y="4256"/>
                    <a:pt x="15971" y="4256"/>
                  </a:cubicBezTo>
                  <a:cubicBezTo>
                    <a:pt x="15971" y="4240"/>
                    <a:pt x="15971" y="4240"/>
                    <a:pt x="15971" y="4240"/>
                  </a:cubicBezTo>
                  <a:cubicBezTo>
                    <a:pt x="15971" y="4235"/>
                    <a:pt x="15971" y="4229"/>
                    <a:pt x="15971" y="4224"/>
                  </a:cubicBezTo>
                  <a:cubicBezTo>
                    <a:pt x="15971" y="4219"/>
                    <a:pt x="15971" y="4213"/>
                    <a:pt x="15971" y="4203"/>
                  </a:cubicBezTo>
                  <a:cubicBezTo>
                    <a:pt x="16013" y="4198"/>
                    <a:pt x="16039" y="4187"/>
                    <a:pt x="16086" y="4182"/>
                  </a:cubicBezTo>
                  <a:lnTo>
                    <a:pt x="16086" y="4177"/>
                  </a:lnTo>
                  <a:cubicBezTo>
                    <a:pt x="16086" y="4171"/>
                    <a:pt x="16086" y="4171"/>
                    <a:pt x="16086" y="4166"/>
                  </a:cubicBezTo>
                  <a:cubicBezTo>
                    <a:pt x="16086" y="4161"/>
                    <a:pt x="16086" y="4161"/>
                    <a:pt x="16086" y="4156"/>
                  </a:cubicBezTo>
                  <a:cubicBezTo>
                    <a:pt x="16102" y="4161"/>
                    <a:pt x="16113" y="4161"/>
                    <a:pt x="16129" y="4161"/>
                  </a:cubicBezTo>
                  <a:cubicBezTo>
                    <a:pt x="16166" y="4161"/>
                    <a:pt x="16166" y="4161"/>
                    <a:pt x="16166" y="4161"/>
                  </a:cubicBezTo>
                  <a:cubicBezTo>
                    <a:pt x="16166" y="4182"/>
                    <a:pt x="16171" y="4192"/>
                    <a:pt x="16171" y="4213"/>
                  </a:cubicBezTo>
                  <a:cubicBezTo>
                    <a:pt x="16176" y="4213"/>
                    <a:pt x="16176" y="4213"/>
                    <a:pt x="16176" y="4213"/>
                  </a:cubicBezTo>
                  <a:cubicBezTo>
                    <a:pt x="16192" y="4213"/>
                    <a:pt x="16192" y="4198"/>
                    <a:pt x="16203" y="4192"/>
                  </a:cubicBezTo>
                  <a:cubicBezTo>
                    <a:pt x="16197" y="4182"/>
                    <a:pt x="16197" y="4177"/>
                    <a:pt x="16197" y="4161"/>
                  </a:cubicBezTo>
                  <a:cubicBezTo>
                    <a:pt x="16203" y="4166"/>
                    <a:pt x="16203" y="4166"/>
                    <a:pt x="16203" y="4166"/>
                  </a:cubicBezTo>
                  <a:cubicBezTo>
                    <a:pt x="16224" y="4150"/>
                    <a:pt x="16224" y="4119"/>
                    <a:pt x="16250" y="4119"/>
                  </a:cubicBezTo>
                  <a:cubicBezTo>
                    <a:pt x="16271" y="4119"/>
                    <a:pt x="16287" y="4134"/>
                    <a:pt x="16308" y="4145"/>
                  </a:cubicBezTo>
                  <a:cubicBezTo>
                    <a:pt x="16340" y="4150"/>
                    <a:pt x="16361" y="4161"/>
                    <a:pt x="16377" y="4187"/>
                  </a:cubicBezTo>
                  <a:cubicBezTo>
                    <a:pt x="16382" y="4166"/>
                    <a:pt x="16377" y="4145"/>
                    <a:pt x="16392" y="4134"/>
                  </a:cubicBezTo>
                  <a:cubicBezTo>
                    <a:pt x="16403" y="4140"/>
                    <a:pt x="16403" y="4140"/>
                    <a:pt x="16403" y="4140"/>
                  </a:cubicBezTo>
                  <a:cubicBezTo>
                    <a:pt x="16408" y="4129"/>
                    <a:pt x="16414" y="4129"/>
                    <a:pt x="16419" y="4119"/>
                  </a:cubicBezTo>
                  <a:cubicBezTo>
                    <a:pt x="16445" y="4124"/>
                    <a:pt x="16451" y="4150"/>
                    <a:pt x="16477" y="4161"/>
                  </a:cubicBezTo>
                  <a:cubicBezTo>
                    <a:pt x="16503" y="4171"/>
                    <a:pt x="16535" y="4182"/>
                    <a:pt x="16535" y="4208"/>
                  </a:cubicBezTo>
                  <a:cubicBezTo>
                    <a:pt x="16535" y="4229"/>
                    <a:pt x="16524" y="4235"/>
                    <a:pt x="16514" y="4250"/>
                  </a:cubicBezTo>
                  <a:cubicBezTo>
                    <a:pt x="16524" y="4256"/>
                    <a:pt x="16530" y="4256"/>
                    <a:pt x="16540" y="4256"/>
                  </a:cubicBezTo>
                  <a:cubicBezTo>
                    <a:pt x="16567" y="4256"/>
                    <a:pt x="16567" y="4256"/>
                    <a:pt x="16567" y="4256"/>
                  </a:cubicBezTo>
                  <a:cubicBezTo>
                    <a:pt x="16577" y="4256"/>
                    <a:pt x="16582" y="4256"/>
                    <a:pt x="16593" y="4256"/>
                  </a:cubicBezTo>
                  <a:cubicBezTo>
                    <a:pt x="16603" y="4256"/>
                    <a:pt x="16614" y="4250"/>
                    <a:pt x="16625" y="4250"/>
                  </a:cubicBezTo>
                  <a:cubicBezTo>
                    <a:pt x="16656" y="4250"/>
                    <a:pt x="16656" y="4250"/>
                    <a:pt x="16656" y="4250"/>
                  </a:cubicBezTo>
                  <a:cubicBezTo>
                    <a:pt x="16677" y="4266"/>
                    <a:pt x="16672" y="4287"/>
                    <a:pt x="16688" y="4314"/>
                  </a:cubicBezTo>
                  <a:cubicBezTo>
                    <a:pt x="16709" y="4340"/>
                    <a:pt x="16730" y="4356"/>
                    <a:pt x="16730" y="4388"/>
                  </a:cubicBezTo>
                  <a:cubicBezTo>
                    <a:pt x="16730" y="4398"/>
                    <a:pt x="16719" y="4398"/>
                    <a:pt x="16709" y="4403"/>
                  </a:cubicBezTo>
                  <a:cubicBezTo>
                    <a:pt x="16693" y="4419"/>
                    <a:pt x="16688" y="4435"/>
                    <a:pt x="16672" y="4456"/>
                  </a:cubicBezTo>
                  <a:cubicBezTo>
                    <a:pt x="16662" y="4477"/>
                    <a:pt x="16640" y="4483"/>
                    <a:pt x="16640" y="4504"/>
                  </a:cubicBezTo>
                  <a:cubicBezTo>
                    <a:pt x="16640" y="4509"/>
                    <a:pt x="16646" y="4509"/>
                    <a:pt x="16646" y="4519"/>
                  </a:cubicBezTo>
                  <a:cubicBezTo>
                    <a:pt x="16646" y="4541"/>
                    <a:pt x="16625" y="4551"/>
                    <a:pt x="16603" y="4567"/>
                  </a:cubicBezTo>
                  <a:cubicBezTo>
                    <a:pt x="16588" y="4583"/>
                    <a:pt x="16582" y="4599"/>
                    <a:pt x="16567" y="4599"/>
                  </a:cubicBezTo>
                  <a:cubicBezTo>
                    <a:pt x="16561" y="4599"/>
                    <a:pt x="16556" y="4599"/>
                    <a:pt x="16551" y="4593"/>
                  </a:cubicBezTo>
                  <a:cubicBezTo>
                    <a:pt x="16556" y="4588"/>
                    <a:pt x="16561" y="4583"/>
                    <a:pt x="16561" y="4578"/>
                  </a:cubicBezTo>
                  <a:cubicBezTo>
                    <a:pt x="16561" y="4562"/>
                    <a:pt x="16545" y="4556"/>
                    <a:pt x="16535" y="4551"/>
                  </a:cubicBezTo>
                  <a:cubicBezTo>
                    <a:pt x="16514" y="4535"/>
                    <a:pt x="16503" y="4525"/>
                    <a:pt x="16477" y="4525"/>
                  </a:cubicBezTo>
                  <a:cubicBezTo>
                    <a:pt x="16461" y="4525"/>
                    <a:pt x="16440" y="4519"/>
                    <a:pt x="16429" y="4535"/>
                  </a:cubicBezTo>
                  <a:cubicBezTo>
                    <a:pt x="16440" y="4541"/>
                    <a:pt x="16445" y="4546"/>
                    <a:pt x="16456" y="4546"/>
                  </a:cubicBezTo>
                  <a:cubicBezTo>
                    <a:pt x="16461" y="4546"/>
                    <a:pt x="16461" y="4551"/>
                    <a:pt x="16461" y="4551"/>
                  </a:cubicBezTo>
                  <a:cubicBezTo>
                    <a:pt x="16461" y="4562"/>
                    <a:pt x="16445" y="4556"/>
                    <a:pt x="16435" y="4556"/>
                  </a:cubicBezTo>
                  <a:cubicBezTo>
                    <a:pt x="16424" y="4562"/>
                    <a:pt x="16408" y="4562"/>
                    <a:pt x="16408" y="4578"/>
                  </a:cubicBezTo>
                  <a:cubicBezTo>
                    <a:pt x="16408" y="4583"/>
                    <a:pt x="16414" y="4583"/>
                    <a:pt x="16419" y="4588"/>
                  </a:cubicBezTo>
                  <a:cubicBezTo>
                    <a:pt x="16424" y="4593"/>
                    <a:pt x="16424" y="4604"/>
                    <a:pt x="16424" y="4609"/>
                  </a:cubicBezTo>
                  <a:lnTo>
                    <a:pt x="16429" y="4614"/>
                  </a:lnTo>
                  <a:cubicBezTo>
                    <a:pt x="16440" y="4614"/>
                    <a:pt x="16440" y="4609"/>
                    <a:pt x="16451" y="4609"/>
                  </a:cubicBezTo>
                  <a:cubicBezTo>
                    <a:pt x="16456" y="4609"/>
                    <a:pt x="16456" y="4614"/>
                    <a:pt x="16456" y="4620"/>
                  </a:cubicBezTo>
                  <a:cubicBezTo>
                    <a:pt x="16456" y="4657"/>
                    <a:pt x="16456" y="4657"/>
                    <a:pt x="16456" y="4657"/>
                  </a:cubicBezTo>
                  <a:cubicBezTo>
                    <a:pt x="16456" y="4657"/>
                    <a:pt x="16456" y="4657"/>
                    <a:pt x="16461" y="4657"/>
                  </a:cubicBezTo>
                  <a:cubicBezTo>
                    <a:pt x="16482" y="4657"/>
                    <a:pt x="16472" y="4614"/>
                    <a:pt x="16493" y="4614"/>
                  </a:cubicBezTo>
                  <a:cubicBezTo>
                    <a:pt x="16498" y="4614"/>
                    <a:pt x="16498" y="4620"/>
                    <a:pt x="16503" y="4620"/>
                  </a:cubicBezTo>
                  <a:cubicBezTo>
                    <a:pt x="16508" y="4620"/>
                    <a:pt x="16514" y="4609"/>
                    <a:pt x="16519" y="4609"/>
                  </a:cubicBezTo>
                  <a:cubicBezTo>
                    <a:pt x="16530" y="4609"/>
                    <a:pt x="16530" y="4630"/>
                    <a:pt x="16540" y="4630"/>
                  </a:cubicBezTo>
                  <a:cubicBezTo>
                    <a:pt x="16561" y="4630"/>
                    <a:pt x="16572" y="4609"/>
                    <a:pt x="16593" y="4609"/>
                  </a:cubicBezTo>
                  <a:cubicBezTo>
                    <a:pt x="16619" y="4609"/>
                    <a:pt x="16635" y="4620"/>
                    <a:pt x="16662" y="4630"/>
                  </a:cubicBezTo>
                  <a:cubicBezTo>
                    <a:pt x="16667" y="4630"/>
                    <a:pt x="16667" y="4641"/>
                    <a:pt x="16677" y="4646"/>
                  </a:cubicBezTo>
                  <a:cubicBezTo>
                    <a:pt x="16704" y="4651"/>
                    <a:pt x="16709" y="4662"/>
                    <a:pt x="16725" y="4683"/>
                  </a:cubicBezTo>
                  <a:cubicBezTo>
                    <a:pt x="16746" y="4699"/>
                    <a:pt x="16756" y="4715"/>
                    <a:pt x="16762" y="4741"/>
                  </a:cubicBezTo>
                  <a:cubicBezTo>
                    <a:pt x="16762" y="4752"/>
                    <a:pt x="16767" y="4757"/>
                    <a:pt x="16767" y="4773"/>
                  </a:cubicBezTo>
                  <a:cubicBezTo>
                    <a:pt x="16767" y="4778"/>
                    <a:pt x="16767" y="4778"/>
                    <a:pt x="16767" y="4778"/>
                  </a:cubicBezTo>
                  <a:cubicBezTo>
                    <a:pt x="16756" y="4778"/>
                    <a:pt x="16756" y="4778"/>
                    <a:pt x="16756" y="4778"/>
                  </a:cubicBezTo>
                  <a:cubicBezTo>
                    <a:pt x="16730" y="4778"/>
                    <a:pt x="16719" y="4757"/>
                    <a:pt x="16704" y="4736"/>
                  </a:cubicBezTo>
                  <a:cubicBezTo>
                    <a:pt x="16683" y="4699"/>
                    <a:pt x="16662" y="4678"/>
                    <a:pt x="16619" y="4667"/>
                  </a:cubicBezTo>
                  <a:lnTo>
                    <a:pt x="16619" y="4667"/>
                  </a:lnTo>
                  <a:cubicBezTo>
                    <a:pt x="16619" y="4678"/>
                    <a:pt x="16625" y="4683"/>
                    <a:pt x="16625" y="4688"/>
                  </a:cubicBezTo>
                  <a:cubicBezTo>
                    <a:pt x="16625" y="4688"/>
                    <a:pt x="16625" y="4693"/>
                    <a:pt x="16619" y="4693"/>
                  </a:cubicBezTo>
                  <a:cubicBezTo>
                    <a:pt x="16603" y="4693"/>
                    <a:pt x="16598" y="4662"/>
                    <a:pt x="16582" y="4662"/>
                  </a:cubicBezTo>
                  <a:cubicBezTo>
                    <a:pt x="16577" y="4662"/>
                    <a:pt x="16572" y="4667"/>
                    <a:pt x="16567" y="4667"/>
                  </a:cubicBezTo>
                  <a:cubicBezTo>
                    <a:pt x="16572" y="4672"/>
                    <a:pt x="16577" y="4678"/>
                    <a:pt x="16577" y="4683"/>
                  </a:cubicBezTo>
                  <a:cubicBezTo>
                    <a:pt x="16577" y="4693"/>
                    <a:pt x="16567" y="4699"/>
                    <a:pt x="16556" y="4699"/>
                  </a:cubicBezTo>
                  <a:cubicBezTo>
                    <a:pt x="16545" y="4699"/>
                    <a:pt x="16540" y="4693"/>
                    <a:pt x="16535" y="4688"/>
                  </a:cubicBezTo>
                  <a:cubicBezTo>
                    <a:pt x="16524" y="4699"/>
                    <a:pt x="16514" y="4704"/>
                    <a:pt x="16498" y="4715"/>
                  </a:cubicBezTo>
                  <a:cubicBezTo>
                    <a:pt x="16498" y="4704"/>
                    <a:pt x="16498" y="4693"/>
                    <a:pt x="16493" y="4683"/>
                  </a:cubicBezTo>
                  <a:cubicBezTo>
                    <a:pt x="16466" y="4693"/>
                    <a:pt x="16451" y="4704"/>
                    <a:pt x="16424" y="4715"/>
                  </a:cubicBezTo>
                  <a:cubicBezTo>
                    <a:pt x="16424" y="4709"/>
                    <a:pt x="16424" y="4709"/>
                    <a:pt x="16424" y="4709"/>
                  </a:cubicBezTo>
                  <a:cubicBezTo>
                    <a:pt x="16424" y="4693"/>
                    <a:pt x="16435" y="4688"/>
                    <a:pt x="16440" y="4683"/>
                  </a:cubicBezTo>
                  <a:cubicBezTo>
                    <a:pt x="16440" y="4678"/>
                    <a:pt x="16435" y="4678"/>
                    <a:pt x="16435" y="4678"/>
                  </a:cubicBezTo>
                  <a:cubicBezTo>
                    <a:pt x="16424" y="4678"/>
                    <a:pt x="16419" y="4688"/>
                    <a:pt x="16408" y="4693"/>
                  </a:cubicBezTo>
                  <a:cubicBezTo>
                    <a:pt x="16403" y="4688"/>
                    <a:pt x="16398" y="4683"/>
                    <a:pt x="16392" y="4683"/>
                  </a:cubicBezTo>
                  <a:cubicBezTo>
                    <a:pt x="16382" y="4683"/>
                    <a:pt x="16371" y="4688"/>
                    <a:pt x="16371" y="4699"/>
                  </a:cubicBezTo>
                  <a:cubicBezTo>
                    <a:pt x="16371" y="4715"/>
                    <a:pt x="16387" y="4720"/>
                    <a:pt x="16387" y="4736"/>
                  </a:cubicBezTo>
                  <a:cubicBezTo>
                    <a:pt x="16387" y="4757"/>
                    <a:pt x="16361" y="4762"/>
                    <a:pt x="16361" y="4783"/>
                  </a:cubicBezTo>
                  <a:cubicBezTo>
                    <a:pt x="16361" y="4789"/>
                    <a:pt x="16371" y="4794"/>
                    <a:pt x="16371" y="4799"/>
                  </a:cubicBezTo>
                  <a:cubicBezTo>
                    <a:pt x="16371" y="4815"/>
                    <a:pt x="16366" y="4825"/>
                    <a:pt x="16366" y="4841"/>
                  </a:cubicBezTo>
                  <a:cubicBezTo>
                    <a:pt x="16366" y="4862"/>
                    <a:pt x="16366" y="4862"/>
                    <a:pt x="16366" y="4862"/>
                  </a:cubicBezTo>
                  <a:lnTo>
                    <a:pt x="16366" y="4862"/>
                  </a:lnTo>
                  <a:cubicBezTo>
                    <a:pt x="16361" y="4868"/>
                    <a:pt x="16361" y="4873"/>
                    <a:pt x="16361" y="4878"/>
                  </a:cubicBezTo>
                  <a:cubicBezTo>
                    <a:pt x="16361" y="4883"/>
                    <a:pt x="16366" y="4889"/>
                    <a:pt x="16366" y="4894"/>
                  </a:cubicBezTo>
                  <a:cubicBezTo>
                    <a:pt x="16371" y="4910"/>
                    <a:pt x="16361" y="4920"/>
                    <a:pt x="16371" y="4926"/>
                  </a:cubicBezTo>
                  <a:cubicBezTo>
                    <a:pt x="16382" y="4941"/>
                    <a:pt x="16398" y="4936"/>
                    <a:pt x="16419" y="4947"/>
                  </a:cubicBezTo>
                  <a:cubicBezTo>
                    <a:pt x="16429" y="4952"/>
                    <a:pt x="16440" y="4957"/>
                    <a:pt x="16456" y="4968"/>
                  </a:cubicBezTo>
                  <a:cubicBezTo>
                    <a:pt x="16461" y="4968"/>
                    <a:pt x="16466" y="4978"/>
                    <a:pt x="16472" y="4978"/>
                  </a:cubicBezTo>
                  <a:cubicBezTo>
                    <a:pt x="16482" y="4978"/>
                    <a:pt x="16487" y="4968"/>
                    <a:pt x="16498" y="4963"/>
                  </a:cubicBezTo>
                  <a:cubicBezTo>
                    <a:pt x="16508" y="4957"/>
                    <a:pt x="16524" y="4957"/>
                    <a:pt x="16524" y="4947"/>
                  </a:cubicBezTo>
                  <a:cubicBezTo>
                    <a:pt x="16524" y="4941"/>
                    <a:pt x="16519" y="4936"/>
                    <a:pt x="16519" y="4931"/>
                  </a:cubicBezTo>
                  <a:cubicBezTo>
                    <a:pt x="16519" y="4910"/>
                    <a:pt x="16545" y="4904"/>
                    <a:pt x="16561" y="4883"/>
                  </a:cubicBezTo>
                  <a:cubicBezTo>
                    <a:pt x="16567" y="4873"/>
                    <a:pt x="16577" y="4873"/>
                    <a:pt x="16582" y="4868"/>
                  </a:cubicBezTo>
                  <a:cubicBezTo>
                    <a:pt x="16588" y="4857"/>
                    <a:pt x="16577" y="4836"/>
                    <a:pt x="16593" y="4836"/>
                  </a:cubicBezTo>
                  <a:cubicBezTo>
                    <a:pt x="16603" y="4836"/>
                    <a:pt x="16603" y="4852"/>
                    <a:pt x="16614" y="4852"/>
                  </a:cubicBezTo>
                  <a:cubicBezTo>
                    <a:pt x="16619" y="4852"/>
                    <a:pt x="16619" y="4852"/>
                    <a:pt x="16619" y="4852"/>
                  </a:cubicBezTo>
                  <a:cubicBezTo>
                    <a:pt x="16625" y="4857"/>
                    <a:pt x="16630" y="4862"/>
                    <a:pt x="16635" y="4868"/>
                  </a:cubicBezTo>
                  <a:cubicBezTo>
                    <a:pt x="16640" y="4868"/>
                    <a:pt x="16640" y="4868"/>
                    <a:pt x="16640" y="4868"/>
                  </a:cubicBezTo>
                  <a:cubicBezTo>
                    <a:pt x="16640" y="4810"/>
                    <a:pt x="16640" y="4810"/>
                    <a:pt x="16640" y="4810"/>
                  </a:cubicBezTo>
                  <a:cubicBezTo>
                    <a:pt x="16646" y="4810"/>
                    <a:pt x="16646" y="4810"/>
                    <a:pt x="16646" y="4810"/>
                  </a:cubicBezTo>
                  <a:cubicBezTo>
                    <a:pt x="16656" y="4831"/>
                    <a:pt x="16683" y="4831"/>
                    <a:pt x="16683" y="4857"/>
                  </a:cubicBezTo>
                  <a:cubicBezTo>
                    <a:pt x="16683" y="4889"/>
                    <a:pt x="16667" y="4910"/>
                    <a:pt x="16662" y="4941"/>
                  </a:cubicBezTo>
                  <a:cubicBezTo>
                    <a:pt x="16693" y="4941"/>
                    <a:pt x="16709" y="4926"/>
                    <a:pt x="16735" y="4904"/>
                  </a:cubicBezTo>
                  <a:cubicBezTo>
                    <a:pt x="16725" y="4915"/>
                    <a:pt x="16719" y="4926"/>
                    <a:pt x="16719" y="4941"/>
                  </a:cubicBezTo>
                  <a:cubicBezTo>
                    <a:pt x="16719" y="4952"/>
                    <a:pt x="16735" y="4957"/>
                    <a:pt x="16741" y="4973"/>
                  </a:cubicBezTo>
                  <a:cubicBezTo>
                    <a:pt x="16746" y="4984"/>
                    <a:pt x="16746" y="4989"/>
                    <a:pt x="16751" y="4999"/>
                  </a:cubicBezTo>
                  <a:cubicBezTo>
                    <a:pt x="16772" y="4989"/>
                    <a:pt x="16762" y="4963"/>
                    <a:pt x="16772" y="4936"/>
                  </a:cubicBezTo>
                  <a:cubicBezTo>
                    <a:pt x="16788" y="4947"/>
                    <a:pt x="16793" y="4957"/>
                    <a:pt x="16814" y="4957"/>
                  </a:cubicBezTo>
                  <a:cubicBezTo>
                    <a:pt x="16841" y="4957"/>
                    <a:pt x="16841" y="4957"/>
                    <a:pt x="16841" y="4957"/>
                  </a:cubicBezTo>
                  <a:cubicBezTo>
                    <a:pt x="16851" y="4957"/>
                    <a:pt x="16857" y="4968"/>
                    <a:pt x="16867" y="4968"/>
                  </a:cubicBezTo>
                  <a:cubicBezTo>
                    <a:pt x="16873" y="4968"/>
                    <a:pt x="16878" y="4963"/>
                    <a:pt x="16883" y="4957"/>
                  </a:cubicBezTo>
                  <a:cubicBezTo>
                    <a:pt x="16883" y="4936"/>
                    <a:pt x="16883" y="4936"/>
                    <a:pt x="16883" y="4936"/>
                  </a:cubicBezTo>
                  <a:cubicBezTo>
                    <a:pt x="16888" y="4936"/>
                    <a:pt x="16888" y="4936"/>
                    <a:pt x="16888" y="4931"/>
                  </a:cubicBezTo>
                  <a:cubicBezTo>
                    <a:pt x="16899" y="4957"/>
                    <a:pt x="16904" y="4984"/>
                    <a:pt x="16930" y="4984"/>
                  </a:cubicBezTo>
                  <a:cubicBezTo>
                    <a:pt x="16952" y="4984"/>
                    <a:pt x="16973" y="4978"/>
                    <a:pt x="16973" y="4963"/>
                  </a:cubicBezTo>
                  <a:cubicBezTo>
                    <a:pt x="16973" y="4941"/>
                    <a:pt x="16952" y="4936"/>
                    <a:pt x="16930" y="4920"/>
                  </a:cubicBezTo>
                  <a:cubicBezTo>
                    <a:pt x="16920" y="4915"/>
                    <a:pt x="16920" y="4904"/>
                    <a:pt x="16915" y="4889"/>
                  </a:cubicBezTo>
                  <a:cubicBezTo>
                    <a:pt x="16936" y="4889"/>
                    <a:pt x="16941" y="4873"/>
                    <a:pt x="16957" y="4873"/>
                  </a:cubicBezTo>
                  <a:cubicBezTo>
                    <a:pt x="16978" y="4873"/>
                    <a:pt x="16983" y="4878"/>
                    <a:pt x="17004" y="4878"/>
                  </a:cubicBezTo>
                  <a:cubicBezTo>
                    <a:pt x="16999" y="4894"/>
                    <a:pt x="17004" y="4899"/>
                    <a:pt x="17004" y="4915"/>
                  </a:cubicBezTo>
                  <a:cubicBezTo>
                    <a:pt x="17015" y="4904"/>
                    <a:pt x="17020" y="4889"/>
                    <a:pt x="17041" y="4889"/>
                  </a:cubicBezTo>
                  <a:cubicBezTo>
                    <a:pt x="17073" y="4889"/>
                    <a:pt x="17094" y="4889"/>
                    <a:pt x="17126" y="4904"/>
                  </a:cubicBezTo>
                  <a:cubicBezTo>
                    <a:pt x="17141" y="4910"/>
                    <a:pt x="17141" y="4926"/>
                    <a:pt x="17152" y="4941"/>
                  </a:cubicBezTo>
                  <a:cubicBezTo>
                    <a:pt x="17136" y="4952"/>
                    <a:pt x="17099" y="4941"/>
                    <a:pt x="17099" y="4963"/>
                  </a:cubicBezTo>
                  <a:cubicBezTo>
                    <a:pt x="17099" y="4973"/>
                    <a:pt x="17115" y="4973"/>
                    <a:pt x="17115" y="4984"/>
                  </a:cubicBezTo>
                  <a:cubicBezTo>
                    <a:pt x="17115" y="4994"/>
                    <a:pt x="17110" y="5015"/>
                    <a:pt x="17126" y="5015"/>
                  </a:cubicBezTo>
                  <a:cubicBezTo>
                    <a:pt x="17131" y="5015"/>
                    <a:pt x="17131" y="5005"/>
                    <a:pt x="17136" y="5005"/>
                  </a:cubicBezTo>
                  <a:cubicBezTo>
                    <a:pt x="17157" y="5005"/>
                    <a:pt x="17168" y="5026"/>
                    <a:pt x="17184" y="5026"/>
                  </a:cubicBezTo>
                  <a:cubicBezTo>
                    <a:pt x="17199" y="5026"/>
                    <a:pt x="17205" y="5021"/>
                    <a:pt x="17215" y="5015"/>
                  </a:cubicBezTo>
                  <a:cubicBezTo>
                    <a:pt x="17236" y="5010"/>
                    <a:pt x="17252" y="5010"/>
                    <a:pt x="17273" y="5005"/>
                  </a:cubicBezTo>
                  <a:cubicBezTo>
                    <a:pt x="17279" y="4999"/>
                    <a:pt x="17279" y="4999"/>
                    <a:pt x="17279" y="4999"/>
                  </a:cubicBezTo>
                  <a:cubicBezTo>
                    <a:pt x="17268" y="4994"/>
                    <a:pt x="17268" y="4989"/>
                    <a:pt x="17258" y="4984"/>
                  </a:cubicBezTo>
                  <a:cubicBezTo>
                    <a:pt x="17247" y="4984"/>
                    <a:pt x="17236" y="4978"/>
                    <a:pt x="17236" y="4968"/>
                  </a:cubicBezTo>
                  <a:cubicBezTo>
                    <a:pt x="17210" y="4968"/>
                    <a:pt x="17184" y="4963"/>
                    <a:pt x="17184" y="4936"/>
                  </a:cubicBezTo>
                  <a:cubicBezTo>
                    <a:pt x="17184" y="4920"/>
                    <a:pt x="17205" y="4926"/>
                    <a:pt x="17226" y="4926"/>
                  </a:cubicBezTo>
                  <a:cubicBezTo>
                    <a:pt x="17242" y="4920"/>
                    <a:pt x="17247" y="4910"/>
                    <a:pt x="17263" y="4910"/>
                  </a:cubicBezTo>
                  <a:cubicBezTo>
                    <a:pt x="17279" y="4910"/>
                    <a:pt x="17284" y="4931"/>
                    <a:pt x="17305" y="4931"/>
                  </a:cubicBezTo>
                  <a:cubicBezTo>
                    <a:pt x="17321" y="4931"/>
                    <a:pt x="17326" y="4920"/>
                    <a:pt x="17342" y="4920"/>
                  </a:cubicBezTo>
                  <a:cubicBezTo>
                    <a:pt x="17368" y="4920"/>
                    <a:pt x="17368" y="4920"/>
                    <a:pt x="17368" y="4920"/>
                  </a:cubicBezTo>
                  <a:cubicBezTo>
                    <a:pt x="17384" y="4920"/>
                    <a:pt x="17389" y="4936"/>
                    <a:pt x="17400" y="4941"/>
                  </a:cubicBezTo>
                  <a:lnTo>
                    <a:pt x="17400" y="4941"/>
                  </a:lnTo>
                  <a:cubicBezTo>
                    <a:pt x="17421" y="4952"/>
                    <a:pt x="17432" y="4952"/>
                    <a:pt x="17453" y="4952"/>
                  </a:cubicBezTo>
                  <a:cubicBezTo>
                    <a:pt x="17447" y="4968"/>
                    <a:pt x="17432" y="4973"/>
                    <a:pt x="17421" y="4989"/>
                  </a:cubicBezTo>
                  <a:cubicBezTo>
                    <a:pt x="17426" y="4989"/>
                    <a:pt x="17426" y="4989"/>
                    <a:pt x="17426" y="4989"/>
                  </a:cubicBezTo>
                  <a:cubicBezTo>
                    <a:pt x="17437" y="4989"/>
                    <a:pt x="17442" y="4984"/>
                    <a:pt x="17453" y="4984"/>
                  </a:cubicBezTo>
                  <a:cubicBezTo>
                    <a:pt x="17469" y="4984"/>
                    <a:pt x="17474" y="4999"/>
                    <a:pt x="17474" y="5015"/>
                  </a:cubicBezTo>
                  <a:cubicBezTo>
                    <a:pt x="17484" y="5010"/>
                    <a:pt x="17484" y="4999"/>
                    <a:pt x="17490" y="4999"/>
                  </a:cubicBezTo>
                  <a:cubicBezTo>
                    <a:pt x="17500" y="4994"/>
                    <a:pt x="17511" y="4994"/>
                    <a:pt x="17521" y="4994"/>
                  </a:cubicBezTo>
                  <a:cubicBezTo>
                    <a:pt x="17527" y="4989"/>
                    <a:pt x="17527" y="4989"/>
                    <a:pt x="17527" y="4989"/>
                  </a:cubicBezTo>
                  <a:cubicBezTo>
                    <a:pt x="17516" y="4984"/>
                    <a:pt x="17516" y="4978"/>
                    <a:pt x="17516" y="4973"/>
                  </a:cubicBezTo>
                  <a:cubicBezTo>
                    <a:pt x="17516" y="4968"/>
                    <a:pt x="17516" y="4968"/>
                    <a:pt x="17516" y="4968"/>
                  </a:cubicBezTo>
                  <a:cubicBezTo>
                    <a:pt x="17537" y="4978"/>
                    <a:pt x="17548" y="4989"/>
                    <a:pt x="17563" y="5005"/>
                  </a:cubicBezTo>
                  <a:cubicBezTo>
                    <a:pt x="17574" y="4994"/>
                    <a:pt x="17574" y="4984"/>
                    <a:pt x="17584" y="4984"/>
                  </a:cubicBezTo>
                  <a:cubicBezTo>
                    <a:pt x="17590" y="4989"/>
                    <a:pt x="17595" y="4994"/>
                    <a:pt x="17606" y="4994"/>
                  </a:cubicBezTo>
                  <a:cubicBezTo>
                    <a:pt x="17606" y="5005"/>
                    <a:pt x="17606" y="5015"/>
                    <a:pt x="17616" y="5015"/>
                  </a:cubicBezTo>
                  <a:cubicBezTo>
                    <a:pt x="17632" y="5015"/>
                    <a:pt x="17632" y="5005"/>
                    <a:pt x="17648" y="4999"/>
                  </a:cubicBezTo>
                  <a:cubicBezTo>
                    <a:pt x="17643" y="4994"/>
                    <a:pt x="17637" y="4989"/>
                    <a:pt x="17632" y="4978"/>
                  </a:cubicBezTo>
                  <a:cubicBezTo>
                    <a:pt x="17632" y="4978"/>
                    <a:pt x="17632" y="4978"/>
                    <a:pt x="17637" y="4978"/>
                  </a:cubicBezTo>
                  <a:lnTo>
                    <a:pt x="17643" y="4978"/>
                  </a:lnTo>
                  <a:cubicBezTo>
                    <a:pt x="17664" y="4978"/>
                    <a:pt x="17674" y="4957"/>
                    <a:pt x="17695" y="4957"/>
                  </a:cubicBezTo>
                  <a:lnTo>
                    <a:pt x="17701" y="4963"/>
                  </a:lnTo>
                  <a:cubicBezTo>
                    <a:pt x="17701" y="4963"/>
                    <a:pt x="17701" y="4968"/>
                    <a:pt x="17695" y="4973"/>
                  </a:cubicBezTo>
                  <a:cubicBezTo>
                    <a:pt x="17695" y="4984"/>
                    <a:pt x="17695" y="4984"/>
                    <a:pt x="17695" y="4984"/>
                  </a:cubicBezTo>
                  <a:cubicBezTo>
                    <a:pt x="17701" y="4984"/>
                    <a:pt x="17701" y="4984"/>
                    <a:pt x="17701" y="4984"/>
                  </a:cubicBezTo>
                  <a:cubicBezTo>
                    <a:pt x="17790" y="4957"/>
                    <a:pt x="17790" y="4957"/>
                    <a:pt x="17790" y="4957"/>
                  </a:cubicBezTo>
                  <a:cubicBezTo>
                    <a:pt x="17801" y="4963"/>
                    <a:pt x="17801" y="4978"/>
                    <a:pt x="17811" y="4984"/>
                  </a:cubicBezTo>
                  <a:cubicBezTo>
                    <a:pt x="17822" y="4989"/>
                    <a:pt x="17832" y="4984"/>
                    <a:pt x="17843" y="4989"/>
                  </a:cubicBezTo>
                  <a:cubicBezTo>
                    <a:pt x="17848" y="4994"/>
                    <a:pt x="17848" y="4999"/>
                    <a:pt x="17848" y="5010"/>
                  </a:cubicBezTo>
                  <a:cubicBezTo>
                    <a:pt x="17859" y="5026"/>
                    <a:pt x="17869" y="5036"/>
                    <a:pt x="17885" y="5036"/>
                  </a:cubicBezTo>
                  <a:cubicBezTo>
                    <a:pt x="17896" y="5036"/>
                    <a:pt x="17901" y="5021"/>
                    <a:pt x="17917" y="5015"/>
                  </a:cubicBezTo>
                  <a:cubicBezTo>
                    <a:pt x="17922" y="5010"/>
                    <a:pt x="17927" y="5010"/>
                    <a:pt x="17927" y="4999"/>
                  </a:cubicBezTo>
                  <a:cubicBezTo>
                    <a:pt x="17927" y="4994"/>
                    <a:pt x="17917" y="4973"/>
                    <a:pt x="17922" y="4973"/>
                  </a:cubicBezTo>
                  <a:cubicBezTo>
                    <a:pt x="17938" y="4973"/>
                    <a:pt x="17933" y="4994"/>
                    <a:pt x="17938" y="5010"/>
                  </a:cubicBezTo>
                  <a:cubicBezTo>
                    <a:pt x="17949" y="5026"/>
                    <a:pt x="17959" y="5036"/>
                    <a:pt x="17975" y="5042"/>
                  </a:cubicBezTo>
                  <a:cubicBezTo>
                    <a:pt x="17985" y="5047"/>
                    <a:pt x="17980" y="5057"/>
                    <a:pt x="17985" y="5063"/>
                  </a:cubicBezTo>
                  <a:cubicBezTo>
                    <a:pt x="17991" y="5073"/>
                    <a:pt x="18001" y="5078"/>
                    <a:pt x="18012" y="5084"/>
                  </a:cubicBezTo>
                  <a:cubicBezTo>
                    <a:pt x="18022" y="5089"/>
                    <a:pt x="18028" y="5100"/>
                    <a:pt x="18038" y="5100"/>
                  </a:cubicBezTo>
                  <a:cubicBezTo>
                    <a:pt x="18065" y="5100"/>
                    <a:pt x="18075" y="5084"/>
                    <a:pt x="18096" y="5084"/>
                  </a:cubicBezTo>
                  <a:cubicBezTo>
                    <a:pt x="18107" y="5084"/>
                    <a:pt x="18117" y="5089"/>
                    <a:pt x="18128" y="5089"/>
                  </a:cubicBezTo>
                  <a:cubicBezTo>
                    <a:pt x="18170" y="5089"/>
                    <a:pt x="18170" y="5089"/>
                    <a:pt x="18170" y="5089"/>
                  </a:cubicBezTo>
                  <a:cubicBezTo>
                    <a:pt x="18186" y="5089"/>
                    <a:pt x="18196" y="5100"/>
                    <a:pt x="18207" y="5110"/>
                  </a:cubicBezTo>
                  <a:cubicBezTo>
                    <a:pt x="18223" y="5115"/>
                    <a:pt x="18233" y="5126"/>
                    <a:pt x="18233" y="5142"/>
                  </a:cubicBezTo>
                  <a:cubicBezTo>
                    <a:pt x="18233" y="5158"/>
                    <a:pt x="18228" y="5168"/>
                    <a:pt x="18228" y="5184"/>
                  </a:cubicBezTo>
                  <a:cubicBezTo>
                    <a:pt x="18228" y="5205"/>
                    <a:pt x="18228" y="5216"/>
                    <a:pt x="18233" y="5237"/>
                  </a:cubicBezTo>
                  <a:cubicBezTo>
                    <a:pt x="18233" y="5237"/>
                    <a:pt x="18233" y="5237"/>
                    <a:pt x="18239" y="5237"/>
                  </a:cubicBezTo>
                  <a:cubicBezTo>
                    <a:pt x="18244" y="5237"/>
                    <a:pt x="18249" y="5232"/>
                    <a:pt x="18254" y="5232"/>
                  </a:cubicBezTo>
                  <a:cubicBezTo>
                    <a:pt x="18281" y="5232"/>
                    <a:pt x="18275" y="5263"/>
                    <a:pt x="18297" y="5274"/>
                  </a:cubicBezTo>
                  <a:cubicBezTo>
                    <a:pt x="18307" y="5284"/>
                    <a:pt x="18328" y="5274"/>
                    <a:pt x="18328" y="5289"/>
                  </a:cubicBezTo>
                  <a:cubicBezTo>
                    <a:pt x="18328" y="5295"/>
                    <a:pt x="18328" y="5295"/>
                    <a:pt x="18328" y="5300"/>
                  </a:cubicBezTo>
                  <a:cubicBezTo>
                    <a:pt x="18328" y="5321"/>
                    <a:pt x="18349" y="5321"/>
                    <a:pt x="18371" y="5326"/>
                  </a:cubicBezTo>
                  <a:cubicBezTo>
                    <a:pt x="18392" y="5332"/>
                    <a:pt x="18402" y="5337"/>
                    <a:pt x="18418" y="5353"/>
                  </a:cubicBezTo>
                  <a:cubicBezTo>
                    <a:pt x="18407" y="5363"/>
                    <a:pt x="18407" y="5363"/>
                    <a:pt x="18407" y="5363"/>
                  </a:cubicBezTo>
                  <a:cubicBezTo>
                    <a:pt x="18423" y="5363"/>
                    <a:pt x="18428" y="5363"/>
                    <a:pt x="18439" y="5363"/>
                  </a:cubicBezTo>
                  <a:cubicBezTo>
                    <a:pt x="18465" y="5363"/>
                    <a:pt x="18476" y="5384"/>
                    <a:pt x="18492" y="5406"/>
                  </a:cubicBezTo>
                  <a:cubicBezTo>
                    <a:pt x="18502" y="5427"/>
                    <a:pt x="18529" y="5432"/>
                    <a:pt x="18529" y="5458"/>
                  </a:cubicBezTo>
                  <a:cubicBezTo>
                    <a:pt x="18529" y="5469"/>
                    <a:pt x="18529" y="5469"/>
                    <a:pt x="18529" y="5479"/>
                  </a:cubicBezTo>
                  <a:cubicBezTo>
                    <a:pt x="18529" y="5485"/>
                    <a:pt x="18529" y="5485"/>
                    <a:pt x="18529" y="5485"/>
                  </a:cubicBezTo>
                  <a:cubicBezTo>
                    <a:pt x="18550" y="5485"/>
                    <a:pt x="18576" y="5490"/>
                    <a:pt x="18576" y="5516"/>
                  </a:cubicBezTo>
                  <a:cubicBezTo>
                    <a:pt x="18576" y="5527"/>
                    <a:pt x="18566" y="5532"/>
                    <a:pt x="18566" y="5548"/>
                  </a:cubicBezTo>
                  <a:cubicBezTo>
                    <a:pt x="18566" y="5553"/>
                    <a:pt x="18576" y="5553"/>
                    <a:pt x="18582" y="5564"/>
                  </a:cubicBezTo>
                  <a:cubicBezTo>
                    <a:pt x="18592" y="5569"/>
                    <a:pt x="18587" y="5585"/>
                    <a:pt x="18597" y="5590"/>
                  </a:cubicBezTo>
                  <a:cubicBezTo>
                    <a:pt x="18608" y="5595"/>
                    <a:pt x="18613" y="5590"/>
                    <a:pt x="18624" y="5590"/>
                  </a:cubicBezTo>
                  <a:cubicBezTo>
                    <a:pt x="18634" y="5601"/>
                    <a:pt x="18629" y="5617"/>
                    <a:pt x="18639" y="5622"/>
                  </a:cubicBezTo>
                  <a:cubicBezTo>
                    <a:pt x="18650" y="5627"/>
                    <a:pt x="18655" y="5638"/>
                    <a:pt x="18660" y="5648"/>
                  </a:cubicBezTo>
                  <a:cubicBezTo>
                    <a:pt x="18676" y="5627"/>
                    <a:pt x="18692" y="5627"/>
                    <a:pt x="18713" y="5627"/>
                  </a:cubicBezTo>
                  <a:cubicBezTo>
                    <a:pt x="18740" y="5627"/>
                    <a:pt x="18740" y="5654"/>
                    <a:pt x="18761" y="5669"/>
                  </a:cubicBezTo>
                  <a:cubicBezTo>
                    <a:pt x="18777" y="5680"/>
                    <a:pt x="18798" y="5680"/>
                    <a:pt x="18798" y="5701"/>
                  </a:cubicBezTo>
                  <a:cubicBezTo>
                    <a:pt x="18798" y="5706"/>
                    <a:pt x="18798" y="5711"/>
                    <a:pt x="18798" y="5717"/>
                  </a:cubicBezTo>
                  <a:cubicBezTo>
                    <a:pt x="18803" y="5717"/>
                    <a:pt x="18803" y="5711"/>
                    <a:pt x="18814" y="5711"/>
                  </a:cubicBezTo>
                  <a:cubicBezTo>
                    <a:pt x="18850" y="5711"/>
                    <a:pt x="18814" y="5738"/>
                    <a:pt x="18856" y="5738"/>
                  </a:cubicBezTo>
                  <a:cubicBezTo>
                    <a:pt x="18882" y="5738"/>
                    <a:pt x="18882" y="5738"/>
                    <a:pt x="18882" y="5738"/>
                  </a:cubicBezTo>
                  <a:cubicBezTo>
                    <a:pt x="18903" y="5738"/>
                    <a:pt x="18908" y="5722"/>
                    <a:pt x="18930" y="5717"/>
                  </a:cubicBezTo>
                  <a:cubicBezTo>
                    <a:pt x="18972" y="5706"/>
                    <a:pt x="18998" y="5701"/>
                    <a:pt x="19040" y="5701"/>
                  </a:cubicBezTo>
                  <a:cubicBezTo>
                    <a:pt x="19067" y="5701"/>
                    <a:pt x="19067" y="5701"/>
                    <a:pt x="19067" y="5701"/>
                  </a:cubicBezTo>
                  <a:cubicBezTo>
                    <a:pt x="19119" y="5690"/>
                    <a:pt x="19119" y="5690"/>
                    <a:pt x="19119" y="5690"/>
                  </a:cubicBezTo>
                  <a:cubicBezTo>
                    <a:pt x="19141" y="5696"/>
                    <a:pt x="19151" y="5711"/>
                    <a:pt x="19172" y="5722"/>
                  </a:cubicBezTo>
                  <a:cubicBezTo>
                    <a:pt x="19193" y="5738"/>
                    <a:pt x="19214" y="5748"/>
                    <a:pt x="19225" y="5775"/>
                  </a:cubicBezTo>
                  <a:cubicBezTo>
                    <a:pt x="19251" y="5822"/>
                    <a:pt x="19288" y="5838"/>
                    <a:pt x="19288" y="5891"/>
                  </a:cubicBezTo>
                  <a:cubicBezTo>
                    <a:pt x="19288" y="5922"/>
                    <a:pt x="19278" y="5938"/>
                    <a:pt x="19262" y="5965"/>
                  </a:cubicBezTo>
                  <a:cubicBezTo>
                    <a:pt x="19246" y="5986"/>
                    <a:pt x="19241" y="5996"/>
                    <a:pt x="19220" y="6012"/>
                  </a:cubicBezTo>
                  <a:cubicBezTo>
                    <a:pt x="19193" y="6028"/>
                    <a:pt x="19172" y="6017"/>
                    <a:pt x="19146" y="6028"/>
                  </a:cubicBezTo>
                  <a:cubicBezTo>
                    <a:pt x="19109" y="6038"/>
                    <a:pt x="19125" y="6086"/>
                    <a:pt x="19109" y="6123"/>
                  </a:cubicBezTo>
                  <a:cubicBezTo>
                    <a:pt x="19093" y="6154"/>
                    <a:pt x="19061" y="6165"/>
                    <a:pt x="19025" y="6165"/>
                  </a:cubicBezTo>
                  <a:cubicBezTo>
                    <a:pt x="18977" y="6165"/>
                    <a:pt x="18951" y="6133"/>
                    <a:pt x="18903" y="6133"/>
                  </a:cubicBezTo>
                  <a:cubicBezTo>
                    <a:pt x="18814" y="6133"/>
                    <a:pt x="18771" y="6165"/>
                    <a:pt x="18682" y="6165"/>
                  </a:cubicBezTo>
                  <a:cubicBezTo>
                    <a:pt x="18645" y="6165"/>
                    <a:pt x="18645" y="6165"/>
                    <a:pt x="18645" y="6165"/>
                  </a:cubicBezTo>
                  <a:cubicBezTo>
                    <a:pt x="18634" y="6165"/>
                    <a:pt x="18629" y="6176"/>
                    <a:pt x="18624" y="6176"/>
                  </a:cubicBezTo>
                  <a:cubicBezTo>
                    <a:pt x="18613" y="6176"/>
                    <a:pt x="18613" y="6176"/>
                    <a:pt x="18613" y="6176"/>
                  </a:cubicBezTo>
                  <a:cubicBezTo>
                    <a:pt x="18455" y="6197"/>
                    <a:pt x="18455" y="6197"/>
                    <a:pt x="18455" y="6197"/>
                  </a:cubicBezTo>
                  <a:cubicBezTo>
                    <a:pt x="18434" y="6197"/>
                    <a:pt x="18418" y="6191"/>
                    <a:pt x="18392" y="6191"/>
                  </a:cubicBezTo>
                  <a:cubicBezTo>
                    <a:pt x="18365" y="6191"/>
                    <a:pt x="18355" y="6207"/>
                    <a:pt x="18328" y="6207"/>
                  </a:cubicBezTo>
                  <a:cubicBezTo>
                    <a:pt x="18297" y="6207"/>
                    <a:pt x="18275" y="6191"/>
                    <a:pt x="18239" y="6191"/>
                  </a:cubicBezTo>
                  <a:cubicBezTo>
                    <a:pt x="18117" y="6213"/>
                    <a:pt x="18117" y="6213"/>
                    <a:pt x="18117" y="6213"/>
                  </a:cubicBezTo>
                  <a:cubicBezTo>
                    <a:pt x="18086" y="6213"/>
                    <a:pt x="18086" y="6213"/>
                    <a:pt x="18086" y="6213"/>
                  </a:cubicBezTo>
                  <a:cubicBezTo>
                    <a:pt x="18065" y="6213"/>
                    <a:pt x="18059" y="6228"/>
                    <a:pt x="18038" y="6239"/>
                  </a:cubicBezTo>
                  <a:cubicBezTo>
                    <a:pt x="18012" y="6255"/>
                    <a:pt x="17996" y="6260"/>
                    <a:pt x="17970" y="6276"/>
                  </a:cubicBezTo>
                  <a:cubicBezTo>
                    <a:pt x="17959" y="6281"/>
                    <a:pt x="17959" y="6292"/>
                    <a:pt x="17949" y="6297"/>
                  </a:cubicBezTo>
                  <a:cubicBezTo>
                    <a:pt x="17922" y="6329"/>
                    <a:pt x="17896" y="6339"/>
                    <a:pt x="17859" y="6339"/>
                  </a:cubicBezTo>
                  <a:cubicBezTo>
                    <a:pt x="17827" y="6339"/>
                    <a:pt x="17827" y="6339"/>
                    <a:pt x="17827" y="6339"/>
                  </a:cubicBezTo>
                  <a:cubicBezTo>
                    <a:pt x="17827" y="6381"/>
                    <a:pt x="17806" y="6408"/>
                    <a:pt x="17769" y="6429"/>
                  </a:cubicBezTo>
                  <a:cubicBezTo>
                    <a:pt x="17748" y="6450"/>
                    <a:pt x="17732" y="6466"/>
                    <a:pt x="17701" y="6466"/>
                  </a:cubicBezTo>
                  <a:cubicBezTo>
                    <a:pt x="17695" y="6466"/>
                    <a:pt x="17690" y="6466"/>
                    <a:pt x="17685" y="6466"/>
                  </a:cubicBezTo>
                  <a:cubicBezTo>
                    <a:pt x="17674" y="6466"/>
                    <a:pt x="17664" y="6466"/>
                    <a:pt x="17658" y="6466"/>
                  </a:cubicBezTo>
                  <a:cubicBezTo>
                    <a:pt x="17664" y="6450"/>
                    <a:pt x="17664" y="6450"/>
                    <a:pt x="17664" y="6450"/>
                  </a:cubicBezTo>
                  <a:cubicBezTo>
                    <a:pt x="17658" y="6445"/>
                    <a:pt x="17653" y="6439"/>
                    <a:pt x="17648" y="6439"/>
                  </a:cubicBezTo>
                  <a:cubicBezTo>
                    <a:pt x="17637" y="6439"/>
                    <a:pt x="17637" y="6450"/>
                    <a:pt x="17637" y="6455"/>
                  </a:cubicBezTo>
                  <a:cubicBezTo>
                    <a:pt x="17637" y="6460"/>
                    <a:pt x="17643" y="6460"/>
                    <a:pt x="17643" y="6466"/>
                  </a:cubicBezTo>
                  <a:cubicBezTo>
                    <a:pt x="17643" y="6482"/>
                    <a:pt x="17616" y="6476"/>
                    <a:pt x="17595" y="6482"/>
                  </a:cubicBezTo>
                  <a:cubicBezTo>
                    <a:pt x="17563" y="6482"/>
                    <a:pt x="17548" y="6487"/>
                    <a:pt x="17511" y="6487"/>
                  </a:cubicBezTo>
                  <a:cubicBezTo>
                    <a:pt x="17490" y="6487"/>
                    <a:pt x="17474" y="6476"/>
                    <a:pt x="17458" y="6476"/>
                  </a:cubicBezTo>
                  <a:cubicBezTo>
                    <a:pt x="17453" y="6476"/>
                    <a:pt x="17442" y="6471"/>
                    <a:pt x="17437" y="6471"/>
                  </a:cubicBezTo>
                  <a:cubicBezTo>
                    <a:pt x="17447" y="6460"/>
                    <a:pt x="17463" y="6450"/>
                    <a:pt x="17474" y="6439"/>
                  </a:cubicBezTo>
                  <a:cubicBezTo>
                    <a:pt x="17479" y="6434"/>
                    <a:pt x="17484" y="6429"/>
                    <a:pt x="17490" y="6423"/>
                  </a:cubicBezTo>
                  <a:cubicBezTo>
                    <a:pt x="17495" y="6418"/>
                    <a:pt x="17484" y="6413"/>
                    <a:pt x="17500" y="6408"/>
                  </a:cubicBezTo>
                  <a:cubicBezTo>
                    <a:pt x="17511" y="6402"/>
                    <a:pt x="17511" y="6402"/>
                    <a:pt x="17521" y="6397"/>
                  </a:cubicBezTo>
                  <a:cubicBezTo>
                    <a:pt x="17527" y="6397"/>
                    <a:pt x="17532" y="6392"/>
                    <a:pt x="17537" y="6392"/>
                  </a:cubicBezTo>
                  <a:cubicBezTo>
                    <a:pt x="17542" y="6392"/>
                    <a:pt x="17542" y="6392"/>
                    <a:pt x="17548" y="6387"/>
                  </a:cubicBezTo>
                  <a:cubicBezTo>
                    <a:pt x="17548" y="6387"/>
                    <a:pt x="17553" y="6387"/>
                    <a:pt x="17553" y="6381"/>
                  </a:cubicBezTo>
                  <a:cubicBezTo>
                    <a:pt x="17553" y="6376"/>
                    <a:pt x="17548" y="6376"/>
                    <a:pt x="17542" y="6376"/>
                  </a:cubicBezTo>
                  <a:cubicBezTo>
                    <a:pt x="17542" y="6371"/>
                    <a:pt x="17537" y="6371"/>
                    <a:pt x="17537" y="6365"/>
                  </a:cubicBezTo>
                  <a:cubicBezTo>
                    <a:pt x="17532" y="6360"/>
                    <a:pt x="17532" y="6360"/>
                    <a:pt x="17532" y="6360"/>
                  </a:cubicBezTo>
                  <a:cubicBezTo>
                    <a:pt x="17527" y="6360"/>
                    <a:pt x="17527" y="6355"/>
                    <a:pt x="17527" y="6355"/>
                  </a:cubicBezTo>
                  <a:cubicBezTo>
                    <a:pt x="17521" y="6355"/>
                    <a:pt x="17516" y="6355"/>
                    <a:pt x="17511" y="6355"/>
                  </a:cubicBezTo>
                  <a:cubicBezTo>
                    <a:pt x="17511" y="6350"/>
                    <a:pt x="17511" y="6350"/>
                    <a:pt x="17511" y="6350"/>
                  </a:cubicBezTo>
                  <a:cubicBezTo>
                    <a:pt x="17511" y="6344"/>
                    <a:pt x="17511" y="6344"/>
                    <a:pt x="17516" y="6344"/>
                  </a:cubicBezTo>
                  <a:cubicBezTo>
                    <a:pt x="17521" y="6339"/>
                    <a:pt x="17521" y="6334"/>
                    <a:pt x="17527" y="6334"/>
                  </a:cubicBezTo>
                  <a:cubicBezTo>
                    <a:pt x="17527" y="6323"/>
                    <a:pt x="17527" y="6318"/>
                    <a:pt x="17532" y="6313"/>
                  </a:cubicBezTo>
                  <a:cubicBezTo>
                    <a:pt x="17537" y="6308"/>
                    <a:pt x="17542" y="6308"/>
                    <a:pt x="17553" y="6308"/>
                  </a:cubicBezTo>
                  <a:cubicBezTo>
                    <a:pt x="17558" y="6308"/>
                    <a:pt x="17558" y="6308"/>
                    <a:pt x="17563" y="6302"/>
                  </a:cubicBezTo>
                  <a:cubicBezTo>
                    <a:pt x="17569" y="6302"/>
                    <a:pt x="17574" y="6297"/>
                    <a:pt x="17574" y="6292"/>
                  </a:cubicBezTo>
                  <a:cubicBezTo>
                    <a:pt x="17574" y="6265"/>
                    <a:pt x="17574" y="6265"/>
                    <a:pt x="17574" y="6265"/>
                  </a:cubicBezTo>
                  <a:cubicBezTo>
                    <a:pt x="17574" y="6260"/>
                    <a:pt x="17574" y="6255"/>
                    <a:pt x="17584" y="6255"/>
                  </a:cubicBezTo>
                  <a:cubicBezTo>
                    <a:pt x="17584" y="6249"/>
                    <a:pt x="17590" y="6249"/>
                    <a:pt x="17595" y="6244"/>
                  </a:cubicBezTo>
                  <a:cubicBezTo>
                    <a:pt x="17595" y="6244"/>
                    <a:pt x="17600" y="6244"/>
                    <a:pt x="17600" y="6239"/>
                  </a:cubicBezTo>
                  <a:cubicBezTo>
                    <a:pt x="17600" y="6234"/>
                    <a:pt x="17595" y="6228"/>
                    <a:pt x="17595" y="6228"/>
                  </a:cubicBezTo>
                  <a:cubicBezTo>
                    <a:pt x="17590" y="6218"/>
                    <a:pt x="17590" y="6207"/>
                    <a:pt x="17584" y="6197"/>
                  </a:cubicBezTo>
                  <a:lnTo>
                    <a:pt x="17584" y="6191"/>
                  </a:lnTo>
                  <a:cubicBezTo>
                    <a:pt x="17579" y="6186"/>
                    <a:pt x="17579" y="6181"/>
                    <a:pt x="17574" y="6181"/>
                  </a:cubicBezTo>
                  <a:cubicBezTo>
                    <a:pt x="17569" y="6176"/>
                    <a:pt x="17563" y="6181"/>
                    <a:pt x="17558" y="6181"/>
                  </a:cubicBezTo>
                  <a:lnTo>
                    <a:pt x="17553" y="6176"/>
                  </a:lnTo>
                  <a:cubicBezTo>
                    <a:pt x="17542" y="6176"/>
                    <a:pt x="17542" y="6181"/>
                    <a:pt x="17537" y="6186"/>
                  </a:cubicBezTo>
                  <a:cubicBezTo>
                    <a:pt x="17537" y="6191"/>
                    <a:pt x="17532" y="6191"/>
                    <a:pt x="17532" y="6197"/>
                  </a:cubicBezTo>
                  <a:cubicBezTo>
                    <a:pt x="17527" y="6202"/>
                    <a:pt x="17527" y="6202"/>
                    <a:pt x="17527" y="6202"/>
                  </a:cubicBezTo>
                  <a:cubicBezTo>
                    <a:pt x="17527" y="6218"/>
                    <a:pt x="17527" y="6218"/>
                    <a:pt x="17527" y="6218"/>
                  </a:cubicBezTo>
                  <a:cubicBezTo>
                    <a:pt x="17527" y="6228"/>
                    <a:pt x="17521" y="6234"/>
                    <a:pt x="17511" y="6234"/>
                  </a:cubicBezTo>
                  <a:cubicBezTo>
                    <a:pt x="17505" y="6234"/>
                    <a:pt x="17505" y="6234"/>
                    <a:pt x="17500" y="6239"/>
                  </a:cubicBezTo>
                  <a:cubicBezTo>
                    <a:pt x="17500" y="6244"/>
                    <a:pt x="17500" y="6244"/>
                    <a:pt x="17500" y="6249"/>
                  </a:cubicBezTo>
                  <a:cubicBezTo>
                    <a:pt x="17495" y="6249"/>
                    <a:pt x="17495" y="6244"/>
                    <a:pt x="17495" y="6239"/>
                  </a:cubicBezTo>
                  <a:cubicBezTo>
                    <a:pt x="17490" y="6234"/>
                    <a:pt x="17484" y="6234"/>
                    <a:pt x="17484" y="6234"/>
                  </a:cubicBezTo>
                  <a:cubicBezTo>
                    <a:pt x="17479" y="6234"/>
                    <a:pt x="17479" y="6228"/>
                    <a:pt x="17474" y="6228"/>
                  </a:cubicBezTo>
                  <a:cubicBezTo>
                    <a:pt x="17469" y="6228"/>
                    <a:pt x="17463" y="6228"/>
                    <a:pt x="17458" y="6234"/>
                  </a:cubicBezTo>
                  <a:cubicBezTo>
                    <a:pt x="17447" y="6239"/>
                    <a:pt x="17447" y="6239"/>
                    <a:pt x="17442" y="6244"/>
                  </a:cubicBezTo>
                  <a:cubicBezTo>
                    <a:pt x="17432" y="6249"/>
                    <a:pt x="17432" y="6255"/>
                    <a:pt x="17432" y="6265"/>
                  </a:cubicBezTo>
                  <a:cubicBezTo>
                    <a:pt x="17432" y="6271"/>
                    <a:pt x="17432" y="6276"/>
                    <a:pt x="17432" y="6281"/>
                  </a:cubicBezTo>
                  <a:cubicBezTo>
                    <a:pt x="17432" y="6286"/>
                    <a:pt x="17432" y="6286"/>
                    <a:pt x="17437" y="6292"/>
                  </a:cubicBezTo>
                  <a:cubicBezTo>
                    <a:pt x="17437" y="6292"/>
                    <a:pt x="17437" y="6292"/>
                    <a:pt x="17442" y="6297"/>
                  </a:cubicBezTo>
                  <a:cubicBezTo>
                    <a:pt x="17442" y="6297"/>
                    <a:pt x="17447" y="6302"/>
                    <a:pt x="17453" y="6302"/>
                  </a:cubicBezTo>
                  <a:lnTo>
                    <a:pt x="17458" y="6302"/>
                  </a:lnTo>
                  <a:cubicBezTo>
                    <a:pt x="17463" y="6302"/>
                    <a:pt x="17469" y="6297"/>
                    <a:pt x="17474" y="6297"/>
                  </a:cubicBezTo>
                  <a:cubicBezTo>
                    <a:pt x="17479" y="6297"/>
                    <a:pt x="17479" y="6302"/>
                    <a:pt x="17479" y="6308"/>
                  </a:cubicBezTo>
                  <a:cubicBezTo>
                    <a:pt x="17479" y="6318"/>
                    <a:pt x="17469" y="6318"/>
                    <a:pt x="17469" y="6329"/>
                  </a:cubicBezTo>
                  <a:cubicBezTo>
                    <a:pt x="17463" y="6334"/>
                    <a:pt x="17469" y="6334"/>
                    <a:pt x="17463" y="6339"/>
                  </a:cubicBezTo>
                  <a:cubicBezTo>
                    <a:pt x="17463" y="6339"/>
                    <a:pt x="17463" y="6344"/>
                    <a:pt x="17458" y="6344"/>
                  </a:cubicBezTo>
                  <a:cubicBezTo>
                    <a:pt x="17458" y="6344"/>
                    <a:pt x="17453" y="6344"/>
                    <a:pt x="17453" y="6350"/>
                  </a:cubicBezTo>
                  <a:cubicBezTo>
                    <a:pt x="17453" y="6355"/>
                    <a:pt x="17458" y="6355"/>
                    <a:pt x="17458" y="6360"/>
                  </a:cubicBezTo>
                  <a:cubicBezTo>
                    <a:pt x="17458" y="6365"/>
                    <a:pt x="17447" y="6365"/>
                    <a:pt x="17447" y="6371"/>
                  </a:cubicBezTo>
                  <a:cubicBezTo>
                    <a:pt x="17447" y="6376"/>
                    <a:pt x="17447" y="6381"/>
                    <a:pt x="17453" y="6381"/>
                  </a:cubicBezTo>
                  <a:cubicBezTo>
                    <a:pt x="17453" y="6387"/>
                    <a:pt x="17453" y="6392"/>
                    <a:pt x="17458" y="6392"/>
                  </a:cubicBezTo>
                  <a:cubicBezTo>
                    <a:pt x="17463" y="6392"/>
                    <a:pt x="17463" y="6397"/>
                    <a:pt x="17469" y="6397"/>
                  </a:cubicBezTo>
                  <a:cubicBezTo>
                    <a:pt x="17469" y="6402"/>
                    <a:pt x="17469" y="6402"/>
                    <a:pt x="17474" y="6402"/>
                  </a:cubicBezTo>
                  <a:cubicBezTo>
                    <a:pt x="17474" y="6408"/>
                    <a:pt x="17479" y="6408"/>
                    <a:pt x="17479" y="6408"/>
                  </a:cubicBezTo>
                  <a:cubicBezTo>
                    <a:pt x="17479" y="6408"/>
                    <a:pt x="17479" y="6408"/>
                    <a:pt x="17479" y="6413"/>
                  </a:cubicBezTo>
                  <a:lnTo>
                    <a:pt x="17479" y="6418"/>
                  </a:lnTo>
                  <a:cubicBezTo>
                    <a:pt x="17474" y="6423"/>
                    <a:pt x="17469" y="6429"/>
                    <a:pt x="17463" y="6434"/>
                  </a:cubicBezTo>
                  <a:cubicBezTo>
                    <a:pt x="17458" y="6439"/>
                    <a:pt x="17453" y="6445"/>
                    <a:pt x="17447" y="6450"/>
                  </a:cubicBezTo>
                  <a:cubicBezTo>
                    <a:pt x="17442" y="6450"/>
                    <a:pt x="17442" y="6455"/>
                    <a:pt x="17437" y="645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9" name="Freeform 76"/>
            <p:cNvSpPr>
              <a:spLocks noChangeArrowheads="1"/>
            </p:cNvSpPr>
            <p:nvPr/>
          </p:nvSpPr>
          <p:spPr bwMode="auto">
            <a:xfrm>
              <a:off x="6676506" y="8153401"/>
              <a:ext cx="565113" cy="427037"/>
            </a:xfrm>
            <a:custGeom>
              <a:avLst/>
              <a:gdLst>
                <a:gd name="T0" fmla="*/ 68 w 1572"/>
                <a:gd name="T1" fmla="*/ 502 h 1188"/>
                <a:gd name="T2" fmla="*/ 5 w 1572"/>
                <a:gd name="T3" fmla="*/ 786 h 1188"/>
                <a:gd name="T4" fmla="*/ 95 w 1572"/>
                <a:gd name="T5" fmla="*/ 918 h 1188"/>
                <a:gd name="T6" fmla="*/ 195 w 1572"/>
                <a:gd name="T7" fmla="*/ 981 h 1188"/>
                <a:gd name="T8" fmla="*/ 253 w 1572"/>
                <a:gd name="T9" fmla="*/ 987 h 1188"/>
                <a:gd name="T10" fmla="*/ 427 w 1572"/>
                <a:gd name="T11" fmla="*/ 966 h 1188"/>
                <a:gd name="T12" fmla="*/ 670 w 1572"/>
                <a:gd name="T13" fmla="*/ 1029 h 1188"/>
                <a:gd name="T14" fmla="*/ 1049 w 1572"/>
                <a:gd name="T15" fmla="*/ 971 h 1188"/>
                <a:gd name="T16" fmla="*/ 1276 w 1572"/>
                <a:gd name="T17" fmla="*/ 1061 h 1188"/>
                <a:gd name="T18" fmla="*/ 1466 w 1572"/>
                <a:gd name="T19" fmla="*/ 1187 h 1188"/>
                <a:gd name="T20" fmla="*/ 1529 w 1572"/>
                <a:gd name="T21" fmla="*/ 1103 h 1188"/>
                <a:gd name="T22" fmla="*/ 1561 w 1572"/>
                <a:gd name="T23" fmla="*/ 1018 h 1188"/>
                <a:gd name="T24" fmla="*/ 1571 w 1572"/>
                <a:gd name="T25" fmla="*/ 918 h 1188"/>
                <a:gd name="T26" fmla="*/ 1503 w 1572"/>
                <a:gd name="T27" fmla="*/ 881 h 1188"/>
                <a:gd name="T28" fmla="*/ 1434 w 1572"/>
                <a:gd name="T29" fmla="*/ 844 h 1188"/>
                <a:gd name="T30" fmla="*/ 1477 w 1572"/>
                <a:gd name="T31" fmla="*/ 755 h 1188"/>
                <a:gd name="T32" fmla="*/ 1408 w 1572"/>
                <a:gd name="T33" fmla="*/ 697 h 1188"/>
                <a:gd name="T34" fmla="*/ 1382 w 1572"/>
                <a:gd name="T35" fmla="*/ 644 h 1188"/>
                <a:gd name="T36" fmla="*/ 1392 w 1572"/>
                <a:gd name="T37" fmla="*/ 591 h 1188"/>
                <a:gd name="T38" fmla="*/ 1403 w 1572"/>
                <a:gd name="T39" fmla="*/ 528 h 1188"/>
                <a:gd name="T40" fmla="*/ 1371 w 1572"/>
                <a:gd name="T41" fmla="*/ 428 h 1188"/>
                <a:gd name="T42" fmla="*/ 1324 w 1572"/>
                <a:gd name="T43" fmla="*/ 391 h 1188"/>
                <a:gd name="T44" fmla="*/ 1324 w 1572"/>
                <a:gd name="T45" fmla="*/ 348 h 1188"/>
                <a:gd name="T46" fmla="*/ 1360 w 1572"/>
                <a:gd name="T47" fmla="*/ 296 h 1188"/>
                <a:gd name="T48" fmla="*/ 1345 w 1572"/>
                <a:gd name="T49" fmla="*/ 254 h 1188"/>
                <a:gd name="T50" fmla="*/ 1366 w 1572"/>
                <a:gd name="T51" fmla="*/ 227 h 1188"/>
                <a:gd name="T52" fmla="*/ 1408 w 1572"/>
                <a:gd name="T53" fmla="*/ 196 h 1188"/>
                <a:gd name="T54" fmla="*/ 1382 w 1572"/>
                <a:gd name="T55" fmla="*/ 90 h 1188"/>
                <a:gd name="T56" fmla="*/ 1339 w 1572"/>
                <a:gd name="T57" fmla="*/ 69 h 1188"/>
                <a:gd name="T58" fmla="*/ 1118 w 1572"/>
                <a:gd name="T59" fmla="*/ 69 h 1188"/>
                <a:gd name="T60" fmla="*/ 1012 w 1572"/>
                <a:gd name="T61" fmla="*/ 58 h 1188"/>
                <a:gd name="T62" fmla="*/ 881 w 1572"/>
                <a:gd name="T63" fmla="*/ 48 h 1188"/>
                <a:gd name="T64" fmla="*/ 654 w 1572"/>
                <a:gd name="T65" fmla="*/ 16 h 1188"/>
                <a:gd name="T66" fmla="*/ 691 w 1572"/>
                <a:gd name="T67" fmla="*/ 74 h 1188"/>
                <a:gd name="T68" fmla="*/ 664 w 1572"/>
                <a:gd name="T69" fmla="*/ 153 h 1188"/>
                <a:gd name="T70" fmla="*/ 654 w 1572"/>
                <a:gd name="T71" fmla="*/ 190 h 1188"/>
                <a:gd name="T72" fmla="*/ 585 w 1572"/>
                <a:gd name="T73" fmla="*/ 164 h 1188"/>
                <a:gd name="T74" fmla="*/ 543 w 1572"/>
                <a:gd name="T75" fmla="*/ 148 h 1188"/>
                <a:gd name="T76" fmla="*/ 511 w 1572"/>
                <a:gd name="T77" fmla="*/ 201 h 1188"/>
                <a:gd name="T78" fmla="*/ 469 w 1572"/>
                <a:gd name="T79" fmla="*/ 169 h 1188"/>
                <a:gd name="T80" fmla="*/ 464 w 1572"/>
                <a:gd name="T81" fmla="*/ 264 h 1188"/>
                <a:gd name="T82" fmla="*/ 474 w 1572"/>
                <a:gd name="T83" fmla="*/ 306 h 1188"/>
                <a:gd name="T84" fmla="*/ 416 w 1572"/>
                <a:gd name="T85" fmla="*/ 391 h 1188"/>
                <a:gd name="T86" fmla="*/ 342 w 1572"/>
                <a:gd name="T87" fmla="*/ 422 h 1188"/>
                <a:gd name="T88" fmla="*/ 253 w 1572"/>
                <a:gd name="T89" fmla="*/ 417 h 1188"/>
                <a:gd name="T90" fmla="*/ 205 w 1572"/>
                <a:gd name="T91" fmla="*/ 406 h 1188"/>
                <a:gd name="T92" fmla="*/ 190 w 1572"/>
                <a:gd name="T93" fmla="*/ 459 h 1188"/>
                <a:gd name="T94" fmla="*/ 126 w 1572"/>
                <a:gd name="T95" fmla="*/ 449 h 1188"/>
                <a:gd name="T96" fmla="*/ 84 w 1572"/>
                <a:gd name="T97" fmla="*/ 428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2" h="1188">
                  <a:moveTo>
                    <a:pt x="68" y="433"/>
                  </a:moveTo>
                  <a:lnTo>
                    <a:pt x="68" y="433"/>
                  </a:lnTo>
                  <a:cubicBezTo>
                    <a:pt x="68" y="454"/>
                    <a:pt x="73" y="486"/>
                    <a:pt x="68" y="502"/>
                  </a:cubicBezTo>
                  <a:cubicBezTo>
                    <a:pt x="58" y="533"/>
                    <a:pt x="52" y="559"/>
                    <a:pt x="31" y="586"/>
                  </a:cubicBezTo>
                  <a:cubicBezTo>
                    <a:pt x="10" y="617"/>
                    <a:pt x="0" y="639"/>
                    <a:pt x="0" y="681"/>
                  </a:cubicBezTo>
                  <a:cubicBezTo>
                    <a:pt x="0" y="718"/>
                    <a:pt x="5" y="749"/>
                    <a:pt x="5" y="786"/>
                  </a:cubicBezTo>
                  <a:cubicBezTo>
                    <a:pt x="10" y="807"/>
                    <a:pt x="31" y="813"/>
                    <a:pt x="31" y="834"/>
                  </a:cubicBezTo>
                  <a:cubicBezTo>
                    <a:pt x="26" y="855"/>
                    <a:pt x="26" y="865"/>
                    <a:pt x="42" y="876"/>
                  </a:cubicBezTo>
                  <a:cubicBezTo>
                    <a:pt x="63" y="892"/>
                    <a:pt x="84" y="897"/>
                    <a:pt x="95" y="918"/>
                  </a:cubicBezTo>
                  <a:cubicBezTo>
                    <a:pt x="100" y="929"/>
                    <a:pt x="105" y="960"/>
                    <a:pt x="105" y="976"/>
                  </a:cubicBezTo>
                  <a:lnTo>
                    <a:pt x="105" y="976"/>
                  </a:lnTo>
                  <a:cubicBezTo>
                    <a:pt x="137" y="976"/>
                    <a:pt x="158" y="981"/>
                    <a:pt x="195" y="981"/>
                  </a:cubicBezTo>
                  <a:cubicBezTo>
                    <a:pt x="216" y="981"/>
                    <a:pt x="216" y="981"/>
                    <a:pt x="216" y="981"/>
                  </a:cubicBezTo>
                  <a:cubicBezTo>
                    <a:pt x="221" y="981"/>
                    <a:pt x="226" y="987"/>
                    <a:pt x="232" y="987"/>
                  </a:cubicBezTo>
                  <a:cubicBezTo>
                    <a:pt x="253" y="987"/>
                    <a:pt x="253" y="987"/>
                    <a:pt x="253" y="987"/>
                  </a:cubicBezTo>
                  <a:cubicBezTo>
                    <a:pt x="269" y="987"/>
                    <a:pt x="279" y="976"/>
                    <a:pt x="295" y="976"/>
                  </a:cubicBezTo>
                  <a:cubicBezTo>
                    <a:pt x="332" y="976"/>
                    <a:pt x="353" y="976"/>
                    <a:pt x="390" y="971"/>
                  </a:cubicBezTo>
                  <a:cubicBezTo>
                    <a:pt x="427" y="966"/>
                    <a:pt x="427" y="966"/>
                    <a:pt x="427" y="966"/>
                  </a:cubicBezTo>
                  <a:cubicBezTo>
                    <a:pt x="469" y="971"/>
                    <a:pt x="469" y="971"/>
                    <a:pt x="469" y="971"/>
                  </a:cubicBezTo>
                  <a:cubicBezTo>
                    <a:pt x="511" y="992"/>
                    <a:pt x="543" y="992"/>
                    <a:pt x="590" y="1008"/>
                  </a:cubicBezTo>
                  <a:cubicBezTo>
                    <a:pt x="622" y="1013"/>
                    <a:pt x="638" y="1029"/>
                    <a:pt x="670" y="1029"/>
                  </a:cubicBezTo>
                  <a:cubicBezTo>
                    <a:pt x="902" y="987"/>
                    <a:pt x="902" y="987"/>
                    <a:pt x="902" y="987"/>
                  </a:cubicBezTo>
                  <a:cubicBezTo>
                    <a:pt x="986" y="997"/>
                    <a:pt x="986" y="997"/>
                    <a:pt x="986" y="997"/>
                  </a:cubicBezTo>
                  <a:cubicBezTo>
                    <a:pt x="1007" y="987"/>
                    <a:pt x="1023" y="971"/>
                    <a:pt x="1049" y="971"/>
                  </a:cubicBezTo>
                  <a:cubicBezTo>
                    <a:pt x="1065" y="971"/>
                    <a:pt x="1065" y="981"/>
                    <a:pt x="1081" y="987"/>
                  </a:cubicBezTo>
                  <a:cubicBezTo>
                    <a:pt x="1107" y="992"/>
                    <a:pt x="1118" y="997"/>
                    <a:pt x="1144" y="1008"/>
                  </a:cubicBezTo>
                  <a:cubicBezTo>
                    <a:pt x="1197" y="1034"/>
                    <a:pt x="1229" y="1034"/>
                    <a:pt x="1276" y="1061"/>
                  </a:cubicBezTo>
                  <a:cubicBezTo>
                    <a:pt x="1324" y="1087"/>
                    <a:pt x="1334" y="1124"/>
                    <a:pt x="1382" y="1150"/>
                  </a:cubicBezTo>
                  <a:cubicBezTo>
                    <a:pt x="1403" y="1166"/>
                    <a:pt x="1419" y="1166"/>
                    <a:pt x="1440" y="1177"/>
                  </a:cubicBezTo>
                  <a:cubicBezTo>
                    <a:pt x="1450" y="1182"/>
                    <a:pt x="1461" y="1182"/>
                    <a:pt x="1466" y="1187"/>
                  </a:cubicBezTo>
                  <a:lnTo>
                    <a:pt x="1466" y="1187"/>
                  </a:lnTo>
                  <a:cubicBezTo>
                    <a:pt x="1477" y="1171"/>
                    <a:pt x="1492" y="1161"/>
                    <a:pt x="1508" y="1145"/>
                  </a:cubicBezTo>
                  <a:cubicBezTo>
                    <a:pt x="1519" y="1129"/>
                    <a:pt x="1519" y="1119"/>
                    <a:pt x="1529" y="1103"/>
                  </a:cubicBezTo>
                  <a:cubicBezTo>
                    <a:pt x="1535" y="1087"/>
                    <a:pt x="1540" y="1071"/>
                    <a:pt x="1550" y="1055"/>
                  </a:cubicBezTo>
                  <a:cubicBezTo>
                    <a:pt x="1550" y="1045"/>
                    <a:pt x="1550" y="1039"/>
                    <a:pt x="1556" y="1034"/>
                  </a:cubicBezTo>
                  <a:cubicBezTo>
                    <a:pt x="1556" y="1029"/>
                    <a:pt x="1561" y="1024"/>
                    <a:pt x="1561" y="1018"/>
                  </a:cubicBezTo>
                  <a:cubicBezTo>
                    <a:pt x="1561" y="966"/>
                    <a:pt x="1561" y="966"/>
                    <a:pt x="1561" y="966"/>
                  </a:cubicBezTo>
                  <a:cubicBezTo>
                    <a:pt x="1561" y="950"/>
                    <a:pt x="1561" y="945"/>
                    <a:pt x="1566" y="929"/>
                  </a:cubicBezTo>
                  <a:cubicBezTo>
                    <a:pt x="1566" y="923"/>
                    <a:pt x="1571" y="923"/>
                    <a:pt x="1571" y="918"/>
                  </a:cubicBezTo>
                  <a:cubicBezTo>
                    <a:pt x="1571" y="913"/>
                    <a:pt x="1561" y="913"/>
                    <a:pt x="1556" y="908"/>
                  </a:cubicBezTo>
                  <a:cubicBezTo>
                    <a:pt x="1550" y="908"/>
                    <a:pt x="1545" y="902"/>
                    <a:pt x="1540" y="902"/>
                  </a:cubicBezTo>
                  <a:cubicBezTo>
                    <a:pt x="1524" y="892"/>
                    <a:pt x="1514" y="886"/>
                    <a:pt x="1503" y="881"/>
                  </a:cubicBezTo>
                  <a:cubicBezTo>
                    <a:pt x="1487" y="876"/>
                    <a:pt x="1482" y="876"/>
                    <a:pt x="1466" y="871"/>
                  </a:cubicBezTo>
                  <a:cubicBezTo>
                    <a:pt x="1455" y="865"/>
                    <a:pt x="1450" y="860"/>
                    <a:pt x="1440" y="850"/>
                  </a:cubicBezTo>
                  <a:lnTo>
                    <a:pt x="1434" y="844"/>
                  </a:lnTo>
                  <a:cubicBezTo>
                    <a:pt x="1434" y="834"/>
                    <a:pt x="1445" y="828"/>
                    <a:pt x="1450" y="818"/>
                  </a:cubicBezTo>
                  <a:cubicBezTo>
                    <a:pt x="1455" y="813"/>
                    <a:pt x="1455" y="807"/>
                    <a:pt x="1461" y="797"/>
                  </a:cubicBezTo>
                  <a:cubicBezTo>
                    <a:pt x="1466" y="781"/>
                    <a:pt x="1477" y="770"/>
                    <a:pt x="1477" y="755"/>
                  </a:cubicBezTo>
                  <a:cubicBezTo>
                    <a:pt x="1477" y="744"/>
                    <a:pt x="1471" y="739"/>
                    <a:pt x="1466" y="734"/>
                  </a:cubicBezTo>
                  <a:cubicBezTo>
                    <a:pt x="1455" y="728"/>
                    <a:pt x="1450" y="723"/>
                    <a:pt x="1440" y="718"/>
                  </a:cubicBezTo>
                  <a:cubicBezTo>
                    <a:pt x="1429" y="707"/>
                    <a:pt x="1419" y="707"/>
                    <a:pt x="1408" y="697"/>
                  </a:cubicBezTo>
                  <a:cubicBezTo>
                    <a:pt x="1403" y="686"/>
                    <a:pt x="1403" y="681"/>
                    <a:pt x="1397" y="676"/>
                  </a:cubicBezTo>
                  <a:cubicBezTo>
                    <a:pt x="1397" y="670"/>
                    <a:pt x="1392" y="665"/>
                    <a:pt x="1392" y="660"/>
                  </a:cubicBezTo>
                  <a:cubicBezTo>
                    <a:pt x="1387" y="654"/>
                    <a:pt x="1387" y="649"/>
                    <a:pt x="1382" y="644"/>
                  </a:cubicBezTo>
                  <a:cubicBezTo>
                    <a:pt x="1382" y="644"/>
                    <a:pt x="1376" y="644"/>
                    <a:pt x="1376" y="639"/>
                  </a:cubicBezTo>
                  <a:cubicBezTo>
                    <a:pt x="1376" y="628"/>
                    <a:pt x="1387" y="623"/>
                    <a:pt x="1387" y="617"/>
                  </a:cubicBezTo>
                  <a:cubicBezTo>
                    <a:pt x="1387" y="607"/>
                    <a:pt x="1387" y="602"/>
                    <a:pt x="1392" y="591"/>
                  </a:cubicBezTo>
                  <a:cubicBezTo>
                    <a:pt x="1397" y="581"/>
                    <a:pt x="1403" y="581"/>
                    <a:pt x="1403" y="570"/>
                  </a:cubicBezTo>
                  <a:cubicBezTo>
                    <a:pt x="1403" y="554"/>
                    <a:pt x="1403" y="554"/>
                    <a:pt x="1403" y="554"/>
                  </a:cubicBezTo>
                  <a:cubicBezTo>
                    <a:pt x="1403" y="544"/>
                    <a:pt x="1403" y="538"/>
                    <a:pt x="1403" y="528"/>
                  </a:cubicBezTo>
                  <a:cubicBezTo>
                    <a:pt x="1408" y="512"/>
                    <a:pt x="1413" y="502"/>
                    <a:pt x="1413" y="486"/>
                  </a:cubicBezTo>
                  <a:cubicBezTo>
                    <a:pt x="1413" y="470"/>
                    <a:pt x="1397" y="465"/>
                    <a:pt x="1387" y="454"/>
                  </a:cubicBezTo>
                  <a:cubicBezTo>
                    <a:pt x="1382" y="443"/>
                    <a:pt x="1376" y="438"/>
                    <a:pt x="1371" y="428"/>
                  </a:cubicBezTo>
                  <a:cubicBezTo>
                    <a:pt x="1366" y="422"/>
                    <a:pt x="1366" y="417"/>
                    <a:pt x="1360" y="406"/>
                  </a:cubicBezTo>
                  <a:cubicBezTo>
                    <a:pt x="1360" y="406"/>
                    <a:pt x="1355" y="401"/>
                    <a:pt x="1350" y="401"/>
                  </a:cubicBezTo>
                  <a:cubicBezTo>
                    <a:pt x="1339" y="396"/>
                    <a:pt x="1334" y="391"/>
                    <a:pt x="1324" y="391"/>
                  </a:cubicBezTo>
                  <a:cubicBezTo>
                    <a:pt x="1313" y="391"/>
                    <a:pt x="1308" y="396"/>
                    <a:pt x="1297" y="396"/>
                  </a:cubicBezTo>
                  <a:cubicBezTo>
                    <a:pt x="1292" y="396"/>
                    <a:pt x="1292" y="391"/>
                    <a:pt x="1292" y="391"/>
                  </a:cubicBezTo>
                  <a:cubicBezTo>
                    <a:pt x="1297" y="375"/>
                    <a:pt x="1308" y="364"/>
                    <a:pt x="1324" y="348"/>
                  </a:cubicBezTo>
                  <a:cubicBezTo>
                    <a:pt x="1329" y="343"/>
                    <a:pt x="1329" y="343"/>
                    <a:pt x="1339" y="338"/>
                  </a:cubicBezTo>
                  <a:cubicBezTo>
                    <a:pt x="1350" y="327"/>
                    <a:pt x="1350" y="322"/>
                    <a:pt x="1355" y="306"/>
                  </a:cubicBezTo>
                  <a:cubicBezTo>
                    <a:pt x="1355" y="301"/>
                    <a:pt x="1360" y="296"/>
                    <a:pt x="1360" y="296"/>
                  </a:cubicBezTo>
                  <a:cubicBezTo>
                    <a:pt x="1366" y="291"/>
                    <a:pt x="1376" y="291"/>
                    <a:pt x="1376" y="280"/>
                  </a:cubicBezTo>
                  <a:cubicBezTo>
                    <a:pt x="1376" y="280"/>
                    <a:pt x="1371" y="275"/>
                    <a:pt x="1366" y="275"/>
                  </a:cubicBezTo>
                  <a:cubicBezTo>
                    <a:pt x="1360" y="264"/>
                    <a:pt x="1355" y="259"/>
                    <a:pt x="1345" y="254"/>
                  </a:cubicBezTo>
                  <a:lnTo>
                    <a:pt x="1345" y="248"/>
                  </a:lnTo>
                  <a:cubicBezTo>
                    <a:pt x="1350" y="243"/>
                    <a:pt x="1360" y="243"/>
                    <a:pt x="1360" y="238"/>
                  </a:cubicBezTo>
                  <a:cubicBezTo>
                    <a:pt x="1366" y="232"/>
                    <a:pt x="1366" y="227"/>
                    <a:pt x="1366" y="227"/>
                  </a:cubicBezTo>
                  <a:cubicBezTo>
                    <a:pt x="1371" y="222"/>
                    <a:pt x="1371" y="222"/>
                    <a:pt x="1376" y="222"/>
                  </a:cubicBezTo>
                  <a:cubicBezTo>
                    <a:pt x="1382" y="222"/>
                    <a:pt x="1387" y="222"/>
                    <a:pt x="1392" y="222"/>
                  </a:cubicBezTo>
                  <a:cubicBezTo>
                    <a:pt x="1403" y="217"/>
                    <a:pt x="1408" y="206"/>
                    <a:pt x="1408" y="196"/>
                  </a:cubicBezTo>
                  <a:cubicBezTo>
                    <a:pt x="1413" y="185"/>
                    <a:pt x="1413" y="180"/>
                    <a:pt x="1413" y="169"/>
                  </a:cubicBezTo>
                  <a:cubicBezTo>
                    <a:pt x="1413" y="143"/>
                    <a:pt x="1408" y="132"/>
                    <a:pt x="1397" y="111"/>
                  </a:cubicBezTo>
                  <a:cubicBezTo>
                    <a:pt x="1392" y="106"/>
                    <a:pt x="1387" y="101"/>
                    <a:pt x="1382" y="90"/>
                  </a:cubicBezTo>
                  <a:cubicBezTo>
                    <a:pt x="1392" y="74"/>
                    <a:pt x="1392" y="74"/>
                    <a:pt x="1392" y="74"/>
                  </a:cubicBezTo>
                  <a:cubicBezTo>
                    <a:pt x="1382" y="69"/>
                    <a:pt x="1376" y="69"/>
                    <a:pt x="1366" y="69"/>
                  </a:cubicBezTo>
                  <a:cubicBezTo>
                    <a:pt x="1339" y="69"/>
                    <a:pt x="1339" y="69"/>
                    <a:pt x="1339" y="69"/>
                  </a:cubicBezTo>
                  <a:cubicBezTo>
                    <a:pt x="1297" y="69"/>
                    <a:pt x="1271" y="85"/>
                    <a:pt x="1223" y="85"/>
                  </a:cubicBezTo>
                  <a:cubicBezTo>
                    <a:pt x="1192" y="85"/>
                    <a:pt x="1176" y="69"/>
                    <a:pt x="1144" y="69"/>
                  </a:cubicBezTo>
                  <a:cubicBezTo>
                    <a:pt x="1118" y="69"/>
                    <a:pt x="1118" y="69"/>
                    <a:pt x="1118" y="69"/>
                  </a:cubicBezTo>
                  <a:cubicBezTo>
                    <a:pt x="1107" y="69"/>
                    <a:pt x="1107" y="80"/>
                    <a:pt x="1097" y="80"/>
                  </a:cubicBezTo>
                  <a:cubicBezTo>
                    <a:pt x="1086" y="80"/>
                    <a:pt x="1081" y="69"/>
                    <a:pt x="1070" y="64"/>
                  </a:cubicBezTo>
                  <a:cubicBezTo>
                    <a:pt x="1049" y="58"/>
                    <a:pt x="1033" y="58"/>
                    <a:pt x="1012" y="58"/>
                  </a:cubicBezTo>
                  <a:cubicBezTo>
                    <a:pt x="970" y="58"/>
                    <a:pt x="970" y="58"/>
                    <a:pt x="970" y="58"/>
                  </a:cubicBezTo>
                  <a:cubicBezTo>
                    <a:pt x="949" y="58"/>
                    <a:pt x="938" y="48"/>
                    <a:pt x="917" y="48"/>
                  </a:cubicBezTo>
                  <a:cubicBezTo>
                    <a:pt x="881" y="48"/>
                    <a:pt x="881" y="48"/>
                    <a:pt x="881" y="48"/>
                  </a:cubicBezTo>
                  <a:cubicBezTo>
                    <a:pt x="859" y="48"/>
                    <a:pt x="849" y="32"/>
                    <a:pt x="828" y="22"/>
                  </a:cubicBezTo>
                  <a:cubicBezTo>
                    <a:pt x="817" y="11"/>
                    <a:pt x="812" y="0"/>
                    <a:pt x="801" y="0"/>
                  </a:cubicBezTo>
                  <a:cubicBezTo>
                    <a:pt x="743" y="0"/>
                    <a:pt x="706" y="11"/>
                    <a:pt x="654" y="16"/>
                  </a:cubicBezTo>
                  <a:lnTo>
                    <a:pt x="654" y="16"/>
                  </a:lnTo>
                  <a:cubicBezTo>
                    <a:pt x="659" y="37"/>
                    <a:pt x="670" y="43"/>
                    <a:pt x="680" y="58"/>
                  </a:cubicBezTo>
                  <a:cubicBezTo>
                    <a:pt x="685" y="64"/>
                    <a:pt x="685" y="69"/>
                    <a:pt x="691" y="74"/>
                  </a:cubicBezTo>
                  <a:cubicBezTo>
                    <a:pt x="696" y="85"/>
                    <a:pt x="701" y="95"/>
                    <a:pt x="701" y="106"/>
                  </a:cubicBezTo>
                  <a:cubicBezTo>
                    <a:pt x="701" y="122"/>
                    <a:pt x="691" y="132"/>
                    <a:pt x="680" y="143"/>
                  </a:cubicBezTo>
                  <a:cubicBezTo>
                    <a:pt x="675" y="148"/>
                    <a:pt x="670" y="153"/>
                    <a:pt x="664" y="153"/>
                  </a:cubicBezTo>
                  <a:cubicBezTo>
                    <a:pt x="664" y="159"/>
                    <a:pt x="659" y="159"/>
                    <a:pt x="659" y="164"/>
                  </a:cubicBezTo>
                  <a:cubicBezTo>
                    <a:pt x="654" y="169"/>
                    <a:pt x="654" y="169"/>
                    <a:pt x="654" y="180"/>
                  </a:cubicBezTo>
                  <a:cubicBezTo>
                    <a:pt x="654" y="180"/>
                    <a:pt x="654" y="185"/>
                    <a:pt x="654" y="190"/>
                  </a:cubicBezTo>
                  <a:cubicBezTo>
                    <a:pt x="654" y="206"/>
                    <a:pt x="654" y="217"/>
                    <a:pt x="648" y="232"/>
                  </a:cubicBezTo>
                  <a:cubicBezTo>
                    <a:pt x="633" y="211"/>
                    <a:pt x="617" y="206"/>
                    <a:pt x="601" y="190"/>
                  </a:cubicBezTo>
                  <a:cubicBezTo>
                    <a:pt x="596" y="180"/>
                    <a:pt x="590" y="174"/>
                    <a:pt x="585" y="164"/>
                  </a:cubicBezTo>
                  <a:cubicBezTo>
                    <a:pt x="585" y="159"/>
                    <a:pt x="580" y="153"/>
                    <a:pt x="580" y="148"/>
                  </a:cubicBezTo>
                  <a:cubicBezTo>
                    <a:pt x="580" y="148"/>
                    <a:pt x="575" y="143"/>
                    <a:pt x="569" y="143"/>
                  </a:cubicBezTo>
                  <a:cubicBezTo>
                    <a:pt x="559" y="143"/>
                    <a:pt x="553" y="137"/>
                    <a:pt x="543" y="148"/>
                  </a:cubicBezTo>
                  <a:cubicBezTo>
                    <a:pt x="538" y="148"/>
                    <a:pt x="538" y="153"/>
                    <a:pt x="538" y="164"/>
                  </a:cubicBezTo>
                  <a:cubicBezTo>
                    <a:pt x="532" y="169"/>
                    <a:pt x="532" y="174"/>
                    <a:pt x="527" y="180"/>
                  </a:cubicBezTo>
                  <a:cubicBezTo>
                    <a:pt x="527" y="190"/>
                    <a:pt x="522" y="201"/>
                    <a:pt x="511" y="201"/>
                  </a:cubicBezTo>
                  <a:cubicBezTo>
                    <a:pt x="506" y="201"/>
                    <a:pt x="501" y="190"/>
                    <a:pt x="495" y="185"/>
                  </a:cubicBezTo>
                  <a:cubicBezTo>
                    <a:pt x="490" y="180"/>
                    <a:pt x="485" y="174"/>
                    <a:pt x="474" y="169"/>
                  </a:cubicBezTo>
                  <a:cubicBezTo>
                    <a:pt x="474" y="169"/>
                    <a:pt x="474" y="169"/>
                    <a:pt x="469" y="169"/>
                  </a:cubicBezTo>
                  <a:cubicBezTo>
                    <a:pt x="469" y="222"/>
                    <a:pt x="469" y="222"/>
                    <a:pt x="469" y="222"/>
                  </a:cubicBezTo>
                  <a:cubicBezTo>
                    <a:pt x="469" y="232"/>
                    <a:pt x="469" y="232"/>
                    <a:pt x="469" y="243"/>
                  </a:cubicBezTo>
                  <a:cubicBezTo>
                    <a:pt x="464" y="248"/>
                    <a:pt x="469" y="259"/>
                    <a:pt x="464" y="264"/>
                  </a:cubicBezTo>
                  <a:cubicBezTo>
                    <a:pt x="459" y="275"/>
                    <a:pt x="453" y="275"/>
                    <a:pt x="453" y="285"/>
                  </a:cubicBezTo>
                  <a:cubicBezTo>
                    <a:pt x="453" y="291"/>
                    <a:pt x="459" y="296"/>
                    <a:pt x="464" y="301"/>
                  </a:cubicBezTo>
                  <a:cubicBezTo>
                    <a:pt x="469" y="306"/>
                    <a:pt x="469" y="306"/>
                    <a:pt x="474" y="306"/>
                  </a:cubicBezTo>
                  <a:cubicBezTo>
                    <a:pt x="474" y="317"/>
                    <a:pt x="469" y="327"/>
                    <a:pt x="464" y="333"/>
                  </a:cubicBezTo>
                  <a:cubicBezTo>
                    <a:pt x="459" y="343"/>
                    <a:pt x="448" y="348"/>
                    <a:pt x="438" y="359"/>
                  </a:cubicBezTo>
                  <a:cubicBezTo>
                    <a:pt x="427" y="370"/>
                    <a:pt x="427" y="380"/>
                    <a:pt x="416" y="391"/>
                  </a:cubicBezTo>
                  <a:cubicBezTo>
                    <a:pt x="411" y="401"/>
                    <a:pt x="406" y="412"/>
                    <a:pt x="395" y="417"/>
                  </a:cubicBezTo>
                  <a:cubicBezTo>
                    <a:pt x="379" y="417"/>
                    <a:pt x="374" y="412"/>
                    <a:pt x="358" y="417"/>
                  </a:cubicBezTo>
                  <a:cubicBezTo>
                    <a:pt x="353" y="417"/>
                    <a:pt x="348" y="422"/>
                    <a:pt x="342" y="422"/>
                  </a:cubicBezTo>
                  <a:cubicBezTo>
                    <a:pt x="332" y="422"/>
                    <a:pt x="327" y="417"/>
                    <a:pt x="316" y="412"/>
                  </a:cubicBezTo>
                  <a:cubicBezTo>
                    <a:pt x="311" y="406"/>
                    <a:pt x="311" y="401"/>
                    <a:pt x="306" y="401"/>
                  </a:cubicBezTo>
                  <a:cubicBezTo>
                    <a:pt x="284" y="401"/>
                    <a:pt x="274" y="417"/>
                    <a:pt x="253" y="417"/>
                  </a:cubicBezTo>
                  <a:cubicBezTo>
                    <a:pt x="242" y="417"/>
                    <a:pt x="237" y="417"/>
                    <a:pt x="226" y="412"/>
                  </a:cubicBezTo>
                  <a:cubicBezTo>
                    <a:pt x="221" y="412"/>
                    <a:pt x="221" y="412"/>
                    <a:pt x="216" y="412"/>
                  </a:cubicBezTo>
                  <a:cubicBezTo>
                    <a:pt x="216" y="406"/>
                    <a:pt x="211" y="406"/>
                    <a:pt x="205" y="406"/>
                  </a:cubicBezTo>
                  <a:cubicBezTo>
                    <a:pt x="200" y="406"/>
                    <a:pt x="200" y="401"/>
                    <a:pt x="195" y="396"/>
                  </a:cubicBezTo>
                  <a:cubicBezTo>
                    <a:pt x="195" y="401"/>
                    <a:pt x="190" y="401"/>
                    <a:pt x="190" y="401"/>
                  </a:cubicBezTo>
                  <a:cubicBezTo>
                    <a:pt x="190" y="459"/>
                    <a:pt x="190" y="459"/>
                    <a:pt x="190" y="459"/>
                  </a:cubicBezTo>
                  <a:cubicBezTo>
                    <a:pt x="174" y="459"/>
                    <a:pt x="163" y="465"/>
                    <a:pt x="147" y="465"/>
                  </a:cubicBezTo>
                  <a:cubicBezTo>
                    <a:pt x="142" y="465"/>
                    <a:pt x="137" y="465"/>
                    <a:pt x="131" y="465"/>
                  </a:cubicBezTo>
                  <a:cubicBezTo>
                    <a:pt x="126" y="459"/>
                    <a:pt x="126" y="454"/>
                    <a:pt x="126" y="449"/>
                  </a:cubicBezTo>
                  <a:cubicBezTo>
                    <a:pt x="126" y="443"/>
                    <a:pt x="121" y="443"/>
                    <a:pt x="121" y="438"/>
                  </a:cubicBezTo>
                  <a:cubicBezTo>
                    <a:pt x="116" y="428"/>
                    <a:pt x="110" y="417"/>
                    <a:pt x="105" y="417"/>
                  </a:cubicBezTo>
                  <a:cubicBezTo>
                    <a:pt x="95" y="417"/>
                    <a:pt x="89" y="422"/>
                    <a:pt x="84" y="428"/>
                  </a:cubicBezTo>
                  <a:cubicBezTo>
                    <a:pt x="79" y="428"/>
                    <a:pt x="73" y="433"/>
                    <a:pt x="68" y="433"/>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0" name="Freeform 77"/>
            <p:cNvSpPr>
              <a:spLocks noChangeArrowheads="1"/>
            </p:cNvSpPr>
            <p:nvPr/>
          </p:nvSpPr>
          <p:spPr bwMode="auto">
            <a:xfrm>
              <a:off x="6333628" y="8231188"/>
              <a:ext cx="379388" cy="334963"/>
            </a:xfrm>
            <a:custGeom>
              <a:avLst/>
              <a:gdLst>
                <a:gd name="T0" fmla="*/ 1018 w 1056"/>
                <a:gd name="T1" fmla="*/ 216 h 929"/>
                <a:gd name="T2" fmla="*/ 986 w 1056"/>
                <a:gd name="T3" fmla="*/ 158 h 929"/>
                <a:gd name="T4" fmla="*/ 934 w 1056"/>
                <a:gd name="T5" fmla="*/ 163 h 929"/>
                <a:gd name="T6" fmla="*/ 913 w 1056"/>
                <a:gd name="T7" fmla="*/ 137 h 929"/>
                <a:gd name="T8" fmla="*/ 913 w 1056"/>
                <a:gd name="T9" fmla="*/ 84 h 929"/>
                <a:gd name="T10" fmla="*/ 950 w 1056"/>
                <a:gd name="T11" fmla="*/ 47 h 929"/>
                <a:gd name="T12" fmla="*/ 918 w 1056"/>
                <a:gd name="T13" fmla="*/ 5 h 929"/>
                <a:gd name="T14" fmla="*/ 897 w 1056"/>
                <a:gd name="T15" fmla="*/ 5 h 929"/>
                <a:gd name="T16" fmla="*/ 871 w 1056"/>
                <a:gd name="T17" fmla="*/ 26 h 929"/>
                <a:gd name="T18" fmla="*/ 844 w 1056"/>
                <a:gd name="T19" fmla="*/ 37 h 929"/>
                <a:gd name="T20" fmla="*/ 839 w 1056"/>
                <a:gd name="T21" fmla="*/ 5 h 929"/>
                <a:gd name="T22" fmla="*/ 707 w 1056"/>
                <a:gd name="T23" fmla="*/ 58 h 929"/>
                <a:gd name="T24" fmla="*/ 612 w 1056"/>
                <a:gd name="T25" fmla="*/ 79 h 929"/>
                <a:gd name="T26" fmla="*/ 554 w 1056"/>
                <a:gd name="T27" fmla="*/ 89 h 929"/>
                <a:gd name="T28" fmla="*/ 449 w 1056"/>
                <a:gd name="T29" fmla="*/ 110 h 929"/>
                <a:gd name="T30" fmla="*/ 396 w 1056"/>
                <a:gd name="T31" fmla="*/ 153 h 929"/>
                <a:gd name="T32" fmla="*/ 433 w 1056"/>
                <a:gd name="T33" fmla="*/ 100 h 929"/>
                <a:gd name="T34" fmla="*/ 311 w 1056"/>
                <a:gd name="T35" fmla="*/ 105 h 929"/>
                <a:gd name="T36" fmla="*/ 248 w 1056"/>
                <a:gd name="T37" fmla="*/ 95 h 929"/>
                <a:gd name="T38" fmla="*/ 90 w 1056"/>
                <a:gd name="T39" fmla="*/ 121 h 929"/>
                <a:gd name="T40" fmla="*/ 148 w 1056"/>
                <a:gd name="T41" fmla="*/ 168 h 929"/>
                <a:gd name="T42" fmla="*/ 90 w 1056"/>
                <a:gd name="T43" fmla="*/ 184 h 929"/>
                <a:gd name="T44" fmla="*/ 85 w 1056"/>
                <a:gd name="T45" fmla="*/ 184 h 929"/>
                <a:gd name="T46" fmla="*/ 90 w 1056"/>
                <a:gd name="T47" fmla="*/ 253 h 929"/>
                <a:gd name="T48" fmla="*/ 85 w 1056"/>
                <a:gd name="T49" fmla="*/ 290 h 929"/>
                <a:gd name="T50" fmla="*/ 111 w 1056"/>
                <a:gd name="T51" fmla="*/ 364 h 929"/>
                <a:gd name="T52" fmla="*/ 127 w 1056"/>
                <a:gd name="T53" fmla="*/ 474 h 929"/>
                <a:gd name="T54" fmla="*/ 101 w 1056"/>
                <a:gd name="T55" fmla="*/ 506 h 929"/>
                <a:gd name="T56" fmla="*/ 16 w 1056"/>
                <a:gd name="T57" fmla="*/ 506 h 929"/>
                <a:gd name="T58" fmla="*/ 74 w 1056"/>
                <a:gd name="T59" fmla="*/ 585 h 929"/>
                <a:gd name="T60" fmla="*/ 106 w 1056"/>
                <a:gd name="T61" fmla="*/ 633 h 929"/>
                <a:gd name="T62" fmla="*/ 127 w 1056"/>
                <a:gd name="T63" fmla="*/ 654 h 929"/>
                <a:gd name="T64" fmla="*/ 153 w 1056"/>
                <a:gd name="T65" fmla="*/ 691 h 929"/>
                <a:gd name="T66" fmla="*/ 179 w 1056"/>
                <a:gd name="T67" fmla="*/ 754 h 929"/>
                <a:gd name="T68" fmla="*/ 201 w 1056"/>
                <a:gd name="T69" fmla="*/ 791 h 929"/>
                <a:gd name="T70" fmla="*/ 243 w 1056"/>
                <a:gd name="T71" fmla="*/ 838 h 929"/>
                <a:gd name="T72" fmla="*/ 290 w 1056"/>
                <a:gd name="T73" fmla="*/ 907 h 929"/>
                <a:gd name="T74" fmla="*/ 301 w 1056"/>
                <a:gd name="T75" fmla="*/ 928 h 929"/>
                <a:gd name="T76" fmla="*/ 369 w 1056"/>
                <a:gd name="T77" fmla="*/ 844 h 929"/>
                <a:gd name="T78" fmla="*/ 390 w 1056"/>
                <a:gd name="T79" fmla="*/ 764 h 929"/>
                <a:gd name="T80" fmla="*/ 549 w 1056"/>
                <a:gd name="T81" fmla="*/ 733 h 929"/>
                <a:gd name="T82" fmla="*/ 718 w 1056"/>
                <a:gd name="T83" fmla="*/ 754 h 929"/>
                <a:gd name="T84" fmla="*/ 802 w 1056"/>
                <a:gd name="T85" fmla="*/ 791 h 929"/>
                <a:gd name="T86" fmla="*/ 860 w 1056"/>
                <a:gd name="T87" fmla="*/ 754 h 929"/>
                <a:gd name="T88" fmla="*/ 939 w 1056"/>
                <a:gd name="T89" fmla="*/ 759 h 929"/>
                <a:gd name="T90" fmla="*/ 1039 w 1056"/>
                <a:gd name="T91" fmla="*/ 754 h 929"/>
                <a:gd name="T92" fmla="*/ 1055 w 1056"/>
                <a:gd name="T93" fmla="*/ 759 h 929"/>
                <a:gd name="T94" fmla="*/ 992 w 1056"/>
                <a:gd name="T95" fmla="*/ 659 h 929"/>
                <a:gd name="T96" fmla="*/ 955 w 1056"/>
                <a:gd name="T97" fmla="*/ 569 h 929"/>
                <a:gd name="T98" fmla="*/ 981 w 1056"/>
                <a:gd name="T99" fmla="*/ 369 h 929"/>
                <a:gd name="T100" fmla="*/ 1018 w 1056"/>
                <a:gd name="T101" fmla="*/ 216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6" h="929">
                  <a:moveTo>
                    <a:pt x="1018" y="216"/>
                  </a:moveTo>
                  <a:lnTo>
                    <a:pt x="1018" y="216"/>
                  </a:lnTo>
                  <a:cubicBezTo>
                    <a:pt x="1008" y="216"/>
                    <a:pt x="1002" y="205"/>
                    <a:pt x="1002" y="195"/>
                  </a:cubicBezTo>
                  <a:cubicBezTo>
                    <a:pt x="997" y="179"/>
                    <a:pt x="997" y="168"/>
                    <a:pt x="986" y="158"/>
                  </a:cubicBezTo>
                  <a:cubicBezTo>
                    <a:pt x="950" y="163"/>
                    <a:pt x="950" y="163"/>
                    <a:pt x="950" y="163"/>
                  </a:cubicBezTo>
                  <a:cubicBezTo>
                    <a:pt x="944" y="163"/>
                    <a:pt x="939" y="163"/>
                    <a:pt x="934" y="163"/>
                  </a:cubicBezTo>
                  <a:cubicBezTo>
                    <a:pt x="929" y="163"/>
                    <a:pt x="929" y="153"/>
                    <a:pt x="923" y="147"/>
                  </a:cubicBezTo>
                  <a:cubicBezTo>
                    <a:pt x="923" y="142"/>
                    <a:pt x="918" y="142"/>
                    <a:pt x="913" y="137"/>
                  </a:cubicBezTo>
                  <a:cubicBezTo>
                    <a:pt x="902" y="131"/>
                    <a:pt x="902" y="126"/>
                    <a:pt x="892" y="121"/>
                  </a:cubicBezTo>
                  <a:cubicBezTo>
                    <a:pt x="897" y="105"/>
                    <a:pt x="902" y="95"/>
                    <a:pt x="913" y="84"/>
                  </a:cubicBezTo>
                  <a:cubicBezTo>
                    <a:pt x="923" y="74"/>
                    <a:pt x="929" y="74"/>
                    <a:pt x="934" y="63"/>
                  </a:cubicBezTo>
                  <a:cubicBezTo>
                    <a:pt x="939" y="58"/>
                    <a:pt x="950" y="58"/>
                    <a:pt x="950" y="47"/>
                  </a:cubicBezTo>
                  <a:cubicBezTo>
                    <a:pt x="950" y="37"/>
                    <a:pt x="939" y="31"/>
                    <a:pt x="934" y="26"/>
                  </a:cubicBezTo>
                  <a:cubicBezTo>
                    <a:pt x="929" y="15"/>
                    <a:pt x="923" y="10"/>
                    <a:pt x="918" y="5"/>
                  </a:cubicBezTo>
                  <a:cubicBezTo>
                    <a:pt x="913" y="5"/>
                    <a:pt x="913" y="0"/>
                    <a:pt x="907" y="0"/>
                  </a:cubicBezTo>
                  <a:cubicBezTo>
                    <a:pt x="902" y="0"/>
                    <a:pt x="902" y="0"/>
                    <a:pt x="897" y="5"/>
                  </a:cubicBezTo>
                  <a:cubicBezTo>
                    <a:pt x="892" y="5"/>
                    <a:pt x="886" y="5"/>
                    <a:pt x="886" y="10"/>
                  </a:cubicBezTo>
                  <a:cubicBezTo>
                    <a:pt x="876" y="15"/>
                    <a:pt x="876" y="21"/>
                    <a:pt x="871" y="26"/>
                  </a:cubicBezTo>
                  <a:cubicBezTo>
                    <a:pt x="865" y="31"/>
                    <a:pt x="860" y="31"/>
                    <a:pt x="849" y="37"/>
                  </a:cubicBezTo>
                  <a:cubicBezTo>
                    <a:pt x="844" y="37"/>
                    <a:pt x="844" y="37"/>
                    <a:pt x="844" y="37"/>
                  </a:cubicBezTo>
                  <a:cubicBezTo>
                    <a:pt x="844" y="26"/>
                    <a:pt x="844" y="21"/>
                    <a:pt x="839" y="5"/>
                  </a:cubicBezTo>
                  <a:lnTo>
                    <a:pt x="839" y="5"/>
                  </a:lnTo>
                  <a:cubicBezTo>
                    <a:pt x="828" y="15"/>
                    <a:pt x="812" y="31"/>
                    <a:pt x="797" y="37"/>
                  </a:cubicBezTo>
                  <a:cubicBezTo>
                    <a:pt x="760" y="52"/>
                    <a:pt x="739" y="52"/>
                    <a:pt x="707" y="58"/>
                  </a:cubicBezTo>
                  <a:cubicBezTo>
                    <a:pt x="681" y="68"/>
                    <a:pt x="670" y="79"/>
                    <a:pt x="644" y="79"/>
                  </a:cubicBezTo>
                  <a:cubicBezTo>
                    <a:pt x="612" y="79"/>
                    <a:pt x="612" y="79"/>
                    <a:pt x="612" y="79"/>
                  </a:cubicBezTo>
                  <a:cubicBezTo>
                    <a:pt x="596" y="79"/>
                    <a:pt x="591" y="89"/>
                    <a:pt x="580" y="89"/>
                  </a:cubicBezTo>
                  <a:cubicBezTo>
                    <a:pt x="570" y="89"/>
                    <a:pt x="565" y="89"/>
                    <a:pt x="554" y="89"/>
                  </a:cubicBezTo>
                  <a:cubicBezTo>
                    <a:pt x="528" y="89"/>
                    <a:pt x="522" y="110"/>
                    <a:pt x="496" y="110"/>
                  </a:cubicBezTo>
                  <a:cubicBezTo>
                    <a:pt x="449" y="110"/>
                    <a:pt x="449" y="110"/>
                    <a:pt x="449" y="110"/>
                  </a:cubicBezTo>
                  <a:cubicBezTo>
                    <a:pt x="449" y="137"/>
                    <a:pt x="438" y="153"/>
                    <a:pt x="427" y="179"/>
                  </a:cubicBezTo>
                  <a:cubicBezTo>
                    <a:pt x="412" y="174"/>
                    <a:pt x="396" y="168"/>
                    <a:pt x="396" y="153"/>
                  </a:cubicBezTo>
                  <a:cubicBezTo>
                    <a:pt x="396" y="121"/>
                    <a:pt x="396" y="121"/>
                    <a:pt x="396" y="121"/>
                  </a:cubicBezTo>
                  <a:cubicBezTo>
                    <a:pt x="396" y="105"/>
                    <a:pt x="422" y="110"/>
                    <a:pt x="433" y="100"/>
                  </a:cubicBezTo>
                  <a:cubicBezTo>
                    <a:pt x="417" y="95"/>
                    <a:pt x="406" y="95"/>
                    <a:pt x="385" y="95"/>
                  </a:cubicBezTo>
                  <a:cubicBezTo>
                    <a:pt x="359" y="95"/>
                    <a:pt x="343" y="105"/>
                    <a:pt x="311" y="105"/>
                  </a:cubicBezTo>
                  <a:cubicBezTo>
                    <a:pt x="301" y="105"/>
                    <a:pt x="301" y="105"/>
                    <a:pt x="290" y="100"/>
                  </a:cubicBezTo>
                  <a:cubicBezTo>
                    <a:pt x="275" y="100"/>
                    <a:pt x="264" y="95"/>
                    <a:pt x="248" y="95"/>
                  </a:cubicBezTo>
                  <a:cubicBezTo>
                    <a:pt x="211" y="95"/>
                    <a:pt x="190" y="105"/>
                    <a:pt x="153" y="110"/>
                  </a:cubicBezTo>
                  <a:cubicBezTo>
                    <a:pt x="116" y="110"/>
                    <a:pt x="0" y="121"/>
                    <a:pt x="90" y="121"/>
                  </a:cubicBezTo>
                  <a:cubicBezTo>
                    <a:pt x="106" y="121"/>
                    <a:pt x="101" y="142"/>
                    <a:pt x="111" y="153"/>
                  </a:cubicBezTo>
                  <a:cubicBezTo>
                    <a:pt x="122" y="163"/>
                    <a:pt x="148" y="153"/>
                    <a:pt x="148" y="168"/>
                  </a:cubicBezTo>
                  <a:cubicBezTo>
                    <a:pt x="148" y="179"/>
                    <a:pt x="132" y="179"/>
                    <a:pt x="122" y="179"/>
                  </a:cubicBezTo>
                  <a:cubicBezTo>
                    <a:pt x="111" y="179"/>
                    <a:pt x="101" y="184"/>
                    <a:pt x="90" y="184"/>
                  </a:cubicBezTo>
                  <a:lnTo>
                    <a:pt x="85" y="184"/>
                  </a:lnTo>
                  <a:lnTo>
                    <a:pt x="85" y="184"/>
                  </a:lnTo>
                  <a:cubicBezTo>
                    <a:pt x="90" y="205"/>
                    <a:pt x="90" y="216"/>
                    <a:pt x="90" y="237"/>
                  </a:cubicBezTo>
                  <a:cubicBezTo>
                    <a:pt x="90" y="242"/>
                    <a:pt x="90" y="248"/>
                    <a:pt x="90" y="253"/>
                  </a:cubicBezTo>
                  <a:cubicBezTo>
                    <a:pt x="85" y="269"/>
                    <a:pt x="90" y="274"/>
                    <a:pt x="85" y="285"/>
                  </a:cubicBezTo>
                  <a:lnTo>
                    <a:pt x="85" y="290"/>
                  </a:lnTo>
                  <a:cubicBezTo>
                    <a:pt x="85" y="306"/>
                    <a:pt x="90" y="306"/>
                    <a:pt x="95" y="316"/>
                  </a:cubicBezTo>
                  <a:cubicBezTo>
                    <a:pt x="101" y="337"/>
                    <a:pt x="106" y="348"/>
                    <a:pt x="111" y="364"/>
                  </a:cubicBezTo>
                  <a:cubicBezTo>
                    <a:pt x="127" y="390"/>
                    <a:pt x="137" y="400"/>
                    <a:pt x="137" y="432"/>
                  </a:cubicBezTo>
                  <a:cubicBezTo>
                    <a:pt x="137" y="448"/>
                    <a:pt x="132" y="459"/>
                    <a:pt x="127" y="474"/>
                  </a:cubicBezTo>
                  <a:cubicBezTo>
                    <a:pt x="122" y="485"/>
                    <a:pt x="116" y="490"/>
                    <a:pt x="111" y="501"/>
                  </a:cubicBezTo>
                  <a:cubicBezTo>
                    <a:pt x="106" y="501"/>
                    <a:pt x="106" y="506"/>
                    <a:pt x="101" y="506"/>
                  </a:cubicBezTo>
                  <a:cubicBezTo>
                    <a:pt x="95" y="506"/>
                    <a:pt x="90" y="506"/>
                    <a:pt x="85" y="506"/>
                  </a:cubicBezTo>
                  <a:cubicBezTo>
                    <a:pt x="16" y="506"/>
                    <a:pt x="16" y="506"/>
                    <a:pt x="16" y="506"/>
                  </a:cubicBezTo>
                  <a:cubicBezTo>
                    <a:pt x="21" y="517"/>
                    <a:pt x="27" y="522"/>
                    <a:pt x="37" y="532"/>
                  </a:cubicBezTo>
                  <a:cubicBezTo>
                    <a:pt x="53" y="553"/>
                    <a:pt x="58" y="569"/>
                    <a:pt x="74" y="585"/>
                  </a:cubicBezTo>
                  <a:cubicBezTo>
                    <a:pt x="79" y="596"/>
                    <a:pt x="85" y="601"/>
                    <a:pt x="90" y="606"/>
                  </a:cubicBezTo>
                  <a:cubicBezTo>
                    <a:pt x="95" y="617"/>
                    <a:pt x="101" y="622"/>
                    <a:pt x="106" y="633"/>
                  </a:cubicBezTo>
                  <a:cubicBezTo>
                    <a:pt x="111" y="638"/>
                    <a:pt x="116" y="638"/>
                    <a:pt x="122" y="643"/>
                  </a:cubicBezTo>
                  <a:cubicBezTo>
                    <a:pt x="122" y="648"/>
                    <a:pt x="122" y="654"/>
                    <a:pt x="127" y="654"/>
                  </a:cubicBezTo>
                  <a:cubicBezTo>
                    <a:pt x="132" y="664"/>
                    <a:pt x="137" y="669"/>
                    <a:pt x="143" y="675"/>
                  </a:cubicBezTo>
                  <a:cubicBezTo>
                    <a:pt x="148" y="680"/>
                    <a:pt x="148" y="685"/>
                    <a:pt x="153" y="691"/>
                  </a:cubicBezTo>
                  <a:cubicBezTo>
                    <a:pt x="164" y="701"/>
                    <a:pt x="169" y="706"/>
                    <a:pt x="174" y="722"/>
                  </a:cubicBezTo>
                  <a:cubicBezTo>
                    <a:pt x="179" y="733"/>
                    <a:pt x="179" y="743"/>
                    <a:pt x="179" y="754"/>
                  </a:cubicBezTo>
                  <a:cubicBezTo>
                    <a:pt x="185" y="770"/>
                    <a:pt x="190" y="775"/>
                    <a:pt x="195" y="780"/>
                  </a:cubicBezTo>
                  <a:cubicBezTo>
                    <a:pt x="201" y="785"/>
                    <a:pt x="201" y="791"/>
                    <a:pt x="201" y="791"/>
                  </a:cubicBezTo>
                  <a:cubicBezTo>
                    <a:pt x="206" y="796"/>
                    <a:pt x="211" y="796"/>
                    <a:pt x="211" y="801"/>
                  </a:cubicBezTo>
                  <a:cubicBezTo>
                    <a:pt x="227" y="817"/>
                    <a:pt x="232" y="828"/>
                    <a:pt x="243" y="838"/>
                  </a:cubicBezTo>
                  <a:cubicBezTo>
                    <a:pt x="253" y="854"/>
                    <a:pt x="259" y="859"/>
                    <a:pt x="269" y="875"/>
                  </a:cubicBezTo>
                  <a:cubicBezTo>
                    <a:pt x="275" y="886"/>
                    <a:pt x="285" y="891"/>
                    <a:pt x="290" y="907"/>
                  </a:cubicBezTo>
                  <a:cubicBezTo>
                    <a:pt x="296" y="912"/>
                    <a:pt x="296" y="923"/>
                    <a:pt x="301" y="928"/>
                  </a:cubicBezTo>
                  <a:lnTo>
                    <a:pt x="301" y="928"/>
                  </a:lnTo>
                  <a:cubicBezTo>
                    <a:pt x="322" y="923"/>
                    <a:pt x="343" y="912"/>
                    <a:pt x="359" y="886"/>
                  </a:cubicBezTo>
                  <a:cubicBezTo>
                    <a:pt x="364" y="870"/>
                    <a:pt x="364" y="859"/>
                    <a:pt x="369" y="844"/>
                  </a:cubicBezTo>
                  <a:cubicBezTo>
                    <a:pt x="375" y="828"/>
                    <a:pt x="390" y="822"/>
                    <a:pt x="390" y="807"/>
                  </a:cubicBezTo>
                  <a:cubicBezTo>
                    <a:pt x="390" y="791"/>
                    <a:pt x="390" y="780"/>
                    <a:pt x="390" y="764"/>
                  </a:cubicBezTo>
                  <a:cubicBezTo>
                    <a:pt x="390" y="722"/>
                    <a:pt x="449" y="717"/>
                    <a:pt x="496" y="717"/>
                  </a:cubicBezTo>
                  <a:cubicBezTo>
                    <a:pt x="517" y="717"/>
                    <a:pt x="533" y="722"/>
                    <a:pt x="549" y="733"/>
                  </a:cubicBezTo>
                  <a:cubicBezTo>
                    <a:pt x="586" y="754"/>
                    <a:pt x="612" y="764"/>
                    <a:pt x="654" y="764"/>
                  </a:cubicBezTo>
                  <a:cubicBezTo>
                    <a:pt x="681" y="764"/>
                    <a:pt x="691" y="754"/>
                    <a:pt x="718" y="754"/>
                  </a:cubicBezTo>
                  <a:cubicBezTo>
                    <a:pt x="733" y="754"/>
                    <a:pt x="744" y="754"/>
                    <a:pt x="760" y="754"/>
                  </a:cubicBezTo>
                  <a:cubicBezTo>
                    <a:pt x="781" y="754"/>
                    <a:pt x="781" y="791"/>
                    <a:pt x="802" y="791"/>
                  </a:cubicBezTo>
                  <a:cubicBezTo>
                    <a:pt x="812" y="791"/>
                    <a:pt x="812" y="775"/>
                    <a:pt x="818" y="770"/>
                  </a:cubicBezTo>
                  <a:cubicBezTo>
                    <a:pt x="834" y="759"/>
                    <a:pt x="844" y="754"/>
                    <a:pt x="860" y="754"/>
                  </a:cubicBezTo>
                  <a:cubicBezTo>
                    <a:pt x="865" y="754"/>
                    <a:pt x="871" y="759"/>
                    <a:pt x="876" y="759"/>
                  </a:cubicBezTo>
                  <a:cubicBezTo>
                    <a:pt x="902" y="759"/>
                    <a:pt x="913" y="759"/>
                    <a:pt x="939" y="759"/>
                  </a:cubicBezTo>
                  <a:cubicBezTo>
                    <a:pt x="950" y="759"/>
                    <a:pt x="955" y="770"/>
                    <a:pt x="966" y="770"/>
                  </a:cubicBezTo>
                  <a:cubicBezTo>
                    <a:pt x="997" y="770"/>
                    <a:pt x="1013" y="754"/>
                    <a:pt x="1039" y="754"/>
                  </a:cubicBezTo>
                  <a:cubicBezTo>
                    <a:pt x="1045" y="754"/>
                    <a:pt x="1050" y="759"/>
                    <a:pt x="1055" y="759"/>
                  </a:cubicBezTo>
                  <a:lnTo>
                    <a:pt x="1055" y="759"/>
                  </a:lnTo>
                  <a:cubicBezTo>
                    <a:pt x="1055" y="743"/>
                    <a:pt x="1050" y="712"/>
                    <a:pt x="1045" y="701"/>
                  </a:cubicBezTo>
                  <a:cubicBezTo>
                    <a:pt x="1034" y="680"/>
                    <a:pt x="1013" y="675"/>
                    <a:pt x="992" y="659"/>
                  </a:cubicBezTo>
                  <a:cubicBezTo>
                    <a:pt x="976" y="648"/>
                    <a:pt x="976" y="638"/>
                    <a:pt x="981" y="617"/>
                  </a:cubicBezTo>
                  <a:cubicBezTo>
                    <a:pt x="981" y="596"/>
                    <a:pt x="960" y="590"/>
                    <a:pt x="955" y="569"/>
                  </a:cubicBezTo>
                  <a:cubicBezTo>
                    <a:pt x="955" y="532"/>
                    <a:pt x="950" y="501"/>
                    <a:pt x="950" y="464"/>
                  </a:cubicBezTo>
                  <a:cubicBezTo>
                    <a:pt x="950" y="422"/>
                    <a:pt x="960" y="400"/>
                    <a:pt x="981" y="369"/>
                  </a:cubicBezTo>
                  <a:cubicBezTo>
                    <a:pt x="1002" y="342"/>
                    <a:pt x="1008" y="316"/>
                    <a:pt x="1018" y="285"/>
                  </a:cubicBezTo>
                  <a:cubicBezTo>
                    <a:pt x="1023" y="269"/>
                    <a:pt x="1018" y="237"/>
                    <a:pt x="1018" y="21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1" name="Freeform 78"/>
            <p:cNvSpPr>
              <a:spLocks noChangeArrowheads="1"/>
            </p:cNvSpPr>
            <p:nvPr/>
          </p:nvSpPr>
          <p:spPr bwMode="auto">
            <a:xfrm>
              <a:off x="10365615" y="9501188"/>
              <a:ext cx="1282616" cy="582613"/>
            </a:xfrm>
            <a:custGeom>
              <a:avLst/>
              <a:gdLst>
                <a:gd name="T0" fmla="*/ 2200 w 3562"/>
                <a:gd name="T1" fmla="*/ 986 h 1620"/>
                <a:gd name="T2" fmla="*/ 981 w 3562"/>
                <a:gd name="T3" fmla="*/ 1530 h 1620"/>
                <a:gd name="T4" fmla="*/ 865 w 3562"/>
                <a:gd name="T5" fmla="*/ 1419 h 1620"/>
                <a:gd name="T6" fmla="*/ 697 w 3562"/>
                <a:gd name="T7" fmla="*/ 1329 h 1620"/>
                <a:gd name="T8" fmla="*/ 533 w 3562"/>
                <a:gd name="T9" fmla="*/ 1250 h 1620"/>
                <a:gd name="T10" fmla="*/ 275 w 3562"/>
                <a:gd name="T11" fmla="*/ 1081 h 1620"/>
                <a:gd name="T12" fmla="*/ 132 w 3562"/>
                <a:gd name="T13" fmla="*/ 1060 h 1620"/>
                <a:gd name="T14" fmla="*/ 6 w 3562"/>
                <a:gd name="T15" fmla="*/ 997 h 1620"/>
                <a:gd name="T16" fmla="*/ 11 w 3562"/>
                <a:gd name="T17" fmla="*/ 823 h 1620"/>
                <a:gd name="T18" fmla="*/ 53 w 3562"/>
                <a:gd name="T19" fmla="*/ 596 h 1620"/>
                <a:gd name="T20" fmla="*/ 217 w 3562"/>
                <a:gd name="T21" fmla="*/ 533 h 1620"/>
                <a:gd name="T22" fmla="*/ 391 w 3562"/>
                <a:gd name="T23" fmla="*/ 427 h 1620"/>
                <a:gd name="T24" fmla="*/ 575 w 3562"/>
                <a:gd name="T25" fmla="*/ 269 h 1620"/>
                <a:gd name="T26" fmla="*/ 707 w 3562"/>
                <a:gd name="T27" fmla="*/ 121 h 1620"/>
                <a:gd name="T28" fmla="*/ 939 w 3562"/>
                <a:gd name="T29" fmla="*/ 116 h 1620"/>
                <a:gd name="T30" fmla="*/ 1092 w 3562"/>
                <a:gd name="T31" fmla="*/ 259 h 1620"/>
                <a:gd name="T32" fmla="*/ 1293 w 3562"/>
                <a:gd name="T33" fmla="*/ 338 h 1620"/>
                <a:gd name="T34" fmla="*/ 1451 w 3562"/>
                <a:gd name="T35" fmla="*/ 243 h 1620"/>
                <a:gd name="T36" fmla="*/ 1630 w 3562"/>
                <a:gd name="T37" fmla="*/ 227 h 1620"/>
                <a:gd name="T38" fmla="*/ 1862 w 3562"/>
                <a:gd name="T39" fmla="*/ 338 h 1620"/>
                <a:gd name="T40" fmla="*/ 1994 w 3562"/>
                <a:gd name="T41" fmla="*/ 538 h 1620"/>
                <a:gd name="T42" fmla="*/ 1799 w 3562"/>
                <a:gd name="T43" fmla="*/ 607 h 1620"/>
                <a:gd name="T44" fmla="*/ 1751 w 3562"/>
                <a:gd name="T45" fmla="*/ 696 h 1620"/>
                <a:gd name="T46" fmla="*/ 1862 w 3562"/>
                <a:gd name="T47" fmla="*/ 712 h 1620"/>
                <a:gd name="T48" fmla="*/ 2078 w 3562"/>
                <a:gd name="T49" fmla="*/ 860 h 1620"/>
                <a:gd name="T50" fmla="*/ 1899 w 3562"/>
                <a:gd name="T51" fmla="*/ 765 h 1620"/>
                <a:gd name="T52" fmla="*/ 1757 w 3562"/>
                <a:gd name="T53" fmla="*/ 760 h 1620"/>
                <a:gd name="T54" fmla="*/ 1688 w 3562"/>
                <a:gd name="T55" fmla="*/ 944 h 1620"/>
                <a:gd name="T56" fmla="*/ 1820 w 3562"/>
                <a:gd name="T57" fmla="*/ 1045 h 1620"/>
                <a:gd name="T58" fmla="*/ 1957 w 3562"/>
                <a:gd name="T59" fmla="*/ 950 h 1620"/>
                <a:gd name="T60" fmla="*/ 2063 w 3562"/>
                <a:gd name="T61" fmla="*/ 1055 h 1620"/>
                <a:gd name="T62" fmla="*/ 2210 w 3562"/>
                <a:gd name="T63" fmla="*/ 1013 h 1620"/>
                <a:gd name="T64" fmla="*/ 2363 w 3562"/>
                <a:gd name="T65" fmla="*/ 971 h 1620"/>
                <a:gd name="T66" fmla="*/ 2537 w 3562"/>
                <a:gd name="T67" fmla="*/ 1097 h 1620"/>
                <a:gd name="T68" fmla="*/ 2627 w 3562"/>
                <a:gd name="T69" fmla="*/ 1013 h 1620"/>
                <a:gd name="T70" fmla="*/ 2775 w 3562"/>
                <a:gd name="T71" fmla="*/ 1066 h 1620"/>
                <a:gd name="T72" fmla="*/ 2906 w 3562"/>
                <a:gd name="T73" fmla="*/ 1066 h 1620"/>
                <a:gd name="T74" fmla="*/ 3023 w 3562"/>
                <a:gd name="T75" fmla="*/ 1045 h 1620"/>
                <a:gd name="T76" fmla="*/ 3207 w 3562"/>
                <a:gd name="T77" fmla="*/ 1118 h 1620"/>
                <a:gd name="T78" fmla="*/ 3360 w 3562"/>
                <a:gd name="T79" fmla="*/ 1182 h 1620"/>
                <a:gd name="T80" fmla="*/ 3561 w 3562"/>
                <a:gd name="T81" fmla="*/ 1319 h 1620"/>
                <a:gd name="T82" fmla="*/ 3487 w 3562"/>
                <a:gd name="T83" fmla="*/ 1414 h 1620"/>
                <a:gd name="T84" fmla="*/ 3423 w 3562"/>
                <a:gd name="T85" fmla="*/ 1535 h 1620"/>
                <a:gd name="T86" fmla="*/ 3239 w 3562"/>
                <a:gd name="T87" fmla="*/ 1540 h 1620"/>
                <a:gd name="T88" fmla="*/ 3096 w 3562"/>
                <a:gd name="T89" fmla="*/ 1482 h 1620"/>
                <a:gd name="T90" fmla="*/ 2986 w 3562"/>
                <a:gd name="T91" fmla="*/ 1546 h 1620"/>
                <a:gd name="T92" fmla="*/ 2864 w 3562"/>
                <a:gd name="T93" fmla="*/ 1445 h 1620"/>
                <a:gd name="T94" fmla="*/ 2643 w 3562"/>
                <a:gd name="T95" fmla="*/ 1567 h 1620"/>
                <a:gd name="T96" fmla="*/ 2585 w 3562"/>
                <a:gd name="T97" fmla="*/ 1588 h 1620"/>
                <a:gd name="T98" fmla="*/ 2458 w 3562"/>
                <a:gd name="T99" fmla="*/ 1530 h 1620"/>
                <a:gd name="T100" fmla="*/ 2316 w 3562"/>
                <a:gd name="T101" fmla="*/ 1456 h 1620"/>
                <a:gd name="T102" fmla="*/ 2342 w 3562"/>
                <a:gd name="T103" fmla="*/ 1329 h 1620"/>
                <a:gd name="T104" fmla="*/ 2105 w 3562"/>
                <a:gd name="T105" fmla="*/ 1361 h 1620"/>
                <a:gd name="T106" fmla="*/ 1968 w 3562"/>
                <a:gd name="T107" fmla="*/ 1498 h 1620"/>
                <a:gd name="T108" fmla="*/ 1778 w 3562"/>
                <a:gd name="T109" fmla="*/ 1530 h 1620"/>
                <a:gd name="T110" fmla="*/ 1519 w 3562"/>
                <a:gd name="T111" fmla="*/ 1588 h 1620"/>
                <a:gd name="T112" fmla="*/ 1393 w 3562"/>
                <a:gd name="T113" fmla="*/ 1456 h 1620"/>
                <a:gd name="T114" fmla="*/ 1266 w 3562"/>
                <a:gd name="T115" fmla="*/ 1324 h 1620"/>
                <a:gd name="T116" fmla="*/ 1208 w 3562"/>
                <a:gd name="T117" fmla="*/ 1340 h 1620"/>
                <a:gd name="T118" fmla="*/ 1129 w 3562"/>
                <a:gd name="T119" fmla="*/ 1493 h 1620"/>
                <a:gd name="T120" fmla="*/ 1113 w 3562"/>
                <a:gd name="T121" fmla="*/ 1567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62" h="1620">
                  <a:moveTo>
                    <a:pt x="2068" y="886"/>
                  </a:moveTo>
                  <a:lnTo>
                    <a:pt x="2068" y="886"/>
                  </a:lnTo>
                  <a:cubicBezTo>
                    <a:pt x="2068" y="902"/>
                    <a:pt x="2068" y="913"/>
                    <a:pt x="2063" y="923"/>
                  </a:cubicBezTo>
                  <a:cubicBezTo>
                    <a:pt x="2078" y="939"/>
                    <a:pt x="2084" y="950"/>
                    <a:pt x="2100" y="965"/>
                  </a:cubicBezTo>
                  <a:cubicBezTo>
                    <a:pt x="2121" y="965"/>
                    <a:pt x="2121" y="965"/>
                    <a:pt x="2121" y="965"/>
                  </a:cubicBezTo>
                  <a:cubicBezTo>
                    <a:pt x="2131" y="976"/>
                    <a:pt x="2142" y="976"/>
                    <a:pt x="2152" y="976"/>
                  </a:cubicBezTo>
                  <a:cubicBezTo>
                    <a:pt x="2158" y="976"/>
                    <a:pt x="2163" y="971"/>
                    <a:pt x="2173" y="971"/>
                  </a:cubicBezTo>
                  <a:cubicBezTo>
                    <a:pt x="2184" y="971"/>
                    <a:pt x="2189" y="981"/>
                    <a:pt x="2200" y="986"/>
                  </a:cubicBezTo>
                  <a:cubicBezTo>
                    <a:pt x="2210" y="976"/>
                    <a:pt x="2216" y="971"/>
                    <a:pt x="2221" y="960"/>
                  </a:cubicBezTo>
                  <a:cubicBezTo>
                    <a:pt x="2195" y="939"/>
                    <a:pt x="2195" y="918"/>
                    <a:pt x="2173" y="892"/>
                  </a:cubicBezTo>
                  <a:cubicBezTo>
                    <a:pt x="2168" y="881"/>
                    <a:pt x="2163" y="865"/>
                    <a:pt x="2152" y="865"/>
                  </a:cubicBezTo>
                  <a:cubicBezTo>
                    <a:pt x="2142" y="865"/>
                    <a:pt x="2142" y="876"/>
                    <a:pt x="2131" y="881"/>
                  </a:cubicBezTo>
                  <a:cubicBezTo>
                    <a:pt x="2110" y="892"/>
                    <a:pt x="2094" y="886"/>
                    <a:pt x="2068" y="886"/>
                  </a:cubicBezTo>
                  <a:close/>
                  <a:moveTo>
                    <a:pt x="981" y="1530"/>
                  </a:moveTo>
                  <a:lnTo>
                    <a:pt x="981" y="1530"/>
                  </a:lnTo>
                  <a:lnTo>
                    <a:pt x="981" y="1530"/>
                  </a:lnTo>
                  <a:cubicBezTo>
                    <a:pt x="981" y="1519"/>
                    <a:pt x="976" y="1514"/>
                    <a:pt x="971" y="1503"/>
                  </a:cubicBezTo>
                  <a:cubicBezTo>
                    <a:pt x="971" y="1493"/>
                    <a:pt x="971" y="1482"/>
                    <a:pt x="965" y="1477"/>
                  </a:cubicBezTo>
                  <a:cubicBezTo>
                    <a:pt x="960" y="1472"/>
                    <a:pt x="955" y="1472"/>
                    <a:pt x="950" y="1466"/>
                  </a:cubicBezTo>
                  <a:cubicBezTo>
                    <a:pt x="944" y="1466"/>
                    <a:pt x="944" y="1461"/>
                    <a:pt x="939" y="1456"/>
                  </a:cubicBezTo>
                  <a:cubicBezTo>
                    <a:pt x="929" y="1451"/>
                    <a:pt x="918" y="1445"/>
                    <a:pt x="908" y="1445"/>
                  </a:cubicBezTo>
                  <a:cubicBezTo>
                    <a:pt x="902" y="1440"/>
                    <a:pt x="908" y="1435"/>
                    <a:pt x="902" y="1430"/>
                  </a:cubicBezTo>
                  <a:cubicBezTo>
                    <a:pt x="897" y="1430"/>
                    <a:pt x="897" y="1430"/>
                    <a:pt x="897" y="1430"/>
                  </a:cubicBezTo>
                  <a:cubicBezTo>
                    <a:pt x="886" y="1424"/>
                    <a:pt x="876" y="1424"/>
                    <a:pt x="865" y="1419"/>
                  </a:cubicBezTo>
                  <a:cubicBezTo>
                    <a:pt x="855" y="1414"/>
                    <a:pt x="855" y="1403"/>
                    <a:pt x="849" y="1393"/>
                  </a:cubicBezTo>
                  <a:cubicBezTo>
                    <a:pt x="839" y="1387"/>
                    <a:pt x="828" y="1393"/>
                    <a:pt x="818" y="1387"/>
                  </a:cubicBezTo>
                  <a:cubicBezTo>
                    <a:pt x="807" y="1382"/>
                    <a:pt x="802" y="1377"/>
                    <a:pt x="786" y="1371"/>
                  </a:cubicBezTo>
                  <a:cubicBezTo>
                    <a:pt x="781" y="1371"/>
                    <a:pt x="770" y="1371"/>
                    <a:pt x="765" y="1371"/>
                  </a:cubicBezTo>
                  <a:cubicBezTo>
                    <a:pt x="754" y="1366"/>
                    <a:pt x="749" y="1361"/>
                    <a:pt x="749" y="1350"/>
                  </a:cubicBezTo>
                  <a:cubicBezTo>
                    <a:pt x="749" y="1345"/>
                    <a:pt x="749" y="1340"/>
                    <a:pt x="744" y="1340"/>
                  </a:cubicBezTo>
                  <a:cubicBezTo>
                    <a:pt x="739" y="1335"/>
                    <a:pt x="733" y="1340"/>
                    <a:pt x="728" y="1340"/>
                  </a:cubicBezTo>
                  <a:cubicBezTo>
                    <a:pt x="712" y="1335"/>
                    <a:pt x="707" y="1335"/>
                    <a:pt x="697" y="1329"/>
                  </a:cubicBezTo>
                  <a:cubicBezTo>
                    <a:pt x="681" y="1329"/>
                    <a:pt x="675" y="1329"/>
                    <a:pt x="665" y="1324"/>
                  </a:cubicBezTo>
                  <a:cubicBezTo>
                    <a:pt x="649" y="1314"/>
                    <a:pt x="638" y="1314"/>
                    <a:pt x="628" y="1303"/>
                  </a:cubicBezTo>
                  <a:cubicBezTo>
                    <a:pt x="617" y="1298"/>
                    <a:pt x="612" y="1292"/>
                    <a:pt x="612" y="1282"/>
                  </a:cubicBezTo>
                  <a:cubicBezTo>
                    <a:pt x="612" y="1277"/>
                    <a:pt x="612" y="1277"/>
                    <a:pt x="612" y="1277"/>
                  </a:cubicBezTo>
                  <a:cubicBezTo>
                    <a:pt x="612" y="1266"/>
                    <a:pt x="612" y="1261"/>
                    <a:pt x="612" y="1256"/>
                  </a:cubicBezTo>
                  <a:cubicBezTo>
                    <a:pt x="602" y="1256"/>
                    <a:pt x="602" y="1256"/>
                    <a:pt x="602" y="1256"/>
                  </a:cubicBezTo>
                  <a:cubicBezTo>
                    <a:pt x="591" y="1256"/>
                    <a:pt x="580" y="1261"/>
                    <a:pt x="570" y="1261"/>
                  </a:cubicBezTo>
                  <a:cubicBezTo>
                    <a:pt x="554" y="1261"/>
                    <a:pt x="549" y="1256"/>
                    <a:pt x="533" y="1250"/>
                  </a:cubicBezTo>
                  <a:cubicBezTo>
                    <a:pt x="512" y="1240"/>
                    <a:pt x="496" y="1234"/>
                    <a:pt x="475" y="1219"/>
                  </a:cubicBezTo>
                  <a:cubicBezTo>
                    <a:pt x="464" y="1208"/>
                    <a:pt x="454" y="1203"/>
                    <a:pt x="443" y="1197"/>
                  </a:cubicBezTo>
                  <a:cubicBezTo>
                    <a:pt x="433" y="1192"/>
                    <a:pt x="427" y="1187"/>
                    <a:pt x="417" y="1182"/>
                  </a:cubicBezTo>
                  <a:cubicBezTo>
                    <a:pt x="401" y="1176"/>
                    <a:pt x="385" y="1176"/>
                    <a:pt x="369" y="1171"/>
                  </a:cubicBezTo>
                  <a:cubicBezTo>
                    <a:pt x="348" y="1166"/>
                    <a:pt x="332" y="1166"/>
                    <a:pt x="311" y="1160"/>
                  </a:cubicBezTo>
                  <a:cubicBezTo>
                    <a:pt x="306" y="1160"/>
                    <a:pt x="301" y="1160"/>
                    <a:pt x="296" y="1160"/>
                  </a:cubicBezTo>
                  <a:cubicBezTo>
                    <a:pt x="285" y="1150"/>
                    <a:pt x="280" y="1139"/>
                    <a:pt x="280" y="1124"/>
                  </a:cubicBezTo>
                  <a:cubicBezTo>
                    <a:pt x="280" y="1108"/>
                    <a:pt x="280" y="1097"/>
                    <a:pt x="275" y="1081"/>
                  </a:cubicBezTo>
                  <a:cubicBezTo>
                    <a:pt x="275" y="1071"/>
                    <a:pt x="275" y="1060"/>
                    <a:pt x="269" y="1050"/>
                  </a:cubicBezTo>
                  <a:cubicBezTo>
                    <a:pt x="264" y="1045"/>
                    <a:pt x="259" y="1045"/>
                    <a:pt x="253" y="1039"/>
                  </a:cubicBezTo>
                  <a:cubicBezTo>
                    <a:pt x="253" y="1034"/>
                    <a:pt x="253" y="1034"/>
                    <a:pt x="248" y="1029"/>
                  </a:cubicBezTo>
                  <a:cubicBezTo>
                    <a:pt x="238" y="1039"/>
                    <a:pt x="238" y="1050"/>
                    <a:pt x="227" y="1060"/>
                  </a:cubicBezTo>
                  <a:cubicBezTo>
                    <a:pt x="222" y="1066"/>
                    <a:pt x="222" y="1066"/>
                    <a:pt x="217" y="1071"/>
                  </a:cubicBezTo>
                  <a:cubicBezTo>
                    <a:pt x="211" y="1071"/>
                    <a:pt x="206" y="1076"/>
                    <a:pt x="195" y="1076"/>
                  </a:cubicBezTo>
                  <a:cubicBezTo>
                    <a:pt x="185" y="1076"/>
                    <a:pt x="180" y="1071"/>
                    <a:pt x="169" y="1066"/>
                  </a:cubicBezTo>
                  <a:cubicBezTo>
                    <a:pt x="158" y="1066"/>
                    <a:pt x="148" y="1066"/>
                    <a:pt x="132" y="1060"/>
                  </a:cubicBezTo>
                  <a:cubicBezTo>
                    <a:pt x="127" y="1055"/>
                    <a:pt x="121" y="1055"/>
                    <a:pt x="116" y="1055"/>
                  </a:cubicBezTo>
                  <a:cubicBezTo>
                    <a:pt x="106" y="1050"/>
                    <a:pt x="100" y="1039"/>
                    <a:pt x="95" y="1029"/>
                  </a:cubicBezTo>
                  <a:cubicBezTo>
                    <a:pt x="85" y="1023"/>
                    <a:pt x="79" y="1018"/>
                    <a:pt x="74" y="1008"/>
                  </a:cubicBezTo>
                  <a:cubicBezTo>
                    <a:pt x="64" y="1013"/>
                    <a:pt x="58" y="1018"/>
                    <a:pt x="48" y="1029"/>
                  </a:cubicBezTo>
                  <a:cubicBezTo>
                    <a:pt x="42" y="1029"/>
                    <a:pt x="42" y="1039"/>
                    <a:pt x="37" y="1039"/>
                  </a:cubicBezTo>
                  <a:cubicBezTo>
                    <a:pt x="27" y="1039"/>
                    <a:pt x="21" y="1029"/>
                    <a:pt x="21" y="1023"/>
                  </a:cubicBezTo>
                  <a:cubicBezTo>
                    <a:pt x="16" y="1013"/>
                    <a:pt x="16" y="1008"/>
                    <a:pt x="6" y="997"/>
                  </a:cubicBezTo>
                  <a:lnTo>
                    <a:pt x="6" y="997"/>
                  </a:lnTo>
                  <a:cubicBezTo>
                    <a:pt x="11" y="981"/>
                    <a:pt x="21" y="981"/>
                    <a:pt x="32" y="971"/>
                  </a:cubicBezTo>
                  <a:cubicBezTo>
                    <a:pt x="37" y="960"/>
                    <a:pt x="42" y="955"/>
                    <a:pt x="42" y="950"/>
                  </a:cubicBezTo>
                  <a:cubicBezTo>
                    <a:pt x="42" y="934"/>
                    <a:pt x="37" y="928"/>
                    <a:pt x="27" y="918"/>
                  </a:cubicBezTo>
                  <a:cubicBezTo>
                    <a:pt x="21" y="913"/>
                    <a:pt x="21" y="907"/>
                    <a:pt x="16" y="902"/>
                  </a:cubicBezTo>
                  <a:cubicBezTo>
                    <a:pt x="11" y="902"/>
                    <a:pt x="6" y="902"/>
                    <a:pt x="6" y="897"/>
                  </a:cubicBezTo>
                  <a:cubicBezTo>
                    <a:pt x="6" y="886"/>
                    <a:pt x="11" y="881"/>
                    <a:pt x="11" y="871"/>
                  </a:cubicBezTo>
                  <a:cubicBezTo>
                    <a:pt x="11" y="860"/>
                    <a:pt x="0" y="849"/>
                    <a:pt x="0" y="834"/>
                  </a:cubicBezTo>
                  <a:cubicBezTo>
                    <a:pt x="0" y="828"/>
                    <a:pt x="6" y="828"/>
                    <a:pt x="11" y="823"/>
                  </a:cubicBezTo>
                  <a:cubicBezTo>
                    <a:pt x="16" y="812"/>
                    <a:pt x="16" y="802"/>
                    <a:pt x="21" y="786"/>
                  </a:cubicBezTo>
                  <a:cubicBezTo>
                    <a:pt x="32" y="775"/>
                    <a:pt x="37" y="770"/>
                    <a:pt x="48" y="765"/>
                  </a:cubicBezTo>
                  <a:cubicBezTo>
                    <a:pt x="53" y="760"/>
                    <a:pt x="64" y="754"/>
                    <a:pt x="64" y="744"/>
                  </a:cubicBezTo>
                  <a:cubicBezTo>
                    <a:pt x="64" y="707"/>
                    <a:pt x="64" y="707"/>
                    <a:pt x="64" y="707"/>
                  </a:cubicBezTo>
                  <a:cubicBezTo>
                    <a:pt x="64" y="691"/>
                    <a:pt x="64" y="686"/>
                    <a:pt x="58" y="670"/>
                  </a:cubicBezTo>
                  <a:cubicBezTo>
                    <a:pt x="58" y="665"/>
                    <a:pt x="64" y="665"/>
                    <a:pt x="58" y="654"/>
                  </a:cubicBezTo>
                  <a:cubicBezTo>
                    <a:pt x="58" y="638"/>
                    <a:pt x="53" y="633"/>
                    <a:pt x="53" y="617"/>
                  </a:cubicBezTo>
                  <a:cubicBezTo>
                    <a:pt x="53" y="607"/>
                    <a:pt x="53" y="601"/>
                    <a:pt x="53" y="596"/>
                  </a:cubicBezTo>
                  <a:cubicBezTo>
                    <a:pt x="58" y="586"/>
                    <a:pt x="53" y="580"/>
                    <a:pt x="58" y="575"/>
                  </a:cubicBezTo>
                  <a:cubicBezTo>
                    <a:pt x="58" y="570"/>
                    <a:pt x="64" y="565"/>
                    <a:pt x="64" y="559"/>
                  </a:cubicBezTo>
                  <a:cubicBezTo>
                    <a:pt x="69" y="543"/>
                    <a:pt x="69" y="533"/>
                    <a:pt x="74" y="517"/>
                  </a:cubicBezTo>
                  <a:cubicBezTo>
                    <a:pt x="79" y="522"/>
                    <a:pt x="85" y="522"/>
                    <a:pt x="90" y="533"/>
                  </a:cubicBezTo>
                  <a:cubicBezTo>
                    <a:pt x="100" y="538"/>
                    <a:pt x="106" y="538"/>
                    <a:pt x="111" y="543"/>
                  </a:cubicBezTo>
                  <a:cubicBezTo>
                    <a:pt x="127" y="554"/>
                    <a:pt x="137" y="565"/>
                    <a:pt x="153" y="565"/>
                  </a:cubicBezTo>
                  <a:cubicBezTo>
                    <a:pt x="169" y="565"/>
                    <a:pt x="174" y="559"/>
                    <a:pt x="185" y="554"/>
                  </a:cubicBezTo>
                  <a:cubicBezTo>
                    <a:pt x="195" y="543"/>
                    <a:pt x="201" y="538"/>
                    <a:pt x="217" y="533"/>
                  </a:cubicBezTo>
                  <a:cubicBezTo>
                    <a:pt x="232" y="533"/>
                    <a:pt x="238" y="522"/>
                    <a:pt x="248" y="512"/>
                  </a:cubicBezTo>
                  <a:cubicBezTo>
                    <a:pt x="253" y="506"/>
                    <a:pt x="259" y="506"/>
                    <a:pt x="264" y="501"/>
                  </a:cubicBezTo>
                  <a:cubicBezTo>
                    <a:pt x="269" y="496"/>
                    <a:pt x="269" y="496"/>
                    <a:pt x="275" y="496"/>
                  </a:cubicBezTo>
                  <a:cubicBezTo>
                    <a:pt x="296" y="496"/>
                    <a:pt x="311" y="501"/>
                    <a:pt x="327" y="501"/>
                  </a:cubicBezTo>
                  <a:cubicBezTo>
                    <a:pt x="343" y="501"/>
                    <a:pt x="354" y="501"/>
                    <a:pt x="369" y="501"/>
                  </a:cubicBezTo>
                  <a:cubicBezTo>
                    <a:pt x="369" y="454"/>
                    <a:pt x="369" y="454"/>
                    <a:pt x="369" y="454"/>
                  </a:cubicBezTo>
                  <a:cubicBezTo>
                    <a:pt x="369" y="443"/>
                    <a:pt x="369" y="443"/>
                    <a:pt x="375" y="438"/>
                  </a:cubicBezTo>
                  <a:cubicBezTo>
                    <a:pt x="380" y="433"/>
                    <a:pt x="385" y="433"/>
                    <a:pt x="391" y="427"/>
                  </a:cubicBezTo>
                  <a:cubicBezTo>
                    <a:pt x="401" y="422"/>
                    <a:pt x="396" y="406"/>
                    <a:pt x="401" y="396"/>
                  </a:cubicBezTo>
                  <a:cubicBezTo>
                    <a:pt x="406" y="385"/>
                    <a:pt x="417" y="391"/>
                    <a:pt x="422" y="385"/>
                  </a:cubicBezTo>
                  <a:cubicBezTo>
                    <a:pt x="433" y="380"/>
                    <a:pt x="438" y="375"/>
                    <a:pt x="443" y="369"/>
                  </a:cubicBezTo>
                  <a:cubicBezTo>
                    <a:pt x="454" y="364"/>
                    <a:pt x="454" y="364"/>
                    <a:pt x="459" y="359"/>
                  </a:cubicBezTo>
                  <a:cubicBezTo>
                    <a:pt x="475" y="338"/>
                    <a:pt x="486" y="332"/>
                    <a:pt x="501" y="322"/>
                  </a:cubicBezTo>
                  <a:cubicBezTo>
                    <a:pt x="507" y="317"/>
                    <a:pt x="512" y="317"/>
                    <a:pt x="517" y="311"/>
                  </a:cubicBezTo>
                  <a:cubicBezTo>
                    <a:pt x="533" y="295"/>
                    <a:pt x="538" y="290"/>
                    <a:pt x="554" y="285"/>
                  </a:cubicBezTo>
                  <a:cubicBezTo>
                    <a:pt x="559" y="280"/>
                    <a:pt x="565" y="274"/>
                    <a:pt x="575" y="269"/>
                  </a:cubicBezTo>
                  <a:cubicBezTo>
                    <a:pt x="596" y="259"/>
                    <a:pt x="607" y="253"/>
                    <a:pt x="628" y="243"/>
                  </a:cubicBezTo>
                  <a:cubicBezTo>
                    <a:pt x="644" y="232"/>
                    <a:pt x="649" y="232"/>
                    <a:pt x="665" y="227"/>
                  </a:cubicBezTo>
                  <a:cubicBezTo>
                    <a:pt x="670" y="227"/>
                    <a:pt x="675" y="222"/>
                    <a:pt x="681" y="222"/>
                  </a:cubicBezTo>
                  <a:cubicBezTo>
                    <a:pt x="681" y="216"/>
                    <a:pt x="686" y="216"/>
                    <a:pt x="686" y="211"/>
                  </a:cubicBezTo>
                  <a:cubicBezTo>
                    <a:pt x="686" y="206"/>
                    <a:pt x="681" y="206"/>
                    <a:pt x="681" y="201"/>
                  </a:cubicBezTo>
                  <a:cubicBezTo>
                    <a:pt x="675" y="195"/>
                    <a:pt x="675" y="185"/>
                    <a:pt x="675" y="180"/>
                  </a:cubicBezTo>
                  <a:cubicBezTo>
                    <a:pt x="675" y="164"/>
                    <a:pt x="675" y="158"/>
                    <a:pt x="681" y="148"/>
                  </a:cubicBezTo>
                  <a:cubicBezTo>
                    <a:pt x="686" y="132"/>
                    <a:pt x="702" y="132"/>
                    <a:pt x="707" y="121"/>
                  </a:cubicBezTo>
                  <a:cubicBezTo>
                    <a:pt x="707" y="111"/>
                    <a:pt x="707" y="106"/>
                    <a:pt x="712" y="100"/>
                  </a:cubicBezTo>
                  <a:cubicBezTo>
                    <a:pt x="712" y="85"/>
                    <a:pt x="718" y="79"/>
                    <a:pt x="718" y="63"/>
                  </a:cubicBezTo>
                  <a:cubicBezTo>
                    <a:pt x="718" y="11"/>
                    <a:pt x="718" y="11"/>
                    <a:pt x="718" y="11"/>
                  </a:cubicBezTo>
                  <a:cubicBezTo>
                    <a:pt x="718" y="6"/>
                    <a:pt x="718" y="6"/>
                    <a:pt x="723" y="0"/>
                  </a:cubicBezTo>
                  <a:lnTo>
                    <a:pt x="723" y="0"/>
                  </a:lnTo>
                  <a:cubicBezTo>
                    <a:pt x="744" y="11"/>
                    <a:pt x="765" y="21"/>
                    <a:pt x="797" y="37"/>
                  </a:cubicBezTo>
                  <a:cubicBezTo>
                    <a:pt x="828" y="58"/>
                    <a:pt x="855" y="58"/>
                    <a:pt x="892" y="74"/>
                  </a:cubicBezTo>
                  <a:cubicBezTo>
                    <a:pt x="913" y="90"/>
                    <a:pt x="918" y="106"/>
                    <a:pt x="939" y="116"/>
                  </a:cubicBezTo>
                  <a:cubicBezTo>
                    <a:pt x="965" y="132"/>
                    <a:pt x="987" y="127"/>
                    <a:pt x="1013" y="143"/>
                  </a:cubicBezTo>
                  <a:cubicBezTo>
                    <a:pt x="1045" y="158"/>
                    <a:pt x="1045" y="190"/>
                    <a:pt x="1055" y="222"/>
                  </a:cubicBezTo>
                  <a:cubicBezTo>
                    <a:pt x="1060" y="238"/>
                    <a:pt x="1071" y="243"/>
                    <a:pt x="1071" y="259"/>
                  </a:cubicBezTo>
                  <a:cubicBezTo>
                    <a:pt x="1071" y="269"/>
                    <a:pt x="1066" y="274"/>
                    <a:pt x="1066" y="285"/>
                  </a:cubicBezTo>
                  <a:cubicBezTo>
                    <a:pt x="1066" y="295"/>
                    <a:pt x="1066" y="295"/>
                    <a:pt x="1066" y="295"/>
                  </a:cubicBezTo>
                  <a:cubicBezTo>
                    <a:pt x="1071" y="295"/>
                    <a:pt x="1071" y="295"/>
                    <a:pt x="1076" y="295"/>
                  </a:cubicBezTo>
                  <a:cubicBezTo>
                    <a:pt x="1087" y="295"/>
                    <a:pt x="1092" y="290"/>
                    <a:pt x="1103" y="290"/>
                  </a:cubicBezTo>
                  <a:cubicBezTo>
                    <a:pt x="1097" y="280"/>
                    <a:pt x="1092" y="274"/>
                    <a:pt x="1092" y="259"/>
                  </a:cubicBezTo>
                  <a:cubicBezTo>
                    <a:pt x="1092" y="248"/>
                    <a:pt x="1092" y="248"/>
                    <a:pt x="1092" y="248"/>
                  </a:cubicBezTo>
                  <a:cubicBezTo>
                    <a:pt x="1097" y="248"/>
                    <a:pt x="1097" y="248"/>
                    <a:pt x="1097" y="248"/>
                  </a:cubicBezTo>
                  <a:cubicBezTo>
                    <a:pt x="1129" y="248"/>
                    <a:pt x="1145" y="259"/>
                    <a:pt x="1166" y="274"/>
                  </a:cubicBezTo>
                  <a:cubicBezTo>
                    <a:pt x="1182" y="280"/>
                    <a:pt x="1187" y="285"/>
                    <a:pt x="1203" y="285"/>
                  </a:cubicBezTo>
                  <a:cubicBezTo>
                    <a:pt x="1213" y="290"/>
                    <a:pt x="1224" y="285"/>
                    <a:pt x="1224" y="295"/>
                  </a:cubicBezTo>
                  <a:cubicBezTo>
                    <a:pt x="1224" y="306"/>
                    <a:pt x="1219" y="311"/>
                    <a:pt x="1213" y="322"/>
                  </a:cubicBezTo>
                  <a:cubicBezTo>
                    <a:pt x="1240" y="332"/>
                    <a:pt x="1250" y="338"/>
                    <a:pt x="1277" y="338"/>
                  </a:cubicBezTo>
                  <a:cubicBezTo>
                    <a:pt x="1293" y="338"/>
                    <a:pt x="1293" y="338"/>
                    <a:pt x="1293" y="338"/>
                  </a:cubicBezTo>
                  <a:cubicBezTo>
                    <a:pt x="1293" y="322"/>
                    <a:pt x="1293" y="322"/>
                    <a:pt x="1293" y="322"/>
                  </a:cubicBezTo>
                  <a:cubicBezTo>
                    <a:pt x="1293" y="317"/>
                    <a:pt x="1293" y="311"/>
                    <a:pt x="1293" y="306"/>
                  </a:cubicBezTo>
                  <a:cubicBezTo>
                    <a:pt x="1293" y="301"/>
                    <a:pt x="1293" y="295"/>
                    <a:pt x="1293" y="285"/>
                  </a:cubicBezTo>
                  <a:cubicBezTo>
                    <a:pt x="1335" y="280"/>
                    <a:pt x="1361" y="269"/>
                    <a:pt x="1408" y="264"/>
                  </a:cubicBezTo>
                  <a:lnTo>
                    <a:pt x="1408" y="259"/>
                  </a:lnTo>
                  <a:cubicBezTo>
                    <a:pt x="1408" y="253"/>
                    <a:pt x="1408" y="253"/>
                    <a:pt x="1408" y="248"/>
                  </a:cubicBezTo>
                  <a:cubicBezTo>
                    <a:pt x="1408" y="243"/>
                    <a:pt x="1408" y="243"/>
                    <a:pt x="1408" y="238"/>
                  </a:cubicBezTo>
                  <a:cubicBezTo>
                    <a:pt x="1424" y="243"/>
                    <a:pt x="1435" y="243"/>
                    <a:pt x="1451" y="243"/>
                  </a:cubicBezTo>
                  <a:cubicBezTo>
                    <a:pt x="1488" y="243"/>
                    <a:pt x="1488" y="243"/>
                    <a:pt x="1488" y="243"/>
                  </a:cubicBezTo>
                  <a:cubicBezTo>
                    <a:pt x="1488" y="264"/>
                    <a:pt x="1493" y="274"/>
                    <a:pt x="1493" y="295"/>
                  </a:cubicBezTo>
                  <a:cubicBezTo>
                    <a:pt x="1498" y="295"/>
                    <a:pt x="1498" y="295"/>
                    <a:pt x="1498" y="295"/>
                  </a:cubicBezTo>
                  <a:cubicBezTo>
                    <a:pt x="1514" y="295"/>
                    <a:pt x="1514" y="280"/>
                    <a:pt x="1525" y="274"/>
                  </a:cubicBezTo>
                  <a:cubicBezTo>
                    <a:pt x="1519" y="264"/>
                    <a:pt x="1519" y="259"/>
                    <a:pt x="1519" y="243"/>
                  </a:cubicBezTo>
                  <a:cubicBezTo>
                    <a:pt x="1525" y="248"/>
                    <a:pt x="1525" y="248"/>
                    <a:pt x="1525" y="248"/>
                  </a:cubicBezTo>
                  <a:cubicBezTo>
                    <a:pt x="1546" y="232"/>
                    <a:pt x="1546" y="201"/>
                    <a:pt x="1572" y="201"/>
                  </a:cubicBezTo>
                  <a:cubicBezTo>
                    <a:pt x="1593" y="201"/>
                    <a:pt x="1609" y="216"/>
                    <a:pt x="1630" y="227"/>
                  </a:cubicBezTo>
                  <a:cubicBezTo>
                    <a:pt x="1662" y="232"/>
                    <a:pt x="1683" y="243"/>
                    <a:pt x="1699" y="269"/>
                  </a:cubicBezTo>
                  <a:cubicBezTo>
                    <a:pt x="1704" y="248"/>
                    <a:pt x="1699" y="227"/>
                    <a:pt x="1714" y="216"/>
                  </a:cubicBezTo>
                  <a:cubicBezTo>
                    <a:pt x="1725" y="222"/>
                    <a:pt x="1725" y="222"/>
                    <a:pt x="1725" y="222"/>
                  </a:cubicBezTo>
                  <a:cubicBezTo>
                    <a:pt x="1730" y="211"/>
                    <a:pt x="1736" y="211"/>
                    <a:pt x="1741" y="201"/>
                  </a:cubicBezTo>
                  <a:cubicBezTo>
                    <a:pt x="1767" y="206"/>
                    <a:pt x="1773" y="232"/>
                    <a:pt x="1799" y="243"/>
                  </a:cubicBezTo>
                  <a:cubicBezTo>
                    <a:pt x="1825" y="253"/>
                    <a:pt x="1857" y="264"/>
                    <a:pt x="1857" y="290"/>
                  </a:cubicBezTo>
                  <a:cubicBezTo>
                    <a:pt x="1857" y="311"/>
                    <a:pt x="1846" y="317"/>
                    <a:pt x="1836" y="332"/>
                  </a:cubicBezTo>
                  <a:cubicBezTo>
                    <a:pt x="1846" y="338"/>
                    <a:pt x="1852" y="338"/>
                    <a:pt x="1862" y="338"/>
                  </a:cubicBezTo>
                  <a:cubicBezTo>
                    <a:pt x="1889" y="338"/>
                    <a:pt x="1889" y="338"/>
                    <a:pt x="1889" y="338"/>
                  </a:cubicBezTo>
                  <a:cubicBezTo>
                    <a:pt x="1899" y="338"/>
                    <a:pt x="1904" y="338"/>
                    <a:pt x="1915" y="338"/>
                  </a:cubicBezTo>
                  <a:cubicBezTo>
                    <a:pt x="1925" y="338"/>
                    <a:pt x="1936" y="332"/>
                    <a:pt x="1947" y="332"/>
                  </a:cubicBezTo>
                  <a:cubicBezTo>
                    <a:pt x="1978" y="332"/>
                    <a:pt x="1978" y="332"/>
                    <a:pt x="1978" y="332"/>
                  </a:cubicBezTo>
                  <a:cubicBezTo>
                    <a:pt x="1999" y="348"/>
                    <a:pt x="1994" y="369"/>
                    <a:pt x="2010" y="396"/>
                  </a:cubicBezTo>
                  <a:cubicBezTo>
                    <a:pt x="2031" y="422"/>
                    <a:pt x="2052" y="438"/>
                    <a:pt x="2052" y="470"/>
                  </a:cubicBezTo>
                  <a:cubicBezTo>
                    <a:pt x="2052" y="480"/>
                    <a:pt x="2041" y="480"/>
                    <a:pt x="2031" y="485"/>
                  </a:cubicBezTo>
                  <a:cubicBezTo>
                    <a:pt x="2015" y="501"/>
                    <a:pt x="2010" y="517"/>
                    <a:pt x="1994" y="538"/>
                  </a:cubicBezTo>
                  <a:cubicBezTo>
                    <a:pt x="1984" y="559"/>
                    <a:pt x="1962" y="565"/>
                    <a:pt x="1962" y="586"/>
                  </a:cubicBezTo>
                  <a:cubicBezTo>
                    <a:pt x="1962" y="591"/>
                    <a:pt x="1968" y="591"/>
                    <a:pt x="1968" y="601"/>
                  </a:cubicBezTo>
                  <a:cubicBezTo>
                    <a:pt x="1968" y="623"/>
                    <a:pt x="1947" y="633"/>
                    <a:pt x="1925" y="649"/>
                  </a:cubicBezTo>
                  <a:cubicBezTo>
                    <a:pt x="1910" y="665"/>
                    <a:pt x="1904" y="681"/>
                    <a:pt x="1889" y="681"/>
                  </a:cubicBezTo>
                  <a:cubicBezTo>
                    <a:pt x="1883" y="681"/>
                    <a:pt x="1878" y="681"/>
                    <a:pt x="1873" y="675"/>
                  </a:cubicBezTo>
                  <a:cubicBezTo>
                    <a:pt x="1878" y="670"/>
                    <a:pt x="1883" y="665"/>
                    <a:pt x="1883" y="660"/>
                  </a:cubicBezTo>
                  <a:cubicBezTo>
                    <a:pt x="1883" y="644"/>
                    <a:pt x="1867" y="638"/>
                    <a:pt x="1857" y="633"/>
                  </a:cubicBezTo>
                  <a:cubicBezTo>
                    <a:pt x="1836" y="617"/>
                    <a:pt x="1825" y="607"/>
                    <a:pt x="1799" y="607"/>
                  </a:cubicBezTo>
                  <a:cubicBezTo>
                    <a:pt x="1783" y="607"/>
                    <a:pt x="1762" y="601"/>
                    <a:pt x="1751" y="617"/>
                  </a:cubicBezTo>
                  <a:cubicBezTo>
                    <a:pt x="1762" y="623"/>
                    <a:pt x="1767" y="628"/>
                    <a:pt x="1778" y="628"/>
                  </a:cubicBezTo>
                  <a:cubicBezTo>
                    <a:pt x="1783" y="628"/>
                    <a:pt x="1783" y="633"/>
                    <a:pt x="1783" y="633"/>
                  </a:cubicBezTo>
                  <a:cubicBezTo>
                    <a:pt x="1783" y="644"/>
                    <a:pt x="1767" y="638"/>
                    <a:pt x="1757" y="638"/>
                  </a:cubicBezTo>
                  <a:cubicBezTo>
                    <a:pt x="1746" y="644"/>
                    <a:pt x="1730" y="644"/>
                    <a:pt x="1730" y="660"/>
                  </a:cubicBezTo>
                  <a:cubicBezTo>
                    <a:pt x="1730" y="665"/>
                    <a:pt x="1736" y="665"/>
                    <a:pt x="1741" y="670"/>
                  </a:cubicBezTo>
                  <a:cubicBezTo>
                    <a:pt x="1746" y="675"/>
                    <a:pt x="1746" y="686"/>
                    <a:pt x="1746" y="691"/>
                  </a:cubicBezTo>
                  <a:lnTo>
                    <a:pt x="1751" y="696"/>
                  </a:lnTo>
                  <a:cubicBezTo>
                    <a:pt x="1762" y="696"/>
                    <a:pt x="1762" y="691"/>
                    <a:pt x="1773" y="691"/>
                  </a:cubicBezTo>
                  <a:cubicBezTo>
                    <a:pt x="1778" y="691"/>
                    <a:pt x="1778" y="696"/>
                    <a:pt x="1778" y="702"/>
                  </a:cubicBezTo>
                  <a:cubicBezTo>
                    <a:pt x="1778" y="739"/>
                    <a:pt x="1778" y="739"/>
                    <a:pt x="1778" y="739"/>
                  </a:cubicBezTo>
                  <a:cubicBezTo>
                    <a:pt x="1778" y="739"/>
                    <a:pt x="1778" y="739"/>
                    <a:pt x="1783" y="739"/>
                  </a:cubicBezTo>
                  <a:cubicBezTo>
                    <a:pt x="1804" y="739"/>
                    <a:pt x="1794" y="696"/>
                    <a:pt x="1815" y="696"/>
                  </a:cubicBezTo>
                  <a:cubicBezTo>
                    <a:pt x="1820" y="696"/>
                    <a:pt x="1820" y="702"/>
                    <a:pt x="1825" y="702"/>
                  </a:cubicBezTo>
                  <a:cubicBezTo>
                    <a:pt x="1830" y="702"/>
                    <a:pt x="1836" y="691"/>
                    <a:pt x="1841" y="691"/>
                  </a:cubicBezTo>
                  <a:cubicBezTo>
                    <a:pt x="1852" y="691"/>
                    <a:pt x="1852" y="712"/>
                    <a:pt x="1862" y="712"/>
                  </a:cubicBezTo>
                  <a:cubicBezTo>
                    <a:pt x="1883" y="712"/>
                    <a:pt x="1894" y="691"/>
                    <a:pt x="1915" y="691"/>
                  </a:cubicBezTo>
                  <a:cubicBezTo>
                    <a:pt x="1941" y="691"/>
                    <a:pt x="1957" y="702"/>
                    <a:pt x="1984" y="712"/>
                  </a:cubicBezTo>
                  <a:cubicBezTo>
                    <a:pt x="1989" y="712"/>
                    <a:pt x="1989" y="723"/>
                    <a:pt x="1999" y="728"/>
                  </a:cubicBezTo>
                  <a:cubicBezTo>
                    <a:pt x="2026" y="733"/>
                    <a:pt x="2031" y="744"/>
                    <a:pt x="2047" y="765"/>
                  </a:cubicBezTo>
                  <a:cubicBezTo>
                    <a:pt x="2068" y="781"/>
                    <a:pt x="2078" y="797"/>
                    <a:pt x="2084" y="823"/>
                  </a:cubicBezTo>
                  <a:cubicBezTo>
                    <a:pt x="2084" y="834"/>
                    <a:pt x="2089" y="839"/>
                    <a:pt x="2089" y="855"/>
                  </a:cubicBezTo>
                  <a:cubicBezTo>
                    <a:pt x="2089" y="860"/>
                    <a:pt x="2089" y="860"/>
                    <a:pt x="2089" y="860"/>
                  </a:cubicBezTo>
                  <a:cubicBezTo>
                    <a:pt x="2078" y="860"/>
                    <a:pt x="2078" y="860"/>
                    <a:pt x="2078" y="860"/>
                  </a:cubicBezTo>
                  <a:cubicBezTo>
                    <a:pt x="2052" y="860"/>
                    <a:pt x="2041" y="839"/>
                    <a:pt x="2026" y="818"/>
                  </a:cubicBezTo>
                  <a:cubicBezTo>
                    <a:pt x="2005" y="781"/>
                    <a:pt x="1984" y="760"/>
                    <a:pt x="1941" y="749"/>
                  </a:cubicBezTo>
                  <a:lnTo>
                    <a:pt x="1941" y="749"/>
                  </a:lnTo>
                  <a:cubicBezTo>
                    <a:pt x="1941" y="760"/>
                    <a:pt x="1947" y="765"/>
                    <a:pt x="1947" y="770"/>
                  </a:cubicBezTo>
                  <a:cubicBezTo>
                    <a:pt x="1947" y="770"/>
                    <a:pt x="1947" y="775"/>
                    <a:pt x="1941" y="775"/>
                  </a:cubicBezTo>
                  <a:cubicBezTo>
                    <a:pt x="1925" y="775"/>
                    <a:pt x="1920" y="744"/>
                    <a:pt x="1904" y="744"/>
                  </a:cubicBezTo>
                  <a:cubicBezTo>
                    <a:pt x="1899" y="744"/>
                    <a:pt x="1894" y="749"/>
                    <a:pt x="1889" y="749"/>
                  </a:cubicBezTo>
                  <a:cubicBezTo>
                    <a:pt x="1894" y="754"/>
                    <a:pt x="1899" y="760"/>
                    <a:pt x="1899" y="765"/>
                  </a:cubicBezTo>
                  <a:cubicBezTo>
                    <a:pt x="1899" y="775"/>
                    <a:pt x="1889" y="781"/>
                    <a:pt x="1878" y="781"/>
                  </a:cubicBezTo>
                  <a:cubicBezTo>
                    <a:pt x="1867" y="781"/>
                    <a:pt x="1862" y="775"/>
                    <a:pt x="1857" y="770"/>
                  </a:cubicBezTo>
                  <a:cubicBezTo>
                    <a:pt x="1846" y="781"/>
                    <a:pt x="1836" y="786"/>
                    <a:pt x="1820" y="797"/>
                  </a:cubicBezTo>
                  <a:cubicBezTo>
                    <a:pt x="1820" y="786"/>
                    <a:pt x="1820" y="775"/>
                    <a:pt x="1815" y="765"/>
                  </a:cubicBezTo>
                  <a:cubicBezTo>
                    <a:pt x="1788" y="775"/>
                    <a:pt x="1773" y="786"/>
                    <a:pt x="1746" y="797"/>
                  </a:cubicBezTo>
                  <a:cubicBezTo>
                    <a:pt x="1746" y="791"/>
                    <a:pt x="1746" y="791"/>
                    <a:pt x="1746" y="791"/>
                  </a:cubicBezTo>
                  <a:cubicBezTo>
                    <a:pt x="1746" y="775"/>
                    <a:pt x="1757" y="770"/>
                    <a:pt x="1762" y="765"/>
                  </a:cubicBezTo>
                  <a:cubicBezTo>
                    <a:pt x="1762" y="760"/>
                    <a:pt x="1757" y="760"/>
                    <a:pt x="1757" y="760"/>
                  </a:cubicBezTo>
                  <a:cubicBezTo>
                    <a:pt x="1746" y="760"/>
                    <a:pt x="1741" y="770"/>
                    <a:pt x="1730" y="775"/>
                  </a:cubicBezTo>
                  <a:cubicBezTo>
                    <a:pt x="1725" y="770"/>
                    <a:pt x="1720" y="765"/>
                    <a:pt x="1714" y="765"/>
                  </a:cubicBezTo>
                  <a:cubicBezTo>
                    <a:pt x="1704" y="765"/>
                    <a:pt x="1693" y="770"/>
                    <a:pt x="1693" y="781"/>
                  </a:cubicBezTo>
                  <a:cubicBezTo>
                    <a:pt x="1693" y="797"/>
                    <a:pt x="1709" y="802"/>
                    <a:pt x="1709" y="818"/>
                  </a:cubicBezTo>
                  <a:cubicBezTo>
                    <a:pt x="1709" y="839"/>
                    <a:pt x="1683" y="844"/>
                    <a:pt x="1683" y="865"/>
                  </a:cubicBezTo>
                  <a:cubicBezTo>
                    <a:pt x="1683" y="871"/>
                    <a:pt x="1693" y="876"/>
                    <a:pt x="1693" y="881"/>
                  </a:cubicBezTo>
                  <a:cubicBezTo>
                    <a:pt x="1693" y="897"/>
                    <a:pt x="1688" y="907"/>
                    <a:pt x="1688" y="923"/>
                  </a:cubicBezTo>
                  <a:cubicBezTo>
                    <a:pt x="1688" y="944"/>
                    <a:pt x="1688" y="944"/>
                    <a:pt x="1688" y="944"/>
                  </a:cubicBezTo>
                  <a:lnTo>
                    <a:pt x="1688" y="944"/>
                  </a:lnTo>
                  <a:cubicBezTo>
                    <a:pt x="1683" y="950"/>
                    <a:pt x="1683" y="955"/>
                    <a:pt x="1683" y="960"/>
                  </a:cubicBezTo>
                  <a:cubicBezTo>
                    <a:pt x="1683" y="965"/>
                    <a:pt x="1688" y="971"/>
                    <a:pt x="1688" y="976"/>
                  </a:cubicBezTo>
                  <a:cubicBezTo>
                    <a:pt x="1693" y="992"/>
                    <a:pt x="1683" y="1002"/>
                    <a:pt x="1693" y="1008"/>
                  </a:cubicBezTo>
                  <a:cubicBezTo>
                    <a:pt x="1704" y="1023"/>
                    <a:pt x="1720" y="1018"/>
                    <a:pt x="1741" y="1029"/>
                  </a:cubicBezTo>
                  <a:cubicBezTo>
                    <a:pt x="1751" y="1034"/>
                    <a:pt x="1762" y="1039"/>
                    <a:pt x="1778" y="1050"/>
                  </a:cubicBezTo>
                  <a:cubicBezTo>
                    <a:pt x="1783" y="1050"/>
                    <a:pt x="1788" y="1060"/>
                    <a:pt x="1794" y="1060"/>
                  </a:cubicBezTo>
                  <a:cubicBezTo>
                    <a:pt x="1804" y="1060"/>
                    <a:pt x="1809" y="1050"/>
                    <a:pt x="1820" y="1045"/>
                  </a:cubicBezTo>
                  <a:cubicBezTo>
                    <a:pt x="1830" y="1039"/>
                    <a:pt x="1846" y="1039"/>
                    <a:pt x="1846" y="1029"/>
                  </a:cubicBezTo>
                  <a:cubicBezTo>
                    <a:pt x="1846" y="1023"/>
                    <a:pt x="1841" y="1018"/>
                    <a:pt x="1841" y="1013"/>
                  </a:cubicBezTo>
                  <a:cubicBezTo>
                    <a:pt x="1841" y="992"/>
                    <a:pt x="1867" y="986"/>
                    <a:pt x="1883" y="965"/>
                  </a:cubicBezTo>
                  <a:cubicBezTo>
                    <a:pt x="1889" y="955"/>
                    <a:pt x="1899" y="955"/>
                    <a:pt x="1904" y="950"/>
                  </a:cubicBezTo>
                  <a:cubicBezTo>
                    <a:pt x="1910" y="939"/>
                    <a:pt x="1899" y="918"/>
                    <a:pt x="1915" y="918"/>
                  </a:cubicBezTo>
                  <a:cubicBezTo>
                    <a:pt x="1925" y="918"/>
                    <a:pt x="1925" y="934"/>
                    <a:pt x="1936" y="934"/>
                  </a:cubicBezTo>
                  <a:cubicBezTo>
                    <a:pt x="1941" y="934"/>
                    <a:pt x="1941" y="934"/>
                    <a:pt x="1941" y="934"/>
                  </a:cubicBezTo>
                  <a:cubicBezTo>
                    <a:pt x="1947" y="939"/>
                    <a:pt x="1952" y="944"/>
                    <a:pt x="1957" y="950"/>
                  </a:cubicBezTo>
                  <a:cubicBezTo>
                    <a:pt x="1962" y="950"/>
                    <a:pt x="1962" y="950"/>
                    <a:pt x="1962" y="950"/>
                  </a:cubicBezTo>
                  <a:cubicBezTo>
                    <a:pt x="1962" y="892"/>
                    <a:pt x="1962" y="892"/>
                    <a:pt x="1962" y="892"/>
                  </a:cubicBezTo>
                  <a:cubicBezTo>
                    <a:pt x="1968" y="892"/>
                    <a:pt x="1968" y="892"/>
                    <a:pt x="1968" y="892"/>
                  </a:cubicBezTo>
                  <a:cubicBezTo>
                    <a:pt x="1978" y="913"/>
                    <a:pt x="2005" y="913"/>
                    <a:pt x="2005" y="939"/>
                  </a:cubicBezTo>
                  <a:cubicBezTo>
                    <a:pt x="2005" y="971"/>
                    <a:pt x="1989" y="992"/>
                    <a:pt x="1984" y="1023"/>
                  </a:cubicBezTo>
                  <a:cubicBezTo>
                    <a:pt x="2015" y="1023"/>
                    <a:pt x="2031" y="1008"/>
                    <a:pt x="2057" y="986"/>
                  </a:cubicBezTo>
                  <a:cubicBezTo>
                    <a:pt x="2047" y="997"/>
                    <a:pt x="2041" y="1008"/>
                    <a:pt x="2041" y="1023"/>
                  </a:cubicBezTo>
                  <a:cubicBezTo>
                    <a:pt x="2041" y="1034"/>
                    <a:pt x="2057" y="1039"/>
                    <a:pt x="2063" y="1055"/>
                  </a:cubicBezTo>
                  <a:cubicBezTo>
                    <a:pt x="2068" y="1066"/>
                    <a:pt x="2068" y="1071"/>
                    <a:pt x="2073" y="1081"/>
                  </a:cubicBezTo>
                  <a:cubicBezTo>
                    <a:pt x="2094" y="1071"/>
                    <a:pt x="2084" y="1045"/>
                    <a:pt x="2094" y="1018"/>
                  </a:cubicBezTo>
                  <a:cubicBezTo>
                    <a:pt x="2110" y="1029"/>
                    <a:pt x="2115" y="1039"/>
                    <a:pt x="2136" y="1039"/>
                  </a:cubicBezTo>
                  <a:cubicBezTo>
                    <a:pt x="2163" y="1039"/>
                    <a:pt x="2163" y="1039"/>
                    <a:pt x="2163" y="1039"/>
                  </a:cubicBezTo>
                  <a:cubicBezTo>
                    <a:pt x="2173" y="1039"/>
                    <a:pt x="2179" y="1050"/>
                    <a:pt x="2189" y="1050"/>
                  </a:cubicBezTo>
                  <a:cubicBezTo>
                    <a:pt x="2195" y="1050"/>
                    <a:pt x="2200" y="1045"/>
                    <a:pt x="2205" y="1039"/>
                  </a:cubicBezTo>
                  <a:cubicBezTo>
                    <a:pt x="2205" y="1018"/>
                    <a:pt x="2205" y="1018"/>
                    <a:pt x="2205" y="1018"/>
                  </a:cubicBezTo>
                  <a:cubicBezTo>
                    <a:pt x="2210" y="1018"/>
                    <a:pt x="2210" y="1018"/>
                    <a:pt x="2210" y="1013"/>
                  </a:cubicBezTo>
                  <a:cubicBezTo>
                    <a:pt x="2221" y="1039"/>
                    <a:pt x="2226" y="1066"/>
                    <a:pt x="2252" y="1066"/>
                  </a:cubicBezTo>
                  <a:cubicBezTo>
                    <a:pt x="2274" y="1066"/>
                    <a:pt x="2295" y="1060"/>
                    <a:pt x="2295" y="1045"/>
                  </a:cubicBezTo>
                  <a:cubicBezTo>
                    <a:pt x="2295" y="1023"/>
                    <a:pt x="2274" y="1018"/>
                    <a:pt x="2252" y="1002"/>
                  </a:cubicBezTo>
                  <a:cubicBezTo>
                    <a:pt x="2242" y="997"/>
                    <a:pt x="2242" y="986"/>
                    <a:pt x="2237" y="971"/>
                  </a:cubicBezTo>
                  <a:cubicBezTo>
                    <a:pt x="2258" y="971"/>
                    <a:pt x="2263" y="955"/>
                    <a:pt x="2279" y="955"/>
                  </a:cubicBezTo>
                  <a:cubicBezTo>
                    <a:pt x="2300" y="955"/>
                    <a:pt x="2305" y="960"/>
                    <a:pt x="2326" y="960"/>
                  </a:cubicBezTo>
                  <a:cubicBezTo>
                    <a:pt x="2321" y="976"/>
                    <a:pt x="2326" y="981"/>
                    <a:pt x="2326" y="997"/>
                  </a:cubicBezTo>
                  <a:cubicBezTo>
                    <a:pt x="2337" y="986"/>
                    <a:pt x="2342" y="971"/>
                    <a:pt x="2363" y="971"/>
                  </a:cubicBezTo>
                  <a:cubicBezTo>
                    <a:pt x="2395" y="971"/>
                    <a:pt x="2416" y="971"/>
                    <a:pt x="2448" y="986"/>
                  </a:cubicBezTo>
                  <a:cubicBezTo>
                    <a:pt x="2463" y="992"/>
                    <a:pt x="2463" y="1008"/>
                    <a:pt x="2474" y="1023"/>
                  </a:cubicBezTo>
                  <a:cubicBezTo>
                    <a:pt x="2458" y="1034"/>
                    <a:pt x="2421" y="1023"/>
                    <a:pt x="2421" y="1045"/>
                  </a:cubicBezTo>
                  <a:cubicBezTo>
                    <a:pt x="2421" y="1055"/>
                    <a:pt x="2437" y="1055"/>
                    <a:pt x="2437" y="1066"/>
                  </a:cubicBezTo>
                  <a:cubicBezTo>
                    <a:pt x="2437" y="1076"/>
                    <a:pt x="2432" y="1097"/>
                    <a:pt x="2448" y="1097"/>
                  </a:cubicBezTo>
                  <a:cubicBezTo>
                    <a:pt x="2453" y="1097"/>
                    <a:pt x="2453" y="1087"/>
                    <a:pt x="2458" y="1087"/>
                  </a:cubicBezTo>
                  <a:cubicBezTo>
                    <a:pt x="2479" y="1087"/>
                    <a:pt x="2490" y="1108"/>
                    <a:pt x="2506" y="1108"/>
                  </a:cubicBezTo>
                  <a:cubicBezTo>
                    <a:pt x="2521" y="1108"/>
                    <a:pt x="2527" y="1103"/>
                    <a:pt x="2537" y="1097"/>
                  </a:cubicBezTo>
                  <a:cubicBezTo>
                    <a:pt x="2558" y="1092"/>
                    <a:pt x="2574" y="1092"/>
                    <a:pt x="2595" y="1087"/>
                  </a:cubicBezTo>
                  <a:cubicBezTo>
                    <a:pt x="2601" y="1081"/>
                    <a:pt x="2601" y="1081"/>
                    <a:pt x="2601" y="1081"/>
                  </a:cubicBezTo>
                  <a:cubicBezTo>
                    <a:pt x="2590" y="1076"/>
                    <a:pt x="2590" y="1071"/>
                    <a:pt x="2580" y="1066"/>
                  </a:cubicBezTo>
                  <a:cubicBezTo>
                    <a:pt x="2569" y="1066"/>
                    <a:pt x="2558" y="1060"/>
                    <a:pt x="2558" y="1050"/>
                  </a:cubicBezTo>
                  <a:cubicBezTo>
                    <a:pt x="2532" y="1050"/>
                    <a:pt x="2506" y="1045"/>
                    <a:pt x="2506" y="1018"/>
                  </a:cubicBezTo>
                  <a:cubicBezTo>
                    <a:pt x="2506" y="1002"/>
                    <a:pt x="2527" y="1008"/>
                    <a:pt x="2548" y="1008"/>
                  </a:cubicBezTo>
                  <a:cubicBezTo>
                    <a:pt x="2564" y="1002"/>
                    <a:pt x="2569" y="992"/>
                    <a:pt x="2585" y="992"/>
                  </a:cubicBezTo>
                  <a:cubicBezTo>
                    <a:pt x="2601" y="992"/>
                    <a:pt x="2606" y="1013"/>
                    <a:pt x="2627" y="1013"/>
                  </a:cubicBezTo>
                  <a:cubicBezTo>
                    <a:pt x="2643" y="1013"/>
                    <a:pt x="2648" y="1002"/>
                    <a:pt x="2664" y="1002"/>
                  </a:cubicBezTo>
                  <a:cubicBezTo>
                    <a:pt x="2690" y="1002"/>
                    <a:pt x="2690" y="1002"/>
                    <a:pt x="2690" y="1002"/>
                  </a:cubicBezTo>
                  <a:cubicBezTo>
                    <a:pt x="2706" y="1002"/>
                    <a:pt x="2711" y="1018"/>
                    <a:pt x="2722" y="1023"/>
                  </a:cubicBezTo>
                  <a:lnTo>
                    <a:pt x="2722" y="1023"/>
                  </a:lnTo>
                  <a:cubicBezTo>
                    <a:pt x="2743" y="1034"/>
                    <a:pt x="2754" y="1034"/>
                    <a:pt x="2775" y="1034"/>
                  </a:cubicBezTo>
                  <a:cubicBezTo>
                    <a:pt x="2769" y="1050"/>
                    <a:pt x="2754" y="1055"/>
                    <a:pt x="2743" y="1071"/>
                  </a:cubicBezTo>
                  <a:cubicBezTo>
                    <a:pt x="2748" y="1071"/>
                    <a:pt x="2748" y="1071"/>
                    <a:pt x="2748" y="1071"/>
                  </a:cubicBezTo>
                  <a:cubicBezTo>
                    <a:pt x="2759" y="1071"/>
                    <a:pt x="2764" y="1066"/>
                    <a:pt x="2775" y="1066"/>
                  </a:cubicBezTo>
                  <a:cubicBezTo>
                    <a:pt x="2791" y="1066"/>
                    <a:pt x="2796" y="1081"/>
                    <a:pt x="2796" y="1097"/>
                  </a:cubicBezTo>
                  <a:cubicBezTo>
                    <a:pt x="2806" y="1092"/>
                    <a:pt x="2806" y="1081"/>
                    <a:pt x="2812" y="1081"/>
                  </a:cubicBezTo>
                  <a:cubicBezTo>
                    <a:pt x="2822" y="1076"/>
                    <a:pt x="2833" y="1076"/>
                    <a:pt x="2843" y="1076"/>
                  </a:cubicBezTo>
                  <a:cubicBezTo>
                    <a:pt x="2849" y="1071"/>
                    <a:pt x="2849" y="1071"/>
                    <a:pt x="2849" y="1071"/>
                  </a:cubicBezTo>
                  <a:cubicBezTo>
                    <a:pt x="2838" y="1066"/>
                    <a:pt x="2838" y="1060"/>
                    <a:pt x="2838" y="1055"/>
                  </a:cubicBezTo>
                  <a:cubicBezTo>
                    <a:pt x="2838" y="1050"/>
                    <a:pt x="2838" y="1050"/>
                    <a:pt x="2838" y="1050"/>
                  </a:cubicBezTo>
                  <a:cubicBezTo>
                    <a:pt x="2859" y="1060"/>
                    <a:pt x="2870" y="1071"/>
                    <a:pt x="2885" y="1087"/>
                  </a:cubicBezTo>
                  <a:cubicBezTo>
                    <a:pt x="2896" y="1076"/>
                    <a:pt x="2896" y="1066"/>
                    <a:pt x="2906" y="1066"/>
                  </a:cubicBezTo>
                  <a:cubicBezTo>
                    <a:pt x="2912" y="1071"/>
                    <a:pt x="2917" y="1076"/>
                    <a:pt x="2928" y="1076"/>
                  </a:cubicBezTo>
                  <a:cubicBezTo>
                    <a:pt x="2928" y="1087"/>
                    <a:pt x="2928" y="1097"/>
                    <a:pt x="2938" y="1097"/>
                  </a:cubicBezTo>
                  <a:cubicBezTo>
                    <a:pt x="2954" y="1097"/>
                    <a:pt x="2954" y="1087"/>
                    <a:pt x="2970" y="1081"/>
                  </a:cubicBezTo>
                  <a:cubicBezTo>
                    <a:pt x="2965" y="1076"/>
                    <a:pt x="2959" y="1071"/>
                    <a:pt x="2954" y="1060"/>
                  </a:cubicBezTo>
                  <a:cubicBezTo>
                    <a:pt x="2954" y="1060"/>
                    <a:pt x="2954" y="1060"/>
                    <a:pt x="2959" y="1060"/>
                  </a:cubicBezTo>
                  <a:lnTo>
                    <a:pt x="2965" y="1060"/>
                  </a:lnTo>
                  <a:cubicBezTo>
                    <a:pt x="2986" y="1060"/>
                    <a:pt x="2996" y="1039"/>
                    <a:pt x="3017" y="1039"/>
                  </a:cubicBezTo>
                  <a:lnTo>
                    <a:pt x="3023" y="1045"/>
                  </a:lnTo>
                  <a:cubicBezTo>
                    <a:pt x="3023" y="1045"/>
                    <a:pt x="3023" y="1050"/>
                    <a:pt x="3017" y="1055"/>
                  </a:cubicBezTo>
                  <a:cubicBezTo>
                    <a:pt x="3017" y="1066"/>
                    <a:pt x="3017" y="1066"/>
                    <a:pt x="3017" y="1066"/>
                  </a:cubicBezTo>
                  <a:cubicBezTo>
                    <a:pt x="3023" y="1066"/>
                    <a:pt x="3023" y="1066"/>
                    <a:pt x="3023" y="1066"/>
                  </a:cubicBezTo>
                  <a:cubicBezTo>
                    <a:pt x="3112" y="1039"/>
                    <a:pt x="3112" y="1039"/>
                    <a:pt x="3112" y="1039"/>
                  </a:cubicBezTo>
                  <a:cubicBezTo>
                    <a:pt x="3123" y="1045"/>
                    <a:pt x="3123" y="1060"/>
                    <a:pt x="3133" y="1066"/>
                  </a:cubicBezTo>
                  <a:cubicBezTo>
                    <a:pt x="3144" y="1071"/>
                    <a:pt x="3154" y="1066"/>
                    <a:pt x="3165" y="1071"/>
                  </a:cubicBezTo>
                  <a:cubicBezTo>
                    <a:pt x="3170" y="1076"/>
                    <a:pt x="3170" y="1081"/>
                    <a:pt x="3170" y="1092"/>
                  </a:cubicBezTo>
                  <a:cubicBezTo>
                    <a:pt x="3181" y="1108"/>
                    <a:pt x="3191" y="1118"/>
                    <a:pt x="3207" y="1118"/>
                  </a:cubicBezTo>
                  <a:cubicBezTo>
                    <a:pt x="3218" y="1118"/>
                    <a:pt x="3223" y="1103"/>
                    <a:pt x="3239" y="1097"/>
                  </a:cubicBezTo>
                  <a:cubicBezTo>
                    <a:pt x="3244" y="1092"/>
                    <a:pt x="3249" y="1092"/>
                    <a:pt x="3249" y="1081"/>
                  </a:cubicBezTo>
                  <a:cubicBezTo>
                    <a:pt x="3249" y="1076"/>
                    <a:pt x="3239" y="1055"/>
                    <a:pt x="3244" y="1055"/>
                  </a:cubicBezTo>
                  <a:cubicBezTo>
                    <a:pt x="3260" y="1055"/>
                    <a:pt x="3255" y="1076"/>
                    <a:pt x="3260" y="1092"/>
                  </a:cubicBezTo>
                  <a:cubicBezTo>
                    <a:pt x="3271" y="1108"/>
                    <a:pt x="3281" y="1118"/>
                    <a:pt x="3297" y="1124"/>
                  </a:cubicBezTo>
                  <a:cubicBezTo>
                    <a:pt x="3307" y="1129"/>
                    <a:pt x="3302" y="1139"/>
                    <a:pt x="3307" y="1145"/>
                  </a:cubicBezTo>
                  <a:cubicBezTo>
                    <a:pt x="3313" y="1155"/>
                    <a:pt x="3323" y="1160"/>
                    <a:pt x="3334" y="1166"/>
                  </a:cubicBezTo>
                  <a:cubicBezTo>
                    <a:pt x="3344" y="1171"/>
                    <a:pt x="3350" y="1182"/>
                    <a:pt x="3360" y="1182"/>
                  </a:cubicBezTo>
                  <a:cubicBezTo>
                    <a:pt x="3387" y="1182"/>
                    <a:pt x="3397" y="1166"/>
                    <a:pt x="3418" y="1166"/>
                  </a:cubicBezTo>
                  <a:cubicBezTo>
                    <a:pt x="3429" y="1166"/>
                    <a:pt x="3439" y="1171"/>
                    <a:pt x="3450" y="1171"/>
                  </a:cubicBezTo>
                  <a:cubicBezTo>
                    <a:pt x="3492" y="1171"/>
                    <a:pt x="3492" y="1171"/>
                    <a:pt x="3492" y="1171"/>
                  </a:cubicBezTo>
                  <a:cubicBezTo>
                    <a:pt x="3508" y="1171"/>
                    <a:pt x="3518" y="1182"/>
                    <a:pt x="3529" y="1192"/>
                  </a:cubicBezTo>
                  <a:cubicBezTo>
                    <a:pt x="3545" y="1197"/>
                    <a:pt x="3555" y="1208"/>
                    <a:pt x="3555" y="1224"/>
                  </a:cubicBezTo>
                  <a:cubicBezTo>
                    <a:pt x="3555" y="1240"/>
                    <a:pt x="3550" y="1250"/>
                    <a:pt x="3550" y="1266"/>
                  </a:cubicBezTo>
                  <a:cubicBezTo>
                    <a:pt x="3550" y="1287"/>
                    <a:pt x="3550" y="1298"/>
                    <a:pt x="3555" y="1319"/>
                  </a:cubicBezTo>
                  <a:cubicBezTo>
                    <a:pt x="3555" y="1319"/>
                    <a:pt x="3555" y="1319"/>
                    <a:pt x="3561" y="1319"/>
                  </a:cubicBezTo>
                  <a:lnTo>
                    <a:pt x="3561" y="1319"/>
                  </a:lnTo>
                  <a:lnTo>
                    <a:pt x="3561" y="1319"/>
                  </a:lnTo>
                  <a:cubicBezTo>
                    <a:pt x="3555" y="1335"/>
                    <a:pt x="3550" y="1340"/>
                    <a:pt x="3539" y="1350"/>
                  </a:cubicBezTo>
                  <a:cubicBezTo>
                    <a:pt x="3539" y="1356"/>
                    <a:pt x="3539" y="1361"/>
                    <a:pt x="3534" y="1361"/>
                  </a:cubicBezTo>
                  <a:cubicBezTo>
                    <a:pt x="3524" y="1366"/>
                    <a:pt x="3518" y="1361"/>
                    <a:pt x="3513" y="1366"/>
                  </a:cubicBezTo>
                  <a:cubicBezTo>
                    <a:pt x="3508" y="1371"/>
                    <a:pt x="3508" y="1371"/>
                    <a:pt x="3508" y="1377"/>
                  </a:cubicBezTo>
                  <a:cubicBezTo>
                    <a:pt x="3497" y="1382"/>
                    <a:pt x="3492" y="1387"/>
                    <a:pt x="3492" y="1393"/>
                  </a:cubicBezTo>
                  <a:cubicBezTo>
                    <a:pt x="3492" y="1403"/>
                    <a:pt x="3492" y="1408"/>
                    <a:pt x="3487" y="1414"/>
                  </a:cubicBezTo>
                  <a:cubicBezTo>
                    <a:pt x="3476" y="1414"/>
                    <a:pt x="3471" y="1414"/>
                    <a:pt x="3466" y="1419"/>
                  </a:cubicBezTo>
                  <a:cubicBezTo>
                    <a:pt x="3466" y="1419"/>
                    <a:pt x="3466" y="1419"/>
                    <a:pt x="3466" y="1424"/>
                  </a:cubicBezTo>
                  <a:cubicBezTo>
                    <a:pt x="3466" y="1435"/>
                    <a:pt x="3455" y="1435"/>
                    <a:pt x="3445" y="1440"/>
                  </a:cubicBezTo>
                  <a:cubicBezTo>
                    <a:pt x="3439" y="1445"/>
                    <a:pt x="3439" y="1451"/>
                    <a:pt x="3439" y="1461"/>
                  </a:cubicBezTo>
                  <a:cubicBezTo>
                    <a:pt x="3439" y="1472"/>
                    <a:pt x="3445" y="1477"/>
                    <a:pt x="3445" y="1488"/>
                  </a:cubicBezTo>
                  <a:cubicBezTo>
                    <a:pt x="3450" y="1503"/>
                    <a:pt x="3455" y="1514"/>
                    <a:pt x="3460" y="1530"/>
                  </a:cubicBezTo>
                  <a:cubicBezTo>
                    <a:pt x="3455" y="1535"/>
                    <a:pt x="3450" y="1535"/>
                    <a:pt x="3445" y="1535"/>
                  </a:cubicBezTo>
                  <a:cubicBezTo>
                    <a:pt x="3434" y="1535"/>
                    <a:pt x="3429" y="1535"/>
                    <a:pt x="3423" y="1535"/>
                  </a:cubicBezTo>
                  <a:cubicBezTo>
                    <a:pt x="3418" y="1535"/>
                    <a:pt x="3413" y="1540"/>
                    <a:pt x="3408" y="1546"/>
                  </a:cubicBezTo>
                  <a:cubicBezTo>
                    <a:pt x="3397" y="1551"/>
                    <a:pt x="3392" y="1551"/>
                    <a:pt x="3387" y="1556"/>
                  </a:cubicBezTo>
                  <a:cubicBezTo>
                    <a:pt x="3381" y="1561"/>
                    <a:pt x="3376" y="1567"/>
                    <a:pt x="3371" y="1572"/>
                  </a:cubicBezTo>
                  <a:cubicBezTo>
                    <a:pt x="3360" y="1577"/>
                    <a:pt x="3355" y="1577"/>
                    <a:pt x="3344" y="1577"/>
                  </a:cubicBezTo>
                  <a:cubicBezTo>
                    <a:pt x="3323" y="1577"/>
                    <a:pt x="3318" y="1572"/>
                    <a:pt x="3302" y="1567"/>
                  </a:cubicBezTo>
                  <a:cubicBezTo>
                    <a:pt x="3297" y="1567"/>
                    <a:pt x="3292" y="1561"/>
                    <a:pt x="3286" y="1561"/>
                  </a:cubicBezTo>
                  <a:cubicBezTo>
                    <a:pt x="3265" y="1561"/>
                    <a:pt x="3265" y="1561"/>
                    <a:pt x="3265" y="1561"/>
                  </a:cubicBezTo>
                  <a:cubicBezTo>
                    <a:pt x="3249" y="1561"/>
                    <a:pt x="3244" y="1551"/>
                    <a:pt x="3239" y="1540"/>
                  </a:cubicBezTo>
                  <a:cubicBezTo>
                    <a:pt x="3228" y="1525"/>
                    <a:pt x="3212" y="1530"/>
                    <a:pt x="3202" y="1525"/>
                  </a:cubicBezTo>
                  <a:cubicBezTo>
                    <a:pt x="3197" y="1525"/>
                    <a:pt x="3197" y="1525"/>
                    <a:pt x="3197" y="1519"/>
                  </a:cubicBezTo>
                  <a:cubicBezTo>
                    <a:pt x="3186" y="1514"/>
                    <a:pt x="3181" y="1503"/>
                    <a:pt x="3170" y="1498"/>
                  </a:cubicBezTo>
                  <a:cubicBezTo>
                    <a:pt x="3165" y="1493"/>
                    <a:pt x="3154" y="1488"/>
                    <a:pt x="3149" y="1482"/>
                  </a:cubicBezTo>
                  <a:cubicBezTo>
                    <a:pt x="3144" y="1477"/>
                    <a:pt x="3144" y="1472"/>
                    <a:pt x="3144" y="1466"/>
                  </a:cubicBezTo>
                  <a:lnTo>
                    <a:pt x="3139" y="1461"/>
                  </a:lnTo>
                  <a:cubicBezTo>
                    <a:pt x="3123" y="1461"/>
                    <a:pt x="3117" y="1472"/>
                    <a:pt x="3107" y="1477"/>
                  </a:cubicBezTo>
                  <a:cubicBezTo>
                    <a:pt x="3102" y="1477"/>
                    <a:pt x="3096" y="1477"/>
                    <a:pt x="3096" y="1482"/>
                  </a:cubicBezTo>
                  <a:cubicBezTo>
                    <a:pt x="3081" y="1488"/>
                    <a:pt x="3075" y="1488"/>
                    <a:pt x="3065" y="1488"/>
                  </a:cubicBezTo>
                  <a:cubicBezTo>
                    <a:pt x="3065" y="1514"/>
                    <a:pt x="3075" y="1519"/>
                    <a:pt x="3086" y="1546"/>
                  </a:cubicBezTo>
                  <a:cubicBezTo>
                    <a:pt x="3081" y="1546"/>
                    <a:pt x="3081" y="1546"/>
                    <a:pt x="3081" y="1546"/>
                  </a:cubicBezTo>
                  <a:cubicBezTo>
                    <a:pt x="3075" y="1540"/>
                    <a:pt x="3070" y="1540"/>
                    <a:pt x="3065" y="1540"/>
                  </a:cubicBezTo>
                  <a:cubicBezTo>
                    <a:pt x="3054" y="1540"/>
                    <a:pt x="3049" y="1540"/>
                    <a:pt x="3038" y="1546"/>
                  </a:cubicBezTo>
                  <a:cubicBezTo>
                    <a:pt x="3028" y="1551"/>
                    <a:pt x="3023" y="1556"/>
                    <a:pt x="3012" y="1556"/>
                  </a:cubicBezTo>
                  <a:cubicBezTo>
                    <a:pt x="3002" y="1556"/>
                    <a:pt x="2996" y="1551"/>
                    <a:pt x="2991" y="1546"/>
                  </a:cubicBezTo>
                  <a:cubicBezTo>
                    <a:pt x="2991" y="1546"/>
                    <a:pt x="2991" y="1546"/>
                    <a:pt x="2986" y="1546"/>
                  </a:cubicBezTo>
                  <a:cubicBezTo>
                    <a:pt x="2980" y="1540"/>
                    <a:pt x="2975" y="1546"/>
                    <a:pt x="2965" y="1540"/>
                  </a:cubicBezTo>
                  <a:cubicBezTo>
                    <a:pt x="2959" y="1535"/>
                    <a:pt x="2959" y="1530"/>
                    <a:pt x="2949" y="1519"/>
                  </a:cubicBezTo>
                  <a:cubicBezTo>
                    <a:pt x="2943" y="1514"/>
                    <a:pt x="2933" y="1509"/>
                    <a:pt x="2928" y="1498"/>
                  </a:cubicBezTo>
                  <a:cubicBezTo>
                    <a:pt x="2922" y="1493"/>
                    <a:pt x="2922" y="1482"/>
                    <a:pt x="2912" y="1477"/>
                  </a:cubicBezTo>
                  <a:cubicBezTo>
                    <a:pt x="2906" y="1477"/>
                    <a:pt x="2906" y="1477"/>
                    <a:pt x="2906" y="1477"/>
                  </a:cubicBezTo>
                  <a:cubicBezTo>
                    <a:pt x="2912" y="1477"/>
                    <a:pt x="2912" y="1477"/>
                    <a:pt x="2912" y="1477"/>
                  </a:cubicBezTo>
                  <a:cubicBezTo>
                    <a:pt x="2901" y="1472"/>
                    <a:pt x="2896" y="1472"/>
                    <a:pt x="2891" y="1461"/>
                  </a:cubicBezTo>
                  <a:cubicBezTo>
                    <a:pt x="2880" y="1456"/>
                    <a:pt x="2875" y="1445"/>
                    <a:pt x="2864" y="1445"/>
                  </a:cubicBezTo>
                  <a:cubicBezTo>
                    <a:pt x="2849" y="1445"/>
                    <a:pt x="2843" y="1456"/>
                    <a:pt x="2833" y="1461"/>
                  </a:cubicBezTo>
                  <a:cubicBezTo>
                    <a:pt x="2827" y="1461"/>
                    <a:pt x="2822" y="1466"/>
                    <a:pt x="2812" y="1466"/>
                  </a:cubicBezTo>
                  <a:cubicBezTo>
                    <a:pt x="2796" y="1477"/>
                    <a:pt x="2785" y="1482"/>
                    <a:pt x="2764" y="1482"/>
                  </a:cubicBezTo>
                  <a:cubicBezTo>
                    <a:pt x="2754" y="1482"/>
                    <a:pt x="2748" y="1482"/>
                    <a:pt x="2738" y="1482"/>
                  </a:cubicBezTo>
                  <a:cubicBezTo>
                    <a:pt x="2727" y="1482"/>
                    <a:pt x="2722" y="1488"/>
                    <a:pt x="2717" y="1493"/>
                  </a:cubicBezTo>
                  <a:cubicBezTo>
                    <a:pt x="2706" y="1498"/>
                    <a:pt x="2695" y="1493"/>
                    <a:pt x="2685" y="1498"/>
                  </a:cubicBezTo>
                  <a:cubicBezTo>
                    <a:pt x="2674" y="1509"/>
                    <a:pt x="2669" y="1519"/>
                    <a:pt x="2664" y="1530"/>
                  </a:cubicBezTo>
                  <a:cubicBezTo>
                    <a:pt x="2653" y="1540"/>
                    <a:pt x="2643" y="1551"/>
                    <a:pt x="2643" y="1567"/>
                  </a:cubicBezTo>
                  <a:cubicBezTo>
                    <a:pt x="2643" y="1577"/>
                    <a:pt x="2648" y="1588"/>
                    <a:pt x="2648" y="1598"/>
                  </a:cubicBezTo>
                  <a:cubicBezTo>
                    <a:pt x="2648" y="1604"/>
                    <a:pt x="2653" y="1604"/>
                    <a:pt x="2653" y="1609"/>
                  </a:cubicBezTo>
                  <a:cubicBezTo>
                    <a:pt x="2653" y="1614"/>
                    <a:pt x="2653" y="1614"/>
                    <a:pt x="2653" y="1614"/>
                  </a:cubicBezTo>
                  <a:cubicBezTo>
                    <a:pt x="2648" y="1619"/>
                    <a:pt x="2643" y="1619"/>
                    <a:pt x="2638" y="1619"/>
                  </a:cubicBezTo>
                  <a:cubicBezTo>
                    <a:pt x="2632" y="1619"/>
                    <a:pt x="2627" y="1614"/>
                    <a:pt x="2622" y="1614"/>
                  </a:cubicBezTo>
                  <a:cubicBezTo>
                    <a:pt x="2617" y="1609"/>
                    <a:pt x="2617" y="1604"/>
                    <a:pt x="2617" y="1604"/>
                  </a:cubicBezTo>
                  <a:cubicBezTo>
                    <a:pt x="2611" y="1598"/>
                    <a:pt x="2606" y="1598"/>
                    <a:pt x="2601" y="1593"/>
                  </a:cubicBezTo>
                  <a:cubicBezTo>
                    <a:pt x="2595" y="1588"/>
                    <a:pt x="2590" y="1588"/>
                    <a:pt x="2585" y="1588"/>
                  </a:cubicBezTo>
                  <a:cubicBezTo>
                    <a:pt x="2569" y="1588"/>
                    <a:pt x="2558" y="1598"/>
                    <a:pt x="2543" y="1598"/>
                  </a:cubicBezTo>
                  <a:cubicBezTo>
                    <a:pt x="2532" y="1598"/>
                    <a:pt x="2527" y="1588"/>
                    <a:pt x="2521" y="1582"/>
                  </a:cubicBezTo>
                  <a:cubicBezTo>
                    <a:pt x="2516" y="1577"/>
                    <a:pt x="2511" y="1572"/>
                    <a:pt x="2506" y="1567"/>
                  </a:cubicBezTo>
                  <a:cubicBezTo>
                    <a:pt x="2495" y="1561"/>
                    <a:pt x="2495" y="1556"/>
                    <a:pt x="2490" y="1551"/>
                  </a:cubicBezTo>
                  <a:cubicBezTo>
                    <a:pt x="2485" y="1546"/>
                    <a:pt x="2479" y="1540"/>
                    <a:pt x="2474" y="1535"/>
                  </a:cubicBezTo>
                  <a:cubicBezTo>
                    <a:pt x="2474" y="1535"/>
                    <a:pt x="2474" y="1535"/>
                    <a:pt x="2469" y="1530"/>
                  </a:cubicBezTo>
                  <a:cubicBezTo>
                    <a:pt x="2469" y="1530"/>
                    <a:pt x="2469" y="1525"/>
                    <a:pt x="2463" y="1525"/>
                  </a:cubicBezTo>
                  <a:lnTo>
                    <a:pt x="2458" y="1530"/>
                  </a:lnTo>
                  <a:cubicBezTo>
                    <a:pt x="2448" y="1540"/>
                    <a:pt x="2442" y="1540"/>
                    <a:pt x="2437" y="1546"/>
                  </a:cubicBezTo>
                  <a:cubicBezTo>
                    <a:pt x="2421" y="1556"/>
                    <a:pt x="2411" y="1561"/>
                    <a:pt x="2395" y="1567"/>
                  </a:cubicBezTo>
                  <a:lnTo>
                    <a:pt x="2395" y="1567"/>
                  </a:lnTo>
                  <a:cubicBezTo>
                    <a:pt x="2390" y="1556"/>
                    <a:pt x="2384" y="1551"/>
                    <a:pt x="2379" y="1535"/>
                  </a:cubicBezTo>
                  <a:cubicBezTo>
                    <a:pt x="2374" y="1525"/>
                    <a:pt x="2358" y="1525"/>
                    <a:pt x="2353" y="1509"/>
                  </a:cubicBezTo>
                  <a:cubicBezTo>
                    <a:pt x="2353" y="1498"/>
                    <a:pt x="2353" y="1488"/>
                    <a:pt x="2342" y="1477"/>
                  </a:cubicBezTo>
                  <a:cubicBezTo>
                    <a:pt x="2337" y="1477"/>
                    <a:pt x="2332" y="1472"/>
                    <a:pt x="2326" y="1466"/>
                  </a:cubicBezTo>
                  <a:cubicBezTo>
                    <a:pt x="2321" y="1466"/>
                    <a:pt x="2316" y="1461"/>
                    <a:pt x="2316" y="1456"/>
                  </a:cubicBezTo>
                  <a:cubicBezTo>
                    <a:pt x="2316" y="1451"/>
                    <a:pt x="2326" y="1445"/>
                    <a:pt x="2326" y="1435"/>
                  </a:cubicBezTo>
                  <a:cubicBezTo>
                    <a:pt x="2332" y="1430"/>
                    <a:pt x="2337" y="1424"/>
                    <a:pt x="2337" y="1414"/>
                  </a:cubicBezTo>
                  <a:cubicBezTo>
                    <a:pt x="2347" y="1408"/>
                    <a:pt x="2353" y="1403"/>
                    <a:pt x="2353" y="1393"/>
                  </a:cubicBezTo>
                  <a:cubicBezTo>
                    <a:pt x="2358" y="1377"/>
                    <a:pt x="2363" y="1371"/>
                    <a:pt x="2369" y="1356"/>
                  </a:cubicBezTo>
                  <a:cubicBezTo>
                    <a:pt x="2369" y="1356"/>
                    <a:pt x="2369" y="1350"/>
                    <a:pt x="2374" y="1345"/>
                  </a:cubicBezTo>
                  <a:cubicBezTo>
                    <a:pt x="2374" y="1340"/>
                    <a:pt x="2379" y="1340"/>
                    <a:pt x="2379" y="1329"/>
                  </a:cubicBezTo>
                  <a:lnTo>
                    <a:pt x="2374" y="1329"/>
                  </a:lnTo>
                  <a:cubicBezTo>
                    <a:pt x="2358" y="1329"/>
                    <a:pt x="2353" y="1329"/>
                    <a:pt x="2342" y="1329"/>
                  </a:cubicBezTo>
                  <a:cubicBezTo>
                    <a:pt x="2279" y="1329"/>
                    <a:pt x="2279" y="1329"/>
                    <a:pt x="2279" y="1329"/>
                  </a:cubicBezTo>
                  <a:cubicBezTo>
                    <a:pt x="2263" y="1329"/>
                    <a:pt x="2252" y="1335"/>
                    <a:pt x="2231" y="1340"/>
                  </a:cubicBezTo>
                  <a:cubicBezTo>
                    <a:pt x="2226" y="1340"/>
                    <a:pt x="2221" y="1345"/>
                    <a:pt x="2216" y="1345"/>
                  </a:cubicBezTo>
                  <a:cubicBezTo>
                    <a:pt x="2200" y="1345"/>
                    <a:pt x="2189" y="1340"/>
                    <a:pt x="2184" y="1329"/>
                  </a:cubicBezTo>
                  <a:cubicBezTo>
                    <a:pt x="2179" y="1319"/>
                    <a:pt x="2173" y="1314"/>
                    <a:pt x="2168" y="1314"/>
                  </a:cubicBezTo>
                  <a:cubicBezTo>
                    <a:pt x="2163" y="1314"/>
                    <a:pt x="2158" y="1314"/>
                    <a:pt x="2158" y="1319"/>
                  </a:cubicBezTo>
                  <a:cubicBezTo>
                    <a:pt x="2147" y="1329"/>
                    <a:pt x="2147" y="1335"/>
                    <a:pt x="2136" y="1340"/>
                  </a:cubicBezTo>
                  <a:cubicBezTo>
                    <a:pt x="2126" y="1345"/>
                    <a:pt x="2115" y="1350"/>
                    <a:pt x="2105" y="1361"/>
                  </a:cubicBezTo>
                  <a:cubicBezTo>
                    <a:pt x="2089" y="1366"/>
                    <a:pt x="2084" y="1377"/>
                    <a:pt x="2068" y="1387"/>
                  </a:cubicBezTo>
                  <a:cubicBezTo>
                    <a:pt x="2057" y="1398"/>
                    <a:pt x="2057" y="1414"/>
                    <a:pt x="2041" y="1414"/>
                  </a:cubicBezTo>
                  <a:cubicBezTo>
                    <a:pt x="2031" y="1414"/>
                    <a:pt x="2026" y="1414"/>
                    <a:pt x="2015" y="1408"/>
                  </a:cubicBezTo>
                  <a:cubicBezTo>
                    <a:pt x="2005" y="1403"/>
                    <a:pt x="1994" y="1403"/>
                    <a:pt x="1989" y="1393"/>
                  </a:cubicBezTo>
                  <a:cubicBezTo>
                    <a:pt x="1984" y="1393"/>
                    <a:pt x="1984" y="1393"/>
                    <a:pt x="1984" y="1393"/>
                  </a:cubicBezTo>
                  <a:cubicBezTo>
                    <a:pt x="1984" y="1414"/>
                    <a:pt x="1984" y="1414"/>
                    <a:pt x="1984" y="1414"/>
                  </a:cubicBezTo>
                  <a:cubicBezTo>
                    <a:pt x="1994" y="1466"/>
                    <a:pt x="1994" y="1466"/>
                    <a:pt x="1994" y="1466"/>
                  </a:cubicBezTo>
                  <a:cubicBezTo>
                    <a:pt x="1989" y="1482"/>
                    <a:pt x="1978" y="1488"/>
                    <a:pt x="1968" y="1498"/>
                  </a:cubicBezTo>
                  <a:cubicBezTo>
                    <a:pt x="1962" y="1503"/>
                    <a:pt x="1957" y="1509"/>
                    <a:pt x="1952" y="1514"/>
                  </a:cubicBezTo>
                  <a:cubicBezTo>
                    <a:pt x="1947" y="1519"/>
                    <a:pt x="1941" y="1519"/>
                    <a:pt x="1936" y="1525"/>
                  </a:cubicBezTo>
                  <a:cubicBezTo>
                    <a:pt x="1920" y="1535"/>
                    <a:pt x="1915" y="1546"/>
                    <a:pt x="1899" y="1546"/>
                  </a:cubicBezTo>
                  <a:cubicBezTo>
                    <a:pt x="1889" y="1546"/>
                    <a:pt x="1883" y="1540"/>
                    <a:pt x="1873" y="1540"/>
                  </a:cubicBezTo>
                  <a:cubicBezTo>
                    <a:pt x="1862" y="1540"/>
                    <a:pt x="1857" y="1546"/>
                    <a:pt x="1852" y="1546"/>
                  </a:cubicBezTo>
                  <a:cubicBezTo>
                    <a:pt x="1841" y="1551"/>
                    <a:pt x="1836" y="1551"/>
                    <a:pt x="1825" y="1551"/>
                  </a:cubicBezTo>
                  <a:cubicBezTo>
                    <a:pt x="1809" y="1551"/>
                    <a:pt x="1799" y="1551"/>
                    <a:pt x="1794" y="1540"/>
                  </a:cubicBezTo>
                  <a:cubicBezTo>
                    <a:pt x="1788" y="1535"/>
                    <a:pt x="1783" y="1530"/>
                    <a:pt x="1778" y="1530"/>
                  </a:cubicBezTo>
                  <a:cubicBezTo>
                    <a:pt x="1773" y="1525"/>
                    <a:pt x="1773" y="1525"/>
                    <a:pt x="1767" y="1525"/>
                  </a:cubicBezTo>
                  <a:cubicBezTo>
                    <a:pt x="1757" y="1525"/>
                    <a:pt x="1757" y="1525"/>
                    <a:pt x="1746" y="1530"/>
                  </a:cubicBezTo>
                  <a:cubicBezTo>
                    <a:pt x="1736" y="1530"/>
                    <a:pt x="1730" y="1535"/>
                    <a:pt x="1725" y="1535"/>
                  </a:cubicBezTo>
                  <a:cubicBezTo>
                    <a:pt x="1688" y="1551"/>
                    <a:pt x="1672" y="1561"/>
                    <a:pt x="1635" y="1572"/>
                  </a:cubicBezTo>
                  <a:cubicBezTo>
                    <a:pt x="1625" y="1577"/>
                    <a:pt x="1619" y="1577"/>
                    <a:pt x="1609" y="1582"/>
                  </a:cubicBezTo>
                  <a:cubicBezTo>
                    <a:pt x="1604" y="1588"/>
                    <a:pt x="1598" y="1593"/>
                    <a:pt x="1588" y="1593"/>
                  </a:cubicBezTo>
                  <a:cubicBezTo>
                    <a:pt x="1577" y="1598"/>
                    <a:pt x="1567" y="1598"/>
                    <a:pt x="1551" y="1598"/>
                  </a:cubicBezTo>
                  <a:cubicBezTo>
                    <a:pt x="1540" y="1598"/>
                    <a:pt x="1530" y="1598"/>
                    <a:pt x="1519" y="1588"/>
                  </a:cubicBezTo>
                  <a:cubicBezTo>
                    <a:pt x="1514" y="1582"/>
                    <a:pt x="1514" y="1577"/>
                    <a:pt x="1509" y="1572"/>
                  </a:cubicBezTo>
                  <a:cubicBezTo>
                    <a:pt x="1504" y="1567"/>
                    <a:pt x="1498" y="1561"/>
                    <a:pt x="1493" y="1546"/>
                  </a:cubicBezTo>
                  <a:cubicBezTo>
                    <a:pt x="1488" y="1540"/>
                    <a:pt x="1482" y="1530"/>
                    <a:pt x="1477" y="1525"/>
                  </a:cubicBezTo>
                  <a:cubicBezTo>
                    <a:pt x="1467" y="1514"/>
                    <a:pt x="1456" y="1514"/>
                    <a:pt x="1440" y="1509"/>
                  </a:cubicBezTo>
                  <a:cubicBezTo>
                    <a:pt x="1440" y="1503"/>
                    <a:pt x="1435" y="1498"/>
                    <a:pt x="1435" y="1498"/>
                  </a:cubicBezTo>
                  <a:cubicBezTo>
                    <a:pt x="1424" y="1488"/>
                    <a:pt x="1419" y="1482"/>
                    <a:pt x="1408" y="1472"/>
                  </a:cubicBezTo>
                  <a:cubicBezTo>
                    <a:pt x="1403" y="1472"/>
                    <a:pt x="1403" y="1472"/>
                    <a:pt x="1398" y="1466"/>
                  </a:cubicBezTo>
                  <a:cubicBezTo>
                    <a:pt x="1393" y="1466"/>
                    <a:pt x="1393" y="1461"/>
                    <a:pt x="1393" y="1456"/>
                  </a:cubicBezTo>
                  <a:cubicBezTo>
                    <a:pt x="1393" y="1440"/>
                    <a:pt x="1398" y="1435"/>
                    <a:pt x="1408" y="1424"/>
                  </a:cubicBezTo>
                  <a:cubicBezTo>
                    <a:pt x="1398" y="1424"/>
                    <a:pt x="1393" y="1424"/>
                    <a:pt x="1382" y="1424"/>
                  </a:cubicBezTo>
                  <a:cubicBezTo>
                    <a:pt x="1372" y="1419"/>
                    <a:pt x="1366" y="1419"/>
                    <a:pt x="1351" y="1419"/>
                  </a:cubicBezTo>
                  <a:cubicBezTo>
                    <a:pt x="1340" y="1419"/>
                    <a:pt x="1335" y="1419"/>
                    <a:pt x="1324" y="1419"/>
                  </a:cubicBezTo>
                  <a:cubicBezTo>
                    <a:pt x="1324" y="1403"/>
                    <a:pt x="1329" y="1398"/>
                    <a:pt x="1329" y="1382"/>
                  </a:cubicBezTo>
                  <a:cubicBezTo>
                    <a:pt x="1329" y="1361"/>
                    <a:pt x="1308" y="1356"/>
                    <a:pt x="1293" y="1345"/>
                  </a:cubicBezTo>
                  <a:cubicBezTo>
                    <a:pt x="1293" y="1340"/>
                    <a:pt x="1293" y="1340"/>
                    <a:pt x="1287" y="1340"/>
                  </a:cubicBezTo>
                  <a:cubicBezTo>
                    <a:pt x="1282" y="1329"/>
                    <a:pt x="1277" y="1329"/>
                    <a:pt x="1266" y="1324"/>
                  </a:cubicBezTo>
                  <a:cubicBezTo>
                    <a:pt x="1256" y="1319"/>
                    <a:pt x="1250" y="1314"/>
                    <a:pt x="1245" y="1303"/>
                  </a:cubicBezTo>
                  <a:cubicBezTo>
                    <a:pt x="1240" y="1303"/>
                    <a:pt x="1240" y="1298"/>
                    <a:pt x="1240" y="1298"/>
                  </a:cubicBezTo>
                  <a:cubicBezTo>
                    <a:pt x="1229" y="1292"/>
                    <a:pt x="1224" y="1292"/>
                    <a:pt x="1213" y="1287"/>
                  </a:cubicBezTo>
                  <a:cubicBezTo>
                    <a:pt x="1208" y="1282"/>
                    <a:pt x="1203" y="1277"/>
                    <a:pt x="1198" y="1277"/>
                  </a:cubicBezTo>
                  <a:cubicBezTo>
                    <a:pt x="1192" y="1277"/>
                    <a:pt x="1192" y="1277"/>
                    <a:pt x="1192" y="1277"/>
                  </a:cubicBezTo>
                  <a:cubicBezTo>
                    <a:pt x="1192" y="1282"/>
                    <a:pt x="1192" y="1282"/>
                    <a:pt x="1192" y="1282"/>
                  </a:cubicBezTo>
                  <a:cubicBezTo>
                    <a:pt x="1198" y="1292"/>
                    <a:pt x="1198" y="1303"/>
                    <a:pt x="1203" y="1314"/>
                  </a:cubicBezTo>
                  <a:cubicBezTo>
                    <a:pt x="1203" y="1324"/>
                    <a:pt x="1208" y="1329"/>
                    <a:pt x="1208" y="1340"/>
                  </a:cubicBezTo>
                  <a:cubicBezTo>
                    <a:pt x="1208" y="1350"/>
                    <a:pt x="1198" y="1356"/>
                    <a:pt x="1187" y="1366"/>
                  </a:cubicBezTo>
                  <a:cubicBezTo>
                    <a:pt x="1171" y="1377"/>
                    <a:pt x="1171" y="1387"/>
                    <a:pt x="1155" y="1398"/>
                  </a:cubicBezTo>
                  <a:cubicBezTo>
                    <a:pt x="1150" y="1408"/>
                    <a:pt x="1140" y="1408"/>
                    <a:pt x="1124" y="1414"/>
                  </a:cubicBezTo>
                  <a:cubicBezTo>
                    <a:pt x="1119" y="1414"/>
                    <a:pt x="1119" y="1419"/>
                    <a:pt x="1119" y="1424"/>
                  </a:cubicBezTo>
                  <a:cubicBezTo>
                    <a:pt x="1119" y="1430"/>
                    <a:pt x="1113" y="1430"/>
                    <a:pt x="1113" y="1435"/>
                  </a:cubicBezTo>
                  <a:cubicBezTo>
                    <a:pt x="1108" y="1435"/>
                    <a:pt x="1103" y="1435"/>
                    <a:pt x="1103" y="1440"/>
                  </a:cubicBezTo>
                  <a:cubicBezTo>
                    <a:pt x="1103" y="1461"/>
                    <a:pt x="1113" y="1472"/>
                    <a:pt x="1129" y="1477"/>
                  </a:cubicBezTo>
                  <a:cubicBezTo>
                    <a:pt x="1129" y="1482"/>
                    <a:pt x="1129" y="1482"/>
                    <a:pt x="1129" y="1493"/>
                  </a:cubicBezTo>
                  <a:cubicBezTo>
                    <a:pt x="1129" y="1498"/>
                    <a:pt x="1134" y="1503"/>
                    <a:pt x="1134" y="1514"/>
                  </a:cubicBezTo>
                  <a:cubicBezTo>
                    <a:pt x="1134" y="1519"/>
                    <a:pt x="1134" y="1525"/>
                    <a:pt x="1129" y="1530"/>
                  </a:cubicBezTo>
                  <a:cubicBezTo>
                    <a:pt x="1129" y="1535"/>
                    <a:pt x="1129" y="1540"/>
                    <a:pt x="1124" y="1551"/>
                  </a:cubicBezTo>
                  <a:cubicBezTo>
                    <a:pt x="1124" y="1561"/>
                    <a:pt x="1124" y="1572"/>
                    <a:pt x="1119" y="1582"/>
                  </a:cubicBezTo>
                  <a:cubicBezTo>
                    <a:pt x="1113" y="1582"/>
                    <a:pt x="1113" y="1593"/>
                    <a:pt x="1113" y="1593"/>
                  </a:cubicBezTo>
                  <a:cubicBezTo>
                    <a:pt x="1108" y="1593"/>
                    <a:pt x="1108" y="1588"/>
                    <a:pt x="1108" y="1588"/>
                  </a:cubicBezTo>
                  <a:cubicBezTo>
                    <a:pt x="1108" y="1582"/>
                    <a:pt x="1108" y="1582"/>
                    <a:pt x="1108" y="1577"/>
                  </a:cubicBezTo>
                  <a:cubicBezTo>
                    <a:pt x="1108" y="1577"/>
                    <a:pt x="1113" y="1572"/>
                    <a:pt x="1113" y="1567"/>
                  </a:cubicBezTo>
                  <a:cubicBezTo>
                    <a:pt x="1113" y="1561"/>
                    <a:pt x="1108" y="1556"/>
                    <a:pt x="1103" y="1556"/>
                  </a:cubicBezTo>
                  <a:cubicBezTo>
                    <a:pt x="1097" y="1556"/>
                    <a:pt x="1092" y="1556"/>
                    <a:pt x="1087" y="1556"/>
                  </a:cubicBezTo>
                  <a:cubicBezTo>
                    <a:pt x="1076" y="1556"/>
                    <a:pt x="1071" y="1551"/>
                    <a:pt x="1066" y="1551"/>
                  </a:cubicBezTo>
                  <a:cubicBezTo>
                    <a:pt x="1055" y="1546"/>
                    <a:pt x="1050" y="1546"/>
                    <a:pt x="1039" y="1540"/>
                  </a:cubicBezTo>
                  <a:cubicBezTo>
                    <a:pt x="1029" y="1535"/>
                    <a:pt x="1023" y="1530"/>
                    <a:pt x="1008" y="1530"/>
                  </a:cubicBezTo>
                  <a:cubicBezTo>
                    <a:pt x="997" y="1530"/>
                    <a:pt x="997" y="1535"/>
                    <a:pt x="987" y="1535"/>
                  </a:cubicBezTo>
                  <a:cubicBezTo>
                    <a:pt x="987" y="1535"/>
                    <a:pt x="987" y="1530"/>
                    <a:pt x="981" y="1530"/>
                  </a:cubicBezTo>
                  <a:close/>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2" name="Freeform 79"/>
            <p:cNvSpPr>
              <a:spLocks noChangeArrowheads="1"/>
            </p:cNvSpPr>
            <p:nvPr/>
          </p:nvSpPr>
          <p:spPr bwMode="auto">
            <a:xfrm>
              <a:off x="11156139" y="9974263"/>
              <a:ext cx="868306" cy="461963"/>
            </a:xfrm>
            <a:custGeom>
              <a:avLst/>
              <a:gdLst>
                <a:gd name="T0" fmla="*/ 147 w 2411"/>
                <a:gd name="T1" fmla="*/ 279 h 1282"/>
                <a:gd name="T2" fmla="*/ 5 w 2411"/>
                <a:gd name="T3" fmla="*/ 395 h 1282"/>
                <a:gd name="T4" fmla="*/ 31 w 2411"/>
                <a:gd name="T5" fmla="*/ 522 h 1282"/>
                <a:gd name="T6" fmla="*/ 21 w 2411"/>
                <a:gd name="T7" fmla="*/ 638 h 1282"/>
                <a:gd name="T8" fmla="*/ 58 w 2411"/>
                <a:gd name="T9" fmla="*/ 748 h 1282"/>
                <a:gd name="T10" fmla="*/ 100 w 2411"/>
                <a:gd name="T11" fmla="*/ 854 h 1282"/>
                <a:gd name="T12" fmla="*/ 42 w 2411"/>
                <a:gd name="T13" fmla="*/ 912 h 1282"/>
                <a:gd name="T14" fmla="*/ 0 w 2411"/>
                <a:gd name="T15" fmla="*/ 1033 h 1282"/>
                <a:gd name="T16" fmla="*/ 68 w 2411"/>
                <a:gd name="T17" fmla="*/ 1118 h 1282"/>
                <a:gd name="T18" fmla="*/ 174 w 2411"/>
                <a:gd name="T19" fmla="*/ 1255 h 1282"/>
                <a:gd name="T20" fmla="*/ 274 w 2411"/>
                <a:gd name="T21" fmla="*/ 1276 h 1282"/>
                <a:gd name="T22" fmla="*/ 601 w 2411"/>
                <a:gd name="T23" fmla="*/ 1186 h 1282"/>
                <a:gd name="T24" fmla="*/ 580 w 2411"/>
                <a:gd name="T25" fmla="*/ 1160 h 1282"/>
                <a:gd name="T26" fmla="*/ 580 w 2411"/>
                <a:gd name="T27" fmla="*/ 1112 h 1282"/>
                <a:gd name="T28" fmla="*/ 580 w 2411"/>
                <a:gd name="T29" fmla="*/ 1070 h 1282"/>
                <a:gd name="T30" fmla="*/ 554 w 2411"/>
                <a:gd name="T31" fmla="*/ 1033 h 1282"/>
                <a:gd name="T32" fmla="*/ 617 w 2411"/>
                <a:gd name="T33" fmla="*/ 1007 h 1282"/>
                <a:gd name="T34" fmla="*/ 649 w 2411"/>
                <a:gd name="T35" fmla="*/ 970 h 1282"/>
                <a:gd name="T36" fmla="*/ 696 w 2411"/>
                <a:gd name="T37" fmla="*/ 949 h 1282"/>
                <a:gd name="T38" fmla="*/ 717 w 2411"/>
                <a:gd name="T39" fmla="*/ 1012 h 1282"/>
                <a:gd name="T40" fmla="*/ 675 w 2411"/>
                <a:gd name="T41" fmla="*/ 1076 h 1282"/>
                <a:gd name="T42" fmla="*/ 633 w 2411"/>
                <a:gd name="T43" fmla="*/ 1123 h 1282"/>
                <a:gd name="T44" fmla="*/ 675 w 2411"/>
                <a:gd name="T45" fmla="*/ 1149 h 1282"/>
                <a:gd name="T46" fmla="*/ 612 w 2411"/>
                <a:gd name="T47" fmla="*/ 1191 h 1282"/>
                <a:gd name="T48" fmla="*/ 717 w 2411"/>
                <a:gd name="T49" fmla="*/ 1250 h 1282"/>
                <a:gd name="T50" fmla="*/ 780 w 2411"/>
                <a:gd name="T51" fmla="*/ 1234 h 1282"/>
                <a:gd name="T52" fmla="*/ 981 w 2411"/>
                <a:gd name="T53" fmla="*/ 1107 h 1282"/>
                <a:gd name="T54" fmla="*/ 1239 w 2411"/>
                <a:gd name="T55" fmla="*/ 981 h 1282"/>
                <a:gd name="T56" fmla="*/ 1735 w 2411"/>
                <a:gd name="T57" fmla="*/ 944 h 1282"/>
                <a:gd name="T58" fmla="*/ 2147 w 2411"/>
                <a:gd name="T59" fmla="*/ 933 h 1282"/>
                <a:gd name="T60" fmla="*/ 2410 w 2411"/>
                <a:gd name="T61" fmla="*/ 659 h 1282"/>
                <a:gd name="T62" fmla="*/ 2162 w 2411"/>
                <a:gd name="T63" fmla="*/ 469 h 1282"/>
                <a:gd name="T64" fmla="*/ 1920 w 2411"/>
                <a:gd name="T65" fmla="*/ 485 h 1282"/>
                <a:gd name="T66" fmla="*/ 1761 w 2411"/>
                <a:gd name="T67" fmla="*/ 390 h 1282"/>
                <a:gd name="T68" fmla="*/ 1698 w 2411"/>
                <a:gd name="T69" fmla="*/ 284 h 1282"/>
                <a:gd name="T70" fmla="*/ 1561 w 2411"/>
                <a:gd name="T71" fmla="*/ 131 h 1282"/>
                <a:gd name="T72" fmla="*/ 1450 w 2411"/>
                <a:gd name="T73" fmla="*/ 57 h 1282"/>
                <a:gd name="T74" fmla="*/ 1339 w 2411"/>
                <a:gd name="T75" fmla="*/ 36 h 1282"/>
                <a:gd name="T76" fmla="*/ 1287 w 2411"/>
                <a:gd name="T77" fmla="*/ 100 h 1282"/>
                <a:gd name="T78" fmla="*/ 1245 w 2411"/>
                <a:gd name="T79" fmla="*/ 174 h 1282"/>
                <a:gd name="T80" fmla="*/ 1187 w 2411"/>
                <a:gd name="T81" fmla="*/ 242 h 1282"/>
                <a:gd name="T82" fmla="*/ 1065 w 2411"/>
                <a:gd name="T83" fmla="*/ 247 h 1282"/>
                <a:gd name="T84" fmla="*/ 949 w 2411"/>
                <a:gd name="T85" fmla="*/ 168 h 1282"/>
                <a:gd name="T86" fmla="*/ 865 w 2411"/>
                <a:gd name="T87" fmla="*/ 174 h 1282"/>
                <a:gd name="T88" fmla="*/ 812 w 2411"/>
                <a:gd name="T89" fmla="*/ 242 h 1282"/>
                <a:gd name="T90" fmla="*/ 728 w 2411"/>
                <a:gd name="T91" fmla="*/ 184 h 1282"/>
                <a:gd name="T92" fmla="*/ 664 w 2411"/>
                <a:gd name="T93" fmla="*/ 131 h 1282"/>
                <a:gd name="T94" fmla="*/ 517 w 2411"/>
                <a:gd name="T95" fmla="*/ 179 h 1282"/>
                <a:gd name="T96" fmla="*/ 453 w 2411"/>
                <a:gd name="T97" fmla="*/ 295 h 1282"/>
                <a:gd name="T98" fmla="*/ 401 w 2411"/>
                <a:gd name="T99" fmla="*/ 279 h 1282"/>
                <a:gd name="T100" fmla="*/ 290 w 2411"/>
                <a:gd name="T101" fmla="*/ 237 h 1282"/>
                <a:gd name="T102" fmla="*/ 237 w 2411"/>
                <a:gd name="T103" fmla="*/ 232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11" h="1282">
                  <a:moveTo>
                    <a:pt x="195" y="253"/>
                  </a:moveTo>
                  <a:lnTo>
                    <a:pt x="195" y="253"/>
                  </a:lnTo>
                  <a:cubicBezTo>
                    <a:pt x="190" y="263"/>
                    <a:pt x="190" y="263"/>
                    <a:pt x="184" y="274"/>
                  </a:cubicBezTo>
                  <a:cubicBezTo>
                    <a:pt x="179" y="279"/>
                    <a:pt x="179" y="290"/>
                    <a:pt x="169" y="290"/>
                  </a:cubicBezTo>
                  <a:cubicBezTo>
                    <a:pt x="158" y="290"/>
                    <a:pt x="158" y="279"/>
                    <a:pt x="147" y="279"/>
                  </a:cubicBezTo>
                  <a:cubicBezTo>
                    <a:pt x="142" y="274"/>
                    <a:pt x="137" y="274"/>
                    <a:pt x="126" y="268"/>
                  </a:cubicBezTo>
                  <a:cubicBezTo>
                    <a:pt x="126" y="284"/>
                    <a:pt x="126" y="290"/>
                    <a:pt x="121" y="305"/>
                  </a:cubicBezTo>
                  <a:cubicBezTo>
                    <a:pt x="116" y="326"/>
                    <a:pt x="105" y="337"/>
                    <a:pt x="89" y="358"/>
                  </a:cubicBezTo>
                  <a:cubicBezTo>
                    <a:pt x="74" y="369"/>
                    <a:pt x="63" y="379"/>
                    <a:pt x="47" y="385"/>
                  </a:cubicBezTo>
                  <a:cubicBezTo>
                    <a:pt x="31" y="390"/>
                    <a:pt x="16" y="385"/>
                    <a:pt x="5" y="395"/>
                  </a:cubicBezTo>
                  <a:cubicBezTo>
                    <a:pt x="10" y="406"/>
                    <a:pt x="16" y="411"/>
                    <a:pt x="21" y="422"/>
                  </a:cubicBezTo>
                  <a:cubicBezTo>
                    <a:pt x="26" y="432"/>
                    <a:pt x="26" y="437"/>
                    <a:pt x="31" y="453"/>
                  </a:cubicBezTo>
                  <a:cubicBezTo>
                    <a:pt x="37" y="464"/>
                    <a:pt x="42" y="469"/>
                    <a:pt x="42" y="485"/>
                  </a:cubicBezTo>
                  <a:cubicBezTo>
                    <a:pt x="42" y="490"/>
                    <a:pt x="37" y="495"/>
                    <a:pt x="37" y="500"/>
                  </a:cubicBezTo>
                  <a:cubicBezTo>
                    <a:pt x="31" y="506"/>
                    <a:pt x="31" y="511"/>
                    <a:pt x="31" y="522"/>
                  </a:cubicBezTo>
                  <a:cubicBezTo>
                    <a:pt x="31" y="532"/>
                    <a:pt x="37" y="537"/>
                    <a:pt x="37" y="548"/>
                  </a:cubicBezTo>
                  <a:cubicBezTo>
                    <a:pt x="37" y="574"/>
                    <a:pt x="10" y="580"/>
                    <a:pt x="10" y="601"/>
                  </a:cubicBezTo>
                  <a:cubicBezTo>
                    <a:pt x="10" y="606"/>
                    <a:pt x="16" y="611"/>
                    <a:pt x="16" y="617"/>
                  </a:cubicBezTo>
                  <a:cubicBezTo>
                    <a:pt x="21" y="627"/>
                    <a:pt x="21" y="632"/>
                    <a:pt x="21" y="643"/>
                  </a:cubicBezTo>
                  <a:cubicBezTo>
                    <a:pt x="21" y="638"/>
                    <a:pt x="21" y="638"/>
                    <a:pt x="21" y="638"/>
                  </a:cubicBezTo>
                  <a:cubicBezTo>
                    <a:pt x="21" y="643"/>
                    <a:pt x="26" y="648"/>
                    <a:pt x="21" y="654"/>
                  </a:cubicBezTo>
                  <a:cubicBezTo>
                    <a:pt x="21" y="669"/>
                    <a:pt x="21" y="675"/>
                    <a:pt x="21" y="690"/>
                  </a:cubicBezTo>
                  <a:cubicBezTo>
                    <a:pt x="21" y="701"/>
                    <a:pt x="31" y="706"/>
                    <a:pt x="31" y="717"/>
                  </a:cubicBezTo>
                  <a:cubicBezTo>
                    <a:pt x="37" y="722"/>
                    <a:pt x="31" y="733"/>
                    <a:pt x="37" y="738"/>
                  </a:cubicBezTo>
                  <a:cubicBezTo>
                    <a:pt x="47" y="743"/>
                    <a:pt x="58" y="743"/>
                    <a:pt x="58" y="748"/>
                  </a:cubicBezTo>
                  <a:cubicBezTo>
                    <a:pt x="63" y="759"/>
                    <a:pt x="58" y="764"/>
                    <a:pt x="58" y="770"/>
                  </a:cubicBezTo>
                  <a:cubicBezTo>
                    <a:pt x="63" y="775"/>
                    <a:pt x="63" y="780"/>
                    <a:pt x="68" y="785"/>
                  </a:cubicBezTo>
                  <a:cubicBezTo>
                    <a:pt x="68" y="796"/>
                    <a:pt x="68" y="801"/>
                    <a:pt x="74" y="806"/>
                  </a:cubicBezTo>
                  <a:cubicBezTo>
                    <a:pt x="79" y="817"/>
                    <a:pt x="89" y="817"/>
                    <a:pt x="89" y="822"/>
                  </a:cubicBezTo>
                  <a:cubicBezTo>
                    <a:pt x="95" y="833"/>
                    <a:pt x="100" y="838"/>
                    <a:pt x="100" y="854"/>
                  </a:cubicBezTo>
                  <a:cubicBezTo>
                    <a:pt x="100" y="859"/>
                    <a:pt x="100" y="859"/>
                    <a:pt x="95" y="870"/>
                  </a:cubicBezTo>
                  <a:cubicBezTo>
                    <a:pt x="95" y="875"/>
                    <a:pt x="95" y="880"/>
                    <a:pt x="89" y="880"/>
                  </a:cubicBezTo>
                  <a:cubicBezTo>
                    <a:pt x="84" y="886"/>
                    <a:pt x="79" y="886"/>
                    <a:pt x="74" y="886"/>
                  </a:cubicBezTo>
                  <a:cubicBezTo>
                    <a:pt x="68" y="886"/>
                    <a:pt x="63" y="886"/>
                    <a:pt x="58" y="891"/>
                  </a:cubicBezTo>
                  <a:cubicBezTo>
                    <a:pt x="47" y="896"/>
                    <a:pt x="47" y="901"/>
                    <a:pt x="42" y="912"/>
                  </a:cubicBezTo>
                  <a:cubicBezTo>
                    <a:pt x="37" y="912"/>
                    <a:pt x="37" y="922"/>
                    <a:pt x="26" y="922"/>
                  </a:cubicBezTo>
                  <a:cubicBezTo>
                    <a:pt x="21" y="922"/>
                    <a:pt x="21" y="917"/>
                    <a:pt x="16" y="912"/>
                  </a:cubicBezTo>
                  <a:cubicBezTo>
                    <a:pt x="16" y="912"/>
                    <a:pt x="10" y="912"/>
                    <a:pt x="5" y="912"/>
                  </a:cubicBezTo>
                  <a:cubicBezTo>
                    <a:pt x="5" y="912"/>
                    <a:pt x="0" y="917"/>
                    <a:pt x="0" y="922"/>
                  </a:cubicBezTo>
                  <a:cubicBezTo>
                    <a:pt x="0" y="1033"/>
                    <a:pt x="0" y="1033"/>
                    <a:pt x="0" y="1033"/>
                  </a:cubicBezTo>
                  <a:cubicBezTo>
                    <a:pt x="0" y="1044"/>
                    <a:pt x="5" y="1049"/>
                    <a:pt x="16" y="1054"/>
                  </a:cubicBezTo>
                  <a:cubicBezTo>
                    <a:pt x="16" y="1060"/>
                    <a:pt x="21" y="1060"/>
                    <a:pt x="21" y="1065"/>
                  </a:cubicBezTo>
                  <a:cubicBezTo>
                    <a:pt x="31" y="1076"/>
                    <a:pt x="31" y="1086"/>
                    <a:pt x="42" y="1091"/>
                  </a:cubicBezTo>
                  <a:cubicBezTo>
                    <a:pt x="42" y="1091"/>
                    <a:pt x="47" y="1091"/>
                    <a:pt x="47" y="1097"/>
                  </a:cubicBezTo>
                  <a:cubicBezTo>
                    <a:pt x="58" y="1102"/>
                    <a:pt x="58" y="1112"/>
                    <a:pt x="68" y="1118"/>
                  </a:cubicBezTo>
                  <a:cubicBezTo>
                    <a:pt x="79" y="1133"/>
                    <a:pt x="89" y="1139"/>
                    <a:pt x="100" y="1149"/>
                  </a:cubicBezTo>
                  <a:cubicBezTo>
                    <a:pt x="105" y="1160"/>
                    <a:pt x="116" y="1160"/>
                    <a:pt x="121" y="1170"/>
                  </a:cubicBezTo>
                  <a:cubicBezTo>
                    <a:pt x="137" y="1197"/>
                    <a:pt x="142" y="1207"/>
                    <a:pt x="158" y="1234"/>
                  </a:cubicBezTo>
                  <a:cubicBezTo>
                    <a:pt x="163" y="1244"/>
                    <a:pt x="163" y="1250"/>
                    <a:pt x="169" y="1255"/>
                  </a:cubicBezTo>
                  <a:lnTo>
                    <a:pt x="174" y="1255"/>
                  </a:lnTo>
                  <a:cubicBezTo>
                    <a:pt x="174" y="1260"/>
                    <a:pt x="174" y="1265"/>
                    <a:pt x="179" y="1265"/>
                  </a:cubicBezTo>
                  <a:lnTo>
                    <a:pt x="179" y="1265"/>
                  </a:lnTo>
                  <a:cubicBezTo>
                    <a:pt x="184" y="1265"/>
                    <a:pt x="190" y="1265"/>
                    <a:pt x="200" y="1265"/>
                  </a:cubicBezTo>
                  <a:cubicBezTo>
                    <a:pt x="206" y="1265"/>
                    <a:pt x="211" y="1276"/>
                    <a:pt x="221" y="1276"/>
                  </a:cubicBezTo>
                  <a:cubicBezTo>
                    <a:pt x="242" y="1281"/>
                    <a:pt x="253" y="1276"/>
                    <a:pt x="274" y="1276"/>
                  </a:cubicBezTo>
                  <a:cubicBezTo>
                    <a:pt x="369" y="1276"/>
                    <a:pt x="417" y="1239"/>
                    <a:pt x="511" y="1239"/>
                  </a:cubicBezTo>
                  <a:cubicBezTo>
                    <a:pt x="532" y="1239"/>
                    <a:pt x="548" y="1223"/>
                    <a:pt x="559" y="1223"/>
                  </a:cubicBezTo>
                  <a:cubicBezTo>
                    <a:pt x="564" y="1223"/>
                    <a:pt x="564" y="1218"/>
                    <a:pt x="569" y="1218"/>
                  </a:cubicBezTo>
                  <a:cubicBezTo>
                    <a:pt x="575" y="1213"/>
                    <a:pt x="580" y="1207"/>
                    <a:pt x="585" y="1202"/>
                  </a:cubicBezTo>
                  <a:cubicBezTo>
                    <a:pt x="591" y="1197"/>
                    <a:pt x="596" y="1191"/>
                    <a:pt x="601" y="1186"/>
                  </a:cubicBezTo>
                  <a:lnTo>
                    <a:pt x="601" y="1181"/>
                  </a:lnTo>
                  <a:cubicBezTo>
                    <a:pt x="601" y="1176"/>
                    <a:pt x="601" y="1176"/>
                    <a:pt x="601" y="1176"/>
                  </a:cubicBezTo>
                  <a:cubicBezTo>
                    <a:pt x="601" y="1176"/>
                    <a:pt x="596" y="1176"/>
                    <a:pt x="596" y="1170"/>
                  </a:cubicBezTo>
                  <a:cubicBezTo>
                    <a:pt x="591" y="1170"/>
                    <a:pt x="591" y="1170"/>
                    <a:pt x="591" y="1165"/>
                  </a:cubicBezTo>
                  <a:cubicBezTo>
                    <a:pt x="585" y="1165"/>
                    <a:pt x="585" y="1160"/>
                    <a:pt x="580" y="1160"/>
                  </a:cubicBezTo>
                  <a:cubicBezTo>
                    <a:pt x="575" y="1160"/>
                    <a:pt x="575" y="1155"/>
                    <a:pt x="575" y="1149"/>
                  </a:cubicBezTo>
                  <a:cubicBezTo>
                    <a:pt x="569" y="1149"/>
                    <a:pt x="569" y="1144"/>
                    <a:pt x="569" y="1139"/>
                  </a:cubicBezTo>
                  <a:cubicBezTo>
                    <a:pt x="569" y="1133"/>
                    <a:pt x="580" y="1133"/>
                    <a:pt x="580" y="1128"/>
                  </a:cubicBezTo>
                  <a:cubicBezTo>
                    <a:pt x="580" y="1123"/>
                    <a:pt x="575" y="1123"/>
                    <a:pt x="575" y="1118"/>
                  </a:cubicBezTo>
                  <a:cubicBezTo>
                    <a:pt x="575" y="1112"/>
                    <a:pt x="580" y="1112"/>
                    <a:pt x="580" y="1112"/>
                  </a:cubicBezTo>
                  <a:cubicBezTo>
                    <a:pt x="585" y="1112"/>
                    <a:pt x="585" y="1107"/>
                    <a:pt x="585" y="1107"/>
                  </a:cubicBezTo>
                  <a:cubicBezTo>
                    <a:pt x="591" y="1102"/>
                    <a:pt x="585" y="1102"/>
                    <a:pt x="591" y="1097"/>
                  </a:cubicBezTo>
                  <a:cubicBezTo>
                    <a:pt x="591" y="1086"/>
                    <a:pt x="601" y="1086"/>
                    <a:pt x="601" y="1076"/>
                  </a:cubicBezTo>
                  <a:cubicBezTo>
                    <a:pt x="601" y="1070"/>
                    <a:pt x="601" y="1065"/>
                    <a:pt x="596" y="1065"/>
                  </a:cubicBezTo>
                  <a:cubicBezTo>
                    <a:pt x="591" y="1065"/>
                    <a:pt x="585" y="1070"/>
                    <a:pt x="580" y="1070"/>
                  </a:cubicBezTo>
                  <a:lnTo>
                    <a:pt x="575" y="1070"/>
                  </a:lnTo>
                  <a:cubicBezTo>
                    <a:pt x="569" y="1070"/>
                    <a:pt x="564" y="1065"/>
                    <a:pt x="564" y="1065"/>
                  </a:cubicBezTo>
                  <a:cubicBezTo>
                    <a:pt x="559" y="1060"/>
                    <a:pt x="559" y="1060"/>
                    <a:pt x="559" y="1060"/>
                  </a:cubicBezTo>
                  <a:cubicBezTo>
                    <a:pt x="554" y="1054"/>
                    <a:pt x="554" y="1054"/>
                    <a:pt x="554" y="1049"/>
                  </a:cubicBezTo>
                  <a:cubicBezTo>
                    <a:pt x="554" y="1044"/>
                    <a:pt x="554" y="1039"/>
                    <a:pt x="554" y="1033"/>
                  </a:cubicBezTo>
                  <a:cubicBezTo>
                    <a:pt x="554" y="1023"/>
                    <a:pt x="554" y="1017"/>
                    <a:pt x="564" y="1012"/>
                  </a:cubicBezTo>
                  <a:cubicBezTo>
                    <a:pt x="569" y="1007"/>
                    <a:pt x="569" y="1007"/>
                    <a:pt x="580" y="1002"/>
                  </a:cubicBezTo>
                  <a:cubicBezTo>
                    <a:pt x="585" y="996"/>
                    <a:pt x="591" y="996"/>
                    <a:pt x="596" y="996"/>
                  </a:cubicBezTo>
                  <a:cubicBezTo>
                    <a:pt x="601" y="996"/>
                    <a:pt x="601" y="1002"/>
                    <a:pt x="606" y="1002"/>
                  </a:cubicBezTo>
                  <a:cubicBezTo>
                    <a:pt x="606" y="1002"/>
                    <a:pt x="612" y="1002"/>
                    <a:pt x="617" y="1007"/>
                  </a:cubicBezTo>
                  <a:cubicBezTo>
                    <a:pt x="617" y="1012"/>
                    <a:pt x="617" y="1017"/>
                    <a:pt x="622" y="1017"/>
                  </a:cubicBezTo>
                  <a:cubicBezTo>
                    <a:pt x="622" y="1012"/>
                    <a:pt x="622" y="1012"/>
                    <a:pt x="622" y="1007"/>
                  </a:cubicBezTo>
                  <a:cubicBezTo>
                    <a:pt x="627" y="1002"/>
                    <a:pt x="627" y="1002"/>
                    <a:pt x="633" y="1002"/>
                  </a:cubicBezTo>
                  <a:cubicBezTo>
                    <a:pt x="643" y="1002"/>
                    <a:pt x="649" y="996"/>
                    <a:pt x="649" y="986"/>
                  </a:cubicBezTo>
                  <a:cubicBezTo>
                    <a:pt x="649" y="970"/>
                    <a:pt x="649" y="970"/>
                    <a:pt x="649" y="970"/>
                  </a:cubicBezTo>
                  <a:cubicBezTo>
                    <a:pt x="649" y="970"/>
                    <a:pt x="649" y="970"/>
                    <a:pt x="654" y="965"/>
                  </a:cubicBezTo>
                  <a:cubicBezTo>
                    <a:pt x="654" y="959"/>
                    <a:pt x="659" y="959"/>
                    <a:pt x="659" y="954"/>
                  </a:cubicBezTo>
                  <a:cubicBezTo>
                    <a:pt x="664" y="949"/>
                    <a:pt x="664" y="944"/>
                    <a:pt x="675" y="944"/>
                  </a:cubicBezTo>
                  <a:lnTo>
                    <a:pt x="680" y="949"/>
                  </a:lnTo>
                  <a:cubicBezTo>
                    <a:pt x="685" y="949"/>
                    <a:pt x="691" y="944"/>
                    <a:pt x="696" y="949"/>
                  </a:cubicBezTo>
                  <a:cubicBezTo>
                    <a:pt x="701" y="949"/>
                    <a:pt x="701" y="954"/>
                    <a:pt x="706" y="959"/>
                  </a:cubicBezTo>
                  <a:lnTo>
                    <a:pt x="706" y="965"/>
                  </a:lnTo>
                  <a:cubicBezTo>
                    <a:pt x="712" y="975"/>
                    <a:pt x="712" y="986"/>
                    <a:pt x="717" y="996"/>
                  </a:cubicBezTo>
                  <a:cubicBezTo>
                    <a:pt x="717" y="996"/>
                    <a:pt x="722" y="1002"/>
                    <a:pt x="722" y="1007"/>
                  </a:cubicBezTo>
                  <a:cubicBezTo>
                    <a:pt x="722" y="1012"/>
                    <a:pt x="717" y="1012"/>
                    <a:pt x="717" y="1012"/>
                  </a:cubicBezTo>
                  <a:cubicBezTo>
                    <a:pt x="712" y="1017"/>
                    <a:pt x="706" y="1017"/>
                    <a:pt x="706" y="1023"/>
                  </a:cubicBezTo>
                  <a:cubicBezTo>
                    <a:pt x="696" y="1023"/>
                    <a:pt x="696" y="1028"/>
                    <a:pt x="696" y="1033"/>
                  </a:cubicBezTo>
                  <a:cubicBezTo>
                    <a:pt x="696" y="1060"/>
                    <a:pt x="696" y="1060"/>
                    <a:pt x="696" y="1060"/>
                  </a:cubicBezTo>
                  <a:cubicBezTo>
                    <a:pt x="696" y="1065"/>
                    <a:pt x="691" y="1070"/>
                    <a:pt x="685" y="1070"/>
                  </a:cubicBezTo>
                  <a:cubicBezTo>
                    <a:pt x="680" y="1076"/>
                    <a:pt x="680" y="1076"/>
                    <a:pt x="675" y="1076"/>
                  </a:cubicBezTo>
                  <a:cubicBezTo>
                    <a:pt x="664" y="1076"/>
                    <a:pt x="659" y="1076"/>
                    <a:pt x="654" y="1081"/>
                  </a:cubicBezTo>
                  <a:cubicBezTo>
                    <a:pt x="649" y="1086"/>
                    <a:pt x="649" y="1091"/>
                    <a:pt x="649" y="1102"/>
                  </a:cubicBezTo>
                  <a:cubicBezTo>
                    <a:pt x="643" y="1102"/>
                    <a:pt x="643" y="1107"/>
                    <a:pt x="638" y="1112"/>
                  </a:cubicBezTo>
                  <a:cubicBezTo>
                    <a:pt x="633" y="1112"/>
                    <a:pt x="633" y="1112"/>
                    <a:pt x="633" y="1118"/>
                  </a:cubicBezTo>
                  <a:cubicBezTo>
                    <a:pt x="633" y="1123"/>
                    <a:pt x="633" y="1123"/>
                    <a:pt x="633" y="1123"/>
                  </a:cubicBezTo>
                  <a:cubicBezTo>
                    <a:pt x="638" y="1123"/>
                    <a:pt x="643" y="1123"/>
                    <a:pt x="649" y="1123"/>
                  </a:cubicBezTo>
                  <a:cubicBezTo>
                    <a:pt x="649" y="1123"/>
                    <a:pt x="649" y="1128"/>
                    <a:pt x="654" y="1128"/>
                  </a:cubicBezTo>
                  <a:cubicBezTo>
                    <a:pt x="654" y="1128"/>
                    <a:pt x="654" y="1128"/>
                    <a:pt x="659" y="1133"/>
                  </a:cubicBezTo>
                  <a:cubicBezTo>
                    <a:pt x="659" y="1139"/>
                    <a:pt x="664" y="1139"/>
                    <a:pt x="664" y="1144"/>
                  </a:cubicBezTo>
                  <a:cubicBezTo>
                    <a:pt x="670" y="1144"/>
                    <a:pt x="675" y="1144"/>
                    <a:pt x="675" y="1149"/>
                  </a:cubicBezTo>
                  <a:cubicBezTo>
                    <a:pt x="675" y="1155"/>
                    <a:pt x="670" y="1155"/>
                    <a:pt x="670" y="1155"/>
                  </a:cubicBezTo>
                  <a:cubicBezTo>
                    <a:pt x="664" y="1160"/>
                    <a:pt x="664" y="1160"/>
                    <a:pt x="659" y="1160"/>
                  </a:cubicBezTo>
                  <a:cubicBezTo>
                    <a:pt x="654" y="1160"/>
                    <a:pt x="649" y="1165"/>
                    <a:pt x="643" y="1165"/>
                  </a:cubicBezTo>
                  <a:cubicBezTo>
                    <a:pt x="633" y="1170"/>
                    <a:pt x="633" y="1170"/>
                    <a:pt x="622" y="1176"/>
                  </a:cubicBezTo>
                  <a:cubicBezTo>
                    <a:pt x="606" y="1181"/>
                    <a:pt x="617" y="1186"/>
                    <a:pt x="612" y="1191"/>
                  </a:cubicBezTo>
                  <a:cubicBezTo>
                    <a:pt x="606" y="1197"/>
                    <a:pt x="601" y="1202"/>
                    <a:pt x="596" y="1207"/>
                  </a:cubicBezTo>
                  <a:cubicBezTo>
                    <a:pt x="585" y="1218"/>
                    <a:pt x="569" y="1228"/>
                    <a:pt x="559" y="1239"/>
                  </a:cubicBezTo>
                  <a:cubicBezTo>
                    <a:pt x="564" y="1239"/>
                    <a:pt x="575" y="1244"/>
                    <a:pt x="580" y="1244"/>
                  </a:cubicBezTo>
                  <a:cubicBezTo>
                    <a:pt x="596" y="1244"/>
                    <a:pt x="612" y="1255"/>
                    <a:pt x="633" y="1255"/>
                  </a:cubicBezTo>
                  <a:cubicBezTo>
                    <a:pt x="670" y="1255"/>
                    <a:pt x="685" y="1250"/>
                    <a:pt x="717" y="1250"/>
                  </a:cubicBezTo>
                  <a:cubicBezTo>
                    <a:pt x="738" y="1244"/>
                    <a:pt x="765" y="1250"/>
                    <a:pt x="765" y="1234"/>
                  </a:cubicBezTo>
                  <a:cubicBezTo>
                    <a:pt x="765" y="1228"/>
                    <a:pt x="759" y="1228"/>
                    <a:pt x="759" y="1223"/>
                  </a:cubicBezTo>
                  <a:cubicBezTo>
                    <a:pt x="759" y="1218"/>
                    <a:pt x="759" y="1207"/>
                    <a:pt x="770" y="1207"/>
                  </a:cubicBezTo>
                  <a:cubicBezTo>
                    <a:pt x="775" y="1207"/>
                    <a:pt x="780" y="1213"/>
                    <a:pt x="786" y="1218"/>
                  </a:cubicBezTo>
                  <a:cubicBezTo>
                    <a:pt x="780" y="1234"/>
                    <a:pt x="780" y="1234"/>
                    <a:pt x="780" y="1234"/>
                  </a:cubicBezTo>
                  <a:cubicBezTo>
                    <a:pt x="786" y="1234"/>
                    <a:pt x="796" y="1234"/>
                    <a:pt x="807" y="1234"/>
                  </a:cubicBezTo>
                  <a:cubicBezTo>
                    <a:pt x="812" y="1234"/>
                    <a:pt x="817" y="1234"/>
                    <a:pt x="823" y="1234"/>
                  </a:cubicBezTo>
                  <a:cubicBezTo>
                    <a:pt x="854" y="1234"/>
                    <a:pt x="870" y="1218"/>
                    <a:pt x="891" y="1197"/>
                  </a:cubicBezTo>
                  <a:cubicBezTo>
                    <a:pt x="928" y="1176"/>
                    <a:pt x="949" y="1149"/>
                    <a:pt x="949" y="1107"/>
                  </a:cubicBezTo>
                  <a:cubicBezTo>
                    <a:pt x="981" y="1107"/>
                    <a:pt x="981" y="1107"/>
                    <a:pt x="981" y="1107"/>
                  </a:cubicBezTo>
                  <a:cubicBezTo>
                    <a:pt x="1018" y="1107"/>
                    <a:pt x="1044" y="1097"/>
                    <a:pt x="1071" y="1065"/>
                  </a:cubicBezTo>
                  <a:cubicBezTo>
                    <a:pt x="1081" y="1060"/>
                    <a:pt x="1081" y="1049"/>
                    <a:pt x="1092" y="1044"/>
                  </a:cubicBezTo>
                  <a:cubicBezTo>
                    <a:pt x="1118" y="1028"/>
                    <a:pt x="1134" y="1023"/>
                    <a:pt x="1160" y="1007"/>
                  </a:cubicBezTo>
                  <a:cubicBezTo>
                    <a:pt x="1181" y="996"/>
                    <a:pt x="1187" y="981"/>
                    <a:pt x="1208" y="981"/>
                  </a:cubicBezTo>
                  <a:cubicBezTo>
                    <a:pt x="1239" y="981"/>
                    <a:pt x="1239" y="981"/>
                    <a:pt x="1239" y="981"/>
                  </a:cubicBezTo>
                  <a:cubicBezTo>
                    <a:pt x="1361" y="959"/>
                    <a:pt x="1361" y="959"/>
                    <a:pt x="1361" y="959"/>
                  </a:cubicBezTo>
                  <a:cubicBezTo>
                    <a:pt x="1397" y="959"/>
                    <a:pt x="1419" y="975"/>
                    <a:pt x="1450" y="975"/>
                  </a:cubicBezTo>
                  <a:cubicBezTo>
                    <a:pt x="1477" y="975"/>
                    <a:pt x="1487" y="959"/>
                    <a:pt x="1514" y="959"/>
                  </a:cubicBezTo>
                  <a:cubicBezTo>
                    <a:pt x="1540" y="959"/>
                    <a:pt x="1556" y="965"/>
                    <a:pt x="1577" y="965"/>
                  </a:cubicBezTo>
                  <a:cubicBezTo>
                    <a:pt x="1735" y="944"/>
                    <a:pt x="1735" y="944"/>
                    <a:pt x="1735" y="944"/>
                  </a:cubicBezTo>
                  <a:cubicBezTo>
                    <a:pt x="1746" y="944"/>
                    <a:pt x="1746" y="944"/>
                    <a:pt x="1746" y="944"/>
                  </a:cubicBezTo>
                  <a:cubicBezTo>
                    <a:pt x="1751" y="944"/>
                    <a:pt x="1756" y="933"/>
                    <a:pt x="1767" y="933"/>
                  </a:cubicBezTo>
                  <a:cubicBezTo>
                    <a:pt x="1804" y="933"/>
                    <a:pt x="1804" y="933"/>
                    <a:pt x="1804" y="933"/>
                  </a:cubicBezTo>
                  <a:cubicBezTo>
                    <a:pt x="1893" y="933"/>
                    <a:pt x="1936" y="901"/>
                    <a:pt x="2025" y="901"/>
                  </a:cubicBezTo>
                  <a:cubicBezTo>
                    <a:pt x="2073" y="901"/>
                    <a:pt x="2099" y="933"/>
                    <a:pt x="2147" y="933"/>
                  </a:cubicBezTo>
                  <a:cubicBezTo>
                    <a:pt x="2183" y="933"/>
                    <a:pt x="2215" y="922"/>
                    <a:pt x="2231" y="891"/>
                  </a:cubicBezTo>
                  <a:cubicBezTo>
                    <a:pt x="2247" y="854"/>
                    <a:pt x="2231" y="806"/>
                    <a:pt x="2268" y="796"/>
                  </a:cubicBezTo>
                  <a:cubicBezTo>
                    <a:pt x="2294" y="785"/>
                    <a:pt x="2315" y="796"/>
                    <a:pt x="2342" y="780"/>
                  </a:cubicBezTo>
                  <a:cubicBezTo>
                    <a:pt x="2363" y="764"/>
                    <a:pt x="2368" y="754"/>
                    <a:pt x="2384" y="733"/>
                  </a:cubicBezTo>
                  <a:cubicBezTo>
                    <a:pt x="2400" y="706"/>
                    <a:pt x="2410" y="690"/>
                    <a:pt x="2410" y="659"/>
                  </a:cubicBezTo>
                  <a:cubicBezTo>
                    <a:pt x="2410" y="606"/>
                    <a:pt x="2373" y="590"/>
                    <a:pt x="2347" y="543"/>
                  </a:cubicBezTo>
                  <a:cubicBezTo>
                    <a:pt x="2336" y="516"/>
                    <a:pt x="2315" y="506"/>
                    <a:pt x="2294" y="490"/>
                  </a:cubicBezTo>
                  <a:cubicBezTo>
                    <a:pt x="2273" y="479"/>
                    <a:pt x="2263" y="464"/>
                    <a:pt x="2241" y="458"/>
                  </a:cubicBezTo>
                  <a:cubicBezTo>
                    <a:pt x="2189" y="469"/>
                    <a:pt x="2189" y="469"/>
                    <a:pt x="2189" y="469"/>
                  </a:cubicBezTo>
                  <a:cubicBezTo>
                    <a:pt x="2162" y="469"/>
                    <a:pt x="2162" y="469"/>
                    <a:pt x="2162" y="469"/>
                  </a:cubicBezTo>
                  <a:cubicBezTo>
                    <a:pt x="2120" y="469"/>
                    <a:pt x="2094" y="474"/>
                    <a:pt x="2052" y="485"/>
                  </a:cubicBezTo>
                  <a:cubicBezTo>
                    <a:pt x="2030" y="490"/>
                    <a:pt x="2025" y="506"/>
                    <a:pt x="2004" y="506"/>
                  </a:cubicBezTo>
                  <a:cubicBezTo>
                    <a:pt x="1978" y="506"/>
                    <a:pt x="1978" y="506"/>
                    <a:pt x="1978" y="506"/>
                  </a:cubicBezTo>
                  <a:cubicBezTo>
                    <a:pt x="1936" y="506"/>
                    <a:pt x="1972" y="479"/>
                    <a:pt x="1936" y="479"/>
                  </a:cubicBezTo>
                  <a:cubicBezTo>
                    <a:pt x="1925" y="479"/>
                    <a:pt x="1925" y="485"/>
                    <a:pt x="1920" y="485"/>
                  </a:cubicBezTo>
                  <a:cubicBezTo>
                    <a:pt x="1920" y="479"/>
                    <a:pt x="1920" y="474"/>
                    <a:pt x="1920" y="469"/>
                  </a:cubicBezTo>
                  <a:cubicBezTo>
                    <a:pt x="1920" y="448"/>
                    <a:pt x="1899" y="448"/>
                    <a:pt x="1883" y="437"/>
                  </a:cubicBezTo>
                  <a:cubicBezTo>
                    <a:pt x="1862" y="422"/>
                    <a:pt x="1862" y="395"/>
                    <a:pt x="1835" y="395"/>
                  </a:cubicBezTo>
                  <a:cubicBezTo>
                    <a:pt x="1814" y="395"/>
                    <a:pt x="1798" y="395"/>
                    <a:pt x="1782" y="416"/>
                  </a:cubicBezTo>
                  <a:cubicBezTo>
                    <a:pt x="1777" y="406"/>
                    <a:pt x="1772" y="395"/>
                    <a:pt x="1761" y="390"/>
                  </a:cubicBezTo>
                  <a:cubicBezTo>
                    <a:pt x="1751" y="385"/>
                    <a:pt x="1756" y="369"/>
                    <a:pt x="1746" y="358"/>
                  </a:cubicBezTo>
                  <a:cubicBezTo>
                    <a:pt x="1735" y="358"/>
                    <a:pt x="1730" y="363"/>
                    <a:pt x="1719" y="358"/>
                  </a:cubicBezTo>
                  <a:cubicBezTo>
                    <a:pt x="1709" y="353"/>
                    <a:pt x="1714" y="337"/>
                    <a:pt x="1704" y="332"/>
                  </a:cubicBezTo>
                  <a:cubicBezTo>
                    <a:pt x="1698" y="321"/>
                    <a:pt x="1688" y="321"/>
                    <a:pt x="1688" y="316"/>
                  </a:cubicBezTo>
                  <a:cubicBezTo>
                    <a:pt x="1688" y="300"/>
                    <a:pt x="1698" y="295"/>
                    <a:pt x="1698" y="284"/>
                  </a:cubicBezTo>
                  <a:cubicBezTo>
                    <a:pt x="1698" y="258"/>
                    <a:pt x="1672" y="253"/>
                    <a:pt x="1651" y="253"/>
                  </a:cubicBezTo>
                  <a:cubicBezTo>
                    <a:pt x="1651" y="247"/>
                    <a:pt x="1651" y="247"/>
                    <a:pt x="1651" y="247"/>
                  </a:cubicBezTo>
                  <a:cubicBezTo>
                    <a:pt x="1651" y="237"/>
                    <a:pt x="1651" y="237"/>
                    <a:pt x="1651" y="226"/>
                  </a:cubicBezTo>
                  <a:cubicBezTo>
                    <a:pt x="1651" y="200"/>
                    <a:pt x="1624" y="195"/>
                    <a:pt x="1614" y="174"/>
                  </a:cubicBezTo>
                  <a:cubicBezTo>
                    <a:pt x="1598" y="152"/>
                    <a:pt x="1587" y="131"/>
                    <a:pt x="1561" y="131"/>
                  </a:cubicBezTo>
                  <a:cubicBezTo>
                    <a:pt x="1550" y="131"/>
                    <a:pt x="1545" y="131"/>
                    <a:pt x="1529" y="131"/>
                  </a:cubicBezTo>
                  <a:cubicBezTo>
                    <a:pt x="1540" y="121"/>
                    <a:pt x="1540" y="121"/>
                    <a:pt x="1540" y="121"/>
                  </a:cubicBezTo>
                  <a:cubicBezTo>
                    <a:pt x="1524" y="105"/>
                    <a:pt x="1514" y="100"/>
                    <a:pt x="1493" y="94"/>
                  </a:cubicBezTo>
                  <a:cubicBezTo>
                    <a:pt x="1471" y="89"/>
                    <a:pt x="1450" y="89"/>
                    <a:pt x="1450" y="68"/>
                  </a:cubicBezTo>
                  <a:cubicBezTo>
                    <a:pt x="1450" y="63"/>
                    <a:pt x="1450" y="63"/>
                    <a:pt x="1450" y="57"/>
                  </a:cubicBezTo>
                  <a:cubicBezTo>
                    <a:pt x="1450" y="42"/>
                    <a:pt x="1429" y="52"/>
                    <a:pt x="1419" y="42"/>
                  </a:cubicBezTo>
                  <a:cubicBezTo>
                    <a:pt x="1397" y="31"/>
                    <a:pt x="1403" y="0"/>
                    <a:pt x="1376" y="0"/>
                  </a:cubicBezTo>
                  <a:cubicBezTo>
                    <a:pt x="1371" y="0"/>
                    <a:pt x="1366" y="5"/>
                    <a:pt x="1361" y="5"/>
                  </a:cubicBezTo>
                  <a:lnTo>
                    <a:pt x="1361" y="5"/>
                  </a:lnTo>
                  <a:cubicBezTo>
                    <a:pt x="1355" y="21"/>
                    <a:pt x="1350" y="26"/>
                    <a:pt x="1339" y="36"/>
                  </a:cubicBezTo>
                  <a:cubicBezTo>
                    <a:pt x="1339" y="42"/>
                    <a:pt x="1339" y="47"/>
                    <a:pt x="1334" y="47"/>
                  </a:cubicBezTo>
                  <a:cubicBezTo>
                    <a:pt x="1324" y="52"/>
                    <a:pt x="1318" y="47"/>
                    <a:pt x="1313" y="52"/>
                  </a:cubicBezTo>
                  <a:cubicBezTo>
                    <a:pt x="1308" y="57"/>
                    <a:pt x="1308" y="57"/>
                    <a:pt x="1308" y="63"/>
                  </a:cubicBezTo>
                  <a:cubicBezTo>
                    <a:pt x="1297" y="68"/>
                    <a:pt x="1292" y="73"/>
                    <a:pt x="1292" y="79"/>
                  </a:cubicBezTo>
                  <a:cubicBezTo>
                    <a:pt x="1292" y="89"/>
                    <a:pt x="1292" y="94"/>
                    <a:pt x="1287" y="100"/>
                  </a:cubicBezTo>
                  <a:cubicBezTo>
                    <a:pt x="1276" y="100"/>
                    <a:pt x="1271" y="100"/>
                    <a:pt x="1266" y="105"/>
                  </a:cubicBezTo>
                  <a:cubicBezTo>
                    <a:pt x="1266" y="105"/>
                    <a:pt x="1266" y="105"/>
                    <a:pt x="1266" y="110"/>
                  </a:cubicBezTo>
                  <a:cubicBezTo>
                    <a:pt x="1266" y="121"/>
                    <a:pt x="1255" y="121"/>
                    <a:pt x="1245" y="126"/>
                  </a:cubicBezTo>
                  <a:cubicBezTo>
                    <a:pt x="1239" y="131"/>
                    <a:pt x="1239" y="137"/>
                    <a:pt x="1239" y="147"/>
                  </a:cubicBezTo>
                  <a:cubicBezTo>
                    <a:pt x="1239" y="158"/>
                    <a:pt x="1245" y="163"/>
                    <a:pt x="1245" y="174"/>
                  </a:cubicBezTo>
                  <a:cubicBezTo>
                    <a:pt x="1250" y="189"/>
                    <a:pt x="1255" y="200"/>
                    <a:pt x="1260" y="216"/>
                  </a:cubicBezTo>
                  <a:cubicBezTo>
                    <a:pt x="1255" y="221"/>
                    <a:pt x="1250" y="221"/>
                    <a:pt x="1245" y="221"/>
                  </a:cubicBezTo>
                  <a:cubicBezTo>
                    <a:pt x="1234" y="221"/>
                    <a:pt x="1229" y="221"/>
                    <a:pt x="1223" y="221"/>
                  </a:cubicBezTo>
                  <a:cubicBezTo>
                    <a:pt x="1218" y="221"/>
                    <a:pt x="1213" y="226"/>
                    <a:pt x="1208" y="232"/>
                  </a:cubicBezTo>
                  <a:cubicBezTo>
                    <a:pt x="1197" y="237"/>
                    <a:pt x="1192" y="237"/>
                    <a:pt x="1187" y="242"/>
                  </a:cubicBezTo>
                  <a:cubicBezTo>
                    <a:pt x="1181" y="247"/>
                    <a:pt x="1176" y="253"/>
                    <a:pt x="1171" y="258"/>
                  </a:cubicBezTo>
                  <a:cubicBezTo>
                    <a:pt x="1160" y="263"/>
                    <a:pt x="1155" y="263"/>
                    <a:pt x="1144" y="263"/>
                  </a:cubicBezTo>
                  <a:cubicBezTo>
                    <a:pt x="1123" y="263"/>
                    <a:pt x="1118" y="258"/>
                    <a:pt x="1102" y="253"/>
                  </a:cubicBezTo>
                  <a:cubicBezTo>
                    <a:pt x="1097" y="253"/>
                    <a:pt x="1092" y="247"/>
                    <a:pt x="1086" y="247"/>
                  </a:cubicBezTo>
                  <a:cubicBezTo>
                    <a:pt x="1065" y="247"/>
                    <a:pt x="1065" y="247"/>
                    <a:pt x="1065" y="247"/>
                  </a:cubicBezTo>
                  <a:cubicBezTo>
                    <a:pt x="1049" y="247"/>
                    <a:pt x="1044" y="237"/>
                    <a:pt x="1039" y="226"/>
                  </a:cubicBezTo>
                  <a:cubicBezTo>
                    <a:pt x="1028" y="211"/>
                    <a:pt x="1012" y="216"/>
                    <a:pt x="1002" y="211"/>
                  </a:cubicBezTo>
                  <a:cubicBezTo>
                    <a:pt x="997" y="211"/>
                    <a:pt x="997" y="211"/>
                    <a:pt x="997" y="205"/>
                  </a:cubicBezTo>
                  <a:cubicBezTo>
                    <a:pt x="986" y="200"/>
                    <a:pt x="981" y="189"/>
                    <a:pt x="970" y="184"/>
                  </a:cubicBezTo>
                  <a:cubicBezTo>
                    <a:pt x="965" y="179"/>
                    <a:pt x="954" y="174"/>
                    <a:pt x="949" y="168"/>
                  </a:cubicBezTo>
                  <a:cubicBezTo>
                    <a:pt x="944" y="163"/>
                    <a:pt x="944" y="158"/>
                    <a:pt x="944" y="152"/>
                  </a:cubicBezTo>
                  <a:lnTo>
                    <a:pt x="939" y="147"/>
                  </a:lnTo>
                  <a:cubicBezTo>
                    <a:pt x="923" y="147"/>
                    <a:pt x="917" y="158"/>
                    <a:pt x="907" y="163"/>
                  </a:cubicBezTo>
                  <a:cubicBezTo>
                    <a:pt x="902" y="163"/>
                    <a:pt x="896" y="163"/>
                    <a:pt x="896" y="168"/>
                  </a:cubicBezTo>
                  <a:cubicBezTo>
                    <a:pt x="881" y="174"/>
                    <a:pt x="875" y="174"/>
                    <a:pt x="865" y="174"/>
                  </a:cubicBezTo>
                  <a:cubicBezTo>
                    <a:pt x="865" y="200"/>
                    <a:pt x="875" y="205"/>
                    <a:pt x="886" y="232"/>
                  </a:cubicBezTo>
                  <a:cubicBezTo>
                    <a:pt x="881" y="232"/>
                    <a:pt x="881" y="232"/>
                    <a:pt x="881" y="232"/>
                  </a:cubicBezTo>
                  <a:cubicBezTo>
                    <a:pt x="875" y="226"/>
                    <a:pt x="870" y="226"/>
                    <a:pt x="865" y="226"/>
                  </a:cubicBezTo>
                  <a:cubicBezTo>
                    <a:pt x="854" y="226"/>
                    <a:pt x="849" y="226"/>
                    <a:pt x="838" y="232"/>
                  </a:cubicBezTo>
                  <a:cubicBezTo>
                    <a:pt x="828" y="237"/>
                    <a:pt x="823" y="242"/>
                    <a:pt x="812" y="242"/>
                  </a:cubicBezTo>
                  <a:cubicBezTo>
                    <a:pt x="802" y="242"/>
                    <a:pt x="796" y="237"/>
                    <a:pt x="791" y="232"/>
                  </a:cubicBezTo>
                  <a:cubicBezTo>
                    <a:pt x="791" y="232"/>
                    <a:pt x="791" y="232"/>
                    <a:pt x="786" y="232"/>
                  </a:cubicBezTo>
                  <a:cubicBezTo>
                    <a:pt x="780" y="226"/>
                    <a:pt x="775" y="232"/>
                    <a:pt x="765" y="226"/>
                  </a:cubicBezTo>
                  <a:cubicBezTo>
                    <a:pt x="759" y="221"/>
                    <a:pt x="759" y="216"/>
                    <a:pt x="749" y="205"/>
                  </a:cubicBezTo>
                  <a:cubicBezTo>
                    <a:pt x="743" y="200"/>
                    <a:pt x="733" y="195"/>
                    <a:pt x="728" y="184"/>
                  </a:cubicBezTo>
                  <a:cubicBezTo>
                    <a:pt x="722" y="179"/>
                    <a:pt x="722" y="168"/>
                    <a:pt x="712" y="163"/>
                  </a:cubicBezTo>
                  <a:cubicBezTo>
                    <a:pt x="706" y="163"/>
                    <a:pt x="706" y="163"/>
                    <a:pt x="706" y="163"/>
                  </a:cubicBezTo>
                  <a:cubicBezTo>
                    <a:pt x="712" y="163"/>
                    <a:pt x="712" y="163"/>
                    <a:pt x="712" y="163"/>
                  </a:cubicBezTo>
                  <a:cubicBezTo>
                    <a:pt x="701" y="158"/>
                    <a:pt x="696" y="158"/>
                    <a:pt x="691" y="147"/>
                  </a:cubicBezTo>
                  <a:cubicBezTo>
                    <a:pt x="680" y="142"/>
                    <a:pt x="675" y="131"/>
                    <a:pt x="664" y="131"/>
                  </a:cubicBezTo>
                  <a:cubicBezTo>
                    <a:pt x="649" y="131"/>
                    <a:pt x="643" y="142"/>
                    <a:pt x="633" y="147"/>
                  </a:cubicBezTo>
                  <a:cubicBezTo>
                    <a:pt x="627" y="147"/>
                    <a:pt x="622" y="152"/>
                    <a:pt x="612" y="152"/>
                  </a:cubicBezTo>
                  <a:cubicBezTo>
                    <a:pt x="596" y="163"/>
                    <a:pt x="585" y="168"/>
                    <a:pt x="564" y="168"/>
                  </a:cubicBezTo>
                  <a:cubicBezTo>
                    <a:pt x="554" y="168"/>
                    <a:pt x="548" y="168"/>
                    <a:pt x="538" y="168"/>
                  </a:cubicBezTo>
                  <a:cubicBezTo>
                    <a:pt x="527" y="168"/>
                    <a:pt x="522" y="174"/>
                    <a:pt x="517" y="179"/>
                  </a:cubicBezTo>
                  <a:cubicBezTo>
                    <a:pt x="506" y="184"/>
                    <a:pt x="495" y="179"/>
                    <a:pt x="485" y="184"/>
                  </a:cubicBezTo>
                  <a:cubicBezTo>
                    <a:pt x="474" y="195"/>
                    <a:pt x="469" y="205"/>
                    <a:pt x="464" y="216"/>
                  </a:cubicBezTo>
                  <a:cubicBezTo>
                    <a:pt x="453" y="226"/>
                    <a:pt x="443" y="237"/>
                    <a:pt x="443" y="253"/>
                  </a:cubicBezTo>
                  <a:cubicBezTo>
                    <a:pt x="443" y="263"/>
                    <a:pt x="448" y="274"/>
                    <a:pt x="448" y="284"/>
                  </a:cubicBezTo>
                  <a:cubicBezTo>
                    <a:pt x="448" y="290"/>
                    <a:pt x="453" y="290"/>
                    <a:pt x="453" y="295"/>
                  </a:cubicBezTo>
                  <a:cubicBezTo>
                    <a:pt x="453" y="300"/>
                    <a:pt x="453" y="300"/>
                    <a:pt x="453" y="300"/>
                  </a:cubicBezTo>
                  <a:cubicBezTo>
                    <a:pt x="448" y="305"/>
                    <a:pt x="443" y="305"/>
                    <a:pt x="438" y="305"/>
                  </a:cubicBezTo>
                  <a:cubicBezTo>
                    <a:pt x="432" y="305"/>
                    <a:pt x="427" y="300"/>
                    <a:pt x="422" y="300"/>
                  </a:cubicBezTo>
                  <a:cubicBezTo>
                    <a:pt x="417" y="295"/>
                    <a:pt x="417" y="290"/>
                    <a:pt x="417" y="290"/>
                  </a:cubicBezTo>
                  <a:cubicBezTo>
                    <a:pt x="411" y="284"/>
                    <a:pt x="406" y="284"/>
                    <a:pt x="401" y="279"/>
                  </a:cubicBezTo>
                  <a:cubicBezTo>
                    <a:pt x="395" y="274"/>
                    <a:pt x="390" y="274"/>
                    <a:pt x="385" y="274"/>
                  </a:cubicBezTo>
                  <a:cubicBezTo>
                    <a:pt x="369" y="274"/>
                    <a:pt x="358" y="284"/>
                    <a:pt x="343" y="284"/>
                  </a:cubicBezTo>
                  <a:cubicBezTo>
                    <a:pt x="332" y="284"/>
                    <a:pt x="327" y="274"/>
                    <a:pt x="321" y="268"/>
                  </a:cubicBezTo>
                  <a:cubicBezTo>
                    <a:pt x="316" y="263"/>
                    <a:pt x="311" y="258"/>
                    <a:pt x="306" y="253"/>
                  </a:cubicBezTo>
                  <a:cubicBezTo>
                    <a:pt x="295" y="247"/>
                    <a:pt x="295" y="242"/>
                    <a:pt x="290" y="237"/>
                  </a:cubicBezTo>
                  <a:cubicBezTo>
                    <a:pt x="285" y="232"/>
                    <a:pt x="279" y="226"/>
                    <a:pt x="274" y="221"/>
                  </a:cubicBezTo>
                  <a:cubicBezTo>
                    <a:pt x="274" y="221"/>
                    <a:pt x="274" y="221"/>
                    <a:pt x="269" y="216"/>
                  </a:cubicBezTo>
                  <a:cubicBezTo>
                    <a:pt x="269" y="216"/>
                    <a:pt x="269" y="211"/>
                    <a:pt x="263" y="211"/>
                  </a:cubicBezTo>
                  <a:lnTo>
                    <a:pt x="258" y="216"/>
                  </a:lnTo>
                  <a:cubicBezTo>
                    <a:pt x="248" y="226"/>
                    <a:pt x="242" y="226"/>
                    <a:pt x="237" y="232"/>
                  </a:cubicBezTo>
                  <a:cubicBezTo>
                    <a:pt x="221" y="242"/>
                    <a:pt x="211" y="247"/>
                    <a:pt x="195" y="2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3" name="Freeform 80"/>
            <p:cNvSpPr>
              <a:spLocks noChangeArrowheads="1"/>
            </p:cNvSpPr>
            <p:nvPr/>
          </p:nvSpPr>
          <p:spPr bwMode="auto">
            <a:xfrm>
              <a:off x="10146554" y="9959976"/>
              <a:ext cx="1081018" cy="473075"/>
            </a:xfrm>
            <a:custGeom>
              <a:avLst/>
              <a:gdLst>
                <a:gd name="T0" fmla="*/ 248 w 3002"/>
                <a:gd name="T1" fmla="*/ 1271 h 1314"/>
                <a:gd name="T2" fmla="*/ 685 w 3002"/>
                <a:gd name="T3" fmla="*/ 1181 h 1314"/>
                <a:gd name="T4" fmla="*/ 1055 w 3002"/>
                <a:gd name="T5" fmla="*/ 1160 h 1314"/>
                <a:gd name="T6" fmla="*/ 1250 w 3002"/>
                <a:gd name="T7" fmla="*/ 1170 h 1314"/>
                <a:gd name="T8" fmla="*/ 1603 w 3002"/>
                <a:gd name="T9" fmla="*/ 1123 h 1314"/>
                <a:gd name="T10" fmla="*/ 1809 w 3002"/>
                <a:gd name="T11" fmla="*/ 1165 h 1314"/>
                <a:gd name="T12" fmla="*/ 2051 w 3002"/>
                <a:gd name="T13" fmla="*/ 1123 h 1314"/>
                <a:gd name="T14" fmla="*/ 2131 w 3002"/>
                <a:gd name="T15" fmla="*/ 1065 h 1314"/>
                <a:gd name="T16" fmla="*/ 2136 w 3002"/>
                <a:gd name="T17" fmla="*/ 1134 h 1314"/>
                <a:gd name="T18" fmla="*/ 2320 w 3002"/>
                <a:gd name="T19" fmla="*/ 1181 h 1314"/>
                <a:gd name="T20" fmla="*/ 2568 w 3002"/>
                <a:gd name="T21" fmla="*/ 1265 h 1314"/>
                <a:gd name="T22" fmla="*/ 2895 w 3002"/>
                <a:gd name="T23" fmla="*/ 1292 h 1314"/>
                <a:gd name="T24" fmla="*/ 2975 w 3002"/>
                <a:gd name="T25" fmla="*/ 1292 h 1314"/>
                <a:gd name="T26" fmla="*/ 2853 w 3002"/>
                <a:gd name="T27" fmla="*/ 1134 h 1314"/>
                <a:gd name="T28" fmla="*/ 2806 w 3002"/>
                <a:gd name="T29" fmla="*/ 959 h 1314"/>
                <a:gd name="T30" fmla="*/ 2864 w 3002"/>
                <a:gd name="T31" fmla="*/ 928 h 1314"/>
                <a:gd name="T32" fmla="*/ 2895 w 3002"/>
                <a:gd name="T33" fmla="*/ 859 h 1314"/>
                <a:gd name="T34" fmla="*/ 2843 w 3002"/>
                <a:gd name="T35" fmla="*/ 775 h 1314"/>
                <a:gd name="T36" fmla="*/ 2827 w 3002"/>
                <a:gd name="T37" fmla="*/ 680 h 1314"/>
                <a:gd name="T38" fmla="*/ 2843 w 3002"/>
                <a:gd name="T39" fmla="*/ 537 h 1314"/>
                <a:gd name="T40" fmla="*/ 2853 w 3002"/>
                <a:gd name="T41" fmla="*/ 422 h 1314"/>
                <a:gd name="T42" fmla="*/ 2975 w 3002"/>
                <a:gd name="T43" fmla="*/ 327 h 1314"/>
                <a:gd name="T44" fmla="*/ 2959 w 3002"/>
                <a:gd name="T45" fmla="*/ 232 h 1314"/>
                <a:gd name="T46" fmla="*/ 2943 w 3002"/>
                <a:gd name="T47" fmla="*/ 137 h 1314"/>
                <a:gd name="T48" fmla="*/ 2980 w 3002"/>
                <a:gd name="T49" fmla="*/ 52 h 1314"/>
                <a:gd name="T50" fmla="*/ 2790 w 3002"/>
                <a:gd name="T51" fmla="*/ 52 h 1314"/>
                <a:gd name="T52" fmla="*/ 2674 w 3002"/>
                <a:gd name="T53" fmla="*/ 110 h 1314"/>
                <a:gd name="T54" fmla="*/ 2590 w 3002"/>
                <a:gd name="T55" fmla="*/ 137 h 1314"/>
                <a:gd name="T56" fmla="*/ 2505 w 3002"/>
                <a:gd name="T57" fmla="*/ 269 h 1314"/>
                <a:gd name="T58" fmla="*/ 2384 w 3002"/>
                <a:gd name="T59" fmla="*/ 253 h 1314"/>
                <a:gd name="T60" fmla="*/ 2215 w 3002"/>
                <a:gd name="T61" fmla="*/ 305 h 1314"/>
                <a:gd name="T62" fmla="*/ 2099 w 3002"/>
                <a:gd name="T63" fmla="*/ 269 h 1314"/>
                <a:gd name="T64" fmla="*/ 2004 w 3002"/>
                <a:gd name="T65" fmla="*/ 189 h 1314"/>
                <a:gd name="T66" fmla="*/ 1930 w 3002"/>
                <a:gd name="T67" fmla="*/ 142 h 1314"/>
                <a:gd name="T68" fmla="*/ 1851 w 3002"/>
                <a:gd name="T69" fmla="*/ 26 h 1314"/>
                <a:gd name="T70" fmla="*/ 1798 w 3002"/>
                <a:gd name="T71" fmla="*/ 5 h 1314"/>
                <a:gd name="T72" fmla="*/ 1730 w 3002"/>
                <a:gd name="T73" fmla="*/ 137 h 1314"/>
                <a:gd name="T74" fmla="*/ 1735 w 3002"/>
                <a:gd name="T75" fmla="*/ 216 h 1314"/>
                <a:gd name="T76" fmla="*/ 1719 w 3002"/>
                <a:gd name="T77" fmla="*/ 316 h 1314"/>
                <a:gd name="T78" fmla="*/ 1693 w 3002"/>
                <a:gd name="T79" fmla="*/ 279 h 1314"/>
                <a:gd name="T80" fmla="*/ 1587 w 3002"/>
                <a:gd name="T81" fmla="*/ 253 h 1314"/>
                <a:gd name="T82" fmla="*/ 1482 w 3002"/>
                <a:gd name="T83" fmla="*/ 353 h 1314"/>
                <a:gd name="T84" fmla="*/ 1466 w 3002"/>
                <a:gd name="T85" fmla="*/ 258 h 1314"/>
                <a:gd name="T86" fmla="*/ 1418 w 3002"/>
                <a:gd name="T87" fmla="*/ 258 h 1314"/>
                <a:gd name="T88" fmla="*/ 1382 w 3002"/>
                <a:gd name="T89" fmla="*/ 379 h 1314"/>
                <a:gd name="T90" fmla="*/ 1223 w 3002"/>
                <a:gd name="T91" fmla="*/ 432 h 1314"/>
                <a:gd name="T92" fmla="*/ 1181 w 3002"/>
                <a:gd name="T93" fmla="*/ 606 h 1314"/>
                <a:gd name="T94" fmla="*/ 1155 w 3002"/>
                <a:gd name="T95" fmla="*/ 696 h 1314"/>
                <a:gd name="T96" fmla="*/ 1171 w 3002"/>
                <a:gd name="T97" fmla="*/ 801 h 1314"/>
                <a:gd name="T98" fmla="*/ 1139 w 3002"/>
                <a:gd name="T99" fmla="*/ 928 h 1314"/>
                <a:gd name="T100" fmla="*/ 1033 w 3002"/>
                <a:gd name="T101" fmla="*/ 1018 h 1314"/>
                <a:gd name="T102" fmla="*/ 881 w 3002"/>
                <a:gd name="T103" fmla="*/ 1012 h 1314"/>
                <a:gd name="T104" fmla="*/ 828 w 3002"/>
                <a:gd name="T105" fmla="*/ 1065 h 1314"/>
                <a:gd name="T106" fmla="*/ 759 w 3002"/>
                <a:gd name="T107" fmla="*/ 1081 h 1314"/>
                <a:gd name="T108" fmla="*/ 575 w 3002"/>
                <a:gd name="T109" fmla="*/ 1049 h 1314"/>
                <a:gd name="T110" fmla="*/ 506 w 3002"/>
                <a:gd name="T111" fmla="*/ 1044 h 1314"/>
                <a:gd name="T112" fmla="*/ 374 w 3002"/>
                <a:gd name="T113" fmla="*/ 1065 h 1314"/>
                <a:gd name="T114" fmla="*/ 232 w 3002"/>
                <a:gd name="T115" fmla="*/ 1097 h 1314"/>
                <a:gd name="T116" fmla="*/ 68 w 3002"/>
                <a:gd name="T117" fmla="*/ 1197 h 1314"/>
                <a:gd name="T118" fmla="*/ 63 w 3002"/>
                <a:gd name="T119" fmla="*/ 128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2" h="1314">
                  <a:moveTo>
                    <a:pt x="47" y="1313"/>
                  </a:moveTo>
                  <a:lnTo>
                    <a:pt x="47" y="1313"/>
                  </a:lnTo>
                  <a:cubicBezTo>
                    <a:pt x="52" y="1313"/>
                    <a:pt x="52" y="1313"/>
                    <a:pt x="58" y="1313"/>
                  </a:cubicBezTo>
                  <a:cubicBezTo>
                    <a:pt x="79" y="1313"/>
                    <a:pt x="89" y="1308"/>
                    <a:pt x="116" y="1302"/>
                  </a:cubicBezTo>
                  <a:cubicBezTo>
                    <a:pt x="168" y="1292"/>
                    <a:pt x="200" y="1297"/>
                    <a:pt x="248" y="1271"/>
                  </a:cubicBezTo>
                  <a:cubicBezTo>
                    <a:pt x="290" y="1255"/>
                    <a:pt x="306" y="1223"/>
                    <a:pt x="353" y="1223"/>
                  </a:cubicBezTo>
                  <a:cubicBezTo>
                    <a:pt x="448" y="1223"/>
                    <a:pt x="448" y="1223"/>
                    <a:pt x="448" y="1223"/>
                  </a:cubicBezTo>
                  <a:cubicBezTo>
                    <a:pt x="543" y="1197"/>
                    <a:pt x="543" y="1197"/>
                    <a:pt x="543" y="1197"/>
                  </a:cubicBezTo>
                  <a:cubicBezTo>
                    <a:pt x="559" y="1197"/>
                    <a:pt x="564" y="1202"/>
                    <a:pt x="575" y="1202"/>
                  </a:cubicBezTo>
                  <a:cubicBezTo>
                    <a:pt x="685" y="1181"/>
                    <a:pt x="685" y="1181"/>
                    <a:pt x="685" y="1181"/>
                  </a:cubicBezTo>
                  <a:cubicBezTo>
                    <a:pt x="807" y="1181"/>
                    <a:pt x="807" y="1181"/>
                    <a:pt x="807" y="1181"/>
                  </a:cubicBezTo>
                  <a:cubicBezTo>
                    <a:pt x="823" y="1181"/>
                    <a:pt x="833" y="1192"/>
                    <a:pt x="849" y="1192"/>
                  </a:cubicBezTo>
                  <a:cubicBezTo>
                    <a:pt x="875" y="1192"/>
                    <a:pt x="886" y="1186"/>
                    <a:pt x="912" y="1186"/>
                  </a:cubicBezTo>
                  <a:cubicBezTo>
                    <a:pt x="933" y="1186"/>
                    <a:pt x="944" y="1186"/>
                    <a:pt x="965" y="1186"/>
                  </a:cubicBezTo>
                  <a:cubicBezTo>
                    <a:pt x="1002" y="1186"/>
                    <a:pt x="1018" y="1170"/>
                    <a:pt x="1055" y="1160"/>
                  </a:cubicBezTo>
                  <a:cubicBezTo>
                    <a:pt x="1060" y="1165"/>
                    <a:pt x="1060" y="1165"/>
                    <a:pt x="1060" y="1165"/>
                  </a:cubicBezTo>
                  <a:cubicBezTo>
                    <a:pt x="1092" y="1165"/>
                    <a:pt x="1092" y="1165"/>
                    <a:pt x="1092" y="1165"/>
                  </a:cubicBezTo>
                  <a:cubicBezTo>
                    <a:pt x="1113" y="1165"/>
                    <a:pt x="1123" y="1144"/>
                    <a:pt x="1149" y="1144"/>
                  </a:cubicBezTo>
                  <a:cubicBezTo>
                    <a:pt x="1176" y="1144"/>
                    <a:pt x="1192" y="1144"/>
                    <a:pt x="1213" y="1155"/>
                  </a:cubicBezTo>
                  <a:cubicBezTo>
                    <a:pt x="1229" y="1160"/>
                    <a:pt x="1234" y="1170"/>
                    <a:pt x="1250" y="1170"/>
                  </a:cubicBezTo>
                  <a:cubicBezTo>
                    <a:pt x="1271" y="1170"/>
                    <a:pt x="1276" y="1139"/>
                    <a:pt x="1303" y="1139"/>
                  </a:cubicBezTo>
                  <a:cubicBezTo>
                    <a:pt x="1329" y="1139"/>
                    <a:pt x="1329" y="1139"/>
                    <a:pt x="1329" y="1139"/>
                  </a:cubicBezTo>
                  <a:cubicBezTo>
                    <a:pt x="1387" y="1139"/>
                    <a:pt x="1408" y="1097"/>
                    <a:pt x="1466" y="1097"/>
                  </a:cubicBezTo>
                  <a:cubicBezTo>
                    <a:pt x="1508" y="1097"/>
                    <a:pt x="1529" y="1123"/>
                    <a:pt x="1571" y="1123"/>
                  </a:cubicBezTo>
                  <a:cubicBezTo>
                    <a:pt x="1603" y="1123"/>
                    <a:pt x="1603" y="1123"/>
                    <a:pt x="1603" y="1123"/>
                  </a:cubicBezTo>
                  <a:cubicBezTo>
                    <a:pt x="1614" y="1123"/>
                    <a:pt x="1619" y="1107"/>
                    <a:pt x="1635" y="1107"/>
                  </a:cubicBezTo>
                  <a:cubicBezTo>
                    <a:pt x="1645" y="1107"/>
                    <a:pt x="1645" y="1123"/>
                    <a:pt x="1656" y="1123"/>
                  </a:cubicBezTo>
                  <a:cubicBezTo>
                    <a:pt x="1677" y="1134"/>
                    <a:pt x="1688" y="1134"/>
                    <a:pt x="1709" y="1139"/>
                  </a:cubicBezTo>
                  <a:cubicBezTo>
                    <a:pt x="1730" y="1149"/>
                    <a:pt x="1746" y="1165"/>
                    <a:pt x="1772" y="1165"/>
                  </a:cubicBezTo>
                  <a:cubicBezTo>
                    <a:pt x="1809" y="1165"/>
                    <a:pt x="1809" y="1165"/>
                    <a:pt x="1809" y="1165"/>
                  </a:cubicBezTo>
                  <a:cubicBezTo>
                    <a:pt x="1851" y="1165"/>
                    <a:pt x="1872" y="1176"/>
                    <a:pt x="1909" y="1176"/>
                  </a:cubicBezTo>
                  <a:cubicBezTo>
                    <a:pt x="1941" y="1176"/>
                    <a:pt x="1962" y="1176"/>
                    <a:pt x="1993" y="1165"/>
                  </a:cubicBezTo>
                  <a:cubicBezTo>
                    <a:pt x="2009" y="1160"/>
                    <a:pt x="2030" y="1160"/>
                    <a:pt x="2030" y="1144"/>
                  </a:cubicBezTo>
                  <a:cubicBezTo>
                    <a:pt x="2030" y="1139"/>
                    <a:pt x="2030" y="1134"/>
                    <a:pt x="2030" y="1134"/>
                  </a:cubicBezTo>
                  <a:cubicBezTo>
                    <a:pt x="2036" y="1128"/>
                    <a:pt x="2041" y="1128"/>
                    <a:pt x="2051" y="1123"/>
                  </a:cubicBezTo>
                  <a:cubicBezTo>
                    <a:pt x="2051" y="1134"/>
                    <a:pt x="2051" y="1149"/>
                    <a:pt x="2062" y="1149"/>
                  </a:cubicBezTo>
                  <a:cubicBezTo>
                    <a:pt x="2136" y="1149"/>
                    <a:pt x="2099" y="1160"/>
                    <a:pt x="2099" y="1123"/>
                  </a:cubicBezTo>
                  <a:cubicBezTo>
                    <a:pt x="2099" y="1113"/>
                    <a:pt x="2099" y="1113"/>
                    <a:pt x="2099" y="1113"/>
                  </a:cubicBezTo>
                  <a:cubicBezTo>
                    <a:pt x="2115" y="1113"/>
                    <a:pt x="2131" y="1107"/>
                    <a:pt x="2136" y="1091"/>
                  </a:cubicBezTo>
                  <a:cubicBezTo>
                    <a:pt x="2131" y="1065"/>
                    <a:pt x="2131" y="1065"/>
                    <a:pt x="2131" y="1065"/>
                  </a:cubicBezTo>
                  <a:cubicBezTo>
                    <a:pt x="2131" y="1060"/>
                    <a:pt x="2131" y="1054"/>
                    <a:pt x="2131" y="1049"/>
                  </a:cubicBezTo>
                  <a:cubicBezTo>
                    <a:pt x="2157" y="1054"/>
                    <a:pt x="2168" y="1054"/>
                    <a:pt x="2189" y="1054"/>
                  </a:cubicBezTo>
                  <a:cubicBezTo>
                    <a:pt x="2173" y="1065"/>
                    <a:pt x="2168" y="1076"/>
                    <a:pt x="2157" y="1091"/>
                  </a:cubicBezTo>
                  <a:cubicBezTo>
                    <a:pt x="2146" y="1102"/>
                    <a:pt x="2131" y="1107"/>
                    <a:pt x="2131" y="1123"/>
                  </a:cubicBezTo>
                  <a:cubicBezTo>
                    <a:pt x="2131" y="1128"/>
                    <a:pt x="2136" y="1128"/>
                    <a:pt x="2136" y="1134"/>
                  </a:cubicBezTo>
                  <a:cubicBezTo>
                    <a:pt x="2136" y="1139"/>
                    <a:pt x="2131" y="1144"/>
                    <a:pt x="2131" y="1149"/>
                  </a:cubicBezTo>
                  <a:cubicBezTo>
                    <a:pt x="2131" y="1165"/>
                    <a:pt x="2152" y="1160"/>
                    <a:pt x="2168" y="1160"/>
                  </a:cubicBezTo>
                  <a:cubicBezTo>
                    <a:pt x="2199" y="1160"/>
                    <a:pt x="2199" y="1160"/>
                    <a:pt x="2199" y="1160"/>
                  </a:cubicBezTo>
                  <a:cubicBezTo>
                    <a:pt x="2225" y="1160"/>
                    <a:pt x="2241" y="1165"/>
                    <a:pt x="2268" y="1170"/>
                  </a:cubicBezTo>
                  <a:cubicBezTo>
                    <a:pt x="2289" y="1176"/>
                    <a:pt x="2299" y="1170"/>
                    <a:pt x="2320" y="1181"/>
                  </a:cubicBezTo>
                  <a:cubicBezTo>
                    <a:pt x="2331" y="1186"/>
                    <a:pt x="2331" y="1192"/>
                    <a:pt x="2342" y="1192"/>
                  </a:cubicBezTo>
                  <a:cubicBezTo>
                    <a:pt x="2368" y="1181"/>
                    <a:pt x="2379" y="1165"/>
                    <a:pt x="2410" y="1165"/>
                  </a:cubicBezTo>
                  <a:cubicBezTo>
                    <a:pt x="2421" y="1165"/>
                    <a:pt x="2421" y="1181"/>
                    <a:pt x="2426" y="1186"/>
                  </a:cubicBezTo>
                  <a:cubicBezTo>
                    <a:pt x="2447" y="1207"/>
                    <a:pt x="2458" y="1223"/>
                    <a:pt x="2484" y="1234"/>
                  </a:cubicBezTo>
                  <a:cubicBezTo>
                    <a:pt x="2516" y="1250"/>
                    <a:pt x="2537" y="1255"/>
                    <a:pt x="2568" y="1265"/>
                  </a:cubicBezTo>
                  <a:cubicBezTo>
                    <a:pt x="2605" y="1281"/>
                    <a:pt x="2626" y="1281"/>
                    <a:pt x="2663" y="1292"/>
                  </a:cubicBezTo>
                  <a:cubicBezTo>
                    <a:pt x="2695" y="1302"/>
                    <a:pt x="2706" y="1313"/>
                    <a:pt x="2737" y="1313"/>
                  </a:cubicBezTo>
                  <a:cubicBezTo>
                    <a:pt x="2753" y="1313"/>
                    <a:pt x="2758" y="1308"/>
                    <a:pt x="2774" y="1308"/>
                  </a:cubicBezTo>
                  <a:cubicBezTo>
                    <a:pt x="2806" y="1308"/>
                    <a:pt x="2806" y="1308"/>
                    <a:pt x="2806" y="1308"/>
                  </a:cubicBezTo>
                  <a:cubicBezTo>
                    <a:pt x="2843" y="1308"/>
                    <a:pt x="2864" y="1292"/>
                    <a:pt x="2895" y="1292"/>
                  </a:cubicBezTo>
                  <a:cubicBezTo>
                    <a:pt x="2906" y="1292"/>
                    <a:pt x="2906" y="1302"/>
                    <a:pt x="2916" y="1308"/>
                  </a:cubicBezTo>
                  <a:cubicBezTo>
                    <a:pt x="2943" y="1308"/>
                    <a:pt x="2959" y="1302"/>
                    <a:pt x="2985" y="1302"/>
                  </a:cubicBezTo>
                  <a:lnTo>
                    <a:pt x="2985" y="1302"/>
                  </a:lnTo>
                  <a:cubicBezTo>
                    <a:pt x="2980" y="1302"/>
                    <a:pt x="2980" y="1297"/>
                    <a:pt x="2980" y="1292"/>
                  </a:cubicBezTo>
                  <a:lnTo>
                    <a:pt x="2975" y="1292"/>
                  </a:lnTo>
                  <a:cubicBezTo>
                    <a:pt x="2969" y="1287"/>
                    <a:pt x="2969" y="1281"/>
                    <a:pt x="2964" y="1271"/>
                  </a:cubicBezTo>
                  <a:cubicBezTo>
                    <a:pt x="2948" y="1244"/>
                    <a:pt x="2943" y="1234"/>
                    <a:pt x="2927" y="1207"/>
                  </a:cubicBezTo>
                  <a:cubicBezTo>
                    <a:pt x="2922" y="1197"/>
                    <a:pt x="2911" y="1197"/>
                    <a:pt x="2906" y="1186"/>
                  </a:cubicBezTo>
                  <a:cubicBezTo>
                    <a:pt x="2895" y="1176"/>
                    <a:pt x="2885" y="1170"/>
                    <a:pt x="2874" y="1155"/>
                  </a:cubicBezTo>
                  <a:cubicBezTo>
                    <a:pt x="2864" y="1149"/>
                    <a:pt x="2864" y="1139"/>
                    <a:pt x="2853" y="1134"/>
                  </a:cubicBezTo>
                  <a:cubicBezTo>
                    <a:pt x="2853" y="1128"/>
                    <a:pt x="2848" y="1128"/>
                    <a:pt x="2848" y="1128"/>
                  </a:cubicBezTo>
                  <a:cubicBezTo>
                    <a:pt x="2837" y="1123"/>
                    <a:pt x="2837" y="1113"/>
                    <a:pt x="2827" y="1102"/>
                  </a:cubicBezTo>
                  <a:cubicBezTo>
                    <a:pt x="2827" y="1097"/>
                    <a:pt x="2822" y="1097"/>
                    <a:pt x="2822" y="1091"/>
                  </a:cubicBezTo>
                  <a:cubicBezTo>
                    <a:pt x="2811" y="1086"/>
                    <a:pt x="2806" y="1081"/>
                    <a:pt x="2806" y="1070"/>
                  </a:cubicBezTo>
                  <a:cubicBezTo>
                    <a:pt x="2806" y="959"/>
                    <a:pt x="2806" y="959"/>
                    <a:pt x="2806" y="959"/>
                  </a:cubicBezTo>
                  <a:cubicBezTo>
                    <a:pt x="2806" y="954"/>
                    <a:pt x="2811" y="949"/>
                    <a:pt x="2811" y="949"/>
                  </a:cubicBezTo>
                  <a:cubicBezTo>
                    <a:pt x="2816" y="949"/>
                    <a:pt x="2822" y="949"/>
                    <a:pt x="2822" y="949"/>
                  </a:cubicBezTo>
                  <a:cubicBezTo>
                    <a:pt x="2827" y="954"/>
                    <a:pt x="2827" y="959"/>
                    <a:pt x="2832" y="959"/>
                  </a:cubicBezTo>
                  <a:cubicBezTo>
                    <a:pt x="2843" y="959"/>
                    <a:pt x="2843" y="949"/>
                    <a:pt x="2848" y="949"/>
                  </a:cubicBezTo>
                  <a:cubicBezTo>
                    <a:pt x="2853" y="938"/>
                    <a:pt x="2853" y="933"/>
                    <a:pt x="2864" y="928"/>
                  </a:cubicBezTo>
                  <a:cubicBezTo>
                    <a:pt x="2869" y="923"/>
                    <a:pt x="2874" y="923"/>
                    <a:pt x="2880" y="923"/>
                  </a:cubicBezTo>
                  <a:cubicBezTo>
                    <a:pt x="2885" y="923"/>
                    <a:pt x="2890" y="923"/>
                    <a:pt x="2895" y="917"/>
                  </a:cubicBezTo>
                  <a:cubicBezTo>
                    <a:pt x="2901" y="917"/>
                    <a:pt x="2901" y="912"/>
                    <a:pt x="2901" y="907"/>
                  </a:cubicBezTo>
                  <a:cubicBezTo>
                    <a:pt x="2906" y="896"/>
                    <a:pt x="2906" y="896"/>
                    <a:pt x="2906" y="891"/>
                  </a:cubicBezTo>
                  <a:cubicBezTo>
                    <a:pt x="2906" y="875"/>
                    <a:pt x="2901" y="870"/>
                    <a:pt x="2895" y="859"/>
                  </a:cubicBezTo>
                  <a:cubicBezTo>
                    <a:pt x="2895" y="854"/>
                    <a:pt x="2885" y="854"/>
                    <a:pt x="2880" y="843"/>
                  </a:cubicBezTo>
                  <a:cubicBezTo>
                    <a:pt x="2874" y="838"/>
                    <a:pt x="2874" y="833"/>
                    <a:pt x="2874" y="822"/>
                  </a:cubicBezTo>
                  <a:cubicBezTo>
                    <a:pt x="2869" y="817"/>
                    <a:pt x="2869" y="812"/>
                    <a:pt x="2864" y="807"/>
                  </a:cubicBezTo>
                  <a:cubicBezTo>
                    <a:pt x="2864" y="801"/>
                    <a:pt x="2869" y="796"/>
                    <a:pt x="2864" y="785"/>
                  </a:cubicBezTo>
                  <a:cubicBezTo>
                    <a:pt x="2864" y="780"/>
                    <a:pt x="2853" y="780"/>
                    <a:pt x="2843" y="775"/>
                  </a:cubicBezTo>
                  <a:cubicBezTo>
                    <a:pt x="2837" y="770"/>
                    <a:pt x="2843" y="759"/>
                    <a:pt x="2837" y="754"/>
                  </a:cubicBezTo>
                  <a:cubicBezTo>
                    <a:pt x="2837" y="743"/>
                    <a:pt x="2827" y="738"/>
                    <a:pt x="2827" y="727"/>
                  </a:cubicBezTo>
                  <a:cubicBezTo>
                    <a:pt x="2827" y="712"/>
                    <a:pt x="2827" y="706"/>
                    <a:pt x="2827" y="691"/>
                  </a:cubicBezTo>
                  <a:cubicBezTo>
                    <a:pt x="2832" y="685"/>
                    <a:pt x="2827" y="680"/>
                    <a:pt x="2827" y="675"/>
                  </a:cubicBezTo>
                  <a:cubicBezTo>
                    <a:pt x="2827" y="680"/>
                    <a:pt x="2827" y="680"/>
                    <a:pt x="2827" y="680"/>
                  </a:cubicBezTo>
                  <a:cubicBezTo>
                    <a:pt x="2827" y="669"/>
                    <a:pt x="2827" y="664"/>
                    <a:pt x="2822" y="654"/>
                  </a:cubicBezTo>
                  <a:cubicBezTo>
                    <a:pt x="2822" y="648"/>
                    <a:pt x="2816" y="643"/>
                    <a:pt x="2816" y="638"/>
                  </a:cubicBezTo>
                  <a:cubicBezTo>
                    <a:pt x="2816" y="617"/>
                    <a:pt x="2843" y="611"/>
                    <a:pt x="2843" y="585"/>
                  </a:cubicBezTo>
                  <a:cubicBezTo>
                    <a:pt x="2843" y="574"/>
                    <a:pt x="2837" y="569"/>
                    <a:pt x="2837" y="559"/>
                  </a:cubicBezTo>
                  <a:cubicBezTo>
                    <a:pt x="2837" y="548"/>
                    <a:pt x="2837" y="543"/>
                    <a:pt x="2843" y="537"/>
                  </a:cubicBezTo>
                  <a:cubicBezTo>
                    <a:pt x="2843" y="532"/>
                    <a:pt x="2848" y="527"/>
                    <a:pt x="2848" y="522"/>
                  </a:cubicBezTo>
                  <a:cubicBezTo>
                    <a:pt x="2848" y="506"/>
                    <a:pt x="2843" y="501"/>
                    <a:pt x="2837" y="490"/>
                  </a:cubicBezTo>
                  <a:cubicBezTo>
                    <a:pt x="2832" y="474"/>
                    <a:pt x="2832" y="469"/>
                    <a:pt x="2827" y="459"/>
                  </a:cubicBezTo>
                  <a:cubicBezTo>
                    <a:pt x="2822" y="448"/>
                    <a:pt x="2816" y="443"/>
                    <a:pt x="2811" y="432"/>
                  </a:cubicBezTo>
                  <a:cubicBezTo>
                    <a:pt x="2822" y="422"/>
                    <a:pt x="2837" y="427"/>
                    <a:pt x="2853" y="422"/>
                  </a:cubicBezTo>
                  <a:cubicBezTo>
                    <a:pt x="2869" y="416"/>
                    <a:pt x="2880" y="406"/>
                    <a:pt x="2895" y="395"/>
                  </a:cubicBezTo>
                  <a:cubicBezTo>
                    <a:pt x="2911" y="374"/>
                    <a:pt x="2922" y="363"/>
                    <a:pt x="2927" y="342"/>
                  </a:cubicBezTo>
                  <a:cubicBezTo>
                    <a:pt x="2932" y="327"/>
                    <a:pt x="2932" y="321"/>
                    <a:pt x="2932" y="305"/>
                  </a:cubicBezTo>
                  <a:cubicBezTo>
                    <a:pt x="2943" y="311"/>
                    <a:pt x="2948" y="311"/>
                    <a:pt x="2953" y="316"/>
                  </a:cubicBezTo>
                  <a:cubicBezTo>
                    <a:pt x="2964" y="316"/>
                    <a:pt x="2964" y="327"/>
                    <a:pt x="2975" y="327"/>
                  </a:cubicBezTo>
                  <a:cubicBezTo>
                    <a:pt x="2985" y="327"/>
                    <a:pt x="2985" y="316"/>
                    <a:pt x="2990" y="311"/>
                  </a:cubicBezTo>
                  <a:cubicBezTo>
                    <a:pt x="2996" y="300"/>
                    <a:pt x="2996" y="300"/>
                    <a:pt x="3001" y="290"/>
                  </a:cubicBezTo>
                  <a:lnTo>
                    <a:pt x="3001" y="290"/>
                  </a:lnTo>
                  <a:cubicBezTo>
                    <a:pt x="2996" y="279"/>
                    <a:pt x="2990" y="274"/>
                    <a:pt x="2985" y="258"/>
                  </a:cubicBezTo>
                  <a:cubicBezTo>
                    <a:pt x="2980" y="248"/>
                    <a:pt x="2964" y="248"/>
                    <a:pt x="2959" y="232"/>
                  </a:cubicBezTo>
                  <a:cubicBezTo>
                    <a:pt x="2959" y="221"/>
                    <a:pt x="2959" y="211"/>
                    <a:pt x="2948" y="200"/>
                  </a:cubicBezTo>
                  <a:cubicBezTo>
                    <a:pt x="2943" y="200"/>
                    <a:pt x="2938" y="195"/>
                    <a:pt x="2932" y="189"/>
                  </a:cubicBezTo>
                  <a:cubicBezTo>
                    <a:pt x="2927" y="189"/>
                    <a:pt x="2922" y="184"/>
                    <a:pt x="2922" y="179"/>
                  </a:cubicBezTo>
                  <a:cubicBezTo>
                    <a:pt x="2922" y="174"/>
                    <a:pt x="2932" y="168"/>
                    <a:pt x="2932" y="158"/>
                  </a:cubicBezTo>
                  <a:cubicBezTo>
                    <a:pt x="2938" y="153"/>
                    <a:pt x="2943" y="147"/>
                    <a:pt x="2943" y="137"/>
                  </a:cubicBezTo>
                  <a:cubicBezTo>
                    <a:pt x="2953" y="131"/>
                    <a:pt x="2959" y="126"/>
                    <a:pt x="2959" y="116"/>
                  </a:cubicBezTo>
                  <a:cubicBezTo>
                    <a:pt x="2964" y="100"/>
                    <a:pt x="2969" y="94"/>
                    <a:pt x="2975" y="79"/>
                  </a:cubicBezTo>
                  <a:cubicBezTo>
                    <a:pt x="2975" y="79"/>
                    <a:pt x="2975" y="73"/>
                    <a:pt x="2980" y="68"/>
                  </a:cubicBezTo>
                  <a:cubicBezTo>
                    <a:pt x="2980" y="63"/>
                    <a:pt x="2985" y="63"/>
                    <a:pt x="2985" y="52"/>
                  </a:cubicBezTo>
                  <a:lnTo>
                    <a:pt x="2980" y="52"/>
                  </a:lnTo>
                  <a:cubicBezTo>
                    <a:pt x="2964" y="52"/>
                    <a:pt x="2959" y="52"/>
                    <a:pt x="2948" y="52"/>
                  </a:cubicBezTo>
                  <a:cubicBezTo>
                    <a:pt x="2885" y="52"/>
                    <a:pt x="2885" y="52"/>
                    <a:pt x="2885" y="52"/>
                  </a:cubicBezTo>
                  <a:cubicBezTo>
                    <a:pt x="2869" y="52"/>
                    <a:pt x="2858" y="58"/>
                    <a:pt x="2837" y="63"/>
                  </a:cubicBezTo>
                  <a:cubicBezTo>
                    <a:pt x="2832" y="63"/>
                    <a:pt x="2827" y="68"/>
                    <a:pt x="2822" y="68"/>
                  </a:cubicBezTo>
                  <a:cubicBezTo>
                    <a:pt x="2806" y="68"/>
                    <a:pt x="2795" y="63"/>
                    <a:pt x="2790" y="52"/>
                  </a:cubicBezTo>
                  <a:cubicBezTo>
                    <a:pt x="2785" y="42"/>
                    <a:pt x="2779" y="37"/>
                    <a:pt x="2774" y="37"/>
                  </a:cubicBezTo>
                  <a:cubicBezTo>
                    <a:pt x="2769" y="37"/>
                    <a:pt x="2764" y="37"/>
                    <a:pt x="2764" y="42"/>
                  </a:cubicBezTo>
                  <a:cubicBezTo>
                    <a:pt x="2753" y="52"/>
                    <a:pt x="2753" y="58"/>
                    <a:pt x="2742" y="63"/>
                  </a:cubicBezTo>
                  <a:cubicBezTo>
                    <a:pt x="2732" y="68"/>
                    <a:pt x="2721" y="73"/>
                    <a:pt x="2711" y="84"/>
                  </a:cubicBezTo>
                  <a:cubicBezTo>
                    <a:pt x="2695" y="89"/>
                    <a:pt x="2690" y="100"/>
                    <a:pt x="2674" y="110"/>
                  </a:cubicBezTo>
                  <a:cubicBezTo>
                    <a:pt x="2663" y="121"/>
                    <a:pt x="2663" y="137"/>
                    <a:pt x="2647" y="137"/>
                  </a:cubicBezTo>
                  <a:cubicBezTo>
                    <a:pt x="2637" y="137"/>
                    <a:pt x="2632" y="137"/>
                    <a:pt x="2621" y="131"/>
                  </a:cubicBezTo>
                  <a:cubicBezTo>
                    <a:pt x="2611" y="126"/>
                    <a:pt x="2600" y="126"/>
                    <a:pt x="2595" y="116"/>
                  </a:cubicBezTo>
                  <a:cubicBezTo>
                    <a:pt x="2590" y="116"/>
                    <a:pt x="2590" y="116"/>
                    <a:pt x="2590" y="116"/>
                  </a:cubicBezTo>
                  <a:cubicBezTo>
                    <a:pt x="2590" y="137"/>
                    <a:pt x="2590" y="137"/>
                    <a:pt x="2590" y="137"/>
                  </a:cubicBezTo>
                  <a:cubicBezTo>
                    <a:pt x="2600" y="189"/>
                    <a:pt x="2600" y="189"/>
                    <a:pt x="2600" y="189"/>
                  </a:cubicBezTo>
                  <a:cubicBezTo>
                    <a:pt x="2595" y="205"/>
                    <a:pt x="2584" y="211"/>
                    <a:pt x="2574" y="221"/>
                  </a:cubicBezTo>
                  <a:cubicBezTo>
                    <a:pt x="2568" y="226"/>
                    <a:pt x="2563" y="232"/>
                    <a:pt x="2558" y="237"/>
                  </a:cubicBezTo>
                  <a:cubicBezTo>
                    <a:pt x="2553" y="242"/>
                    <a:pt x="2547" y="242"/>
                    <a:pt x="2542" y="248"/>
                  </a:cubicBezTo>
                  <a:cubicBezTo>
                    <a:pt x="2526" y="258"/>
                    <a:pt x="2521" y="269"/>
                    <a:pt x="2505" y="269"/>
                  </a:cubicBezTo>
                  <a:cubicBezTo>
                    <a:pt x="2495" y="269"/>
                    <a:pt x="2489" y="263"/>
                    <a:pt x="2479" y="263"/>
                  </a:cubicBezTo>
                  <a:cubicBezTo>
                    <a:pt x="2468" y="263"/>
                    <a:pt x="2463" y="269"/>
                    <a:pt x="2458" y="269"/>
                  </a:cubicBezTo>
                  <a:cubicBezTo>
                    <a:pt x="2447" y="274"/>
                    <a:pt x="2442" y="274"/>
                    <a:pt x="2431" y="274"/>
                  </a:cubicBezTo>
                  <a:cubicBezTo>
                    <a:pt x="2415" y="274"/>
                    <a:pt x="2405" y="274"/>
                    <a:pt x="2400" y="263"/>
                  </a:cubicBezTo>
                  <a:cubicBezTo>
                    <a:pt x="2394" y="258"/>
                    <a:pt x="2389" y="253"/>
                    <a:pt x="2384" y="253"/>
                  </a:cubicBezTo>
                  <a:cubicBezTo>
                    <a:pt x="2379" y="248"/>
                    <a:pt x="2379" y="248"/>
                    <a:pt x="2373" y="248"/>
                  </a:cubicBezTo>
                  <a:cubicBezTo>
                    <a:pt x="2363" y="248"/>
                    <a:pt x="2363" y="248"/>
                    <a:pt x="2352" y="253"/>
                  </a:cubicBezTo>
                  <a:cubicBezTo>
                    <a:pt x="2342" y="253"/>
                    <a:pt x="2336" y="258"/>
                    <a:pt x="2331" y="258"/>
                  </a:cubicBezTo>
                  <a:cubicBezTo>
                    <a:pt x="2294" y="274"/>
                    <a:pt x="2278" y="284"/>
                    <a:pt x="2241" y="295"/>
                  </a:cubicBezTo>
                  <a:cubicBezTo>
                    <a:pt x="2231" y="300"/>
                    <a:pt x="2225" y="300"/>
                    <a:pt x="2215" y="305"/>
                  </a:cubicBezTo>
                  <a:cubicBezTo>
                    <a:pt x="2210" y="311"/>
                    <a:pt x="2204" y="316"/>
                    <a:pt x="2194" y="316"/>
                  </a:cubicBezTo>
                  <a:cubicBezTo>
                    <a:pt x="2183" y="321"/>
                    <a:pt x="2173" y="321"/>
                    <a:pt x="2157" y="321"/>
                  </a:cubicBezTo>
                  <a:cubicBezTo>
                    <a:pt x="2146" y="321"/>
                    <a:pt x="2136" y="321"/>
                    <a:pt x="2125" y="311"/>
                  </a:cubicBezTo>
                  <a:cubicBezTo>
                    <a:pt x="2120" y="305"/>
                    <a:pt x="2120" y="300"/>
                    <a:pt x="2115" y="295"/>
                  </a:cubicBezTo>
                  <a:cubicBezTo>
                    <a:pt x="2110" y="290"/>
                    <a:pt x="2104" y="284"/>
                    <a:pt x="2099" y="269"/>
                  </a:cubicBezTo>
                  <a:cubicBezTo>
                    <a:pt x="2094" y="263"/>
                    <a:pt x="2088" y="253"/>
                    <a:pt x="2083" y="248"/>
                  </a:cubicBezTo>
                  <a:cubicBezTo>
                    <a:pt x="2073" y="237"/>
                    <a:pt x="2062" y="237"/>
                    <a:pt x="2046" y="232"/>
                  </a:cubicBezTo>
                  <a:cubicBezTo>
                    <a:pt x="2046" y="226"/>
                    <a:pt x="2041" y="221"/>
                    <a:pt x="2041" y="221"/>
                  </a:cubicBezTo>
                  <a:cubicBezTo>
                    <a:pt x="2030" y="211"/>
                    <a:pt x="2025" y="205"/>
                    <a:pt x="2014" y="195"/>
                  </a:cubicBezTo>
                  <a:cubicBezTo>
                    <a:pt x="2009" y="195"/>
                    <a:pt x="2009" y="195"/>
                    <a:pt x="2004" y="189"/>
                  </a:cubicBezTo>
                  <a:cubicBezTo>
                    <a:pt x="1999" y="189"/>
                    <a:pt x="1999" y="184"/>
                    <a:pt x="1999" y="179"/>
                  </a:cubicBezTo>
                  <a:cubicBezTo>
                    <a:pt x="1999" y="163"/>
                    <a:pt x="2004" y="158"/>
                    <a:pt x="2014" y="147"/>
                  </a:cubicBezTo>
                  <a:cubicBezTo>
                    <a:pt x="2004" y="147"/>
                    <a:pt x="1999" y="147"/>
                    <a:pt x="1988" y="147"/>
                  </a:cubicBezTo>
                  <a:cubicBezTo>
                    <a:pt x="1978" y="142"/>
                    <a:pt x="1972" y="142"/>
                    <a:pt x="1957" y="142"/>
                  </a:cubicBezTo>
                  <a:cubicBezTo>
                    <a:pt x="1946" y="142"/>
                    <a:pt x="1941" y="142"/>
                    <a:pt x="1930" y="142"/>
                  </a:cubicBezTo>
                  <a:cubicBezTo>
                    <a:pt x="1930" y="126"/>
                    <a:pt x="1935" y="121"/>
                    <a:pt x="1935" y="105"/>
                  </a:cubicBezTo>
                  <a:cubicBezTo>
                    <a:pt x="1935" y="84"/>
                    <a:pt x="1914" y="79"/>
                    <a:pt x="1899" y="68"/>
                  </a:cubicBezTo>
                  <a:cubicBezTo>
                    <a:pt x="1899" y="63"/>
                    <a:pt x="1899" y="63"/>
                    <a:pt x="1893" y="63"/>
                  </a:cubicBezTo>
                  <a:cubicBezTo>
                    <a:pt x="1888" y="52"/>
                    <a:pt x="1883" y="52"/>
                    <a:pt x="1872" y="47"/>
                  </a:cubicBezTo>
                  <a:cubicBezTo>
                    <a:pt x="1862" y="42"/>
                    <a:pt x="1856" y="37"/>
                    <a:pt x="1851" y="26"/>
                  </a:cubicBezTo>
                  <a:cubicBezTo>
                    <a:pt x="1846" y="26"/>
                    <a:pt x="1846" y="21"/>
                    <a:pt x="1846" y="21"/>
                  </a:cubicBezTo>
                  <a:cubicBezTo>
                    <a:pt x="1835" y="15"/>
                    <a:pt x="1830" y="15"/>
                    <a:pt x="1819" y="10"/>
                  </a:cubicBezTo>
                  <a:cubicBezTo>
                    <a:pt x="1814" y="5"/>
                    <a:pt x="1809" y="0"/>
                    <a:pt x="1804" y="0"/>
                  </a:cubicBezTo>
                  <a:cubicBezTo>
                    <a:pt x="1798" y="0"/>
                    <a:pt x="1798" y="0"/>
                    <a:pt x="1798" y="0"/>
                  </a:cubicBezTo>
                  <a:cubicBezTo>
                    <a:pt x="1798" y="5"/>
                    <a:pt x="1798" y="5"/>
                    <a:pt x="1798" y="5"/>
                  </a:cubicBezTo>
                  <a:cubicBezTo>
                    <a:pt x="1804" y="15"/>
                    <a:pt x="1804" y="26"/>
                    <a:pt x="1809" y="37"/>
                  </a:cubicBezTo>
                  <a:cubicBezTo>
                    <a:pt x="1809" y="47"/>
                    <a:pt x="1814" y="52"/>
                    <a:pt x="1814" y="63"/>
                  </a:cubicBezTo>
                  <a:cubicBezTo>
                    <a:pt x="1814" y="73"/>
                    <a:pt x="1804" y="79"/>
                    <a:pt x="1793" y="89"/>
                  </a:cubicBezTo>
                  <a:cubicBezTo>
                    <a:pt x="1777" y="100"/>
                    <a:pt x="1777" y="110"/>
                    <a:pt x="1761" y="121"/>
                  </a:cubicBezTo>
                  <a:cubicBezTo>
                    <a:pt x="1756" y="131"/>
                    <a:pt x="1746" y="131"/>
                    <a:pt x="1730" y="137"/>
                  </a:cubicBezTo>
                  <a:cubicBezTo>
                    <a:pt x="1725" y="137"/>
                    <a:pt x="1725" y="142"/>
                    <a:pt x="1725" y="147"/>
                  </a:cubicBezTo>
                  <a:cubicBezTo>
                    <a:pt x="1725" y="153"/>
                    <a:pt x="1719" y="153"/>
                    <a:pt x="1719" y="158"/>
                  </a:cubicBezTo>
                  <a:cubicBezTo>
                    <a:pt x="1714" y="158"/>
                    <a:pt x="1709" y="158"/>
                    <a:pt x="1709" y="163"/>
                  </a:cubicBezTo>
                  <a:cubicBezTo>
                    <a:pt x="1709" y="184"/>
                    <a:pt x="1719" y="195"/>
                    <a:pt x="1735" y="200"/>
                  </a:cubicBezTo>
                  <a:cubicBezTo>
                    <a:pt x="1735" y="205"/>
                    <a:pt x="1735" y="205"/>
                    <a:pt x="1735" y="216"/>
                  </a:cubicBezTo>
                  <a:cubicBezTo>
                    <a:pt x="1735" y="221"/>
                    <a:pt x="1740" y="226"/>
                    <a:pt x="1740" y="237"/>
                  </a:cubicBezTo>
                  <a:cubicBezTo>
                    <a:pt x="1740" y="242"/>
                    <a:pt x="1740" y="248"/>
                    <a:pt x="1735" y="253"/>
                  </a:cubicBezTo>
                  <a:cubicBezTo>
                    <a:pt x="1735" y="258"/>
                    <a:pt x="1735" y="263"/>
                    <a:pt x="1730" y="274"/>
                  </a:cubicBezTo>
                  <a:cubicBezTo>
                    <a:pt x="1730" y="284"/>
                    <a:pt x="1730" y="295"/>
                    <a:pt x="1725" y="305"/>
                  </a:cubicBezTo>
                  <a:cubicBezTo>
                    <a:pt x="1719" y="305"/>
                    <a:pt x="1719" y="316"/>
                    <a:pt x="1719" y="316"/>
                  </a:cubicBezTo>
                  <a:cubicBezTo>
                    <a:pt x="1714" y="316"/>
                    <a:pt x="1714" y="311"/>
                    <a:pt x="1714" y="311"/>
                  </a:cubicBezTo>
                  <a:cubicBezTo>
                    <a:pt x="1714" y="305"/>
                    <a:pt x="1714" y="305"/>
                    <a:pt x="1714" y="300"/>
                  </a:cubicBezTo>
                  <a:cubicBezTo>
                    <a:pt x="1714" y="300"/>
                    <a:pt x="1719" y="295"/>
                    <a:pt x="1719" y="290"/>
                  </a:cubicBezTo>
                  <a:cubicBezTo>
                    <a:pt x="1719" y="284"/>
                    <a:pt x="1714" y="279"/>
                    <a:pt x="1709" y="279"/>
                  </a:cubicBezTo>
                  <a:cubicBezTo>
                    <a:pt x="1703" y="279"/>
                    <a:pt x="1698" y="279"/>
                    <a:pt x="1693" y="279"/>
                  </a:cubicBezTo>
                  <a:cubicBezTo>
                    <a:pt x="1682" y="279"/>
                    <a:pt x="1677" y="274"/>
                    <a:pt x="1672" y="274"/>
                  </a:cubicBezTo>
                  <a:cubicBezTo>
                    <a:pt x="1661" y="269"/>
                    <a:pt x="1656" y="269"/>
                    <a:pt x="1645" y="263"/>
                  </a:cubicBezTo>
                  <a:cubicBezTo>
                    <a:pt x="1635" y="258"/>
                    <a:pt x="1629" y="253"/>
                    <a:pt x="1614" y="253"/>
                  </a:cubicBezTo>
                  <a:cubicBezTo>
                    <a:pt x="1603" y="253"/>
                    <a:pt x="1603" y="258"/>
                    <a:pt x="1593" y="258"/>
                  </a:cubicBezTo>
                  <a:cubicBezTo>
                    <a:pt x="1593" y="258"/>
                    <a:pt x="1593" y="253"/>
                    <a:pt x="1587" y="253"/>
                  </a:cubicBezTo>
                  <a:lnTo>
                    <a:pt x="1587" y="253"/>
                  </a:lnTo>
                  <a:cubicBezTo>
                    <a:pt x="1582" y="274"/>
                    <a:pt x="1571" y="279"/>
                    <a:pt x="1561" y="290"/>
                  </a:cubicBezTo>
                  <a:cubicBezTo>
                    <a:pt x="1550" y="305"/>
                    <a:pt x="1550" y="311"/>
                    <a:pt x="1540" y="321"/>
                  </a:cubicBezTo>
                  <a:cubicBezTo>
                    <a:pt x="1535" y="321"/>
                    <a:pt x="1529" y="327"/>
                    <a:pt x="1524" y="327"/>
                  </a:cubicBezTo>
                  <a:cubicBezTo>
                    <a:pt x="1508" y="337"/>
                    <a:pt x="1498" y="342"/>
                    <a:pt x="1482" y="353"/>
                  </a:cubicBezTo>
                  <a:cubicBezTo>
                    <a:pt x="1482" y="348"/>
                    <a:pt x="1482" y="342"/>
                    <a:pt x="1482" y="332"/>
                  </a:cubicBezTo>
                  <a:cubicBezTo>
                    <a:pt x="1482" y="332"/>
                    <a:pt x="1482" y="327"/>
                    <a:pt x="1482" y="321"/>
                  </a:cubicBezTo>
                  <a:cubicBezTo>
                    <a:pt x="1482" y="316"/>
                    <a:pt x="1471" y="311"/>
                    <a:pt x="1466" y="305"/>
                  </a:cubicBezTo>
                  <a:cubicBezTo>
                    <a:pt x="1461" y="300"/>
                    <a:pt x="1461" y="295"/>
                    <a:pt x="1461" y="284"/>
                  </a:cubicBezTo>
                  <a:cubicBezTo>
                    <a:pt x="1461" y="274"/>
                    <a:pt x="1466" y="269"/>
                    <a:pt x="1466" y="258"/>
                  </a:cubicBezTo>
                  <a:cubicBezTo>
                    <a:pt x="1466" y="253"/>
                    <a:pt x="1461" y="248"/>
                    <a:pt x="1461" y="242"/>
                  </a:cubicBezTo>
                  <a:cubicBezTo>
                    <a:pt x="1455" y="232"/>
                    <a:pt x="1455" y="226"/>
                    <a:pt x="1445" y="221"/>
                  </a:cubicBezTo>
                  <a:cubicBezTo>
                    <a:pt x="1434" y="216"/>
                    <a:pt x="1429" y="221"/>
                    <a:pt x="1418" y="216"/>
                  </a:cubicBezTo>
                  <a:cubicBezTo>
                    <a:pt x="1413" y="216"/>
                    <a:pt x="1413" y="216"/>
                    <a:pt x="1413" y="216"/>
                  </a:cubicBezTo>
                  <a:cubicBezTo>
                    <a:pt x="1418" y="232"/>
                    <a:pt x="1418" y="242"/>
                    <a:pt x="1418" y="258"/>
                  </a:cubicBezTo>
                  <a:cubicBezTo>
                    <a:pt x="1418" y="274"/>
                    <a:pt x="1418" y="279"/>
                    <a:pt x="1408" y="290"/>
                  </a:cubicBezTo>
                  <a:cubicBezTo>
                    <a:pt x="1408" y="300"/>
                    <a:pt x="1408" y="305"/>
                    <a:pt x="1403" y="311"/>
                  </a:cubicBezTo>
                  <a:cubicBezTo>
                    <a:pt x="1397" y="321"/>
                    <a:pt x="1392" y="327"/>
                    <a:pt x="1392" y="332"/>
                  </a:cubicBezTo>
                  <a:cubicBezTo>
                    <a:pt x="1392" y="342"/>
                    <a:pt x="1392" y="348"/>
                    <a:pt x="1392" y="358"/>
                  </a:cubicBezTo>
                  <a:cubicBezTo>
                    <a:pt x="1392" y="369"/>
                    <a:pt x="1387" y="374"/>
                    <a:pt x="1382" y="379"/>
                  </a:cubicBezTo>
                  <a:cubicBezTo>
                    <a:pt x="1382" y="385"/>
                    <a:pt x="1376" y="390"/>
                    <a:pt x="1366" y="390"/>
                  </a:cubicBezTo>
                  <a:cubicBezTo>
                    <a:pt x="1250" y="374"/>
                    <a:pt x="1250" y="374"/>
                    <a:pt x="1250" y="374"/>
                  </a:cubicBezTo>
                  <a:cubicBezTo>
                    <a:pt x="1234" y="374"/>
                    <a:pt x="1234" y="374"/>
                    <a:pt x="1234" y="374"/>
                  </a:cubicBezTo>
                  <a:cubicBezTo>
                    <a:pt x="1234" y="406"/>
                    <a:pt x="1234" y="406"/>
                    <a:pt x="1234" y="406"/>
                  </a:cubicBezTo>
                  <a:cubicBezTo>
                    <a:pt x="1234" y="416"/>
                    <a:pt x="1223" y="422"/>
                    <a:pt x="1223" y="432"/>
                  </a:cubicBezTo>
                  <a:cubicBezTo>
                    <a:pt x="1218" y="448"/>
                    <a:pt x="1218" y="459"/>
                    <a:pt x="1213" y="474"/>
                  </a:cubicBezTo>
                  <a:cubicBezTo>
                    <a:pt x="1208" y="485"/>
                    <a:pt x="1208" y="490"/>
                    <a:pt x="1208" y="495"/>
                  </a:cubicBezTo>
                  <a:cubicBezTo>
                    <a:pt x="1208" y="516"/>
                    <a:pt x="1202" y="522"/>
                    <a:pt x="1197" y="543"/>
                  </a:cubicBezTo>
                  <a:cubicBezTo>
                    <a:pt x="1186" y="564"/>
                    <a:pt x="1192" y="574"/>
                    <a:pt x="1186" y="596"/>
                  </a:cubicBezTo>
                  <a:cubicBezTo>
                    <a:pt x="1186" y="601"/>
                    <a:pt x="1181" y="606"/>
                    <a:pt x="1181" y="606"/>
                  </a:cubicBezTo>
                  <a:cubicBezTo>
                    <a:pt x="1176" y="622"/>
                    <a:pt x="1165" y="627"/>
                    <a:pt x="1160" y="638"/>
                  </a:cubicBezTo>
                  <a:cubicBezTo>
                    <a:pt x="1155" y="643"/>
                    <a:pt x="1155" y="648"/>
                    <a:pt x="1149" y="654"/>
                  </a:cubicBezTo>
                  <a:cubicBezTo>
                    <a:pt x="1144" y="659"/>
                    <a:pt x="1139" y="659"/>
                    <a:pt x="1139" y="664"/>
                  </a:cubicBezTo>
                  <a:cubicBezTo>
                    <a:pt x="1139" y="669"/>
                    <a:pt x="1144" y="669"/>
                    <a:pt x="1149" y="675"/>
                  </a:cubicBezTo>
                  <a:cubicBezTo>
                    <a:pt x="1155" y="680"/>
                    <a:pt x="1155" y="685"/>
                    <a:pt x="1155" y="696"/>
                  </a:cubicBezTo>
                  <a:cubicBezTo>
                    <a:pt x="1155" y="706"/>
                    <a:pt x="1155" y="712"/>
                    <a:pt x="1155" y="722"/>
                  </a:cubicBezTo>
                  <a:cubicBezTo>
                    <a:pt x="1155" y="727"/>
                    <a:pt x="1155" y="733"/>
                    <a:pt x="1160" y="738"/>
                  </a:cubicBezTo>
                  <a:cubicBezTo>
                    <a:pt x="1160" y="743"/>
                    <a:pt x="1165" y="743"/>
                    <a:pt x="1165" y="748"/>
                  </a:cubicBezTo>
                  <a:cubicBezTo>
                    <a:pt x="1171" y="754"/>
                    <a:pt x="1171" y="764"/>
                    <a:pt x="1171" y="775"/>
                  </a:cubicBezTo>
                  <a:cubicBezTo>
                    <a:pt x="1171" y="785"/>
                    <a:pt x="1171" y="791"/>
                    <a:pt x="1171" y="801"/>
                  </a:cubicBezTo>
                  <a:cubicBezTo>
                    <a:pt x="1171" y="812"/>
                    <a:pt x="1171" y="817"/>
                    <a:pt x="1165" y="828"/>
                  </a:cubicBezTo>
                  <a:cubicBezTo>
                    <a:pt x="1165" y="833"/>
                    <a:pt x="1160" y="838"/>
                    <a:pt x="1160" y="838"/>
                  </a:cubicBezTo>
                  <a:cubicBezTo>
                    <a:pt x="1160" y="865"/>
                    <a:pt x="1160" y="865"/>
                    <a:pt x="1160" y="865"/>
                  </a:cubicBezTo>
                  <a:cubicBezTo>
                    <a:pt x="1160" y="875"/>
                    <a:pt x="1155" y="886"/>
                    <a:pt x="1155" y="896"/>
                  </a:cubicBezTo>
                  <a:cubicBezTo>
                    <a:pt x="1149" y="907"/>
                    <a:pt x="1144" y="917"/>
                    <a:pt x="1139" y="928"/>
                  </a:cubicBezTo>
                  <a:cubicBezTo>
                    <a:pt x="1134" y="938"/>
                    <a:pt x="1128" y="944"/>
                    <a:pt x="1123" y="949"/>
                  </a:cubicBezTo>
                  <a:cubicBezTo>
                    <a:pt x="1118" y="954"/>
                    <a:pt x="1113" y="959"/>
                    <a:pt x="1113" y="965"/>
                  </a:cubicBezTo>
                  <a:cubicBezTo>
                    <a:pt x="1097" y="975"/>
                    <a:pt x="1092" y="981"/>
                    <a:pt x="1081" y="991"/>
                  </a:cubicBezTo>
                  <a:cubicBezTo>
                    <a:pt x="1070" y="996"/>
                    <a:pt x="1065" y="996"/>
                    <a:pt x="1060" y="1002"/>
                  </a:cubicBezTo>
                  <a:cubicBezTo>
                    <a:pt x="1049" y="1007"/>
                    <a:pt x="1044" y="1012"/>
                    <a:pt x="1033" y="1018"/>
                  </a:cubicBezTo>
                  <a:cubicBezTo>
                    <a:pt x="1023" y="1018"/>
                    <a:pt x="1018" y="1018"/>
                    <a:pt x="1007" y="1018"/>
                  </a:cubicBezTo>
                  <a:cubicBezTo>
                    <a:pt x="997" y="1023"/>
                    <a:pt x="991" y="1018"/>
                    <a:pt x="981" y="1023"/>
                  </a:cubicBezTo>
                  <a:cubicBezTo>
                    <a:pt x="970" y="1023"/>
                    <a:pt x="965" y="1028"/>
                    <a:pt x="954" y="1028"/>
                  </a:cubicBezTo>
                  <a:cubicBezTo>
                    <a:pt x="928" y="1028"/>
                    <a:pt x="912" y="1007"/>
                    <a:pt x="886" y="1007"/>
                  </a:cubicBezTo>
                  <a:cubicBezTo>
                    <a:pt x="881" y="1007"/>
                    <a:pt x="881" y="1012"/>
                    <a:pt x="881" y="1012"/>
                  </a:cubicBezTo>
                  <a:cubicBezTo>
                    <a:pt x="881" y="1023"/>
                    <a:pt x="886" y="1028"/>
                    <a:pt x="891" y="1039"/>
                  </a:cubicBezTo>
                  <a:cubicBezTo>
                    <a:pt x="902" y="1054"/>
                    <a:pt x="902" y="1065"/>
                    <a:pt x="917" y="1076"/>
                  </a:cubicBezTo>
                  <a:cubicBezTo>
                    <a:pt x="917" y="1076"/>
                    <a:pt x="917" y="1076"/>
                    <a:pt x="912" y="1081"/>
                  </a:cubicBezTo>
                  <a:cubicBezTo>
                    <a:pt x="891" y="1076"/>
                    <a:pt x="875" y="1081"/>
                    <a:pt x="854" y="1070"/>
                  </a:cubicBezTo>
                  <a:cubicBezTo>
                    <a:pt x="844" y="1070"/>
                    <a:pt x="838" y="1070"/>
                    <a:pt x="828" y="1065"/>
                  </a:cubicBezTo>
                  <a:cubicBezTo>
                    <a:pt x="823" y="1065"/>
                    <a:pt x="817" y="1065"/>
                    <a:pt x="817" y="1065"/>
                  </a:cubicBezTo>
                  <a:cubicBezTo>
                    <a:pt x="812" y="1065"/>
                    <a:pt x="812" y="1065"/>
                    <a:pt x="812" y="1070"/>
                  </a:cubicBezTo>
                  <a:cubicBezTo>
                    <a:pt x="807" y="1076"/>
                    <a:pt x="812" y="1081"/>
                    <a:pt x="807" y="1086"/>
                  </a:cubicBezTo>
                  <a:cubicBezTo>
                    <a:pt x="801" y="1086"/>
                    <a:pt x="796" y="1091"/>
                    <a:pt x="786" y="1091"/>
                  </a:cubicBezTo>
                  <a:cubicBezTo>
                    <a:pt x="775" y="1091"/>
                    <a:pt x="770" y="1081"/>
                    <a:pt x="759" y="1081"/>
                  </a:cubicBezTo>
                  <a:cubicBezTo>
                    <a:pt x="743" y="1081"/>
                    <a:pt x="738" y="1091"/>
                    <a:pt x="722" y="1091"/>
                  </a:cubicBezTo>
                  <a:cubicBezTo>
                    <a:pt x="717" y="1091"/>
                    <a:pt x="712" y="1086"/>
                    <a:pt x="706" y="1081"/>
                  </a:cubicBezTo>
                  <a:cubicBezTo>
                    <a:pt x="691" y="1076"/>
                    <a:pt x="680" y="1076"/>
                    <a:pt x="664" y="1070"/>
                  </a:cubicBezTo>
                  <a:cubicBezTo>
                    <a:pt x="638" y="1065"/>
                    <a:pt x="622" y="1054"/>
                    <a:pt x="612" y="1033"/>
                  </a:cubicBezTo>
                  <a:cubicBezTo>
                    <a:pt x="596" y="1039"/>
                    <a:pt x="590" y="1044"/>
                    <a:pt x="575" y="1049"/>
                  </a:cubicBezTo>
                  <a:cubicBezTo>
                    <a:pt x="569" y="1049"/>
                    <a:pt x="564" y="1049"/>
                    <a:pt x="559" y="1049"/>
                  </a:cubicBezTo>
                  <a:cubicBezTo>
                    <a:pt x="553" y="1049"/>
                    <a:pt x="553" y="1054"/>
                    <a:pt x="548" y="1060"/>
                  </a:cubicBezTo>
                  <a:cubicBezTo>
                    <a:pt x="543" y="1060"/>
                    <a:pt x="543" y="1065"/>
                    <a:pt x="543" y="1065"/>
                  </a:cubicBezTo>
                  <a:cubicBezTo>
                    <a:pt x="538" y="1065"/>
                    <a:pt x="532" y="1060"/>
                    <a:pt x="527" y="1060"/>
                  </a:cubicBezTo>
                  <a:cubicBezTo>
                    <a:pt x="522" y="1054"/>
                    <a:pt x="516" y="1049"/>
                    <a:pt x="506" y="1044"/>
                  </a:cubicBezTo>
                  <a:cubicBezTo>
                    <a:pt x="495" y="1039"/>
                    <a:pt x="485" y="1039"/>
                    <a:pt x="474" y="1033"/>
                  </a:cubicBezTo>
                  <a:cubicBezTo>
                    <a:pt x="469" y="1028"/>
                    <a:pt x="469" y="1023"/>
                    <a:pt x="464" y="1023"/>
                  </a:cubicBezTo>
                  <a:cubicBezTo>
                    <a:pt x="448" y="1023"/>
                    <a:pt x="443" y="1033"/>
                    <a:pt x="432" y="1044"/>
                  </a:cubicBezTo>
                  <a:cubicBezTo>
                    <a:pt x="422" y="1060"/>
                    <a:pt x="411" y="1070"/>
                    <a:pt x="395" y="1070"/>
                  </a:cubicBezTo>
                  <a:cubicBezTo>
                    <a:pt x="385" y="1070"/>
                    <a:pt x="379" y="1065"/>
                    <a:pt x="374" y="1065"/>
                  </a:cubicBezTo>
                  <a:cubicBezTo>
                    <a:pt x="337" y="1065"/>
                    <a:pt x="337" y="1065"/>
                    <a:pt x="337" y="1065"/>
                  </a:cubicBezTo>
                  <a:cubicBezTo>
                    <a:pt x="327" y="1065"/>
                    <a:pt x="316" y="1070"/>
                    <a:pt x="306" y="1070"/>
                  </a:cubicBezTo>
                  <a:cubicBezTo>
                    <a:pt x="258" y="1070"/>
                    <a:pt x="258" y="1070"/>
                    <a:pt x="258" y="1070"/>
                  </a:cubicBezTo>
                  <a:cubicBezTo>
                    <a:pt x="253" y="1070"/>
                    <a:pt x="248" y="1076"/>
                    <a:pt x="248" y="1081"/>
                  </a:cubicBezTo>
                  <a:cubicBezTo>
                    <a:pt x="242" y="1086"/>
                    <a:pt x="237" y="1091"/>
                    <a:pt x="232" y="1097"/>
                  </a:cubicBezTo>
                  <a:cubicBezTo>
                    <a:pt x="216" y="1107"/>
                    <a:pt x="211" y="1118"/>
                    <a:pt x="200" y="1128"/>
                  </a:cubicBezTo>
                  <a:cubicBezTo>
                    <a:pt x="190" y="1139"/>
                    <a:pt x="184" y="1144"/>
                    <a:pt x="174" y="1155"/>
                  </a:cubicBezTo>
                  <a:cubicBezTo>
                    <a:pt x="163" y="1170"/>
                    <a:pt x="158" y="1181"/>
                    <a:pt x="137" y="1186"/>
                  </a:cubicBezTo>
                  <a:cubicBezTo>
                    <a:pt x="121" y="1186"/>
                    <a:pt x="110" y="1186"/>
                    <a:pt x="89" y="1192"/>
                  </a:cubicBezTo>
                  <a:cubicBezTo>
                    <a:pt x="84" y="1192"/>
                    <a:pt x="79" y="1197"/>
                    <a:pt x="68" y="1197"/>
                  </a:cubicBezTo>
                  <a:cubicBezTo>
                    <a:pt x="58" y="1202"/>
                    <a:pt x="47" y="1207"/>
                    <a:pt x="31" y="1207"/>
                  </a:cubicBezTo>
                  <a:cubicBezTo>
                    <a:pt x="21" y="1207"/>
                    <a:pt x="10" y="1207"/>
                    <a:pt x="0" y="1213"/>
                  </a:cubicBezTo>
                  <a:cubicBezTo>
                    <a:pt x="16" y="1228"/>
                    <a:pt x="21" y="1239"/>
                    <a:pt x="31" y="1250"/>
                  </a:cubicBezTo>
                  <a:cubicBezTo>
                    <a:pt x="47" y="1260"/>
                    <a:pt x="52" y="1265"/>
                    <a:pt x="58" y="1281"/>
                  </a:cubicBezTo>
                  <a:lnTo>
                    <a:pt x="63" y="1287"/>
                  </a:lnTo>
                  <a:cubicBezTo>
                    <a:pt x="63" y="1292"/>
                    <a:pt x="58" y="1297"/>
                    <a:pt x="52" y="1302"/>
                  </a:cubicBezTo>
                  <a:cubicBezTo>
                    <a:pt x="52" y="1308"/>
                    <a:pt x="52" y="1308"/>
                    <a:pt x="47" y="131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4" name="Freeform 81"/>
            <p:cNvSpPr>
              <a:spLocks noChangeArrowheads="1"/>
            </p:cNvSpPr>
            <p:nvPr/>
          </p:nvSpPr>
          <p:spPr bwMode="auto">
            <a:xfrm>
              <a:off x="9711609" y="9813925"/>
              <a:ext cx="1006409" cy="665162"/>
            </a:xfrm>
            <a:custGeom>
              <a:avLst/>
              <a:gdLst>
                <a:gd name="T0" fmla="*/ 849 w 2796"/>
                <a:gd name="T1" fmla="*/ 158 h 1846"/>
                <a:gd name="T2" fmla="*/ 881 w 2796"/>
                <a:gd name="T3" fmla="*/ 232 h 1846"/>
                <a:gd name="T4" fmla="*/ 896 w 2796"/>
                <a:gd name="T5" fmla="*/ 458 h 1846"/>
                <a:gd name="T6" fmla="*/ 1086 w 2796"/>
                <a:gd name="T7" fmla="*/ 490 h 1846"/>
                <a:gd name="T8" fmla="*/ 1129 w 2796"/>
                <a:gd name="T9" fmla="*/ 432 h 1846"/>
                <a:gd name="T10" fmla="*/ 1276 w 2796"/>
                <a:gd name="T11" fmla="*/ 443 h 1846"/>
                <a:gd name="T12" fmla="*/ 1160 w 2796"/>
                <a:gd name="T13" fmla="*/ 469 h 1846"/>
                <a:gd name="T14" fmla="*/ 1160 w 2796"/>
                <a:gd name="T15" fmla="*/ 569 h 1846"/>
                <a:gd name="T16" fmla="*/ 1139 w 2796"/>
                <a:gd name="T17" fmla="*/ 701 h 1846"/>
                <a:gd name="T18" fmla="*/ 1028 w 2796"/>
                <a:gd name="T19" fmla="*/ 907 h 1846"/>
                <a:gd name="T20" fmla="*/ 685 w 2796"/>
                <a:gd name="T21" fmla="*/ 1091 h 1846"/>
                <a:gd name="T22" fmla="*/ 343 w 2796"/>
                <a:gd name="T23" fmla="*/ 1344 h 1846"/>
                <a:gd name="T24" fmla="*/ 306 w 2796"/>
                <a:gd name="T25" fmla="*/ 1360 h 1846"/>
                <a:gd name="T26" fmla="*/ 68 w 2796"/>
                <a:gd name="T27" fmla="*/ 1650 h 1846"/>
                <a:gd name="T28" fmla="*/ 95 w 2796"/>
                <a:gd name="T29" fmla="*/ 1830 h 1846"/>
                <a:gd name="T30" fmla="*/ 395 w 2796"/>
                <a:gd name="T31" fmla="*/ 1793 h 1846"/>
                <a:gd name="T32" fmla="*/ 796 w 2796"/>
                <a:gd name="T33" fmla="*/ 1661 h 1846"/>
                <a:gd name="T34" fmla="*/ 881 w 2796"/>
                <a:gd name="T35" fmla="*/ 1682 h 1846"/>
                <a:gd name="T36" fmla="*/ 991 w 2796"/>
                <a:gd name="T37" fmla="*/ 1661 h 1846"/>
                <a:gd name="T38" fmla="*/ 1255 w 2796"/>
                <a:gd name="T39" fmla="*/ 1719 h 1846"/>
                <a:gd name="T40" fmla="*/ 1208 w 2796"/>
                <a:gd name="T41" fmla="*/ 1619 h 1846"/>
                <a:gd name="T42" fmla="*/ 1382 w 2796"/>
                <a:gd name="T43" fmla="*/ 1561 h 1846"/>
                <a:gd name="T44" fmla="*/ 1514 w 2796"/>
                <a:gd name="T45" fmla="*/ 1476 h 1846"/>
                <a:gd name="T46" fmla="*/ 1672 w 2796"/>
                <a:gd name="T47" fmla="*/ 1429 h 1846"/>
                <a:gd name="T48" fmla="*/ 1756 w 2796"/>
                <a:gd name="T49" fmla="*/ 1466 h 1846"/>
                <a:gd name="T50" fmla="*/ 1914 w 2796"/>
                <a:gd name="T51" fmla="*/ 1487 h 1846"/>
                <a:gd name="T52" fmla="*/ 2020 w 2796"/>
                <a:gd name="T53" fmla="*/ 1476 h 1846"/>
                <a:gd name="T54" fmla="*/ 2125 w 2796"/>
                <a:gd name="T55" fmla="*/ 1482 h 1846"/>
                <a:gd name="T56" fmla="*/ 2189 w 2796"/>
                <a:gd name="T57" fmla="*/ 1429 h 1846"/>
                <a:gd name="T58" fmla="*/ 2321 w 2796"/>
                <a:gd name="T59" fmla="*/ 1371 h 1846"/>
                <a:gd name="T60" fmla="*/ 2368 w 2796"/>
                <a:gd name="T61" fmla="*/ 1244 h 1846"/>
                <a:gd name="T62" fmla="*/ 2368 w 2796"/>
                <a:gd name="T63" fmla="*/ 1144 h 1846"/>
                <a:gd name="T64" fmla="*/ 2357 w 2796"/>
                <a:gd name="T65" fmla="*/ 1060 h 1846"/>
                <a:gd name="T66" fmla="*/ 2416 w 2796"/>
                <a:gd name="T67" fmla="*/ 901 h 1846"/>
                <a:gd name="T68" fmla="*/ 2458 w 2796"/>
                <a:gd name="T69" fmla="*/ 780 h 1846"/>
                <a:gd name="T70" fmla="*/ 2611 w 2796"/>
                <a:gd name="T71" fmla="*/ 717 h 1846"/>
                <a:gd name="T72" fmla="*/ 2653 w 2796"/>
                <a:gd name="T73" fmla="*/ 627 h 1846"/>
                <a:gd name="T74" fmla="*/ 2690 w 2796"/>
                <a:gd name="T75" fmla="*/ 727 h 1846"/>
                <a:gd name="T76" fmla="*/ 2769 w 2796"/>
                <a:gd name="T77" fmla="*/ 696 h 1846"/>
                <a:gd name="T78" fmla="*/ 2764 w 2796"/>
                <a:gd name="T79" fmla="*/ 595 h 1846"/>
                <a:gd name="T80" fmla="*/ 2679 w 2796"/>
                <a:gd name="T81" fmla="*/ 548 h 1846"/>
                <a:gd name="T82" fmla="*/ 2563 w 2796"/>
                <a:gd name="T83" fmla="*/ 479 h 1846"/>
                <a:gd name="T84" fmla="*/ 2442 w 2796"/>
                <a:gd name="T85" fmla="*/ 432 h 1846"/>
                <a:gd name="T86" fmla="*/ 2384 w 2796"/>
                <a:gd name="T87" fmla="*/ 390 h 1846"/>
                <a:gd name="T88" fmla="*/ 2183 w 2796"/>
                <a:gd name="T89" fmla="*/ 300 h 1846"/>
                <a:gd name="T90" fmla="*/ 2083 w 2796"/>
                <a:gd name="T91" fmla="*/ 179 h 1846"/>
                <a:gd name="T92" fmla="*/ 2009 w 2796"/>
                <a:gd name="T93" fmla="*/ 205 h 1846"/>
                <a:gd name="T94" fmla="*/ 1888 w 2796"/>
                <a:gd name="T95" fmla="*/ 137 h 1846"/>
                <a:gd name="T96" fmla="*/ 1820 w 2796"/>
                <a:gd name="T97" fmla="*/ 126 h 1846"/>
                <a:gd name="T98" fmla="*/ 1714 w 2796"/>
                <a:gd name="T99" fmla="*/ 168 h 1846"/>
                <a:gd name="T100" fmla="*/ 1587 w 2796"/>
                <a:gd name="T101" fmla="*/ 84 h 1846"/>
                <a:gd name="T102" fmla="*/ 1429 w 2796"/>
                <a:gd name="T103" fmla="*/ 79 h 1846"/>
                <a:gd name="T104" fmla="*/ 1250 w 2796"/>
                <a:gd name="T105" fmla="*/ 84 h 1846"/>
                <a:gd name="T106" fmla="*/ 1165 w 2796"/>
                <a:gd name="T107" fmla="*/ 47 h 1846"/>
                <a:gd name="T108" fmla="*/ 1018 w 2796"/>
                <a:gd name="T109" fmla="*/ 36 h 1846"/>
                <a:gd name="T110" fmla="*/ 902 w 2796"/>
                <a:gd name="T111" fmla="*/ 15 h 1846"/>
                <a:gd name="T112" fmla="*/ 817 w 2796"/>
                <a:gd name="T113" fmla="*/ 21 h 1846"/>
                <a:gd name="T114" fmla="*/ 780 w 2796"/>
                <a:gd name="T115" fmla="*/ 7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96" h="1846">
                  <a:moveTo>
                    <a:pt x="728" y="137"/>
                  </a:moveTo>
                  <a:lnTo>
                    <a:pt x="728" y="137"/>
                  </a:lnTo>
                  <a:cubicBezTo>
                    <a:pt x="738" y="137"/>
                    <a:pt x="749" y="142"/>
                    <a:pt x="765" y="152"/>
                  </a:cubicBezTo>
                  <a:cubicBezTo>
                    <a:pt x="775" y="163"/>
                    <a:pt x="775" y="184"/>
                    <a:pt x="791" y="184"/>
                  </a:cubicBezTo>
                  <a:cubicBezTo>
                    <a:pt x="812" y="184"/>
                    <a:pt x="823" y="163"/>
                    <a:pt x="849" y="158"/>
                  </a:cubicBezTo>
                  <a:cubicBezTo>
                    <a:pt x="838" y="184"/>
                    <a:pt x="807" y="179"/>
                    <a:pt x="807" y="200"/>
                  </a:cubicBezTo>
                  <a:cubicBezTo>
                    <a:pt x="807" y="216"/>
                    <a:pt x="807" y="232"/>
                    <a:pt x="823" y="232"/>
                  </a:cubicBezTo>
                  <a:cubicBezTo>
                    <a:pt x="828" y="232"/>
                    <a:pt x="833" y="232"/>
                    <a:pt x="838" y="232"/>
                  </a:cubicBezTo>
                  <a:cubicBezTo>
                    <a:pt x="838" y="242"/>
                    <a:pt x="838" y="258"/>
                    <a:pt x="849" y="263"/>
                  </a:cubicBezTo>
                  <a:cubicBezTo>
                    <a:pt x="859" y="247"/>
                    <a:pt x="865" y="232"/>
                    <a:pt x="881" y="232"/>
                  </a:cubicBezTo>
                  <a:cubicBezTo>
                    <a:pt x="896" y="232"/>
                    <a:pt x="896" y="247"/>
                    <a:pt x="902" y="258"/>
                  </a:cubicBezTo>
                  <a:cubicBezTo>
                    <a:pt x="912" y="263"/>
                    <a:pt x="918" y="258"/>
                    <a:pt x="923" y="263"/>
                  </a:cubicBezTo>
                  <a:cubicBezTo>
                    <a:pt x="944" y="268"/>
                    <a:pt x="970" y="274"/>
                    <a:pt x="970" y="295"/>
                  </a:cubicBezTo>
                  <a:cubicBezTo>
                    <a:pt x="970" y="353"/>
                    <a:pt x="881" y="353"/>
                    <a:pt x="881" y="411"/>
                  </a:cubicBezTo>
                  <a:cubicBezTo>
                    <a:pt x="881" y="427"/>
                    <a:pt x="881" y="443"/>
                    <a:pt x="896" y="458"/>
                  </a:cubicBezTo>
                  <a:cubicBezTo>
                    <a:pt x="928" y="479"/>
                    <a:pt x="954" y="474"/>
                    <a:pt x="991" y="485"/>
                  </a:cubicBezTo>
                  <a:cubicBezTo>
                    <a:pt x="997" y="490"/>
                    <a:pt x="986" y="464"/>
                    <a:pt x="986" y="453"/>
                  </a:cubicBezTo>
                  <a:cubicBezTo>
                    <a:pt x="986" y="437"/>
                    <a:pt x="986" y="437"/>
                    <a:pt x="986" y="437"/>
                  </a:cubicBezTo>
                  <a:cubicBezTo>
                    <a:pt x="991" y="437"/>
                    <a:pt x="991" y="437"/>
                    <a:pt x="991" y="437"/>
                  </a:cubicBezTo>
                  <a:cubicBezTo>
                    <a:pt x="1018" y="474"/>
                    <a:pt x="1044" y="490"/>
                    <a:pt x="1086" y="490"/>
                  </a:cubicBezTo>
                  <a:cubicBezTo>
                    <a:pt x="1107" y="490"/>
                    <a:pt x="1118" y="479"/>
                    <a:pt x="1123" y="458"/>
                  </a:cubicBezTo>
                  <a:cubicBezTo>
                    <a:pt x="1097" y="453"/>
                    <a:pt x="1065" y="448"/>
                    <a:pt x="1065" y="421"/>
                  </a:cubicBezTo>
                  <a:cubicBezTo>
                    <a:pt x="1065" y="416"/>
                    <a:pt x="1070" y="416"/>
                    <a:pt x="1070" y="416"/>
                  </a:cubicBezTo>
                  <a:cubicBezTo>
                    <a:pt x="1086" y="416"/>
                    <a:pt x="1086" y="416"/>
                    <a:pt x="1086" y="416"/>
                  </a:cubicBezTo>
                  <a:cubicBezTo>
                    <a:pt x="1102" y="416"/>
                    <a:pt x="1113" y="432"/>
                    <a:pt x="1129" y="432"/>
                  </a:cubicBezTo>
                  <a:cubicBezTo>
                    <a:pt x="1144" y="432"/>
                    <a:pt x="1150" y="427"/>
                    <a:pt x="1165" y="427"/>
                  </a:cubicBezTo>
                  <a:cubicBezTo>
                    <a:pt x="1197" y="427"/>
                    <a:pt x="1197" y="427"/>
                    <a:pt x="1197" y="427"/>
                  </a:cubicBezTo>
                  <a:cubicBezTo>
                    <a:pt x="1208" y="427"/>
                    <a:pt x="1213" y="432"/>
                    <a:pt x="1218" y="432"/>
                  </a:cubicBezTo>
                  <a:cubicBezTo>
                    <a:pt x="1234" y="432"/>
                    <a:pt x="1245" y="421"/>
                    <a:pt x="1260" y="421"/>
                  </a:cubicBezTo>
                  <a:cubicBezTo>
                    <a:pt x="1271" y="421"/>
                    <a:pt x="1271" y="432"/>
                    <a:pt x="1276" y="443"/>
                  </a:cubicBezTo>
                  <a:cubicBezTo>
                    <a:pt x="1287" y="453"/>
                    <a:pt x="1297" y="464"/>
                    <a:pt x="1297" y="479"/>
                  </a:cubicBezTo>
                  <a:cubicBezTo>
                    <a:pt x="1297" y="490"/>
                    <a:pt x="1281" y="490"/>
                    <a:pt x="1271" y="490"/>
                  </a:cubicBezTo>
                  <a:cubicBezTo>
                    <a:pt x="1255" y="490"/>
                    <a:pt x="1245" y="479"/>
                    <a:pt x="1224" y="479"/>
                  </a:cubicBezTo>
                  <a:cubicBezTo>
                    <a:pt x="1208" y="479"/>
                    <a:pt x="1202" y="479"/>
                    <a:pt x="1187" y="479"/>
                  </a:cubicBezTo>
                  <a:cubicBezTo>
                    <a:pt x="1176" y="479"/>
                    <a:pt x="1171" y="469"/>
                    <a:pt x="1160" y="469"/>
                  </a:cubicBezTo>
                  <a:cubicBezTo>
                    <a:pt x="1144" y="469"/>
                    <a:pt x="1123" y="479"/>
                    <a:pt x="1123" y="495"/>
                  </a:cubicBezTo>
                  <a:cubicBezTo>
                    <a:pt x="1123" y="511"/>
                    <a:pt x="1139" y="511"/>
                    <a:pt x="1139" y="527"/>
                  </a:cubicBezTo>
                  <a:cubicBezTo>
                    <a:pt x="1139" y="543"/>
                    <a:pt x="1139" y="543"/>
                    <a:pt x="1139" y="543"/>
                  </a:cubicBezTo>
                  <a:cubicBezTo>
                    <a:pt x="1139" y="553"/>
                    <a:pt x="1144" y="564"/>
                    <a:pt x="1150" y="569"/>
                  </a:cubicBezTo>
                  <a:cubicBezTo>
                    <a:pt x="1160" y="569"/>
                    <a:pt x="1160" y="569"/>
                    <a:pt x="1160" y="569"/>
                  </a:cubicBezTo>
                  <a:cubicBezTo>
                    <a:pt x="1171" y="580"/>
                    <a:pt x="1181" y="580"/>
                    <a:pt x="1192" y="595"/>
                  </a:cubicBezTo>
                  <a:cubicBezTo>
                    <a:pt x="1187" y="595"/>
                    <a:pt x="1181" y="595"/>
                    <a:pt x="1176" y="595"/>
                  </a:cubicBezTo>
                  <a:cubicBezTo>
                    <a:pt x="1176" y="606"/>
                    <a:pt x="1171" y="617"/>
                    <a:pt x="1171" y="632"/>
                  </a:cubicBezTo>
                  <a:cubicBezTo>
                    <a:pt x="1171" y="659"/>
                    <a:pt x="1176" y="685"/>
                    <a:pt x="1155" y="706"/>
                  </a:cubicBezTo>
                  <a:cubicBezTo>
                    <a:pt x="1150" y="701"/>
                    <a:pt x="1144" y="701"/>
                    <a:pt x="1139" y="701"/>
                  </a:cubicBezTo>
                  <a:cubicBezTo>
                    <a:pt x="1129" y="727"/>
                    <a:pt x="1144" y="754"/>
                    <a:pt x="1129" y="780"/>
                  </a:cubicBezTo>
                  <a:cubicBezTo>
                    <a:pt x="1123" y="785"/>
                    <a:pt x="1113" y="791"/>
                    <a:pt x="1113" y="796"/>
                  </a:cubicBezTo>
                  <a:cubicBezTo>
                    <a:pt x="1107" y="812"/>
                    <a:pt x="1107" y="822"/>
                    <a:pt x="1097" y="833"/>
                  </a:cubicBezTo>
                  <a:cubicBezTo>
                    <a:pt x="1081" y="849"/>
                    <a:pt x="1065" y="854"/>
                    <a:pt x="1055" y="870"/>
                  </a:cubicBezTo>
                  <a:cubicBezTo>
                    <a:pt x="1039" y="886"/>
                    <a:pt x="1044" y="896"/>
                    <a:pt x="1028" y="907"/>
                  </a:cubicBezTo>
                  <a:cubicBezTo>
                    <a:pt x="1007" y="949"/>
                    <a:pt x="986" y="986"/>
                    <a:pt x="939" y="986"/>
                  </a:cubicBezTo>
                  <a:cubicBezTo>
                    <a:pt x="918" y="986"/>
                    <a:pt x="912" y="970"/>
                    <a:pt x="902" y="959"/>
                  </a:cubicBezTo>
                  <a:cubicBezTo>
                    <a:pt x="881" y="959"/>
                    <a:pt x="881" y="959"/>
                    <a:pt x="881" y="959"/>
                  </a:cubicBezTo>
                  <a:cubicBezTo>
                    <a:pt x="881" y="1002"/>
                    <a:pt x="844" y="1028"/>
                    <a:pt x="802" y="1044"/>
                  </a:cubicBezTo>
                  <a:cubicBezTo>
                    <a:pt x="754" y="1060"/>
                    <a:pt x="728" y="1075"/>
                    <a:pt x="685" y="1091"/>
                  </a:cubicBezTo>
                  <a:cubicBezTo>
                    <a:pt x="654" y="1107"/>
                    <a:pt x="627" y="1112"/>
                    <a:pt x="606" y="1139"/>
                  </a:cubicBezTo>
                  <a:cubicBezTo>
                    <a:pt x="564" y="1197"/>
                    <a:pt x="506" y="1186"/>
                    <a:pt x="459" y="1244"/>
                  </a:cubicBezTo>
                  <a:cubicBezTo>
                    <a:pt x="443" y="1260"/>
                    <a:pt x="448" y="1281"/>
                    <a:pt x="432" y="1302"/>
                  </a:cubicBezTo>
                  <a:cubicBezTo>
                    <a:pt x="422" y="1313"/>
                    <a:pt x="411" y="1308"/>
                    <a:pt x="395" y="1313"/>
                  </a:cubicBezTo>
                  <a:cubicBezTo>
                    <a:pt x="374" y="1323"/>
                    <a:pt x="369" y="1344"/>
                    <a:pt x="343" y="1344"/>
                  </a:cubicBezTo>
                  <a:cubicBezTo>
                    <a:pt x="327" y="1344"/>
                    <a:pt x="316" y="1334"/>
                    <a:pt x="300" y="1334"/>
                  </a:cubicBezTo>
                  <a:cubicBezTo>
                    <a:pt x="290" y="1334"/>
                    <a:pt x="285" y="1334"/>
                    <a:pt x="279" y="1339"/>
                  </a:cubicBezTo>
                  <a:cubicBezTo>
                    <a:pt x="285" y="1344"/>
                    <a:pt x="285" y="1350"/>
                    <a:pt x="285" y="1350"/>
                  </a:cubicBezTo>
                  <a:cubicBezTo>
                    <a:pt x="290" y="1350"/>
                    <a:pt x="290" y="1344"/>
                    <a:pt x="295" y="1344"/>
                  </a:cubicBezTo>
                  <a:cubicBezTo>
                    <a:pt x="300" y="1344"/>
                    <a:pt x="306" y="1355"/>
                    <a:pt x="306" y="1360"/>
                  </a:cubicBezTo>
                  <a:cubicBezTo>
                    <a:pt x="306" y="1397"/>
                    <a:pt x="300" y="1376"/>
                    <a:pt x="285" y="1376"/>
                  </a:cubicBezTo>
                  <a:cubicBezTo>
                    <a:pt x="242" y="1376"/>
                    <a:pt x="253" y="1460"/>
                    <a:pt x="205" y="1460"/>
                  </a:cubicBezTo>
                  <a:cubicBezTo>
                    <a:pt x="205" y="1487"/>
                    <a:pt x="190" y="1497"/>
                    <a:pt x="174" y="1519"/>
                  </a:cubicBezTo>
                  <a:cubicBezTo>
                    <a:pt x="158" y="1534"/>
                    <a:pt x="158" y="1550"/>
                    <a:pt x="148" y="1566"/>
                  </a:cubicBezTo>
                  <a:cubicBezTo>
                    <a:pt x="126" y="1603"/>
                    <a:pt x="111" y="1634"/>
                    <a:pt x="68" y="1650"/>
                  </a:cubicBezTo>
                  <a:cubicBezTo>
                    <a:pt x="47" y="1661"/>
                    <a:pt x="47" y="1677"/>
                    <a:pt x="37" y="1693"/>
                  </a:cubicBezTo>
                  <a:cubicBezTo>
                    <a:pt x="21" y="1708"/>
                    <a:pt x="0" y="1714"/>
                    <a:pt x="0" y="1735"/>
                  </a:cubicBezTo>
                  <a:cubicBezTo>
                    <a:pt x="0" y="1761"/>
                    <a:pt x="16" y="1772"/>
                    <a:pt x="21" y="1793"/>
                  </a:cubicBezTo>
                  <a:cubicBezTo>
                    <a:pt x="21" y="1819"/>
                    <a:pt x="26" y="1845"/>
                    <a:pt x="52" y="1845"/>
                  </a:cubicBezTo>
                  <a:cubicBezTo>
                    <a:pt x="68" y="1845"/>
                    <a:pt x="79" y="1835"/>
                    <a:pt x="95" y="1830"/>
                  </a:cubicBezTo>
                  <a:cubicBezTo>
                    <a:pt x="148" y="1819"/>
                    <a:pt x="179" y="1793"/>
                    <a:pt x="237" y="1793"/>
                  </a:cubicBezTo>
                  <a:cubicBezTo>
                    <a:pt x="248" y="1793"/>
                    <a:pt x="253" y="1798"/>
                    <a:pt x="263" y="1798"/>
                  </a:cubicBezTo>
                  <a:cubicBezTo>
                    <a:pt x="285" y="1798"/>
                    <a:pt x="285" y="1798"/>
                    <a:pt x="285" y="1798"/>
                  </a:cubicBezTo>
                  <a:cubicBezTo>
                    <a:pt x="311" y="1798"/>
                    <a:pt x="322" y="1782"/>
                    <a:pt x="343" y="1782"/>
                  </a:cubicBezTo>
                  <a:cubicBezTo>
                    <a:pt x="364" y="1782"/>
                    <a:pt x="374" y="1793"/>
                    <a:pt x="395" y="1793"/>
                  </a:cubicBezTo>
                  <a:cubicBezTo>
                    <a:pt x="443" y="1793"/>
                    <a:pt x="469" y="1772"/>
                    <a:pt x="517" y="1772"/>
                  </a:cubicBezTo>
                  <a:cubicBezTo>
                    <a:pt x="548" y="1772"/>
                    <a:pt x="569" y="1787"/>
                    <a:pt x="606" y="1787"/>
                  </a:cubicBezTo>
                  <a:cubicBezTo>
                    <a:pt x="648" y="1787"/>
                    <a:pt x="685" y="1787"/>
                    <a:pt x="717" y="1751"/>
                  </a:cubicBezTo>
                  <a:cubicBezTo>
                    <a:pt x="738" y="1735"/>
                    <a:pt x="749" y="1719"/>
                    <a:pt x="759" y="1693"/>
                  </a:cubicBezTo>
                  <a:cubicBezTo>
                    <a:pt x="770" y="1677"/>
                    <a:pt x="775" y="1661"/>
                    <a:pt x="796" y="1661"/>
                  </a:cubicBezTo>
                  <a:cubicBezTo>
                    <a:pt x="802" y="1661"/>
                    <a:pt x="807" y="1666"/>
                    <a:pt x="812" y="1666"/>
                  </a:cubicBezTo>
                  <a:cubicBezTo>
                    <a:pt x="817" y="1666"/>
                    <a:pt x="823" y="1666"/>
                    <a:pt x="828" y="1666"/>
                  </a:cubicBezTo>
                  <a:cubicBezTo>
                    <a:pt x="859" y="1666"/>
                    <a:pt x="859" y="1666"/>
                    <a:pt x="859" y="1666"/>
                  </a:cubicBezTo>
                  <a:cubicBezTo>
                    <a:pt x="859" y="1671"/>
                    <a:pt x="865" y="1682"/>
                    <a:pt x="870" y="1682"/>
                  </a:cubicBezTo>
                  <a:cubicBezTo>
                    <a:pt x="881" y="1682"/>
                    <a:pt x="881" y="1682"/>
                    <a:pt x="881" y="1682"/>
                  </a:cubicBezTo>
                  <a:cubicBezTo>
                    <a:pt x="881" y="1671"/>
                    <a:pt x="881" y="1671"/>
                    <a:pt x="881" y="1671"/>
                  </a:cubicBezTo>
                  <a:cubicBezTo>
                    <a:pt x="886" y="1671"/>
                    <a:pt x="886" y="1666"/>
                    <a:pt x="886" y="1666"/>
                  </a:cubicBezTo>
                  <a:cubicBezTo>
                    <a:pt x="902" y="1666"/>
                    <a:pt x="907" y="1671"/>
                    <a:pt x="923" y="1671"/>
                  </a:cubicBezTo>
                  <a:cubicBezTo>
                    <a:pt x="933" y="1671"/>
                    <a:pt x="933" y="1671"/>
                    <a:pt x="933" y="1671"/>
                  </a:cubicBezTo>
                  <a:cubicBezTo>
                    <a:pt x="954" y="1671"/>
                    <a:pt x="965" y="1661"/>
                    <a:pt x="991" y="1661"/>
                  </a:cubicBezTo>
                  <a:cubicBezTo>
                    <a:pt x="1023" y="1661"/>
                    <a:pt x="1044" y="1677"/>
                    <a:pt x="1081" y="1677"/>
                  </a:cubicBezTo>
                  <a:cubicBezTo>
                    <a:pt x="1081" y="1698"/>
                    <a:pt x="1081" y="1724"/>
                    <a:pt x="1102" y="1724"/>
                  </a:cubicBezTo>
                  <a:cubicBezTo>
                    <a:pt x="1150" y="1724"/>
                    <a:pt x="1176" y="1719"/>
                    <a:pt x="1224" y="1719"/>
                  </a:cubicBezTo>
                  <a:cubicBezTo>
                    <a:pt x="1239" y="1719"/>
                    <a:pt x="1245" y="1719"/>
                    <a:pt x="1255" y="1719"/>
                  </a:cubicBezTo>
                  <a:lnTo>
                    <a:pt x="1255" y="1719"/>
                  </a:lnTo>
                  <a:cubicBezTo>
                    <a:pt x="1260" y="1714"/>
                    <a:pt x="1260" y="1714"/>
                    <a:pt x="1260" y="1708"/>
                  </a:cubicBezTo>
                  <a:cubicBezTo>
                    <a:pt x="1266" y="1703"/>
                    <a:pt x="1271" y="1698"/>
                    <a:pt x="1271" y="1693"/>
                  </a:cubicBezTo>
                  <a:lnTo>
                    <a:pt x="1266" y="1687"/>
                  </a:lnTo>
                  <a:cubicBezTo>
                    <a:pt x="1260" y="1671"/>
                    <a:pt x="1255" y="1666"/>
                    <a:pt x="1239" y="1656"/>
                  </a:cubicBezTo>
                  <a:cubicBezTo>
                    <a:pt x="1229" y="1645"/>
                    <a:pt x="1224" y="1634"/>
                    <a:pt x="1208" y="1619"/>
                  </a:cubicBezTo>
                  <a:cubicBezTo>
                    <a:pt x="1218" y="1613"/>
                    <a:pt x="1229" y="1613"/>
                    <a:pt x="1239" y="1613"/>
                  </a:cubicBezTo>
                  <a:cubicBezTo>
                    <a:pt x="1255" y="1613"/>
                    <a:pt x="1266" y="1608"/>
                    <a:pt x="1276" y="1603"/>
                  </a:cubicBezTo>
                  <a:cubicBezTo>
                    <a:pt x="1287" y="1603"/>
                    <a:pt x="1292" y="1598"/>
                    <a:pt x="1297" y="1598"/>
                  </a:cubicBezTo>
                  <a:cubicBezTo>
                    <a:pt x="1318" y="1592"/>
                    <a:pt x="1329" y="1592"/>
                    <a:pt x="1345" y="1592"/>
                  </a:cubicBezTo>
                  <a:cubicBezTo>
                    <a:pt x="1366" y="1587"/>
                    <a:pt x="1371" y="1576"/>
                    <a:pt x="1382" y="1561"/>
                  </a:cubicBezTo>
                  <a:cubicBezTo>
                    <a:pt x="1392" y="1550"/>
                    <a:pt x="1398" y="1545"/>
                    <a:pt x="1408" y="1534"/>
                  </a:cubicBezTo>
                  <a:cubicBezTo>
                    <a:pt x="1419" y="1524"/>
                    <a:pt x="1424" y="1513"/>
                    <a:pt x="1440" y="1503"/>
                  </a:cubicBezTo>
                  <a:cubicBezTo>
                    <a:pt x="1445" y="1497"/>
                    <a:pt x="1450" y="1492"/>
                    <a:pt x="1456" y="1487"/>
                  </a:cubicBezTo>
                  <a:cubicBezTo>
                    <a:pt x="1456" y="1482"/>
                    <a:pt x="1461" y="1476"/>
                    <a:pt x="1466" y="1476"/>
                  </a:cubicBezTo>
                  <a:cubicBezTo>
                    <a:pt x="1514" y="1476"/>
                    <a:pt x="1514" y="1476"/>
                    <a:pt x="1514" y="1476"/>
                  </a:cubicBezTo>
                  <a:cubicBezTo>
                    <a:pt x="1524" y="1476"/>
                    <a:pt x="1535" y="1471"/>
                    <a:pt x="1545" y="1471"/>
                  </a:cubicBezTo>
                  <a:cubicBezTo>
                    <a:pt x="1582" y="1471"/>
                    <a:pt x="1582" y="1471"/>
                    <a:pt x="1582" y="1471"/>
                  </a:cubicBezTo>
                  <a:cubicBezTo>
                    <a:pt x="1587" y="1471"/>
                    <a:pt x="1593" y="1476"/>
                    <a:pt x="1603" y="1476"/>
                  </a:cubicBezTo>
                  <a:cubicBezTo>
                    <a:pt x="1619" y="1476"/>
                    <a:pt x="1630" y="1466"/>
                    <a:pt x="1640" y="1450"/>
                  </a:cubicBezTo>
                  <a:cubicBezTo>
                    <a:pt x="1651" y="1439"/>
                    <a:pt x="1656" y="1429"/>
                    <a:pt x="1672" y="1429"/>
                  </a:cubicBezTo>
                  <a:cubicBezTo>
                    <a:pt x="1677" y="1429"/>
                    <a:pt x="1677" y="1434"/>
                    <a:pt x="1682" y="1439"/>
                  </a:cubicBezTo>
                  <a:cubicBezTo>
                    <a:pt x="1693" y="1445"/>
                    <a:pt x="1703" y="1445"/>
                    <a:pt x="1714" y="1450"/>
                  </a:cubicBezTo>
                  <a:cubicBezTo>
                    <a:pt x="1724" y="1455"/>
                    <a:pt x="1730" y="1460"/>
                    <a:pt x="1735" y="1466"/>
                  </a:cubicBezTo>
                  <a:cubicBezTo>
                    <a:pt x="1740" y="1466"/>
                    <a:pt x="1746" y="1471"/>
                    <a:pt x="1751" y="1471"/>
                  </a:cubicBezTo>
                  <a:cubicBezTo>
                    <a:pt x="1751" y="1471"/>
                    <a:pt x="1751" y="1466"/>
                    <a:pt x="1756" y="1466"/>
                  </a:cubicBezTo>
                  <a:cubicBezTo>
                    <a:pt x="1761" y="1460"/>
                    <a:pt x="1761" y="1455"/>
                    <a:pt x="1767" y="1455"/>
                  </a:cubicBezTo>
                  <a:cubicBezTo>
                    <a:pt x="1772" y="1455"/>
                    <a:pt x="1777" y="1455"/>
                    <a:pt x="1783" y="1455"/>
                  </a:cubicBezTo>
                  <a:cubicBezTo>
                    <a:pt x="1798" y="1450"/>
                    <a:pt x="1804" y="1445"/>
                    <a:pt x="1820" y="1439"/>
                  </a:cubicBezTo>
                  <a:cubicBezTo>
                    <a:pt x="1830" y="1460"/>
                    <a:pt x="1846" y="1471"/>
                    <a:pt x="1872" y="1476"/>
                  </a:cubicBezTo>
                  <a:cubicBezTo>
                    <a:pt x="1888" y="1482"/>
                    <a:pt x="1899" y="1482"/>
                    <a:pt x="1914" y="1487"/>
                  </a:cubicBezTo>
                  <a:cubicBezTo>
                    <a:pt x="1920" y="1492"/>
                    <a:pt x="1925" y="1497"/>
                    <a:pt x="1930" y="1497"/>
                  </a:cubicBezTo>
                  <a:cubicBezTo>
                    <a:pt x="1946" y="1497"/>
                    <a:pt x="1951" y="1487"/>
                    <a:pt x="1967" y="1487"/>
                  </a:cubicBezTo>
                  <a:cubicBezTo>
                    <a:pt x="1978" y="1487"/>
                    <a:pt x="1983" y="1497"/>
                    <a:pt x="1994" y="1497"/>
                  </a:cubicBezTo>
                  <a:cubicBezTo>
                    <a:pt x="2004" y="1497"/>
                    <a:pt x="2009" y="1492"/>
                    <a:pt x="2015" y="1492"/>
                  </a:cubicBezTo>
                  <a:cubicBezTo>
                    <a:pt x="2020" y="1487"/>
                    <a:pt x="2015" y="1482"/>
                    <a:pt x="2020" y="1476"/>
                  </a:cubicBezTo>
                  <a:cubicBezTo>
                    <a:pt x="2020" y="1471"/>
                    <a:pt x="2020" y="1471"/>
                    <a:pt x="2025" y="1471"/>
                  </a:cubicBezTo>
                  <a:cubicBezTo>
                    <a:pt x="2025" y="1471"/>
                    <a:pt x="2031" y="1471"/>
                    <a:pt x="2036" y="1471"/>
                  </a:cubicBezTo>
                  <a:cubicBezTo>
                    <a:pt x="2046" y="1476"/>
                    <a:pt x="2052" y="1476"/>
                    <a:pt x="2062" y="1476"/>
                  </a:cubicBezTo>
                  <a:cubicBezTo>
                    <a:pt x="2083" y="1487"/>
                    <a:pt x="2099" y="1482"/>
                    <a:pt x="2120" y="1487"/>
                  </a:cubicBezTo>
                  <a:cubicBezTo>
                    <a:pt x="2125" y="1482"/>
                    <a:pt x="2125" y="1482"/>
                    <a:pt x="2125" y="1482"/>
                  </a:cubicBezTo>
                  <a:cubicBezTo>
                    <a:pt x="2110" y="1471"/>
                    <a:pt x="2110" y="1460"/>
                    <a:pt x="2099" y="1445"/>
                  </a:cubicBezTo>
                  <a:cubicBezTo>
                    <a:pt x="2094" y="1434"/>
                    <a:pt x="2089" y="1429"/>
                    <a:pt x="2089" y="1418"/>
                  </a:cubicBezTo>
                  <a:cubicBezTo>
                    <a:pt x="2089" y="1418"/>
                    <a:pt x="2089" y="1413"/>
                    <a:pt x="2094" y="1413"/>
                  </a:cubicBezTo>
                  <a:cubicBezTo>
                    <a:pt x="2120" y="1413"/>
                    <a:pt x="2136" y="1434"/>
                    <a:pt x="2162" y="1434"/>
                  </a:cubicBezTo>
                  <a:cubicBezTo>
                    <a:pt x="2173" y="1434"/>
                    <a:pt x="2178" y="1429"/>
                    <a:pt x="2189" y="1429"/>
                  </a:cubicBezTo>
                  <a:cubicBezTo>
                    <a:pt x="2199" y="1424"/>
                    <a:pt x="2205" y="1429"/>
                    <a:pt x="2215" y="1424"/>
                  </a:cubicBezTo>
                  <a:cubicBezTo>
                    <a:pt x="2226" y="1424"/>
                    <a:pt x="2231" y="1424"/>
                    <a:pt x="2241" y="1424"/>
                  </a:cubicBezTo>
                  <a:cubicBezTo>
                    <a:pt x="2252" y="1418"/>
                    <a:pt x="2257" y="1413"/>
                    <a:pt x="2268" y="1408"/>
                  </a:cubicBezTo>
                  <a:cubicBezTo>
                    <a:pt x="2273" y="1402"/>
                    <a:pt x="2278" y="1402"/>
                    <a:pt x="2289" y="1397"/>
                  </a:cubicBezTo>
                  <a:cubicBezTo>
                    <a:pt x="2300" y="1387"/>
                    <a:pt x="2305" y="1381"/>
                    <a:pt x="2321" y="1371"/>
                  </a:cubicBezTo>
                  <a:cubicBezTo>
                    <a:pt x="2321" y="1365"/>
                    <a:pt x="2326" y="1360"/>
                    <a:pt x="2331" y="1355"/>
                  </a:cubicBezTo>
                  <a:cubicBezTo>
                    <a:pt x="2336" y="1350"/>
                    <a:pt x="2342" y="1344"/>
                    <a:pt x="2347" y="1334"/>
                  </a:cubicBezTo>
                  <a:cubicBezTo>
                    <a:pt x="2352" y="1323"/>
                    <a:pt x="2357" y="1313"/>
                    <a:pt x="2363" y="1302"/>
                  </a:cubicBezTo>
                  <a:cubicBezTo>
                    <a:pt x="2363" y="1292"/>
                    <a:pt x="2368" y="1281"/>
                    <a:pt x="2368" y="1271"/>
                  </a:cubicBezTo>
                  <a:cubicBezTo>
                    <a:pt x="2368" y="1244"/>
                    <a:pt x="2368" y="1244"/>
                    <a:pt x="2368" y="1244"/>
                  </a:cubicBezTo>
                  <a:cubicBezTo>
                    <a:pt x="2368" y="1244"/>
                    <a:pt x="2373" y="1239"/>
                    <a:pt x="2373" y="1234"/>
                  </a:cubicBezTo>
                  <a:cubicBezTo>
                    <a:pt x="2379" y="1223"/>
                    <a:pt x="2379" y="1218"/>
                    <a:pt x="2379" y="1207"/>
                  </a:cubicBezTo>
                  <a:cubicBezTo>
                    <a:pt x="2379" y="1197"/>
                    <a:pt x="2379" y="1191"/>
                    <a:pt x="2379" y="1181"/>
                  </a:cubicBezTo>
                  <a:cubicBezTo>
                    <a:pt x="2379" y="1170"/>
                    <a:pt x="2379" y="1160"/>
                    <a:pt x="2373" y="1154"/>
                  </a:cubicBezTo>
                  <a:cubicBezTo>
                    <a:pt x="2373" y="1149"/>
                    <a:pt x="2368" y="1149"/>
                    <a:pt x="2368" y="1144"/>
                  </a:cubicBezTo>
                  <a:cubicBezTo>
                    <a:pt x="2363" y="1139"/>
                    <a:pt x="2363" y="1133"/>
                    <a:pt x="2363" y="1128"/>
                  </a:cubicBezTo>
                  <a:cubicBezTo>
                    <a:pt x="2363" y="1118"/>
                    <a:pt x="2363" y="1112"/>
                    <a:pt x="2363" y="1102"/>
                  </a:cubicBezTo>
                  <a:cubicBezTo>
                    <a:pt x="2363" y="1091"/>
                    <a:pt x="2363" y="1086"/>
                    <a:pt x="2357" y="1081"/>
                  </a:cubicBezTo>
                  <a:cubicBezTo>
                    <a:pt x="2352" y="1075"/>
                    <a:pt x="2347" y="1075"/>
                    <a:pt x="2347" y="1070"/>
                  </a:cubicBezTo>
                  <a:cubicBezTo>
                    <a:pt x="2347" y="1065"/>
                    <a:pt x="2352" y="1065"/>
                    <a:pt x="2357" y="1060"/>
                  </a:cubicBezTo>
                  <a:cubicBezTo>
                    <a:pt x="2363" y="1054"/>
                    <a:pt x="2363" y="1049"/>
                    <a:pt x="2368" y="1044"/>
                  </a:cubicBezTo>
                  <a:cubicBezTo>
                    <a:pt x="2373" y="1033"/>
                    <a:pt x="2384" y="1028"/>
                    <a:pt x="2389" y="1012"/>
                  </a:cubicBezTo>
                  <a:cubicBezTo>
                    <a:pt x="2389" y="1012"/>
                    <a:pt x="2394" y="1007"/>
                    <a:pt x="2394" y="1002"/>
                  </a:cubicBezTo>
                  <a:cubicBezTo>
                    <a:pt x="2400" y="980"/>
                    <a:pt x="2394" y="970"/>
                    <a:pt x="2405" y="949"/>
                  </a:cubicBezTo>
                  <a:cubicBezTo>
                    <a:pt x="2410" y="928"/>
                    <a:pt x="2416" y="922"/>
                    <a:pt x="2416" y="901"/>
                  </a:cubicBezTo>
                  <a:cubicBezTo>
                    <a:pt x="2416" y="896"/>
                    <a:pt x="2416" y="891"/>
                    <a:pt x="2421" y="880"/>
                  </a:cubicBezTo>
                  <a:cubicBezTo>
                    <a:pt x="2426" y="865"/>
                    <a:pt x="2426" y="854"/>
                    <a:pt x="2431" y="838"/>
                  </a:cubicBezTo>
                  <a:cubicBezTo>
                    <a:pt x="2431" y="828"/>
                    <a:pt x="2442" y="822"/>
                    <a:pt x="2442" y="812"/>
                  </a:cubicBezTo>
                  <a:cubicBezTo>
                    <a:pt x="2442" y="780"/>
                    <a:pt x="2442" y="780"/>
                    <a:pt x="2442" y="780"/>
                  </a:cubicBezTo>
                  <a:cubicBezTo>
                    <a:pt x="2458" y="780"/>
                    <a:pt x="2458" y="780"/>
                    <a:pt x="2458" y="780"/>
                  </a:cubicBezTo>
                  <a:cubicBezTo>
                    <a:pt x="2574" y="796"/>
                    <a:pt x="2574" y="796"/>
                    <a:pt x="2574" y="796"/>
                  </a:cubicBezTo>
                  <a:cubicBezTo>
                    <a:pt x="2584" y="796"/>
                    <a:pt x="2590" y="791"/>
                    <a:pt x="2590" y="785"/>
                  </a:cubicBezTo>
                  <a:cubicBezTo>
                    <a:pt x="2595" y="780"/>
                    <a:pt x="2600" y="775"/>
                    <a:pt x="2600" y="764"/>
                  </a:cubicBezTo>
                  <a:cubicBezTo>
                    <a:pt x="2600" y="754"/>
                    <a:pt x="2600" y="748"/>
                    <a:pt x="2600" y="738"/>
                  </a:cubicBezTo>
                  <a:cubicBezTo>
                    <a:pt x="2600" y="733"/>
                    <a:pt x="2605" y="727"/>
                    <a:pt x="2611" y="717"/>
                  </a:cubicBezTo>
                  <a:cubicBezTo>
                    <a:pt x="2616" y="711"/>
                    <a:pt x="2616" y="706"/>
                    <a:pt x="2616" y="696"/>
                  </a:cubicBezTo>
                  <a:cubicBezTo>
                    <a:pt x="2626" y="685"/>
                    <a:pt x="2626" y="680"/>
                    <a:pt x="2626" y="664"/>
                  </a:cubicBezTo>
                  <a:cubicBezTo>
                    <a:pt x="2626" y="648"/>
                    <a:pt x="2626" y="638"/>
                    <a:pt x="2621" y="622"/>
                  </a:cubicBezTo>
                  <a:cubicBezTo>
                    <a:pt x="2626" y="622"/>
                    <a:pt x="2626" y="622"/>
                    <a:pt x="2626" y="622"/>
                  </a:cubicBezTo>
                  <a:cubicBezTo>
                    <a:pt x="2637" y="627"/>
                    <a:pt x="2642" y="622"/>
                    <a:pt x="2653" y="627"/>
                  </a:cubicBezTo>
                  <a:cubicBezTo>
                    <a:pt x="2663" y="632"/>
                    <a:pt x="2663" y="638"/>
                    <a:pt x="2669" y="648"/>
                  </a:cubicBezTo>
                  <a:cubicBezTo>
                    <a:pt x="2669" y="654"/>
                    <a:pt x="2674" y="659"/>
                    <a:pt x="2674" y="664"/>
                  </a:cubicBezTo>
                  <a:cubicBezTo>
                    <a:pt x="2674" y="675"/>
                    <a:pt x="2669" y="680"/>
                    <a:pt x="2669" y="690"/>
                  </a:cubicBezTo>
                  <a:cubicBezTo>
                    <a:pt x="2669" y="701"/>
                    <a:pt x="2669" y="706"/>
                    <a:pt x="2674" y="711"/>
                  </a:cubicBezTo>
                  <a:cubicBezTo>
                    <a:pt x="2679" y="717"/>
                    <a:pt x="2690" y="722"/>
                    <a:pt x="2690" y="727"/>
                  </a:cubicBezTo>
                  <a:cubicBezTo>
                    <a:pt x="2690" y="733"/>
                    <a:pt x="2690" y="738"/>
                    <a:pt x="2690" y="738"/>
                  </a:cubicBezTo>
                  <a:cubicBezTo>
                    <a:pt x="2690" y="748"/>
                    <a:pt x="2690" y="754"/>
                    <a:pt x="2690" y="759"/>
                  </a:cubicBezTo>
                  <a:cubicBezTo>
                    <a:pt x="2706" y="748"/>
                    <a:pt x="2716" y="743"/>
                    <a:pt x="2732" y="733"/>
                  </a:cubicBezTo>
                  <a:cubicBezTo>
                    <a:pt x="2737" y="733"/>
                    <a:pt x="2743" y="727"/>
                    <a:pt x="2748" y="727"/>
                  </a:cubicBezTo>
                  <a:cubicBezTo>
                    <a:pt x="2758" y="717"/>
                    <a:pt x="2758" y="711"/>
                    <a:pt x="2769" y="696"/>
                  </a:cubicBezTo>
                  <a:cubicBezTo>
                    <a:pt x="2779" y="685"/>
                    <a:pt x="2790" y="680"/>
                    <a:pt x="2795" y="659"/>
                  </a:cubicBezTo>
                  <a:lnTo>
                    <a:pt x="2795" y="659"/>
                  </a:lnTo>
                  <a:cubicBezTo>
                    <a:pt x="2795" y="648"/>
                    <a:pt x="2790" y="643"/>
                    <a:pt x="2785" y="632"/>
                  </a:cubicBezTo>
                  <a:cubicBezTo>
                    <a:pt x="2785" y="622"/>
                    <a:pt x="2785" y="611"/>
                    <a:pt x="2779" y="606"/>
                  </a:cubicBezTo>
                  <a:cubicBezTo>
                    <a:pt x="2774" y="601"/>
                    <a:pt x="2769" y="601"/>
                    <a:pt x="2764" y="595"/>
                  </a:cubicBezTo>
                  <a:cubicBezTo>
                    <a:pt x="2758" y="595"/>
                    <a:pt x="2758" y="590"/>
                    <a:pt x="2753" y="585"/>
                  </a:cubicBezTo>
                  <a:cubicBezTo>
                    <a:pt x="2743" y="580"/>
                    <a:pt x="2732" y="574"/>
                    <a:pt x="2722" y="574"/>
                  </a:cubicBezTo>
                  <a:cubicBezTo>
                    <a:pt x="2716" y="569"/>
                    <a:pt x="2722" y="564"/>
                    <a:pt x="2716" y="559"/>
                  </a:cubicBezTo>
                  <a:cubicBezTo>
                    <a:pt x="2711" y="559"/>
                    <a:pt x="2711" y="559"/>
                    <a:pt x="2711" y="559"/>
                  </a:cubicBezTo>
                  <a:cubicBezTo>
                    <a:pt x="2700" y="553"/>
                    <a:pt x="2690" y="553"/>
                    <a:pt x="2679" y="548"/>
                  </a:cubicBezTo>
                  <a:cubicBezTo>
                    <a:pt x="2669" y="543"/>
                    <a:pt x="2669" y="532"/>
                    <a:pt x="2663" y="522"/>
                  </a:cubicBezTo>
                  <a:cubicBezTo>
                    <a:pt x="2653" y="516"/>
                    <a:pt x="2642" y="522"/>
                    <a:pt x="2632" y="516"/>
                  </a:cubicBezTo>
                  <a:cubicBezTo>
                    <a:pt x="2621" y="511"/>
                    <a:pt x="2616" y="506"/>
                    <a:pt x="2600" y="500"/>
                  </a:cubicBezTo>
                  <a:cubicBezTo>
                    <a:pt x="2595" y="500"/>
                    <a:pt x="2584" y="500"/>
                    <a:pt x="2579" y="500"/>
                  </a:cubicBezTo>
                  <a:cubicBezTo>
                    <a:pt x="2568" y="495"/>
                    <a:pt x="2563" y="490"/>
                    <a:pt x="2563" y="479"/>
                  </a:cubicBezTo>
                  <a:cubicBezTo>
                    <a:pt x="2563" y="474"/>
                    <a:pt x="2563" y="469"/>
                    <a:pt x="2558" y="469"/>
                  </a:cubicBezTo>
                  <a:cubicBezTo>
                    <a:pt x="2553" y="464"/>
                    <a:pt x="2547" y="469"/>
                    <a:pt x="2542" y="469"/>
                  </a:cubicBezTo>
                  <a:cubicBezTo>
                    <a:pt x="2526" y="464"/>
                    <a:pt x="2521" y="464"/>
                    <a:pt x="2511" y="458"/>
                  </a:cubicBezTo>
                  <a:cubicBezTo>
                    <a:pt x="2495" y="458"/>
                    <a:pt x="2489" y="458"/>
                    <a:pt x="2479" y="453"/>
                  </a:cubicBezTo>
                  <a:cubicBezTo>
                    <a:pt x="2463" y="443"/>
                    <a:pt x="2452" y="443"/>
                    <a:pt x="2442" y="432"/>
                  </a:cubicBezTo>
                  <a:cubicBezTo>
                    <a:pt x="2431" y="427"/>
                    <a:pt x="2426" y="421"/>
                    <a:pt x="2426" y="411"/>
                  </a:cubicBezTo>
                  <a:cubicBezTo>
                    <a:pt x="2426" y="406"/>
                    <a:pt x="2426" y="406"/>
                    <a:pt x="2426" y="406"/>
                  </a:cubicBezTo>
                  <a:cubicBezTo>
                    <a:pt x="2426" y="395"/>
                    <a:pt x="2426" y="390"/>
                    <a:pt x="2426" y="385"/>
                  </a:cubicBezTo>
                  <a:cubicBezTo>
                    <a:pt x="2416" y="385"/>
                    <a:pt x="2416" y="385"/>
                    <a:pt x="2416" y="385"/>
                  </a:cubicBezTo>
                  <a:cubicBezTo>
                    <a:pt x="2405" y="385"/>
                    <a:pt x="2394" y="390"/>
                    <a:pt x="2384" y="390"/>
                  </a:cubicBezTo>
                  <a:cubicBezTo>
                    <a:pt x="2368" y="390"/>
                    <a:pt x="2363" y="385"/>
                    <a:pt x="2347" y="379"/>
                  </a:cubicBezTo>
                  <a:cubicBezTo>
                    <a:pt x="2326" y="369"/>
                    <a:pt x="2310" y="363"/>
                    <a:pt x="2289" y="348"/>
                  </a:cubicBezTo>
                  <a:cubicBezTo>
                    <a:pt x="2278" y="337"/>
                    <a:pt x="2268" y="332"/>
                    <a:pt x="2257" y="326"/>
                  </a:cubicBezTo>
                  <a:cubicBezTo>
                    <a:pt x="2247" y="321"/>
                    <a:pt x="2241" y="316"/>
                    <a:pt x="2231" y="311"/>
                  </a:cubicBezTo>
                  <a:cubicBezTo>
                    <a:pt x="2215" y="305"/>
                    <a:pt x="2199" y="305"/>
                    <a:pt x="2183" y="300"/>
                  </a:cubicBezTo>
                  <a:cubicBezTo>
                    <a:pt x="2162" y="295"/>
                    <a:pt x="2146" y="295"/>
                    <a:pt x="2125" y="289"/>
                  </a:cubicBezTo>
                  <a:cubicBezTo>
                    <a:pt x="2120" y="289"/>
                    <a:pt x="2115" y="289"/>
                    <a:pt x="2110" y="289"/>
                  </a:cubicBezTo>
                  <a:cubicBezTo>
                    <a:pt x="2099" y="279"/>
                    <a:pt x="2094" y="268"/>
                    <a:pt x="2094" y="253"/>
                  </a:cubicBezTo>
                  <a:cubicBezTo>
                    <a:pt x="2094" y="237"/>
                    <a:pt x="2094" y="226"/>
                    <a:pt x="2089" y="210"/>
                  </a:cubicBezTo>
                  <a:cubicBezTo>
                    <a:pt x="2089" y="200"/>
                    <a:pt x="2089" y="189"/>
                    <a:pt x="2083" y="179"/>
                  </a:cubicBezTo>
                  <a:cubicBezTo>
                    <a:pt x="2078" y="174"/>
                    <a:pt x="2073" y="174"/>
                    <a:pt x="2067" y="168"/>
                  </a:cubicBezTo>
                  <a:cubicBezTo>
                    <a:pt x="2067" y="163"/>
                    <a:pt x="2067" y="163"/>
                    <a:pt x="2062" y="158"/>
                  </a:cubicBezTo>
                  <a:cubicBezTo>
                    <a:pt x="2052" y="168"/>
                    <a:pt x="2052" y="179"/>
                    <a:pt x="2041" y="189"/>
                  </a:cubicBezTo>
                  <a:cubicBezTo>
                    <a:pt x="2036" y="195"/>
                    <a:pt x="2036" y="195"/>
                    <a:pt x="2031" y="200"/>
                  </a:cubicBezTo>
                  <a:cubicBezTo>
                    <a:pt x="2025" y="200"/>
                    <a:pt x="2020" y="205"/>
                    <a:pt x="2009" y="205"/>
                  </a:cubicBezTo>
                  <a:cubicBezTo>
                    <a:pt x="1999" y="205"/>
                    <a:pt x="1994" y="200"/>
                    <a:pt x="1983" y="195"/>
                  </a:cubicBezTo>
                  <a:cubicBezTo>
                    <a:pt x="1972" y="195"/>
                    <a:pt x="1962" y="195"/>
                    <a:pt x="1946" y="189"/>
                  </a:cubicBezTo>
                  <a:cubicBezTo>
                    <a:pt x="1941" y="184"/>
                    <a:pt x="1935" y="184"/>
                    <a:pt x="1930" y="184"/>
                  </a:cubicBezTo>
                  <a:cubicBezTo>
                    <a:pt x="1920" y="179"/>
                    <a:pt x="1914" y="168"/>
                    <a:pt x="1909" y="158"/>
                  </a:cubicBezTo>
                  <a:cubicBezTo>
                    <a:pt x="1899" y="152"/>
                    <a:pt x="1893" y="147"/>
                    <a:pt x="1888" y="137"/>
                  </a:cubicBezTo>
                  <a:cubicBezTo>
                    <a:pt x="1878" y="142"/>
                    <a:pt x="1872" y="147"/>
                    <a:pt x="1862" y="158"/>
                  </a:cubicBezTo>
                  <a:cubicBezTo>
                    <a:pt x="1856" y="158"/>
                    <a:pt x="1856" y="168"/>
                    <a:pt x="1851" y="168"/>
                  </a:cubicBezTo>
                  <a:cubicBezTo>
                    <a:pt x="1841" y="168"/>
                    <a:pt x="1835" y="158"/>
                    <a:pt x="1835" y="152"/>
                  </a:cubicBezTo>
                  <a:cubicBezTo>
                    <a:pt x="1830" y="142"/>
                    <a:pt x="1830" y="137"/>
                    <a:pt x="1820" y="126"/>
                  </a:cubicBezTo>
                  <a:lnTo>
                    <a:pt x="1820" y="126"/>
                  </a:lnTo>
                  <a:cubicBezTo>
                    <a:pt x="1814" y="126"/>
                    <a:pt x="1814" y="131"/>
                    <a:pt x="1809" y="131"/>
                  </a:cubicBezTo>
                  <a:cubicBezTo>
                    <a:pt x="1793" y="137"/>
                    <a:pt x="1783" y="131"/>
                    <a:pt x="1767" y="137"/>
                  </a:cubicBezTo>
                  <a:cubicBezTo>
                    <a:pt x="1751" y="137"/>
                    <a:pt x="1740" y="142"/>
                    <a:pt x="1730" y="152"/>
                  </a:cubicBezTo>
                  <a:cubicBezTo>
                    <a:pt x="1724" y="158"/>
                    <a:pt x="1724" y="163"/>
                    <a:pt x="1719" y="168"/>
                  </a:cubicBezTo>
                  <a:cubicBezTo>
                    <a:pt x="1714" y="168"/>
                    <a:pt x="1714" y="168"/>
                    <a:pt x="1714" y="168"/>
                  </a:cubicBezTo>
                  <a:cubicBezTo>
                    <a:pt x="1714" y="158"/>
                    <a:pt x="1714" y="158"/>
                    <a:pt x="1714" y="152"/>
                  </a:cubicBezTo>
                  <a:cubicBezTo>
                    <a:pt x="1703" y="131"/>
                    <a:pt x="1703" y="115"/>
                    <a:pt x="1688" y="100"/>
                  </a:cubicBezTo>
                  <a:cubicBezTo>
                    <a:pt x="1677" y="94"/>
                    <a:pt x="1672" y="89"/>
                    <a:pt x="1661" y="89"/>
                  </a:cubicBezTo>
                  <a:cubicBezTo>
                    <a:pt x="1646" y="84"/>
                    <a:pt x="1635" y="84"/>
                    <a:pt x="1614" y="84"/>
                  </a:cubicBezTo>
                  <a:cubicBezTo>
                    <a:pt x="1587" y="84"/>
                    <a:pt x="1587" y="84"/>
                    <a:pt x="1587" y="84"/>
                  </a:cubicBezTo>
                  <a:cubicBezTo>
                    <a:pt x="1566" y="84"/>
                    <a:pt x="1556" y="84"/>
                    <a:pt x="1535" y="79"/>
                  </a:cubicBezTo>
                  <a:cubicBezTo>
                    <a:pt x="1519" y="79"/>
                    <a:pt x="1514" y="79"/>
                    <a:pt x="1503" y="73"/>
                  </a:cubicBezTo>
                  <a:cubicBezTo>
                    <a:pt x="1498" y="73"/>
                    <a:pt x="1492" y="68"/>
                    <a:pt x="1482" y="68"/>
                  </a:cubicBezTo>
                  <a:cubicBezTo>
                    <a:pt x="1477" y="68"/>
                    <a:pt x="1477" y="68"/>
                    <a:pt x="1471" y="68"/>
                  </a:cubicBezTo>
                  <a:cubicBezTo>
                    <a:pt x="1456" y="73"/>
                    <a:pt x="1445" y="79"/>
                    <a:pt x="1429" y="79"/>
                  </a:cubicBezTo>
                  <a:cubicBezTo>
                    <a:pt x="1413" y="79"/>
                    <a:pt x="1403" y="73"/>
                    <a:pt x="1387" y="68"/>
                  </a:cubicBezTo>
                  <a:cubicBezTo>
                    <a:pt x="1376" y="68"/>
                    <a:pt x="1371" y="63"/>
                    <a:pt x="1366" y="63"/>
                  </a:cubicBezTo>
                  <a:cubicBezTo>
                    <a:pt x="1345" y="63"/>
                    <a:pt x="1334" y="84"/>
                    <a:pt x="1318" y="84"/>
                  </a:cubicBezTo>
                  <a:cubicBezTo>
                    <a:pt x="1303" y="84"/>
                    <a:pt x="1297" y="79"/>
                    <a:pt x="1287" y="79"/>
                  </a:cubicBezTo>
                  <a:cubicBezTo>
                    <a:pt x="1271" y="79"/>
                    <a:pt x="1266" y="79"/>
                    <a:pt x="1250" y="84"/>
                  </a:cubicBezTo>
                  <a:cubicBezTo>
                    <a:pt x="1250" y="84"/>
                    <a:pt x="1250" y="89"/>
                    <a:pt x="1245" y="89"/>
                  </a:cubicBezTo>
                  <a:cubicBezTo>
                    <a:pt x="1239" y="89"/>
                    <a:pt x="1239" y="84"/>
                    <a:pt x="1234" y="79"/>
                  </a:cubicBezTo>
                  <a:cubicBezTo>
                    <a:pt x="1224" y="68"/>
                    <a:pt x="1213" y="68"/>
                    <a:pt x="1202" y="57"/>
                  </a:cubicBezTo>
                  <a:cubicBezTo>
                    <a:pt x="1197" y="52"/>
                    <a:pt x="1192" y="42"/>
                    <a:pt x="1187" y="42"/>
                  </a:cubicBezTo>
                  <a:cubicBezTo>
                    <a:pt x="1176" y="42"/>
                    <a:pt x="1171" y="42"/>
                    <a:pt x="1165" y="47"/>
                  </a:cubicBezTo>
                  <a:cubicBezTo>
                    <a:pt x="1165" y="47"/>
                    <a:pt x="1165" y="47"/>
                    <a:pt x="1160" y="47"/>
                  </a:cubicBezTo>
                  <a:cubicBezTo>
                    <a:pt x="1086" y="47"/>
                    <a:pt x="1086" y="47"/>
                    <a:pt x="1086" y="47"/>
                  </a:cubicBezTo>
                  <a:cubicBezTo>
                    <a:pt x="1081" y="47"/>
                    <a:pt x="1076" y="42"/>
                    <a:pt x="1065" y="42"/>
                  </a:cubicBezTo>
                  <a:cubicBezTo>
                    <a:pt x="1055" y="42"/>
                    <a:pt x="1049" y="36"/>
                    <a:pt x="1034" y="36"/>
                  </a:cubicBezTo>
                  <a:cubicBezTo>
                    <a:pt x="1028" y="36"/>
                    <a:pt x="1028" y="36"/>
                    <a:pt x="1018" y="36"/>
                  </a:cubicBezTo>
                  <a:lnTo>
                    <a:pt x="1013" y="31"/>
                  </a:lnTo>
                  <a:cubicBezTo>
                    <a:pt x="1007" y="31"/>
                    <a:pt x="1002" y="31"/>
                    <a:pt x="1002" y="31"/>
                  </a:cubicBezTo>
                  <a:cubicBezTo>
                    <a:pt x="986" y="26"/>
                    <a:pt x="976" y="26"/>
                    <a:pt x="960" y="26"/>
                  </a:cubicBezTo>
                  <a:cubicBezTo>
                    <a:pt x="949" y="26"/>
                    <a:pt x="944" y="31"/>
                    <a:pt x="928" y="31"/>
                  </a:cubicBezTo>
                  <a:cubicBezTo>
                    <a:pt x="918" y="31"/>
                    <a:pt x="912" y="21"/>
                    <a:pt x="902" y="15"/>
                  </a:cubicBezTo>
                  <a:cubicBezTo>
                    <a:pt x="896" y="10"/>
                    <a:pt x="896" y="0"/>
                    <a:pt x="886" y="0"/>
                  </a:cubicBezTo>
                  <a:cubicBezTo>
                    <a:pt x="875" y="0"/>
                    <a:pt x="870" y="10"/>
                    <a:pt x="859" y="15"/>
                  </a:cubicBezTo>
                  <a:cubicBezTo>
                    <a:pt x="854" y="15"/>
                    <a:pt x="854" y="21"/>
                    <a:pt x="849" y="26"/>
                  </a:cubicBezTo>
                  <a:cubicBezTo>
                    <a:pt x="844" y="31"/>
                    <a:pt x="838" y="31"/>
                    <a:pt x="833" y="42"/>
                  </a:cubicBezTo>
                  <a:cubicBezTo>
                    <a:pt x="828" y="36"/>
                    <a:pt x="823" y="31"/>
                    <a:pt x="817" y="21"/>
                  </a:cubicBezTo>
                  <a:cubicBezTo>
                    <a:pt x="817" y="15"/>
                    <a:pt x="812" y="15"/>
                    <a:pt x="812" y="5"/>
                  </a:cubicBezTo>
                  <a:cubicBezTo>
                    <a:pt x="807" y="5"/>
                    <a:pt x="807" y="5"/>
                    <a:pt x="807" y="5"/>
                  </a:cubicBezTo>
                  <a:cubicBezTo>
                    <a:pt x="802" y="15"/>
                    <a:pt x="802" y="21"/>
                    <a:pt x="796" y="31"/>
                  </a:cubicBezTo>
                  <a:cubicBezTo>
                    <a:pt x="796" y="42"/>
                    <a:pt x="791" y="47"/>
                    <a:pt x="786" y="52"/>
                  </a:cubicBezTo>
                  <a:cubicBezTo>
                    <a:pt x="786" y="63"/>
                    <a:pt x="786" y="68"/>
                    <a:pt x="780" y="73"/>
                  </a:cubicBezTo>
                  <a:cubicBezTo>
                    <a:pt x="775" y="79"/>
                    <a:pt x="770" y="79"/>
                    <a:pt x="770" y="84"/>
                  </a:cubicBezTo>
                  <a:cubicBezTo>
                    <a:pt x="765" y="89"/>
                    <a:pt x="765" y="94"/>
                    <a:pt x="765" y="100"/>
                  </a:cubicBezTo>
                  <a:cubicBezTo>
                    <a:pt x="759" y="110"/>
                    <a:pt x="749" y="110"/>
                    <a:pt x="738" y="115"/>
                  </a:cubicBezTo>
                  <a:cubicBezTo>
                    <a:pt x="733" y="126"/>
                    <a:pt x="733" y="131"/>
                    <a:pt x="728" y="1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5" name="Freeform 82"/>
            <p:cNvSpPr>
              <a:spLocks noChangeArrowheads="1"/>
            </p:cNvSpPr>
            <p:nvPr/>
          </p:nvSpPr>
          <p:spPr bwMode="auto">
            <a:xfrm>
              <a:off x="9652875" y="9347201"/>
              <a:ext cx="973074" cy="547687"/>
            </a:xfrm>
            <a:custGeom>
              <a:avLst/>
              <a:gdLst>
                <a:gd name="T0" fmla="*/ 222 w 2702"/>
                <a:gd name="T1" fmla="*/ 1461 h 1520"/>
                <a:gd name="T2" fmla="*/ 317 w 2702"/>
                <a:gd name="T3" fmla="*/ 1477 h 1520"/>
                <a:gd name="T4" fmla="*/ 522 w 2702"/>
                <a:gd name="T5" fmla="*/ 1482 h 1520"/>
                <a:gd name="T6" fmla="*/ 718 w 2702"/>
                <a:gd name="T7" fmla="*/ 1472 h 1520"/>
                <a:gd name="T8" fmla="*/ 902 w 2702"/>
                <a:gd name="T9" fmla="*/ 1413 h 1520"/>
                <a:gd name="T10" fmla="*/ 960 w 2702"/>
                <a:gd name="T11" fmla="*/ 1329 h 1520"/>
                <a:gd name="T12" fmla="*/ 1013 w 2702"/>
                <a:gd name="T13" fmla="*/ 1324 h 1520"/>
                <a:gd name="T14" fmla="*/ 1124 w 2702"/>
                <a:gd name="T15" fmla="*/ 1324 h 1520"/>
                <a:gd name="T16" fmla="*/ 1229 w 2702"/>
                <a:gd name="T17" fmla="*/ 1340 h 1520"/>
                <a:gd name="T18" fmla="*/ 1366 w 2702"/>
                <a:gd name="T19" fmla="*/ 1355 h 1520"/>
                <a:gd name="T20" fmla="*/ 1482 w 2702"/>
                <a:gd name="T21" fmla="*/ 1382 h 1520"/>
                <a:gd name="T22" fmla="*/ 1646 w 2702"/>
                <a:gd name="T23" fmla="*/ 1366 h 1520"/>
                <a:gd name="T24" fmla="*/ 1825 w 2702"/>
                <a:gd name="T25" fmla="*/ 1387 h 1520"/>
                <a:gd name="T26" fmla="*/ 1894 w 2702"/>
                <a:gd name="T27" fmla="*/ 1450 h 1520"/>
                <a:gd name="T28" fmla="*/ 2010 w 2702"/>
                <a:gd name="T29" fmla="*/ 1398 h 1520"/>
                <a:gd name="T30" fmla="*/ 1989 w 2702"/>
                <a:gd name="T31" fmla="*/ 1298 h 1520"/>
                <a:gd name="T32" fmla="*/ 2042 w 2702"/>
                <a:gd name="T33" fmla="*/ 1171 h 1520"/>
                <a:gd name="T34" fmla="*/ 2031 w 2702"/>
                <a:gd name="T35" fmla="*/ 1023 h 1520"/>
                <a:gd name="T36" fmla="*/ 2089 w 2702"/>
                <a:gd name="T37" fmla="*/ 970 h 1520"/>
                <a:gd name="T38" fmla="*/ 2242 w 2702"/>
                <a:gd name="T39" fmla="*/ 928 h 1520"/>
                <a:gd name="T40" fmla="*/ 2353 w 2702"/>
                <a:gd name="T41" fmla="*/ 865 h 1520"/>
                <a:gd name="T42" fmla="*/ 2437 w 2702"/>
                <a:gd name="T43" fmla="*/ 786 h 1520"/>
                <a:gd name="T44" fmla="*/ 2606 w 2702"/>
                <a:gd name="T45" fmla="*/ 670 h 1520"/>
                <a:gd name="T46" fmla="*/ 2653 w 2702"/>
                <a:gd name="T47" fmla="*/ 607 h 1520"/>
                <a:gd name="T48" fmla="*/ 2696 w 2702"/>
                <a:gd name="T49" fmla="*/ 438 h 1520"/>
                <a:gd name="T50" fmla="*/ 2453 w 2702"/>
                <a:gd name="T51" fmla="*/ 337 h 1520"/>
                <a:gd name="T52" fmla="*/ 2347 w 2702"/>
                <a:gd name="T53" fmla="*/ 364 h 1520"/>
                <a:gd name="T54" fmla="*/ 2295 w 2702"/>
                <a:gd name="T55" fmla="*/ 543 h 1520"/>
                <a:gd name="T56" fmla="*/ 2226 w 2702"/>
                <a:gd name="T57" fmla="*/ 522 h 1520"/>
                <a:gd name="T58" fmla="*/ 2184 w 2702"/>
                <a:gd name="T59" fmla="*/ 469 h 1520"/>
                <a:gd name="T60" fmla="*/ 2300 w 2702"/>
                <a:gd name="T61" fmla="*/ 401 h 1520"/>
                <a:gd name="T62" fmla="*/ 2274 w 2702"/>
                <a:gd name="T63" fmla="*/ 374 h 1520"/>
                <a:gd name="T64" fmla="*/ 2121 w 2702"/>
                <a:gd name="T65" fmla="*/ 401 h 1520"/>
                <a:gd name="T66" fmla="*/ 2163 w 2702"/>
                <a:gd name="T67" fmla="*/ 427 h 1520"/>
                <a:gd name="T68" fmla="*/ 1957 w 2702"/>
                <a:gd name="T69" fmla="*/ 348 h 1520"/>
                <a:gd name="T70" fmla="*/ 2126 w 2702"/>
                <a:gd name="T71" fmla="*/ 279 h 1520"/>
                <a:gd name="T72" fmla="*/ 2010 w 2702"/>
                <a:gd name="T73" fmla="*/ 206 h 1520"/>
                <a:gd name="T74" fmla="*/ 1746 w 2702"/>
                <a:gd name="T75" fmla="*/ 274 h 1520"/>
                <a:gd name="T76" fmla="*/ 1667 w 2702"/>
                <a:gd name="T77" fmla="*/ 253 h 1520"/>
                <a:gd name="T78" fmla="*/ 1773 w 2702"/>
                <a:gd name="T79" fmla="*/ 132 h 1520"/>
                <a:gd name="T80" fmla="*/ 1572 w 2702"/>
                <a:gd name="T81" fmla="*/ 0 h 1520"/>
                <a:gd name="T82" fmla="*/ 1498 w 2702"/>
                <a:gd name="T83" fmla="*/ 100 h 1520"/>
                <a:gd name="T84" fmla="*/ 1287 w 2702"/>
                <a:gd name="T85" fmla="*/ 74 h 1520"/>
                <a:gd name="T86" fmla="*/ 1277 w 2702"/>
                <a:gd name="T87" fmla="*/ 190 h 1520"/>
                <a:gd name="T88" fmla="*/ 1256 w 2702"/>
                <a:gd name="T89" fmla="*/ 285 h 1520"/>
                <a:gd name="T90" fmla="*/ 1382 w 2702"/>
                <a:gd name="T91" fmla="*/ 306 h 1520"/>
                <a:gd name="T92" fmla="*/ 1303 w 2702"/>
                <a:gd name="T93" fmla="*/ 401 h 1520"/>
                <a:gd name="T94" fmla="*/ 1256 w 2702"/>
                <a:gd name="T95" fmla="*/ 485 h 1520"/>
                <a:gd name="T96" fmla="*/ 1198 w 2702"/>
                <a:gd name="T97" fmla="*/ 617 h 1520"/>
                <a:gd name="T98" fmla="*/ 1124 w 2702"/>
                <a:gd name="T99" fmla="*/ 717 h 1520"/>
                <a:gd name="T100" fmla="*/ 1023 w 2702"/>
                <a:gd name="T101" fmla="*/ 770 h 1520"/>
                <a:gd name="T102" fmla="*/ 892 w 2702"/>
                <a:gd name="T103" fmla="*/ 881 h 1520"/>
                <a:gd name="T104" fmla="*/ 823 w 2702"/>
                <a:gd name="T105" fmla="*/ 876 h 1520"/>
                <a:gd name="T106" fmla="*/ 733 w 2702"/>
                <a:gd name="T107" fmla="*/ 818 h 1520"/>
                <a:gd name="T108" fmla="*/ 660 w 2702"/>
                <a:gd name="T109" fmla="*/ 775 h 1520"/>
                <a:gd name="T110" fmla="*/ 575 w 2702"/>
                <a:gd name="T111" fmla="*/ 897 h 1520"/>
                <a:gd name="T112" fmla="*/ 454 w 2702"/>
                <a:gd name="T113" fmla="*/ 960 h 1520"/>
                <a:gd name="T114" fmla="*/ 396 w 2702"/>
                <a:gd name="T115" fmla="*/ 1002 h 1520"/>
                <a:gd name="T116" fmla="*/ 322 w 2702"/>
                <a:gd name="T117" fmla="*/ 960 h 1520"/>
                <a:gd name="T118" fmla="*/ 301 w 2702"/>
                <a:gd name="T119" fmla="*/ 1076 h 1520"/>
                <a:gd name="T120" fmla="*/ 143 w 2702"/>
                <a:gd name="T121" fmla="*/ 1129 h 1520"/>
                <a:gd name="T122" fmla="*/ 27 w 2702"/>
                <a:gd name="T123" fmla="*/ 1255 h 1520"/>
                <a:gd name="T124" fmla="*/ 0 w 2702"/>
                <a:gd name="T125" fmla="*/ 1413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2" h="1520">
                  <a:moveTo>
                    <a:pt x="0" y="1413"/>
                  </a:moveTo>
                  <a:lnTo>
                    <a:pt x="0" y="1413"/>
                  </a:lnTo>
                  <a:cubicBezTo>
                    <a:pt x="16" y="1419"/>
                    <a:pt x="27" y="1429"/>
                    <a:pt x="42" y="1440"/>
                  </a:cubicBezTo>
                  <a:cubicBezTo>
                    <a:pt x="85" y="1461"/>
                    <a:pt x="111" y="1482"/>
                    <a:pt x="158" y="1482"/>
                  </a:cubicBezTo>
                  <a:cubicBezTo>
                    <a:pt x="185" y="1482"/>
                    <a:pt x="195" y="1461"/>
                    <a:pt x="222" y="1461"/>
                  </a:cubicBezTo>
                  <a:cubicBezTo>
                    <a:pt x="227" y="1461"/>
                    <a:pt x="227" y="1472"/>
                    <a:pt x="232" y="1477"/>
                  </a:cubicBezTo>
                  <a:cubicBezTo>
                    <a:pt x="232" y="1482"/>
                    <a:pt x="243" y="1482"/>
                    <a:pt x="253" y="1482"/>
                  </a:cubicBezTo>
                  <a:cubicBezTo>
                    <a:pt x="264" y="1482"/>
                    <a:pt x="269" y="1482"/>
                    <a:pt x="280" y="1482"/>
                  </a:cubicBezTo>
                  <a:cubicBezTo>
                    <a:pt x="306" y="1482"/>
                    <a:pt x="306" y="1482"/>
                    <a:pt x="306" y="1482"/>
                  </a:cubicBezTo>
                  <a:cubicBezTo>
                    <a:pt x="312" y="1482"/>
                    <a:pt x="317" y="1477"/>
                    <a:pt x="317" y="1477"/>
                  </a:cubicBezTo>
                  <a:cubicBezTo>
                    <a:pt x="348" y="1477"/>
                    <a:pt x="348" y="1477"/>
                    <a:pt x="348" y="1477"/>
                  </a:cubicBezTo>
                  <a:cubicBezTo>
                    <a:pt x="369" y="1477"/>
                    <a:pt x="380" y="1482"/>
                    <a:pt x="401" y="1482"/>
                  </a:cubicBezTo>
                  <a:cubicBezTo>
                    <a:pt x="427" y="1482"/>
                    <a:pt x="427" y="1482"/>
                    <a:pt x="427" y="1482"/>
                  </a:cubicBezTo>
                  <a:cubicBezTo>
                    <a:pt x="433" y="1482"/>
                    <a:pt x="438" y="1482"/>
                    <a:pt x="443" y="1482"/>
                  </a:cubicBezTo>
                  <a:cubicBezTo>
                    <a:pt x="475" y="1482"/>
                    <a:pt x="491" y="1482"/>
                    <a:pt x="522" y="1482"/>
                  </a:cubicBezTo>
                  <a:cubicBezTo>
                    <a:pt x="570" y="1482"/>
                    <a:pt x="596" y="1519"/>
                    <a:pt x="644" y="1519"/>
                  </a:cubicBezTo>
                  <a:cubicBezTo>
                    <a:pt x="654" y="1519"/>
                    <a:pt x="660" y="1508"/>
                    <a:pt x="660" y="1498"/>
                  </a:cubicBezTo>
                  <a:cubicBezTo>
                    <a:pt x="665" y="1498"/>
                    <a:pt x="670" y="1498"/>
                    <a:pt x="675" y="1498"/>
                  </a:cubicBezTo>
                  <a:cubicBezTo>
                    <a:pt x="691" y="1498"/>
                    <a:pt x="702" y="1503"/>
                    <a:pt x="712" y="1487"/>
                  </a:cubicBezTo>
                  <a:cubicBezTo>
                    <a:pt x="718" y="1482"/>
                    <a:pt x="712" y="1477"/>
                    <a:pt x="718" y="1472"/>
                  </a:cubicBezTo>
                  <a:cubicBezTo>
                    <a:pt x="728" y="1461"/>
                    <a:pt x="744" y="1466"/>
                    <a:pt x="765" y="1461"/>
                  </a:cubicBezTo>
                  <a:cubicBezTo>
                    <a:pt x="802" y="1440"/>
                    <a:pt x="828" y="1435"/>
                    <a:pt x="871" y="1435"/>
                  </a:cubicBezTo>
                  <a:cubicBezTo>
                    <a:pt x="881" y="1435"/>
                    <a:pt x="886" y="1435"/>
                    <a:pt x="892" y="1435"/>
                  </a:cubicBezTo>
                  <a:lnTo>
                    <a:pt x="892" y="1435"/>
                  </a:lnTo>
                  <a:cubicBezTo>
                    <a:pt x="897" y="1429"/>
                    <a:pt x="897" y="1424"/>
                    <a:pt x="902" y="1413"/>
                  </a:cubicBezTo>
                  <a:cubicBezTo>
                    <a:pt x="913" y="1408"/>
                    <a:pt x="923" y="1408"/>
                    <a:pt x="929" y="1398"/>
                  </a:cubicBezTo>
                  <a:cubicBezTo>
                    <a:pt x="929" y="1392"/>
                    <a:pt x="929" y="1387"/>
                    <a:pt x="934" y="1382"/>
                  </a:cubicBezTo>
                  <a:cubicBezTo>
                    <a:pt x="934" y="1377"/>
                    <a:pt x="939" y="1377"/>
                    <a:pt x="944" y="1371"/>
                  </a:cubicBezTo>
                  <a:cubicBezTo>
                    <a:pt x="950" y="1366"/>
                    <a:pt x="950" y="1361"/>
                    <a:pt x="950" y="1350"/>
                  </a:cubicBezTo>
                  <a:cubicBezTo>
                    <a:pt x="955" y="1345"/>
                    <a:pt x="960" y="1340"/>
                    <a:pt x="960" y="1329"/>
                  </a:cubicBezTo>
                  <a:cubicBezTo>
                    <a:pt x="966" y="1319"/>
                    <a:pt x="966" y="1313"/>
                    <a:pt x="971" y="1303"/>
                  </a:cubicBezTo>
                  <a:cubicBezTo>
                    <a:pt x="976" y="1303"/>
                    <a:pt x="976" y="1303"/>
                    <a:pt x="976" y="1303"/>
                  </a:cubicBezTo>
                  <a:cubicBezTo>
                    <a:pt x="976" y="1313"/>
                    <a:pt x="981" y="1313"/>
                    <a:pt x="981" y="1319"/>
                  </a:cubicBezTo>
                  <a:cubicBezTo>
                    <a:pt x="987" y="1329"/>
                    <a:pt x="992" y="1334"/>
                    <a:pt x="997" y="1340"/>
                  </a:cubicBezTo>
                  <a:cubicBezTo>
                    <a:pt x="1002" y="1329"/>
                    <a:pt x="1008" y="1329"/>
                    <a:pt x="1013" y="1324"/>
                  </a:cubicBezTo>
                  <a:cubicBezTo>
                    <a:pt x="1018" y="1319"/>
                    <a:pt x="1018" y="1313"/>
                    <a:pt x="1023" y="1313"/>
                  </a:cubicBezTo>
                  <a:cubicBezTo>
                    <a:pt x="1034" y="1308"/>
                    <a:pt x="1039" y="1298"/>
                    <a:pt x="1050" y="1298"/>
                  </a:cubicBezTo>
                  <a:cubicBezTo>
                    <a:pt x="1060" y="1298"/>
                    <a:pt x="1060" y="1308"/>
                    <a:pt x="1066" y="1313"/>
                  </a:cubicBezTo>
                  <a:cubicBezTo>
                    <a:pt x="1076" y="1319"/>
                    <a:pt x="1082" y="1329"/>
                    <a:pt x="1092" y="1329"/>
                  </a:cubicBezTo>
                  <a:cubicBezTo>
                    <a:pt x="1108" y="1329"/>
                    <a:pt x="1113" y="1324"/>
                    <a:pt x="1124" y="1324"/>
                  </a:cubicBezTo>
                  <a:cubicBezTo>
                    <a:pt x="1140" y="1324"/>
                    <a:pt x="1150" y="1324"/>
                    <a:pt x="1166" y="1329"/>
                  </a:cubicBezTo>
                  <a:cubicBezTo>
                    <a:pt x="1166" y="1329"/>
                    <a:pt x="1171" y="1329"/>
                    <a:pt x="1177" y="1329"/>
                  </a:cubicBezTo>
                  <a:lnTo>
                    <a:pt x="1182" y="1334"/>
                  </a:lnTo>
                  <a:cubicBezTo>
                    <a:pt x="1192" y="1334"/>
                    <a:pt x="1192" y="1334"/>
                    <a:pt x="1198" y="1334"/>
                  </a:cubicBezTo>
                  <a:cubicBezTo>
                    <a:pt x="1213" y="1334"/>
                    <a:pt x="1219" y="1340"/>
                    <a:pt x="1229" y="1340"/>
                  </a:cubicBezTo>
                  <a:cubicBezTo>
                    <a:pt x="1240" y="1340"/>
                    <a:pt x="1245" y="1345"/>
                    <a:pt x="1250" y="1345"/>
                  </a:cubicBezTo>
                  <a:cubicBezTo>
                    <a:pt x="1324" y="1345"/>
                    <a:pt x="1324" y="1345"/>
                    <a:pt x="1324" y="1345"/>
                  </a:cubicBezTo>
                  <a:cubicBezTo>
                    <a:pt x="1329" y="1345"/>
                    <a:pt x="1329" y="1345"/>
                    <a:pt x="1329" y="1345"/>
                  </a:cubicBezTo>
                  <a:cubicBezTo>
                    <a:pt x="1335" y="1340"/>
                    <a:pt x="1340" y="1340"/>
                    <a:pt x="1351" y="1340"/>
                  </a:cubicBezTo>
                  <a:cubicBezTo>
                    <a:pt x="1356" y="1340"/>
                    <a:pt x="1361" y="1350"/>
                    <a:pt x="1366" y="1355"/>
                  </a:cubicBezTo>
                  <a:cubicBezTo>
                    <a:pt x="1377" y="1366"/>
                    <a:pt x="1388" y="1366"/>
                    <a:pt x="1398" y="1377"/>
                  </a:cubicBezTo>
                  <a:cubicBezTo>
                    <a:pt x="1403" y="1382"/>
                    <a:pt x="1403" y="1387"/>
                    <a:pt x="1409" y="1387"/>
                  </a:cubicBezTo>
                  <a:cubicBezTo>
                    <a:pt x="1414" y="1387"/>
                    <a:pt x="1414" y="1382"/>
                    <a:pt x="1414" y="1382"/>
                  </a:cubicBezTo>
                  <a:cubicBezTo>
                    <a:pt x="1430" y="1377"/>
                    <a:pt x="1435" y="1377"/>
                    <a:pt x="1451" y="1377"/>
                  </a:cubicBezTo>
                  <a:cubicBezTo>
                    <a:pt x="1461" y="1377"/>
                    <a:pt x="1467" y="1382"/>
                    <a:pt x="1482" y="1382"/>
                  </a:cubicBezTo>
                  <a:cubicBezTo>
                    <a:pt x="1498" y="1382"/>
                    <a:pt x="1509" y="1361"/>
                    <a:pt x="1530" y="1361"/>
                  </a:cubicBezTo>
                  <a:cubicBezTo>
                    <a:pt x="1535" y="1361"/>
                    <a:pt x="1540" y="1366"/>
                    <a:pt x="1551" y="1366"/>
                  </a:cubicBezTo>
                  <a:cubicBezTo>
                    <a:pt x="1567" y="1371"/>
                    <a:pt x="1577" y="1377"/>
                    <a:pt x="1593" y="1377"/>
                  </a:cubicBezTo>
                  <a:cubicBezTo>
                    <a:pt x="1609" y="1377"/>
                    <a:pt x="1620" y="1371"/>
                    <a:pt x="1635" y="1366"/>
                  </a:cubicBezTo>
                  <a:cubicBezTo>
                    <a:pt x="1641" y="1366"/>
                    <a:pt x="1641" y="1366"/>
                    <a:pt x="1646" y="1366"/>
                  </a:cubicBezTo>
                  <a:cubicBezTo>
                    <a:pt x="1656" y="1366"/>
                    <a:pt x="1662" y="1371"/>
                    <a:pt x="1667" y="1371"/>
                  </a:cubicBezTo>
                  <a:cubicBezTo>
                    <a:pt x="1678" y="1377"/>
                    <a:pt x="1683" y="1377"/>
                    <a:pt x="1699" y="1377"/>
                  </a:cubicBezTo>
                  <a:cubicBezTo>
                    <a:pt x="1720" y="1382"/>
                    <a:pt x="1730" y="1382"/>
                    <a:pt x="1751" y="1382"/>
                  </a:cubicBezTo>
                  <a:cubicBezTo>
                    <a:pt x="1778" y="1382"/>
                    <a:pt x="1778" y="1382"/>
                    <a:pt x="1778" y="1382"/>
                  </a:cubicBezTo>
                  <a:cubicBezTo>
                    <a:pt x="1799" y="1382"/>
                    <a:pt x="1810" y="1382"/>
                    <a:pt x="1825" y="1387"/>
                  </a:cubicBezTo>
                  <a:cubicBezTo>
                    <a:pt x="1836" y="1387"/>
                    <a:pt x="1841" y="1392"/>
                    <a:pt x="1852" y="1398"/>
                  </a:cubicBezTo>
                  <a:cubicBezTo>
                    <a:pt x="1867" y="1413"/>
                    <a:pt x="1867" y="1429"/>
                    <a:pt x="1878" y="1450"/>
                  </a:cubicBezTo>
                  <a:cubicBezTo>
                    <a:pt x="1878" y="1456"/>
                    <a:pt x="1878" y="1456"/>
                    <a:pt x="1878" y="1466"/>
                  </a:cubicBezTo>
                  <a:cubicBezTo>
                    <a:pt x="1883" y="1466"/>
                    <a:pt x="1883" y="1466"/>
                    <a:pt x="1883" y="1466"/>
                  </a:cubicBezTo>
                  <a:cubicBezTo>
                    <a:pt x="1888" y="1461"/>
                    <a:pt x="1888" y="1456"/>
                    <a:pt x="1894" y="1450"/>
                  </a:cubicBezTo>
                  <a:cubicBezTo>
                    <a:pt x="1904" y="1440"/>
                    <a:pt x="1915" y="1435"/>
                    <a:pt x="1931" y="1435"/>
                  </a:cubicBezTo>
                  <a:cubicBezTo>
                    <a:pt x="1947" y="1429"/>
                    <a:pt x="1957" y="1435"/>
                    <a:pt x="1973" y="1429"/>
                  </a:cubicBezTo>
                  <a:cubicBezTo>
                    <a:pt x="1978" y="1429"/>
                    <a:pt x="1978" y="1424"/>
                    <a:pt x="1984" y="1424"/>
                  </a:cubicBezTo>
                  <a:lnTo>
                    <a:pt x="1984" y="1424"/>
                  </a:lnTo>
                  <a:cubicBezTo>
                    <a:pt x="1989" y="1408"/>
                    <a:pt x="1999" y="1408"/>
                    <a:pt x="2010" y="1398"/>
                  </a:cubicBezTo>
                  <a:cubicBezTo>
                    <a:pt x="2015" y="1387"/>
                    <a:pt x="2020" y="1382"/>
                    <a:pt x="2020" y="1377"/>
                  </a:cubicBezTo>
                  <a:cubicBezTo>
                    <a:pt x="2020" y="1361"/>
                    <a:pt x="2015" y="1355"/>
                    <a:pt x="2005" y="1345"/>
                  </a:cubicBezTo>
                  <a:cubicBezTo>
                    <a:pt x="1999" y="1340"/>
                    <a:pt x="1999" y="1334"/>
                    <a:pt x="1994" y="1329"/>
                  </a:cubicBezTo>
                  <a:cubicBezTo>
                    <a:pt x="1989" y="1329"/>
                    <a:pt x="1984" y="1329"/>
                    <a:pt x="1984" y="1324"/>
                  </a:cubicBezTo>
                  <a:cubicBezTo>
                    <a:pt x="1984" y="1313"/>
                    <a:pt x="1989" y="1308"/>
                    <a:pt x="1989" y="1298"/>
                  </a:cubicBezTo>
                  <a:cubicBezTo>
                    <a:pt x="1989" y="1287"/>
                    <a:pt x="1978" y="1276"/>
                    <a:pt x="1978" y="1261"/>
                  </a:cubicBezTo>
                  <a:cubicBezTo>
                    <a:pt x="1978" y="1255"/>
                    <a:pt x="1984" y="1255"/>
                    <a:pt x="1989" y="1250"/>
                  </a:cubicBezTo>
                  <a:cubicBezTo>
                    <a:pt x="1994" y="1239"/>
                    <a:pt x="1994" y="1229"/>
                    <a:pt x="1999" y="1213"/>
                  </a:cubicBezTo>
                  <a:cubicBezTo>
                    <a:pt x="2010" y="1202"/>
                    <a:pt x="2015" y="1197"/>
                    <a:pt x="2026" y="1192"/>
                  </a:cubicBezTo>
                  <a:cubicBezTo>
                    <a:pt x="2031" y="1187"/>
                    <a:pt x="2042" y="1181"/>
                    <a:pt x="2042" y="1171"/>
                  </a:cubicBezTo>
                  <a:cubicBezTo>
                    <a:pt x="2042" y="1134"/>
                    <a:pt x="2042" y="1134"/>
                    <a:pt x="2042" y="1134"/>
                  </a:cubicBezTo>
                  <a:cubicBezTo>
                    <a:pt x="2042" y="1118"/>
                    <a:pt x="2042" y="1113"/>
                    <a:pt x="2036" y="1097"/>
                  </a:cubicBezTo>
                  <a:cubicBezTo>
                    <a:pt x="2036" y="1092"/>
                    <a:pt x="2042" y="1092"/>
                    <a:pt x="2036" y="1081"/>
                  </a:cubicBezTo>
                  <a:cubicBezTo>
                    <a:pt x="2036" y="1065"/>
                    <a:pt x="2031" y="1060"/>
                    <a:pt x="2031" y="1044"/>
                  </a:cubicBezTo>
                  <a:cubicBezTo>
                    <a:pt x="2031" y="1034"/>
                    <a:pt x="2031" y="1028"/>
                    <a:pt x="2031" y="1023"/>
                  </a:cubicBezTo>
                  <a:cubicBezTo>
                    <a:pt x="2036" y="1013"/>
                    <a:pt x="2031" y="1007"/>
                    <a:pt x="2036" y="1002"/>
                  </a:cubicBezTo>
                  <a:cubicBezTo>
                    <a:pt x="2036" y="997"/>
                    <a:pt x="2042" y="992"/>
                    <a:pt x="2042" y="986"/>
                  </a:cubicBezTo>
                  <a:cubicBezTo>
                    <a:pt x="2047" y="970"/>
                    <a:pt x="2047" y="960"/>
                    <a:pt x="2052" y="944"/>
                  </a:cubicBezTo>
                  <a:cubicBezTo>
                    <a:pt x="2057" y="949"/>
                    <a:pt x="2063" y="949"/>
                    <a:pt x="2068" y="960"/>
                  </a:cubicBezTo>
                  <a:cubicBezTo>
                    <a:pt x="2078" y="965"/>
                    <a:pt x="2084" y="965"/>
                    <a:pt x="2089" y="970"/>
                  </a:cubicBezTo>
                  <a:cubicBezTo>
                    <a:pt x="2105" y="981"/>
                    <a:pt x="2115" y="992"/>
                    <a:pt x="2131" y="992"/>
                  </a:cubicBezTo>
                  <a:cubicBezTo>
                    <a:pt x="2147" y="992"/>
                    <a:pt x="2152" y="986"/>
                    <a:pt x="2163" y="981"/>
                  </a:cubicBezTo>
                  <a:cubicBezTo>
                    <a:pt x="2173" y="970"/>
                    <a:pt x="2179" y="965"/>
                    <a:pt x="2195" y="960"/>
                  </a:cubicBezTo>
                  <a:cubicBezTo>
                    <a:pt x="2210" y="960"/>
                    <a:pt x="2216" y="949"/>
                    <a:pt x="2226" y="939"/>
                  </a:cubicBezTo>
                  <a:cubicBezTo>
                    <a:pt x="2231" y="933"/>
                    <a:pt x="2237" y="933"/>
                    <a:pt x="2242" y="928"/>
                  </a:cubicBezTo>
                  <a:cubicBezTo>
                    <a:pt x="2247" y="923"/>
                    <a:pt x="2247" y="923"/>
                    <a:pt x="2253" y="923"/>
                  </a:cubicBezTo>
                  <a:cubicBezTo>
                    <a:pt x="2274" y="923"/>
                    <a:pt x="2289" y="928"/>
                    <a:pt x="2305" y="928"/>
                  </a:cubicBezTo>
                  <a:cubicBezTo>
                    <a:pt x="2321" y="928"/>
                    <a:pt x="2332" y="928"/>
                    <a:pt x="2347" y="928"/>
                  </a:cubicBezTo>
                  <a:cubicBezTo>
                    <a:pt x="2347" y="881"/>
                    <a:pt x="2347" y="881"/>
                    <a:pt x="2347" y="881"/>
                  </a:cubicBezTo>
                  <a:cubicBezTo>
                    <a:pt x="2347" y="870"/>
                    <a:pt x="2347" y="870"/>
                    <a:pt x="2353" y="865"/>
                  </a:cubicBezTo>
                  <a:cubicBezTo>
                    <a:pt x="2358" y="860"/>
                    <a:pt x="2363" y="860"/>
                    <a:pt x="2369" y="854"/>
                  </a:cubicBezTo>
                  <a:cubicBezTo>
                    <a:pt x="2379" y="849"/>
                    <a:pt x="2374" y="833"/>
                    <a:pt x="2379" y="823"/>
                  </a:cubicBezTo>
                  <a:cubicBezTo>
                    <a:pt x="2384" y="812"/>
                    <a:pt x="2395" y="818"/>
                    <a:pt x="2400" y="812"/>
                  </a:cubicBezTo>
                  <a:cubicBezTo>
                    <a:pt x="2411" y="807"/>
                    <a:pt x="2416" y="802"/>
                    <a:pt x="2421" y="796"/>
                  </a:cubicBezTo>
                  <a:cubicBezTo>
                    <a:pt x="2432" y="791"/>
                    <a:pt x="2432" y="791"/>
                    <a:pt x="2437" y="786"/>
                  </a:cubicBezTo>
                  <a:cubicBezTo>
                    <a:pt x="2453" y="765"/>
                    <a:pt x="2464" y="759"/>
                    <a:pt x="2479" y="749"/>
                  </a:cubicBezTo>
                  <a:cubicBezTo>
                    <a:pt x="2485" y="744"/>
                    <a:pt x="2490" y="744"/>
                    <a:pt x="2495" y="738"/>
                  </a:cubicBezTo>
                  <a:cubicBezTo>
                    <a:pt x="2511" y="722"/>
                    <a:pt x="2516" y="717"/>
                    <a:pt x="2532" y="712"/>
                  </a:cubicBezTo>
                  <a:cubicBezTo>
                    <a:pt x="2537" y="707"/>
                    <a:pt x="2543" y="701"/>
                    <a:pt x="2553" y="696"/>
                  </a:cubicBezTo>
                  <a:cubicBezTo>
                    <a:pt x="2574" y="686"/>
                    <a:pt x="2585" y="680"/>
                    <a:pt x="2606" y="670"/>
                  </a:cubicBezTo>
                  <a:cubicBezTo>
                    <a:pt x="2622" y="659"/>
                    <a:pt x="2627" y="659"/>
                    <a:pt x="2643" y="654"/>
                  </a:cubicBezTo>
                  <a:cubicBezTo>
                    <a:pt x="2648" y="654"/>
                    <a:pt x="2653" y="649"/>
                    <a:pt x="2659" y="649"/>
                  </a:cubicBezTo>
                  <a:cubicBezTo>
                    <a:pt x="2659" y="643"/>
                    <a:pt x="2664" y="643"/>
                    <a:pt x="2664" y="638"/>
                  </a:cubicBezTo>
                  <a:cubicBezTo>
                    <a:pt x="2664" y="633"/>
                    <a:pt x="2659" y="633"/>
                    <a:pt x="2659" y="628"/>
                  </a:cubicBezTo>
                  <a:cubicBezTo>
                    <a:pt x="2653" y="622"/>
                    <a:pt x="2653" y="612"/>
                    <a:pt x="2653" y="607"/>
                  </a:cubicBezTo>
                  <a:cubicBezTo>
                    <a:pt x="2653" y="591"/>
                    <a:pt x="2653" y="585"/>
                    <a:pt x="2659" y="575"/>
                  </a:cubicBezTo>
                  <a:cubicBezTo>
                    <a:pt x="2664" y="559"/>
                    <a:pt x="2680" y="559"/>
                    <a:pt x="2685" y="548"/>
                  </a:cubicBezTo>
                  <a:cubicBezTo>
                    <a:pt x="2685" y="538"/>
                    <a:pt x="2685" y="533"/>
                    <a:pt x="2690" y="527"/>
                  </a:cubicBezTo>
                  <a:cubicBezTo>
                    <a:pt x="2690" y="512"/>
                    <a:pt x="2696" y="506"/>
                    <a:pt x="2696" y="490"/>
                  </a:cubicBezTo>
                  <a:cubicBezTo>
                    <a:pt x="2696" y="438"/>
                    <a:pt x="2696" y="438"/>
                    <a:pt x="2696" y="438"/>
                  </a:cubicBezTo>
                  <a:cubicBezTo>
                    <a:pt x="2696" y="433"/>
                    <a:pt x="2696" y="433"/>
                    <a:pt x="2701" y="427"/>
                  </a:cubicBezTo>
                  <a:lnTo>
                    <a:pt x="2701" y="427"/>
                  </a:lnTo>
                  <a:cubicBezTo>
                    <a:pt x="2685" y="422"/>
                    <a:pt x="2669" y="411"/>
                    <a:pt x="2648" y="406"/>
                  </a:cubicBezTo>
                  <a:cubicBezTo>
                    <a:pt x="2632" y="396"/>
                    <a:pt x="2622" y="385"/>
                    <a:pt x="2601" y="374"/>
                  </a:cubicBezTo>
                  <a:cubicBezTo>
                    <a:pt x="2548" y="348"/>
                    <a:pt x="2511" y="337"/>
                    <a:pt x="2453" y="337"/>
                  </a:cubicBezTo>
                  <a:cubicBezTo>
                    <a:pt x="2416" y="337"/>
                    <a:pt x="2416" y="337"/>
                    <a:pt x="2416" y="337"/>
                  </a:cubicBezTo>
                  <a:cubicBezTo>
                    <a:pt x="2411" y="337"/>
                    <a:pt x="2411" y="343"/>
                    <a:pt x="2400" y="343"/>
                  </a:cubicBezTo>
                  <a:cubicBezTo>
                    <a:pt x="2395" y="343"/>
                    <a:pt x="2390" y="343"/>
                    <a:pt x="2384" y="343"/>
                  </a:cubicBezTo>
                  <a:cubicBezTo>
                    <a:pt x="2384" y="353"/>
                    <a:pt x="2384" y="359"/>
                    <a:pt x="2384" y="364"/>
                  </a:cubicBezTo>
                  <a:cubicBezTo>
                    <a:pt x="2384" y="427"/>
                    <a:pt x="2395" y="401"/>
                    <a:pt x="2347" y="364"/>
                  </a:cubicBezTo>
                  <a:cubicBezTo>
                    <a:pt x="2337" y="374"/>
                    <a:pt x="2321" y="385"/>
                    <a:pt x="2321" y="401"/>
                  </a:cubicBezTo>
                  <a:cubicBezTo>
                    <a:pt x="2321" y="443"/>
                    <a:pt x="2358" y="464"/>
                    <a:pt x="2395" y="485"/>
                  </a:cubicBezTo>
                  <a:cubicBezTo>
                    <a:pt x="2384" y="501"/>
                    <a:pt x="2369" y="501"/>
                    <a:pt x="2347" y="512"/>
                  </a:cubicBezTo>
                  <a:cubicBezTo>
                    <a:pt x="2332" y="522"/>
                    <a:pt x="2337" y="554"/>
                    <a:pt x="2316" y="554"/>
                  </a:cubicBezTo>
                  <a:cubicBezTo>
                    <a:pt x="2305" y="554"/>
                    <a:pt x="2305" y="548"/>
                    <a:pt x="2295" y="543"/>
                  </a:cubicBezTo>
                  <a:cubicBezTo>
                    <a:pt x="2289" y="538"/>
                    <a:pt x="2279" y="533"/>
                    <a:pt x="2279" y="527"/>
                  </a:cubicBezTo>
                  <a:cubicBezTo>
                    <a:pt x="2279" y="512"/>
                    <a:pt x="2289" y="512"/>
                    <a:pt x="2295" y="496"/>
                  </a:cubicBezTo>
                  <a:cubicBezTo>
                    <a:pt x="2284" y="501"/>
                    <a:pt x="2284" y="501"/>
                    <a:pt x="2274" y="501"/>
                  </a:cubicBezTo>
                  <a:cubicBezTo>
                    <a:pt x="2268" y="501"/>
                    <a:pt x="2268" y="501"/>
                    <a:pt x="2263" y="501"/>
                  </a:cubicBezTo>
                  <a:cubicBezTo>
                    <a:pt x="2247" y="501"/>
                    <a:pt x="2242" y="522"/>
                    <a:pt x="2226" y="522"/>
                  </a:cubicBezTo>
                  <a:cubicBezTo>
                    <a:pt x="2216" y="522"/>
                    <a:pt x="2221" y="506"/>
                    <a:pt x="2210" y="501"/>
                  </a:cubicBezTo>
                  <a:cubicBezTo>
                    <a:pt x="2205" y="496"/>
                    <a:pt x="2200" y="496"/>
                    <a:pt x="2200" y="485"/>
                  </a:cubicBezTo>
                  <a:cubicBezTo>
                    <a:pt x="2200" y="480"/>
                    <a:pt x="2205" y="475"/>
                    <a:pt x="2205" y="469"/>
                  </a:cubicBezTo>
                  <a:cubicBezTo>
                    <a:pt x="2205" y="464"/>
                    <a:pt x="2205" y="464"/>
                    <a:pt x="2205" y="464"/>
                  </a:cubicBezTo>
                  <a:cubicBezTo>
                    <a:pt x="2195" y="464"/>
                    <a:pt x="2189" y="469"/>
                    <a:pt x="2184" y="469"/>
                  </a:cubicBezTo>
                  <a:cubicBezTo>
                    <a:pt x="2168" y="469"/>
                    <a:pt x="2195" y="454"/>
                    <a:pt x="2200" y="454"/>
                  </a:cubicBezTo>
                  <a:cubicBezTo>
                    <a:pt x="2226" y="454"/>
                    <a:pt x="2226" y="454"/>
                    <a:pt x="2226" y="454"/>
                  </a:cubicBezTo>
                  <a:cubicBezTo>
                    <a:pt x="2237" y="454"/>
                    <a:pt x="2242" y="464"/>
                    <a:pt x="2258" y="464"/>
                  </a:cubicBezTo>
                  <a:cubicBezTo>
                    <a:pt x="2279" y="464"/>
                    <a:pt x="2300" y="454"/>
                    <a:pt x="2300" y="433"/>
                  </a:cubicBezTo>
                  <a:cubicBezTo>
                    <a:pt x="2300" y="401"/>
                    <a:pt x="2300" y="401"/>
                    <a:pt x="2300" y="401"/>
                  </a:cubicBezTo>
                  <a:cubicBezTo>
                    <a:pt x="2300" y="390"/>
                    <a:pt x="2305" y="385"/>
                    <a:pt x="2305" y="380"/>
                  </a:cubicBezTo>
                  <a:cubicBezTo>
                    <a:pt x="2305" y="364"/>
                    <a:pt x="2305" y="359"/>
                    <a:pt x="2305" y="348"/>
                  </a:cubicBezTo>
                  <a:cubicBezTo>
                    <a:pt x="2295" y="348"/>
                    <a:pt x="2295" y="348"/>
                    <a:pt x="2295" y="348"/>
                  </a:cubicBezTo>
                  <a:cubicBezTo>
                    <a:pt x="2284" y="353"/>
                    <a:pt x="2284" y="364"/>
                    <a:pt x="2284" y="374"/>
                  </a:cubicBezTo>
                  <a:cubicBezTo>
                    <a:pt x="2274" y="374"/>
                    <a:pt x="2274" y="374"/>
                    <a:pt x="2274" y="374"/>
                  </a:cubicBezTo>
                  <a:cubicBezTo>
                    <a:pt x="2210" y="374"/>
                    <a:pt x="2189" y="316"/>
                    <a:pt x="2126" y="316"/>
                  </a:cubicBezTo>
                  <a:cubicBezTo>
                    <a:pt x="2110" y="316"/>
                    <a:pt x="2099" y="322"/>
                    <a:pt x="2099" y="337"/>
                  </a:cubicBezTo>
                  <a:cubicBezTo>
                    <a:pt x="2099" y="353"/>
                    <a:pt x="2121" y="353"/>
                    <a:pt x="2121" y="369"/>
                  </a:cubicBezTo>
                  <a:cubicBezTo>
                    <a:pt x="2121" y="380"/>
                    <a:pt x="2105" y="380"/>
                    <a:pt x="2105" y="396"/>
                  </a:cubicBezTo>
                  <a:cubicBezTo>
                    <a:pt x="2105" y="401"/>
                    <a:pt x="2115" y="401"/>
                    <a:pt x="2121" y="401"/>
                  </a:cubicBezTo>
                  <a:cubicBezTo>
                    <a:pt x="2147" y="401"/>
                    <a:pt x="2147" y="401"/>
                    <a:pt x="2147" y="401"/>
                  </a:cubicBezTo>
                  <a:cubicBezTo>
                    <a:pt x="2152" y="401"/>
                    <a:pt x="2158" y="396"/>
                    <a:pt x="2163" y="396"/>
                  </a:cubicBezTo>
                  <a:cubicBezTo>
                    <a:pt x="2173" y="396"/>
                    <a:pt x="2184" y="406"/>
                    <a:pt x="2184" y="422"/>
                  </a:cubicBezTo>
                  <a:cubicBezTo>
                    <a:pt x="2184" y="422"/>
                    <a:pt x="2184" y="422"/>
                    <a:pt x="2184" y="427"/>
                  </a:cubicBezTo>
                  <a:cubicBezTo>
                    <a:pt x="2163" y="427"/>
                    <a:pt x="2163" y="427"/>
                    <a:pt x="2163" y="427"/>
                  </a:cubicBezTo>
                  <a:cubicBezTo>
                    <a:pt x="2142" y="427"/>
                    <a:pt x="2126" y="427"/>
                    <a:pt x="2110" y="417"/>
                  </a:cubicBezTo>
                  <a:cubicBezTo>
                    <a:pt x="2089" y="411"/>
                    <a:pt x="2084" y="396"/>
                    <a:pt x="2063" y="396"/>
                  </a:cubicBezTo>
                  <a:cubicBezTo>
                    <a:pt x="2057" y="396"/>
                    <a:pt x="2052" y="401"/>
                    <a:pt x="2047" y="401"/>
                  </a:cubicBezTo>
                  <a:cubicBezTo>
                    <a:pt x="2026" y="401"/>
                    <a:pt x="2026" y="374"/>
                    <a:pt x="2005" y="364"/>
                  </a:cubicBezTo>
                  <a:cubicBezTo>
                    <a:pt x="1989" y="353"/>
                    <a:pt x="1978" y="353"/>
                    <a:pt x="1957" y="348"/>
                  </a:cubicBezTo>
                  <a:cubicBezTo>
                    <a:pt x="1962" y="337"/>
                    <a:pt x="1973" y="337"/>
                    <a:pt x="1978" y="327"/>
                  </a:cubicBezTo>
                  <a:cubicBezTo>
                    <a:pt x="1984" y="322"/>
                    <a:pt x="1984" y="316"/>
                    <a:pt x="1989" y="316"/>
                  </a:cubicBezTo>
                  <a:cubicBezTo>
                    <a:pt x="2015" y="316"/>
                    <a:pt x="2026" y="332"/>
                    <a:pt x="2052" y="332"/>
                  </a:cubicBezTo>
                  <a:cubicBezTo>
                    <a:pt x="2068" y="332"/>
                    <a:pt x="2078" y="322"/>
                    <a:pt x="2094" y="311"/>
                  </a:cubicBezTo>
                  <a:cubicBezTo>
                    <a:pt x="2110" y="301"/>
                    <a:pt x="2126" y="295"/>
                    <a:pt x="2126" y="279"/>
                  </a:cubicBezTo>
                  <a:cubicBezTo>
                    <a:pt x="2126" y="269"/>
                    <a:pt x="2121" y="269"/>
                    <a:pt x="2121" y="258"/>
                  </a:cubicBezTo>
                  <a:cubicBezTo>
                    <a:pt x="2121" y="232"/>
                    <a:pt x="2121" y="232"/>
                    <a:pt x="2121" y="232"/>
                  </a:cubicBezTo>
                  <a:cubicBezTo>
                    <a:pt x="2121" y="227"/>
                    <a:pt x="2121" y="216"/>
                    <a:pt x="2110" y="216"/>
                  </a:cubicBezTo>
                  <a:cubicBezTo>
                    <a:pt x="2105" y="216"/>
                    <a:pt x="2099" y="227"/>
                    <a:pt x="2094" y="227"/>
                  </a:cubicBezTo>
                  <a:cubicBezTo>
                    <a:pt x="2057" y="227"/>
                    <a:pt x="2042" y="216"/>
                    <a:pt x="2010" y="206"/>
                  </a:cubicBezTo>
                  <a:cubicBezTo>
                    <a:pt x="1947" y="190"/>
                    <a:pt x="1915" y="185"/>
                    <a:pt x="1857" y="179"/>
                  </a:cubicBezTo>
                  <a:cubicBezTo>
                    <a:pt x="1846" y="179"/>
                    <a:pt x="1841" y="169"/>
                    <a:pt x="1825" y="169"/>
                  </a:cubicBezTo>
                  <a:cubicBezTo>
                    <a:pt x="1815" y="169"/>
                    <a:pt x="1815" y="185"/>
                    <a:pt x="1810" y="195"/>
                  </a:cubicBezTo>
                  <a:cubicBezTo>
                    <a:pt x="1799" y="216"/>
                    <a:pt x="1804" y="232"/>
                    <a:pt x="1788" y="253"/>
                  </a:cubicBezTo>
                  <a:cubicBezTo>
                    <a:pt x="1773" y="264"/>
                    <a:pt x="1762" y="264"/>
                    <a:pt x="1746" y="274"/>
                  </a:cubicBezTo>
                  <a:cubicBezTo>
                    <a:pt x="1725" y="285"/>
                    <a:pt x="1714" y="295"/>
                    <a:pt x="1699" y="311"/>
                  </a:cubicBezTo>
                  <a:cubicBezTo>
                    <a:pt x="1688" y="311"/>
                    <a:pt x="1688" y="311"/>
                    <a:pt x="1688" y="311"/>
                  </a:cubicBezTo>
                  <a:cubicBezTo>
                    <a:pt x="1688" y="295"/>
                    <a:pt x="1688" y="295"/>
                    <a:pt x="1688" y="295"/>
                  </a:cubicBezTo>
                  <a:cubicBezTo>
                    <a:pt x="1688" y="290"/>
                    <a:pt x="1693" y="290"/>
                    <a:pt x="1693" y="279"/>
                  </a:cubicBezTo>
                  <a:cubicBezTo>
                    <a:pt x="1693" y="264"/>
                    <a:pt x="1667" y="269"/>
                    <a:pt x="1667" y="253"/>
                  </a:cubicBezTo>
                  <a:cubicBezTo>
                    <a:pt x="1667" y="232"/>
                    <a:pt x="1693" y="227"/>
                    <a:pt x="1714" y="222"/>
                  </a:cubicBezTo>
                  <a:cubicBezTo>
                    <a:pt x="1730" y="222"/>
                    <a:pt x="1736" y="211"/>
                    <a:pt x="1751" y="211"/>
                  </a:cubicBezTo>
                  <a:cubicBezTo>
                    <a:pt x="1757" y="211"/>
                    <a:pt x="1762" y="216"/>
                    <a:pt x="1767" y="216"/>
                  </a:cubicBezTo>
                  <a:cubicBezTo>
                    <a:pt x="1783" y="216"/>
                    <a:pt x="1799" y="195"/>
                    <a:pt x="1799" y="174"/>
                  </a:cubicBezTo>
                  <a:cubicBezTo>
                    <a:pt x="1799" y="158"/>
                    <a:pt x="1778" y="153"/>
                    <a:pt x="1773" y="132"/>
                  </a:cubicBezTo>
                  <a:cubicBezTo>
                    <a:pt x="1767" y="116"/>
                    <a:pt x="1767" y="100"/>
                    <a:pt x="1767" y="84"/>
                  </a:cubicBezTo>
                  <a:cubicBezTo>
                    <a:pt x="1757" y="84"/>
                    <a:pt x="1757" y="95"/>
                    <a:pt x="1746" y="95"/>
                  </a:cubicBezTo>
                  <a:cubicBezTo>
                    <a:pt x="1736" y="95"/>
                    <a:pt x="1736" y="95"/>
                    <a:pt x="1736" y="95"/>
                  </a:cubicBezTo>
                  <a:cubicBezTo>
                    <a:pt x="1683" y="84"/>
                    <a:pt x="1656" y="68"/>
                    <a:pt x="1614" y="42"/>
                  </a:cubicBezTo>
                  <a:cubicBezTo>
                    <a:pt x="1599" y="26"/>
                    <a:pt x="1583" y="16"/>
                    <a:pt x="1572" y="0"/>
                  </a:cubicBezTo>
                  <a:lnTo>
                    <a:pt x="1572" y="0"/>
                  </a:lnTo>
                  <a:cubicBezTo>
                    <a:pt x="1567" y="11"/>
                    <a:pt x="1567" y="16"/>
                    <a:pt x="1562" y="26"/>
                  </a:cubicBezTo>
                  <a:cubicBezTo>
                    <a:pt x="1556" y="32"/>
                    <a:pt x="1551" y="32"/>
                    <a:pt x="1546" y="37"/>
                  </a:cubicBezTo>
                  <a:cubicBezTo>
                    <a:pt x="1540" y="42"/>
                    <a:pt x="1540" y="47"/>
                    <a:pt x="1535" y="58"/>
                  </a:cubicBezTo>
                  <a:cubicBezTo>
                    <a:pt x="1530" y="79"/>
                    <a:pt x="1519" y="95"/>
                    <a:pt x="1498" y="100"/>
                  </a:cubicBezTo>
                  <a:cubicBezTo>
                    <a:pt x="1493" y="100"/>
                    <a:pt x="1488" y="100"/>
                    <a:pt x="1482" y="100"/>
                  </a:cubicBezTo>
                  <a:cubicBezTo>
                    <a:pt x="1472" y="100"/>
                    <a:pt x="1467" y="100"/>
                    <a:pt x="1456" y="105"/>
                  </a:cubicBezTo>
                  <a:cubicBezTo>
                    <a:pt x="1424" y="111"/>
                    <a:pt x="1409" y="116"/>
                    <a:pt x="1377" y="116"/>
                  </a:cubicBezTo>
                  <a:cubicBezTo>
                    <a:pt x="1356" y="116"/>
                    <a:pt x="1340" y="105"/>
                    <a:pt x="1324" y="95"/>
                  </a:cubicBezTo>
                  <a:cubicBezTo>
                    <a:pt x="1308" y="84"/>
                    <a:pt x="1303" y="74"/>
                    <a:pt x="1287" y="74"/>
                  </a:cubicBezTo>
                  <a:lnTo>
                    <a:pt x="1282" y="79"/>
                  </a:lnTo>
                  <a:cubicBezTo>
                    <a:pt x="1282" y="84"/>
                    <a:pt x="1282" y="84"/>
                    <a:pt x="1282" y="90"/>
                  </a:cubicBezTo>
                  <a:cubicBezTo>
                    <a:pt x="1282" y="153"/>
                    <a:pt x="1282" y="153"/>
                    <a:pt x="1282" y="153"/>
                  </a:cubicBezTo>
                  <a:cubicBezTo>
                    <a:pt x="1282" y="158"/>
                    <a:pt x="1287" y="163"/>
                    <a:pt x="1287" y="169"/>
                  </a:cubicBezTo>
                  <a:cubicBezTo>
                    <a:pt x="1287" y="179"/>
                    <a:pt x="1282" y="185"/>
                    <a:pt x="1277" y="190"/>
                  </a:cubicBezTo>
                  <a:cubicBezTo>
                    <a:pt x="1271" y="200"/>
                    <a:pt x="1261" y="200"/>
                    <a:pt x="1256" y="211"/>
                  </a:cubicBezTo>
                  <a:cubicBezTo>
                    <a:pt x="1245" y="222"/>
                    <a:pt x="1240" y="232"/>
                    <a:pt x="1240" y="248"/>
                  </a:cubicBezTo>
                  <a:cubicBezTo>
                    <a:pt x="1240" y="253"/>
                    <a:pt x="1240" y="258"/>
                    <a:pt x="1245" y="269"/>
                  </a:cubicBezTo>
                  <a:cubicBezTo>
                    <a:pt x="1245" y="274"/>
                    <a:pt x="1245" y="279"/>
                    <a:pt x="1245" y="285"/>
                  </a:cubicBezTo>
                  <a:cubicBezTo>
                    <a:pt x="1250" y="285"/>
                    <a:pt x="1250" y="285"/>
                    <a:pt x="1256" y="285"/>
                  </a:cubicBezTo>
                  <a:cubicBezTo>
                    <a:pt x="1266" y="285"/>
                    <a:pt x="1271" y="285"/>
                    <a:pt x="1282" y="290"/>
                  </a:cubicBezTo>
                  <a:cubicBezTo>
                    <a:pt x="1298" y="295"/>
                    <a:pt x="1308" y="290"/>
                    <a:pt x="1324" y="295"/>
                  </a:cubicBezTo>
                  <a:cubicBezTo>
                    <a:pt x="1335" y="295"/>
                    <a:pt x="1340" y="295"/>
                    <a:pt x="1356" y="301"/>
                  </a:cubicBezTo>
                  <a:cubicBezTo>
                    <a:pt x="1361" y="301"/>
                    <a:pt x="1366" y="301"/>
                    <a:pt x="1372" y="301"/>
                  </a:cubicBezTo>
                  <a:cubicBezTo>
                    <a:pt x="1372" y="306"/>
                    <a:pt x="1382" y="301"/>
                    <a:pt x="1382" y="306"/>
                  </a:cubicBezTo>
                  <a:cubicBezTo>
                    <a:pt x="1382" y="311"/>
                    <a:pt x="1377" y="316"/>
                    <a:pt x="1377" y="316"/>
                  </a:cubicBezTo>
                  <a:cubicBezTo>
                    <a:pt x="1366" y="332"/>
                    <a:pt x="1361" y="337"/>
                    <a:pt x="1351" y="348"/>
                  </a:cubicBezTo>
                  <a:cubicBezTo>
                    <a:pt x="1340" y="359"/>
                    <a:pt x="1335" y="364"/>
                    <a:pt x="1324" y="374"/>
                  </a:cubicBezTo>
                  <a:cubicBezTo>
                    <a:pt x="1319" y="380"/>
                    <a:pt x="1319" y="380"/>
                    <a:pt x="1314" y="385"/>
                  </a:cubicBezTo>
                  <a:cubicBezTo>
                    <a:pt x="1308" y="390"/>
                    <a:pt x="1308" y="396"/>
                    <a:pt x="1303" y="401"/>
                  </a:cubicBezTo>
                  <a:cubicBezTo>
                    <a:pt x="1293" y="406"/>
                    <a:pt x="1287" y="411"/>
                    <a:pt x="1277" y="411"/>
                  </a:cubicBezTo>
                  <a:cubicBezTo>
                    <a:pt x="1271" y="411"/>
                    <a:pt x="1266" y="417"/>
                    <a:pt x="1256" y="422"/>
                  </a:cubicBezTo>
                  <a:cubicBezTo>
                    <a:pt x="1256" y="422"/>
                    <a:pt x="1250" y="427"/>
                    <a:pt x="1250" y="433"/>
                  </a:cubicBezTo>
                  <a:cubicBezTo>
                    <a:pt x="1250" y="433"/>
                    <a:pt x="1250" y="438"/>
                    <a:pt x="1250" y="443"/>
                  </a:cubicBezTo>
                  <a:cubicBezTo>
                    <a:pt x="1250" y="459"/>
                    <a:pt x="1256" y="469"/>
                    <a:pt x="1256" y="485"/>
                  </a:cubicBezTo>
                  <a:cubicBezTo>
                    <a:pt x="1256" y="496"/>
                    <a:pt x="1250" y="506"/>
                    <a:pt x="1250" y="517"/>
                  </a:cubicBezTo>
                  <a:cubicBezTo>
                    <a:pt x="1245" y="527"/>
                    <a:pt x="1245" y="533"/>
                    <a:pt x="1240" y="548"/>
                  </a:cubicBezTo>
                  <a:cubicBezTo>
                    <a:pt x="1234" y="564"/>
                    <a:pt x="1234" y="575"/>
                    <a:pt x="1229" y="591"/>
                  </a:cubicBezTo>
                  <a:cubicBezTo>
                    <a:pt x="1229" y="596"/>
                    <a:pt x="1229" y="596"/>
                    <a:pt x="1224" y="601"/>
                  </a:cubicBezTo>
                  <a:cubicBezTo>
                    <a:pt x="1219" y="612"/>
                    <a:pt x="1203" y="607"/>
                    <a:pt x="1198" y="617"/>
                  </a:cubicBezTo>
                  <a:cubicBezTo>
                    <a:pt x="1192" y="628"/>
                    <a:pt x="1192" y="633"/>
                    <a:pt x="1187" y="643"/>
                  </a:cubicBezTo>
                  <a:cubicBezTo>
                    <a:pt x="1182" y="659"/>
                    <a:pt x="1177" y="665"/>
                    <a:pt x="1171" y="680"/>
                  </a:cubicBezTo>
                  <a:cubicBezTo>
                    <a:pt x="1171" y="686"/>
                    <a:pt x="1171" y="691"/>
                    <a:pt x="1166" y="696"/>
                  </a:cubicBezTo>
                  <a:cubicBezTo>
                    <a:pt x="1161" y="701"/>
                    <a:pt x="1150" y="701"/>
                    <a:pt x="1140" y="707"/>
                  </a:cubicBezTo>
                  <a:cubicBezTo>
                    <a:pt x="1134" y="707"/>
                    <a:pt x="1134" y="712"/>
                    <a:pt x="1124" y="717"/>
                  </a:cubicBezTo>
                  <a:cubicBezTo>
                    <a:pt x="1108" y="722"/>
                    <a:pt x="1097" y="717"/>
                    <a:pt x="1082" y="722"/>
                  </a:cubicBezTo>
                  <a:cubicBezTo>
                    <a:pt x="1071" y="722"/>
                    <a:pt x="1071" y="728"/>
                    <a:pt x="1066" y="728"/>
                  </a:cubicBezTo>
                  <a:cubicBezTo>
                    <a:pt x="1060" y="733"/>
                    <a:pt x="1055" y="733"/>
                    <a:pt x="1050" y="733"/>
                  </a:cubicBezTo>
                  <a:cubicBezTo>
                    <a:pt x="1045" y="738"/>
                    <a:pt x="1045" y="744"/>
                    <a:pt x="1039" y="749"/>
                  </a:cubicBezTo>
                  <a:cubicBezTo>
                    <a:pt x="1034" y="759"/>
                    <a:pt x="1029" y="765"/>
                    <a:pt x="1023" y="770"/>
                  </a:cubicBezTo>
                  <a:cubicBezTo>
                    <a:pt x="1013" y="791"/>
                    <a:pt x="1002" y="796"/>
                    <a:pt x="992" y="818"/>
                  </a:cubicBezTo>
                  <a:cubicBezTo>
                    <a:pt x="981" y="833"/>
                    <a:pt x="981" y="844"/>
                    <a:pt x="971" y="865"/>
                  </a:cubicBezTo>
                  <a:cubicBezTo>
                    <a:pt x="966" y="870"/>
                    <a:pt x="960" y="876"/>
                    <a:pt x="955" y="881"/>
                  </a:cubicBezTo>
                  <a:cubicBezTo>
                    <a:pt x="950" y="891"/>
                    <a:pt x="939" y="902"/>
                    <a:pt x="929" y="902"/>
                  </a:cubicBezTo>
                  <a:cubicBezTo>
                    <a:pt x="913" y="902"/>
                    <a:pt x="902" y="891"/>
                    <a:pt x="892" y="881"/>
                  </a:cubicBezTo>
                  <a:cubicBezTo>
                    <a:pt x="886" y="876"/>
                    <a:pt x="886" y="870"/>
                    <a:pt x="881" y="870"/>
                  </a:cubicBezTo>
                  <a:cubicBezTo>
                    <a:pt x="876" y="870"/>
                    <a:pt x="871" y="876"/>
                    <a:pt x="871" y="876"/>
                  </a:cubicBezTo>
                  <a:cubicBezTo>
                    <a:pt x="865" y="881"/>
                    <a:pt x="860" y="886"/>
                    <a:pt x="860" y="891"/>
                  </a:cubicBezTo>
                  <a:cubicBezTo>
                    <a:pt x="855" y="902"/>
                    <a:pt x="855" y="912"/>
                    <a:pt x="844" y="923"/>
                  </a:cubicBezTo>
                  <a:cubicBezTo>
                    <a:pt x="828" y="918"/>
                    <a:pt x="828" y="897"/>
                    <a:pt x="823" y="876"/>
                  </a:cubicBezTo>
                  <a:cubicBezTo>
                    <a:pt x="823" y="870"/>
                    <a:pt x="828" y="865"/>
                    <a:pt x="828" y="860"/>
                  </a:cubicBezTo>
                  <a:cubicBezTo>
                    <a:pt x="828" y="844"/>
                    <a:pt x="828" y="844"/>
                    <a:pt x="828" y="844"/>
                  </a:cubicBezTo>
                  <a:cubicBezTo>
                    <a:pt x="791" y="844"/>
                    <a:pt x="791" y="844"/>
                    <a:pt x="791" y="844"/>
                  </a:cubicBezTo>
                  <a:cubicBezTo>
                    <a:pt x="781" y="844"/>
                    <a:pt x="770" y="839"/>
                    <a:pt x="760" y="833"/>
                  </a:cubicBezTo>
                  <a:cubicBezTo>
                    <a:pt x="749" y="833"/>
                    <a:pt x="739" y="828"/>
                    <a:pt x="733" y="818"/>
                  </a:cubicBezTo>
                  <a:cubicBezTo>
                    <a:pt x="733" y="802"/>
                    <a:pt x="728" y="796"/>
                    <a:pt x="723" y="786"/>
                  </a:cubicBezTo>
                  <a:cubicBezTo>
                    <a:pt x="723" y="775"/>
                    <a:pt x="723" y="770"/>
                    <a:pt x="718" y="765"/>
                  </a:cubicBezTo>
                  <a:cubicBezTo>
                    <a:pt x="718" y="759"/>
                    <a:pt x="712" y="754"/>
                    <a:pt x="707" y="754"/>
                  </a:cubicBezTo>
                  <a:cubicBezTo>
                    <a:pt x="697" y="754"/>
                    <a:pt x="697" y="765"/>
                    <a:pt x="686" y="770"/>
                  </a:cubicBezTo>
                  <a:cubicBezTo>
                    <a:pt x="675" y="770"/>
                    <a:pt x="665" y="770"/>
                    <a:pt x="660" y="775"/>
                  </a:cubicBezTo>
                  <a:cubicBezTo>
                    <a:pt x="654" y="775"/>
                    <a:pt x="654" y="781"/>
                    <a:pt x="654" y="786"/>
                  </a:cubicBezTo>
                  <a:cubicBezTo>
                    <a:pt x="649" y="802"/>
                    <a:pt x="649" y="812"/>
                    <a:pt x="644" y="828"/>
                  </a:cubicBezTo>
                  <a:cubicBezTo>
                    <a:pt x="644" y="839"/>
                    <a:pt x="644" y="844"/>
                    <a:pt x="644" y="854"/>
                  </a:cubicBezTo>
                  <a:cubicBezTo>
                    <a:pt x="638" y="865"/>
                    <a:pt x="638" y="870"/>
                    <a:pt x="628" y="881"/>
                  </a:cubicBezTo>
                  <a:cubicBezTo>
                    <a:pt x="612" y="897"/>
                    <a:pt x="596" y="891"/>
                    <a:pt x="575" y="897"/>
                  </a:cubicBezTo>
                  <a:cubicBezTo>
                    <a:pt x="554" y="902"/>
                    <a:pt x="544" y="907"/>
                    <a:pt x="528" y="912"/>
                  </a:cubicBezTo>
                  <a:cubicBezTo>
                    <a:pt x="507" y="918"/>
                    <a:pt x="496" y="933"/>
                    <a:pt x="475" y="939"/>
                  </a:cubicBezTo>
                  <a:cubicBezTo>
                    <a:pt x="470" y="939"/>
                    <a:pt x="464" y="939"/>
                    <a:pt x="459" y="944"/>
                  </a:cubicBezTo>
                  <a:cubicBezTo>
                    <a:pt x="459" y="944"/>
                    <a:pt x="459" y="944"/>
                    <a:pt x="459" y="949"/>
                  </a:cubicBezTo>
                  <a:cubicBezTo>
                    <a:pt x="454" y="949"/>
                    <a:pt x="454" y="955"/>
                    <a:pt x="454" y="960"/>
                  </a:cubicBezTo>
                  <a:cubicBezTo>
                    <a:pt x="454" y="965"/>
                    <a:pt x="449" y="970"/>
                    <a:pt x="449" y="981"/>
                  </a:cubicBezTo>
                  <a:cubicBezTo>
                    <a:pt x="449" y="986"/>
                    <a:pt x="443" y="992"/>
                    <a:pt x="443" y="997"/>
                  </a:cubicBezTo>
                  <a:cubicBezTo>
                    <a:pt x="443" y="1002"/>
                    <a:pt x="443" y="1002"/>
                    <a:pt x="438" y="1007"/>
                  </a:cubicBezTo>
                  <a:cubicBezTo>
                    <a:pt x="433" y="1007"/>
                    <a:pt x="427" y="1007"/>
                    <a:pt x="417" y="1007"/>
                  </a:cubicBezTo>
                  <a:cubicBezTo>
                    <a:pt x="406" y="1007"/>
                    <a:pt x="401" y="1007"/>
                    <a:pt x="396" y="1002"/>
                  </a:cubicBezTo>
                  <a:cubicBezTo>
                    <a:pt x="391" y="997"/>
                    <a:pt x="391" y="992"/>
                    <a:pt x="391" y="992"/>
                  </a:cubicBezTo>
                  <a:cubicBezTo>
                    <a:pt x="385" y="986"/>
                    <a:pt x="380" y="986"/>
                    <a:pt x="375" y="986"/>
                  </a:cubicBezTo>
                  <a:cubicBezTo>
                    <a:pt x="364" y="981"/>
                    <a:pt x="359" y="976"/>
                    <a:pt x="354" y="965"/>
                  </a:cubicBezTo>
                  <a:cubicBezTo>
                    <a:pt x="348" y="955"/>
                    <a:pt x="348" y="949"/>
                    <a:pt x="338" y="949"/>
                  </a:cubicBezTo>
                  <a:cubicBezTo>
                    <a:pt x="327" y="949"/>
                    <a:pt x="327" y="955"/>
                    <a:pt x="322" y="960"/>
                  </a:cubicBezTo>
                  <a:cubicBezTo>
                    <a:pt x="317" y="965"/>
                    <a:pt x="306" y="970"/>
                    <a:pt x="306" y="976"/>
                  </a:cubicBezTo>
                  <a:cubicBezTo>
                    <a:pt x="306" y="986"/>
                    <a:pt x="306" y="992"/>
                    <a:pt x="312" y="1002"/>
                  </a:cubicBezTo>
                  <a:cubicBezTo>
                    <a:pt x="312" y="1007"/>
                    <a:pt x="317" y="1007"/>
                    <a:pt x="317" y="1013"/>
                  </a:cubicBezTo>
                  <a:cubicBezTo>
                    <a:pt x="317" y="1034"/>
                    <a:pt x="301" y="1044"/>
                    <a:pt x="301" y="1065"/>
                  </a:cubicBezTo>
                  <a:cubicBezTo>
                    <a:pt x="301" y="1071"/>
                    <a:pt x="301" y="1076"/>
                    <a:pt x="301" y="1076"/>
                  </a:cubicBezTo>
                  <a:cubicBezTo>
                    <a:pt x="306" y="1081"/>
                    <a:pt x="306" y="1087"/>
                    <a:pt x="306" y="1087"/>
                  </a:cubicBezTo>
                  <a:cubicBezTo>
                    <a:pt x="306" y="1097"/>
                    <a:pt x="296" y="1097"/>
                    <a:pt x="285" y="1102"/>
                  </a:cubicBezTo>
                  <a:cubicBezTo>
                    <a:pt x="275" y="1102"/>
                    <a:pt x="269" y="1102"/>
                    <a:pt x="259" y="1108"/>
                  </a:cubicBezTo>
                  <a:cubicBezTo>
                    <a:pt x="238" y="1113"/>
                    <a:pt x="222" y="1118"/>
                    <a:pt x="201" y="1118"/>
                  </a:cubicBezTo>
                  <a:cubicBezTo>
                    <a:pt x="180" y="1123"/>
                    <a:pt x="169" y="1129"/>
                    <a:pt x="143" y="1129"/>
                  </a:cubicBezTo>
                  <a:cubicBezTo>
                    <a:pt x="127" y="1129"/>
                    <a:pt x="116" y="1123"/>
                    <a:pt x="106" y="1134"/>
                  </a:cubicBezTo>
                  <a:cubicBezTo>
                    <a:pt x="101" y="1139"/>
                    <a:pt x="101" y="1144"/>
                    <a:pt x="95" y="1150"/>
                  </a:cubicBezTo>
                  <a:cubicBezTo>
                    <a:pt x="85" y="1166"/>
                    <a:pt x="74" y="1171"/>
                    <a:pt x="64" y="1187"/>
                  </a:cubicBezTo>
                  <a:cubicBezTo>
                    <a:pt x="64" y="1197"/>
                    <a:pt x="58" y="1202"/>
                    <a:pt x="53" y="1213"/>
                  </a:cubicBezTo>
                  <a:cubicBezTo>
                    <a:pt x="42" y="1229"/>
                    <a:pt x="37" y="1239"/>
                    <a:pt x="27" y="1255"/>
                  </a:cubicBezTo>
                  <a:cubicBezTo>
                    <a:pt x="21" y="1266"/>
                    <a:pt x="16" y="1271"/>
                    <a:pt x="11" y="1287"/>
                  </a:cubicBezTo>
                  <a:cubicBezTo>
                    <a:pt x="6" y="1303"/>
                    <a:pt x="11" y="1313"/>
                    <a:pt x="6" y="1329"/>
                  </a:cubicBezTo>
                  <a:cubicBezTo>
                    <a:pt x="6" y="1345"/>
                    <a:pt x="6" y="1355"/>
                    <a:pt x="6" y="1371"/>
                  </a:cubicBezTo>
                  <a:cubicBezTo>
                    <a:pt x="6" y="1371"/>
                    <a:pt x="0" y="1371"/>
                    <a:pt x="0" y="1377"/>
                  </a:cubicBezTo>
                  <a:cubicBezTo>
                    <a:pt x="0" y="1392"/>
                    <a:pt x="0" y="1398"/>
                    <a:pt x="0" y="1413"/>
                  </a:cubicBezTo>
                </a:path>
              </a:pathLst>
            </a:custGeom>
            <a:solidFill>
              <a:schemeClr val="accent5"/>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6" name="Freeform 83"/>
            <p:cNvSpPr>
              <a:spLocks noChangeArrowheads="1"/>
            </p:cNvSpPr>
            <p:nvPr/>
          </p:nvSpPr>
          <p:spPr bwMode="auto">
            <a:xfrm>
              <a:off x="8933784" y="8648701"/>
              <a:ext cx="1285791" cy="1347787"/>
            </a:xfrm>
            <a:custGeom>
              <a:avLst/>
              <a:gdLst>
                <a:gd name="T0" fmla="*/ 2600 w 3572"/>
                <a:gd name="T1" fmla="*/ 1276 h 3745"/>
                <a:gd name="T2" fmla="*/ 2400 w 3572"/>
                <a:gd name="T3" fmla="*/ 1139 h 3745"/>
                <a:gd name="T4" fmla="*/ 2390 w 3572"/>
                <a:gd name="T5" fmla="*/ 1013 h 3745"/>
                <a:gd name="T6" fmla="*/ 2026 w 3572"/>
                <a:gd name="T7" fmla="*/ 443 h 3745"/>
                <a:gd name="T8" fmla="*/ 1815 w 3572"/>
                <a:gd name="T9" fmla="*/ 237 h 3745"/>
                <a:gd name="T10" fmla="*/ 1678 w 3572"/>
                <a:gd name="T11" fmla="*/ 448 h 3745"/>
                <a:gd name="T12" fmla="*/ 1419 w 3572"/>
                <a:gd name="T13" fmla="*/ 100 h 3745"/>
                <a:gd name="T14" fmla="*/ 1672 w 3572"/>
                <a:gd name="T15" fmla="*/ 380 h 3745"/>
                <a:gd name="T16" fmla="*/ 1836 w 3572"/>
                <a:gd name="T17" fmla="*/ 501 h 3745"/>
                <a:gd name="T18" fmla="*/ 1910 w 3572"/>
                <a:gd name="T19" fmla="*/ 527 h 3745"/>
                <a:gd name="T20" fmla="*/ 1925 w 3572"/>
                <a:gd name="T21" fmla="*/ 723 h 3745"/>
                <a:gd name="T22" fmla="*/ 1704 w 3572"/>
                <a:gd name="T23" fmla="*/ 480 h 3745"/>
                <a:gd name="T24" fmla="*/ 1335 w 3572"/>
                <a:gd name="T25" fmla="*/ 216 h 3745"/>
                <a:gd name="T26" fmla="*/ 1213 w 3572"/>
                <a:gd name="T27" fmla="*/ 132 h 3745"/>
                <a:gd name="T28" fmla="*/ 1546 w 3572"/>
                <a:gd name="T29" fmla="*/ 132 h 3745"/>
                <a:gd name="T30" fmla="*/ 1467 w 3572"/>
                <a:gd name="T31" fmla="*/ 58 h 3745"/>
                <a:gd name="T32" fmla="*/ 201 w 3572"/>
                <a:gd name="T33" fmla="*/ 3274 h 3745"/>
                <a:gd name="T34" fmla="*/ 290 w 3572"/>
                <a:gd name="T35" fmla="*/ 3348 h 3745"/>
                <a:gd name="T36" fmla="*/ 401 w 3572"/>
                <a:gd name="T37" fmla="*/ 3443 h 3745"/>
                <a:gd name="T38" fmla="*/ 586 w 3572"/>
                <a:gd name="T39" fmla="*/ 3137 h 3745"/>
                <a:gd name="T40" fmla="*/ 559 w 3572"/>
                <a:gd name="T41" fmla="*/ 3338 h 3745"/>
                <a:gd name="T42" fmla="*/ 776 w 3572"/>
                <a:gd name="T43" fmla="*/ 3549 h 3745"/>
                <a:gd name="T44" fmla="*/ 839 w 3572"/>
                <a:gd name="T45" fmla="*/ 3375 h 3745"/>
                <a:gd name="T46" fmla="*/ 992 w 3572"/>
                <a:gd name="T47" fmla="*/ 3353 h 3745"/>
                <a:gd name="T48" fmla="*/ 992 w 3572"/>
                <a:gd name="T49" fmla="*/ 3506 h 3745"/>
                <a:gd name="T50" fmla="*/ 1034 w 3572"/>
                <a:gd name="T51" fmla="*/ 3691 h 3745"/>
                <a:gd name="T52" fmla="*/ 1319 w 3572"/>
                <a:gd name="T53" fmla="*/ 3295 h 3745"/>
                <a:gd name="T54" fmla="*/ 1894 w 3572"/>
                <a:gd name="T55" fmla="*/ 3638 h 3745"/>
                <a:gd name="T56" fmla="*/ 3323 w 3572"/>
                <a:gd name="T57" fmla="*/ 2035 h 3745"/>
                <a:gd name="T58" fmla="*/ 3323 w 3572"/>
                <a:gd name="T59" fmla="*/ 2235 h 3745"/>
                <a:gd name="T60" fmla="*/ 3255 w 3572"/>
                <a:gd name="T61" fmla="*/ 2425 h 3745"/>
                <a:gd name="T62" fmla="*/ 3049 w 3572"/>
                <a:gd name="T63" fmla="*/ 2673 h 3745"/>
                <a:gd name="T64" fmla="*/ 2827 w 3572"/>
                <a:gd name="T65" fmla="*/ 2800 h 3745"/>
                <a:gd name="T66" fmla="*/ 2627 w 3572"/>
                <a:gd name="T67" fmla="*/ 2821 h 3745"/>
                <a:gd name="T68" fmla="*/ 2374 w 3572"/>
                <a:gd name="T69" fmla="*/ 2926 h 3745"/>
                <a:gd name="T70" fmla="*/ 2142 w 3572"/>
                <a:gd name="T71" fmla="*/ 3069 h 3745"/>
                <a:gd name="T72" fmla="*/ 1936 w 3572"/>
                <a:gd name="T73" fmla="*/ 3343 h 3745"/>
                <a:gd name="T74" fmla="*/ 1350 w 3572"/>
                <a:gd name="T75" fmla="*/ 3153 h 3745"/>
                <a:gd name="T76" fmla="*/ 1008 w 3572"/>
                <a:gd name="T77" fmla="*/ 2842 h 3745"/>
                <a:gd name="T78" fmla="*/ 839 w 3572"/>
                <a:gd name="T79" fmla="*/ 2605 h 3745"/>
                <a:gd name="T80" fmla="*/ 770 w 3572"/>
                <a:gd name="T81" fmla="*/ 2330 h 3745"/>
                <a:gd name="T82" fmla="*/ 686 w 3572"/>
                <a:gd name="T83" fmla="*/ 1966 h 3745"/>
                <a:gd name="T84" fmla="*/ 686 w 3572"/>
                <a:gd name="T85" fmla="*/ 1729 h 3745"/>
                <a:gd name="T86" fmla="*/ 923 w 3572"/>
                <a:gd name="T87" fmla="*/ 1587 h 3745"/>
                <a:gd name="T88" fmla="*/ 1108 w 3572"/>
                <a:gd name="T89" fmla="*/ 1318 h 3745"/>
                <a:gd name="T90" fmla="*/ 1361 w 3572"/>
                <a:gd name="T91" fmla="*/ 1361 h 3745"/>
                <a:gd name="T92" fmla="*/ 1298 w 3572"/>
                <a:gd name="T93" fmla="*/ 1118 h 3745"/>
                <a:gd name="T94" fmla="*/ 1467 w 3572"/>
                <a:gd name="T95" fmla="*/ 902 h 3745"/>
                <a:gd name="T96" fmla="*/ 1751 w 3572"/>
                <a:gd name="T97" fmla="*/ 997 h 3745"/>
                <a:gd name="T98" fmla="*/ 2041 w 3572"/>
                <a:gd name="T99" fmla="*/ 928 h 3745"/>
                <a:gd name="T100" fmla="*/ 1799 w 3572"/>
                <a:gd name="T101" fmla="*/ 765 h 3745"/>
                <a:gd name="T102" fmla="*/ 2084 w 3572"/>
                <a:gd name="T103" fmla="*/ 839 h 3745"/>
                <a:gd name="T104" fmla="*/ 2321 w 3572"/>
                <a:gd name="T105" fmla="*/ 933 h 3745"/>
                <a:gd name="T106" fmla="*/ 2237 w 3572"/>
                <a:gd name="T107" fmla="*/ 1050 h 3745"/>
                <a:gd name="T108" fmla="*/ 2005 w 3572"/>
                <a:gd name="T109" fmla="*/ 1123 h 3745"/>
                <a:gd name="T110" fmla="*/ 2326 w 3572"/>
                <a:gd name="T111" fmla="*/ 1350 h 3745"/>
                <a:gd name="T112" fmla="*/ 2659 w 3572"/>
                <a:gd name="T113" fmla="*/ 1361 h 3745"/>
                <a:gd name="T114" fmla="*/ 2843 w 3572"/>
                <a:gd name="T115" fmla="*/ 1613 h 3745"/>
                <a:gd name="T116" fmla="*/ 2748 w 3572"/>
                <a:gd name="T117" fmla="*/ 1387 h 3745"/>
                <a:gd name="T118" fmla="*/ 3202 w 3572"/>
                <a:gd name="T119" fmla="*/ 1587 h 3745"/>
                <a:gd name="T120" fmla="*/ 2928 w 3572"/>
                <a:gd name="T121" fmla="*/ 1660 h 3745"/>
                <a:gd name="T122" fmla="*/ 3012 w 3572"/>
                <a:gd name="T123" fmla="*/ 1808 h 3745"/>
                <a:gd name="T124" fmla="*/ 3223 w 3572"/>
                <a:gd name="T125" fmla="*/ 1882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2" h="3745">
                  <a:moveTo>
                    <a:pt x="2400" y="1139"/>
                  </a:moveTo>
                  <a:lnTo>
                    <a:pt x="2400" y="1139"/>
                  </a:lnTo>
                  <a:cubicBezTo>
                    <a:pt x="2400" y="1187"/>
                    <a:pt x="2405" y="1123"/>
                    <a:pt x="2416" y="1123"/>
                  </a:cubicBezTo>
                  <a:cubicBezTo>
                    <a:pt x="2421" y="1123"/>
                    <a:pt x="2421" y="1129"/>
                    <a:pt x="2426" y="1129"/>
                  </a:cubicBezTo>
                  <a:cubicBezTo>
                    <a:pt x="2432" y="1123"/>
                    <a:pt x="2432" y="1113"/>
                    <a:pt x="2437" y="1108"/>
                  </a:cubicBezTo>
                  <a:cubicBezTo>
                    <a:pt x="2448" y="1118"/>
                    <a:pt x="2448" y="1123"/>
                    <a:pt x="2448" y="1134"/>
                  </a:cubicBezTo>
                  <a:cubicBezTo>
                    <a:pt x="2448" y="1155"/>
                    <a:pt x="2448" y="1155"/>
                    <a:pt x="2448" y="1155"/>
                  </a:cubicBezTo>
                  <a:cubicBezTo>
                    <a:pt x="2448" y="1160"/>
                    <a:pt x="2448" y="1166"/>
                    <a:pt x="2448" y="1171"/>
                  </a:cubicBezTo>
                  <a:cubicBezTo>
                    <a:pt x="2448" y="1181"/>
                    <a:pt x="2463" y="1181"/>
                    <a:pt x="2474" y="1197"/>
                  </a:cubicBezTo>
                  <a:cubicBezTo>
                    <a:pt x="2490" y="1218"/>
                    <a:pt x="2500" y="1224"/>
                    <a:pt x="2527" y="1234"/>
                  </a:cubicBezTo>
                  <a:cubicBezTo>
                    <a:pt x="2558" y="1255"/>
                    <a:pt x="2569" y="1276"/>
                    <a:pt x="2590" y="1308"/>
                  </a:cubicBezTo>
                  <a:cubicBezTo>
                    <a:pt x="2595" y="1313"/>
                    <a:pt x="2595" y="1313"/>
                    <a:pt x="2595" y="1313"/>
                  </a:cubicBezTo>
                  <a:cubicBezTo>
                    <a:pt x="2595" y="1298"/>
                    <a:pt x="2595" y="1292"/>
                    <a:pt x="2600" y="1276"/>
                  </a:cubicBezTo>
                  <a:cubicBezTo>
                    <a:pt x="2622" y="1282"/>
                    <a:pt x="2616" y="1313"/>
                    <a:pt x="2637" y="1313"/>
                  </a:cubicBezTo>
                  <a:cubicBezTo>
                    <a:pt x="2653" y="1313"/>
                    <a:pt x="2659" y="1308"/>
                    <a:pt x="2674" y="1303"/>
                  </a:cubicBezTo>
                  <a:cubicBezTo>
                    <a:pt x="2680" y="1298"/>
                    <a:pt x="2690" y="1292"/>
                    <a:pt x="2690" y="1282"/>
                  </a:cubicBezTo>
                  <a:cubicBezTo>
                    <a:pt x="2690" y="1261"/>
                    <a:pt x="2669" y="1271"/>
                    <a:pt x="2653" y="1261"/>
                  </a:cubicBezTo>
                  <a:cubicBezTo>
                    <a:pt x="2632" y="1245"/>
                    <a:pt x="2627" y="1224"/>
                    <a:pt x="2606" y="1224"/>
                  </a:cubicBezTo>
                  <a:cubicBezTo>
                    <a:pt x="2595" y="1224"/>
                    <a:pt x="2585" y="1229"/>
                    <a:pt x="2574" y="1229"/>
                  </a:cubicBezTo>
                  <a:cubicBezTo>
                    <a:pt x="2585" y="1213"/>
                    <a:pt x="2595" y="1203"/>
                    <a:pt x="2595" y="1187"/>
                  </a:cubicBezTo>
                  <a:cubicBezTo>
                    <a:pt x="2595" y="1160"/>
                    <a:pt x="2574" y="1160"/>
                    <a:pt x="2558" y="1139"/>
                  </a:cubicBezTo>
                  <a:cubicBezTo>
                    <a:pt x="2548" y="1129"/>
                    <a:pt x="2553" y="1113"/>
                    <a:pt x="2537" y="1102"/>
                  </a:cubicBezTo>
                  <a:cubicBezTo>
                    <a:pt x="2527" y="1086"/>
                    <a:pt x="2511" y="1097"/>
                    <a:pt x="2495" y="1086"/>
                  </a:cubicBezTo>
                  <a:cubicBezTo>
                    <a:pt x="2479" y="1081"/>
                    <a:pt x="2479" y="1065"/>
                    <a:pt x="2463" y="1065"/>
                  </a:cubicBezTo>
                  <a:cubicBezTo>
                    <a:pt x="2442" y="1065"/>
                    <a:pt x="2442" y="1081"/>
                    <a:pt x="2426" y="1092"/>
                  </a:cubicBezTo>
                  <a:cubicBezTo>
                    <a:pt x="2411" y="1102"/>
                    <a:pt x="2400" y="1118"/>
                    <a:pt x="2400" y="1139"/>
                  </a:cubicBezTo>
                  <a:close/>
                  <a:moveTo>
                    <a:pt x="2390" y="1013"/>
                  </a:moveTo>
                  <a:lnTo>
                    <a:pt x="2390" y="1013"/>
                  </a:lnTo>
                  <a:cubicBezTo>
                    <a:pt x="2395" y="1013"/>
                    <a:pt x="2395" y="1018"/>
                    <a:pt x="2395" y="1023"/>
                  </a:cubicBezTo>
                  <a:cubicBezTo>
                    <a:pt x="2395" y="1050"/>
                    <a:pt x="2395" y="1050"/>
                    <a:pt x="2395" y="1050"/>
                  </a:cubicBezTo>
                  <a:cubicBezTo>
                    <a:pt x="2395" y="1060"/>
                    <a:pt x="2411" y="1065"/>
                    <a:pt x="2411" y="1076"/>
                  </a:cubicBezTo>
                  <a:cubicBezTo>
                    <a:pt x="2411" y="1092"/>
                    <a:pt x="2390" y="1092"/>
                    <a:pt x="2384" y="1108"/>
                  </a:cubicBezTo>
                  <a:cubicBezTo>
                    <a:pt x="2379" y="1118"/>
                    <a:pt x="2379" y="1123"/>
                    <a:pt x="2374" y="1134"/>
                  </a:cubicBezTo>
                  <a:cubicBezTo>
                    <a:pt x="2358" y="1123"/>
                    <a:pt x="2347" y="1129"/>
                    <a:pt x="2332" y="1123"/>
                  </a:cubicBezTo>
                  <a:cubicBezTo>
                    <a:pt x="2337" y="1113"/>
                    <a:pt x="2347" y="1102"/>
                    <a:pt x="2358" y="1102"/>
                  </a:cubicBezTo>
                  <a:cubicBezTo>
                    <a:pt x="2368" y="1102"/>
                    <a:pt x="2368" y="1102"/>
                    <a:pt x="2374" y="1102"/>
                  </a:cubicBezTo>
                  <a:cubicBezTo>
                    <a:pt x="2379" y="1076"/>
                    <a:pt x="2379" y="1076"/>
                    <a:pt x="2379" y="1076"/>
                  </a:cubicBezTo>
                  <a:cubicBezTo>
                    <a:pt x="2374" y="1076"/>
                    <a:pt x="2374" y="1076"/>
                    <a:pt x="2368" y="1071"/>
                  </a:cubicBezTo>
                  <a:cubicBezTo>
                    <a:pt x="2374" y="1050"/>
                    <a:pt x="2390" y="1039"/>
                    <a:pt x="2390" y="1013"/>
                  </a:cubicBezTo>
                  <a:close/>
                  <a:moveTo>
                    <a:pt x="1931" y="322"/>
                  </a:moveTo>
                  <a:lnTo>
                    <a:pt x="1931" y="322"/>
                  </a:lnTo>
                  <a:cubicBezTo>
                    <a:pt x="1936" y="332"/>
                    <a:pt x="1946" y="332"/>
                    <a:pt x="1957" y="338"/>
                  </a:cubicBezTo>
                  <a:cubicBezTo>
                    <a:pt x="1973" y="343"/>
                    <a:pt x="1973" y="353"/>
                    <a:pt x="1978" y="369"/>
                  </a:cubicBezTo>
                  <a:cubicBezTo>
                    <a:pt x="1989" y="385"/>
                    <a:pt x="1999" y="390"/>
                    <a:pt x="1999" y="406"/>
                  </a:cubicBezTo>
                  <a:cubicBezTo>
                    <a:pt x="1999" y="417"/>
                    <a:pt x="1989" y="422"/>
                    <a:pt x="1989" y="433"/>
                  </a:cubicBezTo>
                  <a:cubicBezTo>
                    <a:pt x="2005" y="443"/>
                    <a:pt x="2015" y="448"/>
                    <a:pt x="2026" y="464"/>
                  </a:cubicBezTo>
                  <a:cubicBezTo>
                    <a:pt x="2041" y="480"/>
                    <a:pt x="2031" y="501"/>
                    <a:pt x="2041" y="517"/>
                  </a:cubicBezTo>
                  <a:cubicBezTo>
                    <a:pt x="2052" y="533"/>
                    <a:pt x="2068" y="527"/>
                    <a:pt x="2078" y="538"/>
                  </a:cubicBezTo>
                  <a:cubicBezTo>
                    <a:pt x="2089" y="554"/>
                    <a:pt x="2084" y="575"/>
                    <a:pt x="2105" y="575"/>
                  </a:cubicBezTo>
                  <a:cubicBezTo>
                    <a:pt x="2131" y="575"/>
                    <a:pt x="2131" y="575"/>
                    <a:pt x="2131" y="575"/>
                  </a:cubicBezTo>
                  <a:cubicBezTo>
                    <a:pt x="2126" y="554"/>
                    <a:pt x="2094" y="564"/>
                    <a:pt x="2084" y="543"/>
                  </a:cubicBezTo>
                  <a:cubicBezTo>
                    <a:pt x="2068" y="501"/>
                    <a:pt x="2052" y="480"/>
                    <a:pt x="2026" y="443"/>
                  </a:cubicBezTo>
                  <a:cubicBezTo>
                    <a:pt x="1999" y="411"/>
                    <a:pt x="1999" y="390"/>
                    <a:pt x="1989" y="359"/>
                  </a:cubicBezTo>
                  <a:cubicBezTo>
                    <a:pt x="1978" y="338"/>
                    <a:pt x="1978" y="327"/>
                    <a:pt x="1962" y="316"/>
                  </a:cubicBezTo>
                  <a:cubicBezTo>
                    <a:pt x="1952" y="311"/>
                    <a:pt x="1941" y="322"/>
                    <a:pt x="1931" y="322"/>
                  </a:cubicBezTo>
                  <a:close/>
                  <a:moveTo>
                    <a:pt x="1846" y="374"/>
                  </a:moveTo>
                  <a:lnTo>
                    <a:pt x="1846" y="374"/>
                  </a:lnTo>
                  <a:cubicBezTo>
                    <a:pt x="1846" y="380"/>
                    <a:pt x="1846" y="385"/>
                    <a:pt x="1846" y="390"/>
                  </a:cubicBezTo>
                  <a:cubicBezTo>
                    <a:pt x="1846" y="396"/>
                    <a:pt x="1846" y="401"/>
                    <a:pt x="1836" y="401"/>
                  </a:cubicBezTo>
                  <a:cubicBezTo>
                    <a:pt x="1825" y="401"/>
                    <a:pt x="1820" y="401"/>
                    <a:pt x="1809" y="396"/>
                  </a:cubicBezTo>
                  <a:cubicBezTo>
                    <a:pt x="1815" y="406"/>
                    <a:pt x="1820" y="411"/>
                    <a:pt x="1825" y="427"/>
                  </a:cubicBezTo>
                  <a:cubicBezTo>
                    <a:pt x="1836" y="422"/>
                    <a:pt x="1841" y="417"/>
                    <a:pt x="1852" y="406"/>
                  </a:cubicBezTo>
                  <a:cubicBezTo>
                    <a:pt x="1857" y="396"/>
                    <a:pt x="1867" y="396"/>
                    <a:pt x="1867" y="385"/>
                  </a:cubicBezTo>
                  <a:cubicBezTo>
                    <a:pt x="1867" y="380"/>
                    <a:pt x="1857" y="374"/>
                    <a:pt x="1846" y="374"/>
                  </a:cubicBezTo>
                  <a:close/>
                  <a:moveTo>
                    <a:pt x="1815" y="237"/>
                  </a:moveTo>
                  <a:lnTo>
                    <a:pt x="1815" y="237"/>
                  </a:lnTo>
                  <a:cubicBezTo>
                    <a:pt x="1815" y="237"/>
                    <a:pt x="1815" y="237"/>
                    <a:pt x="1815" y="243"/>
                  </a:cubicBezTo>
                  <a:cubicBezTo>
                    <a:pt x="1815" y="274"/>
                    <a:pt x="1852" y="279"/>
                    <a:pt x="1878" y="311"/>
                  </a:cubicBezTo>
                  <a:cubicBezTo>
                    <a:pt x="1878" y="316"/>
                    <a:pt x="1878" y="316"/>
                    <a:pt x="1878" y="316"/>
                  </a:cubicBezTo>
                  <a:cubicBezTo>
                    <a:pt x="1873" y="290"/>
                    <a:pt x="1857" y="279"/>
                    <a:pt x="1841" y="264"/>
                  </a:cubicBezTo>
                  <a:cubicBezTo>
                    <a:pt x="1830" y="253"/>
                    <a:pt x="1830" y="243"/>
                    <a:pt x="1815" y="237"/>
                  </a:cubicBezTo>
                  <a:close/>
                  <a:moveTo>
                    <a:pt x="1614" y="443"/>
                  </a:moveTo>
                  <a:lnTo>
                    <a:pt x="1614" y="443"/>
                  </a:lnTo>
                  <a:cubicBezTo>
                    <a:pt x="1619" y="448"/>
                    <a:pt x="1625" y="448"/>
                    <a:pt x="1630" y="448"/>
                  </a:cubicBezTo>
                  <a:cubicBezTo>
                    <a:pt x="1630" y="448"/>
                    <a:pt x="1635" y="448"/>
                    <a:pt x="1641" y="448"/>
                  </a:cubicBezTo>
                  <a:cubicBezTo>
                    <a:pt x="1635" y="454"/>
                    <a:pt x="1635" y="459"/>
                    <a:pt x="1630" y="464"/>
                  </a:cubicBezTo>
                  <a:cubicBezTo>
                    <a:pt x="1646" y="469"/>
                    <a:pt x="1651" y="475"/>
                    <a:pt x="1662" y="485"/>
                  </a:cubicBezTo>
                  <a:cubicBezTo>
                    <a:pt x="1667" y="469"/>
                    <a:pt x="1672" y="464"/>
                    <a:pt x="1678" y="448"/>
                  </a:cubicBezTo>
                  <a:cubicBezTo>
                    <a:pt x="1672" y="448"/>
                    <a:pt x="1672" y="448"/>
                    <a:pt x="1672" y="448"/>
                  </a:cubicBezTo>
                  <a:cubicBezTo>
                    <a:pt x="1662" y="448"/>
                    <a:pt x="1662" y="448"/>
                    <a:pt x="1662" y="448"/>
                  </a:cubicBezTo>
                  <a:cubicBezTo>
                    <a:pt x="1651" y="443"/>
                    <a:pt x="1662" y="427"/>
                    <a:pt x="1651" y="422"/>
                  </a:cubicBezTo>
                  <a:cubicBezTo>
                    <a:pt x="1635" y="417"/>
                    <a:pt x="1625" y="433"/>
                    <a:pt x="1614" y="443"/>
                  </a:cubicBezTo>
                  <a:close/>
                  <a:moveTo>
                    <a:pt x="1229" y="105"/>
                  </a:moveTo>
                  <a:lnTo>
                    <a:pt x="1229" y="105"/>
                  </a:lnTo>
                  <a:cubicBezTo>
                    <a:pt x="1256" y="100"/>
                    <a:pt x="1271" y="116"/>
                    <a:pt x="1303" y="116"/>
                  </a:cubicBezTo>
                  <a:cubicBezTo>
                    <a:pt x="1308" y="116"/>
                    <a:pt x="1313" y="111"/>
                    <a:pt x="1313" y="105"/>
                  </a:cubicBezTo>
                  <a:cubicBezTo>
                    <a:pt x="1313" y="100"/>
                    <a:pt x="1308" y="95"/>
                    <a:pt x="1308" y="95"/>
                  </a:cubicBezTo>
                  <a:cubicBezTo>
                    <a:pt x="1308" y="79"/>
                    <a:pt x="1324" y="79"/>
                    <a:pt x="1335" y="79"/>
                  </a:cubicBezTo>
                  <a:cubicBezTo>
                    <a:pt x="1356" y="79"/>
                    <a:pt x="1361" y="111"/>
                    <a:pt x="1387" y="111"/>
                  </a:cubicBezTo>
                  <a:cubicBezTo>
                    <a:pt x="1393" y="111"/>
                    <a:pt x="1398" y="111"/>
                    <a:pt x="1403" y="111"/>
                  </a:cubicBezTo>
                  <a:cubicBezTo>
                    <a:pt x="1414" y="111"/>
                    <a:pt x="1414" y="100"/>
                    <a:pt x="1419" y="100"/>
                  </a:cubicBezTo>
                  <a:cubicBezTo>
                    <a:pt x="1445" y="100"/>
                    <a:pt x="1456" y="116"/>
                    <a:pt x="1482" y="127"/>
                  </a:cubicBezTo>
                  <a:cubicBezTo>
                    <a:pt x="1493" y="132"/>
                    <a:pt x="1509" y="132"/>
                    <a:pt x="1514" y="142"/>
                  </a:cubicBezTo>
                  <a:cubicBezTo>
                    <a:pt x="1530" y="164"/>
                    <a:pt x="1546" y="179"/>
                    <a:pt x="1567" y="185"/>
                  </a:cubicBezTo>
                  <a:cubicBezTo>
                    <a:pt x="1567" y="190"/>
                    <a:pt x="1567" y="190"/>
                    <a:pt x="1567" y="190"/>
                  </a:cubicBezTo>
                  <a:cubicBezTo>
                    <a:pt x="1561" y="190"/>
                    <a:pt x="1561" y="195"/>
                    <a:pt x="1556" y="195"/>
                  </a:cubicBezTo>
                  <a:cubicBezTo>
                    <a:pt x="1567" y="232"/>
                    <a:pt x="1577" y="248"/>
                    <a:pt x="1577" y="290"/>
                  </a:cubicBezTo>
                  <a:cubicBezTo>
                    <a:pt x="1577" y="295"/>
                    <a:pt x="1567" y="301"/>
                    <a:pt x="1567" y="306"/>
                  </a:cubicBezTo>
                  <a:cubicBezTo>
                    <a:pt x="1577" y="311"/>
                    <a:pt x="1577" y="322"/>
                    <a:pt x="1583" y="338"/>
                  </a:cubicBezTo>
                  <a:cubicBezTo>
                    <a:pt x="1588" y="353"/>
                    <a:pt x="1598" y="359"/>
                    <a:pt x="1609" y="369"/>
                  </a:cubicBezTo>
                  <a:cubicBezTo>
                    <a:pt x="1619" y="374"/>
                    <a:pt x="1619" y="380"/>
                    <a:pt x="1630" y="380"/>
                  </a:cubicBezTo>
                  <a:cubicBezTo>
                    <a:pt x="1635" y="380"/>
                    <a:pt x="1641" y="374"/>
                    <a:pt x="1641" y="374"/>
                  </a:cubicBezTo>
                  <a:cubicBezTo>
                    <a:pt x="1646" y="380"/>
                    <a:pt x="1646" y="390"/>
                    <a:pt x="1656" y="390"/>
                  </a:cubicBezTo>
                  <a:cubicBezTo>
                    <a:pt x="1662" y="390"/>
                    <a:pt x="1667" y="380"/>
                    <a:pt x="1672" y="380"/>
                  </a:cubicBezTo>
                  <a:cubicBezTo>
                    <a:pt x="1683" y="380"/>
                    <a:pt x="1683" y="385"/>
                    <a:pt x="1688" y="390"/>
                  </a:cubicBezTo>
                  <a:cubicBezTo>
                    <a:pt x="1693" y="390"/>
                    <a:pt x="1693" y="390"/>
                    <a:pt x="1693" y="390"/>
                  </a:cubicBezTo>
                  <a:cubicBezTo>
                    <a:pt x="1693" y="374"/>
                    <a:pt x="1693" y="374"/>
                    <a:pt x="1693" y="374"/>
                  </a:cubicBezTo>
                  <a:cubicBezTo>
                    <a:pt x="1693" y="353"/>
                    <a:pt x="1683" y="348"/>
                    <a:pt x="1683" y="327"/>
                  </a:cubicBezTo>
                  <a:cubicBezTo>
                    <a:pt x="1683" y="316"/>
                    <a:pt x="1699" y="343"/>
                    <a:pt x="1704" y="348"/>
                  </a:cubicBezTo>
                  <a:cubicBezTo>
                    <a:pt x="1730" y="343"/>
                    <a:pt x="1730" y="343"/>
                    <a:pt x="1730" y="343"/>
                  </a:cubicBezTo>
                  <a:cubicBezTo>
                    <a:pt x="1746" y="348"/>
                    <a:pt x="1751" y="364"/>
                    <a:pt x="1751" y="385"/>
                  </a:cubicBezTo>
                  <a:cubicBezTo>
                    <a:pt x="1751" y="406"/>
                    <a:pt x="1730" y="411"/>
                    <a:pt x="1709" y="411"/>
                  </a:cubicBezTo>
                  <a:cubicBezTo>
                    <a:pt x="1714" y="433"/>
                    <a:pt x="1714" y="448"/>
                    <a:pt x="1735" y="459"/>
                  </a:cubicBezTo>
                  <a:cubicBezTo>
                    <a:pt x="1767" y="475"/>
                    <a:pt x="1804" y="469"/>
                    <a:pt x="1820" y="501"/>
                  </a:cubicBezTo>
                  <a:cubicBezTo>
                    <a:pt x="1825" y="496"/>
                    <a:pt x="1825" y="490"/>
                    <a:pt x="1825" y="485"/>
                  </a:cubicBezTo>
                  <a:cubicBezTo>
                    <a:pt x="1825" y="464"/>
                    <a:pt x="1825" y="464"/>
                    <a:pt x="1825" y="464"/>
                  </a:cubicBezTo>
                  <a:cubicBezTo>
                    <a:pt x="1825" y="443"/>
                    <a:pt x="1836" y="496"/>
                    <a:pt x="1836" y="501"/>
                  </a:cubicBezTo>
                  <a:cubicBezTo>
                    <a:pt x="1836" y="506"/>
                    <a:pt x="1825" y="512"/>
                    <a:pt x="1825" y="522"/>
                  </a:cubicBezTo>
                  <a:cubicBezTo>
                    <a:pt x="1825" y="527"/>
                    <a:pt x="1830" y="538"/>
                    <a:pt x="1841" y="538"/>
                  </a:cubicBezTo>
                  <a:cubicBezTo>
                    <a:pt x="1846" y="538"/>
                    <a:pt x="1846" y="522"/>
                    <a:pt x="1857" y="522"/>
                  </a:cubicBezTo>
                  <a:cubicBezTo>
                    <a:pt x="1857" y="522"/>
                    <a:pt x="1862" y="522"/>
                    <a:pt x="1862" y="527"/>
                  </a:cubicBezTo>
                  <a:cubicBezTo>
                    <a:pt x="1867" y="527"/>
                    <a:pt x="1867" y="527"/>
                    <a:pt x="1867" y="527"/>
                  </a:cubicBezTo>
                  <a:cubicBezTo>
                    <a:pt x="1873" y="522"/>
                    <a:pt x="1873" y="522"/>
                    <a:pt x="1873" y="522"/>
                  </a:cubicBezTo>
                  <a:cubicBezTo>
                    <a:pt x="1867" y="512"/>
                    <a:pt x="1857" y="506"/>
                    <a:pt x="1857" y="496"/>
                  </a:cubicBezTo>
                  <a:cubicBezTo>
                    <a:pt x="1857" y="485"/>
                    <a:pt x="1873" y="480"/>
                    <a:pt x="1883" y="480"/>
                  </a:cubicBezTo>
                  <a:cubicBezTo>
                    <a:pt x="1889" y="480"/>
                    <a:pt x="1889" y="480"/>
                    <a:pt x="1894" y="480"/>
                  </a:cubicBezTo>
                  <a:cubicBezTo>
                    <a:pt x="1894" y="490"/>
                    <a:pt x="1894" y="490"/>
                    <a:pt x="1894" y="490"/>
                  </a:cubicBezTo>
                  <a:cubicBezTo>
                    <a:pt x="1894" y="496"/>
                    <a:pt x="1889" y="501"/>
                    <a:pt x="1889" y="506"/>
                  </a:cubicBezTo>
                  <a:cubicBezTo>
                    <a:pt x="1889" y="512"/>
                    <a:pt x="1899" y="512"/>
                    <a:pt x="1899" y="512"/>
                  </a:cubicBezTo>
                  <a:cubicBezTo>
                    <a:pt x="1904" y="517"/>
                    <a:pt x="1904" y="527"/>
                    <a:pt x="1910" y="527"/>
                  </a:cubicBezTo>
                  <a:cubicBezTo>
                    <a:pt x="1920" y="527"/>
                    <a:pt x="1920" y="522"/>
                    <a:pt x="1931" y="522"/>
                  </a:cubicBezTo>
                  <a:cubicBezTo>
                    <a:pt x="1936" y="533"/>
                    <a:pt x="1941" y="538"/>
                    <a:pt x="1946" y="543"/>
                  </a:cubicBezTo>
                  <a:cubicBezTo>
                    <a:pt x="1915" y="543"/>
                    <a:pt x="1915" y="543"/>
                    <a:pt x="1915" y="543"/>
                  </a:cubicBezTo>
                  <a:cubicBezTo>
                    <a:pt x="1910" y="543"/>
                    <a:pt x="1904" y="543"/>
                    <a:pt x="1899" y="543"/>
                  </a:cubicBezTo>
                  <a:cubicBezTo>
                    <a:pt x="1889" y="543"/>
                    <a:pt x="1889" y="554"/>
                    <a:pt x="1889" y="559"/>
                  </a:cubicBezTo>
                  <a:cubicBezTo>
                    <a:pt x="1889" y="580"/>
                    <a:pt x="1915" y="580"/>
                    <a:pt x="1931" y="596"/>
                  </a:cubicBezTo>
                  <a:cubicBezTo>
                    <a:pt x="1941" y="607"/>
                    <a:pt x="1946" y="622"/>
                    <a:pt x="1962" y="622"/>
                  </a:cubicBezTo>
                  <a:cubicBezTo>
                    <a:pt x="1973" y="622"/>
                    <a:pt x="1983" y="612"/>
                    <a:pt x="1989" y="601"/>
                  </a:cubicBezTo>
                  <a:cubicBezTo>
                    <a:pt x="1994" y="622"/>
                    <a:pt x="2005" y="633"/>
                    <a:pt x="2005" y="649"/>
                  </a:cubicBezTo>
                  <a:cubicBezTo>
                    <a:pt x="2005" y="665"/>
                    <a:pt x="1994" y="675"/>
                    <a:pt x="1994" y="686"/>
                  </a:cubicBezTo>
                  <a:cubicBezTo>
                    <a:pt x="1989" y="701"/>
                    <a:pt x="1994" y="712"/>
                    <a:pt x="1983" y="723"/>
                  </a:cubicBezTo>
                  <a:cubicBezTo>
                    <a:pt x="1973" y="738"/>
                    <a:pt x="1957" y="738"/>
                    <a:pt x="1946" y="754"/>
                  </a:cubicBezTo>
                  <a:cubicBezTo>
                    <a:pt x="1941" y="744"/>
                    <a:pt x="1941" y="733"/>
                    <a:pt x="1925" y="723"/>
                  </a:cubicBezTo>
                  <a:cubicBezTo>
                    <a:pt x="1889" y="696"/>
                    <a:pt x="1862" y="680"/>
                    <a:pt x="1857" y="638"/>
                  </a:cubicBezTo>
                  <a:cubicBezTo>
                    <a:pt x="1825" y="638"/>
                    <a:pt x="1825" y="638"/>
                    <a:pt x="1825" y="638"/>
                  </a:cubicBezTo>
                  <a:cubicBezTo>
                    <a:pt x="1809" y="638"/>
                    <a:pt x="1809" y="622"/>
                    <a:pt x="1799" y="622"/>
                  </a:cubicBezTo>
                  <a:cubicBezTo>
                    <a:pt x="1804" y="633"/>
                    <a:pt x="1809" y="638"/>
                    <a:pt x="1809" y="649"/>
                  </a:cubicBezTo>
                  <a:cubicBezTo>
                    <a:pt x="1809" y="659"/>
                    <a:pt x="1794" y="654"/>
                    <a:pt x="1794" y="665"/>
                  </a:cubicBezTo>
                  <a:cubicBezTo>
                    <a:pt x="1794" y="680"/>
                    <a:pt x="1804" y="686"/>
                    <a:pt x="1809" y="696"/>
                  </a:cubicBezTo>
                  <a:cubicBezTo>
                    <a:pt x="1783" y="686"/>
                    <a:pt x="1767" y="670"/>
                    <a:pt x="1746" y="654"/>
                  </a:cubicBezTo>
                  <a:cubicBezTo>
                    <a:pt x="1725" y="644"/>
                    <a:pt x="1704" y="638"/>
                    <a:pt x="1693" y="622"/>
                  </a:cubicBezTo>
                  <a:cubicBezTo>
                    <a:pt x="1667" y="591"/>
                    <a:pt x="1656" y="564"/>
                    <a:pt x="1619" y="549"/>
                  </a:cubicBezTo>
                  <a:cubicBezTo>
                    <a:pt x="1630" y="533"/>
                    <a:pt x="1646" y="533"/>
                    <a:pt x="1662" y="522"/>
                  </a:cubicBezTo>
                  <a:cubicBezTo>
                    <a:pt x="1672" y="512"/>
                    <a:pt x="1672" y="496"/>
                    <a:pt x="1683" y="496"/>
                  </a:cubicBezTo>
                  <a:cubicBezTo>
                    <a:pt x="1688" y="496"/>
                    <a:pt x="1693" y="501"/>
                    <a:pt x="1693" y="501"/>
                  </a:cubicBezTo>
                  <a:cubicBezTo>
                    <a:pt x="1699" y="490"/>
                    <a:pt x="1704" y="490"/>
                    <a:pt x="1704" y="480"/>
                  </a:cubicBezTo>
                  <a:cubicBezTo>
                    <a:pt x="1704" y="469"/>
                    <a:pt x="1693" y="464"/>
                    <a:pt x="1693" y="459"/>
                  </a:cubicBezTo>
                  <a:cubicBezTo>
                    <a:pt x="1693" y="438"/>
                    <a:pt x="1693" y="422"/>
                    <a:pt x="1683" y="406"/>
                  </a:cubicBezTo>
                  <a:cubicBezTo>
                    <a:pt x="1672" y="401"/>
                    <a:pt x="1667" y="406"/>
                    <a:pt x="1656" y="406"/>
                  </a:cubicBezTo>
                  <a:cubicBezTo>
                    <a:pt x="1641" y="406"/>
                    <a:pt x="1635" y="401"/>
                    <a:pt x="1619" y="401"/>
                  </a:cubicBezTo>
                  <a:cubicBezTo>
                    <a:pt x="1614" y="401"/>
                    <a:pt x="1609" y="406"/>
                    <a:pt x="1604" y="411"/>
                  </a:cubicBezTo>
                  <a:cubicBezTo>
                    <a:pt x="1588" y="401"/>
                    <a:pt x="1593" y="380"/>
                    <a:pt x="1577" y="369"/>
                  </a:cubicBezTo>
                  <a:cubicBezTo>
                    <a:pt x="1561" y="374"/>
                    <a:pt x="1561" y="374"/>
                    <a:pt x="1561" y="374"/>
                  </a:cubicBezTo>
                  <a:cubicBezTo>
                    <a:pt x="1540" y="359"/>
                    <a:pt x="1535" y="338"/>
                    <a:pt x="1509" y="338"/>
                  </a:cubicBezTo>
                  <a:cubicBezTo>
                    <a:pt x="1493" y="338"/>
                    <a:pt x="1488" y="348"/>
                    <a:pt x="1482" y="364"/>
                  </a:cubicBezTo>
                  <a:cubicBezTo>
                    <a:pt x="1445" y="322"/>
                    <a:pt x="1393" y="348"/>
                    <a:pt x="1356" y="306"/>
                  </a:cubicBezTo>
                  <a:cubicBezTo>
                    <a:pt x="1377" y="290"/>
                    <a:pt x="1398" y="285"/>
                    <a:pt x="1398" y="264"/>
                  </a:cubicBezTo>
                  <a:cubicBezTo>
                    <a:pt x="1398" y="243"/>
                    <a:pt x="1377" y="237"/>
                    <a:pt x="1356" y="232"/>
                  </a:cubicBezTo>
                  <a:cubicBezTo>
                    <a:pt x="1345" y="227"/>
                    <a:pt x="1345" y="216"/>
                    <a:pt x="1335" y="216"/>
                  </a:cubicBezTo>
                  <a:cubicBezTo>
                    <a:pt x="1329" y="216"/>
                    <a:pt x="1329" y="216"/>
                    <a:pt x="1324" y="222"/>
                  </a:cubicBezTo>
                  <a:cubicBezTo>
                    <a:pt x="1324" y="227"/>
                    <a:pt x="1313" y="232"/>
                    <a:pt x="1313" y="243"/>
                  </a:cubicBezTo>
                  <a:cubicBezTo>
                    <a:pt x="1313" y="253"/>
                    <a:pt x="1324" y="253"/>
                    <a:pt x="1335" y="253"/>
                  </a:cubicBezTo>
                  <a:cubicBezTo>
                    <a:pt x="1335" y="258"/>
                    <a:pt x="1329" y="264"/>
                    <a:pt x="1329" y="269"/>
                  </a:cubicBezTo>
                  <a:cubicBezTo>
                    <a:pt x="1329" y="279"/>
                    <a:pt x="1335" y="285"/>
                    <a:pt x="1340" y="290"/>
                  </a:cubicBezTo>
                  <a:cubicBezTo>
                    <a:pt x="1335" y="295"/>
                    <a:pt x="1335" y="295"/>
                    <a:pt x="1335" y="295"/>
                  </a:cubicBezTo>
                  <a:cubicBezTo>
                    <a:pt x="1329" y="295"/>
                    <a:pt x="1324" y="301"/>
                    <a:pt x="1313" y="301"/>
                  </a:cubicBezTo>
                  <a:cubicBezTo>
                    <a:pt x="1298" y="301"/>
                    <a:pt x="1292" y="285"/>
                    <a:pt x="1277" y="279"/>
                  </a:cubicBezTo>
                  <a:cubicBezTo>
                    <a:pt x="1277" y="258"/>
                    <a:pt x="1266" y="237"/>
                    <a:pt x="1250" y="222"/>
                  </a:cubicBezTo>
                  <a:cubicBezTo>
                    <a:pt x="1266" y="222"/>
                    <a:pt x="1277" y="222"/>
                    <a:pt x="1298" y="222"/>
                  </a:cubicBezTo>
                  <a:cubicBezTo>
                    <a:pt x="1298" y="222"/>
                    <a:pt x="1303" y="216"/>
                    <a:pt x="1303" y="211"/>
                  </a:cubicBezTo>
                  <a:cubicBezTo>
                    <a:pt x="1303" y="190"/>
                    <a:pt x="1277" y="179"/>
                    <a:pt x="1256" y="164"/>
                  </a:cubicBezTo>
                  <a:cubicBezTo>
                    <a:pt x="1240" y="153"/>
                    <a:pt x="1234" y="137"/>
                    <a:pt x="1213" y="132"/>
                  </a:cubicBezTo>
                  <a:cubicBezTo>
                    <a:pt x="1203" y="142"/>
                    <a:pt x="1203" y="153"/>
                    <a:pt x="1203" y="174"/>
                  </a:cubicBezTo>
                  <a:cubicBezTo>
                    <a:pt x="1192" y="158"/>
                    <a:pt x="1192" y="153"/>
                    <a:pt x="1182" y="142"/>
                  </a:cubicBezTo>
                  <a:cubicBezTo>
                    <a:pt x="1171" y="148"/>
                    <a:pt x="1171" y="148"/>
                    <a:pt x="1171" y="148"/>
                  </a:cubicBezTo>
                  <a:cubicBezTo>
                    <a:pt x="1171" y="142"/>
                    <a:pt x="1171" y="142"/>
                    <a:pt x="1171" y="142"/>
                  </a:cubicBezTo>
                  <a:cubicBezTo>
                    <a:pt x="1171" y="137"/>
                    <a:pt x="1171" y="137"/>
                    <a:pt x="1171" y="137"/>
                  </a:cubicBezTo>
                  <a:cubicBezTo>
                    <a:pt x="1171" y="132"/>
                    <a:pt x="1166" y="132"/>
                    <a:pt x="1166" y="127"/>
                  </a:cubicBezTo>
                  <a:cubicBezTo>
                    <a:pt x="1166" y="116"/>
                    <a:pt x="1166" y="111"/>
                    <a:pt x="1171" y="100"/>
                  </a:cubicBezTo>
                  <a:cubicBezTo>
                    <a:pt x="1187" y="105"/>
                    <a:pt x="1192" y="116"/>
                    <a:pt x="1208" y="116"/>
                  </a:cubicBezTo>
                  <a:cubicBezTo>
                    <a:pt x="1219" y="116"/>
                    <a:pt x="1224" y="111"/>
                    <a:pt x="1229" y="105"/>
                  </a:cubicBezTo>
                  <a:close/>
                  <a:moveTo>
                    <a:pt x="1535" y="105"/>
                  </a:moveTo>
                  <a:lnTo>
                    <a:pt x="1535" y="105"/>
                  </a:lnTo>
                  <a:cubicBezTo>
                    <a:pt x="1530" y="105"/>
                    <a:pt x="1530" y="105"/>
                    <a:pt x="1530" y="105"/>
                  </a:cubicBezTo>
                  <a:cubicBezTo>
                    <a:pt x="1540" y="111"/>
                    <a:pt x="1546" y="121"/>
                    <a:pt x="1546" y="132"/>
                  </a:cubicBezTo>
                  <a:cubicBezTo>
                    <a:pt x="1551" y="127"/>
                    <a:pt x="1556" y="127"/>
                    <a:pt x="1556" y="121"/>
                  </a:cubicBezTo>
                  <a:cubicBezTo>
                    <a:pt x="1556" y="105"/>
                    <a:pt x="1546" y="105"/>
                    <a:pt x="1535" y="105"/>
                  </a:cubicBezTo>
                  <a:close/>
                  <a:moveTo>
                    <a:pt x="1419" y="0"/>
                  </a:moveTo>
                  <a:lnTo>
                    <a:pt x="1419" y="0"/>
                  </a:lnTo>
                  <a:cubicBezTo>
                    <a:pt x="1414" y="26"/>
                    <a:pt x="1382" y="32"/>
                    <a:pt x="1372" y="58"/>
                  </a:cubicBezTo>
                  <a:cubicBezTo>
                    <a:pt x="1377" y="58"/>
                    <a:pt x="1377" y="58"/>
                    <a:pt x="1377" y="58"/>
                  </a:cubicBezTo>
                  <a:cubicBezTo>
                    <a:pt x="1387" y="58"/>
                    <a:pt x="1387" y="53"/>
                    <a:pt x="1398" y="53"/>
                  </a:cubicBezTo>
                  <a:cubicBezTo>
                    <a:pt x="1403" y="53"/>
                    <a:pt x="1409" y="53"/>
                    <a:pt x="1414" y="53"/>
                  </a:cubicBezTo>
                  <a:cubicBezTo>
                    <a:pt x="1414" y="42"/>
                    <a:pt x="1424" y="37"/>
                    <a:pt x="1424" y="26"/>
                  </a:cubicBezTo>
                  <a:cubicBezTo>
                    <a:pt x="1430" y="26"/>
                    <a:pt x="1430" y="26"/>
                    <a:pt x="1435" y="26"/>
                  </a:cubicBezTo>
                  <a:cubicBezTo>
                    <a:pt x="1451" y="26"/>
                    <a:pt x="1451" y="47"/>
                    <a:pt x="1456" y="63"/>
                  </a:cubicBezTo>
                  <a:cubicBezTo>
                    <a:pt x="1467" y="63"/>
                    <a:pt x="1467" y="63"/>
                    <a:pt x="1467" y="63"/>
                  </a:cubicBezTo>
                  <a:lnTo>
                    <a:pt x="1467" y="58"/>
                  </a:lnTo>
                  <a:cubicBezTo>
                    <a:pt x="1467" y="42"/>
                    <a:pt x="1456" y="37"/>
                    <a:pt x="1451" y="26"/>
                  </a:cubicBezTo>
                  <a:cubicBezTo>
                    <a:pt x="1440" y="16"/>
                    <a:pt x="1435" y="0"/>
                    <a:pt x="1419" y="0"/>
                  </a:cubicBezTo>
                  <a:close/>
                  <a:moveTo>
                    <a:pt x="63" y="3185"/>
                  </a:moveTo>
                  <a:lnTo>
                    <a:pt x="63" y="3185"/>
                  </a:lnTo>
                  <a:cubicBezTo>
                    <a:pt x="69" y="3179"/>
                    <a:pt x="74" y="3179"/>
                    <a:pt x="79" y="3169"/>
                  </a:cubicBezTo>
                  <a:cubicBezTo>
                    <a:pt x="69" y="3164"/>
                    <a:pt x="69" y="3153"/>
                    <a:pt x="58" y="3153"/>
                  </a:cubicBezTo>
                  <a:cubicBezTo>
                    <a:pt x="42" y="3153"/>
                    <a:pt x="32" y="3164"/>
                    <a:pt x="16" y="3164"/>
                  </a:cubicBezTo>
                  <a:cubicBezTo>
                    <a:pt x="16" y="3169"/>
                    <a:pt x="16" y="3169"/>
                    <a:pt x="16" y="3174"/>
                  </a:cubicBezTo>
                  <a:cubicBezTo>
                    <a:pt x="0" y="3206"/>
                    <a:pt x="0" y="3206"/>
                    <a:pt x="0" y="3206"/>
                  </a:cubicBezTo>
                  <a:cubicBezTo>
                    <a:pt x="32" y="3232"/>
                    <a:pt x="63" y="3243"/>
                    <a:pt x="106" y="3248"/>
                  </a:cubicBezTo>
                  <a:cubicBezTo>
                    <a:pt x="122" y="3253"/>
                    <a:pt x="127" y="3259"/>
                    <a:pt x="143" y="3259"/>
                  </a:cubicBezTo>
                  <a:cubicBezTo>
                    <a:pt x="148" y="3259"/>
                    <a:pt x="153" y="3253"/>
                    <a:pt x="158" y="3253"/>
                  </a:cubicBezTo>
                  <a:cubicBezTo>
                    <a:pt x="174" y="3253"/>
                    <a:pt x="185" y="3269"/>
                    <a:pt x="201" y="3274"/>
                  </a:cubicBezTo>
                  <a:lnTo>
                    <a:pt x="201" y="3269"/>
                  </a:lnTo>
                  <a:cubicBezTo>
                    <a:pt x="201" y="3253"/>
                    <a:pt x="190" y="3243"/>
                    <a:pt x="174" y="3238"/>
                  </a:cubicBezTo>
                  <a:cubicBezTo>
                    <a:pt x="164" y="3232"/>
                    <a:pt x="169" y="3216"/>
                    <a:pt x="164" y="3211"/>
                  </a:cubicBezTo>
                  <a:cubicBezTo>
                    <a:pt x="148" y="3195"/>
                    <a:pt x="132" y="3211"/>
                    <a:pt x="111" y="3206"/>
                  </a:cubicBezTo>
                  <a:cubicBezTo>
                    <a:pt x="90" y="3206"/>
                    <a:pt x="79" y="3195"/>
                    <a:pt x="63" y="3185"/>
                  </a:cubicBezTo>
                  <a:close/>
                  <a:moveTo>
                    <a:pt x="296" y="3301"/>
                  </a:moveTo>
                  <a:lnTo>
                    <a:pt x="296" y="3301"/>
                  </a:lnTo>
                  <a:cubicBezTo>
                    <a:pt x="290" y="3306"/>
                    <a:pt x="290" y="3311"/>
                    <a:pt x="285" y="3311"/>
                  </a:cubicBezTo>
                  <a:cubicBezTo>
                    <a:pt x="280" y="3311"/>
                    <a:pt x="280" y="3306"/>
                    <a:pt x="269" y="3306"/>
                  </a:cubicBezTo>
                  <a:cubicBezTo>
                    <a:pt x="264" y="3306"/>
                    <a:pt x="259" y="3306"/>
                    <a:pt x="253" y="3306"/>
                  </a:cubicBezTo>
                  <a:cubicBezTo>
                    <a:pt x="248" y="3311"/>
                    <a:pt x="248" y="3311"/>
                    <a:pt x="248" y="3317"/>
                  </a:cubicBezTo>
                  <a:cubicBezTo>
                    <a:pt x="248" y="3327"/>
                    <a:pt x="259" y="3327"/>
                    <a:pt x="264" y="3327"/>
                  </a:cubicBezTo>
                  <a:cubicBezTo>
                    <a:pt x="274" y="3338"/>
                    <a:pt x="280" y="3343"/>
                    <a:pt x="290" y="3348"/>
                  </a:cubicBezTo>
                  <a:cubicBezTo>
                    <a:pt x="301" y="3353"/>
                    <a:pt x="311" y="3353"/>
                    <a:pt x="322" y="3364"/>
                  </a:cubicBezTo>
                  <a:cubicBezTo>
                    <a:pt x="327" y="3375"/>
                    <a:pt x="327" y="3385"/>
                    <a:pt x="338" y="3390"/>
                  </a:cubicBezTo>
                  <a:cubicBezTo>
                    <a:pt x="343" y="3380"/>
                    <a:pt x="359" y="3380"/>
                    <a:pt x="359" y="3369"/>
                  </a:cubicBezTo>
                  <a:cubicBezTo>
                    <a:pt x="359" y="3353"/>
                    <a:pt x="343" y="3343"/>
                    <a:pt x="343" y="3327"/>
                  </a:cubicBezTo>
                  <a:cubicBezTo>
                    <a:pt x="332" y="3332"/>
                    <a:pt x="327" y="3338"/>
                    <a:pt x="317" y="3338"/>
                  </a:cubicBezTo>
                  <a:cubicBezTo>
                    <a:pt x="311" y="3332"/>
                    <a:pt x="311" y="3327"/>
                    <a:pt x="311" y="3322"/>
                  </a:cubicBezTo>
                  <a:cubicBezTo>
                    <a:pt x="311" y="3311"/>
                    <a:pt x="306" y="3306"/>
                    <a:pt x="296" y="3301"/>
                  </a:cubicBezTo>
                  <a:close/>
                  <a:moveTo>
                    <a:pt x="375" y="3412"/>
                  </a:moveTo>
                  <a:lnTo>
                    <a:pt x="375" y="3412"/>
                  </a:lnTo>
                  <a:lnTo>
                    <a:pt x="369" y="3417"/>
                  </a:lnTo>
                  <a:cubicBezTo>
                    <a:pt x="369" y="3433"/>
                    <a:pt x="369" y="3454"/>
                    <a:pt x="385" y="3454"/>
                  </a:cubicBezTo>
                  <a:cubicBezTo>
                    <a:pt x="391" y="3454"/>
                    <a:pt x="396" y="3448"/>
                    <a:pt x="401" y="3448"/>
                  </a:cubicBezTo>
                  <a:cubicBezTo>
                    <a:pt x="401" y="3448"/>
                    <a:pt x="401" y="3448"/>
                    <a:pt x="401" y="3443"/>
                  </a:cubicBezTo>
                  <a:cubicBezTo>
                    <a:pt x="401" y="3427"/>
                    <a:pt x="391" y="3412"/>
                    <a:pt x="375" y="3412"/>
                  </a:cubicBezTo>
                  <a:close/>
                  <a:moveTo>
                    <a:pt x="406" y="2615"/>
                  </a:moveTo>
                  <a:lnTo>
                    <a:pt x="406" y="2615"/>
                  </a:lnTo>
                  <a:cubicBezTo>
                    <a:pt x="401" y="2620"/>
                    <a:pt x="396" y="2626"/>
                    <a:pt x="396" y="2631"/>
                  </a:cubicBezTo>
                  <a:cubicBezTo>
                    <a:pt x="396" y="2647"/>
                    <a:pt x="412" y="2652"/>
                    <a:pt x="433" y="2657"/>
                  </a:cubicBezTo>
                  <a:cubicBezTo>
                    <a:pt x="422" y="2636"/>
                    <a:pt x="412" y="2631"/>
                    <a:pt x="406" y="2615"/>
                  </a:cubicBezTo>
                  <a:close/>
                  <a:moveTo>
                    <a:pt x="570" y="3501"/>
                  </a:moveTo>
                  <a:lnTo>
                    <a:pt x="570" y="3501"/>
                  </a:lnTo>
                  <a:cubicBezTo>
                    <a:pt x="580" y="3501"/>
                    <a:pt x="586" y="3496"/>
                    <a:pt x="596" y="3496"/>
                  </a:cubicBezTo>
                  <a:cubicBezTo>
                    <a:pt x="596" y="3491"/>
                    <a:pt x="596" y="3491"/>
                    <a:pt x="596" y="3491"/>
                  </a:cubicBezTo>
                  <a:cubicBezTo>
                    <a:pt x="554" y="3464"/>
                    <a:pt x="522" y="3501"/>
                    <a:pt x="570" y="3501"/>
                  </a:cubicBezTo>
                  <a:close/>
                  <a:moveTo>
                    <a:pt x="586" y="3137"/>
                  </a:moveTo>
                  <a:lnTo>
                    <a:pt x="586" y="3137"/>
                  </a:lnTo>
                  <a:cubicBezTo>
                    <a:pt x="575" y="3137"/>
                    <a:pt x="575" y="3137"/>
                    <a:pt x="575" y="3137"/>
                  </a:cubicBezTo>
                  <a:cubicBezTo>
                    <a:pt x="575" y="3137"/>
                    <a:pt x="575" y="3137"/>
                    <a:pt x="575" y="3142"/>
                  </a:cubicBezTo>
                  <a:cubicBezTo>
                    <a:pt x="575" y="3153"/>
                    <a:pt x="586" y="3158"/>
                    <a:pt x="591" y="3169"/>
                  </a:cubicBezTo>
                  <a:cubicBezTo>
                    <a:pt x="591" y="3164"/>
                    <a:pt x="596" y="3158"/>
                    <a:pt x="596" y="3153"/>
                  </a:cubicBezTo>
                  <a:cubicBezTo>
                    <a:pt x="596" y="3148"/>
                    <a:pt x="591" y="3142"/>
                    <a:pt x="586" y="3137"/>
                  </a:cubicBezTo>
                  <a:close/>
                  <a:moveTo>
                    <a:pt x="575" y="3280"/>
                  </a:moveTo>
                  <a:lnTo>
                    <a:pt x="575" y="3280"/>
                  </a:lnTo>
                  <a:cubicBezTo>
                    <a:pt x="570" y="3285"/>
                    <a:pt x="570" y="3290"/>
                    <a:pt x="565" y="3295"/>
                  </a:cubicBezTo>
                  <a:cubicBezTo>
                    <a:pt x="559" y="3285"/>
                    <a:pt x="559" y="3280"/>
                    <a:pt x="554" y="3274"/>
                  </a:cubicBezTo>
                  <a:cubicBezTo>
                    <a:pt x="549" y="3285"/>
                    <a:pt x="549" y="3290"/>
                    <a:pt x="538" y="3290"/>
                  </a:cubicBezTo>
                  <a:cubicBezTo>
                    <a:pt x="538" y="3295"/>
                    <a:pt x="533" y="3295"/>
                    <a:pt x="533" y="3295"/>
                  </a:cubicBezTo>
                  <a:cubicBezTo>
                    <a:pt x="533" y="3311"/>
                    <a:pt x="549" y="3322"/>
                    <a:pt x="554" y="3338"/>
                  </a:cubicBezTo>
                  <a:cubicBezTo>
                    <a:pt x="559" y="3338"/>
                    <a:pt x="559" y="3338"/>
                    <a:pt x="559" y="3338"/>
                  </a:cubicBezTo>
                  <a:cubicBezTo>
                    <a:pt x="559" y="3338"/>
                    <a:pt x="559" y="3338"/>
                    <a:pt x="559" y="3332"/>
                  </a:cubicBezTo>
                  <a:cubicBezTo>
                    <a:pt x="559" y="3327"/>
                    <a:pt x="559" y="3327"/>
                    <a:pt x="559" y="3322"/>
                  </a:cubicBezTo>
                  <a:cubicBezTo>
                    <a:pt x="559" y="3311"/>
                    <a:pt x="570" y="3311"/>
                    <a:pt x="575" y="3311"/>
                  </a:cubicBezTo>
                  <a:cubicBezTo>
                    <a:pt x="575" y="3301"/>
                    <a:pt x="580" y="3290"/>
                    <a:pt x="575" y="3280"/>
                  </a:cubicBezTo>
                  <a:close/>
                  <a:moveTo>
                    <a:pt x="665" y="3475"/>
                  </a:moveTo>
                  <a:lnTo>
                    <a:pt x="665" y="3475"/>
                  </a:lnTo>
                  <a:cubicBezTo>
                    <a:pt x="654" y="3480"/>
                    <a:pt x="649" y="3491"/>
                    <a:pt x="638" y="3496"/>
                  </a:cubicBezTo>
                  <a:cubicBezTo>
                    <a:pt x="633" y="3491"/>
                    <a:pt x="633" y="3485"/>
                    <a:pt x="628" y="3480"/>
                  </a:cubicBezTo>
                  <a:cubicBezTo>
                    <a:pt x="623" y="3485"/>
                    <a:pt x="623" y="3485"/>
                    <a:pt x="612" y="3491"/>
                  </a:cubicBezTo>
                  <a:cubicBezTo>
                    <a:pt x="628" y="3501"/>
                    <a:pt x="628" y="3506"/>
                    <a:pt x="644" y="3517"/>
                  </a:cubicBezTo>
                  <a:cubicBezTo>
                    <a:pt x="654" y="3506"/>
                    <a:pt x="665" y="3512"/>
                    <a:pt x="675" y="3506"/>
                  </a:cubicBezTo>
                  <a:cubicBezTo>
                    <a:pt x="670" y="3496"/>
                    <a:pt x="670" y="3485"/>
                    <a:pt x="665" y="3475"/>
                  </a:cubicBezTo>
                  <a:close/>
                  <a:moveTo>
                    <a:pt x="776" y="3549"/>
                  </a:moveTo>
                  <a:lnTo>
                    <a:pt x="776" y="3549"/>
                  </a:lnTo>
                  <a:cubicBezTo>
                    <a:pt x="760" y="3549"/>
                    <a:pt x="754" y="3543"/>
                    <a:pt x="744" y="3538"/>
                  </a:cubicBezTo>
                  <a:cubicBezTo>
                    <a:pt x="749" y="3559"/>
                    <a:pt x="770" y="3564"/>
                    <a:pt x="791" y="3564"/>
                  </a:cubicBezTo>
                  <a:cubicBezTo>
                    <a:pt x="802" y="3564"/>
                    <a:pt x="802" y="3564"/>
                    <a:pt x="802" y="3564"/>
                  </a:cubicBezTo>
                  <a:cubicBezTo>
                    <a:pt x="802" y="3543"/>
                    <a:pt x="802" y="3543"/>
                    <a:pt x="802" y="3543"/>
                  </a:cubicBezTo>
                  <a:cubicBezTo>
                    <a:pt x="791" y="3543"/>
                    <a:pt x="786" y="3549"/>
                    <a:pt x="776" y="3549"/>
                  </a:cubicBezTo>
                  <a:close/>
                  <a:moveTo>
                    <a:pt x="881" y="3343"/>
                  </a:moveTo>
                  <a:lnTo>
                    <a:pt x="881" y="3343"/>
                  </a:lnTo>
                  <a:cubicBezTo>
                    <a:pt x="876" y="3353"/>
                    <a:pt x="876" y="3359"/>
                    <a:pt x="870" y="3359"/>
                  </a:cubicBezTo>
                  <a:cubicBezTo>
                    <a:pt x="865" y="3353"/>
                    <a:pt x="860" y="3343"/>
                    <a:pt x="855" y="3343"/>
                  </a:cubicBezTo>
                  <a:cubicBezTo>
                    <a:pt x="844" y="3343"/>
                    <a:pt x="844" y="3343"/>
                    <a:pt x="844" y="3343"/>
                  </a:cubicBezTo>
                  <a:cubicBezTo>
                    <a:pt x="844" y="3353"/>
                    <a:pt x="855" y="3359"/>
                    <a:pt x="855" y="3369"/>
                  </a:cubicBezTo>
                  <a:cubicBezTo>
                    <a:pt x="855" y="3375"/>
                    <a:pt x="844" y="3375"/>
                    <a:pt x="839" y="3375"/>
                  </a:cubicBezTo>
                  <a:cubicBezTo>
                    <a:pt x="828" y="3380"/>
                    <a:pt x="823" y="3385"/>
                    <a:pt x="813" y="3396"/>
                  </a:cubicBezTo>
                  <a:cubicBezTo>
                    <a:pt x="813" y="3401"/>
                    <a:pt x="813" y="3401"/>
                    <a:pt x="813" y="3401"/>
                  </a:cubicBezTo>
                  <a:cubicBezTo>
                    <a:pt x="834" y="3396"/>
                    <a:pt x="844" y="3380"/>
                    <a:pt x="860" y="3380"/>
                  </a:cubicBezTo>
                  <a:cubicBezTo>
                    <a:pt x="881" y="3380"/>
                    <a:pt x="892" y="3385"/>
                    <a:pt x="907" y="3385"/>
                  </a:cubicBezTo>
                  <a:cubicBezTo>
                    <a:pt x="918" y="3385"/>
                    <a:pt x="918" y="3375"/>
                    <a:pt x="923" y="3369"/>
                  </a:cubicBezTo>
                  <a:cubicBezTo>
                    <a:pt x="923" y="3364"/>
                    <a:pt x="923" y="3364"/>
                    <a:pt x="923" y="3364"/>
                  </a:cubicBezTo>
                  <a:cubicBezTo>
                    <a:pt x="907" y="3369"/>
                    <a:pt x="907" y="3369"/>
                    <a:pt x="907" y="3369"/>
                  </a:cubicBezTo>
                  <a:cubicBezTo>
                    <a:pt x="897" y="3364"/>
                    <a:pt x="892" y="3353"/>
                    <a:pt x="881" y="3343"/>
                  </a:cubicBezTo>
                  <a:close/>
                  <a:moveTo>
                    <a:pt x="944" y="3353"/>
                  </a:moveTo>
                  <a:lnTo>
                    <a:pt x="944" y="3353"/>
                  </a:lnTo>
                  <a:cubicBezTo>
                    <a:pt x="944" y="3364"/>
                    <a:pt x="955" y="3359"/>
                    <a:pt x="960" y="3364"/>
                  </a:cubicBezTo>
                  <a:cubicBezTo>
                    <a:pt x="965" y="3364"/>
                    <a:pt x="971" y="3375"/>
                    <a:pt x="976" y="3375"/>
                  </a:cubicBezTo>
                  <a:cubicBezTo>
                    <a:pt x="987" y="3375"/>
                    <a:pt x="987" y="3359"/>
                    <a:pt x="992" y="3353"/>
                  </a:cubicBezTo>
                  <a:cubicBezTo>
                    <a:pt x="987" y="3348"/>
                    <a:pt x="987" y="3348"/>
                    <a:pt x="987" y="3348"/>
                  </a:cubicBezTo>
                  <a:cubicBezTo>
                    <a:pt x="976" y="3353"/>
                    <a:pt x="976" y="3353"/>
                    <a:pt x="976" y="3353"/>
                  </a:cubicBezTo>
                  <a:cubicBezTo>
                    <a:pt x="965" y="3348"/>
                    <a:pt x="944" y="3343"/>
                    <a:pt x="944" y="3353"/>
                  </a:cubicBezTo>
                  <a:close/>
                  <a:moveTo>
                    <a:pt x="1013" y="3338"/>
                  </a:moveTo>
                  <a:lnTo>
                    <a:pt x="1013" y="3338"/>
                  </a:lnTo>
                  <a:cubicBezTo>
                    <a:pt x="1018" y="3338"/>
                    <a:pt x="1018" y="3338"/>
                    <a:pt x="1018" y="3338"/>
                  </a:cubicBezTo>
                  <a:cubicBezTo>
                    <a:pt x="1034" y="3338"/>
                    <a:pt x="1039" y="3332"/>
                    <a:pt x="1050" y="3322"/>
                  </a:cubicBezTo>
                  <a:cubicBezTo>
                    <a:pt x="1045" y="3322"/>
                    <a:pt x="1045" y="3322"/>
                    <a:pt x="1045" y="3322"/>
                  </a:cubicBezTo>
                  <a:cubicBezTo>
                    <a:pt x="1013" y="3338"/>
                    <a:pt x="1013" y="3338"/>
                    <a:pt x="1013" y="3338"/>
                  </a:cubicBezTo>
                  <a:close/>
                  <a:moveTo>
                    <a:pt x="1024" y="3427"/>
                  </a:moveTo>
                  <a:lnTo>
                    <a:pt x="1024" y="3427"/>
                  </a:lnTo>
                  <a:cubicBezTo>
                    <a:pt x="1008" y="3448"/>
                    <a:pt x="976" y="3448"/>
                    <a:pt x="976" y="3475"/>
                  </a:cubicBezTo>
                  <a:cubicBezTo>
                    <a:pt x="976" y="3485"/>
                    <a:pt x="981" y="3496"/>
                    <a:pt x="992" y="3506"/>
                  </a:cubicBezTo>
                  <a:cubicBezTo>
                    <a:pt x="1002" y="3512"/>
                    <a:pt x="1008" y="3517"/>
                    <a:pt x="1024" y="3517"/>
                  </a:cubicBezTo>
                  <a:cubicBezTo>
                    <a:pt x="1029" y="3517"/>
                    <a:pt x="1034" y="3517"/>
                    <a:pt x="1039" y="3517"/>
                  </a:cubicBezTo>
                  <a:cubicBezTo>
                    <a:pt x="1045" y="3512"/>
                    <a:pt x="1045" y="3512"/>
                    <a:pt x="1045" y="3512"/>
                  </a:cubicBezTo>
                  <a:cubicBezTo>
                    <a:pt x="1029" y="3512"/>
                    <a:pt x="1029" y="3496"/>
                    <a:pt x="1013" y="3491"/>
                  </a:cubicBezTo>
                  <a:cubicBezTo>
                    <a:pt x="1013" y="3496"/>
                    <a:pt x="1013" y="3501"/>
                    <a:pt x="1013" y="3506"/>
                  </a:cubicBezTo>
                  <a:cubicBezTo>
                    <a:pt x="1013" y="3506"/>
                    <a:pt x="1013" y="3506"/>
                    <a:pt x="1008" y="3506"/>
                  </a:cubicBezTo>
                  <a:cubicBezTo>
                    <a:pt x="992" y="3496"/>
                    <a:pt x="987" y="3491"/>
                    <a:pt x="987" y="3475"/>
                  </a:cubicBezTo>
                  <a:cubicBezTo>
                    <a:pt x="987" y="3470"/>
                    <a:pt x="997" y="3470"/>
                    <a:pt x="1002" y="3464"/>
                  </a:cubicBezTo>
                  <a:cubicBezTo>
                    <a:pt x="1013" y="3459"/>
                    <a:pt x="1018" y="3454"/>
                    <a:pt x="1029" y="3443"/>
                  </a:cubicBezTo>
                  <a:cubicBezTo>
                    <a:pt x="1024" y="3427"/>
                    <a:pt x="1024" y="3427"/>
                    <a:pt x="1024" y="3427"/>
                  </a:cubicBezTo>
                  <a:close/>
                  <a:moveTo>
                    <a:pt x="1071" y="3649"/>
                  </a:moveTo>
                  <a:lnTo>
                    <a:pt x="1071" y="3649"/>
                  </a:lnTo>
                  <a:cubicBezTo>
                    <a:pt x="1050" y="3659"/>
                    <a:pt x="1045" y="3675"/>
                    <a:pt x="1034" y="3691"/>
                  </a:cubicBezTo>
                  <a:cubicBezTo>
                    <a:pt x="971" y="3654"/>
                    <a:pt x="960" y="3575"/>
                    <a:pt x="881" y="3575"/>
                  </a:cubicBezTo>
                  <a:cubicBezTo>
                    <a:pt x="876" y="3575"/>
                    <a:pt x="876" y="3575"/>
                    <a:pt x="876" y="3575"/>
                  </a:cubicBezTo>
                  <a:cubicBezTo>
                    <a:pt x="886" y="3591"/>
                    <a:pt x="892" y="3607"/>
                    <a:pt x="907" y="3617"/>
                  </a:cubicBezTo>
                  <a:cubicBezTo>
                    <a:pt x="928" y="3628"/>
                    <a:pt x="939" y="3623"/>
                    <a:pt x="955" y="3638"/>
                  </a:cubicBezTo>
                  <a:cubicBezTo>
                    <a:pt x="992" y="3665"/>
                    <a:pt x="997" y="3696"/>
                    <a:pt x="1034" y="3717"/>
                  </a:cubicBezTo>
                  <a:cubicBezTo>
                    <a:pt x="1050" y="3702"/>
                    <a:pt x="1055" y="3686"/>
                    <a:pt x="1066" y="3665"/>
                  </a:cubicBezTo>
                  <a:cubicBezTo>
                    <a:pt x="1081" y="3675"/>
                    <a:pt x="1081" y="3686"/>
                    <a:pt x="1081" y="3702"/>
                  </a:cubicBezTo>
                  <a:cubicBezTo>
                    <a:pt x="1081" y="3712"/>
                    <a:pt x="1071" y="3712"/>
                    <a:pt x="1060" y="3717"/>
                  </a:cubicBezTo>
                  <a:cubicBezTo>
                    <a:pt x="1045" y="3717"/>
                    <a:pt x="1103" y="3738"/>
                    <a:pt x="1113" y="3744"/>
                  </a:cubicBezTo>
                  <a:cubicBezTo>
                    <a:pt x="1118" y="3733"/>
                    <a:pt x="1118" y="3728"/>
                    <a:pt x="1118" y="3712"/>
                  </a:cubicBezTo>
                  <a:cubicBezTo>
                    <a:pt x="1118" y="3686"/>
                    <a:pt x="1097" y="3665"/>
                    <a:pt x="1071" y="3649"/>
                  </a:cubicBezTo>
                  <a:close/>
                  <a:moveTo>
                    <a:pt x="1319" y="3295"/>
                  </a:moveTo>
                  <a:lnTo>
                    <a:pt x="1319" y="3295"/>
                  </a:lnTo>
                  <a:cubicBezTo>
                    <a:pt x="1319" y="3295"/>
                    <a:pt x="1324" y="3295"/>
                    <a:pt x="1324" y="3301"/>
                  </a:cubicBezTo>
                  <a:cubicBezTo>
                    <a:pt x="1329" y="3301"/>
                    <a:pt x="1329" y="3301"/>
                    <a:pt x="1329" y="3301"/>
                  </a:cubicBezTo>
                  <a:cubicBezTo>
                    <a:pt x="1340" y="3280"/>
                    <a:pt x="1361" y="3280"/>
                    <a:pt x="1366" y="3259"/>
                  </a:cubicBezTo>
                  <a:cubicBezTo>
                    <a:pt x="1345" y="3259"/>
                    <a:pt x="1319" y="3269"/>
                    <a:pt x="1319" y="3295"/>
                  </a:cubicBezTo>
                  <a:close/>
                  <a:moveTo>
                    <a:pt x="1298" y="3216"/>
                  </a:moveTo>
                  <a:lnTo>
                    <a:pt x="1298" y="3216"/>
                  </a:lnTo>
                  <a:cubicBezTo>
                    <a:pt x="1287" y="3222"/>
                    <a:pt x="1277" y="3227"/>
                    <a:pt x="1266" y="3238"/>
                  </a:cubicBezTo>
                  <a:cubicBezTo>
                    <a:pt x="1271" y="3243"/>
                    <a:pt x="1277" y="3248"/>
                    <a:pt x="1282" y="3248"/>
                  </a:cubicBezTo>
                  <a:cubicBezTo>
                    <a:pt x="1287" y="3248"/>
                    <a:pt x="1292" y="3238"/>
                    <a:pt x="1303" y="3238"/>
                  </a:cubicBezTo>
                  <a:cubicBezTo>
                    <a:pt x="1298" y="3227"/>
                    <a:pt x="1298" y="3222"/>
                    <a:pt x="1298" y="3216"/>
                  </a:cubicBezTo>
                  <a:close/>
                  <a:moveTo>
                    <a:pt x="1910" y="3638"/>
                  </a:moveTo>
                  <a:lnTo>
                    <a:pt x="1910" y="3638"/>
                  </a:lnTo>
                  <a:cubicBezTo>
                    <a:pt x="1904" y="3638"/>
                    <a:pt x="1904" y="3638"/>
                    <a:pt x="1894" y="3638"/>
                  </a:cubicBezTo>
                  <a:cubicBezTo>
                    <a:pt x="1899" y="3649"/>
                    <a:pt x="1899" y="3659"/>
                    <a:pt x="1899" y="3675"/>
                  </a:cubicBezTo>
                  <a:cubicBezTo>
                    <a:pt x="1910" y="3665"/>
                    <a:pt x="1915" y="3659"/>
                    <a:pt x="1925" y="3654"/>
                  </a:cubicBezTo>
                  <a:cubicBezTo>
                    <a:pt x="1920" y="3649"/>
                    <a:pt x="1915" y="3644"/>
                    <a:pt x="1910" y="3638"/>
                  </a:cubicBezTo>
                  <a:close/>
                  <a:moveTo>
                    <a:pt x="3571" y="1940"/>
                  </a:moveTo>
                  <a:lnTo>
                    <a:pt x="3571" y="1940"/>
                  </a:lnTo>
                  <a:cubicBezTo>
                    <a:pt x="3566" y="1951"/>
                    <a:pt x="3566" y="1956"/>
                    <a:pt x="3561" y="1966"/>
                  </a:cubicBezTo>
                  <a:cubicBezTo>
                    <a:pt x="3555" y="1972"/>
                    <a:pt x="3550" y="1972"/>
                    <a:pt x="3545" y="1977"/>
                  </a:cubicBezTo>
                  <a:cubicBezTo>
                    <a:pt x="3539" y="1982"/>
                    <a:pt x="3539" y="1987"/>
                    <a:pt x="3534" y="1998"/>
                  </a:cubicBezTo>
                  <a:cubicBezTo>
                    <a:pt x="3529" y="2019"/>
                    <a:pt x="3518" y="2035"/>
                    <a:pt x="3497" y="2040"/>
                  </a:cubicBezTo>
                  <a:cubicBezTo>
                    <a:pt x="3492" y="2040"/>
                    <a:pt x="3487" y="2040"/>
                    <a:pt x="3481" y="2040"/>
                  </a:cubicBezTo>
                  <a:cubicBezTo>
                    <a:pt x="3471" y="2040"/>
                    <a:pt x="3466" y="2040"/>
                    <a:pt x="3455" y="2045"/>
                  </a:cubicBezTo>
                  <a:cubicBezTo>
                    <a:pt x="3423" y="2051"/>
                    <a:pt x="3408" y="2056"/>
                    <a:pt x="3376" y="2056"/>
                  </a:cubicBezTo>
                  <a:cubicBezTo>
                    <a:pt x="3355" y="2056"/>
                    <a:pt x="3339" y="2045"/>
                    <a:pt x="3323" y="2035"/>
                  </a:cubicBezTo>
                  <a:cubicBezTo>
                    <a:pt x="3307" y="2024"/>
                    <a:pt x="3302" y="2014"/>
                    <a:pt x="3286" y="2014"/>
                  </a:cubicBezTo>
                  <a:lnTo>
                    <a:pt x="3281" y="2019"/>
                  </a:lnTo>
                  <a:cubicBezTo>
                    <a:pt x="3281" y="2024"/>
                    <a:pt x="3281" y="2024"/>
                    <a:pt x="3281" y="2030"/>
                  </a:cubicBezTo>
                  <a:cubicBezTo>
                    <a:pt x="3281" y="2093"/>
                    <a:pt x="3281" y="2093"/>
                    <a:pt x="3281" y="2093"/>
                  </a:cubicBezTo>
                  <a:cubicBezTo>
                    <a:pt x="3281" y="2098"/>
                    <a:pt x="3286" y="2103"/>
                    <a:pt x="3286" y="2109"/>
                  </a:cubicBezTo>
                  <a:cubicBezTo>
                    <a:pt x="3286" y="2119"/>
                    <a:pt x="3281" y="2125"/>
                    <a:pt x="3276" y="2130"/>
                  </a:cubicBezTo>
                  <a:cubicBezTo>
                    <a:pt x="3270" y="2140"/>
                    <a:pt x="3260" y="2140"/>
                    <a:pt x="3255" y="2151"/>
                  </a:cubicBezTo>
                  <a:cubicBezTo>
                    <a:pt x="3244" y="2162"/>
                    <a:pt x="3239" y="2172"/>
                    <a:pt x="3239" y="2188"/>
                  </a:cubicBezTo>
                  <a:cubicBezTo>
                    <a:pt x="3239" y="2193"/>
                    <a:pt x="3239" y="2198"/>
                    <a:pt x="3244" y="2209"/>
                  </a:cubicBezTo>
                  <a:cubicBezTo>
                    <a:pt x="3244" y="2214"/>
                    <a:pt x="3244" y="2219"/>
                    <a:pt x="3244" y="2225"/>
                  </a:cubicBezTo>
                  <a:cubicBezTo>
                    <a:pt x="3249" y="2225"/>
                    <a:pt x="3249" y="2225"/>
                    <a:pt x="3255" y="2225"/>
                  </a:cubicBezTo>
                  <a:cubicBezTo>
                    <a:pt x="3265" y="2225"/>
                    <a:pt x="3270" y="2225"/>
                    <a:pt x="3281" y="2230"/>
                  </a:cubicBezTo>
                  <a:cubicBezTo>
                    <a:pt x="3297" y="2235"/>
                    <a:pt x="3307" y="2230"/>
                    <a:pt x="3323" y="2235"/>
                  </a:cubicBezTo>
                  <a:cubicBezTo>
                    <a:pt x="3334" y="2235"/>
                    <a:pt x="3339" y="2235"/>
                    <a:pt x="3355" y="2241"/>
                  </a:cubicBezTo>
                  <a:cubicBezTo>
                    <a:pt x="3360" y="2241"/>
                    <a:pt x="3365" y="2241"/>
                    <a:pt x="3371" y="2241"/>
                  </a:cubicBezTo>
                  <a:cubicBezTo>
                    <a:pt x="3371" y="2246"/>
                    <a:pt x="3381" y="2241"/>
                    <a:pt x="3381" y="2246"/>
                  </a:cubicBezTo>
                  <a:cubicBezTo>
                    <a:pt x="3381" y="2251"/>
                    <a:pt x="3376" y="2256"/>
                    <a:pt x="3376" y="2256"/>
                  </a:cubicBezTo>
                  <a:cubicBezTo>
                    <a:pt x="3365" y="2272"/>
                    <a:pt x="3360" y="2277"/>
                    <a:pt x="3350" y="2288"/>
                  </a:cubicBezTo>
                  <a:cubicBezTo>
                    <a:pt x="3339" y="2299"/>
                    <a:pt x="3334" y="2304"/>
                    <a:pt x="3323" y="2314"/>
                  </a:cubicBezTo>
                  <a:cubicBezTo>
                    <a:pt x="3318" y="2320"/>
                    <a:pt x="3318" y="2320"/>
                    <a:pt x="3313" y="2325"/>
                  </a:cubicBezTo>
                  <a:cubicBezTo>
                    <a:pt x="3307" y="2330"/>
                    <a:pt x="3307" y="2336"/>
                    <a:pt x="3302" y="2341"/>
                  </a:cubicBezTo>
                  <a:cubicBezTo>
                    <a:pt x="3292" y="2346"/>
                    <a:pt x="3286" y="2351"/>
                    <a:pt x="3276" y="2351"/>
                  </a:cubicBezTo>
                  <a:cubicBezTo>
                    <a:pt x="3270" y="2351"/>
                    <a:pt x="3265" y="2357"/>
                    <a:pt x="3255" y="2362"/>
                  </a:cubicBezTo>
                  <a:cubicBezTo>
                    <a:pt x="3255" y="2362"/>
                    <a:pt x="3249" y="2367"/>
                    <a:pt x="3249" y="2373"/>
                  </a:cubicBezTo>
                  <a:cubicBezTo>
                    <a:pt x="3249" y="2373"/>
                    <a:pt x="3249" y="2378"/>
                    <a:pt x="3249" y="2383"/>
                  </a:cubicBezTo>
                  <a:cubicBezTo>
                    <a:pt x="3249" y="2399"/>
                    <a:pt x="3255" y="2409"/>
                    <a:pt x="3255" y="2425"/>
                  </a:cubicBezTo>
                  <a:cubicBezTo>
                    <a:pt x="3255" y="2436"/>
                    <a:pt x="3249" y="2446"/>
                    <a:pt x="3249" y="2457"/>
                  </a:cubicBezTo>
                  <a:cubicBezTo>
                    <a:pt x="3244" y="2467"/>
                    <a:pt x="3244" y="2473"/>
                    <a:pt x="3239" y="2488"/>
                  </a:cubicBezTo>
                  <a:cubicBezTo>
                    <a:pt x="3233" y="2504"/>
                    <a:pt x="3233" y="2515"/>
                    <a:pt x="3228" y="2531"/>
                  </a:cubicBezTo>
                  <a:cubicBezTo>
                    <a:pt x="3228" y="2536"/>
                    <a:pt x="3228" y="2536"/>
                    <a:pt x="3223" y="2541"/>
                  </a:cubicBezTo>
                  <a:cubicBezTo>
                    <a:pt x="3218" y="2552"/>
                    <a:pt x="3202" y="2547"/>
                    <a:pt x="3197" y="2557"/>
                  </a:cubicBezTo>
                  <a:cubicBezTo>
                    <a:pt x="3191" y="2568"/>
                    <a:pt x="3191" y="2573"/>
                    <a:pt x="3186" y="2583"/>
                  </a:cubicBezTo>
                  <a:cubicBezTo>
                    <a:pt x="3181" y="2599"/>
                    <a:pt x="3176" y="2605"/>
                    <a:pt x="3170" y="2620"/>
                  </a:cubicBezTo>
                  <a:cubicBezTo>
                    <a:pt x="3170" y="2626"/>
                    <a:pt x="3170" y="2631"/>
                    <a:pt x="3165" y="2636"/>
                  </a:cubicBezTo>
                  <a:cubicBezTo>
                    <a:pt x="3160" y="2641"/>
                    <a:pt x="3149" y="2641"/>
                    <a:pt x="3139" y="2647"/>
                  </a:cubicBezTo>
                  <a:cubicBezTo>
                    <a:pt x="3133" y="2647"/>
                    <a:pt x="3133" y="2652"/>
                    <a:pt x="3123" y="2657"/>
                  </a:cubicBezTo>
                  <a:cubicBezTo>
                    <a:pt x="3107" y="2662"/>
                    <a:pt x="3096" y="2657"/>
                    <a:pt x="3081" y="2662"/>
                  </a:cubicBezTo>
                  <a:cubicBezTo>
                    <a:pt x="3070" y="2662"/>
                    <a:pt x="3070" y="2668"/>
                    <a:pt x="3065" y="2668"/>
                  </a:cubicBezTo>
                  <a:cubicBezTo>
                    <a:pt x="3059" y="2673"/>
                    <a:pt x="3054" y="2673"/>
                    <a:pt x="3049" y="2673"/>
                  </a:cubicBezTo>
                  <a:cubicBezTo>
                    <a:pt x="3044" y="2678"/>
                    <a:pt x="3044" y="2684"/>
                    <a:pt x="3038" y="2689"/>
                  </a:cubicBezTo>
                  <a:cubicBezTo>
                    <a:pt x="3033" y="2699"/>
                    <a:pt x="3028" y="2705"/>
                    <a:pt x="3022" y="2710"/>
                  </a:cubicBezTo>
                  <a:cubicBezTo>
                    <a:pt x="3012" y="2731"/>
                    <a:pt x="3001" y="2736"/>
                    <a:pt x="2991" y="2758"/>
                  </a:cubicBezTo>
                  <a:cubicBezTo>
                    <a:pt x="2980" y="2773"/>
                    <a:pt x="2980" y="2784"/>
                    <a:pt x="2970" y="2805"/>
                  </a:cubicBezTo>
                  <a:cubicBezTo>
                    <a:pt x="2965" y="2810"/>
                    <a:pt x="2959" y="2816"/>
                    <a:pt x="2954" y="2821"/>
                  </a:cubicBezTo>
                  <a:cubicBezTo>
                    <a:pt x="2949" y="2831"/>
                    <a:pt x="2938" y="2842"/>
                    <a:pt x="2928" y="2842"/>
                  </a:cubicBezTo>
                  <a:cubicBezTo>
                    <a:pt x="2912" y="2842"/>
                    <a:pt x="2901" y="2831"/>
                    <a:pt x="2891" y="2821"/>
                  </a:cubicBezTo>
                  <a:cubicBezTo>
                    <a:pt x="2885" y="2816"/>
                    <a:pt x="2885" y="2810"/>
                    <a:pt x="2880" y="2810"/>
                  </a:cubicBezTo>
                  <a:cubicBezTo>
                    <a:pt x="2875" y="2810"/>
                    <a:pt x="2870" y="2816"/>
                    <a:pt x="2870" y="2816"/>
                  </a:cubicBezTo>
                  <a:cubicBezTo>
                    <a:pt x="2864" y="2821"/>
                    <a:pt x="2859" y="2826"/>
                    <a:pt x="2859" y="2831"/>
                  </a:cubicBezTo>
                  <a:cubicBezTo>
                    <a:pt x="2854" y="2842"/>
                    <a:pt x="2854" y="2852"/>
                    <a:pt x="2843" y="2863"/>
                  </a:cubicBezTo>
                  <a:cubicBezTo>
                    <a:pt x="2827" y="2858"/>
                    <a:pt x="2827" y="2837"/>
                    <a:pt x="2822" y="2816"/>
                  </a:cubicBezTo>
                  <a:cubicBezTo>
                    <a:pt x="2822" y="2810"/>
                    <a:pt x="2827" y="2805"/>
                    <a:pt x="2827" y="2800"/>
                  </a:cubicBezTo>
                  <a:cubicBezTo>
                    <a:pt x="2827" y="2784"/>
                    <a:pt x="2827" y="2784"/>
                    <a:pt x="2827" y="2784"/>
                  </a:cubicBezTo>
                  <a:cubicBezTo>
                    <a:pt x="2790" y="2784"/>
                    <a:pt x="2790" y="2784"/>
                    <a:pt x="2790" y="2784"/>
                  </a:cubicBezTo>
                  <a:cubicBezTo>
                    <a:pt x="2780" y="2784"/>
                    <a:pt x="2769" y="2779"/>
                    <a:pt x="2759" y="2773"/>
                  </a:cubicBezTo>
                  <a:cubicBezTo>
                    <a:pt x="2748" y="2773"/>
                    <a:pt x="2738" y="2768"/>
                    <a:pt x="2732" y="2758"/>
                  </a:cubicBezTo>
                  <a:cubicBezTo>
                    <a:pt x="2732" y="2742"/>
                    <a:pt x="2727" y="2736"/>
                    <a:pt x="2722" y="2726"/>
                  </a:cubicBezTo>
                  <a:cubicBezTo>
                    <a:pt x="2722" y="2715"/>
                    <a:pt x="2722" y="2710"/>
                    <a:pt x="2717" y="2705"/>
                  </a:cubicBezTo>
                  <a:cubicBezTo>
                    <a:pt x="2717" y="2699"/>
                    <a:pt x="2711" y="2694"/>
                    <a:pt x="2706" y="2694"/>
                  </a:cubicBezTo>
                  <a:cubicBezTo>
                    <a:pt x="2696" y="2694"/>
                    <a:pt x="2696" y="2705"/>
                    <a:pt x="2685" y="2710"/>
                  </a:cubicBezTo>
                  <a:cubicBezTo>
                    <a:pt x="2674" y="2710"/>
                    <a:pt x="2664" y="2710"/>
                    <a:pt x="2659" y="2715"/>
                  </a:cubicBezTo>
                  <a:cubicBezTo>
                    <a:pt x="2653" y="2715"/>
                    <a:pt x="2653" y="2721"/>
                    <a:pt x="2653" y="2726"/>
                  </a:cubicBezTo>
                  <a:cubicBezTo>
                    <a:pt x="2648" y="2742"/>
                    <a:pt x="2648" y="2752"/>
                    <a:pt x="2643" y="2768"/>
                  </a:cubicBezTo>
                  <a:cubicBezTo>
                    <a:pt x="2643" y="2779"/>
                    <a:pt x="2643" y="2784"/>
                    <a:pt x="2643" y="2794"/>
                  </a:cubicBezTo>
                  <a:cubicBezTo>
                    <a:pt x="2637" y="2805"/>
                    <a:pt x="2637" y="2810"/>
                    <a:pt x="2627" y="2821"/>
                  </a:cubicBezTo>
                  <a:cubicBezTo>
                    <a:pt x="2611" y="2837"/>
                    <a:pt x="2595" y="2831"/>
                    <a:pt x="2574" y="2837"/>
                  </a:cubicBezTo>
                  <a:cubicBezTo>
                    <a:pt x="2553" y="2842"/>
                    <a:pt x="2543" y="2847"/>
                    <a:pt x="2527" y="2852"/>
                  </a:cubicBezTo>
                  <a:cubicBezTo>
                    <a:pt x="2506" y="2858"/>
                    <a:pt x="2495" y="2873"/>
                    <a:pt x="2474" y="2879"/>
                  </a:cubicBezTo>
                  <a:cubicBezTo>
                    <a:pt x="2469" y="2879"/>
                    <a:pt x="2463" y="2879"/>
                    <a:pt x="2458" y="2884"/>
                  </a:cubicBezTo>
                  <a:cubicBezTo>
                    <a:pt x="2458" y="2884"/>
                    <a:pt x="2458" y="2884"/>
                    <a:pt x="2458" y="2889"/>
                  </a:cubicBezTo>
                  <a:cubicBezTo>
                    <a:pt x="2453" y="2889"/>
                    <a:pt x="2453" y="2895"/>
                    <a:pt x="2453" y="2900"/>
                  </a:cubicBezTo>
                  <a:cubicBezTo>
                    <a:pt x="2453" y="2905"/>
                    <a:pt x="2448" y="2910"/>
                    <a:pt x="2448" y="2921"/>
                  </a:cubicBezTo>
                  <a:cubicBezTo>
                    <a:pt x="2448" y="2926"/>
                    <a:pt x="2442" y="2932"/>
                    <a:pt x="2442" y="2937"/>
                  </a:cubicBezTo>
                  <a:cubicBezTo>
                    <a:pt x="2442" y="2942"/>
                    <a:pt x="2442" y="2942"/>
                    <a:pt x="2437" y="2947"/>
                  </a:cubicBezTo>
                  <a:cubicBezTo>
                    <a:pt x="2432" y="2947"/>
                    <a:pt x="2426" y="2947"/>
                    <a:pt x="2416" y="2947"/>
                  </a:cubicBezTo>
                  <a:cubicBezTo>
                    <a:pt x="2405" y="2947"/>
                    <a:pt x="2400" y="2947"/>
                    <a:pt x="2395" y="2942"/>
                  </a:cubicBezTo>
                  <a:cubicBezTo>
                    <a:pt x="2390" y="2937"/>
                    <a:pt x="2390" y="2932"/>
                    <a:pt x="2390" y="2932"/>
                  </a:cubicBezTo>
                  <a:cubicBezTo>
                    <a:pt x="2384" y="2926"/>
                    <a:pt x="2379" y="2926"/>
                    <a:pt x="2374" y="2926"/>
                  </a:cubicBezTo>
                  <a:cubicBezTo>
                    <a:pt x="2363" y="2921"/>
                    <a:pt x="2358" y="2916"/>
                    <a:pt x="2353" y="2905"/>
                  </a:cubicBezTo>
                  <a:cubicBezTo>
                    <a:pt x="2347" y="2895"/>
                    <a:pt x="2347" y="2889"/>
                    <a:pt x="2337" y="2889"/>
                  </a:cubicBezTo>
                  <a:cubicBezTo>
                    <a:pt x="2326" y="2889"/>
                    <a:pt x="2326" y="2895"/>
                    <a:pt x="2321" y="2900"/>
                  </a:cubicBezTo>
                  <a:cubicBezTo>
                    <a:pt x="2316" y="2905"/>
                    <a:pt x="2305" y="2910"/>
                    <a:pt x="2305" y="2916"/>
                  </a:cubicBezTo>
                  <a:cubicBezTo>
                    <a:pt x="2305" y="2926"/>
                    <a:pt x="2305" y="2932"/>
                    <a:pt x="2311" y="2942"/>
                  </a:cubicBezTo>
                  <a:cubicBezTo>
                    <a:pt x="2311" y="2947"/>
                    <a:pt x="2316" y="2947"/>
                    <a:pt x="2316" y="2953"/>
                  </a:cubicBezTo>
                  <a:cubicBezTo>
                    <a:pt x="2316" y="2974"/>
                    <a:pt x="2300" y="2984"/>
                    <a:pt x="2300" y="3005"/>
                  </a:cubicBezTo>
                  <a:cubicBezTo>
                    <a:pt x="2300" y="3011"/>
                    <a:pt x="2300" y="3016"/>
                    <a:pt x="2300" y="3016"/>
                  </a:cubicBezTo>
                  <a:cubicBezTo>
                    <a:pt x="2305" y="3021"/>
                    <a:pt x="2305" y="3027"/>
                    <a:pt x="2305" y="3027"/>
                  </a:cubicBezTo>
                  <a:cubicBezTo>
                    <a:pt x="2305" y="3037"/>
                    <a:pt x="2295" y="3037"/>
                    <a:pt x="2284" y="3042"/>
                  </a:cubicBezTo>
                  <a:cubicBezTo>
                    <a:pt x="2274" y="3042"/>
                    <a:pt x="2268" y="3042"/>
                    <a:pt x="2258" y="3048"/>
                  </a:cubicBezTo>
                  <a:cubicBezTo>
                    <a:pt x="2237" y="3053"/>
                    <a:pt x="2221" y="3058"/>
                    <a:pt x="2200" y="3058"/>
                  </a:cubicBezTo>
                  <a:cubicBezTo>
                    <a:pt x="2179" y="3063"/>
                    <a:pt x="2168" y="3069"/>
                    <a:pt x="2142" y="3069"/>
                  </a:cubicBezTo>
                  <a:cubicBezTo>
                    <a:pt x="2126" y="3069"/>
                    <a:pt x="2115" y="3063"/>
                    <a:pt x="2105" y="3074"/>
                  </a:cubicBezTo>
                  <a:cubicBezTo>
                    <a:pt x="2100" y="3079"/>
                    <a:pt x="2100" y="3084"/>
                    <a:pt x="2094" y="3090"/>
                  </a:cubicBezTo>
                  <a:cubicBezTo>
                    <a:pt x="2084" y="3106"/>
                    <a:pt x="2073" y="3111"/>
                    <a:pt x="2063" y="3127"/>
                  </a:cubicBezTo>
                  <a:cubicBezTo>
                    <a:pt x="2063" y="3137"/>
                    <a:pt x="2057" y="3142"/>
                    <a:pt x="2052" y="3153"/>
                  </a:cubicBezTo>
                  <a:cubicBezTo>
                    <a:pt x="2041" y="3169"/>
                    <a:pt x="2036" y="3179"/>
                    <a:pt x="2026" y="3195"/>
                  </a:cubicBezTo>
                  <a:cubicBezTo>
                    <a:pt x="2020" y="3206"/>
                    <a:pt x="2015" y="3211"/>
                    <a:pt x="2010" y="3227"/>
                  </a:cubicBezTo>
                  <a:cubicBezTo>
                    <a:pt x="2005" y="3243"/>
                    <a:pt x="2010" y="3253"/>
                    <a:pt x="2005" y="3269"/>
                  </a:cubicBezTo>
                  <a:cubicBezTo>
                    <a:pt x="2005" y="3285"/>
                    <a:pt x="2005" y="3295"/>
                    <a:pt x="2005" y="3311"/>
                  </a:cubicBezTo>
                  <a:cubicBezTo>
                    <a:pt x="2005" y="3311"/>
                    <a:pt x="1999" y="3311"/>
                    <a:pt x="1999" y="3317"/>
                  </a:cubicBezTo>
                  <a:cubicBezTo>
                    <a:pt x="1999" y="3332"/>
                    <a:pt x="1999" y="3338"/>
                    <a:pt x="1999" y="3353"/>
                  </a:cubicBezTo>
                  <a:lnTo>
                    <a:pt x="1999" y="3353"/>
                  </a:lnTo>
                  <a:cubicBezTo>
                    <a:pt x="1994" y="3348"/>
                    <a:pt x="1983" y="3343"/>
                    <a:pt x="1968" y="3343"/>
                  </a:cubicBezTo>
                  <a:cubicBezTo>
                    <a:pt x="1936" y="3343"/>
                    <a:pt x="1936" y="3343"/>
                    <a:pt x="1936" y="3343"/>
                  </a:cubicBezTo>
                  <a:cubicBezTo>
                    <a:pt x="1910" y="3343"/>
                    <a:pt x="1889" y="3343"/>
                    <a:pt x="1867" y="3364"/>
                  </a:cubicBezTo>
                  <a:cubicBezTo>
                    <a:pt x="1852" y="3380"/>
                    <a:pt x="1846" y="3406"/>
                    <a:pt x="1825" y="3406"/>
                  </a:cubicBezTo>
                  <a:cubicBezTo>
                    <a:pt x="1794" y="3406"/>
                    <a:pt x="1778" y="3390"/>
                    <a:pt x="1751" y="3390"/>
                  </a:cubicBezTo>
                  <a:cubicBezTo>
                    <a:pt x="1735" y="3390"/>
                    <a:pt x="1730" y="3401"/>
                    <a:pt x="1720" y="3401"/>
                  </a:cubicBezTo>
                  <a:cubicBezTo>
                    <a:pt x="1699" y="3406"/>
                    <a:pt x="1683" y="3406"/>
                    <a:pt x="1662" y="3406"/>
                  </a:cubicBezTo>
                  <a:cubicBezTo>
                    <a:pt x="1646" y="3406"/>
                    <a:pt x="1635" y="3406"/>
                    <a:pt x="1625" y="3396"/>
                  </a:cubicBezTo>
                  <a:cubicBezTo>
                    <a:pt x="1614" y="3390"/>
                    <a:pt x="1614" y="3380"/>
                    <a:pt x="1609" y="3369"/>
                  </a:cubicBezTo>
                  <a:cubicBezTo>
                    <a:pt x="1604" y="3369"/>
                    <a:pt x="1598" y="3375"/>
                    <a:pt x="1593" y="3375"/>
                  </a:cubicBezTo>
                  <a:cubicBezTo>
                    <a:pt x="1567" y="3375"/>
                    <a:pt x="1561" y="3348"/>
                    <a:pt x="1540" y="3338"/>
                  </a:cubicBezTo>
                  <a:cubicBezTo>
                    <a:pt x="1514" y="3317"/>
                    <a:pt x="1493" y="3311"/>
                    <a:pt x="1461" y="3295"/>
                  </a:cubicBezTo>
                  <a:cubicBezTo>
                    <a:pt x="1461" y="3290"/>
                    <a:pt x="1461" y="3290"/>
                    <a:pt x="1461" y="3290"/>
                  </a:cubicBezTo>
                  <a:cubicBezTo>
                    <a:pt x="1451" y="3248"/>
                    <a:pt x="1435" y="3232"/>
                    <a:pt x="1403" y="3201"/>
                  </a:cubicBezTo>
                  <a:cubicBezTo>
                    <a:pt x="1382" y="3185"/>
                    <a:pt x="1366" y="3174"/>
                    <a:pt x="1350" y="3153"/>
                  </a:cubicBezTo>
                  <a:cubicBezTo>
                    <a:pt x="1345" y="3142"/>
                    <a:pt x="1340" y="3121"/>
                    <a:pt x="1324" y="3121"/>
                  </a:cubicBezTo>
                  <a:cubicBezTo>
                    <a:pt x="1308" y="3121"/>
                    <a:pt x="1303" y="3148"/>
                    <a:pt x="1282" y="3148"/>
                  </a:cubicBezTo>
                  <a:cubicBezTo>
                    <a:pt x="1277" y="3148"/>
                    <a:pt x="1271" y="3132"/>
                    <a:pt x="1271" y="3127"/>
                  </a:cubicBezTo>
                  <a:cubicBezTo>
                    <a:pt x="1271" y="3116"/>
                    <a:pt x="1277" y="3116"/>
                    <a:pt x="1287" y="3111"/>
                  </a:cubicBezTo>
                  <a:cubicBezTo>
                    <a:pt x="1266" y="3090"/>
                    <a:pt x="1256" y="3079"/>
                    <a:pt x="1240" y="3058"/>
                  </a:cubicBezTo>
                  <a:cubicBezTo>
                    <a:pt x="1229" y="3032"/>
                    <a:pt x="1213" y="3005"/>
                    <a:pt x="1182" y="3005"/>
                  </a:cubicBezTo>
                  <a:cubicBezTo>
                    <a:pt x="1150" y="3000"/>
                    <a:pt x="1145" y="2968"/>
                    <a:pt x="1129" y="2942"/>
                  </a:cubicBezTo>
                  <a:cubicBezTo>
                    <a:pt x="1113" y="2926"/>
                    <a:pt x="1092" y="2916"/>
                    <a:pt x="1071" y="2916"/>
                  </a:cubicBezTo>
                  <a:cubicBezTo>
                    <a:pt x="1055" y="2916"/>
                    <a:pt x="1050" y="2926"/>
                    <a:pt x="1034" y="2926"/>
                  </a:cubicBezTo>
                  <a:cubicBezTo>
                    <a:pt x="1018" y="2926"/>
                    <a:pt x="1002" y="2916"/>
                    <a:pt x="1002" y="2900"/>
                  </a:cubicBezTo>
                  <a:cubicBezTo>
                    <a:pt x="1002" y="2858"/>
                    <a:pt x="1002" y="2858"/>
                    <a:pt x="1002" y="2858"/>
                  </a:cubicBezTo>
                  <a:cubicBezTo>
                    <a:pt x="1008" y="2847"/>
                    <a:pt x="1008" y="2847"/>
                    <a:pt x="1008" y="2847"/>
                  </a:cubicBezTo>
                  <a:cubicBezTo>
                    <a:pt x="1008" y="2842"/>
                    <a:pt x="1008" y="2842"/>
                    <a:pt x="1008" y="2842"/>
                  </a:cubicBezTo>
                  <a:cubicBezTo>
                    <a:pt x="981" y="2842"/>
                    <a:pt x="981" y="2842"/>
                    <a:pt x="981" y="2842"/>
                  </a:cubicBezTo>
                  <a:cubicBezTo>
                    <a:pt x="928" y="2842"/>
                    <a:pt x="907" y="2805"/>
                    <a:pt x="860" y="2784"/>
                  </a:cubicBezTo>
                  <a:cubicBezTo>
                    <a:pt x="870" y="2784"/>
                    <a:pt x="870" y="2779"/>
                    <a:pt x="876" y="2779"/>
                  </a:cubicBezTo>
                  <a:cubicBezTo>
                    <a:pt x="865" y="2763"/>
                    <a:pt x="855" y="2752"/>
                    <a:pt x="844" y="2731"/>
                  </a:cubicBezTo>
                  <a:cubicBezTo>
                    <a:pt x="844" y="2736"/>
                    <a:pt x="844" y="2736"/>
                    <a:pt x="844" y="2736"/>
                  </a:cubicBezTo>
                  <a:cubicBezTo>
                    <a:pt x="844" y="2752"/>
                    <a:pt x="849" y="2758"/>
                    <a:pt x="844" y="2773"/>
                  </a:cubicBezTo>
                  <a:cubicBezTo>
                    <a:pt x="834" y="2752"/>
                    <a:pt x="834" y="2736"/>
                    <a:pt x="834" y="2710"/>
                  </a:cubicBezTo>
                  <a:cubicBezTo>
                    <a:pt x="834" y="2694"/>
                    <a:pt x="834" y="2684"/>
                    <a:pt x="834" y="2668"/>
                  </a:cubicBezTo>
                  <a:cubicBezTo>
                    <a:pt x="828" y="2641"/>
                    <a:pt x="828" y="2641"/>
                    <a:pt x="828" y="2641"/>
                  </a:cubicBezTo>
                  <a:lnTo>
                    <a:pt x="834" y="2636"/>
                  </a:lnTo>
                  <a:cubicBezTo>
                    <a:pt x="849" y="2641"/>
                    <a:pt x="849" y="2652"/>
                    <a:pt x="860" y="2662"/>
                  </a:cubicBezTo>
                  <a:cubicBezTo>
                    <a:pt x="860" y="2631"/>
                    <a:pt x="860" y="2631"/>
                    <a:pt x="860" y="2631"/>
                  </a:cubicBezTo>
                  <a:cubicBezTo>
                    <a:pt x="860" y="2615"/>
                    <a:pt x="849" y="2610"/>
                    <a:pt x="839" y="2605"/>
                  </a:cubicBezTo>
                  <a:cubicBezTo>
                    <a:pt x="828" y="2610"/>
                    <a:pt x="823" y="2615"/>
                    <a:pt x="813" y="2620"/>
                  </a:cubicBezTo>
                  <a:cubicBezTo>
                    <a:pt x="813" y="2610"/>
                    <a:pt x="807" y="2605"/>
                    <a:pt x="807" y="2594"/>
                  </a:cubicBezTo>
                  <a:cubicBezTo>
                    <a:pt x="807" y="2583"/>
                    <a:pt x="823" y="2583"/>
                    <a:pt x="834" y="2578"/>
                  </a:cubicBezTo>
                  <a:cubicBezTo>
                    <a:pt x="839" y="2578"/>
                    <a:pt x="844" y="2573"/>
                    <a:pt x="849" y="2573"/>
                  </a:cubicBezTo>
                  <a:cubicBezTo>
                    <a:pt x="849" y="2573"/>
                    <a:pt x="849" y="2578"/>
                    <a:pt x="855" y="2578"/>
                  </a:cubicBezTo>
                  <a:cubicBezTo>
                    <a:pt x="855" y="2568"/>
                    <a:pt x="849" y="2557"/>
                    <a:pt x="839" y="2557"/>
                  </a:cubicBezTo>
                  <a:cubicBezTo>
                    <a:pt x="834" y="2557"/>
                    <a:pt x="828" y="2557"/>
                    <a:pt x="823" y="2557"/>
                  </a:cubicBezTo>
                  <a:cubicBezTo>
                    <a:pt x="818" y="2525"/>
                    <a:pt x="818" y="2510"/>
                    <a:pt x="802" y="2483"/>
                  </a:cubicBezTo>
                  <a:cubicBezTo>
                    <a:pt x="791" y="2462"/>
                    <a:pt x="770" y="2457"/>
                    <a:pt x="770" y="2441"/>
                  </a:cubicBezTo>
                  <a:cubicBezTo>
                    <a:pt x="770" y="2430"/>
                    <a:pt x="776" y="2425"/>
                    <a:pt x="776" y="2415"/>
                  </a:cubicBezTo>
                  <a:cubicBezTo>
                    <a:pt x="776" y="2404"/>
                    <a:pt x="765" y="2399"/>
                    <a:pt x="760" y="2388"/>
                  </a:cubicBezTo>
                  <a:cubicBezTo>
                    <a:pt x="765" y="2383"/>
                    <a:pt x="770" y="2378"/>
                    <a:pt x="770" y="2373"/>
                  </a:cubicBezTo>
                  <a:cubicBezTo>
                    <a:pt x="770" y="2330"/>
                    <a:pt x="770" y="2330"/>
                    <a:pt x="770" y="2330"/>
                  </a:cubicBezTo>
                  <a:cubicBezTo>
                    <a:pt x="770" y="2325"/>
                    <a:pt x="770" y="2325"/>
                    <a:pt x="770" y="2325"/>
                  </a:cubicBezTo>
                  <a:cubicBezTo>
                    <a:pt x="791" y="2336"/>
                    <a:pt x="791" y="2362"/>
                    <a:pt x="813" y="2362"/>
                  </a:cubicBezTo>
                  <a:cubicBezTo>
                    <a:pt x="818" y="2362"/>
                    <a:pt x="818" y="2362"/>
                    <a:pt x="823" y="2362"/>
                  </a:cubicBezTo>
                  <a:cubicBezTo>
                    <a:pt x="823" y="2357"/>
                    <a:pt x="823" y="2357"/>
                    <a:pt x="823" y="2357"/>
                  </a:cubicBezTo>
                  <a:cubicBezTo>
                    <a:pt x="818" y="2336"/>
                    <a:pt x="813" y="2325"/>
                    <a:pt x="797" y="2309"/>
                  </a:cubicBezTo>
                  <a:cubicBezTo>
                    <a:pt x="791" y="2299"/>
                    <a:pt x="786" y="2288"/>
                    <a:pt x="776" y="2283"/>
                  </a:cubicBezTo>
                  <a:cubicBezTo>
                    <a:pt x="765" y="2283"/>
                    <a:pt x="760" y="2283"/>
                    <a:pt x="760" y="2277"/>
                  </a:cubicBezTo>
                  <a:cubicBezTo>
                    <a:pt x="744" y="2267"/>
                    <a:pt x="749" y="2251"/>
                    <a:pt x="744" y="2235"/>
                  </a:cubicBezTo>
                  <a:cubicBezTo>
                    <a:pt x="733" y="2214"/>
                    <a:pt x="723" y="2204"/>
                    <a:pt x="723" y="2183"/>
                  </a:cubicBezTo>
                  <a:cubicBezTo>
                    <a:pt x="723" y="2146"/>
                    <a:pt x="723" y="2146"/>
                    <a:pt x="723" y="2146"/>
                  </a:cubicBezTo>
                  <a:cubicBezTo>
                    <a:pt x="723" y="2093"/>
                    <a:pt x="681" y="2072"/>
                    <a:pt x="659" y="2019"/>
                  </a:cubicBezTo>
                  <a:cubicBezTo>
                    <a:pt x="675" y="2014"/>
                    <a:pt x="686" y="2003"/>
                    <a:pt x="686" y="1987"/>
                  </a:cubicBezTo>
                  <a:cubicBezTo>
                    <a:pt x="686" y="1977"/>
                    <a:pt x="686" y="1972"/>
                    <a:pt x="686" y="1966"/>
                  </a:cubicBezTo>
                  <a:cubicBezTo>
                    <a:pt x="681" y="1966"/>
                    <a:pt x="681" y="1966"/>
                    <a:pt x="681" y="1966"/>
                  </a:cubicBezTo>
                  <a:cubicBezTo>
                    <a:pt x="665" y="2008"/>
                    <a:pt x="665" y="2008"/>
                    <a:pt x="665" y="2008"/>
                  </a:cubicBezTo>
                  <a:cubicBezTo>
                    <a:pt x="654" y="1998"/>
                    <a:pt x="654" y="1987"/>
                    <a:pt x="649" y="1972"/>
                  </a:cubicBezTo>
                  <a:cubicBezTo>
                    <a:pt x="638" y="1945"/>
                    <a:pt x="633" y="1929"/>
                    <a:pt x="617" y="1903"/>
                  </a:cubicBezTo>
                  <a:cubicBezTo>
                    <a:pt x="596" y="1871"/>
                    <a:pt x="570" y="1856"/>
                    <a:pt x="554" y="1813"/>
                  </a:cubicBezTo>
                  <a:lnTo>
                    <a:pt x="554" y="1813"/>
                  </a:lnTo>
                  <a:lnTo>
                    <a:pt x="554" y="1813"/>
                  </a:lnTo>
                  <a:cubicBezTo>
                    <a:pt x="559" y="1808"/>
                    <a:pt x="565" y="1803"/>
                    <a:pt x="575" y="1803"/>
                  </a:cubicBezTo>
                  <a:cubicBezTo>
                    <a:pt x="586" y="1797"/>
                    <a:pt x="591" y="1792"/>
                    <a:pt x="596" y="1792"/>
                  </a:cubicBezTo>
                  <a:cubicBezTo>
                    <a:pt x="607" y="1787"/>
                    <a:pt x="612" y="1787"/>
                    <a:pt x="617" y="1782"/>
                  </a:cubicBezTo>
                  <a:cubicBezTo>
                    <a:pt x="633" y="1776"/>
                    <a:pt x="638" y="1771"/>
                    <a:pt x="649" y="1766"/>
                  </a:cubicBezTo>
                  <a:cubicBezTo>
                    <a:pt x="654" y="1761"/>
                    <a:pt x="654" y="1755"/>
                    <a:pt x="659" y="1750"/>
                  </a:cubicBezTo>
                  <a:cubicBezTo>
                    <a:pt x="670" y="1740"/>
                    <a:pt x="675" y="1734"/>
                    <a:pt x="686" y="1729"/>
                  </a:cubicBezTo>
                  <a:cubicBezTo>
                    <a:pt x="702" y="1718"/>
                    <a:pt x="707" y="1713"/>
                    <a:pt x="723" y="1713"/>
                  </a:cubicBezTo>
                  <a:cubicBezTo>
                    <a:pt x="723" y="1708"/>
                    <a:pt x="728" y="1708"/>
                    <a:pt x="728" y="1708"/>
                  </a:cubicBezTo>
                  <a:cubicBezTo>
                    <a:pt x="739" y="1703"/>
                    <a:pt x="739" y="1697"/>
                    <a:pt x="744" y="1697"/>
                  </a:cubicBezTo>
                  <a:cubicBezTo>
                    <a:pt x="749" y="1692"/>
                    <a:pt x="754" y="1687"/>
                    <a:pt x="760" y="1687"/>
                  </a:cubicBezTo>
                  <a:cubicBezTo>
                    <a:pt x="770" y="1676"/>
                    <a:pt x="781" y="1671"/>
                    <a:pt x="791" y="1660"/>
                  </a:cubicBezTo>
                  <a:cubicBezTo>
                    <a:pt x="802" y="1655"/>
                    <a:pt x="802" y="1655"/>
                    <a:pt x="813" y="1650"/>
                  </a:cubicBezTo>
                  <a:cubicBezTo>
                    <a:pt x="818" y="1650"/>
                    <a:pt x="823" y="1639"/>
                    <a:pt x="834" y="1639"/>
                  </a:cubicBezTo>
                  <a:cubicBezTo>
                    <a:pt x="839" y="1639"/>
                    <a:pt x="844" y="1639"/>
                    <a:pt x="849" y="1645"/>
                  </a:cubicBezTo>
                  <a:cubicBezTo>
                    <a:pt x="855" y="1645"/>
                    <a:pt x="855" y="1650"/>
                    <a:pt x="860" y="1650"/>
                  </a:cubicBezTo>
                  <a:cubicBezTo>
                    <a:pt x="870" y="1650"/>
                    <a:pt x="876" y="1645"/>
                    <a:pt x="886" y="1639"/>
                  </a:cubicBezTo>
                  <a:cubicBezTo>
                    <a:pt x="897" y="1634"/>
                    <a:pt x="902" y="1629"/>
                    <a:pt x="907" y="1623"/>
                  </a:cubicBezTo>
                  <a:cubicBezTo>
                    <a:pt x="913" y="1613"/>
                    <a:pt x="913" y="1608"/>
                    <a:pt x="913" y="1602"/>
                  </a:cubicBezTo>
                  <a:cubicBezTo>
                    <a:pt x="918" y="1597"/>
                    <a:pt x="918" y="1592"/>
                    <a:pt x="923" y="1587"/>
                  </a:cubicBezTo>
                  <a:cubicBezTo>
                    <a:pt x="928" y="1571"/>
                    <a:pt x="928" y="1560"/>
                    <a:pt x="928" y="1544"/>
                  </a:cubicBezTo>
                  <a:cubicBezTo>
                    <a:pt x="939" y="1544"/>
                    <a:pt x="944" y="1550"/>
                    <a:pt x="960" y="1544"/>
                  </a:cubicBezTo>
                  <a:cubicBezTo>
                    <a:pt x="987" y="1539"/>
                    <a:pt x="997" y="1534"/>
                    <a:pt x="1024" y="1523"/>
                  </a:cubicBezTo>
                  <a:cubicBezTo>
                    <a:pt x="1050" y="1529"/>
                    <a:pt x="1050" y="1529"/>
                    <a:pt x="1050" y="1529"/>
                  </a:cubicBezTo>
                  <a:cubicBezTo>
                    <a:pt x="1055" y="1529"/>
                    <a:pt x="1060" y="1529"/>
                    <a:pt x="1060" y="1523"/>
                  </a:cubicBezTo>
                  <a:cubicBezTo>
                    <a:pt x="1060" y="1513"/>
                    <a:pt x="1055" y="1508"/>
                    <a:pt x="1055" y="1497"/>
                  </a:cubicBezTo>
                  <a:cubicBezTo>
                    <a:pt x="1055" y="1486"/>
                    <a:pt x="1060" y="1486"/>
                    <a:pt x="1066" y="1476"/>
                  </a:cubicBezTo>
                  <a:cubicBezTo>
                    <a:pt x="1076" y="1460"/>
                    <a:pt x="1087" y="1455"/>
                    <a:pt x="1103" y="1440"/>
                  </a:cubicBezTo>
                  <a:cubicBezTo>
                    <a:pt x="1113" y="1429"/>
                    <a:pt x="1118" y="1424"/>
                    <a:pt x="1118" y="1408"/>
                  </a:cubicBezTo>
                  <a:cubicBezTo>
                    <a:pt x="1118" y="1392"/>
                    <a:pt x="1108" y="1382"/>
                    <a:pt x="1103" y="1366"/>
                  </a:cubicBezTo>
                  <a:cubicBezTo>
                    <a:pt x="1097" y="1355"/>
                    <a:pt x="1097" y="1350"/>
                    <a:pt x="1097" y="1340"/>
                  </a:cubicBezTo>
                  <a:cubicBezTo>
                    <a:pt x="1097" y="1334"/>
                    <a:pt x="1097" y="1329"/>
                    <a:pt x="1097" y="1329"/>
                  </a:cubicBezTo>
                  <a:cubicBezTo>
                    <a:pt x="1097" y="1318"/>
                    <a:pt x="1103" y="1318"/>
                    <a:pt x="1108" y="1318"/>
                  </a:cubicBezTo>
                  <a:cubicBezTo>
                    <a:pt x="1118" y="1313"/>
                    <a:pt x="1118" y="1313"/>
                    <a:pt x="1124" y="1308"/>
                  </a:cubicBezTo>
                  <a:cubicBezTo>
                    <a:pt x="1129" y="1303"/>
                    <a:pt x="1129" y="1298"/>
                    <a:pt x="1134" y="1298"/>
                  </a:cubicBezTo>
                  <a:cubicBezTo>
                    <a:pt x="1134" y="1287"/>
                    <a:pt x="1139" y="1282"/>
                    <a:pt x="1139" y="1271"/>
                  </a:cubicBezTo>
                  <a:cubicBezTo>
                    <a:pt x="1155" y="1271"/>
                    <a:pt x="1166" y="1271"/>
                    <a:pt x="1182" y="1271"/>
                  </a:cubicBezTo>
                  <a:cubicBezTo>
                    <a:pt x="1192" y="1271"/>
                    <a:pt x="1198" y="1287"/>
                    <a:pt x="1203" y="1303"/>
                  </a:cubicBezTo>
                  <a:cubicBezTo>
                    <a:pt x="1203" y="1313"/>
                    <a:pt x="1208" y="1318"/>
                    <a:pt x="1219" y="1324"/>
                  </a:cubicBezTo>
                  <a:cubicBezTo>
                    <a:pt x="1229" y="1334"/>
                    <a:pt x="1229" y="1345"/>
                    <a:pt x="1234" y="1355"/>
                  </a:cubicBezTo>
                  <a:cubicBezTo>
                    <a:pt x="1234" y="1361"/>
                    <a:pt x="1240" y="1361"/>
                    <a:pt x="1245" y="1371"/>
                  </a:cubicBezTo>
                  <a:cubicBezTo>
                    <a:pt x="1250" y="1377"/>
                    <a:pt x="1250" y="1382"/>
                    <a:pt x="1256" y="1382"/>
                  </a:cubicBezTo>
                  <a:cubicBezTo>
                    <a:pt x="1261" y="1382"/>
                    <a:pt x="1266" y="1382"/>
                    <a:pt x="1271" y="1377"/>
                  </a:cubicBezTo>
                  <a:cubicBezTo>
                    <a:pt x="1292" y="1371"/>
                    <a:pt x="1308" y="1366"/>
                    <a:pt x="1329" y="1361"/>
                  </a:cubicBezTo>
                  <a:cubicBezTo>
                    <a:pt x="1335" y="1361"/>
                    <a:pt x="1335" y="1355"/>
                    <a:pt x="1340" y="1355"/>
                  </a:cubicBezTo>
                  <a:cubicBezTo>
                    <a:pt x="1350" y="1355"/>
                    <a:pt x="1350" y="1361"/>
                    <a:pt x="1361" y="1361"/>
                  </a:cubicBezTo>
                  <a:cubicBezTo>
                    <a:pt x="1366" y="1350"/>
                    <a:pt x="1366" y="1345"/>
                    <a:pt x="1366" y="1329"/>
                  </a:cubicBezTo>
                  <a:cubicBezTo>
                    <a:pt x="1366" y="1329"/>
                    <a:pt x="1366" y="1324"/>
                    <a:pt x="1366" y="1318"/>
                  </a:cubicBezTo>
                  <a:cubicBezTo>
                    <a:pt x="1361" y="1313"/>
                    <a:pt x="1356" y="1313"/>
                    <a:pt x="1356" y="1308"/>
                  </a:cubicBezTo>
                  <a:cubicBezTo>
                    <a:pt x="1356" y="1298"/>
                    <a:pt x="1366" y="1298"/>
                    <a:pt x="1377" y="1292"/>
                  </a:cubicBezTo>
                  <a:cubicBezTo>
                    <a:pt x="1382" y="1287"/>
                    <a:pt x="1387" y="1287"/>
                    <a:pt x="1398" y="1282"/>
                  </a:cubicBezTo>
                  <a:cubicBezTo>
                    <a:pt x="1403" y="1276"/>
                    <a:pt x="1409" y="1276"/>
                    <a:pt x="1419" y="1271"/>
                  </a:cubicBezTo>
                  <a:lnTo>
                    <a:pt x="1419" y="1271"/>
                  </a:lnTo>
                  <a:cubicBezTo>
                    <a:pt x="1424" y="1266"/>
                    <a:pt x="1424" y="1261"/>
                    <a:pt x="1424" y="1255"/>
                  </a:cubicBezTo>
                  <a:cubicBezTo>
                    <a:pt x="1424" y="1229"/>
                    <a:pt x="1409" y="1218"/>
                    <a:pt x="1387" y="1203"/>
                  </a:cubicBezTo>
                  <a:cubicBezTo>
                    <a:pt x="1372" y="1197"/>
                    <a:pt x="1366" y="1187"/>
                    <a:pt x="1356" y="1176"/>
                  </a:cubicBezTo>
                  <a:cubicBezTo>
                    <a:pt x="1350" y="1166"/>
                    <a:pt x="1345" y="1155"/>
                    <a:pt x="1335" y="1150"/>
                  </a:cubicBezTo>
                  <a:cubicBezTo>
                    <a:pt x="1329" y="1144"/>
                    <a:pt x="1324" y="1144"/>
                    <a:pt x="1319" y="1139"/>
                  </a:cubicBezTo>
                  <a:cubicBezTo>
                    <a:pt x="1308" y="1134"/>
                    <a:pt x="1308" y="1123"/>
                    <a:pt x="1298" y="1118"/>
                  </a:cubicBezTo>
                  <a:cubicBezTo>
                    <a:pt x="1292" y="1113"/>
                    <a:pt x="1287" y="1108"/>
                    <a:pt x="1287" y="1102"/>
                  </a:cubicBezTo>
                  <a:cubicBezTo>
                    <a:pt x="1277" y="1092"/>
                    <a:pt x="1271" y="1086"/>
                    <a:pt x="1261" y="1076"/>
                  </a:cubicBezTo>
                  <a:cubicBezTo>
                    <a:pt x="1256" y="1071"/>
                    <a:pt x="1250" y="1065"/>
                    <a:pt x="1245" y="1055"/>
                  </a:cubicBezTo>
                  <a:cubicBezTo>
                    <a:pt x="1240" y="1055"/>
                    <a:pt x="1234" y="1055"/>
                    <a:pt x="1234" y="1050"/>
                  </a:cubicBezTo>
                  <a:cubicBezTo>
                    <a:pt x="1234" y="1029"/>
                    <a:pt x="1245" y="1018"/>
                    <a:pt x="1256" y="1002"/>
                  </a:cubicBezTo>
                  <a:cubicBezTo>
                    <a:pt x="1256" y="1002"/>
                    <a:pt x="1256" y="997"/>
                    <a:pt x="1261" y="992"/>
                  </a:cubicBezTo>
                  <a:cubicBezTo>
                    <a:pt x="1271" y="986"/>
                    <a:pt x="1277" y="992"/>
                    <a:pt x="1292" y="992"/>
                  </a:cubicBezTo>
                  <a:cubicBezTo>
                    <a:pt x="1303" y="992"/>
                    <a:pt x="1308" y="986"/>
                    <a:pt x="1319" y="986"/>
                  </a:cubicBezTo>
                  <a:cubicBezTo>
                    <a:pt x="1361" y="986"/>
                    <a:pt x="1361" y="986"/>
                    <a:pt x="1361" y="986"/>
                  </a:cubicBezTo>
                  <a:cubicBezTo>
                    <a:pt x="1382" y="986"/>
                    <a:pt x="1398" y="986"/>
                    <a:pt x="1419" y="970"/>
                  </a:cubicBezTo>
                  <a:cubicBezTo>
                    <a:pt x="1430" y="960"/>
                    <a:pt x="1430" y="955"/>
                    <a:pt x="1435" y="944"/>
                  </a:cubicBezTo>
                  <a:cubicBezTo>
                    <a:pt x="1435" y="939"/>
                    <a:pt x="1440" y="939"/>
                    <a:pt x="1445" y="933"/>
                  </a:cubicBezTo>
                  <a:cubicBezTo>
                    <a:pt x="1451" y="923"/>
                    <a:pt x="1461" y="918"/>
                    <a:pt x="1467" y="902"/>
                  </a:cubicBezTo>
                  <a:cubicBezTo>
                    <a:pt x="1472" y="897"/>
                    <a:pt x="1472" y="891"/>
                    <a:pt x="1472" y="886"/>
                  </a:cubicBezTo>
                  <a:cubicBezTo>
                    <a:pt x="1482" y="881"/>
                    <a:pt x="1493" y="881"/>
                    <a:pt x="1503" y="876"/>
                  </a:cubicBezTo>
                  <a:cubicBezTo>
                    <a:pt x="1519" y="870"/>
                    <a:pt x="1530" y="865"/>
                    <a:pt x="1546" y="855"/>
                  </a:cubicBezTo>
                  <a:cubicBezTo>
                    <a:pt x="1561" y="844"/>
                    <a:pt x="1567" y="828"/>
                    <a:pt x="1572" y="812"/>
                  </a:cubicBezTo>
                  <a:cubicBezTo>
                    <a:pt x="1572" y="807"/>
                    <a:pt x="1572" y="802"/>
                    <a:pt x="1572" y="791"/>
                  </a:cubicBezTo>
                  <a:cubicBezTo>
                    <a:pt x="1572" y="791"/>
                    <a:pt x="1572" y="791"/>
                    <a:pt x="1572" y="786"/>
                  </a:cubicBezTo>
                  <a:cubicBezTo>
                    <a:pt x="1572" y="786"/>
                    <a:pt x="1572" y="786"/>
                    <a:pt x="1572" y="781"/>
                  </a:cubicBezTo>
                  <a:cubicBezTo>
                    <a:pt x="1572" y="781"/>
                    <a:pt x="1572" y="775"/>
                    <a:pt x="1572" y="770"/>
                  </a:cubicBezTo>
                  <a:lnTo>
                    <a:pt x="1572" y="770"/>
                  </a:lnTo>
                  <a:lnTo>
                    <a:pt x="1577" y="770"/>
                  </a:lnTo>
                  <a:cubicBezTo>
                    <a:pt x="1598" y="770"/>
                    <a:pt x="1598" y="796"/>
                    <a:pt x="1609" y="818"/>
                  </a:cubicBezTo>
                  <a:cubicBezTo>
                    <a:pt x="1625" y="844"/>
                    <a:pt x="1641" y="860"/>
                    <a:pt x="1651" y="891"/>
                  </a:cubicBezTo>
                  <a:cubicBezTo>
                    <a:pt x="1678" y="944"/>
                    <a:pt x="1709" y="955"/>
                    <a:pt x="1751" y="997"/>
                  </a:cubicBezTo>
                  <a:cubicBezTo>
                    <a:pt x="1767" y="1013"/>
                    <a:pt x="1767" y="1023"/>
                    <a:pt x="1783" y="1039"/>
                  </a:cubicBezTo>
                  <a:cubicBezTo>
                    <a:pt x="1799" y="1065"/>
                    <a:pt x="1820" y="1065"/>
                    <a:pt x="1841" y="1092"/>
                  </a:cubicBezTo>
                  <a:cubicBezTo>
                    <a:pt x="1873" y="1129"/>
                    <a:pt x="1873" y="1187"/>
                    <a:pt x="1920" y="1187"/>
                  </a:cubicBezTo>
                  <a:cubicBezTo>
                    <a:pt x="1936" y="1187"/>
                    <a:pt x="1941" y="1171"/>
                    <a:pt x="1946" y="1160"/>
                  </a:cubicBezTo>
                  <a:cubicBezTo>
                    <a:pt x="1952" y="1139"/>
                    <a:pt x="1957" y="1129"/>
                    <a:pt x="1957" y="1113"/>
                  </a:cubicBezTo>
                  <a:cubicBezTo>
                    <a:pt x="1957" y="1097"/>
                    <a:pt x="1946" y="1092"/>
                    <a:pt x="1946" y="1076"/>
                  </a:cubicBezTo>
                  <a:cubicBezTo>
                    <a:pt x="1946" y="1039"/>
                    <a:pt x="1946" y="1039"/>
                    <a:pt x="1946" y="1039"/>
                  </a:cubicBezTo>
                  <a:cubicBezTo>
                    <a:pt x="1946" y="1007"/>
                    <a:pt x="1957" y="981"/>
                    <a:pt x="1989" y="970"/>
                  </a:cubicBezTo>
                  <a:cubicBezTo>
                    <a:pt x="1994" y="986"/>
                    <a:pt x="2010" y="992"/>
                    <a:pt x="2031" y="1002"/>
                  </a:cubicBezTo>
                  <a:cubicBezTo>
                    <a:pt x="2036" y="1002"/>
                    <a:pt x="2036" y="1002"/>
                    <a:pt x="2036" y="1002"/>
                  </a:cubicBezTo>
                  <a:cubicBezTo>
                    <a:pt x="2036" y="992"/>
                    <a:pt x="2041" y="986"/>
                    <a:pt x="2047" y="970"/>
                  </a:cubicBezTo>
                  <a:cubicBezTo>
                    <a:pt x="2031" y="965"/>
                    <a:pt x="2020" y="955"/>
                    <a:pt x="2020" y="939"/>
                  </a:cubicBezTo>
                  <a:cubicBezTo>
                    <a:pt x="2020" y="933"/>
                    <a:pt x="2036" y="933"/>
                    <a:pt x="2041" y="928"/>
                  </a:cubicBezTo>
                  <a:cubicBezTo>
                    <a:pt x="2052" y="923"/>
                    <a:pt x="2057" y="912"/>
                    <a:pt x="2057" y="902"/>
                  </a:cubicBezTo>
                  <a:cubicBezTo>
                    <a:pt x="2057" y="891"/>
                    <a:pt x="2047" y="891"/>
                    <a:pt x="2041" y="886"/>
                  </a:cubicBezTo>
                  <a:cubicBezTo>
                    <a:pt x="2031" y="876"/>
                    <a:pt x="2036" y="860"/>
                    <a:pt x="2026" y="849"/>
                  </a:cubicBezTo>
                  <a:cubicBezTo>
                    <a:pt x="2015" y="839"/>
                    <a:pt x="1999" y="844"/>
                    <a:pt x="1983" y="844"/>
                  </a:cubicBezTo>
                  <a:cubicBezTo>
                    <a:pt x="1983" y="855"/>
                    <a:pt x="1983" y="855"/>
                    <a:pt x="1983" y="855"/>
                  </a:cubicBezTo>
                  <a:cubicBezTo>
                    <a:pt x="2005" y="886"/>
                    <a:pt x="1999" y="891"/>
                    <a:pt x="1973" y="860"/>
                  </a:cubicBezTo>
                  <a:cubicBezTo>
                    <a:pt x="1973" y="865"/>
                    <a:pt x="1968" y="865"/>
                    <a:pt x="1968" y="865"/>
                  </a:cubicBezTo>
                  <a:cubicBezTo>
                    <a:pt x="1968" y="870"/>
                    <a:pt x="1973" y="870"/>
                    <a:pt x="1973" y="876"/>
                  </a:cubicBezTo>
                  <a:cubicBezTo>
                    <a:pt x="1957" y="886"/>
                    <a:pt x="1952" y="902"/>
                    <a:pt x="1931" y="902"/>
                  </a:cubicBezTo>
                  <a:cubicBezTo>
                    <a:pt x="1899" y="902"/>
                    <a:pt x="1889" y="881"/>
                    <a:pt x="1862" y="865"/>
                  </a:cubicBezTo>
                  <a:cubicBezTo>
                    <a:pt x="1830" y="844"/>
                    <a:pt x="1804" y="833"/>
                    <a:pt x="1804" y="796"/>
                  </a:cubicBezTo>
                  <a:cubicBezTo>
                    <a:pt x="1804" y="791"/>
                    <a:pt x="1809" y="786"/>
                    <a:pt x="1809" y="781"/>
                  </a:cubicBezTo>
                  <a:cubicBezTo>
                    <a:pt x="1809" y="775"/>
                    <a:pt x="1799" y="775"/>
                    <a:pt x="1799" y="765"/>
                  </a:cubicBezTo>
                  <a:cubicBezTo>
                    <a:pt x="1799" y="754"/>
                    <a:pt x="1804" y="754"/>
                    <a:pt x="1809" y="744"/>
                  </a:cubicBezTo>
                  <a:cubicBezTo>
                    <a:pt x="1809" y="738"/>
                    <a:pt x="1809" y="728"/>
                    <a:pt x="1815" y="728"/>
                  </a:cubicBezTo>
                  <a:cubicBezTo>
                    <a:pt x="1846" y="728"/>
                    <a:pt x="1857" y="749"/>
                    <a:pt x="1878" y="765"/>
                  </a:cubicBezTo>
                  <a:cubicBezTo>
                    <a:pt x="1910" y="786"/>
                    <a:pt x="1931" y="791"/>
                    <a:pt x="1962" y="791"/>
                  </a:cubicBezTo>
                  <a:cubicBezTo>
                    <a:pt x="1968" y="791"/>
                    <a:pt x="1973" y="791"/>
                    <a:pt x="1973" y="786"/>
                  </a:cubicBezTo>
                  <a:cubicBezTo>
                    <a:pt x="1973" y="781"/>
                    <a:pt x="1946" y="754"/>
                    <a:pt x="1968" y="754"/>
                  </a:cubicBezTo>
                  <a:cubicBezTo>
                    <a:pt x="1973" y="754"/>
                    <a:pt x="1968" y="749"/>
                    <a:pt x="1973" y="749"/>
                  </a:cubicBezTo>
                  <a:cubicBezTo>
                    <a:pt x="2020" y="749"/>
                    <a:pt x="2047" y="744"/>
                    <a:pt x="2084" y="723"/>
                  </a:cubicBezTo>
                  <a:cubicBezTo>
                    <a:pt x="2094" y="744"/>
                    <a:pt x="2100" y="754"/>
                    <a:pt x="2100" y="770"/>
                  </a:cubicBezTo>
                  <a:cubicBezTo>
                    <a:pt x="2100" y="791"/>
                    <a:pt x="2073" y="791"/>
                    <a:pt x="2073" y="807"/>
                  </a:cubicBezTo>
                  <a:cubicBezTo>
                    <a:pt x="2073" y="818"/>
                    <a:pt x="2084" y="818"/>
                    <a:pt x="2084" y="828"/>
                  </a:cubicBezTo>
                  <a:cubicBezTo>
                    <a:pt x="2084" y="828"/>
                    <a:pt x="2084" y="833"/>
                    <a:pt x="2078" y="833"/>
                  </a:cubicBezTo>
                  <a:cubicBezTo>
                    <a:pt x="2084" y="833"/>
                    <a:pt x="2084" y="839"/>
                    <a:pt x="2084" y="839"/>
                  </a:cubicBezTo>
                  <a:cubicBezTo>
                    <a:pt x="2105" y="839"/>
                    <a:pt x="2100" y="807"/>
                    <a:pt x="2115" y="802"/>
                  </a:cubicBezTo>
                  <a:cubicBezTo>
                    <a:pt x="2147" y="818"/>
                    <a:pt x="2147" y="818"/>
                    <a:pt x="2147" y="818"/>
                  </a:cubicBezTo>
                  <a:cubicBezTo>
                    <a:pt x="2168" y="818"/>
                    <a:pt x="2168" y="818"/>
                    <a:pt x="2168" y="818"/>
                  </a:cubicBezTo>
                  <a:cubicBezTo>
                    <a:pt x="2168" y="807"/>
                    <a:pt x="2168" y="807"/>
                    <a:pt x="2168" y="807"/>
                  </a:cubicBezTo>
                  <a:cubicBezTo>
                    <a:pt x="2131" y="733"/>
                    <a:pt x="2147" y="765"/>
                    <a:pt x="2184" y="807"/>
                  </a:cubicBezTo>
                  <a:cubicBezTo>
                    <a:pt x="2189" y="802"/>
                    <a:pt x="2189" y="796"/>
                    <a:pt x="2200" y="796"/>
                  </a:cubicBezTo>
                  <a:cubicBezTo>
                    <a:pt x="2210" y="796"/>
                    <a:pt x="2221" y="807"/>
                    <a:pt x="2231" y="807"/>
                  </a:cubicBezTo>
                  <a:cubicBezTo>
                    <a:pt x="2242" y="807"/>
                    <a:pt x="2242" y="796"/>
                    <a:pt x="2252" y="796"/>
                  </a:cubicBezTo>
                  <a:cubicBezTo>
                    <a:pt x="2258" y="796"/>
                    <a:pt x="2258" y="802"/>
                    <a:pt x="2263" y="812"/>
                  </a:cubicBezTo>
                  <a:cubicBezTo>
                    <a:pt x="2274" y="807"/>
                    <a:pt x="2279" y="796"/>
                    <a:pt x="2289" y="796"/>
                  </a:cubicBezTo>
                  <a:cubicBezTo>
                    <a:pt x="2332" y="796"/>
                    <a:pt x="2358" y="833"/>
                    <a:pt x="2358" y="881"/>
                  </a:cubicBezTo>
                  <a:cubicBezTo>
                    <a:pt x="2358" y="902"/>
                    <a:pt x="2358" y="902"/>
                    <a:pt x="2358" y="902"/>
                  </a:cubicBezTo>
                  <a:cubicBezTo>
                    <a:pt x="2358" y="923"/>
                    <a:pt x="2321" y="918"/>
                    <a:pt x="2321" y="933"/>
                  </a:cubicBezTo>
                  <a:cubicBezTo>
                    <a:pt x="2321" y="939"/>
                    <a:pt x="2326" y="944"/>
                    <a:pt x="2326" y="949"/>
                  </a:cubicBezTo>
                  <a:cubicBezTo>
                    <a:pt x="2326" y="960"/>
                    <a:pt x="2316" y="965"/>
                    <a:pt x="2316" y="976"/>
                  </a:cubicBezTo>
                  <a:cubicBezTo>
                    <a:pt x="2316" y="981"/>
                    <a:pt x="2321" y="981"/>
                    <a:pt x="2321" y="986"/>
                  </a:cubicBezTo>
                  <a:cubicBezTo>
                    <a:pt x="2326" y="1002"/>
                    <a:pt x="2321" y="1013"/>
                    <a:pt x="2332" y="1023"/>
                  </a:cubicBezTo>
                  <a:cubicBezTo>
                    <a:pt x="2337" y="1029"/>
                    <a:pt x="2342" y="1029"/>
                    <a:pt x="2347" y="1034"/>
                  </a:cubicBezTo>
                  <a:cubicBezTo>
                    <a:pt x="2326" y="1055"/>
                    <a:pt x="2305" y="1055"/>
                    <a:pt x="2279" y="1060"/>
                  </a:cubicBezTo>
                  <a:lnTo>
                    <a:pt x="2274" y="1055"/>
                  </a:lnTo>
                  <a:cubicBezTo>
                    <a:pt x="2274" y="1039"/>
                    <a:pt x="2305" y="1044"/>
                    <a:pt x="2305" y="1029"/>
                  </a:cubicBezTo>
                  <a:cubicBezTo>
                    <a:pt x="2305" y="1023"/>
                    <a:pt x="2300" y="1018"/>
                    <a:pt x="2289" y="1018"/>
                  </a:cubicBezTo>
                  <a:cubicBezTo>
                    <a:pt x="2279" y="1018"/>
                    <a:pt x="2279" y="1034"/>
                    <a:pt x="2268" y="1034"/>
                  </a:cubicBezTo>
                  <a:cubicBezTo>
                    <a:pt x="2252" y="1034"/>
                    <a:pt x="2247" y="1023"/>
                    <a:pt x="2237" y="1018"/>
                  </a:cubicBezTo>
                  <a:cubicBezTo>
                    <a:pt x="2242" y="1029"/>
                    <a:pt x="2242" y="1034"/>
                    <a:pt x="2247" y="1044"/>
                  </a:cubicBezTo>
                  <a:cubicBezTo>
                    <a:pt x="2237" y="1050"/>
                    <a:pt x="2237" y="1050"/>
                    <a:pt x="2237" y="1050"/>
                  </a:cubicBezTo>
                  <a:cubicBezTo>
                    <a:pt x="2247" y="1060"/>
                    <a:pt x="2263" y="1060"/>
                    <a:pt x="2263" y="1071"/>
                  </a:cubicBezTo>
                  <a:cubicBezTo>
                    <a:pt x="2263" y="1081"/>
                    <a:pt x="2252" y="1092"/>
                    <a:pt x="2242" y="1092"/>
                  </a:cubicBezTo>
                  <a:cubicBezTo>
                    <a:pt x="2231" y="1071"/>
                    <a:pt x="2221" y="1055"/>
                    <a:pt x="2205" y="1034"/>
                  </a:cubicBezTo>
                  <a:cubicBezTo>
                    <a:pt x="2194" y="1018"/>
                    <a:pt x="2189" y="992"/>
                    <a:pt x="2168" y="992"/>
                  </a:cubicBezTo>
                  <a:cubicBezTo>
                    <a:pt x="2157" y="992"/>
                    <a:pt x="2157" y="1013"/>
                    <a:pt x="2142" y="1013"/>
                  </a:cubicBezTo>
                  <a:cubicBezTo>
                    <a:pt x="2126" y="1013"/>
                    <a:pt x="2126" y="986"/>
                    <a:pt x="2115" y="986"/>
                  </a:cubicBezTo>
                  <a:cubicBezTo>
                    <a:pt x="2100" y="997"/>
                    <a:pt x="2100" y="997"/>
                    <a:pt x="2100" y="997"/>
                  </a:cubicBezTo>
                  <a:cubicBezTo>
                    <a:pt x="2094" y="992"/>
                    <a:pt x="2089" y="986"/>
                    <a:pt x="2084" y="986"/>
                  </a:cubicBezTo>
                  <a:cubicBezTo>
                    <a:pt x="2063" y="986"/>
                    <a:pt x="2063" y="1013"/>
                    <a:pt x="2047" y="1018"/>
                  </a:cubicBezTo>
                  <a:cubicBezTo>
                    <a:pt x="2036" y="1023"/>
                    <a:pt x="2031" y="1023"/>
                    <a:pt x="2020" y="1029"/>
                  </a:cubicBezTo>
                  <a:cubicBezTo>
                    <a:pt x="2005" y="1034"/>
                    <a:pt x="1994" y="1039"/>
                    <a:pt x="1978" y="1044"/>
                  </a:cubicBezTo>
                  <a:cubicBezTo>
                    <a:pt x="1973" y="1050"/>
                    <a:pt x="1962" y="1050"/>
                    <a:pt x="1962" y="1060"/>
                  </a:cubicBezTo>
                  <a:cubicBezTo>
                    <a:pt x="1962" y="1092"/>
                    <a:pt x="1983" y="1102"/>
                    <a:pt x="2005" y="1123"/>
                  </a:cubicBezTo>
                  <a:cubicBezTo>
                    <a:pt x="2020" y="1144"/>
                    <a:pt x="2020" y="1181"/>
                    <a:pt x="2047" y="1181"/>
                  </a:cubicBezTo>
                  <a:cubicBezTo>
                    <a:pt x="2057" y="1181"/>
                    <a:pt x="2063" y="1176"/>
                    <a:pt x="2068" y="1176"/>
                  </a:cubicBezTo>
                  <a:cubicBezTo>
                    <a:pt x="2084" y="1181"/>
                    <a:pt x="2084" y="1181"/>
                    <a:pt x="2084" y="1181"/>
                  </a:cubicBezTo>
                  <a:cubicBezTo>
                    <a:pt x="2105" y="1181"/>
                    <a:pt x="2105" y="1181"/>
                    <a:pt x="2105" y="1181"/>
                  </a:cubicBezTo>
                  <a:cubicBezTo>
                    <a:pt x="2105" y="1150"/>
                    <a:pt x="2105" y="1150"/>
                    <a:pt x="2105" y="1150"/>
                  </a:cubicBezTo>
                  <a:cubicBezTo>
                    <a:pt x="2110" y="1144"/>
                    <a:pt x="2110" y="1144"/>
                    <a:pt x="2110" y="1144"/>
                  </a:cubicBezTo>
                  <a:cubicBezTo>
                    <a:pt x="2131" y="1203"/>
                    <a:pt x="2121" y="1245"/>
                    <a:pt x="2152" y="1292"/>
                  </a:cubicBezTo>
                  <a:cubicBezTo>
                    <a:pt x="2163" y="1303"/>
                    <a:pt x="2168" y="1298"/>
                    <a:pt x="2179" y="1308"/>
                  </a:cubicBezTo>
                  <a:cubicBezTo>
                    <a:pt x="2200" y="1318"/>
                    <a:pt x="2215" y="1334"/>
                    <a:pt x="2237" y="1334"/>
                  </a:cubicBezTo>
                  <a:cubicBezTo>
                    <a:pt x="2274" y="1329"/>
                    <a:pt x="2284" y="1371"/>
                    <a:pt x="2316" y="1382"/>
                  </a:cubicBezTo>
                  <a:cubicBezTo>
                    <a:pt x="2316" y="1377"/>
                    <a:pt x="2321" y="1377"/>
                    <a:pt x="2321" y="1377"/>
                  </a:cubicBezTo>
                  <a:cubicBezTo>
                    <a:pt x="2321" y="1371"/>
                    <a:pt x="2316" y="1371"/>
                    <a:pt x="2316" y="1366"/>
                  </a:cubicBezTo>
                  <a:cubicBezTo>
                    <a:pt x="2316" y="1355"/>
                    <a:pt x="2321" y="1350"/>
                    <a:pt x="2326" y="1350"/>
                  </a:cubicBezTo>
                  <a:cubicBezTo>
                    <a:pt x="2337" y="1350"/>
                    <a:pt x="2342" y="1355"/>
                    <a:pt x="2353" y="1355"/>
                  </a:cubicBezTo>
                  <a:cubicBezTo>
                    <a:pt x="2379" y="1355"/>
                    <a:pt x="2390" y="1350"/>
                    <a:pt x="2416" y="1350"/>
                  </a:cubicBezTo>
                  <a:cubicBezTo>
                    <a:pt x="2474" y="1350"/>
                    <a:pt x="2500" y="1392"/>
                    <a:pt x="2558" y="1392"/>
                  </a:cubicBezTo>
                  <a:cubicBezTo>
                    <a:pt x="2574" y="1392"/>
                    <a:pt x="2579" y="1366"/>
                    <a:pt x="2600" y="1366"/>
                  </a:cubicBezTo>
                  <a:cubicBezTo>
                    <a:pt x="2611" y="1366"/>
                    <a:pt x="2611" y="1382"/>
                    <a:pt x="2622" y="1382"/>
                  </a:cubicBezTo>
                  <a:cubicBezTo>
                    <a:pt x="2632" y="1382"/>
                    <a:pt x="2637" y="1371"/>
                    <a:pt x="2648" y="1371"/>
                  </a:cubicBezTo>
                  <a:cubicBezTo>
                    <a:pt x="2648" y="1371"/>
                    <a:pt x="2648" y="1371"/>
                    <a:pt x="2648" y="1377"/>
                  </a:cubicBezTo>
                  <a:cubicBezTo>
                    <a:pt x="2648" y="1387"/>
                    <a:pt x="2632" y="1392"/>
                    <a:pt x="2627" y="1408"/>
                  </a:cubicBezTo>
                  <a:cubicBezTo>
                    <a:pt x="2632" y="1408"/>
                    <a:pt x="2632" y="1414"/>
                    <a:pt x="2632" y="1414"/>
                  </a:cubicBezTo>
                  <a:cubicBezTo>
                    <a:pt x="2648" y="1414"/>
                    <a:pt x="2659" y="1403"/>
                    <a:pt x="2669" y="1398"/>
                  </a:cubicBezTo>
                  <a:cubicBezTo>
                    <a:pt x="2664" y="1392"/>
                    <a:pt x="2653" y="1387"/>
                    <a:pt x="2653" y="1377"/>
                  </a:cubicBezTo>
                  <a:cubicBezTo>
                    <a:pt x="2653" y="1366"/>
                    <a:pt x="2653" y="1366"/>
                    <a:pt x="2653" y="1366"/>
                  </a:cubicBezTo>
                  <a:cubicBezTo>
                    <a:pt x="2659" y="1361"/>
                    <a:pt x="2659" y="1361"/>
                    <a:pt x="2659" y="1361"/>
                  </a:cubicBezTo>
                  <a:cubicBezTo>
                    <a:pt x="2669" y="1371"/>
                    <a:pt x="2680" y="1382"/>
                    <a:pt x="2690" y="1387"/>
                  </a:cubicBezTo>
                  <a:cubicBezTo>
                    <a:pt x="2706" y="1392"/>
                    <a:pt x="2727" y="1392"/>
                    <a:pt x="2727" y="1408"/>
                  </a:cubicBezTo>
                  <a:cubicBezTo>
                    <a:pt x="2727" y="1435"/>
                    <a:pt x="2727" y="1435"/>
                    <a:pt x="2727" y="1435"/>
                  </a:cubicBezTo>
                  <a:cubicBezTo>
                    <a:pt x="2727" y="1440"/>
                    <a:pt x="2727" y="1440"/>
                    <a:pt x="2727" y="1440"/>
                  </a:cubicBezTo>
                  <a:cubicBezTo>
                    <a:pt x="2722" y="1440"/>
                    <a:pt x="2722" y="1440"/>
                    <a:pt x="2722" y="1440"/>
                  </a:cubicBezTo>
                  <a:cubicBezTo>
                    <a:pt x="2711" y="1419"/>
                    <a:pt x="2717" y="1414"/>
                    <a:pt x="2696" y="1403"/>
                  </a:cubicBezTo>
                  <a:cubicBezTo>
                    <a:pt x="2685" y="1403"/>
                    <a:pt x="2690" y="1403"/>
                    <a:pt x="2685" y="1414"/>
                  </a:cubicBezTo>
                  <a:cubicBezTo>
                    <a:pt x="2680" y="1424"/>
                    <a:pt x="2664" y="1424"/>
                    <a:pt x="2664" y="1440"/>
                  </a:cubicBezTo>
                  <a:cubicBezTo>
                    <a:pt x="2664" y="1476"/>
                    <a:pt x="2685" y="1497"/>
                    <a:pt x="2711" y="1529"/>
                  </a:cubicBezTo>
                  <a:cubicBezTo>
                    <a:pt x="2727" y="1544"/>
                    <a:pt x="2722" y="1560"/>
                    <a:pt x="2738" y="1576"/>
                  </a:cubicBezTo>
                  <a:cubicBezTo>
                    <a:pt x="2748" y="1592"/>
                    <a:pt x="2806" y="1592"/>
                    <a:pt x="2790" y="1597"/>
                  </a:cubicBezTo>
                  <a:cubicBezTo>
                    <a:pt x="2801" y="1613"/>
                    <a:pt x="2811" y="1618"/>
                    <a:pt x="2827" y="1618"/>
                  </a:cubicBezTo>
                  <a:cubicBezTo>
                    <a:pt x="2833" y="1618"/>
                    <a:pt x="2833" y="1613"/>
                    <a:pt x="2843" y="1613"/>
                  </a:cubicBezTo>
                  <a:cubicBezTo>
                    <a:pt x="2859" y="1613"/>
                    <a:pt x="2864" y="1618"/>
                    <a:pt x="2880" y="1623"/>
                  </a:cubicBezTo>
                  <a:cubicBezTo>
                    <a:pt x="2885" y="1623"/>
                    <a:pt x="2885" y="1623"/>
                    <a:pt x="2885" y="1623"/>
                  </a:cubicBezTo>
                  <a:cubicBezTo>
                    <a:pt x="2885" y="1597"/>
                    <a:pt x="2885" y="1597"/>
                    <a:pt x="2885" y="1597"/>
                  </a:cubicBezTo>
                  <a:cubicBezTo>
                    <a:pt x="2875" y="1592"/>
                    <a:pt x="2864" y="1587"/>
                    <a:pt x="2864" y="1576"/>
                  </a:cubicBezTo>
                  <a:cubicBezTo>
                    <a:pt x="2864" y="1565"/>
                    <a:pt x="2875" y="1565"/>
                    <a:pt x="2875" y="1560"/>
                  </a:cubicBezTo>
                  <a:cubicBezTo>
                    <a:pt x="2875" y="1544"/>
                    <a:pt x="2859" y="1539"/>
                    <a:pt x="2848" y="1534"/>
                  </a:cubicBezTo>
                  <a:cubicBezTo>
                    <a:pt x="2838" y="1529"/>
                    <a:pt x="2833" y="1518"/>
                    <a:pt x="2827" y="1513"/>
                  </a:cubicBezTo>
                  <a:cubicBezTo>
                    <a:pt x="2806" y="1497"/>
                    <a:pt x="2785" y="1486"/>
                    <a:pt x="2785" y="1465"/>
                  </a:cubicBezTo>
                  <a:cubicBezTo>
                    <a:pt x="2785" y="1440"/>
                    <a:pt x="2775" y="1429"/>
                    <a:pt x="2775" y="1403"/>
                  </a:cubicBezTo>
                  <a:cubicBezTo>
                    <a:pt x="2775" y="1392"/>
                    <a:pt x="2775" y="1392"/>
                    <a:pt x="2775" y="1392"/>
                  </a:cubicBezTo>
                  <a:cubicBezTo>
                    <a:pt x="2775" y="1377"/>
                    <a:pt x="2775" y="1377"/>
                    <a:pt x="2775" y="1377"/>
                  </a:cubicBezTo>
                  <a:cubicBezTo>
                    <a:pt x="2769" y="1371"/>
                    <a:pt x="2769" y="1371"/>
                    <a:pt x="2769" y="1371"/>
                  </a:cubicBezTo>
                  <a:cubicBezTo>
                    <a:pt x="2764" y="1377"/>
                    <a:pt x="2759" y="1387"/>
                    <a:pt x="2748" y="1387"/>
                  </a:cubicBezTo>
                  <a:cubicBezTo>
                    <a:pt x="2727" y="1387"/>
                    <a:pt x="2701" y="1371"/>
                    <a:pt x="2701" y="1345"/>
                  </a:cubicBezTo>
                  <a:cubicBezTo>
                    <a:pt x="2701" y="1334"/>
                    <a:pt x="2706" y="1329"/>
                    <a:pt x="2706" y="1318"/>
                  </a:cubicBezTo>
                  <a:cubicBezTo>
                    <a:pt x="2706" y="1313"/>
                    <a:pt x="2701" y="1308"/>
                    <a:pt x="2696" y="1303"/>
                  </a:cubicBezTo>
                  <a:cubicBezTo>
                    <a:pt x="2706" y="1292"/>
                    <a:pt x="2706" y="1292"/>
                    <a:pt x="2706" y="1292"/>
                  </a:cubicBezTo>
                  <a:cubicBezTo>
                    <a:pt x="2711" y="1292"/>
                    <a:pt x="2711" y="1292"/>
                    <a:pt x="2717" y="1292"/>
                  </a:cubicBezTo>
                  <a:cubicBezTo>
                    <a:pt x="2727" y="1292"/>
                    <a:pt x="2727" y="1303"/>
                    <a:pt x="2732" y="1308"/>
                  </a:cubicBezTo>
                  <a:cubicBezTo>
                    <a:pt x="2748" y="1318"/>
                    <a:pt x="2748" y="1329"/>
                    <a:pt x="2764" y="1340"/>
                  </a:cubicBezTo>
                  <a:cubicBezTo>
                    <a:pt x="2790" y="1355"/>
                    <a:pt x="2806" y="1366"/>
                    <a:pt x="2838" y="1377"/>
                  </a:cubicBezTo>
                  <a:cubicBezTo>
                    <a:pt x="2885" y="1387"/>
                    <a:pt x="2912" y="1408"/>
                    <a:pt x="2954" y="1435"/>
                  </a:cubicBezTo>
                  <a:cubicBezTo>
                    <a:pt x="2991" y="1460"/>
                    <a:pt x="3012" y="1471"/>
                    <a:pt x="3049" y="1492"/>
                  </a:cubicBezTo>
                  <a:cubicBezTo>
                    <a:pt x="3065" y="1502"/>
                    <a:pt x="3070" y="1518"/>
                    <a:pt x="3091" y="1529"/>
                  </a:cubicBezTo>
                  <a:cubicBezTo>
                    <a:pt x="3102" y="1534"/>
                    <a:pt x="3112" y="1534"/>
                    <a:pt x="3123" y="1539"/>
                  </a:cubicBezTo>
                  <a:cubicBezTo>
                    <a:pt x="3154" y="1555"/>
                    <a:pt x="3165" y="1587"/>
                    <a:pt x="3202" y="1587"/>
                  </a:cubicBezTo>
                  <a:cubicBezTo>
                    <a:pt x="3212" y="1587"/>
                    <a:pt x="3218" y="1576"/>
                    <a:pt x="3228" y="1576"/>
                  </a:cubicBezTo>
                  <a:cubicBezTo>
                    <a:pt x="3228" y="1576"/>
                    <a:pt x="3228" y="1576"/>
                    <a:pt x="3228" y="1581"/>
                  </a:cubicBezTo>
                  <a:cubicBezTo>
                    <a:pt x="3228" y="1587"/>
                    <a:pt x="3223" y="1592"/>
                    <a:pt x="3223" y="1597"/>
                  </a:cubicBezTo>
                  <a:cubicBezTo>
                    <a:pt x="3223" y="1639"/>
                    <a:pt x="3276" y="1634"/>
                    <a:pt x="3276" y="1676"/>
                  </a:cubicBezTo>
                  <a:cubicBezTo>
                    <a:pt x="3276" y="1718"/>
                    <a:pt x="3270" y="1713"/>
                    <a:pt x="3249" y="1734"/>
                  </a:cubicBezTo>
                  <a:cubicBezTo>
                    <a:pt x="3233" y="1745"/>
                    <a:pt x="3239" y="1771"/>
                    <a:pt x="3218" y="1771"/>
                  </a:cubicBezTo>
                  <a:cubicBezTo>
                    <a:pt x="3212" y="1771"/>
                    <a:pt x="3212" y="1761"/>
                    <a:pt x="3202" y="1755"/>
                  </a:cubicBezTo>
                  <a:cubicBezTo>
                    <a:pt x="3191" y="1750"/>
                    <a:pt x="3186" y="1745"/>
                    <a:pt x="3176" y="1734"/>
                  </a:cubicBezTo>
                  <a:cubicBezTo>
                    <a:pt x="3149" y="1718"/>
                    <a:pt x="3133" y="1718"/>
                    <a:pt x="3107" y="1708"/>
                  </a:cubicBezTo>
                  <a:cubicBezTo>
                    <a:pt x="3081" y="1697"/>
                    <a:pt x="3070" y="1692"/>
                    <a:pt x="3044" y="1682"/>
                  </a:cubicBezTo>
                  <a:cubicBezTo>
                    <a:pt x="3022" y="1676"/>
                    <a:pt x="3012" y="1660"/>
                    <a:pt x="2991" y="1660"/>
                  </a:cubicBezTo>
                  <a:cubicBezTo>
                    <a:pt x="2975" y="1660"/>
                    <a:pt x="2975" y="1682"/>
                    <a:pt x="2959" y="1682"/>
                  </a:cubicBezTo>
                  <a:cubicBezTo>
                    <a:pt x="2943" y="1682"/>
                    <a:pt x="2938" y="1666"/>
                    <a:pt x="2928" y="1660"/>
                  </a:cubicBezTo>
                  <a:cubicBezTo>
                    <a:pt x="2901" y="1650"/>
                    <a:pt x="2885" y="1645"/>
                    <a:pt x="2859" y="1645"/>
                  </a:cubicBezTo>
                  <a:cubicBezTo>
                    <a:pt x="2843" y="1645"/>
                    <a:pt x="2827" y="1655"/>
                    <a:pt x="2827" y="1666"/>
                  </a:cubicBezTo>
                  <a:cubicBezTo>
                    <a:pt x="2827" y="1687"/>
                    <a:pt x="2843" y="1692"/>
                    <a:pt x="2864" y="1697"/>
                  </a:cubicBezTo>
                  <a:cubicBezTo>
                    <a:pt x="2875" y="1703"/>
                    <a:pt x="2880" y="1713"/>
                    <a:pt x="2896" y="1724"/>
                  </a:cubicBezTo>
                  <a:cubicBezTo>
                    <a:pt x="2917" y="1740"/>
                    <a:pt x="2933" y="1761"/>
                    <a:pt x="2965" y="1761"/>
                  </a:cubicBezTo>
                  <a:cubicBezTo>
                    <a:pt x="2980" y="1761"/>
                    <a:pt x="2986" y="1750"/>
                    <a:pt x="2996" y="1750"/>
                  </a:cubicBezTo>
                  <a:cubicBezTo>
                    <a:pt x="3012" y="1750"/>
                    <a:pt x="3017" y="1761"/>
                    <a:pt x="3033" y="1761"/>
                  </a:cubicBezTo>
                  <a:cubicBezTo>
                    <a:pt x="3038" y="1761"/>
                    <a:pt x="3044" y="1761"/>
                    <a:pt x="3049" y="1761"/>
                  </a:cubicBezTo>
                  <a:cubicBezTo>
                    <a:pt x="3075" y="1761"/>
                    <a:pt x="3081" y="1782"/>
                    <a:pt x="3102" y="1792"/>
                  </a:cubicBezTo>
                  <a:cubicBezTo>
                    <a:pt x="3096" y="1797"/>
                    <a:pt x="3091" y="1797"/>
                    <a:pt x="3081" y="1797"/>
                  </a:cubicBezTo>
                  <a:cubicBezTo>
                    <a:pt x="3075" y="1797"/>
                    <a:pt x="3070" y="1792"/>
                    <a:pt x="3065" y="1792"/>
                  </a:cubicBezTo>
                  <a:cubicBezTo>
                    <a:pt x="3054" y="1792"/>
                    <a:pt x="3054" y="1803"/>
                    <a:pt x="3044" y="1803"/>
                  </a:cubicBezTo>
                  <a:cubicBezTo>
                    <a:pt x="3033" y="1803"/>
                    <a:pt x="3022" y="1797"/>
                    <a:pt x="3012" y="1808"/>
                  </a:cubicBezTo>
                  <a:cubicBezTo>
                    <a:pt x="3001" y="1813"/>
                    <a:pt x="3007" y="1824"/>
                    <a:pt x="3001" y="1829"/>
                  </a:cubicBezTo>
                  <a:cubicBezTo>
                    <a:pt x="2996" y="1834"/>
                    <a:pt x="2991" y="1829"/>
                    <a:pt x="2980" y="1834"/>
                  </a:cubicBezTo>
                  <a:cubicBezTo>
                    <a:pt x="2991" y="1856"/>
                    <a:pt x="3001" y="1866"/>
                    <a:pt x="3001" y="1887"/>
                  </a:cubicBezTo>
                  <a:cubicBezTo>
                    <a:pt x="3007" y="1914"/>
                    <a:pt x="3012" y="1951"/>
                    <a:pt x="3038" y="1951"/>
                  </a:cubicBezTo>
                  <a:cubicBezTo>
                    <a:pt x="3049" y="1951"/>
                    <a:pt x="3054" y="1935"/>
                    <a:pt x="3065" y="1935"/>
                  </a:cubicBezTo>
                  <a:cubicBezTo>
                    <a:pt x="3075" y="1935"/>
                    <a:pt x="3081" y="1935"/>
                    <a:pt x="3096" y="1935"/>
                  </a:cubicBezTo>
                  <a:cubicBezTo>
                    <a:pt x="3091" y="1951"/>
                    <a:pt x="3091" y="1961"/>
                    <a:pt x="3096" y="1972"/>
                  </a:cubicBezTo>
                  <a:cubicBezTo>
                    <a:pt x="3117" y="1966"/>
                    <a:pt x="3128" y="1951"/>
                    <a:pt x="3149" y="1951"/>
                  </a:cubicBezTo>
                  <a:cubicBezTo>
                    <a:pt x="3154" y="1951"/>
                    <a:pt x="3160" y="1951"/>
                    <a:pt x="3165" y="1951"/>
                  </a:cubicBezTo>
                  <a:cubicBezTo>
                    <a:pt x="3181" y="1951"/>
                    <a:pt x="3191" y="1945"/>
                    <a:pt x="3207" y="1945"/>
                  </a:cubicBezTo>
                  <a:cubicBezTo>
                    <a:pt x="3207" y="1940"/>
                    <a:pt x="3207" y="1940"/>
                    <a:pt x="3207" y="1935"/>
                  </a:cubicBezTo>
                  <a:cubicBezTo>
                    <a:pt x="3207" y="1929"/>
                    <a:pt x="3202" y="1929"/>
                    <a:pt x="3202" y="1919"/>
                  </a:cubicBezTo>
                  <a:cubicBezTo>
                    <a:pt x="3202" y="1903"/>
                    <a:pt x="3218" y="1898"/>
                    <a:pt x="3223" y="1882"/>
                  </a:cubicBezTo>
                  <a:cubicBezTo>
                    <a:pt x="3228" y="1845"/>
                    <a:pt x="3228" y="1824"/>
                    <a:pt x="3244" y="1787"/>
                  </a:cubicBezTo>
                  <a:cubicBezTo>
                    <a:pt x="3249" y="1766"/>
                    <a:pt x="3270" y="1766"/>
                    <a:pt x="3281" y="1745"/>
                  </a:cubicBezTo>
                  <a:cubicBezTo>
                    <a:pt x="3292" y="1718"/>
                    <a:pt x="3292" y="1676"/>
                    <a:pt x="3318" y="1676"/>
                  </a:cubicBezTo>
                  <a:cubicBezTo>
                    <a:pt x="3365" y="1676"/>
                    <a:pt x="3376" y="1718"/>
                    <a:pt x="3402" y="1750"/>
                  </a:cubicBezTo>
                  <a:cubicBezTo>
                    <a:pt x="3439" y="1803"/>
                    <a:pt x="3466" y="1829"/>
                    <a:pt x="3513" y="1871"/>
                  </a:cubicBezTo>
                  <a:cubicBezTo>
                    <a:pt x="3539" y="1898"/>
                    <a:pt x="3555" y="1919"/>
                    <a:pt x="3571" y="194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7" name="Freeform 84"/>
            <p:cNvSpPr>
              <a:spLocks noChangeArrowheads="1"/>
            </p:cNvSpPr>
            <p:nvPr/>
          </p:nvSpPr>
          <p:spPr bwMode="auto">
            <a:xfrm>
              <a:off x="8617892" y="8558213"/>
              <a:ext cx="881005" cy="1217613"/>
            </a:xfrm>
            <a:custGeom>
              <a:avLst/>
              <a:gdLst>
                <a:gd name="T0" fmla="*/ 0 w 2448"/>
                <a:gd name="T1" fmla="*/ 2858 h 3381"/>
                <a:gd name="T2" fmla="*/ 42 w 2448"/>
                <a:gd name="T3" fmla="*/ 2847 h 3381"/>
                <a:gd name="T4" fmla="*/ 174 w 2448"/>
                <a:gd name="T5" fmla="*/ 2900 h 3381"/>
                <a:gd name="T6" fmla="*/ 237 w 2448"/>
                <a:gd name="T7" fmla="*/ 2884 h 3381"/>
                <a:gd name="T8" fmla="*/ 400 w 2448"/>
                <a:gd name="T9" fmla="*/ 3084 h 3381"/>
                <a:gd name="T10" fmla="*/ 638 w 2448"/>
                <a:gd name="T11" fmla="*/ 3253 h 3381"/>
                <a:gd name="T12" fmla="*/ 838 w 2448"/>
                <a:gd name="T13" fmla="*/ 3327 h 3381"/>
                <a:gd name="T14" fmla="*/ 706 w 2448"/>
                <a:gd name="T15" fmla="*/ 3274 h 3381"/>
                <a:gd name="T16" fmla="*/ 1186 w 2448"/>
                <a:gd name="T17" fmla="*/ 2219 h 3381"/>
                <a:gd name="T18" fmla="*/ 1223 w 2448"/>
                <a:gd name="T19" fmla="*/ 1998 h 3381"/>
                <a:gd name="T20" fmla="*/ 1999 w 2448"/>
                <a:gd name="T21" fmla="*/ 738 h 3381"/>
                <a:gd name="T22" fmla="*/ 1392 w 2448"/>
                <a:gd name="T23" fmla="*/ 105 h 3381"/>
                <a:gd name="T24" fmla="*/ 1424 w 2448"/>
                <a:gd name="T25" fmla="*/ 190 h 3381"/>
                <a:gd name="T26" fmla="*/ 1540 w 2448"/>
                <a:gd name="T27" fmla="*/ 274 h 3381"/>
                <a:gd name="T28" fmla="*/ 1772 w 2448"/>
                <a:gd name="T29" fmla="*/ 306 h 3381"/>
                <a:gd name="T30" fmla="*/ 1877 w 2448"/>
                <a:gd name="T31" fmla="*/ 343 h 3381"/>
                <a:gd name="T32" fmla="*/ 1956 w 2448"/>
                <a:gd name="T33" fmla="*/ 348 h 3381"/>
                <a:gd name="T34" fmla="*/ 2030 w 2448"/>
                <a:gd name="T35" fmla="*/ 264 h 3381"/>
                <a:gd name="T36" fmla="*/ 1888 w 2448"/>
                <a:gd name="T37" fmla="*/ 111 h 3381"/>
                <a:gd name="T38" fmla="*/ 1592 w 2448"/>
                <a:gd name="T39" fmla="*/ 174 h 3381"/>
                <a:gd name="T40" fmla="*/ 1413 w 2448"/>
                <a:gd name="T41" fmla="*/ 105 h 3381"/>
                <a:gd name="T42" fmla="*/ 1382 w 2448"/>
                <a:gd name="T43" fmla="*/ 147 h 3381"/>
                <a:gd name="T44" fmla="*/ 1350 w 2448"/>
                <a:gd name="T45" fmla="*/ 206 h 3381"/>
                <a:gd name="T46" fmla="*/ 1434 w 2448"/>
                <a:gd name="T47" fmla="*/ 68 h 3381"/>
                <a:gd name="T48" fmla="*/ 1276 w 2448"/>
                <a:gd name="T49" fmla="*/ 142 h 3381"/>
                <a:gd name="T50" fmla="*/ 1244 w 2448"/>
                <a:gd name="T51" fmla="*/ 163 h 3381"/>
                <a:gd name="T52" fmla="*/ 1012 w 2448"/>
                <a:gd name="T53" fmla="*/ 227 h 3381"/>
                <a:gd name="T54" fmla="*/ 1107 w 2448"/>
                <a:gd name="T55" fmla="*/ 232 h 3381"/>
                <a:gd name="T56" fmla="*/ 954 w 2448"/>
                <a:gd name="T57" fmla="*/ 190 h 3381"/>
                <a:gd name="T58" fmla="*/ 854 w 2448"/>
                <a:gd name="T59" fmla="*/ 1935 h 3381"/>
                <a:gd name="T60" fmla="*/ 791 w 2448"/>
                <a:gd name="T61" fmla="*/ 1729 h 3381"/>
                <a:gd name="T62" fmla="*/ 648 w 2448"/>
                <a:gd name="T63" fmla="*/ 1818 h 3381"/>
                <a:gd name="T64" fmla="*/ 612 w 2448"/>
                <a:gd name="T65" fmla="*/ 1682 h 3381"/>
                <a:gd name="T66" fmla="*/ 633 w 2448"/>
                <a:gd name="T67" fmla="*/ 1529 h 3381"/>
                <a:gd name="T68" fmla="*/ 712 w 2448"/>
                <a:gd name="T69" fmla="*/ 1329 h 3381"/>
                <a:gd name="T70" fmla="*/ 791 w 2448"/>
                <a:gd name="T71" fmla="*/ 1271 h 3381"/>
                <a:gd name="T72" fmla="*/ 854 w 2448"/>
                <a:gd name="T73" fmla="*/ 1076 h 3381"/>
                <a:gd name="T74" fmla="*/ 712 w 2448"/>
                <a:gd name="T75" fmla="*/ 933 h 3381"/>
                <a:gd name="T76" fmla="*/ 780 w 2448"/>
                <a:gd name="T77" fmla="*/ 743 h 3381"/>
                <a:gd name="T78" fmla="*/ 875 w 2448"/>
                <a:gd name="T79" fmla="*/ 543 h 3381"/>
                <a:gd name="T80" fmla="*/ 1028 w 2448"/>
                <a:gd name="T81" fmla="*/ 427 h 3381"/>
                <a:gd name="T82" fmla="*/ 1260 w 2448"/>
                <a:gd name="T83" fmla="*/ 559 h 3381"/>
                <a:gd name="T84" fmla="*/ 1440 w 2448"/>
                <a:gd name="T85" fmla="*/ 543 h 3381"/>
                <a:gd name="T86" fmla="*/ 1666 w 2448"/>
                <a:gd name="T87" fmla="*/ 643 h 3381"/>
                <a:gd name="T88" fmla="*/ 1872 w 2448"/>
                <a:gd name="T89" fmla="*/ 712 h 3381"/>
                <a:gd name="T90" fmla="*/ 1941 w 2448"/>
                <a:gd name="T91" fmla="*/ 770 h 3381"/>
                <a:gd name="T92" fmla="*/ 2099 w 2448"/>
                <a:gd name="T93" fmla="*/ 881 h 3381"/>
                <a:gd name="T94" fmla="*/ 2373 w 2448"/>
                <a:gd name="T95" fmla="*/ 991 h 3381"/>
                <a:gd name="T96" fmla="*/ 2447 w 2448"/>
                <a:gd name="T97" fmla="*/ 1039 h 3381"/>
                <a:gd name="T98" fmla="*/ 2320 w 2448"/>
                <a:gd name="T99" fmla="*/ 1186 h 3381"/>
                <a:gd name="T100" fmla="*/ 2131 w 2448"/>
                <a:gd name="T101" fmla="*/ 1255 h 3381"/>
                <a:gd name="T102" fmla="*/ 2210 w 2448"/>
                <a:gd name="T103" fmla="*/ 1403 h 3381"/>
                <a:gd name="T104" fmla="*/ 2252 w 2448"/>
                <a:gd name="T105" fmla="*/ 1545 h 3381"/>
                <a:gd name="T106" fmla="*/ 2146 w 2448"/>
                <a:gd name="T107" fmla="*/ 1630 h 3381"/>
                <a:gd name="T108" fmla="*/ 2014 w 2448"/>
                <a:gd name="T109" fmla="*/ 1524 h 3381"/>
                <a:gd name="T110" fmla="*/ 1993 w 2448"/>
                <a:gd name="T111" fmla="*/ 1661 h 3381"/>
                <a:gd name="T112" fmla="*/ 1835 w 2448"/>
                <a:gd name="T113" fmla="*/ 1797 h 3381"/>
                <a:gd name="T114" fmla="*/ 1724 w 2448"/>
                <a:gd name="T115" fmla="*/ 1898 h 3381"/>
                <a:gd name="T116" fmla="*/ 1598 w 2448"/>
                <a:gd name="T117" fmla="*/ 1966 h 3381"/>
                <a:gd name="T118" fmla="*/ 1429 w 2448"/>
                <a:gd name="T119" fmla="*/ 2066 h 3381"/>
                <a:gd name="T120" fmla="*/ 1271 w 2448"/>
                <a:gd name="T121" fmla="*/ 1961 h 3381"/>
                <a:gd name="T122" fmla="*/ 1250 w 2448"/>
                <a:gd name="T123" fmla="*/ 1876 h 3381"/>
                <a:gd name="T124" fmla="*/ 970 w 2448"/>
                <a:gd name="T125" fmla="*/ 1945 h 3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8" h="3381">
                  <a:moveTo>
                    <a:pt x="42" y="2847"/>
                  </a:moveTo>
                  <a:lnTo>
                    <a:pt x="42" y="2847"/>
                  </a:lnTo>
                  <a:cubicBezTo>
                    <a:pt x="36" y="2847"/>
                    <a:pt x="36" y="2847"/>
                    <a:pt x="31" y="2847"/>
                  </a:cubicBezTo>
                  <a:cubicBezTo>
                    <a:pt x="42" y="2858"/>
                    <a:pt x="42" y="2858"/>
                    <a:pt x="42" y="2868"/>
                  </a:cubicBezTo>
                  <a:cubicBezTo>
                    <a:pt x="15" y="2873"/>
                    <a:pt x="26" y="2842"/>
                    <a:pt x="10" y="2842"/>
                  </a:cubicBezTo>
                  <a:cubicBezTo>
                    <a:pt x="5" y="2842"/>
                    <a:pt x="5" y="2847"/>
                    <a:pt x="0" y="2847"/>
                  </a:cubicBezTo>
                  <a:cubicBezTo>
                    <a:pt x="0" y="2858"/>
                    <a:pt x="0" y="2858"/>
                    <a:pt x="0" y="2858"/>
                  </a:cubicBezTo>
                  <a:cubicBezTo>
                    <a:pt x="0" y="2863"/>
                    <a:pt x="5" y="2868"/>
                    <a:pt x="10" y="2873"/>
                  </a:cubicBezTo>
                  <a:cubicBezTo>
                    <a:pt x="15" y="2879"/>
                    <a:pt x="15" y="2889"/>
                    <a:pt x="26" y="2889"/>
                  </a:cubicBezTo>
                  <a:cubicBezTo>
                    <a:pt x="31" y="2889"/>
                    <a:pt x="36" y="2884"/>
                    <a:pt x="42" y="2884"/>
                  </a:cubicBezTo>
                  <a:cubicBezTo>
                    <a:pt x="47" y="2884"/>
                    <a:pt x="47" y="2889"/>
                    <a:pt x="58" y="2889"/>
                  </a:cubicBezTo>
                  <a:cubicBezTo>
                    <a:pt x="63" y="2889"/>
                    <a:pt x="68" y="2884"/>
                    <a:pt x="79" y="2889"/>
                  </a:cubicBezTo>
                  <a:cubicBezTo>
                    <a:pt x="79" y="2873"/>
                    <a:pt x="68" y="2863"/>
                    <a:pt x="58" y="2863"/>
                  </a:cubicBezTo>
                  <a:cubicBezTo>
                    <a:pt x="52" y="2858"/>
                    <a:pt x="52" y="2847"/>
                    <a:pt x="42" y="2847"/>
                  </a:cubicBezTo>
                  <a:close/>
                  <a:moveTo>
                    <a:pt x="153" y="2847"/>
                  </a:moveTo>
                  <a:lnTo>
                    <a:pt x="153" y="2847"/>
                  </a:lnTo>
                  <a:cubicBezTo>
                    <a:pt x="142" y="2847"/>
                    <a:pt x="131" y="2858"/>
                    <a:pt x="121" y="2858"/>
                  </a:cubicBezTo>
                  <a:cubicBezTo>
                    <a:pt x="121" y="2863"/>
                    <a:pt x="116" y="2863"/>
                    <a:pt x="116" y="2863"/>
                  </a:cubicBezTo>
                  <a:cubicBezTo>
                    <a:pt x="116" y="2873"/>
                    <a:pt x="126" y="2873"/>
                    <a:pt x="137" y="2879"/>
                  </a:cubicBezTo>
                  <a:cubicBezTo>
                    <a:pt x="147" y="2889"/>
                    <a:pt x="153" y="2894"/>
                    <a:pt x="158" y="2910"/>
                  </a:cubicBezTo>
                  <a:cubicBezTo>
                    <a:pt x="163" y="2905"/>
                    <a:pt x="168" y="2900"/>
                    <a:pt x="174" y="2900"/>
                  </a:cubicBezTo>
                  <a:cubicBezTo>
                    <a:pt x="200" y="2900"/>
                    <a:pt x="226" y="2910"/>
                    <a:pt x="226" y="2931"/>
                  </a:cubicBezTo>
                  <a:cubicBezTo>
                    <a:pt x="226" y="2937"/>
                    <a:pt x="226" y="2942"/>
                    <a:pt x="221" y="2942"/>
                  </a:cubicBezTo>
                  <a:cubicBezTo>
                    <a:pt x="232" y="2947"/>
                    <a:pt x="237" y="2958"/>
                    <a:pt x="237" y="2968"/>
                  </a:cubicBezTo>
                  <a:cubicBezTo>
                    <a:pt x="237" y="2968"/>
                    <a:pt x="237" y="2968"/>
                    <a:pt x="242" y="2968"/>
                  </a:cubicBezTo>
                  <a:cubicBezTo>
                    <a:pt x="258" y="2968"/>
                    <a:pt x="263" y="2952"/>
                    <a:pt x="284" y="2947"/>
                  </a:cubicBezTo>
                  <a:cubicBezTo>
                    <a:pt x="274" y="2937"/>
                    <a:pt x="263" y="2931"/>
                    <a:pt x="253" y="2921"/>
                  </a:cubicBezTo>
                  <a:cubicBezTo>
                    <a:pt x="247" y="2910"/>
                    <a:pt x="253" y="2889"/>
                    <a:pt x="237" y="2884"/>
                  </a:cubicBezTo>
                  <a:cubicBezTo>
                    <a:pt x="216" y="2879"/>
                    <a:pt x="200" y="2884"/>
                    <a:pt x="179" y="2873"/>
                  </a:cubicBezTo>
                  <a:cubicBezTo>
                    <a:pt x="168" y="2868"/>
                    <a:pt x="168" y="2847"/>
                    <a:pt x="153" y="2847"/>
                  </a:cubicBezTo>
                  <a:close/>
                  <a:moveTo>
                    <a:pt x="464" y="3053"/>
                  </a:moveTo>
                  <a:lnTo>
                    <a:pt x="464" y="3053"/>
                  </a:lnTo>
                  <a:cubicBezTo>
                    <a:pt x="448" y="3058"/>
                    <a:pt x="437" y="3058"/>
                    <a:pt x="416" y="3058"/>
                  </a:cubicBezTo>
                  <a:cubicBezTo>
                    <a:pt x="411" y="3058"/>
                    <a:pt x="406" y="3058"/>
                    <a:pt x="400" y="3058"/>
                  </a:cubicBezTo>
                  <a:cubicBezTo>
                    <a:pt x="400" y="3069"/>
                    <a:pt x="400" y="3074"/>
                    <a:pt x="400" y="3084"/>
                  </a:cubicBezTo>
                  <a:cubicBezTo>
                    <a:pt x="400" y="3084"/>
                    <a:pt x="400" y="3084"/>
                    <a:pt x="406" y="3084"/>
                  </a:cubicBezTo>
                  <a:cubicBezTo>
                    <a:pt x="422" y="3084"/>
                    <a:pt x="427" y="3069"/>
                    <a:pt x="443" y="3069"/>
                  </a:cubicBezTo>
                  <a:cubicBezTo>
                    <a:pt x="464" y="3069"/>
                    <a:pt x="469" y="3084"/>
                    <a:pt x="485" y="3095"/>
                  </a:cubicBezTo>
                  <a:cubicBezTo>
                    <a:pt x="511" y="3116"/>
                    <a:pt x="527" y="3132"/>
                    <a:pt x="532" y="3163"/>
                  </a:cubicBezTo>
                  <a:cubicBezTo>
                    <a:pt x="511" y="3158"/>
                    <a:pt x="511" y="3158"/>
                    <a:pt x="511" y="3158"/>
                  </a:cubicBezTo>
                  <a:cubicBezTo>
                    <a:pt x="527" y="3174"/>
                    <a:pt x="601" y="3274"/>
                    <a:pt x="559" y="3200"/>
                  </a:cubicBezTo>
                  <a:cubicBezTo>
                    <a:pt x="596" y="3211"/>
                    <a:pt x="601" y="3248"/>
                    <a:pt x="638" y="3253"/>
                  </a:cubicBezTo>
                  <a:lnTo>
                    <a:pt x="643" y="3248"/>
                  </a:lnTo>
                  <a:cubicBezTo>
                    <a:pt x="643" y="3237"/>
                    <a:pt x="633" y="3237"/>
                    <a:pt x="627" y="3227"/>
                  </a:cubicBezTo>
                  <a:cubicBezTo>
                    <a:pt x="617" y="3195"/>
                    <a:pt x="596" y="3179"/>
                    <a:pt x="559" y="3179"/>
                  </a:cubicBezTo>
                  <a:cubicBezTo>
                    <a:pt x="559" y="3148"/>
                    <a:pt x="543" y="3132"/>
                    <a:pt x="516" y="3105"/>
                  </a:cubicBezTo>
                  <a:cubicBezTo>
                    <a:pt x="495" y="3090"/>
                    <a:pt x="490" y="3069"/>
                    <a:pt x="464" y="3053"/>
                  </a:cubicBezTo>
                  <a:close/>
                  <a:moveTo>
                    <a:pt x="838" y="3327"/>
                  </a:moveTo>
                  <a:lnTo>
                    <a:pt x="838" y="3327"/>
                  </a:lnTo>
                  <a:cubicBezTo>
                    <a:pt x="844" y="3348"/>
                    <a:pt x="854" y="3359"/>
                    <a:pt x="854" y="3380"/>
                  </a:cubicBezTo>
                  <a:cubicBezTo>
                    <a:pt x="828" y="3364"/>
                    <a:pt x="807" y="3374"/>
                    <a:pt x="780" y="3359"/>
                  </a:cubicBezTo>
                  <a:cubicBezTo>
                    <a:pt x="764" y="3353"/>
                    <a:pt x="764" y="3337"/>
                    <a:pt x="749" y="3337"/>
                  </a:cubicBezTo>
                  <a:cubicBezTo>
                    <a:pt x="722" y="3332"/>
                    <a:pt x="717" y="3316"/>
                    <a:pt x="701" y="3301"/>
                  </a:cubicBezTo>
                  <a:cubicBezTo>
                    <a:pt x="701" y="3290"/>
                    <a:pt x="690" y="3290"/>
                    <a:pt x="690" y="3285"/>
                  </a:cubicBezTo>
                  <a:cubicBezTo>
                    <a:pt x="690" y="3280"/>
                    <a:pt x="690" y="3280"/>
                    <a:pt x="690" y="3274"/>
                  </a:cubicBezTo>
                  <a:cubicBezTo>
                    <a:pt x="696" y="3280"/>
                    <a:pt x="701" y="3280"/>
                    <a:pt x="706" y="3274"/>
                  </a:cubicBezTo>
                  <a:cubicBezTo>
                    <a:pt x="701" y="3264"/>
                    <a:pt x="701" y="3264"/>
                    <a:pt x="701" y="3264"/>
                  </a:cubicBezTo>
                  <a:cubicBezTo>
                    <a:pt x="706" y="3258"/>
                    <a:pt x="706" y="3258"/>
                    <a:pt x="706" y="3258"/>
                  </a:cubicBezTo>
                  <a:cubicBezTo>
                    <a:pt x="722" y="3274"/>
                    <a:pt x="733" y="3285"/>
                    <a:pt x="754" y="3295"/>
                  </a:cubicBezTo>
                  <a:cubicBezTo>
                    <a:pt x="775" y="3301"/>
                    <a:pt x="780" y="3316"/>
                    <a:pt x="796" y="3316"/>
                  </a:cubicBezTo>
                  <a:cubicBezTo>
                    <a:pt x="807" y="3316"/>
                    <a:pt x="812" y="3316"/>
                    <a:pt x="817" y="3316"/>
                  </a:cubicBezTo>
                  <a:cubicBezTo>
                    <a:pt x="822" y="3316"/>
                    <a:pt x="833" y="3322"/>
                    <a:pt x="838" y="3327"/>
                  </a:cubicBezTo>
                  <a:close/>
                  <a:moveTo>
                    <a:pt x="1186" y="2219"/>
                  </a:moveTo>
                  <a:lnTo>
                    <a:pt x="1186" y="2219"/>
                  </a:lnTo>
                  <a:lnTo>
                    <a:pt x="1181" y="2214"/>
                  </a:lnTo>
                  <a:cubicBezTo>
                    <a:pt x="1176" y="2214"/>
                    <a:pt x="1171" y="2225"/>
                    <a:pt x="1165" y="2230"/>
                  </a:cubicBezTo>
                  <a:cubicBezTo>
                    <a:pt x="1176" y="2230"/>
                    <a:pt x="1181" y="2230"/>
                    <a:pt x="1186" y="2230"/>
                  </a:cubicBezTo>
                  <a:cubicBezTo>
                    <a:pt x="1186" y="2225"/>
                    <a:pt x="1186" y="2219"/>
                    <a:pt x="1186" y="2219"/>
                  </a:cubicBezTo>
                  <a:close/>
                  <a:moveTo>
                    <a:pt x="1223" y="1998"/>
                  </a:moveTo>
                  <a:lnTo>
                    <a:pt x="1223" y="1998"/>
                  </a:lnTo>
                  <a:cubicBezTo>
                    <a:pt x="1213" y="2003"/>
                    <a:pt x="1213" y="2014"/>
                    <a:pt x="1207" y="2024"/>
                  </a:cubicBezTo>
                  <a:cubicBezTo>
                    <a:pt x="1207" y="2024"/>
                    <a:pt x="1207" y="2024"/>
                    <a:pt x="1213" y="2024"/>
                  </a:cubicBezTo>
                  <a:cubicBezTo>
                    <a:pt x="1218" y="2024"/>
                    <a:pt x="1218" y="2024"/>
                    <a:pt x="1223" y="2024"/>
                  </a:cubicBezTo>
                  <a:cubicBezTo>
                    <a:pt x="1223" y="1998"/>
                    <a:pt x="1223" y="1998"/>
                    <a:pt x="1223" y="1998"/>
                  </a:cubicBezTo>
                  <a:close/>
                  <a:moveTo>
                    <a:pt x="1972" y="707"/>
                  </a:moveTo>
                  <a:lnTo>
                    <a:pt x="1972" y="707"/>
                  </a:lnTo>
                  <a:cubicBezTo>
                    <a:pt x="1972" y="722"/>
                    <a:pt x="1988" y="722"/>
                    <a:pt x="1999" y="738"/>
                  </a:cubicBezTo>
                  <a:cubicBezTo>
                    <a:pt x="2009" y="707"/>
                    <a:pt x="2025" y="691"/>
                    <a:pt x="2041" y="664"/>
                  </a:cubicBezTo>
                  <a:cubicBezTo>
                    <a:pt x="2020" y="664"/>
                    <a:pt x="2004" y="654"/>
                    <a:pt x="1993" y="664"/>
                  </a:cubicBezTo>
                  <a:cubicBezTo>
                    <a:pt x="1983" y="670"/>
                    <a:pt x="1983" y="680"/>
                    <a:pt x="1983" y="686"/>
                  </a:cubicBezTo>
                  <a:cubicBezTo>
                    <a:pt x="1978" y="696"/>
                    <a:pt x="1972" y="696"/>
                    <a:pt x="1972" y="707"/>
                  </a:cubicBezTo>
                  <a:close/>
                  <a:moveTo>
                    <a:pt x="1413" y="105"/>
                  </a:moveTo>
                  <a:lnTo>
                    <a:pt x="1413" y="105"/>
                  </a:lnTo>
                  <a:cubicBezTo>
                    <a:pt x="1392" y="105"/>
                    <a:pt x="1392" y="105"/>
                    <a:pt x="1392" y="105"/>
                  </a:cubicBezTo>
                  <a:cubicBezTo>
                    <a:pt x="1392" y="121"/>
                    <a:pt x="1392" y="126"/>
                    <a:pt x="1392" y="142"/>
                  </a:cubicBezTo>
                  <a:cubicBezTo>
                    <a:pt x="1403" y="137"/>
                    <a:pt x="1403" y="137"/>
                    <a:pt x="1403" y="137"/>
                  </a:cubicBezTo>
                  <a:cubicBezTo>
                    <a:pt x="1413" y="142"/>
                    <a:pt x="1413" y="147"/>
                    <a:pt x="1424" y="147"/>
                  </a:cubicBezTo>
                  <a:cubicBezTo>
                    <a:pt x="1434" y="147"/>
                    <a:pt x="1440" y="142"/>
                    <a:pt x="1445" y="142"/>
                  </a:cubicBezTo>
                  <a:cubicBezTo>
                    <a:pt x="1455" y="142"/>
                    <a:pt x="1455" y="142"/>
                    <a:pt x="1455" y="142"/>
                  </a:cubicBezTo>
                  <a:cubicBezTo>
                    <a:pt x="1455" y="163"/>
                    <a:pt x="1455" y="163"/>
                    <a:pt x="1455" y="163"/>
                  </a:cubicBezTo>
                  <a:cubicBezTo>
                    <a:pt x="1445" y="169"/>
                    <a:pt x="1434" y="174"/>
                    <a:pt x="1424" y="190"/>
                  </a:cubicBezTo>
                  <a:cubicBezTo>
                    <a:pt x="1434" y="195"/>
                    <a:pt x="1434" y="206"/>
                    <a:pt x="1440" y="216"/>
                  </a:cubicBezTo>
                  <a:cubicBezTo>
                    <a:pt x="1434" y="216"/>
                    <a:pt x="1429" y="216"/>
                    <a:pt x="1424" y="216"/>
                  </a:cubicBezTo>
                  <a:cubicBezTo>
                    <a:pt x="1434" y="227"/>
                    <a:pt x="1434" y="237"/>
                    <a:pt x="1434" y="248"/>
                  </a:cubicBezTo>
                  <a:cubicBezTo>
                    <a:pt x="1434" y="248"/>
                    <a:pt x="1434" y="248"/>
                    <a:pt x="1434" y="253"/>
                  </a:cubicBezTo>
                  <a:cubicBezTo>
                    <a:pt x="1440" y="243"/>
                    <a:pt x="1440" y="232"/>
                    <a:pt x="1450" y="221"/>
                  </a:cubicBezTo>
                  <a:cubicBezTo>
                    <a:pt x="1461" y="232"/>
                    <a:pt x="1461" y="243"/>
                    <a:pt x="1471" y="253"/>
                  </a:cubicBezTo>
                  <a:cubicBezTo>
                    <a:pt x="1492" y="269"/>
                    <a:pt x="1513" y="274"/>
                    <a:pt x="1540" y="274"/>
                  </a:cubicBezTo>
                  <a:cubicBezTo>
                    <a:pt x="1571" y="274"/>
                    <a:pt x="1571" y="274"/>
                    <a:pt x="1571" y="274"/>
                  </a:cubicBezTo>
                  <a:cubicBezTo>
                    <a:pt x="1598" y="274"/>
                    <a:pt x="1614" y="306"/>
                    <a:pt x="1614" y="337"/>
                  </a:cubicBezTo>
                  <a:cubicBezTo>
                    <a:pt x="1619" y="337"/>
                    <a:pt x="1619" y="337"/>
                    <a:pt x="1619" y="337"/>
                  </a:cubicBezTo>
                  <a:cubicBezTo>
                    <a:pt x="1640" y="337"/>
                    <a:pt x="1651" y="327"/>
                    <a:pt x="1672" y="327"/>
                  </a:cubicBezTo>
                  <a:cubicBezTo>
                    <a:pt x="1682" y="327"/>
                    <a:pt x="1688" y="343"/>
                    <a:pt x="1703" y="343"/>
                  </a:cubicBezTo>
                  <a:cubicBezTo>
                    <a:pt x="1724" y="343"/>
                    <a:pt x="1719" y="306"/>
                    <a:pt x="1735" y="306"/>
                  </a:cubicBezTo>
                  <a:cubicBezTo>
                    <a:pt x="1772" y="306"/>
                    <a:pt x="1772" y="306"/>
                    <a:pt x="1772" y="306"/>
                  </a:cubicBezTo>
                  <a:cubicBezTo>
                    <a:pt x="1767" y="321"/>
                    <a:pt x="1761" y="327"/>
                    <a:pt x="1756" y="343"/>
                  </a:cubicBezTo>
                  <a:cubicBezTo>
                    <a:pt x="1772" y="327"/>
                    <a:pt x="1782" y="316"/>
                    <a:pt x="1803" y="300"/>
                  </a:cubicBezTo>
                  <a:cubicBezTo>
                    <a:pt x="1803" y="306"/>
                    <a:pt x="1809" y="311"/>
                    <a:pt x="1809" y="316"/>
                  </a:cubicBezTo>
                  <a:cubicBezTo>
                    <a:pt x="1814" y="311"/>
                    <a:pt x="1809" y="290"/>
                    <a:pt x="1825" y="290"/>
                  </a:cubicBezTo>
                  <a:cubicBezTo>
                    <a:pt x="1840" y="290"/>
                    <a:pt x="1846" y="300"/>
                    <a:pt x="1862" y="300"/>
                  </a:cubicBezTo>
                  <a:cubicBezTo>
                    <a:pt x="1872" y="300"/>
                    <a:pt x="1888" y="300"/>
                    <a:pt x="1888" y="306"/>
                  </a:cubicBezTo>
                  <a:cubicBezTo>
                    <a:pt x="1888" y="321"/>
                    <a:pt x="1877" y="327"/>
                    <a:pt x="1877" y="343"/>
                  </a:cubicBezTo>
                  <a:cubicBezTo>
                    <a:pt x="1862" y="343"/>
                    <a:pt x="1851" y="353"/>
                    <a:pt x="1846" y="369"/>
                  </a:cubicBezTo>
                  <a:cubicBezTo>
                    <a:pt x="1872" y="364"/>
                    <a:pt x="1888" y="358"/>
                    <a:pt x="1914" y="348"/>
                  </a:cubicBezTo>
                  <a:cubicBezTo>
                    <a:pt x="1925" y="343"/>
                    <a:pt x="1930" y="321"/>
                    <a:pt x="1946" y="321"/>
                  </a:cubicBezTo>
                  <a:cubicBezTo>
                    <a:pt x="1951" y="321"/>
                    <a:pt x="1951" y="327"/>
                    <a:pt x="1956" y="332"/>
                  </a:cubicBezTo>
                  <a:cubicBezTo>
                    <a:pt x="1951" y="337"/>
                    <a:pt x="1946" y="343"/>
                    <a:pt x="1941" y="348"/>
                  </a:cubicBezTo>
                  <a:cubicBezTo>
                    <a:pt x="1946" y="348"/>
                    <a:pt x="1946" y="348"/>
                    <a:pt x="1946" y="348"/>
                  </a:cubicBezTo>
                  <a:cubicBezTo>
                    <a:pt x="1951" y="348"/>
                    <a:pt x="1956" y="348"/>
                    <a:pt x="1956" y="348"/>
                  </a:cubicBezTo>
                  <a:cubicBezTo>
                    <a:pt x="1962" y="353"/>
                    <a:pt x="1962" y="358"/>
                    <a:pt x="1967" y="364"/>
                  </a:cubicBezTo>
                  <a:cubicBezTo>
                    <a:pt x="1999" y="353"/>
                    <a:pt x="2009" y="327"/>
                    <a:pt x="2046" y="321"/>
                  </a:cubicBezTo>
                  <a:cubicBezTo>
                    <a:pt x="2046" y="353"/>
                    <a:pt x="2051" y="321"/>
                    <a:pt x="2051" y="311"/>
                  </a:cubicBezTo>
                  <a:cubicBezTo>
                    <a:pt x="2057" y="311"/>
                    <a:pt x="2057" y="311"/>
                    <a:pt x="2057" y="311"/>
                  </a:cubicBezTo>
                  <a:cubicBezTo>
                    <a:pt x="2062" y="316"/>
                    <a:pt x="2062" y="316"/>
                    <a:pt x="2062" y="316"/>
                  </a:cubicBezTo>
                  <a:cubicBezTo>
                    <a:pt x="2062" y="311"/>
                    <a:pt x="2067" y="311"/>
                    <a:pt x="2067" y="311"/>
                  </a:cubicBezTo>
                  <a:cubicBezTo>
                    <a:pt x="2067" y="290"/>
                    <a:pt x="2046" y="285"/>
                    <a:pt x="2030" y="264"/>
                  </a:cubicBezTo>
                  <a:cubicBezTo>
                    <a:pt x="2020" y="248"/>
                    <a:pt x="2020" y="227"/>
                    <a:pt x="2004" y="216"/>
                  </a:cubicBezTo>
                  <a:cubicBezTo>
                    <a:pt x="1993" y="206"/>
                    <a:pt x="1978" y="216"/>
                    <a:pt x="1967" y="206"/>
                  </a:cubicBezTo>
                  <a:cubicBezTo>
                    <a:pt x="1951" y="195"/>
                    <a:pt x="1951" y="179"/>
                    <a:pt x="1951" y="163"/>
                  </a:cubicBezTo>
                  <a:cubicBezTo>
                    <a:pt x="1951" y="153"/>
                    <a:pt x="1951" y="153"/>
                    <a:pt x="1951" y="153"/>
                  </a:cubicBezTo>
                  <a:cubicBezTo>
                    <a:pt x="2009" y="174"/>
                    <a:pt x="1956" y="153"/>
                    <a:pt x="1935" y="137"/>
                  </a:cubicBezTo>
                  <a:cubicBezTo>
                    <a:pt x="1920" y="126"/>
                    <a:pt x="1914" y="111"/>
                    <a:pt x="1899" y="111"/>
                  </a:cubicBezTo>
                  <a:cubicBezTo>
                    <a:pt x="1893" y="111"/>
                    <a:pt x="1893" y="111"/>
                    <a:pt x="1888" y="111"/>
                  </a:cubicBezTo>
                  <a:cubicBezTo>
                    <a:pt x="1867" y="111"/>
                    <a:pt x="1862" y="111"/>
                    <a:pt x="1840" y="111"/>
                  </a:cubicBezTo>
                  <a:cubicBezTo>
                    <a:pt x="1825" y="111"/>
                    <a:pt x="1819" y="121"/>
                    <a:pt x="1809" y="132"/>
                  </a:cubicBezTo>
                  <a:cubicBezTo>
                    <a:pt x="1814" y="132"/>
                    <a:pt x="1814" y="137"/>
                    <a:pt x="1819" y="142"/>
                  </a:cubicBezTo>
                  <a:cubicBezTo>
                    <a:pt x="1798" y="163"/>
                    <a:pt x="1777" y="174"/>
                    <a:pt x="1751" y="174"/>
                  </a:cubicBezTo>
                  <a:cubicBezTo>
                    <a:pt x="1666" y="153"/>
                    <a:pt x="1666" y="153"/>
                    <a:pt x="1666" y="153"/>
                  </a:cubicBezTo>
                  <a:cubicBezTo>
                    <a:pt x="1645" y="158"/>
                    <a:pt x="1640" y="174"/>
                    <a:pt x="1619" y="174"/>
                  </a:cubicBezTo>
                  <a:cubicBezTo>
                    <a:pt x="1592" y="174"/>
                    <a:pt x="1592" y="174"/>
                    <a:pt x="1592" y="174"/>
                  </a:cubicBezTo>
                  <a:cubicBezTo>
                    <a:pt x="1577" y="174"/>
                    <a:pt x="1571" y="169"/>
                    <a:pt x="1556" y="163"/>
                  </a:cubicBezTo>
                  <a:cubicBezTo>
                    <a:pt x="1545" y="153"/>
                    <a:pt x="1540" y="132"/>
                    <a:pt x="1524" y="132"/>
                  </a:cubicBezTo>
                  <a:cubicBezTo>
                    <a:pt x="1513" y="132"/>
                    <a:pt x="1513" y="147"/>
                    <a:pt x="1503" y="147"/>
                  </a:cubicBezTo>
                  <a:cubicBezTo>
                    <a:pt x="1498" y="147"/>
                    <a:pt x="1492" y="137"/>
                    <a:pt x="1487" y="132"/>
                  </a:cubicBezTo>
                  <a:cubicBezTo>
                    <a:pt x="1471" y="126"/>
                    <a:pt x="1461" y="121"/>
                    <a:pt x="1445" y="121"/>
                  </a:cubicBezTo>
                  <a:cubicBezTo>
                    <a:pt x="1434" y="121"/>
                    <a:pt x="1434" y="126"/>
                    <a:pt x="1424" y="126"/>
                  </a:cubicBezTo>
                  <a:cubicBezTo>
                    <a:pt x="1418" y="126"/>
                    <a:pt x="1413" y="111"/>
                    <a:pt x="1413" y="105"/>
                  </a:cubicBezTo>
                  <a:close/>
                  <a:moveTo>
                    <a:pt x="1339" y="116"/>
                  </a:moveTo>
                  <a:lnTo>
                    <a:pt x="1339" y="116"/>
                  </a:lnTo>
                  <a:cubicBezTo>
                    <a:pt x="1329" y="126"/>
                    <a:pt x="1350" y="116"/>
                    <a:pt x="1360" y="116"/>
                  </a:cubicBezTo>
                  <a:cubicBezTo>
                    <a:pt x="1355" y="105"/>
                    <a:pt x="1360" y="84"/>
                    <a:pt x="1355" y="89"/>
                  </a:cubicBezTo>
                  <a:cubicBezTo>
                    <a:pt x="1345" y="95"/>
                    <a:pt x="1345" y="105"/>
                    <a:pt x="1339" y="116"/>
                  </a:cubicBezTo>
                  <a:close/>
                  <a:moveTo>
                    <a:pt x="1382" y="147"/>
                  </a:moveTo>
                  <a:lnTo>
                    <a:pt x="1382" y="147"/>
                  </a:lnTo>
                  <a:cubicBezTo>
                    <a:pt x="1392" y="153"/>
                    <a:pt x="1397" y="158"/>
                    <a:pt x="1397" y="169"/>
                  </a:cubicBezTo>
                  <a:cubicBezTo>
                    <a:pt x="1397" y="179"/>
                    <a:pt x="1397" y="184"/>
                    <a:pt x="1397" y="195"/>
                  </a:cubicBezTo>
                  <a:cubicBezTo>
                    <a:pt x="1387" y="195"/>
                    <a:pt x="1387" y="195"/>
                    <a:pt x="1387" y="195"/>
                  </a:cubicBezTo>
                  <a:cubicBezTo>
                    <a:pt x="1382" y="195"/>
                    <a:pt x="1366" y="195"/>
                    <a:pt x="1366" y="206"/>
                  </a:cubicBezTo>
                  <a:cubicBezTo>
                    <a:pt x="1366" y="216"/>
                    <a:pt x="1382" y="216"/>
                    <a:pt x="1382" y="227"/>
                  </a:cubicBezTo>
                  <a:cubicBezTo>
                    <a:pt x="1382" y="227"/>
                    <a:pt x="1382" y="227"/>
                    <a:pt x="1382" y="232"/>
                  </a:cubicBezTo>
                  <a:cubicBezTo>
                    <a:pt x="1366" y="221"/>
                    <a:pt x="1350" y="221"/>
                    <a:pt x="1350" y="206"/>
                  </a:cubicBezTo>
                  <a:cubicBezTo>
                    <a:pt x="1350" y="190"/>
                    <a:pt x="1366" y="190"/>
                    <a:pt x="1366" y="174"/>
                  </a:cubicBezTo>
                  <a:cubicBezTo>
                    <a:pt x="1366" y="169"/>
                    <a:pt x="1366" y="163"/>
                    <a:pt x="1366" y="158"/>
                  </a:cubicBezTo>
                  <a:cubicBezTo>
                    <a:pt x="1366" y="153"/>
                    <a:pt x="1360" y="147"/>
                    <a:pt x="1355" y="137"/>
                  </a:cubicBezTo>
                  <a:cubicBezTo>
                    <a:pt x="1382" y="147"/>
                    <a:pt x="1382" y="147"/>
                    <a:pt x="1382" y="147"/>
                  </a:cubicBezTo>
                  <a:close/>
                  <a:moveTo>
                    <a:pt x="1382" y="5"/>
                  </a:moveTo>
                  <a:lnTo>
                    <a:pt x="1382" y="5"/>
                  </a:lnTo>
                  <a:cubicBezTo>
                    <a:pt x="1408" y="26"/>
                    <a:pt x="1418" y="37"/>
                    <a:pt x="1434" y="68"/>
                  </a:cubicBezTo>
                  <a:cubicBezTo>
                    <a:pt x="1413" y="63"/>
                    <a:pt x="1408" y="42"/>
                    <a:pt x="1392" y="42"/>
                  </a:cubicBezTo>
                  <a:cubicBezTo>
                    <a:pt x="1382" y="32"/>
                    <a:pt x="1382" y="26"/>
                    <a:pt x="1371" y="21"/>
                  </a:cubicBezTo>
                  <a:cubicBezTo>
                    <a:pt x="1360" y="26"/>
                    <a:pt x="1360" y="26"/>
                    <a:pt x="1360" y="26"/>
                  </a:cubicBezTo>
                  <a:cubicBezTo>
                    <a:pt x="1355" y="21"/>
                    <a:pt x="1355" y="21"/>
                    <a:pt x="1355" y="21"/>
                  </a:cubicBezTo>
                  <a:cubicBezTo>
                    <a:pt x="1355" y="16"/>
                    <a:pt x="1350" y="10"/>
                    <a:pt x="1350" y="0"/>
                  </a:cubicBezTo>
                  <a:cubicBezTo>
                    <a:pt x="1360" y="0"/>
                    <a:pt x="1371" y="5"/>
                    <a:pt x="1382" y="5"/>
                  </a:cubicBezTo>
                  <a:close/>
                  <a:moveTo>
                    <a:pt x="1276" y="142"/>
                  </a:moveTo>
                  <a:lnTo>
                    <a:pt x="1276" y="142"/>
                  </a:lnTo>
                  <a:cubicBezTo>
                    <a:pt x="1271" y="147"/>
                    <a:pt x="1266" y="147"/>
                    <a:pt x="1255" y="147"/>
                  </a:cubicBezTo>
                  <a:cubicBezTo>
                    <a:pt x="1239" y="147"/>
                    <a:pt x="1234" y="137"/>
                    <a:pt x="1223" y="132"/>
                  </a:cubicBezTo>
                  <a:cubicBezTo>
                    <a:pt x="1223" y="132"/>
                    <a:pt x="1223" y="132"/>
                    <a:pt x="1223" y="137"/>
                  </a:cubicBezTo>
                  <a:cubicBezTo>
                    <a:pt x="1223" y="153"/>
                    <a:pt x="1223" y="163"/>
                    <a:pt x="1223" y="179"/>
                  </a:cubicBezTo>
                  <a:cubicBezTo>
                    <a:pt x="1229" y="184"/>
                    <a:pt x="1229" y="184"/>
                    <a:pt x="1229" y="184"/>
                  </a:cubicBezTo>
                  <a:cubicBezTo>
                    <a:pt x="1234" y="174"/>
                    <a:pt x="1239" y="169"/>
                    <a:pt x="1244" y="163"/>
                  </a:cubicBezTo>
                  <a:cubicBezTo>
                    <a:pt x="1255" y="169"/>
                    <a:pt x="1255" y="169"/>
                    <a:pt x="1255" y="169"/>
                  </a:cubicBezTo>
                  <a:cubicBezTo>
                    <a:pt x="1271" y="169"/>
                    <a:pt x="1271" y="169"/>
                    <a:pt x="1271" y="169"/>
                  </a:cubicBezTo>
                  <a:cubicBezTo>
                    <a:pt x="1271" y="158"/>
                    <a:pt x="1276" y="153"/>
                    <a:pt x="1276" y="142"/>
                  </a:cubicBezTo>
                  <a:close/>
                  <a:moveTo>
                    <a:pt x="1076" y="200"/>
                  </a:moveTo>
                  <a:lnTo>
                    <a:pt x="1076" y="200"/>
                  </a:lnTo>
                  <a:cubicBezTo>
                    <a:pt x="1055" y="200"/>
                    <a:pt x="1044" y="216"/>
                    <a:pt x="1018" y="216"/>
                  </a:cubicBezTo>
                  <a:cubicBezTo>
                    <a:pt x="1018" y="221"/>
                    <a:pt x="1018" y="221"/>
                    <a:pt x="1012" y="227"/>
                  </a:cubicBezTo>
                  <a:cubicBezTo>
                    <a:pt x="1033" y="232"/>
                    <a:pt x="1049" y="221"/>
                    <a:pt x="1065" y="237"/>
                  </a:cubicBezTo>
                  <a:cubicBezTo>
                    <a:pt x="1081" y="248"/>
                    <a:pt x="1086" y="258"/>
                    <a:pt x="1102" y="258"/>
                  </a:cubicBezTo>
                  <a:cubicBezTo>
                    <a:pt x="1112" y="258"/>
                    <a:pt x="1118" y="248"/>
                    <a:pt x="1128" y="243"/>
                  </a:cubicBezTo>
                  <a:cubicBezTo>
                    <a:pt x="1144" y="237"/>
                    <a:pt x="1155" y="237"/>
                    <a:pt x="1171" y="237"/>
                  </a:cubicBezTo>
                  <a:cubicBezTo>
                    <a:pt x="1176" y="232"/>
                    <a:pt x="1176" y="232"/>
                    <a:pt x="1176" y="232"/>
                  </a:cubicBezTo>
                  <a:cubicBezTo>
                    <a:pt x="1171" y="227"/>
                    <a:pt x="1165" y="221"/>
                    <a:pt x="1160" y="221"/>
                  </a:cubicBezTo>
                  <a:cubicBezTo>
                    <a:pt x="1139" y="221"/>
                    <a:pt x="1128" y="232"/>
                    <a:pt x="1107" y="232"/>
                  </a:cubicBezTo>
                  <a:cubicBezTo>
                    <a:pt x="1102" y="232"/>
                    <a:pt x="1097" y="232"/>
                    <a:pt x="1091" y="232"/>
                  </a:cubicBezTo>
                  <a:cubicBezTo>
                    <a:pt x="1091" y="221"/>
                    <a:pt x="1091" y="200"/>
                    <a:pt x="1076" y="200"/>
                  </a:cubicBezTo>
                  <a:close/>
                  <a:moveTo>
                    <a:pt x="986" y="179"/>
                  </a:moveTo>
                  <a:lnTo>
                    <a:pt x="986" y="179"/>
                  </a:lnTo>
                  <a:cubicBezTo>
                    <a:pt x="981" y="179"/>
                    <a:pt x="975" y="174"/>
                    <a:pt x="970" y="174"/>
                  </a:cubicBezTo>
                  <a:cubicBezTo>
                    <a:pt x="970" y="179"/>
                    <a:pt x="970" y="184"/>
                    <a:pt x="970" y="190"/>
                  </a:cubicBezTo>
                  <a:cubicBezTo>
                    <a:pt x="960" y="190"/>
                    <a:pt x="960" y="190"/>
                    <a:pt x="954" y="190"/>
                  </a:cubicBezTo>
                  <a:cubicBezTo>
                    <a:pt x="949" y="190"/>
                    <a:pt x="938" y="184"/>
                    <a:pt x="938" y="184"/>
                  </a:cubicBezTo>
                  <a:cubicBezTo>
                    <a:pt x="954" y="200"/>
                    <a:pt x="965" y="206"/>
                    <a:pt x="986" y="211"/>
                  </a:cubicBezTo>
                  <a:cubicBezTo>
                    <a:pt x="986" y="206"/>
                    <a:pt x="986" y="206"/>
                    <a:pt x="986" y="200"/>
                  </a:cubicBezTo>
                  <a:cubicBezTo>
                    <a:pt x="986" y="190"/>
                    <a:pt x="997" y="184"/>
                    <a:pt x="1002" y="174"/>
                  </a:cubicBezTo>
                  <a:cubicBezTo>
                    <a:pt x="997" y="174"/>
                    <a:pt x="991" y="179"/>
                    <a:pt x="986" y="179"/>
                  </a:cubicBezTo>
                  <a:close/>
                  <a:moveTo>
                    <a:pt x="854" y="1935"/>
                  </a:moveTo>
                  <a:lnTo>
                    <a:pt x="854" y="1935"/>
                  </a:lnTo>
                  <a:lnTo>
                    <a:pt x="854" y="1935"/>
                  </a:lnTo>
                  <a:cubicBezTo>
                    <a:pt x="859" y="1924"/>
                    <a:pt x="859" y="1913"/>
                    <a:pt x="859" y="1903"/>
                  </a:cubicBezTo>
                  <a:cubicBezTo>
                    <a:pt x="859" y="1887"/>
                    <a:pt x="859" y="1882"/>
                    <a:pt x="859" y="1866"/>
                  </a:cubicBezTo>
                  <a:cubicBezTo>
                    <a:pt x="859" y="1818"/>
                    <a:pt x="859" y="1818"/>
                    <a:pt x="859" y="1818"/>
                  </a:cubicBezTo>
                  <a:cubicBezTo>
                    <a:pt x="859" y="1787"/>
                    <a:pt x="859" y="1787"/>
                    <a:pt x="859" y="1787"/>
                  </a:cubicBezTo>
                  <a:cubicBezTo>
                    <a:pt x="859" y="1761"/>
                    <a:pt x="838" y="1750"/>
                    <a:pt x="812" y="1739"/>
                  </a:cubicBezTo>
                  <a:cubicBezTo>
                    <a:pt x="807" y="1734"/>
                    <a:pt x="796" y="1729"/>
                    <a:pt x="791" y="1729"/>
                  </a:cubicBezTo>
                  <a:cubicBezTo>
                    <a:pt x="780" y="1729"/>
                    <a:pt x="780" y="1729"/>
                    <a:pt x="770" y="1724"/>
                  </a:cubicBezTo>
                  <a:cubicBezTo>
                    <a:pt x="764" y="1724"/>
                    <a:pt x="759" y="1718"/>
                    <a:pt x="749" y="1718"/>
                  </a:cubicBezTo>
                  <a:cubicBezTo>
                    <a:pt x="743" y="1718"/>
                    <a:pt x="743" y="1718"/>
                    <a:pt x="738" y="1718"/>
                  </a:cubicBezTo>
                  <a:cubicBezTo>
                    <a:pt x="738" y="1739"/>
                    <a:pt x="733" y="1745"/>
                    <a:pt x="727" y="1766"/>
                  </a:cubicBezTo>
                  <a:cubicBezTo>
                    <a:pt x="727" y="1776"/>
                    <a:pt x="722" y="1782"/>
                    <a:pt x="717" y="1787"/>
                  </a:cubicBezTo>
                  <a:cubicBezTo>
                    <a:pt x="712" y="1797"/>
                    <a:pt x="706" y="1797"/>
                    <a:pt x="701" y="1803"/>
                  </a:cubicBezTo>
                  <a:cubicBezTo>
                    <a:pt x="680" y="1813"/>
                    <a:pt x="669" y="1818"/>
                    <a:pt x="648" y="1818"/>
                  </a:cubicBezTo>
                  <a:cubicBezTo>
                    <a:pt x="643" y="1818"/>
                    <a:pt x="638" y="1818"/>
                    <a:pt x="633" y="1818"/>
                  </a:cubicBezTo>
                  <a:cubicBezTo>
                    <a:pt x="622" y="1818"/>
                    <a:pt x="617" y="1818"/>
                    <a:pt x="612" y="1818"/>
                  </a:cubicBezTo>
                  <a:cubicBezTo>
                    <a:pt x="606" y="1813"/>
                    <a:pt x="601" y="1813"/>
                    <a:pt x="590" y="1813"/>
                  </a:cubicBezTo>
                  <a:cubicBezTo>
                    <a:pt x="596" y="1792"/>
                    <a:pt x="601" y="1776"/>
                    <a:pt x="606" y="1755"/>
                  </a:cubicBezTo>
                  <a:cubicBezTo>
                    <a:pt x="612" y="1745"/>
                    <a:pt x="612" y="1739"/>
                    <a:pt x="617" y="1729"/>
                  </a:cubicBezTo>
                  <a:cubicBezTo>
                    <a:pt x="622" y="1713"/>
                    <a:pt x="627" y="1708"/>
                    <a:pt x="627" y="1693"/>
                  </a:cubicBezTo>
                  <a:cubicBezTo>
                    <a:pt x="627" y="1688"/>
                    <a:pt x="617" y="1688"/>
                    <a:pt x="612" y="1682"/>
                  </a:cubicBezTo>
                  <a:cubicBezTo>
                    <a:pt x="601" y="1682"/>
                    <a:pt x="601" y="1677"/>
                    <a:pt x="590" y="1672"/>
                  </a:cubicBezTo>
                  <a:cubicBezTo>
                    <a:pt x="585" y="1672"/>
                    <a:pt x="585" y="1672"/>
                    <a:pt x="580" y="1667"/>
                  </a:cubicBezTo>
                  <a:cubicBezTo>
                    <a:pt x="580" y="1661"/>
                    <a:pt x="580" y="1656"/>
                    <a:pt x="580" y="1651"/>
                  </a:cubicBezTo>
                  <a:cubicBezTo>
                    <a:pt x="580" y="1630"/>
                    <a:pt x="580" y="1614"/>
                    <a:pt x="590" y="1598"/>
                  </a:cubicBezTo>
                  <a:cubicBezTo>
                    <a:pt x="590" y="1593"/>
                    <a:pt x="596" y="1593"/>
                    <a:pt x="601" y="1587"/>
                  </a:cubicBezTo>
                  <a:cubicBezTo>
                    <a:pt x="612" y="1577"/>
                    <a:pt x="612" y="1571"/>
                    <a:pt x="617" y="1556"/>
                  </a:cubicBezTo>
                  <a:cubicBezTo>
                    <a:pt x="622" y="1545"/>
                    <a:pt x="627" y="1540"/>
                    <a:pt x="633" y="1529"/>
                  </a:cubicBezTo>
                  <a:cubicBezTo>
                    <a:pt x="633" y="1524"/>
                    <a:pt x="633" y="1524"/>
                    <a:pt x="633" y="1519"/>
                  </a:cubicBezTo>
                  <a:cubicBezTo>
                    <a:pt x="633" y="1487"/>
                    <a:pt x="633" y="1487"/>
                    <a:pt x="633" y="1487"/>
                  </a:cubicBezTo>
                  <a:cubicBezTo>
                    <a:pt x="659" y="1408"/>
                    <a:pt x="659" y="1408"/>
                    <a:pt x="659" y="1408"/>
                  </a:cubicBezTo>
                  <a:cubicBezTo>
                    <a:pt x="669" y="1397"/>
                    <a:pt x="675" y="1387"/>
                    <a:pt x="685" y="1376"/>
                  </a:cubicBezTo>
                  <a:cubicBezTo>
                    <a:pt x="685" y="1371"/>
                    <a:pt x="690" y="1371"/>
                    <a:pt x="696" y="1366"/>
                  </a:cubicBezTo>
                  <a:cubicBezTo>
                    <a:pt x="696" y="1361"/>
                    <a:pt x="701" y="1355"/>
                    <a:pt x="701" y="1350"/>
                  </a:cubicBezTo>
                  <a:cubicBezTo>
                    <a:pt x="706" y="1339"/>
                    <a:pt x="712" y="1334"/>
                    <a:pt x="712" y="1329"/>
                  </a:cubicBezTo>
                  <a:cubicBezTo>
                    <a:pt x="717" y="1318"/>
                    <a:pt x="717" y="1308"/>
                    <a:pt x="722" y="1297"/>
                  </a:cubicBezTo>
                  <a:cubicBezTo>
                    <a:pt x="722" y="1287"/>
                    <a:pt x="722" y="1287"/>
                    <a:pt x="722" y="1276"/>
                  </a:cubicBezTo>
                  <a:cubicBezTo>
                    <a:pt x="722" y="1271"/>
                    <a:pt x="722" y="1266"/>
                    <a:pt x="722" y="1260"/>
                  </a:cubicBezTo>
                  <a:cubicBezTo>
                    <a:pt x="733" y="1260"/>
                    <a:pt x="733" y="1260"/>
                    <a:pt x="733" y="1260"/>
                  </a:cubicBezTo>
                  <a:cubicBezTo>
                    <a:pt x="743" y="1260"/>
                    <a:pt x="743" y="1266"/>
                    <a:pt x="754" y="1266"/>
                  </a:cubicBezTo>
                  <a:cubicBezTo>
                    <a:pt x="764" y="1266"/>
                    <a:pt x="770" y="1266"/>
                    <a:pt x="775" y="1271"/>
                  </a:cubicBezTo>
                  <a:cubicBezTo>
                    <a:pt x="780" y="1271"/>
                    <a:pt x="786" y="1271"/>
                    <a:pt x="791" y="1271"/>
                  </a:cubicBezTo>
                  <a:cubicBezTo>
                    <a:pt x="801" y="1271"/>
                    <a:pt x="801" y="1260"/>
                    <a:pt x="807" y="1245"/>
                  </a:cubicBezTo>
                  <a:cubicBezTo>
                    <a:pt x="812" y="1229"/>
                    <a:pt x="817" y="1223"/>
                    <a:pt x="828" y="1208"/>
                  </a:cubicBezTo>
                  <a:cubicBezTo>
                    <a:pt x="833" y="1197"/>
                    <a:pt x="838" y="1186"/>
                    <a:pt x="844" y="1176"/>
                  </a:cubicBezTo>
                  <a:cubicBezTo>
                    <a:pt x="849" y="1176"/>
                    <a:pt x="849" y="1171"/>
                    <a:pt x="854" y="1171"/>
                  </a:cubicBezTo>
                  <a:cubicBezTo>
                    <a:pt x="854" y="1160"/>
                    <a:pt x="859" y="1155"/>
                    <a:pt x="859" y="1150"/>
                  </a:cubicBezTo>
                  <a:cubicBezTo>
                    <a:pt x="865" y="1144"/>
                    <a:pt x="865" y="1139"/>
                    <a:pt x="865" y="1134"/>
                  </a:cubicBezTo>
                  <a:cubicBezTo>
                    <a:pt x="865" y="1113"/>
                    <a:pt x="859" y="1097"/>
                    <a:pt x="854" y="1076"/>
                  </a:cubicBezTo>
                  <a:cubicBezTo>
                    <a:pt x="828" y="1071"/>
                    <a:pt x="812" y="1071"/>
                    <a:pt x="786" y="1055"/>
                  </a:cubicBezTo>
                  <a:cubicBezTo>
                    <a:pt x="780" y="1055"/>
                    <a:pt x="780" y="1049"/>
                    <a:pt x="775" y="1049"/>
                  </a:cubicBezTo>
                  <a:cubicBezTo>
                    <a:pt x="775" y="1044"/>
                    <a:pt x="770" y="1044"/>
                    <a:pt x="770" y="1039"/>
                  </a:cubicBezTo>
                  <a:cubicBezTo>
                    <a:pt x="749" y="1028"/>
                    <a:pt x="749" y="1012"/>
                    <a:pt x="733" y="997"/>
                  </a:cubicBezTo>
                  <a:cubicBezTo>
                    <a:pt x="727" y="991"/>
                    <a:pt x="722" y="986"/>
                    <a:pt x="717" y="976"/>
                  </a:cubicBezTo>
                  <a:cubicBezTo>
                    <a:pt x="712" y="965"/>
                    <a:pt x="701" y="965"/>
                    <a:pt x="701" y="954"/>
                  </a:cubicBezTo>
                  <a:cubicBezTo>
                    <a:pt x="701" y="944"/>
                    <a:pt x="706" y="944"/>
                    <a:pt x="712" y="933"/>
                  </a:cubicBezTo>
                  <a:cubicBezTo>
                    <a:pt x="717" y="923"/>
                    <a:pt x="717" y="912"/>
                    <a:pt x="722" y="902"/>
                  </a:cubicBezTo>
                  <a:cubicBezTo>
                    <a:pt x="727" y="881"/>
                    <a:pt x="738" y="875"/>
                    <a:pt x="738" y="854"/>
                  </a:cubicBezTo>
                  <a:cubicBezTo>
                    <a:pt x="743" y="849"/>
                    <a:pt x="743" y="849"/>
                    <a:pt x="743" y="838"/>
                  </a:cubicBezTo>
                  <a:cubicBezTo>
                    <a:pt x="743" y="833"/>
                    <a:pt x="743" y="828"/>
                    <a:pt x="743" y="823"/>
                  </a:cubicBezTo>
                  <a:cubicBezTo>
                    <a:pt x="743" y="817"/>
                    <a:pt x="749" y="812"/>
                    <a:pt x="754" y="802"/>
                  </a:cubicBezTo>
                  <a:cubicBezTo>
                    <a:pt x="759" y="791"/>
                    <a:pt x="764" y="786"/>
                    <a:pt x="770" y="775"/>
                  </a:cubicBezTo>
                  <a:cubicBezTo>
                    <a:pt x="775" y="765"/>
                    <a:pt x="775" y="754"/>
                    <a:pt x="780" y="743"/>
                  </a:cubicBezTo>
                  <a:cubicBezTo>
                    <a:pt x="786" y="733"/>
                    <a:pt x="786" y="722"/>
                    <a:pt x="796" y="712"/>
                  </a:cubicBezTo>
                  <a:cubicBezTo>
                    <a:pt x="796" y="707"/>
                    <a:pt x="807" y="707"/>
                    <a:pt x="807" y="701"/>
                  </a:cubicBezTo>
                  <a:cubicBezTo>
                    <a:pt x="817" y="691"/>
                    <a:pt x="822" y="686"/>
                    <a:pt x="828" y="670"/>
                  </a:cubicBezTo>
                  <a:cubicBezTo>
                    <a:pt x="828" y="659"/>
                    <a:pt x="833" y="654"/>
                    <a:pt x="838" y="643"/>
                  </a:cubicBezTo>
                  <a:cubicBezTo>
                    <a:pt x="838" y="633"/>
                    <a:pt x="838" y="627"/>
                    <a:pt x="838" y="617"/>
                  </a:cubicBezTo>
                  <a:cubicBezTo>
                    <a:pt x="849" y="606"/>
                    <a:pt x="854" y="601"/>
                    <a:pt x="859" y="596"/>
                  </a:cubicBezTo>
                  <a:cubicBezTo>
                    <a:pt x="870" y="575"/>
                    <a:pt x="870" y="559"/>
                    <a:pt x="875" y="543"/>
                  </a:cubicBezTo>
                  <a:cubicBezTo>
                    <a:pt x="886" y="517"/>
                    <a:pt x="896" y="506"/>
                    <a:pt x="912" y="485"/>
                  </a:cubicBezTo>
                  <a:cubicBezTo>
                    <a:pt x="923" y="469"/>
                    <a:pt x="928" y="459"/>
                    <a:pt x="928" y="438"/>
                  </a:cubicBezTo>
                  <a:lnTo>
                    <a:pt x="928" y="438"/>
                  </a:lnTo>
                  <a:lnTo>
                    <a:pt x="928" y="438"/>
                  </a:lnTo>
                  <a:cubicBezTo>
                    <a:pt x="933" y="438"/>
                    <a:pt x="933" y="438"/>
                    <a:pt x="938" y="438"/>
                  </a:cubicBezTo>
                  <a:cubicBezTo>
                    <a:pt x="965" y="438"/>
                    <a:pt x="975" y="411"/>
                    <a:pt x="1007" y="411"/>
                  </a:cubicBezTo>
                  <a:cubicBezTo>
                    <a:pt x="1018" y="411"/>
                    <a:pt x="1023" y="422"/>
                    <a:pt x="1028" y="427"/>
                  </a:cubicBezTo>
                  <a:cubicBezTo>
                    <a:pt x="1060" y="443"/>
                    <a:pt x="1081" y="443"/>
                    <a:pt x="1112" y="443"/>
                  </a:cubicBezTo>
                  <a:cubicBezTo>
                    <a:pt x="1134" y="443"/>
                    <a:pt x="1144" y="432"/>
                    <a:pt x="1165" y="427"/>
                  </a:cubicBezTo>
                  <a:cubicBezTo>
                    <a:pt x="1171" y="427"/>
                    <a:pt x="1171" y="427"/>
                    <a:pt x="1171" y="427"/>
                  </a:cubicBezTo>
                  <a:cubicBezTo>
                    <a:pt x="1176" y="427"/>
                    <a:pt x="1181" y="422"/>
                    <a:pt x="1186" y="417"/>
                  </a:cubicBezTo>
                  <a:cubicBezTo>
                    <a:pt x="1202" y="459"/>
                    <a:pt x="1197" y="490"/>
                    <a:pt x="1213" y="527"/>
                  </a:cubicBezTo>
                  <a:cubicBezTo>
                    <a:pt x="1218" y="548"/>
                    <a:pt x="1218" y="580"/>
                    <a:pt x="1239" y="580"/>
                  </a:cubicBezTo>
                  <a:cubicBezTo>
                    <a:pt x="1250" y="580"/>
                    <a:pt x="1255" y="569"/>
                    <a:pt x="1260" y="559"/>
                  </a:cubicBezTo>
                  <a:cubicBezTo>
                    <a:pt x="1271" y="569"/>
                    <a:pt x="1276" y="585"/>
                    <a:pt x="1292" y="585"/>
                  </a:cubicBezTo>
                  <a:cubicBezTo>
                    <a:pt x="1302" y="585"/>
                    <a:pt x="1302" y="569"/>
                    <a:pt x="1308" y="559"/>
                  </a:cubicBezTo>
                  <a:cubicBezTo>
                    <a:pt x="1308" y="543"/>
                    <a:pt x="1308" y="538"/>
                    <a:pt x="1313" y="522"/>
                  </a:cubicBezTo>
                  <a:cubicBezTo>
                    <a:pt x="1318" y="501"/>
                    <a:pt x="1334" y="490"/>
                    <a:pt x="1334" y="464"/>
                  </a:cubicBezTo>
                  <a:cubicBezTo>
                    <a:pt x="1313" y="395"/>
                    <a:pt x="1371" y="501"/>
                    <a:pt x="1387" y="517"/>
                  </a:cubicBezTo>
                  <a:cubicBezTo>
                    <a:pt x="1403" y="532"/>
                    <a:pt x="1418" y="522"/>
                    <a:pt x="1434" y="532"/>
                  </a:cubicBezTo>
                  <a:cubicBezTo>
                    <a:pt x="1440" y="532"/>
                    <a:pt x="1434" y="543"/>
                    <a:pt x="1440" y="543"/>
                  </a:cubicBezTo>
                  <a:cubicBezTo>
                    <a:pt x="1450" y="554"/>
                    <a:pt x="1461" y="543"/>
                    <a:pt x="1477" y="548"/>
                  </a:cubicBezTo>
                  <a:cubicBezTo>
                    <a:pt x="1498" y="559"/>
                    <a:pt x="1508" y="580"/>
                    <a:pt x="1534" y="580"/>
                  </a:cubicBezTo>
                  <a:cubicBezTo>
                    <a:pt x="1550" y="580"/>
                    <a:pt x="1561" y="564"/>
                    <a:pt x="1577" y="564"/>
                  </a:cubicBezTo>
                  <a:cubicBezTo>
                    <a:pt x="1587" y="564"/>
                    <a:pt x="1587" y="564"/>
                    <a:pt x="1587" y="564"/>
                  </a:cubicBezTo>
                  <a:cubicBezTo>
                    <a:pt x="1582" y="569"/>
                    <a:pt x="1582" y="569"/>
                    <a:pt x="1582" y="569"/>
                  </a:cubicBezTo>
                  <a:cubicBezTo>
                    <a:pt x="1598" y="596"/>
                    <a:pt x="1603" y="617"/>
                    <a:pt x="1629" y="627"/>
                  </a:cubicBezTo>
                  <a:cubicBezTo>
                    <a:pt x="1640" y="633"/>
                    <a:pt x="1656" y="633"/>
                    <a:pt x="1666" y="643"/>
                  </a:cubicBezTo>
                  <a:cubicBezTo>
                    <a:pt x="1693" y="675"/>
                    <a:pt x="1724" y="680"/>
                    <a:pt x="1761" y="691"/>
                  </a:cubicBezTo>
                  <a:cubicBezTo>
                    <a:pt x="1777" y="696"/>
                    <a:pt x="1782" y="712"/>
                    <a:pt x="1803" y="712"/>
                  </a:cubicBezTo>
                  <a:cubicBezTo>
                    <a:pt x="1819" y="712"/>
                    <a:pt x="1825" y="696"/>
                    <a:pt x="1840" y="686"/>
                  </a:cubicBezTo>
                  <a:cubicBezTo>
                    <a:pt x="1840" y="712"/>
                    <a:pt x="1840" y="712"/>
                    <a:pt x="1840" y="712"/>
                  </a:cubicBezTo>
                  <a:cubicBezTo>
                    <a:pt x="1840" y="712"/>
                    <a:pt x="1846" y="712"/>
                    <a:pt x="1851" y="712"/>
                  </a:cubicBezTo>
                  <a:cubicBezTo>
                    <a:pt x="1856" y="712"/>
                    <a:pt x="1856" y="712"/>
                    <a:pt x="1862" y="712"/>
                  </a:cubicBezTo>
                  <a:cubicBezTo>
                    <a:pt x="1872" y="712"/>
                    <a:pt x="1872" y="712"/>
                    <a:pt x="1872" y="712"/>
                  </a:cubicBezTo>
                  <a:cubicBezTo>
                    <a:pt x="1872" y="696"/>
                    <a:pt x="1872" y="696"/>
                    <a:pt x="1872" y="696"/>
                  </a:cubicBezTo>
                  <a:lnTo>
                    <a:pt x="1877" y="696"/>
                  </a:lnTo>
                  <a:cubicBezTo>
                    <a:pt x="1883" y="712"/>
                    <a:pt x="1893" y="717"/>
                    <a:pt x="1899" y="733"/>
                  </a:cubicBezTo>
                  <a:cubicBezTo>
                    <a:pt x="1904" y="749"/>
                    <a:pt x="1909" y="765"/>
                    <a:pt x="1925" y="765"/>
                  </a:cubicBezTo>
                  <a:cubicBezTo>
                    <a:pt x="1930" y="765"/>
                    <a:pt x="1930" y="759"/>
                    <a:pt x="1941" y="754"/>
                  </a:cubicBezTo>
                  <a:cubicBezTo>
                    <a:pt x="1941" y="759"/>
                    <a:pt x="1941" y="759"/>
                    <a:pt x="1941" y="759"/>
                  </a:cubicBezTo>
                  <a:cubicBezTo>
                    <a:pt x="1941" y="770"/>
                    <a:pt x="1941" y="770"/>
                    <a:pt x="1941" y="770"/>
                  </a:cubicBezTo>
                  <a:cubicBezTo>
                    <a:pt x="1951" y="775"/>
                    <a:pt x="1962" y="775"/>
                    <a:pt x="1962" y="786"/>
                  </a:cubicBezTo>
                  <a:cubicBezTo>
                    <a:pt x="1972" y="807"/>
                    <a:pt x="1967" y="823"/>
                    <a:pt x="1978" y="844"/>
                  </a:cubicBezTo>
                  <a:cubicBezTo>
                    <a:pt x="1983" y="849"/>
                    <a:pt x="1983" y="854"/>
                    <a:pt x="1988" y="854"/>
                  </a:cubicBezTo>
                  <a:cubicBezTo>
                    <a:pt x="1999" y="854"/>
                    <a:pt x="2004" y="849"/>
                    <a:pt x="2009" y="849"/>
                  </a:cubicBezTo>
                  <a:cubicBezTo>
                    <a:pt x="2020" y="865"/>
                    <a:pt x="2036" y="881"/>
                    <a:pt x="2057" y="881"/>
                  </a:cubicBezTo>
                  <a:cubicBezTo>
                    <a:pt x="2067" y="881"/>
                    <a:pt x="2067" y="865"/>
                    <a:pt x="2078" y="865"/>
                  </a:cubicBezTo>
                  <a:cubicBezTo>
                    <a:pt x="2088" y="865"/>
                    <a:pt x="2094" y="875"/>
                    <a:pt x="2099" y="881"/>
                  </a:cubicBezTo>
                  <a:cubicBezTo>
                    <a:pt x="2125" y="902"/>
                    <a:pt x="2141" y="928"/>
                    <a:pt x="2173" y="928"/>
                  </a:cubicBezTo>
                  <a:cubicBezTo>
                    <a:pt x="2188" y="928"/>
                    <a:pt x="2194" y="918"/>
                    <a:pt x="2204" y="918"/>
                  </a:cubicBezTo>
                  <a:cubicBezTo>
                    <a:pt x="2220" y="918"/>
                    <a:pt x="2231" y="923"/>
                    <a:pt x="2247" y="928"/>
                  </a:cubicBezTo>
                  <a:cubicBezTo>
                    <a:pt x="2262" y="928"/>
                    <a:pt x="2284" y="923"/>
                    <a:pt x="2294" y="939"/>
                  </a:cubicBezTo>
                  <a:cubicBezTo>
                    <a:pt x="2289" y="949"/>
                    <a:pt x="2289" y="949"/>
                    <a:pt x="2289" y="949"/>
                  </a:cubicBezTo>
                  <a:cubicBezTo>
                    <a:pt x="2305" y="981"/>
                    <a:pt x="2342" y="970"/>
                    <a:pt x="2378" y="976"/>
                  </a:cubicBezTo>
                  <a:cubicBezTo>
                    <a:pt x="2378" y="981"/>
                    <a:pt x="2373" y="986"/>
                    <a:pt x="2373" y="991"/>
                  </a:cubicBezTo>
                  <a:cubicBezTo>
                    <a:pt x="2384" y="997"/>
                    <a:pt x="2394" y="997"/>
                    <a:pt x="2405" y="1002"/>
                  </a:cubicBezTo>
                  <a:cubicBezTo>
                    <a:pt x="2415" y="1012"/>
                    <a:pt x="2415" y="1023"/>
                    <a:pt x="2426" y="1028"/>
                  </a:cubicBezTo>
                  <a:cubicBezTo>
                    <a:pt x="2436" y="1028"/>
                    <a:pt x="2436" y="1028"/>
                    <a:pt x="2436" y="1028"/>
                  </a:cubicBezTo>
                  <a:cubicBezTo>
                    <a:pt x="2442" y="1028"/>
                    <a:pt x="2442" y="1028"/>
                    <a:pt x="2447" y="1023"/>
                  </a:cubicBezTo>
                  <a:lnTo>
                    <a:pt x="2447" y="1023"/>
                  </a:lnTo>
                  <a:cubicBezTo>
                    <a:pt x="2447" y="1028"/>
                    <a:pt x="2447" y="1034"/>
                    <a:pt x="2447" y="1034"/>
                  </a:cubicBezTo>
                  <a:cubicBezTo>
                    <a:pt x="2447" y="1039"/>
                    <a:pt x="2447" y="1039"/>
                    <a:pt x="2447" y="1039"/>
                  </a:cubicBezTo>
                  <a:cubicBezTo>
                    <a:pt x="2447" y="1044"/>
                    <a:pt x="2447" y="1044"/>
                    <a:pt x="2447" y="1044"/>
                  </a:cubicBezTo>
                  <a:cubicBezTo>
                    <a:pt x="2447" y="1055"/>
                    <a:pt x="2447" y="1060"/>
                    <a:pt x="2447" y="1065"/>
                  </a:cubicBezTo>
                  <a:cubicBezTo>
                    <a:pt x="2442" y="1081"/>
                    <a:pt x="2436" y="1097"/>
                    <a:pt x="2421" y="1108"/>
                  </a:cubicBezTo>
                  <a:cubicBezTo>
                    <a:pt x="2405" y="1118"/>
                    <a:pt x="2394" y="1123"/>
                    <a:pt x="2378" y="1129"/>
                  </a:cubicBezTo>
                  <a:cubicBezTo>
                    <a:pt x="2368" y="1134"/>
                    <a:pt x="2357" y="1134"/>
                    <a:pt x="2347" y="1139"/>
                  </a:cubicBezTo>
                  <a:cubicBezTo>
                    <a:pt x="2347" y="1144"/>
                    <a:pt x="2347" y="1150"/>
                    <a:pt x="2342" y="1155"/>
                  </a:cubicBezTo>
                  <a:cubicBezTo>
                    <a:pt x="2336" y="1171"/>
                    <a:pt x="2326" y="1176"/>
                    <a:pt x="2320" y="1186"/>
                  </a:cubicBezTo>
                  <a:cubicBezTo>
                    <a:pt x="2315" y="1192"/>
                    <a:pt x="2310" y="1192"/>
                    <a:pt x="2310" y="1197"/>
                  </a:cubicBezTo>
                  <a:cubicBezTo>
                    <a:pt x="2305" y="1208"/>
                    <a:pt x="2305" y="1213"/>
                    <a:pt x="2294" y="1223"/>
                  </a:cubicBezTo>
                  <a:cubicBezTo>
                    <a:pt x="2273" y="1239"/>
                    <a:pt x="2257" y="1239"/>
                    <a:pt x="2236" y="1239"/>
                  </a:cubicBezTo>
                  <a:cubicBezTo>
                    <a:pt x="2194" y="1239"/>
                    <a:pt x="2194" y="1239"/>
                    <a:pt x="2194" y="1239"/>
                  </a:cubicBezTo>
                  <a:cubicBezTo>
                    <a:pt x="2183" y="1239"/>
                    <a:pt x="2178" y="1245"/>
                    <a:pt x="2167" y="1245"/>
                  </a:cubicBezTo>
                  <a:cubicBezTo>
                    <a:pt x="2152" y="1245"/>
                    <a:pt x="2146" y="1239"/>
                    <a:pt x="2136" y="1245"/>
                  </a:cubicBezTo>
                  <a:cubicBezTo>
                    <a:pt x="2131" y="1250"/>
                    <a:pt x="2131" y="1255"/>
                    <a:pt x="2131" y="1255"/>
                  </a:cubicBezTo>
                  <a:cubicBezTo>
                    <a:pt x="2120" y="1271"/>
                    <a:pt x="2109" y="1282"/>
                    <a:pt x="2109" y="1303"/>
                  </a:cubicBezTo>
                  <a:cubicBezTo>
                    <a:pt x="2109" y="1308"/>
                    <a:pt x="2115" y="1308"/>
                    <a:pt x="2120" y="1308"/>
                  </a:cubicBezTo>
                  <a:cubicBezTo>
                    <a:pt x="2125" y="1318"/>
                    <a:pt x="2131" y="1324"/>
                    <a:pt x="2136" y="1329"/>
                  </a:cubicBezTo>
                  <a:cubicBezTo>
                    <a:pt x="2146" y="1339"/>
                    <a:pt x="2152" y="1345"/>
                    <a:pt x="2162" y="1355"/>
                  </a:cubicBezTo>
                  <a:cubicBezTo>
                    <a:pt x="2162" y="1361"/>
                    <a:pt x="2167" y="1366"/>
                    <a:pt x="2173" y="1371"/>
                  </a:cubicBezTo>
                  <a:cubicBezTo>
                    <a:pt x="2183" y="1376"/>
                    <a:pt x="2183" y="1387"/>
                    <a:pt x="2194" y="1392"/>
                  </a:cubicBezTo>
                  <a:cubicBezTo>
                    <a:pt x="2199" y="1397"/>
                    <a:pt x="2204" y="1397"/>
                    <a:pt x="2210" y="1403"/>
                  </a:cubicBezTo>
                  <a:cubicBezTo>
                    <a:pt x="2220" y="1408"/>
                    <a:pt x="2225" y="1419"/>
                    <a:pt x="2231" y="1429"/>
                  </a:cubicBezTo>
                  <a:cubicBezTo>
                    <a:pt x="2241" y="1440"/>
                    <a:pt x="2247" y="1450"/>
                    <a:pt x="2262" y="1456"/>
                  </a:cubicBezTo>
                  <a:cubicBezTo>
                    <a:pt x="2284" y="1471"/>
                    <a:pt x="2299" y="1482"/>
                    <a:pt x="2299" y="1508"/>
                  </a:cubicBezTo>
                  <a:cubicBezTo>
                    <a:pt x="2299" y="1514"/>
                    <a:pt x="2299" y="1519"/>
                    <a:pt x="2294" y="1524"/>
                  </a:cubicBezTo>
                  <a:lnTo>
                    <a:pt x="2294" y="1524"/>
                  </a:lnTo>
                  <a:cubicBezTo>
                    <a:pt x="2284" y="1529"/>
                    <a:pt x="2278" y="1529"/>
                    <a:pt x="2273" y="1535"/>
                  </a:cubicBezTo>
                  <a:cubicBezTo>
                    <a:pt x="2262" y="1540"/>
                    <a:pt x="2257" y="1540"/>
                    <a:pt x="2252" y="1545"/>
                  </a:cubicBezTo>
                  <a:cubicBezTo>
                    <a:pt x="2241" y="1551"/>
                    <a:pt x="2231" y="1551"/>
                    <a:pt x="2231" y="1561"/>
                  </a:cubicBezTo>
                  <a:cubicBezTo>
                    <a:pt x="2231" y="1566"/>
                    <a:pt x="2236" y="1566"/>
                    <a:pt x="2241" y="1571"/>
                  </a:cubicBezTo>
                  <a:cubicBezTo>
                    <a:pt x="2241" y="1577"/>
                    <a:pt x="2241" y="1582"/>
                    <a:pt x="2241" y="1582"/>
                  </a:cubicBezTo>
                  <a:cubicBezTo>
                    <a:pt x="2241" y="1598"/>
                    <a:pt x="2241" y="1603"/>
                    <a:pt x="2236" y="1614"/>
                  </a:cubicBezTo>
                  <a:cubicBezTo>
                    <a:pt x="2225" y="1614"/>
                    <a:pt x="2225" y="1608"/>
                    <a:pt x="2215" y="1608"/>
                  </a:cubicBezTo>
                  <a:cubicBezTo>
                    <a:pt x="2210" y="1608"/>
                    <a:pt x="2210" y="1614"/>
                    <a:pt x="2204" y="1614"/>
                  </a:cubicBezTo>
                  <a:cubicBezTo>
                    <a:pt x="2183" y="1619"/>
                    <a:pt x="2167" y="1624"/>
                    <a:pt x="2146" y="1630"/>
                  </a:cubicBezTo>
                  <a:cubicBezTo>
                    <a:pt x="2141" y="1635"/>
                    <a:pt x="2136" y="1635"/>
                    <a:pt x="2131" y="1635"/>
                  </a:cubicBezTo>
                  <a:cubicBezTo>
                    <a:pt x="2125" y="1635"/>
                    <a:pt x="2125" y="1630"/>
                    <a:pt x="2120" y="1624"/>
                  </a:cubicBezTo>
                  <a:cubicBezTo>
                    <a:pt x="2115" y="1614"/>
                    <a:pt x="2109" y="1614"/>
                    <a:pt x="2109" y="1608"/>
                  </a:cubicBezTo>
                  <a:cubicBezTo>
                    <a:pt x="2104" y="1598"/>
                    <a:pt x="2104" y="1587"/>
                    <a:pt x="2094" y="1577"/>
                  </a:cubicBezTo>
                  <a:cubicBezTo>
                    <a:pt x="2083" y="1571"/>
                    <a:pt x="2078" y="1566"/>
                    <a:pt x="2078" y="1556"/>
                  </a:cubicBezTo>
                  <a:cubicBezTo>
                    <a:pt x="2073" y="1540"/>
                    <a:pt x="2067" y="1524"/>
                    <a:pt x="2057" y="1524"/>
                  </a:cubicBezTo>
                  <a:cubicBezTo>
                    <a:pt x="2041" y="1524"/>
                    <a:pt x="2030" y="1524"/>
                    <a:pt x="2014" y="1524"/>
                  </a:cubicBezTo>
                  <a:cubicBezTo>
                    <a:pt x="2014" y="1535"/>
                    <a:pt x="2009" y="1540"/>
                    <a:pt x="2009" y="1551"/>
                  </a:cubicBezTo>
                  <a:cubicBezTo>
                    <a:pt x="2004" y="1551"/>
                    <a:pt x="2004" y="1556"/>
                    <a:pt x="1999" y="1561"/>
                  </a:cubicBezTo>
                  <a:cubicBezTo>
                    <a:pt x="1993" y="1566"/>
                    <a:pt x="1993" y="1566"/>
                    <a:pt x="1983" y="1571"/>
                  </a:cubicBezTo>
                  <a:cubicBezTo>
                    <a:pt x="1978" y="1571"/>
                    <a:pt x="1972" y="1571"/>
                    <a:pt x="1972" y="1582"/>
                  </a:cubicBezTo>
                  <a:cubicBezTo>
                    <a:pt x="1972" y="1582"/>
                    <a:pt x="1972" y="1587"/>
                    <a:pt x="1972" y="1593"/>
                  </a:cubicBezTo>
                  <a:cubicBezTo>
                    <a:pt x="1972" y="1603"/>
                    <a:pt x="1972" y="1608"/>
                    <a:pt x="1978" y="1619"/>
                  </a:cubicBezTo>
                  <a:cubicBezTo>
                    <a:pt x="1983" y="1635"/>
                    <a:pt x="1993" y="1645"/>
                    <a:pt x="1993" y="1661"/>
                  </a:cubicBezTo>
                  <a:cubicBezTo>
                    <a:pt x="1993" y="1677"/>
                    <a:pt x="1988" y="1682"/>
                    <a:pt x="1978" y="1693"/>
                  </a:cubicBezTo>
                  <a:cubicBezTo>
                    <a:pt x="1962" y="1708"/>
                    <a:pt x="1951" y="1713"/>
                    <a:pt x="1941" y="1729"/>
                  </a:cubicBezTo>
                  <a:cubicBezTo>
                    <a:pt x="1935" y="1739"/>
                    <a:pt x="1930" y="1739"/>
                    <a:pt x="1930" y="1750"/>
                  </a:cubicBezTo>
                  <a:cubicBezTo>
                    <a:pt x="1930" y="1761"/>
                    <a:pt x="1935" y="1766"/>
                    <a:pt x="1935" y="1776"/>
                  </a:cubicBezTo>
                  <a:cubicBezTo>
                    <a:pt x="1935" y="1782"/>
                    <a:pt x="1930" y="1782"/>
                    <a:pt x="1925" y="1782"/>
                  </a:cubicBezTo>
                  <a:cubicBezTo>
                    <a:pt x="1899" y="1776"/>
                    <a:pt x="1899" y="1776"/>
                    <a:pt x="1899" y="1776"/>
                  </a:cubicBezTo>
                  <a:cubicBezTo>
                    <a:pt x="1872" y="1787"/>
                    <a:pt x="1862" y="1792"/>
                    <a:pt x="1835" y="1797"/>
                  </a:cubicBezTo>
                  <a:cubicBezTo>
                    <a:pt x="1819" y="1803"/>
                    <a:pt x="1814" y="1797"/>
                    <a:pt x="1803" y="1797"/>
                  </a:cubicBezTo>
                  <a:cubicBezTo>
                    <a:pt x="1803" y="1813"/>
                    <a:pt x="1803" y="1824"/>
                    <a:pt x="1798" y="1840"/>
                  </a:cubicBezTo>
                  <a:cubicBezTo>
                    <a:pt x="1793" y="1845"/>
                    <a:pt x="1793" y="1850"/>
                    <a:pt x="1788" y="1855"/>
                  </a:cubicBezTo>
                  <a:cubicBezTo>
                    <a:pt x="1788" y="1861"/>
                    <a:pt x="1788" y="1866"/>
                    <a:pt x="1782" y="1876"/>
                  </a:cubicBezTo>
                  <a:cubicBezTo>
                    <a:pt x="1777" y="1882"/>
                    <a:pt x="1772" y="1887"/>
                    <a:pt x="1761" y="1892"/>
                  </a:cubicBezTo>
                  <a:cubicBezTo>
                    <a:pt x="1751" y="1898"/>
                    <a:pt x="1745" y="1903"/>
                    <a:pt x="1735" y="1903"/>
                  </a:cubicBezTo>
                  <a:cubicBezTo>
                    <a:pt x="1730" y="1903"/>
                    <a:pt x="1730" y="1898"/>
                    <a:pt x="1724" y="1898"/>
                  </a:cubicBezTo>
                  <a:cubicBezTo>
                    <a:pt x="1719" y="1892"/>
                    <a:pt x="1714" y="1892"/>
                    <a:pt x="1709" y="1892"/>
                  </a:cubicBezTo>
                  <a:cubicBezTo>
                    <a:pt x="1698" y="1892"/>
                    <a:pt x="1693" y="1903"/>
                    <a:pt x="1688" y="1903"/>
                  </a:cubicBezTo>
                  <a:cubicBezTo>
                    <a:pt x="1677" y="1908"/>
                    <a:pt x="1677" y="1908"/>
                    <a:pt x="1666" y="1913"/>
                  </a:cubicBezTo>
                  <a:cubicBezTo>
                    <a:pt x="1656" y="1924"/>
                    <a:pt x="1645" y="1929"/>
                    <a:pt x="1635" y="1940"/>
                  </a:cubicBezTo>
                  <a:cubicBezTo>
                    <a:pt x="1629" y="1940"/>
                    <a:pt x="1624" y="1945"/>
                    <a:pt x="1619" y="1950"/>
                  </a:cubicBezTo>
                  <a:cubicBezTo>
                    <a:pt x="1614" y="1950"/>
                    <a:pt x="1614" y="1956"/>
                    <a:pt x="1603" y="1961"/>
                  </a:cubicBezTo>
                  <a:cubicBezTo>
                    <a:pt x="1603" y="1961"/>
                    <a:pt x="1598" y="1961"/>
                    <a:pt x="1598" y="1966"/>
                  </a:cubicBezTo>
                  <a:cubicBezTo>
                    <a:pt x="1582" y="1966"/>
                    <a:pt x="1577" y="1971"/>
                    <a:pt x="1561" y="1982"/>
                  </a:cubicBezTo>
                  <a:cubicBezTo>
                    <a:pt x="1550" y="1987"/>
                    <a:pt x="1545" y="1993"/>
                    <a:pt x="1534" y="2003"/>
                  </a:cubicBezTo>
                  <a:cubicBezTo>
                    <a:pt x="1529" y="2008"/>
                    <a:pt x="1529" y="2014"/>
                    <a:pt x="1524" y="2019"/>
                  </a:cubicBezTo>
                  <a:cubicBezTo>
                    <a:pt x="1513" y="2024"/>
                    <a:pt x="1508" y="2029"/>
                    <a:pt x="1492" y="2035"/>
                  </a:cubicBezTo>
                  <a:cubicBezTo>
                    <a:pt x="1487" y="2040"/>
                    <a:pt x="1482" y="2040"/>
                    <a:pt x="1471" y="2045"/>
                  </a:cubicBezTo>
                  <a:cubicBezTo>
                    <a:pt x="1466" y="2045"/>
                    <a:pt x="1461" y="2050"/>
                    <a:pt x="1450" y="2056"/>
                  </a:cubicBezTo>
                  <a:cubicBezTo>
                    <a:pt x="1440" y="2056"/>
                    <a:pt x="1434" y="2061"/>
                    <a:pt x="1429" y="2066"/>
                  </a:cubicBezTo>
                  <a:lnTo>
                    <a:pt x="1429" y="2066"/>
                  </a:lnTo>
                  <a:cubicBezTo>
                    <a:pt x="1418" y="2050"/>
                    <a:pt x="1397" y="2056"/>
                    <a:pt x="1382" y="2045"/>
                  </a:cubicBezTo>
                  <a:cubicBezTo>
                    <a:pt x="1376" y="2040"/>
                    <a:pt x="1382" y="2029"/>
                    <a:pt x="1371" y="2024"/>
                  </a:cubicBezTo>
                  <a:cubicBezTo>
                    <a:pt x="1366" y="2019"/>
                    <a:pt x="1355" y="2024"/>
                    <a:pt x="1345" y="2019"/>
                  </a:cubicBezTo>
                  <a:cubicBezTo>
                    <a:pt x="1323" y="2019"/>
                    <a:pt x="1308" y="2008"/>
                    <a:pt x="1287" y="2003"/>
                  </a:cubicBezTo>
                  <a:cubicBezTo>
                    <a:pt x="1271" y="2003"/>
                    <a:pt x="1244" y="2003"/>
                    <a:pt x="1244" y="1987"/>
                  </a:cubicBezTo>
                  <a:cubicBezTo>
                    <a:pt x="1244" y="1971"/>
                    <a:pt x="1255" y="1961"/>
                    <a:pt x="1271" y="1961"/>
                  </a:cubicBezTo>
                  <a:cubicBezTo>
                    <a:pt x="1281" y="1961"/>
                    <a:pt x="1276" y="1971"/>
                    <a:pt x="1276" y="1982"/>
                  </a:cubicBezTo>
                  <a:cubicBezTo>
                    <a:pt x="1302" y="1971"/>
                    <a:pt x="1313" y="1966"/>
                    <a:pt x="1339" y="1966"/>
                  </a:cubicBezTo>
                  <a:cubicBezTo>
                    <a:pt x="1339" y="1945"/>
                    <a:pt x="1339" y="1929"/>
                    <a:pt x="1329" y="1913"/>
                  </a:cubicBezTo>
                  <a:cubicBezTo>
                    <a:pt x="1318" y="1903"/>
                    <a:pt x="1308" y="1908"/>
                    <a:pt x="1302" y="1903"/>
                  </a:cubicBezTo>
                  <a:cubicBezTo>
                    <a:pt x="1292" y="1898"/>
                    <a:pt x="1297" y="1887"/>
                    <a:pt x="1297" y="1876"/>
                  </a:cubicBezTo>
                  <a:cubicBezTo>
                    <a:pt x="1292" y="1876"/>
                    <a:pt x="1292" y="1876"/>
                    <a:pt x="1287" y="1876"/>
                  </a:cubicBezTo>
                  <a:cubicBezTo>
                    <a:pt x="1271" y="1876"/>
                    <a:pt x="1260" y="1882"/>
                    <a:pt x="1250" y="1876"/>
                  </a:cubicBezTo>
                  <a:cubicBezTo>
                    <a:pt x="1239" y="1871"/>
                    <a:pt x="1239" y="1861"/>
                    <a:pt x="1234" y="1861"/>
                  </a:cubicBezTo>
                  <a:cubicBezTo>
                    <a:pt x="1207" y="1861"/>
                    <a:pt x="1197" y="1882"/>
                    <a:pt x="1171" y="1887"/>
                  </a:cubicBezTo>
                  <a:cubicBezTo>
                    <a:pt x="1139" y="1898"/>
                    <a:pt x="1123" y="1903"/>
                    <a:pt x="1091" y="1903"/>
                  </a:cubicBezTo>
                  <a:cubicBezTo>
                    <a:pt x="1086" y="1903"/>
                    <a:pt x="1081" y="1898"/>
                    <a:pt x="1076" y="1898"/>
                  </a:cubicBezTo>
                  <a:cubicBezTo>
                    <a:pt x="1070" y="1898"/>
                    <a:pt x="1070" y="1903"/>
                    <a:pt x="1060" y="1908"/>
                  </a:cubicBezTo>
                  <a:cubicBezTo>
                    <a:pt x="1044" y="1919"/>
                    <a:pt x="1028" y="1913"/>
                    <a:pt x="1012" y="1919"/>
                  </a:cubicBezTo>
                  <a:cubicBezTo>
                    <a:pt x="997" y="1929"/>
                    <a:pt x="991" y="1945"/>
                    <a:pt x="970" y="1945"/>
                  </a:cubicBezTo>
                  <a:cubicBezTo>
                    <a:pt x="960" y="1945"/>
                    <a:pt x="954" y="1945"/>
                    <a:pt x="944" y="1945"/>
                  </a:cubicBezTo>
                  <a:cubicBezTo>
                    <a:pt x="912" y="1945"/>
                    <a:pt x="901" y="1935"/>
                    <a:pt x="870" y="1935"/>
                  </a:cubicBezTo>
                  <a:cubicBezTo>
                    <a:pt x="865" y="1935"/>
                    <a:pt x="859" y="1935"/>
                    <a:pt x="854" y="1935"/>
                  </a:cubicBezTo>
                  <a:close/>
                </a:path>
              </a:pathLst>
            </a:custGeom>
            <a:solidFill>
              <a:schemeClr val="accent4"/>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8" name="Freeform 85"/>
            <p:cNvSpPr>
              <a:spLocks noChangeArrowheads="1"/>
            </p:cNvSpPr>
            <p:nvPr/>
          </p:nvSpPr>
          <p:spPr bwMode="auto">
            <a:xfrm>
              <a:off x="8197231" y="8516938"/>
              <a:ext cx="755601" cy="777875"/>
            </a:xfrm>
            <a:custGeom>
              <a:avLst/>
              <a:gdLst>
                <a:gd name="T0" fmla="*/ 2040 w 2099"/>
                <a:gd name="T1" fmla="*/ 280 h 2162"/>
                <a:gd name="T2" fmla="*/ 1987 w 2099"/>
                <a:gd name="T3" fmla="*/ 137 h 2162"/>
                <a:gd name="T4" fmla="*/ 1845 w 2099"/>
                <a:gd name="T5" fmla="*/ 21 h 2162"/>
                <a:gd name="T6" fmla="*/ 1982 w 2099"/>
                <a:gd name="T7" fmla="*/ 79 h 2162"/>
                <a:gd name="T8" fmla="*/ 1839 w 2099"/>
                <a:gd name="T9" fmla="*/ 5 h 2162"/>
                <a:gd name="T10" fmla="*/ 1776 w 2099"/>
                <a:gd name="T11" fmla="*/ 253 h 2162"/>
                <a:gd name="T12" fmla="*/ 1544 w 2099"/>
                <a:gd name="T13" fmla="*/ 227 h 2162"/>
                <a:gd name="T14" fmla="*/ 1681 w 2099"/>
                <a:gd name="T15" fmla="*/ 248 h 2162"/>
                <a:gd name="T16" fmla="*/ 1697 w 2099"/>
                <a:gd name="T17" fmla="*/ 232 h 2162"/>
                <a:gd name="T18" fmla="*/ 1560 w 2099"/>
                <a:gd name="T19" fmla="*/ 164 h 2162"/>
                <a:gd name="T20" fmla="*/ 1644 w 2099"/>
                <a:gd name="T21" fmla="*/ 90 h 2162"/>
                <a:gd name="T22" fmla="*/ 1697 w 2099"/>
                <a:gd name="T23" fmla="*/ 106 h 2162"/>
                <a:gd name="T24" fmla="*/ 1655 w 2099"/>
                <a:gd name="T25" fmla="*/ 95 h 2162"/>
                <a:gd name="T26" fmla="*/ 1597 w 2099"/>
                <a:gd name="T27" fmla="*/ 84 h 2162"/>
                <a:gd name="T28" fmla="*/ 1460 w 2099"/>
                <a:gd name="T29" fmla="*/ 243 h 2162"/>
                <a:gd name="T30" fmla="*/ 1465 w 2099"/>
                <a:gd name="T31" fmla="*/ 443 h 2162"/>
                <a:gd name="T32" fmla="*/ 1381 w 2099"/>
                <a:gd name="T33" fmla="*/ 406 h 2162"/>
                <a:gd name="T34" fmla="*/ 0 w 2099"/>
                <a:gd name="T35" fmla="*/ 1635 h 2162"/>
                <a:gd name="T36" fmla="*/ 74 w 2099"/>
                <a:gd name="T37" fmla="*/ 1477 h 2162"/>
                <a:gd name="T38" fmla="*/ 158 w 2099"/>
                <a:gd name="T39" fmla="*/ 1398 h 2162"/>
                <a:gd name="T40" fmla="*/ 295 w 2099"/>
                <a:gd name="T41" fmla="*/ 1303 h 2162"/>
                <a:gd name="T42" fmla="*/ 548 w 2099"/>
                <a:gd name="T43" fmla="*/ 1282 h 2162"/>
                <a:gd name="T44" fmla="*/ 553 w 2099"/>
                <a:gd name="T45" fmla="*/ 1160 h 2162"/>
                <a:gd name="T46" fmla="*/ 633 w 2099"/>
                <a:gd name="T47" fmla="*/ 1039 h 2162"/>
                <a:gd name="T48" fmla="*/ 585 w 2099"/>
                <a:gd name="T49" fmla="*/ 918 h 2162"/>
                <a:gd name="T50" fmla="*/ 712 w 2099"/>
                <a:gd name="T51" fmla="*/ 944 h 2162"/>
                <a:gd name="T52" fmla="*/ 844 w 2099"/>
                <a:gd name="T53" fmla="*/ 934 h 2162"/>
                <a:gd name="T54" fmla="*/ 933 w 2099"/>
                <a:gd name="T55" fmla="*/ 997 h 2162"/>
                <a:gd name="T56" fmla="*/ 1012 w 2099"/>
                <a:gd name="T57" fmla="*/ 997 h 2162"/>
                <a:gd name="T58" fmla="*/ 1113 w 2099"/>
                <a:gd name="T59" fmla="*/ 876 h 2162"/>
                <a:gd name="T60" fmla="*/ 1265 w 2099"/>
                <a:gd name="T61" fmla="*/ 786 h 2162"/>
                <a:gd name="T62" fmla="*/ 1360 w 2099"/>
                <a:gd name="T63" fmla="*/ 818 h 2162"/>
                <a:gd name="T64" fmla="*/ 1338 w 2099"/>
                <a:gd name="T65" fmla="*/ 686 h 2162"/>
                <a:gd name="T66" fmla="*/ 1233 w 2099"/>
                <a:gd name="T67" fmla="*/ 586 h 2162"/>
                <a:gd name="T68" fmla="*/ 1228 w 2099"/>
                <a:gd name="T69" fmla="*/ 464 h 2162"/>
                <a:gd name="T70" fmla="*/ 1439 w 2099"/>
                <a:gd name="T71" fmla="*/ 512 h 2162"/>
                <a:gd name="T72" fmla="*/ 1681 w 2099"/>
                <a:gd name="T73" fmla="*/ 564 h 2162"/>
                <a:gd name="T74" fmla="*/ 1987 w 2099"/>
                <a:gd name="T75" fmla="*/ 517 h 2162"/>
                <a:gd name="T76" fmla="*/ 2029 w 2099"/>
                <a:gd name="T77" fmla="*/ 707 h 2162"/>
                <a:gd name="T78" fmla="*/ 1950 w 2099"/>
                <a:gd name="T79" fmla="*/ 854 h 2162"/>
                <a:gd name="T80" fmla="*/ 1892 w 2099"/>
                <a:gd name="T81" fmla="*/ 1013 h 2162"/>
                <a:gd name="T82" fmla="*/ 1945 w 2099"/>
                <a:gd name="T83" fmla="*/ 1160 h 2162"/>
                <a:gd name="T84" fmla="*/ 2014 w 2099"/>
                <a:gd name="T85" fmla="*/ 1287 h 2162"/>
                <a:gd name="T86" fmla="*/ 1903 w 2099"/>
                <a:gd name="T87" fmla="*/ 1371 h 2162"/>
                <a:gd name="T88" fmla="*/ 1866 w 2099"/>
                <a:gd name="T89" fmla="*/ 1477 h 2162"/>
                <a:gd name="T90" fmla="*/ 1787 w 2099"/>
                <a:gd name="T91" fmla="*/ 1667 h 2162"/>
                <a:gd name="T92" fmla="*/ 1782 w 2099"/>
                <a:gd name="T93" fmla="*/ 1793 h 2162"/>
                <a:gd name="T94" fmla="*/ 1803 w 2099"/>
                <a:gd name="T95" fmla="*/ 1929 h 2162"/>
                <a:gd name="T96" fmla="*/ 1919 w 2099"/>
                <a:gd name="T97" fmla="*/ 1829 h 2162"/>
                <a:gd name="T98" fmla="*/ 2029 w 2099"/>
                <a:gd name="T99" fmla="*/ 1977 h 2162"/>
                <a:gd name="T100" fmla="*/ 1760 w 2099"/>
                <a:gd name="T101" fmla="*/ 2119 h 2162"/>
                <a:gd name="T102" fmla="*/ 1317 w 2099"/>
                <a:gd name="T103" fmla="*/ 2040 h 2162"/>
                <a:gd name="T104" fmla="*/ 1081 w 2099"/>
                <a:gd name="T105" fmla="*/ 1956 h 2162"/>
                <a:gd name="T106" fmla="*/ 949 w 2099"/>
                <a:gd name="T107" fmla="*/ 1977 h 2162"/>
                <a:gd name="T108" fmla="*/ 638 w 2099"/>
                <a:gd name="T109" fmla="*/ 1856 h 2162"/>
                <a:gd name="T110" fmla="*/ 480 w 2099"/>
                <a:gd name="T111" fmla="*/ 1866 h 2162"/>
                <a:gd name="T112" fmla="*/ 400 w 2099"/>
                <a:gd name="T113" fmla="*/ 1872 h 2162"/>
                <a:gd name="T114" fmla="*/ 406 w 2099"/>
                <a:gd name="T115" fmla="*/ 1793 h 2162"/>
                <a:gd name="T116" fmla="*/ 406 w 2099"/>
                <a:gd name="T117" fmla="*/ 1746 h 2162"/>
                <a:gd name="T118" fmla="*/ 163 w 2099"/>
                <a:gd name="T119" fmla="*/ 1756 h 2162"/>
                <a:gd name="T120" fmla="*/ 116 w 2099"/>
                <a:gd name="T121" fmla="*/ 1693 h 2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9" h="2162">
                  <a:moveTo>
                    <a:pt x="1998" y="95"/>
                  </a:moveTo>
                  <a:lnTo>
                    <a:pt x="1998" y="95"/>
                  </a:lnTo>
                  <a:cubicBezTo>
                    <a:pt x="1982" y="100"/>
                    <a:pt x="1982" y="121"/>
                    <a:pt x="1977" y="137"/>
                  </a:cubicBezTo>
                  <a:cubicBezTo>
                    <a:pt x="1966" y="164"/>
                    <a:pt x="1950" y="179"/>
                    <a:pt x="1950" y="211"/>
                  </a:cubicBezTo>
                  <a:cubicBezTo>
                    <a:pt x="1950" y="258"/>
                    <a:pt x="1982" y="285"/>
                    <a:pt x="2019" y="311"/>
                  </a:cubicBezTo>
                  <a:cubicBezTo>
                    <a:pt x="2029" y="301"/>
                    <a:pt x="2035" y="290"/>
                    <a:pt x="2040" y="280"/>
                  </a:cubicBezTo>
                  <a:cubicBezTo>
                    <a:pt x="2040" y="274"/>
                    <a:pt x="2040" y="274"/>
                    <a:pt x="2035" y="274"/>
                  </a:cubicBezTo>
                  <a:cubicBezTo>
                    <a:pt x="2029" y="274"/>
                    <a:pt x="2024" y="285"/>
                    <a:pt x="2014" y="285"/>
                  </a:cubicBezTo>
                  <a:cubicBezTo>
                    <a:pt x="1977" y="285"/>
                    <a:pt x="1956" y="237"/>
                    <a:pt x="1956" y="200"/>
                  </a:cubicBezTo>
                  <a:cubicBezTo>
                    <a:pt x="1956" y="185"/>
                    <a:pt x="1966" y="174"/>
                    <a:pt x="1977" y="164"/>
                  </a:cubicBezTo>
                  <a:cubicBezTo>
                    <a:pt x="1992" y="164"/>
                    <a:pt x="1992" y="164"/>
                    <a:pt x="1992" y="164"/>
                  </a:cubicBezTo>
                  <a:cubicBezTo>
                    <a:pt x="1987" y="153"/>
                    <a:pt x="1987" y="148"/>
                    <a:pt x="1987" y="137"/>
                  </a:cubicBezTo>
                  <a:cubicBezTo>
                    <a:pt x="1987" y="121"/>
                    <a:pt x="1992" y="111"/>
                    <a:pt x="1998" y="95"/>
                  </a:cubicBezTo>
                  <a:close/>
                  <a:moveTo>
                    <a:pt x="1839" y="5"/>
                  </a:moveTo>
                  <a:lnTo>
                    <a:pt x="1839" y="5"/>
                  </a:lnTo>
                  <a:cubicBezTo>
                    <a:pt x="1834" y="5"/>
                    <a:pt x="1829" y="0"/>
                    <a:pt x="1824" y="0"/>
                  </a:cubicBezTo>
                  <a:cubicBezTo>
                    <a:pt x="1818" y="0"/>
                    <a:pt x="1818" y="5"/>
                    <a:pt x="1813" y="11"/>
                  </a:cubicBezTo>
                  <a:cubicBezTo>
                    <a:pt x="1824" y="11"/>
                    <a:pt x="1834" y="11"/>
                    <a:pt x="1845" y="21"/>
                  </a:cubicBezTo>
                  <a:cubicBezTo>
                    <a:pt x="1855" y="26"/>
                    <a:pt x="1855" y="42"/>
                    <a:pt x="1871" y="42"/>
                  </a:cubicBezTo>
                  <a:cubicBezTo>
                    <a:pt x="1892" y="42"/>
                    <a:pt x="1903" y="32"/>
                    <a:pt x="1919" y="32"/>
                  </a:cubicBezTo>
                  <a:cubicBezTo>
                    <a:pt x="1929" y="32"/>
                    <a:pt x="1934" y="42"/>
                    <a:pt x="1940" y="42"/>
                  </a:cubicBezTo>
                  <a:cubicBezTo>
                    <a:pt x="1956" y="42"/>
                    <a:pt x="1961" y="32"/>
                    <a:pt x="1971" y="32"/>
                  </a:cubicBezTo>
                  <a:cubicBezTo>
                    <a:pt x="1977" y="48"/>
                    <a:pt x="1971" y="58"/>
                    <a:pt x="1977" y="74"/>
                  </a:cubicBezTo>
                  <a:cubicBezTo>
                    <a:pt x="1977" y="74"/>
                    <a:pt x="1977" y="79"/>
                    <a:pt x="1982" y="79"/>
                  </a:cubicBezTo>
                  <a:cubicBezTo>
                    <a:pt x="1998" y="79"/>
                    <a:pt x="2003" y="69"/>
                    <a:pt x="2019" y="69"/>
                  </a:cubicBezTo>
                  <a:cubicBezTo>
                    <a:pt x="2019" y="53"/>
                    <a:pt x="2045" y="53"/>
                    <a:pt x="2045" y="37"/>
                  </a:cubicBezTo>
                  <a:cubicBezTo>
                    <a:pt x="2045" y="21"/>
                    <a:pt x="2035" y="5"/>
                    <a:pt x="2024" y="5"/>
                  </a:cubicBezTo>
                  <a:cubicBezTo>
                    <a:pt x="1992" y="5"/>
                    <a:pt x="1977" y="21"/>
                    <a:pt x="1945" y="21"/>
                  </a:cubicBezTo>
                  <a:cubicBezTo>
                    <a:pt x="1924" y="21"/>
                    <a:pt x="1908" y="21"/>
                    <a:pt x="1887" y="21"/>
                  </a:cubicBezTo>
                  <a:cubicBezTo>
                    <a:pt x="1871" y="21"/>
                    <a:pt x="1855" y="11"/>
                    <a:pt x="1839" y="5"/>
                  </a:cubicBezTo>
                  <a:close/>
                  <a:moveTo>
                    <a:pt x="1766" y="243"/>
                  </a:moveTo>
                  <a:lnTo>
                    <a:pt x="1766" y="243"/>
                  </a:lnTo>
                  <a:cubicBezTo>
                    <a:pt x="1745" y="243"/>
                    <a:pt x="1750" y="211"/>
                    <a:pt x="1734" y="206"/>
                  </a:cubicBezTo>
                  <a:cubicBezTo>
                    <a:pt x="1734" y="206"/>
                    <a:pt x="1734" y="206"/>
                    <a:pt x="1734" y="211"/>
                  </a:cubicBezTo>
                  <a:cubicBezTo>
                    <a:pt x="1734" y="232"/>
                    <a:pt x="1739" y="243"/>
                    <a:pt x="1755" y="253"/>
                  </a:cubicBezTo>
                  <a:cubicBezTo>
                    <a:pt x="1776" y="253"/>
                    <a:pt x="1776" y="253"/>
                    <a:pt x="1776" y="253"/>
                  </a:cubicBezTo>
                  <a:cubicBezTo>
                    <a:pt x="1776" y="248"/>
                    <a:pt x="1776" y="248"/>
                    <a:pt x="1776" y="243"/>
                  </a:cubicBezTo>
                  <a:cubicBezTo>
                    <a:pt x="1771" y="243"/>
                    <a:pt x="1771" y="243"/>
                    <a:pt x="1766" y="243"/>
                  </a:cubicBezTo>
                  <a:close/>
                  <a:moveTo>
                    <a:pt x="1592" y="179"/>
                  </a:moveTo>
                  <a:lnTo>
                    <a:pt x="1592" y="179"/>
                  </a:lnTo>
                  <a:cubicBezTo>
                    <a:pt x="1576" y="190"/>
                    <a:pt x="1565" y="195"/>
                    <a:pt x="1560" y="211"/>
                  </a:cubicBezTo>
                  <a:cubicBezTo>
                    <a:pt x="1555" y="216"/>
                    <a:pt x="1544" y="216"/>
                    <a:pt x="1544" y="227"/>
                  </a:cubicBezTo>
                  <a:cubicBezTo>
                    <a:pt x="1544" y="232"/>
                    <a:pt x="1549" y="232"/>
                    <a:pt x="1549" y="237"/>
                  </a:cubicBezTo>
                  <a:cubicBezTo>
                    <a:pt x="1560" y="232"/>
                    <a:pt x="1555" y="216"/>
                    <a:pt x="1565" y="211"/>
                  </a:cubicBezTo>
                  <a:cubicBezTo>
                    <a:pt x="1576" y="200"/>
                    <a:pt x="1592" y="195"/>
                    <a:pt x="1592" y="179"/>
                  </a:cubicBezTo>
                  <a:close/>
                  <a:moveTo>
                    <a:pt x="1697" y="232"/>
                  </a:moveTo>
                  <a:lnTo>
                    <a:pt x="1697" y="232"/>
                  </a:lnTo>
                  <a:cubicBezTo>
                    <a:pt x="1692" y="243"/>
                    <a:pt x="1692" y="248"/>
                    <a:pt x="1681" y="248"/>
                  </a:cubicBezTo>
                  <a:cubicBezTo>
                    <a:pt x="1676" y="248"/>
                    <a:pt x="1671" y="243"/>
                    <a:pt x="1665" y="243"/>
                  </a:cubicBezTo>
                  <a:cubicBezTo>
                    <a:pt x="1660" y="248"/>
                    <a:pt x="1665" y="253"/>
                    <a:pt x="1660" y="258"/>
                  </a:cubicBezTo>
                  <a:cubicBezTo>
                    <a:pt x="1665" y="258"/>
                    <a:pt x="1671" y="258"/>
                    <a:pt x="1671" y="258"/>
                  </a:cubicBezTo>
                  <a:cubicBezTo>
                    <a:pt x="1681" y="258"/>
                    <a:pt x="1681" y="264"/>
                    <a:pt x="1686" y="264"/>
                  </a:cubicBezTo>
                  <a:cubicBezTo>
                    <a:pt x="1697" y="264"/>
                    <a:pt x="1702" y="258"/>
                    <a:pt x="1713" y="264"/>
                  </a:cubicBezTo>
                  <a:cubicBezTo>
                    <a:pt x="1708" y="253"/>
                    <a:pt x="1702" y="243"/>
                    <a:pt x="1697" y="232"/>
                  </a:cubicBezTo>
                  <a:close/>
                  <a:moveTo>
                    <a:pt x="1565" y="148"/>
                  </a:moveTo>
                  <a:lnTo>
                    <a:pt x="1565" y="148"/>
                  </a:lnTo>
                  <a:cubicBezTo>
                    <a:pt x="1560" y="148"/>
                    <a:pt x="1549" y="153"/>
                    <a:pt x="1544" y="153"/>
                  </a:cubicBezTo>
                  <a:cubicBezTo>
                    <a:pt x="1539" y="153"/>
                    <a:pt x="1534" y="148"/>
                    <a:pt x="1528" y="148"/>
                  </a:cubicBezTo>
                  <a:cubicBezTo>
                    <a:pt x="1518" y="148"/>
                    <a:pt x="1512" y="153"/>
                    <a:pt x="1507" y="158"/>
                  </a:cubicBezTo>
                  <a:cubicBezTo>
                    <a:pt x="1523" y="169"/>
                    <a:pt x="1539" y="164"/>
                    <a:pt x="1560" y="164"/>
                  </a:cubicBezTo>
                  <a:cubicBezTo>
                    <a:pt x="1570" y="164"/>
                    <a:pt x="1576" y="158"/>
                    <a:pt x="1581" y="158"/>
                  </a:cubicBezTo>
                  <a:cubicBezTo>
                    <a:pt x="1581" y="148"/>
                    <a:pt x="1576" y="148"/>
                    <a:pt x="1570" y="148"/>
                  </a:cubicBezTo>
                  <a:cubicBezTo>
                    <a:pt x="1565" y="148"/>
                    <a:pt x="1570" y="148"/>
                    <a:pt x="1565" y="148"/>
                  </a:cubicBezTo>
                  <a:close/>
                  <a:moveTo>
                    <a:pt x="1655" y="95"/>
                  </a:moveTo>
                  <a:lnTo>
                    <a:pt x="1655" y="95"/>
                  </a:lnTo>
                  <a:cubicBezTo>
                    <a:pt x="1650" y="95"/>
                    <a:pt x="1650" y="90"/>
                    <a:pt x="1644" y="90"/>
                  </a:cubicBezTo>
                  <a:cubicBezTo>
                    <a:pt x="1639" y="90"/>
                    <a:pt x="1639" y="100"/>
                    <a:pt x="1639" y="111"/>
                  </a:cubicBezTo>
                  <a:cubicBezTo>
                    <a:pt x="1639" y="116"/>
                    <a:pt x="1639" y="116"/>
                    <a:pt x="1639" y="121"/>
                  </a:cubicBezTo>
                  <a:cubicBezTo>
                    <a:pt x="1639" y="137"/>
                    <a:pt x="1618" y="137"/>
                    <a:pt x="1618" y="153"/>
                  </a:cubicBezTo>
                  <a:cubicBezTo>
                    <a:pt x="1618" y="195"/>
                    <a:pt x="1623" y="169"/>
                    <a:pt x="1634" y="153"/>
                  </a:cubicBezTo>
                  <a:cubicBezTo>
                    <a:pt x="1639" y="143"/>
                    <a:pt x="1650" y="148"/>
                    <a:pt x="1660" y="137"/>
                  </a:cubicBezTo>
                  <a:cubicBezTo>
                    <a:pt x="1676" y="121"/>
                    <a:pt x="1681" y="106"/>
                    <a:pt x="1697" y="106"/>
                  </a:cubicBezTo>
                  <a:cubicBezTo>
                    <a:pt x="1708" y="106"/>
                    <a:pt x="1708" y="111"/>
                    <a:pt x="1718" y="111"/>
                  </a:cubicBezTo>
                  <a:cubicBezTo>
                    <a:pt x="1739" y="111"/>
                    <a:pt x="1745" y="95"/>
                    <a:pt x="1766" y="90"/>
                  </a:cubicBezTo>
                  <a:cubicBezTo>
                    <a:pt x="1755" y="84"/>
                    <a:pt x="1745" y="84"/>
                    <a:pt x="1729" y="79"/>
                  </a:cubicBezTo>
                  <a:cubicBezTo>
                    <a:pt x="1739" y="74"/>
                    <a:pt x="1745" y="69"/>
                    <a:pt x="1745" y="58"/>
                  </a:cubicBezTo>
                  <a:cubicBezTo>
                    <a:pt x="1718" y="48"/>
                    <a:pt x="1702" y="74"/>
                    <a:pt x="1676" y="79"/>
                  </a:cubicBezTo>
                  <a:cubicBezTo>
                    <a:pt x="1665" y="84"/>
                    <a:pt x="1660" y="95"/>
                    <a:pt x="1655" y="95"/>
                  </a:cubicBezTo>
                  <a:close/>
                  <a:moveTo>
                    <a:pt x="1570" y="48"/>
                  </a:moveTo>
                  <a:lnTo>
                    <a:pt x="1570" y="48"/>
                  </a:lnTo>
                  <a:cubicBezTo>
                    <a:pt x="1592" y="53"/>
                    <a:pt x="1607" y="58"/>
                    <a:pt x="1628" y="58"/>
                  </a:cubicBezTo>
                  <a:cubicBezTo>
                    <a:pt x="1639" y="58"/>
                    <a:pt x="1644" y="53"/>
                    <a:pt x="1655" y="58"/>
                  </a:cubicBezTo>
                  <a:cubicBezTo>
                    <a:pt x="1634" y="74"/>
                    <a:pt x="1618" y="74"/>
                    <a:pt x="1602" y="90"/>
                  </a:cubicBezTo>
                  <a:cubicBezTo>
                    <a:pt x="1597" y="90"/>
                    <a:pt x="1597" y="84"/>
                    <a:pt x="1597" y="84"/>
                  </a:cubicBezTo>
                  <a:cubicBezTo>
                    <a:pt x="1592" y="69"/>
                    <a:pt x="1581" y="63"/>
                    <a:pt x="1570" y="48"/>
                  </a:cubicBezTo>
                  <a:close/>
                  <a:moveTo>
                    <a:pt x="1460" y="243"/>
                  </a:moveTo>
                  <a:lnTo>
                    <a:pt x="1460" y="243"/>
                  </a:lnTo>
                  <a:cubicBezTo>
                    <a:pt x="1465" y="248"/>
                    <a:pt x="1465" y="253"/>
                    <a:pt x="1465" y="258"/>
                  </a:cubicBezTo>
                  <a:cubicBezTo>
                    <a:pt x="1481" y="253"/>
                    <a:pt x="1491" y="248"/>
                    <a:pt x="1502" y="237"/>
                  </a:cubicBezTo>
                  <a:cubicBezTo>
                    <a:pt x="1486" y="227"/>
                    <a:pt x="1475" y="237"/>
                    <a:pt x="1460" y="243"/>
                  </a:cubicBezTo>
                  <a:close/>
                  <a:moveTo>
                    <a:pt x="1423" y="422"/>
                  </a:moveTo>
                  <a:lnTo>
                    <a:pt x="1423" y="422"/>
                  </a:lnTo>
                  <a:cubicBezTo>
                    <a:pt x="1417" y="422"/>
                    <a:pt x="1417" y="422"/>
                    <a:pt x="1417" y="422"/>
                  </a:cubicBezTo>
                  <a:cubicBezTo>
                    <a:pt x="1423" y="422"/>
                    <a:pt x="1423" y="427"/>
                    <a:pt x="1423" y="427"/>
                  </a:cubicBezTo>
                  <a:cubicBezTo>
                    <a:pt x="1428" y="427"/>
                    <a:pt x="1433" y="427"/>
                    <a:pt x="1439" y="427"/>
                  </a:cubicBezTo>
                  <a:cubicBezTo>
                    <a:pt x="1449" y="427"/>
                    <a:pt x="1449" y="443"/>
                    <a:pt x="1465" y="443"/>
                  </a:cubicBezTo>
                  <a:cubicBezTo>
                    <a:pt x="1475" y="438"/>
                    <a:pt x="1481" y="422"/>
                    <a:pt x="1497" y="422"/>
                  </a:cubicBezTo>
                  <a:cubicBezTo>
                    <a:pt x="1497" y="417"/>
                    <a:pt x="1497" y="417"/>
                    <a:pt x="1497" y="411"/>
                  </a:cubicBezTo>
                  <a:cubicBezTo>
                    <a:pt x="1497" y="406"/>
                    <a:pt x="1486" y="411"/>
                    <a:pt x="1475" y="406"/>
                  </a:cubicBezTo>
                  <a:cubicBezTo>
                    <a:pt x="1454" y="401"/>
                    <a:pt x="1444" y="411"/>
                    <a:pt x="1423" y="422"/>
                  </a:cubicBezTo>
                  <a:close/>
                  <a:moveTo>
                    <a:pt x="1381" y="406"/>
                  </a:moveTo>
                  <a:lnTo>
                    <a:pt x="1381" y="406"/>
                  </a:lnTo>
                  <a:cubicBezTo>
                    <a:pt x="1386" y="406"/>
                    <a:pt x="1386" y="406"/>
                    <a:pt x="1386" y="406"/>
                  </a:cubicBezTo>
                  <a:cubicBezTo>
                    <a:pt x="1402" y="406"/>
                    <a:pt x="1402" y="390"/>
                    <a:pt x="1417" y="385"/>
                  </a:cubicBezTo>
                  <a:cubicBezTo>
                    <a:pt x="1407" y="375"/>
                    <a:pt x="1391" y="390"/>
                    <a:pt x="1381" y="406"/>
                  </a:cubicBezTo>
                  <a:close/>
                  <a:moveTo>
                    <a:pt x="0" y="1635"/>
                  </a:moveTo>
                  <a:lnTo>
                    <a:pt x="0" y="1635"/>
                  </a:lnTo>
                  <a:lnTo>
                    <a:pt x="0" y="1635"/>
                  </a:lnTo>
                  <a:cubicBezTo>
                    <a:pt x="0" y="1614"/>
                    <a:pt x="0" y="1603"/>
                    <a:pt x="5" y="1582"/>
                  </a:cubicBezTo>
                  <a:cubicBezTo>
                    <a:pt x="5" y="1572"/>
                    <a:pt x="10" y="1567"/>
                    <a:pt x="10" y="1556"/>
                  </a:cubicBezTo>
                  <a:cubicBezTo>
                    <a:pt x="10" y="1551"/>
                    <a:pt x="5" y="1545"/>
                    <a:pt x="5" y="1535"/>
                  </a:cubicBezTo>
                  <a:cubicBezTo>
                    <a:pt x="5" y="1519"/>
                    <a:pt x="15" y="1514"/>
                    <a:pt x="26" y="1503"/>
                  </a:cubicBezTo>
                  <a:cubicBezTo>
                    <a:pt x="31" y="1503"/>
                    <a:pt x="31" y="1498"/>
                    <a:pt x="37" y="1498"/>
                  </a:cubicBezTo>
                  <a:cubicBezTo>
                    <a:pt x="47" y="1487"/>
                    <a:pt x="58" y="1487"/>
                    <a:pt x="74" y="1477"/>
                  </a:cubicBezTo>
                  <a:cubicBezTo>
                    <a:pt x="74" y="1477"/>
                    <a:pt x="74" y="1472"/>
                    <a:pt x="79" y="1472"/>
                  </a:cubicBezTo>
                  <a:cubicBezTo>
                    <a:pt x="84" y="1456"/>
                    <a:pt x="89" y="1450"/>
                    <a:pt x="95" y="1440"/>
                  </a:cubicBezTo>
                  <a:cubicBezTo>
                    <a:pt x="100" y="1435"/>
                    <a:pt x="105" y="1429"/>
                    <a:pt x="110" y="1429"/>
                  </a:cubicBezTo>
                  <a:cubicBezTo>
                    <a:pt x="121" y="1419"/>
                    <a:pt x="126" y="1408"/>
                    <a:pt x="142" y="1398"/>
                  </a:cubicBezTo>
                  <a:lnTo>
                    <a:pt x="142" y="1398"/>
                  </a:lnTo>
                  <a:cubicBezTo>
                    <a:pt x="147" y="1403"/>
                    <a:pt x="153" y="1398"/>
                    <a:pt x="158" y="1398"/>
                  </a:cubicBezTo>
                  <a:cubicBezTo>
                    <a:pt x="174" y="1398"/>
                    <a:pt x="184" y="1403"/>
                    <a:pt x="200" y="1403"/>
                  </a:cubicBezTo>
                  <a:cubicBezTo>
                    <a:pt x="205" y="1403"/>
                    <a:pt x="216" y="1408"/>
                    <a:pt x="221" y="1398"/>
                  </a:cubicBezTo>
                  <a:cubicBezTo>
                    <a:pt x="226" y="1393"/>
                    <a:pt x="226" y="1387"/>
                    <a:pt x="232" y="1377"/>
                  </a:cubicBezTo>
                  <a:cubicBezTo>
                    <a:pt x="237" y="1366"/>
                    <a:pt x="248" y="1361"/>
                    <a:pt x="258" y="1350"/>
                  </a:cubicBezTo>
                  <a:cubicBezTo>
                    <a:pt x="263" y="1350"/>
                    <a:pt x="263" y="1345"/>
                    <a:pt x="263" y="1345"/>
                  </a:cubicBezTo>
                  <a:cubicBezTo>
                    <a:pt x="279" y="1329"/>
                    <a:pt x="285" y="1319"/>
                    <a:pt x="295" y="1303"/>
                  </a:cubicBezTo>
                  <a:cubicBezTo>
                    <a:pt x="306" y="1292"/>
                    <a:pt x="311" y="1292"/>
                    <a:pt x="316" y="1282"/>
                  </a:cubicBezTo>
                  <a:cubicBezTo>
                    <a:pt x="316" y="1276"/>
                    <a:pt x="321" y="1266"/>
                    <a:pt x="327" y="1266"/>
                  </a:cubicBezTo>
                  <a:cubicBezTo>
                    <a:pt x="358" y="1271"/>
                    <a:pt x="374" y="1276"/>
                    <a:pt x="406" y="1282"/>
                  </a:cubicBezTo>
                  <a:cubicBezTo>
                    <a:pt x="437" y="1282"/>
                    <a:pt x="453" y="1308"/>
                    <a:pt x="485" y="1308"/>
                  </a:cubicBezTo>
                  <a:cubicBezTo>
                    <a:pt x="495" y="1308"/>
                    <a:pt x="506" y="1303"/>
                    <a:pt x="517" y="1297"/>
                  </a:cubicBezTo>
                  <a:cubicBezTo>
                    <a:pt x="527" y="1297"/>
                    <a:pt x="538" y="1292"/>
                    <a:pt x="548" y="1282"/>
                  </a:cubicBezTo>
                  <a:cubicBezTo>
                    <a:pt x="532" y="1276"/>
                    <a:pt x="532" y="1266"/>
                    <a:pt x="527" y="1255"/>
                  </a:cubicBezTo>
                  <a:cubicBezTo>
                    <a:pt x="522" y="1250"/>
                    <a:pt x="522" y="1245"/>
                    <a:pt x="522" y="1240"/>
                  </a:cubicBezTo>
                  <a:cubicBezTo>
                    <a:pt x="522" y="1234"/>
                    <a:pt x="527" y="1234"/>
                    <a:pt x="527" y="1229"/>
                  </a:cubicBezTo>
                  <a:cubicBezTo>
                    <a:pt x="532" y="1229"/>
                    <a:pt x="532" y="1224"/>
                    <a:pt x="532" y="1219"/>
                  </a:cubicBezTo>
                  <a:cubicBezTo>
                    <a:pt x="532" y="1213"/>
                    <a:pt x="538" y="1208"/>
                    <a:pt x="538" y="1197"/>
                  </a:cubicBezTo>
                  <a:cubicBezTo>
                    <a:pt x="543" y="1187"/>
                    <a:pt x="548" y="1176"/>
                    <a:pt x="553" y="1160"/>
                  </a:cubicBezTo>
                  <a:cubicBezTo>
                    <a:pt x="564" y="1160"/>
                    <a:pt x="574" y="1166"/>
                    <a:pt x="585" y="1166"/>
                  </a:cubicBezTo>
                  <a:cubicBezTo>
                    <a:pt x="590" y="1166"/>
                    <a:pt x="596" y="1160"/>
                    <a:pt x="601" y="1160"/>
                  </a:cubicBezTo>
                  <a:cubicBezTo>
                    <a:pt x="606" y="1150"/>
                    <a:pt x="611" y="1145"/>
                    <a:pt x="617" y="1139"/>
                  </a:cubicBezTo>
                  <a:cubicBezTo>
                    <a:pt x="627" y="1134"/>
                    <a:pt x="638" y="1129"/>
                    <a:pt x="638" y="1118"/>
                  </a:cubicBezTo>
                  <a:cubicBezTo>
                    <a:pt x="638" y="1108"/>
                    <a:pt x="633" y="1102"/>
                    <a:pt x="633" y="1097"/>
                  </a:cubicBezTo>
                  <a:cubicBezTo>
                    <a:pt x="633" y="1076"/>
                    <a:pt x="633" y="1060"/>
                    <a:pt x="633" y="1039"/>
                  </a:cubicBezTo>
                  <a:cubicBezTo>
                    <a:pt x="622" y="1034"/>
                    <a:pt x="617" y="1029"/>
                    <a:pt x="606" y="1023"/>
                  </a:cubicBezTo>
                  <a:cubicBezTo>
                    <a:pt x="596" y="1013"/>
                    <a:pt x="590" y="1008"/>
                    <a:pt x="590" y="997"/>
                  </a:cubicBezTo>
                  <a:cubicBezTo>
                    <a:pt x="590" y="976"/>
                    <a:pt x="590" y="976"/>
                    <a:pt x="590" y="976"/>
                  </a:cubicBezTo>
                  <a:cubicBezTo>
                    <a:pt x="590" y="971"/>
                    <a:pt x="585" y="965"/>
                    <a:pt x="585" y="960"/>
                  </a:cubicBezTo>
                  <a:cubicBezTo>
                    <a:pt x="585" y="949"/>
                    <a:pt x="585" y="944"/>
                    <a:pt x="585" y="939"/>
                  </a:cubicBezTo>
                  <a:cubicBezTo>
                    <a:pt x="585" y="928"/>
                    <a:pt x="585" y="923"/>
                    <a:pt x="585" y="918"/>
                  </a:cubicBezTo>
                  <a:cubicBezTo>
                    <a:pt x="585" y="907"/>
                    <a:pt x="590" y="907"/>
                    <a:pt x="596" y="902"/>
                  </a:cubicBezTo>
                  <a:cubicBezTo>
                    <a:pt x="606" y="902"/>
                    <a:pt x="611" y="902"/>
                    <a:pt x="622" y="902"/>
                  </a:cubicBezTo>
                  <a:cubicBezTo>
                    <a:pt x="638" y="902"/>
                    <a:pt x="648" y="897"/>
                    <a:pt x="664" y="891"/>
                  </a:cubicBezTo>
                  <a:cubicBezTo>
                    <a:pt x="664" y="907"/>
                    <a:pt x="664" y="913"/>
                    <a:pt x="670" y="923"/>
                  </a:cubicBezTo>
                  <a:cubicBezTo>
                    <a:pt x="670" y="934"/>
                    <a:pt x="680" y="934"/>
                    <a:pt x="691" y="939"/>
                  </a:cubicBezTo>
                  <a:cubicBezTo>
                    <a:pt x="701" y="939"/>
                    <a:pt x="706" y="939"/>
                    <a:pt x="712" y="944"/>
                  </a:cubicBezTo>
                  <a:cubicBezTo>
                    <a:pt x="728" y="944"/>
                    <a:pt x="733" y="955"/>
                    <a:pt x="743" y="955"/>
                  </a:cubicBezTo>
                  <a:cubicBezTo>
                    <a:pt x="754" y="955"/>
                    <a:pt x="759" y="949"/>
                    <a:pt x="764" y="944"/>
                  </a:cubicBezTo>
                  <a:cubicBezTo>
                    <a:pt x="770" y="939"/>
                    <a:pt x="770" y="939"/>
                    <a:pt x="775" y="934"/>
                  </a:cubicBezTo>
                  <a:cubicBezTo>
                    <a:pt x="785" y="928"/>
                    <a:pt x="791" y="918"/>
                    <a:pt x="801" y="918"/>
                  </a:cubicBezTo>
                  <a:cubicBezTo>
                    <a:pt x="812" y="918"/>
                    <a:pt x="817" y="923"/>
                    <a:pt x="828" y="928"/>
                  </a:cubicBezTo>
                  <a:cubicBezTo>
                    <a:pt x="833" y="934"/>
                    <a:pt x="838" y="934"/>
                    <a:pt x="844" y="934"/>
                  </a:cubicBezTo>
                  <a:cubicBezTo>
                    <a:pt x="849" y="934"/>
                    <a:pt x="854" y="939"/>
                    <a:pt x="859" y="944"/>
                  </a:cubicBezTo>
                  <a:cubicBezTo>
                    <a:pt x="859" y="949"/>
                    <a:pt x="859" y="960"/>
                    <a:pt x="870" y="960"/>
                  </a:cubicBezTo>
                  <a:cubicBezTo>
                    <a:pt x="886" y="960"/>
                    <a:pt x="891" y="949"/>
                    <a:pt x="902" y="949"/>
                  </a:cubicBezTo>
                  <a:cubicBezTo>
                    <a:pt x="907" y="949"/>
                    <a:pt x="912" y="949"/>
                    <a:pt x="912" y="955"/>
                  </a:cubicBezTo>
                  <a:cubicBezTo>
                    <a:pt x="917" y="955"/>
                    <a:pt x="917" y="960"/>
                    <a:pt x="923" y="971"/>
                  </a:cubicBezTo>
                  <a:cubicBezTo>
                    <a:pt x="928" y="981"/>
                    <a:pt x="928" y="986"/>
                    <a:pt x="933" y="997"/>
                  </a:cubicBezTo>
                  <a:cubicBezTo>
                    <a:pt x="939" y="1008"/>
                    <a:pt x="939" y="1013"/>
                    <a:pt x="944" y="1018"/>
                  </a:cubicBezTo>
                  <a:cubicBezTo>
                    <a:pt x="949" y="1029"/>
                    <a:pt x="954" y="1039"/>
                    <a:pt x="965" y="1039"/>
                  </a:cubicBezTo>
                  <a:cubicBezTo>
                    <a:pt x="970" y="1039"/>
                    <a:pt x="975" y="1034"/>
                    <a:pt x="975" y="1029"/>
                  </a:cubicBezTo>
                  <a:cubicBezTo>
                    <a:pt x="981" y="1023"/>
                    <a:pt x="986" y="1023"/>
                    <a:pt x="991" y="1018"/>
                  </a:cubicBezTo>
                  <a:cubicBezTo>
                    <a:pt x="996" y="1008"/>
                    <a:pt x="996" y="997"/>
                    <a:pt x="1002" y="997"/>
                  </a:cubicBezTo>
                  <a:cubicBezTo>
                    <a:pt x="1007" y="997"/>
                    <a:pt x="1012" y="997"/>
                    <a:pt x="1012" y="997"/>
                  </a:cubicBezTo>
                  <a:cubicBezTo>
                    <a:pt x="1018" y="997"/>
                    <a:pt x="1023" y="992"/>
                    <a:pt x="1028" y="992"/>
                  </a:cubicBezTo>
                  <a:cubicBezTo>
                    <a:pt x="1033" y="992"/>
                    <a:pt x="1044" y="992"/>
                    <a:pt x="1044" y="986"/>
                  </a:cubicBezTo>
                  <a:cubicBezTo>
                    <a:pt x="1044" y="976"/>
                    <a:pt x="1044" y="976"/>
                    <a:pt x="1044" y="971"/>
                  </a:cubicBezTo>
                  <a:cubicBezTo>
                    <a:pt x="1044" y="960"/>
                    <a:pt x="1049" y="955"/>
                    <a:pt x="1055" y="944"/>
                  </a:cubicBezTo>
                  <a:cubicBezTo>
                    <a:pt x="1060" y="934"/>
                    <a:pt x="1065" y="928"/>
                    <a:pt x="1070" y="918"/>
                  </a:cubicBezTo>
                  <a:cubicBezTo>
                    <a:pt x="1086" y="902"/>
                    <a:pt x="1097" y="891"/>
                    <a:pt x="1113" y="876"/>
                  </a:cubicBezTo>
                  <a:cubicBezTo>
                    <a:pt x="1128" y="854"/>
                    <a:pt x="1123" y="839"/>
                    <a:pt x="1143" y="823"/>
                  </a:cubicBezTo>
                  <a:cubicBezTo>
                    <a:pt x="1154" y="818"/>
                    <a:pt x="1159" y="812"/>
                    <a:pt x="1164" y="802"/>
                  </a:cubicBezTo>
                  <a:cubicBezTo>
                    <a:pt x="1175" y="797"/>
                    <a:pt x="1175" y="786"/>
                    <a:pt x="1185" y="786"/>
                  </a:cubicBezTo>
                  <a:cubicBezTo>
                    <a:pt x="1191" y="786"/>
                    <a:pt x="1191" y="791"/>
                    <a:pt x="1196" y="791"/>
                  </a:cubicBezTo>
                  <a:cubicBezTo>
                    <a:pt x="1206" y="797"/>
                    <a:pt x="1217" y="797"/>
                    <a:pt x="1228" y="797"/>
                  </a:cubicBezTo>
                  <a:cubicBezTo>
                    <a:pt x="1243" y="797"/>
                    <a:pt x="1249" y="786"/>
                    <a:pt x="1265" y="786"/>
                  </a:cubicBezTo>
                  <a:cubicBezTo>
                    <a:pt x="1270" y="786"/>
                    <a:pt x="1270" y="786"/>
                    <a:pt x="1275" y="791"/>
                  </a:cubicBezTo>
                  <a:cubicBezTo>
                    <a:pt x="1280" y="791"/>
                    <a:pt x="1280" y="797"/>
                    <a:pt x="1286" y="797"/>
                  </a:cubicBezTo>
                  <a:cubicBezTo>
                    <a:pt x="1296" y="802"/>
                    <a:pt x="1307" y="802"/>
                    <a:pt x="1312" y="807"/>
                  </a:cubicBezTo>
                  <a:cubicBezTo>
                    <a:pt x="1333" y="812"/>
                    <a:pt x="1338" y="823"/>
                    <a:pt x="1360" y="823"/>
                  </a:cubicBezTo>
                  <a:lnTo>
                    <a:pt x="1360" y="823"/>
                  </a:lnTo>
                  <a:cubicBezTo>
                    <a:pt x="1360" y="818"/>
                    <a:pt x="1360" y="818"/>
                    <a:pt x="1360" y="818"/>
                  </a:cubicBezTo>
                  <a:cubicBezTo>
                    <a:pt x="1354" y="807"/>
                    <a:pt x="1354" y="802"/>
                    <a:pt x="1354" y="797"/>
                  </a:cubicBezTo>
                  <a:cubicBezTo>
                    <a:pt x="1354" y="791"/>
                    <a:pt x="1354" y="786"/>
                    <a:pt x="1354" y="786"/>
                  </a:cubicBezTo>
                  <a:cubicBezTo>
                    <a:pt x="1354" y="775"/>
                    <a:pt x="1365" y="770"/>
                    <a:pt x="1370" y="770"/>
                  </a:cubicBezTo>
                  <a:cubicBezTo>
                    <a:pt x="1386" y="760"/>
                    <a:pt x="1391" y="749"/>
                    <a:pt x="1391" y="733"/>
                  </a:cubicBezTo>
                  <a:cubicBezTo>
                    <a:pt x="1391" y="723"/>
                    <a:pt x="1381" y="717"/>
                    <a:pt x="1370" y="707"/>
                  </a:cubicBezTo>
                  <a:cubicBezTo>
                    <a:pt x="1354" y="702"/>
                    <a:pt x="1354" y="691"/>
                    <a:pt x="1338" y="686"/>
                  </a:cubicBezTo>
                  <a:cubicBezTo>
                    <a:pt x="1333" y="680"/>
                    <a:pt x="1328" y="680"/>
                    <a:pt x="1323" y="675"/>
                  </a:cubicBezTo>
                  <a:cubicBezTo>
                    <a:pt x="1317" y="670"/>
                    <a:pt x="1312" y="670"/>
                    <a:pt x="1307" y="670"/>
                  </a:cubicBezTo>
                  <a:cubicBezTo>
                    <a:pt x="1296" y="665"/>
                    <a:pt x="1291" y="665"/>
                    <a:pt x="1280" y="659"/>
                  </a:cubicBezTo>
                  <a:cubicBezTo>
                    <a:pt x="1265" y="654"/>
                    <a:pt x="1254" y="649"/>
                    <a:pt x="1249" y="638"/>
                  </a:cubicBezTo>
                  <a:cubicBezTo>
                    <a:pt x="1249" y="628"/>
                    <a:pt x="1249" y="622"/>
                    <a:pt x="1243" y="612"/>
                  </a:cubicBezTo>
                  <a:cubicBezTo>
                    <a:pt x="1238" y="601"/>
                    <a:pt x="1238" y="596"/>
                    <a:pt x="1233" y="586"/>
                  </a:cubicBezTo>
                  <a:cubicBezTo>
                    <a:pt x="1228" y="575"/>
                    <a:pt x="1222" y="564"/>
                    <a:pt x="1222" y="554"/>
                  </a:cubicBezTo>
                  <a:cubicBezTo>
                    <a:pt x="1222" y="543"/>
                    <a:pt x="1228" y="538"/>
                    <a:pt x="1233" y="528"/>
                  </a:cubicBezTo>
                  <a:cubicBezTo>
                    <a:pt x="1233" y="528"/>
                    <a:pt x="1238" y="528"/>
                    <a:pt x="1243" y="522"/>
                  </a:cubicBezTo>
                  <a:cubicBezTo>
                    <a:pt x="1243" y="517"/>
                    <a:pt x="1249" y="512"/>
                    <a:pt x="1249" y="506"/>
                  </a:cubicBezTo>
                  <a:cubicBezTo>
                    <a:pt x="1249" y="501"/>
                    <a:pt x="1243" y="491"/>
                    <a:pt x="1238" y="485"/>
                  </a:cubicBezTo>
                  <a:cubicBezTo>
                    <a:pt x="1233" y="480"/>
                    <a:pt x="1228" y="475"/>
                    <a:pt x="1228" y="464"/>
                  </a:cubicBezTo>
                  <a:cubicBezTo>
                    <a:pt x="1228" y="459"/>
                    <a:pt x="1228" y="459"/>
                    <a:pt x="1228" y="454"/>
                  </a:cubicBezTo>
                  <a:cubicBezTo>
                    <a:pt x="1238" y="432"/>
                    <a:pt x="1243" y="427"/>
                    <a:pt x="1259" y="411"/>
                  </a:cubicBezTo>
                  <a:lnTo>
                    <a:pt x="1259" y="411"/>
                  </a:lnTo>
                  <a:cubicBezTo>
                    <a:pt x="1270" y="422"/>
                    <a:pt x="1280" y="427"/>
                    <a:pt x="1291" y="438"/>
                  </a:cubicBezTo>
                  <a:cubicBezTo>
                    <a:pt x="1307" y="454"/>
                    <a:pt x="1307" y="480"/>
                    <a:pt x="1333" y="485"/>
                  </a:cubicBezTo>
                  <a:cubicBezTo>
                    <a:pt x="1375" y="496"/>
                    <a:pt x="1396" y="506"/>
                    <a:pt x="1439" y="512"/>
                  </a:cubicBezTo>
                  <a:cubicBezTo>
                    <a:pt x="1460" y="512"/>
                    <a:pt x="1460" y="533"/>
                    <a:pt x="1475" y="543"/>
                  </a:cubicBezTo>
                  <a:cubicBezTo>
                    <a:pt x="1481" y="549"/>
                    <a:pt x="1486" y="549"/>
                    <a:pt x="1491" y="549"/>
                  </a:cubicBezTo>
                  <a:cubicBezTo>
                    <a:pt x="1507" y="554"/>
                    <a:pt x="1512" y="570"/>
                    <a:pt x="1528" y="570"/>
                  </a:cubicBezTo>
                  <a:cubicBezTo>
                    <a:pt x="1539" y="570"/>
                    <a:pt x="1534" y="559"/>
                    <a:pt x="1544" y="549"/>
                  </a:cubicBezTo>
                  <a:cubicBezTo>
                    <a:pt x="1560" y="528"/>
                    <a:pt x="1581" y="533"/>
                    <a:pt x="1607" y="533"/>
                  </a:cubicBezTo>
                  <a:cubicBezTo>
                    <a:pt x="1639" y="533"/>
                    <a:pt x="1650" y="564"/>
                    <a:pt x="1681" y="564"/>
                  </a:cubicBezTo>
                  <a:cubicBezTo>
                    <a:pt x="1708" y="564"/>
                    <a:pt x="1718" y="543"/>
                    <a:pt x="1723" y="517"/>
                  </a:cubicBezTo>
                  <a:cubicBezTo>
                    <a:pt x="1776" y="528"/>
                    <a:pt x="1803" y="559"/>
                    <a:pt x="1855" y="564"/>
                  </a:cubicBezTo>
                  <a:cubicBezTo>
                    <a:pt x="1855" y="549"/>
                    <a:pt x="1876" y="543"/>
                    <a:pt x="1892" y="538"/>
                  </a:cubicBezTo>
                  <a:cubicBezTo>
                    <a:pt x="1903" y="538"/>
                    <a:pt x="1908" y="522"/>
                    <a:pt x="1919" y="522"/>
                  </a:cubicBezTo>
                  <a:cubicBezTo>
                    <a:pt x="1924" y="522"/>
                    <a:pt x="1929" y="533"/>
                    <a:pt x="1934" y="533"/>
                  </a:cubicBezTo>
                  <a:cubicBezTo>
                    <a:pt x="1956" y="533"/>
                    <a:pt x="1966" y="517"/>
                    <a:pt x="1987" y="517"/>
                  </a:cubicBezTo>
                  <a:cubicBezTo>
                    <a:pt x="2029" y="517"/>
                    <a:pt x="2056" y="543"/>
                    <a:pt x="2098" y="549"/>
                  </a:cubicBezTo>
                  <a:lnTo>
                    <a:pt x="2098" y="549"/>
                  </a:lnTo>
                  <a:lnTo>
                    <a:pt x="2098" y="549"/>
                  </a:lnTo>
                  <a:cubicBezTo>
                    <a:pt x="2098" y="570"/>
                    <a:pt x="2093" y="580"/>
                    <a:pt x="2082" y="596"/>
                  </a:cubicBezTo>
                  <a:cubicBezTo>
                    <a:pt x="2066" y="617"/>
                    <a:pt x="2056" y="628"/>
                    <a:pt x="2045" y="654"/>
                  </a:cubicBezTo>
                  <a:cubicBezTo>
                    <a:pt x="2040" y="670"/>
                    <a:pt x="2040" y="686"/>
                    <a:pt x="2029" y="707"/>
                  </a:cubicBezTo>
                  <a:cubicBezTo>
                    <a:pt x="2024" y="712"/>
                    <a:pt x="2019" y="717"/>
                    <a:pt x="2008" y="728"/>
                  </a:cubicBezTo>
                  <a:cubicBezTo>
                    <a:pt x="2008" y="738"/>
                    <a:pt x="2008" y="744"/>
                    <a:pt x="2008" y="754"/>
                  </a:cubicBezTo>
                  <a:cubicBezTo>
                    <a:pt x="2003" y="765"/>
                    <a:pt x="1998" y="770"/>
                    <a:pt x="1998" y="781"/>
                  </a:cubicBezTo>
                  <a:cubicBezTo>
                    <a:pt x="1992" y="797"/>
                    <a:pt x="1987" y="802"/>
                    <a:pt x="1977" y="812"/>
                  </a:cubicBezTo>
                  <a:cubicBezTo>
                    <a:pt x="1977" y="818"/>
                    <a:pt x="1966" y="818"/>
                    <a:pt x="1966" y="823"/>
                  </a:cubicBezTo>
                  <a:cubicBezTo>
                    <a:pt x="1956" y="833"/>
                    <a:pt x="1956" y="844"/>
                    <a:pt x="1950" y="854"/>
                  </a:cubicBezTo>
                  <a:cubicBezTo>
                    <a:pt x="1945" y="865"/>
                    <a:pt x="1945" y="876"/>
                    <a:pt x="1940" y="886"/>
                  </a:cubicBezTo>
                  <a:cubicBezTo>
                    <a:pt x="1934" y="897"/>
                    <a:pt x="1929" y="902"/>
                    <a:pt x="1924" y="913"/>
                  </a:cubicBezTo>
                  <a:cubicBezTo>
                    <a:pt x="1919" y="923"/>
                    <a:pt x="1913" y="928"/>
                    <a:pt x="1913" y="934"/>
                  </a:cubicBezTo>
                  <a:cubicBezTo>
                    <a:pt x="1913" y="939"/>
                    <a:pt x="1913" y="944"/>
                    <a:pt x="1913" y="949"/>
                  </a:cubicBezTo>
                  <a:cubicBezTo>
                    <a:pt x="1913" y="960"/>
                    <a:pt x="1913" y="960"/>
                    <a:pt x="1908" y="965"/>
                  </a:cubicBezTo>
                  <a:cubicBezTo>
                    <a:pt x="1908" y="986"/>
                    <a:pt x="1897" y="992"/>
                    <a:pt x="1892" y="1013"/>
                  </a:cubicBezTo>
                  <a:cubicBezTo>
                    <a:pt x="1887" y="1023"/>
                    <a:pt x="1887" y="1034"/>
                    <a:pt x="1882" y="1044"/>
                  </a:cubicBezTo>
                  <a:cubicBezTo>
                    <a:pt x="1876" y="1055"/>
                    <a:pt x="1871" y="1055"/>
                    <a:pt x="1871" y="1065"/>
                  </a:cubicBezTo>
                  <a:cubicBezTo>
                    <a:pt x="1871" y="1076"/>
                    <a:pt x="1882" y="1076"/>
                    <a:pt x="1887" y="1087"/>
                  </a:cubicBezTo>
                  <a:cubicBezTo>
                    <a:pt x="1892" y="1097"/>
                    <a:pt x="1897" y="1102"/>
                    <a:pt x="1903" y="1108"/>
                  </a:cubicBezTo>
                  <a:cubicBezTo>
                    <a:pt x="1919" y="1123"/>
                    <a:pt x="1919" y="1139"/>
                    <a:pt x="1940" y="1150"/>
                  </a:cubicBezTo>
                  <a:cubicBezTo>
                    <a:pt x="1940" y="1155"/>
                    <a:pt x="1945" y="1155"/>
                    <a:pt x="1945" y="1160"/>
                  </a:cubicBezTo>
                  <a:cubicBezTo>
                    <a:pt x="1950" y="1160"/>
                    <a:pt x="1950" y="1166"/>
                    <a:pt x="1956" y="1166"/>
                  </a:cubicBezTo>
                  <a:cubicBezTo>
                    <a:pt x="1982" y="1182"/>
                    <a:pt x="1998" y="1182"/>
                    <a:pt x="2024" y="1187"/>
                  </a:cubicBezTo>
                  <a:cubicBezTo>
                    <a:pt x="2029" y="1208"/>
                    <a:pt x="2035" y="1224"/>
                    <a:pt x="2035" y="1245"/>
                  </a:cubicBezTo>
                  <a:cubicBezTo>
                    <a:pt x="2035" y="1250"/>
                    <a:pt x="2035" y="1255"/>
                    <a:pt x="2029" y="1261"/>
                  </a:cubicBezTo>
                  <a:cubicBezTo>
                    <a:pt x="2029" y="1266"/>
                    <a:pt x="2024" y="1271"/>
                    <a:pt x="2024" y="1282"/>
                  </a:cubicBezTo>
                  <a:cubicBezTo>
                    <a:pt x="2019" y="1282"/>
                    <a:pt x="2019" y="1287"/>
                    <a:pt x="2014" y="1287"/>
                  </a:cubicBezTo>
                  <a:cubicBezTo>
                    <a:pt x="2008" y="1297"/>
                    <a:pt x="2003" y="1308"/>
                    <a:pt x="1998" y="1319"/>
                  </a:cubicBezTo>
                  <a:cubicBezTo>
                    <a:pt x="1987" y="1334"/>
                    <a:pt x="1982" y="1340"/>
                    <a:pt x="1977" y="1356"/>
                  </a:cubicBezTo>
                  <a:cubicBezTo>
                    <a:pt x="1971" y="1371"/>
                    <a:pt x="1971" y="1382"/>
                    <a:pt x="1961" y="1382"/>
                  </a:cubicBezTo>
                  <a:cubicBezTo>
                    <a:pt x="1956" y="1382"/>
                    <a:pt x="1950" y="1382"/>
                    <a:pt x="1945" y="1382"/>
                  </a:cubicBezTo>
                  <a:cubicBezTo>
                    <a:pt x="1940" y="1377"/>
                    <a:pt x="1934" y="1377"/>
                    <a:pt x="1924" y="1377"/>
                  </a:cubicBezTo>
                  <a:cubicBezTo>
                    <a:pt x="1913" y="1377"/>
                    <a:pt x="1913" y="1371"/>
                    <a:pt x="1903" y="1371"/>
                  </a:cubicBezTo>
                  <a:cubicBezTo>
                    <a:pt x="1892" y="1371"/>
                    <a:pt x="1892" y="1371"/>
                    <a:pt x="1892" y="1371"/>
                  </a:cubicBezTo>
                  <a:cubicBezTo>
                    <a:pt x="1892" y="1377"/>
                    <a:pt x="1892" y="1382"/>
                    <a:pt x="1892" y="1387"/>
                  </a:cubicBezTo>
                  <a:cubicBezTo>
                    <a:pt x="1892" y="1398"/>
                    <a:pt x="1892" y="1398"/>
                    <a:pt x="1892" y="1408"/>
                  </a:cubicBezTo>
                  <a:cubicBezTo>
                    <a:pt x="1887" y="1419"/>
                    <a:pt x="1887" y="1429"/>
                    <a:pt x="1882" y="1440"/>
                  </a:cubicBezTo>
                  <a:cubicBezTo>
                    <a:pt x="1882" y="1445"/>
                    <a:pt x="1876" y="1450"/>
                    <a:pt x="1871" y="1461"/>
                  </a:cubicBezTo>
                  <a:cubicBezTo>
                    <a:pt x="1871" y="1466"/>
                    <a:pt x="1866" y="1472"/>
                    <a:pt x="1866" y="1477"/>
                  </a:cubicBezTo>
                  <a:cubicBezTo>
                    <a:pt x="1860" y="1482"/>
                    <a:pt x="1855" y="1482"/>
                    <a:pt x="1855" y="1487"/>
                  </a:cubicBezTo>
                  <a:cubicBezTo>
                    <a:pt x="1845" y="1498"/>
                    <a:pt x="1839" y="1508"/>
                    <a:pt x="1829" y="1519"/>
                  </a:cubicBezTo>
                  <a:cubicBezTo>
                    <a:pt x="1803" y="1598"/>
                    <a:pt x="1803" y="1598"/>
                    <a:pt x="1803" y="1598"/>
                  </a:cubicBezTo>
                  <a:cubicBezTo>
                    <a:pt x="1803" y="1630"/>
                    <a:pt x="1803" y="1630"/>
                    <a:pt x="1803" y="1630"/>
                  </a:cubicBezTo>
                  <a:cubicBezTo>
                    <a:pt x="1803" y="1635"/>
                    <a:pt x="1803" y="1635"/>
                    <a:pt x="1803" y="1640"/>
                  </a:cubicBezTo>
                  <a:cubicBezTo>
                    <a:pt x="1797" y="1651"/>
                    <a:pt x="1792" y="1656"/>
                    <a:pt x="1787" y="1667"/>
                  </a:cubicBezTo>
                  <a:cubicBezTo>
                    <a:pt x="1782" y="1682"/>
                    <a:pt x="1782" y="1688"/>
                    <a:pt x="1771" y="1698"/>
                  </a:cubicBezTo>
                  <a:cubicBezTo>
                    <a:pt x="1766" y="1704"/>
                    <a:pt x="1760" y="1704"/>
                    <a:pt x="1760" y="1709"/>
                  </a:cubicBezTo>
                  <a:cubicBezTo>
                    <a:pt x="1750" y="1725"/>
                    <a:pt x="1750" y="1741"/>
                    <a:pt x="1750" y="1762"/>
                  </a:cubicBezTo>
                  <a:cubicBezTo>
                    <a:pt x="1750" y="1767"/>
                    <a:pt x="1750" y="1772"/>
                    <a:pt x="1750" y="1778"/>
                  </a:cubicBezTo>
                  <a:cubicBezTo>
                    <a:pt x="1755" y="1783"/>
                    <a:pt x="1755" y="1783"/>
                    <a:pt x="1760" y="1783"/>
                  </a:cubicBezTo>
                  <a:cubicBezTo>
                    <a:pt x="1771" y="1788"/>
                    <a:pt x="1771" y="1793"/>
                    <a:pt x="1782" y="1793"/>
                  </a:cubicBezTo>
                  <a:cubicBezTo>
                    <a:pt x="1787" y="1799"/>
                    <a:pt x="1797" y="1799"/>
                    <a:pt x="1797" y="1804"/>
                  </a:cubicBezTo>
                  <a:cubicBezTo>
                    <a:pt x="1797" y="1819"/>
                    <a:pt x="1792" y="1824"/>
                    <a:pt x="1787" y="1840"/>
                  </a:cubicBezTo>
                  <a:cubicBezTo>
                    <a:pt x="1782" y="1850"/>
                    <a:pt x="1782" y="1856"/>
                    <a:pt x="1776" y="1866"/>
                  </a:cubicBezTo>
                  <a:cubicBezTo>
                    <a:pt x="1771" y="1887"/>
                    <a:pt x="1766" y="1903"/>
                    <a:pt x="1760" y="1924"/>
                  </a:cubicBezTo>
                  <a:cubicBezTo>
                    <a:pt x="1771" y="1924"/>
                    <a:pt x="1776" y="1924"/>
                    <a:pt x="1782" y="1929"/>
                  </a:cubicBezTo>
                  <a:cubicBezTo>
                    <a:pt x="1787" y="1929"/>
                    <a:pt x="1792" y="1929"/>
                    <a:pt x="1803" y="1929"/>
                  </a:cubicBezTo>
                  <a:cubicBezTo>
                    <a:pt x="1808" y="1929"/>
                    <a:pt x="1813" y="1929"/>
                    <a:pt x="1818" y="1929"/>
                  </a:cubicBezTo>
                  <a:cubicBezTo>
                    <a:pt x="1839" y="1929"/>
                    <a:pt x="1850" y="1924"/>
                    <a:pt x="1871" y="1914"/>
                  </a:cubicBezTo>
                  <a:cubicBezTo>
                    <a:pt x="1876" y="1908"/>
                    <a:pt x="1882" y="1908"/>
                    <a:pt x="1887" y="1898"/>
                  </a:cubicBezTo>
                  <a:cubicBezTo>
                    <a:pt x="1892" y="1893"/>
                    <a:pt x="1897" y="1887"/>
                    <a:pt x="1897" y="1877"/>
                  </a:cubicBezTo>
                  <a:cubicBezTo>
                    <a:pt x="1903" y="1856"/>
                    <a:pt x="1908" y="1850"/>
                    <a:pt x="1908" y="1829"/>
                  </a:cubicBezTo>
                  <a:cubicBezTo>
                    <a:pt x="1913" y="1829"/>
                    <a:pt x="1913" y="1829"/>
                    <a:pt x="1919" y="1829"/>
                  </a:cubicBezTo>
                  <a:cubicBezTo>
                    <a:pt x="1929" y="1829"/>
                    <a:pt x="1934" y="1835"/>
                    <a:pt x="1940" y="1835"/>
                  </a:cubicBezTo>
                  <a:cubicBezTo>
                    <a:pt x="1950" y="1840"/>
                    <a:pt x="1950" y="1840"/>
                    <a:pt x="1961" y="1840"/>
                  </a:cubicBezTo>
                  <a:cubicBezTo>
                    <a:pt x="1966" y="1840"/>
                    <a:pt x="1977" y="1845"/>
                    <a:pt x="1982" y="1850"/>
                  </a:cubicBezTo>
                  <a:cubicBezTo>
                    <a:pt x="2008" y="1861"/>
                    <a:pt x="2029" y="1872"/>
                    <a:pt x="2029" y="1898"/>
                  </a:cubicBezTo>
                  <a:cubicBezTo>
                    <a:pt x="2029" y="1929"/>
                    <a:pt x="2029" y="1929"/>
                    <a:pt x="2029" y="1929"/>
                  </a:cubicBezTo>
                  <a:cubicBezTo>
                    <a:pt x="2029" y="1977"/>
                    <a:pt x="2029" y="1977"/>
                    <a:pt x="2029" y="1977"/>
                  </a:cubicBezTo>
                  <a:cubicBezTo>
                    <a:pt x="2029" y="1993"/>
                    <a:pt x="2029" y="1998"/>
                    <a:pt x="2029" y="2014"/>
                  </a:cubicBezTo>
                  <a:cubicBezTo>
                    <a:pt x="2029" y="2024"/>
                    <a:pt x="2029" y="2035"/>
                    <a:pt x="2024" y="2046"/>
                  </a:cubicBezTo>
                  <a:lnTo>
                    <a:pt x="2024" y="2046"/>
                  </a:lnTo>
                  <a:cubicBezTo>
                    <a:pt x="1987" y="2051"/>
                    <a:pt x="1961" y="2077"/>
                    <a:pt x="1913" y="2077"/>
                  </a:cubicBezTo>
                  <a:cubicBezTo>
                    <a:pt x="1897" y="2077"/>
                    <a:pt x="1887" y="2072"/>
                    <a:pt x="1871" y="2072"/>
                  </a:cubicBezTo>
                  <a:cubicBezTo>
                    <a:pt x="1824" y="2072"/>
                    <a:pt x="1803" y="2098"/>
                    <a:pt x="1760" y="2119"/>
                  </a:cubicBezTo>
                  <a:cubicBezTo>
                    <a:pt x="1718" y="2140"/>
                    <a:pt x="1692" y="2140"/>
                    <a:pt x="1650" y="2146"/>
                  </a:cubicBezTo>
                  <a:cubicBezTo>
                    <a:pt x="1618" y="2151"/>
                    <a:pt x="1597" y="2161"/>
                    <a:pt x="1565" y="2161"/>
                  </a:cubicBezTo>
                  <a:cubicBezTo>
                    <a:pt x="1555" y="2161"/>
                    <a:pt x="1555" y="2161"/>
                    <a:pt x="1544" y="2156"/>
                  </a:cubicBezTo>
                  <a:cubicBezTo>
                    <a:pt x="1491" y="2146"/>
                    <a:pt x="1460" y="2140"/>
                    <a:pt x="1412" y="2104"/>
                  </a:cubicBezTo>
                  <a:cubicBezTo>
                    <a:pt x="1386" y="2082"/>
                    <a:pt x="1370" y="2072"/>
                    <a:pt x="1344" y="2056"/>
                  </a:cubicBezTo>
                  <a:cubicBezTo>
                    <a:pt x="1333" y="2051"/>
                    <a:pt x="1328" y="2040"/>
                    <a:pt x="1317" y="2040"/>
                  </a:cubicBezTo>
                  <a:cubicBezTo>
                    <a:pt x="1275" y="2040"/>
                    <a:pt x="1259" y="2077"/>
                    <a:pt x="1222" y="2077"/>
                  </a:cubicBezTo>
                  <a:cubicBezTo>
                    <a:pt x="1180" y="2077"/>
                    <a:pt x="1154" y="2056"/>
                    <a:pt x="1118" y="2030"/>
                  </a:cubicBezTo>
                  <a:cubicBezTo>
                    <a:pt x="1102" y="2019"/>
                    <a:pt x="1097" y="2009"/>
                    <a:pt x="1086" y="1998"/>
                  </a:cubicBezTo>
                  <a:cubicBezTo>
                    <a:pt x="1081" y="1998"/>
                    <a:pt x="1070" y="1998"/>
                    <a:pt x="1070" y="1987"/>
                  </a:cubicBezTo>
                  <a:cubicBezTo>
                    <a:pt x="1070" y="1977"/>
                    <a:pt x="1081" y="1972"/>
                    <a:pt x="1081" y="1956"/>
                  </a:cubicBezTo>
                  <a:lnTo>
                    <a:pt x="1081" y="1956"/>
                  </a:lnTo>
                  <a:cubicBezTo>
                    <a:pt x="1055" y="1956"/>
                    <a:pt x="1039" y="1972"/>
                    <a:pt x="1028" y="1998"/>
                  </a:cubicBezTo>
                  <a:cubicBezTo>
                    <a:pt x="1012" y="1982"/>
                    <a:pt x="1018" y="1966"/>
                    <a:pt x="1012" y="1951"/>
                  </a:cubicBezTo>
                  <a:cubicBezTo>
                    <a:pt x="1007" y="1956"/>
                    <a:pt x="1007" y="1956"/>
                    <a:pt x="1007" y="1956"/>
                  </a:cubicBezTo>
                  <a:cubicBezTo>
                    <a:pt x="1007" y="1972"/>
                    <a:pt x="1002" y="1982"/>
                    <a:pt x="1007" y="1998"/>
                  </a:cubicBezTo>
                  <a:cubicBezTo>
                    <a:pt x="1002" y="2003"/>
                    <a:pt x="1002" y="2003"/>
                    <a:pt x="1002" y="2003"/>
                  </a:cubicBezTo>
                  <a:cubicBezTo>
                    <a:pt x="981" y="1998"/>
                    <a:pt x="970" y="1982"/>
                    <a:pt x="949" y="1977"/>
                  </a:cubicBezTo>
                  <a:cubicBezTo>
                    <a:pt x="928" y="1972"/>
                    <a:pt x="891" y="1977"/>
                    <a:pt x="891" y="1951"/>
                  </a:cubicBezTo>
                  <a:cubicBezTo>
                    <a:pt x="891" y="1919"/>
                    <a:pt x="865" y="1908"/>
                    <a:pt x="838" y="1898"/>
                  </a:cubicBezTo>
                  <a:cubicBezTo>
                    <a:pt x="807" y="1882"/>
                    <a:pt x="785" y="1872"/>
                    <a:pt x="749" y="1872"/>
                  </a:cubicBezTo>
                  <a:cubicBezTo>
                    <a:pt x="722" y="1872"/>
                    <a:pt x="712" y="1903"/>
                    <a:pt x="685" y="1903"/>
                  </a:cubicBezTo>
                  <a:cubicBezTo>
                    <a:pt x="664" y="1903"/>
                    <a:pt x="654" y="1898"/>
                    <a:pt x="638" y="1882"/>
                  </a:cubicBezTo>
                  <a:cubicBezTo>
                    <a:pt x="633" y="1877"/>
                    <a:pt x="643" y="1861"/>
                    <a:pt x="638" y="1856"/>
                  </a:cubicBezTo>
                  <a:cubicBezTo>
                    <a:pt x="633" y="1845"/>
                    <a:pt x="611" y="1845"/>
                    <a:pt x="611" y="1835"/>
                  </a:cubicBezTo>
                  <a:cubicBezTo>
                    <a:pt x="611" y="1829"/>
                    <a:pt x="617" y="1824"/>
                    <a:pt x="617" y="1824"/>
                  </a:cubicBezTo>
                  <a:cubicBezTo>
                    <a:pt x="590" y="1824"/>
                    <a:pt x="580" y="1835"/>
                    <a:pt x="559" y="1835"/>
                  </a:cubicBezTo>
                  <a:cubicBezTo>
                    <a:pt x="548" y="1835"/>
                    <a:pt x="548" y="1824"/>
                    <a:pt x="538" y="1819"/>
                  </a:cubicBezTo>
                  <a:cubicBezTo>
                    <a:pt x="538" y="1824"/>
                    <a:pt x="532" y="1835"/>
                    <a:pt x="527" y="1835"/>
                  </a:cubicBezTo>
                  <a:cubicBezTo>
                    <a:pt x="501" y="1835"/>
                    <a:pt x="480" y="1746"/>
                    <a:pt x="480" y="1866"/>
                  </a:cubicBezTo>
                  <a:cubicBezTo>
                    <a:pt x="480" y="1887"/>
                    <a:pt x="480" y="1887"/>
                    <a:pt x="480" y="1887"/>
                  </a:cubicBezTo>
                  <a:cubicBezTo>
                    <a:pt x="480" y="1898"/>
                    <a:pt x="480" y="1903"/>
                    <a:pt x="474" y="1908"/>
                  </a:cubicBezTo>
                  <a:cubicBezTo>
                    <a:pt x="464" y="1898"/>
                    <a:pt x="464" y="1882"/>
                    <a:pt x="459" y="1866"/>
                  </a:cubicBezTo>
                  <a:cubicBezTo>
                    <a:pt x="459" y="1861"/>
                    <a:pt x="459" y="1856"/>
                    <a:pt x="453" y="1856"/>
                  </a:cubicBezTo>
                  <a:cubicBezTo>
                    <a:pt x="437" y="1856"/>
                    <a:pt x="437" y="1877"/>
                    <a:pt x="416" y="1877"/>
                  </a:cubicBezTo>
                  <a:cubicBezTo>
                    <a:pt x="411" y="1877"/>
                    <a:pt x="411" y="1872"/>
                    <a:pt x="400" y="1872"/>
                  </a:cubicBezTo>
                  <a:cubicBezTo>
                    <a:pt x="395" y="1872"/>
                    <a:pt x="390" y="1872"/>
                    <a:pt x="385" y="1872"/>
                  </a:cubicBezTo>
                  <a:cubicBezTo>
                    <a:pt x="390" y="1856"/>
                    <a:pt x="406" y="1856"/>
                    <a:pt x="422" y="1856"/>
                  </a:cubicBezTo>
                  <a:cubicBezTo>
                    <a:pt x="432" y="1850"/>
                    <a:pt x="443" y="1845"/>
                    <a:pt x="443" y="1835"/>
                  </a:cubicBezTo>
                  <a:cubicBezTo>
                    <a:pt x="443" y="1835"/>
                    <a:pt x="369" y="1850"/>
                    <a:pt x="385" y="1845"/>
                  </a:cubicBezTo>
                  <a:cubicBezTo>
                    <a:pt x="395" y="1840"/>
                    <a:pt x="411" y="1835"/>
                    <a:pt x="411" y="1824"/>
                  </a:cubicBezTo>
                  <a:cubicBezTo>
                    <a:pt x="411" y="1813"/>
                    <a:pt x="411" y="1804"/>
                    <a:pt x="406" y="1793"/>
                  </a:cubicBezTo>
                  <a:cubicBezTo>
                    <a:pt x="395" y="1799"/>
                    <a:pt x="369" y="1824"/>
                    <a:pt x="374" y="1813"/>
                  </a:cubicBezTo>
                  <a:cubicBezTo>
                    <a:pt x="379" y="1799"/>
                    <a:pt x="385" y="1788"/>
                    <a:pt x="385" y="1767"/>
                  </a:cubicBezTo>
                  <a:cubicBezTo>
                    <a:pt x="395" y="1767"/>
                    <a:pt x="400" y="1778"/>
                    <a:pt x="411" y="1783"/>
                  </a:cubicBezTo>
                  <a:cubicBezTo>
                    <a:pt x="411" y="1778"/>
                    <a:pt x="416" y="1772"/>
                    <a:pt x="416" y="1762"/>
                  </a:cubicBezTo>
                  <a:cubicBezTo>
                    <a:pt x="416" y="1746"/>
                    <a:pt x="416" y="1746"/>
                    <a:pt x="416" y="1746"/>
                  </a:cubicBezTo>
                  <a:cubicBezTo>
                    <a:pt x="406" y="1746"/>
                    <a:pt x="406" y="1746"/>
                    <a:pt x="406" y="1746"/>
                  </a:cubicBezTo>
                  <a:cubicBezTo>
                    <a:pt x="379" y="1746"/>
                    <a:pt x="358" y="1741"/>
                    <a:pt x="342" y="1762"/>
                  </a:cubicBezTo>
                  <a:cubicBezTo>
                    <a:pt x="337" y="1772"/>
                    <a:pt x="337" y="1783"/>
                    <a:pt x="337" y="1799"/>
                  </a:cubicBezTo>
                  <a:cubicBezTo>
                    <a:pt x="332" y="1799"/>
                    <a:pt x="332" y="1799"/>
                    <a:pt x="332" y="1799"/>
                  </a:cubicBezTo>
                  <a:cubicBezTo>
                    <a:pt x="295" y="1783"/>
                    <a:pt x="274" y="1778"/>
                    <a:pt x="237" y="1772"/>
                  </a:cubicBezTo>
                  <a:cubicBezTo>
                    <a:pt x="211" y="1762"/>
                    <a:pt x="200" y="1751"/>
                    <a:pt x="174" y="1751"/>
                  </a:cubicBezTo>
                  <a:cubicBezTo>
                    <a:pt x="168" y="1751"/>
                    <a:pt x="163" y="1751"/>
                    <a:pt x="163" y="1756"/>
                  </a:cubicBezTo>
                  <a:cubicBezTo>
                    <a:pt x="163" y="1772"/>
                    <a:pt x="174" y="1772"/>
                    <a:pt x="189" y="1778"/>
                  </a:cubicBezTo>
                  <a:cubicBezTo>
                    <a:pt x="200" y="1783"/>
                    <a:pt x="211" y="1793"/>
                    <a:pt x="211" y="1804"/>
                  </a:cubicBezTo>
                  <a:lnTo>
                    <a:pt x="205" y="1808"/>
                  </a:lnTo>
                  <a:cubicBezTo>
                    <a:pt x="189" y="1804"/>
                    <a:pt x="184" y="1793"/>
                    <a:pt x="168" y="1788"/>
                  </a:cubicBezTo>
                  <a:cubicBezTo>
                    <a:pt x="158" y="1783"/>
                    <a:pt x="147" y="1788"/>
                    <a:pt x="137" y="1772"/>
                  </a:cubicBezTo>
                  <a:cubicBezTo>
                    <a:pt x="121" y="1746"/>
                    <a:pt x="116" y="1725"/>
                    <a:pt x="116" y="1693"/>
                  </a:cubicBezTo>
                  <a:cubicBezTo>
                    <a:pt x="116" y="1677"/>
                    <a:pt x="131" y="1677"/>
                    <a:pt x="137" y="1667"/>
                  </a:cubicBezTo>
                  <a:cubicBezTo>
                    <a:pt x="137" y="1667"/>
                    <a:pt x="137" y="1667"/>
                    <a:pt x="131" y="1667"/>
                  </a:cubicBezTo>
                  <a:cubicBezTo>
                    <a:pt x="100" y="1667"/>
                    <a:pt x="84" y="1651"/>
                    <a:pt x="52" y="1646"/>
                  </a:cubicBezTo>
                  <a:cubicBezTo>
                    <a:pt x="31" y="1640"/>
                    <a:pt x="15" y="1640"/>
                    <a:pt x="0" y="163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9" name="Freeform 86"/>
            <p:cNvSpPr>
              <a:spLocks noChangeArrowheads="1"/>
            </p:cNvSpPr>
            <p:nvPr/>
          </p:nvSpPr>
          <p:spPr bwMode="auto">
            <a:xfrm>
              <a:off x="7782921" y="8175625"/>
              <a:ext cx="919102" cy="849312"/>
            </a:xfrm>
            <a:custGeom>
              <a:avLst/>
              <a:gdLst>
                <a:gd name="T0" fmla="*/ 2263 w 2553"/>
                <a:gd name="T1" fmla="*/ 960 h 2358"/>
                <a:gd name="T2" fmla="*/ 2430 w 2553"/>
                <a:gd name="T3" fmla="*/ 944 h 2358"/>
                <a:gd name="T4" fmla="*/ 2183 w 2553"/>
                <a:gd name="T5" fmla="*/ 849 h 2358"/>
                <a:gd name="T6" fmla="*/ 2141 w 2553"/>
                <a:gd name="T7" fmla="*/ 775 h 2358"/>
                <a:gd name="T8" fmla="*/ 1951 w 2553"/>
                <a:gd name="T9" fmla="*/ 590 h 2358"/>
                <a:gd name="T10" fmla="*/ 1841 w 2553"/>
                <a:gd name="T11" fmla="*/ 564 h 2358"/>
                <a:gd name="T12" fmla="*/ 1830 w 2553"/>
                <a:gd name="T13" fmla="*/ 538 h 2358"/>
                <a:gd name="T14" fmla="*/ 1398 w 2553"/>
                <a:gd name="T15" fmla="*/ 385 h 2358"/>
                <a:gd name="T16" fmla="*/ 1582 w 2553"/>
                <a:gd name="T17" fmla="*/ 459 h 2358"/>
                <a:gd name="T18" fmla="*/ 1624 w 2553"/>
                <a:gd name="T19" fmla="*/ 364 h 2358"/>
                <a:gd name="T20" fmla="*/ 1197 w 2553"/>
                <a:gd name="T21" fmla="*/ 284 h 2358"/>
                <a:gd name="T22" fmla="*/ 1292 w 2553"/>
                <a:gd name="T23" fmla="*/ 242 h 2358"/>
                <a:gd name="T24" fmla="*/ 1181 w 2553"/>
                <a:gd name="T25" fmla="*/ 163 h 2358"/>
                <a:gd name="T26" fmla="*/ 1023 w 2553"/>
                <a:gd name="T27" fmla="*/ 332 h 2358"/>
                <a:gd name="T28" fmla="*/ 1160 w 2553"/>
                <a:gd name="T29" fmla="*/ 269 h 2358"/>
                <a:gd name="T30" fmla="*/ 1007 w 2553"/>
                <a:gd name="T31" fmla="*/ 237 h 2358"/>
                <a:gd name="T32" fmla="*/ 991 w 2553"/>
                <a:gd name="T33" fmla="*/ 95 h 2358"/>
                <a:gd name="T34" fmla="*/ 965 w 2553"/>
                <a:gd name="T35" fmla="*/ 300 h 2358"/>
                <a:gd name="T36" fmla="*/ 875 w 2553"/>
                <a:gd name="T37" fmla="*/ 374 h 2358"/>
                <a:gd name="T38" fmla="*/ 891 w 2553"/>
                <a:gd name="T39" fmla="*/ 242 h 2358"/>
                <a:gd name="T40" fmla="*/ 902 w 2553"/>
                <a:gd name="T41" fmla="*/ 258 h 2358"/>
                <a:gd name="T42" fmla="*/ 881 w 2553"/>
                <a:gd name="T43" fmla="*/ 58 h 2358"/>
                <a:gd name="T44" fmla="*/ 722 w 2553"/>
                <a:gd name="T45" fmla="*/ 364 h 2358"/>
                <a:gd name="T46" fmla="*/ 743 w 2553"/>
                <a:gd name="T47" fmla="*/ 58 h 2358"/>
                <a:gd name="T48" fmla="*/ 664 w 2553"/>
                <a:gd name="T49" fmla="*/ 52 h 2358"/>
                <a:gd name="T50" fmla="*/ 659 w 2553"/>
                <a:gd name="T51" fmla="*/ 10 h 2358"/>
                <a:gd name="T52" fmla="*/ 348 w 2553"/>
                <a:gd name="T53" fmla="*/ 1065 h 2358"/>
                <a:gd name="T54" fmla="*/ 311 w 2553"/>
                <a:gd name="T55" fmla="*/ 833 h 2358"/>
                <a:gd name="T56" fmla="*/ 274 w 2553"/>
                <a:gd name="T57" fmla="*/ 643 h 2358"/>
                <a:gd name="T58" fmla="*/ 126 w 2553"/>
                <a:gd name="T59" fmla="*/ 664 h 2358"/>
                <a:gd name="T60" fmla="*/ 42 w 2553"/>
                <a:gd name="T61" fmla="*/ 480 h 2358"/>
                <a:gd name="T62" fmla="*/ 126 w 2553"/>
                <a:gd name="T63" fmla="*/ 348 h 2358"/>
                <a:gd name="T64" fmla="*/ 263 w 2553"/>
                <a:gd name="T65" fmla="*/ 174 h 2358"/>
                <a:gd name="T66" fmla="*/ 743 w 2553"/>
                <a:gd name="T67" fmla="*/ 416 h 2358"/>
                <a:gd name="T68" fmla="*/ 1070 w 2553"/>
                <a:gd name="T69" fmla="*/ 401 h 2358"/>
                <a:gd name="T70" fmla="*/ 1382 w 2553"/>
                <a:gd name="T71" fmla="*/ 548 h 2358"/>
                <a:gd name="T72" fmla="*/ 1667 w 2553"/>
                <a:gd name="T73" fmla="*/ 538 h 2358"/>
                <a:gd name="T74" fmla="*/ 1735 w 2553"/>
                <a:gd name="T75" fmla="*/ 712 h 2358"/>
                <a:gd name="T76" fmla="*/ 1983 w 2553"/>
                <a:gd name="T77" fmla="*/ 844 h 2358"/>
                <a:gd name="T78" fmla="*/ 2314 w 2553"/>
                <a:gd name="T79" fmla="*/ 1255 h 2358"/>
                <a:gd name="T80" fmla="*/ 2372 w 2553"/>
                <a:gd name="T81" fmla="*/ 1503 h 2358"/>
                <a:gd name="T82" fmla="*/ 2520 w 2553"/>
                <a:gd name="T83" fmla="*/ 1719 h 2358"/>
                <a:gd name="T84" fmla="*/ 2378 w 2553"/>
                <a:gd name="T85" fmla="*/ 1746 h 2358"/>
                <a:gd name="T86" fmla="*/ 2178 w 2553"/>
                <a:gd name="T87" fmla="*/ 1941 h 2358"/>
                <a:gd name="T88" fmla="*/ 2052 w 2553"/>
                <a:gd name="T89" fmla="*/ 1898 h 2358"/>
                <a:gd name="T90" fmla="*/ 1841 w 2553"/>
                <a:gd name="T91" fmla="*/ 1888 h 2358"/>
                <a:gd name="T92" fmla="*/ 1756 w 2553"/>
                <a:gd name="T93" fmla="*/ 1972 h 2358"/>
                <a:gd name="T94" fmla="*/ 1677 w 2553"/>
                <a:gd name="T95" fmla="*/ 2178 h 2358"/>
                <a:gd name="T96" fmla="*/ 1413 w 2553"/>
                <a:gd name="T97" fmla="*/ 2294 h 2358"/>
                <a:gd name="T98" fmla="*/ 1245 w 2553"/>
                <a:gd name="T99" fmla="*/ 2262 h 2358"/>
                <a:gd name="T100" fmla="*/ 1176 w 2553"/>
                <a:gd name="T101" fmla="*/ 2078 h 2358"/>
                <a:gd name="T102" fmla="*/ 1187 w 2553"/>
                <a:gd name="T103" fmla="*/ 1756 h 2358"/>
                <a:gd name="T104" fmla="*/ 1044 w 2553"/>
                <a:gd name="T105" fmla="*/ 1587 h 2358"/>
                <a:gd name="T106" fmla="*/ 939 w 2553"/>
                <a:gd name="T107" fmla="*/ 1413 h 2358"/>
                <a:gd name="T108" fmla="*/ 865 w 2553"/>
                <a:gd name="T109" fmla="*/ 1197 h 2358"/>
                <a:gd name="T110" fmla="*/ 728 w 2553"/>
                <a:gd name="T111" fmla="*/ 1213 h 2358"/>
                <a:gd name="T112" fmla="*/ 648 w 2553"/>
                <a:gd name="T113" fmla="*/ 1128 h 2358"/>
                <a:gd name="T114" fmla="*/ 464 w 2553"/>
                <a:gd name="T115" fmla="*/ 1176 h 2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3" h="2358">
                  <a:moveTo>
                    <a:pt x="2399" y="1007"/>
                  </a:moveTo>
                  <a:lnTo>
                    <a:pt x="2399" y="1007"/>
                  </a:lnTo>
                  <a:cubicBezTo>
                    <a:pt x="2388" y="997"/>
                    <a:pt x="2383" y="991"/>
                    <a:pt x="2378" y="981"/>
                  </a:cubicBezTo>
                  <a:cubicBezTo>
                    <a:pt x="2378" y="986"/>
                    <a:pt x="2372" y="986"/>
                    <a:pt x="2372" y="991"/>
                  </a:cubicBezTo>
                  <a:cubicBezTo>
                    <a:pt x="2372" y="1018"/>
                    <a:pt x="2409" y="1023"/>
                    <a:pt x="2409" y="1049"/>
                  </a:cubicBezTo>
                  <a:cubicBezTo>
                    <a:pt x="2409" y="1055"/>
                    <a:pt x="2404" y="1055"/>
                    <a:pt x="2404" y="1060"/>
                  </a:cubicBezTo>
                  <a:cubicBezTo>
                    <a:pt x="2404" y="1076"/>
                    <a:pt x="2415" y="1076"/>
                    <a:pt x="2425" y="1081"/>
                  </a:cubicBezTo>
                  <a:lnTo>
                    <a:pt x="2430" y="1076"/>
                  </a:lnTo>
                  <a:cubicBezTo>
                    <a:pt x="2430" y="1049"/>
                    <a:pt x="2415" y="1028"/>
                    <a:pt x="2399" y="1007"/>
                  </a:cubicBezTo>
                  <a:close/>
                  <a:moveTo>
                    <a:pt x="2263" y="960"/>
                  </a:moveTo>
                  <a:lnTo>
                    <a:pt x="2263" y="960"/>
                  </a:lnTo>
                  <a:cubicBezTo>
                    <a:pt x="2263" y="965"/>
                    <a:pt x="2263" y="965"/>
                    <a:pt x="2263" y="965"/>
                  </a:cubicBezTo>
                  <a:cubicBezTo>
                    <a:pt x="2284" y="970"/>
                    <a:pt x="2299" y="975"/>
                    <a:pt x="2320" y="991"/>
                  </a:cubicBezTo>
                  <a:cubicBezTo>
                    <a:pt x="2320" y="981"/>
                    <a:pt x="2320" y="975"/>
                    <a:pt x="2320" y="965"/>
                  </a:cubicBezTo>
                  <a:cubicBezTo>
                    <a:pt x="2299" y="965"/>
                    <a:pt x="2299" y="965"/>
                    <a:pt x="2299" y="965"/>
                  </a:cubicBezTo>
                  <a:cubicBezTo>
                    <a:pt x="2284" y="965"/>
                    <a:pt x="2278" y="960"/>
                    <a:pt x="2263" y="960"/>
                  </a:cubicBezTo>
                  <a:close/>
                  <a:moveTo>
                    <a:pt x="2220" y="807"/>
                  </a:moveTo>
                  <a:lnTo>
                    <a:pt x="2220" y="807"/>
                  </a:lnTo>
                  <a:cubicBezTo>
                    <a:pt x="2263" y="822"/>
                    <a:pt x="2284" y="854"/>
                    <a:pt x="2330" y="865"/>
                  </a:cubicBezTo>
                  <a:cubicBezTo>
                    <a:pt x="2378" y="870"/>
                    <a:pt x="2383" y="944"/>
                    <a:pt x="2430" y="944"/>
                  </a:cubicBezTo>
                  <a:cubicBezTo>
                    <a:pt x="2441" y="944"/>
                    <a:pt x="2441" y="938"/>
                    <a:pt x="2446" y="938"/>
                  </a:cubicBezTo>
                  <a:cubicBezTo>
                    <a:pt x="2478" y="938"/>
                    <a:pt x="2478" y="975"/>
                    <a:pt x="2499" y="1002"/>
                  </a:cubicBezTo>
                  <a:cubicBezTo>
                    <a:pt x="2525" y="1023"/>
                    <a:pt x="2546" y="1033"/>
                    <a:pt x="2552" y="1065"/>
                  </a:cubicBezTo>
                  <a:cubicBezTo>
                    <a:pt x="2525" y="1060"/>
                    <a:pt x="2510" y="1049"/>
                    <a:pt x="2494" y="1028"/>
                  </a:cubicBezTo>
                  <a:cubicBezTo>
                    <a:pt x="2488" y="1018"/>
                    <a:pt x="2488" y="1007"/>
                    <a:pt x="2478" y="1002"/>
                  </a:cubicBezTo>
                  <a:cubicBezTo>
                    <a:pt x="2467" y="997"/>
                    <a:pt x="2462" y="997"/>
                    <a:pt x="2451" y="991"/>
                  </a:cubicBezTo>
                  <a:cubicBezTo>
                    <a:pt x="2430" y="981"/>
                    <a:pt x="2425" y="965"/>
                    <a:pt x="2404" y="949"/>
                  </a:cubicBezTo>
                  <a:cubicBezTo>
                    <a:pt x="2378" y="933"/>
                    <a:pt x="2367" y="907"/>
                    <a:pt x="2335" y="907"/>
                  </a:cubicBezTo>
                  <a:cubicBezTo>
                    <a:pt x="2320" y="907"/>
                    <a:pt x="2314" y="923"/>
                    <a:pt x="2299" y="923"/>
                  </a:cubicBezTo>
                  <a:cubicBezTo>
                    <a:pt x="2247" y="923"/>
                    <a:pt x="2236" y="849"/>
                    <a:pt x="2183" y="849"/>
                  </a:cubicBezTo>
                  <a:cubicBezTo>
                    <a:pt x="2183" y="838"/>
                    <a:pt x="2183" y="828"/>
                    <a:pt x="2183" y="817"/>
                  </a:cubicBezTo>
                  <a:cubicBezTo>
                    <a:pt x="2189" y="817"/>
                    <a:pt x="2189" y="828"/>
                    <a:pt x="2199" y="828"/>
                  </a:cubicBezTo>
                  <a:cubicBezTo>
                    <a:pt x="2210" y="828"/>
                    <a:pt x="2210" y="812"/>
                    <a:pt x="2220" y="807"/>
                  </a:cubicBezTo>
                  <a:close/>
                  <a:moveTo>
                    <a:pt x="2141" y="722"/>
                  </a:moveTo>
                  <a:lnTo>
                    <a:pt x="2141" y="722"/>
                  </a:lnTo>
                  <a:cubicBezTo>
                    <a:pt x="2162" y="754"/>
                    <a:pt x="2183" y="764"/>
                    <a:pt x="2210" y="791"/>
                  </a:cubicBezTo>
                  <a:cubicBezTo>
                    <a:pt x="2199" y="801"/>
                    <a:pt x="2194" y="807"/>
                    <a:pt x="2178" y="807"/>
                  </a:cubicBezTo>
                  <a:cubicBezTo>
                    <a:pt x="2168" y="807"/>
                    <a:pt x="2173" y="786"/>
                    <a:pt x="2162" y="786"/>
                  </a:cubicBezTo>
                  <a:cubicBezTo>
                    <a:pt x="2157" y="786"/>
                    <a:pt x="2152" y="786"/>
                    <a:pt x="2146" y="786"/>
                  </a:cubicBezTo>
                  <a:cubicBezTo>
                    <a:pt x="2141" y="786"/>
                    <a:pt x="2146" y="780"/>
                    <a:pt x="2141" y="775"/>
                  </a:cubicBezTo>
                  <a:cubicBezTo>
                    <a:pt x="2141" y="764"/>
                    <a:pt x="2125" y="764"/>
                    <a:pt x="2125" y="754"/>
                  </a:cubicBezTo>
                  <a:cubicBezTo>
                    <a:pt x="2125" y="727"/>
                    <a:pt x="2125" y="706"/>
                    <a:pt x="2099" y="696"/>
                  </a:cubicBezTo>
                  <a:cubicBezTo>
                    <a:pt x="2062" y="696"/>
                    <a:pt x="2041" y="696"/>
                    <a:pt x="2009" y="717"/>
                  </a:cubicBezTo>
                  <a:cubicBezTo>
                    <a:pt x="2004" y="712"/>
                    <a:pt x="1999" y="701"/>
                    <a:pt x="1999" y="696"/>
                  </a:cubicBezTo>
                  <a:cubicBezTo>
                    <a:pt x="2020" y="691"/>
                    <a:pt x="2025" y="675"/>
                    <a:pt x="2046" y="675"/>
                  </a:cubicBezTo>
                  <a:cubicBezTo>
                    <a:pt x="2073" y="675"/>
                    <a:pt x="2073" y="675"/>
                    <a:pt x="2073" y="675"/>
                  </a:cubicBezTo>
                  <a:cubicBezTo>
                    <a:pt x="2089" y="675"/>
                    <a:pt x="2089" y="675"/>
                    <a:pt x="2089" y="675"/>
                  </a:cubicBezTo>
                  <a:cubicBezTo>
                    <a:pt x="2094" y="675"/>
                    <a:pt x="2099" y="680"/>
                    <a:pt x="2110" y="685"/>
                  </a:cubicBezTo>
                  <a:cubicBezTo>
                    <a:pt x="2120" y="696"/>
                    <a:pt x="2131" y="706"/>
                    <a:pt x="2141" y="722"/>
                  </a:cubicBezTo>
                  <a:close/>
                  <a:moveTo>
                    <a:pt x="1951" y="590"/>
                  </a:moveTo>
                  <a:lnTo>
                    <a:pt x="1951" y="590"/>
                  </a:lnTo>
                  <a:cubicBezTo>
                    <a:pt x="1941" y="590"/>
                    <a:pt x="1930" y="590"/>
                    <a:pt x="1920" y="590"/>
                  </a:cubicBezTo>
                  <a:cubicBezTo>
                    <a:pt x="1920" y="596"/>
                    <a:pt x="1920" y="596"/>
                    <a:pt x="1920" y="601"/>
                  </a:cubicBezTo>
                  <a:cubicBezTo>
                    <a:pt x="1920" y="617"/>
                    <a:pt x="1904" y="617"/>
                    <a:pt x="1888" y="622"/>
                  </a:cubicBezTo>
                  <a:lnTo>
                    <a:pt x="1888" y="622"/>
                  </a:lnTo>
                  <a:cubicBezTo>
                    <a:pt x="1893" y="627"/>
                    <a:pt x="1893" y="627"/>
                    <a:pt x="1893" y="627"/>
                  </a:cubicBezTo>
                  <a:cubicBezTo>
                    <a:pt x="1920" y="627"/>
                    <a:pt x="1941" y="612"/>
                    <a:pt x="1951" y="590"/>
                  </a:cubicBezTo>
                  <a:close/>
                  <a:moveTo>
                    <a:pt x="1862" y="538"/>
                  </a:moveTo>
                  <a:lnTo>
                    <a:pt x="1862" y="538"/>
                  </a:lnTo>
                  <a:cubicBezTo>
                    <a:pt x="1851" y="543"/>
                    <a:pt x="1841" y="553"/>
                    <a:pt x="1841" y="564"/>
                  </a:cubicBezTo>
                  <a:cubicBezTo>
                    <a:pt x="1841" y="569"/>
                    <a:pt x="1846" y="575"/>
                    <a:pt x="1846" y="580"/>
                  </a:cubicBezTo>
                  <a:cubicBezTo>
                    <a:pt x="1856" y="569"/>
                    <a:pt x="1867" y="564"/>
                    <a:pt x="1878" y="559"/>
                  </a:cubicBezTo>
                  <a:cubicBezTo>
                    <a:pt x="1872" y="559"/>
                    <a:pt x="1867" y="559"/>
                    <a:pt x="1862" y="559"/>
                  </a:cubicBezTo>
                  <a:cubicBezTo>
                    <a:pt x="1862" y="553"/>
                    <a:pt x="1862" y="543"/>
                    <a:pt x="1862" y="538"/>
                  </a:cubicBezTo>
                  <a:close/>
                  <a:moveTo>
                    <a:pt x="1820" y="522"/>
                  </a:moveTo>
                  <a:lnTo>
                    <a:pt x="1820" y="522"/>
                  </a:lnTo>
                  <a:cubicBezTo>
                    <a:pt x="1809" y="517"/>
                    <a:pt x="1809" y="517"/>
                    <a:pt x="1809" y="517"/>
                  </a:cubicBezTo>
                  <a:cubicBezTo>
                    <a:pt x="1804" y="522"/>
                    <a:pt x="1804" y="527"/>
                    <a:pt x="1804" y="538"/>
                  </a:cubicBezTo>
                  <a:cubicBezTo>
                    <a:pt x="1804" y="543"/>
                    <a:pt x="1804" y="543"/>
                    <a:pt x="1809" y="548"/>
                  </a:cubicBezTo>
                  <a:cubicBezTo>
                    <a:pt x="1830" y="538"/>
                    <a:pt x="1830" y="538"/>
                    <a:pt x="1830" y="538"/>
                  </a:cubicBezTo>
                  <a:cubicBezTo>
                    <a:pt x="1820" y="522"/>
                    <a:pt x="1820" y="522"/>
                    <a:pt x="1820" y="522"/>
                  </a:cubicBezTo>
                  <a:close/>
                  <a:moveTo>
                    <a:pt x="1398" y="332"/>
                  </a:moveTo>
                  <a:lnTo>
                    <a:pt x="1398" y="332"/>
                  </a:lnTo>
                  <a:cubicBezTo>
                    <a:pt x="1387" y="332"/>
                    <a:pt x="1387" y="332"/>
                    <a:pt x="1387" y="332"/>
                  </a:cubicBezTo>
                  <a:cubicBezTo>
                    <a:pt x="1387" y="337"/>
                    <a:pt x="1387" y="342"/>
                    <a:pt x="1387" y="348"/>
                  </a:cubicBezTo>
                  <a:cubicBezTo>
                    <a:pt x="1413" y="348"/>
                    <a:pt x="1413" y="348"/>
                    <a:pt x="1413" y="348"/>
                  </a:cubicBezTo>
                  <a:lnTo>
                    <a:pt x="1413" y="342"/>
                  </a:lnTo>
                  <a:cubicBezTo>
                    <a:pt x="1413" y="337"/>
                    <a:pt x="1408" y="332"/>
                    <a:pt x="1398" y="332"/>
                  </a:cubicBezTo>
                  <a:close/>
                  <a:moveTo>
                    <a:pt x="1398" y="385"/>
                  </a:moveTo>
                  <a:lnTo>
                    <a:pt x="1398" y="385"/>
                  </a:lnTo>
                  <a:cubicBezTo>
                    <a:pt x="1398" y="401"/>
                    <a:pt x="1413" y="401"/>
                    <a:pt x="1419" y="411"/>
                  </a:cubicBezTo>
                  <a:cubicBezTo>
                    <a:pt x="1435" y="427"/>
                    <a:pt x="1440" y="438"/>
                    <a:pt x="1450" y="459"/>
                  </a:cubicBezTo>
                  <a:cubicBezTo>
                    <a:pt x="1461" y="464"/>
                    <a:pt x="1450" y="438"/>
                    <a:pt x="1450" y="427"/>
                  </a:cubicBezTo>
                  <a:cubicBezTo>
                    <a:pt x="1450" y="411"/>
                    <a:pt x="1466" y="406"/>
                    <a:pt x="1482" y="406"/>
                  </a:cubicBezTo>
                  <a:cubicBezTo>
                    <a:pt x="1498" y="406"/>
                    <a:pt x="1508" y="422"/>
                    <a:pt x="1519" y="438"/>
                  </a:cubicBezTo>
                  <a:cubicBezTo>
                    <a:pt x="1524" y="422"/>
                    <a:pt x="1519" y="401"/>
                    <a:pt x="1535" y="401"/>
                  </a:cubicBezTo>
                  <a:cubicBezTo>
                    <a:pt x="1545" y="401"/>
                    <a:pt x="1545" y="411"/>
                    <a:pt x="1550" y="411"/>
                  </a:cubicBezTo>
                  <a:cubicBezTo>
                    <a:pt x="1572" y="411"/>
                    <a:pt x="1587" y="406"/>
                    <a:pt x="1603" y="401"/>
                  </a:cubicBezTo>
                  <a:cubicBezTo>
                    <a:pt x="1598" y="427"/>
                    <a:pt x="1582" y="432"/>
                    <a:pt x="1577" y="459"/>
                  </a:cubicBezTo>
                  <a:cubicBezTo>
                    <a:pt x="1582" y="459"/>
                    <a:pt x="1582" y="459"/>
                    <a:pt x="1582" y="459"/>
                  </a:cubicBezTo>
                  <a:cubicBezTo>
                    <a:pt x="1598" y="453"/>
                    <a:pt x="1598" y="453"/>
                    <a:pt x="1598" y="453"/>
                  </a:cubicBezTo>
                  <a:cubicBezTo>
                    <a:pt x="1603" y="459"/>
                    <a:pt x="1609" y="469"/>
                    <a:pt x="1614" y="469"/>
                  </a:cubicBezTo>
                  <a:cubicBezTo>
                    <a:pt x="1619" y="469"/>
                    <a:pt x="1651" y="453"/>
                    <a:pt x="1630" y="453"/>
                  </a:cubicBezTo>
                  <a:cubicBezTo>
                    <a:pt x="1619" y="453"/>
                    <a:pt x="1603" y="448"/>
                    <a:pt x="1603" y="438"/>
                  </a:cubicBezTo>
                  <a:cubicBezTo>
                    <a:pt x="1603" y="427"/>
                    <a:pt x="1614" y="427"/>
                    <a:pt x="1619" y="422"/>
                  </a:cubicBezTo>
                  <a:cubicBezTo>
                    <a:pt x="1630" y="416"/>
                    <a:pt x="1630" y="406"/>
                    <a:pt x="1640" y="406"/>
                  </a:cubicBezTo>
                  <a:cubicBezTo>
                    <a:pt x="1667" y="406"/>
                    <a:pt x="1677" y="427"/>
                    <a:pt x="1703" y="438"/>
                  </a:cubicBezTo>
                  <a:cubicBezTo>
                    <a:pt x="1698" y="422"/>
                    <a:pt x="1698" y="406"/>
                    <a:pt x="1682" y="401"/>
                  </a:cubicBezTo>
                  <a:cubicBezTo>
                    <a:pt x="1672" y="395"/>
                    <a:pt x="1667" y="401"/>
                    <a:pt x="1656" y="395"/>
                  </a:cubicBezTo>
                  <a:cubicBezTo>
                    <a:pt x="1640" y="390"/>
                    <a:pt x="1635" y="379"/>
                    <a:pt x="1624" y="364"/>
                  </a:cubicBezTo>
                  <a:cubicBezTo>
                    <a:pt x="1624" y="369"/>
                    <a:pt x="1624" y="374"/>
                    <a:pt x="1624" y="379"/>
                  </a:cubicBezTo>
                  <a:cubicBezTo>
                    <a:pt x="1614" y="379"/>
                    <a:pt x="1614" y="364"/>
                    <a:pt x="1603" y="364"/>
                  </a:cubicBezTo>
                  <a:cubicBezTo>
                    <a:pt x="1587" y="364"/>
                    <a:pt x="1582" y="379"/>
                    <a:pt x="1572" y="379"/>
                  </a:cubicBezTo>
                  <a:cubicBezTo>
                    <a:pt x="1561" y="379"/>
                    <a:pt x="1556" y="369"/>
                    <a:pt x="1545" y="369"/>
                  </a:cubicBezTo>
                  <a:cubicBezTo>
                    <a:pt x="1540" y="369"/>
                    <a:pt x="1535" y="379"/>
                    <a:pt x="1529" y="379"/>
                  </a:cubicBezTo>
                  <a:cubicBezTo>
                    <a:pt x="1519" y="379"/>
                    <a:pt x="1514" y="369"/>
                    <a:pt x="1503" y="369"/>
                  </a:cubicBezTo>
                  <a:cubicBezTo>
                    <a:pt x="1482" y="369"/>
                    <a:pt x="1471" y="379"/>
                    <a:pt x="1450" y="379"/>
                  </a:cubicBezTo>
                  <a:cubicBezTo>
                    <a:pt x="1440" y="379"/>
                    <a:pt x="1445" y="364"/>
                    <a:pt x="1435" y="364"/>
                  </a:cubicBezTo>
                  <a:cubicBezTo>
                    <a:pt x="1419" y="358"/>
                    <a:pt x="1398" y="369"/>
                    <a:pt x="1398" y="385"/>
                  </a:cubicBezTo>
                  <a:close/>
                  <a:moveTo>
                    <a:pt x="1197" y="284"/>
                  </a:moveTo>
                  <a:lnTo>
                    <a:pt x="1197" y="284"/>
                  </a:lnTo>
                  <a:cubicBezTo>
                    <a:pt x="1187" y="284"/>
                    <a:pt x="1181" y="284"/>
                    <a:pt x="1171" y="284"/>
                  </a:cubicBezTo>
                  <a:cubicBezTo>
                    <a:pt x="1171" y="300"/>
                    <a:pt x="1171" y="300"/>
                    <a:pt x="1171" y="300"/>
                  </a:cubicBezTo>
                  <a:cubicBezTo>
                    <a:pt x="1176" y="300"/>
                    <a:pt x="1176" y="300"/>
                    <a:pt x="1176" y="300"/>
                  </a:cubicBezTo>
                  <a:cubicBezTo>
                    <a:pt x="1187" y="300"/>
                    <a:pt x="1197" y="295"/>
                    <a:pt x="1197" y="284"/>
                  </a:cubicBezTo>
                  <a:close/>
                  <a:moveTo>
                    <a:pt x="1324" y="216"/>
                  </a:moveTo>
                  <a:lnTo>
                    <a:pt x="1324" y="216"/>
                  </a:lnTo>
                  <a:cubicBezTo>
                    <a:pt x="1313" y="205"/>
                    <a:pt x="1313" y="205"/>
                    <a:pt x="1313" y="205"/>
                  </a:cubicBezTo>
                  <a:cubicBezTo>
                    <a:pt x="1297" y="216"/>
                    <a:pt x="1292" y="227"/>
                    <a:pt x="1281" y="242"/>
                  </a:cubicBezTo>
                  <a:cubicBezTo>
                    <a:pt x="1287" y="242"/>
                    <a:pt x="1287" y="242"/>
                    <a:pt x="1292" y="242"/>
                  </a:cubicBezTo>
                  <a:cubicBezTo>
                    <a:pt x="1292" y="258"/>
                    <a:pt x="1292" y="269"/>
                    <a:pt x="1292" y="284"/>
                  </a:cubicBezTo>
                  <a:lnTo>
                    <a:pt x="1297" y="284"/>
                  </a:lnTo>
                  <a:cubicBezTo>
                    <a:pt x="1308" y="269"/>
                    <a:pt x="1318" y="258"/>
                    <a:pt x="1318" y="232"/>
                  </a:cubicBezTo>
                  <a:cubicBezTo>
                    <a:pt x="1329" y="232"/>
                    <a:pt x="1329" y="232"/>
                    <a:pt x="1334" y="232"/>
                  </a:cubicBezTo>
                  <a:cubicBezTo>
                    <a:pt x="1334" y="232"/>
                    <a:pt x="1329" y="227"/>
                    <a:pt x="1329" y="221"/>
                  </a:cubicBezTo>
                  <a:cubicBezTo>
                    <a:pt x="1324" y="221"/>
                    <a:pt x="1324" y="216"/>
                    <a:pt x="1324" y="216"/>
                  </a:cubicBezTo>
                  <a:close/>
                  <a:moveTo>
                    <a:pt x="1208" y="158"/>
                  </a:moveTo>
                  <a:lnTo>
                    <a:pt x="1208" y="158"/>
                  </a:lnTo>
                  <a:cubicBezTo>
                    <a:pt x="1202" y="158"/>
                    <a:pt x="1202" y="153"/>
                    <a:pt x="1197" y="153"/>
                  </a:cubicBezTo>
                  <a:cubicBezTo>
                    <a:pt x="1192" y="153"/>
                    <a:pt x="1181" y="158"/>
                    <a:pt x="1181" y="163"/>
                  </a:cubicBezTo>
                  <a:cubicBezTo>
                    <a:pt x="1181" y="190"/>
                    <a:pt x="1181" y="200"/>
                    <a:pt x="1187" y="221"/>
                  </a:cubicBezTo>
                  <a:cubicBezTo>
                    <a:pt x="1192" y="221"/>
                    <a:pt x="1197" y="216"/>
                    <a:pt x="1208" y="216"/>
                  </a:cubicBezTo>
                  <a:cubicBezTo>
                    <a:pt x="1229" y="216"/>
                    <a:pt x="1245" y="274"/>
                    <a:pt x="1245" y="232"/>
                  </a:cubicBezTo>
                  <a:cubicBezTo>
                    <a:pt x="1245" y="216"/>
                    <a:pt x="1234" y="216"/>
                    <a:pt x="1218" y="211"/>
                  </a:cubicBezTo>
                  <a:cubicBezTo>
                    <a:pt x="1218" y="205"/>
                    <a:pt x="1224" y="200"/>
                    <a:pt x="1224" y="195"/>
                  </a:cubicBezTo>
                  <a:cubicBezTo>
                    <a:pt x="1224" y="179"/>
                    <a:pt x="1213" y="168"/>
                    <a:pt x="1208" y="158"/>
                  </a:cubicBezTo>
                  <a:close/>
                  <a:moveTo>
                    <a:pt x="1028" y="300"/>
                  </a:moveTo>
                  <a:lnTo>
                    <a:pt x="1028" y="300"/>
                  </a:lnTo>
                  <a:cubicBezTo>
                    <a:pt x="1023" y="300"/>
                    <a:pt x="1023" y="300"/>
                    <a:pt x="1023" y="300"/>
                  </a:cubicBezTo>
                  <a:cubicBezTo>
                    <a:pt x="1023" y="311"/>
                    <a:pt x="1023" y="316"/>
                    <a:pt x="1023" y="332"/>
                  </a:cubicBezTo>
                  <a:cubicBezTo>
                    <a:pt x="1028" y="332"/>
                    <a:pt x="1034" y="327"/>
                    <a:pt x="1034" y="321"/>
                  </a:cubicBezTo>
                  <a:cubicBezTo>
                    <a:pt x="1034" y="316"/>
                    <a:pt x="1039" y="311"/>
                    <a:pt x="1039" y="306"/>
                  </a:cubicBezTo>
                  <a:cubicBezTo>
                    <a:pt x="1039" y="306"/>
                    <a:pt x="1034" y="306"/>
                    <a:pt x="1028" y="300"/>
                  </a:cubicBezTo>
                  <a:close/>
                  <a:moveTo>
                    <a:pt x="1097" y="242"/>
                  </a:moveTo>
                  <a:lnTo>
                    <a:pt x="1097" y="242"/>
                  </a:lnTo>
                  <a:cubicBezTo>
                    <a:pt x="1097" y="248"/>
                    <a:pt x="1092" y="248"/>
                    <a:pt x="1092" y="248"/>
                  </a:cubicBezTo>
                  <a:cubicBezTo>
                    <a:pt x="1092" y="263"/>
                    <a:pt x="1107" y="269"/>
                    <a:pt x="1107" y="284"/>
                  </a:cubicBezTo>
                  <a:cubicBezTo>
                    <a:pt x="1113" y="284"/>
                    <a:pt x="1118" y="279"/>
                    <a:pt x="1123" y="279"/>
                  </a:cubicBezTo>
                  <a:cubicBezTo>
                    <a:pt x="1134" y="279"/>
                    <a:pt x="1139" y="295"/>
                    <a:pt x="1150" y="300"/>
                  </a:cubicBezTo>
                  <a:cubicBezTo>
                    <a:pt x="1155" y="284"/>
                    <a:pt x="1155" y="279"/>
                    <a:pt x="1160" y="269"/>
                  </a:cubicBezTo>
                  <a:cubicBezTo>
                    <a:pt x="1134" y="269"/>
                    <a:pt x="1123" y="253"/>
                    <a:pt x="1097" y="242"/>
                  </a:cubicBezTo>
                  <a:close/>
                  <a:moveTo>
                    <a:pt x="970" y="68"/>
                  </a:moveTo>
                  <a:lnTo>
                    <a:pt x="970" y="68"/>
                  </a:lnTo>
                  <a:cubicBezTo>
                    <a:pt x="960" y="68"/>
                    <a:pt x="960" y="84"/>
                    <a:pt x="954" y="95"/>
                  </a:cubicBezTo>
                  <a:cubicBezTo>
                    <a:pt x="949" y="100"/>
                    <a:pt x="933" y="100"/>
                    <a:pt x="933" y="110"/>
                  </a:cubicBezTo>
                  <a:cubicBezTo>
                    <a:pt x="933" y="121"/>
                    <a:pt x="944" y="126"/>
                    <a:pt x="939" y="142"/>
                  </a:cubicBezTo>
                  <a:cubicBezTo>
                    <a:pt x="954" y="142"/>
                    <a:pt x="954" y="163"/>
                    <a:pt x="970" y="163"/>
                  </a:cubicBezTo>
                  <a:cubicBezTo>
                    <a:pt x="976" y="163"/>
                    <a:pt x="976" y="158"/>
                    <a:pt x="981" y="158"/>
                  </a:cubicBezTo>
                  <a:cubicBezTo>
                    <a:pt x="997" y="184"/>
                    <a:pt x="1023" y="190"/>
                    <a:pt x="1023" y="216"/>
                  </a:cubicBezTo>
                  <a:cubicBezTo>
                    <a:pt x="1023" y="227"/>
                    <a:pt x="1013" y="232"/>
                    <a:pt x="1007" y="237"/>
                  </a:cubicBezTo>
                  <a:cubicBezTo>
                    <a:pt x="997" y="248"/>
                    <a:pt x="1002" y="258"/>
                    <a:pt x="1002" y="269"/>
                  </a:cubicBezTo>
                  <a:cubicBezTo>
                    <a:pt x="997" y="269"/>
                    <a:pt x="997" y="269"/>
                    <a:pt x="997" y="269"/>
                  </a:cubicBezTo>
                  <a:cubicBezTo>
                    <a:pt x="991" y="269"/>
                    <a:pt x="991" y="263"/>
                    <a:pt x="986" y="263"/>
                  </a:cubicBezTo>
                  <a:cubicBezTo>
                    <a:pt x="981" y="263"/>
                    <a:pt x="981" y="269"/>
                    <a:pt x="976" y="274"/>
                  </a:cubicBezTo>
                  <a:cubicBezTo>
                    <a:pt x="1013" y="284"/>
                    <a:pt x="1013" y="284"/>
                    <a:pt x="1013" y="284"/>
                  </a:cubicBezTo>
                  <a:cubicBezTo>
                    <a:pt x="1018" y="253"/>
                    <a:pt x="1034" y="242"/>
                    <a:pt x="1039" y="211"/>
                  </a:cubicBezTo>
                  <a:cubicBezTo>
                    <a:pt x="1039" y="190"/>
                    <a:pt x="1055" y="184"/>
                    <a:pt x="1070" y="174"/>
                  </a:cubicBezTo>
                  <a:cubicBezTo>
                    <a:pt x="1076" y="168"/>
                    <a:pt x="1092" y="174"/>
                    <a:pt x="1092" y="163"/>
                  </a:cubicBezTo>
                  <a:cubicBezTo>
                    <a:pt x="1092" y="137"/>
                    <a:pt x="1055" y="142"/>
                    <a:pt x="1034" y="132"/>
                  </a:cubicBezTo>
                  <a:cubicBezTo>
                    <a:pt x="1018" y="121"/>
                    <a:pt x="1013" y="105"/>
                    <a:pt x="991" y="95"/>
                  </a:cubicBezTo>
                  <a:cubicBezTo>
                    <a:pt x="981" y="89"/>
                    <a:pt x="986" y="68"/>
                    <a:pt x="970" y="68"/>
                  </a:cubicBezTo>
                  <a:close/>
                  <a:moveTo>
                    <a:pt x="954" y="227"/>
                  </a:moveTo>
                  <a:lnTo>
                    <a:pt x="954" y="227"/>
                  </a:lnTo>
                  <a:cubicBezTo>
                    <a:pt x="970" y="237"/>
                    <a:pt x="981" y="242"/>
                    <a:pt x="960" y="242"/>
                  </a:cubicBezTo>
                  <a:cubicBezTo>
                    <a:pt x="933" y="263"/>
                    <a:pt x="918" y="290"/>
                    <a:pt x="944" y="242"/>
                  </a:cubicBezTo>
                  <a:cubicBezTo>
                    <a:pt x="944" y="232"/>
                    <a:pt x="939" y="232"/>
                    <a:pt x="939" y="221"/>
                  </a:cubicBezTo>
                  <a:cubicBezTo>
                    <a:pt x="939" y="216"/>
                    <a:pt x="939" y="216"/>
                    <a:pt x="944" y="211"/>
                  </a:cubicBezTo>
                  <a:cubicBezTo>
                    <a:pt x="949" y="216"/>
                    <a:pt x="949" y="221"/>
                    <a:pt x="954" y="227"/>
                  </a:cubicBezTo>
                  <a:close/>
                  <a:moveTo>
                    <a:pt x="965" y="300"/>
                  </a:moveTo>
                  <a:lnTo>
                    <a:pt x="965" y="300"/>
                  </a:lnTo>
                  <a:cubicBezTo>
                    <a:pt x="970" y="306"/>
                    <a:pt x="976" y="311"/>
                    <a:pt x="981" y="321"/>
                  </a:cubicBezTo>
                  <a:cubicBezTo>
                    <a:pt x="976" y="321"/>
                    <a:pt x="970" y="316"/>
                    <a:pt x="965" y="316"/>
                  </a:cubicBezTo>
                  <a:cubicBezTo>
                    <a:pt x="954" y="316"/>
                    <a:pt x="954" y="327"/>
                    <a:pt x="949" y="332"/>
                  </a:cubicBezTo>
                  <a:cubicBezTo>
                    <a:pt x="939" y="342"/>
                    <a:pt x="939" y="353"/>
                    <a:pt x="939" y="369"/>
                  </a:cubicBezTo>
                  <a:cubicBezTo>
                    <a:pt x="939" y="401"/>
                    <a:pt x="939" y="385"/>
                    <a:pt x="939" y="395"/>
                  </a:cubicBezTo>
                  <a:cubicBezTo>
                    <a:pt x="933" y="395"/>
                    <a:pt x="933" y="395"/>
                    <a:pt x="933" y="395"/>
                  </a:cubicBezTo>
                  <a:cubicBezTo>
                    <a:pt x="923" y="385"/>
                    <a:pt x="918" y="374"/>
                    <a:pt x="902" y="374"/>
                  </a:cubicBezTo>
                  <a:cubicBezTo>
                    <a:pt x="886" y="374"/>
                    <a:pt x="881" y="443"/>
                    <a:pt x="881" y="401"/>
                  </a:cubicBezTo>
                  <a:cubicBezTo>
                    <a:pt x="881" y="401"/>
                    <a:pt x="886" y="395"/>
                    <a:pt x="886" y="390"/>
                  </a:cubicBezTo>
                  <a:cubicBezTo>
                    <a:pt x="886" y="385"/>
                    <a:pt x="881" y="379"/>
                    <a:pt x="875" y="374"/>
                  </a:cubicBezTo>
                  <a:cubicBezTo>
                    <a:pt x="881" y="374"/>
                    <a:pt x="881" y="374"/>
                    <a:pt x="881" y="374"/>
                  </a:cubicBezTo>
                  <a:cubicBezTo>
                    <a:pt x="881" y="369"/>
                    <a:pt x="881" y="369"/>
                    <a:pt x="881" y="364"/>
                  </a:cubicBezTo>
                  <a:cubicBezTo>
                    <a:pt x="881" y="353"/>
                    <a:pt x="891" y="348"/>
                    <a:pt x="902" y="348"/>
                  </a:cubicBezTo>
                  <a:cubicBezTo>
                    <a:pt x="912" y="348"/>
                    <a:pt x="907" y="369"/>
                    <a:pt x="918" y="369"/>
                  </a:cubicBezTo>
                  <a:cubicBezTo>
                    <a:pt x="923" y="369"/>
                    <a:pt x="923" y="369"/>
                    <a:pt x="928" y="369"/>
                  </a:cubicBezTo>
                  <a:cubicBezTo>
                    <a:pt x="928" y="337"/>
                    <a:pt x="928" y="337"/>
                    <a:pt x="928" y="337"/>
                  </a:cubicBezTo>
                  <a:cubicBezTo>
                    <a:pt x="928" y="332"/>
                    <a:pt x="944" y="279"/>
                    <a:pt x="949" y="290"/>
                  </a:cubicBezTo>
                  <a:cubicBezTo>
                    <a:pt x="949" y="295"/>
                    <a:pt x="954" y="295"/>
                    <a:pt x="954" y="300"/>
                  </a:cubicBezTo>
                  <a:cubicBezTo>
                    <a:pt x="965" y="300"/>
                    <a:pt x="965" y="300"/>
                    <a:pt x="965" y="300"/>
                  </a:cubicBezTo>
                  <a:close/>
                  <a:moveTo>
                    <a:pt x="891" y="242"/>
                  </a:moveTo>
                  <a:lnTo>
                    <a:pt x="891" y="242"/>
                  </a:lnTo>
                  <a:cubicBezTo>
                    <a:pt x="891" y="258"/>
                    <a:pt x="886" y="269"/>
                    <a:pt x="875" y="279"/>
                  </a:cubicBezTo>
                  <a:cubicBezTo>
                    <a:pt x="865" y="290"/>
                    <a:pt x="859" y="306"/>
                    <a:pt x="849" y="306"/>
                  </a:cubicBezTo>
                  <a:cubicBezTo>
                    <a:pt x="844" y="306"/>
                    <a:pt x="844" y="300"/>
                    <a:pt x="838" y="300"/>
                  </a:cubicBezTo>
                  <a:cubicBezTo>
                    <a:pt x="823" y="300"/>
                    <a:pt x="817" y="311"/>
                    <a:pt x="807" y="321"/>
                  </a:cubicBezTo>
                  <a:cubicBezTo>
                    <a:pt x="823" y="337"/>
                    <a:pt x="838" y="342"/>
                    <a:pt x="859" y="348"/>
                  </a:cubicBezTo>
                  <a:cubicBezTo>
                    <a:pt x="870" y="327"/>
                    <a:pt x="886" y="321"/>
                    <a:pt x="896" y="300"/>
                  </a:cubicBezTo>
                  <a:cubicBezTo>
                    <a:pt x="891" y="290"/>
                    <a:pt x="891" y="290"/>
                    <a:pt x="891" y="290"/>
                  </a:cubicBezTo>
                  <a:cubicBezTo>
                    <a:pt x="896" y="290"/>
                    <a:pt x="907" y="284"/>
                    <a:pt x="907" y="279"/>
                  </a:cubicBezTo>
                  <a:cubicBezTo>
                    <a:pt x="907" y="274"/>
                    <a:pt x="902" y="269"/>
                    <a:pt x="902" y="258"/>
                  </a:cubicBezTo>
                  <a:cubicBezTo>
                    <a:pt x="902" y="253"/>
                    <a:pt x="902" y="242"/>
                    <a:pt x="891" y="242"/>
                  </a:cubicBezTo>
                  <a:close/>
                  <a:moveTo>
                    <a:pt x="902" y="105"/>
                  </a:moveTo>
                  <a:lnTo>
                    <a:pt x="902" y="105"/>
                  </a:lnTo>
                  <a:cubicBezTo>
                    <a:pt x="896" y="105"/>
                    <a:pt x="896" y="105"/>
                    <a:pt x="891" y="105"/>
                  </a:cubicBezTo>
                  <a:cubicBezTo>
                    <a:pt x="886" y="105"/>
                    <a:pt x="881" y="105"/>
                    <a:pt x="875" y="110"/>
                  </a:cubicBezTo>
                  <a:cubicBezTo>
                    <a:pt x="881" y="116"/>
                    <a:pt x="881" y="132"/>
                    <a:pt x="891" y="132"/>
                  </a:cubicBezTo>
                  <a:cubicBezTo>
                    <a:pt x="902" y="132"/>
                    <a:pt x="907" y="121"/>
                    <a:pt x="912" y="110"/>
                  </a:cubicBezTo>
                  <a:cubicBezTo>
                    <a:pt x="907" y="110"/>
                    <a:pt x="902" y="110"/>
                    <a:pt x="902" y="105"/>
                  </a:cubicBezTo>
                  <a:close/>
                  <a:moveTo>
                    <a:pt x="881" y="58"/>
                  </a:moveTo>
                  <a:lnTo>
                    <a:pt x="881" y="58"/>
                  </a:lnTo>
                  <a:cubicBezTo>
                    <a:pt x="875" y="68"/>
                    <a:pt x="870" y="73"/>
                    <a:pt x="870" y="84"/>
                  </a:cubicBezTo>
                  <a:cubicBezTo>
                    <a:pt x="870" y="89"/>
                    <a:pt x="870" y="89"/>
                    <a:pt x="870" y="89"/>
                  </a:cubicBezTo>
                  <a:cubicBezTo>
                    <a:pt x="881" y="95"/>
                    <a:pt x="886" y="89"/>
                    <a:pt x="896" y="89"/>
                  </a:cubicBezTo>
                  <a:cubicBezTo>
                    <a:pt x="891" y="79"/>
                    <a:pt x="886" y="68"/>
                    <a:pt x="881" y="58"/>
                  </a:cubicBezTo>
                  <a:close/>
                  <a:moveTo>
                    <a:pt x="765" y="321"/>
                  </a:moveTo>
                  <a:lnTo>
                    <a:pt x="765" y="321"/>
                  </a:lnTo>
                  <a:cubicBezTo>
                    <a:pt x="759" y="321"/>
                    <a:pt x="759" y="321"/>
                    <a:pt x="754" y="316"/>
                  </a:cubicBezTo>
                  <a:cubicBezTo>
                    <a:pt x="749" y="321"/>
                    <a:pt x="754" y="332"/>
                    <a:pt x="743" y="332"/>
                  </a:cubicBezTo>
                  <a:cubicBezTo>
                    <a:pt x="738" y="337"/>
                    <a:pt x="728" y="337"/>
                    <a:pt x="722" y="348"/>
                  </a:cubicBezTo>
                  <a:cubicBezTo>
                    <a:pt x="722" y="364"/>
                    <a:pt x="722" y="364"/>
                    <a:pt x="722" y="364"/>
                  </a:cubicBezTo>
                  <a:lnTo>
                    <a:pt x="722" y="369"/>
                  </a:lnTo>
                  <a:cubicBezTo>
                    <a:pt x="722" y="369"/>
                    <a:pt x="722" y="374"/>
                    <a:pt x="728" y="374"/>
                  </a:cubicBezTo>
                  <a:cubicBezTo>
                    <a:pt x="743" y="374"/>
                    <a:pt x="749" y="358"/>
                    <a:pt x="765" y="358"/>
                  </a:cubicBezTo>
                  <a:cubicBezTo>
                    <a:pt x="770" y="358"/>
                    <a:pt x="770" y="364"/>
                    <a:pt x="775" y="364"/>
                  </a:cubicBezTo>
                  <a:cubicBezTo>
                    <a:pt x="786" y="364"/>
                    <a:pt x="791" y="358"/>
                    <a:pt x="791" y="353"/>
                  </a:cubicBezTo>
                  <a:cubicBezTo>
                    <a:pt x="791" y="332"/>
                    <a:pt x="791" y="332"/>
                    <a:pt x="791" y="332"/>
                  </a:cubicBezTo>
                  <a:cubicBezTo>
                    <a:pt x="791" y="332"/>
                    <a:pt x="791" y="332"/>
                    <a:pt x="786" y="332"/>
                  </a:cubicBezTo>
                  <a:cubicBezTo>
                    <a:pt x="780" y="332"/>
                    <a:pt x="770" y="327"/>
                    <a:pt x="765" y="321"/>
                  </a:cubicBezTo>
                  <a:close/>
                  <a:moveTo>
                    <a:pt x="743" y="58"/>
                  </a:moveTo>
                  <a:lnTo>
                    <a:pt x="743" y="58"/>
                  </a:lnTo>
                  <a:cubicBezTo>
                    <a:pt x="765" y="58"/>
                    <a:pt x="775" y="68"/>
                    <a:pt x="796" y="68"/>
                  </a:cubicBezTo>
                  <a:cubicBezTo>
                    <a:pt x="817" y="68"/>
                    <a:pt x="828" y="42"/>
                    <a:pt x="838" y="21"/>
                  </a:cubicBezTo>
                  <a:cubicBezTo>
                    <a:pt x="833" y="21"/>
                    <a:pt x="833" y="21"/>
                    <a:pt x="833" y="21"/>
                  </a:cubicBezTo>
                  <a:cubicBezTo>
                    <a:pt x="817" y="21"/>
                    <a:pt x="807" y="26"/>
                    <a:pt x="791" y="31"/>
                  </a:cubicBezTo>
                  <a:cubicBezTo>
                    <a:pt x="765" y="37"/>
                    <a:pt x="659" y="58"/>
                    <a:pt x="743" y="58"/>
                  </a:cubicBezTo>
                  <a:close/>
                  <a:moveTo>
                    <a:pt x="638" y="47"/>
                  </a:moveTo>
                  <a:lnTo>
                    <a:pt x="638" y="47"/>
                  </a:lnTo>
                  <a:cubicBezTo>
                    <a:pt x="643" y="31"/>
                    <a:pt x="664" y="21"/>
                    <a:pt x="670" y="31"/>
                  </a:cubicBezTo>
                  <a:cubicBezTo>
                    <a:pt x="670" y="37"/>
                    <a:pt x="664" y="37"/>
                    <a:pt x="664" y="42"/>
                  </a:cubicBezTo>
                  <a:cubicBezTo>
                    <a:pt x="664" y="47"/>
                    <a:pt x="664" y="47"/>
                    <a:pt x="664" y="52"/>
                  </a:cubicBezTo>
                  <a:cubicBezTo>
                    <a:pt x="664" y="63"/>
                    <a:pt x="659" y="63"/>
                    <a:pt x="654" y="68"/>
                  </a:cubicBezTo>
                  <a:cubicBezTo>
                    <a:pt x="654" y="58"/>
                    <a:pt x="648" y="52"/>
                    <a:pt x="638" y="47"/>
                  </a:cubicBezTo>
                  <a:close/>
                  <a:moveTo>
                    <a:pt x="585" y="0"/>
                  </a:moveTo>
                  <a:lnTo>
                    <a:pt x="585" y="0"/>
                  </a:lnTo>
                  <a:cubicBezTo>
                    <a:pt x="564" y="5"/>
                    <a:pt x="554" y="5"/>
                    <a:pt x="538" y="5"/>
                  </a:cubicBezTo>
                  <a:cubicBezTo>
                    <a:pt x="538" y="10"/>
                    <a:pt x="538" y="10"/>
                    <a:pt x="538" y="10"/>
                  </a:cubicBezTo>
                  <a:cubicBezTo>
                    <a:pt x="554" y="42"/>
                    <a:pt x="554" y="42"/>
                    <a:pt x="554" y="42"/>
                  </a:cubicBezTo>
                  <a:cubicBezTo>
                    <a:pt x="564" y="21"/>
                    <a:pt x="585" y="10"/>
                    <a:pt x="606" y="10"/>
                  </a:cubicBezTo>
                  <a:cubicBezTo>
                    <a:pt x="617" y="10"/>
                    <a:pt x="622" y="10"/>
                    <a:pt x="633" y="10"/>
                  </a:cubicBezTo>
                  <a:cubicBezTo>
                    <a:pt x="643" y="10"/>
                    <a:pt x="648" y="10"/>
                    <a:pt x="659" y="10"/>
                  </a:cubicBezTo>
                  <a:cubicBezTo>
                    <a:pt x="654" y="5"/>
                    <a:pt x="648" y="0"/>
                    <a:pt x="643" y="0"/>
                  </a:cubicBezTo>
                  <a:cubicBezTo>
                    <a:pt x="633" y="0"/>
                    <a:pt x="627" y="5"/>
                    <a:pt x="622" y="5"/>
                  </a:cubicBezTo>
                  <a:cubicBezTo>
                    <a:pt x="606" y="5"/>
                    <a:pt x="596" y="0"/>
                    <a:pt x="585" y="0"/>
                  </a:cubicBezTo>
                  <a:close/>
                  <a:moveTo>
                    <a:pt x="416" y="1197"/>
                  </a:moveTo>
                  <a:lnTo>
                    <a:pt x="416" y="1197"/>
                  </a:lnTo>
                  <a:lnTo>
                    <a:pt x="416" y="1197"/>
                  </a:lnTo>
                  <a:cubicBezTo>
                    <a:pt x="406" y="1165"/>
                    <a:pt x="401" y="1149"/>
                    <a:pt x="380" y="1128"/>
                  </a:cubicBezTo>
                  <a:cubicBezTo>
                    <a:pt x="369" y="1123"/>
                    <a:pt x="358" y="1118"/>
                    <a:pt x="353" y="1102"/>
                  </a:cubicBezTo>
                  <a:cubicBezTo>
                    <a:pt x="353" y="1097"/>
                    <a:pt x="353" y="1097"/>
                    <a:pt x="353" y="1092"/>
                  </a:cubicBezTo>
                  <a:cubicBezTo>
                    <a:pt x="353" y="1081"/>
                    <a:pt x="348" y="1076"/>
                    <a:pt x="348" y="1065"/>
                  </a:cubicBezTo>
                  <a:cubicBezTo>
                    <a:pt x="348" y="1055"/>
                    <a:pt x="348" y="1044"/>
                    <a:pt x="348" y="1033"/>
                  </a:cubicBezTo>
                  <a:cubicBezTo>
                    <a:pt x="343" y="1023"/>
                    <a:pt x="332" y="1023"/>
                    <a:pt x="322" y="1023"/>
                  </a:cubicBezTo>
                  <a:cubicBezTo>
                    <a:pt x="322" y="997"/>
                    <a:pt x="322" y="981"/>
                    <a:pt x="327" y="954"/>
                  </a:cubicBezTo>
                  <a:cubicBezTo>
                    <a:pt x="332" y="944"/>
                    <a:pt x="337" y="933"/>
                    <a:pt x="337" y="923"/>
                  </a:cubicBezTo>
                  <a:cubicBezTo>
                    <a:pt x="337" y="912"/>
                    <a:pt x="332" y="912"/>
                    <a:pt x="332" y="902"/>
                  </a:cubicBezTo>
                  <a:cubicBezTo>
                    <a:pt x="337" y="896"/>
                    <a:pt x="337" y="891"/>
                    <a:pt x="337" y="881"/>
                  </a:cubicBezTo>
                  <a:lnTo>
                    <a:pt x="337" y="875"/>
                  </a:lnTo>
                  <a:cubicBezTo>
                    <a:pt x="332" y="875"/>
                    <a:pt x="327" y="875"/>
                    <a:pt x="322" y="870"/>
                  </a:cubicBezTo>
                  <a:cubicBezTo>
                    <a:pt x="316" y="865"/>
                    <a:pt x="322" y="859"/>
                    <a:pt x="316" y="849"/>
                  </a:cubicBezTo>
                  <a:cubicBezTo>
                    <a:pt x="316" y="844"/>
                    <a:pt x="311" y="844"/>
                    <a:pt x="311" y="833"/>
                  </a:cubicBezTo>
                  <a:cubicBezTo>
                    <a:pt x="311" y="822"/>
                    <a:pt x="322" y="817"/>
                    <a:pt x="327" y="812"/>
                  </a:cubicBezTo>
                  <a:cubicBezTo>
                    <a:pt x="337" y="807"/>
                    <a:pt x="353" y="801"/>
                    <a:pt x="353" y="791"/>
                  </a:cubicBezTo>
                  <a:cubicBezTo>
                    <a:pt x="353" y="780"/>
                    <a:pt x="343" y="775"/>
                    <a:pt x="332" y="770"/>
                  </a:cubicBezTo>
                  <a:cubicBezTo>
                    <a:pt x="327" y="764"/>
                    <a:pt x="327" y="759"/>
                    <a:pt x="322" y="759"/>
                  </a:cubicBezTo>
                  <a:cubicBezTo>
                    <a:pt x="322" y="759"/>
                    <a:pt x="322" y="759"/>
                    <a:pt x="316" y="754"/>
                  </a:cubicBezTo>
                  <a:cubicBezTo>
                    <a:pt x="311" y="749"/>
                    <a:pt x="311" y="743"/>
                    <a:pt x="311" y="738"/>
                  </a:cubicBezTo>
                  <a:cubicBezTo>
                    <a:pt x="306" y="722"/>
                    <a:pt x="306" y="717"/>
                    <a:pt x="300" y="701"/>
                  </a:cubicBezTo>
                  <a:cubicBezTo>
                    <a:pt x="300" y="685"/>
                    <a:pt x="300" y="675"/>
                    <a:pt x="295" y="664"/>
                  </a:cubicBezTo>
                  <a:cubicBezTo>
                    <a:pt x="290" y="659"/>
                    <a:pt x="290" y="648"/>
                    <a:pt x="285" y="648"/>
                  </a:cubicBezTo>
                  <a:cubicBezTo>
                    <a:pt x="279" y="643"/>
                    <a:pt x="279" y="648"/>
                    <a:pt x="274" y="643"/>
                  </a:cubicBezTo>
                  <a:cubicBezTo>
                    <a:pt x="269" y="643"/>
                    <a:pt x="263" y="643"/>
                    <a:pt x="258" y="643"/>
                  </a:cubicBezTo>
                  <a:cubicBezTo>
                    <a:pt x="248" y="638"/>
                    <a:pt x="248" y="638"/>
                    <a:pt x="237" y="638"/>
                  </a:cubicBezTo>
                  <a:cubicBezTo>
                    <a:pt x="237" y="638"/>
                    <a:pt x="237" y="638"/>
                    <a:pt x="232" y="638"/>
                  </a:cubicBezTo>
                  <a:cubicBezTo>
                    <a:pt x="232" y="638"/>
                    <a:pt x="232" y="638"/>
                    <a:pt x="226" y="638"/>
                  </a:cubicBezTo>
                  <a:cubicBezTo>
                    <a:pt x="226" y="643"/>
                    <a:pt x="221" y="648"/>
                    <a:pt x="221" y="648"/>
                  </a:cubicBezTo>
                  <a:cubicBezTo>
                    <a:pt x="211" y="659"/>
                    <a:pt x="205" y="659"/>
                    <a:pt x="200" y="664"/>
                  </a:cubicBezTo>
                  <a:cubicBezTo>
                    <a:pt x="195" y="675"/>
                    <a:pt x="190" y="680"/>
                    <a:pt x="179" y="691"/>
                  </a:cubicBezTo>
                  <a:cubicBezTo>
                    <a:pt x="179" y="691"/>
                    <a:pt x="174" y="696"/>
                    <a:pt x="169" y="696"/>
                  </a:cubicBezTo>
                  <a:cubicBezTo>
                    <a:pt x="163" y="696"/>
                    <a:pt x="158" y="691"/>
                    <a:pt x="153" y="685"/>
                  </a:cubicBezTo>
                  <a:cubicBezTo>
                    <a:pt x="142" y="675"/>
                    <a:pt x="137" y="670"/>
                    <a:pt x="126" y="664"/>
                  </a:cubicBezTo>
                  <a:cubicBezTo>
                    <a:pt x="111" y="654"/>
                    <a:pt x="100" y="643"/>
                    <a:pt x="84" y="633"/>
                  </a:cubicBezTo>
                  <a:cubicBezTo>
                    <a:pt x="68" y="622"/>
                    <a:pt x="63" y="606"/>
                    <a:pt x="42" y="596"/>
                  </a:cubicBezTo>
                  <a:cubicBezTo>
                    <a:pt x="31" y="590"/>
                    <a:pt x="26" y="585"/>
                    <a:pt x="16" y="580"/>
                  </a:cubicBezTo>
                  <a:cubicBezTo>
                    <a:pt x="10" y="575"/>
                    <a:pt x="0" y="569"/>
                    <a:pt x="0" y="564"/>
                  </a:cubicBezTo>
                  <a:cubicBezTo>
                    <a:pt x="0" y="553"/>
                    <a:pt x="10" y="548"/>
                    <a:pt x="10" y="538"/>
                  </a:cubicBezTo>
                  <a:cubicBezTo>
                    <a:pt x="10" y="532"/>
                    <a:pt x="5" y="532"/>
                    <a:pt x="5" y="527"/>
                  </a:cubicBezTo>
                  <a:cubicBezTo>
                    <a:pt x="5" y="522"/>
                    <a:pt x="0" y="522"/>
                    <a:pt x="0" y="522"/>
                  </a:cubicBezTo>
                  <a:cubicBezTo>
                    <a:pt x="0" y="517"/>
                    <a:pt x="5" y="511"/>
                    <a:pt x="10" y="511"/>
                  </a:cubicBezTo>
                  <a:cubicBezTo>
                    <a:pt x="16" y="506"/>
                    <a:pt x="21" y="501"/>
                    <a:pt x="31" y="495"/>
                  </a:cubicBezTo>
                  <a:cubicBezTo>
                    <a:pt x="37" y="490"/>
                    <a:pt x="42" y="485"/>
                    <a:pt x="42" y="480"/>
                  </a:cubicBezTo>
                  <a:cubicBezTo>
                    <a:pt x="47" y="469"/>
                    <a:pt x="52" y="464"/>
                    <a:pt x="52" y="459"/>
                  </a:cubicBezTo>
                  <a:cubicBezTo>
                    <a:pt x="52" y="443"/>
                    <a:pt x="47" y="438"/>
                    <a:pt x="42" y="427"/>
                  </a:cubicBezTo>
                  <a:cubicBezTo>
                    <a:pt x="31" y="416"/>
                    <a:pt x="21" y="416"/>
                    <a:pt x="21" y="401"/>
                  </a:cubicBezTo>
                  <a:cubicBezTo>
                    <a:pt x="21" y="395"/>
                    <a:pt x="26" y="390"/>
                    <a:pt x="26" y="385"/>
                  </a:cubicBezTo>
                  <a:cubicBezTo>
                    <a:pt x="26" y="379"/>
                    <a:pt x="26" y="374"/>
                    <a:pt x="26" y="369"/>
                  </a:cubicBezTo>
                  <a:cubicBezTo>
                    <a:pt x="26" y="364"/>
                    <a:pt x="26" y="358"/>
                    <a:pt x="31" y="358"/>
                  </a:cubicBezTo>
                  <a:cubicBezTo>
                    <a:pt x="42" y="358"/>
                    <a:pt x="47" y="364"/>
                    <a:pt x="58" y="364"/>
                  </a:cubicBezTo>
                  <a:cubicBezTo>
                    <a:pt x="74" y="364"/>
                    <a:pt x="84" y="358"/>
                    <a:pt x="100" y="358"/>
                  </a:cubicBezTo>
                  <a:cubicBezTo>
                    <a:pt x="105" y="358"/>
                    <a:pt x="111" y="353"/>
                    <a:pt x="116" y="353"/>
                  </a:cubicBezTo>
                  <a:cubicBezTo>
                    <a:pt x="121" y="348"/>
                    <a:pt x="126" y="348"/>
                    <a:pt x="126" y="348"/>
                  </a:cubicBezTo>
                  <a:cubicBezTo>
                    <a:pt x="132" y="342"/>
                    <a:pt x="137" y="342"/>
                    <a:pt x="142" y="342"/>
                  </a:cubicBezTo>
                  <a:cubicBezTo>
                    <a:pt x="153" y="342"/>
                    <a:pt x="163" y="348"/>
                    <a:pt x="163" y="358"/>
                  </a:cubicBezTo>
                  <a:cubicBezTo>
                    <a:pt x="169" y="364"/>
                    <a:pt x="169" y="364"/>
                    <a:pt x="169" y="364"/>
                  </a:cubicBezTo>
                  <a:cubicBezTo>
                    <a:pt x="190" y="353"/>
                    <a:pt x="200" y="348"/>
                    <a:pt x="221" y="342"/>
                  </a:cubicBezTo>
                  <a:cubicBezTo>
                    <a:pt x="226" y="342"/>
                    <a:pt x="232" y="342"/>
                    <a:pt x="237" y="337"/>
                  </a:cubicBezTo>
                  <a:cubicBezTo>
                    <a:pt x="237" y="337"/>
                    <a:pt x="237" y="337"/>
                    <a:pt x="237" y="332"/>
                  </a:cubicBezTo>
                  <a:cubicBezTo>
                    <a:pt x="242" y="327"/>
                    <a:pt x="242" y="327"/>
                    <a:pt x="242" y="316"/>
                  </a:cubicBezTo>
                  <a:cubicBezTo>
                    <a:pt x="242" y="300"/>
                    <a:pt x="237" y="290"/>
                    <a:pt x="232" y="274"/>
                  </a:cubicBezTo>
                  <a:cubicBezTo>
                    <a:pt x="226" y="263"/>
                    <a:pt x="226" y="253"/>
                    <a:pt x="221" y="242"/>
                  </a:cubicBezTo>
                  <a:cubicBezTo>
                    <a:pt x="263" y="174"/>
                    <a:pt x="263" y="174"/>
                    <a:pt x="263" y="174"/>
                  </a:cubicBezTo>
                  <a:lnTo>
                    <a:pt x="263" y="174"/>
                  </a:lnTo>
                  <a:cubicBezTo>
                    <a:pt x="274" y="190"/>
                    <a:pt x="285" y="200"/>
                    <a:pt x="311" y="205"/>
                  </a:cubicBezTo>
                  <a:cubicBezTo>
                    <a:pt x="332" y="211"/>
                    <a:pt x="327" y="242"/>
                    <a:pt x="343" y="263"/>
                  </a:cubicBezTo>
                  <a:cubicBezTo>
                    <a:pt x="353" y="284"/>
                    <a:pt x="374" y="284"/>
                    <a:pt x="395" y="295"/>
                  </a:cubicBezTo>
                  <a:cubicBezTo>
                    <a:pt x="432" y="311"/>
                    <a:pt x="453" y="316"/>
                    <a:pt x="490" y="342"/>
                  </a:cubicBezTo>
                  <a:cubicBezTo>
                    <a:pt x="543" y="379"/>
                    <a:pt x="575" y="416"/>
                    <a:pt x="643" y="416"/>
                  </a:cubicBezTo>
                  <a:cubicBezTo>
                    <a:pt x="664" y="416"/>
                    <a:pt x="664" y="416"/>
                    <a:pt x="664" y="416"/>
                  </a:cubicBezTo>
                  <a:cubicBezTo>
                    <a:pt x="675" y="416"/>
                    <a:pt x="675" y="411"/>
                    <a:pt x="685" y="411"/>
                  </a:cubicBezTo>
                  <a:cubicBezTo>
                    <a:pt x="691" y="411"/>
                    <a:pt x="691" y="416"/>
                    <a:pt x="701" y="416"/>
                  </a:cubicBezTo>
                  <a:cubicBezTo>
                    <a:pt x="717" y="422"/>
                    <a:pt x="728" y="411"/>
                    <a:pt x="743" y="416"/>
                  </a:cubicBezTo>
                  <a:cubicBezTo>
                    <a:pt x="754" y="427"/>
                    <a:pt x="749" y="438"/>
                    <a:pt x="754" y="443"/>
                  </a:cubicBezTo>
                  <a:cubicBezTo>
                    <a:pt x="765" y="453"/>
                    <a:pt x="780" y="448"/>
                    <a:pt x="791" y="453"/>
                  </a:cubicBezTo>
                  <a:cubicBezTo>
                    <a:pt x="817" y="464"/>
                    <a:pt x="828" y="485"/>
                    <a:pt x="854" y="485"/>
                  </a:cubicBezTo>
                  <a:cubicBezTo>
                    <a:pt x="881" y="485"/>
                    <a:pt x="881" y="485"/>
                    <a:pt x="881" y="485"/>
                  </a:cubicBezTo>
                  <a:cubicBezTo>
                    <a:pt x="891" y="485"/>
                    <a:pt x="891" y="474"/>
                    <a:pt x="902" y="474"/>
                  </a:cubicBezTo>
                  <a:cubicBezTo>
                    <a:pt x="933" y="469"/>
                    <a:pt x="949" y="464"/>
                    <a:pt x="976" y="448"/>
                  </a:cubicBezTo>
                  <a:cubicBezTo>
                    <a:pt x="1002" y="427"/>
                    <a:pt x="1044" y="438"/>
                    <a:pt x="1044" y="406"/>
                  </a:cubicBezTo>
                  <a:cubicBezTo>
                    <a:pt x="1044" y="395"/>
                    <a:pt x="1060" y="390"/>
                    <a:pt x="1070" y="385"/>
                  </a:cubicBezTo>
                  <a:cubicBezTo>
                    <a:pt x="1076" y="385"/>
                    <a:pt x="1076" y="385"/>
                    <a:pt x="1076" y="385"/>
                  </a:cubicBezTo>
                  <a:cubicBezTo>
                    <a:pt x="1070" y="390"/>
                    <a:pt x="1070" y="395"/>
                    <a:pt x="1070" y="401"/>
                  </a:cubicBezTo>
                  <a:lnTo>
                    <a:pt x="1076" y="406"/>
                  </a:lnTo>
                  <a:cubicBezTo>
                    <a:pt x="1092" y="406"/>
                    <a:pt x="1097" y="390"/>
                    <a:pt x="1113" y="390"/>
                  </a:cubicBezTo>
                  <a:cubicBezTo>
                    <a:pt x="1129" y="390"/>
                    <a:pt x="1134" y="416"/>
                    <a:pt x="1150" y="416"/>
                  </a:cubicBezTo>
                  <a:cubicBezTo>
                    <a:pt x="1176" y="416"/>
                    <a:pt x="1176" y="416"/>
                    <a:pt x="1176" y="416"/>
                  </a:cubicBezTo>
                  <a:cubicBezTo>
                    <a:pt x="1192" y="416"/>
                    <a:pt x="1197" y="438"/>
                    <a:pt x="1208" y="438"/>
                  </a:cubicBezTo>
                  <a:cubicBezTo>
                    <a:pt x="1234" y="438"/>
                    <a:pt x="1239" y="416"/>
                    <a:pt x="1250" y="395"/>
                  </a:cubicBezTo>
                  <a:cubicBezTo>
                    <a:pt x="1255" y="411"/>
                    <a:pt x="1266" y="411"/>
                    <a:pt x="1276" y="411"/>
                  </a:cubicBezTo>
                  <a:cubicBezTo>
                    <a:pt x="1292" y="411"/>
                    <a:pt x="1292" y="411"/>
                    <a:pt x="1292" y="411"/>
                  </a:cubicBezTo>
                  <a:cubicBezTo>
                    <a:pt x="1292" y="438"/>
                    <a:pt x="1313" y="453"/>
                    <a:pt x="1324" y="474"/>
                  </a:cubicBezTo>
                  <a:cubicBezTo>
                    <a:pt x="1339" y="511"/>
                    <a:pt x="1350" y="527"/>
                    <a:pt x="1382" y="548"/>
                  </a:cubicBezTo>
                  <a:cubicBezTo>
                    <a:pt x="1398" y="559"/>
                    <a:pt x="1408" y="575"/>
                    <a:pt x="1424" y="575"/>
                  </a:cubicBezTo>
                  <a:cubicBezTo>
                    <a:pt x="1435" y="575"/>
                    <a:pt x="1435" y="564"/>
                    <a:pt x="1445" y="564"/>
                  </a:cubicBezTo>
                  <a:cubicBezTo>
                    <a:pt x="1456" y="564"/>
                    <a:pt x="1456" y="575"/>
                    <a:pt x="1461" y="580"/>
                  </a:cubicBezTo>
                  <a:cubicBezTo>
                    <a:pt x="1482" y="590"/>
                    <a:pt x="1487" y="612"/>
                    <a:pt x="1508" y="612"/>
                  </a:cubicBezTo>
                  <a:cubicBezTo>
                    <a:pt x="1535" y="612"/>
                    <a:pt x="1519" y="575"/>
                    <a:pt x="1535" y="553"/>
                  </a:cubicBezTo>
                  <a:cubicBezTo>
                    <a:pt x="1545" y="548"/>
                    <a:pt x="1556" y="553"/>
                    <a:pt x="1572" y="553"/>
                  </a:cubicBezTo>
                  <a:cubicBezTo>
                    <a:pt x="1582" y="553"/>
                    <a:pt x="1582" y="543"/>
                    <a:pt x="1587" y="538"/>
                  </a:cubicBezTo>
                  <a:cubicBezTo>
                    <a:pt x="1630" y="522"/>
                    <a:pt x="1661" y="532"/>
                    <a:pt x="1698" y="506"/>
                  </a:cubicBezTo>
                  <a:cubicBezTo>
                    <a:pt x="1698" y="511"/>
                    <a:pt x="1698" y="511"/>
                    <a:pt x="1698" y="511"/>
                  </a:cubicBezTo>
                  <a:cubicBezTo>
                    <a:pt x="1698" y="527"/>
                    <a:pt x="1682" y="522"/>
                    <a:pt x="1667" y="538"/>
                  </a:cubicBezTo>
                  <a:cubicBezTo>
                    <a:pt x="1667" y="543"/>
                    <a:pt x="1672" y="543"/>
                    <a:pt x="1672" y="548"/>
                  </a:cubicBezTo>
                  <a:cubicBezTo>
                    <a:pt x="1672" y="553"/>
                    <a:pt x="1672" y="559"/>
                    <a:pt x="1672" y="564"/>
                  </a:cubicBezTo>
                  <a:cubicBezTo>
                    <a:pt x="1656" y="564"/>
                    <a:pt x="1651" y="564"/>
                    <a:pt x="1640" y="564"/>
                  </a:cubicBezTo>
                  <a:cubicBezTo>
                    <a:pt x="1598" y="564"/>
                    <a:pt x="1566" y="596"/>
                    <a:pt x="1566" y="633"/>
                  </a:cubicBezTo>
                  <a:cubicBezTo>
                    <a:pt x="1566" y="643"/>
                    <a:pt x="1582" y="643"/>
                    <a:pt x="1593" y="654"/>
                  </a:cubicBezTo>
                  <a:cubicBezTo>
                    <a:pt x="1598" y="664"/>
                    <a:pt x="1593" y="675"/>
                    <a:pt x="1593" y="691"/>
                  </a:cubicBezTo>
                  <a:cubicBezTo>
                    <a:pt x="1603" y="691"/>
                    <a:pt x="1609" y="691"/>
                    <a:pt x="1619" y="691"/>
                  </a:cubicBezTo>
                  <a:cubicBezTo>
                    <a:pt x="1630" y="691"/>
                    <a:pt x="1635" y="701"/>
                    <a:pt x="1645" y="701"/>
                  </a:cubicBezTo>
                  <a:cubicBezTo>
                    <a:pt x="1661" y="701"/>
                    <a:pt x="1672" y="691"/>
                    <a:pt x="1688" y="691"/>
                  </a:cubicBezTo>
                  <a:cubicBezTo>
                    <a:pt x="1709" y="691"/>
                    <a:pt x="1714" y="706"/>
                    <a:pt x="1735" y="712"/>
                  </a:cubicBezTo>
                  <a:cubicBezTo>
                    <a:pt x="1772" y="733"/>
                    <a:pt x="1798" y="733"/>
                    <a:pt x="1835" y="754"/>
                  </a:cubicBezTo>
                  <a:cubicBezTo>
                    <a:pt x="1856" y="764"/>
                    <a:pt x="1862" y="786"/>
                    <a:pt x="1883" y="796"/>
                  </a:cubicBezTo>
                  <a:cubicBezTo>
                    <a:pt x="1883" y="796"/>
                    <a:pt x="1883" y="796"/>
                    <a:pt x="1883" y="791"/>
                  </a:cubicBezTo>
                  <a:cubicBezTo>
                    <a:pt x="1883" y="791"/>
                    <a:pt x="1883" y="786"/>
                    <a:pt x="1883" y="780"/>
                  </a:cubicBezTo>
                  <a:cubicBezTo>
                    <a:pt x="1883" y="775"/>
                    <a:pt x="1883" y="775"/>
                    <a:pt x="1883" y="770"/>
                  </a:cubicBezTo>
                  <a:cubicBezTo>
                    <a:pt x="1914" y="770"/>
                    <a:pt x="1930" y="775"/>
                    <a:pt x="1967" y="775"/>
                  </a:cubicBezTo>
                  <a:cubicBezTo>
                    <a:pt x="1957" y="786"/>
                    <a:pt x="1951" y="796"/>
                    <a:pt x="1946" y="807"/>
                  </a:cubicBezTo>
                  <a:cubicBezTo>
                    <a:pt x="1957" y="801"/>
                    <a:pt x="1962" y="796"/>
                    <a:pt x="1978" y="796"/>
                  </a:cubicBezTo>
                  <a:cubicBezTo>
                    <a:pt x="1983" y="796"/>
                    <a:pt x="1983" y="807"/>
                    <a:pt x="1983" y="817"/>
                  </a:cubicBezTo>
                  <a:cubicBezTo>
                    <a:pt x="1983" y="844"/>
                    <a:pt x="1983" y="844"/>
                    <a:pt x="1983" y="844"/>
                  </a:cubicBezTo>
                  <a:cubicBezTo>
                    <a:pt x="1983" y="870"/>
                    <a:pt x="1988" y="881"/>
                    <a:pt x="1999" y="907"/>
                  </a:cubicBezTo>
                  <a:cubicBezTo>
                    <a:pt x="2009" y="928"/>
                    <a:pt x="2009" y="944"/>
                    <a:pt x="2031" y="965"/>
                  </a:cubicBezTo>
                  <a:cubicBezTo>
                    <a:pt x="2062" y="997"/>
                    <a:pt x="2083" y="1007"/>
                    <a:pt x="2104" y="1044"/>
                  </a:cubicBezTo>
                  <a:cubicBezTo>
                    <a:pt x="2131" y="1086"/>
                    <a:pt x="2152" y="1107"/>
                    <a:pt x="2173" y="1144"/>
                  </a:cubicBezTo>
                  <a:cubicBezTo>
                    <a:pt x="2194" y="1181"/>
                    <a:pt x="2210" y="1223"/>
                    <a:pt x="2252" y="1223"/>
                  </a:cubicBezTo>
                  <a:cubicBezTo>
                    <a:pt x="2273" y="1223"/>
                    <a:pt x="2284" y="1207"/>
                    <a:pt x="2304" y="1207"/>
                  </a:cubicBezTo>
                  <a:cubicBezTo>
                    <a:pt x="2314" y="1207"/>
                    <a:pt x="2314" y="1207"/>
                    <a:pt x="2314" y="1207"/>
                  </a:cubicBezTo>
                  <a:cubicBezTo>
                    <a:pt x="2314" y="1218"/>
                    <a:pt x="2314" y="1218"/>
                    <a:pt x="2314" y="1218"/>
                  </a:cubicBezTo>
                  <a:cubicBezTo>
                    <a:pt x="2314" y="1229"/>
                    <a:pt x="2304" y="1234"/>
                    <a:pt x="2304" y="1250"/>
                  </a:cubicBezTo>
                  <a:cubicBezTo>
                    <a:pt x="2304" y="1250"/>
                    <a:pt x="2314" y="1250"/>
                    <a:pt x="2314" y="1255"/>
                  </a:cubicBezTo>
                  <a:cubicBezTo>
                    <a:pt x="2341" y="1266"/>
                    <a:pt x="2346" y="1281"/>
                    <a:pt x="2362" y="1303"/>
                  </a:cubicBezTo>
                  <a:cubicBezTo>
                    <a:pt x="2378" y="1329"/>
                    <a:pt x="2393" y="1345"/>
                    <a:pt x="2409" y="1360"/>
                  </a:cubicBezTo>
                  <a:lnTo>
                    <a:pt x="2409" y="1360"/>
                  </a:lnTo>
                  <a:cubicBezTo>
                    <a:pt x="2393" y="1376"/>
                    <a:pt x="2388" y="1381"/>
                    <a:pt x="2378" y="1403"/>
                  </a:cubicBezTo>
                  <a:cubicBezTo>
                    <a:pt x="2378" y="1408"/>
                    <a:pt x="2378" y="1408"/>
                    <a:pt x="2378" y="1413"/>
                  </a:cubicBezTo>
                  <a:cubicBezTo>
                    <a:pt x="2378" y="1424"/>
                    <a:pt x="2383" y="1429"/>
                    <a:pt x="2388" y="1434"/>
                  </a:cubicBezTo>
                  <a:cubicBezTo>
                    <a:pt x="2393" y="1440"/>
                    <a:pt x="2399" y="1450"/>
                    <a:pt x="2399" y="1455"/>
                  </a:cubicBezTo>
                  <a:cubicBezTo>
                    <a:pt x="2399" y="1461"/>
                    <a:pt x="2393" y="1466"/>
                    <a:pt x="2393" y="1471"/>
                  </a:cubicBezTo>
                  <a:cubicBezTo>
                    <a:pt x="2388" y="1477"/>
                    <a:pt x="2383" y="1477"/>
                    <a:pt x="2383" y="1477"/>
                  </a:cubicBezTo>
                  <a:cubicBezTo>
                    <a:pt x="2378" y="1487"/>
                    <a:pt x="2372" y="1492"/>
                    <a:pt x="2372" y="1503"/>
                  </a:cubicBezTo>
                  <a:cubicBezTo>
                    <a:pt x="2372" y="1513"/>
                    <a:pt x="2378" y="1524"/>
                    <a:pt x="2383" y="1535"/>
                  </a:cubicBezTo>
                  <a:cubicBezTo>
                    <a:pt x="2388" y="1545"/>
                    <a:pt x="2388" y="1550"/>
                    <a:pt x="2393" y="1561"/>
                  </a:cubicBezTo>
                  <a:cubicBezTo>
                    <a:pt x="2399" y="1571"/>
                    <a:pt x="2399" y="1577"/>
                    <a:pt x="2399" y="1587"/>
                  </a:cubicBezTo>
                  <a:cubicBezTo>
                    <a:pt x="2404" y="1598"/>
                    <a:pt x="2415" y="1603"/>
                    <a:pt x="2430" y="1608"/>
                  </a:cubicBezTo>
                  <a:cubicBezTo>
                    <a:pt x="2441" y="1614"/>
                    <a:pt x="2446" y="1614"/>
                    <a:pt x="2457" y="1619"/>
                  </a:cubicBezTo>
                  <a:cubicBezTo>
                    <a:pt x="2462" y="1619"/>
                    <a:pt x="2467" y="1619"/>
                    <a:pt x="2473" y="1624"/>
                  </a:cubicBezTo>
                  <a:cubicBezTo>
                    <a:pt x="2478" y="1629"/>
                    <a:pt x="2483" y="1629"/>
                    <a:pt x="2488" y="1635"/>
                  </a:cubicBezTo>
                  <a:cubicBezTo>
                    <a:pt x="2504" y="1640"/>
                    <a:pt x="2504" y="1651"/>
                    <a:pt x="2520" y="1656"/>
                  </a:cubicBezTo>
                  <a:cubicBezTo>
                    <a:pt x="2531" y="1666"/>
                    <a:pt x="2541" y="1672"/>
                    <a:pt x="2541" y="1682"/>
                  </a:cubicBezTo>
                  <a:cubicBezTo>
                    <a:pt x="2541" y="1698"/>
                    <a:pt x="2536" y="1709"/>
                    <a:pt x="2520" y="1719"/>
                  </a:cubicBezTo>
                  <a:cubicBezTo>
                    <a:pt x="2515" y="1719"/>
                    <a:pt x="2504" y="1724"/>
                    <a:pt x="2504" y="1735"/>
                  </a:cubicBezTo>
                  <a:cubicBezTo>
                    <a:pt x="2504" y="1735"/>
                    <a:pt x="2504" y="1740"/>
                    <a:pt x="2504" y="1746"/>
                  </a:cubicBezTo>
                  <a:cubicBezTo>
                    <a:pt x="2504" y="1751"/>
                    <a:pt x="2504" y="1756"/>
                    <a:pt x="2510" y="1767"/>
                  </a:cubicBezTo>
                  <a:cubicBezTo>
                    <a:pt x="2510" y="1767"/>
                    <a:pt x="2510" y="1767"/>
                    <a:pt x="2510" y="1772"/>
                  </a:cubicBezTo>
                  <a:lnTo>
                    <a:pt x="2510" y="1772"/>
                  </a:lnTo>
                  <a:cubicBezTo>
                    <a:pt x="2488" y="1772"/>
                    <a:pt x="2483" y="1761"/>
                    <a:pt x="2462" y="1756"/>
                  </a:cubicBezTo>
                  <a:cubicBezTo>
                    <a:pt x="2457" y="1751"/>
                    <a:pt x="2446" y="1751"/>
                    <a:pt x="2436" y="1746"/>
                  </a:cubicBezTo>
                  <a:cubicBezTo>
                    <a:pt x="2430" y="1746"/>
                    <a:pt x="2430" y="1740"/>
                    <a:pt x="2425" y="1740"/>
                  </a:cubicBezTo>
                  <a:cubicBezTo>
                    <a:pt x="2420" y="1735"/>
                    <a:pt x="2420" y="1735"/>
                    <a:pt x="2415" y="1735"/>
                  </a:cubicBezTo>
                  <a:cubicBezTo>
                    <a:pt x="2399" y="1735"/>
                    <a:pt x="2393" y="1746"/>
                    <a:pt x="2378" y="1746"/>
                  </a:cubicBezTo>
                  <a:cubicBezTo>
                    <a:pt x="2367" y="1746"/>
                    <a:pt x="2356" y="1746"/>
                    <a:pt x="2346" y="1740"/>
                  </a:cubicBezTo>
                  <a:cubicBezTo>
                    <a:pt x="2341" y="1740"/>
                    <a:pt x="2341" y="1735"/>
                    <a:pt x="2335" y="1735"/>
                  </a:cubicBezTo>
                  <a:cubicBezTo>
                    <a:pt x="2325" y="1735"/>
                    <a:pt x="2325" y="1746"/>
                    <a:pt x="2314" y="1751"/>
                  </a:cubicBezTo>
                  <a:cubicBezTo>
                    <a:pt x="2309" y="1761"/>
                    <a:pt x="2304" y="1767"/>
                    <a:pt x="2293" y="1772"/>
                  </a:cubicBezTo>
                  <a:cubicBezTo>
                    <a:pt x="2273" y="1788"/>
                    <a:pt x="2278" y="1803"/>
                    <a:pt x="2263" y="1825"/>
                  </a:cubicBezTo>
                  <a:cubicBezTo>
                    <a:pt x="2247" y="1840"/>
                    <a:pt x="2236" y="1851"/>
                    <a:pt x="2220" y="1867"/>
                  </a:cubicBezTo>
                  <a:cubicBezTo>
                    <a:pt x="2215" y="1877"/>
                    <a:pt x="2210" y="1883"/>
                    <a:pt x="2205" y="1893"/>
                  </a:cubicBezTo>
                  <a:cubicBezTo>
                    <a:pt x="2199" y="1904"/>
                    <a:pt x="2194" y="1909"/>
                    <a:pt x="2194" y="1920"/>
                  </a:cubicBezTo>
                  <a:cubicBezTo>
                    <a:pt x="2194" y="1925"/>
                    <a:pt x="2194" y="1925"/>
                    <a:pt x="2194" y="1935"/>
                  </a:cubicBezTo>
                  <a:cubicBezTo>
                    <a:pt x="2194" y="1941"/>
                    <a:pt x="2183" y="1941"/>
                    <a:pt x="2178" y="1941"/>
                  </a:cubicBezTo>
                  <a:cubicBezTo>
                    <a:pt x="2173" y="1941"/>
                    <a:pt x="2168" y="1946"/>
                    <a:pt x="2162" y="1946"/>
                  </a:cubicBezTo>
                  <a:cubicBezTo>
                    <a:pt x="2162" y="1946"/>
                    <a:pt x="2157" y="1946"/>
                    <a:pt x="2152" y="1946"/>
                  </a:cubicBezTo>
                  <a:cubicBezTo>
                    <a:pt x="2146" y="1946"/>
                    <a:pt x="2146" y="1957"/>
                    <a:pt x="2141" y="1967"/>
                  </a:cubicBezTo>
                  <a:cubicBezTo>
                    <a:pt x="2136" y="1972"/>
                    <a:pt x="2131" y="1972"/>
                    <a:pt x="2125" y="1978"/>
                  </a:cubicBezTo>
                  <a:cubicBezTo>
                    <a:pt x="2125" y="1983"/>
                    <a:pt x="2120" y="1988"/>
                    <a:pt x="2115" y="1988"/>
                  </a:cubicBezTo>
                  <a:cubicBezTo>
                    <a:pt x="2104" y="1988"/>
                    <a:pt x="2099" y="1978"/>
                    <a:pt x="2094" y="1967"/>
                  </a:cubicBezTo>
                  <a:cubicBezTo>
                    <a:pt x="2089" y="1962"/>
                    <a:pt x="2089" y="1957"/>
                    <a:pt x="2083" y="1946"/>
                  </a:cubicBezTo>
                  <a:cubicBezTo>
                    <a:pt x="2078" y="1935"/>
                    <a:pt x="2078" y="1930"/>
                    <a:pt x="2073" y="1920"/>
                  </a:cubicBezTo>
                  <a:cubicBezTo>
                    <a:pt x="2067" y="1909"/>
                    <a:pt x="2067" y="1904"/>
                    <a:pt x="2062" y="1904"/>
                  </a:cubicBezTo>
                  <a:cubicBezTo>
                    <a:pt x="2062" y="1898"/>
                    <a:pt x="2057" y="1898"/>
                    <a:pt x="2052" y="1898"/>
                  </a:cubicBezTo>
                  <a:cubicBezTo>
                    <a:pt x="2041" y="1898"/>
                    <a:pt x="2036" y="1909"/>
                    <a:pt x="2020" y="1909"/>
                  </a:cubicBezTo>
                  <a:cubicBezTo>
                    <a:pt x="2009" y="1909"/>
                    <a:pt x="2009" y="1898"/>
                    <a:pt x="2009" y="1893"/>
                  </a:cubicBezTo>
                  <a:cubicBezTo>
                    <a:pt x="2004" y="1888"/>
                    <a:pt x="1999" y="1883"/>
                    <a:pt x="1994" y="1883"/>
                  </a:cubicBezTo>
                  <a:cubicBezTo>
                    <a:pt x="1988" y="1883"/>
                    <a:pt x="1983" y="1883"/>
                    <a:pt x="1978" y="1877"/>
                  </a:cubicBezTo>
                  <a:cubicBezTo>
                    <a:pt x="1967" y="1872"/>
                    <a:pt x="1962" y="1867"/>
                    <a:pt x="1951" y="1867"/>
                  </a:cubicBezTo>
                  <a:cubicBezTo>
                    <a:pt x="1941" y="1867"/>
                    <a:pt x="1935" y="1877"/>
                    <a:pt x="1925" y="1883"/>
                  </a:cubicBezTo>
                  <a:cubicBezTo>
                    <a:pt x="1920" y="1888"/>
                    <a:pt x="1920" y="1888"/>
                    <a:pt x="1914" y="1893"/>
                  </a:cubicBezTo>
                  <a:cubicBezTo>
                    <a:pt x="1909" y="1898"/>
                    <a:pt x="1904" y="1904"/>
                    <a:pt x="1893" y="1904"/>
                  </a:cubicBezTo>
                  <a:cubicBezTo>
                    <a:pt x="1883" y="1904"/>
                    <a:pt x="1878" y="1893"/>
                    <a:pt x="1862" y="1893"/>
                  </a:cubicBezTo>
                  <a:cubicBezTo>
                    <a:pt x="1856" y="1888"/>
                    <a:pt x="1851" y="1888"/>
                    <a:pt x="1841" y="1888"/>
                  </a:cubicBezTo>
                  <a:cubicBezTo>
                    <a:pt x="1830" y="1883"/>
                    <a:pt x="1820" y="1883"/>
                    <a:pt x="1820" y="1872"/>
                  </a:cubicBezTo>
                  <a:cubicBezTo>
                    <a:pt x="1814" y="1862"/>
                    <a:pt x="1814" y="1856"/>
                    <a:pt x="1814" y="1840"/>
                  </a:cubicBezTo>
                  <a:cubicBezTo>
                    <a:pt x="1798" y="1846"/>
                    <a:pt x="1788" y="1851"/>
                    <a:pt x="1772" y="1851"/>
                  </a:cubicBezTo>
                  <a:cubicBezTo>
                    <a:pt x="1761" y="1851"/>
                    <a:pt x="1756" y="1851"/>
                    <a:pt x="1746" y="1851"/>
                  </a:cubicBezTo>
                  <a:cubicBezTo>
                    <a:pt x="1740" y="1856"/>
                    <a:pt x="1735" y="1856"/>
                    <a:pt x="1735" y="1867"/>
                  </a:cubicBezTo>
                  <a:cubicBezTo>
                    <a:pt x="1735" y="1872"/>
                    <a:pt x="1735" y="1877"/>
                    <a:pt x="1735" y="1888"/>
                  </a:cubicBezTo>
                  <a:cubicBezTo>
                    <a:pt x="1735" y="1893"/>
                    <a:pt x="1735" y="1898"/>
                    <a:pt x="1735" y="1909"/>
                  </a:cubicBezTo>
                  <a:cubicBezTo>
                    <a:pt x="1735" y="1914"/>
                    <a:pt x="1740" y="1920"/>
                    <a:pt x="1740" y="1925"/>
                  </a:cubicBezTo>
                  <a:cubicBezTo>
                    <a:pt x="1740" y="1946"/>
                    <a:pt x="1740" y="1946"/>
                    <a:pt x="1740" y="1946"/>
                  </a:cubicBezTo>
                  <a:cubicBezTo>
                    <a:pt x="1740" y="1957"/>
                    <a:pt x="1746" y="1962"/>
                    <a:pt x="1756" y="1972"/>
                  </a:cubicBezTo>
                  <a:cubicBezTo>
                    <a:pt x="1767" y="1978"/>
                    <a:pt x="1772" y="1983"/>
                    <a:pt x="1783" y="1988"/>
                  </a:cubicBezTo>
                  <a:cubicBezTo>
                    <a:pt x="1783" y="2009"/>
                    <a:pt x="1783" y="2025"/>
                    <a:pt x="1783" y="2046"/>
                  </a:cubicBezTo>
                  <a:cubicBezTo>
                    <a:pt x="1783" y="2051"/>
                    <a:pt x="1788" y="2057"/>
                    <a:pt x="1788" y="2067"/>
                  </a:cubicBezTo>
                  <a:cubicBezTo>
                    <a:pt x="1788" y="2078"/>
                    <a:pt x="1777" y="2083"/>
                    <a:pt x="1767" y="2088"/>
                  </a:cubicBezTo>
                  <a:cubicBezTo>
                    <a:pt x="1761" y="2094"/>
                    <a:pt x="1756" y="2099"/>
                    <a:pt x="1751" y="2109"/>
                  </a:cubicBezTo>
                  <a:cubicBezTo>
                    <a:pt x="1746" y="2109"/>
                    <a:pt x="1740" y="2115"/>
                    <a:pt x="1735" y="2115"/>
                  </a:cubicBezTo>
                  <a:cubicBezTo>
                    <a:pt x="1724" y="2115"/>
                    <a:pt x="1714" y="2109"/>
                    <a:pt x="1703" y="2109"/>
                  </a:cubicBezTo>
                  <a:cubicBezTo>
                    <a:pt x="1698" y="2125"/>
                    <a:pt x="1693" y="2136"/>
                    <a:pt x="1688" y="2146"/>
                  </a:cubicBezTo>
                  <a:cubicBezTo>
                    <a:pt x="1688" y="2157"/>
                    <a:pt x="1682" y="2162"/>
                    <a:pt x="1682" y="2168"/>
                  </a:cubicBezTo>
                  <a:cubicBezTo>
                    <a:pt x="1682" y="2173"/>
                    <a:pt x="1682" y="2178"/>
                    <a:pt x="1677" y="2178"/>
                  </a:cubicBezTo>
                  <a:cubicBezTo>
                    <a:pt x="1677" y="2183"/>
                    <a:pt x="1672" y="2183"/>
                    <a:pt x="1672" y="2189"/>
                  </a:cubicBezTo>
                  <a:cubicBezTo>
                    <a:pt x="1672" y="2194"/>
                    <a:pt x="1672" y="2199"/>
                    <a:pt x="1677" y="2204"/>
                  </a:cubicBezTo>
                  <a:cubicBezTo>
                    <a:pt x="1682" y="2215"/>
                    <a:pt x="1682" y="2225"/>
                    <a:pt x="1698" y="2231"/>
                  </a:cubicBezTo>
                  <a:cubicBezTo>
                    <a:pt x="1688" y="2241"/>
                    <a:pt x="1677" y="2246"/>
                    <a:pt x="1667" y="2246"/>
                  </a:cubicBezTo>
                  <a:cubicBezTo>
                    <a:pt x="1656" y="2252"/>
                    <a:pt x="1645" y="2257"/>
                    <a:pt x="1635" y="2257"/>
                  </a:cubicBezTo>
                  <a:cubicBezTo>
                    <a:pt x="1603" y="2257"/>
                    <a:pt x="1587" y="2231"/>
                    <a:pt x="1556" y="2231"/>
                  </a:cubicBezTo>
                  <a:cubicBezTo>
                    <a:pt x="1524" y="2225"/>
                    <a:pt x="1508" y="2220"/>
                    <a:pt x="1477" y="2215"/>
                  </a:cubicBezTo>
                  <a:cubicBezTo>
                    <a:pt x="1471" y="2215"/>
                    <a:pt x="1466" y="2225"/>
                    <a:pt x="1466" y="2231"/>
                  </a:cubicBezTo>
                  <a:cubicBezTo>
                    <a:pt x="1461" y="2241"/>
                    <a:pt x="1456" y="2241"/>
                    <a:pt x="1445" y="2252"/>
                  </a:cubicBezTo>
                  <a:cubicBezTo>
                    <a:pt x="1435" y="2268"/>
                    <a:pt x="1429" y="2278"/>
                    <a:pt x="1413" y="2294"/>
                  </a:cubicBezTo>
                  <a:cubicBezTo>
                    <a:pt x="1413" y="2294"/>
                    <a:pt x="1413" y="2299"/>
                    <a:pt x="1408" y="2299"/>
                  </a:cubicBezTo>
                  <a:cubicBezTo>
                    <a:pt x="1398" y="2310"/>
                    <a:pt x="1387" y="2315"/>
                    <a:pt x="1382" y="2326"/>
                  </a:cubicBezTo>
                  <a:cubicBezTo>
                    <a:pt x="1376" y="2336"/>
                    <a:pt x="1376" y="2342"/>
                    <a:pt x="1371" y="2347"/>
                  </a:cubicBezTo>
                  <a:cubicBezTo>
                    <a:pt x="1366" y="2357"/>
                    <a:pt x="1355" y="2352"/>
                    <a:pt x="1350" y="2352"/>
                  </a:cubicBezTo>
                  <a:cubicBezTo>
                    <a:pt x="1334" y="2352"/>
                    <a:pt x="1324" y="2347"/>
                    <a:pt x="1308" y="2347"/>
                  </a:cubicBezTo>
                  <a:cubicBezTo>
                    <a:pt x="1303" y="2347"/>
                    <a:pt x="1297" y="2352"/>
                    <a:pt x="1292" y="2347"/>
                  </a:cubicBezTo>
                  <a:lnTo>
                    <a:pt x="1292" y="2347"/>
                  </a:lnTo>
                  <a:cubicBezTo>
                    <a:pt x="1281" y="2331"/>
                    <a:pt x="1271" y="2326"/>
                    <a:pt x="1260" y="2310"/>
                  </a:cubicBezTo>
                  <a:cubicBezTo>
                    <a:pt x="1255" y="2305"/>
                    <a:pt x="1250" y="2299"/>
                    <a:pt x="1245" y="2294"/>
                  </a:cubicBezTo>
                  <a:cubicBezTo>
                    <a:pt x="1239" y="2283"/>
                    <a:pt x="1245" y="2273"/>
                    <a:pt x="1245" y="2262"/>
                  </a:cubicBezTo>
                  <a:cubicBezTo>
                    <a:pt x="1239" y="2246"/>
                    <a:pt x="1239" y="2241"/>
                    <a:pt x="1239" y="2225"/>
                  </a:cubicBezTo>
                  <a:cubicBezTo>
                    <a:pt x="1239" y="2204"/>
                    <a:pt x="1239" y="2204"/>
                    <a:pt x="1239" y="2204"/>
                  </a:cubicBezTo>
                  <a:cubicBezTo>
                    <a:pt x="1239" y="2189"/>
                    <a:pt x="1234" y="2183"/>
                    <a:pt x="1234" y="2168"/>
                  </a:cubicBezTo>
                  <a:cubicBezTo>
                    <a:pt x="1234" y="2162"/>
                    <a:pt x="1234" y="2157"/>
                    <a:pt x="1234" y="2152"/>
                  </a:cubicBezTo>
                  <a:cubicBezTo>
                    <a:pt x="1234" y="2146"/>
                    <a:pt x="1229" y="2141"/>
                    <a:pt x="1224" y="2136"/>
                  </a:cubicBezTo>
                  <a:cubicBezTo>
                    <a:pt x="1218" y="2131"/>
                    <a:pt x="1208" y="2125"/>
                    <a:pt x="1202" y="2120"/>
                  </a:cubicBezTo>
                  <a:cubicBezTo>
                    <a:pt x="1197" y="2115"/>
                    <a:pt x="1192" y="2115"/>
                    <a:pt x="1192" y="2109"/>
                  </a:cubicBezTo>
                  <a:cubicBezTo>
                    <a:pt x="1187" y="2104"/>
                    <a:pt x="1187" y="2099"/>
                    <a:pt x="1187" y="2088"/>
                  </a:cubicBezTo>
                  <a:cubicBezTo>
                    <a:pt x="1181" y="2088"/>
                    <a:pt x="1181" y="2083"/>
                    <a:pt x="1176" y="2078"/>
                  </a:cubicBezTo>
                  <a:lnTo>
                    <a:pt x="1176" y="2078"/>
                  </a:lnTo>
                  <a:cubicBezTo>
                    <a:pt x="1176" y="2046"/>
                    <a:pt x="1176" y="2046"/>
                    <a:pt x="1176" y="2046"/>
                  </a:cubicBezTo>
                  <a:cubicBezTo>
                    <a:pt x="1176" y="2036"/>
                    <a:pt x="1176" y="2025"/>
                    <a:pt x="1171" y="2009"/>
                  </a:cubicBezTo>
                  <a:cubicBezTo>
                    <a:pt x="1165" y="1999"/>
                    <a:pt x="1160" y="1993"/>
                    <a:pt x="1160" y="1978"/>
                  </a:cubicBezTo>
                  <a:cubicBezTo>
                    <a:pt x="1160" y="1962"/>
                    <a:pt x="1165" y="1957"/>
                    <a:pt x="1165" y="1941"/>
                  </a:cubicBezTo>
                  <a:cubicBezTo>
                    <a:pt x="1165" y="1925"/>
                    <a:pt x="1160" y="1914"/>
                    <a:pt x="1160" y="1904"/>
                  </a:cubicBezTo>
                  <a:cubicBezTo>
                    <a:pt x="1160" y="1888"/>
                    <a:pt x="1165" y="1883"/>
                    <a:pt x="1165" y="1872"/>
                  </a:cubicBezTo>
                  <a:cubicBezTo>
                    <a:pt x="1165" y="1856"/>
                    <a:pt x="1155" y="1851"/>
                    <a:pt x="1155" y="1840"/>
                  </a:cubicBezTo>
                  <a:cubicBezTo>
                    <a:pt x="1155" y="1830"/>
                    <a:pt x="1160" y="1825"/>
                    <a:pt x="1160" y="1819"/>
                  </a:cubicBezTo>
                  <a:cubicBezTo>
                    <a:pt x="1171" y="1798"/>
                    <a:pt x="1176" y="1782"/>
                    <a:pt x="1187" y="1761"/>
                  </a:cubicBezTo>
                  <a:cubicBezTo>
                    <a:pt x="1187" y="1756"/>
                    <a:pt x="1187" y="1756"/>
                    <a:pt x="1187" y="1756"/>
                  </a:cubicBezTo>
                  <a:cubicBezTo>
                    <a:pt x="1181" y="1756"/>
                    <a:pt x="1176" y="1756"/>
                    <a:pt x="1171" y="1756"/>
                  </a:cubicBezTo>
                  <a:cubicBezTo>
                    <a:pt x="1160" y="1751"/>
                    <a:pt x="1160" y="1746"/>
                    <a:pt x="1150" y="1740"/>
                  </a:cubicBezTo>
                  <a:cubicBezTo>
                    <a:pt x="1144" y="1735"/>
                    <a:pt x="1139" y="1735"/>
                    <a:pt x="1129" y="1730"/>
                  </a:cubicBezTo>
                  <a:cubicBezTo>
                    <a:pt x="1129" y="1724"/>
                    <a:pt x="1123" y="1724"/>
                    <a:pt x="1123" y="1719"/>
                  </a:cubicBezTo>
                  <a:cubicBezTo>
                    <a:pt x="1113" y="1703"/>
                    <a:pt x="1107" y="1698"/>
                    <a:pt x="1102" y="1682"/>
                  </a:cubicBezTo>
                  <a:cubicBezTo>
                    <a:pt x="1102" y="1677"/>
                    <a:pt x="1097" y="1672"/>
                    <a:pt x="1097" y="1666"/>
                  </a:cubicBezTo>
                  <a:cubicBezTo>
                    <a:pt x="1086" y="1656"/>
                    <a:pt x="1086" y="1645"/>
                    <a:pt x="1081" y="1635"/>
                  </a:cubicBezTo>
                  <a:cubicBezTo>
                    <a:pt x="1076" y="1624"/>
                    <a:pt x="1076" y="1619"/>
                    <a:pt x="1076" y="1614"/>
                  </a:cubicBezTo>
                  <a:cubicBezTo>
                    <a:pt x="1070" y="1603"/>
                    <a:pt x="1060" y="1598"/>
                    <a:pt x="1055" y="1592"/>
                  </a:cubicBezTo>
                  <a:cubicBezTo>
                    <a:pt x="1049" y="1587"/>
                    <a:pt x="1049" y="1587"/>
                    <a:pt x="1044" y="1587"/>
                  </a:cubicBezTo>
                  <a:cubicBezTo>
                    <a:pt x="1002" y="1592"/>
                    <a:pt x="1002" y="1592"/>
                    <a:pt x="1002" y="1592"/>
                  </a:cubicBezTo>
                  <a:cubicBezTo>
                    <a:pt x="991" y="1587"/>
                    <a:pt x="986" y="1582"/>
                    <a:pt x="981" y="1571"/>
                  </a:cubicBezTo>
                  <a:cubicBezTo>
                    <a:pt x="981" y="1571"/>
                    <a:pt x="976" y="1571"/>
                    <a:pt x="970" y="1566"/>
                  </a:cubicBezTo>
                  <a:cubicBezTo>
                    <a:pt x="965" y="1556"/>
                    <a:pt x="960" y="1545"/>
                    <a:pt x="954" y="1535"/>
                  </a:cubicBezTo>
                  <a:cubicBezTo>
                    <a:pt x="891" y="1503"/>
                    <a:pt x="891" y="1503"/>
                    <a:pt x="891" y="1503"/>
                  </a:cubicBezTo>
                  <a:cubicBezTo>
                    <a:pt x="891" y="1498"/>
                    <a:pt x="891" y="1498"/>
                    <a:pt x="891" y="1492"/>
                  </a:cubicBezTo>
                  <a:cubicBezTo>
                    <a:pt x="896" y="1487"/>
                    <a:pt x="902" y="1487"/>
                    <a:pt x="902" y="1487"/>
                  </a:cubicBezTo>
                  <a:cubicBezTo>
                    <a:pt x="907" y="1477"/>
                    <a:pt x="912" y="1471"/>
                    <a:pt x="918" y="1461"/>
                  </a:cubicBezTo>
                  <a:cubicBezTo>
                    <a:pt x="923" y="1445"/>
                    <a:pt x="923" y="1440"/>
                    <a:pt x="928" y="1429"/>
                  </a:cubicBezTo>
                  <a:cubicBezTo>
                    <a:pt x="933" y="1424"/>
                    <a:pt x="939" y="1418"/>
                    <a:pt x="939" y="1413"/>
                  </a:cubicBezTo>
                  <a:cubicBezTo>
                    <a:pt x="939" y="1403"/>
                    <a:pt x="933" y="1403"/>
                    <a:pt x="928" y="1397"/>
                  </a:cubicBezTo>
                  <a:cubicBezTo>
                    <a:pt x="923" y="1392"/>
                    <a:pt x="923" y="1387"/>
                    <a:pt x="912" y="1381"/>
                  </a:cubicBezTo>
                  <a:cubicBezTo>
                    <a:pt x="907" y="1376"/>
                    <a:pt x="902" y="1371"/>
                    <a:pt x="896" y="1366"/>
                  </a:cubicBezTo>
                  <a:cubicBezTo>
                    <a:pt x="912" y="1308"/>
                    <a:pt x="912" y="1308"/>
                    <a:pt x="912" y="1308"/>
                  </a:cubicBezTo>
                  <a:cubicBezTo>
                    <a:pt x="907" y="1297"/>
                    <a:pt x="896" y="1297"/>
                    <a:pt x="891" y="1292"/>
                  </a:cubicBezTo>
                  <a:cubicBezTo>
                    <a:pt x="886" y="1287"/>
                    <a:pt x="886" y="1287"/>
                    <a:pt x="881" y="1281"/>
                  </a:cubicBezTo>
                  <a:cubicBezTo>
                    <a:pt x="875" y="1276"/>
                    <a:pt x="870" y="1276"/>
                    <a:pt x="870" y="1271"/>
                  </a:cubicBezTo>
                  <a:cubicBezTo>
                    <a:pt x="865" y="1260"/>
                    <a:pt x="870" y="1250"/>
                    <a:pt x="870" y="1244"/>
                  </a:cubicBezTo>
                  <a:cubicBezTo>
                    <a:pt x="865" y="1234"/>
                    <a:pt x="854" y="1229"/>
                    <a:pt x="854" y="1218"/>
                  </a:cubicBezTo>
                  <a:cubicBezTo>
                    <a:pt x="854" y="1207"/>
                    <a:pt x="859" y="1202"/>
                    <a:pt x="865" y="1197"/>
                  </a:cubicBezTo>
                  <a:cubicBezTo>
                    <a:pt x="870" y="1186"/>
                    <a:pt x="870" y="1181"/>
                    <a:pt x="875" y="1165"/>
                  </a:cubicBezTo>
                  <a:cubicBezTo>
                    <a:pt x="875" y="1160"/>
                    <a:pt x="875" y="1149"/>
                    <a:pt x="875" y="1139"/>
                  </a:cubicBezTo>
                  <a:cubicBezTo>
                    <a:pt x="875" y="1128"/>
                    <a:pt x="881" y="1123"/>
                    <a:pt x="886" y="1113"/>
                  </a:cubicBezTo>
                  <a:cubicBezTo>
                    <a:pt x="859" y="1123"/>
                    <a:pt x="849" y="1128"/>
                    <a:pt x="823" y="1134"/>
                  </a:cubicBezTo>
                  <a:cubicBezTo>
                    <a:pt x="812" y="1134"/>
                    <a:pt x="807" y="1134"/>
                    <a:pt x="796" y="1139"/>
                  </a:cubicBezTo>
                  <a:cubicBezTo>
                    <a:pt x="791" y="1139"/>
                    <a:pt x="786" y="1139"/>
                    <a:pt x="786" y="1139"/>
                  </a:cubicBezTo>
                  <a:cubicBezTo>
                    <a:pt x="780" y="1139"/>
                    <a:pt x="780" y="1144"/>
                    <a:pt x="780" y="1149"/>
                  </a:cubicBezTo>
                  <a:cubicBezTo>
                    <a:pt x="775" y="1160"/>
                    <a:pt x="775" y="1160"/>
                    <a:pt x="775" y="1160"/>
                  </a:cubicBezTo>
                  <a:cubicBezTo>
                    <a:pt x="770" y="1176"/>
                    <a:pt x="765" y="1186"/>
                    <a:pt x="754" y="1197"/>
                  </a:cubicBezTo>
                  <a:cubicBezTo>
                    <a:pt x="749" y="1202"/>
                    <a:pt x="738" y="1207"/>
                    <a:pt x="728" y="1213"/>
                  </a:cubicBezTo>
                  <a:cubicBezTo>
                    <a:pt x="712" y="1218"/>
                    <a:pt x="701" y="1223"/>
                    <a:pt x="685" y="1234"/>
                  </a:cubicBezTo>
                  <a:cubicBezTo>
                    <a:pt x="680" y="1234"/>
                    <a:pt x="680" y="1234"/>
                    <a:pt x="675" y="1239"/>
                  </a:cubicBezTo>
                  <a:cubicBezTo>
                    <a:pt x="670" y="1239"/>
                    <a:pt x="670" y="1244"/>
                    <a:pt x="664" y="1244"/>
                  </a:cubicBezTo>
                  <a:cubicBezTo>
                    <a:pt x="659" y="1244"/>
                    <a:pt x="654" y="1239"/>
                    <a:pt x="654" y="1234"/>
                  </a:cubicBezTo>
                  <a:cubicBezTo>
                    <a:pt x="648" y="1234"/>
                    <a:pt x="643" y="1229"/>
                    <a:pt x="643" y="1223"/>
                  </a:cubicBezTo>
                  <a:cubicBezTo>
                    <a:pt x="643" y="1213"/>
                    <a:pt x="648" y="1202"/>
                    <a:pt x="654" y="1192"/>
                  </a:cubicBezTo>
                  <a:cubicBezTo>
                    <a:pt x="654" y="1176"/>
                    <a:pt x="654" y="1171"/>
                    <a:pt x="659" y="1155"/>
                  </a:cubicBezTo>
                  <a:cubicBezTo>
                    <a:pt x="659" y="1149"/>
                    <a:pt x="659" y="1144"/>
                    <a:pt x="659" y="1139"/>
                  </a:cubicBezTo>
                  <a:cubicBezTo>
                    <a:pt x="659" y="1128"/>
                    <a:pt x="659" y="1128"/>
                    <a:pt x="659" y="1128"/>
                  </a:cubicBezTo>
                  <a:cubicBezTo>
                    <a:pt x="659" y="1128"/>
                    <a:pt x="654" y="1128"/>
                    <a:pt x="648" y="1128"/>
                  </a:cubicBezTo>
                  <a:cubicBezTo>
                    <a:pt x="643" y="1128"/>
                    <a:pt x="638" y="1128"/>
                    <a:pt x="633" y="1128"/>
                  </a:cubicBezTo>
                  <a:cubicBezTo>
                    <a:pt x="617" y="1128"/>
                    <a:pt x="606" y="1128"/>
                    <a:pt x="591" y="1128"/>
                  </a:cubicBezTo>
                  <a:cubicBezTo>
                    <a:pt x="585" y="1128"/>
                    <a:pt x="585" y="1128"/>
                    <a:pt x="580" y="1128"/>
                  </a:cubicBezTo>
                  <a:cubicBezTo>
                    <a:pt x="575" y="1128"/>
                    <a:pt x="569" y="1128"/>
                    <a:pt x="559" y="1123"/>
                  </a:cubicBezTo>
                  <a:cubicBezTo>
                    <a:pt x="554" y="1123"/>
                    <a:pt x="548" y="1118"/>
                    <a:pt x="543" y="1113"/>
                  </a:cubicBezTo>
                  <a:cubicBezTo>
                    <a:pt x="538" y="1107"/>
                    <a:pt x="538" y="1102"/>
                    <a:pt x="533" y="1102"/>
                  </a:cubicBezTo>
                  <a:cubicBezTo>
                    <a:pt x="527" y="1102"/>
                    <a:pt x="527" y="1107"/>
                    <a:pt x="522" y="1113"/>
                  </a:cubicBezTo>
                  <a:cubicBezTo>
                    <a:pt x="522" y="1118"/>
                    <a:pt x="517" y="1123"/>
                    <a:pt x="511" y="1128"/>
                  </a:cubicBezTo>
                  <a:cubicBezTo>
                    <a:pt x="501" y="1139"/>
                    <a:pt x="496" y="1149"/>
                    <a:pt x="485" y="1160"/>
                  </a:cubicBezTo>
                  <a:cubicBezTo>
                    <a:pt x="474" y="1165"/>
                    <a:pt x="469" y="1171"/>
                    <a:pt x="464" y="1176"/>
                  </a:cubicBezTo>
                  <a:cubicBezTo>
                    <a:pt x="459" y="1181"/>
                    <a:pt x="453" y="1186"/>
                    <a:pt x="448" y="1186"/>
                  </a:cubicBezTo>
                  <a:cubicBezTo>
                    <a:pt x="437" y="1192"/>
                    <a:pt x="427" y="1192"/>
                    <a:pt x="416" y="1197"/>
                  </a:cubicBezTo>
                  <a:close/>
                </a:path>
              </a:pathLst>
            </a:custGeom>
            <a:solidFill>
              <a:schemeClr val="accent3"/>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0" name="Freeform 87"/>
            <p:cNvSpPr>
              <a:spLocks noChangeArrowheads="1"/>
            </p:cNvSpPr>
            <p:nvPr/>
          </p:nvSpPr>
          <p:spPr bwMode="auto">
            <a:xfrm>
              <a:off x="7667042" y="8572500"/>
              <a:ext cx="580987" cy="533400"/>
            </a:xfrm>
            <a:custGeom>
              <a:avLst/>
              <a:gdLst>
                <a:gd name="T0" fmla="*/ 823 w 1615"/>
                <a:gd name="T1" fmla="*/ 1050 h 1483"/>
                <a:gd name="T2" fmla="*/ 812 w 1615"/>
                <a:gd name="T3" fmla="*/ 955 h 1483"/>
                <a:gd name="T4" fmla="*/ 775 w 1615"/>
                <a:gd name="T5" fmla="*/ 907 h 1483"/>
                <a:gd name="T6" fmla="*/ 733 w 1615"/>
                <a:gd name="T7" fmla="*/ 865 h 1483"/>
                <a:gd name="T8" fmla="*/ 680 w 1615"/>
                <a:gd name="T9" fmla="*/ 823 h 1483"/>
                <a:gd name="T10" fmla="*/ 702 w 1615"/>
                <a:gd name="T11" fmla="*/ 770 h 1483"/>
                <a:gd name="T12" fmla="*/ 781 w 1615"/>
                <a:gd name="T13" fmla="*/ 765 h 1483"/>
                <a:gd name="T14" fmla="*/ 812 w 1615"/>
                <a:gd name="T15" fmla="*/ 791 h 1483"/>
                <a:gd name="T16" fmla="*/ 849 w 1615"/>
                <a:gd name="T17" fmla="*/ 828 h 1483"/>
                <a:gd name="T18" fmla="*/ 855 w 1615"/>
                <a:gd name="T19" fmla="*/ 876 h 1483"/>
                <a:gd name="T20" fmla="*/ 891 w 1615"/>
                <a:gd name="T21" fmla="*/ 886 h 1483"/>
                <a:gd name="T22" fmla="*/ 918 w 1615"/>
                <a:gd name="T23" fmla="*/ 960 h 1483"/>
                <a:gd name="T24" fmla="*/ 939 w 1615"/>
                <a:gd name="T25" fmla="*/ 981 h 1483"/>
                <a:gd name="T26" fmla="*/ 965 w 1615"/>
                <a:gd name="T27" fmla="*/ 1007 h 1483"/>
                <a:gd name="T28" fmla="*/ 934 w 1615"/>
                <a:gd name="T29" fmla="*/ 992 h 1483"/>
                <a:gd name="T30" fmla="*/ 849 w 1615"/>
                <a:gd name="T31" fmla="*/ 986 h 1483"/>
                <a:gd name="T32" fmla="*/ 934 w 1615"/>
                <a:gd name="T33" fmla="*/ 1071 h 1483"/>
                <a:gd name="T34" fmla="*/ 1055 w 1615"/>
                <a:gd name="T35" fmla="*/ 1197 h 1483"/>
                <a:gd name="T36" fmla="*/ 1472 w 1615"/>
                <a:gd name="T37" fmla="*/ 1482 h 1483"/>
                <a:gd name="T38" fmla="*/ 1498 w 1615"/>
                <a:gd name="T39" fmla="*/ 1350 h 1483"/>
                <a:gd name="T40" fmla="*/ 1582 w 1615"/>
                <a:gd name="T41" fmla="*/ 1276 h 1483"/>
                <a:gd name="T42" fmla="*/ 1567 w 1615"/>
                <a:gd name="T43" fmla="*/ 1160 h 1483"/>
                <a:gd name="T44" fmla="*/ 1546 w 1615"/>
                <a:gd name="T45" fmla="*/ 1034 h 1483"/>
                <a:gd name="T46" fmla="*/ 1498 w 1615"/>
                <a:gd name="T47" fmla="*/ 976 h 1483"/>
                <a:gd name="T48" fmla="*/ 1482 w 1615"/>
                <a:gd name="T49" fmla="*/ 802 h 1483"/>
                <a:gd name="T50" fmla="*/ 1509 w 1615"/>
                <a:gd name="T51" fmla="*/ 654 h 1483"/>
                <a:gd name="T52" fmla="*/ 1424 w 1615"/>
                <a:gd name="T53" fmla="*/ 580 h 1483"/>
                <a:gd name="T54" fmla="*/ 1366 w 1615"/>
                <a:gd name="T55" fmla="*/ 485 h 1483"/>
                <a:gd name="T56" fmla="*/ 1213 w 1615"/>
                <a:gd name="T57" fmla="*/ 401 h 1483"/>
                <a:gd name="T58" fmla="*/ 1261 w 1615"/>
                <a:gd name="T59" fmla="*/ 311 h 1483"/>
                <a:gd name="T60" fmla="*/ 1213 w 1615"/>
                <a:gd name="T61" fmla="*/ 190 h 1483"/>
                <a:gd name="T62" fmla="*/ 1187 w 1615"/>
                <a:gd name="T63" fmla="*/ 95 h 1483"/>
                <a:gd name="T64" fmla="*/ 1118 w 1615"/>
                <a:gd name="T65" fmla="*/ 37 h 1483"/>
                <a:gd name="T66" fmla="*/ 1050 w 1615"/>
                <a:gd name="T67" fmla="*/ 111 h 1483"/>
                <a:gd name="T68" fmla="*/ 965 w 1615"/>
                <a:gd name="T69" fmla="*/ 121 h 1483"/>
                <a:gd name="T70" fmla="*/ 970 w 1615"/>
                <a:gd name="T71" fmla="*/ 26 h 1483"/>
                <a:gd name="T72" fmla="*/ 865 w 1615"/>
                <a:gd name="T73" fmla="*/ 11 h 1483"/>
                <a:gd name="T74" fmla="*/ 786 w 1615"/>
                <a:gd name="T75" fmla="*/ 74 h 1483"/>
                <a:gd name="T76" fmla="*/ 686 w 1615"/>
                <a:gd name="T77" fmla="*/ 121 h 1483"/>
                <a:gd name="T78" fmla="*/ 591 w 1615"/>
                <a:gd name="T79" fmla="*/ 216 h 1483"/>
                <a:gd name="T80" fmla="*/ 475 w 1615"/>
                <a:gd name="T81" fmla="*/ 222 h 1483"/>
                <a:gd name="T82" fmla="*/ 227 w 1615"/>
                <a:gd name="T83" fmla="*/ 206 h 1483"/>
                <a:gd name="T84" fmla="*/ 142 w 1615"/>
                <a:gd name="T85" fmla="*/ 206 h 1483"/>
                <a:gd name="T86" fmla="*/ 21 w 1615"/>
                <a:gd name="T87" fmla="*/ 279 h 1483"/>
                <a:gd name="T88" fmla="*/ 16 w 1615"/>
                <a:gd name="T89" fmla="*/ 369 h 1483"/>
                <a:gd name="T90" fmla="*/ 16 w 1615"/>
                <a:gd name="T91" fmla="*/ 475 h 1483"/>
                <a:gd name="T92" fmla="*/ 5 w 1615"/>
                <a:gd name="T93" fmla="*/ 612 h 1483"/>
                <a:gd name="T94" fmla="*/ 58 w 1615"/>
                <a:gd name="T95" fmla="*/ 649 h 1483"/>
                <a:gd name="T96" fmla="*/ 105 w 1615"/>
                <a:gd name="T97" fmla="*/ 754 h 1483"/>
                <a:gd name="T98" fmla="*/ 222 w 1615"/>
                <a:gd name="T99" fmla="*/ 855 h 1483"/>
                <a:gd name="T100" fmla="*/ 353 w 1615"/>
                <a:gd name="T101" fmla="*/ 886 h 1483"/>
                <a:gd name="T102" fmla="*/ 491 w 1615"/>
                <a:gd name="T103" fmla="*/ 886 h 1483"/>
                <a:gd name="T104" fmla="*/ 575 w 1615"/>
                <a:gd name="T105" fmla="*/ 992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15" h="1483">
                  <a:moveTo>
                    <a:pt x="596" y="1023"/>
                  </a:moveTo>
                  <a:lnTo>
                    <a:pt x="596" y="1023"/>
                  </a:lnTo>
                  <a:cubicBezTo>
                    <a:pt x="617" y="1018"/>
                    <a:pt x="633" y="1002"/>
                    <a:pt x="659" y="1002"/>
                  </a:cubicBezTo>
                  <a:cubicBezTo>
                    <a:pt x="686" y="1002"/>
                    <a:pt x="702" y="1002"/>
                    <a:pt x="723" y="1002"/>
                  </a:cubicBezTo>
                  <a:cubicBezTo>
                    <a:pt x="765" y="1002"/>
                    <a:pt x="781" y="1039"/>
                    <a:pt x="823" y="1050"/>
                  </a:cubicBezTo>
                  <a:cubicBezTo>
                    <a:pt x="823" y="1029"/>
                    <a:pt x="828" y="1013"/>
                    <a:pt x="833" y="992"/>
                  </a:cubicBezTo>
                  <a:cubicBezTo>
                    <a:pt x="828" y="992"/>
                    <a:pt x="828" y="992"/>
                    <a:pt x="828" y="992"/>
                  </a:cubicBezTo>
                  <a:cubicBezTo>
                    <a:pt x="828" y="986"/>
                    <a:pt x="833" y="981"/>
                    <a:pt x="833" y="981"/>
                  </a:cubicBezTo>
                  <a:cubicBezTo>
                    <a:pt x="833" y="970"/>
                    <a:pt x="828" y="965"/>
                    <a:pt x="823" y="960"/>
                  </a:cubicBezTo>
                  <a:cubicBezTo>
                    <a:pt x="818" y="960"/>
                    <a:pt x="818" y="960"/>
                    <a:pt x="812" y="955"/>
                  </a:cubicBezTo>
                  <a:cubicBezTo>
                    <a:pt x="812" y="955"/>
                    <a:pt x="812" y="949"/>
                    <a:pt x="807" y="949"/>
                  </a:cubicBezTo>
                  <a:cubicBezTo>
                    <a:pt x="802" y="944"/>
                    <a:pt x="802" y="944"/>
                    <a:pt x="796" y="939"/>
                  </a:cubicBezTo>
                  <a:cubicBezTo>
                    <a:pt x="791" y="934"/>
                    <a:pt x="791" y="928"/>
                    <a:pt x="791" y="923"/>
                  </a:cubicBezTo>
                  <a:cubicBezTo>
                    <a:pt x="786" y="918"/>
                    <a:pt x="786" y="918"/>
                    <a:pt x="781" y="912"/>
                  </a:cubicBezTo>
                  <a:lnTo>
                    <a:pt x="775" y="907"/>
                  </a:lnTo>
                  <a:cubicBezTo>
                    <a:pt x="770" y="902"/>
                    <a:pt x="770" y="902"/>
                    <a:pt x="765" y="902"/>
                  </a:cubicBezTo>
                  <a:cubicBezTo>
                    <a:pt x="759" y="897"/>
                    <a:pt x="759" y="897"/>
                    <a:pt x="759" y="891"/>
                  </a:cubicBezTo>
                  <a:cubicBezTo>
                    <a:pt x="754" y="891"/>
                    <a:pt x="749" y="886"/>
                    <a:pt x="749" y="881"/>
                  </a:cubicBezTo>
                  <a:cubicBezTo>
                    <a:pt x="744" y="876"/>
                    <a:pt x="744" y="876"/>
                    <a:pt x="738" y="870"/>
                  </a:cubicBezTo>
                  <a:cubicBezTo>
                    <a:pt x="738" y="870"/>
                    <a:pt x="738" y="870"/>
                    <a:pt x="733" y="865"/>
                  </a:cubicBezTo>
                  <a:cubicBezTo>
                    <a:pt x="728" y="865"/>
                    <a:pt x="728" y="860"/>
                    <a:pt x="723" y="855"/>
                  </a:cubicBezTo>
                  <a:lnTo>
                    <a:pt x="717" y="849"/>
                  </a:lnTo>
                  <a:cubicBezTo>
                    <a:pt x="712" y="844"/>
                    <a:pt x="712" y="844"/>
                    <a:pt x="707" y="839"/>
                  </a:cubicBezTo>
                  <a:cubicBezTo>
                    <a:pt x="702" y="833"/>
                    <a:pt x="696" y="833"/>
                    <a:pt x="691" y="828"/>
                  </a:cubicBezTo>
                  <a:cubicBezTo>
                    <a:pt x="691" y="828"/>
                    <a:pt x="686" y="823"/>
                    <a:pt x="680" y="823"/>
                  </a:cubicBezTo>
                  <a:cubicBezTo>
                    <a:pt x="680" y="818"/>
                    <a:pt x="675" y="812"/>
                    <a:pt x="675" y="807"/>
                  </a:cubicBezTo>
                  <a:cubicBezTo>
                    <a:pt x="675" y="802"/>
                    <a:pt x="675" y="802"/>
                    <a:pt x="675" y="796"/>
                  </a:cubicBezTo>
                  <a:cubicBezTo>
                    <a:pt x="680" y="791"/>
                    <a:pt x="680" y="791"/>
                    <a:pt x="686" y="786"/>
                  </a:cubicBezTo>
                  <a:cubicBezTo>
                    <a:pt x="691" y="781"/>
                    <a:pt x="691" y="781"/>
                    <a:pt x="691" y="775"/>
                  </a:cubicBezTo>
                  <a:cubicBezTo>
                    <a:pt x="696" y="770"/>
                    <a:pt x="696" y="770"/>
                    <a:pt x="702" y="770"/>
                  </a:cubicBezTo>
                  <a:cubicBezTo>
                    <a:pt x="712" y="770"/>
                    <a:pt x="712" y="775"/>
                    <a:pt x="723" y="781"/>
                  </a:cubicBezTo>
                  <a:cubicBezTo>
                    <a:pt x="723" y="781"/>
                    <a:pt x="728" y="786"/>
                    <a:pt x="733" y="786"/>
                  </a:cubicBezTo>
                  <a:cubicBezTo>
                    <a:pt x="738" y="786"/>
                    <a:pt x="744" y="781"/>
                    <a:pt x="754" y="775"/>
                  </a:cubicBezTo>
                  <a:cubicBezTo>
                    <a:pt x="759" y="775"/>
                    <a:pt x="765" y="775"/>
                    <a:pt x="770" y="770"/>
                  </a:cubicBezTo>
                  <a:cubicBezTo>
                    <a:pt x="775" y="770"/>
                    <a:pt x="775" y="765"/>
                    <a:pt x="781" y="765"/>
                  </a:cubicBezTo>
                  <a:cubicBezTo>
                    <a:pt x="781" y="770"/>
                    <a:pt x="786" y="770"/>
                    <a:pt x="786" y="775"/>
                  </a:cubicBezTo>
                  <a:cubicBezTo>
                    <a:pt x="791" y="775"/>
                    <a:pt x="791" y="781"/>
                    <a:pt x="791" y="781"/>
                  </a:cubicBezTo>
                  <a:cubicBezTo>
                    <a:pt x="791" y="786"/>
                    <a:pt x="796" y="786"/>
                    <a:pt x="796" y="786"/>
                  </a:cubicBezTo>
                  <a:cubicBezTo>
                    <a:pt x="802" y="786"/>
                    <a:pt x="802" y="786"/>
                    <a:pt x="807" y="786"/>
                  </a:cubicBezTo>
                  <a:cubicBezTo>
                    <a:pt x="812" y="786"/>
                    <a:pt x="812" y="791"/>
                    <a:pt x="812" y="791"/>
                  </a:cubicBezTo>
                  <a:cubicBezTo>
                    <a:pt x="818" y="796"/>
                    <a:pt x="818" y="796"/>
                    <a:pt x="818" y="802"/>
                  </a:cubicBezTo>
                  <a:cubicBezTo>
                    <a:pt x="823" y="807"/>
                    <a:pt x="823" y="807"/>
                    <a:pt x="828" y="807"/>
                  </a:cubicBezTo>
                  <a:cubicBezTo>
                    <a:pt x="833" y="812"/>
                    <a:pt x="833" y="812"/>
                    <a:pt x="839" y="812"/>
                  </a:cubicBezTo>
                  <a:cubicBezTo>
                    <a:pt x="844" y="812"/>
                    <a:pt x="844" y="818"/>
                    <a:pt x="844" y="818"/>
                  </a:cubicBezTo>
                  <a:cubicBezTo>
                    <a:pt x="849" y="823"/>
                    <a:pt x="849" y="823"/>
                    <a:pt x="849" y="828"/>
                  </a:cubicBezTo>
                  <a:cubicBezTo>
                    <a:pt x="849" y="833"/>
                    <a:pt x="844" y="833"/>
                    <a:pt x="844" y="839"/>
                  </a:cubicBezTo>
                  <a:cubicBezTo>
                    <a:pt x="839" y="839"/>
                    <a:pt x="833" y="839"/>
                    <a:pt x="833" y="844"/>
                  </a:cubicBezTo>
                  <a:cubicBezTo>
                    <a:pt x="833" y="849"/>
                    <a:pt x="839" y="849"/>
                    <a:pt x="839" y="855"/>
                  </a:cubicBezTo>
                  <a:cubicBezTo>
                    <a:pt x="844" y="865"/>
                    <a:pt x="844" y="865"/>
                    <a:pt x="844" y="865"/>
                  </a:cubicBezTo>
                  <a:cubicBezTo>
                    <a:pt x="849" y="870"/>
                    <a:pt x="849" y="870"/>
                    <a:pt x="855" y="876"/>
                  </a:cubicBezTo>
                  <a:lnTo>
                    <a:pt x="860" y="881"/>
                  </a:lnTo>
                  <a:cubicBezTo>
                    <a:pt x="865" y="881"/>
                    <a:pt x="865" y="881"/>
                    <a:pt x="865" y="876"/>
                  </a:cubicBezTo>
                  <a:cubicBezTo>
                    <a:pt x="865" y="876"/>
                    <a:pt x="865" y="870"/>
                    <a:pt x="870" y="870"/>
                  </a:cubicBezTo>
                  <a:cubicBezTo>
                    <a:pt x="876" y="870"/>
                    <a:pt x="876" y="881"/>
                    <a:pt x="881" y="881"/>
                  </a:cubicBezTo>
                  <a:cubicBezTo>
                    <a:pt x="886" y="881"/>
                    <a:pt x="891" y="881"/>
                    <a:pt x="891" y="886"/>
                  </a:cubicBezTo>
                  <a:cubicBezTo>
                    <a:pt x="897" y="891"/>
                    <a:pt x="897" y="897"/>
                    <a:pt x="897" y="902"/>
                  </a:cubicBezTo>
                  <a:cubicBezTo>
                    <a:pt x="897" y="912"/>
                    <a:pt x="902" y="918"/>
                    <a:pt x="907" y="928"/>
                  </a:cubicBezTo>
                  <a:cubicBezTo>
                    <a:pt x="913" y="928"/>
                    <a:pt x="913" y="928"/>
                    <a:pt x="918" y="934"/>
                  </a:cubicBezTo>
                  <a:cubicBezTo>
                    <a:pt x="923" y="934"/>
                    <a:pt x="928" y="939"/>
                    <a:pt x="928" y="944"/>
                  </a:cubicBezTo>
                  <a:cubicBezTo>
                    <a:pt x="928" y="949"/>
                    <a:pt x="918" y="955"/>
                    <a:pt x="918" y="960"/>
                  </a:cubicBezTo>
                  <a:cubicBezTo>
                    <a:pt x="918" y="965"/>
                    <a:pt x="923" y="970"/>
                    <a:pt x="928" y="970"/>
                  </a:cubicBezTo>
                  <a:cubicBezTo>
                    <a:pt x="934" y="970"/>
                    <a:pt x="934" y="970"/>
                    <a:pt x="939" y="970"/>
                  </a:cubicBezTo>
                  <a:cubicBezTo>
                    <a:pt x="939" y="970"/>
                    <a:pt x="939" y="965"/>
                    <a:pt x="944" y="965"/>
                  </a:cubicBezTo>
                  <a:lnTo>
                    <a:pt x="944" y="965"/>
                  </a:lnTo>
                  <a:cubicBezTo>
                    <a:pt x="944" y="976"/>
                    <a:pt x="939" y="976"/>
                    <a:pt x="939" y="981"/>
                  </a:cubicBezTo>
                  <a:cubicBezTo>
                    <a:pt x="939" y="992"/>
                    <a:pt x="944" y="992"/>
                    <a:pt x="955" y="997"/>
                  </a:cubicBezTo>
                  <a:lnTo>
                    <a:pt x="960" y="997"/>
                  </a:lnTo>
                  <a:cubicBezTo>
                    <a:pt x="965" y="997"/>
                    <a:pt x="965" y="997"/>
                    <a:pt x="970" y="1002"/>
                  </a:cubicBezTo>
                  <a:lnTo>
                    <a:pt x="970" y="1002"/>
                  </a:lnTo>
                  <a:cubicBezTo>
                    <a:pt x="970" y="1007"/>
                    <a:pt x="970" y="1007"/>
                    <a:pt x="965" y="1007"/>
                  </a:cubicBezTo>
                  <a:cubicBezTo>
                    <a:pt x="960" y="1007"/>
                    <a:pt x="960" y="1013"/>
                    <a:pt x="960" y="1013"/>
                  </a:cubicBezTo>
                  <a:cubicBezTo>
                    <a:pt x="955" y="1013"/>
                    <a:pt x="955" y="1013"/>
                    <a:pt x="949" y="1013"/>
                  </a:cubicBezTo>
                  <a:cubicBezTo>
                    <a:pt x="944" y="1013"/>
                    <a:pt x="944" y="1018"/>
                    <a:pt x="944" y="1018"/>
                  </a:cubicBezTo>
                  <a:cubicBezTo>
                    <a:pt x="934" y="1018"/>
                    <a:pt x="934" y="1007"/>
                    <a:pt x="934" y="1002"/>
                  </a:cubicBezTo>
                  <a:cubicBezTo>
                    <a:pt x="934" y="997"/>
                    <a:pt x="934" y="997"/>
                    <a:pt x="934" y="992"/>
                  </a:cubicBezTo>
                  <a:cubicBezTo>
                    <a:pt x="928" y="992"/>
                    <a:pt x="928" y="992"/>
                    <a:pt x="928" y="992"/>
                  </a:cubicBezTo>
                  <a:cubicBezTo>
                    <a:pt x="918" y="992"/>
                    <a:pt x="918" y="992"/>
                    <a:pt x="918" y="992"/>
                  </a:cubicBezTo>
                  <a:cubicBezTo>
                    <a:pt x="902" y="992"/>
                    <a:pt x="897" y="992"/>
                    <a:pt x="881" y="992"/>
                  </a:cubicBezTo>
                  <a:cubicBezTo>
                    <a:pt x="876" y="992"/>
                    <a:pt x="870" y="992"/>
                    <a:pt x="865" y="992"/>
                  </a:cubicBezTo>
                  <a:cubicBezTo>
                    <a:pt x="860" y="986"/>
                    <a:pt x="855" y="986"/>
                    <a:pt x="849" y="986"/>
                  </a:cubicBezTo>
                  <a:cubicBezTo>
                    <a:pt x="849" y="986"/>
                    <a:pt x="849" y="981"/>
                    <a:pt x="844" y="981"/>
                  </a:cubicBezTo>
                  <a:cubicBezTo>
                    <a:pt x="839" y="981"/>
                    <a:pt x="849" y="997"/>
                    <a:pt x="844" y="1002"/>
                  </a:cubicBezTo>
                  <a:cubicBezTo>
                    <a:pt x="849" y="1029"/>
                    <a:pt x="839" y="1060"/>
                    <a:pt x="870" y="1060"/>
                  </a:cubicBezTo>
                  <a:cubicBezTo>
                    <a:pt x="891" y="1060"/>
                    <a:pt x="902" y="1066"/>
                    <a:pt x="923" y="1066"/>
                  </a:cubicBezTo>
                  <a:cubicBezTo>
                    <a:pt x="928" y="1066"/>
                    <a:pt x="934" y="1066"/>
                    <a:pt x="934" y="1071"/>
                  </a:cubicBezTo>
                  <a:cubicBezTo>
                    <a:pt x="928" y="1081"/>
                    <a:pt x="923" y="1087"/>
                    <a:pt x="923" y="1097"/>
                  </a:cubicBezTo>
                  <a:cubicBezTo>
                    <a:pt x="923" y="1118"/>
                    <a:pt x="944" y="1123"/>
                    <a:pt x="960" y="1134"/>
                  </a:cubicBezTo>
                  <a:cubicBezTo>
                    <a:pt x="981" y="1144"/>
                    <a:pt x="986" y="1160"/>
                    <a:pt x="1007" y="1176"/>
                  </a:cubicBezTo>
                  <a:cubicBezTo>
                    <a:pt x="1023" y="1181"/>
                    <a:pt x="1029" y="1181"/>
                    <a:pt x="1044" y="1181"/>
                  </a:cubicBezTo>
                  <a:cubicBezTo>
                    <a:pt x="1050" y="1187"/>
                    <a:pt x="1050" y="1192"/>
                    <a:pt x="1055" y="1197"/>
                  </a:cubicBezTo>
                  <a:cubicBezTo>
                    <a:pt x="1065" y="1213"/>
                    <a:pt x="1071" y="1224"/>
                    <a:pt x="1081" y="1240"/>
                  </a:cubicBezTo>
                  <a:cubicBezTo>
                    <a:pt x="1097" y="1261"/>
                    <a:pt x="1102" y="1276"/>
                    <a:pt x="1118" y="1297"/>
                  </a:cubicBezTo>
                  <a:cubicBezTo>
                    <a:pt x="1129" y="1319"/>
                    <a:pt x="1150" y="1319"/>
                    <a:pt x="1171" y="1329"/>
                  </a:cubicBezTo>
                  <a:cubicBezTo>
                    <a:pt x="1197" y="1345"/>
                    <a:pt x="1203" y="1361"/>
                    <a:pt x="1229" y="1371"/>
                  </a:cubicBezTo>
                  <a:cubicBezTo>
                    <a:pt x="1319" y="1424"/>
                    <a:pt x="1382" y="1461"/>
                    <a:pt x="1472" y="1482"/>
                  </a:cubicBezTo>
                  <a:lnTo>
                    <a:pt x="1472" y="1482"/>
                  </a:lnTo>
                  <a:cubicBezTo>
                    <a:pt x="1472" y="1461"/>
                    <a:pt x="1472" y="1450"/>
                    <a:pt x="1477" y="1429"/>
                  </a:cubicBezTo>
                  <a:cubicBezTo>
                    <a:pt x="1477" y="1419"/>
                    <a:pt x="1482" y="1414"/>
                    <a:pt x="1482" y="1403"/>
                  </a:cubicBezTo>
                  <a:cubicBezTo>
                    <a:pt x="1482" y="1398"/>
                    <a:pt x="1477" y="1392"/>
                    <a:pt x="1477" y="1382"/>
                  </a:cubicBezTo>
                  <a:cubicBezTo>
                    <a:pt x="1477" y="1366"/>
                    <a:pt x="1487" y="1361"/>
                    <a:pt x="1498" y="1350"/>
                  </a:cubicBezTo>
                  <a:cubicBezTo>
                    <a:pt x="1503" y="1350"/>
                    <a:pt x="1503" y="1345"/>
                    <a:pt x="1509" y="1345"/>
                  </a:cubicBezTo>
                  <a:cubicBezTo>
                    <a:pt x="1519" y="1334"/>
                    <a:pt x="1530" y="1334"/>
                    <a:pt x="1546" y="1324"/>
                  </a:cubicBezTo>
                  <a:cubicBezTo>
                    <a:pt x="1546" y="1324"/>
                    <a:pt x="1546" y="1319"/>
                    <a:pt x="1551" y="1319"/>
                  </a:cubicBezTo>
                  <a:cubicBezTo>
                    <a:pt x="1556" y="1303"/>
                    <a:pt x="1561" y="1297"/>
                    <a:pt x="1567" y="1287"/>
                  </a:cubicBezTo>
                  <a:cubicBezTo>
                    <a:pt x="1572" y="1282"/>
                    <a:pt x="1577" y="1276"/>
                    <a:pt x="1582" y="1276"/>
                  </a:cubicBezTo>
                  <a:cubicBezTo>
                    <a:pt x="1593" y="1266"/>
                    <a:pt x="1598" y="1255"/>
                    <a:pt x="1614" y="1245"/>
                  </a:cubicBezTo>
                  <a:lnTo>
                    <a:pt x="1614" y="1245"/>
                  </a:lnTo>
                  <a:cubicBezTo>
                    <a:pt x="1603" y="1229"/>
                    <a:pt x="1593" y="1224"/>
                    <a:pt x="1582" y="1208"/>
                  </a:cubicBezTo>
                  <a:cubicBezTo>
                    <a:pt x="1577" y="1203"/>
                    <a:pt x="1572" y="1197"/>
                    <a:pt x="1567" y="1192"/>
                  </a:cubicBezTo>
                  <a:cubicBezTo>
                    <a:pt x="1561" y="1181"/>
                    <a:pt x="1567" y="1171"/>
                    <a:pt x="1567" y="1160"/>
                  </a:cubicBezTo>
                  <a:cubicBezTo>
                    <a:pt x="1561" y="1144"/>
                    <a:pt x="1561" y="1139"/>
                    <a:pt x="1561" y="1123"/>
                  </a:cubicBezTo>
                  <a:cubicBezTo>
                    <a:pt x="1561" y="1102"/>
                    <a:pt x="1561" y="1102"/>
                    <a:pt x="1561" y="1102"/>
                  </a:cubicBezTo>
                  <a:cubicBezTo>
                    <a:pt x="1561" y="1087"/>
                    <a:pt x="1556" y="1081"/>
                    <a:pt x="1556" y="1066"/>
                  </a:cubicBezTo>
                  <a:cubicBezTo>
                    <a:pt x="1556" y="1060"/>
                    <a:pt x="1556" y="1055"/>
                    <a:pt x="1556" y="1050"/>
                  </a:cubicBezTo>
                  <a:cubicBezTo>
                    <a:pt x="1556" y="1044"/>
                    <a:pt x="1551" y="1039"/>
                    <a:pt x="1546" y="1034"/>
                  </a:cubicBezTo>
                  <a:cubicBezTo>
                    <a:pt x="1540" y="1029"/>
                    <a:pt x="1530" y="1023"/>
                    <a:pt x="1524" y="1018"/>
                  </a:cubicBezTo>
                  <a:cubicBezTo>
                    <a:pt x="1519" y="1013"/>
                    <a:pt x="1514" y="1013"/>
                    <a:pt x="1514" y="1007"/>
                  </a:cubicBezTo>
                  <a:cubicBezTo>
                    <a:pt x="1509" y="1002"/>
                    <a:pt x="1509" y="997"/>
                    <a:pt x="1509" y="986"/>
                  </a:cubicBezTo>
                  <a:cubicBezTo>
                    <a:pt x="1503" y="986"/>
                    <a:pt x="1503" y="981"/>
                    <a:pt x="1498" y="976"/>
                  </a:cubicBezTo>
                  <a:lnTo>
                    <a:pt x="1498" y="976"/>
                  </a:lnTo>
                  <a:cubicBezTo>
                    <a:pt x="1498" y="944"/>
                    <a:pt x="1498" y="944"/>
                    <a:pt x="1498" y="944"/>
                  </a:cubicBezTo>
                  <a:cubicBezTo>
                    <a:pt x="1498" y="934"/>
                    <a:pt x="1498" y="923"/>
                    <a:pt x="1493" y="907"/>
                  </a:cubicBezTo>
                  <a:cubicBezTo>
                    <a:pt x="1487" y="897"/>
                    <a:pt x="1482" y="891"/>
                    <a:pt x="1482" y="876"/>
                  </a:cubicBezTo>
                  <a:cubicBezTo>
                    <a:pt x="1482" y="860"/>
                    <a:pt x="1487" y="855"/>
                    <a:pt x="1487" y="839"/>
                  </a:cubicBezTo>
                  <a:cubicBezTo>
                    <a:pt x="1487" y="823"/>
                    <a:pt x="1482" y="812"/>
                    <a:pt x="1482" y="802"/>
                  </a:cubicBezTo>
                  <a:cubicBezTo>
                    <a:pt x="1482" y="786"/>
                    <a:pt x="1487" y="781"/>
                    <a:pt x="1487" y="770"/>
                  </a:cubicBezTo>
                  <a:cubicBezTo>
                    <a:pt x="1487" y="754"/>
                    <a:pt x="1477" y="749"/>
                    <a:pt x="1477" y="738"/>
                  </a:cubicBezTo>
                  <a:cubicBezTo>
                    <a:pt x="1477" y="728"/>
                    <a:pt x="1482" y="723"/>
                    <a:pt x="1482" y="717"/>
                  </a:cubicBezTo>
                  <a:cubicBezTo>
                    <a:pt x="1493" y="696"/>
                    <a:pt x="1498" y="680"/>
                    <a:pt x="1509" y="659"/>
                  </a:cubicBezTo>
                  <a:cubicBezTo>
                    <a:pt x="1509" y="654"/>
                    <a:pt x="1509" y="654"/>
                    <a:pt x="1509" y="654"/>
                  </a:cubicBezTo>
                  <a:cubicBezTo>
                    <a:pt x="1503" y="654"/>
                    <a:pt x="1498" y="654"/>
                    <a:pt x="1493" y="654"/>
                  </a:cubicBezTo>
                  <a:cubicBezTo>
                    <a:pt x="1482" y="649"/>
                    <a:pt x="1482" y="644"/>
                    <a:pt x="1472" y="638"/>
                  </a:cubicBezTo>
                  <a:cubicBezTo>
                    <a:pt x="1466" y="633"/>
                    <a:pt x="1461" y="633"/>
                    <a:pt x="1451" y="628"/>
                  </a:cubicBezTo>
                  <a:cubicBezTo>
                    <a:pt x="1451" y="622"/>
                    <a:pt x="1445" y="622"/>
                    <a:pt x="1445" y="617"/>
                  </a:cubicBezTo>
                  <a:cubicBezTo>
                    <a:pt x="1435" y="601"/>
                    <a:pt x="1429" y="596"/>
                    <a:pt x="1424" y="580"/>
                  </a:cubicBezTo>
                  <a:cubicBezTo>
                    <a:pt x="1424" y="575"/>
                    <a:pt x="1419" y="570"/>
                    <a:pt x="1419" y="564"/>
                  </a:cubicBezTo>
                  <a:cubicBezTo>
                    <a:pt x="1408" y="554"/>
                    <a:pt x="1408" y="543"/>
                    <a:pt x="1403" y="533"/>
                  </a:cubicBezTo>
                  <a:cubicBezTo>
                    <a:pt x="1398" y="522"/>
                    <a:pt x="1398" y="517"/>
                    <a:pt x="1398" y="512"/>
                  </a:cubicBezTo>
                  <a:cubicBezTo>
                    <a:pt x="1392" y="501"/>
                    <a:pt x="1382" y="496"/>
                    <a:pt x="1377" y="490"/>
                  </a:cubicBezTo>
                  <a:cubicBezTo>
                    <a:pt x="1371" y="485"/>
                    <a:pt x="1371" y="485"/>
                    <a:pt x="1366" y="485"/>
                  </a:cubicBezTo>
                  <a:cubicBezTo>
                    <a:pt x="1324" y="490"/>
                    <a:pt x="1324" y="490"/>
                    <a:pt x="1324" y="490"/>
                  </a:cubicBezTo>
                  <a:cubicBezTo>
                    <a:pt x="1313" y="485"/>
                    <a:pt x="1308" y="480"/>
                    <a:pt x="1303" y="469"/>
                  </a:cubicBezTo>
                  <a:cubicBezTo>
                    <a:pt x="1303" y="469"/>
                    <a:pt x="1298" y="469"/>
                    <a:pt x="1292" y="464"/>
                  </a:cubicBezTo>
                  <a:cubicBezTo>
                    <a:pt x="1287" y="454"/>
                    <a:pt x="1282" y="443"/>
                    <a:pt x="1276" y="433"/>
                  </a:cubicBezTo>
                  <a:cubicBezTo>
                    <a:pt x="1213" y="401"/>
                    <a:pt x="1213" y="401"/>
                    <a:pt x="1213" y="401"/>
                  </a:cubicBezTo>
                  <a:cubicBezTo>
                    <a:pt x="1213" y="396"/>
                    <a:pt x="1213" y="396"/>
                    <a:pt x="1213" y="390"/>
                  </a:cubicBezTo>
                  <a:cubicBezTo>
                    <a:pt x="1218" y="385"/>
                    <a:pt x="1224" y="385"/>
                    <a:pt x="1224" y="385"/>
                  </a:cubicBezTo>
                  <a:cubicBezTo>
                    <a:pt x="1229" y="375"/>
                    <a:pt x="1234" y="369"/>
                    <a:pt x="1240" y="359"/>
                  </a:cubicBezTo>
                  <a:cubicBezTo>
                    <a:pt x="1245" y="343"/>
                    <a:pt x="1245" y="338"/>
                    <a:pt x="1250" y="327"/>
                  </a:cubicBezTo>
                  <a:cubicBezTo>
                    <a:pt x="1255" y="322"/>
                    <a:pt x="1261" y="316"/>
                    <a:pt x="1261" y="311"/>
                  </a:cubicBezTo>
                  <a:cubicBezTo>
                    <a:pt x="1261" y="301"/>
                    <a:pt x="1255" y="301"/>
                    <a:pt x="1250" y="295"/>
                  </a:cubicBezTo>
                  <a:cubicBezTo>
                    <a:pt x="1245" y="290"/>
                    <a:pt x="1245" y="285"/>
                    <a:pt x="1234" y="279"/>
                  </a:cubicBezTo>
                  <a:cubicBezTo>
                    <a:pt x="1229" y="274"/>
                    <a:pt x="1224" y="269"/>
                    <a:pt x="1218" y="264"/>
                  </a:cubicBezTo>
                  <a:cubicBezTo>
                    <a:pt x="1234" y="206"/>
                    <a:pt x="1234" y="206"/>
                    <a:pt x="1234" y="206"/>
                  </a:cubicBezTo>
                  <a:cubicBezTo>
                    <a:pt x="1229" y="195"/>
                    <a:pt x="1218" y="195"/>
                    <a:pt x="1213" y="190"/>
                  </a:cubicBezTo>
                  <a:cubicBezTo>
                    <a:pt x="1208" y="185"/>
                    <a:pt x="1208" y="185"/>
                    <a:pt x="1203" y="179"/>
                  </a:cubicBezTo>
                  <a:cubicBezTo>
                    <a:pt x="1197" y="174"/>
                    <a:pt x="1192" y="174"/>
                    <a:pt x="1192" y="169"/>
                  </a:cubicBezTo>
                  <a:cubicBezTo>
                    <a:pt x="1187" y="158"/>
                    <a:pt x="1192" y="148"/>
                    <a:pt x="1192" y="142"/>
                  </a:cubicBezTo>
                  <a:cubicBezTo>
                    <a:pt x="1187" y="132"/>
                    <a:pt x="1176" y="127"/>
                    <a:pt x="1176" y="116"/>
                  </a:cubicBezTo>
                  <a:cubicBezTo>
                    <a:pt x="1176" y="105"/>
                    <a:pt x="1181" y="100"/>
                    <a:pt x="1187" y="95"/>
                  </a:cubicBezTo>
                  <a:cubicBezTo>
                    <a:pt x="1192" y="84"/>
                    <a:pt x="1192" y="79"/>
                    <a:pt x="1197" y="63"/>
                  </a:cubicBezTo>
                  <a:cubicBezTo>
                    <a:pt x="1197" y="58"/>
                    <a:pt x="1197" y="47"/>
                    <a:pt x="1197" y="37"/>
                  </a:cubicBezTo>
                  <a:cubicBezTo>
                    <a:pt x="1197" y="26"/>
                    <a:pt x="1203" y="21"/>
                    <a:pt x="1208" y="11"/>
                  </a:cubicBezTo>
                  <a:cubicBezTo>
                    <a:pt x="1181" y="21"/>
                    <a:pt x="1171" y="26"/>
                    <a:pt x="1145" y="32"/>
                  </a:cubicBezTo>
                  <a:cubicBezTo>
                    <a:pt x="1134" y="32"/>
                    <a:pt x="1129" y="32"/>
                    <a:pt x="1118" y="37"/>
                  </a:cubicBezTo>
                  <a:cubicBezTo>
                    <a:pt x="1113" y="37"/>
                    <a:pt x="1108" y="37"/>
                    <a:pt x="1108" y="37"/>
                  </a:cubicBezTo>
                  <a:cubicBezTo>
                    <a:pt x="1102" y="37"/>
                    <a:pt x="1102" y="42"/>
                    <a:pt x="1102" y="47"/>
                  </a:cubicBezTo>
                  <a:cubicBezTo>
                    <a:pt x="1097" y="58"/>
                    <a:pt x="1097" y="58"/>
                    <a:pt x="1097" y="58"/>
                  </a:cubicBezTo>
                  <a:cubicBezTo>
                    <a:pt x="1092" y="74"/>
                    <a:pt x="1087" y="84"/>
                    <a:pt x="1076" y="95"/>
                  </a:cubicBezTo>
                  <a:cubicBezTo>
                    <a:pt x="1071" y="100"/>
                    <a:pt x="1060" y="105"/>
                    <a:pt x="1050" y="111"/>
                  </a:cubicBezTo>
                  <a:cubicBezTo>
                    <a:pt x="1034" y="116"/>
                    <a:pt x="1023" y="121"/>
                    <a:pt x="1007" y="132"/>
                  </a:cubicBezTo>
                  <a:cubicBezTo>
                    <a:pt x="1002" y="132"/>
                    <a:pt x="1002" y="132"/>
                    <a:pt x="997" y="137"/>
                  </a:cubicBezTo>
                  <a:cubicBezTo>
                    <a:pt x="992" y="137"/>
                    <a:pt x="992" y="142"/>
                    <a:pt x="986" y="142"/>
                  </a:cubicBezTo>
                  <a:cubicBezTo>
                    <a:pt x="981" y="142"/>
                    <a:pt x="976" y="137"/>
                    <a:pt x="976" y="132"/>
                  </a:cubicBezTo>
                  <a:cubicBezTo>
                    <a:pt x="970" y="132"/>
                    <a:pt x="965" y="127"/>
                    <a:pt x="965" y="121"/>
                  </a:cubicBezTo>
                  <a:cubicBezTo>
                    <a:pt x="965" y="111"/>
                    <a:pt x="970" y="100"/>
                    <a:pt x="976" y="90"/>
                  </a:cubicBezTo>
                  <a:cubicBezTo>
                    <a:pt x="976" y="74"/>
                    <a:pt x="976" y="69"/>
                    <a:pt x="981" y="53"/>
                  </a:cubicBezTo>
                  <a:cubicBezTo>
                    <a:pt x="981" y="47"/>
                    <a:pt x="981" y="42"/>
                    <a:pt x="981" y="37"/>
                  </a:cubicBezTo>
                  <a:cubicBezTo>
                    <a:pt x="981" y="26"/>
                    <a:pt x="981" y="26"/>
                    <a:pt x="981" y="26"/>
                  </a:cubicBezTo>
                  <a:cubicBezTo>
                    <a:pt x="981" y="26"/>
                    <a:pt x="976" y="26"/>
                    <a:pt x="970" y="26"/>
                  </a:cubicBezTo>
                  <a:cubicBezTo>
                    <a:pt x="965" y="26"/>
                    <a:pt x="960" y="26"/>
                    <a:pt x="955" y="26"/>
                  </a:cubicBezTo>
                  <a:cubicBezTo>
                    <a:pt x="939" y="26"/>
                    <a:pt x="928" y="26"/>
                    <a:pt x="913" y="26"/>
                  </a:cubicBezTo>
                  <a:cubicBezTo>
                    <a:pt x="907" y="26"/>
                    <a:pt x="907" y="26"/>
                    <a:pt x="902" y="26"/>
                  </a:cubicBezTo>
                  <a:cubicBezTo>
                    <a:pt x="897" y="26"/>
                    <a:pt x="891" y="26"/>
                    <a:pt x="881" y="21"/>
                  </a:cubicBezTo>
                  <a:cubicBezTo>
                    <a:pt x="876" y="21"/>
                    <a:pt x="870" y="16"/>
                    <a:pt x="865" y="11"/>
                  </a:cubicBezTo>
                  <a:cubicBezTo>
                    <a:pt x="860" y="5"/>
                    <a:pt x="860" y="0"/>
                    <a:pt x="855" y="0"/>
                  </a:cubicBezTo>
                  <a:cubicBezTo>
                    <a:pt x="849" y="0"/>
                    <a:pt x="849" y="5"/>
                    <a:pt x="844" y="11"/>
                  </a:cubicBezTo>
                  <a:cubicBezTo>
                    <a:pt x="844" y="16"/>
                    <a:pt x="839" y="21"/>
                    <a:pt x="833" y="26"/>
                  </a:cubicBezTo>
                  <a:cubicBezTo>
                    <a:pt x="823" y="37"/>
                    <a:pt x="818" y="47"/>
                    <a:pt x="807" y="58"/>
                  </a:cubicBezTo>
                  <a:cubicBezTo>
                    <a:pt x="796" y="63"/>
                    <a:pt x="791" y="69"/>
                    <a:pt x="786" y="74"/>
                  </a:cubicBezTo>
                  <a:cubicBezTo>
                    <a:pt x="781" y="79"/>
                    <a:pt x="775" y="84"/>
                    <a:pt x="770" y="84"/>
                  </a:cubicBezTo>
                  <a:cubicBezTo>
                    <a:pt x="759" y="90"/>
                    <a:pt x="749" y="90"/>
                    <a:pt x="738" y="95"/>
                  </a:cubicBezTo>
                  <a:lnTo>
                    <a:pt x="738" y="95"/>
                  </a:lnTo>
                  <a:cubicBezTo>
                    <a:pt x="728" y="100"/>
                    <a:pt x="712" y="105"/>
                    <a:pt x="702" y="111"/>
                  </a:cubicBezTo>
                  <a:cubicBezTo>
                    <a:pt x="696" y="116"/>
                    <a:pt x="691" y="121"/>
                    <a:pt x="686" y="121"/>
                  </a:cubicBezTo>
                  <a:cubicBezTo>
                    <a:pt x="680" y="127"/>
                    <a:pt x="675" y="132"/>
                    <a:pt x="665" y="137"/>
                  </a:cubicBezTo>
                  <a:cubicBezTo>
                    <a:pt x="659" y="142"/>
                    <a:pt x="659" y="148"/>
                    <a:pt x="654" y="153"/>
                  </a:cubicBezTo>
                  <a:cubicBezTo>
                    <a:pt x="649" y="164"/>
                    <a:pt x="644" y="169"/>
                    <a:pt x="638" y="179"/>
                  </a:cubicBezTo>
                  <a:cubicBezTo>
                    <a:pt x="633" y="190"/>
                    <a:pt x="628" y="195"/>
                    <a:pt x="622" y="206"/>
                  </a:cubicBezTo>
                  <a:cubicBezTo>
                    <a:pt x="617" y="216"/>
                    <a:pt x="607" y="216"/>
                    <a:pt x="591" y="216"/>
                  </a:cubicBezTo>
                  <a:cubicBezTo>
                    <a:pt x="580" y="222"/>
                    <a:pt x="575" y="222"/>
                    <a:pt x="564" y="227"/>
                  </a:cubicBezTo>
                  <a:cubicBezTo>
                    <a:pt x="548" y="232"/>
                    <a:pt x="543" y="248"/>
                    <a:pt x="527" y="248"/>
                  </a:cubicBezTo>
                  <a:cubicBezTo>
                    <a:pt x="522" y="248"/>
                    <a:pt x="517" y="243"/>
                    <a:pt x="506" y="237"/>
                  </a:cubicBezTo>
                  <a:cubicBezTo>
                    <a:pt x="501" y="237"/>
                    <a:pt x="496" y="232"/>
                    <a:pt x="491" y="232"/>
                  </a:cubicBezTo>
                  <a:cubicBezTo>
                    <a:pt x="485" y="227"/>
                    <a:pt x="480" y="222"/>
                    <a:pt x="475" y="222"/>
                  </a:cubicBezTo>
                  <a:cubicBezTo>
                    <a:pt x="454" y="222"/>
                    <a:pt x="443" y="237"/>
                    <a:pt x="417" y="237"/>
                  </a:cubicBezTo>
                  <a:cubicBezTo>
                    <a:pt x="390" y="237"/>
                    <a:pt x="374" y="222"/>
                    <a:pt x="348" y="222"/>
                  </a:cubicBezTo>
                  <a:cubicBezTo>
                    <a:pt x="327" y="227"/>
                    <a:pt x="316" y="232"/>
                    <a:pt x="295" y="232"/>
                  </a:cubicBezTo>
                  <a:cubicBezTo>
                    <a:pt x="280" y="232"/>
                    <a:pt x="274" y="227"/>
                    <a:pt x="264" y="216"/>
                  </a:cubicBezTo>
                  <a:cubicBezTo>
                    <a:pt x="253" y="211"/>
                    <a:pt x="243" y="206"/>
                    <a:pt x="227" y="206"/>
                  </a:cubicBezTo>
                  <a:cubicBezTo>
                    <a:pt x="216" y="206"/>
                    <a:pt x="216" y="195"/>
                    <a:pt x="206" y="195"/>
                  </a:cubicBezTo>
                  <a:cubicBezTo>
                    <a:pt x="195" y="195"/>
                    <a:pt x="190" y="195"/>
                    <a:pt x="185" y="195"/>
                  </a:cubicBezTo>
                  <a:cubicBezTo>
                    <a:pt x="174" y="190"/>
                    <a:pt x="174" y="185"/>
                    <a:pt x="163" y="185"/>
                  </a:cubicBezTo>
                  <a:cubicBezTo>
                    <a:pt x="158" y="185"/>
                    <a:pt x="158" y="190"/>
                    <a:pt x="153" y="190"/>
                  </a:cubicBezTo>
                  <a:cubicBezTo>
                    <a:pt x="148" y="195"/>
                    <a:pt x="148" y="201"/>
                    <a:pt x="142" y="206"/>
                  </a:cubicBezTo>
                  <a:cubicBezTo>
                    <a:pt x="132" y="211"/>
                    <a:pt x="127" y="211"/>
                    <a:pt x="121" y="216"/>
                  </a:cubicBezTo>
                  <a:cubicBezTo>
                    <a:pt x="105" y="232"/>
                    <a:pt x="95" y="243"/>
                    <a:pt x="74" y="253"/>
                  </a:cubicBezTo>
                  <a:cubicBezTo>
                    <a:pt x="63" y="258"/>
                    <a:pt x="58" y="264"/>
                    <a:pt x="48" y="264"/>
                  </a:cubicBezTo>
                  <a:cubicBezTo>
                    <a:pt x="42" y="264"/>
                    <a:pt x="37" y="264"/>
                    <a:pt x="26" y="269"/>
                  </a:cubicBezTo>
                  <a:cubicBezTo>
                    <a:pt x="26" y="269"/>
                    <a:pt x="26" y="274"/>
                    <a:pt x="21" y="279"/>
                  </a:cubicBezTo>
                  <a:cubicBezTo>
                    <a:pt x="11" y="290"/>
                    <a:pt x="5" y="301"/>
                    <a:pt x="0" y="316"/>
                  </a:cubicBezTo>
                  <a:cubicBezTo>
                    <a:pt x="5" y="316"/>
                    <a:pt x="11" y="316"/>
                    <a:pt x="16" y="316"/>
                  </a:cubicBezTo>
                  <a:cubicBezTo>
                    <a:pt x="16" y="322"/>
                    <a:pt x="16" y="322"/>
                    <a:pt x="16" y="322"/>
                  </a:cubicBezTo>
                  <a:cubicBezTo>
                    <a:pt x="21" y="332"/>
                    <a:pt x="21" y="338"/>
                    <a:pt x="21" y="348"/>
                  </a:cubicBezTo>
                  <a:cubicBezTo>
                    <a:pt x="21" y="353"/>
                    <a:pt x="16" y="364"/>
                    <a:pt x="16" y="369"/>
                  </a:cubicBezTo>
                  <a:cubicBezTo>
                    <a:pt x="16" y="380"/>
                    <a:pt x="16" y="385"/>
                    <a:pt x="21" y="396"/>
                  </a:cubicBezTo>
                  <a:cubicBezTo>
                    <a:pt x="21" y="401"/>
                    <a:pt x="21" y="411"/>
                    <a:pt x="21" y="417"/>
                  </a:cubicBezTo>
                  <a:cubicBezTo>
                    <a:pt x="26" y="427"/>
                    <a:pt x="26" y="433"/>
                    <a:pt x="26" y="443"/>
                  </a:cubicBezTo>
                  <a:cubicBezTo>
                    <a:pt x="26" y="448"/>
                    <a:pt x="26" y="454"/>
                    <a:pt x="21" y="459"/>
                  </a:cubicBezTo>
                  <a:cubicBezTo>
                    <a:pt x="21" y="464"/>
                    <a:pt x="16" y="469"/>
                    <a:pt x="16" y="475"/>
                  </a:cubicBezTo>
                  <a:cubicBezTo>
                    <a:pt x="5" y="490"/>
                    <a:pt x="0" y="501"/>
                    <a:pt x="0" y="517"/>
                  </a:cubicBezTo>
                  <a:cubicBezTo>
                    <a:pt x="0" y="527"/>
                    <a:pt x="5" y="527"/>
                    <a:pt x="5" y="538"/>
                  </a:cubicBezTo>
                  <a:cubicBezTo>
                    <a:pt x="5" y="538"/>
                    <a:pt x="11" y="543"/>
                    <a:pt x="11" y="549"/>
                  </a:cubicBezTo>
                  <a:cubicBezTo>
                    <a:pt x="0" y="596"/>
                    <a:pt x="0" y="596"/>
                    <a:pt x="0" y="596"/>
                  </a:cubicBezTo>
                  <a:cubicBezTo>
                    <a:pt x="0" y="601"/>
                    <a:pt x="5" y="607"/>
                    <a:pt x="5" y="612"/>
                  </a:cubicBezTo>
                  <a:cubicBezTo>
                    <a:pt x="5" y="622"/>
                    <a:pt x="0" y="628"/>
                    <a:pt x="0" y="633"/>
                  </a:cubicBezTo>
                  <a:cubicBezTo>
                    <a:pt x="0" y="638"/>
                    <a:pt x="0" y="638"/>
                    <a:pt x="0" y="644"/>
                  </a:cubicBezTo>
                  <a:cubicBezTo>
                    <a:pt x="5" y="649"/>
                    <a:pt x="11" y="644"/>
                    <a:pt x="16" y="644"/>
                  </a:cubicBezTo>
                  <a:cubicBezTo>
                    <a:pt x="53" y="644"/>
                    <a:pt x="53" y="644"/>
                    <a:pt x="53" y="644"/>
                  </a:cubicBezTo>
                  <a:cubicBezTo>
                    <a:pt x="53" y="649"/>
                    <a:pt x="58" y="649"/>
                    <a:pt x="58" y="649"/>
                  </a:cubicBezTo>
                  <a:cubicBezTo>
                    <a:pt x="58" y="654"/>
                    <a:pt x="53" y="659"/>
                    <a:pt x="48" y="665"/>
                  </a:cubicBezTo>
                  <a:cubicBezTo>
                    <a:pt x="48" y="675"/>
                    <a:pt x="48" y="686"/>
                    <a:pt x="48" y="696"/>
                  </a:cubicBezTo>
                  <a:cubicBezTo>
                    <a:pt x="48" y="707"/>
                    <a:pt x="53" y="717"/>
                    <a:pt x="63" y="723"/>
                  </a:cubicBezTo>
                  <a:cubicBezTo>
                    <a:pt x="69" y="733"/>
                    <a:pt x="79" y="738"/>
                    <a:pt x="90" y="744"/>
                  </a:cubicBezTo>
                  <a:cubicBezTo>
                    <a:pt x="95" y="749"/>
                    <a:pt x="100" y="754"/>
                    <a:pt x="105" y="754"/>
                  </a:cubicBezTo>
                  <a:cubicBezTo>
                    <a:pt x="116" y="765"/>
                    <a:pt x="127" y="775"/>
                    <a:pt x="142" y="786"/>
                  </a:cubicBezTo>
                  <a:cubicBezTo>
                    <a:pt x="153" y="802"/>
                    <a:pt x="163" y="802"/>
                    <a:pt x="174" y="823"/>
                  </a:cubicBezTo>
                  <a:cubicBezTo>
                    <a:pt x="179" y="823"/>
                    <a:pt x="179" y="828"/>
                    <a:pt x="179" y="828"/>
                  </a:cubicBezTo>
                  <a:cubicBezTo>
                    <a:pt x="185" y="839"/>
                    <a:pt x="190" y="839"/>
                    <a:pt x="200" y="844"/>
                  </a:cubicBezTo>
                  <a:cubicBezTo>
                    <a:pt x="206" y="849"/>
                    <a:pt x="211" y="855"/>
                    <a:pt x="222" y="855"/>
                  </a:cubicBezTo>
                  <a:cubicBezTo>
                    <a:pt x="243" y="855"/>
                    <a:pt x="253" y="860"/>
                    <a:pt x="274" y="876"/>
                  </a:cubicBezTo>
                  <a:cubicBezTo>
                    <a:pt x="280" y="876"/>
                    <a:pt x="285" y="881"/>
                    <a:pt x="290" y="886"/>
                  </a:cubicBezTo>
                  <a:cubicBezTo>
                    <a:pt x="301" y="897"/>
                    <a:pt x="306" y="907"/>
                    <a:pt x="316" y="907"/>
                  </a:cubicBezTo>
                  <a:cubicBezTo>
                    <a:pt x="322" y="907"/>
                    <a:pt x="322" y="902"/>
                    <a:pt x="327" y="897"/>
                  </a:cubicBezTo>
                  <a:cubicBezTo>
                    <a:pt x="338" y="897"/>
                    <a:pt x="343" y="891"/>
                    <a:pt x="353" y="886"/>
                  </a:cubicBezTo>
                  <a:cubicBezTo>
                    <a:pt x="364" y="881"/>
                    <a:pt x="374" y="886"/>
                    <a:pt x="385" y="886"/>
                  </a:cubicBezTo>
                  <a:cubicBezTo>
                    <a:pt x="396" y="886"/>
                    <a:pt x="406" y="881"/>
                    <a:pt x="411" y="891"/>
                  </a:cubicBezTo>
                  <a:cubicBezTo>
                    <a:pt x="417" y="897"/>
                    <a:pt x="422" y="907"/>
                    <a:pt x="433" y="907"/>
                  </a:cubicBezTo>
                  <a:cubicBezTo>
                    <a:pt x="438" y="907"/>
                    <a:pt x="443" y="902"/>
                    <a:pt x="448" y="897"/>
                  </a:cubicBezTo>
                  <a:cubicBezTo>
                    <a:pt x="464" y="891"/>
                    <a:pt x="475" y="891"/>
                    <a:pt x="491" y="886"/>
                  </a:cubicBezTo>
                  <a:cubicBezTo>
                    <a:pt x="506" y="881"/>
                    <a:pt x="512" y="870"/>
                    <a:pt x="527" y="870"/>
                  </a:cubicBezTo>
                  <a:cubicBezTo>
                    <a:pt x="533" y="870"/>
                    <a:pt x="538" y="876"/>
                    <a:pt x="538" y="881"/>
                  </a:cubicBezTo>
                  <a:cubicBezTo>
                    <a:pt x="548" y="891"/>
                    <a:pt x="548" y="897"/>
                    <a:pt x="559" y="907"/>
                  </a:cubicBezTo>
                  <a:cubicBezTo>
                    <a:pt x="570" y="918"/>
                    <a:pt x="570" y="928"/>
                    <a:pt x="570" y="944"/>
                  </a:cubicBezTo>
                  <a:cubicBezTo>
                    <a:pt x="570" y="965"/>
                    <a:pt x="570" y="976"/>
                    <a:pt x="575" y="992"/>
                  </a:cubicBezTo>
                  <a:cubicBezTo>
                    <a:pt x="580" y="1002"/>
                    <a:pt x="591" y="1013"/>
                    <a:pt x="596" y="10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1" name="Freeform 88"/>
            <p:cNvSpPr>
              <a:spLocks noChangeArrowheads="1"/>
            </p:cNvSpPr>
            <p:nvPr/>
          </p:nvSpPr>
          <p:spPr bwMode="auto">
            <a:xfrm>
              <a:off x="6878106" y="8089901"/>
              <a:ext cx="1082604" cy="877887"/>
            </a:xfrm>
            <a:custGeom>
              <a:avLst/>
              <a:gdLst>
                <a:gd name="T0" fmla="*/ 2547 w 3007"/>
                <a:gd name="T1" fmla="*/ 333 h 2438"/>
                <a:gd name="T2" fmla="*/ 2853 w 3007"/>
                <a:gd name="T3" fmla="*/ 180 h 2438"/>
                <a:gd name="T4" fmla="*/ 2943 w 3007"/>
                <a:gd name="T5" fmla="*/ 190 h 2438"/>
                <a:gd name="T6" fmla="*/ 2637 w 3007"/>
                <a:gd name="T7" fmla="*/ 164 h 2438"/>
                <a:gd name="T8" fmla="*/ 2516 w 3007"/>
                <a:gd name="T9" fmla="*/ 153 h 2438"/>
                <a:gd name="T10" fmla="*/ 2400 w 3007"/>
                <a:gd name="T11" fmla="*/ 132 h 2438"/>
                <a:gd name="T12" fmla="*/ 2136 w 3007"/>
                <a:gd name="T13" fmla="*/ 317 h 2438"/>
                <a:gd name="T14" fmla="*/ 2352 w 3007"/>
                <a:gd name="T15" fmla="*/ 285 h 2438"/>
                <a:gd name="T16" fmla="*/ 2373 w 3007"/>
                <a:gd name="T17" fmla="*/ 232 h 2438"/>
                <a:gd name="T18" fmla="*/ 2299 w 3007"/>
                <a:gd name="T19" fmla="*/ 227 h 2438"/>
                <a:gd name="T20" fmla="*/ 2099 w 3007"/>
                <a:gd name="T21" fmla="*/ 169 h 2438"/>
                <a:gd name="T22" fmla="*/ 2215 w 3007"/>
                <a:gd name="T23" fmla="*/ 27 h 2438"/>
                <a:gd name="T24" fmla="*/ 2294 w 3007"/>
                <a:gd name="T25" fmla="*/ 48 h 2438"/>
                <a:gd name="T26" fmla="*/ 2057 w 3007"/>
                <a:gd name="T27" fmla="*/ 74 h 2438"/>
                <a:gd name="T28" fmla="*/ 1693 w 3007"/>
                <a:gd name="T29" fmla="*/ 185 h 2438"/>
                <a:gd name="T30" fmla="*/ 965 w 3007"/>
                <a:gd name="T31" fmla="*/ 2258 h 2438"/>
                <a:gd name="T32" fmla="*/ 944 w 3007"/>
                <a:gd name="T33" fmla="*/ 2147 h 2438"/>
                <a:gd name="T34" fmla="*/ 1076 w 3007"/>
                <a:gd name="T35" fmla="*/ 2369 h 2438"/>
                <a:gd name="T36" fmla="*/ 1324 w 3007"/>
                <a:gd name="T37" fmla="*/ 2363 h 2438"/>
                <a:gd name="T38" fmla="*/ 1434 w 3007"/>
                <a:gd name="T39" fmla="*/ 2363 h 2438"/>
                <a:gd name="T40" fmla="*/ 1609 w 3007"/>
                <a:gd name="T41" fmla="*/ 2384 h 2438"/>
                <a:gd name="T42" fmla="*/ 1002 w 3007"/>
                <a:gd name="T43" fmla="*/ 1140 h 2438"/>
                <a:gd name="T44" fmla="*/ 891 w 3007"/>
                <a:gd name="T45" fmla="*/ 992 h 2438"/>
                <a:gd name="T46" fmla="*/ 817 w 3007"/>
                <a:gd name="T47" fmla="*/ 813 h 2438"/>
                <a:gd name="T48" fmla="*/ 801 w 3007"/>
                <a:gd name="T49" fmla="*/ 580 h 2438"/>
                <a:gd name="T50" fmla="*/ 817 w 3007"/>
                <a:gd name="T51" fmla="*/ 454 h 2438"/>
                <a:gd name="T52" fmla="*/ 854 w 3007"/>
                <a:gd name="T53" fmla="*/ 343 h 2438"/>
                <a:gd name="T54" fmla="*/ 1118 w 3007"/>
                <a:gd name="T55" fmla="*/ 343 h 2438"/>
                <a:gd name="T56" fmla="*/ 1603 w 3007"/>
                <a:gd name="T57" fmla="*/ 322 h 2438"/>
                <a:gd name="T58" fmla="*/ 2104 w 3007"/>
                <a:gd name="T59" fmla="*/ 359 h 2438"/>
                <a:gd name="T60" fmla="*/ 2489 w 3007"/>
                <a:gd name="T61" fmla="*/ 359 h 2438"/>
                <a:gd name="T62" fmla="*/ 2748 w 3007"/>
                <a:gd name="T63" fmla="*/ 296 h 2438"/>
                <a:gd name="T64" fmla="*/ 2769 w 3007"/>
                <a:gd name="T65" fmla="*/ 406 h 2438"/>
                <a:gd name="T66" fmla="*/ 2685 w 3007"/>
                <a:gd name="T67" fmla="*/ 602 h 2438"/>
                <a:gd name="T68" fmla="*/ 2542 w 3007"/>
                <a:gd name="T69" fmla="*/ 623 h 2438"/>
                <a:gd name="T70" fmla="*/ 2526 w 3007"/>
                <a:gd name="T71" fmla="*/ 776 h 2438"/>
                <a:gd name="T72" fmla="*/ 2716 w 3007"/>
                <a:gd name="T73" fmla="*/ 902 h 2438"/>
                <a:gd name="T74" fmla="*/ 2816 w 3007"/>
                <a:gd name="T75" fmla="*/ 939 h 2438"/>
                <a:gd name="T76" fmla="*/ 2838 w 3007"/>
                <a:gd name="T77" fmla="*/ 1108 h 2438"/>
                <a:gd name="T78" fmla="*/ 2869 w 3007"/>
                <a:gd name="T79" fmla="*/ 1330 h 2438"/>
                <a:gd name="T80" fmla="*/ 2832 w 3007"/>
                <a:gd name="T81" fmla="*/ 1519 h 2438"/>
                <a:gd name="T82" fmla="*/ 2542 w 3007"/>
                <a:gd name="T83" fmla="*/ 1562 h 2438"/>
                <a:gd name="T84" fmla="*/ 2315 w 3007"/>
                <a:gd name="T85" fmla="*/ 1556 h 2438"/>
                <a:gd name="T86" fmla="*/ 2210 w 3007"/>
                <a:gd name="T87" fmla="*/ 1709 h 2438"/>
                <a:gd name="T88" fmla="*/ 2194 w 3007"/>
                <a:gd name="T89" fmla="*/ 1936 h 2438"/>
                <a:gd name="T90" fmla="*/ 2257 w 3007"/>
                <a:gd name="T91" fmla="*/ 2063 h 2438"/>
                <a:gd name="T92" fmla="*/ 2484 w 3007"/>
                <a:gd name="T93" fmla="*/ 2226 h 2438"/>
                <a:gd name="T94" fmla="*/ 2721 w 3007"/>
                <a:gd name="T95" fmla="*/ 2210 h 2438"/>
                <a:gd name="T96" fmla="*/ 2695 w 3007"/>
                <a:gd name="T97" fmla="*/ 2369 h 2438"/>
                <a:gd name="T98" fmla="*/ 2025 w 3007"/>
                <a:gd name="T99" fmla="*/ 2363 h 2438"/>
                <a:gd name="T100" fmla="*/ 1677 w 3007"/>
                <a:gd name="T101" fmla="*/ 1947 h 2438"/>
                <a:gd name="T102" fmla="*/ 1587 w 3007"/>
                <a:gd name="T103" fmla="*/ 2200 h 2438"/>
                <a:gd name="T104" fmla="*/ 1492 w 3007"/>
                <a:gd name="T105" fmla="*/ 2258 h 2438"/>
                <a:gd name="T106" fmla="*/ 1129 w 3007"/>
                <a:gd name="T107" fmla="*/ 2084 h 2438"/>
                <a:gd name="T108" fmla="*/ 865 w 3007"/>
                <a:gd name="T109" fmla="*/ 2142 h 2438"/>
                <a:gd name="T110" fmla="*/ 712 w 3007"/>
                <a:gd name="T111" fmla="*/ 2142 h 2438"/>
                <a:gd name="T112" fmla="*/ 459 w 3007"/>
                <a:gd name="T113" fmla="*/ 1952 h 2438"/>
                <a:gd name="T114" fmla="*/ 58 w 3007"/>
                <a:gd name="T115" fmla="*/ 1751 h 2438"/>
                <a:gd name="T116" fmla="*/ 295 w 3007"/>
                <a:gd name="T117" fmla="*/ 1646 h 2438"/>
                <a:gd name="T118" fmla="*/ 791 w 3007"/>
                <a:gd name="T119" fmla="*/ 1598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7" h="2438">
                  <a:moveTo>
                    <a:pt x="2547" y="333"/>
                  </a:moveTo>
                  <a:lnTo>
                    <a:pt x="2547" y="333"/>
                  </a:lnTo>
                  <a:cubicBezTo>
                    <a:pt x="2542" y="333"/>
                    <a:pt x="2542" y="333"/>
                    <a:pt x="2542" y="333"/>
                  </a:cubicBezTo>
                  <a:cubicBezTo>
                    <a:pt x="2553" y="333"/>
                    <a:pt x="2563" y="322"/>
                    <a:pt x="2574" y="327"/>
                  </a:cubicBezTo>
                  <a:cubicBezTo>
                    <a:pt x="2574" y="317"/>
                    <a:pt x="2584" y="311"/>
                    <a:pt x="2590" y="306"/>
                  </a:cubicBezTo>
                  <a:cubicBezTo>
                    <a:pt x="2590" y="296"/>
                    <a:pt x="2590" y="296"/>
                    <a:pt x="2590" y="296"/>
                  </a:cubicBezTo>
                  <a:cubicBezTo>
                    <a:pt x="2584" y="296"/>
                    <a:pt x="2584" y="296"/>
                    <a:pt x="2579" y="296"/>
                  </a:cubicBezTo>
                  <a:cubicBezTo>
                    <a:pt x="2574" y="296"/>
                    <a:pt x="2574" y="301"/>
                    <a:pt x="2568" y="306"/>
                  </a:cubicBezTo>
                  <a:cubicBezTo>
                    <a:pt x="2563" y="317"/>
                    <a:pt x="2553" y="322"/>
                    <a:pt x="2547" y="333"/>
                  </a:cubicBezTo>
                  <a:close/>
                  <a:moveTo>
                    <a:pt x="2758" y="106"/>
                  </a:moveTo>
                  <a:lnTo>
                    <a:pt x="2758" y="106"/>
                  </a:lnTo>
                  <a:cubicBezTo>
                    <a:pt x="2758" y="111"/>
                    <a:pt x="2758" y="111"/>
                    <a:pt x="2758" y="111"/>
                  </a:cubicBezTo>
                  <a:cubicBezTo>
                    <a:pt x="2758" y="127"/>
                    <a:pt x="2764" y="137"/>
                    <a:pt x="2764" y="159"/>
                  </a:cubicBezTo>
                  <a:cubicBezTo>
                    <a:pt x="2785" y="159"/>
                    <a:pt x="2785" y="180"/>
                    <a:pt x="2801" y="196"/>
                  </a:cubicBezTo>
                  <a:cubicBezTo>
                    <a:pt x="2806" y="190"/>
                    <a:pt x="2806" y="185"/>
                    <a:pt x="2811" y="185"/>
                  </a:cubicBezTo>
                  <a:cubicBezTo>
                    <a:pt x="2822" y="185"/>
                    <a:pt x="2822" y="196"/>
                    <a:pt x="2822" y="201"/>
                  </a:cubicBezTo>
                  <a:lnTo>
                    <a:pt x="2827" y="206"/>
                  </a:lnTo>
                  <a:cubicBezTo>
                    <a:pt x="2832" y="190"/>
                    <a:pt x="2838" y="180"/>
                    <a:pt x="2853" y="180"/>
                  </a:cubicBezTo>
                  <a:cubicBezTo>
                    <a:pt x="2864" y="180"/>
                    <a:pt x="2874" y="185"/>
                    <a:pt x="2874" y="196"/>
                  </a:cubicBezTo>
                  <a:cubicBezTo>
                    <a:pt x="2885" y="190"/>
                    <a:pt x="2885" y="180"/>
                    <a:pt x="2896" y="180"/>
                  </a:cubicBezTo>
                  <a:cubicBezTo>
                    <a:pt x="2917" y="180"/>
                    <a:pt x="2927" y="211"/>
                    <a:pt x="2948" y="211"/>
                  </a:cubicBezTo>
                  <a:cubicBezTo>
                    <a:pt x="2959" y="211"/>
                    <a:pt x="2964" y="201"/>
                    <a:pt x="2969" y="201"/>
                  </a:cubicBezTo>
                  <a:cubicBezTo>
                    <a:pt x="2985" y="196"/>
                    <a:pt x="2996" y="201"/>
                    <a:pt x="3006" y="190"/>
                  </a:cubicBezTo>
                  <a:cubicBezTo>
                    <a:pt x="3001" y="180"/>
                    <a:pt x="2996" y="174"/>
                    <a:pt x="2996" y="164"/>
                  </a:cubicBezTo>
                  <a:cubicBezTo>
                    <a:pt x="2996" y="164"/>
                    <a:pt x="2996" y="164"/>
                    <a:pt x="2990" y="164"/>
                  </a:cubicBezTo>
                  <a:cubicBezTo>
                    <a:pt x="2985" y="174"/>
                    <a:pt x="2980" y="190"/>
                    <a:pt x="2964" y="190"/>
                  </a:cubicBezTo>
                  <a:cubicBezTo>
                    <a:pt x="2953" y="190"/>
                    <a:pt x="2953" y="190"/>
                    <a:pt x="2943" y="190"/>
                  </a:cubicBezTo>
                  <a:cubicBezTo>
                    <a:pt x="2901" y="190"/>
                    <a:pt x="2880" y="148"/>
                    <a:pt x="2838" y="148"/>
                  </a:cubicBezTo>
                  <a:cubicBezTo>
                    <a:pt x="2822" y="148"/>
                    <a:pt x="2822" y="159"/>
                    <a:pt x="2811" y="169"/>
                  </a:cubicBezTo>
                  <a:cubicBezTo>
                    <a:pt x="2790" y="148"/>
                    <a:pt x="2790" y="116"/>
                    <a:pt x="2758" y="106"/>
                  </a:cubicBezTo>
                  <a:close/>
                  <a:moveTo>
                    <a:pt x="2632" y="132"/>
                  </a:moveTo>
                  <a:lnTo>
                    <a:pt x="2632" y="132"/>
                  </a:lnTo>
                  <a:cubicBezTo>
                    <a:pt x="2600" y="143"/>
                    <a:pt x="2595" y="169"/>
                    <a:pt x="2568" y="196"/>
                  </a:cubicBezTo>
                  <a:cubicBezTo>
                    <a:pt x="2579" y="196"/>
                    <a:pt x="2590" y="196"/>
                    <a:pt x="2600" y="196"/>
                  </a:cubicBezTo>
                  <a:cubicBezTo>
                    <a:pt x="2600" y="180"/>
                    <a:pt x="2595" y="153"/>
                    <a:pt x="2611" y="153"/>
                  </a:cubicBezTo>
                  <a:cubicBezTo>
                    <a:pt x="2621" y="153"/>
                    <a:pt x="2627" y="164"/>
                    <a:pt x="2637" y="164"/>
                  </a:cubicBezTo>
                  <a:cubicBezTo>
                    <a:pt x="2642" y="164"/>
                    <a:pt x="2642" y="164"/>
                    <a:pt x="2642" y="164"/>
                  </a:cubicBezTo>
                  <a:cubicBezTo>
                    <a:pt x="2637" y="148"/>
                    <a:pt x="2637" y="148"/>
                    <a:pt x="2637" y="148"/>
                  </a:cubicBezTo>
                  <a:cubicBezTo>
                    <a:pt x="2632" y="132"/>
                    <a:pt x="2632" y="132"/>
                    <a:pt x="2632" y="132"/>
                  </a:cubicBezTo>
                  <a:close/>
                  <a:moveTo>
                    <a:pt x="2505" y="143"/>
                  </a:moveTo>
                  <a:lnTo>
                    <a:pt x="2505" y="143"/>
                  </a:lnTo>
                  <a:cubicBezTo>
                    <a:pt x="2500" y="137"/>
                    <a:pt x="2500" y="137"/>
                    <a:pt x="2495" y="137"/>
                  </a:cubicBezTo>
                  <a:cubicBezTo>
                    <a:pt x="2495" y="137"/>
                    <a:pt x="2489" y="137"/>
                    <a:pt x="2489" y="143"/>
                  </a:cubicBezTo>
                  <a:cubicBezTo>
                    <a:pt x="2489" y="148"/>
                    <a:pt x="2495" y="159"/>
                    <a:pt x="2505" y="159"/>
                  </a:cubicBezTo>
                  <a:cubicBezTo>
                    <a:pt x="2510" y="159"/>
                    <a:pt x="2510" y="159"/>
                    <a:pt x="2516" y="153"/>
                  </a:cubicBezTo>
                  <a:cubicBezTo>
                    <a:pt x="2516" y="148"/>
                    <a:pt x="2510" y="143"/>
                    <a:pt x="2505" y="143"/>
                  </a:cubicBezTo>
                  <a:close/>
                  <a:moveTo>
                    <a:pt x="2357" y="95"/>
                  </a:moveTo>
                  <a:lnTo>
                    <a:pt x="2357" y="95"/>
                  </a:lnTo>
                  <a:cubicBezTo>
                    <a:pt x="2357" y="106"/>
                    <a:pt x="2347" y="111"/>
                    <a:pt x="2347" y="116"/>
                  </a:cubicBezTo>
                  <a:cubicBezTo>
                    <a:pt x="2347" y="127"/>
                    <a:pt x="2357" y="127"/>
                    <a:pt x="2368" y="132"/>
                  </a:cubicBezTo>
                  <a:cubicBezTo>
                    <a:pt x="2379" y="137"/>
                    <a:pt x="2389" y="143"/>
                    <a:pt x="2400" y="148"/>
                  </a:cubicBezTo>
                  <a:cubicBezTo>
                    <a:pt x="2410" y="148"/>
                    <a:pt x="2410" y="148"/>
                    <a:pt x="2410" y="148"/>
                  </a:cubicBezTo>
                  <a:cubicBezTo>
                    <a:pt x="2410" y="132"/>
                    <a:pt x="2410" y="132"/>
                    <a:pt x="2410" y="132"/>
                  </a:cubicBezTo>
                  <a:cubicBezTo>
                    <a:pt x="2405" y="132"/>
                    <a:pt x="2405" y="132"/>
                    <a:pt x="2400" y="132"/>
                  </a:cubicBezTo>
                  <a:cubicBezTo>
                    <a:pt x="2394" y="132"/>
                    <a:pt x="2394" y="122"/>
                    <a:pt x="2389" y="116"/>
                  </a:cubicBezTo>
                  <a:cubicBezTo>
                    <a:pt x="2384" y="106"/>
                    <a:pt x="2373" y="95"/>
                    <a:pt x="2357" y="95"/>
                  </a:cubicBezTo>
                  <a:close/>
                  <a:moveTo>
                    <a:pt x="2299" y="227"/>
                  </a:moveTo>
                  <a:lnTo>
                    <a:pt x="2299" y="227"/>
                  </a:lnTo>
                  <a:cubicBezTo>
                    <a:pt x="2273" y="243"/>
                    <a:pt x="2257" y="248"/>
                    <a:pt x="2231" y="259"/>
                  </a:cubicBezTo>
                  <a:cubicBezTo>
                    <a:pt x="2215" y="269"/>
                    <a:pt x="2210" y="275"/>
                    <a:pt x="2199" y="285"/>
                  </a:cubicBezTo>
                  <a:cubicBezTo>
                    <a:pt x="2194" y="290"/>
                    <a:pt x="2194" y="296"/>
                    <a:pt x="2183" y="296"/>
                  </a:cubicBezTo>
                  <a:lnTo>
                    <a:pt x="2178" y="296"/>
                  </a:lnTo>
                  <a:cubicBezTo>
                    <a:pt x="2157" y="296"/>
                    <a:pt x="2152" y="311"/>
                    <a:pt x="2136" y="317"/>
                  </a:cubicBezTo>
                  <a:cubicBezTo>
                    <a:pt x="2125" y="322"/>
                    <a:pt x="2104" y="317"/>
                    <a:pt x="2104" y="333"/>
                  </a:cubicBezTo>
                  <a:cubicBezTo>
                    <a:pt x="2104" y="343"/>
                    <a:pt x="2110" y="343"/>
                    <a:pt x="2115" y="354"/>
                  </a:cubicBezTo>
                  <a:cubicBezTo>
                    <a:pt x="2131" y="327"/>
                    <a:pt x="2147" y="322"/>
                    <a:pt x="2173" y="311"/>
                  </a:cubicBezTo>
                  <a:cubicBezTo>
                    <a:pt x="2199" y="301"/>
                    <a:pt x="2215" y="285"/>
                    <a:pt x="2247" y="285"/>
                  </a:cubicBezTo>
                  <a:cubicBezTo>
                    <a:pt x="2257" y="285"/>
                    <a:pt x="2263" y="290"/>
                    <a:pt x="2273" y="290"/>
                  </a:cubicBezTo>
                  <a:cubicBezTo>
                    <a:pt x="2273" y="285"/>
                    <a:pt x="2273" y="280"/>
                    <a:pt x="2273" y="275"/>
                  </a:cubicBezTo>
                  <a:cubicBezTo>
                    <a:pt x="2289" y="275"/>
                    <a:pt x="2299" y="264"/>
                    <a:pt x="2321" y="264"/>
                  </a:cubicBezTo>
                  <a:cubicBezTo>
                    <a:pt x="2331" y="264"/>
                    <a:pt x="2326" y="280"/>
                    <a:pt x="2336" y="285"/>
                  </a:cubicBezTo>
                  <a:cubicBezTo>
                    <a:pt x="2342" y="290"/>
                    <a:pt x="2347" y="285"/>
                    <a:pt x="2352" y="285"/>
                  </a:cubicBezTo>
                  <a:cubicBezTo>
                    <a:pt x="2363" y="285"/>
                    <a:pt x="2368" y="285"/>
                    <a:pt x="2379" y="285"/>
                  </a:cubicBezTo>
                  <a:cubicBezTo>
                    <a:pt x="2379" y="285"/>
                    <a:pt x="2379" y="285"/>
                    <a:pt x="2379" y="280"/>
                  </a:cubicBezTo>
                  <a:cubicBezTo>
                    <a:pt x="2379" y="280"/>
                    <a:pt x="2379" y="275"/>
                    <a:pt x="2379" y="269"/>
                  </a:cubicBezTo>
                  <a:cubicBezTo>
                    <a:pt x="2384" y="275"/>
                    <a:pt x="2384" y="275"/>
                    <a:pt x="2389" y="275"/>
                  </a:cubicBezTo>
                  <a:cubicBezTo>
                    <a:pt x="2405" y="275"/>
                    <a:pt x="2416" y="264"/>
                    <a:pt x="2416" y="254"/>
                  </a:cubicBezTo>
                  <a:cubicBezTo>
                    <a:pt x="2416" y="243"/>
                    <a:pt x="2394" y="243"/>
                    <a:pt x="2384" y="232"/>
                  </a:cubicBezTo>
                  <a:cubicBezTo>
                    <a:pt x="2379" y="227"/>
                    <a:pt x="2379" y="217"/>
                    <a:pt x="2373" y="211"/>
                  </a:cubicBezTo>
                  <a:cubicBezTo>
                    <a:pt x="2368" y="217"/>
                    <a:pt x="2368" y="217"/>
                    <a:pt x="2368" y="217"/>
                  </a:cubicBezTo>
                  <a:cubicBezTo>
                    <a:pt x="2373" y="232"/>
                    <a:pt x="2373" y="232"/>
                    <a:pt x="2373" y="232"/>
                  </a:cubicBezTo>
                  <a:cubicBezTo>
                    <a:pt x="2357" y="227"/>
                    <a:pt x="2352" y="217"/>
                    <a:pt x="2342" y="206"/>
                  </a:cubicBezTo>
                  <a:cubicBezTo>
                    <a:pt x="2352" y="201"/>
                    <a:pt x="2357" y="196"/>
                    <a:pt x="2363" y="185"/>
                  </a:cubicBezTo>
                  <a:cubicBezTo>
                    <a:pt x="2363" y="174"/>
                    <a:pt x="2363" y="174"/>
                    <a:pt x="2363" y="174"/>
                  </a:cubicBezTo>
                  <a:cubicBezTo>
                    <a:pt x="2363" y="174"/>
                    <a:pt x="2357" y="174"/>
                    <a:pt x="2357" y="169"/>
                  </a:cubicBezTo>
                  <a:cubicBezTo>
                    <a:pt x="2347" y="185"/>
                    <a:pt x="2331" y="190"/>
                    <a:pt x="2331" y="211"/>
                  </a:cubicBezTo>
                  <a:cubicBezTo>
                    <a:pt x="2331" y="227"/>
                    <a:pt x="2352" y="222"/>
                    <a:pt x="2363" y="232"/>
                  </a:cubicBezTo>
                  <a:cubicBezTo>
                    <a:pt x="2368" y="243"/>
                    <a:pt x="2363" y="248"/>
                    <a:pt x="2368" y="259"/>
                  </a:cubicBezTo>
                  <a:cubicBezTo>
                    <a:pt x="2347" y="259"/>
                    <a:pt x="2347" y="259"/>
                    <a:pt x="2347" y="259"/>
                  </a:cubicBezTo>
                  <a:cubicBezTo>
                    <a:pt x="2326" y="259"/>
                    <a:pt x="2315" y="243"/>
                    <a:pt x="2299" y="227"/>
                  </a:cubicBezTo>
                  <a:close/>
                  <a:moveTo>
                    <a:pt x="2305" y="190"/>
                  </a:moveTo>
                  <a:lnTo>
                    <a:pt x="2305" y="190"/>
                  </a:lnTo>
                  <a:cubicBezTo>
                    <a:pt x="2310" y="196"/>
                    <a:pt x="2310" y="196"/>
                    <a:pt x="2310" y="201"/>
                  </a:cubicBezTo>
                  <a:cubicBezTo>
                    <a:pt x="2310" y="206"/>
                    <a:pt x="2310" y="206"/>
                    <a:pt x="2310" y="206"/>
                  </a:cubicBezTo>
                  <a:cubicBezTo>
                    <a:pt x="2305" y="206"/>
                    <a:pt x="2299" y="211"/>
                    <a:pt x="2289" y="217"/>
                  </a:cubicBezTo>
                  <a:cubicBezTo>
                    <a:pt x="2294" y="206"/>
                    <a:pt x="2289" y="201"/>
                    <a:pt x="2289" y="190"/>
                  </a:cubicBezTo>
                  <a:cubicBezTo>
                    <a:pt x="2299" y="190"/>
                    <a:pt x="2299" y="190"/>
                    <a:pt x="2305" y="190"/>
                  </a:cubicBezTo>
                  <a:close/>
                  <a:moveTo>
                    <a:pt x="2099" y="169"/>
                  </a:moveTo>
                  <a:lnTo>
                    <a:pt x="2099" y="169"/>
                  </a:lnTo>
                  <a:cubicBezTo>
                    <a:pt x="2088" y="169"/>
                    <a:pt x="2083" y="169"/>
                    <a:pt x="2078" y="169"/>
                  </a:cubicBezTo>
                  <a:cubicBezTo>
                    <a:pt x="2073" y="174"/>
                    <a:pt x="2073" y="174"/>
                    <a:pt x="2073" y="174"/>
                  </a:cubicBezTo>
                  <a:cubicBezTo>
                    <a:pt x="2083" y="180"/>
                    <a:pt x="2083" y="190"/>
                    <a:pt x="2088" y="201"/>
                  </a:cubicBezTo>
                  <a:cubicBezTo>
                    <a:pt x="2099" y="196"/>
                    <a:pt x="2099" y="180"/>
                    <a:pt x="2099" y="169"/>
                  </a:cubicBezTo>
                  <a:close/>
                  <a:moveTo>
                    <a:pt x="2242" y="21"/>
                  </a:moveTo>
                  <a:lnTo>
                    <a:pt x="2242" y="21"/>
                  </a:lnTo>
                  <a:cubicBezTo>
                    <a:pt x="2236" y="16"/>
                    <a:pt x="2236" y="6"/>
                    <a:pt x="2231" y="0"/>
                  </a:cubicBezTo>
                  <a:cubicBezTo>
                    <a:pt x="2215" y="11"/>
                    <a:pt x="2199" y="16"/>
                    <a:pt x="2183" y="21"/>
                  </a:cubicBezTo>
                  <a:cubicBezTo>
                    <a:pt x="2194" y="27"/>
                    <a:pt x="2199" y="27"/>
                    <a:pt x="2215" y="27"/>
                  </a:cubicBezTo>
                  <a:cubicBezTo>
                    <a:pt x="2220" y="27"/>
                    <a:pt x="2220" y="27"/>
                    <a:pt x="2226" y="27"/>
                  </a:cubicBezTo>
                  <a:lnTo>
                    <a:pt x="2231" y="32"/>
                  </a:lnTo>
                  <a:cubicBezTo>
                    <a:pt x="2231" y="43"/>
                    <a:pt x="2231" y="48"/>
                    <a:pt x="2231" y="58"/>
                  </a:cubicBezTo>
                  <a:cubicBezTo>
                    <a:pt x="2220" y="53"/>
                    <a:pt x="2220" y="53"/>
                    <a:pt x="2210" y="48"/>
                  </a:cubicBezTo>
                  <a:cubicBezTo>
                    <a:pt x="2215" y="58"/>
                    <a:pt x="2220" y="69"/>
                    <a:pt x="2231" y="69"/>
                  </a:cubicBezTo>
                  <a:cubicBezTo>
                    <a:pt x="2236" y="69"/>
                    <a:pt x="2242" y="64"/>
                    <a:pt x="2247" y="64"/>
                  </a:cubicBezTo>
                  <a:cubicBezTo>
                    <a:pt x="2257" y="64"/>
                    <a:pt x="2257" y="79"/>
                    <a:pt x="2273" y="79"/>
                  </a:cubicBezTo>
                  <a:cubicBezTo>
                    <a:pt x="2278" y="79"/>
                    <a:pt x="2284" y="74"/>
                    <a:pt x="2294" y="74"/>
                  </a:cubicBezTo>
                  <a:cubicBezTo>
                    <a:pt x="2294" y="48"/>
                    <a:pt x="2294" y="48"/>
                    <a:pt x="2294" y="48"/>
                  </a:cubicBezTo>
                  <a:lnTo>
                    <a:pt x="2294" y="48"/>
                  </a:lnTo>
                  <a:cubicBezTo>
                    <a:pt x="2284" y="53"/>
                    <a:pt x="2278" y="58"/>
                    <a:pt x="2268" y="58"/>
                  </a:cubicBezTo>
                  <a:cubicBezTo>
                    <a:pt x="2252" y="58"/>
                    <a:pt x="2247" y="37"/>
                    <a:pt x="2242" y="21"/>
                  </a:cubicBezTo>
                  <a:close/>
                  <a:moveTo>
                    <a:pt x="2067" y="64"/>
                  </a:moveTo>
                  <a:lnTo>
                    <a:pt x="2067" y="64"/>
                  </a:lnTo>
                  <a:cubicBezTo>
                    <a:pt x="2078" y="53"/>
                    <a:pt x="2078" y="53"/>
                    <a:pt x="2078" y="53"/>
                  </a:cubicBezTo>
                  <a:cubicBezTo>
                    <a:pt x="2078" y="48"/>
                    <a:pt x="2073" y="43"/>
                    <a:pt x="2073" y="32"/>
                  </a:cubicBezTo>
                  <a:cubicBezTo>
                    <a:pt x="2057" y="43"/>
                    <a:pt x="2057" y="53"/>
                    <a:pt x="2052" y="64"/>
                  </a:cubicBezTo>
                  <a:cubicBezTo>
                    <a:pt x="2057" y="74"/>
                    <a:pt x="2057" y="74"/>
                    <a:pt x="2057" y="74"/>
                  </a:cubicBezTo>
                  <a:cubicBezTo>
                    <a:pt x="2057" y="79"/>
                    <a:pt x="2057" y="79"/>
                    <a:pt x="2057" y="79"/>
                  </a:cubicBezTo>
                  <a:cubicBezTo>
                    <a:pt x="2062" y="74"/>
                    <a:pt x="2062" y="69"/>
                    <a:pt x="2067" y="64"/>
                  </a:cubicBezTo>
                  <a:close/>
                  <a:moveTo>
                    <a:pt x="1561" y="269"/>
                  </a:moveTo>
                  <a:lnTo>
                    <a:pt x="1561" y="269"/>
                  </a:lnTo>
                  <a:cubicBezTo>
                    <a:pt x="1619" y="254"/>
                    <a:pt x="1645" y="232"/>
                    <a:pt x="1698" y="201"/>
                  </a:cubicBezTo>
                  <a:cubicBezTo>
                    <a:pt x="1719" y="190"/>
                    <a:pt x="1730" y="180"/>
                    <a:pt x="1756" y="174"/>
                  </a:cubicBezTo>
                  <a:cubicBezTo>
                    <a:pt x="1783" y="164"/>
                    <a:pt x="1804" y="164"/>
                    <a:pt x="1825" y="148"/>
                  </a:cubicBezTo>
                  <a:cubicBezTo>
                    <a:pt x="1814" y="137"/>
                    <a:pt x="1798" y="143"/>
                    <a:pt x="1783" y="148"/>
                  </a:cubicBezTo>
                  <a:cubicBezTo>
                    <a:pt x="1746" y="164"/>
                    <a:pt x="1725" y="174"/>
                    <a:pt x="1693" y="185"/>
                  </a:cubicBezTo>
                  <a:cubicBezTo>
                    <a:pt x="1651" y="201"/>
                    <a:pt x="1635" y="222"/>
                    <a:pt x="1598" y="243"/>
                  </a:cubicBezTo>
                  <a:cubicBezTo>
                    <a:pt x="1582" y="254"/>
                    <a:pt x="1572" y="254"/>
                    <a:pt x="1561" y="269"/>
                  </a:cubicBezTo>
                  <a:close/>
                  <a:moveTo>
                    <a:pt x="965" y="2258"/>
                  </a:moveTo>
                  <a:lnTo>
                    <a:pt x="965" y="2258"/>
                  </a:lnTo>
                  <a:cubicBezTo>
                    <a:pt x="960" y="2274"/>
                    <a:pt x="965" y="2284"/>
                    <a:pt x="965" y="2305"/>
                  </a:cubicBezTo>
                  <a:cubicBezTo>
                    <a:pt x="970" y="2305"/>
                    <a:pt x="970" y="2300"/>
                    <a:pt x="976" y="2300"/>
                  </a:cubicBezTo>
                  <a:cubicBezTo>
                    <a:pt x="981" y="2300"/>
                    <a:pt x="986" y="2305"/>
                    <a:pt x="991" y="2305"/>
                  </a:cubicBezTo>
                  <a:cubicBezTo>
                    <a:pt x="991" y="2300"/>
                    <a:pt x="991" y="2300"/>
                    <a:pt x="991" y="2300"/>
                  </a:cubicBezTo>
                  <a:cubicBezTo>
                    <a:pt x="981" y="2284"/>
                    <a:pt x="981" y="2268"/>
                    <a:pt x="965" y="2258"/>
                  </a:cubicBezTo>
                  <a:close/>
                  <a:moveTo>
                    <a:pt x="949" y="2131"/>
                  </a:moveTo>
                  <a:lnTo>
                    <a:pt x="949" y="2131"/>
                  </a:lnTo>
                  <a:cubicBezTo>
                    <a:pt x="965" y="2131"/>
                    <a:pt x="976" y="2142"/>
                    <a:pt x="976" y="2152"/>
                  </a:cubicBezTo>
                  <a:cubicBezTo>
                    <a:pt x="976" y="2158"/>
                    <a:pt x="949" y="2268"/>
                    <a:pt x="949" y="2216"/>
                  </a:cubicBezTo>
                  <a:cubicBezTo>
                    <a:pt x="949" y="2200"/>
                    <a:pt x="960" y="2195"/>
                    <a:pt x="960" y="2179"/>
                  </a:cubicBezTo>
                  <a:cubicBezTo>
                    <a:pt x="960" y="2158"/>
                    <a:pt x="960" y="2158"/>
                    <a:pt x="960" y="2158"/>
                  </a:cubicBezTo>
                  <a:cubicBezTo>
                    <a:pt x="949" y="2152"/>
                    <a:pt x="949" y="2152"/>
                    <a:pt x="949" y="2152"/>
                  </a:cubicBezTo>
                  <a:cubicBezTo>
                    <a:pt x="949" y="2158"/>
                    <a:pt x="944" y="2158"/>
                    <a:pt x="939" y="2158"/>
                  </a:cubicBezTo>
                  <a:cubicBezTo>
                    <a:pt x="944" y="2152"/>
                    <a:pt x="944" y="2152"/>
                    <a:pt x="944" y="2147"/>
                  </a:cubicBezTo>
                  <a:cubicBezTo>
                    <a:pt x="944" y="2142"/>
                    <a:pt x="944" y="2136"/>
                    <a:pt x="944" y="2131"/>
                  </a:cubicBezTo>
                  <a:cubicBezTo>
                    <a:pt x="949" y="2131"/>
                    <a:pt x="949" y="2131"/>
                    <a:pt x="949" y="2131"/>
                  </a:cubicBezTo>
                  <a:close/>
                  <a:moveTo>
                    <a:pt x="1012" y="2310"/>
                  </a:moveTo>
                  <a:lnTo>
                    <a:pt x="1012" y="2310"/>
                  </a:lnTo>
                  <a:cubicBezTo>
                    <a:pt x="1012" y="2316"/>
                    <a:pt x="1012" y="2316"/>
                    <a:pt x="1012" y="2316"/>
                  </a:cubicBezTo>
                  <a:cubicBezTo>
                    <a:pt x="1012" y="2337"/>
                    <a:pt x="1023" y="2347"/>
                    <a:pt x="1023" y="2363"/>
                  </a:cubicBezTo>
                  <a:cubicBezTo>
                    <a:pt x="1034" y="2358"/>
                    <a:pt x="1034" y="2347"/>
                    <a:pt x="1044" y="2347"/>
                  </a:cubicBezTo>
                  <a:cubicBezTo>
                    <a:pt x="1055" y="2347"/>
                    <a:pt x="1055" y="2358"/>
                    <a:pt x="1060" y="2358"/>
                  </a:cubicBezTo>
                  <a:cubicBezTo>
                    <a:pt x="1070" y="2363"/>
                    <a:pt x="1076" y="2363"/>
                    <a:pt x="1076" y="2369"/>
                  </a:cubicBezTo>
                  <a:cubicBezTo>
                    <a:pt x="1076" y="2379"/>
                    <a:pt x="1076" y="2379"/>
                    <a:pt x="1070" y="2390"/>
                  </a:cubicBezTo>
                  <a:cubicBezTo>
                    <a:pt x="1086" y="2384"/>
                    <a:pt x="1086" y="2374"/>
                    <a:pt x="1092" y="2363"/>
                  </a:cubicBezTo>
                  <a:cubicBezTo>
                    <a:pt x="1065" y="2337"/>
                    <a:pt x="1049" y="2321"/>
                    <a:pt x="1012" y="2310"/>
                  </a:cubicBezTo>
                  <a:close/>
                  <a:moveTo>
                    <a:pt x="1303" y="2332"/>
                  </a:moveTo>
                  <a:lnTo>
                    <a:pt x="1303" y="2332"/>
                  </a:lnTo>
                  <a:cubicBezTo>
                    <a:pt x="1297" y="2326"/>
                    <a:pt x="1292" y="2332"/>
                    <a:pt x="1287" y="2332"/>
                  </a:cubicBezTo>
                  <a:cubicBezTo>
                    <a:pt x="1229" y="2332"/>
                    <a:pt x="1271" y="2332"/>
                    <a:pt x="1308" y="2363"/>
                  </a:cubicBezTo>
                  <a:cubicBezTo>
                    <a:pt x="1318" y="2369"/>
                    <a:pt x="1318" y="2384"/>
                    <a:pt x="1329" y="2390"/>
                  </a:cubicBezTo>
                  <a:cubicBezTo>
                    <a:pt x="1387" y="2437"/>
                    <a:pt x="1345" y="2390"/>
                    <a:pt x="1324" y="2363"/>
                  </a:cubicBezTo>
                  <a:cubicBezTo>
                    <a:pt x="1313" y="2353"/>
                    <a:pt x="1297" y="2358"/>
                    <a:pt x="1297" y="2342"/>
                  </a:cubicBezTo>
                  <a:cubicBezTo>
                    <a:pt x="1297" y="2337"/>
                    <a:pt x="1303" y="2337"/>
                    <a:pt x="1303" y="2332"/>
                  </a:cubicBezTo>
                  <a:close/>
                  <a:moveTo>
                    <a:pt x="1440" y="2379"/>
                  </a:moveTo>
                  <a:lnTo>
                    <a:pt x="1440" y="2379"/>
                  </a:lnTo>
                  <a:cubicBezTo>
                    <a:pt x="1440" y="2395"/>
                    <a:pt x="1514" y="2421"/>
                    <a:pt x="1455" y="2421"/>
                  </a:cubicBezTo>
                  <a:cubicBezTo>
                    <a:pt x="1440" y="2421"/>
                    <a:pt x="1434" y="2406"/>
                    <a:pt x="1419" y="2400"/>
                  </a:cubicBezTo>
                  <a:cubicBezTo>
                    <a:pt x="1377" y="2411"/>
                    <a:pt x="1419" y="2400"/>
                    <a:pt x="1419" y="2379"/>
                  </a:cubicBezTo>
                  <a:cubicBezTo>
                    <a:pt x="1419" y="2358"/>
                    <a:pt x="1408" y="2363"/>
                    <a:pt x="1429" y="2363"/>
                  </a:cubicBezTo>
                  <a:cubicBezTo>
                    <a:pt x="1434" y="2363"/>
                    <a:pt x="1434" y="2363"/>
                    <a:pt x="1434" y="2363"/>
                  </a:cubicBezTo>
                  <a:cubicBezTo>
                    <a:pt x="1440" y="2363"/>
                    <a:pt x="1440" y="2363"/>
                    <a:pt x="1440" y="2363"/>
                  </a:cubicBezTo>
                  <a:cubicBezTo>
                    <a:pt x="1440" y="2369"/>
                    <a:pt x="1440" y="2369"/>
                    <a:pt x="1440" y="2379"/>
                  </a:cubicBezTo>
                  <a:close/>
                  <a:moveTo>
                    <a:pt x="1609" y="2384"/>
                  </a:moveTo>
                  <a:lnTo>
                    <a:pt x="1609" y="2384"/>
                  </a:lnTo>
                  <a:cubicBezTo>
                    <a:pt x="1598" y="2384"/>
                    <a:pt x="1598" y="2374"/>
                    <a:pt x="1587" y="2374"/>
                  </a:cubicBezTo>
                  <a:cubicBezTo>
                    <a:pt x="1582" y="2379"/>
                    <a:pt x="1577" y="2384"/>
                    <a:pt x="1566" y="2390"/>
                  </a:cubicBezTo>
                  <a:cubicBezTo>
                    <a:pt x="1614" y="2390"/>
                    <a:pt x="1614" y="2390"/>
                    <a:pt x="1614" y="2390"/>
                  </a:cubicBezTo>
                  <a:cubicBezTo>
                    <a:pt x="1624" y="2390"/>
                    <a:pt x="1635" y="2390"/>
                    <a:pt x="1645" y="2384"/>
                  </a:cubicBezTo>
                  <a:cubicBezTo>
                    <a:pt x="1635" y="2374"/>
                    <a:pt x="1619" y="2384"/>
                    <a:pt x="1609" y="2384"/>
                  </a:cubicBezTo>
                  <a:close/>
                  <a:moveTo>
                    <a:pt x="907" y="1361"/>
                  </a:moveTo>
                  <a:lnTo>
                    <a:pt x="907" y="1361"/>
                  </a:lnTo>
                  <a:lnTo>
                    <a:pt x="907" y="1361"/>
                  </a:lnTo>
                  <a:cubicBezTo>
                    <a:pt x="918" y="1345"/>
                    <a:pt x="933" y="1335"/>
                    <a:pt x="949" y="1319"/>
                  </a:cubicBezTo>
                  <a:cubicBezTo>
                    <a:pt x="960" y="1303"/>
                    <a:pt x="960" y="1293"/>
                    <a:pt x="970" y="1277"/>
                  </a:cubicBezTo>
                  <a:cubicBezTo>
                    <a:pt x="976" y="1261"/>
                    <a:pt x="981" y="1245"/>
                    <a:pt x="991" y="1229"/>
                  </a:cubicBezTo>
                  <a:cubicBezTo>
                    <a:pt x="991" y="1219"/>
                    <a:pt x="991" y="1213"/>
                    <a:pt x="997" y="1208"/>
                  </a:cubicBezTo>
                  <a:cubicBezTo>
                    <a:pt x="997" y="1203"/>
                    <a:pt x="1002" y="1198"/>
                    <a:pt x="1002" y="1192"/>
                  </a:cubicBezTo>
                  <a:cubicBezTo>
                    <a:pt x="1002" y="1140"/>
                    <a:pt x="1002" y="1140"/>
                    <a:pt x="1002" y="1140"/>
                  </a:cubicBezTo>
                  <a:cubicBezTo>
                    <a:pt x="1002" y="1124"/>
                    <a:pt x="1002" y="1119"/>
                    <a:pt x="1007" y="1103"/>
                  </a:cubicBezTo>
                  <a:cubicBezTo>
                    <a:pt x="1007" y="1097"/>
                    <a:pt x="1012" y="1097"/>
                    <a:pt x="1012" y="1092"/>
                  </a:cubicBezTo>
                  <a:cubicBezTo>
                    <a:pt x="1012" y="1087"/>
                    <a:pt x="1002" y="1087"/>
                    <a:pt x="997" y="1082"/>
                  </a:cubicBezTo>
                  <a:cubicBezTo>
                    <a:pt x="991" y="1082"/>
                    <a:pt x="986" y="1076"/>
                    <a:pt x="981" y="1076"/>
                  </a:cubicBezTo>
                  <a:cubicBezTo>
                    <a:pt x="965" y="1066"/>
                    <a:pt x="955" y="1060"/>
                    <a:pt x="944" y="1055"/>
                  </a:cubicBezTo>
                  <a:cubicBezTo>
                    <a:pt x="928" y="1050"/>
                    <a:pt x="923" y="1050"/>
                    <a:pt x="907" y="1045"/>
                  </a:cubicBezTo>
                  <a:cubicBezTo>
                    <a:pt x="896" y="1039"/>
                    <a:pt x="891" y="1034"/>
                    <a:pt x="881" y="1024"/>
                  </a:cubicBezTo>
                  <a:lnTo>
                    <a:pt x="875" y="1018"/>
                  </a:lnTo>
                  <a:cubicBezTo>
                    <a:pt x="875" y="1008"/>
                    <a:pt x="886" y="1002"/>
                    <a:pt x="891" y="992"/>
                  </a:cubicBezTo>
                  <a:cubicBezTo>
                    <a:pt x="896" y="987"/>
                    <a:pt x="896" y="981"/>
                    <a:pt x="902" y="971"/>
                  </a:cubicBezTo>
                  <a:cubicBezTo>
                    <a:pt x="907" y="955"/>
                    <a:pt x="918" y="944"/>
                    <a:pt x="918" y="929"/>
                  </a:cubicBezTo>
                  <a:cubicBezTo>
                    <a:pt x="918" y="918"/>
                    <a:pt x="912" y="913"/>
                    <a:pt x="907" y="908"/>
                  </a:cubicBezTo>
                  <a:cubicBezTo>
                    <a:pt x="896" y="902"/>
                    <a:pt x="891" y="897"/>
                    <a:pt x="881" y="892"/>
                  </a:cubicBezTo>
                  <a:cubicBezTo>
                    <a:pt x="870" y="881"/>
                    <a:pt x="860" y="881"/>
                    <a:pt x="849" y="871"/>
                  </a:cubicBezTo>
                  <a:cubicBezTo>
                    <a:pt x="844" y="860"/>
                    <a:pt x="844" y="855"/>
                    <a:pt x="838" y="850"/>
                  </a:cubicBezTo>
                  <a:cubicBezTo>
                    <a:pt x="838" y="844"/>
                    <a:pt x="833" y="839"/>
                    <a:pt x="833" y="834"/>
                  </a:cubicBezTo>
                  <a:cubicBezTo>
                    <a:pt x="828" y="828"/>
                    <a:pt x="828" y="823"/>
                    <a:pt x="823" y="818"/>
                  </a:cubicBezTo>
                  <a:cubicBezTo>
                    <a:pt x="823" y="818"/>
                    <a:pt x="817" y="818"/>
                    <a:pt x="817" y="813"/>
                  </a:cubicBezTo>
                  <a:cubicBezTo>
                    <a:pt x="817" y="802"/>
                    <a:pt x="828" y="797"/>
                    <a:pt x="828" y="791"/>
                  </a:cubicBezTo>
                  <a:cubicBezTo>
                    <a:pt x="828" y="781"/>
                    <a:pt x="828" y="776"/>
                    <a:pt x="833" y="765"/>
                  </a:cubicBezTo>
                  <a:cubicBezTo>
                    <a:pt x="838" y="755"/>
                    <a:pt x="844" y="755"/>
                    <a:pt x="844" y="744"/>
                  </a:cubicBezTo>
                  <a:cubicBezTo>
                    <a:pt x="844" y="728"/>
                    <a:pt x="844" y="728"/>
                    <a:pt x="844" y="728"/>
                  </a:cubicBezTo>
                  <a:cubicBezTo>
                    <a:pt x="844" y="718"/>
                    <a:pt x="844" y="712"/>
                    <a:pt x="844" y="702"/>
                  </a:cubicBezTo>
                  <a:cubicBezTo>
                    <a:pt x="849" y="686"/>
                    <a:pt x="854" y="676"/>
                    <a:pt x="854" y="660"/>
                  </a:cubicBezTo>
                  <a:cubicBezTo>
                    <a:pt x="854" y="644"/>
                    <a:pt x="838" y="639"/>
                    <a:pt x="828" y="628"/>
                  </a:cubicBezTo>
                  <a:cubicBezTo>
                    <a:pt x="823" y="617"/>
                    <a:pt x="817" y="612"/>
                    <a:pt x="812" y="602"/>
                  </a:cubicBezTo>
                  <a:cubicBezTo>
                    <a:pt x="807" y="596"/>
                    <a:pt x="807" y="591"/>
                    <a:pt x="801" y="580"/>
                  </a:cubicBezTo>
                  <a:cubicBezTo>
                    <a:pt x="801" y="580"/>
                    <a:pt x="796" y="575"/>
                    <a:pt x="791" y="575"/>
                  </a:cubicBezTo>
                  <a:cubicBezTo>
                    <a:pt x="780" y="570"/>
                    <a:pt x="775" y="565"/>
                    <a:pt x="765" y="565"/>
                  </a:cubicBezTo>
                  <a:cubicBezTo>
                    <a:pt x="754" y="565"/>
                    <a:pt x="749" y="570"/>
                    <a:pt x="738" y="570"/>
                  </a:cubicBezTo>
                  <a:cubicBezTo>
                    <a:pt x="733" y="570"/>
                    <a:pt x="733" y="565"/>
                    <a:pt x="733" y="565"/>
                  </a:cubicBezTo>
                  <a:cubicBezTo>
                    <a:pt x="738" y="549"/>
                    <a:pt x="749" y="538"/>
                    <a:pt x="765" y="522"/>
                  </a:cubicBezTo>
                  <a:cubicBezTo>
                    <a:pt x="770" y="517"/>
                    <a:pt x="770" y="517"/>
                    <a:pt x="780" y="512"/>
                  </a:cubicBezTo>
                  <a:cubicBezTo>
                    <a:pt x="791" y="501"/>
                    <a:pt x="791" y="496"/>
                    <a:pt x="796" y="480"/>
                  </a:cubicBezTo>
                  <a:cubicBezTo>
                    <a:pt x="796" y="475"/>
                    <a:pt x="801" y="470"/>
                    <a:pt x="801" y="470"/>
                  </a:cubicBezTo>
                  <a:cubicBezTo>
                    <a:pt x="807" y="465"/>
                    <a:pt x="817" y="465"/>
                    <a:pt x="817" y="454"/>
                  </a:cubicBezTo>
                  <a:cubicBezTo>
                    <a:pt x="817" y="454"/>
                    <a:pt x="812" y="449"/>
                    <a:pt x="807" y="449"/>
                  </a:cubicBezTo>
                  <a:cubicBezTo>
                    <a:pt x="801" y="438"/>
                    <a:pt x="796" y="433"/>
                    <a:pt x="786" y="428"/>
                  </a:cubicBezTo>
                  <a:lnTo>
                    <a:pt x="786" y="422"/>
                  </a:lnTo>
                  <a:cubicBezTo>
                    <a:pt x="791" y="417"/>
                    <a:pt x="801" y="417"/>
                    <a:pt x="801" y="412"/>
                  </a:cubicBezTo>
                  <a:cubicBezTo>
                    <a:pt x="807" y="406"/>
                    <a:pt x="807" y="401"/>
                    <a:pt x="807" y="401"/>
                  </a:cubicBezTo>
                  <a:cubicBezTo>
                    <a:pt x="812" y="396"/>
                    <a:pt x="812" y="396"/>
                    <a:pt x="817" y="396"/>
                  </a:cubicBezTo>
                  <a:cubicBezTo>
                    <a:pt x="823" y="396"/>
                    <a:pt x="828" y="396"/>
                    <a:pt x="833" y="396"/>
                  </a:cubicBezTo>
                  <a:cubicBezTo>
                    <a:pt x="844" y="391"/>
                    <a:pt x="849" y="380"/>
                    <a:pt x="849" y="370"/>
                  </a:cubicBezTo>
                  <a:cubicBezTo>
                    <a:pt x="854" y="359"/>
                    <a:pt x="854" y="354"/>
                    <a:pt x="854" y="343"/>
                  </a:cubicBezTo>
                  <a:cubicBezTo>
                    <a:pt x="854" y="317"/>
                    <a:pt x="849" y="306"/>
                    <a:pt x="838" y="285"/>
                  </a:cubicBezTo>
                  <a:cubicBezTo>
                    <a:pt x="833" y="280"/>
                    <a:pt x="828" y="275"/>
                    <a:pt x="823" y="264"/>
                  </a:cubicBezTo>
                  <a:cubicBezTo>
                    <a:pt x="833" y="248"/>
                    <a:pt x="833" y="248"/>
                    <a:pt x="833" y="248"/>
                  </a:cubicBezTo>
                  <a:lnTo>
                    <a:pt x="833" y="248"/>
                  </a:lnTo>
                  <a:cubicBezTo>
                    <a:pt x="844" y="248"/>
                    <a:pt x="854" y="254"/>
                    <a:pt x="865" y="254"/>
                  </a:cubicBezTo>
                  <a:cubicBezTo>
                    <a:pt x="881" y="254"/>
                    <a:pt x="886" y="243"/>
                    <a:pt x="902" y="243"/>
                  </a:cubicBezTo>
                  <a:cubicBezTo>
                    <a:pt x="923" y="243"/>
                    <a:pt x="933" y="254"/>
                    <a:pt x="955" y="254"/>
                  </a:cubicBezTo>
                  <a:cubicBezTo>
                    <a:pt x="970" y="254"/>
                    <a:pt x="981" y="248"/>
                    <a:pt x="997" y="248"/>
                  </a:cubicBezTo>
                  <a:cubicBezTo>
                    <a:pt x="1060" y="248"/>
                    <a:pt x="1118" y="285"/>
                    <a:pt x="1118" y="343"/>
                  </a:cubicBezTo>
                  <a:cubicBezTo>
                    <a:pt x="1118" y="391"/>
                    <a:pt x="1070" y="412"/>
                    <a:pt x="1070" y="459"/>
                  </a:cubicBezTo>
                  <a:lnTo>
                    <a:pt x="1070" y="459"/>
                  </a:lnTo>
                  <a:cubicBezTo>
                    <a:pt x="1092" y="459"/>
                    <a:pt x="1097" y="454"/>
                    <a:pt x="1113" y="454"/>
                  </a:cubicBezTo>
                  <a:cubicBezTo>
                    <a:pt x="1134" y="449"/>
                    <a:pt x="1150" y="459"/>
                    <a:pt x="1166" y="443"/>
                  </a:cubicBezTo>
                  <a:cubicBezTo>
                    <a:pt x="1187" y="422"/>
                    <a:pt x="1192" y="401"/>
                    <a:pt x="1218" y="380"/>
                  </a:cubicBezTo>
                  <a:cubicBezTo>
                    <a:pt x="1223" y="370"/>
                    <a:pt x="1223" y="359"/>
                    <a:pt x="1234" y="359"/>
                  </a:cubicBezTo>
                  <a:cubicBezTo>
                    <a:pt x="1250" y="359"/>
                    <a:pt x="1255" y="364"/>
                    <a:pt x="1271" y="370"/>
                  </a:cubicBezTo>
                  <a:cubicBezTo>
                    <a:pt x="1482" y="269"/>
                    <a:pt x="1482" y="269"/>
                    <a:pt x="1482" y="269"/>
                  </a:cubicBezTo>
                  <a:cubicBezTo>
                    <a:pt x="1535" y="280"/>
                    <a:pt x="1566" y="285"/>
                    <a:pt x="1603" y="322"/>
                  </a:cubicBezTo>
                  <a:cubicBezTo>
                    <a:pt x="1677" y="385"/>
                    <a:pt x="1703" y="454"/>
                    <a:pt x="1793" y="475"/>
                  </a:cubicBezTo>
                  <a:cubicBezTo>
                    <a:pt x="1814" y="475"/>
                    <a:pt x="1825" y="491"/>
                    <a:pt x="1846" y="491"/>
                  </a:cubicBezTo>
                  <a:cubicBezTo>
                    <a:pt x="1862" y="491"/>
                    <a:pt x="1883" y="491"/>
                    <a:pt x="1883" y="470"/>
                  </a:cubicBezTo>
                  <a:cubicBezTo>
                    <a:pt x="1883" y="459"/>
                    <a:pt x="1883" y="459"/>
                    <a:pt x="1883" y="459"/>
                  </a:cubicBezTo>
                  <a:cubicBezTo>
                    <a:pt x="1883" y="417"/>
                    <a:pt x="1930" y="412"/>
                    <a:pt x="1930" y="370"/>
                  </a:cubicBezTo>
                  <a:cubicBezTo>
                    <a:pt x="1957" y="370"/>
                    <a:pt x="1967" y="343"/>
                    <a:pt x="1994" y="343"/>
                  </a:cubicBezTo>
                  <a:cubicBezTo>
                    <a:pt x="2020" y="343"/>
                    <a:pt x="2031" y="359"/>
                    <a:pt x="2057" y="359"/>
                  </a:cubicBezTo>
                  <a:cubicBezTo>
                    <a:pt x="2067" y="359"/>
                    <a:pt x="2067" y="338"/>
                    <a:pt x="2078" y="338"/>
                  </a:cubicBezTo>
                  <a:cubicBezTo>
                    <a:pt x="2088" y="338"/>
                    <a:pt x="2094" y="348"/>
                    <a:pt x="2104" y="359"/>
                  </a:cubicBezTo>
                  <a:cubicBezTo>
                    <a:pt x="2094" y="364"/>
                    <a:pt x="2088" y="370"/>
                    <a:pt x="2088" y="380"/>
                  </a:cubicBezTo>
                  <a:cubicBezTo>
                    <a:pt x="2088" y="417"/>
                    <a:pt x="2125" y="438"/>
                    <a:pt x="2162" y="438"/>
                  </a:cubicBezTo>
                  <a:cubicBezTo>
                    <a:pt x="2183" y="438"/>
                    <a:pt x="2189" y="417"/>
                    <a:pt x="2210" y="417"/>
                  </a:cubicBezTo>
                  <a:cubicBezTo>
                    <a:pt x="2236" y="417"/>
                    <a:pt x="2236" y="417"/>
                    <a:pt x="2236" y="417"/>
                  </a:cubicBezTo>
                  <a:cubicBezTo>
                    <a:pt x="2257" y="417"/>
                    <a:pt x="2263" y="385"/>
                    <a:pt x="2284" y="385"/>
                  </a:cubicBezTo>
                  <a:cubicBezTo>
                    <a:pt x="2305" y="385"/>
                    <a:pt x="2305" y="406"/>
                    <a:pt x="2321" y="417"/>
                  </a:cubicBezTo>
                  <a:cubicBezTo>
                    <a:pt x="2336" y="428"/>
                    <a:pt x="2352" y="433"/>
                    <a:pt x="2368" y="433"/>
                  </a:cubicBezTo>
                  <a:cubicBezTo>
                    <a:pt x="2400" y="433"/>
                    <a:pt x="2394" y="396"/>
                    <a:pt x="2421" y="380"/>
                  </a:cubicBezTo>
                  <a:cubicBezTo>
                    <a:pt x="2447" y="364"/>
                    <a:pt x="2463" y="364"/>
                    <a:pt x="2489" y="359"/>
                  </a:cubicBezTo>
                  <a:cubicBezTo>
                    <a:pt x="2516" y="364"/>
                    <a:pt x="2516" y="364"/>
                    <a:pt x="2516" y="364"/>
                  </a:cubicBezTo>
                  <a:cubicBezTo>
                    <a:pt x="2542" y="364"/>
                    <a:pt x="2542" y="364"/>
                    <a:pt x="2542" y="364"/>
                  </a:cubicBezTo>
                  <a:cubicBezTo>
                    <a:pt x="2547" y="364"/>
                    <a:pt x="2553" y="354"/>
                    <a:pt x="2558" y="354"/>
                  </a:cubicBezTo>
                  <a:cubicBezTo>
                    <a:pt x="2579" y="354"/>
                    <a:pt x="2584" y="370"/>
                    <a:pt x="2600" y="375"/>
                  </a:cubicBezTo>
                  <a:cubicBezTo>
                    <a:pt x="2605" y="375"/>
                    <a:pt x="2611" y="375"/>
                    <a:pt x="2616" y="375"/>
                  </a:cubicBezTo>
                  <a:cubicBezTo>
                    <a:pt x="2632" y="375"/>
                    <a:pt x="2642" y="380"/>
                    <a:pt x="2653" y="380"/>
                  </a:cubicBezTo>
                  <a:cubicBezTo>
                    <a:pt x="2674" y="380"/>
                    <a:pt x="2685" y="380"/>
                    <a:pt x="2700" y="370"/>
                  </a:cubicBezTo>
                  <a:cubicBezTo>
                    <a:pt x="2711" y="364"/>
                    <a:pt x="2706" y="354"/>
                    <a:pt x="2711" y="343"/>
                  </a:cubicBezTo>
                  <a:cubicBezTo>
                    <a:pt x="2727" y="322"/>
                    <a:pt x="2748" y="317"/>
                    <a:pt x="2748" y="296"/>
                  </a:cubicBezTo>
                  <a:cubicBezTo>
                    <a:pt x="2748" y="275"/>
                    <a:pt x="2748" y="275"/>
                    <a:pt x="2748" y="275"/>
                  </a:cubicBezTo>
                  <a:cubicBezTo>
                    <a:pt x="2748" y="264"/>
                    <a:pt x="2732" y="264"/>
                    <a:pt x="2732" y="248"/>
                  </a:cubicBezTo>
                  <a:lnTo>
                    <a:pt x="2737" y="248"/>
                  </a:lnTo>
                  <a:cubicBezTo>
                    <a:pt x="2748" y="248"/>
                    <a:pt x="2753" y="254"/>
                    <a:pt x="2758" y="259"/>
                  </a:cubicBezTo>
                  <a:cubicBezTo>
                    <a:pt x="2769" y="264"/>
                    <a:pt x="2779" y="259"/>
                    <a:pt x="2795" y="264"/>
                  </a:cubicBezTo>
                  <a:cubicBezTo>
                    <a:pt x="2785" y="275"/>
                    <a:pt x="2764" y="275"/>
                    <a:pt x="2764" y="290"/>
                  </a:cubicBezTo>
                  <a:cubicBezTo>
                    <a:pt x="2764" y="296"/>
                    <a:pt x="2774" y="296"/>
                    <a:pt x="2774" y="301"/>
                  </a:cubicBezTo>
                  <a:cubicBezTo>
                    <a:pt x="2774" y="327"/>
                    <a:pt x="2732" y="327"/>
                    <a:pt x="2732" y="354"/>
                  </a:cubicBezTo>
                  <a:cubicBezTo>
                    <a:pt x="2732" y="380"/>
                    <a:pt x="2753" y="391"/>
                    <a:pt x="2769" y="406"/>
                  </a:cubicBezTo>
                  <a:cubicBezTo>
                    <a:pt x="2774" y="406"/>
                    <a:pt x="2774" y="406"/>
                    <a:pt x="2779" y="412"/>
                  </a:cubicBezTo>
                  <a:lnTo>
                    <a:pt x="2779" y="412"/>
                  </a:lnTo>
                  <a:cubicBezTo>
                    <a:pt x="2737" y="480"/>
                    <a:pt x="2737" y="480"/>
                    <a:pt x="2737" y="480"/>
                  </a:cubicBezTo>
                  <a:cubicBezTo>
                    <a:pt x="2742" y="491"/>
                    <a:pt x="2742" y="501"/>
                    <a:pt x="2748" y="512"/>
                  </a:cubicBezTo>
                  <a:cubicBezTo>
                    <a:pt x="2753" y="528"/>
                    <a:pt x="2758" y="538"/>
                    <a:pt x="2758" y="554"/>
                  </a:cubicBezTo>
                  <a:cubicBezTo>
                    <a:pt x="2758" y="565"/>
                    <a:pt x="2758" y="565"/>
                    <a:pt x="2753" y="570"/>
                  </a:cubicBezTo>
                  <a:cubicBezTo>
                    <a:pt x="2753" y="575"/>
                    <a:pt x="2753" y="575"/>
                    <a:pt x="2753" y="575"/>
                  </a:cubicBezTo>
                  <a:cubicBezTo>
                    <a:pt x="2748" y="580"/>
                    <a:pt x="2742" y="580"/>
                    <a:pt x="2737" y="580"/>
                  </a:cubicBezTo>
                  <a:cubicBezTo>
                    <a:pt x="2716" y="586"/>
                    <a:pt x="2706" y="591"/>
                    <a:pt x="2685" y="602"/>
                  </a:cubicBezTo>
                  <a:cubicBezTo>
                    <a:pt x="2679" y="596"/>
                    <a:pt x="2679" y="596"/>
                    <a:pt x="2679" y="596"/>
                  </a:cubicBezTo>
                  <a:cubicBezTo>
                    <a:pt x="2679" y="586"/>
                    <a:pt x="2669" y="580"/>
                    <a:pt x="2658" y="580"/>
                  </a:cubicBezTo>
                  <a:cubicBezTo>
                    <a:pt x="2653" y="580"/>
                    <a:pt x="2648" y="580"/>
                    <a:pt x="2642" y="586"/>
                  </a:cubicBezTo>
                  <a:cubicBezTo>
                    <a:pt x="2642" y="586"/>
                    <a:pt x="2637" y="586"/>
                    <a:pt x="2632" y="591"/>
                  </a:cubicBezTo>
                  <a:cubicBezTo>
                    <a:pt x="2627" y="591"/>
                    <a:pt x="2621" y="596"/>
                    <a:pt x="2616" y="596"/>
                  </a:cubicBezTo>
                  <a:cubicBezTo>
                    <a:pt x="2600" y="596"/>
                    <a:pt x="2590" y="602"/>
                    <a:pt x="2574" y="602"/>
                  </a:cubicBezTo>
                  <a:cubicBezTo>
                    <a:pt x="2563" y="602"/>
                    <a:pt x="2558" y="596"/>
                    <a:pt x="2547" y="596"/>
                  </a:cubicBezTo>
                  <a:cubicBezTo>
                    <a:pt x="2542" y="596"/>
                    <a:pt x="2542" y="602"/>
                    <a:pt x="2542" y="607"/>
                  </a:cubicBezTo>
                  <a:cubicBezTo>
                    <a:pt x="2542" y="612"/>
                    <a:pt x="2542" y="617"/>
                    <a:pt x="2542" y="623"/>
                  </a:cubicBezTo>
                  <a:cubicBezTo>
                    <a:pt x="2542" y="628"/>
                    <a:pt x="2537" y="633"/>
                    <a:pt x="2537" y="639"/>
                  </a:cubicBezTo>
                  <a:cubicBezTo>
                    <a:pt x="2537" y="654"/>
                    <a:pt x="2547" y="654"/>
                    <a:pt x="2558" y="665"/>
                  </a:cubicBezTo>
                  <a:cubicBezTo>
                    <a:pt x="2563" y="676"/>
                    <a:pt x="2568" y="681"/>
                    <a:pt x="2568" y="697"/>
                  </a:cubicBezTo>
                  <a:cubicBezTo>
                    <a:pt x="2568" y="702"/>
                    <a:pt x="2563" y="707"/>
                    <a:pt x="2558" y="718"/>
                  </a:cubicBezTo>
                  <a:cubicBezTo>
                    <a:pt x="2558" y="723"/>
                    <a:pt x="2553" y="728"/>
                    <a:pt x="2547" y="733"/>
                  </a:cubicBezTo>
                  <a:cubicBezTo>
                    <a:pt x="2537" y="739"/>
                    <a:pt x="2532" y="744"/>
                    <a:pt x="2526" y="749"/>
                  </a:cubicBezTo>
                  <a:cubicBezTo>
                    <a:pt x="2521" y="749"/>
                    <a:pt x="2516" y="755"/>
                    <a:pt x="2516" y="760"/>
                  </a:cubicBezTo>
                  <a:cubicBezTo>
                    <a:pt x="2516" y="760"/>
                    <a:pt x="2521" y="760"/>
                    <a:pt x="2521" y="765"/>
                  </a:cubicBezTo>
                  <a:cubicBezTo>
                    <a:pt x="2521" y="770"/>
                    <a:pt x="2526" y="770"/>
                    <a:pt x="2526" y="776"/>
                  </a:cubicBezTo>
                  <a:cubicBezTo>
                    <a:pt x="2526" y="786"/>
                    <a:pt x="2516" y="791"/>
                    <a:pt x="2516" y="802"/>
                  </a:cubicBezTo>
                  <a:cubicBezTo>
                    <a:pt x="2516" y="807"/>
                    <a:pt x="2526" y="813"/>
                    <a:pt x="2532" y="818"/>
                  </a:cubicBezTo>
                  <a:cubicBezTo>
                    <a:pt x="2542" y="823"/>
                    <a:pt x="2547" y="828"/>
                    <a:pt x="2558" y="834"/>
                  </a:cubicBezTo>
                  <a:cubicBezTo>
                    <a:pt x="2579" y="844"/>
                    <a:pt x="2584" y="860"/>
                    <a:pt x="2600" y="871"/>
                  </a:cubicBezTo>
                  <a:cubicBezTo>
                    <a:pt x="2616" y="881"/>
                    <a:pt x="2627" y="892"/>
                    <a:pt x="2642" y="902"/>
                  </a:cubicBezTo>
                  <a:cubicBezTo>
                    <a:pt x="2653" y="908"/>
                    <a:pt x="2658" y="913"/>
                    <a:pt x="2669" y="923"/>
                  </a:cubicBezTo>
                  <a:cubicBezTo>
                    <a:pt x="2674" y="929"/>
                    <a:pt x="2679" y="934"/>
                    <a:pt x="2685" y="934"/>
                  </a:cubicBezTo>
                  <a:cubicBezTo>
                    <a:pt x="2690" y="934"/>
                    <a:pt x="2695" y="929"/>
                    <a:pt x="2695" y="929"/>
                  </a:cubicBezTo>
                  <a:cubicBezTo>
                    <a:pt x="2706" y="918"/>
                    <a:pt x="2711" y="913"/>
                    <a:pt x="2716" y="902"/>
                  </a:cubicBezTo>
                  <a:cubicBezTo>
                    <a:pt x="2721" y="897"/>
                    <a:pt x="2727" y="897"/>
                    <a:pt x="2737" y="886"/>
                  </a:cubicBezTo>
                  <a:cubicBezTo>
                    <a:pt x="2737" y="886"/>
                    <a:pt x="2742" y="881"/>
                    <a:pt x="2742" y="876"/>
                  </a:cubicBezTo>
                  <a:cubicBezTo>
                    <a:pt x="2748" y="876"/>
                    <a:pt x="2748" y="876"/>
                    <a:pt x="2748" y="876"/>
                  </a:cubicBezTo>
                  <a:cubicBezTo>
                    <a:pt x="2753" y="876"/>
                    <a:pt x="2753" y="876"/>
                    <a:pt x="2753" y="876"/>
                  </a:cubicBezTo>
                  <a:cubicBezTo>
                    <a:pt x="2764" y="876"/>
                    <a:pt x="2764" y="876"/>
                    <a:pt x="2774" y="881"/>
                  </a:cubicBezTo>
                  <a:cubicBezTo>
                    <a:pt x="2779" y="881"/>
                    <a:pt x="2785" y="881"/>
                    <a:pt x="2790" y="881"/>
                  </a:cubicBezTo>
                  <a:cubicBezTo>
                    <a:pt x="2795" y="886"/>
                    <a:pt x="2795" y="881"/>
                    <a:pt x="2801" y="886"/>
                  </a:cubicBezTo>
                  <a:cubicBezTo>
                    <a:pt x="2806" y="886"/>
                    <a:pt x="2806" y="897"/>
                    <a:pt x="2811" y="902"/>
                  </a:cubicBezTo>
                  <a:cubicBezTo>
                    <a:pt x="2816" y="913"/>
                    <a:pt x="2816" y="923"/>
                    <a:pt x="2816" y="939"/>
                  </a:cubicBezTo>
                  <a:cubicBezTo>
                    <a:pt x="2822" y="955"/>
                    <a:pt x="2822" y="960"/>
                    <a:pt x="2827" y="976"/>
                  </a:cubicBezTo>
                  <a:cubicBezTo>
                    <a:pt x="2827" y="981"/>
                    <a:pt x="2827" y="987"/>
                    <a:pt x="2832" y="992"/>
                  </a:cubicBezTo>
                  <a:cubicBezTo>
                    <a:pt x="2838" y="997"/>
                    <a:pt x="2838" y="997"/>
                    <a:pt x="2838" y="997"/>
                  </a:cubicBezTo>
                  <a:cubicBezTo>
                    <a:pt x="2843" y="997"/>
                    <a:pt x="2843" y="1002"/>
                    <a:pt x="2848" y="1008"/>
                  </a:cubicBezTo>
                  <a:cubicBezTo>
                    <a:pt x="2859" y="1013"/>
                    <a:pt x="2869" y="1018"/>
                    <a:pt x="2869" y="1029"/>
                  </a:cubicBezTo>
                  <a:cubicBezTo>
                    <a:pt x="2869" y="1039"/>
                    <a:pt x="2853" y="1045"/>
                    <a:pt x="2843" y="1050"/>
                  </a:cubicBezTo>
                  <a:cubicBezTo>
                    <a:pt x="2838" y="1055"/>
                    <a:pt x="2827" y="1060"/>
                    <a:pt x="2827" y="1071"/>
                  </a:cubicBezTo>
                  <a:cubicBezTo>
                    <a:pt x="2827" y="1082"/>
                    <a:pt x="2832" y="1082"/>
                    <a:pt x="2832" y="1087"/>
                  </a:cubicBezTo>
                  <a:cubicBezTo>
                    <a:pt x="2838" y="1097"/>
                    <a:pt x="2832" y="1103"/>
                    <a:pt x="2838" y="1108"/>
                  </a:cubicBezTo>
                  <a:cubicBezTo>
                    <a:pt x="2843" y="1113"/>
                    <a:pt x="2848" y="1113"/>
                    <a:pt x="2853" y="1113"/>
                  </a:cubicBezTo>
                  <a:lnTo>
                    <a:pt x="2853" y="1119"/>
                  </a:lnTo>
                  <a:cubicBezTo>
                    <a:pt x="2853" y="1129"/>
                    <a:pt x="2853" y="1134"/>
                    <a:pt x="2848" y="1140"/>
                  </a:cubicBezTo>
                  <a:cubicBezTo>
                    <a:pt x="2848" y="1150"/>
                    <a:pt x="2853" y="1150"/>
                    <a:pt x="2853" y="1161"/>
                  </a:cubicBezTo>
                  <a:cubicBezTo>
                    <a:pt x="2853" y="1171"/>
                    <a:pt x="2848" y="1182"/>
                    <a:pt x="2843" y="1192"/>
                  </a:cubicBezTo>
                  <a:cubicBezTo>
                    <a:pt x="2838" y="1219"/>
                    <a:pt x="2838" y="1235"/>
                    <a:pt x="2838" y="1261"/>
                  </a:cubicBezTo>
                  <a:cubicBezTo>
                    <a:pt x="2848" y="1261"/>
                    <a:pt x="2859" y="1261"/>
                    <a:pt x="2864" y="1271"/>
                  </a:cubicBezTo>
                  <a:cubicBezTo>
                    <a:pt x="2864" y="1282"/>
                    <a:pt x="2864" y="1293"/>
                    <a:pt x="2864" y="1303"/>
                  </a:cubicBezTo>
                  <a:cubicBezTo>
                    <a:pt x="2864" y="1314"/>
                    <a:pt x="2869" y="1319"/>
                    <a:pt x="2869" y="1330"/>
                  </a:cubicBezTo>
                  <a:cubicBezTo>
                    <a:pt x="2869" y="1335"/>
                    <a:pt x="2869" y="1335"/>
                    <a:pt x="2869" y="1340"/>
                  </a:cubicBezTo>
                  <a:cubicBezTo>
                    <a:pt x="2874" y="1356"/>
                    <a:pt x="2885" y="1361"/>
                    <a:pt x="2896" y="1366"/>
                  </a:cubicBezTo>
                  <a:cubicBezTo>
                    <a:pt x="2917" y="1387"/>
                    <a:pt x="2922" y="1403"/>
                    <a:pt x="2932" y="1435"/>
                  </a:cubicBezTo>
                  <a:lnTo>
                    <a:pt x="2932" y="1435"/>
                  </a:lnTo>
                  <a:cubicBezTo>
                    <a:pt x="2922" y="1440"/>
                    <a:pt x="2906" y="1445"/>
                    <a:pt x="2896" y="1451"/>
                  </a:cubicBezTo>
                  <a:cubicBezTo>
                    <a:pt x="2890" y="1456"/>
                    <a:pt x="2885" y="1461"/>
                    <a:pt x="2880" y="1461"/>
                  </a:cubicBezTo>
                  <a:cubicBezTo>
                    <a:pt x="2874" y="1467"/>
                    <a:pt x="2869" y="1472"/>
                    <a:pt x="2859" y="1477"/>
                  </a:cubicBezTo>
                  <a:cubicBezTo>
                    <a:pt x="2853" y="1482"/>
                    <a:pt x="2853" y="1488"/>
                    <a:pt x="2848" y="1493"/>
                  </a:cubicBezTo>
                  <a:cubicBezTo>
                    <a:pt x="2843" y="1504"/>
                    <a:pt x="2838" y="1509"/>
                    <a:pt x="2832" y="1519"/>
                  </a:cubicBezTo>
                  <a:cubicBezTo>
                    <a:pt x="2827" y="1530"/>
                    <a:pt x="2822" y="1535"/>
                    <a:pt x="2816" y="1546"/>
                  </a:cubicBezTo>
                  <a:cubicBezTo>
                    <a:pt x="2811" y="1556"/>
                    <a:pt x="2801" y="1556"/>
                    <a:pt x="2785" y="1556"/>
                  </a:cubicBezTo>
                  <a:cubicBezTo>
                    <a:pt x="2774" y="1562"/>
                    <a:pt x="2769" y="1562"/>
                    <a:pt x="2758" y="1567"/>
                  </a:cubicBezTo>
                  <a:cubicBezTo>
                    <a:pt x="2742" y="1572"/>
                    <a:pt x="2737" y="1588"/>
                    <a:pt x="2721" y="1588"/>
                  </a:cubicBezTo>
                  <a:cubicBezTo>
                    <a:pt x="2716" y="1588"/>
                    <a:pt x="2711" y="1583"/>
                    <a:pt x="2700" y="1577"/>
                  </a:cubicBezTo>
                  <a:cubicBezTo>
                    <a:pt x="2695" y="1577"/>
                    <a:pt x="2690" y="1572"/>
                    <a:pt x="2685" y="1572"/>
                  </a:cubicBezTo>
                  <a:cubicBezTo>
                    <a:pt x="2679" y="1567"/>
                    <a:pt x="2674" y="1562"/>
                    <a:pt x="2669" y="1562"/>
                  </a:cubicBezTo>
                  <a:cubicBezTo>
                    <a:pt x="2648" y="1562"/>
                    <a:pt x="2637" y="1577"/>
                    <a:pt x="2611" y="1577"/>
                  </a:cubicBezTo>
                  <a:cubicBezTo>
                    <a:pt x="2584" y="1577"/>
                    <a:pt x="2568" y="1562"/>
                    <a:pt x="2542" y="1562"/>
                  </a:cubicBezTo>
                  <a:cubicBezTo>
                    <a:pt x="2521" y="1567"/>
                    <a:pt x="2510" y="1572"/>
                    <a:pt x="2489" y="1572"/>
                  </a:cubicBezTo>
                  <a:cubicBezTo>
                    <a:pt x="2474" y="1572"/>
                    <a:pt x="2468" y="1567"/>
                    <a:pt x="2458" y="1556"/>
                  </a:cubicBezTo>
                  <a:cubicBezTo>
                    <a:pt x="2447" y="1551"/>
                    <a:pt x="2437" y="1546"/>
                    <a:pt x="2421" y="1546"/>
                  </a:cubicBezTo>
                  <a:cubicBezTo>
                    <a:pt x="2410" y="1546"/>
                    <a:pt x="2410" y="1535"/>
                    <a:pt x="2400" y="1535"/>
                  </a:cubicBezTo>
                  <a:cubicBezTo>
                    <a:pt x="2389" y="1535"/>
                    <a:pt x="2384" y="1535"/>
                    <a:pt x="2379" y="1535"/>
                  </a:cubicBezTo>
                  <a:cubicBezTo>
                    <a:pt x="2368" y="1530"/>
                    <a:pt x="2368" y="1525"/>
                    <a:pt x="2357" y="1525"/>
                  </a:cubicBezTo>
                  <a:cubicBezTo>
                    <a:pt x="2352" y="1525"/>
                    <a:pt x="2352" y="1530"/>
                    <a:pt x="2347" y="1530"/>
                  </a:cubicBezTo>
                  <a:cubicBezTo>
                    <a:pt x="2342" y="1535"/>
                    <a:pt x="2342" y="1541"/>
                    <a:pt x="2336" y="1546"/>
                  </a:cubicBezTo>
                  <a:cubicBezTo>
                    <a:pt x="2326" y="1551"/>
                    <a:pt x="2321" y="1551"/>
                    <a:pt x="2315" y="1556"/>
                  </a:cubicBezTo>
                  <a:cubicBezTo>
                    <a:pt x="2299" y="1572"/>
                    <a:pt x="2289" y="1583"/>
                    <a:pt x="2268" y="1593"/>
                  </a:cubicBezTo>
                  <a:cubicBezTo>
                    <a:pt x="2257" y="1598"/>
                    <a:pt x="2252" y="1604"/>
                    <a:pt x="2242" y="1604"/>
                  </a:cubicBezTo>
                  <a:cubicBezTo>
                    <a:pt x="2236" y="1604"/>
                    <a:pt x="2231" y="1604"/>
                    <a:pt x="2220" y="1609"/>
                  </a:cubicBezTo>
                  <a:cubicBezTo>
                    <a:pt x="2220" y="1609"/>
                    <a:pt x="2220" y="1614"/>
                    <a:pt x="2215" y="1619"/>
                  </a:cubicBezTo>
                  <a:cubicBezTo>
                    <a:pt x="2205" y="1630"/>
                    <a:pt x="2199" y="1641"/>
                    <a:pt x="2194" y="1656"/>
                  </a:cubicBezTo>
                  <a:cubicBezTo>
                    <a:pt x="2199" y="1656"/>
                    <a:pt x="2205" y="1656"/>
                    <a:pt x="2210" y="1656"/>
                  </a:cubicBezTo>
                  <a:cubicBezTo>
                    <a:pt x="2210" y="1662"/>
                    <a:pt x="2210" y="1662"/>
                    <a:pt x="2210" y="1662"/>
                  </a:cubicBezTo>
                  <a:cubicBezTo>
                    <a:pt x="2215" y="1672"/>
                    <a:pt x="2215" y="1678"/>
                    <a:pt x="2215" y="1688"/>
                  </a:cubicBezTo>
                  <a:cubicBezTo>
                    <a:pt x="2215" y="1693"/>
                    <a:pt x="2210" y="1704"/>
                    <a:pt x="2210" y="1709"/>
                  </a:cubicBezTo>
                  <a:cubicBezTo>
                    <a:pt x="2210" y="1720"/>
                    <a:pt x="2210" y="1725"/>
                    <a:pt x="2215" y="1736"/>
                  </a:cubicBezTo>
                  <a:cubicBezTo>
                    <a:pt x="2215" y="1741"/>
                    <a:pt x="2215" y="1751"/>
                    <a:pt x="2215" y="1757"/>
                  </a:cubicBezTo>
                  <a:cubicBezTo>
                    <a:pt x="2220" y="1767"/>
                    <a:pt x="2220" y="1773"/>
                    <a:pt x="2220" y="1783"/>
                  </a:cubicBezTo>
                  <a:cubicBezTo>
                    <a:pt x="2220" y="1788"/>
                    <a:pt x="2220" y="1794"/>
                    <a:pt x="2215" y="1799"/>
                  </a:cubicBezTo>
                  <a:cubicBezTo>
                    <a:pt x="2215" y="1804"/>
                    <a:pt x="2210" y="1809"/>
                    <a:pt x="2210" y="1815"/>
                  </a:cubicBezTo>
                  <a:cubicBezTo>
                    <a:pt x="2199" y="1830"/>
                    <a:pt x="2194" y="1841"/>
                    <a:pt x="2194" y="1857"/>
                  </a:cubicBezTo>
                  <a:cubicBezTo>
                    <a:pt x="2194" y="1867"/>
                    <a:pt x="2199" y="1867"/>
                    <a:pt x="2199" y="1878"/>
                  </a:cubicBezTo>
                  <a:cubicBezTo>
                    <a:pt x="2199" y="1878"/>
                    <a:pt x="2205" y="1883"/>
                    <a:pt x="2205" y="1889"/>
                  </a:cubicBezTo>
                  <a:cubicBezTo>
                    <a:pt x="2194" y="1936"/>
                    <a:pt x="2194" y="1936"/>
                    <a:pt x="2194" y="1936"/>
                  </a:cubicBezTo>
                  <a:cubicBezTo>
                    <a:pt x="2194" y="1941"/>
                    <a:pt x="2199" y="1947"/>
                    <a:pt x="2199" y="1952"/>
                  </a:cubicBezTo>
                  <a:cubicBezTo>
                    <a:pt x="2199" y="1962"/>
                    <a:pt x="2194" y="1968"/>
                    <a:pt x="2194" y="1973"/>
                  </a:cubicBezTo>
                  <a:cubicBezTo>
                    <a:pt x="2194" y="1978"/>
                    <a:pt x="2194" y="1978"/>
                    <a:pt x="2194" y="1984"/>
                  </a:cubicBezTo>
                  <a:cubicBezTo>
                    <a:pt x="2199" y="1989"/>
                    <a:pt x="2205" y="1984"/>
                    <a:pt x="2210" y="1984"/>
                  </a:cubicBezTo>
                  <a:cubicBezTo>
                    <a:pt x="2247" y="1984"/>
                    <a:pt x="2247" y="1984"/>
                    <a:pt x="2247" y="1984"/>
                  </a:cubicBezTo>
                  <a:cubicBezTo>
                    <a:pt x="2247" y="1989"/>
                    <a:pt x="2252" y="1989"/>
                    <a:pt x="2252" y="1989"/>
                  </a:cubicBezTo>
                  <a:cubicBezTo>
                    <a:pt x="2252" y="1994"/>
                    <a:pt x="2247" y="1999"/>
                    <a:pt x="2242" y="2005"/>
                  </a:cubicBezTo>
                  <a:cubicBezTo>
                    <a:pt x="2242" y="2015"/>
                    <a:pt x="2242" y="2026"/>
                    <a:pt x="2242" y="2036"/>
                  </a:cubicBezTo>
                  <a:cubicBezTo>
                    <a:pt x="2242" y="2047"/>
                    <a:pt x="2247" y="2057"/>
                    <a:pt x="2257" y="2063"/>
                  </a:cubicBezTo>
                  <a:cubicBezTo>
                    <a:pt x="2263" y="2073"/>
                    <a:pt x="2273" y="2078"/>
                    <a:pt x="2284" y="2084"/>
                  </a:cubicBezTo>
                  <a:cubicBezTo>
                    <a:pt x="2289" y="2089"/>
                    <a:pt x="2294" y="2094"/>
                    <a:pt x="2299" y="2094"/>
                  </a:cubicBezTo>
                  <a:cubicBezTo>
                    <a:pt x="2310" y="2105"/>
                    <a:pt x="2321" y="2115"/>
                    <a:pt x="2336" y="2126"/>
                  </a:cubicBezTo>
                  <a:cubicBezTo>
                    <a:pt x="2347" y="2142"/>
                    <a:pt x="2357" y="2142"/>
                    <a:pt x="2368" y="2163"/>
                  </a:cubicBezTo>
                  <a:cubicBezTo>
                    <a:pt x="2373" y="2163"/>
                    <a:pt x="2373" y="2168"/>
                    <a:pt x="2373" y="2168"/>
                  </a:cubicBezTo>
                  <a:cubicBezTo>
                    <a:pt x="2379" y="2179"/>
                    <a:pt x="2384" y="2179"/>
                    <a:pt x="2394" y="2184"/>
                  </a:cubicBezTo>
                  <a:cubicBezTo>
                    <a:pt x="2400" y="2189"/>
                    <a:pt x="2405" y="2195"/>
                    <a:pt x="2416" y="2195"/>
                  </a:cubicBezTo>
                  <a:cubicBezTo>
                    <a:pt x="2437" y="2195"/>
                    <a:pt x="2447" y="2200"/>
                    <a:pt x="2468" y="2216"/>
                  </a:cubicBezTo>
                  <a:cubicBezTo>
                    <a:pt x="2474" y="2216"/>
                    <a:pt x="2479" y="2221"/>
                    <a:pt x="2484" y="2226"/>
                  </a:cubicBezTo>
                  <a:cubicBezTo>
                    <a:pt x="2495" y="2237"/>
                    <a:pt x="2500" y="2247"/>
                    <a:pt x="2510" y="2247"/>
                  </a:cubicBezTo>
                  <a:cubicBezTo>
                    <a:pt x="2516" y="2247"/>
                    <a:pt x="2516" y="2242"/>
                    <a:pt x="2521" y="2237"/>
                  </a:cubicBezTo>
                  <a:cubicBezTo>
                    <a:pt x="2532" y="2237"/>
                    <a:pt x="2537" y="2231"/>
                    <a:pt x="2547" y="2226"/>
                  </a:cubicBezTo>
                  <a:cubicBezTo>
                    <a:pt x="2558" y="2221"/>
                    <a:pt x="2568" y="2226"/>
                    <a:pt x="2579" y="2226"/>
                  </a:cubicBezTo>
                  <a:cubicBezTo>
                    <a:pt x="2590" y="2226"/>
                    <a:pt x="2600" y="2221"/>
                    <a:pt x="2605" y="2231"/>
                  </a:cubicBezTo>
                  <a:cubicBezTo>
                    <a:pt x="2611" y="2237"/>
                    <a:pt x="2616" y="2247"/>
                    <a:pt x="2627" y="2247"/>
                  </a:cubicBezTo>
                  <a:cubicBezTo>
                    <a:pt x="2632" y="2247"/>
                    <a:pt x="2637" y="2242"/>
                    <a:pt x="2642" y="2237"/>
                  </a:cubicBezTo>
                  <a:cubicBezTo>
                    <a:pt x="2658" y="2231"/>
                    <a:pt x="2669" y="2231"/>
                    <a:pt x="2685" y="2226"/>
                  </a:cubicBezTo>
                  <a:cubicBezTo>
                    <a:pt x="2700" y="2221"/>
                    <a:pt x="2706" y="2210"/>
                    <a:pt x="2721" y="2210"/>
                  </a:cubicBezTo>
                  <a:cubicBezTo>
                    <a:pt x="2727" y="2210"/>
                    <a:pt x="2732" y="2216"/>
                    <a:pt x="2732" y="2221"/>
                  </a:cubicBezTo>
                  <a:cubicBezTo>
                    <a:pt x="2742" y="2231"/>
                    <a:pt x="2742" y="2237"/>
                    <a:pt x="2753" y="2247"/>
                  </a:cubicBezTo>
                  <a:cubicBezTo>
                    <a:pt x="2764" y="2258"/>
                    <a:pt x="2764" y="2268"/>
                    <a:pt x="2764" y="2284"/>
                  </a:cubicBezTo>
                  <a:cubicBezTo>
                    <a:pt x="2764" y="2305"/>
                    <a:pt x="2764" y="2316"/>
                    <a:pt x="2769" y="2332"/>
                  </a:cubicBezTo>
                  <a:cubicBezTo>
                    <a:pt x="2774" y="2342"/>
                    <a:pt x="2785" y="2353"/>
                    <a:pt x="2790" y="2363"/>
                  </a:cubicBezTo>
                  <a:lnTo>
                    <a:pt x="2790" y="2363"/>
                  </a:lnTo>
                  <a:cubicBezTo>
                    <a:pt x="2779" y="2369"/>
                    <a:pt x="2769" y="2369"/>
                    <a:pt x="2758" y="2369"/>
                  </a:cubicBezTo>
                  <a:cubicBezTo>
                    <a:pt x="2742" y="2369"/>
                    <a:pt x="2737" y="2369"/>
                    <a:pt x="2721" y="2369"/>
                  </a:cubicBezTo>
                  <a:cubicBezTo>
                    <a:pt x="2711" y="2369"/>
                    <a:pt x="2706" y="2369"/>
                    <a:pt x="2695" y="2369"/>
                  </a:cubicBezTo>
                  <a:cubicBezTo>
                    <a:pt x="2674" y="2369"/>
                    <a:pt x="2664" y="2358"/>
                    <a:pt x="2637" y="2358"/>
                  </a:cubicBezTo>
                  <a:cubicBezTo>
                    <a:pt x="2605" y="2358"/>
                    <a:pt x="2605" y="2358"/>
                    <a:pt x="2605" y="2358"/>
                  </a:cubicBezTo>
                  <a:cubicBezTo>
                    <a:pt x="2590" y="2358"/>
                    <a:pt x="2579" y="2347"/>
                    <a:pt x="2563" y="2342"/>
                  </a:cubicBezTo>
                  <a:cubicBezTo>
                    <a:pt x="2500" y="2358"/>
                    <a:pt x="2500" y="2358"/>
                    <a:pt x="2500" y="2358"/>
                  </a:cubicBezTo>
                  <a:cubicBezTo>
                    <a:pt x="2463" y="2353"/>
                    <a:pt x="2463" y="2353"/>
                    <a:pt x="2463" y="2353"/>
                  </a:cubicBezTo>
                  <a:cubicBezTo>
                    <a:pt x="2379" y="2363"/>
                    <a:pt x="2331" y="2395"/>
                    <a:pt x="2247" y="2395"/>
                  </a:cubicBezTo>
                  <a:cubicBezTo>
                    <a:pt x="2220" y="2395"/>
                    <a:pt x="2220" y="2395"/>
                    <a:pt x="2220" y="2395"/>
                  </a:cubicBezTo>
                  <a:cubicBezTo>
                    <a:pt x="2189" y="2395"/>
                    <a:pt x="2168" y="2384"/>
                    <a:pt x="2136" y="2379"/>
                  </a:cubicBezTo>
                  <a:cubicBezTo>
                    <a:pt x="2094" y="2369"/>
                    <a:pt x="2062" y="2379"/>
                    <a:pt x="2025" y="2363"/>
                  </a:cubicBezTo>
                  <a:cubicBezTo>
                    <a:pt x="1999" y="2353"/>
                    <a:pt x="1994" y="2337"/>
                    <a:pt x="1967" y="2321"/>
                  </a:cubicBezTo>
                  <a:cubicBezTo>
                    <a:pt x="1941" y="2305"/>
                    <a:pt x="1920" y="2310"/>
                    <a:pt x="1888" y="2289"/>
                  </a:cubicBezTo>
                  <a:cubicBezTo>
                    <a:pt x="1856" y="2274"/>
                    <a:pt x="1851" y="2242"/>
                    <a:pt x="1835" y="2210"/>
                  </a:cubicBezTo>
                  <a:cubicBezTo>
                    <a:pt x="1820" y="2173"/>
                    <a:pt x="1804" y="2158"/>
                    <a:pt x="1804" y="2115"/>
                  </a:cubicBezTo>
                  <a:cubicBezTo>
                    <a:pt x="1804" y="2094"/>
                    <a:pt x="1814" y="2084"/>
                    <a:pt x="1814" y="2063"/>
                  </a:cubicBezTo>
                  <a:cubicBezTo>
                    <a:pt x="1814" y="2036"/>
                    <a:pt x="1798" y="2031"/>
                    <a:pt x="1788" y="2010"/>
                  </a:cubicBezTo>
                  <a:cubicBezTo>
                    <a:pt x="1777" y="1973"/>
                    <a:pt x="1767" y="1931"/>
                    <a:pt x="1725" y="1931"/>
                  </a:cubicBezTo>
                  <a:cubicBezTo>
                    <a:pt x="1714" y="1931"/>
                    <a:pt x="1709" y="1936"/>
                    <a:pt x="1703" y="1936"/>
                  </a:cubicBezTo>
                  <a:cubicBezTo>
                    <a:pt x="1688" y="1936"/>
                    <a:pt x="1677" y="1936"/>
                    <a:pt x="1677" y="1947"/>
                  </a:cubicBezTo>
                  <a:cubicBezTo>
                    <a:pt x="1677" y="1999"/>
                    <a:pt x="1709" y="2020"/>
                    <a:pt x="1709" y="2068"/>
                  </a:cubicBezTo>
                  <a:cubicBezTo>
                    <a:pt x="1709" y="2115"/>
                    <a:pt x="1709" y="2152"/>
                    <a:pt x="1666" y="2179"/>
                  </a:cubicBezTo>
                  <a:cubicBezTo>
                    <a:pt x="1693" y="2189"/>
                    <a:pt x="1714" y="2210"/>
                    <a:pt x="1714" y="2242"/>
                  </a:cubicBezTo>
                  <a:cubicBezTo>
                    <a:pt x="1714" y="2268"/>
                    <a:pt x="1709" y="2289"/>
                    <a:pt x="1698" y="2316"/>
                  </a:cubicBezTo>
                  <a:cubicBezTo>
                    <a:pt x="1688" y="2332"/>
                    <a:pt x="1688" y="2353"/>
                    <a:pt x="1672" y="2358"/>
                  </a:cubicBezTo>
                  <a:cubicBezTo>
                    <a:pt x="1672" y="2326"/>
                    <a:pt x="1693" y="2310"/>
                    <a:pt x="1693" y="2279"/>
                  </a:cubicBezTo>
                  <a:cubicBezTo>
                    <a:pt x="1693" y="2252"/>
                    <a:pt x="1656" y="2252"/>
                    <a:pt x="1677" y="2247"/>
                  </a:cubicBezTo>
                  <a:cubicBezTo>
                    <a:pt x="1666" y="2210"/>
                    <a:pt x="1640" y="2195"/>
                    <a:pt x="1619" y="2163"/>
                  </a:cubicBezTo>
                  <a:cubicBezTo>
                    <a:pt x="1603" y="2173"/>
                    <a:pt x="1598" y="2189"/>
                    <a:pt x="1587" y="2200"/>
                  </a:cubicBezTo>
                  <a:cubicBezTo>
                    <a:pt x="1582" y="2195"/>
                    <a:pt x="1582" y="2184"/>
                    <a:pt x="1572" y="2184"/>
                  </a:cubicBezTo>
                  <a:lnTo>
                    <a:pt x="1566" y="2184"/>
                  </a:lnTo>
                  <a:cubicBezTo>
                    <a:pt x="1566" y="2200"/>
                    <a:pt x="1561" y="2210"/>
                    <a:pt x="1551" y="2221"/>
                  </a:cubicBezTo>
                  <a:cubicBezTo>
                    <a:pt x="1556" y="2226"/>
                    <a:pt x="1561" y="2226"/>
                    <a:pt x="1561" y="2237"/>
                  </a:cubicBezTo>
                  <a:cubicBezTo>
                    <a:pt x="1561" y="2237"/>
                    <a:pt x="1556" y="2242"/>
                    <a:pt x="1556" y="2247"/>
                  </a:cubicBezTo>
                  <a:cubicBezTo>
                    <a:pt x="1556" y="2252"/>
                    <a:pt x="1561" y="2258"/>
                    <a:pt x="1561" y="2263"/>
                  </a:cubicBezTo>
                  <a:cubicBezTo>
                    <a:pt x="1561" y="2274"/>
                    <a:pt x="1545" y="2279"/>
                    <a:pt x="1535" y="2284"/>
                  </a:cubicBezTo>
                  <a:cubicBezTo>
                    <a:pt x="1529" y="2284"/>
                    <a:pt x="1524" y="2289"/>
                    <a:pt x="1514" y="2289"/>
                  </a:cubicBezTo>
                  <a:cubicBezTo>
                    <a:pt x="1498" y="2289"/>
                    <a:pt x="1498" y="2274"/>
                    <a:pt x="1492" y="2258"/>
                  </a:cubicBezTo>
                  <a:cubicBezTo>
                    <a:pt x="1477" y="2274"/>
                    <a:pt x="1471" y="2295"/>
                    <a:pt x="1450" y="2295"/>
                  </a:cubicBezTo>
                  <a:cubicBezTo>
                    <a:pt x="1445" y="2295"/>
                    <a:pt x="1440" y="2295"/>
                    <a:pt x="1434" y="2295"/>
                  </a:cubicBezTo>
                  <a:cubicBezTo>
                    <a:pt x="1429" y="2295"/>
                    <a:pt x="1424" y="2305"/>
                    <a:pt x="1424" y="2310"/>
                  </a:cubicBezTo>
                  <a:cubicBezTo>
                    <a:pt x="1419" y="2310"/>
                    <a:pt x="1419" y="2310"/>
                    <a:pt x="1419" y="2310"/>
                  </a:cubicBezTo>
                  <a:cubicBezTo>
                    <a:pt x="1413" y="2263"/>
                    <a:pt x="1366" y="2247"/>
                    <a:pt x="1366" y="2195"/>
                  </a:cubicBezTo>
                  <a:cubicBezTo>
                    <a:pt x="1366" y="2184"/>
                    <a:pt x="1371" y="2179"/>
                    <a:pt x="1371" y="2173"/>
                  </a:cubicBezTo>
                  <a:cubicBezTo>
                    <a:pt x="1371" y="2158"/>
                    <a:pt x="1355" y="2163"/>
                    <a:pt x="1350" y="2152"/>
                  </a:cubicBezTo>
                  <a:cubicBezTo>
                    <a:pt x="1324" y="2110"/>
                    <a:pt x="1271" y="2131"/>
                    <a:pt x="1223" y="2115"/>
                  </a:cubicBezTo>
                  <a:cubicBezTo>
                    <a:pt x="1187" y="2100"/>
                    <a:pt x="1166" y="2084"/>
                    <a:pt x="1129" y="2084"/>
                  </a:cubicBezTo>
                  <a:cubicBezTo>
                    <a:pt x="1097" y="2084"/>
                    <a:pt x="1092" y="2126"/>
                    <a:pt x="1060" y="2126"/>
                  </a:cubicBezTo>
                  <a:cubicBezTo>
                    <a:pt x="1049" y="2126"/>
                    <a:pt x="1044" y="2110"/>
                    <a:pt x="1034" y="2105"/>
                  </a:cubicBezTo>
                  <a:cubicBezTo>
                    <a:pt x="1002" y="2100"/>
                    <a:pt x="981" y="2115"/>
                    <a:pt x="955" y="2094"/>
                  </a:cubicBezTo>
                  <a:cubicBezTo>
                    <a:pt x="944" y="2089"/>
                    <a:pt x="944" y="2068"/>
                    <a:pt x="933" y="2068"/>
                  </a:cubicBezTo>
                  <a:cubicBezTo>
                    <a:pt x="907" y="2068"/>
                    <a:pt x="891" y="2073"/>
                    <a:pt x="881" y="2094"/>
                  </a:cubicBezTo>
                  <a:cubicBezTo>
                    <a:pt x="875" y="2094"/>
                    <a:pt x="875" y="2094"/>
                    <a:pt x="870" y="2089"/>
                  </a:cubicBezTo>
                  <a:cubicBezTo>
                    <a:pt x="870" y="2100"/>
                    <a:pt x="865" y="2105"/>
                    <a:pt x="865" y="2110"/>
                  </a:cubicBezTo>
                  <a:cubicBezTo>
                    <a:pt x="865" y="2121"/>
                    <a:pt x="865" y="2126"/>
                    <a:pt x="865" y="2136"/>
                  </a:cubicBezTo>
                  <a:cubicBezTo>
                    <a:pt x="865" y="2136"/>
                    <a:pt x="865" y="2136"/>
                    <a:pt x="865" y="2142"/>
                  </a:cubicBezTo>
                  <a:cubicBezTo>
                    <a:pt x="844" y="2131"/>
                    <a:pt x="844" y="2115"/>
                    <a:pt x="833" y="2094"/>
                  </a:cubicBezTo>
                  <a:cubicBezTo>
                    <a:pt x="838" y="2094"/>
                    <a:pt x="844" y="2094"/>
                    <a:pt x="844" y="2094"/>
                  </a:cubicBezTo>
                  <a:cubicBezTo>
                    <a:pt x="828" y="2078"/>
                    <a:pt x="812" y="2073"/>
                    <a:pt x="791" y="2073"/>
                  </a:cubicBezTo>
                  <a:cubicBezTo>
                    <a:pt x="786" y="2073"/>
                    <a:pt x="786" y="2084"/>
                    <a:pt x="780" y="2094"/>
                  </a:cubicBezTo>
                  <a:cubicBezTo>
                    <a:pt x="780" y="2089"/>
                    <a:pt x="780" y="2084"/>
                    <a:pt x="780" y="2078"/>
                  </a:cubicBezTo>
                  <a:cubicBezTo>
                    <a:pt x="765" y="2078"/>
                    <a:pt x="759" y="2078"/>
                    <a:pt x="749" y="2078"/>
                  </a:cubicBezTo>
                  <a:cubicBezTo>
                    <a:pt x="749" y="2089"/>
                    <a:pt x="749" y="2094"/>
                    <a:pt x="744" y="2105"/>
                  </a:cubicBezTo>
                  <a:cubicBezTo>
                    <a:pt x="738" y="2094"/>
                    <a:pt x="738" y="2084"/>
                    <a:pt x="728" y="2084"/>
                  </a:cubicBezTo>
                  <a:cubicBezTo>
                    <a:pt x="707" y="2084"/>
                    <a:pt x="717" y="2121"/>
                    <a:pt x="712" y="2142"/>
                  </a:cubicBezTo>
                  <a:cubicBezTo>
                    <a:pt x="685" y="2126"/>
                    <a:pt x="675" y="2110"/>
                    <a:pt x="649" y="2110"/>
                  </a:cubicBezTo>
                  <a:cubicBezTo>
                    <a:pt x="638" y="2110"/>
                    <a:pt x="627" y="2110"/>
                    <a:pt x="617" y="2110"/>
                  </a:cubicBezTo>
                  <a:cubicBezTo>
                    <a:pt x="612" y="2110"/>
                    <a:pt x="612" y="2110"/>
                    <a:pt x="612" y="2110"/>
                  </a:cubicBezTo>
                  <a:cubicBezTo>
                    <a:pt x="606" y="2089"/>
                    <a:pt x="585" y="2084"/>
                    <a:pt x="564" y="2073"/>
                  </a:cubicBezTo>
                  <a:cubicBezTo>
                    <a:pt x="564" y="2047"/>
                    <a:pt x="564" y="2047"/>
                    <a:pt x="564" y="2047"/>
                  </a:cubicBezTo>
                  <a:cubicBezTo>
                    <a:pt x="559" y="2047"/>
                    <a:pt x="559" y="2047"/>
                    <a:pt x="548" y="2047"/>
                  </a:cubicBezTo>
                  <a:cubicBezTo>
                    <a:pt x="554" y="2036"/>
                    <a:pt x="564" y="2031"/>
                    <a:pt x="575" y="2026"/>
                  </a:cubicBezTo>
                  <a:cubicBezTo>
                    <a:pt x="554" y="1999"/>
                    <a:pt x="543" y="1978"/>
                    <a:pt x="517" y="1962"/>
                  </a:cubicBezTo>
                  <a:cubicBezTo>
                    <a:pt x="496" y="1957"/>
                    <a:pt x="480" y="1957"/>
                    <a:pt x="459" y="1952"/>
                  </a:cubicBezTo>
                  <a:cubicBezTo>
                    <a:pt x="416" y="1941"/>
                    <a:pt x="395" y="1925"/>
                    <a:pt x="353" y="1925"/>
                  </a:cubicBezTo>
                  <a:cubicBezTo>
                    <a:pt x="348" y="1925"/>
                    <a:pt x="348" y="1931"/>
                    <a:pt x="343" y="1931"/>
                  </a:cubicBezTo>
                  <a:cubicBezTo>
                    <a:pt x="322" y="1931"/>
                    <a:pt x="322" y="1910"/>
                    <a:pt x="306" y="1904"/>
                  </a:cubicBezTo>
                  <a:cubicBezTo>
                    <a:pt x="269" y="1883"/>
                    <a:pt x="253" y="1867"/>
                    <a:pt x="216" y="1846"/>
                  </a:cubicBezTo>
                  <a:cubicBezTo>
                    <a:pt x="190" y="1830"/>
                    <a:pt x="174" y="1825"/>
                    <a:pt x="142" y="1820"/>
                  </a:cubicBezTo>
                  <a:cubicBezTo>
                    <a:pt x="121" y="1815"/>
                    <a:pt x="95" y="1825"/>
                    <a:pt x="89" y="1804"/>
                  </a:cubicBezTo>
                  <a:cubicBezTo>
                    <a:pt x="89" y="1799"/>
                    <a:pt x="89" y="1794"/>
                    <a:pt x="89" y="1788"/>
                  </a:cubicBezTo>
                  <a:cubicBezTo>
                    <a:pt x="89" y="1778"/>
                    <a:pt x="95" y="1773"/>
                    <a:pt x="105" y="1767"/>
                  </a:cubicBezTo>
                  <a:cubicBezTo>
                    <a:pt x="95" y="1751"/>
                    <a:pt x="74" y="1751"/>
                    <a:pt x="58" y="1751"/>
                  </a:cubicBezTo>
                  <a:cubicBezTo>
                    <a:pt x="42" y="1751"/>
                    <a:pt x="37" y="1762"/>
                    <a:pt x="26" y="1762"/>
                  </a:cubicBezTo>
                  <a:cubicBezTo>
                    <a:pt x="21" y="1741"/>
                    <a:pt x="21" y="1720"/>
                    <a:pt x="0" y="1709"/>
                  </a:cubicBezTo>
                  <a:cubicBezTo>
                    <a:pt x="5" y="1688"/>
                    <a:pt x="16" y="1683"/>
                    <a:pt x="31" y="1667"/>
                  </a:cubicBezTo>
                  <a:cubicBezTo>
                    <a:pt x="42" y="1656"/>
                    <a:pt x="47" y="1651"/>
                    <a:pt x="58" y="1651"/>
                  </a:cubicBezTo>
                  <a:cubicBezTo>
                    <a:pt x="74" y="1651"/>
                    <a:pt x="79" y="1656"/>
                    <a:pt x="95" y="1656"/>
                  </a:cubicBezTo>
                  <a:cubicBezTo>
                    <a:pt x="116" y="1656"/>
                    <a:pt x="126" y="1646"/>
                    <a:pt x="153" y="1646"/>
                  </a:cubicBezTo>
                  <a:cubicBezTo>
                    <a:pt x="179" y="1646"/>
                    <a:pt x="179" y="1646"/>
                    <a:pt x="179" y="1646"/>
                  </a:cubicBezTo>
                  <a:cubicBezTo>
                    <a:pt x="216" y="1646"/>
                    <a:pt x="216" y="1646"/>
                    <a:pt x="216" y="1646"/>
                  </a:cubicBezTo>
                  <a:cubicBezTo>
                    <a:pt x="295" y="1646"/>
                    <a:pt x="295" y="1646"/>
                    <a:pt x="295" y="1646"/>
                  </a:cubicBezTo>
                  <a:cubicBezTo>
                    <a:pt x="316" y="1646"/>
                    <a:pt x="322" y="1625"/>
                    <a:pt x="343" y="1625"/>
                  </a:cubicBezTo>
                  <a:cubicBezTo>
                    <a:pt x="358" y="1625"/>
                    <a:pt x="364" y="1641"/>
                    <a:pt x="379" y="1641"/>
                  </a:cubicBezTo>
                  <a:cubicBezTo>
                    <a:pt x="411" y="1641"/>
                    <a:pt x="427" y="1625"/>
                    <a:pt x="464" y="1625"/>
                  </a:cubicBezTo>
                  <a:cubicBezTo>
                    <a:pt x="506" y="1625"/>
                    <a:pt x="527" y="1646"/>
                    <a:pt x="569" y="1646"/>
                  </a:cubicBezTo>
                  <a:cubicBezTo>
                    <a:pt x="596" y="1646"/>
                    <a:pt x="612" y="1630"/>
                    <a:pt x="638" y="1625"/>
                  </a:cubicBezTo>
                  <a:cubicBezTo>
                    <a:pt x="664" y="1614"/>
                    <a:pt x="680" y="1619"/>
                    <a:pt x="707" y="1604"/>
                  </a:cubicBezTo>
                  <a:cubicBezTo>
                    <a:pt x="712" y="1598"/>
                    <a:pt x="717" y="1593"/>
                    <a:pt x="728" y="1588"/>
                  </a:cubicBezTo>
                  <a:cubicBezTo>
                    <a:pt x="728" y="1593"/>
                    <a:pt x="733" y="1598"/>
                    <a:pt x="738" y="1598"/>
                  </a:cubicBezTo>
                  <a:cubicBezTo>
                    <a:pt x="759" y="1598"/>
                    <a:pt x="770" y="1598"/>
                    <a:pt x="791" y="1598"/>
                  </a:cubicBezTo>
                  <a:cubicBezTo>
                    <a:pt x="828" y="1598"/>
                    <a:pt x="849" y="1572"/>
                    <a:pt x="875" y="1546"/>
                  </a:cubicBezTo>
                  <a:cubicBezTo>
                    <a:pt x="891" y="1530"/>
                    <a:pt x="912" y="1530"/>
                    <a:pt x="912" y="1509"/>
                  </a:cubicBezTo>
                  <a:cubicBezTo>
                    <a:pt x="912" y="1493"/>
                    <a:pt x="902" y="1488"/>
                    <a:pt x="902" y="1472"/>
                  </a:cubicBezTo>
                  <a:cubicBezTo>
                    <a:pt x="902" y="1461"/>
                    <a:pt x="907" y="1456"/>
                    <a:pt x="907" y="1451"/>
                  </a:cubicBezTo>
                  <a:cubicBezTo>
                    <a:pt x="907" y="1419"/>
                    <a:pt x="907" y="1419"/>
                    <a:pt x="907" y="1419"/>
                  </a:cubicBezTo>
                  <a:cubicBezTo>
                    <a:pt x="907" y="1403"/>
                    <a:pt x="918" y="1393"/>
                    <a:pt x="918" y="1377"/>
                  </a:cubicBezTo>
                  <a:cubicBezTo>
                    <a:pt x="918" y="1372"/>
                    <a:pt x="912" y="1366"/>
                    <a:pt x="907" y="1361"/>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2" name="Freeform 89"/>
            <p:cNvSpPr>
              <a:spLocks noChangeArrowheads="1"/>
            </p:cNvSpPr>
            <p:nvPr/>
          </p:nvSpPr>
          <p:spPr bwMode="auto">
            <a:xfrm>
              <a:off x="6636821" y="8154987"/>
              <a:ext cx="292081" cy="165100"/>
            </a:xfrm>
            <a:custGeom>
              <a:avLst/>
              <a:gdLst>
                <a:gd name="T0" fmla="*/ 765 w 813"/>
                <a:gd name="T1" fmla="*/ 10 h 460"/>
                <a:gd name="T2" fmla="*/ 606 w 813"/>
                <a:gd name="T3" fmla="*/ 10 h 460"/>
                <a:gd name="T4" fmla="*/ 522 w 813"/>
                <a:gd name="T5" fmla="*/ 5 h 460"/>
                <a:gd name="T6" fmla="*/ 438 w 813"/>
                <a:gd name="T7" fmla="*/ 21 h 460"/>
                <a:gd name="T8" fmla="*/ 348 w 813"/>
                <a:gd name="T9" fmla="*/ 84 h 460"/>
                <a:gd name="T10" fmla="*/ 311 w 813"/>
                <a:gd name="T11" fmla="*/ 126 h 460"/>
                <a:gd name="T12" fmla="*/ 311 w 813"/>
                <a:gd name="T13" fmla="*/ 84 h 460"/>
                <a:gd name="T14" fmla="*/ 163 w 813"/>
                <a:gd name="T15" fmla="*/ 137 h 460"/>
                <a:gd name="T16" fmla="*/ 32 w 813"/>
                <a:gd name="T17" fmla="*/ 205 h 460"/>
                <a:gd name="T18" fmla="*/ 0 w 813"/>
                <a:gd name="T19" fmla="*/ 216 h 460"/>
                <a:gd name="T20" fmla="*/ 10 w 813"/>
                <a:gd name="T21" fmla="*/ 248 h 460"/>
                <a:gd name="T22" fmla="*/ 47 w 813"/>
                <a:gd name="T23" fmla="*/ 221 h 460"/>
                <a:gd name="T24" fmla="*/ 68 w 813"/>
                <a:gd name="T25" fmla="*/ 211 h 460"/>
                <a:gd name="T26" fmla="*/ 95 w 813"/>
                <a:gd name="T27" fmla="*/ 237 h 460"/>
                <a:gd name="T28" fmla="*/ 95 w 813"/>
                <a:gd name="T29" fmla="*/ 274 h 460"/>
                <a:gd name="T30" fmla="*/ 53 w 813"/>
                <a:gd name="T31" fmla="*/ 332 h 460"/>
                <a:gd name="T32" fmla="*/ 84 w 813"/>
                <a:gd name="T33" fmla="*/ 358 h 460"/>
                <a:gd name="T34" fmla="*/ 111 w 813"/>
                <a:gd name="T35" fmla="*/ 374 h 460"/>
                <a:gd name="T36" fmla="*/ 163 w 813"/>
                <a:gd name="T37" fmla="*/ 406 h 460"/>
                <a:gd name="T38" fmla="*/ 195 w 813"/>
                <a:gd name="T39" fmla="*/ 422 h 460"/>
                <a:gd name="T40" fmla="*/ 232 w 813"/>
                <a:gd name="T41" fmla="*/ 432 h 460"/>
                <a:gd name="T42" fmla="*/ 242 w 813"/>
                <a:gd name="T43" fmla="*/ 459 h 460"/>
                <a:gd name="T44" fmla="*/ 301 w 813"/>
                <a:gd name="T45" fmla="*/ 453 h 460"/>
                <a:gd name="T46" fmla="*/ 306 w 813"/>
                <a:gd name="T47" fmla="*/ 390 h 460"/>
                <a:gd name="T48" fmla="*/ 327 w 813"/>
                <a:gd name="T49" fmla="*/ 406 h 460"/>
                <a:gd name="T50" fmla="*/ 364 w 813"/>
                <a:gd name="T51" fmla="*/ 411 h 460"/>
                <a:gd name="T52" fmla="*/ 427 w 813"/>
                <a:gd name="T53" fmla="*/ 406 h 460"/>
                <a:gd name="T54" fmla="*/ 469 w 813"/>
                <a:gd name="T55" fmla="*/ 411 h 460"/>
                <a:gd name="T56" fmla="*/ 527 w 813"/>
                <a:gd name="T57" fmla="*/ 385 h 460"/>
                <a:gd name="T58" fmla="*/ 575 w 813"/>
                <a:gd name="T59" fmla="*/ 327 h 460"/>
                <a:gd name="T60" fmla="*/ 575 w 813"/>
                <a:gd name="T61" fmla="*/ 295 h 460"/>
                <a:gd name="T62" fmla="*/ 575 w 813"/>
                <a:gd name="T63" fmla="*/ 258 h 460"/>
                <a:gd name="T64" fmla="*/ 580 w 813"/>
                <a:gd name="T65" fmla="*/ 216 h 460"/>
                <a:gd name="T66" fmla="*/ 585 w 813"/>
                <a:gd name="T67" fmla="*/ 163 h 460"/>
                <a:gd name="T68" fmla="*/ 622 w 813"/>
                <a:gd name="T69" fmla="*/ 195 h 460"/>
                <a:gd name="T70" fmla="*/ 649 w 813"/>
                <a:gd name="T71" fmla="*/ 158 h 460"/>
                <a:gd name="T72" fmla="*/ 680 w 813"/>
                <a:gd name="T73" fmla="*/ 137 h 460"/>
                <a:gd name="T74" fmla="*/ 696 w 813"/>
                <a:gd name="T75" fmla="*/ 158 h 460"/>
                <a:gd name="T76" fmla="*/ 759 w 813"/>
                <a:gd name="T77" fmla="*/ 226 h 460"/>
                <a:gd name="T78" fmla="*/ 765 w 813"/>
                <a:gd name="T79" fmla="*/ 174 h 460"/>
                <a:gd name="T80" fmla="*/ 775 w 813"/>
                <a:gd name="T81" fmla="*/ 147 h 460"/>
                <a:gd name="T82" fmla="*/ 812 w 813"/>
                <a:gd name="T83" fmla="*/ 100 h 460"/>
                <a:gd name="T84" fmla="*/ 791 w 813"/>
                <a:gd name="T85" fmla="*/ 5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3" h="460">
                  <a:moveTo>
                    <a:pt x="765" y="10"/>
                  </a:moveTo>
                  <a:lnTo>
                    <a:pt x="765" y="10"/>
                  </a:lnTo>
                  <a:cubicBezTo>
                    <a:pt x="749" y="16"/>
                    <a:pt x="733" y="16"/>
                    <a:pt x="712" y="21"/>
                  </a:cubicBezTo>
                  <a:cubicBezTo>
                    <a:pt x="675" y="10"/>
                    <a:pt x="649" y="16"/>
                    <a:pt x="606" y="10"/>
                  </a:cubicBezTo>
                  <a:cubicBezTo>
                    <a:pt x="585" y="10"/>
                    <a:pt x="575" y="0"/>
                    <a:pt x="554" y="0"/>
                  </a:cubicBezTo>
                  <a:cubicBezTo>
                    <a:pt x="538" y="0"/>
                    <a:pt x="533" y="5"/>
                    <a:pt x="522" y="5"/>
                  </a:cubicBezTo>
                  <a:cubicBezTo>
                    <a:pt x="480" y="5"/>
                    <a:pt x="480" y="5"/>
                    <a:pt x="480" y="5"/>
                  </a:cubicBezTo>
                  <a:cubicBezTo>
                    <a:pt x="464" y="5"/>
                    <a:pt x="453" y="21"/>
                    <a:pt x="438" y="21"/>
                  </a:cubicBezTo>
                  <a:cubicBezTo>
                    <a:pt x="385" y="26"/>
                    <a:pt x="353" y="42"/>
                    <a:pt x="301" y="52"/>
                  </a:cubicBezTo>
                  <a:cubicBezTo>
                    <a:pt x="301" y="79"/>
                    <a:pt x="353" y="84"/>
                    <a:pt x="348" y="84"/>
                  </a:cubicBezTo>
                  <a:cubicBezTo>
                    <a:pt x="332" y="95"/>
                    <a:pt x="332" y="110"/>
                    <a:pt x="322" y="126"/>
                  </a:cubicBezTo>
                  <a:cubicBezTo>
                    <a:pt x="311" y="126"/>
                    <a:pt x="311" y="126"/>
                    <a:pt x="311" y="126"/>
                  </a:cubicBezTo>
                  <a:cubicBezTo>
                    <a:pt x="311" y="110"/>
                    <a:pt x="316" y="105"/>
                    <a:pt x="316" y="89"/>
                  </a:cubicBezTo>
                  <a:cubicBezTo>
                    <a:pt x="316" y="84"/>
                    <a:pt x="311" y="84"/>
                    <a:pt x="311" y="84"/>
                  </a:cubicBezTo>
                  <a:cubicBezTo>
                    <a:pt x="285" y="84"/>
                    <a:pt x="279" y="79"/>
                    <a:pt x="258" y="79"/>
                  </a:cubicBezTo>
                  <a:cubicBezTo>
                    <a:pt x="211" y="79"/>
                    <a:pt x="195" y="110"/>
                    <a:pt x="163" y="137"/>
                  </a:cubicBezTo>
                  <a:cubicBezTo>
                    <a:pt x="132" y="163"/>
                    <a:pt x="111" y="168"/>
                    <a:pt x="79" y="184"/>
                  </a:cubicBezTo>
                  <a:cubicBezTo>
                    <a:pt x="58" y="195"/>
                    <a:pt x="53" y="205"/>
                    <a:pt x="32" y="205"/>
                  </a:cubicBezTo>
                  <a:cubicBezTo>
                    <a:pt x="21" y="211"/>
                    <a:pt x="10" y="211"/>
                    <a:pt x="0" y="216"/>
                  </a:cubicBezTo>
                  <a:lnTo>
                    <a:pt x="0" y="216"/>
                  </a:lnTo>
                  <a:cubicBezTo>
                    <a:pt x="5" y="232"/>
                    <a:pt x="5" y="237"/>
                    <a:pt x="5" y="248"/>
                  </a:cubicBezTo>
                  <a:cubicBezTo>
                    <a:pt x="10" y="248"/>
                    <a:pt x="10" y="248"/>
                    <a:pt x="10" y="248"/>
                  </a:cubicBezTo>
                  <a:cubicBezTo>
                    <a:pt x="21" y="242"/>
                    <a:pt x="26" y="242"/>
                    <a:pt x="32" y="237"/>
                  </a:cubicBezTo>
                  <a:cubicBezTo>
                    <a:pt x="37" y="232"/>
                    <a:pt x="37" y="226"/>
                    <a:pt x="47" y="221"/>
                  </a:cubicBezTo>
                  <a:cubicBezTo>
                    <a:pt x="47" y="216"/>
                    <a:pt x="53" y="216"/>
                    <a:pt x="58" y="216"/>
                  </a:cubicBezTo>
                  <a:cubicBezTo>
                    <a:pt x="63" y="211"/>
                    <a:pt x="63" y="211"/>
                    <a:pt x="68" y="211"/>
                  </a:cubicBezTo>
                  <a:cubicBezTo>
                    <a:pt x="74" y="211"/>
                    <a:pt x="74" y="216"/>
                    <a:pt x="79" y="216"/>
                  </a:cubicBezTo>
                  <a:cubicBezTo>
                    <a:pt x="84" y="221"/>
                    <a:pt x="90" y="226"/>
                    <a:pt x="95" y="237"/>
                  </a:cubicBezTo>
                  <a:cubicBezTo>
                    <a:pt x="100" y="242"/>
                    <a:pt x="111" y="248"/>
                    <a:pt x="111" y="258"/>
                  </a:cubicBezTo>
                  <a:cubicBezTo>
                    <a:pt x="111" y="269"/>
                    <a:pt x="100" y="269"/>
                    <a:pt x="95" y="274"/>
                  </a:cubicBezTo>
                  <a:cubicBezTo>
                    <a:pt x="90" y="285"/>
                    <a:pt x="84" y="285"/>
                    <a:pt x="74" y="295"/>
                  </a:cubicBezTo>
                  <a:cubicBezTo>
                    <a:pt x="63" y="306"/>
                    <a:pt x="58" y="316"/>
                    <a:pt x="53" y="332"/>
                  </a:cubicBezTo>
                  <a:cubicBezTo>
                    <a:pt x="63" y="337"/>
                    <a:pt x="63" y="342"/>
                    <a:pt x="74" y="348"/>
                  </a:cubicBezTo>
                  <a:cubicBezTo>
                    <a:pt x="79" y="353"/>
                    <a:pt x="84" y="353"/>
                    <a:pt x="84" y="358"/>
                  </a:cubicBezTo>
                  <a:cubicBezTo>
                    <a:pt x="90" y="364"/>
                    <a:pt x="90" y="374"/>
                    <a:pt x="95" y="374"/>
                  </a:cubicBezTo>
                  <a:cubicBezTo>
                    <a:pt x="100" y="374"/>
                    <a:pt x="105" y="374"/>
                    <a:pt x="111" y="374"/>
                  </a:cubicBezTo>
                  <a:cubicBezTo>
                    <a:pt x="147" y="369"/>
                    <a:pt x="147" y="369"/>
                    <a:pt x="147" y="369"/>
                  </a:cubicBezTo>
                  <a:cubicBezTo>
                    <a:pt x="158" y="379"/>
                    <a:pt x="158" y="390"/>
                    <a:pt x="163" y="406"/>
                  </a:cubicBezTo>
                  <a:cubicBezTo>
                    <a:pt x="163" y="416"/>
                    <a:pt x="169" y="427"/>
                    <a:pt x="179" y="427"/>
                  </a:cubicBezTo>
                  <a:cubicBezTo>
                    <a:pt x="184" y="427"/>
                    <a:pt x="190" y="422"/>
                    <a:pt x="195" y="422"/>
                  </a:cubicBezTo>
                  <a:cubicBezTo>
                    <a:pt x="200" y="416"/>
                    <a:pt x="206" y="411"/>
                    <a:pt x="216" y="411"/>
                  </a:cubicBezTo>
                  <a:cubicBezTo>
                    <a:pt x="221" y="411"/>
                    <a:pt x="227" y="422"/>
                    <a:pt x="232" y="432"/>
                  </a:cubicBezTo>
                  <a:cubicBezTo>
                    <a:pt x="232" y="437"/>
                    <a:pt x="237" y="437"/>
                    <a:pt x="237" y="443"/>
                  </a:cubicBezTo>
                  <a:cubicBezTo>
                    <a:pt x="237" y="448"/>
                    <a:pt x="237" y="453"/>
                    <a:pt x="242" y="459"/>
                  </a:cubicBezTo>
                  <a:cubicBezTo>
                    <a:pt x="248" y="459"/>
                    <a:pt x="253" y="459"/>
                    <a:pt x="258" y="459"/>
                  </a:cubicBezTo>
                  <a:cubicBezTo>
                    <a:pt x="274" y="459"/>
                    <a:pt x="285" y="453"/>
                    <a:pt x="301" y="453"/>
                  </a:cubicBezTo>
                  <a:cubicBezTo>
                    <a:pt x="301" y="395"/>
                    <a:pt x="301" y="395"/>
                    <a:pt x="301" y="395"/>
                  </a:cubicBezTo>
                  <a:cubicBezTo>
                    <a:pt x="301" y="395"/>
                    <a:pt x="306" y="395"/>
                    <a:pt x="306" y="390"/>
                  </a:cubicBezTo>
                  <a:cubicBezTo>
                    <a:pt x="311" y="395"/>
                    <a:pt x="311" y="400"/>
                    <a:pt x="316" y="400"/>
                  </a:cubicBezTo>
                  <a:cubicBezTo>
                    <a:pt x="322" y="400"/>
                    <a:pt x="327" y="400"/>
                    <a:pt x="327" y="406"/>
                  </a:cubicBezTo>
                  <a:cubicBezTo>
                    <a:pt x="332" y="406"/>
                    <a:pt x="332" y="406"/>
                    <a:pt x="337" y="406"/>
                  </a:cubicBezTo>
                  <a:cubicBezTo>
                    <a:pt x="348" y="411"/>
                    <a:pt x="353" y="411"/>
                    <a:pt x="364" y="411"/>
                  </a:cubicBezTo>
                  <a:cubicBezTo>
                    <a:pt x="385" y="411"/>
                    <a:pt x="395" y="395"/>
                    <a:pt x="417" y="395"/>
                  </a:cubicBezTo>
                  <a:cubicBezTo>
                    <a:pt x="422" y="395"/>
                    <a:pt x="422" y="400"/>
                    <a:pt x="427" y="406"/>
                  </a:cubicBezTo>
                  <a:cubicBezTo>
                    <a:pt x="438" y="411"/>
                    <a:pt x="443" y="416"/>
                    <a:pt x="453" y="416"/>
                  </a:cubicBezTo>
                  <a:cubicBezTo>
                    <a:pt x="459" y="416"/>
                    <a:pt x="464" y="411"/>
                    <a:pt x="469" y="411"/>
                  </a:cubicBezTo>
                  <a:cubicBezTo>
                    <a:pt x="485" y="406"/>
                    <a:pt x="490" y="411"/>
                    <a:pt x="506" y="411"/>
                  </a:cubicBezTo>
                  <a:cubicBezTo>
                    <a:pt x="517" y="406"/>
                    <a:pt x="522" y="395"/>
                    <a:pt x="527" y="385"/>
                  </a:cubicBezTo>
                  <a:cubicBezTo>
                    <a:pt x="538" y="374"/>
                    <a:pt x="538" y="364"/>
                    <a:pt x="549" y="353"/>
                  </a:cubicBezTo>
                  <a:cubicBezTo>
                    <a:pt x="559" y="342"/>
                    <a:pt x="570" y="337"/>
                    <a:pt x="575" y="327"/>
                  </a:cubicBezTo>
                  <a:cubicBezTo>
                    <a:pt x="580" y="321"/>
                    <a:pt x="585" y="311"/>
                    <a:pt x="585" y="300"/>
                  </a:cubicBezTo>
                  <a:cubicBezTo>
                    <a:pt x="580" y="300"/>
                    <a:pt x="580" y="300"/>
                    <a:pt x="575" y="295"/>
                  </a:cubicBezTo>
                  <a:cubicBezTo>
                    <a:pt x="570" y="290"/>
                    <a:pt x="564" y="285"/>
                    <a:pt x="564" y="279"/>
                  </a:cubicBezTo>
                  <a:cubicBezTo>
                    <a:pt x="564" y="269"/>
                    <a:pt x="570" y="269"/>
                    <a:pt x="575" y="258"/>
                  </a:cubicBezTo>
                  <a:cubicBezTo>
                    <a:pt x="580" y="253"/>
                    <a:pt x="575" y="242"/>
                    <a:pt x="580" y="237"/>
                  </a:cubicBezTo>
                  <a:cubicBezTo>
                    <a:pt x="580" y="226"/>
                    <a:pt x="580" y="226"/>
                    <a:pt x="580" y="216"/>
                  </a:cubicBezTo>
                  <a:cubicBezTo>
                    <a:pt x="580" y="163"/>
                    <a:pt x="580" y="163"/>
                    <a:pt x="580" y="163"/>
                  </a:cubicBezTo>
                  <a:cubicBezTo>
                    <a:pt x="585" y="163"/>
                    <a:pt x="585" y="163"/>
                    <a:pt x="585" y="163"/>
                  </a:cubicBezTo>
                  <a:cubicBezTo>
                    <a:pt x="596" y="168"/>
                    <a:pt x="601" y="174"/>
                    <a:pt x="606" y="179"/>
                  </a:cubicBezTo>
                  <a:cubicBezTo>
                    <a:pt x="612" y="184"/>
                    <a:pt x="617" y="195"/>
                    <a:pt x="622" y="195"/>
                  </a:cubicBezTo>
                  <a:cubicBezTo>
                    <a:pt x="633" y="195"/>
                    <a:pt x="638" y="184"/>
                    <a:pt x="638" y="174"/>
                  </a:cubicBezTo>
                  <a:cubicBezTo>
                    <a:pt x="643" y="168"/>
                    <a:pt x="643" y="163"/>
                    <a:pt x="649" y="158"/>
                  </a:cubicBezTo>
                  <a:cubicBezTo>
                    <a:pt x="649" y="147"/>
                    <a:pt x="649" y="142"/>
                    <a:pt x="654" y="142"/>
                  </a:cubicBezTo>
                  <a:cubicBezTo>
                    <a:pt x="664" y="131"/>
                    <a:pt x="670" y="137"/>
                    <a:pt x="680" y="137"/>
                  </a:cubicBezTo>
                  <a:cubicBezTo>
                    <a:pt x="686" y="137"/>
                    <a:pt x="691" y="142"/>
                    <a:pt x="691" y="142"/>
                  </a:cubicBezTo>
                  <a:cubicBezTo>
                    <a:pt x="691" y="147"/>
                    <a:pt x="696" y="153"/>
                    <a:pt x="696" y="158"/>
                  </a:cubicBezTo>
                  <a:cubicBezTo>
                    <a:pt x="701" y="168"/>
                    <a:pt x="707" y="174"/>
                    <a:pt x="712" y="184"/>
                  </a:cubicBezTo>
                  <a:cubicBezTo>
                    <a:pt x="728" y="200"/>
                    <a:pt x="744" y="205"/>
                    <a:pt x="759" y="226"/>
                  </a:cubicBezTo>
                  <a:cubicBezTo>
                    <a:pt x="765" y="211"/>
                    <a:pt x="765" y="200"/>
                    <a:pt x="765" y="184"/>
                  </a:cubicBezTo>
                  <a:cubicBezTo>
                    <a:pt x="765" y="179"/>
                    <a:pt x="765" y="174"/>
                    <a:pt x="765" y="174"/>
                  </a:cubicBezTo>
                  <a:cubicBezTo>
                    <a:pt x="765" y="163"/>
                    <a:pt x="765" y="163"/>
                    <a:pt x="770" y="158"/>
                  </a:cubicBezTo>
                  <a:cubicBezTo>
                    <a:pt x="770" y="153"/>
                    <a:pt x="775" y="153"/>
                    <a:pt x="775" y="147"/>
                  </a:cubicBezTo>
                  <a:cubicBezTo>
                    <a:pt x="781" y="147"/>
                    <a:pt x="786" y="142"/>
                    <a:pt x="791" y="137"/>
                  </a:cubicBezTo>
                  <a:cubicBezTo>
                    <a:pt x="802" y="126"/>
                    <a:pt x="812" y="116"/>
                    <a:pt x="812" y="100"/>
                  </a:cubicBezTo>
                  <a:cubicBezTo>
                    <a:pt x="812" y="89"/>
                    <a:pt x="807" y="79"/>
                    <a:pt x="802" y="68"/>
                  </a:cubicBezTo>
                  <a:cubicBezTo>
                    <a:pt x="796" y="63"/>
                    <a:pt x="796" y="58"/>
                    <a:pt x="791" y="52"/>
                  </a:cubicBezTo>
                  <a:cubicBezTo>
                    <a:pt x="781" y="37"/>
                    <a:pt x="770" y="31"/>
                    <a:pt x="765" y="1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3" name="Freeform 90"/>
            <p:cNvSpPr>
              <a:spLocks noChangeArrowheads="1"/>
            </p:cNvSpPr>
            <p:nvPr/>
          </p:nvSpPr>
          <p:spPr bwMode="auto">
            <a:xfrm>
              <a:off x="6220924" y="9020175"/>
              <a:ext cx="1163561" cy="347662"/>
            </a:xfrm>
            <a:custGeom>
              <a:avLst/>
              <a:gdLst>
                <a:gd name="T0" fmla="*/ 3043 w 3234"/>
                <a:gd name="T1" fmla="*/ 579 h 965"/>
                <a:gd name="T2" fmla="*/ 2996 w 3234"/>
                <a:gd name="T3" fmla="*/ 600 h 965"/>
                <a:gd name="T4" fmla="*/ 2948 w 3234"/>
                <a:gd name="T5" fmla="*/ 611 h 965"/>
                <a:gd name="T6" fmla="*/ 2911 w 3234"/>
                <a:gd name="T7" fmla="*/ 600 h 965"/>
                <a:gd name="T8" fmla="*/ 2885 w 3234"/>
                <a:gd name="T9" fmla="*/ 648 h 965"/>
                <a:gd name="T10" fmla="*/ 2911 w 3234"/>
                <a:gd name="T11" fmla="*/ 653 h 965"/>
                <a:gd name="T12" fmla="*/ 3064 w 3234"/>
                <a:gd name="T13" fmla="*/ 579 h 965"/>
                <a:gd name="T14" fmla="*/ 3117 w 3234"/>
                <a:gd name="T15" fmla="*/ 526 h 965"/>
                <a:gd name="T16" fmla="*/ 3228 w 3234"/>
                <a:gd name="T17" fmla="*/ 458 h 965"/>
                <a:gd name="T18" fmla="*/ 3117 w 3234"/>
                <a:gd name="T19" fmla="*/ 526 h 965"/>
                <a:gd name="T20" fmla="*/ 2252 w 3234"/>
                <a:gd name="T21" fmla="*/ 648 h 965"/>
                <a:gd name="T22" fmla="*/ 2310 w 3234"/>
                <a:gd name="T23" fmla="*/ 568 h 965"/>
                <a:gd name="T24" fmla="*/ 2131 w 3234"/>
                <a:gd name="T25" fmla="*/ 579 h 965"/>
                <a:gd name="T26" fmla="*/ 2052 w 3234"/>
                <a:gd name="T27" fmla="*/ 621 h 965"/>
                <a:gd name="T28" fmla="*/ 1978 w 3234"/>
                <a:gd name="T29" fmla="*/ 679 h 965"/>
                <a:gd name="T30" fmla="*/ 1941 w 3234"/>
                <a:gd name="T31" fmla="*/ 711 h 965"/>
                <a:gd name="T32" fmla="*/ 2094 w 3234"/>
                <a:gd name="T33" fmla="*/ 642 h 965"/>
                <a:gd name="T34" fmla="*/ 2162 w 3234"/>
                <a:gd name="T35" fmla="*/ 579 h 965"/>
                <a:gd name="T36" fmla="*/ 1540 w 3234"/>
                <a:gd name="T37" fmla="*/ 684 h 965"/>
                <a:gd name="T38" fmla="*/ 1572 w 3234"/>
                <a:gd name="T39" fmla="*/ 706 h 965"/>
                <a:gd name="T40" fmla="*/ 1540 w 3234"/>
                <a:gd name="T41" fmla="*/ 684 h 965"/>
                <a:gd name="T42" fmla="*/ 1287 w 3234"/>
                <a:gd name="T43" fmla="*/ 716 h 965"/>
                <a:gd name="T44" fmla="*/ 1318 w 3234"/>
                <a:gd name="T45" fmla="*/ 706 h 965"/>
                <a:gd name="T46" fmla="*/ 1012 w 3234"/>
                <a:gd name="T47" fmla="*/ 79 h 965"/>
                <a:gd name="T48" fmla="*/ 1028 w 3234"/>
                <a:gd name="T49" fmla="*/ 116 h 965"/>
                <a:gd name="T50" fmla="*/ 1055 w 3234"/>
                <a:gd name="T51" fmla="*/ 105 h 965"/>
                <a:gd name="T52" fmla="*/ 364 w 3234"/>
                <a:gd name="T53" fmla="*/ 0 h 965"/>
                <a:gd name="T54" fmla="*/ 638 w 3234"/>
                <a:gd name="T55" fmla="*/ 37 h 965"/>
                <a:gd name="T56" fmla="*/ 881 w 3234"/>
                <a:gd name="T57" fmla="*/ 195 h 965"/>
                <a:gd name="T58" fmla="*/ 917 w 3234"/>
                <a:gd name="T59" fmla="*/ 279 h 965"/>
                <a:gd name="T60" fmla="*/ 1028 w 3234"/>
                <a:gd name="T61" fmla="*/ 311 h 965"/>
                <a:gd name="T62" fmla="*/ 1076 w 3234"/>
                <a:gd name="T63" fmla="*/ 380 h 965"/>
                <a:gd name="T64" fmla="*/ 1113 w 3234"/>
                <a:gd name="T65" fmla="*/ 426 h 965"/>
                <a:gd name="T66" fmla="*/ 1034 w 3234"/>
                <a:gd name="T67" fmla="*/ 484 h 965"/>
                <a:gd name="T68" fmla="*/ 1113 w 3234"/>
                <a:gd name="T69" fmla="*/ 669 h 965"/>
                <a:gd name="T70" fmla="*/ 1128 w 3234"/>
                <a:gd name="T71" fmla="*/ 695 h 965"/>
                <a:gd name="T72" fmla="*/ 1049 w 3234"/>
                <a:gd name="T73" fmla="*/ 785 h 965"/>
                <a:gd name="T74" fmla="*/ 912 w 3234"/>
                <a:gd name="T75" fmla="*/ 843 h 965"/>
                <a:gd name="T76" fmla="*/ 754 w 3234"/>
                <a:gd name="T77" fmla="*/ 901 h 965"/>
                <a:gd name="T78" fmla="*/ 517 w 3234"/>
                <a:gd name="T79" fmla="*/ 953 h 965"/>
                <a:gd name="T80" fmla="*/ 401 w 3234"/>
                <a:gd name="T81" fmla="*/ 938 h 965"/>
                <a:gd name="T82" fmla="*/ 300 w 3234"/>
                <a:gd name="T83" fmla="*/ 917 h 965"/>
                <a:gd name="T84" fmla="*/ 190 w 3234"/>
                <a:gd name="T85" fmla="*/ 901 h 965"/>
                <a:gd name="T86" fmla="*/ 47 w 3234"/>
                <a:gd name="T87" fmla="*/ 758 h 965"/>
                <a:gd name="T88" fmla="*/ 10 w 3234"/>
                <a:gd name="T89" fmla="*/ 626 h 965"/>
                <a:gd name="T90" fmla="*/ 126 w 3234"/>
                <a:gd name="T91" fmla="*/ 748 h 965"/>
                <a:gd name="T92" fmla="*/ 269 w 3234"/>
                <a:gd name="T93" fmla="*/ 763 h 965"/>
                <a:gd name="T94" fmla="*/ 311 w 3234"/>
                <a:gd name="T95" fmla="*/ 716 h 965"/>
                <a:gd name="T96" fmla="*/ 385 w 3234"/>
                <a:gd name="T97" fmla="*/ 658 h 965"/>
                <a:gd name="T98" fmla="*/ 279 w 3234"/>
                <a:gd name="T99" fmla="*/ 489 h 965"/>
                <a:gd name="T100" fmla="*/ 163 w 3234"/>
                <a:gd name="T101" fmla="*/ 295 h 965"/>
                <a:gd name="T102" fmla="*/ 206 w 3234"/>
                <a:gd name="T103" fmla="*/ 316 h 965"/>
                <a:gd name="T104" fmla="*/ 269 w 3234"/>
                <a:gd name="T105" fmla="*/ 132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34" h="965">
                  <a:moveTo>
                    <a:pt x="3048" y="579"/>
                  </a:moveTo>
                  <a:lnTo>
                    <a:pt x="3048" y="579"/>
                  </a:lnTo>
                  <a:cubicBezTo>
                    <a:pt x="3048" y="579"/>
                    <a:pt x="3048" y="579"/>
                    <a:pt x="3043" y="579"/>
                  </a:cubicBezTo>
                  <a:cubicBezTo>
                    <a:pt x="3038" y="579"/>
                    <a:pt x="3033" y="574"/>
                    <a:pt x="3027" y="563"/>
                  </a:cubicBezTo>
                  <a:cubicBezTo>
                    <a:pt x="3027" y="574"/>
                    <a:pt x="3027" y="579"/>
                    <a:pt x="3027" y="584"/>
                  </a:cubicBezTo>
                  <a:cubicBezTo>
                    <a:pt x="3012" y="584"/>
                    <a:pt x="2996" y="589"/>
                    <a:pt x="2996" y="600"/>
                  </a:cubicBezTo>
                  <a:cubicBezTo>
                    <a:pt x="2985" y="621"/>
                    <a:pt x="2985" y="637"/>
                    <a:pt x="2969" y="637"/>
                  </a:cubicBezTo>
                  <a:cubicBezTo>
                    <a:pt x="2948" y="637"/>
                    <a:pt x="2927" y="605"/>
                    <a:pt x="2938" y="611"/>
                  </a:cubicBezTo>
                  <a:cubicBezTo>
                    <a:pt x="2948" y="611"/>
                    <a:pt x="2948" y="611"/>
                    <a:pt x="2948" y="611"/>
                  </a:cubicBezTo>
                  <a:cubicBezTo>
                    <a:pt x="2954" y="611"/>
                    <a:pt x="2954" y="605"/>
                    <a:pt x="2954" y="605"/>
                  </a:cubicBezTo>
                  <a:cubicBezTo>
                    <a:pt x="2948" y="600"/>
                    <a:pt x="2943" y="595"/>
                    <a:pt x="2932" y="595"/>
                  </a:cubicBezTo>
                  <a:cubicBezTo>
                    <a:pt x="2927" y="595"/>
                    <a:pt x="2922" y="600"/>
                    <a:pt x="2911" y="600"/>
                  </a:cubicBezTo>
                  <a:cubicBezTo>
                    <a:pt x="2901" y="600"/>
                    <a:pt x="2895" y="600"/>
                    <a:pt x="2885" y="595"/>
                  </a:cubicBezTo>
                  <a:cubicBezTo>
                    <a:pt x="2890" y="611"/>
                    <a:pt x="2895" y="621"/>
                    <a:pt x="2895" y="637"/>
                  </a:cubicBezTo>
                  <a:cubicBezTo>
                    <a:pt x="2885" y="648"/>
                    <a:pt x="2885" y="648"/>
                    <a:pt x="2885" y="648"/>
                  </a:cubicBezTo>
                  <a:cubicBezTo>
                    <a:pt x="2885" y="663"/>
                    <a:pt x="2885" y="663"/>
                    <a:pt x="2885" y="663"/>
                  </a:cubicBezTo>
                  <a:cubicBezTo>
                    <a:pt x="2890" y="663"/>
                    <a:pt x="2890" y="663"/>
                    <a:pt x="2895" y="663"/>
                  </a:cubicBezTo>
                  <a:cubicBezTo>
                    <a:pt x="2901" y="663"/>
                    <a:pt x="2906" y="653"/>
                    <a:pt x="2911" y="653"/>
                  </a:cubicBezTo>
                  <a:cubicBezTo>
                    <a:pt x="2938" y="648"/>
                    <a:pt x="2954" y="653"/>
                    <a:pt x="2980" y="642"/>
                  </a:cubicBezTo>
                  <a:cubicBezTo>
                    <a:pt x="2996" y="642"/>
                    <a:pt x="3001" y="626"/>
                    <a:pt x="3012" y="621"/>
                  </a:cubicBezTo>
                  <a:cubicBezTo>
                    <a:pt x="3033" y="611"/>
                    <a:pt x="3059" y="605"/>
                    <a:pt x="3064" y="579"/>
                  </a:cubicBezTo>
                  <a:cubicBezTo>
                    <a:pt x="3059" y="579"/>
                    <a:pt x="3054" y="579"/>
                    <a:pt x="3048" y="579"/>
                  </a:cubicBezTo>
                  <a:close/>
                  <a:moveTo>
                    <a:pt x="3117" y="526"/>
                  </a:moveTo>
                  <a:lnTo>
                    <a:pt x="3117" y="526"/>
                  </a:lnTo>
                  <a:cubicBezTo>
                    <a:pt x="3117" y="531"/>
                    <a:pt x="3117" y="537"/>
                    <a:pt x="3122" y="542"/>
                  </a:cubicBezTo>
                  <a:cubicBezTo>
                    <a:pt x="3159" y="505"/>
                    <a:pt x="3180" y="484"/>
                    <a:pt x="3233" y="458"/>
                  </a:cubicBezTo>
                  <a:cubicBezTo>
                    <a:pt x="3228" y="458"/>
                    <a:pt x="3228" y="458"/>
                    <a:pt x="3228" y="458"/>
                  </a:cubicBezTo>
                  <a:cubicBezTo>
                    <a:pt x="3202" y="458"/>
                    <a:pt x="3175" y="463"/>
                    <a:pt x="3170" y="484"/>
                  </a:cubicBezTo>
                  <a:cubicBezTo>
                    <a:pt x="3159" y="495"/>
                    <a:pt x="3154" y="500"/>
                    <a:pt x="3143" y="510"/>
                  </a:cubicBezTo>
                  <a:cubicBezTo>
                    <a:pt x="3133" y="516"/>
                    <a:pt x="3117" y="510"/>
                    <a:pt x="3117" y="526"/>
                  </a:cubicBezTo>
                  <a:close/>
                  <a:moveTo>
                    <a:pt x="2241" y="611"/>
                  </a:moveTo>
                  <a:lnTo>
                    <a:pt x="2241" y="611"/>
                  </a:lnTo>
                  <a:cubicBezTo>
                    <a:pt x="2247" y="626"/>
                    <a:pt x="2247" y="632"/>
                    <a:pt x="2252" y="648"/>
                  </a:cubicBezTo>
                  <a:cubicBezTo>
                    <a:pt x="2305" y="595"/>
                    <a:pt x="2336" y="574"/>
                    <a:pt x="2384" y="521"/>
                  </a:cubicBezTo>
                  <a:cubicBezTo>
                    <a:pt x="2384" y="521"/>
                    <a:pt x="2384" y="521"/>
                    <a:pt x="2379" y="521"/>
                  </a:cubicBezTo>
                  <a:cubicBezTo>
                    <a:pt x="2347" y="521"/>
                    <a:pt x="2336" y="547"/>
                    <a:pt x="2310" y="568"/>
                  </a:cubicBezTo>
                  <a:cubicBezTo>
                    <a:pt x="2289" y="589"/>
                    <a:pt x="2268" y="589"/>
                    <a:pt x="2241" y="611"/>
                  </a:cubicBezTo>
                  <a:close/>
                  <a:moveTo>
                    <a:pt x="2131" y="579"/>
                  </a:moveTo>
                  <a:lnTo>
                    <a:pt x="2131" y="579"/>
                  </a:lnTo>
                  <a:cubicBezTo>
                    <a:pt x="2131" y="584"/>
                    <a:pt x="2131" y="589"/>
                    <a:pt x="2131" y="595"/>
                  </a:cubicBezTo>
                  <a:cubicBezTo>
                    <a:pt x="2110" y="600"/>
                    <a:pt x="2104" y="621"/>
                    <a:pt x="2089" y="621"/>
                  </a:cubicBezTo>
                  <a:cubicBezTo>
                    <a:pt x="2052" y="621"/>
                    <a:pt x="2052" y="621"/>
                    <a:pt x="2052" y="621"/>
                  </a:cubicBezTo>
                  <a:cubicBezTo>
                    <a:pt x="2041" y="621"/>
                    <a:pt x="2036" y="626"/>
                    <a:pt x="2025" y="632"/>
                  </a:cubicBezTo>
                  <a:cubicBezTo>
                    <a:pt x="2015" y="642"/>
                    <a:pt x="2004" y="642"/>
                    <a:pt x="1993" y="653"/>
                  </a:cubicBezTo>
                  <a:cubicBezTo>
                    <a:pt x="1983" y="663"/>
                    <a:pt x="1988" y="679"/>
                    <a:pt x="1978" y="679"/>
                  </a:cubicBezTo>
                  <a:cubicBezTo>
                    <a:pt x="1967" y="679"/>
                    <a:pt x="1962" y="674"/>
                    <a:pt x="1951" y="669"/>
                  </a:cubicBezTo>
                  <a:cubicBezTo>
                    <a:pt x="1946" y="684"/>
                    <a:pt x="1941" y="695"/>
                    <a:pt x="1936" y="711"/>
                  </a:cubicBezTo>
                  <a:cubicBezTo>
                    <a:pt x="1941" y="711"/>
                    <a:pt x="1941" y="711"/>
                    <a:pt x="1941" y="711"/>
                  </a:cubicBezTo>
                  <a:cubicBezTo>
                    <a:pt x="1967" y="690"/>
                    <a:pt x="1983" y="695"/>
                    <a:pt x="2015" y="679"/>
                  </a:cubicBezTo>
                  <a:cubicBezTo>
                    <a:pt x="2025" y="674"/>
                    <a:pt x="2030" y="663"/>
                    <a:pt x="2046" y="658"/>
                  </a:cubicBezTo>
                  <a:cubicBezTo>
                    <a:pt x="2062" y="653"/>
                    <a:pt x="2078" y="648"/>
                    <a:pt x="2094" y="642"/>
                  </a:cubicBezTo>
                  <a:cubicBezTo>
                    <a:pt x="2120" y="637"/>
                    <a:pt x="2147" y="637"/>
                    <a:pt x="2147" y="616"/>
                  </a:cubicBezTo>
                  <a:cubicBezTo>
                    <a:pt x="2147" y="611"/>
                    <a:pt x="2147" y="611"/>
                    <a:pt x="2147" y="611"/>
                  </a:cubicBezTo>
                  <a:cubicBezTo>
                    <a:pt x="2147" y="595"/>
                    <a:pt x="2162" y="595"/>
                    <a:pt x="2162" y="579"/>
                  </a:cubicBezTo>
                  <a:cubicBezTo>
                    <a:pt x="2162" y="568"/>
                    <a:pt x="2162" y="568"/>
                    <a:pt x="2162" y="568"/>
                  </a:cubicBezTo>
                  <a:cubicBezTo>
                    <a:pt x="2147" y="568"/>
                    <a:pt x="2141" y="579"/>
                    <a:pt x="2131" y="579"/>
                  </a:cubicBezTo>
                  <a:close/>
                  <a:moveTo>
                    <a:pt x="1540" y="684"/>
                  </a:moveTo>
                  <a:lnTo>
                    <a:pt x="1540" y="684"/>
                  </a:lnTo>
                  <a:cubicBezTo>
                    <a:pt x="1540" y="690"/>
                    <a:pt x="1540" y="695"/>
                    <a:pt x="1540" y="706"/>
                  </a:cubicBezTo>
                  <a:cubicBezTo>
                    <a:pt x="1572" y="706"/>
                    <a:pt x="1572" y="706"/>
                    <a:pt x="1572" y="706"/>
                  </a:cubicBezTo>
                  <a:cubicBezTo>
                    <a:pt x="1582" y="706"/>
                    <a:pt x="1587" y="700"/>
                    <a:pt x="1598" y="695"/>
                  </a:cubicBezTo>
                  <a:cubicBezTo>
                    <a:pt x="1587" y="690"/>
                    <a:pt x="1587" y="695"/>
                    <a:pt x="1582" y="695"/>
                  </a:cubicBezTo>
                  <a:cubicBezTo>
                    <a:pt x="1566" y="695"/>
                    <a:pt x="1556" y="684"/>
                    <a:pt x="1540" y="684"/>
                  </a:cubicBezTo>
                  <a:close/>
                  <a:moveTo>
                    <a:pt x="1318" y="706"/>
                  </a:moveTo>
                  <a:lnTo>
                    <a:pt x="1318" y="706"/>
                  </a:lnTo>
                  <a:cubicBezTo>
                    <a:pt x="1302" y="706"/>
                    <a:pt x="1297" y="711"/>
                    <a:pt x="1287" y="716"/>
                  </a:cubicBezTo>
                  <a:cubicBezTo>
                    <a:pt x="1302" y="727"/>
                    <a:pt x="1318" y="727"/>
                    <a:pt x="1334" y="742"/>
                  </a:cubicBezTo>
                  <a:cubicBezTo>
                    <a:pt x="1339" y="737"/>
                    <a:pt x="1345" y="732"/>
                    <a:pt x="1355" y="727"/>
                  </a:cubicBezTo>
                  <a:cubicBezTo>
                    <a:pt x="1345" y="711"/>
                    <a:pt x="1329" y="711"/>
                    <a:pt x="1318" y="706"/>
                  </a:cubicBezTo>
                  <a:close/>
                  <a:moveTo>
                    <a:pt x="1023" y="79"/>
                  </a:moveTo>
                  <a:lnTo>
                    <a:pt x="1023" y="79"/>
                  </a:lnTo>
                  <a:cubicBezTo>
                    <a:pt x="1012" y="79"/>
                    <a:pt x="1012" y="79"/>
                    <a:pt x="1012" y="79"/>
                  </a:cubicBezTo>
                  <a:cubicBezTo>
                    <a:pt x="1007" y="84"/>
                    <a:pt x="1007" y="84"/>
                    <a:pt x="1007" y="84"/>
                  </a:cubicBezTo>
                  <a:cubicBezTo>
                    <a:pt x="1018" y="89"/>
                    <a:pt x="1034" y="95"/>
                    <a:pt x="1034" y="105"/>
                  </a:cubicBezTo>
                  <a:cubicBezTo>
                    <a:pt x="1034" y="110"/>
                    <a:pt x="1028" y="110"/>
                    <a:pt x="1028" y="116"/>
                  </a:cubicBezTo>
                  <a:cubicBezTo>
                    <a:pt x="1028" y="126"/>
                    <a:pt x="1028" y="126"/>
                    <a:pt x="1028" y="126"/>
                  </a:cubicBezTo>
                  <a:cubicBezTo>
                    <a:pt x="1034" y="126"/>
                    <a:pt x="1034" y="126"/>
                    <a:pt x="1034" y="126"/>
                  </a:cubicBezTo>
                  <a:cubicBezTo>
                    <a:pt x="1049" y="126"/>
                    <a:pt x="1055" y="116"/>
                    <a:pt x="1055" y="105"/>
                  </a:cubicBezTo>
                  <a:cubicBezTo>
                    <a:pt x="1055" y="89"/>
                    <a:pt x="1039" y="79"/>
                    <a:pt x="1023" y="79"/>
                  </a:cubicBezTo>
                  <a:close/>
                  <a:moveTo>
                    <a:pt x="364" y="0"/>
                  </a:moveTo>
                  <a:lnTo>
                    <a:pt x="364" y="0"/>
                  </a:lnTo>
                  <a:cubicBezTo>
                    <a:pt x="417" y="0"/>
                    <a:pt x="443" y="26"/>
                    <a:pt x="495" y="26"/>
                  </a:cubicBezTo>
                  <a:cubicBezTo>
                    <a:pt x="532" y="26"/>
                    <a:pt x="548" y="16"/>
                    <a:pt x="585" y="16"/>
                  </a:cubicBezTo>
                  <a:cubicBezTo>
                    <a:pt x="606" y="16"/>
                    <a:pt x="617" y="31"/>
                    <a:pt x="638" y="37"/>
                  </a:cubicBezTo>
                  <a:cubicBezTo>
                    <a:pt x="696" y="58"/>
                    <a:pt x="728" y="68"/>
                    <a:pt x="786" y="89"/>
                  </a:cubicBezTo>
                  <a:cubicBezTo>
                    <a:pt x="833" y="100"/>
                    <a:pt x="881" y="116"/>
                    <a:pt x="881" y="163"/>
                  </a:cubicBezTo>
                  <a:cubicBezTo>
                    <a:pt x="881" y="195"/>
                    <a:pt x="881" y="195"/>
                    <a:pt x="881" y="195"/>
                  </a:cubicBezTo>
                  <a:cubicBezTo>
                    <a:pt x="881" y="211"/>
                    <a:pt x="865" y="221"/>
                    <a:pt x="849" y="227"/>
                  </a:cubicBezTo>
                  <a:cubicBezTo>
                    <a:pt x="865" y="237"/>
                    <a:pt x="881" y="237"/>
                    <a:pt x="891" y="253"/>
                  </a:cubicBezTo>
                  <a:cubicBezTo>
                    <a:pt x="896" y="264"/>
                    <a:pt x="902" y="279"/>
                    <a:pt x="917" y="279"/>
                  </a:cubicBezTo>
                  <a:cubicBezTo>
                    <a:pt x="939" y="279"/>
                    <a:pt x="944" y="300"/>
                    <a:pt x="965" y="316"/>
                  </a:cubicBezTo>
                  <a:cubicBezTo>
                    <a:pt x="976" y="321"/>
                    <a:pt x="976" y="343"/>
                    <a:pt x="986" y="343"/>
                  </a:cubicBezTo>
                  <a:cubicBezTo>
                    <a:pt x="1007" y="343"/>
                    <a:pt x="1007" y="316"/>
                    <a:pt x="1028" y="311"/>
                  </a:cubicBezTo>
                  <a:cubicBezTo>
                    <a:pt x="1034" y="321"/>
                    <a:pt x="1028" y="332"/>
                    <a:pt x="1028" y="348"/>
                  </a:cubicBezTo>
                  <a:cubicBezTo>
                    <a:pt x="1034" y="358"/>
                    <a:pt x="1044" y="358"/>
                    <a:pt x="1055" y="364"/>
                  </a:cubicBezTo>
                  <a:cubicBezTo>
                    <a:pt x="1060" y="374"/>
                    <a:pt x="1065" y="380"/>
                    <a:pt x="1076" y="380"/>
                  </a:cubicBezTo>
                  <a:cubicBezTo>
                    <a:pt x="1086" y="380"/>
                    <a:pt x="1097" y="374"/>
                    <a:pt x="1102" y="364"/>
                  </a:cubicBezTo>
                  <a:cubicBezTo>
                    <a:pt x="1107" y="385"/>
                    <a:pt x="1118" y="395"/>
                    <a:pt x="1118" y="415"/>
                  </a:cubicBezTo>
                  <a:cubicBezTo>
                    <a:pt x="1118" y="421"/>
                    <a:pt x="1118" y="421"/>
                    <a:pt x="1113" y="426"/>
                  </a:cubicBezTo>
                  <a:cubicBezTo>
                    <a:pt x="1107" y="410"/>
                    <a:pt x="1097" y="395"/>
                    <a:pt x="1081" y="395"/>
                  </a:cubicBezTo>
                  <a:cubicBezTo>
                    <a:pt x="1060" y="395"/>
                    <a:pt x="1055" y="421"/>
                    <a:pt x="1049" y="442"/>
                  </a:cubicBezTo>
                  <a:cubicBezTo>
                    <a:pt x="1049" y="458"/>
                    <a:pt x="1034" y="468"/>
                    <a:pt x="1034" y="484"/>
                  </a:cubicBezTo>
                  <a:cubicBezTo>
                    <a:pt x="1034" y="531"/>
                    <a:pt x="1055" y="568"/>
                    <a:pt x="1097" y="584"/>
                  </a:cubicBezTo>
                  <a:cubicBezTo>
                    <a:pt x="1092" y="600"/>
                    <a:pt x="1086" y="605"/>
                    <a:pt x="1086" y="621"/>
                  </a:cubicBezTo>
                  <a:cubicBezTo>
                    <a:pt x="1086" y="642"/>
                    <a:pt x="1092" y="669"/>
                    <a:pt x="1113" y="669"/>
                  </a:cubicBezTo>
                  <a:cubicBezTo>
                    <a:pt x="1118" y="669"/>
                    <a:pt x="1118" y="663"/>
                    <a:pt x="1123" y="663"/>
                  </a:cubicBezTo>
                  <a:cubicBezTo>
                    <a:pt x="1128" y="663"/>
                    <a:pt x="1128" y="669"/>
                    <a:pt x="1128" y="669"/>
                  </a:cubicBezTo>
                  <a:cubicBezTo>
                    <a:pt x="1128" y="695"/>
                    <a:pt x="1128" y="695"/>
                    <a:pt x="1128" y="695"/>
                  </a:cubicBezTo>
                  <a:cubicBezTo>
                    <a:pt x="1134" y="716"/>
                    <a:pt x="1134" y="716"/>
                    <a:pt x="1134" y="716"/>
                  </a:cubicBezTo>
                  <a:cubicBezTo>
                    <a:pt x="1118" y="732"/>
                    <a:pt x="1102" y="732"/>
                    <a:pt x="1086" y="742"/>
                  </a:cubicBezTo>
                  <a:cubicBezTo>
                    <a:pt x="1071" y="753"/>
                    <a:pt x="1065" y="774"/>
                    <a:pt x="1049" y="785"/>
                  </a:cubicBezTo>
                  <a:cubicBezTo>
                    <a:pt x="1034" y="790"/>
                    <a:pt x="1028" y="790"/>
                    <a:pt x="1012" y="795"/>
                  </a:cubicBezTo>
                  <a:cubicBezTo>
                    <a:pt x="1002" y="795"/>
                    <a:pt x="1002" y="806"/>
                    <a:pt x="991" y="811"/>
                  </a:cubicBezTo>
                  <a:cubicBezTo>
                    <a:pt x="960" y="822"/>
                    <a:pt x="944" y="827"/>
                    <a:pt x="912" y="843"/>
                  </a:cubicBezTo>
                  <a:cubicBezTo>
                    <a:pt x="902" y="843"/>
                    <a:pt x="896" y="837"/>
                    <a:pt x="881" y="843"/>
                  </a:cubicBezTo>
                  <a:cubicBezTo>
                    <a:pt x="865" y="848"/>
                    <a:pt x="854" y="859"/>
                    <a:pt x="844" y="864"/>
                  </a:cubicBezTo>
                  <a:cubicBezTo>
                    <a:pt x="812" y="885"/>
                    <a:pt x="791" y="890"/>
                    <a:pt x="754" y="901"/>
                  </a:cubicBezTo>
                  <a:cubicBezTo>
                    <a:pt x="706" y="922"/>
                    <a:pt x="675" y="932"/>
                    <a:pt x="617" y="943"/>
                  </a:cubicBezTo>
                  <a:cubicBezTo>
                    <a:pt x="591" y="948"/>
                    <a:pt x="575" y="964"/>
                    <a:pt x="543" y="964"/>
                  </a:cubicBezTo>
                  <a:cubicBezTo>
                    <a:pt x="532" y="964"/>
                    <a:pt x="527" y="953"/>
                    <a:pt x="517" y="953"/>
                  </a:cubicBezTo>
                  <a:cubicBezTo>
                    <a:pt x="511" y="953"/>
                    <a:pt x="506" y="964"/>
                    <a:pt x="495" y="964"/>
                  </a:cubicBezTo>
                  <a:cubicBezTo>
                    <a:pt x="474" y="964"/>
                    <a:pt x="464" y="938"/>
                    <a:pt x="443" y="938"/>
                  </a:cubicBezTo>
                  <a:cubicBezTo>
                    <a:pt x="401" y="938"/>
                    <a:pt x="401" y="938"/>
                    <a:pt x="401" y="938"/>
                  </a:cubicBezTo>
                  <a:cubicBezTo>
                    <a:pt x="380" y="938"/>
                    <a:pt x="369" y="938"/>
                    <a:pt x="353" y="927"/>
                  </a:cubicBezTo>
                  <a:cubicBezTo>
                    <a:pt x="343" y="922"/>
                    <a:pt x="337" y="917"/>
                    <a:pt x="327" y="917"/>
                  </a:cubicBezTo>
                  <a:cubicBezTo>
                    <a:pt x="300" y="917"/>
                    <a:pt x="300" y="917"/>
                    <a:pt x="300" y="917"/>
                  </a:cubicBezTo>
                  <a:cubicBezTo>
                    <a:pt x="285" y="917"/>
                    <a:pt x="279" y="911"/>
                    <a:pt x="269" y="911"/>
                  </a:cubicBezTo>
                  <a:cubicBezTo>
                    <a:pt x="253" y="911"/>
                    <a:pt x="248" y="922"/>
                    <a:pt x="237" y="922"/>
                  </a:cubicBezTo>
                  <a:cubicBezTo>
                    <a:pt x="216" y="922"/>
                    <a:pt x="206" y="911"/>
                    <a:pt x="190" y="901"/>
                  </a:cubicBezTo>
                  <a:cubicBezTo>
                    <a:pt x="153" y="880"/>
                    <a:pt x="137" y="859"/>
                    <a:pt x="116" y="822"/>
                  </a:cubicBezTo>
                  <a:cubicBezTo>
                    <a:pt x="105" y="806"/>
                    <a:pt x="84" y="811"/>
                    <a:pt x="68" y="800"/>
                  </a:cubicBezTo>
                  <a:cubicBezTo>
                    <a:pt x="52" y="795"/>
                    <a:pt x="58" y="774"/>
                    <a:pt x="47" y="758"/>
                  </a:cubicBezTo>
                  <a:cubicBezTo>
                    <a:pt x="37" y="737"/>
                    <a:pt x="10" y="727"/>
                    <a:pt x="10" y="700"/>
                  </a:cubicBezTo>
                  <a:cubicBezTo>
                    <a:pt x="10" y="684"/>
                    <a:pt x="16" y="679"/>
                    <a:pt x="16" y="663"/>
                  </a:cubicBezTo>
                  <a:cubicBezTo>
                    <a:pt x="16" y="653"/>
                    <a:pt x="0" y="621"/>
                    <a:pt x="10" y="626"/>
                  </a:cubicBezTo>
                  <a:cubicBezTo>
                    <a:pt x="37" y="648"/>
                    <a:pt x="52" y="658"/>
                    <a:pt x="84" y="679"/>
                  </a:cubicBezTo>
                  <a:cubicBezTo>
                    <a:pt x="100" y="690"/>
                    <a:pt x="105" y="695"/>
                    <a:pt x="110" y="711"/>
                  </a:cubicBezTo>
                  <a:cubicBezTo>
                    <a:pt x="116" y="727"/>
                    <a:pt x="110" y="748"/>
                    <a:pt x="126" y="748"/>
                  </a:cubicBezTo>
                  <a:cubicBezTo>
                    <a:pt x="132" y="748"/>
                    <a:pt x="137" y="742"/>
                    <a:pt x="147" y="742"/>
                  </a:cubicBezTo>
                  <a:cubicBezTo>
                    <a:pt x="190" y="742"/>
                    <a:pt x="206" y="763"/>
                    <a:pt x="248" y="763"/>
                  </a:cubicBezTo>
                  <a:cubicBezTo>
                    <a:pt x="253" y="763"/>
                    <a:pt x="258" y="763"/>
                    <a:pt x="269" y="763"/>
                  </a:cubicBezTo>
                  <a:cubicBezTo>
                    <a:pt x="295" y="763"/>
                    <a:pt x="295" y="763"/>
                    <a:pt x="295" y="763"/>
                  </a:cubicBezTo>
                  <a:cubicBezTo>
                    <a:pt x="306" y="763"/>
                    <a:pt x="316" y="748"/>
                    <a:pt x="316" y="737"/>
                  </a:cubicBezTo>
                  <a:cubicBezTo>
                    <a:pt x="316" y="727"/>
                    <a:pt x="316" y="727"/>
                    <a:pt x="311" y="716"/>
                  </a:cubicBezTo>
                  <a:cubicBezTo>
                    <a:pt x="327" y="716"/>
                    <a:pt x="337" y="727"/>
                    <a:pt x="353" y="727"/>
                  </a:cubicBezTo>
                  <a:cubicBezTo>
                    <a:pt x="374" y="727"/>
                    <a:pt x="380" y="700"/>
                    <a:pt x="380" y="679"/>
                  </a:cubicBezTo>
                  <a:cubicBezTo>
                    <a:pt x="380" y="669"/>
                    <a:pt x="385" y="663"/>
                    <a:pt x="385" y="658"/>
                  </a:cubicBezTo>
                  <a:cubicBezTo>
                    <a:pt x="385" y="637"/>
                    <a:pt x="364" y="637"/>
                    <a:pt x="353" y="632"/>
                  </a:cubicBezTo>
                  <a:cubicBezTo>
                    <a:pt x="332" y="621"/>
                    <a:pt x="343" y="600"/>
                    <a:pt x="332" y="579"/>
                  </a:cubicBezTo>
                  <a:cubicBezTo>
                    <a:pt x="316" y="542"/>
                    <a:pt x="311" y="510"/>
                    <a:pt x="279" y="489"/>
                  </a:cubicBezTo>
                  <a:cubicBezTo>
                    <a:pt x="242" y="468"/>
                    <a:pt x="232" y="437"/>
                    <a:pt x="216" y="395"/>
                  </a:cubicBezTo>
                  <a:cubicBezTo>
                    <a:pt x="206" y="369"/>
                    <a:pt x="195" y="353"/>
                    <a:pt x="179" y="327"/>
                  </a:cubicBezTo>
                  <a:cubicBezTo>
                    <a:pt x="174" y="316"/>
                    <a:pt x="163" y="311"/>
                    <a:pt x="163" y="295"/>
                  </a:cubicBezTo>
                  <a:cubicBezTo>
                    <a:pt x="163" y="295"/>
                    <a:pt x="163" y="295"/>
                    <a:pt x="163" y="290"/>
                  </a:cubicBezTo>
                  <a:cubicBezTo>
                    <a:pt x="174" y="306"/>
                    <a:pt x="184" y="311"/>
                    <a:pt x="200" y="316"/>
                  </a:cubicBezTo>
                  <a:cubicBezTo>
                    <a:pt x="206" y="316"/>
                    <a:pt x="206" y="316"/>
                    <a:pt x="206" y="316"/>
                  </a:cubicBezTo>
                  <a:cubicBezTo>
                    <a:pt x="190" y="295"/>
                    <a:pt x="169" y="290"/>
                    <a:pt x="169" y="264"/>
                  </a:cubicBezTo>
                  <a:cubicBezTo>
                    <a:pt x="169" y="237"/>
                    <a:pt x="184" y="227"/>
                    <a:pt x="200" y="205"/>
                  </a:cubicBezTo>
                  <a:cubicBezTo>
                    <a:pt x="221" y="174"/>
                    <a:pt x="237" y="158"/>
                    <a:pt x="269" y="132"/>
                  </a:cubicBezTo>
                  <a:cubicBezTo>
                    <a:pt x="321" y="84"/>
                    <a:pt x="358" y="74"/>
                    <a:pt x="411" y="31"/>
                  </a:cubicBezTo>
                  <a:cubicBezTo>
                    <a:pt x="401" y="5"/>
                    <a:pt x="274" y="0"/>
                    <a:pt x="364" y="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4" name="Freeform 91"/>
            <p:cNvSpPr>
              <a:spLocks noChangeArrowheads="1"/>
            </p:cNvSpPr>
            <p:nvPr/>
          </p:nvSpPr>
          <p:spPr bwMode="auto">
            <a:xfrm>
              <a:off x="5081173" y="8274051"/>
              <a:ext cx="1361986" cy="873125"/>
            </a:xfrm>
            <a:custGeom>
              <a:avLst/>
              <a:gdLst>
                <a:gd name="T0" fmla="*/ 2416 w 3783"/>
                <a:gd name="T1" fmla="*/ 2036 h 2427"/>
                <a:gd name="T2" fmla="*/ 3566 w 3783"/>
                <a:gd name="T3" fmla="*/ 63 h 2427"/>
                <a:gd name="T4" fmla="*/ 3566 w 3783"/>
                <a:gd name="T5" fmla="*/ 164 h 2427"/>
                <a:gd name="T6" fmla="*/ 3608 w 3783"/>
                <a:gd name="T7" fmla="*/ 353 h 2427"/>
                <a:gd name="T8" fmla="*/ 3518 w 3783"/>
                <a:gd name="T9" fmla="*/ 411 h 2427"/>
                <a:gd name="T10" fmla="*/ 3608 w 3783"/>
                <a:gd name="T11" fmla="*/ 533 h 2427"/>
                <a:gd name="T12" fmla="*/ 3676 w 3783"/>
                <a:gd name="T13" fmla="*/ 659 h 2427"/>
                <a:gd name="T14" fmla="*/ 3771 w 3783"/>
                <a:gd name="T15" fmla="*/ 786 h 2427"/>
                <a:gd name="T16" fmla="*/ 3676 w 3783"/>
                <a:gd name="T17" fmla="*/ 860 h 2427"/>
                <a:gd name="T18" fmla="*/ 3334 w 3783"/>
                <a:gd name="T19" fmla="*/ 1018 h 2427"/>
                <a:gd name="T20" fmla="*/ 3181 w 3783"/>
                <a:gd name="T21" fmla="*/ 1239 h 2427"/>
                <a:gd name="T22" fmla="*/ 3049 w 3783"/>
                <a:gd name="T23" fmla="*/ 1313 h 2427"/>
                <a:gd name="T24" fmla="*/ 2964 w 3783"/>
                <a:gd name="T25" fmla="*/ 1387 h 2427"/>
                <a:gd name="T26" fmla="*/ 2843 w 3783"/>
                <a:gd name="T27" fmla="*/ 1545 h 2427"/>
                <a:gd name="T28" fmla="*/ 2806 w 3783"/>
                <a:gd name="T29" fmla="*/ 1577 h 2427"/>
                <a:gd name="T30" fmla="*/ 2616 w 3783"/>
                <a:gd name="T31" fmla="*/ 1614 h 2427"/>
                <a:gd name="T32" fmla="*/ 2400 w 3783"/>
                <a:gd name="T33" fmla="*/ 1566 h 2427"/>
                <a:gd name="T34" fmla="*/ 2236 w 3783"/>
                <a:gd name="T35" fmla="*/ 1630 h 2427"/>
                <a:gd name="T36" fmla="*/ 1878 w 3783"/>
                <a:gd name="T37" fmla="*/ 1635 h 2427"/>
                <a:gd name="T38" fmla="*/ 1746 w 3783"/>
                <a:gd name="T39" fmla="*/ 1767 h 2427"/>
                <a:gd name="T40" fmla="*/ 1762 w 3783"/>
                <a:gd name="T41" fmla="*/ 1904 h 2427"/>
                <a:gd name="T42" fmla="*/ 1677 w 3783"/>
                <a:gd name="T43" fmla="*/ 2094 h 2427"/>
                <a:gd name="T44" fmla="*/ 1361 w 3783"/>
                <a:gd name="T45" fmla="*/ 2125 h 2427"/>
                <a:gd name="T46" fmla="*/ 1023 w 3783"/>
                <a:gd name="T47" fmla="*/ 2315 h 2427"/>
                <a:gd name="T48" fmla="*/ 791 w 3783"/>
                <a:gd name="T49" fmla="*/ 2337 h 2427"/>
                <a:gd name="T50" fmla="*/ 881 w 3783"/>
                <a:gd name="T51" fmla="*/ 2168 h 2427"/>
                <a:gd name="T52" fmla="*/ 359 w 3783"/>
                <a:gd name="T53" fmla="*/ 2231 h 2427"/>
                <a:gd name="T54" fmla="*/ 47 w 3783"/>
                <a:gd name="T55" fmla="*/ 2268 h 2427"/>
                <a:gd name="T56" fmla="*/ 74 w 3783"/>
                <a:gd name="T57" fmla="*/ 2152 h 2427"/>
                <a:gd name="T58" fmla="*/ 221 w 3783"/>
                <a:gd name="T59" fmla="*/ 2125 h 2427"/>
                <a:gd name="T60" fmla="*/ 253 w 3783"/>
                <a:gd name="T61" fmla="*/ 2125 h 2427"/>
                <a:gd name="T62" fmla="*/ 496 w 3783"/>
                <a:gd name="T63" fmla="*/ 2036 h 2427"/>
                <a:gd name="T64" fmla="*/ 775 w 3783"/>
                <a:gd name="T65" fmla="*/ 1909 h 2427"/>
                <a:gd name="T66" fmla="*/ 844 w 3783"/>
                <a:gd name="T67" fmla="*/ 1936 h 2427"/>
                <a:gd name="T68" fmla="*/ 1007 w 3783"/>
                <a:gd name="T69" fmla="*/ 1888 h 2427"/>
                <a:gd name="T70" fmla="*/ 1155 w 3783"/>
                <a:gd name="T71" fmla="*/ 1946 h 2427"/>
                <a:gd name="T72" fmla="*/ 1234 w 3783"/>
                <a:gd name="T73" fmla="*/ 1809 h 2427"/>
                <a:gd name="T74" fmla="*/ 1097 w 3783"/>
                <a:gd name="T75" fmla="*/ 1730 h 2427"/>
                <a:gd name="T76" fmla="*/ 976 w 3783"/>
                <a:gd name="T77" fmla="*/ 1630 h 2427"/>
                <a:gd name="T78" fmla="*/ 934 w 3783"/>
                <a:gd name="T79" fmla="*/ 1566 h 2427"/>
                <a:gd name="T80" fmla="*/ 1218 w 3783"/>
                <a:gd name="T81" fmla="*/ 1050 h 2427"/>
                <a:gd name="T82" fmla="*/ 1361 w 3783"/>
                <a:gd name="T83" fmla="*/ 897 h 2427"/>
                <a:gd name="T84" fmla="*/ 1493 w 3783"/>
                <a:gd name="T85" fmla="*/ 786 h 2427"/>
                <a:gd name="T86" fmla="*/ 1572 w 3783"/>
                <a:gd name="T87" fmla="*/ 723 h 2427"/>
                <a:gd name="T88" fmla="*/ 1656 w 3783"/>
                <a:gd name="T89" fmla="*/ 654 h 2427"/>
                <a:gd name="T90" fmla="*/ 1751 w 3783"/>
                <a:gd name="T91" fmla="*/ 638 h 2427"/>
                <a:gd name="T92" fmla="*/ 1894 w 3783"/>
                <a:gd name="T93" fmla="*/ 585 h 2427"/>
                <a:gd name="T94" fmla="*/ 2178 w 3783"/>
                <a:gd name="T95" fmla="*/ 459 h 2427"/>
                <a:gd name="T96" fmla="*/ 2405 w 3783"/>
                <a:gd name="T97" fmla="*/ 353 h 2427"/>
                <a:gd name="T98" fmla="*/ 2595 w 3783"/>
                <a:gd name="T99" fmla="*/ 306 h 2427"/>
                <a:gd name="T100" fmla="*/ 2680 w 3783"/>
                <a:gd name="T101" fmla="*/ 221 h 2427"/>
                <a:gd name="T102" fmla="*/ 2806 w 3783"/>
                <a:gd name="T103" fmla="*/ 248 h 2427"/>
                <a:gd name="T104" fmla="*/ 3001 w 3783"/>
                <a:gd name="T105" fmla="*/ 84 h 2427"/>
                <a:gd name="T106" fmla="*/ 3144 w 3783"/>
                <a:gd name="T107" fmla="*/ 164 h 2427"/>
                <a:gd name="T108" fmla="*/ 3196 w 3783"/>
                <a:gd name="T109" fmla="*/ 111 h 2427"/>
                <a:gd name="T110" fmla="*/ 3328 w 3783"/>
                <a:gd name="T111" fmla="*/ 47 h 2427"/>
                <a:gd name="T112" fmla="*/ 3460 w 3783"/>
                <a:gd name="T113" fmla="*/ 26 h 2427"/>
                <a:gd name="T114" fmla="*/ 3518 w 3783"/>
                <a:gd name="T115" fmla="*/ 84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83" h="2427">
                  <a:moveTo>
                    <a:pt x="2405" y="2004"/>
                  </a:moveTo>
                  <a:lnTo>
                    <a:pt x="2405" y="2004"/>
                  </a:lnTo>
                  <a:cubicBezTo>
                    <a:pt x="2400" y="2004"/>
                    <a:pt x="2400" y="2004"/>
                    <a:pt x="2395" y="2004"/>
                  </a:cubicBezTo>
                  <a:cubicBezTo>
                    <a:pt x="2395" y="2020"/>
                    <a:pt x="2395" y="2020"/>
                    <a:pt x="2395" y="2020"/>
                  </a:cubicBezTo>
                  <a:cubicBezTo>
                    <a:pt x="2395" y="2031"/>
                    <a:pt x="2410" y="2036"/>
                    <a:pt x="2416" y="2036"/>
                  </a:cubicBezTo>
                  <a:cubicBezTo>
                    <a:pt x="2426" y="2036"/>
                    <a:pt x="2432" y="2046"/>
                    <a:pt x="2442" y="2046"/>
                  </a:cubicBezTo>
                  <a:cubicBezTo>
                    <a:pt x="2447" y="2046"/>
                    <a:pt x="2458" y="2041"/>
                    <a:pt x="2458" y="2036"/>
                  </a:cubicBezTo>
                  <a:cubicBezTo>
                    <a:pt x="2458" y="2020"/>
                    <a:pt x="2437" y="2015"/>
                    <a:pt x="2421" y="2015"/>
                  </a:cubicBezTo>
                  <a:cubicBezTo>
                    <a:pt x="2416" y="2009"/>
                    <a:pt x="2410" y="2004"/>
                    <a:pt x="2405" y="2004"/>
                  </a:cubicBezTo>
                  <a:close/>
                  <a:moveTo>
                    <a:pt x="3566" y="63"/>
                  </a:moveTo>
                  <a:lnTo>
                    <a:pt x="3566" y="63"/>
                  </a:lnTo>
                  <a:lnTo>
                    <a:pt x="3566" y="63"/>
                  </a:lnTo>
                  <a:cubicBezTo>
                    <a:pt x="3571" y="84"/>
                    <a:pt x="3571" y="95"/>
                    <a:pt x="3571" y="116"/>
                  </a:cubicBezTo>
                  <a:cubicBezTo>
                    <a:pt x="3571" y="121"/>
                    <a:pt x="3571" y="127"/>
                    <a:pt x="3571" y="132"/>
                  </a:cubicBezTo>
                  <a:cubicBezTo>
                    <a:pt x="3566" y="148"/>
                    <a:pt x="3571" y="153"/>
                    <a:pt x="3566" y="164"/>
                  </a:cubicBezTo>
                  <a:lnTo>
                    <a:pt x="3566" y="169"/>
                  </a:lnTo>
                  <a:cubicBezTo>
                    <a:pt x="3566" y="185"/>
                    <a:pt x="3571" y="185"/>
                    <a:pt x="3576" y="195"/>
                  </a:cubicBezTo>
                  <a:cubicBezTo>
                    <a:pt x="3582" y="216"/>
                    <a:pt x="3587" y="227"/>
                    <a:pt x="3592" y="243"/>
                  </a:cubicBezTo>
                  <a:cubicBezTo>
                    <a:pt x="3608" y="269"/>
                    <a:pt x="3618" y="279"/>
                    <a:pt x="3618" y="311"/>
                  </a:cubicBezTo>
                  <a:cubicBezTo>
                    <a:pt x="3618" y="327"/>
                    <a:pt x="3613" y="338"/>
                    <a:pt x="3608" y="353"/>
                  </a:cubicBezTo>
                  <a:cubicBezTo>
                    <a:pt x="3603" y="364"/>
                    <a:pt x="3597" y="369"/>
                    <a:pt x="3592" y="380"/>
                  </a:cubicBezTo>
                  <a:cubicBezTo>
                    <a:pt x="3587" y="380"/>
                    <a:pt x="3587" y="385"/>
                    <a:pt x="3582" y="385"/>
                  </a:cubicBezTo>
                  <a:cubicBezTo>
                    <a:pt x="3576" y="385"/>
                    <a:pt x="3571" y="385"/>
                    <a:pt x="3566" y="385"/>
                  </a:cubicBezTo>
                  <a:cubicBezTo>
                    <a:pt x="3497" y="385"/>
                    <a:pt x="3497" y="385"/>
                    <a:pt x="3497" y="385"/>
                  </a:cubicBezTo>
                  <a:cubicBezTo>
                    <a:pt x="3502" y="396"/>
                    <a:pt x="3508" y="401"/>
                    <a:pt x="3518" y="411"/>
                  </a:cubicBezTo>
                  <a:cubicBezTo>
                    <a:pt x="3534" y="432"/>
                    <a:pt x="3539" y="448"/>
                    <a:pt x="3555" y="464"/>
                  </a:cubicBezTo>
                  <a:cubicBezTo>
                    <a:pt x="3560" y="475"/>
                    <a:pt x="3566" y="480"/>
                    <a:pt x="3571" y="485"/>
                  </a:cubicBezTo>
                  <a:cubicBezTo>
                    <a:pt x="3576" y="496"/>
                    <a:pt x="3582" y="501"/>
                    <a:pt x="3587" y="512"/>
                  </a:cubicBezTo>
                  <a:cubicBezTo>
                    <a:pt x="3592" y="517"/>
                    <a:pt x="3597" y="517"/>
                    <a:pt x="3603" y="522"/>
                  </a:cubicBezTo>
                  <a:cubicBezTo>
                    <a:pt x="3603" y="527"/>
                    <a:pt x="3603" y="533"/>
                    <a:pt x="3608" y="533"/>
                  </a:cubicBezTo>
                  <a:cubicBezTo>
                    <a:pt x="3613" y="543"/>
                    <a:pt x="3618" y="548"/>
                    <a:pt x="3624" y="554"/>
                  </a:cubicBezTo>
                  <a:cubicBezTo>
                    <a:pt x="3629" y="559"/>
                    <a:pt x="3629" y="564"/>
                    <a:pt x="3634" y="570"/>
                  </a:cubicBezTo>
                  <a:cubicBezTo>
                    <a:pt x="3645" y="580"/>
                    <a:pt x="3650" y="585"/>
                    <a:pt x="3655" y="601"/>
                  </a:cubicBezTo>
                  <a:cubicBezTo>
                    <a:pt x="3660" y="612"/>
                    <a:pt x="3660" y="622"/>
                    <a:pt x="3660" y="633"/>
                  </a:cubicBezTo>
                  <a:cubicBezTo>
                    <a:pt x="3666" y="649"/>
                    <a:pt x="3671" y="654"/>
                    <a:pt x="3676" y="659"/>
                  </a:cubicBezTo>
                  <a:cubicBezTo>
                    <a:pt x="3682" y="664"/>
                    <a:pt x="3682" y="670"/>
                    <a:pt x="3682" y="670"/>
                  </a:cubicBezTo>
                  <a:cubicBezTo>
                    <a:pt x="3687" y="675"/>
                    <a:pt x="3692" y="675"/>
                    <a:pt x="3692" y="680"/>
                  </a:cubicBezTo>
                  <a:cubicBezTo>
                    <a:pt x="3708" y="696"/>
                    <a:pt x="3713" y="707"/>
                    <a:pt x="3724" y="717"/>
                  </a:cubicBezTo>
                  <a:cubicBezTo>
                    <a:pt x="3734" y="733"/>
                    <a:pt x="3740" y="738"/>
                    <a:pt x="3750" y="754"/>
                  </a:cubicBezTo>
                  <a:cubicBezTo>
                    <a:pt x="3756" y="765"/>
                    <a:pt x="3766" y="770"/>
                    <a:pt x="3771" y="786"/>
                  </a:cubicBezTo>
                  <a:cubicBezTo>
                    <a:pt x="3777" y="791"/>
                    <a:pt x="3777" y="802"/>
                    <a:pt x="3782" y="807"/>
                  </a:cubicBezTo>
                  <a:lnTo>
                    <a:pt x="3782" y="807"/>
                  </a:lnTo>
                  <a:cubicBezTo>
                    <a:pt x="3771" y="812"/>
                    <a:pt x="3766" y="812"/>
                    <a:pt x="3756" y="818"/>
                  </a:cubicBezTo>
                  <a:cubicBezTo>
                    <a:pt x="3740" y="823"/>
                    <a:pt x="3729" y="833"/>
                    <a:pt x="3713" y="839"/>
                  </a:cubicBezTo>
                  <a:cubicBezTo>
                    <a:pt x="3697" y="849"/>
                    <a:pt x="3692" y="849"/>
                    <a:pt x="3676" y="860"/>
                  </a:cubicBezTo>
                  <a:cubicBezTo>
                    <a:pt x="3655" y="875"/>
                    <a:pt x="3650" y="907"/>
                    <a:pt x="3618" y="907"/>
                  </a:cubicBezTo>
                  <a:cubicBezTo>
                    <a:pt x="3592" y="907"/>
                    <a:pt x="3582" y="886"/>
                    <a:pt x="3571" y="865"/>
                  </a:cubicBezTo>
                  <a:cubicBezTo>
                    <a:pt x="3571" y="918"/>
                    <a:pt x="3529" y="965"/>
                    <a:pt x="3476" y="965"/>
                  </a:cubicBezTo>
                  <a:cubicBezTo>
                    <a:pt x="3465" y="965"/>
                    <a:pt x="3460" y="965"/>
                    <a:pt x="3450" y="965"/>
                  </a:cubicBezTo>
                  <a:cubicBezTo>
                    <a:pt x="3402" y="965"/>
                    <a:pt x="3381" y="1013"/>
                    <a:pt x="3334" y="1018"/>
                  </a:cubicBezTo>
                  <a:cubicBezTo>
                    <a:pt x="3334" y="1071"/>
                    <a:pt x="3302" y="1092"/>
                    <a:pt x="3286" y="1139"/>
                  </a:cubicBezTo>
                  <a:cubicBezTo>
                    <a:pt x="3275" y="1160"/>
                    <a:pt x="3265" y="1171"/>
                    <a:pt x="3260" y="1192"/>
                  </a:cubicBezTo>
                  <a:cubicBezTo>
                    <a:pt x="3254" y="1218"/>
                    <a:pt x="3254" y="1250"/>
                    <a:pt x="3228" y="1250"/>
                  </a:cubicBezTo>
                  <a:cubicBezTo>
                    <a:pt x="3212" y="1250"/>
                    <a:pt x="3207" y="1239"/>
                    <a:pt x="3186" y="1239"/>
                  </a:cubicBezTo>
                  <a:cubicBezTo>
                    <a:pt x="3186" y="1239"/>
                    <a:pt x="3186" y="1239"/>
                    <a:pt x="3181" y="1239"/>
                  </a:cubicBezTo>
                  <a:cubicBezTo>
                    <a:pt x="3181" y="1245"/>
                    <a:pt x="3181" y="1250"/>
                    <a:pt x="3181" y="1255"/>
                  </a:cubicBezTo>
                  <a:cubicBezTo>
                    <a:pt x="3181" y="1276"/>
                    <a:pt x="3196" y="1282"/>
                    <a:pt x="3202" y="1297"/>
                  </a:cubicBezTo>
                  <a:cubicBezTo>
                    <a:pt x="3133" y="1313"/>
                    <a:pt x="3133" y="1313"/>
                    <a:pt x="3133" y="1313"/>
                  </a:cubicBezTo>
                  <a:cubicBezTo>
                    <a:pt x="3117" y="1313"/>
                    <a:pt x="3107" y="1308"/>
                    <a:pt x="3091" y="1308"/>
                  </a:cubicBezTo>
                  <a:cubicBezTo>
                    <a:pt x="3075" y="1308"/>
                    <a:pt x="3065" y="1313"/>
                    <a:pt x="3049" y="1313"/>
                  </a:cubicBezTo>
                  <a:cubicBezTo>
                    <a:pt x="3033" y="1313"/>
                    <a:pt x="3028" y="1303"/>
                    <a:pt x="3012" y="1303"/>
                  </a:cubicBezTo>
                  <a:cubicBezTo>
                    <a:pt x="3001" y="1303"/>
                    <a:pt x="3001" y="1313"/>
                    <a:pt x="3001" y="1324"/>
                  </a:cubicBezTo>
                  <a:cubicBezTo>
                    <a:pt x="2996" y="1329"/>
                    <a:pt x="2975" y="1329"/>
                    <a:pt x="2975" y="1340"/>
                  </a:cubicBezTo>
                  <a:cubicBezTo>
                    <a:pt x="2975" y="1355"/>
                    <a:pt x="2991" y="1366"/>
                    <a:pt x="2991" y="1382"/>
                  </a:cubicBezTo>
                  <a:cubicBezTo>
                    <a:pt x="2991" y="1392"/>
                    <a:pt x="2975" y="1382"/>
                    <a:pt x="2964" y="1387"/>
                  </a:cubicBezTo>
                  <a:cubicBezTo>
                    <a:pt x="2954" y="1392"/>
                    <a:pt x="2954" y="1403"/>
                    <a:pt x="2943" y="1408"/>
                  </a:cubicBezTo>
                  <a:cubicBezTo>
                    <a:pt x="2922" y="1419"/>
                    <a:pt x="2901" y="1429"/>
                    <a:pt x="2901" y="1456"/>
                  </a:cubicBezTo>
                  <a:cubicBezTo>
                    <a:pt x="2901" y="1466"/>
                    <a:pt x="2912" y="1472"/>
                    <a:pt x="2912" y="1482"/>
                  </a:cubicBezTo>
                  <a:cubicBezTo>
                    <a:pt x="2912" y="1498"/>
                    <a:pt x="2890" y="1498"/>
                    <a:pt x="2885" y="1508"/>
                  </a:cubicBezTo>
                  <a:cubicBezTo>
                    <a:pt x="2875" y="1524"/>
                    <a:pt x="2859" y="1529"/>
                    <a:pt x="2843" y="1545"/>
                  </a:cubicBezTo>
                  <a:cubicBezTo>
                    <a:pt x="2832" y="1535"/>
                    <a:pt x="2832" y="1519"/>
                    <a:pt x="2817" y="1514"/>
                  </a:cubicBezTo>
                  <a:cubicBezTo>
                    <a:pt x="2817" y="1519"/>
                    <a:pt x="2817" y="1519"/>
                    <a:pt x="2817" y="1524"/>
                  </a:cubicBezTo>
                  <a:cubicBezTo>
                    <a:pt x="2817" y="1535"/>
                    <a:pt x="2817" y="1535"/>
                    <a:pt x="2817" y="1545"/>
                  </a:cubicBezTo>
                  <a:cubicBezTo>
                    <a:pt x="2817" y="1551"/>
                    <a:pt x="2822" y="1556"/>
                    <a:pt x="2822" y="1561"/>
                  </a:cubicBezTo>
                  <a:cubicBezTo>
                    <a:pt x="2822" y="1572"/>
                    <a:pt x="2811" y="1572"/>
                    <a:pt x="2806" y="1577"/>
                  </a:cubicBezTo>
                  <a:cubicBezTo>
                    <a:pt x="2790" y="1588"/>
                    <a:pt x="2785" y="1593"/>
                    <a:pt x="2769" y="1603"/>
                  </a:cubicBezTo>
                  <a:cubicBezTo>
                    <a:pt x="2711" y="1593"/>
                    <a:pt x="2711" y="1593"/>
                    <a:pt x="2711" y="1593"/>
                  </a:cubicBezTo>
                  <a:cubicBezTo>
                    <a:pt x="2685" y="1593"/>
                    <a:pt x="2685" y="1593"/>
                    <a:pt x="2685" y="1593"/>
                  </a:cubicBezTo>
                  <a:cubicBezTo>
                    <a:pt x="2674" y="1593"/>
                    <a:pt x="2664" y="1603"/>
                    <a:pt x="2653" y="1609"/>
                  </a:cubicBezTo>
                  <a:cubicBezTo>
                    <a:pt x="2637" y="1614"/>
                    <a:pt x="2632" y="1614"/>
                    <a:pt x="2616" y="1614"/>
                  </a:cubicBezTo>
                  <a:cubicBezTo>
                    <a:pt x="2590" y="1614"/>
                    <a:pt x="2574" y="1603"/>
                    <a:pt x="2553" y="1588"/>
                  </a:cubicBezTo>
                  <a:cubicBezTo>
                    <a:pt x="2537" y="1577"/>
                    <a:pt x="2527" y="1582"/>
                    <a:pt x="2516" y="1566"/>
                  </a:cubicBezTo>
                  <a:cubicBezTo>
                    <a:pt x="2495" y="1540"/>
                    <a:pt x="2500" y="1514"/>
                    <a:pt x="2479" y="1493"/>
                  </a:cubicBezTo>
                  <a:cubicBezTo>
                    <a:pt x="2458" y="1508"/>
                    <a:pt x="2458" y="1524"/>
                    <a:pt x="2437" y="1545"/>
                  </a:cubicBezTo>
                  <a:cubicBezTo>
                    <a:pt x="2426" y="1556"/>
                    <a:pt x="2416" y="1556"/>
                    <a:pt x="2400" y="1566"/>
                  </a:cubicBezTo>
                  <a:cubicBezTo>
                    <a:pt x="2384" y="1582"/>
                    <a:pt x="2379" y="1598"/>
                    <a:pt x="2358" y="1609"/>
                  </a:cubicBezTo>
                  <a:cubicBezTo>
                    <a:pt x="2347" y="1614"/>
                    <a:pt x="2337" y="1609"/>
                    <a:pt x="2326" y="1614"/>
                  </a:cubicBezTo>
                  <a:cubicBezTo>
                    <a:pt x="2310" y="1624"/>
                    <a:pt x="2310" y="1635"/>
                    <a:pt x="2300" y="1640"/>
                  </a:cubicBezTo>
                  <a:cubicBezTo>
                    <a:pt x="2300" y="1624"/>
                    <a:pt x="2300" y="1609"/>
                    <a:pt x="2289" y="1593"/>
                  </a:cubicBezTo>
                  <a:cubicBezTo>
                    <a:pt x="2268" y="1603"/>
                    <a:pt x="2263" y="1630"/>
                    <a:pt x="2236" y="1630"/>
                  </a:cubicBezTo>
                  <a:cubicBezTo>
                    <a:pt x="2215" y="1630"/>
                    <a:pt x="2199" y="1624"/>
                    <a:pt x="2178" y="1624"/>
                  </a:cubicBezTo>
                  <a:cubicBezTo>
                    <a:pt x="2152" y="1624"/>
                    <a:pt x="2136" y="1630"/>
                    <a:pt x="2115" y="1630"/>
                  </a:cubicBezTo>
                  <a:cubicBezTo>
                    <a:pt x="2078" y="1630"/>
                    <a:pt x="2052" y="1624"/>
                    <a:pt x="2015" y="1624"/>
                  </a:cubicBezTo>
                  <a:cubicBezTo>
                    <a:pt x="1978" y="1624"/>
                    <a:pt x="1952" y="1635"/>
                    <a:pt x="1909" y="1635"/>
                  </a:cubicBezTo>
                  <a:cubicBezTo>
                    <a:pt x="1878" y="1635"/>
                    <a:pt x="1878" y="1635"/>
                    <a:pt x="1878" y="1635"/>
                  </a:cubicBezTo>
                  <a:cubicBezTo>
                    <a:pt x="1857" y="1635"/>
                    <a:pt x="1841" y="1635"/>
                    <a:pt x="1825" y="1646"/>
                  </a:cubicBezTo>
                  <a:cubicBezTo>
                    <a:pt x="1809" y="1656"/>
                    <a:pt x="1809" y="1667"/>
                    <a:pt x="1799" y="1677"/>
                  </a:cubicBezTo>
                  <a:cubicBezTo>
                    <a:pt x="1783" y="1688"/>
                    <a:pt x="1772" y="1693"/>
                    <a:pt x="1762" y="1704"/>
                  </a:cubicBezTo>
                  <a:cubicBezTo>
                    <a:pt x="1762" y="1714"/>
                    <a:pt x="1762" y="1714"/>
                    <a:pt x="1762" y="1714"/>
                  </a:cubicBezTo>
                  <a:cubicBezTo>
                    <a:pt x="1756" y="1735"/>
                    <a:pt x="1746" y="1746"/>
                    <a:pt x="1746" y="1767"/>
                  </a:cubicBezTo>
                  <a:cubicBezTo>
                    <a:pt x="1746" y="1793"/>
                    <a:pt x="1762" y="1809"/>
                    <a:pt x="1762" y="1835"/>
                  </a:cubicBezTo>
                  <a:lnTo>
                    <a:pt x="1762" y="1841"/>
                  </a:lnTo>
                  <a:cubicBezTo>
                    <a:pt x="1751" y="1835"/>
                    <a:pt x="1751" y="1825"/>
                    <a:pt x="1746" y="1820"/>
                  </a:cubicBezTo>
                  <a:cubicBezTo>
                    <a:pt x="1725" y="1835"/>
                    <a:pt x="1704" y="1835"/>
                    <a:pt x="1704" y="1862"/>
                  </a:cubicBezTo>
                  <a:cubicBezTo>
                    <a:pt x="1704" y="1888"/>
                    <a:pt x="1735" y="1894"/>
                    <a:pt x="1762" y="1904"/>
                  </a:cubicBezTo>
                  <a:lnTo>
                    <a:pt x="1762" y="1904"/>
                  </a:lnTo>
                  <a:cubicBezTo>
                    <a:pt x="1751" y="1936"/>
                    <a:pt x="1735" y="1951"/>
                    <a:pt x="1714" y="1978"/>
                  </a:cubicBezTo>
                  <a:cubicBezTo>
                    <a:pt x="1704" y="1988"/>
                    <a:pt x="1688" y="1994"/>
                    <a:pt x="1688" y="2009"/>
                  </a:cubicBezTo>
                  <a:cubicBezTo>
                    <a:pt x="1688" y="2025"/>
                    <a:pt x="1704" y="2036"/>
                    <a:pt x="1704" y="2052"/>
                  </a:cubicBezTo>
                  <a:cubicBezTo>
                    <a:pt x="1704" y="2073"/>
                    <a:pt x="1688" y="2078"/>
                    <a:pt x="1677" y="2094"/>
                  </a:cubicBezTo>
                  <a:cubicBezTo>
                    <a:pt x="1662" y="2115"/>
                    <a:pt x="1656" y="2125"/>
                    <a:pt x="1635" y="2141"/>
                  </a:cubicBezTo>
                  <a:cubicBezTo>
                    <a:pt x="1603" y="2110"/>
                    <a:pt x="1582" y="2083"/>
                    <a:pt x="1540" y="2083"/>
                  </a:cubicBezTo>
                  <a:cubicBezTo>
                    <a:pt x="1514" y="2083"/>
                    <a:pt x="1514" y="2083"/>
                    <a:pt x="1514" y="2083"/>
                  </a:cubicBezTo>
                  <a:cubicBezTo>
                    <a:pt x="1477" y="2083"/>
                    <a:pt x="1456" y="2083"/>
                    <a:pt x="1419" y="2099"/>
                  </a:cubicBezTo>
                  <a:cubicBezTo>
                    <a:pt x="1398" y="2110"/>
                    <a:pt x="1387" y="2125"/>
                    <a:pt x="1361" y="2125"/>
                  </a:cubicBezTo>
                  <a:cubicBezTo>
                    <a:pt x="1345" y="2125"/>
                    <a:pt x="1345" y="2125"/>
                    <a:pt x="1345" y="2125"/>
                  </a:cubicBezTo>
                  <a:cubicBezTo>
                    <a:pt x="1282" y="2131"/>
                    <a:pt x="1250" y="2152"/>
                    <a:pt x="1197" y="2183"/>
                  </a:cubicBezTo>
                  <a:cubicBezTo>
                    <a:pt x="1176" y="2194"/>
                    <a:pt x="1160" y="2194"/>
                    <a:pt x="1145" y="2210"/>
                  </a:cubicBezTo>
                  <a:cubicBezTo>
                    <a:pt x="1123" y="2226"/>
                    <a:pt x="1118" y="2236"/>
                    <a:pt x="1102" y="2252"/>
                  </a:cubicBezTo>
                  <a:cubicBezTo>
                    <a:pt x="1076" y="2278"/>
                    <a:pt x="1055" y="2289"/>
                    <a:pt x="1023" y="2315"/>
                  </a:cubicBezTo>
                  <a:cubicBezTo>
                    <a:pt x="965" y="2368"/>
                    <a:pt x="923" y="2400"/>
                    <a:pt x="839" y="2410"/>
                  </a:cubicBezTo>
                  <a:cubicBezTo>
                    <a:pt x="818" y="2410"/>
                    <a:pt x="812" y="2426"/>
                    <a:pt x="791" y="2426"/>
                  </a:cubicBezTo>
                  <a:cubicBezTo>
                    <a:pt x="781" y="2426"/>
                    <a:pt x="781" y="2426"/>
                    <a:pt x="781" y="2426"/>
                  </a:cubicBezTo>
                  <a:cubicBezTo>
                    <a:pt x="781" y="2416"/>
                    <a:pt x="781" y="2410"/>
                    <a:pt x="781" y="2405"/>
                  </a:cubicBezTo>
                  <a:cubicBezTo>
                    <a:pt x="781" y="2379"/>
                    <a:pt x="775" y="2363"/>
                    <a:pt x="791" y="2337"/>
                  </a:cubicBezTo>
                  <a:cubicBezTo>
                    <a:pt x="797" y="2326"/>
                    <a:pt x="802" y="2326"/>
                    <a:pt x="807" y="2315"/>
                  </a:cubicBezTo>
                  <a:cubicBezTo>
                    <a:pt x="818" y="2300"/>
                    <a:pt x="812" y="2284"/>
                    <a:pt x="823" y="2268"/>
                  </a:cubicBezTo>
                  <a:cubicBezTo>
                    <a:pt x="839" y="2257"/>
                    <a:pt x="844" y="2257"/>
                    <a:pt x="860" y="2247"/>
                  </a:cubicBezTo>
                  <a:cubicBezTo>
                    <a:pt x="881" y="2236"/>
                    <a:pt x="881" y="2215"/>
                    <a:pt x="881" y="2194"/>
                  </a:cubicBezTo>
                  <a:cubicBezTo>
                    <a:pt x="881" y="2168"/>
                    <a:pt x="881" y="2168"/>
                    <a:pt x="881" y="2168"/>
                  </a:cubicBezTo>
                  <a:cubicBezTo>
                    <a:pt x="881" y="2110"/>
                    <a:pt x="812" y="2089"/>
                    <a:pt x="754" y="2089"/>
                  </a:cubicBezTo>
                  <a:cubicBezTo>
                    <a:pt x="723" y="2089"/>
                    <a:pt x="723" y="2089"/>
                    <a:pt x="723" y="2089"/>
                  </a:cubicBezTo>
                  <a:cubicBezTo>
                    <a:pt x="686" y="2089"/>
                    <a:pt x="665" y="2099"/>
                    <a:pt x="628" y="2110"/>
                  </a:cubicBezTo>
                  <a:cubicBezTo>
                    <a:pt x="564" y="2125"/>
                    <a:pt x="533" y="2136"/>
                    <a:pt x="480" y="2168"/>
                  </a:cubicBezTo>
                  <a:cubicBezTo>
                    <a:pt x="432" y="2194"/>
                    <a:pt x="396" y="2194"/>
                    <a:pt x="359" y="2231"/>
                  </a:cubicBezTo>
                  <a:cubicBezTo>
                    <a:pt x="327" y="2273"/>
                    <a:pt x="306" y="2315"/>
                    <a:pt x="253" y="2315"/>
                  </a:cubicBezTo>
                  <a:cubicBezTo>
                    <a:pt x="216" y="2315"/>
                    <a:pt x="195" y="2305"/>
                    <a:pt x="153" y="2305"/>
                  </a:cubicBezTo>
                  <a:cubicBezTo>
                    <a:pt x="132" y="2305"/>
                    <a:pt x="116" y="2315"/>
                    <a:pt x="95" y="2315"/>
                  </a:cubicBezTo>
                  <a:cubicBezTo>
                    <a:pt x="84" y="2315"/>
                    <a:pt x="84" y="2305"/>
                    <a:pt x="79" y="2300"/>
                  </a:cubicBezTo>
                  <a:cubicBezTo>
                    <a:pt x="69" y="2284"/>
                    <a:pt x="63" y="2278"/>
                    <a:pt x="47" y="2268"/>
                  </a:cubicBezTo>
                  <a:cubicBezTo>
                    <a:pt x="37" y="2257"/>
                    <a:pt x="26" y="2252"/>
                    <a:pt x="16" y="2236"/>
                  </a:cubicBezTo>
                  <a:cubicBezTo>
                    <a:pt x="10" y="2231"/>
                    <a:pt x="0" y="2231"/>
                    <a:pt x="0" y="2220"/>
                  </a:cubicBezTo>
                  <a:cubicBezTo>
                    <a:pt x="0" y="2199"/>
                    <a:pt x="16" y="2189"/>
                    <a:pt x="26" y="2168"/>
                  </a:cubicBezTo>
                  <a:cubicBezTo>
                    <a:pt x="32" y="2147"/>
                    <a:pt x="32" y="2125"/>
                    <a:pt x="53" y="2115"/>
                  </a:cubicBezTo>
                  <a:cubicBezTo>
                    <a:pt x="63" y="2131"/>
                    <a:pt x="69" y="2136"/>
                    <a:pt x="74" y="2152"/>
                  </a:cubicBezTo>
                  <a:cubicBezTo>
                    <a:pt x="79" y="2162"/>
                    <a:pt x="84" y="2178"/>
                    <a:pt x="100" y="2178"/>
                  </a:cubicBezTo>
                  <a:cubicBezTo>
                    <a:pt x="111" y="2178"/>
                    <a:pt x="111" y="2168"/>
                    <a:pt x="121" y="2168"/>
                  </a:cubicBezTo>
                  <a:cubicBezTo>
                    <a:pt x="132" y="2168"/>
                    <a:pt x="137" y="2178"/>
                    <a:pt x="142" y="2178"/>
                  </a:cubicBezTo>
                  <a:cubicBezTo>
                    <a:pt x="185" y="2178"/>
                    <a:pt x="227" y="2168"/>
                    <a:pt x="232" y="2125"/>
                  </a:cubicBezTo>
                  <a:cubicBezTo>
                    <a:pt x="232" y="2125"/>
                    <a:pt x="227" y="2125"/>
                    <a:pt x="221" y="2125"/>
                  </a:cubicBezTo>
                  <a:cubicBezTo>
                    <a:pt x="227" y="2120"/>
                    <a:pt x="232" y="2120"/>
                    <a:pt x="232" y="2110"/>
                  </a:cubicBezTo>
                  <a:lnTo>
                    <a:pt x="232" y="2110"/>
                  </a:lnTo>
                  <a:cubicBezTo>
                    <a:pt x="211" y="2115"/>
                    <a:pt x="158" y="2125"/>
                    <a:pt x="164" y="2120"/>
                  </a:cubicBezTo>
                  <a:cubicBezTo>
                    <a:pt x="174" y="2104"/>
                    <a:pt x="185" y="2094"/>
                    <a:pt x="206" y="2094"/>
                  </a:cubicBezTo>
                  <a:cubicBezTo>
                    <a:pt x="227" y="2094"/>
                    <a:pt x="253" y="2099"/>
                    <a:pt x="253" y="2125"/>
                  </a:cubicBezTo>
                  <a:cubicBezTo>
                    <a:pt x="253" y="2136"/>
                    <a:pt x="248" y="2141"/>
                    <a:pt x="248" y="2157"/>
                  </a:cubicBezTo>
                  <a:cubicBezTo>
                    <a:pt x="269" y="2147"/>
                    <a:pt x="280" y="2136"/>
                    <a:pt x="301" y="2125"/>
                  </a:cubicBezTo>
                  <a:cubicBezTo>
                    <a:pt x="316" y="2120"/>
                    <a:pt x="332" y="2120"/>
                    <a:pt x="348" y="2110"/>
                  </a:cubicBezTo>
                  <a:cubicBezTo>
                    <a:pt x="369" y="2089"/>
                    <a:pt x="380" y="2078"/>
                    <a:pt x="411" y="2068"/>
                  </a:cubicBezTo>
                  <a:cubicBezTo>
                    <a:pt x="443" y="2052"/>
                    <a:pt x="464" y="2052"/>
                    <a:pt x="496" y="2036"/>
                  </a:cubicBezTo>
                  <a:cubicBezTo>
                    <a:pt x="538" y="2025"/>
                    <a:pt x="559" y="2004"/>
                    <a:pt x="596" y="1988"/>
                  </a:cubicBezTo>
                  <a:cubicBezTo>
                    <a:pt x="649" y="1962"/>
                    <a:pt x="686" y="1951"/>
                    <a:pt x="733" y="1920"/>
                  </a:cubicBezTo>
                  <a:cubicBezTo>
                    <a:pt x="738" y="1925"/>
                    <a:pt x="738" y="1925"/>
                    <a:pt x="738" y="1925"/>
                  </a:cubicBezTo>
                  <a:cubicBezTo>
                    <a:pt x="754" y="1920"/>
                    <a:pt x="754" y="1909"/>
                    <a:pt x="765" y="1904"/>
                  </a:cubicBezTo>
                  <a:cubicBezTo>
                    <a:pt x="775" y="1909"/>
                    <a:pt x="775" y="1909"/>
                    <a:pt x="775" y="1909"/>
                  </a:cubicBezTo>
                  <a:cubicBezTo>
                    <a:pt x="797" y="1894"/>
                    <a:pt x="807" y="1878"/>
                    <a:pt x="833" y="1878"/>
                  </a:cubicBezTo>
                  <a:cubicBezTo>
                    <a:pt x="833" y="1878"/>
                    <a:pt x="833" y="1878"/>
                    <a:pt x="839" y="1878"/>
                  </a:cubicBezTo>
                  <a:cubicBezTo>
                    <a:pt x="839" y="1888"/>
                    <a:pt x="839" y="1888"/>
                    <a:pt x="839" y="1888"/>
                  </a:cubicBezTo>
                  <a:cubicBezTo>
                    <a:pt x="839" y="1894"/>
                    <a:pt x="823" y="1899"/>
                    <a:pt x="823" y="1904"/>
                  </a:cubicBezTo>
                  <a:cubicBezTo>
                    <a:pt x="823" y="1920"/>
                    <a:pt x="828" y="1936"/>
                    <a:pt x="844" y="1936"/>
                  </a:cubicBezTo>
                  <a:cubicBezTo>
                    <a:pt x="854" y="1936"/>
                    <a:pt x="854" y="1936"/>
                    <a:pt x="865" y="1936"/>
                  </a:cubicBezTo>
                  <a:cubicBezTo>
                    <a:pt x="876" y="1936"/>
                    <a:pt x="876" y="1951"/>
                    <a:pt x="886" y="1951"/>
                  </a:cubicBezTo>
                  <a:cubicBezTo>
                    <a:pt x="897" y="1951"/>
                    <a:pt x="902" y="1941"/>
                    <a:pt x="912" y="1936"/>
                  </a:cubicBezTo>
                  <a:cubicBezTo>
                    <a:pt x="939" y="1920"/>
                    <a:pt x="955" y="1909"/>
                    <a:pt x="976" y="1899"/>
                  </a:cubicBezTo>
                  <a:cubicBezTo>
                    <a:pt x="992" y="1894"/>
                    <a:pt x="992" y="1888"/>
                    <a:pt x="1007" y="1888"/>
                  </a:cubicBezTo>
                  <a:cubicBezTo>
                    <a:pt x="1018" y="1888"/>
                    <a:pt x="1023" y="1899"/>
                    <a:pt x="1039" y="1904"/>
                  </a:cubicBezTo>
                  <a:cubicBezTo>
                    <a:pt x="1055" y="1909"/>
                    <a:pt x="1081" y="1909"/>
                    <a:pt x="1081" y="1930"/>
                  </a:cubicBezTo>
                  <a:cubicBezTo>
                    <a:pt x="1081" y="1941"/>
                    <a:pt x="1071" y="1941"/>
                    <a:pt x="1071" y="1951"/>
                  </a:cubicBezTo>
                  <a:cubicBezTo>
                    <a:pt x="1071" y="1967"/>
                    <a:pt x="1092" y="1978"/>
                    <a:pt x="1108" y="1978"/>
                  </a:cubicBezTo>
                  <a:cubicBezTo>
                    <a:pt x="1129" y="1978"/>
                    <a:pt x="1145" y="1962"/>
                    <a:pt x="1155" y="1946"/>
                  </a:cubicBezTo>
                  <a:cubicBezTo>
                    <a:pt x="1160" y="1941"/>
                    <a:pt x="1160" y="1930"/>
                    <a:pt x="1171" y="1930"/>
                  </a:cubicBezTo>
                  <a:cubicBezTo>
                    <a:pt x="1187" y="1930"/>
                    <a:pt x="1192" y="1946"/>
                    <a:pt x="1203" y="1957"/>
                  </a:cubicBezTo>
                  <a:cubicBezTo>
                    <a:pt x="1208" y="1941"/>
                    <a:pt x="1208" y="1936"/>
                    <a:pt x="1208" y="1920"/>
                  </a:cubicBezTo>
                  <a:cubicBezTo>
                    <a:pt x="1208" y="1909"/>
                    <a:pt x="1203" y="1899"/>
                    <a:pt x="1203" y="1888"/>
                  </a:cubicBezTo>
                  <a:cubicBezTo>
                    <a:pt x="1203" y="1857"/>
                    <a:pt x="1224" y="1841"/>
                    <a:pt x="1234" y="1809"/>
                  </a:cubicBezTo>
                  <a:cubicBezTo>
                    <a:pt x="1187" y="1825"/>
                    <a:pt x="1203" y="1899"/>
                    <a:pt x="1155" y="1904"/>
                  </a:cubicBezTo>
                  <a:cubicBezTo>
                    <a:pt x="1150" y="1894"/>
                    <a:pt x="1139" y="1888"/>
                    <a:pt x="1134" y="1872"/>
                  </a:cubicBezTo>
                  <a:cubicBezTo>
                    <a:pt x="1129" y="1841"/>
                    <a:pt x="1134" y="1798"/>
                    <a:pt x="1102" y="1798"/>
                  </a:cubicBezTo>
                  <a:cubicBezTo>
                    <a:pt x="1081" y="1798"/>
                    <a:pt x="1081" y="1798"/>
                    <a:pt x="1081" y="1798"/>
                  </a:cubicBezTo>
                  <a:cubicBezTo>
                    <a:pt x="1081" y="1772"/>
                    <a:pt x="1097" y="1756"/>
                    <a:pt x="1097" y="1730"/>
                  </a:cubicBezTo>
                  <a:cubicBezTo>
                    <a:pt x="1097" y="1698"/>
                    <a:pt x="1055" y="1709"/>
                    <a:pt x="1029" y="1698"/>
                  </a:cubicBezTo>
                  <a:cubicBezTo>
                    <a:pt x="1007" y="1693"/>
                    <a:pt x="1002" y="1683"/>
                    <a:pt x="997" y="1661"/>
                  </a:cubicBezTo>
                  <a:cubicBezTo>
                    <a:pt x="992" y="1667"/>
                    <a:pt x="986" y="1672"/>
                    <a:pt x="981" y="1683"/>
                  </a:cubicBezTo>
                  <a:cubicBezTo>
                    <a:pt x="971" y="1667"/>
                    <a:pt x="965" y="1651"/>
                    <a:pt x="965" y="1630"/>
                  </a:cubicBezTo>
                  <a:cubicBezTo>
                    <a:pt x="976" y="1630"/>
                    <a:pt x="976" y="1630"/>
                    <a:pt x="976" y="1630"/>
                  </a:cubicBezTo>
                  <a:lnTo>
                    <a:pt x="981" y="1624"/>
                  </a:lnTo>
                  <a:cubicBezTo>
                    <a:pt x="981" y="1614"/>
                    <a:pt x="981" y="1614"/>
                    <a:pt x="981" y="1614"/>
                  </a:cubicBezTo>
                  <a:cubicBezTo>
                    <a:pt x="960" y="1614"/>
                    <a:pt x="960" y="1614"/>
                    <a:pt x="960" y="1614"/>
                  </a:cubicBezTo>
                  <a:cubicBezTo>
                    <a:pt x="955" y="1577"/>
                    <a:pt x="965" y="1524"/>
                    <a:pt x="939" y="1582"/>
                  </a:cubicBezTo>
                  <a:cubicBezTo>
                    <a:pt x="939" y="1577"/>
                    <a:pt x="939" y="1572"/>
                    <a:pt x="934" y="1566"/>
                  </a:cubicBezTo>
                  <a:cubicBezTo>
                    <a:pt x="897" y="1635"/>
                    <a:pt x="976" y="1419"/>
                    <a:pt x="981" y="1408"/>
                  </a:cubicBezTo>
                  <a:cubicBezTo>
                    <a:pt x="992" y="1361"/>
                    <a:pt x="986" y="1324"/>
                    <a:pt x="1018" y="1282"/>
                  </a:cubicBezTo>
                  <a:cubicBezTo>
                    <a:pt x="1050" y="1234"/>
                    <a:pt x="1081" y="1224"/>
                    <a:pt x="1118" y="1176"/>
                  </a:cubicBezTo>
                  <a:cubicBezTo>
                    <a:pt x="1145" y="1144"/>
                    <a:pt x="1160" y="1129"/>
                    <a:pt x="1187" y="1092"/>
                  </a:cubicBezTo>
                  <a:cubicBezTo>
                    <a:pt x="1203" y="1076"/>
                    <a:pt x="1203" y="1060"/>
                    <a:pt x="1218" y="1050"/>
                  </a:cubicBezTo>
                  <a:cubicBezTo>
                    <a:pt x="1250" y="1029"/>
                    <a:pt x="1266" y="1018"/>
                    <a:pt x="1297" y="992"/>
                  </a:cubicBezTo>
                  <a:cubicBezTo>
                    <a:pt x="1308" y="986"/>
                    <a:pt x="1313" y="981"/>
                    <a:pt x="1319" y="970"/>
                  </a:cubicBezTo>
                  <a:cubicBezTo>
                    <a:pt x="1329" y="965"/>
                    <a:pt x="1340" y="960"/>
                    <a:pt x="1340" y="949"/>
                  </a:cubicBezTo>
                  <a:cubicBezTo>
                    <a:pt x="1340" y="939"/>
                    <a:pt x="1334" y="933"/>
                    <a:pt x="1334" y="923"/>
                  </a:cubicBezTo>
                  <a:cubicBezTo>
                    <a:pt x="1334" y="907"/>
                    <a:pt x="1350" y="907"/>
                    <a:pt x="1361" y="897"/>
                  </a:cubicBezTo>
                  <a:cubicBezTo>
                    <a:pt x="1377" y="881"/>
                    <a:pt x="1387" y="870"/>
                    <a:pt x="1403" y="854"/>
                  </a:cubicBezTo>
                  <a:cubicBezTo>
                    <a:pt x="1414" y="865"/>
                    <a:pt x="1414" y="881"/>
                    <a:pt x="1429" y="881"/>
                  </a:cubicBezTo>
                  <a:cubicBezTo>
                    <a:pt x="1445" y="881"/>
                    <a:pt x="1451" y="865"/>
                    <a:pt x="1466" y="860"/>
                  </a:cubicBezTo>
                  <a:cubicBezTo>
                    <a:pt x="1461" y="844"/>
                    <a:pt x="1456" y="833"/>
                    <a:pt x="1451" y="818"/>
                  </a:cubicBezTo>
                  <a:cubicBezTo>
                    <a:pt x="1493" y="786"/>
                    <a:pt x="1493" y="786"/>
                    <a:pt x="1493" y="786"/>
                  </a:cubicBezTo>
                  <a:cubicBezTo>
                    <a:pt x="1503" y="791"/>
                    <a:pt x="1508" y="796"/>
                    <a:pt x="1519" y="796"/>
                  </a:cubicBezTo>
                  <a:cubicBezTo>
                    <a:pt x="1535" y="796"/>
                    <a:pt x="1540" y="791"/>
                    <a:pt x="1556" y="786"/>
                  </a:cubicBezTo>
                  <a:cubicBezTo>
                    <a:pt x="1551" y="765"/>
                    <a:pt x="1545" y="754"/>
                    <a:pt x="1545" y="733"/>
                  </a:cubicBezTo>
                  <a:cubicBezTo>
                    <a:pt x="1551" y="728"/>
                    <a:pt x="1561" y="728"/>
                    <a:pt x="1572" y="728"/>
                  </a:cubicBezTo>
                  <a:cubicBezTo>
                    <a:pt x="1572" y="723"/>
                    <a:pt x="1572" y="723"/>
                    <a:pt x="1572" y="723"/>
                  </a:cubicBezTo>
                  <a:cubicBezTo>
                    <a:pt x="1572" y="717"/>
                    <a:pt x="1567" y="717"/>
                    <a:pt x="1567" y="712"/>
                  </a:cubicBezTo>
                  <a:cubicBezTo>
                    <a:pt x="1567" y="701"/>
                    <a:pt x="1582" y="701"/>
                    <a:pt x="1593" y="696"/>
                  </a:cubicBezTo>
                  <a:cubicBezTo>
                    <a:pt x="1619" y="723"/>
                    <a:pt x="1619" y="723"/>
                    <a:pt x="1619" y="723"/>
                  </a:cubicBezTo>
                  <a:cubicBezTo>
                    <a:pt x="1635" y="707"/>
                    <a:pt x="1640" y="691"/>
                    <a:pt x="1646" y="670"/>
                  </a:cubicBezTo>
                  <a:cubicBezTo>
                    <a:pt x="1651" y="664"/>
                    <a:pt x="1656" y="659"/>
                    <a:pt x="1656" y="654"/>
                  </a:cubicBezTo>
                  <a:cubicBezTo>
                    <a:pt x="1656" y="633"/>
                    <a:pt x="1651" y="607"/>
                    <a:pt x="1630" y="607"/>
                  </a:cubicBezTo>
                  <a:cubicBezTo>
                    <a:pt x="1609" y="607"/>
                    <a:pt x="1551" y="638"/>
                    <a:pt x="1614" y="607"/>
                  </a:cubicBezTo>
                  <a:cubicBezTo>
                    <a:pt x="1630" y="601"/>
                    <a:pt x="1640" y="591"/>
                    <a:pt x="1656" y="585"/>
                  </a:cubicBezTo>
                  <a:cubicBezTo>
                    <a:pt x="1672" y="617"/>
                    <a:pt x="1672" y="664"/>
                    <a:pt x="1714" y="664"/>
                  </a:cubicBezTo>
                  <a:cubicBezTo>
                    <a:pt x="1730" y="664"/>
                    <a:pt x="1735" y="649"/>
                    <a:pt x="1751" y="638"/>
                  </a:cubicBezTo>
                  <a:cubicBezTo>
                    <a:pt x="1772" y="633"/>
                    <a:pt x="1788" y="628"/>
                    <a:pt x="1809" y="607"/>
                  </a:cubicBezTo>
                  <a:cubicBezTo>
                    <a:pt x="1814" y="601"/>
                    <a:pt x="1814" y="585"/>
                    <a:pt x="1825" y="580"/>
                  </a:cubicBezTo>
                  <a:cubicBezTo>
                    <a:pt x="1841" y="570"/>
                    <a:pt x="1857" y="575"/>
                    <a:pt x="1867" y="559"/>
                  </a:cubicBezTo>
                  <a:cubicBezTo>
                    <a:pt x="1883" y="570"/>
                    <a:pt x="1883" y="580"/>
                    <a:pt x="1894" y="591"/>
                  </a:cubicBezTo>
                  <a:lnTo>
                    <a:pt x="1894" y="585"/>
                  </a:lnTo>
                  <a:cubicBezTo>
                    <a:pt x="1894" y="564"/>
                    <a:pt x="1909" y="554"/>
                    <a:pt x="1925" y="538"/>
                  </a:cubicBezTo>
                  <a:cubicBezTo>
                    <a:pt x="1930" y="527"/>
                    <a:pt x="1930" y="517"/>
                    <a:pt x="1941" y="517"/>
                  </a:cubicBezTo>
                  <a:cubicBezTo>
                    <a:pt x="1957" y="517"/>
                    <a:pt x="1962" y="527"/>
                    <a:pt x="1973" y="527"/>
                  </a:cubicBezTo>
                  <a:cubicBezTo>
                    <a:pt x="1994" y="527"/>
                    <a:pt x="2010" y="517"/>
                    <a:pt x="2031" y="512"/>
                  </a:cubicBezTo>
                  <a:cubicBezTo>
                    <a:pt x="2089" y="490"/>
                    <a:pt x="2120" y="480"/>
                    <a:pt x="2178" y="459"/>
                  </a:cubicBezTo>
                  <a:cubicBezTo>
                    <a:pt x="2210" y="448"/>
                    <a:pt x="2226" y="438"/>
                    <a:pt x="2258" y="432"/>
                  </a:cubicBezTo>
                  <a:cubicBezTo>
                    <a:pt x="2289" y="432"/>
                    <a:pt x="2289" y="432"/>
                    <a:pt x="2289" y="432"/>
                  </a:cubicBezTo>
                  <a:cubicBezTo>
                    <a:pt x="2321" y="427"/>
                    <a:pt x="2342" y="422"/>
                    <a:pt x="2373" y="401"/>
                  </a:cubicBezTo>
                  <a:cubicBezTo>
                    <a:pt x="2363" y="385"/>
                    <a:pt x="2352" y="380"/>
                    <a:pt x="2342" y="369"/>
                  </a:cubicBezTo>
                  <a:cubicBezTo>
                    <a:pt x="2368" y="369"/>
                    <a:pt x="2384" y="359"/>
                    <a:pt x="2405" y="353"/>
                  </a:cubicBezTo>
                  <a:cubicBezTo>
                    <a:pt x="2442" y="348"/>
                    <a:pt x="2463" y="348"/>
                    <a:pt x="2500" y="332"/>
                  </a:cubicBezTo>
                  <a:cubicBezTo>
                    <a:pt x="2511" y="327"/>
                    <a:pt x="2505" y="311"/>
                    <a:pt x="2516" y="306"/>
                  </a:cubicBezTo>
                  <a:cubicBezTo>
                    <a:pt x="2521" y="295"/>
                    <a:pt x="2532" y="295"/>
                    <a:pt x="2542" y="285"/>
                  </a:cubicBezTo>
                  <a:cubicBezTo>
                    <a:pt x="2548" y="306"/>
                    <a:pt x="2563" y="311"/>
                    <a:pt x="2584" y="311"/>
                  </a:cubicBezTo>
                  <a:cubicBezTo>
                    <a:pt x="2590" y="311"/>
                    <a:pt x="2590" y="306"/>
                    <a:pt x="2595" y="306"/>
                  </a:cubicBezTo>
                  <a:cubicBezTo>
                    <a:pt x="2600" y="306"/>
                    <a:pt x="2600" y="311"/>
                    <a:pt x="2606" y="311"/>
                  </a:cubicBezTo>
                  <a:cubicBezTo>
                    <a:pt x="2621" y="311"/>
                    <a:pt x="2621" y="301"/>
                    <a:pt x="2632" y="295"/>
                  </a:cubicBezTo>
                  <a:cubicBezTo>
                    <a:pt x="2648" y="285"/>
                    <a:pt x="2669" y="279"/>
                    <a:pt x="2669" y="258"/>
                  </a:cubicBezTo>
                  <a:cubicBezTo>
                    <a:pt x="2669" y="243"/>
                    <a:pt x="2648" y="237"/>
                    <a:pt x="2643" y="221"/>
                  </a:cubicBezTo>
                  <a:cubicBezTo>
                    <a:pt x="2658" y="221"/>
                    <a:pt x="2664" y="221"/>
                    <a:pt x="2680" y="221"/>
                  </a:cubicBezTo>
                  <a:cubicBezTo>
                    <a:pt x="2680" y="237"/>
                    <a:pt x="2680" y="237"/>
                    <a:pt x="2680" y="237"/>
                  </a:cubicBezTo>
                  <a:cubicBezTo>
                    <a:pt x="2685" y="237"/>
                    <a:pt x="2685" y="237"/>
                    <a:pt x="2685" y="237"/>
                  </a:cubicBezTo>
                  <a:cubicBezTo>
                    <a:pt x="2701" y="237"/>
                    <a:pt x="2706" y="227"/>
                    <a:pt x="2716" y="227"/>
                  </a:cubicBezTo>
                  <a:cubicBezTo>
                    <a:pt x="2753" y="227"/>
                    <a:pt x="2753" y="274"/>
                    <a:pt x="2790" y="285"/>
                  </a:cubicBezTo>
                  <a:cubicBezTo>
                    <a:pt x="2795" y="269"/>
                    <a:pt x="2790" y="258"/>
                    <a:pt x="2806" y="248"/>
                  </a:cubicBezTo>
                  <a:cubicBezTo>
                    <a:pt x="2822" y="237"/>
                    <a:pt x="2843" y="237"/>
                    <a:pt x="2843" y="216"/>
                  </a:cubicBezTo>
                  <a:cubicBezTo>
                    <a:pt x="2843" y="216"/>
                    <a:pt x="2843" y="216"/>
                    <a:pt x="2843" y="211"/>
                  </a:cubicBezTo>
                  <a:cubicBezTo>
                    <a:pt x="2843" y="200"/>
                    <a:pt x="2854" y="195"/>
                    <a:pt x="2859" y="185"/>
                  </a:cubicBezTo>
                  <a:cubicBezTo>
                    <a:pt x="2875" y="174"/>
                    <a:pt x="2880" y="164"/>
                    <a:pt x="2896" y="153"/>
                  </a:cubicBezTo>
                  <a:cubicBezTo>
                    <a:pt x="2933" y="121"/>
                    <a:pt x="2959" y="111"/>
                    <a:pt x="3001" y="84"/>
                  </a:cubicBezTo>
                  <a:cubicBezTo>
                    <a:pt x="3033" y="58"/>
                    <a:pt x="3054" y="58"/>
                    <a:pt x="3091" y="47"/>
                  </a:cubicBezTo>
                  <a:cubicBezTo>
                    <a:pt x="3117" y="37"/>
                    <a:pt x="3133" y="26"/>
                    <a:pt x="3165" y="26"/>
                  </a:cubicBezTo>
                  <a:cubicBezTo>
                    <a:pt x="3181" y="26"/>
                    <a:pt x="3191" y="42"/>
                    <a:pt x="3191" y="58"/>
                  </a:cubicBezTo>
                  <a:cubicBezTo>
                    <a:pt x="3191" y="84"/>
                    <a:pt x="3133" y="74"/>
                    <a:pt x="3133" y="100"/>
                  </a:cubicBezTo>
                  <a:cubicBezTo>
                    <a:pt x="3133" y="127"/>
                    <a:pt x="3144" y="142"/>
                    <a:pt x="3144" y="164"/>
                  </a:cubicBezTo>
                  <a:cubicBezTo>
                    <a:pt x="3154" y="164"/>
                    <a:pt x="3154" y="164"/>
                    <a:pt x="3154" y="164"/>
                  </a:cubicBezTo>
                  <a:cubicBezTo>
                    <a:pt x="3160" y="164"/>
                    <a:pt x="3165" y="158"/>
                    <a:pt x="3175" y="158"/>
                  </a:cubicBezTo>
                  <a:cubicBezTo>
                    <a:pt x="3202" y="158"/>
                    <a:pt x="3202" y="158"/>
                    <a:pt x="3202" y="158"/>
                  </a:cubicBezTo>
                  <a:cubicBezTo>
                    <a:pt x="3217" y="158"/>
                    <a:pt x="3223" y="158"/>
                    <a:pt x="3233" y="153"/>
                  </a:cubicBezTo>
                  <a:cubicBezTo>
                    <a:pt x="3212" y="153"/>
                    <a:pt x="3196" y="132"/>
                    <a:pt x="3196" y="111"/>
                  </a:cubicBezTo>
                  <a:cubicBezTo>
                    <a:pt x="3196" y="84"/>
                    <a:pt x="3202" y="63"/>
                    <a:pt x="3217" y="42"/>
                  </a:cubicBezTo>
                  <a:cubicBezTo>
                    <a:pt x="3254" y="42"/>
                    <a:pt x="3254" y="42"/>
                    <a:pt x="3254" y="42"/>
                  </a:cubicBezTo>
                  <a:cubicBezTo>
                    <a:pt x="3281" y="42"/>
                    <a:pt x="3291" y="37"/>
                    <a:pt x="3318" y="37"/>
                  </a:cubicBezTo>
                  <a:cubicBezTo>
                    <a:pt x="3318" y="42"/>
                    <a:pt x="3318" y="42"/>
                    <a:pt x="3323" y="47"/>
                  </a:cubicBezTo>
                  <a:cubicBezTo>
                    <a:pt x="3328" y="47"/>
                    <a:pt x="3328" y="47"/>
                    <a:pt x="3328" y="47"/>
                  </a:cubicBezTo>
                  <a:cubicBezTo>
                    <a:pt x="3328" y="37"/>
                    <a:pt x="3334" y="21"/>
                    <a:pt x="3344" y="21"/>
                  </a:cubicBezTo>
                  <a:cubicBezTo>
                    <a:pt x="3471" y="0"/>
                    <a:pt x="3471" y="0"/>
                    <a:pt x="3471" y="0"/>
                  </a:cubicBezTo>
                  <a:cubicBezTo>
                    <a:pt x="3497" y="0"/>
                    <a:pt x="3513" y="16"/>
                    <a:pt x="3518" y="37"/>
                  </a:cubicBezTo>
                  <a:cubicBezTo>
                    <a:pt x="3502" y="37"/>
                    <a:pt x="3492" y="26"/>
                    <a:pt x="3476" y="26"/>
                  </a:cubicBezTo>
                  <a:cubicBezTo>
                    <a:pt x="3471" y="26"/>
                    <a:pt x="3465" y="26"/>
                    <a:pt x="3460" y="26"/>
                  </a:cubicBezTo>
                  <a:cubicBezTo>
                    <a:pt x="3460" y="32"/>
                    <a:pt x="3460" y="37"/>
                    <a:pt x="3460" y="42"/>
                  </a:cubicBezTo>
                  <a:cubicBezTo>
                    <a:pt x="3460" y="58"/>
                    <a:pt x="3460" y="68"/>
                    <a:pt x="3465" y="84"/>
                  </a:cubicBezTo>
                  <a:cubicBezTo>
                    <a:pt x="3476" y="84"/>
                    <a:pt x="3476" y="84"/>
                    <a:pt x="3476" y="84"/>
                  </a:cubicBezTo>
                  <a:cubicBezTo>
                    <a:pt x="3481" y="84"/>
                    <a:pt x="3486" y="79"/>
                    <a:pt x="3492" y="79"/>
                  </a:cubicBezTo>
                  <a:cubicBezTo>
                    <a:pt x="3502" y="79"/>
                    <a:pt x="3508" y="79"/>
                    <a:pt x="3518" y="84"/>
                  </a:cubicBezTo>
                  <a:cubicBezTo>
                    <a:pt x="3539" y="84"/>
                    <a:pt x="3539" y="84"/>
                    <a:pt x="3539" y="84"/>
                  </a:cubicBezTo>
                  <a:cubicBezTo>
                    <a:pt x="3550" y="84"/>
                    <a:pt x="3555" y="68"/>
                    <a:pt x="3566" y="63"/>
                  </a:cubicBezTo>
                  <a:close/>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sp>
        <p:nvSpPr>
          <p:cNvPr id="175" name="TextBox 174"/>
          <p:cNvSpPr txBox="1"/>
          <p:nvPr/>
        </p:nvSpPr>
        <p:spPr>
          <a:xfrm>
            <a:off x="9400310" y="483017"/>
            <a:ext cx="5577132"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Cuba Map</a:t>
            </a:r>
            <a:endParaRPr lang="id-ID" sz="8800" b="1" dirty="0" smtClean="0">
              <a:solidFill>
                <a:schemeClr val="tx2"/>
              </a:solidFill>
              <a:latin typeface="Arial Bold" charset="0"/>
              <a:ea typeface="Arial Bold" charset="0"/>
              <a:cs typeface="Arial Bold" charset="0"/>
            </a:endParaRPr>
          </a:p>
        </p:txBody>
      </p:sp>
      <p:sp>
        <p:nvSpPr>
          <p:cNvPr id="176" name="Rectangle 17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7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64448808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 name="Round Same Side Corner Rectangle 402"/>
          <p:cNvSpPr/>
          <p:nvPr/>
        </p:nvSpPr>
        <p:spPr>
          <a:xfrm rot="5400000">
            <a:off x="3873866" y="8129738"/>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grpSp>
        <p:nvGrpSpPr>
          <p:cNvPr id="108" name="Group 18"/>
          <p:cNvGrpSpPr>
            <a:grpSpLocks noChangeAspect="1"/>
          </p:cNvGrpSpPr>
          <p:nvPr/>
        </p:nvGrpSpPr>
        <p:grpSpPr bwMode="auto">
          <a:xfrm flipH="1">
            <a:off x="17728106" y="10176621"/>
            <a:ext cx="446836" cy="839760"/>
            <a:chOff x="3241" y="1291"/>
            <a:chExt cx="421" cy="791"/>
          </a:xfrm>
          <a:solidFill>
            <a:schemeClr val="accent3"/>
          </a:solidFill>
        </p:grpSpPr>
        <p:sp>
          <p:nvSpPr>
            <p:cNvPr id="10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12" name="Rectangle 111"/>
          <p:cNvSpPr/>
          <p:nvPr/>
        </p:nvSpPr>
        <p:spPr>
          <a:xfrm>
            <a:off x="3708640" y="8910099"/>
            <a:ext cx="1146842" cy="590895"/>
          </a:xfrm>
          <a:prstGeom prst="rect">
            <a:avLst/>
          </a:prstGeom>
        </p:spPr>
        <p:txBody>
          <a:bodyPr wrap="none" lIns="219419" tIns="109710" rIns="219419" bIns="109710">
            <a:spAutoFit/>
          </a:bodyPr>
          <a:lstStyle/>
          <a:p>
            <a:r>
              <a:rPr lang="en-US" sz="2400" dirty="0" smtClean="0">
                <a:solidFill>
                  <a:schemeClr val="bg1"/>
                </a:solidFill>
                <a:latin typeface="Arial Bold" charset="0"/>
                <a:ea typeface="Arial Regular" charset="0"/>
                <a:cs typeface="Arial Bold" charset="0"/>
              </a:rPr>
              <a:t>Male</a:t>
            </a:r>
            <a:endParaRPr lang="bg-BG" sz="2400" b="1" dirty="0">
              <a:solidFill>
                <a:schemeClr val="bg1"/>
              </a:solidFill>
              <a:latin typeface="Arial Bold" charset="0"/>
              <a:cs typeface="Arial Bold" charset="0"/>
            </a:endParaRPr>
          </a:p>
        </p:txBody>
      </p:sp>
      <p:sp>
        <p:nvSpPr>
          <p:cNvPr id="113" name="Round Same Side Corner Rectangle 112"/>
          <p:cNvSpPr/>
          <p:nvPr/>
        </p:nvSpPr>
        <p:spPr>
          <a:xfrm rot="5400000">
            <a:off x="19896624" y="8149146"/>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114" name="Rectangle 113"/>
          <p:cNvSpPr/>
          <p:nvPr/>
        </p:nvSpPr>
        <p:spPr>
          <a:xfrm>
            <a:off x="19519345" y="8882032"/>
            <a:ext cx="1504311" cy="590895"/>
          </a:xfrm>
          <a:prstGeom prst="rect">
            <a:avLst/>
          </a:prstGeom>
        </p:spPr>
        <p:txBody>
          <a:bodyPr wrap="none" lIns="219419" tIns="109710" rIns="219419" bIns="109710">
            <a:spAutoFit/>
          </a:bodyPr>
          <a:lstStyle/>
          <a:p>
            <a:r>
              <a:rPr lang="en-US" sz="2400" dirty="0" smtClean="0">
                <a:solidFill>
                  <a:schemeClr val="bg1"/>
                </a:solidFill>
                <a:latin typeface="Arial Bold" charset="0"/>
                <a:ea typeface="Arial Regular" charset="0"/>
                <a:cs typeface="Arial Bold" charset="0"/>
              </a:rPr>
              <a:t>Female</a:t>
            </a:r>
            <a:endParaRPr lang="bg-BG" sz="2400" b="1" dirty="0">
              <a:solidFill>
                <a:schemeClr val="bg1"/>
              </a:solidFill>
              <a:latin typeface="Arial Bold" charset="0"/>
              <a:cs typeface="Arial Bold" charset="0"/>
            </a:endParaRPr>
          </a:p>
        </p:txBody>
      </p:sp>
      <p:grpSp>
        <p:nvGrpSpPr>
          <p:cNvPr id="127" name="Group 18"/>
          <p:cNvGrpSpPr>
            <a:grpSpLocks noChangeAspect="1"/>
          </p:cNvGrpSpPr>
          <p:nvPr/>
        </p:nvGrpSpPr>
        <p:grpSpPr bwMode="auto">
          <a:xfrm flipH="1">
            <a:off x="18223258" y="10176621"/>
            <a:ext cx="446836" cy="839760"/>
            <a:chOff x="3241" y="1291"/>
            <a:chExt cx="421" cy="791"/>
          </a:xfrm>
          <a:solidFill>
            <a:schemeClr val="accent3"/>
          </a:solidFill>
        </p:grpSpPr>
        <p:sp>
          <p:nvSpPr>
            <p:cNvPr id="12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0" name="Group 18"/>
          <p:cNvGrpSpPr>
            <a:grpSpLocks noChangeAspect="1"/>
          </p:cNvGrpSpPr>
          <p:nvPr/>
        </p:nvGrpSpPr>
        <p:grpSpPr bwMode="auto">
          <a:xfrm flipH="1">
            <a:off x="18718409" y="10176621"/>
            <a:ext cx="446836" cy="839760"/>
            <a:chOff x="3241" y="1291"/>
            <a:chExt cx="421" cy="791"/>
          </a:xfrm>
          <a:solidFill>
            <a:schemeClr val="accent3"/>
          </a:solidFill>
        </p:grpSpPr>
        <p:sp>
          <p:nvSpPr>
            <p:cNvPr id="13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3" name="Group 18"/>
          <p:cNvGrpSpPr>
            <a:grpSpLocks noChangeAspect="1"/>
          </p:cNvGrpSpPr>
          <p:nvPr/>
        </p:nvGrpSpPr>
        <p:grpSpPr bwMode="auto">
          <a:xfrm flipH="1">
            <a:off x="19213561" y="10176621"/>
            <a:ext cx="446836" cy="839760"/>
            <a:chOff x="3241" y="1291"/>
            <a:chExt cx="421" cy="791"/>
          </a:xfrm>
          <a:solidFill>
            <a:schemeClr val="accent3"/>
          </a:solidFill>
        </p:grpSpPr>
        <p:sp>
          <p:nvSpPr>
            <p:cNvPr id="13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0" name="Group 18"/>
          <p:cNvGrpSpPr>
            <a:grpSpLocks noChangeAspect="1"/>
          </p:cNvGrpSpPr>
          <p:nvPr/>
        </p:nvGrpSpPr>
        <p:grpSpPr bwMode="auto">
          <a:xfrm flipH="1">
            <a:off x="19708713" y="10176621"/>
            <a:ext cx="446836" cy="839760"/>
            <a:chOff x="3241" y="1291"/>
            <a:chExt cx="421" cy="791"/>
          </a:xfrm>
          <a:solidFill>
            <a:schemeClr val="accent3"/>
          </a:solidFill>
        </p:grpSpPr>
        <p:sp>
          <p:nvSpPr>
            <p:cNvPr id="14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2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36" name="Group 18"/>
          <p:cNvGrpSpPr>
            <a:grpSpLocks noChangeAspect="1"/>
          </p:cNvGrpSpPr>
          <p:nvPr/>
        </p:nvGrpSpPr>
        <p:grpSpPr bwMode="auto">
          <a:xfrm flipH="1">
            <a:off x="20203865" y="10198901"/>
            <a:ext cx="446836" cy="839760"/>
            <a:chOff x="3241" y="1291"/>
            <a:chExt cx="421" cy="791"/>
          </a:xfrm>
          <a:solidFill>
            <a:schemeClr val="bg1">
              <a:lumMod val="85000"/>
            </a:schemeClr>
          </a:solidFill>
        </p:grpSpPr>
        <p:sp>
          <p:nvSpPr>
            <p:cNvPr id="23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3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05" name="Group 13"/>
          <p:cNvGrpSpPr>
            <a:grpSpLocks noChangeAspect="1"/>
          </p:cNvGrpSpPr>
          <p:nvPr/>
        </p:nvGrpSpPr>
        <p:grpSpPr bwMode="auto">
          <a:xfrm flipH="1">
            <a:off x="1756707" y="10161370"/>
            <a:ext cx="358743" cy="829145"/>
            <a:chOff x="3696" y="1271"/>
            <a:chExt cx="338" cy="781"/>
          </a:xfrm>
          <a:solidFill>
            <a:schemeClr val="accent2"/>
          </a:solidFill>
        </p:grpSpPr>
        <p:sp>
          <p:nvSpPr>
            <p:cNvPr id="10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0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15" name="Group 13"/>
          <p:cNvGrpSpPr>
            <a:grpSpLocks noChangeAspect="1"/>
          </p:cNvGrpSpPr>
          <p:nvPr/>
        </p:nvGrpSpPr>
        <p:grpSpPr bwMode="auto">
          <a:xfrm flipH="1">
            <a:off x="2254162" y="10161370"/>
            <a:ext cx="358743" cy="829145"/>
            <a:chOff x="3696" y="1271"/>
            <a:chExt cx="338" cy="781"/>
          </a:xfrm>
          <a:solidFill>
            <a:schemeClr val="accent2"/>
          </a:solidFill>
        </p:grpSpPr>
        <p:sp>
          <p:nvSpPr>
            <p:cNvPr id="11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18" name="Group 13"/>
          <p:cNvGrpSpPr>
            <a:grpSpLocks noChangeAspect="1"/>
          </p:cNvGrpSpPr>
          <p:nvPr/>
        </p:nvGrpSpPr>
        <p:grpSpPr bwMode="auto">
          <a:xfrm flipH="1">
            <a:off x="2751617" y="10161370"/>
            <a:ext cx="358743" cy="829145"/>
            <a:chOff x="3696" y="1271"/>
            <a:chExt cx="338" cy="781"/>
          </a:xfrm>
          <a:solidFill>
            <a:schemeClr val="accent2"/>
          </a:solidFill>
        </p:grpSpPr>
        <p:sp>
          <p:nvSpPr>
            <p:cNvPr id="11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1" name="Group 13"/>
          <p:cNvGrpSpPr>
            <a:grpSpLocks noChangeAspect="1"/>
          </p:cNvGrpSpPr>
          <p:nvPr/>
        </p:nvGrpSpPr>
        <p:grpSpPr bwMode="auto">
          <a:xfrm flipH="1">
            <a:off x="3249072" y="10161370"/>
            <a:ext cx="358743" cy="829145"/>
            <a:chOff x="3696" y="1271"/>
            <a:chExt cx="338" cy="781"/>
          </a:xfrm>
          <a:solidFill>
            <a:schemeClr val="accent2"/>
          </a:solidFill>
        </p:grpSpPr>
        <p:sp>
          <p:nvSpPr>
            <p:cNvPr id="12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4" name="Group 13"/>
          <p:cNvGrpSpPr>
            <a:grpSpLocks noChangeAspect="1"/>
          </p:cNvGrpSpPr>
          <p:nvPr/>
        </p:nvGrpSpPr>
        <p:grpSpPr bwMode="auto">
          <a:xfrm flipH="1">
            <a:off x="3746528" y="10161370"/>
            <a:ext cx="358743" cy="829145"/>
            <a:chOff x="3696" y="1271"/>
            <a:chExt cx="338" cy="781"/>
          </a:xfrm>
          <a:solidFill>
            <a:schemeClr val="accent2"/>
          </a:solidFill>
        </p:grpSpPr>
        <p:sp>
          <p:nvSpPr>
            <p:cNvPr id="12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64" name="Group 13"/>
          <p:cNvGrpSpPr>
            <a:grpSpLocks noChangeAspect="1"/>
          </p:cNvGrpSpPr>
          <p:nvPr/>
        </p:nvGrpSpPr>
        <p:grpSpPr bwMode="auto">
          <a:xfrm flipH="1">
            <a:off x="4241454" y="10147923"/>
            <a:ext cx="358743" cy="829145"/>
            <a:chOff x="3696" y="1271"/>
            <a:chExt cx="338" cy="781"/>
          </a:xfrm>
          <a:solidFill>
            <a:schemeClr val="bg1">
              <a:lumMod val="85000"/>
            </a:schemeClr>
          </a:solidFill>
        </p:grpSpPr>
        <p:sp>
          <p:nvSpPr>
            <p:cNvPr id="36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6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67" name="Group 13"/>
          <p:cNvGrpSpPr>
            <a:grpSpLocks noChangeAspect="1"/>
          </p:cNvGrpSpPr>
          <p:nvPr/>
        </p:nvGrpSpPr>
        <p:grpSpPr bwMode="auto">
          <a:xfrm flipH="1">
            <a:off x="4741795" y="10147923"/>
            <a:ext cx="358743" cy="829145"/>
            <a:chOff x="3696" y="1271"/>
            <a:chExt cx="338" cy="781"/>
          </a:xfrm>
          <a:solidFill>
            <a:schemeClr val="bg1">
              <a:lumMod val="85000"/>
            </a:schemeClr>
          </a:solidFill>
        </p:grpSpPr>
        <p:sp>
          <p:nvSpPr>
            <p:cNvPr id="36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6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0" name="Group 13"/>
          <p:cNvGrpSpPr>
            <a:grpSpLocks noChangeAspect="1"/>
          </p:cNvGrpSpPr>
          <p:nvPr/>
        </p:nvGrpSpPr>
        <p:grpSpPr bwMode="auto">
          <a:xfrm flipH="1">
            <a:off x="5242137" y="10147923"/>
            <a:ext cx="358743" cy="829145"/>
            <a:chOff x="3696" y="1271"/>
            <a:chExt cx="338" cy="781"/>
          </a:xfrm>
          <a:solidFill>
            <a:schemeClr val="bg1">
              <a:lumMod val="85000"/>
            </a:schemeClr>
          </a:solidFill>
        </p:grpSpPr>
        <p:sp>
          <p:nvSpPr>
            <p:cNvPr id="37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7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3" name="Group 13"/>
          <p:cNvGrpSpPr>
            <a:grpSpLocks noChangeAspect="1"/>
          </p:cNvGrpSpPr>
          <p:nvPr/>
        </p:nvGrpSpPr>
        <p:grpSpPr bwMode="auto">
          <a:xfrm flipH="1">
            <a:off x="5742481" y="10147923"/>
            <a:ext cx="358743" cy="829145"/>
            <a:chOff x="3696" y="1271"/>
            <a:chExt cx="338" cy="781"/>
          </a:xfrm>
          <a:solidFill>
            <a:schemeClr val="bg1">
              <a:lumMod val="85000"/>
            </a:schemeClr>
          </a:solidFill>
        </p:grpSpPr>
        <p:sp>
          <p:nvSpPr>
            <p:cNvPr id="37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7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6" name="Group 13"/>
          <p:cNvGrpSpPr>
            <a:grpSpLocks noChangeAspect="1"/>
          </p:cNvGrpSpPr>
          <p:nvPr/>
        </p:nvGrpSpPr>
        <p:grpSpPr bwMode="auto">
          <a:xfrm flipH="1">
            <a:off x="6255882" y="10147923"/>
            <a:ext cx="358743" cy="829145"/>
            <a:chOff x="3696" y="1271"/>
            <a:chExt cx="338" cy="781"/>
          </a:xfrm>
          <a:solidFill>
            <a:schemeClr val="bg1">
              <a:lumMod val="85000"/>
            </a:schemeClr>
          </a:solidFill>
        </p:grpSpPr>
        <p:sp>
          <p:nvSpPr>
            <p:cNvPr id="37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7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9" name="Group 18"/>
          <p:cNvGrpSpPr>
            <a:grpSpLocks noChangeAspect="1"/>
          </p:cNvGrpSpPr>
          <p:nvPr/>
        </p:nvGrpSpPr>
        <p:grpSpPr bwMode="auto">
          <a:xfrm flipH="1">
            <a:off x="20728287" y="10169596"/>
            <a:ext cx="446836" cy="839760"/>
            <a:chOff x="3241" y="1291"/>
            <a:chExt cx="421" cy="791"/>
          </a:xfrm>
          <a:solidFill>
            <a:schemeClr val="bg1">
              <a:lumMod val="85000"/>
            </a:schemeClr>
          </a:solidFill>
        </p:grpSpPr>
        <p:sp>
          <p:nvSpPr>
            <p:cNvPr id="380"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81"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82" name="Group 18"/>
          <p:cNvGrpSpPr>
            <a:grpSpLocks noChangeAspect="1"/>
          </p:cNvGrpSpPr>
          <p:nvPr/>
        </p:nvGrpSpPr>
        <p:grpSpPr bwMode="auto">
          <a:xfrm flipH="1">
            <a:off x="21223439" y="10191876"/>
            <a:ext cx="446836" cy="839760"/>
            <a:chOff x="3241" y="1291"/>
            <a:chExt cx="421" cy="791"/>
          </a:xfrm>
          <a:solidFill>
            <a:schemeClr val="bg1">
              <a:lumMod val="85000"/>
            </a:schemeClr>
          </a:solidFill>
        </p:grpSpPr>
        <p:sp>
          <p:nvSpPr>
            <p:cNvPr id="38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8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85" name="Group 18"/>
          <p:cNvGrpSpPr>
            <a:grpSpLocks noChangeAspect="1"/>
          </p:cNvGrpSpPr>
          <p:nvPr/>
        </p:nvGrpSpPr>
        <p:grpSpPr bwMode="auto">
          <a:xfrm flipH="1">
            <a:off x="21718590" y="10191876"/>
            <a:ext cx="446836" cy="839760"/>
            <a:chOff x="3241" y="1291"/>
            <a:chExt cx="421" cy="791"/>
          </a:xfrm>
          <a:solidFill>
            <a:schemeClr val="bg1">
              <a:lumMod val="85000"/>
            </a:schemeClr>
          </a:solidFill>
        </p:grpSpPr>
        <p:sp>
          <p:nvSpPr>
            <p:cNvPr id="38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8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88" name="Group 18"/>
          <p:cNvGrpSpPr>
            <a:grpSpLocks noChangeAspect="1"/>
          </p:cNvGrpSpPr>
          <p:nvPr/>
        </p:nvGrpSpPr>
        <p:grpSpPr bwMode="auto">
          <a:xfrm flipH="1">
            <a:off x="22213742" y="10191876"/>
            <a:ext cx="446836" cy="839760"/>
            <a:chOff x="3241" y="1291"/>
            <a:chExt cx="421" cy="791"/>
          </a:xfrm>
          <a:solidFill>
            <a:schemeClr val="bg1">
              <a:lumMod val="85000"/>
            </a:schemeClr>
          </a:solidFill>
        </p:grpSpPr>
        <p:sp>
          <p:nvSpPr>
            <p:cNvPr id="38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9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404" name="Group 18"/>
          <p:cNvGrpSpPr>
            <a:grpSpLocks noChangeAspect="1"/>
          </p:cNvGrpSpPr>
          <p:nvPr/>
        </p:nvGrpSpPr>
        <p:grpSpPr bwMode="auto">
          <a:xfrm flipH="1">
            <a:off x="19979890" y="7960435"/>
            <a:ext cx="446836" cy="839760"/>
            <a:chOff x="3241" y="1291"/>
            <a:chExt cx="421" cy="791"/>
          </a:xfrm>
          <a:solidFill>
            <a:schemeClr val="accent3"/>
          </a:solidFill>
        </p:grpSpPr>
        <p:sp>
          <p:nvSpPr>
            <p:cNvPr id="40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40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407" name="Group 13"/>
          <p:cNvGrpSpPr>
            <a:grpSpLocks noChangeAspect="1"/>
          </p:cNvGrpSpPr>
          <p:nvPr/>
        </p:nvGrpSpPr>
        <p:grpSpPr bwMode="auto">
          <a:xfrm flipH="1">
            <a:off x="3993094" y="7952535"/>
            <a:ext cx="358743" cy="829145"/>
            <a:chOff x="3696" y="1271"/>
            <a:chExt cx="338" cy="781"/>
          </a:xfrm>
          <a:solidFill>
            <a:schemeClr val="accent2"/>
          </a:solidFill>
        </p:grpSpPr>
        <p:sp>
          <p:nvSpPr>
            <p:cNvPr id="40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40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493" name="Subtitle 2"/>
          <p:cNvSpPr txBox="1">
            <a:spLocks/>
          </p:cNvSpPr>
          <p:nvPr/>
        </p:nvSpPr>
        <p:spPr>
          <a:xfrm>
            <a:off x="8065006" y="10680806"/>
            <a:ext cx="8963612" cy="1729044"/>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just">
              <a:lnSpc>
                <a:spcPct val="130000"/>
              </a:lnSpc>
              <a:buNone/>
            </a:pPr>
            <a:r>
              <a:rPr lang="en-US" sz="2400" dirty="0" err="1" smtClean="0">
                <a:latin typeface="Arial Regular" charset="0"/>
                <a:cs typeface="Arial Bold" charset="0"/>
              </a:rPr>
              <a:t>Vivamus</a:t>
            </a:r>
            <a:r>
              <a:rPr lang="en-US" sz="2400" dirty="0" smtClean="0">
                <a:latin typeface="Arial Regular" charset="0"/>
                <a:cs typeface="Arial Bold" charset="0"/>
              </a:rPr>
              <a:t> </a:t>
            </a:r>
            <a:r>
              <a:rPr lang="en-US" sz="2400" dirty="0">
                <a:latin typeface="Arial Regular" charset="0"/>
                <a:cs typeface="Arial Bold" charset="0"/>
              </a:rPr>
              <a:t>vitae vestibulum mauris. In ut congue arcu. In lectus nibh, ultricies a elit ac, laoreet dictum nulla. Proin sed nisi justo. Cras quis placerat ipsum. </a:t>
            </a:r>
          </a:p>
        </p:txBody>
      </p:sp>
      <p:sp>
        <p:nvSpPr>
          <p:cNvPr id="494" name="Subtitle 2"/>
          <p:cNvSpPr txBox="1">
            <a:spLocks/>
          </p:cNvSpPr>
          <p:nvPr/>
        </p:nvSpPr>
        <p:spPr>
          <a:xfrm>
            <a:off x="8241792" y="9227875"/>
            <a:ext cx="2545803" cy="1610720"/>
          </a:xfrm>
          <a:prstGeom prst="rect">
            <a:avLst/>
          </a:prstGeom>
        </p:spPr>
        <p:txBody>
          <a:bodyPr vert="horz" wrap="none" lIns="243797" tIns="121899" rIns="243797" bIns="12189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lnSpc>
                <a:spcPct val="120000"/>
              </a:lnSpc>
              <a:buNone/>
            </a:pPr>
            <a:r>
              <a:rPr lang="en-US" sz="8000" b="1" dirty="0" smtClean="0">
                <a:latin typeface="Arial Bold" charset="0"/>
                <a:cs typeface="Arial Bold" charset="0"/>
              </a:rPr>
              <a:t>86%</a:t>
            </a:r>
            <a:endParaRPr lang="en-US" sz="6600" b="1" dirty="0">
              <a:latin typeface="Arial Bold" charset="0"/>
              <a:cs typeface="Arial Bold" charset="0"/>
            </a:endParaRPr>
          </a:p>
        </p:txBody>
      </p:sp>
      <p:sp>
        <p:nvSpPr>
          <p:cNvPr id="495" name="Subtitle 2"/>
          <p:cNvSpPr txBox="1">
            <a:spLocks/>
          </p:cNvSpPr>
          <p:nvPr/>
        </p:nvSpPr>
        <p:spPr>
          <a:xfrm>
            <a:off x="10544007" y="9264006"/>
            <a:ext cx="6238151" cy="1729044"/>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just">
              <a:lnSpc>
                <a:spcPct val="130000"/>
              </a:lnSpc>
              <a:buNone/>
            </a:pPr>
            <a:r>
              <a:rPr lang="en-US" sz="2400" dirty="0" err="1" smtClean="0">
                <a:latin typeface="Arial Regular" charset="0"/>
                <a:cs typeface="Arial Bold" charset="0"/>
              </a:rPr>
              <a:t>Vivamus</a:t>
            </a:r>
            <a:r>
              <a:rPr lang="en-US" sz="2400" dirty="0" smtClean="0">
                <a:latin typeface="Arial Regular" charset="0"/>
                <a:cs typeface="Arial Bold" charset="0"/>
              </a:rPr>
              <a:t> </a:t>
            </a:r>
            <a:r>
              <a:rPr lang="en-US" sz="2400" dirty="0">
                <a:latin typeface="Arial Regular" charset="0"/>
                <a:cs typeface="Arial Bold" charset="0"/>
              </a:rPr>
              <a:t>vitae vestibulum mauris. In ut congue arcu. In lectus nibh, ultricies a elit ac, laoreet dictum </a:t>
            </a:r>
            <a:r>
              <a:rPr lang="en-US" sz="2400" dirty="0" err="1" smtClean="0">
                <a:latin typeface="Arial Regular" charset="0"/>
                <a:cs typeface="Arial Bold" charset="0"/>
              </a:rPr>
              <a:t>nulla</a:t>
            </a:r>
            <a:r>
              <a:rPr lang="en-US" sz="2400" dirty="0" smtClean="0">
                <a:latin typeface="Arial Regular" charset="0"/>
                <a:cs typeface="Arial Bold" charset="0"/>
              </a:rPr>
              <a:t> dictum </a:t>
            </a:r>
            <a:r>
              <a:rPr lang="en-US" sz="2400" dirty="0" err="1" smtClean="0">
                <a:latin typeface="Arial Regular" charset="0"/>
                <a:cs typeface="Arial Bold" charset="0"/>
              </a:rPr>
              <a:t>nulla</a:t>
            </a:r>
            <a:r>
              <a:rPr lang="en-US" sz="2400" dirty="0" smtClean="0">
                <a:latin typeface="Arial Regular" charset="0"/>
                <a:cs typeface="Arial Bold" charset="0"/>
              </a:rPr>
              <a:t> </a:t>
            </a:r>
            <a:r>
              <a:rPr lang="en-US" sz="2400" dirty="0" err="1" smtClean="0">
                <a:latin typeface="Arial Regular" charset="0"/>
                <a:cs typeface="Arial Bold" charset="0"/>
              </a:rPr>
              <a:t>sed</a:t>
            </a:r>
            <a:r>
              <a:rPr lang="en-US" sz="2400" dirty="0" smtClean="0">
                <a:latin typeface="Arial Regular" charset="0"/>
                <a:cs typeface="Arial Bold" charset="0"/>
              </a:rPr>
              <a:t> </a:t>
            </a:r>
            <a:r>
              <a:rPr lang="en-US" sz="2400" dirty="0" err="1" smtClean="0">
                <a:latin typeface="Arial Regular" charset="0"/>
                <a:cs typeface="Arial Bold" charset="0"/>
              </a:rPr>
              <a:t>ni</a:t>
            </a:r>
            <a:endParaRPr lang="en-US" sz="2400" dirty="0">
              <a:latin typeface="Arial Regular" charset="0"/>
              <a:cs typeface="Arial Bold" charset="0"/>
            </a:endParaRPr>
          </a:p>
        </p:txBody>
      </p:sp>
      <p:grpSp>
        <p:nvGrpSpPr>
          <p:cNvPr id="2" name="Group 1"/>
          <p:cNvGrpSpPr/>
          <p:nvPr/>
        </p:nvGrpSpPr>
        <p:grpSpPr>
          <a:xfrm>
            <a:off x="6624130" y="4197723"/>
            <a:ext cx="11081699" cy="4628070"/>
            <a:chOff x="8441136" y="4282029"/>
            <a:chExt cx="7051219" cy="2944813"/>
          </a:xfrm>
          <a:solidFill>
            <a:schemeClr val="bg1">
              <a:lumMod val="75000"/>
            </a:schemeClr>
          </a:solidFill>
        </p:grpSpPr>
        <p:sp>
          <p:nvSpPr>
            <p:cNvPr id="288" name="Freeform 2"/>
            <p:cNvSpPr>
              <a:spLocks noChangeArrowheads="1"/>
            </p:cNvSpPr>
            <p:nvPr/>
          </p:nvSpPr>
          <p:spPr bwMode="auto">
            <a:xfrm>
              <a:off x="12992204" y="4359815"/>
              <a:ext cx="2284264" cy="1231900"/>
            </a:xfrm>
            <a:custGeom>
              <a:avLst/>
              <a:gdLst>
                <a:gd name="T0" fmla="*/ 4347 w 6346"/>
                <a:gd name="T1" fmla="*/ 1803 h 3420"/>
                <a:gd name="T2" fmla="*/ 4724 w 6346"/>
                <a:gd name="T3" fmla="*/ 2209 h 3420"/>
                <a:gd name="T4" fmla="*/ 5030 w 6346"/>
                <a:gd name="T5" fmla="*/ 2381 h 3420"/>
                <a:gd name="T6" fmla="*/ 5230 w 6346"/>
                <a:gd name="T7" fmla="*/ 2675 h 3420"/>
                <a:gd name="T8" fmla="*/ 5535 w 6346"/>
                <a:gd name="T9" fmla="*/ 2941 h 3420"/>
                <a:gd name="T10" fmla="*/ 5746 w 6346"/>
                <a:gd name="T11" fmla="*/ 3324 h 3420"/>
                <a:gd name="T12" fmla="*/ 6001 w 6346"/>
                <a:gd name="T13" fmla="*/ 3369 h 3420"/>
                <a:gd name="T14" fmla="*/ 6195 w 6346"/>
                <a:gd name="T15" fmla="*/ 3241 h 3420"/>
                <a:gd name="T16" fmla="*/ 6345 w 6346"/>
                <a:gd name="T17" fmla="*/ 3080 h 3420"/>
                <a:gd name="T18" fmla="*/ 6195 w 6346"/>
                <a:gd name="T19" fmla="*/ 2991 h 3420"/>
                <a:gd name="T20" fmla="*/ 5901 w 6346"/>
                <a:gd name="T21" fmla="*/ 3008 h 3420"/>
                <a:gd name="T22" fmla="*/ 5746 w 6346"/>
                <a:gd name="T23" fmla="*/ 2747 h 3420"/>
                <a:gd name="T24" fmla="*/ 5613 w 6346"/>
                <a:gd name="T25" fmla="*/ 2642 h 3420"/>
                <a:gd name="T26" fmla="*/ 5440 w 6346"/>
                <a:gd name="T27" fmla="*/ 2442 h 3420"/>
                <a:gd name="T28" fmla="*/ 5257 w 6346"/>
                <a:gd name="T29" fmla="*/ 2364 h 3420"/>
                <a:gd name="T30" fmla="*/ 5124 w 6346"/>
                <a:gd name="T31" fmla="*/ 2248 h 3420"/>
                <a:gd name="T32" fmla="*/ 5002 w 6346"/>
                <a:gd name="T33" fmla="*/ 2075 h 3420"/>
                <a:gd name="T34" fmla="*/ 4963 w 6346"/>
                <a:gd name="T35" fmla="*/ 1926 h 3420"/>
                <a:gd name="T36" fmla="*/ 4863 w 6346"/>
                <a:gd name="T37" fmla="*/ 1809 h 3420"/>
                <a:gd name="T38" fmla="*/ 4669 w 6346"/>
                <a:gd name="T39" fmla="*/ 1576 h 3420"/>
                <a:gd name="T40" fmla="*/ 4691 w 6346"/>
                <a:gd name="T41" fmla="*/ 1726 h 3420"/>
                <a:gd name="T42" fmla="*/ 4480 w 6346"/>
                <a:gd name="T43" fmla="*/ 1520 h 3420"/>
                <a:gd name="T44" fmla="*/ 4364 w 6346"/>
                <a:gd name="T45" fmla="*/ 1382 h 3420"/>
                <a:gd name="T46" fmla="*/ 4241 w 6346"/>
                <a:gd name="T47" fmla="*/ 1271 h 3420"/>
                <a:gd name="T48" fmla="*/ 4103 w 6346"/>
                <a:gd name="T49" fmla="*/ 1182 h 3420"/>
                <a:gd name="T50" fmla="*/ 3825 w 6346"/>
                <a:gd name="T51" fmla="*/ 1065 h 3420"/>
                <a:gd name="T52" fmla="*/ 3542 w 6346"/>
                <a:gd name="T53" fmla="*/ 943 h 3420"/>
                <a:gd name="T54" fmla="*/ 3259 w 6346"/>
                <a:gd name="T55" fmla="*/ 821 h 3420"/>
                <a:gd name="T56" fmla="*/ 3037 w 6346"/>
                <a:gd name="T57" fmla="*/ 699 h 3420"/>
                <a:gd name="T58" fmla="*/ 2815 w 6346"/>
                <a:gd name="T59" fmla="*/ 610 h 3420"/>
                <a:gd name="T60" fmla="*/ 2471 w 6346"/>
                <a:gd name="T61" fmla="*/ 494 h 3420"/>
                <a:gd name="T62" fmla="*/ 2343 w 6346"/>
                <a:gd name="T63" fmla="*/ 427 h 3420"/>
                <a:gd name="T64" fmla="*/ 2115 w 6346"/>
                <a:gd name="T65" fmla="*/ 488 h 3420"/>
                <a:gd name="T66" fmla="*/ 1877 w 6346"/>
                <a:gd name="T67" fmla="*/ 444 h 3420"/>
                <a:gd name="T68" fmla="*/ 1632 w 6346"/>
                <a:gd name="T69" fmla="*/ 410 h 3420"/>
                <a:gd name="T70" fmla="*/ 1444 w 6346"/>
                <a:gd name="T71" fmla="*/ 471 h 3420"/>
                <a:gd name="T72" fmla="*/ 1288 w 6346"/>
                <a:gd name="T73" fmla="*/ 510 h 3420"/>
                <a:gd name="T74" fmla="*/ 1094 w 6346"/>
                <a:gd name="T75" fmla="*/ 405 h 3420"/>
                <a:gd name="T76" fmla="*/ 844 w 6346"/>
                <a:gd name="T77" fmla="*/ 399 h 3420"/>
                <a:gd name="T78" fmla="*/ 644 w 6346"/>
                <a:gd name="T79" fmla="*/ 316 h 3420"/>
                <a:gd name="T80" fmla="*/ 772 w 6346"/>
                <a:gd name="T81" fmla="*/ 83 h 3420"/>
                <a:gd name="T82" fmla="*/ 933 w 6346"/>
                <a:gd name="T83" fmla="*/ 22 h 3420"/>
                <a:gd name="T84" fmla="*/ 750 w 6346"/>
                <a:gd name="T85" fmla="*/ 0 h 3420"/>
                <a:gd name="T86" fmla="*/ 572 w 6346"/>
                <a:gd name="T87" fmla="*/ 27 h 3420"/>
                <a:gd name="T88" fmla="*/ 350 w 6346"/>
                <a:gd name="T89" fmla="*/ 521 h 3420"/>
                <a:gd name="T90" fmla="*/ 84 w 6346"/>
                <a:gd name="T91" fmla="*/ 677 h 3420"/>
                <a:gd name="T92" fmla="*/ 56 w 6346"/>
                <a:gd name="T93" fmla="*/ 915 h 3420"/>
                <a:gd name="T94" fmla="*/ 489 w 6346"/>
                <a:gd name="T95" fmla="*/ 876 h 3420"/>
                <a:gd name="T96" fmla="*/ 855 w 6346"/>
                <a:gd name="T97" fmla="*/ 954 h 3420"/>
                <a:gd name="T98" fmla="*/ 1233 w 6346"/>
                <a:gd name="T99" fmla="*/ 788 h 3420"/>
                <a:gd name="T100" fmla="*/ 1705 w 6346"/>
                <a:gd name="T101" fmla="*/ 682 h 3420"/>
                <a:gd name="T102" fmla="*/ 2093 w 6346"/>
                <a:gd name="T103" fmla="*/ 865 h 3420"/>
                <a:gd name="T104" fmla="*/ 2476 w 6346"/>
                <a:gd name="T105" fmla="*/ 782 h 3420"/>
                <a:gd name="T106" fmla="*/ 2687 w 6346"/>
                <a:gd name="T107" fmla="*/ 1060 h 3420"/>
                <a:gd name="T108" fmla="*/ 2920 w 6346"/>
                <a:gd name="T109" fmla="*/ 1110 h 3420"/>
                <a:gd name="T110" fmla="*/ 3276 w 6346"/>
                <a:gd name="T111" fmla="*/ 1276 h 3420"/>
                <a:gd name="T112" fmla="*/ 3514 w 6346"/>
                <a:gd name="T113" fmla="*/ 1343 h 3420"/>
                <a:gd name="T114" fmla="*/ 3881 w 6346"/>
                <a:gd name="T115" fmla="*/ 1515 h 3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46" h="3420">
                  <a:moveTo>
                    <a:pt x="4053" y="1620"/>
                  </a:moveTo>
                  <a:lnTo>
                    <a:pt x="4053" y="1620"/>
                  </a:lnTo>
                  <a:cubicBezTo>
                    <a:pt x="4075" y="1626"/>
                    <a:pt x="4086" y="1631"/>
                    <a:pt x="4108" y="1637"/>
                  </a:cubicBezTo>
                  <a:cubicBezTo>
                    <a:pt x="4142" y="1648"/>
                    <a:pt x="4169" y="1648"/>
                    <a:pt x="4202" y="1665"/>
                  </a:cubicBezTo>
                  <a:cubicBezTo>
                    <a:pt x="4225" y="1676"/>
                    <a:pt x="4230" y="1692"/>
                    <a:pt x="4247" y="1715"/>
                  </a:cubicBezTo>
                  <a:cubicBezTo>
                    <a:pt x="4275" y="1754"/>
                    <a:pt x="4308" y="1770"/>
                    <a:pt x="4347" y="1803"/>
                  </a:cubicBezTo>
                  <a:cubicBezTo>
                    <a:pt x="4369" y="1820"/>
                    <a:pt x="4375" y="1837"/>
                    <a:pt x="4391" y="1853"/>
                  </a:cubicBezTo>
                  <a:cubicBezTo>
                    <a:pt x="4408" y="1865"/>
                    <a:pt x="4419" y="1865"/>
                    <a:pt x="4430" y="1876"/>
                  </a:cubicBezTo>
                  <a:cubicBezTo>
                    <a:pt x="4469" y="1898"/>
                    <a:pt x="4486" y="1920"/>
                    <a:pt x="4525" y="1948"/>
                  </a:cubicBezTo>
                  <a:cubicBezTo>
                    <a:pt x="4563" y="1976"/>
                    <a:pt x="4597" y="1987"/>
                    <a:pt x="4619" y="2031"/>
                  </a:cubicBezTo>
                  <a:cubicBezTo>
                    <a:pt x="4652" y="2098"/>
                    <a:pt x="4663" y="2142"/>
                    <a:pt x="4713" y="2198"/>
                  </a:cubicBezTo>
                  <a:cubicBezTo>
                    <a:pt x="4719" y="2203"/>
                    <a:pt x="4719" y="2203"/>
                    <a:pt x="4724" y="2209"/>
                  </a:cubicBezTo>
                  <a:cubicBezTo>
                    <a:pt x="4747" y="2242"/>
                    <a:pt x="4785" y="2242"/>
                    <a:pt x="4824" y="2248"/>
                  </a:cubicBezTo>
                  <a:cubicBezTo>
                    <a:pt x="4841" y="2253"/>
                    <a:pt x="4852" y="2253"/>
                    <a:pt x="4863" y="2264"/>
                  </a:cubicBezTo>
                  <a:cubicBezTo>
                    <a:pt x="4880" y="2281"/>
                    <a:pt x="4880" y="2297"/>
                    <a:pt x="4891" y="2320"/>
                  </a:cubicBezTo>
                  <a:cubicBezTo>
                    <a:pt x="4913" y="2347"/>
                    <a:pt x="4941" y="2353"/>
                    <a:pt x="4980" y="2364"/>
                  </a:cubicBezTo>
                  <a:lnTo>
                    <a:pt x="4980" y="2364"/>
                  </a:lnTo>
                  <a:cubicBezTo>
                    <a:pt x="4996" y="2370"/>
                    <a:pt x="5013" y="2370"/>
                    <a:pt x="5030" y="2381"/>
                  </a:cubicBezTo>
                  <a:cubicBezTo>
                    <a:pt x="5041" y="2392"/>
                    <a:pt x="5046" y="2403"/>
                    <a:pt x="5052" y="2420"/>
                  </a:cubicBezTo>
                  <a:cubicBezTo>
                    <a:pt x="5074" y="2458"/>
                    <a:pt x="5074" y="2492"/>
                    <a:pt x="5113" y="2520"/>
                  </a:cubicBezTo>
                  <a:cubicBezTo>
                    <a:pt x="5141" y="2536"/>
                    <a:pt x="5179" y="2531"/>
                    <a:pt x="5202" y="2558"/>
                  </a:cubicBezTo>
                  <a:cubicBezTo>
                    <a:pt x="5213" y="2581"/>
                    <a:pt x="5202" y="2597"/>
                    <a:pt x="5207" y="2620"/>
                  </a:cubicBezTo>
                  <a:lnTo>
                    <a:pt x="5207" y="2620"/>
                  </a:lnTo>
                  <a:cubicBezTo>
                    <a:pt x="5213" y="2642"/>
                    <a:pt x="5224" y="2653"/>
                    <a:pt x="5230" y="2675"/>
                  </a:cubicBezTo>
                  <a:cubicBezTo>
                    <a:pt x="5241" y="2703"/>
                    <a:pt x="5252" y="2742"/>
                    <a:pt x="5285" y="2742"/>
                  </a:cubicBezTo>
                  <a:cubicBezTo>
                    <a:pt x="5346" y="2742"/>
                    <a:pt x="5346" y="2742"/>
                    <a:pt x="5346" y="2742"/>
                  </a:cubicBezTo>
                  <a:cubicBezTo>
                    <a:pt x="5374" y="2742"/>
                    <a:pt x="5385" y="2758"/>
                    <a:pt x="5402" y="2775"/>
                  </a:cubicBezTo>
                  <a:cubicBezTo>
                    <a:pt x="5418" y="2786"/>
                    <a:pt x="5424" y="2797"/>
                    <a:pt x="5440" y="2808"/>
                  </a:cubicBezTo>
                  <a:cubicBezTo>
                    <a:pt x="5468" y="2830"/>
                    <a:pt x="5490" y="2847"/>
                    <a:pt x="5507" y="2875"/>
                  </a:cubicBezTo>
                  <a:cubicBezTo>
                    <a:pt x="5524" y="2897"/>
                    <a:pt x="5529" y="2914"/>
                    <a:pt x="5535" y="2941"/>
                  </a:cubicBezTo>
                  <a:cubicBezTo>
                    <a:pt x="5535" y="2953"/>
                    <a:pt x="5529" y="2958"/>
                    <a:pt x="5535" y="2969"/>
                  </a:cubicBezTo>
                  <a:cubicBezTo>
                    <a:pt x="5540" y="2997"/>
                    <a:pt x="5574" y="3002"/>
                    <a:pt x="5607" y="3019"/>
                  </a:cubicBezTo>
                  <a:cubicBezTo>
                    <a:pt x="5629" y="3030"/>
                    <a:pt x="5635" y="3052"/>
                    <a:pt x="5646" y="3080"/>
                  </a:cubicBezTo>
                  <a:cubicBezTo>
                    <a:pt x="5651" y="3119"/>
                    <a:pt x="5657" y="3147"/>
                    <a:pt x="5668" y="3186"/>
                  </a:cubicBezTo>
                  <a:cubicBezTo>
                    <a:pt x="5679" y="3219"/>
                    <a:pt x="5685" y="3241"/>
                    <a:pt x="5696" y="3274"/>
                  </a:cubicBezTo>
                  <a:cubicBezTo>
                    <a:pt x="5707" y="3302"/>
                    <a:pt x="5718" y="3324"/>
                    <a:pt x="5746" y="3324"/>
                  </a:cubicBezTo>
                  <a:cubicBezTo>
                    <a:pt x="5762" y="3324"/>
                    <a:pt x="5768" y="3319"/>
                    <a:pt x="5785" y="3319"/>
                  </a:cubicBezTo>
                  <a:cubicBezTo>
                    <a:pt x="5796" y="3319"/>
                    <a:pt x="5807" y="3319"/>
                    <a:pt x="5823" y="3319"/>
                  </a:cubicBezTo>
                  <a:cubicBezTo>
                    <a:pt x="5823" y="3419"/>
                    <a:pt x="5823" y="3419"/>
                    <a:pt x="5823" y="3419"/>
                  </a:cubicBezTo>
                  <a:cubicBezTo>
                    <a:pt x="5857" y="3419"/>
                    <a:pt x="5857" y="3419"/>
                    <a:pt x="5857" y="3419"/>
                  </a:cubicBezTo>
                  <a:cubicBezTo>
                    <a:pt x="5907" y="3419"/>
                    <a:pt x="5912" y="3347"/>
                    <a:pt x="5962" y="3347"/>
                  </a:cubicBezTo>
                  <a:cubicBezTo>
                    <a:pt x="5979" y="3347"/>
                    <a:pt x="5985" y="3363"/>
                    <a:pt x="6001" y="3369"/>
                  </a:cubicBezTo>
                  <a:cubicBezTo>
                    <a:pt x="6040" y="3385"/>
                    <a:pt x="6068" y="3385"/>
                    <a:pt x="6107" y="3397"/>
                  </a:cubicBezTo>
                  <a:lnTo>
                    <a:pt x="6107" y="3397"/>
                  </a:lnTo>
                  <a:cubicBezTo>
                    <a:pt x="6118" y="3380"/>
                    <a:pt x="6123" y="3363"/>
                    <a:pt x="6134" y="3347"/>
                  </a:cubicBezTo>
                  <a:cubicBezTo>
                    <a:pt x="6145" y="3324"/>
                    <a:pt x="6151" y="3313"/>
                    <a:pt x="6162" y="3297"/>
                  </a:cubicBezTo>
                  <a:cubicBezTo>
                    <a:pt x="6168" y="3286"/>
                    <a:pt x="6179" y="3280"/>
                    <a:pt x="6184" y="3269"/>
                  </a:cubicBezTo>
                  <a:cubicBezTo>
                    <a:pt x="6190" y="3258"/>
                    <a:pt x="6190" y="3252"/>
                    <a:pt x="6195" y="3241"/>
                  </a:cubicBezTo>
                  <a:cubicBezTo>
                    <a:pt x="6207" y="3219"/>
                    <a:pt x="6218" y="3202"/>
                    <a:pt x="6218" y="3180"/>
                  </a:cubicBezTo>
                  <a:cubicBezTo>
                    <a:pt x="6212" y="3141"/>
                    <a:pt x="6212" y="3141"/>
                    <a:pt x="6212" y="3141"/>
                  </a:cubicBezTo>
                  <a:cubicBezTo>
                    <a:pt x="6212" y="3136"/>
                    <a:pt x="6212" y="3130"/>
                    <a:pt x="6212" y="3125"/>
                  </a:cubicBezTo>
                  <a:cubicBezTo>
                    <a:pt x="6240" y="3125"/>
                    <a:pt x="6256" y="3125"/>
                    <a:pt x="6284" y="3113"/>
                  </a:cubicBezTo>
                  <a:cubicBezTo>
                    <a:pt x="6301" y="3108"/>
                    <a:pt x="6312" y="3102"/>
                    <a:pt x="6329" y="3091"/>
                  </a:cubicBezTo>
                  <a:cubicBezTo>
                    <a:pt x="6334" y="3091"/>
                    <a:pt x="6345" y="3086"/>
                    <a:pt x="6345" y="3080"/>
                  </a:cubicBezTo>
                  <a:cubicBezTo>
                    <a:pt x="6345" y="3069"/>
                    <a:pt x="6340" y="3052"/>
                    <a:pt x="6340" y="3041"/>
                  </a:cubicBezTo>
                  <a:lnTo>
                    <a:pt x="6340" y="3041"/>
                  </a:lnTo>
                  <a:cubicBezTo>
                    <a:pt x="6334" y="3041"/>
                    <a:pt x="6334" y="3041"/>
                    <a:pt x="6329" y="3041"/>
                  </a:cubicBezTo>
                  <a:cubicBezTo>
                    <a:pt x="6312" y="3041"/>
                    <a:pt x="6306" y="3041"/>
                    <a:pt x="6290" y="3041"/>
                  </a:cubicBezTo>
                  <a:cubicBezTo>
                    <a:pt x="6262" y="3036"/>
                    <a:pt x="6245" y="3030"/>
                    <a:pt x="6229" y="3013"/>
                  </a:cubicBezTo>
                  <a:cubicBezTo>
                    <a:pt x="6218" y="3002"/>
                    <a:pt x="6212" y="2991"/>
                    <a:pt x="6195" y="2991"/>
                  </a:cubicBezTo>
                  <a:cubicBezTo>
                    <a:pt x="6184" y="2991"/>
                    <a:pt x="6184" y="3002"/>
                    <a:pt x="6179" y="3008"/>
                  </a:cubicBezTo>
                  <a:cubicBezTo>
                    <a:pt x="6162" y="3019"/>
                    <a:pt x="6156" y="3025"/>
                    <a:pt x="6140" y="3025"/>
                  </a:cubicBezTo>
                  <a:cubicBezTo>
                    <a:pt x="6118" y="3030"/>
                    <a:pt x="6101" y="3030"/>
                    <a:pt x="6073" y="3030"/>
                  </a:cubicBezTo>
                  <a:cubicBezTo>
                    <a:pt x="6040" y="3030"/>
                    <a:pt x="6023" y="3025"/>
                    <a:pt x="5990" y="3030"/>
                  </a:cubicBezTo>
                  <a:cubicBezTo>
                    <a:pt x="5979" y="3030"/>
                    <a:pt x="5968" y="3036"/>
                    <a:pt x="5957" y="3036"/>
                  </a:cubicBezTo>
                  <a:cubicBezTo>
                    <a:pt x="5934" y="3025"/>
                    <a:pt x="5918" y="3025"/>
                    <a:pt x="5901" y="3008"/>
                  </a:cubicBezTo>
                  <a:cubicBezTo>
                    <a:pt x="5879" y="2997"/>
                    <a:pt x="5874" y="2986"/>
                    <a:pt x="5851" y="2975"/>
                  </a:cubicBezTo>
                  <a:cubicBezTo>
                    <a:pt x="5840" y="2969"/>
                    <a:pt x="5829" y="2964"/>
                    <a:pt x="5812" y="2958"/>
                  </a:cubicBezTo>
                  <a:cubicBezTo>
                    <a:pt x="5785" y="2947"/>
                    <a:pt x="5773" y="2941"/>
                    <a:pt x="5746" y="2925"/>
                  </a:cubicBezTo>
                  <a:cubicBezTo>
                    <a:pt x="5718" y="2908"/>
                    <a:pt x="5690" y="2891"/>
                    <a:pt x="5690" y="2853"/>
                  </a:cubicBezTo>
                  <a:cubicBezTo>
                    <a:pt x="5690" y="2825"/>
                    <a:pt x="5712" y="2808"/>
                    <a:pt x="5729" y="2780"/>
                  </a:cubicBezTo>
                  <a:cubicBezTo>
                    <a:pt x="5735" y="2769"/>
                    <a:pt x="5740" y="2758"/>
                    <a:pt x="5746" y="2747"/>
                  </a:cubicBezTo>
                  <a:cubicBezTo>
                    <a:pt x="5751" y="2730"/>
                    <a:pt x="5757" y="2725"/>
                    <a:pt x="5757" y="2708"/>
                  </a:cubicBezTo>
                  <a:cubicBezTo>
                    <a:pt x="5757" y="2697"/>
                    <a:pt x="5746" y="2692"/>
                    <a:pt x="5729" y="2680"/>
                  </a:cubicBezTo>
                  <a:cubicBezTo>
                    <a:pt x="5718" y="2675"/>
                    <a:pt x="5712" y="2675"/>
                    <a:pt x="5701" y="2664"/>
                  </a:cubicBezTo>
                  <a:cubicBezTo>
                    <a:pt x="5696" y="2686"/>
                    <a:pt x="5690" y="2708"/>
                    <a:pt x="5668" y="2708"/>
                  </a:cubicBezTo>
                  <a:cubicBezTo>
                    <a:pt x="5640" y="2708"/>
                    <a:pt x="5607" y="2692"/>
                    <a:pt x="5607" y="2664"/>
                  </a:cubicBezTo>
                  <a:cubicBezTo>
                    <a:pt x="5607" y="2653"/>
                    <a:pt x="5607" y="2647"/>
                    <a:pt x="5613" y="2642"/>
                  </a:cubicBezTo>
                  <a:cubicBezTo>
                    <a:pt x="5618" y="2636"/>
                    <a:pt x="5629" y="2631"/>
                    <a:pt x="5629" y="2625"/>
                  </a:cubicBezTo>
                  <a:cubicBezTo>
                    <a:pt x="5629" y="2603"/>
                    <a:pt x="5601" y="2603"/>
                    <a:pt x="5585" y="2586"/>
                  </a:cubicBezTo>
                  <a:cubicBezTo>
                    <a:pt x="5568" y="2564"/>
                    <a:pt x="5557" y="2558"/>
                    <a:pt x="5535" y="2542"/>
                  </a:cubicBezTo>
                  <a:cubicBezTo>
                    <a:pt x="5524" y="2536"/>
                    <a:pt x="5513" y="2525"/>
                    <a:pt x="5507" y="2508"/>
                  </a:cubicBezTo>
                  <a:cubicBezTo>
                    <a:pt x="5502" y="2503"/>
                    <a:pt x="5490" y="2503"/>
                    <a:pt x="5485" y="2497"/>
                  </a:cubicBezTo>
                  <a:cubicBezTo>
                    <a:pt x="5468" y="2475"/>
                    <a:pt x="5457" y="2458"/>
                    <a:pt x="5440" y="2442"/>
                  </a:cubicBezTo>
                  <a:cubicBezTo>
                    <a:pt x="5435" y="2453"/>
                    <a:pt x="5429" y="2458"/>
                    <a:pt x="5429" y="2470"/>
                  </a:cubicBezTo>
                  <a:cubicBezTo>
                    <a:pt x="5429" y="2497"/>
                    <a:pt x="5429" y="2497"/>
                    <a:pt x="5429" y="2497"/>
                  </a:cubicBezTo>
                  <a:cubicBezTo>
                    <a:pt x="5407" y="2497"/>
                    <a:pt x="5391" y="2497"/>
                    <a:pt x="5379" y="2486"/>
                  </a:cubicBezTo>
                  <a:cubicBezTo>
                    <a:pt x="5363" y="2475"/>
                    <a:pt x="5368" y="2464"/>
                    <a:pt x="5357" y="2447"/>
                  </a:cubicBezTo>
                  <a:cubicBezTo>
                    <a:pt x="5352" y="2431"/>
                    <a:pt x="5335" y="2431"/>
                    <a:pt x="5324" y="2420"/>
                  </a:cubicBezTo>
                  <a:cubicBezTo>
                    <a:pt x="5302" y="2397"/>
                    <a:pt x="5285" y="2386"/>
                    <a:pt x="5257" y="2364"/>
                  </a:cubicBezTo>
                  <a:cubicBezTo>
                    <a:pt x="5252" y="2359"/>
                    <a:pt x="5241" y="2353"/>
                    <a:pt x="5235" y="2347"/>
                  </a:cubicBezTo>
                  <a:cubicBezTo>
                    <a:pt x="5218" y="2342"/>
                    <a:pt x="5207" y="2336"/>
                    <a:pt x="5207" y="2320"/>
                  </a:cubicBezTo>
                  <a:cubicBezTo>
                    <a:pt x="5207" y="2314"/>
                    <a:pt x="5213" y="2308"/>
                    <a:pt x="5213" y="2303"/>
                  </a:cubicBezTo>
                  <a:cubicBezTo>
                    <a:pt x="5202" y="2303"/>
                    <a:pt x="5196" y="2308"/>
                    <a:pt x="5185" y="2308"/>
                  </a:cubicBezTo>
                  <a:cubicBezTo>
                    <a:pt x="5157" y="2308"/>
                    <a:pt x="5141" y="2281"/>
                    <a:pt x="5130" y="2259"/>
                  </a:cubicBezTo>
                  <a:cubicBezTo>
                    <a:pt x="5124" y="2253"/>
                    <a:pt x="5124" y="2248"/>
                    <a:pt x="5124" y="2248"/>
                  </a:cubicBezTo>
                  <a:cubicBezTo>
                    <a:pt x="5119" y="2242"/>
                    <a:pt x="5113" y="2242"/>
                    <a:pt x="5107" y="2236"/>
                  </a:cubicBezTo>
                  <a:cubicBezTo>
                    <a:pt x="5096" y="2231"/>
                    <a:pt x="5102" y="2220"/>
                    <a:pt x="5096" y="2209"/>
                  </a:cubicBezTo>
                  <a:cubicBezTo>
                    <a:pt x="5091" y="2203"/>
                    <a:pt x="5080" y="2203"/>
                    <a:pt x="5074" y="2198"/>
                  </a:cubicBezTo>
                  <a:cubicBezTo>
                    <a:pt x="5068" y="2192"/>
                    <a:pt x="5074" y="2181"/>
                    <a:pt x="5074" y="2170"/>
                  </a:cubicBezTo>
                  <a:cubicBezTo>
                    <a:pt x="5074" y="2153"/>
                    <a:pt x="5068" y="2142"/>
                    <a:pt x="5057" y="2125"/>
                  </a:cubicBezTo>
                  <a:cubicBezTo>
                    <a:pt x="5041" y="2103"/>
                    <a:pt x="5013" y="2103"/>
                    <a:pt x="5002" y="2075"/>
                  </a:cubicBezTo>
                  <a:cubicBezTo>
                    <a:pt x="4996" y="2070"/>
                    <a:pt x="4991" y="2070"/>
                    <a:pt x="4991" y="2059"/>
                  </a:cubicBezTo>
                  <a:cubicBezTo>
                    <a:pt x="4991" y="2042"/>
                    <a:pt x="5002" y="2031"/>
                    <a:pt x="5019" y="2031"/>
                  </a:cubicBezTo>
                  <a:cubicBezTo>
                    <a:pt x="5035" y="2031"/>
                    <a:pt x="5046" y="2037"/>
                    <a:pt x="5063" y="2031"/>
                  </a:cubicBezTo>
                  <a:cubicBezTo>
                    <a:pt x="5052" y="2003"/>
                    <a:pt x="5030" y="1992"/>
                    <a:pt x="5008" y="1970"/>
                  </a:cubicBezTo>
                  <a:cubicBezTo>
                    <a:pt x="5002" y="1953"/>
                    <a:pt x="4996" y="1942"/>
                    <a:pt x="4980" y="1937"/>
                  </a:cubicBezTo>
                  <a:cubicBezTo>
                    <a:pt x="4974" y="1931"/>
                    <a:pt x="4969" y="1926"/>
                    <a:pt x="4963" y="1926"/>
                  </a:cubicBezTo>
                  <a:cubicBezTo>
                    <a:pt x="4952" y="1920"/>
                    <a:pt x="4941" y="1920"/>
                    <a:pt x="4941" y="1909"/>
                  </a:cubicBezTo>
                  <a:cubicBezTo>
                    <a:pt x="4941" y="1898"/>
                    <a:pt x="4957" y="1898"/>
                    <a:pt x="4957" y="1881"/>
                  </a:cubicBezTo>
                  <a:lnTo>
                    <a:pt x="4952" y="1876"/>
                  </a:lnTo>
                  <a:cubicBezTo>
                    <a:pt x="4946" y="1865"/>
                    <a:pt x="4941" y="1865"/>
                    <a:pt x="4935" y="1859"/>
                  </a:cubicBezTo>
                  <a:cubicBezTo>
                    <a:pt x="4919" y="1848"/>
                    <a:pt x="4902" y="1842"/>
                    <a:pt x="4885" y="1837"/>
                  </a:cubicBezTo>
                  <a:cubicBezTo>
                    <a:pt x="4874" y="1831"/>
                    <a:pt x="4874" y="1815"/>
                    <a:pt x="4863" y="1809"/>
                  </a:cubicBezTo>
                  <a:cubicBezTo>
                    <a:pt x="4858" y="1798"/>
                    <a:pt x="4852" y="1792"/>
                    <a:pt x="4846" y="1781"/>
                  </a:cubicBezTo>
                  <a:cubicBezTo>
                    <a:pt x="4841" y="1776"/>
                    <a:pt x="4835" y="1770"/>
                    <a:pt x="4835" y="1765"/>
                  </a:cubicBezTo>
                  <a:cubicBezTo>
                    <a:pt x="4835" y="1720"/>
                    <a:pt x="4835" y="1720"/>
                    <a:pt x="4835" y="1720"/>
                  </a:cubicBezTo>
                  <a:cubicBezTo>
                    <a:pt x="4808" y="1698"/>
                    <a:pt x="4791" y="1687"/>
                    <a:pt x="4763" y="1670"/>
                  </a:cubicBezTo>
                  <a:cubicBezTo>
                    <a:pt x="4741" y="1659"/>
                    <a:pt x="4724" y="1659"/>
                    <a:pt x="4713" y="1643"/>
                  </a:cubicBezTo>
                  <a:cubicBezTo>
                    <a:pt x="4697" y="1615"/>
                    <a:pt x="4685" y="1598"/>
                    <a:pt x="4669" y="1576"/>
                  </a:cubicBezTo>
                  <a:cubicBezTo>
                    <a:pt x="4647" y="1554"/>
                    <a:pt x="4647" y="1526"/>
                    <a:pt x="4613" y="1520"/>
                  </a:cubicBezTo>
                  <a:cubicBezTo>
                    <a:pt x="4613" y="1554"/>
                    <a:pt x="4613" y="1554"/>
                    <a:pt x="4613" y="1554"/>
                  </a:cubicBezTo>
                  <a:cubicBezTo>
                    <a:pt x="4613" y="1576"/>
                    <a:pt x="4613" y="1592"/>
                    <a:pt x="4619" y="1609"/>
                  </a:cubicBezTo>
                  <a:cubicBezTo>
                    <a:pt x="4630" y="1631"/>
                    <a:pt x="4641" y="1637"/>
                    <a:pt x="4647" y="1654"/>
                  </a:cubicBezTo>
                  <a:cubicBezTo>
                    <a:pt x="4647" y="1665"/>
                    <a:pt x="4647" y="1676"/>
                    <a:pt x="4652" y="1681"/>
                  </a:cubicBezTo>
                  <a:cubicBezTo>
                    <a:pt x="4669" y="1698"/>
                    <a:pt x="4680" y="1709"/>
                    <a:pt x="4691" y="1726"/>
                  </a:cubicBezTo>
                  <a:cubicBezTo>
                    <a:pt x="4669" y="1715"/>
                    <a:pt x="4652" y="1720"/>
                    <a:pt x="4636" y="1709"/>
                  </a:cubicBezTo>
                  <a:cubicBezTo>
                    <a:pt x="4608" y="1698"/>
                    <a:pt x="4597" y="1681"/>
                    <a:pt x="4569" y="1665"/>
                  </a:cubicBezTo>
                  <a:cubicBezTo>
                    <a:pt x="4547" y="1648"/>
                    <a:pt x="4530" y="1643"/>
                    <a:pt x="4519" y="1620"/>
                  </a:cubicBezTo>
                  <a:cubicBezTo>
                    <a:pt x="4513" y="1615"/>
                    <a:pt x="4513" y="1604"/>
                    <a:pt x="4513" y="1592"/>
                  </a:cubicBezTo>
                  <a:cubicBezTo>
                    <a:pt x="4508" y="1576"/>
                    <a:pt x="4508" y="1570"/>
                    <a:pt x="4502" y="1554"/>
                  </a:cubicBezTo>
                  <a:cubicBezTo>
                    <a:pt x="4497" y="1543"/>
                    <a:pt x="4497" y="1526"/>
                    <a:pt x="4480" y="1520"/>
                  </a:cubicBezTo>
                  <a:cubicBezTo>
                    <a:pt x="4469" y="1509"/>
                    <a:pt x="4458" y="1509"/>
                    <a:pt x="4447" y="1498"/>
                  </a:cubicBezTo>
                  <a:cubicBezTo>
                    <a:pt x="4430" y="1487"/>
                    <a:pt x="4425" y="1476"/>
                    <a:pt x="4419" y="1465"/>
                  </a:cubicBezTo>
                  <a:cubicBezTo>
                    <a:pt x="4402" y="1443"/>
                    <a:pt x="4386" y="1443"/>
                    <a:pt x="4364" y="1432"/>
                  </a:cubicBezTo>
                  <a:cubicBezTo>
                    <a:pt x="4336" y="1421"/>
                    <a:pt x="4336" y="1398"/>
                    <a:pt x="4314" y="1376"/>
                  </a:cubicBezTo>
                  <a:cubicBezTo>
                    <a:pt x="4314" y="1365"/>
                    <a:pt x="4314" y="1365"/>
                    <a:pt x="4314" y="1365"/>
                  </a:cubicBezTo>
                  <a:cubicBezTo>
                    <a:pt x="4336" y="1365"/>
                    <a:pt x="4341" y="1376"/>
                    <a:pt x="4364" y="1382"/>
                  </a:cubicBezTo>
                  <a:cubicBezTo>
                    <a:pt x="4358" y="1370"/>
                    <a:pt x="4358" y="1370"/>
                    <a:pt x="4358" y="1370"/>
                  </a:cubicBezTo>
                  <a:cubicBezTo>
                    <a:pt x="4341" y="1348"/>
                    <a:pt x="4325" y="1337"/>
                    <a:pt x="4297" y="1326"/>
                  </a:cubicBezTo>
                  <a:cubicBezTo>
                    <a:pt x="4297" y="1321"/>
                    <a:pt x="4291" y="1326"/>
                    <a:pt x="4286" y="1326"/>
                  </a:cubicBezTo>
                  <a:cubicBezTo>
                    <a:pt x="4280" y="1321"/>
                    <a:pt x="4280" y="1315"/>
                    <a:pt x="4275" y="1304"/>
                  </a:cubicBezTo>
                  <a:cubicBezTo>
                    <a:pt x="4269" y="1287"/>
                    <a:pt x="4264" y="1276"/>
                    <a:pt x="4258" y="1259"/>
                  </a:cubicBezTo>
                  <a:cubicBezTo>
                    <a:pt x="4253" y="1265"/>
                    <a:pt x="4247" y="1271"/>
                    <a:pt x="4241" y="1271"/>
                  </a:cubicBezTo>
                  <a:cubicBezTo>
                    <a:pt x="4236" y="1271"/>
                    <a:pt x="4236" y="1265"/>
                    <a:pt x="4230" y="1259"/>
                  </a:cubicBezTo>
                  <a:cubicBezTo>
                    <a:pt x="4208" y="1254"/>
                    <a:pt x="4197" y="1254"/>
                    <a:pt x="4186" y="1237"/>
                  </a:cubicBezTo>
                  <a:cubicBezTo>
                    <a:pt x="4180" y="1232"/>
                    <a:pt x="4186" y="1221"/>
                    <a:pt x="4180" y="1215"/>
                  </a:cubicBezTo>
                  <a:cubicBezTo>
                    <a:pt x="4175" y="1210"/>
                    <a:pt x="4169" y="1210"/>
                    <a:pt x="4164" y="1204"/>
                  </a:cubicBezTo>
                  <a:cubicBezTo>
                    <a:pt x="4153" y="1199"/>
                    <a:pt x="4142" y="1204"/>
                    <a:pt x="4130" y="1199"/>
                  </a:cubicBezTo>
                  <a:cubicBezTo>
                    <a:pt x="4114" y="1199"/>
                    <a:pt x="4108" y="1187"/>
                    <a:pt x="4103" y="1182"/>
                  </a:cubicBezTo>
                  <a:cubicBezTo>
                    <a:pt x="4086" y="1165"/>
                    <a:pt x="4075" y="1154"/>
                    <a:pt x="4069" y="1137"/>
                  </a:cubicBezTo>
                  <a:cubicBezTo>
                    <a:pt x="4075" y="1115"/>
                    <a:pt x="4075" y="1115"/>
                    <a:pt x="4075" y="1115"/>
                  </a:cubicBezTo>
                  <a:cubicBezTo>
                    <a:pt x="4058" y="1093"/>
                    <a:pt x="4036" y="1093"/>
                    <a:pt x="4008" y="1082"/>
                  </a:cubicBezTo>
                  <a:cubicBezTo>
                    <a:pt x="3975" y="1071"/>
                    <a:pt x="3953" y="1071"/>
                    <a:pt x="3914" y="1065"/>
                  </a:cubicBezTo>
                  <a:cubicBezTo>
                    <a:pt x="3897" y="1065"/>
                    <a:pt x="3886" y="1060"/>
                    <a:pt x="3869" y="1054"/>
                  </a:cubicBezTo>
                  <a:cubicBezTo>
                    <a:pt x="3825" y="1065"/>
                    <a:pt x="3825" y="1065"/>
                    <a:pt x="3825" y="1065"/>
                  </a:cubicBezTo>
                  <a:cubicBezTo>
                    <a:pt x="3820" y="1060"/>
                    <a:pt x="3808" y="1054"/>
                    <a:pt x="3808" y="1043"/>
                  </a:cubicBezTo>
                  <a:cubicBezTo>
                    <a:pt x="3803" y="1032"/>
                    <a:pt x="3803" y="1021"/>
                    <a:pt x="3792" y="1015"/>
                  </a:cubicBezTo>
                  <a:cubicBezTo>
                    <a:pt x="3770" y="1004"/>
                    <a:pt x="3753" y="999"/>
                    <a:pt x="3731" y="987"/>
                  </a:cubicBezTo>
                  <a:cubicBezTo>
                    <a:pt x="3708" y="982"/>
                    <a:pt x="3703" y="976"/>
                    <a:pt x="3681" y="965"/>
                  </a:cubicBezTo>
                  <a:cubicBezTo>
                    <a:pt x="3653" y="949"/>
                    <a:pt x="3631" y="938"/>
                    <a:pt x="3597" y="938"/>
                  </a:cubicBezTo>
                  <a:cubicBezTo>
                    <a:pt x="3575" y="938"/>
                    <a:pt x="3564" y="943"/>
                    <a:pt x="3542" y="943"/>
                  </a:cubicBezTo>
                  <a:cubicBezTo>
                    <a:pt x="3514" y="943"/>
                    <a:pt x="3498" y="926"/>
                    <a:pt x="3470" y="910"/>
                  </a:cubicBezTo>
                  <a:cubicBezTo>
                    <a:pt x="3453" y="904"/>
                    <a:pt x="3442" y="899"/>
                    <a:pt x="3431" y="888"/>
                  </a:cubicBezTo>
                  <a:cubicBezTo>
                    <a:pt x="3420" y="876"/>
                    <a:pt x="3420" y="860"/>
                    <a:pt x="3403" y="854"/>
                  </a:cubicBezTo>
                  <a:cubicBezTo>
                    <a:pt x="3387" y="843"/>
                    <a:pt x="3370" y="843"/>
                    <a:pt x="3348" y="832"/>
                  </a:cubicBezTo>
                  <a:cubicBezTo>
                    <a:pt x="3325" y="827"/>
                    <a:pt x="3314" y="810"/>
                    <a:pt x="3287" y="810"/>
                  </a:cubicBezTo>
                  <a:cubicBezTo>
                    <a:pt x="3276" y="810"/>
                    <a:pt x="3270" y="815"/>
                    <a:pt x="3259" y="821"/>
                  </a:cubicBezTo>
                  <a:cubicBezTo>
                    <a:pt x="3259" y="815"/>
                    <a:pt x="3264" y="815"/>
                    <a:pt x="3259" y="810"/>
                  </a:cubicBezTo>
                  <a:cubicBezTo>
                    <a:pt x="3248" y="799"/>
                    <a:pt x="3231" y="804"/>
                    <a:pt x="3214" y="799"/>
                  </a:cubicBezTo>
                  <a:cubicBezTo>
                    <a:pt x="3198" y="793"/>
                    <a:pt x="3192" y="788"/>
                    <a:pt x="3176" y="777"/>
                  </a:cubicBezTo>
                  <a:cubicBezTo>
                    <a:pt x="3148" y="765"/>
                    <a:pt x="3137" y="749"/>
                    <a:pt x="3114" y="732"/>
                  </a:cubicBezTo>
                  <a:cubicBezTo>
                    <a:pt x="3103" y="721"/>
                    <a:pt x="3092" y="716"/>
                    <a:pt x="3087" y="699"/>
                  </a:cubicBezTo>
                  <a:cubicBezTo>
                    <a:pt x="3037" y="699"/>
                    <a:pt x="3037" y="699"/>
                    <a:pt x="3037" y="699"/>
                  </a:cubicBezTo>
                  <a:cubicBezTo>
                    <a:pt x="3026" y="699"/>
                    <a:pt x="3020" y="693"/>
                    <a:pt x="3009" y="693"/>
                  </a:cubicBezTo>
                  <a:cubicBezTo>
                    <a:pt x="2998" y="688"/>
                    <a:pt x="2992" y="693"/>
                    <a:pt x="2981" y="688"/>
                  </a:cubicBezTo>
                  <a:cubicBezTo>
                    <a:pt x="2970" y="688"/>
                    <a:pt x="2965" y="682"/>
                    <a:pt x="2954" y="677"/>
                  </a:cubicBezTo>
                  <a:cubicBezTo>
                    <a:pt x="2943" y="666"/>
                    <a:pt x="2943" y="643"/>
                    <a:pt x="2926" y="643"/>
                  </a:cubicBezTo>
                  <a:cubicBezTo>
                    <a:pt x="2909" y="638"/>
                    <a:pt x="2904" y="643"/>
                    <a:pt x="2887" y="638"/>
                  </a:cubicBezTo>
                  <a:cubicBezTo>
                    <a:pt x="2859" y="627"/>
                    <a:pt x="2843" y="621"/>
                    <a:pt x="2815" y="610"/>
                  </a:cubicBezTo>
                  <a:cubicBezTo>
                    <a:pt x="2787" y="605"/>
                    <a:pt x="2781" y="571"/>
                    <a:pt x="2781" y="538"/>
                  </a:cubicBezTo>
                  <a:cubicBezTo>
                    <a:pt x="2748" y="538"/>
                    <a:pt x="2726" y="543"/>
                    <a:pt x="2693" y="543"/>
                  </a:cubicBezTo>
                  <a:cubicBezTo>
                    <a:pt x="2659" y="543"/>
                    <a:pt x="2643" y="521"/>
                    <a:pt x="2615" y="516"/>
                  </a:cubicBezTo>
                  <a:cubicBezTo>
                    <a:pt x="2609" y="505"/>
                    <a:pt x="2593" y="499"/>
                    <a:pt x="2582" y="499"/>
                  </a:cubicBezTo>
                  <a:cubicBezTo>
                    <a:pt x="2559" y="499"/>
                    <a:pt x="2548" y="510"/>
                    <a:pt x="2532" y="510"/>
                  </a:cubicBezTo>
                  <a:cubicBezTo>
                    <a:pt x="2509" y="510"/>
                    <a:pt x="2493" y="499"/>
                    <a:pt x="2471" y="494"/>
                  </a:cubicBezTo>
                  <a:cubicBezTo>
                    <a:pt x="2454" y="488"/>
                    <a:pt x="2443" y="488"/>
                    <a:pt x="2426" y="482"/>
                  </a:cubicBezTo>
                  <a:cubicBezTo>
                    <a:pt x="2410" y="477"/>
                    <a:pt x="2398" y="471"/>
                    <a:pt x="2387" y="460"/>
                  </a:cubicBezTo>
                  <a:cubicBezTo>
                    <a:pt x="2387" y="460"/>
                    <a:pt x="2387" y="455"/>
                    <a:pt x="2382" y="449"/>
                  </a:cubicBezTo>
                  <a:lnTo>
                    <a:pt x="2376" y="449"/>
                  </a:lnTo>
                  <a:cubicBezTo>
                    <a:pt x="2371" y="444"/>
                    <a:pt x="2365" y="432"/>
                    <a:pt x="2360" y="432"/>
                  </a:cubicBezTo>
                  <a:cubicBezTo>
                    <a:pt x="2354" y="427"/>
                    <a:pt x="2349" y="427"/>
                    <a:pt x="2343" y="427"/>
                  </a:cubicBezTo>
                  <a:cubicBezTo>
                    <a:pt x="2332" y="427"/>
                    <a:pt x="2326" y="421"/>
                    <a:pt x="2315" y="421"/>
                  </a:cubicBezTo>
                  <a:cubicBezTo>
                    <a:pt x="2299" y="421"/>
                    <a:pt x="2293" y="438"/>
                    <a:pt x="2276" y="444"/>
                  </a:cubicBezTo>
                  <a:cubicBezTo>
                    <a:pt x="2243" y="460"/>
                    <a:pt x="2226" y="477"/>
                    <a:pt x="2193" y="499"/>
                  </a:cubicBezTo>
                  <a:cubicBezTo>
                    <a:pt x="2188" y="494"/>
                    <a:pt x="2188" y="488"/>
                    <a:pt x="2182" y="488"/>
                  </a:cubicBezTo>
                  <a:cubicBezTo>
                    <a:pt x="2154" y="488"/>
                    <a:pt x="2149" y="505"/>
                    <a:pt x="2126" y="516"/>
                  </a:cubicBezTo>
                  <a:cubicBezTo>
                    <a:pt x="2121" y="505"/>
                    <a:pt x="2121" y="499"/>
                    <a:pt x="2115" y="488"/>
                  </a:cubicBezTo>
                  <a:cubicBezTo>
                    <a:pt x="2110" y="482"/>
                    <a:pt x="2110" y="471"/>
                    <a:pt x="2099" y="471"/>
                  </a:cubicBezTo>
                  <a:cubicBezTo>
                    <a:pt x="2088" y="466"/>
                    <a:pt x="2077" y="460"/>
                    <a:pt x="2060" y="460"/>
                  </a:cubicBezTo>
                  <a:cubicBezTo>
                    <a:pt x="2026" y="460"/>
                    <a:pt x="2015" y="488"/>
                    <a:pt x="1988" y="488"/>
                  </a:cubicBezTo>
                  <a:cubicBezTo>
                    <a:pt x="1971" y="488"/>
                    <a:pt x="1966" y="477"/>
                    <a:pt x="1954" y="477"/>
                  </a:cubicBezTo>
                  <a:cubicBezTo>
                    <a:pt x="1932" y="466"/>
                    <a:pt x="1921" y="466"/>
                    <a:pt x="1904" y="455"/>
                  </a:cubicBezTo>
                  <a:cubicBezTo>
                    <a:pt x="1893" y="449"/>
                    <a:pt x="1888" y="444"/>
                    <a:pt x="1877" y="444"/>
                  </a:cubicBezTo>
                  <a:cubicBezTo>
                    <a:pt x="1871" y="444"/>
                    <a:pt x="1866" y="449"/>
                    <a:pt x="1860" y="449"/>
                  </a:cubicBezTo>
                  <a:cubicBezTo>
                    <a:pt x="1849" y="444"/>
                    <a:pt x="1843" y="432"/>
                    <a:pt x="1832" y="427"/>
                  </a:cubicBezTo>
                  <a:cubicBezTo>
                    <a:pt x="1821" y="421"/>
                    <a:pt x="1810" y="421"/>
                    <a:pt x="1799" y="410"/>
                  </a:cubicBezTo>
                  <a:cubicBezTo>
                    <a:pt x="1782" y="405"/>
                    <a:pt x="1782" y="394"/>
                    <a:pt x="1777" y="377"/>
                  </a:cubicBezTo>
                  <a:cubicBezTo>
                    <a:pt x="1738" y="394"/>
                    <a:pt x="1710" y="416"/>
                    <a:pt x="1666" y="416"/>
                  </a:cubicBezTo>
                  <a:cubicBezTo>
                    <a:pt x="1649" y="416"/>
                    <a:pt x="1643" y="416"/>
                    <a:pt x="1632" y="410"/>
                  </a:cubicBezTo>
                  <a:cubicBezTo>
                    <a:pt x="1610" y="399"/>
                    <a:pt x="1594" y="405"/>
                    <a:pt x="1566" y="399"/>
                  </a:cubicBezTo>
                  <a:cubicBezTo>
                    <a:pt x="1566" y="421"/>
                    <a:pt x="1566" y="432"/>
                    <a:pt x="1560" y="449"/>
                  </a:cubicBezTo>
                  <a:cubicBezTo>
                    <a:pt x="1555" y="455"/>
                    <a:pt x="1544" y="449"/>
                    <a:pt x="1538" y="449"/>
                  </a:cubicBezTo>
                  <a:cubicBezTo>
                    <a:pt x="1521" y="449"/>
                    <a:pt x="1510" y="449"/>
                    <a:pt x="1494" y="449"/>
                  </a:cubicBezTo>
                  <a:cubicBezTo>
                    <a:pt x="1488" y="449"/>
                    <a:pt x="1488" y="444"/>
                    <a:pt x="1483" y="444"/>
                  </a:cubicBezTo>
                  <a:cubicBezTo>
                    <a:pt x="1466" y="444"/>
                    <a:pt x="1460" y="471"/>
                    <a:pt x="1444" y="471"/>
                  </a:cubicBezTo>
                  <a:cubicBezTo>
                    <a:pt x="1427" y="471"/>
                    <a:pt x="1433" y="432"/>
                    <a:pt x="1410" y="432"/>
                  </a:cubicBezTo>
                  <a:cubicBezTo>
                    <a:pt x="1399" y="432"/>
                    <a:pt x="1394" y="438"/>
                    <a:pt x="1383" y="449"/>
                  </a:cubicBezTo>
                  <a:cubicBezTo>
                    <a:pt x="1372" y="460"/>
                    <a:pt x="1360" y="460"/>
                    <a:pt x="1349" y="477"/>
                  </a:cubicBezTo>
                  <a:cubicBezTo>
                    <a:pt x="1349" y="482"/>
                    <a:pt x="1349" y="488"/>
                    <a:pt x="1344" y="494"/>
                  </a:cubicBezTo>
                  <a:cubicBezTo>
                    <a:pt x="1338" y="505"/>
                    <a:pt x="1327" y="505"/>
                    <a:pt x="1316" y="505"/>
                  </a:cubicBezTo>
                  <a:cubicBezTo>
                    <a:pt x="1305" y="505"/>
                    <a:pt x="1299" y="510"/>
                    <a:pt x="1288" y="510"/>
                  </a:cubicBezTo>
                  <a:cubicBezTo>
                    <a:pt x="1260" y="510"/>
                    <a:pt x="1255" y="482"/>
                    <a:pt x="1238" y="460"/>
                  </a:cubicBezTo>
                  <a:cubicBezTo>
                    <a:pt x="1233" y="466"/>
                    <a:pt x="1222" y="466"/>
                    <a:pt x="1216" y="471"/>
                  </a:cubicBezTo>
                  <a:cubicBezTo>
                    <a:pt x="1199" y="477"/>
                    <a:pt x="1188" y="488"/>
                    <a:pt x="1172" y="488"/>
                  </a:cubicBezTo>
                  <a:cubicBezTo>
                    <a:pt x="1160" y="488"/>
                    <a:pt x="1160" y="477"/>
                    <a:pt x="1149" y="471"/>
                  </a:cubicBezTo>
                  <a:cubicBezTo>
                    <a:pt x="1138" y="460"/>
                    <a:pt x="1127" y="455"/>
                    <a:pt x="1116" y="444"/>
                  </a:cubicBezTo>
                  <a:cubicBezTo>
                    <a:pt x="1111" y="427"/>
                    <a:pt x="1111" y="416"/>
                    <a:pt x="1094" y="405"/>
                  </a:cubicBezTo>
                  <a:cubicBezTo>
                    <a:pt x="1088" y="399"/>
                    <a:pt x="1077" y="399"/>
                    <a:pt x="1072" y="399"/>
                  </a:cubicBezTo>
                  <a:cubicBezTo>
                    <a:pt x="1061" y="394"/>
                    <a:pt x="1049" y="382"/>
                    <a:pt x="1038" y="382"/>
                  </a:cubicBezTo>
                  <a:cubicBezTo>
                    <a:pt x="1022" y="382"/>
                    <a:pt x="1016" y="388"/>
                    <a:pt x="1000" y="388"/>
                  </a:cubicBezTo>
                  <a:cubicBezTo>
                    <a:pt x="983" y="388"/>
                    <a:pt x="977" y="377"/>
                    <a:pt x="961" y="377"/>
                  </a:cubicBezTo>
                  <a:cubicBezTo>
                    <a:pt x="933" y="377"/>
                    <a:pt x="922" y="382"/>
                    <a:pt x="900" y="388"/>
                  </a:cubicBezTo>
                  <a:cubicBezTo>
                    <a:pt x="878" y="394"/>
                    <a:pt x="866" y="394"/>
                    <a:pt x="844" y="399"/>
                  </a:cubicBezTo>
                  <a:cubicBezTo>
                    <a:pt x="827" y="405"/>
                    <a:pt x="816" y="416"/>
                    <a:pt x="794" y="416"/>
                  </a:cubicBezTo>
                  <a:cubicBezTo>
                    <a:pt x="777" y="416"/>
                    <a:pt x="772" y="399"/>
                    <a:pt x="755" y="399"/>
                  </a:cubicBezTo>
                  <a:cubicBezTo>
                    <a:pt x="733" y="399"/>
                    <a:pt x="722" y="416"/>
                    <a:pt x="700" y="416"/>
                  </a:cubicBezTo>
                  <a:cubicBezTo>
                    <a:pt x="683" y="416"/>
                    <a:pt x="683" y="405"/>
                    <a:pt x="672" y="399"/>
                  </a:cubicBezTo>
                  <a:cubicBezTo>
                    <a:pt x="661" y="382"/>
                    <a:pt x="650" y="377"/>
                    <a:pt x="644" y="355"/>
                  </a:cubicBezTo>
                  <a:cubicBezTo>
                    <a:pt x="644" y="338"/>
                    <a:pt x="650" y="333"/>
                    <a:pt x="644" y="316"/>
                  </a:cubicBezTo>
                  <a:cubicBezTo>
                    <a:pt x="639" y="305"/>
                    <a:pt x="628" y="299"/>
                    <a:pt x="628" y="282"/>
                  </a:cubicBezTo>
                  <a:cubicBezTo>
                    <a:pt x="622" y="260"/>
                    <a:pt x="633" y="249"/>
                    <a:pt x="628" y="227"/>
                  </a:cubicBezTo>
                  <a:cubicBezTo>
                    <a:pt x="628" y="216"/>
                    <a:pt x="622" y="205"/>
                    <a:pt x="622" y="194"/>
                  </a:cubicBezTo>
                  <a:cubicBezTo>
                    <a:pt x="622" y="177"/>
                    <a:pt x="628" y="166"/>
                    <a:pt x="639" y="155"/>
                  </a:cubicBezTo>
                  <a:cubicBezTo>
                    <a:pt x="655" y="138"/>
                    <a:pt x="661" y="127"/>
                    <a:pt x="683" y="116"/>
                  </a:cubicBezTo>
                  <a:cubicBezTo>
                    <a:pt x="716" y="94"/>
                    <a:pt x="733" y="83"/>
                    <a:pt x="772" y="83"/>
                  </a:cubicBezTo>
                  <a:cubicBezTo>
                    <a:pt x="794" y="83"/>
                    <a:pt x="805" y="83"/>
                    <a:pt x="827" y="88"/>
                  </a:cubicBezTo>
                  <a:cubicBezTo>
                    <a:pt x="833" y="88"/>
                    <a:pt x="833" y="94"/>
                    <a:pt x="839" y="94"/>
                  </a:cubicBezTo>
                  <a:cubicBezTo>
                    <a:pt x="855" y="94"/>
                    <a:pt x="866" y="94"/>
                    <a:pt x="883" y="94"/>
                  </a:cubicBezTo>
                  <a:cubicBezTo>
                    <a:pt x="883" y="77"/>
                    <a:pt x="878" y="60"/>
                    <a:pt x="889" y="49"/>
                  </a:cubicBezTo>
                  <a:cubicBezTo>
                    <a:pt x="894" y="38"/>
                    <a:pt x="905" y="38"/>
                    <a:pt x="916" y="38"/>
                  </a:cubicBezTo>
                  <a:cubicBezTo>
                    <a:pt x="922" y="33"/>
                    <a:pt x="927" y="27"/>
                    <a:pt x="933" y="22"/>
                  </a:cubicBezTo>
                  <a:cubicBezTo>
                    <a:pt x="922" y="16"/>
                    <a:pt x="922" y="16"/>
                    <a:pt x="922" y="16"/>
                  </a:cubicBezTo>
                  <a:cubicBezTo>
                    <a:pt x="916" y="22"/>
                    <a:pt x="911" y="22"/>
                    <a:pt x="900" y="22"/>
                  </a:cubicBezTo>
                  <a:cubicBezTo>
                    <a:pt x="883" y="22"/>
                    <a:pt x="872" y="16"/>
                    <a:pt x="850" y="16"/>
                  </a:cubicBezTo>
                  <a:cubicBezTo>
                    <a:pt x="839" y="16"/>
                    <a:pt x="833" y="16"/>
                    <a:pt x="822" y="16"/>
                  </a:cubicBezTo>
                  <a:cubicBezTo>
                    <a:pt x="811" y="11"/>
                    <a:pt x="805" y="5"/>
                    <a:pt x="794" y="5"/>
                  </a:cubicBezTo>
                  <a:cubicBezTo>
                    <a:pt x="777" y="0"/>
                    <a:pt x="766" y="0"/>
                    <a:pt x="750" y="0"/>
                  </a:cubicBezTo>
                  <a:cubicBezTo>
                    <a:pt x="728" y="0"/>
                    <a:pt x="705" y="5"/>
                    <a:pt x="683" y="11"/>
                  </a:cubicBezTo>
                  <a:cubicBezTo>
                    <a:pt x="666" y="11"/>
                    <a:pt x="650" y="11"/>
                    <a:pt x="633" y="16"/>
                  </a:cubicBezTo>
                  <a:cubicBezTo>
                    <a:pt x="628" y="22"/>
                    <a:pt x="622" y="27"/>
                    <a:pt x="611" y="27"/>
                  </a:cubicBezTo>
                  <a:cubicBezTo>
                    <a:pt x="600" y="27"/>
                    <a:pt x="594" y="27"/>
                    <a:pt x="583" y="27"/>
                  </a:cubicBezTo>
                  <a:cubicBezTo>
                    <a:pt x="578" y="27"/>
                    <a:pt x="578" y="27"/>
                    <a:pt x="572" y="27"/>
                  </a:cubicBezTo>
                  <a:lnTo>
                    <a:pt x="572" y="27"/>
                  </a:lnTo>
                  <a:cubicBezTo>
                    <a:pt x="572" y="105"/>
                    <a:pt x="572" y="166"/>
                    <a:pt x="572" y="244"/>
                  </a:cubicBezTo>
                  <a:cubicBezTo>
                    <a:pt x="572" y="282"/>
                    <a:pt x="544" y="305"/>
                    <a:pt x="511" y="321"/>
                  </a:cubicBezTo>
                  <a:cubicBezTo>
                    <a:pt x="500" y="327"/>
                    <a:pt x="494" y="338"/>
                    <a:pt x="483" y="344"/>
                  </a:cubicBezTo>
                  <a:cubicBezTo>
                    <a:pt x="461" y="360"/>
                    <a:pt x="444" y="366"/>
                    <a:pt x="422" y="388"/>
                  </a:cubicBezTo>
                  <a:cubicBezTo>
                    <a:pt x="411" y="399"/>
                    <a:pt x="406" y="410"/>
                    <a:pt x="395" y="427"/>
                  </a:cubicBezTo>
                  <a:cubicBezTo>
                    <a:pt x="378" y="460"/>
                    <a:pt x="361" y="482"/>
                    <a:pt x="350" y="521"/>
                  </a:cubicBezTo>
                  <a:cubicBezTo>
                    <a:pt x="345" y="538"/>
                    <a:pt x="328" y="549"/>
                    <a:pt x="328" y="571"/>
                  </a:cubicBezTo>
                  <a:cubicBezTo>
                    <a:pt x="328" y="582"/>
                    <a:pt x="328" y="593"/>
                    <a:pt x="322" y="599"/>
                  </a:cubicBezTo>
                  <a:cubicBezTo>
                    <a:pt x="317" y="610"/>
                    <a:pt x="300" y="605"/>
                    <a:pt x="283" y="605"/>
                  </a:cubicBezTo>
                  <a:cubicBezTo>
                    <a:pt x="261" y="605"/>
                    <a:pt x="245" y="610"/>
                    <a:pt x="217" y="616"/>
                  </a:cubicBezTo>
                  <a:cubicBezTo>
                    <a:pt x="167" y="632"/>
                    <a:pt x="134" y="666"/>
                    <a:pt x="84" y="677"/>
                  </a:cubicBezTo>
                  <a:lnTo>
                    <a:pt x="84" y="677"/>
                  </a:lnTo>
                  <a:cubicBezTo>
                    <a:pt x="72" y="704"/>
                    <a:pt x="61" y="710"/>
                    <a:pt x="39" y="732"/>
                  </a:cubicBezTo>
                  <a:cubicBezTo>
                    <a:pt x="28" y="743"/>
                    <a:pt x="23" y="754"/>
                    <a:pt x="17" y="771"/>
                  </a:cubicBezTo>
                  <a:cubicBezTo>
                    <a:pt x="12" y="793"/>
                    <a:pt x="0" y="810"/>
                    <a:pt x="0" y="843"/>
                  </a:cubicBezTo>
                  <a:cubicBezTo>
                    <a:pt x="0" y="876"/>
                    <a:pt x="6" y="893"/>
                    <a:pt x="12" y="926"/>
                  </a:cubicBezTo>
                  <a:cubicBezTo>
                    <a:pt x="28" y="926"/>
                    <a:pt x="28" y="926"/>
                    <a:pt x="28" y="926"/>
                  </a:cubicBezTo>
                  <a:cubicBezTo>
                    <a:pt x="39" y="926"/>
                    <a:pt x="45" y="921"/>
                    <a:pt x="56" y="915"/>
                  </a:cubicBezTo>
                  <a:cubicBezTo>
                    <a:pt x="106" y="904"/>
                    <a:pt x="139" y="921"/>
                    <a:pt x="183" y="899"/>
                  </a:cubicBezTo>
                  <a:cubicBezTo>
                    <a:pt x="200" y="893"/>
                    <a:pt x="211" y="876"/>
                    <a:pt x="228" y="876"/>
                  </a:cubicBezTo>
                  <a:cubicBezTo>
                    <a:pt x="239" y="871"/>
                    <a:pt x="250" y="876"/>
                    <a:pt x="267" y="876"/>
                  </a:cubicBezTo>
                  <a:cubicBezTo>
                    <a:pt x="295" y="882"/>
                    <a:pt x="311" y="849"/>
                    <a:pt x="345" y="849"/>
                  </a:cubicBezTo>
                  <a:cubicBezTo>
                    <a:pt x="367" y="849"/>
                    <a:pt x="378" y="860"/>
                    <a:pt x="395" y="865"/>
                  </a:cubicBezTo>
                  <a:cubicBezTo>
                    <a:pt x="433" y="871"/>
                    <a:pt x="450" y="871"/>
                    <a:pt x="489" y="876"/>
                  </a:cubicBezTo>
                  <a:cubicBezTo>
                    <a:pt x="511" y="876"/>
                    <a:pt x="522" y="876"/>
                    <a:pt x="539" y="882"/>
                  </a:cubicBezTo>
                  <a:cubicBezTo>
                    <a:pt x="567" y="888"/>
                    <a:pt x="578" y="910"/>
                    <a:pt x="605" y="926"/>
                  </a:cubicBezTo>
                  <a:cubicBezTo>
                    <a:pt x="611" y="932"/>
                    <a:pt x="622" y="932"/>
                    <a:pt x="628" y="938"/>
                  </a:cubicBezTo>
                  <a:cubicBezTo>
                    <a:pt x="661" y="949"/>
                    <a:pt x="683" y="965"/>
                    <a:pt x="722" y="965"/>
                  </a:cubicBezTo>
                  <a:cubicBezTo>
                    <a:pt x="755" y="965"/>
                    <a:pt x="777" y="954"/>
                    <a:pt x="816" y="954"/>
                  </a:cubicBezTo>
                  <a:cubicBezTo>
                    <a:pt x="833" y="949"/>
                    <a:pt x="839" y="954"/>
                    <a:pt x="855" y="954"/>
                  </a:cubicBezTo>
                  <a:cubicBezTo>
                    <a:pt x="872" y="949"/>
                    <a:pt x="883" y="943"/>
                    <a:pt x="894" y="943"/>
                  </a:cubicBezTo>
                  <a:cubicBezTo>
                    <a:pt x="933" y="938"/>
                    <a:pt x="955" y="932"/>
                    <a:pt x="989" y="910"/>
                  </a:cubicBezTo>
                  <a:cubicBezTo>
                    <a:pt x="1022" y="888"/>
                    <a:pt x="1038" y="860"/>
                    <a:pt x="1077" y="843"/>
                  </a:cubicBezTo>
                  <a:cubicBezTo>
                    <a:pt x="1088" y="838"/>
                    <a:pt x="1100" y="832"/>
                    <a:pt x="1116" y="832"/>
                  </a:cubicBezTo>
                  <a:cubicBezTo>
                    <a:pt x="1127" y="827"/>
                    <a:pt x="1138" y="827"/>
                    <a:pt x="1155" y="821"/>
                  </a:cubicBezTo>
                  <a:cubicBezTo>
                    <a:pt x="1183" y="810"/>
                    <a:pt x="1199" y="788"/>
                    <a:pt x="1233" y="788"/>
                  </a:cubicBezTo>
                  <a:cubicBezTo>
                    <a:pt x="1322" y="788"/>
                    <a:pt x="1322" y="788"/>
                    <a:pt x="1322" y="788"/>
                  </a:cubicBezTo>
                  <a:cubicBezTo>
                    <a:pt x="1355" y="788"/>
                    <a:pt x="1366" y="765"/>
                    <a:pt x="1388" y="754"/>
                  </a:cubicBezTo>
                  <a:cubicBezTo>
                    <a:pt x="1421" y="732"/>
                    <a:pt x="1449" y="727"/>
                    <a:pt x="1483" y="704"/>
                  </a:cubicBezTo>
                  <a:cubicBezTo>
                    <a:pt x="1532" y="682"/>
                    <a:pt x="1566" y="660"/>
                    <a:pt x="1621" y="660"/>
                  </a:cubicBezTo>
                  <a:cubicBezTo>
                    <a:pt x="1632" y="660"/>
                    <a:pt x="1643" y="666"/>
                    <a:pt x="1655" y="671"/>
                  </a:cubicBezTo>
                  <a:cubicBezTo>
                    <a:pt x="1671" y="677"/>
                    <a:pt x="1688" y="682"/>
                    <a:pt x="1705" y="682"/>
                  </a:cubicBezTo>
                  <a:cubicBezTo>
                    <a:pt x="1721" y="688"/>
                    <a:pt x="1732" y="682"/>
                    <a:pt x="1743" y="688"/>
                  </a:cubicBezTo>
                  <a:cubicBezTo>
                    <a:pt x="1766" y="693"/>
                    <a:pt x="1777" y="710"/>
                    <a:pt x="1799" y="721"/>
                  </a:cubicBezTo>
                  <a:lnTo>
                    <a:pt x="1799" y="721"/>
                  </a:lnTo>
                  <a:cubicBezTo>
                    <a:pt x="1832" y="738"/>
                    <a:pt x="1854" y="743"/>
                    <a:pt x="1888" y="749"/>
                  </a:cubicBezTo>
                  <a:cubicBezTo>
                    <a:pt x="1943" y="749"/>
                    <a:pt x="1982" y="760"/>
                    <a:pt x="2021" y="793"/>
                  </a:cubicBezTo>
                  <a:cubicBezTo>
                    <a:pt x="2049" y="821"/>
                    <a:pt x="2065" y="843"/>
                    <a:pt x="2093" y="865"/>
                  </a:cubicBezTo>
                  <a:cubicBezTo>
                    <a:pt x="2110" y="882"/>
                    <a:pt x="2121" y="899"/>
                    <a:pt x="2143" y="899"/>
                  </a:cubicBezTo>
                  <a:cubicBezTo>
                    <a:pt x="2176" y="899"/>
                    <a:pt x="2193" y="860"/>
                    <a:pt x="2226" y="860"/>
                  </a:cubicBezTo>
                  <a:cubicBezTo>
                    <a:pt x="2287" y="860"/>
                    <a:pt x="2287" y="860"/>
                    <a:pt x="2287" y="860"/>
                  </a:cubicBezTo>
                  <a:cubicBezTo>
                    <a:pt x="2315" y="860"/>
                    <a:pt x="2332" y="876"/>
                    <a:pt x="2354" y="876"/>
                  </a:cubicBezTo>
                  <a:cubicBezTo>
                    <a:pt x="2382" y="876"/>
                    <a:pt x="2404" y="865"/>
                    <a:pt x="2415" y="843"/>
                  </a:cubicBezTo>
                  <a:cubicBezTo>
                    <a:pt x="2437" y="821"/>
                    <a:pt x="2443" y="782"/>
                    <a:pt x="2476" y="782"/>
                  </a:cubicBezTo>
                  <a:cubicBezTo>
                    <a:pt x="2487" y="782"/>
                    <a:pt x="2493" y="793"/>
                    <a:pt x="2504" y="804"/>
                  </a:cubicBezTo>
                  <a:cubicBezTo>
                    <a:pt x="2526" y="815"/>
                    <a:pt x="2537" y="821"/>
                    <a:pt x="2559" y="832"/>
                  </a:cubicBezTo>
                  <a:cubicBezTo>
                    <a:pt x="2593" y="854"/>
                    <a:pt x="2598" y="882"/>
                    <a:pt x="2626" y="910"/>
                  </a:cubicBezTo>
                  <a:cubicBezTo>
                    <a:pt x="2643" y="926"/>
                    <a:pt x="2654" y="938"/>
                    <a:pt x="2665" y="954"/>
                  </a:cubicBezTo>
                  <a:cubicBezTo>
                    <a:pt x="2676" y="965"/>
                    <a:pt x="2687" y="971"/>
                    <a:pt x="2687" y="982"/>
                  </a:cubicBezTo>
                  <a:cubicBezTo>
                    <a:pt x="2693" y="1015"/>
                    <a:pt x="2687" y="1032"/>
                    <a:pt x="2687" y="1060"/>
                  </a:cubicBezTo>
                  <a:cubicBezTo>
                    <a:pt x="2687" y="1093"/>
                    <a:pt x="2693" y="1110"/>
                    <a:pt x="2687" y="1137"/>
                  </a:cubicBezTo>
                  <a:cubicBezTo>
                    <a:pt x="2698" y="1143"/>
                    <a:pt x="2704" y="1143"/>
                    <a:pt x="2715" y="1143"/>
                  </a:cubicBezTo>
                  <a:cubicBezTo>
                    <a:pt x="2748" y="1143"/>
                    <a:pt x="2759" y="1099"/>
                    <a:pt x="2798" y="1099"/>
                  </a:cubicBezTo>
                  <a:cubicBezTo>
                    <a:pt x="2820" y="1099"/>
                    <a:pt x="2826" y="1115"/>
                    <a:pt x="2843" y="1126"/>
                  </a:cubicBezTo>
                  <a:cubicBezTo>
                    <a:pt x="2848" y="1132"/>
                    <a:pt x="2859" y="1137"/>
                    <a:pt x="2865" y="1143"/>
                  </a:cubicBezTo>
                  <a:cubicBezTo>
                    <a:pt x="2920" y="1110"/>
                    <a:pt x="2920" y="1110"/>
                    <a:pt x="2920" y="1110"/>
                  </a:cubicBezTo>
                  <a:cubicBezTo>
                    <a:pt x="2954" y="1099"/>
                    <a:pt x="2970" y="1093"/>
                    <a:pt x="3003" y="1093"/>
                  </a:cubicBezTo>
                  <a:cubicBezTo>
                    <a:pt x="3042" y="1093"/>
                    <a:pt x="3070" y="1093"/>
                    <a:pt x="3092" y="1121"/>
                  </a:cubicBezTo>
                  <a:cubicBezTo>
                    <a:pt x="3098" y="1126"/>
                    <a:pt x="3098" y="1137"/>
                    <a:pt x="3098" y="1148"/>
                  </a:cubicBezTo>
                  <a:cubicBezTo>
                    <a:pt x="3109" y="1171"/>
                    <a:pt x="3114" y="1182"/>
                    <a:pt x="3126" y="1204"/>
                  </a:cubicBezTo>
                  <a:cubicBezTo>
                    <a:pt x="3148" y="1232"/>
                    <a:pt x="3176" y="1243"/>
                    <a:pt x="3214" y="1254"/>
                  </a:cubicBezTo>
                  <a:cubicBezTo>
                    <a:pt x="3237" y="1259"/>
                    <a:pt x="3253" y="1276"/>
                    <a:pt x="3276" y="1276"/>
                  </a:cubicBezTo>
                  <a:cubicBezTo>
                    <a:pt x="3314" y="1276"/>
                    <a:pt x="3331" y="1248"/>
                    <a:pt x="3353" y="1221"/>
                  </a:cubicBezTo>
                  <a:cubicBezTo>
                    <a:pt x="3364" y="1204"/>
                    <a:pt x="3375" y="1199"/>
                    <a:pt x="3392" y="1193"/>
                  </a:cubicBezTo>
                  <a:cubicBezTo>
                    <a:pt x="3398" y="1210"/>
                    <a:pt x="3403" y="1215"/>
                    <a:pt x="3409" y="1232"/>
                  </a:cubicBezTo>
                  <a:cubicBezTo>
                    <a:pt x="3420" y="1259"/>
                    <a:pt x="3409" y="1287"/>
                    <a:pt x="3437" y="1310"/>
                  </a:cubicBezTo>
                  <a:cubicBezTo>
                    <a:pt x="3442" y="1315"/>
                    <a:pt x="3453" y="1315"/>
                    <a:pt x="3459" y="1321"/>
                  </a:cubicBezTo>
                  <a:cubicBezTo>
                    <a:pt x="3481" y="1326"/>
                    <a:pt x="3492" y="1332"/>
                    <a:pt x="3514" y="1343"/>
                  </a:cubicBezTo>
                  <a:cubicBezTo>
                    <a:pt x="3570" y="1354"/>
                    <a:pt x="3603" y="1354"/>
                    <a:pt x="3659" y="1370"/>
                  </a:cubicBezTo>
                  <a:cubicBezTo>
                    <a:pt x="3681" y="1376"/>
                    <a:pt x="3692" y="1393"/>
                    <a:pt x="3708" y="1404"/>
                  </a:cubicBezTo>
                  <a:cubicBezTo>
                    <a:pt x="3725" y="1409"/>
                    <a:pt x="3736" y="1421"/>
                    <a:pt x="3753" y="1421"/>
                  </a:cubicBezTo>
                  <a:cubicBezTo>
                    <a:pt x="3775" y="1432"/>
                    <a:pt x="3808" y="1415"/>
                    <a:pt x="3820" y="1437"/>
                  </a:cubicBezTo>
                  <a:cubicBezTo>
                    <a:pt x="3825" y="1454"/>
                    <a:pt x="3825" y="1465"/>
                    <a:pt x="3831" y="1476"/>
                  </a:cubicBezTo>
                  <a:cubicBezTo>
                    <a:pt x="3842" y="1498"/>
                    <a:pt x="3858" y="1504"/>
                    <a:pt x="3881" y="1515"/>
                  </a:cubicBezTo>
                  <a:cubicBezTo>
                    <a:pt x="3903" y="1526"/>
                    <a:pt x="3920" y="1526"/>
                    <a:pt x="3942" y="1531"/>
                  </a:cubicBezTo>
                  <a:cubicBezTo>
                    <a:pt x="3992" y="1554"/>
                    <a:pt x="4014" y="1587"/>
                    <a:pt x="4053" y="162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9" name="Freeform 3"/>
            <p:cNvSpPr>
              <a:spLocks noChangeArrowheads="1"/>
            </p:cNvSpPr>
            <p:nvPr/>
          </p:nvSpPr>
          <p:spPr bwMode="auto">
            <a:xfrm>
              <a:off x="13509693" y="4620166"/>
              <a:ext cx="941327" cy="541337"/>
            </a:xfrm>
            <a:custGeom>
              <a:avLst/>
              <a:gdLst>
                <a:gd name="T0" fmla="*/ 361 w 2616"/>
                <a:gd name="T1" fmla="*/ 0 h 1505"/>
                <a:gd name="T2" fmla="*/ 583 w 2616"/>
                <a:gd name="T3" fmla="*/ 72 h 1505"/>
                <a:gd name="T4" fmla="*/ 705 w 2616"/>
                <a:gd name="T5" fmla="*/ 178 h 1505"/>
                <a:gd name="T6" fmla="*/ 849 w 2616"/>
                <a:gd name="T7" fmla="*/ 139 h 1505"/>
                <a:gd name="T8" fmla="*/ 977 w 2616"/>
                <a:gd name="T9" fmla="*/ 122 h 1505"/>
                <a:gd name="T10" fmla="*/ 1066 w 2616"/>
                <a:gd name="T11" fmla="*/ 83 h 1505"/>
                <a:gd name="T12" fmla="*/ 1188 w 2616"/>
                <a:gd name="T13" fmla="*/ 189 h 1505"/>
                <a:gd name="T14" fmla="*/ 1249 w 2616"/>
                <a:gd name="T15" fmla="*/ 261 h 1505"/>
                <a:gd name="T16" fmla="*/ 1249 w 2616"/>
                <a:gd name="T17" fmla="*/ 416 h 1505"/>
                <a:gd name="T18" fmla="*/ 1360 w 2616"/>
                <a:gd name="T19" fmla="*/ 378 h 1505"/>
                <a:gd name="T20" fmla="*/ 1427 w 2616"/>
                <a:gd name="T21" fmla="*/ 422 h 1505"/>
                <a:gd name="T22" fmla="*/ 1565 w 2616"/>
                <a:gd name="T23" fmla="*/ 372 h 1505"/>
                <a:gd name="T24" fmla="*/ 1660 w 2616"/>
                <a:gd name="T25" fmla="*/ 427 h 1505"/>
                <a:gd name="T26" fmla="*/ 1776 w 2616"/>
                <a:gd name="T27" fmla="*/ 533 h 1505"/>
                <a:gd name="T28" fmla="*/ 1915 w 2616"/>
                <a:gd name="T29" fmla="*/ 500 h 1505"/>
                <a:gd name="T30" fmla="*/ 1971 w 2616"/>
                <a:gd name="T31" fmla="*/ 511 h 1505"/>
                <a:gd name="T32" fmla="*/ 2021 w 2616"/>
                <a:gd name="T33" fmla="*/ 600 h 1505"/>
                <a:gd name="T34" fmla="*/ 2221 w 2616"/>
                <a:gd name="T35" fmla="*/ 649 h 1505"/>
                <a:gd name="T36" fmla="*/ 2315 w 2616"/>
                <a:gd name="T37" fmla="*/ 700 h 1505"/>
                <a:gd name="T38" fmla="*/ 2393 w 2616"/>
                <a:gd name="T39" fmla="*/ 755 h 1505"/>
                <a:gd name="T40" fmla="*/ 2504 w 2616"/>
                <a:gd name="T41" fmla="*/ 810 h 1505"/>
                <a:gd name="T42" fmla="*/ 2615 w 2616"/>
                <a:gd name="T43" fmla="*/ 899 h 1505"/>
                <a:gd name="T44" fmla="*/ 2526 w 2616"/>
                <a:gd name="T45" fmla="*/ 966 h 1505"/>
                <a:gd name="T46" fmla="*/ 2482 w 2616"/>
                <a:gd name="T47" fmla="*/ 1071 h 1505"/>
                <a:gd name="T48" fmla="*/ 2448 w 2616"/>
                <a:gd name="T49" fmla="*/ 1188 h 1505"/>
                <a:gd name="T50" fmla="*/ 2159 w 2616"/>
                <a:gd name="T51" fmla="*/ 1221 h 1505"/>
                <a:gd name="T52" fmla="*/ 2004 w 2616"/>
                <a:gd name="T53" fmla="*/ 1482 h 1505"/>
                <a:gd name="T54" fmla="*/ 1166 w 2616"/>
                <a:gd name="T55" fmla="*/ 1388 h 1505"/>
                <a:gd name="T56" fmla="*/ 450 w 2616"/>
                <a:gd name="T57" fmla="*/ 988 h 1505"/>
                <a:gd name="T58" fmla="*/ 100 w 2616"/>
                <a:gd name="T59" fmla="*/ 933 h 1505"/>
                <a:gd name="T60" fmla="*/ 156 w 2616"/>
                <a:gd name="T61" fmla="*/ 466 h 1505"/>
                <a:gd name="T62" fmla="*/ 361 w 2616"/>
                <a:gd name="T63"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16" h="1505">
                  <a:moveTo>
                    <a:pt x="361" y="0"/>
                  </a:moveTo>
                  <a:lnTo>
                    <a:pt x="361" y="0"/>
                  </a:lnTo>
                  <a:cubicBezTo>
                    <a:pt x="394" y="17"/>
                    <a:pt x="416" y="22"/>
                    <a:pt x="450" y="28"/>
                  </a:cubicBezTo>
                  <a:cubicBezTo>
                    <a:pt x="505" y="28"/>
                    <a:pt x="544" y="39"/>
                    <a:pt x="583" y="72"/>
                  </a:cubicBezTo>
                  <a:cubicBezTo>
                    <a:pt x="611" y="100"/>
                    <a:pt x="627" y="122"/>
                    <a:pt x="655" y="144"/>
                  </a:cubicBezTo>
                  <a:cubicBezTo>
                    <a:pt x="672" y="161"/>
                    <a:pt x="683" y="178"/>
                    <a:pt x="705" y="178"/>
                  </a:cubicBezTo>
                  <a:cubicBezTo>
                    <a:pt x="738" y="178"/>
                    <a:pt x="755" y="139"/>
                    <a:pt x="788" y="139"/>
                  </a:cubicBezTo>
                  <a:cubicBezTo>
                    <a:pt x="849" y="139"/>
                    <a:pt x="849" y="139"/>
                    <a:pt x="849" y="139"/>
                  </a:cubicBezTo>
                  <a:cubicBezTo>
                    <a:pt x="877" y="139"/>
                    <a:pt x="894" y="155"/>
                    <a:pt x="916" y="155"/>
                  </a:cubicBezTo>
                  <a:cubicBezTo>
                    <a:pt x="944" y="155"/>
                    <a:pt x="966" y="144"/>
                    <a:pt x="977" y="122"/>
                  </a:cubicBezTo>
                  <a:cubicBezTo>
                    <a:pt x="999" y="100"/>
                    <a:pt x="1005" y="61"/>
                    <a:pt x="1038" y="61"/>
                  </a:cubicBezTo>
                  <a:cubicBezTo>
                    <a:pt x="1049" y="61"/>
                    <a:pt x="1055" y="72"/>
                    <a:pt x="1066" y="83"/>
                  </a:cubicBezTo>
                  <a:cubicBezTo>
                    <a:pt x="1088" y="94"/>
                    <a:pt x="1099" y="100"/>
                    <a:pt x="1121" y="111"/>
                  </a:cubicBezTo>
                  <a:cubicBezTo>
                    <a:pt x="1155" y="133"/>
                    <a:pt x="1160" y="161"/>
                    <a:pt x="1188" y="189"/>
                  </a:cubicBezTo>
                  <a:cubicBezTo>
                    <a:pt x="1205" y="205"/>
                    <a:pt x="1216" y="217"/>
                    <a:pt x="1227" y="233"/>
                  </a:cubicBezTo>
                  <a:cubicBezTo>
                    <a:pt x="1238" y="244"/>
                    <a:pt x="1249" y="250"/>
                    <a:pt x="1249" y="261"/>
                  </a:cubicBezTo>
                  <a:cubicBezTo>
                    <a:pt x="1255" y="294"/>
                    <a:pt x="1249" y="311"/>
                    <a:pt x="1249" y="339"/>
                  </a:cubicBezTo>
                  <a:cubicBezTo>
                    <a:pt x="1249" y="372"/>
                    <a:pt x="1255" y="389"/>
                    <a:pt x="1249" y="416"/>
                  </a:cubicBezTo>
                  <a:cubicBezTo>
                    <a:pt x="1260" y="422"/>
                    <a:pt x="1266" y="422"/>
                    <a:pt x="1277" y="422"/>
                  </a:cubicBezTo>
                  <a:cubicBezTo>
                    <a:pt x="1310" y="422"/>
                    <a:pt x="1321" y="378"/>
                    <a:pt x="1360" y="378"/>
                  </a:cubicBezTo>
                  <a:cubicBezTo>
                    <a:pt x="1382" y="378"/>
                    <a:pt x="1388" y="394"/>
                    <a:pt x="1405" y="405"/>
                  </a:cubicBezTo>
                  <a:cubicBezTo>
                    <a:pt x="1410" y="411"/>
                    <a:pt x="1421" y="416"/>
                    <a:pt x="1427" y="422"/>
                  </a:cubicBezTo>
                  <a:cubicBezTo>
                    <a:pt x="1482" y="389"/>
                    <a:pt x="1482" y="389"/>
                    <a:pt x="1482" y="389"/>
                  </a:cubicBezTo>
                  <a:cubicBezTo>
                    <a:pt x="1516" y="378"/>
                    <a:pt x="1532" y="372"/>
                    <a:pt x="1565" y="372"/>
                  </a:cubicBezTo>
                  <a:cubicBezTo>
                    <a:pt x="1604" y="372"/>
                    <a:pt x="1632" y="372"/>
                    <a:pt x="1654" y="400"/>
                  </a:cubicBezTo>
                  <a:cubicBezTo>
                    <a:pt x="1660" y="405"/>
                    <a:pt x="1660" y="416"/>
                    <a:pt x="1660" y="427"/>
                  </a:cubicBezTo>
                  <a:cubicBezTo>
                    <a:pt x="1671" y="450"/>
                    <a:pt x="1676" y="461"/>
                    <a:pt x="1688" y="483"/>
                  </a:cubicBezTo>
                  <a:cubicBezTo>
                    <a:pt x="1710" y="511"/>
                    <a:pt x="1738" y="522"/>
                    <a:pt x="1776" y="533"/>
                  </a:cubicBezTo>
                  <a:cubicBezTo>
                    <a:pt x="1799" y="538"/>
                    <a:pt x="1815" y="555"/>
                    <a:pt x="1838" y="555"/>
                  </a:cubicBezTo>
                  <a:cubicBezTo>
                    <a:pt x="1876" y="555"/>
                    <a:pt x="1893" y="527"/>
                    <a:pt x="1915" y="500"/>
                  </a:cubicBezTo>
                  <a:cubicBezTo>
                    <a:pt x="1926" y="483"/>
                    <a:pt x="1937" y="478"/>
                    <a:pt x="1954" y="472"/>
                  </a:cubicBezTo>
                  <a:cubicBezTo>
                    <a:pt x="1960" y="489"/>
                    <a:pt x="1965" y="494"/>
                    <a:pt x="1971" y="511"/>
                  </a:cubicBezTo>
                  <a:cubicBezTo>
                    <a:pt x="1982" y="538"/>
                    <a:pt x="1971" y="566"/>
                    <a:pt x="1999" y="589"/>
                  </a:cubicBezTo>
                  <a:cubicBezTo>
                    <a:pt x="2004" y="594"/>
                    <a:pt x="2015" y="594"/>
                    <a:pt x="2021" y="600"/>
                  </a:cubicBezTo>
                  <a:cubicBezTo>
                    <a:pt x="2043" y="605"/>
                    <a:pt x="2054" y="611"/>
                    <a:pt x="2076" y="622"/>
                  </a:cubicBezTo>
                  <a:cubicBezTo>
                    <a:pt x="2132" y="633"/>
                    <a:pt x="2165" y="633"/>
                    <a:pt x="2221" y="649"/>
                  </a:cubicBezTo>
                  <a:cubicBezTo>
                    <a:pt x="2243" y="655"/>
                    <a:pt x="2254" y="672"/>
                    <a:pt x="2270" y="683"/>
                  </a:cubicBezTo>
                  <a:cubicBezTo>
                    <a:pt x="2287" y="688"/>
                    <a:pt x="2298" y="700"/>
                    <a:pt x="2315" y="700"/>
                  </a:cubicBezTo>
                  <a:cubicBezTo>
                    <a:pt x="2337" y="711"/>
                    <a:pt x="2370" y="694"/>
                    <a:pt x="2382" y="716"/>
                  </a:cubicBezTo>
                  <a:cubicBezTo>
                    <a:pt x="2387" y="733"/>
                    <a:pt x="2387" y="744"/>
                    <a:pt x="2393" y="755"/>
                  </a:cubicBezTo>
                  <a:cubicBezTo>
                    <a:pt x="2404" y="777"/>
                    <a:pt x="2420" y="783"/>
                    <a:pt x="2443" y="794"/>
                  </a:cubicBezTo>
                  <a:cubicBezTo>
                    <a:pt x="2465" y="805"/>
                    <a:pt x="2482" y="805"/>
                    <a:pt x="2504" y="810"/>
                  </a:cubicBezTo>
                  <a:cubicBezTo>
                    <a:pt x="2554" y="833"/>
                    <a:pt x="2576" y="866"/>
                    <a:pt x="2615" y="899"/>
                  </a:cubicBezTo>
                  <a:lnTo>
                    <a:pt x="2615" y="899"/>
                  </a:lnTo>
                  <a:cubicBezTo>
                    <a:pt x="2604" y="910"/>
                    <a:pt x="2593" y="922"/>
                    <a:pt x="2576" y="933"/>
                  </a:cubicBezTo>
                  <a:cubicBezTo>
                    <a:pt x="2559" y="944"/>
                    <a:pt x="2537" y="944"/>
                    <a:pt x="2526" y="966"/>
                  </a:cubicBezTo>
                  <a:cubicBezTo>
                    <a:pt x="2515" y="982"/>
                    <a:pt x="2515" y="999"/>
                    <a:pt x="2504" y="1021"/>
                  </a:cubicBezTo>
                  <a:cubicBezTo>
                    <a:pt x="2498" y="1038"/>
                    <a:pt x="2487" y="1049"/>
                    <a:pt x="2482" y="1071"/>
                  </a:cubicBezTo>
                  <a:cubicBezTo>
                    <a:pt x="2465" y="1116"/>
                    <a:pt x="2454" y="1149"/>
                    <a:pt x="2448" y="1188"/>
                  </a:cubicBezTo>
                  <a:lnTo>
                    <a:pt x="2448" y="1188"/>
                  </a:lnTo>
                  <a:cubicBezTo>
                    <a:pt x="2398" y="1188"/>
                    <a:pt x="2326" y="1166"/>
                    <a:pt x="2276" y="1171"/>
                  </a:cubicBezTo>
                  <a:cubicBezTo>
                    <a:pt x="2232" y="1177"/>
                    <a:pt x="2193" y="1188"/>
                    <a:pt x="2159" y="1221"/>
                  </a:cubicBezTo>
                  <a:cubicBezTo>
                    <a:pt x="2137" y="1243"/>
                    <a:pt x="2110" y="1271"/>
                    <a:pt x="2087" y="1293"/>
                  </a:cubicBezTo>
                  <a:cubicBezTo>
                    <a:pt x="2071" y="1343"/>
                    <a:pt x="2060" y="1460"/>
                    <a:pt x="2004" y="1482"/>
                  </a:cubicBezTo>
                  <a:cubicBezTo>
                    <a:pt x="1926" y="1504"/>
                    <a:pt x="1871" y="1454"/>
                    <a:pt x="1810" y="1421"/>
                  </a:cubicBezTo>
                  <a:cubicBezTo>
                    <a:pt x="1632" y="1338"/>
                    <a:pt x="1360" y="1404"/>
                    <a:pt x="1166" y="1388"/>
                  </a:cubicBezTo>
                  <a:cubicBezTo>
                    <a:pt x="1071" y="1377"/>
                    <a:pt x="899" y="1243"/>
                    <a:pt x="899" y="1144"/>
                  </a:cubicBezTo>
                  <a:cubicBezTo>
                    <a:pt x="816" y="922"/>
                    <a:pt x="627" y="1049"/>
                    <a:pt x="450" y="988"/>
                  </a:cubicBezTo>
                  <a:cubicBezTo>
                    <a:pt x="389" y="971"/>
                    <a:pt x="400" y="916"/>
                    <a:pt x="322" y="922"/>
                  </a:cubicBezTo>
                  <a:cubicBezTo>
                    <a:pt x="261" y="927"/>
                    <a:pt x="144" y="982"/>
                    <a:pt x="100" y="933"/>
                  </a:cubicBezTo>
                  <a:cubicBezTo>
                    <a:pt x="67" y="888"/>
                    <a:pt x="0" y="766"/>
                    <a:pt x="0" y="711"/>
                  </a:cubicBezTo>
                  <a:cubicBezTo>
                    <a:pt x="0" y="627"/>
                    <a:pt x="83" y="505"/>
                    <a:pt x="156" y="466"/>
                  </a:cubicBezTo>
                  <a:cubicBezTo>
                    <a:pt x="305" y="383"/>
                    <a:pt x="311" y="289"/>
                    <a:pt x="294" y="128"/>
                  </a:cubicBezTo>
                  <a:cubicBezTo>
                    <a:pt x="361" y="0"/>
                    <a:pt x="361" y="0"/>
                    <a:pt x="36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0" name="Freeform 4"/>
            <p:cNvSpPr>
              <a:spLocks noChangeArrowheads="1"/>
            </p:cNvSpPr>
            <p:nvPr/>
          </p:nvSpPr>
          <p:spPr bwMode="auto">
            <a:xfrm>
              <a:off x="14322442" y="4944015"/>
              <a:ext cx="461933" cy="449262"/>
            </a:xfrm>
            <a:custGeom>
              <a:avLst/>
              <a:gdLst>
                <a:gd name="T0" fmla="*/ 356 w 1284"/>
                <a:gd name="T1" fmla="*/ 0 h 1250"/>
                <a:gd name="T2" fmla="*/ 356 w 1284"/>
                <a:gd name="T3" fmla="*/ 0 h 1250"/>
                <a:gd name="T4" fmla="*/ 411 w 1284"/>
                <a:gd name="T5" fmla="*/ 17 h 1250"/>
                <a:gd name="T6" fmla="*/ 505 w 1284"/>
                <a:gd name="T7" fmla="*/ 45 h 1250"/>
                <a:gd name="T8" fmla="*/ 550 w 1284"/>
                <a:gd name="T9" fmla="*/ 95 h 1250"/>
                <a:gd name="T10" fmla="*/ 650 w 1284"/>
                <a:gd name="T11" fmla="*/ 183 h 1250"/>
                <a:gd name="T12" fmla="*/ 694 w 1284"/>
                <a:gd name="T13" fmla="*/ 233 h 1250"/>
                <a:gd name="T14" fmla="*/ 733 w 1284"/>
                <a:gd name="T15" fmla="*/ 256 h 1250"/>
                <a:gd name="T16" fmla="*/ 828 w 1284"/>
                <a:gd name="T17" fmla="*/ 328 h 1250"/>
                <a:gd name="T18" fmla="*/ 922 w 1284"/>
                <a:gd name="T19" fmla="*/ 411 h 1250"/>
                <a:gd name="T20" fmla="*/ 1016 w 1284"/>
                <a:gd name="T21" fmla="*/ 578 h 1250"/>
                <a:gd name="T22" fmla="*/ 1027 w 1284"/>
                <a:gd name="T23" fmla="*/ 589 h 1250"/>
                <a:gd name="T24" fmla="*/ 1127 w 1284"/>
                <a:gd name="T25" fmla="*/ 628 h 1250"/>
                <a:gd name="T26" fmla="*/ 1166 w 1284"/>
                <a:gd name="T27" fmla="*/ 644 h 1250"/>
                <a:gd name="T28" fmla="*/ 1194 w 1284"/>
                <a:gd name="T29" fmla="*/ 700 h 1250"/>
                <a:gd name="T30" fmla="*/ 1283 w 1284"/>
                <a:gd name="T31" fmla="*/ 744 h 1250"/>
                <a:gd name="T32" fmla="*/ 1283 w 1284"/>
                <a:gd name="T33" fmla="*/ 744 h 1250"/>
                <a:gd name="T34" fmla="*/ 1166 w 1284"/>
                <a:gd name="T35" fmla="*/ 938 h 1250"/>
                <a:gd name="T36" fmla="*/ 1066 w 1284"/>
                <a:gd name="T37" fmla="*/ 1077 h 1250"/>
                <a:gd name="T38" fmla="*/ 939 w 1284"/>
                <a:gd name="T39" fmla="*/ 1044 h 1250"/>
                <a:gd name="T40" fmla="*/ 761 w 1284"/>
                <a:gd name="T41" fmla="*/ 1083 h 1250"/>
                <a:gd name="T42" fmla="*/ 556 w 1284"/>
                <a:gd name="T43" fmla="*/ 1222 h 1250"/>
                <a:gd name="T44" fmla="*/ 394 w 1284"/>
                <a:gd name="T45" fmla="*/ 1210 h 1250"/>
                <a:gd name="T46" fmla="*/ 250 w 1284"/>
                <a:gd name="T47" fmla="*/ 1066 h 1250"/>
                <a:gd name="T48" fmla="*/ 123 w 1284"/>
                <a:gd name="T49" fmla="*/ 833 h 1250"/>
                <a:gd name="T50" fmla="*/ 34 w 1284"/>
                <a:gd name="T51" fmla="*/ 700 h 1250"/>
                <a:gd name="T52" fmla="*/ 0 w 1284"/>
                <a:gd name="T53" fmla="*/ 578 h 1250"/>
                <a:gd name="T54" fmla="*/ 0 w 1284"/>
                <a:gd name="T55" fmla="*/ 578 h 1250"/>
                <a:gd name="T56" fmla="*/ 78 w 1284"/>
                <a:gd name="T57" fmla="*/ 539 h 1250"/>
                <a:gd name="T58" fmla="*/ 145 w 1284"/>
                <a:gd name="T59" fmla="*/ 539 h 1250"/>
                <a:gd name="T60" fmla="*/ 200 w 1284"/>
                <a:gd name="T61" fmla="*/ 528 h 1250"/>
                <a:gd name="T62" fmla="*/ 206 w 1284"/>
                <a:gd name="T63" fmla="*/ 517 h 1250"/>
                <a:gd name="T64" fmla="*/ 223 w 1284"/>
                <a:gd name="T65" fmla="*/ 483 h 1250"/>
                <a:gd name="T66" fmla="*/ 189 w 1284"/>
                <a:gd name="T67" fmla="*/ 322 h 1250"/>
                <a:gd name="T68" fmla="*/ 189 w 1284"/>
                <a:gd name="T69" fmla="*/ 289 h 1250"/>
                <a:gd name="T70" fmla="*/ 189 w 1284"/>
                <a:gd name="T71" fmla="*/ 289 h 1250"/>
                <a:gd name="T72" fmla="*/ 223 w 1284"/>
                <a:gd name="T73" fmla="*/ 172 h 1250"/>
                <a:gd name="T74" fmla="*/ 245 w 1284"/>
                <a:gd name="T75" fmla="*/ 122 h 1250"/>
                <a:gd name="T76" fmla="*/ 267 w 1284"/>
                <a:gd name="T77" fmla="*/ 67 h 1250"/>
                <a:gd name="T78" fmla="*/ 317 w 1284"/>
                <a:gd name="T79" fmla="*/ 34 h 1250"/>
                <a:gd name="T80" fmla="*/ 356 w 1284"/>
                <a:gd name="T81" fmla="*/ 0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4" h="1250">
                  <a:moveTo>
                    <a:pt x="356" y="0"/>
                  </a:moveTo>
                  <a:lnTo>
                    <a:pt x="356" y="0"/>
                  </a:lnTo>
                  <a:cubicBezTo>
                    <a:pt x="378" y="6"/>
                    <a:pt x="389" y="11"/>
                    <a:pt x="411" y="17"/>
                  </a:cubicBezTo>
                  <a:cubicBezTo>
                    <a:pt x="445" y="28"/>
                    <a:pt x="472" y="28"/>
                    <a:pt x="505" y="45"/>
                  </a:cubicBezTo>
                  <a:cubicBezTo>
                    <a:pt x="528" y="56"/>
                    <a:pt x="533" y="72"/>
                    <a:pt x="550" y="95"/>
                  </a:cubicBezTo>
                  <a:cubicBezTo>
                    <a:pt x="578" y="134"/>
                    <a:pt x="611" y="150"/>
                    <a:pt x="650" y="183"/>
                  </a:cubicBezTo>
                  <a:cubicBezTo>
                    <a:pt x="672" y="200"/>
                    <a:pt x="678" y="217"/>
                    <a:pt x="694" y="233"/>
                  </a:cubicBezTo>
                  <a:cubicBezTo>
                    <a:pt x="711" y="245"/>
                    <a:pt x="722" y="245"/>
                    <a:pt x="733" y="256"/>
                  </a:cubicBezTo>
                  <a:cubicBezTo>
                    <a:pt x="772" y="278"/>
                    <a:pt x="789" y="300"/>
                    <a:pt x="828" y="328"/>
                  </a:cubicBezTo>
                  <a:cubicBezTo>
                    <a:pt x="866" y="356"/>
                    <a:pt x="900" y="367"/>
                    <a:pt x="922" y="411"/>
                  </a:cubicBezTo>
                  <a:cubicBezTo>
                    <a:pt x="955" y="478"/>
                    <a:pt x="966" y="522"/>
                    <a:pt x="1016" y="578"/>
                  </a:cubicBezTo>
                  <a:cubicBezTo>
                    <a:pt x="1022" y="583"/>
                    <a:pt x="1022" y="583"/>
                    <a:pt x="1027" y="589"/>
                  </a:cubicBezTo>
                  <a:cubicBezTo>
                    <a:pt x="1050" y="622"/>
                    <a:pt x="1088" y="622"/>
                    <a:pt x="1127" y="628"/>
                  </a:cubicBezTo>
                  <a:cubicBezTo>
                    <a:pt x="1144" y="633"/>
                    <a:pt x="1155" y="633"/>
                    <a:pt x="1166" y="644"/>
                  </a:cubicBezTo>
                  <a:cubicBezTo>
                    <a:pt x="1183" y="661"/>
                    <a:pt x="1183" y="677"/>
                    <a:pt x="1194" y="700"/>
                  </a:cubicBezTo>
                  <a:cubicBezTo>
                    <a:pt x="1216" y="727"/>
                    <a:pt x="1244" y="733"/>
                    <a:pt x="1283" y="744"/>
                  </a:cubicBezTo>
                  <a:lnTo>
                    <a:pt x="1283" y="744"/>
                  </a:lnTo>
                  <a:cubicBezTo>
                    <a:pt x="1255" y="800"/>
                    <a:pt x="1177" y="872"/>
                    <a:pt x="1166" y="938"/>
                  </a:cubicBezTo>
                  <a:cubicBezTo>
                    <a:pt x="1155" y="994"/>
                    <a:pt x="1133" y="1072"/>
                    <a:pt x="1066" y="1077"/>
                  </a:cubicBezTo>
                  <a:cubicBezTo>
                    <a:pt x="1022" y="1083"/>
                    <a:pt x="983" y="1049"/>
                    <a:pt x="939" y="1044"/>
                  </a:cubicBezTo>
                  <a:cubicBezTo>
                    <a:pt x="850" y="1005"/>
                    <a:pt x="816" y="966"/>
                    <a:pt x="761" y="1083"/>
                  </a:cubicBezTo>
                  <a:cubicBezTo>
                    <a:pt x="705" y="1210"/>
                    <a:pt x="655" y="1166"/>
                    <a:pt x="556" y="1222"/>
                  </a:cubicBezTo>
                  <a:cubicBezTo>
                    <a:pt x="500" y="1249"/>
                    <a:pt x="445" y="1238"/>
                    <a:pt x="394" y="1210"/>
                  </a:cubicBezTo>
                  <a:cubicBezTo>
                    <a:pt x="334" y="1183"/>
                    <a:pt x="278" y="1127"/>
                    <a:pt x="250" y="1066"/>
                  </a:cubicBezTo>
                  <a:cubicBezTo>
                    <a:pt x="211" y="983"/>
                    <a:pt x="211" y="877"/>
                    <a:pt x="123" y="833"/>
                  </a:cubicBezTo>
                  <a:cubicBezTo>
                    <a:pt x="56" y="794"/>
                    <a:pt x="56" y="777"/>
                    <a:pt x="34" y="700"/>
                  </a:cubicBezTo>
                  <a:cubicBezTo>
                    <a:pt x="0" y="578"/>
                    <a:pt x="0" y="578"/>
                    <a:pt x="0" y="578"/>
                  </a:cubicBezTo>
                  <a:lnTo>
                    <a:pt x="0" y="578"/>
                  </a:lnTo>
                  <a:cubicBezTo>
                    <a:pt x="23" y="555"/>
                    <a:pt x="45" y="544"/>
                    <a:pt x="78" y="539"/>
                  </a:cubicBezTo>
                  <a:cubicBezTo>
                    <a:pt x="106" y="539"/>
                    <a:pt x="123" y="544"/>
                    <a:pt x="145" y="539"/>
                  </a:cubicBezTo>
                  <a:cubicBezTo>
                    <a:pt x="167" y="533"/>
                    <a:pt x="178" y="533"/>
                    <a:pt x="200" y="528"/>
                  </a:cubicBezTo>
                  <a:cubicBezTo>
                    <a:pt x="206" y="528"/>
                    <a:pt x="206" y="517"/>
                    <a:pt x="206" y="517"/>
                  </a:cubicBezTo>
                  <a:cubicBezTo>
                    <a:pt x="217" y="505"/>
                    <a:pt x="223" y="494"/>
                    <a:pt x="223" y="483"/>
                  </a:cubicBezTo>
                  <a:cubicBezTo>
                    <a:pt x="223" y="417"/>
                    <a:pt x="189" y="389"/>
                    <a:pt x="189" y="322"/>
                  </a:cubicBezTo>
                  <a:cubicBezTo>
                    <a:pt x="189" y="311"/>
                    <a:pt x="189" y="300"/>
                    <a:pt x="189" y="289"/>
                  </a:cubicBezTo>
                  <a:lnTo>
                    <a:pt x="189" y="289"/>
                  </a:lnTo>
                  <a:cubicBezTo>
                    <a:pt x="195" y="250"/>
                    <a:pt x="206" y="217"/>
                    <a:pt x="223" y="172"/>
                  </a:cubicBezTo>
                  <a:cubicBezTo>
                    <a:pt x="228" y="150"/>
                    <a:pt x="239" y="139"/>
                    <a:pt x="245" y="122"/>
                  </a:cubicBezTo>
                  <a:cubicBezTo>
                    <a:pt x="256" y="100"/>
                    <a:pt x="256" y="83"/>
                    <a:pt x="267" y="67"/>
                  </a:cubicBezTo>
                  <a:cubicBezTo>
                    <a:pt x="278" y="45"/>
                    <a:pt x="300" y="45"/>
                    <a:pt x="317" y="34"/>
                  </a:cubicBezTo>
                  <a:cubicBezTo>
                    <a:pt x="334" y="23"/>
                    <a:pt x="345" y="11"/>
                    <a:pt x="356" y="0"/>
                  </a:cubicBezTo>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1" name="Freeform 5"/>
            <p:cNvSpPr>
              <a:spLocks noChangeArrowheads="1"/>
            </p:cNvSpPr>
            <p:nvPr/>
          </p:nvSpPr>
          <p:spPr bwMode="auto">
            <a:xfrm>
              <a:off x="11084151" y="5009104"/>
              <a:ext cx="965137" cy="1128713"/>
            </a:xfrm>
            <a:custGeom>
              <a:avLst/>
              <a:gdLst>
                <a:gd name="T0" fmla="*/ 594 w 2681"/>
                <a:gd name="T1" fmla="*/ 3041 h 3137"/>
                <a:gd name="T2" fmla="*/ 833 w 2681"/>
                <a:gd name="T3" fmla="*/ 2986 h 3137"/>
                <a:gd name="T4" fmla="*/ 877 w 2681"/>
                <a:gd name="T5" fmla="*/ 3025 h 3137"/>
                <a:gd name="T6" fmla="*/ 955 w 2681"/>
                <a:gd name="T7" fmla="*/ 3058 h 3137"/>
                <a:gd name="T8" fmla="*/ 994 w 2681"/>
                <a:gd name="T9" fmla="*/ 3091 h 3137"/>
                <a:gd name="T10" fmla="*/ 1049 w 2681"/>
                <a:gd name="T11" fmla="*/ 3075 h 3137"/>
                <a:gd name="T12" fmla="*/ 1099 w 2681"/>
                <a:gd name="T13" fmla="*/ 3119 h 3137"/>
                <a:gd name="T14" fmla="*/ 1171 w 2681"/>
                <a:gd name="T15" fmla="*/ 3136 h 3137"/>
                <a:gd name="T16" fmla="*/ 1171 w 2681"/>
                <a:gd name="T17" fmla="*/ 3058 h 3137"/>
                <a:gd name="T18" fmla="*/ 1210 w 2681"/>
                <a:gd name="T19" fmla="*/ 2830 h 3137"/>
                <a:gd name="T20" fmla="*/ 1305 w 2681"/>
                <a:gd name="T21" fmla="*/ 2675 h 3137"/>
                <a:gd name="T22" fmla="*/ 1416 w 2681"/>
                <a:gd name="T23" fmla="*/ 2553 h 3137"/>
                <a:gd name="T24" fmla="*/ 1521 w 2681"/>
                <a:gd name="T25" fmla="*/ 2492 h 3137"/>
                <a:gd name="T26" fmla="*/ 1760 w 2681"/>
                <a:gd name="T27" fmla="*/ 2486 h 3137"/>
                <a:gd name="T28" fmla="*/ 1982 w 2681"/>
                <a:gd name="T29" fmla="*/ 2447 h 3137"/>
                <a:gd name="T30" fmla="*/ 2104 w 2681"/>
                <a:gd name="T31" fmla="*/ 2414 h 3137"/>
                <a:gd name="T32" fmla="*/ 2298 w 2681"/>
                <a:gd name="T33" fmla="*/ 2303 h 3137"/>
                <a:gd name="T34" fmla="*/ 2431 w 2681"/>
                <a:gd name="T35" fmla="*/ 2237 h 3137"/>
                <a:gd name="T36" fmla="*/ 2619 w 2681"/>
                <a:gd name="T37" fmla="*/ 2137 h 3137"/>
                <a:gd name="T38" fmla="*/ 2680 w 2681"/>
                <a:gd name="T39" fmla="*/ 2109 h 3137"/>
                <a:gd name="T40" fmla="*/ 2525 w 2681"/>
                <a:gd name="T41" fmla="*/ 1854 h 3137"/>
                <a:gd name="T42" fmla="*/ 2508 w 2681"/>
                <a:gd name="T43" fmla="*/ 1721 h 3137"/>
                <a:gd name="T44" fmla="*/ 2453 w 2681"/>
                <a:gd name="T45" fmla="*/ 1527 h 3137"/>
                <a:gd name="T46" fmla="*/ 2442 w 2681"/>
                <a:gd name="T47" fmla="*/ 1261 h 3137"/>
                <a:gd name="T48" fmla="*/ 2398 w 2681"/>
                <a:gd name="T49" fmla="*/ 961 h 3137"/>
                <a:gd name="T50" fmla="*/ 2276 w 2681"/>
                <a:gd name="T51" fmla="*/ 755 h 3137"/>
                <a:gd name="T52" fmla="*/ 2276 w 2681"/>
                <a:gd name="T53" fmla="*/ 533 h 3137"/>
                <a:gd name="T54" fmla="*/ 2354 w 2681"/>
                <a:gd name="T55" fmla="*/ 334 h 3137"/>
                <a:gd name="T56" fmla="*/ 2282 w 2681"/>
                <a:gd name="T57" fmla="*/ 211 h 3137"/>
                <a:gd name="T58" fmla="*/ 2171 w 2681"/>
                <a:gd name="T59" fmla="*/ 67 h 3137"/>
                <a:gd name="T60" fmla="*/ 2115 w 2681"/>
                <a:gd name="T61" fmla="*/ 239 h 3137"/>
                <a:gd name="T62" fmla="*/ 1849 w 2681"/>
                <a:gd name="T63" fmla="*/ 439 h 3137"/>
                <a:gd name="T64" fmla="*/ 1682 w 2681"/>
                <a:gd name="T65" fmla="*/ 556 h 3137"/>
                <a:gd name="T66" fmla="*/ 1571 w 2681"/>
                <a:gd name="T67" fmla="*/ 517 h 3137"/>
                <a:gd name="T68" fmla="*/ 1382 w 2681"/>
                <a:gd name="T69" fmla="*/ 478 h 3137"/>
                <a:gd name="T70" fmla="*/ 1227 w 2681"/>
                <a:gd name="T71" fmla="*/ 406 h 3137"/>
                <a:gd name="T72" fmla="*/ 1005 w 2681"/>
                <a:gd name="T73" fmla="*/ 322 h 3137"/>
                <a:gd name="T74" fmla="*/ 933 w 2681"/>
                <a:gd name="T75" fmla="*/ 500 h 3137"/>
                <a:gd name="T76" fmla="*/ 960 w 2681"/>
                <a:gd name="T77" fmla="*/ 589 h 3137"/>
                <a:gd name="T78" fmla="*/ 949 w 2681"/>
                <a:gd name="T79" fmla="*/ 722 h 3137"/>
                <a:gd name="T80" fmla="*/ 944 w 2681"/>
                <a:gd name="T81" fmla="*/ 855 h 3137"/>
                <a:gd name="T82" fmla="*/ 666 w 2681"/>
                <a:gd name="T83" fmla="*/ 850 h 3137"/>
                <a:gd name="T84" fmla="*/ 600 w 2681"/>
                <a:gd name="T85" fmla="*/ 916 h 3137"/>
                <a:gd name="T86" fmla="*/ 505 w 2681"/>
                <a:gd name="T87" fmla="*/ 1138 h 3137"/>
                <a:gd name="T88" fmla="*/ 472 w 2681"/>
                <a:gd name="T89" fmla="*/ 1310 h 3137"/>
                <a:gd name="T90" fmla="*/ 311 w 2681"/>
                <a:gd name="T91" fmla="*/ 1416 h 3137"/>
                <a:gd name="T92" fmla="*/ 183 w 2681"/>
                <a:gd name="T93" fmla="*/ 1449 h 3137"/>
                <a:gd name="T94" fmla="*/ 22 w 2681"/>
                <a:gd name="T95" fmla="*/ 1377 h 3137"/>
                <a:gd name="T96" fmla="*/ 61 w 2681"/>
                <a:gd name="T97" fmla="*/ 1621 h 3137"/>
                <a:gd name="T98" fmla="*/ 206 w 2681"/>
                <a:gd name="T99" fmla="*/ 1755 h 3137"/>
                <a:gd name="T100" fmla="*/ 294 w 2681"/>
                <a:gd name="T101" fmla="*/ 1988 h 3137"/>
                <a:gd name="T102" fmla="*/ 355 w 2681"/>
                <a:gd name="T103" fmla="*/ 2148 h 3137"/>
                <a:gd name="T104" fmla="*/ 461 w 2681"/>
                <a:gd name="T105" fmla="*/ 2397 h 3137"/>
                <a:gd name="T106" fmla="*/ 433 w 2681"/>
                <a:gd name="T107" fmla="*/ 2642 h 3137"/>
                <a:gd name="T108" fmla="*/ 333 w 2681"/>
                <a:gd name="T109" fmla="*/ 2830 h 3137"/>
                <a:gd name="T110" fmla="*/ 428 w 2681"/>
                <a:gd name="T111" fmla="*/ 2914 h 3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81" h="3137">
                  <a:moveTo>
                    <a:pt x="533" y="3014"/>
                  </a:moveTo>
                  <a:lnTo>
                    <a:pt x="533" y="3014"/>
                  </a:lnTo>
                  <a:cubicBezTo>
                    <a:pt x="561" y="3019"/>
                    <a:pt x="566" y="3030"/>
                    <a:pt x="594" y="3041"/>
                  </a:cubicBezTo>
                  <a:lnTo>
                    <a:pt x="600" y="3041"/>
                  </a:lnTo>
                  <a:cubicBezTo>
                    <a:pt x="605" y="3047"/>
                    <a:pt x="611" y="3047"/>
                    <a:pt x="616" y="3047"/>
                  </a:cubicBezTo>
                  <a:cubicBezTo>
                    <a:pt x="833" y="2986"/>
                    <a:pt x="833" y="2986"/>
                    <a:pt x="833" y="2986"/>
                  </a:cubicBezTo>
                  <a:cubicBezTo>
                    <a:pt x="833" y="2997"/>
                    <a:pt x="833" y="3002"/>
                    <a:pt x="833" y="3014"/>
                  </a:cubicBezTo>
                  <a:cubicBezTo>
                    <a:pt x="838" y="3019"/>
                    <a:pt x="844" y="3025"/>
                    <a:pt x="855" y="3025"/>
                  </a:cubicBezTo>
                  <a:cubicBezTo>
                    <a:pt x="877" y="3025"/>
                    <a:pt x="877" y="3025"/>
                    <a:pt x="877" y="3025"/>
                  </a:cubicBezTo>
                  <a:cubicBezTo>
                    <a:pt x="910" y="3025"/>
                    <a:pt x="910" y="3025"/>
                    <a:pt x="910" y="3025"/>
                  </a:cubicBezTo>
                  <a:cubicBezTo>
                    <a:pt x="916" y="3025"/>
                    <a:pt x="922" y="3030"/>
                    <a:pt x="927" y="3030"/>
                  </a:cubicBezTo>
                  <a:cubicBezTo>
                    <a:pt x="944" y="3036"/>
                    <a:pt x="949" y="3041"/>
                    <a:pt x="955" y="3058"/>
                  </a:cubicBezTo>
                  <a:cubicBezTo>
                    <a:pt x="955" y="3069"/>
                    <a:pt x="955" y="3075"/>
                    <a:pt x="960" y="3086"/>
                  </a:cubicBezTo>
                  <a:cubicBezTo>
                    <a:pt x="960" y="3091"/>
                    <a:pt x="966" y="3102"/>
                    <a:pt x="971" y="3102"/>
                  </a:cubicBezTo>
                  <a:cubicBezTo>
                    <a:pt x="983" y="3102"/>
                    <a:pt x="983" y="3091"/>
                    <a:pt x="994" y="3091"/>
                  </a:cubicBezTo>
                  <a:cubicBezTo>
                    <a:pt x="1005" y="3086"/>
                    <a:pt x="1010" y="3091"/>
                    <a:pt x="1021" y="3091"/>
                  </a:cubicBezTo>
                  <a:cubicBezTo>
                    <a:pt x="1033" y="3091"/>
                    <a:pt x="1033" y="3086"/>
                    <a:pt x="1038" y="3080"/>
                  </a:cubicBezTo>
                  <a:cubicBezTo>
                    <a:pt x="1044" y="3075"/>
                    <a:pt x="1044" y="3075"/>
                    <a:pt x="1049" y="3075"/>
                  </a:cubicBezTo>
                  <a:cubicBezTo>
                    <a:pt x="1055" y="3080"/>
                    <a:pt x="1060" y="3086"/>
                    <a:pt x="1060" y="3097"/>
                  </a:cubicBezTo>
                  <a:cubicBezTo>
                    <a:pt x="1066" y="3102"/>
                    <a:pt x="1071" y="3108"/>
                    <a:pt x="1077" y="3108"/>
                  </a:cubicBezTo>
                  <a:cubicBezTo>
                    <a:pt x="1082" y="3113"/>
                    <a:pt x="1088" y="3119"/>
                    <a:pt x="1099" y="3119"/>
                  </a:cubicBezTo>
                  <a:cubicBezTo>
                    <a:pt x="1110" y="3119"/>
                    <a:pt x="1116" y="3113"/>
                    <a:pt x="1121" y="3113"/>
                  </a:cubicBezTo>
                  <a:cubicBezTo>
                    <a:pt x="1132" y="3113"/>
                    <a:pt x="1138" y="3119"/>
                    <a:pt x="1149" y="3125"/>
                  </a:cubicBezTo>
                  <a:cubicBezTo>
                    <a:pt x="1155" y="3125"/>
                    <a:pt x="1171" y="3136"/>
                    <a:pt x="1171" y="3136"/>
                  </a:cubicBezTo>
                  <a:lnTo>
                    <a:pt x="1171" y="3136"/>
                  </a:lnTo>
                  <a:cubicBezTo>
                    <a:pt x="1166" y="3119"/>
                    <a:pt x="1160" y="3108"/>
                    <a:pt x="1160" y="3091"/>
                  </a:cubicBezTo>
                  <a:cubicBezTo>
                    <a:pt x="1160" y="3075"/>
                    <a:pt x="1171" y="3069"/>
                    <a:pt x="1171" y="3058"/>
                  </a:cubicBezTo>
                  <a:cubicBezTo>
                    <a:pt x="1183" y="3036"/>
                    <a:pt x="1177" y="3019"/>
                    <a:pt x="1171" y="2997"/>
                  </a:cubicBezTo>
                  <a:cubicBezTo>
                    <a:pt x="1171" y="2969"/>
                    <a:pt x="1171" y="2953"/>
                    <a:pt x="1183" y="2925"/>
                  </a:cubicBezTo>
                  <a:cubicBezTo>
                    <a:pt x="1188" y="2886"/>
                    <a:pt x="1199" y="2864"/>
                    <a:pt x="1210" y="2830"/>
                  </a:cubicBezTo>
                  <a:cubicBezTo>
                    <a:pt x="1216" y="2808"/>
                    <a:pt x="1221" y="2792"/>
                    <a:pt x="1232" y="2769"/>
                  </a:cubicBezTo>
                  <a:cubicBezTo>
                    <a:pt x="1243" y="2753"/>
                    <a:pt x="1255" y="2742"/>
                    <a:pt x="1266" y="2725"/>
                  </a:cubicBezTo>
                  <a:cubicBezTo>
                    <a:pt x="1277" y="2703"/>
                    <a:pt x="1288" y="2692"/>
                    <a:pt x="1305" y="2675"/>
                  </a:cubicBezTo>
                  <a:cubicBezTo>
                    <a:pt x="1310" y="2669"/>
                    <a:pt x="1316" y="2664"/>
                    <a:pt x="1321" y="2658"/>
                  </a:cubicBezTo>
                  <a:cubicBezTo>
                    <a:pt x="1332" y="2647"/>
                    <a:pt x="1338" y="2636"/>
                    <a:pt x="1349" y="2619"/>
                  </a:cubicBezTo>
                  <a:cubicBezTo>
                    <a:pt x="1377" y="2597"/>
                    <a:pt x="1393" y="2581"/>
                    <a:pt x="1416" y="2553"/>
                  </a:cubicBezTo>
                  <a:cubicBezTo>
                    <a:pt x="1427" y="2536"/>
                    <a:pt x="1438" y="2531"/>
                    <a:pt x="1443" y="2514"/>
                  </a:cubicBezTo>
                  <a:cubicBezTo>
                    <a:pt x="1454" y="2503"/>
                    <a:pt x="1460" y="2481"/>
                    <a:pt x="1471" y="2481"/>
                  </a:cubicBezTo>
                  <a:cubicBezTo>
                    <a:pt x="1493" y="2481"/>
                    <a:pt x="1504" y="2492"/>
                    <a:pt x="1521" y="2492"/>
                  </a:cubicBezTo>
                  <a:cubicBezTo>
                    <a:pt x="1532" y="2492"/>
                    <a:pt x="1538" y="2486"/>
                    <a:pt x="1549" y="2486"/>
                  </a:cubicBezTo>
                  <a:cubicBezTo>
                    <a:pt x="1577" y="2481"/>
                    <a:pt x="1593" y="2475"/>
                    <a:pt x="1621" y="2475"/>
                  </a:cubicBezTo>
                  <a:cubicBezTo>
                    <a:pt x="1677" y="2475"/>
                    <a:pt x="1704" y="2486"/>
                    <a:pt x="1760" y="2486"/>
                  </a:cubicBezTo>
                  <a:cubicBezTo>
                    <a:pt x="1782" y="2486"/>
                    <a:pt x="1793" y="2481"/>
                    <a:pt x="1815" y="2475"/>
                  </a:cubicBezTo>
                  <a:cubicBezTo>
                    <a:pt x="1837" y="2475"/>
                    <a:pt x="1843" y="2475"/>
                    <a:pt x="1865" y="2470"/>
                  </a:cubicBezTo>
                  <a:cubicBezTo>
                    <a:pt x="1910" y="2459"/>
                    <a:pt x="1937" y="2447"/>
                    <a:pt x="1982" y="2447"/>
                  </a:cubicBezTo>
                  <a:cubicBezTo>
                    <a:pt x="1998" y="2447"/>
                    <a:pt x="2004" y="2453"/>
                    <a:pt x="2015" y="2453"/>
                  </a:cubicBezTo>
                  <a:cubicBezTo>
                    <a:pt x="2032" y="2453"/>
                    <a:pt x="2037" y="2447"/>
                    <a:pt x="2048" y="2442"/>
                  </a:cubicBezTo>
                  <a:cubicBezTo>
                    <a:pt x="2071" y="2436"/>
                    <a:pt x="2082" y="2425"/>
                    <a:pt x="2104" y="2414"/>
                  </a:cubicBezTo>
                  <a:cubicBezTo>
                    <a:pt x="2126" y="2408"/>
                    <a:pt x="2137" y="2403"/>
                    <a:pt x="2159" y="2392"/>
                  </a:cubicBezTo>
                  <a:cubicBezTo>
                    <a:pt x="2182" y="2375"/>
                    <a:pt x="2193" y="2364"/>
                    <a:pt x="2215" y="2353"/>
                  </a:cubicBezTo>
                  <a:cubicBezTo>
                    <a:pt x="2248" y="2336"/>
                    <a:pt x="2270" y="2331"/>
                    <a:pt x="2298" y="2303"/>
                  </a:cubicBezTo>
                  <a:cubicBezTo>
                    <a:pt x="2315" y="2297"/>
                    <a:pt x="2326" y="2292"/>
                    <a:pt x="2343" y="2286"/>
                  </a:cubicBezTo>
                  <a:cubicBezTo>
                    <a:pt x="2354" y="2281"/>
                    <a:pt x="2359" y="2270"/>
                    <a:pt x="2370" y="2264"/>
                  </a:cubicBezTo>
                  <a:cubicBezTo>
                    <a:pt x="2393" y="2253"/>
                    <a:pt x="2409" y="2248"/>
                    <a:pt x="2431" y="2237"/>
                  </a:cubicBezTo>
                  <a:cubicBezTo>
                    <a:pt x="2442" y="2231"/>
                    <a:pt x="2453" y="2231"/>
                    <a:pt x="2464" y="2225"/>
                  </a:cubicBezTo>
                  <a:cubicBezTo>
                    <a:pt x="2480" y="2214"/>
                    <a:pt x="2492" y="2209"/>
                    <a:pt x="2508" y="2198"/>
                  </a:cubicBezTo>
                  <a:cubicBezTo>
                    <a:pt x="2552" y="2175"/>
                    <a:pt x="2575" y="2159"/>
                    <a:pt x="2619" y="2137"/>
                  </a:cubicBezTo>
                  <a:cubicBezTo>
                    <a:pt x="2636" y="2131"/>
                    <a:pt x="2647" y="2125"/>
                    <a:pt x="2664" y="2114"/>
                  </a:cubicBezTo>
                  <a:cubicBezTo>
                    <a:pt x="2669" y="2114"/>
                    <a:pt x="2675" y="2114"/>
                    <a:pt x="2680" y="2109"/>
                  </a:cubicBezTo>
                  <a:lnTo>
                    <a:pt x="2680" y="2109"/>
                  </a:lnTo>
                  <a:cubicBezTo>
                    <a:pt x="2664" y="2092"/>
                    <a:pt x="2647" y="2087"/>
                    <a:pt x="2636" y="2065"/>
                  </a:cubicBezTo>
                  <a:cubicBezTo>
                    <a:pt x="2614" y="2038"/>
                    <a:pt x="2603" y="2010"/>
                    <a:pt x="2586" y="1977"/>
                  </a:cubicBezTo>
                  <a:cubicBezTo>
                    <a:pt x="2569" y="1927"/>
                    <a:pt x="2541" y="1904"/>
                    <a:pt x="2525" y="1854"/>
                  </a:cubicBezTo>
                  <a:cubicBezTo>
                    <a:pt x="2525" y="1849"/>
                    <a:pt x="2514" y="1843"/>
                    <a:pt x="2514" y="1832"/>
                  </a:cubicBezTo>
                  <a:cubicBezTo>
                    <a:pt x="2514" y="1732"/>
                    <a:pt x="2514" y="1732"/>
                    <a:pt x="2514" y="1732"/>
                  </a:cubicBezTo>
                  <a:cubicBezTo>
                    <a:pt x="2514" y="1727"/>
                    <a:pt x="2508" y="1727"/>
                    <a:pt x="2508" y="1721"/>
                  </a:cubicBezTo>
                  <a:cubicBezTo>
                    <a:pt x="2503" y="1693"/>
                    <a:pt x="2503" y="1671"/>
                    <a:pt x="2492" y="1644"/>
                  </a:cubicBezTo>
                  <a:cubicBezTo>
                    <a:pt x="2480" y="1621"/>
                    <a:pt x="2469" y="1610"/>
                    <a:pt x="2464" y="1594"/>
                  </a:cubicBezTo>
                  <a:cubicBezTo>
                    <a:pt x="2458" y="1566"/>
                    <a:pt x="2458" y="1549"/>
                    <a:pt x="2453" y="1527"/>
                  </a:cubicBezTo>
                  <a:cubicBezTo>
                    <a:pt x="2448" y="1494"/>
                    <a:pt x="2437" y="1477"/>
                    <a:pt x="2437" y="1449"/>
                  </a:cubicBezTo>
                  <a:cubicBezTo>
                    <a:pt x="2437" y="1405"/>
                    <a:pt x="2458" y="1388"/>
                    <a:pt x="2458" y="1349"/>
                  </a:cubicBezTo>
                  <a:cubicBezTo>
                    <a:pt x="2458" y="1310"/>
                    <a:pt x="2453" y="1294"/>
                    <a:pt x="2442" y="1261"/>
                  </a:cubicBezTo>
                  <a:cubicBezTo>
                    <a:pt x="2437" y="1244"/>
                    <a:pt x="2426" y="1238"/>
                    <a:pt x="2426" y="1222"/>
                  </a:cubicBezTo>
                  <a:cubicBezTo>
                    <a:pt x="2426" y="1099"/>
                    <a:pt x="2426" y="1099"/>
                    <a:pt x="2426" y="1099"/>
                  </a:cubicBezTo>
                  <a:cubicBezTo>
                    <a:pt x="2426" y="1044"/>
                    <a:pt x="2426" y="1005"/>
                    <a:pt x="2398" y="961"/>
                  </a:cubicBezTo>
                  <a:cubicBezTo>
                    <a:pt x="2393" y="950"/>
                    <a:pt x="2382" y="950"/>
                    <a:pt x="2370" y="939"/>
                  </a:cubicBezTo>
                  <a:cubicBezTo>
                    <a:pt x="2343" y="905"/>
                    <a:pt x="2337" y="883"/>
                    <a:pt x="2315" y="844"/>
                  </a:cubicBezTo>
                  <a:cubicBezTo>
                    <a:pt x="2293" y="817"/>
                    <a:pt x="2282" y="794"/>
                    <a:pt x="2276" y="755"/>
                  </a:cubicBezTo>
                  <a:cubicBezTo>
                    <a:pt x="2276" y="750"/>
                    <a:pt x="2270" y="750"/>
                    <a:pt x="2270" y="744"/>
                  </a:cubicBezTo>
                  <a:cubicBezTo>
                    <a:pt x="2270" y="556"/>
                    <a:pt x="2270" y="556"/>
                    <a:pt x="2270" y="556"/>
                  </a:cubicBezTo>
                  <a:cubicBezTo>
                    <a:pt x="2270" y="544"/>
                    <a:pt x="2276" y="539"/>
                    <a:pt x="2276" y="533"/>
                  </a:cubicBezTo>
                  <a:cubicBezTo>
                    <a:pt x="2276" y="494"/>
                    <a:pt x="2276" y="472"/>
                    <a:pt x="2282" y="439"/>
                  </a:cubicBezTo>
                  <a:cubicBezTo>
                    <a:pt x="2287" y="411"/>
                    <a:pt x="2298" y="395"/>
                    <a:pt x="2320" y="372"/>
                  </a:cubicBezTo>
                  <a:cubicBezTo>
                    <a:pt x="2337" y="356"/>
                    <a:pt x="2354" y="356"/>
                    <a:pt x="2354" y="334"/>
                  </a:cubicBezTo>
                  <a:cubicBezTo>
                    <a:pt x="2354" y="306"/>
                    <a:pt x="2348" y="289"/>
                    <a:pt x="2343" y="267"/>
                  </a:cubicBezTo>
                  <a:lnTo>
                    <a:pt x="2343" y="267"/>
                  </a:lnTo>
                  <a:cubicBezTo>
                    <a:pt x="2320" y="239"/>
                    <a:pt x="2309" y="228"/>
                    <a:pt x="2282" y="211"/>
                  </a:cubicBezTo>
                  <a:cubicBezTo>
                    <a:pt x="2254" y="195"/>
                    <a:pt x="2226" y="184"/>
                    <a:pt x="2220" y="150"/>
                  </a:cubicBezTo>
                  <a:cubicBezTo>
                    <a:pt x="2209" y="89"/>
                    <a:pt x="2209" y="56"/>
                    <a:pt x="2187" y="0"/>
                  </a:cubicBezTo>
                  <a:cubicBezTo>
                    <a:pt x="2176" y="23"/>
                    <a:pt x="2176" y="39"/>
                    <a:pt x="2171" y="67"/>
                  </a:cubicBezTo>
                  <a:cubicBezTo>
                    <a:pt x="2159" y="106"/>
                    <a:pt x="2154" y="128"/>
                    <a:pt x="2148" y="173"/>
                  </a:cubicBezTo>
                  <a:cubicBezTo>
                    <a:pt x="2143" y="189"/>
                    <a:pt x="2143" y="195"/>
                    <a:pt x="2137" y="211"/>
                  </a:cubicBezTo>
                  <a:cubicBezTo>
                    <a:pt x="2132" y="228"/>
                    <a:pt x="2126" y="228"/>
                    <a:pt x="2115" y="239"/>
                  </a:cubicBezTo>
                  <a:cubicBezTo>
                    <a:pt x="2087" y="278"/>
                    <a:pt x="2059" y="295"/>
                    <a:pt x="2015" y="317"/>
                  </a:cubicBezTo>
                  <a:cubicBezTo>
                    <a:pt x="1971" y="345"/>
                    <a:pt x="1937" y="356"/>
                    <a:pt x="1899" y="395"/>
                  </a:cubicBezTo>
                  <a:cubicBezTo>
                    <a:pt x="1876" y="411"/>
                    <a:pt x="1871" y="422"/>
                    <a:pt x="1849" y="439"/>
                  </a:cubicBezTo>
                  <a:cubicBezTo>
                    <a:pt x="1821" y="461"/>
                    <a:pt x="1799" y="472"/>
                    <a:pt x="1771" y="483"/>
                  </a:cubicBezTo>
                  <a:cubicBezTo>
                    <a:pt x="1743" y="500"/>
                    <a:pt x="1721" y="511"/>
                    <a:pt x="1704" y="533"/>
                  </a:cubicBezTo>
                  <a:cubicBezTo>
                    <a:pt x="1693" y="539"/>
                    <a:pt x="1693" y="556"/>
                    <a:pt x="1682" y="556"/>
                  </a:cubicBezTo>
                  <a:cubicBezTo>
                    <a:pt x="1665" y="561"/>
                    <a:pt x="1660" y="550"/>
                    <a:pt x="1649" y="550"/>
                  </a:cubicBezTo>
                  <a:cubicBezTo>
                    <a:pt x="1632" y="539"/>
                    <a:pt x="1621" y="533"/>
                    <a:pt x="1610" y="528"/>
                  </a:cubicBezTo>
                  <a:cubicBezTo>
                    <a:pt x="1593" y="522"/>
                    <a:pt x="1582" y="522"/>
                    <a:pt x="1571" y="517"/>
                  </a:cubicBezTo>
                  <a:cubicBezTo>
                    <a:pt x="1549" y="517"/>
                    <a:pt x="1538" y="511"/>
                    <a:pt x="1516" y="511"/>
                  </a:cubicBezTo>
                  <a:cubicBezTo>
                    <a:pt x="1482" y="505"/>
                    <a:pt x="1460" y="505"/>
                    <a:pt x="1427" y="494"/>
                  </a:cubicBezTo>
                  <a:cubicBezTo>
                    <a:pt x="1410" y="489"/>
                    <a:pt x="1399" y="483"/>
                    <a:pt x="1382" y="478"/>
                  </a:cubicBezTo>
                  <a:cubicBezTo>
                    <a:pt x="1371" y="472"/>
                    <a:pt x="1360" y="472"/>
                    <a:pt x="1343" y="461"/>
                  </a:cubicBezTo>
                  <a:cubicBezTo>
                    <a:pt x="1321" y="445"/>
                    <a:pt x="1310" y="428"/>
                    <a:pt x="1282" y="417"/>
                  </a:cubicBezTo>
                  <a:cubicBezTo>
                    <a:pt x="1260" y="411"/>
                    <a:pt x="1249" y="411"/>
                    <a:pt x="1227" y="406"/>
                  </a:cubicBezTo>
                  <a:cubicBezTo>
                    <a:pt x="1194" y="400"/>
                    <a:pt x="1183" y="389"/>
                    <a:pt x="1149" y="383"/>
                  </a:cubicBezTo>
                  <a:cubicBezTo>
                    <a:pt x="1132" y="383"/>
                    <a:pt x="1121" y="383"/>
                    <a:pt x="1110" y="378"/>
                  </a:cubicBezTo>
                  <a:cubicBezTo>
                    <a:pt x="1066" y="361"/>
                    <a:pt x="1044" y="345"/>
                    <a:pt x="1005" y="322"/>
                  </a:cubicBezTo>
                  <a:cubicBezTo>
                    <a:pt x="983" y="372"/>
                    <a:pt x="977" y="400"/>
                    <a:pt x="960" y="445"/>
                  </a:cubicBezTo>
                  <a:cubicBezTo>
                    <a:pt x="955" y="461"/>
                    <a:pt x="949" y="472"/>
                    <a:pt x="944" y="483"/>
                  </a:cubicBezTo>
                  <a:cubicBezTo>
                    <a:pt x="938" y="489"/>
                    <a:pt x="933" y="494"/>
                    <a:pt x="933" y="500"/>
                  </a:cubicBezTo>
                  <a:cubicBezTo>
                    <a:pt x="933" y="511"/>
                    <a:pt x="944" y="511"/>
                    <a:pt x="949" y="517"/>
                  </a:cubicBezTo>
                  <a:cubicBezTo>
                    <a:pt x="966" y="528"/>
                    <a:pt x="977" y="533"/>
                    <a:pt x="994" y="533"/>
                  </a:cubicBezTo>
                  <a:cubicBezTo>
                    <a:pt x="977" y="556"/>
                    <a:pt x="971" y="567"/>
                    <a:pt x="960" y="589"/>
                  </a:cubicBezTo>
                  <a:cubicBezTo>
                    <a:pt x="966" y="617"/>
                    <a:pt x="971" y="644"/>
                    <a:pt x="977" y="672"/>
                  </a:cubicBezTo>
                  <a:cubicBezTo>
                    <a:pt x="977" y="683"/>
                    <a:pt x="988" y="689"/>
                    <a:pt x="988" y="700"/>
                  </a:cubicBezTo>
                  <a:cubicBezTo>
                    <a:pt x="988" y="717"/>
                    <a:pt x="960" y="711"/>
                    <a:pt x="949" y="722"/>
                  </a:cubicBezTo>
                  <a:cubicBezTo>
                    <a:pt x="944" y="733"/>
                    <a:pt x="949" y="744"/>
                    <a:pt x="949" y="755"/>
                  </a:cubicBezTo>
                  <a:cubicBezTo>
                    <a:pt x="949" y="828"/>
                    <a:pt x="949" y="828"/>
                    <a:pt x="949" y="828"/>
                  </a:cubicBezTo>
                  <a:cubicBezTo>
                    <a:pt x="949" y="839"/>
                    <a:pt x="949" y="844"/>
                    <a:pt x="944" y="855"/>
                  </a:cubicBezTo>
                  <a:cubicBezTo>
                    <a:pt x="838" y="855"/>
                    <a:pt x="838" y="855"/>
                    <a:pt x="838" y="855"/>
                  </a:cubicBezTo>
                  <a:cubicBezTo>
                    <a:pt x="794" y="855"/>
                    <a:pt x="766" y="861"/>
                    <a:pt x="716" y="861"/>
                  </a:cubicBezTo>
                  <a:cubicBezTo>
                    <a:pt x="700" y="861"/>
                    <a:pt x="688" y="855"/>
                    <a:pt x="666" y="850"/>
                  </a:cubicBezTo>
                  <a:cubicBezTo>
                    <a:pt x="661" y="850"/>
                    <a:pt x="661" y="844"/>
                    <a:pt x="655" y="844"/>
                  </a:cubicBezTo>
                  <a:cubicBezTo>
                    <a:pt x="638" y="844"/>
                    <a:pt x="633" y="866"/>
                    <a:pt x="627" y="877"/>
                  </a:cubicBezTo>
                  <a:cubicBezTo>
                    <a:pt x="616" y="894"/>
                    <a:pt x="611" y="905"/>
                    <a:pt x="600" y="916"/>
                  </a:cubicBezTo>
                  <a:cubicBezTo>
                    <a:pt x="577" y="944"/>
                    <a:pt x="544" y="939"/>
                    <a:pt x="527" y="966"/>
                  </a:cubicBezTo>
                  <a:cubicBezTo>
                    <a:pt x="516" y="988"/>
                    <a:pt x="522" y="1011"/>
                    <a:pt x="516" y="1033"/>
                  </a:cubicBezTo>
                  <a:cubicBezTo>
                    <a:pt x="516" y="1072"/>
                    <a:pt x="511" y="1099"/>
                    <a:pt x="505" y="1138"/>
                  </a:cubicBezTo>
                  <a:cubicBezTo>
                    <a:pt x="505" y="1177"/>
                    <a:pt x="500" y="1199"/>
                    <a:pt x="494" y="1233"/>
                  </a:cubicBezTo>
                  <a:cubicBezTo>
                    <a:pt x="494" y="1249"/>
                    <a:pt x="500" y="1261"/>
                    <a:pt x="494" y="1272"/>
                  </a:cubicBezTo>
                  <a:cubicBezTo>
                    <a:pt x="488" y="1288"/>
                    <a:pt x="477" y="1299"/>
                    <a:pt x="472" y="1310"/>
                  </a:cubicBezTo>
                  <a:cubicBezTo>
                    <a:pt x="450" y="1344"/>
                    <a:pt x="439" y="1366"/>
                    <a:pt x="411" y="1388"/>
                  </a:cubicBezTo>
                  <a:cubicBezTo>
                    <a:pt x="400" y="1394"/>
                    <a:pt x="394" y="1394"/>
                    <a:pt x="383" y="1399"/>
                  </a:cubicBezTo>
                  <a:cubicBezTo>
                    <a:pt x="361" y="1405"/>
                    <a:pt x="333" y="1416"/>
                    <a:pt x="311" y="1416"/>
                  </a:cubicBezTo>
                  <a:lnTo>
                    <a:pt x="311" y="1416"/>
                  </a:lnTo>
                  <a:cubicBezTo>
                    <a:pt x="283" y="1438"/>
                    <a:pt x="272" y="1455"/>
                    <a:pt x="244" y="1455"/>
                  </a:cubicBezTo>
                  <a:cubicBezTo>
                    <a:pt x="222" y="1455"/>
                    <a:pt x="206" y="1449"/>
                    <a:pt x="183" y="1449"/>
                  </a:cubicBezTo>
                  <a:cubicBezTo>
                    <a:pt x="150" y="1449"/>
                    <a:pt x="139" y="1449"/>
                    <a:pt x="106" y="1449"/>
                  </a:cubicBezTo>
                  <a:cubicBezTo>
                    <a:pt x="78" y="1449"/>
                    <a:pt x="72" y="1427"/>
                    <a:pt x="56" y="1405"/>
                  </a:cubicBezTo>
                  <a:cubicBezTo>
                    <a:pt x="44" y="1394"/>
                    <a:pt x="33" y="1388"/>
                    <a:pt x="22" y="1377"/>
                  </a:cubicBezTo>
                  <a:cubicBezTo>
                    <a:pt x="0" y="1422"/>
                    <a:pt x="0" y="1455"/>
                    <a:pt x="0" y="1510"/>
                  </a:cubicBezTo>
                  <a:cubicBezTo>
                    <a:pt x="0" y="1533"/>
                    <a:pt x="17" y="1549"/>
                    <a:pt x="28" y="1566"/>
                  </a:cubicBezTo>
                  <a:cubicBezTo>
                    <a:pt x="39" y="1588"/>
                    <a:pt x="50" y="1599"/>
                    <a:pt x="61" y="1621"/>
                  </a:cubicBezTo>
                  <a:cubicBezTo>
                    <a:pt x="67" y="1627"/>
                    <a:pt x="61" y="1632"/>
                    <a:pt x="67" y="1632"/>
                  </a:cubicBezTo>
                  <a:cubicBezTo>
                    <a:pt x="94" y="1677"/>
                    <a:pt x="144" y="1666"/>
                    <a:pt x="183" y="1710"/>
                  </a:cubicBezTo>
                  <a:cubicBezTo>
                    <a:pt x="194" y="1721"/>
                    <a:pt x="194" y="1738"/>
                    <a:pt x="206" y="1755"/>
                  </a:cubicBezTo>
                  <a:cubicBezTo>
                    <a:pt x="233" y="1799"/>
                    <a:pt x="250" y="1821"/>
                    <a:pt x="266" y="1871"/>
                  </a:cubicBezTo>
                  <a:cubicBezTo>
                    <a:pt x="278" y="1899"/>
                    <a:pt x="266" y="1921"/>
                    <a:pt x="278" y="1949"/>
                  </a:cubicBezTo>
                  <a:cubicBezTo>
                    <a:pt x="283" y="1965"/>
                    <a:pt x="289" y="1971"/>
                    <a:pt x="294" y="1988"/>
                  </a:cubicBezTo>
                  <a:cubicBezTo>
                    <a:pt x="294" y="1999"/>
                    <a:pt x="289" y="2004"/>
                    <a:pt x="294" y="2015"/>
                  </a:cubicBezTo>
                  <a:cubicBezTo>
                    <a:pt x="305" y="2032"/>
                    <a:pt x="317" y="2038"/>
                    <a:pt x="328" y="2049"/>
                  </a:cubicBezTo>
                  <a:cubicBezTo>
                    <a:pt x="350" y="2081"/>
                    <a:pt x="350" y="2109"/>
                    <a:pt x="355" y="2148"/>
                  </a:cubicBezTo>
                  <a:cubicBezTo>
                    <a:pt x="355" y="2159"/>
                    <a:pt x="361" y="2170"/>
                    <a:pt x="366" y="2186"/>
                  </a:cubicBezTo>
                  <a:cubicBezTo>
                    <a:pt x="372" y="2214"/>
                    <a:pt x="372" y="2237"/>
                    <a:pt x="389" y="2264"/>
                  </a:cubicBezTo>
                  <a:cubicBezTo>
                    <a:pt x="428" y="2309"/>
                    <a:pt x="461" y="2336"/>
                    <a:pt x="461" y="2397"/>
                  </a:cubicBezTo>
                  <a:cubicBezTo>
                    <a:pt x="461" y="2447"/>
                    <a:pt x="450" y="2475"/>
                    <a:pt x="439" y="2519"/>
                  </a:cubicBezTo>
                  <a:cubicBezTo>
                    <a:pt x="439" y="2536"/>
                    <a:pt x="433" y="2547"/>
                    <a:pt x="428" y="2564"/>
                  </a:cubicBezTo>
                  <a:cubicBezTo>
                    <a:pt x="428" y="2592"/>
                    <a:pt x="439" y="2608"/>
                    <a:pt x="433" y="2642"/>
                  </a:cubicBezTo>
                  <a:cubicBezTo>
                    <a:pt x="428" y="2675"/>
                    <a:pt x="411" y="2692"/>
                    <a:pt x="394" y="2719"/>
                  </a:cubicBezTo>
                  <a:cubicBezTo>
                    <a:pt x="377" y="2747"/>
                    <a:pt x="372" y="2769"/>
                    <a:pt x="361" y="2797"/>
                  </a:cubicBezTo>
                  <a:cubicBezTo>
                    <a:pt x="355" y="2814"/>
                    <a:pt x="344" y="2819"/>
                    <a:pt x="333" y="2830"/>
                  </a:cubicBezTo>
                  <a:cubicBezTo>
                    <a:pt x="328" y="2836"/>
                    <a:pt x="333" y="2842"/>
                    <a:pt x="328" y="2842"/>
                  </a:cubicBezTo>
                  <a:cubicBezTo>
                    <a:pt x="350" y="2858"/>
                    <a:pt x="355" y="2875"/>
                    <a:pt x="372" y="2891"/>
                  </a:cubicBezTo>
                  <a:cubicBezTo>
                    <a:pt x="394" y="2903"/>
                    <a:pt x="405" y="2908"/>
                    <a:pt x="428" y="2914"/>
                  </a:cubicBezTo>
                  <a:cubicBezTo>
                    <a:pt x="450" y="2925"/>
                    <a:pt x="455" y="2941"/>
                    <a:pt x="472" y="2964"/>
                  </a:cubicBezTo>
                  <a:cubicBezTo>
                    <a:pt x="494" y="2986"/>
                    <a:pt x="511" y="2991"/>
                    <a:pt x="533" y="30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2" name="Freeform 6"/>
            <p:cNvSpPr>
              <a:spLocks noChangeArrowheads="1"/>
            </p:cNvSpPr>
            <p:nvPr/>
          </p:nvSpPr>
          <p:spPr bwMode="auto">
            <a:xfrm>
              <a:off x="10973034" y="6082253"/>
              <a:ext cx="658770" cy="762000"/>
            </a:xfrm>
            <a:custGeom>
              <a:avLst/>
              <a:gdLst>
                <a:gd name="T0" fmla="*/ 905 w 1828"/>
                <a:gd name="T1" fmla="*/ 61 h 2116"/>
                <a:gd name="T2" fmla="*/ 1144 w 1828"/>
                <a:gd name="T3" fmla="*/ 6 h 2116"/>
                <a:gd name="T4" fmla="*/ 1188 w 1828"/>
                <a:gd name="T5" fmla="*/ 45 h 2116"/>
                <a:gd name="T6" fmla="*/ 1266 w 1828"/>
                <a:gd name="T7" fmla="*/ 78 h 2116"/>
                <a:gd name="T8" fmla="*/ 1305 w 1828"/>
                <a:gd name="T9" fmla="*/ 111 h 2116"/>
                <a:gd name="T10" fmla="*/ 1360 w 1828"/>
                <a:gd name="T11" fmla="*/ 95 h 2116"/>
                <a:gd name="T12" fmla="*/ 1410 w 1828"/>
                <a:gd name="T13" fmla="*/ 139 h 2116"/>
                <a:gd name="T14" fmla="*/ 1482 w 1828"/>
                <a:gd name="T15" fmla="*/ 156 h 2116"/>
                <a:gd name="T16" fmla="*/ 1471 w 1828"/>
                <a:gd name="T17" fmla="*/ 217 h 2116"/>
                <a:gd name="T18" fmla="*/ 1494 w 1828"/>
                <a:gd name="T19" fmla="*/ 333 h 2116"/>
                <a:gd name="T20" fmla="*/ 1499 w 1828"/>
                <a:gd name="T21" fmla="*/ 428 h 2116"/>
                <a:gd name="T22" fmla="*/ 1571 w 1828"/>
                <a:gd name="T23" fmla="*/ 472 h 2116"/>
                <a:gd name="T24" fmla="*/ 1665 w 1828"/>
                <a:gd name="T25" fmla="*/ 478 h 2116"/>
                <a:gd name="T26" fmla="*/ 1810 w 1828"/>
                <a:gd name="T27" fmla="*/ 522 h 2116"/>
                <a:gd name="T28" fmla="*/ 1793 w 1828"/>
                <a:gd name="T29" fmla="*/ 594 h 2116"/>
                <a:gd name="T30" fmla="*/ 1693 w 1828"/>
                <a:gd name="T31" fmla="*/ 711 h 2116"/>
                <a:gd name="T32" fmla="*/ 1432 w 1828"/>
                <a:gd name="T33" fmla="*/ 761 h 2116"/>
                <a:gd name="T34" fmla="*/ 1327 w 1828"/>
                <a:gd name="T35" fmla="*/ 972 h 2116"/>
                <a:gd name="T36" fmla="*/ 1160 w 1828"/>
                <a:gd name="T37" fmla="*/ 1110 h 2116"/>
                <a:gd name="T38" fmla="*/ 1249 w 1828"/>
                <a:gd name="T39" fmla="*/ 1388 h 2116"/>
                <a:gd name="T40" fmla="*/ 1099 w 1828"/>
                <a:gd name="T41" fmla="*/ 1649 h 2116"/>
                <a:gd name="T42" fmla="*/ 1055 w 1828"/>
                <a:gd name="T43" fmla="*/ 1743 h 2116"/>
                <a:gd name="T44" fmla="*/ 999 w 1828"/>
                <a:gd name="T45" fmla="*/ 1893 h 2116"/>
                <a:gd name="T46" fmla="*/ 827 w 1828"/>
                <a:gd name="T47" fmla="*/ 2065 h 2116"/>
                <a:gd name="T48" fmla="*/ 711 w 1828"/>
                <a:gd name="T49" fmla="*/ 2076 h 2116"/>
                <a:gd name="T50" fmla="*/ 461 w 1828"/>
                <a:gd name="T51" fmla="*/ 1965 h 2116"/>
                <a:gd name="T52" fmla="*/ 344 w 1828"/>
                <a:gd name="T53" fmla="*/ 1760 h 2116"/>
                <a:gd name="T54" fmla="*/ 200 w 1828"/>
                <a:gd name="T55" fmla="*/ 1543 h 2116"/>
                <a:gd name="T56" fmla="*/ 161 w 1828"/>
                <a:gd name="T57" fmla="*/ 1371 h 2116"/>
                <a:gd name="T58" fmla="*/ 111 w 1828"/>
                <a:gd name="T59" fmla="*/ 1283 h 2116"/>
                <a:gd name="T60" fmla="*/ 11 w 1828"/>
                <a:gd name="T61" fmla="*/ 1316 h 2116"/>
                <a:gd name="T62" fmla="*/ 28 w 1828"/>
                <a:gd name="T63" fmla="*/ 1144 h 2116"/>
                <a:gd name="T64" fmla="*/ 28 w 1828"/>
                <a:gd name="T65" fmla="*/ 1049 h 2116"/>
                <a:gd name="T66" fmla="*/ 28 w 1828"/>
                <a:gd name="T67" fmla="*/ 866 h 2116"/>
                <a:gd name="T68" fmla="*/ 95 w 1828"/>
                <a:gd name="T69" fmla="*/ 789 h 2116"/>
                <a:gd name="T70" fmla="*/ 194 w 1828"/>
                <a:gd name="T71" fmla="*/ 705 h 2116"/>
                <a:gd name="T72" fmla="*/ 261 w 1828"/>
                <a:gd name="T73" fmla="*/ 605 h 2116"/>
                <a:gd name="T74" fmla="*/ 305 w 1828"/>
                <a:gd name="T75" fmla="*/ 489 h 2116"/>
                <a:gd name="T76" fmla="*/ 244 w 1828"/>
                <a:gd name="T77" fmla="*/ 333 h 2116"/>
                <a:gd name="T78" fmla="*/ 322 w 1828"/>
                <a:gd name="T79" fmla="*/ 250 h 2116"/>
                <a:gd name="T80" fmla="*/ 517 w 1828"/>
                <a:gd name="T81" fmla="*/ 161 h 2116"/>
                <a:gd name="T82" fmla="*/ 605 w 1828"/>
                <a:gd name="T83" fmla="*/ 22 h 2116"/>
                <a:gd name="T84" fmla="*/ 739 w 1828"/>
                <a:gd name="T85" fmla="*/ 22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28" h="2116">
                  <a:moveTo>
                    <a:pt x="844" y="34"/>
                  </a:moveTo>
                  <a:lnTo>
                    <a:pt x="844" y="34"/>
                  </a:lnTo>
                  <a:cubicBezTo>
                    <a:pt x="872" y="39"/>
                    <a:pt x="877" y="50"/>
                    <a:pt x="905" y="61"/>
                  </a:cubicBezTo>
                  <a:lnTo>
                    <a:pt x="911" y="61"/>
                  </a:lnTo>
                  <a:cubicBezTo>
                    <a:pt x="916" y="67"/>
                    <a:pt x="922" y="67"/>
                    <a:pt x="927" y="67"/>
                  </a:cubicBezTo>
                  <a:cubicBezTo>
                    <a:pt x="1144" y="6"/>
                    <a:pt x="1144" y="6"/>
                    <a:pt x="1144" y="6"/>
                  </a:cubicBezTo>
                  <a:cubicBezTo>
                    <a:pt x="1144" y="17"/>
                    <a:pt x="1144" y="22"/>
                    <a:pt x="1144" y="34"/>
                  </a:cubicBezTo>
                  <a:cubicBezTo>
                    <a:pt x="1149" y="39"/>
                    <a:pt x="1155" y="45"/>
                    <a:pt x="1166" y="45"/>
                  </a:cubicBezTo>
                  <a:cubicBezTo>
                    <a:pt x="1188" y="45"/>
                    <a:pt x="1188" y="45"/>
                    <a:pt x="1188" y="45"/>
                  </a:cubicBezTo>
                  <a:cubicBezTo>
                    <a:pt x="1221" y="45"/>
                    <a:pt x="1221" y="45"/>
                    <a:pt x="1221" y="45"/>
                  </a:cubicBezTo>
                  <a:cubicBezTo>
                    <a:pt x="1227" y="45"/>
                    <a:pt x="1233" y="50"/>
                    <a:pt x="1238" y="50"/>
                  </a:cubicBezTo>
                  <a:cubicBezTo>
                    <a:pt x="1255" y="56"/>
                    <a:pt x="1260" y="61"/>
                    <a:pt x="1266" y="78"/>
                  </a:cubicBezTo>
                  <a:cubicBezTo>
                    <a:pt x="1266" y="89"/>
                    <a:pt x="1266" y="95"/>
                    <a:pt x="1271" y="106"/>
                  </a:cubicBezTo>
                  <a:cubicBezTo>
                    <a:pt x="1271" y="111"/>
                    <a:pt x="1277" y="122"/>
                    <a:pt x="1282" y="122"/>
                  </a:cubicBezTo>
                  <a:cubicBezTo>
                    <a:pt x="1294" y="122"/>
                    <a:pt x="1294" y="111"/>
                    <a:pt x="1305" y="111"/>
                  </a:cubicBezTo>
                  <a:cubicBezTo>
                    <a:pt x="1316" y="106"/>
                    <a:pt x="1321" y="111"/>
                    <a:pt x="1332" y="111"/>
                  </a:cubicBezTo>
                  <a:cubicBezTo>
                    <a:pt x="1344" y="111"/>
                    <a:pt x="1344" y="106"/>
                    <a:pt x="1349" y="100"/>
                  </a:cubicBezTo>
                  <a:cubicBezTo>
                    <a:pt x="1355" y="95"/>
                    <a:pt x="1355" y="95"/>
                    <a:pt x="1360" y="95"/>
                  </a:cubicBezTo>
                  <a:cubicBezTo>
                    <a:pt x="1366" y="100"/>
                    <a:pt x="1371" y="106"/>
                    <a:pt x="1371" y="117"/>
                  </a:cubicBezTo>
                  <a:cubicBezTo>
                    <a:pt x="1377" y="122"/>
                    <a:pt x="1382" y="128"/>
                    <a:pt x="1388" y="128"/>
                  </a:cubicBezTo>
                  <a:cubicBezTo>
                    <a:pt x="1393" y="133"/>
                    <a:pt x="1399" y="139"/>
                    <a:pt x="1410" y="139"/>
                  </a:cubicBezTo>
                  <a:cubicBezTo>
                    <a:pt x="1421" y="139"/>
                    <a:pt x="1427" y="133"/>
                    <a:pt x="1432" y="133"/>
                  </a:cubicBezTo>
                  <a:cubicBezTo>
                    <a:pt x="1443" y="133"/>
                    <a:pt x="1449" y="139"/>
                    <a:pt x="1460" y="145"/>
                  </a:cubicBezTo>
                  <a:cubicBezTo>
                    <a:pt x="1466" y="145"/>
                    <a:pt x="1482" y="156"/>
                    <a:pt x="1482" y="156"/>
                  </a:cubicBezTo>
                  <a:lnTo>
                    <a:pt x="1482" y="156"/>
                  </a:lnTo>
                  <a:cubicBezTo>
                    <a:pt x="1482" y="156"/>
                    <a:pt x="1482" y="161"/>
                    <a:pt x="1482" y="167"/>
                  </a:cubicBezTo>
                  <a:cubicBezTo>
                    <a:pt x="1482" y="183"/>
                    <a:pt x="1477" y="195"/>
                    <a:pt x="1471" y="217"/>
                  </a:cubicBezTo>
                  <a:cubicBezTo>
                    <a:pt x="1460" y="244"/>
                    <a:pt x="1455" y="261"/>
                    <a:pt x="1455" y="294"/>
                  </a:cubicBezTo>
                  <a:cubicBezTo>
                    <a:pt x="1460" y="300"/>
                    <a:pt x="1466" y="311"/>
                    <a:pt x="1477" y="317"/>
                  </a:cubicBezTo>
                  <a:cubicBezTo>
                    <a:pt x="1482" y="322"/>
                    <a:pt x="1488" y="322"/>
                    <a:pt x="1494" y="333"/>
                  </a:cubicBezTo>
                  <a:cubicBezTo>
                    <a:pt x="1494" y="339"/>
                    <a:pt x="1494" y="344"/>
                    <a:pt x="1494" y="350"/>
                  </a:cubicBezTo>
                  <a:cubicBezTo>
                    <a:pt x="1499" y="361"/>
                    <a:pt x="1499" y="367"/>
                    <a:pt x="1499" y="378"/>
                  </a:cubicBezTo>
                  <a:cubicBezTo>
                    <a:pt x="1499" y="428"/>
                    <a:pt x="1499" y="428"/>
                    <a:pt x="1499" y="428"/>
                  </a:cubicBezTo>
                  <a:cubicBezTo>
                    <a:pt x="1527" y="428"/>
                    <a:pt x="1543" y="417"/>
                    <a:pt x="1571" y="428"/>
                  </a:cubicBezTo>
                  <a:cubicBezTo>
                    <a:pt x="1571" y="456"/>
                    <a:pt x="1571" y="456"/>
                    <a:pt x="1571" y="456"/>
                  </a:cubicBezTo>
                  <a:cubicBezTo>
                    <a:pt x="1571" y="461"/>
                    <a:pt x="1571" y="467"/>
                    <a:pt x="1571" y="472"/>
                  </a:cubicBezTo>
                  <a:cubicBezTo>
                    <a:pt x="1577" y="478"/>
                    <a:pt x="1577" y="489"/>
                    <a:pt x="1582" y="489"/>
                  </a:cubicBezTo>
                  <a:cubicBezTo>
                    <a:pt x="1605" y="489"/>
                    <a:pt x="1605" y="456"/>
                    <a:pt x="1627" y="456"/>
                  </a:cubicBezTo>
                  <a:cubicBezTo>
                    <a:pt x="1643" y="456"/>
                    <a:pt x="1649" y="472"/>
                    <a:pt x="1665" y="478"/>
                  </a:cubicBezTo>
                  <a:cubicBezTo>
                    <a:pt x="1688" y="489"/>
                    <a:pt x="1704" y="489"/>
                    <a:pt x="1727" y="494"/>
                  </a:cubicBezTo>
                  <a:cubicBezTo>
                    <a:pt x="1749" y="500"/>
                    <a:pt x="1760" y="505"/>
                    <a:pt x="1782" y="511"/>
                  </a:cubicBezTo>
                  <a:cubicBezTo>
                    <a:pt x="1793" y="516"/>
                    <a:pt x="1799" y="516"/>
                    <a:pt x="1810" y="522"/>
                  </a:cubicBezTo>
                  <a:cubicBezTo>
                    <a:pt x="1815" y="528"/>
                    <a:pt x="1821" y="533"/>
                    <a:pt x="1827" y="539"/>
                  </a:cubicBezTo>
                  <a:lnTo>
                    <a:pt x="1827" y="539"/>
                  </a:lnTo>
                  <a:cubicBezTo>
                    <a:pt x="1815" y="555"/>
                    <a:pt x="1799" y="572"/>
                    <a:pt x="1793" y="594"/>
                  </a:cubicBezTo>
                  <a:cubicBezTo>
                    <a:pt x="1782" y="611"/>
                    <a:pt x="1793" y="627"/>
                    <a:pt x="1788" y="644"/>
                  </a:cubicBezTo>
                  <a:cubicBezTo>
                    <a:pt x="1782" y="655"/>
                    <a:pt x="1776" y="661"/>
                    <a:pt x="1771" y="672"/>
                  </a:cubicBezTo>
                  <a:cubicBezTo>
                    <a:pt x="1754" y="700"/>
                    <a:pt x="1727" y="700"/>
                    <a:pt x="1693" y="711"/>
                  </a:cubicBezTo>
                  <a:cubicBezTo>
                    <a:pt x="1632" y="727"/>
                    <a:pt x="1599" y="722"/>
                    <a:pt x="1538" y="733"/>
                  </a:cubicBezTo>
                  <a:cubicBezTo>
                    <a:pt x="1510" y="733"/>
                    <a:pt x="1494" y="744"/>
                    <a:pt x="1471" y="750"/>
                  </a:cubicBezTo>
                  <a:cubicBezTo>
                    <a:pt x="1455" y="755"/>
                    <a:pt x="1443" y="750"/>
                    <a:pt x="1432" y="761"/>
                  </a:cubicBezTo>
                  <a:cubicBezTo>
                    <a:pt x="1410" y="777"/>
                    <a:pt x="1410" y="800"/>
                    <a:pt x="1399" y="827"/>
                  </a:cubicBezTo>
                  <a:cubicBezTo>
                    <a:pt x="1382" y="866"/>
                    <a:pt x="1371" y="888"/>
                    <a:pt x="1349" y="933"/>
                  </a:cubicBezTo>
                  <a:cubicBezTo>
                    <a:pt x="1344" y="944"/>
                    <a:pt x="1338" y="955"/>
                    <a:pt x="1327" y="972"/>
                  </a:cubicBezTo>
                  <a:cubicBezTo>
                    <a:pt x="1310" y="999"/>
                    <a:pt x="1305" y="1016"/>
                    <a:pt x="1277" y="1033"/>
                  </a:cubicBezTo>
                  <a:cubicBezTo>
                    <a:pt x="1249" y="1055"/>
                    <a:pt x="1227" y="1066"/>
                    <a:pt x="1199" y="1077"/>
                  </a:cubicBezTo>
                  <a:cubicBezTo>
                    <a:pt x="1183" y="1088"/>
                    <a:pt x="1160" y="1094"/>
                    <a:pt x="1160" y="1110"/>
                  </a:cubicBezTo>
                  <a:cubicBezTo>
                    <a:pt x="1160" y="1127"/>
                    <a:pt x="1177" y="1138"/>
                    <a:pt x="1188" y="1149"/>
                  </a:cubicBezTo>
                  <a:cubicBezTo>
                    <a:pt x="1183" y="1166"/>
                    <a:pt x="1171" y="1172"/>
                    <a:pt x="1171" y="1188"/>
                  </a:cubicBezTo>
                  <a:cubicBezTo>
                    <a:pt x="1171" y="1271"/>
                    <a:pt x="1249" y="1305"/>
                    <a:pt x="1249" y="1388"/>
                  </a:cubicBezTo>
                  <a:cubicBezTo>
                    <a:pt x="1249" y="1466"/>
                    <a:pt x="1244" y="1521"/>
                    <a:pt x="1199" y="1582"/>
                  </a:cubicBezTo>
                  <a:cubicBezTo>
                    <a:pt x="1188" y="1593"/>
                    <a:pt x="1177" y="1593"/>
                    <a:pt x="1166" y="1604"/>
                  </a:cubicBezTo>
                  <a:cubicBezTo>
                    <a:pt x="1144" y="1621"/>
                    <a:pt x="1127" y="1632"/>
                    <a:pt x="1099" y="1649"/>
                  </a:cubicBezTo>
                  <a:cubicBezTo>
                    <a:pt x="1099" y="1649"/>
                    <a:pt x="1094" y="1649"/>
                    <a:pt x="1088" y="1654"/>
                  </a:cubicBezTo>
                  <a:cubicBezTo>
                    <a:pt x="1072" y="1665"/>
                    <a:pt x="1072" y="1682"/>
                    <a:pt x="1072" y="1704"/>
                  </a:cubicBezTo>
                  <a:cubicBezTo>
                    <a:pt x="1066" y="1721"/>
                    <a:pt x="1060" y="1727"/>
                    <a:pt x="1055" y="1743"/>
                  </a:cubicBezTo>
                  <a:cubicBezTo>
                    <a:pt x="1044" y="1782"/>
                    <a:pt x="1038" y="1804"/>
                    <a:pt x="1027" y="1838"/>
                  </a:cubicBezTo>
                  <a:cubicBezTo>
                    <a:pt x="1027" y="1854"/>
                    <a:pt x="1027" y="1865"/>
                    <a:pt x="1022" y="1877"/>
                  </a:cubicBezTo>
                  <a:cubicBezTo>
                    <a:pt x="1016" y="1888"/>
                    <a:pt x="1005" y="1888"/>
                    <a:pt x="999" y="1893"/>
                  </a:cubicBezTo>
                  <a:cubicBezTo>
                    <a:pt x="983" y="1904"/>
                    <a:pt x="972" y="1915"/>
                    <a:pt x="955" y="1926"/>
                  </a:cubicBezTo>
                  <a:cubicBezTo>
                    <a:pt x="916" y="1949"/>
                    <a:pt x="911" y="1988"/>
                    <a:pt x="877" y="2026"/>
                  </a:cubicBezTo>
                  <a:cubicBezTo>
                    <a:pt x="866" y="2043"/>
                    <a:pt x="850" y="2048"/>
                    <a:pt x="827" y="2065"/>
                  </a:cubicBezTo>
                  <a:cubicBezTo>
                    <a:pt x="811" y="2076"/>
                    <a:pt x="799" y="2093"/>
                    <a:pt x="788" y="2115"/>
                  </a:cubicBezTo>
                  <a:lnTo>
                    <a:pt x="788" y="2115"/>
                  </a:lnTo>
                  <a:cubicBezTo>
                    <a:pt x="755" y="2099"/>
                    <a:pt x="739" y="2099"/>
                    <a:pt x="711" y="2076"/>
                  </a:cubicBezTo>
                  <a:cubicBezTo>
                    <a:pt x="694" y="2071"/>
                    <a:pt x="688" y="2060"/>
                    <a:pt x="672" y="2043"/>
                  </a:cubicBezTo>
                  <a:cubicBezTo>
                    <a:pt x="639" y="2010"/>
                    <a:pt x="616" y="1988"/>
                    <a:pt x="566" y="1982"/>
                  </a:cubicBezTo>
                  <a:cubicBezTo>
                    <a:pt x="528" y="1976"/>
                    <a:pt x="500" y="1982"/>
                    <a:pt x="461" y="1965"/>
                  </a:cubicBezTo>
                  <a:cubicBezTo>
                    <a:pt x="444" y="1954"/>
                    <a:pt x="439" y="1943"/>
                    <a:pt x="433" y="1932"/>
                  </a:cubicBezTo>
                  <a:cubicBezTo>
                    <a:pt x="417" y="1904"/>
                    <a:pt x="405" y="1882"/>
                    <a:pt x="389" y="1854"/>
                  </a:cubicBezTo>
                  <a:cubicBezTo>
                    <a:pt x="367" y="1821"/>
                    <a:pt x="361" y="1799"/>
                    <a:pt x="344" y="1760"/>
                  </a:cubicBezTo>
                  <a:cubicBezTo>
                    <a:pt x="317" y="1710"/>
                    <a:pt x="294" y="1682"/>
                    <a:pt x="267" y="1627"/>
                  </a:cubicBezTo>
                  <a:cubicBezTo>
                    <a:pt x="256" y="1610"/>
                    <a:pt x="244" y="1593"/>
                    <a:pt x="233" y="1577"/>
                  </a:cubicBezTo>
                  <a:cubicBezTo>
                    <a:pt x="228" y="1560"/>
                    <a:pt x="211" y="1554"/>
                    <a:pt x="200" y="1543"/>
                  </a:cubicBezTo>
                  <a:cubicBezTo>
                    <a:pt x="183" y="1516"/>
                    <a:pt x="178" y="1493"/>
                    <a:pt x="161" y="1460"/>
                  </a:cubicBezTo>
                  <a:cubicBezTo>
                    <a:pt x="156" y="1443"/>
                    <a:pt x="139" y="1432"/>
                    <a:pt x="139" y="1410"/>
                  </a:cubicBezTo>
                  <a:cubicBezTo>
                    <a:pt x="139" y="1394"/>
                    <a:pt x="150" y="1382"/>
                    <a:pt x="161" y="1371"/>
                  </a:cubicBezTo>
                  <a:cubicBezTo>
                    <a:pt x="172" y="1349"/>
                    <a:pt x="178" y="1338"/>
                    <a:pt x="189" y="1316"/>
                  </a:cubicBezTo>
                  <a:cubicBezTo>
                    <a:pt x="167" y="1305"/>
                    <a:pt x="150" y="1299"/>
                    <a:pt x="122" y="1294"/>
                  </a:cubicBezTo>
                  <a:cubicBezTo>
                    <a:pt x="117" y="1288"/>
                    <a:pt x="117" y="1283"/>
                    <a:pt x="111" y="1283"/>
                  </a:cubicBezTo>
                  <a:cubicBezTo>
                    <a:pt x="78" y="1283"/>
                    <a:pt x="67" y="1310"/>
                    <a:pt x="34" y="1316"/>
                  </a:cubicBezTo>
                  <a:cubicBezTo>
                    <a:pt x="28" y="1316"/>
                    <a:pt x="28" y="1327"/>
                    <a:pt x="22" y="1327"/>
                  </a:cubicBezTo>
                  <a:cubicBezTo>
                    <a:pt x="17" y="1327"/>
                    <a:pt x="17" y="1316"/>
                    <a:pt x="11" y="1316"/>
                  </a:cubicBezTo>
                  <a:cubicBezTo>
                    <a:pt x="6" y="1299"/>
                    <a:pt x="0" y="1288"/>
                    <a:pt x="0" y="1271"/>
                  </a:cubicBezTo>
                  <a:cubicBezTo>
                    <a:pt x="0" y="1260"/>
                    <a:pt x="6" y="1249"/>
                    <a:pt x="11" y="1238"/>
                  </a:cubicBezTo>
                  <a:cubicBezTo>
                    <a:pt x="17" y="1199"/>
                    <a:pt x="28" y="1183"/>
                    <a:pt x="28" y="1144"/>
                  </a:cubicBezTo>
                  <a:cubicBezTo>
                    <a:pt x="28" y="1138"/>
                    <a:pt x="34" y="1138"/>
                    <a:pt x="34" y="1133"/>
                  </a:cubicBezTo>
                  <a:cubicBezTo>
                    <a:pt x="34" y="1127"/>
                    <a:pt x="28" y="1122"/>
                    <a:pt x="28" y="1116"/>
                  </a:cubicBezTo>
                  <a:cubicBezTo>
                    <a:pt x="22" y="1094"/>
                    <a:pt x="28" y="1077"/>
                    <a:pt x="28" y="1049"/>
                  </a:cubicBezTo>
                  <a:cubicBezTo>
                    <a:pt x="28" y="1027"/>
                    <a:pt x="22" y="1011"/>
                    <a:pt x="28" y="988"/>
                  </a:cubicBezTo>
                  <a:cubicBezTo>
                    <a:pt x="28" y="966"/>
                    <a:pt x="34" y="955"/>
                    <a:pt x="34" y="933"/>
                  </a:cubicBezTo>
                  <a:cubicBezTo>
                    <a:pt x="34" y="911"/>
                    <a:pt x="34" y="888"/>
                    <a:pt x="28" y="866"/>
                  </a:cubicBezTo>
                  <a:cubicBezTo>
                    <a:pt x="22" y="861"/>
                    <a:pt x="11" y="855"/>
                    <a:pt x="11" y="844"/>
                  </a:cubicBezTo>
                  <a:cubicBezTo>
                    <a:pt x="11" y="827"/>
                    <a:pt x="28" y="827"/>
                    <a:pt x="39" y="816"/>
                  </a:cubicBezTo>
                  <a:cubicBezTo>
                    <a:pt x="61" y="811"/>
                    <a:pt x="72" y="789"/>
                    <a:pt x="95" y="789"/>
                  </a:cubicBezTo>
                  <a:cubicBezTo>
                    <a:pt x="106" y="789"/>
                    <a:pt x="117" y="800"/>
                    <a:pt x="128" y="800"/>
                  </a:cubicBezTo>
                  <a:cubicBezTo>
                    <a:pt x="156" y="800"/>
                    <a:pt x="183" y="783"/>
                    <a:pt x="194" y="755"/>
                  </a:cubicBezTo>
                  <a:cubicBezTo>
                    <a:pt x="206" y="738"/>
                    <a:pt x="194" y="722"/>
                    <a:pt x="194" y="705"/>
                  </a:cubicBezTo>
                  <a:cubicBezTo>
                    <a:pt x="194" y="689"/>
                    <a:pt x="206" y="678"/>
                    <a:pt x="211" y="666"/>
                  </a:cubicBezTo>
                  <a:cubicBezTo>
                    <a:pt x="217" y="655"/>
                    <a:pt x="228" y="650"/>
                    <a:pt x="233" y="644"/>
                  </a:cubicBezTo>
                  <a:cubicBezTo>
                    <a:pt x="250" y="633"/>
                    <a:pt x="250" y="622"/>
                    <a:pt x="261" y="605"/>
                  </a:cubicBezTo>
                  <a:cubicBezTo>
                    <a:pt x="267" y="594"/>
                    <a:pt x="278" y="589"/>
                    <a:pt x="278" y="578"/>
                  </a:cubicBezTo>
                  <a:cubicBezTo>
                    <a:pt x="283" y="567"/>
                    <a:pt x="272" y="555"/>
                    <a:pt x="278" y="539"/>
                  </a:cubicBezTo>
                  <a:cubicBezTo>
                    <a:pt x="283" y="516"/>
                    <a:pt x="305" y="511"/>
                    <a:pt x="305" y="489"/>
                  </a:cubicBezTo>
                  <a:cubicBezTo>
                    <a:pt x="305" y="444"/>
                    <a:pt x="278" y="428"/>
                    <a:pt x="261" y="383"/>
                  </a:cubicBezTo>
                  <a:cubicBezTo>
                    <a:pt x="261" y="378"/>
                    <a:pt x="261" y="367"/>
                    <a:pt x="256" y="361"/>
                  </a:cubicBezTo>
                  <a:cubicBezTo>
                    <a:pt x="250" y="350"/>
                    <a:pt x="244" y="344"/>
                    <a:pt x="244" y="333"/>
                  </a:cubicBezTo>
                  <a:cubicBezTo>
                    <a:pt x="244" y="317"/>
                    <a:pt x="250" y="311"/>
                    <a:pt x="261" y="294"/>
                  </a:cubicBezTo>
                  <a:cubicBezTo>
                    <a:pt x="261" y="283"/>
                    <a:pt x="261" y="272"/>
                    <a:pt x="267" y="267"/>
                  </a:cubicBezTo>
                  <a:cubicBezTo>
                    <a:pt x="283" y="250"/>
                    <a:pt x="300" y="256"/>
                    <a:pt x="322" y="250"/>
                  </a:cubicBezTo>
                  <a:cubicBezTo>
                    <a:pt x="355" y="244"/>
                    <a:pt x="378" y="239"/>
                    <a:pt x="411" y="233"/>
                  </a:cubicBezTo>
                  <a:cubicBezTo>
                    <a:pt x="433" y="222"/>
                    <a:pt x="444" y="206"/>
                    <a:pt x="466" y="195"/>
                  </a:cubicBezTo>
                  <a:cubicBezTo>
                    <a:pt x="483" y="183"/>
                    <a:pt x="494" y="172"/>
                    <a:pt x="517" y="161"/>
                  </a:cubicBezTo>
                  <a:cubicBezTo>
                    <a:pt x="550" y="150"/>
                    <a:pt x="577" y="145"/>
                    <a:pt x="589" y="117"/>
                  </a:cubicBezTo>
                  <a:cubicBezTo>
                    <a:pt x="594" y="100"/>
                    <a:pt x="594" y="84"/>
                    <a:pt x="594" y="61"/>
                  </a:cubicBezTo>
                  <a:cubicBezTo>
                    <a:pt x="600" y="50"/>
                    <a:pt x="600" y="39"/>
                    <a:pt x="605" y="22"/>
                  </a:cubicBezTo>
                  <a:cubicBezTo>
                    <a:pt x="605" y="22"/>
                    <a:pt x="605" y="11"/>
                    <a:pt x="611" y="11"/>
                  </a:cubicBezTo>
                  <a:cubicBezTo>
                    <a:pt x="622" y="0"/>
                    <a:pt x="633" y="6"/>
                    <a:pt x="650" y="6"/>
                  </a:cubicBezTo>
                  <a:cubicBezTo>
                    <a:pt x="683" y="6"/>
                    <a:pt x="711" y="11"/>
                    <a:pt x="739" y="22"/>
                  </a:cubicBezTo>
                  <a:cubicBezTo>
                    <a:pt x="761" y="34"/>
                    <a:pt x="772" y="50"/>
                    <a:pt x="794" y="50"/>
                  </a:cubicBezTo>
                  <a:cubicBezTo>
                    <a:pt x="816" y="50"/>
                    <a:pt x="827" y="39"/>
                    <a:pt x="844" y="3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3" name="Freeform 7"/>
            <p:cNvSpPr>
              <a:spLocks noChangeArrowheads="1"/>
            </p:cNvSpPr>
            <p:nvPr/>
          </p:nvSpPr>
          <p:spPr bwMode="auto">
            <a:xfrm>
              <a:off x="11244479" y="6274340"/>
              <a:ext cx="869893" cy="927100"/>
            </a:xfrm>
            <a:custGeom>
              <a:avLst/>
              <a:gdLst>
                <a:gd name="T0" fmla="*/ 72 w 2415"/>
                <a:gd name="T1" fmla="*/ 1532 h 2577"/>
                <a:gd name="T2" fmla="*/ 244 w 2415"/>
                <a:gd name="T3" fmla="*/ 1360 h 2577"/>
                <a:gd name="T4" fmla="*/ 300 w 2415"/>
                <a:gd name="T5" fmla="*/ 1210 h 2577"/>
                <a:gd name="T6" fmla="*/ 344 w 2415"/>
                <a:gd name="T7" fmla="*/ 1116 h 2577"/>
                <a:gd name="T8" fmla="*/ 494 w 2415"/>
                <a:gd name="T9" fmla="*/ 855 h 2577"/>
                <a:gd name="T10" fmla="*/ 405 w 2415"/>
                <a:gd name="T11" fmla="*/ 577 h 2577"/>
                <a:gd name="T12" fmla="*/ 572 w 2415"/>
                <a:gd name="T13" fmla="*/ 439 h 2577"/>
                <a:gd name="T14" fmla="*/ 677 w 2415"/>
                <a:gd name="T15" fmla="*/ 228 h 2577"/>
                <a:gd name="T16" fmla="*/ 938 w 2415"/>
                <a:gd name="T17" fmla="*/ 178 h 2577"/>
                <a:gd name="T18" fmla="*/ 1038 w 2415"/>
                <a:gd name="T19" fmla="*/ 61 h 2577"/>
                <a:gd name="T20" fmla="*/ 1088 w 2415"/>
                <a:gd name="T21" fmla="*/ 11 h 2577"/>
                <a:gd name="T22" fmla="*/ 1171 w 2415"/>
                <a:gd name="T23" fmla="*/ 11 h 2577"/>
                <a:gd name="T24" fmla="*/ 1238 w 2415"/>
                <a:gd name="T25" fmla="*/ 56 h 2577"/>
                <a:gd name="T26" fmla="*/ 1294 w 2415"/>
                <a:gd name="T27" fmla="*/ 194 h 2577"/>
                <a:gd name="T28" fmla="*/ 1355 w 2415"/>
                <a:gd name="T29" fmla="*/ 355 h 2577"/>
                <a:gd name="T30" fmla="*/ 1504 w 2415"/>
                <a:gd name="T31" fmla="*/ 489 h 2577"/>
                <a:gd name="T32" fmla="*/ 1593 w 2415"/>
                <a:gd name="T33" fmla="*/ 527 h 2577"/>
                <a:gd name="T34" fmla="*/ 1677 w 2415"/>
                <a:gd name="T35" fmla="*/ 605 h 2577"/>
                <a:gd name="T36" fmla="*/ 1804 w 2415"/>
                <a:gd name="T37" fmla="*/ 761 h 2577"/>
                <a:gd name="T38" fmla="*/ 1788 w 2415"/>
                <a:gd name="T39" fmla="*/ 799 h 2577"/>
                <a:gd name="T40" fmla="*/ 1749 w 2415"/>
                <a:gd name="T41" fmla="*/ 855 h 2577"/>
                <a:gd name="T42" fmla="*/ 1799 w 2415"/>
                <a:gd name="T43" fmla="*/ 872 h 2577"/>
                <a:gd name="T44" fmla="*/ 1849 w 2415"/>
                <a:gd name="T45" fmla="*/ 827 h 2577"/>
                <a:gd name="T46" fmla="*/ 1843 w 2415"/>
                <a:gd name="T47" fmla="*/ 777 h 2577"/>
                <a:gd name="T48" fmla="*/ 1971 w 2415"/>
                <a:gd name="T49" fmla="*/ 916 h 2577"/>
                <a:gd name="T50" fmla="*/ 1982 w 2415"/>
                <a:gd name="T51" fmla="*/ 988 h 2577"/>
                <a:gd name="T52" fmla="*/ 2009 w 2415"/>
                <a:gd name="T53" fmla="*/ 972 h 2577"/>
                <a:gd name="T54" fmla="*/ 2136 w 2415"/>
                <a:gd name="T55" fmla="*/ 1182 h 2577"/>
                <a:gd name="T56" fmla="*/ 2164 w 2415"/>
                <a:gd name="T57" fmla="*/ 1194 h 2577"/>
                <a:gd name="T58" fmla="*/ 2236 w 2415"/>
                <a:gd name="T59" fmla="*/ 1244 h 2577"/>
                <a:gd name="T60" fmla="*/ 2308 w 2415"/>
                <a:gd name="T61" fmla="*/ 1449 h 2577"/>
                <a:gd name="T62" fmla="*/ 2369 w 2415"/>
                <a:gd name="T63" fmla="*/ 1566 h 2577"/>
                <a:gd name="T64" fmla="*/ 2386 w 2415"/>
                <a:gd name="T65" fmla="*/ 1654 h 2577"/>
                <a:gd name="T66" fmla="*/ 2381 w 2415"/>
                <a:gd name="T67" fmla="*/ 1726 h 2577"/>
                <a:gd name="T68" fmla="*/ 2325 w 2415"/>
                <a:gd name="T69" fmla="*/ 1799 h 2577"/>
                <a:gd name="T70" fmla="*/ 2131 w 2415"/>
                <a:gd name="T71" fmla="*/ 1865 h 2577"/>
                <a:gd name="T72" fmla="*/ 2081 w 2415"/>
                <a:gd name="T73" fmla="*/ 1876 h 2577"/>
                <a:gd name="T74" fmla="*/ 1987 w 2415"/>
                <a:gd name="T75" fmla="*/ 1893 h 2577"/>
                <a:gd name="T76" fmla="*/ 1910 w 2415"/>
                <a:gd name="T77" fmla="*/ 1910 h 2577"/>
                <a:gd name="T78" fmla="*/ 1838 w 2415"/>
                <a:gd name="T79" fmla="*/ 1943 h 2577"/>
                <a:gd name="T80" fmla="*/ 1765 w 2415"/>
                <a:gd name="T81" fmla="*/ 1937 h 2577"/>
                <a:gd name="T82" fmla="*/ 1693 w 2415"/>
                <a:gd name="T83" fmla="*/ 1904 h 2577"/>
                <a:gd name="T84" fmla="*/ 1621 w 2415"/>
                <a:gd name="T85" fmla="*/ 1899 h 2577"/>
                <a:gd name="T86" fmla="*/ 1316 w 2415"/>
                <a:gd name="T87" fmla="*/ 1960 h 2577"/>
                <a:gd name="T88" fmla="*/ 1238 w 2415"/>
                <a:gd name="T89" fmla="*/ 2026 h 2577"/>
                <a:gd name="T90" fmla="*/ 1194 w 2415"/>
                <a:gd name="T91" fmla="*/ 2154 h 2577"/>
                <a:gd name="T92" fmla="*/ 1221 w 2415"/>
                <a:gd name="T93" fmla="*/ 2237 h 2577"/>
                <a:gd name="T94" fmla="*/ 1083 w 2415"/>
                <a:gd name="T95" fmla="*/ 2304 h 2577"/>
                <a:gd name="T96" fmla="*/ 1044 w 2415"/>
                <a:gd name="T97" fmla="*/ 2381 h 2577"/>
                <a:gd name="T98" fmla="*/ 966 w 2415"/>
                <a:gd name="T99" fmla="*/ 2426 h 2577"/>
                <a:gd name="T100" fmla="*/ 938 w 2415"/>
                <a:gd name="T101" fmla="*/ 2520 h 2577"/>
                <a:gd name="T102" fmla="*/ 777 w 2415"/>
                <a:gd name="T103" fmla="*/ 2498 h 2577"/>
                <a:gd name="T104" fmla="*/ 661 w 2415"/>
                <a:gd name="T105" fmla="*/ 2526 h 2577"/>
                <a:gd name="T106" fmla="*/ 594 w 2415"/>
                <a:gd name="T107" fmla="*/ 2526 h 2577"/>
                <a:gd name="T108" fmla="*/ 461 w 2415"/>
                <a:gd name="T109" fmla="*/ 2559 h 2577"/>
                <a:gd name="T110" fmla="*/ 394 w 2415"/>
                <a:gd name="T111" fmla="*/ 2542 h 2577"/>
                <a:gd name="T112" fmla="*/ 267 w 2415"/>
                <a:gd name="T113" fmla="*/ 2554 h 2577"/>
                <a:gd name="T114" fmla="*/ 189 w 2415"/>
                <a:gd name="T115" fmla="*/ 2431 h 2577"/>
                <a:gd name="T116" fmla="*/ 144 w 2415"/>
                <a:gd name="T117" fmla="*/ 2359 h 2577"/>
                <a:gd name="T118" fmla="*/ 172 w 2415"/>
                <a:gd name="T119" fmla="*/ 2182 h 2577"/>
                <a:gd name="T120" fmla="*/ 95 w 2415"/>
                <a:gd name="T121" fmla="*/ 2015 h 2577"/>
                <a:gd name="T122" fmla="*/ 50 w 2415"/>
                <a:gd name="T123" fmla="*/ 1849 h 2577"/>
                <a:gd name="T124" fmla="*/ 0 w 2415"/>
                <a:gd name="T125" fmla="*/ 1693 h 2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577">
                  <a:moveTo>
                    <a:pt x="33" y="1582"/>
                  </a:moveTo>
                  <a:lnTo>
                    <a:pt x="33" y="1582"/>
                  </a:lnTo>
                  <a:cubicBezTo>
                    <a:pt x="44" y="1560"/>
                    <a:pt x="56" y="1543"/>
                    <a:pt x="72" y="1532"/>
                  </a:cubicBezTo>
                  <a:cubicBezTo>
                    <a:pt x="95" y="1515"/>
                    <a:pt x="111" y="1510"/>
                    <a:pt x="122" y="1493"/>
                  </a:cubicBezTo>
                  <a:cubicBezTo>
                    <a:pt x="156" y="1455"/>
                    <a:pt x="161" y="1416"/>
                    <a:pt x="200" y="1393"/>
                  </a:cubicBezTo>
                  <a:cubicBezTo>
                    <a:pt x="217" y="1382"/>
                    <a:pt x="228" y="1371"/>
                    <a:pt x="244" y="1360"/>
                  </a:cubicBezTo>
                  <a:cubicBezTo>
                    <a:pt x="250" y="1355"/>
                    <a:pt x="261" y="1355"/>
                    <a:pt x="267" y="1344"/>
                  </a:cubicBezTo>
                  <a:cubicBezTo>
                    <a:pt x="272" y="1332"/>
                    <a:pt x="272" y="1321"/>
                    <a:pt x="272" y="1305"/>
                  </a:cubicBezTo>
                  <a:cubicBezTo>
                    <a:pt x="283" y="1271"/>
                    <a:pt x="289" y="1249"/>
                    <a:pt x="300" y="1210"/>
                  </a:cubicBezTo>
                  <a:cubicBezTo>
                    <a:pt x="305" y="1194"/>
                    <a:pt x="311" y="1188"/>
                    <a:pt x="317" y="1171"/>
                  </a:cubicBezTo>
                  <a:cubicBezTo>
                    <a:pt x="317" y="1149"/>
                    <a:pt x="317" y="1132"/>
                    <a:pt x="333" y="1121"/>
                  </a:cubicBezTo>
                  <a:cubicBezTo>
                    <a:pt x="339" y="1116"/>
                    <a:pt x="344" y="1116"/>
                    <a:pt x="344" y="1116"/>
                  </a:cubicBezTo>
                  <a:cubicBezTo>
                    <a:pt x="372" y="1099"/>
                    <a:pt x="389" y="1088"/>
                    <a:pt x="411" y="1071"/>
                  </a:cubicBezTo>
                  <a:cubicBezTo>
                    <a:pt x="422" y="1060"/>
                    <a:pt x="433" y="1060"/>
                    <a:pt x="444" y="1049"/>
                  </a:cubicBezTo>
                  <a:cubicBezTo>
                    <a:pt x="489" y="988"/>
                    <a:pt x="494" y="933"/>
                    <a:pt x="494" y="855"/>
                  </a:cubicBezTo>
                  <a:cubicBezTo>
                    <a:pt x="494" y="772"/>
                    <a:pt x="416" y="738"/>
                    <a:pt x="416" y="655"/>
                  </a:cubicBezTo>
                  <a:cubicBezTo>
                    <a:pt x="416" y="639"/>
                    <a:pt x="428" y="633"/>
                    <a:pt x="433" y="616"/>
                  </a:cubicBezTo>
                  <a:cubicBezTo>
                    <a:pt x="422" y="605"/>
                    <a:pt x="405" y="594"/>
                    <a:pt x="405" y="577"/>
                  </a:cubicBezTo>
                  <a:cubicBezTo>
                    <a:pt x="405" y="561"/>
                    <a:pt x="428" y="555"/>
                    <a:pt x="444" y="544"/>
                  </a:cubicBezTo>
                  <a:cubicBezTo>
                    <a:pt x="472" y="533"/>
                    <a:pt x="494" y="522"/>
                    <a:pt x="522" y="500"/>
                  </a:cubicBezTo>
                  <a:cubicBezTo>
                    <a:pt x="550" y="483"/>
                    <a:pt x="555" y="466"/>
                    <a:pt x="572" y="439"/>
                  </a:cubicBezTo>
                  <a:cubicBezTo>
                    <a:pt x="583" y="422"/>
                    <a:pt x="589" y="411"/>
                    <a:pt x="594" y="400"/>
                  </a:cubicBezTo>
                  <a:cubicBezTo>
                    <a:pt x="616" y="355"/>
                    <a:pt x="627" y="333"/>
                    <a:pt x="644" y="294"/>
                  </a:cubicBezTo>
                  <a:cubicBezTo>
                    <a:pt x="655" y="267"/>
                    <a:pt x="655" y="244"/>
                    <a:pt x="677" y="228"/>
                  </a:cubicBezTo>
                  <a:cubicBezTo>
                    <a:pt x="688" y="217"/>
                    <a:pt x="700" y="222"/>
                    <a:pt x="716" y="217"/>
                  </a:cubicBezTo>
                  <a:cubicBezTo>
                    <a:pt x="739" y="211"/>
                    <a:pt x="755" y="200"/>
                    <a:pt x="783" y="200"/>
                  </a:cubicBezTo>
                  <a:cubicBezTo>
                    <a:pt x="844" y="189"/>
                    <a:pt x="877" y="194"/>
                    <a:pt x="938" y="178"/>
                  </a:cubicBezTo>
                  <a:cubicBezTo>
                    <a:pt x="972" y="167"/>
                    <a:pt x="999" y="167"/>
                    <a:pt x="1016" y="139"/>
                  </a:cubicBezTo>
                  <a:cubicBezTo>
                    <a:pt x="1021" y="128"/>
                    <a:pt x="1027" y="122"/>
                    <a:pt x="1033" y="111"/>
                  </a:cubicBezTo>
                  <a:cubicBezTo>
                    <a:pt x="1038" y="94"/>
                    <a:pt x="1027" y="78"/>
                    <a:pt x="1038" y="61"/>
                  </a:cubicBezTo>
                  <a:cubicBezTo>
                    <a:pt x="1044" y="39"/>
                    <a:pt x="1060" y="22"/>
                    <a:pt x="1072" y="6"/>
                  </a:cubicBezTo>
                  <a:lnTo>
                    <a:pt x="1072" y="6"/>
                  </a:lnTo>
                  <a:cubicBezTo>
                    <a:pt x="1077" y="6"/>
                    <a:pt x="1083" y="11"/>
                    <a:pt x="1088" y="11"/>
                  </a:cubicBezTo>
                  <a:cubicBezTo>
                    <a:pt x="1099" y="11"/>
                    <a:pt x="1105" y="11"/>
                    <a:pt x="1116" y="6"/>
                  </a:cubicBezTo>
                  <a:cubicBezTo>
                    <a:pt x="1160" y="11"/>
                    <a:pt x="1160" y="11"/>
                    <a:pt x="1160" y="11"/>
                  </a:cubicBezTo>
                  <a:cubicBezTo>
                    <a:pt x="1166" y="11"/>
                    <a:pt x="1166" y="11"/>
                    <a:pt x="1171" y="11"/>
                  </a:cubicBezTo>
                  <a:cubicBezTo>
                    <a:pt x="1177" y="6"/>
                    <a:pt x="1177" y="0"/>
                    <a:pt x="1183" y="0"/>
                  </a:cubicBezTo>
                  <a:cubicBezTo>
                    <a:pt x="1194" y="0"/>
                    <a:pt x="1194" y="17"/>
                    <a:pt x="1199" y="28"/>
                  </a:cubicBezTo>
                  <a:cubicBezTo>
                    <a:pt x="1210" y="39"/>
                    <a:pt x="1227" y="39"/>
                    <a:pt x="1238" y="56"/>
                  </a:cubicBezTo>
                  <a:cubicBezTo>
                    <a:pt x="1244" y="61"/>
                    <a:pt x="1244" y="72"/>
                    <a:pt x="1244" y="83"/>
                  </a:cubicBezTo>
                  <a:cubicBezTo>
                    <a:pt x="1249" y="100"/>
                    <a:pt x="1260" y="111"/>
                    <a:pt x="1271" y="128"/>
                  </a:cubicBezTo>
                  <a:cubicBezTo>
                    <a:pt x="1288" y="150"/>
                    <a:pt x="1288" y="167"/>
                    <a:pt x="1294" y="194"/>
                  </a:cubicBezTo>
                  <a:cubicBezTo>
                    <a:pt x="1299" y="228"/>
                    <a:pt x="1310" y="244"/>
                    <a:pt x="1310" y="278"/>
                  </a:cubicBezTo>
                  <a:cubicBezTo>
                    <a:pt x="1310" y="283"/>
                    <a:pt x="1305" y="289"/>
                    <a:pt x="1305" y="294"/>
                  </a:cubicBezTo>
                  <a:cubicBezTo>
                    <a:pt x="1327" y="311"/>
                    <a:pt x="1332" y="333"/>
                    <a:pt x="1355" y="355"/>
                  </a:cubicBezTo>
                  <a:cubicBezTo>
                    <a:pt x="1377" y="378"/>
                    <a:pt x="1399" y="389"/>
                    <a:pt x="1421" y="411"/>
                  </a:cubicBezTo>
                  <a:cubicBezTo>
                    <a:pt x="1438" y="433"/>
                    <a:pt x="1455" y="433"/>
                    <a:pt x="1471" y="450"/>
                  </a:cubicBezTo>
                  <a:cubicBezTo>
                    <a:pt x="1488" y="461"/>
                    <a:pt x="1488" y="478"/>
                    <a:pt x="1504" y="489"/>
                  </a:cubicBezTo>
                  <a:cubicBezTo>
                    <a:pt x="1521" y="500"/>
                    <a:pt x="1532" y="505"/>
                    <a:pt x="1549" y="522"/>
                  </a:cubicBezTo>
                  <a:cubicBezTo>
                    <a:pt x="1554" y="527"/>
                    <a:pt x="1549" y="527"/>
                    <a:pt x="1554" y="533"/>
                  </a:cubicBezTo>
                  <a:cubicBezTo>
                    <a:pt x="1566" y="539"/>
                    <a:pt x="1577" y="527"/>
                    <a:pt x="1593" y="527"/>
                  </a:cubicBezTo>
                  <a:cubicBezTo>
                    <a:pt x="1599" y="533"/>
                    <a:pt x="1599" y="544"/>
                    <a:pt x="1604" y="550"/>
                  </a:cubicBezTo>
                  <a:cubicBezTo>
                    <a:pt x="1621" y="561"/>
                    <a:pt x="1632" y="561"/>
                    <a:pt x="1643" y="572"/>
                  </a:cubicBezTo>
                  <a:cubicBezTo>
                    <a:pt x="1660" y="583"/>
                    <a:pt x="1665" y="594"/>
                    <a:pt x="1677" y="605"/>
                  </a:cubicBezTo>
                  <a:cubicBezTo>
                    <a:pt x="1704" y="639"/>
                    <a:pt x="1715" y="666"/>
                    <a:pt x="1743" y="694"/>
                  </a:cubicBezTo>
                  <a:cubicBezTo>
                    <a:pt x="1760" y="711"/>
                    <a:pt x="1771" y="722"/>
                    <a:pt x="1782" y="738"/>
                  </a:cubicBezTo>
                  <a:cubicBezTo>
                    <a:pt x="1788" y="744"/>
                    <a:pt x="1793" y="755"/>
                    <a:pt x="1804" y="761"/>
                  </a:cubicBezTo>
                  <a:cubicBezTo>
                    <a:pt x="1810" y="761"/>
                    <a:pt x="1815" y="761"/>
                    <a:pt x="1821" y="766"/>
                  </a:cubicBezTo>
                  <a:cubicBezTo>
                    <a:pt x="1826" y="766"/>
                    <a:pt x="1826" y="772"/>
                    <a:pt x="1826" y="777"/>
                  </a:cubicBezTo>
                  <a:cubicBezTo>
                    <a:pt x="1826" y="794"/>
                    <a:pt x="1804" y="799"/>
                    <a:pt x="1788" y="799"/>
                  </a:cubicBezTo>
                  <a:cubicBezTo>
                    <a:pt x="1771" y="799"/>
                    <a:pt x="1749" y="799"/>
                    <a:pt x="1749" y="811"/>
                  </a:cubicBezTo>
                  <a:cubicBezTo>
                    <a:pt x="1743" y="822"/>
                    <a:pt x="1743" y="827"/>
                    <a:pt x="1743" y="838"/>
                  </a:cubicBezTo>
                  <a:cubicBezTo>
                    <a:pt x="1743" y="844"/>
                    <a:pt x="1743" y="849"/>
                    <a:pt x="1749" y="855"/>
                  </a:cubicBezTo>
                  <a:cubicBezTo>
                    <a:pt x="1754" y="861"/>
                    <a:pt x="1754" y="861"/>
                    <a:pt x="1754" y="861"/>
                  </a:cubicBezTo>
                  <a:cubicBezTo>
                    <a:pt x="1760" y="855"/>
                    <a:pt x="1765" y="855"/>
                    <a:pt x="1776" y="855"/>
                  </a:cubicBezTo>
                  <a:cubicBezTo>
                    <a:pt x="1788" y="855"/>
                    <a:pt x="1788" y="872"/>
                    <a:pt x="1799" y="872"/>
                  </a:cubicBezTo>
                  <a:cubicBezTo>
                    <a:pt x="1804" y="872"/>
                    <a:pt x="1810" y="866"/>
                    <a:pt x="1815" y="866"/>
                  </a:cubicBezTo>
                  <a:cubicBezTo>
                    <a:pt x="1826" y="861"/>
                    <a:pt x="1838" y="866"/>
                    <a:pt x="1843" y="855"/>
                  </a:cubicBezTo>
                  <a:cubicBezTo>
                    <a:pt x="1849" y="849"/>
                    <a:pt x="1849" y="838"/>
                    <a:pt x="1849" y="827"/>
                  </a:cubicBezTo>
                  <a:cubicBezTo>
                    <a:pt x="1849" y="816"/>
                    <a:pt x="1849" y="811"/>
                    <a:pt x="1843" y="799"/>
                  </a:cubicBezTo>
                  <a:cubicBezTo>
                    <a:pt x="1843" y="794"/>
                    <a:pt x="1843" y="794"/>
                    <a:pt x="1843" y="788"/>
                  </a:cubicBezTo>
                  <a:cubicBezTo>
                    <a:pt x="1843" y="783"/>
                    <a:pt x="1843" y="783"/>
                    <a:pt x="1843" y="777"/>
                  </a:cubicBezTo>
                  <a:cubicBezTo>
                    <a:pt x="1871" y="799"/>
                    <a:pt x="1893" y="811"/>
                    <a:pt x="1915" y="838"/>
                  </a:cubicBezTo>
                  <a:cubicBezTo>
                    <a:pt x="1921" y="855"/>
                    <a:pt x="1926" y="861"/>
                    <a:pt x="1938" y="877"/>
                  </a:cubicBezTo>
                  <a:cubicBezTo>
                    <a:pt x="1949" y="894"/>
                    <a:pt x="1965" y="899"/>
                    <a:pt x="1971" y="916"/>
                  </a:cubicBezTo>
                  <a:cubicBezTo>
                    <a:pt x="1982" y="933"/>
                    <a:pt x="1987" y="944"/>
                    <a:pt x="1998" y="960"/>
                  </a:cubicBezTo>
                  <a:cubicBezTo>
                    <a:pt x="1960" y="944"/>
                    <a:pt x="1949" y="910"/>
                    <a:pt x="1971" y="960"/>
                  </a:cubicBezTo>
                  <a:cubicBezTo>
                    <a:pt x="1971" y="972"/>
                    <a:pt x="1971" y="983"/>
                    <a:pt x="1982" y="988"/>
                  </a:cubicBezTo>
                  <a:cubicBezTo>
                    <a:pt x="1982" y="994"/>
                    <a:pt x="1987" y="994"/>
                    <a:pt x="1987" y="994"/>
                  </a:cubicBezTo>
                  <a:cubicBezTo>
                    <a:pt x="1998" y="999"/>
                    <a:pt x="2004" y="1010"/>
                    <a:pt x="2004" y="1021"/>
                  </a:cubicBezTo>
                  <a:cubicBezTo>
                    <a:pt x="2020" y="1010"/>
                    <a:pt x="2009" y="994"/>
                    <a:pt x="2009" y="972"/>
                  </a:cubicBezTo>
                  <a:cubicBezTo>
                    <a:pt x="2048" y="1005"/>
                    <a:pt x="2059" y="1033"/>
                    <a:pt x="2086" y="1071"/>
                  </a:cubicBezTo>
                  <a:cubicBezTo>
                    <a:pt x="2097" y="1088"/>
                    <a:pt x="2103" y="1105"/>
                    <a:pt x="2114" y="1127"/>
                  </a:cubicBezTo>
                  <a:cubicBezTo>
                    <a:pt x="2125" y="1144"/>
                    <a:pt x="2136" y="1160"/>
                    <a:pt x="2136" y="1182"/>
                  </a:cubicBezTo>
                  <a:cubicBezTo>
                    <a:pt x="2136" y="1210"/>
                    <a:pt x="2136" y="1210"/>
                    <a:pt x="2136" y="1210"/>
                  </a:cubicBezTo>
                  <a:cubicBezTo>
                    <a:pt x="2136" y="1221"/>
                    <a:pt x="2153" y="1221"/>
                    <a:pt x="2164" y="1221"/>
                  </a:cubicBezTo>
                  <a:cubicBezTo>
                    <a:pt x="2164" y="1210"/>
                    <a:pt x="2164" y="1205"/>
                    <a:pt x="2164" y="1194"/>
                  </a:cubicBezTo>
                  <a:cubicBezTo>
                    <a:pt x="2209" y="1194"/>
                    <a:pt x="2209" y="1194"/>
                    <a:pt x="2209" y="1194"/>
                  </a:cubicBezTo>
                  <a:cubicBezTo>
                    <a:pt x="2214" y="1199"/>
                    <a:pt x="2220" y="1194"/>
                    <a:pt x="2220" y="1199"/>
                  </a:cubicBezTo>
                  <a:cubicBezTo>
                    <a:pt x="2231" y="1216"/>
                    <a:pt x="2231" y="1227"/>
                    <a:pt x="2236" y="1244"/>
                  </a:cubicBezTo>
                  <a:cubicBezTo>
                    <a:pt x="2236" y="1260"/>
                    <a:pt x="2242" y="1271"/>
                    <a:pt x="2247" y="1288"/>
                  </a:cubicBezTo>
                  <a:cubicBezTo>
                    <a:pt x="2264" y="1338"/>
                    <a:pt x="2281" y="1355"/>
                    <a:pt x="2297" y="1404"/>
                  </a:cubicBezTo>
                  <a:cubicBezTo>
                    <a:pt x="2297" y="1421"/>
                    <a:pt x="2297" y="1432"/>
                    <a:pt x="2308" y="1449"/>
                  </a:cubicBezTo>
                  <a:cubicBezTo>
                    <a:pt x="2325" y="1477"/>
                    <a:pt x="2347" y="1482"/>
                    <a:pt x="2358" y="1510"/>
                  </a:cubicBezTo>
                  <a:cubicBezTo>
                    <a:pt x="2364" y="1521"/>
                    <a:pt x="2369" y="1532"/>
                    <a:pt x="2369" y="1549"/>
                  </a:cubicBezTo>
                  <a:cubicBezTo>
                    <a:pt x="2369" y="1554"/>
                    <a:pt x="2369" y="1560"/>
                    <a:pt x="2369" y="1566"/>
                  </a:cubicBezTo>
                  <a:cubicBezTo>
                    <a:pt x="2381" y="1588"/>
                    <a:pt x="2392" y="1599"/>
                    <a:pt x="2414" y="1615"/>
                  </a:cubicBezTo>
                  <a:cubicBezTo>
                    <a:pt x="2397" y="1621"/>
                    <a:pt x="2381" y="1626"/>
                    <a:pt x="2381" y="1643"/>
                  </a:cubicBezTo>
                  <a:cubicBezTo>
                    <a:pt x="2381" y="1649"/>
                    <a:pt x="2386" y="1649"/>
                    <a:pt x="2386" y="1654"/>
                  </a:cubicBezTo>
                  <a:cubicBezTo>
                    <a:pt x="2386" y="1671"/>
                    <a:pt x="2386" y="1677"/>
                    <a:pt x="2386" y="1693"/>
                  </a:cubicBezTo>
                  <a:cubicBezTo>
                    <a:pt x="2386" y="1699"/>
                    <a:pt x="2392" y="1699"/>
                    <a:pt x="2392" y="1704"/>
                  </a:cubicBezTo>
                  <a:cubicBezTo>
                    <a:pt x="2392" y="1715"/>
                    <a:pt x="2386" y="1721"/>
                    <a:pt x="2381" y="1726"/>
                  </a:cubicBezTo>
                  <a:cubicBezTo>
                    <a:pt x="2386" y="1732"/>
                    <a:pt x="2392" y="1737"/>
                    <a:pt x="2392" y="1749"/>
                  </a:cubicBezTo>
                  <a:cubicBezTo>
                    <a:pt x="2392" y="1760"/>
                    <a:pt x="2381" y="1765"/>
                    <a:pt x="2369" y="1771"/>
                  </a:cubicBezTo>
                  <a:cubicBezTo>
                    <a:pt x="2353" y="1782"/>
                    <a:pt x="2342" y="1788"/>
                    <a:pt x="2325" y="1799"/>
                  </a:cubicBezTo>
                  <a:cubicBezTo>
                    <a:pt x="2292" y="1821"/>
                    <a:pt x="2270" y="1821"/>
                    <a:pt x="2231" y="1826"/>
                  </a:cubicBezTo>
                  <a:cubicBezTo>
                    <a:pt x="2220" y="1815"/>
                    <a:pt x="2203" y="1804"/>
                    <a:pt x="2186" y="1804"/>
                  </a:cubicBezTo>
                  <a:cubicBezTo>
                    <a:pt x="2153" y="1804"/>
                    <a:pt x="2164" y="1865"/>
                    <a:pt x="2131" y="1865"/>
                  </a:cubicBezTo>
                  <a:cubicBezTo>
                    <a:pt x="2125" y="1865"/>
                    <a:pt x="2125" y="1860"/>
                    <a:pt x="2114" y="1860"/>
                  </a:cubicBezTo>
                  <a:cubicBezTo>
                    <a:pt x="2108" y="1860"/>
                    <a:pt x="2103" y="1871"/>
                    <a:pt x="2097" y="1876"/>
                  </a:cubicBezTo>
                  <a:cubicBezTo>
                    <a:pt x="2081" y="1876"/>
                    <a:pt x="2081" y="1876"/>
                    <a:pt x="2081" y="1876"/>
                  </a:cubicBezTo>
                  <a:cubicBezTo>
                    <a:pt x="2070" y="1887"/>
                    <a:pt x="2064" y="1904"/>
                    <a:pt x="2048" y="1904"/>
                  </a:cubicBezTo>
                  <a:cubicBezTo>
                    <a:pt x="2031" y="1904"/>
                    <a:pt x="2025" y="1887"/>
                    <a:pt x="2009" y="1887"/>
                  </a:cubicBezTo>
                  <a:cubicBezTo>
                    <a:pt x="2004" y="1887"/>
                    <a:pt x="1998" y="1893"/>
                    <a:pt x="1987" y="1893"/>
                  </a:cubicBezTo>
                  <a:cubicBezTo>
                    <a:pt x="1982" y="1893"/>
                    <a:pt x="1976" y="1887"/>
                    <a:pt x="1965" y="1887"/>
                  </a:cubicBezTo>
                  <a:cubicBezTo>
                    <a:pt x="1949" y="1887"/>
                    <a:pt x="1943" y="1904"/>
                    <a:pt x="1926" y="1904"/>
                  </a:cubicBezTo>
                  <a:cubicBezTo>
                    <a:pt x="1921" y="1910"/>
                    <a:pt x="1915" y="1904"/>
                    <a:pt x="1910" y="1910"/>
                  </a:cubicBezTo>
                  <a:cubicBezTo>
                    <a:pt x="1899" y="1915"/>
                    <a:pt x="1899" y="1921"/>
                    <a:pt x="1893" y="1926"/>
                  </a:cubicBezTo>
                  <a:cubicBezTo>
                    <a:pt x="1882" y="1932"/>
                    <a:pt x="1876" y="1926"/>
                    <a:pt x="1865" y="1932"/>
                  </a:cubicBezTo>
                  <a:cubicBezTo>
                    <a:pt x="1854" y="1937"/>
                    <a:pt x="1849" y="1943"/>
                    <a:pt x="1838" y="1943"/>
                  </a:cubicBezTo>
                  <a:cubicBezTo>
                    <a:pt x="1826" y="1943"/>
                    <a:pt x="1815" y="1943"/>
                    <a:pt x="1804" y="1937"/>
                  </a:cubicBezTo>
                  <a:cubicBezTo>
                    <a:pt x="1799" y="1932"/>
                    <a:pt x="1799" y="1926"/>
                    <a:pt x="1793" y="1926"/>
                  </a:cubicBezTo>
                  <a:cubicBezTo>
                    <a:pt x="1782" y="1926"/>
                    <a:pt x="1776" y="1932"/>
                    <a:pt x="1765" y="1937"/>
                  </a:cubicBezTo>
                  <a:cubicBezTo>
                    <a:pt x="1765" y="1921"/>
                    <a:pt x="1760" y="1915"/>
                    <a:pt x="1749" y="1899"/>
                  </a:cubicBezTo>
                  <a:cubicBezTo>
                    <a:pt x="1749" y="1893"/>
                    <a:pt x="1749" y="1882"/>
                    <a:pt x="1738" y="1882"/>
                  </a:cubicBezTo>
                  <a:cubicBezTo>
                    <a:pt x="1715" y="1882"/>
                    <a:pt x="1704" y="1893"/>
                    <a:pt x="1693" y="1904"/>
                  </a:cubicBezTo>
                  <a:cubicBezTo>
                    <a:pt x="1677" y="1910"/>
                    <a:pt x="1671" y="1921"/>
                    <a:pt x="1654" y="1921"/>
                  </a:cubicBezTo>
                  <a:cubicBezTo>
                    <a:pt x="1649" y="1921"/>
                    <a:pt x="1649" y="1915"/>
                    <a:pt x="1649" y="1915"/>
                  </a:cubicBezTo>
                  <a:cubicBezTo>
                    <a:pt x="1638" y="1904"/>
                    <a:pt x="1632" y="1899"/>
                    <a:pt x="1621" y="1899"/>
                  </a:cubicBezTo>
                  <a:cubicBezTo>
                    <a:pt x="1571" y="1899"/>
                    <a:pt x="1543" y="1899"/>
                    <a:pt x="1493" y="1899"/>
                  </a:cubicBezTo>
                  <a:cubicBezTo>
                    <a:pt x="1460" y="1899"/>
                    <a:pt x="1443" y="1915"/>
                    <a:pt x="1410" y="1926"/>
                  </a:cubicBezTo>
                  <a:cubicBezTo>
                    <a:pt x="1371" y="1937"/>
                    <a:pt x="1349" y="1937"/>
                    <a:pt x="1316" y="1960"/>
                  </a:cubicBezTo>
                  <a:cubicBezTo>
                    <a:pt x="1310" y="1965"/>
                    <a:pt x="1310" y="1971"/>
                    <a:pt x="1305" y="1976"/>
                  </a:cubicBezTo>
                  <a:cubicBezTo>
                    <a:pt x="1299" y="1982"/>
                    <a:pt x="1294" y="1976"/>
                    <a:pt x="1294" y="1982"/>
                  </a:cubicBezTo>
                  <a:cubicBezTo>
                    <a:pt x="1271" y="1993"/>
                    <a:pt x="1255" y="2004"/>
                    <a:pt x="1238" y="2026"/>
                  </a:cubicBezTo>
                  <a:cubicBezTo>
                    <a:pt x="1233" y="2043"/>
                    <a:pt x="1216" y="2048"/>
                    <a:pt x="1205" y="2060"/>
                  </a:cubicBezTo>
                  <a:cubicBezTo>
                    <a:pt x="1188" y="2076"/>
                    <a:pt x="1183" y="2093"/>
                    <a:pt x="1183" y="2115"/>
                  </a:cubicBezTo>
                  <a:cubicBezTo>
                    <a:pt x="1183" y="2132"/>
                    <a:pt x="1183" y="2137"/>
                    <a:pt x="1194" y="2154"/>
                  </a:cubicBezTo>
                  <a:cubicBezTo>
                    <a:pt x="1199" y="2159"/>
                    <a:pt x="1210" y="2171"/>
                    <a:pt x="1210" y="2182"/>
                  </a:cubicBezTo>
                  <a:cubicBezTo>
                    <a:pt x="1210" y="2193"/>
                    <a:pt x="1199" y="2193"/>
                    <a:pt x="1199" y="2204"/>
                  </a:cubicBezTo>
                  <a:cubicBezTo>
                    <a:pt x="1199" y="2220"/>
                    <a:pt x="1210" y="2226"/>
                    <a:pt x="1221" y="2237"/>
                  </a:cubicBezTo>
                  <a:cubicBezTo>
                    <a:pt x="1271" y="2282"/>
                    <a:pt x="1177" y="2276"/>
                    <a:pt x="1138" y="2282"/>
                  </a:cubicBezTo>
                  <a:cubicBezTo>
                    <a:pt x="1121" y="2293"/>
                    <a:pt x="1110" y="2298"/>
                    <a:pt x="1094" y="2304"/>
                  </a:cubicBezTo>
                  <a:cubicBezTo>
                    <a:pt x="1088" y="2304"/>
                    <a:pt x="1088" y="2304"/>
                    <a:pt x="1083" y="2304"/>
                  </a:cubicBezTo>
                  <a:cubicBezTo>
                    <a:pt x="1083" y="2309"/>
                    <a:pt x="1077" y="2309"/>
                    <a:pt x="1077" y="2315"/>
                  </a:cubicBezTo>
                  <a:cubicBezTo>
                    <a:pt x="1066" y="2326"/>
                    <a:pt x="1066" y="2337"/>
                    <a:pt x="1060" y="2348"/>
                  </a:cubicBezTo>
                  <a:cubicBezTo>
                    <a:pt x="1055" y="2365"/>
                    <a:pt x="1044" y="2370"/>
                    <a:pt x="1044" y="2381"/>
                  </a:cubicBezTo>
                  <a:cubicBezTo>
                    <a:pt x="1044" y="2393"/>
                    <a:pt x="1049" y="2398"/>
                    <a:pt x="1044" y="2404"/>
                  </a:cubicBezTo>
                  <a:cubicBezTo>
                    <a:pt x="1033" y="2415"/>
                    <a:pt x="1021" y="2415"/>
                    <a:pt x="1005" y="2420"/>
                  </a:cubicBezTo>
                  <a:cubicBezTo>
                    <a:pt x="994" y="2426"/>
                    <a:pt x="983" y="2426"/>
                    <a:pt x="966" y="2426"/>
                  </a:cubicBezTo>
                  <a:cubicBezTo>
                    <a:pt x="966" y="2448"/>
                    <a:pt x="961" y="2459"/>
                    <a:pt x="961" y="2481"/>
                  </a:cubicBezTo>
                  <a:cubicBezTo>
                    <a:pt x="961" y="2492"/>
                    <a:pt x="955" y="2498"/>
                    <a:pt x="949" y="2509"/>
                  </a:cubicBezTo>
                  <a:cubicBezTo>
                    <a:pt x="944" y="2515"/>
                    <a:pt x="944" y="2520"/>
                    <a:pt x="938" y="2520"/>
                  </a:cubicBezTo>
                  <a:cubicBezTo>
                    <a:pt x="910" y="2520"/>
                    <a:pt x="894" y="2515"/>
                    <a:pt x="866" y="2509"/>
                  </a:cubicBezTo>
                  <a:cubicBezTo>
                    <a:pt x="850" y="2509"/>
                    <a:pt x="844" y="2509"/>
                    <a:pt x="827" y="2509"/>
                  </a:cubicBezTo>
                  <a:cubicBezTo>
                    <a:pt x="805" y="2509"/>
                    <a:pt x="799" y="2498"/>
                    <a:pt x="777" y="2498"/>
                  </a:cubicBezTo>
                  <a:cubicBezTo>
                    <a:pt x="739" y="2504"/>
                    <a:pt x="739" y="2504"/>
                    <a:pt x="739" y="2504"/>
                  </a:cubicBezTo>
                  <a:cubicBezTo>
                    <a:pt x="727" y="2498"/>
                    <a:pt x="722" y="2498"/>
                    <a:pt x="711" y="2498"/>
                  </a:cubicBezTo>
                  <a:cubicBezTo>
                    <a:pt x="683" y="2498"/>
                    <a:pt x="677" y="2515"/>
                    <a:pt x="661" y="2526"/>
                  </a:cubicBezTo>
                  <a:cubicBezTo>
                    <a:pt x="650" y="2531"/>
                    <a:pt x="644" y="2542"/>
                    <a:pt x="633" y="2542"/>
                  </a:cubicBezTo>
                  <a:cubicBezTo>
                    <a:pt x="627" y="2542"/>
                    <a:pt x="627" y="2537"/>
                    <a:pt x="622" y="2531"/>
                  </a:cubicBezTo>
                  <a:cubicBezTo>
                    <a:pt x="616" y="2526"/>
                    <a:pt x="605" y="2526"/>
                    <a:pt x="594" y="2526"/>
                  </a:cubicBezTo>
                  <a:cubicBezTo>
                    <a:pt x="572" y="2520"/>
                    <a:pt x="561" y="2515"/>
                    <a:pt x="539" y="2515"/>
                  </a:cubicBezTo>
                  <a:cubicBezTo>
                    <a:pt x="511" y="2515"/>
                    <a:pt x="494" y="2531"/>
                    <a:pt x="478" y="2548"/>
                  </a:cubicBezTo>
                  <a:cubicBezTo>
                    <a:pt x="472" y="2548"/>
                    <a:pt x="461" y="2554"/>
                    <a:pt x="461" y="2559"/>
                  </a:cubicBezTo>
                  <a:cubicBezTo>
                    <a:pt x="455" y="2565"/>
                    <a:pt x="455" y="2570"/>
                    <a:pt x="450" y="2576"/>
                  </a:cubicBezTo>
                  <a:cubicBezTo>
                    <a:pt x="433" y="2565"/>
                    <a:pt x="422" y="2548"/>
                    <a:pt x="405" y="2548"/>
                  </a:cubicBezTo>
                  <a:cubicBezTo>
                    <a:pt x="400" y="2542"/>
                    <a:pt x="400" y="2542"/>
                    <a:pt x="394" y="2542"/>
                  </a:cubicBezTo>
                  <a:cubicBezTo>
                    <a:pt x="372" y="2542"/>
                    <a:pt x="367" y="2554"/>
                    <a:pt x="344" y="2554"/>
                  </a:cubicBezTo>
                  <a:cubicBezTo>
                    <a:pt x="322" y="2554"/>
                    <a:pt x="311" y="2548"/>
                    <a:pt x="289" y="2548"/>
                  </a:cubicBezTo>
                  <a:cubicBezTo>
                    <a:pt x="278" y="2548"/>
                    <a:pt x="272" y="2548"/>
                    <a:pt x="267" y="2554"/>
                  </a:cubicBezTo>
                  <a:lnTo>
                    <a:pt x="267" y="2554"/>
                  </a:lnTo>
                  <a:cubicBezTo>
                    <a:pt x="261" y="2520"/>
                    <a:pt x="256" y="2498"/>
                    <a:pt x="244" y="2470"/>
                  </a:cubicBezTo>
                  <a:cubicBezTo>
                    <a:pt x="233" y="2448"/>
                    <a:pt x="211" y="2442"/>
                    <a:pt x="189" y="2431"/>
                  </a:cubicBezTo>
                  <a:cubicBezTo>
                    <a:pt x="183" y="2426"/>
                    <a:pt x="172" y="2420"/>
                    <a:pt x="172" y="2409"/>
                  </a:cubicBezTo>
                  <a:cubicBezTo>
                    <a:pt x="172" y="2393"/>
                    <a:pt x="178" y="2381"/>
                    <a:pt x="172" y="2370"/>
                  </a:cubicBezTo>
                  <a:cubicBezTo>
                    <a:pt x="161" y="2359"/>
                    <a:pt x="156" y="2359"/>
                    <a:pt x="144" y="2359"/>
                  </a:cubicBezTo>
                  <a:cubicBezTo>
                    <a:pt x="122" y="2343"/>
                    <a:pt x="100" y="2337"/>
                    <a:pt x="100" y="2309"/>
                  </a:cubicBezTo>
                  <a:cubicBezTo>
                    <a:pt x="100" y="2293"/>
                    <a:pt x="117" y="2287"/>
                    <a:pt x="122" y="2270"/>
                  </a:cubicBezTo>
                  <a:cubicBezTo>
                    <a:pt x="144" y="2237"/>
                    <a:pt x="156" y="2215"/>
                    <a:pt x="172" y="2182"/>
                  </a:cubicBezTo>
                  <a:cubicBezTo>
                    <a:pt x="183" y="2159"/>
                    <a:pt x="194" y="2148"/>
                    <a:pt x="194" y="2126"/>
                  </a:cubicBezTo>
                  <a:cubicBezTo>
                    <a:pt x="194" y="2093"/>
                    <a:pt x="189" y="2065"/>
                    <a:pt x="161" y="2048"/>
                  </a:cubicBezTo>
                  <a:cubicBezTo>
                    <a:pt x="133" y="2032"/>
                    <a:pt x="117" y="2032"/>
                    <a:pt x="95" y="2015"/>
                  </a:cubicBezTo>
                  <a:cubicBezTo>
                    <a:pt x="89" y="2010"/>
                    <a:pt x="89" y="2004"/>
                    <a:pt x="83" y="2004"/>
                  </a:cubicBezTo>
                  <a:cubicBezTo>
                    <a:pt x="61" y="1987"/>
                    <a:pt x="44" y="1976"/>
                    <a:pt x="17" y="1965"/>
                  </a:cubicBezTo>
                  <a:cubicBezTo>
                    <a:pt x="39" y="1921"/>
                    <a:pt x="50" y="1893"/>
                    <a:pt x="50" y="1849"/>
                  </a:cubicBezTo>
                  <a:cubicBezTo>
                    <a:pt x="50" y="1832"/>
                    <a:pt x="44" y="1826"/>
                    <a:pt x="39" y="1810"/>
                  </a:cubicBezTo>
                  <a:cubicBezTo>
                    <a:pt x="28" y="1776"/>
                    <a:pt x="28" y="1749"/>
                    <a:pt x="11" y="1715"/>
                  </a:cubicBezTo>
                  <a:cubicBezTo>
                    <a:pt x="6" y="1704"/>
                    <a:pt x="0" y="1704"/>
                    <a:pt x="0" y="1693"/>
                  </a:cubicBezTo>
                  <a:cubicBezTo>
                    <a:pt x="0" y="1665"/>
                    <a:pt x="22" y="1660"/>
                    <a:pt x="33" y="1643"/>
                  </a:cubicBezTo>
                  <a:cubicBezTo>
                    <a:pt x="44" y="1621"/>
                    <a:pt x="33" y="1610"/>
                    <a:pt x="33" y="15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4" name="Freeform 8"/>
            <p:cNvSpPr>
              <a:spLocks noChangeArrowheads="1"/>
            </p:cNvSpPr>
            <p:nvPr/>
          </p:nvSpPr>
          <p:spPr bwMode="auto">
            <a:xfrm>
              <a:off x="9150701" y="4823366"/>
              <a:ext cx="1581048" cy="1131887"/>
            </a:xfrm>
            <a:custGeom>
              <a:avLst/>
              <a:gdLst>
                <a:gd name="T0" fmla="*/ 2969 w 4391"/>
                <a:gd name="T1" fmla="*/ 317 h 3142"/>
                <a:gd name="T2" fmla="*/ 2958 w 4391"/>
                <a:gd name="T3" fmla="*/ 261 h 3142"/>
                <a:gd name="T4" fmla="*/ 1571 w 4391"/>
                <a:gd name="T5" fmla="*/ 822 h 3142"/>
                <a:gd name="T6" fmla="*/ 1704 w 4391"/>
                <a:gd name="T7" fmla="*/ 816 h 3142"/>
                <a:gd name="T8" fmla="*/ 1865 w 4391"/>
                <a:gd name="T9" fmla="*/ 705 h 3142"/>
                <a:gd name="T10" fmla="*/ 1998 w 4391"/>
                <a:gd name="T11" fmla="*/ 755 h 3142"/>
                <a:gd name="T12" fmla="*/ 2159 w 4391"/>
                <a:gd name="T13" fmla="*/ 816 h 3142"/>
                <a:gd name="T14" fmla="*/ 2292 w 4391"/>
                <a:gd name="T15" fmla="*/ 683 h 3142"/>
                <a:gd name="T16" fmla="*/ 2087 w 4391"/>
                <a:gd name="T17" fmla="*/ 539 h 3142"/>
                <a:gd name="T18" fmla="*/ 1981 w 4391"/>
                <a:gd name="T19" fmla="*/ 411 h 3142"/>
                <a:gd name="T20" fmla="*/ 1954 w 4391"/>
                <a:gd name="T21" fmla="*/ 339 h 3142"/>
                <a:gd name="T22" fmla="*/ 1776 w 4391"/>
                <a:gd name="T23" fmla="*/ 200 h 3142"/>
                <a:gd name="T24" fmla="*/ 1809 w 4391"/>
                <a:gd name="T25" fmla="*/ 134 h 3142"/>
                <a:gd name="T26" fmla="*/ 1931 w 4391"/>
                <a:gd name="T27" fmla="*/ 145 h 3142"/>
                <a:gd name="T28" fmla="*/ 1831 w 4391"/>
                <a:gd name="T29" fmla="*/ 89 h 3142"/>
                <a:gd name="T30" fmla="*/ 1881 w 4391"/>
                <a:gd name="T31" fmla="*/ 0 h 3142"/>
                <a:gd name="T32" fmla="*/ 2098 w 4391"/>
                <a:gd name="T33" fmla="*/ 172 h 3142"/>
                <a:gd name="T34" fmla="*/ 2070 w 4391"/>
                <a:gd name="T35" fmla="*/ 283 h 3142"/>
                <a:gd name="T36" fmla="*/ 2153 w 4391"/>
                <a:gd name="T37" fmla="*/ 405 h 3142"/>
                <a:gd name="T38" fmla="*/ 2320 w 4391"/>
                <a:gd name="T39" fmla="*/ 428 h 3142"/>
                <a:gd name="T40" fmla="*/ 2570 w 4391"/>
                <a:gd name="T41" fmla="*/ 694 h 3142"/>
                <a:gd name="T42" fmla="*/ 2786 w 4391"/>
                <a:gd name="T43" fmla="*/ 988 h 3142"/>
                <a:gd name="T44" fmla="*/ 3119 w 4391"/>
                <a:gd name="T45" fmla="*/ 1260 h 3142"/>
                <a:gd name="T46" fmla="*/ 3447 w 4391"/>
                <a:gd name="T47" fmla="*/ 1316 h 3142"/>
                <a:gd name="T48" fmla="*/ 3630 w 4391"/>
                <a:gd name="T49" fmla="*/ 1327 h 3142"/>
                <a:gd name="T50" fmla="*/ 3980 w 4391"/>
                <a:gd name="T51" fmla="*/ 1327 h 3142"/>
                <a:gd name="T52" fmla="*/ 4180 w 4391"/>
                <a:gd name="T53" fmla="*/ 1904 h 3142"/>
                <a:gd name="T54" fmla="*/ 4357 w 4391"/>
                <a:gd name="T55" fmla="*/ 2232 h 3142"/>
                <a:gd name="T56" fmla="*/ 4363 w 4391"/>
                <a:gd name="T57" fmla="*/ 2470 h 3142"/>
                <a:gd name="T58" fmla="*/ 3996 w 4391"/>
                <a:gd name="T59" fmla="*/ 2415 h 3142"/>
                <a:gd name="T60" fmla="*/ 3819 w 4391"/>
                <a:gd name="T61" fmla="*/ 2476 h 3142"/>
                <a:gd name="T62" fmla="*/ 3669 w 4391"/>
                <a:gd name="T63" fmla="*/ 2404 h 3142"/>
                <a:gd name="T64" fmla="*/ 3563 w 4391"/>
                <a:gd name="T65" fmla="*/ 2504 h 3142"/>
                <a:gd name="T66" fmla="*/ 3391 w 4391"/>
                <a:gd name="T67" fmla="*/ 2630 h 3142"/>
                <a:gd name="T68" fmla="*/ 3191 w 4391"/>
                <a:gd name="T69" fmla="*/ 2813 h 3142"/>
                <a:gd name="T70" fmla="*/ 2925 w 4391"/>
                <a:gd name="T71" fmla="*/ 2936 h 3142"/>
                <a:gd name="T72" fmla="*/ 2659 w 4391"/>
                <a:gd name="T73" fmla="*/ 3008 h 3142"/>
                <a:gd name="T74" fmla="*/ 2425 w 4391"/>
                <a:gd name="T75" fmla="*/ 2980 h 3142"/>
                <a:gd name="T76" fmla="*/ 2076 w 4391"/>
                <a:gd name="T77" fmla="*/ 3141 h 3142"/>
                <a:gd name="T78" fmla="*/ 1881 w 4391"/>
                <a:gd name="T79" fmla="*/ 2936 h 3142"/>
                <a:gd name="T80" fmla="*/ 1454 w 4391"/>
                <a:gd name="T81" fmla="*/ 2913 h 3142"/>
                <a:gd name="T82" fmla="*/ 1387 w 4391"/>
                <a:gd name="T83" fmla="*/ 2597 h 3142"/>
                <a:gd name="T84" fmla="*/ 1182 w 4391"/>
                <a:gd name="T85" fmla="*/ 2387 h 3142"/>
                <a:gd name="T86" fmla="*/ 927 w 4391"/>
                <a:gd name="T87" fmla="*/ 2259 h 3142"/>
                <a:gd name="T88" fmla="*/ 971 w 4391"/>
                <a:gd name="T89" fmla="*/ 2071 h 3142"/>
                <a:gd name="T90" fmla="*/ 816 w 4391"/>
                <a:gd name="T91" fmla="*/ 1410 h 3142"/>
                <a:gd name="T92" fmla="*/ 555 w 4391"/>
                <a:gd name="T93" fmla="*/ 1410 h 3142"/>
                <a:gd name="T94" fmla="*/ 205 w 4391"/>
                <a:gd name="T95" fmla="*/ 1249 h 3142"/>
                <a:gd name="T96" fmla="*/ 260 w 4391"/>
                <a:gd name="T97" fmla="*/ 938 h 3142"/>
                <a:gd name="T98" fmla="*/ 22 w 4391"/>
                <a:gd name="T99" fmla="*/ 655 h 3142"/>
                <a:gd name="T100" fmla="*/ 272 w 4391"/>
                <a:gd name="T101" fmla="*/ 122 h 3142"/>
                <a:gd name="T102" fmla="*/ 394 w 4391"/>
                <a:gd name="T103" fmla="*/ 283 h 3142"/>
                <a:gd name="T104" fmla="*/ 394 w 4391"/>
                <a:gd name="T105" fmla="*/ 622 h 3142"/>
                <a:gd name="T106" fmla="*/ 705 w 4391"/>
                <a:gd name="T107" fmla="*/ 750 h 3142"/>
                <a:gd name="T108" fmla="*/ 738 w 4391"/>
                <a:gd name="T109" fmla="*/ 938 h 3142"/>
                <a:gd name="T110" fmla="*/ 899 w 4391"/>
                <a:gd name="T111" fmla="*/ 1210 h 3142"/>
                <a:gd name="T112" fmla="*/ 1215 w 4391"/>
                <a:gd name="T113" fmla="*/ 927 h 3142"/>
                <a:gd name="T114" fmla="*/ 1360 w 4391"/>
                <a:gd name="T115" fmla="*/ 1010 h 3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91" h="3142">
                  <a:moveTo>
                    <a:pt x="2958" y="261"/>
                  </a:moveTo>
                  <a:lnTo>
                    <a:pt x="2958" y="261"/>
                  </a:lnTo>
                  <a:cubicBezTo>
                    <a:pt x="2953" y="261"/>
                    <a:pt x="2953" y="261"/>
                    <a:pt x="2947" y="261"/>
                  </a:cubicBezTo>
                  <a:cubicBezTo>
                    <a:pt x="2947" y="272"/>
                    <a:pt x="2947" y="272"/>
                    <a:pt x="2947" y="278"/>
                  </a:cubicBezTo>
                  <a:cubicBezTo>
                    <a:pt x="2947" y="294"/>
                    <a:pt x="2953" y="305"/>
                    <a:pt x="2953" y="317"/>
                  </a:cubicBezTo>
                  <a:cubicBezTo>
                    <a:pt x="2969" y="317"/>
                    <a:pt x="2969" y="317"/>
                    <a:pt x="2969" y="317"/>
                  </a:cubicBezTo>
                  <a:cubicBezTo>
                    <a:pt x="3008" y="322"/>
                    <a:pt x="3008" y="322"/>
                    <a:pt x="3008" y="322"/>
                  </a:cubicBezTo>
                  <a:cubicBezTo>
                    <a:pt x="3025" y="317"/>
                    <a:pt x="3036" y="311"/>
                    <a:pt x="3047" y="294"/>
                  </a:cubicBezTo>
                  <a:cubicBezTo>
                    <a:pt x="3042" y="283"/>
                    <a:pt x="3042" y="283"/>
                    <a:pt x="3042" y="283"/>
                  </a:cubicBezTo>
                  <a:cubicBezTo>
                    <a:pt x="3031" y="283"/>
                    <a:pt x="3019" y="289"/>
                    <a:pt x="3008" y="283"/>
                  </a:cubicBezTo>
                  <a:cubicBezTo>
                    <a:pt x="2992" y="283"/>
                    <a:pt x="2981" y="272"/>
                    <a:pt x="2969" y="267"/>
                  </a:cubicBezTo>
                  <a:cubicBezTo>
                    <a:pt x="2964" y="267"/>
                    <a:pt x="2964" y="261"/>
                    <a:pt x="2958" y="261"/>
                  </a:cubicBezTo>
                  <a:close/>
                  <a:moveTo>
                    <a:pt x="1459" y="805"/>
                  </a:moveTo>
                  <a:lnTo>
                    <a:pt x="1459" y="805"/>
                  </a:lnTo>
                  <a:lnTo>
                    <a:pt x="1465" y="805"/>
                  </a:lnTo>
                  <a:cubicBezTo>
                    <a:pt x="1487" y="800"/>
                    <a:pt x="1504" y="788"/>
                    <a:pt x="1526" y="788"/>
                  </a:cubicBezTo>
                  <a:cubicBezTo>
                    <a:pt x="1543" y="788"/>
                    <a:pt x="1543" y="800"/>
                    <a:pt x="1554" y="811"/>
                  </a:cubicBezTo>
                  <a:cubicBezTo>
                    <a:pt x="1560" y="816"/>
                    <a:pt x="1565" y="816"/>
                    <a:pt x="1571" y="822"/>
                  </a:cubicBezTo>
                  <a:cubicBezTo>
                    <a:pt x="1576" y="822"/>
                    <a:pt x="1582" y="827"/>
                    <a:pt x="1593" y="833"/>
                  </a:cubicBezTo>
                  <a:cubicBezTo>
                    <a:pt x="1598" y="838"/>
                    <a:pt x="1609" y="838"/>
                    <a:pt x="1609" y="850"/>
                  </a:cubicBezTo>
                  <a:cubicBezTo>
                    <a:pt x="1609" y="855"/>
                    <a:pt x="1598" y="861"/>
                    <a:pt x="1593" y="866"/>
                  </a:cubicBezTo>
                  <a:cubicBezTo>
                    <a:pt x="1593" y="877"/>
                    <a:pt x="1593" y="877"/>
                    <a:pt x="1593" y="877"/>
                  </a:cubicBezTo>
                  <a:cubicBezTo>
                    <a:pt x="1615" y="872"/>
                    <a:pt x="1626" y="861"/>
                    <a:pt x="1648" y="850"/>
                  </a:cubicBezTo>
                  <a:cubicBezTo>
                    <a:pt x="1671" y="838"/>
                    <a:pt x="1682" y="833"/>
                    <a:pt x="1704" y="816"/>
                  </a:cubicBezTo>
                  <a:cubicBezTo>
                    <a:pt x="1709" y="811"/>
                    <a:pt x="1720" y="805"/>
                    <a:pt x="1726" y="800"/>
                  </a:cubicBezTo>
                  <a:cubicBezTo>
                    <a:pt x="1754" y="766"/>
                    <a:pt x="1759" y="739"/>
                    <a:pt x="1782" y="705"/>
                  </a:cubicBezTo>
                  <a:cubicBezTo>
                    <a:pt x="1809" y="744"/>
                    <a:pt x="1815" y="755"/>
                    <a:pt x="1798" y="711"/>
                  </a:cubicBezTo>
                  <a:cubicBezTo>
                    <a:pt x="1798" y="700"/>
                    <a:pt x="1798" y="694"/>
                    <a:pt x="1804" y="683"/>
                  </a:cubicBezTo>
                  <a:cubicBezTo>
                    <a:pt x="1804" y="683"/>
                    <a:pt x="1809" y="683"/>
                    <a:pt x="1815" y="677"/>
                  </a:cubicBezTo>
                  <a:cubicBezTo>
                    <a:pt x="1826" y="694"/>
                    <a:pt x="1848" y="694"/>
                    <a:pt x="1865" y="705"/>
                  </a:cubicBezTo>
                  <a:cubicBezTo>
                    <a:pt x="1859" y="722"/>
                    <a:pt x="1859" y="727"/>
                    <a:pt x="1859" y="739"/>
                  </a:cubicBezTo>
                  <a:cubicBezTo>
                    <a:pt x="1859" y="755"/>
                    <a:pt x="1859" y="777"/>
                    <a:pt x="1881" y="777"/>
                  </a:cubicBezTo>
                  <a:cubicBezTo>
                    <a:pt x="1898" y="777"/>
                    <a:pt x="1904" y="772"/>
                    <a:pt x="1920" y="766"/>
                  </a:cubicBezTo>
                  <a:cubicBezTo>
                    <a:pt x="1942" y="761"/>
                    <a:pt x="1954" y="761"/>
                    <a:pt x="1976" y="761"/>
                  </a:cubicBezTo>
                  <a:cubicBezTo>
                    <a:pt x="1981" y="761"/>
                    <a:pt x="1981" y="761"/>
                    <a:pt x="1987" y="761"/>
                  </a:cubicBezTo>
                  <a:cubicBezTo>
                    <a:pt x="1992" y="761"/>
                    <a:pt x="1992" y="755"/>
                    <a:pt x="1998" y="755"/>
                  </a:cubicBezTo>
                  <a:cubicBezTo>
                    <a:pt x="2015" y="755"/>
                    <a:pt x="2031" y="750"/>
                    <a:pt x="2048" y="750"/>
                  </a:cubicBezTo>
                  <a:cubicBezTo>
                    <a:pt x="2076" y="750"/>
                    <a:pt x="2087" y="755"/>
                    <a:pt x="2103" y="766"/>
                  </a:cubicBezTo>
                  <a:cubicBezTo>
                    <a:pt x="2126" y="772"/>
                    <a:pt x="2137" y="777"/>
                    <a:pt x="2153" y="788"/>
                  </a:cubicBezTo>
                  <a:cubicBezTo>
                    <a:pt x="2137" y="794"/>
                    <a:pt x="2126" y="800"/>
                    <a:pt x="2115" y="811"/>
                  </a:cubicBezTo>
                  <a:cubicBezTo>
                    <a:pt x="2115" y="811"/>
                    <a:pt x="2115" y="816"/>
                    <a:pt x="2120" y="816"/>
                  </a:cubicBezTo>
                  <a:cubicBezTo>
                    <a:pt x="2131" y="822"/>
                    <a:pt x="2142" y="816"/>
                    <a:pt x="2159" y="816"/>
                  </a:cubicBezTo>
                  <a:cubicBezTo>
                    <a:pt x="2176" y="822"/>
                    <a:pt x="2187" y="833"/>
                    <a:pt x="2203" y="833"/>
                  </a:cubicBezTo>
                  <a:cubicBezTo>
                    <a:pt x="2214" y="833"/>
                    <a:pt x="2220" y="827"/>
                    <a:pt x="2231" y="822"/>
                  </a:cubicBezTo>
                  <a:cubicBezTo>
                    <a:pt x="2248" y="816"/>
                    <a:pt x="2259" y="816"/>
                    <a:pt x="2270" y="805"/>
                  </a:cubicBezTo>
                  <a:cubicBezTo>
                    <a:pt x="2270" y="800"/>
                    <a:pt x="2270" y="800"/>
                    <a:pt x="2276" y="794"/>
                  </a:cubicBezTo>
                  <a:cubicBezTo>
                    <a:pt x="2281" y="777"/>
                    <a:pt x="2287" y="761"/>
                    <a:pt x="2287" y="739"/>
                  </a:cubicBezTo>
                  <a:cubicBezTo>
                    <a:pt x="2287" y="722"/>
                    <a:pt x="2292" y="705"/>
                    <a:pt x="2292" y="683"/>
                  </a:cubicBezTo>
                  <a:cubicBezTo>
                    <a:pt x="2292" y="661"/>
                    <a:pt x="2287" y="644"/>
                    <a:pt x="2270" y="622"/>
                  </a:cubicBezTo>
                  <a:cubicBezTo>
                    <a:pt x="2259" y="605"/>
                    <a:pt x="2248" y="594"/>
                    <a:pt x="2231" y="583"/>
                  </a:cubicBezTo>
                  <a:cubicBezTo>
                    <a:pt x="2214" y="578"/>
                    <a:pt x="2203" y="578"/>
                    <a:pt x="2181" y="578"/>
                  </a:cubicBezTo>
                  <a:cubicBezTo>
                    <a:pt x="2159" y="572"/>
                    <a:pt x="2148" y="566"/>
                    <a:pt x="2126" y="555"/>
                  </a:cubicBezTo>
                  <a:cubicBezTo>
                    <a:pt x="2120" y="555"/>
                    <a:pt x="2120" y="550"/>
                    <a:pt x="2115" y="550"/>
                  </a:cubicBezTo>
                  <a:cubicBezTo>
                    <a:pt x="2109" y="544"/>
                    <a:pt x="2098" y="550"/>
                    <a:pt x="2087" y="539"/>
                  </a:cubicBezTo>
                  <a:cubicBezTo>
                    <a:pt x="2087" y="539"/>
                    <a:pt x="2087" y="528"/>
                    <a:pt x="2087" y="522"/>
                  </a:cubicBezTo>
                  <a:cubicBezTo>
                    <a:pt x="2081" y="516"/>
                    <a:pt x="2076" y="522"/>
                    <a:pt x="2065" y="516"/>
                  </a:cubicBezTo>
                  <a:cubicBezTo>
                    <a:pt x="2059" y="516"/>
                    <a:pt x="2048" y="511"/>
                    <a:pt x="2048" y="500"/>
                  </a:cubicBezTo>
                  <a:cubicBezTo>
                    <a:pt x="2042" y="478"/>
                    <a:pt x="2031" y="461"/>
                    <a:pt x="2015" y="450"/>
                  </a:cubicBezTo>
                  <a:cubicBezTo>
                    <a:pt x="1998" y="444"/>
                    <a:pt x="1976" y="439"/>
                    <a:pt x="1976" y="422"/>
                  </a:cubicBezTo>
                  <a:cubicBezTo>
                    <a:pt x="1976" y="416"/>
                    <a:pt x="1981" y="416"/>
                    <a:pt x="1981" y="411"/>
                  </a:cubicBezTo>
                  <a:cubicBezTo>
                    <a:pt x="1981" y="405"/>
                    <a:pt x="1976" y="400"/>
                    <a:pt x="1976" y="394"/>
                  </a:cubicBezTo>
                  <a:cubicBezTo>
                    <a:pt x="1976" y="394"/>
                    <a:pt x="1987" y="389"/>
                    <a:pt x="1981" y="383"/>
                  </a:cubicBezTo>
                  <a:cubicBezTo>
                    <a:pt x="1981" y="378"/>
                    <a:pt x="1976" y="378"/>
                    <a:pt x="1970" y="378"/>
                  </a:cubicBezTo>
                  <a:cubicBezTo>
                    <a:pt x="1970" y="372"/>
                    <a:pt x="1965" y="378"/>
                    <a:pt x="1965" y="378"/>
                  </a:cubicBezTo>
                  <a:cubicBezTo>
                    <a:pt x="1959" y="372"/>
                    <a:pt x="1959" y="367"/>
                    <a:pt x="1959" y="356"/>
                  </a:cubicBezTo>
                  <a:cubicBezTo>
                    <a:pt x="1954" y="350"/>
                    <a:pt x="1959" y="344"/>
                    <a:pt x="1954" y="339"/>
                  </a:cubicBezTo>
                  <a:cubicBezTo>
                    <a:pt x="1948" y="328"/>
                    <a:pt x="1937" y="328"/>
                    <a:pt x="1926" y="317"/>
                  </a:cubicBezTo>
                  <a:cubicBezTo>
                    <a:pt x="1915" y="311"/>
                    <a:pt x="1909" y="294"/>
                    <a:pt x="1898" y="289"/>
                  </a:cubicBezTo>
                  <a:cubicBezTo>
                    <a:pt x="1887" y="272"/>
                    <a:pt x="1870" y="272"/>
                    <a:pt x="1854" y="261"/>
                  </a:cubicBezTo>
                  <a:cubicBezTo>
                    <a:pt x="1837" y="256"/>
                    <a:pt x="1831" y="244"/>
                    <a:pt x="1815" y="239"/>
                  </a:cubicBezTo>
                  <a:cubicBezTo>
                    <a:pt x="1809" y="233"/>
                    <a:pt x="1804" y="233"/>
                    <a:pt x="1798" y="228"/>
                  </a:cubicBezTo>
                  <a:cubicBezTo>
                    <a:pt x="1787" y="222"/>
                    <a:pt x="1787" y="211"/>
                    <a:pt x="1776" y="200"/>
                  </a:cubicBezTo>
                  <a:lnTo>
                    <a:pt x="1770" y="200"/>
                  </a:lnTo>
                  <a:cubicBezTo>
                    <a:pt x="1737" y="183"/>
                    <a:pt x="1709" y="178"/>
                    <a:pt x="1698" y="145"/>
                  </a:cubicBezTo>
                  <a:cubicBezTo>
                    <a:pt x="1709" y="139"/>
                    <a:pt x="1709" y="134"/>
                    <a:pt x="1720" y="134"/>
                  </a:cubicBezTo>
                  <a:cubicBezTo>
                    <a:pt x="1726" y="134"/>
                    <a:pt x="1731" y="139"/>
                    <a:pt x="1737" y="139"/>
                  </a:cubicBezTo>
                  <a:cubicBezTo>
                    <a:pt x="1754" y="139"/>
                    <a:pt x="1759" y="117"/>
                    <a:pt x="1776" y="117"/>
                  </a:cubicBezTo>
                  <a:cubicBezTo>
                    <a:pt x="1793" y="117"/>
                    <a:pt x="1798" y="128"/>
                    <a:pt x="1809" y="134"/>
                  </a:cubicBezTo>
                  <a:cubicBezTo>
                    <a:pt x="1826" y="139"/>
                    <a:pt x="1837" y="145"/>
                    <a:pt x="1854" y="145"/>
                  </a:cubicBezTo>
                  <a:cubicBezTo>
                    <a:pt x="1854" y="139"/>
                    <a:pt x="1854" y="139"/>
                    <a:pt x="1854" y="139"/>
                  </a:cubicBezTo>
                  <a:cubicBezTo>
                    <a:pt x="1854" y="139"/>
                    <a:pt x="1854" y="134"/>
                    <a:pt x="1859" y="134"/>
                  </a:cubicBezTo>
                  <a:cubicBezTo>
                    <a:pt x="1870" y="134"/>
                    <a:pt x="1876" y="139"/>
                    <a:pt x="1887" y="145"/>
                  </a:cubicBezTo>
                  <a:cubicBezTo>
                    <a:pt x="1904" y="150"/>
                    <a:pt x="1909" y="150"/>
                    <a:pt x="1926" y="156"/>
                  </a:cubicBezTo>
                  <a:cubicBezTo>
                    <a:pt x="1926" y="150"/>
                    <a:pt x="1931" y="150"/>
                    <a:pt x="1931" y="145"/>
                  </a:cubicBezTo>
                  <a:lnTo>
                    <a:pt x="1931" y="139"/>
                  </a:lnTo>
                  <a:cubicBezTo>
                    <a:pt x="1931" y="134"/>
                    <a:pt x="1937" y="134"/>
                    <a:pt x="1942" y="128"/>
                  </a:cubicBezTo>
                  <a:cubicBezTo>
                    <a:pt x="1948" y="128"/>
                    <a:pt x="1948" y="122"/>
                    <a:pt x="1954" y="122"/>
                  </a:cubicBezTo>
                  <a:cubicBezTo>
                    <a:pt x="1942" y="100"/>
                    <a:pt x="1920" y="95"/>
                    <a:pt x="1898" y="89"/>
                  </a:cubicBezTo>
                  <a:cubicBezTo>
                    <a:pt x="1887" y="89"/>
                    <a:pt x="1881" y="83"/>
                    <a:pt x="1870" y="83"/>
                  </a:cubicBezTo>
                  <a:cubicBezTo>
                    <a:pt x="1854" y="83"/>
                    <a:pt x="1848" y="89"/>
                    <a:pt x="1831" y="89"/>
                  </a:cubicBezTo>
                  <a:cubicBezTo>
                    <a:pt x="1820" y="89"/>
                    <a:pt x="1815" y="78"/>
                    <a:pt x="1815" y="67"/>
                  </a:cubicBezTo>
                  <a:cubicBezTo>
                    <a:pt x="1804" y="56"/>
                    <a:pt x="1798" y="45"/>
                    <a:pt x="1798" y="28"/>
                  </a:cubicBezTo>
                  <a:cubicBezTo>
                    <a:pt x="1798" y="0"/>
                    <a:pt x="1798" y="0"/>
                    <a:pt x="1798" y="0"/>
                  </a:cubicBezTo>
                  <a:cubicBezTo>
                    <a:pt x="1804" y="0"/>
                    <a:pt x="1804" y="0"/>
                    <a:pt x="1809" y="0"/>
                  </a:cubicBezTo>
                  <a:cubicBezTo>
                    <a:pt x="1820" y="0"/>
                    <a:pt x="1831" y="6"/>
                    <a:pt x="1848" y="6"/>
                  </a:cubicBezTo>
                  <a:cubicBezTo>
                    <a:pt x="1859" y="6"/>
                    <a:pt x="1870" y="0"/>
                    <a:pt x="1881" y="0"/>
                  </a:cubicBezTo>
                  <a:cubicBezTo>
                    <a:pt x="1904" y="0"/>
                    <a:pt x="1920" y="0"/>
                    <a:pt x="1937" y="17"/>
                  </a:cubicBezTo>
                  <a:cubicBezTo>
                    <a:pt x="1942" y="17"/>
                    <a:pt x="1942" y="23"/>
                    <a:pt x="1942" y="28"/>
                  </a:cubicBezTo>
                  <a:cubicBezTo>
                    <a:pt x="1965" y="50"/>
                    <a:pt x="1965" y="72"/>
                    <a:pt x="1987" y="89"/>
                  </a:cubicBezTo>
                  <a:cubicBezTo>
                    <a:pt x="1998" y="100"/>
                    <a:pt x="2009" y="100"/>
                    <a:pt x="2015" y="111"/>
                  </a:cubicBezTo>
                  <a:cubicBezTo>
                    <a:pt x="2031" y="122"/>
                    <a:pt x="2031" y="139"/>
                    <a:pt x="2042" y="145"/>
                  </a:cubicBezTo>
                  <a:cubicBezTo>
                    <a:pt x="2065" y="161"/>
                    <a:pt x="2076" y="161"/>
                    <a:pt x="2098" y="172"/>
                  </a:cubicBezTo>
                  <a:cubicBezTo>
                    <a:pt x="2092" y="183"/>
                    <a:pt x="2092" y="189"/>
                    <a:pt x="2087" y="200"/>
                  </a:cubicBezTo>
                  <a:cubicBezTo>
                    <a:pt x="2092" y="200"/>
                    <a:pt x="2092" y="200"/>
                    <a:pt x="2098" y="200"/>
                  </a:cubicBezTo>
                  <a:cubicBezTo>
                    <a:pt x="2120" y="200"/>
                    <a:pt x="2153" y="183"/>
                    <a:pt x="2120" y="206"/>
                  </a:cubicBezTo>
                  <a:cubicBezTo>
                    <a:pt x="2103" y="211"/>
                    <a:pt x="2103" y="233"/>
                    <a:pt x="2087" y="233"/>
                  </a:cubicBezTo>
                  <a:cubicBezTo>
                    <a:pt x="2031" y="233"/>
                    <a:pt x="2054" y="222"/>
                    <a:pt x="2059" y="250"/>
                  </a:cubicBezTo>
                  <a:cubicBezTo>
                    <a:pt x="2059" y="261"/>
                    <a:pt x="2059" y="272"/>
                    <a:pt x="2070" y="283"/>
                  </a:cubicBezTo>
                  <a:cubicBezTo>
                    <a:pt x="2076" y="294"/>
                    <a:pt x="2087" y="294"/>
                    <a:pt x="2103" y="294"/>
                  </a:cubicBezTo>
                  <a:cubicBezTo>
                    <a:pt x="2103" y="317"/>
                    <a:pt x="2103" y="328"/>
                    <a:pt x="2109" y="350"/>
                  </a:cubicBezTo>
                  <a:cubicBezTo>
                    <a:pt x="2109" y="356"/>
                    <a:pt x="2103" y="361"/>
                    <a:pt x="2103" y="367"/>
                  </a:cubicBezTo>
                  <a:cubicBezTo>
                    <a:pt x="2103" y="372"/>
                    <a:pt x="2109" y="378"/>
                    <a:pt x="2115" y="383"/>
                  </a:cubicBezTo>
                  <a:cubicBezTo>
                    <a:pt x="2115" y="400"/>
                    <a:pt x="2120" y="411"/>
                    <a:pt x="2131" y="422"/>
                  </a:cubicBezTo>
                  <a:cubicBezTo>
                    <a:pt x="2137" y="411"/>
                    <a:pt x="2142" y="411"/>
                    <a:pt x="2153" y="405"/>
                  </a:cubicBezTo>
                  <a:cubicBezTo>
                    <a:pt x="2159" y="400"/>
                    <a:pt x="2159" y="394"/>
                    <a:pt x="2170" y="394"/>
                  </a:cubicBezTo>
                  <a:lnTo>
                    <a:pt x="2176" y="400"/>
                  </a:lnTo>
                  <a:cubicBezTo>
                    <a:pt x="2220" y="400"/>
                    <a:pt x="2220" y="400"/>
                    <a:pt x="2220" y="400"/>
                  </a:cubicBezTo>
                  <a:cubicBezTo>
                    <a:pt x="2242" y="400"/>
                    <a:pt x="2253" y="405"/>
                    <a:pt x="2276" y="405"/>
                  </a:cubicBezTo>
                  <a:cubicBezTo>
                    <a:pt x="2292" y="405"/>
                    <a:pt x="2303" y="411"/>
                    <a:pt x="2314" y="416"/>
                  </a:cubicBezTo>
                  <a:cubicBezTo>
                    <a:pt x="2314" y="416"/>
                    <a:pt x="2314" y="422"/>
                    <a:pt x="2320" y="428"/>
                  </a:cubicBezTo>
                  <a:cubicBezTo>
                    <a:pt x="2331" y="444"/>
                    <a:pt x="2342" y="455"/>
                    <a:pt x="2359" y="467"/>
                  </a:cubicBezTo>
                  <a:cubicBezTo>
                    <a:pt x="2381" y="489"/>
                    <a:pt x="2403" y="483"/>
                    <a:pt x="2431" y="489"/>
                  </a:cubicBezTo>
                  <a:cubicBezTo>
                    <a:pt x="2448" y="494"/>
                    <a:pt x="2453" y="505"/>
                    <a:pt x="2459" y="516"/>
                  </a:cubicBezTo>
                  <a:cubicBezTo>
                    <a:pt x="2470" y="528"/>
                    <a:pt x="2475" y="539"/>
                    <a:pt x="2481" y="555"/>
                  </a:cubicBezTo>
                  <a:cubicBezTo>
                    <a:pt x="2486" y="578"/>
                    <a:pt x="2486" y="594"/>
                    <a:pt x="2498" y="616"/>
                  </a:cubicBezTo>
                  <a:cubicBezTo>
                    <a:pt x="2520" y="655"/>
                    <a:pt x="2548" y="661"/>
                    <a:pt x="2570" y="694"/>
                  </a:cubicBezTo>
                  <a:cubicBezTo>
                    <a:pt x="2586" y="722"/>
                    <a:pt x="2597" y="744"/>
                    <a:pt x="2614" y="766"/>
                  </a:cubicBezTo>
                  <a:cubicBezTo>
                    <a:pt x="2625" y="783"/>
                    <a:pt x="2636" y="788"/>
                    <a:pt x="2648" y="800"/>
                  </a:cubicBezTo>
                  <a:cubicBezTo>
                    <a:pt x="2659" y="816"/>
                    <a:pt x="2664" y="827"/>
                    <a:pt x="2675" y="838"/>
                  </a:cubicBezTo>
                  <a:cubicBezTo>
                    <a:pt x="2697" y="866"/>
                    <a:pt x="2714" y="883"/>
                    <a:pt x="2731" y="911"/>
                  </a:cubicBezTo>
                  <a:cubicBezTo>
                    <a:pt x="2742" y="927"/>
                    <a:pt x="2753" y="933"/>
                    <a:pt x="2764" y="949"/>
                  </a:cubicBezTo>
                  <a:cubicBezTo>
                    <a:pt x="2770" y="961"/>
                    <a:pt x="2775" y="972"/>
                    <a:pt x="2786" y="988"/>
                  </a:cubicBezTo>
                  <a:cubicBezTo>
                    <a:pt x="2792" y="994"/>
                    <a:pt x="2792" y="1005"/>
                    <a:pt x="2797" y="1016"/>
                  </a:cubicBezTo>
                  <a:cubicBezTo>
                    <a:pt x="2808" y="1027"/>
                    <a:pt x="2814" y="1033"/>
                    <a:pt x="2825" y="1038"/>
                  </a:cubicBezTo>
                  <a:cubicBezTo>
                    <a:pt x="2858" y="1072"/>
                    <a:pt x="2881" y="1083"/>
                    <a:pt x="2919" y="1110"/>
                  </a:cubicBezTo>
                  <a:cubicBezTo>
                    <a:pt x="2953" y="1144"/>
                    <a:pt x="2975" y="1160"/>
                    <a:pt x="3019" y="1188"/>
                  </a:cubicBezTo>
                  <a:cubicBezTo>
                    <a:pt x="3036" y="1199"/>
                    <a:pt x="3042" y="1210"/>
                    <a:pt x="3064" y="1227"/>
                  </a:cubicBezTo>
                  <a:cubicBezTo>
                    <a:pt x="3086" y="1238"/>
                    <a:pt x="3097" y="1249"/>
                    <a:pt x="3119" y="1260"/>
                  </a:cubicBezTo>
                  <a:cubicBezTo>
                    <a:pt x="3147" y="1277"/>
                    <a:pt x="3164" y="1305"/>
                    <a:pt x="3203" y="1305"/>
                  </a:cubicBezTo>
                  <a:cubicBezTo>
                    <a:pt x="3214" y="1305"/>
                    <a:pt x="3225" y="1294"/>
                    <a:pt x="3236" y="1288"/>
                  </a:cubicBezTo>
                  <a:cubicBezTo>
                    <a:pt x="3247" y="1277"/>
                    <a:pt x="3264" y="1277"/>
                    <a:pt x="3280" y="1277"/>
                  </a:cubicBezTo>
                  <a:cubicBezTo>
                    <a:pt x="3308" y="1277"/>
                    <a:pt x="3319" y="1282"/>
                    <a:pt x="3347" y="1288"/>
                  </a:cubicBezTo>
                  <a:cubicBezTo>
                    <a:pt x="3364" y="1294"/>
                    <a:pt x="3375" y="1294"/>
                    <a:pt x="3391" y="1299"/>
                  </a:cubicBezTo>
                  <a:cubicBezTo>
                    <a:pt x="3413" y="1305"/>
                    <a:pt x="3425" y="1316"/>
                    <a:pt x="3447" y="1316"/>
                  </a:cubicBezTo>
                  <a:cubicBezTo>
                    <a:pt x="3463" y="1316"/>
                    <a:pt x="3475" y="1316"/>
                    <a:pt x="3486" y="1310"/>
                  </a:cubicBezTo>
                  <a:cubicBezTo>
                    <a:pt x="3491" y="1305"/>
                    <a:pt x="3497" y="1305"/>
                    <a:pt x="3502" y="1299"/>
                  </a:cubicBezTo>
                  <a:cubicBezTo>
                    <a:pt x="3502" y="1294"/>
                    <a:pt x="3502" y="1288"/>
                    <a:pt x="3508" y="1288"/>
                  </a:cubicBezTo>
                  <a:cubicBezTo>
                    <a:pt x="3513" y="1288"/>
                    <a:pt x="3513" y="1294"/>
                    <a:pt x="3519" y="1294"/>
                  </a:cubicBezTo>
                  <a:cubicBezTo>
                    <a:pt x="3530" y="1294"/>
                    <a:pt x="3536" y="1294"/>
                    <a:pt x="3547" y="1299"/>
                  </a:cubicBezTo>
                  <a:cubicBezTo>
                    <a:pt x="3580" y="1310"/>
                    <a:pt x="3602" y="1310"/>
                    <a:pt x="3630" y="1327"/>
                  </a:cubicBezTo>
                  <a:cubicBezTo>
                    <a:pt x="3652" y="1338"/>
                    <a:pt x="3663" y="1355"/>
                    <a:pt x="3691" y="1355"/>
                  </a:cubicBezTo>
                  <a:cubicBezTo>
                    <a:pt x="3702" y="1355"/>
                    <a:pt x="3713" y="1349"/>
                    <a:pt x="3730" y="1344"/>
                  </a:cubicBezTo>
                  <a:cubicBezTo>
                    <a:pt x="3774" y="1349"/>
                    <a:pt x="3796" y="1360"/>
                    <a:pt x="3841" y="1360"/>
                  </a:cubicBezTo>
                  <a:cubicBezTo>
                    <a:pt x="3863" y="1360"/>
                    <a:pt x="3880" y="1355"/>
                    <a:pt x="3902" y="1344"/>
                  </a:cubicBezTo>
                  <a:cubicBezTo>
                    <a:pt x="3907" y="1344"/>
                    <a:pt x="3913" y="1333"/>
                    <a:pt x="3919" y="1327"/>
                  </a:cubicBezTo>
                  <a:cubicBezTo>
                    <a:pt x="3941" y="1327"/>
                    <a:pt x="3958" y="1327"/>
                    <a:pt x="3980" y="1327"/>
                  </a:cubicBezTo>
                  <a:cubicBezTo>
                    <a:pt x="4035" y="1327"/>
                    <a:pt x="4069" y="1327"/>
                    <a:pt x="4119" y="1327"/>
                  </a:cubicBezTo>
                  <a:lnTo>
                    <a:pt x="4119" y="1327"/>
                  </a:lnTo>
                  <a:cubicBezTo>
                    <a:pt x="4119" y="1355"/>
                    <a:pt x="4119" y="1371"/>
                    <a:pt x="4119" y="1393"/>
                  </a:cubicBezTo>
                  <a:cubicBezTo>
                    <a:pt x="4119" y="1466"/>
                    <a:pt x="4119" y="1510"/>
                    <a:pt x="4146" y="1577"/>
                  </a:cubicBezTo>
                  <a:cubicBezTo>
                    <a:pt x="4168" y="1638"/>
                    <a:pt x="4196" y="1671"/>
                    <a:pt x="4196" y="1732"/>
                  </a:cubicBezTo>
                  <a:cubicBezTo>
                    <a:pt x="4196" y="1799"/>
                    <a:pt x="4191" y="1838"/>
                    <a:pt x="4180" y="1904"/>
                  </a:cubicBezTo>
                  <a:cubicBezTo>
                    <a:pt x="4180" y="1921"/>
                    <a:pt x="4174" y="1926"/>
                    <a:pt x="4174" y="1943"/>
                  </a:cubicBezTo>
                  <a:cubicBezTo>
                    <a:pt x="4174" y="1987"/>
                    <a:pt x="4202" y="2010"/>
                    <a:pt x="4224" y="2049"/>
                  </a:cubicBezTo>
                  <a:cubicBezTo>
                    <a:pt x="4235" y="2071"/>
                    <a:pt x="4241" y="2082"/>
                    <a:pt x="4257" y="2098"/>
                  </a:cubicBezTo>
                  <a:cubicBezTo>
                    <a:pt x="4268" y="2115"/>
                    <a:pt x="4285" y="2121"/>
                    <a:pt x="4296" y="2137"/>
                  </a:cubicBezTo>
                  <a:cubicBezTo>
                    <a:pt x="4313" y="2160"/>
                    <a:pt x="4324" y="2182"/>
                    <a:pt x="4335" y="2204"/>
                  </a:cubicBezTo>
                  <a:cubicBezTo>
                    <a:pt x="4341" y="2215"/>
                    <a:pt x="4352" y="2220"/>
                    <a:pt x="4357" y="2232"/>
                  </a:cubicBezTo>
                  <a:cubicBezTo>
                    <a:pt x="4357" y="2243"/>
                    <a:pt x="4357" y="2248"/>
                    <a:pt x="4363" y="2259"/>
                  </a:cubicBezTo>
                  <a:cubicBezTo>
                    <a:pt x="4363" y="2265"/>
                    <a:pt x="4368" y="2265"/>
                    <a:pt x="4374" y="2271"/>
                  </a:cubicBezTo>
                  <a:cubicBezTo>
                    <a:pt x="4385" y="2298"/>
                    <a:pt x="4390" y="2320"/>
                    <a:pt x="4390" y="2354"/>
                  </a:cubicBezTo>
                  <a:cubicBezTo>
                    <a:pt x="4390" y="2382"/>
                    <a:pt x="4385" y="2393"/>
                    <a:pt x="4379" y="2420"/>
                  </a:cubicBezTo>
                  <a:cubicBezTo>
                    <a:pt x="4379" y="2431"/>
                    <a:pt x="4368" y="2431"/>
                    <a:pt x="4363" y="2443"/>
                  </a:cubicBezTo>
                  <a:cubicBezTo>
                    <a:pt x="4357" y="2454"/>
                    <a:pt x="4363" y="2459"/>
                    <a:pt x="4363" y="2470"/>
                  </a:cubicBezTo>
                  <a:cubicBezTo>
                    <a:pt x="4363" y="2509"/>
                    <a:pt x="4374" y="2531"/>
                    <a:pt x="4379" y="2576"/>
                  </a:cubicBezTo>
                  <a:cubicBezTo>
                    <a:pt x="4329" y="2554"/>
                    <a:pt x="4302" y="2537"/>
                    <a:pt x="4246" y="2520"/>
                  </a:cubicBezTo>
                  <a:cubicBezTo>
                    <a:pt x="4207" y="2509"/>
                    <a:pt x="4191" y="2504"/>
                    <a:pt x="4152" y="2504"/>
                  </a:cubicBezTo>
                  <a:cubicBezTo>
                    <a:pt x="4096" y="2504"/>
                    <a:pt x="4069" y="2531"/>
                    <a:pt x="4024" y="2565"/>
                  </a:cubicBezTo>
                  <a:cubicBezTo>
                    <a:pt x="4008" y="2548"/>
                    <a:pt x="4002" y="2537"/>
                    <a:pt x="4002" y="2515"/>
                  </a:cubicBezTo>
                  <a:cubicBezTo>
                    <a:pt x="3991" y="2476"/>
                    <a:pt x="3996" y="2454"/>
                    <a:pt x="3996" y="2415"/>
                  </a:cubicBezTo>
                  <a:cubicBezTo>
                    <a:pt x="3996" y="2398"/>
                    <a:pt x="3996" y="2387"/>
                    <a:pt x="3991" y="2370"/>
                  </a:cubicBezTo>
                  <a:cubicBezTo>
                    <a:pt x="3974" y="2370"/>
                    <a:pt x="3963" y="2382"/>
                    <a:pt x="3946" y="2382"/>
                  </a:cubicBezTo>
                  <a:cubicBezTo>
                    <a:pt x="3935" y="2382"/>
                    <a:pt x="3919" y="2370"/>
                    <a:pt x="3907" y="2382"/>
                  </a:cubicBezTo>
                  <a:cubicBezTo>
                    <a:pt x="3907" y="2382"/>
                    <a:pt x="3907" y="2387"/>
                    <a:pt x="3907" y="2393"/>
                  </a:cubicBezTo>
                  <a:cubicBezTo>
                    <a:pt x="3885" y="2431"/>
                    <a:pt x="3896" y="2470"/>
                    <a:pt x="3869" y="2509"/>
                  </a:cubicBezTo>
                  <a:cubicBezTo>
                    <a:pt x="3847" y="2498"/>
                    <a:pt x="3835" y="2487"/>
                    <a:pt x="3819" y="2476"/>
                  </a:cubicBezTo>
                  <a:cubicBezTo>
                    <a:pt x="3808" y="2470"/>
                    <a:pt x="3802" y="2454"/>
                    <a:pt x="3791" y="2454"/>
                  </a:cubicBezTo>
                  <a:cubicBezTo>
                    <a:pt x="3730" y="2454"/>
                    <a:pt x="3730" y="2454"/>
                    <a:pt x="3730" y="2454"/>
                  </a:cubicBezTo>
                  <a:cubicBezTo>
                    <a:pt x="3730" y="2420"/>
                    <a:pt x="3730" y="2398"/>
                    <a:pt x="3730" y="2365"/>
                  </a:cubicBezTo>
                  <a:cubicBezTo>
                    <a:pt x="3730" y="2359"/>
                    <a:pt x="3736" y="2354"/>
                    <a:pt x="3736" y="2348"/>
                  </a:cubicBezTo>
                  <a:cubicBezTo>
                    <a:pt x="3730" y="2332"/>
                    <a:pt x="3724" y="2315"/>
                    <a:pt x="3708" y="2315"/>
                  </a:cubicBezTo>
                  <a:cubicBezTo>
                    <a:pt x="3669" y="2315"/>
                    <a:pt x="3669" y="2365"/>
                    <a:pt x="3669" y="2404"/>
                  </a:cubicBezTo>
                  <a:cubicBezTo>
                    <a:pt x="3630" y="2404"/>
                    <a:pt x="3630" y="2404"/>
                    <a:pt x="3630" y="2404"/>
                  </a:cubicBezTo>
                  <a:cubicBezTo>
                    <a:pt x="3619" y="2398"/>
                    <a:pt x="3619" y="2398"/>
                    <a:pt x="3619" y="2398"/>
                  </a:cubicBezTo>
                  <a:cubicBezTo>
                    <a:pt x="3613" y="2404"/>
                    <a:pt x="3613" y="2415"/>
                    <a:pt x="3608" y="2420"/>
                  </a:cubicBezTo>
                  <a:cubicBezTo>
                    <a:pt x="3602" y="2431"/>
                    <a:pt x="3591" y="2426"/>
                    <a:pt x="3580" y="2437"/>
                  </a:cubicBezTo>
                  <a:cubicBezTo>
                    <a:pt x="3574" y="2443"/>
                    <a:pt x="3569" y="2448"/>
                    <a:pt x="3569" y="2459"/>
                  </a:cubicBezTo>
                  <a:cubicBezTo>
                    <a:pt x="3569" y="2476"/>
                    <a:pt x="3574" y="2493"/>
                    <a:pt x="3563" y="2504"/>
                  </a:cubicBezTo>
                  <a:cubicBezTo>
                    <a:pt x="3552" y="2509"/>
                    <a:pt x="3547" y="2504"/>
                    <a:pt x="3536" y="2509"/>
                  </a:cubicBezTo>
                  <a:cubicBezTo>
                    <a:pt x="3519" y="2509"/>
                    <a:pt x="3508" y="2515"/>
                    <a:pt x="3486" y="2515"/>
                  </a:cubicBezTo>
                  <a:cubicBezTo>
                    <a:pt x="3469" y="2515"/>
                    <a:pt x="3458" y="2509"/>
                    <a:pt x="3441" y="2515"/>
                  </a:cubicBezTo>
                  <a:cubicBezTo>
                    <a:pt x="3441" y="2537"/>
                    <a:pt x="3441" y="2554"/>
                    <a:pt x="3436" y="2576"/>
                  </a:cubicBezTo>
                  <a:cubicBezTo>
                    <a:pt x="3436" y="2587"/>
                    <a:pt x="3436" y="2597"/>
                    <a:pt x="3430" y="2603"/>
                  </a:cubicBezTo>
                  <a:cubicBezTo>
                    <a:pt x="3419" y="2614"/>
                    <a:pt x="3402" y="2614"/>
                    <a:pt x="3391" y="2630"/>
                  </a:cubicBezTo>
                  <a:cubicBezTo>
                    <a:pt x="3386" y="2647"/>
                    <a:pt x="3386" y="2664"/>
                    <a:pt x="3380" y="2686"/>
                  </a:cubicBezTo>
                  <a:cubicBezTo>
                    <a:pt x="3375" y="2702"/>
                    <a:pt x="3358" y="2702"/>
                    <a:pt x="3347" y="2719"/>
                  </a:cubicBezTo>
                  <a:cubicBezTo>
                    <a:pt x="3336" y="2725"/>
                    <a:pt x="3330" y="2736"/>
                    <a:pt x="3314" y="2736"/>
                  </a:cubicBezTo>
                  <a:cubicBezTo>
                    <a:pt x="3297" y="2736"/>
                    <a:pt x="3286" y="2725"/>
                    <a:pt x="3269" y="2719"/>
                  </a:cubicBezTo>
                  <a:cubicBezTo>
                    <a:pt x="3253" y="2753"/>
                    <a:pt x="3258" y="2791"/>
                    <a:pt x="3225" y="2813"/>
                  </a:cubicBezTo>
                  <a:cubicBezTo>
                    <a:pt x="3214" y="2819"/>
                    <a:pt x="3208" y="2813"/>
                    <a:pt x="3191" y="2813"/>
                  </a:cubicBezTo>
                  <a:cubicBezTo>
                    <a:pt x="3169" y="2813"/>
                    <a:pt x="3153" y="2802"/>
                    <a:pt x="3136" y="2791"/>
                  </a:cubicBezTo>
                  <a:cubicBezTo>
                    <a:pt x="3130" y="2786"/>
                    <a:pt x="3125" y="2780"/>
                    <a:pt x="3114" y="2780"/>
                  </a:cubicBezTo>
                  <a:cubicBezTo>
                    <a:pt x="3097" y="2780"/>
                    <a:pt x="3086" y="2791"/>
                    <a:pt x="3075" y="2808"/>
                  </a:cubicBezTo>
                  <a:cubicBezTo>
                    <a:pt x="3053" y="2830"/>
                    <a:pt x="3042" y="2841"/>
                    <a:pt x="3019" y="2858"/>
                  </a:cubicBezTo>
                  <a:cubicBezTo>
                    <a:pt x="2981" y="2886"/>
                    <a:pt x="2964" y="2908"/>
                    <a:pt x="2925" y="2936"/>
                  </a:cubicBezTo>
                  <a:lnTo>
                    <a:pt x="2925" y="2936"/>
                  </a:lnTo>
                  <a:cubicBezTo>
                    <a:pt x="2892" y="2936"/>
                    <a:pt x="2875" y="2936"/>
                    <a:pt x="2842" y="2936"/>
                  </a:cubicBezTo>
                  <a:cubicBezTo>
                    <a:pt x="2814" y="2930"/>
                    <a:pt x="2797" y="2924"/>
                    <a:pt x="2775" y="2908"/>
                  </a:cubicBezTo>
                  <a:cubicBezTo>
                    <a:pt x="2770" y="2908"/>
                    <a:pt x="2770" y="2902"/>
                    <a:pt x="2764" y="2902"/>
                  </a:cubicBezTo>
                  <a:cubicBezTo>
                    <a:pt x="2759" y="2897"/>
                    <a:pt x="2759" y="2886"/>
                    <a:pt x="2753" y="2886"/>
                  </a:cubicBezTo>
                  <a:cubicBezTo>
                    <a:pt x="2725" y="2886"/>
                    <a:pt x="2720" y="2908"/>
                    <a:pt x="2703" y="2930"/>
                  </a:cubicBezTo>
                  <a:cubicBezTo>
                    <a:pt x="2686" y="2958"/>
                    <a:pt x="2670" y="2975"/>
                    <a:pt x="2659" y="3008"/>
                  </a:cubicBezTo>
                  <a:cubicBezTo>
                    <a:pt x="2648" y="3041"/>
                    <a:pt x="2631" y="3063"/>
                    <a:pt x="2603" y="3080"/>
                  </a:cubicBezTo>
                  <a:cubicBezTo>
                    <a:pt x="2597" y="3080"/>
                    <a:pt x="2592" y="3086"/>
                    <a:pt x="2581" y="3086"/>
                  </a:cubicBezTo>
                  <a:cubicBezTo>
                    <a:pt x="2564" y="3086"/>
                    <a:pt x="2559" y="3058"/>
                    <a:pt x="2542" y="3058"/>
                  </a:cubicBezTo>
                  <a:cubicBezTo>
                    <a:pt x="2464" y="3058"/>
                    <a:pt x="2464" y="3058"/>
                    <a:pt x="2464" y="3058"/>
                  </a:cubicBezTo>
                  <a:cubicBezTo>
                    <a:pt x="2448" y="3041"/>
                    <a:pt x="2431" y="3030"/>
                    <a:pt x="2431" y="3008"/>
                  </a:cubicBezTo>
                  <a:cubicBezTo>
                    <a:pt x="2431" y="2997"/>
                    <a:pt x="2425" y="2991"/>
                    <a:pt x="2425" y="2980"/>
                  </a:cubicBezTo>
                  <a:cubicBezTo>
                    <a:pt x="2409" y="3002"/>
                    <a:pt x="2398" y="3013"/>
                    <a:pt x="2381" y="3030"/>
                  </a:cubicBezTo>
                  <a:cubicBezTo>
                    <a:pt x="2370" y="3041"/>
                    <a:pt x="2370" y="3052"/>
                    <a:pt x="2359" y="3063"/>
                  </a:cubicBezTo>
                  <a:cubicBezTo>
                    <a:pt x="2337" y="3074"/>
                    <a:pt x="2325" y="3086"/>
                    <a:pt x="2303" y="3097"/>
                  </a:cubicBezTo>
                  <a:cubicBezTo>
                    <a:pt x="2287" y="3108"/>
                    <a:pt x="2276" y="3113"/>
                    <a:pt x="2259" y="3119"/>
                  </a:cubicBezTo>
                  <a:cubicBezTo>
                    <a:pt x="2220" y="3135"/>
                    <a:pt x="2192" y="3141"/>
                    <a:pt x="2153" y="3141"/>
                  </a:cubicBezTo>
                  <a:cubicBezTo>
                    <a:pt x="2076" y="3141"/>
                    <a:pt x="2076" y="3141"/>
                    <a:pt x="2076" y="3141"/>
                  </a:cubicBezTo>
                  <a:cubicBezTo>
                    <a:pt x="2054" y="3141"/>
                    <a:pt x="2042" y="3130"/>
                    <a:pt x="2026" y="3119"/>
                  </a:cubicBezTo>
                  <a:cubicBezTo>
                    <a:pt x="2004" y="3097"/>
                    <a:pt x="1981" y="3080"/>
                    <a:pt x="1981" y="3047"/>
                  </a:cubicBezTo>
                  <a:cubicBezTo>
                    <a:pt x="1981" y="3030"/>
                    <a:pt x="1987" y="3013"/>
                    <a:pt x="1976" y="3002"/>
                  </a:cubicBezTo>
                  <a:cubicBezTo>
                    <a:pt x="1965" y="2997"/>
                    <a:pt x="1954" y="3002"/>
                    <a:pt x="1948" y="2997"/>
                  </a:cubicBezTo>
                  <a:cubicBezTo>
                    <a:pt x="1931" y="2986"/>
                    <a:pt x="1937" y="2963"/>
                    <a:pt x="1926" y="2947"/>
                  </a:cubicBezTo>
                  <a:cubicBezTo>
                    <a:pt x="1915" y="2930"/>
                    <a:pt x="1898" y="2936"/>
                    <a:pt x="1881" y="2936"/>
                  </a:cubicBezTo>
                  <a:cubicBezTo>
                    <a:pt x="1826" y="2936"/>
                    <a:pt x="1793" y="2947"/>
                    <a:pt x="1737" y="2952"/>
                  </a:cubicBezTo>
                  <a:cubicBezTo>
                    <a:pt x="1704" y="2952"/>
                    <a:pt x="1687" y="2952"/>
                    <a:pt x="1659" y="2963"/>
                  </a:cubicBezTo>
                  <a:cubicBezTo>
                    <a:pt x="1626" y="2975"/>
                    <a:pt x="1604" y="2991"/>
                    <a:pt x="1571" y="2991"/>
                  </a:cubicBezTo>
                  <a:cubicBezTo>
                    <a:pt x="1548" y="2991"/>
                    <a:pt x="1543" y="2986"/>
                    <a:pt x="1526" y="2980"/>
                  </a:cubicBezTo>
                  <a:cubicBezTo>
                    <a:pt x="1504" y="2975"/>
                    <a:pt x="1487" y="2969"/>
                    <a:pt x="1471" y="2952"/>
                  </a:cubicBezTo>
                  <a:cubicBezTo>
                    <a:pt x="1459" y="2941"/>
                    <a:pt x="1459" y="2930"/>
                    <a:pt x="1454" y="2913"/>
                  </a:cubicBezTo>
                  <a:cubicBezTo>
                    <a:pt x="1432" y="2880"/>
                    <a:pt x="1415" y="2858"/>
                    <a:pt x="1393" y="2819"/>
                  </a:cubicBezTo>
                  <a:cubicBezTo>
                    <a:pt x="1382" y="2797"/>
                    <a:pt x="1371" y="2786"/>
                    <a:pt x="1371" y="2758"/>
                  </a:cubicBezTo>
                  <a:cubicBezTo>
                    <a:pt x="1371" y="2747"/>
                    <a:pt x="1382" y="2741"/>
                    <a:pt x="1382" y="2730"/>
                  </a:cubicBezTo>
                  <a:cubicBezTo>
                    <a:pt x="1382" y="2708"/>
                    <a:pt x="1354" y="2702"/>
                    <a:pt x="1354" y="2686"/>
                  </a:cubicBezTo>
                  <a:cubicBezTo>
                    <a:pt x="1354" y="2653"/>
                    <a:pt x="1376" y="2641"/>
                    <a:pt x="1382" y="2614"/>
                  </a:cubicBezTo>
                  <a:cubicBezTo>
                    <a:pt x="1382" y="2608"/>
                    <a:pt x="1387" y="2603"/>
                    <a:pt x="1387" y="2597"/>
                  </a:cubicBezTo>
                  <a:cubicBezTo>
                    <a:pt x="1387" y="2591"/>
                    <a:pt x="1387" y="2591"/>
                    <a:pt x="1387" y="2587"/>
                  </a:cubicBezTo>
                  <a:cubicBezTo>
                    <a:pt x="1365" y="2587"/>
                    <a:pt x="1348" y="2591"/>
                    <a:pt x="1332" y="2587"/>
                  </a:cubicBezTo>
                  <a:cubicBezTo>
                    <a:pt x="1321" y="2581"/>
                    <a:pt x="1315" y="2570"/>
                    <a:pt x="1310" y="2565"/>
                  </a:cubicBezTo>
                  <a:cubicBezTo>
                    <a:pt x="1287" y="2537"/>
                    <a:pt x="1276" y="2526"/>
                    <a:pt x="1260" y="2498"/>
                  </a:cubicBezTo>
                  <a:cubicBezTo>
                    <a:pt x="1232" y="2459"/>
                    <a:pt x="1215" y="2431"/>
                    <a:pt x="1210" y="2387"/>
                  </a:cubicBezTo>
                  <a:cubicBezTo>
                    <a:pt x="1182" y="2387"/>
                    <a:pt x="1182" y="2387"/>
                    <a:pt x="1182" y="2387"/>
                  </a:cubicBezTo>
                  <a:cubicBezTo>
                    <a:pt x="1160" y="2387"/>
                    <a:pt x="1154" y="2409"/>
                    <a:pt x="1132" y="2420"/>
                  </a:cubicBezTo>
                  <a:cubicBezTo>
                    <a:pt x="1115" y="2431"/>
                    <a:pt x="1099" y="2426"/>
                    <a:pt x="1082" y="2431"/>
                  </a:cubicBezTo>
                  <a:cubicBezTo>
                    <a:pt x="1049" y="2431"/>
                    <a:pt x="1032" y="2443"/>
                    <a:pt x="1004" y="2454"/>
                  </a:cubicBezTo>
                  <a:cubicBezTo>
                    <a:pt x="988" y="2459"/>
                    <a:pt x="982" y="2470"/>
                    <a:pt x="971" y="2470"/>
                  </a:cubicBezTo>
                  <a:cubicBezTo>
                    <a:pt x="927" y="2470"/>
                    <a:pt x="893" y="2426"/>
                    <a:pt x="893" y="2382"/>
                  </a:cubicBezTo>
                  <a:cubicBezTo>
                    <a:pt x="893" y="2332"/>
                    <a:pt x="904" y="2304"/>
                    <a:pt x="927" y="2259"/>
                  </a:cubicBezTo>
                  <a:cubicBezTo>
                    <a:pt x="938" y="2237"/>
                    <a:pt x="954" y="2226"/>
                    <a:pt x="954" y="2204"/>
                  </a:cubicBezTo>
                  <a:cubicBezTo>
                    <a:pt x="954" y="2182"/>
                    <a:pt x="916" y="2193"/>
                    <a:pt x="899" y="2176"/>
                  </a:cubicBezTo>
                  <a:cubicBezTo>
                    <a:pt x="893" y="2171"/>
                    <a:pt x="893" y="2165"/>
                    <a:pt x="893" y="2154"/>
                  </a:cubicBezTo>
                  <a:cubicBezTo>
                    <a:pt x="893" y="2126"/>
                    <a:pt x="916" y="2104"/>
                    <a:pt x="943" y="2093"/>
                  </a:cubicBezTo>
                  <a:cubicBezTo>
                    <a:pt x="954" y="2087"/>
                    <a:pt x="960" y="2087"/>
                    <a:pt x="971" y="2082"/>
                  </a:cubicBezTo>
                  <a:cubicBezTo>
                    <a:pt x="971" y="2076"/>
                    <a:pt x="965" y="2071"/>
                    <a:pt x="971" y="2071"/>
                  </a:cubicBezTo>
                  <a:cubicBezTo>
                    <a:pt x="954" y="2065"/>
                    <a:pt x="954" y="2065"/>
                    <a:pt x="954" y="2065"/>
                  </a:cubicBezTo>
                  <a:cubicBezTo>
                    <a:pt x="932" y="2071"/>
                    <a:pt x="916" y="2082"/>
                    <a:pt x="888" y="2087"/>
                  </a:cubicBezTo>
                  <a:cubicBezTo>
                    <a:pt x="904" y="2032"/>
                    <a:pt x="927" y="1999"/>
                    <a:pt x="971" y="1960"/>
                  </a:cubicBezTo>
                  <a:cubicBezTo>
                    <a:pt x="960" y="1466"/>
                    <a:pt x="960" y="1466"/>
                    <a:pt x="960" y="1466"/>
                  </a:cubicBezTo>
                  <a:cubicBezTo>
                    <a:pt x="938" y="1460"/>
                    <a:pt x="910" y="1455"/>
                    <a:pt x="882" y="1443"/>
                  </a:cubicBezTo>
                  <a:cubicBezTo>
                    <a:pt x="860" y="1427"/>
                    <a:pt x="843" y="1421"/>
                    <a:pt x="816" y="1410"/>
                  </a:cubicBezTo>
                  <a:cubicBezTo>
                    <a:pt x="805" y="1399"/>
                    <a:pt x="793" y="1388"/>
                    <a:pt x="777" y="1388"/>
                  </a:cubicBezTo>
                  <a:cubicBezTo>
                    <a:pt x="766" y="1388"/>
                    <a:pt x="766" y="1399"/>
                    <a:pt x="754" y="1405"/>
                  </a:cubicBezTo>
                  <a:cubicBezTo>
                    <a:pt x="738" y="1410"/>
                    <a:pt x="727" y="1410"/>
                    <a:pt x="710" y="1416"/>
                  </a:cubicBezTo>
                  <a:cubicBezTo>
                    <a:pt x="705" y="1416"/>
                    <a:pt x="699" y="1421"/>
                    <a:pt x="688" y="1421"/>
                  </a:cubicBezTo>
                  <a:cubicBezTo>
                    <a:pt x="660" y="1421"/>
                    <a:pt x="649" y="1410"/>
                    <a:pt x="621" y="1410"/>
                  </a:cubicBezTo>
                  <a:cubicBezTo>
                    <a:pt x="555" y="1410"/>
                    <a:pt x="555" y="1410"/>
                    <a:pt x="555" y="1410"/>
                  </a:cubicBezTo>
                  <a:cubicBezTo>
                    <a:pt x="527" y="1416"/>
                    <a:pt x="527" y="1416"/>
                    <a:pt x="527" y="1416"/>
                  </a:cubicBezTo>
                  <a:cubicBezTo>
                    <a:pt x="505" y="1405"/>
                    <a:pt x="483" y="1399"/>
                    <a:pt x="466" y="1377"/>
                  </a:cubicBezTo>
                  <a:cubicBezTo>
                    <a:pt x="444" y="1360"/>
                    <a:pt x="438" y="1344"/>
                    <a:pt x="416" y="1338"/>
                  </a:cubicBezTo>
                  <a:cubicBezTo>
                    <a:pt x="399" y="1333"/>
                    <a:pt x="388" y="1327"/>
                    <a:pt x="377" y="1327"/>
                  </a:cubicBezTo>
                  <a:cubicBezTo>
                    <a:pt x="344" y="1321"/>
                    <a:pt x="327" y="1310"/>
                    <a:pt x="294" y="1305"/>
                  </a:cubicBezTo>
                  <a:cubicBezTo>
                    <a:pt x="255" y="1294"/>
                    <a:pt x="238" y="1266"/>
                    <a:pt x="205" y="1249"/>
                  </a:cubicBezTo>
                  <a:lnTo>
                    <a:pt x="205" y="1249"/>
                  </a:lnTo>
                  <a:cubicBezTo>
                    <a:pt x="238" y="1199"/>
                    <a:pt x="238" y="1166"/>
                    <a:pt x="244" y="1105"/>
                  </a:cubicBezTo>
                  <a:cubicBezTo>
                    <a:pt x="249" y="1077"/>
                    <a:pt x="238" y="1055"/>
                    <a:pt x="249" y="1027"/>
                  </a:cubicBezTo>
                  <a:cubicBezTo>
                    <a:pt x="255" y="1016"/>
                    <a:pt x="266" y="1016"/>
                    <a:pt x="272" y="1005"/>
                  </a:cubicBezTo>
                  <a:cubicBezTo>
                    <a:pt x="272" y="994"/>
                    <a:pt x="272" y="988"/>
                    <a:pt x="272" y="977"/>
                  </a:cubicBezTo>
                  <a:cubicBezTo>
                    <a:pt x="272" y="961"/>
                    <a:pt x="266" y="955"/>
                    <a:pt x="260" y="938"/>
                  </a:cubicBezTo>
                  <a:cubicBezTo>
                    <a:pt x="255" y="911"/>
                    <a:pt x="255" y="888"/>
                    <a:pt x="238" y="861"/>
                  </a:cubicBezTo>
                  <a:cubicBezTo>
                    <a:pt x="222" y="827"/>
                    <a:pt x="199" y="811"/>
                    <a:pt x="177" y="783"/>
                  </a:cubicBezTo>
                  <a:cubicBezTo>
                    <a:pt x="144" y="755"/>
                    <a:pt x="127" y="739"/>
                    <a:pt x="88" y="727"/>
                  </a:cubicBezTo>
                  <a:cubicBezTo>
                    <a:pt x="61" y="716"/>
                    <a:pt x="38" y="716"/>
                    <a:pt x="16" y="694"/>
                  </a:cubicBezTo>
                  <a:cubicBezTo>
                    <a:pt x="5" y="689"/>
                    <a:pt x="0" y="683"/>
                    <a:pt x="0" y="672"/>
                  </a:cubicBezTo>
                  <a:cubicBezTo>
                    <a:pt x="0" y="661"/>
                    <a:pt x="11" y="655"/>
                    <a:pt x="22" y="655"/>
                  </a:cubicBezTo>
                  <a:cubicBezTo>
                    <a:pt x="38" y="644"/>
                    <a:pt x="55" y="639"/>
                    <a:pt x="72" y="633"/>
                  </a:cubicBezTo>
                  <a:cubicBezTo>
                    <a:pt x="105" y="616"/>
                    <a:pt x="116" y="589"/>
                    <a:pt x="127" y="561"/>
                  </a:cubicBezTo>
                  <a:cubicBezTo>
                    <a:pt x="155" y="505"/>
                    <a:pt x="172" y="472"/>
                    <a:pt x="177" y="411"/>
                  </a:cubicBezTo>
                  <a:cubicBezTo>
                    <a:pt x="177" y="372"/>
                    <a:pt x="177" y="344"/>
                    <a:pt x="183" y="305"/>
                  </a:cubicBezTo>
                  <a:cubicBezTo>
                    <a:pt x="188" y="289"/>
                    <a:pt x="188" y="278"/>
                    <a:pt x="188" y="267"/>
                  </a:cubicBezTo>
                  <a:cubicBezTo>
                    <a:pt x="211" y="206"/>
                    <a:pt x="244" y="178"/>
                    <a:pt x="272" y="122"/>
                  </a:cubicBezTo>
                  <a:cubicBezTo>
                    <a:pt x="288" y="134"/>
                    <a:pt x="299" y="134"/>
                    <a:pt x="310" y="150"/>
                  </a:cubicBezTo>
                  <a:cubicBezTo>
                    <a:pt x="310" y="156"/>
                    <a:pt x="322" y="156"/>
                    <a:pt x="322" y="167"/>
                  </a:cubicBezTo>
                  <a:cubicBezTo>
                    <a:pt x="322" y="172"/>
                    <a:pt x="310" y="172"/>
                    <a:pt x="310" y="178"/>
                  </a:cubicBezTo>
                  <a:cubicBezTo>
                    <a:pt x="299" y="194"/>
                    <a:pt x="288" y="206"/>
                    <a:pt x="288" y="222"/>
                  </a:cubicBezTo>
                  <a:cubicBezTo>
                    <a:pt x="288" y="239"/>
                    <a:pt x="305" y="239"/>
                    <a:pt x="316" y="244"/>
                  </a:cubicBezTo>
                  <a:cubicBezTo>
                    <a:pt x="344" y="261"/>
                    <a:pt x="366" y="272"/>
                    <a:pt x="394" y="283"/>
                  </a:cubicBezTo>
                  <a:cubicBezTo>
                    <a:pt x="433" y="300"/>
                    <a:pt x="471" y="305"/>
                    <a:pt x="488" y="344"/>
                  </a:cubicBezTo>
                  <a:cubicBezTo>
                    <a:pt x="449" y="367"/>
                    <a:pt x="438" y="394"/>
                    <a:pt x="416" y="439"/>
                  </a:cubicBezTo>
                  <a:cubicBezTo>
                    <a:pt x="399" y="467"/>
                    <a:pt x="377" y="489"/>
                    <a:pt x="377" y="522"/>
                  </a:cubicBezTo>
                  <a:cubicBezTo>
                    <a:pt x="377" y="539"/>
                    <a:pt x="394" y="539"/>
                    <a:pt x="394" y="555"/>
                  </a:cubicBezTo>
                  <a:cubicBezTo>
                    <a:pt x="394" y="566"/>
                    <a:pt x="394" y="572"/>
                    <a:pt x="394" y="583"/>
                  </a:cubicBezTo>
                  <a:cubicBezTo>
                    <a:pt x="394" y="622"/>
                    <a:pt x="394" y="622"/>
                    <a:pt x="394" y="622"/>
                  </a:cubicBezTo>
                  <a:cubicBezTo>
                    <a:pt x="399" y="622"/>
                    <a:pt x="399" y="622"/>
                    <a:pt x="405" y="622"/>
                  </a:cubicBezTo>
                  <a:cubicBezTo>
                    <a:pt x="421" y="622"/>
                    <a:pt x="427" y="611"/>
                    <a:pt x="438" y="611"/>
                  </a:cubicBezTo>
                  <a:cubicBezTo>
                    <a:pt x="460" y="605"/>
                    <a:pt x="471" y="600"/>
                    <a:pt x="494" y="600"/>
                  </a:cubicBezTo>
                  <a:cubicBezTo>
                    <a:pt x="516" y="600"/>
                    <a:pt x="516" y="600"/>
                    <a:pt x="516" y="600"/>
                  </a:cubicBezTo>
                  <a:cubicBezTo>
                    <a:pt x="521" y="628"/>
                    <a:pt x="516" y="644"/>
                    <a:pt x="516" y="672"/>
                  </a:cubicBezTo>
                  <a:cubicBezTo>
                    <a:pt x="594" y="677"/>
                    <a:pt x="649" y="694"/>
                    <a:pt x="705" y="750"/>
                  </a:cubicBezTo>
                  <a:cubicBezTo>
                    <a:pt x="716" y="761"/>
                    <a:pt x="721" y="772"/>
                    <a:pt x="738" y="783"/>
                  </a:cubicBezTo>
                  <a:cubicBezTo>
                    <a:pt x="754" y="788"/>
                    <a:pt x="777" y="788"/>
                    <a:pt x="782" y="805"/>
                  </a:cubicBezTo>
                  <a:cubicBezTo>
                    <a:pt x="788" y="827"/>
                    <a:pt x="788" y="838"/>
                    <a:pt x="788" y="861"/>
                  </a:cubicBezTo>
                  <a:cubicBezTo>
                    <a:pt x="788" y="877"/>
                    <a:pt x="793" y="888"/>
                    <a:pt x="799" y="905"/>
                  </a:cubicBezTo>
                  <a:cubicBezTo>
                    <a:pt x="771" y="899"/>
                    <a:pt x="760" y="905"/>
                    <a:pt x="738" y="905"/>
                  </a:cubicBezTo>
                  <a:cubicBezTo>
                    <a:pt x="738" y="916"/>
                    <a:pt x="738" y="927"/>
                    <a:pt x="738" y="938"/>
                  </a:cubicBezTo>
                  <a:cubicBezTo>
                    <a:pt x="721" y="1005"/>
                    <a:pt x="721" y="1005"/>
                    <a:pt x="721" y="1005"/>
                  </a:cubicBezTo>
                  <a:cubicBezTo>
                    <a:pt x="743" y="1005"/>
                    <a:pt x="766" y="994"/>
                    <a:pt x="782" y="1010"/>
                  </a:cubicBezTo>
                  <a:cubicBezTo>
                    <a:pt x="816" y="1021"/>
                    <a:pt x="816" y="1055"/>
                    <a:pt x="827" y="1088"/>
                  </a:cubicBezTo>
                  <a:cubicBezTo>
                    <a:pt x="832" y="1116"/>
                    <a:pt x="838" y="1133"/>
                    <a:pt x="849" y="1160"/>
                  </a:cubicBezTo>
                  <a:cubicBezTo>
                    <a:pt x="860" y="1177"/>
                    <a:pt x="860" y="1199"/>
                    <a:pt x="882" y="1210"/>
                  </a:cubicBezTo>
                  <a:cubicBezTo>
                    <a:pt x="888" y="1210"/>
                    <a:pt x="893" y="1210"/>
                    <a:pt x="899" y="1210"/>
                  </a:cubicBezTo>
                  <a:cubicBezTo>
                    <a:pt x="916" y="1171"/>
                    <a:pt x="927" y="1149"/>
                    <a:pt x="943" y="1105"/>
                  </a:cubicBezTo>
                  <a:cubicBezTo>
                    <a:pt x="960" y="1077"/>
                    <a:pt x="965" y="1055"/>
                    <a:pt x="988" y="1038"/>
                  </a:cubicBezTo>
                  <a:cubicBezTo>
                    <a:pt x="1015" y="1016"/>
                    <a:pt x="1038" y="1016"/>
                    <a:pt x="1065" y="999"/>
                  </a:cubicBezTo>
                  <a:cubicBezTo>
                    <a:pt x="1088" y="988"/>
                    <a:pt x="1099" y="972"/>
                    <a:pt x="1121" y="961"/>
                  </a:cubicBezTo>
                  <a:cubicBezTo>
                    <a:pt x="1154" y="938"/>
                    <a:pt x="1171" y="927"/>
                    <a:pt x="1210" y="911"/>
                  </a:cubicBezTo>
                  <a:cubicBezTo>
                    <a:pt x="1215" y="927"/>
                    <a:pt x="1215" y="927"/>
                    <a:pt x="1215" y="927"/>
                  </a:cubicBezTo>
                  <a:cubicBezTo>
                    <a:pt x="1199" y="955"/>
                    <a:pt x="1199" y="972"/>
                    <a:pt x="1193" y="1005"/>
                  </a:cubicBezTo>
                  <a:cubicBezTo>
                    <a:pt x="1210" y="1010"/>
                    <a:pt x="1210" y="1010"/>
                    <a:pt x="1210" y="1010"/>
                  </a:cubicBezTo>
                  <a:cubicBezTo>
                    <a:pt x="1249" y="988"/>
                    <a:pt x="1271" y="977"/>
                    <a:pt x="1304" y="955"/>
                  </a:cubicBezTo>
                  <a:cubicBezTo>
                    <a:pt x="1326" y="944"/>
                    <a:pt x="1337" y="933"/>
                    <a:pt x="1365" y="933"/>
                  </a:cubicBezTo>
                  <a:cubicBezTo>
                    <a:pt x="1365" y="938"/>
                    <a:pt x="1371" y="944"/>
                    <a:pt x="1371" y="949"/>
                  </a:cubicBezTo>
                  <a:cubicBezTo>
                    <a:pt x="1371" y="972"/>
                    <a:pt x="1360" y="988"/>
                    <a:pt x="1360" y="1010"/>
                  </a:cubicBezTo>
                  <a:cubicBezTo>
                    <a:pt x="1360" y="1021"/>
                    <a:pt x="1365" y="1033"/>
                    <a:pt x="1382" y="1033"/>
                  </a:cubicBezTo>
                  <a:cubicBezTo>
                    <a:pt x="1398" y="1033"/>
                    <a:pt x="1410" y="1010"/>
                    <a:pt x="1415" y="994"/>
                  </a:cubicBezTo>
                  <a:cubicBezTo>
                    <a:pt x="1421" y="966"/>
                    <a:pt x="1426" y="949"/>
                    <a:pt x="1432" y="922"/>
                  </a:cubicBezTo>
                  <a:cubicBezTo>
                    <a:pt x="1437" y="883"/>
                    <a:pt x="1443" y="844"/>
                    <a:pt x="1459" y="805"/>
                  </a:cubicBezTo>
                  <a:close/>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5" name="Freeform 9"/>
            <p:cNvSpPr>
              <a:spLocks noChangeArrowheads="1"/>
            </p:cNvSpPr>
            <p:nvPr/>
          </p:nvSpPr>
          <p:spPr bwMode="auto">
            <a:xfrm>
              <a:off x="8572889" y="4304253"/>
              <a:ext cx="1109591" cy="969963"/>
            </a:xfrm>
            <a:custGeom>
              <a:avLst/>
              <a:gdLst>
                <a:gd name="T0" fmla="*/ 2088 w 3082"/>
                <a:gd name="T1" fmla="*/ 722 h 2693"/>
                <a:gd name="T2" fmla="*/ 2204 w 3082"/>
                <a:gd name="T3" fmla="*/ 827 h 2693"/>
                <a:gd name="T4" fmla="*/ 2354 w 3082"/>
                <a:gd name="T5" fmla="*/ 761 h 2693"/>
                <a:gd name="T6" fmla="*/ 2226 w 3082"/>
                <a:gd name="T7" fmla="*/ 600 h 2693"/>
                <a:gd name="T8" fmla="*/ 2959 w 3082"/>
                <a:gd name="T9" fmla="*/ 1471 h 2693"/>
                <a:gd name="T10" fmla="*/ 3059 w 3082"/>
                <a:gd name="T11" fmla="*/ 1610 h 2693"/>
                <a:gd name="T12" fmla="*/ 2959 w 3082"/>
                <a:gd name="T13" fmla="*/ 1471 h 2693"/>
                <a:gd name="T14" fmla="*/ 1427 w 3082"/>
                <a:gd name="T15" fmla="*/ 2553 h 2693"/>
                <a:gd name="T16" fmla="*/ 905 w 3082"/>
                <a:gd name="T17" fmla="*/ 2453 h 2693"/>
                <a:gd name="T18" fmla="*/ 739 w 3082"/>
                <a:gd name="T19" fmla="*/ 2243 h 2693"/>
                <a:gd name="T20" fmla="*/ 567 w 3082"/>
                <a:gd name="T21" fmla="*/ 2076 h 2693"/>
                <a:gd name="T22" fmla="*/ 217 w 3082"/>
                <a:gd name="T23" fmla="*/ 1854 h 2693"/>
                <a:gd name="T24" fmla="*/ 6 w 3082"/>
                <a:gd name="T25" fmla="*/ 1815 h 2693"/>
                <a:gd name="T26" fmla="*/ 206 w 3082"/>
                <a:gd name="T27" fmla="*/ 211 h 2693"/>
                <a:gd name="T28" fmla="*/ 261 w 3082"/>
                <a:gd name="T29" fmla="*/ 28 h 2693"/>
                <a:gd name="T30" fmla="*/ 461 w 3082"/>
                <a:gd name="T31" fmla="*/ 89 h 2693"/>
                <a:gd name="T32" fmla="*/ 766 w 3082"/>
                <a:gd name="T33" fmla="*/ 250 h 2693"/>
                <a:gd name="T34" fmla="*/ 994 w 3082"/>
                <a:gd name="T35" fmla="*/ 400 h 2693"/>
                <a:gd name="T36" fmla="*/ 1155 w 3082"/>
                <a:gd name="T37" fmla="*/ 183 h 2693"/>
                <a:gd name="T38" fmla="*/ 1255 w 3082"/>
                <a:gd name="T39" fmla="*/ 144 h 2693"/>
                <a:gd name="T40" fmla="*/ 1499 w 3082"/>
                <a:gd name="T41" fmla="*/ 344 h 2693"/>
                <a:gd name="T42" fmla="*/ 1793 w 3082"/>
                <a:gd name="T43" fmla="*/ 611 h 2693"/>
                <a:gd name="T44" fmla="*/ 1976 w 3082"/>
                <a:gd name="T45" fmla="*/ 672 h 2693"/>
                <a:gd name="T46" fmla="*/ 1832 w 3082"/>
                <a:gd name="T47" fmla="*/ 933 h 2693"/>
                <a:gd name="T48" fmla="*/ 1882 w 3082"/>
                <a:gd name="T49" fmla="*/ 1132 h 2693"/>
                <a:gd name="T50" fmla="*/ 1893 w 3082"/>
                <a:gd name="T51" fmla="*/ 1243 h 2693"/>
                <a:gd name="T52" fmla="*/ 2104 w 3082"/>
                <a:gd name="T53" fmla="*/ 1427 h 2693"/>
                <a:gd name="T54" fmla="*/ 2176 w 3082"/>
                <a:gd name="T55" fmla="*/ 1260 h 2693"/>
                <a:gd name="T56" fmla="*/ 2149 w 3082"/>
                <a:gd name="T57" fmla="*/ 1110 h 2693"/>
                <a:gd name="T58" fmla="*/ 2310 w 3082"/>
                <a:gd name="T59" fmla="*/ 1221 h 2693"/>
                <a:gd name="T60" fmla="*/ 2188 w 3082"/>
                <a:gd name="T61" fmla="*/ 1432 h 2693"/>
                <a:gd name="T62" fmla="*/ 2276 w 3082"/>
                <a:gd name="T63" fmla="*/ 1377 h 2693"/>
                <a:gd name="T64" fmla="*/ 2387 w 3082"/>
                <a:gd name="T65" fmla="*/ 1427 h 2693"/>
                <a:gd name="T66" fmla="*/ 2454 w 3082"/>
                <a:gd name="T67" fmla="*/ 1349 h 2693"/>
                <a:gd name="T68" fmla="*/ 2543 w 3082"/>
                <a:gd name="T69" fmla="*/ 1532 h 2693"/>
                <a:gd name="T70" fmla="*/ 2643 w 3082"/>
                <a:gd name="T71" fmla="*/ 1343 h 2693"/>
                <a:gd name="T72" fmla="*/ 2587 w 3082"/>
                <a:gd name="T73" fmla="*/ 1127 h 2693"/>
                <a:gd name="T74" fmla="*/ 2470 w 3082"/>
                <a:gd name="T75" fmla="*/ 938 h 2693"/>
                <a:gd name="T76" fmla="*/ 2648 w 3082"/>
                <a:gd name="T77" fmla="*/ 960 h 2693"/>
                <a:gd name="T78" fmla="*/ 2798 w 3082"/>
                <a:gd name="T79" fmla="*/ 1055 h 2693"/>
                <a:gd name="T80" fmla="*/ 2687 w 3082"/>
                <a:gd name="T81" fmla="*/ 1299 h 2693"/>
                <a:gd name="T82" fmla="*/ 2831 w 3082"/>
                <a:gd name="T83" fmla="*/ 1477 h 2693"/>
                <a:gd name="T84" fmla="*/ 2804 w 3082"/>
                <a:gd name="T85" fmla="*/ 1665 h 2693"/>
                <a:gd name="T86" fmla="*/ 2604 w 3082"/>
                <a:gd name="T87" fmla="*/ 1577 h 2693"/>
                <a:gd name="T88" fmla="*/ 2459 w 3082"/>
                <a:gd name="T89" fmla="*/ 1549 h 2693"/>
                <a:gd name="T90" fmla="*/ 2237 w 3082"/>
                <a:gd name="T91" fmla="*/ 1571 h 2693"/>
                <a:gd name="T92" fmla="*/ 2276 w 3082"/>
                <a:gd name="T93" fmla="*/ 1754 h 2693"/>
                <a:gd name="T94" fmla="*/ 2282 w 3082"/>
                <a:gd name="T95" fmla="*/ 2076 h 2693"/>
                <a:gd name="T96" fmla="*/ 2459 w 3082"/>
                <a:gd name="T97" fmla="*/ 2115 h 2693"/>
                <a:gd name="T98" fmla="*/ 2643 w 3082"/>
                <a:gd name="T99" fmla="*/ 2115 h 2693"/>
                <a:gd name="T100" fmla="*/ 2854 w 3082"/>
                <a:gd name="T101" fmla="*/ 2331 h 2693"/>
                <a:gd name="T102" fmla="*/ 3037 w 3082"/>
                <a:gd name="T103" fmla="*/ 2365 h 2693"/>
                <a:gd name="T104" fmla="*/ 2815 w 3082"/>
                <a:gd name="T105" fmla="*/ 2453 h 2693"/>
                <a:gd name="T106" fmla="*/ 2548 w 3082"/>
                <a:gd name="T107" fmla="*/ 2548 h 2693"/>
                <a:gd name="T108" fmla="*/ 2343 w 3082"/>
                <a:gd name="T109" fmla="*/ 2381 h 2693"/>
                <a:gd name="T110" fmla="*/ 2121 w 3082"/>
                <a:gd name="T111" fmla="*/ 2115 h 2693"/>
                <a:gd name="T112" fmla="*/ 1999 w 3082"/>
                <a:gd name="T113" fmla="*/ 1998 h 2693"/>
                <a:gd name="T114" fmla="*/ 1915 w 3082"/>
                <a:gd name="T115" fmla="*/ 1621 h 2693"/>
                <a:gd name="T116" fmla="*/ 1732 w 3082"/>
                <a:gd name="T117" fmla="*/ 2004 h 2693"/>
                <a:gd name="T118" fmla="*/ 1843 w 3082"/>
                <a:gd name="T119" fmla="*/ 2304 h 2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82" h="2693">
                  <a:moveTo>
                    <a:pt x="2065" y="638"/>
                  </a:moveTo>
                  <a:lnTo>
                    <a:pt x="2065" y="638"/>
                  </a:lnTo>
                  <a:cubicBezTo>
                    <a:pt x="2049" y="644"/>
                    <a:pt x="2026" y="655"/>
                    <a:pt x="2026" y="672"/>
                  </a:cubicBezTo>
                  <a:cubicBezTo>
                    <a:pt x="2026" y="683"/>
                    <a:pt x="2032" y="688"/>
                    <a:pt x="2032" y="699"/>
                  </a:cubicBezTo>
                  <a:cubicBezTo>
                    <a:pt x="2049" y="699"/>
                    <a:pt x="2060" y="699"/>
                    <a:pt x="2076" y="705"/>
                  </a:cubicBezTo>
                  <a:lnTo>
                    <a:pt x="2082" y="705"/>
                  </a:lnTo>
                  <a:cubicBezTo>
                    <a:pt x="2088" y="711"/>
                    <a:pt x="2088" y="716"/>
                    <a:pt x="2088" y="722"/>
                  </a:cubicBezTo>
                  <a:cubicBezTo>
                    <a:pt x="2088" y="733"/>
                    <a:pt x="2093" y="738"/>
                    <a:pt x="2093" y="744"/>
                  </a:cubicBezTo>
                  <a:cubicBezTo>
                    <a:pt x="2099" y="749"/>
                    <a:pt x="2093" y="755"/>
                    <a:pt x="2099" y="761"/>
                  </a:cubicBezTo>
                  <a:cubicBezTo>
                    <a:pt x="2104" y="766"/>
                    <a:pt x="2110" y="761"/>
                    <a:pt x="2121" y="761"/>
                  </a:cubicBezTo>
                  <a:cubicBezTo>
                    <a:pt x="2126" y="766"/>
                    <a:pt x="2132" y="766"/>
                    <a:pt x="2132" y="777"/>
                  </a:cubicBezTo>
                  <a:cubicBezTo>
                    <a:pt x="2143" y="788"/>
                    <a:pt x="2149" y="799"/>
                    <a:pt x="2160" y="805"/>
                  </a:cubicBezTo>
                  <a:cubicBezTo>
                    <a:pt x="2176" y="810"/>
                    <a:pt x="2188" y="799"/>
                    <a:pt x="2199" y="810"/>
                  </a:cubicBezTo>
                  <a:cubicBezTo>
                    <a:pt x="2204" y="816"/>
                    <a:pt x="2204" y="822"/>
                    <a:pt x="2204" y="827"/>
                  </a:cubicBezTo>
                  <a:cubicBezTo>
                    <a:pt x="2215" y="849"/>
                    <a:pt x="2215" y="866"/>
                    <a:pt x="2237" y="877"/>
                  </a:cubicBezTo>
                  <a:cubicBezTo>
                    <a:pt x="2260" y="866"/>
                    <a:pt x="2260" y="866"/>
                    <a:pt x="2260" y="866"/>
                  </a:cubicBezTo>
                  <a:cubicBezTo>
                    <a:pt x="2271" y="872"/>
                    <a:pt x="2276" y="877"/>
                    <a:pt x="2287" y="888"/>
                  </a:cubicBezTo>
                  <a:cubicBezTo>
                    <a:pt x="2293" y="872"/>
                    <a:pt x="2299" y="860"/>
                    <a:pt x="2315" y="855"/>
                  </a:cubicBezTo>
                  <a:cubicBezTo>
                    <a:pt x="2326" y="838"/>
                    <a:pt x="2354" y="833"/>
                    <a:pt x="2354" y="816"/>
                  </a:cubicBezTo>
                  <a:cubicBezTo>
                    <a:pt x="2354" y="799"/>
                    <a:pt x="2343" y="799"/>
                    <a:pt x="2343" y="788"/>
                  </a:cubicBezTo>
                  <a:cubicBezTo>
                    <a:pt x="2343" y="777"/>
                    <a:pt x="2354" y="772"/>
                    <a:pt x="2354" y="761"/>
                  </a:cubicBezTo>
                  <a:cubicBezTo>
                    <a:pt x="2354" y="755"/>
                    <a:pt x="2348" y="755"/>
                    <a:pt x="2343" y="749"/>
                  </a:cubicBezTo>
                  <a:cubicBezTo>
                    <a:pt x="2337" y="738"/>
                    <a:pt x="2332" y="733"/>
                    <a:pt x="2326" y="722"/>
                  </a:cubicBezTo>
                  <a:cubicBezTo>
                    <a:pt x="2315" y="711"/>
                    <a:pt x="2310" y="705"/>
                    <a:pt x="2299" y="688"/>
                  </a:cubicBezTo>
                  <a:cubicBezTo>
                    <a:pt x="2287" y="683"/>
                    <a:pt x="2276" y="677"/>
                    <a:pt x="2276" y="666"/>
                  </a:cubicBezTo>
                  <a:cubicBezTo>
                    <a:pt x="2271" y="655"/>
                    <a:pt x="2276" y="650"/>
                    <a:pt x="2276" y="638"/>
                  </a:cubicBezTo>
                  <a:cubicBezTo>
                    <a:pt x="2276" y="627"/>
                    <a:pt x="2265" y="622"/>
                    <a:pt x="2254" y="616"/>
                  </a:cubicBezTo>
                  <a:cubicBezTo>
                    <a:pt x="2243" y="616"/>
                    <a:pt x="2237" y="611"/>
                    <a:pt x="2226" y="600"/>
                  </a:cubicBezTo>
                  <a:cubicBezTo>
                    <a:pt x="2221" y="594"/>
                    <a:pt x="2215" y="583"/>
                    <a:pt x="2204" y="577"/>
                  </a:cubicBezTo>
                  <a:cubicBezTo>
                    <a:pt x="2193" y="577"/>
                    <a:pt x="2182" y="583"/>
                    <a:pt x="2171" y="588"/>
                  </a:cubicBezTo>
                  <a:cubicBezTo>
                    <a:pt x="2143" y="605"/>
                    <a:pt x="2126" y="622"/>
                    <a:pt x="2099" y="622"/>
                  </a:cubicBezTo>
                  <a:cubicBezTo>
                    <a:pt x="2093" y="622"/>
                    <a:pt x="2093" y="622"/>
                    <a:pt x="2088" y="622"/>
                  </a:cubicBezTo>
                  <a:cubicBezTo>
                    <a:pt x="2060" y="622"/>
                    <a:pt x="2060" y="611"/>
                    <a:pt x="2065" y="638"/>
                  </a:cubicBezTo>
                  <a:close/>
                  <a:moveTo>
                    <a:pt x="2959" y="1471"/>
                  </a:moveTo>
                  <a:lnTo>
                    <a:pt x="2959" y="1471"/>
                  </a:lnTo>
                  <a:cubicBezTo>
                    <a:pt x="2942" y="1488"/>
                    <a:pt x="2948" y="1504"/>
                    <a:pt x="2937" y="1521"/>
                  </a:cubicBezTo>
                  <a:cubicBezTo>
                    <a:pt x="2931" y="1538"/>
                    <a:pt x="2920" y="1549"/>
                    <a:pt x="2920" y="1565"/>
                  </a:cubicBezTo>
                  <a:cubicBezTo>
                    <a:pt x="2920" y="1577"/>
                    <a:pt x="2931" y="1577"/>
                    <a:pt x="2937" y="1582"/>
                  </a:cubicBezTo>
                  <a:cubicBezTo>
                    <a:pt x="2948" y="1599"/>
                    <a:pt x="2959" y="1604"/>
                    <a:pt x="2976" y="1615"/>
                  </a:cubicBezTo>
                  <a:cubicBezTo>
                    <a:pt x="3003" y="1626"/>
                    <a:pt x="3009" y="1649"/>
                    <a:pt x="3037" y="1649"/>
                  </a:cubicBezTo>
                  <a:cubicBezTo>
                    <a:pt x="3042" y="1649"/>
                    <a:pt x="3042" y="1643"/>
                    <a:pt x="3048" y="1637"/>
                  </a:cubicBezTo>
                  <a:cubicBezTo>
                    <a:pt x="3053" y="1626"/>
                    <a:pt x="3053" y="1621"/>
                    <a:pt x="3059" y="1610"/>
                  </a:cubicBezTo>
                  <a:cubicBezTo>
                    <a:pt x="3070" y="1593"/>
                    <a:pt x="3076" y="1588"/>
                    <a:pt x="3081" y="1571"/>
                  </a:cubicBezTo>
                  <a:cubicBezTo>
                    <a:pt x="3076" y="1571"/>
                    <a:pt x="3070" y="1577"/>
                    <a:pt x="3064" y="1577"/>
                  </a:cubicBezTo>
                  <a:cubicBezTo>
                    <a:pt x="3053" y="1577"/>
                    <a:pt x="3053" y="1565"/>
                    <a:pt x="3042" y="1565"/>
                  </a:cubicBezTo>
                  <a:cubicBezTo>
                    <a:pt x="3037" y="1560"/>
                    <a:pt x="3031" y="1565"/>
                    <a:pt x="3026" y="1560"/>
                  </a:cubicBezTo>
                  <a:cubicBezTo>
                    <a:pt x="3015" y="1549"/>
                    <a:pt x="3020" y="1538"/>
                    <a:pt x="3009" y="1532"/>
                  </a:cubicBezTo>
                  <a:cubicBezTo>
                    <a:pt x="3003" y="1521"/>
                    <a:pt x="2992" y="1521"/>
                    <a:pt x="2981" y="1510"/>
                  </a:cubicBezTo>
                  <a:cubicBezTo>
                    <a:pt x="2970" y="1499"/>
                    <a:pt x="2965" y="1488"/>
                    <a:pt x="2959" y="1471"/>
                  </a:cubicBezTo>
                  <a:close/>
                  <a:moveTo>
                    <a:pt x="1810" y="2692"/>
                  </a:moveTo>
                  <a:lnTo>
                    <a:pt x="1810" y="2692"/>
                  </a:lnTo>
                  <a:lnTo>
                    <a:pt x="1810" y="2692"/>
                  </a:lnTo>
                  <a:cubicBezTo>
                    <a:pt x="1788" y="2681"/>
                    <a:pt x="1760" y="2687"/>
                    <a:pt x="1732" y="2676"/>
                  </a:cubicBezTo>
                  <a:cubicBezTo>
                    <a:pt x="1705" y="2664"/>
                    <a:pt x="1688" y="2659"/>
                    <a:pt x="1666" y="2642"/>
                  </a:cubicBezTo>
                  <a:cubicBezTo>
                    <a:pt x="1638" y="2620"/>
                    <a:pt x="1621" y="2609"/>
                    <a:pt x="1588" y="2598"/>
                  </a:cubicBezTo>
                  <a:cubicBezTo>
                    <a:pt x="1527" y="2576"/>
                    <a:pt x="1488" y="2576"/>
                    <a:pt x="1427" y="2553"/>
                  </a:cubicBezTo>
                  <a:cubicBezTo>
                    <a:pt x="1382" y="2537"/>
                    <a:pt x="1355" y="2520"/>
                    <a:pt x="1310" y="2492"/>
                  </a:cubicBezTo>
                  <a:cubicBezTo>
                    <a:pt x="1288" y="2481"/>
                    <a:pt x="1277" y="2476"/>
                    <a:pt x="1260" y="2459"/>
                  </a:cubicBezTo>
                  <a:cubicBezTo>
                    <a:pt x="1233" y="2442"/>
                    <a:pt x="1222" y="2409"/>
                    <a:pt x="1188" y="2409"/>
                  </a:cubicBezTo>
                  <a:cubicBezTo>
                    <a:pt x="1155" y="2409"/>
                    <a:pt x="1138" y="2431"/>
                    <a:pt x="1105" y="2437"/>
                  </a:cubicBezTo>
                  <a:cubicBezTo>
                    <a:pt x="1066" y="2448"/>
                    <a:pt x="1038" y="2448"/>
                    <a:pt x="999" y="2453"/>
                  </a:cubicBezTo>
                  <a:cubicBezTo>
                    <a:pt x="983" y="2459"/>
                    <a:pt x="977" y="2470"/>
                    <a:pt x="961" y="2470"/>
                  </a:cubicBezTo>
                  <a:cubicBezTo>
                    <a:pt x="938" y="2470"/>
                    <a:pt x="927" y="2459"/>
                    <a:pt x="905" y="2453"/>
                  </a:cubicBezTo>
                  <a:cubicBezTo>
                    <a:pt x="877" y="2442"/>
                    <a:pt x="855" y="2442"/>
                    <a:pt x="827" y="2426"/>
                  </a:cubicBezTo>
                  <a:cubicBezTo>
                    <a:pt x="811" y="2415"/>
                    <a:pt x="805" y="2404"/>
                    <a:pt x="789" y="2392"/>
                  </a:cubicBezTo>
                  <a:cubicBezTo>
                    <a:pt x="755" y="2370"/>
                    <a:pt x="728" y="2365"/>
                    <a:pt x="694" y="2342"/>
                  </a:cubicBezTo>
                  <a:lnTo>
                    <a:pt x="694" y="2342"/>
                  </a:lnTo>
                  <a:cubicBezTo>
                    <a:pt x="705" y="2331"/>
                    <a:pt x="711" y="2326"/>
                    <a:pt x="728" y="2315"/>
                  </a:cubicBezTo>
                  <a:cubicBezTo>
                    <a:pt x="739" y="2304"/>
                    <a:pt x="750" y="2298"/>
                    <a:pt x="750" y="2281"/>
                  </a:cubicBezTo>
                  <a:cubicBezTo>
                    <a:pt x="750" y="2265"/>
                    <a:pt x="750" y="2254"/>
                    <a:pt x="739" y="2243"/>
                  </a:cubicBezTo>
                  <a:cubicBezTo>
                    <a:pt x="716" y="2226"/>
                    <a:pt x="700" y="2226"/>
                    <a:pt x="683" y="2204"/>
                  </a:cubicBezTo>
                  <a:cubicBezTo>
                    <a:pt x="683" y="2204"/>
                    <a:pt x="678" y="2204"/>
                    <a:pt x="672" y="2198"/>
                  </a:cubicBezTo>
                  <a:cubicBezTo>
                    <a:pt x="672" y="2193"/>
                    <a:pt x="672" y="2182"/>
                    <a:pt x="672" y="2170"/>
                  </a:cubicBezTo>
                  <a:cubicBezTo>
                    <a:pt x="666" y="2159"/>
                    <a:pt x="661" y="2148"/>
                    <a:pt x="655" y="2137"/>
                  </a:cubicBezTo>
                  <a:cubicBezTo>
                    <a:pt x="655" y="2132"/>
                    <a:pt x="655" y="2120"/>
                    <a:pt x="655" y="2115"/>
                  </a:cubicBezTo>
                  <a:cubicBezTo>
                    <a:pt x="650" y="2109"/>
                    <a:pt x="639" y="2104"/>
                    <a:pt x="628" y="2098"/>
                  </a:cubicBezTo>
                  <a:cubicBezTo>
                    <a:pt x="605" y="2093"/>
                    <a:pt x="589" y="2087"/>
                    <a:pt x="567" y="2076"/>
                  </a:cubicBezTo>
                  <a:cubicBezTo>
                    <a:pt x="528" y="2059"/>
                    <a:pt x="511" y="2048"/>
                    <a:pt x="472" y="2043"/>
                  </a:cubicBezTo>
                  <a:cubicBezTo>
                    <a:pt x="450" y="2037"/>
                    <a:pt x="439" y="2026"/>
                    <a:pt x="422" y="2009"/>
                  </a:cubicBezTo>
                  <a:cubicBezTo>
                    <a:pt x="405" y="1993"/>
                    <a:pt x="400" y="1987"/>
                    <a:pt x="383" y="1982"/>
                  </a:cubicBezTo>
                  <a:cubicBezTo>
                    <a:pt x="367" y="1965"/>
                    <a:pt x="356" y="1948"/>
                    <a:pt x="333" y="1932"/>
                  </a:cubicBezTo>
                  <a:cubicBezTo>
                    <a:pt x="328" y="1932"/>
                    <a:pt x="322" y="1932"/>
                    <a:pt x="322" y="1932"/>
                  </a:cubicBezTo>
                  <a:cubicBezTo>
                    <a:pt x="311" y="1926"/>
                    <a:pt x="311" y="1915"/>
                    <a:pt x="300" y="1910"/>
                  </a:cubicBezTo>
                  <a:cubicBezTo>
                    <a:pt x="272" y="1887"/>
                    <a:pt x="239" y="1882"/>
                    <a:pt x="217" y="1854"/>
                  </a:cubicBezTo>
                  <a:cubicBezTo>
                    <a:pt x="206" y="1832"/>
                    <a:pt x="195" y="1826"/>
                    <a:pt x="189" y="1804"/>
                  </a:cubicBezTo>
                  <a:cubicBezTo>
                    <a:pt x="178" y="1787"/>
                    <a:pt x="167" y="1771"/>
                    <a:pt x="150" y="1771"/>
                  </a:cubicBezTo>
                  <a:cubicBezTo>
                    <a:pt x="139" y="1771"/>
                    <a:pt x="134" y="1782"/>
                    <a:pt x="122" y="1782"/>
                  </a:cubicBezTo>
                  <a:cubicBezTo>
                    <a:pt x="111" y="1782"/>
                    <a:pt x="100" y="1782"/>
                    <a:pt x="95" y="1782"/>
                  </a:cubicBezTo>
                  <a:cubicBezTo>
                    <a:pt x="78" y="1787"/>
                    <a:pt x="67" y="1793"/>
                    <a:pt x="56" y="1804"/>
                  </a:cubicBezTo>
                  <a:cubicBezTo>
                    <a:pt x="50" y="1815"/>
                    <a:pt x="45" y="1826"/>
                    <a:pt x="34" y="1826"/>
                  </a:cubicBezTo>
                  <a:cubicBezTo>
                    <a:pt x="22" y="1826"/>
                    <a:pt x="17" y="1821"/>
                    <a:pt x="6" y="1815"/>
                  </a:cubicBezTo>
                  <a:cubicBezTo>
                    <a:pt x="0" y="461"/>
                    <a:pt x="0" y="461"/>
                    <a:pt x="0" y="461"/>
                  </a:cubicBezTo>
                  <a:cubicBezTo>
                    <a:pt x="317" y="383"/>
                    <a:pt x="317" y="383"/>
                    <a:pt x="317" y="383"/>
                  </a:cubicBezTo>
                  <a:cubicBezTo>
                    <a:pt x="289" y="361"/>
                    <a:pt x="283" y="339"/>
                    <a:pt x="250" y="327"/>
                  </a:cubicBezTo>
                  <a:cubicBezTo>
                    <a:pt x="239" y="327"/>
                    <a:pt x="228" y="322"/>
                    <a:pt x="228" y="316"/>
                  </a:cubicBezTo>
                  <a:cubicBezTo>
                    <a:pt x="222" y="311"/>
                    <a:pt x="228" y="305"/>
                    <a:pt x="228" y="305"/>
                  </a:cubicBezTo>
                  <a:cubicBezTo>
                    <a:pt x="222" y="289"/>
                    <a:pt x="189" y="289"/>
                    <a:pt x="189" y="267"/>
                  </a:cubicBezTo>
                  <a:cubicBezTo>
                    <a:pt x="189" y="244"/>
                    <a:pt x="206" y="233"/>
                    <a:pt x="206" y="211"/>
                  </a:cubicBezTo>
                  <a:cubicBezTo>
                    <a:pt x="206" y="194"/>
                    <a:pt x="189" y="189"/>
                    <a:pt x="178" y="172"/>
                  </a:cubicBezTo>
                  <a:cubicBezTo>
                    <a:pt x="172" y="167"/>
                    <a:pt x="167" y="167"/>
                    <a:pt x="167" y="156"/>
                  </a:cubicBezTo>
                  <a:cubicBezTo>
                    <a:pt x="167" y="156"/>
                    <a:pt x="167" y="156"/>
                    <a:pt x="167" y="150"/>
                  </a:cubicBezTo>
                  <a:cubicBezTo>
                    <a:pt x="178" y="144"/>
                    <a:pt x="178" y="133"/>
                    <a:pt x="183" y="122"/>
                  </a:cubicBezTo>
                  <a:cubicBezTo>
                    <a:pt x="189" y="111"/>
                    <a:pt x="200" y="105"/>
                    <a:pt x="206" y="94"/>
                  </a:cubicBezTo>
                  <a:cubicBezTo>
                    <a:pt x="211" y="78"/>
                    <a:pt x="217" y="67"/>
                    <a:pt x="228" y="56"/>
                  </a:cubicBezTo>
                  <a:cubicBezTo>
                    <a:pt x="239" y="45"/>
                    <a:pt x="250" y="39"/>
                    <a:pt x="261" y="28"/>
                  </a:cubicBezTo>
                  <a:cubicBezTo>
                    <a:pt x="289" y="17"/>
                    <a:pt x="300" y="0"/>
                    <a:pt x="328" y="0"/>
                  </a:cubicBezTo>
                  <a:cubicBezTo>
                    <a:pt x="339" y="0"/>
                    <a:pt x="345" y="11"/>
                    <a:pt x="350" y="17"/>
                  </a:cubicBezTo>
                  <a:cubicBezTo>
                    <a:pt x="372" y="33"/>
                    <a:pt x="383" y="39"/>
                    <a:pt x="405" y="50"/>
                  </a:cubicBezTo>
                  <a:cubicBezTo>
                    <a:pt x="417" y="56"/>
                    <a:pt x="422" y="56"/>
                    <a:pt x="433" y="67"/>
                  </a:cubicBezTo>
                  <a:cubicBezTo>
                    <a:pt x="439" y="78"/>
                    <a:pt x="433" y="94"/>
                    <a:pt x="439" y="105"/>
                  </a:cubicBezTo>
                  <a:cubicBezTo>
                    <a:pt x="444" y="105"/>
                    <a:pt x="450" y="105"/>
                    <a:pt x="456" y="105"/>
                  </a:cubicBezTo>
                  <a:cubicBezTo>
                    <a:pt x="456" y="100"/>
                    <a:pt x="456" y="94"/>
                    <a:pt x="461" y="89"/>
                  </a:cubicBezTo>
                  <a:cubicBezTo>
                    <a:pt x="489" y="72"/>
                    <a:pt x="516" y="78"/>
                    <a:pt x="550" y="78"/>
                  </a:cubicBezTo>
                  <a:cubicBezTo>
                    <a:pt x="578" y="78"/>
                    <a:pt x="589" y="105"/>
                    <a:pt x="617" y="105"/>
                  </a:cubicBezTo>
                  <a:cubicBezTo>
                    <a:pt x="628" y="111"/>
                    <a:pt x="617" y="83"/>
                    <a:pt x="628" y="83"/>
                  </a:cubicBezTo>
                  <a:cubicBezTo>
                    <a:pt x="639" y="78"/>
                    <a:pt x="644" y="89"/>
                    <a:pt x="650" y="100"/>
                  </a:cubicBezTo>
                  <a:cubicBezTo>
                    <a:pt x="666" y="122"/>
                    <a:pt x="650" y="139"/>
                    <a:pt x="666" y="161"/>
                  </a:cubicBezTo>
                  <a:cubicBezTo>
                    <a:pt x="683" y="189"/>
                    <a:pt x="711" y="189"/>
                    <a:pt x="739" y="205"/>
                  </a:cubicBezTo>
                  <a:cubicBezTo>
                    <a:pt x="761" y="211"/>
                    <a:pt x="755" y="233"/>
                    <a:pt x="766" y="250"/>
                  </a:cubicBezTo>
                  <a:cubicBezTo>
                    <a:pt x="772" y="250"/>
                    <a:pt x="777" y="244"/>
                    <a:pt x="783" y="244"/>
                  </a:cubicBezTo>
                  <a:cubicBezTo>
                    <a:pt x="800" y="261"/>
                    <a:pt x="789" y="283"/>
                    <a:pt x="805" y="300"/>
                  </a:cubicBezTo>
                  <a:cubicBezTo>
                    <a:pt x="816" y="311"/>
                    <a:pt x="833" y="300"/>
                    <a:pt x="839" y="305"/>
                  </a:cubicBezTo>
                  <a:cubicBezTo>
                    <a:pt x="855" y="322"/>
                    <a:pt x="827" y="339"/>
                    <a:pt x="839" y="350"/>
                  </a:cubicBezTo>
                  <a:cubicBezTo>
                    <a:pt x="855" y="366"/>
                    <a:pt x="888" y="333"/>
                    <a:pt x="888" y="350"/>
                  </a:cubicBezTo>
                  <a:cubicBezTo>
                    <a:pt x="888" y="427"/>
                    <a:pt x="900" y="333"/>
                    <a:pt x="933" y="344"/>
                  </a:cubicBezTo>
                  <a:cubicBezTo>
                    <a:pt x="961" y="355"/>
                    <a:pt x="961" y="400"/>
                    <a:pt x="994" y="400"/>
                  </a:cubicBezTo>
                  <a:cubicBezTo>
                    <a:pt x="1011" y="400"/>
                    <a:pt x="1016" y="378"/>
                    <a:pt x="1033" y="372"/>
                  </a:cubicBezTo>
                  <a:cubicBezTo>
                    <a:pt x="1044" y="372"/>
                    <a:pt x="1049" y="372"/>
                    <a:pt x="1061" y="372"/>
                  </a:cubicBezTo>
                  <a:cubicBezTo>
                    <a:pt x="1077" y="378"/>
                    <a:pt x="1094" y="372"/>
                    <a:pt x="1105" y="355"/>
                  </a:cubicBezTo>
                  <a:cubicBezTo>
                    <a:pt x="1111" y="333"/>
                    <a:pt x="1111" y="322"/>
                    <a:pt x="1122" y="300"/>
                  </a:cubicBezTo>
                  <a:cubicBezTo>
                    <a:pt x="1127" y="278"/>
                    <a:pt x="1138" y="267"/>
                    <a:pt x="1138" y="244"/>
                  </a:cubicBezTo>
                  <a:cubicBezTo>
                    <a:pt x="1138" y="222"/>
                    <a:pt x="1127" y="216"/>
                    <a:pt x="1127" y="194"/>
                  </a:cubicBezTo>
                  <a:cubicBezTo>
                    <a:pt x="1127" y="183"/>
                    <a:pt x="1144" y="183"/>
                    <a:pt x="1155" y="183"/>
                  </a:cubicBezTo>
                  <a:cubicBezTo>
                    <a:pt x="1177" y="183"/>
                    <a:pt x="1194" y="189"/>
                    <a:pt x="1210" y="205"/>
                  </a:cubicBezTo>
                  <a:cubicBezTo>
                    <a:pt x="1227" y="216"/>
                    <a:pt x="1238" y="233"/>
                    <a:pt x="1260" y="233"/>
                  </a:cubicBezTo>
                  <a:cubicBezTo>
                    <a:pt x="1266" y="233"/>
                    <a:pt x="1277" y="239"/>
                    <a:pt x="1283" y="233"/>
                  </a:cubicBezTo>
                  <a:cubicBezTo>
                    <a:pt x="1288" y="233"/>
                    <a:pt x="1283" y="222"/>
                    <a:pt x="1283" y="216"/>
                  </a:cubicBezTo>
                  <a:cubicBezTo>
                    <a:pt x="1283" y="194"/>
                    <a:pt x="1249" y="189"/>
                    <a:pt x="1249" y="161"/>
                  </a:cubicBezTo>
                  <a:lnTo>
                    <a:pt x="1255" y="144"/>
                  </a:lnTo>
                  <a:lnTo>
                    <a:pt x="1255" y="144"/>
                  </a:lnTo>
                  <a:cubicBezTo>
                    <a:pt x="1255" y="144"/>
                    <a:pt x="1255" y="144"/>
                    <a:pt x="1260" y="144"/>
                  </a:cubicBezTo>
                  <a:cubicBezTo>
                    <a:pt x="1277" y="156"/>
                    <a:pt x="1288" y="161"/>
                    <a:pt x="1305" y="172"/>
                  </a:cubicBezTo>
                  <a:cubicBezTo>
                    <a:pt x="1316" y="172"/>
                    <a:pt x="1322" y="172"/>
                    <a:pt x="1333" y="183"/>
                  </a:cubicBezTo>
                  <a:cubicBezTo>
                    <a:pt x="1349" y="194"/>
                    <a:pt x="1355" y="205"/>
                    <a:pt x="1366" y="222"/>
                  </a:cubicBezTo>
                  <a:cubicBezTo>
                    <a:pt x="1382" y="239"/>
                    <a:pt x="1394" y="244"/>
                    <a:pt x="1410" y="261"/>
                  </a:cubicBezTo>
                  <a:cubicBezTo>
                    <a:pt x="1433" y="283"/>
                    <a:pt x="1449" y="289"/>
                    <a:pt x="1471" y="311"/>
                  </a:cubicBezTo>
                  <a:cubicBezTo>
                    <a:pt x="1482" y="322"/>
                    <a:pt x="1488" y="333"/>
                    <a:pt x="1499" y="344"/>
                  </a:cubicBezTo>
                  <a:cubicBezTo>
                    <a:pt x="1499" y="355"/>
                    <a:pt x="1510" y="355"/>
                    <a:pt x="1516" y="361"/>
                  </a:cubicBezTo>
                  <a:cubicBezTo>
                    <a:pt x="1544" y="383"/>
                    <a:pt x="1560" y="400"/>
                    <a:pt x="1588" y="422"/>
                  </a:cubicBezTo>
                  <a:cubicBezTo>
                    <a:pt x="1605" y="433"/>
                    <a:pt x="1616" y="444"/>
                    <a:pt x="1632" y="455"/>
                  </a:cubicBezTo>
                  <a:cubicBezTo>
                    <a:pt x="1649" y="472"/>
                    <a:pt x="1660" y="489"/>
                    <a:pt x="1677" y="511"/>
                  </a:cubicBezTo>
                  <a:cubicBezTo>
                    <a:pt x="1693" y="522"/>
                    <a:pt x="1699" y="533"/>
                    <a:pt x="1710" y="544"/>
                  </a:cubicBezTo>
                  <a:cubicBezTo>
                    <a:pt x="1732" y="561"/>
                    <a:pt x="1749" y="566"/>
                    <a:pt x="1766" y="583"/>
                  </a:cubicBezTo>
                  <a:cubicBezTo>
                    <a:pt x="1777" y="594"/>
                    <a:pt x="1782" y="600"/>
                    <a:pt x="1793" y="611"/>
                  </a:cubicBezTo>
                  <a:cubicBezTo>
                    <a:pt x="1821" y="633"/>
                    <a:pt x="1843" y="644"/>
                    <a:pt x="1877" y="661"/>
                  </a:cubicBezTo>
                  <a:cubicBezTo>
                    <a:pt x="1882" y="666"/>
                    <a:pt x="1888" y="672"/>
                    <a:pt x="1899" y="672"/>
                  </a:cubicBezTo>
                  <a:cubicBezTo>
                    <a:pt x="1915" y="672"/>
                    <a:pt x="1927" y="666"/>
                    <a:pt x="1938" y="650"/>
                  </a:cubicBezTo>
                  <a:cubicBezTo>
                    <a:pt x="1949" y="638"/>
                    <a:pt x="1949" y="611"/>
                    <a:pt x="1965" y="611"/>
                  </a:cubicBezTo>
                  <a:cubicBezTo>
                    <a:pt x="1971" y="611"/>
                    <a:pt x="1971" y="616"/>
                    <a:pt x="1976" y="616"/>
                  </a:cubicBezTo>
                  <a:cubicBezTo>
                    <a:pt x="1982" y="622"/>
                    <a:pt x="1993" y="622"/>
                    <a:pt x="2004" y="622"/>
                  </a:cubicBezTo>
                  <a:cubicBezTo>
                    <a:pt x="1999" y="644"/>
                    <a:pt x="1982" y="650"/>
                    <a:pt x="1976" y="672"/>
                  </a:cubicBezTo>
                  <a:cubicBezTo>
                    <a:pt x="1960" y="705"/>
                    <a:pt x="1949" y="733"/>
                    <a:pt x="1927" y="772"/>
                  </a:cubicBezTo>
                  <a:cubicBezTo>
                    <a:pt x="1927" y="777"/>
                    <a:pt x="1927" y="783"/>
                    <a:pt x="1927" y="788"/>
                  </a:cubicBezTo>
                  <a:cubicBezTo>
                    <a:pt x="1927" y="799"/>
                    <a:pt x="1915" y="799"/>
                    <a:pt x="1910" y="799"/>
                  </a:cubicBezTo>
                  <a:cubicBezTo>
                    <a:pt x="1888" y="816"/>
                    <a:pt x="1871" y="822"/>
                    <a:pt x="1860" y="844"/>
                  </a:cubicBezTo>
                  <a:cubicBezTo>
                    <a:pt x="1849" y="860"/>
                    <a:pt x="1843" y="877"/>
                    <a:pt x="1838" y="899"/>
                  </a:cubicBezTo>
                  <a:cubicBezTo>
                    <a:pt x="1832" y="905"/>
                    <a:pt x="1827" y="910"/>
                    <a:pt x="1827" y="921"/>
                  </a:cubicBezTo>
                  <a:cubicBezTo>
                    <a:pt x="1827" y="927"/>
                    <a:pt x="1832" y="927"/>
                    <a:pt x="1832" y="933"/>
                  </a:cubicBezTo>
                  <a:cubicBezTo>
                    <a:pt x="1838" y="944"/>
                    <a:pt x="1843" y="949"/>
                    <a:pt x="1849" y="955"/>
                  </a:cubicBezTo>
                  <a:cubicBezTo>
                    <a:pt x="1865" y="966"/>
                    <a:pt x="1877" y="977"/>
                    <a:pt x="1888" y="994"/>
                  </a:cubicBezTo>
                  <a:cubicBezTo>
                    <a:pt x="1899" y="1010"/>
                    <a:pt x="1915" y="1005"/>
                    <a:pt x="1932" y="1016"/>
                  </a:cubicBezTo>
                  <a:cubicBezTo>
                    <a:pt x="1938" y="1021"/>
                    <a:pt x="1949" y="1027"/>
                    <a:pt x="1949" y="1032"/>
                  </a:cubicBezTo>
                  <a:cubicBezTo>
                    <a:pt x="1949" y="1044"/>
                    <a:pt x="1943" y="1049"/>
                    <a:pt x="1938" y="1060"/>
                  </a:cubicBezTo>
                  <a:cubicBezTo>
                    <a:pt x="1932" y="1077"/>
                    <a:pt x="1927" y="1082"/>
                    <a:pt x="1921" y="1099"/>
                  </a:cubicBezTo>
                  <a:cubicBezTo>
                    <a:pt x="1910" y="1116"/>
                    <a:pt x="1899" y="1132"/>
                    <a:pt x="1882" y="1132"/>
                  </a:cubicBezTo>
                  <a:cubicBezTo>
                    <a:pt x="1843" y="1132"/>
                    <a:pt x="1832" y="1116"/>
                    <a:pt x="1804" y="1094"/>
                  </a:cubicBezTo>
                  <a:cubicBezTo>
                    <a:pt x="1799" y="1099"/>
                    <a:pt x="1799" y="1105"/>
                    <a:pt x="1799" y="1110"/>
                  </a:cubicBezTo>
                  <a:cubicBezTo>
                    <a:pt x="1799" y="1132"/>
                    <a:pt x="1804" y="1143"/>
                    <a:pt x="1810" y="1160"/>
                  </a:cubicBezTo>
                  <a:cubicBezTo>
                    <a:pt x="1810" y="1166"/>
                    <a:pt x="1804" y="1177"/>
                    <a:pt x="1810" y="1182"/>
                  </a:cubicBezTo>
                  <a:cubicBezTo>
                    <a:pt x="1816" y="1182"/>
                    <a:pt x="1816" y="1182"/>
                    <a:pt x="1821" y="1182"/>
                  </a:cubicBezTo>
                  <a:cubicBezTo>
                    <a:pt x="1827" y="1188"/>
                    <a:pt x="1832" y="1188"/>
                    <a:pt x="1838" y="1193"/>
                  </a:cubicBezTo>
                  <a:cubicBezTo>
                    <a:pt x="1860" y="1210"/>
                    <a:pt x="1882" y="1216"/>
                    <a:pt x="1893" y="1243"/>
                  </a:cubicBezTo>
                  <a:cubicBezTo>
                    <a:pt x="1893" y="1249"/>
                    <a:pt x="1899" y="1255"/>
                    <a:pt x="1899" y="1260"/>
                  </a:cubicBezTo>
                  <a:cubicBezTo>
                    <a:pt x="1899" y="1304"/>
                    <a:pt x="1899" y="1304"/>
                    <a:pt x="1899" y="1304"/>
                  </a:cubicBezTo>
                  <a:cubicBezTo>
                    <a:pt x="1899" y="1321"/>
                    <a:pt x="1910" y="1332"/>
                    <a:pt x="1921" y="1343"/>
                  </a:cubicBezTo>
                  <a:cubicBezTo>
                    <a:pt x="1943" y="1371"/>
                    <a:pt x="1960" y="1377"/>
                    <a:pt x="1982" y="1399"/>
                  </a:cubicBezTo>
                  <a:cubicBezTo>
                    <a:pt x="2015" y="1427"/>
                    <a:pt x="2043" y="1438"/>
                    <a:pt x="2082" y="1438"/>
                  </a:cubicBezTo>
                  <a:cubicBezTo>
                    <a:pt x="2093" y="1438"/>
                    <a:pt x="2099" y="1438"/>
                    <a:pt x="2104" y="1432"/>
                  </a:cubicBezTo>
                  <a:cubicBezTo>
                    <a:pt x="2104" y="1432"/>
                    <a:pt x="2099" y="1427"/>
                    <a:pt x="2104" y="1427"/>
                  </a:cubicBezTo>
                  <a:cubicBezTo>
                    <a:pt x="2104" y="1421"/>
                    <a:pt x="2110" y="1421"/>
                    <a:pt x="2110" y="1415"/>
                  </a:cubicBezTo>
                  <a:cubicBezTo>
                    <a:pt x="2115" y="1415"/>
                    <a:pt x="2121" y="1415"/>
                    <a:pt x="2132" y="1415"/>
                  </a:cubicBezTo>
                  <a:cubicBezTo>
                    <a:pt x="2149" y="1415"/>
                    <a:pt x="2165" y="1410"/>
                    <a:pt x="2182" y="1393"/>
                  </a:cubicBezTo>
                  <a:cubicBezTo>
                    <a:pt x="2176" y="1393"/>
                    <a:pt x="2171" y="1393"/>
                    <a:pt x="2171" y="1393"/>
                  </a:cubicBezTo>
                  <a:cubicBezTo>
                    <a:pt x="2165" y="1382"/>
                    <a:pt x="2165" y="1371"/>
                    <a:pt x="2165" y="1366"/>
                  </a:cubicBezTo>
                  <a:cubicBezTo>
                    <a:pt x="2160" y="1349"/>
                    <a:pt x="2154" y="1343"/>
                    <a:pt x="2154" y="1327"/>
                  </a:cubicBezTo>
                  <a:cubicBezTo>
                    <a:pt x="2154" y="1299"/>
                    <a:pt x="2176" y="1288"/>
                    <a:pt x="2176" y="1260"/>
                  </a:cubicBezTo>
                  <a:cubicBezTo>
                    <a:pt x="2176" y="1255"/>
                    <a:pt x="2176" y="1249"/>
                    <a:pt x="2171" y="1243"/>
                  </a:cubicBezTo>
                  <a:cubicBezTo>
                    <a:pt x="2171" y="1238"/>
                    <a:pt x="2160" y="1238"/>
                    <a:pt x="2154" y="1232"/>
                  </a:cubicBezTo>
                  <a:cubicBezTo>
                    <a:pt x="2149" y="1221"/>
                    <a:pt x="2149" y="1210"/>
                    <a:pt x="2143" y="1205"/>
                  </a:cubicBezTo>
                  <a:cubicBezTo>
                    <a:pt x="2137" y="1199"/>
                    <a:pt x="2132" y="1199"/>
                    <a:pt x="2132" y="1199"/>
                  </a:cubicBezTo>
                  <a:cubicBezTo>
                    <a:pt x="2126" y="1193"/>
                    <a:pt x="2126" y="1182"/>
                    <a:pt x="2126" y="1177"/>
                  </a:cubicBezTo>
                  <a:cubicBezTo>
                    <a:pt x="2126" y="1149"/>
                    <a:pt x="2137" y="1138"/>
                    <a:pt x="2137" y="1116"/>
                  </a:cubicBezTo>
                  <a:cubicBezTo>
                    <a:pt x="2143" y="1116"/>
                    <a:pt x="2143" y="1110"/>
                    <a:pt x="2149" y="1110"/>
                  </a:cubicBezTo>
                  <a:cubicBezTo>
                    <a:pt x="2171" y="1116"/>
                    <a:pt x="2171" y="1116"/>
                    <a:pt x="2171" y="1116"/>
                  </a:cubicBezTo>
                  <a:cubicBezTo>
                    <a:pt x="2182" y="1116"/>
                    <a:pt x="2188" y="1116"/>
                    <a:pt x="2199" y="1110"/>
                  </a:cubicBezTo>
                  <a:cubicBezTo>
                    <a:pt x="2215" y="1099"/>
                    <a:pt x="2221" y="1082"/>
                    <a:pt x="2237" y="1082"/>
                  </a:cubicBezTo>
                  <a:cubicBezTo>
                    <a:pt x="2248" y="1082"/>
                    <a:pt x="2248" y="1094"/>
                    <a:pt x="2254" y="1105"/>
                  </a:cubicBezTo>
                  <a:cubicBezTo>
                    <a:pt x="2260" y="1110"/>
                    <a:pt x="2265" y="1116"/>
                    <a:pt x="2271" y="1121"/>
                  </a:cubicBezTo>
                  <a:cubicBezTo>
                    <a:pt x="2282" y="1132"/>
                    <a:pt x="2287" y="1143"/>
                    <a:pt x="2299" y="1155"/>
                  </a:cubicBezTo>
                  <a:cubicBezTo>
                    <a:pt x="2310" y="1177"/>
                    <a:pt x="2310" y="1193"/>
                    <a:pt x="2310" y="1221"/>
                  </a:cubicBezTo>
                  <a:cubicBezTo>
                    <a:pt x="2310" y="1238"/>
                    <a:pt x="2287" y="1243"/>
                    <a:pt x="2271" y="1255"/>
                  </a:cubicBezTo>
                  <a:cubicBezTo>
                    <a:pt x="2254" y="1266"/>
                    <a:pt x="2254" y="1277"/>
                    <a:pt x="2237" y="1288"/>
                  </a:cubicBezTo>
                  <a:cubicBezTo>
                    <a:pt x="2226" y="1299"/>
                    <a:pt x="2215" y="1299"/>
                    <a:pt x="2199" y="1304"/>
                  </a:cubicBezTo>
                  <a:cubicBezTo>
                    <a:pt x="2199" y="1310"/>
                    <a:pt x="2199" y="1310"/>
                    <a:pt x="2193" y="1316"/>
                  </a:cubicBezTo>
                  <a:cubicBezTo>
                    <a:pt x="2182" y="1327"/>
                    <a:pt x="2182" y="1338"/>
                    <a:pt x="2182" y="1355"/>
                  </a:cubicBezTo>
                  <a:cubicBezTo>
                    <a:pt x="2182" y="1377"/>
                    <a:pt x="2199" y="1388"/>
                    <a:pt x="2199" y="1415"/>
                  </a:cubicBezTo>
                  <a:cubicBezTo>
                    <a:pt x="2199" y="1427"/>
                    <a:pt x="2193" y="1427"/>
                    <a:pt x="2188" y="1432"/>
                  </a:cubicBezTo>
                  <a:cubicBezTo>
                    <a:pt x="2188" y="1443"/>
                    <a:pt x="2188" y="1443"/>
                    <a:pt x="2188" y="1443"/>
                  </a:cubicBezTo>
                  <a:cubicBezTo>
                    <a:pt x="2199" y="1443"/>
                    <a:pt x="2204" y="1443"/>
                    <a:pt x="2215" y="1443"/>
                  </a:cubicBezTo>
                  <a:cubicBezTo>
                    <a:pt x="2237" y="1449"/>
                    <a:pt x="2243" y="1466"/>
                    <a:pt x="2265" y="1466"/>
                  </a:cubicBezTo>
                  <a:cubicBezTo>
                    <a:pt x="2276" y="1466"/>
                    <a:pt x="2287" y="1460"/>
                    <a:pt x="2299" y="1454"/>
                  </a:cubicBezTo>
                  <a:cubicBezTo>
                    <a:pt x="2299" y="1438"/>
                    <a:pt x="2299" y="1438"/>
                    <a:pt x="2299" y="1438"/>
                  </a:cubicBezTo>
                  <a:cubicBezTo>
                    <a:pt x="2299" y="1427"/>
                    <a:pt x="2293" y="1427"/>
                    <a:pt x="2287" y="1415"/>
                  </a:cubicBezTo>
                  <a:cubicBezTo>
                    <a:pt x="2282" y="1404"/>
                    <a:pt x="2276" y="1393"/>
                    <a:pt x="2276" y="1377"/>
                  </a:cubicBezTo>
                  <a:cubicBezTo>
                    <a:pt x="2276" y="1366"/>
                    <a:pt x="2287" y="1360"/>
                    <a:pt x="2299" y="1360"/>
                  </a:cubicBezTo>
                  <a:cubicBezTo>
                    <a:pt x="2304" y="1360"/>
                    <a:pt x="2304" y="1366"/>
                    <a:pt x="2310" y="1371"/>
                  </a:cubicBezTo>
                  <a:cubicBezTo>
                    <a:pt x="2321" y="1388"/>
                    <a:pt x="2321" y="1404"/>
                    <a:pt x="2326" y="1421"/>
                  </a:cubicBezTo>
                  <a:cubicBezTo>
                    <a:pt x="2332" y="1432"/>
                    <a:pt x="2343" y="1438"/>
                    <a:pt x="2359" y="1443"/>
                  </a:cubicBezTo>
                  <a:cubicBezTo>
                    <a:pt x="2359" y="1443"/>
                    <a:pt x="2365" y="1443"/>
                    <a:pt x="2371" y="1443"/>
                  </a:cubicBezTo>
                  <a:cubicBezTo>
                    <a:pt x="2376" y="1443"/>
                    <a:pt x="2382" y="1443"/>
                    <a:pt x="2387" y="1443"/>
                  </a:cubicBezTo>
                  <a:cubicBezTo>
                    <a:pt x="2387" y="1427"/>
                    <a:pt x="2387" y="1427"/>
                    <a:pt x="2387" y="1427"/>
                  </a:cubicBezTo>
                  <a:cubicBezTo>
                    <a:pt x="2387" y="1415"/>
                    <a:pt x="2382" y="1415"/>
                    <a:pt x="2382" y="1404"/>
                  </a:cubicBezTo>
                  <a:cubicBezTo>
                    <a:pt x="2371" y="1388"/>
                    <a:pt x="2371" y="1377"/>
                    <a:pt x="2371" y="1355"/>
                  </a:cubicBezTo>
                  <a:cubicBezTo>
                    <a:pt x="2371" y="1343"/>
                    <a:pt x="2371" y="1338"/>
                    <a:pt x="2371" y="1332"/>
                  </a:cubicBezTo>
                  <a:cubicBezTo>
                    <a:pt x="2376" y="1321"/>
                    <a:pt x="2376" y="1316"/>
                    <a:pt x="2382" y="1316"/>
                  </a:cubicBezTo>
                  <a:cubicBezTo>
                    <a:pt x="2393" y="1316"/>
                    <a:pt x="2398" y="1316"/>
                    <a:pt x="2404" y="1321"/>
                  </a:cubicBezTo>
                  <a:cubicBezTo>
                    <a:pt x="2404" y="1321"/>
                    <a:pt x="2404" y="1327"/>
                    <a:pt x="2410" y="1327"/>
                  </a:cubicBezTo>
                  <a:cubicBezTo>
                    <a:pt x="2421" y="1338"/>
                    <a:pt x="2437" y="1338"/>
                    <a:pt x="2454" y="1349"/>
                  </a:cubicBezTo>
                  <a:cubicBezTo>
                    <a:pt x="2459" y="1349"/>
                    <a:pt x="2465" y="1355"/>
                    <a:pt x="2470" y="1360"/>
                  </a:cubicBezTo>
                  <a:cubicBezTo>
                    <a:pt x="2476" y="1366"/>
                    <a:pt x="2482" y="1366"/>
                    <a:pt x="2487" y="1366"/>
                  </a:cubicBezTo>
                  <a:cubicBezTo>
                    <a:pt x="2498" y="1377"/>
                    <a:pt x="2504" y="1388"/>
                    <a:pt x="2504" y="1404"/>
                  </a:cubicBezTo>
                  <a:cubicBezTo>
                    <a:pt x="2504" y="1427"/>
                    <a:pt x="2498" y="1438"/>
                    <a:pt x="2498" y="1454"/>
                  </a:cubicBezTo>
                  <a:cubicBezTo>
                    <a:pt x="2498" y="1466"/>
                    <a:pt x="2504" y="1477"/>
                    <a:pt x="2509" y="1488"/>
                  </a:cubicBezTo>
                  <a:cubicBezTo>
                    <a:pt x="2515" y="1493"/>
                    <a:pt x="2515" y="1499"/>
                    <a:pt x="2521" y="1504"/>
                  </a:cubicBezTo>
                  <a:cubicBezTo>
                    <a:pt x="2526" y="1515"/>
                    <a:pt x="2532" y="1521"/>
                    <a:pt x="2543" y="1532"/>
                  </a:cubicBezTo>
                  <a:cubicBezTo>
                    <a:pt x="2548" y="1538"/>
                    <a:pt x="2554" y="1543"/>
                    <a:pt x="2559" y="1543"/>
                  </a:cubicBezTo>
                  <a:cubicBezTo>
                    <a:pt x="2570" y="1543"/>
                    <a:pt x="2576" y="1532"/>
                    <a:pt x="2587" y="1526"/>
                  </a:cubicBezTo>
                  <a:cubicBezTo>
                    <a:pt x="2598" y="1521"/>
                    <a:pt x="2609" y="1515"/>
                    <a:pt x="2609" y="1499"/>
                  </a:cubicBezTo>
                  <a:cubicBezTo>
                    <a:pt x="2609" y="1477"/>
                    <a:pt x="2598" y="1460"/>
                    <a:pt x="2598" y="1438"/>
                  </a:cubicBezTo>
                  <a:cubicBezTo>
                    <a:pt x="2598" y="1421"/>
                    <a:pt x="2598" y="1410"/>
                    <a:pt x="2604" y="1393"/>
                  </a:cubicBezTo>
                  <a:cubicBezTo>
                    <a:pt x="2609" y="1388"/>
                    <a:pt x="2609" y="1377"/>
                    <a:pt x="2615" y="1366"/>
                  </a:cubicBezTo>
                  <a:cubicBezTo>
                    <a:pt x="2620" y="1355"/>
                    <a:pt x="2637" y="1355"/>
                    <a:pt x="2643" y="1343"/>
                  </a:cubicBezTo>
                  <a:cubicBezTo>
                    <a:pt x="2643" y="1338"/>
                    <a:pt x="2643" y="1332"/>
                    <a:pt x="2643" y="1327"/>
                  </a:cubicBezTo>
                  <a:cubicBezTo>
                    <a:pt x="2643" y="1321"/>
                    <a:pt x="2643" y="1316"/>
                    <a:pt x="2643" y="1310"/>
                  </a:cubicBezTo>
                  <a:cubicBezTo>
                    <a:pt x="2643" y="1299"/>
                    <a:pt x="2643" y="1293"/>
                    <a:pt x="2643" y="1288"/>
                  </a:cubicBezTo>
                  <a:cubicBezTo>
                    <a:pt x="2637" y="1282"/>
                    <a:pt x="2626" y="1288"/>
                    <a:pt x="2620" y="1282"/>
                  </a:cubicBezTo>
                  <a:cubicBezTo>
                    <a:pt x="2609" y="1271"/>
                    <a:pt x="2615" y="1260"/>
                    <a:pt x="2609" y="1249"/>
                  </a:cubicBezTo>
                  <a:cubicBezTo>
                    <a:pt x="2598" y="1210"/>
                    <a:pt x="2587" y="1188"/>
                    <a:pt x="2587" y="1155"/>
                  </a:cubicBezTo>
                  <a:cubicBezTo>
                    <a:pt x="2587" y="1143"/>
                    <a:pt x="2587" y="1138"/>
                    <a:pt x="2587" y="1127"/>
                  </a:cubicBezTo>
                  <a:cubicBezTo>
                    <a:pt x="2587" y="1110"/>
                    <a:pt x="2598" y="1105"/>
                    <a:pt x="2604" y="1094"/>
                  </a:cubicBezTo>
                  <a:cubicBezTo>
                    <a:pt x="2609" y="1082"/>
                    <a:pt x="2609" y="1071"/>
                    <a:pt x="2609" y="1055"/>
                  </a:cubicBezTo>
                  <a:cubicBezTo>
                    <a:pt x="2609" y="1038"/>
                    <a:pt x="2609" y="1021"/>
                    <a:pt x="2604" y="1010"/>
                  </a:cubicBezTo>
                  <a:cubicBezTo>
                    <a:pt x="2593" y="999"/>
                    <a:pt x="2587" y="994"/>
                    <a:pt x="2576" y="988"/>
                  </a:cubicBezTo>
                  <a:cubicBezTo>
                    <a:pt x="2559" y="977"/>
                    <a:pt x="2543" y="971"/>
                    <a:pt x="2526" y="966"/>
                  </a:cubicBezTo>
                  <a:cubicBezTo>
                    <a:pt x="2515" y="966"/>
                    <a:pt x="2509" y="966"/>
                    <a:pt x="2498" y="960"/>
                  </a:cubicBezTo>
                  <a:cubicBezTo>
                    <a:pt x="2487" y="960"/>
                    <a:pt x="2482" y="949"/>
                    <a:pt x="2470" y="938"/>
                  </a:cubicBezTo>
                  <a:cubicBezTo>
                    <a:pt x="2459" y="921"/>
                    <a:pt x="2454" y="905"/>
                    <a:pt x="2437" y="883"/>
                  </a:cubicBezTo>
                  <a:cubicBezTo>
                    <a:pt x="2443" y="883"/>
                    <a:pt x="2448" y="883"/>
                    <a:pt x="2454" y="883"/>
                  </a:cubicBezTo>
                  <a:cubicBezTo>
                    <a:pt x="2476" y="883"/>
                    <a:pt x="2487" y="883"/>
                    <a:pt x="2509" y="894"/>
                  </a:cubicBezTo>
                  <a:cubicBezTo>
                    <a:pt x="2521" y="894"/>
                    <a:pt x="2526" y="899"/>
                    <a:pt x="2537" y="905"/>
                  </a:cubicBezTo>
                  <a:cubicBezTo>
                    <a:pt x="2548" y="910"/>
                    <a:pt x="2548" y="916"/>
                    <a:pt x="2559" y="921"/>
                  </a:cubicBezTo>
                  <a:cubicBezTo>
                    <a:pt x="2576" y="927"/>
                    <a:pt x="2593" y="927"/>
                    <a:pt x="2615" y="933"/>
                  </a:cubicBezTo>
                  <a:cubicBezTo>
                    <a:pt x="2626" y="938"/>
                    <a:pt x="2632" y="949"/>
                    <a:pt x="2648" y="960"/>
                  </a:cubicBezTo>
                  <a:cubicBezTo>
                    <a:pt x="2654" y="966"/>
                    <a:pt x="2659" y="971"/>
                    <a:pt x="2665" y="971"/>
                  </a:cubicBezTo>
                  <a:cubicBezTo>
                    <a:pt x="2670" y="971"/>
                    <a:pt x="2682" y="971"/>
                    <a:pt x="2682" y="971"/>
                  </a:cubicBezTo>
                  <a:cubicBezTo>
                    <a:pt x="2687" y="977"/>
                    <a:pt x="2687" y="983"/>
                    <a:pt x="2687" y="983"/>
                  </a:cubicBezTo>
                  <a:cubicBezTo>
                    <a:pt x="2698" y="999"/>
                    <a:pt x="2709" y="1005"/>
                    <a:pt x="2726" y="1010"/>
                  </a:cubicBezTo>
                  <a:cubicBezTo>
                    <a:pt x="2743" y="1016"/>
                    <a:pt x="2754" y="1016"/>
                    <a:pt x="2770" y="1021"/>
                  </a:cubicBezTo>
                  <a:cubicBezTo>
                    <a:pt x="2787" y="1021"/>
                    <a:pt x="2804" y="1027"/>
                    <a:pt x="2804" y="1038"/>
                  </a:cubicBezTo>
                  <a:cubicBezTo>
                    <a:pt x="2804" y="1044"/>
                    <a:pt x="2798" y="1049"/>
                    <a:pt x="2798" y="1055"/>
                  </a:cubicBezTo>
                  <a:cubicBezTo>
                    <a:pt x="2798" y="1066"/>
                    <a:pt x="2798" y="1077"/>
                    <a:pt x="2793" y="1088"/>
                  </a:cubicBezTo>
                  <a:cubicBezTo>
                    <a:pt x="2793" y="1110"/>
                    <a:pt x="2793" y="1121"/>
                    <a:pt x="2787" y="1138"/>
                  </a:cubicBezTo>
                  <a:cubicBezTo>
                    <a:pt x="2776" y="1155"/>
                    <a:pt x="2759" y="1166"/>
                    <a:pt x="2748" y="1182"/>
                  </a:cubicBezTo>
                  <a:cubicBezTo>
                    <a:pt x="2737" y="1205"/>
                    <a:pt x="2726" y="1216"/>
                    <a:pt x="2709" y="1238"/>
                  </a:cubicBezTo>
                  <a:cubicBezTo>
                    <a:pt x="2698" y="1260"/>
                    <a:pt x="2682" y="1266"/>
                    <a:pt x="2665" y="1288"/>
                  </a:cubicBezTo>
                  <a:cubicBezTo>
                    <a:pt x="2665" y="1288"/>
                    <a:pt x="2665" y="1293"/>
                    <a:pt x="2670" y="1299"/>
                  </a:cubicBezTo>
                  <a:cubicBezTo>
                    <a:pt x="2676" y="1299"/>
                    <a:pt x="2682" y="1299"/>
                    <a:pt x="2687" y="1299"/>
                  </a:cubicBezTo>
                  <a:cubicBezTo>
                    <a:pt x="2709" y="1304"/>
                    <a:pt x="2720" y="1316"/>
                    <a:pt x="2743" y="1310"/>
                  </a:cubicBezTo>
                  <a:cubicBezTo>
                    <a:pt x="2743" y="1332"/>
                    <a:pt x="2748" y="1343"/>
                    <a:pt x="2754" y="1366"/>
                  </a:cubicBezTo>
                  <a:cubicBezTo>
                    <a:pt x="2754" y="1377"/>
                    <a:pt x="2754" y="1382"/>
                    <a:pt x="2754" y="1388"/>
                  </a:cubicBezTo>
                  <a:cubicBezTo>
                    <a:pt x="2759" y="1393"/>
                    <a:pt x="2765" y="1399"/>
                    <a:pt x="2765" y="1404"/>
                  </a:cubicBezTo>
                  <a:cubicBezTo>
                    <a:pt x="2770" y="1415"/>
                    <a:pt x="2765" y="1421"/>
                    <a:pt x="2765" y="1432"/>
                  </a:cubicBezTo>
                  <a:cubicBezTo>
                    <a:pt x="2776" y="1454"/>
                    <a:pt x="2804" y="1460"/>
                    <a:pt x="2826" y="1460"/>
                  </a:cubicBezTo>
                  <a:cubicBezTo>
                    <a:pt x="2831" y="1466"/>
                    <a:pt x="2831" y="1471"/>
                    <a:pt x="2831" y="1477"/>
                  </a:cubicBezTo>
                  <a:cubicBezTo>
                    <a:pt x="2831" y="1488"/>
                    <a:pt x="2820" y="1488"/>
                    <a:pt x="2809" y="1499"/>
                  </a:cubicBezTo>
                  <a:cubicBezTo>
                    <a:pt x="2798" y="1504"/>
                    <a:pt x="2793" y="1510"/>
                    <a:pt x="2787" y="1521"/>
                  </a:cubicBezTo>
                  <a:cubicBezTo>
                    <a:pt x="2781" y="1532"/>
                    <a:pt x="2776" y="1532"/>
                    <a:pt x="2776" y="1543"/>
                  </a:cubicBezTo>
                  <a:cubicBezTo>
                    <a:pt x="2776" y="1577"/>
                    <a:pt x="2793" y="1593"/>
                    <a:pt x="2804" y="1626"/>
                  </a:cubicBezTo>
                  <a:cubicBezTo>
                    <a:pt x="2809" y="1632"/>
                    <a:pt x="2815" y="1632"/>
                    <a:pt x="2815" y="1643"/>
                  </a:cubicBezTo>
                  <a:cubicBezTo>
                    <a:pt x="2815" y="1665"/>
                    <a:pt x="2815" y="1665"/>
                    <a:pt x="2815" y="1665"/>
                  </a:cubicBezTo>
                  <a:cubicBezTo>
                    <a:pt x="2809" y="1660"/>
                    <a:pt x="2804" y="1665"/>
                    <a:pt x="2804" y="1665"/>
                  </a:cubicBezTo>
                  <a:cubicBezTo>
                    <a:pt x="2793" y="1654"/>
                    <a:pt x="2793" y="1649"/>
                    <a:pt x="2781" y="1643"/>
                  </a:cubicBezTo>
                  <a:cubicBezTo>
                    <a:pt x="2759" y="1626"/>
                    <a:pt x="2754" y="1621"/>
                    <a:pt x="2737" y="1604"/>
                  </a:cubicBezTo>
                  <a:cubicBezTo>
                    <a:pt x="2726" y="1593"/>
                    <a:pt x="2720" y="1593"/>
                    <a:pt x="2709" y="1588"/>
                  </a:cubicBezTo>
                  <a:cubicBezTo>
                    <a:pt x="2698" y="1577"/>
                    <a:pt x="2693" y="1565"/>
                    <a:pt x="2676" y="1560"/>
                  </a:cubicBezTo>
                  <a:cubicBezTo>
                    <a:pt x="2665" y="1554"/>
                    <a:pt x="2654" y="1560"/>
                    <a:pt x="2643" y="1554"/>
                  </a:cubicBezTo>
                  <a:cubicBezTo>
                    <a:pt x="2632" y="1554"/>
                    <a:pt x="2626" y="1549"/>
                    <a:pt x="2615" y="1549"/>
                  </a:cubicBezTo>
                  <a:cubicBezTo>
                    <a:pt x="2609" y="1560"/>
                    <a:pt x="2609" y="1565"/>
                    <a:pt x="2604" y="1577"/>
                  </a:cubicBezTo>
                  <a:cubicBezTo>
                    <a:pt x="2598" y="1593"/>
                    <a:pt x="2593" y="1610"/>
                    <a:pt x="2576" y="1610"/>
                  </a:cubicBezTo>
                  <a:cubicBezTo>
                    <a:pt x="2565" y="1610"/>
                    <a:pt x="2565" y="1599"/>
                    <a:pt x="2559" y="1593"/>
                  </a:cubicBezTo>
                  <a:cubicBezTo>
                    <a:pt x="2548" y="1582"/>
                    <a:pt x="2543" y="1577"/>
                    <a:pt x="2532" y="1577"/>
                  </a:cubicBezTo>
                  <a:cubicBezTo>
                    <a:pt x="2521" y="1571"/>
                    <a:pt x="2515" y="1577"/>
                    <a:pt x="2504" y="1577"/>
                  </a:cubicBezTo>
                  <a:cubicBezTo>
                    <a:pt x="2498" y="1571"/>
                    <a:pt x="2493" y="1571"/>
                    <a:pt x="2487" y="1565"/>
                  </a:cubicBezTo>
                  <a:cubicBezTo>
                    <a:pt x="2476" y="1565"/>
                    <a:pt x="2465" y="1565"/>
                    <a:pt x="2459" y="1560"/>
                  </a:cubicBezTo>
                  <a:cubicBezTo>
                    <a:pt x="2459" y="1554"/>
                    <a:pt x="2459" y="1554"/>
                    <a:pt x="2459" y="1549"/>
                  </a:cubicBezTo>
                  <a:cubicBezTo>
                    <a:pt x="2448" y="1532"/>
                    <a:pt x="2443" y="1510"/>
                    <a:pt x="2421" y="1510"/>
                  </a:cubicBezTo>
                  <a:cubicBezTo>
                    <a:pt x="2404" y="1510"/>
                    <a:pt x="2398" y="1526"/>
                    <a:pt x="2376" y="1526"/>
                  </a:cubicBezTo>
                  <a:cubicBezTo>
                    <a:pt x="2354" y="1526"/>
                    <a:pt x="2354" y="1488"/>
                    <a:pt x="2326" y="1488"/>
                  </a:cubicBezTo>
                  <a:cubicBezTo>
                    <a:pt x="2315" y="1488"/>
                    <a:pt x="2310" y="1493"/>
                    <a:pt x="2304" y="1499"/>
                  </a:cubicBezTo>
                  <a:cubicBezTo>
                    <a:pt x="2293" y="1504"/>
                    <a:pt x="2287" y="1510"/>
                    <a:pt x="2282" y="1521"/>
                  </a:cubicBezTo>
                  <a:cubicBezTo>
                    <a:pt x="2271" y="1532"/>
                    <a:pt x="2260" y="1532"/>
                    <a:pt x="2254" y="1543"/>
                  </a:cubicBezTo>
                  <a:cubicBezTo>
                    <a:pt x="2248" y="1554"/>
                    <a:pt x="2243" y="1560"/>
                    <a:pt x="2237" y="1571"/>
                  </a:cubicBezTo>
                  <a:cubicBezTo>
                    <a:pt x="2226" y="1582"/>
                    <a:pt x="2215" y="1593"/>
                    <a:pt x="2215" y="1610"/>
                  </a:cubicBezTo>
                  <a:cubicBezTo>
                    <a:pt x="2215" y="1621"/>
                    <a:pt x="2237" y="1621"/>
                    <a:pt x="2237" y="1637"/>
                  </a:cubicBezTo>
                  <a:cubicBezTo>
                    <a:pt x="2237" y="1643"/>
                    <a:pt x="2226" y="1649"/>
                    <a:pt x="2221" y="1654"/>
                  </a:cubicBezTo>
                  <a:cubicBezTo>
                    <a:pt x="2221" y="1660"/>
                    <a:pt x="2215" y="1665"/>
                    <a:pt x="2215" y="1676"/>
                  </a:cubicBezTo>
                  <a:cubicBezTo>
                    <a:pt x="2215" y="1693"/>
                    <a:pt x="2232" y="1693"/>
                    <a:pt x="2237" y="1710"/>
                  </a:cubicBezTo>
                  <a:cubicBezTo>
                    <a:pt x="2243" y="1721"/>
                    <a:pt x="2243" y="1732"/>
                    <a:pt x="2248" y="1737"/>
                  </a:cubicBezTo>
                  <a:cubicBezTo>
                    <a:pt x="2260" y="1743"/>
                    <a:pt x="2265" y="1748"/>
                    <a:pt x="2276" y="1754"/>
                  </a:cubicBezTo>
                  <a:cubicBezTo>
                    <a:pt x="2282" y="1765"/>
                    <a:pt x="2293" y="1765"/>
                    <a:pt x="2293" y="1776"/>
                  </a:cubicBezTo>
                  <a:cubicBezTo>
                    <a:pt x="2293" y="1832"/>
                    <a:pt x="2293" y="1832"/>
                    <a:pt x="2293" y="1832"/>
                  </a:cubicBezTo>
                  <a:cubicBezTo>
                    <a:pt x="2293" y="1859"/>
                    <a:pt x="2304" y="1876"/>
                    <a:pt x="2304" y="1904"/>
                  </a:cubicBezTo>
                  <a:cubicBezTo>
                    <a:pt x="2304" y="1932"/>
                    <a:pt x="2293" y="1954"/>
                    <a:pt x="2293" y="1982"/>
                  </a:cubicBezTo>
                  <a:cubicBezTo>
                    <a:pt x="2293" y="1993"/>
                    <a:pt x="2293" y="1998"/>
                    <a:pt x="2287" y="2009"/>
                  </a:cubicBezTo>
                  <a:cubicBezTo>
                    <a:pt x="2276" y="2054"/>
                    <a:pt x="2232" y="2015"/>
                    <a:pt x="2276" y="2048"/>
                  </a:cubicBezTo>
                  <a:cubicBezTo>
                    <a:pt x="2287" y="2059"/>
                    <a:pt x="2282" y="2065"/>
                    <a:pt x="2282" y="2076"/>
                  </a:cubicBezTo>
                  <a:cubicBezTo>
                    <a:pt x="2293" y="2076"/>
                    <a:pt x="2293" y="2082"/>
                    <a:pt x="2304" y="2082"/>
                  </a:cubicBezTo>
                  <a:cubicBezTo>
                    <a:pt x="2315" y="2082"/>
                    <a:pt x="2315" y="2071"/>
                    <a:pt x="2326" y="2071"/>
                  </a:cubicBezTo>
                  <a:cubicBezTo>
                    <a:pt x="2332" y="2071"/>
                    <a:pt x="2337" y="2065"/>
                    <a:pt x="2343" y="2065"/>
                  </a:cubicBezTo>
                  <a:cubicBezTo>
                    <a:pt x="2354" y="2071"/>
                    <a:pt x="2359" y="2071"/>
                    <a:pt x="2371" y="2076"/>
                  </a:cubicBezTo>
                  <a:cubicBezTo>
                    <a:pt x="2382" y="2082"/>
                    <a:pt x="2387" y="2093"/>
                    <a:pt x="2393" y="2098"/>
                  </a:cubicBezTo>
                  <a:cubicBezTo>
                    <a:pt x="2410" y="2109"/>
                    <a:pt x="2415" y="2126"/>
                    <a:pt x="2437" y="2126"/>
                  </a:cubicBezTo>
                  <a:cubicBezTo>
                    <a:pt x="2448" y="2126"/>
                    <a:pt x="2448" y="2120"/>
                    <a:pt x="2459" y="2115"/>
                  </a:cubicBezTo>
                  <a:cubicBezTo>
                    <a:pt x="2465" y="2109"/>
                    <a:pt x="2470" y="2109"/>
                    <a:pt x="2476" y="2109"/>
                  </a:cubicBezTo>
                  <a:cubicBezTo>
                    <a:pt x="2487" y="2104"/>
                    <a:pt x="2493" y="2093"/>
                    <a:pt x="2504" y="2093"/>
                  </a:cubicBezTo>
                  <a:cubicBezTo>
                    <a:pt x="2515" y="2093"/>
                    <a:pt x="2521" y="2098"/>
                    <a:pt x="2532" y="2098"/>
                  </a:cubicBezTo>
                  <a:cubicBezTo>
                    <a:pt x="2576" y="2098"/>
                    <a:pt x="2576" y="2098"/>
                    <a:pt x="2576" y="2098"/>
                  </a:cubicBezTo>
                  <a:cubicBezTo>
                    <a:pt x="2582" y="2098"/>
                    <a:pt x="2587" y="2109"/>
                    <a:pt x="2593" y="2115"/>
                  </a:cubicBezTo>
                  <a:cubicBezTo>
                    <a:pt x="2598" y="2120"/>
                    <a:pt x="2604" y="2126"/>
                    <a:pt x="2615" y="2126"/>
                  </a:cubicBezTo>
                  <a:cubicBezTo>
                    <a:pt x="2632" y="2126"/>
                    <a:pt x="2637" y="2120"/>
                    <a:pt x="2643" y="2115"/>
                  </a:cubicBezTo>
                  <a:cubicBezTo>
                    <a:pt x="2659" y="2115"/>
                    <a:pt x="2659" y="2115"/>
                    <a:pt x="2659" y="2115"/>
                  </a:cubicBezTo>
                  <a:cubicBezTo>
                    <a:pt x="2659" y="2165"/>
                    <a:pt x="2659" y="2165"/>
                    <a:pt x="2659" y="2165"/>
                  </a:cubicBezTo>
                  <a:cubicBezTo>
                    <a:pt x="2659" y="2187"/>
                    <a:pt x="2676" y="2204"/>
                    <a:pt x="2698" y="2215"/>
                  </a:cubicBezTo>
                  <a:cubicBezTo>
                    <a:pt x="2720" y="2231"/>
                    <a:pt x="2726" y="2248"/>
                    <a:pt x="2731" y="2276"/>
                  </a:cubicBezTo>
                  <a:cubicBezTo>
                    <a:pt x="2737" y="2298"/>
                    <a:pt x="2765" y="2298"/>
                    <a:pt x="2787" y="2309"/>
                  </a:cubicBezTo>
                  <a:cubicBezTo>
                    <a:pt x="2809" y="2315"/>
                    <a:pt x="2815" y="2337"/>
                    <a:pt x="2837" y="2337"/>
                  </a:cubicBezTo>
                  <a:cubicBezTo>
                    <a:pt x="2842" y="2337"/>
                    <a:pt x="2848" y="2331"/>
                    <a:pt x="2854" y="2331"/>
                  </a:cubicBezTo>
                  <a:cubicBezTo>
                    <a:pt x="2865" y="2331"/>
                    <a:pt x="2876" y="2331"/>
                    <a:pt x="2887" y="2320"/>
                  </a:cubicBezTo>
                  <a:cubicBezTo>
                    <a:pt x="2898" y="2315"/>
                    <a:pt x="2904" y="2304"/>
                    <a:pt x="2915" y="2298"/>
                  </a:cubicBezTo>
                  <a:cubicBezTo>
                    <a:pt x="2926" y="2298"/>
                    <a:pt x="2931" y="2298"/>
                    <a:pt x="2942" y="2293"/>
                  </a:cubicBezTo>
                  <a:cubicBezTo>
                    <a:pt x="2959" y="2287"/>
                    <a:pt x="2970" y="2276"/>
                    <a:pt x="2987" y="2265"/>
                  </a:cubicBezTo>
                  <a:cubicBezTo>
                    <a:pt x="3015" y="2254"/>
                    <a:pt x="3037" y="2254"/>
                    <a:pt x="3064" y="2248"/>
                  </a:cubicBezTo>
                  <a:lnTo>
                    <a:pt x="3064" y="2248"/>
                  </a:lnTo>
                  <a:cubicBezTo>
                    <a:pt x="3048" y="2287"/>
                    <a:pt x="3042" y="2326"/>
                    <a:pt x="3037" y="2365"/>
                  </a:cubicBezTo>
                  <a:cubicBezTo>
                    <a:pt x="3031" y="2392"/>
                    <a:pt x="3026" y="2409"/>
                    <a:pt x="3020" y="2437"/>
                  </a:cubicBezTo>
                  <a:cubicBezTo>
                    <a:pt x="3015" y="2453"/>
                    <a:pt x="3003" y="2476"/>
                    <a:pt x="2987" y="2476"/>
                  </a:cubicBezTo>
                  <a:cubicBezTo>
                    <a:pt x="2970" y="2476"/>
                    <a:pt x="2965" y="2464"/>
                    <a:pt x="2965" y="2453"/>
                  </a:cubicBezTo>
                  <a:cubicBezTo>
                    <a:pt x="2965" y="2431"/>
                    <a:pt x="2976" y="2415"/>
                    <a:pt x="2976" y="2392"/>
                  </a:cubicBezTo>
                  <a:cubicBezTo>
                    <a:pt x="2976" y="2387"/>
                    <a:pt x="2970" y="2381"/>
                    <a:pt x="2970" y="2376"/>
                  </a:cubicBezTo>
                  <a:cubicBezTo>
                    <a:pt x="2942" y="2376"/>
                    <a:pt x="2931" y="2387"/>
                    <a:pt x="2909" y="2398"/>
                  </a:cubicBezTo>
                  <a:cubicBezTo>
                    <a:pt x="2876" y="2420"/>
                    <a:pt x="2854" y="2431"/>
                    <a:pt x="2815" y="2453"/>
                  </a:cubicBezTo>
                  <a:cubicBezTo>
                    <a:pt x="2798" y="2448"/>
                    <a:pt x="2798" y="2448"/>
                    <a:pt x="2798" y="2448"/>
                  </a:cubicBezTo>
                  <a:cubicBezTo>
                    <a:pt x="2804" y="2415"/>
                    <a:pt x="2804" y="2398"/>
                    <a:pt x="2820" y="2370"/>
                  </a:cubicBezTo>
                  <a:cubicBezTo>
                    <a:pt x="2815" y="2354"/>
                    <a:pt x="2815" y="2354"/>
                    <a:pt x="2815" y="2354"/>
                  </a:cubicBezTo>
                  <a:cubicBezTo>
                    <a:pt x="2776" y="2370"/>
                    <a:pt x="2759" y="2381"/>
                    <a:pt x="2726" y="2404"/>
                  </a:cubicBezTo>
                  <a:cubicBezTo>
                    <a:pt x="2704" y="2415"/>
                    <a:pt x="2693" y="2431"/>
                    <a:pt x="2670" y="2442"/>
                  </a:cubicBezTo>
                  <a:cubicBezTo>
                    <a:pt x="2643" y="2459"/>
                    <a:pt x="2620" y="2459"/>
                    <a:pt x="2593" y="2481"/>
                  </a:cubicBezTo>
                  <a:cubicBezTo>
                    <a:pt x="2570" y="2498"/>
                    <a:pt x="2565" y="2520"/>
                    <a:pt x="2548" y="2548"/>
                  </a:cubicBezTo>
                  <a:cubicBezTo>
                    <a:pt x="2532" y="2592"/>
                    <a:pt x="2521" y="2614"/>
                    <a:pt x="2504" y="2653"/>
                  </a:cubicBezTo>
                  <a:cubicBezTo>
                    <a:pt x="2498" y="2653"/>
                    <a:pt x="2493" y="2653"/>
                    <a:pt x="2487" y="2653"/>
                  </a:cubicBezTo>
                  <a:cubicBezTo>
                    <a:pt x="2465" y="2642"/>
                    <a:pt x="2465" y="2620"/>
                    <a:pt x="2454" y="2603"/>
                  </a:cubicBezTo>
                  <a:cubicBezTo>
                    <a:pt x="2443" y="2576"/>
                    <a:pt x="2437" y="2559"/>
                    <a:pt x="2432" y="2531"/>
                  </a:cubicBezTo>
                  <a:cubicBezTo>
                    <a:pt x="2421" y="2498"/>
                    <a:pt x="2421" y="2464"/>
                    <a:pt x="2387" y="2453"/>
                  </a:cubicBezTo>
                  <a:cubicBezTo>
                    <a:pt x="2371" y="2437"/>
                    <a:pt x="2348" y="2448"/>
                    <a:pt x="2326" y="2448"/>
                  </a:cubicBezTo>
                  <a:cubicBezTo>
                    <a:pt x="2343" y="2381"/>
                    <a:pt x="2343" y="2381"/>
                    <a:pt x="2343" y="2381"/>
                  </a:cubicBezTo>
                  <a:cubicBezTo>
                    <a:pt x="2343" y="2370"/>
                    <a:pt x="2343" y="2359"/>
                    <a:pt x="2343" y="2348"/>
                  </a:cubicBezTo>
                  <a:cubicBezTo>
                    <a:pt x="2365" y="2348"/>
                    <a:pt x="2376" y="2342"/>
                    <a:pt x="2404" y="2348"/>
                  </a:cubicBezTo>
                  <a:cubicBezTo>
                    <a:pt x="2398" y="2331"/>
                    <a:pt x="2393" y="2320"/>
                    <a:pt x="2393" y="2304"/>
                  </a:cubicBezTo>
                  <a:cubicBezTo>
                    <a:pt x="2393" y="2281"/>
                    <a:pt x="2393" y="2270"/>
                    <a:pt x="2387" y="2248"/>
                  </a:cubicBezTo>
                  <a:cubicBezTo>
                    <a:pt x="2382" y="2231"/>
                    <a:pt x="2359" y="2231"/>
                    <a:pt x="2343" y="2226"/>
                  </a:cubicBezTo>
                  <a:cubicBezTo>
                    <a:pt x="2326" y="2215"/>
                    <a:pt x="2321" y="2204"/>
                    <a:pt x="2310" y="2193"/>
                  </a:cubicBezTo>
                  <a:cubicBezTo>
                    <a:pt x="2254" y="2137"/>
                    <a:pt x="2199" y="2120"/>
                    <a:pt x="2121" y="2115"/>
                  </a:cubicBezTo>
                  <a:cubicBezTo>
                    <a:pt x="2121" y="2087"/>
                    <a:pt x="2126" y="2071"/>
                    <a:pt x="2121" y="2043"/>
                  </a:cubicBezTo>
                  <a:cubicBezTo>
                    <a:pt x="2099" y="2043"/>
                    <a:pt x="2099" y="2043"/>
                    <a:pt x="2099" y="2043"/>
                  </a:cubicBezTo>
                  <a:cubicBezTo>
                    <a:pt x="2076" y="2043"/>
                    <a:pt x="2065" y="2048"/>
                    <a:pt x="2043" y="2054"/>
                  </a:cubicBezTo>
                  <a:cubicBezTo>
                    <a:pt x="2032" y="2054"/>
                    <a:pt x="2026" y="2065"/>
                    <a:pt x="2010" y="2065"/>
                  </a:cubicBezTo>
                  <a:cubicBezTo>
                    <a:pt x="2004" y="2065"/>
                    <a:pt x="2004" y="2065"/>
                    <a:pt x="1999" y="2065"/>
                  </a:cubicBezTo>
                  <a:cubicBezTo>
                    <a:pt x="1999" y="2026"/>
                    <a:pt x="1999" y="2026"/>
                    <a:pt x="1999" y="2026"/>
                  </a:cubicBezTo>
                  <a:cubicBezTo>
                    <a:pt x="1999" y="2015"/>
                    <a:pt x="1999" y="2009"/>
                    <a:pt x="1999" y="1998"/>
                  </a:cubicBezTo>
                  <a:cubicBezTo>
                    <a:pt x="1999" y="1982"/>
                    <a:pt x="1982" y="1982"/>
                    <a:pt x="1982" y="1965"/>
                  </a:cubicBezTo>
                  <a:cubicBezTo>
                    <a:pt x="1982" y="1932"/>
                    <a:pt x="2004" y="1910"/>
                    <a:pt x="2021" y="1882"/>
                  </a:cubicBezTo>
                  <a:cubicBezTo>
                    <a:pt x="2043" y="1837"/>
                    <a:pt x="2054" y="1810"/>
                    <a:pt x="2093" y="1787"/>
                  </a:cubicBezTo>
                  <a:cubicBezTo>
                    <a:pt x="2076" y="1748"/>
                    <a:pt x="2038" y="1743"/>
                    <a:pt x="1999" y="1726"/>
                  </a:cubicBezTo>
                  <a:cubicBezTo>
                    <a:pt x="1971" y="1715"/>
                    <a:pt x="1949" y="1704"/>
                    <a:pt x="1921" y="1687"/>
                  </a:cubicBezTo>
                  <a:cubicBezTo>
                    <a:pt x="1910" y="1682"/>
                    <a:pt x="1893" y="1682"/>
                    <a:pt x="1893" y="1665"/>
                  </a:cubicBezTo>
                  <a:cubicBezTo>
                    <a:pt x="1893" y="1649"/>
                    <a:pt x="1904" y="1637"/>
                    <a:pt x="1915" y="1621"/>
                  </a:cubicBezTo>
                  <a:cubicBezTo>
                    <a:pt x="1915" y="1615"/>
                    <a:pt x="1927" y="1615"/>
                    <a:pt x="1927" y="1610"/>
                  </a:cubicBezTo>
                  <a:cubicBezTo>
                    <a:pt x="1927" y="1599"/>
                    <a:pt x="1915" y="1599"/>
                    <a:pt x="1915" y="1593"/>
                  </a:cubicBezTo>
                  <a:cubicBezTo>
                    <a:pt x="1904" y="1577"/>
                    <a:pt x="1893" y="1577"/>
                    <a:pt x="1877" y="1565"/>
                  </a:cubicBezTo>
                  <a:cubicBezTo>
                    <a:pt x="1849" y="1621"/>
                    <a:pt x="1816" y="1649"/>
                    <a:pt x="1793" y="1710"/>
                  </a:cubicBezTo>
                  <a:cubicBezTo>
                    <a:pt x="1793" y="1721"/>
                    <a:pt x="1793" y="1732"/>
                    <a:pt x="1788" y="1748"/>
                  </a:cubicBezTo>
                  <a:cubicBezTo>
                    <a:pt x="1782" y="1787"/>
                    <a:pt x="1782" y="1815"/>
                    <a:pt x="1782" y="1854"/>
                  </a:cubicBezTo>
                  <a:cubicBezTo>
                    <a:pt x="1777" y="1915"/>
                    <a:pt x="1760" y="1948"/>
                    <a:pt x="1732" y="2004"/>
                  </a:cubicBezTo>
                  <a:cubicBezTo>
                    <a:pt x="1721" y="2032"/>
                    <a:pt x="1710" y="2059"/>
                    <a:pt x="1677" y="2076"/>
                  </a:cubicBezTo>
                  <a:cubicBezTo>
                    <a:pt x="1660" y="2082"/>
                    <a:pt x="1643" y="2087"/>
                    <a:pt x="1627" y="2098"/>
                  </a:cubicBezTo>
                  <a:cubicBezTo>
                    <a:pt x="1616" y="2098"/>
                    <a:pt x="1605" y="2104"/>
                    <a:pt x="1605" y="2115"/>
                  </a:cubicBezTo>
                  <a:cubicBezTo>
                    <a:pt x="1605" y="2126"/>
                    <a:pt x="1610" y="2132"/>
                    <a:pt x="1621" y="2137"/>
                  </a:cubicBezTo>
                  <a:cubicBezTo>
                    <a:pt x="1643" y="2159"/>
                    <a:pt x="1666" y="2159"/>
                    <a:pt x="1693" y="2170"/>
                  </a:cubicBezTo>
                  <a:cubicBezTo>
                    <a:pt x="1732" y="2182"/>
                    <a:pt x="1749" y="2198"/>
                    <a:pt x="1782" y="2226"/>
                  </a:cubicBezTo>
                  <a:cubicBezTo>
                    <a:pt x="1804" y="2254"/>
                    <a:pt x="1827" y="2270"/>
                    <a:pt x="1843" y="2304"/>
                  </a:cubicBezTo>
                  <a:cubicBezTo>
                    <a:pt x="1860" y="2331"/>
                    <a:pt x="1860" y="2354"/>
                    <a:pt x="1865" y="2381"/>
                  </a:cubicBezTo>
                  <a:cubicBezTo>
                    <a:pt x="1871" y="2398"/>
                    <a:pt x="1877" y="2404"/>
                    <a:pt x="1877" y="2420"/>
                  </a:cubicBezTo>
                  <a:cubicBezTo>
                    <a:pt x="1877" y="2431"/>
                    <a:pt x="1877" y="2437"/>
                    <a:pt x="1877" y="2448"/>
                  </a:cubicBezTo>
                  <a:cubicBezTo>
                    <a:pt x="1871" y="2459"/>
                    <a:pt x="1860" y="2459"/>
                    <a:pt x="1854" y="2470"/>
                  </a:cubicBezTo>
                  <a:cubicBezTo>
                    <a:pt x="1843" y="2498"/>
                    <a:pt x="1854" y="2520"/>
                    <a:pt x="1849" y="2548"/>
                  </a:cubicBezTo>
                  <a:cubicBezTo>
                    <a:pt x="1843" y="2609"/>
                    <a:pt x="1843" y="2642"/>
                    <a:pt x="1810" y="2692"/>
                  </a:cubicBezTo>
                  <a:close/>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6" name="Freeform 10"/>
            <p:cNvSpPr>
              <a:spLocks noChangeArrowheads="1"/>
            </p:cNvSpPr>
            <p:nvPr/>
          </p:nvSpPr>
          <p:spPr bwMode="auto">
            <a:xfrm>
              <a:off x="8441136" y="5147216"/>
              <a:ext cx="1798521" cy="1095375"/>
            </a:xfrm>
            <a:custGeom>
              <a:avLst/>
              <a:gdLst>
                <a:gd name="T0" fmla="*/ 2281 w 4997"/>
                <a:gd name="T1" fmla="*/ 2769 h 3042"/>
                <a:gd name="T2" fmla="*/ 2409 w 4997"/>
                <a:gd name="T3" fmla="*/ 2692 h 3042"/>
                <a:gd name="T4" fmla="*/ 1271 w 4997"/>
                <a:gd name="T5" fmla="*/ 111 h 3042"/>
                <a:gd name="T6" fmla="*/ 1954 w 4997"/>
                <a:gd name="T7" fmla="*/ 256 h 3042"/>
                <a:gd name="T8" fmla="*/ 2437 w 4997"/>
                <a:gd name="T9" fmla="*/ 478 h 3042"/>
                <a:gd name="T10" fmla="*/ 2787 w 4997"/>
                <a:gd name="T11" fmla="*/ 511 h 3042"/>
                <a:gd name="T12" fmla="*/ 2914 w 4997"/>
                <a:gd name="T13" fmla="*/ 1194 h 3042"/>
                <a:gd name="T14" fmla="*/ 3053 w 4997"/>
                <a:gd name="T15" fmla="*/ 1532 h 3042"/>
                <a:gd name="T16" fmla="*/ 3358 w 4997"/>
                <a:gd name="T17" fmla="*/ 1698 h 3042"/>
                <a:gd name="T18" fmla="*/ 3497 w 4997"/>
                <a:gd name="T19" fmla="*/ 2081 h 3042"/>
                <a:gd name="T20" fmla="*/ 3952 w 4997"/>
                <a:gd name="T21" fmla="*/ 2148 h 3042"/>
                <a:gd name="T22" fmla="*/ 4396 w 4997"/>
                <a:gd name="T23" fmla="*/ 2081 h 3042"/>
                <a:gd name="T24" fmla="*/ 4724 w 4997"/>
                <a:gd name="T25" fmla="*/ 1987 h 3042"/>
                <a:gd name="T26" fmla="*/ 4957 w 4997"/>
                <a:gd name="T27" fmla="*/ 2187 h 3042"/>
                <a:gd name="T28" fmla="*/ 4813 w 4997"/>
                <a:gd name="T29" fmla="*/ 2636 h 3042"/>
                <a:gd name="T30" fmla="*/ 4619 w 4997"/>
                <a:gd name="T31" fmla="*/ 3025 h 3042"/>
                <a:gd name="T32" fmla="*/ 4463 w 4997"/>
                <a:gd name="T33" fmla="*/ 2925 h 3042"/>
                <a:gd name="T34" fmla="*/ 4519 w 4997"/>
                <a:gd name="T35" fmla="*/ 2786 h 3042"/>
                <a:gd name="T36" fmla="*/ 4430 w 4997"/>
                <a:gd name="T37" fmla="*/ 2714 h 3042"/>
                <a:gd name="T38" fmla="*/ 4413 w 4997"/>
                <a:gd name="T39" fmla="*/ 2619 h 3042"/>
                <a:gd name="T40" fmla="*/ 4269 w 4997"/>
                <a:gd name="T41" fmla="*/ 2447 h 3042"/>
                <a:gd name="T42" fmla="*/ 4313 w 4997"/>
                <a:gd name="T43" fmla="*/ 2603 h 3042"/>
                <a:gd name="T44" fmla="*/ 3997 w 4997"/>
                <a:gd name="T45" fmla="*/ 2531 h 3042"/>
                <a:gd name="T46" fmla="*/ 3625 w 4997"/>
                <a:gd name="T47" fmla="*/ 2447 h 3042"/>
                <a:gd name="T48" fmla="*/ 3247 w 4997"/>
                <a:gd name="T49" fmla="*/ 2370 h 3042"/>
                <a:gd name="T50" fmla="*/ 3031 w 4997"/>
                <a:gd name="T51" fmla="*/ 2481 h 3042"/>
                <a:gd name="T52" fmla="*/ 2998 w 4997"/>
                <a:gd name="T53" fmla="*/ 2436 h 3042"/>
                <a:gd name="T54" fmla="*/ 2936 w 4997"/>
                <a:gd name="T55" fmla="*/ 2409 h 3042"/>
                <a:gd name="T56" fmla="*/ 2781 w 4997"/>
                <a:gd name="T57" fmla="*/ 2370 h 3042"/>
                <a:gd name="T58" fmla="*/ 2609 w 4997"/>
                <a:gd name="T59" fmla="*/ 2459 h 3042"/>
                <a:gd name="T60" fmla="*/ 2526 w 4997"/>
                <a:gd name="T61" fmla="*/ 2420 h 3042"/>
                <a:gd name="T62" fmla="*/ 2526 w 4997"/>
                <a:gd name="T63" fmla="*/ 2314 h 3042"/>
                <a:gd name="T64" fmla="*/ 2776 w 4997"/>
                <a:gd name="T65" fmla="*/ 2270 h 3042"/>
                <a:gd name="T66" fmla="*/ 2770 w 4997"/>
                <a:gd name="T67" fmla="*/ 2153 h 3042"/>
                <a:gd name="T68" fmla="*/ 2787 w 4997"/>
                <a:gd name="T69" fmla="*/ 1992 h 3042"/>
                <a:gd name="T70" fmla="*/ 2831 w 4997"/>
                <a:gd name="T71" fmla="*/ 1831 h 3042"/>
                <a:gd name="T72" fmla="*/ 2709 w 4997"/>
                <a:gd name="T73" fmla="*/ 1987 h 3042"/>
                <a:gd name="T74" fmla="*/ 2481 w 4997"/>
                <a:gd name="T75" fmla="*/ 2042 h 3042"/>
                <a:gd name="T76" fmla="*/ 2459 w 4997"/>
                <a:gd name="T77" fmla="*/ 2048 h 3042"/>
                <a:gd name="T78" fmla="*/ 2454 w 4997"/>
                <a:gd name="T79" fmla="*/ 2020 h 3042"/>
                <a:gd name="T80" fmla="*/ 2454 w 4997"/>
                <a:gd name="T81" fmla="*/ 2181 h 3042"/>
                <a:gd name="T82" fmla="*/ 2426 w 4997"/>
                <a:gd name="T83" fmla="*/ 2292 h 3042"/>
                <a:gd name="T84" fmla="*/ 2115 w 4997"/>
                <a:gd name="T85" fmla="*/ 2303 h 3042"/>
                <a:gd name="T86" fmla="*/ 2204 w 4997"/>
                <a:gd name="T87" fmla="*/ 2181 h 3042"/>
                <a:gd name="T88" fmla="*/ 2093 w 4997"/>
                <a:gd name="T89" fmla="*/ 2109 h 3042"/>
                <a:gd name="T90" fmla="*/ 2032 w 4997"/>
                <a:gd name="T91" fmla="*/ 1976 h 3042"/>
                <a:gd name="T92" fmla="*/ 1865 w 4997"/>
                <a:gd name="T93" fmla="*/ 2109 h 3042"/>
                <a:gd name="T94" fmla="*/ 1893 w 4997"/>
                <a:gd name="T95" fmla="*/ 2181 h 3042"/>
                <a:gd name="T96" fmla="*/ 1421 w 4997"/>
                <a:gd name="T97" fmla="*/ 2031 h 3042"/>
                <a:gd name="T98" fmla="*/ 894 w 4997"/>
                <a:gd name="T99" fmla="*/ 2053 h 3042"/>
                <a:gd name="T100" fmla="*/ 577 w 4997"/>
                <a:gd name="T101" fmla="*/ 2336 h 3042"/>
                <a:gd name="T102" fmla="*/ 605 w 4997"/>
                <a:gd name="T103" fmla="*/ 2730 h 3042"/>
                <a:gd name="T104" fmla="*/ 555 w 4997"/>
                <a:gd name="T105" fmla="*/ 2986 h 3042"/>
                <a:gd name="T106" fmla="*/ 516 w 4997"/>
                <a:gd name="T107" fmla="*/ 2830 h 3042"/>
                <a:gd name="T108" fmla="*/ 383 w 4997"/>
                <a:gd name="T109" fmla="*/ 2375 h 3042"/>
                <a:gd name="T110" fmla="*/ 105 w 4997"/>
                <a:gd name="T111" fmla="*/ 2070 h 3042"/>
                <a:gd name="T112" fmla="*/ 266 w 4997"/>
                <a:gd name="T113" fmla="*/ 1776 h 3042"/>
                <a:gd name="T114" fmla="*/ 555 w 4997"/>
                <a:gd name="T115" fmla="*/ 1632 h 3042"/>
                <a:gd name="T116" fmla="*/ 722 w 4997"/>
                <a:gd name="T117" fmla="*/ 1194 h 3042"/>
                <a:gd name="T118" fmla="*/ 605 w 4997"/>
                <a:gd name="T119" fmla="*/ 811 h 3042"/>
                <a:gd name="T120" fmla="*/ 433 w 4997"/>
                <a:gd name="T121" fmla="*/ 528 h 3042"/>
                <a:gd name="T122" fmla="*/ 561 w 4997"/>
                <a:gd name="T123" fmla="*/ 334 h 3042"/>
                <a:gd name="T124" fmla="*/ 905 w 4997"/>
                <a:gd name="T125" fmla="*/ 139 h 3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97" h="3042">
                  <a:moveTo>
                    <a:pt x="2426" y="2631"/>
                  </a:moveTo>
                  <a:lnTo>
                    <a:pt x="2426" y="2631"/>
                  </a:lnTo>
                  <a:cubicBezTo>
                    <a:pt x="2409" y="2636"/>
                    <a:pt x="2398" y="2647"/>
                    <a:pt x="2381" y="2653"/>
                  </a:cubicBezTo>
                  <a:cubicBezTo>
                    <a:pt x="2370" y="2653"/>
                    <a:pt x="2365" y="2653"/>
                    <a:pt x="2354" y="2653"/>
                  </a:cubicBezTo>
                  <a:cubicBezTo>
                    <a:pt x="2348" y="2669"/>
                    <a:pt x="2354" y="2681"/>
                    <a:pt x="2354" y="2697"/>
                  </a:cubicBezTo>
                  <a:cubicBezTo>
                    <a:pt x="2354" y="2703"/>
                    <a:pt x="2359" y="2708"/>
                    <a:pt x="2354" y="2708"/>
                  </a:cubicBezTo>
                  <a:cubicBezTo>
                    <a:pt x="2348" y="2719"/>
                    <a:pt x="2337" y="2719"/>
                    <a:pt x="2326" y="2719"/>
                  </a:cubicBezTo>
                  <a:cubicBezTo>
                    <a:pt x="2304" y="2730"/>
                    <a:pt x="2281" y="2742"/>
                    <a:pt x="2281" y="2769"/>
                  </a:cubicBezTo>
                  <a:cubicBezTo>
                    <a:pt x="2287" y="2769"/>
                    <a:pt x="2293" y="2764"/>
                    <a:pt x="2298" y="2764"/>
                  </a:cubicBezTo>
                  <a:cubicBezTo>
                    <a:pt x="2309" y="2764"/>
                    <a:pt x="2309" y="2775"/>
                    <a:pt x="2315" y="2780"/>
                  </a:cubicBezTo>
                  <a:cubicBezTo>
                    <a:pt x="2326" y="2786"/>
                    <a:pt x="2326" y="2786"/>
                    <a:pt x="2337" y="2792"/>
                  </a:cubicBezTo>
                  <a:cubicBezTo>
                    <a:pt x="2337" y="2780"/>
                    <a:pt x="2342" y="2775"/>
                    <a:pt x="2354" y="2769"/>
                  </a:cubicBezTo>
                  <a:cubicBezTo>
                    <a:pt x="2365" y="2764"/>
                    <a:pt x="2376" y="2769"/>
                    <a:pt x="2387" y="2769"/>
                  </a:cubicBezTo>
                  <a:cubicBezTo>
                    <a:pt x="2381" y="2758"/>
                    <a:pt x="2376" y="2753"/>
                    <a:pt x="2376" y="2742"/>
                  </a:cubicBezTo>
                  <a:cubicBezTo>
                    <a:pt x="2376" y="2736"/>
                    <a:pt x="2392" y="2736"/>
                    <a:pt x="2392" y="2725"/>
                  </a:cubicBezTo>
                  <a:cubicBezTo>
                    <a:pt x="2404" y="2714"/>
                    <a:pt x="2409" y="2708"/>
                    <a:pt x="2409" y="2692"/>
                  </a:cubicBezTo>
                  <a:cubicBezTo>
                    <a:pt x="2409" y="2681"/>
                    <a:pt x="2409" y="2675"/>
                    <a:pt x="2409" y="2664"/>
                  </a:cubicBezTo>
                  <a:cubicBezTo>
                    <a:pt x="2415" y="2653"/>
                    <a:pt x="2426" y="2653"/>
                    <a:pt x="2426" y="2647"/>
                  </a:cubicBezTo>
                  <a:cubicBezTo>
                    <a:pt x="2426" y="2642"/>
                    <a:pt x="2426" y="2636"/>
                    <a:pt x="2426" y="2631"/>
                  </a:cubicBezTo>
                  <a:close/>
                  <a:moveTo>
                    <a:pt x="1060" y="0"/>
                  </a:moveTo>
                  <a:lnTo>
                    <a:pt x="1060" y="0"/>
                  </a:lnTo>
                  <a:cubicBezTo>
                    <a:pt x="1094" y="23"/>
                    <a:pt x="1121" y="28"/>
                    <a:pt x="1155" y="50"/>
                  </a:cubicBezTo>
                  <a:cubicBezTo>
                    <a:pt x="1171" y="62"/>
                    <a:pt x="1177" y="73"/>
                    <a:pt x="1193" y="84"/>
                  </a:cubicBezTo>
                  <a:cubicBezTo>
                    <a:pt x="1221" y="100"/>
                    <a:pt x="1243" y="100"/>
                    <a:pt x="1271" y="111"/>
                  </a:cubicBezTo>
                  <a:cubicBezTo>
                    <a:pt x="1293" y="117"/>
                    <a:pt x="1304" y="128"/>
                    <a:pt x="1327" y="128"/>
                  </a:cubicBezTo>
                  <a:cubicBezTo>
                    <a:pt x="1343" y="128"/>
                    <a:pt x="1349" y="117"/>
                    <a:pt x="1365" y="111"/>
                  </a:cubicBezTo>
                  <a:cubicBezTo>
                    <a:pt x="1404" y="106"/>
                    <a:pt x="1432" y="106"/>
                    <a:pt x="1471" y="95"/>
                  </a:cubicBezTo>
                  <a:cubicBezTo>
                    <a:pt x="1504" y="89"/>
                    <a:pt x="1521" y="67"/>
                    <a:pt x="1554" y="67"/>
                  </a:cubicBezTo>
                  <a:cubicBezTo>
                    <a:pt x="1588" y="67"/>
                    <a:pt x="1599" y="100"/>
                    <a:pt x="1626" y="117"/>
                  </a:cubicBezTo>
                  <a:cubicBezTo>
                    <a:pt x="1643" y="134"/>
                    <a:pt x="1654" y="139"/>
                    <a:pt x="1676" y="150"/>
                  </a:cubicBezTo>
                  <a:cubicBezTo>
                    <a:pt x="1721" y="178"/>
                    <a:pt x="1748" y="195"/>
                    <a:pt x="1793" y="211"/>
                  </a:cubicBezTo>
                  <a:cubicBezTo>
                    <a:pt x="1854" y="234"/>
                    <a:pt x="1893" y="234"/>
                    <a:pt x="1954" y="256"/>
                  </a:cubicBezTo>
                  <a:cubicBezTo>
                    <a:pt x="1987" y="267"/>
                    <a:pt x="2004" y="278"/>
                    <a:pt x="2032" y="300"/>
                  </a:cubicBezTo>
                  <a:cubicBezTo>
                    <a:pt x="2054" y="317"/>
                    <a:pt x="2071" y="322"/>
                    <a:pt x="2098" y="334"/>
                  </a:cubicBezTo>
                  <a:cubicBezTo>
                    <a:pt x="2126" y="345"/>
                    <a:pt x="2154" y="339"/>
                    <a:pt x="2176" y="350"/>
                  </a:cubicBezTo>
                  <a:lnTo>
                    <a:pt x="2176" y="350"/>
                  </a:lnTo>
                  <a:cubicBezTo>
                    <a:pt x="2209" y="367"/>
                    <a:pt x="2226" y="395"/>
                    <a:pt x="2265" y="406"/>
                  </a:cubicBezTo>
                  <a:cubicBezTo>
                    <a:pt x="2298" y="411"/>
                    <a:pt x="2315" y="422"/>
                    <a:pt x="2348" y="428"/>
                  </a:cubicBezTo>
                  <a:cubicBezTo>
                    <a:pt x="2359" y="428"/>
                    <a:pt x="2370" y="434"/>
                    <a:pt x="2387" y="439"/>
                  </a:cubicBezTo>
                  <a:cubicBezTo>
                    <a:pt x="2409" y="445"/>
                    <a:pt x="2415" y="461"/>
                    <a:pt x="2437" y="478"/>
                  </a:cubicBezTo>
                  <a:cubicBezTo>
                    <a:pt x="2454" y="500"/>
                    <a:pt x="2476" y="506"/>
                    <a:pt x="2498" y="517"/>
                  </a:cubicBezTo>
                  <a:cubicBezTo>
                    <a:pt x="2526" y="511"/>
                    <a:pt x="2526" y="511"/>
                    <a:pt x="2526" y="511"/>
                  </a:cubicBezTo>
                  <a:cubicBezTo>
                    <a:pt x="2592" y="511"/>
                    <a:pt x="2592" y="511"/>
                    <a:pt x="2592" y="511"/>
                  </a:cubicBezTo>
                  <a:cubicBezTo>
                    <a:pt x="2620" y="511"/>
                    <a:pt x="2631" y="522"/>
                    <a:pt x="2659" y="522"/>
                  </a:cubicBezTo>
                  <a:cubicBezTo>
                    <a:pt x="2670" y="522"/>
                    <a:pt x="2676" y="517"/>
                    <a:pt x="2681" y="517"/>
                  </a:cubicBezTo>
                  <a:cubicBezTo>
                    <a:pt x="2698" y="511"/>
                    <a:pt x="2709" y="511"/>
                    <a:pt x="2725" y="506"/>
                  </a:cubicBezTo>
                  <a:cubicBezTo>
                    <a:pt x="2737" y="500"/>
                    <a:pt x="2737" y="489"/>
                    <a:pt x="2748" y="489"/>
                  </a:cubicBezTo>
                  <a:cubicBezTo>
                    <a:pt x="2764" y="489"/>
                    <a:pt x="2776" y="500"/>
                    <a:pt x="2787" y="511"/>
                  </a:cubicBezTo>
                  <a:cubicBezTo>
                    <a:pt x="2814" y="522"/>
                    <a:pt x="2831" y="528"/>
                    <a:pt x="2853" y="544"/>
                  </a:cubicBezTo>
                  <a:cubicBezTo>
                    <a:pt x="2881" y="556"/>
                    <a:pt x="2909" y="561"/>
                    <a:pt x="2931" y="567"/>
                  </a:cubicBezTo>
                  <a:cubicBezTo>
                    <a:pt x="2942" y="1061"/>
                    <a:pt x="2942" y="1061"/>
                    <a:pt x="2942" y="1061"/>
                  </a:cubicBezTo>
                  <a:cubicBezTo>
                    <a:pt x="2898" y="1100"/>
                    <a:pt x="2875" y="1133"/>
                    <a:pt x="2859" y="1188"/>
                  </a:cubicBezTo>
                  <a:cubicBezTo>
                    <a:pt x="2887" y="1183"/>
                    <a:pt x="2903" y="1172"/>
                    <a:pt x="2925" y="1166"/>
                  </a:cubicBezTo>
                  <a:cubicBezTo>
                    <a:pt x="2942" y="1172"/>
                    <a:pt x="2942" y="1172"/>
                    <a:pt x="2942" y="1172"/>
                  </a:cubicBezTo>
                  <a:cubicBezTo>
                    <a:pt x="2936" y="1172"/>
                    <a:pt x="2942" y="1177"/>
                    <a:pt x="2942" y="1183"/>
                  </a:cubicBezTo>
                  <a:cubicBezTo>
                    <a:pt x="2931" y="1188"/>
                    <a:pt x="2925" y="1188"/>
                    <a:pt x="2914" y="1194"/>
                  </a:cubicBezTo>
                  <a:cubicBezTo>
                    <a:pt x="2887" y="1205"/>
                    <a:pt x="2864" y="1227"/>
                    <a:pt x="2864" y="1255"/>
                  </a:cubicBezTo>
                  <a:cubicBezTo>
                    <a:pt x="2864" y="1266"/>
                    <a:pt x="2864" y="1272"/>
                    <a:pt x="2870" y="1277"/>
                  </a:cubicBezTo>
                  <a:cubicBezTo>
                    <a:pt x="2887" y="1294"/>
                    <a:pt x="2925" y="1283"/>
                    <a:pt x="2925" y="1305"/>
                  </a:cubicBezTo>
                  <a:cubicBezTo>
                    <a:pt x="2925" y="1327"/>
                    <a:pt x="2909" y="1338"/>
                    <a:pt x="2898" y="1360"/>
                  </a:cubicBezTo>
                  <a:cubicBezTo>
                    <a:pt x="2875" y="1405"/>
                    <a:pt x="2864" y="1433"/>
                    <a:pt x="2864" y="1483"/>
                  </a:cubicBezTo>
                  <a:cubicBezTo>
                    <a:pt x="2864" y="1527"/>
                    <a:pt x="2898" y="1571"/>
                    <a:pt x="2942" y="1571"/>
                  </a:cubicBezTo>
                  <a:cubicBezTo>
                    <a:pt x="2953" y="1571"/>
                    <a:pt x="2959" y="1560"/>
                    <a:pt x="2975" y="1555"/>
                  </a:cubicBezTo>
                  <a:cubicBezTo>
                    <a:pt x="3003" y="1544"/>
                    <a:pt x="3020" y="1532"/>
                    <a:pt x="3053" y="1532"/>
                  </a:cubicBezTo>
                  <a:cubicBezTo>
                    <a:pt x="3070" y="1527"/>
                    <a:pt x="3086" y="1532"/>
                    <a:pt x="3103" y="1521"/>
                  </a:cubicBezTo>
                  <a:cubicBezTo>
                    <a:pt x="3125" y="1510"/>
                    <a:pt x="3131" y="1488"/>
                    <a:pt x="3153" y="1488"/>
                  </a:cubicBezTo>
                  <a:cubicBezTo>
                    <a:pt x="3181" y="1488"/>
                    <a:pt x="3181" y="1488"/>
                    <a:pt x="3181" y="1488"/>
                  </a:cubicBezTo>
                  <a:cubicBezTo>
                    <a:pt x="3186" y="1532"/>
                    <a:pt x="3203" y="1560"/>
                    <a:pt x="3231" y="1599"/>
                  </a:cubicBezTo>
                  <a:cubicBezTo>
                    <a:pt x="3247" y="1627"/>
                    <a:pt x="3258" y="1638"/>
                    <a:pt x="3281" y="1666"/>
                  </a:cubicBezTo>
                  <a:cubicBezTo>
                    <a:pt x="3286" y="1671"/>
                    <a:pt x="3292" y="1682"/>
                    <a:pt x="3303" y="1688"/>
                  </a:cubicBezTo>
                  <a:cubicBezTo>
                    <a:pt x="3319" y="1692"/>
                    <a:pt x="3336" y="1688"/>
                    <a:pt x="3358" y="1688"/>
                  </a:cubicBezTo>
                  <a:cubicBezTo>
                    <a:pt x="3358" y="1692"/>
                    <a:pt x="3358" y="1692"/>
                    <a:pt x="3358" y="1698"/>
                  </a:cubicBezTo>
                  <a:cubicBezTo>
                    <a:pt x="3358" y="1704"/>
                    <a:pt x="3353" y="1709"/>
                    <a:pt x="3353" y="1715"/>
                  </a:cubicBezTo>
                  <a:cubicBezTo>
                    <a:pt x="3347" y="1742"/>
                    <a:pt x="3325" y="1754"/>
                    <a:pt x="3325" y="1787"/>
                  </a:cubicBezTo>
                  <a:cubicBezTo>
                    <a:pt x="3325" y="1803"/>
                    <a:pt x="3353" y="1809"/>
                    <a:pt x="3353" y="1831"/>
                  </a:cubicBezTo>
                  <a:cubicBezTo>
                    <a:pt x="3353" y="1842"/>
                    <a:pt x="3342" y="1848"/>
                    <a:pt x="3342" y="1859"/>
                  </a:cubicBezTo>
                  <a:cubicBezTo>
                    <a:pt x="3342" y="1887"/>
                    <a:pt x="3353" y="1898"/>
                    <a:pt x="3364" y="1920"/>
                  </a:cubicBezTo>
                  <a:cubicBezTo>
                    <a:pt x="3386" y="1959"/>
                    <a:pt x="3403" y="1981"/>
                    <a:pt x="3425" y="2014"/>
                  </a:cubicBezTo>
                  <a:cubicBezTo>
                    <a:pt x="3430" y="2031"/>
                    <a:pt x="3430" y="2042"/>
                    <a:pt x="3442" y="2053"/>
                  </a:cubicBezTo>
                  <a:cubicBezTo>
                    <a:pt x="3458" y="2070"/>
                    <a:pt x="3475" y="2076"/>
                    <a:pt x="3497" y="2081"/>
                  </a:cubicBezTo>
                  <a:cubicBezTo>
                    <a:pt x="3514" y="2087"/>
                    <a:pt x="3519" y="2092"/>
                    <a:pt x="3542" y="2092"/>
                  </a:cubicBezTo>
                  <a:cubicBezTo>
                    <a:pt x="3575" y="2092"/>
                    <a:pt x="3597" y="2076"/>
                    <a:pt x="3630" y="2064"/>
                  </a:cubicBezTo>
                  <a:cubicBezTo>
                    <a:pt x="3658" y="2053"/>
                    <a:pt x="3675" y="2053"/>
                    <a:pt x="3708" y="2053"/>
                  </a:cubicBezTo>
                  <a:cubicBezTo>
                    <a:pt x="3764" y="2048"/>
                    <a:pt x="3797" y="2037"/>
                    <a:pt x="3852" y="2037"/>
                  </a:cubicBezTo>
                  <a:cubicBezTo>
                    <a:pt x="3869" y="2037"/>
                    <a:pt x="3886" y="2031"/>
                    <a:pt x="3897" y="2048"/>
                  </a:cubicBezTo>
                  <a:cubicBezTo>
                    <a:pt x="3908" y="2064"/>
                    <a:pt x="3902" y="2087"/>
                    <a:pt x="3919" y="2098"/>
                  </a:cubicBezTo>
                  <a:cubicBezTo>
                    <a:pt x="3925" y="2103"/>
                    <a:pt x="3936" y="2098"/>
                    <a:pt x="3947" y="2103"/>
                  </a:cubicBezTo>
                  <a:cubicBezTo>
                    <a:pt x="3958" y="2114"/>
                    <a:pt x="3952" y="2131"/>
                    <a:pt x="3952" y="2148"/>
                  </a:cubicBezTo>
                  <a:cubicBezTo>
                    <a:pt x="3952" y="2181"/>
                    <a:pt x="3975" y="2198"/>
                    <a:pt x="3997" y="2220"/>
                  </a:cubicBezTo>
                  <a:cubicBezTo>
                    <a:pt x="4013" y="2231"/>
                    <a:pt x="4025" y="2242"/>
                    <a:pt x="4047" y="2242"/>
                  </a:cubicBezTo>
                  <a:cubicBezTo>
                    <a:pt x="4124" y="2242"/>
                    <a:pt x="4124" y="2242"/>
                    <a:pt x="4124" y="2242"/>
                  </a:cubicBezTo>
                  <a:cubicBezTo>
                    <a:pt x="4163" y="2242"/>
                    <a:pt x="4191" y="2236"/>
                    <a:pt x="4230" y="2220"/>
                  </a:cubicBezTo>
                  <a:cubicBezTo>
                    <a:pt x="4247" y="2214"/>
                    <a:pt x="4258" y="2209"/>
                    <a:pt x="4274" y="2198"/>
                  </a:cubicBezTo>
                  <a:cubicBezTo>
                    <a:pt x="4296" y="2187"/>
                    <a:pt x="4308" y="2175"/>
                    <a:pt x="4330" y="2164"/>
                  </a:cubicBezTo>
                  <a:cubicBezTo>
                    <a:pt x="4341" y="2153"/>
                    <a:pt x="4341" y="2142"/>
                    <a:pt x="4352" y="2131"/>
                  </a:cubicBezTo>
                  <a:cubicBezTo>
                    <a:pt x="4369" y="2114"/>
                    <a:pt x="4380" y="2103"/>
                    <a:pt x="4396" y="2081"/>
                  </a:cubicBezTo>
                  <a:cubicBezTo>
                    <a:pt x="4396" y="2092"/>
                    <a:pt x="4402" y="2098"/>
                    <a:pt x="4402" y="2109"/>
                  </a:cubicBezTo>
                  <a:cubicBezTo>
                    <a:pt x="4402" y="2131"/>
                    <a:pt x="4419" y="2142"/>
                    <a:pt x="4435" y="2159"/>
                  </a:cubicBezTo>
                  <a:cubicBezTo>
                    <a:pt x="4513" y="2159"/>
                    <a:pt x="4513" y="2159"/>
                    <a:pt x="4513" y="2159"/>
                  </a:cubicBezTo>
                  <a:cubicBezTo>
                    <a:pt x="4530" y="2159"/>
                    <a:pt x="4535" y="2187"/>
                    <a:pt x="4552" y="2187"/>
                  </a:cubicBezTo>
                  <a:cubicBezTo>
                    <a:pt x="4563" y="2187"/>
                    <a:pt x="4568" y="2181"/>
                    <a:pt x="4574" y="2181"/>
                  </a:cubicBezTo>
                  <a:cubicBezTo>
                    <a:pt x="4602" y="2164"/>
                    <a:pt x="4619" y="2142"/>
                    <a:pt x="4630" y="2109"/>
                  </a:cubicBezTo>
                  <a:cubicBezTo>
                    <a:pt x="4641" y="2076"/>
                    <a:pt x="4657" y="2059"/>
                    <a:pt x="4674" y="2031"/>
                  </a:cubicBezTo>
                  <a:cubicBezTo>
                    <a:pt x="4691" y="2009"/>
                    <a:pt x="4696" y="1987"/>
                    <a:pt x="4724" y="1987"/>
                  </a:cubicBezTo>
                  <a:cubicBezTo>
                    <a:pt x="4730" y="1987"/>
                    <a:pt x="4730" y="1998"/>
                    <a:pt x="4735" y="2003"/>
                  </a:cubicBezTo>
                  <a:cubicBezTo>
                    <a:pt x="4741" y="2003"/>
                    <a:pt x="4741" y="2009"/>
                    <a:pt x="4746" y="2009"/>
                  </a:cubicBezTo>
                  <a:cubicBezTo>
                    <a:pt x="4768" y="2025"/>
                    <a:pt x="4785" y="2031"/>
                    <a:pt x="4813" y="2037"/>
                  </a:cubicBezTo>
                  <a:cubicBezTo>
                    <a:pt x="4846" y="2037"/>
                    <a:pt x="4863" y="2037"/>
                    <a:pt x="4896" y="2037"/>
                  </a:cubicBezTo>
                  <a:lnTo>
                    <a:pt x="4896" y="2037"/>
                  </a:lnTo>
                  <a:cubicBezTo>
                    <a:pt x="4901" y="2059"/>
                    <a:pt x="4901" y="2070"/>
                    <a:pt x="4907" y="2092"/>
                  </a:cubicBezTo>
                  <a:cubicBezTo>
                    <a:pt x="4913" y="2103"/>
                    <a:pt x="4918" y="2114"/>
                    <a:pt x="4929" y="2131"/>
                  </a:cubicBezTo>
                  <a:cubicBezTo>
                    <a:pt x="4940" y="2148"/>
                    <a:pt x="4946" y="2164"/>
                    <a:pt x="4957" y="2187"/>
                  </a:cubicBezTo>
                  <a:cubicBezTo>
                    <a:pt x="4985" y="2225"/>
                    <a:pt x="4996" y="2253"/>
                    <a:pt x="4996" y="2298"/>
                  </a:cubicBezTo>
                  <a:cubicBezTo>
                    <a:pt x="4996" y="2314"/>
                    <a:pt x="4990" y="2320"/>
                    <a:pt x="4985" y="2331"/>
                  </a:cubicBezTo>
                  <a:cubicBezTo>
                    <a:pt x="4968" y="2364"/>
                    <a:pt x="4957" y="2381"/>
                    <a:pt x="4957" y="2414"/>
                  </a:cubicBezTo>
                  <a:cubicBezTo>
                    <a:pt x="4952" y="2453"/>
                    <a:pt x="4946" y="2475"/>
                    <a:pt x="4924" y="2508"/>
                  </a:cubicBezTo>
                  <a:cubicBezTo>
                    <a:pt x="4918" y="2525"/>
                    <a:pt x="4907" y="2531"/>
                    <a:pt x="4896" y="2542"/>
                  </a:cubicBezTo>
                  <a:cubicBezTo>
                    <a:pt x="4885" y="2553"/>
                    <a:pt x="4885" y="2564"/>
                    <a:pt x="4874" y="2570"/>
                  </a:cubicBezTo>
                  <a:cubicBezTo>
                    <a:pt x="4863" y="2581"/>
                    <a:pt x="4852" y="2586"/>
                    <a:pt x="4835" y="2597"/>
                  </a:cubicBezTo>
                  <a:cubicBezTo>
                    <a:pt x="4824" y="2608"/>
                    <a:pt x="4824" y="2619"/>
                    <a:pt x="4813" y="2636"/>
                  </a:cubicBezTo>
                  <a:cubicBezTo>
                    <a:pt x="4807" y="2647"/>
                    <a:pt x="4796" y="2658"/>
                    <a:pt x="4790" y="2675"/>
                  </a:cubicBezTo>
                  <a:cubicBezTo>
                    <a:pt x="4763" y="2736"/>
                    <a:pt x="4763" y="2775"/>
                    <a:pt x="4746" y="2836"/>
                  </a:cubicBezTo>
                  <a:cubicBezTo>
                    <a:pt x="4741" y="2853"/>
                    <a:pt x="4735" y="2864"/>
                    <a:pt x="4730" y="2880"/>
                  </a:cubicBezTo>
                  <a:cubicBezTo>
                    <a:pt x="4718" y="2903"/>
                    <a:pt x="4718" y="2919"/>
                    <a:pt x="4707" y="2941"/>
                  </a:cubicBezTo>
                  <a:cubicBezTo>
                    <a:pt x="4702" y="2952"/>
                    <a:pt x="4691" y="2952"/>
                    <a:pt x="4685" y="2964"/>
                  </a:cubicBezTo>
                  <a:cubicBezTo>
                    <a:pt x="4668" y="2980"/>
                    <a:pt x="4663" y="2997"/>
                    <a:pt x="4641" y="3014"/>
                  </a:cubicBezTo>
                  <a:cubicBezTo>
                    <a:pt x="4641" y="3014"/>
                    <a:pt x="4641" y="3025"/>
                    <a:pt x="4635" y="3025"/>
                  </a:cubicBezTo>
                  <a:cubicBezTo>
                    <a:pt x="4630" y="3025"/>
                    <a:pt x="4624" y="3025"/>
                    <a:pt x="4619" y="3025"/>
                  </a:cubicBezTo>
                  <a:cubicBezTo>
                    <a:pt x="4613" y="3030"/>
                    <a:pt x="4619" y="3036"/>
                    <a:pt x="4613" y="3041"/>
                  </a:cubicBezTo>
                  <a:lnTo>
                    <a:pt x="4613" y="3041"/>
                  </a:lnTo>
                  <a:cubicBezTo>
                    <a:pt x="4602" y="3008"/>
                    <a:pt x="4574" y="3002"/>
                    <a:pt x="4546" y="2986"/>
                  </a:cubicBezTo>
                  <a:cubicBezTo>
                    <a:pt x="4552" y="2969"/>
                    <a:pt x="4557" y="2964"/>
                    <a:pt x="4568" y="2947"/>
                  </a:cubicBezTo>
                  <a:cubicBezTo>
                    <a:pt x="4541" y="2936"/>
                    <a:pt x="4530" y="2914"/>
                    <a:pt x="4502" y="2914"/>
                  </a:cubicBezTo>
                  <a:cubicBezTo>
                    <a:pt x="4496" y="2914"/>
                    <a:pt x="4491" y="2925"/>
                    <a:pt x="4485" y="2930"/>
                  </a:cubicBezTo>
                  <a:cubicBezTo>
                    <a:pt x="4474" y="2941"/>
                    <a:pt x="4474" y="2952"/>
                    <a:pt x="4463" y="2964"/>
                  </a:cubicBezTo>
                  <a:cubicBezTo>
                    <a:pt x="4463" y="2952"/>
                    <a:pt x="4463" y="2941"/>
                    <a:pt x="4463" y="2925"/>
                  </a:cubicBezTo>
                  <a:cubicBezTo>
                    <a:pt x="4463" y="2886"/>
                    <a:pt x="4419" y="2886"/>
                    <a:pt x="4396" y="2853"/>
                  </a:cubicBezTo>
                  <a:cubicBezTo>
                    <a:pt x="4402" y="2853"/>
                    <a:pt x="4402" y="2847"/>
                    <a:pt x="4407" y="2847"/>
                  </a:cubicBezTo>
                  <a:cubicBezTo>
                    <a:pt x="4419" y="2847"/>
                    <a:pt x="4424" y="2847"/>
                    <a:pt x="4435" y="2853"/>
                  </a:cubicBezTo>
                  <a:lnTo>
                    <a:pt x="4441" y="2858"/>
                  </a:lnTo>
                  <a:cubicBezTo>
                    <a:pt x="4452" y="2858"/>
                    <a:pt x="4452" y="2853"/>
                    <a:pt x="4463" y="2853"/>
                  </a:cubicBezTo>
                  <a:cubicBezTo>
                    <a:pt x="4480" y="2841"/>
                    <a:pt x="4496" y="2836"/>
                    <a:pt x="4519" y="2836"/>
                  </a:cubicBezTo>
                  <a:cubicBezTo>
                    <a:pt x="4530" y="2836"/>
                    <a:pt x="4535" y="2836"/>
                    <a:pt x="4546" y="2841"/>
                  </a:cubicBezTo>
                  <a:cubicBezTo>
                    <a:pt x="4541" y="2814"/>
                    <a:pt x="4535" y="2803"/>
                    <a:pt x="4519" y="2786"/>
                  </a:cubicBezTo>
                  <a:cubicBezTo>
                    <a:pt x="4508" y="2780"/>
                    <a:pt x="4502" y="2775"/>
                    <a:pt x="4502" y="2769"/>
                  </a:cubicBezTo>
                  <a:cubicBezTo>
                    <a:pt x="4496" y="2753"/>
                    <a:pt x="4491" y="2742"/>
                    <a:pt x="4491" y="2730"/>
                  </a:cubicBezTo>
                  <a:cubicBezTo>
                    <a:pt x="4485" y="2708"/>
                    <a:pt x="4474" y="2692"/>
                    <a:pt x="4463" y="2675"/>
                  </a:cubicBezTo>
                  <a:cubicBezTo>
                    <a:pt x="4457" y="2669"/>
                    <a:pt x="4452" y="2669"/>
                    <a:pt x="4452" y="2669"/>
                  </a:cubicBezTo>
                  <a:cubicBezTo>
                    <a:pt x="4441" y="2653"/>
                    <a:pt x="4441" y="2642"/>
                    <a:pt x="4430" y="2631"/>
                  </a:cubicBezTo>
                  <a:lnTo>
                    <a:pt x="4424" y="2631"/>
                  </a:lnTo>
                  <a:cubicBezTo>
                    <a:pt x="4424" y="2642"/>
                    <a:pt x="4419" y="2647"/>
                    <a:pt x="4419" y="2653"/>
                  </a:cubicBezTo>
                  <a:cubicBezTo>
                    <a:pt x="4419" y="2681"/>
                    <a:pt x="4430" y="2692"/>
                    <a:pt x="4430" y="2714"/>
                  </a:cubicBezTo>
                  <a:cubicBezTo>
                    <a:pt x="4430" y="2725"/>
                    <a:pt x="4430" y="2730"/>
                    <a:pt x="4424" y="2736"/>
                  </a:cubicBezTo>
                  <a:cubicBezTo>
                    <a:pt x="4402" y="2725"/>
                    <a:pt x="4396" y="2703"/>
                    <a:pt x="4391" y="2681"/>
                  </a:cubicBezTo>
                  <a:cubicBezTo>
                    <a:pt x="4385" y="2669"/>
                    <a:pt x="4385" y="2658"/>
                    <a:pt x="4374" y="2653"/>
                  </a:cubicBezTo>
                  <a:cubicBezTo>
                    <a:pt x="4363" y="2647"/>
                    <a:pt x="4363" y="2647"/>
                    <a:pt x="4352" y="2647"/>
                  </a:cubicBezTo>
                  <a:cubicBezTo>
                    <a:pt x="4346" y="2642"/>
                    <a:pt x="4335" y="2642"/>
                    <a:pt x="4335" y="2631"/>
                  </a:cubicBezTo>
                  <a:cubicBezTo>
                    <a:pt x="4335" y="2619"/>
                    <a:pt x="4352" y="2619"/>
                    <a:pt x="4363" y="2619"/>
                  </a:cubicBezTo>
                  <a:cubicBezTo>
                    <a:pt x="4380" y="2619"/>
                    <a:pt x="4385" y="2619"/>
                    <a:pt x="4396" y="2619"/>
                  </a:cubicBezTo>
                  <a:cubicBezTo>
                    <a:pt x="4402" y="2619"/>
                    <a:pt x="4407" y="2619"/>
                    <a:pt x="4413" y="2619"/>
                  </a:cubicBezTo>
                  <a:cubicBezTo>
                    <a:pt x="4391" y="2603"/>
                    <a:pt x="4391" y="2586"/>
                    <a:pt x="4380" y="2570"/>
                  </a:cubicBezTo>
                  <a:cubicBezTo>
                    <a:pt x="4374" y="2553"/>
                    <a:pt x="4363" y="2542"/>
                    <a:pt x="4358" y="2525"/>
                  </a:cubicBezTo>
                  <a:cubicBezTo>
                    <a:pt x="4352" y="2514"/>
                    <a:pt x="4346" y="2508"/>
                    <a:pt x="4341" y="2497"/>
                  </a:cubicBezTo>
                  <a:cubicBezTo>
                    <a:pt x="4341" y="2492"/>
                    <a:pt x="4335" y="2492"/>
                    <a:pt x="4335" y="2486"/>
                  </a:cubicBezTo>
                  <a:cubicBezTo>
                    <a:pt x="4330" y="2486"/>
                    <a:pt x="4335" y="2481"/>
                    <a:pt x="4335" y="2481"/>
                  </a:cubicBezTo>
                  <a:cubicBezTo>
                    <a:pt x="4324" y="2453"/>
                    <a:pt x="4319" y="2436"/>
                    <a:pt x="4296" y="2425"/>
                  </a:cubicBezTo>
                  <a:cubicBezTo>
                    <a:pt x="4291" y="2431"/>
                    <a:pt x="4296" y="2436"/>
                    <a:pt x="4291" y="2442"/>
                  </a:cubicBezTo>
                  <a:cubicBezTo>
                    <a:pt x="4285" y="2447"/>
                    <a:pt x="4274" y="2442"/>
                    <a:pt x="4269" y="2447"/>
                  </a:cubicBezTo>
                  <a:cubicBezTo>
                    <a:pt x="4263" y="2453"/>
                    <a:pt x="4269" y="2464"/>
                    <a:pt x="4269" y="2475"/>
                  </a:cubicBezTo>
                  <a:cubicBezTo>
                    <a:pt x="4269" y="2497"/>
                    <a:pt x="4285" y="2508"/>
                    <a:pt x="4296" y="2531"/>
                  </a:cubicBezTo>
                  <a:cubicBezTo>
                    <a:pt x="4302" y="2536"/>
                    <a:pt x="4308" y="2542"/>
                    <a:pt x="4313" y="2547"/>
                  </a:cubicBezTo>
                  <a:cubicBezTo>
                    <a:pt x="4313" y="2547"/>
                    <a:pt x="4313" y="2553"/>
                    <a:pt x="4313" y="2558"/>
                  </a:cubicBezTo>
                  <a:cubicBezTo>
                    <a:pt x="4319" y="2564"/>
                    <a:pt x="4330" y="2564"/>
                    <a:pt x="4335" y="2570"/>
                  </a:cubicBezTo>
                  <a:cubicBezTo>
                    <a:pt x="4335" y="2575"/>
                    <a:pt x="4335" y="2575"/>
                    <a:pt x="4335" y="2581"/>
                  </a:cubicBezTo>
                  <a:cubicBezTo>
                    <a:pt x="4335" y="2586"/>
                    <a:pt x="4335" y="2592"/>
                    <a:pt x="4335" y="2597"/>
                  </a:cubicBezTo>
                  <a:cubicBezTo>
                    <a:pt x="4330" y="2603"/>
                    <a:pt x="4324" y="2603"/>
                    <a:pt x="4313" y="2603"/>
                  </a:cubicBezTo>
                  <a:cubicBezTo>
                    <a:pt x="4308" y="2608"/>
                    <a:pt x="4302" y="2614"/>
                    <a:pt x="4296" y="2619"/>
                  </a:cubicBezTo>
                  <a:cubicBezTo>
                    <a:pt x="4291" y="2625"/>
                    <a:pt x="4285" y="2625"/>
                    <a:pt x="4280" y="2631"/>
                  </a:cubicBezTo>
                  <a:cubicBezTo>
                    <a:pt x="4274" y="2636"/>
                    <a:pt x="4269" y="2636"/>
                    <a:pt x="4269" y="2636"/>
                  </a:cubicBezTo>
                  <a:cubicBezTo>
                    <a:pt x="4263" y="2653"/>
                    <a:pt x="4269" y="2664"/>
                    <a:pt x="4263" y="2675"/>
                  </a:cubicBezTo>
                  <a:cubicBezTo>
                    <a:pt x="4235" y="2647"/>
                    <a:pt x="4213" y="2642"/>
                    <a:pt x="4174" y="2619"/>
                  </a:cubicBezTo>
                  <a:cubicBezTo>
                    <a:pt x="4158" y="2614"/>
                    <a:pt x="4147" y="2597"/>
                    <a:pt x="4130" y="2586"/>
                  </a:cubicBezTo>
                  <a:cubicBezTo>
                    <a:pt x="4113" y="2575"/>
                    <a:pt x="4097" y="2575"/>
                    <a:pt x="4074" y="2564"/>
                  </a:cubicBezTo>
                  <a:cubicBezTo>
                    <a:pt x="4047" y="2553"/>
                    <a:pt x="4030" y="2542"/>
                    <a:pt x="3997" y="2531"/>
                  </a:cubicBezTo>
                  <a:cubicBezTo>
                    <a:pt x="3975" y="2525"/>
                    <a:pt x="3958" y="2525"/>
                    <a:pt x="3941" y="2520"/>
                  </a:cubicBezTo>
                  <a:cubicBezTo>
                    <a:pt x="3908" y="2508"/>
                    <a:pt x="3886" y="2497"/>
                    <a:pt x="3852" y="2492"/>
                  </a:cubicBezTo>
                  <a:cubicBezTo>
                    <a:pt x="3825" y="2486"/>
                    <a:pt x="3808" y="2481"/>
                    <a:pt x="3780" y="2475"/>
                  </a:cubicBezTo>
                  <a:cubicBezTo>
                    <a:pt x="3753" y="2470"/>
                    <a:pt x="3736" y="2459"/>
                    <a:pt x="3708" y="2459"/>
                  </a:cubicBezTo>
                  <a:cubicBezTo>
                    <a:pt x="3697" y="2459"/>
                    <a:pt x="3691" y="2459"/>
                    <a:pt x="3680" y="2464"/>
                  </a:cubicBezTo>
                  <a:cubicBezTo>
                    <a:pt x="3675" y="2464"/>
                    <a:pt x="3669" y="2475"/>
                    <a:pt x="3664" y="2475"/>
                  </a:cubicBezTo>
                  <a:cubicBezTo>
                    <a:pt x="3653" y="2475"/>
                    <a:pt x="3653" y="2464"/>
                    <a:pt x="3647" y="2459"/>
                  </a:cubicBezTo>
                  <a:cubicBezTo>
                    <a:pt x="3642" y="2453"/>
                    <a:pt x="3630" y="2453"/>
                    <a:pt x="3625" y="2447"/>
                  </a:cubicBezTo>
                  <a:cubicBezTo>
                    <a:pt x="3625" y="2447"/>
                    <a:pt x="3630" y="2442"/>
                    <a:pt x="3625" y="2436"/>
                  </a:cubicBezTo>
                  <a:cubicBezTo>
                    <a:pt x="3625" y="2431"/>
                    <a:pt x="3625" y="2425"/>
                    <a:pt x="3625" y="2420"/>
                  </a:cubicBezTo>
                  <a:cubicBezTo>
                    <a:pt x="3591" y="2420"/>
                    <a:pt x="3569" y="2420"/>
                    <a:pt x="3536" y="2409"/>
                  </a:cubicBezTo>
                  <a:cubicBezTo>
                    <a:pt x="3519" y="2409"/>
                    <a:pt x="3503" y="2409"/>
                    <a:pt x="3480" y="2403"/>
                  </a:cubicBezTo>
                  <a:cubicBezTo>
                    <a:pt x="3475" y="2397"/>
                    <a:pt x="3464" y="2392"/>
                    <a:pt x="3458" y="2386"/>
                  </a:cubicBezTo>
                  <a:cubicBezTo>
                    <a:pt x="3425" y="2375"/>
                    <a:pt x="3408" y="2364"/>
                    <a:pt x="3375" y="2359"/>
                  </a:cubicBezTo>
                  <a:cubicBezTo>
                    <a:pt x="3336" y="2370"/>
                    <a:pt x="3336" y="2370"/>
                    <a:pt x="3336" y="2370"/>
                  </a:cubicBezTo>
                  <a:cubicBezTo>
                    <a:pt x="3247" y="2370"/>
                    <a:pt x="3247" y="2370"/>
                    <a:pt x="3247" y="2370"/>
                  </a:cubicBezTo>
                  <a:cubicBezTo>
                    <a:pt x="3231" y="2370"/>
                    <a:pt x="3231" y="2397"/>
                    <a:pt x="3214" y="2397"/>
                  </a:cubicBezTo>
                  <a:cubicBezTo>
                    <a:pt x="3197" y="2397"/>
                    <a:pt x="3197" y="2375"/>
                    <a:pt x="3197" y="2364"/>
                  </a:cubicBezTo>
                  <a:cubicBezTo>
                    <a:pt x="3175" y="2359"/>
                    <a:pt x="3170" y="2353"/>
                    <a:pt x="3147" y="2353"/>
                  </a:cubicBezTo>
                  <a:cubicBezTo>
                    <a:pt x="3131" y="2353"/>
                    <a:pt x="3131" y="2370"/>
                    <a:pt x="3114" y="2375"/>
                  </a:cubicBezTo>
                  <a:cubicBezTo>
                    <a:pt x="3097" y="2386"/>
                    <a:pt x="3086" y="2403"/>
                    <a:pt x="3070" y="2414"/>
                  </a:cubicBezTo>
                  <a:cubicBezTo>
                    <a:pt x="3059" y="2409"/>
                    <a:pt x="3053" y="2403"/>
                    <a:pt x="3042" y="2397"/>
                  </a:cubicBezTo>
                  <a:cubicBezTo>
                    <a:pt x="3031" y="2420"/>
                    <a:pt x="3031" y="2431"/>
                    <a:pt x="3031" y="2453"/>
                  </a:cubicBezTo>
                  <a:cubicBezTo>
                    <a:pt x="3031" y="2481"/>
                    <a:pt x="3031" y="2481"/>
                    <a:pt x="3031" y="2481"/>
                  </a:cubicBezTo>
                  <a:cubicBezTo>
                    <a:pt x="3031" y="2492"/>
                    <a:pt x="3025" y="2497"/>
                    <a:pt x="3025" y="2508"/>
                  </a:cubicBezTo>
                  <a:cubicBezTo>
                    <a:pt x="3020" y="2525"/>
                    <a:pt x="3014" y="2542"/>
                    <a:pt x="2998" y="2542"/>
                  </a:cubicBezTo>
                  <a:cubicBezTo>
                    <a:pt x="2986" y="2542"/>
                    <a:pt x="2981" y="2536"/>
                    <a:pt x="2970" y="2531"/>
                  </a:cubicBezTo>
                  <a:cubicBezTo>
                    <a:pt x="2975" y="2525"/>
                    <a:pt x="2975" y="2525"/>
                    <a:pt x="2975" y="2525"/>
                  </a:cubicBezTo>
                  <a:cubicBezTo>
                    <a:pt x="2986" y="2520"/>
                    <a:pt x="2998" y="2508"/>
                    <a:pt x="3003" y="2497"/>
                  </a:cubicBezTo>
                  <a:cubicBezTo>
                    <a:pt x="3003" y="2492"/>
                    <a:pt x="3009" y="2492"/>
                    <a:pt x="3009" y="2492"/>
                  </a:cubicBezTo>
                  <a:cubicBezTo>
                    <a:pt x="3009" y="2442"/>
                    <a:pt x="3009" y="2442"/>
                    <a:pt x="3009" y="2442"/>
                  </a:cubicBezTo>
                  <a:cubicBezTo>
                    <a:pt x="3003" y="2442"/>
                    <a:pt x="3003" y="2436"/>
                    <a:pt x="2998" y="2436"/>
                  </a:cubicBezTo>
                  <a:cubicBezTo>
                    <a:pt x="2981" y="2436"/>
                    <a:pt x="2981" y="2447"/>
                    <a:pt x="2970" y="2447"/>
                  </a:cubicBezTo>
                  <a:cubicBezTo>
                    <a:pt x="2970" y="2442"/>
                    <a:pt x="2975" y="2442"/>
                    <a:pt x="2975" y="2436"/>
                  </a:cubicBezTo>
                  <a:cubicBezTo>
                    <a:pt x="2975" y="2431"/>
                    <a:pt x="2975" y="2425"/>
                    <a:pt x="2981" y="2420"/>
                  </a:cubicBezTo>
                  <a:cubicBezTo>
                    <a:pt x="2986" y="2414"/>
                    <a:pt x="2998" y="2414"/>
                    <a:pt x="3009" y="2409"/>
                  </a:cubicBezTo>
                  <a:cubicBezTo>
                    <a:pt x="2998" y="2403"/>
                    <a:pt x="2998" y="2392"/>
                    <a:pt x="2986" y="2386"/>
                  </a:cubicBezTo>
                  <a:cubicBezTo>
                    <a:pt x="2981" y="2381"/>
                    <a:pt x="2975" y="2381"/>
                    <a:pt x="2970" y="2381"/>
                  </a:cubicBezTo>
                  <a:cubicBezTo>
                    <a:pt x="2959" y="2375"/>
                    <a:pt x="2953" y="2375"/>
                    <a:pt x="2942" y="2370"/>
                  </a:cubicBezTo>
                  <a:cubicBezTo>
                    <a:pt x="2936" y="2381"/>
                    <a:pt x="2936" y="2392"/>
                    <a:pt x="2936" y="2409"/>
                  </a:cubicBezTo>
                  <a:cubicBezTo>
                    <a:pt x="2925" y="2409"/>
                    <a:pt x="2920" y="2409"/>
                    <a:pt x="2914" y="2409"/>
                  </a:cubicBezTo>
                  <a:cubicBezTo>
                    <a:pt x="2903" y="2409"/>
                    <a:pt x="2898" y="2403"/>
                    <a:pt x="2887" y="2403"/>
                  </a:cubicBezTo>
                  <a:cubicBezTo>
                    <a:pt x="2881" y="2403"/>
                    <a:pt x="2881" y="2409"/>
                    <a:pt x="2881" y="2409"/>
                  </a:cubicBezTo>
                  <a:cubicBezTo>
                    <a:pt x="2870" y="2414"/>
                    <a:pt x="2870" y="2425"/>
                    <a:pt x="2864" y="2431"/>
                  </a:cubicBezTo>
                  <a:cubicBezTo>
                    <a:pt x="2848" y="2420"/>
                    <a:pt x="2836" y="2414"/>
                    <a:pt x="2831" y="2397"/>
                  </a:cubicBezTo>
                  <a:cubicBezTo>
                    <a:pt x="2825" y="2392"/>
                    <a:pt x="2831" y="2381"/>
                    <a:pt x="2825" y="2370"/>
                  </a:cubicBezTo>
                  <a:cubicBezTo>
                    <a:pt x="2820" y="2370"/>
                    <a:pt x="2820" y="2364"/>
                    <a:pt x="2814" y="2364"/>
                  </a:cubicBezTo>
                  <a:cubicBezTo>
                    <a:pt x="2803" y="2364"/>
                    <a:pt x="2792" y="2364"/>
                    <a:pt x="2781" y="2370"/>
                  </a:cubicBezTo>
                  <a:cubicBezTo>
                    <a:pt x="2787" y="2375"/>
                    <a:pt x="2792" y="2381"/>
                    <a:pt x="2798" y="2386"/>
                  </a:cubicBezTo>
                  <a:cubicBezTo>
                    <a:pt x="2781" y="2397"/>
                    <a:pt x="2764" y="2403"/>
                    <a:pt x="2759" y="2420"/>
                  </a:cubicBezTo>
                  <a:cubicBezTo>
                    <a:pt x="2753" y="2409"/>
                    <a:pt x="2748" y="2403"/>
                    <a:pt x="2748" y="2392"/>
                  </a:cubicBezTo>
                  <a:cubicBezTo>
                    <a:pt x="2742" y="2386"/>
                    <a:pt x="2731" y="2386"/>
                    <a:pt x="2720" y="2386"/>
                  </a:cubicBezTo>
                  <a:cubicBezTo>
                    <a:pt x="2698" y="2386"/>
                    <a:pt x="2687" y="2397"/>
                    <a:pt x="2659" y="2403"/>
                  </a:cubicBezTo>
                  <a:cubicBezTo>
                    <a:pt x="2648" y="2403"/>
                    <a:pt x="2637" y="2414"/>
                    <a:pt x="2631" y="2425"/>
                  </a:cubicBezTo>
                  <a:cubicBezTo>
                    <a:pt x="2631" y="2431"/>
                    <a:pt x="2631" y="2436"/>
                    <a:pt x="2631" y="2436"/>
                  </a:cubicBezTo>
                  <a:cubicBezTo>
                    <a:pt x="2626" y="2447"/>
                    <a:pt x="2609" y="2447"/>
                    <a:pt x="2609" y="2459"/>
                  </a:cubicBezTo>
                  <a:cubicBezTo>
                    <a:pt x="2609" y="2470"/>
                    <a:pt x="2620" y="2470"/>
                    <a:pt x="2631" y="2475"/>
                  </a:cubicBezTo>
                  <a:cubicBezTo>
                    <a:pt x="2648" y="2481"/>
                    <a:pt x="2659" y="2486"/>
                    <a:pt x="2681" y="2486"/>
                  </a:cubicBezTo>
                  <a:cubicBezTo>
                    <a:pt x="2670" y="2503"/>
                    <a:pt x="2659" y="2508"/>
                    <a:pt x="2642" y="2514"/>
                  </a:cubicBezTo>
                  <a:cubicBezTo>
                    <a:pt x="2642" y="2503"/>
                    <a:pt x="2642" y="2492"/>
                    <a:pt x="2637" y="2486"/>
                  </a:cubicBezTo>
                  <a:cubicBezTo>
                    <a:pt x="2631" y="2481"/>
                    <a:pt x="2626" y="2481"/>
                    <a:pt x="2614" y="2481"/>
                  </a:cubicBezTo>
                  <a:cubicBezTo>
                    <a:pt x="2598" y="2475"/>
                    <a:pt x="2592" y="2464"/>
                    <a:pt x="2581" y="2459"/>
                  </a:cubicBezTo>
                  <a:cubicBezTo>
                    <a:pt x="2565" y="2447"/>
                    <a:pt x="2559" y="2431"/>
                    <a:pt x="2542" y="2425"/>
                  </a:cubicBezTo>
                  <a:cubicBezTo>
                    <a:pt x="2537" y="2425"/>
                    <a:pt x="2531" y="2425"/>
                    <a:pt x="2526" y="2420"/>
                  </a:cubicBezTo>
                  <a:cubicBezTo>
                    <a:pt x="2515" y="2420"/>
                    <a:pt x="2509" y="2409"/>
                    <a:pt x="2498" y="2403"/>
                  </a:cubicBezTo>
                  <a:cubicBezTo>
                    <a:pt x="2492" y="2397"/>
                    <a:pt x="2487" y="2397"/>
                    <a:pt x="2481" y="2397"/>
                  </a:cubicBezTo>
                  <a:cubicBezTo>
                    <a:pt x="2470" y="2392"/>
                    <a:pt x="2470" y="2381"/>
                    <a:pt x="2459" y="2381"/>
                  </a:cubicBezTo>
                  <a:cubicBezTo>
                    <a:pt x="2454" y="2381"/>
                    <a:pt x="2448" y="2381"/>
                    <a:pt x="2442" y="2381"/>
                  </a:cubicBezTo>
                  <a:cubicBezTo>
                    <a:pt x="2448" y="2375"/>
                    <a:pt x="2448" y="2364"/>
                    <a:pt x="2454" y="2359"/>
                  </a:cubicBezTo>
                  <a:cubicBezTo>
                    <a:pt x="2459" y="2348"/>
                    <a:pt x="2465" y="2336"/>
                    <a:pt x="2476" y="2336"/>
                  </a:cubicBezTo>
                  <a:cubicBezTo>
                    <a:pt x="2487" y="2336"/>
                    <a:pt x="2492" y="2348"/>
                    <a:pt x="2503" y="2348"/>
                  </a:cubicBezTo>
                  <a:cubicBezTo>
                    <a:pt x="2520" y="2348"/>
                    <a:pt x="2520" y="2325"/>
                    <a:pt x="2526" y="2314"/>
                  </a:cubicBezTo>
                  <a:cubicBezTo>
                    <a:pt x="2537" y="2303"/>
                    <a:pt x="2548" y="2303"/>
                    <a:pt x="2559" y="2303"/>
                  </a:cubicBezTo>
                  <a:cubicBezTo>
                    <a:pt x="2592" y="2303"/>
                    <a:pt x="2609" y="2309"/>
                    <a:pt x="2642" y="2320"/>
                  </a:cubicBezTo>
                  <a:cubicBezTo>
                    <a:pt x="2653" y="2325"/>
                    <a:pt x="2665" y="2325"/>
                    <a:pt x="2676" y="2331"/>
                  </a:cubicBezTo>
                  <a:cubicBezTo>
                    <a:pt x="2698" y="2336"/>
                    <a:pt x="2709" y="2359"/>
                    <a:pt x="2731" y="2359"/>
                  </a:cubicBezTo>
                  <a:cubicBezTo>
                    <a:pt x="2748" y="2359"/>
                    <a:pt x="2748" y="2359"/>
                    <a:pt x="2748" y="2359"/>
                  </a:cubicBezTo>
                  <a:cubicBezTo>
                    <a:pt x="2748" y="2336"/>
                    <a:pt x="2725" y="2331"/>
                    <a:pt x="2709" y="2320"/>
                  </a:cubicBezTo>
                  <a:cubicBezTo>
                    <a:pt x="2725" y="2286"/>
                    <a:pt x="2759" y="2303"/>
                    <a:pt x="2792" y="2286"/>
                  </a:cubicBezTo>
                  <a:cubicBezTo>
                    <a:pt x="2787" y="2281"/>
                    <a:pt x="2776" y="2281"/>
                    <a:pt x="2776" y="2270"/>
                  </a:cubicBezTo>
                  <a:cubicBezTo>
                    <a:pt x="2776" y="2264"/>
                    <a:pt x="2781" y="2259"/>
                    <a:pt x="2781" y="2253"/>
                  </a:cubicBezTo>
                  <a:cubicBezTo>
                    <a:pt x="2781" y="2247"/>
                    <a:pt x="2776" y="2247"/>
                    <a:pt x="2776" y="2242"/>
                  </a:cubicBezTo>
                  <a:cubicBezTo>
                    <a:pt x="2776" y="2225"/>
                    <a:pt x="2792" y="2225"/>
                    <a:pt x="2798" y="2214"/>
                  </a:cubicBezTo>
                  <a:cubicBezTo>
                    <a:pt x="2803" y="2209"/>
                    <a:pt x="2803" y="2203"/>
                    <a:pt x="2803" y="2203"/>
                  </a:cubicBezTo>
                  <a:cubicBezTo>
                    <a:pt x="2809" y="2198"/>
                    <a:pt x="2814" y="2192"/>
                    <a:pt x="2814" y="2187"/>
                  </a:cubicBezTo>
                  <a:cubicBezTo>
                    <a:pt x="2814" y="2181"/>
                    <a:pt x="2809" y="2181"/>
                    <a:pt x="2809" y="2175"/>
                  </a:cubicBezTo>
                  <a:cubicBezTo>
                    <a:pt x="2803" y="2175"/>
                    <a:pt x="2798" y="2181"/>
                    <a:pt x="2792" y="2175"/>
                  </a:cubicBezTo>
                  <a:cubicBezTo>
                    <a:pt x="2781" y="2175"/>
                    <a:pt x="2776" y="2164"/>
                    <a:pt x="2770" y="2153"/>
                  </a:cubicBezTo>
                  <a:cubicBezTo>
                    <a:pt x="2764" y="2148"/>
                    <a:pt x="2764" y="2142"/>
                    <a:pt x="2764" y="2131"/>
                  </a:cubicBezTo>
                  <a:cubicBezTo>
                    <a:pt x="2764" y="2109"/>
                    <a:pt x="2787" y="2098"/>
                    <a:pt x="2787" y="2070"/>
                  </a:cubicBezTo>
                  <a:cubicBezTo>
                    <a:pt x="2787" y="2059"/>
                    <a:pt x="2776" y="2053"/>
                    <a:pt x="2776" y="2042"/>
                  </a:cubicBezTo>
                  <a:cubicBezTo>
                    <a:pt x="2776" y="2031"/>
                    <a:pt x="2781" y="2020"/>
                    <a:pt x="2787" y="2020"/>
                  </a:cubicBezTo>
                  <a:cubicBezTo>
                    <a:pt x="2798" y="2014"/>
                    <a:pt x="2803" y="2020"/>
                    <a:pt x="2809" y="2020"/>
                  </a:cubicBezTo>
                  <a:lnTo>
                    <a:pt x="2814" y="2014"/>
                  </a:lnTo>
                  <a:cubicBezTo>
                    <a:pt x="2809" y="2009"/>
                    <a:pt x="2803" y="2003"/>
                    <a:pt x="2798" y="2003"/>
                  </a:cubicBezTo>
                  <a:cubicBezTo>
                    <a:pt x="2798" y="1998"/>
                    <a:pt x="2787" y="1998"/>
                    <a:pt x="2787" y="1992"/>
                  </a:cubicBezTo>
                  <a:cubicBezTo>
                    <a:pt x="2787" y="1970"/>
                    <a:pt x="2798" y="1942"/>
                    <a:pt x="2820" y="1942"/>
                  </a:cubicBezTo>
                  <a:lnTo>
                    <a:pt x="2825" y="1942"/>
                  </a:lnTo>
                  <a:cubicBezTo>
                    <a:pt x="2831" y="1937"/>
                    <a:pt x="2831" y="1937"/>
                    <a:pt x="2831" y="1937"/>
                  </a:cubicBezTo>
                  <a:cubicBezTo>
                    <a:pt x="2825" y="1931"/>
                    <a:pt x="2825" y="1931"/>
                    <a:pt x="2820" y="1931"/>
                  </a:cubicBezTo>
                  <a:cubicBezTo>
                    <a:pt x="2809" y="1931"/>
                    <a:pt x="2798" y="1931"/>
                    <a:pt x="2787" y="1926"/>
                  </a:cubicBezTo>
                  <a:cubicBezTo>
                    <a:pt x="2781" y="1926"/>
                    <a:pt x="2776" y="1926"/>
                    <a:pt x="2776" y="1926"/>
                  </a:cubicBezTo>
                  <a:cubicBezTo>
                    <a:pt x="2770" y="1914"/>
                    <a:pt x="2776" y="1909"/>
                    <a:pt x="2776" y="1898"/>
                  </a:cubicBezTo>
                  <a:cubicBezTo>
                    <a:pt x="2776" y="1865"/>
                    <a:pt x="2798" y="1837"/>
                    <a:pt x="2831" y="1831"/>
                  </a:cubicBezTo>
                  <a:cubicBezTo>
                    <a:pt x="2825" y="1809"/>
                    <a:pt x="2814" y="1803"/>
                    <a:pt x="2798" y="1792"/>
                  </a:cubicBezTo>
                  <a:cubicBezTo>
                    <a:pt x="2792" y="1809"/>
                    <a:pt x="2798" y="1820"/>
                    <a:pt x="2787" y="1837"/>
                  </a:cubicBezTo>
                  <a:cubicBezTo>
                    <a:pt x="2781" y="1842"/>
                    <a:pt x="2776" y="1842"/>
                    <a:pt x="2770" y="1842"/>
                  </a:cubicBezTo>
                  <a:cubicBezTo>
                    <a:pt x="2759" y="1854"/>
                    <a:pt x="2759" y="1865"/>
                    <a:pt x="2759" y="1876"/>
                  </a:cubicBezTo>
                  <a:cubicBezTo>
                    <a:pt x="2753" y="1898"/>
                    <a:pt x="2748" y="1909"/>
                    <a:pt x="2748" y="1931"/>
                  </a:cubicBezTo>
                  <a:cubicBezTo>
                    <a:pt x="2742" y="1937"/>
                    <a:pt x="2748" y="1942"/>
                    <a:pt x="2742" y="1948"/>
                  </a:cubicBezTo>
                  <a:cubicBezTo>
                    <a:pt x="2737" y="1959"/>
                    <a:pt x="2725" y="1959"/>
                    <a:pt x="2720" y="1970"/>
                  </a:cubicBezTo>
                  <a:cubicBezTo>
                    <a:pt x="2714" y="1976"/>
                    <a:pt x="2714" y="1981"/>
                    <a:pt x="2709" y="1987"/>
                  </a:cubicBezTo>
                  <a:cubicBezTo>
                    <a:pt x="2703" y="2014"/>
                    <a:pt x="2709" y="2037"/>
                    <a:pt x="2687" y="2059"/>
                  </a:cubicBezTo>
                  <a:cubicBezTo>
                    <a:pt x="2676" y="2070"/>
                    <a:pt x="2670" y="2081"/>
                    <a:pt x="2653" y="2087"/>
                  </a:cubicBezTo>
                  <a:cubicBezTo>
                    <a:pt x="2642" y="2092"/>
                    <a:pt x="2631" y="2087"/>
                    <a:pt x="2620" y="2092"/>
                  </a:cubicBezTo>
                  <a:cubicBezTo>
                    <a:pt x="2609" y="2098"/>
                    <a:pt x="2598" y="2103"/>
                    <a:pt x="2587" y="2103"/>
                  </a:cubicBezTo>
                  <a:cubicBezTo>
                    <a:pt x="2565" y="2103"/>
                    <a:pt x="2554" y="2087"/>
                    <a:pt x="2542" y="2064"/>
                  </a:cubicBezTo>
                  <a:cubicBezTo>
                    <a:pt x="2537" y="2053"/>
                    <a:pt x="2526" y="2059"/>
                    <a:pt x="2515" y="2053"/>
                  </a:cubicBezTo>
                  <a:lnTo>
                    <a:pt x="2509" y="2048"/>
                  </a:lnTo>
                  <a:cubicBezTo>
                    <a:pt x="2498" y="2042"/>
                    <a:pt x="2492" y="2042"/>
                    <a:pt x="2481" y="2042"/>
                  </a:cubicBezTo>
                  <a:cubicBezTo>
                    <a:pt x="2487" y="2014"/>
                    <a:pt x="2515" y="2003"/>
                    <a:pt x="2537" y="1981"/>
                  </a:cubicBezTo>
                  <a:cubicBezTo>
                    <a:pt x="2548" y="1970"/>
                    <a:pt x="2559" y="1965"/>
                    <a:pt x="2559" y="1953"/>
                  </a:cubicBezTo>
                  <a:lnTo>
                    <a:pt x="2554" y="1948"/>
                  </a:lnTo>
                  <a:cubicBezTo>
                    <a:pt x="2548" y="1953"/>
                    <a:pt x="2537" y="1959"/>
                    <a:pt x="2526" y="1965"/>
                  </a:cubicBezTo>
                  <a:cubicBezTo>
                    <a:pt x="2515" y="1976"/>
                    <a:pt x="2503" y="1987"/>
                    <a:pt x="2492" y="1987"/>
                  </a:cubicBezTo>
                  <a:cubicBezTo>
                    <a:pt x="2481" y="1992"/>
                    <a:pt x="2470" y="1992"/>
                    <a:pt x="2465" y="2003"/>
                  </a:cubicBezTo>
                  <a:cubicBezTo>
                    <a:pt x="2459" y="2009"/>
                    <a:pt x="2459" y="2014"/>
                    <a:pt x="2459" y="2020"/>
                  </a:cubicBezTo>
                  <a:cubicBezTo>
                    <a:pt x="2459" y="2031"/>
                    <a:pt x="2459" y="2037"/>
                    <a:pt x="2459" y="2048"/>
                  </a:cubicBezTo>
                  <a:cubicBezTo>
                    <a:pt x="2459" y="2081"/>
                    <a:pt x="2470" y="2103"/>
                    <a:pt x="2487" y="2131"/>
                  </a:cubicBezTo>
                  <a:cubicBezTo>
                    <a:pt x="2487" y="2136"/>
                    <a:pt x="2481" y="2142"/>
                    <a:pt x="2481" y="2142"/>
                  </a:cubicBezTo>
                  <a:cubicBezTo>
                    <a:pt x="2459" y="2131"/>
                    <a:pt x="2448" y="2120"/>
                    <a:pt x="2420" y="2120"/>
                  </a:cubicBezTo>
                  <a:cubicBezTo>
                    <a:pt x="2409" y="2114"/>
                    <a:pt x="2398" y="2120"/>
                    <a:pt x="2387" y="2109"/>
                  </a:cubicBezTo>
                  <a:cubicBezTo>
                    <a:pt x="2381" y="2103"/>
                    <a:pt x="2381" y="2098"/>
                    <a:pt x="2381" y="2092"/>
                  </a:cubicBezTo>
                  <a:cubicBezTo>
                    <a:pt x="2376" y="2087"/>
                    <a:pt x="2370" y="2092"/>
                    <a:pt x="2370" y="2087"/>
                  </a:cubicBezTo>
                  <a:cubicBezTo>
                    <a:pt x="2370" y="2076"/>
                    <a:pt x="2381" y="2070"/>
                    <a:pt x="2387" y="2059"/>
                  </a:cubicBezTo>
                  <a:cubicBezTo>
                    <a:pt x="2398" y="2031"/>
                    <a:pt x="2426" y="2031"/>
                    <a:pt x="2454" y="2020"/>
                  </a:cubicBezTo>
                  <a:cubicBezTo>
                    <a:pt x="2448" y="2009"/>
                    <a:pt x="2448" y="2009"/>
                    <a:pt x="2448" y="2009"/>
                  </a:cubicBezTo>
                  <a:cubicBezTo>
                    <a:pt x="2437" y="2014"/>
                    <a:pt x="2431" y="2014"/>
                    <a:pt x="2409" y="2009"/>
                  </a:cubicBezTo>
                  <a:cubicBezTo>
                    <a:pt x="2387" y="2014"/>
                    <a:pt x="2387" y="2014"/>
                    <a:pt x="2387" y="2014"/>
                  </a:cubicBezTo>
                  <a:cubicBezTo>
                    <a:pt x="2376" y="2014"/>
                    <a:pt x="2370" y="2009"/>
                    <a:pt x="2354" y="2009"/>
                  </a:cubicBezTo>
                  <a:cubicBezTo>
                    <a:pt x="2359" y="2020"/>
                    <a:pt x="2365" y="2031"/>
                    <a:pt x="2365" y="2048"/>
                  </a:cubicBezTo>
                  <a:cubicBezTo>
                    <a:pt x="2365" y="2076"/>
                    <a:pt x="2348" y="2087"/>
                    <a:pt x="2331" y="2109"/>
                  </a:cubicBezTo>
                  <a:cubicBezTo>
                    <a:pt x="2354" y="2131"/>
                    <a:pt x="2365" y="2142"/>
                    <a:pt x="2392" y="2148"/>
                  </a:cubicBezTo>
                  <a:cubicBezTo>
                    <a:pt x="2415" y="2159"/>
                    <a:pt x="2454" y="2153"/>
                    <a:pt x="2454" y="2181"/>
                  </a:cubicBezTo>
                  <a:cubicBezTo>
                    <a:pt x="2454" y="2203"/>
                    <a:pt x="2448" y="2214"/>
                    <a:pt x="2454" y="2231"/>
                  </a:cubicBezTo>
                  <a:cubicBezTo>
                    <a:pt x="2431" y="2231"/>
                    <a:pt x="2420" y="2231"/>
                    <a:pt x="2398" y="2231"/>
                  </a:cubicBezTo>
                  <a:cubicBezTo>
                    <a:pt x="2348" y="2231"/>
                    <a:pt x="2392" y="2247"/>
                    <a:pt x="2409" y="2247"/>
                  </a:cubicBezTo>
                  <a:cubicBezTo>
                    <a:pt x="2420" y="2247"/>
                    <a:pt x="2431" y="2247"/>
                    <a:pt x="2442" y="2247"/>
                  </a:cubicBezTo>
                  <a:cubicBezTo>
                    <a:pt x="2448" y="2259"/>
                    <a:pt x="2448" y="2259"/>
                    <a:pt x="2448" y="2259"/>
                  </a:cubicBezTo>
                  <a:cubicBezTo>
                    <a:pt x="2442" y="2270"/>
                    <a:pt x="2442" y="2270"/>
                    <a:pt x="2442" y="2270"/>
                  </a:cubicBezTo>
                  <a:cubicBezTo>
                    <a:pt x="2420" y="2270"/>
                    <a:pt x="2409" y="2264"/>
                    <a:pt x="2387" y="2259"/>
                  </a:cubicBezTo>
                  <a:cubicBezTo>
                    <a:pt x="2392" y="2275"/>
                    <a:pt x="2409" y="2286"/>
                    <a:pt x="2426" y="2292"/>
                  </a:cubicBezTo>
                  <a:cubicBezTo>
                    <a:pt x="2420" y="2292"/>
                    <a:pt x="2420" y="2298"/>
                    <a:pt x="2415" y="2298"/>
                  </a:cubicBezTo>
                  <a:cubicBezTo>
                    <a:pt x="2376" y="2303"/>
                    <a:pt x="2348" y="2298"/>
                    <a:pt x="2315" y="2309"/>
                  </a:cubicBezTo>
                  <a:cubicBezTo>
                    <a:pt x="2287" y="2320"/>
                    <a:pt x="2276" y="2331"/>
                    <a:pt x="2259" y="2342"/>
                  </a:cubicBezTo>
                  <a:cubicBezTo>
                    <a:pt x="2248" y="2342"/>
                    <a:pt x="2243" y="2342"/>
                    <a:pt x="2237" y="2348"/>
                  </a:cubicBezTo>
                  <a:cubicBezTo>
                    <a:pt x="2220" y="2353"/>
                    <a:pt x="2215" y="2364"/>
                    <a:pt x="2198" y="2375"/>
                  </a:cubicBezTo>
                  <a:cubicBezTo>
                    <a:pt x="2187" y="2353"/>
                    <a:pt x="2176" y="2348"/>
                    <a:pt x="2159" y="2331"/>
                  </a:cubicBezTo>
                  <a:cubicBezTo>
                    <a:pt x="2148" y="2320"/>
                    <a:pt x="2143" y="2314"/>
                    <a:pt x="2126" y="2303"/>
                  </a:cubicBezTo>
                  <a:cubicBezTo>
                    <a:pt x="2126" y="2303"/>
                    <a:pt x="2120" y="2303"/>
                    <a:pt x="2115" y="2303"/>
                  </a:cubicBezTo>
                  <a:cubicBezTo>
                    <a:pt x="2104" y="2292"/>
                    <a:pt x="2098" y="2275"/>
                    <a:pt x="2082" y="2264"/>
                  </a:cubicBezTo>
                  <a:cubicBezTo>
                    <a:pt x="2071" y="2247"/>
                    <a:pt x="2054" y="2242"/>
                    <a:pt x="2037" y="2231"/>
                  </a:cubicBezTo>
                  <a:cubicBezTo>
                    <a:pt x="2037" y="2231"/>
                    <a:pt x="2043" y="2225"/>
                    <a:pt x="2037" y="2225"/>
                  </a:cubicBezTo>
                  <a:cubicBezTo>
                    <a:pt x="2093" y="2231"/>
                    <a:pt x="2093" y="2231"/>
                    <a:pt x="2093" y="2231"/>
                  </a:cubicBezTo>
                  <a:cubicBezTo>
                    <a:pt x="2126" y="2225"/>
                    <a:pt x="2143" y="2225"/>
                    <a:pt x="2170" y="2214"/>
                  </a:cubicBezTo>
                  <a:cubicBezTo>
                    <a:pt x="2182" y="2209"/>
                    <a:pt x="2193" y="2203"/>
                    <a:pt x="2198" y="2198"/>
                  </a:cubicBezTo>
                  <a:cubicBezTo>
                    <a:pt x="2198" y="2192"/>
                    <a:pt x="2204" y="2192"/>
                    <a:pt x="2209" y="2187"/>
                  </a:cubicBezTo>
                  <a:lnTo>
                    <a:pt x="2204" y="2181"/>
                  </a:lnTo>
                  <a:cubicBezTo>
                    <a:pt x="2187" y="2187"/>
                    <a:pt x="2182" y="2192"/>
                    <a:pt x="2165" y="2198"/>
                  </a:cubicBezTo>
                  <a:cubicBezTo>
                    <a:pt x="2148" y="2203"/>
                    <a:pt x="2143" y="2203"/>
                    <a:pt x="2126" y="2203"/>
                  </a:cubicBezTo>
                  <a:cubicBezTo>
                    <a:pt x="2115" y="2209"/>
                    <a:pt x="2104" y="2214"/>
                    <a:pt x="2093" y="2220"/>
                  </a:cubicBezTo>
                  <a:cubicBezTo>
                    <a:pt x="2093" y="2209"/>
                    <a:pt x="2093" y="2209"/>
                    <a:pt x="2093" y="2209"/>
                  </a:cubicBezTo>
                  <a:cubicBezTo>
                    <a:pt x="2126" y="2164"/>
                    <a:pt x="2176" y="2170"/>
                    <a:pt x="2209" y="2120"/>
                  </a:cubicBezTo>
                  <a:cubicBezTo>
                    <a:pt x="2215" y="2120"/>
                    <a:pt x="2209" y="2114"/>
                    <a:pt x="2209" y="2109"/>
                  </a:cubicBezTo>
                  <a:cubicBezTo>
                    <a:pt x="2170" y="2125"/>
                    <a:pt x="2154" y="2136"/>
                    <a:pt x="2115" y="2136"/>
                  </a:cubicBezTo>
                  <a:cubicBezTo>
                    <a:pt x="2098" y="2136"/>
                    <a:pt x="2093" y="2125"/>
                    <a:pt x="2093" y="2109"/>
                  </a:cubicBezTo>
                  <a:cubicBezTo>
                    <a:pt x="2093" y="2103"/>
                    <a:pt x="2098" y="2098"/>
                    <a:pt x="2104" y="2087"/>
                  </a:cubicBezTo>
                  <a:cubicBezTo>
                    <a:pt x="2082" y="2092"/>
                    <a:pt x="2071" y="2103"/>
                    <a:pt x="2048" y="2103"/>
                  </a:cubicBezTo>
                  <a:cubicBezTo>
                    <a:pt x="2037" y="2103"/>
                    <a:pt x="2026" y="2087"/>
                    <a:pt x="2026" y="2076"/>
                  </a:cubicBezTo>
                  <a:cubicBezTo>
                    <a:pt x="2026" y="2070"/>
                    <a:pt x="2032" y="2064"/>
                    <a:pt x="2032" y="2059"/>
                  </a:cubicBezTo>
                  <a:cubicBezTo>
                    <a:pt x="2032" y="2053"/>
                    <a:pt x="2026" y="2048"/>
                    <a:pt x="2026" y="2037"/>
                  </a:cubicBezTo>
                  <a:cubicBezTo>
                    <a:pt x="2026" y="2020"/>
                    <a:pt x="2032" y="2014"/>
                    <a:pt x="2032" y="1998"/>
                  </a:cubicBezTo>
                  <a:cubicBezTo>
                    <a:pt x="2032" y="1992"/>
                    <a:pt x="2037" y="1992"/>
                    <a:pt x="2037" y="1987"/>
                  </a:cubicBezTo>
                  <a:cubicBezTo>
                    <a:pt x="2037" y="1981"/>
                    <a:pt x="2032" y="1981"/>
                    <a:pt x="2032" y="1976"/>
                  </a:cubicBezTo>
                  <a:cubicBezTo>
                    <a:pt x="2026" y="1981"/>
                    <a:pt x="2015" y="1981"/>
                    <a:pt x="2009" y="1987"/>
                  </a:cubicBezTo>
                  <a:cubicBezTo>
                    <a:pt x="2009" y="1998"/>
                    <a:pt x="2009" y="2003"/>
                    <a:pt x="2004" y="2009"/>
                  </a:cubicBezTo>
                  <a:cubicBezTo>
                    <a:pt x="1998" y="2020"/>
                    <a:pt x="1993" y="2025"/>
                    <a:pt x="1993" y="2037"/>
                  </a:cubicBezTo>
                  <a:cubicBezTo>
                    <a:pt x="1993" y="2042"/>
                    <a:pt x="1998" y="2048"/>
                    <a:pt x="1998" y="2059"/>
                  </a:cubicBezTo>
                  <a:cubicBezTo>
                    <a:pt x="1998" y="2064"/>
                    <a:pt x="1993" y="2064"/>
                    <a:pt x="1987" y="2070"/>
                  </a:cubicBezTo>
                  <a:cubicBezTo>
                    <a:pt x="1976" y="2081"/>
                    <a:pt x="1965" y="2092"/>
                    <a:pt x="1948" y="2092"/>
                  </a:cubicBezTo>
                  <a:cubicBezTo>
                    <a:pt x="1893" y="2087"/>
                    <a:pt x="1893" y="2087"/>
                    <a:pt x="1893" y="2087"/>
                  </a:cubicBezTo>
                  <a:cubicBezTo>
                    <a:pt x="1859" y="2092"/>
                    <a:pt x="1776" y="2109"/>
                    <a:pt x="1865" y="2109"/>
                  </a:cubicBezTo>
                  <a:cubicBezTo>
                    <a:pt x="1882" y="2109"/>
                    <a:pt x="1887" y="2103"/>
                    <a:pt x="1904" y="2103"/>
                  </a:cubicBezTo>
                  <a:cubicBezTo>
                    <a:pt x="1965" y="2103"/>
                    <a:pt x="1965" y="2103"/>
                    <a:pt x="1965" y="2103"/>
                  </a:cubicBezTo>
                  <a:cubicBezTo>
                    <a:pt x="1976" y="2103"/>
                    <a:pt x="1976" y="2098"/>
                    <a:pt x="1987" y="2092"/>
                  </a:cubicBezTo>
                  <a:cubicBezTo>
                    <a:pt x="1987" y="2103"/>
                    <a:pt x="1993" y="2109"/>
                    <a:pt x="1993" y="2114"/>
                  </a:cubicBezTo>
                  <a:cubicBezTo>
                    <a:pt x="1987" y="2114"/>
                    <a:pt x="1982" y="2120"/>
                    <a:pt x="1976" y="2120"/>
                  </a:cubicBezTo>
                  <a:cubicBezTo>
                    <a:pt x="1959" y="2125"/>
                    <a:pt x="1954" y="2136"/>
                    <a:pt x="1937" y="2136"/>
                  </a:cubicBezTo>
                  <a:cubicBezTo>
                    <a:pt x="1926" y="2148"/>
                    <a:pt x="1921" y="2148"/>
                    <a:pt x="1915" y="2159"/>
                  </a:cubicBezTo>
                  <a:cubicBezTo>
                    <a:pt x="1910" y="2170"/>
                    <a:pt x="1904" y="2181"/>
                    <a:pt x="1893" y="2181"/>
                  </a:cubicBezTo>
                  <a:cubicBezTo>
                    <a:pt x="1876" y="2181"/>
                    <a:pt x="1871" y="2175"/>
                    <a:pt x="1854" y="2170"/>
                  </a:cubicBezTo>
                  <a:cubicBezTo>
                    <a:pt x="1826" y="2164"/>
                    <a:pt x="1810" y="2159"/>
                    <a:pt x="1782" y="2148"/>
                  </a:cubicBezTo>
                  <a:cubicBezTo>
                    <a:pt x="1771" y="2142"/>
                    <a:pt x="1765" y="2142"/>
                    <a:pt x="1754" y="2136"/>
                  </a:cubicBezTo>
                  <a:cubicBezTo>
                    <a:pt x="1732" y="2131"/>
                    <a:pt x="1721" y="2120"/>
                    <a:pt x="1699" y="2109"/>
                  </a:cubicBezTo>
                  <a:cubicBezTo>
                    <a:pt x="1676" y="2098"/>
                    <a:pt x="1660" y="2098"/>
                    <a:pt x="1632" y="2092"/>
                  </a:cubicBezTo>
                  <a:cubicBezTo>
                    <a:pt x="1610" y="2087"/>
                    <a:pt x="1599" y="2076"/>
                    <a:pt x="1576" y="2070"/>
                  </a:cubicBezTo>
                  <a:cubicBezTo>
                    <a:pt x="1526" y="2064"/>
                    <a:pt x="1499" y="2059"/>
                    <a:pt x="1449" y="2042"/>
                  </a:cubicBezTo>
                  <a:cubicBezTo>
                    <a:pt x="1438" y="2042"/>
                    <a:pt x="1432" y="2037"/>
                    <a:pt x="1421" y="2031"/>
                  </a:cubicBezTo>
                  <a:cubicBezTo>
                    <a:pt x="1399" y="2025"/>
                    <a:pt x="1388" y="2025"/>
                    <a:pt x="1365" y="2014"/>
                  </a:cubicBezTo>
                  <a:cubicBezTo>
                    <a:pt x="1349" y="2009"/>
                    <a:pt x="1338" y="1998"/>
                    <a:pt x="1321" y="1987"/>
                  </a:cubicBezTo>
                  <a:cubicBezTo>
                    <a:pt x="1293" y="1981"/>
                    <a:pt x="1277" y="1976"/>
                    <a:pt x="1249" y="1976"/>
                  </a:cubicBezTo>
                  <a:cubicBezTo>
                    <a:pt x="1216" y="1976"/>
                    <a:pt x="1199" y="1981"/>
                    <a:pt x="1160" y="1987"/>
                  </a:cubicBezTo>
                  <a:cubicBezTo>
                    <a:pt x="1121" y="1992"/>
                    <a:pt x="1099" y="1987"/>
                    <a:pt x="1060" y="2003"/>
                  </a:cubicBezTo>
                  <a:cubicBezTo>
                    <a:pt x="1021" y="2014"/>
                    <a:pt x="999" y="2020"/>
                    <a:pt x="966" y="2037"/>
                  </a:cubicBezTo>
                  <a:cubicBezTo>
                    <a:pt x="955" y="2042"/>
                    <a:pt x="944" y="2053"/>
                    <a:pt x="933" y="2053"/>
                  </a:cubicBezTo>
                  <a:cubicBezTo>
                    <a:pt x="916" y="2059"/>
                    <a:pt x="910" y="2053"/>
                    <a:pt x="894" y="2053"/>
                  </a:cubicBezTo>
                  <a:cubicBezTo>
                    <a:pt x="882" y="2059"/>
                    <a:pt x="877" y="2064"/>
                    <a:pt x="866" y="2070"/>
                  </a:cubicBezTo>
                  <a:cubicBezTo>
                    <a:pt x="855" y="2070"/>
                    <a:pt x="849" y="2070"/>
                    <a:pt x="838" y="2076"/>
                  </a:cubicBezTo>
                  <a:cubicBezTo>
                    <a:pt x="827" y="2081"/>
                    <a:pt x="822" y="2087"/>
                    <a:pt x="810" y="2092"/>
                  </a:cubicBezTo>
                  <a:cubicBezTo>
                    <a:pt x="788" y="2098"/>
                    <a:pt x="771" y="2087"/>
                    <a:pt x="749" y="2092"/>
                  </a:cubicBezTo>
                  <a:cubicBezTo>
                    <a:pt x="716" y="2098"/>
                    <a:pt x="699" y="2114"/>
                    <a:pt x="672" y="2136"/>
                  </a:cubicBezTo>
                  <a:cubicBezTo>
                    <a:pt x="638" y="2170"/>
                    <a:pt x="638" y="2203"/>
                    <a:pt x="605" y="2236"/>
                  </a:cubicBezTo>
                  <a:cubicBezTo>
                    <a:pt x="594" y="2247"/>
                    <a:pt x="588" y="2264"/>
                    <a:pt x="583" y="2286"/>
                  </a:cubicBezTo>
                  <a:cubicBezTo>
                    <a:pt x="577" y="2309"/>
                    <a:pt x="577" y="2320"/>
                    <a:pt x="577" y="2336"/>
                  </a:cubicBezTo>
                  <a:cubicBezTo>
                    <a:pt x="577" y="2359"/>
                    <a:pt x="577" y="2375"/>
                    <a:pt x="583" y="2397"/>
                  </a:cubicBezTo>
                  <a:cubicBezTo>
                    <a:pt x="588" y="2409"/>
                    <a:pt x="594" y="2414"/>
                    <a:pt x="594" y="2425"/>
                  </a:cubicBezTo>
                  <a:cubicBezTo>
                    <a:pt x="594" y="2436"/>
                    <a:pt x="583" y="2447"/>
                    <a:pt x="583" y="2459"/>
                  </a:cubicBezTo>
                  <a:cubicBezTo>
                    <a:pt x="583" y="2470"/>
                    <a:pt x="583" y="2475"/>
                    <a:pt x="583" y="2481"/>
                  </a:cubicBezTo>
                  <a:cubicBezTo>
                    <a:pt x="583" y="2492"/>
                    <a:pt x="577" y="2503"/>
                    <a:pt x="577" y="2514"/>
                  </a:cubicBezTo>
                  <a:cubicBezTo>
                    <a:pt x="572" y="2536"/>
                    <a:pt x="572" y="2542"/>
                    <a:pt x="572" y="2564"/>
                  </a:cubicBezTo>
                  <a:cubicBezTo>
                    <a:pt x="572" y="2586"/>
                    <a:pt x="583" y="2603"/>
                    <a:pt x="583" y="2625"/>
                  </a:cubicBezTo>
                  <a:cubicBezTo>
                    <a:pt x="588" y="2664"/>
                    <a:pt x="594" y="2692"/>
                    <a:pt x="605" y="2730"/>
                  </a:cubicBezTo>
                  <a:cubicBezTo>
                    <a:pt x="611" y="2742"/>
                    <a:pt x="616" y="2753"/>
                    <a:pt x="622" y="2764"/>
                  </a:cubicBezTo>
                  <a:cubicBezTo>
                    <a:pt x="627" y="2786"/>
                    <a:pt x="627" y="2803"/>
                    <a:pt x="633" y="2825"/>
                  </a:cubicBezTo>
                  <a:cubicBezTo>
                    <a:pt x="638" y="2836"/>
                    <a:pt x="644" y="2847"/>
                    <a:pt x="644" y="2858"/>
                  </a:cubicBezTo>
                  <a:cubicBezTo>
                    <a:pt x="644" y="2869"/>
                    <a:pt x="633" y="2875"/>
                    <a:pt x="627" y="2886"/>
                  </a:cubicBezTo>
                  <a:cubicBezTo>
                    <a:pt x="622" y="2903"/>
                    <a:pt x="622" y="2908"/>
                    <a:pt x="616" y="2925"/>
                  </a:cubicBezTo>
                  <a:cubicBezTo>
                    <a:pt x="611" y="2941"/>
                    <a:pt x="611" y="2952"/>
                    <a:pt x="605" y="2975"/>
                  </a:cubicBezTo>
                  <a:cubicBezTo>
                    <a:pt x="605" y="2980"/>
                    <a:pt x="600" y="2991"/>
                    <a:pt x="588" y="2991"/>
                  </a:cubicBezTo>
                  <a:cubicBezTo>
                    <a:pt x="577" y="2991"/>
                    <a:pt x="566" y="2991"/>
                    <a:pt x="555" y="2986"/>
                  </a:cubicBezTo>
                  <a:cubicBezTo>
                    <a:pt x="549" y="2986"/>
                    <a:pt x="549" y="2980"/>
                    <a:pt x="544" y="2980"/>
                  </a:cubicBezTo>
                  <a:cubicBezTo>
                    <a:pt x="538" y="2980"/>
                    <a:pt x="538" y="2980"/>
                    <a:pt x="533" y="2980"/>
                  </a:cubicBezTo>
                  <a:cubicBezTo>
                    <a:pt x="527" y="2980"/>
                    <a:pt x="522" y="2975"/>
                    <a:pt x="516" y="2975"/>
                  </a:cubicBezTo>
                  <a:cubicBezTo>
                    <a:pt x="511" y="2969"/>
                    <a:pt x="505" y="2969"/>
                    <a:pt x="505" y="2969"/>
                  </a:cubicBezTo>
                  <a:lnTo>
                    <a:pt x="505" y="2969"/>
                  </a:lnTo>
                  <a:cubicBezTo>
                    <a:pt x="505" y="2952"/>
                    <a:pt x="500" y="2941"/>
                    <a:pt x="500" y="2925"/>
                  </a:cubicBezTo>
                  <a:cubicBezTo>
                    <a:pt x="500" y="2914"/>
                    <a:pt x="500" y="2903"/>
                    <a:pt x="505" y="2891"/>
                  </a:cubicBezTo>
                  <a:cubicBezTo>
                    <a:pt x="511" y="2869"/>
                    <a:pt x="511" y="2853"/>
                    <a:pt x="516" y="2830"/>
                  </a:cubicBezTo>
                  <a:cubicBezTo>
                    <a:pt x="527" y="2808"/>
                    <a:pt x="533" y="2792"/>
                    <a:pt x="533" y="2764"/>
                  </a:cubicBezTo>
                  <a:cubicBezTo>
                    <a:pt x="533" y="2730"/>
                    <a:pt x="522" y="2714"/>
                    <a:pt x="511" y="2681"/>
                  </a:cubicBezTo>
                  <a:cubicBezTo>
                    <a:pt x="500" y="2653"/>
                    <a:pt x="494" y="2636"/>
                    <a:pt x="477" y="2608"/>
                  </a:cubicBezTo>
                  <a:cubicBezTo>
                    <a:pt x="472" y="2586"/>
                    <a:pt x="477" y="2564"/>
                    <a:pt x="477" y="2542"/>
                  </a:cubicBezTo>
                  <a:cubicBezTo>
                    <a:pt x="472" y="2520"/>
                    <a:pt x="466" y="2503"/>
                    <a:pt x="461" y="2481"/>
                  </a:cubicBezTo>
                  <a:cubicBezTo>
                    <a:pt x="461" y="2459"/>
                    <a:pt x="450" y="2442"/>
                    <a:pt x="438" y="2425"/>
                  </a:cubicBezTo>
                  <a:cubicBezTo>
                    <a:pt x="427" y="2409"/>
                    <a:pt x="416" y="2409"/>
                    <a:pt x="400" y="2397"/>
                  </a:cubicBezTo>
                  <a:cubicBezTo>
                    <a:pt x="394" y="2392"/>
                    <a:pt x="383" y="2386"/>
                    <a:pt x="383" y="2375"/>
                  </a:cubicBezTo>
                  <a:cubicBezTo>
                    <a:pt x="383" y="2298"/>
                    <a:pt x="383" y="2298"/>
                    <a:pt x="383" y="2298"/>
                  </a:cubicBezTo>
                  <a:cubicBezTo>
                    <a:pt x="383" y="2281"/>
                    <a:pt x="377" y="2270"/>
                    <a:pt x="372" y="2253"/>
                  </a:cubicBezTo>
                  <a:cubicBezTo>
                    <a:pt x="372" y="2231"/>
                    <a:pt x="366" y="2214"/>
                    <a:pt x="350" y="2198"/>
                  </a:cubicBezTo>
                  <a:cubicBezTo>
                    <a:pt x="327" y="2175"/>
                    <a:pt x="300" y="2170"/>
                    <a:pt x="266" y="2164"/>
                  </a:cubicBezTo>
                  <a:cubicBezTo>
                    <a:pt x="244" y="2159"/>
                    <a:pt x="228" y="2159"/>
                    <a:pt x="205" y="2159"/>
                  </a:cubicBezTo>
                  <a:cubicBezTo>
                    <a:pt x="194" y="2159"/>
                    <a:pt x="189" y="2164"/>
                    <a:pt x="178" y="2159"/>
                  </a:cubicBezTo>
                  <a:cubicBezTo>
                    <a:pt x="172" y="2153"/>
                    <a:pt x="166" y="2142"/>
                    <a:pt x="166" y="2136"/>
                  </a:cubicBezTo>
                  <a:cubicBezTo>
                    <a:pt x="150" y="2109"/>
                    <a:pt x="139" y="2087"/>
                    <a:pt x="105" y="2070"/>
                  </a:cubicBezTo>
                  <a:cubicBezTo>
                    <a:pt x="78" y="2059"/>
                    <a:pt x="61" y="2059"/>
                    <a:pt x="33" y="2042"/>
                  </a:cubicBezTo>
                  <a:cubicBezTo>
                    <a:pt x="11" y="2031"/>
                    <a:pt x="0" y="2014"/>
                    <a:pt x="0" y="1987"/>
                  </a:cubicBezTo>
                  <a:cubicBezTo>
                    <a:pt x="0" y="1965"/>
                    <a:pt x="6" y="1948"/>
                    <a:pt x="22" y="1937"/>
                  </a:cubicBezTo>
                  <a:cubicBezTo>
                    <a:pt x="39" y="1931"/>
                    <a:pt x="50" y="1926"/>
                    <a:pt x="67" y="1920"/>
                  </a:cubicBezTo>
                  <a:cubicBezTo>
                    <a:pt x="89" y="1914"/>
                    <a:pt x="100" y="1914"/>
                    <a:pt x="117" y="1903"/>
                  </a:cubicBezTo>
                  <a:cubicBezTo>
                    <a:pt x="139" y="1892"/>
                    <a:pt x="150" y="1887"/>
                    <a:pt x="172" y="1870"/>
                  </a:cubicBezTo>
                  <a:cubicBezTo>
                    <a:pt x="194" y="1859"/>
                    <a:pt x="205" y="1848"/>
                    <a:pt x="222" y="1826"/>
                  </a:cubicBezTo>
                  <a:cubicBezTo>
                    <a:pt x="244" y="1809"/>
                    <a:pt x="255" y="1792"/>
                    <a:pt x="266" y="1776"/>
                  </a:cubicBezTo>
                  <a:cubicBezTo>
                    <a:pt x="283" y="1754"/>
                    <a:pt x="294" y="1748"/>
                    <a:pt x="311" y="1737"/>
                  </a:cubicBezTo>
                  <a:cubicBezTo>
                    <a:pt x="333" y="1715"/>
                    <a:pt x="344" y="1704"/>
                    <a:pt x="361" y="1688"/>
                  </a:cubicBezTo>
                  <a:cubicBezTo>
                    <a:pt x="377" y="1677"/>
                    <a:pt x="383" y="1666"/>
                    <a:pt x="394" y="1655"/>
                  </a:cubicBezTo>
                  <a:cubicBezTo>
                    <a:pt x="394" y="1649"/>
                    <a:pt x="394" y="1644"/>
                    <a:pt x="394" y="1644"/>
                  </a:cubicBezTo>
                  <a:cubicBezTo>
                    <a:pt x="416" y="1632"/>
                    <a:pt x="433" y="1644"/>
                    <a:pt x="450" y="1644"/>
                  </a:cubicBezTo>
                  <a:cubicBezTo>
                    <a:pt x="472" y="1644"/>
                    <a:pt x="483" y="1644"/>
                    <a:pt x="500" y="1644"/>
                  </a:cubicBezTo>
                  <a:cubicBezTo>
                    <a:pt x="505" y="1644"/>
                    <a:pt x="505" y="1638"/>
                    <a:pt x="511" y="1638"/>
                  </a:cubicBezTo>
                  <a:cubicBezTo>
                    <a:pt x="527" y="1638"/>
                    <a:pt x="538" y="1632"/>
                    <a:pt x="555" y="1632"/>
                  </a:cubicBezTo>
                  <a:cubicBezTo>
                    <a:pt x="600" y="1621"/>
                    <a:pt x="622" y="1594"/>
                    <a:pt x="649" y="1560"/>
                  </a:cubicBezTo>
                  <a:cubicBezTo>
                    <a:pt x="660" y="1555"/>
                    <a:pt x="666" y="1544"/>
                    <a:pt x="672" y="1532"/>
                  </a:cubicBezTo>
                  <a:cubicBezTo>
                    <a:pt x="688" y="1505"/>
                    <a:pt x="688" y="1483"/>
                    <a:pt x="711" y="1449"/>
                  </a:cubicBezTo>
                  <a:cubicBezTo>
                    <a:pt x="711" y="1421"/>
                    <a:pt x="699" y="1399"/>
                    <a:pt x="705" y="1372"/>
                  </a:cubicBezTo>
                  <a:cubicBezTo>
                    <a:pt x="705" y="1344"/>
                    <a:pt x="711" y="1333"/>
                    <a:pt x="711" y="1310"/>
                  </a:cubicBezTo>
                  <a:cubicBezTo>
                    <a:pt x="711" y="1283"/>
                    <a:pt x="699" y="1272"/>
                    <a:pt x="699" y="1244"/>
                  </a:cubicBezTo>
                  <a:cubicBezTo>
                    <a:pt x="699" y="1233"/>
                    <a:pt x="711" y="1233"/>
                    <a:pt x="716" y="1222"/>
                  </a:cubicBezTo>
                  <a:cubicBezTo>
                    <a:pt x="722" y="1216"/>
                    <a:pt x="722" y="1205"/>
                    <a:pt x="722" y="1194"/>
                  </a:cubicBezTo>
                  <a:cubicBezTo>
                    <a:pt x="722" y="1161"/>
                    <a:pt x="722" y="1161"/>
                    <a:pt x="722" y="1161"/>
                  </a:cubicBezTo>
                  <a:cubicBezTo>
                    <a:pt x="722" y="1133"/>
                    <a:pt x="738" y="1116"/>
                    <a:pt x="738" y="1088"/>
                  </a:cubicBezTo>
                  <a:cubicBezTo>
                    <a:pt x="738" y="1066"/>
                    <a:pt x="711" y="1055"/>
                    <a:pt x="711" y="1033"/>
                  </a:cubicBezTo>
                  <a:cubicBezTo>
                    <a:pt x="711" y="1016"/>
                    <a:pt x="722" y="1011"/>
                    <a:pt x="722" y="994"/>
                  </a:cubicBezTo>
                  <a:cubicBezTo>
                    <a:pt x="722" y="961"/>
                    <a:pt x="694" y="944"/>
                    <a:pt x="677" y="911"/>
                  </a:cubicBezTo>
                  <a:cubicBezTo>
                    <a:pt x="677" y="900"/>
                    <a:pt x="677" y="894"/>
                    <a:pt x="672" y="883"/>
                  </a:cubicBezTo>
                  <a:cubicBezTo>
                    <a:pt x="660" y="861"/>
                    <a:pt x="649" y="839"/>
                    <a:pt x="627" y="833"/>
                  </a:cubicBezTo>
                  <a:cubicBezTo>
                    <a:pt x="616" y="827"/>
                    <a:pt x="611" y="816"/>
                    <a:pt x="605" y="811"/>
                  </a:cubicBezTo>
                  <a:cubicBezTo>
                    <a:pt x="588" y="794"/>
                    <a:pt x="572" y="789"/>
                    <a:pt x="561" y="772"/>
                  </a:cubicBezTo>
                  <a:cubicBezTo>
                    <a:pt x="549" y="761"/>
                    <a:pt x="544" y="750"/>
                    <a:pt x="527" y="739"/>
                  </a:cubicBezTo>
                  <a:cubicBezTo>
                    <a:pt x="516" y="722"/>
                    <a:pt x="500" y="716"/>
                    <a:pt x="494" y="700"/>
                  </a:cubicBezTo>
                  <a:cubicBezTo>
                    <a:pt x="483" y="678"/>
                    <a:pt x="488" y="667"/>
                    <a:pt x="483" y="644"/>
                  </a:cubicBezTo>
                  <a:cubicBezTo>
                    <a:pt x="483" y="622"/>
                    <a:pt x="472" y="611"/>
                    <a:pt x="461" y="589"/>
                  </a:cubicBezTo>
                  <a:cubicBezTo>
                    <a:pt x="455" y="578"/>
                    <a:pt x="455" y="572"/>
                    <a:pt x="450" y="561"/>
                  </a:cubicBezTo>
                  <a:cubicBezTo>
                    <a:pt x="444" y="550"/>
                    <a:pt x="433" y="544"/>
                    <a:pt x="427" y="533"/>
                  </a:cubicBezTo>
                  <a:cubicBezTo>
                    <a:pt x="427" y="533"/>
                    <a:pt x="427" y="528"/>
                    <a:pt x="433" y="528"/>
                  </a:cubicBezTo>
                  <a:cubicBezTo>
                    <a:pt x="444" y="522"/>
                    <a:pt x="455" y="522"/>
                    <a:pt x="466" y="517"/>
                  </a:cubicBezTo>
                  <a:cubicBezTo>
                    <a:pt x="477" y="511"/>
                    <a:pt x="483" y="511"/>
                    <a:pt x="494" y="506"/>
                  </a:cubicBezTo>
                  <a:cubicBezTo>
                    <a:pt x="505" y="494"/>
                    <a:pt x="516" y="494"/>
                    <a:pt x="522" y="478"/>
                  </a:cubicBezTo>
                  <a:cubicBezTo>
                    <a:pt x="527" y="467"/>
                    <a:pt x="522" y="461"/>
                    <a:pt x="533" y="450"/>
                  </a:cubicBezTo>
                  <a:cubicBezTo>
                    <a:pt x="555" y="428"/>
                    <a:pt x="583" y="439"/>
                    <a:pt x="594" y="411"/>
                  </a:cubicBezTo>
                  <a:cubicBezTo>
                    <a:pt x="600" y="400"/>
                    <a:pt x="600" y="395"/>
                    <a:pt x="600" y="378"/>
                  </a:cubicBezTo>
                  <a:cubicBezTo>
                    <a:pt x="600" y="372"/>
                    <a:pt x="600" y="361"/>
                    <a:pt x="594" y="356"/>
                  </a:cubicBezTo>
                  <a:cubicBezTo>
                    <a:pt x="588" y="345"/>
                    <a:pt x="566" y="345"/>
                    <a:pt x="561" y="334"/>
                  </a:cubicBezTo>
                  <a:cubicBezTo>
                    <a:pt x="549" y="322"/>
                    <a:pt x="555" y="311"/>
                    <a:pt x="555" y="295"/>
                  </a:cubicBezTo>
                  <a:cubicBezTo>
                    <a:pt x="555" y="272"/>
                    <a:pt x="572" y="261"/>
                    <a:pt x="594" y="250"/>
                  </a:cubicBezTo>
                  <a:cubicBezTo>
                    <a:pt x="600" y="250"/>
                    <a:pt x="600" y="239"/>
                    <a:pt x="611" y="239"/>
                  </a:cubicBezTo>
                  <a:cubicBezTo>
                    <a:pt x="638" y="222"/>
                    <a:pt x="660" y="217"/>
                    <a:pt x="694" y="211"/>
                  </a:cubicBezTo>
                  <a:cubicBezTo>
                    <a:pt x="722" y="206"/>
                    <a:pt x="738" y="206"/>
                    <a:pt x="766" y="206"/>
                  </a:cubicBezTo>
                  <a:cubicBezTo>
                    <a:pt x="783" y="200"/>
                    <a:pt x="783" y="189"/>
                    <a:pt x="794" y="178"/>
                  </a:cubicBezTo>
                  <a:cubicBezTo>
                    <a:pt x="810" y="161"/>
                    <a:pt x="827" y="161"/>
                    <a:pt x="849" y="150"/>
                  </a:cubicBezTo>
                  <a:cubicBezTo>
                    <a:pt x="871" y="145"/>
                    <a:pt x="882" y="145"/>
                    <a:pt x="905" y="139"/>
                  </a:cubicBezTo>
                  <a:cubicBezTo>
                    <a:pt x="921" y="139"/>
                    <a:pt x="933" y="139"/>
                    <a:pt x="949" y="134"/>
                  </a:cubicBezTo>
                  <a:cubicBezTo>
                    <a:pt x="955" y="134"/>
                    <a:pt x="960" y="122"/>
                    <a:pt x="966" y="117"/>
                  </a:cubicBezTo>
                  <a:cubicBezTo>
                    <a:pt x="977" y="106"/>
                    <a:pt x="983" y="100"/>
                    <a:pt x="994" y="84"/>
                  </a:cubicBezTo>
                  <a:cubicBezTo>
                    <a:pt x="1010" y="56"/>
                    <a:pt x="1021" y="34"/>
                    <a:pt x="1044" y="12"/>
                  </a:cubicBezTo>
                  <a:cubicBezTo>
                    <a:pt x="1049" y="6"/>
                    <a:pt x="1055" y="0"/>
                    <a:pt x="1060" y="0"/>
                  </a:cubicBezTo>
                  <a:close/>
                </a:path>
              </a:pathLst>
            </a:custGeom>
            <a:solidFill>
              <a:schemeClr val="accent5"/>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7" name="Freeform 11"/>
            <p:cNvSpPr>
              <a:spLocks noChangeArrowheads="1"/>
            </p:cNvSpPr>
            <p:nvPr/>
          </p:nvSpPr>
          <p:spPr bwMode="auto">
            <a:xfrm>
              <a:off x="9836458" y="5185316"/>
              <a:ext cx="1504853" cy="2041526"/>
            </a:xfrm>
            <a:custGeom>
              <a:avLst/>
              <a:gdLst>
                <a:gd name="T0" fmla="*/ 222 w 4181"/>
                <a:gd name="T1" fmla="*/ 5372 h 5673"/>
                <a:gd name="T2" fmla="*/ 388 w 4181"/>
                <a:gd name="T3" fmla="*/ 5378 h 5673"/>
                <a:gd name="T4" fmla="*/ 460 w 4181"/>
                <a:gd name="T5" fmla="*/ 4184 h 5673"/>
                <a:gd name="T6" fmla="*/ 693 w 4181"/>
                <a:gd name="T7" fmla="*/ 4528 h 5673"/>
                <a:gd name="T8" fmla="*/ 582 w 4181"/>
                <a:gd name="T9" fmla="*/ 4917 h 5673"/>
                <a:gd name="T10" fmla="*/ 871 w 4181"/>
                <a:gd name="T11" fmla="*/ 5067 h 5673"/>
                <a:gd name="T12" fmla="*/ 760 w 4181"/>
                <a:gd name="T13" fmla="*/ 5272 h 5673"/>
                <a:gd name="T14" fmla="*/ 105 w 4181"/>
                <a:gd name="T15" fmla="*/ 4889 h 5673"/>
                <a:gd name="T16" fmla="*/ 55 w 4181"/>
                <a:gd name="T17" fmla="*/ 4612 h 5673"/>
                <a:gd name="T18" fmla="*/ 327 w 4181"/>
                <a:gd name="T19" fmla="*/ 4312 h 5673"/>
                <a:gd name="T20" fmla="*/ 2536 w 4181"/>
                <a:gd name="T21" fmla="*/ 3840 h 5673"/>
                <a:gd name="T22" fmla="*/ 2575 w 4181"/>
                <a:gd name="T23" fmla="*/ 3823 h 5673"/>
                <a:gd name="T24" fmla="*/ 2831 w 4181"/>
                <a:gd name="T25" fmla="*/ 4423 h 5673"/>
                <a:gd name="T26" fmla="*/ 2437 w 4181"/>
                <a:gd name="T27" fmla="*/ 4606 h 5673"/>
                <a:gd name="T28" fmla="*/ 2142 w 4181"/>
                <a:gd name="T29" fmla="*/ 4750 h 5673"/>
                <a:gd name="T30" fmla="*/ 2536 w 4181"/>
                <a:gd name="T31" fmla="*/ 4434 h 5673"/>
                <a:gd name="T32" fmla="*/ 882 w 4181"/>
                <a:gd name="T33" fmla="*/ 4034 h 5673"/>
                <a:gd name="T34" fmla="*/ 4035 w 4181"/>
                <a:gd name="T35" fmla="*/ 5294 h 5673"/>
                <a:gd name="T36" fmla="*/ 3946 w 4181"/>
                <a:gd name="T37" fmla="*/ 4606 h 5673"/>
                <a:gd name="T38" fmla="*/ 3319 w 4181"/>
                <a:gd name="T39" fmla="*/ 3862 h 5673"/>
                <a:gd name="T40" fmla="*/ 3186 w 4181"/>
                <a:gd name="T41" fmla="*/ 3479 h 5673"/>
                <a:gd name="T42" fmla="*/ 3436 w 4181"/>
                <a:gd name="T43" fmla="*/ 3030 h 5673"/>
                <a:gd name="T44" fmla="*/ 3763 w 4181"/>
                <a:gd name="T45" fmla="*/ 2513 h 5673"/>
                <a:gd name="T46" fmla="*/ 3863 w 4181"/>
                <a:gd name="T47" fmla="*/ 2230 h 5673"/>
                <a:gd name="T48" fmla="*/ 3675 w 4181"/>
                <a:gd name="T49" fmla="*/ 1266 h 5673"/>
                <a:gd name="T50" fmla="*/ 3786 w 4181"/>
                <a:gd name="T51" fmla="*/ 860 h 5673"/>
                <a:gd name="T52" fmla="*/ 3547 w 4181"/>
                <a:gd name="T53" fmla="*/ 244 h 5673"/>
                <a:gd name="T54" fmla="*/ 3103 w 4181"/>
                <a:gd name="T55" fmla="*/ 89 h 5673"/>
                <a:gd name="T56" fmla="*/ 2459 w 4181"/>
                <a:gd name="T57" fmla="*/ 305 h 5673"/>
                <a:gd name="T58" fmla="*/ 2392 w 4181"/>
                <a:gd name="T59" fmla="*/ 1132 h 5673"/>
                <a:gd name="T60" fmla="*/ 2098 w 4181"/>
                <a:gd name="T61" fmla="*/ 1510 h 5673"/>
                <a:gd name="T62" fmla="*/ 1765 w 4181"/>
                <a:gd name="T63" fmla="*/ 1399 h 5673"/>
                <a:gd name="T64" fmla="*/ 1476 w 4181"/>
                <a:gd name="T65" fmla="*/ 1681 h 5673"/>
                <a:gd name="T66" fmla="*/ 1054 w 4181"/>
                <a:gd name="T67" fmla="*/ 2025 h 5673"/>
                <a:gd name="T68" fmla="*/ 832 w 4181"/>
                <a:gd name="T69" fmla="*/ 2835 h 5673"/>
                <a:gd name="T70" fmla="*/ 788 w 4181"/>
                <a:gd name="T71" fmla="*/ 3085 h 5673"/>
                <a:gd name="T72" fmla="*/ 910 w 4181"/>
                <a:gd name="T73" fmla="*/ 3046 h 5673"/>
                <a:gd name="T74" fmla="*/ 988 w 4181"/>
                <a:gd name="T75" fmla="*/ 3346 h 5673"/>
                <a:gd name="T76" fmla="*/ 1032 w 4181"/>
                <a:gd name="T77" fmla="*/ 3429 h 5673"/>
                <a:gd name="T78" fmla="*/ 1049 w 4181"/>
                <a:gd name="T79" fmla="*/ 3729 h 5673"/>
                <a:gd name="T80" fmla="*/ 1176 w 4181"/>
                <a:gd name="T81" fmla="*/ 3796 h 5673"/>
                <a:gd name="T82" fmla="*/ 1171 w 4181"/>
                <a:gd name="T83" fmla="*/ 3940 h 5673"/>
                <a:gd name="T84" fmla="*/ 1432 w 4181"/>
                <a:gd name="T85" fmla="*/ 3979 h 5673"/>
                <a:gd name="T86" fmla="*/ 1732 w 4181"/>
                <a:gd name="T87" fmla="*/ 4112 h 5673"/>
                <a:gd name="T88" fmla="*/ 1998 w 4181"/>
                <a:gd name="T89" fmla="*/ 4173 h 5673"/>
                <a:gd name="T90" fmla="*/ 2242 w 4181"/>
                <a:gd name="T91" fmla="*/ 4273 h 5673"/>
                <a:gd name="T92" fmla="*/ 2165 w 4181"/>
                <a:gd name="T93" fmla="*/ 4018 h 5673"/>
                <a:gd name="T94" fmla="*/ 2192 w 4181"/>
                <a:gd name="T95" fmla="*/ 3907 h 5673"/>
                <a:gd name="T96" fmla="*/ 2387 w 4181"/>
                <a:gd name="T97" fmla="*/ 3779 h 5673"/>
                <a:gd name="T98" fmla="*/ 2314 w 4181"/>
                <a:gd name="T99" fmla="*/ 3485 h 5673"/>
                <a:gd name="T100" fmla="*/ 2287 w 4181"/>
                <a:gd name="T101" fmla="*/ 3424 h 5673"/>
                <a:gd name="T102" fmla="*/ 2548 w 4181"/>
                <a:gd name="T103" fmla="*/ 3413 h 5673"/>
                <a:gd name="T104" fmla="*/ 2747 w 4181"/>
                <a:gd name="T105" fmla="*/ 3363 h 5673"/>
                <a:gd name="T106" fmla="*/ 2670 w 4181"/>
                <a:gd name="T107" fmla="*/ 3596 h 5673"/>
                <a:gd name="T108" fmla="*/ 2797 w 4181"/>
                <a:gd name="T109" fmla="*/ 3835 h 5673"/>
                <a:gd name="T110" fmla="*/ 2809 w 4181"/>
                <a:gd name="T111" fmla="*/ 4145 h 5673"/>
                <a:gd name="T112" fmla="*/ 3125 w 4181"/>
                <a:gd name="T113" fmla="*/ 4512 h 5673"/>
                <a:gd name="T114" fmla="*/ 3192 w 4181"/>
                <a:gd name="T115" fmla="*/ 5006 h 5673"/>
                <a:gd name="T116" fmla="*/ 3225 w 4181"/>
                <a:gd name="T117" fmla="*/ 5405 h 5673"/>
                <a:gd name="T118" fmla="*/ 3341 w 4181"/>
                <a:gd name="T119" fmla="*/ 5611 h 5673"/>
                <a:gd name="T120" fmla="*/ 3713 w 4181"/>
                <a:gd name="T121" fmla="*/ 5627 h 5673"/>
                <a:gd name="T122" fmla="*/ 4169 w 4181"/>
                <a:gd name="T123" fmla="*/ 5583 h 5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81" h="5673">
                  <a:moveTo>
                    <a:pt x="582" y="4184"/>
                  </a:moveTo>
                  <a:lnTo>
                    <a:pt x="582" y="4184"/>
                  </a:lnTo>
                  <a:cubicBezTo>
                    <a:pt x="582" y="4195"/>
                    <a:pt x="582" y="4195"/>
                    <a:pt x="582" y="4195"/>
                  </a:cubicBezTo>
                  <a:cubicBezTo>
                    <a:pt x="594" y="4201"/>
                    <a:pt x="599" y="4206"/>
                    <a:pt x="605" y="4218"/>
                  </a:cubicBezTo>
                  <a:cubicBezTo>
                    <a:pt x="610" y="4218"/>
                    <a:pt x="610" y="4218"/>
                    <a:pt x="616" y="4218"/>
                  </a:cubicBezTo>
                  <a:cubicBezTo>
                    <a:pt x="616" y="4218"/>
                    <a:pt x="616" y="4206"/>
                    <a:pt x="621" y="4206"/>
                  </a:cubicBezTo>
                  <a:cubicBezTo>
                    <a:pt x="627" y="4201"/>
                    <a:pt x="633" y="4201"/>
                    <a:pt x="644" y="4195"/>
                  </a:cubicBezTo>
                  <a:cubicBezTo>
                    <a:pt x="644" y="4184"/>
                    <a:pt x="638" y="4168"/>
                    <a:pt x="627" y="4173"/>
                  </a:cubicBezTo>
                  <a:cubicBezTo>
                    <a:pt x="621" y="4173"/>
                    <a:pt x="627" y="4179"/>
                    <a:pt x="621" y="4179"/>
                  </a:cubicBezTo>
                  <a:cubicBezTo>
                    <a:pt x="605" y="4184"/>
                    <a:pt x="599" y="4184"/>
                    <a:pt x="582" y="4184"/>
                  </a:cubicBezTo>
                  <a:close/>
                  <a:moveTo>
                    <a:pt x="249" y="5372"/>
                  </a:moveTo>
                  <a:lnTo>
                    <a:pt x="249" y="5372"/>
                  </a:lnTo>
                  <a:cubicBezTo>
                    <a:pt x="238" y="5372"/>
                    <a:pt x="233" y="5372"/>
                    <a:pt x="222" y="5372"/>
                  </a:cubicBezTo>
                  <a:cubicBezTo>
                    <a:pt x="216" y="5383"/>
                    <a:pt x="216" y="5389"/>
                    <a:pt x="216" y="5400"/>
                  </a:cubicBezTo>
                  <a:cubicBezTo>
                    <a:pt x="216" y="5411"/>
                    <a:pt x="205" y="5417"/>
                    <a:pt x="205" y="5433"/>
                  </a:cubicBezTo>
                  <a:cubicBezTo>
                    <a:pt x="205" y="5455"/>
                    <a:pt x="216" y="5461"/>
                    <a:pt x="227" y="5483"/>
                  </a:cubicBezTo>
                  <a:cubicBezTo>
                    <a:pt x="233" y="5494"/>
                    <a:pt x="233" y="5505"/>
                    <a:pt x="238" y="5516"/>
                  </a:cubicBezTo>
                  <a:cubicBezTo>
                    <a:pt x="244" y="5528"/>
                    <a:pt x="244" y="5539"/>
                    <a:pt x="249" y="5544"/>
                  </a:cubicBezTo>
                  <a:cubicBezTo>
                    <a:pt x="249" y="5561"/>
                    <a:pt x="266" y="5561"/>
                    <a:pt x="272" y="5572"/>
                  </a:cubicBezTo>
                  <a:cubicBezTo>
                    <a:pt x="277" y="5578"/>
                    <a:pt x="283" y="5583"/>
                    <a:pt x="294" y="5589"/>
                  </a:cubicBezTo>
                  <a:cubicBezTo>
                    <a:pt x="294" y="5578"/>
                    <a:pt x="294" y="5566"/>
                    <a:pt x="294" y="5555"/>
                  </a:cubicBezTo>
                  <a:cubicBezTo>
                    <a:pt x="294" y="5544"/>
                    <a:pt x="305" y="5539"/>
                    <a:pt x="316" y="5533"/>
                  </a:cubicBezTo>
                  <a:cubicBezTo>
                    <a:pt x="321" y="5522"/>
                    <a:pt x="321" y="5511"/>
                    <a:pt x="333" y="5494"/>
                  </a:cubicBezTo>
                  <a:cubicBezTo>
                    <a:pt x="338" y="5472"/>
                    <a:pt x="355" y="5461"/>
                    <a:pt x="355" y="5433"/>
                  </a:cubicBezTo>
                  <a:cubicBezTo>
                    <a:pt x="366" y="5433"/>
                    <a:pt x="377" y="5433"/>
                    <a:pt x="383" y="5422"/>
                  </a:cubicBezTo>
                  <a:cubicBezTo>
                    <a:pt x="394" y="5411"/>
                    <a:pt x="388" y="5394"/>
                    <a:pt x="388" y="5378"/>
                  </a:cubicBezTo>
                  <a:cubicBezTo>
                    <a:pt x="377" y="5383"/>
                    <a:pt x="366" y="5394"/>
                    <a:pt x="355" y="5394"/>
                  </a:cubicBezTo>
                  <a:cubicBezTo>
                    <a:pt x="327" y="5394"/>
                    <a:pt x="316" y="5378"/>
                    <a:pt x="294" y="5378"/>
                  </a:cubicBezTo>
                  <a:cubicBezTo>
                    <a:pt x="283" y="5378"/>
                    <a:pt x="277" y="5383"/>
                    <a:pt x="266" y="5383"/>
                  </a:cubicBezTo>
                  <a:cubicBezTo>
                    <a:pt x="261" y="5383"/>
                    <a:pt x="249" y="5372"/>
                    <a:pt x="249" y="5372"/>
                  </a:cubicBezTo>
                  <a:close/>
                  <a:moveTo>
                    <a:pt x="288" y="5616"/>
                  </a:moveTo>
                  <a:lnTo>
                    <a:pt x="288" y="5616"/>
                  </a:lnTo>
                  <a:cubicBezTo>
                    <a:pt x="283" y="5622"/>
                    <a:pt x="277" y="5627"/>
                    <a:pt x="277" y="5633"/>
                  </a:cubicBezTo>
                  <a:cubicBezTo>
                    <a:pt x="277" y="5639"/>
                    <a:pt x="277" y="5644"/>
                    <a:pt x="283" y="5650"/>
                  </a:cubicBezTo>
                  <a:cubicBezTo>
                    <a:pt x="288" y="5655"/>
                    <a:pt x="288" y="5661"/>
                    <a:pt x="299" y="5672"/>
                  </a:cubicBezTo>
                  <a:cubicBezTo>
                    <a:pt x="299" y="5666"/>
                    <a:pt x="299" y="5666"/>
                    <a:pt x="299" y="5661"/>
                  </a:cubicBezTo>
                  <a:cubicBezTo>
                    <a:pt x="299" y="5644"/>
                    <a:pt x="294" y="5633"/>
                    <a:pt x="288" y="5616"/>
                  </a:cubicBezTo>
                  <a:close/>
                  <a:moveTo>
                    <a:pt x="460" y="4184"/>
                  </a:moveTo>
                  <a:lnTo>
                    <a:pt x="460" y="4184"/>
                  </a:lnTo>
                  <a:cubicBezTo>
                    <a:pt x="466" y="4195"/>
                    <a:pt x="488" y="4206"/>
                    <a:pt x="494" y="4218"/>
                  </a:cubicBezTo>
                  <a:cubicBezTo>
                    <a:pt x="499" y="4229"/>
                    <a:pt x="499" y="4240"/>
                    <a:pt x="510" y="4240"/>
                  </a:cubicBezTo>
                  <a:cubicBezTo>
                    <a:pt x="516" y="4240"/>
                    <a:pt x="516" y="4234"/>
                    <a:pt x="521" y="4234"/>
                  </a:cubicBezTo>
                  <a:cubicBezTo>
                    <a:pt x="516" y="4245"/>
                    <a:pt x="510" y="4251"/>
                    <a:pt x="510" y="4262"/>
                  </a:cubicBezTo>
                  <a:cubicBezTo>
                    <a:pt x="538" y="4284"/>
                    <a:pt x="555" y="4306"/>
                    <a:pt x="555" y="4340"/>
                  </a:cubicBezTo>
                  <a:cubicBezTo>
                    <a:pt x="555" y="4351"/>
                    <a:pt x="555" y="4356"/>
                    <a:pt x="549" y="4368"/>
                  </a:cubicBezTo>
                  <a:cubicBezTo>
                    <a:pt x="549" y="4373"/>
                    <a:pt x="538" y="4379"/>
                    <a:pt x="538" y="4384"/>
                  </a:cubicBezTo>
                  <a:cubicBezTo>
                    <a:pt x="538" y="4417"/>
                    <a:pt x="560" y="4434"/>
                    <a:pt x="566" y="4467"/>
                  </a:cubicBezTo>
                  <a:cubicBezTo>
                    <a:pt x="577" y="4495"/>
                    <a:pt x="582" y="4512"/>
                    <a:pt x="599" y="4528"/>
                  </a:cubicBezTo>
                  <a:cubicBezTo>
                    <a:pt x="605" y="4534"/>
                    <a:pt x="610" y="4545"/>
                    <a:pt x="616" y="4545"/>
                  </a:cubicBezTo>
                  <a:cubicBezTo>
                    <a:pt x="621" y="4545"/>
                    <a:pt x="621" y="4539"/>
                    <a:pt x="627" y="4534"/>
                  </a:cubicBezTo>
                  <a:cubicBezTo>
                    <a:pt x="644" y="4534"/>
                    <a:pt x="649" y="4539"/>
                    <a:pt x="666" y="4534"/>
                  </a:cubicBezTo>
                  <a:cubicBezTo>
                    <a:pt x="677" y="4534"/>
                    <a:pt x="682" y="4528"/>
                    <a:pt x="693" y="4528"/>
                  </a:cubicBezTo>
                  <a:cubicBezTo>
                    <a:pt x="699" y="4528"/>
                    <a:pt x="699" y="4534"/>
                    <a:pt x="705" y="4545"/>
                  </a:cubicBezTo>
                  <a:cubicBezTo>
                    <a:pt x="705" y="4551"/>
                    <a:pt x="705" y="4562"/>
                    <a:pt x="710" y="4573"/>
                  </a:cubicBezTo>
                  <a:cubicBezTo>
                    <a:pt x="710" y="4595"/>
                    <a:pt x="716" y="4606"/>
                    <a:pt x="716" y="4628"/>
                  </a:cubicBezTo>
                  <a:cubicBezTo>
                    <a:pt x="716" y="4639"/>
                    <a:pt x="705" y="4645"/>
                    <a:pt x="699" y="4650"/>
                  </a:cubicBezTo>
                  <a:cubicBezTo>
                    <a:pt x="699" y="4662"/>
                    <a:pt x="693" y="4667"/>
                    <a:pt x="693" y="4673"/>
                  </a:cubicBezTo>
                  <a:cubicBezTo>
                    <a:pt x="682" y="4667"/>
                    <a:pt x="677" y="4662"/>
                    <a:pt x="666" y="4662"/>
                  </a:cubicBezTo>
                  <a:cubicBezTo>
                    <a:pt x="638" y="4662"/>
                    <a:pt x="633" y="4678"/>
                    <a:pt x="610" y="4689"/>
                  </a:cubicBezTo>
                  <a:cubicBezTo>
                    <a:pt x="582" y="4706"/>
                    <a:pt x="571" y="4723"/>
                    <a:pt x="555" y="4745"/>
                  </a:cubicBezTo>
                  <a:cubicBezTo>
                    <a:pt x="549" y="4761"/>
                    <a:pt x="538" y="4773"/>
                    <a:pt x="532" y="4795"/>
                  </a:cubicBezTo>
                  <a:cubicBezTo>
                    <a:pt x="532" y="4817"/>
                    <a:pt x="532" y="4828"/>
                    <a:pt x="532" y="4850"/>
                  </a:cubicBezTo>
                  <a:cubicBezTo>
                    <a:pt x="532" y="4861"/>
                    <a:pt x="527" y="4861"/>
                    <a:pt x="527" y="4873"/>
                  </a:cubicBezTo>
                  <a:cubicBezTo>
                    <a:pt x="527" y="4884"/>
                    <a:pt x="538" y="4884"/>
                    <a:pt x="544" y="4889"/>
                  </a:cubicBezTo>
                  <a:cubicBezTo>
                    <a:pt x="560" y="4900"/>
                    <a:pt x="566" y="4906"/>
                    <a:pt x="582" y="4917"/>
                  </a:cubicBezTo>
                  <a:cubicBezTo>
                    <a:pt x="599" y="4923"/>
                    <a:pt x="616" y="4917"/>
                    <a:pt x="627" y="4928"/>
                  </a:cubicBezTo>
                  <a:cubicBezTo>
                    <a:pt x="638" y="4939"/>
                    <a:pt x="633" y="4950"/>
                    <a:pt x="633" y="4961"/>
                  </a:cubicBezTo>
                  <a:cubicBezTo>
                    <a:pt x="633" y="4973"/>
                    <a:pt x="633" y="4973"/>
                    <a:pt x="633" y="4978"/>
                  </a:cubicBezTo>
                  <a:cubicBezTo>
                    <a:pt x="633" y="4989"/>
                    <a:pt x="633" y="5000"/>
                    <a:pt x="633" y="5011"/>
                  </a:cubicBezTo>
                  <a:cubicBezTo>
                    <a:pt x="633" y="5022"/>
                    <a:pt x="644" y="5028"/>
                    <a:pt x="655" y="5034"/>
                  </a:cubicBezTo>
                  <a:cubicBezTo>
                    <a:pt x="660" y="5045"/>
                    <a:pt x="666" y="5056"/>
                    <a:pt x="677" y="5056"/>
                  </a:cubicBezTo>
                  <a:cubicBezTo>
                    <a:pt x="682" y="5056"/>
                    <a:pt x="688" y="5050"/>
                    <a:pt x="693" y="5045"/>
                  </a:cubicBezTo>
                  <a:cubicBezTo>
                    <a:pt x="710" y="5045"/>
                    <a:pt x="721" y="5050"/>
                    <a:pt x="738" y="5045"/>
                  </a:cubicBezTo>
                  <a:cubicBezTo>
                    <a:pt x="766" y="5045"/>
                    <a:pt x="777" y="5034"/>
                    <a:pt x="799" y="5034"/>
                  </a:cubicBezTo>
                  <a:cubicBezTo>
                    <a:pt x="804" y="5034"/>
                    <a:pt x="804" y="5039"/>
                    <a:pt x="810" y="5045"/>
                  </a:cubicBezTo>
                  <a:cubicBezTo>
                    <a:pt x="816" y="5034"/>
                    <a:pt x="816" y="5034"/>
                    <a:pt x="821" y="5022"/>
                  </a:cubicBezTo>
                  <a:cubicBezTo>
                    <a:pt x="838" y="5034"/>
                    <a:pt x="843" y="5039"/>
                    <a:pt x="855" y="5050"/>
                  </a:cubicBezTo>
                  <a:cubicBezTo>
                    <a:pt x="860" y="5056"/>
                    <a:pt x="866" y="5061"/>
                    <a:pt x="871" y="5067"/>
                  </a:cubicBezTo>
                  <a:cubicBezTo>
                    <a:pt x="877" y="5072"/>
                    <a:pt x="877" y="5078"/>
                    <a:pt x="877" y="5078"/>
                  </a:cubicBezTo>
                  <a:cubicBezTo>
                    <a:pt x="888" y="5084"/>
                    <a:pt x="893" y="5084"/>
                    <a:pt x="904" y="5089"/>
                  </a:cubicBezTo>
                  <a:cubicBezTo>
                    <a:pt x="910" y="5095"/>
                    <a:pt x="921" y="5095"/>
                    <a:pt x="921" y="5100"/>
                  </a:cubicBezTo>
                  <a:cubicBezTo>
                    <a:pt x="927" y="5111"/>
                    <a:pt x="921" y="5122"/>
                    <a:pt x="927" y="5128"/>
                  </a:cubicBezTo>
                  <a:cubicBezTo>
                    <a:pt x="932" y="5150"/>
                    <a:pt x="960" y="5150"/>
                    <a:pt x="960" y="5167"/>
                  </a:cubicBezTo>
                  <a:cubicBezTo>
                    <a:pt x="960" y="5183"/>
                    <a:pt x="949" y="5195"/>
                    <a:pt x="949" y="5211"/>
                  </a:cubicBezTo>
                  <a:cubicBezTo>
                    <a:pt x="949" y="5222"/>
                    <a:pt x="954" y="5228"/>
                    <a:pt x="966" y="5233"/>
                  </a:cubicBezTo>
                  <a:cubicBezTo>
                    <a:pt x="971" y="5239"/>
                    <a:pt x="982" y="5233"/>
                    <a:pt x="982" y="5244"/>
                  </a:cubicBezTo>
                  <a:cubicBezTo>
                    <a:pt x="982" y="5250"/>
                    <a:pt x="982" y="5261"/>
                    <a:pt x="977" y="5261"/>
                  </a:cubicBezTo>
                  <a:cubicBezTo>
                    <a:pt x="971" y="5267"/>
                    <a:pt x="966" y="5267"/>
                    <a:pt x="960" y="5267"/>
                  </a:cubicBezTo>
                  <a:cubicBezTo>
                    <a:pt x="938" y="5267"/>
                    <a:pt x="927" y="5267"/>
                    <a:pt x="910" y="5267"/>
                  </a:cubicBezTo>
                  <a:cubicBezTo>
                    <a:pt x="871" y="5261"/>
                    <a:pt x="838" y="5267"/>
                    <a:pt x="821" y="5306"/>
                  </a:cubicBezTo>
                  <a:cubicBezTo>
                    <a:pt x="799" y="5294"/>
                    <a:pt x="782" y="5289"/>
                    <a:pt x="760" y="5272"/>
                  </a:cubicBezTo>
                  <a:cubicBezTo>
                    <a:pt x="705" y="5244"/>
                    <a:pt x="677" y="5228"/>
                    <a:pt x="621" y="5211"/>
                  </a:cubicBezTo>
                  <a:cubicBezTo>
                    <a:pt x="599" y="5206"/>
                    <a:pt x="582" y="5206"/>
                    <a:pt x="555" y="5200"/>
                  </a:cubicBezTo>
                  <a:cubicBezTo>
                    <a:pt x="527" y="5195"/>
                    <a:pt x="510" y="5189"/>
                    <a:pt x="483" y="5189"/>
                  </a:cubicBezTo>
                  <a:cubicBezTo>
                    <a:pt x="460" y="5183"/>
                    <a:pt x="444" y="5189"/>
                    <a:pt x="421" y="5189"/>
                  </a:cubicBezTo>
                  <a:cubicBezTo>
                    <a:pt x="394" y="5183"/>
                    <a:pt x="377" y="5172"/>
                    <a:pt x="372" y="5150"/>
                  </a:cubicBezTo>
                  <a:cubicBezTo>
                    <a:pt x="366" y="5128"/>
                    <a:pt x="360" y="5117"/>
                    <a:pt x="349" y="5100"/>
                  </a:cubicBezTo>
                  <a:cubicBezTo>
                    <a:pt x="333" y="5078"/>
                    <a:pt x="316" y="5067"/>
                    <a:pt x="294" y="5050"/>
                  </a:cubicBezTo>
                  <a:cubicBezTo>
                    <a:pt x="277" y="5045"/>
                    <a:pt x="272" y="5028"/>
                    <a:pt x="261" y="5017"/>
                  </a:cubicBezTo>
                  <a:cubicBezTo>
                    <a:pt x="244" y="5006"/>
                    <a:pt x="238" y="4995"/>
                    <a:pt x="227" y="4984"/>
                  </a:cubicBezTo>
                  <a:cubicBezTo>
                    <a:pt x="216" y="4984"/>
                    <a:pt x="211" y="4978"/>
                    <a:pt x="205" y="4978"/>
                  </a:cubicBezTo>
                  <a:cubicBezTo>
                    <a:pt x="188" y="4961"/>
                    <a:pt x="183" y="4950"/>
                    <a:pt x="172" y="4934"/>
                  </a:cubicBezTo>
                  <a:cubicBezTo>
                    <a:pt x="161" y="4923"/>
                    <a:pt x="144" y="4917"/>
                    <a:pt x="133" y="4911"/>
                  </a:cubicBezTo>
                  <a:cubicBezTo>
                    <a:pt x="122" y="4900"/>
                    <a:pt x="116" y="4895"/>
                    <a:pt x="105" y="4889"/>
                  </a:cubicBezTo>
                  <a:cubicBezTo>
                    <a:pt x="88" y="4878"/>
                    <a:pt x="72" y="4867"/>
                    <a:pt x="72" y="4845"/>
                  </a:cubicBezTo>
                  <a:cubicBezTo>
                    <a:pt x="72" y="4812"/>
                    <a:pt x="72" y="4812"/>
                    <a:pt x="72" y="4812"/>
                  </a:cubicBezTo>
                  <a:cubicBezTo>
                    <a:pt x="72" y="4789"/>
                    <a:pt x="50" y="4789"/>
                    <a:pt x="44" y="4767"/>
                  </a:cubicBezTo>
                  <a:cubicBezTo>
                    <a:pt x="44" y="4767"/>
                    <a:pt x="44" y="4761"/>
                    <a:pt x="44" y="4756"/>
                  </a:cubicBezTo>
                  <a:cubicBezTo>
                    <a:pt x="38" y="4739"/>
                    <a:pt x="38" y="4728"/>
                    <a:pt x="38" y="4712"/>
                  </a:cubicBezTo>
                  <a:cubicBezTo>
                    <a:pt x="27" y="4712"/>
                    <a:pt x="22" y="4712"/>
                    <a:pt x="11" y="4712"/>
                  </a:cubicBezTo>
                  <a:cubicBezTo>
                    <a:pt x="16" y="4695"/>
                    <a:pt x="16" y="4689"/>
                    <a:pt x="22" y="4673"/>
                  </a:cubicBezTo>
                  <a:cubicBezTo>
                    <a:pt x="27" y="4662"/>
                    <a:pt x="27" y="4656"/>
                    <a:pt x="27" y="4645"/>
                  </a:cubicBezTo>
                  <a:cubicBezTo>
                    <a:pt x="27" y="4628"/>
                    <a:pt x="11" y="4617"/>
                    <a:pt x="0" y="4601"/>
                  </a:cubicBezTo>
                  <a:cubicBezTo>
                    <a:pt x="5" y="4584"/>
                    <a:pt x="5" y="4584"/>
                    <a:pt x="5" y="4584"/>
                  </a:cubicBezTo>
                  <a:cubicBezTo>
                    <a:pt x="11" y="4584"/>
                    <a:pt x="16" y="4584"/>
                    <a:pt x="16" y="4584"/>
                  </a:cubicBezTo>
                  <a:cubicBezTo>
                    <a:pt x="22" y="4590"/>
                    <a:pt x="22" y="4601"/>
                    <a:pt x="27" y="4606"/>
                  </a:cubicBezTo>
                  <a:cubicBezTo>
                    <a:pt x="38" y="4612"/>
                    <a:pt x="50" y="4612"/>
                    <a:pt x="55" y="4612"/>
                  </a:cubicBezTo>
                  <a:cubicBezTo>
                    <a:pt x="66" y="4612"/>
                    <a:pt x="72" y="4623"/>
                    <a:pt x="83" y="4623"/>
                  </a:cubicBezTo>
                  <a:cubicBezTo>
                    <a:pt x="100" y="4623"/>
                    <a:pt x="100" y="4623"/>
                    <a:pt x="100" y="4623"/>
                  </a:cubicBezTo>
                  <a:cubicBezTo>
                    <a:pt x="100" y="4595"/>
                    <a:pt x="100" y="4584"/>
                    <a:pt x="100" y="4556"/>
                  </a:cubicBezTo>
                  <a:cubicBezTo>
                    <a:pt x="100" y="4551"/>
                    <a:pt x="100" y="4545"/>
                    <a:pt x="100" y="4539"/>
                  </a:cubicBezTo>
                  <a:cubicBezTo>
                    <a:pt x="105" y="4523"/>
                    <a:pt x="127" y="4523"/>
                    <a:pt x="138" y="4512"/>
                  </a:cubicBezTo>
                  <a:cubicBezTo>
                    <a:pt x="150" y="4495"/>
                    <a:pt x="155" y="4484"/>
                    <a:pt x="155" y="4467"/>
                  </a:cubicBezTo>
                  <a:cubicBezTo>
                    <a:pt x="155" y="4456"/>
                    <a:pt x="155" y="4451"/>
                    <a:pt x="155" y="4440"/>
                  </a:cubicBezTo>
                  <a:cubicBezTo>
                    <a:pt x="161" y="4423"/>
                    <a:pt x="172" y="4423"/>
                    <a:pt x="183" y="4412"/>
                  </a:cubicBezTo>
                  <a:cubicBezTo>
                    <a:pt x="188" y="4406"/>
                    <a:pt x="188" y="4401"/>
                    <a:pt x="188" y="4390"/>
                  </a:cubicBezTo>
                  <a:cubicBezTo>
                    <a:pt x="199" y="4379"/>
                    <a:pt x="211" y="4368"/>
                    <a:pt x="227" y="4368"/>
                  </a:cubicBezTo>
                  <a:cubicBezTo>
                    <a:pt x="238" y="4368"/>
                    <a:pt x="249" y="4373"/>
                    <a:pt x="261" y="4373"/>
                  </a:cubicBezTo>
                  <a:cubicBezTo>
                    <a:pt x="266" y="4368"/>
                    <a:pt x="272" y="4362"/>
                    <a:pt x="277" y="4362"/>
                  </a:cubicBezTo>
                  <a:cubicBezTo>
                    <a:pt x="305" y="4345"/>
                    <a:pt x="305" y="4329"/>
                    <a:pt x="327" y="4312"/>
                  </a:cubicBezTo>
                  <a:cubicBezTo>
                    <a:pt x="344" y="4295"/>
                    <a:pt x="355" y="4284"/>
                    <a:pt x="360" y="4256"/>
                  </a:cubicBezTo>
                  <a:cubicBezTo>
                    <a:pt x="366" y="4262"/>
                    <a:pt x="377" y="4262"/>
                    <a:pt x="388" y="4262"/>
                  </a:cubicBezTo>
                  <a:cubicBezTo>
                    <a:pt x="399" y="4268"/>
                    <a:pt x="405" y="4279"/>
                    <a:pt x="416" y="4279"/>
                  </a:cubicBezTo>
                  <a:cubicBezTo>
                    <a:pt x="421" y="4279"/>
                    <a:pt x="433" y="4268"/>
                    <a:pt x="433" y="4256"/>
                  </a:cubicBezTo>
                  <a:cubicBezTo>
                    <a:pt x="433" y="4240"/>
                    <a:pt x="410" y="4234"/>
                    <a:pt x="410" y="4212"/>
                  </a:cubicBezTo>
                  <a:cubicBezTo>
                    <a:pt x="410" y="4206"/>
                    <a:pt x="416" y="4212"/>
                    <a:pt x="421" y="4206"/>
                  </a:cubicBezTo>
                  <a:cubicBezTo>
                    <a:pt x="427" y="4201"/>
                    <a:pt x="433" y="4195"/>
                    <a:pt x="438" y="4190"/>
                  </a:cubicBezTo>
                  <a:cubicBezTo>
                    <a:pt x="444" y="4195"/>
                    <a:pt x="444" y="4201"/>
                    <a:pt x="449" y="4206"/>
                  </a:cubicBezTo>
                  <a:cubicBezTo>
                    <a:pt x="449" y="4206"/>
                    <a:pt x="455" y="4206"/>
                    <a:pt x="460" y="4201"/>
                  </a:cubicBezTo>
                  <a:cubicBezTo>
                    <a:pt x="460" y="4195"/>
                    <a:pt x="460" y="4190"/>
                    <a:pt x="460" y="4184"/>
                  </a:cubicBezTo>
                  <a:close/>
                  <a:moveTo>
                    <a:pt x="2536" y="3790"/>
                  </a:moveTo>
                  <a:lnTo>
                    <a:pt x="2536" y="3790"/>
                  </a:lnTo>
                  <a:cubicBezTo>
                    <a:pt x="2536" y="3840"/>
                    <a:pt x="2536" y="3840"/>
                    <a:pt x="2536" y="3840"/>
                  </a:cubicBezTo>
                  <a:cubicBezTo>
                    <a:pt x="2542" y="3885"/>
                    <a:pt x="2542" y="3885"/>
                    <a:pt x="2542" y="3885"/>
                  </a:cubicBezTo>
                  <a:cubicBezTo>
                    <a:pt x="2531" y="3879"/>
                    <a:pt x="2525" y="3873"/>
                    <a:pt x="2514" y="3873"/>
                  </a:cubicBezTo>
                  <a:lnTo>
                    <a:pt x="2509" y="3879"/>
                  </a:lnTo>
                  <a:cubicBezTo>
                    <a:pt x="2492" y="3873"/>
                    <a:pt x="2486" y="3868"/>
                    <a:pt x="2470" y="3862"/>
                  </a:cubicBezTo>
                  <a:cubicBezTo>
                    <a:pt x="2470" y="3879"/>
                    <a:pt x="2481" y="3890"/>
                    <a:pt x="2492" y="3896"/>
                  </a:cubicBezTo>
                  <a:cubicBezTo>
                    <a:pt x="2503" y="3907"/>
                    <a:pt x="2503" y="3912"/>
                    <a:pt x="2514" y="3918"/>
                  </a:cubicBezTo>
                  <a:cubicBezTo>
                    <a:pt x="2520" y="3923"/>
                    <a:pt x="2520" y="3918"/>
                    <a:pt x="2525" y="3918"/>
                  </a:cubicBezTo>
                  <a:cubicBezTo>
                    <a:pt x="2548" y="3929"/>
                    <a:pt x="2564" y="3946"/>
                    <a:pt x="2592" y="3946"/>
                  </a:cubicBezTo>
                  <a:cubicBezTo>
                    <a:pt x="2620" y="3946"/>
                    <a:pt x="2620" y="3946"/>
                    <a:pt x="2620" y="3946"/>
                  </a:cubicBezTo>
                  <a:cubicBezTo>
                    <a:pt x="2620" y="3934"/>
                    <a:pt x="2620" y="3923"/>
                    <a:pt x="2620" y="3912"/>
                  </a:cubicBezTo>
                  <a:cubicBezTo>
                    <a:pt x="2620" y="3885"/>
                    <a:pt x="2620" y="3857"/>
                    <a:pt x="2598" y="3840"/>
                  </a:cubicBezTo>
                  <a:cubicBezTo>
                    <a:pt x="2592" y="3835"/>
                    <a:pt x="2586" y="3829"/>
                    <a:pt x="2581" y="3823"/>
                  </a:cubicBezTo>
                  <a:lnTo>
                    <a:pt x="2575" y="3823"/>
                  </a:lnTo>
                  <a:cubicBezTo>
                    <a:pt x="2564" y="3812"/>
                    <a:pt x="2564" y="3801"/>
                    <a:pt x="2559" y="3796"/>
                  </a:cubicBezTo>
                  <a:cubicBezTo>
                    <a:pt x="2553" y="3790"/>
                    <a:pt x="2542" y="3790"/>
                    <a:pt x="2536" y="3790"/>
                  </a:cubicBezTo>
                  <a:close/>
                  <a:moveTo>
                    <a:pt x="2259" y="4423"/>
                  </a:moveTo>
                  <a:lnTo>
                    <a:pt x="2259" y="4423"/>
                  </a:lnTo>
                  <a:cubicBezTo>
                    <a:pt x="2237" y="4451"/>
                    <a:pt x="2226" y="4467"/>
                    <a:pt x="2226" y="4506"/>
                  </a:cubicBezTo>
                  <a:cubicBezTo>
                    <a:pt x="2231" y="4506"/>
                    <a:pt x="2231" y="4506"/>
                    <a:pt x="2237" y="4506"/>
                  </a:cubicBezTo>
                  <a:cubicBezTo>
                    <a:pt x="2242" y="4506"/>
                    <a:pt x="2248" y="4501"/>
                    <a:pt x="2253" y="4501"/>
                  </a:cubicBezTo>
                  <a:cubicBezTo>
                    <a:pt x="2264" y="4495"/>
                    <a:pt x="2276" y="4495"/>
                    <a:pt x="2287" y="4495"/>
                  </a:cubicBezTo>
                  <a:cubicBezTo>
                    <a:pt x="2303" y="4490"/>
                    <a:pt x="2326" y="4484"/>
                    <a:pt x="2326" y="4467"/>
                  </a:cubicBezTo>
                  <a:cubicBezTo>
                    <a:pt x="2326" y="4462"/>
                    <a:pt x="2314" y="4456"/>
                    <a:pt x="2309" y="4451"/>
                  </a:cubicBezTo>
                  <a:cubicBezTo>
                    <a:pt x="2303" y="4445"/>
                    <a:pt x="2298" y="4440"/>
                    <a:pt x="2292" y="4434"/>
                  </a:cubicBezTo>
                  <a:cubicBezTo>
                    <a:pt x="2287" y="4423"/>
                    <a:pt x="2270" y="4423"/>
                    <a:pt x="2259" y="4423"/>
                  </a:cubicBezTo>
                  <a:close/>
                  <a:moveTo>
                    <a:pt x="2831" y="4423"/>
                  </a:moveTo>
                  <a:lnTo>
                    <a:pt x="2831" y="4423"/>
                  </a:lnTo>
                  <a:cubicBezTo>
                    <a:pt x="2825" y="4440"/>
                    <a:pt x="2820" y="4451"/>
                    <a:pt x="2809" y="4462"/>
                  </a:cubicBezTo>
                  <a:cubicBezTo>
                    <a:pt x="2809" y="4467"/>
                    <a:pt x="2803" y="4467"/>
                    <a:pt x="2797" y="4467"/>
                  </a:cubicBezTo>
                  <a:cubicBezTo>
                    <a:pt x="2786" y="4484"/>
                    <a:pt x="2786" y="4495"/>
                    <a:pt x="2781" y="4512"/>
                  </a:cubicBezTo>
                  <a:cubicBezTo>
                    <a:pt x="2770" y="4534"/>
                    <a:pt x="2747" y="4528"/>
                    <a:pt x="2731" y="4539"/>
                  </a:cubicBezTo>
                  <a:cubicBezTo>
                    <a:pt x="2714" y="4556"/>
                    <a:pt x="2709" y="4567"/>
                    <a:pt x="2692" y="4578"/>
                  </a:cubicBezTo>
                  <a:cubicBezTo>
                    <a:pt x="2670" y="4556"/>
                    <a:pt x="2647" y="4545"/>
                    <a:pt x="2620" y="4539"/>
                  </a:cubicBezTo>
                  <a:cubicBezTo>
                    <a:pt x="2598" y="4528"/>
                    <a:pt x="2581" y="4523"/>
                    <a:pt x="2559" y="4523"/>
                  </a:cubicBezTo>
                  <a:cubicBezTo>
                    <a:pt x="2536" y="4523"/>
                    <a:pt x="2525" y="4528"/>
                    <a:pt x="2503" y="4534"/>
                  </a:cubicBezTo>
                  <a:cubicBezTo>
                    <a:pt x="2486" y="4539"/>
                    <a:pt x="2475" y="4551"/>
                    <a:pt x="2475" y="4567"/>
                  </a:cubicBezTo>
                  <a:cubicBezTo>
                    <a:pt x="2475" y="4573"/>
                    <a:pt x="2475" y="4584"/>
                    <a:pt x="2470" y="4590"/>
                  </a:cubicBezTo>
                  <a:cubicBezTo>
                    <a:pt x="2470" y="4595"/>
                    <a:pt x="2459" y="4595"/>
                    <a:pt x="2453" y="4595"/>
                  </a:cubicBezTo>
                  <a:cubicBezTo>
                    <a:pt x="2448" y="4601"/>
                    <a:pt x="2442" y="4601"/>
                    <a:pt x="2437" y="4606"/>
                  </a:cubicBezTo>
                  <a:cubicBezTo>
                    <a:pt x="2420" y="4623"/>
                    <a:pt x="2414" y="4634"/>
                    <a:pt x="2392" y="4645"/>
                  </a:cubicBezTo>
                  <a:cubicBezTo>
                    <a:pt x="2387" y="4645"/>
                    <a:pt x="2381" y="4650"/>
                    <a:pt x="2375" y="4650"/>
                  </a:cubicBezTo>
                  <a:cubicBezTo>
                    <a:pt x="2364" y="4656"/>
                    <a:pt x="2353" y="4656"/>
                    <a:pt x="2348" y="4667"/>
                  </a:cubicBezTo>
                  <a:cubicBezTo>
                    <a:pt x="2337" y="4678"/>
                    <a:pt x="2342" y="4689"/>
                    <a:pt x="2342" y="4701"/>
                  </a:cubicBezTo>
                  <a:cubicBezTo>
                    <a:pt x="2320" y="4701"/>
                    <a:pt x="2320" y="4701"/>
                    <a:pt x="2320" y="4701"/>
                  </a:cubicBezTo>
                  <a:cubicBezTo>
                    <a:pt x="2303" y="4695"/>
                    <a:pt x="2303" y="4695"/>
                    <a:pt x="2303" y="4695"/>
                  </a:cubicBezTo>
                  <a:cubicBezTo>
                    <a:pt x="2287" y="4701"/>
                    <a:pt x="2281" y="4701"/>
                    <a:pt x="2264" y="4706"/>
                  </a:cubicBezTo>
                  <a:cubicBezTo>
                    <a:pt x="2242" y="4712"/>
                    <a:pt x="2237" y="4717"/>
                    <a:pt x="2215" y="4728"/>
                  </a:cubicBezTo>
                  <a:cubicBezTo>
                    <a:pt x="2220" y="4717"/>
                    <a:pt x="2226" y="4706"/>
                    <a:pt x="2226" y="4689"/>
                  </a:cubicBezTo>
                  <a:cubicBezTo>
                    <a:pt x="2209" y="4689"/>
                    <a:pt x="2209" y="4689"/>
                    <a:pt x="2209" y="4689"/>
                  </a:cubicBezTo>
                  <a:cubicBezTo>
                    <a:pt x="2198" y="4689"/>
                    <a:pt x="2192" y="4689"/>
                    <a:pt x="2181" y="4689"/>
                  </a:cubicBezTo>
                  <a:cubicBezTo>
                    <a:pt x="2176" y="4695"/>
                    <a:pt x="2170" y="4701"/>
                    <a:pt x="2170" y="4706"/>
                  </a:cubicBezTo>
                  <a:cubicBezTo>
                    <a:pt x="2153" y="4723"/>
                    <a:pt x="2148" y="4734"/>
                    <a:pt x="2142" y="4750"/>
                  </a:cubicBezTo>
                  <a:cubicBezTo>
                    <a:pt x="2126" y="4734"/>
                    <a:pt x="2115" y="4728"/>
                    <a:pt x="2104" y="4712"/>
                  </a:cubicBezTo>
                  <a:cubicBezTo>
                    <a:pt x="2120" y="4701"/>
                    <a:pt x="2126" y="4689"/>
                    <a:pt x="2142" y="4678"/>
                  </a:cubicBezTo>
                  <a:lnTo>
                    <a:pt x="2148" y="4678"/>
                  </a:lnTo>
                  <a:cubicBezTo>
                    <a:pt x="2165" y="4662"/>
                    <a:pt x="2170" y="4645"/>
                    <a:pt x="2187" y="4634"/>
                  </a:cubicBezTo>
                  <a:cubicBezTo>
                    <a:pt x="2203" y="4623"/>
                    <a:pt x="2215" y="4623"/>
                    <a:pt x="2231" y="4612"/>
                  </a:cubicBezTo>
                  <a:cubicBezTo>
                    <a:pt x="2237" y="4606"/>
                    <a:pt x="2242" y="4601"/>
                    <a:pt x="2248" y="4595"/>
                  </a:cubicBezTo>
                  <a:cubicBezTo>
                    <a:pt x="2264" y="4584"/>
                    <a:pt x="2281" y="4590"/>
                    <a:pt x="2303" y="4584"/>
                  </a:cubicBezTo>
                  <a:cubicBezTo>
                    <a:pt x="2326" y="4578"/>
                    <a:pt x="2337" y="4567"/>
                    <a:pt x="2359" y="4562"/>
                  </a:cubicBezTo>
                  <a:cubicBezTo>
                    <a:pt x="2375" y="4562"/>
                    <a:pt x="2392" y="4562"/>
                    <a:pt x="2403" y="4551"/>
                  </a:cubicBezTo>
                  <a:cubicBezTo>
                    <a:pt x="2414" y="4539"/>
                    <a:pt x="2414" y="4534"/>
                    <a:pt x="2420" y="4523"/>
                  </a:cubicBezTo>
                  <a:cubicBezTo>
                    <a:pt x="2437" y="4506"/>
                    <a:pt x="2448" y="4495"/>
                    <a:pt x="2464" y="4479"/>
                  </a:cubicBezTo>
                  <a:cubicBezTo>
                    <a:pt x="2475" y="4467"/>
                    <a:pt x="2475" y="4451"/>
                    <a:pt x="2492" y="4440"/>
                  </a:cubicBezTo>
                  <a:cubicBezTo>
                    <a:pt x="2509" y="4434"/>
                    <a:pt x="2520" y="4434"/>
                    <a:pt x="2536" y="4434"/>
                  </a:cubicBezTo>
                  <a:cubicBezTo>
                    <a:pt x="2548" y="4434"/>
                    <a:pt x="2553" y="4440"/>
                    <a:pt x="2564" y="4434"/>
                  </a:cubicBezTo>
                  <a:cubicBezTo>
                    <a:pt x="2570" y="4434"/>
                    <a:pt x="2575" y="4428"/>
                    <a:pt x="2581" y="4423"/>
                  </a:cubicBezTo>
                  <a:cubicBezTo>
                    <a:pt x="2598" y="4417"/>
                    <a:pt x="2603" y="4417"/>
                    <a:pt x="2620" y="4412"/>
                  </a:cubicBezTo>
                  <a:cubicBezTo>
                    <a:pt x="2642" y="4406"/>
                    <a:pt x="2653" y="4401"/>
                    <a:pt x="2681" y="4401"/>
                  </a:cubicBezTo>
                  <a:cubicBezTo>
                    <a:pt x="2692" y="4401"/>
                    <a:pt x="2698" y="4401"/>
                    <a:pt x="2709" y="4401"/>
                  </a:cubicBezTo>
                  <a:cubicBezTo>
                    <a:pt x="2720" y="4401"/>
                    <a:pt x="2720" y="4406"/>
                    <a:pt x="2731" y="4406"/>
                  </a:cubicBezTo>
                  <a:cubicBezTo>
                    <a:pt x="2792" y="4406"/>
                    <a:pt x="2792" y="4406"/>
                    <a:pt x="2792" y="4406"/>
                  </a:cubicBezTo>
                  <a:cubicBezTo>
                    <a:pt x="2831" y="4423"/>
                    <a:pt x="2831" y="4423"/>
                    <a:pt x="2831" y="4423"/>
                  </a:cubicBezTo>
                  <a:close/>
                  <a:moveTo>
                    <a:pt x="899" y="4012"/>
                  </a:moveTo>
                  <a:lnTo>
                    <a:pt x="899" y="4012"/>
                  </a:lnTo>
                  <a:cubicBezTo>
                    <a:pt x="882" y="4018"/>
                    <a:pt x="866" y="4018"/>
                    <a:pt x="843" y="4023"/>
                  </a:cubicBezTo>
                  <a:cubicBezTo>
                    <a:pt x="855" y="4034"/>
                    <a:pt x="860" y="4045"/>
                    <a:pt x="871" y="4045"/>
                  </a:cubicBezTo>
                  <a:cubicBezTo>
                    <a:pt x="877" y="4045"/>
                    <a:pt x="877" y="4034"/>
                    <a:pt x="882" y="4034"/>
                  </a:cubicBezTo>
                  <a:cubicBezTo>
                    <a:pt x="893" y="4034"/>
                    <a:pt x="899" y="4045"/>
                    <a:pt x="910" y="4045"/>
                  </a:cubicBezTo>
                  <a:cubicBezTo>
                    <a:pt x="910" y="4045"/>
                    <a:pt x="910" y="4040"/>
                    <a:pt x="910" y="4034"/>
                  </a:cubicBezTo>
                  <a:cubicBezTo>
                    <a:pt x="910" y="4023"/>
                    <a:pt x="904" y="4018"/>
                    <a:pt x="899" y="4012"/>
                  </a:cubicBezTo>
                  <a:close/>
                  <a:moveTo>
                    <a:pt x="4180" y="5578"/>
                  </a:moveTo>
                  <a:lnTo>
                    <a:pt x="4180" y="5578"/>
                  </a:lnTo>
                  <a:lnTo>
                    <a:pt x="4180" y="5578"/>
                  </a:lnTo>
                  <a:cubicBezTo>
                    <a:pt x="4174" y="5544"/>
                    <a:pt x="4169" y="5522"/>
                    <a:pt x="4157" y="5494"/>
                  </a:cubicBezTo>
                  <a:cubicBezTo>
                    <a:pt x="4146" y="5472"/>
                    <a:pt x="4124" y="5466"/>
                    <a:pt x="4102" y="5455"/>
                  </a:cubicBezTo>
                  <a:cubicBezTo>
                    <a:pt x="4096" y="5450"/>
                    <a:pt x="4085" y="5444"/>
                    <a:pt x="4085" y="5433"/>
                  </a:cubicBezTo>
                  <a:cubicBezTo>
                    <a:pt x="4085" y="5417"/>
                    <a:pt x="4091" y="5405"/>
                    <a:pt x="4085" y="5394"/>
                  </a:cubicBezTo>
                  <a:cubicBezTo>
                    <a:pt x="4074" y="5383"/>
                    <a:pt x="4069" y="5383"/>
                    <a:pt x="4057" y="5383"/>
                  </a:cubicBezTo>
                  <a:cubicBezTo>
                    <a:pt x="4035" y="5367"/>
                    <a:pt x="4013" y="5361"/>
                    <a:pt x="4013" y="5333"/>
                  </a:cubicBezTo>
                  <a:cubicBezTo>
                    <a:pt x="4013" y="5317"/>
                    <a:pt x="4030" y="5311"/>
                    <a:pt x="4035" y="5294"/>
                  </a:cubicBezTo>
                  <a:cubicBezTo>
                    <a:pt x="4057" y="5261"/>
                    <a:pt x="4069" y="5239"/>
                    <a:pt x="4085" y="5206"/>
                  </a:cubicBezTo>
                  <a:cubicBezTo>
                    <a:pt x="4096" y="5183"/>
                    <a:pt x="4107" y="5172"/>
                    <a:pt x="4107" y="5150"/>
                  </a:cubicBezTo>
                  <a:cubicBezTo>
                    <a:pt x="4107" y="5117"/>
                    <a:pt x="4102" y="5089"/>
                    <a:pt x="4074" y="5072"/>
                  </a:cubicBezTo>
                  <a:cubicBezTo>
                    <a:pt x="4046" y="5056"/>
                    <a:pt x="4030" y="5056"/>
                    <a:pt x="4008" y="5039"/>
                  </a:cubicBezTo>
                  <a:cubicBezTo>
                    <a:pt x="4002" y="5034"/>
                    <a:pt x="4002" y="5028"/>
                    <a:pt x="3996" y="5028"/>
                  </a:cubicBezTo>
                  <a:cubicBezTo>
                    <a:pt x="3974" y="5011"/>
                    <a:pt x="3957" y="5000"/>
                    <a:pt x="3930" y="4989"/>
                  </a:cubicBezTo>
                  <a:cubicBezTo>
                    <a:pt x="3952" y="4945"/>
                    <a:pt x="3963" y="4917"/>
                    <a:pt x="3963" y="4873"/>
                  </a:cubicBezTo>
                  <a:cubicBezTo>
                    <a:pt x="3963" y="4856"/>
                    <a:pt x="3957" y="4850"/>
                    <a:pt x="3952" y="4834"/>
                  </a:cubicBezTo>
                  <a:cubicBezTo>
                    <a:pt x="3941" y="4800"/>
                    <a:pt x="3941" y="4773"/>
                    <a:pt x="3924" y="4739"/>
                  </a:cubicBezTo>
                  <a:cubicBezTo>
                    <a:pt x="3919" y="4728"/>
                    <a:pt x="3913" y="4728"/>
                    <a:pt x="3913" y="4717"/>
                  </a:cubicBezTo>
                  <a:cubicBezTo>
                    <a:pt x="3913" y="4689"/>
                    <a:pt x="3935" y="4684"/>
                    <a:pt x="3946" y="4667"/>
                  </a:cubicBezTo>
                  <a:cubicBezTo>
                    <a:pt x="3957" y="4645"/>
                    <a:pt x="3946" y="4634"/>
                    <a:pt x="3946" y="4606"/>
                  </a:cubicBezTo>
                  <a:lnTo>
                    <a:pt x="3946" y="4606"/>
                  </a:lnTo>
                  <a:cubicBezTo>
                    <a:pt x="3913" y="4590"/>
                    <a:pt x="3897" y="4590"/>
                    <a:pt x="3869" y="4567"/>
                  </a:cubicBezTo>
                  <a:cubicBezTo>
                    <a:pt x="3852" y="4562"/>
                    <a:pt x="3846" y="4551"/>
                    <a:pt x="3830" y="4534"/>
                  </a:cubicBezTo>
                  <a:cubicBezTo>
                    <a:pt x="3797" y="4501"/>
                    <a:pt x="3774" y="4479"/>
                    <a:pt x="3724" y="4473"/>
                  </a:cubicBezTo>
                  <a:cubicBezTo>
                    <a:pt x="3686" y="4467"/>
                    <a:pt x="3658" y="4473"/>
                    <a:pt x="3619" y="4456"/>
                  </a:cubicBezTo>
                  <a:cubicBezTo>
                    <a:pt x="3602" y="4445"/>
                    <a:pt x="3597" y="4434"/>
                    <a:pt x="3591" y="4423"/>
                  </a:cubicBezTo>
                  <a:cubicBezTo>
                    <a:pt x="3575" y="4395"/>
                    <a:pt x="3563" y="4373"/>
                    <a:pt x="3547" y="4345"/>
                  </a:cubicBezTo>
                  <a:cubicBezTo>
                    <a:pt x="3525" y="4312"/>
                    <a:pt x="3519" y="4290"/>
                    <a:pt x="3502" y="4251"/>
                  </a:cubicBezTo>
                  <a:cubicBezTo>
                    <a:pt x="3475" y="4201"/>
                    <a:pt x="3452" y="4173"/>
                    <a:pt x="3425" y="4118"/>
                  </a:cubicBezTo>
                  <a:cubicBezTo>
                    <a:pt x="3414" y="4101"/>
                    <a:pt x="3402" y="4084"/>
                    <a:pt x="3391" y="4068"/>
                  </a:cubicBezTo>
                  <a:cubicBezTo>
                    <a:pt x="3386" y="4051"/>
                    <a:pt x="3369" y="4045"/>
                    <a:pt x="3358" y="4034"/>
                  </a:cubicBezTo>
                  <a:cubicBezTo>
                    <a:pt x="3341" y="4007"/>
                    <a:pt x="3336" y="3984"/>
                    <a:pt x="3319" y="3951"/>
                  </a:cubicBezTo>
                  <a:cubicBezTo>
                    <a:pt x="3314" y="3934"/>
                    <a:pt x="3297" y="3923"/>
                    <a:pt x="3297" y="3901"/>
                  </a:cubicBezTo>
                  <a:cubicBezTo>
                    <a:pt x="3297" y="3885"/>
                    <a:pt x="3308" y="3873"/>
                    <a:pt x="3319" y="3862"/>
                  </a:cubicBezTo>
                  <a:cubicBezTo>
                    <a:pt x="3330" y="3840"/>
                    <a:pt x="3336" y="3829"/>
                    <a:pt x="3347" y="3807"/>
                  </a:cubicBezTo>
                  <a:cubicBezTo>
                    <a:pt x="3325" y="3796"/>
                    <a:pt x="3308" y="3790"/>
                    <a:pt x="3280" y="3785"/>
                  </a:cubicBezTo>
                  <a:cubicBezTo>
                    <a:pt x="3275" y="3779"/>
                    <a:pt x="3275" y="3774"/>
                    <a:pt x="3269" y="3774"/>
                  </a:cubicBezTo>
                  <a:cubicBezTo>
                    <a:pt x="3236" y="3774"/>
                    <a:pt x="3225" y="3801"/>
                    <a:pt x="3192" y="3807"/>
                  </a:cubicBezTo>
                  <a:cubicBezTo>
                    <a:pt x="3186" y="3807"/>
                    <a:pt x="3186" y="3818"/>
                    <a:pt x="3180" y="3818"/>
                  </a:cubicBezTo>
                  <a:cubicBezTo>
                    <a:pt x="3175" y="3818"/>
                    <a:pt x="3175" y="3807"/>
                    <a:pt x="3169" y="3807"/>
                  </a:cubicBezTo>
                  <a:cubicBezTo>
                    <a:pt x="3164" y="3790"/>
                    <a:pt x="3158" y="3779"/>
                    <a:pt x="3158" y="3762"/>
                  </a:cubicBezTo>
                  <a:cubicBezTo>
                    <a:pt x="3158" y="3751"/>
                    <a:pt x="3164" y="3740"/>
                    <a:pt x="3169" y="3729"/>
                  </a:cubicBezTo>
                  <a:cubicBezTo>
                    <a:pt x="3175" y="3690"/>
                    <a:pt x="3186" y="3674"/>
                    <a:pt x="3186" y="3635"/>
                  </a:cubicBezTo>
                  <a:cubicBezTo>
                    <a:pt x="3186" y="3629"/>
                    <a:pt x="3192" y="3629"/>
                    <a:pt x="3192" y="3624"/>
                  </a:cubicBezTo>
                  <a:cubicBezTo>
                    <a:pt x="3192" y="3618"/>
                    <a:pt x="3186" y="3613"/>
                    <a:pt x="3186" y="3607"/>
                  </a:cubicBezTo>
                  <a:cubicBezTo>
                    <a:pt x="3180" y="3585"/>
                    <a:pt x="3186" y="3568"/>
                    <a:pt x="3186" y="3540"/>
                  </a:cubicBezTo>
                  <a:cubicBezTo>
                    <a:pt x="3186" y="3518"/>
                    <a:pt x="3180" y="3502"/>
                    <a:pt x="3186" y="3479"/>
                  </a:cubicBezTo>
                  <a:cubicBezTo>
                    <a:pt x="3186" y="3457"/>
                    <a:pt x="3192" y="3446"/>
                    <a:pt x="3192" y="3424"/>
                  </a:cubicBezTo>
                  <a:cubicBezTo>
                    <a:pt x="3192" y="3402"/>
                    <a:pt x="3192" y="3379"/>
                    <a:pt x="3186" y="3357"/>
                  </a:cubicBezTo>
                  <a:cubicBezTo>
                    <a:pt x="3180" y="3352"/>
                    <a:pt x="3169" y="3346"/>
                    <a:pt x="3169" y="3335"/>
                  </a:cubicBezTo>
                  <a:cubicBezTo>
                    <a:pt x="3169" y="3318"/>
                    <a:pt x="3186" y="3318"/>
                    <a:pt x="3197" y="3307"/>
                  </a:cubicBezTo>
                  <a:cubicBezTo>
                    <a:pt x="3219" y="3302"/>
                    <a:pt x="3230" y="3280"/>
                    <a:pt x="3253" y="3280"/>
                  </a:cubicBezTo>
                  <a:cubicBezTo>
                    <a:pt x="3264" y="3280"/>
                    <a:pt x="3275" y="3291"/>
                    <a:pt x="3286" y="3291"/>
                  </a:cubicBezTo>
                  <a:cubicBezTo>
                    <a:pt x="3314" y="3291"/>
                    <a:pt x="3341" y="3274"/>
                    <a:pt x="3352" y="3246"/>
                  </a:cubicBezTo>
                  <a:cubicBezTo>
                    <a:pt x="3364" y="3229"/>
                    <a:pt x="3352" y="3213"/>
                    <a:pt x="3352" y="3196"/>
                  </a:cubicBezTo>
                  <a:cubicBezTo>
                    <a:pt x="3352" y="3180"/>
                    <a:pt x="3364" y="3169"/>
                    <a:pt x="3369" y="3157"/>
                  </a:cubicBezTo>
                  <a:cubicBezTo>
                    <a:pt x="3375" y="3146"/>
                    <a:pt x="3386" y="3141"/>
                    <a:pt x="3391" y="3135"/>
                  </a:cubicBezTo>
                  <a:cubicBezTo>
                    <a:pt x="3408" y="3124"/>
                    <a:pt x="3408" y="3113"/>
                    <a:pt x="3419" y="3096"/>
                  </a:cubicBezTo>
                  <a:cubicBezTo>
                    <a:pt x="3425" y="3085"/>
                    <a:pt x="3436" y="3080"/>
                    <a:pt x="3436" y="3069"/>
                  </a:cubicBezTo>
                  <a:cubicBezTo>
                    <a:pt x="3441" y="3058"/>
                    <a:pt x="3430" y="3046"/>
                    <a:pt x="3436" y="3030"/>
                  </a:cubicBezTo>
                  <a:cubicBezTo>
                    <a:pt x="3441" y="3007"/>
                    <a:pt x="3463" y="3002"/>
                    <a:pt x="3463" y="2980"/>
                  </a:cubicBezTo>
                  <a:cubicBezTo>
                    <a:pt x="3463" y="2935"/>
                    <a:pt x="3436" y="2919"/>
                    <a:pt x="3419" y="2874"/>
                  </a:cubicBezTo>
                  <a:cubicBezTo>
                    <a:pt x="3419" y="2869"/>
                    <a:pt x="3419" y="2858"/>
                    <a:pt x="3414" y="2852"/>
                  </a:cubicBezTo>
                  <a:cubicBezTo>
                    <a:pt x="3408" y="2841"/>
                    <a:pt x="3402" y="2835"/>
                    <a:pt x="3402" y="2824"/>
                  </a:cubicBezTo>
                  <a:cubicBezTo>
                    <a:pt x="3402" y="2808"/>
                    <a:pt x="3408" y="2802"/>
                    <a:pt x="3419" y="2785"/>
                  </a:cubicBezTo>
                  <a:cubicBezTo>
                    <a:pt x="3419" y="2774"/>
                    <a:pt x="3419" y="2763"/>
                    <a:pt x="3425" y="2758"/>
                  </a:cubicBezTo>
                  <a:cubicBezTo>
                    <a:pt x="3441" y="2741"/>
                    <a:pt x="3458" y="2747"/>
                    <a:pt x="3480" y="2741"/>
                  </a:cubicBezTo>
                  <a:cubicBezTo>
                    <a:pt x="3513" y="2735"/>
                    <a:pt x="3536" y="2730"/>
                    <a:pt x="3569" y="2724"/>
                  </a:cubicBezTo>
                  <a:cubicBezTo>
                    <a:pt x="3591" y="2713"/>
                    <a:pt x="3602" y="2697"/>
                    <a:pt x="3624" y="2686"/>
                  </a:cubicBezTo>
                  <a:cubicBezTo>
                    <a:pt x="3641" y="2674"/>
                    <a:pt x="3652" y="2663"/>
                    <a:pt x="3675" y="2652"/>
                  </a:cubicBezTo>
                  <a:cubicBezTo>
                    <a:pt x="3708" y="2641"/>
                    <a:pt x="3735" y="2636"/>
                    <a:pt x="3747" y="2608"/>
                  </a:cubicBezTo>
                  <a:cubicBezTo>
                    <a:pt x="3752" y="2591"/>
                    <a:pt x="3752" y="2575"/>
                    <a:pt x="3752" y="2552"/>
                  </a:cubicBezTo>
                  <a:cubicBezTo>
                    <a:pt x="3758" y="2541"/>
                    <a:pt x="3758" y="2530"/>
                    <a:pt x="3763" y="2513"/>
                  </a:cubicBezTo>
                  <a:cubicBezTo>
                    <a:pt x="3763" y="2513"/>
                    <a:pt x="3763" y="2502"/>
                    <a:pt x="3769" y="2502"/>
                  </a:cubicBezTo>
                  <a:cubicBezTo>
                    <a:pt x="3780" y="2491"/>
                    <a:pt x="3791" y="2497"/>
                    <a:pt x="3808" y="2497"/>
                  </a:cubicBezTo>
                  <a:cubicBezTo>
                    <a:pt x="3841" y="2497"/>
                    <a:pt x="3869" y="2502"/>
                    <a:pt x="3897" y="2513"/>
                  </a:cubicBezTo>
                  <a:cubicBezTo>
                    <a:pt x="3919" y="2525"/>
                    <a:pt x="3930" y="2541"/>
                    <a:pt x="3952" y="2541"/>
                  </a:cubicBezTo>
                  <a:cubicBezTo>
                    <a:pt x="3974" y="2541"/>
                    <a:pt x="3985" y="2530"/>
                    <a:pt x="4002" y="2525"/>
                  </a:cubicBezTo>
                  <a:lnTo>
                    <a:pt x="4002" y="2525"/>
                  </a:lnTo>
                  <a:cubicBezTo>
                    <a:pt x="3980" y="2502"/>
                    <a:pt x="3963" y="2497"/>
                    <a:pt x="3941" y="2475"/>
                  </a:cubicBezTo>
                  <a:cubicBezTo>
                    <a:pt x="3924" y="2452"/>
                    <a:pt x="3919" y="2436"/>
                    <a:pt x="3897" y="2425"/>
                  </a:cubicBezTo>
                  <a:cubicBezTo>
                    <a:pt x="3874" y="2419"/>
                    <a:pt x="3863" y="2414"/>
                    <a:pt x="3841" y="2402"/>
                  </a:cubicBezTo>
                  <a:cubicBezTo>
                    <a:pt x="3824" y="2386"/>
                    <a:pt x="3819" y="2369"/>
                    <a:pt x="3797" y="2353"/>
                  </a:cubicBezTo>
                  <a:cubicBezTo>
                    <a:pt x="3802" y="2353"/>
                    <a:pt x="3797" y="2347"/>
                    <a:pt x="3802" y="2341"/>
                  </a:cubicBezTo>
                  <a:cubicBezTo>
                    <a:pt x="3813" y="2330"/>
                    <a:pt x="3824" y="2325"/>
                    <a:pt x="3830" y="2308"/>
                  </a:cubicBezTo>
                  <a:cubicBezTo>
                    <a:pt x="3841" y="2280"/>
                    <a:pt x="3846" y="2258"/>
                    <a:pt x="3863" y="2230"/>
                  </a:cubicBezTo>
                  <a:cubicBezTo>
                    <a:pt x="3880" y="2203"/>
                    <a:pt x="3897" y="2186"/>
                    <a:pt x="3902" y="2153"/>
                  </a:cubicBezTo>
                  <a:cubicBezTo>
                    <a:pt x="3908" y="2119"/>
                    <a:pt x="3897" y="2103"/>
                    <a:pt x="3897" y="2075"/>
                  </a:cubicBezTo>
                  <a:cubicBezTo>
                    <a:pt x="3902" y="2058"/>
                    <a:pt x="3908" y="2047"/>
                    <a:pt x="3908" y="2030"/>
                  </a:cubicBezTo>
                  <a:cubicBezTo>
                    <a:pt x="3919" y="1986"/>
                    <a:pt x="3930" y="1958"/>
                    <a:pt x="3930" y="1908"/>
                  </a:cubicBezTo>
                  <a:cubicBezTo>
                    <a:pt x="3930" y="1847"/>
                    <a:pt x="3897" y="1820"/>
                    <a:pt x="3858" y="1775"/>
                  </a:cubicBezTo>
                  <a:cubicBezTo>
                    <a:pt x="3841" y="1748"/>
                    <a:pt x="3841" y="1725"/>
                    <a:pt x="3835" y="1697"/>
                  </a:cubicBezTo>
                  <a:cubicBezTo>
                    <a:pt x="3830" y="1681"/>
                    <a:pt x="3824" y="1670"/>
                    <a:pt x="3824" y="1659"/>
                  </a:cubicBezTo>
                  <a:cubicBezTo>
                    <a:pt x="3819" y="1620"/>
                    <a:pt x="3819" y="1592"/>
                    <a:pt x="3797" y="1560"/>
                  </a:cubicBezTo>
                  <a:cubicBezTo>
                    <a:pt x="3786" y="1549"/>
                    <a:pt x="3774" y="1543"/>
                    <a:pt x="3763" y="1526"/>
                  </a:cubicBezTo>
                  <a:cubicBezTo>
                    <a:pt x="3758" y="1515"/>
                    <a:pt x="3763" y="1510"/>
                    <a:pt x="3763" y="1499"/>
                  </a:cubicBezTo>
                  <a:cubicBezTo>
                    <a:pt x="3758" y="1482"/>
                    <a:pt x="3752" y="1476"/>
                    <a:pt x="3747" y="1460"/>
                  </a:cubicBezTo>
                  <a:cubicBezTo>
                    <a:pt x="3735" y="1432"/>
                    <a:pt x="3747" y="1410"/>
                    <a:pt x="3735" y="1382"/>
                  </a:cubicBezTo>
                  <a:cubicBezTo>
                    <a:pt x="3719" y="1332"/>
                    <a:pt x="3702" y="1310"/>
                    <a:pt x="3675" y="1266"/>
                  </a:cubicBezTo>
                  <a:cubicBezTo>
                    <a:pt x="3663" y="1249"/>
                    <a:pt x="3663" y="1232"/>
                    <a:pt x="3652" y="1221"/>
                  </a:cubicBezTo>
                  <a:cubicBezTo>
                    <a:pt x="3613" y="1177"/>
                    <a:pt x="3563" y="1188"/>
                    <a:pt x="3536" y="1143"/>
                  </a:cubicBezTo>
                  <a:cubicBezTo>
                    <a:pt x="3530" y="1143"/>
                    <a:pt x="3536" y="1138"/>
                    <a:pt x="3530" y="1132"/>
                  </a:cubicBezTo>
                  <a:cubicBezTo>
                    <a:pt x="3519" y="1110"/>
                    <a:pt x="3508" y="1099"/>
                    <a:pt x="3497" y="1077"/>
                  </a:cubicBezTo>
                  <a:cubicBezTo>
                    <a:pt x="3486" y="1060"/>
                    <a:pt x="3469" y="1044"/>
                    <a:pt x="3469" y="1021"/>
                  </a:cubicBezTo>
                  <a:cubicBezTo>
                    <a:pt x="3469" y="966"/>
                    <a:pt x="3469" y="933"/>
                    <a:pt x="3491" y="888"/>
                  </a:cubicBezTo>
                  <a:cubicBezTo>
                    <a:pt x="3502" y="899"/>
                    <a:pt x="3513" y="905"/>
                    <a:pt x="3525" y="916"/>
                  </a:cubicBezTo>
                  <a:cubicBezTo>
                    <a:pt x="3541" y="938"/>
                    <a:pt x="3547" y="960"/>
                    <a:pt x="3575" y="960"/>
                  </a:cubicBezTo>
                  <a:cubicBezTo>
                    <a:pt x="3608" y="960"/>
                    <a:pt x="3619" y="960"/>
                    <a:pt x="3652" y="960"/>
                  </a:cubicBezTo>
                  <a:cubicBezTo>
                    <a:pt x="3675" y="960"/>
                    <a:pt x="3691" y="966"/>
                    <a:pt x="3713" y="966"/>
                  </a:cubicBezTo>
                  <a:cubicBezTo>
                    <a:pt x="3741" y="966"/>
                    <a:pt x="3752" y="949"/>
                    <a:pt x="3780" y="927"/>
                  </a:cubicBezTo>
                  <a:lnTo>
                    <a:pt x="3780" y="927"/>
                  </a:lnTo>
                  <a:cubicBezTo>
                    <a:pt x="3780" y="905"/>
                    <a:pt x="3780" y="888"/>
                    <a:pt x="3786" y="860"/>
                  </a:cubicBezTo>
                  <a:cubicBezTo>
                    <a:pt x="3797" y="821"/>
                    <a:pt x="3824" y="805"/>
                    <a:pt x="3824" y="766"/>
                  </a:cubicBezTo>
                  <a:cubicBezTo>
                    <a:pt x="3824" y="744"/>
                    <a:pt x="3802" y="738"/>
                    <a:pt x="3791" y="721"/>
                  </a:cubicBezTo>
                  <a:cubicBezTo>
                    <a:pt x="3774" y="705"/>
                    <a:pt x="3774" y="688"/>
                    <a:pt x="3763" y="672"/>
                  </a:cubicBezTo>
                  <a:cubicBezTo>
                    <a:pt x="3758" y="649"/>
                    <a:pt x="3747" y="644"/>
                    <a:pt x="3747" y="622"/>
                  </a:cubicBezTo>
                  <a:cubicBezTo>
                    <a:pt x="3747" y="594"/>
                    <a:pt x="3769" y="577"/>
                    <a:pt x="3797" y="561"/>
                  </a:cubicBezTo>
                  <a:cubicBezTo>
                    <a:pt x="3802" y="555"/>
                    <a:pt x="3813" y="555"/>
                    <a:pt x="3819" y="550"/>
                  </a:cubicBezTo>
                  <a:cubicBezTo>
                    <a:pt x="3830" y="533"/>
                    <a:pt x="3824" y="522"/>
                    <a:pt x="3824" y="511"/>
                  </a:cubicBezTo>
                  <a:cubicBezTo>
                    <a:pt x="3824" y="494"/>
                    <a:pt x="3819" y="483"/>
                    <a:pt x="3808" y="466"/>
                  </a:cubicBezTo>
                  <a:cubicBezTo>
                    <a:pt x="3802" y="450"/>
                    <a:pt x="3802" y="438"/>
                    <a:pt x="3791" y="416"/>
                  </a:cubicBezTo>
                  <a:cubicBezTo>
                    <a:pt x="3774" y="383"/>
                    <a:pt x="3763" y="366"/>
                    <a:pt x="3735" y="339"/>
                  </a:cubicBezTo>
                  <a:cubicBezTo>
                    <a:pt x="3730" y="333"/>
                    <a:pt x="3730" y="322"/>
                    <a:pt x="3719" y="316"/>
                  </a:cubicBezTo>
                  <a:cubicBezTo>
                    <a:pt x="3680" y="294"/>
                    <a:pt x="3652" y="300"/>
                    <a:pt x="3613" y="283"/>
                  </a:cubicBezTo>
                  <a:cubicBezTo>
                    <a:pt x="3586" y="272"/>
                    <a:pt x="3569" y="261"/>
                    <a:pt x="3547" y="244"/>
                  </a:cubicBezTo>
                  <a:cubicBezTo>
                    <a:pt x="3536" y="233"/>
                    <a:pt x="3525" y="222"/>
                    <a:pt x="3513" y="216"/>
                  </a:cubicBezTo>
                  <a:cubicBezTo>
                    <a:pt x="3486" y="205"/>
                    <a:pt x="3469" y="205"/>
                    <a:pt x="3447" y="183"/>
                  </a:cubicBezTo>
                  <a:cubicBezTo>
                    <a:pt x="3425" y="161"/>
                    <a:pt x="3419" y="144"/>
                    <a:pt x="3408" y="116"/>
                  </a:cubicBezTo>
                  <a:cubicBezTo>
                    <a:pt x="3397" y="83"/>
                    <a:pt x="3380" y="61"/>
                    <a:pt x="3380" y="28"/>
                  </a:cubicBezTo>
                  <a:cubicBezTo>
                    <a:pt x="3380" y="22"/>
                    <a:pt x="3386" y="16"/>
                    <a:pt x="3386" y="11"/>
                  </a:cubicBezTo>
                  <a:lnTo>
                    <a:pt x="3386" y="11"/>
                  </a:lnTo>
                  <a:cubicBezTo>
                    <a:pt x="3380" y="11"/>
                    <a:pt x="3375" y="11"/>
                    <a:pt x="3369" y="5"/>
                  </a:cubicBezTo>
                  <a:cubicBezTo>
                    <a:pt x="3358" y="5"/>
                    <a:pt x="3352" y="0"/>
                    <a:pt x="3336" y="0"/>
                  </a:cubicBezTo>
                  <a:cubicBezTo>
                    <a:pt x="3319" y="0"/>
                    <a:pt x="3308" y="0"/>
                    <a:pt x="3297" y="11"/>
                  </a:cubicBezTo>
                  <a:cubicBezTo>
                    <a:pt x="3291" y="16"/>
                    <a:pt x="3286" y="28"/>
                    <a:pt x="3280" y="39"/>
                  </a:cubicBezTo>
                  <a:cubicBezTo>
                    <a:pt x="3269" y="55"/>
                    <a:pt x="3253" y="72"/>
                    <a:pt x="3230" y="72"/>
                  </a:cubicBezTo>
                  <a:cubicBezTo>
                    <a:pt x="3203" y="72"/>
                    <a:pt x="3186" y="55"/>
                    <a:pt x="3158" y="55"/>
                  </a:cubicBezTo>
                  <a:cubicBezTo>
                    <a:pt x="3130" y="55"/>
                    <a:pt x="3125" y="78"/>
                    <a:pt x="3103" y="89"/>
                  </a:cubicBezTo>
                  <a:cubicBezTo>
                    <a:pt x="3080" y="105"/>
                    <a:pt x="3069" y="116"/>
                    <a:pt x="3047" y="128"/>
                  </a:cubicBezTo>
                  <a:cubicBezTo>
                    <a:pt x="3025" y="144"/>
                    <a:pt x="3019" y="155"/>
                    <a:pt x="3003" y="166"/>
                  </a:cubicBezTo>
                  <a:cubicBezTo>
                    <a:pt x="2975" y="183"/>
                    <a:pt x="2953" y="194"/>
                    <a:pt x="2920" y="194"/>
                  </a:cubicBezTo>
                  <a:cubicBezTo>
                    <a:pt x="2903" y="194"/>
                    <a:pt x="2892" y="189"/>
                    <a:pt x="2869" y="189"/>
                  </a:cubicBezTo>
                  <a:cubicBezTo>
                    <a:pt x="2847" y="189"/>
                    <a:pt x="2836" y="205"/>
                    <a:pt x="2814" y="211"/>
                  </a:cubicBezTo>
                  <a:cubicBezTo>
                    <a:pt x="2809" y="216"/>
                    <a:pt x="2797" y="211"/>
                    <a:pt x="2786" y="216"/>
                  </a:cubicBezTo>
                  <a:cubicBezTo>
                    <a:pt x="2775" y="216"/>
                    <a:pt x="2764" y="222"/>
                    <a:pt x="2753" y="228"/>
                  </a:cubicBezTo>
                  <a:cubicBezTo>
                    <a:pt x="2731" y="244"/>
                    <a:pt x="2725" y="261"/>
                    <a:pt x="2698" y="261"/>
                  </a:cubicBezTo>
                  <a:cubicBezTo>
                    <a:pt x="2692" y="261"/>
                    <a:pt x="2686" y="261"/>
                    <a:pt x="2681" y="261"/>
                  </a:cubicBezTo>
                  <a:cubicBezTo>
                    <a:pt x="2636" y="261"/>
                    <a:pt x="2636" y="261"/>
                    <a:pt x="2636" y="261"/>
                  </a:cubicBezTo>
                  <a:cubicBezTo>
                    <a:pt x="2609" y="261"/>
                    <a:pt x="2592" y="272"/>
                    <a:pt x="2570" y="283"/>
                  </a:cubicBezTo>
                  <a:cubicBezTo>
                    <a:pt x="2559" y="289"/>
                    <a:pt x="2548" y="283"/>
                    <a:pt x="2536" y="289"/>
                  </a:cubicBezTo>
                  <a:cubicBezTo>
                    <a:pt x="2509" y="294"/>
                    <a:pt x="2492" y="300"/>
                    <a:pt x="2459" y="305"/>
                  </a:cubicBezTo>
                  <a:cubicBezTo>
                    <a:pt x="2409" y="311"/>
                    <a:pt x="2387" y="311"/>
                    <a:pt x="2337" y="316"/>
                  </a:cubicBezTo>
                  <a:cubicBezTo>
                    <a:pt x="2314" y="322"/>
                    <a:pt x="2303" y="333"/>
                    <a:pt x="2281" y="333"/>
                  </a:cubicBezTo>
                  <a:cubicBezTo>
                    <a:pt x="2264" y="333"/>
                    <a:pt x="2259" y="322"/>
                    <a:pt x="2242" y="322"/>
                  </a:cubicBezTo>
                  <a:cubicBezTo>
                    <a:pt x="2231" y="322"/>
                    <a:pt x="2220" y="322"/>
                    <a:pt x="2215" y="322"/>
                  </a:cubicBezTo>
                  <a:lnTo>
                    <a:pt x="2215" y="322"/>
                  </a:lnTo>
                  <a:cubicBezTo>
                    <a:pt x="2215" y="350"/>
                    <a:pt x="2215" y="366"/>
                    <a:pt x="2215" y="388"/>
                  </a:cubicBezTo>
                  <a:cubicBezTo>
                    <a:pt x="2215" y="461"/>
                    <a:pt x="2215" y="505"/>
                    <a:pt x="2242" y="572"/>
                  </a:cubicBezTo>
                  <a:cubicBezTo>
                    <a:pt x="2264" y="633"/>
                    <a:pt x="2292" y="666"/>
                    <a:pt x="2292" y="727"/>
                  </a:cubicBezTo>
                  <a:cubicBezTo>
                    <a:pt x="2292" y="794"/>
                    <a:pt x="2287" y="833"/>
                    <a:pt x="2276" y="899"/>
                  </a:cubicBezTo>
                  <a:cubicBezTo>
                    <a:pt x="2276" y="916"/>
                    <a:pt x="2270" y="921"/>
                    <a:pt x="2270" y="938"/>
                  </a:cubicBezTo>
                  <a:cubicBezTo>
                    <a:pt x="2270" y="982"/>
                    <a:pt x="2298" y="1005"/>
                    <a:pt x="2320" y="1044"/>
                  </a:cubicBezTo>
                  <a:cubicBezTo>
                    <a:pt x="2331" y="1066"/>
                    <a:pt x="2337" y="1077"/>
                    <a:pt x="2353" y="1093"/>
                  </a:cubicBezTo>
                  <a:cubicBezTo>
                    <a:pt x="2364" y="1110"/>
                    <a:pt x="2381" y="1116"/>
                    <a:pt x="2392" y="1132"/>
                  </a:cubicBezTo>
                  <a:cubicBezTo>
                    <a:pt x="2409" y="1155"/>
                    <a:pt x="2420" y="1177"/>
                    <a:pt x="2431" y="1199"/>
                  </a:cubicBezTo>
                  <a:cubicBezTo>
                    <a:pt x="2437" y="1210"/>
                    <a:pt x="2448" y="1215"/>
                    <a:pt x="2453" y="1227"/>
                  </a:cubicBezTo>
                  <a:cubicBezTo>
                    <a:pt x="2453" y="1238"/>
                    <a:pt x="2453" y="1243"/>
                    <a:pt x="2459" y="1254"/>
                  </a:cubicBezTo>
                  <a:cubicBezTo>
                    <a:pt x="2459" y="1260"/>
                    <a:pt x="2464" y="1260"/>
                    <a:pt x="2470" y="1266"/>
                  </a:cubicBezTo>
                  <a:cubicBezTo>
                    <a:pt x="2481" y="1293"/>
                    <a:pt x="2486" y="1315"/>
                    <a:pt x="2486" y="1349"/>
                  </a:cubicBezTo>
                  <a:cubicBezTo>
                    <a:pt x="2486" y="1377"/>
                    <a:pt x="2481" y="1388"/>
                    <a:pt x="2475" y="1415"/>
                  </a:cubicBezTo>
                  <a:cubicBezTo>
                    <a:pt x="2475" y="1426"/>
                    <a:pt x="2464" y="1426"/>
                    <a:pt x="2459" y="1438"/>
                  </a:cubicBezTo>
                  <a:cubicBezTo>
                    <a:pt x="2453" y="1449"/>
                    <a:pt x="2459" y="1454"/>
                    <a:pt x="2459" y="1465"/>
                  </a:cubicBezTo>
                  <a:cubicBezTo>
                    <a:pt x="2459" y="1504"/>
                    <a:pt x="2470" y="1526"/>
                    <a:pt x="2475" y="1571"/>
                  </a:cubicBezTo>
                  <a:cubicBezTo>
                    <a:pt x="2425" y="1549"/>
                    <a:pt x="2398" y="1532"/>
                    <a:pt x="2342" y="1515"/>
                  </a:cubicBezTo>
                  <a:cubicBezTo>
                    <a:pt x="2303" y="1504"/>
                    <a:pt x="2287" y="1499"/>
                    <a:pt x="2248" y="1499"/>
                  </a:cubicBezTo>
                  <a:cubicBezTo>
                    <a:pt x="2192" y="1499"/>
                    <a:pt x="2165" y="1526"/>
                    <a:pt x="2120" y="1560"/>
                  </a:cubicBezTo>
                  <a:cubicBezTo>
                    <a:pt x="2104" y="1543"/>
                    <a:pt x="2098" y="1532"/>
                    <a:pt x="2098" y="1510"/>
                  </a:cubicBezTo>
                  <a:cubicBezTo>
                    <a:pt x="2087" y="1471"/>
                    <a:pt x="2092" y="1449"/>
                    <a:pt x="2092" y="1410"/>
                  </a:cubicBezTo>
                  <a:cubicBezTo>
                    <a:pt x="2092" y="1393"/>
                    <a:pt x="2092" y="1382"/>
                    <a:pt x="2087" y="1365"/>
                  </a:cubicBezTo>
                  <a:cubicBezTo>
                    <a:pt x="2070" y="1365"/>
                    <a:pt x="2059" y="1377"/>
                    <a:pt x="2042" y="1377"/>
                  </a:cubicBezTo>
                  <a:cubicBezTo>
                    <a:pt x="2031" y="1377"/>
                    <a:pt x="2015" y="1365"/>
                    <a:pt x="2003" y="1377"/>
                  </a:cubicBezTo>
                  <a:cubicBezTo>
                    <a:pt x="2003" y="1377"/>
                    <a:pt x="2003" y="1382"/>
                    <a:pt x="2003" y="1388"/>
                  </a:cubicBezTo>
                  <a:cubicBezTo>
                    <a:pt x="1981" y="1426"/>
                    <a:pt x="1992" y="1465"/>
                    <a:pt x="1965" y="1504"/>
                  </a:cubicBezTo>
                  <a:cubicBezTo>
                    <a:pt x="1943" y="1493"/>
                    <a:pt x="1931" y="1482"/>
                    <a:pt x="1915" y="1471"/>
                  </a:cubicBezTo>
                  <a:cubicBezTo>
                    <a:pt x="1904" y="1465"/>
                    <a:pt x="1898" y="1449"/>
                    <a:pt x="1887" y="1449"/>
                  </a:cubicBezTo>
                  <a:cubicBezTo>
                    <a:pt x="1826" y="1449"/>
                    <a:pt x="1826" y="1449"/>
                    <a:pt x="1826" y="1449"/>
                  </a:cubicBezTo>
                  <a:cubicBezTo>
                    <a:pt x="1826" y="1415"/>
                    <a:pt x="1826" y="1393"/>
                    <a:pt x="1826" y="1360"/>
                  </a:cubicBezTo>
                  <a:cubicBezTo>
                    <a:pt x="1826" y="1354"/>
                    <a:pt x="1832" y="1349"/>
                    <a:pt x="1832" y="1343"/>
                  </a:cubicBezTo>
                  <a:cubicBezTo>
                    <a:pt x="1826" y="1327"/>
                    <a:pt x="1820" y="1310"/>
                    <a:pt x="1804" y="1310"/>
                  </a:cubicBezTo>
                  <a:cubicBezTo>
                    <a:pt x="1765" y="1310"/>
                    <a:pt x="1765" y="1360"/>
                    <a:pt x="1765" y="1399"/>
                  </a:cubicBezTo>
                  <a:cubicBezTo>
                    <a:pt x="1726" y="1399"/>
                    <a:pt x="1726" y="1399"/>
                    <a:pt x="1726" y="1399"/>
                  </a:cubicBezTo>
                  <a:cubicBezTo>
                    <a:pt x="1715" y="1393"/>
                    <a:pt x="1715" y="1393"/>
                    <a:pt x="1715" y="1393"/>
                  </a:cubicBezTo>
                  <a:cubicBezTo>
                    <a:pt x="1709" y="1399"/>
                    <a:pt x="1709" y="1410"/>
                    <a:pt x="1704" y="1415"/>
                  </a:cubicBezTo>
                  <a:cubicBezTo>
                    <a:pt x="1698" y="1426"/>
                    <a:pt x="1687" y="1421"/>
                    <a:pt x="1676" y="1432"/>
                  </a:cubicBezTo>
                  <a:cubicBezTo>
                    <a:pt x="1670" y="1438"/>
                    <a:pt x="1665" y="1443"/>
                    <a:pt x="1665" y="1454"/>
                  </a:cubicBezTo>
                  <a:cubicBezTo>
                    <a:pt x="1665" y="1471"/>
                    <a:pt x="1670" y="1488"/>
                    <a:pt x="1659" y="1499"/>
                  </a:cubicBezTo>
                  <a:cubicBezTo>
                    <a:pt x="1648" y="1504"/>
                    <a:pt x="1643" y="1499"/>
                    <a:pt x="1632" y="1504"/>
                  </a:cubicBezTo>
                  <a:cubicBezTo>
                    <a:pt x="1615" y="1504"/>
                    <a:pt x="1604" y="1510"/>
                    <a:pt x="1582" y="1510"/>
                  </a:cubicBezTo>
                  <a:cubicBezTo>
                    <a:pt x="1565" y="1510"/>
                    <a:pt x="1554" y="1504"/>
                    <a:pt x="1537" y="1510"/>
                  </a:cubicBezTo>
                  <a:cubicBezTo>
                    <a:pt x="1537" y="1532"/>
                    <a:pt x="1537" y="1549"/>
                    <a:pt x="1532" y="1571"/>
                  </a:cubicBezTo>
                  <a:cubicBezTo>
                    <a:pt x="1532" y="1582"/>
                    <a:pt x="1532" y="1592"/>
                    <a:pt x="1526" y="1598"/>
                  </a:cubicBezTo>
                  <a:cubicBezTo>
                    <a:pt x="1515" y="1609"/>
                    <a:pt x="1498" y="1609"/>
                    <a:pt x="1487" y="1625"/>
                  </a:cubicBezTo>
                  <a:cubicBezTo>
                    <a:pt x="1482" y="1642"/>
                    <a:pt x="1482" y="1659"/>
                    <a:pt x="1476" y="1681"/>
                  </a:cubicBezTo>
                  <a:cubicBezTo>
                    <a:pt x="1471" y="1697"/>
                    <a:pt x="1454" y="1697"/>
                    <a:pt x="1443" y="1714"/>
                  </a:cubicBezTo>
                  <a:cubicBezTo>
                    <a:pt x="1432" y="1720"/>
                    <a:pt x="1426" y="1731"/>
                    <a:pt x="1410" y="1731"/>
                  </a:cubicBezTo>
                  <a:cubicBezTo>
                    <a:pt x="1393" y="1731"/>
                    <a:pt x="1382" y="1720"/>
                    <a:pt x="1365" y="1714"/>
                  </a:cubicBezTo>
                  <a:cubicBezTo>
                    <a:pt x="1349" y="1748"/>
                    <a:pt x="1354" y="1786"/>
                    <a:pt x="1321" y="1808"/>
                  </a:cubicBezTo>
                  <a:cubicBezTo>
                    <a:pt x="1310" y="1814"/>
                    <a:pt x="1304" y="1808"/>
                    <a:pt x="1287" y="1808"/>
                  </a:cubicBezTo>
                  <a:cubicBezTo>
                    <a:pt x="1265" y="1808"/>
                    <a:pt x="1249" y="1797"/>
                    <a:pt x="1232" y="1786"/>
                  </a:cubicBezTo>
                  <a:cubicBezTo>
                    <a:pt x="1226" y="1781"/>
                    <a:pt x="1221" y="1775"/>
                    <a:pt x="1210" y="1775"/>
                  </a:cubicBezTo>
                  <a:cubicBezTo>
                    <a:pt x="1193" y="1775"/>
                    <a:pt x="1182" y="1786"/>
                    <a:pt x="1171" y="1803"/>
                  </a:cubicBezTo>
                  <a:cubicBezTo>
                    <a:pt x="1149" y="1825"/>
                    <a:pt x="1138" y="1836"/>
                    <a:pt x="1115" y="1853"/>
                  </a:cubicBezTo>
                  <a:cubicBezTo>
                    <a:pt x="1077" y="1881"/>
                    <a:pt x="1060" y="1903"/>
                    <a:pt x="1021" y="1931"/>
                  </a:cubicBezTo>
                  <a:lnTo>
                    <a:pt x="1021" y="1931"/>
                  </a:lnTo>
                  <a:cubicBezTo>
                    <a:pt x="1026" y="1953"/>
                    <a:pt x="1026" y="1964"/>
                    <a:pt x="1032" y="1986"/>
                  </a:cubicBezTo>
                  <a:cubicBezTo>
                    <a:pt x="1038" y="1997"/>
                    <a:pt x="1043" y="2008"/>
                    <a:pt x="1054" y="2025"/>
                  </a:cubicBezTo>
                  <a:cubicBezTo>
                    <a:pt x="1065" y="2042"/>
                    <a:pt x="1071" y="2058"/>
                    <a:pt x="1082" y="2081"/>
                  </a:cubicBezTo>
                  <a:cubicBezTo>
                    <a:pt x="1110" y="2119"/>
                    <a:pt x="1121" y="2147"/>
                    <a:pt x="1121" y="2192"/>
                  </a:cubicBezTo>
                  <a:cubicBezTo>
                    <a:pt x="1121" y="2208"/>
                    <a:pt x="1115" y="2214"/>
                    <a:pt x="1110" y="2225"/>
                  </a:cubicBezTo>
                  <a:cubicBezTo>
                    <a:pt x="1093" y="2258"/>
                    <a:pt x="1082" y="2275"/>
                    <a:pt x="1082" y="2308"/>
                  </a:cubicBezTo>
                  <a:cubicBezTo>
                    <a:pt x="1077" y="2347"/>
                    <a:pt x="1071" y="2369"/>
                    <a:pt x="1049" y="2402"/>
                  </a:cubicBezTo>
                  <a:cubicBezTo>
                    <a:pt x="1043" y="2419"/>
                    <a:pt x="1032" y="2425"/>
                    <a:pt x="1021" y="2436"/>
                  </a:cubicBezTo>
                  <a:cubicBezTo>
                    <a:pt x="1010" y="2447"/>
                    <a:pt x="1010" y="2458"/>
                    <a:pt x="999" y="2464"/>
                  </a:cubicBezTo>
                  <a:cubicBezTo>
                    <a:pt x="988" y="2475"/>
                    <a:pt x="977" y="2480"/>
                    <a:pt x="960" y="2491"/>
                  </a:cubicBezTo>
                  <a:cubicBezTo>
                    <a:pt x="949" y="2502"/>
                    <a:pt x="949" y="2513"/>
                    <a:pt x="938" y="2530"/>
                  </a:cubicBezTo>
                  <a:cubicBezTo>
                    <a:pt x="932" y="2541"/>
                    <a:pt x="921" y="2552"/>
                    <a:pt x="915" y="2569"/>
                  </a:cubicBezTo>
                  <a:cubicBezTo>
                    <a:pt x="888" y="2630"/>
                    <a:pt x="888" y="2669"/>
                    <a:pt x="871" y="2730"/>
                  </a:cubicBezTo>
                  <a:cubicBezTo>
                    <a:pt x="866" y="2747"/>
                    <a:pt x="860" y="2758"/>
                    <a:pt x="855" y="2774"/>
                  </a:cubicBezTo>
                  <a:cubicBezTo>
                    <a:pt x="843" y="2797"/>
                    <a:pt x="843" y="2813"/>
                    <a:pt x="832" y="2835"/>
                  </a:cubicBezTo>
                  <a:cubicBezTo>
                    <a:pt x="827" y="2846"/>
                    <a:pt x="816" y="2846"/>
                    <a:pt x="810" y="2858"/>
                  </a:cubicBezTo>
                  <a:cubicBezTo>
                    <a:pt x="793" y="2874"/>
                    <a:pt x="788" y="2891"/>
                    <a:pt x="766" y="2908"/>
                  </a:cubicBezTo>
                  <a:cubicBezTo>
                    <a:pt x="766" y="2908"/>
                    <a:pt x="766" y="2919"/>
                    <a:pt x="760" y="2919"/>
                  </a:cubicBezTo>
                  <a:cubicBezTo>
                    <a:pt x="755" y="2919"/>
                    <a:pt x="749" y="2919"/>
                    <a:pt x="744" y="2919"/>
                  </a:cubicBezTo>
                  <a:cubicBezTo>
                    <a:pt x="738" y="2924"/>
                    <a:pt x="744" y="2930"/>
                    <a:pt x="738" y="2935"/>
                  </a:cubicBezTo>
                  <a:lnTo>
                    <a:pt x="738" y="2935"/>
                  </a:lnTo>
                  <a:cubicBezTo>
                    <a:pt x="721" y="2935"/>
                    <a:pt x="716" y="2941"/>
                    <a:pt x="699" y="2941"/>
                  </a:cubicBezTo>
                  <a:lnTo>
                    <a:pt x="693" y="2935"/>
                  </a:lnTo>
                  <a:cubicBezTo>
                    <a:pt x="682" y="2941"/>
                    <a:pt x="677" y="2952"/>
                    <a:pt x="677" y="2958"/>
                  </a:cubicBezTo>
                  <a:cubicBezTo>
                    <a:pt x="677" y="2969"/>
                    <a:pt x="688" y="2974"/>
                    <a:pt x="688" y="2980"/>
                  </a:cubicBezTo>
                  <a:cubicBezTo>
                    <a:pt x="699" y="2996"/>
                    <a:pt x="710" y="3002"/>
                    <a:pt x="721" y="3024"/>
                  </a:cubicBezTo>
                  <a:cubicBezTo>
                    <a:pt x="738" y="3035"/>
                    <a:pt x="749" y="3046"/>
                    <a:pt x="760" y="3063"/>
                  </a:cubicBezTo>
                  <a:cubicBezTo>
                    <a:pt x="771" y="3074"/>
                    <a:pt x="782" y="3074"/>
                    <a:pt x="788" y="3085"/>
                  </a:cubicBezTo>
                  <a:cubicBezTo>
                    <a:pt x="793" y="3096"/>
                    <a:pt x="793" y="3102"/>
                    <a:pt x="799" y="3113"/>
                  </a:cubicBezTo>
                  <a:cubicBezTo>
                    <a:pt x="804" y="3124"/>
                    <a:pt x="810" y="3130"/>
                    <a:pt x="810" y="3141"/>
                  </a:cubicBezTo>
                  <a:cubicBezTo>
                    <a:pt x="810" y="3185"/>
                    <a:pt x="810" y="3185"/>
                    <a:pt x="810" y="3185"/>
                  </a:cubicBezTo>
                  <a:cubicBezTo>
                    <a:pt x="810" y="3196"/>
                    <a:pt x="821" y="3196"/>
                    <a:pt x="821" y="3207"/>
                  </a:cubicBezTo>
                  <a:cubicBezTo>
                    <a:pt x="832" y="3218"/>
                    <a:pt x="832" y="3229"/>
                    <a:pt x="843" y="3235"/>
                  </a:cubicBezTo>
                  <a:cubicBezTo>
                    <a:pt x="849" y="3235"/>
                    <a:pt x="855" y="3229"/>
                    <a:pt x="855" y="3235"/>
                  </a:cubicBezTo>
                  <a:cubicBezTo>
                    <a:pt x="860" y="3224"/>
                    <a:pt x="860" y="3218"/>
                    <a:pt x="860" y="3207"/>
                  </a:cubicBezTo>
                  <a:cubicBezTo>
                    <a:pt x="860" y="3135"/>
                    <a:pt x="860" y="3135"/>
                    <a:pt x="860" y="3135"/>
                  </a:cubicBezTo>
                  <a:cubicBezTo>
                    <a:pt x="860" y="3107"/>
                    <a:pt x="832" y="3096"/>
                    <a:pt x="832" y="3069"/>
                  </a:cubicBezTo>
                  <a:cubicBezTo>
                    <a:pt x="832" y="3058"/>
                    <a:pt x="838" y="3052"/>
                    <a:pt x="838" y="3041"/>
                  </a:cubicBezTo>
                  <a:cubicBezTo>
                    <a:pt x="838" y="3035"/>
                    <a:pt x="843" y="3035"/>
                    <a:pt x="843" y="3030"/>
                  </a:cubicBezTo>
                  <a:cubicBezTo>
                    <a:pt x="860" y="3069"/>
                    <a:pt x="860" y="3069"/>
                    <a:pt x="860" y="3069"/>
                  </a:cubicBezTo>
                  <a:cubicBezTo>
                    <a:pt x="882" y="3063"/>
                    <a:pt x="888" y="3052"/>
                    <a:pt x="910" y="3046"/>
                  </a:cubicBezTo>
                  <a:cubicBezTo>
                    <a:pt x="904" y="3058"/>
                    <a:pt x="904" y="3063"/>
                    <a:pt x="904" y="3074"/>
                  </a:cubicBezTo>
                  <a:cubicBezTo>
                    <a:pt x="904" y="3118"/>
                    <a:pt x="904" y="3118"/>
                    <a:pt x="904" y="3118"/>
                  </a:cubicBezTo>
                  <a:cubicBezTo>
                    <a:pt x="904" y="3130"/>
                    <a:pt x="910" y="3130"/>
                    <a:pt x="910" y="3141"/>
                  </a:cubicBezTo>
                  <a:cubicBezTo>
                    <a:pt x="915" y="3157"/>
                    <a:pt x="915" y="3174"/>
                    <a:pt x="932" y="3185"/>
                  </a:cubicBezTo>
                  <a:cubicBezTo>
                    <a:pt x="943" y="3196"/>
                    <a:pt x="954" y="3191"/>
                    <a:pt x="971" y="3185"/>
                  </a:cubicBezTo>
                  <a:cubicBezTo>
                    <a:pt x="966" y="3213"/>
                    <a:pt x="971" y="3224"/>
                    <a:pt x="971" y="3252"/>
                  </a:cubicBezTo>
                  <a:cubicBezTo>
                    <a:pt x="954" y="3252"/>
                    <a:pt x="943" y="3257"/>
                    <a:pt x="927" y="3257"/>
                  </a:cubicBezTo>
                  <a:cubicBezTo>
                    <a:pt x="910" y="3257"/>
                    <a:pt x="904" y="3246"/>
                    <a:pt x="888" y="3241"/>
                  </a:cubicBezTo>
                  <a:cubicBezTo>
                    <a:pt x="888" y="3335"/>
                    <a:pt x="888" y="3335"/>
                    <a:pt x="888" y="3335"/>
                  </a:cubicBezTo>
                  <a:cubicBezTo>
                    <a:pt x="893" y="3335"/>
                    <a:pt x="899" y="3340"/>
                    <a:pt x="904" y="3340"/>
                  </a:cubicBezTo>
                  <a:lnTo>
                    <a:pt x="910" y="3335"/>
                  </a:lnTo>
                  <a:cubicBezTo>
                    <a:pt x="915" y="3335"/>
                    <a:pt x="915" y="3335"/>
                    <a:pt x="921" y="3340"/>
                  </a:cubicBezTo>
                  <a:cubicBezTo>
                    <a:pt x="949" y="3340"/>
                    <a:pt x="960" y="3340"/>
                    <a:pt x="988" y="3346"/>
                  </a:cubicBezTo>
                  <a:cubicBezTo>
                    <a:pt x="988" y="3352"/>
                    <a:pt x="988" y="3352"/>
                    <a:pt x="988" y="3352"/>
                  </a:cubicBezTo>
                  <a:cubicBezTo>
                    <a:pt x="988" y="3363"/>
                    <a:pt x="982" y="3368"/>
                    <a:pt x="971" y="3374"/>
                  </a:cubicBezTo>
                  <a:cubicBezTo>
                    <a:pt x="966" y="3379"/>
                    <a:pt x="960" y="3391"/>
                    <a:pt x="954" y="3402"/>
                  </a:cubicBezTo>
                  <a:cubicBezTo>
                    <a:pt x="966" y="3418"/>
                    <a:pt x="966" y="3418"/>
                    <a:pt x="966" y="3418"/>
                  </a:cubicBezTo>
                  <a:cubicBezTo>
                    <a:pt x="938" y="3418"/>
                    <a:pt x="938" y="3418"/>
                    <a:pt x="938" y="3418"/>
                  </a:cubicBezTo>
                  <a:cubicBezTo>
                    <a:pt x="938" y="3424"/>
                    <a:pt x="932" y="3424"/>
                    <a:pt x="932" y="3429"/>
                  </a:cubicBezTo>
                  <a:cubicBezTo>
                    <a:pt x="932" y="3435"/>
                    <a:pt x="943" y="3435"/>
                    <a:pt x="943" y="3440"/>
                  </a:cubicBezTo>
                  <a:cubicBezTo>
                    <a:pt x="943" y="3440"/>
                    <a:pt x="938" y="3446"/>
                    <a:pt x="943" y="3446"/>
                  </a:cubicBezTo>
                  <a:cubicBezTo>
                    <a:pt x="943" y="3451"/>
                    <a:pt x="949" y="3451"/>
                    <a:pt x="954" y="3451"/>
                  </a:cubicBezTo>
                  <a:cubicBezTo>
                    <a:pt x="966" y="3451"/>
                    <a:pt x="966" y="3440"/>
                    <a:pt x="971" y="3435"/>
                  </a:cubicBezTo>
                  <a:cubicBezTo>
                    <a:pt x="982" y="3424"/>
                    <a:pt x="993" y="3424"/>
                    <a:pt x="1010" y="3424"/>
                  </a:cubicBezTo>
                  <a:cubicBezTo>
                    <a:pt x="1015" y="3424"/>
                    <a:pt x="1010" y="3429"/>
                    <a:pt x="1015" y="3429"/>
                  </a:cubicBezTo>
                  <a:cubicBezTo>
                    <a:pt x="1021" y="3435"/>
                    <a:pt x="1026" y="3429"/>
                    <a:pt x="1032" y="3429"/>
                  </a:cubicBezTo>
                  <a:cubicBezTo>
                    <a:pt x="1038" y="3435"/>
                    <a:pt x="1043" y="3446"/>
                    <a:pt x="1049" y="3446"/>
                  </a:cubicBezTo>
                  <a:cubicBezTo>
                    <a:pt x="1060" y="3457"/>
                    <a:pt x="1071" y="3457"/>
                    <a:pt x="1077" y="3468"/>
                  </a:cubicBezTo>
                  <a:cubicBezTo>
                    <a:pt x="1065" y="3490"/>
                    <a:pt x="1043" y="3490"/>
                    <a:pt x="1021" y="3490"/>
                  </a:cubicBezTo>
                  <a:cubicBezTo>
                    <a:pt x="1026" y="3507"/>
                    <a:pt x="1038" y="3513"/>
                    <a:pt x="1038" y="3535"/>
                  </a:cubicBezTo>
                  <a:cubicBezTo>
                    <a:pt x="1038" y="3546"/>
                    <a:pt x="1026" y="3546"/>
                    <a:pt x="1021" y="3551"/>
                  </a:cubicBezTo>
                  <a:cubicBezTo>
                    <a:pt x="1010" y="3563"/>
                    <a:pt x="1010" y="3574"/>
                    <a:pt x="1010" y="3590"/>
                  </a:cubicBezTo>
                  <a:cubicBezTo>
                    <a:pt x="1010" y="3596"/>
                    <a:pt x="999" y="3601"/>
                    <a:pt x="999" y="3607"/>
                  </a:cubicBezTo>
                  <a:cubicBezTo>
                    <a:pt x="993" y="3624"/>
                    <a:pt x="993" y="3640"/>
                    <a:pt x="993" y="3663"/>
                  </a:cubicBezTo>
                  <a:cubicBezTo>
                    <a:pt x="993" y="3663"/>
                    <a:pt x="999" y="3663"/>
                    <a:pt x="999" y="3668"/>
                  </a:cubicBezTo>
                  <a:cubicBezTo>
                    <a:pt x="1004" y="3668"/>
                    <a:pt x="1004" y="3674"/>
                    <a:pt x="1010" y="3674"/>
                  </a:cubicBezTo>
                  <a:cubicBezTo>
                    <a:pt x="1026" y="3685"/>
                    <a:pt x="1043" y="3690"/>
                    <a:pt x="1043" y="3712"/>
                  </a:cubicBezTo>
                  <a:cubicBezTo>
                    <a:pt x="1043" y="3718"/>
                    <a:pt x="1038" y="3718"/>
                    <a:pt x="1038" y="3718"/>
                  </a:cubicBezTo>
                  <a:cubicBezTo>
                    <a:pt x="1038" y="3724"/>
                    <a:pt x="1049" y="3724"/>
                    <a:pt x="1049" y="3729"/>
                  </a:cubicBezTo>
                  <a:cubicBezTo>
                    <a:pt x="1054" y="3735"/>
                    <a:pt x="1060" y="3740"/>
                    <a:pt x="1060" y="3746"/>
                  </a:cubicBezTo>
                  <a:cubicBezTo>
                    <a:pt x="1060" y="3757"/>
                    <a:pt x="1054" y="3762"/>
                    <a:pt x="1060" y="3774"/>
                  </a:cubicBezTo>
                  <a:cubicBezTo>
                    <a:pt x="1043" y="3774"/>
                    <a:pt x="1043" y="3774"/>
                    <a:pt x="1043" y="3774"/>
                  </a:cubicBezTo>
                  <a:cubicBezTo>
                    <a:pt x="1032" y="3768"/>
                    <a:pt x="1032" y="3768"/>
                    <a:pt x="1032" y="3768"/>
                  </a:cubicBezTo>
                  <a:cubicBezTo>
                    <a:pt x="1026" y="3774"/>
                    <a:pt x="1026" y="3774"/>
                    <a:pt x="1026" y="3774"/>
                  </a:cubicBezTo>
                  <a:cubicBezTo>
                    <a:pt x="1021" y="3779"/>
                    <a:pt x="1021" y="3779"/>
                    <a:pt x="1021" y="3779"/>
                  </a:cubicBezTo>
                  <a:cubicBezTo>
                    <a:pt x="1038" y="3785"/>
                    <a:pt x="1049" y="3790"/>
                    <a:pt x="1065" y="3801"/>
                  </a:cubicBezTo>
                  <a:cubicBezTo>
                    <a:pt x="1071" y="3801"/>
                    <a:pt x="1071" y="3796"/>
                    <a:pt x="1077" y="3801"/>
                  </a:cubicBezTo>
                  <a:lnTo>
                    <a:pt x="1077" y="3807"/>
                  </a:lnTo>
                  <a:cubicBezTo>
                    <a:pt x="1099" y="3829"/>
                    <a:pt x="1121" y="3829"/>
                    <a:pt x="1138" y="3851"/>
                  </a:cubicBezTo>
                  <a:cubicBezTo>
                    <a:pt x="1149" y="3873"/>
                    <a:pt x="1132" y="3829"/>
                    <a:pt x="1132" y="3823"/>
                  </a:cubicBezTo>
                  <a:cubicBezTo>
                    <a:pt x="1132" y="3796"/>
                    <a:pt x="1132" y="3796"/>
                    <a:pt x="1132" y="3796"/>
                  </a:cubicBezTo>
                  <a:cubicBezTo>
                    <a:pt x="1149" y="3790"/>
                    <a:pt x="1160" y="3796"/>
                    <a:pt x="1176" y="3796"/>
                  </a:cubicBezTo>
                  <a:cubicBezTo>
                    <a:pt x="1188" y="3796"/>
                    <a:pt x="1193" y="3801"/>
                    <a:pt x="1210" y="3801"/>
                  </a:cubicBezTo>
                  <a:cubicBezTo>
                    <a:pt x="1215" y="3801"/>
                    <a:pt x="1215" y="3790"/>
                    <a:pt x="1221" y="3785"/>
                  </a:cubicBezTo>
                  <a:cubicBezTo>
                    <a:pt x="1232" y="3774"/>
                    <a:pt x="1238" y="3768"/>
                    <a:pt x="1249" y="3768"/>
                  </a:cubicBezTo>
                  <a:cubicBezTo>
                    <a:pt x="1260" y="3768"/>
                    <a:pt x="1271" y="3774"/>
                    <a:pt x="1282" y="3779"/>
                  </a:cubicBezTo>
                  <a:cubicBezTo>
                    <a:pt x="1287" y="3779"/>
                    <a:pt x="1287" y="3779"/>
                    <a:pt x="1293" y="3779"/>
                  </a:cubicBezTo>
                  <a:cubicBezTo>
                    <a:pt x="1304" y="3785"/>
                    <a:pt x="1315" y="3796"/>
                    <a:pt x="1315" y="3812"/>
                  </a:cubicBezTo>
                  <a:cubicBezTo>
                    <a:pt x="1315" y="3823"/>
                    <a:pt x="1310" y="3829"/>
                    <a:pt x="1299" y="3840"/>
                  </a:cubicBezTo>
                  <a:cubicBezTo>
                    <a:pt x="1299" y="3840"/>
                    <a:pt x="1293" y="3835"/>
                    <a:pt x="1287" y="3840"/>
                  </a:cubicBezTo>
                  <a:cubicBezTo>
                    <a:pt x="1287" y="3840"/>
                    <a:pt x="1287" y="3846"/>
                    <a:pt x="1287" y="3851"/>
                  </a:cubicBezTo>
                  <a:cubicBezTo>
                    <a:pt x="1287" y="3862"/>
                    <a:pt x="1299" y="3862"/>
                    <a:pt x="1304" y="3868"/>
                  </a:cubicBezTo>
                  <a:cubicBezTo>
                    <a:pt x="1304" y="3868"/>
                    <a:pt x="1304" y="3873"/>
                    <a:pt x="1304" y="3879"/>
                  </a:cubicBezTo>
                  <a:cubicBezTo>
                    <a:pt x="1276" y="3890"/>
                    <a:pt x="1265" y="3907"/>
                    <a:pt x="1232" y="3907"/>
                  </a:cubicBezTo>
                  <a:cubicBezTo>
                    <a:pt x="1204" y="3907"/>
                    <a:pt x="1188" y="3918"/>
                    <a:pt x="1171" y="3940"/>
                  </a:cubicBezTo>
                  <a:cubicBezTo>
                    <a:pt x="1182" y="3946"/>
                    <a:pt x="1182" y="3946"/>
                    <a:pt x="1182" y="3946"/>
                  </a:cubicBezTo>
                  <a:cubicBezTo>
                    <a:pt x="1182" y="3957"/>
                    <a:pt x="1182" y="3957"/>
                    <a:pt x="1182" y="3957"/>
                  </a:cubicBezTo>
                  <a:cubicBezTo>
                    <a:pt x="1188" y="3951"/>
                    <a:pt x="1188" y="3951"/>
                    <a:pt x="1193" y="3951"/>
                  </a:cubicBezTo>
                  <a:cubicBezTo>
                    <a:pt x="1210" y="3951"/>
                    <a:pt x="1221" y="3951"/>
                    <a:pt x="1238" y="3957"/>
                  </a:cubicBezTo>
                  <a:cubicBezTo>
                    <a:pt x="1243" y="3962"/>
                    <a:pt x="1243" y="3979"/>
                    <a:pt x="1254" y="3979"/>
                  </a:cubicBezTo>
                  <a:cubicBezTo>
                    <a:pt x="1265" y="3979"/>
                    <a:pt x="1265" y="3968"/>
                    <a:pt x="1276" y="3968"/>
                  </a:cubicBezTo>
                  <a:cubicBezTo>
                    <a:pt x="1287" y="3968"/>
                    <a:pt x="1293" y="3984"/>
                    <a:pt x="1304" y="3984"/>
                  </a:cubicBezTo>
                  <a:cubicBezTo>
                    <a:pt x="1315" y="3984"/>
                    <a:pt x="1321" y="3973"/>
                    <a:pt x="1326" y="3968"/>
                  </a:cubicBezTo>
                  <a:cubicBezTo>
                    <a:pt x="1337" y="3979"/>
                    <a:pt x="1343" y="3984"/>
                    <a:pt x="1354" y="3984"/>
                  </a:cubicBezTo>
                  <a:cubicBezTo>
                    <a:pt x="1365" y="3984"/>
                    <a:pt x="1365" y="3979"/>
                    <a:pt x="1376" y="3979"/>
                  </a:cubicBezTo>
                  <a:cubicBezTo>
                    <a:pt x="1387" y="3979"/>
                    <a:pt x="1393" y="3984"/>
                    <a:pt x="1398" y="3990"/>
                  </a:cubicBezTo>
                  <a:cubicBezTo>
                    <a:pt x="1404" y="3990"/>
                    <a:pt x="1398" y="3984"/>
                    <a:pt x="1404" y="3984"/>
                  </a:cubicBezTo>
                  <a:cubicBezTo>
                    <a:pt x="1415" y="3979"/>
                    <a:pt x="1421" y="3979"/>
                    <a:pt x="1432" y="3979"/>
                  </a:cubicBezTo>
                  <a:cubicBezTo>
                    <a:pt x="1443" y="3979"/>
                    <a:pt x="1454" y="3973"/>
                    <a:pt x="1460" y="3984"/>
                  </a:cubicBezTo>
                  <a:cubicBezTo>
                    <a:pt x="1465" y="3984"/>
                    <a:pt x="1465" y="3996"/>
                    <a:pt x="1465" y="4001"/>
                  </a:cubicBezTo>
                  <a:cubicBezTo>
                    <a:pt x="1487" y="4001"/>
                    <a:pt x="1521" y="4007"/>
                    <a:pt x="1521" y="4029"/>
                  </a:cubicBezTo>
                  <a:cubicBezTo>
                    <a:pt x="1521" y="4034"/>
                    <a:pt x="1515" y="4034"/>
                    <a:pt x="1509" y="4040"/>
                  </a:cubicBezTo>
                  <a:cubicBezTo>
                    <a:pt x="1509" y="4051"/>
                    <a:pt x="1504" y="4057"/>
                    <a:pt x="1504" y="4068"/>
                  </a:cubicBezTo>
                  <a:cubicBezTo>
                    <a:pt x="1521" y="4073"/>
                    <a:pt x="1526" y="4079"/>
                    <a:pt x="1543" y="4079"/>
                  </a:cubicBezTo>
                  <a:cubicBezTo>
                    <a:pt x="1559" y="4079"/>
                    <a:pt x="1565" y="4062"/>
                    <a:pt x="1576" y="4062"/>
                  </a:cubicBezTo>
                  <a:cubicBezTo>
                    <a:pt x="1582" y="4062"/>
                    <a:pt x="1587" y="4073"/>
                    <a:pt x="1593" y="4073"/>
                  </a:cubicBezTo>
                  <a:cubicBezTo>
                    <a:pt x="1598" y="4079"/>
                    <a:pt x="1604" y="4084"/>
                    <a:pt x="1615" y="4084"/>
                  </a:cubicBezTo>
                  <a:cubicBezTo>
                    <a:pt x="1615" y="4084"/>
                    <a:pt x="1615" y="4090"/>
                    <a:pt x="1621" y="4090"/>
                  </a:cubicBezTo>
                  <a:cubicBezTo>
                    <a:pt x="1637" y="4090"/>
                    <a:pt x="1632" y="4062"/>
                    <a:pt x="1648" y="4062"/>
                  </a:cubicBezTo>
                  <a:cubicBezTo>
                    <a:pt x="1665" y="4062"/>
                    <a:pt x="1665" y="4079"/>
                    <a:pt x="1676" y="4090"/>
                  </a:cubicBezTo>
                  <a:cubicBezTo>
                    <a:pt x="1698" y="4095"/>
                    <a:pt x="1709" y="4112"/>
                    <a:pt x="1732" y="4112"/>
                  </a:cubicBezTo>
                  <a:cubicBezTo>
                    <a:pt x="1743" y="4112"/>
                    <a:pt x="1748" y="4107"/>
                    <a:pt x="1759" y="4101"/>
                  </a:cubicBezTo>
                  <a:cubicBezTo>
                    <a:pt x="1793" y="4123"/>
                    <a:pt x="1809" y="4134"/>
                    <a:pt x="1843" y="4145"/>
                  </a:cubicBezTo>
                  <a:cubicBezTo>
                    <a:pt x="1859" y="4151"/>
                    <a:pt x="1870" y="4151"/>
                    <a:pt x="1881" y="4151"/>
                  </a:cubicBezTo>
                  <a:cubicBezTo>
                    <a:pt x="1898" y="4162"/>
                    <a:pt x="1904" y="4168"/>
                    <a:pt x="1920" y="4173"/>
                  </a:cubicBezTo>
                  <a:cubicBezTo>
                    <a:pt x="1920" y="4168"/>
                    <a:pt x="1920" y="4162"/>
                    <a:pt x="1920" y="4151"/>
                  </a:cubicBezTo>
                  <a:cubicBezTo>
                    <a:pt x="1920" y="4151"/>
                    <a:pt x="1920" y="4151"/>
                    <a:pt x="1920" y="4145"/>
                  </a:cubicBezTo>
                  <a:cubicBezTo>
                    <a:pt x="1920" y="4140"/>
                    <a:pt x="1931" y="4140"/>
                    <a:pt x="1931" y="4129"/>
                  </a:cubicBezTo>
                  <a:cubicBezTo>
                    <a:pt x="1931" y="4123"/>
                    <a:pt x="1926" y="4123"/>
                    <a:pt x="1920" y="4118"/>
                  </a:cubicBezTo>
                  <a:cubicBezTo>
                    <a:pt x="1915" y="4112"/>
                    <a:pt x="1909" y="4112"/>
                    <a:pt x="1904" y="4107"/>
                  </a:cubicBezTo>
                  <a:cubicBezTo>
                    <a:pt x="1909" y="4101"/>
                    <a:pt x="1915" y="4090"/>
                    <a:pt x="1920" y="4090"/>
                  </a:cubicBezTo>
                  <a:cubicBezTo>
                    <a:pt x="1931" y="4090"/>
                    <a:pt x="1931" y="4101"/>
                    <a:pt x="1931" y="4112"/>
                  </a:cubicBezTo>
                  <a:cubicBezTo>
                    <a:pt x="1937" y="4123"/>
                    <a:pt x="1948" y="4129"/>
                    <a:pt x="1954" y="4140"/>
                  </a:cubicBezTo>
                  <a:cubicBezTo>
                    <a:pt x="1970" y="4151"/>
                    <a:pt x="1981" y="4162"/>
                    <a:pt x="1998" y="4173"/>
                  </a:cubicBezTo>
                  <a:cubicBezTo>
                    <a:pt x="2003" y="4179"/>
                    <a:pt x="2003" y="4184"/>
                    <a:pt x="2009" y="4190"/>
                  </a:cubicBezTo>
                  <a:cubicBezTo>
                    <a:pt x="2015" y="4190"/>
                    <a:pt x="2020" y="4190"/>
                    <a:pt x="2020" y="4190"/>
                  </a:cubicBezTo>
                  <a:cubicBezTo>
                    <a:pt x="2026" y="4201"/>
                    <a:pt x="2026" y="4212"/>
                    <a:pt x="2031" y="4218"/>
                  </a:cubicBezTo>
                  <a:cubicBezTo>
                    <a:pt x="2037" y="4229"/>
                    <a:pt x="2048" y="4234"/>
                    <a:pt x="2059" y="4234"/>
                  </a:cubicBezTo>
                  <a:cubicBezTo>
                    <a:pt x="2076" y="4234"/>
                    <a:pt x="2081" y="4229"/>
                    <a:pt x="2092" y="4223"/>
                  </a:cubicBezTo>
                  <a:cubicBezTo>
                    <a:pt x="2092" y="4245"/>
                    <a:pt x="2092" y="4245"/>
                    <a:pt x="2092" y="4245"/>
                  </a:cubicBezTo>
                  <a:cubicBezTo>
                    <a:pt x="2109" y="4245"/>
                    <a:pt x="2115" y="4251"/>
                    <a:pt x="2131" y="4251"/>
                  </a:cubicBezTo>
                  <a:cubicBezTo>
                    <a:pt x="2137" y="4251"/>
                    <a:pt x="2142" y="4251"/>
                    <a:pt x="2148" y="4256"/>
                  </a:cubicBezTo>
                  <a:cubicBezTo>
                    <a:pt x="2153" y="4256"/>
                    <a:pt x="2153" y="4268"/>
                    <a:pt x="2159" y="4273"/>
                  </a:cubicBezTo>
                  <a:cubicBezTo>
                    <a:pt x="2170" y="4284"/>
                    <a:pt x="2176" y="4290"/>
                    <a:pt x="2181" y="4295"/>
                  </a:cubicBezTo>
                  <a:cubicBezTo>
                    <a:pt x="2187" y="4312"/>
                    <a:pt x="2187" y="4329"/>
                    <a:pt x="2203" y="4329"/>
                  </a:cubicBezTo>
                  <a:cubicBezTo>
                    <a:pt x="2209" y="4329"/>
                    <a:pt x="2215" y="4317"/>
                    <a:pt x="2220" y="4312"/>
                  </a:cubicBezTo>
                  <a:cubicBezTo>
                    <a:pt x="2231" y="4301"/>
                    <a:pt x="2231" y="4284"/>
                    <a:pt x="2242" y="4273"/>
                  </a:cubicBezTo>
                  <a:cubicBezTo>
                    <a:pt x="2253" y="4256"/>
                    <a:pt x="2281" y="4256"/>
                    <a:pt x="2281" y="4234"/>
                  </a:cubicBezTo>
                  <a:cubicBezTo>
                    <a:pt x="2281" y="4229"/>
                    <a:pt x="2276" y="4223"/>
                    <a:pt x="2276" y="4218"/>
                  </a:cubicBezTo>
                  <a:cubicBezTo>
                    <a:pt x="2276" y="4212"/>
                    <a:pt x="2281" y="4206"/>
                    <a:pt x="2287" y="4206"/>
                  </a:cubicBezTo>
                  <a:cubicBezTo>
                    <a:pt x="2292" y="4195"/>
                    <a:pt x="2298" y="4184"/>
                    <a:pt x="2298" y="4173"/>
                  </a:cubicBezTo>
                  <a:cubicBezTo>
                    <a:pt x="2298" y="4156"/>
                    <a:pt x="2298" y="4145"/>
                    <a:pt x="2287" y="4129"/>
                  </a:cubicBezTo>
                  <a:cubicBezTo>
                    <a:pt x="2281" y="4123"/>
                    <a:pt x="2270" y="4118"/>
                    <a:pt x="2259" y="4112"/>
                  </a:cubicBezTo>
                  <a:cubicBezTo>
                    <a:pt x="2276" y="4095"/>
                    <a:pt x="2281" y="4084"/>
                    <a:pt x="2287" y="4062"/>
                  </a:cubicBezTo>
                  <a:cubicBezTo>
                    <a:pt x="2298" y="4034"/>
                    <a:pt x="2314" y="4023"/>
                    <a:pt x="2314" y="3990"/>
                  </a:cubicBezTo>
                  <a:cubicBezTo>
                    <a:pt x="2314" y="3979"/>
                    <a:pt x="2303" y="3973"/>
                    <a:pt x="2298" y="3968"/>
                  </a:cubicBezTo>
                  <a:cubicBezTo>
                    <a:pt x="2287" y="3979"/>
                    <a:pt x="2281" y="3984"/>
                    <a:pt x="2270" y="3996"/>
                  </a:cubicBezTo>
                  <a:cubicBezTo>
                    <a:pt x="2264" y="4001"/>
                    <a:pt x="2264" y="4012"/>
                    <a:pt x="2259" y="4012"/>
                  </a:cubicBezTo>
                  <a:cubicBezTo>
                    <a:pt x="2242" y="4018"/>
                    <a:pt x="2237" y="4018"/>
                    <a:pt x="2220" y="4018"/>
                  </a:cubicBezTo>
                  <a:cubicBezTo>
                    <a:pt x="2198" y="4018"/>
                    <a:pt x="2187" y="4018"/>
                    <a:pt x="2165" y="4018"/>
                  </a:cubicBezTo>
                  <a:cubicBezTo>
                    <a:pt x="2165" y="4001"/>
                    <a:pt x="2170" y="3990"/>
                    <a:pt x="2159" y="3979"/>
                  </a:cubicBezTo>
                  <a:cubicBezTo>
                    <a:pt x="2153" y="3968"/>
                    <a:pt x="2131" y="3973"/>
                    <a:pt x="2126" y="3957"/>
                  </a:cubicBezTo>
                  <a:cubicBezTo>
                    <a:pt x="2120" y="3951"/>
                    <a:pt x="2126" y="3940"/>
                    <a:pt x="2126" y="3929"/>
                  </a:cubicBezTo>
                  <a:cubicBezTo>
                    <a:pt x="2120" y="3912"/>
                    <a:pt x="2109" y="3907"/>
                    <a:pt x="2104" y="3890"/>
                  </a:cubicBezTo>
                  <a:cubicBezTo>
                    <a:pt x="2109" y="3890"/>
                    <a:pt x="2115" y="3890"/>
                    <a:pt x="2115" y="3890"/>
                  </a:cubicBezTo>
                  <a:cubicBezTo>
                    <a:pt x="2126" y="3890"/>
                    <a:pt x="2126" y="3901"/>
                    <a:pt x="2137" y="3907"/>
                  </a:cubicBezTo>
                  <a:cubicBezTo>
                    <a:pt x="2148" y="3912"/>
                    <a:pt x="2153" y="3912"/>
                    <a:pt x="2165" y="3918"/>
                  </a:cubicBezTo>
                  <a:cubicBezTo>
                    <a:pt x="2176" y="3923"/>
                    <a:pt x="2170" y="3934"/>
                    <a:pt x="2181" y="3946"/>
                  </a:cubicBezTo>
                  <a:cubicBezTo>
                    <a:pt x="2187" y="3951"/>
                    <a:pt x="2192" y="3951"/>
                    <a:pt x="2198" y="3957"/>
                  </a:cubicBezTo>
                  <a:cubicBezTo>
                    <a:pt x="2215" y="3957"/>
                    <a:pt x="2215" y="3957"/>
                    <a:pt x="2215" y="3957"/>
                  </a:cubicBezTo>
                  <a:cubicBezTo>
                    <a:pt x="2215" y="3946"/>
                    <a:pt x="2220" y="3946"/>
                    <a:pt x="2220" y="3934"/>
                  </a:cubicBezTo>
                  <a:cubicBezTo>
                    <a:pt x="2220" y="3923"/>
                    <a:pt x="2215" y="3918"/>
                    <a:pt x="2203" y="3912"/>
                  </a:cubicBezTo>
                  <a:cubicBezTo>
                    <a:pt x="2203" y="3907"/>
                    <a:pt x="2198" y="3912"/>
                    <a:pt x="2192" y="3907"/>
                  </a:cubicBezTo>
                  <a:cubicBezTo>
                    <a:pt x="2192" y="3907"/>
                    <a:pt x="2187" y="3896"/>
                    <a:pt x="2187" y="3890"/>
                  </a:cubicBezTo>
                  <a:cubicBezTo>
                    <a:pt x="2181" y="3868"/>
                    <a:pt x="2170" y="3857"/>
                    <a:pt x="2153" y="3840"/>
                  </a:cubicBezTo>
                  <a:cubicBezTo>
                    <a:pt x="2142" y="3840"/>
                    <a:pt x="2142" y="3840"/>
                    <a:pt x="2142" y="3840"/>
                  </a:cubicBezTo>
                  <a:cubicBezTo>
                    <a:pt x="2165" y="3829"/>
                    <a:pt x="2187" y="3835"/>
                    <a:pt x="2203" y="3818"/>
                  </a:cubicBezTo>
                  <a:cubicBezTo>
                    <a:pt x="2215" y="3840"/>
                    <a:pt x="2231" y="3851"/>
                    <a:pt x="2248" y="3868"/>
                  </a:cubicBezTo>
                  <a:cubicBezTo>
                    <a:pt x="2253" y="3862"/>
                    <a:pt x="2253" y="3857"/>
                    <a:pt x="2253" y="3846"/>
                  </a:cubicBezTo>
                  <a:cubicBezTo>
                    <a:pt x="2253" y="3840"/>
                    <a:pt x="2253" y="3835"/>
                    <a:pt x="2259" y="3835"/>
                  </a:cubicBezTo>
                  <a:cubicBezTo>
                    <a:pt x="2259" y="3829"/>
                    <a:pt x="2264" y="3835"/>
                    <a:pt x="2264" y="3829"/>
                  </a:cubicBezTo>
                  <a:cubicBezTo>
                    <a:pt x="2276" y="3823"/>
                    <a:pt x="2281" y="3818"/>
                    <a:pt x="2287" y="3812"/>
                  </a:cubicBezTo>
                  <a:cubicBezTo>
                    <a:pt x="2292" y="3823"/>
                    <a:pt x="2292" y="3829"/>
                    <a:pt x="2298" y="3840"/>
                  </a:cubicBezTo>
                  <a:cubicBezTo>
                    <a:pt x="2320" y="3835"/>
                    <a:pt x="2326" y="3818"/>
                    <a:pt x="2342" y="3807"/>
                  </a:cubicBezTo>
                  <a:cubicBezTo>
                    <a:pt x="2348" y="3807"/>
                    <a:pt x="2353" y="3807"/>
                    <a:pt x="2359" y="3801"/>
                  </a:cubicBezTo>
                  <a:cubicBezTo>
                    <a:pt x="2370" y="3801"/>
                    <a:pt x="2375" y="3790"/>
                    <a:pt x="2387" y="3779"/>
                  </a:cubicBezTo>
                  <a:cubicBezTo>
                    <a:pt x="2398" y="3768"/>
                    <a:pt x="2403" y="3762"/>
                    <a:pt x="2403" y="3751"/>
                  </a:cubicBezTo>
                  <a:cubicBezTo>
                    <a:pt x="2403" y="3746"/>
                    <a:pt x="2403" y="3740"/>
                    <a:pt x="2403" y="3735"/>
                  </a:cubicBezTo>
                  <a:cubicBezTo>
                    <a:pt x="2398" y="3729"/>
                    <a:pt x="2387" y="3729"/>
                    <a:pt x="2381" y="3724"/>
                  </a:cubicBezTo>
                  <a:cubicBezTo>
                    <a:pt x="2370" y="3712"/>
                    <a:pt x="2364" y="3701"/>
                    <a:pt x="2364" y="3690"/>
                  </a:cubicBezTo>
                  <a:cubicBezTo>
                    <a:pt x="2364" y="3679"/>
                    <a:pt x="2375" y="3679"/>
                    <a:pt x="2381" y="3674"/>
                  </a:cubicBezTo>
                  <a:cubicBezTo>
                    <a:pt x="2392" y="3663"/>
                    <a:pt x="2398" y="3657"/>
                    <a:pt x="2403" y="3640"/>
                  </a:cubicBezTo>
                  <a:cubicBezTo>
                    <a:pt x="2414" y="3624"/>
                    <a:pt x="2414" y="3613"/>
                    <a:pt x="2425" y="3601"/>
                  </a:cubicBezTo>
                  <a:cubicBezTo>
                    <a:pt x="2437" y="3590"/>
                    <a:pt x="2442" y="3590"/>
                    <a:pt x="2442" y="3574"/>
                  </a:cubicBezTo>
                  <a:cubicBezTo>
                    <a:pt x="2442" y="3568"/>
                    <a:pt x="2431" y="3568"/>
                    <a:pt x="2425" y="3563"/>
                  </a:cubicBezTo>
                  <a:cubicBezTo>
                    <a:pt x="2420" y="3557"/>
                    <a:pt x="2420" y="3551"/>
                    <a:pt x="2414" y="3546"/>
                  </a:cubicBezTo>
                  <a:cubicBezTo>
                    <a:pt x="2403" y="3540"/>
                    <a:pt x="2392" y="3540"/>
                    <a:pt x="2381" y="3529"/>
                  </a:cubicBezTo>
                  <a:cubicBezTo>
                    <a:pt x="2370" y="3524"/>
                    <a:pt x="2364" y="3518"/>
                    <a:pt x="2353" y="3513"/>
                  </a:cubicBezTo>
                  <a:cubicBezTo>
                    <a:pt x="2342" y="3496"/>
                    <a:pt x="2331" y="3485"/>
                    <a:pt x="2314" y="3485"/>
                  </a:cubicBezTo>
                  <a:cubicBezTo>
                    <a:pt x="2309" y="3479"/>
                    <a:pt x="2303" y="3479"/>
                    <a:pt x="2298" y="3479"/>
                  </a:cubicBezTo>
                  <a:cubicBezTo>
                    <a:pt x="2287" y="3474"/>
                    <a:pt x="2287" y="3457"/>
                    <a:pt x="2281" y="3451"/>
                  </a:cubicBezTo>
                  <a:cubicBezTo>
                    <a:pt x="2276" y="3446"/>
                    <a:pt x="2270" y="3440"/>
                    <a:pt x="2259" y="3440"/>
                  </a:cubicBezTo>
                  <a:cubicBezTo>
                    <a:pt x="2248" y="3435"/>
                    <a:pt x="2231" y="3440"/>
                    <a:pt x="2226" y="3424"/>
                  </a:cubicBezTo>
                  <a:cubicBezTo>
                    <a:pt x="2220" y="3413"/>
                    <a:pt x="2220" y="3407"/>
                    <a:pt x="2220" y="3396"/>
                  </a:cubicBezTo>
                  <a:cubicBezTo>
                    <a:pt x="2220" y="3379"/>
                    <a:pt x="2237" y="3368"/>
                    <a:pt x="2237" y="3346"/>
                  </a:cubicBezTo>
                  <a:cubicBezTo>
                    <a:pt x="2237" y="3318"/>
                    <a:pt x="2215" y="3307"/>
                    <a:pt x="2209" y="3280"/>
                  </a:cubicBezTo>
                  <a:cubicBezTo>
                    <a:pt x="2226" y="3274"/>
                    <a:pt x="2237" y="3268"/>
                    <a:pt x="2259" y="3268"/>
                  </a:cubicBezTo>
                  <a:cubicBezTo>
                    <a:pt x="2259" y="3274"/>
                    <a:pt x="2259" y="3274"/>
                    <a:pt x="2259" y="3274"/>
                  </a:cubicBezTo>
                  <a:cubicBezTo>
                    <a:pt x="2259" y="3296"/>
                    <a:pt x="2259" y="3307"/>
                    <a:pt x="2259" y="3329"/>
                  </a:cubicBezTo>
                  <a:cubicBezTo>
                    <a:pt x="2259" y="3346"/>
                    <a:pt x="2253" y="3357"/>
                    <a:pt x="2259" y="3368"/>
                  </a:cubicBezTo>
                  <a:cubicBezTo>
                    <a:pt x="2259" y="3379"/>
                    <a:pt x="2264" y="3385"/>
                    <a:pt x="2276" y="3396"/>
                  </a:cubicBezTo>
                  <a:cubicBezTo>
                    <a:pt x="2281" y="3407"/>
                    <a:pt x="2281" y="3413"/>
                    <a:pt x="2287" y="3424"/>
                  </a:cubicBezTo>
                  <a:cubicBezTo>
                    <a:pt x="2292" y="3429"/>
                    <a:pt x="2303" y="3429"/>
                    <a:pt x="2309" y="3435"/>
                  </a:cubicBezTo>
                  <a:cubicBezTo>
                    <a:pt x="2320" y="3446"/>
                    <a:pt x="2326" y="3457"/>
                    <a:pt x="2337" y="3463"/>
                  </a:cubicBezTo>
                  <a:cubicBezTo>
                    <a:pt x="2348" y="3463"/>
                    <a:pt x="2353" y="3463"/>
                    <a:pt x="2359" y="3468"/>
                  </a:cubicBezTo>
                  <a:cubicBezTo>
                    <a:pt x="2370" y="3474"/>
                    <a:pt x="2370" y="3485"/>
                    <a:pt x="2387" y="3485"/>
                  </a:cubicBezTo>
                  <a:cubicBezTo>
                    <a:pt x="2398" y="3490"/>
                    <a:pt x="2403" y="3490"/>
                    <a:pt x="2414" y="3490"/>
                  </a:cubicBezTo>
                  <a:cubicBezTo>
                    <a:pt x="2420" y="3496"/>
                    <a:pt x="2425" y="3496"/>
                    <a:pt x="2431" y="3496"/>
                  </a:cubicBezTo>
                  <a:cubicBezTo>
                    <a:pt x="2442" y="3502"/>
                    <a:pt x="2442" y="3507"/>
                    <a:pt x="2448" y="3513"/>
                  </a:cubicBezTo>
                  <a:cubicBezTo>
                    <a:pt x="2459" y="3524"/>
                    <a:pt x="2464" y="3524"/>
                    <a:pt x="2475" y="3524"/>
                  </a:cubicBezTo>
                  <a:cubicBezTo>
                    <a:pt x="2486" y="3524"/>
                    <a:pt x="2486" y="3524"/>
                    <a:pt x="2498" y="3518"/>
                  </a:cubicBezTo>
                  <a:cubicBezTo>
                    <a:pt x="2503" y="3513"/>
                    <a:pt x="2514" y="3513"/>
                    <a:pt x="2520" y="3502"/>
                  </a:cubicBezTo>
                  <a:cubicBezTo>
                    <a:pt x="2525" y="3496"/>
                    <a:pt x="2525" y="3485"/>
                    <a:pt x="2531" y="3474"/>
                  </a:cubicBezTo>
                  <a:cubicBezTo>
                    <a:pt x="2536" y="3463"/>
                    <a:pt x="2548" y="3463"/>
                    <a:pt x="2548" y="3446"/>
                  </a:cubicBezTo>
                  <a:cubicBezTo>
                    <a:pt x="2548" y="3413"/>
                    <a:pt x="2548" y="3413"/>
                    <a:pt x="2548" y="3413"/>
                  </a:cubicBezTo>
                  <a:cubicBezTo>
                    <a:pt x="2570" y="3402"/>
                    <a:pt x="2575" y="3379"/>
                    <a:pt x="2586" y="3357"/>
                  </a:cubicBezTo>
                  <a:cubicBezTo>
                    <a:pt x="2592" y="3352"/>
                    <a:pt x="2592" y="3352"/>
                    <a:pt x="2592" y="3352"/>
                  </a:cubicBezTo>
                  <a:cubicBezTo>
                    <a:pt x="2592" y="3379"/>
                    <a:pt x="2592" y="3396"/>
                    <a:pt x="2586" y="3429"/>
                  </a:cubicBezTo>
                  <a:cubicBezTo>
                    <a:pt x="2586" y="3446"/>
                    <a:pt x="2570" y="3457"/>
                    <a:pt x="2570" y="3474"/>
                  </a:cubicBezTo>
                  <a:cubicBezTo>
                    <a:pt x="2570" y="3479"/>
                    <a:pt x="2575" y="3485"/>
                    <a:pt x="2575" y="3490"/>
                  </a:cubicBezTo>
                  <a:cubicBezTo>
                    <a:pt x="2575" y="3502"/>
                    <a:pt x="2575" y="3513"/>
                    <a:pt x="2575" y="3529"/>
                  </a:cubicBezTo>
                  <a:cubicBezTo>
                    <a:pt x="2575" y="3540"/>
                    <a:pt x="2581" y="3546"/>
                    <a:pt x="2592" y="3551"/>
                  </a:cubicBezTo>
                  <a:cubicBezTo>
                    <a:pt x="2603" y="3540"/>
                    <a:pt x="2603" y="3535"/>
                    <a:pt x="2614" y="3524"/>
                  </a:cubicBezTo>
                  <a:cubicBezTo>
                    <a:pt x="2625" y="3513"/>
                    <a:pt x="2642" y="3513"/>
                    <a:pt x="2659" y="3502"/>
                  </a:cubicBezTo>
                  <a:cubicBezTo>
                    <a:pt x="2670" y="3496"/>
                    <a:pt x="2670" y="3479"/>
                    <a:pt x="2675" y="3463"/>
                  </a:cubicBezTo>
                  <a:cubicBezTo>
                    <a:pt x="2681" y="3451"/>
                    <a:pt x="2681" y="3446"/>
                    <a:pt x="2686" y="3435"/>
                  </a:cubicBezTo>
                  <a:cubicBezTo>
                    <a:pt x="2686" y="3424"/>
                    <a:pt x="2686" y="3413"/>
                    <a:pt x="2692" y="3407"/>
                  </a:cubicBezTo>
                  <a:cubicBezTo>
                    <a:pt x="2714" y="3391"/>
                    <a:pt x="2736" y="3385"/>
                    <a:pt x="2747" y="3363"/>
                  </a:cubicBezTo>
                  <a:cubicBezTo>
                    <a:pt x="2742" y="3368"/>
                    <a:pt x="2736" y="3368"/>
                    <a:pt x="2736" y="3374"/>
                  </a:cubicBezTo>
                  <a:cubicBezTo>
                    <a:pt x="2736" y="3385"/>
                    <a:pt x="2736" y="3391"/>
                    <a:pt x="2736" y="3402"/>
                  </a:cubicBezTo>
                  <a:cubicBezTo>
                    <a:pt x="2736" y="3418"/>
                    <a:pt x="2731" y="3424"/>
                    <a:pt x="2731" y="3435"/>
                  </a:cubicBezTo>
                  <a:cubicBezTo>
                    <a:pt x="2731" y="3457"/>
                    <a:pt x="2731" y="3468"/>
                    <a:pt x="2731" y="3490"/>
                  </a:cubicBezTo>
                  <a:cubicBezTo>
                    <a:pt x="2731" y="3524"/>
                    <a:pt x="2753" y="3540"/>
                    <a:pt x="2753" y="3568"/>
                  </a:cubicBezTo>
                  <a:cubicBezTo>
                    <a:pt x="2753" y="3574"/>
                    <a:pt x="2747" y="3574"/>
                    <a:pt x="2742" y="3579"/>
                  </a:cubicBezTo>
                  <a:cubicBezTo>
                    <a:pt x="2736" y="3585"/>
                    <a:pt x="2736" y="3590"/>
                    <a:pt x="2731" y="3596"/>
                  </a:cubicBezTo>
                  <a:cubicBezTo>
                    <a:pt x="2720" y="3601"/>
                    <a:pt x="2720" y="3601"/>
                    <a:pt x="2720" y="3601"/>
                  </a:cubicBezTo>
                  <a:cubicBezTo>
                    <a:pt x="2725" y="3579"/>
                    <a:pt x="2725" y="3579"/>
                    <a:pt x="2725" y="3579"/>
                  </a:cubicBezTo>
                  <a:cubicBezTo>
                    <a:pt x="2720" y="3563"/>
                    <a:pt x="2720" y="3563"/>
                    <a:pt x="2720" y="3563"/>
                  </a:cubicBezTo>
                  <a:cubicBezTo>
                    <a:pt x="2698" y="3557"/>
                    <a:pt x="2686" y="3557"/>
                    <a:pt x="2659" y="3551"/>
                  </a:cubicBezTo>
                  <a:cubicBezTo>
                    <a:pt x="2659" y="3557"/>
                    <a:pt x="2653" y="3563"/>
                    <a:pt x="2653" y="3568"/>
                  </a:cubicBezTo>
                  <a:cubicBezTo>
                    <a:pt x="2653" y="3579"/>
                    <a:pt x="2659" y="3590"/>
                    <a:pt x="2670" y="3596"/>
                  </a:cubicBezTo>
                  <a:cubicBezTo>
                    <a:pt x="2675" y="3601"/>
                    <a:pt x="2675" y="3613"/>
                    <a:pt x="2686" y="3613"/>
                  </a:cubicBezTo>
                  <a:cubicBezTo>
                    <a:pt x="2698" y="3613"/>
                    <a:pt x="2698" y="3607"/>
                    <a:pt x="2703" y="3601"/>
                  </a:cubicBezTo>
                  <a:cubicBezTo>
                    <a:pt x="2703" y="3607"/>
                    <a:pt x="2709" y="3607"/>
                    <a:pt x="2709" y="3613"/>
                  </a:cubicBezTo>
                  <a:cubicBezTo>
                    <a:pt x="2709" y="3618"/>
                    <a:pt x="2703" y="3618"/>
                    <a:pt x="2703" y="3624"/>
                  </a:cubicBezTo>
                  <a:cubicBezTo>
                    <a:pt x="2698" y="3635"/>
                    <a:pt x="2698" y="3640"/>
                    <a:pt x="2692" y="3651"/>
                  </a:cubicBezTo>
                  <a:cubicBezTo>
                    <a:pt x="2681" y="3668"/>
                    <a:pt x="2675" y="3679"/>
                    <a:pt x="2675" y="3701"/>
                  </a:cubicBezTo>
                  <a:cubicBezTo>
                    <a:pt x="2675" y="3718"/>
                    <a:pt x="2681" y="3724"/>
                    <a:pt x="2686" y="3735"/>
                  </a:cubicBezTo>
                  <a:cubicBezTo>
                    <a:pt x="2686" y="3746"/>
                    <a:pt x="2686" y="3757"/>
                    <a:pt x="2686" y="3774"/>
                  </a:cubicBezTo>
                  <a:cubicBezTo>
                    <a:pt x="2686" y="3785"/>
                    <a:pt x="2698" y="3785"/>
                    <a:pt x="2709" y="3790"/>
                  </a:cubicBezTo>
                  <a:cubicBezTo>
                    <a:pt x="2709" y="3790"/>
                    <a:pt x="2714" y="3790"/>
                    <a:pt x="2720" y="3790"/>
                  </a:cubicBezTo>
                  <a:cubicBezTo>
                    <a:pt x="2731" y="3801"/>
                    <a:pt x="2725" y="3812"/>
                    <a:pt x="2731" y="3829"/>
                  </a:cubicBezTo>
                  <a:cubicBezTo>
                    <a:pt x="2781" y="3829"/>
                    <a:pt x="2781" y="3829"/>
                    <a:pt x="2781" y="3829"/>
                  </a:cubicBezTo>
                  <a:cubicBezTo>
                    <a:pt x="2786" y="3829"/>
                    <a:pt x="2792" y="3829"/>
                    <a:pt x="2797" y="3835"/>
                  </a:cubicBezTo>
                  <a:cubicBezTo>
                    <a:pt x="2803" y="3835"/>
                    <a:pt x="2814" y="3835"/>
                    <a:pt x="2814" y="3840"/>
                  </a:cubicBezTo>
                  <a:cubicBezTo>
                    <a:pt x="2814" y="3851"/>
                    <a:pt x="2803" y="3851"/>
                    <a:pt x="2803" y="3862"/>
                  </a:cubicBezTo>
                  <a:cubicBezTo>
                    <a:pt x="2803" y="3868"/>
                    <a:pt x="2809" y="3873"/>
                    <a:pt x="2809" y="3879"/>
                  </a:cubicBezTo>
                  <a:cubicBezTo>
                    <a:pt x="2809" y="3879"/>
                    <a:pt x="2803" y="3879"/>
                    <a:pt x="2797" y="3879"/>
                  </a:cubicBezTo>
                  <a:cubicBezTo>
                    <a:pt x="2792" y="3885"/>
                    <a:pt x="2786" y="3896"/>
                    <a:pt x="2786" y="3907"/>
                  </a:cubicBezTo>
                  <a:cubicBezTo>
                    <a:pt x="2786" y="3923"/>
                    <a:pt x="2797" y="3929"/>
                    <a:pt x="2797" y="3946"/>
                  </a:cubicBezTo>
                  <a:cubicBezTo>
                    <a:pt x="2797" y="3957"/>
                    <a:pt x="2786" y="3957"/>
                    <a:pt x="2786" y="3968"/>
                  </a:cubicBezTo>
                  <a:cubicBezTo>
                    <a:pt x="2786" y="3984"/>
                    <a:pt x="2814" y="3984"/>
                    <a:pt x="2814" y="3996"/>
                  </a:cubicBezTo>
                  <a:cubicBezTo>
                    <a:pt x="2814" y="4012"/>
                    <a:pt x="2803" y="4018"/>
                    <a:pt x="2797" y="4023"/>
                  </a:cubicBezTo>
                  <a:cubicBezTo>
                    <a:pt x="2792" y="4040"/>
                    <a:pt x="2786" y="4051"/>
                    <a:pt x="2786" y="4068"/>
                  </a:cubicBezTo>
                  <a:cubicBezTo>
                    <a:pt x="2786" y="4079"/>
                    <a:pt x="2786" y="4084"/>
                    <a:pt x="2786" y="4101"/>
                  </a:cubicBezTo>
                  <a:cubicBezTo>
                    <a:pt x="2792" y="4112"/>
                    <a:pt x="2786" y="4118"/>
                    <a:pt x="2792" y="4129"/>
                  </a:cubicBezTo>
                  <a:cubicBezTo>
                    <a:pt x="2792" y="4134"/>
                    <a:pt x="2803" y="4140"/>
                    <a:pt x="2809" y="4145"/>
                  </a:cubicBezTo>
                  <a:cubicBezTo>
                    <a:pt x="2820" y="4156"/>
                    <a:pt x="2831" y="4162"/>
                    <a:pt x="2842" y="4173"/>
                  </a:cubicBezTo>
                  <a:cubicBezTo>
                    <a:pt x="2864" y="4184"/>
                    <a:pt x="2875" y="4184"/>
                    <a:pt x="2897" y="4195"/>
                  </a:cubicBezTo>
                  <a:cubicBezTo>
                    <a:pt x="2908" y="4201"/>
                    <a:pt x="2920" y="4201"/>
                    <a:pt x="2925" y="4206"/>
                  </a:cubicBezTo>
                  <a:cubicBezTo>
                    <a:pt x="2931" y="4212"/>
                    <a:pt x="2942" y="4212"/>
                    <a:pt x="2942" y="4223"/>
                  </a:cubicBezTo>
                  <a:cubicBezTo>
                    <a:pt x="2942" y="4229"/>
                    <a:pt x="2931" y="4234"/>
                    <a:pt x="2931" y="4240"/>
                  </a:cubicBezTo>
                  <a:cubicBezTo>
                    <a:pt x="2931" y="4251"/>
                    <a:pt x="2947" y="4251"/>
                    <a:pt x="2958" y="4256"/>
                  </a:cubicBezTo>
                  <a:cubicBezTo>
                    <a:pt x="2975" y="4268"/>
                    <a:pt x="2986" y="4273"/>
                    <a:pt x="2997" y="4284"/>
                  </a:cubicBezTo>
                  <a:cubicBezTo>
                    <a:pt x="3019" y="4306"/>
                    <a:pt x="3047" y="4317"/>
                    <a:pt x="3047" y="4351"/>
                  </a:cubicBezTo>
                  <a:cubicBezTo>
                    <a:pt x="3047" y="4368"/>
                    <a:pt x="3031" y="4373"/>
                    <a:pt x="3031" y="4390"/>
                  </a:cubicBezTo>
                  <a:cubicBezTo>
                    <a:pt x="3031" y="4401"/>
                    <a:pt x="3042" y="4395"/>
                    <a:pt x="3047" y="4401"/>
                  </a:cubicBezTo>
                  <a:cubicBezTo>
                    <a:pt x="3053" y="4412"/>
                    <a:pt x="3053" y="4417"/>
                    <a:pt x="3064" y="4423"/>
                  </a:cubicBezTo>
                  <a:cubicBezTo>
                    <a:pt x="3075" y="4434"/>
                    <a:pt x="3080" y="4445"/>
                    <a:pt x="3092" y="4456"/>
                  </a:cubicBezTo>
                  <a:cubicBezTo>
                    <a:pt x="3108" y="4473"/>
                    <a:pt x="3125" y="4490"/>
                    <a:pt x="3125" y="4512"/>
                  </a:cubicBezTo>
                  <a:cubicBezTo>
                    <a:pt x="3125" y="4534"/>
                    <a:pt x="3108" y="4545"/>
                    <a:pt x="3103" y="4562"/>
                  </a:cubicBezTo>
                  <a:cubicBezTo>
                    <a:pt x="3092" y="4590"/>
                    <a:pt x="3092" y="4606"/>
                    <a:pt x="3086" y="4639"/>
                  </a:cubicBezTo>
                  <a:cubicBezTo>
                    <a:pt x="3080" y="4634"/>
                    <a:pt x="3080" y="4634"/>
                    <a:pt x="3075" y="4634"/>
                  </a:cubicBezTo>
                  <a:cubicBezTo>
                    <a:pt x="3064" y="4634"/>
                    <a:pt x="3064" y="4645"/>
                    <a:pt x="3058" y="4650"/>
                  </a:cubicBezTo>
                  <a:cubicBezTo>
                    <a:pt x="3058" y="4662"/>
                    <a:pt x="3053" y="4673"/>
                    <a:pt x="3053" y="4678"/>
                  </a:cubicBezTo>
                  <a:cubicBezTo>
                    <a:pt x="3064" y="4684"/>
                    <a:pt x="3075" y="4689"/>
                    <a:pt x="3086" y="4701"/>
                  </a:cubicBezTo>
                  <a:cubicBezTo>
                    <a:pt x="3108" y="4701"/>
                    <a:pt x="3114" y="4712"/>
                    <a:pt x="3130" y="4728"/>
                  </a:cubicBezTo>
                  <a:cubicBezTo>
                    <a:pt x="3153" y="4745"/>
                    <a:pt x="3169" y="4756"/>
                    <a:pt x="3186" y="4784"/>
                  </a:cubicBezTo>
                  <a:cubicBezTo>
                    <a:pt x="3203" y="4806"/>
                    <a:pt x="3208" y="4828"/>
                    <a:pt x="3219" y="4856"/>
                  </a:cubicBezTo>
                  <a:cubicBezTo>
                    <a:pt x="3225" y="4867"/>
                    <a:pt x="3230" y="4873"/>
                    <a:pt x="3230" y="4889"/>
                  </a:cubicBezTo>
                  <a:cubicBezTo>
                    <a:pt x="3230" y="4917"/>
                    <a:pt x="3192" y="4923"/>
                    <a:pt x="3192" y="4956"/>
                  </a:cubicBezTo>
                  <a:cubicBezTo>
                    <a:pt x="3192" y="4967"/>
                    <a:pt x="3208" y="4973"/>
                    <a:pt x="3208" y="4989"/>
                  </a:cubicBezTo>
                  <a:cubicBezTo>
                    <a:pt x="3208" y="4995"/>
                    <a:pt x="3197" y="4995"/>
                    <a:pt x="3192" y="5006"/>
                  </a:cubicBezTo>
                  <a:cubicBezTo>
                    <a:pt x="3192" y="5006"/>
                    <a:pt x="3192" y="5011"/>
                    <a:pt x="3186" y="5011"/>
                  </a:cubicBezTo>
                  <a:cubicBezTo>
                    <a:pt x="3214" y="5028"/>
                    <a:pt x="3230" y="5045"/>
                    <a:pt x="3247" y="5072"/>
                  </a:cubicBezTo>
                  <a:cubicBezTo>
                    <a:pt x="3264" y="5089"/>
                    <a:pt x="3275" y="5095"/>
                    <a:pt x="3286" y="5117"/>
                  </a:cubicBezTo>
                  <a:cubicBezTo>
                    <a:pt x="3314" y="5156"/>
                    <a:pt x="3330" y="5183"/>
                    <a:pt x="3330" y="5233"/>
                  </a:cubicBezTo>
                  <a:cubicBezTo>
                    <a:pt x="3330" y="5256"/>
                    <a:pt x="3308" y="5256"/>
                    <a:pt x="3297" y="5272"/>
                  </a:cubicBezTo>
                  <a:cubicBezTo>
                    <a:pt x="3291" y="5278"/>
                    <a:pt x="3286" y="5283"/>
                    <a:pt x="3286" y="5289"/>
                  </a:cubicBezTo>
                  <a:cubicBezTo>
                    <a:pt x="3280" y="5294"/>
                    <a:pt x="3286" y="5300"/>
                    <a:pt x="3280" y="5300"/>
                  </a:cubicBezTo>
                  <a:cubicBezTo>
                    <a:pt x="3275" y="5306"/>
                    <a:pt x="3269" y="5300"/>
                    <a:pt x="3264" y="5300"/>
                  </a:cubicBezTo>
                  <a:cubicBezTo>
                    <a:pt x="3253" y="5300"/>
                    <a:pt x="3247" y="5300"/>
                    <a:pt x="3236" y="5300"/>
                  </a:cubicBezTo>
                  <a:lnTo>
                    <a:pt x="3230" y="5306"/>
                  </a:lnTo>
                  <a:cubicBezTo>
                    <a:pt x="3225" y="5322"/>
                    <a:pt x="3230" y="5328"/>
                    <a:pt x="3230" y="5344"/>
                  </a:cubicBezTo>
                  <a:cubicBezTo>
                    <a:pt x="3225" y="5361"/>
                    <a:pt x="3219" y="5367"/>
                    <a:pt x="3219" y="5383"/>
                  </a:cubicBezTo>
                  <a:cubicBezTo>
                    <a:pt x="3219" y="5394"/>
                    <a:pt x="3225" y="5400"/>
                    <a:pt x="3225" y="5405"/>
                  </a:cubicBezTo>
                  <a:cubicBezTo>
                    <a:pt x="3225" y="5422"/>
                    <a:pt x="3219" y="5428"/>
                    <a:pt x="3214" y="5444"/>
                  </a:cubicBezTo>
                  <a:cubicBezTo>
                    <a:pt x="3208" y="5455"/>
                    <a:pt x="3208" y="5461"/>
                    <a:pt x="3203" y="5472"/>
                  </a:cubicBezTo>
                  <a:cubicBezTo>
                    <a:pt x="3192" y="5489"/>
                    <a:pt x="3175" y="5494"/>
                    <a:pt x="3169" y="5516"/>
                  </a:cubicBezTo>
                  <a:cubicBezTo>
                    <a:pt x="3186" y="5522"/>
                    <a:pt x="3197" y="5522"/>
                    <a:pt x="3214" y="5528"/>
                  </a:cubicBezTo>
                  <a:cubicBezTo>
                    <a:pt x="3219" y="5528"/>
                    <a:pt x="3219" y="5533"/>
                    <a:pt x="3225" y="5533"/>
                  </a:cubicBezTo>
                  <a:cubicBezTo>
                    <a:pt x="3236" y="5533"/>
                    <a:pt x="3236" y="5511"/>
                    <a:pt x="3247" y="5511"/>
                  </a:cubicBezTo>
                  <a:cubicBezTo>
                    <a:pt x="3258" y="5511"/>
                    <a:pt x="3258" y="5522"/>
                    <a:pt x="3264" y="5528"/>
                  </a:cubicBezTo>
                  <a:cubicBezTo>
                    <a:pt x="3275" y="5533"/>
                    <a:pt x="3286" y="5533"/>
                    <a:pt x="3291" y="5539"/>
                  </a:cubicBezTo>
                  <a:cubicBezTo>
                    <a:pt x="3303" y="5544"/>
                    <a:pt x="3303" y="5555"/>
                    <a:pt x="3303" y="5566"/>
                  </a:cubicBezTo>
                  <a:cubicBezTo>
                    <a:pt x="3303" y="5578"/>
                    <a:pt x="3308" y="5583"/>
                    <a:pt x="3314" y="5594"/>
                  </a:cubicBezTo>
                  <a:cubicBezTo>
                    <a:pt x="3319" y="5594"/>
                    <a:pt x="3319" y="5600"/>
                    <a:pt x="3319" y="5600"/>
                  </a:cubicBezTo>
                  <a:cubicBezTo>
                    <a:pt x="3325" y="5605"/>
                    <a:pt x="3330" y="5605"/>
                    <a:pt x="3336" y="5605"/>
                  </a:cubicBezTo>
                  <a:cubicBezTo>
                    <a:pt x="3341" y="5611"/>
                    <a:pt x="3341" y="5611"/>
                    <a:pt x="3341" y="5611"/>
                  </a:cubicBezTo>
                  <a:cubicBezTo>
                    <a:pt x="3330" y="5622"/>
                    <a:pt x="3325" y="5633"/>
                    <a:pt x="3325" y="5644"/>
                  </a:cubicBezTo>
                  <a:cubicBezTo>
                    <a:pt x="3325" y="5666"/>
                    <a:pt x="3358" y="5672"/>
                    <a:pt x="3375" y="5666"/>
                  </a:cubicBezTo>
                  <a:cubicBezTo>
                    <a:pt x="3380" y="5672"/>
                    <a:pt x="3386" y="5672"/>
                    <a:pt x="3391" y="5672"/>
                  </a:cubicBezTo>
                  <a:cubicBezTo>
                    <a:pt x="3408" y="5672"/>
                    <a:pt x="3419" y="5666"/>
                    <a:pt x="3430" y="5655"/>
                  </a:cubicBezTo>
                  <a:cubicBezTo>
                    <a:pt x="3441" y="5650"/>
                    <a:pt x="3441" y="5644"/>
                    <a:pt x="3447" y="5639"/>
                  </a:cubicBezTo>
                  <a:cubicBezTo>
                    <a:pt x="3447" y="5639"/>
                    <a:pt x="3447" y="5633"/>
                    <a:pt x="3452" y="5633"/>
                  </a:cubicBezTo>
                  <a:cubicBezTo>
                    <a:pt x="3458" y="5633"/>
                    <a:pt x="3469" y="5633"/>
                    <a:pt x="3469" y="5639"/>
                  </a:cubicBezTo>
                  <a:cubicBezTo>
                    <a:pt x="3475" y="5644"/>
                    <a:pt x="3475" y="5661"/>
                    <a:pt x="3480" y="5661"/>
                  </a:cubicBezTo>
                  <a:cubicBezTo>
                    <a:pt x="3502" y="5661"/>
                    <a:pt x="3508" y="5639"/>
                    <a:pt x="3530" y="5639"/>
                  </a:cubicBezTo>
                  <a:cubicBezTo>
                    <a:pt x="3536" y="5639"/>
                    <a:pt x="3541" y="5644"/>
                    <a:pt x="3547" y="5644"/>
                  </a:cubicBezTo>
                  <a:cubicBezTo>
                    <a:pt x="3558" y="5650"/>
                    <a:pt x="3563" y="5650"/>
                    <a:pt x="3575" y="5650"/>
                  </a:cubicBezTo>
                  <a:cubicBezTo>
                    <a:pt x="3597" y="5661"/>
                    <a:pt x="3608" y="5672"/>
                    <a:pt x="3636" y="5672"/>
                  </a:cubicBezTo>
                  <a:cubicBezTo>
                    <a:pt x="3669" y="5672"/>
                    <a:pt x="3680" y="5627"/>
                    <a:pt x="3713" y="5627"/>
                  </a:cubicBezTo>
                  <a:cubicBezTo>
                    <a:pt x="3735" y="5627"/>
                    <a:pt x="3752" y="5633"/>
                    <a:pt x="3774" y="5639"/>
                  </a:cubicBezTo>
                  <a:cubicBezTo>
                    <a:pt x="3780" y="5644"/>
                    <a:pt x="3786" y="5650"/>
                    <a:pt x="3791" y="5650"/>
                  </a:cubicBezTo>
                  <a:cubicBezTo>
                    <a:pt x="3797" y="5650"/>
                    <a:pt x="3802" y="5644"/>
                    <a:pt x="3808" y="5644"/>
                  </a:cubicBezTo>
                  <a:cubicBezTo>
                    <a:pt x="3824" y="5644"/>
                    <a:pt x="3830" y="5650"/>
                    <a:pt x="3846" y="5650"/>
                  </a:cubicBezTo>
                  <a:cubicBezTo>
                    <a:pt x="3852" y="5650"/>
                    <a:pt x="3858" y="5650"/>
                    <a:pt x="3863" y="5650"/>
                  </a:cubicBezTo>
                  <a:cubicBezTo>
                    <a:pt x="3891" y="5650"/>
                    <a:pt x="3902" y="5661"/>
                    <a:pt x="3924" y="5661"/>
                  </a:cubicBezTo>
                  <a:cubicBezTo>
                    <a:pt x="3946" y="5661"/>
                    <a:pt x="3957" y="5655"/>
                    <a:pt x="3969" y="5639"/>
                  </a:cubicBezTo>
                  <a:cubicBezTo>
                    <a:pt x="3974" y="5633"/>
                    <a:pt x="3974" y="5627"/>
                    <a:pt x="3980" y="5627"/>
                  </a:cubicBezTo>
                  <a:cubicBezTo>
                    <a:pt x="3996" y="5627"/>
                    <a:pt x="3996" y="5639"/>
                    <a:pt x="4008" y="5639"/>
                  </a:cubicBezTo>
                  <a:cubicBezTo>
                    <a:pt x="4019" y="5639"/>
                    <a:pt x="4024" y="5627"/>
                    <a:pt x="4035" y="5622"/>
                  </a:cubicBezTo>
                  <a:cubicBezTo>
                    <a:pt x="4057" y="5611"/>
                    <a:pt x="4074" y="5605"/>
                    <a:pt x="4107" y="5600"/>
                  </a:cubicBezTo>
                  <a:cubicBezTo>
                    <a:pt x="4124" y="5600"/>
                    <a:pt x="4135" y="5600"/>
                    <a:pt x="4152" y="5594"/>
                  </a:cubicBezTo>
                  <a:cubicBezTo>
                    <a:pt x="4163" y="5594"/>
                    <a:pt x="4163" y="5583"/>
                    <a:pt x="4169" y="5583"/>
                  </a:cubicBezTo>
                  <a:cubicBezTo>
                    <a:pt x="4174" y="5578"/>
                    <a:pt x="4180" y="5578"/>
                    <a:pt x="4180" y="5578"/>
                  </a:cubicBezTo>
                  <a:close/>
                </a:path>
              </a:pathLst>
            </a:custGeom>
            <a:solidFill>
              <a:schemeClr val="accent3"/>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8" name="Freeform 12"/>
            <p:cNvSpPr>
              <a:spLocks noChangeArrowheads="1"/>
            </p:cNvSpPr>
            <p:nvPr/>
          </p:nvSpPr>
          <p:spPr bwMode="auto">
            <a:xfrm>
              <a:off x="11052405" y="4282029"/>
              <a:ext cx="2146161" cy="1236663"/>
            </a:xfrm>
            <a:custGeom>
              <a:avLst/>
              <a:gdLst>
                <a:gd name="T0" fmla="*/ 233 w 5962"/>
                <a:gd name="T1" fmla="*/ 2792 h 3437"/>
                <a:gd name="T2" fmla="*/ 367 w 5962"/>
                <a:gd name="T3" fmla="*/ 3131 h 3437"/>
                <a:gd name="T4" fmla="*/ 500 w 5962"/>
                <a:gd name="T5" fmla="*/ 3408 h 3437"/>
                <a:gd name="T6" fmla="*/ 716 w 5962"/>
                <a:gd name="T7" fmla="*/ 2897 h 3437"/>
                <a:gd name="T8" fmla="*/ 1038 w 5962"/>
                <a:gd name="T9" fmla="*/ 2742 h 3437"/>
                <a:gd name="T10" fmla="*/ 1049 w 5962"/>
                <a:gd name="T11" fmla="*/ 2465 h 3437"/>
                <a:gd name="T12" fmla="*/ 1516 w 5962"/>
                <a:gd name="T13" fmla="*/ 2514 h 3437"/>
                <a:gd name="T14" fmla="*/ 1938 w 5962"/>
                <a:gd name="T15" fmla="*/ 2459 h 3437"/>
                <a:gd name="T16" fmla="*/ 2309 w 5962"/>
                <a:gd name="T17" fmla="*/ 2170 h 3437"/>
                <a:gd name="T18" fmla="*/ 2775 w 5962"/>
                <a:gd name="T19" fmla="*/ 2254 h 3437"/>
                <a:gd name="T20" fmla="*/ 3041 w 5962"/>
                <a:gd name="T21" fmla="*/ 2070 h 3437"/>
                <a:gd name="T22" fmla="*/ 2964 w 5962"/>
                <a:gd name="T23" fmla="*/ 2015 h 3437"/>
                <a:gd name="T24" fmla="*/ 2902 w 5962"/>
                <a:gd name="T25" fmla="*/ 1898 h 3437"/>
                <a:gd name="T26" fmla="*/ 2803 w 5962"/>
                <a:gd name="T27" fmla="*/ 2065 h 3437"/>
                <a:gd name="T28" fmla="*/ 2664 w 5962"/>
                <a:gd name="T29" fmla="*/ 2026 h 3437"/>
                <a:gd name="T30" fmla="*/ 2803 w 5962"/>
                <a:gd name="T31" fmla="*/ 1787 h 3437"/>
                <a:gd name="T32" fmla="*/ 3036 w 5962"/>
                <a:gd name="T33" fmla="*/ 1682 h 3437"/>
                <a:gd name="T34" fmla="*/ 3063 w 5962"/>
                <a:gd name="T35" fmla="*/ 1410 h 3437"/>
                <a:gd name="T36" fmla="*/ 3174 w 5962"/>
                <a:gd name="T37" fmla="*/ 1138 h 3437"/>
                <a:gd name="T38" fmla="*/ 3102 w 5962"/>
                <a:gd name="T39" fmla="*/ 916 h 3437"/>
                <a:gd name="T40" fmla="*/ 2902 w 5962"/>
                <a:gd name="T41" fmla="*/ 1071 h 3437"/>
                <a:gd name="T42" fmla="*/ 2697 w 5962"/>
                <a:gd name="T43" fmla="*/ 1254 h 3437"/>
                <a:gd name="T44" fmla="*/ 2371 w 5962"/>
                <a:gd name="T45" fmla="*/ 1443 h 3437"/>
                <a:gd name="T46" fmla="*/ 1982 w 5962"/>
                <a:gd name="T47" fmla="*/ 1543 h 3437"/>
                <a:gd name="T48" fmla="*/ 1554 w 5962"/>
                <a:gd name="T49" fmla="*/ 1649 h 3437"/>
                <a:gd name="T50" fmla="*/ 1055 w 5962"/>
                <a:gd name="T51" fmla="*/ 1843 h 3437"/>
                <a:gd name="T52" fmla="*/ 517 w 5962"/>
                <a:gd name="T53" fmla="*/ 2126 h 3437"/>
                <a:gd name="T54" fmla="*/ 244 w 5962"/>
                <a:gd name="T55" fmla="*/ 2409 h 3437"/>
                <a:gd name="T56" fmla="*/ 4040 w 5962"/>
                <a:gd name="T57" fmla="*/ 1604 h 3437"/>
                <a:gd name="T58" fmla="*/ 4329 w 5962"/>
                <a:gd name="T59" fmla="*/ 1365 h 3437"/>
                <a:gd name="T60" fmla="*/ 4412 w 5962"/>
                <a:gd name="T61" fmla="*/ 944 h 3437"/>
                <a:gd name="T62" fmla="*/ 4446 w 5962"/>
                <a:gd name="T63" fmla="*/ 622 h 3437"/>
                <a:gd name="T64" fmla="*/ 4901 w 5962"/>
                <a:gd name="T65" fmla="*/ 472 h 3437"/>
                <a:gd name="T66" fmla="*/ 4923 w 5962"/>
                <a:gd name="T67" fmla="*/ 738 h 3437"/>
                <a:gd name="T68" fmla="*/ 5262 w 5962"/>
                <a:gd name="T69" fmla="*/ 683 h 3437"/>
                <a:gd name="T70" fmla="*/ 5711 w 5962"/>
                <a:gd name="T71" fmla="*/ 816 h 3437"/>
                <a:gd name="T72" fmla="*/ 5961 w 5962"/>
                <a:gd name="T73" fmla="*/ 244 h 3437"/>
                <a:gd name="T74" fmla="*/ 5645 w 5962"/>
                <a:gd name="T75" fmla="*/ 272 h 3437"/>
                <a:gd name="T76" fmla="*/ 5278 w 5962"/>
                <a:gd name="T77" fmla="*/ 222 h 3437"/>
                <a:gd name="T78" fmla="*/ 4840 w 5962"/>
                <a:gd name="T79" fmla="*/ 133 h 3437"/>
                <a:gd name="T80" fmla="*/ 4695 w 5962"/>
                <a:gd name="T81" fmla="*/ 144 h 3437"/>
                <a:gd name="T82" fmla="*/ 4501 w 5962"/>
                <a:gd name="T83" fmla="*/ 150 h 3437"/>
                <a:gd name="T84" fmla="*/ 4407 w 5962"/>
                <a:gd name="T85" fmla="*/ 22 h 3437"/>
                <a:gd name="T86" fmla="*/ 4135 w 5962"/>
                <a:gd name="T87" fmla="*/ 100 h 3437"/>
                <a:gd name="T88" fmla="*/ 3974 w 5962"/>
                <a:gd name="T89" fmla="*/ 266 h 3437"/>
                <a:gd name="T90" fmla="*/ 3774 w 5962"/>
                <a:gd name="T91" fmla="*/ 561 h 3437"/>
                <a:gd name="T92" fmla="*/ 3574 w 5962"/>
                <a:gd name="T93" fmla="*/ 866 h 3437"/>
                <a:gd name="T94" fmla="*/ 3341 w 5962"/>
                <a:gd name="T95" fmla="*/ 783 h 3437"/>
                <a:gd name="T96" fmla="*/ 3236 w 5962"/>
                <a:gd name="T97" fmla="*/ 960 h 3437"/>
                <a:gd name="T98" fmla="*/ 3258 w 5962"/>
                <a:gd name="T99" fmla="*/ 1210 h 3437"/>
                <a:gd name="T100" fmla="*/ 3408 w 5962"/>
                <a:gd name="T101" fmla="*/ 1032 h 3437"/>
                <a:gd name="T102" fmla="*/ 3558 w 5962"/>
                <a:gd name="T103" fmla="*/ 982 h 3437"/>
                <a:gd name="T104" fmla="*/ 3530 w 5962"/>
                <a:gd name="T105" fmla="*/ 1160 h 3437"/>
                <a:gd name="T106" fmla="*/ 3702 w 5962"/>
                <a:gd name="T107" fmla="*/ 1216 h 3437"/>
                <a:gd name="T108" fmla="*/ 3530 w 5962"/>
                <a:gd name="T109" fmla="*/ 1310 h 3437"/>
                <a:gd name="T110" fmla="*/ 3519 w 5962"/>
                <a:gd name="T111" fmla="*/ 1493 h 3437"/>
                <a:gd name="T112" fmla="*/ 3535 w 5962"/>
                <a:gd name="T113" fmla="*/ 1599 h 3437"/>
                <a:gd name="T114" fmla="*/ 3718 w 5962"/>
                <a:gd name="T115" fmla="*/ 1732 h 3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62" h="3437">
                  <a:moveTo>
                    <a:pt x="6" y="2520"/>
                  </a:moveTo>
                  <a:lnTo>
                    <a:pt x="6" y="2520"/>
                  </a:lnTo>
                  <a:cubicBezTo>
                    <a:pt x="6" y="2525"/>
                    <a:pt x="0" y="2531"/>
                    <a:pt x="0" y="2537"/>
                  </a:cubicBezTo>
                  <a:cubicBezTo>
                    <a:pt x="0" y="2570"/>
                    <a:pt x="17" y="2592"/>
                    <a:pt x="28" y="2625"/>
                  </a:cubicBezTo>
                  <a:cubicBezTo>
                    <a:pt x="39" y="2653"/>
                    <a:pt x="45" y="2670"/>
                    <a:pt x="67" y="2692"/>
                  </a:cubicBezTo>
                  <a:cubicBezTo>
                    <a:pt x="89" y="2714"/>
                    <a:pt x="106" y="2714"/>
                    <a:pt x="133" y="2725"/>
                  </a:cubicBezTo>
                  <a:cubicBezTo>
                    <a:pt x="145" y="2731"/>
                    <a:pt x="156" y="2742"/>
                    <a:pt x="167" y="2753"/>
                  </a:cubicBezTo>
                  <a:cubicBezTo>
                    <a:pt x="189" y="2770"/>
                    <a:pt x="206" y="2781"/>
                    <a:pt x="233" y="2792"/>
                  </a:cubicBezTo>
                  <a:cubicBezTo>
                    <a:pt x="272" y="2809"/>
                    <a:pt x="300" y="2803"/>
                    <a:pt x="339" y="2825"/>
                  </a:cubicBezTo>
                  <a:cubicBezTo>
                    <a:pt x="350" y="2831"/>
                    <a:pt x="350" y="2842"/>
                    <a:pt x="355" y="2848"/>
                  </a:cubicBezTo>
                  <a:cubicBezTo>
                    <a:pt x="383" y="2875"/>
                    <a:pt x="394" y="2892"/>
                    <a:pt x="411" y="2925"/>
                  </a:cubicBezTo>
                  <a:cubicBezTo>
                    <a:pt x="422" y="2947"/>
                    <a:pt x="422" y="2959"/>
                    <a:pt x="428" y="2975"/>
                  </a:cubicBezTo>
                  <a:cubicBezTo>
                    <a:pt x="439" y="2992"/>
                    <a:pt x="444" y="3003"/>
                    <a:pt x="444" y="3020"/>
                  </a:cubicBezTo>
                  <a:cubicBezTo>
                    <a:pt x="444" y="3031"/>
                    <a:pt x="450" y="3042"/>
                    <a:pt x="439" y="3059"/>
                  </a:cubicBezTo>
                  <a:cubicBezTo>
                    <a:pt x="433" y="3064"/>
                    <a:pt x="422" y="3064"/>
                    <a:pt x="417" y="3070"/>
                  </a:cubicBezTo>
                  <a:cubicBezTo>
                    <a:pt x="389" y="3086"/>
                    <a:pt x="367" y="3103"/>
                    <a:pt x="367" y="3131"/>
                  </a:cubicBezTo>
                  <a:cubicBezTo>
                    <a:pt x="367" y="3153"/>
                    <a:pt x="378" y="3158"/>
                    <a:pt x="383" y="3181"/>
                  </a:cubicBezTo>
                  <a:cubicBezTo>
                    <a:pt x="394" y="3197"/>
                    <a:pt x="394" y="3214"/>
                    <a:pt x="411" y="3230"/>
                  </a:cubicBezTo>
                  <a:cubicBezTo>
                    <a:pt x="422" y="3247"/>
                    <a:pt x="444" y="3253"/>
                    <a:pt x="444" y="3275"/>
                  </a:cubicBezTo>
                  <a:cubicBezTo>
                    <a:pt x="444" y="3314"/>
                    <a:pt x="417" y="3330"/>
                    <a:pt x="406" y="3369"/>
                  </a:cubicBezTo>
                  <a:cubicBezTo>
                    <a:pt x="400" y="3397"/>
                    <a:pt x="400" y="3414"/>
                    <a:pt x="400" y="3436"/>
                  </a:cubicBezTo>
                  <a:lnTo>
                    <a:pt x="400" y="3436"/>
                  </a:lnTo>
                  <a:cubicBezTo>
                    <a:pt x="422" y="3436"/>
                    <a:pt x="450" y="3425"/>
                    <a:pt x="472" y="3419"/>
                  </a:cubicBezTo>
                  <a:cubicBezTo>
                    <a:pt x="483" y="3414"/>
                    <a:pt x="489" y="3414"/>
                    <a:pt x="500" y="3408"/>
                  </a:cubicBezTo>
                  <a:cubicBezTo>
                    <a:pt x="528" y="3386"/>
                    <a:pt x="539" y="3364"/>
                    <a:pt x="561" y="3330"/>
                  </a:cubicBezTo>
                  <a:cubicBezTo>
                    <a:pt x="566" y="3319"/>
                    <a:pt x="577" y="3308"/>
                    <a:pt x="583" y="3292"/>
                  </a:cubicBezTo>
                  <a:cubicBezTo>
                    <a:pt x="589" y="3281"/>
                    <a:pt x="583" y="3269"/>
                    <a:pt x="583" y="3253"/>
                  </a:cubicBezTo>
                  <a:cubicBezTo>
                    <a:pt x="589" y="3219"/>
                    <a:pt x="594" y="3197"/>
                    <a:pt x="594" y="3158"/>
                  </a:cubicBezTo>
                  <a:cubicBezTo>
                    <a:pt x="600" y="3119"/>
                    <a:pt x="605" y="3092"/>
                    <a:pt x="605" y="3053"/>
                  </a:cubicBezTo>
                  <a:cubicBezTo>
                    <a:pt x="611" y="3031"/>
                    <a:pt x="605" y="3008"/>
                    <a:pt x="616" y="2986"/>
                  </a:cubicBezTo>
                  <a:cubicBezTo>
                    <a:pt x="633" y="2959"/>
                    <a:pt x="666" y="2964"/>
                    <a:pt x="689" y="2936"/>
                  </a:cubicBezTo>
                  <a:cubicBezTo>
                    <a:pt x="700" y="2925"/>
                    <a:pt x="705" y="2914"/>
                    <a:pt x="716" y="2897"/>
                  </a:cubicBezTo>
                  <a:cubicBezTo>
                    <a:pt x="722" y="2886"/>
                    <a:pt x="727" y="2864"/>
                    <a:pt x="744" y="2864"/>
                  </a:cubicBezTo>
                  <a:cubicBezTo>
                    <a:pt x="750" y="2864"/>
                    <a:pt x="750" y="2870"/>
                    <a:pt x="755" y="2870"/>
                  </a:cubicBezTo>
                  <a:cubicBezTo>
                    <a:pt x="777" y="2875"/>
                    <a:pt x="789" y="2881"/>
                    <a:pt x="805" y="2881"/>
                  </a:cubicBezTo>
                  <a:cubicBezTo>
                    <a:pt x="855" y="2881"/>
                    <a:pt x="883" y="2875"/>
                    <a:pt x="927" y="2875"/>
                  </a:cubicBezTo>
                  <a:cubicBezTo>
                    <a:pt x="1033" y="2875"/>
                    <a:pt x="1033" y="2875"/>
                    <a:pt x="1033" y="2875"/>
                  </a:cubicBezTo>
                  <a:cubicBezTo>
                    <a:pt x="1038" y="2864"/>
                    <a:pt x="1038" y="2859"/>
                    <a:pt x="1038" y="2848"/>
                  </a:cubicBezTo>
                  <a:cubicBezTo>
                    <a:pt x="1038" y="2775"/>
                    <a:pt x="1038" y="2775"/>
                    <a:pt x="1038" y="2775"/>
                  </a:cubicBezTo>
                  <a:cubicBezTo>
                    <a:pt x="1038" y="2764"/>
                    <a:pt x="1033" y="2753"/>
                    <a:pt x="1038" y="2742"/>
                  </a:cubicBezTo>
                  <a:cubicBezTo>
                    <a:pt x="1049" y="2731"/>
                    <a:pt x="1077" y="2737"/>
                    <a:pt x="1077" y="2720"/>
                  </a:cubicBezTo>
                  <a:cubicBezTo>
                    <a:pt x="1077" y="2709"/>
                    <a:pt x="1066" y="2703"/>
                    <a:pt x="1066" y="2692"/>
                  </a:cubicBezTo>
                  <a:cubicBezTo>
                    <a:pt x="1060" y="2664"/>
                    <a:pt x="1055" y="2637"/>
                    <a:pt x="1049" y="2609"/>
                  </a:cubicBezTo>
                  <a:cubicBezTo>
                    <a:pt x="1060" y="2587"/>
                    <a:pt x="1066" y="2576"/>
                    <a:pt x="1083" y="2553"/>
                  </a:cubicBezTo>
                  <a:cubicBezTo>
                    <a:pt x="1066" y="2553"/>
                    <a:pt x="1055" y="2548"/>
                    <a:pt x="1038" y="2537"/>
                  </a:cubicBezTo>
                  <a:cubicBezTo>
                    <a:pt x="1033" y="2531"/>
                    <a:pt x="1022" y="2531"/>
                    <a:pt x="1022" y="2520"/>
                  </a:cubicBezTo>
                  <a:cubicBezTo>
                    <a:pt x="1022" y="2514"/>
                    <a:pt x="1027" y="2509"/>
                    <a:pt x="1033" y="2503"/>
                  </a:cubicBezTo>
                  <a:cubicBezTo>
                    <a:pt x="1038" y="2492"/>
                    <a:pt x="1044" y="2481"/>
                    <a:pt x="1049" y="2465"/>
                  </a:cubicBezTo>
                  <a:cubicBezTo>
                    <a:pt x="1066" y="2420"/>
                    <a:pt x="1072" y="2392"/>
                    <a:pt x="1094" y="2342"/>
                  </a:cubicBezTo>
                  <a:cubicBezTo>
                    <a:pt x="1133" y="2365"/>
                    <a:pt x="1155" y="2381"/>
                    <a:pt x="1199" y="2398"/>
                  </a:cubicBezTo>
                  <a:cubicBezTo>
                    <a:pt x="1210" y="2403"/>
                    <a:pt x="1221" y="2403"/>
                    <a:pt x="1238" y="2403"/>
                  </a:cubicBezTo>
                  <a:cubicBezTo>
                    <a:pt x="1272" y="2409"/>
                    <a:pt x="1283" y="2420"/>
                    <a:pt x="1316" y="2426"/>
                  </a:cubicBezTo>
                  <a:cubicBezTo>
                    <a:pt x="1338" y="2431"/>
                    <a:pt x="1349" y="2431"/>
                    <a:pt x="1371" y="2437"/>
                  </a:cubicBezTo>
                  <a:cubicBezTo>
                    <a:pt x="1399" y="2448"/>
                    <a:pt x="1410" y="2465"/>
                    <a:pt x="1432" y="2481"/>
                  </a:cubicBezTo>
                  <a:cubicBezTo>
                    <a:pt x="1449" y="2492"/>
                    <a:pt x="1460" y="2492"/>
                    <a:pt x="1471" y="2498"/>
                  </a:cubicBezTo>
                  <a:cubicBezTo>
                    <a:pt x="1488" y="2503"/>
                    <a:pt x="1499" y="2509"/>
                    <a:pt x="1516" y="2514"/>
                  </a:cubicBezTo>
                  <a:cubicBezTo>
                    <a:pt x="1549" y="2525"/>
                    <a:pt x="1571" y="2525"/>
                    <a:pt x="1605" y="2531"/>
                  </a:cubicBezTo>
                  <a:cubicBezTo>
                    <a:pt x="1627" y="2531"/>
                    <a:pt x="1638" y="2537"/>
                    <a:pt x="1660" y="2537"/>
                  </a:cubicBezTo>
                  <a:cubicBezTo>
                    <a:pt x="1671" y="2542"/>
                    <a:pt x="1682" y="2542"/>
                    <a:pt x="1699" y="2548"/>
                  </a:cubicBezTo>
                  <a:cubicBezTo>
                    <a:pt x="1710" y="2553"/>
                    <a:pt x="1721" y="2559"/>
                    <a:pt x="1738" y="2570"/>
                  </a:cubicBezTo>
                  <a:cubicBezTo>
                    <a:pt x="1749" y="2570"/>
                    <a:pt x="1754" y="2581"/>
                    <a:pt x="1771" y="2576"/>
                  </a:cubicBezTo>
                  <a:cubicBezTo>
                    <a:pt x="1782" y="2576"/>
                    <a:pt x="1782" y="2559"/>
                    <a:pt x="1793" y="2553"/>
                  </a:cubicBezTo>
                  <a:cubicBezTo>
                    <a:pt x="1810" y="2531"/>
                    <a:pt x="1832" y="2520"/>
                    <a:pt x="1860" y="2503"/>
                  </a:cubicBezTo>
                  <a:cubicBezTo>
                    <a:pt x="1888" y="2492"/>
                    <a:pt x="1910" y="2481"/>
                    <a:pt x="1938" y="2459"/>
                  </a:cubicBezTo>
                  <a:cubicBezTo>
                    <a:pt x="1960" y="2442"/>
                    <a:pt x="1965" y="2431"/>
                    <a:pt x="1988" y="2415"/>
                  </a:cubicBezTo>
                  <a:cubicBezTo>
                    <a:pt x="2026" y="2376"/>
                    <a:pt x="2060" y="2365"/>
                    <a:pt x="2104" y="2337"/>
                  </a:cubicBezTo>
                  <a:cubicBezTo>
                    <a:pt x="2148" y="2315"/>
                    <a:pt x="2176" y="2298"/>
                    <a:pt x="2204" y="2259"/>
                  </a:cubicBezTo>
                  <a:cubicBezTo>
                    <a:pt x="2215" y="2248"/>
                    <a:pt x="2221" y="2248"/>
                    <a:pt x="2226" y="2231"/>
                  </a:cubicBezTo>
                  <a:cubicBezTo>
                    <a:pt x="2232" y="2215"/>
                    <a:pt x="2232" y="2209"/>
                    <a:pt x="2237" y="2193"/>
                  </a:cubicBezTo>
                  <a:cubicBezTo>
                    <a:pt x="2243" y="2148"/>
                    <a:pt x="2248" y="2126"/>
                    <a:pt x="2260" y="2087"/>
                  </a:cubicBezTo>
                  <a:cubicBezTo>
                    <a:pt x="2265" y="2059"/>
                    <a:pt x="2265" y="2043"/>
                    <a:pt x="2276" y="2020"/>
                  </a:cubicBezTo>
                  <a:cubicBezTo>
                    <a:pt x="2298" y="2076"/>
                    <a:pt x="2298" y="2109"/>
                    <a:pt x="2309" y="2170"/>
                  </a:cubicBezTo>
                  <a:cubicBezTo>
                    <a:pt x="2315" y="2204"/>
                    <a:pt x="2343" y="2215"/>
                    <a:pt x="2371" y="2231"/>
                  </a:cubicBezTo>
                  <a:cubicBezTo>
                    <a:pt x="2398" y="2248"/>
                    <a:pt x="2409" y="2259"/>
                    <a:pt x="2432" y="2287"/>
                  </a:cubicBezTo>
                  <a:lnTo>
                    <a:pt x="2432" y="2287"/>
                  </a:lnTo>
                  <a:cubicBezTo>
                    <a:pt x="2448" y="2287"/>
                    <a:pt x="2454" y="2287"/>
                    <a:pt x="2471" y="2287"/>
                  </a:cubicBezTo>
                  <a:cubicBezTo>
                    <a:pt x="2531" y="2287"/>
                    <a:pt x="2558" y="2254"/>
                    <a:pt x="2603" y="2215"/>
                  </a:cubicBezTo>
                  <a:cubicBezTo>
                    <a:pt x="2625" y="2193"/>
                    <a:pt x="2636" y="2165"/>
                    <a:pt x="2669" y="2165"/>
                  </a:cubicBezTo>
                  <a:cubicBezTo>
                    <a:pt x="2686" y="2165"/>
                    <a:pt x="2686" y="2187"/>
                    <a:pt x="2697" y="2204"/>
                  </a:cubicBezTo>
                  <a:cubicBezTo>
                    <a:pt x="2719" y="2231"/>
                    <a:pt x="2736" y="2254"/>
                    <a:pt x="2775" y="2254"/>
                  </a:cubicBezTo>
                  <a:cubicBezTo>
                    <a:pt x="2797" y="2254"/>
                    <a:pt x="2814" y="2243"/>
                    <a:pt x="2841" y="2243"/>
                  </a:cubicBezTo>
                  <a:cubicBezTo>
                    <a:pt x="2880" y="2243"/>
                    <a:pt x="2897" y="2265"/>
                    <a:pt x="2936" y="2265"/>
                  </a:cubicBezTo>
                  <a:cubicBezTo>
                    <a:pt x="2964" y="2265"/>
                    <a:pt x="2975" y="2254"/>
                    <a:pt x="2997" y="2237"/>
                  </a:cubicBezTo>
                  <a:cubicBezTo>
                    <a:pt x="3013" y="2231"/>
                    <a:pt x="3025" y="2226"/>
                    <a:pt x="3030" y="2209"/>
                  </a:cubicBezTo>
                  <a:cubicBezTo>
                    <a:pt x="3041" y="2187"/>
                    <a:pt x="3036" y="2170"/>
                    <a:pt x="3036" y="2143"/>
                  </a:cubicBezTo>
                  <a:cubicBezTo>
                    <a:pt x="3036" y="2115"/>
                    <a:pt x="3041" y="2098"/>
                    <a:pt x="3047" y="2070"/>
                  </a:cubicBezTo>
                  <a:lnTo>
                    <a:pt x="3047" y="2070"/>
                  </a:lnTo>
                  <a:cubicBezTo>
                    <a:pt x="3047" y="2070"/>
                    <a:pt x="3047" y="2070"/>
                    <a:pt x="3041" y="2070"/>
                  </a:cubicBezTo>
                  <a:cubicBezTo>
                    <a:pt x="3036" y="2070"/>
                    <a:pt x="3030" y="2059"/>
                    <a:pt x="3030" y="2054"/>
                  </a:cubicBezTo>
                  <a:cubicBezTo>
                    <a:pt x="3025" y="2043"/>
                    <a:pt x="3025" y="2032"/>
                    <a:pt x="3019" y="2020"/>
                  </a:cubicBezTo>
                  <a:cubicBezTo>
                    <a:pt x="3019" y="2020"/>
                    <a:pt x="3025" y="2015"/>
                    <a:pt x="3019" y="2015"/>
                  </a:cubicBezTo>
                  <a:cubicBezTo>
                    <a:pt x="3013" y="2004"/>
                    <a:pt x="3002" y="2009"/>
                    <a:pt x="2991" y="2004"/>
                  </a:cubicBezTo>
                  <a:cubicBezTo>
                    <a:pt x="2991" y="1998"/>
                    <a:pt x="2991" y="1993"/>
                    <a:pt x="2991" y="1993"/>
                  </a:cubicBezTo>
                  <a:cubicBezTo>
                    <a:pt x="2986" y="1987"/>
                    <a:pt x="2980" y="1982"/>
                    <a:pt x="2975" y="1976"/>
                  </a:cubicBezTo>
                  <a:cubicBezTo>
                    <a:pt x="2975" y="1982"/>
                    <a:pt x="2969" y="1982"/>
                    <a:pt x="2964" y="1987"/>
                  </a:cubicBezTo>
                  <a:cubicBezTo>
                    <a:pt x="2958" y="1993"/>
                    <a:pt x="2964" y="2004"/>
                    <a:pt x="2964" y="2015"/>
                  </a:cubicBezTo>
                  <a:cubicBezTo>
                    <a:pt x="2964" y="2037"/>
                    <a:pt x="2969" y="2082"/>
                    <a:pt x="2958" y="2043"/>
                  </a:cubicBezTo>
                  <a:cubicBezTo>
                    <a:pt x="2952" y="2026"/>
                    <a:pt x="2952" y="2015"/>
                    <a:pt x="2941" y="2004"/>
                  </a:cubicBezTo>
                  <a:cubicBezTo>
                    <a:pt x="2936" y="2009"/>
                    <a:pt x="2936" y="2009"/>
                    <a:pt x="2936" y="2009"/>
                  </a:cubicBezTo>
                  <a:cubicBezTo>
                    <a:pt x="2936" y="2032"/>
                    <a:pt x="2941" y="2043"/>
                    <a:pt x="2936" y="2065"/>
                  </a:cubicBezTo>
                  <a:cubicBezTo>
                    <a:pt x="2925" y="2059"/>
                    <a:pt x="2914" y="2048"/>
                    <a:pt x="2914" y="2032"/>
                  </a:cubicBezTo>
                  <a:cubicBezTo>
                    <a:pt x="2914" y="2020"/>
                    <a:pt x="2919" y="2015"/>
                    <a:pt x="2919" y="2004"/>
                  </a:cubicBezTo>
                  <a:cubicBezTo>
                    <a:pt x="2919" y="1993"/>
                    <a:pt x="2914" y="1987"/>
                    <a:pt x="2914" y="1976"/>
                  </a:cubicBezTo>
                  <a:cubicBezTo>
                    <a:pt x="2908" y="1943"/>
                    <a:pt x="2902" y="1926"/>
                    <a:pt x="2902" y="1898"/>
                  </a:cubicBezTo>
                  <a:cubicBezTo>
                    <a:pt x="2886" y="1904"/>
                    <a:pt x="2880" y="1915"/>
                    <a:pt x="2869" y="1926"/>
                  </a:cubicBezTo>
                  <a:cubicBezTo>
                    <a:pt x="2869" y="1887"/>
                    <a:pt x="2869" y="1887"/>
                    <a:pt x="2869" y="1887"/>
                  </a:cubicBezTo>
                  <a:cubicBezTo>
                    <a:pt x="2853" y="1898"/>
                    <a:pt x="2841" y="1904"/>
                    <a:pt x="2830" y="1915"/>
                  </a:cubicBezTo>
                  <a:cubicBezTo>
                    <a:pt x="2825" y="1926"/>
                    <a:pt x="2825" y="1937"/>
                    <a:pt x="2819" y="1948"/>
                  </a:cubicBezTo>
                  <a:cubicBezTo>
                    <a:pt x="2814" y="1959"/>
                    <a:pt x="2803" y="1959"/>
                    <a:pt x="2791" y="1971"/>
                  </a:cubicBezTo>
                  <a:cubicBezTo>
                    <a:pt x="2786" y="1987"/>
                    <a:pt x="2786" y="1998"/>
                    <a:pt x="2786" y="2015"/>
                  </a:cubicBezTo>
                  <a:cubicBezTo>
                    <a:pt x="2786" y="2032"/>
                    <a:pt x="2786" y="2037"/>
                    <a:pt x="2791" y="2054"/>
                  </a:cubicBezTo>
                  <a:cubicBezTo>
                    <a:pt x="2797" y="2059"/>
                    <a:pt x="2803" y="2059"/>
                    <a:pt x="2803" y="2065"/>
                  </a:cubicBezTo>
                  <a:cubicBezTo>
                    <a:pt x="2803" y="2070"/>
                    <a:pt x="2797" y="2076"/>
                    <a:pt x="2791" y="2082"/>
                  </a:cubicBezTo>
                  <a:cubicBezTo>
                    <a:pt x="2786" y="2076"/>
                    <a:pt x="2786" y="2070"/>
                    <a:pt x="2780" y="2065"/>
                  </a:cubicBezTo>
                  <a:cubicBezTo>
                    <a:pt x="2769" y="2054"/>
                    <a:pt x="2758" y="2048"/>
                    <a:pt x="2753" y="2037"/>
                  </a:cubicBezTo>
                  <a:cubicBezTo>
                    <a:pt x="2742" y="2020"/>
                    <a:pt x="2747" y="2009"/>
                    <a:pt x="2742" y="1987"/>
                  </a:cubicBezTo>
                  <a:cubicBezTo>
                    <a:pt x="2719" y="1998"/>
                    <a:pt x="2714" y="2015"/>
                    <a:pt x="2703" y="2037"/>
                  </a:cubicBezTo>
                  <a:cubicBezTo>
                    <a:pt x="2697" y="2037"/>
                    <a:pt x="2692" y="2032"/>
                    <a:pt x="2686" y="2032"/>
                  </a:cubicBezTo>
                  <a:cubicBezTo>
                    <a:pt x="2664" y="2032"/>
                    <a:pt x="2664" y="2076"/>
                    <a:pt x="2664" y="2037"/>
                  </a:cubicBezTo>
                  <a:cubicBezTo>
                    <a:pt x="2664" y="2032"/>
                    <a:pt x="2664" y="2032"/>
                    <a:pt x="2664" y="2026"/>
                  </a:cubicBezTo>
                  <a:cubicBezTo>
                    <a:pt x="2664" y="2020"/>
                    <a:pt x="2664" y="2015"/>
                    <a:pt x="2664" y="2009"/>
                  </a:cubicBezTo>
                  <a:cubicBezTo>
                    <a:pt x="2664" y="1998"/>
                    <a:pt x="2675" y="2004"/>
                    <a:pt x="2680" y="1993"/>
                  </a:cubicBezTo>
                  <a:cubicBezTo>
                    <a:pt x="2692" y="1982"/>
                    <a:pt x="2703" y="1971"/>
                    <a:pt x="2714" y="1959"/>
                  </a:cubicBezTo>
                  <a:cubicBezTo>
                    <a:pt x="2719" y="1948"/>
                    <a:pt x="2730" y="1943"/>
                    <a:pt x="2736" y="1937"/>
                  </a:cubicBezTo>
                  <a:cubicBezTo>
                    <a:pt x="2747" y="1926"/>
                    <a:pt x="2742" y="1915"/>
                    <a:pt x="2747" y="1904"/>
                  </a:cubicBezTo>
                  <a:cubicBezTo>
                    <a:pt x="2753" y="1893"/>
                    <a:pt x="2764" y="1882"/>
                    <a:pt x="2769" y="1871"/>
                  </a:cubicBezTo>
                  <a:cubicBezTo>
                    <a:pt x="2775" y="1848"/>
                    <a:pt x="2780" y="1843"/>
                    <a:pt x="2780" y="1821"/>
                  </a:cubicBezTo>
                  <a:cubicBezTo>
                    <a:pt x="2786" y="1809"/>
                    <a:pt x="2786" y="1793"/>
                    <a:pt x="2803" y="1787"/>
                  </a:cubicBezTo>
                  <a:cubicBezTo>
                    <a:pt x="2819" y="1776"/>
                    <a:pt x="2830" y="1776"/>
                    <a:pt x="2847" y="1765"/>
                  </a:cubicBezTo>
                  <a:cubicBezTo>
                    <a:pt x="2858" y="1760"/>
                    <a:pt x="2864" y="1760"/>
                    <a:pt x="2875" y="1754"/>
                  </a:cubicBezTo>
                  <a:cubicBezTo>
                    <a:pt x="2880" y="1748"/>
                    <a:pt x="2880" y="1748"/>
                    <a:pt x="2886" y="1743"/>
                  </a:cubicBezTo>
                  <a:lnTo>
                    <a:pt x="2886" y="1737"/>
                  </a:lnTo>
                  <a:cubicBezTo>
                    <a:pt x="2914" y="1737"/>
                    <a:pt x="2925" y="1748"/>
                    <a:pt x="2952" y="1748"/>
                  </a:cubicBezTo>
                  <a:cubicBezTo>
                    <a:pt x="2975" y="1748"/>
                    <a:pt x="2975" y="1721"/>
                    <a:pt x="2980" y="1698"/>
                  </a:cubicBezTo>
                  <a:cubicBezTo>
                    <a:pt x="2991" y="1704"/>
                    <a:pt x="2991" y="1710"/>
                    <a:pt x="3002" y="1710"/>
                  </a:cubicBezTo>
                  <a:cubicBezTo>
                    <a:pt x="3019" y="1710"/>
                    <a:pt x="3030" y="1698"/>
                    <a:pt x="3036" y="1682"/>
                  </a:cubicBezTo>
                  <a:cubicBezTo>
                    <a:pt x="3047" y="1660"/>
                    <a:pt x="3052" y="1643"/>
                    <a:pt x="3052" y="1621"/>
                  </a:cubicBezTo>
                  <a:cubicBezTo>
                    <a:pt x="3052" y="1599"/>
                    <a:pt x="3047" y="1593"/>
                    <a:pt x="3047" y="1571"/>
                  </a:cubicBezTo>
                  <a:lnTo>
                    <a:pt x="3041" y="1565"/>
                  </a:lnTo>
                  <a:cubicBezTo>
                    <a:pt x="3041" y="1554"/>
                    <a:pt x="3052" y="1549"/>
                    <a:pt x="3052" y="1538"/>
                  </a:cubicBezTo>
                  <a:cubicBezTo>
                    <a:pt x="3052" y="1527"/>
                    <a:pt x="3052" y="1521"/>
                    <a:pt x="3052" y="1510"/>
                  </a:cubicBezTo>
                  <a:cubicBezTo>
                    <a:pt x="3058" y="1493"/>
                    <a:pt x="3069" y="1488"/>
                    <a:pt x="3080" y="1476"/>
                  </a:cubicBezTo>
                  <a:cubicBezTo>
                    <a:pt x="3080" y="1454"/>
                    <a:pt x="3069" y="1438"/>
                    <a:pt x="3069" y="1416"/>
                  </a:cubicBezTo>
                  <a:cubicBezTo>
                    <a:pt x="3063" y="1416"/>
                    <a:pt x="3063" y="1410"/>
                    <a:pt x="3063" y="1410"/>
                  </a:cubicBezTo>
                  <a:cubicBezTo>
                    <a:pt x="3063" y="1377"/>
                    <a:pt x="3102" y="1371"/>
                    <a:pt x="3102" y="1343"/>
                  </a:cubicBezTo>
                  <a:cubicBezTo>
                    <a:pt x="3102" y="1338"/>
                    <a:pt x="3097" y="1338"/>
                    <a:pt x="3097" y="1332"/>
                  </a:cubicBezTo>
                  <a:cubicBezTo>
                    <a:pt x="3091" y="1327"/>
                    <a:pt x="3086" y="1321"/>
                    <a:pt x="3075" y="1310"/>
                  </a:cubicBezTo>
                  <a:cubicBezTo>
                    <a:pt x="3091" y="1299"/>
                    <a:pt x="3108" y="1293"/>
                    <a:pt x="3119" y="1277"/>
                  </a:cubicBezTo>
                  <a:cubicBezTo>
                    <a:pt x="3130" y="1260"/>
                    <a:pt x="3136" y="1249"/>
                    <a:pt x="3136" y="1227"/>
                  </a:cubicBezTo>
                  <a:cubicBezTo>
                    <a:pt x="3152" y="1227"/>
                    <a:pt x="3163" y="1232"/>
                    <a:pt x="3174" y="1221"/>
                  </a:cubicBezTo>
                  <a:cubicBezTo>
                    <a:pt x="3180" y="1216"/>
                    <a:pt x="3180" y="1204"/>
                    <a:pt x="3180" y="1193"/>
                  </a:cubicBezTo>
                  <a:cubicBezTo>
                    <a:pt x="3174" y="1138"/>
                    <a:pt x="3174" y="1138"/>
                    <a:pt x="3174" y="1138"/>
                  </a:cubicBezTo>
                  <a:cubicBezTo>
                    <a:pt x="3174" y="1093"/>
                    <a:pt x="3174" y="1093"/>
                    <a:pt x="3174" y="1093"/>
                  </a:cubicBezTo>
                  <a:cubicBezTo>
                    <a:pt x="3174" y="1082"/>
                    <a:pt x="3163" y="1082"/>
                    <a:pt x="3158" y="1077"/>
                  </a:cubicBezTo>
                  <a:cubicBezTo>
                    <a:pt x="3147" y="1077"/>
                    <a:pt x="3147" y="1077"/>
                    <a:pt x="3147" y="1077"/>
                  </a:cubicBezTo>
                  <a:cubicBezTo>
                    <a:pt x="3130" y="1082"/>
                    <a:pt x="3119" y="1082"/>
                    <a:pt x="3097" y="1077"/>
                  </a:cubicBezTo>
                  <a:cubicBezTo>
                    <a:pt x="3086" y="1077"/>
                    <a:pt x="3069" y="1071"/>
                    <a:pt x="3069" y="1060"/>
                  </a:cubicBezTo>
                  <a:cubicBezTo>
                    <a:pt x="3069" y="1044"/>
                    <a:pt x="3080" y="1038"/>
                    <a:pt x="3080" y="1021"/>
                  </a:cubicBezTo>
                  <a:cubicBezTo>
                    <a:pt x="3080" y="1005"/>
                    <a:pt x="3080" y="999"/>
                    <a:pt x="3080" y="982"/>
                  </a:cubicBezTo>
                  <a:cubicBezTo>
                    <a:pt x="3080" y="955"/>
                    <a:pt x="3102" y="944"/>
                    <a:pt x="3102" y="916"/>
                  </a:cubicBezTo>
                  <a:cubicBezTo>
                    <a:pt x="3102" y="910"/>
                    <a:pt x="3097" y="899"/>
                    <a:pt x="3086" y="899"/>
                  </a:cubicBezTo>
                  <a:cubicBezTo>
                    <a:pt x="3036" y="899"/>
                    <a:pt x="3036" y="899"/>
                    <a:pt x="3036" y="899"/>
                  </a:cubicBezTo>
                  <a:cubicBezTo>
                    <a:pt x="3025" y="899"/>
                    <a:pt x="3013" y="899"/>
                    <a:pt x="3002" y="899"/>
                  </a:cubicBezTo>
                  <a:cubicBezTo>
                    <a:pt x="2991" y="899"/>
                    <a:pt x="2991" y="910"/>
                    <a:pt x="2986" y="916"/>
                  </a:cubicBezTo>
                  <a:cubicBezTo>
                    <a:pt x="2980" y="927"/>
                    <a:pt x="2975" y="927"/>
                    <a:pt x="2975" y="938"/>
                  </a:cubicBezTo>
                  <a:cubicBezTo>
                    <a:pt x="2964" y="955"/>
                    <a:pt x="2958" y="966"/>
                    <a:pt x="2947" y="982"/>
                  </a:cubicBezTo>
                  <a:cubicBezTo>
                    <a:pt x="2936" y="999"/>
                    <a:pt x="2925" y="1005"/>
                    <a:pt x="2914" y="1027"/>
                  </a:cubicBezTo>
                  <a:cubicBezTo>
                    <a:pt x="2908" y="1044"/>
                    <a:pt x="2914" y="1060"/>
                    <a:pt x="2902" y="1071"/>
                  </a:cubicBezTo>
                  <a:cubicBezTo>
                    <a:pt x="2897" y="1071"/>
                    <a:pt x="2897" y="1071"/>
                    <a:pt x="2891" y="1071"/>
                  </a:cubicBezTo>
                  <a:cubicBezTo>
                    <a:pt x="2880" y="1077"/>
                    <a:pt x="2869" y="1066"/>
                    <a:pt x="2858" y="1077"/>
                  </a:cubicBezTo>
                  <a:cubicBezTo>
                    <a:pt x="2847" y="1082"/>
                    <a:pt x="2853" y="1093"/>
                    <a:pt x="2847" y="1105"/>
                  </a:cubicBezTo>
                  <a:cubicBezTo>
                    <a:pt x="2841" y="1110"/>
                    <a:pt x="2830" y="1110"/>
                    <a:pt x="2825" y="1116"/>
                  </a:cubicBezTo>
                  <a:cubicBezTo>
                    <a:pt x="2814" y="1121"/>
                    <a:pt x="2808" y="1127"/>
                    <a:pt x="2803" y="1138"/>
                  </a:cubicBezTo>
                  <a:cubicBezTo>
                    <a:pt x="2786" y="1160"/>
                    <a:pt x="2786" y="1177"/>
                    <a:pt x="2764" y="1188"/>
                  </a:cubicBezTo>
                  <a:cubicBezTo>
                    <a:pt x="2753" y="1199"/>
                    <a:pt x="2742" y="1199"/>
                    <a:pt x="2730" y="1210"/>
                  </a:cubicBezTo>
                  <a:cubicBezTo>
                    <a:pt x="2708" y="1221"/>
                    <a:pt x="2708" y="1238"/>
                    <a:pt x="2697" y="1254"/>
                  </a:cubicBezTo>
                  <a:cubicBezTo>
                    <a:pt x="2686" y="1277"/>
                    <a:pt x="2675" y="1282"/>
                    <a:pt x="2664" y="1299"/>
                  </a:cubicBezTo>
                  <a:cubicBezTo>
                    <a:pt x="2647" y="1327"/>
                    <a:pt x="2630" y="1332"/>
                    <a:pt x="2608" y="1349"/>
                  </a:cubicBezTo>
                  <a:cubicBezTo>
                    <a:pt x="2592" y="1365"/>
                    <a:pt x="2586" y="1377"/>
                    <a:pt x="2564" y="1382"/>
                  </a:cubicBezTo>
                  <a:cubicBezTo>
                    <a:pt x="2520" y="1399"/>
                    <a:pt x="2498" y="1410"/>
                    <a:pt x="2454" y="1421"/>
                  </a:cubicBezTo>
                  <a:cubicBezTo>
                    <a:pt x="2443" y="1421"/>
                    <a:pt x="2437" y="1421"/>
                    <a:pt x="2432" y="1427"/>
                  </a:cubicBezTo>
                  <a:cubicBezTo>
                    <a:pt x="2426" y="1427"/>
                    <a:pt x="2420" y="1432"/>
                    <a:pt x="2415" y="1438"/>
                  </a:cubicBezTo>
                  <a:cubicBezTo>
                    <a:pt x="2409" y="1438"/>
                    <a:pt x="2409" y="1438"/>
                    <a:pt x="2404" y="1438"/>
                  </a:cubicBezTo>
                  <a:cubicBezTo>
                    <a:pt x="2393" y="1438"/>
                    <a:pt x="2382" y="1443"/>
                    <a:pt x="2371" y="1443"/>
                  </a:cubicBezTo>
                  <a:cubicBezTo>
                    <a:pt x="2276" y="1471"/>
                    <a:pt x="2276" y="1471"/>
                    <a:pt x="2276" y="1471"/>
                  </a:cubicBezTo>
                  <a:cubicBezTo>
                    <a:pt x="2271" y="1471"/>
                    <a:pt x="2265" y="1465"/>
                    <a:pt x="2260" y="1465"/>
                  </a:cubicBezTo>
                  <a:cubicBezTo>
                    <a:pt x="2237" y="1465"/>
                    <a:pt x="2232" y="1493"/>
                    <a:pt x="2204" y="1499"/>
                  </a:cubicBezTo>
                  <a:cubicBezTo>
                    <a:pt x="2187" y="1499"/>
                    <a:pt x="2171" y="1493"/>
                    <a:pt x="2148" y="1499"/>
                  </a:cubicBezTo>
                  <a:cubicBezTo>
                    <a:pt x="2126" y="1504"/>
                    <a:pt x="2121" y="1527"/>
                    <a:pt x="2099" y="1538"/>
                  </a:cubicBezTo>
                  <a:cubicBezTo>
                    <a:pt x="2076" y="1549"/>
                    <a:pt x="2060" y="1554"/>
                    <a:pt x="2037" y="1554"/>
                  </a:cubicBezTo>
                  <a:cubicBezTo>
                    <a:pt x="2021" y="1554"/>
                    <a:pt x="2015" y="1554"/>
                    <a:pt x="2004" y="1549"/>
                  </a:cubicBezTo>
                  <a:cubicBezTo>
                    <a:pt x="1993" y="1549"/>
                    <a:pt x="1993" y="1543"/>
                    <a:pt x="1982" y="1543"/>
                  </a:cubicBezTo>
                  <a:cubicBezTo>
                    <a:pt x="1971" y="1543"/>
                    <a:pt x="1971" y="1554"/>
                    <a:pt x="1965" y="1560"/>
                  </a:cubicBezTo>
                  <a:cubicBezTo>
                    <a:pt x="1960" y="1571"/>
                    <a:pt x="1960" y="1576"/>
                    <a:pt x="1954" y="1582"/>
                  </a:cubicBezTo>
                  <a:cubicBezTo>
                    <a:pt x="1938" y="1604"/>
                    <a:pt x="1921" y="1615"/>
                    <a:pt x="1899" y="1615"/>
                  </a:cubicBezTo>
                  <a:cubicBezTo>
                    <a:pt x="1810" y="1615"/>
                    <a:pt x="1810" y="1615"/>
                    <a:pt x="1810" y="1615"/>
                  </a:cubicBezTo>
                  <a:cubicBezTo>
                    <a:pt x="1766" y="1615"/>
                    <a:pt x="1743" y="1632"/>
                    <a:pt x="1704" y="1643"/>
                  </a:cubicBezTo>
                  <a:cubicBezTo>
                    <a:pt x="1682" y="1649"/>
                    <a:pt x="1666" y="1649"/>
                    <a:pt x="1649" y="1649"/>
                  </a:cubicBezTo>
                  <a:cubicBezTo>
                    <a:pt x="1632" y="1654"/>
                    <a:pt x="1621" y="1654"/>
                    <a:pt x="1605" y="1654"/>
                  </a:cubicBezTo>
                  <a:cubicBezTo>
                    <a:pt x="1588" y="1654"/>
                    <a:pt x="1577" y="1649"/>
                    <a:pt x="1554" y="1649"/>
                  </a:cubicBezTo>
                  <a:cubicBezTo>
                    <a:pt x="1538" y="1649"/>
                    <a:pt x="1532" y="1660"/>
                    <a:pt x="1521" y="1665"/>
                  </a:cubicBezTo>
                  <a:cubicBezTo>
                    <a:pt x="1494" y="1687"/>
                    <a:pt x="1477" y="1704"/>
                    <a:pt x="1443" y="1704"/>
                  </a:cubicBezTo>
                  <a:cubicBezTo>
                    <a:pt x="1410" y="1704"/>
                    <a:pt x="1394" y="1693"/>
                    <a:pt x="1360" y="1693"/>
                  </a:cubicBezTo>
                  <a:cubicBezTo>
                    <a:pt x="1327" y="1693"/>
                    <a:pt x="1305" y="1704"/>
                    <a:pt x="1272" y="1726"/>
                  </a:cubicBezTo>
                  <a:cubicBezTo>
                    <a:pt x="1272" y="1726"/>
                    <a:pt x="1272" y="1732"/>
                    <a:pt x="1266" y="1732"/>
                  </a:cubicBezTo>
                  <a:cubicBezTo>
                    <a:pt x="1227" y="1754"/>
                    <a:pt x="1199" y="1754"/>
                    <a:pt x="1160" y="1771"/>
                  </a:cubicBezTo>
                  <a:cubicBezTo>
                    <a:pt x="1138" y="1782"/>
                    <a:pt x="1122" y="1793"/>
                    <a:pt x="1099" y="1809"/>
                  </a:cubicBezTo>
                  <a:cubicBezTo>
                    <a:pt x="1083" y="1821"/>
                    <a:pt x="1077" y="1832"/>
                    <a:pt x="1055" y="1843"/>
                  </a:cubicBezTo>
                  <a:cubicBezTo>
                    <a:pt x="1038" y="1848"/>
                    <a:pt x="1033" y="1865"/>
                    <a:pt x="1011" y="1865"/>
                  </a:cubicBezTo>
                  <a:cubicBezTo>
                    <a:pt x="983" y="1871"/>
                    <a:pt x="966" y="1876"/>
                    <a:pt x="944" y="1887"/>
                  </a:cubicBezTo>
                  <a:cubicBezTo>
                    <a:pt x="894" y="1909"/>
                    <a:pt x="866" y="1915"/>
                    <a:pt x="822" y="1937"/>
                  </a:cubicBezTo>
                  <a:cubicBezTo>
                    <a:pt x="783" y="1965"/>
                    <a:pt x="766" y="1987"/>
                    <a:pt x="727" y="2009"/>
                  </a:cubicBezTo>
                  <a:cubicBezTo>
                    <a:pt x="689" y="2032"/>
                    <a:pt x="661" y="2037"/>
                    <a:pt x="622" y="2054"/>
                  </a:cubicBezTo>
                  <a:cubicBezTo>
                    <a:pt x="611" y="2054"/>
                    <a:pt x="605" y="2065"/>
                    <a:pt x="594" y="2070"/>
                  </a:cubicBezTo>
                  <a:cubicBezTo>
                    <a:pt x="583" y="2087"/>
                    <a:pt x="572" y="2093"/>
                    <a:pt x="561" y="2109"/>
                  </a:cubicBezTo>
                  <a:cubicBezTo>
                    <a:pt x="544" y="2120"/>
                    <a:pt x="539" y="2126"/>
                    <a:pt x="517" y="2126"/>
                  </a:cubicBezTo>
                  <a:cubicBezTo>
                    <a:pt x="505" y="2126"/>
                    <a:pt x="494" y="2126"/>
                    <a:pt x="483" y="2126"/>
                  </a:cubicBezTo>
                  <a:cubicBezTo>
                    <a:pt x="472" y="2137"/>
                    <a:pt x="461" y="2143"/>
                    <a:pt x="450" y="2154"/>
                  </a:cubicBezTo>
                  <a:cubicBezTo>
                    <a:pt x="417" y="2170"/>
                    <a:pt x="394" y="2187"/>
                    <a:pt x="383" y="2226"/>
                  </a:cubicBezTo>
                  <a:cubicBezTo>
                    <a:pt x="378" y="2243"/>
                    <a:pt x="383" y="2259"/>
                    <a:pt x="367" y="2270"/>
                  </a:cubicBezTo>
                  <a:cubicBezTo>
                    <a:pt x="355" y="2281"/>
                    <a:pt x="344" y="2281"/>
                    <a:pt x="333" y="2287"/>
                  </a:cubicBezTo>
                  <a:cubicBezTo>
                    <a:pt x="311" y="2298"/>
                    <a:pt x="300" y="2304"/>
                    <a:pt x="289" y="2326"/>
                  </a:cubicBezTo>
                  <a:cubicBezTo>
                    <a:pt x="278" y="2348"/>
                    <a:pt x="272" y="2359"/>
                    <a:pt x="261" y="2381"/>
                  </a:cubicBezTo>
                  <a:cubicBezTo>
                    <a:pt x="256" y="2392"/>
                    <a:pt x="256" y="2398"/>
                    <a:pt x="244" y="2409"/>
                  </a:cubicBezTo>
                  <a:cubicBezTo>
                    <a:pt x="233" y="2426"/>
                    <a:pt x="217" y="2426"/>
                    <a:pt x="200" y="2431"/>
                  </a:cubicBezTo>
                  <a:cubicBezTo>
                    <a:pt x="167" y="2442"/>
                    <a:pt x="156" y="2465"/>
                    <a:pt x="133" y="2492"/>
                  </a:cubicBezTo>
                  <a:cubicBezTo>
                    <a:pt x="117" y="2509"/>
                    <a:pt x="100" y="2525"/>
                    <a:pt x="78" y="2525"/>
                  </a:cubicBezTo>
                  <a:cubicBezTo>
                    <a:pt x="50" y="2525"/>
                    <a:pt x="28" y="2525"/>
                    <a:pt x="6" y="2520"/>
                  </a:cubicBezTo>
                  <a:close/>
                  <a:moveTo>
                    <a:pt x="3902" y="1776"/>
                  </a:moveTo>
                  <a:lnTo>
                    <a:pt x="3902" y="1776"/>
                  </a:lnTo>
                  <a:cubicBezTo>
                    <a:pt x="3929" y="1748"/>
                    <a:pt x="3946" y="1726"/>
                    <a:pt x="3963" y="1693"/>
                  </a:cubicBezTo>
                  <a:cubicBezTo>
                    <a:pt x="3990" y="1654"/>
                    <a:pt x="4024" y="1643"/>
                    <a:pt x="4040" y="1604"/>
                  </a:cubicBezTo>
                  <a:cubicBezTo>
                    <a:pt x="4052" y="1587"/>
                    <a:pt x="4052" y="1576"/>
                    <a:pt x="4057" y="1565"/>
                  </a:cubicBezTo>
                  <a:cubicBezTo>
                    <a:pt x="4074" y="1515"/>
                    <a:pt x="4085" y="1488"/>
                    <a:pt x="4096" y="1432"/>
                  </a:cubicBezTo>
                  <a:cubicBezTo>
                    <a:pt x="4118" y="1438"/>
                    <a:pt x="4129" y="1443"/>
                    <a:pt x="4151" y="1443"/>
                  </a:cubicBezTo>
                  <a:cubicBezTo>
                    <a:pt x="4174" y="1443"/>
                    <a:pt x="4185" y="1432"/>
                    <a:pt x="4201" y="1421"/>
                  </a:cubicBezTo>
                  <a:cubicBezTo>
                    <a:pt x="4218" y="1416"/>
                    <a:pt x="4218" y="1399"/>
                    <a:pt x="4235" y="1399"/>
                  </a:cubicBezTo>
                  <a:cubicBezTo>
                    <a:pt x="4257" y="1399"/>
                    <a:pt x="4262" y="1410"/>
                    <a:pt x="4285" y="1410"/>
                  </a:cubicBezTo>
                  <a:cubicBezTo>
                    <a:pt x="4296" y="1410"/>
                    <a:pt x="4313" y="1416"/>
                    <a:pt x="4324" y="1404"/>
                  </a:cubicBezTo>
                  <a:cubicBezTo>
                    <a:pt x="4335" y="1393"/>
                    <a:pt x="4329" y="1377"/>
                    <a:pt x="4329" y="1365"/>
                  </a:cubicBezTo>
                  <a:cubicBezTo>
                    <a:pt x="4329" y="1321"/>
                    <a:pt x="4324" y="1293"/>
                    <a:pt x="4307" y="1254"/>
                  </a:cubicBezTo>
                  <a:cubicBezTo>
                    <a:pt x="4296" y="1227"/>
                    <a:pt x="4285" y="1210"/>
                    <a:pt x="4285" y="1182"/>
                  </a:cubicBezTo>
                  <a:cubicBezTo>
                    <a:pt x="4285" y="1160"/>
                    <a:pt x="4296" y="1143"/>
                    <a:pt x="4301" y="1121"/>
                  </a:cubicBezTo>
                  <a:cubicBezTo>
                    <a:pt x="4307" y="1110"/>
                    <a:pt x="4301" y="1099"/>
                    <a:pt x="4307" y="1082"/>
                  </a:cubicBezTo>
                  <a:cubicBezTo>
                    <a:pt x="4313" y="1077"/>
                    <a:pt x="4324" y="1071"/>
                    <a:pt x="4335" y="1066"/>
                  </a:cubicBezTo>
                  <a:cubicBezTo>
                    <a:pt x="4351" y="1060"/>
                    <a:pt x="4362" y="1055"/>
                    <a:pt x="4373" y="1038"/>
                  </a:cubicBezTo>
                  <a:cubicBezTo>
                    <a:pt x="4385" y="1027"/>
                    <a:pt x="4385" y="1021"/>
                    <a:pt x="4390" y="1010"/>
                  </a:cubicBezTo>
                  <a:cubicBezTo>
                    <a:pt x="4401" y="988"/>
                    <a:pt x="4412" y="971"/>
                    <a:pt x="4412" y="944"/>
                  </a:cubicBezTo>
                  <a:cubicBezTo>
                    <a:pt x="4412" y="938"/>
                    <a:pt x="4407" y="938"/>
                    <a:pt x="4401" y="933"/>
                  </a:cubicBezTo>
                  <a:cubicBezTo>
                    <a:pt x="4401" y="921"/>
                    <a:pt x="4396" y="910"/>
                    <a:pt x="4385" y="905"/>
                  </a:cubicBezTo>
                  <a:cubicBezTo>
                    <a:pt x="4373" y="888"/>
                    <a:pt x="4346" y="883"/>
                    <a:pt x="4346" y="860"/>
                  </a:cubicBezTo>
                  <a:cubicBezTo>
                    <a:pt x="4346" y="838"/>
                    <a:pt x="4357" y="827"/>
                    <a:pt x="4368" y="805"/>
                  </a:cubicBezTo>
                  <a:cubicBezTo>
                    <a:pt x="4379" y="777"/>
                    <a:pt x="4390" y="755"/>
                    <a:pt x="4401" y="727"/>
                  </a:cubicBezTo>
                  <a:cubicBezTo>
                    <a:pt x="4407" y="716"/>
                    <a:pt x="4418" y="711"/>
                    <a:pt x="4424" y="699"/>
                  </a:cubicBezTo>
                  <a:cubicBezTo>
                    <a:pt x="4429" y="683"/>
                    <a:pt x="4424" y="666"/>
                    <a:pt x="4429" y="649"/>
                  </a:cubicBezTo>
                  <a:cubicBezTo>
                    <a:pt x="4435" y="638"/>
                    <a:pt x="4440" y="633"/>
                    <a:pt x="4446" y="622"/>
                  </a:cubicBezTo>
                  <a:cubicBezTo>
                    <a:pt x="4451" y="594"/>
                    <a:pt x="4451" y="572"/>
                    <a:pt x="4457" y="544"/>
                  </a:cubicBezTo>
                  <a:cubicBezTo>
                    <a:pt x="4462" y="511"/>
                    <a:pt x="4496" y="494"/>
                    <a:pt x="4529" y="494"/>
                  </a:cubicBezTo>
                  <a:cubicBezTo>
                    <a:pt x="4557" y="494"/>
                    <a:pt x="4568" y="488"/>
                    <a:pt x="4595" y="483"/>
                  </a:cubicBezTo>
                  <a:cubicBezTo>
                    <a:pt x="4634" y="472"/>
                    <a:pt x="4662" y="466"/>
                    <a:pt x="4701" y="455"/>
                  </a:cubicBezTo>
                  <a:cubicBezTo>
                    <a:pt x="4712" y="450"/>
                    <a:pt x="4723" y="444"/>
                    <a:pt x="4740" y="444"/>
                  </a:cubicBezTo>
                  <a:cubicBezTo>
                    <a:pt x="4757" y="444"/>
                    <a:pt x="4768" y="450"/>
                    <a:pt x="4790" y="450"/>
                  </a:cubicBezTo>
                  <a:cubicBezTo>
                    <a:pt x="4823" y="450"/>
                    <a:pt x="4840" y="433"/>
                    <a:pt x="4868" y="433"/>
                  </a:cubicBezTo>
                  <a:cubicBezTo>
                    <a:pt x="4890" y="433"/>
                    <a:pt x="4901" y="455"/>
                    <a:pt x="4901" y="472"/>
                  </a:cubicBezTo>
                  <a:cubicBezTo>
                    <a:pt x="4901" y="488"/>
                    <a:pt x="4884" y="488"/>
                    <a:pt x="4879" y="499"/>
                  </a:cubicBezTo>
                  <a:cubicBezTo>
                    <a:pt x="4868" y="511"/>
                    <a:pt x="4856" y="522"/>
                    <a:pt x="4856" y="538"/>
                  </a:cubicBezTo>
                  <a:cubicBezTo>
                    <a:pt x="4856" y="550"/>
                    <a:pt x="4862" y="555"/>
                    <a:pt x="4868" y="561"/>
                  </a:cubicBezTo>
                  <a:cubicBezTo>
                    <a:pt x="4884" y="588"/>
                    <a:pt x="4895" y="605"/>
                    <a:pt x="4895" y="633"/>
                  </a:cubicBezTo>
                  <a:cubicBezTo>
                    <a:pt x="4895" y="672"/>
                    <a:pt x="4862" y="683"/>
                    <a:pt x="4845" y="722"/>
                  </a:cubicBezTo>
                  <a:cubicBezTo>
                    <a:pt x="4840" y="738"/>
                    <a:pt x="4840" y="755"/>
                    <a:pt x="4834" y="772"/>
                  </a:cubicBezTo>
                  <a:cubicBezTo>
                    <a:pt x="4834" y="788"/>
                    <a:pt x="4834" y="788"/>
                    <a:pt x="4834" y="788"/>
                  </a:cubicBezTo>
                  <a:cubicBezTo>
                    <a:pt x="4879" y="777"/>
                    <a:pt x="4895" y="760"/>
                    <a:pt x="4923" y="738"/>
                  </a:cubicBezTo>
                  <a:cubicBezTo>
                    <a:pt x="4945" y="722"/>
                    <a:pt x="4956" y="716"/>
                    <a:pt x="4979" y="705"/>
                  </a:cubicBezTo>
                  <a:cubicBezTo>
                    <a:pt x="4990" y="699"/>
                    <a:pt x="4990" y="683"/>
                    <a:pt x="5001" y="683"/>
                  </a:cubicBezTo>
                  <a:cubicBezTo>
                    <a:pt x="5006" y="683"/>
                    <a:pt x="5006" y="688"/>
                    <a:pt x="5012" y="688"/>
                  </a:cubicBezTo>
                  <a:cubicBezTo>
                    <a:pt x="5040" y="694"/>
                    <a:pt x="5051" y="711"/>
                    <a:pt x="5078" y="711"/>
                  </a:cubicBezTo>
                  <a:cubicBezTo>
                    <a:pt x="5112" y="711"/>
                    <a:pt x="5123" y="677"/>
                    <a:pt x="5140" y="649"/>
                  </a:cubicBezTo>
                  <a:cubicBezTo>
                    <a:pt x="5145" y="633"/>
                    <a:pt x="5151" y="616"/>
                    <a:pt x="5167" y="616"/>
                  </a:cubicBezTo>
                  <a:cubicBezTo>
                    <a:pt x="5189" y="616"/>
                    <a:pt x="5195" y="633"/>
                    <a:pt x="5206" y="644"/>
                  </a:cubicBezTo>
                  <a:cubicBezTo>
                    <a:pt x="5228" y="661"/>
                    <a:pt x="5239" y="672"/>
                    <a:pt x="5262" y="683"/>
                  </a:cubicBezTo>
                  <a:cubicBezTo>
                    <a:pt x="5295" y="699"/>
                    <a:pt x="5328" y="705"/>
                    <a:pt x="5345" y="738"/>
                  </a:cubicBezTo>
                  <a:cubicBezTo>
                    <a:pt x="5362" y="766"/>
                    <a:pt x="5384" y="783"/>
                    <a:pt x="5412" y="805"/>
                  </a:cubicBezTo>
                  <a:cubicBezTo>
                    <a:pt x="5423" y="810"/>
                    <a:pt x="5423" y="816"/>
                    <a:pt x="5428" y="827"/>
                  </a:cubicBezTo>
                  <a:cubicBezTo>
                    <a:pt x="5450" y="849"/>
                    <a:pt x="5456" y="866"/>
                    <a:pt x="5473" y="894"/>
                  </a:cubicBezTo>
                  <a:lnTo>
                    <a:pt x="5473" y="894"/>
                  </a:lnTo>
                  <a:cubicBezTo>
                    <a:pt x="5523" y="883"/>
                    <a:pt x="5556" y="849"/>
                    <a:pt x="5606" y="833"/>
                  </a:cubicBezTo>
                  <a:cubicBezTo>
                    <a:pt x="5634" y="827"/>
                    <a:pt x="5650" y="822"/>
                    <a:pt x="5672" y="822"/>
                  </a:cubicBezTo>
                  <a:cubicBezTo>
                    <a:pt x="5689" y="822"/>
                    <a:pt x="5706" y="827"/>
                    <a:pt x="5711" y="816"/>
                  </a:cubicBezTo>
                  <a:cubicBezTo>
                    <a:pt x="5717" y="810"/>
                    <a:pt x="5717" y="799"/>
                    <a:pt x="5717" y="788"/>
                  </a:cubicBezTo>
                  <a:cubicBezTo>
                    <a:pt x="5717" y="766"/>
                    <a:pt x="5734" y="755"/>
                    <a:pt x="5739" y="738"/>
                  </a:cubicBezTo>
                  <a:cubicBezTo>
                    <a:pt x="5750" y="699"/>
                    <a:pt x="5767" y="677"/>
                    <a:pt x="5784" y="644"/>
                  </a:cubicBezTo>
                  <a:cubicBezTo>
                    <a:pt x="5795" y="627"/>
                    <a:pt x="5800" y="616"/>
                    <a:pt x="5811" y="605"/>
                  </a:cubicBezTo>
                  <a:cubicBezTo>
                    <a:pt x="5833" y="583"/>
                    <a:pt x="5850" y="577"/>
                    <a:pt x="5872" y="561"/>
                  </a:cubicBezTo>
                  <a:cubicBezTo>
                    <a:pt x="5883" y="555"/>
                    <a:pt x="5889" y="544"/>
                    <a:pt x="5900" y="538"/>
                  </a:cubicBezTo>
                  <a:cubicBezTo>
                    <a:pt x="5933" y="522"/>
                    <a:pt x="5961" y="499"/>
                    <a:pt x="5961" y="461"/>
                  </a:cubicBezTo>
                  <a:cubicBezTo>
                    <a:pt x="5961" y="383"/>
                    <a:pt x="5961" y="322"/>
                    <a:pt x="5961" y="244"/>
                  </a:cubicBezTo>
                  <a:lnTo>
                    <a:pt x="5961" y="244"/>
                  </a:lnTo>
                  <a:cubicBezTo>
                    <a:pt x="5944" y="244"/>
                    <a:pt x="5928" y="244"/>
                    <a:pt x="5906" y="244"/>
                  </a:cubicBezTo>
                  <a:cubicBezTo>
                    <a:pt x="5900" y="250"/>
                    <a:pt x="5895" y="250"/>
                    <a:pt x="5883" y="250"/>
                  </a:cubicBezTo>
                  <a:cubicBezTo>
                    <a:pt x="5872" y="250"/>
                    <a:pt x="5867" y="250"/>
                    <a:pt x="5856" y="250"/>
                  </a:cubicBezTo>
                  <a:cubicBezTo>
                    <a:pt x="5845" y="250"/>
                    <a:pt x="5845" y="255"/>
                    <a:pt x="5839" y="255"/>
                  </a:cubicBezTo>
                  <a:cubicBezTo>
                    <a:pt x="5817" y="255"/>
                    <a:pt x="5806" y="244"/>
                    <a:pt x="5778" y="244"/>
                  </a:cubicBezTo>
                  <a:cubicBezTo>
                    <a:pt x="5745" y="244"/>
                    <a:pt x="5722" y="266"/>
                    <a:pt x="5689" y="266"/>
                  </a:cubicBezTo>
                  <a:cubicBezTo>
                    <a:pt x="5672" y="266"/>
                    <a:pt x="5661" y="266"/>
                    <a:pt x="5645" y="272"/>
                  </a:cubicBezTo>
                  <a:cubicBezTo>
                    <a:pt x="5617" y="277"/>
                    <a:pt x="5611" y="305"/>
                    <a:pt x="5584" y="305"/>
                  </a:cubicBezTo>
                  <a:cubicBezTo>
                    <a:pt x="5561" y="305"/>
                    <a:pt x="5556" y="283"/>
                    <a:pt x="5539" y="283"/>
                  </a:cubicBezTo>
                  <a:cubicBezTo>
                    <a:pt x="5528" y="283"/>
                    <a:pt x="5523" y="289"/>
                    <a:pt x="5517" y="289"/>
                  </a:cubicBezTo>
                  <a:cubicBezTo>
                    <a:pt x="5489" y="289"/>
                    <a:pt x="5478" y="283"/>
                    <a:pt x="5450" y="277"/>
                  </a:cubicBezTo>
                  <a:cubicBezTo>
                    <a:pt x="5412" y="272"/>
                    <a:pt x="5389" y="266"/>
                    <a:pt x="5356" y="244"/>
                  </a:cubicBezTo>
                  <a:cubicBezTo>
                    <a:pt x="5345" y="244"/>
                    <a:pt x="5345" y="233"/>
                    <a:pt x="5334" y="228"/>
                  </a:cubicBezTo>
                  <a:cubicBezTo>
                    <a:pt x="5323" y="222"/>
                    <a:pt x="5312" y="228"/>
                    <a:pt x="5295" y="222"/>
                  </a:cubicBezTo>
                  <a:cubicBezTo>
                    <a:pt x="5290" y="222"/>
                    <a:pt x="5284" y="222"/>
                    <a:pt x="5278" y="222"/>
                  </a:cubicBezTo>
                  <a:cubicBezTo>
                    <a:pt x="5267" y="222"/>
                    <a:pt x="5262" y="233"/>
                    <a:pt x="5251" y="233"/>
                  </a:cubicBezTo>
                  <a:cubicBezTo>
                    <a:pt x="5228" y="233"/>
                    <a:pt x="5212" y="217"/>
                    <a:pt x="5195" y="200"/>
                  </a:cubicBezTo>
                  <a:cubicBezTo>
                    <a:pt x="5184" y="189"/>
                    <a:pt x="5178" y="172"/>
                    <a:pt x="5162" y="172"/>
                  </a:cubicBezTo>
                  <a:cubicBezTo>
                    <a:pt x="5145" y="172"/>
                    <a:pt x="5134" y="189"/>
                    <a:pt x="5117" y="189"/>
                  </a:cubicBezTo>
                  <a:cubicBezTo>
                    <a:pt x="5062" y="189"/>
                    <a:pt x="5062" y="189"/>
                    <a:pt x="5062" y="189"/>
                  </a:cubicBezTo>
                  <a:cubicBezTo>
                    <a:pt x="5056" y="189"/>
                    <a:pt x="5051" y="183"/>
                    <a:pt x="5045" y="183"/>
                  </a:cubicBezTo>
                  <a:cubicBezTo>
                    <a:pt x="4995" y="178"/>
                    <a:pt x="4973" y="172"/>
                    <a:pt x="4923" y="161"/>
                  </a:cubicBezTo>
                  <a:cubicBezTo>
                    <a:pt x="4890" y="155"/>
                    <a:pt x="4873" y="144"/>
                    <a:pt x="4840" y="133"/>
                  </a:cubicBezTo>
                  <a:cubicBezTo>
                    <a:pt x="4834" y="133"/>
                    <a:pt x="4823" y="133"/>
                    <a:pt x="4818" y="128"/>
                  </a:cubicBezTo>
                  <a:cubicBezTo>
                    <a:pt x="4812" y="122"/>
                    <a:pt x="4818" y="117"/>
                    <a:pt x="4812" y="117"/>
                  </a:cubicBezTo>
                  <a:cubicBezTo>
                    <a:pt x="4807" y="111"/>
                    <a:pt x="4801" y="111"/>
                    <a:pt x="4795" y="111"/>
                  </a:cubicBezTo>
                  <a:cubicBezTo>
                    <a:pt x="4790" y="111"/>
                    <a:pt x="4779" y="106"/>
                    <a:pt x="4773" y="106"/>
                  </a:cubicBezTo>
                  <a:cubicBezTo>
                    <a:pt x="4757" y="106"/>
                    <a:pt x="4751" y="111"/>
                    <a:pt x="4734" y="111"/>
                  </a:cubicBezTo>
                  <a:cubicBezTo>
                    <a:pt x="4723" y="111"/>
                    <a:pt x="4712" y="100"/>
                    <a:pt x="4707" y="89"/>
                  </a:cubicBezTo>
                  <a:cubicBezTo>
                    <a:pt x="4701" y="89"/>
                    <a:pt x="4701" y="89"/>
                    <a:pt x="4695" y="89"/>
                  </a:cubicBezTo>
                  <a:cubicBezTo>
                    <a:pt x="4695" y="144"/>
                    <a:pt x="4695" y="144"/>
                    <a:pt x="4695" y="144"/>
                  </a:cubicBezTo>
                  <a:cubicBezTo>
                    <a:pt x="4651" y="150"/>
                    <a:pt x="4651" y="150"/>
                    <a:pt x="4651" y="150"/>
                  </a:cubicBezTo>
                  <a:cubicBezTo>
                    <a:pt x="4640" y="139"/>
                    <a:pt x="4634" y="122"/>
                    <a:pt x="4618" y="122"/>
                  </a:cubicBezTo>
                  <a:cubicBezTo>
                    <a:pt x="4618" y="122"/>
                    <a:pt x="4612" y="122"/>
                    <a:pt x="4612" y="128"/>
                  </a:cubicBezTo>
                  <a:cubicBezTo>
                    <a:pt x="4601" y="128"/>
                    <a:pt x="4595" y="128"/>
                    <a:pt x="4584" y="128"/>
                  </a:cubicBezTo>
                  <a:cubicBezTo>
                    <a:pt x="4568" y="128"/>
                    <a:pt x="4562" y="128"/>
                    <a:pt x="4546" y="128"/>
                  </a:cubicBezTo>
                  <a:cubicBezTo>
                    <a:pt x="4535" y="128"/>
                    <a:pt x="4535" y="139"/>
                    <a:pt x="4535" y="144"/>
                  </a:cubicBezTo>
                  <a:cubicBezTo>
                    <a:pt x="4529" y="155"/>
                    <a:pt x="4523" y="161"/>
                    <a:pt x="4512" y="161"/>
                  </a:cubicBezTo>
                  <a:cubicBezTo>
                    <a:pt x="4507" y="161"/>
                    <a:pt x="4507" y="155"/>
                    <a:pt x="4501" y="150"/>
                  </a:cubicBezTo>
                  <a:cubicBezTo>
                    <a:pt x="4496" y="150"/>
                    <a:pt x="4490" y="150"/>
                    <a:pt x="4490" y="144"/>
                  </a:cubicBezTo>
                  <a:cubicBezTo>
                    <a:pt x="4490" y="133"/>
                    <a:pt x="4496" y="122"/>
                    <a:pt x="4501" y="111"/>
                  </a:cubicBezTo>
                  <a:cubicBezTo>
                    <a:pt x="4496" y="111"/>
                    <a:pt x="4496" y="106"/>
                    <a:pt x="4490" y="106"/>
                  </a:cubicBezTo>
                  <a:cubicBezTo>
                    <a:pt x="4479" y="106"/>
                    <a:pt x="4468" y="106"/>
                    <a:pt x="4457" y="106"/>
                  </a:cubicBezTo>
                  <a:cubicBezTo>
                    <a:pt x="4462" y="89"/>
                    <a:pt x="4468" y="78"/>
                    <a:pt x="4479" y="72"/>
                  </a:cubicBezTo>
                  <a:cubicBezTo>
                    <a:pt x="4479" y="55"/>
                    <a:pt x="4473" y="44"/>
                    <a:pt x="4468" y="33"/>
                  </a:cubicBezTo>
                  <a:cubicBezTo>
                    <a:pt x="4462" y="17"/>
                    <a:pt x="4462" y="0"/>
                    <a:pt x="4446" y="0"/>
                  </a:cubicBezTo>
                  <a:cubicBezTo>
                    <a:pt x="4429" y="0"/>
                    <a:pt x="4424" y="11"/>
                    <a:pt x="4407" y="22"/>
                  </a:cubicBezTo>
                  <a:cubicBezTo>
                    <a:pt x="4390" y="39"/>
                    <a:pt x="4373" y="50"/>
                    <a:pt x="4351" y="55"/>
                  </a:cubicBezTo>
                  <a:cubicBezTo>
                    <a:pt x="4335" y="67"/>
                    <a:pt x="4318" y="61"/>
                    <a:pt x="4296" y="67"/>
                  </a:cubicBezTo>
                  <a:cubicBezTo>
                    <a:pt x="4285" y="67"/>
                    <a:pt x="4274" y="78"/>
                    <a:pt x="4262" y="78"/>
                  </a:cubicBezTo>
                  <a:cubicBezTo>
                    <a:pt x="4218" y="78"/>
                    <a:pt x="4218" y="78"/>
                    <a:pt x="4218" y="78"/>
                  </a:cubicBezTo>
                  <a:cubicBezTo>
                    <a:pt x="4196" y="78"/>
                    <a:pt x="4190" y="50"/>
                    <a:pt x="4168" y="50"/>
                  </a:cubicBezTo>
                  <a:cubicBezTo>
                    <a:pt x="4163" y="50"/>
                    <a:pt x="4163" y="55"/>
                    <a:pt x="4157" y="61"/>
                  </a:cubicBezTo>
                  <a:cubicBezTo>
                    <a:pt x="4151" y="67"/>
                    <a:pt x="4146" y="72"/>
                    <a:pt x="4146" y="78"/>
                  </a:cubicBezTo>
                  <a:cubicBezTo>
                    <a:pt x="4140" y="83"/>
                    <a:pt x="4135" y="89"/>
                    <a:pt x="4135" y="100"/>
                  </a:cubicBezTo>
                  <a:cubicBezTo>
                    <a:pt x="4124" y="111"/>
                    <a:pt x="4113" y="111"/>
                    <a:pt x="4107" y="122"/>
                  </a:cubicBezTo>
                  <a:cubicBezTo>
                    <a:pt x="4101" y="128"/>
                    <a:pt x="4101" y="139"/>
                    <a:pt x="4096" y="139"/>
                  </a:cubicBezTo>
                  <a:cubicBezTo>
                    <a:pt x="4090" y="144"/>
                    <a:pt x="4085" y="139"/>
                    <a:pt x="4085" y="139"/>
                  </a:cubicBezTo>
                  <a:cubicBezTo>
                    <a:pt x="4074" y="139"/>
                    <a:pt x="4063" y="139"/>
                    <a:pt x="4057" y="144"/>
                  </a:cubicBezTo>
                  <a:cubicBezTo>
                    <a:pt x="4052" y="155"/>
                    <a:pt x="4052" y="166"/>
                    <a:pt x="4046" y="172"/>
                  </a:cubicBezTo>
                  <a:cubicBezTo>
                    <a:pt x="4046" y="178"/>
                    <a:pt x="4035" y="178"/>
                    <a:pt x="4029" y="183"/>
                  </a:cubicBezTo>
                  <a:cubicBezTo>
                    <a:pt x="4013" y="189"/>
                    <a:pt x="4013" y="205"/>
                    <a:pt x="4002" y="222"/>
                  </a:cubicBezTo>
                  <a:cubicBezTo>
                    <a:pt x="3990" y="239"/>
                    <a:pt x="3985" y="244"/>
                    <a:pt x="3974" y="266"/>
                  </a:cubicBezTo>
                  <a:cubicBezTo>
                    <a:pt x="3990" y="311"/>
                    <a:pt x="3990" y="311"/>
                    <a:pt x="3990" y="311"/>
                  </a:cubicBezTo>
                  <a:cubicBezTo>
                    <a:pt x="3985" y="322"/>
                    <a:pt x="3985" y="333"/>
                    <a:pt x="3979" y="339"/>
                  </a:cubicBezTo>
                  <a:cubicBezTo>
                    <a:pt x="3968" y="350"/>
                    <a:pt x="3957" y="344"/>
                    <a:pt x="3952" y="355"/>
                  </a:cubicBezTo>
                  <a:cubicBezTo>
                    <a:pt x="3941" y="366"/>
                    <a:pt x="3935" y="377"/>
                    <a:pt x="3929" y="388"/>
                  </a:cubicBezTo>
                  <a:cubicBezTo>
                    <a:pt x="3924" y="405"/>
                    <a:pt x="3924" y="416"/>
                    <a:pt x="3913" y="427"/>
                  </a:cubicBezTo>
                  <a:cubicBezTo>
                    <a:pt x="3896" y="450"/>
                    <a:pt x="3874" y="455"/>
                    <a:pt x="3852" y="477"/>
                  </a:cubicBezTo>
                  <a:cubicBezTo>
                    <a:pt x="3835" y="494"/>
                    <a:pt x="3813" y="499"/>
                    <a:pt x="3796" y="522"/>
                  </a:cubicBezTo>
                  <a:cubicBezTo>
                    <a:pt x="3785" y="533"/>
                    <a:pt x="3780" y="544"/>
                    <a:pt x="3774" y="561"/>
                  </a:cubicBezTo>
                  <a:cubicBezTo>
                    <a:pt x="3757" y="583"/>
                    <a:pt x="3752" y="594"/>
                    <a:pt x="3741" y="616"/>
                  </a:cubicBezTo>
                  <a:cubicBezTo>
                    <a:pt x="3730" y="633"/>
                    <a:pt x="3718" y="644"/>
                    <a:pt x="3696" y="644"/>
                  </a:cubicBezTo>
                  <a:cubicBezTo>
                    <a:pt x="3641" y="644"/>
                    <a:pt x="3641" y="644"/>
                    <a:pt x="3641" y="644"/>
                  </a:cubicBezTo>
                  <a:cubicBezTo>
                    <a:pt x="3613" y="644"/>
                    <a:pt x="3613" y="677"/>
                    <a:pt x="3602" y="699"/>
                  </a:cubicBezTo>
                  <a:cubicBezTo>
                    <a:pt x="3591" y="716"/>
                    <a:pt x="3580" y="716"/>
                    <a:pt x="3558" y="722"/>
                  </a:cubicBezTo>
                  <a:cubicBezTo>
                    <a:pt x="3552" y="727"/>
                    <a:pt x="3541" y="727"/>
                    <a:pt x="3541" y="738"/>
                  </a:cubicBezTo>
                  <a:cubicBezTo>
                    <a:pt x="3541" y="760"/>
                    <a:pt x="3558" y="772"/>
                    <a:pt x="3563" y="794"/>
                  </a:cubicBezTo>
                  <a:cubicBezTo>
                    <a:pt x="3569" y="822"/>
                    <a:pt x="3574" y="838"/>
                    <a:pt x="3574" y="866"/>
                  </a:cubicBezTo>
                  <a:cubicBezTo>
                    <a:pt x="3574" y="871"/>
                    <a:pt x="3574" y="871"/>
                    <a:pt x="3569" y="877"/>
                  </a:cubicBezTo>
                  <a:cubicBezTo>
                    <a:pt x="3552" y="877"/>
                    <a:pt x="3546" y="855"/>
                    <a:pt x="3530" y="844"/>
                  </a:cubicBezTo>
                  <a:cubicBezTo>
                    <a:pt x="3513" y="827"/>
                    <a:pt x="3507" y="810"/>
                    <a:pt x="3507" y="788"/>
                  </a:cubicBezTo>
                  <a:cubicBezTo>
                    <a:pt x="3485" y="794"/>
                    <a:pt x="3474" y="805"/>
                    <a:pt x="3463" y="822"/>
                  </a:cubicBezTo>
                  <a:cubicBezTo>
                    <a:pt x="3458" y="833"/>
                    <a:pt x="3458" y="844"/>
                    <a:pt x="3447" y="844"/>
                  </a:cubicBezTo>
                  <a:cubicBezTo>
                    <a:pt x="3435" y="844"/>
                    <a:pt x="3430" y="833"/>
                    <a:pt x="3424" y="822"/>
                  </a:cubicBezTo>
                  <a:cubicBezTo>
                    <a:pt x="3402" y="805"/>
                    <a:pt x="3385" y="788"/>
                    <a:pt x="3380" y="760"/>
                  </a:cubicBezTo>
                  <a:cubicBezTo>
                    <a:pt x="3363" y="772"/>
                    <a:pt x="3358" y="777"/>
                    <a:pt x="3341" y="783"/>
                  </a:cubicBezTo>
                  <a:cubicBezTo>
                    <a:pt x="3330" y="783"/>
                    <a:pt x="3319" y="783"/>
                    <a:pt x="3319" y="794"/>
                  </a:cubicBezTo>
                  <a:cubicBezTo>
                    <a:pt x="3319" y="805"/>
                    <a:pt x="3330" y="810"/>
                    <a:pt x="3330" y="827"/>
                  </a:cubicBezTo>
                  <a:cubicBezTo>
                    <a:pt x="3330" y="833"/>
                    <a:pt x="3330" y="838"/>
                    <a:pt x="3330" y="844"/>
                  </a:cubicBezTo>
                  <a:cubicBezTo>
                    <a:pt x="3324" y="855"/>
                    <a:pt x="3302" y="855"/>
                    <a:pt x="3302" y="871"/>
                  </a:cubicBezTo>
                  <a:cubicBezTo>
                    <a:pt x="3302" y="938"/>
                    <a:pt x="3302" y="938"/>
                    <a:pt x="3302" y="938"/>
                  </a:cubicBezTo>
                  <a:cubicBezTo>
                    <a:pt x="3269" y="938"/>
                    <a:pt x="3269" y="938"/>
                    <a:pt x="3269" y="938"/>
                  </a:cubicBezTo>
                  <a:cubicBezTo>
                    <a:pt x="3258" y="938"/>
                    <a:pt x="3258" y="933"/>
                    <a:pt x="3247" y="933"/>
                  </a:cubicBezTo>
                  <a:cubicBezTo>
                    <a:pt x="3236" y="933"/>
                    <a:pt x="3236" y="949"/>
                    <a:pt x="3236" y="960"/>
                  </a:cubicBezTo>
                  <a:cubicBezTo>
                    <a:pt x="3230" y="966"/>
                    <a:pt x="3230" y="971"/>
                    <a:pt x="3224" y="977"/>
                  </a:cubicBezTo>
                  <a:cubicBezTo>
                    <a:pt x="3219" y="999"/>
                    <a:pt x="3197" y="1005"/>
                    <a:pt x="3197" y="1021"/>
                  </a:cubicBezTo>
                  <a:cubicBezTo>
                    <a:pt x="3197" y="1060"/>
                    <a:pt x="3213" y="1082"/>
                    <a:pt x="3213" y="1127"/>
                  </a:cubicBezTo>
                  <a:cubicBezTo>
                    <a:pt x="3213" y="1160"/>
                    <a:pt x="3202" y="1177"/>
                    <a:pt x="3197" y="1216"/>
                  </a:cubicBezTo>
                  <a:cubicBezTo>
                    <a:pt x="3197" y="1243"/>
                    <a:pt x="3197" y="1243"/>
                    <a:pt x="3197" y="1243"/>
                  </a:cubicBezTo>
                  <a:cubicBezTo>
                    <a:pt x="3213" y="1243"/>
                    <a:pt x="3213" y="1243"/>
                    <a:pt x="3213" y="1243"/>
                  </a:cubicBezTo>
                  <a:cubicBezTo>
                    <a:pt x="3224" y="1243"/>
                    <a:pt x="3224" y="1232"/>
                    <a:pt x="3230" y="1232"/>
                  </a:cubicBezTo>
                  <a:cubicBezTo>
                    <a:pt x="3241" y="1221"/>
                    <a:pt x="3247" y="1216"/>
                    <a:pt x="3258" y="1210"/>
                  </a:cubicBezTo>
                  <a:cubicBezTo>
                    <a:pt x="3274" y="1204"/>
                    <a:pt x="3280" y="1199"/>
                    <a:pt x="3297" y="1193"/>
                  </a:cubicBezTo>
                  <a:cubicBezTo>
                    <a:pt x="3313" y="1182"/>
                    <a:pt x="3319" y="1177"/>
                    <a:pt x="3330" y="1166"/>
                  </a:cubicBezTo>
                  <a:cubicBezTo>
                    <a:pt x="3336" y="1160"/>
                    <a:pt x="3336" y="1149"/>
                    <a:pt x="3336" y="1143"/>
                  </a:cubicBezTo>
                  <a:cubicBezTo>
                    <a:pt x="3341" y="1138"/>
                    <a:pt x="3347" y="1138"/>
                    <a:pt x="3347" y="1132"/>
                  </a:cubicBezTo>
                  <a:cubicBezTo>
                    <a:pt x="3347" y="1121"/>
                    <a:pt x="3341" y="1116"/>
                    <a:pt x="3341" y="1105"/>
                  </a:cubicBezTo>
                  <a:cubicBezTo>
                    <a:pt x="3341" y="1082"/>
                    <a:pt x="3358" y="1071"/>
                    <a:pt x="3363" y="1055"/>
                  </a:cubicBezTo>
                  <a:cubicBezTo>
                    <a:pt x="3374" y="1055"/>
                    <a:pt x="3385" y="1060"/>
                    <a:pt x="3391" y="1066"/>
                  </a:cubicBezTo>
                  <a:cubicBezTo>
                    <a:pt x="3396" y="1055"/>
                    <a:pt x="3402" y="1044"/>
                    <a:pt x="3408" y="1032"/>
                  </a:cubicBezTo>
                  <a:cubicBezTo>
                    <a:pt x="3419" y="1016"/>
                    <a:pt x="3430" y="1005"/>
                    <a:pt x="3447" y="1005"/>
                  </a:cubicBezTo>
                  <a:cubicBezTo>
                    <a:pt x="3452" y="1005"/>
                    <a:pt x="3452" y="1005"/>
                    <a:pt x="3458" y="1010"/>
                  </a:cubicBezTo>
                  <a:cubicBezTo>
                    <a:pt x="3463" y="999"/>
                    <a:pt x="3463" y="994"/>
                    <a:pt x="3463" y="982"/>
                  </a:cubicBezTo>
                  <a:cubicBezTo>
                    <a:pt x="3469" y="960"/>
                    <a:pt x="3485" y="955"/>
                    <a:pt x="3502" y="949"/>
                  </a:cubicBezTo>
                  <a:cubicBezTo>
                    <a:pt x="3507" y="971"/>
                    <a:pt x="3513" y="982"/>
                    <a:pt x="3519" y="1005"/>
                  </a:cubicBezTo>
                  <a:cubicBezTo>
                    <a:pt x="3524" y="1005"/>
                    <a:pt x="3524" y="1005"/>
                    <a:pt x="3524" y="1005"/>
                  </a:cubicBezTo>
                  <a:cubicBezTo>
                    <a:pt x="3530" y="999"/>
                    <a:pt x="3535" y="988"/>
                    <a:pt x="3546" y="982"/>
                  </a:cubicBezTo>
                  <a:cubicBezTo>
                    <a:pt x="3558" y="982"/>
                    <a:pt x="3558" y="982"/>
                    <a:pt x="3558" y="982"/>
                  </a:cubicBezTo>
                  <a:cubicBezTo>
                    <a:pt x="3558" y="1049"/>
                    <a:pt x="3558" y="1049"/>
                    <a:pt x="3558" y="1049"/>
                  </a:cubicBezTo>
                  <a:cubicBezTo>
                    <a:pt x="3558" y="1055"/>
                    <a:pt x="3563" y="1060"/>
                    <a:pt x="3563" y="1066"/>
                  </a:cubicBezTo>
                  <a:cubicBezTo>
                    <a:pt x="3546" y="1066"/>
                    <a:pt x="3535" y="1071"/>
                    <a:pt x="3530" y="1088"/>
                  </a:cubicBezTo>
                  <a:cubicBezTo>
                    <a:pt x="3524" y="1088"/>
                    <a:pt x="3530" y="1093"/>
                    <a:pt x="3530" y="1093"/>
                  </a:cubicBezTo>
                  <a:cubicBezTo>
                    <a:pt x="3524" y="1099"/>
                    <a:pt x="3530" y="1099"/>
                    <a:pt x="3530" y="1105"/>
                  </a:cubicBezTo>
                  <a:cubicBezTo>
                    <a:pt x="3524" y="1110"/>
                    <a:pt x="3519" y="1110"/>
                    <a:pt x="3519" y="1110"/>
                  </a:cubicBezTo>
                  <a:cubicBezTo>
                    <a:pt x="3513" y="1116"/>
                    <a:pt x="3502" y="1127"/>
                    <a:pt x="3502" y="1138"/>
                  </a:cubicBezTo>
                  <a:cubicBezTo>
                    <a:pt x="3502" y="1149"/>
                    <a:pt x="3530" y="1143"/>
                    <a:pt x="3530" y="1160"/>
                  </a:cubicBezTo>
                  <a:cubicBezTo>
                    <a:pt x="3530" y="1166"/>
                    <a:pt x="3530" y="1171"/>
                    <a:pt x="3524" y="1177"/>
                  </a:cubicBezTo>
                  <a:cubicBezTo>
                    <a:pt x="3535" y="1182"/>
                    <a:pt x="3552" y="1177"/>
                    <a:pt x="3552" y="1188"/>
                  </a:cubicBezTo>
                  <a:cubicBezTo>
                    <a:pt x="3552" y="1204"/>
                    <a:pt x="3541" y="1210"/>
                    <a:pt x="3541" y="1227"/>
                  </a:cubicBezTo>
                  <a:cubicBezTo>
                    <a:pt x="3541" y="1232"/>
                    <a:pt x="3552" y="1243"/>
                    <a:pt x="3563" y="1243"/>
                  </a:cubicBezTo>
                  <a:cubicBezTo>
                    <a:pt x="3596" y="1243"/>
                    <a:pt x="3613" y="1227"/>
                    <a:pt x="3646" y="1216"/>
                  </a:cubicBezTo>
                  <a:cubicBezTo>
                    <a:pt x="3657" y="1210"/>
                    <a:pt x="3663" y="1204"/>
                    <a:pt x="3674" y="1204"/>
                  </a:cubicBezTo>
                  <a:cubicBezTo>
                    <a:pt x="3696" y="1204"/>
                    <a:pt x="3696" y="1204"/>
                    <a:pt x="3696" y="1204"/>
                  </a:cubicBezTo>
                  <a:cubicBezTo>
                    <a:pt x="3696" y="1210"/>
                    <a:pt x="3702" y="1210"/>
                    <a:pt x="3702" y="1216"/>
                  </a:cubicBezTo>
                  <a:cubicBezTo>
                    <a:pt x="3702" y="1238"/>
                    <a:pt x="3663" y="1238"/>
                    <a:pt x="3663" y="1266"/>
                  </a:cubicBezTo>
                  <a:cubicBezTo>
                    <a:pt x="3663" y="1277"/>
                    <a:pt x="3663" y="1282"/>
                    <a:pt x="3663" y="1299"/>
                  </a:cubicBezTo>
                  <a:cubicBezTo>
                    <a:pt x="3663" y="1304"/>
                    <a:pt x="3663" y="1304"/>
                    <a:pt x="3657" y="1304"/>
                  </a:cubicBezTo>
                  <a:cubicBezTo>
                    <a:pt x="3652" y="1304"/>
                    <a:pt x="3657" y="1299"/>
                    <a:pt x="3652" y="1293"/>
                  </a:cubicBezTo>
                  <a:cubicBezTo>
                    <a:pt x="3641" y="1293"/>
                    <a:pt x="3635" y="1299"/>
                    <a:pt x="3630" y="1293"/>
                  </a:cubicBezTo>
                  <a:cubicBezTo>
                    <a:pt x="3618" y="1293"/>
                    <a:pt x="3613" y="1282"/>
                    <a:pt x="3602" y="1277"/>
                  </a:cubicBezTo>
                  <a:cubicBezTo>
                    <a:pt x="3585" y="1293"/>
                    <a:pt x="3580" y="1321"/>
                    <a:pt x="3558" y="1321"/>
                  </a:cubicBezTo>
                  <a:cubicBezTo>
                    <a:pt x="3546" y="1321"/>
                    <a:pt x="3541" y="1310"/>
                    <a:pt x="3530" y="1310"/>
                  </a:cubicBezTo>
                  <a:cubicBezTo>
                    <a:pt x="3513" y="1310"/>
                    <a:pt x="3513" y="1338"/>
                    <a:pt x="3507" y="1360"/>
                  </a:cubicBezTo>
                  <a:cubicBezTo>
                    <a:pt x="3507" y="1371"/>
                    <a:pt x="3496" y="1377"/>
                    <a:pt x="3491" y="1388"/>
                  </a:cubicBezTo>
                  <a:cubicBezTo>
                    <a:pt x="3485" y="1399"/>
                    <a:pt x="3485" y="1404"/>
                    <a:pt x="3480" y="1416"/>
                  </a:cubicBezTo>
                  <a:cubicBezTo>
                    <a:pt x="3474" y="1416"/>
                    <a:pt x="3474" y="1416"/>
                    <a:pt x="3469" y="1421"/>
                  </a:cubicBezTo>
                  <a:cubicBezTo>
                    <a:pt x="3458" y="1432"/>
                    <a:pt x="3452" y="1438"/>
                    <a:pt x="3447" y="1454"/>
                  </a:cubicBezTo>
                  <a:cubicBezTo>
                    <a:pt x="3480" y="1454"/>
                    <a:pt x="3480" y="1454"/>
                    <a:pt x="3480" y="1454"/>
                  </a:cubicBezTo>
                  <a:cubicBezTo>
                    <a:pt x="3541" y="1438"/>
                    <a:pt x="3541" y="1438"/>
                    <a:pt x="3541" y="1438"/>
                  </a:cubicBezTo>
                  <a:cubicBezTo>
                    <a:pt x="3541" y="1460"/>
                    <a:pt x="3530" y="1476"/>
                    <a:pt x="3519" y="1493"/>
                  </a:cubicBezTo>
                  <a:cubicBezTo>
                    <a:pt x="3502" y="1510"/>
                    <a:pt x="3491" y="1521"/>
                    <a:pt x="3474" y="1532"/>
                  </a:cubicBezTo>
                  <a:cubicBezTo>
                    <a:pt x="3469" y="1532"/>
                    <a:pt x="3469" y="1527"/>
                    <a:pt x="3463" y="1532"/>
                  </a:cubicBezTo>
                  <a:cubicBezTo>
                    <a:pt x="3441" y="1543"/>
                    <a:pt x="3430" y="1554"/>
                    <a:pt x="3408" y="1571"/>
                  </a:cubicBezTo>
                  <a:cubicBezTo>
                    <a:pt x="3391" y="1582"/>
                    <a:pt x="3369" y="1593"/>
                    <a:pt x="3369" y="1615"/>
                  </a:cubicBezTo>
                  <a:cubicBezTo>
                    <a:pt x="3369" y="1632"/>
                    <a:pt x="3391" y="1638"/>
                    <a:pt x="3413" y="1638"/>
                  </a:cubicBezTo>
                  <a:cubicBezTo>
                    <a:pt x="3419" y="1638"/>
                    <a:pt x="3424" y="1632"/>
                    <a:pt x="3435" y="1632"/>
                  </a:cubicBezTo>
                  <a:cubicBezTo>
                    <a:pt x="3463" y="1626"/>
                    <a:pt x="3480" y="1632"/>
                    <a:pt x="3507" y="1621"/>
                  </a:cubicBezTo>
                  <a:cubicBezTo>
                    <a:pt x="3519" y="1615"/>
                    <a:pt x="3524" y="1604"/>
                    <a:pt x="3535" y="1599"/>
                  </a:cubicBezTo>
                  <a:cubicBezTo>
                    <a:pt x="3546" y="1587"/>
                    <a:pt x="3558" y="1587"/>
                    <a:pt x="3569" y="1576"/>
                  </a:cubicBezTo>
                  <a:cubicBezTo>
                    <a:pt x="3580" y="1571"/>
                    <a:pt x="3585" y="1560"/>
                    <a:pt x="3596" y="1554"/>
                  </a:cubicBezTo>
                  <a:cubicBezTo>
                    <a:pt x="3596" y="1565"/>
                    <a:pt x="3591" y="1576"/>
                    <a:pt x="3596" y="1587"/>
                  </a:cubicBezTo>
                  <a:cubicBezTo>
                    <a:pt x="3602" y="1615"/>
                    <a:pt x="3618" y="1626"/>
                    <a:pt x="3618" y="1654"/>
                  </a:cubicBezTo>
                  <a:cubicBezTo>
                    <a:pt x="3618" y="1665"/>
                    <a:pt x="3613" y="1665"/>
                    <a:pt x="3613" y="1676"/>
                  </a:cubicBezTo>
                  <a:cubicBezTo>
                    <a:pt x="3613" y="1693"/>
                    <a:pt x="3630" y="1698"/>
                    <a:pt x="3646" y="1704"/>
                  </a:cubicBezTo>
                  <a:cubicBezTo>
                    <a:pt x="3669" y="1710"/>
                    <a:pt x="3685" y="1710"/>
                    <a:pt x="3702" y="1721"/>
                  </a:cubicBezTo>
                  <a:cubicBezTo>
                    <a:pt x="3707" y="1726"/>
                    <a:pt x="3713" y="1732"/>
                    <a:pt x="3718" y="1732"/>
                  </a:cubicBezTo>
                  <a:cubicBezTo>
                    <a:pt x="3730" y="1737"/>
                    <a:pt x="3735" y="1732"/>
                    <a:pt x="3746" y="1732"/>
                  </a:cubicBezTo>
                  <a:cubicBezTo>
                    <a:pt x="3763" y="1737"/>
                    <a:pt x="3768" y="1743"/>
                    <a:pt x="3785" y="1743"/>
                  </a:cubicBezTo>
                  <a:cubicBezTo>
                    <a:pt x="3830" y="1754"/>
                    <a:pt x="3863" y="1760"/>
                    <a:pt x="3902" y="177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9" name="Freeform 13"/>
            <p:cNvSpPr>
              <a:spLocks noChangeArrowheads="1"/>
            </p:cNvSpPr>
            <p:nvPr/>
          </p:nvSpPr>
          <p:spPr bwMode="auto">
            <a:xfrm>
              <a:off x="11901664" y="4437604"/>
              <a:ext cx="2501738" cy="1558925"/>
            </a:xfrm>
            <a:custGeom>
              <a:avLst/>
              <a:gdLst>
                <a:gd name="T0" fmla="*/ 704 w 6951"/>
                <a:gd name="T1" fmla="*/ 1410 h 4330"/>
                <a:gd name="T2" fmla="*/ 782 w 6951"/>
                <a:gd name="T3" fmla="*/ 1177 h 4330"/>
                <a:gd name="T4" fmla="*/ 943 w 6951"/>
                <a:gd name="T5" fmla="*/ 1188 h 4330"/>
                <a:gd name="T6" fmla="*/ 1176 w 6951"/>
                <a:gd name="T7" fmla="*/ 1299 h 4330"/>
                <a:gd name="T8" fmla="*/ 1010 w 6951"/>
                <a:gd name="T9" fmla="*/ 1493 h 4330"/>
                <a:gd name="T10" fmla="*/ 1237 w 6951"/>
                <a:gd name="T11" fmla="*/ 1388 h 4330"/>
                <a:gd name="T12" fmla="*/ 1631 w 6951"/>
                <a:gd name="T13" fmla="*/ 1454 h 4330"/>
                <a:gd name="T14" fmla="*/ 2031 w 6951"/>
                <a:gd name="T15" fmla="*/ 1976 h 4330"/>
                <a:gd name="T16" fmla="*/ 1681 w 6951"/>
                <a:gd name="T17" fmla="*/ 2065 h 4330"/>
                <a:gd name="T18" fmla="*/ 1404 w 6951"/>
                <a:gd name="T19" fmla="*/ 2248 h 4330"/>
                <a:gd name="T20" fmla="*/ 1398 w 6951"/>
                <a:gd name="T21" fmla="*/ 2620 h 4330"/>
                <a:gd name="T22" fmla="*/ 1215 w 6951"/>
                <a:gd name="T23" fmla="*/ 2781 h 4330"/>
                <a:gd name="T24" fmla="*/ 1093 w 6951"/>
                <a:gd name="T25" fmla="*/ 2975 h 4330"/>
                <a:gd name="T26" fmla="*/ 1498 w 6951"/>
                <a:gd name="T27" fmla="*/ 2942 h 4330"/>
                <a:gd name="T28" fmla="*/ 982 w 6951"/>
                <a:gd name="T29" fmla="*/ 3214 h 4330"/>
                <a:gd name="T30" fmla="*/ 505 w 6951"/>
                <a:gd name="T31" fmla="*/ 3647 h 4330"/>
                <a:gd name="T32" fmla="*/ 183 w 6951"/>
                <a:gd name="T33" fmla="*/ 3114 h 4330"/>
                <a:gd name="T34" fmla="*/ 6 w 6951"/>
                <a:gd name="T35" fmla="*/ 2120 h 4330"/>
                <a:gd name="T36" fmla="*/ 577 w 6951"/>
                <a:gd name="T37" fmla="*/ 1832 h 4330"/>
                <a:gd name="T38" fmla="*/ 4024 w 6951"/>
                <a:gd name="T39" fmla="*/ 3762 h 4330"/>
                <a:gd name="T40" fmla="*/ 4146 w 6951"/>
                <a:gd name="T41" fmla="*/ 4234 h 4330"/>
                <a:gd name="T42" fmla="*/ 4229 w 6951"/>
                <a:gd name="T43" fmla="*/ 4029 h 4330"/>
                <a:gd name="T44" fmla="*/ 4429 w 6951"/>
                <a:gd name="T45" fmla="*/ 3896 h 4330"/>
                <a:gd name="T46" fmla="*/ 4335 w 6951"/>
                <a:gd name="T47" fmla="*/ 3712 h 4330"/>
                <a:gd name="T48" fmla="*/ 4246 w 6951"/>
                <a:gd name="T49" fmla="*/ 3541 h 4330"/>
                <a:gd name="T50" fmla="*/ 3985 w 6951"/>
                <a:gd name="T51" fmla="*/ 3552 h 4330"/>
                <a:gd name="T52" fmla="*/ 4463 w 6951"/>
                <a:gd name="T53" fmla="*/ 3757 h 4330"/>
                <a:gd name="T54" fmla="*/ 3474 w 6951"/>
                <a:gd name="T55" fmla="*/ 4090 h 4330"/>
                <a:gd name="T56" fmla="*/ 3547 w 6951"/>
                <a:gd name="T57" fmla="*/ 4223 h 4330"/>
                <a:gd name="T58" fmla="*/ 3513 w 6951"/>
                <a:gd name="T59" fmla="*/ 4012 h 4330"/>
                <a:gd name="T60" fmla="*/ 3591 w 6951"/>
                <a:gd name="T61" fmla="*/ 3779 h 4330"/>
                <a:gd name="T62" fmla="*/ 3780 w 6951"/>
                <a:gd name="T63" fmla="*/ 3342 h 4330"/>
                <a:gd name="T64" fmla="*/ 3708 w 6951"/>
                <a:gd name="T65" fmla="*/ 3386 h 4330"/>
                <a:gd name="T66" fmla="*/ 3680 w 6951"/>
                <a:gd name="T67" fmla="*/ 2975 h 4330"/>
                <a:gd name="T68" fmla="*/ 5795 w 6951"/>
                <a:gd name="T69" fmla="*/ 3597 h 4330"/>
                <a:gd name="T70" fmla="*/ 5584 w 6951"/>
                <a:gd name="T71" fmla="*/ 2737 h 4330"/>
                <a:gd name="T72" fmla="*/ 5922 w 6951"/>
                <a:gd name="T73" fmla="*/ 2231 h 4330"/>
                <a:gd name="T74" fmla="*/ 6666 w 6951"/>
                <a:gd name="T75" fmla="*/ 2065 h 4330"/>
                <a:gd name="T76" fmla="*/ 6627 w 6951"/>
                <a:gd name="T77" fmla="*/ 1726 h 4330"/>
                <a:gd name="T78" fmla="*/ 4829 w 6951"/>
                <a:gd name="T79" fmla="*/ 505 h 4330"/>
                <a:gd name="T80" fmla="*/ 4107 w 6951"/>
                <a:gd name="T81" fmla="*/ 627 h 4330"/>
                <a:gd name="T82" fmla="*/ 3297 w 6951"/>
                <a:gd name="T83" fmla="*/ 660 h 4330"/>
                <a:gd name="T84" fmla="*/ 3053 w 6951"/>
                <a:gd name="T85" fmla="*/ 372 h 4330"/>
                <a:gd name="T86" fmla="*/ 2475 w 6951"/>
                <a:gd name="T87" fmla="*/ 339 h 4330"/>
                <a:gd name="T88" fmla="*/ 2170 w 6951"/>
                <a:gd name="T89" fmla="*/ 61 h 4330"/>
                <a:gd name="T90" fmla="*/ 2014 w 6951"/>
                <a:gd name="T91" fmla="*/ 605 h 4330"/>
                <a:gd name="T92" fmla="*/ 1737 w 6951"/>
                <a:gd name="T93" fmla="*/ 999 h 4330"/>
                <a:gd name="T94" fmla="*/ 1798 w 6951"/>
                <a:gd name="T95" fmla="*/ 1599 h 4330"/>
                <a:gd name="T96" fmla="*/ 2076 w 6951"/>
                <a:gd name="T97" fmla="*/ 1909 h 4330"/>
                <a:gd name="T98" fmla="*/ 2264 w 6951"/>
                <a:gd name="T99" fmla="*/ 1682 h 4330"/>
                <a:gd name="T100" fmla="*/ 3047 w 6951"/>
                <a:gd name="T101" fmla="*/ 1626 h 4330"/>
                <a:gd name="T102" fmla="*/ 3580 w 6951"/>
                <a:gd name="T103" fmla="*/ 1427 h 4330"/>
                <a:gd name="T104" fmla="*/ 3857 w 6951"/>
                <a:gd name="T105" fmla="*/ 1832 h 4330"/>
                <a:gd name="T106" fmla="*/ 4213 w 6951"/>
                <a:gd name="T107" fmla="*/ 1976 h 4330"/>
                <a:gd name="T108" fmla="*/ 4540 w 6951"/>
                <a:gd name="T109" fmla="*/ 2154 h 4330"/>
                <a:gd name="T110" fmla="*/ 4784 w 6951"/>
                <a:gd name="T111" fmla="*/ 2537 h 4330"/>
                <a:gd name="T112" fmla="*/ 5051 w 6951"/>
                <a:gd name="T113" fmla="*/ 2614 h 4330"/>
                <a:gd name="T114" fmla="*/ 5118 w 6951"/>
                <a:gd name="T115" fmla="*/ 2759 h 4330"/>
                <a:gd name="T116" fmla="*/ 5473 w 6951"/>
                <a:gd name="T117" fmla="*/ 2909 h 4330"/>
                <a:gd name="T118" fmla="*/ 5478 w 6951"/>
                <a:gd name="T119" fmla="*/ 3086 h 4330"/>
                <a:gd name="T120" fmla="*/ 5578 w 6951"/>
                <a:gd name="T121" fmla="*/ 3325 h 4330"/>
                <a:gd name="T122" fmla="*/ 5684 w 6951"/>
                <a:gd name="T123" fmla="*/ 3630 h 4330"/>
                <a:gd name="T124" fmla="*/ 5856 w 6951"/>
                <a:gd name="T125" fmla="*/ 3907 h 4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51" h="4330">
                  <a:moveTo>
                    <a:pt x="688" y="1637"/>
                  </a:moveTo>
                  <a:lnTo>
                    <a:pt x="688" y="1637"/>
                  </a:lnTo>
                  <a:cubicBezTo>
                    <a:pt x="704" y="1637"/>
                    <a:pt x="721" y="1632"/>
                    <a:pt x="727" y="1615"/>
                  </a:cubicBezTo>
                  <a:cubicBezTo>
                    <a:pt x="732" y="1599"/>
                    <a:pt x="732" y="1593"/>
                    <a:pt x="732" y="1576"/>
                  </a:cubicBezTo>
                  <a:cubicBezTo>
                    <a:pt x="732" y="1560"/>
                    <a:pt x="727" y="1543"/>
                    <a:pt x="721" y="1532"/>
                  </a:cubicBezTo>
                  <a:cubicBezTo>
                    <a:pt x="710" y="1515"/>
                    <a:pt x="699" y="1510"/>
                    <a:pt x="699" y="1493"/>
                  </a:cubicBezTo>
                  <a:cubicBezTo>
                    <a:pt x="699" y="1487"/>
                    <a:pt x="704" y="1487"/>
                    <a:pt x="704" y="1476"/>
                  </a:cubicBezTo>
                  <a:cubicBezTo>
                    <a:pt x="704" y="1471"/>
                    <a:pt x="699" y="1471"/>
                    <a:pt x="693" y="1465"/>
                  </a:cubicBezTo>
                  <a:cubicBezTo>
                    <a:pt x="688" y="1460"/>
                    <a:pt x="682" y="1449"/>
                    <a:pt x="682" y="1438"/>
                  </a:cubicBezTo>
                  <a:cubicBezTo>
                    <a:pt x="682" y="1410"/>
                    <a:pt x="682" y="1410"/>
                    <a:pt x="682" y="1410"/>
                  </a:cubicBezTo>
                  <a:cubicBezTo>
                    <a:pt x="688" y="1410"/>
                    <a:pt x="688" y="1404"/>
                    <a:pt x="693" y="1404"/>
                  </a:cubicBezTo>
                  <a:cubicBezTo>
                    <a:pt x="699" y="1404"/>
                    <a:pt x="699" y="1410"/>
                    <a:pt x="704" y="1410"/>
                  </a:cubicBezTo>
                  <a:cubicBezTo>
                    <a:pt x="716" y="1415"/>
                    <a:pt x="721" y="1421"/>
                    <a:pt x="732" y="1432"/>
                  </a:cubicBezTo>
                  <a:cubicBezTo>
                    <a:pt x="732" y="1432"/>
                    <a:pt x="738" y="1432"/>
                    <a:pt x="738" y="1438"/>
                  </a:cubicBezTo>
                  <a:cubicBezTo>
                    <a:pt x="749" y="1443"/>
                    <a:pt x="754" y="1454"/>
                    <a:pt x="765" y="1454"/>
                  </a:cubicBezTo>
                  <a:cubicBezTo>
                    <a:pt x="777" y="1454"/>
                    <a:pt x="782" y="1449"/>
                    <a:pt x="788" y="1438"/>
                  </a:cubicBezTo>
                  <a:cubicBezTo>
                    <a:pt x="799" y="1432"/>
                    <a:pt x="804" y="1427"/>
                    <a:pt x="815" y="1421"/>
                  </a:cubicBezTo>
                  <a:cubicBezTo>
                    <a:pt x="832" y="1410"/>
                    <a:pt x="843" y="1404"/>
                    <a:pt x="854" y="1388"/>
                  </a:cubicBezTo>
                  <a:cubicBezTo>
                    <a:pt x="838" y="1382"/>
                    <a:pt x="827" y="1376"/>
                    <a:pt x="815" y="1360"/>
                  </a:cubicBezTo>
                  <a:cubicBezTo>
                    <a:pt x="810" y="1354"/>
                    <a:pt x="810" y="1349"/>
                    <a:pt x="804" y="1343"/>
                  </a:cubicBezTo>
                  <a:cubicBezTo>
                    <a:pt x="821" y="1332"/>
                    <a:pt x="827" y="1327"/>
                    <a:pt x="843" y="1310"/>
                  </a:cubicBezTo>
                  <a:cubicBezTo>
                    <a:pt x="810" y="1277"/>
                    <a:pt x="782" y="1254"/>
                    <a:pt x="782" y="1205"/>
                  </a:cubicBezTo>
                  <a:cubicBezTo>
                    <a:pt x="782" y="1199"/>
                    <a:pt x="788" y="1199"/>
                    <a:pt x="788" y="1193"/>
                  </a:cubicBezTo>
                  <a:cubicBezTo>
                    <a:pt x="788" y="1182"/>
                    <a:pt x="782" y="1182"/>
                    <a:pt x="782" y="1177"/>
                  </a:cubicBezTo>
                  <a:cubicBezTo>
                    <a:pt x="782" y="1166"/>
                    <a:pt x="782" y="1166"/>
                    <a:pt x="777" y="1154"/>
                  </a:cubicBezTo>
                  <a:cubicBezTo>
                    <a:pt x="788" y="1154"/>
                    <a:pt x="799" y="1160"/>
                    <a:pt x="804" y="1154"/>
                  </a:cubicBezTo>
                  <a:cubicBezTo>
                    <a:pt x="815" y="1149"/>
                    <a:pt x="815" y="1138"/>
                    <a:pt x="821" y="1132"/>
                  </a:cubicBezTo>
                  <a:cubicBezTo>
                    <a:pt x="827" y="1132"/>
                    <a:pt x="832" y="1127"/>
                    <a:pt x="843" y="1127"/>
                  </a:cubicBezTo>
                  <a:cubicBezTo>
                    <a:pt x="849" y="1127"/>
                    <a:pt x="854" y="1132"/>
                    <a:pt x="860" y="1138"/>
                  </a:cubicBezTo>
                  <a:cubicBezTo>
                    <a:pt x="865" y="1143"/>
                    <a:pt x="865" y="1154"/>
                    <a:pt x="865" y="1166"/>
                  </a:cubicBezTo>
                  <a:cubicBezTo>
                    <a:pt x="877" y="1177"/>
                    <a:pt x="888" y="1182"/>
                    <a:pt x="899" y="1193"/>
                  </a:cubicBezTo>
                  <a:cubicBezTo>
                    <a:pt x="904" y="1177"/>
                    <a:pt x="899" y="1166"/>
                    <a:pt x="904" y="1149"/>
                  </a:cubicBezTo>
                  <a:cubicBezTo>
                    <a:pt x="904" y="1132"/>
                    <a:pt x="915" y="1127"/>
                    <a:pt x="926" y="1110"/>
                  </a:cubicBezTo>
                  <a:cubicBezTo>
                    <a:pt x="943" y="1110"/>
                    <a:pt x="943" y="1110"/>
                    <a:pt x="943" y="1110"/>
                  </a:cubicBezTo>
                  <a:cubicBezTo>
                    <a:pt x="943" y="1127"/>
                    <a:pt x="938" y="1132"/>
                    <a:pt x="938" y="1149"/>
                  </a:cubicBezTo>
                  <a:cubicBezTo>
                    <a:pt x="938" y="1166"/>
                    <a:pt x="943" y="1171"/>
                    <a:pt x="943" y="1188"/>
                  </a:cubicBezTo>
                  <a:cubicBezTo>
                    <a:pt x="938" y="1243"/>
                    <a:pt x="938" y="1243"/>
                    <a:pt x="938" y="1243"/>
                  </a:cubicBezTo>
                  <a:cubicBezTo>
                    <a:pt x="938" y="1254"/>
                    <a:pt x="949" y="1265"/>
                    <a:pt x="954" y="1277"/>
                  </a:cubicBezTo>
                  <a:cubicBezTo>
                    <a:pt x="960" y="1288"/>
                    <a:pt x="960" y="1299"/>
                    <a:pt x="971" y="1299"/>
                  </a:cubicBezTo>
                  <a:cubicBezTo>
                    <a:pt x="988" y="1299"/>
                    <a:pt x="993" y="1299"/>
                    <a:pt x="1010" y="1299"/>
                  </a:cubicBezTo>
                  <a:cubicBezTo>
                    <a:pt x="1021" y="1299"/>
                    <a:pt x="1026" y="1288"/>
                    <a:pt x="1032" y="1282"/>
                  </a:cubicBezTo>
                  <a:cubicBezTo>
                    <a:pt x="1037" y="1277"/>
                    <a:pt x="1037" y="1271"/>
                    <a:pt x="1037" y="1271"/>
                  </a:cubicBezTo>
                  <a:cubicBezTo>
                    <a:pt x="1037" y="1271"/>
                    <a:pt x="1043" y="1271"/>
                    <a:pt x="1049" y="1271"/>
                  </a:cubicBezTo>
                  <a:cubicBezTo>
                    <a:pt x="1060" y="1265"/>
                    <a:pt x="1071" y="1260"/>
                    <a:pt x="1088" y="1260"/>
                  </a:cubicBezTo>
                  <a:cubicBezTo>
                    <a:pt x="1099" y="1260"/>
                    <a:pt x="1099" y="1271"/>
                    <a:pt x="1110" y="1271"/>
                  </a:cubicBezTo>
                  <a:cubicBezTo>
                    <a:pt x="1126" y="1271"/>
                    <a:pt x="1132" y="1265"/>
                    <a:pt x="1148" y="1271"/>
                  </a:cubicBezTo>
                  <a:cubicBezTo>
                    <a:pt x="1160" y="1271"/>
                    <a:pt x="1171" y="1271"/>
                    <a:pt x="1176" y="1282"/>
                  </a:cubicBezTo>
                  <a:cubicBezTo>
                    <a:pt x="1176" y="1288"/>
                    <a:pt x="1176" y="1293"/>
                    <a:pt x="1176" y="1299"/>
                  </a:cubicBezTo>
                  <a:cubicBezTo>
                    <a:pt x="1176" y="1327"/>
                    <a:pt x="1176" y="1327"/>
                    <a:pt x="1176" y="1327"/>
                  </a:cubicBezTo>
                  <a:cubicBezTo>
                    <a:pt x="1165" y="1327"/>
                    <a:pt x="1165" y="1327"/>
                    <a:pt x="1165" y="1327"/>
                  </a:cubicBezTo>
                  <a:cubicBezTo>
                    <a:pt x="1165" y="1338"/>
                    <a:pt x="1165" y="1338"/>
                    <a:pt x="1165" y="1338"/>
                  </a:cubicBezTo>
                  <a:cubicBezTo>
                    <a:pt x="1160" y="1338"/>
                    <a:pt x="1154" y="1338"/>
                    <a:pt x="1143" y="1338"/>
                  </a:cubicBezTo>
                  <a:cubicBezTo>
                    <a:pt x="1143" y="1349"/>
                    <a:pt x="1143" y="1354"/>
                    <a:pt x="1143" y="1365"/>
                  </a:cubicBezTo>
                  <a:cubicBezTo>
                    <a:pt x="1143" y="1376"/>
                    <a:pt x="1148" y="1382"/>
                    <a:pt x="1148" y="1393"/>
                  </a:cubicBezTo>
                  <a:cubicBezTo>
                    <a:pt x="1148" y="1399"/>
                    <a:pt x="1143" y="1404"/>
                    <a:pt x="1137" y="1410"/>
                  </a:cubicBezTo>
                  <a:cubicBezTo>
                    <a:pt x="1126" y="1421"/>
                    <a:pt x="1115" y="1427"/>
                    <a:pt x="1104" y="1427"/>
                  </a:cubicBezTo>
                  <a:cubicBezTo>
                    <a:pt x="1082" y="1432"/>
                    <a:pt x="1071" y="1443"/>
                    <a:pt x="1054" y="1454"/>
                  </a:cubicBezTo>
                  <a:cubicBezTo>
                    <a:pt x="1043" y="1460"/>
                    <a:pt x="1037" y="1465"/>
                    <a:pt x="1026" y="1471"/>
                  </a:cubicBezTo>
                  <a:cubicBezTo>
                    <a:pt x="1021" y="1471"/>
                    <a:pt x="1015" y="1476"/>
                    <a:pt x="1010" y="1482"/>
                  </a:cubicBezTo>
                  <a:cubicBezTo>
                    <a:pt x="1010" y="1482"/>
                    <a:pt x="1015" y="1487"/>
                    <a:pt x="1010" y="1493"/>
                  </a:cubicBezTo>
                  <a:cubicBezTo>
                    <a:pt x="1010" y="1510"/>
                    <a:pt x="1010" y="1521"/>
                    <a:pt x="1004" y="1538"/>
                  </a:cubicBezTo>
                  <a:cubicBezTo>
                    <a:pt x="1010" y="1538"/>
                    <a:pt x="1010" y="1538"/>
                    <a:pt x="1015" y="1538"/>
                  </a:cubicBezTo>
                  <a:cubicBezTo>
                    <a:pt x="1026" y="1538"/>
                    <a:pt x="1026" y="1526"/>
                    <a:pt x="1032" y="1521"/>
                  </a:cubicBezTo>
                  <a:cubicBezTo>
                    <a:pt x="1037" y="1515"/>
                    <a:pt x="1043" y="1515"/>
                    <a:pt x="1054" y="1510"/>
                  </a:cubicBezTo>
                  <a:cubicBezTo>
                    <a:pt x="1054" y="1526"/>
                    <a:pt x="1054" y="1538"/>
                    <a:pt x="1065" y="1554"/>
                  </a:cubicBezTo>
                  <a:cubicBezTo>
                    <a:pt x="1071" y="1543"/>
                    <a:pt x="1076" y="1538"/>
                    <a:pt x="1082" y="1526"/>
                  </a:cubicBezTo>
                  <a:cubicBezTo>
                    <a:pt x="1082" y="1526"/>
                    <a:pt x="1088" y="1526"/>
                    <a:pt x="1093" y="1526"/>
                  </a:cubicBezTo>
                  <a:cubicBezTo>
                    <a:pt x="1104" y="1543"/>
                    <a:pt x="1110" y="1554"/>
                    <a:pt x="1132" y="1560"/>
                  </a:cubicBezTo>
                  <a:cubicBezTo>
                    <a:pt x="1143" y="1532"/>
                    <a:pt x="1143" y="1515"/>
                    <a:pt x="1160" y="1482"/>
                  </a:cubicBezTo>
                  <a:cubicBezTo>
                    <a:pt x="1160" y="1471"/>
                    <a:pt x="1176" y="1471"/>
                    <a:pt x="1182" y="1460"/>
                  </a:cubicBezTo>
                  <a:cubicBezTo>
                    <a:pt x="1210" y="1432"/>
                    <a:pt x="1204" y="1399"/>
                    <a:pt x="1215" y="1360"/>
                  </a:cubicBezTo>
                  <a:cubicBezTo>
                    <a:pt x="1221" y="1371"/>
                    <a:pt x="1226" y="1388"/>
                    <a:pt x="1237" y="1388"/>
                  </a:cubicBezTo>
                  <a:cubicBezTo>
                    <a:pt x="1248" y="1388"/>
                    <a:pt x="1248" y="1371"/>
                    <a:pt x="1259" y="1365"/>
                  </a:cubicBezTo>
                  <a:cubicBezTo>
                    <a:pt x="1265" y="1354"/>
                    <a:pt x="1276" y="1349"/>
                    <a:pt x="1287" y="1338"/>
                  </a:cubicBezTo>
                  <a:cubicBezTo>
                    <a:pt x="1293" y="1349"/>
                    <a:pt x="1304" y="1349"/>
                    <a:pt x="1315" y="1360"/>
                  </a:cubicBezTo>
                  <a:cubicBezTo>
                    <a:pt x="1321" y="1360"/>
                    <a:pt x="1321" y="1371"/>
                    <a:pt x="1332" y="1371"/>
                  </a:cubicBezTo>
                  <a:cubicBezTo>
                    <a:pt x="1348" y="1371"/>
                    <a:pt x="1359" y="1354"/>
                    <a:pt x="1376" y="1349"/>
                  </a:cubicBezTo>
                  <a:cubicBezTo>
                    <a:pt x="1387" y="1338"/>
                    <a:pt x="1398" y="1338"/>
                    <a:pt x="1415" y="1338"/>
                  </a:cubicBezTo>
                  <a:cubicBezTo>
                    <a:pt x="1426" y="1338"/>
                    <a:pt x="1432" y="1343"/>
                    <a:pt x="1443" y="1343"/>
                  </a:cubicBezTo>
                  <a:cubicBezTo>
                    <a:pt x="1459" y="1343"/>
                    <a:pt x="1465" y="1338"/>
                    <a:pt x="1482" y="1338"/>
                  </a:cubicBezTo>
                  <a:cubicBezTo>
                    <a:pt x="1509" y="1338"/>
                    <a:pt x="1520" y="1343"/>
                    <a:pt x="1543" y="1354"/>
                  </a:cubicBezTo>
                  <a:cubicBezTo>
                    <a:pt x="1554" y="1354"/>
                    <a:pt x="1565" y="1360"/>
                    <a:pt x="1570" y="1365"/>
                  </a:cubicBezTo>
                  <a:cubicBezTo>
                    <a:pt x="1582" y="1371"/>
                    <a:pt x="1582" y="1382"/>
                    <a:pt x="1593" y="1393"/>
                  </a:cubicBezTo>
                  <a:cubicBezTo>
                    <a:pt x="1604" y="1415"/>
                    <a:pt x="1615" y="1432"/>
                    <a:pt x="1631" y="1454"/>
                  </a:cubicBezTo>
                  <a:cubicBezTo>
                    <a:pt x="1654" y="1482"/>
                    <a:pt x="1676" y="1493"/>
                    <a:pt x="1698" y="1521"/>
                  </a:cubicBezTo>
                  <a:cubicBezTo>
                    <a:pt x="1731" y="1560"/>
                    <a:pt x="1748" y="1582"/>
                    <a:pt x="1787" y="1610"/>
                  </a:cubicBezTo>
                  <a:cubicBezTo>
                    <a:pt x="1804" y="1621"/>
                    <a:pt x="1809" y="1632"/>
                    <a:pt x="1826" y="1643"/>
                  </a:cubicBezTo>
                  <a:cubicBezTo>
                    <a:pt x="1848" y="1654"/>
                    <a:pt x="1865" y="1660"/>
                    <a:pt x="1881" y="1676"/>
                  </a:cubicBezTo>
                  <a:cubicBezTo>
                    <a:pt x="1892" y="1687"/>
                    <a:pt x="1898" y="1699"/>
                    <a:pt x="1909" y="1710"/>
                  </a:cubicBezTo>
                  <a:cubicBezTo>
                    <a:pt x="1915" y="1721"/>
                    <a:pt x="1931" y="1721"/>
                    <a:pt x="1937" y="1726"/>
                  </a:cubicBezTo>
                  <a:cubicBezTo>
                    <a:pt x="1937" y="1737"/>
                    <a:pt x="1942" y="1743"/>
                    <a:pt x="1942" y="1748"/>
                  </a:cubicBezTo>
                  <a:cubicBezTo>
                    <a:pt x="1954" y="1776"/>
                    <a:pt x="1942" y="1798"/>
                    <a:pt x="1959" y="1832"/>
                  </a:cubicBezTo>
                  <a:cubicBezTo>
                    <a:pt x="1965" y="1848"/>
                    <a:pt x="1976" y="1859"/>
                    <a:pt x="1987" y="1882"/>
                  </a:cubicBezTo>
                  <a:cubicBezTo>
                    <a:pt x="1992" y="1893"/>
                    <a:pt x="2003" y="1898"/>
                    <a:pt x="2003" y="1909"/>
                  </a:cubicBezTo>
                  <a:cubicBezTo>
                    <a:pt x="2003" y="1915"/>
                    <a:pt x="2003" y="1921"/>
                    <a:pt x="1998" y="1926"/>
                  </a:cubicBezTo>
                  <a:cubicBezTo>
                    <a:pt x="2020" y="1937"/>
                    <a:pt x="2031" y="1954"/>
                    <a:pt x="2031" y="1976"/>
                  </a:cubicBezTo>
                  <a:cubicBezTo>
                    <a:pt x="2031" y="1993"/>
                    <a:pt x="2026" y="1998"/>
                    <a:pt x="2026" y="2015"/>
                  </a:cubicBezTo>
                  <a:cubicBezTo>
                    <a:pt x="2020" y="2015"/>
                    <a:pt x="2026" y="2020"/>
                    <a:pt x="2020" y="2020"/>
                  </a:cubicBezTo>
                  <a:cubicBezTo>
                    <a:pt x="2014" y="2026"/>
                    <a:pt x="2009" y="2026"/>
                    <a:pt x="2003" y="2026"/>
                  </a:cubicBezTo>
                  <a:cubicBezTo>
                    <a:pt x="1992" y="2032"/>
                    <a:pt x="1987" y="2043"/>
                    <a:pt x="1976" y="2048"/>
                  </a:cubicBezTo>
                  <a:cubicBezTo>
                    <a:pt x="1976" y="2048"/>
                    <a:pt x="1970" y="2048"/>
                    <a:pt x="1970" y="2054"/>
                  </a:cubicBezTo>
                  <a:cubicBezTo>
                    <a:pt x="1959" y="2054"/>
                    <a:pt x="1959" y="2065"/>
                    <a:pt x="1954" y="2070"/>
                  </a:cubicBezTo>
                  <a:cubicBezTo>
                    <a:pt x="1942" y="2076"/>
                    <a:pt x="1937" y="2081"/>
                    <a:pt x="1926" y="2081"/>
                  </a:cubicBezTo>
                  <a:cubicBezTo>
                    <a:pt x="1903" y="2081"/>
                    <a:pt x="1892" y="2070"/>
                    <a:pt x="1870" y="2070"/>
                  </a:cubicBezTo>
                  <a:cubicBezTo>
                    <a:pt x="1854" y="2070"/>
                    <a:pt x="1842" y="2081"/>
                    <a:pt x="1820" y="2081"/>
                  </a:cubicBezTo>
                  <a:cubicBezTo>
                    <a:pt x="1804" y="2081"/>
                    <a:pt x="1792" y="2076"/>
                    <a:pt x="1776" y="2076"/>
                  </a:cubicBezTo>
                  <a:cubicBezTo>
                    <a:pt x="1759" y="2076"/>
                    <a:pt x="1748" y="2081"/>
                    <a:pt x="1737" y="2081"/>
                  </a:cubicBezTo>
                  <a:cubicBezTo>
                    <a:pt x="1709" y="2081"/>
                    <a:pt x="1704" y="2065"/>
                    <a:pt x="1681" y="2065"/>
                  </a:cubicBezTo>
                  <a:cubicBezTo>
                    <a:pt x="1665" y="2065"/>
                    <a:pt x="1665" y="2081"/>
                    <a:pt x="1665" y="2098"/>
                  </a:cubicBezTo>
                  <a:cubicBezTo>
                    <a:pt x="1659" y="2115"/>
                    <a:pt x="1670" y="2126"/>
                    <a:pt x="1665" y="2143"/>
                  </a:cubicBezTo>
                  <a:cubicBezTo>
                    <a:pt x="1659" y="2148"/>
                    <a:pt x="1659" y="2159"/>
                    <a:pt x="1648" y="2159"/>
                  </a:cubicBezTo>
                  <a:cubicBezTo>
                    <a:pt x="1631" y="2159"/>
                    <a:pt x="1620" y="2137"/>
                    <a:pt x="1615" y="2120"/>
                  </a:cubicBezTo>
                  <a:cubicBezTo>
                    <a:pt x="1604" y="2120"/>
                    <a:pt x="1598" y="2120"/>
                    <a:pt x="1587" y="2120"/>
                  </a:cubicBezTo>
                  <a:cubicBezTo>
                    <a:pt x="1582" y="2126"/>
                    <a:pt x="1582" y="2131"/>
                    <a:pt x="1576" y="2131"/>
                  </a:cubicBezTo>
                  <a:cubicBezTo>
                    <a:pt x="1565" y="2131"/>
                    <a:pt x="1559" y="2120"/>
                    <a:pt x="1554" y="2109"/>
                  </a:cubicBezTo>
                  <a:cubicBezTo>
                    <a:pt x="1537" y="2120"/>
                    <a:pt x="1532" y="2131"/>
                    <a:pt x="1520" y="2148"/>
                  </a:cubicBezTo>
                  <a:cubicBezTo>
                    <a:pt x="1509" y="2165"/>
                    <a:pt x="1493" y="2159"/>
                    <a:pt x="1476" y="2170"/>
                  </a:cubicBezTo>
                  <a:cubicBezTo>
                    <a:pt x="1471" y="2176"/>
                    <a:pt x="1465" y="2187"/>
                    <a:pt x="1454" y="2192"/>
                  </a:cubicBezTo>
                  <a:cubicBezTo>
                    <a:pt x="1448" y="2198"/>
                    <a:pt x="1443" y="2198"/>
                    <a:pt x="1437" y="2204"/>
                  </a:cubicBezTo>
                  <a:cubicBezTo>
                    <a:pt x="1415" y="2215"/>
                    <a:pt x="1415" y="2231"/>
                    <a:pt x="1404" y="2248"/>
                  </a:cubicBezTo>
                  <a:cubicBezTo>
                    <a:pt x="1382" y="2281"/>
                    <a:pt x="1382" y="2309"/>
                    <a:pt x="1365" y="2342"/>
                  </a:cubicBezTo>
                  <a:cubicBezTo>
                    <a:pt x="1348" y="2365"/>
                    <a:pt x="1343" y="2381"/>
                    <a:pt x="1326" y="2404"/>
                  </a:cubicBezTo>
                  <a:cubicBezTo>
                    <a:pt x="1326" y="2415"/>
                    <a:pt x="1315" y="2420"/>
                    <a:pt x="1315" y="2431"/>
                  </a:cubicBezTo>
                  <a:cubicBezTo>
                    <a:pt x="1315" y="2453"/>
                    <a:pt x="1315" y="2470"/>
                    <a:pt x="1315" y="2492"/>
                  </a:cubicBezTo>
                  <a:cubicBezTo>
                    <a:pt x="1315" y="2492"/>
                    <a:pt x="1326" y="2498"/>
                    <a:pt x="1326" y="2503"/>
                  </a:cubicBezTo>
                  <a:cubicBezTo>
                    <a:pt x="1332" y="2503"/>
                    <a:pt x="1326" y="2509"/>
                    <a:pt x="1332" y="2509"/>
                  </a:cubicBezTo>
                  <a:cubicBezTo>
                    <a:pt x="1343" y="2520"/>
                    <a:pt x="1359" y="2514"/>
                    <a:pt x="1365" y="2526"/>
                  </a:cubicBezTo>
                  <a:cubicBezTo>
                    <a:pt x="1371" y="2531"/>
                    <a:pt x="1371" y="2537"/>
                    <a:pt x="1371" y="2542"/>
                  </a:cubicBezTo>
                  <a:cubicBezTo>
                    <a:pt x="1371" y="2559"/>
                    <a:pt x="1354" y="2564"/>
                    <a:pt x="1354" y="2581"/>
                  </a:cubicBezTo>
                  <a:cubicBezTo>
                    <a:pt x="1354" y="2587"/>
                    <a:pt x="1359" y="2587"/>
                    <a:pt x="1359" y="2592"/>
                  </a:cubicBezTo>
                  <a:cubicBezTo>
                    <a:pt x="1398" y="2592"/>
                    <a:pt x="1398" y="2592"/>
                    <a:pt x="1398" y="2592"/>
                  </a:cubicBezTo>
                  <a:cubicBezTo>
                    <a:pt x="1398" y="2620"/>
                    <a:pt x="1398" y="2620"/>
                    <a:pt x="1398" y="2620"/>
                  </a:cubicBezTo>
                  <a:cubicBezTo>
                    <a:pt x="1398" y="2642"/>
                    <a:pt x="1387" y="2653"/>
                    <a:pt x="1382" y="2675"/>
                  </a:cubicBezTo>
                  <a:cubicBezTo>
                    <a:pt x="1382" y="2692"/>
                    <a:pt x="1376" y="2698"/>
                    <a:pt x="1371" y="2714"/>
                  </a:cubicBezTo>
                  <a:cubicBezTo>
                    <a:pt x="1365" y="2720"/>
                    <a:pt x="1354" y="2720"/>
                    <a:pt x="1354" y="2731"/>
                  </a:cubicBezTo>
                  <a:cubicBezTo>
                    <a:pt x="1354" y="2737"/>
                    <a:pt x="1365" y="2737"/>
                    <a:pt x="1365" y="2737"/>
                  </a:cubicBezTo>
                  <a:cubicBezTo>
                    <a:pt x="1376" y="2753"/>
                    <a:pt x="1382" y="2759"/>
                    <a:pt x="1382" y="2775"/>
                  </a:cubicBezTo>
                  <a:cubicBezTo>
                    <a:pt x="1382" y="2786"/>
                    <a:pt x="1371" y="2786"/>
                    <a:pt x="1365" y="2792"/>
                  </a:cubicBezTo>
                  <a:cubicBezTo>
                    <a:pt x="1348" y="2797"/>
                    <a:pt x="1337" y="2797"/>
                    <a:pt x="1326" y="2797"/>
                  </a:cubicBezTo>
                  <a:cubicBezTo>
                    <a:pt x="1315" y="2797"/>
                    <a:pt x="1304" y="2797"/>
                    <a:pt x="1293" y="2797"/>
                  </a:cubicBezTo>
                  <a:cubicBezTo>
                    <a:pt x="1287" y="2797"/>
                    <a:pt x="1282" y="2797"/>
                    <a:pt x="1276" y="2803"/>
                  </a:cubicBezTo>
                  <a:cubicBezTo>
                    <a:pt x="1265" y="2803"/>
                    <a:pt x="1265" y="2820"/>
                    <a:pt x="1259" y="2820"/>
                  </a:cubicBezTo>
                  <a:cubicBezTo>
                    <a:pt x="1248" y="2820"/>
                    <a:pt x="1243" y="2814"/>
                    <a:pt x="1237" y="2809"/>
                  </a:cubicBezTo>
                  <a:cubicBezTo>
                    <a:pt x="1232" y="2797"/>
                    <a:pt x="1226" y="2792"/>
                    <a:pt x="1215" y="2781"/>
                  </a:cubicBezTo>
                  <a:cubicBezTo>
                    <a:pt x="1204" y="2764"/>
                    <a:pt x="1199" y="2753"/>
                    <a:pt x="1187" y="2737"/>
                  </a:cubicBezTo>
                  <a:cubicBezTo>
                    <a:pt x="1176" y="2742"/>
                    <a:pt x="1171" y="2742"/>
                    <a:pt x="1160" y="2748"/>
                  </a:cubicBezTo>
                  <a:cubicBezTo>
                    <a:pt x="1160" y="2753"/>
                    <a:pt x="1160" y="2753"/>
                    <a:pt x="1154" y="2759"/>
                  </a:cubicBezTo>
                  <a:cubicBezTo>
                    <a:pt x="1137" y="2764"/>
                    <a:pt x="1132" y="2764"/>
                    <a:pt x="1115" y="2764"/>
                  </a:cubicBezTo>
                  <a:cubicBezTo>
                    <a:pt x="1121" y="2775"/>
                    <a:pt x="1121" y="2781"/>
                    <a:pt x="1126" y="2786"/>
                  </a:cubicBezTo>
                  <a:cubicBezTo>
                    <a:pt x="1132" y="2786"/>
                    <a:pt x="1137" y="2786"/>
                    <a:pt x="1137" y="2792"/>
                  </a:cubicBezTo>
                  <a:cubicBezTo>
                    <a:pt x="1137" y="2831"/>
                    <a:pt x="1110" y="2842"/>
                    <a:pt x="1088" y="2870"/>
                  </a:cubicBezTo>
                  <a:cubicBezTo>
                    <a:pt x="1060" y="2897"/>
                    <a:pt x="1037" y="2909"/>
                    <a:pt x="1004" y="2925"/>
                  </a:cubicBezTo>
                  <a:cubicBezTo>
                    <a:pt x="1010" y="2931"/>
                    <a:pt x="1010" y="2931"/>
                    <a:pt x="1010" y="2936"/>
                  </a:cubicBezTo>
                  <a:cubicBezTo>
                    <a:pt x="1026" y="2936"/>
                    <a:pt x="1043" y="2936"/>
                    <a:pt x="1054" y="2942"/>
                  </a:cubicBezTo>
                  <a:cubicBezTo>
                    <a:pt x="1071" y="2947"/>
                    <a:pt x="1065" y="2964"/>
                    <a:pt x="1065" y="2975"/>
                  </a:cubicBezTo>
                  <a:cubicBezTo>
                    <a:pt x="1093" y="2975"/>
                    <a:pt x="1093" y="2975"/>
                    <a:pt x="1093" y="2975"/>
                  </a:cubicBezTo>
                  <a:cubicBezTo>
                    <a:pt x="1099" y="2975"/>
                    <a:pt x="1104" y="2975"/>
                    <a:pt x="1110" y="2975"/>
                  </a:cubicBezTo>
                  <a:cubicBezTo>
                    <a:pt x="1121" y="2975"/>
                    <a:pt x="1126" y="2986"/>
                    <a:pt x="1143" y="2986"/>
                  </a:cubicBezTo>
                  <a:cubicBezTo>
                    <a:pt x="1160" y="2997"/>
                    <a:pt x="1176" y="2997"/>
                    <a:pt x="1199" y="3003"/>
                  </a:cubicBezTo>
                  <a:cubicBezTo>
                    <a:pt x="1215" y="3003"/>
                    <a:pt x="1232" y="3003"/>
                    <a:pt x="1243" y="3014"/>
                  </a:cubicBezTo>
                  <a:cubicBezTo>
                    <a:pt x="1254" y="3031"/>
                    <a:pt x="1254" y="3053"/>
                    <a:pt x="1276" y="3053"/>
                  </a:cubicBezTo>
                  <a:cubicBezTo>
                    <a:pt x="1293" y="3053"/>
                    <a:pt x="1298" y="3042"/>
                    <a:pt x="1315" y="3036"/>
                  </a:cubicBezTo>
                  <a:cubicBezTo>
                    <a:pt x="1343" y="3020"/>
                    <a:pt x="1359" y="3009"/>
                    <a:pt x="1387" y="2986"/>
                  </a:cubicBezTo>
                  <a:cubicBezTo>
                    <a:pt x="1398" y="2981"/>
                    <a:pt x="1404" y="2975"/>
                    <a:pt x="1415" y="2964"/>
                  </a:cubicBezTo>
                  <a:cubicBezTo>
                    <a:pt x="1459" y="2942"/>
                    <a:pt x="1471" y="2909"/>
                    <a:pt x="1509" y="2886"/>
                  </a:cubicBezTo>
                  <a:cubicBezTo>
                    <a:pt x="1532" y="2875"/>
                    <a:pt x="1543" y="2870"/>
                    <a:pt x="1565" y="2859"/>
                  </a:cubicBezTo>
                  <a:cubicBezTo>
                    <a:pt x="1559" y="2870"/>
                    <a:pt x="1559" y="2870"/>
                    <a:pt x="1559" y="2870"/>
                  </a:cubicBezTo>
                  <a:cubicBezTo>
                    <a:pt x="1543" y="2903"/>
                    <a:pt x="1526" y="2914"/>
                    <a:pt x="1498" y="2942"/>
                  </a:cubicBezTo>
                  <a:cubicBezTo>
                    <a:pt x="1487" y="2947"/>
                    <a:pt x="1482" y="2959"/>
                    <a:pt x="1471" y="2964"/>
                  </a:cubicBezTo>
                  <a:cubicBezTo>
                    <a:pt x="1459" y="2975"/>
                    <a:pt x="1454" y="2986"/>
                    <a:pt x="1437" y="2997"/>
                  </a:cubicBezTo>
                  <a:cubicBezTo>
                    <a:pt x="1415" y="3014"/>
                    <a:pt x="1398" y="3020"/>
                    <a:pt x="1376" y="3042"/>
                  </a:cubicBezTo>
                  <a:cubicBezTo>
                    <a:pt x="1365" y="3053"/>
                    <a:pt x="1359" y="3058"/>
                    <a:pt x="1348" y="3064"/>
                  </a:cubicBezTo>
                  <a:cubicBezTo>
                    <a:pt x="1332" y="3075"/>
                    <a:pt x="1326" y="3086"/>
                    <a:pt x="1310" y="3097"/>
                  </a:cubicBezTo>
                  <a:cubicBezTo>
                    <a:pt x="1298" y="3103"/>
                    <a:pt x="1287" y="3103"/>
                    <a:pt x="1276" y="3108"/>
                  </a:cubicBezTo>
                  <a:cubicBezTo>
                    <a:pt x="1259" y="3125"/>
                    <a:pt x="1243" y="3131"/>
                    <a:pt x="1221" y="3136"/>
                  </a:cubicBezTo>
                  <a:cubicBezTo>
                    <a:pt x="1199" y="3147"/>
                    <a:pt x="1187" y="3158"/>
                    <a:pt x="1165" y="3164"/>
                  </a:cubicBezTo>
                  <a:cubicBezTo>
                    <a:pt x="1137" y="3175"/>
                    <a:pt x="1121" y="3181"/>
                    <a:pt x="1093" y="3192"/>
                  </a:cubicBezTo>
                  <a:cubicBezTo>
                    <a:pt x="1082" y="3192"/>
                    <a:pt x="1076" y="3197"/>
                    <a:pt x="1065" y="3197"/>
                  </a:cubicBezTo>
                  <a:cubicBezTo>
                    <a:pt x="1049" y="3203"/>
                    <a:pt x="1043" y="3208"/>
                    <a:pt x="1026" y="3208"/>
                  </a:cubicBezTo>
                  <a:cubicBezTo>
                    <a:pt x="1010" y="3208"/>
                    <a:pt x="993" y="3197"/>
                    <a:pt x="982" y="3214"/>
                  </a:cubicBezTo>
                  <a:cubicBezTo>
                    <a:pt x="977" y="3214"/>
                    <a:pt x="977" y="3225"/>
                    <a:pt x="977" y="3231"/>
                  </a:cubicBezTo>
                  <a:cubicBezTo>
                    <a:pt x="971" y="3247"/>
                    <a:pt x="977" y="3258"/>
                    <a:pt x="971" y="3275"/>
                  </a:cubicBezTo>
                  <a:cubicBezTo>
                    <a:pt x="971" y="3297"/>
                    <a:pt x="943" y="3297"/>
                    <a:pt x="926" y="3308"/>
                  </a:cubicBezTo>
                  <a:cubicBezTo>
                    <a:pt x="893" y="3319"/>
                    <a:pt x="877" y="3325"/>
                    <a:pt x="849" y="3347"/>
                  </a:cubicBezTo>
                  <a:cubicBezTo>
                    <a:pt x="838" y="3358"/>
                    <a:pt x="832" y="3375"/>
                    <a:pt x="815" y="3380"/>
                  </a:cubicBezTo>
                  <a:cubicBezTo>
                    <a:pt x="799" y="3386"/>
                    <a:pt x="793" y="3386"/>
                    <a:pt x="777" y="3391"/>
                  </a:cubicBezTo>
                  <a:cubicBezTo>
                    <a:pt x="765" y="3403"/>
                    <a:pt x="760" y="3414"/>
                    <a:pt x="749" y="3425"/>
                  </a:cubicBezTo>
                  <a:cubicBezTo>
                    <a:pt x="738" y="3430"/>
                    <a:pt x="732" y="3430"/>
                    <a:pt x="727" y="3436"/>
                  </a:cubicBezTo>
                  <a:cubicBezTo>
                    <a:pt x="710" y="3453"/>
                    <a:pt x="704" y="3469"/>
                    <a:pt x="688" y="3491"/>
                  </a:cubicBezTo>
                  <a:cubicBezTo>
                    <a:pt x="677" y="3514"/>
                    <a:pt x="660" y="3525"/>
                    <a:pt x="643" y="3547"/>
                  </a:cubicBezTo>
                  <a:cubicBezTo>
                    <a:pt x="610" y="3580"/>
                    <a:pt x="577" y="3580"/>
                    <a:pt x="543" y="3614"/>
                  </a:cubicBezTo>
                  <a:cubicBezTo>
                    <a:pt x="527" y="3625"/>
                    <a:pt x="521" y="3630"/>
                    <a:pt x="505" y="3647"/>
                  </a:cubicBezTo>
                  <a:cubicBezTo>
                    <a:pt x="482" y="3662"/>
                    <a:pt x="471" y="3679"/>
                    <a:pt x="444" y="3690"/>
                  </a:cubicBezTo>
                  <a:cubicBezTo>
                    <a:pt x="432" y="3696"/>
                    <a:pt x="421" y="3696"/>
                    <a:pt x="410" y="3696"/>
                  </a:cubicBezTo>
                  <a:lnTo>
                    <a:pt x="410" y="3696"/>
                  </a:lnTo>
                  <a:cubicBezTo>
                    <a:pt x="394" y="3679"/>
                    <a:pt x="377" y="3674"/>
                    <a:pt x="366" y="3652"/>
                  </a:cubicBezTo>
                  <a:cubicBezTo>
                    <a:pt x="344" y="3625"/>
                    <a:pt x="333" y="3597"/>
                    <a:pt x="316" y="3564"/>
                  </a:cubicBezTo>
                  <a:cubicBezTo>
                    <a:pt x="299" y="3514"/>
                    <a:pt x="271" y="3491"/>
                    <a:pt x="255" y="3441"/>
                  </a:cubicBezTo>
                  <a:cubicBezTo>
                    <a:pt x="255" y="3436"/>
                    <a:pt x="244" y="3430"/>
                    <a:pt x="244" y="3419"/>
                  </a:cubicBezTo>
                  <a:cubicBezTo>
                    <a:pt x="244" y="3319"/>
                    <a:pt x="244" y="3319"/>
                    <a:pt x="244" y="3319"/>
                  </a:cubicBezTo>
                  <a:cubicBezTo>
                    <a:pt x="244" y="3314"/>
                    <a:pt x="238" y="3314"/>
                    <a:pt x="238" y="3308"/>
                  </a:cubicBezTo>
                  <a:cubicBezTo>
                    <a:pt x="233" y="3280"/>
                    <a:pt x="233" y="3258"/>
                    <a:pt x="222" y="3231"/>
                  </a:cubicBezTo>
                  <a:cubicBezTo>
                    <a:pt x="210" y="3208"/>
                    <a:pt x="199" y="3197"/>
                    <a:pt x="194" y="3181"/>
                  </a:cubicBezTo>
                  <a:cubicBezTo>
                    <a:pt x="188" y="3153"/>
                    <a:pt x="188" y="3136"/>
                    <a:pt x="183" y="3114"/>
                  </a:cubicBezTo>
                  <a:cubicBezTo>
                    <a:pt x="178" y="3081"/>
                    <a:pt x="167" y="3064"/>
                    <a:pt x="167" y="3036"/>
                  </a:cubicBezTo>
                  <a:cubicBezTo>
                    <a:pt x="167" y="2992"/>
                    <a:pt x="188" y="2975"/>
                    <a:pt x="188" y="2936"/>
                  </a:cubicBezTo>
                  <a:cubicBezTo>
                    <a:pt x="188" y="2897"/>
                    <a:pt x="183" y="2881"/>
                    <a:pt x="172" y="2848"/>
                  </a:cubicBezTo>
                  <a:cubicBezTo>
                    <a:pt x="167" y="2831"/>
                    <a:pt x="156" y="2825"/>
                    <a:pt x="156" y="2809"/>
                  </a:cubicBezTo>
                  <a:cubicBezTo>
                    <a:pt x="156" y="2686"/>
                    <a:pt x="156" y="2686"/>
                    <a:pt x="156" y="2686"/>
                  </a:cubicBezTo>
                  <a:cubicBezTo>
                    <a:pt x="156" y="2631"/>
                    <a:pt x="156" y="2592"/>
                    <a:pt x="128" y="2548"/>
                  </a:cubicBezTo>
                  <a:cubicBezTo>
                    <a:pt x="123" y="2537"/>
                    <a:pt x="112" y="2537"/>
                    <a:pt x="100" y="2526"/>
                  </a:cubicBezTo>
                  <a:cubicBezTo>
                    <a:pt x="73" y="2492"/>
                    <a:pt x="67" y="2470"/>
                    <a:pt x="45" y="2431"/>
                  </a:cubicBezTo>
                  <a:cubicBezTo>
                    <a:pt x="23" y="2404"/>
                    <a:pt x="12" y="2381"/>
                    <a:pt x="6" y="2342"/>
                  </a:cubicBezTo>
                  <a:cubicBezTo>
                    <a:pt x="6" y="2337"/>
                    <a:pt x="0" y="2337"/>
                    <a:pt x="0" y="2331"/>
                  </a:cubicBezTo>
                  <a:cubicBezTo>
                    <a:pt x="0" y="2143"/>
                    <a:pt x="0" y="2143"/>
                    <a:pt x="0" y="2143"/>
                  </a:cubicBezTo>
                  <a:cubicBezTo>
                    <a:pt x="0" y="2131"/>
                    <a:pt x="6" y="2126"/>
                    <a:pt x="6" y="2120"/>
                  </a:cubicBezTo>
                  <a:cubicBezTo>
                    <a:pt x="6" y="2081"/>
                    <a:pt x="6" y="2059"/>
                    <a:pt x="12" y="2026"/>
                  </a:cubicBezTo>
                  <a:cubicBezTo>
                    <a:pt x="17" y="1998"/>
                    <a:pt x="28" y="1982"/>
                    <a:pt x="50" y="1959"/>
                  </a:cubicBezTo>
                  <a:cubicBezTo>
                    <a:pt x="67" y="1943"/>
                    <a:pt x="84" y="1943"/>
                    <a:pt x="84" y="1921"/>
                  </a:cubicBezTo>
                  <a:cubicBezTo>
                    <a:pt x="84" y="1893"/>
                    <a:pt x="78" y="1876"/>
                    <a:pt x="73" y="1854"/>
                  </a:cubicBezTo>
                  <a:lnTo>
                    <a:pt x="73" y="1854"/>
                  </a:lnTo>
                  <a:cubicBezTo>
                    <a:pt x="89" y="1854"/>
                    <a:pt x="95" y="1854"/>
                    <a:pt x="112" y="1854"/>
                  </a:cubicBezTo>
                  <a:cubicBezTo>
                    <a:pt x="172" y="1854"/>
                    <a:pt x="199" y="1821"/>
                    <a:pt x="244" y="1782"/>
                  </a:cubicBezTo>
                  <a:cubicBezTo>
                    <a:pt x="266" y="1760"/>
                    <a:pt x="277" y="1732"/>
                    <a:pt x="310" y="1732"/>
                  </a:cubicBezTo>
                  <a:cubicBezTo>
                    <a:pt x="327" y="1732"/>
                    <a:pt x="327" y="1754"/>
                    <a:pt x="338" y="1771"/>
                  </a:cubicBezTo>
                  <a:cubicBezTo>
                    <a:pt x="360" y="1798"/>
                    <a:pt x="377" y="1821"/>
                    <a:pt x="416" y="1821"/>
                  </a:cubicBezTo>
                  <a:cubicBezTo>
                    <a:pt x="438" y="1821"/>
                    <a:pt x="455" y="1810"/>
                    <a:pt x="482" y="1810"/>
                  </a:cubicBezTo>
                  <a:cubicBezTo>
                    <a:pt x="521" y="1810"/>
                    <a:pt x="538" y="1832"/>
                    <a:pt x="577" y="1832"/>
                  </a:cubicBezTo>
                  <a:cubicBezTo>
                    <a:pt x="605" y="1832"/>
                    <a:pt x="616" y="1821"/>
                    <a:pt x="638" y="1804"/>
                  </a:cubicBezTo>
                  <a:cubicBezTo>
                    <a:pt x="654" y="1798"/>
                    <a:pt x="666" y="1793"/>
                    <a:pt x="671" y="1776"/>
                  </a:cubicBezTo>
                  <a:cubicBezTo>
                    <a:pt x="682" y="1754"/>
                    <a:pt x="677" y="1737"/>
                    <a:pt x="677" y="1710"/>
                  </a:cubicBezTo>
                  <a:cubicBezTo>
                    <a:pt x="677" y="1682"/>
                    <a:pt x="682" y="1665"/>
                    <a:pt x="688" y="1637"/>
                  </a:cubicBezTo>
                  <a:close/>
                  <a:moveTo>
                    <a:pt x="3985" y="3552"/>
                  </a:moveTo>
                  <a:lnTo>
                    <a:pt x="3985" y="3552"/>
                  </a:lnTo>
                  <a:cubicBezTo>
                    <a:pt x="3985" y="3558"/>
                    <a:pt x="3991" y="3564"/>
                    <a:pt x="3991" y="3569"/>
                  </a:cubicBezTo>
                  <a:cubicBezTo>
                    <a:pt x="3996" y="3586"/>
                    <a:pt x="4002" y="3591"/>
                    <a:pt x="4002" y="3608"/>
                  </a:cubicBezTo>
                  <a:cubicBezTo>
                    <a:pt x="4002" y="3619"/>
                    <a:pt x="3996" y="3625"/>
                    <a:pt x="3996" y="3630"/>
                  </a:cubicBezTo>
                  <a:cubicBezTo>
                    <a:pt x="3996" y="3647"/>
                    <a:pt x="4007" y="3647"/>
                    <a:pt x="4007" y="3658"/>
                  </a:cubicBezTo>
                  <a:cubicBezTo>
                    <a:pt x="4007" y="3712"/>
                    <a:pt x="4007" y="3712"/>
                    <a:pt x="4007" y="3712"/>
                  </a:cubicBezTo>
                  <a:cubicBezTo>
                    <a:pt x="4007" y="3735"/>
                    <a:pt x="4024" y="3740"/>
                    <a:pt x="4024" y="3762"/>
                  </a:cubicBezTo>
                  <a:cubicBezTo>
                    <a:pt x="4024" y="3796"/>
                    <a:pt x="3996" y="3812"/>
                    <a:pt x="3996" y="3846"/>
                  </a:cubicBezTo>
                  <a:cubicBezTo>
                    <a:pt x="3996" y="3851"/>
                    <a:pt x="4002" y="3851"/>
                    <a:pt x="4007" y="3857"/>
                  </a:cubicBezTo>
                  <a:cubicBezTo>
                    <a:pt x="4013" y="3862"/>
                    <a:pt x="4019" y="3862"/>
                    <a:pt x="4024" y="3868"/>
                  </a:cubicBezTo>
                  <a:cubicBezTo>
                    <a:pt x="4041" y="3884"/>
                    <a:pt x="4052" y="3896"/>
                    <a:pt x="4052" y="3918"/>
                  </a:cubicBezTo>
                  <a:cubicBezTo>
                    <a:pt x="4052" y="3935"/>
                    <a:pt x="4052" y="3946"/>
                    <a:pt x="4046" y="3957"/>
                  </a:cubicBezTo>
                  <a:cubicBezTo>
                    <a:pt x="4035" y="3968"/>
                    <a:pt x="4024" y="3968"/>
                    <a:pt x="4019" y="3979"/>
                  </a:cubicBezTo>
                  <a:cubicBezTo>
                    <a:pt x="4007" y="3995"/>
                    <a:pt x="4007" y="4012"/>
                    <a:pt x="4002" y="4029"/>
                  </a:cubicBezTo>
                  <a:cubicBezTo>
                    <a:pt x="4002" y="4040"/>
                    <a:pt x="3991" y="4046"/>
                    <a:pt x="3991" y="4057"/>
                  </a:cubicBezTo>
                  <a:cubicBezTo>
                    <a:pt x="3991" y="4068"/>
                    <a:pt x="3996" y="4068"/>
                    <a:pt x="4002" y="4073"/>
                  </a:cubicBezTo>
                  <a:cubicBezTo>
                    <a:pt x="4013" y="4084"/>
                    <a:pt x="4013" y="4095"/>
                    <a:pt x="4024" y="4101"/>
                  </a:cubicBezTo>
                  <a:cubicBezTo>
                    <a:pt x="4046" y="4112"/>
                    <a:pt x="4068" y="4112"/>
                    <a:pt x="4091" y="4129"/>
                  </a:cubicBezTo>
                  <a:cubicBezTo>
                    <a:pt x="4130" y="4151"/>
                    <a:pt x="4146" y="4184"/>
                    <a:pt x="4146" y="4234"/>
                  </a:cubicBezTo>
                  <a:cubicBezTo>
                    <a:pt x="4146" y="4245"/>
                    <a:pt x="4135" y="4256"/>
                    <a:pt x="4135" y="4268"/>
                  </a:cubicBezTo>
                  <a:cubicBezTo>
                    <a:pt x="4135" y="4290"/>
                    <a:pt x="4152" y="4295"/>
                    <a:pt x="4168" y="4306"/>
                  </a:cubicBezTo>
                  <a:cubicBezTo>
                    <a:pt x="4179" y="4318"/>
                    <a:pt x="4185" y="4329"/>
                    <a:pt x="4196" y="4329"/>
                  </a:cubicBezTo>
                  <a:cubicBezTo>
                    <a:pt x="4213" y="4329"/>
                    <a:pt x="4224" y="4318"/>
                    <a:pt x="4235" y="4306"/>
                  </a:cubicBezTo>
                  <a:cubicBezTo>
                    <a:pt x="4218" y="4301"/>
                    <a:pt x="4207" y="4301"/>
                    <a:pt x="4196" y="4290"/>
                  </a:cubicBezTo>
                  <a:cubicBezTo>
                    <a:pt x="4190" y="4279"/>
                    <a:pt x="4190" y="4268"/>
                    <a:pt x="4196" y="4256"/>
                  </a:cubicBezTo>
                  <a:cubicBezTo>
                    <a:pt x="4157" y="4162"/>
                    <a:pt x="4157" y="4162"/>
                    <a:pt x="4157" y="4162"/>
                  </a:cubicBezTo>
                  <a:cubicBezTo>
                    <a:pt x="4157" y="4145"/>
                    <a:pt x="4168" y="4134"/>
                    <a:pt x="4168" y="4118"/>
                  </a:cubicBezTo>
                  <a:cubicBezTo>
                    <a:pt x="4168" y="4101"/>
                    <a:pt x="4163" y="4090"/>
                    <a:pt x="4168" y="4073"/>
                  </a:cubicBezTo>
                  <a:cubicBezTo>
                    <a:pt x="4174" y="4073"/>
                    <a:pt x="4179" y="4079"/>
                    <a:pt x="4185" y="4079"/>
                  </a:cubicBezTo>
                  <a:cubicBezTo>
                    <a:pt x="4196" y="4079"/>
                    <a:pt x="4196" y="4062"/>
                    <a:pt x="4202" y="4051"/>
                  </a:cubicBezTo>
                  <a:cubicBezTo>
                    <a:pt x="4213" y="4040"/>
                    <a:pt x="4224" y="4040"/>
                    <a:pt x="4229" y="4029"/>
                  </a:cubicBezTo>
                  <a:cubicBezTo>
                    <a:pt x="4235" y="4034"/>
                    <a:pt x="4235" y="4034"/>
                    <a:pt x="4235" y="4040"/>
                  </a:cubicBezTo>
                  <a:cubicBezTo>
                    <a:pt x="4235" y="4051"/>
                    <a:pt x="4229" y="4057"/>
                    <a:pt x="4235" y="4068"/>
                  </a:cubicBezTo>
                  <a:cubicBezTo>
                    <a:pt x="4241" y="4073"/>
                    <a:pt x="4252" y="4079"/>
                    <a:pt x="4257" y="4079"/>
                  </a:cubicBezTo>
                  <a:cubicBezTo>
                    <a:pt x="4285" y="4079"/>
                    <a:pt x="4296" y="4073"/>
                    <a:pt x="4318" y="4068"/>
                  </a:cubicBezTo>
                  <a:cubicBezTo>
                    <a:pt x="4385" y="4079"/>
                    <a:pt x="4385" y="4079"/>
                    <a:pt x="4385" y="4079"/>
                  </a:cubicBezTo>
                  <a:cubicBezTo>
                    <a:pt x="4385" y="4073"/>
                    <a:pt x="4396" y="4068"/>
                    <a:pt x="4396" y="4062"/>
                  </a:cubicBezTo>
                  <a:cubicBezTo>
                    <a:pt x="4396" y="4051"/>
                    <a:pt x="4390" y="4046"/>
                    <a:pt x="4390" y="4034"/>
                  </a:cubicBezTo>
                  <a:cubicBezTo>
                    <a:pt x="4390" y="4023"/>
                    <a:pt x="4390" y="4012"/>
                    <a:pt x="4402" y="4007"/>
                  </a:cubicBezTo>
                  <a:cubicBezTo>
                    <a:pt x="4407" y="3995"/>
                    <a:pt x="4429" y="3995"/>
                    <a:pt x="4429" y="3979"/>
                  </a:cubicBezTo>
                  <a:cubicBezTo>
                    <a:pt x="4429" y="3968"/>
                    <a:pt x="4418" y="3962"/>
                    <a:pt x="4418" y="3957"/>
                  </a:cubicBezTo>
                  <a:cubicBezTo>
                    <a:pt x="4418" y="3940"/>
                    <a:pt x="4435" y="3929"/>
                    <a:pt x="4446" y="3918"/>
                  </a:cubicBezTo>
                  <a:cubicBezTo>
                    <a:pt x="4440" y="3912"/>
                    <a:pt x="4429" y="3907"/>
                    <a:pt x="4429" y="3896"/>
                  </a:cubicBezTo>
                  <a:cubicBezTo>
                    <a:pt x="4429" y="3890"/>
                    <a:pt x="4435" y="3884"/>
                    <a:pt x="4435" y="3884"/>
                  </a:cubicBezTo>
                  <a:cubicBezTo>
                    <a:pt x="4435" y="3873"/>
                    <a:pt x="4435" y="3868"/>
                    <a:pt x="4435" y="3862"/>
                  </a:cubicBezTo>
                  <a:cubicBezTo>
                    <a:pt x="4435" y="3851"/>
                    <a:pt x="4424" y="3846"/>
                    <a:pt x="4413" y="3840"/>
                  </a:cubicBezTo>
                  <a:cubicBezTo>
                    <a:pt x="4407" y="3835"/>
                    <a:pt x="4402" y="3829"/>
                    <a:pt x="4396" y="3824"/>
                  </a:cubicBezTo>
                  <a:cubicBezTo>
                    <a:pt x="4385" y="3807"/>
                    <a:pt x="4379" y="3796"/>
                    <a:pt x="4374" y="3779"/>
                  </a:cubicBezTo>
                  <a:cubicBezTo>
                    <a:pt x="4385" y="3779"/>
                    <a:pt x="4390" y="3779"/>
                    <a:pt x="4402" y="3779"/>
                  </a:cubicBezTo>
                  <a:cubicBezTo>
                    <a:pt x="4413" y="3779"/>
                    <a:pt x="4424" y="3785"/>
                    <a:pt x="4429" y="3773"/>
                  </a:cubicBezTo>
                  <a:cubicBezTo>
                    <a:pt x="4440" y="3768"/>
                    <a:pt x="4440" y="3762"/>
                    <a:pt x="4440" y="3751"/>
                  </a:cubicBezTo>
                  <a:cubicBezTo>
                    <a:pt x="4429" y="3729"/>
                    <a:pt x="4429" y="3729"/>
                    <a:pt x="4429" y="3729"/>
                  </a:cubicBezTo>
                  <a:cubicBezTo>
                    <a:pt x="4429" y="3724"/>
                    <a:pt x="4435" y="3724"/>
                    <a:pt x="4435" y="3718"/>
                  </a:cubicBezTo>
                  <a:cubicBezTo>
                    <a:pt x="4435" y="3701"/>
                    <a:pt x="4429" y="3690"/>
                    <a:pt x="4413" y="3690"/>
                  </a:cubicBezTo>
                  <a:cubicBezTo>
                    <a:pt x="4379" y="3690"/>
                    <a:pt x="4363" y="3696"/>
                    <a:pt x="4335" y="3712"/>
                  </a:cubicBezTo>
                  <a:cubicBezTo>
                    <a:pt x="4329" y="3707"/>
                    <a:pt x="4324" y="3707"/>
                    <a:pt x="4324" y="3701"/>
                  </a:cubicBezTo>
                  <a:cubicBezTo>
                    <a:pt x="4324" y="3690"/>
                    <a:pt x="4335" y="3685"/>
                    <a:pt x="4340" y="3674"/>
                  </a:cubicBezTo>
                  <a:cubicBezTo>
                    <a:pt x="4346" y="3662"/>
                    <a:pt x="4352" y="3662"/>
                    <a:pt x="4352" y="3652"/>
                  </a:cubicBezTo>
                  <a:cubicBezTo>
                    <a:pt x="4357" y="3641"/>
                    <a:pt x="4352" y="3636"/>
                    <a:pt x="4357" y="3625"/>
                  </a:cubicBezTo>
                  <a:cubicBezTo>
                    <a:pt x="4357" y="3614"/>
                    <a:pt x="4363" y="3608"/>
                    <a:pt x="4363" y="3597"/>
                  </a:cubicBezTo>
                  <a:cubicBezTo>
                    <a:pt x="4363" y="3580"/>
                    <a:pt x="4363" y="3569"/>
                    <a:pt x="4346" y="3564"/>
                  </a:cubicBezTo>
                  <a:cubicBezTo>
                    <a:pt x="4340" y="3558"/>
                    <a:pt x="4335" y="3558"/>
                    <a:pt x="4324" y="3558"/>
                  </a:cubicBezTo>
                  <a:cubicBezTo>
                    <a:pt x="4318" y="3541"/>
                    <a:pt x="4324" y="3525"/>
                    <a:pt x="4307" y="3514"/>
                  </a:cubicBezTo>
                  <a:cubicBezTo>
                    <a:pt x="4307" y="3508"/>
                    <a:pt x="4296" y="3508"/>
                    <a:pt x="4290" y="3502"/>
                  </a:cubicBezTo>
                  <a:cubicBezTo>
                    <a:pt x="4285" y="3486"/>
                    <a:pt x="4274" y="3480"/>
                    <a:pt x="4263" y="3475"/>
                  </a:cubicBezTo>
                  <a:cubicBezTo>
                    <a:pt x="4246" y="3475"/>
                    <a:pt x="4246" y="3475"/>
                    <a:pt x="4246" y="3475"/>
                  </a:cubicBezTo>
                  <a:cubicBezTo>
                    <a:pt x="4246" y="3541"/>
                    <a:pt x="4246" y="3541"/>
                    <a:pt x="4246" y="3541"/>
                  </a:cubicBezTo>
                  <a:cubicBezTo>
                    <a:pt x="4246" y="3541"/>
                    <a:pt x="4241" y="3541"/>
                    <a:pt x="4235" y="3541"/>
                  </a:cubicBezTo>
                  <a:cubicBezTo>
                    <a:pt x="4235" y="3536"/>
                    <a:pt x="4235" y="3525"/>
                    <a:pt x="4229" y="3525"/>
                  </a:cubicBezTo>
                  <a:cubicBezTo>
                    <a:pt x="4224" y="3519"/>
                    <a:pt x="4218" y="3525"/>
                    <a:pt x="4213" y="3525"/>
                  </a:cubicBezTo>
                  <a:cubicBezTo>
                    <a:pt x="4196" y="3525"/>
                    <a:pt x="4190" y="3519"/>
                    <a:pt x="4179" y="3508"/>
                  </a:cubicBezTo>
                  <a:cubicBezTo>
                    <a:pt x="4163" y="3525"/>
                    <a:pt x="4157" y="3536"/>
                    <a:pt x="4146" y="3547"/>
                  </a:cubicBezTo>
                  <a:cubicBezTo>
                    <a:pt x="4146" y="3547"/>
                    <a:pt x="4141" y="3552"/>
                    <a:pt x="4141" y="3547"/>
                  </a:cubicBezTo>
                  <a:cubicBezTo>
                    <a:pt x="4135" y="3541"/>
                    <a:pt x="4135" y="3536"/>
                    <a:pt x="4124" y="3536"/>
                  </a:cubicBezTo>
                  <a:cubicBezTo>
                    <a:pt x="4113" y="3536"/>
                    <a:pt x="4102" y="3541"/>
                    <a:pt x="4091" y="3541"/>
                  </a:cubicBezTo>
                  <a:cubicBezTo>
                    <a:pt x="4079" y="3541"/>
                    <a:pt x="4074" y="3547"/>
                    <a:pt x="4063" y="3541"/>
                  </a:cubicBezTo>
                  <a:cubicBezTo>
                    <a:pt x="4052" y="3536"/>
                    <a:pt x="4046" y="3525"/>
                    <a:pt x="4030" y="3525"/>
                  </a:cubicBezTo>
                  <a:cubicBezTo>
                    <a:pt x="4024" y="3525"/>
                    <a:pt x="4024" y="3530"/>
                    <a:pt x="4019" y="3530"/>
                  </a:cubicBezTo>
                  <a:cubicBezTo>
                    <a:pt x="4002" y="3536"/>
                    <a:pt x="3985" y="3541"/>
                    <a:pt x="3985" y="3552"/>
                  </a:cubicBezTo>
                  <a:close/>
                  <a:moveTo>
                    <a:pt x="4385" y="4157"/>
                  </a:moveTo>
                  <a:lnTo>
                    <a:pt x="4385" y="4157"/>
                  </a:lnTo>
                  <a:cubicBezTo>
                    <a:pt x="4385" y="4145"/>
                    <a:pt x="4390" y="4140"/>
                    <a:pt x="4396" y="4134"/>
                  </a:cubicBezTo>
                  <a:cubicBezTo>
                    <a:pt x="4407" y="4134"/>
                    <a:pt x="4407" y="4123"/>
                    <a:pt x="4413" y="4123"/>
                  </a:cubicBezTo>
                  <a:cubicBezTo>
                    <a:pt x="4429" y="4123"/>
                    <a:pt x="4429" y="4140"/>
                    <a:pt x="4429" y="4157"/>
                  </a:cubicBezTo>
                  <a:lnTo>
                    <a:pt x="4424" y="4162"/>
                  </a:lnTo>
                  <a:cubicBezTo>
                    <a:pt x="4418" y="4168"/>
                    <a:pt x="4418" y="4173"/>
                    <a:pt x="4413" y="4173"/>
                  </a:cubicBezTo>
                  <a:cubicBezTo>
                    <a:pt x="4407" y="4173"/>
                    <a:pt x="4402" y="4168"/>
                    <a:pt x="4396" y="4162"/>
                  </a:cubicBezTo>
                  <a:cubicBezTo>
                    <a:pt x="4390" y="4162"/>
                    <a:pt x="4385" y="4162"/>
                    <a:pt x="4385" y="4157"/>
                  </a:cubicBezTo>
                  <a:close/>
                  <a:moveTo>
                    <a:pt x="4474" y="3735"/>
                  </a:moveTo>
                  <a:lnTo>
                    <a:pt x="4474" y="3735"/>
                  </a:lnTo>
                  <a:cubicBezTo>
                    <a:pt x="4468" y="3746"/>
                    <a:pt x="4463" y="3746"/>
                    <a:pt x="4463" y="3757"/>
                  </a:cubicBezTo>
                  <a:cubicBezTo>
                    <a:pt x="4457" y="3768"/>
                    <a:pt x="4463" y="3773"/>
                    <a:pt x="4463" y="3785"/>
                  </a:cubicBezTo>
                  <a:cubicBezTo>
                    <a:pt x="4463" y="3796"/>
                    <a:pt x="4457" y="3801"/>
                    <a:pt x="4457" y="3812"/>
                  </a:cubicBezTo>
                  <a:cubicBezTo>
                    <a:pt x="4457" y="3829"/>
                    <a:pt x="4457" y="3829"/>
                    <a:pt x="4457" y="3829"/>
                  </a:cubicBezTo>
                  <a:cubicBezTo>
                    <a:pt x="4474" y="3829"/>
                    <a:pt x="4485" y="3835"/>
                    <a:pt x="4507" y="3835"/>
                  </a:cubicBezTo>
                  <a:cubicBezTo>
                    <a:pt x="4518" y="3835"/>
                    <a:pt x="4529" y="3835"/>
                    <a:pt x="4535" y="3829"/>
                  </a:cubicBezTo>
                  <a:cubicBezTo>
                    <a:pt x="4540" y="3818"/>
                    <a:pt x="4540" y="3812"/>
                    <a:pt x="4540" y="3801"/>
                  </a:cubicBezTo>
                  <a:cubicBezTo>
                    <a:pt x="4540" y="3796"/>
                    <a:pt x="4535" y="3796"/>
                    <a:pt x="4535" y="3796"/>
                  </a:cubicBezTo>
                  <a:cubicBezTo>
                    <a:pt x="4524" y="3785"/>
                    <a:pt x="4513" y="3785"/>
                    <a:pt x="4507" y="3773"/>
                  </a:cubicBezTo>
                  <a:cubicBezTo>
                    <a:pt x="4501" y="3762"/>
                    <a:pt x="4501" y="3757"/>
                    <a:pt x="4496" y="3746"/>
                  </a:cubicBezTo>
                  <a:cubicBezTo>
                    <a:pt x="4490" y="3740"/>
                    <a:pt x="4485" y="3740"/>
                    <a:pt x="4474" y="3735"/>
                  </a:cubicBezTo>
                  <a:close/>
                  <a:moveTo>
                    <a:pt x="3474" y="4090"/>
                  </a:moveTo>
                  <a:lnTo>
                    <a:pt x="3474" y="4090"/>
                  </a:lnTo>
                  <a:cubicBezTo>
                    <a:pt x="3474" y="4112"/>
                    <a:pt x="3480" y="4118"/>
                    <a:pt x="3480" y="4140"/>
                  </a:cubicBezTo>
                  <a:lnTo>
                    <a:pt x="3474" y="4145"/>
                  </a:lnTo>
                  <a:cubicBezTo>
                    <a:pt x="3474" y="4151"/>
                    <a:pt x="3480" y="4151"/>
                    <a:pt x="3480" y="4157"/>
                  </a:cubicBezTo>
                  <a:cubicBezTo>
                    <a:pt x="3480" y="4173"/>
                    <a:pt x="3474" y="4184"/>
                    <a:pt x="3463" y="4195"/>
                  </a:cubicBezTo>
                  <a:cubicBezTo>
                    <a:pt x="3447" y="4201"/>
                    <a:pt x="3430" y="4201"/>
                    <a:pt x="3430" y="4217"/>
                  </a:cubicBezTo>
                  <a:cubicBezTo>
                    <a:pt x="3430" y="4234"/>
                    <a:pt x="3441" y="4240"/>
                    <a:pt x="3447" y="4251"/>
                  </a:cubicBezTo>
                  <a:cubicBezTo>
                    <a:pt x="3447" y="4262"/>
                    <a:pt x="3447" y="4273"/>
                    <a:pt x="3452" y="4279"/>
                  </a:cubicBezTo>
                  <a:cubicBezTo>
                    <a:pt x="3458" y="4284"/>
                    <a:pt x="3463" y="4290"/>
                    <a:pt x="3469" y="4295"/>
                  </a:cubicBezTo>
                  <a:cubicBezTo>
                    <a:pt x="3469" y="4306"/>
                    <a:pt x="3474" y="4318"/>
                    <a:pt x="3480" y="4318"/>
                  </a:cubicBezTo>
                  <a:cubicBezTo>
                    <a:pt x="3497" y="4318"/>
                    <a:pt x="3502" y="4306"/>
                    <a:pt x="3508" y="4295"/>
                  </a:cubicBezTo>
                  <a:cubicBezTo>
                    <a:pt x="3519" y="4279"/>
                    <a:pt x="3519" y="4268"/>
                    <a:pt x="3530" y="4251"/>
                  </a:cubicBezTo>
                  <a:cubicBezTo>
                    <a:pt x="3536" y="4240"/>
                    <a:pt x="3536" y="4229"/>
                    <a:pt x="3547" y="4223"/>
                  </a:cubicBezTo>
                  <a:cubicBezTo>
                    <a:pt x="3558" y="4217"/>
                    <a:pt x="3569" y="4223"/>
                    <a:pt x="3585" y="4223"/>
                  </a:cubicBezTo>
                  <a:cubicBezTo>
                    <a:pt x="3608" y="4223"/>
                    <a:pt x="3619" y="4212"/>
                    <a:pt x="3641" y="4206"/>
                  </a:cubicBezTo>
                  <a:cubicBezTo>
                    <a:pt x="3641" y="4201"/>
                    <a:pt x="3641" y="4201"/>
                    <a:pt x="3641" y="4195"/>
                  </a:cubicBezTo>
                  <a:cubicBezTo>
                    <a:pt x="3635" y="4190"/>
                    <a:pt x="3624" y="4190"/>
                    <a:pt x="3624" y="4179"/>
                  </a:cubicBezTo>
                  <a:cubicBezTo>
                    <a:pt x="3613" y="4157"/>
                    <a:pt x="3608" y="4145"/>
                    <a:pt x="3602" y="4123"/>
                  </a:cubicBezTo>
                  <a:cubicBezTo>
                    <a:pt x="3597" y="4118"/>
                    <a:pt x="3591" y="4118"/>
                    <a:pt x="3591" y="4118"/>
                  </a:cubicBezTo>
                  <a:cubicBezTo>
                    <a:pt x="3585" y="4090"/>
                    <a:pt x="3591" y="4073"/>
                    <a:pt x="3580" y="4051"/>
                  </a:cubicBezTo>
                  <a:cubicBezTo>
                    <a:pt x="3574" y="4046"/>
                    <a:pt x="3569" y="4046"/>
                    <a:pt x="3569" y="4040"/>
                  </a:cubicBezTo>
                  <a:cubicBezTo>
                    <a:pt x="3563" y="4029"/>
                    <a:pt x="3563" y="4023"/>
                    <a:pt x="3558" y="4012"/>
                  </a:cubicBezTo>
                  <a:cubicBezTo>
                    <a:pt x="3558" y="4007"/>
                    <a:pt x="3552" y="4001"/>
                    <a:pt x="3547" y="4001"/>
                  </a:cubicBezTo>
                  <a:cubicBezTo>
                    <a:pt x="3547" y="4001"/>
                    <a:pt x="3547" y="4007"/>
                    <a:pt x="3541" y="4007"/>
                  </a:cubicBezTo>
                  <a:cubicBezTo>
                    <a:pt x="3530" y="4007"/>
                    <a:pt x="3524" y="4007"/>
                    <a:pt x="3513" y="4012"/>
                  </a:cubicBezTo>
                  <a:cubicBezTo>
                    <a:pt x="3502" y="4023"/>
                    <a:pt x="3497" y="4029"/>
                    <a:pt x="3491" y="4040"/>
                  </a:cubicBezTo>
                  <a:cubicBezTo>
                    <a:pt x="3480" y="4062"/>
                    <a:pt x="3474" y="4073"/>
                    <a:pt x="3474" y="4090"/>
                  </a:cubicBezTo>
                  <a:close/>
                  <a:moveTo>
                    <a:pt x="3508" y="3636"/>
                  </a:moveTo>
                  <a:lnTo>
                    <a:pt x="3508" y="3636"/>
                  </a:lnTo>
                  <a:cubicBezTo>
                    <a:pt x="3491" y="3636"/>
                    <a:pt x="3480" y="3647"/>
                    <a:pt x="3480" y="3662"/>
                  </a:cubicBezTo>
                  <a:cubicBezTo>
                    <a:pt x="3480" y="3668"/>
                    <a:pt x="3497" y="3674"/>
                    <a:pt x="3497" y="3679"/>
                  </a:cubicBezTo>
                  <a:cubicBezTo>
                    <a:pt x="3497" y="3690"/>
                    <a:pt x="3497" y="3696"/>
                    <a:pt x="3502" y="3707"/>
                  </a:cubicBezTo>
                  <a:cubicBezTo>
                    <a:pt x="3502" y="3718"/>
                    <a:pt x="3502" y="3729"/>
                    <a:pt x="3513" y="3735"/>
                  </a:cubicBezTo>
                  <a:cubicBezTo>
                    <a:pt x="3519" y="3735"/>
                    <a:pt x="3519" y="3735"/>
                    <a:pt x="3524" y="3735"/>
                  </a:cubicBezTo>
                  <a:cubicBezTo>
                    <a:pt x="3530" y="3735"/>
                    <a:pt x="3536" y="3735"/>
                    <a:pt x="3541" y="3740"/>
                  </a:cubicBezTo>
                  <a:cubicBezTo>
                    <a:pt x="3547" y="3746"/>
                    <a:pt x="3547" y="3751"/>
                    <a:pt x="3552" y="3757"/>
                  </a:cubicBezTo>
                  <a:cubicBezTo>
                    <a:pt x="3558" y="3773"/>
                    <a:pt x="3574" y="3779"/>
                    <a:pt x="3591" y="3779"/>
                  </a:cubicBezTo>
                  <a:cubicBezTo>
                    <a:pt x="3613" y="3779"/>
                    <a:pt x="3613" y="3779"/>
                    <a:pt x="3613" y="3779"/>
                  </a:cubicBezTo>
                  <a:cubicBezTo>
                    <a:pt x="3619" y="3773"/>
                    <a:pt x="3619" y="3768"/>
                    <a:pt x="3619" y="3762"/>
                  </a:cubicBezTo>
                  <a:cubicBezTo>
                    <a:pt x="3619" y="3746"/>
                    <a:pt x="3602" y="3735"/>
                    <a:pt x="3591" y="3724"/>
                  </a:cubicBezTo>
                  <a:cubicBezTo>
                    <a:pt x="3585" y="3718"/>
                    <a:pt x="3585" y="3707"/>
                    <a:pt x="3580" y="3701"/>
                  </a:cubicBezTo>
                  <a:cubicBezTo>
                    <a:pt x="3574" y="3701"/>
                    <a:pt x="3569" y="3696"/>
                    <a:pt x="3563" y="3696"/>
                  </a:cubicBezTo>
                  <a:cubicBezTo>
                    <a:pt x="3552" y="3685"/>
                    <a:pt x="3552" y="3679"/>
                    <a:pt x="3547" y="3668"/>
                  </a:cubicBezTo>
                  <a:cubicBezTo>
                    <a:pt x="3536" y="3652"/>
                    <a:pt x="3524" y="3636"/>
                    <a:pt x="3508" y="3636"/>
                  </a:cubicBezTo>
                  <a:close/>
                  <a:moveTo>
                    <a:pt x="3802" y="3347"/>
                  </a:moveTo>
                  <a:lnTo>
                    <a:pt x="3802" y="3347"/>
                  </a:lnTo>
                  <a:cubicBezTo>
                    <a:pt x="3802" y="3319"/>
                    <a:pt x="3802" y="3319"/>
                    <a:pt x="3802" y="3319"/>
                  </a:cubicBezTo>
                  <a:cubicBezTo>
                    <a:pt x="3791" y="3325"/>
                    <a:pt x="3785" y="3325"/>
                    <a:pt x="3780" y="3336"/>
                  </a:cubicBezTo>
                  <a:lnTo>
                    <a:pt x="3780" y="3342"/>
                  </a:lnTo>
                  <a:cubicBezTo>
                    <a:pt x="3774" y="3353"/>
                    <a:pt x="3763" y="3358"/>
                    <a:pt x="3763" y="3369"/>
                  </a:cubicBezTo>
                  <a:cubicBezTo>
                    <a:pt x="3763" y="3380"/>
                    <a:pt x="3774" y="3386"/>
                    <a:pt x="3780" y="3386"/>
                  </a:cubicBezTo>
                  <a:cubicBezTo>
                    <a:pt x="3791" y="3391"/>
                    <a:pt x="3796" y="3397"/>
                    <a:pt x="3807" y="3397"/>
                  </a:cubicBezTo>
                  <a:cubicBezTo>
                    <a:pt x="3807" y="3380"/>
                    <a:pt x="3802" y="3369"/>
                    <a:pt x="3802" y="3347"/>
                  </a:cubicBezTo>
                  <a:close/>
                  <a:moveTo>
                    <a:pt x="3708" y="3386"/>
                  </a:moveTo>
                  <a:lnTo>
                    <a:pt x="3708" y="3386"/>
                  </a:lnTo>
                  <a:cubicBezTo>
                    <a:pt x="3685" y="3397"/>
                    <a:pt x="3674" y="3414"/>
                    <a:pt x="3669" y="3436"/>
                  </a:cubicBezTo>
                  <a:cubicBezTo>
                    <a:pt x="3674" y="3436"/>
                    <a:pt x="3674" y="3436"/>
                    <a:pt x="3680" y="3436"/>
                  </a:cubicBezTo>
                  <a:cubicBezTo>
                    <a:pt x="3685" y="3436"/>
                    <a:pt x="3685" y="3436"/>
                    <a:pt x="3691" y="3436"/>
                  </a:cubicBezTo>
                  <a:cubicBezTo>
                    <a:pt x="3696" y="3430"/>
                    <a:pt x="3708" y="3430"/>
                    <a:pt x="3713" y="3419"/>
                  </a:cubicBezTo>
                  <a:cubicBezTo>
                    <a:pt x="3719" y="3419"/>
                    <a:pt x="3719" y="3419"/>
                    <a:pt x="3719" y="3414"/>
                  </a:cubicBezTo>
                  <a:cubicBezTo>
                    <a:pt x="3719" y="3397"/>
                    <a:pt x="3713" y="3397"/>
                    <a:pt x="3708" y="3386"/>
                  </a:cubicBezTo>
                  <a:close/>
                  <a:moveTo>
                    <a:pt x="3796" y="3064"/>
                  </a:moveTo>
                  <a:lnTo>
                    <a:pt x="3796" y="3064"/>
                  </a:lnTo>
                  <a:cubicBezTo>
                    <a:pt x="3791" y="3075"/>
                    <a:pt x="3791" y="3075"/>
                    <a:pt x="3791" y="3086"/>
                  </a:cubicBezTo>
                  <a:cubicBezTo>
                    <a:pt x="3791" y="3092"/>
                    <a:pt x="3796" y="3108"/>
                    <a:pt x="3802" y="3108"/>
                  </a:cubicBezTo>
                  <a:cubicBezTo>
                    <a:pt x="3813" y="3108"/>
                    <a:pt x="3813" y="3097"/>
                    <a:pt x="3824" y="3092"/>
                  </a:cubicBezTo>
                  <a:cubicBezTo>
                    <a:pt x="3824" y="3092"/>
                    <a:pt x="3830" y="3097"/>
                    <a:pt x="3830" y="3092"/>
                  </a:cubicBezTo>
                  <a:cubicBezTo>
                    <a:pt x="3835" y="3092"/>
                    <a:pt x="3835" y="3086"/>
                    <a:pt x="3835" y="3086"/>
                  </a:cubicBezTo>
                  <a:cubicBezTo>
                    <a:pt x="3835" y="3075"/>
                    <a:pt x="3830" y="3070"/>
                    <a:pt x="3824" y="3064"/>
                  </a:cubicBezTo>
                  <a:cubicBezTo>
                    <a:pt x="3813" y="3058"/>
                    <a:pt x="3807" y="3064"/>
                    <a:pt x="3796" y="3064"/>
                  </a:cubicBezTo>
                  <a:close/>
                  <a:moveTo>
                    <a:pt x="3696" y="2936"/>
                  </a:moveTo>
                  <a:lnTo>
                    <a:pt x="3696" y="2936"/>
                  </a:lnTo>
                  <a:cubicBezTo>
                    <a:pt x="3685" y="2947"/>
                    <a:pt x="3680" y="2959"/>
                    <a:pt x="3680" y="2975"/>
                  </a:cubicBezTo>
                  <a:cubicBezTo>
                    <a:pt x="3680" y="2992"/>
                    <a:pt x="3680" y="2997"/>
                    <a:pt x="3680" y="3014"/>
                  </a:cubicBezTo>
                  <a:cubicBezTo>
                    <a:pt x="3685" y="3014"/>
                    <a:pt x="3691" y="3014"/>
                    <a:pt x="3691" y="3014"/>
                  </a:cubicBezTo>
                  <a:cubicBezTo>
                    <a:pt x="3708" y="3014"/>
                    <a:pt x="3702" y="2997"/>
                    <a:pt x="3708" y="2986"/>
                  </a:cubicBezTo>
                  <a:cubicBezTo>
                    <a:pt x="3708" y="2981"/>
                    <a:pt x="3713" y="2975"/>
                    <a:pt x="3713" y="2964"/>
                  </a:cubicBezTo>
                  <a:cubicBezTo>
                    <a:pt x="3713" y="2959"/>
                    <a:pt x="3708" y="2959"/>
                    <a:pt x="3708" y="2953"/>
                  </a:cubicBezTo>
                  <a:cubicBezTo>
                    <a:pt x="3702" y="2947"/>
                    <a:pt x="3702" y="2942"/>
                    <a:pt x="3696" y="2936"/>
                  </a:cubicBezTo>
                  <a:close/>
                  <a:moveTo>
                    <a:pt x="5906" y="3912"/>
                  </a:moveTo>
                  <a:lnTo>
                    <a:pt x="5906" y="3912"/>
                  </a:lnTo>
                  <a:lnTo>
                    <a:pt x="5906" y="3912"/>
                  </a:lnTo>
                  <a:cubicBezTo>
                    <a:pt x="5906" y="3857"/>
                    <a:pt x="5906" y="3818"/>
                    <a:pt x="5889" y="3768"/>
                  </a:cubicBezTo>
                  <a:cubicBezTo>
                    <a:pt x="5878" y="3740"/>
                    <a:pt x="5861" y="3729"/>
                    <a:pt x="5850" y="3701"/>
                  </a:cubicBezTo>
                  <a:cubicBezTo>
                    <a:pt x="5823" y="3662"/>
                    <a:pt x="5817" y="3636"/>
                    <a:pt x="5795" y="3597"/>
                  </a:cubicBezTo>
                  <a:cubicBezTo>
                    <a:pt x="5773" y="3569"/>
                    <a:pt x="5750" y="3552"/>
                    <a:pt x="5745" y="3519"/>
                  </a:cubicBezTo>
                  <a:cubicBezTo>
                    <a:pt x="5739" y="3475"/>
                    <a:pt x="5745" y="3447"/>
                    <a:pt x="5739" y="3397"/>
                  </a:cubicBezTo>
                  <a:cubicBezTo>
                    <a:pt x="5734" y="3358"/>
                    <a:pt x="5717" y="3336"/>
                    <a:pt x="5717" y="3291"/>
                  </a:cubicBezTo>
                  <a:cubicBezTo>
                    <a:pt x="5717" y="3225"/>
                    <a:pt x="5717" y="3225"/>
                    <a:pt x="5717" y="3225"/>
                  </a:cubicBezTo>
                  <a:cubicBezTo>
                    <a:pt x="5717" y="3192"/>
                    <a:pt x="5728" y="3169"/>
                    <a:pt x="5728" y="3136"/>
                  </a:cubicBezTo>
                  <a:cubicBezTo>
                    <a:pt x="5728" y="3070"/>
                    <a:pt x="5728" y="3070"/>
                    <a:pt x="5728" y="3070"/>
                  </a:cubicBezTo>
                  <a:cubicBezTo>
                    <a:pt x="5728" y="3025"/>
                    <a:pt x="5706" y="3003"/>
                    <a:pt x="5678" y="2964"/>
                  </a:cubicBezTo>
                  <a:cubicBezTo>
                    <a:pt x="5667" y="2947"/>
                    <a:pt x="5656" y="2931"/>
                    <a:pt x="5645" y="2914"/>
                  </a:cubicBezTo>
                  <a:cubicBezTo>
                    <a:pt x="5639" y="2903"/>
                    <a:pt x="5634" y="2892"/>
                    <a:pt x="5623" y="2886"/>
                  </a:cubicBezTo>
                  <a:cubicBezTo>
                    <a:pt x="5617" y="2881"/>
                    <a:pt x="5601" y="2875"/>
                    <a:pt x="5601" y="2864"/>
                  </a:cubicBezTo>
                  <a:cubicBezTo>
                    <a:pt x="5601" y="2831"/>
                    <a:pt x="5617" y="2814"/>
                    <a:pt x="5617" y="2781"/>
                  </a:cubicBezTo>
                  <a:cubicBezTo>
                    <a:pt x="5617" y="2759"/>
                    <a:pt x="5584" y="2759"/>
                    <a:pt x="5584" y="2737"/>
                  </a:cubicBezTo>
                  <a:cubicBezTo>
                    <a:pt x="5584" y="2714"/>
                    <a:pt x="5584" y="2698"/>
                    <a:pt x="5601" y="2681"/>
                  </a:cubicBezTo>
                  <a:cubicBezTo>
                    <a:pt x="5601" y="2675"/>
                    <a:pt x="5606" y="2675"/>
                    <a:pt x="5612" y="2670"/>
                  </a:cubicBezTo>
                  <a:cubicBezTo>
                    <a:pt x="5623" y="2653"/>
                    <a:pt x="5628" y="2637"/>
                    <a:pt x="5639" y="2620"/>
                  </a:cubicBezTo>
                  <a:cubicBezTo>
                    <a:pt x="5662" y="2581"/>
                    <a:pt x="5678" y="2564"/>
                    <a:pt x="5700" y="2526"/>
                  </a:cubicBezTo>
                  <a:cubicBezTo>
                    <a:pt x="5712" y="2509"/>
                    <a:pt x="5717" y="2492"/>
                    <a:pt x="5728" y="2470"/>
                  </a:cubicBezTo>
                  <a:cubicBezTo>
                    <a:pt x="5728" y="2470"/>
                    <a:pt x="5734" y="2464"/>
                    <a:pt x="5734" y="2459"/>
                  </a:cubicBezTo>
                  <a:cubicBezTo>
                    <a:pt x="5734" y="2326"/>
                    <a:pt x="5734" y="2326"/>
                    <a:pt x="5734" y="2326"/>
                  </a:cubicBezTo>
                  <a:cubicBezTo>
                    <a:pt x="5734" y="2298"/>
                    <a:pt x="5723" y="2276"/>
                    <a:pt x="5734" y="2248"/>
                  </a:cubicBezTo>
                  <a:cubicBezTo>
                    <a:pt x="5739" y="2231"/>
                    <a:pt x="5761" y="2226"/>
                    <a:pt x="5778" y="2220"/>
                  </a:cubicBezTo>
                  <a:cubicBezTo>
                    <a:pt x="5795" y="2215"/>
                    <a:pt x="5800" y="2209"/>
                    <a:pt x="5817" y="2209"/>
                  </a:cubicBezTo>
                  <a:cubicBezTo>
                    <a:pt x="5850" y="2209"/>
                    <a:pt x="5867" y="2215"/>
                    <a:pt x="5895" y="2226"/>
                  </a:cubicBezTo>
                  <a:cubicBezTo>
                    <a:pt x="5906" y="2226"/>
                    <a:pt x="5917" y="2226"/>
                    <a:pt x="5922" y="2231"/>
                  </a:cubicBezTo>
                  <a:cubicBezTo>
                    <a:pt x="5928" y="2237"/>
                    <a:pt x="5928" y="2242"/>
                    <a:pt x="5934" y="2248"/>
                  </a:cubicBezTo>
                  <a:cubicBezTo>
                    <a:pt x="5950" y="2265"/>
                    <a:pt x="5961" y="2281"/>
                    <a:pt x="5984" y="2281"/>
                  </a:cubicBezTo>
                  <a:cubicBezTo>
                    <a:pt x="6017" y="2281"/>
                    <a:pt x="6039" y="2270"/>
                    <a:pt x="6067" y="2248"/>
                  </a:cubicBezTo>
                  <a:cubicBezTo>
                    <a:pt x="6084" y="2270"/>
                    <a:pt x="6089" y="2298"/>
                    <a:pt x="6117" y="2298"/>
                  </a:cubicBezTo>
                  <a:cubicBezTo>
                    <a:pt x="6144" y="2298"/>
                    <a:pt x="6150" y="2276"/>
                    <a:pt x="6172" y="2265"/>
                  </a:cubicBezTo>
                  <a:cubicBezTo>
                    <a:pt x="6189" y="2248"/>
                    <a:pt x="6206" y="2237"/>
                    <a:pt x="6233" y="2237"/>
                  </a:cubicBezTo>
                  <a:cubicBezTo>
                    <a:pt x="6250" y="2237"/>
                    <a:pt x="6261" y="2242"/>
                    <a:pt x="6272" y="2242"/>
                  </a:cubicBezTo>
                  <a:cubicBezTo>
                    <a:pt x="6311" y="2242"/>
                    <a:pt x="6344" y="2226"/>
                    <a:pt x="6355" y="2192"/>
                  </a:cubicBezTo>
                  <a:cubicBezTo>
                    <a:pt x="6367" y="2170"/>
                    <a:pt x="6361" y="2154"/>
                    <a:pt x="6372" y="2126"/>
                  </a:cubicBezTo>
                  <a:cubicBezTo>
                    <a:pt x="6372" y="2120"/>
                    <a:pt x="6378" y="2120"/>
                    <a:pt x="6383" y="2115"/>
                  </a:cubicBezTo>
                  <a:cubicBezTo>
                    <a:pt x="6439" y="2115"/>
                    <a:pt x="6467" y="2120"/>
                    <a:pt x="6522" y="2120"/>
                  </a:cubicBezTo>
                  <a:cubicBezTo>
                    <a:pt x="6583" y="2120"/>
                    <a:pt x="6616" y="2098"/>
                    <a:pt x="6666" y="2065"/>
                  </a:cubicBezTo>
                  <a:cubicBezTo>
                    <a:pt x="6694" y="2043"/>
                    <a:pt x="6700" y="2009"/>
                    <a:pt x="6727" y="1982"/>
                  </a:cubicBezTo>
                  <a:lnTo>
                    <a:pt x="6727" y="1982"/>
                  </a:lnTo>
                  <a:cubicBezTo>
                    <a:pt x="6750" y="1959"/>
                    <a:pt x="6772" y="1948"/>
                    <a:pt x="6805" y="1943"/>
                  </a:cubicBezTo>
                  <a:cubicBezTo>
                    <a:pt x="6833" y="1943"/>
                    <a:pt x="6850" y="1948"/>
                    <a:pt x="6872" y="1943"/>
                  </a:cubicBezTo>
                  <a:cubicBezTo>
                    <a:pt x="6894" y="1937"/>
                    <a:pt x="6905" y="1937"/>
                    <a:pt x="6927" y="1932"/>
                  </a:cubicBezTo>
                  <a:cubicBezTo>
                    <a:pt x="6933" y="1932"/>
                    <a:pt x="6933" y="1921"/>
                    <a:pt x="6933" y="1921"/>
                  </a:cubicBezTo>
                  <a:cubicBezTo>
                    <a:pt x="6944" y="1909"/>
                    <a:pt x="6950" y="1898"/>
                    <a:pt x="6950" y="1887"/>
                  </a:cubicBezTo>
                  <a:cubicBezTo>
                    <a:pt x="6950" y="1821"/>
                    <a:pt x="6916" y="1793"/>
                    <a:pt x="6916" y="1726"/>
                  </a:cubicBezTo>
                  <a:cubicBezTo>
                    <a:pt x="6916" y="1715"/>
                    <a:pt x="6916" y="1704"/>
                    <a:pt x="6916" y="1693"/>
                  </a:cubicBezTo>
                  <a:lnTo>
                    <a:pt x="6916" y="1693"/>
                  </a:lnTo>
                  <a:cubicBezTo>
                    <a:pt x="6866" y="1693"/>
                    <a:pt x="6794" y="1671"/>
                    <a:pt x="6744" y="1676"/>
                  </a:cubicBezTo>
                  <a:cubicBezTo>
                    <a:pt x="6700" y="1682"/>
                    <a:pt x="6661" y="1693"/>
                    <a:pt x="6627" y="1726"/>
                  </a:cubicBezTo>
                  <a:cubicBezTo>
                    <a:pt x="6605" y="1748"/>
                    <a:pt x="6578" y="1776"/>
                    <a:pt x="6555" y="1798"/>
                  </a:cubicBezTo>
                  <a:cubicBezTo>
                    <a:pt x="6539" y="1848"/>
                    <a:pt x="6528" y="1965"/>
                    <a:pt x="6472" y="1987"/>
                  </a:cubicBezTo>
                  <a:cubicBezTo>
                    <a:pt x="6394" y="2009"/>
                    <a:pt x="6339" y="1959"/>
                    <a:pt x="6278" y="1926"/>
                  </a:cubicBezTo>
                  <a:cubicBezTo>
                    <a:pt x="6100" y="1843"/>
                    <a:pt x="5828" y="1909"/>
                    <a:pt x="5634" y="1893"/>
                  </a:cubicBezTo>
                  <a:cubicBezTo>
                    <a:pt x="5539" y="1882"/>
                    <a:pt x="5367" y="1748"/>
                    <a:pt x="5367" y="1649"/>
                  </a:cubicBezTo>
                  <a:cubicBezTo>
                    <a:pt x="5284" y="1427"/>
                    <a:pt x="5095" y="1554"/>
                    <a:pt x="4918" y="1493"/>
                  </a:cubicBezTo>
                  <a:cubicBezTo>
                    <a:pt x="4857" y="1476"/>
                    <a:pt x="4868" y="1421"/>
                    <a:pt x="4790" y="1427"/>
                  </a:cubicBezTo>
                  <a:cubicBezTo>
                    <a:pt x="4729" y="1432"/>
                    <a:pt x="4612" y="1487"/>
                    <a:pt x="4568" y="1438"/>
                  </a:cubicBezTo>
                  <a:cubicBezTo>
                    <a:pt x="4535" y="1393"/>
                    <a:pt x="4468" y="1271"/>
                    <a:pt x="4468" y="1216"/>
                  </a:cubicBezTo>
                  <a:cubicBezTo>
                    <a:pt x="4468" y="1132"/>
                    <a:pt x="4551" y="1010"/>
                    <a:pt x="4624" y="971"/>
                  </a:cubicBezTo>
                  <a:cubicBezTo>
                    <a:pt x="4773" y="888"/>
                    <a:pt x="4779" y="794"/>
                    <a:pt x="4762" y="633"/>
                  </a:cubicBezTo>
                  <a:cubicBezTo>
                    <a:pt x="4829" y="505"/>
                    <a:pt x="4829" y="505"/>
                    <a:pt x="4829" y="505"/>
                  </a:cubicBezTo>
                  <a:lnTo>
                    <a:pt x="4829" y="505"/>
                  </a:lnTo>
                  <a:cubicBezTo>
                    <a:pt x="4807" y="494"/>
                    <a:pt x="4796" y="477"/>
                    <a:pt x="4773" y="472"/>
                  </a:cubicBezTo>
                  <a:cubicBezTo>
                    <a:pt x="4762" y="466"/>
                    <a:pt x="4751" y="472"/>
                    <a:pt x="4735" y="466"/>
                  </a:cubicBezTo>
                  <a:cubicBezTo>
                    <a:pt x="4718" y="466"/>
                    <a:pt x="4701" y="461"/>
                    <a:pt x="4685" y="455"/>
                  </a:cubicBezTo>
                  <a:cubicBezTo>
                    <a:pt x="4673" y="450"/>
                    <a:pt x="4662" y="444"/>
                    <a:pt x="4651" y="444"/>
                  </a:cubicBezTo>
                  <a:cubicBezTo>
                    <a:pt x="4596" y="444"/>
                    <a:pt x="4562" y="466"/>
                    <a:pt x="4513" y="488"/>
                  </a:cubicBezTo>
                  <a:cubicBezTo>
                    <a:pt x="4479" y="511"/>
                    <a:pt x="4451" y="516"/>
                    <a:pt x="4418" y="538"/>
                  </a:cubicBezTo>
                  <a:cubicBezTo>
                    <a:pt x="4396" y="549"/>
                    <a:pt x="4385" y="572"/>
                    <a:pt x="4352" y="572"/>
                  </a:cubicBezTo>
                  <a:cubicBezTo>
                    <a:pt x="4263" y="572"/>
                    <a:pt x="4263" y="572"/>
                    <a:pt x="4263" y="572"/>
                  </a:cubicBezTo>
                  <a:cubicBezTo>
                    <a:pt x="4229" y="572"/>
                    <a:pt x="4213" y="594"/>
                    <a:pt x="4185" y="605"/>
                  </a:cubicBezTo>
                  <a:cubicBezTo>
                    <a:pt x="4168" y="611"/>
                    <a:pt x="4157" y="611"/>
                    <a:pt x="4146" y="616"/>
                  </a:cubicBezTo>
                  <a:cubicBezTo>
                    <a:pt x="4130" y="616"/>
                    <a:pt x="4118" y="622"/>
                    <a:pt x="4107" y="627"/>
                  </a:cubicBezTo>
                  <a:cubicBezTo>
                    <a:pt x="4068" y="644"/>
                    <a:pt x="4052" y="672"/>
                    <a:pt x="4019" y="694"/>
                  </a:cubicBezTo>
                  <a:cubicBezTo>
                    <a:pt x="3985" y="716"/>
                    <a:pt x="3963" y="722"/>
                    <a:pt x="3924" y="727"/>
                  </a:cubicBezTo>
                  <a:cubicBezTo>
                    <a:pt x="3913" y="727"/>
                    <a:pt x="3902" y="733"/>
                    <a:pt x="3885" y="738"/>
                  </a:cubicBezTo>
                  <a:cubicBezTo>
                    <a:pt x="3869" y="738"/>
                    <a:pt x="3863" y="733"/>
                    <a:pt x="3846" y="738"/>
                  </a:cubicBezTo>
                  <a:cubicBezTo>
                    <a:pt x="3807" y="738"/>
                    <a:pt x="3785" y="749"/>
                    <a:pt x="3752" y="749"/>
                  </a:cubicBezTo>
                  <a:cubicBezTo>
                    <a:pt x="3713" y="749"/>
                    <a:pt x="3691" y="733"/>
                    <a:pt x="3658" y="722"/>
                  </a:cubicBezTo>
                  <a:cubicBezTo>
                    <a:pt x="3652" y="716"/>
                    <a:pt x="3641" y="716"/>
                    <a:pt x="3635" y="710"/>
                  </a:cubicBezTo>
                  <a:cubicBezTo>
                    <a:pt x="3608" y="694"/>
                    <a:pt x="3597" y="672"/>
                    <a:pt x="3569" y="666"/>
                  </a:cubicBezTo>
                  <a:cubicBezTo>
                    <a:pt x="3552" y="660"/>
                    <a:pt x="3541" y="660"/>
                    <a:pt x="3519" y="660"/>
                  </a:cubicBezTo>
                  <a:cubicBezTo>
                    <a:pt x="3480" y="655"/>
                    <a:pt x="3463" y="655"/>
                    <a:pt x="3425" y="649"/>
                  </a:cubicBezTo>
                  <a:cubicBezTo>
                    <a:pt x="3408" y="644"/>
                    <a:pt x="3397" y="633"/>
                    <a:pt x="3375" y="633"/>
                  </a:cubicBezTo>
                  <a:cubicBezTo>
                    <a:pt x="3341" y="633"/>
                    <a:pt x="3325" y="666"/>
                    <a:pt x="3297" y="660"/>
                  </a:cubicBezTo>
                  <a:cubicBezTo>
                    <a:pt x="3280" y="660"/>
                    <a:pt x="3269" y="655"/>
                    <a:pt x="3258" y="660"/>
                  </a:cubicBezTo>
                  <a:cubicBezTo>
                    <a:pt x="3241" y="660"/>
                    <a:pt x="3230" y="677"/>
                    <a:pt x="3213" y="683"/>
                  </a:cubicBezTo>
                  <a:cubicBezTo>
                    <a:pt x="3169" y="705"/>
                    <a:pt x="3136" y="688"/>
                    <a:pt x="3086" y="699"/>
                  </a:cubicBezTo>
                  <a:cubicBezTo>
                    <a:pt x="3075" y="705"/>
                    <a:pt x="3069" y="710"/>
                    <a:pt x="3058" y="710"/>
                  </a:cubicBezTo>
                  <a:cubicBezTo>
                    <a:pt x="3042" y="710"/>
                    <a:pt x="3042" y="710"/>
                    <a:pt x="3042" y="710"/>
                  </a:cubicBezTo>
                  <a:cubicBezTo>
                    <a:pt x="3036" y="677"/>
                    <a:pt x="3030" y="660"/>
                    <a:pt x="3030" y="627"/>
                  </a:cubicBezTo>
                  <a:cubicBezTo>
                    <a:pt x="3030" y="594"/>
                    <a:pt x="3042" y="577"/>
                    <a:pt x="3047" y="555"/>
                  </a:cubicBezTo>
                  <a:cubicBezTo>
                    <a:pt x="3053" y="538"/>
                    <a:pt x="3058" y="527"/>
                    <a:pt x="3069" y="516"/>
                  </a:cubicBezTo>
                  <a:cubicBezTo>
                    <a:pt x="3091" y="494"/>
                    <a:pt x="3102" y="488"/>
                    <a:pt x="3114" y="461"/>
                  </a:cubicBezTo>
                  <a:lnTo>
                    <a:pt x="3114" y="461"/>
                  </a:lnTo>
                  <a:cubicBezTo>
                    <a:pt x="3097" y="433"/>
                    <a:pt x="3091" y="416"/>
                    <a:pt x="3069" y="394"/>
                  </a:cubicBezTo>
                  <a:cubicBezTo>
                    <a:pt x="3064" y="383"/>
                    <a:pt x="3064" y="377"/>
                    <a:pt x="3053" y="372"/>
                  </a:cubicBezTo>
                  <a:cubicBezTo>
                    <a:pt x="3025" y="350"/>
                    <a:pt x="3003" y="333"/>
                    <a:pt x="2986" y="305"/>
                  </a:cubicBezTo>
                  <a:cubicBezTo>
                    <a:pt x="2969" y="272"/>
                    <a:pt x="2936" y="266"/>
                    <a:pt x="2903" y="250"/>
                  </a:cubicBezTo>
                  <a:cubicBezTo>
                    <a:pt x="2880" y="239"/>
                    <a:pt x="2869" y="228"/>
                    <a:pt x="2847" y="211"/>
                  </a:cubicBezTo>
                  <a:cubicBezTo>
                    <a:pt x="2836" y="200"/>
                    <a:pt x="2830" y="183"/>
                    <a:pt x="2808" y="183"/>
                  </a:cubicBezTo>
                  <a:cubicBezTo>
                    <a:pt x="2792" y="183"/>
                    <a:pt x="2786" y="200"/>
                    <a:pt x="2781" y="216"/>
                  </a:cubicBezTo>
                  <a:cubicBezTo>
                    <a:pt x="2764" y="244"/>
                    <a:pt x="2753" y="278"/>
                    <a:pt x="2719" y="278"/>
                  </a:cubicBezTo>
                  <a:cubicBezTo>
                    <a:pt x="2692" y="278"/>
                    <a:pt x="2681" y="261"/>
                    <a:pt x="2653" y="255"/>
                  </a:cubicBezTo>
                  <a:cubicBezTo>
                    <a:pt x="2647" y="255"/>
                    <a:pt x="2647" y="250"/>
                    <a:pt x="2642" y="250"/>
                  </a:cubicBezTo>
                  <a:cubicBezTo>
                    <a:pt x="2631" y="250"/>
                    <a:pt x="2631" y="266"/>
                    <a:pt x="2620" y="272"/>
                  </a:cubicBezTo>
                  <a:cubicBezTo>
                    <a:pt x="2597" y="283"/>
                    <a:pt x="2586" y="289"/>
                    <a:pt x="2564" y="305"/>
                  </a:cubicBezTo>
                  <a:cubicBezTo>
                    <a:pt x="2536" y="327"/>
                    <a:pt x="2520" y="344"/>
                    <a:pt x="2475" y="355"/>
                  </a:cubicBezTo>
                  <a:cubicBezTo>
                    <a:pt x="2475" y="339"/>
                    <a:pt x="2475" y="339"/>
                    <a:pt x="2475" y="339"/>
                  </a:cubicBezTo>
                  <a:cubicBezTo>
                    <a:pt x="2481" y="322"/>
                    <a:pt x="2481" y="305"/>
                    <a:pt x="2486" y="289"/>
                  </a:cubicBezTo>
                  <a:cubicBezTo>
                    <a:pt x="2503" y="250"/>
                    <a:pt x="2536" y="239"/>
                    <a:pt x="2536" y="200"/>
                  </a:cubicBezTo>
                  <a:cubicBezTo>
                    <a:pt x="2536" y="172"/>
                    <a:pt x="2525" y="155"/>
                    <a:pt x="2509" y="128"/>
                  </a:cubicBezTo>
                  <a:cubicBezTo>
                    <a:pt x="2503" y="122"/>
                    <a:pt x="2497" y="117"/>
                    <a:pt x="2497" y="105"/>
                  </a:cubicBezTo>
                  <a:cubicBezTo>
                    <a:pt x="2497" y="89"/>
                    <a:pt x="2509" y="78"/>
                    <a:pt x="2520" y="66"/>
                  </a:cubicBezTo>
                  <a:cubicBezTo>
                    <a:pt x="2525" y="55"/>
                    <a:pt x="2542" y="55"/>
                    <a:pt x="2542" y="39"/>
                  </a:cubicBezTo>
                  <a:cubicBezTo>
                    <a:pt x="2542" y="22"/>
                    <a:pt x="2531" y="0"/>
                    <a:pt x="2509" y="0"/>
                  </a:cubicBezTo>
                  <a:cubicBezTo>
                    <a:pt x="2481" y="0"/>
                    <a:pt x="2464" y="17"/>
                    <a:pt x="2431" y="17"/>
                  </a:cubicBezTo>
                  <a:cubicBezTo>
                    <a:pt x="2409" y="17"/>
                    <a:pt x="2398" y="11"/>
                    <a:pt x="2381" y="11"/>
                  </a:cubicBezTo>
                  <a:cubicBezTo>
                    <a:pt x="2364" y="11"/>
                    <a:pt x="2353" y="17"/>
                    <a:pt x="2342" y="22"/>
                  </a:cubicBezTo>
                  <a:cubicBezTo>
                    <a:pt x="2303" y="33"/>
                    <a:pt x="2275" y="39"/>
                    <a:pt x="2236" y="50"/>
                  </a:cubicBezTo>
                  <a:cubicBezTo>
                    <a:pt x="2209" y="55"/>
                    <a:pt x="2198" y="61"/>
                    <a:pt x="2170" y="61"/>
                  </a:cubicBezTo>
                  <a:cubicBezTo>
                    <a:pt x="2137" y="61"/>
                    <a:pt x="2103" y="78"/>
                    <a:pt x="2098" y="111"/>
                  </a:cubicBezTo>
                  <a:cubicBezTo>
                    <a:pt x="2092" y="139"/>
                    <a:pt x="2092" y="161"/>
                    <a:pt x="2087" y="189"/>
                  </a:cubicBezTo>
                  <a:cubicBezTo>
                    <a:pt x="2081" y="200"/>
                    <a:pt x="2076" y="205"/>
                    <a:pt x="2070" y="216"/>
                  </a:cubicBezTo>
                  <a:cubicBezTo>
                    <a:pt x="2065" y="233"/>
                    <a:pt x="2070" y="250"/>
                    <a:pt x="2065" y="266"/>
                  </a:cubicBezTo>
                  <a:cubicBezTo>
                    <a:pt x="2059" y="278"/>
                    <a:pt x="2048" y="283"/>
                    <a:pt x="2042" y="294"/>
                  </a:cubicBezTo>
                  <a:cubicBezTo>
                    <a:pt x="2031" y="322"/>
                    <a:pt x="2020" y="344"/>
                    <a:pt x="2009" y="372"/>
                  </a:cubicBezTo>
                  <a:cubicBezTo>
                    <a:pt x="1998" y="394"/>
                    <a:pt x="1987" y="405"/>
                    <a:pt x="1987" y="427"/>
                  </a:cubicBezTo>
                  <a:cubicBezTo>
                    <a:pt x="1987" y="450"/>
                    <a:pt x="2014" y="455"/>
                    <a:pt x="2026" y="472"/>
                  </a:cubicBezTo>
                  <a:cubicBezTo>
                    <a:pt x="2037" y="477"/>
                    <a:pt x="2042" y="488"/>
                    <a:pt x="2042" y="500"/>
                  </a:cubicBezTo>
                  <a:cubicBezTo>
                    <a:pt x="2048" y="505"/>
                    <a:pt x="2053" y="505"/>
                    <a:pt x="2053" y="511"/>
                  </a:cubicBezTo>
                  <a:cubicBezTo>
                    <a:pt x="2053" y="538"/>
                    <a:pt x="2042" y="555"/>
                    <a:pt x="2031" y="577"/>
                  </a:cubicBezTo>
                  <a:cubicBezTo>
                    <a:pt x="2026" y="588"/>
                    <a:pt x="2026" y="594"/>
                    <a:pt x="2014" y="605"/>
                  </a:cubicBezTo>
                  <a:cubicBezTo>
                    <a:pt x="2003" y="622"/>
                    <a:pt x="1992" y="627"/>
                    <a:pt x="1976" y="633"/>
                  </a:cubicBezTo>
                  <a:cubicBezTo>
                    <a:pt x="1965" y="638"/>
                    <a:pt x="1954" y="644"/>
                    <a:pt x="1948" y="649"/>
                  </a:cubicBezTo>
                  <a:cubicBezTo>
                    <a:pt x="1942" y="666"/>
                    <a:pt x="1948" y="677"/>
                    <a:pt x="1942" y="688"/>
                  </a:cubicBezTo>
                  <a:cubicBezTo>
                    <a:pt x="1937" y="710"/>
                    <a:pt x="1926" y="727"/>
                    <a:pt x="1926" y="749"/>
                  </a:cubicBezTo>
                  <a:cubicBezTo>
                    <a:pt x="1926" y="777"/>
                    <a:pt x="1937" y="794"/>
                    <a:pt x="1948" y="821"/>
                  </a:cubicBezTo>
                  <a:cubicBezTo>
                    <a:pt x="1965" y="860"/>
                    <a:pt x="1970" y="888"/>
                    <a:pt x="1970" y="932"/>
                  </a:cubicBezTo>
                  <a:cubicBezTo>
                    <a:pt x="1970" y="944"/>
                    <a:pt x="1976" y="960"/>
                    <a:pt x="1965" y="971"/>
                  </a:cubicBezTo>
                  <a:cubicBezTo>
                    <a:pt x="1954" y="983"/>
                    <a:pt x="1937" y="977"/>
                    <a:pt x="1926" y="977"/>
                  </a:cubicBezTo>
                  <a:cubicBezTo>
                    <a:pt x="1903" y="977"/>
                    <a:pt x="1898" y="966"/>
                    <a:pt x="1876" y="966"/>
                  </a:cubicBezTo>
                  <a:cubicBezTo>
                    <a:pt x="1859" y="966"/>
                    <a:pt x="1859" y="983"/>
                    <a:pt x="1842" y="988"/>
                  </a:cubicBezTo>
                  <a:cubicBezTo>
                    <a:pt x="1826" y="999"/>
                    <a:pt x="1815" y="1010"/>
                    <a:pt x="1792" y="1010"/>
                  </a:cubicBezTo>
                  <a:cubicBezTo>
                    <a:pt x="1770" y="1010"/>
                    <a:pt x="1759" y="1005"/>
                    <a:pt x="1737" y="999"/>
                  </a:cubicBezTo>
                  <a:cubicBezTo>
                    <a:pt x="1726" y="1055"/>
                    <a:pt x="1715" y="1082"/>
                    <a:pt x="1698" y="1132"/>
                  </a:cubicBezTo>
                  <a:cubicBezTo>
                    <a:pt x="1693" y="1143"/>
                    <a:pt x="1693" y="1154"/>
                    <a:pt x="1681" y="1171"/>
                  </a:cubicBezTo>
                  <a:cubicBezTo>
                    <a:pt x="1665" y="1210"/>
                    <a:pt x="1631" y="1221"/>
                    <a:pt x="1604" y="1260"/>
                  </a:cubicBezTo>
                  <a:cubicBezTo>
                    <a:pt x="1587" y="1293"/>
                    <a:pt x="1570" y="1315"/>
                    <a:pt x="1543" y="1343"/>
                  </a:cubicBezTo>
                  <a:lnTo>
                    <a:pt x="1543" y="1343"/>
                  </a:lnTo>
                  <a:cubicBezTo>
                    <a:pt x="1548" y="1343"/>
                    <a:pt x="1554" y="1343"/>
                    <a:pt x="1565" y="1349"/>
                  </a:cubicBezTo>
                  <a:cubicBezTo>
                    <a:pt x="1570" y="1354"/>
                    <a:pt x="1582" y="1354"/>
                    <a:pt x="1593" y="1360"/>
                  </a:cubicBezTo>
                  <a:cubicBezTo>
                    <a:pt x="1609" y="1371"/>
                    <a:pt x="1620" y="1388"/>
                    <a:pt x="1631" y="1410"/>
                  </a:cubicBezTo>
                  <a:cubicBezTo>
                    <a:pt x="1643" y="1421"/>
                    <a:pt x="1654" y="1421"/>
                    <a:pt x="1659" y="1432"/>
                  </a:cubicBezTo>
                  <a:cubicBezTo>
                    <a:pt x="1681" y="1471"/>
                    <a:pt x="1698" y="1493"/>
                    <a:pt x="1726" y="1526"/>
                  </a:cubicBezTo>
                  <a:cubicBezTo>
                    <a:pt x="1737" y="1538"/>
                    <a:pt x="1748" y="1543"/>
                    <a:pt x="1765" y="1554"/>
                  </a:cubicBezTo>
                  <a:cubicBezTo>
                    <a:pt x="1781" y="1565"/>
                    <a:pt x="1787" y="1582"/>
                    <a:pt x="1798" y="1599"/>
                  </a:cubicBezTo>
                  <a:cubicBezTo>
                    <a:pt x="1804" y="1610"/>
                    <a:pt x="1815" y="1615"/>
                    <a:pt x="1826" y="1621"/>
                  </a:cubicBezTo>
                  <a:cubicBezTo>
                    <a:pt x="1842" y="1632"/>
                    <a:pt x="1854" y="1649"/>
                    <a:pt x="1881" y="1649"/>
                  </a:cubicBezTo>
                  <a:cubicBezTo>
                    <a:pt x="1898" y="1649"/>
                    <a:pt x="1903" y="1637"/>
                    <a:pt x="1920" y="1632"/>
                  </a:cubicBezTo>
                  <a:cubicBezTo>
                    <a:pt x="1920" y="1649"/>
                    <a:pt x="1920" y="1654"/>
                    <a:pt x="1920" y="1671"/>
                  </a:cubicBezTo>
                  <a:cubicBezTo>
                    <a:pt x="1920" y="1693"/>
                    <a:pt x="1942" y="1699"/>
                    <a:pt x="1954" y="1721"/>
                  </a:cubicBezTo>
                  <a:cubicBezTo>
                    <a:pt x="1965" y="1737"/>
                    <a:pt x="1965" y="1748"/>
                    <a:pt x="1970" y="1771"/>
                  </a:cubicBezTo>
                  <a:cubicBezTo>
                    <a:pt x="1976" y="1782"/>
                    <a:pt x="1981" y="1793"/>
                    <a:pt x="1987" y="1804"/>
                  </a:cubicBezTo>
                  <a:cubicBezTo>
                    <a:pt x="2003" y="1826"/>
                    <a:pt x="2026" y="1826"/>
                    <a:pt x="2026" y="1848"/>
                  </a:cubicBezTo>
                  <a:cubicBezTo>
                    <a:pt x="2026" y="1865"/>
                    <a:pt x="2020" y="1882"/>
                    <a:pt x="2014" y="1898"/>
                  </a:cubicBezTo>
                  <a:cubicBezTo>
                    <a:pt x="2042" y="1909"/>
                    <a:pt x="2053" y="1921"/>
                    <a:pt x="2081" y="1937"/>
                  </a:cubicBezTo>
                  <a:cubicBezTo>
                    <a:pt x="2081" y="1932"/>
                    <a:pt x="2081" y="1932"/>
                    <a:pt x="2081" y="1926"/>
                  </a:cubicBezTo>
                  <a:cubicBezTo>
                    <a:pt x="2081" y="1921"/>
                    <a:pt x="2076" y="1915"/>
                    <a:pt x="2076" y="1909"/>
                  </a:cubicBezTo>
                  <a:cubicBezTo>
                    <a:pt x="2076" y="1898"/>
                    <a:pt x="2076" y="1893"/>
                    <a:pt x="2076" y="1882"/>
                  </a:cubicBezTo>
                  <a:cubicBezTo>
                    <a:pt x="2087" y="1882"/>
                    <a:pt x="2092" y="1882"/>
                    <a:pt x="2098" y="1882"/>
                  </a:cubicBezTo>
                  <a:cubicBezTo>
                    <a:pt x="2098" y="1882"/>
                    <a:pt x="2103" y="1882"/>
                    <a:pt x="2103" y="1887"/>
                  </a:cubicBezTo>
                  <a:cubicBezTo>
                    <a:pt x="2109" y="1882"/>
                    <a:pt x="2114" y="1882"/>
                    <a:pt x="2114" y="1876"/>
                  </a:cubicBezTo>
                  <a:cubicBezTo>
                    <a:pt x="2114" y="1871"/>
                    <a:pt x="2109" y="1865"/>
                    <a:pt x="2109" y="1859"/>
                  </a:cubicBezTo>
                  <a:cubicBezTo>
                    <a:pt x="2109" y="1843"/>
                    <a:pt x="2120" y="1832"/>
                    <a:pt x="2131" y="1821"/>
                  </a:cubicBezTo>
                  <a:cubicBezTo>
                    <a:pt x="2137" y="1804"/>
                    <a:pt x="2137" y="1787"/>
                    <a:pt x="2153" y="1787"/>
                  </a:cubicBezTo>
                  <a:cubicBezTo>
                    <a:pt x="2164" y="1787"/>
                    <a:pt x="2170" y="1804"/>
                    <a:pt x="2181" y="1804"/>
                  </a:cubicBezTo>
                  <a:cubicBezTo>
                    <a:pt x="2192" y="1804"/>
                    <a:pt x="2192" y="1793"/>
                    <a:pt x="2203" y="1787"/>
                  </a:cubicBezTo>
                  <a:cubicBezTo>
                    <a:pt x="2209" y="1782"/>
                    <a:pt x="2214" y="1771"/>
                    <a:pt x="2220" y="1760"/>
                  </a:cubicBezTo>
                  <a:cubicBezTo>
                    <a:pt x="2225" y="1743"/>
                    <a:pt x="2248" y="1737"/>
                    <a:pt x="2248" y="1715"/>
                  </a:cubicBezTo>
                  <a:cubicBezTo>
                    <a:pt x="2253" y="1699"/>
                    <a:pt x="2253" y="1687"/>
                    <a:pt x="2264" y="1682"/>
                  </a:cubicBezTo>
                  <a:cubicBezTo>
                    <a:pt x="2281" y="1671"/>
                    <a:pt x="2292" y="1682"/>
                    <a:pt x="2314" y="1682"/>
                  </a:cubicBezTo>
                  <a:cubicBezTo>
                    <a:pt x="2325" y="1682"/>
                    <a:pt x="2336" y="1682"/>
                    <a:pt x="2348" y="1676"/>
                  </a:cubicBezTo>
                  <a:cubicBezTo>
                    <a:pt x="2359" y="1665"/>
                    <a:pt x="2364" y="1660"/>
                    <a:pt x="2375" y="1654"/>
                  </a:cubicBezTo>
                  <a:cubicBezTo>
                    <a:pt x="2381" y="1649"/>
                    <a:pt x="2392" y="1649"/>
                    <a:pt x="2403" y="1649"/>
                  </a:cubicBezTo>
                  <a:cubicBezTo>
                    <a:pt x="2436" y="1654"/>
                    <a:pt x="2453" y="1654"/>
                    <a:pt x="2486" y="1649"/>
                  </a:cubicBezTo>
                  <a:cubicBezTo>
                    <a:pt x="2514" y="1649"/>
                    <a:pt x="2536" y="1643"/>
                    <a:pt x="2564" y="1637"/>
                  </a:cubicBezTo>
                  <a:cubicBezTo>
                    <a:pt x="2586" y="1637"/>
                    <a:pt x="2597" y="1632"/>
                    <a:pt x="2614" y="1632"/>
                  </a:cubicBezTo>
                  <a:cubicBezTo>
                    <a:pt x="2636" y="1632"/>
                    <a:pt x="2642" y="1632"/>
                    <a:pt x="2658" y="1632"/>
                  </a:cubicBezTo>
                  <a:cubicBezTo>
                    <a:pt x="2681" y="1626"/>
                    <a:pt x="2697" y="1626"/>
                    <a:pt x="2719" y="1626"/>
                  </a:cubicBezTo>
                  <a:cubicBezTo>
                    <a:pt x="2775" y="1621"/>
                    <a:pt x="2814" y="1621"/>
                    <a:pt x="2869" y="1621"/>
                  </a:cubicBezTo>
                  <a:cubicBezTo>
                    <a:pt x="2914" y="1621"/>
                    <a:pt x="2942" y="1615"/>
                    <a:pt x="2980" y="1621"/>
                  </a:cubicBezTo>
                  <a:cubicBezTo>
                    <a:pt x="3008" y="1621"/>
                    <a:pt x="3019" y="1626"/>
                    <a:pt x="3047" y="1626"/>
                  </a:cubicBezTo>
                  <a:cubicBezTo>
                    <a:pt x="3069" y="1632"/>
                    <a:pt x="3080" y="1637"/>
                    <a:pt x="3102" y="1637"/>
                  </a:cubicBezTo>
                  <a:cubicBezTo>
                    <a:pt x="3136" y="1643"/>
                    <a:pt x="3158" y="1643"/>
                    <a:pt x="3191" y="1649"/>
                  </a:cubicBezTo>
                  <a:cubicBezTo>
                    <a:pt x="3247" y="1654"/>
                    <a:pt x="3275" y="1654"/>
                    <a:pt x="3325" y="1665"/>
                  </a:cubicBezTo>
                  <a:cubicBezTo>
                    <a:pt x="3352" y="1665"/>
                    <a:pt x="3352" y="1665"/>
                    <a:pt x="3352" y="1665"/>
                  </a:cubicBezTo>
                  <a:cubicBezTo>
                    <a:pt x="3386" y="1671"/>
                    <a:pt x="3397" y="1676"/>
                    <a:pt x="3430" y="1682"/>
                  </a:cubicBezTo>
                  <a:cubicBezTo>
                    <a:pt x="3463" y="1687"/>
                    <a:pt x="3480" y="1693"/>
                    <a:pt x="3513" y="1704"/>
                  </a:cubicBezTo>
                  <a:cubicBezTo>
                    <a:pt x="3536" y="1676"/>
                    <a:pt x="3519" y="1643"/>
                    <a:pt x="3541" y="1626"/>
                  </a:cubicBezTo>
                  <a:cubicBezTo>
                    <a:pt x="3547" y="1621"/>
                    <a:pt x="3552" y="1621"/>
                    <a:pt x="3563" y="1615"/>
                  </a:cubicBezTo>
                  <a:cubicBezTo>
                    <a:pt x="3569" y="1615"/>
                    <a:pt x="3569" y="1604"/>
                    <a:pt x="3574" y="1599"/>
                  </a:cubicBezTo>
                  <a:cubicBezTo>
                    <a:pt x="3591" y="1576"/>
                    <a:pt x="3591" y="1560"/>
                    <a:pt x="3591" y="1532"/>
                  </a:cubicBezTo>
                  <a:cubicBezTo>
                    <a:pt x="3591" y="1499"/>
                    <a:pt x="3580" y="1482"/>
                    <a:pt x="3580" y="1449"/>
                  </a:cubicBezTo>
                  <a:cubicBezTo>
                    <a:pt x="3580" y="1427"/>
                    <a:pt x="3580" y="1427"/>
                    <a:pt x="3580" y="1427"/>
                  </a:cubicBezTo>
                  <a:cubicBezTo>
                    <a:pt x="3597" y="1438"/>
                    <a:pt x="3602" y="1449"/>
                    <a:pt x="3608" y="1471"/>
                  </a:cubicBezTo>
                  <a:cubicBezTo>
                    <a:pt x="3613" y="1504"/>
                    <a:pt x="3624" y="1521"/>
                    <a:pt x="3624" y="1560"/>
                  </a:cubicBezTo>
                  <a:cubicBezTo>
                    <a:pt x="3624" y="1576"/>
                    <a:pt x="3619" y="1593"/>
                    <a:pt x="3613" y="1610"/>
                  </a:cubicBezTo>
                  <a:cubicBezTo>
                    <a:pt x="3597" y="1637"/>
                    <a:pt x="3591" y="1649"/>
                    <a:pt x="3580" y="1676"/>
                  </a:cubicBezTo>
                  <a:cubicBezTo>
                    <a:pt x="3574" y="1687"/>
                    <a:pt x="3569" y="1699"/>
                    <a:pt x="3569" y="1710"/>
                  </a:cubicBezTo>
                  <a:cubicBezTo>
                    <a:pt x="3569" y="1726"/>
                    <a:pt x="3585" y="1737"/>
                    <a:pt x="3602" y="1743"/>
                  </a:cubicBezTo>
                  <a:cubicBezTo>
                    <a:pt x="3613" y="1748"/>
                    <a:pt x="3619" y="1754"/>
                    <a:pt x="3635" y="1754"/>
                  </a:cubicBezTo>
                  <a:cubicBezTo>
                    <a:pt x="3647" y="1754"/>
                    <a:pt x="3652" y="1748"/>
                    <a:pt x="3663" y="1748"/>
                  </a:cubicBezTo>
                  <a:cubicBezTo>
                    <a:pt x="3685" y="1743"/>
                    <a:pt x="3696" y="1743"/>
                    <a:pt x="3719" y="1743"/>
                  </a:cubicBezTo>
                  <a:cubicBezTo>
                    <a:pt x="3746" y="1743"/>
                    <a:pt x="3763" y="1754"/>
                    <a:pt x="3785" y="1760"/>
                  </a:cubicBezTo>
                  <a:cubicBezTo>
                    <a:pt x="3807" y="1771"/>
                    <a:pt x="3824" y="1776"/>
                    <a:pt x="3835" y="1793"/>
                  </a:cubicBezTo>
                  <a:cubicBezTo>
                    <a:pt x="3846" y="1804"/>
                    <a:pt x="3846" y="1821"/>
                    <a:pt x="3857" y="1832"/>
                  </a:cubicBezTo>
                  <a:cubicBezTo>
                    <a:pt x="3863" y="1837"/>
                    <a:pt x="3869" y="1837"/>
                    <a:pt x="3874" y="1843"/>
                  </a:cubicBezTo>
                  <a:cubicBezTo>
                    <a:pt x="3880" y="1843"/>
                    <a:pt x="3880" y="1848"/>
                    <a:pt x="3885" y="1848"/>
                  </a:cubicBezTo>
                  <a:cubicBezTo>
                    <a:pt x="3902" y="1859"/>
                    <a:pt x="3913" y="1854"/>
                    <a:pt x="3930" y="1859"/>
                  </a:cubicBezTo>
                  <a:cubicBezTo>
                    <a:pt x="3952" y="1871"/>
                    <a:pt x="3957" y="1882"/>
                    <a:pt x="3974" y="1887"/>
                  </a:cubicBezTo>
                  <a:cubicBezTo>
                    <a:pt x="3985" y="1893"/>
                    <a:pt x="3985" y="1887"/>
                    <a:pt x="3996" y="1887"/>
                  </a:cubicBezTo>
                  <a:cubicBezTo>
                    <a:pt x="4013" y="1893"/>
                    <a:pt x="4019" y="1898"/>
                    <a:pt x="4035" y="1909"/>
                  </a:cubicBezTo>
                  <a:cubicBezTo>
                    <a:pt x="4052" y="1921"/>
                    <a:pt x="4074" y="1926"/>
                    <a:pt x="4102" y="1926"/>
                  </a:cubicBezTo>
                  <a:cubicBezTo>
                    <a:pt x="4107" y="1932"/>
                    <a:pt x="4118" y="1932"/>
                    <a:pt x="4124" y="1937"/>
                  </a:cubicBezTo>
                  <a:cubicBezTo>
                    <a:pt x="4130" y="1937"/>
                    <a:pt x="4130" y="1943"/>
                    <a:pt x="4130" y="1943"/>
                  </a:cubicBezTo>
                  <a:cubicBezTo>
                    <a:pt x="4135" y="1948"/>
                    <a:pt x="4141" y="1954"/>
                    <a:pt x="4152" y="1954"/>
                  </a:cubicBezTo>
                  <a:cubicBezTo>
                    <a:pt x="4163" y="1959"/>
                    <a:pt x="4174" y="1948"/>
                    <a:pt x="4185" y="1954"/>
                  </a:cubicBezTo>
                  <a:cubicBezTo>
                    <a:pt x="4196" y="1954"/>
                    <a:pt x="4202" y="1965"/>
                    <a:pt x="4213" y="1976"/>
                  </a:cubicBezTo>
                  <a:cubicBezTo>
                    <a:pt x="4229" y="1998"/>
                    <a:pt x="4241" y="2009"/>
                    <a:pt x="4257" y="2032"/>
                  </a:cubicBezTo>
                  <a:cubicBezTo>
                    <a:pt x="4285" y="2059"/>
                    <a:pt x="4296" y="2076"/>
                    <a:pt x="4307" y="2109"/>
                  </a:cubicBezTo>
                  <a:cubicBezTo>
                    <a:pt x="4313" y="2120"/>
                    <a:pt x="4318" y="2126"/>
                    <a:pt x="4324" y="2137"/>
                  </a:cubicBezTo>
                  <a:cubicBezTo>
                    <a:pt x="4340" y="2187"/>
                    <a:pt x="4363" y="2209"/>
                    <a:pt x="4379" y="2254"/>
                  </a:cubicBezTo>
                  <a:cubicBezTo>
                    <a:pt x="4385" y="2276"/>
                    <a:pt x="4396" y="2287"/>
                    <a:pt x="4402" y="2309"/>
                  </a:cubicBezTo>
                  <a:cubicBezTo>
                    <a:pt x="4413" y="2326"/>
                    <a:pt x="4413" y="2353"/>
                    <a:pt x="4435" y="2353"/>
                  </a:cubicBezTo>
                  <a:cubicBezTo>
                    <a:pt x="4451" y="2353"/>
                    <a:pt x="4457" y="2331"/>
                    <a:pt x="4463" y="2320"/>
                  </a:cubicBezTo>
                  <a:cubicBezTo>
                    <a:pt x="4474" y="2298"/>
                    <a:pt x="4485" y="2281"/>
                    <a:pt x="4507" y="2276"/>
                  </a:cubicBezTo>
                  <a:cubicBezTo>
                    <a:pt x="4524" y="2270"/>
                    <a:pt x="4546" y="2281"/>
                    <a:pt x="4551" y="2265"/>
                  </a:cubicBezTo>
                  <a:cubicBezTo>
                    <a:pt x="4562" y="2248"/>
                    <a:pt x="4562" y="2231"/>
                    <a:pt x="4562" y="2215"/>
                  </a:cubicBezTo>
                  <a:cubicBezTo>
                    <a:pt x="4562" y="2192"/>
                    <a:pt x="4535" y="2187"/>
                    <a:pt x="4535" y="2165"/>
                  </a:cubicBezTo>
                  <a:cubicBezTo>
                    <a:pt x="4535" y="2159"/>
                    <a:pt x="4540" y="2159"/>
                    <a:pt x="4540" y="2154"/>
                  </a:cubicBezTo>
                  <a:cubicBezTo>
                    <a:pt x="4546" y="2154"/>
                    <a:pt x="4546" y="2154"/>
                    <a:pt x="4551" y="2154"/>
                  </a:cubicBezTo>
                  <a:cubicBezTo>
                    <a:pt x="4579" y="2170"/>
                    <a:pt x="4585" y="2192"/>
                    <a:pt x="4601" y="2220"/>
                  </a:cubicBezTo>
                  <a:cubicBezTo>
                    <a:pt x="4596" y="2248"/>
                    <a:pt x="4596" y="2248"/>
                    <a:pt x="4596" y="2248"/>
                  </a:cubicBezTo>
                  <a:cubicBezTo>
                    <a:pt x="4601" y="2259"/>
                    <a:pt x="4601" y="2270"/>
                    <a:pt x="4612" y="2276"/>
                  </a:cubicBezTo>
                  <a:cubicBezTo>
                    <a:pt x="4629" y="2281"/>
                    <a:pt x="4646" y="2287"/>
                    <a:pt x="4662" y="2292"/>
                  </a:cubicBezTo>
                  <a:cubicBezTo>
                    <a:pt x="4673" y="2304"/>
                    <a:pt x="4679" y="2315"/>
                    <a:pt x="4679" y="2331"/>
                  </a:cubicBezTo>
                  <a:cubicBezTo>
                    <a:pt x="4690" y="2337"/>
                    <a:pt x="4701" y="2337"/>
                    <a:pt x="4712" y="2342"/>
                  </a:cubicBezTo>
                  <a:cubicBezTo>
                    <a:pt x="4723" y="2348"/>
                    <a:pt x="4735" y="2353"/>
                    <a:pt x="4735" y="2365"/>
                  </a:cubicBezTo>
                  <a:cubicBezTo>
                    <a:pt x="4735" y="2392"/>
                    <a:pt x="4712" y="2404"/>
                    <a:pt x="4712" y="2426"/>
                  </a:cubicBezTo>
                  <a:cubicBezTo>
                    <a:pt x="4712" y="2442"/>
                    <a:pt x="4723" y="2453"/>
                    <a:pt x="4729" y="2464"/>
                  </a:cubicBezTo>
                  <a:cubicBezTo>
                    <a:pt x="4735" y="2476"/>
                    <a:pt x="4740" y="2481"/>
                    <a:pt x="4740" y="2492"/>
                  </a:cubicBezTo>
                  <a:cubicBezTo>
                    <a:pt x="4751" y="2514"/>
                    <a:pt x="4768" y="2520"/>
                    <a:pt x="4784" y="2537"/>
                  </a:cubicBezTo>
                  <a:cubicBezTo>
                    <a:pt x="4784" y="2537"/>
                    <a:pt x="4784" y="2542"/>
                    <a:pt x="4790" y="2542"/>
                  </a:cubicBezTo>
                  <a:cubicBezTo>
                    <a:pt x="4801" y="2542"/>
                    <a:pt x="4801" y="2531"/>
                    <a:pt x="4807" y="2531"/>
                  </a:cubicBezTo>
                  <a:cubicBezTo>
                    <a:pt x="4818" y="2531"/>
                    <a:pt x="4823" y="2531"/>
                    <a:pt x="4829" y="2531"/>
                  </a:cubicBezTo>
                  <a:cubicBezTo>
                    <a:pt x="4840" y="2531"/>
                    <a:pt x="4846" y="2537"/>
                    <a:pt x="4857" y="2537"/>
                  </a:cubicBezTo>
                  <a:cubicBezTo>
                    <a:pt x="4879" y="2548"/>
                    <a:pt x="4896" y="2548"/>
                    <a:pt x="4918" y="2548"/>
                  </a:cubicBezTo>
                  <a:cubicBezTo>
                    <a:pt x="4940" y="2548"/>
                    <a:pt x="4945" y="2542"/>
                    <a:pt x="4968" y="2542"/>
                  </a:cubicBezTo>
                  <a:cubicBezTo>
                    <a:pt x="4968" y="2570"/>
                    <a:pt x="4984" y="2587"/>
                    <a:pt x="4984" y="2614"/>
                  </a:cubicBezTo>
                  <a:cubicBezTo>
                    <a:pt x="4984" y="2626"/>
                    <a:pt x="4968" y="2626"/>
                    <a:pt x="4962" y="2626"/>
                  </a:cubicBezTo>
                  <a:cubicBezTo>
                    <a:pt x="4957" y="2637"/>
                    <a:pt x="4957" y="2637"/>
                    <a:pt x="4957" y="2637"/>
                  </a:cubicBezTo>
                  <a:cubicBezTo>
                    <a:pt x="4979" y="2653"/>
                    <a:pt x="4996" y="2664"/>
                    <a:pt x="5012" y="2686"/>
                  </a:cubicBezTo>
                  <a:cubicBezTo>
                    <a:pt x="5023" y="2670"/>
                    <a:pt x="5029" y="2659"/>
                    <a:pt x="5034" y="2642"/>
                  </a:cubicBezTo>
                  <a:cubicBezTo>
                    <a:pt x="5040" y="2631"/>
                    <a:pt x="5040" y="2614"/>
                    <a:pt x="5051" y="2614"/>
                  </a:cubicBezTo>
                  <a:cubicBezTo>
                    <a:pt x="5068" y="2614"/>
                    <a:pt x="5073" y="2620"/>
                    <a:pt x="5090" y="2620"/>
                  </a:cubicBezTo>
                  <a:cubicBezTo>
                    <a:pt x="5095" y="2620"/>
                    <a:pt x="5107" y="2626"/>
                    <a:pt x="5112" y="2620"/>
                  </a:cubicBezTo>
                  <a:cubicBezTo>
                    <a:pt x="5129" y="2614"/>
                    <a:pt x="5129" y="2598"/>
                    <a:pt x="5134" y="2581"/>
                  </a:cubicBezTo>
                  <a:cubicBezTo>
                    <a:pt x="5145" y="2564"/>
                    <a:pt x="5156" y="2553"/>
                    <a:pt x="5162" y="2531"/>
                  </a:cubicBezTo>
                  <a:cubicBezTo>
                    <a:pt x="5162" y="2559"/>
                    <a:pt x="5162" y="2570"/>
                    <a:pt x="5156" y="2598"/>
                  </a:cubicBezTo>
                  <a:cubicBezTo>
                    <a:pt x="5156" y="2609"/>
                    <a:pt x="5156" y="2614"/>
                    <a:pt x="5151" y="2626"/>
                  </a:cubicBezTo>
                  <a:cubicBezTo>
                    <a:pt x="5145" y="2637"/>
                    <a:pt x="5140" y="2637"/>
                    <a:pt x="5129" y="2648"/>
                  </a:cubicBezTo>
                  <a:cubicBezTo>
                    <a:pt x="5118" y="2653"/>
                    <a:pt x="5112" y="2664"/>
                    <a:pt x="5107" y="2681"/>
                  </a:cubicBezTo>
                  <a:cubicBezTo>
                    <a:pt x="5101" y="2686"/>
                    <a:pt x="5095" y="2692"/>
                    <a:pt x="5095" y="2698"/>
                  </a:cubicBezTo>
                  <a:cubicBezTo>
                    <a:pt x="5095" y="2709"/>
                    <a:pt x="5101" y="2709"/>
                    <a:pt x="5101" y="2714"/>
                  </a:cubicBezTo>
                  <a:cubicBezTo>
                    <a:pt x="5107" y="2731"/>
                    <a:pt x="5107" y="2742"/>
                    <a:pt x="5112" y="2753"/>
                  </a:cubicBezTo>
                  <a:cubicBezTo>
                    <a:pt x="5112" y="2759"/>
                    <a:pt x="5118" y="2759"/>
                    <a:pt x="5118" y="2759"/>
                  </a:cubicBezTo>
                  <a:cubicBezTo>
                    <a:pt x="5123" y="2753"/>
                    <a:pt x="5129" y="2753"/>
                    <a:pt x="5134" y="2748"/>
                  </a:cubicBezTo>
                  <a:cubicBezTo>
                    <a:pt x="5140" y="2770"/>
                    <a:pt x="5145" y="2775"/>
                    <a:pt x="5156" y="2792"/>
                  </a:cubicBezTo>
                  <a:cubicBezTo>
                    <a:pt x="5162" y="2803"/>
                    <a:pt x="5162" y="2809"/>
                    <a:pt x="5173" y="2814"/>
                  </a:cubicBezTo>
                  <a:cubicBezTo>
                    <a:pt x="5179" y="2803"/>
                    <a:pt x="5184" y="2792"/>
                    <a:pt x="5184" y="2781"/>
                  </a:cubicBezTo>
                  <a:cubicBezTo>
                    <a:pt x="5206" y="2781"/>
                    <a:pt x="5206" y="2781"/>
                    <a:pt x="5206" y="2781"/>
                  </a:cubicBezTo>
                  <a:cubicBezTo>
                    <a:pt x="5218" y="2781"/>
                    <a:pt x="5223" y="2781"/>
                    <a:pt x="5234" y="2786"/>
                  </a:cubicBezTo>
                  <a:cubicBezTo>
                    <a:pt x="5256" y="2792"/>
                    <a:pt x="5267" y="2792"/>
                    <a:pt x="5290" y="2797"/>
                  </a:cubicBezTo>
                  <a:cubicBezTo>
                    <a:pt x="5295" y="2797"/>
                    <a:pt x="5301" y="2797"/>
                    <a:pt x="5306" y="2803"/>
                  </a:cubicBezTo>
                  <a:cubicBezTo>
                    <a:pt x="5312" y="2809"/>
                    <a:pt x="5306" y="2820"/>
                    <a:pt x="5312" y="2831"/>
                  </a:cubicBezTo>
                  <a:cubicBezTo>
                    <a:pt x="5312" y="2842"/>
                    <a:pt x="5323" y="2848"/>
                    <a:pt x="5329" y="2859"/>
                  </a:cubicBezTo>
                  <a:cubicBezTo>
                    <a:pt x="5351" y="2881"/>
                    <a:pt x="5367" y="2892"/>
                    <a:pt x="5401" y="2903"/>
                  </a:cubicBezTo>
                  <a:cubicBezTo>
                    <a:pt x="5423" y="2909"/>
                    <a:pt x="5451" y="2897"/>
                    <a:pt x="5473" y="2909"/>
                  </a:cubicBezTo>
                  <a:cubicBezTo>
                    <a:pt x="5473" y="2914"/>
                    <a:pt x="5467" y="2920"/>
                    <a:pt x="5467" y="2925"/>
                  </a:cubicBezTo>
                  <a:cubicBezTo>
                    <a:pt x="5467" y="2936"/>
                    <a:pt x="5473" y="2947"/>
                    <a:pt x="5478" y="2959"/>
                  </a:cubicBezTo>
                  <a:cubicBezTo>
                    <a:pt x="5484" y="2970"/>
                    <a:pt x="5490" y="2981"/>
                    <a:pt x="5495" y="2997"/>
                  </a:cubicBezTo>
                  <a:cubicBezTo>
                    <a:pt x="5490" y="2992"/>
                    <a:pt x="5490" y="2992"/>
                    <a:pt x="5490" y="2992"/>
                  </a:cubicBezTo>
                  <a:cubicBezTo>
                    <a:pt x="5484" y="3014"/>
                    <a:pt x="5484" y="3025"/>
                    <a:pt x="5478" y="3047"/>
                  </a:cubicBezTo>
                  <a:cubicBezTo>
                    <a:pt x="5484" y="3047"/>
                    <a:pt x="5490" y="3053"/>
                    <a:pt x="5495" y="3053"/>
                  </a:cubicBezTo>
                  <a:cubicBezTo>
                    <a:pt x="5512" y="3058"/>
                    <a:pt x="5534" y="3053"/>
                    <a:pt x="5534" y="3070"/>
                  </a:cubicBezTo>
                  <a:cubicBezTo>
                    <a:pt x="5534" y="3081"/>
                    <a:pt x="5528" y="3081"/>
                    <a:pt x="5528" y="3092"/>
                  </a:cubicBezTo>
                  <a:cubicBezTo>
                    <a:pt x="5528" y="3103"/>
                    <a:pt x="5534" y="3114"/>
                    <a:pt x="5539" y="3125"/>
                  </a:cubicBezTo>
                  <a:cubicBezTo>
                    <a:pt x="5523" y="3120"/>
                    <a:pt x="5512" y="3108"/>
                    <a:pt x="5495" y="3097"/>
                  </a:cubicBezTo>
                  <a:cubicBezTo>
                    <a:pt x="5490" y="3097"/>
                    <a:pt x="5490" y="3097"/>
                    <a:pt x="5484" y="3092"/>
                  </a:cubicBezTo>
                  <a:cubicBezTo>
                    <a:pt x="5484" y="3092"/>
                    <a:pt x="5484" y="3086"/>
                    <a:pt x="5478" y="3086"/>
                  </a:cubicBezTo>
                  <a:cubicBezTo>
                    <a:pt x="5478" y="3086"/>
                    <a:pt x="5473" y="3086"/>
                    <a:pt x="5467" y="3081"/>
                  </a:cubicBezTo>
                  <a:cubicBezTo>
                    <a:pt x="5467" y="3092"/>
                    <a:pt x="5456" y="3097"/>
                    <a:pt x="5451" y="3103"/>
                  </a:cubicBezTo>
                  <a:cubicBezTo>
                    <a:pt x="5445" y="3103"/>
                    <a:pt x="5445" y="3108"/>
                    <a:pt x="5445" y="3108"/>
                  </a:cubicBezTo>
                  <a:cubicBezTo>
                    <a:pt x="5434" y="3114"/>
                    <a:pt x="5423" y="3114"/>
                    <a:pt x="5412" y="3120"/>
                  </a:cubicBezTo>
                  <a:cubicBezTo>
                    <a:pt x="5412" y="3125"/>
                    <a:pt x="5412" y="3131"/>
                    <a:pt x="5412" y="3131"/>
                  </a:cubicBezTo>
                  <a:cubicBezTo>
                    <a:pt x="5434" y="3153"/>
                    <a:pt x="5451" y="3164"/>
                    <a:pt x="5467" y="3197"/>
                  </a:cubicBezTo>
                  <a:cubicBezTo>
                    <a:pt x="5473" y="3197"/>
                    <a:pt x="5467" y="3203"/>
                    <a:pt x="5473" y="3203"/>
                  </a:cubicBezTo>
                  <a:cubicBezTo>
                    <a:pt x="5484" y="3225"/>
                    <a:pt x="5517" y="3225"/>
                    <a:pt x="5517" y="3253"/>
                  </a:cubicBezTo>
                  <a:cubicBezTo>
                    <a:pt x="5517" y="3264"/>
                    <a:pt x="5512" y="3269"/>
                    <a:pt x="5512" y="3286"/>
                  </a:cubicBezTo>
                  <a:cubicBezTo>
                    <a:pt x="5512" y="3303"/>
                    <a:pt x="5512" y="3303"/>
                    <a:pt x="5512" y="3303"/>
                  </a:cubicBezTo>
                  <a:cubicBezTo>
                    <a:pt x="5534" y="3303"/>
                    <a:pt x="5545" y="3303"/>
                    <a:pt x="5567" y="3314"/>
                  </a:cubicBezTo>
                  <a:cubicBezTo>
                    <a:pt x="5573" y="3319"/>
                    <a:pt x="5578" y="3319"/>
                    <a:pt x="5578" y="3325"/>
                  </a:cubicBezTo>
                  <a:cubicBezTo>
                    <a:pt x="5578" y="3336"/>
                    <a:pt x="5573" y="3336"/>
                    <a:pt x="5567" y="3342"/>
                  </a:cubicBezTo>
                  <a:cubicBezTo>
                    <a:pt x="5567" y="3347"/>
                    <a:pt x="5567" y="3358"/>
                    <a:pt x="5562" y="3364"/>
                  </a:cubicBezTo>
                  <a:cubicBezTo>
                    <a:pt x="5556" y="3369"/>
                    <a:pt x="5545" y="3369"/>
                    <a:pt x="5545" y="3380"/>
                  </a:cubicBezTo>
                  <a:cubicBezTo>
                    <a:pt x="5545" y="3408"/>
                    <a:pt x="5578" y="3419"/>
                    <a:pt x="5578" y="3447"/>
                  </a:cubicBezTo>
                  <a:cubicBezTo>
                    <a:pt x="5578" y="3458"/>
                    <a:pt x="5567" y="3458"/>
                    <a:pt x="5562" y="3464"/>
                  </a:cubicBezTo>
                  <a:cubicBezTo>
                    <a:pt x="5545" y="3480"/>
                    <a:pt x="5528" y="3491"/>
                    <a:pt x="5528" y="3514"/>
                  </a:cubicBezTo>
                  <a:cubicBezTo>
                    <a:pt x="5528" y="3530"/>
                    <a:pt x="5545" y="3536"/>
                    <a:pt x="5556" y="3541"/>
                  </a:cubicBezTo>
                  <a:cubicBezTo>
                    <a:pt x="5573" y="3552"/>
                    <a:pt x="5584" y="3558"/>
                    <a:pt x="5589" y="3575"/>
                  </a:cubicBezTo>
                  <a:cubicBezTo>
                    <a:pt x="5595" y="3586"/>
                    <a:pt x="5606" y="3591"/>
                    <a:pt x="5612" y="3597"/>
                  </a:cubicBezTo>
                  <a:cubicBezTo>
                    <a:pt x="5628" y="3608"/>
                    <a:pt x="5628" y="3630"/>
                    <a:pt x="5645" y="3630"/>
                  </a:cubicBezTo>
                  <a:cubicBezTo>
                    <a:pt x="5656" y="3630"/>
                    <a:pt x="5662" y="3619"/>
                    <a:pt x="5673" y="3619"/>
                  </a:cubicBezTo>
                  <a:cubicBezTo>
                    <a:pt x="5678" y="3619"/>
                    <a:pt x="5678" y="3625"/>
                    <a:pt x="5684" y="3630"/>
                  </a:cubicBezTo>
                  <a:cubicBezTo>
                    <a:pt x="5689" y="3630"/>
                    <a:pt x="5695" y="3636"/>
                    <a:pt x="5700" y="3647"/>
                  </a:cubicBezTo>
                  <a:cubicBezTo>
                    <a:pt x="5706" y="3652"/>
                    <a:pt x="5717" y="3658"/>
                    <a:pt x="5717" y="3668"/>
                  </a:cubicBezTo>
                  <a:cubicBezTo>
                    <a:pt x="5717" y="3718"/>
                    <a:pt x="5717" y="3718"/>
                    <a:pt x="5717" y="3718"/>
                  </a:cubicBezTo>
                  <a:cubicBezTo>
                    <a:pt x="5717" y="3729"/>
                    <a:pt x="5723" y="3735"/>
                    <a:pt x="5723" y="3746"/>
                  </a:cubicBezTo>
                  <a:cubicBezTo>
                    <a:pt x="5723" y="3757"/>
                    <a:pt x="5723" y="3762"/>
                    <a:pt x="5723" y="3773"/>
                  </a:cubicBezTo>
                  <a:cubicBezTo>
                    <a:pt x="5739" y="3779"/>
                    <a:pt x="5761" y="3773"/>
                    <a:pt x="5767" y="3790"/>
                  </a:cubicBezTo>
                  <a:cubicBezTo>
                    <a:pt x="5778" y="3807"/>
                    <a:pt x="5778" y="3818"/>
                    <a:pt x="5789" y="3835"/>
                  </a:cubicBezTo>
                  <a:cubicBezTo>
                    <a:pt x="5795" y="3851"/>
                    <a:pt x="5811" y="3851"/>
                    <a:pt x="5823" y="3862"/>
                  </a:cubicBezTo>
                  <a:cubicBezTo>
                    <a:pt x="5828" y="3868"/>
                    <a:pt x="5828" y="3873"/>
                    <a:pt x="5828" y="3879"/>
                  </a:cubicBezTo>
                  <a:cubicBezTo>
                    <a:pt x="5828" y="3896"/>
                    <a:pt x="5828" y="3907"/>
                    <a:pt x="5845" y="3918"/>
                  </a:cubicBezTo>
                  <a:lnTo>
                    <a:pt x="5850" y="3918"/>
                  </a:lnTo>
                  <a:cubicBezTo>
                    <a:pt x="5856" y="3918"/>
                    <a:pt x="5850" y="3907"/>
                    <a:pt x="5856" y="3907"/>
                  </a:cubicBezTo>
                  <a:cubicBezTo>
                    <a:pt x="5861" y="3901"/>
                    <a:pt x="5867" y="3896"/>
                    <a:pt x="5878" y="3896"/>
                  </a:cubicBezTo>
                  <a:cubicBezTo>
                    <a:pt x="5889" y="3896"/>
                    <a:pt x="5900" y="3901"/>
                    <a:pt x="5906" y="3912"/>
                  </a:cubicBezTo>
                  <a:close/>
                </a:path>
              </a:pathLst>
            </a:custGeom>
            <a:solidFill>
              <a:schemeClr val="accent4"/>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0" name="Freeform 14"/>
            <p:cNvSpPr>
              <a:spLocks noChangeArrowheads="1"/>
            </p:cNvSpPr>
            <p:nvPr/>
          </p:nvSpPr>
          <p:spPr bwMode="auto">
            <a:xfrm>
              <a:off x="13911307" y="5151978"/>
              <a:ext cx="1581048" cy="2063751"/>
            </a:xfrm>
            <a:custGeom>
              <a:avLst/>
              <a:gdLst>
                <a:gd name="T0" fmla="*/ 849 w 4392"/>
                <a:gd name="T1" fmla="*/ 3024 h 5734"/>
                <a:gd name="T2" fmla="*/ 605 w 4392"/>
                <a:gd name="T3" fmla="*/ 3440 h 5734"/>
                <a:gd name="T4" fmla="*/ 1254 w 4392"/>
                <a:gd name="T5" fmla="*/ 4067 h 5734"/>
                <a:gd name="T6" fmla="*/ 1471 w 4392"/>
                <a:gd name="T7" fmla="*/ 4417 h 5734"/>
                <a:gd name="T8" fmla="*/ 1826 w 4392"/>
                <a:gd name="T9" fmla="*/ 4289 h 5734"/>
                <a:gd name="T10" fmla="*/ 1604 w 4392"/>
                <a:gd name="T11" fmla="*/ 3473 h 5734"/>
                <a:gd name="T12" fmla="*/ 1321 w 4392"/>
                <a:gd name="T13" fmla="*/ 2985 h 5734"/>
                <a:gd name="T14" fmla="*/ 2476 w 4392"/>
                <a:gd name="T15" fmla="*/ 183 h 5734"/>
                <a:gd name="T16" fmla="*/ 2326 w 4392"/>
                <a:gd name="T17" fmla="*/ 616 h 5734"/>
                <a:gd name="T18" fmla="*/ 2043 w 4392"/>
                <a:gd name="T19" fmla="*/ 1182 h 5734"/>
                <a:gd name="T20" fmla="*/ 2442 w 4392"/>
                <a:gd name="T21" fmla="*/ 1797 h 5734"/>
                <a:gd name="T22" fmla="*/ 3031 w 4392"/>
                <a:gd name="T23" fmla="*/ 2474 h 5734"/>
                <a:gd name="T24" fmla="*/ 3436 w 4392"/>
                <a:gd name="T25" fmla="*/ 2641 h 5734"/>
                <a:gd name="T26" fmla="*/ 3863 w 4392"/>
                <a:gd name="T27" fmla="*/ 2330 h 5734"/>
                <a:gd name="T28" fmla="*/ 4141 w 4392"/>
                <a:gd name="T29" fmla="*/ 2369 h 5734"/>
                <a:gd name="T30" fmla="*/ 4269 w 4392"/>
                <a:gd name="T31" fmla="*/ 3013 h 5734"/>
                <a:gd name="T32" fmla="*/ 4047 w 4392"/>
                <a:gd name="T33" fmla="*/ 3362 h 5734"/>
                <a:gd name="T34" fmla="*/ 3919 w 4392"/>
                <a:gd name="T35" fmla="*/ 3895 h 5734"/>
                <a:gd name="T36" fmla="*/ 3686 w 4392"/>
                <a:gd name="T37" fmla="*/ 4012 h 5734"/>
                <a:gd name="T38" fmla="*/ 3380 w 4392"/>
                <a:gd name="T39" fmla="*/ 4328 h 5734"/>
                <a:gd name="T40" fmla="*/ 2997 w 4392"/>
                <a:gd name="T41" fmla="*/ 4695 h 5734"/>
                <a:gd name="T42" fmla="*/ 2642 w 4392"/>
                <a:gd name="T43" fmla="*/ 4067 h 5734"/>
                <a:gd name="T44" fmla="*/ 2509 w 4392"/>
                <a:gd name="T45" fmla="*/ 4511 h 5734"/>
                <a:gd name="T46" fmla="*/ 2292 w 4392"/>
                <a:gd name="T47" fmla="*/ 4889 h 5734"/>
                <a:gd name="T48" fmla="*/ 1643 w 4392"/>
                <a:gd name="T49" fmla="*/ 5377 h 5734"/>
                <a:gd name="T50" fmla="*/ 1504 w 4392"/>
                <a:gd name="T51" fmla="*/ 5078 h 5734"/>
                <a:gd name="T52" fmla="*/ 1227 w 4392"/>
                <a:gd name="T53" fmla="*/ 4817 h 5734"/>
                <a:gd name="T54" fmla="*/ 1066 w 4392"/>
                <a:gd name="T55" fmla="*/ 4578 h 5734"/>
                <a:gd name="T56" fmla="*/ 971 w 4392"/>
                <a:gd name="T57" fmla="*/ 4395 h 5734"/>
                <a:gd name="T58" fmla="*/ 733 w 4392"/>
                <a:gd name="T59" fmla="*/ 4184 h 5734"/>
                <a:gd name="T60" fmla="*/ 710 w 4392"/>
                <a:gd name="T61" fmla="*/ 4012 h 5734"/>
                <a:gd name="T62" fmla="*/ 327 w 4392"/>
                <a:gd name="T63" fmla="*/ 3390 h 5734"/>
                <a:gd name="T64" fmla="*/ 166 w 4392"/>
                <a:gd name="T65" fmla="*/ 2841 h 5734"/>
                <a:gd name="T66" fmla="*/ 289 w 4392"/>
                <a:gd name="T67" fmla="*/ 2829 h 5734"/>
                <a:gd name="T68" fmla="*/ 444 w 4392"/>
                <a:gd name="T69" fmla="*/ 2868 h 5734"/>
                <a:gd name="T70" fmla="*/ 810 w 4392"/>
                <a:gd name="T71" fmla="*/ 2530 h 5734"/>
                <a:gd name="T72" fmla="*/ 611 w 4392"/>
                <a:gd name="T73" fmla="*/ 2230 h 5734"/>
                <a:gd name="T74" fmla="*/ 799 w 4392"/>
                <a:gd name="T75" fmla="*/ 2086 h 5734"/>
                <a:gd name="T76" fmla="*/ 1043 w 4392"/>
                <a:gd name="T77" fmla="*/ 1914 h 5734"/>
                <a:gd name="T78" fmla="*/ 1116 w 4392"/>
                <a:gd name="T79" fmla="*/ 1686 h 5734"/>
                <a:gd name="T80" fmla="*/ 1277 w 4392"/>
                <a:gd name="T81" fmla="*/ 1886 h 5734"/>
                <a:gd name="T82" fmla="*/ 1748 w 4392"/>
                <a:gd name="T83" fmla="*/ 2336 h 5734"/>
                <a:gd name="T84" fmla="*/ 2015 w 4392"/>
                <a:gd name="T85" fmla="*/ 2358 h 5734"/>
                <a:gd name="T86" fmla="*/ 1893 w 4392"/>
                <a:gd name="T87" fmla="*/ 2302 h 5734"/>
                <a:gd name="T88" fmla="*/ 1449 w 4392"/>
                <a:gd name="T89" fmla="*/ 1875 h 5734"/>
                <a:gd name="T90" fmla="*/ 1304 w 4392"/>
                <a:gd name="T91" fmla="*/ 1337 h 5734"/>
                <a:gd name="T92" fmla="*/ 1182 w 4392"/>
                <a:gd name="T93" fmla="*/ 1176 h 5734"/>
                <a:gd name="T94" fmla="*/ 1293 w 4392"/>
                <a:gd name="T95" fmla="*/ 1609 h 5734"/>
                <a:gd name="T96" fmla="*/ 1021 w 4392"/>
                <a:gd name="T97" fmla="*/ 1520 h 5734"/>
                <a:gd name="T98" fmla="*/ 766 w 4392"/>
                <a:gd name="T99" fmla="*/ 1730 h 5734"/>
                <a:gd name="T100" fmla="*/ 849 w 4392"/>
                <a:gd name="T101" fmla="*/ 1304 h 5734"/>
                <a:gd name="T102" fmla="*/ 771 w 4392"/>
                <a:gd name="T103" fmla="*/ 1559 h 5734"/>
                <a:gd name="T104" fmla="*/ 572 w 4392"/>
                <a:gd name="T105" fmla="*/ 1520 h 5734"/>
                <a:gd name="T106" fmla="*/ 389 w 4392"/>
                <a:gd name="T107" fmla="*/ 1637 h 5734"/>
                <a:gd name="T108" fmla="*/ 333 w 4392"/>
                <a:gd name="T109" fmla="*/ 1421 h 5734"/>
                <a:gd name="T110" fmla="*/ 361 w 4392"/>
                <a:gd name="T111" fmla="*/ 1819 h 5734"/>
                <a:gd name="T112" fmla="*/ 155 w 4392"/>
                <a:gd name="T113" fmla="*/ 1415 h 5734"/>
                <a:gd name="T114" fmla="*/ 17 w 4392"/>
                <a:gd name="T115" fmla="*/ 699 h 5734"/>
                <a:gd name="T116" fmla="*/ 338 w 4392"/>
                <a:gd name="T117" fmla="*/ 249 h 5734"/>
                <a:gd name="T118" fmla="*/ 938 w 4392"/>
                <a:gd name="T119" fmla="*/ 138 h 5734"/>
                <a:gd name="T120" fmla="*/ 2209 w 4392"/>
                <a:gd name="T121" fmla="*/ 499 h 5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92" h="5734">
                  <a:moveTo>
                    <a:pt x="1088" y="2696"/>
                  </a:moveTo>
                  <a:lnTo>
                    <a:pt x="1088" y="2696"/>
                  </a:lnTo>
                  <a:cubicBezTo>
                    <a:pt x="1060" y="2724"/>
                    <a:pt x="1043" y="2741"/>
                    <a:pt x="1010" y="2763"/>
                  </a:cubicBezTo>
                  <a:cubicBezTo>
                    <a:pt x="982" y="2774"/>
                    <a:pt x="966" y="2774"/>
                    <a:pt x="944" y="2785"/>
                  </a:cubicBezTo>
                  <a:cubicBezTo>
                    <a:pt x="988" y="2835"/>
                    <a:pt x="1010" y="2863"/>
                    <a:pt x="1043" y="2918"/>
                  </a:cubicBezTo>
                  <a:cubicBezTo>
                    <a:pt x="1060" y="2952"/>
                    <a:pt x="1082" y="2974"/>
                    <a:pt x="1082" y="3013"/>
                  </a:cubicBezTo>
                  <a:cubicBezTo>
                    <a:pt x="1082" y="3035"/>
                    <a:pt x="1060" y="3046"/>
                    <a:pt x="1038" y="3046"/>
                  </a:cubicBezTo>
                  <a:cubicBezTo>
                    <a:pt x="1010" y="3046"/>
                    <a:pt x="994" y="3035"/>
                    <a:pt x="971" y="3029"/>
                  </a:cubicBezTo>
                  <a:cubicBezTo>
                    <a:pt x="949" y="3024"/>
                    <a:pt x="932" y="3029"/>
                    <a:pt x="916" y="3018"/>
                  </a:cubicBezTo>
                  <a:cubicBezTo>
                    <a:pt x="899" y="3013"/>
                    <a:pt x="894" y="2996"/>
                    <a:pt x="877" y="2996"/>
                  </a:cubicBezTo>
                  <a:cubicBezTo>
                    <a:pt x="860" y="2996"/>
                    <a:pt x="860" y="3013"/>
                    <a:pt x="849" y="3024"/>
                  </a:cubicBezTo>
                  <a:cubicBezTo>
                    <a:pt x="827" y="3041"/>
                    <a:pt x="810" y="3046"/>
                    <a:pt x="788" y="3052"/>
                  </a:cubicBezTo>
                  <a:cubicBezTo>
                    <a:pt x="760" y="3063"/>
                    <a:pt x="744" y="3063"/>
                    <a:pt x="722" y="3068"/>
                  </a:cubicBezTo>
                  <a:cubicBezTo>
                    <a:pt x="677" y="3074"/>
                    <a:pt x="655" y="3096"/>
                    <a:pt x="616" y="3113"/>
                  </a:cubicBezTo>
                  <a:cubicBezTo>
                    <a:pt x="594" y="3118"/>
                    <a:pt x="583" y="3113"/>
                    <a:pt x="560" y="3113"/>
                  </a:cubicBezTo>
                  <a:cubicBezTo>
                    <a:pt x="560" y="3124"/>
                    <a:pt x="560" y="3124"/>
                    <a:pt x="560" y="3129"/>
                  </a:cubicBezTo>
                  <a:cubicBezTo>
                    <a:pt x="560" y="3140"/>
                    <a:pt x="572" y="3146"/>
                    <a:pt x="577" y="3157"/>
                  </a:cubicBezTo>
                  <a:cubicBezTo>
                    <a:pt x="583" y="3174"/>
                    <a:pt x="577" y="3179"/>
                    <a:pt x="577" y="3196"/>
                  </a:cubicBezTo>
                  <a:cubicBezTo>
                    <a:pt x="577" y="3229"/>
                    <a:pt x="555" y="3240"/>
                    <a:pt x="555" y="3268"/>
                  </a:cubicBezTo>
                  <a:cubicBezTo>
                    <a:pt x="555" y="3290"/>
                    <a:pt x="566" y="3301"/>
                    <a:pt x="577" y="3318"/>
                  </a:cubicBezTo>
                  <a:cubicBezTo>
                    <a:pt x="588" y="3340"/>
                    <a:pt x="594" y="3357"/>
                    <a:pt x="594" y="3390"/>
                  </a:cubicBezTo>
                  <a:cubicBezTo>
                    <a:pt x="599" y="3407"/>
                    <a:pt x="599" y="3418"/>
                    <a:pt x="605" y="3440"/>
                  </a:cubicBezTo>
                  <a:cubicBezTo>
                    <a:pt x="611" y="3457"/>
                    <a:pt x="616" y="3473"/>
                    <a:pt x="627" y="3473"/>
                  </a:cubicBezTo>
                  <a:cubicBezTo>
                    <a:pt x="716" y="3473"/>
                    <a:pt x="716" y="3473"/>
                    <a:pt x="716" y="3473"/>
                  </a:cubicBezTo>
                  <a:cubicBezTo>
                    <a:pt x="716" y="3534"/>
                    <a:pt x="733" y="3562"/>
                    <a:pt x="760" y="3618"/>
                  </a:cubicBezTo>
                  <a:cubicBezTo>
                    <a:pt x="788" y="3679"/>
                    <a:pt x="810" y="3712"/>
                    <a:pt x="838" y="3773"/>
                  </a:cubicBezTo>
                  <a:cubicBezTo>
                    <a:pt x="871" y="3834"/>
                    <a:pt x="899" y="3862"/>
                    <a:pt x="932" y="3923"/>
                  </a:cubicBezTo>
                  <a:cubicBezTo>
                    <a:pt x="944" y="3945"/>
                    <a:pt x="955" y="3956"/>
                    <a:pt x="966" y="3979"/>
                  </a:cubicBezTo>
                  <a:cubicBezTo>
                    <a:pt x="988" y="4017"/>
                    <a:pt x="1016" y="4028"/>
                    <a:pt x="1038" y="4067"/>
                  </a:cubicBezTo>
                  <a:cubicBezTo>
                    <a:pt x="1071" y="4062"/>
                    <a:pt x="1088" y="4051"/>
                    <a:pt x="1116" y="4040"/>
                  </a:cubicBezTo>
                  <a:cubicBezTo>
                    <a:pt x="1127" y="4040"/>
                    <a:pt x="1138" y="4028"/>
                    <a:pt x="1149" y="4028"/>
                  </a:cubicBezTo>
                  <a:cubicBezTo>
                    <a:pt x="1177" y="4028"/>
                    <a:pt x="1188" y="4045"/>
                    <a:pt x="1210" y="4056"/>
                  </a:cubicBezTo>
                  <a:cubicBezTo>
                    <a:pt x="1227" y="4056"/>
                    <a:pt x="1243" y="4056"/>
                    <a:pt x="1254" y="4067"/>
                  </a:cubicBezTo>
                  <a:cubicBezTo>
                    <a:pt x="1260" y="4084"/>
                    <a:pt x="1254" y="4095"/>
                    <a:pt x="1260" y="4112"/>
                  </a:cubicBezTo>
                  <a:cubicBezTo>
                    <a:pt x="1266" y="4123"/>
                    <a:pt x="1277" y="4128"/>
                    <a:pt x="1288" y="4134"/>
                  </a:cubicBezTo>
                  <a:cubicBezTo>
                    <a:pt x="1304" y="4145"/>
                    <a:pt x="1310" y="4151"/>
                    <a:pt x="1327" y="4162"/>
                  </a:cubicBezTo>
                  <a:cubicBezTo>
                    <a:pt x="1338" y="4167"/>
                    <a:pt x="1349" y="4167"/>
                    <a:pt x="1354" y="4173"/>
                  </a:cubicBezTo>
                  <a:cubicBezTo>
                    <a:pt x="1366" y="4189"/>
                    <a:pt x="1354" y="4206"/>
                    <a:pt x="1354" y="4228"/>
                  </a:cubicBezTo>
                  <a:cubicBezTo>
                    <a:pt x="1354" y="4256"/>
                    <a:pt x="1366" y="4267"/>
                    <a:pt x="1371" y="4295"/>
                  </a:cubicBezTo>
                  <a:cubicBezTo>
                    <a:pt x="1377" y="4317"/>
                    <a:pt x="1377" y="4334"/>
                    <a:pt x="1382" y="4362"/>
                  </a:cubicBezTo>
                  <a:cubicBezTo>
                    <a:pt x="1382" y="4373"/>
                    <a:pt x="1388" y="4384"/>
                    <a:pt x="1388" y="4400"/>
                  </a:cubicBezTo>
                  <a:cubicBezTo>
                    <a:pt x="1393" y="4417"/>
                    <a:pt x="1393" y="4428"/>
                    <a:pt x="1399" y="4439"/>
                  </a:cubicBezTo>
                  <a:cubicBezTo>
                    <a:pt x="1410" y="4462"/>
                    <a:pt x="1426" y="4462"/>
                    <a:pt x="1449" y="4473"/>
                  </a:cubicBezTo>
                  <a:cubicBezTo>
                    <a:pt x="1454" y="4450"/>
                    <a:pt x="1460" y="4439"/>
                    <a:pt x="1471" y="4417"/>
                  </a:cubicBezTo>
                  <a:cubicBezTo>
                    <a:pt x="1477" y="4400"/>
                    <a:pt x="1488" y="4373"/>
                    <a:pt x="1510" y="4373"/>
                  </a:cubicBezTo>
                  <a:cubicBezTo>
                    <a:pt x="1532" y="4373"/>
                    <a:pt x="1543" y="4378"/>
                    <a:pt x="1565" y="4378"/>
                  </a:cubicBezTo>
                  <a:cubicBezTo>
                    <a:pt x="1565" y="4389"/>
                    <a:pt x="1560" y="4395"/>
                    <a:pt x="1560" y="4406"/>
                  </a:cubicBezTo>
                  <a:cubicBezTo>
                    <a:pt x="1560" y="4417"/>
                    <a:pt x="1565" y="4423"/>
                    <a:pt x="1565" y="4434"/>
                  </a:cubicBezTo>
                  <a:cubicBezTo>
                    <a:pt x="1571" y="4456"/>
                    <a:pt x="1576" y="4473"/>
                    <a:pt x="1582" y="4500"/>
                  </a:cubicBezTo>
                  <a:cubicBezTo>
                    <a:pt x="1621" y="4478"/>
                    <a:pt x="1637" y="4462"/>
                    <a:pt x="1676" y="4445"/>
                  </a:cubicBezTo>
                  <a:cubicBezTo>
                    <a:pt x="1704" y="4434"/>
                    <a:pt x="1721" y="4434"/>
                    <a:pt x="1748" y="4423"/>
                  </a:cubicBezTo>
                  <a:cubicBezTo>
                    <a:pt x="1776" y="4411"/>
                    <a:pt x="1793" y="4400"/>
                    <a:pt x="1826" y="4400"/>
                  </a:cubicBezTo>
                  <a:cubicBezTo>
                    <a:pt x="1826" y="4389"/>
                    <a:pt x="1832" y="4384"/>
                    <a:pt x="1832" y="4373"/>
                  </a:cubicBezTo>
                  <a:cubicBezTo>
                    <a:pt x="1832" y="4350"/>
                    <a:pt x="1826" y="4339"/>
                    <a:pt x="1821" y="4317"/>
                  </a:cubicBezTo>
                  <a:cubicBezTo>
                    <a:pt x="1821" y="4306"/>
                    <a:pt x="1826" y="4300"/>
                    <a:pt x="1826" y="4289"/>
                  </a:cubicBezTo>
                  <a:cubicBezTo>
                    <a:pt x="1826" y="4217"/>
                    <a:pt x="1837" y="4178"/>
                    <a:pt x="1837" y="4101"/>
                  </a:cubicBezTo>
                  <a:cubicBezTo>
                    <a:pt x="1837" y="4056"/>
                    <a:pt x="1826" y="4034"/>
                    <a:pt x="1821" y="3990"/>
                  </a:cubicBezTo>
                  <a:cubicBezTo>
                    <a:pt x="1821" y="3962"/>
                    <a:pt x="1821" y="3945"/>
                    <a:pt x="1815" y="3917"/>
                  </a:cubicBezTo>
                  <a:cubicBezTo>
                    <a:pt x="1815" y="3901"/>
                    <a:pt x="1815" y="3884"/>
                    <a:pt x="1804" y="3879"/>
                  </a:cubicBezTo>
                  <a:cubicBezTo>
                    <a:pt x="1798" y="3868"/>
                    <a:pt x="1782" y="3868"/>
                    <a:pt x="1765" y="3868"/>
                  </a:cubicBezTo>
                  <a:cubicBezTo>
                    <a:pt x="1743" y="3868"/>
                    <a:pt x="1726" y="3868"/>
                    <a:pt x="1699" y="3868"/>
                  </a:cubicBezTo>
                  <a:cubicBezTo>
                    <a:pt x="1660" y="3862"/>
                    <a:pt x="1621" y="3840"/>
                    <a:pt x="1621" y="3801"/>
                  </a:cubicBezTo>
                  <a:cubicBezTo>
                    <a:pt x="1621" y="3773"/>
                    <a:pt x="1626" y="3757"/>
                    <a:pt x="1626" y="3729"/>
                  </a:cubicBezTo>
                  <a:cubicBezTo>
                    <a:pt x="1626" y="3701"/>
                    <a:pt x="1626" y="3690"/>
                    <a:pt x="1621" y="3668"/>
                  </a:cubicBezTo>
                  <a:cubicBezTo>
                    <a:pt x="1621" y="3612"/>
                    <a:pt x="1621" y="3579"/>
                    <a:pt x="1615" y="3523"/>
                  </a:cubicBezTo>
                  <a:cubicBezTo>
                    <a:pt x="1615" y="3507"/>
                    <a:pt x="1610" y="3496"/>
                    <a:pt x="1604" y="3473"/>
                  </a:cubicBezTo>
                  <a:cubicBezTo>
                    <a:pt x="1604" y="3446"/>
                    <a:pt x="1593" y="3423"/>
                    <a:pt x="1588" y="3390"/>
                  </a:cubicBezTo>
                  <a:cubicBezTo>
                    <a:pt x="1582" y="3335"/>
                    <a:pt x="1576" y="3285"/>
                    <a:pt x="1526" y="3257"/>
                  </a:cubicBezTo>
                  <a:cubicBezTo>
                    <a:pt x="1510" y="3274"/>
                    <a:pt x="1493" y="3279"/>
                    <a:pt x="1477" y="3290"/>
                  </a:cubicBezTo>
                  <a:cubicBezTo>
                    <a:pt x="1443" y="3307"/>
                    <a:pt x="1432" y="3323"/>
                    <a:pt x="1399" y="3329"/>
                  </a:cubicBezTo>
                  <a:cubicBezTo>
                    <a:pt x="1399" y="3318"/>
                    <a:pt x="1399" y="3312"/>
                    <a:pt x="1399" y="3301"/>
                  </a:cubicBezTo>
                  <a:cubicBezTo>
                    <a:pt x="1399" y="3268"/>
                    <a:pt x="1393" y="3251"/>
                    <a:pt x="1388" y="3224"/>
                  </a:cubicBezTo>
                  <a:cubicBezTo>
                    <a:pt x="1388" y="3212"/>
                    <a:pt x="1388" y="3207"/>
                    <a:pt x="1388" y="3196"/>
                  </a:cubicBezTo>
                  <a:cubicBezTo>
                    <a:pt x="1377" y="3174"/>
                    <a:pt x="1366" y="3163"/>
                    <a:pt x="1349" y="3146"/>
                  </a:cubicBezTo>
                  <a:cubicBezTo>
                    <a:pt x="1343" y="3129"/>
                    <a:pt x="1343" y="3113"/>
                    <a:pt x="1343" y="3096"/>
                  </a:cubicBezTo>
                  <a:cubicBezTo>
                    <a:pt x="1343" y="3052"/>
                    <a:pt x="1343" y="3052"/>
                    <a:pt x="1343" y="3052"/>
                  </a:cubicBezTo>
                  <a:cubicBezTo>
                    <a:pt x="1343" y="3024"/>
                    <a:pt x="1338" y="3007"/>
                    <a:pt x="1321" y="2985"/>
                  </a:cubicBezTo>
                  <a:cubicBezTo>
                    <a:pt x="1304" y="2963"/>
                    <a:pt x="1288" y="2957"/>
                    <a:pt x="1271" y="2940"/>
                  </a:cubicBezTo>
                  <a:cubicBezTo>
                    <a:pt x="1243" y="2918"/>
                    <a:pt x="1232" y="2902"/>
                    <a:pt x="1210" y="2879"/>
                  </a:cubicBezTo>
                  <a:cubicBezTo>
                    <a:pt x="1193" y="2857"/>
                    <a:pt x="1177" y="2852"/>
                    <a:pt x="1166" y="2829"/>
                  </a:cubicBezTo>
                  <a:cubicBezTo>
                    <a:pt x="1154" y="2813"/>
                    <a:pt x="1149" y="2802"/>
                    <a:pt x="1138" y="2791"/>
                  </a:cubicBezTo>
                  <a:cubicBezTo>
                    <a:pt x="1132" y="2774"/>
                    <a:pt x="1121" y="2763"/>
                    <a:pt x="1116" y="2752"/>
                  </a:cubicBezTo>
                  <a:cubicBezTo>
                    <a:pt x="1105" y="2735"/>
                    <a:pt x="1099" y="2713"/>
                    <a:pt x="1077" y="2713"/>
                  </a:cubicBezTo>
                  <a:cubicBezTo>
                    <a:pt x="1071" y="2713"/>
                    <a:pt x="1066" y="2724"/>
                    <a:pt x="1060" y="2724"/>
                  </a:cubicBezTo>
                  <a:cubicBezTo>
                    <a:pt x="1088" y="2696"/>
                    <a:pt x="1088" y="2696"/>
                    <a:pt x="1088" y="2696"/>
                  </a:cubicBezTo>
                  <a:close/>
                  <a:moveTo>
                    <a:pt x="2426" y="166"/>
                  </a:moveTo>
                  <a:lnTo>
                    <a:pt x="2426" y="166"/>
                  </a:lnTo>
                  <a:cubicBezTo>
                    <a:pt x="2442" y="172"/>
                    <a:pt x="2459" y="172"/>
                    <a:pt x="2476" y="183"/>
                  </a:cubicBezTo>
                  <a:cubicBezTo>
                    <a:pt x="2487" y="194"/>
                    <a:pt x="2492" y="205"/>
                    <a:pt x="2498" y="222"/>
                  </a:cubicBezTo>
                  <a:cubicBezTo>
                    <a:pt x="2520" y="260"/>
                    <a:pt x="2520" y="294"/>
                    <a:pt x="2559" y="322"/>
                  </a:cubicBezTo>
                  <a:cubicBezTo>
                    <a:pt x="2587" y="338"/>
                    <a:pt x="2625" y="333"/>
                    <a:pt x="2648" y="360"/>
                  </a:cubicBezTo>
                  <a:cubicBezTo>
                    <a:pt x="2659" y="383"/>
                    <a:pt x="2648" y="399"/>
                    <a:pt x="2653" y="422"/>
                  </a:cubicBezTo>
                  <a:lnTo>
                    <a:pt x="2653" y="422"/>
                  </a:lnTo>
                  <a:cubicBezTo>
                    <a:pt x="2631" y="427"/>
                    <a:pt x="2620" y="433"/>
                    <a:pt x="2603" y="444"/>
                  </a:cubicBezTo>
                  <a:cubicBezTo>
                    <a:pt x="2570" y="455"/>
                    <a:pt x="2542" y="455"/>
                    <a:pt x="2520" y="482"/>
                  </a:cubicBezTo>
                  <a:cubicBezTo>
                    <a:pt x="2503" y="505"/>
                    <a:pt x="2498" y="527"/>
                    <a:pt x="2487" y="560"/>
                  </a:cubicBezTo>
                  <a:cubicBezTo>
                    <a:pt x="2481" y="588"/>
                    <a:pt x="2459" y="593"/>
                    <a:pt x="2431" y="599"/>
                  </a:cubicBezTo>
                  <a:cubicBezTo>
                    <a:pt x="2403" y="599"/>
                    <a:pt x="2387" y="605"/>
                    <a:pt x="2365" y="610"/>
                  </a:cubicBezTo>
                  <a:cubicBezTo>
                    <a:pt x="2348" y="610"/>
                    <a:pt x="2337" y="605"/>
                    <a:pt x="2326" y="616"/>
                  </a:cubicBezTo>
                  <a:cubicBezTo>
                    <a:pt x="2315" y="627"/>
                    <a:pt x="2309" y="638"/>
                    <a:pt x="2304" y="655"/>
                  </a:cubicBezTo>
                  <a:cubicBezTo>
                    <a:pt x="2287" y="693"/>
                    <a:pt x="2270" y="716"/>
                    <a:pt x="2242" y="749"/>
                  </a:cubicBezTo>
                  <a:cubicBezTo>
                    <a:pt x="2226" y="766"/>
                    <a:pt x="2215" y="777"/>
                    <a:pt x="2193" y="788"/>
                  </a:cubicBezTo>
                  <a:cubicBezTo>
                    <a:pt x="2181" y="793"/>
                    <a:pt x="2181" y="804"/>
                    <a:pt x="2170" y="810"/>
                  </a:cubicBezTo>
                  <a:cubicBezTo>
                    <a:pt x="2159" y="821"/>
                    <a:pt x="2148" y="827"/>
                    <a:pt x="2131" y="838"/>
                  </a:cubicBezTo>
                  <a:cubicBezTo>
                    <a:pt x="2109" y="854"/>
                    <a:pt x="2082" y="860"/>
                    <a:pt x="2065" y="882"/>
                  </a:cubicBezTo>
                  <a:cubicBezTo>
                    <a:pt x="2048" y="915"/>
                    <a:pt x="2054" y="943"/>
                    <a:pt x="2026" y="965"/>
                  </a:cubicBezTo>
                  <a:cubicBezTo>
                    <a:pt x="2009" y="977"/>
                    <a:pt x="1987" y="988"/>
                    <a:pt x="1965" y="999"/>
                  </a:cubicBezTo>
                  <a:cubicBezTo>
                    <a:pt x="1965" y="1004"/>
                    <a:pt x="1965" y="1010"/>
                    <a:pt x="1965" y="1015"/>
                  </a:cubicBezTo>
                  <a:cubicBezTo>
                    <a:pt x="1965" y="1043"/>
                    <a:pt x="1971" y="1065"/>
                    <a:pt x="1982" y="1093"/>
                  </a:cubicBezTo>
                  <a:cubicBezTo>
                    <a:pt x="2004" y="1126"/>
                    <a:pt x="2032" y="1143"/>
                    <a:pt x="2043" y="1182"/>
                  </a:cubicBezTo>
                  <a:cubicBezTo>
                    <a:pt x="2059" y="1249"/>
                    <a:pt x="2054" y="1304"/>
                    <a:pt x="2109" y="1348"/>
                  </a:cubicBezTo>
                  <a:cubicBezTo>
                    <a:pt x="2137" y="1371"/>
                    <a:pt x="2126" y="1415"/>
                    <a:pt x="2159" y="1432"/>
                  </a:cubicBezTo>
                  <a:cubicBezTo>
                    <a:pt x="2187" y="1448"/>
                    <a:pt x="2209" y="1448"/>
                    <a:pt x="2237" y="1459"/>
                  </a:cubicBezTo>
                  <a:cubicBezTo>
                    <a:pt x="2265" y="1476"/>
                    <a:pt x="2276" y="1476"/>
                    <a:pt x="2304" y="1487"/>
                  </a:cubicBezTo>
                  <a:cubicBezTo>
                    <a:pt x="2337" y="1504"/>
                    <a:pt x="2354" y="1537"/>
                    <a:pt x="2354" y="1576"/>
                  </a:cubicBezTo>
                  <a:cubicBezTo>
                    <a:pt x="2354" y="1598"/>
                    <a:pt x="2337" y="1615"/>
                    <a:pt x="2337" y="1637"/>
                  </a:cubicBezTo>
                  <a:cubicBezTo>
                    <a:pt x="2337" y="1654"/>
                    <a:pt x="2343" y="1670"/>
                    <a:pt x="2359" y="1676"/>
                  </a:cubicBezTo>
                  <a:cubicBezTo>
                    <a:pt x="2376" y="1680"/>
                    <a:pt x="2392" y="1665"/>
                    <a:pt x="2409" y="1676"/>
                  </a:cubicBezTo>
                  <a:cubicBezTo>
                    <a:pt x="2426" y="1686"/>
                    <a:pt x="2426" y="1703"/>
                    <a:pt x="2431" y="1719"/>
                  </a:cubicBezTo>
                  <a:cubicBezTo>
                    <a:pt x="2437" y="1730"/>
                    <a:pt x="2437" y="1742"/>
                    <a:pt x="2442" y="1758"/>
                  </a:cubicBezTo>
                  <a:cubicBezTo>
                    <a:pt x="2442" y="1769"/>
                    <a:pt x="2437" y="1780"/>
                    <a:pt x="2442" y="1797"/>
                  </a:cubicBezTo>
                  <a:cubicBezTo>
                    <a:pt x="2448" y="1819"/>
                    <a:pt x="2465" y="1830"/>
                    <a:pt x="2481" y="1847"/>
                  </a:cubicBezTo>
                  <a:cubicBezTo>
                    <a:pt x="2514" y="1891"/>
                    <a:pt x="2514" y="1941"/>
                    <a:pt x="2559" y="1969"/>
                  </a:cubicBezTo>
                  <a:cubicBezTo>
                    <a:pt x="2603" y="1991"/>
                    <a:pt x="2642" y="2019"/>
                    <a:pt x="2642" y="2069"/>
                  </a:cubicBezTo>
                  <a:cubicBezTo>
                    <a:pt x="2642" y="2091"/>
                    <a:pt x="2625" y="2102"/>
                    <a:pt x="2625" y="2124"/>
                  </a:cubicBezTo>
                  <a:cubicBezTo>
                    <a:pt x="2625" y="2141"/>
                    <a:pt x="2642" y="2141"/>
                    <a:pt x="2648" y="2147"/>
                  </a:cubicBezTo>
                  <a:cubicBezTo>
                    <a:pt x="2659" y="2152"/>
                    <a:pt x="2659" y="2163"/>
                    <a:pt x="2670" y="2169"/>
                  </a:cubicBezTo>
                  <a:cubicBezTo>
                    <a:pt x="2681" y="2175"/>
                    <a:pt x="2687" y="2169"/>
                    <a:pt x="2698" y="2169"/>
                  </a:cubicBezTo>
                  <a:cubicBezTo>
                    <a:pt x="2725" y="2169"/>
                    <a:pt x="2737" y="2175"/>
                    <a:pt x="2764" y="2180"/>
                  </a:cubicBezTo>
                  <a:cubicBezTo>
                    <a:pt x="2820" y="2191"/>
                    <a:pt x="2848" y="2202"/>
                    <a:pt x="2898" y="2224"/>
                  </a:cubicBezTo>
                  <a:cubicBezTo>
                    <a:pt x="2975" y="2258"/>
                    <a:pt x="3014" y="2324"/>
                    <a:pt x="3020" y="2408"/>
                  </a:cubicBezTo>
                  <a:cubicBezTo>
                    <a:pt x="3025" y="2435"/>
                    <a:pt x="3031" y="2447"/>
                    <a:pt x="3031" y="2474"/>
                  </a:cubicBezTo>
                  <a:cubicBezTo>
                    <a:pt x="3031" y="2558"/>
                    <a:pt x="3031" y="2558"/>
                    <a:pt x="3031" y="2558"/>
                  </a:cubicBezTo>
                  <a:cubicBezTo>
                    <a:pt x="3031" y="2569"/>
                    <a:pt x="3025" y="2580"/>
                    <a:pt x="3025" y="2591"/>
                  </a:cubicBezTo>
                  <a:cubicBezTo>
                    <a:pt x="3031" y="2607"/>
                    <a:pt x="3042" y="2607"/>
                    <a:pt x="3053" y="2613"/>
                  </a:cubicBezTo>
                  <a:cubicBezTo>
                    <a:pt x="3070" y="2624"/>
                    <a:pt x="3081" y="2635"/>
                    <a:pt x="3092" y="2646"/>
                  </a:cubicBezTo>
                  <a:cubicBezTo>
                    <a:pt x="3097" y="2657"/>
                    <a:pt x="3103" y="2663"/>
                    <a:pt x="3108" y="2674"/>
                  </a:cubicBezTo>
                  <a:cubicBezTo>
                    <a:pt x="3114" y="2696"/>
                    <a:pt x="3120" y="2724"/>
                    <a:pt x="3142" y="2724"/>
                  </a:cubicBezTo>
                  <a:cubicBezTo>
                    <a:pt x="3197" y="2724"/>
                    <a:pt x="3225" y="2691"/>
                    <a:pt x="3275" y="2680"/>
                  </a:cubicBezTo>
                  <a:cubicBezTo>
                    <a:pt x="3292" y="2674"/>
                    <a:pt x="3303" y="2680"/>
                    <a:pt x="3314" y="2674"/>
                  </a:cubicBezTo>
                  <a:cubicBezTo>
                    <a:pt x="3320" y="2674"/>
                    <a:pt x="3325" y="2669"/>
                    <a:pt x="3331" y="2663"/>
                  </a:cubicBezTo>
                  <a:cubicBezTo>
                    <a:pt x="3353" y="2657"/>
                    <a:pt x="3369" y="2663"/>
                    <a:pt x="3397" y="2652"/>
                  </a:cubicBezTo>
                  <a:cubicBezTo>
                    <a:pt x="3408" y="2646"/>
                    <a:pt x="3425" y="2652"/>
                    <a:pt x="3436" y="2641"/>
                  </a:cubicBezTo>
                  <a:cubicBezTo>
                    <a:pt x="3442" y="2635"/>
                    <a:pt x="3436" y="2624"/>
                    <a:pt x="3442" y="2613"/>
                  </a:cubicBezTo>
                  <a:cubicBezTo>
                    <a:pt x="3453" y="2585"/>
                    <a:pt x="3458" y="2574"/>
                    <a:pt x="3464" y="2546"/>
                  </a:cubicBezTo>
                  <a:cubicBezTo>
                    <a:pt x="3469" y="2530"/>
                    <a:pt x="3469" y="2519"/>
                    <a:pt x="3475" y="2502"/>
                  </a:cubicBezTo>
                  <a:cubicBezTo>
                    <a:pt x="3475" y="2496"/>
                    <a:pt x="3475" y="2485"/>
                    <a:pt x="3486" y="2480"/>
                  </a:cubicBezTo>
                  <a:cubicBezTo>
                    <a:pt x="3497" y="2474"/>
                    <a:pt x="3503" y="2480"/>
                    <a:pt x="3514" y="2480"/>
                  </a:cubicBezTo>
                  <a:cubicBezTo>
                    <a:pt x="3525" y="2480"/>
                    <a:pt x="3530" y="2474"/>
                    <a:pt x="3542" y="2474"/>
                  </a:cubicBezTo>
                  <a:cubicBezTo>
                    <a:pt x="3564" y="2474"/>
                    <a:pt x="3569" y="2491"/>
                    <a:pt x="3586" y="2491"/>
                  </a:cubicBezTo>
                  <a:cubicBezTo>
                    <a:pt x="3614" y="2491"/>
                    <a:pt x="3625" y="2474"/>
                    <a:pt x="3647" y="2463"/>
                  </a:cubicBezTo>
                  <a:cubicBezTo>
                    <a:pt x="3669" y="2458"/>
                    <a:pt x="3669" y="2452"/>
                    <a:pt x="3691" y="2447"/>
                  </a:cubicBezTo>
                  <a:cubicBezTo>
                    <a:pt x="3730" y="2441"/>
                    <a:pt x="3752" y="2419"/>
                    <a:pt x="3780" y="2391"/>
                  </a:cubicBezTo>
                  <a:cubicBezTo>
                    <a:pt x="3814" y="2363"/>
                    <a:pt x="3830" y="2352"/>
                    <a:pt x="3863" y="2330"/>
                  </a:cubicBezTo>
                  <a:cubicBezTo>
                    <a:pt x="3869" y="2324"/>
                    <a:pt x="3880" y="2324"/>
                    <a:pt x="3886" y="2313"/>
                  </a:cubicBezTo>
                  <a:cubicBezTo>
                    <a:pt x="3902" y="2302"/>
                    <a:pt x="3902" y="2291"/>
                    <a:pt x="3919" y="2280"/>
                  </a:cubicBezTo>
                  <a:cubicBezTo>
                    <a:pt x="3941" y="2258"/>
                    <a:pt x="3958" y="2252"/>
                    <a:pt x="3986" y="2241"/>
                  </a:cubicBezTo>
                  <a:lnTo>
                    <a:pt x="3986" y="2241"/>
                  </a:lnTo>
                  <a:cubicBezTo>
                    <a:pt x="3991" y="2252"/>
                    <a:pt x="3997" y="2258"/>
                    <a:pt x="4002" y="2274"/>
                  </a:cubicBezTo>
                  <a:cubicBezTo>
                    <a:pt x="4002" y="2286"/>
                    <a:pt x="3997" y="2291"/>
                    <a:pt x="3997" y="2302"/>
                  </a:cubicBezTo>
                  <a:cubicBezTo>
                    <a:pt x="4002" y="2308"/>
                    <a:pt x="4002" y="2313"/>
                    <a:pt x="4008" y="2319"/>
                  </a:cubicBezTo>
                  <a:cubicBezTo>
                    <a:pt x="4013" y="2324"/>
                    <a:pt x="4019" y="2319"/>
                    <a:pt x="4030" y="2319"/>
                  </a:cubicBezTo>
                  <a:lnTo>
                    <a:pt x="4036" y="2324"/>
                  </a:lnTo>
                  <a:cubicBezTo>
                    <a:pt x="4047" y="2330"/>
                    <a:pt x="4052" y="2330"/>
                    <a:pt x="4063" y="2330"/>
                  </a:cubicBezTo>
                  <a:cubicBezTo>
                    <a:pt x="4097" y="2341"/>
                    <a:pt x="4113" y="2352"/>
                    <a:pt x="4141" y="2369"/>
                  </a:cubicBezTo>
                  <a:cubicBezTo>
                    <a:pt x="4141" y="2391"/>
                    <a:pt x="4135" y="2408"/>
                    <a:pt x="4147" y="2424"/>
                  </a:cubicBezTo>
                  <a:cubicBezTo>
                    <a:pt x="4152" y="2447"/>
                    <a:pt x="4169" y="2458"/>
                    <a:pt x="4169" y="2480"/>
                  </a:cubicBezTo>
                  <a:cubicBezTo>
                    <a:pt x="4169" y="2530"/>
                    <a:pt x="4169" y="2530"/>
                    <a:pt x="4169" y="2530"/>
                  </a:cubicBezTo>
                  <a:cubicBezTo>
                    <a:pt x="4169" y="2541"/>
                    <a:pt x="4163" y="2552"/>
                    <a:pt x="4169" y="2563"/>
                  </a:cubicBezTo>
                  <a:cubicBezTo>
                    <a:pt x="4169" y="2569"/>
                    <a:pt x="4174" y="2569"/>
                    <a:pt x="4174" y="2569"/>
                  </a:cubicBezTo>
                  <a:cubicBezTo>
                    <a:pt x="4180" y="2580"/>
                    <a:pt x="4185" y="2585"/>
                    <a:pt x="4191" y="2591"/>
                  </a:cubicBezTo>
                  <a:cubicBezTo>
                    <a:pt x="4208" y="2613"/>
                    <a:pt x="4213" y="2635"/>
                    <a:pt x="4224" y="2663"/>
                  </a:cubicBezTo>
                  <a:cubicBezTo>
                    <a:pt x="4241" y="2713"/>
                    <a:pt x="4258" y="2741"/>
                    <a:pt x="4258" y="2791"/>
                  </a:cubicBezTo>
                  <a:cubicBezTo>
                    <a:pt x="4241" y="2929"/>
                    <a:pt x="4241" y="2929"/>
                    <a:pt x="4241" y="2929"/>
                  </a:cubicBezTo>
                  <a:cubicBezTo>
                    <a:pt x="4241" y="2952"/>
                    <a:pt x="4246" y="2968"/>
                    <a:pt x="4252" y="2985"/>
                  </a:cubicBezTo>
                  <a:cubicBezTo>
                    <a:pt x="4258" y="2996"/>
                    <a:pt x="4263" y="3007"/>
                    <a:pt x="4269" y="3013"/>
                  </a:cubicBezTo>
                  <a:cubicBezTo>
                    <a:pt x="4280" y="3035"/>
                    <a:pt x="4302" y="3035"/>
                    <a:pt x="4313" y="3052"/>
                  </a:cubicBezTo>
                  <a:cubicBezTo>
                    <a:pt x="4319" y="3068"/>
                    <a:pt x="4319" y="3079"/>
                    <a:pt x="4319" y="3090"/>
                  </a:cubicBezTo>
                  <a:cubicBezTo>
                    <a:pt x="4324" y="3101"/>
                    <a:pt x="4330" y="3107"/>
                    <a:pt x="4335" y="3118"/>
                  </a:cubicBezTo>
                  <a:cubicBezTo>
                    <a:pt x="4352" y="3140"/>
                    <a:pt x="4374" y="3140"/>
                    <a:pt x="4385" y="3163"/>
                  </a:cubicBezTo>
                  <a:cubicBezTo>
                    <a:pt x="4369" y="3174"/>
                    <a:pt x="4363" y="3190"/>
                    <a:pt x="4363" y="3212"/>
                  </a:cubicBezTo>
                  <a:cubicBezTo>
                    <a:pt x="4363" y="3251"/>
                    <a:pt x="4391" y="3274"/>
                    <a:pt x="4391" y="3318"/>
                  </a:cubicBezTo>
                  <a:cubicBezTo>
                    <a:pt x="4391" y="3335"/>
                    <a:pt x="4363" y="3340"/>
                    <a:pt x="4341" y="3340"/>
                  </a:cubicBezTo>
                  <a:cubicBezTo>
                    <a:pt x="4291" y="3340"/>
                    <a:pt x="4291" y="3340"/>
                    <a:pt x="4291" y="3340"/>
                  </a:cubicBezTo>
                  <a:cubicBezTo>
                    <a:pt x="4241" y="3340"/>
                    <a:pt x="4213" y="3351"/>
                    <a:pt x="4163" y="3357"/>
                  </a:cubicBezTo>
                  <a:cubicBezTo>
                    <a:pt x="4141" y="3357"/>
                    <a:pt x="4135" y="3362"/>
                    <a:pt x="4113" y="3362"/>
                  </a:cubicBezTo>
                  <a:cubicBezTo>
                    <a:pt x="4047" y="3362"/>
                    <a:pt x="4047" y="3362"/>
                    <a:pt x="4047" y="3362"/>
                  </a:cubicBezTo>
                  <a:cubicBezTo>
                    <a:pt x="4019" y="3362"/>
                    <a:pt x="4002" y="3374"/>
                    <a:pt x="3980" y="3374"/>
                  </a:cubicBezTo>
                  <a:cubicBezTo>
                    <a:pt x="3941" y="3379"/>
                    <a:pt x="3919" y="3390"/>
                    <a:pt x="3886" y="3412"/>
                  </a:cubicBezTo>
                  <a:cubicBezTo>
                    <a:pt x="3880" y="3418"/>
                    <a:pt x="3875" y="3429"/>
                    <a:pt x="3869" y="3440"/>
                  </a:cubicBezTo>
                  <a:cubicBezTo>
                    <a:pt x="3858" y="3457"/>
                    <a:pt x="3852" y="3468"/>
                    <a:pt x="3841" y="3485"/>
                  </a:cubicBezTo>
                  <a:cubicBezTo>
                    <a:pt x="3830" y="3507"/>
                    <a:pt x="3819" y="3523"/>
                    <a:pt x="3819" y="3551"/>
                  </a:cubicBezTo>
                  <a:cubicBezTo>
                    <a:pt x="3819" y="3596"/>
                    <a:pt x="3819" y="3596"/>
                    <a:pt x="3819" y="3596"/>
                  </a:cubicBezTo>
                  <a:cubicBezTo>
                    <a:pt x="3819" y="3618"/>
                    <a:pt x="3819" y="3629"/>
                    <a:pt x="3825" y="3645"/>
                  </a:cubicBezTo>
                  <a:cubicBezTo>
                    <a:pt x="3825" y="3657"/>
                    <a:pt x="3825" y="3662"/>
                    <a:pt x="3825" y="3673"/>
                  </a:cubicBezTo>
                  <a:cubicBezTo>
                    <a:pt x="3830" y="3695"/>
                    <a:pt x="3847" y="3701"/>
                    <a:pt x="3858" y="3718"/>
                  </a:cubicBezTo>
                  <a:cubicBezTo>
                    <a:pt x="3880" y="3757"/>
                    <a:pt x="3886" y="3790"/>
                    <a:pt x="3897" y="3829"/>
                  </a:cubicBezTo>
                  <a:cubicBezTo>
                    <a:pt x="3908" y="3856"/>
                    <a:pt x="3908" y="3868"/>
                    <a:pt x="3919" y="3895"/>
                  </a:cubicBezTo>
                  <a:cubicBezTo>
                    <a:pt x="3925" y="3912"/>
                    <a:pt x="3930" y="3923"/>
                    <a:pt x="3930" y="3945"/>
                  </a:cubicBezTo>
                  <a:cubicBezTo>
                    <a:pt x="3930" y="3951"/>
                    <a:pt x="3930" y="3956"/>
                    <a:pt x="3925" y="3962"/>
                  </a:cubicBezTo>
                  <a:cubicBezTo>
                    <a:pt x="3925" y="3962"/>
                    <a:pt x="3919" y="3962"/>
                    <a:pt x="3913" y="3962"/>
                  </a:cubicBezTo>
                  <a:cubicBezTo>
                    <a:pt x="3913" y="3967"/>
                    <a:pt x="3908" y="3967"/>
                    <a:pt x="3908" y="3973"/>
                  </a:cubicBezTo>
                  <a:cubicBezTo>
                    <a:pt x="3902" y="3973"/>
                    <a:pt x="3902" y="3967"/>
                    <a:pt x="3897" y="3967"/>
                  </a:cubicBezTo>
                  <a:cubicBezTo>
                    <a:pt x="3875" y="3973"/>
                    <a:pt x="3863" y="3979"/>
                    <a:pt x="3841" y="3984"/>
                  </a:cubicBezTo>
                  <a:cubicBezTo>
                    <a:pt x="3819" y="3984"/>
                    <a:pt x="3802" y="3984"/>
                    <a:pt x="3786" y="3990"/>
                  </a:cubicBezTo>
                  <a:cubicBezTo>
                    <a:pt x="3775" y="3995"/>
                    <a:pt x="3780" y="4006"/>
                    <a:pt x="3769" y="4012"/>
                  </a:cubicBezTo>
                  <a:cubicBezTo>
                    <a:pt x="3764" y="4017"/>
                    <a:pt x="3752" y="4023"/>
                    <a:pt x="3741" y="4023"/>
                  </a:cubicBezTo>
                  <a:cubicBezTo>
                    <a:pt x="3725" y="4023"/>
                    <a:pt x="3719" y="4017"/>
                    <a:pt x="3702" y="4012"/>
                  </a:cubicBezTo>
                  <a:cubicBezTo>
                    <a:pt x="3697" y="4012"/>
                    <a:pt x="3691" y="4017"/>
                    <a:pt x="3686" y="4012"/>
                  </a:cubicBezTo>
                  <a:cubicBezTo>
                    <a:pt x="3680" y="4012"/>
                    <a:pt x="3680" y="4006"/>
                    <a:pt x="3675" y="4006"/>
                  </a:cubicBezTo>
                  <a:cubicBezTo>
                    <a:pt x="3658" y="4006"/>
                    <a:pt x="3653" y="4012"/>
                    <a:pt x="3641" y="4017"/>
                  </a:cubicBezTo>
                  <a:cubicBezTo>
                    <a:pt x="3630" y="4017"/>
                    <a:pt x="3630" y="4028"/>
                    <a:pt x="3625" y="4028"/>
                  </a:cubicBezTo>
                  <a:cubicBezTo>
                    <a:pt x="3614" y="4034"/>
                    <a:pt x="3608" y="4028"/>
                    <a:pt x="3597" y="4028"/>
                  </a:cubicBezTo>
                  <a:cubicBezTo>
                    <a:pt x="3564" y="4028"/>
                    <a:pt x="3558" y="4062"/>
                    <a:pt x="3542" y="4078"/>
                  </a:cubicBezTo>
                  <a:cubicBezTo>
                    <a:pt x="3508" y="4123"/>
                    <a:pt x="3480" y="4156"/>
                    <a:pt x="3475" y="4212"/>
                  </a:cubicBezTo>
                  <a:cubicBezTo>
                    <a:pt x="3475" y="4217"/>
                    <a:pt x="3475" y="4223"/>
                    <a:pt x="3475" y="4228"/>
                  </a:cubicBezTo>
                  <a:cubicBezTo>
                    <a:pt x="3469" y="4234"/>
                    <a:pt x="3464" y="4234"/>
                    <a:pt x="3453" y="4234"/>
                  </a:cubicBezTo>
                  <a:cubicBezTo>
                    <a:pt x="3436" y="4245"/>
                    <a:pt x="3425" y="4245"/>
                    <a:pt x="3408" y="4256"/>
                  </a:cubicBezTo>
                  <a:cubicBezTo>
                    <a:pt x="3392" y="4267"/>
                    <a:pt x="3397" y="4289"/>
                    <a:pt x="3392" y="4306"/>
                  </a:cubicBezTo>
                  <a:cubicBezTo>
                    <a:pt x="3392" y="4317"/>
                    <a:pt x="3386" y="4317"/>
                    <a:pt x="3380" y="4328"/>
                  </a:cubicBezTo>
                  <a:cubicBezTo>
                    <a:pt x="3369" y="4350"/>
                    <a:pt x="3364" y="4367"/>
                    <a:pt x="3353" y="4389"/>
                  </a:cubicBezTo>
                  <a:cubicBezTo>
                    <a:pt x="3336" y="4428"/>
                    <a:pt x="3331" y="4456"/>
                    <a:pt x="3297" y="4478"/>
                  </a:cubicBezTo>
                  <a:cubicBezTo>
                    <a:pt x="3275" y="4489"/>
                    <a:pt x="3264" y="4500"/>
                    <a:pt x="3242" y="4511"/>
                  </a:cubicBezTo>
                  <a:cubicBezTo>
                    <a:pt x="3231" y="4517"/>
                    <a:pt x="3219" y="4522"/>
                    <a:pt x="3214" y="4534"/>
                  </a:cubicBezTo>
                  <a:cubicBezTo>
                    <a:pt x="3203" y="4550"/>
                    <a:pt x="3203" y="4567"/>
                    <a:pt x="3192" y="4589"/>
                  </a:cubicBezTo>
                  <a:cubicBezTo>
                    <a:pt x="3186" y="4595"/>
                    <a:pt x="3186" y="4600"/>
                    <a:pt x="3186" y="4606"/>
                  </a:cubicBezTo>
                  <a:cubicBezTo>
                    <a:pt x="3181" y="4611"/>
                    <a:pt x="3175" y="4617"/>
                    <a:pt x="3170" y="4622"/>
                  </a:cubicBezTo>
                  <a:cubicBezTo>
                    <a:pt x="3142" y="4650"/>
                    <a:pt x="3131" y="4672"/>
                    <a:pt x="3103" y="4700"/>
                  </a:cubicBezTo>
                  <a:cubicBezTo>
                    <a:pt x="3086" y="4717"/>
                    <a:pt x="3081" y="4733"/>
                    <a:pt x="3059" y="4750"/>
                  </a:cubicBezTo>
                  <a:cubicBezTo>
                    <a:pt x="3047" y="4739"/>
                    <a:pt x="3036" y="4733"/>
                    <a:pt x="3020" y="4722"/>
                  </a:cubicBezTo>
                  <a:cubicBezTo>
                    <a:pt x="3009" y="4711"/>
                    <a:pt x="3009" y="4706"/>
                    <a:pt x="2997" y="4695"/>
                  </a:cubicBezTo>
                  <a:cubicBezTo>
                    <a:pt x="2986" y="4689"/>
                    <a:pt x="2981" y="4689"/>
                    <a:pt x="2970" y="4678"/>
                  </a:cubicBezTo>
                  <a:cubicBezTo>
                    <a:pt x="2959" y="4672"/>
                    <a:pt x="2953" y="4656"/>
                    <a:pt x="2942" y="4645"/>
                  </a:cubicBezTo>
                  <a:cubicBezTo>
                    <a:pt x="2925" y="4622"/>
                    <a:pt x="2920" y="4600"/>
                    <a:pt x="2909" y="4573"/>
                  </a:cubicBezTo>
                  <a:cubicBezTo>
                    <a:pt x="2903" y="4550"/>
                    <a:pt x="2903" y="4539"/>
                    <a:pt x="2898" y="4517"/>
                  </a:cubicBezTo>
                  <a:cubicBezTo>
                    <a:pt x="2881" y="4489"/>
                    <a:pt x="2870" y="4473"/>
                    <a:pt x="2859" y="4445"/>
                  </a:cubicBezTo>
                  <a:cubicBezTo>
                    <a:pt x="2842" y="4417"/>
                    <a:pt x="2842" y="4395"/>
                    <a:pt x="2825" y="4367"/>
                  </a:cubicBezTo>
                  <a:cubicBezTo>
                    <a:pt x="2809" y="4350"/>
                    <a:pt x="2803" y="4334"/>
                    <a:pt x="2792" y="4312"/>
                  </a:cubicBezTo>
                  <a:cubicBezTo>
                    <a:pt x="2764" y="4256"/>
                    <a:pt x="2742" y="4223"/>
                    <a:pt x="2714" y="4167"/>
                  </a:cubicBezTo>
                  <a:cubicBezTo>
                    <a:pt x="2709" y="4156"/>
                    <a:pt x="2709" y="4151"/>
                    <a:pt x="2703" y="4139"/>
                  </a:cubicBezTo>
                  <a:cubicBezTo>
                    <a:pt x="2692" y="4123"/>
                    <a:pt x="2687" y="4117"/>
                    <a:pt x="2670" y="4106"/>
                  </a:cubicBezTo>
                  <a:cubicBezTo>
                    <a:pt x="2659" y="4095"/>
                    <a:pt x="2653" y="4078"/>
                    <a:pt x="2642" y="4067"/>
                  </a:cubicBezTo>
                  <a:cubicBezTo>
                    <a:pt x="2637" y="4062"/>
                    <a:pt x="2625" y="4056"/>
                    <a:pt x="2620" y="4045"/>
                  </a:cubicBezTo>
                  <a:cubicBezTo>
                    <a:pt x="2598" y="4023"/>
                    <a:pt x="2581" y="3995"/>
                    <a:pt x="2553" y="3995"/>
                  </a:cubicBezTo>
                  <a:cubicBezTo>
                    <a:pt x="2537" y="3995"/>
                    <a:pt x="2531" y="4001"/>
                    <a:pt x="2514" y="4006"/>
                  </a:cubicBezTo>
                  <a:cubicBezTo>
                    <a:pt x="2509" y="4006"/>
                    <a:pt x="2503" y="4006"/>
                    <a:pt x="2498" y="4012"/>
                  </a:cubicBezTo>
                  <a:cubicBezTo>
                    <a:pt x="2487" y="4023"/>
                    <a:pt x="2487" y="4034"/>
                    <a:pt x="2487" y="4051"/>
                  </a:cubicBezTo>
                  <a:cubicBezTo>
                    <a:pt x="2476" y="4084"/>
                    <a:pt x="2476" y="4106"/>
                    <a:pt x="2470" y="4145"/>
                  </a:cubicBezTo>
                  <a:cubicBezTo>
                    <a:pt x="2465" y="4178"/>
                    <a:pt x="2470" y="4201"/>
                    <a:pt x="2454" y="4234"/>
                  </a:cubicBezTo>
                  <a:cubicBezTo>
                    <a:pt x="2442" y="4267"/>
                    <a:pt x="2420" y="4284"/>
                    <a:pt x="2420" y="4317"/>
                  </a:cubicBezTo>
                  <a:cubicBezTo>
                    <a:pt x="2420" y="4350"/>
                    <a:pt x="2442" y="4362"/>
                    <a:pt x="2454" y="4389"/>
                  </a:cubicBezTo>
                  <a:cubicBezTo>
                    <a:pt x="2459" y="4400"/>
                    <a:pt x="2465" y="4411"/>
                    <a:pt x="2470" y="4417"/>
                  </a:cubicBezTo>
                  <a:cubicBezTo>
                    <a:pt x="2481" y="4456"/>
                    <a:pt x="2487" y="4478"/>
                    <a:pt x="2509" y="4511"/>
                  </a:cubicBezTo>
                  <a:cubicBezTo>
                    <a:pt x="2520" y="4539"/>
                    <a:pt x="2531" y="4556"/>
                    <a:pt x="2542" y="4589"/>
                  </a:cubicBezTo>
                  <a:cubicBezTo>
                    <a:pt x="2542" y="4600"/>
                    <a:pt x="2542" y="4606"/>
                    <a:pt x="2548" y="4617"/>
                  </a:cubicBezTo>
                  <a:cubicBezTo>
                    <a:pt x="2570" y="4650"/>
                    <a:pt x="2587" y="4667"/>
                    <a:pt x="2587" y="4706"/>
                  </a:cubicBezTo>
                  <a:cubicBezTo>
                    <a:pt x="2587" y="4767"/>
                    <a:pt x="2587" y="4767"/>
                    <a:pt x="2587" y="4767"/>
                  </a:cubicBezTo>
                  <a:cubicBezTo>
                    <a:pt x="2587" y="4783"/>
                    <a:pt x="2570" y="4789"/>
                    <a:pt x="2559" y="4800"/>
                  </a:cubicBezTo>
                  <a:cubicBezTo>
                    <a:pt x="2548" y="4811"/>
                    <a:pt x="2548" y="4817"/>
                    <a:pt x="2537" y="4828"/>
                  </a:cubicBezTo>
                  <a:cubicBezTo>
                    <a:pt x="2514" y="4844"/>
                    <a:pt x="2498" y="4850"/>
                    <a:pt x="2481" y="4872"/>
                  </a:cubicBezTo>
                  <a:cubicBezTo>
                    <a:pt x="2465" y="4889"/>
                    <a:pt x="2454" y="4894"/>
                    <a:pt x="2437" y="4906"/>
                  </a:cubicBezTo>
                  <a:cubicBezTo>
                    <a:pt x="2415" y="4917"/>
                    <a:pt x="2398" y="4922"/>
                    <a:pt x="2370" y="4922"/>
                  </a:cubicBezTo>
                  <a:cubicBezTo>
                    <a:pt x="2354" y="4922"/>
                    <a:pt x="2348" y="4917"/>
                    <a:pt x="2331" y="4911"/>
                  </a:cubicBezTo>
                  <a:cubicBezTo>
                    <a:pt x="2320" y="4906"/>
                    <a:pt x="2304" y="4900"/>
                    <a:pt x="2292" y="4889"/>
                  </a:cubicBezTo>
                  <a:cubicBezTo>
                    <a:pt x="2037" y="5733"/>
                    <a:pt x="2037" y="5733"/>
                    <a:pt x="2037" y="5733"/>
                  </a:cubicBezTo>
                  <a:lnTo>
                    <a:pt x="2037" y="5733"/>
                  </a:lnTo>
                  <a:cubicBezTo>
                    <a:pt x="2026" y="5727"/>
                    <a:pt x="2020" y="5721"/>
                    <a:pt x="2015" y="5716"/>
                  </a:cubicBezTo>
                  <a:cubicBezTo>
                    <a:pt x="2004" y="5705"/>
                    <a:pt x="2004" y="5694"/>
                    <a:pt x="1993" y="5683"/>
                  </a:cubicBezTo>
                  <a:cubicBezTo>
                    <a:pt x="1976" y="5666"/>
                    <a:pt x="1959" y="5666"/>
                    <a:pt x="1943" y="5649"/>
                  </a:cubicBezTo>
                  <a:cubicBezTo>
                    <a:pt x="1915" y="5638"/>
                    <a:pt x="1909" y="5616"/>
                    <a:pt x="1887" y="5605"/>
                  </a:cubicBezTo>
                  <a:cubicBezTo>
                    <a:pt x="1871" y="5594"/>
                    <a:pt x="1854" y="5594"/>
                    <a:pt x="1837" y="5583"/>
                  </a:cubicBezTo>
                  <a:cubicBezTo>
                    <a:pt x="1821" y="5572"/>
                    <a:pt x="1821" y="5555"/>
                    <a:pt x="1804" y="5538"/>
                  </a:cubicBezTo>
                  <a:cubicBezTo>
                    <a:pt x="1787" y="5522"/>
                    <a:pt x="1776" y="5516"/>
                    <a:pt x="1760" y="5505"/>
                  </a:cubicBezTo>
                  <a:cubicBezTo>
                    <a:pt x="1715" y="5483"/>
                    <a:pt x="1687" y="5466"/>
                    <a:pt x="1665" y="5427"/>
                  </a:cubicBezTo>
                  <a:cubicBezTo>
                    <a:pt x="1648" y="5411"/>
                    <a:pt x="1654" y="5394"/>
                    <a:pt x="1643" y="5377"/>
                  </a:cubicBezTo>
                  <a:cubicBezTo>
                    <a:pt x="1632" y="5361"/>
                    <a:pt x="1621" y="5355"/>
                    <a:pt x="1604" y="5350"/>
                  </a:cubicBezTo>
                  <a:cubicBezTo>
                    <a:pt x="1582" y="5338"/>
                    <a:pt x="1565" y="5327"/>
                    <a:pt x="1560" y="5305"/>
                  </a:cubicBezTo>
                  <a:cubicBezTo>
                    <a:pt x="1554" y="5283"/>
                    <a:pt x="1560" y="5272"/>
                    <a:pt x="1560" y="5250"/>
                  </a:cubicBezTo>
                  <a:cubicBezTo>
                    <a:pt x="1560" y="5233"/>
                    <a:pt x="1560" y="5222"/>
                    <a:pt x="1560" y="5200"/>
                  </a:cubicBezTo>
                  <a:cubicBezTo>
                    <a:pt x="1560" y="5189"/>
                    <a:pt x="1565" y="5178"/>
                    <a:pt x="1565" y="5166"/>
                  </a:cubicBezTo>
                  <a:cubicBezTo>
                    <a:pt x="1565" y="5155"/>
                    <a:pt x="1560" y="5150"/>
                    <a:pt x="1554" y="5144"/>
                  </a:cubicBezTo>
                  <a:cubicBezTo>
                    <a:pt x="1554" y="5144"/>
                    <a:pt x="1549" y="5139"/>
                    <a:pt x="1543" y="5139"/>
                  </a:cubicBezTo>
                  <a:cubicBezTo>
                    <a:pt x="1526" y="5139"/>
                    <a:pt x="1521" y="5144"/>
                    <a:pt x="1504" y="5150"/>
                  </a:cubicBezTo>
                  <a:cubicBezTo>
                    <a:pt x="1493" y="5133"/>
                    <a:pt x="1488" y="5122"/>
                    <a:pt x="1488" y="5100"/>
                  </a:cubicBezTo>
                  <a:cubicBezTo>
                    <a:pt x="1488" y="5094"/>
                    <a:pt x="1493" y="5089"/>
                    <a:pt x="1499" y="5089"/>
                  </a:cubicBezTo>
                  <a:cubicBezTo>
                    <a:pt x="1499" y="5083"/>
                    <a:pt x="1504" y="5083"/>
                    <a:pt x="1504" y="5078"/>
                  </a:cubicBezTo>
                  <a:cubicBezTo>
                    <a:pt x="1504" y="5072"/>
                    <a:pt x="1499" y="5067"/>
                    <a:pt x="1499" y="5055"/>
                  </a:cubicBezTo>
                  <a:cubicBezTo>
                    <a:pt x="1499" y="5044"/>
                    <a:pt x="1504" y="5044"/>
                    <a:pt x="1510" y="5033"/>
                  </a:cubicBezTo>
                  <a:cubicBezTo>
                    <a:pt x="1482" y="5028"/>
                    <a:pt x="1471" y="5017"/>
                    <a:pt x="1449" y="5017"/>
                  </a:cubicBezTo>
                  <a:cubicBezTo>
                    <a:pt x="1438" y="5017"/>
                    <a:pt x="1438" y="5033"/>
                    <a:pt x="1432" y="5044"/>
                  </a:cubicBezTo>
                  <a:cubicBezTo>
                    <a:pt x="1432" y="5050"/>
                    <a:pt x="1426" y="5055"/>
                    <a:pt x="1421" y="5061"/>
                  </a:cubicBezTo>
                  <a:cubicBezTo>
                    <a:pt x="1399" y="5044"/>
                    <a:pt x="1404" y="5017"/>
                    <a:pt x="1382" y="4994"/>
                  </a:cubicBezTo>
                  <a:cubicBezTo>
                    <a:pt x="1366" y="4978"/>
                    <a:pt x="1343" y="4972"/>
                    <a:pt x="1321" y="4955"/>
                  </a:cubicBezTo>
                  <a:cubicBezTo>
                    <a:pt x="1293" y="4944"/>
                    <a:pt x="1282" y="4933"/>
                    <a:pt x="1254" y="4917"/>
                  </a:cubicBezTo>
                  <a:cubicBezTo>
                    <a:pt x="1243" y="4911"/>
                    <a:pt x="1243" y="4894"/>
                    <a:pt x="1238" y="4883"/>
                  </a:cubicBezTo>
                  <a:cubicBezTo>
                    <a:pt x="1232" y="4867"/>
                    <a:pt x="1216" y="4861"/>
                    <a:pt x="1216" y="4844"/>
                  </a:cubicBezTo>
                  <a:cubicBezTo>
                    <a:pt x="1216" y="4833"/>
                    <a:pt x="1227" y="4828"/>
                    <a:pt x="1227" y="4817"/>
                  </a:cubicBezTo>
                  <a:cubicBezTo>
                    <a:pt x="1227" y="4800"/>
                    <a:pt x="1210" y="4795"/>
                    <a:pt x="1193" y="4783"/>
                  </a:cubicBezTo>
                  <a:cubicBezTo>
                    <a:pt x="1166" y="4772"/>
                    <a:pt x="1160" y="4761"/>
                    <a:pt x="1138" y="4744"/>
                  </a:cubicBezTo>
                  <a:cubicBezTo>
                    <a:pt x="1116" y="4733"/>
                    <a:pt x="1105" y="4733"/>
                    <a:pt x="1082" y="4722"/>
                  </a:cubicBezTo>
                  <a:cubicBezTo>
                    <a:pt x="1077" y="4722"/>
                    <a:pt x="1071" y="4717"/>
                    <a:pt x="1066" y="4717"/>
                  </a:cubicBezTo>
                  <a:cubicBezTo>
                    <a:pt x="1049" y="4711"/>
                    <a:pt x="1043" y="4717"/>
                    <a:pt x="1032" y="4717"/>
                  </a:cubicBezTo>
                  <a:cubicBezTo>
                    <a:pt x="1032" y="4700"/>
                    <a:pt x="1038" y="4695"/>
                    <a:pt x="1038" y="4678"/>
                  </a:cubicBezTo>
                  <a:cubicBezTo>
                    <a:pt x="1032" y="4667"/>
                    <a:pt x="1021" y="4661"/>
                    <a:pt x="1021" y="4650"/>
                  </a:cubicBezTo>
                  <a:cubicBezTo>
                    <a:pt x="1021" y="4645"/>
                    <a:pt x="1027" y="4639"/>
                    <a:pt x="1032" y="4633"/>
                  </a:cubicBezTo>
                  <a:cubicBezTo>
                    <a:pt x="1032" y="4633"/>
                    <a:pt x="1038" y="4639"/>
                    <a:pt x="1038" y="4633"/>
                  </a:cubicBezTo>
                  <a:cubicBezTo>
                    <a:pt x="1043" y="4633"/>
                    <a:pt x="1043" y="4628"/>
                    <a:pt x="1049" y="4628"/>
                  </a:cubicBezTo>
                  <a:cubicBezTo>
                    <a:pt x="1060" y="4611"/>
                    <a:pt x="1055" y="4600"/>
                    <a:pt x="1066" y="4578"/>
                  </a:cubicBezTo>
                  <a:cubicBezTo>
                    <a:pt x="1055" y="4561"/>
                    <a:pt x="1055" y="4561"/>
                    <a:pt x="1055" y="4561"/>
                  </a:cubicBezTo>
                  <a:cubicBezTo>
                    <a:pt x="1066" y="4545"/>
                    <a:pt x="1071" y="4534"/>
                    <a:pt x="1082" y="4517"/>
                  </a:cubicBezTo>
                  <a:cubicBezTo>
                    <a:pt x="1060" y="4506"/>
                    <a:pt x="1049" y="4484"/>
                    <a:pt x="1021" y="4484"/>
                  </a:cubicBezTo>
                  <a:cubicBezTo>
                    <a:pt x="1010" y="4484"/>
                    <a:pt x="1010" y="4495"/>
                    <a:pt x="1005" y="4495"/>
                  </a:cubicBezTo>
                  <a:cubicBezTo>
                    <a:pt x="999" y="4500"/>
                    <a:pt x="994" y="4495"/>
                    <a:pt x="988" y="4495"/>
                  </a:cubicBezTo>
                  <a:cubicBezTo>
                    <a:pt x="971" y="4500"/>
                    <a:pt x="971" y="4517"/>
                    <a:pt x="966" y="4528"/>
                  </a:cubicBezTo>
                  <a:cubicBezTo>
                    <a:pt x="960" y="4550"/>
                    <a:pt x="966" y="4573"/>
                    <a:pt x="949" y="4589"/>
                  </a:cubicBezTo>
                  <a:cubicBezTo>
                    <a:pt x="949" y="4534"/>
                    <a:pt x="949" y="4534"/>
                    <a:pt x="949" y="4534"/>
                  </a:cubicBezTo>
                  <a:cubicBezTo>
                    <a:pt x="949" y="4511"/>
                    <a:pt x="955" y="4495"/>
                    <a:pt x="966" y="4473"/>
                  </a:cubicBezTo>
                  <a:cubicBezTo>
                    <a:pt x="971" y="4462"/>
                    <a:pt x="988" y="4462"/>
                    <a:pt x="988" y="4445"/>
                  </a:cubicBezTo>
                  <a:cubicBezTo>
                    <a:pt x="988" y="4423"/>
                    <a:pt x="977" y="4411"/>
                    <a:pt x="971" y="4395"/>
                  </a:cubicBezTo>
                  <a:cubicBezTo>
                    <a:pt x="971" y="4389"/>
                    <a:pt x="971" y="4384"/>
                    <a:pt x="966" y="4378"/>
                  </a:cubicBezTo>
                  <a:cubicBezTo>
                    <a:pt x="960" y="4373"/>
                    <a:pt x="955" y="4373"/>
                    <a:pt x="949" y="4367"/>
                  </a:cubicBezTo>
                  <a:cubicBezTo>
                    <a:pt x="944" y="4362"/>
                    <a:pt x="944" y="4356"/>
                    <a:pt x="938" y="4350"/>
                  </a:cubicBezTo>
                  <a:cubicBezTo>
                    <a:pt x="916" y="4323"/>
                    <a:pt x="899" y="4317"/>
                    <a:pt x="877" y="4300"/>
                  </a:cubicBezTo>
                  <a:cubicBezTo>
                    <a:pt x="860" y="4289"/>
                    <a:pt x="849" y="4284"/>
                    <a:pt x="844" y="4267"/>
                  </a:cubicBezTo>
                  <a:cubicBezTo>
                    <a:pt x="838" y="4256"/>
                    <a:pt x="844" y="4250"/>
                    <a:pt x="838" y="4239"/>
                  </a:cubicBezTo>
                  <a:cubicBezTo>
                    <a:pt x="833" y="4228"/>
                    <a:pt x="816" y="4228"/>
                    <a:pt x="805" y="4223"/>
                  </a:cubicBezTo>
                  <a:cubicBezTo>
                    <a:pt x="794" y="4212"/>
                    <a:pt x="794" y="4201"/>
                    <a:pt x="788" y="4195"/>
                  </a:cubicBezTo>
                  <a:cubicBezTo>
                    <a:pt x="788" y="4189"/>
                    <a:pt x="783" y="4189"/>
                    <a:pt x="777" y="4189"/>
                  </a:cubicBezTo>
                  <a:cubicBezTo>
                    <a:pt x="760" y="4217"/>
                    <a:pt x="760" y="4217"/>
                    <a:pt x="760" y="4217"/>
                  </a:cubicBezTo>
                  <a:cubicBezTo>
                    <a:pt x="744" y="4212"/>
                    <a:pt x="738" y="4201"/>
                    <a:pt x="733" y="4184"/>
                  </a:cubicBezTo>
                  <a:cubicBezTo>
                    <a:pt x="733" y="4178"/>
                    <a:pt x="738" y="4167"/>
                    <a:pt x="733" y="4162"/>
                  </a:cubicBezTo>
                  <a:cubicBezTo>
                    <a:pt x="733" y="4156"/>
                    <a:pt x="722" y="4156"/>
                    <a:pt x="716" y="4151"/>
                  </a:cubicBezTo>
                  <a:cubicBezTo>
                    <a:pt x="705" y="4139"/>
                    <a:pt x="694" y="4128"/>
                    <a:pt x="683" y="4128"/>
                  </a:cubicBezTo>
                  <a:cubicBezTo>
                    <a:pt x="671" y="4128"/>
                    <a:pt x="671" y="4139"/>
                    <a:pt x="660" y="4145"/>
                  </a:cubicBezTo>
                  <a:cubicBezTo>
                    <a:pt x="660" y="4145"/>
                    <a:pt x="655" y="4139"/>
                    <a:pt x="655" y="4145"/>
                  </a:cubicBezTo>
                  <a:cubicBezTo>
                    <a:pt x="655" y="4139"/>
                    <a:pt x="655" y="4134"/>
                    <a:pt x="655" y="4128"/>
                  </a:cubicBezTo>
                  <a:cubicBezTo>
                    <a:pt x="660" y="4123"/>
                    <a:pt x="666" y="4123"/>
                    <a:pt x="666" y="4117"/>
                  </a:cubicBezTo>
                  <a:cubicBezTo>
                    <a:pt x="666" y="4112"/>
                    <a:pt x="655" y="4112"/>
                    <a:pt x="655" y="4106"/>
                  </a:cubicBezTo>
                  <a:cubicBezTo>
                    <a:pt x="655" y="4095"/>
                    <a:pt x="666" y="4084"/>
                    <a:pt x="677" y="4073"/>
                  </a:cubicBezTo>
                  <a:cubicBezTo>
                    <a:pt x="688" y="4062"/>
                    <a:pt x="694" y="4051"/>
                    <a:pt x="699" y="4040"/>
                  </a:cubicBezTo>
                  <a:cubicBezTo>
                    <a:pt x="705" y="4028"/>
                    <a:pt x="710" y="4023"/>
                    <a:pt x="710" y="4012"/>
                  </a:cubicBezTo>
                  <a:cubicBezTo>
                    <a:pt x="710" y="3967"/>
                    <a:pt x="683" y="3951"/>
                    <a:pt x="671" y="3906"/>
                  </a:cubicBezTo>
                  <a:cubicBezTo>
                    <a:pt x="655" y="3856"/>
                    <a:pt x="655" y="3823"/>
                    <a:pt x="627" y="3784"/>
                  </a:cubicBezTo>
                  <a:cubicBezTo>
                    <a:pt x="605" y="3757"/>
                    <a:pt x="588" y="3745"/>
                    <a:pt x="566" y="3712"/>
                  </a:cubicBezTo>
                  <a:cubicBezTo>
                    <a:pt x="544" y="3684"/>
                    <a:pt x="544" y="3657"/>
                    <a:pt x="533" y="3623"/>
                  </a:cubicBezTo>
                  <a:cubicBezTo>
                    <a:pt x="522" y="3596"/>
                    <a:pt x="516" y="3579"/>
                    <a:pt x="511" y="3551"/>
                  </a:cubicBezTo>
                  <a:cubicBezTo>
                    <a:pt x="505" y="3540"/>
                    <a:pt x="505" y="3529"/>
                    <a:pt x="500" y="3518"/>
                  </a:cubicBezTo>
                  <a:cubicBezTo>
                    <a:pt x="500" y="3518"/>
                    <a:pt x="494" y="3518"/>
                    <a:pt x="494" y="3512"/>
                  </a:cubicBezTo>
                  <a:cubicBezTo>
                    <a:pt x="477" y="3496"/>
                    <a:pt x="466" y="3490"/>
                    <a:pt x="444" y="3473"/>
                  </a:cubicBezTo>
                  <a:cubicBezTo>
                    <a:pt x="433" y="3468"/>
                    <a:pt x="422" y="3462"/>
                    <a:pt x="405" y="3451"/>
                  </a:cubicBezTo>
                  <a:cubicBezTo>
                    <a:pt x="383" y="3440"/>
                    <a:pt x="377" y="3423"/>
                    <a:pt x="355" y="3407"/>
                  </a:cubicBezTo>
                  <a:cubicBezTo>
                    <a:pt x="344" y="3401"/>
                    <a:pt x="333" y="3401"/>
                    <a:pt x="327" y="3390"/>
                  </a:cubicBezTo>
                  <a:cubicBezTo>
                    <a:pt x="316" y="3379"/>
                    <a:pt x="322" y="3368"/>
                    <a:pt x="316" y="3351"/>
                  </a:cubicBezTo>
                  <a:cubicBezTo>
                    <a:pt x="316" y="3329"/>
                    <a:pt x="311" y="3318"/>
                    <a:pt x="311" y="3296"/>
                  </a:cubicBezTo>
                  <a:cubicBezTo>
                    <a:pt x="305" y="3285"/>
                    <a:pt x="300" y="3279"/>
                    <a:pt x="294" y="3268"/>
                  </a:cubicBezTo>
                  <a:cubicBezTo>
                    <a:pt x="289" y="3257"/>
                    <a:pt x="289" y="3246"/>
                    <a:pt x="283" y="3229"/>
                  </a:cubicBezTo>
                  <a:cubicBezTo>
                    <a:pt x="272" y="3201"/>
                    <a:pt x="272" y="3190"/>
                    <a:pt x="261" y="3163"/>
                  </a:cubicBezTo>
                  <a:cubicBezTo>
                    <a:pt x="250" y="3140"/>
                    <a:pt x="239" y="3129"/>
                    <a:pt x="239" y="3107"/>
                  </a:cubicBezTo>
                  <a:cubicBezTo>
                    <a:pt x="239" y="3074"/>
                    <a:pt x="239" y="3074"/>
                    <a:pt x="239" y="3074"/>
                  </a:cubicBezTo>
                  <a:cubicBezTo>
                    <a:pt x="239" y="3035"/>
                    <a:pt x="222" y="3013"/>
                    <a:pt x="200" y="2979"/>
                  </a:cubicBezTo>
                  <a:cubicBezTo>
                    <a:pt x="183" y="2957"/>
                    <a:pt x="155" y="2946"/>
                    <a:pt x="155" y="2913"/>
                  </a:cubicBezTo>
                  <a:cubicBezTo>
                    <a:pt x="155" y="2902"/>
                    <a:pt x="161" y="2891"/>
                    <a:pt x="161" y="2879"/>
                  </a:cubicBezTo>
                  <a:cubicBezTo>
                    <a:pt x="161" y="2868"/>
                    <a:pt x="161" y="2857"/>
                    <a:pt x="166" y="2841"/>
                  </a:cubicBezTo>
                  <a:cubicBezTo>
                    <a:pt x="166" y="2829"/>
                    <a:pt x="172" y="2824"/>
                    <a:pt x="177" y="2813"/>
                  </a:cubicBezTo>
                  <a:cubicBezTo>
                    <a:pt x="189" y="2796"/>
                    <a:pt x="211" y="2796"/>
                    <a:pt x="222" y="2774"/>
                  </a:cubicBezTo>
                  <a:cubicBezTo>
                    <a:pt x="227" y="2763"/>
                    <a:pt x="233" y="2752"/>
                    <a:pt x="244" y="2752"/>
                  </a:cubicBezTo>
                  <a:cubicBezTo>
                    <a:pt x="244" y="2746"/>
                    <a:pt x="250" y="2752"/>
                    <a:pt x="250" y="2752"/>
                  </a:cubicBezTo>
                  <a:cubicBezTo>
                    <a:pt x="266" y="2741"/>
                    <a:pt x="272" y="2730"/>
                    <a:pt x="289" y="2724"/>
                  </a:cubicBezTo>
                  <a:cubicBezTo>
                    <a:pt x="289" y="2741"/>
                    <a:pt x="289" y="2746"/>
                    <a:pt x="283" y="2763"/>
                  </a:cubicBezTo>
                  <a:cubicBezTo>
                    <a:pt x="277" y="2768"/>
                    <a:pt x="272" y="2768"/>
                    <a:pt x="272" y="2774"/>
                  </a:cubicBezTo>
                  <a:cubicBezTo>
                    <a:pt x="272" y="2785"/>
                    <a:pt x="272" y="2791"/>
                    <a:pt x="277" y="2796"/>
                  </a:cubicBezTo>
                  <a:cubicBezTo>
                    <a:pt x="283" y="2802"/>
                    <a:pt x="289" y="2802"/>
                    <a:pt x="289" y="2802"/>
                  </a:cubicBezTo>
                  <a:cubicBezTo>
                    <a:pt x="294" y="2807"/>
                    <a:pt x="294" y="2813"/>
                    <a:pt x="294" y="2818"/>
                  </a:cubicBezTo>
                  <a:cubicBezTo>
                    <a:pt x="294" y="2824"/>
                    <a:pt x="294" y="2824"/>
                    <a:pt x="289" y="2829"/>
                  </a:cubicBezTo>
                  <a:cubicBezTo>
                    <a:pt x="283" y="2824"/>
                    <a:pt x="283" y="2818"/>
                    <a:pt x="277" y="2813"/>
                  </a:cubicBezTo>
                  <a:cubicBezTo>
                    <a:pt x="277" y="2813"/>
                    <a:pt x="272" y="2813"/>
                    <a:pt x="266" y="2813"/>
                  </a:cubicBezTo>
                  <a:cubicBezTo>
                    <a:pt x="266" y="2824"/>
                    <a:pt x="266" y="2829"/>
                    <a:pt x="261" y="2841"/>
                  </a:cubicBezTo>
                  <a:cubicBezTo>
                    <a:pt x="261" y="2852"/>
                    <a:pt x="250" y="2852"/>
                    <a:pt x="250" y="2863"/>
                  </a:cubicBezTo>
                  <a:cubicBezTo>
                    <a:pt x="250" y="2868"/>
                    <a:pt x="250" y="2868"/>
                    <a:pt x="250" y="2874"/>
                  </a:cubicBezTo>
                  <a:cubicBezTo>
                    <a:pt x="277" y="2874"/>
                    <a:pt x="277" y="2874"/>
                    <a:pt x="277" y="2874"/>
                  </a:cubicBezTo>
                  <a:cubicBezTo>
                    <a:pt x="300" y="2874"/>
                    <a:pt x="311" y="2874"/>
                    <a:pt x="333" y="2879"/>
                  </a:cubicBezTo>
                  <a:cubicBezTo>
                    <a:pt x="350" y="2879"/>
                    <a:pt x="355" y="2885"/>
                    <a:pt x="372" y="2885"/>
                  </a:cubicBezTo>
                  <a:cubicBezTo>
                    <a:pt x="389" y="2885"/>
                    <a:pt x="400" y="2885"/>
                    <a:pt x="411" y="2874"/>
                  </a:cubicBezTo>
                  <a:cubicBezTo>
                    <a:pt x="416" y="2868"/>
                    <a:pt x="416" y="2857"/>
                    <a:pt x="427" y="2857"/>
                  </a:cubicBezTo>
                  <a:cubicBezTo>
                    <a:pt x="433" y="2857"/>
                    <a:pt x="438" y="2863"/>
                    <a:pt x="444" y="2868"/>
                  </a:cubicBezTo>
                  <a:cubicBezTo>
                    <a:pt x="449" y="2879"/>
                    <a:pt x="449" y="2891"/>
                    <a:pt x="455" y="2896"/>
                  </a:cubicBezTo>
                  <a:cubicBezTo>
                    <a:pt x="461" y="2902"/>
                    <a:pt x="466" y="2902"/>
                    <a:pt x="472" y="2902"/>
                  </a:cubicBezTo>
                  <a:cubicBezTo>
                    <a:pt x="483" y="2907"/>
                    <a:pt x="483" y="2907"/>
                    <a:pt x="494" y="2907"/>
                  </a:cubicBezTo>
                  <a:cubicBezTo>
                    <a:pt x="516" y="2907"/>
                    <a:pt x="533" y="2902"/>
                    <a:pt x="549" y="2885"/>
                  </a:cubicBezTo>
                  <a:cubicBezTo>
                    <a:pt x="566" y="2868"/>
                    <a:pt x="572" y="2846"/>
                    <a:pt x="599" y="2835"/>
                  </a:cubicBezTo>
                  <a:cubicBezTo>
                    <a:pt x="638" y="2818"/>
                    <a:pt x="666" y="2818"/>
                    <a:pt x="699" y="2785"/>
                  </a:cubicBezTo>
                  <a:cubicBezTo>
                    <a:pt x="710" y="2780"/>
                    <a:pt x="710" y="2768"/>
                    <a:pt x="716" y="2763"/>
                  </a:cubicBezTo>
                  <a:cubicBezTo>
                    <a:pt x="744" y="2735"/>
                    <a:pt x="760" y="2718"/>
                    <a:pt x="783" y="2680"/>
                  </a:cubicBezTo>
                  <a:cubicBezTo>
                    <a:pt x="788" y="2674"/>
                    <a:pt x="794" y="2669"/>
                    <a:pt x="794" y="2663"/>
                  </a:cubicBezTo>
                  <a:cubicBezTo>
                    <a:pt x="799" y="2652"/>
                    <a:pt x="805" y="2641"/>
                    <a:pt x="805" y="2624"/>
                  </a:cubicBezTo>
                  <a:cubicBezTo>
                    <a:pt x="810" y="2591"/>
                    <a:pt x="810" y="2569"/>
                    <a:pt x="810" y="2530"/>
                  </a:cubicBezTo>
                  <a:cubicBezTo>
                    <a:pt x="816" y="2502"/>
                    <a:pt x="821" y="2485"/>
                    <a:pt x="821" y="2458"/>
                  </a:cubicBezTo>
                  <a:cubicBezTo>
                    <a:pt x="821" y="2447"/>
                    <a:pt x="810" y="2447"/>
                    <a:pt x="799" y="2441"/>
                  </a:cubicBezTo>
                  <a:cubicBezTo>
                    <a:pt x="783" y="2435"/>
                    <a:pt x="771" y="2435"/>
                    <a:pt x="760" y="2430"/>
                  </a:cubicBezTo>
                  <a:cubicBezTo>
                    <a:pt x="749" y="2424"/>
                    <a:pt x="744" y="2419"/>
                    <a:pt x="733" y="2408"/>
                  </a:cubicBezTo>
                  <a:cubicBezTo>
                    <a:pt x="733" y="2402"/>
                    <a:pt x="727" y="2408"/>
                    <a:pt x="727" y="2402"/>
                  </a:cubicBezTo>
                  <a:cubicBezTo>
                    <a:pt x="722" y="2397"/>
                    <a:pt x="727" y="2391"/>
                    <a:pt x="722" y="2385"/>
                  </a:cubicBezTo>
                  <a:cubicBezTo>
                    <a:pt x="722" y="2374"/>
                    <a:pt x="716" y="2374"/>
                    <a:pt x="710" y="2369"/>
                  </a:cubicBezTo>
                  <a:cubicBezTo>
                    <a:pt x="694" y="2358"/>
                    <a:pt x="699" y="2336"/>
                    <a:pt x="683" y="2319"/>
                  </a:cubicBezTo>
                  <a:cubicBezTo>
                    <a:pt x="683" y="2313"/>
                    <a:pt x="677" y="2313"/>
                    <a:pt x="671" y="2302"/>
                  </a:cubicBezTo>
                  <a:cubicBezTo>
                    <a:pt x="655" y="2286"/>
                    <a:pt x="644" y="2280"/>
                    <a:pt x="633" y="2258"/>
                  </a:cubicBezTo>
                  <a:cubicBezTo>
                    <a:pt x="627" y="2247"/>
                    <a:pt x="611" y="2247"/>
                    <a:pt x="611" y="2230"/>
                  </a:cubicBezTo>
                  <a:cubicBezTo>
                    <a:pt x="611" y="2219"/>
                    <a:pt x="611" y="2219"/>
                    <a:pt x="611" y="2219"/>
                  </a:cubicBezTo>
                  <a:cubicBezTo>
                    <a:pt x="627" y="2219"/>
                    <a:pt x="633" y="2219"/>
                    <a:pt x="649" y="2219"/>
                  </a:cubicBezTo>
                  <a:cubicBezTo>
                    <a:pt x="660" y="2219"/>
                    <a:pt x="666" y="2213"/>
                    <a:pt x="671" y="2213"/>
                  </a:cubicBezTo>
                  <a:cubicBezTo>
                    <a:pt x="688" y="2213"/>
                    <a:pt x="694" y="2230"/>
                    <a:pt x="705" y="2230"/>
                  </a:cubicBezTo>
                  <a:cubicBezTo>
                    <a:pt x="710" y="2230"/>
                    <a:pt x="716" y="2224"/>
                    <a:pt x="722" y="2219"/>
                  </a:cubicBezTo>
                  <a:cubicBezTo>
                    <a:pt x="727" y="2213"/>
                    <a:pt x="733" y="2202"/>
                    <a:pt x="733" y="2191"/>
                  </a:cubicBezTo>
                  <a:cubicBezTo>
                    <a:pt x="733" y="2169"/>
                    <a:pt x="722" y="2152"/>
                    <a:pt x="710" y="2130"/>
                  </a:cubicBezTo>
                  <a:cubicBezTo>
                    <a:pt x="710" y="2119"/>
                    <a:pt x="710" y="2119"/>
                    <a:pt x="710" y="2119"/>
                  </a:cubicBezTo>
                  <a:cubicBezTo>
                    <a:pt x="727" y="2119"/>
                    <a:pt x="738" y="2113"/>
                    <a:pt x="760" y="2108"/>
                  </a:cubicBezTo>
                  <a:cubicBezTo>
                    <a:pt x="766" y="2108"/>
                    <a:pt x="777" y="2108"/>
                    <a:pt x="788" y="2102"/>
                  </a:cubicBezTo>
                  <a:cubicBezTo>
                    <a:pt x="794" y="2097"/>
                    <a:pt x="794" y="2086"/>
                    <a:pt x="799" y="2086"/>
                  </a:cubicBezTo>
                  <a:cubicBezTo>
                    <a:pt x="821" y="2086"/>
                    <a:pt x="827" y="2108"/>
                    <a:pt x="838" y="2119"/>
                  </a:cubicBezTo>
                  <a:cubicBezTo>
                    <a:pt x="849" y="2130"/>
                    <a:pt x="855" y="2136"/>
                    <a:pt x="866" y="2147"/>
                  </a:cubicBezTo>
                  <a:cubicBezTo>
                    <a:pt x="877" y="2158"/>
                    <a:pt x="888" y="2163"/>
                    <a:pt x="905" y="2163"/>
                  </a:cubicBezTo>
                  <a:cubicBezTo>
                    <a:pt x="949" y="2163"/>
                    <a:pt x="949" y="2163"/>
                    <a:pt x="949" y="2163"/>
                  </a:cubicBezTo>
                  <a:cubicBezTo>
                    <a:pt x="971" y="2163"/>
                    <a:pt x="971" y="2136"/>
                    <a:pt x="982" y="2119"/>
                  </a:cubicBezTo>
                  <a:cubicBezTo>
                    <a:pt x="988" y="2108"/>
                    <a:pt x="999" y="2102"/>
                    <a:pt x="1005" y="2097"/>
                  </a:cubicBezTo>
                  <a:cubicBezTo>
                    <a:pt x="1010" y="2080"/>
                    <a:pt x="1010" y="2075"/>
                    <a:pt x="1010" y="2058"/>
                  </a:cubicBezTo>
                  <a:cubicBezTo>
                    <a:pt x="1010" y="2030"/>
                    <a:pt x="1016" y="2019"/>
                    <a:pt x="1021" y="1991"/>
                  </a:cubicBezTo>
                  <a:cubicBezTo>
                    <a:pt x="1021" y="1980"/>
                    <a:pt x="1021" y="1969"/>
                    <a:pt x="1032" y="1958"/>
                  </a:cubicBezTo>
                  <a:cubicBezTo>
                    <a:pt x="1038" y="1947"/>
                    <a:pt x="1049" y="1947"/>
                    <a:pt x="1049" y="1936"/>
                  </a:cubicBezTo>
                  <a:cubicBezTo>
                    <a:pt x="1049" y="1925"/>
                    <a:pt x="1043" y="1925"/>
                    <a:pt x="1043" y="1914"/>
                  </a:cubicBezTo>
                  <a:cubicBezTo>
                    <a:pt x="1043" y="1908"/>
                    <a:pt x="1049" y="1908"/>
                    <a:pt x="1049" y="1908"/>
                  </a:cubicBezTo>
                  <a:cubicBezTo>
                    <a:pt x="1055" y="1902"/>
                    <a:pt x="1049" y="1902"/>
                    <a:pt x="1049" y="1897"/>
                  </a:cubicBezTo>
                  <a:cubicBezTo>
                    <a:pt x="1055" y="1886"/>
                    <a:pt x="1060" y="1880"/>
                    <a:pt x="1066" y="1869"/>
                  </a:cubicBezTo>
                  <a:cubicBezTo>
                    <a:pt x="1071" y="1858"/>
                    <a:pt x="1077" y="1853"/>
                    <a:pt x="1088" y="1842"/>
                  </a:cubicBezTo>
                  <a:cubicBezTo>
                    <a:pt x="1088" y="1842"/>
                    <a:pt x="1093" y="1842"/>
                    <a:pt x="1093" y="1836"/>
                  </a:cubicBezTo>
                  <a:cubicBezTo>
                    <a:pt x="1093" y="1836"/>
                    <a:pt x="1093" y="1830"/>
                    <a:pt x="1099" y="1830"/>
                  </a:cubicBezTo>
                  <a:cubicBezTo>
                    <a:pt x="1105" y="1814"/>
                    <a:pt x="1110" y="1808"/>
                    <a:pt x="1110" y="1791"/>
                  </a:cubicBezTo>
                  <a:cubicBezTo>
                    <a:pt x="1110" y="1769"/>
                    <a:pt x="1088" y="1764"/>
                    <a:pt x="1088" y="1742"/>
                  </a:cubicBezTo>
                  <a:cubicBezTo>
                    <a:pt x="1088" y="1736"/>
                    <a:pt x="1093" y="1730"/>
                    <a:pt x="1093" y="1725"/>
                  </a:cubicBezTo>
                  <a:cubicBezTo>
                    <a:pt x="1093" y="1719"/>
                    <a:pt x="1093" y="1708"/>
                    <a:pt x="1093" y="1703"/>
                  </a:cubicBezTo>
                  <a:cubicBezTo>
                    <a:pt x="1099" y="1697"/>
                    <a:pt x="1116" y="1697"/>
                    <a:pt x="1116" y="1686"/>
                  </a:cubicBezTo>
                  <a:cubicBezTo>
                    <a:pt x="1116" y="1665"/>
                    <a:pt x="1093" y="1659"/>
                    <a:pt x="1093" y="1637"/>
                  </a:cubicBezTo>
                  <a:cubicBezTo>
                    <a:pt x="1093" y="1632"/>
                    <a:pt x="1105" y="1632"/>
                    <a:pt x="1110" y="1626"/>
                  </a:cubicBezTo>
                  <a:cubicBezTo>
                    <a:pt x="1121" y="1620"/>
                    <a:pt x="1116" y="1609"/>
                    <a:pt x="1127" y="1609"/>
                  </a:cubicBezTo>
                  <a:cubicBezTo>
                    <a:pt x="1143" y="1609"/>
                    <a:pt x="1154" y="1620"/>
                    <a:pt x="1154" y="1637"/>
                  </a:cubicBezTo>
                  <a:cubicBezTo>
                    <a:pt x="1154" y="1643"/>
                    <a:pt x="1143" y="1643"/>
                    <a:pt x="1143" y="1648"/>
                  </a:cubicBezTo>
                  <a:cubicBezTo>
                    <a:pt x="1143" y="1665"/>
                    <a:pt x="1143" y="1676"/>
                    <a:pt x="1154" y="1686"/>
                  </a:cubicBezTo>
                  <a:cubicBezTo>
                    <a:pt x="1166" y="1697"/>
                    <a:pt x="1182" y="1692"/>
                    <a:pt x="1193" y="1692"/>
                  </a:cubicBezTo>
                  <a:cubicBezTo>
                    <a:pt x="1204" y="1697"/>
                    <a:pt x="1204" y="1708"/>
                    <a:pt x="1204" y="1719"/>
                  </a:cubicBezTo>
                  <a:cubicBezTo>
                    <a:pt x="1210" y="1753"/>
                    <a:pt x="1204" y="1769"/>
                    <a:pt x="1204" y="1803"/>
                  </a:cubicBezTo>
                  <a:cubicBezTo>
                    <a:pt x="1204" y="1825"/>
                    <a:pt x="1210" y="1842"/>
                    <a:pt x="1221" y="1853"/>
                  </a:cubicBezTo>
                  <a:cubicBezTo>
                    <a:pt x="1243" y="1869"/>
                    <a:pt x="1254" y="1875"/>
                    <a:pt x="1277" y="1886"/>
                  </a:cubicBezTo>
                  <a:cubicBezTo>
                    <a:pt x="1304" y="1897"/>
                    <a:pt x="1315" y="1908"/>
                    <a:pt x="1343" y="1919"/>
                  </a:cubicBezTo>
                  <a:cubicBezTo>
                    <a:pt x="1354" y="1919"/>
                    <a:pt x="1360" y="1930"/>
                    <a:pt x="1377" y="1930"/>
                  </a:cubicBezTo>
                  <a:cubicBezTo>
                    <a:pt x="1382" y="1930"/>
                    <a:pt x="1388" y="1925"/>
                    <a:pt x="1393" y="1925"/>
                  </a:cubicBezTo>
                  <a:cubicBezTo>
                    <a:pt x="1415" y="1930"/>
                    <a:pt x="1426" y="1953"/>
                    <a:pt x="1432" y="1975"/>
                  </a:cubicBezTo>
                  <a:cubicBezTo>
                    <a:pt x="1438" y="1997"/>
                    <a:pt x="1449" y="2013"/>
                    <a:pt x="1465" y="2030"/>
                  </a:cubicBezTo>
                  <a:cubicBezTo>
                    <a:pt x="1499" y="2064"/>
                    <a:pt x="1521" y="2091"/>
                    <a:pt x="1526" y="2141"/>
                  </a:cubicBezTo>
                  <a:cubicBezTo>
                    <a:pt x="1537" y="2186"/>
                    <a:pt x="1549" y="2213"/>
                    <a:pt x="1549" y="2258"/>
                  </a:cubicBezTo>
                  <a:cubicBezTo>
                    <a:pt x="1549" y="2274"/>
                    <a:pt x="1549" y="2286"/>
                    <a:pt x="1560" y="2297"/>
                  </a:cubicBezTo>
                  <a:cubicBezTo>
                    <a:pt x="1576" y="2319"/>
                    <a:pt x="1604" y="2313"/>
                    <a:pt x="1637" y="2313"/>
                  </a:cubicBezTo>
                  <a:cubicBezTo>
                    <a:pt x="1654" y="2313"/>
                    <a:pt x="1665" y="2319"/>
                    <a:pt x="1687" y="2319"/>
                  </a:cubicBezTo>
                  <a:cubicBezTo>
                    <a:pt x="1710" y="2324"/>
                    <a:pt x="1726" y="2324"/>
                    <a:pt x="1748" y="2336"/>
                  </a:cubicBezTo>
                  <a:cubicBezTo>
                    <a:pt x="1760" y="2341"/>
                    <a:pt x="1771" y="2352"/>
                    <a:pt x="1782" y="2363"/>
                  </a:cubicBezTo>
                  <a:cubicBezTo>
                    <a:pt x="1793" y="2374"/>
                    <a:pt x="1804" y="2374"/>
                    <a:pt x="1810" y="2385"/>
                  </a:cubicBezTo>
                  <a:cubicBezTo>
                    <a:pt x="1821" y="2397"/>
                    <a:pt x="1826" y="2402"/>
                    <a:pt x="1837" y="2408"/>
                  </a:cubicBezTo>
                  <a:cubicBezTo>
                    <a:pt x="1854" y="2419"/>
                    <a:pt x="1865" y="2424"/>
                    <a:pt x="1876" y="2430"/>
                  </a:cubicBezTo>
                  <a:cubicBezTo>
                    <a:pt x="1854" y="2413"/>
                    <a:pt x="1843" y="2397"/>
                    <a:pt x="1821" y="2369"/>
                  </a:cubicBezTo>
                  <a:cubicBezTo>
                    <a:pt x="1810" y="2358"/>
                    <a:pt x="1798" y="2352"/>
                    <a:pt x="1787" y="2336"/>
                  </a:cubicBezTo>
                  <a:cubicBezTo>
                    <a:pt x="1782" y="2324"/>
                    <a:pt x="1776" y="2313"/>
                    <a:pt x="1765" y="2302"/>
                  </a:cubicBezTo>
                  <a:cubicBezTo>
                    <a:pt x="1798" y="2308"/>
                    <a:pt x="1815" y="2313"/>
                    <a:pt x="1848" y="2319"/>
                  </a:cubicBezTo>
                  <a:cubicBezTo>
                    <a:pt x="1860" y="2319"/>
                    <a:pt x="1865" y="2324"/>
                    <a:pt x="1876" y="2324"/>
                  </a:cubicBezTo>
                  <a:cubicBezTo>
                    <a:pt x="1932" y="2324"/>
                    <a:pt x="1932" y="2324"/>
                    <a:pt x="1932" y="2324"/>
                  </a:cubicBezTo>
                  <a:cubicBezTo>
                    <a:pt x="1971" y="2324"/>
                    <a:pt x="1987" y="2336"/>
                    <a:pt x="2015" y="2358"/>
                  </a:cubicBezTo>
                  <a:cubicBezTo>
                    <a:pt x="2020" y="2363"/>
                    <a:pt x="2026" y="2374"/>
                    <a:pt x="2032" y="2380"/>
                  </a:cubicBezTo>
                  <a:cubicBezTo>
                    <a:pt x="2032" y="2380"/>
                    <a:pt x="2037" y="2380"/>
                    <a:pt x="2037" y="2385"/>
                  </a:cubicBezTo>
                  <a:cubicBezTo>
                    <a:pt x="2048" y="2391"/>
                    <a:pt x="2048" y="2402"/>
                    <a:pt x="2059" y="2413"/>
                  </a:cubicBezTo>
                  <a:cubicBezTo>
                    <a:pt x="2065" y="2424"/>
                    <a:pt x="2076" y="2424"/>
                    <a:pt x="2087" y="2435"/>
                  </a:cubicBezTo>
                  <a:cubicBezTo>
                    <a:pt x="2098" y="2441"/>
                    <a:pt x="2104" y="2452"/>
                    <a:pt x="2120" y="2452"/>
                  </a:cubicBezTo>
                  <a:cubicBezTo>
                    <a:pt x="2126" y="2452"/>
                    <a:pt x="2126" y="2452"/>
                    <a:pt x="2131" y="2447"/>
                  </a:cubicBezTo>
                  <a:cubicBezTo>
                    <a:pt x="2126" y="2441"/>
                    <a:pt x="2115" y="2435"/>
                    <a:pt x="2104" y="2424"/>
                  </a:cubicBezTo>
                  <a:cubicBezTo>
                    <a:pt x="2087" y="2408"/>
                    <a:pt x="2082" y="2391"/>
                    <a:pt x="2059" y="2374"/>
                  </a:cubicBezTo>
                  <a:cubicBezTo>
                    <a:pt x="2043" y="2369"/>
                    <a:pt x="2032" y="2363"/>
                    <a:pt x="2020" y="2358"/>
                  </a:cubicBezTo>
                  <a:cubicBezTo>
                    <a:pt x="1998" y="2341"/>
                    <a:pt x="1987" y="2330"/>
                    <a:pt x="1965" y="2319"/>
                  </a:cubicBezTo>
                  <a:cubicBezTo>
                    <a:pt x="1937" y="2308"/>
                    <a:pt x="1921" y="2313"/>
                    <a:pt x="1893" y="2302"/>
                  </a:cubicBezTo>
                  <a:cubicBezTo>
                    <a:pt x="1865" y="2291"/>
                    <a:pt x="1848" y="2286"/>
                    <a:pt x="1821" y="2269"/>
                  </a:cubicBezTo>
                  <a:cubicBezTo>
                    <a:pt x="1810" y="2263"/>
                    <a:pt x="1804" y="2258"/>
                    <a:pt x="1793" y="2252"/>
                  </a:cubicBezTo>
                  <a:cubicBezTo>
                    <a:pt x="1776" y="2247"/>
                    <a:pt x="1771" y="2241"/>
                    <a:pt x="1754" y="2241"/>
                  </a:cubicBezTo>
                  <a:cubicBezTo>
                    <a:pt x="1726" y="2230"/>
                    <a:pt x="1710" y="2230"/>
                    <a:pt x="1682" y="2224"/>
                  </a:cubicBezTo>
                  <a:cubicBezTo>
                    <a:pt x="1676" y="2224"/>
                    <a:pt x="1665" y="2219"/>
                    <a:pt x="1654" y="2219"/>
                  </a:cubicBezTo>
                  <a:cubicBezTo>
                    <a:pt x="1632" y="2213"/>
                    <a:pt x="1615" y="2213"/>
                    <a:pt x="1593" y="2197"/>
                  </a:cubicBezTo>
                  <a:cubicBezTo>
                    <a:pt x="1582" y="2191"/>
                    <a:pt x="1582" y="2180"/>
                    <a:pt x="1576" y="2169"/>
                  </a:cubicBezTo>
                  <a:cubicBezTo>
                    <a:pt x="1560" y="2147"/>
                    <a:pt x="1549" y="2130"/>
                    <a:pt x="1543" y="2108"/>
                  </a:cubicBezTo>
                  <a:cubicBezTo>
                    <a:pt x="1526" y="2052"/>
                    <a:pt x="1515" y="2019"/>
                    <a:pt x="1488" y="1969"/>
                  </a:cubicBezTo>
                  <a:cubicBezTo>
                    <a:pt x="1477" y="1947"/>
                    <a:pt x="1482" y="1930"/>
                    <a:pt x="1471" y="1902"/>
                  </a:cubicBezTo>
                  <a:cubicBezTo>
                    <a:pt x="1465" y="1891"/>
                    <a:pt x="1454" y="1886"/>
                    <a:pt x="1449" y="1875"/>
                  </a:cubicBezTo>
                  <a:cubicBezTo>
                    <a:pt x="1432" y="1847"/>
                    <a:pt x="1421" y="1825"/>
                    <a:pt x="1410" y="1791"/>
                  </a:cubicBezTo>
                  <a:cubicBezTo>
                    <a:pt x="1404" y="1775"/>
                    <a:pt x="1399" y="1769"/>
                    <a:pt x="1393" y="1747"/>
                  </a:cubicBezTo>
                  <a:cubicBezTo>
                    <a:pt x="1382" y="1703"/>
                    <a:pt x="1388" y="1680"/>
                    <a:pt x="1382" y="1637"/>
                  </a:cubicBezTo>
                  <a:cubicBezTo>
                    <a:pt x="1377" y="1604"/>
                    <a:pt x="1371" y="1582"/>
                    <a:pt x="1354" y="1548"/>
                  </a:cubicBezTo>
                  <a:cubicBezTo>
                    <a:pt x="1343" y="1537"/>
                    <a:pt x="1343" y="1526"/>
                    <a:pt x="1332" y="1515"/>
                  </a:cubicBezTo>
                  <a:cubicBezTo>
                    <a:pt x="1315" y="1498"/>
                    <a:pt x="1299" y="1487"/>
                    <a:pt x="1299" y="1465"/>
                  </a:cubicBezTo>
                  <a:cubicBezTo>
                    <a:pt x="1299" y="1448"/>
                    <a:pt x="1304" y="1437"/>
                    <a:pt x="1310" y="1421"/>
                  </a:cubicBezTo>
                  <a:cubicBezTo>
                    <a:pt x="1310" y="1409"/>
                    <a:pt x="1315" y="1404"/>
                    <a:pt x="1327" y="1393"/>
                  </a:cubicBezTo>
                  <a:cubicBezTo>
                    <a:pt x="1338" y="1387"/>
                    <a:pt x="1349" y="1382"/>
                    <a:pt x="1349" y="1371"/>
                  </a:cubicBezTo>
                  <a:cubicBezTo>
                    <a:pt x="1349" y="1360"/>
                    <a:pt x="1332" y="1360"/>
                    <a:pt x="1327" y="1354"/>
                  </a:cubicBezTo>
                  <a:cubicBezTo>
                    <a:pt x="1315" y="1348"/>
                    <a:pt x="1315" y="1343"/>
                    <a:pt x="1304" y="1337"/>
                  </a:cubicBezTo>
                  <a:cubicBezTo>
                    <a:pt x="1288" y="1326"/>
                    <a:pt x="1282" y="1321"/>
                    <a:pt x="1266" y="1309"/>
                  </a:cubicBezTo>
                  <a:cubicBezTo>
                    <a:pt x="1260" y="1304"/>
                    <a:pt x="1254" y="1298"/>
                    <a:pt x="1249" y="1293"/>
                  </a:cubicBezTo>
                  <a:cubicBezTo>
                    <a:pt x="1238" y="1276"/>
                    <a:pt x="1243" y="1265"/>
                    <a:pt x="1238" y="1243"/>
                  </a:cubicBezTo>
                  <a:cubicBezTo>
                    <a:pt x="1232" y="1221"/>
                    <a:pt x="1221" y="1210"/>
                    <a:pt x="1210" y="1193"/>
                  </a:cubicBezTo>
                  <a:cubicBezTo>
                    <a:pt x="1193" y="1160"/>
                    <a:pt x="1188" y="1143"/>
                    <a:pt x="1177" y="1110"/>
                  </a:cubicBezTo>
                  <a:cubicBezTo>
                    <a:pt x="1166" y="1071"/>
                    <a:pt x="1149" y="1054"/>
                    <a:pt x="1143" y="1015"/>
                  </a:cubicBezTo>
                  <a:cubicBezTo>
                    <a:pt x="1138" y="999"/>
                    <a:pt x="1138" y="993"/>
                    <a:pt x="1138" y="977"/>
                  </a:cubicBezTo>
                  <a:cubicBezTo>
                    <a:pt x="1138" y="1043"/>
                    <a:pt x="1138" y="1043"/>
                    <a:pt x="1138" y="1043"/>
                  </a:cubicBezTo>
                  <a:cubicBezTo>
                    <a:pt x="1138" y="1065"/>
                    <a:pt x="1132" y="1076"/>
                    <a:pt x="1138" y="1093"/>
                  </a:cubicBezTo>
                  <a:cubicBezTo>
                    <a:pt x="1143" y="1115"/>
                    <a:pt x="1160" y="1126"/>
                    <a:pt x="1166" y="1149"/>
                  </a:cubicBezTo>
                  <a:cubicBezTo>
                    <a:pt x="1171" y="1160"/>
                    <a:pt x="1171" y="1165"/>
                    <a:pt x="1182" y="1176"/>
                  </a:cubicBezTo>
                  <a:cubicBezTo>
                    <a:pt x="1182" y="1182"/>
                    <a:pt x="1193" y="1182"/>
                    <a:pt x="1199" y="1193"/>
                  </a:cubicBezTo>
                  <a:cubicBezTo>
                    <a:pt x="1210" y="1210"/>
                    <a:pt x="1221" y="1226"/>
                    <a:pt x="1221" y="1249"/>
                  </a:cubicBezTo>
                  <a:cubicBezTo>
                    <a:pt x="1221" y="1276"/>
                    <a:pt x="1216" y="1293"/>
                    <a:pt x="1210" y="1321"/>
                  </a:cubicBezTo>
                  <a:cubicBezTo>
                    <a:pt x="1210" y="1337"/>
                    <a:pt x="1193" y="1343"/>
                    <a:pt x="1193" y="1360"/>
                  </a:cubicBezTo>
                  <a:cubicBezTo>
                    <a:pt x="1193" y="1382"/>
                    <a:pt x="1210" y="1387"/>
                    <a:pt x="1221" y="1398"/>
                  </a:cubicBezTo>
                  <a:cubicBezTo>
                    <a:pt x="1238" y="1421"/>
                    <a:pt x="1243" y="1432"/>
                    <a:pt x="1249" y="1459"/>
                  </a:cubicBezTo>
                  <a:cubicBezTo>
                    <a:pt x="1254" y="1482"/>
                    <a:pt x="1254" y="1493"/>
                    <a:pt x="1260" y="1515"/>
                  </a:cubicBezTo>
                  <a:cubicBezTo>
                    <a:pt x="1271" y="1532"/>
                    <a:pt x="1277" y="1537"/>
                    <a:pt x="1288" y="1554"/>
                  </a:cubicBezTo>
                  <a:cubicBezTo>
                    <a:pt x="1299" y="1565"/>
                    <a:pt x="1304" y="1565"/>
                    <a:pt x="1304" y="1576"/>
                  </a:cubicBezTo>
                  <a:cubicBezTo>
                    <a:pt x="1304" y="1587"/>
                    <a:pt x="1304" y="1593"/>
                    <a:pt x="1299" y="1598"/>
                  </a:cubicBezTo>
                  <a:cubicBezTo>
                    <a:pt x="1299" y="1604"/>
                    <a:pt x="1293" y="1604"/>
                    <a:pt x="1293" y="1609"/>
                  </a:cubicBezTo>
                  <a:cubicBezTo>
                    <a:pt x="1293" y="1620"/>
                    <a:pt x="1299" y="1620"/>
                    <a:pt x="1304" y="1626"/>
                  </a:cubicBezTo>
                  <a:cubicBezTo>
                    <a:pt x="1315" y="1648"/>
                    <a:pt x="1327" y="1659"/>
                    <a:pt x="1327" y="1680"/>
                  </a:cubicBezTo>
                  <a:cubicBezTo>
                    <a:pt x="1327" y="1692"/>
                    <a:pt x="1315" y="1703"/>
                    <a:pt x="1304" y="1703"/>
                  </a:cubicBezTo>
                  <a:cubicBezTo>
                    <a:pt x="1282" y="1703"/>
                    <a:pt x="1277" y="1676"/>
                    <a:pt x="1271" y="1659"/>
                  </a:cubicBezTo>
                  <a:cubicBezTo>
                    <a:pt x="1266" y="1637"/>
                    <a:pt x="1243" y="1632"/>
                    <a:pt x="1227" y="1615"/>
                  </a:cubicBezTo>
                  <a:cubicBezTo>
                    <a:pt x="1204" y="1598"/>
                    <a:pt x="1199" y="1587"/>
                    <a:pt x="1182" y="1565"/>
                  </a:cubicBezTo>
                  <a:cubicBezTo>
                    <a:pt x="1166" y="1554"/>
                    <a:pt x="1160" y="1543"/>
                    <a:pt x="1149" y="1532"/>
                  </a:cubicBezTo>
                  <a:cubicBezTo>
                    <a:pt x="1143" y="1520"/>
                    <a:pt x="1143" y="1509"/>
                    <a:pt x="1132" y="1509"/>
                  </a:cubicBezTo>
                  <a:cubicBezTo>
                    <a:pt x="1116" y="1509"/>
                    <a:pt x="1110" y="1520"/>
                    <a:pt x="1093" y="1526"/>
                  </a:cubicBezTo>
                  <a:cubicBezTo>
                    <a:pt x="1077" y="1537"/>
                    <a:pt x="1071" y="1543"/>
                    <a:pt x="1055" y="1543"/>
                  </a:cubicBezTo>
                  <a:cubicBezTo>
                    <a:pt x="1038" y="1543"/>
                    <a:pt x="1032" y="1537"/>
                    <a:pt x="1021" y="1520"/>
                  </a:cubicBezTo>
                  <a:cubicBezTo>
                    <a:pt x="1010" y="1532"/>
                    <a:pt x="1010" y="1532"/>
                    <a:pt x="1010" y="1532"/>
                  </a:cubicBezTo>
                  <a:cubicBezTo>
                    <a:pt x="1016" y="1548"/>
                    <a:pt x="1021" y="1559"/>
                    <a:pt x="1021" y="1576"/>
                  </a:cubicBezTo>
                  <a:cubicBezTo>
                    <a:pt x="1021" y="1604"/>
                    <a:pt x="1005" y="1620"/>
                    <a:pt x="999" y="1648"/>
                  </a:cubicBezTo>
                  <a:cubicBezTo>
                    <a:pt x="999" y="1665"/>
                    <a:pt x="999" y="1670"/>
                    <a:pt x="999" y="1686"/>
                  </a:cubicBezTo>
                  <a:cubicBezTo>
                    <a:pt x="994" y="1697"/>
                    <a:pt x="999" y="1714"/>
                    <a:pt x="982" y="1719"/>
                  </a:cubicBezTo>
                  <a:cubicBezTo>
                    <a:pt x="960" y="1730"/>
                    <a:pt x="938" y="1730"/>
                    <a:pt x="910" y="1736"/>
                  </a:cubicBezTo>
                  <a:cubicBezTo>
                    <a:pt x="888" y="1736"/>
                    <a:pt x="877" y="1753"/>
                    <a:pt x="860" y="1775"/>
                  </a:cubicBezTo>
                  <a:cubicBezTo>
                    <a:pt x="855" y="1786"/>
                    <a:pt x="849" y="1797"/>
                    <a:pt x="838" y="1797"/>
                  </a:cubicBezTo>
                  <a:cubicBezTo>
                    <a:pt x="821" y="1797"/>
                    <a:pt x="816" y="1786"/>
                    <a:pt x="805" y="1769"/>
                  </a:cubicBezTo>
                  <a:cubicBezTo>
                    <a:pt x="799" y="1764"/>
                    <a:pt x="799" y="1758"/>
                    <a:pt x="794" y="1753"/>
                  </a:cubicBezTo>
                  <a:cubicBezTo>
                    <a:pt x="783" y="1747"/>
                    <a:pt x="766" y="1747"/>
                    <a:pt x="766" y="1730"/>
                  </a:cubicBezTo>
                  <a:cubicBezTo>
                    <a:pt x="766" y="1708"/>
                    <a:pt x="788" y="1697"/>
                    <a:pt x="799" y="1676"/>
                  </a:cubicBezTo>
                  <a:cubicBezTo>
                    <a:pt x="805" y="1665"/>
                    <a:pt x="805" y="1654"/>
                    <a:pt x="805" y="1648"/>
                  </a:cubicBezTo>
                  <a:cubicBezTo>
                    <a:pt x="810" y="1626"/>
                    <a:pt x="827" y="1626"/>
                    <a:pt x="844" y="1615"/>
                  </a:cubicBezTo>
                  <a:cubicBezTo>
                    <a:pt x="866" y="1604"/>
                    <a:pt x="877" y="1598"/>
                    <a:pt x="888" y="1582"/>
                  </a:cubicBezTo>
                  <a:cubicBezTo>
                    <a:pt x="910" y="1559"/>
                    <a:pt x="894" y="1526"/>
                    <a:pt x="899" y="1493"/>
                  </a:cubicBezTo>
                  <a:cubicBezTo>
                    <a:pt x="905" y="1482"/>
                    <a:pt x="916" y="1471"/>
                    <a:pt x="921" y="1459"/>
                  </a:cubicBezTo>
                  <a:cubicBezTo>
                    <a:pt x="921" y="1454"/>
                    <a:pt x="916" y="1448"/>
                    <a:pt x="921" y="1448"/>
                  </a:cubicBezTo>
                  <a:cubicBezTo>
                    <a:pt x="921" y="1426"/>
                    <a:pt x="927" y="1415"/>
                    <a:pt x="927" y="1398"/>
                  </a:cubicBezTo>
                  <a:cubicBezTo>
                    <a:pt x="927" y="1360"/>
                    <a:pt x="921" y="1337"/>
                    <a:pt x="899" y="1309"/>
                  </a:cubicBezTo>
                  <a:cubicBezTo>
                    <a:pt x="888" y="1287"/>
                    <a:pt x="871" y="1282"/>
                    <a:pt x="855" y="1265"/>
                  </a:cubicBezTo>
                  <a:cubicBezTo>
                    <a:pt x="849" y="1276"/>
                    <a:pt x="849" y="1287"/>
                    <a:pt x="849" y="1304"/>
                  </a:cubicBezTo>
                  <a:cubicBezTo>
                    <a:pt x="849" y="1321"/>
                    <a:pt x="849" y="1326"/>
                    <a:pt x="855" y="1343"/>
                  </a:cubicBezTo>
                  <a:cubicBezTo>
                    <a:pt x="855" y="1343"/>
                    <a:pt x="849" y="1348"/>
                    <a:pt x="855" y="1354"/>
                  </a:cubicBezTo>
                  <a:cubicBezTo>
                    <a:pt x="860" y="1360"/>
                    <a:pt x="866" y="1354"/>
                    <a:pt x="877" y="1360"/>
                  </a:cubicBezTo>
                  <a:cubicBezTo>
                    <a:pt x="899" y="1365"/>
                    <a:pt x="916" y="1382"/>
                    <a:pt x="916" y="1409"/>
                  </a:cubicBezTo>
                  <a:cubicBezTo>
                    <a:pt x="916" y="1454"/>
                    <a:pt x="877" y="1471"/>
                    <a:pt x="866" y="1509"/>
                  </a:cubicBezTo>
                  <a:cubicBezTo>
                    <a:pt x="855" y="1532"/>
                    <a:pt x="849" y="1548"/>
                    <a:pt x="844" y="1570"/>
                  </a:cubicBezTo>
                  <a:cubicBezTo>
                    <a:pt x="844" y="1582"/>
                    <a:pt x="844" y="1593"/>
                    <a:pt x="838" y="1598"/>
                  </a:cubicBezTo>
                  <a:cubicBezTo>
                    <a:pt x="833" y="1609"/>
                    <a:pt x="821" y="1604"/>
                    <a:pt x="816" y="1604"/>
                  </a:cubicBezTo>
                  <a:cubicBezTo>
                    <a:pt x="805" y="1604"/>
                    <a:pt x="799" y="1598"/>
                    <a:pt x="794" y="1593"/>
                  </a:cubicBezTo>
                  <a:cubicBezTo>
                    <a:pt x="788" y="1587"/>
                    <a:pt x="783" y="1582"/>
                    <a:pt x="783" y="1576"/>
                  </a:cubicBezTo>
                  <a:cubicBezTo>
                    <a:pt x="777" y="1570"/>
                    <a:pt x="777" y="1559"/>
                    <a:pt x="771" y="1559"/>
                  </a:cubicBezTo>
                  <a:cubicBezTo>
                    <a:pt x="771" y="1554"/>
                    <a:pt x="766" y="1559"/>
                    <a:pt x="760" y="1559"/>
                  </a:cubicBezTo>
                  <a:cubicBezTo>
                    <a:pt x="749" y="1554"/>
                    <a:pt x="738" y="1554"/>
                    <a:pt x="727" y="1543"/>
                  </a:cubicBezTo>
                  <a:cubicBezTo>
                    <a:pt x="722" y="1543"/>
                    <a:pt x="716" y="1537"/>
                    <a:pt x="716" y="1532"/>
                  </a:cubicBezTo>
                  <a:cubicBezTo>
                    <a:pt x="710" y="1526"/>
                    <a:pt x="710" y="1526"/>
                    <a:pt x="705" y="1526"/>
                  </a:cubicBezTo>
                  <a:cubicBezTo>
                    <a:pt x="694" y="1543"/>
                    <a:pt x="688" y="1554"/>
                    <a:pt x="683" y="1570"/>
                  </a:cubicBezTo>
                  <a:cubicBezTo>
                    <a:pt x="683" y="1587"/>
                    <a:pt x="683" y="1604"/>
                    <a:pt x="671" y="1615"/>
                  </a:cubicBezTo>
                  <a:cubicBezTo>
                    <a:pt x="666" y="1620"/>
                    <a:pt x="666" y="1626"/>
                    <a:pt x="655" y="1626"/>
                  </a:cubicBezTo>
                  <a:cubicBezTo>
                    <a:pt x="644" y="1626"/>
                    <a:pt x="644" y="1615"/>
                    <a:pt x="633" y="1609"/>
                  </a:cubicBezTo>
                  <a:cubicBezTo>
                    <a:pt x="616" y="1593"/>
                    <a:pt x="611" y="1576"/>
                    <a:pt x="599" y="1559"/>
                  </a:cubicBezTo>
                  <a:cubicBezTo>
                    <a:pt x="594" y="1548"/>
                    <a:pt x="588" y="1537"/>
                    <a:pt x="577" y="1532"/>
                  </a:cubicBezTo>
                  <a:cubicBezTo>
                    <a:pt x="577" y="1526"/>
                    <a:pt x="572" y="1526"/>
                    <a:pt x="572" y="1520"/>
                  </a:cubicBezTo>
                  <a:cubicBezTo>
                    <a:pt x="560" y="1504"/>
                    <a:pt x="560" y="1493"/>
                    <a:pt x="560" y="1476"/>
                  </a:cubicBezTo>
                  <a:cubicBezTo>
                    <a:pt x="549" y="1493"/>
                    <a:pt x="544" y="1504"/>
                    <a:pt x="538" y="1520"/>
                  </a:cubicBezTo>
                  <a:cubicBezTo>
                    <a:pt x="533" y="1532"/>
                    <a:pt x="527" y="1532"/>
                    <a:pt x="522" y="1543"/>
                  </a:cubicBezTo>
                  <a:cubicBezTo>
                    <a:pt x="522" y="1554"/>
                    <a:pt x="516" y="1559"/>
                    <a:pt x="511" y="1570"/>
                  </a:cubicBezTo>
                  <a:cubicBezTo>
                    <a:pt x="511" y="1576"/>
                    <a:pt x="500" y="1576"/>
                    <a:pt x="494" y="1582"/>
                  </a:cubicBezTo>
                  <a:cubicBezTo>
                    <a:pt x="483" y="1593"/>
                    <a:pt x="477" y="1604"/>
                    <a:pt x="466" y="1615"/>
                  </a:cubicBezTo>
                  <a:cubicBezTo>
                    <a:pt x="461" y="1632"/>
                    <a:pt x="449" y="1637"/>
                    <a:pt x="444" y="1654"/>
                  </a:cubicBezTo>
                  <a:cubicBezTo>
                    <a:pt x="438" y="1665"/>
                    <a:pt x="438" y="1670"/>
                    <a:pt x="433" y="1680"/>
                  </a:cubicBezTo>
                  <a:cubicBezTo>
                    <a:pt x="427" y="1686"/>
                    <a:pt x="422" y="1692"/>
                    <a:pt x="416" y="1697"/>
                  </a:cubicBezTo>
                  <a:cubicBezTo>
                    <a:pt x="411" y="1697"/>
                    <a:pt x="405" y="1697"/>
                    <a:pt x="400" y="1692"/>
                  </a:cubicBezTo>
                  <a:cubicBezTo>
                    <a:pt x="383" y="1676"/>
                    <a:pt x="394" y="1659"/>
                    <a:pt x="389" y="1637"/>
                  </a:cubicBezTo>
                  <a:cubicBezTo>
                    <a:pt x="389" y="1615"/>
                    <a:pt x="383" y="1609"/>
                    <a:pt x="383" y="1587"/>
                  </a:cubicBezTo>
                  <a:cubicBezTo>
                    <a:pt x="383" y="1543"/>
                    <a:pt x="383" y="1543"/>
                    <a:pt x="383" y="1543"/>
                  </a:cubicBezTo>
                  <a:cubicBezTo>
                    <a:pt x="383" y="1498"/>
                    <a:pt x="372" y="1476"/>
                    <a:pt x="361" y="1432"/>
                  </a:cubicBezTo>
                  <a:cubicBezTo>
                    <a:pt x="350" y="1398"/>
                    <a:pt x="355" y="1382"/>
                    <a:pt x="350" y="1348"/>
                  </a:cubicBezTo>
                  <a:cubicBezTo>
                    <a:pt x="350" y="1332"/>
                    <a:pt x="344" y="1321"/>
                    <a:pt x="344" y="1304"/>
                  </a:cubicBezTo>
                  <a:cubicBezTo>
                    <a:pt x="344" y="1293"/>
                    <a:pt x="344" y="1282"/>
                    <a:pt x="355" y="1271"/>
                  </a:cubicBezTo>
                  <a:cubicBezTo>
                    <a:pt x="338" y="1276"/>
                    <a:pt x="327" y="1287"/>
                    <a:pt x="316" y="1293"/>
                  </a:cubicBezTo>
                  <a:cubicBezTo>
                    <a:pt x="305" y="1293"/>
                    <a:pt x="300" y="1293"/>
                    <a:pt x="294" y="1298"/>
                  </a:cubicBezTo>
                  <a:cubicBezTo>
                    <a:pt x="294" y="1298"/>
                    <a:pt x="289" y="1304"/>
                    <a:pt x="289" y="1309"/>
                  </a:cubicBezTo>
                  <a:cubicBezTo>
                    <a:pt x="289" y="1337"/>
                    <a:pt x="305" y="1348"/>
                    <a:pt x="316" y="1376"/>
                  </a:cubicBezTo>
                  <a:cubicBezTo>
                    <a:pt x="322" y="1393"/>
                    <a:pt x="322" y="1404"/>
                    <a:pt x="333" y="1421"/>
                  </a:cubicBezTo>
                  <a:cubicBezTo>
                    <a:pt x="350" y="1454"/>
                    <a:pt x="361" y="1476"/>
                    <a:pt x="361" y="1509"/>
                  </a:cubicBezTo>
                  <a:cubicBezTo>
                    <a:pt x="361" y="1609"/>
                    <a:pt x="361" y="1609"/>
                    <a:pt x="361" y="1609"/>
                  </a:cubicBezTo>
                  <a:cubicBezTo>
                    <a:pt x="338" y="1708"/>
                    <a:pt x="338" y="1708"/>
                    <a:pt x="338" y="1708"/>
                  </a:cubicBezTo>
                  <a:cubicBezTo>
                    <a:pt x="338" y="1725"/>
                    <a:pt x="338" y="1725"/>
                    <a:pt x="338" y="1725"/>
                  </a:cubicBezTo>
                  <a:cubicBezTo>
                    <a:pt x="366" y="1725"/>
                    <a:pt x="366" y="1725"/>
                    <a:pt x="366" y="1725"/>
                  </a:cubicBezTo>
                  <a:cubicBezTo>
                    <a:pt x="383" y="1725"/>
                    <a:pt x="394" y="1714"/>
                    <a:pt x="405" y="1703"/>
                  </a:cubicBezTo>
                  <a:cubicBezTo>
                    <a:pt x="411" y="1714"/>
                    <a:pt x="411" y="1719"/>
                    <a:pt x="411" y="1730"/>
                  </a:cubicBezTo>
                  <a:cubicBezTo>
                    <a:pt x="416" y="1742"/>
                    <a:pt x="422" y="1747"/>
                    <a:pt x="422" y="1758"/>
                  </a:cubicBezTo>
                  <a:cubicBezTo>
                    <a:pt x="422" y="1764"/>
                    <a:pt x="411" y="1769"/>
                    <a:pt x="405" y="1775"/>
                  </a:cubicBezTo>
                  <a:cubicBezTo>
                    <a:pt x="389" y="1786"/>
                    <a:pt x="383" y="1797"/>
                    <a:pt x="372" y="1814"/>
                  </a:cubicBezTo>
                  <a:cubicBezTo>
                    <a:pt x="366" y="1814"/>
                    <a:pt x="366" y="1814"/>
                    <a:pt x="361" y="1819"/>
                  </a:cubicBezTo>
                  <a:cubicBezTo>
                    <a:pt x="361" y="1825"/>
                    <a:pt x="366" y="1830"/>
                    <a:pt x="366" y="1836"/>
                  </a:cubicBezTo>
                  <a:cubicBezTo>
                    <a:pt x="366" y="1964"/>
                    <a:pt x="366" y="1964"/>
                    <a:pt x="366" y="1964"/>
                  </a:cubicBezTo>
                  <a:cubicBezTo>
                    <a:pt x="355" y="1958"/>
                    <a:pt x="350" y="1958"/>
                    <a:pt x="338" y="1953"/>
                  </a:cubicBezTo>
                  <a:cubicBezTo>
                    <a:pt x="338" y="1953"/>
                    <a:pt x="338" y="1947"/>
                    <a:pt x="333" y="1941"/>
                  </a:cubicBezTo>
                  <a:cubicBezTo>
                    <a:pt x="327" y="1936"/>
                    <a:pt x="327" y="1936"/>
                    <a:pt x="322" y="1930"/>
                  </a:cubicBezTo>
                  <a:lnTo>
                    <a:pt x="322" y="1930"/>
                  </a:lnTo>
                  <a:cubicBezTo>
                    <a:pt x="322" y="1875"/>
                    <a:pt x="322" y="1836"/>
                    <a:pt x="305" y="1786"/>
                  </a:cubicBezTo>
                  <a:cubicBezTo>
                    <a:pt x="294" y="1758"/>
                    <a:pt x="277" y="1747"/>
                    <a:pt x="266" y="1719"/>
                  </a:cubicBezTo>
                  <a:cubicBezTo>
                    <a:pt x="239" y="1680"/>
                    <a:pt x="233" y="1654"/>
                    <a:pt x="211" y="1615"/>
                  </a:cubicBezTo>
                  <a:cubicBezTo>
                    <a:pt x="189" y="1587"/>
                    <a:pt x="166" y="1570"/>
                    <a:pt x="161" y="1537"/>
                  </a:cubicBezTo>
                  <a:cubicBezTo>
                    <a:pt x="155" y="1493"/>
                    <a:pt x="161" y="1465"/>
                    <a:pt x="155" y="1415"/>
                  </a:cubicBezTo>
                  <a:cubicBezTo>
                    <a:pt x="150" y="1376"/>
                    <a:pt x="133" y="1354"/>
                    <a:pt x="133" y="1309"/>
                  </a:cubicBezTo>
                  <a:cubicBezTo>
                    <a:pt x="133" y="1243"/>
                    <a:pt x="133" y="1243"/>
                    <a:pt x="133" y="1243"/>
                  </a:cubicBezTo>
                  <a:cubicBezTo>
                    <a:pt x="133" y="1210"/>
                    <a:pt x="144" y="1187"/>
                    <a:pt x="144" y="1154"/>
                  </a:cubicBezTo>
                  <a:cubicBezTo>
                    <a:pt x="144" y="1088"/>
                    <a:pt x="144" y="1088"/>
                    <a:pt x="144" y="1088"/>
                  </a:cubicBezTo>
                  <a:cubicBezTo>
                    <a:pt x="144" y="1043"/>
                    <a:pt x="122" y="1021"/>
                    <a:pt x="94" y="982"/>
                  </a:cubicBezTo>
                  <a:cubicBezTo>
                    <a:pt x="83" y="965"/>
                    <a:pt x="72" y="949"/>
                    <a:pt x="61" y="932"/>
                  </a:cubicBezTo>
                  <a:cubicBezTo>
                    <a:pt x="55" y="921"/>
                    <a:pt x="50" y="910"/>
                    <a:pt x="39" y="904"/>
                  </a:cubicBezTo>
                  <a:cubicBezTo>
                    <a:pt x="33" y="899"/>
                    <a:pt x="17" y="893"/>
                    <a:pt x="17" y="882"/>
                  </a:cubicBezTo>
                  <a:cubicBezTo>
                    <a:pt x="17" y="849"/>
                    <a:pt x="33" y="832"/>
                    <a:pt x="33" y="799"/>
                  </a:cubicBezTo>
                  <a:cubicBezTo>
                    <a:pt x="33" y="777"/>
                    <a:pt x="0" y="777"/>
                    <a:pt x="0" y="755"/>
                  </a:cubicBezTo>
                  <a:cubicBezTo>
                    <a:pt x="0" y="732"/>
                    <a:pt x="0" y="716"/>
                    <a:pt x="17" y="699"/>
                  </a:cubicBezTo>
                  <a:cubicBezTo>
                    <a:pt x="17" y="693"/>
                    <a:pt x="22" y="693"/>
                    <a:pt x="28" y="688"/>
                  </a:cubicBezTo>
                  <a:cubicBezTo>
                    <a:pt x="39" y="671"/>
                    <a:pt x="44" y="655"/>
                    <a:pt x="55" y="638"/>
                  </a:cubicBezTo>
                  <a:cubicBezTo>
                    <a:pt x="78" y="599"/>
                    <a:pt x="94" y="582"/>
                    <a:pt x="116" y="544"/>
                  </a:cubicBezTo>
                  <a:cubicBezTo>
                    <a:pt x="128" y="527"/>
                    <a:pt x="133" y="510"/>
                    <a:pt x="144" y="488"/>
                  </a:cubicBezTo>
                  <a:cubicBezTo>
                    <a:pt x="144" y="488"/>
                    <a:pt x="150" y="482"/>
                    <a:pt x="150" y="477"/>
                  </a:cubicBezTo>
                  <a:cubicBezTo>
                    <a:pt x="150" y="344"/>
                    <a:pt x="150" y="344"/>
                    <a:pt x="150" y="344"/>
                  </a:cubicBezTo>
                  <a:cubicBezTo>
                    <a:pt x="150" y="316"/>
                    <a:pt x="139" y="294"/>
                    <a:pt x="150" y="266"/>
                  </a:cubicBezTo>
                  <a:cubicBezTo>
                    <a:pt x="155" y="249"/>
                    <a:pt x="177" y="244"/>
                    <a:pt x="194" y="238"/>
                  </a:cubicBezTo>
                  <a:cubicBezTo>
                    <a:pt x="211" y="233"/>
                    <a:pt x="216" y="227"/>
                    <a:pt x="233" y="227"/>
                  </a:cubicBezTo>
                  <a:cubicBezTo>
                    <a:pt x="266" y="227"/>
                    <a:pt x="283" y="233"/>
                    <a:pt x="311" y="244"/>
                  </a:cubicBezTo>
                  <a:cubicBezTo>
                    <a:pt x="322" y="244"/>
                    <a:pt x="333" y="244"/>
                    <a:pt x="338" y="249"/>
                  </a:cubicBezTo>
                  <a:cubicBezTo>
                    <a:pt x="344" y="255"/>
                    <a:pt x="344" y="260"/>
                    <a:pt x="350" y="266"/>
                  </a:cubicBezTo>
                  <a:cubicBezTo>
                    <a:pt x="366" y="283"/>
                    <a:pt x="377" y="299"/>
                    <a:pt x="400" y="299"/>
                  </a:cubicBezTo>
                  <a:cubicBezTo>
                    <a:pt x="433" y="299"/>
                    <a:pt x="455" y="288"/>
                    <a:pt x="483" y="266"/>
                  </a:cubicBezTo>
                  <a:cubicBezTo>
                    <a:pt x="500" y="288"/>
                    <a:pt x="505" y="316"/>
                    <a:pt x="533" y="316"/>
                  </a:cubicBezTo>
                  <a:cubicBezTo>
                    <a:pt x="560" y="316"/>
                    <a:pt x="566" y="294"/>
                    <a:pt x="588" y="283"/>
                  </a:cubicBezTo>
                  <a:cubicBezTo>
                    <a:pt x="605" y="266"/>
                    <a:pt x="622" y="255"/>
                    <a:pt x="649" y="255"/>
                  </a:cubicBezTo>
                  <a:cubicBezTo>
                    <a:pt x="666" y="255"/>
                    <a:pt x="677" y="260"/>
                    <a:pt x="688" y="260"/>
                  </a:cubicBezTo>
                  <a:cubicBezTo>
                    <a:pt x="727" y="260"/>
                    <a:pt x="760" y="244"/>
                    <a:pt x="771" y="210"/>
                  </a:cubicBezTo>
                  <a:cubicBezTo>
                    <a:pt x="783" y="188"/>
                    <a:pt x="777" y="172"/>
                    <a:pt x="788" y="144"/>
                  </a:cubicBezTo>
                  <a:cubicBezTo>
                    <a:pt x="788" y="138"/>
                    <a:pt x="794" y="138"/>
                    <a:pt x="799" y="133"/>
                  </a:cubicBezTo>
                  <a:cubicBezTo>
                    <a:pt x="855" y="133"/>
                    <a:pt x="883" y="138"/>
                    <a:pt x="938" y="138"/>
                  </a:cubicBezTo>
                  <a:cubicBezTo>
                    <a:pt x="999" y="138"/>
                    <a:pt x="1032" y="116"/>
                    <a:pt x="1082" y="83"/>
                  </a:cubicBezTo>
                  <a:cubicBezTo>
                    <a:pt x="1110" y="61"/>
                    <a:pt x="1116" y="27"/>
                    <a:pt x="1143" y="0"/>
                  </a:cubicBezTo>
                  <a:lnTo>
                    <a:pt x="1143" y="0"/>
                  </a:lnTo>
                  <a:cubicBezTo>
                    <a:pt x="1177" y="122"/>
                    <a:pt x="1177" y="122"/>
                    <a:pt x="1177" y="122"/>
                  </a:cubicBezTo>
                  <a:cubicBezTo>
                    <a:pt x="1199" y="199"/>
                    <a:pt x="1199" y="216"/>
                    <a:pt x="1266" y="255"/>
                  </a:cubicBezTo>
                  <a:cubicBezTo>
                    <a:pt x="1354" y="299"/>
                    <a:pt x="1354" y="405"/>
                    <a:pt x="1393" y="488"/>
                  </a:cubicBezTo>
                  <a:cubicBezTo>
                    <a:pt x="1421" y="549"/>
                    <a:pt x="1477" y="605"/>
                    <a:pt x="1537" y="632"/>
                  </a:cubicBezTo>
                  <a:cubicBezTo>
                    <a:pt x="1588" y="660"/>
                    <a:pt x="1643" y="671"/>
                    <a:pt x="1699" y="644"/>
                  </a:cubicBezTo>
                  <a:cubicBezTo>
                    <a:pt x="1798" y="588"/>
                    <a:pt x="1848" y="632"/>
                    <a:pt x="1904" y="505"/>
                  </a:cubicBezTo>
                  <a:cubicBezTo>
                    <a:pt x="1959" y="388"/>
                    <a:pt x="1993" y="427"/>
                    <a:pt x="2082" y="466"/>
                  </a:cubicBezTo>
                  <a:cubicBezTo>
                    <a:pt x="2126" y="471"/>
                    <a:pt x="2165" y="505"/>
                    <a:pt x="2209" y="499"/>
                  </a:cubicBezTo>
                  <a:cubicBezTo>
                    <a:pt x="2276" y="494"/>
                    <a:pt x="2298" y="416"/>
                    <a:pt x="2309" y="360"/>
                  </a:cubicBezTo>
                  <a:cubicBezTo>
                    <a:pt x="2320" y="294"/>
                    <a:pt x="2398" y="222"/>
                    <a:pt x="2426" y="166"/>
                  </a:cubicBezTo>
                  <a:close/>
                </a:path>
              </a:pathLst>
            </a:custGeom>
            <a:grpFill/>
            <a:ln w="28575" cap="flat" cmpd="sng">
              <a:solidFill>
                <a:srgbClr val="000000"/>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1" name="Freeform 15"/>
            <p:cNvSpPr>
              <a:spLocks noChangeArrowheads="1"/>
            </p:cNvSpPr>
            <p:nvPr/>
          </p:nvSpPr>
          <p:spPr bwMode="auto">
            <a:xfrm>
              <a:off x="13911301" y="5151977"/>
              <a:ext cx="1581047" cy="2063750"/>
            </a:xfrm>
            <a:custGeom>
              <a:avLst/>
              <a:gdLst>
                <a:gd name="T0" fmla="*/ 849 w 4392"/>
                <a:gd name="T1" fmla="*/ 3024 h 5734"/>
                <a:gd name="T2" fmla="*/ 605 w 4392"/>
                <a:gd name="T3" fmla="*/ 3440 h 5734"/>
                <a:gd name="T4" fmla="*/ 1254 w 4392"/>
                <a:gd name="T5" fmla="*/ 4067 h 5734"/>
                <a:gd name="T6" fmla="*/ 1471 w 4392"/>
                <a:gd name="T7" fmla="*/ 4417 h 5734"/>
                <a:gd name="T8" fmla="*/ 1826 w 4392"/>
                <a:gd name="T9" fmla="*/ 4289 h 5734"/>
                <a:gd name="T10" fmla="*/ 1604 w 4392"/>
                <a:gd name="T11" fmla="*/ 3473 h 5734"/>
                <a:gd name="T12" fmla="*/ 1321 w 4392"/>
                <a:gd name="T13" fmla="*/ 2985 h 5734"/>
                <a:gd name="T14" fmla="*/ 2498 w 4392"/>
                <a:gd name="T15" fmla="*/ 222 h 5734"/>
                <a:gd name="T16" fmla="*/ 2304 w 4392"/>
                <a:gd name="T17" fmla="*/ 655 h 5734"/>
                <a:gd name="T18" fmla="*/ 2109 w 4392"/>
                <a:gd name="T19" fmla="*/ 1348 h 5734"/>
                <a:gd name="T20" fmla="*/ 2481 w 4392"/>
                <a:gd name="T21" fmla="*/ 1847 h 5734"/>
                <a:gd name="T22" fmla="*/ 3031 w 4392"/>
                <a:gd name="T23" fmla="*/ 2558 h 5734"/>
                <a:gd name="T24" fmla="*/ 3442 w 4392"/>
                <a:gd name="T25" fmla="*/ 2613 h 5734"/>
                <a:gd name="T26" fmla="*/ 3886 w 4392"/>
                <a:gd name="T27" fmla="*/ 2313 h 5734"/>
                <a:gd name="T28" fmla="*/ 4147 w 4392"/>
                <a:gd name="T29" fmla="*/ 2424 h 5734"/>
                <a:gd name="T30" fmla="*/ 4313 w 4392"/>
                <a:gd name="T31" fmla="*/ 3052 h 5734"/>
                <a:gd name="T32" fmla="*/ 3980 w 4392"/>
                <a:gd name="T33" fmla="*/ 3374 h 5734"/>
                <a:gd name="T34" fmla="*/ 3930 w 4392"/>
                <a:gd name="T35" fmla="*/ 3945 h 5734"/>
                <a:gd name="T36" fmla="*/ 3675 w 4392"/>
                <a:gd name="T37" fmla="*/ 4006 h 5734"/>
                <a:gd name="T38" fmla="*/ 3353 w 4392"/>
                <a:gd name="T39" fmla="*/ 4389 h 5734"/>
                <a:gd name="T40" fmla="*/ 2970 w 4392"/>
                <a:gd name="T41" fmla="*/ 4678 h 5734"/>
                <a:gd name="T42" fmla="*/ 2620 w 4392"/>
                <a:gd name="T43" fmla="*/ 4045 h 5734"/>
                <a:gd name="T44" fmla="*/ 2542 w 4392"/>
                <a:gd name="T45" fmla="*/ 4589 h 5734"/>
                <a:gd name="T46" fmla="*/ 2037 w 4392"/>
                <a:gd name="T47" fmla="*/ 5733 h 5734"/>
                <a:gd name="T48" fmla="*/ 1604 w 4392"/>
                <a:gd name="T49" fmla="*/ 5350 h 5734"/>
                <a:gd name="T50" fmla="*/ 1499 w 4392"/>
                <a:gd name="T51" fmla="*/ 5055 h 5734"/>
                <a:gd name="T52" fmla="*/ 1193 w 4392"/>
                <a:gd name="T53" fmla="*/ 4783 h 5734"/>
                <a:gd name="T54" fmla="*/ 1055 w 4392"/>
                <a:gd name="T55" fmla="*/ 4561 h 5734"/>
                <a:gd name="T56" fmla="*/ 966 w 4392"/>
                <a:gd name="T57" fmla="*/ 4378 h 5734"/>
                <a:gd name="T58" fmla="*/ 733 w 4392"/>
                <a:gd name="T59" fmla="*/ 4162 h 5734"/>
                <a:gd name="T60" fmla="*/ 671 w 4392"/>
                <a:gd name="T61" fmla="*/ 3906 h 5734"/>
                <a:gd name="T62" fmla="*/ 316 w 4392"/>
                <a:gd name="T63" fmla="*/ 3351 h 5734"/>
                <a:gd name="T64" fmla="*/ 177 w 4392"/>
                <a:gd name="T65" fmla="*/ 2813 h 5734"/>
                <a:gd name="T66" fmla="*/ 277 w 4392"/>
                <a:gd name="T67" fmla="*/ 2813 h 5734"/>
                <a:gd name="T68" fmla="*/ 455 w 4392"/>
                <a:gd name="T69" fmla="*/ 2896 h 5734"/>
                <a:gd name="T70" fmla="*/ 821 w 4392"/>
                <a:gd name="T71" fmla="*/ 2458 h 5734"/>
                <a:gd name="T72" fmla="*/ 611 w 4392"/>
                <a:gd name="T73" fmla="*/ 2219 h 5734"/>
                <a:gd name="T74" fmla="*/ 838 w 4392"/>
                <a:gd name="T75" fmla="*/ 2119 h 5734"/>
                <a:gd name="T76" fmla="*/ 1049 w 4392"/>
                <a:gd name="T77" fmla="*/ 1908 h 5734"/>
                <a:gd name="T78" fmla="*/ 1093 w 4392"/>
                <a:gd name="T79" fmla="*/ 1637 h 5734"/>
                <a:gd name="T80" fmla="*/ 1343 w 4392"/>
                <a:gd name="T81" fmla="*/ 1919 h 5734"/>
                <a:gd name="T82" fmla="*/ 1782 w 4392"/>
                <a:gd name="T83" fmla="*/ 2363 h 5734"/>
                <a:gd name="T84" fmla="*/ 2032 w 4392"/>
                <a:gd name="T85" fmla="*/ 2380 h 5734"/>
                <a:gd name="T86" fmla="*/ 1821 w 4392"/>
                <a:gd name="T87" fmla="*/ 2269 h 5734"/>
                <a:gd name="T88" fmla="*/ 1410 w 4392"/>
                <a:gd name="T89" fmla="*/ 1791 h 5734"/>
                <a:gd name="T90" fmla="*/ 1266 w 4392"/>
                <a:gd name="T91" fmla="*/ 1309 h 5734"/>
                <a:gd name="T92" fmla="*/ 1199 w 4392"/>
                <a:gd name="T93" fmla="*/ 1193 h 5734"/>
                <a:gd name="T94" fmla="*/ 1304 w 4392"/>
                <a:gd name="T95" fmla="*/ 1626 h 5734"/>
                <a:gd name="T96" fmla="*/ 1010 w 4392"/>
                <a:gd name="T97" fmla="*/ 1532 h 5734"/>
                <a:gd name="T98" fmla="*/ 799 w 4392"/>
                <a:gd name="T99" fmla="*/ 1676 h 5734"/>
                <a:gd name="T100" fmla="*/ 855 w 4392"/>
                <a:gd name="T101" fmla="*/ 1343 h 5734"/>
                <a:gd name="T102" fmla="*/ 760 w 4392"/>
                <a:gd name="T103" fmla="*/ 1559 h 5734"/>
                <a:gd name="T104" fmla="*/ 560 w 4392"/>
                <a:gd name="T105" fmla="*/ 1476 h 5734"/>
                <a:gd name="T106" fmla="*/ 383 w 4392"/>
                <a:gd name="T107" fmla="*/ 1587 h 5734"/>
                <a:gd name="T108" fmla="*/ 361 w 4392"/>
                <a:gd name="T109" fmla="*/ 1509 h 5734"/>
                <a:gd name="T110" fmla="*/ 366 w 4392"/>
                <a:gd name="T111" fmla="*/ 1836 h 5734"/>
                <a:gd name="T112" fmla="*/ 133 w 4392"/>
                <a:gd name="T113" fmla="*/ 1309 h 5734"/>
                <a:gd name="T114" fmla="*/ 28 w 4392"/>
                <a:gd name="T115" fmla="*/ 688 h 5734"/>
                <a:gd name="T116" fmla="*/ 350 w 4392"/>
                <a:gd name="T117" fmla="*/ 266 h 5734"/>
                <a:gd name="T118" fmla="*/ 1082 w 4392"/>
                <a:gd name="T119" fmla="*/ 83 h 5734"/>
                <a:gd name="T120" fmla="*/ 2309 w 4392"/>
                <a:gd name="T121" fmla="*/ 360 h 5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92" h="5734">
                  <a:moveTo>
                    <a:pt x="1088" y="2696"/>
                  </a:moveTo>
                  <a:lnTo>
                    <a:pt x="1088" y="2696"/>
                  </a:lnTo>
                  <a:cubicBezTo>
                    <a:pt x="1060" y="2724"/>
                    <a:pt x="1043" y="2741"/>
                    <a:pt x="1010" y="2763"/>
                  </a:cubicBezTo>
                  <a:cubicBezTo>
                    <a:pt x="982" y="2774"/>
                    <a:pt x="966" y="2774"/>
                    <a:pt x="944" y="2785"/>
                  </a:cubicBezTo>
                  <a:cubicBezTo>
                    <a:pt x="988" y="2835"/>
                    <a:pt x="1010" y="2863"/>
                    <a:pt x="1043" y="2918"/>
                  </a:cubicBezTo>
                  <a:cubicBezTo>
                    <a:pt x="1060" y="2952"/>
                    <a:pt x="1082" y="2974"/>
                    <a:pt x="1082" y="3013"/>
                  </a:cubicBezTo>
                  <a:cubicBezTo>
                    <a:pt x="1082" y="3035"/>
                    <a:pt x="1060" y="3046"/>
                    <a:pt x="1038" y="3046"/>
                  </a:cubicBezTo>
                  <a:cubicBezTo>
                    <a:pt x="1010" y="3046"/>
                    <a:pt x="994" y="3035"/>
                    <a:pt x="971" y="3029"/>
                  </a:cubicBezTo>
                  <a:cubicBezTo>
                    <a:pt x="949" y="3024"/>
                    <a:pt x="932" y="3029"/>
                    <a:pt x="916" y="3018"/>
                  </a:cubicBezTo>
                  <a:cubicBezTo>
                    <a:pt x="899" y="3013"/>
                    <a:pt x="894" y="2996"/>
                    <a:pt x="877" y="2996"/>
                  </a:cubicBezTo>
                  <a:cubicBezTo>
                    <a:pt x="860" y="2996"/>
                    <a:pt x="860" y="3013"/>
                    <a:pt x="849" y="3024"/>
                  </a:cubicBezTo>
                  <a:cubicBezTo>
                    <a:pt x="827" y="3041"/>
                    <a:pt x="810" y="3046"/>
                    <a:pt x="788" y="3052"/>
                  </a:cubicBezTo>
                  <a:cubicBezTo>
                    <a:pt x="760" y="3063"/>
                    <a:pt x="744" y="3063"/>
                    <a:pt x="722" y="3068"/>
                  </a:cubicBezTo>
                  <a:cubicBezTo>
                    <a:pt x="677" y="3074"/>
                    <a:pt x="655" y="3096"/>
                    <a:pt x="616" y="3113"/>
                  </a:cubicBezTo>
                  <a:cubicBezTo>
                    <a:pt x="594" y="3118"/>
                    <a:pt x="583" y="3113"/>
                    <a:pt x="560" y="3113"/>
                  </a:cubicBezTo>
                  <a:cubicBezTo>
                    <a:pt x="560" y="3124"/>
                    <a:pt x="560" y="3124"/>
                    <a:pt x="560" y="3129"/>
                  </a:cubicBezTo>
                  <a:cubicBezTo>
                    <a:pt x="560" y="3140"/>
                    <a:pt x="572" y="3146"/>
                    <a:pt x="577" y="3157"/>
                  </a:cubicBezTo>
                  <a:cubicBezTo>
                    <a:pt x="583" y="3174"/>
                    <a:pt x="577" y="3179"/>
                    <a:pt x="577" y="3196"/>
                  </a:cubicBezTo>
                  <a:cubicBezTo>
                    <a:pt x="577" y="3229"/>
                    <a:pt x="555" y="3240"/>
                    <a:pt x="555" y="3268"/>
                  </a:cubicBezTo>
                  <a:cubicBezTo>
                    <a:pt x="555" y="3290"/>
                    <a:pt x="566" y="3301"/>
                    <a:pt x="577" y="3318"/>
                  </a:cubicBezTo>
                  <a:cubicBezTo>
                    <a:pt x="588" y="3340"/>
                    <a:pt x="594" y="3357"/>
                    <a:pt x="594" y="3390"/>
                  </a:cubicBezTo>
                  <a:cubicBezTo>
                    <a:pt x="599" y="3407"/>
                    <a:pt x="599" y="3418"/>
                    <a:pt x="605" y="3440"/>
                  </a:cubicBezTo>
                  <a:cubicBezTo>
                    <a:pt x="611" y="3457"/>
                    <a:pt x="616" y="3473"/>
                    <a:pt x="627" y="3473"/>
                  </a:cubicBezTo>
                  <a:cubicBezTo>
                    <a:pt x="716" y="3473"/>
                    <a:pt x="716" y="3473"/>
                    <a:pt x="716" y="3473"/>
                  </a:cubicBezTo>
                  <a:cubicBezTo>
                    <a:pt x="716" y="3534"/>
                    <a:pt x="733" y="3562"/>
                    <a:pt x="760" y="3618"/>
                  </a:cubicBezTo>
                  <a:cubicBezTo>
                    <a:pt x="788" y="3679"/>
                    <a:pt x="810" y="3712"/>
                    <a:pt x="838" y="3773"/>
                  </a:cubicBezTo>
                  <a:cubicBezTo>
                    <a:pt x="871" y="3834"/>
                    <a:pt x="899" y="3862"/>
                    <a:pt x="932" y="3923"/>
                  </a:cubicBezTo>
                  <a:cubicBezTo>
                    <a:pt x="944" y="3945"/>
                    <a:pt x="955" y="3956"/>
                    <a:pt x="966" y="3979"/>
                  </a:cubicBezTo>
                  <a:cubicBezTo>
                    <a:pt x="988" y="4017"/>
                    <a:pt x="1016" y="4028"/>
                    <a:pt x="1038" y="4067"/>
                  </a:cubicBezTo>
                  <a:cubicBezTo>
                    <a:pt x="1071" y="4062"/>
                    <a:pt x="1088" y="4051"/>
                    <a:pt x="1116" y="4040"/>
                  </a:cubicBezTo>
                  <a:cubicBezTo>
                    <a:pt x="1127" y="4040"/>
                    <a:pt x="1138" y="4028"/>
                    <a:pt x="1149" y="4028"/>
                  </a:cubicBezTo>
                  <a:cubicBezTo>
                    <a:pt x="1177" y="4028"/>
                    <a:pt x="1188" y="4045"/>
                    <a:pt x="1210" y="4056"/>
                  </a:cubicBezTo>
                  <a:cubicBezTo>
                    <a:pt x="1227" y="4056"/>
                    <a:pt x="1243" y="4056"/>
                    <a:pt x="1254" y="4067"/>
                  </a:cubicBezTo>
                  <a:cubicBezTo>
                    <a:pt x="1260" y="4084"/>
                    <a:pt x="1254" y="4095"/>
                    <a:pt x="1260" y="4112"/>
                  </a:cubicBezTo>
                  <a:cubicBezTo>
                    <a:pt x="1266" y="4123"/>
                    <a:pt x="1277" y="4128"/>
                    <a:pt x="1288" y="4134"/>
                  </a:cubicBezTo>
                  <a:cubicBezTo>
                    <a:pt x="1304" y="4145"/>
                    <a:pt x="1310" y="4151"/>
                    <a:pt x="1327" y="4162"/>
                  </a:cubicBezTo>
                  <a:cubicBezTo>
                    <a:pt x="1338" y="4167"/>
                    <a:pt x="1349" y="4167"/>
                    <a:pt x="1354" y="4173"/>
                  </a:cubicBezTo>
                  <a:cubicBezTo>
                    <a:pt x="1366" y="4189"/>
                    <a:pt x="1354" y="4206"/>
                    <a:pt x="1354" y="4228"/>
                  </a:cubicBezTo>
                  <a:cubicBezTo>
                    <a:pt x="1354" y="4256"/>
                    <a:pt x="1366" y="4267"/>
                    <a:pt x="1371" y="4295"/>
                  </a:cubicBezTo>
                  <a:cubicBezTo>
                    <a:pt x="1377" y="4317"/>
                    <a:pt x="1377" y="4334"/>
                    <a:pt x="1382" y="4362"/>
                  </a:cubicBezTo>
                  <a:cubicBezTo>
                    <a:pt x="1382" y="4373"/>
                    <a:pt x="1388" y="4384"/>
                    <a:pt x="1388" y="4400"/>
                  </a:cubicBezTo>
                  <a:cubicBezTo>
                    <a:pt x="1393" y="4417"/>
                    <a:pt x="1393" y="4428"/>
                    <a:pt x="1399" y="4439"/>
                  </a:cubicBezTo>
                  <a:cubicBezTo>
                    <a:pt x="1410" y="4462"/>
                    <a:pt x="1426" y="4462"/>
                    <a:pt x="1449" y="4473"/>
                  </a:cubicBezTo>
                  <a:cubicBezTo>
                    <a:pt x="1454" y="4450"/>
                    <a:pt x="1460" y="4439"/>
                    <a:pt x="1471" y="4417"/>
                  </a:cubicBezTo>
                  <a:cubicBezTo>
                    <a:pt x="1477" y="4400"/>
                    <a:pt x="1488" y="4373"/>
                    <a:pt x="1510" y="4373"/>
                  </a:cubicBezTo>
                  <a:cubicBezTo>
                    <a:pt x="1532" y="4373"/>
                    <a:pt x="1543" y="4378"/>
                    <a:pt x="1565" y="4378"/>
                  </a:cubicBezTo>
                  <a:cubicBezTo>
                    <a:pt x="1565" y="4389"/>
                    <a:pt x="1560" y="4395"/>
                    <a:pt x="1560" y="4406"/>
                  </a:cubicBezTo>
                  <a:cubicBezTo>
                    <a:pt x="1560" y="4417"/>
                    <a:pt x="1565" y="4423"/>
                    <a:pt x="1565" y="4434"/>
                  </a:cubicBezTo>
                  <a:cubicBezTo>
                    <a:pt x="1571" y="4456"/>
                    <a:pt x="1576" y="4473"/>
                    <a:pt x="1582" y="4500"/>
                  </a:cubicBezTo>
                  <a:cubicBezTo>
                    <a:pt x="1621" y="4478"/>
                    <a:pt x="1637" y="4462"/>
                    <a:pt x="1676" y="4445"/>
                  </a:cubicBezTo>
                  <a:cubicBezTo>
                    <a:pt x="1704" y="4434"/>
                    <a:pt x="1721" y="4434"/>
                    <a:pt x="1748" y="4423"/>
                  </a:cubicBezTo>
                  <a:cubicBezTo>
                    <a:pt x="1776" y="4411"/>
                    <a:pt x="1793" y="4400"/>
                    <a:pt x="1826" y="4400"/>
                  </a:cubicBezTo>
                  <a:cubicBezTo>
                    <a:pt x="1826" y="4389"/>
                    <a:pt x="1832" y="4384"/>
                    <a:pt x="1832" y="4373"/>
                  </a:cubicBezTo>
                  <a:cubicBezTo>
                    <a:pt x="1832" y="4350"/>
                    <a:pt x="1826" y="4339"/>
                    <a:pt x="1821" y="4317"/>
                  </a:cubicBezTo>
                  <a:cubicBezTo>
                    <a:pt x="1821" y="4306"/>
                    <a:pt x="1826" y="4300"/>
                    <a:pt x="1826" y="4289"/>
                  </a:cubicBezTo>
                  <a:cubicBezTo>
                    <a:pt x="1826" y="4217"/>
                    <a:pt x="1837" y="4178"/>
                    <a:pt x="1837" y="4101"/>
                  </a:cubicBezTo>
                  <a:cubicBezTo>
                    <a:pt x="1837" y="4056"/>
                    <a:pt x="1826" y="4034"/>
                    <a:pt x="1821" y="3990"/>
                  </a:cubicBezTo>
                  <a:cubicBezTo>
                    <a:pt x="1821" y="3962"/>
                    <a:pt x="1821" y="3945"/>
                    <a:pt x="1815" y="3917"/>
                  </a:cubicBezTo>
                  <a:cubicBezTo>
                    <a:pt x="1815" y="3901"/>
                    <a:pt x="1815" y="3884"/>
                    <a:pt x="1804" y="3879"/>
                  </a:cubicBezTo>
                  <a:cubicBezTo>
                    <a:pt x="1798" y="3868"/>
                    <a:pt x="1782" y="3868"/>
                    <a:pt x="1765" y="3868"/>
                  </a:cubicBezTo>
                  <a:cubicBezTo>
                    <a:pt x="1743" y="3868"/>
                    <a:pt x="1726" y="3868"/>
                    <a:pt x="1699" y="3868"/>
                  </a:cubicBezTo>
                  <a:cubicBezTo>
                    <a:pt x="1660" y="3862"/>
                    <a:pt x="1621" y="3840"/>
                    <a:pt x="1621" y="3801"/>
                  </a:cubicBezTo>
                  <a:cubicBezTo>
                    <a:pt x="1621" y="3773"/>
                    <a:pt x="1626" y="3757"/>
                    <a:pt x="1626" y="3729"/>
                  </a:cubicBezTo>
                  <a:cubicBezTo>
                    <a:pt x="1626" y="3701"/>
                    <a:pt x="1626" y="3690"/>
                    <a:pt x="1621" y="3668"/>
                  </a:cubicBezTo>
                  <a:cubicBezTo>
                    <a:pt x="1621" y="3612"/>
                    <a:pt x="1621" y="3579"/>
                    <a:pt x="1615" y="3523"/>
                  </a:cubicBezTo>
                  <a:cubicBezTo>
                    <a:pt x="1615" y="3507"/>
                    <a:pt x="1610" y="3496"/>
                    <a:pt x="1604" y="3473"/>
                  </a:cubicBezTo>
                  <a:cubicBezTo>
                    <a:pt x="1604" y="3446"/>
                    <a:pt x="1593" y="3423"/>
                    <a:pt x="1588" y="3390"/>
                  </a:cubicBezTo>
                  <a:cubicBezTo>
                    <a:pt x="1582" y="3335"/>
                    <a:pt x="1576" y="3285"/>
                    <a:pt x="1526" y="3257"/>
                  </a:cubicBezTo>
                  <a:cubicBezTo>
                    <a:pt x="1510" y="3274"/>
                    <a:pt x="1493" y="3279"/>
                    <a:pt x="1477" y="3290"/>
                  </a:cubicBezTo>
                  <a:cubicBezTo>
                    <a:pt x="1443" y="3307"/>
                    <a:pt x="1432" y="3323"/>
                    <a:pt x="1399" y="3329"/>
                  </a:cubicBezTo>
                  <a:cubicBezTo>
                    <a:pt x="1399" y="3318"/>
                    <a:pt x="1399" y="3312"/>
                    <a:pt x="1399" y="3301"/>
                  </a:cubicBezTo>
                  <a:cubicBezTo>
                    <a:pt x="1399" y="3268"/>
                    <a:pt x="1393" y="3251"/>
                    <a:pt x="1388" y="3224"/>
                  </a:cubicBezTo>
                  <a:cubicBezTo>
                    <a:pt x="1388" y="3212"/>
                    <a:pt x="1388" y="3207"/>
                    <a:pt x="1388" y="3196"/>
                  </a:cubicBezTo>
                  <a:cubicBezTo>
                    <a:pt x="1377" y="3174"/>
                    <a:pt x="1366" y="3163"/>
                    <a:pt x="1349" y="3146"/>
                  </a:cubicBezTo>
                  <a:cubicBezTo>
                    <a:pt x="1343" y="3129"/>
                    <a:pt x="1343" y="3113"/>
                    <a:pt x="1343" y="3096"/>
                  </a:cubicBezTo>
                  <a:cubicBezTo>
                    <a:pt x="1343" y="3052"/>
                    <a:pt x="1343" y="3052"/>
                    <a:pt x="1343" y="3052"/>
                  </a:cubicBezTo>
                  <a:cubicBezTo>
                    <a:pt x="1343" y="3024"/>
                    <a:pt x="1338" y="3007"/>
                    <a:pt x="1321" y="2985"/>
                  </a:cubicBezTo>
                  <a:cubicBezTo>
                    <a:pt x="1304" y="2963"/>
                    <a:pt x="1288" y="2957"/>
                    <a:pt x="1271" y="2940"/>
                  </a:cubicBezTo>
                  <a:cubicBezTo>
                    <a:pt x="1243" y="2918"/>
                    <a:pt x="1232" y="2902"/>
                    <a:pt x="1210" y="2879"/>
                  </a:cubicBezTo>
                  <a:cubicBezTo>
                    <a:pt x="1193" y="2857"/>
                    <a:pt x="1177" y="2852"/>
                    <a:pt x="1166" y="2829"/>
                  </a:cubicBezTo>
                  <a:cubicBezTo>
                    <a:pt x="1154" y="2813"/>
                    <a:pt x="1149" y="2802"/>
                    <a:pt x="1138" y="2791"/>
                  </a:cubicBezTo>
                  <a:cubicBezTo>
                    <a:pt x="1132" y="2774"/>
                    <a:pt x="1121" y="2763"/>
                    <a:pt x="1116" y="2752"/>
                  </a:cubicBezTo>
                  <a:cubicBezTo>
                    <a:pt x="1105" y="2735"/>
                    <a:pt x="1099" y="2713"/>
                    <a:pt x="1077" y="2713"/>
                  </a:cubicBezTo>
                  <a:cubicBezTo>
                    <a:pt x="1071" y="2713"/>
                    <a:pt x="1066" y="2724"/>
                    <a:pt x="1060" y="2724"/>
                  </a:cubicBezTo>
                  <a:lnTo>
                    <a:pt x="2426" y="166"/>
                  </a:lnTo>
                  <a:lnTo>
                    <a:pt x="2426" y="166"/>
                  </a:lnTo>
                  <a:cubicBezTo>
                    <a:pt x="2442" y="172"/>
                    <a:pt x="2459" y="172"/>
                    <a:pt x="2476" y="183"/>
                  </a:cubicBezTo>
                  <a:cubicBezTo>
                    <a:pt x="2487" y="194"/>
                    <a:pt x="2492" y="205"/>
                    <a:pt x="2498" y="222"/>
                  </a:cubicBezTo>
                  <a:cubicBezTo>
                    <a:pt x="2520" y="260"/>
                    <a:pt x="2520" y="294"/>
                    <a:pt x="2559" y="322"/>
                  </a:cubicBezTo>
                  <a:cubicBezTo>
                    <a:pt x="2587" y="338"/>
                    <a:pt x="2625" y="333"/>
                    <a:pt x="2648" y="360"/>
                  </a:cubicBezTo>
                  <a:cubicBezTo>
                    <a:pt x="2659" y="383"/>
                    <a:pt x="2648" y="399"/>
                    <a:pt x="2653" y="422"/>
                  </a:cubicBezTo>
                  <a:lnTo>
                    <a:pt x="2653" y="422"/>
                  </a:lnTo>
                  <a:cubicBezTo>
                    <a:pt x="2631" y="427"/>
                    <a:pt x="2620" y="433"/>
                    <a:pt x="2603" y="444"/>
                  </a:cubicBezTo>
                  <a:cubicBezTo>
                    <a:pt x="2570" y="455"/>
                    <a:pt x="2542" y="455"/>
                    <a:pt x="2520" y="482"/>
                  </a:cubicBezTo>
                  <a:cubicBezTo>
                    <a:pt x="2503" y="505"/>
                    <a:pt x="2498" y="527"/>
                    <a:pt x="2487" y="560"/>
                  </a:cubicBezTo>
                  <a:cubicBezTo>
                    <a:pt x="2481" y="588"/>
                    <a:pt x="2459" y="593"/>
                    <a:pt x="2431" y="599"/>
                  </a:cubicBezTo>
                  <a:cubicBezTo>
                    <a:pt x="2403" y="599"/>
                    <a:pt x="2387" y="605"/>
                    <a:pt x="2365" y="610"/>
                  </a:cubicBezTo>
                  <a:cubicBezTo>
                    <a:pt x="2348" y="610"/>
                    <a:pt x="2337" y="605"/>
                    <a:pt x="2326" y="616"/>
                  </a:cubicBezTo>
                  <a:cubicBezTo>
                    <a:pt x="2315" y="627"/>
                    <a:pt x="2309" y="638"/>
                    <a:pt x="2304" y="655"/>
                  </a:cubicBezTo>
                  <a:cubicBezTo>
                    <a:pt x="2287" y="693"/>
                    <a:pt x="2270" y="716"/>
                    <a:pt x="2242" y="749"/>
                  </a:cubicBezTo>
                  <a:cubicBezTo>
                    <a:pt x="2226" y="766"/>
                    <a:pt x="2215" y="777"/>
                    <a:pt x="2193" y="788"/>
                  </a:cubicBezTo>
                  <a:cubicBezTo>
                    <a:pt x="2181" y="793"/>
                    <a:pt x="2181" y="804"/>
                    <a:pt x="2170" y="810"/>
                  </a:cubicBezTo>
                  <a:cubicBezTo>
                    <a:pt x="2159" y="821"/>
                    <a:pt x="2148" y="827"/>
                    <a:pt x="2131" y="838"/>
                  </a:cubicBezTo>
                  <a:cubicBezTo>
                    <a:pt x="2109" y="854"/>
                    <a:pt x="2082" y="860"/>
                    <a:pt x="2065" y="882"/>
                  </a:cubicBezTo>
                  <a:cubicBezTo>
                    <a:pt x="2048" y="915"/>
                    <a:pt x="2054" y="943"/>
                    <a:pt x="2026" y="965"/>
                  </a:cubicBezTo>
                  <a:cubicBezTo>
                    <a:pt x="2009" y="977"/>
                    <a:pt x="1987" y="988"/>
                    <a:pt x="1965" y="999"/>
                  </a:cubicBezTo>
                  <a:cubicBezTo>
                    <a:pt x="1965" y="1004"/>
                    <a:pt x="1965" y="1010"/>
                    <a:pt x="1965" y="1015"/>
                  </a:cubicBezTo>
                  <a:cubicBezTo>
                    <a:pt x="1965" y="1043"/>
                    <a:pt x="1971" y="1065"/>
                    <a:pt x="1982" y="1093"/>
                  </a:cubicBezTo>
                  <a:cubicBezTo>
                    <a:pt x="2004" y="1126"/>
                    <a:pt x="2032" y="1143"/>
                    <a:pt x="2043" y="1182"/>
                  </a:cubicBezTo>
                  <a:cubicBezTo>
                    <a:pt x="2059" y="1249"/>
                    <a:pt x="2054" y="1304"/>
                    <a:pt x="2109" y="1348"/>
                  </a:cubicBezTo>
                  <a:cubicBezTo>
                    <a:pt x="2137" y="1371"/>
                    <a:pt x="2126" y="1415"/>
                    <a:pt x="2159" y="1432"/>
                  </a:cubicBezTo>
                  <a:cubicBezTo>
                    <a:pt x="2187" y="1448"/>
                    <a:pt x="2209" y="1448"/>
                    <a:pt x="2237" y="1459"/>
                  </a:cubicBezTo>
                  <a:cubicBezTo>
                    <a:pt x="2265" y="1476"/>
                    <a:pt x="2276" y="1476"/>
                    <a:pt x="2304" y="1487"/>
                  </a:cubicBezTo>
                  <a:cubicBezTo>
                    <a:pt x="2337" y="1504"/>
                    <a:pt x="2354" y="1537"/>
                    <a:pt x="2354" y="1576"/>
                  </a:cubicBezTo>
                  <a:cubicBezTo>
                    <a:pt x="2354" y="1598"/>
                    <a:pt x="2337" y="1615"/>
                    <a:pt x="2337" y="1637"/>
                  </a:cubicBezTo>
                  <a:cubicBezTo>
                    <a:pt x="2337" y="1654"/>
                    <a:pt x="2343" y="1670"/>
                    <a:pt x="2359" y="1676"/>
                  </a:cubicBezTo>
                  <a:cubicBezTo>
                    <a:pt x="2376" y="1680"/>
                    <a:pt x="2392" y="1665"/>
                    <a:pt x="2409" y="1676"/>
                  </a:cubicBezTo>
                  <a:cubicBezTo>
                    <a:pt x="2426" y="1686"/>
                    <a:pt x="2426" y="1703"/>
                    <a:pt x="2431" y="1719"/>
                  </a:cubicBezTo>
                  <a:cubicBezTo>
                    <a:pt x="2437" y="1730"/>
                    <a:pt x="2437" y="1742"/>
                    <a:pt x="2442" y="1758"/>
                  </a:cubicBezTo>
                  <a:cubicBezTo>
                    <a:pt x="2442" y="1769"/>
                    <a:pt x="2437" y="1780"/>
                    <a:pt x="2442" y="1797"/>
                  </a:cubicBezTo>
                  <a:cubicBezTo>
                    <a:pt x="2448" y="1819"/>
                    <a:pt x="2465" y="1830"/>
                    <a:pt x="2481" y="1847"/>
                  </a:cubicBezTo>
                  <a:cubicBezTo>
                    <a:pt x="2514" y="1891"/>
                    <a:pt x="2514" y="1941"/>
                    <a:pt x="2559" y="1969"/>
                  </a:cubicBezTo>
                  <a:cubicBezTo>
                    <a:pt x="2603" y="1991"/>
                    <a:pt x="2642" y="2019"/>
                    <a:pt x="2642" y="2069"/>
                  </a:cubicBezTo>
                  <a:cubicBezTo>
                    <a:pt x="2642" y="2091"/>
                    <a:pt x="2625" y="2102"/>
                    <a:pt x="2625" y="2124"/>
                  </a:cubicBezTo>
                  <a:cubicBezTo>
                    <a:pt x="2625" y="2141"/>
                    <a:pt x="2642" y="2141"/>
                    <a:pt x="2648" y="2147"/>
                  </a:cubicBezTo>
                  <a:cubicBezTo>
                    <a:pt x="2659" y="2152"/>
                    <a:pt x="2659" y="2163"/>
                    <a:pt x="2670" y="2169"/>
                  </a:cubicBezTo>
                  <a:cubicBezTo>
                    <a:pt x="2681" y="2175"/>
                    <a:pt x="2687" y="2169"/>
                    <a:pt x="2698" y="2169"/>
                  </a:cubicBezTo>
                  <a:cubicBezTo>
                    <a:pt x="2725" y="2169"/>
                    <a:pt x="2737" y="2175"/>
                    <a:pt x="2764" y="2180"/>
                  </a:cubicBezTo>
                  <a:cubicBezTo>
                    <a:pt x="2820" y="2191"/>
                    <a:pt x="2848" y="2202"/>
                    <a:pt x="2898" y="2224"/>
                  </a:cubicBezTo>
                  <a:cubicBezTo>
                    <a:pt x="2975" y="2258"/>
                    <a:pt x="3014" y="2324"/>
                    <a:pt x="3020" y="2408"/>
                  </a:cubicBezTo>
                  <a:cubicBezTo>
                    <a:pt x="3025" y="2435"/>
                    <a:pt x="3031" y="2447"/>
                    <a:pt x="3031" y="2474"/>
                  </a:cubicBezTo>
                  <a:cubicBezTo>
                    <a:pt x="3031" y="2558"/>
                    <a:pt x="3031" y="2558"/>
                    <a:pt x="3031" y="2558"/>
                  </a:cubicBezTo>
                  <a:cubicBezTo>
                    <a:pt x="3031" y="2569"/>
                    <a:pt x="3025" y="2580"/>
                    <a:pt x="3025" y="2591"/>
                  </a:cubicBezTo>
                  <a:cubicBezTo>
                    <a:pt x="3031" y="2607"/>
                    <a:pt x="3042" y="2607"/>
                    <a:pt x="3053" y="2613"/>
                  </a:cubicBezTo>
                  <a:cubicBezTo>
                    <a:pt x="3070" y="2624"/>
                    <a:pt x="3081" y="2635"/>
                    <a:pt x="3092" y="2646"/>
                  </a:cubicBezTo>
                  <a:cubicBezTo>
                    <a:pt x="3097" y="2657"/>
                    <a:pt x="3103" y="2663"/>
                    <a:pt x="3108" y="2674"/>
                  </a:cubicBezTo>
                  <a:cubicBezTo>
                    <a:pt x="3114" y="2696"/>
                    <a:pt x="3120" y="2724"/>
                    <a:pt x="3142" y="2724"/>
                  </a:cubicBezTo>
                  <a:cubicBezTo>
                    <a:pt x="3197" y="2724"/>
                    <a:pt x="3225" y="2691"/>
                    <a:pt x="3275" y="2680"/>
                  </a:cubicBezTo>
                  <a:cubicBezTo>
                    <a:pt x="3292" y="2674"/>
                    <a:pt x="3303" y="2680"/>
                    <a:pt x="3314" y="2674"/>
                  </a:cubicBezTo>
                  <a:cubicBezTo>
                    <a:pt x="3320" y="2674"/>
                    <a:pt x="3325" y="2669"/>
                    <a:pt x="3331" y="2663"/>
                  </a:cubicBezTo>
                  <a:cubicBezTo>
                    <a:pt x="3353" y="2657"/>
                    <a:pt x="3369" y="2663"/>
                    <a:pt x="3397" y="2652"/>
                  </a:cubicBezTo>
                  <a:cubicBezTo>
                    <a:pt x="3408" y="2646"/>
                    <a:pt x="3425" y="2652"/>
                    <a:pt x="3436" y="2641"/>
                  </a:cubicBezTo>
                  <a:cubicBezTo>
                    <a:pt x="3442" y="2635"/>
                    <a:pt x="3436" y="2624"/>
                    <a:pt x="3442" y="2613"/>
                  </a:cubicBezTo>
                  <a:cubicBezTo>
                    <a:pt x="3453" y="2585"/>
                    <a:pt x="3458" y="2574"/>
                    <a:pt x="3464" y="2546"/>
                  </a:cubicBezTo>
                  <a:cubicBezTo>
                    <a:pt x="3469" y="2530"/>
                    <a:pt x="3469" y="2519"/>
                    <a:pt x="3475" y="2502"/>
                  </a:cubicBezTo>
                  <a:cubicBezTo>
                    <a:pt x="3475" y="2496"/>
                    <a:pt x="3475" y="2485"/>
                    <a:pt x="3486" y="2480"/>
                  </a:cubicBezTo>
                  <a:cubicBezTo>
                    <a:pt x="3497" y="2474"/>
                    <a:pt x="3503" y="2480"/>
                    <a:pt x="3514" y="2480"/>
                  </a:cubicBezTo>
                  <a:cubicBezTo>
                    <a:pt x="3525" y="2480"/>
                    <a:pt x="3530" y="2474"/>
                    <a:pt x="3542" y="2474"/>
                  </a:cubicBezTo>
                  <a:cubicBezTo>
                    <a:pt x="3564" y="2474"/>
                    <a:pt x="3569" y="2491"/>
                    <a:pt x="3586" y="2491"/>
                  </a:cubicBezTo>
                  <a:cubicBezTo>
                    <a:pt x="3614" y="2491"/>
                    <a:pt x="3625" y="2474"/>
                    <a:pt x="3647" y="2463"/>
                  </a:cubicBezTo>
                  <a:cubicBezTo>
                    <a:pt x="3669" y="2458"/>
                    <a:pt x="3669" y="2452"/>
                    <a:pt x="3691" y="2447"/>
                  </a:cubicBezTo>
                  <a:cubicBezTo>
                    <a:pt x="3730" y="2441"/>
                    <a:pt x="3752" y="2419"/>
                    <a:pt x="3780" y="2391"/>
                  </a:cubicBezTo>
                  <a:cubicBezTo>
                    <a:pt x="3814" y="2363"/>
                    <a:pt x="3830" y="2352"/>
                    <a:pt x="3863" y="2330"/>
                  </a:cubicBezTo>
                  <a:cubicBezTo>
                    <a:pt x="3869" y="2324"/>
                    <a:pt x="3880" y="2324"/>
                    <a:pt x="3886" y="2313"/>
                  </a:cubicBezTo>
                  <a:cubicBezTo>
                    <a:pt x="3902" y="2302"/>
                    <a:pt x="3902" y="2291"/>
                    <a:pt x="3919" y="2280"/>
                  </a:cubicBezTo>
                  <a:cubicBezTo>
                    <a:pt x="3941" y="2258"/>
                    <a:pt x="3958" y="2252"/>
                    <a:pt x="3986" y="2241"/>
                  </a:cubicBezTo>
                  <a:lnTo>
                    <a:pt x="3986" y="2241"/>
                  </a:lnTo>
                  <a:cubicBezTo>
                    <a:pt x="3991" y="2252"/>
                    <a:pt x="3997" y="2258"/>
                    <a:pt x="4002" y="2274"/>
                  </a:cubicBezTo>
                  <a:cubicBezTo>
                    <a:pt x="4002" y="2286"/>
                    <a:pt x="3997" y="2291"/>
                    <a:pt x="3997" y="2302"/>
                  </a:cubicBezTo>
                  <a:cubicBezTo>
                    <a:pt x="4002" y="2308"/>
                    <a:pt x="4002" y="2313"/>
                    <a:pt x="4008" y="2319"/>
                  </a:cubicBezTo>
                  <a:cubicBezTo>
                    <a:pt x="4013" y="2324"/>
                    <a:pt x="4019" y="2319"/>
                    <a:pt x="4030" y="2319"/>
                  </a:cubicBezTo>
                  <a:lnTo>
                    <a:pt x="4036" y="2324"/>
                  </a:lnTo>
                  <a:cubicBezTo>
                    <a:pt x="4047" y="2330"/>
                    <a:pt x="4052" y="2330"/>
                    <a:pt x="4063" y="2330"/>
                  </a:cubicBezTo>
                  <a:cubicBezTo>
                    <a:pt x="4097" y="2341"/>
                    <a:pt x="4113" y="2352"/>
                    <a:pt x="4141" y="2369"/>
                  </a:cubicBezTo>
                  <a:cubicBezTo>
                    <a:pt x="4141" y="2391"/>
                    <a:pt x="4135" y="2408"/>
                    <a:pt x="4147" y="2424"/>
                  </a:cubicBezTo>
                  <a:cubicBezTo>
                    <a:pt x="4152" y="2447"/>
                    <a:pt x="4169" y="2458"/>
                    <a:pt x="4169" y="2480"/>
                  </a:cubicBezTo>
                  <a:cubicBezTo>
                    <a:pt x="4169" y="2530"/>
                    <a:pt x="4169" y="2530"/>
                    <a:pt x="4169" y="2530"/>
                  </a:cubicBezTo>
                  <a:cubicBezTo>
                    <a:pt x="4169" y="2541"/>
                    <a:pt x="4163" y="2552"/>
                    <a:pt x="4169" y="2563"/>
                  </a:cubicBezTo>
                  <a:cubicBezTo>
                    <a:pt x="4169" y="2569"/>
                    <a:pt x="4174" y="2569"/>
                    <a:pt x="4174" y="2569"/>
                  </a:cubicBezTo>
                  <a:cubicBezTo>
                    <a:pt x="4180" y="2580"/>
                    <a:pt x="4185" y="2585"/>
                    <a:pt x="4191" y="2591"/>
                  </a:cubicBezTo>
                  <a:cubicBezTo>
                    <a:pt x="4208" y="2613"/>
                    <a:pt x="4213" y="2635"/>
                    <a:pt x="4224" y="2663"/>
                  </a:cubicBezTo>
                  <a:cubicBezTo>
                    <a:pt x="4241" y="2713"/>
                    <a:pt x="4258" y="2741"/>
                    <a:pt x="4258" y="2791"/>
                  </a:cubicBezTo>
                  <a:cubicBezTo>
                    <a:pt x="4241" y="2929"/>
                    <a:pt x="4241" y="2929"/>
                    <a:pt x="4241" y="2929"/>
                  </a:cubicBezTo>
                  <a:cubicBezTo>
                    <a:pt x="4241" y="2952"/>
                    <a:pt x="4246" y="2968"/>
                    <a:pt x="4252" y="2985"/>
                  </a:cubicBezTo>
                  <a:cubicBezTo>
                    <a:pt x="4258" y="2996"/>
                    <a:pt x="4263" y="3007"/>
                    <a:pt x="4269" y="3013"/>
                  </a:cubicBezTo>
                  <a:cubicBezTo>
                    <a:pt x="4280" y="3035"/>
                    <a:pt x="4302" y="3035"/>
                    <a:pt x="4313" y="3052"/>
                  </a:cubicBezTo>
                  <a:cubicBezTo>
                    <a:pt x="4319" y="3068"/>
                    <a:pt x="4319" y="3079"/>
                    <a:pt x="4319" y="3090"/>
                  </a:cubicBezTo>
                  <a:cubicBezTo>
                    <a:pt x="4324" y="3101"/>
                    <a:pt x="4330" y="3107"/>
                    <a:pt x="4335" y="3118"/>
                  </a:cubicBezTo>
                  <a:cubicBezTo>
                    <a:pt x="4352" y="3140"/>
                    <a:pt x="4374" y="3140"/>
                    <a:pt x="4385" y="3163"/>
                  </a:cubicBezTo>
                  <a:cubicBezTo>
                    <a:pt x="4369" y="3174"/>
                    <a:pt x="4363" y="3190"/>
                    <a:pt x="4363" y="3212"/>
                  </a:cubicBezTo>
                  <a:cubicBezTo>
                    <a:pt x="4363" y="3251"/>
                    <a:pt x="4391" y="3274"/>
                    <a:pt x="4391" y="3318"/>
                  </a:cubicBezTo>
                  <a:cubicBezTo>
                    <a:pt x="4391" y="3335"/>
                    <a:pt x="4363" y="3340"/>
                    <a:pt x="4341" y="3340"/>
                  </a:cubicBezTo>
                  <a:cubicBezTo>
                    <a:pt x="4291" y="3340"/>
                    <a:pt x="4291" y="3340"/>
                    <a:pt x="4291" y="3340"/>
                  </a:cubicBezTo>
                  <a:cubicBezTo>
                    <a:pt x="4241" y="3340"/>
                    <a:pt x="4213" y="3351"/>
                    <a:pt x="4163" y="3357"/>
                  </a:cubicBezTo>
                  <a:cubicBezTo>
                    <a:pt x="4141" y="3357"/>
                    <a:pt x="4135" y="3362"/>
                    <a:pt x="4113" y="3362"/>
                  </a:cubicBezTo>
                  <a:cubicBezTo>
                    <a:pt x="4047" y="3362"/>
                    <a:pt x="4047" y="3362"/>
                    <a:pt x="4047" y="3362"/>
                  </a:cubicBezTo>
                  <a:cubicBezTo>
                    <a:pt x="4019" y="3362"/>
                    <a:pt x="4002" y="3374"/>
                    <a:pt x="3980" y="3374"/>
                  </a:cubicBezTo>
                  <a:cubicBezTo>
                    <a:pt x="3941" y="3379"/>
                    <a:pt x="3919" y="3390"/>
                    <a:pt x="3886" y="3412"/>
                  </a:cubicBezTo>
                  <a:cubicBezTo>
                    <a:pt x="3880" y="3418"/>
                    <a:pt x="3875" y="3429"/>
                    <a:pt x="3869" y="3440"/>
                  </a:cubicBezTo>
                  <a:cubicBezTo>
                    <a:pt x="3858" y="3457"/>
                    <a:pt x="3852" y="3468"/>
                    <a:pt x="3841" y="3485"/>
                  </a:cubicBezTo>
                  <a:cubicBezTo>
                    <a:pt x="3830" y="3507"/>
                    <a:pt x="3819" y="3523"/>
                    <a:pt x="3819" y="3551"/>
                  </a:cubicBezTo>
                  <a:cubicBezTo>
                    <a:pt x="3819" y="3596"/>
                    <a:pt x="3819" y="3596"/>
                    <a:pt x="3819" y="3596"/>
                  </a:cubicBezTo>
                  <a:cubicBezTo>
                    <a:pt x="3819" y="3618"/>
                    <a:pt x="3819" y="3629"/>
                    <a:pt x="3825" y="3645"/>
                  </a:cubicBezTo>
                  <a:cubicBezTo>
                    <a:pt x="3825" y="3657"/>
                    <a:pt x="3825" y="3662"/>
                    <a:pt x="3825" y="3673"/>
                  </a:cubicBezTo>
                  <a:cubicBezTo>
                    <a:pt x="3830" y="3695"/>
                    <a:pt x="3847" y="3701"/>
                    <a:pt x="3858" y="3718"/>
                  </a:cubicBezTo>
                  <a:cubicBezTo>
                    <a:pt x="3880" y="3757"/>
                    <a:pt x="3886" y="3790"/>
                    <a:pt x="3897" y="3829"/>
                  </a:cubicBezTo>
                  <a:cubicBezTo>
                    <a:pt x="3908" y="3856"/>
                    <a:pt x="3908" y="3868"/>
                    <a:pt x="3919" y="3895"/>
                  </a:cubicBezTo>
                  <a:cubicBezTo>
                    <a:pt x="3925" y="3912"/>
                    <a:pt x="3930" y="3923"/>
                    <a:pt x="3930" y="3945"/>
                  </a:cubicBezTo>
                  <a:cubicBezTo>
                    <a:pt x="3930" y="3951"/>
                    <a:pt x="3930" y="3956"/>
                    <a:pt x="3925" y="3962"/>
                  </a:cubicBezTo>
                  <a:cubicBezTo>
                    <a:pt x="3925" y="3962"/>
                    <a:pt x="3919" y="3962"/>
                    <a:pt x="3913" y="3962"/>
                  </a:cubicBezTo>
                  <a:cubicBezTo>
                    <a:pt x="3913" y="3967"/>
                    <a:pt x="3908" y="3967"/>
                    <a:pt x="3908" y="3973"/>
                  </a:cubicBezTo>
                  <a:cubicBezTo>
                    <a:pt x="3902" y="3973"/>
                    <a:pt x="3902" y="3967"/>
                    <a:pt x="3897" y="3967"/>
                  </a:cubicBezTo>
                  <a:cubicBezTo>
                    <a:pt x="3875" y="3973"/>
                    <a:pt x="3863" y="3979"/>
                    <a:pt x="3841" y="3984"/>
                  </a:cubicBezTo>
                  <a:cubicBezTo>
                    <a:pt x="3819" y="3984"/>
                    <a:pt x="3802" y="3984"/>
                    <a:pt x="3786" y="3990"/>
                  </a:cubicBezTo>
                  <a:cubicBezTo>
                    <a:pt x="3775" y="3995"/>
                    <a:pt x="3780" y="4006"/>
                    <a:pt x="3769" y="4012"/>
                  </a:cubicBezTo>
                  <a:cubicBezTo>
                    <a:pt x="3764" y="4017"/>
                    <a:pt x="3752" y="4023"/>
                    <a:pt x="3741" y="4023"/>
                  </a:cubicBezTo>
                  <a:cubicBezTo>
                    <a:pt x="3725" y="4023"/>
                    <a:pt x="3719" y="4017"/>
                    <a:pt x="3702" y="4012"/>
                  </a:cubicBezTo>
                  <a:cubicBezTo>
                    <a:pt x="3697" y="4012"/>
                    <a:pt x="3691" y="4017"/>
                    <a:pt x="3686" y="4012"/>
                  </a:cubicBezTo>
                  <a:cubicBezTo>
                    <a:pt x="3680" y="4012"/>
                    <a:pt x="3680" y="4006"/>
                    <a:pt x="3675" y="4006"/>
                  </a:cubicBezTo>
                  <a:cubicBezTo>
                    <a:pt x="3658" y="4006"/>
                    <a:pt x="3653" y="4012"/>
                    <a:pt x="3641" y="4017"/>
                  </a:cubicBezTo>
                  <a:cubicBezTo>
                    <a:pt x="3630" y="4017"/>
                    <a:pt x="3630" y="4028"/>
                    <a:pt x="3625" y="4028"/>
                  </a:cubicBezTo>
                  <a:cubicBezTo>
                    <a:pt x="3614" y="4034"/>
                    <a:pt x="3608" y="4028"/>
                    <a:pt x="3597" y="4028"/>
                  </a:cubicBezTo>
                  <a:cubicBezTo>
                    <a:pt x="3564" y="4028"/>
                    <a:pt x="3558" y="4062"/>
                    <a:pt x="3542" y="4078"/>
                  </a:cubicBezTo>
                  <a:cubicBezTo>
                    <a:pt x="3508" y="4123"/>
                    <a:pt x="3480" y="4156"/>
                    <a:pt x="3475" y="4212"/>
                  </a:cubicBezTo>
                  <a:cubicBezTo>
                    <a:pt x="3475" y="4217"/>
                    <a:pt x="3475" y="4223"/>
                    <a:pt x="3475" y="4228"/>
                  </a:cubicBezTo>
                  <a:cubicBezTo>
                    <a:pt x="3469" y="4234"/>
                    <a:pt x="3464" y="4234"/>
                    <a:pt x="3453" y="4234"/>
                  </a:cubicBezTo>
                  <a:cubicBezTo>
                    <a:pt x="3436" y="4245"/>
                    <a:pt x="3425" y="4245"/>
                    <a:pt x="3408" y="4256"/>
                  </a:cubicBezTo>
                  <a:cubicBezTo>
                    <a:pt x="3392" y="4267"/>
                    <a:pt x="3397" y="4289"/>
                    <a:pt x="3392" y="4306"/>
                  </a:cubicBezTo>
                  <a:cubicBezTo>
                    <a:pt x="3392" y="4317"/>
                    <a:pt x="3386" y="4317"/>
                    <a:pt x="3380" y="4328"/>
                  </a:cubicBezTo>
                  <a:cubicBezTo>
                    <a:pt x="3369" y="4350"/>
                    <a:pt x="3364" y="4367"/>
                    <a:pt x="3353" y="4389"/>
                  </a:cubicBezTo>
                  <a:cubicBezTo>
                    <a:pt x="3336" y="4428"/>
                    <a:pt x="3331" y="4456"/>
                    <a:pt x="3297" y="4478"/>
                  </a:cubicBezTo>
                  <a:cubicBezTo>
                    <a:pt x="3275" y="4489"/>
                    <a:pt x="3264" y="4500"/>
                    <a:pt x="3242" y="4511"/>
                  </a:cubicBezTo>
                  <a:cubicBezTo>
                    <a:pt x="3231" y="4517"/>
                    <a:pt x="3219" y="4522"/>
                    <a:pt x="3214" y="4534"/>
                  </a:cubicBezTo>
                  <a:cubicBezTo>
                    <a:pt x="3203" y="4550"/>
                    <a:pt x="3203" y="4567"/>
                    <a:pt x="3192" y="4589"/>
                  </a:cubicBezTo>
                  <a:cubicBezTo>
                    <a:pt x="3186" y="4595"/>
                    <a:pt x="3186" y="4600"/>
                    <a:pt x="3186" y="4606"/>
                  </a:cubicBezTo>
                  <a:cubicBezTo>
                    <a:pt x="3181" y="4611"/>
                    <a:pt x="3175" y="4617"/>
                    <a:pt x="3170" y="4622"/>
                  </a:cubicBezTo>
                  <a:cubicBezTo>
                    <a:pt x="3142" y="4650"/>
                    <a:pt x="3131" y="4672"/>
                    <a:pt x="3103" y="4700"/>
                  </a:cubicBezTo>
                  <a:cubicBezTo>
                    <a:pt x="3086" y="4717"/>
                    <a:pt x="3081" y="4733"/>
                    <a:pt x="3059" y="4750"/>
                  </a:cubicBezTo>
                  <a:cubicBezTo>
                    <a:pt x="3047" y="4739"/>
                    <a:pt x="3036" y="4733"/>
                    <a:pt x="3020" y="4722"/>
                  </a:cubicBezTo>
                  <a:cubicBezTo>
                    <a:pt x="3009" y="4711"/>
                    <a:pt x="3009" y="4706"/>
                    <a:pt x="2997" y="4695"/>
                  </a:cubicBezTo>
                  <a:cubicBezTo>
                    <a:pt x="2986" y="4689"/>
                    <a:pt x="2981" y="4689"/>
                    <a:pt x="2970" y="4678"/>
                  </a:cubicBezTo>
                  <a:cubicBezTo>
                    <a:pt x="2959" y="4672"/>
                    <a:pt x="2953" y="4656"/>
                    <a:pt x="2942" y="4645"/>
                  </a:cubicBezTo>
                  <a:cubicBezTo>
                    <a:pt x="2925" y="4622"/>
                    <a:pt x="2920" y="4600"/>
                    <a:pt x="2909" y="4573"/>
                  </a:cubicBezTo>
                  <a:cubicBezTo>
                    <a:pt x="2903" y="4550"/>
                    <a:pt x="2903" y="4539"/>
                    <a:pt x="2898" y="4517"/>
                  </a:cubicBezTo>
                  <a:cubicBezTo>
                    <a:pt x="2881" y="4489"/>
                    <a:pt x="2870" y="4473"/>
                    <a:pt x="2859" y="4445"/>
                  </a:cubicBezTo>
                  <a:cubicBezTo>
                    <a:pt x="2842" y="4417"/>
                    <a:pt x="2842" y="4395"/>
                    <a:pt x="2825" y="4367"/>
                  </a:cubicBezTo>
                  <a:cubicBezTo>
                    <a:pt x="2809" y="4350"/>
                    <a:pt x="2803" y="4334"/>
                    <a:pt x="2792" y="4312"/>
                  </a:cubicBezTo>
                  <a:cubicBezTo>
                    <a:pt x="2764" y="4256"/>
                    <a:pt x="2742" y="4223"/>
                    <a:pt x="2714" y="4167"/>
                  </a:cubicBezTo>
                  <a:cubicBezTo>
                    <a:pt x="2709" y="4156"/>
                    <a:pt x="2709" y="4151"/>
                    <a:pt x="2703" y="4139"/>
                  </a:cubicBezTo>
                  <a:cubicBezTo>
                    <a:pt x="2692" y="4123"/>
                    <a:pt x="2687" y="4117"/>
                    <a:pt x="2670" y="4106"/>
                  </a:cubicBezTo>
                  <a:cubicBezTo>
                    <a:pt x="2659" y="4095"/>
                    <a:pt x="2653" y="4078"/>
                    <a:pt x="2642" y="4067"/>
                  </a:cubicBezTo>
                  <a:cubicBezTo>
                    <a:pt x="2637" y="4062"/>
                    <a:pt x="2625" y="4056"/>
                    <a:pt x="2620" y="4045"/>
                  </a:cubicBezTo>
                  <a:cubicBezTo>
                    <a:pt x="2598" y="4023"/>
                    <a:pt x="2581" y="3995"/>
                    <a:pt x="2553" y="3995"/>
                  </a:cubicBezTo>
                  <a:cubicBezTo>
                    <a:pt x="2537" y="3995"/>
                    <a:pt x="2531" y="4001"/>
                    <a:pt x="2514" y="4006"/>
                  </a:cubicBezTo>
                  <a:cubicBezTo>
                    <a:pt x="2509" y="4006"/>
                    <a:pt x="2503" y="4006"/>
                    <a:pt x="2498" y="4012"/>
                  </a:cubicBezTo>
                  <a:cubicBezTo>
                    <a:pt x="2487" y="4023"/>
                    <a:pt x="2487" y="4034"/>
                    <a:pt x="2487" y="4051"/>
                  </a:cubicBezTo>
                  <a:cubicBezTo>
                    <a:pt x="2476" y="4084"/>
                    <a:pt x="2476" y="4106"/>
                    <a:pt x="2470" y="4145"/>
                  </a:cubicBezTo>
                  <a:cubicBezTo>
                    <a:pt x="2465" y="4178"/>
                    <a:pt x="2470" y="4201"/>
                    <a:pt x="2454" y="4234"/>
                  </a:cubicBezTo>
                  <a:cubicBezTo>
                    <a:pt x="2442" y="4267"/>
                    <a:pt x="2420" y="4284"/>
                    <a:pt x="2420" y="4317"/>
                  </a:cubicBezTo>
                  <a:cubicBezTo>
                    <a:pt x="2420" y="4350"/>
                    <a:pt x="2442" y="4362"/>
                    <a:pt x="2454" y="4389"/>
                  </a:cubicBezTo>
                  <a:cubicBezTo>
                    <a:pt x="2459" y="4400"/>
                    <a:pt x="2465" y="4411"/>
                    <a:pt x="2470" y="4417"/>
                  </a:cubicBezTo>
                  <a:cubicBezTo>
                    <a:pt x="2481" y="4456"/>
                    <a:pt x="2487" y="4478"/>
                    <a:pt x="2509" y="4511"/>
                  </a:cubicBezTo>
                  <a:cubicBezTo>
                    <a:pt x="2520" y="4539"/>
                    <a:pt x="2531" y="4556"/>
                    <a:pt x="2542" y="4589"/>
                  </a:cubicBezTo>
                  <a:cubicBezTo>
                    <a:pt x="2542" y="4600"/>
                    <a:pt x="2542" y="4606"/>
                    <a:pt x="2548" y="4617"/>
                  </a:cubicBezTo>
                  <a:cubicBezTo>
                    <a:pt x="2570" y="4650"/>
                    <a:pt x="2587" y="4667"/>
                    <a:pt x="2587" y="4706"/>
                  </a:cubicBezTo>
                  <a:cubicBezTo>
                    <a:pt x="2587" y="4767"/>
                    <a:pt x="2587" y="4767"/>
                    <a:pt x="2587" y="4767"/>
                  </a:cubicBezTo>
                  <a:cubicBezTo>
                    <a:pt x="2587" y="4783"/>
                    <a:pt x="2570" y="4789"/>
                    <a:pt x="2559" y="4800"/>
                  </a:cubicBezTo>
                  <a:cubicBezTo>
                    <a:pt x="2548" y="4811"/>
                    <a:pt x="2548" y="4817"/>
                    <a:pt x="2537" y="4828"/>
                  </a:cubicBezTo>
                  <a:cubicBezTo>
                    <a:pt x="2514" y="4844"/>
                    <a:pt x="2498" y="4850"/>
                    <a:pt x="2481" y="4872"/>
                  </a:cubicBezTo>
                  <a:cubicBezTo>
                    <a:pt x="2465" y="4889"/>
                    <a:pt x="2454" y="4894"/>
                    <a:pt x="2437" y="4906"/>
                  </a:cubicBezTo>
                  <a:cubicBezTo>
                    <a:pt x="2415" y="4917"/>
                    <a:pt x="2398" y="4922"/>
                    <a:pt x="2370" y="4922"/>
                  </a:cubicBezTo>
                  <a:cubicBezTo>
                    <a:pt x="2354" y="4922"/>
                    <a:pt x="2348" y="4917"/>
                    <a:pt x="2331" y="4911"/>
                  </a:cubicBezTo>
                  <a:cubicBezTo>
                    <a:pt x="2320" y="4906"/>
                    <a:pt x="2304" y="4900"/>
                    <a:pt x="2292" y="4889"/>
                  </a:cubicBezTo>
                  <a:cubicBezTo>
                    <a:pt x="2037" y="5733"/>
                    <a:pt x="2037" y="5733"/>
                    <a:pt x="2037" y="5733"/>
                  </a:cubicBezTo>
                  <a:lnTo>
                    <a:pt x="2037" y="5733"/>
                  </a:lnTo>
                  <a:cubicBezTo>
                    <a:pt x="2026" y="5727"/>
                    <a:pt x="2020" y="5721"/>
                    <a:pt x="2015" y="5716"/>
                  </a:cubicBezTo>
                  <a:cubicBezTo>
                    <a:pt x="2004" y="5705"/>
                    <a:pt x="2004" y="5694"/>
                    <a:pt x="1993" y="5683"/>
                  </a:cubicBezTo>
                  <a:cubicBezTo>
                    <a:pt x="1976" y="5666"/>
                    <a:pt x="1959" y="5666"/>
                    <a:pt x="1943" y="5649"/>
                  </a:cubicBezTo>
                  <a:cubicBezTo>
                    <a:pt x="1915" y="5638"/>
                    <a:pt x="1909" y="5616"/>
                    <a:pt x="1887" y="5605"/>
                  </a:cubicBezTo>
                  <a:cubicBezTo>
                    <a:pt x="1871" y="5594"/>
                    <a:pt x="1854" y="5594"/>
                    <a:pt x="1837" y="5583"/>
                  </a:cubicBezTo>
                  <a:cubicBezTo>
                    <a:pt x="1821" y="5572"/>
                    <a:pt x="1821" y="5555"/>
                    <a:pt x="1804" y="5538"/>
                  </a:cubicBezTo>
                  <a:cubicBezTo>
                    <a:pt x="1787" y="5522"/>
                    <a:pt x="1776" y="5516"/>
                    <a:pt x="1760" y="5505"/>
                  </a:cubicBezTo>
                  <a:cubicBezTo>
                    <a:pt x="1715" y="5483"/>
                    <a:pt x="1687" y="5466"/>
                    <a:pt x="1665" y="5427"/>
                  </a:cubicBezTo>
                  <a:cubicBezTo>
                    <a:pt x="1648" y="5411"/>
                    <a:pt x="1654" y="5394"/>
                    <a:pt x="1643" y="5377"/>
                  </a:cubicBezTo>
                  <a:cubicBezTo>
                    <a:pt x="1632" y="5361"/>
                    <a:pt x="1621" y="5355"/>
                    <a:pt x="1604" y="5350"/>
                  </a:cubicBezTo>
                  <a:cubicBezTo>
                    <a:pt x="1582" y="5338"/>
                    <a:pt x="1565" y="5327"/>
                    <a:pt x="1560" y="5305"/>
                  </a:cubicBezTo>
                  <a:cubicBezTo>
                    <a:pt x="1554" y="5283"/>
                    <a:pt x="1560" y="5272"/>
                    <a:pt x="1560" y="5250"/>
                  </a:cubicBezTo>
                  <a:cubicBezTo>
                    <a:pt x="1560" y="5233"/>
                    <a:pt x="1560" y="5222"/>
                    <a:pt x="1560" y="5200"/>
                  </a:cubicBezTo>
                  <a:cubicBezTo>
                    <a:pt x="1560" y="5189"/>
                    <a:pt x="1565" y="5178"/>
                    <a:pt x="1565" y="5166"/>
                  </a:cubicBezTo>
                  <a:cubicBezTo>
                    <a:pt x="1565" y="5155"/>
                    <a:pt x="1560" y="5150"/>
                    <a:pt x="1554" y="5144"/>
                  </a:cubicBezTo>
                  <a:cubicBezTo>
                    <a:pt x="1554" y="5144"/>
                    <a:pt x="1549" y="5139"/>
                    <a:pt x="1543" y="5139"/>
                  </a:cubicBezTo>
                  <a:cubicBezTo>
                    <a:pt x="1526" y="5139"/>
                    <a:pt x="1521" y="5144"/>
                    <a:pt x="1504" y="5150"/>
                  </a:cubicBezTo>
                  <a:cubicBezTo>
                    <a:pt x="1493" y="5133"/>
                    <a:pt x="1488" y="5122"/>
                    <a:pt x="1488" y="5100"/>
                  </a:cubicBezTo>
                  <a:cubicBezTo>
                    <a:pt x="1488" y="5094"/>
                    <a:pt x="1493" y="5089"/>
                    <a:pt x="1499" y="5089"/>
                  </a:cubicBezTo>
                  <a:cubicBezTo>
                    <a:pt x="1499" y="5083"/>
                    <a:pt x="1504" y="5083"/>
                    <a:pt x="1504" y="5078"/>
                  </a:cubicBezTo>
                  <a:cubicBezTo>
                    <a:pt x="1504" y="5072"/>
                    <a:pt x="1499" y="5067"/>
                    <a:pt x="1499" y="5055"/>
                  </a:cubicBezTo>
                  <a:cubicBezTo>
                    <a:pt x="1499" y="5044"/>
                    <a:pt x="1504" y="5044"/>
                    <a:pt x="1510" y="5033"/>
                  </a:cubicBezTo>
                  <a:cubicBezTo>
                    <a:pt x="1482" y="5028"/>
                    <a:pt x="1471" y="5017"/>
                    <a:pt x="1449" y="5017"/>
                  </a:cubicBezTo>
                  <a:cubicBezTo>
                    <a:pt x="1438" y="5017"/>
                    <a:pt x="1438" y="5033"/>
                    <a:pt x="1432" y="5044"/>
                  </a:cubicBezTo>
                  <a:cubicBezTo>
                    <a:pt x="1432" y="5050"/>
                    <a:pt x="1426" y="5055"/>
                    <a:pt x="1421" y="5061"/>
                  </a:cubicBezTo>
                  <a:cubicBezTo>
                    <a:pt x="1399" y="5044"/>
                    <a:pt x="1404" y="5017"/>
                    <a:pt x="1382" y="4994"/>
                  </a:cubicBezTo>
                  <a:cubicBezTo>
                    <a:pt x="1366" y="4978"/>
                    <a:pt x="1343" y="4972"/>
                    <a:pt x="1321" y="4955"/>
                  </a:cubicBezTo>
                  <a:cubicBezTo>
                    <a:pt x="1293" y="4944"/>
                    <a:pt x="1282" y="4933"/>
                    <a:pt x="1254" y="4917"/>
                  </a:cubicBezTo>
                  <a:cubicBezTo>
                    <a:pt x="1243" y="4911"/>
                    <a:pt x="1243" y="4894"/>
                    <a:pt x="1238" y="4883"/>
                  </a:cubicBezTo>
                  <a:cubicBezTo>
                    <a:pt x="1232" y="4867"/>
                    <a:pt x="1216" y="4861"/>
                    <a:pt x="1216" y="4844"/>
                  </a:cubicBezTo>
                  <a:cubicBezTo>
                    <a:pt x="1216" y="4833"/>
                    <a:pt x="1227" y="4828"/>
                    <a:pt x="1227" y="4817"/>
                  </a:cubicBezTo>
                  <a:cubicBezTo>
                    <a:pt x="1227" y="4800"/>
                    <a:pt x="1210" y="4795"/>
                    <a:pt x="1193" y="4783"/>
                  </a:cubicBezTo>
                  <a:cubicBezTo>
                    <a:pt x="1166" y="4772"/>
                    <a:pt x="1160" y="4761"/>
                    <a:pt x="1138" y="4744"/>
                  </a:cubicBezTo>
                  <a:cubicBezTo>
                    <a:pt x="1116" y="4733"/>
                    <a:pt x="1105" y="4733"/>
                    <a:pt x="1082" y="4722"/>
                  </a:cubicBezTo>
                  <a:cubicBezTo>
                    <a:pt x="1077" y="4722"/>
                    <a:pt x="1071" y="4717"/>
                    <a:pt x="1066" y="4717"/>
                  </a:cubicBezTo>
                  <a:cubicBezTo>
                    <a:pt x="1049" y="4711"/>
                    <a:pt x="1043" y="4717"/>
                    <a:pt x="1032" y="4717"/>
                  </a:cubicBezTo>
                  <a:cubicBezTo>
                    <a:pt x="1032" y="4700"/>
                    <a:pt x="1038" y="4695"/>
                    <a:pt x="1038" y="4678"/>
                  </a:cubicBezTo>
                  <a:cubicBezTo>
                    <a:pt x="1032" y="4667"/>
                    <a:pt x="1021" y="4661"/>
                    <a:pt x="1021" y="4650"/>
                  </a:cubicBezTo>
                  <a:cubicBezTo>
                    <a:pt x="1021" y="4645"/>
                    <a:pt x="1027" y="4639"/>
                    <a:pt x="1032" y="4633"/>
                  </a:cubicBezTo>
                  <a:cubicBezTo>
                    <a:pt x="1032" y="4633"/>
                    <a:pt x="1038" y="4639"/>
                    <a:pt x="1038" y="4633"/>
                  </a:cubicBezTo>
                  <a:cubicBezTo>
                    <a:pt x="1043" y="4633"/>
                    <a:pt x="1043" y="4628"/>
                    <a:pt x="1049" y="4628"/>
                  </a:cubicBezTo>
                  <a:cubicBezTo>
                    <a:pt x="1060" y="4611"/>
                    <a:pt x="1055" y="4600"/>
                    <a:pt x="1066" y="4578"/>
                  </a:cubicBezTo>
                  <a:cubicBezTo>
                    <a:pt x="1055" y="4561"/>
                    <a:pt x="1055" y="4561"/>
                    <a:pt x="1055" y="4561"/>
                  </a:cubicBezTo>
                  <a:cubicBezTo>
                    <a:pt x="1066" y="4545"/>
                    <a:pt x="1071" y="4534"/>
                    <a:pt x="1082" y="4517"/>
                  </a:cubicBezTo>
                  <a:cubicBezTo>
                    <a:pt x="1060" y="4506"/>
                    <a:pt x="1049" y="4484"/>
                    <a:pt x="1021" y="4484"/>
                  </a:cubicBezTo>
                  <a:cubicBezTo>
                    <a:pt x="1010" y="4484"/>
                    <a:pt x="1010" y="4495"/>
                    <a:pt x="1005" y="4495"/>
                  </a:cubicBezTo>
                  <a:cubicBezTo>
                    <a:pt x="999" y="4500"/>
                    <a:pt x="994" y="4495"/>
                    <a:pt x="988" y="4495"/>
                  </a:cubicBezTo>
                  <a:cubicBezTo>
                    <a:pt x="971" y="4500"/>
                    <a:pt x="971" y="4517"/>
                    <a:pt x="966" y="4528"/>
                  </a:cubicBezTo>
                  <a:cubicBezTo>
                    <a:pt x="960" y="4550"/>
                    <a:pt x="966" y="4573"/>
                    <a:pt x="949" y="4589"/>
                  </a:cubicBezTo>
                  <a:cubicBezTo>
                    <a:pt x="949" y="4534"/>
                    <a:pt x="949" y="4534"/>
                    <a:pt x="949" y="4534"/>
                  </a:cubicBezTo>
                  <a:cubicBezTo>
                    <a:pt x="949" y="4511"/>
                    <a:pt x="955" y="4495"/>
                    <a:pt x="966" y="4473"/>
                  </a:cubicBezTo>
                  <a:cubicBezTo>
                    <a:pt x="971" y="4462"/>
                    <a:pt x="988" y="4462"/>
                    <a:pt x="988" y="4445"/>
                  </a:cubicBezTo>
                  <a:cubicBezTo>
                    <a:pt x="988" y="4423"/>
                    <a:pt x="977" y="4411"/>
                    <a:pt x="971" y="4395"/>
                  </a:cubicBezTo>
                  <a:cubicBezTo>
                    <a:pt x="971" y="4389"/>
                    <a:pt x="971" y="4384"/>
                    <a:pt x="966" y="4378"/>
                  </a:cubicBezTo>
                  <a:cubicBezTo>
                    <a:pt x="960" y="4373"/>
                    <a:pt x="955" y="4373"/>
                    <a:pt x="949" y="4367"/>
                  </a:cubicBezTo>
                  <a:cubicBezTo>
                    <a:pt x="944" y="4362"/>
                    <a:pt x="944" y="4356"/>
                    <a:pt x="938" y="4350"/>
                  </a:cubicBezTo>
                  <a:cubicBezTo>
                    <a:pt x="916" y="4323"/>
                    <a:pt x="899" y="4317"/>
                    <a:pt x="877" y="4300"/>
                  </a:cubicBezTo>
                  <a:cubicBezTo>
                    <a:pt x="860" y="4289"/>
                    <a:pt x="849" y="4284"/>
                    <a:pt x="844" y="4267"/>
                  </a:cubicBezTo>
                  <a:cubicBezTo>
                    <a:pt x="838" y="4256"/>
                    <a:pt x="844" y="4250"/>
                    <a:pt x="838" y="4239"/>
                  </a:cubicBezTo>
                  <a:cubicBezTo>
                    <a:pt x="833" y="4228"/>
                    <a:pt x="816" y="4228"/>
                    <a:pt x="805" y="4223"/>
                  </a:cubicBezTo>
                  <a:cubicBezTo>
                    <a:pt x="794" y="4212"/>
                    <a:pt x="794" y="4201"/>
                    <a:pt x="788" y="4195"/>
                  </a:cubicBezTo>
                  <a:cubicBezTo>
                    <a:pt x="788" y="4189"/>
                    <a:pt x="783" y="4189"/>
                    <a:pt x="777" y="4189"/>
                  </a:cubicBezTo>
                  <a:cubicBezTo>
                    <a:pt x="760" y="4217"/>
                    <a:pt x="760" y="4217"/>
                    <a:pt x="760" y="4217"/>
                  </a:cubicBezTo>
                  <a:cubicBezTo>
                    <a:pt x="744" y="4212"/>
                    <a:pt x="738" y="4201"/>
                    <a:pt x="733" y="4184"/>
                  </a:cubicBezTo>
                  <a:cubicBezTo>
                    <a:pt x="733" y="4178"/>
                    <a:pt x="738" y="4167"/>
                    <a:pt x="733" y="4162"/>
                  </a:cubicBezTo>
                  <a:cubicBezTo>
                    <a:pt x="733" y="4156"/>
                    <a:pt x="722" y="4156"/>
                    <a:pt x="716" y="4151"/>
                  </a:cubicBezTo>
                  <a:cubicBezTo>
                    <a:pt x="705" y="4139"/>
                    <a:pt x="694" y="4128"/>
                    <a:pt x="683" y="4128"/>
                  </a:cubicBezTo>
                  <a:cubicBezTo>
                    <a:pt x="671" y="4128"/>
                    <a:pt x="671" y="4139"/>
                    <a:pt x="660" y="4145"/>
                  </a:cubicBezTo>
                  <a:cubicBezTo>
                    <a:pt x="660" y="4145"/>
                    <a:pt x="655" y="4139"/>
                    <a:pt x="655" y="4145"/>
                  </a:cubicBezTo>
                  <a:cubicBezTo>
                    <a:pt x="655" y="4139"/>
                    <a:pt x="655" y="4134"/>
                    <a:pt x="655" y="4128"/>
                  </a:cubicBezTo>
                  <a:cubicBezTo>
                    <a:pt x="660" y="4123"/>
                    <a:pt x="666" y="4123"/>
                    <a:pt x="666" y="4117"/>
                  </a:cubicBezTo>
                  <a:cubicBezTo>
                    <a:pt x="666" y="4112"/>
                    <a:pt x="655" y="4112"/>
                    <a:pt x="655" y="4106"/>
                  </a:cubicBezTo>
                  <a:cubicBezTo>
                    <a:pt x="655" y="4095"/>
                    <a:pt x="666" y="4084"/>
                    <a:pt x="677" y="4073"/>
                  </a:cubicBezTo>
                  <a:cubicBezTo>
                    <a:pt x="688" y="4062"/>
                    <a:pt x="694" y="4051"/>
                    <a:pt x="699" y="4040"/>
                  </a:cubicBezTo>
                  <a:cubicBezTo>
                    <a:pt x="705" y="4028"/>
                    <a:pt x="710" y="4023"/>
                    <a:pt x="710" y="4012"/>
                  </a:cubicBezTo>
                  <a:cubicBezTo>
                    <a:pt x="710" y="3967"/>
                    <a:pt x="683" y="3951"/>
                    <a:pt x="671" y="3906"/>
                  </a:cubicBezTo>
                  <a:cubicBezTo>
                    <a:pt x="655" y="3856"/>
                    <a:pt x="655" y="3823"/>
                    <a:pt x="627" y="3784"/>
                  </a:cubicBezTo>
                  <a:cubicBezTo>
                    <a:pt x="605" y="3757"/>
                    <a:pt x="588" y="3745"/>
                    <a:pt x="566" y="3712"/>
                  </a:cubicBezTo>
                  <a:cubicBezTo>
                    <a:pt x="544" y="3684"/>
                    <a:pt x="544" y="3657"/>
                    <a:pt x="533" y="3623"/>
                  </a:cubicBezTo>
                  <a:cubicBezTo>
                    <a:pt x="522" y="3596"/>
                    <a:pt x="516" y="3579"/>
                    <a:pt x="511" y="3551"/>
                  </a:cubicBezTo>
                  <a:cubicBezTo>
                    <a:pt x="505" y="3540"/>
                    <a:pt x="505" y="3529"/>
                    <a:pt x="500" y="3518"/>
                  </a:cubicBezTo>
                  <a:cubicBezTo>
                    <a:pt x="500" y="3518"/>
                    <a:pt x="494" y="3518"/>
                    <a:pt x="494" y="3512"/>
                  </a:cubicBezTo>
                  <a:cubicBezTo>
                    <a:pt x="477" y="3496"/>
                    <a:pt x="466" y="3490"/>
                    <a:pt x="444" y="3473"/>
                  </a:cubicBezTo>
                  <a:cubicBezTo>
                    <a:pt x="433" y="3468"/>
                    <a:pt x="422" y="3462"/>
                    <a:pt x="405" y="3451"/>
                  </a:cubicBezTo>
                  <a:cubicBezTo>
                    <a:pt x="383" y="3440"/>
                    <a:pt x="377" y="3423"/>
                    <a:pt x="355" y="3407"/>
                  </a:cubicBezTo>
                  <a:cubicBezTo>
                    <a:pt x="344" y="3401"/>
                    <a:pt x="333" y="3401"/>
                    <a:pt x="327" y="3390"/>
                  </a:cubicBezTo>
                  <a:cubicBezTo>
                    <a:pt x="316" y="3379"/>
                    <a:pt x="322" y="3368"/>
                    <a:pt x="316" y="3351"/>
                  </a:cubicBezTo>
                  <a:cubicBezTo>
                    <a:pt x="316" y="3329"/>
                    <a:pt x="311" y="3318"/>
                    <a:pt x="311" y="3296"/>
                  </a:cubicBezTo>
                  <a:cubicBezTo>
                    <a:pt x="305" y="3285"/>
                    <a:pt x="300" y="3279"/>
                    <a:pt x="294" y="3268"/>
                  </a:cubicBezTo>
                  <a:cubicBezTo>
                    <a:pt x="289" y="3257"/>
                    <a:pt x="289" y="3246"/>
                    <a:pt x="283" y="3229"/>
                  </a:cubicBezTo>
                  <a:cubicBezTo>
                    <a:pt x="272" y="3201"/>
                    <a:pt x="272" y="3190"/>
                    <a:pt x="261" y="3163"/>
                  </a:cubicBezTo>
                  <a:cubicBezTo>
                    <a:pt x="250" y="3140"/>
                    <a:pt x="239" y="3129"/>
                    <a:pt x="239" y="3107"/>
                  </a:cubicBezTo>
                  <a:cubicBezTo>
                    <a:pt x="239" y="3074"/>
                    <a:pt x="239" y="3074"/>
                    <a:pt x="239" y="3074"/>
                  </a:cubicBezTo>
                  <a:cubicBezTo>
                    <a:pt x="239" y="3035"/>
                    <a:pt x="222" y="3013"/>
                    <a:pt x="200" y="2979"/>
                  </a:cubicBezTo>
                  <a:cubicBezTo>
                    <a:pt x="183" y="2957"/>
                    <a:pt x="155" y="2946"/>
                    <a:pt x="155" y="2913"/>
                  </a:cubicBezTo>
                  <a:cubicBezTo>
                    <a:pt x="155" y="2902"/>
                    <a:pt x="161" y="2891"/>
                    <a:pt x="161" y="2879"/>
                  </a:cubicBezTo>
                  <a:cubicBezTo>
                    <a:pt x="161" y="2868"/>
                    <a:pt x="161" y="2857"/>
                    <a:pt x="166" y="2841"/>
                  </a:cubicBezTo>
                  <a:cubicBezTo>
                    <a:pt x="166" y="2829"/>
                    <a:pt x="172" y="2824"/>
                    <a:pt x="177" y="2813"/>
                  </a:cubicBezTo>
                  <a:cubicBezTo>
                    <a:pt x="189" y="2796"/>
                    <a:pt x="211" y="2796"/>
                    <a:pt x="222" y="2774"/>
                  </a:cubicBezTo>
                  <a:cubicBezTo>
                    <a:pt x="227" y="2763"/>
                    <a:pt x="233" y="2752"/>
                    <a:pt x="244" y="2752"/>
                  </a:cubicBezTo>
                  <a:cubicBezTo>
                    <a:pt x="244" y="2746"/>
                    <a:pt x="250" y="2752"/>
                    <a:pt x="250" y="2752"/>
                  </a:cubicBezTo>
                  <a:cubicBezTo>
                    <a:pt x="266" y="2741"/>
                    <a:pt x="272" y="2730"/>
                    <a:pt x="289" y="2724"/>
                  </a:cubicBezTo>
                  <a:cubicBezTo>
                    <a:pt x="289" y="2741"/>
                    <a:pt x="289" y="2746"/>
                    <a:pt x="283" y="2763"/>
                  </a:cubicBezTo>
                  <a:cubicBezTo>
                    <a:pt x="277" y="2768"/>
                    <a:pt x="272" y="2768"/>
                    <a:pt x="272" y="2774"/>
                  </a:cubicBezTo>
                  <a:cubicBezTo>
                    <a:pt x="272" y="2785"/>
                    <a:pt x="272" y="2791"/>
                    <a:pt x="277" y="2796"/>
                  </a:cubicBezTo>
                  <a:cubicBezTo>
                    <a:pt x="283" y="2802"/>
                    <a:pt x="289" y="2802"/>
                    <a:pt x="289" y="2802"/>
                  </a:cubicBezTo>
                  <a:cubicBezTo>
                    <a:pt x="294" y="2807"/>
                    <a:pt x="294" y="2813"/>
                    <a:pt x="294" y="2818"/>
                  </a:cubicBezTo>
                  <a:cubicBezTo>
                    <a:pt x="294" y="2824"/>
                    <a:pt x="294" y="2824"/>
                    <a:pt x="289" y="2829"/>
                  </a:cubicBezTo>
                  <a:cubicBezTo>
                    <a:pt x="283" y="2824"/>
                    <a:pt x="283" y="2818"/>
                    <a:pt x="277" y="2813"/>
                  </a:cubicBezTo>
                  <a:cubicBezTo>
                    <a:pt x="277" y="2813"/>
                    <a:pt x="272" y="2813"/>
                    <a:pt x="266" y="2813"/>
                  </a:cubicBezTo>
                  <a:cubicBezTo>
                    <a:pt x="266" y="2824"/>
                    <a:pt x="266" y="2829"/>
                    <a:pt x="261" y="2841"/>
                  </a:cubicBezTo>
                  <a:cubicBezTo>
                    <a:pt x="261" y="2852"/>
                    <a:pt x="250" y="2852"/>
                    <a:pt x="250" y="2863"/>
                  </a:cubicBezTo>
                  <a:cubicBezTo>
                    <a:pt x="250" y="2868"/>
                    <a:pt x="250" y="2868"/>
                    <a:pt x="250" y="2874"/>
                  </a:cubicBezTo>
                  <a:cubicBezTo>
                    <a:pt x="277" y="2874"/>
                    <a:pt x="277" y="2874"/>
                    <a:pt x="277" y="2874"/>
                  </a:cubicBezTo>
                  <a:cubicBezTo>
                    <a:pt x="300" y="2874"/>
                    <a:pt x="311" y="2874"/>
                    <a:pt x="333" y="2879"/>
                  </a:cubicBezTo>
                  <a:cubicBezTo>
                    <a:pt x="350" y="2879"/>
                    <a:pt x="355" y="2885"/>
                    <a:pt x="372" y="2885"/>
                  </a:cubicBezTo>
                  <a:cubicBezTo>
                    <a:pt x="389" y="2885"/>
                    <a:pt x="400" y="2885"/>
                    <a:pt x="411" y="2874"/>
                  </a:cubicBezTo>
                  <a:cubicBezTo>
                    <a:pt x="416" y="2868"/>
                    <a:pt x="416" y="2857"/>
                    <a:pt x="427" y="2857"/>
                  </a:cubicBezTo>
                  <a:cubicBezTo>
                    <a:pt x="433" y="2857"/>
                    <a:pt x="438" y="2863"/>
                    <a:pt x="444" y="2868"/>
                  </a:cubicBezTo>
                  <a:cubicBezTo>
                    <a:pt x="449" y="2879"/>
                    <a:pt x="449" y="2891"/>
                    <a:pt x="455" y="2896"/>
                  </a:cubicBezTo>
                  <a:cubicBezTo>
                    <a:pt x="461" y="2902"/>
                    <a:pt x="466" y="2902"/>
                    <a:pt x="472" y="2902"/>
                  </a:cubicBezTo>
                  <a:cubicBezTo>
                    <a:pt x="483" y="2907"/>
                    <a:pt x="483" y="2907"/>
                    <a:pt x="494" y="2907"/>
                  </a:cubicBezTo>
                  <a:cubicBezTo>
                    <a:pt x="516" y="2907"/>
                    <a:pt x="533" y="2902"/>
                    <a:pt x="549" y="2885"/>
                  </a:cubicBezTo>
                  <a:cubicBezTo>
                    <a:pt x="566" y="2868"/>
                    <a:pt x="572" y="2846"/>
                    <a:pt x="599" y="2835"/>
                  </a:cubicBezTo>
                  <a:cubicBezTo>
                    <a:pt x="638" y="2818"/>
                    <a:pt x="666" y="2818"/>
                    <a:pt x="699" y="2785"/>
                  </a:cubicBezTo>
                  <a:cubicBezTo>
                    <a:pt x="710" y="2780"/>
                    <a:pt x="710" y="2768"/>
                    <a:pt x="716" y="2763"/>
                  </a:cubicBezTo>
                  <a:cubicBezTo>
                    <a:pt x="744" y="2735"/>
                    <a:pt x="760" y="2718"/>
                    <a:pt x="783" y="2680"/>
                  </a:cubicBezTo>
                  <a:cubicBezTo>
                    <a:pt x="788" y="2674"/>
                    <a:pt x="794" y="2669"/>
                    <a:pt x="794" y="2663"/>
                  </a:cubicBezTo>
                  <a:cubicBezTo>
                    <a:pt x="799" y="2652"/>
                    <a:pt x="805" y="2641"/>
                    <a:pt x="805" y="2624"/>
                  </a:cubicBezTo>
                  <a:cubicBezTo>
                    <a:pt x="810" y="2591"/>
                    <a:pt x="810" y="2569"/>
                    <a:pt x="810" y="2530"/>
                  </a:cubicBezTo>
                  <a:cubicBezTo>
                    <a:pt x="816" y="2502"/>
                    <a:pt x="821" y="2485"/>
                    <a:pt x="821" y="2458"/>
                  </a:cubicBezTo>
                  <a:cubicBezTo>
                    <a:pt x="821" y="2447"/>
                    <a:pt x="810" y="2447"/>
                    <a:pt x="799" y="2441"/>
                  </a:cubicBezTo>
                  <a:cubicBezTo>
                    <a:pt x="783" y="2435"/>
                    <a:pt x="771" y="2435"/>
                    <a:pt x="760" y="2430"/>
                  </a:cubicBezTo>
                  <a:cubicBezTo>
                    <a:pt x="749" y="2424"/>
                    <a:pt x="744" y="2419"/>
                    <a:pt x="733" y="2408"/>
                  </a:cubicBezTo>
                  <a:cubicBezTo>
                    <a:pt x="733" y="2402"/>
                    <a:pt x="727" y="2408"/>
                    <a:pt x="727" y="2402"/>
                  </a:cubicBezTo>
                  <a:cubicBezTo>
                    <a:pt x="722" y="2397"/>
                    <a:pt x="727" y="2391"/>
                    <a:pt x="722" y="2385"/>
                  </a:cubicBezTo>
                  <a:cubicBezTo>
                    <a:pt x="722" y="2374"/>
                    <a:pt x="716" y="2374"/>
                    <a:pt x="710" y="2369"/>
                  </a:cubicBezTo>
                  <a:cubicBezTo>
                    <a:pt x="694" y="2358"/>
                    <a:pt x="699" y="2336"/>
                    <a:pt x="683" y="2319"/>
                  </a:cubicBezTo>
                  <a:cubicBezTo>
                    <a:pt x="683" y="2313"/>
                    <a:pt x="677" y="2313"/>
                    <a:pt x="671" y="2302"/>
                  </a:cubicBezTo>
                  <a:cubicBezTo>
                    <a:pt x="655" y="2286"/>
                    <a:pt x="644" y="2280"/>
                    <a:pt x="633" y="2258"/>
                  </a:cubicBezTo>
                  <a:cubicBezTo>
                    <a:pt x="627" y="2247"/>
                    <a:pt x="611" y="2247"/>
                    <a:pt x="611" y="2230"/>
                  </a:cubicBezTo>
                  <a:cubicBezTo>
                    <a:pt x="611" y="2219"/>
                    <a:pt x="611" y="2219"/>
                    <a:pt x="611" y="2219"/>
                  </a:cubicBezTo>
                  <a:cubicBezTo>
                    <a:pt x="627" y="2219"/>
                    <a:pt x="633" y="2219"/>
                    <a:pt x="649" y="2219"/>
                  </a:cubicBezTo>
                  <a:cubicBezTo>
                    <a:pt x="660" y="2219"/>
                    <a:pt x="666" y="2213"/>
                    <a:pt x="671" y="2213"/>
                  </a:cubicBezTo>
                  <a:cubicBezTo>
                    <a:pt x="688" y="2213"/>
                    <a:pt x="694" y="2230"/>
                    <a:pt x="705" y="2230"/>
                  </a:cubicBezTo>
                  <a:cubicBezTo>
                    <a:pt x="710" y="2230"/>
                    <a:pt x="716" y="2224"/>
                    <a:pt x="722" y="2219"/>
                  </a:cubicBezTo>
                  <a:cubicBezTo>
                    <a:pt x="727" y="2213"/>
                    <a:pt x="733" y="2202"/>
                    <a:pt x="733" y="2191"/>
                  </a:cubicBezTo>
                  <a:cubicBezTo>
                    <a:pt x="733" y="2169"/>
                    <a:pt x="722" y="2152"/>
                    <a:pt x="710" y="2130"/>
                  </a:cubicBezTo>
                  <a:cubicBezTo>
                    <a:pt x="710" y="2119"/>
                    <a:pt x="710" y="2119"/>
                    <a:pt x="710" y="2119"/>
                  </a:cubicBezTo>
                  <a:cubicBezTo>
                    <a:pt x="727" y="2119"/>
                    <a:pt x="738" y="2113"/>
                    <a:pt x="760" y="2108"/>
                  </a:cubicBezTo>
                  <a:cubicBezTo>
                    <a:pt x="766" y="2108"/>
                    <a:pt x="777" y="2108"/>
                    <a:pt x="788" y="2102"/>
                  </a:cubicBezTo>
                  <a:cubicBezTo>
                    <a:pt x="794" y="2097"/>
                    <a:pt x="794" y="2086"/>
                    <a:pt x="799" y="2086"/>
                  </a:cubicBezTo>
                  <a:cubicBezTo>
                    <a:pt x="821" y="2086"/>
                    <a:pt x="827" y="2108"/>
                    <a:pt x="838" y="2119"/>
                  </a:cubicBezTo>
                  <a:cubicBezTo>
                    <a:pt x="849" y="2130"/>
                    <a:pt x="855" y="2136"/>
                    <a:pt x="866" y="2147"/>
                  </a:cubicBezTo>
                  <a:cubicBezTo>
                    <a:pt x="877" y="2158"/>
                    <a:pt x="888" y="2163"/>
                    <a:pt x="905" y="2163"/>
                  </a:cubicBezTo>
                  <a:cubicBezTo>
                    <a:pt x="949" y="2163"/>
                    <a:pt x="949" y="2163"/>
                    <a:pt x="949" y="2163"/>
                  </a:cubicBezTo>
                  <a:cubicBezTo>
                    <a:pt x="971" y="2163"/>
                    <a:pt x="971" y="2136"/>
                    <a:pt x="982" y="2119"/>
                  </a:cubicBezTo>
                  <a:cubicBezTo>
                    <a:pt x="988" y="2108"/>
                    <a:pt x="999" y="2102"/>
                    <a:pt x="1005" y="2097"/>
                  </a:cubicBezTo>
                  <a:cubicBezTo>
                    <a:pt x="1010" y="2080"/>
                    <a:pt x="1010" y="2075"/>
                    <a:pt x="1010" y="2058"/>
                  </a:cubicBezTo>
                  <a:cubicBezTo>
                    <a:pt x="1010" y="2030"/>
                    <a:pt x="1016" y="2019"/>
                    <a:pt x="1021" y="1991"/>
                  </a:cubicBezTo>
                  <a:cubicBezTo>
                    <a:pt x="1021" y="1980"/>
                    <a:pt x="1021" y="1969"/>
                    <a:pt x="1032" y="1958"/>
                  </a:cubicBezTo>
                  <a:cubicBezTo>
                    <a:pt x="1038" y="1947"/>
                    <a:pt x="1049" y="1947"/>
                    <a:pt x="1049" y="1936"/>
                  </a:cubicBezTo>
                  <a:cubicBezTo>
                    <a:pt x="1049" y="1925"/>
                    <a:pt x="1043" y="1925"/>
                    <a:pt x="1043" y="1914"/>
                  </a:cubicBezTo>
                  <a:cubicBezTo>
                    <a:pt x="1043" y="1908"/>
                    <a:pt x="1049" y="1908"/>
                    <a:pt x="1049" y="1908"/>
                  </a:cubicBezTo>
                  <a:cubicBezTo>
                    <a:pt x="1055" y="1902"/>
                    <a:pt x="1049" y="1902"/>
                    <a:pt x="1049" y="1897"/>
                  </a:cubicBezTo>
                  <a:cubicBezTo>
                    <a:pt x="1055" y="1886"/>
                    <a:pt x="1060" y="1880"/>
                    <a:pt x="1066" y="1869"/>
                  </a:cubicBezTo>
                  <a:cubicBezTo>
                    <a:pt x="1071" y="1858"/>
                    <a:pt x="1077" y="1853"/>
                    <a:pt x="1088" y="1842"/>
                  </a:cubicBezTo>
                  <a:cubicBezTo>
                    <a:pt x="1088" y="1842"/>
                    <a:pt x="1093" y="1842"/>
                    <a:pt x="1093" y="1836"/>
                  </a:cubicBezTo>
                  <a:cubicBezTo>
                    <a:pt x="1093" y="1836"/>
                    <a:pt x="1093" y="1830"/>
                    <a:pt x="1099" y="1830"/>
                  </a:cubicBezTo>
                  <a:cubicBezTo>
                    <a:pt x="1105" y="1814"/>
                    <a:pt x="1110" y="1808"/>
                    <a:pt x="1110" y="1791"/>
                  </a:cubicBezTo>
                  <a:cubicBezTo>
                    <a:pt x="1110" y="1769"/>
                    <a:pt x="1088" y="1764"/>
                    <a:pt x="1088" y="1742"/>
                  </a:cubicBezTo>
                  <a:cubicBezTo>
                    <a:pt x="1088" y="1736"/>
                    <a:pt x="1093" y="1730"/>
                    <a:pt x="1093" y="1725"/>
                  </a:cubicBezTo>
                  <a:cubicBezTo>
                    <a:pt x="1093" y="1719"/>
                    <a:pt x="1093" y="1708"/>
                    <a:pt x="1093" y="1703"/>
                  </a:cubicBezTo>
                  <a:cubicBezTo>
                    <a:pt x="1099" y="1697"/>
                    <a:pt x="1116" y="1697"/>
                    <a:pt x="1116" y="1686"/>
                  </a:cubicBezTo>
                  <a:cubicBezTo>
                    <a:pt x="1116" y="1665"/>
                    <a:pt x="1093" y="1659"/>
                    <a:pt x="1093" y="1637"/>
                  </a:cubicBezTo>
                  <a:cubicBezTo>
                    <a:pt x="1093" y="1632"/>
                    <a:pt x="1105" y="1632"/>
                    <a:pt x="1110" y="1626"/>
                  </a:cubicBezTo>
                  <a:cubicBezTo>
                    <a:pt x="1121" y="1620"/>
                    <a:pt x="1116" y="1609"/>
                    <a:pt x="1127" y="1609"/>
                  </a:cubicBezTo>
                  <a:cubicBezTo>
                    <a:pt x="1143" y="1609"/>
                    <a:pt x="1154" y="1620"/>
                    <a:pt x="1154" y="1637"/>
                  </a:cubicBezTo>
                  <a:cubicBezTo>
                    <a:pt x="1154" y="1643"/>
                    <a:pt x="1143" y="1643"/>
                    <a:pt x="1143" y="1648"/>
                  </a:cubicBezTo>
                  <a:cubicBezTo>
                    <a:pt x="1143" y="1665"/>
                    <a:pt x="1143" y="1676"/>
                    <a:pt x="1154" y="1686"/>
                  </a:cubicBezTo>
                  <a:cubicBezTo>
                    <a:pt x="1166" y="1697"/>
                    <a:pt x="1182" y="1692"/>
                    <a:pt x="1193" y="1692"/>
                  </a:cubicBezTo>
                  <a:cubicBezTo>
                    <a:pt x="1204" y="1697"/>
                    <a:pt x="1204" y="1708"/>
                    <a:pt x="1204" y="1719"/>
                  </a:cubicBezTo>
                  <a:cubicBezTo>
                    <a:pt x="1210" y="1753"/>
                    <a:pt x="1204" y="1769"/>
                    <a:pt x="1204" y="1803"/>
                  </a:cubicBezTo>
                  <a:cubicBezTo>
                    <a:pt x="1204" y="1825"/>
                    <a:pt x="1210" y="1842"/>
                    <a:pt x="1221" y="1853"/>
                  </a:cubicBezTo>
                  <a:cubicBezTo>
                    <a:pt x="1243" y="1869"/>
                    <a:pt x="1254" y="1875"/>
                    <a:pt x="1277" y="1886"/>
                  </a:cubicBezTo>
                  <a:cubicBezTo>
                    <a:pt x="1304" y="1897"/>
                    <a:pt x="1315" y="1908"/>
                    <a:pt x="1343" y="1919"/>
                  </a:cubicBezTo>
                  <a:cubicBezTo>
                    <a:pt x="1354" y="1919"/>
                    <a:pt x="1360" y="1930"/>
                    <a:pt x="1377" y="1930"/>
                  </a:cubicBezTo>
                  <a:cubicBezTo>
                    <a:pt x="1382" y="1930"/>
                    <a:pt x="1388" y="1925"/>
                    <a:pt x="1393" y="1925"/>
                  </a:cubicBezTo>
                  <a:cubicBezTo>
                    <a:pt x="1415" y="1930"/>
                    <a:pt x="1426" y="1953"/>
                    <a:pt x="1432" y="1975"/>
                  </a:cubicBezTo>
                  <a:cubicBezTo>
                    <a:pt x="1438" y="1997"/>
                    <a:pt x="1449" y="2013"/>
                    <a:pt x="1465" y="2030"/>
                  </a:cubicBezTo>
                  <a:cubicBezTo>
                    <a:pt x="1499" y="2064"/>
                    <a:pt x="1521" y="2091"/>
                    <a:pt x="1526" y="2141"/>
                  </a:cubicBezTo>
                  <a:cubicBezTo>
                    <a:pt x="1537" y="2186"/>
                    <a:pt x="1549" y="2213"/>
                    <a:pt x="1549" y="2258"/>
                  </a:cubicBezTo>
                  <a:cubicBezTo>
                    <a:pt x="1549" y="2274"/>
                    <a:pt x="1549" y="2286"/>
                    <a:pt x="1560" y="2297"/>
                  </a:cubicBezTo>
                  <a:cubicBezTo>
                    <a:pt x="1576" y="2319"/>
                    <a:pt x="1604" y="2313"/>
                    <a:pt x="1637" y="2313"/>
                  </a:cubicBezTo>
                  <a:cubicBezTo>
                    <a:pt x="1654" y="2313"/>
                    <a:pt x="1665" y="2319"/>
                    <a:pt x="1687" y="2319"/>
                  </a:cubicBezTo>
                  <a:cubicBezTo>
                    <a:pt x="1710" y="2324"/>
                    <a:pt x="1726" y="2324"/>
                    <a:pt x="1748" y="2336"/>
                  </a:cubicBezTo>
                  <a:cubicBezTo>
                    <a:pt x="1760" y="2341"/>
                    <a:pt x="1771" y="2352"/>
                    <a:pt x="1782" y="2363"/>
                  </a:cubicBezTo>
                  <a:cubicBezTo>
                    <a:pt x="1793" y="2374"/>
                    <a:pt x="1804" y="2374"/>
                    <a:pt x="1810" y="2385"/>
                  </a:cubicBezTo>
                  <a:cubicBezTo>
                    <a:pt x="1821" y="2397"/>
                    <a:pt x="1826" y="2402"/>
                    <a:pt x="1837" y="2408"/>
                  </a:cubicBezTo>
                  <a:cubicBezTo>
                    <a:pt x="1854" y="2419"/>
                    <a:pt x="1865" y="2424"/>
                    <a:pt x="1876" y="2430"/>
                  </a:cubicBezTo>
                  <a:cubicBezTo>
                    <a:pt x="1854" y="2413"/>
                    <a:pt x="1843" y="2397"/>
                    <a:pt x="1821" y="2369"/>
                  </a:cubicBezTo>
                  <a:cubicBezTo>
                    <a:pt x="1810" y="2358"/>
                    <a:pt x="1798" y="2352"/>
                    <a:pt x="1787" y="2336"/>
                  </a:cubicBezTo>
                  <a:cubicBezTo>
                    <a:pt x="1782" y="2324"/>
                    <a:pt x="1776" y="2313"/>
                    <a:pt x="1765" y="2302"/>
                  </a:cubicBezTo>
                  <a:cubicBezTo>
                    <a:pt x="1798" y="2308"/>
                    <a:pt x="1815" y="2313"/>
                    <a:pt x="1848" y="2319"/>
                  </a:cubicBezTo>
                  <a:cubicBezTo>
                    <a:pt x="1860" y="2319"/>
                    <a:pt x="1865" y="2324"/>
                    <a:pt x="1876" y="2324"/>
                  </a:cubicBezTo>
                  <a:cubicBezTo>
                    <a:pt x="1932" y="2324"/>
                    <a:pt x="1932" y="2324"/>
                    <a:pt x="1932" y="2324"/>
                  </a:cubicBezTo>
                  <a:cubicBezTo>
                    <a:pt x="1971" y="2324"/>
                    <a:pt x="1987" y="2336"/>
                    <a:pt x="2015" y="2358"/>
                  </a:cubicBezTo>
                  <a:cubicBezTo>
                    <a:pt x="2020" y="2363"/>
                    <a:pt x="2026" y="2374"/>
                    <a:pt x="2032" y="2380"/>
                  </a:cubicBezTo>
                  <a:cubicBezTo>
                    <a:pt x="2032" y="2380"/>
                    <a:pt x="2037" y="2380"/>
                    <a:pt x="2037" y="2385"/>
                  </a:cubicBezTo>
                  <a:cubicBezTo>
                    <a:pt x="2048" y="2391"/>
                    <a:pt x="2048" y="2402"/>
                    <a:pt x="2059" y="2413"/>
                  </a:cubicBezTo>
                  <a:cubicBezTo>
                    <a:pt x="2065" y="2424"/>
                    <a:pt x="2076" y="2424"/>
                    <a:pt x="2087" y="2435"/>
                  </a:cubicBezTo>
                  <a:cubicBezTo>
                    <a:pt x="2098" y="2441"/>
                    <a:pt x="2104" y="2452"/>
                    <a:pt x="2120" y="2452"/>
                  </a:cubicBezTo>
                  <a:cubicBezTo>
                    <a:pt x="2126" y="2452"/>
                    <a:pt x="2126" y="2452"/>
                    <a:pt x="2131" y="2447"/>
                  </a:cubicBezTo>
                  <a:cubicBezTo>
                    <a:pt x="2126" y="2441"/>
                    <a:pt x="2115" y="2435"/>
                    <a:pt x="2104" y="2424"/>
                  </a:cubicBezTo>
                  <a:cubicBezTo>
                    <a:pt x="2087" y="2408"/>
                    <a:pt x="2082" y="2391"/>
                    <a:pt x="2059" y="2374"/>
                  </a:cubicBezTo>
                  <a:cubicBezTo>
                    <a:pt x="2043" y="2369"/>
                    <a:pt x="2032" y="2363"/>
                    <a:pt x="2020" y="2358"/>
                  </a:cubicBezTo>
                  <a:cubicBezTo>
                    <a:pt x="1998" y="2341"/>
                    <a:pt x="1987" y="2330"/>
                    <a:pt x="1965" y="2319"/>
                  </a:cubicBezTo>
                  <a:cubicBezTo>
                    <a:pt x="1937" y="2308"/>
                    <a:pt x="1921" y="2313"/>
                    <a:pt x="1893" y="2302"/>
                  </a:cubicBezTo>
                  <a:cubicBezTo>
                    <a:pt x="1865" y="2291"/>
                    <a:pt x="1848" y="2286"/>
                    <a:pt x="1821" y="2269"/>
                  </a:cubicBezTo>
                  <a:cubicBezTo>
                    <a:pt x="1810" y="2263"/>
                    <a:pt x="1804" y="2258"/>
                    <a:pt x="1793" y="2252"/>
                  </a:cubicBezTo>
                  <a:cubicBezTo>
                    <a:pt x="1776" y="2247"/>
                    <a:pt x="1771" y="2241"/>
                    <a:pt x="1754" y="2241"/>
                  </a:cubicBezTo>
                  <a:cubicBezTo>
                    <a:pt x="1726" y="2230"/>
                    <a:pt x="1710" y="2230"/>
                    <a:pt x="1682" y="2224"/>
                  </a:cubicBezTo>
                  <a:cubicBezTo>
                    <a:pt x="1676" y="2224"/>
                    <a:pt x="1665" y="2219"/>
                    <a:pt x="1654" y="2219"/>
                  </a:cubicBezTo>
                  <a:cubicBezTo>
                    <a:pt x="1632" y="2213"/>
                    <a:pt x="1615" y="2213"/>
                    <a:pt x="1593" y="2197"/>
                  </a:cubicBezTo>
                  <a:cubicBezTo>
                    <a:pt x="1582" y="2191"/>
                    <a:pt x="1582" y="2180"/>
                    <a:pt x="1576" y="2169"/>
                  </a:cubicBezTo>
                  <a:cubicBezTo>
                    <a:pt x="1560" y="2147"/>
                    <a:pt x="1549" y="2130"/>
                    <a:pt x="1543" y="2108"/>
                  </a:cubicBezTo>
                  <a:cubicBezTo>
                    <a:pt x="1526" y="2052"/>
                    <a:pt x="1515" y="2019"/>
                    <a:pt x="1488" y="1969"/>
                  </a:cubicBezTo>
                  <a:cubicBezTo>
                    <a:pt x="1477" y="1947"/>
                    <a:pt x="1482" y="1930"/>
                    <a:pt x="1471" y="1902"/>
                  </a:cubicBezTo>
                  <a:cubicBezTo>
                    <a:pt x="1465" y="1891"/>
                    <a:pt x="1454" y="1886"/>
                    <a:pt x="1449" y="1875"/>
                  </a:cubicBezTo>
                  <a:cubicBezTo>
                    <a:pt x="1432" y="1847"/>
                    <a:pt x="1421" y="1825"/>
                    <a:pt x="1410" y="1791"/>
                  </a:cubicBezTo>
                  <a:cubicBezTo>
                    <a:pt x="1404" y="1775"/>
                    <a:pt x="1399" y="1769"/>
                    <a:pt x="1393" y="1747"/>
                  </a:cubicBezTo>
                  <a:cubicBezTo>
                    <a:pt x="1382" y="1703"/>
                    <a:pt x="1388" y="1680"/>
                    <a:pt x="1382" y="1637"/>
                  </a:cubicBezTo>
                  <a:cubicBezTo>
                    <a:pt x="1377" y="1604"/>
                    <a:pt x="1371" y="1582"/>
                    <a:pt x="1354" y="1548"/>
                  </a:cubicBezTo>
                  <a:cubicBezTo>
                    <a:pt x="1343" y="1537"/>
                    <a:pt x="1343" y="1526"/>
                    <a:pt x="1332" y="1515"/>
                  </a:cubicBezTo>
                  <a:cubicBezTo>
                    <a:pt x="1315" y="1498"/>
                    <a:pt x="1299" y="1487"/>
                    <a:pt x="1299" y="1465"/>
                  </a:cubicBezTo>
                  <a:cubicBezTo>
                    <a:pt x="1299" y="1448"/>
                    <a:pt x="1304" y="1437"/>
                    <a:pt x="1310" y="1421"/>
                  </a:cubicBezTo>
                  <a:cubicBezTo>
                    <a:pt x="1310" y="1409"/>
                    <a:pt x="1315" y="1404"/>
                    <a:pt x="1327" y="1393"/>
                  </a:cubicBezTo>
                  <a:cubicBezTo>
                    <a:pt x="1338" y="1387"/>
                    <a:pt x="1349" y="1382"/>
                    <a:pt x="1349" y="1371"/>
                  </a:cubicBezTo>
                  <a:cubicBezTo>
                    <a:pt x="1349" y="1360"/>
                    <a:pt x="1332" y="1360"/>
                    <a:pt x="1327" y="1354"/>
                  </a:cubicBezTo>
                  <a:cubicBezTo>
                    <a:pt x="1315" y="1348"/>
                    <a:pt x="1315" y="1343"/>
                    <a:pt x="1304" y="1337"/>
                  </a:cubicBezTo>
                  <a:cubicBezTo>
                    <a:pt x="1288" y="1326"/>
                    <a:pt x="1282" y="1321"/>
                    <a:pt x="1266" y="1309"/>
                  </a:cubicBezTo>
                  <a:cubicBezTo>
                    <a:pt x="1260" y="1304"/>
                    <a:pt x="1254" y="1298"/>
                    <a:pt x="1249" y="1293"/>
                  </a:cubicBezTo>
                  <a:cubicBezTo>
                    <a:pt x="1238" y="1276"/>
                    <a:pt x="1243" y="1265"/>
                    <a:pt x="1238" y="1243"/>
                  </a:cubicBezTo>
                  <a:cubicBezTo>
                    <a:pt x="1232" y="1221"/>
                    <a:pt x="1221" y="1210"/>
                    <a:pt x="1210" y="1193"/>
                  </a:cubicBezTo>
                  <a:cubicBezTo>
                    <a:pt x="1193" y="1160"/>
                    <a:pt x="1188" y="1143"/>
                    <a:pt x="1177" y="1110"/>
                  </a:cubicBezTo>
                  <a:cubicBezTo>
                    <a:pt x="1166" y="1071"/>
                    <a:pt x="1149" y="1054"/>
                    <a:pt x="1143" y="1015"/>
                  </a:cubicBezTo>
                  <a:cubicBezTo>
                    <a:pt x="1138" y="999"/>
                    <a:pt x="1138" y="993"/>
                    <a:pt x="1138" y="977"/>
                  </a:cubicBezTo>
                  <a:cubicBezTo>
                    <a:pt x="1138" y="1043"/>
                    <a:pt x="1138" y="1043"/>
                    <a:pt x="1138" y="1043"/>
                  </a:cubicBezTo>
                  <a:cubicBezTo>
                    <a:pt x="1138" y="1065"/>
                    <a:pt x="1132" y="1076"/>
                    <a:pt x="1138" y="1093"/>
                  </a:cubicBezTo>
                  <a:cubicBezTo>
                    <a:pt x="1143" y="1115"/>
                    <a:pt x="1160" y="1126"/>
                    <a:pt x="1166" y="1149"/>
                  </a:cubicBezTo>
                  <a:cubicBezTo>
                    <a:pt x="1171" y="1160"/>
                    <a:pt x="1171" y="1165"/>
                    <a:pt x="1182" y="1176"/>
                  </a:cubicBezTo>
                  <a:cubicBezTo>
                    <a:pt x="1182" y="1182"/>
                    <a:pt x="1193" y="1182"/>
                    <a:pt x="1199" y="1193"/>
                  </a:cubicBezTo>
                  <a:cubicBezTo>
                    <a:pt x="1210" y="1210"/>
                    <a:pt x="1221" y="1226"/>
                    <a:pt x="1221" y="1249"/>
                  </a:cubicBezTo>
                  <a:cubicBezTo>
                    <a:pt x="1221" y="1276"/>
                    <a:pt x="1216" y="1293"/>
                    <a:pt x="1210" y="1321"/>
                  </a:cubicBezTo>
                  <a:cubicBezTo>
                    <a:pt x="1210" y="1337"/>
                    <a:pt x="1193" y="1343"/>
                    <a:pt x="1193" y="1360"/>
                  </a:cubicBezTo>
                  <a:cubicBezTo>
                    <a:pt x="1193" y="1382"/>
                    <a:pt x="1210" y="1387"/>
                    <a:pt x="1221" y="1398"/>
                  </a:cubicBezTo>
                  <a:cubicBezTo>
                    <a:pt x="1238" y="1421"/>
                    <a:pt x="1243" y="1432"/>
                    <a:pt x="1249" y="1459"/>
                  </a:cubicBezTo>
                  <a:cubicBezTo>
                    <a:pt x="1254" y="1482"/>
                    <a:pt x="1254" y="1493"/>
                    <a:pt x="1260" y="1515"/>
                  </a:cubicBezTo>
                  <a:cubicBezTo>
                    <a:pt x="1271" y="1532"/>
                    <a:pt x="1277" y="1537"/>
                    <a:pt x="1288" y="1554"/>
                  </a:cubicBezTo>
                  <a:cubicBezTo>
                    <a:pt x="1299" y="1565"/>
                    <a:pt x="1304" y="1565"/>
                    <a:pt x="1304" y="1576"/>
                  </a:cubicBezTo>
                  <a:cubicBezTo>
                    <a:pt x="1304" y="1587"/>
                    <a:pt x="1304" y="1593"/>
                    <a:pt x="1299" y="1598"/>
                  </a:cubicBezTo>
                  <a:cubicBezTo>
                    <a:pt x="1299" y="1604"/>
                    <a:pt x="1293" y="1604"/>
                    <a:pt x="1293" y="1609"/>
                  </a:cubicBezTo>
                  <a:cubicBezTo>
                    <a:pt x="1293" y="1620"/>
                    <a:pt x="1299" y="1620"/>
                    <a:pt x="1304" y="1626"/>
                  </a:cubicBezTo>
                  <a:cubicBezTo>
                    <a:pt x="1315" y="1648"/>
                    <a:pt x="1327" y="1659"/>
                    <a:pt x="1327" y="1680"/>
                  </a:cubicBezTo>
                  <a:cubicBezTo>
                    <a:pt x="1327" y="1692"/>
                    <a:pt x="1315" y="1703"/>
                    <a:pt x="1304" y="1703"/>
                  </a:cubicBezTo>
                  <a:cubicBezTo>
                    <a:pt x="1282" y="1703"/>
                    <a:pt x="1277" y="1676"/>
                    <a:pt x="1271" y="1659"/>
                  </a:cubicBezTo>
                  <a:cubicBezTo>
                    <a:pt x="1266" y="1637"/>
                    <a:pt x="1243" y="1632"/>
                    <a:pt x="1227" y="1615"/>
                  </a:cubicBezTo>
                  <a:cubicBezTo>
                    <a:pt x="1204" y="1598"/>
                    <a:pt x="1199" y="1587"/>
                    <a:pt x="1182" y="1565"/>
                  </a:cubicBezTo>
                  <a:cubicBezTo>
                    <a:pt x="1166" y="1554"/>
                    <a:pt x="1160" y="1543"/>
                    <a:pt x="1149" y="1532"/>
                  </a:cubicBezTo>
                  <a:cubicBezTo>
                    <a:pt x="1143" y="1520"/>
                    <a:pt x="1143" y="1509"/>
                    <a:pt x="1132" y="1509"/>
                  </a:cubicBezTo>
                  <a:cubicBezTo>
                    <a:pt x="1116" y="1509"/>
                    <a:pt x="1110" y="1520"/>
                    <a:pt x="1093" y="1526"/>
                  </a:cubicBezTo>
                  <a:cubicBezTo>
                    <a:pt x="1077" y="1537"/>
                    <a:pt x="1071" y="1543"/>
                    <a:pt x="1055" y="1543"/>
                  </a:cubicBezTo>
                  <a:cubicBezTo>
                    <a:pt x="1038" y="1543"/>
                    <a:pt x="1032" y="1537"/>
                    <a:pt x="1021" y="1520"/>
                  </a:cubicBezTo>
                  <a:cubicBezTo>
                    <a:pt x="1010" y="1532"/>
                    <a:pt x="1010" y="1532"/>
                    <a:pt x="1010" y="1532"/>
                  </a:cubicBezTo>
                  <a:cubicBezTo>
                    <a:pt x="1016" y="1548"/>
                    <a:pt x="1021" y="1559"/>
                    <a:pt x="1021" y="1576"/>
                  </a:cubicBezTo>
                  <a:cubicBezTo>
                    <a:pt x="1021" y="1604"/>
                    <a:pt x="1005" y="1620"/>
                    <a:pt x="999" y="1648"/>
                  </a:cubicBezTo>
                  <a:cubicBezTo>
                    <a:pt x="999" y="1665"/>
                    <a:pt x="999" y="1670"/>
                    <a:pt x="999" y="1686"/>
                  </a:cubicBezTo>
                  <a:cubicBezTo>
                    <a:pt x="994" y="1697"/>
                    <a:pt x="999" y="1714"/>
                    <a:pt x="982" y="1719"/>
                  </a:cubicBezTo>
                  <a:cubicBezTo>
                    <a:pt x="960" y="1730"/>
                    <a:pt x="938" y="1730"/>
                    <a:pt x="910" y="1736"/>
                  </a:cubicBezTo>
                  <a:cubicBezTo>
                    <a:pt x="888" y="1736"/>
                    <a:pt x="877" y="1753"/>
                    <a:pt x="860" y="1775"/>
                  </a:cubicBezTo>
                  <a:cubicBezTo>
                    <a:pt x="855" y="1786"/>
                    <a:pt x="849" y="1797"/>
                    <a:pt x="838" y="1797"/>
                  </a:cubicBezTo>
                  <a:cubicBezTo>
                    <a:pt x="821" y="1797"/>
                    <a:pt x="816" y="1786"/>
                    <a:pt x="805" y="1769"/>
                  </a:cubicBezTo>
                  <a:cubicBezTo>
                    <a:pt x="799" y="1764"/>
                    <a:pt x="799" y="1758"/>
                    <a:pt x="794" y="1753"/>
                  </a:cubicBezTo>
                  <a:cubicBezTo>
                    <a:pt x="783" y="1747"/>
                    <a:pt x="766" y="1747"/>
                    <a:pt x="766" y="1730"/>
                  </a:cubicBezTo>
                  <a:cubicBezTo>
                    <a:pt x="766" y="1708"/>
                    <a:pt x="788" y="1697"/>
                    <a:pt x="799" y="1676"/>
                  </a:cubicBezTo>
                  <a:cubicBezTo>
                    <a:pt x="805" y="1665"/>
                    <a:pt x="805" y="1654"/>
                    <a:pt x="805" y="1648"/>
                  </a:cubicBezTo>
                  <a:cubicBezTo>
                    <a:pt x="810" y="1626"/>
                    <a:pt x="827" y="1626"/>
                    <a:pt x="844" y="1615"/>
                  </a:cubicBezTo>
                  <a:cubicBezTo>
                    <a:pt x="866" y="1604"/>
                    <a:pt x="877" y="1598"/>
                    <a:pt x="888" y="1582"/>
                  </a:cubicBezTo>
                  <a:cubicBezTo>
                    <a:pt x="910" y="1559"/>
                    <a:pt x="894" y="1526"/>
                    <a:pt x="899" y="1493"/>
                  </a:cubicBezTo>
                  <a:cubicBezTo>
                    <a:pt x="905" y="1482"/>
                    <a:pt x="916" y="1471"/>
                    <a:pt x="921" y="1459"/>
                  </a:cubicBezTo>
                  <a:cubicBezTo>
                    <a:pt x="921" y="1454"/>
                    <a:pt x="916" y="1448"/>
                    <a:pt x="921" y="1448"/>
                  </a:cubicBezTo>
                  <a:cubicBezTo>
                    <a:pt x="921" y="1426"/>
                    <a:pt x="927" y="1415"/>
                    <a:pt x="927" y="1398"/>
                  </a:cubicBezTo>
                  <a:cubicBezTo>
                    <a:pt x="927" y="1360"/>
                    <a:pt x="921" y="1337"/>
                    <a:pt x="899" y="1309"/>
                  </a:cubicBezTo>
                  <a:cubicBezTo>
                    <a:pt x="888" y="1287"/>
                    <a:pt x="871" y="1282"/>
                    <a:pt x="855" y="1265"/>
                  </a:cubicBezTo>
                  <a:cubicBezTo>
                    <a:pt x="849" y="1276"/>
                    <a:pt x="849" y="1287"/>
                    <a:pt x="849" y="1304"/>
                  </a:cubicBezTo>
                  <a:cubicBezTo>
                    <a:pt x="849" y="1321"/>
                    <a:pt x="849" y="1326"/>
                    <a:pt x="855" y="1343"/>
                  </a:cubicBezTo>
                  <a:cubicBezTo>
                    <a:pt x="855" y="1343"/>
                    <a:pt x="849" y="1348"/>
                    <a:pt x="855" y="1354"/>
                  </a:cubicBezTo>
                  <a:cubicBezTo>
                    <a:pt x="860" y="1360"/>
                    <a:pt x="866" y="1354"/>
                    <a:pt x="877" y="1360"/>
                  </a:cubicBezTo>
                  <a:cubicBezTo>
                    <a:pt x="899" y="1365"/>
                    <a:pt x="916" y="1382"/>
                    <a:pt x="916" y="1409"/>
                  </a:cubicBezTo>
                  <a:cubicBezTo>
                    <a:pt x="916" y="1454"/>
                    <a:pt x="877" y="1471"/>
                    <a:pt x="866" y="1509"/>
                  </a:cubicBezTo>
                  <a:cubicBezTo>
                    <a:pt x="855" y="1532"/>
                    <a:pt x="849" y="1548"/>
                    <a:pt x="844" y="1570"/>
                  </a:cubicBezTo>
                  <a:cubicBezTo>
                    <a:pt x="844" y="1582"/>
                    <a:pt x="844" y="1593"/>
                    <a:pt x="838" y="1598"/>
                  </a:cubicBezTo>
                  <a:cubicBezTo>
                    <a:pt x="833" y="1609"/>
                    <a:pt x="821" y="1604"/>
                    <a:pt x="816" y="1604"/>
                  </a:cubicBezTo>
                  <a:cubicBezTo>
                    <a:pt x="805" y="1604"/>
                    <a:pt x="799" y="1598"/>
                    <a:pt x="794" y="1593"/>
                  </a:cubicBezTo>
                  <a:cubicBezTo>
                    <a:pt x="788" y="1587"/>
                    <a:pt x="783" y="1582"/>
                    <a:pt x="783" y="1576"/>
                  </a:cubicBezTo>
                  <a:cubicBezTo>
                    <a:pt x="777" y="1570"/>
                    <a:pt x="777" y="1559"/>
                    <a:pt x="771" y="1559"/>
                  </a:cubicBezTo>
                  <a:cubicBezTo>
                    <a:pt x="771" y="1554"/>
                    <a:pt x="766" y="1559"/>
                    <a:pt x="760" y="1559"/>
                  </a:cubicBezTo>
                  <a:cubicBezTo>
                    <a:pt x="749" y="1554"/>
                    <a:pt x="738" y="1554"/>
                    <a:pt x="727" y="1543"/>
                  </a:cubicBezTo>
                  <a:cubicBezTo>
                    <a:pt x="722" y="1543"/>
                    <a:pt x="716" y="1537"/>
                    <a:pt x="716" y="1532"/>
                  </a:cubicBezTo>
                  <a:cubicBezTo>
                    <a:pt x="710" y="1526"/>
                    <a:pt x="710" y="1526"/>
                    <a:pt x="705" y="1526"/>
                  </a:cubicBezTo>
                  <a:cubicBezTo>
                    <a:pt x="694" y="1543"/>
                    <a:pt x="688" y="1554"/>
                    <a:pt x="683" y="1570"/>
                  </a:cubicBezTo>
                  <a:cubicBezTo>
                    <a:pt x="683" y="1587"/>
                    <a:pt x="683" y="1604"/>
                    <a:pt x="671" y="1615"/>
                  </a:cubicBezTo>
                  <a:cubicBezTo>
                    <a:pt x="666" y="1620"/>
                    <a:pt x="666" y="1626"/>
                    <a:pt x="655" y="1626"/>
                  </a:cubicBezTo>
                  <a:cubicBezTo>
                    <a:pt x="644" y="1626"/>
                    <a:pt x="644" y="1615"/>
                    <a:pt x="633" y="1609"/>
                  </a:cubicBezTo>
                  <a:cubicBezTo>
                    <a:pt x="616" y="1593"/>
                    <a:pt x="611" y="1576"/>
                    <a:pt x="599" y="1559"/>
                  </a:cubicBezTo>
                  <a:cubicBezTo>
                    <a:pt x="594" y="1548"/>
                    <a:pt x="588" y="1537"/>
                    <a:pt x="577" y="1532"/>
                  </a:cubicBezTo>
                  <a:cubicBezTo>
                    <a:pt x="577" y="1526"/>
                    <a:pt x="572" y="1526"/>
                    <a:pt x="572" y="1520"/>
                  </a:cubicBezTo>
                  <a:cubicBezTo>
                    <a:pt x="560" y="1504"/>
                    <a:pt x="560" y="1493"/>
                    <a:pt x="560" y="1476"/>
                  </a:cubicBezTo>
                  <a:cubicBezTo>
                    <a:pt x="549" y="1493"/>
                    <a:pt x="544" y="1504"/>
                    <a:pt x="538" y="1520"/>
                  </a:cubicBezTo>
                  <a:cubicBezTo>
                    <a:pt x="533" y="1532"/>
                    <a:pt x="527" y="1532"/>
                    <a:pt x="522" y="1543"/>
                  </a:cubicBezTo>
                  <a:cubicBezTo>
                    <a:pt x="522" y="1554"/>
                    <a:pt x="516" y="1559"/>
                    <a:pt x="511" y="1570"/>
                  </a:cubicBezTo>
                  <a:cubicBezTo>
                    <a:pt x="511" y="1576"/>
                    <a:pt x="500" y="1576"/>
                    <a:pt x="494" y="1582"/>
                  </a:cubicBezTo>
                  <a:cubicBezTo>
                    <a:pt x="483" y="1593"/>
                    <a:pt x="477" y="1604"/>
                    <a:pt x="466" y="1615"/>
                  </a:cubicBezTo>
                  <a:cubicBezTo>
                    <a:pt x="461" y="1632"/>
                    <a:pt x="449" y="1637"/>
                    <a:pt x="444" y="1654"/>
                  </a:cubicBezTo>
                  <a:cubicBezTo>
                    <a:pt x="438" y="1665"/>
                    <a:pt x="438" y="1670"/>
                    <a:pt x="433" y="1680"/>
                  </a:cubicBezTo>
                  <a:cubicBezTo>
                    <a:pt x="427" y="1686"/>
                    <a:pt x="422" y="1692"/>
                    <a:pt x="416" y="1697"/>
                  </a:cubicBezTo>
                  <a:cubicBezTo>
                    <a:pt x="411" y="1697"/>
                    <a:pt x="405" y="1697"/>
                    <a:pt x="400" y="1692"/>
                  </a:cubicBezTo>
                  <a:cubicBezTo>
                    <a:pt x="383" y="1676"/>
                    <a:pt x="394" y="1659"/>
                    <a:pt x="389" y="1637"/>
                  </a:cubicBezTo>
                  <a:cubicBezTo>
                    <a:pt x="389" y="1615"/>
                    <a:pt x="383" y="1609"/>
                    <a:pt x="383" y="1587"/>
                  </a:cubicBezTo>
                  <a:cubicBezTo>
                    <a:pt x="383" y="1543"/>
                    <a:pt x="383" y="1543"/>
                    <a:pt x="383" y="1543"/>
                  </a:cubicBezTo>
                  <a:cubicBezTo>
                    <a:pt x="383" y="1498"/>
                    <a:pt x="372" y="1476"/>
                    <a:pt x="361" y="1432"/>
                  </a:cubicBezTo>
                  <a:cubicBezTo>
                    <a:pt x="350" y="1398"/>
                    <a:pt x="355" y="1382"/>
                    <a:pt x="350" y="1348"/>
                  </a:cubicBezTo>
                  <a:cubicBezTo>
                    <a:pt x="350" y="1332"/>
                    <a:pt x="344" y="1321"/>
                    <a:pt x="344" y="1304"/>
                  </a:cubicBezTo>
                  <a:cubicBezTo>
                    <a:pt x="344" y="1293"/>
                    <a:pt x="344" y="1282"/>
                    <a:pt x="355" y="1271"/>
                  </a:cubicBezTo>
                  <a:cubicBezTo>
                    <a:pt x="338" y="1276"/>
                    <a:pt x="327" y="1287"/>
                    <a:pt x="316" y="1293"/>
                  </a:cubicBezTo>
                  <a:cubicBezTo>
                    <a:pt x="305" y="1293"/>
                    <a:pt x="300" y="1293"/>
                    <a:pt x="294" y="1298"/>
                  </a:cubicBezTo>
                  <a:cubicBezTo>
                    <a:pt x="294" y="1298"/>
                    <a:pt x="289" y="1304"/>
                    <a:pt x="289" y="1309"/>
                  </a:cubicBezTo>
                  <a:cubicBezTo>
                    <a:pt x="289" y="1337"/>
                    <a:pt x="305" y="1348"/>
                    <a:pt x="316" y="1376"/>
                  </a:cubicBezTo>
                  <a:cubicBezTo>
                    <a:pt x="322" y="1393"/>
                    <a:pt x="322" y="1404"/>
                    <a:pt x="333" y="1421"/>
                  </a:cubicBezTo>
                  <a:cubicBezTo>
                    <a:pt x="350" y="1454"/>
                    <a:pt x="361" y="1476"/>
                    <a:pt x="361" y="1509"/>
                  </a:cubicBezTo>
                  <a:cubicBezTo>
                    <a:pt x="361" y="1609"/>
                    <a:pt x="361" y="1609"/>
                    <a:pt x="361" y="1609"/>
                  </a:cubicBezTo>
                  <a:cubicBezTo>
                    <a:pt x="338" y="1708"/>
                    <a:pt x="338" y="1708"/>
                    <a:pt x="338" y="1708"/>
                  </a:cubicBezTo>
                  <a:cubicBezTo>
                    <a:pt x="338" y="1725"/>
                    <a:pt x="338" y="1725"/>
                    <a:pt x="338" y="1725"/>
                  </a:cubicBezTo>
                  <a:cubicBezTo>
                    <a:pt x="366" y="1725"/>
                    <a:pt x="366" y="1725"/>
                    <a:pt x="366" y="1725"/>
                  </a:cubicBezTo>
                  <a:cubicBezTo>
                    <a:pt x="383" y="1725"/>
                    <a:pt x="394" y="1714"/>
                    <a:pt x="405" y="1703"/>
                  </a:cubicBezTo>
                  <a:cubicBezTo>
                    <a:pt x="411" y="1714"/>
                    <a:pt x="411" y="1719"/>
                    <a:pt x="411" y="1730"/>
                  </a:cubicBezTo>
                  <a:cubicBezTo>
                    <a:pt x="416" y="1742"/>
                    <a:pt x="422" y="1747"/>
                    <a:pt x="422" y="1758"/>
                  </a:cubicBezTo>
                  <a:cubicBezTo>
                    <a:pt x="422" y="1764"/>
                    <a:pt x="411" y="1769"/>
                    <a:pt x="405" y="1775"/>
                  </a:cubicBezTo>
                  <a:cubicBezTo>
                    <a:pt x="389" y="1786"/>
                    <a:pt x="383" y="1797"/>
                    <a:pt x="372" y="1814"/>
                  </a:cubicBezTo>
                  <a:cubicBezTo>
                    <a:pt x="366" y="1814"/>
                    <a:pt x="366" y="1814"/>
                    <a:pt x="361" y="1819"/>
                  </a:cubicBezTo>
                  <a:cubicBezTo>
                    <a:pt x="361" y="1825"/>
                    <a:pt x="366" y="1830"/>
                    <a:pt x="366" y="1836"/>
                  </a:cubicBezTo>
                  <a:cubicBezTo>
                    <a:pt x="366" y="1964"/>
                    <a:pt x="366" y="1964"/>
                    <a:pt x="366" y="1964"/>
                  </a:cubicBezTo>
                  <a:cubicBezTo>
                    <a:pt x="355" y="1958"/>
                    <a:pt x="350" y="1958"/>
                    <a:pt x="338" y="1953"/>
                  </a:cubicBezTo>
                  <a:cubicBezTo>
                    <a:pt x="338" y="1953"/>
                    <a:pt x="338" y="1947"/>
                    <a:pt x="333" y="1941"/>
                  </a:cubicBezTo>
                  <a:cubicBezTo>
                    <a:pt x="327" y="1936"/>
                    <a:pt x="327" y="1936"/>
                    <a:pt x="322" y="1930"/>
                  </a:cubicBezTo>
                  <a:lnTo>
                    <a:pt x="322" y="1930"/>
                  </a:lnTo>
                  <a:cubicBezTo>
                    <a:pt x="322" y="1875"/>
                    <a:pt x="322" y="1836"/>
                    <a:pt x="305" y="1786"/>
                  </a:cubicBezTo>
                  <a:cubicBezTo>
                    <a:pt x="294" y="1758"/>
                    <a:pt x="277" y="1747"/>
                    <a:pt x="266" y="1719"/>
                  </a:cubicBezTo>
                  <a:cubicBezTo>
                    <a:pt x="239" y="1680"/>
                    <a:pt x="233" y="1654"/>
                    <a:pt x="211" y="1615"/>
                  </a:cubicBezTo>
                  <a:cubicBezTo>
                    <a:pt x="189" y="1587"/>
                    <a:pt x="166" y="1570"/>
                    <a:pt x="161" y="1537"/>
                  </a:cubicBezTo>
                  <a:cubicBezTo>
                    <a:pt x="155" y="1493"/>
                    <a:pt x="161" y="1465"/>
                    <a:pt x="155" y="1415"/>
                  </a:cubicBezTo>
                  <a:cubicBezTo>
                    <a:pt x="150" y="1376"/>
                    <a:pt x="133" y="1354"/>
                    <a:pt x="133" y="1309"/>
                  </a:cubicBezTo>
                  <a:cubicBezTo>
                    <a:pt x="133" y="1243"/>
                    <a:pt x="133" y="1243"/>
                    <a:pt x="133" y="1243"/>
                  </a:cubicBezTo>
                  <a:cubicBezTo>
                    <a:pt x="133" y="1210"/>
                    <a:pt x="144" y="1187"/>
                    <a:pt x="144" y="1154"/>
                  </a:cubicBezTo>
                  <a:cubicBezTo>
                    <a:pt x="144" y="1088"/>
                    <a:pt x="144" y="1088"/>
                    <a:pt x="144" y="1088"/>
                  </a:cubicBezTo>
                  <a:cubicBezTo>
                    <a:pt x="144" y="1043"/>
                    <a:pt x="122" y="1021"/>
                    <a:pt x="94" y="982"/>
                  </a:cubicBezTo>
                  <a:cubicBezTo>
                    <a:pt x="83" y="965"/>
                    <a:pt x="72" y="949"/>
                    <a:pt x="61" y="932"/>
                  </a:cubicBezTo>
                  <a:cubicBezTo>
                    <a:pt x="55" y="921"/>
                    <a:pt x="50" y="910"/>
                    <a:pt x="39" y="904"/>
                  </a:cubicBezTo>
                  <a:cubicBezTo>
                    <a:pt x="33" y="899"/>
                    <a:pt x="17" y="893"/>
                    <a:pt x="17" y="882"/>
                  </a:cubicBezTo>
                  <a:cubicBezTo>
                    <a:pt x="17" y="849"/>
                    <a:pt x="33" y="832"/>
                    <a:pt x="33" y="799"/>
                  </a:cubicBezTo>
                  <a:cubicBezTo>
                    <a:pt x="33" y="777"/>
                    <a:pt x="0" y="777"/>
                    <a:pt x="0" y="755"/>
                  </a:cubicBezTo>
                  <a:cubicBezTo>
                    <a:pt x="0" y="732"/>
                    <a:pt x="0" y="716"/>
                    <a:pt x="17" y="699"/>
                  </a:cubicBezTo>
                  <a:cubicBezTo>
                    <a:pt x="17" y="693"/>
                    <a:pt x="22" y="693"/>
                    <a:pt x="28" y="688"/>
                  </a:cubicBezTo>
                  <a:cubicBezTo>
                    <a:pt x="39" y="671"/>
                    <a:pt x="44" y="655"/>
                    <a:pt x="55" y="638"/>
                  </a:cubicBezTo>
                  <a:cubicBezTo>
                    <a:pt x="78" y="599"/>
                    <a:pt x="94" y="582"/>
                    <a:pt x="116" y="544"/>
                  </a:cubicBezTo>
                  <a:cubicBezTo>
                    <a:pt x="128" y="527"/>
                    <a:pt x="133" y="510"/>
                    <a:pt x="144" y="488"/>
                  </a:cubicBezTo>
                  <a:cubicBezTo>
                    <a:pt x="144" y="488"/>
                    <a:pt x="150" y="482"/>
                    <a:pt x="150" y="477"/>
                  </a:cubicBezTo>
                  <a:cubicBezTo>
                    <a:pt x="150" y="344"/>
                    <a:pt x="150" y="344"/>
                    <a:pt x="150" y="344"/>
                  </a:cubicBezTo>
                  <a:cubicBezTo>
                    <a:pt x="150" y="316"/>
                    <a:pt x="139" y="294"/>
                    <a:pt x="150" y="266"/>
                  </a:cubicBezTo>
                  <a:cubicBezTo>
                    <a:pt x="155" y="249"/>
                    <a:pt x="177" y="244"/>
                    <a:pt x="194" y="238"/>
                  </a:cubicBezTo>
                  <a:cubicBezTo>
                    <a:pt x="211" y="233"/>
                    <a:pt x="216" y="227"/>
                    <a:pt x="233" y="227"/>
                  </a:cubicBezTo>
                  <a:cubicBezTo>
                    <a:pt x="266" y="227"/>
                    <a:pt x="283" y="233"/>
                    <a:pt x="311" y="244"/>
                  </a:cubicBezTo>
                  <a:cubicBezTo>
                    <a:pt x="322" y="244"/>
                    <a:pt x="333" y="244"/>
                    <a:pt x="338" y="249"/>
                  </a:cubicBezTo>
                  <a:cubicBezTo>
                    <a:pt x="344" y="255"/>
                    <a:pt x="344" y="260"/>
                    <a:pt x="350" y="266"/>
                  </a:cubicBezTo>
                  <a:cubicBezTo>
                    <a:pt x="366" y="283"/>
                    <a:pt x="377" y="299"/>
                    <a:pt x="400" y="299"/>
                  </a:cubicBezTo>
                  <a:cubicBezTo>
                    <a:pt x="433" y="299"/>
                    <a:pt x="455" y="288"/>
                    <a:pt x="483" y="266"/>
                  </a:cubicBezTo>
                  <a:cubicBezTo>
                    <a:pt x="500" y="288"/>
                    <a:pt x="505" y="316"/>
                    <a:pt x="533" y="316"/>
                  </a:cubicBezTo>
                  <a:cubicBezTo>
                    <a:pt x="560" y="316"/>
                    <a:pt x="566" y="294"/>
                    <a:pt x="588" y="283"/>
                  </a:cubicBezTo>
                  <a:cubicBezTo>
                    <a:pt x="605" y="266"/>
                    <a:pt x="622" y="255"/>
                    <a:pt x="649" y="255"/>
                  </a:cubicBezTo>
                  <a:cubicBezTo>
                    <a:pt x="666" y="255"/>
                    <a:pt x="677" y="260"/>
                    <a:pt x="688" y="260"/>
                  </a:cubicBezTo>
                  <a:cubicBezTo>
                    <a:pt x="727" y="260"/>
                    <a:pt x="760" y="244"/>
                    <a:pt x="771" y="210"/>
                  </a:cubicBezTo>
                  <a:cubicBezTo>
                    <a:pt x="783" y="188"/>
                    <a:pt x="777" y="172"/>
                    <a:pt x="788" y="144"/>
                  </a:cubicBezTo>
                  <a:cubicBezTo>
                    <a:pt x="788" y="138"/>
                    <a:pt x="794" y="138"/>
                    <a:pt x="799" y="133"/>
                  </a:cubicBezTo>
                  <a:cubicBezTo>
                    <a:pt x="855" y="133"/>
                    <a:pt x="883" y="138"/>
                    <a:pt x="938" y="138"/>
                  </a:cubicBezTo>
                  <a:cubicBezTo>
                    <a:pt x="999" y="138"/>
                    <a:pt x="1032" y="116"/>
                    <a:pt x="1082" y="83"/>
                  </a:cubicBezTo>
                  <a:cubicBezTo>
                    <a:pt x="1110" y="61"/>
                    <a:pt x="1116" y="27"/>
                    <a:pt x="1143" y="0"/>
                  </a:cubicBezTo>
                  <a:lnTo>
                    <a:pt x="1143" y="0"/>
                  </a:lnTo>
                  <a:cubicBezTo>
                    <a:pt x="1177" y="122"/>
                    <a:pt x="1177" y="122"/>
                    <a:pt x="1177" y="122"/>
                  </a:cubicBezTo>
                  <a:cubicBezTo>
                    <a:pt x="1199" y="199"/>
                    <a:pt x="1199" y="216"/>
                    <a:pt x="1266" y="255"/>
                  </a:cubicBezTo>
                  <a:cubicBezTo>
                    <a:pt x="1354" y="299"/>
                    <a:pt x="1354" y="405"/>
                    <a:pt x="1393" y="488"/>
                  </a:cubicBezTo>
                  <a:cubicBezTo>
                    <a:pt x="1421" y="549"/>
                    <a:pt x="1477" y="605"/>
                    <a:pt x="1537" y="632"/>
                  </a:cubicBezTo>
                  <a:cubicBezTo>
                    <a:pt x="1588" y="660"/>
                    <a:pt x="1643" y="671"/>
                    <a:pt x="1699" y="644"/>
                  </a:cubicBezTo>
                  <a:cubicBezTo>
                    <a:pt x="1798" y="588"/>
                    <a:pt x="1848" y="632"/>
                    <a:pt x="1904" y="505"/>
                  </a:cubicBezTo>
                  <a:cubicBezTo>
                    <a:pt x="1959" y="388"/>
                    <a:pt x="1993" y="427"/>
                    <a:pt x="2082" y="466"/>
                  </a:cubicBezTo>
                  <a:cubicBezTo>
                    <a:pt x="2126" y="471"/>
                    <a:pt x="2165" y="505"/>
                    <a:pt x="2209" y="499"/>
                  </a:cubicBezTo>
                  <a:cubicBezTo>
                    <a:pt x="2276" y="494"/>
                    <a:pt x="2298" y="416"/>
                    <a:pt x="2309" y="360"/>
                  </a:cubicBezTo>
                  <a:cubicBezTo>
                    <a:pt x="2320" y="294"/>
                    <a:pt x="2398" y="222"/>
                    <a:pt x="2426" y="166"/>
                  </a:cubicBezTo>
                  <a:lnTo>
                    <a:pt x="1088" y="2696"/>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2" name="Freeform 16"/>
            <p:cNvSpPr>
              <a:spLocks noChangeArrowheads="1"/>
            </p:cNvSpPr>
            <p:nvPr/>
          </p:nvSpPr>
          <p:spPr bwMode="auto">
            <a:xfrm>
              <a:off x="14111315" y="5302791"/>
              <a:ext cx="1234995" cy="1468437"/>
            </a:xfrm>
            <a:custGeom>
              <a:avLst/>
              <a:gdLst>
                <a:gd name="T0" fmla="*/ 389 w 3432"/>
                <a:gd name="T1" fmla="*/ 2363 h 4079"/>
                <a:gd name="T2" fmla="*/ 416 w 3432"/>
                <a:gd name="T3" fmla="*/ 2607 h 4079"/>
                <a:gd name="T4" fmla="*/ 233 w 3432"/>
                <a:gd name="T5" fmla="*/ 2630 h 4079"/>
                <a:gd name="T6" fmla="*/ 5 w 3432"/>
                <a:gd name="T7" fmla="*/ 2707 h 4079"/>
                <a:gd name="T8" fmla="*/ 22 w 3432"/>
                <a:gd name="T9" fmla="*/ 2896 h 4079"/>
                <a:gd name="T10" fmla="*/ 161 w 3432"/>
                <a:gd name="T11" fmla="*/ 3051 h 4079"/>
                <a:gd name="T12" fmla="*/ 411 w 3432"/>
                <a:gd name="T13" fmla="*/ 3557 h 4079"/>
                <a:gd name="T14" fmla="*/ 655 w 3432"/>
                <a:gd name="T15" fmla="*/ 3634 h 4079"/>
                <a:gd name="T16" fmla="*/ 772 w 3432"/>
                <a:gd name="T17" fmla="*/ 3740 h 4079"/>
                <a:gd name="T18" fmla="*/ 827 w 3432"/>
                <a:gd name="T19" fmla="*/ 3940 h 4079"/>
                <a:gd name="T20" fmla="*/ 916 w 3432"/>
                <a:gd name="T21" fmla="*/ 3995 h 4079"/>
                <a:gd name="T22" fmla="*/ 1010 w 3432"/>
                <a:gd name="T23" fmla="*/ 4012 h 4079"/>
                <a:gd name="T24" fmla="*/ 1271 w 3432"/>
                <a:gd name="T25" fmla="*/ 3978 h 4079"/>
                <a:gd name="T26" fmla="*/ 1282 w 3432"/>
                <a:gd name="T27" fmla="*/ 3679 h 4079"/>
                <a:gd name="T28" fmla="*/ 1210 w 3432"/>
                <a:gd name="T29" fmla="*/ 3446 h 4079"/>
                <a:gd name="T30" fmla="*/ 1066 w 3432"/>
                <a:gd name="T31" fmla="*/ 3246 h 4079"/>
                <a:gd name="T32" fmla="*/ 971 w 3432"/>
                <a:gd name="T33" fmla="*/ 2835 h 4079"/>
                <a:gd name="T34" fmla="*/ 833 w 3432"/>
                <a:gd name="T35" fmla="*/ 2802 h 4079"/>
                <a:gd name="T36" fmla="*/ 788 w 3432"/>
                <a:gd name="T37" fmla="*/ 2630 h 4079"/>
                <a:gd name="T38" fmla="*/ 611 w 3432"/>
                <a:gd name="T39" fmla="*/ 2407 h 4079"/>
                <a:gd name="T40" fmla="*/ 505 w 3432"/>
                <a:gd name="T41" fmla="*/ 2302 h 4079"/>
                <a:gd name="T42" fmla="*/ 2975 w 3432"/>
                <a:gd name="T43" fmla="*/ 810 h 4079"/>
                <a:gd name="T44" fmla="*/ 2970 w 3432"/>
                <a:gd name="T45" fmla="*/ 965 h 4079"/>
                <a:gd name="T46" fmla="*/ 3075 w 3432"/>
                <a:gd name="T47" fmla="*/ 1076 h 4079"/>
                <a:gd name="T48" fmla="*/ 3225 w 3432"/>
                <a:gd name="T49" fmla="*/ 1258 h 4079"/>
                <a:gd name="T50" fmla="*/ 3314 w 3432"/>
                <a:gd name="T51" fmla="*/ 1431 h 4079"/>
                <a:gd name="T52" fmla="*/ 3358 w 3432"/>
                <a:gd name="T53" fmla="*/ 1658 h 4079"/>
                <a:gd name="T54" fmla="*/ 3431 w 3432"/>
                <a:gd name="T55" fmla="*/ 1819 h 4079"/>
                <a:gd name="T56" fmla="*/ 3308 w 3432"/>
                <a:gd name="T57" fmla="*/ 1908 h 4079"/>
                <a:gd name="T58" fmla="*/ 3031 w 3432"/>
                <a:gd name="T59" fmla="*/ 2069 h 4079"/>
                <a:gd name="T60" fmla="*/ 2920 w 3432"/>
                <a:gd name="T61" fmla="*/ 2080 h 4079"/>
                <a:gd name="T62" fmla="*/ 2842 w 3432"/>
                <a:gd name="T63" fmla="*/ 2230 h 4079"/>
                <a:gd name="T64" fmla="*/ 2587 w 3432"/>
                <a:gd name="T65" fmla="*/ 2302 h 4079"/>
                <a:gd name="T66" fmla="*/ 2470 w 3432"/>
                <a:gd name="T67" fmla="*/ 2169 h 4079"/>
                <a:gd name="T68" fmla="*/ 2343 w 3432"/>
                <a:gd name="T69" fmla="*/ 1802 h 4079"/>
                <a:gd name="T70" fmla="*/ 2093 w 3432"/>
                <a:gd name="T71" fmla="*/ 1725 h 4079"/>
                <a:gd name="T72" fmla="*/ 1926 w 3432"/>
                <a:gd name="T73" fmla="*/ 1425 h 4079"/>
                <a:gd name="T74" fmla="*/ 1854 w 3432"/>
                <a:gd name="T75" fmla="*/ 1254 h 4079"/>
                <a:gd name="T76" fmla="*/ 1749 w 3432"/>
                <a:gd name="T77" fmla="*/ 1065 h 4079"/>
                <a:gd name="T78" fmla="*/ 1488 w 3432"/>
                <a:gd name="T79" fmla="*/ 760 h 4079"/>
                <a:gd name="T80" fmla="*/ 1471 w 3432"/>
                <a:gd name="T81" fmla="*/ 543 h 4079"/>
                <a:gd name="T82" fmla="*/ 1638 w 3432"/>
                <a:gd name="T83" fmla="*/ 366 h 4079"/>
                <a:gd name="T84" fmla="*/ 1810 w 3432"/>
                <a:gd name="T85" fmla="*/ 188 h 4079"/>
                <a:gd name="T86" fmla="*/ 2048 w 3432"/>
                <a:gd name="T87" fmla="*/ 22 h 4079"/>
                <a:gd name="T88" fmla="*/ 2176 w 3432"/>
                <a:gd name="T89" fmla="*/ 122 h 4079"/>
                <a:gd name="T90" fmla="*/ 2398 w 3432"/>
                <a:gd name="T91" fmla="*/ 255 h 4079"/>
                <a:gd name="T92" fmla="*/ 2537 w 3432"/>
                <a:gd name="T93" fmla="*/ 460 h 4079"/>
                <a:gd name="T94" fmla="*/ 2676 w 3432"/>
                <a:gd name="T95" fmla="*/ 699 h 4079"/>
                <a:gd name="T96" fmla="*/ 2853 w 3432"/>
                <a:gd name="T97" fmla="*/ 727 h 4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32" h="4079">
                  <a:moveTo>
                    <a:pt x="533" y="2274"/>
                  </a:moveTo>
                  <a:lnTo>
                    <a:pt x="533" y="2274"/>
                  </a:lnTo>
                  <a:cubicBezTo>
                    <a:pt x="505" y="2302"/>
                    <a:pt x="488" y="2319"/>
                    <a:pt x="455" y="2341"/>
                  </a:cubicBezTo>
                  <a:cubicBezTo>
                    <a:pt x="427" y="2352"/>
                    <a:pt x="411" y="2352"/>
                    <a:pt x="389" y="2363"/>
                  </a:cubicBezTo>
                  <a:cubicBezTo>
                    <a:pt x="433" y="2413"/>
                    <a:pt x="455" y="2441"/>
                    <a:pt x="488" y="2496"/>
                  </a:cubicBezTo>
                  <a:cubicBezTo>
                    <a:pt x="505" y="2530"/>
                    <a:pt x="527" y="2552"/>
                    <a:pt x="527" y="2591"/>
                  </a:cubicBezTo>
                  <a:cubicBezTo>
                    <a:pt x="527" y="2613"/>
                    <a:pt x="505" y="2624"/>
                    <a:pt x="483" y="2624"/>
                  </a:cubicBezTo>
                  <a:cubicBezTo>
                    <a:pt x="455" y="2624"/>
                    <a:pt x="439" y="2613"/>
                    <a:pt x="416" y="2607"/>
                  </a:cubicBezTo>
                  <a:cubicBezTo>
                    <a:pt x="394" y="2602"/>
                    <a:pt x="377" y="2607"/>
                    <a:pt x="361" y="2596"/>
                  </a:cubicBezTo>
                  <a:cubicBezTo>
                    <a:pt x="344" y="2591"/>
                    <a:pt x="339" y="2574"/>
                    <a:pt x="322" y="2574"/>
                  </a:cubicBezTo>
                  <a:cubicBezTo>
                    <a:pt x="305" y="2574"/>
                    <a:pt x="305" y="2591"/>
                    <a:pt x="294" y="2602"/>
                  </a:cubicBezTo>
                  <a:cubicBezTo>
                    <a:pt x="272" y="2619"/>
                    <a:pt x="255" y="2624"/>
                    <a:pt x="233" y="2630"/>
                  </a:cubicBezTo>
                  <a:cubicBezTo>
                    <a:pt x="205" y="2641"/>
                    <a:pt x="189" y="2641"/>
                    <a:pt x="167" y="2646"/>
                  </a:cubicBezTo>
                  <a:cubicBezTo>
                    <a:pt x="122" y="2652"/>
                    <a:pt x="100" y="2674"/>
                    <a:pt x="61" y="2691"/>
                  </a:cubicBezTo>
                  <a:cubicBezTo>
                    <a:pt x="39" y="2696"/>
                    <a:pt x="28" y="2691"/>
                    <a:pt x="5" y="2691"/>
                  </a:cubicBezTo>
                  <a:cubicBezTo>
                    <a:pt x="5" y="2702"/>
                    <a:pt x="5" y="2702"/>
                    <a:pt x="5" y="2707"/>
                  </a:cubicBezTo>
                  <a:cubicBezTo>
                    <a:pt x="5" y="2718"/>
                    <a:pt x="17" y="2724"/>
                    <a:pt x="22" y="2735"/>
                  </a:cubicBezTo>
                  <a:cubicBezTo>
                    <a:pt x="28" y="2752"/>
                    <a:pt x="22" y="2757"/>
                    <a:pt x="22" y="2774"/>
                  </a:cubicBezTo>
                  <a:cubicBezTo>
                    <a:pt x="22" y="2807"/>
                    <a:pt x="0" y="2818"/>
                    <a:pt x="0" y="2846"/>
                  </a:cubicBezTo>
                  <a:cubicBezTo>
                    <a:pt x="0" y="2868"/>
                    <a:pt x="11" y="2879"/>
                    <a:pt x="22" y="2896"/>
                  </a:cubicBezTo>
                  <a:cubicBezTo>
                    <a:pt x="33" y="2918"/>
                    <a:pt x="39" y="2935"/>
                    <a:pt x="39" y="2968"/>
                  </a:cubicBezTo>
                  <a:cubicBezTo>
                    <a:pt x="44" y="2985"/>
                    <a:pt x="44" y="2996"/>
                    <a:pt x="50" y="3018"/>
                  </a:cubicBezTo>
                  <a:cubicBezTo>
                    <a:pt x="56" y="3035"/>
                    <a:pt x="61" y="3051"/>
                    <a:pt x="72" y="3051"/>
                  </a:cubicBezTo>
                  <a:cubicBezTo>
                    <a:pt x="161" y="3051"/>
                    <a:pt x="161" y="3051"/>
                    <a:pt x="161" y="3051"/>
                  </a:cubicBezTo>
                  <a:cubicBezTo>
                    <a:pt x="161" y="3112"/>
                    <a:pt x="178" y="3140"/>
                    <a:pt x="205" y="3196"/>
                  </a:cubicBezTo>
                  <a:cubicBezTo>
                    <a:pt x="233" y="3257"/>
                    <a:pt x="255" y="3290"/>
                    <a:pt x="283" y="3351"/>
                  </a:cubicBezTo>
                  <a:cubicBezTo>
                    <a:pt x="316" y="3412"/>
                    <a:pt x="344" y="3440"/>
                    <a:pt x="377" y="3501"/>
                  </a:cubicBezTo>
                  <a:cubicBezTo>
                    <a:pt x="389" y="3523"/>
                    <a:pt x="400" y="3534"/>
                    <a:pt x="411" y="3557"/>
                  </a:cubicBezTo>
                  <a:cubicBezTo>
                    <a:pt x="433" y="3595"/>
                    <a:pt x="461" y="3606"/>
                    <a:pt x="483" y="3645"/>
                  </a:cubicBezTo>
                  <a:cubicBezTo>
                    <a:pt x="516" y="3640"/>
                    <a:pt x="533" y="3629"/>
                    <a:pt x="561" y="3618"/>
                  </a:cubicBezTo>
                  <a:cubicBezTo>
                    <a:pt x="572" y="3618"/>
                    <a:pt x="583" y="3606"/>
                    <a:pt x="594" y="3606"/>
                  </a:cubicBezTo>
                  <a:cubicBezTo>
                    <a:pt x="622" y="3606"/>
                    <a:pt x="633" y="3623"/>
                    <a:pt x="655" y="3634"/>
                  </a:cubicBezTo>
                  <a:cubicBezTo>
                    <a:pt x="672" y="3634"/>
                    <a:pt x="688" y="3634"/>
                    <a:pt x="699" y="3645"/>
                  </a:cubicBezTo>
                  <a:cubicBezTo>
                    <a:pt x="705" y="3662"/>
                    <a:pt x="699" y="3673"/>
                    <a:pt x="705" y="3690"/>
                  </a:cubicBezTo>
                  <a:cubicBezTo>
                    <a:pt x="711" y="3701"/>
                    <a:pt x="722" y="3706"/>
                    <a:pt x="733" y="3712"/>
                  </a:cubicBezTo>
                  <a:cubicBezTo>
                    <a:pt x="749" y="3723"/>
                    <a:pt x="755" y="3729"/>
                    <a:pt x="772" y="3740"/>
                  </a:cubicBezTo>
                  <a:cubicBezTo>
                    <a:pt x="783" y="3745"/>
                    <a:pt x="794" y="3745"/>
                    <a:pt x="799" y="3751"/>
                  </a:cubicBezTo>
                  <a:cubicBezTo>
                    <a:pt x="811" y="3767"/>
                    <a:pt x="799" y="3784"/>
                    <a:pt x="799" y="3806"/>
                  </a:cubicBezTo>
                  <a:cubicBezTo>
                    <a:pt x="799" y="3834"/>
                    <a:pt x="811" y="3845"/>
                    <a:pt x="816" y="3873"/>
                  </a:cubicBezTo>
                  <a:cubicBezTo>
                    <a:pt x="822" y="3895"/>
                    <a:pt x="822" y="3912"/>
                    <a:pt x="827" y="3940"/>
                  </a:cubicBezTo>
                  <a:cubicBezTo>
                    <a:pt x="827" y="3951"/>
                    <a:pt x="833" y="3962"/>
                    <a:pt x="833" y="3978"/>
                  </a:cubicBezTo>
                  <a:cubicBezTo>
                    <a:pt x="838" y="3995"/>
                    <a:pt x="838" y="4006"/>
                    <a:pt x="844" y="4017"/>
                  </a:cubicBezTo>
                  <a:cubicBezTo>
                    <a:pt x="855" y="4040"/>
                    <a:pt x="871" y="4040"/>
                    <a:pt x="894" y="4051"/>
                  </a:cubicBezTo>
                  <a:cubicBezTo>
                    <a:pt x="899" y="4028"/>
                    <a:pt x="905" y="4017"/>
                    <a:pt x="916" y="3995"/>
                  </a:cubicBezTo>
                  <a:cubicBezTo>
                    <a:pt x="922" y="3978"/>
                    <a:pt x="933" y="3951"/>
                    <a:pt x="955" y="3951"/>
                  </a:cubicBezTo>
                  <a:cubicBezTo>
                    <a:pt x="977" y="3951"/>
                    <a:pt x="988" y="3956"/>
                    <a:pt x="1010" y="3956"/>
                  </a:cubicBezTo>
                  <a:cubicBezTo>
                    <a:pt x="1010" y="3967"/>
                    <a:pt x="1005" y="3973"/>
                    <a:pt x="1005" y="3984"/>
                  </a:cubicBezTo>
                  <a:cubicBezTo>
                    <a:pt x="1005" y="3995"/>
                    <a:pt x="1010" y="4001"/>
                    <a:pt x="1010" y="4012"/>
                  </a:cubicBezTo>
                  <a:cubicBezTo>
                    <a:pt x="1016" y="4034"/>
                    <a:pt x="1021" y="4051"/>
                    <a:pt x="1027" y="4078"/>
                  </a:cubicBezTo>
                  <a:cubicBezTo>
                    <a:pt x="1066" y="4056"/>
                    <a:pt x="1082" y="4040"/>
                    <a:pt x="1121" y="4023"/>
                  </a:cubicBezTo>
                  <a:cubicBezTo>
                    <a:pt x="1149" y="4012"/>
                    <a:pt x="1166" y="4012"/>
                    <a:pt x="1193" y="4001"/>
                  </a:cubicBezTo>
                  <a:cubicBezTo>
                    <a:pt x="1221" y="3989"/>
                    <a:pt x="1238" y="3978"/>
                    <a:pt x="1271" y="3978"/>
                  </a:cubicBezTo>
                  <a:cubicBezTo>
                    <a:pt x="1271" y="3967"/>
                    <a:pt x="1277" y="3962"/>
                    <a:pt x="1277" y="3951"/>
                  </a:cubicBezTo>
                  <a:cubicBezTo>
                    <a:pt x="1277" y="3928"/>
                    <a:pt x="1271" y="3917"/>
                    <a:pt x="1266" y="3895"/>
                  </a:cubicBezTo>
                  <a:cubicBezTo>
                    <a:pt x="1266" y="3884"/>
                    <a:pt x="1271" y="3878"/>
                    <a:pt x="1271" y="3867"/>
                  </a:cubicBezTo>
                  <a:cubicBezTo>
                    <a:pt x="1271" y="3795"/>
                    <a:pt x="1282" y="3756"/>
                    <a:pt x="1282" y="3679"/>
                  </a:cubicBezTo>
                  <a:cubicBezTo>
                    <a:pt x="1282" y="3634"/>
                    <a:pt x="1271" y="3612"/>
                    <a:pt x="1266" y="3568"/>
                  </a:cubicBezTo>
                  <a:cubicBezTo>
                    <a:pt x="1266" y="3540"/>
                    <a:pt x="1266" y="3523"/>
                    <a:pt x="1260" y="3495"/>
                  </a:cubicBezTo>
                  <a:cubicBezTo>
                    <a:pt x="1260" y="3479"/>
                    <a:pt x="1260" y="3462"/>
                    <a:pt x="1249" y="3457"/>
                  </a:cubicBezTo>
                  <a:cubicBezTo>
                    <a:pt x="1243" y="3446"/>
                    <a:pt x="1227" y="3446"/>
                    <a:pt x="1210" y="3446"/>
                  </a:cubicBezTo>
                  <a:cubicBezTo>
                    <a:pt x="1188" y="3446"/>
                    <a:pt x="1171" y="3446"/>
                    <a:pt x="1144" y="3446"/>
                  </a:cubicBezTo>
                  <a:cubicBezTo>
                    <a:pt x="1105" y="3440"/>
                    <a:pt x="1066" y="3418"/>
                    <a:pt x="1066" y="3379"/>
                  </a:cubicBezTo>
                  <a:cubicBezTo>
                    <a:pt x="1066" y="3351"/>
                    <a:pt x="1071" y="3335"/>
                    <a:pt x="1071" y="3307"/>
                  </a:cubicBezTo>
                  <a:cubicBezTo>
                    <a:pt x="1071" y="3279"/>
                    <a:pt x="1071" y="3268"/>
                    <a:pt x="1066" y="3246"/>
                  </a:cubicBezTo>
                  <a:cubicBezTo>
                    <a:pt x="1066" y="3190"/>
                    <a:pt x="1066" y="3157"/>
                    <a:pt x="1060" y="3101"/>
                  </a:cubicBezTo>
                  <a:cubicBezTo>
                    <a:pt x="1060" y="3085"/>
                    <a:pt x="1055" y="3074"/>
                    <a:pt x="1049" y="3051"/>
                  </a:cubicBezTo>
                  <a:cubicBezTo>
                    <a:pt x="1049" y="3024"/>
                    <a:pt x="1038" y="3001"/>
                    <a:pt x="1033" y="2968"/>
                  </a:cubicBezTo>
                  <a:cubicBezTo>
                    <a:pt x="1027" y="2913"/>
                    <a:pt x="1021" y="2863"/>
                    <a:pt x="971" y="2835"/>
                  </a:cubicBezTo>
                  <a:cubicBezTo>
                    <a:pt x="955" y="2852"/>
                    <a:pt x="938" y="2857"/>
                    <a:pt x="922" y="2868"/>
                  </a:cubicBezTo>
                  <a:cubicBezTo>
                    <a:pt x="888" y="2885"/>
                    <a:pt x="877" y="2901"/>
                    <a:pt x="844" y="2907"/>
                  </a:cubicBezTo>
                  <a:cubicBezTo>
                    <a:pt x="844" y="2896"/>
                    <a:pt x="844" y="2890"/>
                    <a:pt x="844" y="2879"/>
                  </a:cubicBezTo>
                  <a:cubicBezTo>
                    <a:pt x="844" y="2846"/>
                    <a:pt x="838" y="2829"/>
                    <a:pt x="833" y="2802"/>
                  </a:cubicBezTo>
                  <a:cubicBezTo>
                    <a:pt x="833" y="2790"/>
                    <a:pt x="833" y="2785"/>
                    <a:pt x="833" y="2774"/>
                  </a:cubicBezTo>
                  <a:cubicBezTo>
                    <a:pt x="822" y="2752"/>
                    <a:pt x="811" y="2741"/>
                    <a:pt x="794" y="2724"/>
                  </a:cubicBezTo>
                  <a:cubicBezTo>
                    <a:pt x="788" y="2707"/>
                    <a:pt x="788" y="2691"/>
                    <a:pt x="788" y="2674"/>
                  </a:cubicBezTo>
                  <a:cubicBezTo>
                    <a:pt x="788" y="2630"/>
                    <a:pt x="788" y="2630"/>
                    <a:pt x="788" y="2630"/>
                  </a:cubicBezTo>
                  <a:cubicBezTo>
                    <a:pt x="788" y="2602"/>
                    <a:pt x="783" y="2585"/>
                    <a:pt x="766" y="2563"/>
                  </a:cubicBezTo>
                  <a:cubicBezTo>
                    <a:pt x="749" y="2541"/>
                    <a:pt x="733" y="2535"/>
                    <a:pt x="716" y="2518"/>
                  </a:cubicBezTo>
                  <a:cubicBezTo>
                    <a:pt x="688" y="2496"/>
                    <a:pt x="677" y="2480"/>
                    <a:pt x="655" y="2457"/>
                  </a:cubicBezTo>
                  <a:cubicBezTo>
                    <a:pt x="638" y="2435"/>
                    <a:pt x="622" y="2430"/>
                    <a:pt x="611" y="2407"/>
                  </a:cubicBezTo>
                  <a:cubicBezTo>
                    <a:pt x="599" y="2391"/>
                    <a:pt x="594" y="2380"/>
                    <a:pt x="583" y="2369"/>
                  </a:cubicBezTo>
                  <a:cubicBezTo>
                    <a:pt x="577" y="2352"/>
                    <a:pt x="566" y="2341"/>
                    <a:pt x="561" y="2330"/>
                  </a:cubicBezTo>
                  <a:cubicBezTo>
                    <a:pt x="550" y="2313"/>
                    <a:pt x="544" y="2291"/>
                    <a:pt x="522" y="2291"/>
                  </a:cubicBezTo>
                  <a:cubicBezTo>
                    <a:pt x="516" y="2291"/>
                    <a:pt x="511" y="2302"/>
                    <a:pt x="505" y="2302"/>
                  </a:cubicBezTo>
                  <a:cubicBezTo>
                    <a:pt x="533" y="2274"/>
                    <a:pt x="533" y="2274"/>
                    <a:pt x="533" y="2274"/>
                  </a:cubicBezTo>
                  <a:close/>
                  <a:moveTo>
                    <a:pt x="2998" y="777"/>
                  </a:moveTo>
                  <a:lnTo>
                    <a:pt x="2998" y="777"/>
                  </a:lnTo>
                  <a:cubicBezTo>
                    <a:pt x="2992" y="788"/>
                    <a:pt x="2987" y="793"/>
                    <a:pt x="2975" y="810"/>
                  </a:cubicBezTo>
                  <a:cubicBezTo>
                    <a:pt x="2970" y="827"/>
                    <a:pt x="2959" y="838"/>
                    <a:pt x="2953" y="854"/>
                  </a:cubicBezTo>
                  <a:cubicBezTo>
                    <a:pt x="2948" y="865"/>
                    <a:pt x="2936" y="871"/>
                    <a:pt x="2936" y="882"/>
                  </a:cubicBezTo>
                  <a:cubicBezTo>
                    <a:pt x="2936" y="899"/>
                    <a:pt x="2948" y="904"/>
                    <a:pt x="2953" y="921"/>
                  </a:cubicBezTo>
                  <a:cubicBezTo>
                    <a:pt x="2959" y="938"/>
                    <a:pt x="2964" y="949"/>
                    <a:pt x="2970" y="965"/>
                  </a:cubicBezTo>
                  <a:cubicBezTo>
                    <a:pt x="2975" y="982"/>
                    <a:pt x="2981" y="987"/>
                    <a:pt x="2981" y="1004"/>
                  </a:cubicBezTo>
                  <a:cubicBezTo>
                    <a:pt x="2981" y="1026"/>
                    <a:pt x="2970" y="1037"/>
                    <a:pt x="2964" y="1060"/>
                  </a:cubicBezTo>
                  <a:cubicBezTo>
                    <a:pt x="3003" y="1071"/>
                    <a:pt x="3025" y="1065"/>
                    <a:pt x="3070" y="1076"/>
                  </a:cubicBezTo>
                  <a:lnTo>
                    <a:pt x="3075" y="1076"/>
                  </a:lnTo>
                  <a:cubicBezTo>
                    <a:pt x="3086" y="1076"/>
                    <a:pt x="3086" y="1082"/>
                    <a:pt x="3098" y="1082"/>
                  </a:cubicBezTo>
                  <a:cubicBezTo>
                    <a:pt x="3120" y="1093"/>
                    <a:pt x="3125" y="1110"/>
                    <a:pt x="3142" y="1132"/>
                  </a:cubicBezTo>
                  <a:cubicBezTo>
                    <a:pt x="3153" y="1154"/>
                    <a:pt x="3164" y="1171"/>
                    <a:pt x="3181" y="1193"/>
                  </a:cubicBezTo>
                  <a:cubicBezTo>
                    <a:pt x="3192" y="1221"/>
                    <a:pt x="3209" y="1232"/>
                    <a:pt x="3225" y="1258"/>
                  </a:cubicBezTo>
                  <a:cubicBezTo>
                    <a:pt x="3236" y="1281"/>
                    <a:pt x="3236" y="1292"/>
                    <a:pt x="3247" y="1314"/>
                  </a:cubicBezTo>
                  <a:cubicBezTo>
                    <a:pt x="3259" y="1331"/>
                    <a:pt x="3275" y="1336"/>
                    <a:pt x="3281" y="1358"/>
                  </a:cubicBezTo>
                  <a:cubicBezTo>
                    <a:pt x="3286" y="1364"/>
                    <a:pt x="3286" y="1369"/>
                    <a:pt x="3292" y="1375"/>
                  </a:cubicBezTo>
                  <a:cubicBezTo>
                    <a:pt x="3297" y="1397"/>
                    <a:pt x="3314" y="1408"/>
                    <a:pt x="3314" y="1431"/>
                  </a:cubicBezTo>
                  <a:cubicBezTo>
                    <a:pt x="3314" y="1442"/>
                    <a:pt x="3303" y="1447"/>
                    <a:pt x="3303" y="1458"/>
                  </a:cubicBezTo>
                  <a:cubicBezTo>
                    <a:pt x="3292" y="1480"/>
                    <a:pt x="3292" y="1492"/>
                    <a:pt x="3292" y="1514"/>
                  </a:cubicBezTo>
                  <a:cubicBezTo>
                    <a:pt x="3292" y="1564"/>
                    <a:pt x="3308" y="1591"/>
                    <a:pt x="3331" y="1636"/>
                  </a:cubicBezTo>
                  <a:cubicBezTo>
                    <a:pt x="3342" y="1647"/>
                    <a:pt x="3353" y="1647"/>
                    <a:pt x="3358" y="1658"/>
                  </a:cubicBezTo>
                  <a:cubicBezTo>
                    <a:pt x="3364" y="1686"/>
                    <a:pt x="3358" y="1702"/>
                    <a:pt x="3358" y="1730"/>
                  </a:cubicBezTo>
                  <a:cubicBezTo>
                    <a:pt x="3358" y="1741"/>
                    <a:pt x="3364" y="1747"/>
                    <a:pt x="3370" y="1753"/>
                  </a:cubicBezTo>
                  <a:cubicBezTo>
                    <a:pt x="3381" y="1775"/>
                    <a:pt x="3397" y="1786"/>
                    <a:pt x="3414" y="1802"/>
                  </a:cubicBezTo>
                  <a:cubicBezTo>
                    <a:pt x="3419" y="1808"/>
                    <a:pt x="3425" y="1813"/>
                    <a:pt x="3431" y="1819"/>
                  </a:cubicBezTo>
                  <a:lnTo>
                    <a:pt x="3431" y="1819"/>
                  </a:lnTo>
                  <a:cubicBezTo>
                    <a:pt x="3403" y="1830"/>
                    <a:pt x="3386" y="1836"/>
                    <a:pt x="3364" y="1858"/>
                  </a:cubicBezTo>
                  <a:cubicBezTo>
                    <a:pt x="3347" y="1869"/>
                    <a:pt x="3347" y="1880"/>
                    <a:pt x="3331" y="1891"/>
                  </a:cubicBezTo>
                  <a:cubicBezTo>
                    <a:pt x="3325" y="1902"/>
                    <a:pt x="3314" y="1902"/>
                    <a:pt x="3308" y="1908"/>
                  </a:cubicBezTo>
                  <a:cubicBezTo>
                    <a:pt x="3275" y="1930"/>
                    <a:pt x="3259" y="1941"/>
                    <a:pt x="3225" y="1969"/>
                  </a:cubicBezTo>
                  <a:cubicBezTo>
                    <a:pt x="3197" y="1997"/>
                    <a:pt x="3175" y="2019"/>
                    <a:pt x="3136" y="2025"/>
                  </a:cubicBezTo>
                  <a:cubicBezTo>
                    <a:pt x="3114" y="2030"/>
                    <a:pt x="3114" y="2036"/>
                    <a:pt x="3092" y="2041"/>
                  </a:cubicBezTo>
                  <a:cubicBezTo>
                    <a:pt x="3070" y="2052"/>
                    <a:pt x="3059" y="2069"/>
                    <a:pt x="3031" y="2069"/>
                  </a:cubicBezTo>
                  <a:cubicBezTo>
                    <a:pt x="3014" y="2069"/>
                    <a:pt x="3009" y="2052"/>
                    <a:pt x="2987" y="2052"/>
                  </a:cubicBezTo>
                  <a:cubicBezTo>
                    <a:pt x="2975" y="2052"/>
                    <a:pt x="2970" y="2058"/>
                    <a:pt x="2959" y="2058"/>
                  </a:cubicBezTo>
                  <a:cubicBezTo>
                    <a:pt x="2948" y="2058"/>
                    <a:pt x="2942" y="2052"/>
                    <a:pt x="2931" y="2058"/>
                  </a:cubicBezTo>
                  <a:cubicBezTo>
                    <a:pt x="2920" y="2063"/>
                    <a:pt x="2920" y="2074"/>
                    <a:pt x="2920" y="2080"/>
                  </a:cubicBezTo>
                  <a:cubicBezTo>
                    <a:pt x="2914" y="2097"/>
                    <a:pt x="2914" y="2108"/>
                    <a:pt x="2909" y="2124"/>
                  </a:cubicBezTo>
                  <a:cubicBezTo>
                    <a:pt x="2903" y="2152"/>
                    <a:pt x="2898" y="2163"/>
                    <a:pt x="2887" y="2191"/>
                  </a:cubicBezTo>
                  <a:cubicBezTo>
                    <a:pt x="2881" y="2202"/>
                    <a:pt x="2887" y="2213"/>
                    <a:pt x="2881" y="2219"/>
                  </a:cubicBezTo>
                  <a:cubicBezTo>
                    <a:pt x="2870" y="2230"/>
                    <a:pt x="2853" y="2224"/>
                    <a:pt x="2842" y="2230"/>
                  </a:cubicBezTo>
                  <a:cubicBezTo>
                    <a:pt x="2814" y="2241"/>
                    <a:pt x="2798" y="2235"/>
                    <a:pt x="2776" y="2241"/>
                  </a:cubicBezTo>
                  <a:cubicBezTo>
                    <a:pt x="2770" y="2247"/>
                    <a:pt x="2765" y="2252"/>
                    <a:pt x="2759" y="2252"/>
                  </a:cubicBezTo>
                  <a:cubicBezTo>
                    <a:pt x="2748" y="2258"/>
                    <a:pt x="2737" y="2252"/>
                    <a:pt x="2720" y="2258"/>
                  </a:cubicBezTo>
                  <a:cubicBezTo>
                    <a:pt x="2670" y="2269"/>
                    <a:pt x="2642" y="2302"/>
                    <a:pt x="2587" y="2302"/>
                  </a:cubicBezTo>
                  <a:cubicBezTo>
                    <a:pt x="2565" y="2302"/>
                    <a:pt x="2559" y="2274"/>
                    <a:pt x="2553" y="2252"/>
                  </a:cubicBezTo>
                  <a:cubicBezTo>
                    <a:pt x="2548" y="2241"/>
                    <a:pt x="2542" y="2235"/>
                    <a:pt x="2537" y="2224"/>
                  </a:cubicBezTo>
                  <a:cubicBezTo>
                    <a:pt x="2526" y="2213"/>
                    <a:pt x="2515" y="2202"/>
                    <a:pt x="2498" y="2191"/>
                  </a:cubicBezTo>
                  <a:cubicBezTo>
                    <a:pt x="2487" y="2185"/>
                    <a:pt x="2476" y="2185"/>
                    <a:pt x="2470" y="2169"/>
                  </a:cubicBezTo>
                  <a:cubicBezTo>
                    <a:pt x="2470" y="2158"/>
                    <a:pt x="2476" y="2147"/>
                    <a:pt x="2476" y="2136"/>
                  </a:cubicBezTo>
                  <a:cubicBezTo>
                    <a:pt x="2476" y="2052"/>
                    <a:pt x="2476" y="2052"/>
                    <a:pt x="2476" y="2052"/>
                  </a:cubicBezTo>
                  <a:cubicBezTo>
                    <a:pt x="2476" y="2025"/>
                    <a:pt x="2470" y="2013"/>
                    <a:pt x="2465" y="1986"/>
                  </a:cubicBezTo>
                  <a:cubicBezTo>
                    <a:pt x="2459" y="1902"/>
                    <a:pt x="2420" y="1836"/>
                    <a:pt x="2343" y="1802"/>
                  </a:cubicBezTo>
                  <a:cubicBezTo>
                    <a:pt x="2293" y="1780"/>
                    <a:pt x="2265" y="1769"/>
                    <a:pt x="2209" y="1758"/>
                  </a:cubicBezTo>
                  <a:cubicBezTo>
                    <a:pt x="2182" y="1753"/>
                    <a:pt x="2170" y="1747"/>
                    <a:pt x="2143" y="1747"/>
                  </a:cubicBezTo>
                  <a:cubicBezTo>
                    <a:pt x="2132" y="1747"/>
                    <a:pt x="2126" y="1753"/>
                    <a:pt x="2115" y="1747"/>
                  </a:cubicBezTo>
                  <a:cubicBezTo>
                    <a:pt x="2104" y="1741"/>
                    <a:pt x="2104" y="1730"/>
                    <a:pt x="2093" y="1725"/>
                  </a:cubicBezTo>
                  <a:cubicBezTo>
                    <a:pt x="2087" y="1719"/>
                    <a:pt x="2070" y="1719"/>
                    <a:pt x="2070" y="1702"/>
                  </a:cubicBezTo>
                  <a:cubicBezTo>
                    <a:pt x="2070" y="1680"/>
                    <a:pt x="2087" y="1669"/>
                    <a:pt x="2087" y="1647"/>
                  </a:cubicBezTo>
                  <a:cubicBezTo>
                    <a:pt x="2087" y="1597"/>
                    <a:pt x="2048" y="1569"/>
                    <a:pt x="2004" y="1547"/>
                  </a:cubicBezTo>
                  <a:cubicBezTo>
                    <a:pt x="1959" y="1519"/>
                    <a:pt x="1959" y="1469"/>
                    <a:pt x="1926" y="1425"/>
                  </a:cubicBezTo>
                  <a:cubicBezTo>
                    <a:pt x="1910" y="1408"/>
                    <a:pt x="1893" y="1397"/>
                    <a:pt x="1887" y="1375"/>
                  </a:cubicBezTo>
                  <a:cubicBezTo>
                    <a:pt x="1882" y="1358"/>
                    <a:pt x="1887" y="1347"/>
                    <a:pt x="1887" y="1336"/>
                  </a:cubicBezTo>
                  <a:cubicBezTo>
                    <a:pt x="1882" y="1320"/>
                    <a:pt x="1882" y="1308"/>
                    <a:pt x="1876" y="1297"/>
                  </a:cubicBezTo>
                  <a:cubicBezTo>
                    <a:pt x="1871" y="1281"/>
                    <a:pt x="1871" y="1264"/>
                    <a:pt x="1854" y="1254"/>
                  </a:cubicBezTo>
                  <a:cubicBezTo>
                    <a:pt x="1837" y="1243"/>
                    <a:pt x="1821" y="1258"/>
                    <a:pt x="1804" y="1254"/>
                  </a:cubicBezTo>
                  <a:cubicBezTo>
                    <a:pt x="1788" y="1248"/>
                    <a:pt x="1782" y="1232"/>
                    <a:pt x="1782" y="1215"/>
                  </a:cubicBezTo>
                  <a:cubicBezTo>
                    <a:pt x="1782" y="1193"/>
                    <a:pt x="1799" y="1176"/>
                    <a:pt x="1799" y="1154"/>
                  </a:cubicBezTo>
                  <a:cubicBezTo>
                    <a:pt x="1799" y="1115"/>
                    <a:pt x="1782" y="1082"/>
                    <a:pt x="1749" y="1065"/>
                  </a:cubicBezTo>
                  <a:cubicBezTo>
                    <a:pt x="1721" y="1054"/>
                    <a:pt x="1710" y="1054"/>
                    <a:pt x="1682" y="1037"/>
                  </a:cubicBezTo>
                  <a:cubicBezTo>
                    <a:pt x="1654" y="1026"/>
                    <a:pt x="1632" y="1026"/>
                    <a:pt x="1604" y="1010"/>
                  </a:cubicBezTo>
                  <a:cubicBezTo>
                    <a:pt x="1571" y="993"/>
                    <a:pt x="1582" y="949"/>
                    <a:pt x="1554" y="926"/>
                  </a:cubicBezTo>
                  <a:cubicBezTo>
                    <a:pt x="1499" y="882"/>
                    <a:pt x="1504" y="827"/>
                    <a:pt x="1488" y="760"/>
                  </a:cubicBezTo>
                  <a:cubicBezTo>
                    <a:pt x="1477" y="721"/>
                    <a:pt x="1449" y="704"/>
                    <a:pt x="1427" y="671"/>
                  </a:cubicBezTo>
                  <a:cubicBezTo>
                    <a:pt x="1416" y="643"/>
                    <a:pt x="1410" y="621"/>
                    <a:pt x="1410" y="593"/>
                  </a:cubicBezTo>
                  <a:cubicBezTo>
                    <a:pt x="1410" y="588"/>
                    <a:pt x="1410" y="582"/>
                    <a:pt x="1410" y="577"/>
                  </a:cubicBezTo>
                  <a:cubicBezTo>
                    <a:pt x="1432" y="566"/>
                    <a:pt x="1454" y="555"/>
                    <a:pt x="1471" y="543"/>
                  </a:cubicBezTo>
                  <a:cubicBezTo>
                    <a:pt x="1499" y="521"/>
                    <a:pt x="1493" y="493"/>
                    <a:pt x="1510" y="460"/>
                  </a:cubicBezTo>
                  <a:cubicBezTo>
                    <a:pt x="1527" y="438"/>
                    <a:pt x="1554" y="432"/>
                    <a:pt x="1576" y="416"/>
                  </a:cubicBezTo>
                  <a:cubicBezTo>
                    <a:pt x="1593" y="405"/>
                    <a:pt x="1604" y="399"/>
                    <a:pt x="1615" y="388"/>
                  </a:cubicBezTo>
                  <a:cubicBezTo>
                    <a:pt x="1626" y="382"/>
                    <a:pt x="1626" y="371"/>
                    <a:pt x="1638" y="366"/>
                  </a:cubicBezTo>
                  <a:cubicBezTo>
                    <a:pt x="1660" y="355"/>
                    <a:pt x="1671" y="344"/>
                    <a:pt x="1687" y="327"/>
                  </a:cubicBezTo>
                  <a:cubicBezTo>
                    <a:pt x="1715" y="294"/>
                    <a:pt x="1732" y="271"/>
                    <a:pt x="1749" y="233"/>
                  </a:cubicBezTo>
                  <a:cubicBezTo>
                    <a:pt x="1754" y="216"/>
                    <a:pt x="1760" y="205"/>
                    <a:pt x="1771" y="194"/>
                  </a:cubicBezTo>
                  <a:cubicBezTo>
                    <a:pt x="1782" y="183"/>
                    <a:pt x="1793" y="188"/>
                    <a:pt x="1810" y="188"/>
                  </a:cubicBezTo>
                  <a:cubicBezTo>
                    <a:pt x="1832" y="183"/>
                    <a:pt x="1848" y="177"/>
                    <a:pt x="1876" y="177"/>
                  </a:cubicBezTo>
                  <a:cubicBezTo>
                    <a:pt x="1904" y="171"/>
                    <a:pt x="1926" y="166"/>
                    <a:pt x="1932" y="138"/>
                  </a:cubicBezTo>
                  <a:cubicBezTo>
                    <a:pt x="1943" y="105"/>
                    <a:pt x="1948" y="83"/>
                    <a:pt x="1965" y="60"/>
                  </a:cubicBezTo>
                  <a:cubicBezTo>
                    <a:pt x="1987" y="33"/>
                    <a:pt x="2015" y="33"/>
                    <a:pt x="2048" y="22"/>
                  </a:cubicBezTo>
                  <a:cubicBezTo>
                    <a:pt x="2065" y="11"/>
                    <a:pt x="2076" y="5"/>
                    <a:pt x="2098" y="0"/>
                  </a:cubicBezTo>
                  <a:lnTo>
                    <a:pt x="2098" y="0"/>
                  </a:lnTo>
                  <a:cubicBezTo>
                    <a:pt x="2104" y="22"/>
                    <a:pt x="2115" y="33"/>
                    <a:pt x="2121" y="55"/>
                  </a:cubicBezTo>
                  <a:cubicBezTo>
                    <a:pt x="2132" y="83"/>
                    <a:pt x="2143" y="122"/>
                    <a:pt x="2176" y="122"/>
                  </a:cubicBezTo>
                  <a:cubicBezTo>
                    <a:pt x="2237" y="122"/>
                    <a:pt x="2237" y="122"/>
                    <a:pt x="2237" y="122"/>
                  </a:cubicBezTo>
                  <a:cubicBezTo>
                    <a:pt x="2265" y="122"/>
                    <a:pt x="2276" y="138"/>
                    <a:pt x="2293" y="155"/>
                  </a:cubicBezTo>
                  <a:cubicBezTo>
                    <a:pt x="2309" y="166"/>
                    <a:pt x="2315" y="177"/>
                    <a:pt x="2331" y="188"/>
                  </a:cubicBezTo>
                  <a:cubicBezTo>
                    <a:pt x="2359" y="210"/>
                    <a:pt x="2381" y="227"/>
                    <a:pt x="2398" y="255"/>
                  </a:cubicBezTo>
                  <a:cubicBezTo>
                    <a:pt x="2415" y="277"/>
                    <a:pt x="2420" y="294"/>
                    <a:pt x="2426" y="321"/>
                  </a:cubicBezTo>
                  <a:cubicBezTo>
                    <a:pt x="2426" y="333"/>
                    <a:pt x="2420" y="338"/>
                    <a:pt x="2426" y="349"/>
                  </a:cubicBezTo>
                  <a:cubicBezTo>
                    <a:pt x="2431" y="377"/>
                    <a:pt x="2465" y="382"/>
                    <a:pt x="2498" y="399"/>
                  </a:cubicBezTo>
                  <a:cubicBezTo>
                    <a:pt x="2520" y="410"/>
                    <a:pt x="2526" y="432"/>
                    <a:pt x="2537" y="460"/>
                  </a:cubicBezTo>
                  <a:cubicBezTo>
                    <a:pt x="2542" y="499"/>
                    <a:pt x="2548" y="527"/>
                    <a:pt x="2559" y="566"/>
                  </a:cubicBezTo>
                  <a:cubicBezTo>
                    <a:pt x="2570" y="599"/>
                    <a:pt x="2576" y="621"/>
                    <a:pt x="2587" y="654"/>
                  </a:cubicBezTo>
                  <a:cubicBezTo>
                    <a:pt x="2598" y="682"/>
                    <a:pt x="2609" y="704"/>
                    <a:pt x="2637" y="704"/>
                  </a:cubicBezTo>
                  <a:cubicBezTo>
                    <a:pt x="2653" y="704"/>
                    <a:pt x="2659" y="699"/>
                    <a:pt x="2676" y="699"/>
                  </a:cubicBezTo>
                  <a:cubicBezTo>
                    <a:pt x="2687" y="699"/>
                    <a:pt x="2698" y="699"/>
                    <a:pt x="2714" y="699"/>
                  </a:cubicBezTo>
                  <a:cubicBezTo>
                    <a:pt x="2714" y="799"/>
                    <a:pt x="2714" y="799"/>
                    <a:pt x="2714" y="799"/>
                  </a:cubicBezTo>
                  <a:cubicBezTo>
                    <a:pt x="2748" y="799"/>
                    <a:pt x="2748" y="799"/>
                    <a:pt x="2748" y="799"/>
                  </a:cubicBezTo>
                  <a:cubicBezTo>
                    <a:pt x="2798" y="799"/>
                    <a:pt x="2803" y="727"/>
                    <a:pt x="2853" y="727"/>
                  </a:cubicBezTo>
                  <a:cubicBezTo>
                    <a:pt x="2870" y="727"/>
                    <a:pt x="2876" y="743"/>
                    <a:pt x="2892" y="749"/>
                  </a:cubicBezTo>
                  <a:cubicBezTo>
                    <a:pt x="2931" y="765"/>
                    <a:pt x="2959" y="765"/>
                    <a:pt x="2998" y="777"/>
                  </a:cubicBezTo>
                  <a:close/>
                </a:path>
              </a:pathLst>
            </a:custGeom>
            <a:grpFill/>
            <a:ln w="28575" cap="flat" cmpd="sng">
              <a:solidFill>
                <a:srgbClr val="000000"/>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3" name="Freeform 17"/>
            <p:cNvSpPr>
              <a:spLocks noChangeArrowheads="1"/>
            </p:cNvSpPr>
            <p:nvPr/>
          </p:nvSpPr>
          <p:spPr bwMode="auto">
            <a:xfrm>
              <a:off x="14111313" y="5302791"/>
              <a:ext cx="1234995" cy="1468437"/>
            </a:xfrm>
            <a:custGeom>
              <a:avLst/>
              <a:gdLst>
                <a:gd name="T0" fmla="*/ 389 w 3432"/>
                <a:gd name="T1" fmla="*/ 2363 h 4079"/>
                <a:gd name="T2" fmla="*/ 416 w 3432"/>
                <a:gd name="T3" fmla="*/ 2607 h 4079"/>
                <a:gd name="T4" fmla="*/ 233 w 3432"/>
                <a:gd name="T5" fmla="*/ 2630 h 4079"/>
                <a:gd name="T6" fmla="*/ 5 w 3432"/>
                <a:gd name="T7" fmla="*/ 2707 h 4079"/>
                <a:gd name="T8" fmla="*/ 22 w 3432"/>
                <a:gd name="T9" fmla="*/ 2896 h 4079"/>
                <a:gd name="T10" fmla="*/ 161 w 3432"/>
                <a:gd name="T11" fmla="*/ 3051 h 4079"/>
                <a:gd name="T12" fmla="*/ 411 w 3432"/>
                <a:gd name="T13" fmla="*/ 3557 h 4079"/>
                <a:gd name="T14" fmla="*/ 655 w 3432"/>
                <a:gd name="T15" fmla="*/ 3634 h 4079"/>
                <a:gd name="T16" fmla="*/ 772 w 3432"/>
                <a:gd name="T17" fmla="*/ 3740 h 4079"/>
                <a:gd name="T18" fmla="*/ 827 w 3432"/>
                <a:gd name="T19" fmla="*/ 3940 h 4079"/>
                <a:gd name="T20" fmla="*/ 916 w 3432"/>
                <a:gd name="T21" fmla="*/ 3995 h 4079"/>
                <a:gd name="T22" fmla="*/ 1010 w 3432"/>
                <a:gd name="T23" fmla="*/ 4012 h 4079"/>
                <a:gd name="T24" fmla="*/ 1271 w 3432"/>
                <a:gd name="T25" fmla="*/ 3978 h 4079"/>
                <a:gd name="T26" fmla="*/ 1282 w 3432"/>
                <a:gd name="T27" fmla="*/ 3679 h 4079"/>
                <a:gd name="T28" fmla="*/ 1210 w 3432"/>
                <a:gd name="T29" fmla="*/ 3446 h 4079"/>
                <a:gd name="T30" fmla="*/ 1066 w 3432"/>
                <a:gd name="T31" fmla="*/ 3246 h 4079"/>
                <a:gd name="T32" fmla="*/ 971 w 3432"/>
                <a:gd name="T33" fmla="*/ 2835 h 4079"/>
                <a:gd name="T34" fmla="*/ 833 w 3432"/>
                <a:gd name="T35" fmla="*/ 2802 h 4079"/>
                <a:gd name="T36" fmla="*/ 788 w 3432"/>
                <a:gd name="T37" fmla="*/ 2630 h 4079"/>
                <a:gd name="T38" fmla="*/ 611 w 3432"/>
                <a:gd name="T39" fmla="*/ 2407 h 4079"/>
                <a:gd name="T40" fmla="*/ 505 w 3432"/>
                <a:gd name="T41" fmla="*/ 2302 h 4079"/>
                <a:gd name="T42" fmla="*/ 2953 w 3432"/>
                <a:gd name="T43" fmla="*/ 854 h 4079"/>
                <a:gd name="T44" fmla="*/ 2981 w 3432"/>
                <a:gd name="T45" fmla="*/ 1004 h 4079"/>
                <a:gd name="T46" fmla="*/ 3098 w 3432"/>
                <a:gd name="T47" fmla="*/ 1082 h 4079"/>
                <a:gd name="T48" fmla="*/ 3247 w 3432"/>
                <a:gd name="T49" fmla="*/ 1314 h 4079"/>
                <a:gd name="T50" fmla="*/ 3303 w 3432"/>
                <a:gd name="T51" fmla="*/ 1458 h 4079"/>
                <a:gd name="T52" fmla="*/ 3358 w 3432"/>
                <a:gd name="T53" fmla="*/ 1730 h 4079"/>
                <a:gd name="T54" fmla="*/ 3431 w 3432"/>
                <a:gd name="T55" fmla="*/ 1819 h 4079"/>
                <a:gd name="T56" fmla="*/ 3225 w 3432"/>
                <a:gd name="T57" fmla="*/ 1969 h 4079"/>
                <a:gd name="T58" fmla="*/ 2987 w 3432"/>
                <a:gd name="T59" fmla="*/ 2052 h 4079"/>
                <a:gd name="T60" fmla="*/ 2909 w 3432"/>
                <a:gd name="T61" fmla="*/ 2124 h 4079"/>
                <a:gd name="T62" fmla="*/ 2776 w 3432"/>
                <a:gd name="T63" fmla="*/ 2241 h 4079"/>
                <a:gd name="T64" fmla="*/ 2553 w 3432"/>
                <a:gd name="T65" fmla="*/ 2252 h 4079"/>
                <a:gd name="T66" fmla="*/ 2476 w 3432"/>
                <a:gd name="T67" fmla="*/ 2136 h 4079"/>
                <a:gd name="T68" fmla="*/ 2209 w 3432"/>
                <a:gd name="T69" fmla="*/ 1758 h 4079"/>
                <a:gd name="T70" fmla="*/ 2070 w 3432"/>
                <a:gd name="T71" fmla="*/ 1702 h 4079"/>
                <a:gd name="T72" fmla="*/ 1887 w 3432"/>
                <a:gd name="T73" fmla="*/ 1375 h 4079"/>
                <a:gd name="T74" fmla="*/ 1804 w 3432"/>
                <a:gd name="T75" fmla="*/ 1254 h 4079"/>
                <a:gd name="T76" fmla="*/ 1682 w 3432"/>
                <a:gd name="T77" fmla="*/ 1037 h 4079"/>
                <a:gd name="T78" fmla="*/ 1427 w 3432"/>
                <a:gd name="T79" fmla="*/ 671 h 4079"/>
                <a:gd name="T80" fmla="*/ 1510 w 3432"/>
                <a:gd name="T81" fmla="*/ 460 h 4079"/>
                <a:gd name="T82" fmla="*/ 1687 w 3432"/>
                <a:gd name="T83" fmla="*/ 327 h 4079"/>
                <a:gd name="T84" fmla="*/ 1876 w 3432"/>
                <a:gd name="T85" fmla="*/ 177 h 4079"/>
                <a:gd name="T86" fmla="*/ 2098 w 3432"/>
                <a:gd name="T87" fmla="*/ 0 h 4079"/>
                <a:gd name="T88" fmla="*/ 2237 w 3432"/>
                <a:gd name="T89" fmla="*/ 122 h 4079"/>
                <a:gd name="T90" fmla="*/ 2426 w 3432"/>
                <a:gd name="T91" fmla="*/ 321 h 4079"/>
                <a:gd name="T92" fmla="*/ 2559 w 3432"/>
                <a:gd name="T93" fmla="*/ 566 h 4079"/>
                <a:gd name="T94" fmla="*/ 2714 w 3432"/>
                <a:gd name="T95" fmla="*/ 699 h 4079"/>
                <a:gd name="T96" fmla="*/ 2892 w 3432"/>
                <a:gd name="T97" fmla="*/ 749 h 4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32" h="4079">
                  <a:moveTo>
                    <a:pt x="533" y="2274"/>
                  </a:moveTo>
                  <a:lnTo>
                    <a:pt x="533" y="2274"/>
                  </a:lnTo>
                  <a:cubicBezTo>
                    <a:pt x="505" y="2302"/>
                    <a:pt x="488" y="2319"/>
                    <a:pt x="455" y="2341"/>
                  </a:cubicBezTo>
                  <a:cubicBezTo>
                    <a:pt x="427" y="2352"/>
                    <a:pt x="411" y="2352"/>
                    <a:pt x="389" y="2363"/>
                  </a:cubicBezTo>
                  <a:cubicBezTo>
                    <a:pt x="433" y="2413"/>
                    <a:pt x="455" y="2441"/>
                    <a:pt x="488" y="2496"/>
                  </a:cubicBezTo>
                  <a:cubicBezTo>
                    <a:pt x="505" y="2530"/>
                    <a:pt x="527" y="2552"/>
                    <a:pt x="527" y="2591"/>
                  </a:cubicBezTo>
                  <a:cubicBezTo>
                    <a:pt x="527" y="2613"/>
                    <a:pt x="505" y="2624"/>
                    <a:pt x="483" y="2624"/>
                  </a:cubicBezTo>
                  <a:cubicBezTo>
                    <a:pt x="455" y="2624"/>
                    <a:pt x="439" y="2613"/>
                    <a:pt x="416" y="2607"/>
                  </a:cubicBezTo>
                  <a:cubicBezTo>
                    <a:pt x="394" y="2602"/>
                    <a:pt x="377" y="2607"/>
                    <a:pt x="361" y="2596"/>
                  </a:cubicBezTo>
                  <a:cubicBezTo>
                    <a:pt x="344" y="2591"/>
                    <a:pt x="339" y="2574"/>
                    <a:pt x="322" y="2574"/>
                  </a:cubicBezTo>
                  <a:cubicBezTo>
                    <a:pt x="305" y="2574"/>
                    <a:pt x="305" y="2591"/>
                    <a:pt x="294" y="2602"/>
                  </a:cubicBezTo>
                  <a:cubicBezTo>
                    <a:pt x="272" y="2619"/>
                    <a:pt x="255" y="2624"/>
                    <a:pt x="233" y="2630"/>
                  </a:cubicBezTo>
                  <a:cubicBezTo>
                    <a:pt x="205" y="2641"/>
                    <a:pt x="189" y="2641"/>
                    <a:pt x="167" y="2646"/>
                  </a:cubicBezTo>
                  <a:cubicBezTo>
                    <a:pt x="122" y="2652"/>
                    <a:pt x="100" y="2674"/>
                    <a:pt x="61" y="2691"/>
                  </a:cubicBezTo>
                  <a:cubicBezTo>
                    <a:pt x="39" y="2696"/>
                    <a:pt x="28" y="2691"/>
                    <a:pt x="5" y="2691"/>
                  </a:cubicBezTo>
                  <a:cubicBezTo>
                    <a:pt x="5" y="2702"/>
                    <a:pt x="5" y="2702"/>
                    <a:pt x="5" y="2707"/>
                  </a:cubicBezTo>
                  <a:cubicBezTo>
                    <a:pt x="5" y="2718"/>
                    <a:pt x="17" y="2724"/>
                    <a:pt x="22" y="2735"/>
                  </a:cubicBezTo>
                  <a:cubicBezTo>
                    <a:pt x="28" y="2752"/>
                    <a:pt x="22" y="2757"/>
                    <a:pt x="22" y="2774"/>
                  </a:cubicBezTo>
                  <a:cubicBezTo>
                    <a:pt x="22" y="2807"/>
                    <a:pt x="0" y="2818"/>
                    <a:pt x="0" y="2846"/>
                  </a:cubicBezTo>
                  <a:cubicBezTo>
                    <a:pt x="0" y="2868"/>
                    <a:pt x="11" y="2879"/>
                    <a:pt x="22" y="2896"/>
                  </a:cubicBezTo>
                  <a:cubicBezTo>
                    <a:pt x="33" y="2918"/>
                    <a:pt x="39" y="2935"/>
                    <a:pt x="39" y="2968"/>
                  </a:cubicBezTo>
                  <a:cubicBezTo>
                    <a:pt x="44" y="2985"/>
                    <a:pt x="44" y="2996"/>
                    <a:pt x="50" y="3018"/>
                  </a:cubicBezTo>
                  <a:cubicBezTo>
                    <a:pt x="56" y="3035"/>
                    <a:pt x="61" y="3051"/>
                    <a:pt x="72" y="3051"/>
                  </a:cubicBezTo>
                  <a:cubicBezTo>
                    <a:pt x="161" y="3051"/>
                    <a:pt x="161" y="3051"/>
                    <a:pt x="161" y="3051"/>
                  </a:cubicBezTo>
                  <a:cubicBezTo>
                    <a:pt x="161" y="3112"/>
                    <a:pt x="178" y="3140"/>
                    <a:pt x="205" y="3196"/>
                  </a:cubicBezTo>
                  <a:cubicBezTo>
                    <a:pt x="233" y="3257"/>
                    <a:pt x="255" y="3290"/>
                    <a:pt x="283" y="3351"/>
                  </a:cubicBezTo>
                  <a:cubicBezTo>
                    <a:pt x="316" y="3412"/>
                    <a:pt x="344" y="3440"/>
                    <a:pt x="377" y="3501"/>
                  </a:cubicBezTo>
                  <a:cubicBezTo>
                    <a:pt x="389" y="3523"/>
                    <a:pt x="400" y="3534"/>
                    <a:pt x="411" y="3557"/>
                  </a:cubicBezTo>
                  <a:cubicBezTo>
                    <a:pt x="433" y="3595"/>
                    <a:pt x="461" y="3606"/>
                    <a:pt x="483" y="3645"/>
                  </a:cubicBezTo>
                  <a:cubicBezTo>
                    <a:pt x="516" y="3640"/>
                    <a:pt x="533" y="3629"/>
                    <a:pt x="561" y="3618"/>
                  </a:cubicBezTo>
                  <a:cubicBezTo>
                    <a:pt x="572" y="3618"/>
                    <a:pt x="583" y="3606"/>
                    <a:pt x="594" y="3606"/>
                  </a:cubicBezTo>
                  <a:cubicBezTo>
                    <a:pt x="622" y="3606"/>
                    <a:pt x="633" y="3623"/>
                    <a:pt x="655" y="3634"/>
                  </a:cubicBezTo>
                  <a:cubicBezTo>
                    <a:pt x="672" y="3634"/>
                    <a:pt x="688" y="3634"/>
                    <a:pt x="699" y="3645"/>
                  </a:cubicBezTo>
                  <a:cubicBezTo>
                    <a:pt x="705" y="3662"/>
                    <a:pt x="699" y="3673"/>
                    <a:pt x="705" y="3690"/>
                  </a:cubicBezTo>
                  <a:cubicBezTo>
                    <a:pt x="711" y="3701"/>
                    <a:pt x="722" y="3706"/>
                    <a:pt x="733" y="3712"/>
                  </a:cubicBezTo>
                  <a:cubicBezTo>
                    <a:pt x="749" y="3723"/>
                    <a:pt x="755" y="3729"/>
                    <a:pt x="772" y="3740"/>
                  </a:cubicBezTo>
                  <a:cubicBezTo>
                    <a:pt x="783" y="3745"/>
                    <a:pt x="794" y="3745"/>
                    <a:pt x="799" y="3751"/>
                  </a:cubicBezTo>
                  <a:cubicBezTo>
                    <a:pt x="811" y="3767"/>
                    <a:pt x="799" y="3784"/>
                    <a:pt x="799" y="3806"/>
                  </a:cubicBezTo>
                  <a:cubicBezTo>
                    <a:pt x="799" y="3834"/>
                    <a:pt x="811" y="3845"/>
                    <a:pt x="816" y="3873"/>
                  </a:cubicBezTo>
                  <a:cubicBezTo>
                    <a:pt x="822" y="3895"/>
                    <a:pt x="822" y="3912"/>
                    <a:pt x="827" y="3940"/>
                  </a:cubicBezTo>
                  <a:cubicBezTo>
                    <a:pt x="827" y="3951"/>
                    <a:pt x="833" y="3962"/>
                    <a:pt x="833" y="3978"/>
                  </a:cubicBezTo>
                  <a:cubicBezTo>
                    <a:pt x="838" y="3995"/>
                    <a:pt x="838" y="4006"/>
                    <a:pt x="844" y="4017"/>
                  </a:cubicBezTo>
                  <a:cubicBezTo>
                    <a:pt x="855" y="4040"/>
                    <a:pt x="871" y="4040"/>
                    <a:pt x="894" y="4051"/>
                  </a:cubicBezTo>
                  <a:cubicBezTo>
                    <a:pt x="899" y="4028"/>
                    <a:pt x="905" y="4017"/>
                    <a:pt x="916" y="3995"/>
                  </a:cubicBezTo>
                  <a:cubicBezTo>
                    <a:pt x="922" y="3978"/>
                    <a:pt x="933" y="3951"/>
                    <a:pt x="955" y="3951"/>
                  </a:cubicBezTo>
                  <a:cubicBezTo>
                    <a:pt x="977" y="3951"/>
                    <a:pt x="988" y="3956"/>
                    <a:pt x="1010" y="3956"/>
                  </a:cubicBezTo>
                  <a:cubicBezTo>
                    <a:pt x="1010" y="3967"/>
                    <a:pt x="1005" y="3973"/>
                    <a:pt x="1005" y="3984"/>
                  </a:cubicBezTo>
                  <a:cubicBezTo>
                    <a:pt x="1005" y="3995"/>
                    <a:pt x="1010" y="4001"/>
                    <a:pt x="1010" y="4012"/>
                  </a:cubicBezTo>
                  <a:cubicBezTo>
                    <a:pt x="1016" y="4034"/>
                    <a:pt x="1021" y="4051"/>
                    <a:pt x="1027" y="4078"/>
                  </a:cubicBezTo>
                  <a:cubicBezTo>
                    <a:pt x="1066" y="4056"/>
                    <a:pt x="1082" y="4040"/>
                    <a:pt x="1121" y="4023"/>
                  </a:cubicBezTo>
                  <a:cubicBezTo>
                    <a:pt x="1149" y="4012"/>
                    <a:pt x="1166" y="4012"/>
                    <a:pt x="1193" y="4001"/>
                  </a:cubicBezTo>
                  <a:cubicBezTo>
                    <a:pt x="1221" y="3989"/>
                    <a:pt x="1238" y="3978"/>
                    <a:pt x="1271" y="3978"/>
                  </a:cubicBezTo>
                  <a:cubicBezTo>
                    <a:pt x="1271" y="3967"/>
                    <a:pt x="1277" y="3962"/>
                    <a:pt x="1277" y="3951"/>
                  </a:cubicBezTo>
                  <a:cubicBezTo>
                    <a:pt x="1277" y="3928"/>
                    <a:pt x="1271" y="3917"/>
                    <a:pt x="1266" y="3895"/>
                  </a:cubicBezTo>
                  <a:cubicBezTo>
                    <a:pt x="1266" y="3884"/>
                    <a:pt x="1271" y="3878"/>
                    <a:pt x="1271" y="3867"/>
                  </a:cubicBezTo>
                  <a:cubicBezTo>
                    <a:pt x="1271" y="3795"/>
                    <a:pt x="1282" y="3756"/>
                    <a:pt x="1282" y="3679"/>
                  </a:cubicBezTo>
                  <a:cubicBezTo>
                    <a:pt x="1282" y="3634"/>
                    <a:pt x="1271" y="3612"/>
                    <a:pt x="1266" y="3568"/>
                  </a:cubicBezTo>
                  <a:cubicBezTo>
                    <a:pt x="1266" y="3540"/>
                    <a:pt x="1266" y="3523"/>
                    <a:pt x="1260" y="3495"/>
                  </a:cubicBezTo>
                  <a:cubicBezTo>
                    <a:pt x="1260" y="3479"/>
                    <a:pt x="1260" y="3462"/>
                    <a:pt x="1249" y="3457"/>
                  </a:cubicBezTo>
                  <a:cubicBezTo>
                    <a:pt x="1243" y="3446"/>
                    <a:pt x="1227" y="3446"/>
                    <a:pt x="1210" y="3446"/>
                  </a:cubicBezTo>
                  <a:cubicBezTo>
                    <a:pt x="1188" y="3446"/>
                    <a:pt x="1171" y="3446"/>
                    <a:pt x="1144" y="3446"/>
                  </a:cubicBezTo>
                  <a:cubicBezTo>
                    <a:pt x="1105" y="3440"/>
                    <a:pt x="1066" y="3418"/>
                    <a:pt x="1066" y="3379"/>
                  </a:cubicBezTo>
                  <a:cubicBezTo>
                    <a:pt x="1066" y="3351"/>
                    <a:pt x="1071" y="3335"/>
                    <a:pt x="1071" y="3307"/>
                  </a:cubicBezTo>
                  <a:cubicBezTo>
                    <a:pt x="1071" y="3279"/>
                    <a:pt x="1071" y="3268"/>
                    <a:pt x="1066" y="3246"/>
                  </a:cubicBezTo>
                  <a:cubicBezTo>
                    <a:pt x="1066" y="3190"/>
                    <a:pt x="1066" y="3157"/>
                    <a:pt x="1060" y="3101"/>
                  </a:cubicBezTo>
                  <a:cubicBezTo>
                    <a:pt x="1060" y="3085"/>
                    <a:pt x="1055" y="3074"/>
                    <a:pt x="1049" y="3051"/>
                  </a:cubicBezTo>
                  <a:cubicBezTo>
                    <a:pt x="1049" y="3024"/>
                    <a:pt x="1038" y="3001"/>
                    <a:pt x="1033" y="2968"/>
                  </a:cubicBezTo>
                  <a:cubicBezTo>
                    <a:pt x="1027" y="2913"/>
                    <a:pt x="1021" y="2863"/>
                    <a:pt x="971" y="2835"/>
                  </a:cubicBezTo>
                  <a:cubicBezTo>
                    <a:pt x="955" y="2852"/>
                    <a:pt x="938" y="2857"/>
                    <a:pt x="922" y="2868"/>
                  </a:cubicBezTo>
                  <a:cubicBezTo>
                    <a:pt x="888" y="2885"/>
                    <a:pt x="877" y="2901"/>
                    <a:pt x="844" y="2907"/>
                  </a:cubicBezTo>
                  <a:cubicBezTo>
                    <a:pt x="844" y="2896"/>
                    <a:pt x="844" y="2890"/>
                    <a:pt x="844" y="2879"/>
                  </a:cubicBezTo>
                  <a:cubicBezTo>
                    <a:pt x="844" y="2846"/>
                    <a:pt x="838" y="2829"/>
                    <a:pt x="833" y="2802"/>
                  </a:cubicBezTo>
                  <a:cubicBezTo>
                    <a:pt x="833" y="2790"/>
                    <a:pt x="833" y="2785"/>
                    <a:pt x="833" y="2774"/>
                  </a:cubicBezTo>
                  <a:cubicBezTo>
                    <a:pt x="822" y="2752"/>
                    <a:pt x="811" y="2741"/>
                    <a:pt x="794" y="2724"/>
                  </a:cubicBezTo>
                  <a:cubicBezTo>
                    <a:pt x="788" y="2707"/>
                    <a:pt x="788" y="2691"/>
                    <a:pt x="788" y="2674"/>
                  </a:cubicBezTo>
                  <a:cubicBezTo>
                    <a:pt x="788" y="2630"/>
                    <a:pt x="788" y="2630"/>
                    <a:pt x="788" y="2630"/>
                  </a:cubicBezTo>
                  <a:cubicBezTo>
                    <a:pt x="788" y="2602"/>
                    <a:pt x="783" y="2585"/>
                    <a:pt x="766" y="2563"/>
                  </a:cubicBezTo>
                  <a:cubicBezTo>
                    <a:pt x="749" y="2541"/>
                    <a:pt x="733" y="2535"/>
                    <a:pt x="716" y="2518"/>
                  </a:cubicBezTo>
                  <a:cubicBezTo>
                    <a:pt x="688" y="2496"/>
                    <a:pt x="677" y="2480"/>
                    <a:pt x="655" y="2457"/>
                  </a:cubicBezTo>
                  <a:cubicBezTo>
                    <a:pt x="638" y="2435"/>
                    <a:pt x="622" y="2430"/>
                    <a:pt x="611" y="2407"/>
                  </a:cubicBezTo>
                  <a:cubicBezTo>
                    <a:pt x="599" y="2391"/>
                    <a:pt x="594" y="2380"/>
                    <a:pt x="583" y="2369"/>
                  </a:cubicBezTo>
                  <a:cubicBezTo>
                    <a:pt x="577" y="2352"/>
                    <a:pt x="566" y="2341"/>
                    <a:pt x="561" y="2330"/>
                  </a:cubicBezTo>
                  <a:cubicBezTo>
                    <a:pt x="550" y="2313"/>
                    <a:pt x="544" y="2291"/>
                    <a:pt x="522" y="2291"/>
                  </a:cubicBezTo>
                  <a:cubicBezTo>
                    <a:pt x="516" y="2291"/>
                    <a:pt x="511" y="2302"/>
                    <a:pt x="505" y="2302"/>
                  </a:cubicBezTo>
                  <a:lnTo>
                    <a:pt x="2998" y="777"/>
                  </a:lnTo>
                  <a:lnTo>
                    <a:pt x="2998" y="777"/>
                  </a:lnTo>
                  <a:cubicBezTo>
                    <a:pt x="2992" y="788"/>
                    <a:pt x="2987" y="793"/>
                    <a:pt x="2975" y="810"/>
                  </a:cubicBezTo>
                  <a:cubicBezTo>
                    <a:pt x="2970" y="827"/>
                    <a:pt x="2959" y="838"/>
                    <a:pt x="2953" y="854"/>
                  </a:cubicBezTo>
                  <a:cubicBezTo>
                    <a:pt x="2948" y="865"/>
                    <a:pt x="2936" y="871"/>
                    <a:pt x="2936" y="882"/>
                  </a:cubicBezTo>
                  <a:cubicBezTo>
                    <a:pt x="2936" y="899"/>
                    <a:pt x="2948" y="904"/>
                    <a:pt x="2953" y="921"/>
                  </a:cubicBezTo>
                  <a:cubicBezTo>
                    <a:pt x="2959" y="938"/>
                    <a:pt x="2964" y="949"/>
                    <a:pt x="2970" y="965"/>
                  </a:cubicBezTo>
                  <a:cubicBezTo>
                    <a:pt x="2975" y="982"/>
                    <a:pt x="2981" y="987"/>
                    <a:pt x="2981" y="1004"/>
                  </a:cubicBezTo>
                  <a:cubicBezTo>
                    <a:pt x="2981" y="1026"/>
                    <a:pt x="2970" y="1037"/>
                    <a:pt x="2964" y="1060"/>
                  </a:cubicBezTo>
                  <a:cubicBezTo>
                    <a:pt x="3003" y="1071"/>
                    <a:pt x="3025" y="1065"/>
                    <a:pt x="3070" y="1076"/>
                  </a:cubicBezTo>
                  <a:lnTo>
                    <a:pt x="3075" y="1076"/>
                  </a:lnTo>
                  <a:cubicBezTo>
                    <a:pt x="3086" y="1076"/>
                    <a:pt x="3086" y="1082"/>
                    <a:pt x="3098" y="1082"/>
                  </a:cubicBezTo>
                  <a:cubicBezTo>
                    <a:pt x="3120" y="1093"/>
                    <a:pt x="3125" y="1110"/>
                    <a:pt x="3142" y="1132"/>
                  </a:cubicBezTo>
                  <a:cubicBezTo>
                    <a:pt x="3153" y="1154"/>
                    <a:pt x="3164" y="1171"/>
                    <a:pt x="3181" y="1193"/>
                  </a:cubicBezTo>
                  <a:cubicBezTo>
                    <a:pt x="3192" y="1221"/>
                    <a:pt x="3209" y="1232"/>
                    <a:pt x="3225" y="1258"/>
                  </a:cubicBezTo>
                  <a:cubicBezTo>
                    <a:pt x="3236" y="1281"/>
                    <a:pt x="3236" y="1292"/>
                    <a:pt x="3247" y="1314"/>
                  </a:cubicBezTo>
                  <a:cubicBezTo>
                    <a:pt x="3259" y="1331"/>
                    <a:pt x="3275" y="1336"/>
                    <a:pt x="3281" y="1358"/>
                  </a:cubicBezTo>
                  <a:cubicBezTo>
                    <a:pt x="3286" y="1364"/>
                    <a:pt x="3286" y="1369"/>
                    <a:pt x="3292" y="1375"/>
                  </a:cubicBezTo>
                  <a:cubicBezTo>
                    <a:pt x="3297" y="1397"/>
                    <a:pt x="3314" y="1408"/>
                    <a:pt x="3314" y="1431"/>
                  </a:cubicBezTo>
                  <a:cubicBezTo>
                    <a:pt x="3314" y="1442"/>
                    <a:pt x="3303" y="1447"/>
                    <a:pt x="3303" y="1458"/>
                  </a:cubicBezTo>
                  <a:cubicBezTo>
                    <a:pt x="3292" y="1480"/>
                    <a:pt x="3292" y="1492"/>
                    <a:pt x="3292" y="1514"/>
                  </a:cubicBezTo>
                  <a:cubicBezTo>
                    <a:pt x="3292" y="1564"/>
                    <a:pt x="3308" y="1591"/>
                    <a:pt x="3331" y="1636"/>
                  </a:cubicBezTo>
                  <a:cubicBezTo>
                    <a:pt x="3342" y="1647"/>
                    <a:pt x="3353" y="1647"/>
                    <a:pt x="3358" y="1658"/>
                  </a:cubicBezTo>
                  <a:cubicBezTo>
                    <a:pt x="3364" y="1686"/>
                    <a:pt x="3358" y="1702"/>
                    <a:pt x="3358" y="1730"/>
                  </a:cubicBezTo>
                  <a:cubicBezTo>
                    <a:pt x="3358" y="1741"/>
                    <a:pt x="3364" y="1747"/>
                    <a:pt x="3370" y="1753"/>
                  </a:cubicBezTo>
                  <a:cubicBezTo>
                    <a:pt x="3381" y="1775"/>
                    <a:pt x="3397" y="1786"/>
                    <a:pt x="3414" y="1802"/>
                  </a:cubicBezTo>
                  <a:cubicBezTo>
                    <a:pt x="3419" y="1808"/>
                    <a:pt x="3425" y="1813"/>
                    <a:pt x="3431" y="1819"/>
                  </a:cubicBezTo>
                  <a:lnTo>
                    <a:pt x="3431" y="1819"/>
                  </a:lnTo>
                  <a:cubicBezTo>
                    <a:pt x="3403" y="1830"/>
                    <a:pt x="3386" y="1836"/>
                    <a:pt x="3364" y="1858"/>
                  </a:cubicBezTo>
                  <a:cubicBezTo>
                    <a:pt x="3347" y="1869"/>
                    <a:pt x="3347" y="1880"/>
                    <a:pt x="3331" y="1891"/>
                  </a:cubicBezTo>
                  <a:cubicBezTo>
                    <a:pt x="3325" y="1902"/>
                    <a:pt x="3314" y="1902"/>
                    <a:pt x="3308" y="1908"/>
                  </a:cubicBezTo>
                  <a:cubicBezTo>
                    <a:pt x="3275" y="1930"/>
                    <a:pt x="3259" y="1941"/>
                    <a:pt x="3225" y="1969"/>
                  </a:cubicBezTo>
                  <a:cubicBezTo>
                    <a:pt x="3197" y="1997"/>
                    <a:pt x="3175" y="2019"/>
                    <a:pt x="3136" y="2025"/>
                  </a:cubicBezTo>
                  <a:cubicBezTo>
                    <a:pt x="3114" y="2030"/>
                    <a:pt x="3114" y="2036"/>
                    <a:pt x="3092" y="2041"/>
                  </a:cubicBezTo>
                  <a:cubicBezTo>
                    <a:pt x="3070" y="2052"/>
                    <a:pt x="3059" y="2069"/>
                    <a:pt x="3031" y="2069"/>
                  </a:cubicBezTo>
                  <a:cubicBezTo>
                    <a:pt x="3014" y="2069"/>
                    <a:pt x="3009" y="2052"/>
                    <a:pt x="2987" y="2052"/>
                  </a:cubicBezTo>
                  <a:cubicBezTo>
                    <a:pt x="2975" y="2052"/>
                    <a:pt x="2970" y="2058"/>
                    <a:pt x="2959" y="2058"/>
                  </a:cubicBezTo>
                  <a:cubicBezTo>
                    <a:pt x="2948" y="2058"/>
                    <a:pt x="2942" y="2052"/>
                    <a:pt x="2931" y="2058"/>
                  </a:cubicBezTo>
                  <a:cubicBezTo>
                    <a:pt x="2920" y="2063"/>
                    <a:pt x="2920" y="2074"/>
                    <a:pt x="2920" y="2080"/>
                  </a:cubicBezTo>
                  <a:cubicBezTo>
                    <a:pt x="2914" y="2097"/>
                    <a:pt x="2914" y="2108"/>
                    <a:pt x="2909" y="2124"/>
                  </a:cubicBezTo>
                  <a:cubicBezTo>
                    <a:pt x="2903" y="2152"/>
                    <a:pt x="2898" y="2163"/>
                    <a:pt x="2887" y="2191"/>
                  </a:cubicBezTo>
                  <a:cubicBezTo>
                    <a:pt x="2881" y="2202"/>
                    <a:pt x="2887" y="2213"/>
                    <a:pt x="2881" y="2219"/>
                  </a:cubicBezTo>
                  <a:cubicBezTo>
                    <a:pt x="2870" y="2230"/>
                    <a:pt x="2853" y="2224"/>
                    <a:pt x="2842" y="2230"/>
                  </a:cubicBezTo>
                  <a:cubicBezTo>
                    <a:pt x="2814" y="2241"/>
                    <a:pt x="2798" y="2235"/>
                    <a:pt x="2776" y="2241"/>
                  </a:cubicBezTo>
                  <a:cubicBezTo>
                    <a:pt x="2770" y="2247"/>
                    <a:pt x="2765" y="2252"/>
                    <a:pt x="2759" y="2252"/>
                  </a:cubicBezTo>
                  <a:cubicBezTo>
                    <a:pt x="2748" y="2258"/>
                    <a:pt x="2737" y="2252"/>
                    <a:pt x="2720" y="2258"/>
                  </a:cubicBezTo>
                  <a:cubicBezTo>
                    <a:pt x="2670" y="2269"/>
                    <a:pt x="2642" y="2302"/>
                    <a:pt x="2587" y="2302"/>
                  </a:cubicBezTo>
                  <a:cubicBezTo>
                    <a:pt x="2565" y="2302"/>
                    <a:pt x="2559" y="2274"/>
                    <a:pt x="2553" y="2252"/>
                  </a:cubicBezTo>
                  <a:cubicBezTo>
                    <a:pt x="2548" y="2241"/>
                    <a:pt x="2542" y="2235"/>
                    <a:pt x="2537" y="2224"/>
                  </a:cubicBezTo>
                  <a:cubicBezTo>
                    <a:pt x="2526" y="2213"/>
                    <a:pt x="2515" y="2202"/>
                    <a:pt x="2498" y="2191"/>
                  </a:cubicBezTo>
                  <a:cubicBezTo>
                    <a:pt x="2487" y="2185"/>
                    <a:pt x="2476" y="2185"/>
                    <a:pt x="2470" y="2169"/>
                  </a:cubicBezTo>
                  <a:cubicBezTo>
                    <a:pt x="2470" y="2158"/>
                    <a:pt x="2476" y="2147"/>
                    <a:pt x="2476" y="2136"/>
                  </a:cubicBezTo>
                  <a:cubicBezTo>
                    <a:pt x="2476" y="2052"/>
                    <a:pt x="2476" y="2052"/>
                    <a:pt x="2476" y="2052"/>
                  </a:cubicBezTo>
                  <a:cubicBezTo>
                    <a:pt x="2476" y="2025"/>
                    <a:pt x="2470" y="2013"/>
                    <a:pt x="2465" y="1986"/>
                  </a:cubicBezTo>
                  <a:cubicBezTo>
                    <a:pt x="2459" y="1902"/>
                    <a:pt x="2420" y="1836"/>
                    <a:pt x="2343" y="1802"/>
                  </a:cubicBezTo>
                  <a:cubicBezTo>
                    <a:pt x="2293" y="1780"/>
                    <a:pt x="2265" y="1769"/>
                    <a:pt x="2209" y="1758"/>
                  </a:cubicBezTo>
                  <a:cubicBezTo>
                    <a:pt x="2182" y="1753"/>
                    <a:pt x="2170" y="1747"/>
                    <a:pt x="2143" y="1747"/>
                  </a:cubicBezTo>
                  <a:cubicBezTo>
                    <a:pt x="2132" y="1747"/>
                    <a:pt x="2126" y="1753"/>
                    <a:pt x="2115" y="1747"/>
                  </a:cubicBezTo>
                  <a:cubicBezTo>
                    <a:pt x="2104" y="1741"/>
                    <a:pt x="2104" y="1730"/>
                    <a:pt x="2093" y="1725"/>
                  </a:cubicBezTo>
                  <a:cubicBezTo>
                    <a:pt x="2087" y="1719"/>
                    <a:pt x="2070" y="1719"/>
                    <a:pt x="2070" y="1702"/>
                  </a:cubicBezTo>
                  <a:cubicBezTo>
                    <a:pt x="2070" y="1680"/>
                    <a:pt x="2087" y="1669"/>
                    <a:pt x="2087" y="1647"/>
                  </a:cubicBezTo>
                  <a:cubicBezTo>
                    <a:pt x="2087" y="1597"/>
                    <a:pt x="2048" y="1569"/>
                    <a:pt x="2004" y="1547"/>
                  </a:cubicBezTo>
                  <a:cubicBezTo>
                    <a:pt x="1959" y="1519"/>
                    <a:pt x="1959" y="1469"/>
                    <a:pt x="1926" y="1425"/>
                  </a:cubicBezTo>
                  <a:cubicBezTo>
                    <a:pt x="1910" y="1408"/>
                    <a:pt x="1893" y="1397"/>
                    <a:pt x="1887" y="1375"/>
                  </a:cubicBezTo>
                  <a:cubicBezTo>
                    <a:pt x="1882" y="1358"/>
                    <a:pt x="1887" y="1347"/>
                    <a:pt x="1887" y="1336"/>
                  </a:cubicBezTo>
                  <a:cubicBezTo>
                    <a:pt x="1882" y="1320"/>
                    <a:pt x="1882" y="1308"/>
                    <a:pt x="1876" y="1297"/>
                  </a:cubicBezTo>
                  <a:cubicBezTo>
                    <a:pt x="1871" y="1281"/>
                    <a:pt x="1871" y="1264"/>
                    <a:pt x="1854" y="1254"/>
                  </a:cubicBezTo>
                  <a:cubicBezTo>
                    <a:pt x="1837" y="1243"/>
                    <a:pt x="1821" y="1258"/>
                    <a:pt x="1804" y="1254"/>
                  </a:cubicBezTo>
                  <a:cubicBezTo>
                    <a:pt x="1788" y="1248"/>
                    <a:pt x="1782" y="1232"/>
                    <a:pt x="1782" y="1215"/>
                  </a:cubicBezTo>
                  <a:cubicBezTo>
                    <a:pt x="1782" y="1193"/>
                    <a:pt x="1799" y="1176"/>
                    <a:pt x="1799" y="1154"/>
                  </a:cubicBezTo>
                  <a:cubicBezTo>
                    <a:pt x="1799" y="1115"/>
                    <a:pt x="1782" y="1082"/>
                    <a:pt x="1749" y="1065"/>
                  </a:cubicBezTo>
                  <a:cubicBezTo>
                    <a:pt x="1721" y="1054"/>
                    <a:pt x="1710" y="1054"/>
                    <a:pt x="1682" y="1037"/>
                  </a:cubicBezTo>
                  <a:cubicBezTo>
                    <a:pt x="1654" y="1026"/>
                    <a:pt x="1632" y="1026"/>
                    <a:pt x="1604" y="1010"/>
                  </a:cubicBezTo>
                  <a:cubicBezTo>
                    <a:pt x="1571" y="993"/>
                    <a:pt x="1582" y="949"/>
                    <a:pt x="1554" y="926"/>
                  </a:cubicBezTo>
                  <a:cubicBezTo>
                    <a:pt x="1499" y="882"/>
                    <a:pt x="1504" y="827"/>
                    <a:pt x="1488" y="760"/>
                  </a:cubicBezTo>
                  <a:cubicBezTo>
                    <a:pt x="1477" y="721"/>
                    <a:pt x="1449" y="704"/>
                    <a:pt x="1427" y="671"/>
                  </a:cubicBezTo>
                  <a:cubicBezTo>
                    <a:pt x="1416" y="643"/>
                    <a:pt x="1410" y="621"/>
                    <a:pt x="1410" y="593"/>
                  </a:cubicBezTo>
                  <a:cubicBezTo>
                    <a:pt x="1410" y="588"/>
                    <a:pt x="1410" y="582"/>
                    <a:pt x="1410" y="577"/>
                  </a:cubicBezTo>
                  <a:cubicBezTo>
                    <a:pt x="1432" y="566"/>
                    <a:pt x="1454" y="555"/>
                    <a:pt x="1471" y="543"/>
                  </a:cubicBezTo>
                  <a:cubicBezTo>
                    <a:pt x="1499" y="521"/>
                    <a:pt x="1493" y="493"/>
                    <a:pt x="1510" y="460"/>
                  </a:cubicBezTo>
                  <a:cubicBezTo>
                    <a:pt x="1527" y="438"/>
                    <a:pt x="1554" y="432"/>
                    <a:pt x="1576" y="416"/>
                  </a:cubicBezTo>
                  <a:cubicBezTo>
                    <a:pt x="1593" y="405"/>
                    <a:pt x="1604" y="399"/>
                    <a:pt x="1615" y="388"/>
                  </a:cubicBezTo>
                  <a:cubicBezTo>
                    <a:pt x="1626" y="382"/>
                    <a:pt x="1626" y="371"/>
                    <a:pt x="1638" y="366"/>
                  </a:cubicBezTo>
                  <a:cubicBezTo>
                    <a:pt x="1660" y="355"/>
                    <a:pt x="1671" y="344"/>
                    <a:pt x="1687" y="327"/>
                  </a:cubicBezTo>
                  <a:cubicBezTo>
                    <a:pt x="1715" y="294"/>
                    <a:pt x="1732" y="271"/>
                    <a:pt x="1749" y="233"/>
                  </a:cubicBezTo>
                  <a:cubicBezTo>
                    <a:pt x="1754" y="216"/>
                    <a:pt x="1760" y="205"/>
                    <a:pt x="1771" y="194"/>
                  </a:cubicBezTo>
                  <a:cubicBezTo>
                    <a:pt x="1782" y="183"/>
                    <a:pt x="1793" y="188"/>
                    <a:pt x="1810" y="188"/>
                  </a:cubicBezTo>
                  <a:cubicBezTo>
                    <a:pt x="1832" y="183"/>
                    <a:pt x="1848" y="177"/>
                    <a:pt x="1876" y="177"/>
                  </a:cubicBezTo>
                  <a:cubicBezTo>
                    <a:pt x="1904" y="171"/>
                    <a:pt x="1926" y="166"/>
                    <a:pt x="1932" y="138"/>
                  </a:cubicBezTo>
                  <a:cubicBezTo>
                    <a:pt x="1943" y="105"/>
                    <a:pt x="1948" y="83"/>
                    <a:pt x="1965" y="60"/>
                  </a:cubicBezTo>
                  <a:cubicBezTo>
                    <a:pt x="1987" y="33"/>
                    <a:pt x="2015" y="33"/>
                    <a:pt x="2048" y="22"/>
                  </a:cubicBezTo>
                  <a:cubicBezTo>
                    <a:pt x="2065" y="11"/>
                    <a:pt x="2076" y="5"/>
                    <a:pt x="2098" y="0"/>
                  </a:cubicBezTo>
                  <a:lnTo>
                    <a:pt x="2098" y="0"/>
                  </a:lnTo>
                  <a:cubicBezTo>
                    <a:pt x="2104" y="22"/>
                    <a:pt x="2115" y="33"/>
                    <a:pt x="2121" y="55"/>
                  </a:cubicBezTo>
                  <a:cubicBezTo>
                    <a:pt x="2132" y="83"/>
                    <a:pt x="2143" y="122"/>
                    <a:pt x="2176" y="122"/>
                  </a:cubicBezTo>
                  <a:cubicBezTo>
                    <a:pt x="2237" y="122"/>
                    <a:pt x="2237" y="122"/>
                    <a:pt x="2237" y="122"/>
                  </a:cubicBezTo>
                  <a:cubicBezTo>
                    <a:pt x="2265" y="122"/>
                    <a:pt x="2276" y="138"/>
                    <a:pt x="2293" y="155"/>
                  </a:cubicBezTo>
                  <a:cubicBezTo>
                    <a:pt x="2309" y="166"/>
                    <a:pt x="2315" y="177"/>
                    <a:pt x="2331" y="188"/>
                  </a:cubicBezTo>
                  <a:cubicBezTo>
                    <a:pt x="2359" y="210"/>
                    <a:pt x="2381" y="227"/>
                    <a:pt x="2398" y="255"/>
                  </a:cubicBezTo>
                  <a:cubicBezTo>
                    <a:pt x="2415" y="277"/>
                    <a:pt x="2420" y="294"/>
                    <a:pt x="2426" y="321"/>
                  </a:cubicBezTo>
                  <a:cubicBezTo>
                    <a:pt x="2426" y="333"/>
                    <a:pt x="2420" y="338"/>
                    <a:pt x="2426" y="349"/>
                  </a:cubicBezTo>
                  <a:cubicBezTo>
                    <a:pt x="2431" y="377"/>
                    <a:pt x="2465" y="382"/>
                    <a:pt x="2498" y="399"/>
                  </a:cubicBezTo>
                  <a:cubicBezTo>
                    <a:pt x="2520" y="410"/>
                    <a:pt x="2526" y="432"/>
                    <a:pt x="2537" y="460"/>
                  </a:cubicBezTo>
                  <a:cubicBezTo>
                    <a:pt x="2542" y="499"/>
                    <a:pt x="2548" y="527"/>
                    <a:pt x="2559" y="566"/>
                  </a:cubicBezTo>
                  <a:cubicBezTo>
                    <a:pt x="2570" y="599"/>
                    <a:pt x="2576" y="621"/>
                    <a:pt x="2587" y="654"/>
                  </a:cubicBezTo>
                  <a:cubicBezTo>
                    <a:pt x="2598" y="682"/>
                    <a:pt x="2609" y="704"/>
                    <a:pt x="2637" y="704"/>
                  </a:cubicBezTo>
                  <a:cubicBezTo>
                    <a:pt x="2653" y="704"/>
                    <a:pt x="2659" y="699"/>
                    <a:pt x="2676" y="699"/>
                  </a:cubicBezTo>
                  <a:cubicBezTo>
                    <a:pt x="2687" y="699"/>
                    <a:pt x="2698" y="699"/>
                    <a:pt x="2714" y="699"/>
                  </a:cubicBezTo>
                  <a:cubicBezTo>
                    <a:pt x="2714" y="799"/>
                    <a:pt x="2714" y="799"/>
                    <a:pt x="2714" y="799"/>
                  </a:cubicBezTo>
                  <a:cubicBezTo>
                    <a:pt x="2748" y="799"/>
                    <a:pt x="2748" y="799"/>
                    <a:pt x="2748" y="799"/>
                  </a:cubicBezTo>
                  <a:cubicBezTo>
                    <a:pt x="2798" y="799"/>
                    <a:pt x="2803" y="727"/>
                    <a:pt x="2853" y="727"/>
                  </a:cubicBezTo>
                  <a:cubicBezTo>
                    <a:pt x="2870" y="727"/>
                    <a:pt x="2876" y="743"/>
                    <a:pt x="2892" y="749"/>
                  </a:cubicBezTo>
                  <a:cubicBezTo>
                    <a:pt x="2931" y="765"/>
                    <a:pt x="2959" y="765"/>
                    <a:pt x="2998" y="777"/>
                  </a:cubicBezTo>
                  <a:lnTo>
                    <a:pt x="533" y="2274"/>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sp>
        <p:nvSpPr>
          <p:cNvPr id="100" name="TextBox 99"/>
          <p:cNvSpPr txBox="1"/>
          <p:nvPr/>
        </p:nvSpPr>
        <p:spPr>
          <a:xfrm>
            <a:off x="8645295" y="483017"/>
            <a:ext cx="7087161"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Panama Map</a:t>
            </a:r>
            <a:endParaRPr lang="id-ID" sz="8800" b="1" dirty="0" smtClean="0">
              <a:solidFill>
                <a:schemeClr val="tx2"/>
              </a:solidFill>
              <a:latin typeface="Arial Bold" charset="0"/>
              <a:ea typeface="Arial Bold" charset="0"/>
              <a:cs typeface="Arial Bold" charset="0"/>
            </a:endParaRPr>
          </a:p>
        </p:txBody>
      </p:sp>
      <p:sp>
        <p:nvSpPr>
          <p:cNvPr id="101" name="Rectangle 10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0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1593647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 name="Group 158"/>
          <p:cNvGrpSpPr/>
          <p:nvPr/>
        </p:nvGrpSpPr>
        <p:grpSpPr>
          <a:xfrm>
            <a:off x="1730375" y="2477213"/>
            <a:ext cx="9292043" cy="9324230"/>
            <a:chOff x="949325" y="720725"/>
            <a:chExt cx="6718300" cy="6738938"/>
          </a:xfrm>
          <a:solidFill>
            <a:schemeClr val="bg1">
              <a:lumMod val="75000"/>
            </a:schemeClr>
          </a:solidFill>
        </p:grpSpPr>
        <p:sp>
          <p:nvSpPr>
            <p:cNvPr id="160" name="Freeform 1"/>
            <p:cNvSpPr>
              <a:spLocks noChangeArrowheads="1"/>
            </p:cNvSpPr>
            <p:nvPr/>
          </p:nvSpPr>
          <p:spPr bwMode="auto">
            <a:xfrm>
              <a:off x="3521075" y="720725"/>
              <a:ext cx="341313" cy="681038"/>
            </a:xfrm>
            <a:custGeom>
              <a:avLst/>
              <a:gdLst>
                <a:gd name="T0" fmla="*/ 19 w 948"/>
                <a:gd name="T1" fmla="*/ 204 h 1893"/>
                <a:gd name="T2" fmla="*/ 19 w 948"/>
                <a:gd name="T3" fmla="*/ 204 h 1893"/>
                <a:gd name="T4" fmla="*/ 167 w 948"/>
                <a:gd name="T5" fmla="*/ 55 h 1893"/>
                <a:gd name="T6" fmla="*/ 464 w 948"/>
                <a:gd name="T7" fmla="*/ 37 h 1893"/>
                <a:gd name="T8" fmla="*/ 538 w 948"/>
                <a:gd name="T9" fmla="*/ 167 h 1893"/>
                <a:gd name="T10" fmla="*/ 612 w 948"/>
                <a:gd name="T11" fmla="*/ 93 h 1893"/>
                <a:gd name="T12" fmla="*/ 705 w 948"/>
                <a:gd name="T13" fmla="*/ 111 h 1893"/>
                <a:gd name="T14" fmla="*/ 576 w 948"/>
                <a:gd name="T15" fmla="*/ 334 h 1893"/>
                <a:gd name="T16" fmla="*/ 687 w 948"/>
                <a:gd name="T17" fmla="*/ 500 h 1893"/>
                <a:gd name="T18" fmla="*/ 742 w 948"/>
                <a:gd name="T19" fmla="*/ 630 h 1893"/>
                <a:gd name="T20" fmla="*/ 724 w 948"/>
                <a:gd name="T21" fmla="*/ 779 h 1893"/>
                <a:gd name="T22" fmla="*/ 594 w 948"/>
                <a:gd name="T23" fmla="*/ 835 h 1893"/>
                <a:gd name="T24" fmla="*/ 631 w 948"/>
                <a:gd name="T25" fmla="*/ 965 h 1893"/>
                <a:gd name="T26" fmla="*/ 928 w 948"/>
                <a:gd name="T27" fmla="*/ 1150 h 1893"/>
                <a:gd name="T28" fmla="*/ 909 w 948"/>
                <a:gd name="T29" fmla="*/ 1224 h 1893"/>
                <a:gd name="T30" fmla="*/ 724 w 948"/>
                <a:gd name="T31" fmla="*/ 1484 h 1893"/>
                <a:gd name="T32" fmla="*/ 594 w 948"/>
                <a:gd name="T33" fmla="*/ 1595 h 1893"/>
                <a:gd name="T34" fmla="*/ 594 w 948"/>
                <a:gd name="T35" fmla="*/ 1799 h 1893"/>
                <a:gd name="T36" fmla="*/ 446 w 948"/>
                <a:gd name="T37" fmla="*/ 1892 h 1893"/>
                <a:gd name="T38" fmla="*/ 427 w 948"/>
                <a:gd name="T39" fmla="*/ 1762 h 1893"/>
                <a:gd name="T40" fmla="*/ 334 w 948"/>
                <a:gd name="T41" fmla="*/ 1484 h 1893"/>
                <a:gd name="T42" fmla="*/ 167 w 948"/>
                <a:gd name="T43" fmla="*/ 1261 h 1893"/>
                <a:gd name="T44" fmla="*/ 56 w 948"/>
                <a:gd name="T45" fmla="*/ 1094 h 1893"/>
                <a:gd name="T46" fmla="*/ 0 w 948"/>
                <a:gd name="T47" fmla="*/ 853 h 1893"/>
                <a:gd name="T48" fmla="*/ 75 w 948"/>
                <a:gd name="T49" fmla="*/ 797 h 1893"/>
                <a:gd name="T50" fmla="*/ 149 w 948"/>
                <a:gd name="T51" fmla="*/ 575 h 1893"/>
                <a:gd name="T52" fmla="*/ 75 w 948"/>
                <a:gd name="T53" fmla="*/ 352 h 1893"/>
                <a:gd name="T54" fmla="*/ 19 w 948"/>
                <a:gd name="T55" fmla="*/ 204 h 1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8" h="1893">
                  <a:moveTo>
                    <a:pt x="19" y="204"/>
                  </a:moveTo>
                  <a:lnTo>
                    <a:pt x="19" y="204"/>
                  </a:lnTo>
                  <a:cubicBezTo>
                    <a:pt x="19" y="204"/>
                    <a:pt x="111" y="74"/>
                    <a:pt x="167" y="55"/>
                  </a:cubicBezTo>
                  <a:cubicBezTo>
                    <a:pt x="223" y="37"/>
                    <a:pt x="390" y="0"/>
                    <a:pt x="464" y="37"/>
                  </a:cubicBezTo>
                  <a:cubicBezTo>
                    <a:pt x="538" y="55"/>
                    <a:pt x="501" y="185"/>
                    <a:pt x="538" y="167"/>
                  </a:cubicBezTo>
                  <a:cubicBezTo>
                    <a:pt x="594" y="167"/>
                    <a:pt x="576" y="111"/>
                    <a:pt x="612" y="93"/>
                  </a:cubicBezTo>
                  <a:cubicBezTo>
                    <a:pt x="650" y="74"/>
                    <a:pt x="724" y="37"/>
                    <a:pt x="705" y="111"/>
                  </a:cubicBezTo>
                  <a:cubicBezTo>
                    <a:pt x="668" y="185"/>
                    <a:pt x="576" y="278"/>
                    <a:pt x="576" y="334"/>
                  </a:cubicBezTo>
                  <a:cubicBezTo>
                    <a:pt x="576" y="371"/>
                    <a:pt x="594" y="464"/>
                    <a:pt x="687" y="500"/>
                  </a:cubicBezTo>
                  <a:cubicBezTo>
                    <a:pt x="761" y="538"/>
                    <a:pt x="761" y="575"/>
                    <a:pt x="742" y="630"/>
                  </a:cubicBezTo>
                  <a:cubicBezTo>
                    <a:pt x="724" y="705"/>
                    <a:pt x="742" y="760"/>
                    <a:pt x="724" y="779"/>
                  </a:cubicBezTo>
                  <a:cubicBezTo>
                    <a:pt x="705" y="779"/>
                    <a:pt x="594" y="797"/>
                    <a:pt x="594" y="835"/>
                  </a:cubicBezTo>
                  <a:cubicBezTo>
                    <a:pt x="594" y="871"/>
                    <a:pt x="557" y="927"/>
                    <a:pt x="631" y="965"/>
                  </a:cubicBezTo>
                  <a:cubicBezTo>
                    <a:pt x="687" y="1020"/>
                    <a:pt x="909" y="1150"/>
                    <a:pt x="928" y="1150"/>
                  </a:cubicBezTo>
                  <a:cubicBezTo>
                    <a:pt x="947" y="1168"/>
                    <a:pt x="947" y="1206"/>
                    <a:pt x="909" y="1224"/>
                  </a:cubicBezTo>
                  <a:cubicBezTo>
                    <a:pt x="872" y="1242"/>
                    <a:pt x="779" y="1465"/>
                    <a:pt x="724" y="1484"/>
                  </a:cubicBezTo>
                  <a:cubicBezTo>
                    <a:pt x="668" y="1502"/>
                    <a:pt x="594" y="1558"/>
                    <a:pt x="594" y="1595"/>
                  </a:cubicBezTo>
                  <a:cubicBezTo>
                    <a:pt x="594" y="1632"/>
                    <a:pt x="612" y="1762"/>
                    <a:pt x="594" y="1799"/>
                  </a:cubicBezTo>
                  <a:cubicBezTo>
                    <a:pt x="557" y="1818"/>
                    <a:pt x="446" y="1892"/>
                    <a:pt x="446" y="1892"/>
                  </a:cubicBezTo>
                  <a:cubicBezTo>
                    <a:pt x="446" y="1892"/>
                    <a:pt x="446" y="1818"/>
                    <a:pt x="427" y="1762"/>
                  </a:cubicBezTo>
                  <a:cubicBezTo>
                    <a:pt x="427" y="1688"/>
                    <a:pt x="353" y="1539"/>
                    <a:pt x="334" y="1484"/>
                  </a:cubicBezTo>
                  <a:cubicBezTo>
                    <a:pt x="297" y="1428"/>
                    <a:pt x="205" y="1317"/>
                    <a:pt x="167" y="1261"/>
                  </a:cubicBezTo>
                  <a:cubicBezTo>
                    <a:pt x="130" y="1187"/>
                    <a:pt x="75" y="1131"/>
                    <a:pt x="56" y="1094"/>
                  </a:cubicBezTo>
                  <a:cubicBezTo>
                    <a:pt x="19" y="1057"/>
                    <a:pt x="0" y="871"/>
                    <a:pt x="0" y="853"/>
                  </a:cubicBezTo>
                  <a:cubicBezTo>
                    <a:pt x="19" y="816"/>
                    <a:pt x="75" y="797"/>
                    <a:pt x="75" y="797"/>
                  </a:cubicBezTo>
                  <a:cubicBezTo>
                    <a:pt x="75" y="797"/>
                    <a:pt x="149" y="594"/>
                    <a:pt x="149" y="575"/>
                  </a:cubicBezTo>
                  <a:cubicBezTo>
                    <a:pt x="149" y="556"/>
                    <a:pt x="111" y="408"/>
                    <a:pt x="75" y="352"/>
                  </a:cubicBezTo>
                  <a:cubicBezTo>
                    <a:pt x="37" y="297"/>
                    <a:pt x="19" y="204"/>
                    <a:pt x="19" y="20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1" name="Freeform 2"/>
            <p:cNvSpPr>
              <a:spLocks noChangeArrowheads="1"/>
            </p:cNvSpPr>
            <p:nvPr/>
          </p:nvSpPr>
          <p:spPr bwMode="auto">
            <a:xfrm>
              <a:off x="3681413" y="1135063"/>
              <a:ext cx="1341437" cy="1255712"/>
            </a:xfrm>
            <a:custGeom>
              <a:avLst/>
              <a:gdLst>
                <a:gd name="T0" fmla="*/ 3616 w 3728"/>
                <a:gd name="T1" fmla="*/ 352 h 3488"/>
                <a:gd name="T2" fmla="*/ 3616 w 3728"/>
                <a:gd name="T3" fmla="*/ 352 h 3488"/>
                <a:gd name="T4" fmla="*/ 3505 w 3728"/>
                <a:gd name="T5" fmla="*/ 260 h 3488"/>
                <a:gd name="T6" fmla="*/ 3226 w 3728"/>
                <a:gd name="T7" fmla="*/ 260 h 3488"/>
                <a:gd name="T8" fmla="*/ 3134 w 3728"/>
                <a:gd name="T9" fmla="*/ 186 h 3488"/>
                <a:gd name="T10" fmla="*/ 2911 w 3728"/>
                <a:gd name="T11" fmla="*/ 37 h 3488"/>
                <a:gd name="T12" fmla="*/ 2484 w 3728"/>
                <a:gd name="T13" fmla="*/ 130 h 3488"/>
                <a:gd name="T14" fmla="*/ 2466 w 3728"/>
                <a:gd name="T15" fmla="*/ 148 h 3488"/>
                <a:gd name="T16" fmla="*/ 2466 w 3728"/>
                <a:gd name="T17" fmla="*/ 148 h 3488"/>
                <a:gd name="T18" fmla="*/ 2373 w 3728"/>
                <a:gd name="T19" fmla="*/ 389 h 3488"/>
                <a:gd name="T20" fmla="*/ 2243 w 3728"/>
                <a:gd name="T21" fmla="*/ 668 h 3488"/>
                <a:gd name="T22" fmla="*/ 2113 w 3728"/>
                <a:gd name="T23" fmla="*/ 742 h 3488"/>
                <a:gd name="T24" fmla="*/ 1891 w 3728"/>
                <a:gd name="T25" fmla="*/ 593 h 3488"/>
                <a:gd name="T26" fmla="*/ 1484 w 3728"/>
                <a:gd name="T27" fmla="*/ 501 h 3488"/>
                <a:gd name="T28" fmla="*/ 1372 w 3728"/>
                <a:gd name="T29" fmla="*/ 427 h 3488"/>
                <a:gd name="T30" fmla="*/ 1279 w 3728"/>
                <a:gd name="T31" fmla="*/ 186 h 3488"/>
                <a:gd name="T32" fmla="*/ 1020 w 3728"/>
                <a:gd name="T33" fmla="*/ 92 h 3488"/>
                <a:gd name="T34" fmla="*/ 686 w 3728"/>
                <a:gd name="T35" fmla="*/ 74 h 3488"/>
                <a:gd name="T36" fmla="*/ 612 w 3728"/>
                <a:gd name="T37" fmla="*/ 74 h 3488"/>
                <a:gd name="T38" fmla="*/ 482 w 3728"/>
                <a:gd name="T39" fmla="*/ 0 h 3488"/>
                <a:gd name="T40" fmla="*/ 501 w 3728"/>
                <a:gd name="T41" fmla="*/ 37 h 3488"/>
                <a:gd name="T42" fmla="*/ 426 w 3728"/>
                <a:gd name="T43" fmla="*/ 130 h 3488"/>
                <a:gd name="T44" fmla="*/ 333 w 3728"/>
                <a:gd name="T45" fmla="*/ 278 h 3488"/>
                <a:gd name="T46" fmla="*/ 278 w 3728"/>
                <a:gd name="T47" fmla="*/ 334 h 3488"/>
                <a:gd name="T48" fmla="*/ 166 w 3728"/>
                <a:gd name="T49" fmla="*/ 408 h 3488"/>
                <a:gd name="T50" fmla="*/ 148 w 3728"/>
                <a:gd name="T51" fmla="*/ 501 h 3488"/>
                <a:gd name="T52" fmla="*/ 148 w 3728"/>
                <a:gd name="T53" fmla="*/ 649 h 3488"/>
                <a:gd name="T54" fmla="*/ 0 w 3728"/>
                <a:gd name="T55" fmla="*/ 742 h 3488"/>
                <a:gd name="T56" fmla="*/ 55 w 3728"/>
                <a:gd name="T57" fmla="*/ 1261 h 3488"/>
                <a:gd name="T58" fmla="*/ 92 w 3728"/>
                <a:gd name="T59" fmla="*/ 1688 h 3488"/>
                <a:gd name="T60" fmla="*/ 74 w 3728"/>
                <a:gd name="T61" fmla="*/ 1873 h 3488"/>
                <a:gd name="T62" fmla="*/ 185 w 3728"/>
                <a:gd name="T63" fmla="*/ 2115 h 3488"/>
                <a:gd name="T64" fmla="*/ 315 w 3728"/>
                <a:gd name="T65" fmla="*/ 2300 h 3488"/>
                <a:gd name="T66" fmla="*/ 556 w 3728"/>
                <a:gd name="T67" fmla="*/ 2449 h 3488"/>
                <a:gd name="T68" fmla="*/ 649 w 3728"/>
                <a:gd name="T69" fmla="*/ 2560 h 3488"/>
                <a:gd name="T70" fmla="*/ 1020 w 3728"/>
                <a:gd name="T71" fmla="*/ 2597 h 3488"/>
                <a:gd name="T72" fmla="*/ 1168 w 3728"/>
                <a:gd name="T73" fmla="*/ 2801 h 3488"/>
                <a:gd name="T74" fmla="*/ 1372 w 3728"/>
                <a:gd name="T75" fmla="*/ 2745 h 3488"/>
                <a:gd name="T76" fmla="*/ 1725 w 3728"/>
                <a:gd name="T77" fmla="*/ 2634 h 3488"/>
                <a:gd name="T78" fmla="*/ 2948 w 3728"/>
                <a:gd name="T79" fmla="*/ 3246 h 3488"/>
                <a:gd name="T80" fmla="*/ 3505 w 3728"/>
                <a:gd name="T81" fmla="*/ 3487 h 3488"/>
                <a:gd name="T82" fmla="*/ 3616 w 3728"/>
                <a:gd name="T83" fmla="*/ 3451 h 3488"/>
                <a:gd name="T84" fmla="*/ 3727 w 3728"/>
                <a:gd name="T85" fmla="*/ 3376 h 3488"/>
                <a:gd name="T86" fmla="*/ 3635 w 3728"/>
                <a:gd name="T87" fmla="*/ 853 h 3488"/>
                <a:gd name="T88" fmla="*/ 3616 w 3728"/>
                <a:gd name="T89" fmla="*/ 352 h 3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28" h="3488">
                  <a:moveTo>
                    <a:pt x="3616" y="352"/>
                  </a:moveTo>
                  <a:lnTo>
                    <a:pt x="3616" y="352"/>
                  </a:lnTo>
                  <a:cubicBezTo>
                    <a:pt x="3616" y="352"/>
                    <a:pt x="3635" y="334"/>
                    <a:pt x="3505" y="260"/>
                  </a:cubicBezTo>
                  <a:cubicBezTo>
                    <a:pt x="3375" y="204"/>
                    <a:pt x="3356" y="278"/>
                    <a:pt x="3226" y="260"/>
                  </a:cubicBezTo>
                  <a:cubicBezTo>
                    <a:pt x="3097" y="260"/>
                    <a:pt x="3152" y="241"/>
                    <a:pt x="3134" y="186"/>
                  </a:cubicBezTo>
                  <a:cubicBezTo>
                    <a:pt x="3097" y="111"/>
                    <a:pt x="3097" y="37"/>
                    <a:pt x="2911" y="37"/>
                  </a:cubicBezTo>
                  <a:cubicBezTo>
                    <a:pt x="2726" y="56"/>
                    <a:pt x="2522" y="111"/>
                    <a:pt x="2484" y="130"/>
                  </a:cubicBezTo>
                  <a:cubicBezTo>
                    <a:pt x="2466" y="148"/>
                    <a:pt x="2466" y="148"/>
                    <a:pt x="2466" y="148"/>
                  </a:cubicBezTo>
                  <a:lnTo>
                    <a:pt x="2466" y="148"/>
                  </a:lnTo>
                  <a:cubicBezTo>
                    <a:pt x="2466" y="148"/>
                    <a:pt x="2373" y="278"/>
                    <a:pt x="2373" y="389"/>
                  </a:cubicBezTo>
                  <a:cubicBezTo>
                    <a:pt x="2373" y="519"/>
                    <a:pt x="2336" y="575"/>
                    <a:pt x="2243" y="668"/>
                  </a:cubicBezTo>
                  <a:cubicBezTo>
                    <a:pt x="2169" y="742"/>
                    <a:pt x="2187" y="798"/>
                    <a:pt x="2113" y="742"/>
                  </a:cubicBezTo>
                  <a:cubicBezTo>
                    <a:pt x="2040" y="668"/>
                    <a:pt x="2022" y="649"/>
                    <a:pt x="1891" y="593"/>
                  </a:cubicBezTo>
                  <a:cubicBezTo>
                    <a:pt x="1762" y="519"/>
                    <a:pt x="1520" y="519"/>
                    <a:pt x="1484" y="501"/>
                  </a:cubicBezTo>
                  <a:cubicBezTo>
                    <a:pt x="1428" y="501"/>
                    <a:pt x="1409" y="463"/>
                    <a:pt x="1372" y="427"/>
                  </a:cubicBezTo>
                  <a:cubicBezTo>
                    <a:pt x="1335" y="371"/>
                    <a:pt x="1354" y="222"/>
                    <a:pt x="1279" y="186"/>
                  </a:cubicBezTo>
                  <a:cubicBezTo>
                    <a:pt x="1205" y="148"/>
                    <a:pt x="1131" y="92"/>
                    <a:pt x="1020" y="92"/>
                  </a:cubicBezTo>
                  <a:cubicBezTo>
                    <a:pt x="908" y="74"/>
                    <a:pt x="686" y="74"/>
                    <a:pt x="686" y="74"/>
                  </a:cubicBezTo>
                  <a:cubicBezTo>
                    <a:pt x="612" y="74"/>
                    <a:pt x="612" y="74"/>
                    <a:pt x="612" y="74"/>
                  </a:cubicBezTo>
                  <a:cubicBezTo>
                    <a:pt x="482" y="0"/>
                    <a:pt x="482" y="0"/>
                    <a:pt x="482" y="0"/>
                  </a:cubicBezTo>
                  <a:cubicBezTo>
                    <a:pt x="482" y="0"/>
                    <a:pt x="501" y="18"/>
                    <a:pt x="501" y="37"/>
                  </a:cubicBezTo>
                  <a:cubicBezTo>
                    <a:pt x="482" y="74"/>
                    <a:pt x="445" y="74"/>
                    <a:pt x="426" y="130"/>
                  </a:cubicBezTo>
                  <a:cubicBezTo>
                    <a:pt x="407" y="167"/>
                    <a:pt x="333" y="278"/>
                    <a:pt x="333" y="278"/>
                  </a:cubicBezTo>
                  <a:cubicBezTo>
                    <a:pt x="333" y="278"/>
                    <a:pt x="296" y="334"/>
                    <a:pt x="278" y="334"/>
                  </a:cubicBezTo>
                  <a:cubicBezTo>
                    <a:pt x="241" y="334"/>
                    <a:pt x="166" y="389"/>
                    <a:pt x="166" y="408"/>
                  </a:cubicBezTo>
                  <a:cubicBezTo>
                    <a:pt x="148" y="427"/>
                    <a:pt x="148" y="427"/>
                    <a:pt x="148" y="501"/>
                  </a:cubicBezTo>
                  <a:cubicBezTo>
                    <a:pt x="148" y="557"/>
                    <a:pt x="148" y="631"/>
                    <a:pt x="148" y="649"/>
                  </a:cubicBezTo>
                  <a:cubicBezTo>
                    <a:pt x="130" y="649"/>
                    <a:pt x="0" y="742"/>
                    <a:pt x="0" y="742"/>
                  </a:cubicBezTo>
                  <a:cubicBezTo>
                    <a:pt x="0" y="742"/>
                    <a:pt x="74" y="1113"/>
                    <a:pt x="55" y="1261"/>
                  </a:cubicBezTo>
                  <a:cubicBezTo>
                    <a:pt x="55" y="1391"/>
                    <a:pt x="92" y="1595"/>
                    <a:pt x="92" y="1688"/>
                  </a:cubicBezTo>
                  <a:cubicBezTo>
                    <a:pt x="74" y="1762"/>
                    <a:pt x="92" y="1799"/>
                    <a:pt x="74" y="1873"/>
                  </a:cubicBezTo>
                  <a:cubicBezTo>
                    <a:pt x="55" y="1929"/>
                    <a:pt x="130" y="2003"/>
                    <a:pt x="185" y="2115"/>
                  </a:cubicBezTo>
                  <a:cubicBezTo>
                    <a:pt x="222" y="2226"/>
                    <a:pt x="222" y="2263"/>
                    <a:pt x="315" y="2300"/>
                  </a:cubicBezTo>
                  <a:cubicBezTo>
                    <a:pt x="389" y="2319"/>
                    <a:pt x="556" y="2393"/>
                    <a:pt x="556" y="2449"/>
                  </a:cubicBezTo>
                  <a:cubicBezTo>
                    <a:pt x="575" y="2504"/>
                    <a:pt x="575" y="2541"/>
                    <a:pt x="649" y="2560"/>
                  </a:cubicBezTo>
                  <a:cubicBezTo>
                    <a:pt x="723" y="2560"/>
                    <a:pt x="946" y="2541"/>
                    <a:pt x="1020" y="2597"/>
                  </a:cubicBezTo>
                  <a:cubicBezTo>
                    <a:pt x="1094" y="2671"/>
                    <a:pt x="1113" y="2783"/>
                    <a:pt x="1168" y="2801"/>
                  </a:cubicBezTo>
                  <a:cubicBezTo>
                    <a:pt x="1205" y="2820"/>
                    <a:pt x="1279" y="2783"/>
                    <a:pt x="1372" y="2745"/>
                  </a:cubicBezTo>
                  <a:cubicBezTo>
                    <a:pt x="1465" y="2709"/>
                    <a:pt x="1539" y="2560"/>
                    <a:pt x="1725" y="2634"/>
                  </a:cubicBezTo>
                  <a:cubicBezTo>
                    <a:pt x="1891" y="2709"/>
                    <a:pt x="2948" y="3246"/>
                    <a:pt x="2948" y="3246"/>
                  </a:cubicBezTo>
                  <a:cubicBezTo>
                    <a:pt x="2948" y="3246"/>
                    <a:pt x="3449" y="3487"/>
                    <a:pt x="3505" y="3487"/>
                  </a:cubicBezTo>
                  <a:cubicBezTo>
                    <a:pt x="3560" y="3469"/>
                    <a:pt x="3597" y="3451"/>
                    <a:pt x="3616" y="3451"/>
                  </a:cubicBezTo>
                  <a:cubicBezTo>
                    <a:pt x="3653" y="3451"/>
                    <a:pt x="3727" y="3432"/>
                    <a:pt x="3727" y="3376"/>
                  </a:cubicBezTo>
                  <a:cubicBezTo>
                    <a:pt x="3727" y="3302"/>
                    <a:pt x="3635" y="853"/>
                    <a:pt x="3635" y="853"/>
                  </a:cubicBezTo>
                  <a:lnTo>
                    <a:pt x="3616" y="352"/>
                  </a:ln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2" name="Freeform 3"/>
            <p:cNvSpPr>
              <a:spLocks noChangeArrowheads="1"/>
            </p:cNvSpPr>
            <p:nvPr/>
          </p:nvSpPr>
          <p:spPr bwMode="auto">
            <a:xfrm>
              <a:off x="2157413" y="760413"/>
              <a:ext cx="1736725" cy="1724025"/>
            </a:xfrm>
            <a:custGeom>
              <a:avLst/>
              <a:gdLst>
                <a:gd name="T0" fmla="*/ 3784 w 4824"/>
                <a:gd name="T1" fmla="*/ 112 h 4787"/>
                <a:gd name="T2" fmla="*/ 3784 w 4824"/>
                <a:gd name="T3" fmla="*/ 112 h 4787"/>
                <a:gd name="T4" fmla="*/ 3710 w 4824"/>
                <a:gd name="T5" fmla="*/ 37 h 4787"/>
                <a:gd name="T6" fmla="*/ 3358 w 4824"/>
                <a:gd name="T7" fmla="*/ 0 h 4787"/>
                <a:gd name="T8" fmla="*/ 3265 w 4824"/>
                <a:gd name="T9" fmla="*/ 74 h 4787"/>
                <a:gd name="T10" fmla="*/ 3247 w 4824"/>
                <a:gd name="T11" fmla="*/ 93 h 4787"/>
                <a:gd name="T12" fmla="*/ 3191 w 4824"/>
                <a:gd name="T13" fmla="*/ 74 h 4787"/>
                <a:gd name="T14" fmla="*/ 3098 w 4824"/>
                <a:gd name="T15" fmla="*/ 37 h 4787"/>
                <a:gd name="T16" fmla="*/ 2876 w 4824"/>
                <a:gd name="T17" fmla="*/ 18 h 4787"/>
                <a:gd name="T18" fmla="*/ 2764 w 4824"/>
                <a:gd name="T19" fmla="*/ 74 h 4787"/>
                <a:gd name="T20" fmla="*/ 2245 w 4824"/>
                <a:gd name="T21" fmla="*/ 93 h 4787"/>
                <a:gd name="T22" fmla="*/ 1985 w 4824"/>
                <a:gd name="T23" fmla="*/ 204 h 4787"/>
                <a:gd name="T24" fmla="*/ 1855 w 4824"/>
                <a:gd name="T25" fmla="*/ 297 h 4787"/>
                <a:gd name="T26" fmla="*/ 1781 w 4824"/>
                <a:gd name="T27" fmla="*/ 297 h 4787"/>
                <a:gd name="T28" fmla="*/ 1669 w 4824"/>
                <a:gd name="T29" fmla="*/ 389 h 4787"/>
                <a:gd name="T30" fmla="*/ 1595 w 4824"/>
                <a:gd name="T31" fmla="*/ 483 h 4787"/>
                <a:gd name="T32" fmla="*/ 1558 w 4824"/>
                <a:gd name="T33" fmla="*/ 483 h 4787"/>
                <a:gd name="T34" fmla="*/ 1595 w 4824"/>
                <a:gd name="T35" fmla="*/ 760 h 4787"/>
                <a:gd name="T36" fmla="*/ 1688 w 4824"/>
                <a:gd name="T37" fmla="*/ 1076 h 4787"/>
                <a:gd name="T38" fmla="*/ 1725 w 4824"/>
                <a:gd name="T39" fmla="*/ 1261 h 4787"/>
                <a:gd name="T40" fmla="*/ 1669 w 4824"/>
                <a:gd name="T41" fmla="*/ 1391 h 4787"/>
                <a:gd name="T42" fmla="*/ 1466 w 4824"/>
                <a:gd name="T43" fmla="*/ 1391 h 4787"/>
                <a:gd name="T44" fmla="*/ 1243 w 4824"/>
                <a:gd name="T45" fmla="*/ 1484 h 4787"/>
                <a:gd name="T46" fmla="*/ 1132 w 4824"/>
                <a:gd name="T47" fmla="*/ 1707 h 4787"/>
                <a:gd name="T48" fmla="*/ 946 w 4824"/>
                <a:gd name="T49" fmla="*/ 1799 h 4787"/>
                <a:gd name="T50" fmla="*/ 724 w 4824"/>
                <a:gd name="T51" fmla="*/ 1985 h 4787"/>
                <a:gd name="T52" fmla="*/ 427 w 4824"/>
                <a:gd name="T53" fmla="*/ 2059 h 4787"/>
                <a:gd name="T54" fmla="*/ 204 w 4824"/>
                <a:gd name="T55" fmla="*/ 2152 h 4787"/>
                <a:gd name="T56" fmla="*/ 19 w 4824"/>
                <a:gd name="T57" fmla="*/ 2412 h 4787"/>
                <a:gd name="T58" fmla="*/ 315 w 4824"/>
                <a:gd name="T59" fmla="*/ 2820 h 4787"/>
                <a:gd name="T60" fmla="*/ 909 w 4824"/>
                <a:gd name="T61" fmla="*/ 3265 h 4787"/>
                <a:gd name="T62" fmla="*/ 2356 w 4824"/>
                <a:gd name="T63" fmla="*/ 4285 h 4787"/>
                <a:gd name="T64" fmla="*/ 2393 w 4824"/>
                <a:gd name="T65" fmla="*/ 4396 h 4787"/>
                <a:gd name="T66" fmla="*/ 2727 w 4824"/>
                <a:gd name="T67" fmla="*/ 4508 h 4787"/>
                <a:gd name="T68" fmla="*/ 2801 w 4824"/>
                <a:gd name="T69" fmla="*/ 4712 h 4787"/>
                <a:gd name="T70" fmla="*/ 2987 w 4824"/>
                <a:gd name="T71" fmla="*/ 4749 h 4787"/>
                <a:gd name="T72" fmla="*/ 3358 w 4824"/>
                <a:gd name="T73" fmla="*/ 4675 h 4787"/>
                <a:gd name="T74" fmla="*/ 4823 w 4824"/>
                <a:gd name="T75" fmla="*/ 3580 h 4787"/>
                <a:gd name="T76" fmla="*/ 4786 w 4824"/>
                <a:gd name="T77" fmla="*/ 3525 h 4787"/>
                <a:gd name="T78" fmla="*/ 4749 w 4824"/>
                <a:gd name="T79" fmla="*/ 3451 h 4787"/>
                <a:gd name="T80" fmla="*/ 4563 w 4824"/>
                <a:gd name="T81" fmla="*/ 3339 h 4787"/>
                <a:gd name="T82" fmla="*/ 4471 w 4824"/>
                <a:gd name="T83" fmla="*/ 3283 h 4787"/>
                <a:gd name="T84" fmla="*/ 4378 w 4824"/>
                <a:gd name="T85" fmla="*/ 3080 h 4787"/>
                <a:gd name="T86" fmla="*/ 4304 w 4824"/>
                <a:gd name="T87" fmla="*/ 2950 h 4787"/>
                <a:gd name="T88" fmla="*/ 4322 w 4824"/>
                <a:gd name="T89" fmla="*/ 2857 h 4787"/>
                <a:gd name="T90" fmla="*/ 4322 w 4824"/>
                <a:gd name="T91" fmla="*/ 2709 h 4787"/>
                <a:gd name="T92" fmla="*/ 4304 w 4824"/>
                <a:gd name="T93" fmla="*/ 2467 h 4787"/>
                <a:gd name="T94" fmla="*/ 4285 w 4824"/>
                <a:gd name="T95" fmla="*/ 2170 h 4787"/>
                <a:gd name="T96" fmla="*/ 4230 w 4824"/>
                <a:gd name="T97" fmla="*/ 1781 h 4787"/>
                <a:gd name="T98" fmla="*/ 4174 w 4824"/>
                <a:gd name="T99" fmla="*/ 1521 h 4787"/>
                <a:gd name="T100" fmla="*/ 4063 w 4824"/>
                <a:gd name="T101" fmla="*/ 1299 h 4787"/>
                <a:gd name="T102" fmla="*/ 3840 w 4824"/>
                <a:gd name="T103" fmla="*/ 1002 h 4787"/>
                <a:gd name="T104" fmla="*/ 3803 w 4824"/>
                <a:gd name="T105" fmla="*/ 724 h 4787"/>
                <a:gd name="T106" fmla="*/ 3859 w 4824"/>
                <a:gd name="T107" fmla="*/ 686 h 4787"/>
                <a:gd name="T108" fmla="*/ 3933 w 4824"/>
                <a:gd name="T109" fmla="*/ 464 h 4787"/>
                <a:gd name="T110" fmla="*/ 3840 w 4824"/>
                <a:gd name="T111" fmla="*/ 223 h 4787"/>
                <a:gd name="T112" fmla="*/ 3784 w 4824"/>
                <a:gd name="T113" fmla="*/ 112 h 4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24" h="4787">
                  <a:moveTo>
                    <a:pt x="3784" y="112"/>
                  </a:moveTo>
                  <a:lnTo>
                    <a:pt x="3784" y="112"/>
                  </a:lnTo>
                  <a:cubicBezTo>
                    <a:pt x="3784" y="112"/>
                    <a:pt x="3747" y="74"/>
                    <a:pt x="3710" y="37"/>
                  </a:cubicBezTo>
                  <a:cubicBezTo>
                    <a:pt x="3673" y="0"/>
                    <a:pt x="3358" y="0"/>
                    <a:pt x="3358" y="0"/>
                  </a:cubicBezTo>
                  <a:cubicBezTo>
                    <a:pt x="3358" y="0"/>
                    <a:pt x="3302" y="56"/>
                    <a:pt x="3265" y="74"/>
                  </a:cubicBezTo>
                  <a:cubicBezTo>
                    <a:pt x="3247" y="93"/>
                    <a:pt x="3247" y="93"/>
                    <a:pt x="3247" y="93"/>
                  </a:cubicBezTo>
                  <a:cubicBezTo>
                    <a:pt x="3247" y="93"/>
                    <a:pt x="3209" y="93"/>
                    <a:pt x="3191" y="74"/>
                  </a:cubicBezTo>
                  <a:cubicBezTo>
                    <a:pt x="3172" y="56"/>
                    <a:pt x="3135" y="18"/>
                    <a:pt x="3098" y="37"/>
                  </a:cubicBezTo>
                  <a:cubicBezTo>
                    <a:pt x="3061" y="37"/>
                    <a:pt x="2876" y="18"/>
                    <a:pt x="2876" y="18"/>
                  </a:cubicBezTo>
                  <a:cubicBezTo>
                    <a:pt x="2876" y="18"/>
                    <a:pt x="2801" y="74"/>
                    <a:pt x="2764" y="74"/>
                  </a:cubicBezTo>
                  <a:cubicBezTo>
                    <a:pt x="2708" y="93"/>
                    <a:pt x="2245" y="93"/>
                    <a:pt x="2245" y="93"/>
                  </a:cubicBezTo>
                  <a:cubicBezTo>
                    <a:pt x="2245" y="93"/>
                    <a:pt x="2022" y="186"/>
                    <a:pt x="1985" y="204"/>
                  </a:cubicBezTo>
                  <a:cubicBezTo>
                    <a:pt x="1948" y="223"/>
                    <a:pt x="1892" y="278"/>
                    <a:pt x="1855" y="297"/>
                  </a:cubicBezTo>
                  <a:cubicBezTo>
                    <a:pt x="1818" y="297"/>
                    <a:pt x="1799" y="278"/>
                    <a:pt x="1781" y="297"/>
                  </a:cubicBezTo>
                  <a:cubicBezTo>
                    <a:pt x="1763" y="297"/>
                    <a:pt x="1688" y="353"/>
                    <a:pt x="1669" y="389"/>
                  </a:cubicBezTo>
                  <a:cubicBezTo>
                    <a:pt x="1651" y="408"/>
                    <a:pt x="1595" y="483"/>
                    <a:pt x="1595" y="483"/>
                  </a:cubicBezTo>
                  <a:cubicBezTo>
                    <a:pt x="1577" y="483"/>
                    <a:pt x="1558" y="483"/>
                    <a:pt x="1558" y="483"/>
                  </a:cubicBezTo>
                  <a:cubicBezTo>
                    <a:pt x="1558" y="483"/>
                    <a:pt x="1577" y="705"/>
                    <a:pt x="1595" y="760"/>
                  </a:cubicBezTo>
                  <a:cubicBezTo>
                    <a:pt x="1614" y="835"/>
                    <a:pt x="1688" y="965"/>
                    <a:pt x="1688" y="1076"/>
                  </a:cubicBezTo>
                  <a:cubicBezTo>
                    <a:pt x="1688" y="1169"/>
                    <a:pt x="1707" y="1225"/>
                    <a:pt x="1725" y="1261"/>
                  </a:cubicBezTo>
                  <a:cubicBezTo>
                    <a:pt x="1725" y="1299"/>
                    <a:pt x="1707" y="1391"/>
                    <a:pt x="1669" y="1391"/>
                  </a:cubicBezTo>
                  <a:cubicBezTo>
                    <a:pt x="1614" y="1391"/>
                    <a:pt x="1521" y="1391"/>
                    <a:pt x="1466" y="1391"/>
                  </a:cubicBezTo>
                  <a:cubicBezTo>
                    <a:pt x="1392" y="1391"/>
                    <a:pt x="1317" y="1373"/>
                    <a:pt x="1243" y="1484"/>
                  </a:cubicBezTo>
                  <a:cubicBezTo>
                    <a:pt x="1169" y="1596"/>
                    <a:pt x="1206" y="1707"/>
                    <a:pt x="1132" y="1707"/>
                  </a:cubicBezTo>
                  <a:cubicBezTo>
                    <a:pt x="1076" y="1707"/>
                    <a:pt x="1002" y="1725"/>
                    <a:pt x="946" y="1799"/>
                  </a:cubicBezTo>
                  <a:cubicBezTo>
                    <a:pt x="891" y="1892"/>
                    <a:pt x="816" y="1985"/>
                    <a:pt x="724" y="1985"/>
                  </a:cubicBezTo>
                  <a:cubicBezTo>
                    <a:pt x="650" y="1985"/>
                    <a:pt x="520" y="2041"/>
                    <a:pt x="427" y="2059"/>
                  </a:cubicBezTo>
                  <a:cubicBezTo>
                    <a:pt x="315" y="2078"/>
                    <a:pt x="279" y="2133"/>
                    <a:pt x="204" y="2152"/>
                  </a:cubicBezTo>
                  <a:cubicBezTo>
                    <a:pt x="130" y="2170"/>
                    <a:pt x="0" y="2263"/>
                    <a:pt x="19" y="2412"/>
                  </a:cubicBezTo>
                  <a:cubicBezTo>
                    <a:pt x="37" y="2541"/>
                    <a:pt x="19" y="2690"/>
                    <a:pt x="315" y="2820"/>
                  </a:cubicBezTo>
                  <a:cubicBezTo>
                    <a:pt x="594" y="2950"/>
                    <a:pt x="909" y="3265"/>
                    <a:pt x="909" y="3265"/>
                  </a:cubicBezTo>
                  <a:cubicBezTo>
                    <a:pt x="2356" y="4285"/>
                    <a:pt x="2356" y="4285"/>
                    <a:pt x="2356" y="4285"/>
                  </a:cubicBezTo>
                  <a:cubicBezTo>
                    <a:pt x="2356" y="4285"/>
                    <a:pt x="2356" y="4396"/>
                    <a:pt x="2393" y="4396"/>
                  </a:cubicBezTo>
                  <a:cubicBezTo>
                    <a:pt x="2449" y="4396"/>
                    <a:pt x="2708" y="4508"/>
                    <a:pt x="2727" y="4508"/>
                  </a:cubicBezTo>
                  <a:cubicBezTo>
                    <a:pt x="2746" y="4508"/>
                    <a:pt x="2801" y="4638"/>
                    <a:pt x="2801" y="4712"/>
                  </a:cubicBezTo>
                  <a:cubicBezTo>
                    <a:pt x="2801" y="4786"/>
                    <a:pt x="2931" y="4767"/>
                    <a:pt x="2987" y="4749"/>
                  </a:cubicBezTo>
                  <a:cubicBezTo>
                    <a:pt x="3061" y="4749"/>
                    <a:pt x="3302" y="4693"/>
                    <a:pt x="3358" y="4675"/>
                  </a:cubicBezTo>
                  <a:cubicBezTo>
                    <a:pt x="3413" y="4656"/>
                    <a:pt x="4823" y="3580"/>
                    <a:pt x="4823" y="3580"/>
                  </a:cubicBezTo>
                  <a:cubicBezTo>
                    <a:pt x="4823" y="3580"/>
                    <a:pt x="4805" y="3562"/>
                    <a:pt x="4786" y="3525"/>
                  </a:cubicBezTo>
                  <a:cubicBezTo>
                    <a:pt x="4786" y="3506"/>
                    <a:pt x="4805" y="3469"/>
                    <a:pt x="4749" y="3451"/>
                  </a:cubicBezTo>
                  <a:cubicBezTo>
                    <a:pt x="4712" y="3413"/>
                    <a:pt x="4601" y="3358"/>
                    <a:pt x="4563" y="3339"/>
                  </a:cubicBezTo>
                  <a:cubicBezTo>
                    <a:pt x="4526" y="3339"/>
                    <a:pt x="4489" y="3321"/>
                    <a:pt x="4471" y="3283"/>
                  </a:cubicBezTo>
                  <a:cubicBezTo>
                    <a:pt x="4452" y="3247"/>
                    <a:pt x="4396" y="3117"/>
                    <a:pt x="4378" y="3080"/>
                  </a:cubicBezTo>
                  <a:cubicBezTo>
                    <a:pt x="4360" y="3061"/>
                    <a:pt x="4304" y="2968"/>
                    <a:pt x="4304" y="2950"/>
                  </a:cubicBezTo>
                  <a:cubicBezTo>
                    <a:pt x="4304" y="2931"/>
                    <a:pt x="4322" y="2857"/>
                    <a:pt x="4322" y="2857"/>
                  </a:cubicBezTo>
                  <a:cubicBezTo>
                    <a:pt x="4322" y="2838"/>
                    <a:pt x="4322" y="2745"/>
                    <a:pt x="4322" y="2709"/>
                  </a:cubicBezTo>
                  <a:cubicBezTo>
                    <a:pt x="4322" y="2690"/>
                    <a:pt x="4304" y="2467"/>
                    <a:pt x="4304" y="2467"/>
                  </a:cubicBezTo>
                  <a:cubicBezTo>
                    <a:pt x="4304" y="2467"/>
                    <a:pt x="4285" y="2189"/>
                    <a:pt x="4285" y="2170"/>
                  </a:cubicBezTo>
                  <a:lnTo>
                    <a:pt x="4230" y="1781"/>
                  </a:lnTo>
                  <a:cubicBezTo>
                    <a:pt x="4230" y="1781"/>
                    <a:pt x="4211" y="1596"/>
                    <a:pt x="4174" y="1521"/>
                  </a:cubicBezTo>
                  <a:cubicBezTo>
                    <a:pt x="4174" y="1521"/>
                    <a:pt x="4118" y="1354"/>
                    <a:pt x="4063" y="1299"/>
                  </a:cubicBezTo>
                  <a:cubicBezTo>
                    <a:pt x="3989" y="1225"/>
                    <a:pt x="3877" y="1039"/>
                    <a:pt x="3840" y="1002"/>
                  </a:cubicBezTo>
                  <a:cubicBezTo>
                    <a:pt x="3803" y="965"/>
                    <a:pt x="3766" y="742"/>
                    <a:pt x="3803" y="724"/>
                  </a:cubicBezTo>
                  <a:cubicBezTo>
                    <a:pt x="3840" y="705"/>
                    <a:pt x="3859" y="686"/>
                    <a:pt x="3859" y="686"/>
                  </a:cubicBezTo>
                  <a:cubicBezTo>
                    <a:pt x="3933" y="464"/>
                    <a:pt x="3933" y="464"/>
                    <a:pt x="3933" y="464"/>
                  </a:cubicBezTo>
                  <a:cubicBezTo>
                    <a:pt x="3933" y="464"/>
                    <a:pt x="3877" y="260"/>
                    <a:pt x="3840" y="223"/>
                  </a:cubicBezTo>
                  <a:cubicBezTo>
                    <a:pt x="3803" y="186"/>
                    <a:pt x="3784" y="112"/>
                    <a:pt x="3784" y="11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3" name="Freeform 4"/>
            <p:cNvSpPr>
              <a:spLocks noChangeArrowheads="1"/>
            </p:cNvSpPr>
            <p:nvPr/>
          </p:nvSpPr>
          <p:spPr bwMode="auto">
            <a:xfrm>
              <a:off x="1390650" y="881063"/>
              <a:ext cx="1389063" cy="1403350"/>
            </a:xfrm>
            <a:custGeom>
              <a:avLst/>
              <a:gdLst>
                <a:gd name="T0" fmla="*/ 3691 w 3859"/>
                <a:gd name="T1" fmla="*/ 149 h 3897"/>
                <a:gd name="T2" fmla="*/ 3691 w 3859"/>
                <a:gd name="T3" fmla="*/ 149 h 3897"/>
                <a:gd name="T4" fmla="*/ 3617 w 3859"/>
                <a:gd name="T5" fmla="*/ 149 h 3897"/>
                <a:gd name="T6" fmla="*/ 3450 w 3859"/>
                <a:gd name="T7" fmla="*/ 55 h 3897"/>
                <a:gd name="T8" fmla="*/ 3339 w 3859"/>
                <a:gd name="T9" fmla="*/ 130 h 3897"/>
                <a:gd name="T10" fmla="*/ 3209 w 3859"/>
                <a:gd name="T11" fmla="*/ 130 h 3897"/>
                <a:gd name="T12" fmla="*/ 3060 w 3859"/>
                <a:gd name="T13" fmla="*/ 130 h 3897"/>
                <a:gd name="T14" fmla="*/ 2894 w 3859"/>
                <a:gd name="T15" fmla="*/ 55 h 3897"/>
                <a:gd name="T16" fmla="*/ 2708 w 3859"/>
                <a:gd name="T17" fmla="*/ 74 h 3897"/>
                <a:gd name="T18" fmla="*/ 2634 w 3859"/>
                <a:gd name="T19" fmla="*/ 297 h 3897"/>
                <a:gd name="T20" fmla="*/ 2412 w 3859"/>
                <a:gd name="T21" fmla="*/ 556 h 3897"/>
                <a:gd name="T22" fmla="*/ 2059 w 3859"/>
                <a:gd name="T23" fmla="*/ 761 h 3897"/>
                <a:gd name="T24" fmla="*/ 1873 w 3859"/>
                <a:gd name="T25" fmla="*/ 983 h 3897"/>
                <a:gd name="T26" fmla="*/ 1836 w 3859"/>
                <a:gd name="T27" fmla="*/ 1243 h 3897"/>
                <a:gd name="T28" fmla="*/ 1818 w 3859"/>
                <a:gd name="T29" fmla="*/ 1354 h 3897"/>
                <a:gd name="T30" fmla="*/ 1855 w 3859"/>
                <a:gd name="T31" fmla="*/ 1539 h 3897"/>
                <a:gd name="T32" fmla="*/ 1780 w 3859"/>
                <a:gd name="T33" fmla="*/ 1744 h 3897"/>
                <a:gd name="T34" fmla="*/ 1391 w 3859"/>
                <a:gd name="T35" fmla="*/ 2004 h 3897"/>
                <a:gd name="T36" fmla="*/ 1261 w 3859"/>
                <a:gd name="T37" fmla="*/ 2096 h 3897"/>
                <a:gd name="T38" fmla="*/ 983 w 3859"/>
                <a:gd name="T39" fmla="*/ 2152 h 3897"/>
                <a:gd name="T40" fmla="*/ 908 w 3859"/>
                <a:gd name="T41" fmla="*/ 2375 h 3897"/>
                <a:gd name="T42" fmla="*/ 631 w 3859"/>
                <a:gd name="T43" fmla="*/ 2672 h 3897"/>
                <a:gd name="T44" fmla="*/ 575 w 3859"/>
                <a:gd name="T45" fmla="*/ 2949 h 3897"/>
                <a:gd name="T46" fmla="*/ 389 w 3859"/>
                <a:gd name="T47" fmla="*/ 3079 h 3897"/>
                <a:gd name="T48" fmla="*/ 278 w 3859"/>
                <a:gd name="T49" fmla="*/ 3320 h 3897"/>
                <a:gd name="T50" fmla="*/ 148 w 3859"/>
                <a:gd name="T51" fmla="*/ 3525 h 3897"/>
                <a:gd name="T52" fmla="*/ 55 w 3859"/>
                <a:gd name="T53" fmla="*/ 3691 h 3897"/>
                <a:gd name="T54" fmla="*/ 0 w 3859"/>
                <a:gd name="T55" fmla="*/ 3821 h 3897"/>
                <a:gd name="T56" fmla="*/ 964 w 3859"/>
                <a:gd name="T57" fmla="*/ 3896 h 3897"/>
                <a:gd name="T58" fmla="*/ 1020 w 3859"/>
                <a:gd name="T59" fmla="*/ 3766 h 3897"/>
                <a:gd name="T60" fmla="*/ 1038 w 3859"/>
                <a:gd name="T61" fmla="*/ 3488 h 3897"/>
                <a:gd name="T62" fmla="*/ 1243 w 3859"/>
                <a:gd name="T63" fmla="*/ 3320 h 3897"/>
                <a:gd name="T64" fmla="*/ 1279 w 3859"/>
                <a:gd name="T65" fmla="*/ 2987 h 3897"/>
                <a:gd name="T66" fmla="*/ 1279 w 3859"/>
                <a:gd name="T67" fmla="*/ 2727 h 3897"/>
                <a:gd name="T68" fmla="*/ 2133 w 3859"/>
                <a:gd name="T69" fmla="*/ 2708 h 3897"/>
                <a:gd name="T70" fmla="*/ 2133 w 3859"/>
                <a:gd name="T71" fmla="*/ 2040 h 3897"/>
                <a:gd name="T72" fmla="*/ 2244 w 3859"/>
                <a:gd name="T73" fmla="*/ 1874 h 3897"/>
                <a:gd name="T74" fmla="*/ 2412 w 3859"/>
                <a:gd name="T75" fmla="*/ 1781 h 3897"/>
                <a:gd name="T76" fmla="*/ 2578 w 3859"/>
                <a:gd name="T77" fmla="*/ 1725 h 3897"/>
                <a:gd name="T78" fmla="*/ 2819 w 3859"/>
                <a:gd name="T79" fmla="*/ 1651 h 3897"/>
                <a:gd name="T80" fmla="*/ 2894 w 3859"/>
                <a:gd name="T81" fmla="*/ 1651 h 3897"/>
                <a:gd name="T82" fmla="*/ 3005 w 3859"/>
                <a:gd name="T83" fmla="*/ 1577 h 3897"/>
                <a:gd name="T84" fmla="*/ 3154 w 3859"/>
                <a:gd name="T85" fmla="*/ 1410 h 3897"/>
                <a:gd name="T86" fmla="*/ 3265 w 3859"/>
                <a:gd name="T87" fmla="*/ 1373 h 3897"/>
                <a:gd name="T88" fmla="*/ 3320 w 3859"/>
                <a:gd name="T89" fmla="*/ 1317 h 3897"/>
                <a:gd name="T90" fmla="*/ 3506 w 3859"/>
                <a:gd name="T91" fmla="*/ 1057 h 3897"/>
                <a:gd name="T92" fmla="*/ 3784 w 3859"/>
                <a:gd name="T93" fmla="*/ 1057 h 3897"/>
                <a:gd name="T94" fmla="*/ 3858 w 3859"/>
                <a:gd name="T95" fmla="*/ 965 h 3897"/>
                <a:gd name="T96" fmla="*/ 3840 w 3859"/>
                <a:gd name="T97" fmla="*/ 872 h 3897"/>
                <a:gd name="T98" fmla="*/ 3821 w 3859"/>
                <a:gd name="T99" fmla="*/ 742 h 3897"/>
                <a:gd name="T100" fmla="*/ 3766 w 3859"/>
                <a:gd name="T101" fmla="*/ 538 h 3897"/>
                <a:gd name="T102" fmla="*/ 3728 w 3859"/>
                <a:gd name="T103" fmla="*/ 408 h 3897"/>
                <a:gd name="T104" fmla="*/ 3691 w 3859"/>
                <a:gd name="T105" fmla="*/ 149 h 3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97">
                  <a:moveTo>
                    <a:pt x="3691" y="149"/>
                  </a:moveTo>
                  <a:lnTo>
                    <a:pt x="3691" y="149"/>
                  </a:lnTo>
                  <a:cubicBezTo>
                    <a:pt x="3691" y="149"/>
                    <a:pt x="3673" y="185"/>
                    <a:pt x="3617" y="149"/>
                  </a:cubicBezTo>
                  <a:cubicBezTo>
                    <a:pt x="3561" y="111"/>
                    <a:pt x="3525" y="37"/>
                    <a:pt x="3450" y="55"/>
                  </a:cubicBezTo>
                  <a:cubicBezTo>
                    <a:pt x="3376" y="74"/>
                    <a:pt x="3395" y="111"/>
                    <a:pt x="3339" y="130"/>
                  </a:cubicBezTo>
                  <a:cubicBezTo>
                    <a:pt x="3283" y="149"/>
                    <a:pt x="3302" y="130"/>
                    <a:pt x="3209" y="130"/>
                  </a:cubicBezTo>
                  <a:cubicBezTo>
                    <a:pt x="3135" y="130"/>
                    <a:pt x="3135" y="167"/>
                    <a:pt x="3060" y="130"/>
                  </a:cubicBezTo>
                  <a:cubicBezTo>
                    <a:pt x="2986" y="111"/>
                    <a:pt x="2931" y="93"/>
                    <a:pt x="2894" y="55"/>
                  </a:cubicBezTo>
                  <a:cubicBezTo>
                    <a:pt x="2875" y="19"/>
                    <a:pt x="2745" y="0"/>
                    <a:pt x="2708" y="74"/>
                  </a:cubicBezTo>
                  <a:cubicBezTo>
                    <a:pt x="2689" y="130"/>
                    <a:pt x="2727" y="223"/>
                    <a:pt x="2634" y="297"/>
                  </a:cubicBezTo>
                  <a:cubicBezTo>
                    <a:pt x="2523" y="371"/>
                    <a:pt x="2541" y="538"/>
                    <a:pt x="2412" y="556"/>
                  </a:cubicBezTo>
                  <a:cubicBezTo>
                    <a:pt x="2263" y="556"/>
                    <a:pt x="2115" y="686"/>
                    <a:pt x="2059" y="761"/>
                  </a:cubicBezTo>
                  <a:cubicBezTo>
                    <a:pt x="2003" y="816"/>
                    <a:pt x="1910" y="909"/>
                    <a:pt x="1873" y="983"/>
                  </a:cubicBezTo>
                  <a:cubicBezTo>
                    <a:pt x="1818" y="1039"/>
                    <a:pt x="1873" y="1187"/>
                    <a:pt x="1836" y="1243"/>
                  </a:cubicBezTo>
                  <a:cubicBezTo>
                    <a:pt x="1799" y="1280"/>
                    <a:pt x="1799" y="1317"/>
                    <a:pt x="1818" y="1354"/>
                  </a:cubicBezTo>
                  <a:cubicBezTo>
                    <a:pt x="1836" y="1410"/>
                    <a:pt x="1892" y="1465"/>
                    <a:pt x="1855" y="1539"/>
                  </a:cubicBezTo>
                  <a:cubicBezTo>
                    <a:pt x="1818" y="1633"/>
                    <a:pt x="1873" y="1669"/>
                    <a:pt x="1780" y="1744"/>
                  </a:cubicBezTo>
                  <a:cubicBezTo>
                    <a:pt x="1688" y="1818"/>
                    <a:pt x="1465" y="1985"/>
                    <a:pt x="1391" y="2004"/>
                  </a:cubicBezTo>
                  <a:cubicBezTo>
                    <a:pt x="1335" y="2040"/>
                    <a:pt x="1373" y="2096"/>
                    <a:pt x="1261" y="2096"/>
                  </a:cubicBezTo>
                  <a:cubicBezTo>
                    <a:pt x="1131" y="2096"/>
                    <a:pt x="983" y="2096"/>
                    <a:pt x="983" y="2152"/>
                  </a:cubicBezTo>
                  <a:cubicBezTo>
                    <a:pt x="964" y="2207"/>
                    <a:pt x="964" y="2300"/>
                    <a:pt x="908" y="2375"/>
                  </a:cubicBezTo>
                  <a:cubicBezTo>
                    <a:pt x="834" y="2449"/>
                    <a:pt x="705" y="2578"/>
                    <a:pt x="631" y="2672"/>
                  </a:cubicBezTo>
                  <a:cubicBezTo>
                    <a:pt x="556" y="2783"/>
                    <a:pt x="649" y="2913"/>
                    <a:pt x="575" y="2949"/>
                  </a:cubicBezTo>
                  <a:cubicBezTo>
                    <a:pt x="501" y="2987"/>
                    <a:pt x="463" y="2968"/>
                    <a:pt x="389" y="3079"/>
                  </a:cubicBezTo>
                  <a:cubicBezTo>
                    <a:pt x="315" y="3191"/>
                    <a:pt x="334" y="3209"/>
                    <a:pt x="278" y="3320"/>
                  </a:cubicBezTo>
                  <a:cubicBezTo>
                    <a:pt x="222" y="3432"/>
                    <a:pt x="222" y="3469"/>
                    <a:pt x="148" y="3525"/>
                  </a:cubicBezTo>
                  <a:cubicBezTo>
                    <a:pt x="55" y="3599"/>
                    <a:pt x="111" y="3673"/>
                    <a:pt x="55" y="3691"/>
                  </a:cubicBezTo>
                  <a:cubicBezTo>
                    <a:pt x="18" y="3710"/>
                    <a:pt x="0" y="3821"/>
                    <a:pt x="0" y="3821"/>
                  </a:cubicBezTo>
                  <a:cubicBezTo>
                    <a:pt x="964" y="3896"/>
                    <a:pt x="964" y="3896"/>
                    <a:pt x="964" y="3896"/>
                  </a:cubicBezTo>
                  <a:cubicBezTo>
                    <a:pt x="964" y="3896"/>
                    <a:pt x="1020" y="3821"/>
                    <a:pt x="1020" y="3766"/>
                  </a:cubicBezTo>
                  <a:cubicBezTo>
                    <a:pt x="1020" y="3691"/>
                    <a:pt x="1002" y="3562"/>
                    <a:pt x="1038" y="3488"/>
                  </a:cubicBezTo>
                  <a:cubicBezTo>
                    <a:pt x="1076" y="3414"/>
                    <a:pt x="1205" y="3376"/>
                    <a:pt x="1243" y="3320"/>
                  </a:cubicBezTo>
                  <a:cubicBezTo>
                    <a:pt x="1279" y="3246"/>
                    <a:pt x="1279" y="2987"/>
                    <a:pt x="1279" y="2987"/>
                  </a:cubicBezTo>
                  <a:cubicBezTo>
                    <a:pt x="1279" y="2727"/>
                    <a:pt x="1279" y="2727"/>
                    <a:pt x="1279" y="2727"/>
                  </a:cubicBezTo>
                  <a:cubicBezTo>
                    <a:pt x="2133" y="2708"/>
                    <a:pt x="2133" y="2708"/>
                    <a:pt x="2133" y="2708"/>
                  </a:cubicBezTo>
                  <a:cubicBezTo>
                    <a:pt x="2133" y="2040"/>
                    <a:pt x="2133" y="2040"/>
                    <a:pt x="2133" y="2040"/>
                  </a:cubicBezTo>
                  <a:cubicBezTo>
                    <a:pt x="2133" y="2040"/>
                    <a:pt x="2152" y="1910"/>
                    <a:pt x="2244" y="1874"/>
                  </a:cubicBezTo>
                  <a:cubicBezTo>
                    <a:pt x="2318" y="1818"/>
                    <a:pt x="2393" y="1799"/>
                    <a:pt x="2412" y="1781"/>
                  </a:cubicBezTo>
                  <a:cubicBezTo>
                    <a:pt x="2412" y="1781"/>
                    <a:pt x="2541" y="1725"/>
                    <a:pt x="2578" y="1725"/>
                  </a:cubicBezTo>
                  <a:cubicBezTo>
                    <a:pt x="2615" y="1707"/>
                    <a:pt x="2801" y="1669"/>
                    <a:pt x="2819" y="1651"/>
                  </a:cubicBezTo>
                  <a:cubicBezTo>
                    <a:pt x="2838" y="1651"/>
                    <a:pt x="2875" y="1669"/>
                    <a:pt x="2894" y="1651"/>
                  </a:cubicBezTo>
                  <a:cubicBezTo>
                    <a:pt x="2912" y="1651"/>
                    <a:pt x="2931" y="1651"/>
                    <a:pt x="3005" y="1577"/>
                  </a:cubicBezTo>
                  <a:cubicBezTo>
                    <a:pt x="3060" y="1503"/>
                    <a:pt x="3135" y="1410"/>
                    <a:pt x="3154" y="1410"/>
                  </a:cubicBezTo>
                  <a:cubicBezTo>
                    <a:pt x="3172" y="1391"/>
                    <a:pt x="3265" y="1373"/>
                    <a:pt x="3265" y="1373"/>
                  </a:cubicBezTo>
                  <a:cubicBezTo>
                    <a:pt x="3265" y="1373"/>
                    <a:pt x="3302" y="1410"/>
                    <a:pt x="3320" y="1317"/>
                  </a:cubicBezTo>
                  <a:cubicBezTo>
                    <a:pt x="3339" y="1243"/>
                    <a:pt x="3376" y="1076"/>
                    <a:pt x="3506" y="1057"/>
                  </a:cubicBezTo>
                  <a:cubicBezTo>
                    <a:pt x="3784" y="1057"/>
                    <a:pt x="3784" y="1057"/>
                    <a:pt x="3784" y="1057"/>
                  </a:cubicBezTo>
                  <a:cubicBezTo>
                    <a:pt x="3784" y="1057"/>
                    <a:pt x="3840" y="1076"/>
                    <a:pt x="3858" y="965"/>
                  </a:cubicBezTo>
                  <a:cubicBezTo>
                    <a:pt x="3858" y="965"/>
                    <a:pt x="3858" y="909"/>
                    <a:pt x="3840" y="872"/>
                  </a:cubicBezTo>
                  <a:cubicBezTo>
                    <a:pt x="3821" y="853"/>
                    <a:pt x="3821" y="761"/>
                    <a:pt x="3821" y="742"/>
                  </a:cubicBezTo>
                  <a:cubicBezTo>
                    <a:pt x="3821" y="723"/>
                    <a:pt x="3784" y="556"/>
                    <a:pt x="3766" y="538"/>
                  </a:cubicBezTo>
                  <a:cubicBezTo>
                    <a:pt x="3747" y="520"/>
                    <a:pt x="3728" y="426"/>
                    <a:pt x="3728" y="408"/>
                  </a:cubicBezTo>
                  <a:cubicBezTo>
                    <a:pt x="3710" y="408"/>
                    <a:pt x="3691" y="149"/>
                    <a:pt x="3691" y="14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4" name="Freeform 5"/>
            <p:cNvSpPr>
              <a:spLocks noChangeArrowheads="1"/>
            </p:cNvSpPr>
            <p:nvPr/>
          </p:nvSpPr>
          <p:spPr bwMode="auto">
            <a:xfrm>
              <a:off x="1376363" y="1616075"/>
              <a:ext cx="1101725" cy="1236663"/>
            </a:xfrm>
            <a:custGeom>
              <a:avLst/>
              <a:gdLst>
                <a:gd name="T0" fmla="*/ 1187 w 3062"/>
                <a:gd name="T1" fmla="*/ 3414 h 3433"/>
                <a:gd name="T2" fmla="*/ 1187 w 3062"/>
                <a:gd name="T3" fmla="*/ 3414 h 3433"/>
                <a:gd name="T4" fmla="*/ 1335 w 3062"/>
                <a:gd name="T5" fmla="*/ 3321 h 3433"/>
                <a:gd name="T6" fmla="*/ 1743 w 3062"/>
                <a:gd name="T7" fmla="*/ 3321 h 3433"/>
                <a:gd name="T8" fmla="*/ 2745 w 3062"/>
                <a:gd name="T9" fmla="*/ 3284 h 3433"/>
                <a:gd name="T10" fmla="*/ 2856 w 3062"/>
                <a:gd name="T11" fmla="*/ 3099 h 3433"/>
                <a:gd name="T12" fmla="*/ 2560 w 3062"/>
                <a:gd name="T13" fmla="*/ 928 h 3433"/>
                <a:gd name="T14" fmla="*/ 3061 w 3062"/>
                <a:gd name="T15" fmla="*/ 873 h 3433"/>
                <a:gd name="T16" fmla="*/ 2820 w 3062"/>
                <a:gd name="T17" fmla="*/ 650 h 3433"/>
                <a:gd name="T18" fmla="*/ 2523 w 3062"/>
                <a:gd name="T19" fmla="*/ 464 h 3433"/>
                <a:gd name="T20" fmla="*/ 2281 w 3062"/>
                <a:gd name="T21" fmla="*/ 316 h 3433"/>
                <a:gd name="T22" fmla="*/ 2170 w 3062"/>
                <a:gd name="T23" fmla="*/ 0 h 3433"/>
                <a:gd name="T24" fmla="*/ 2170 w 3062"/>
                <a:gd name="T25" fmla="*/ 668 h 3433"/>
                <a:gd name="T26" fmla="*/ 1316 w 3062"/>
                <a:gd name="T27" fmla="*/ 687 h 3433"/>
                <a:gd name="T28" fmla="*/ 1298 w 3062"/>
                <a:gd name="T29" fmla="*/ 1169 h 3433"/>
                <a:gd name="T30" fmla="*/ 1224 w 3062"/>
                <a:gd name="T31" fmla="*/ 1336 h 3433"/>
                <a:gd name="T32" fmla="*/ 1075 w 3062"/>
                <a:gd name="T33" fmla="*/ 1466 h 3433"/>
                <a:gd name="T34" fmla="*/ 1075 w 3062"/>
                <a:gd name="T35" fmla="*/ 1707 h 3433"/>
                <a:gd name="T36" fmla="*/ 1001 w 3062"/>
                <a:gd name="T37" fmla="*/ 1856 h 3433"/>
                <a:gd name="T38" fmla="*/ 37 w 3062"/>
                <a:gd name="T39" fmla="*/ 1781 h 3433"/>
                <a:gd name="T40" fmla="*/ 37 w 3062"/>
                <a:gd name="T41" fmla="*/ 1856 h 3433"/>
                <a:gd name="T42" fmla="*/ 55 w 3062"/>
                <a:gd name="T43" fmla="*/ 1948 h 3433"/>
                <a:gd name="T44" fmla="*/ 92 w 3062"/>
                <a:gd name="T45" fmla="*/ 1986 h 3433"/>
                <a:gd name="T46" fmla="*/ 259 w 3062"/>
                <a:gd name="T47" fmla="*/ 2060 h 3433"/>
                <a:gd name="T48" fmla="*/ 222 w 3062"/>
                <a:gd name="T49" fmla="*/ 2190 h 3433"/>
                <a:gd name="T50" fmla="*/ 203 w 3062"/>
                <a:gd name="T51" fmla="*/ 2264 h 3433"/>
                <a:gd name="T52" fmla="*/ 259 w 3062"/>
                <a:gd name="T53" fmla="*/ 2431 h 3433"/>
                <a:gd name="T54" fmla="*/ 333 w 3062"/>
                <a:gd name="T55" fmla="*/ 2709 h 3433"/>
                <a:gd name="T56" fmla="*/ 222 w 3062"/>
                <a:gd name="T57" fmla="*/ 2932 h 3433"/>
                <a:gd name="T58" fmla="*/ 222 w 3062"/>
                <a:gd name="T59" fmla="*/ 3080 h 3433"/>
                <a:gd name="T60" fmla="*/ 426 w 3062"/>
                <a:gd name="T61" fmla="*/ 3006 h 3433"/>
                <a:gd name="T62" fmla="*/ 574 w 3062"/>
                <a:gd name="T63" fmla="*/ 2969 h 3433"/>
                <a:gd name="T64" fmla="*/ 723 w 3062"/>
                <a:gd name="T65" fmla="*/ 3043 h 3433"/>
                <a:gd name="T66" fmla="*/ 797 w 3062"/>
                <a:gd name="T67" fmla="*/ 3080 h 3433"/>
                <a:gd name="T68" fmla="*/ 945 w 3062"/>
                <a:gd name="T69" fmla="*/ 3135 h 3433"/>
                <a:gd name="T70" fmla="*/ 1039 w 3062"/>
                <a:gd name="T71" fmla="*/ 3321 h 3433"/>
                <a:gd name="T72" fmla="*/ 1187 w 3062"/>
                <a:gd name="T73" fmla="*/ 3414 h 3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62" h="3433">
                  <a:moveTo>
                    <a:pt x="1187" y="3414"/>
                  </a:moveTo>
                  <a:lnTo>
                    <a:pt x="1187" y="3414"/>
                  </a:lnTo>
                  <a:cubicBezTo>
                    <a:pt x="1187" y="3414"/>
                    <a:pt x="1168" y="3340"/>
                    <a:pt x="1335" y="3321"/>
                  </a:cubicBezTo>
                  <a:cubicBezTo>
                    <a:pt x="1502" y="3303"/>
                    <a:pt x="1539" y="3358"/>
                    <a:pt x="1743" y="3321"/>
                  </a:cubicBezTo>
                  <a:cubicBezTo>
                    <a:pt x="1947" y="3303"/>
                    <a:pt x="2726" y="3303"/>
                    <a:pt x="2745" y="3284"/>
                  </a:cubicBezTo>
                  <a:cubicBezTo>
                    <a:pt x="2764" y="3265"/>
                    <a:pt x="2912" y="3284"/>
                    <a:pt x="2856" y="3099"/>
                  </a:cubicBezTo>
                  <a:cubicBezTo>
                    <a:pt x="2820" y="2932"/>
                    <a:pt x="2560" y="928"/>
                    <a:pt x="2560" y="928"/>
                  </a:cubicBezTo>
                  <a:cubicBezTo>
                    <a:pt x="3061" y="873"/>
                    <a:pt x="3061" y="873"/>
                    <a:pt x="3061" y="873"/>
                  </a:cubicBezTo>
                  <a:cubicBezTo>
                    <a:pt x="2820" y="650"/>
                    <a:pt x="2820" y="650"/>
                    <a:pt x="2820" y="650"/>
                  </a:cubicBezTo>
                  <a:cubicBezTo>
                    <a:pt x="2820" y="650"/>
                    <a:pt x="2560" y="483"/>
                    <a:pt x="2523" y="464"/>
                  </a:cubicBezTo>
                  <a:cubicBezTo>
                    <a:pt x="2504" y="464"/>
                    <a:pt x="2319" y="371"/>
                    <a:pt x="2281" y="316"/>
                  </a:cubicBezTo>
                  <a:cubicBezTo>
                    <a:pt x="2226" y="241"/>
                    <a:pt x="2207" y="241"/>
                    <a:pt x="2170" y="0"/>
                  </a:cubicBezTo>
                  <a:cubicBezTo>
                    <a:pt x="2170" y="668"/>
                    <a:pt x="2170" y="668"/>
                    <a:pt x="2170" y="668"/>
                  </a:cubicBezTo>
                  <a:cubicBezTo>
                    <a:pt x="1316" y="687"/>
                    <a:pt x="1316" y="687"/>
                    <a:pt x="1316" y="687"/>
                  </a:cubicBezTo>
                  <a:cubicBezTo>
                    <a:pt x="1316" y="687"/>
                    <a:pt x="1316" y="1114"/>
                    <a:pt x="1298" y="1169"/>
                  </a:cubicBezTo>
                  <a:cubicBezTo>
                    <a:pt x="1298" y="1169"/>
                    <a:pt x="1298" y="1299"/>
                    <a:pt x="1224" y="1336"/>
                  </a:cubicBezTo>
                  <a:cubicBezTo>
                    <a:pt x="1224" y="1336"/>
                    <a:pt x="1075" y="1429"/>
                    <a:pt x="1075" y="1466"/>
                  </a:cubicBezTo>
                  <a:cubicBezTo>
                    <a:pt x="1057" y="1522"/>
                    <a:pt x="1057" y="1670"/>
                    <a:pt x="1075" y="1707"/>
                  </a:cubicBezTo>
                  <a:cubicBezTo>
                    <a:pt x="1075" y="1707"/>
                    <a:pt x="1057" y="1819"/>
                    <a:pt x="1001" y="1856"/>
                  </a:cubicBezTo>
                  <a:cubicBezTo>
                    <a:pt x="37" y="1781"/>
                    <a:pt x="37" y="1781"/>
                    <a:pt x="37" y="1781"/>
                  </a:cubicBezTo>
                  <a:cubicBezTo>
                    <a:pt x="37" y="1781"/>
                    <a:pt x="0" y="1819"/>
                    <a:pt x="37" y="1856"/>
                  </a:cubicBezTo>
                  <a:cubicBezTo>
                    <a:pt x="55" y="1893"/>
                    <a:pt x="55" y="1911"/>
                    <a:pt x="55" y="1948"/>
                  </a:cubicBezTo>
                  <a:cubicBezTo>
                    <a:pt x="55" y="1986"/>
                    <a:pt x="74" y="2004"/>
                    <a:pt x="92" y="1986"/>
                  </a:cubicBezTo>
                  <a:cubicBezTo>
                    <a:pt x="111" y="1986"/>
                    <a:pt x="315" y="2004"/>
                    <a:pt x="259" y="2060"/>
                  </a:cubicBezTo>
                  <a:cubicBezTo>
                    <a:pt x="222" y="2116"/>
                    <a:pt x="259" y="2134"/>
                    <a:pt x="222" y="2190"/>
                  </a:cubicBezTo>
                  <a:cubicBezTo>
                    <a:pt x="185" y="2227"/>
                    <a:pt x="185" y="2208"/>
                    <a:pt x="203" y="2264"/>
                  </a:cubicBezTo>
                  <a:cubicBezTo>
                    <a:pt x="222" y="2338"/>
                    <a:pt x="241" y="2375"/>
                    <a:pt x="259" y="2431"/>
                  </a:cubicBezTo>
                  <a:cubicBezTo>
                    <a:pt x="278" y="2468"/>
                    <a:pt x="352" y="2653"/>
                    <a:pt x="333" y="2709"/>
                  </a:cubicBezTo>
                  <a:cubicBezTo>
                    <a:pt x="297" y="2783"/>
                    <a:pt x="241" y="2876"/>
                    <a:pt x="222" y="2932"/>
                  </a:cubicBezTo>
                  <a:cubicBezTo>
                    <a:pt x="203" y="2987"/>
                    <a:pt x="222" y="3080"/>
                    <a:pt x="222" y="3080"/>
                  </a:cubicBezTo>
                  <a:cubicBezTo>
                    <a:pt x="222" y="3080"/>
                    <a:pt x="352" y="3024"/>
                    <a:pt x="426" y="3006"/>
                  </a:cubicBezTo>
                  <a:cubicBezTo>
                    <a:pt x="482" y="2987"/>
                    <a:pt x="519" y="2950"/>
                    <a:pt x="574" y="2969"/>
                  </a:cubicBezTo>
                  <a:cubicBezTo>
                    <a:pt x="630" y="2987"/>
                    <a:pt x="723" y="2987"/>
                    <a:pt x="723" y="3043"/>
                  </a:cubicBezTo>
                  <a:cubicBezTo>
                    <a:pt x="742" y="3099"/>
                    <a:pt x="742" y="3061"/>
                    <a:pt x="797" y="3080"/>
                  </a:cubicBezTo>
                  <a:cubicBezTo>
                    <a:pt x="871" y="3099"/>
                    <a:pt x="927" y="3099"/>
                    <a:pt x="945" y="3135"/>
                  </a:cubicBezTo>
                  <a:cubicBezTo>
                    <a:pt x="945" y="3173"/>
                    <a:pt x="1001" y="3265"/>
                    <a:pt x="1039" y="3321"/>
                  </a:cubicBezTo>
                  <a:cubicBezTo>
                    <a:pt x="1057" y="3377"/>
                    <a:pt x="1150" y="3432"/>
                    <a:pt x="1187" y="3414"/>
                  </a:cubicBezTo>
                </a:path>
              </a:pathLst>
            </a:custGeom>
            <a:solidFill>
              <a:schemeClr val="accent4"/>
            </a:solid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5" name="Freeform 6"/>
            <p:cNvSpPr>
              <a:spLocks noChangeArrowheads="1"/>
            </p:cNvSpPr>
            <p:nvPr/>
          </p:nvSpPr>
          <p:spPr bwMode="auto">
            <a:xfrm>
              <a:off x="1382713" y="2684463"/>
              <a:ext cx="528637" cy="420687"/>
            </a:xfrm>
            <a:custGeom>
              <a:avLst/>
              <a:gdLst>
                <a:gd name="T0" fmla="*/ 1410 w 1467"/>
                <a:gd name="T1" fmla="*/ 1150 h 1169"/>
                <a:gd name="T2" fmla="*/ 1410 w 1467"/>
                <a:gd name="T3" fmla="*/ 1150 h 1169"/>
                <a:gd name="T4" fmla="*/ 1280 w 1467"/>
                <a:gd name="T5" fmla="*/ 1150 h 1169"/>
                <a:gd name="T6" fmla="*/ 983 w 1467"/>
                <a:gd name="T7" fmla="*/ 1038 h 1169"/>
                <a:gd name="T8" fmla="*/ 668 w 1467"/>
                <a:gd name="T9" fmla="*/ 1020 h 1169"/>
                <a:gd name="T10" fmla="*/ 371 w 1467"/>
                <a:gd name="T11" fmla="*/ 1057 h 1169"/>
                <a:gd name="T12" fmla="*/ 260 w 1467"/>
                <a:gd name="T13" fmla="*/ 1113 h 1169"/>
                <a:gd name="T14" fmla="*/ 185 w 1467"/>
                <a:gd name="T15" fmla="*/ 1076 h 1169"/>
                <a:gd name="T16" fmla="*/ 167 w 1467"/>
                <a:gd name="T17" fmla="*/ 1020 h 1169"/>
                <a:gd name="T18" fmla="*/ 93 w 1467"/>
                <a:gd name="T19" fmla="*/ 927 h 1169"/>
                <a:gd name="T20" fmla="*/ 149 w 1467"/>
                <a:gd name="T21" fmla="*/ 834 h 1169"/>
                <a:gd name="T22" fmla="*/ 167 w 1467"/>
                <a:gd name="T23" fmla="*/ 742 h 1169"/>
                <a:gd name="T24" fmla="*/ 130 w 1467"/>
                <a:gd name="T25" fmla="*/ 705 h 1169"/>
                <a:gd name="T26" fmla="*/ 56 w 1467"/>
                <a:gd name="T27" fmla="*/ 612 h 1169"/>
                <a:gd name="T28" fmla="*/ 56 w 1467"/>
                <a:gd name="T29" fmla="*/ 408 h 1169"/>
                <a:gd name="T30" fmla="*/ 167 w 1467"/>
                <a:gd name="T31" fmla="*/ 296 h 1169"/>
                <a:gd name="T32" fmla="*/ 204 w 1467"/>
                <a:gd name="T33" fmla="*/ 111 h 1169"/>
                <a:gd name="T34" fmla="*/ 390 w 1467"/>
                <a:gd name="T35" fmla="*/ 37 h 1169"/>
                <a:gd name="T36" fmla="*/ 520 w 1467"/>
                <a:gd name="T37" fmla="*/ 0 h 1169"/>
                <a:gd name="T38" fmla="*/ 686 w 1467"/>
                <a:gd name="T39" fmla="*/ 37 h 1169"/>
                <a:gd name="T40" fmla="*/ 705 w 1467"/>
                <a:gd name="T41" fmla="*/ 92 h 1169"/>
                <a:gd name="T42" fmla="*/ 779 w 1467"/>
                <a:gd name="T43" fmla="*/ 111 h 1169"/>
                <a:gd name="T44" fmla="*/ 909 w 1467"/>
                <a:gd name="T45" fmla="*/ 148 h 1169"/>
                <a:gd name="T46" fmla="*/ 1021 w 1467"/>
                <a:gd name="T47" fmla="*/ 352 h 1169"/>
                <a:gd name="T48" fmla="*/ 1169 w 1467"/>
                <a:gd name="T49" fmla="*/ 445 h 1169"/>
                <a:gd name="T50" fmla="*/ 1224 w 1467"/>
                <a:gd name="T51" fmla="*/ 389 h 1169"/>
                <a:gd name="T52" fmla="*/ 1224 w 1467"/>
                <a:gd name="T53" fmla="*/ 463 h 1169"/>
                <a:gd name="T54" fmla="*/ 1298 w 1467"/>
                <a:gd name="T55" fmla="*/ 797 h 1169"/>
                <a:gd name="T56" fmla="*/ 1410 w 1467"/>
                <a:gd name="T57" fmla="*/ 1002 h 1169"/>
                <a:gd name="T58" fmla="*/ 1410 w 1467"/>
                <a:gd name="T59" fmla="*/ 1150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7" h="1169">
                  <a:moveTo>
                    <a:pt x="1410" y="1150"/>
                  </a:moveTo>
                  <a:lnTo>
                    <a:pt x="1410" y="1150"/>
                  </a:lnTo>
                  <a:cubicBezTo>
                    <a:pt x="1410" y="1150"/>
                    <a:pt x="1354" y="1168"/>
                    <a:pt x="1280" y="1150"/>
                  </a:cubicBezTo>
                  <a:cubicBezTo>
                    <a:pt x="1206" y="1131"/>
                    <a:pt x="1076" y="1076"/>
                    <a:pt x="983" y="1038"/>
                  </a:cubicBezTo>
                  <a:cubicBezTo>
                    <a:pt x="891" y="1020"/>
                    <a:pt x="853" y="1038"/>
                    <a:pt x="668" y="1020"/>
                  </a:cubicBezTo>
                  <a:cubicBezTo>
                    <a:pt x="464" y="1002"/>
                    <a:pt x="427" y="1057"/>
                    <a:pt x="371" y="1057"/>
                  </a:cubicBezTo>
                  <a:cubicBezTo>
                    <a:pt x="315" y="1076"/>
                    <a:pt x="279" y="1113"/>
                    <a:pt x="260" y="1113"/>
                  </a:cubicBezTo>
                  <a:cubicBezTo>
                    <a:pt x="241" y="1113"/>
                    <a:pt x="204" y="1094"/>
                    <a:pt x="185" y="1076"/>
                  </a:cubicBezTo>
                  <a:cubicBezTo>
                    <a:pt x="185" y="1076"/>
                    <a:pt x="185" y="1057"/>
                    <a:pt x="167" y="1020"/>
                  </a:cubicBezTo>
                  <a:cubicBezTo>
                    <a:pt x="130" y="983"/>
                    <a:pt x="74" y="964"/>
                    <a:pt x="93" y="927"/>
                  </a:cubicBezTo>
                  <a:cubicBezTo>
                    <a:pt x="111" y="890"/>
                    <a:pt x="130" y="853"/>
                    <a:pt x="149" y="834"/>
                  </a:cubicBezTo>
                  <a:cubicBezTo>
                    <a:pt x="167" y="816"/>
                    <a:pt x="204" y="760"/>
                    <a:pt x="167" y="742"/>
                  </a:cubicBezTo>
                  <a:cubicBezTo>
                    <a:pt x="130" y="723"/>
                    <a:pt x="111" y="723"/>
                    <a:pt x="130" y="705"/>
                  </a:cubicBezTo>
                  <a:cubicBezTo>
                    <a:pt x="130" y="667"/>
                    <a:pt x="74" y="667"/>
                    <a:pt x="56" y="612"/>
                  </a:cubicBezTo>
                  <a:cubicBezTo>
                    <a:pt x="19" y="556"/>
                    <a:pt x="0" y="445"/>
                    <a:pt x="56" y="408"/>
                  </a:cubicBezTo>
                  <a:cubicBezTo>
                    <a:pt x="93" y="352"/>
                    <a:pt x="130" y="334"/>
                    <a:pt x="167" y="296"/>
                  </a:cubicBezTo>
                  <a:cubicBezTo>
                    <a:pt x="204" y="241"/>
                    <a:pt x="204" y="111"/>
                    <a:pt x="204" y="111"/>
                  </a:cubicBezTo>
                  <a:cubicBezTo>
                    <a:pt x="204" y="111"/>
                    <a:pt x="371" y="37"/>
                    <a:pt x="390" y="37"/>
                  </a:cubicBezTo>
                  <a:cubicBezTo>
                    <a:pt x="408" y="37"/>
                    <a:pt x="501" y="0"/>
                    <a:pt x="520" y="0"/>
                  </a:cubicBezTo>
                  <a:cubicBezTo>
                    <a:pt x="538" y="0"/>
                    <a:pt x="668" y="18"/>
                    <a:pt x="686" y="37"/>
                  </a:cubicBezTo>
                  <a:cubicBezTo>
                    <a:pt x="705" y="55"/>
                    <a:pt x="705" y="92"/>
                    <a:pt x="705" y="92"/>
                  </a:cubicBezTo>
                  <a:cubicBezTo>
                    <a:pt x="705" y="92"/>
                    <a:pt x="761" y="111"/>
                    <a:pt x="779" y="111"/>
                  </a:cubicBezTo>
                  <a:cubicBezTo>
                    <a:pt x="816" y="111"/>
                    <a:pt x="891" y="130"/>
                    <a:pt x="909" y="148"/>
                  </a:cubicBezTo>
                  <a:cubicBezTo>
                    <a:pt x="927" y="148"/>
                    <a:pt x="983" y="315"/>
                    <a:pt x="1021" y="352"/>
                  </a:cubicBezTo>
                  <a:cubicBezTo>
                    <a:pt x="1039" y="389"/>
                    <a:pt x="1057" y="445"/>
                    <a:pt x="1169" y="445"/>
                  </a:cubicBezTo>
                  <a:cubicBezTo>
                    <a:pt x="1169" y="445"/>
                    <a:pt x="1187" y="389"/>
                    <a:pt x="1224" y="389"/>
                  </a:cubicBezTo>
                  <a:cubicBezTo>
                    <a:pt x="1243" y="371"/>
                    <a:pt x="1243" y="389"/>
                    <a:pt x="1224" y="463"/>
                  </a:cubicBezTo>
                  <a:cubicBezTo>
                    <a:pt x="1224" y="519"/>
                    <a:pt x="1187" y="667"/>
                    <a:pt x="1298" y="797"/>
                  </a:cubicBezTo>
                  <a:cubicBezTo>
                    <a:pt x="1392" y="946"/>
                    <a:pt x="1410" y="927"/>
                    <a:pt x="1410" y="1002"/>
                  </a:cubicBezTo>
                  <a:cubicBezTo>
                    <a:pt x="1410" y="1076"/>
                    <a:pt x="1466" y="1131"/>
                    <a:pt x="1410" y="115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6" name="Freeform 7"/>
            <p:cNvSpPr>
              <a:spLocks noChangeArrowheads="1"/>
            </p:cNvSpPr>
            <p:nvPr/>
          </p:nvSpPr>
          <p:spPr bwMode="auto">
            <a:xfrm>
              <a:off x="1476375" y="3051175"/>
              <a:ext cx="233363" cy="153988"/>
            </a:xfrm>
            <a:custGeom>
              <a:avLst/>
              <a:gdLst>
                <a:gd name="T0" fmla="*/ 222 w 650"/>
                <a:gd name="T1" fmla="*/ 389 h 428"/>
                <a:gd name="T2" fmla="*/ 222 w 650"/>
                <a:gd name="T3" fmla="*/ 389 h 428"/>
                <a:gd name="T4" fmla="*/ 204 w 650"/>
                <a:gd name="T5" fmla="*/ 315 h 428"/>
                <a:gd name="T6" fmla="*/ 148 w 650"/>
                <a:gd name="T7" fmla="*/ 167 h 428"/>
                <a:gd name="T8" fmla="*/ 74 w 650"/>
                <a:gd name="T9" fmla="*/ 185 h 428"/>
                <a:gd name="T10" fmla="*/ 55 w 650"/>
                <a:gd name="T11" fmla="*/ 148 h 428"/>
                <a:gd name="T12" fmla="*/ 0 w 650"/>
                <a:gd name="T13" fmla="*/ 93 h 428"/>
                <a:gd name="T14" fmla="*/ 111 w 650"/>
                <a:gd name="T15" fmla="*/ 37 h 428"/>
                <a:gd name="T16" fmla="*/ 296 w 650"/>
                <a:gd name="T17" fmla="*/ 0 h 428"/>
                <a:gd name="T18" fmla="*/ 575 w 650"/>
                <a:gd name="T19" fmla="*/ 0 h 428"/>
                <a:gd name="T20" fmla="*/ 631 w 650"/>
                <a:gd name="T21" fmla="*/ 18 h 428"/>
                <a:gd name="T22" fmla="*/ 593 w 650"/>
                <a:gd name="T23" fmla="*/ 74 h 428"/>
                <a:gd name="T24" fmla="*/ 519 w 650"/>
                <a:gd name="T25" fmla="*/ 185 h 428"/>
                <a:gd name="T26" fmla="*/ 315 w 650"/>
                <a:gd name="T27" fmla="*/ 278 h 428"/>
                <a:gd name="T28" fmla="*/ 222 w 650"/>
                <a:gd name="T29" fmla="*/ 389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0" h="428">
                  <a:moveTo>
                    <a:pt x="222" y="389"/>
                  </a:moveTo>
                  <a:lnTo>
                    <a:pt x="222" y="389"/>
                  </a:lnTo>
                  <a:cubicBezTo>
                    <a:pt x="222" y="389"/>
                    <a:pt x="222" y="371"/>
                    <a:pt x="204" y="315"/>
                  </a:cubicBezTo>
                  <a:cubicBezTo>
                    <a:pt x="185" y="241"/>
                    <a:pt x="185" y="148"/>
                    <a:pt x="148" y="167"/>
                  </a:cubicBezTo>
                  <a:cubicBezTo>
                    <a:pt x="111" y="185"/>
                    <a:pt x="74" y="204"/>
                    <a:pt x="74" y="185"/>
                  </a:cubicBezTo>
                  <a:cubicBezTo>
                    <a:pt x="55" y="185"/>
                    <a:pt x="55" y="167"/>
                    <a:pt x="55" y="148"/>
                  </a:cubicBezTo>
                  <a:cubicBezTo>
                    <a:pt x="74" y="130"/>
                    <a:pt x="0" y="93"/>
                    <a:pt x="0" y="93"/>
                  </a:cubicBezTo>
                  <a:cubicBezTo>
                    <a:pt x="0" y="93"/>
                    <a:pt x="55" y="56"/>
                    <a:pt x="111" y="37"/>
                  </a:cubicBezTo>
                  <a:cubicBezTo>
                    <a:pt x="167" y="37"/>
                    <a:pt x="222" y="0"/>
                    <a:pt x="296" y="0"/>
                  </a:cubicBezTo>
                  <a:cubicBezTo>
                    <a:pt x="371" y="0"/>
                    <a:pt x="501" y="18"/>
                    <a:pt x="575" y="0"/>
                  </a:cubicBezTo>
                  <a:cubicBezTo>
                    <a:pt x="631" y="18"/>
                    <a:pt x="631" y="18"/>
                    <a:pt x="631" y="18"/>
                  </a:cubicBezTo>
                  <a:cubicBezTo>
                    <a:pt x="631" y="18"/>
                    <a:pt x="649" y="37"/>
                    <a:pt x="593" y="74"/>
                  </a:cubicBezTo>
                  <a:cubicBezTo>
                    <a:pt x="538" y="130"/>
                    <a:pt x="556" y="111"/>
                    <a:pt x="519" y="185"/>
                  </a:cubicBezTo>
                  <a:cubicBezTo>
                    <a:pt x="464" y="241"/>
                    <a:pt x="352" y="241"/>
                    <a:pt x="315" y="278"/>
                  </a:cubicBezTo>
                  <a:cubicBezTo>
                    <a:pt x="278" y="315"/>
                    <a:pt x="278" y="427"/>
                    <a:pt x="222" y="38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7" name="Freeform 8"/>
            <p:cNvSpPr>
              <a:spLocks noChangeArrowheads="1"/>
            </p:cNvSpPr>
            <p:nvPr/>
          </p:nvSpPr>
          <p:spPr bwMode="auto">
            <a:xfrm>
              <a:off x="1717675" y="3278188"/>
              <a:ext cx="266700" cy="287337"/>
            </a:xfrm>
            <a:custGeom>
              <a:avLst/>
              <a:gdLst>
                <a:gd name="T0" fmla="*/ 0 w 743"/>
                <a:gd name="T1" fmla="*/ 335 h 799"/>
                <a:gd name="T2" fmla="*/ 0 w 743"/>
                <a:gd name="T3" fmla="*/ 335 h 799"/>
                <a:gd name="T4" fmla="*/ 205 w 743"/>
                <a:gd name="T5" fmla="*/ 706 h 799"/>
                <a:gd name="T6" fmla="*/ 465 w 743"/>
                <a:gd name="T7" fmla="*/ 724 h 799"/>
                <a:gd name="T8" fmla="*/ 465 w 743"/>
                <a:gd name="T9" fmla="*/ 780 h 799"/>
                <a:gd name="T10" fmla="*/ 520 w 743"/>
                <a:gd name="T11" fmla="*/ 780 h 799"/>
                <a:gd name="T12" fmla="*/ 650 w 743"/>
                <a:gd name="T13" fmla="*/ 650 h 799"/>
                <a:gd name="T14" fmla="*/ 724 w 743"/>
                <a:gd name="T15" fmla="*/ 539 h 799"/>
                <a:gd name="T16" fmla="*/ 687 w 743"/>
                <a:gd name="T17" fmla="*/ 390 h 799"/>
                <a:gd name="T18" fmla="*/ 613 w 743"/>
                <a:gd name="T19" fmla="*/ 279 h 799"/>
                <a:gd name="T20" fmla="*/ 576 w 743"/>
                <a:gd name="T21" fmla="*/ 130 h 799"/>
                <a:gd name="T22" fmla="*/ 390 w 743"/>
                <a:gd name="T23" fmla="*/ 38 h 799"/>
                <a:gd name="T24" fmla="*/ 149 w 743"/>
                <a:gd name="T25" fmla="*/ 168 h 799"/>
                <a:gd name="T26" fmla="*/ 0 w 743"/>
                <a:gd name="T27" fmla="*/ 3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3" h="799">
                  <a:moveTo>
                    <a:pt x="0" y="335"/>
                  </a:moveTo>
                  <a:lnTo>
                    <a:pt x="0" y="335"/>
                  </a:lnTo>
                  <a:cubicBezTo>
                    <a:pt x="205" y="706"/>
                    <a:pt x="205" y="706"/>
                    <a:pt x="205" y="706"/>
                  </a:cubicBezTo>
                  <a:cubicBezTo>
                    <a:pt x="465" y="724"/>
                    <a:pt x="465" y="724"/>
                    <a:pt x="465" y="724"/>
                  </a:cubicBezTo>
                  <a:cubicBezTo>
                    <a:pt x="465" y="724"/>
                    <a:pt x="446" y="780"/>
                    <a:pt x="465" y="780"/>
                  </a:cubicBezTo>
                  <a:cubicBezTo>
                    <a:pt x="483" y="780"/>
                    <a:pt x="501" y="798"/>
                    <a:pt x="520" y="780"/>
                  </a:cubicBezTo>
                  <a:cubicBezTo>
                    <a:pt x="557" y="761"/>
                    <a:pt x="613" y="687"/>
                    <a:pt x="650" y="650"/>
                  </a:cubicBezTo>
                  <a:cubicBezTo>
                    <a:pt x="687" y="613"/>
                    <a:pt x="724" y="539"/>
                    <a:pt x="724" y="539"/>
                  </a:cubicBezTo>
                  <a:cubicBezTo>
                    <a:pt x="742" y="520"/>
                    <a:pt x="706" y="427"/>
                    <a:pt x="687" y="390"/>
                  </a:cubicBezTo>
                  <a:cubicBezTo>
                    <a:pt x="668" y="371"/>
                    <a:pt x="613" y="335"/>
                    <a:pt x="613" y="279"/>
                  </a:cubicBezTo>
                  <a:cubicBezTo>
                    <a:pt x="631" y="223"/>
                    <a:pt x="668" y="205"/>
                    <a:pt x="576" y="130"/>
                  </a:cubicBezTo>
                  <a:cubicBezTo>
                    <a:pt x="483" y="56"/>
                    <a:pt x="465" y="0"/>
                    <a:pt x="390" y="38"/>
                  </a:cubicBezTo>
                  <a:cubicBezTo>
                    <a:pt x="316" y="75"/>
                    <a:pt x="205" y="112"/>
                    <a:pt x="149" y="168"/>
                  </a:cubicBezTo>
                  <a:cubicBezTo>
                    <a:pt x="112" y="223"/>
                    <a:pt x="0" y="335"/>
                    <a:pt x="0" y="33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8" name="Freeform 9"/>
            <p:cNvSpPr>
              <a:spLocks noChangeArrowheads="1"/>
            </p:cNvSpPr>
            <p:nvPr/>
          </p:nvSpPr>
          <p:spPr bwMode="auto">
            <a:xfrm>
              <a:off x="1550988" y="3057525"/>
              <a:ext cx="647700" cy="460375"/>
            </a:xfrm>
            <a:custGeom>
              <a:avLst/>
              <a:gdLst>
                <a:gd name="T0" fmla="*/ 946 w 1800"/>
                <a:gd name="T1" fmla="*/ 112 h 1281"/>
                <a:gd name="T2" fmla="*/ 946 w 1800"/>
                <a:gd name="T3" fmla="*/ 112 h 1281"/>
                <a:gd name="T4" fmla="*/ 1076 w 1800"/>
                <a:gd name="T5" fmla="*/ 205 h 1281"/>
                <a:gd name="T6" fmla="*/ 1280 w 1800"/>
                <a:gd name="T7" fmla="*/ 167 h 1281"/>
                <a:gd name="T8" fmla="*/ 1428 w 1800"/>
                <a:gd name="T9" fmla="*/ 75 h 1281"/>
                <a:gd name="T10" fmla="*/ 1558 w 1800"/>
                <a:gd name="T11" fmla="*/ 167 h 1281"/>
                <a:gd name="T12" fmla="*/ 1707 w 1800"/>
                <a:gd name="T13" fmla="*/ 501 h 1281"/>
                <a:gd name="T14" fmla="*/ 1762 w 1800"/>
                <a:gd name="T15" fmla="*/ 724 h 1281"/>
                <a:gd name="T16" fmla="*/ 1781 w 1800"/>
                <a:gd name="T17" fmla="*/ 947 h 1281"/>
                <a:gd name="T18" fmla="*/ 1670 w 1800"/>
                <a:gd name="T19" fmla="*/ 1206 h 1281"/>
                <a:gd name="T20" fmla="*/ 1484 w 1800"/>
                <a:gd name="T21" fmla="*/ 1262 h 1281"/>
                <a:gd name="T22" fmla="*/ 1391 w 1800"/>
                <a:gd name="T23" fmla="*/ 1132 h 1281"/>
                <a:gd name="T24" fmla="*/ 1317 w 1800"/>
                <a:gd name="T25" fmla="*/ 1058 h 1281"/>
                <a:gd name="T26" fmla="*/ 1187 w 1800"/>
                <a:gd name="T27" fmla="*/ 1151 h 1281"/>
                <a:gd name="T28" fmla="*/ 1150 w 1800"/>
                <a:gd name="T29" fmla="*/ 1021 h 1281"/>
                <a:gd name="T30" fmla="*/ 1076 w 1800"/>
                <a:gd name="T31" fmla="*/ 928 h 1281"/>
                <a:gd name="T32" fmla="*/ 1094 w 1800"/>
                <a:gd name="T33" fmla="*/ 835 h 1281"/>
                <a:gd name="T34" fmla="*/ 1039 w 1800"/>
                <a:gd name="T35" fmla="*/ 742 h 1281"/>
                <a:gd name="T36" fmla="*/ 928 w 1800"/>
                <a:gd name="T37" fmla="*/ 650 h 1281"/>
                <a:gd name="T38" fmla="*/ 834 w 1800"/>
                <a:gd name="T39" fmla="*/ 668 h 1281"/>
                <a:gd name="T40" fmla="*/ 649 w 1800"/>
                <a:gd name="T41" fmla="*/ 742 h 1281"/>
                <a:gd name="T42" fmla="*/ 463 w 1800"/>
                <a:gd name="T43" fmla="*/ 947 h 1281"/>
                <a:gd name="T44" fmla="*/ 297 w 1800"/>
                <a:gd name="T45" fmla="*/ 650 h 1281"/>
                <a:gd name="T46" fmla="*/ 167 w 1800"/>
                <a:gd name="T47" fmla="*/ 464 h 1281"/>
                <a:gd name="T48" fmla="*/ 56 w 1800"/>
                <a:gd name="T49" fmla="*/ 427 h 1281"/>
                <a:gd name="T50" fmla="*/ 18 w 1800"/>
                <a:gd name="T51" fmla="*/ 371 h 1281"/>
                <a:gd name="T52" fmla="*/ 74 w 1800"/>
                <a:gd name="T53" fmla="*/ 353 h 1281"/>
                <a:gd name="T54" fmla="*/ 148 w 1800"/>
                <a:gd name="T55" fmla="*/ 241 h 1281"/>
                <a:gd name="T56" fmla="*/ 278 w 1800"/>
                <a:gd name="T57" fmla="*/ 186 h 1281"/>
                <a:gd name="T58" fmla="*/ 352 w 1800"/>
                <a:gd name="T59" fmla="*/ 93 h 1281"/>
                <a:gd name="T60" fmla="*/ 427 w 1800"/>
                <a:gd name="T61" fmla="*/ 19 h 1281"/>
                <a:gd name="T62" fmla="*/ 427 w 1800"/>
                <a:gd name="T63" fmla="*/ 0 h 1281"/>
                <a:gd name="T64" fmla="*/ 612 w 1800"/>
                <a:gd name="T65" fmla="*/ 38 h 1281"/>
                <a:gd name="T66" fmla="*/ 872 w 1800"/>
                <a:gd name="T67" fmla="*/ 112 h 1281"/>
                <a:gd name="T68" fmla="*/ 946 w 1800"/>
                <a:gd name="T69" fmla="*/ 112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0" h="1281">
                  <a:moveTo>
                    <a:pt x="946" y="112"/>
                  </a:moveTo>
                  <a:lnTo>
                    <a:pt x="946" y="112"/>
                  </a:lnTo>
                  <a:cubicBezTo>
                    <a:pt x="946" y="112"/>
                    <a:pt x="1020" y="186"/>
                    <a:pt x="1076" y="205"/>
                  </a:cubicBezTo>
                  <a:cubicBezTo>
                    <a:pt x="1131" y="223"/>
                    <a:pt x="1187" y="186"/>
                    <a:pt x="1280" y="167"/>
                  </a:cubicBezTo>
                  <a:cubicBezTo>
                    <a:pt x="1354" y="130"/>
                    <a:pt x="1410" y="75"/>
                    <a:pt x="1428" y="75"/>
                  </a:cubicBezTo>
                  <a:cubicBezTo>
                    <a:pt x="1428" y="75"/>
                    <a:pt x="1502" y="0"/>
                    <a:pt x="1558" y="167"/>
                  </a:cubicBezTo>
                  <a:cubicBezTo>
                    <a:pt x="1614" y="335"/>
                    <a:pt x="1670" y="427"/>
                    <a:pt x="1707" y="501"/>
                  </a:cubicBezTo>
                  <a:cubicBezTo>
                    <a:pt x="1744" y="576"/>
                    <a:pt x="1762" y="631"/>
                    <a:pt x="1762" y="724"/>
                  </a:cubicBezTo>
                  <a:cubicBezTo>
                    <a:pt x="1744" y="798"/>
                    <a:pt x="1799" y="872"/>
                    <a:pt x="1781" y="947"/>
                  </a:cubicBezTo>
                  <a:cubicBezTo>
                    <a:pt x="1762" y="1021"/>
                    <a:pt x="1725" y="1151"/>
                    <a:pt x="1670" y="1206"/>
                  </a:cubicBezTo>
                  <a:cubicBezTo>
                    <a:pt x="1596" y="1262"/>
                    <a:pt x="1502" y="1280"/>
                    <a:pt x="1484" y="1262"/>
                  </a:cubicBezTo>
                  <a:cubicBezTo>
                    <a:pt x="1447" y="1243"/>
                    <a:pt x="1391" y="1151"/>
                    <a:pt x="1391" y="1132"/>
                  </a:cubicBezTo>
                  <a:cubicBezTo>
                    <a:pt x="1373" y="1113"/>
                    <a:pt x="1373" y="1039"/>
                    <a:pt x="1317" y="1058"/>
                  </a:cubicBezTo>
                  <a:cubicBezTo>
                    <a:pt x="1261" y="1077"/>
                    <a:pt x="1187" y="1151"/>
                    <a:pt x="1187" y="1151"/>
                  </a:cubicBezTo>
                  <a:cubicBezTo>
                    <a:pt x="1187" y="1151"/>
                    <a:pt x="1187" y="1058"/>
                    <a:pt x="1150" y="1021"/>
                  </a:cubicBezTo>
                  <a:cubicBezTo>
                    <a:pt x="1113" y="983"/>
                    <a:pt x="1094" y="928"/>
                    <a:pt x="1076" y="928"/>
                  </a:cubicBezTo>
                  <a:cubicBezTo>
                    <a:pt x="1076" y="909"/>
                    <a:pt x="1094" y="854"/>
                    <a:pt x="1094" y="835"/>
                  </a:cubicBezTo>
                  <a:cubicBezTo>
                    <a:pt x="1094" y="798"/>
                    <a:pt x="1057" y="761"/>
                    <a:pt x="1039" y="742"/>
                  </a:cubicBezTo>
                  <a:cubicBezTo>
                    <a:pt x="1002" y="724"/>
                    <a:pt x="928" y="650"/>
                    <a:pt x="928" y="650"/>
                  </a:cubicBezTo>
                  <a:cubicBezTo>
                    <a:pt x="928" y="650"/>
                    <a:pt x="909" y="631"/>
                    <a:pt x="834" y="668"/>
                  </a:cubicBezTo>
                  <a:cubicBezTo>
                    <a:pt x="760" y="687"/>
                    <a:pt x="649" y="742"/>
                    <a:pt x="649" y="742"/>
                  </a:cubicBezTo>
                  <a:cubicBezTo>
                    <a:pt x="463" y="947"/>
                    <a:pt x="463" y="947"/>
                    <a:pt x="463" y="947"/>
                  </a:cubicBezTo>
                  <a:cubicBezTo>
                    <a:pt x="463" y="947"/>
                    <a:pt x="297" y="668"/>
                    <a:pt x="297" y="650"/>
                  </a:cubicBezTo>
                  <a:cubicBezTo>
                    <a:pt x="278" y="650"/>
                    <a:pt x="167" y="464"/>
                    <a:pt x="167" y="464"/>
                  </a:cubicBezTo>
                  <a:cubicBezTo>
                    <a:pt x="167" y="464"/>
                    <a:pt x="92" y="483"/>
                    <a:pt x="56" y="427"/>
                  </a:cubicBezTo>
                  <a:cubicBezTo>
                    <a:pt x="37" y="390"/>
                    <a:pt x="0" y="353"/>
                    <a:pt x="18" y="371"/>
                  </a:cubicBezTo>
                  <a:cubicBezTo>
                    <a:pt x="37" y="371"/>
                    <a:pt x="37" y="409"/>
                    <a:pt x="74" y="353"/>
                  </a:cubicBezTo>
                  <a:cubicBezTo>
                    <a:pt x="111" y="279"/>
                    <a:pt x="92" y="260"/>
                    <a:pt x="148" y="241"/>
                  </a:cubicBezTo>
                  <a:cubicBezTo>
                    <a:pt x="204" y="205"/>
                    <a:pt x="260" y="205"/>
                    <a:pt x="278" y="186"/>
                  </a:cubicBezTo>
                  <a:cubicBezTo>
                    <a:pt x="315" y="167"/>
                    <a:pt x="352" y="93"/>
                    <a:pt x="352" y="93"/>
                  </a:cubicBezTo>
                  <a:cubicBezTo>
                    <a:pt x="352" y="93"/>
                    <a:pt x="427" y="38"/>
                    <a:pt x="427" y="19"/>
                  </a:cubicBezTo>
                  <a:lnTo>
                    <a:pt x="427" y="0"/>
                  </a:lnTo>
                  <a:cubicBezTo>
                    <a:pt x="427" y="0"/>
                    <a:pt x="538" y="0"/>
                    <a:pt x="612" y="38"/>
                  </a:cubicBezTo>
                  <a:cubicBezTo>
                    <a:pt x="705" y="75"/>
                    <a:pt x="798" y="112"/>
                    <a:pt x="872" y="112"/>
                  </a:cubicBezTo>
                  <a:cubicBezTo>
                    <a:pt x="946" y="112"/>
                    <a:pt x="946" y="112"/>
                    <a:pt x="946" y="11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9" name="Freeform 10"/>
            <p:cNvSpPr>
              <a:spLocks noChangeArrowheads="1"/>
            </p:cNvSpPr>
            <p:nvPr/>
          </p:nvSpPr>
          <p:spPr bwMode="auto">
            <a:xfrm>
              <a:off x="1817688" y="1930400"/>
              <a:ext cx="1449387" cy="1343025"/>
            </a:xfrm>
            <a:custGeom>
              <a:avLst/>
              <a:gdLst>
                <a:gd name="T0" fmla="*/ 1614 w 4026"/>
                <a:gd name="T1" fmla="*/ 3728 h 3729"/>
                <a:gd name="T2" fmla="*/ 1614 w 4026"/>
                <a:gd name="T3" fmla="*/ 3728 h 3729"/>
                <a:gd name="T4" fmla="*/ 1428 w 4026"/>
                <a:gd name="T5" fmla="*/ 3728 h 3729"/>
                <a:gd name="T6" fmla="*/ 1206 w 4026"/>
                <a:gd name="T7" fmla="*/ 3691 h 3729"/>
                <a:gd name="T8" fmla="*/ 983 w 4026"/>
                <a:gd name="T9" fmla="*/ 3710 h 3729"/>
                <a:gd name="T10" fmla="*/ 890 w 4026"/>
                <a:gd name="T11" fmla="*/ 3487 h 3729"/>
                <a:gd name="T12" fmla="*/ 816 w 4026"/>
                <a:gd name="T13" fmla="*/ 3283 h 3729"/>
                <a:gd name="T14" fmla="*/ 686 w 4026"/>
                <a:gd name="T15" fmla="*/ 3209 h 3729"/>
                <a:gd name="T16" fmla="*/ 463 w 4026"/>
                <a:gd name="T17" fmla="*/ 3320 h 3729"/>
                <a:gd name="T18" fmla="*/ 334 w 4026"/>
                <a:gd name="T19" fmla="*/ 3339 h 3729"/>
                <a:gd name="T20" fmla="*/ 204 w 4026"/>
                <a:gd name="T21" fmla="*/ 3246 h 3729"/>
                <a:gd name="T22" fmla="*/ 222 w 4026"/>
                <a:gd name="T23" fmla="*/ 3209 h 3729"/>
                <a:gd name="T24" fmla="*/ 204 w 4026"/>
                <a:gd name="T25" fmla="*/ 3116 h 3729"/>
                <a:gd name="T26" fmla="*/ 204 w 4026"/>
                <a:gd name="T27" fmla="*/ 3042 h 3729"/>
                <a:gd name="T28" fmla="*/ 56 w 4026"/>
                <a:gd name="T29" fmla="*/ 2875 h 3729"/>
                <a:gd name="T30" fmla="*/ 0 w 4026"/>
                <a:gd name="T31" fmla="*/ 2652 h 3729"/>
                <a:gd name="T32" fmla="*/ 37 w 4026"/>
                <a:gd name="T33" fmla="*/ 2467 h 3729"/>
                <a:gd name="T34" fmla="*/ 204 w 4026"/>
                <a:gd name="T35" fmla="*/ 2448 h 3729"/>
                <a:gd name="T36" fmla="*/ 445 w 4026"/>
                <a:gd name="T37" fmla="*/ 2467 h 3729"/>
                <a:gd name="T38" fmla="*/ 872 w 4026"/>
                <a:gd name="T39" fmla="*/ 2430 h 3729"/>
                <a:gd name="T40" fmla="*/ 1447 w 4026"/>
                <a:gd name="T41" fmla="*/ 2411 h 3729"/>
                <a:gd name="T42" fmla="*/ 1596 w 4026"/>
                <a:gd name="T43" fmla="*/ 2392 h 3729"/>
                <a:gd name="T44" fmla="*/ 1632 w 4026"/>
                <a:gd name="T45" fmla="*/ 2226 h 3729"/>
                <a:gd name="T46" fmla="*/ 1521 w 4026"/>
                <a:gd name="T47" fmla="*/ 1465 h 3729"/>
                <a:gd name="T48" fmla="*/ 1336 w 4026"/>
                <a:gd name="T49" fmla="*/ 55 h 3729"/>
                <a:gd name="T50" fmla="*/ 1837 w 4026"/>
                <a:gd name="T51" fmla="*/ 0 h 3729"/>
                <a:gd name="T52" fmla="*/ 3302 w 4026"/>
                <a:gd name="T53" fmla="*/ 1038 h 3729"/>
                <a:gd name="T54" fmla="*/ 3339 w 4026"/>
                <a:gd name="T55" fmla="*/ 1149 h 3729"/>
                <a:gd name="T56" fmla="*/ 3673 w 4026"/>
                <a:gd name="T57" fmla="*/ 1261 h 3729"/>
                <a:gd name="T58" fmla="*/ 3747 w 4026"/>
                <a:gd name="T59" fmla="*/ 1465 h 3729"/>
                <a:gd name="T60" fmla="*/ 3877 w 4026"/>
                <a:gd name="T61" fmla="*/ 1520 h 3729"/>
                <a:gd name="T62" fmla="*/ 4025 w 4026"/>
                <a:gd name="T63" fmla="*/ 1502 h 3729"/>
                <a:gd name="T64" fmla="*/ 3988 w 4026"/>
                <a:gd name="T65" fmla="*/ 1985 h 3729"/>
                <a:gd name="T66" fmla="*/ 3896 w 4026"/>
                <a:gd name="T67" fmla="*/ 2281 h 3729"/>
                <a:gd name="T68" fmla="*/ 3822 w 4026"/>
                <a:gd name="T69" fmla="*/ 2411 h 3729"/>
                <a:gd name="T70" fmla="*/ 3395 w 4026"/>
                <a:gd name="T71" fmla="*/ 2448 h 3729"/>
                <a:gd name="T72" fmla="*/ 3209 w 4026"/>
                <a:gd name="T73" fmla="*/ 2504 h 3729"/>
                <a:gd name="T74" fmla="*/ 3024 w 4026"/>
                <a:gd name="T75" fmla="*/ 2578 h 3729"/>
                <a:gd name="T76" fmla="*/ 2801 w 4026"/>
                <a:gd name="T77" fmla="*/ 2541 h 3729"/>
                <a:gd name="T78" fmla="*/ 2412 w 4026"/>
                <a:gd name="T79" fmla="*/ 2689 h 3729"/>
                <a:gd name="T80" fmla="*/ 2152 w 4026"/>
                <a:gd name="T81" fmla="*/ 2893 h 3729"/>
                <a:gd name="T82" fmla="*/ 2059 w 4026"/>
                <a:gd name="T83" fmla="*/ 2986 h 3729"/>
                <a:gd name="T84" fmla="*/ 1855 w 4026"/>
                <a:gd name="T85" fmla="*/ 3134 h 3729"/>
                <a:gd name="T86" fmla="*/ 1614 w 4026"/>
                <a:gd name="T87" fmla="*/ 3728 h 3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26" h="3729">
                  <a:moveTo>
                    <a:pt x="1614" y="3728"/>
                  </a:moveTo>
                  <a:lnTo>
                    <a:pt x="1614" y="3728"/>
                  </a:lnTo>
                  <a:cubicBezTo>
                    <a:pt x="1614" y="3728"/>
                    <a:pt x="1502" y="3728"/>
                    <a:pt x="1428" y="3728"/>
                  </a:cubicBezTo>
                  <a:cubicBezTo>
                    <a:pt x="1373" y="3710"/>
                    <a:pt x="1261" y="3691"/>
                    <a:pt x="1206" y="3691"/>
                  </a:cubicBezTo>
                  <a:cubicBezTo>
                    <a:pt x="1150" y="3672"/>
                    <a:pt x="983" y="3710"/>
                    <a:pt x="983" y="3710"/>
                  </a:cubicBezTo>
                  <a:cubicBezTo>
                    <a:pt x="890" y="3487"/>
                    <a:pt x="890" y="3487"/>
                    <a:pt x="890" y="3487"/>
                  </a:cubicBezTo>
                  <a:cubicBezTo>
                    <a:pt x="816" y="3283"/>
                    <a:pt x="816" y="3283"/>
                    <a:pt x="816" y="3283"/>
                  </a:cubicBezTo>
                  <a:cubicBezTo>
                    <a:pt x="816" y="3283"/>
                    <a:pt x="779" y="3153"/>
                    <a:pt x="686" y="3209"/>
                  </a:cubicBezTo>
                  <a:cubicBezTo>
                    <a:pt x="593" y="3264"/>
                    <a:pt x="463" y="3320"/>
                    <a:pt x="463" y="3320"/>
                  </a:cubicBezTo>
                  <a:cubicBezTo>
                    <a:pt x="463" y="3320"/>
                    <a:pt x="371" y="3357"/>
                    <a:pt x="334" y="3339"/>
                  </a:cubicBezTo>
                  <a:cubicBezTo>
                    <a:pt x="297" y="3339"/>
                    <a:pt x="204" y="3246"/>
                    <a:pt x="204" y="3246"/>
                  </a:cubicBezTo>
                  <a:cubicBezTo>
                    <a:pt x="204" y="3246"/>
                    <a:pt x="241" y="3227"/>
                    <a:pt x="222" y="3209"/>
                  </a:cubicBezTo>
                  <a:cubicBezTo>
                    <a:pt x="222" y="3190"/>
                    <a:pt x="204" y="3134"/>
                    <a:pt x="204" y="3116"/>
                  </a:cubicBezTo>
                  <a:cubicBezTo>
                    <a:pt x="204" y="3098"/>
                    <a:pt x="204" y="3042"/>
                    <a:pt x="204" y="3042"/>
                  </a:cubicBezTo>
                  <a:cubicBezTo>
                    <a:pt x="204" y="3042"/>
                    <a:pt x="92" y="2912"/>
                    <a:pt x="56" y="2875"/>
                  </a:cubicBezTo>
                  <a:cubicBezTo>
                    <a:pt x="37" y="2838"/>
                    <a:pt x="0" y="2708"/>
                    <a:pt x="0" y="2652"/>
                  </a:cubicBezTo>
                  <a:cubicBezTo>
                    <a:pt x="18" y="2615"/>
                    <a:pt x="37" y="2467"/>
                    <a:pt x="37" y="2467"/>
                  </a:cubicBezTo>
                  <a:cubicBezTo>
                    <a:pt x="37" y="2467"/>
                    <a:pt x="148" y="2448"/>
                    <a:pt x="204" y="2448"/>
                  </a:cubicBezTo>
                  <a:cubicBezTo>
                    <a:pt x="260" y="2467"/>
                    <a:pt x="352" y="2467"/>
                    <a:pt x="445" y="2467"/>
                  </a:cubicBezTo>
                  <a:cubicBezTo>
                    <a:pt x="519" y="2448"/>
                    <a:pt x="872" y="2430"/>
                    <a:pt x="872" y="2430"/>
                  </a:cubicBezTo>
                  <a:cubicBezTo>
                    <a:pt x="1447" y="2411"/>
                    <a:pt x="1447" y="2411"/>
                    <a:pt x="1447" y="2411"/>
                  </a:cubicBezTo>
                  <a:cubicBezTo>
                    <a:pt x="1447" y="2411"/>
                    <a:pt x="1558" y="2411"/>
                    <a:pt x="1596" y="2392"/>
                  </a:cubicBezTo>
                  <a:cubicBezTo>
                    <a:pt x="1632" y="2356"/>
                    <a:pt x="1670" y="2337"/>
                    <a:pt x="1632" y="2226"/>
                  </a:cubicBezTo>
                  <a:cubicBezTo>
                    <a:pt x="1614" y="2133"/>
                    <a:pt x="1521" y="1465"/>
                    <a:pt x="1521" y="1465"/>
                  </a:cubicBezTo>
                  <a:cubicBezTo>
                    <a:pt x="1336" y="55"/>
                    <a:pt x="1336" y="55"/>
                    <a:pt x="1336" y="55"/>
                  </a:cubicBezTo>
                  <a:cubicBezTo>
                    <a:pt x="1837" y="0"/>
                    <a:pt x="1837" y="0"/>
                    <a:pt x="1837" y="0"/>
                  </a:cubicBezTo>
                  <a:cubicBezTo>
                    <a:pt x="3302" y="1038"/>
                    <a:pt x="3302" y="1038"/>
                    <a:pt x="3302" y="1038"/>
                  </a:cubicBezTo>
                  <a:cubicBezTo>
                    <a:pt x="3302" y="1038"/>
                    <a:pt x="3321" y="1149"/>
                    <a:pt x="3339" y="1149"/>
                  </a:cubicBezTo>
                  <a:cubicBezTo>
                    <a:pt x="3376" y="1149"/>
                    <a:pt x="3673" y="1261"/>
                    <a:pt x="3673" y="1261"/>
                  </a:cubicBezTo>
                  <a:cubicBezTo>
                    <a:pt x="3673" y="1261"/>
                    <a:pt x="3747" y="1354"/>
                    <a:pt x="3747" y="1465"/>
                  </a:cubicBezTo>
                  <a:cubicBezTo>
                    <a:pt x="3747" y="1465"/>
                    <a:pt x="3747" y="1539"/>
                    <a:pt x="3877" y="1520"/>
                  </a:cubicBezTo>
                  <a:cubicBezTo>
                    <a:pt x="4025" y="1502"/>
                    <a:pt x="4025" y="1502"/>
                    <a:pt x="4025" y="1502"/>
                  </a:cubicBezTo>
                  <a:cubicBezTo>
                    <a:pt x="4025" y="1502"/>
                    <a:pt x="4007" y="1855"/>
                    <a:pt x="3988" y="1985"/>
                  </a:cubicBezTo>
                  <a:cubicBezTo>
                    <a:pt x="3951" y="2114"/>
                    <a:pt x="3914" y="2244"/>
                    <a:pt x="3896" y="2281"/>
                  </a:cubicBezTo>
                  <a:cubicBezTo>
                    <a:pt x="3877" y="2318"/>
                    <a:pt x="3914" y="2411"/>
                    <a:pt x="3822" y="2411"/>
                  </a:cubicBezTo>
                  <a:cubicBezTo>
                    <a:pt x="3728" y="2411"/>
                    <a:pt x="3487" y="2448"/>
                    <a:pt x="3395" y="2448"/>
                  </a:cubicBezTo>
                  <a:cubicBezTo>
                    <a:pt x="3302" y="2448"/>
                    <a:pt x="3283" y="2485"/>
                    <a:pt x="3209" y="2504"/>
                  </a:cubicBezTo>
                  <a:cubicBezTo>
                    <a:pt x="3116" y="2541"/>
                    <a:pt x="3042" y="2559"/>
                    <a:pt x="3024" y="2578"/>
                  </a:cubicBezTo>
                  <a:cubicBezTo>
                    <a:pt x="3005" y="2578"/>
                    <a:pt x="2894" y="2504"/>
                    <a:pt x="2801" y="2541"/>
                  </a:cubicBezTo>
                  <a:cubicBezTo>
                    <a:pt x="2709" y="2559"/>
                    <a:pt x="2486" y="2633"/>
                    <a:pt x="2412" y="2689"/>
                  </a:cubicBezTo>
                  <a:cubicBezTo>
                    <a:pt x="2319" y="2763"/>
                    <a:pt x="2189" y="2819"/>
                    <a:pt x="2152" y="2893"/>
                  </a:cubicBezTo>
                  <a:cubicBezTo>
                    <a:pt x="2115" y="2949"/>
                    <a:pt x="2133" y="2968"/>
                    <a:pt x="2059" y="2986"/>
                  </a:cubicBezTo>
                  <a:cubicBezTo>
                    <a:pt x="1985" y="3023"/>
                    <a:pt x="1929" y="3023"/>
                    <a:pt x="1855" y="3134"/>
                  </a:cubicBezTo>
                  <a:cubicBezTo>
                    <a:pt x="1781" y="3246"/>
                    <a:pt x="1596" y="3598"/>
                    <a:pt x="1614" y="372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0" name="Freeform 11"/>
            <p:cNvSpPr>
              <a:spLocks noChangeArrowheads="1"/>
            </p:cNvSpPr>
            <p:nvPr/>
          </p:nvSpPr>
          <p:spPr bwMode="auto">
            <a:xfrm>
              <a:off x="1871663" y="3438525"/>
              <a:ext cx="368300" cy="381000"/>
            </a:xfrm>
            <a:custGeom>
              <a:avLst/>
              <a:gdLst>
                <a:gd name="T0" fmla="*/ 965 w 1022"/>
                <a:gd name="T1" fmla="*/ 1038 h 1058"/>
                <a:gd name="T2" fmla="*/ 965 w 1022"/>
                <a:gd name="T3" fmla="*/ 1038 h 1058"/>
                <a:gd name="T4" fmla="*/ 983 w 1022"/>
                <a:gd name="T5" fmla="*/ 909 h 1058"/>
                <a:gd name="T6" fmla="*/ 983 w 1022"/>
                <a:gd name="T7" fmla="*/ 835 h 1058"/>
                <a:gd name="T8" fmla="*/ 1002 w 1022"/>
                <a:gd name="T9" fmla="*/ 705 h 1058"/>
                <a:gd name="T10" fmla="*/ 947 w 1022"/>
                <a:gd name="T11" fmla="*/ 593 h 1058"/>
                <a:gd name="T12" fmla="*/ 761 w 1022"/>
                <a:gd name="T13" fmla="*/ 464 h 1058"/>
                <a:gd name="T14" fmla="*/ 724 w 1022"/>
                <a:gd name="T15" fmla="*/ 371 h 1058"/>
                <a:gd name="T16" fmla="*/ 724 w 1022"/>
                <a:gd name="T17" fmla="*/ 167 h 1058"/>
                <a:gd name="T18" fmla="*/ 612 w 1022"/>
                <a:gd name="T19" fmla="*/ 204 h 1058"/>
                <a:gd name="T20" fmla="*/ 501 w 1022"/>
                <a:gd name="T21" fmla="*/ 111 h 1058"/>
                <a:gd name="T22" fmla="*/ 464 w 1022"/>
                <a:gd name="T23" fmla="*/ 0 h 1058"/>
                <a:gd name="T24" fmla="*/ 390 w 1022"/>
                <a:gd name="T25" fmla="*/ 0 h 1058"/>
                <a:gd name="T26" fmla="*/ 297 w 1022"/>
                <a:gd name="T27" fmla="*/ 93 h 1058"/>
                <a:gd name="T28" fmla="*/ 223 w 1022"/>
                <a:gd name="T29" fmla="*/ 204 h 1058"/>
                <a:gd name="T30" fmla="*/ 112 w 1022"/>
                <a:gd name="T31" fmla="*/ 296 h 1058"/>
                <a:gd name="T32" fmla="*/ 56 w 1022"/>
                <a:gd name="T33" fmla="*/ 334 h 1058"/>
                <a:gd name="T34" fmla="*/ 74 w 1022"/>
                <a:gd name="T35" fmla="*/ 371 h 1058"/>
                <a:gd name="T36" fmla="*/ 149 w 1022"/>
                <a:gd name="T37" fmla="*/ 390 h 1058"/>
                <a:gd name="T38" fmla="*/ 223 w 1022"/>
                <a:gd name="T39" fmla="*/ 445 h 1058"/>
                <a:gd name="T40" fmla="*/ 315 w 1022"/>
                <a:gd name="T41" fmla="*/ 575 h 1058"/>
                <a:gd name="T42" fmla="*/ 464 w 1022"/>
                <a:gd name="T43" fmla="*/ 686 h 1058"/>
                <a:gd name="T44" fmla="*/ 706 w 1022"/>
                <a:gd name="T45" fmla="*/ 927 h 1058"/>
                <a:gd name="T46" fmla="*/ 872 w 1022"/>
                <a:gd name="T47" fmla="*/ 1038 h 1058"/>
                <a:gd name="T48" fmla="*/ 965 w 1022"/>
                <a:gd name="T49" fmla="*/ 1038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2" h="1058">
                  <a:moveTo>
                    <a:pt x="965" y="1038"/>
                  </a:moveTo>
                  <a:lnTo>
                    <a:pt x="965" y="1038"/>
                  </a:lnTo>
                  <a:cubicBezTo>
                    <a:pt x="965" y="1038"/>
                    <a:pt x="983" y="946"/>
                    <a:pt x="983" y="909"/>
                  </a:cubicBezTo>
                  <a:cubicBezTo>
                    <a:pt x="983" y="872"/>
                    <a:pt x="983" y="853"/>
                    <a:pt x="983" y="835"/>
                  </a:cubicBezTo>
                  <a:cubicBezTo>
                    <a:pt x="1002" y="797"/>
                    <a:pt x="1021" y="723"/>
                    <a:pt x="1002" y="705"/>
                  </a:cubicBezTo>
                  <a:cubicBezTo>
                    <a:pt x="983" y="667"/>
                    <a:pt x="1002" y="649"/>
                    <a:pt x="947" y="593"/>
                  </a:cubicBezTo>
                  <a:cubicBezTo>
                    <a:pt x="872" y="538"/>
                    <a:pt x="761" y="464"/>
                    <a:pt x="761" y="464"/>
                  </a:cubicBezTo>
                  <a:cubicBezTo>
                    <a:pt x="761" y="464"/>
                    <a:pt x="724" y="426"/>
                    <a:pt x="724" y="371"/>
                  </a:cubicBezTo>
                  <a:cubicBezTo>
                    <a:pt x="706" y="315"/>
                    <a:pt x="724" y="167"/>
                    <a:pt x="724" y="167"/>
                  </a:cubicBezTo>
                  <a:cubicBezTo>
                    <a:pt x="724" y="167"/>
                    <a:pt x="650" y="204"/>
                    <a:pt x="612" y="204"/>
                  </a:cubicBezTo>
                  <a:cubicBezTo>
                    <a:pt x="594" y="204"/>
                    <a:pt x="520" y="130"/>
                    <a:pt x="501" y="111"/>
                  </a:cubicBezTo>
                  <a:cubicBezTo>
                    <a:pt x="501" y="93"/>
                    <a:pt x="483" y="19"/>
                    <a:pt x="464" y="0"/>
                  </a:cubicBezTo>
                  <a:cubicBezTo>
                    <a:pt x="464" y="0"/>
                    <a:pt x="427" y="0"/>
                    <a:pt x="390" y="0"/>
                  </a:cubicBezTo>
                  <a:cubicBezTo>
                    <a:pt x="371" y="19"/>
                    <a:pt x="297" y="93"/>
                    <a:pt x="297" y="93"/>
                  </a:cubicBezTo>
                  <a:cubicBezTo>
                    <a:pt x="297" y="93"/>
                    <a:pt x="241" y="185"/>
                    <a:pt x="223" y="204"/>
                  </a:cubicBezTo>
                  <a:cubicBezTo>
                    <a:pt x="186" y="222"/>
                    <a:pt x="149" y="278"/>
                    <a:pt x="112" y="296"/>
                  </a:cubicBezTo>
                  <a:cubicBezTo>
                    <a:pt x="93" y="315"/>
                    <a:pt x="93" y="334"/>
                    <a:pt x="56" y="334"/>
                  </a:cubicBezTo>
                  <a:cubicBezTo>
                    <a:pt x="0" y="334"/>
                    <a:pt x="38" y="352"/>
                    <a:pt x="74" y="371"/>
                  </a:cubicBezTo>
                  <a:cubicBezTo>
                    <a:pt x="112" y="390"/>
                    <a:pt x="112" y="390"/>
                    <a:pt x="149" y="390"/>
                  </a:cubicBezTo>
                  <a:cubicBezTo>
                    <a:pt x="204" y="390"/>
                    <a:pt x="223" y="390"/>
                    <a:pt x="223" y="445"/>
                  </a:cubicBezTo>
                  <a:cubicBezTo>
                    <a:pt x="241" y="519"/>
                    <a:pt x="279" y="538"/>
                    <a:pt x="315" y="575"/>
                  </a:cubicBezTo>
                  <a:cubicBezTo>
                    <a:pt x="353" y="593"/>
                    <a:pt x="427" y="649"/>
                    <a:pt x="464" y="686"/>
                  </a:cubicBezTo>
                  <a:cubicBezTo>
                    <a:pt x="501" y="742"/>
                    <a:pt x="668" y="872"/>
                    <a:pt x="706" y="927"/>
                  </a:cubicBezTo>
                  <a:cubicBezTo>
                    <a:pt x="761" y="964"/>
                    <a:pt x="835" y="1038"/>
                    <a:pt x="872" y="1038"/>
                  </a:cubicBezTo>
                  <a:cubicBezTo>
                    <a:pt x="891" y="1038"/>
                    <a:pt x="947" y="1057"/>
                    <a:pt x="965" y="103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1" name="Freeform 12"/>
            <p:cNvSpPr>
              <a:spLocks noChangeArrowheads="1"/>
            </p:cNvSpPr>
            <p:nvPr/>
          </p:nvSpPr>
          <p:spPr bwMode="auto">
            <a:xfrm>
              <a:off x="2125663" y="3251200"/>
              <a:ext cx="547687" cy="561975"/>
            </a:xfrm>
            <a:custGeom>
              <a:avLst/>
              <a:gdLst>
                <a:gd name="T0" fmla="*/ 760 w 1521"/>
                <a:gd name="T1" fmla="*/ 56 h 1559"/>
                <a:gd name="T2" fmla="*/ 760 w 1521"/>
                <a:gd name="T3" fmla="*/ 56 h 1559"/>
                <a:gd name="T4" fmla="*/ 760 w 1521"/>
                <a:gd name="T5" fmla="*/ 0 h 1559"/>
                <a:gd name="T6" fmla="*/ 834 w 1521"/>
                <a:gd name="T7" fmla="*/ 19 h 1559"/>
                <a:gd name="T8" fmla="*/ 908 w 1521"/>
                <a:gd name="T9" fmla="*/ 112 h 1559"/>
                <a:gd name="T10" fmla="*/ 1094 w 1521"/>
                <a:gd name="T11" fmla="*/ 168 h 1559"/>
                <a:gd name="T12" fmla="*/ 1372 w 1521"/>
                <a:gd name="T13" fmla="*/ 130 h 1559"/>
                <a:gd name="T14" fmla="*/ 1428 w 1521"/>
                <a:gd name="T15" fmla="*/ 242 h 1559"/>
                <a:gd name="T16" fmla="*/ 1502 w 1521"/>
                <a:gd name="T17" fmla="*/ 390 h 1559"/>
                <a:gd name="T18" fmla="*/ 1484 w 1521"/>
                <a:gd name="T19" fmla="*/ 483 h 1559"/>
                <a:gd name="T20" fmla="*/ 1335 w 1521"/>
                <a:gd name="T21" fmla="*/ 761 h 1559"/>
                <a:gd name="T22" fmla="*/ 1354 w 1521"/>
                <a:gd name="T23" fmla="*/ 910 h 1559"/>
                <a:gd name="T24" fmla="*/ 1428 w 1521"/>
                <a:gd name="T25" fmla="*/ 1169 h 1559"/>
                <a:gd name="T26" fmla="*/ 1446 w 1521"/>
                <a:gd name="T27" fmla="*/ 1317 h 1559"/>
                <a:gd name="T28" fmla="*/ 1224 w 1521"/>
                <a:gd name="T29" fmla="*/ 1281 h 1559"/>
                <a:gd name="T30" fmla="*/ 983 w 1521"/>
                <a:gd name="T31" fmla="*/ 1317 h 1559"/>
                <a:gd name="T32" fmla="*/ 574 w 1521"/>
                <a:gd name="T33" fmla="*/ 1429 h 1559"/>
                <a:gd name="T34" fmla="*/ 259 w 1521"/>
                <a:gd name="T35" fmla="*/ 1558 h 1559"/>
                <a:gd name="T36" fmla="*/ 277 w 1521"/>
                <a:gd name="T37" fmla="*/ 1410 h 1559"/>
                <a:gd name="T38" fmla="*/ 296 w 1521"/>
                <a:gd name="T39" fmla="*/ 1336 h 1559"/>
                <a:gd name="T40" fmla="*/ 296 w 1521"/>
                <a:gd name="T41" fmla="*/ 1225 h 1559"/>
                <a:gd name="T42" fmla="*/ 277 w 1521"/>
                <a:gd name="T43" fmla="*/ 1169 h 1559"/>
                <a:gd name="T44" fmla="*/ 111 w 1521"/>
                <a:gd name="T45" fmla="*/ 1021 h 1559"/>
                <a:gd name="T46" fmla="*/ 18 w 1521"/>
                <a:gd name="T47" fmla="*/ 946 h 1559"/>
                <a:gd name="T48" fmla="*/ 18 w 1521"/>
                <a:gd name="T49" fmla="*/ 687 h 1559"/>
                <a:gd name="T50" fmla="*/ 129 w 1521"/>
                <a:gd name="T51" fmla="*/ 539 h 1559"/>
                <a:gd name="T52" fmla="*/ 185 w 1521"/>
                <a:gd name="T53" fmla="*/ 390 h 1559"/>
                <a:gd name="T54" fmla="*/ 166 w 1521"/>
                <a:gd name="T55" fmla="*/ 279 h 1559"/>
                <a:gd name="T56" fmla="*/ 166 w 1521"/>
                <a:gd name="T57" fmla="*/ 149 h 1559"/>
                <a:gd name="T58" fmla="*/ 129 w 1521"/>
                <a:gd name="T59" fmla="*/ 38 h 1559"/>
                <a:gd name="T60" fmla="*/ 352 w 1521"/>
                <a:gd name="T61" fmla="*/ 19 h 1559"/>
                <a:gd name="T62" fmla="*/ 612 w 1521"/>
                <a:gd name="T63" fmla="*/ 56 h 1559"/>
                <a:gd name="T64" fmla="*/ 760 w 1521"/>
                <a:gd name="T65" fmla="*/ 56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1" h="1559">
                  <a:moveTo>
                    <a:pt x="760" y="56"/>
                  </a:moveTo>
                  <a:lnTo>
                    <a:pt x="760" y="56"/>
                  </a:lnTo>
                  <a:cubicBezTo>
                    <a:pt x="760" y="56"/>
                    <a:pt x="742" y="0"/>
                    <a:pt x="760" y="0"/>
                  </a:cubicBezTo>
                  <a:cubicBezTo>
                    <a:pt x="778" y="19"/>
                    <a:pt x="778" y="0"/>
                    <a:pt x="834" y="19"/>
                  </a:cubicBezTo>
                  <a:cubicBezTo>
                    <a:pt x="871" y="38"/>
                    <a:pt x="890" y="74"/>
                    <a:pt x="908" y="112"/>
                  </a:cubicBezTo>
                  <a:cubicBezTo>
                    <a:pt x="927" y="149"/>
                    <a:pt x="1001" y="186"/>
                    <a:pt x="1094" y="168"/>
                  </a:cubicBezTo>
                  <a:cubicBezTo>
                    <a:pt x="1168" y="149"/>
                    <a:pt x="1335" y="149"/>
                    <a:pt x="1372" y="130"/>
                  </a:cubicBezTo>
                  <a:cubicBezTo>
                    <a:pt x="1390" y="130"/>
                    <a:pt x="1409" y="168"/>
                    <a:pt x="1428" y="242"/>
                  </a:cubicBezTo>
                  <a:cubicBezTo>
                    <a:pt x="1465" y="297"/>
                    <a:pt x="1502" y="353"/>
                    <a:pt x="1502" y="390"/>
                  </a:cubicBezTo>
                  <a:cubicBezTo>
                    <a:pt x="1502" y="427"/>
                    <a:pt x="1520" y="390"/>
                    <a:pt x="1484" y="483"/>
                  </a:cubicBezTo>
                  <a:cubicBezTo>
                    <a:pt x="1446" y="575"/>
                    <a:pt x="1372" y="724"/>
                    <a:pt x="1335" y="761"/>
                  </a:cubicBezTo>
                  <a:cubicBezTo>
                    <a:pt x="1316" y="798"/>
                    <a:pt x="1298" y="798"/>
                    <a:pt x="1354" y="910"/>
                  </a:cubicBezTo>
                  <a:cubicBezTo>
                    <a:pt x="1390" y="1039"/>
                    <a:pt x="1409" y="1095"/>
                    <a:pt x="1428" y="1169"/>
                  </a:cubicBezTo>
                  <a:cubicBezTo>
                    <a:pt x="1446" y="1262"/>
                    <a:pt x="1446" y="1317"/>
                    <a:pt x="1446" y="1317"/>
                  </a:cubicBezTo>
                  <a:cubicBezTo>
                    <a:pt x="1446" y="1317"/>
                    <a:pt x="1279" y="1281"/>
                    <a:pt x="1224" y="1281"/>
                  </a:cubicBezTo>
                  <a:cubicBezTo>
                    <a:pt x="1168" y="1281"/>
                    <a:pt x="1057" y="1299"/>
                    <a:pt x="983" y="1317"/>
                  </a:cubicBezTo>
                  <a:cubicBezTo>
                    <a:pt x="890" y="1336"/>
                    <a:pt x="630" y="1410"/>
                    <a:pt x="574" y="1429"/>
                  </a:cubicBezTo>
                  <a:cubicBezTo>
                    <a:pt x="537" y="1447"/>
                    <a:pt x="277" y="1558"/>
                    <a:pt x="259" y="1558"/>
                  </a:cubicBezTo>
                  <a:cubicBezTo>
                    <a:pt x="277" y="1410"/>
                    <a:pt x="277" y="1410"/>
                    <a:pt x="277" y="1410"/>
                  </a:cubicBezTo>
                  <a:cubicBezTo>
                    <a:pt x="277" y="1410"/>
                    <a:pt x="296" y="1355"/>
                    <a:pt x="296" y="1336"/>
                  </a:cubicBezTo>
                  <a:cubicBezTo>
                    <a:pt x="296" y="1317"/>
                    <a:pt x="296" y="1243"/>
                    <a:pt x="296" y="1225"/>
                  </a:cubicBezTo>
                  <a:cubicBezTo>
                    <a:pt x="296" y="1225"/>
                    <a:pt x="296" y="1187"/>
                    <a:pt x="277" y="1169"/>
                  </a:cubicBezTo>
                  <a:cubicBezTo>
                    <a:pt x="277" y="1151"/>
                    <a:pt x="129" y="1039"/>
                    <a:pt x="111" y="1021"/>
                  </a:cubicBezTo>
                  <a:cubicBezTo>
                    <a:pt x="92" y="1002"/>
                    <a:pt x="36" y="984"/>
                    <a:pt x="18" y="946"/>
                  </a:cubicBezTo>
                  <a:cubicBezTo>
                    <a:pt x="0" y="910"/>
                    <a:pt x="18" y="687"/>
                    <a:pt x="18" y="687"/>
                  </a:cubicBezTo>
                  <a:cubicBezTo>
                    <a:pt x="18" y="687"/>
                    <a:pt x="92" y="668"/>
                    <a:pt x="129" y="539"/>
                  </a:cubicBezTo>
                  <a:lnTo>
                    <a:pt x="185" y="390"/>
                  </a:lnTo>
                  <a:cubicBezTo>
                    <a:pt x="185" y="371"/>
                    <a:pt x="185" y="316"/>
                    <a:pt x="166" y="279"/>
                  </a:cubicBezTo>
                  <a:cubicBezTo>
                    <a:pt x="166" y="242"/>
                    <a:pt x="148" y="168"/>
                    <a:pt x="166" y="149"/>
                  </a:cubicBezTo>
                  <a:cubicBezTo>
                    <a:pt x="166" y="130"/>
                    <a:pt x="129" y="38"/>
                    <a:pt x="129" y="38"/>
                  </a:cubicBezTo>
                  <a:cubicBezTo>
                    <a:pt x="129" y="38"/>
                    <a:pt x="296" y="0"/>
                    <a:pt x="352" y="19"/>
                  </a:cubicBezTo>
                  <a:cubicBezTo>
                    <a:pt x="389" y="19"/>
                    <a:pt x="556" y="56"/>
                    <a:pt x="612" y="56"/>
                  </a:cubicBezTo>
                  <a:cubicBezTo>
                    <a:pt x="667" y="56"/>
                    <a:pt x="760" y="56"/>
                    <a:pt x="760"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2" name="Freeform 13"/>
            <p:cNvSpPr>
              <a:spLocks noChangeArrowheads="1"/>
            </p:cNvSpPr>
            <p:nvPr/>
          </p:nvSpPr>
          <p:spPr bwMode="auto">
            <a:xfrm>
              <a:off x="2398713" y="2838450"/>
              <a:ext cx="720725" cy="481013"/>
            </a:xfrm>
            <a:custGeom>
              <a:avLst/>
              <a:gdLst>
                <a:gd name="T0" fmla="*/ 2003 w 2004"/>
                <a:gd name="T1" fmla="*/ 724 h 1337"/>
                <a:gd name="T2" fmla="*/ 2003 w 2004"/>
                <a:gd name="T3" fmla="*/ 724 h 1337"/>
                <a:gd name="T4" fmla="*/ 1948 w 2004"/>
                <a:gd name="T5" fmla="*/ 891 h 1337"/>
                <a:gd name="T6" fmla="*/ 1725 w 2004"/>
                <a:gd name="T7" fmla="*/ 909 h 1337"/>
                <a:gd name="T8" fmla="*/ 1577 w 2004"/>
                <a:gd name="T9" fmla="*/ 1002 h 1337"/>
                <a:gd name="T10" fmla="*/ 1447 w 2004"/>
                <a:gd name="T11" fmla="*/ 1021 h 1337"/>
                <a:gd name="T12" fmla="*/ 1076 w 2004"/>
                <a:gd name="T13" fmla="*/ 965 h 1337"/>
                <a:gd name="T14" fmla="*/ 705 w 2004"/>
                <a:gd name="T15" fmla="*/ 1002 h 1337"/>
                <a:gd name="T16" fmla="*/ 630 w 2004"/>
                <a:gd name="T17" fmla="*/ 1169 h 1337"/>
                <a:gd name="T18" fmla="*/ 630 w 2004"/>
                <a:gd name="T19" fmla="*/ 1299 h 1337"/>
                <a:gd name="T20" fmla="*/ 538 w 2004"/>
                <a:gd name="T21" fmla="*/ 1299 h 1337"/>
                <a:gd name="T22" fmla="*/ 353 w 2004"/>
                <a:gd name="T23" fmla="*/ 1318 h 1337"/>
                <a:gd name="T24" fmla="*/ 259 w 2004"/>
                <a:gd name="T25" fmla="*/ 1318 h 1337"/>
                <a:gd name="T26" fmla="*/ 148 w 2004"/>
                <a:gd name="T27" fmla="*/ 1243 h 1337"/>
                <a:gd name="T28" fmla="*/ 0 w 2004"/>
                <a:gd name="T29" fmla="*/ 1150 h 1337"/>
                <a:gd name="T30" fmla="*/ 167 w 2004"/>
                <a:gd name="T31" fmla="*/ 742 h 1337"/>
                <a:gd name="T32" fmla="*/ 408 w 2004"/>
                <a:gd name="T33" fmla="*/ 482 h 1337"/>
                <a:gd name="T34" fmla="*/ 538 w 2004"/>
                <a:gd name="T35" fmla="*/ 371 h 1337"/>
                <a:gd name="T36" fmla="*/ 742 w 2004"/>
                <a:gd name="T37" fmla="*/ 205 h 1337"/>
                <a:gd name="T38" fmla="*/ 890 w 2004"/>
                <a:gd name="T39" fmla="*/ 111 h 1337"/>
                <a:gd name="T40" fmla="*/ 1187 w 2004"/>
                <a:gd name="T41" fmla="*/ 19 h 1337"/>
                <a:gd name="T42" fmla="*/ 1372 w 2004"/>
                <a:gd name="T43" fmla="*/ 19 h 1337"/>
                <a:gd name="T44" fmla="*/ 1410 w 2004"/>
                <a:gd name="T45" fmla="*/ 56 h 1337"/>
                <a:gd name="T46" fmla="*/ 1428 w 2004"/>
                <a:gd name="T47" fmla="*/ 149 h 1337"/>
                <a:gd name="T48" fmla="*/ 1558 w 2004"/>
                <a:gd name="T49" fmla="*/ 371 h 1337"/>
                <a:gd name="T50" fmla="*/ 1632 w 2004"/>
                <a:gd name="T51" fmla="*/ 464 h 1337"/>
                <a:gd name="T52" fmla="*/ 1799 w 2004"/>
                <a:gd name="T53" fmla="*/ 594 h 1337"/>
                <a:gd name="T54" fmla="*/ 2003 w 2004"/>
                <a:gd name="T55" fmla="*/ 724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4" h="1337">
                  <a:moveTo>
                    <a:pt x="2003" y="724"/>
                  </a:moveTo>
                  <a:lnTo>
                    <a:pt x="2003" y="724"/>
                  </a:lnTo>
                  <a:cubicBezTo>
                    <a:pt x="2003" y="724"/>
                    <a:pt x="2003" y="891"/>
                    <a:pt x="1948" y="891"/>
                  </a:cubicBezTo>
                  <a:cubicBezTo>
                    <a:pt x="1873" y="891"/>
                    <a:pt x="1799" y="891"/>
                    <a:pt x="1725" y="909"/>
                  </a:cubicBezTo>
                  <a:cubicBezTo>
                    <a:pt x="1669" y="928"/>
                    <a:pt x="1632" y="965"/>
                    <a:pt x="1577" y="1002"/>
                  </a:cubicBezTo>
                  <a:cubicBezTo>
                    <a:pt x="1540" y="1021"/>
                    <a:pt x="1577" y="1058"/>
                    <a:pt x="1447" y="1021"/>
                  </a:cubicBezTo>
                  <a:cubicBezTo>
                    <a:pt x="1317" y="1002"/>
                    <a:pt x="1224" y="965"/>
                    <a:pt x="1076" y="965"/>
                  </a:cubicBezTo>
                  <a:cubicBezTo>
                    <a:pt x="909" y="965"/>
                    <a:pt x="760" y="965"/>
                    <a:pt x="705" y="1002"/>
                  </a:cubicBezTo>
                  <a:cubicBezTo>
                    <a:pt x="649" y="1058"/>
                    <a:pt x="630" y="1095"/>
                    <a:pt x="630" y="1169"/>
                  </a:cubicBezTo>
                  <a:cubicBezTo>
                    <a:pt x="630" y="1224"/>
                    <a:pt x="630" y="1299"/>
                    <a:pt x="630" y="1299"/>
                  </a:cubicBezTo>
                  <a:cubicBezTo>
                    <a:pt x="630" y="1299"/>
                    <a:pt x="612" y="1280"/>
                    <a:pt x="538" y="1299"/>
                  </a:cubicBezTo>
                  <a:cubicBezTo>
                    <a:pt x="482" y="1299"/>
                    <a:pt x="389" y="1299"/>
                    <a:pt x="353" y="1318"/>
                  </a:cubicBezTo>
                  <a:cubicBezTo>
                    <a:pt x="334" y="1318"/>
                    <a:pt x="297" y="1336"/>
                    <a:pt x="259" y="1318"/>
                  </a:cubicBezTo>
                  <a:cubicBezTo>
                    <a:pt x="223" y="1318"/>
                    <a:pt x="185" y="1280"/>
                    <a:pt x="148" y="1243"/>
                  </a:cubicBezTo>
                  <a:cubicBezTo>
                    <a:pt x="111" y="1206"/>
                    <a:pt x="74" y="1132"/>
                    <a:pt x="0" y="1150"/>
                  </a:cubicBezTo>
                  <a:cubicBezTo>
                    <a:pt x="0" y="1150"/>
                    <a:pt x="56" y="909"/>
                    <a:pt x="167" y="742"/>
                  </a:cubicBezTo>
                  <a:cubicBezTo>
                    <a:pt x="259" y="576"/>
                    <a:pt x="278" y="538"/>
                    <a:pt x="408" y="482"/>
                  </a:cubicBezTo>
                  <a:cubicBezTo>
                    <a:pt x="538" y="427"/>
                    <a:pt x="501" y="446"/>
                    <a:pt x="538" y="371"/>
                  </a:cubicBezTo>
                  <a:cubicBezTo>
                    <a:pt x="538" y="371"/>
                    <a:pt x="556" y="316"/>
                    <a:pt x="742" y="205"/>
                  </a:cubicBezTo>
                  <a:cubicBezTo>
                    <a:pt x="742" y="205"/>
                    <a:pt x="853" y="130"/>
                    <a:pt x="890" y="111"/>
                  </a:cubicBezTo>
                  <a:cubicBezTo>
                    <a:pt x="927" y="93"/>
                    <a:pt x="1169" y="19"/>
                    <a:pt x="1187" y="19"/>
                  </a:cubicBezTo>
                  <a:cubicBezTo>
                    <a:pt x="1206" y="0"/>
                    <a:pt x="1336" y="19"/>
                    <a:pt x="1372" y="19"/>
                  </a:cubicBezTo>
                  <a:cubicBezTo>
                    <a:pt x="1391" y="37"/>
                    <a:pt x="1410" y="56"/>
                    <a:pt x="1410" y="56"/>
                  </a:cubicBezTo>
                  <a:cubicBezTo>
                    <a:pt x="1410" y="56"/>
                    <a:pt x="1372" y="56"/>
                    <a:pt x="1428" y="149"/>
                  </a:cubicBezTo>
                  <a:cubicBezTo>
                    <a:pt x="1466" y="241"/>
                    <a:pt x="1540" y="353"/>
                    <a:pt x="1558" y="371"/>
                  </a:cubicBezTo>
                  <a:cubicBezTo>
                    <a:pt x="1595" y="371"/>
                    <a:pt x="1614" y="427"/>
                    <a:pt x="1632" y="464"/>
                  </a:cubicBezTo>
                  <a:cubicBezTo>
                    <a:pt x="1651" y="501"/>
                    <a:pt x="1725" y="557"/>
                    <a:pt x="1799" y="594"/>
                  </a:cubicBezTo>
                  <a:cubicBezTo>
                    <a:pt x="1873" y="612"/>
                    <a:pt x="2003" y="705"/>
                    <a:pt x="2003" y="72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3" name="Freeform 14"/>
            <p:cNvSpPr>
              <a:spLocks noChangeArrowheads="1"/>
            </p:cNvSpPr>
            <p:nvPr/>
          </p:nvSpPr>
          <p:spPr bwMode="auto">
            <a:xfrm>
              <a:off x="2919413" y="3198813"/>
              <a:ext cx="106362" cy="460375"/>
            </a:xfrm>
            <a:custGeom>
              <a:avLst/>
              <a:gdLst>
                <a:gd name="T0" fmla="*/ 296 w 297"/>
                <a:gd name="T1" fmla="*/ 1224 h 1281"/>
                <a:gd name="T2" fmla="*/ 296 w 297"/>
                <a:gd name="T3" fmla="*/ 1224 h 1281"/>
                <a:gd name="T4" fmla="*/ 111 w 297"/>
                <a:gd name="T5" fmla="*/ 1280 h 1281"/>
                <a:gd name="T6" fmla="*/ 55 w 297"/>
                <a:gd name="T7" fmla="*/ 1113 h 1281"/>
                <a:gd name="T8" fmla="*/ 74 w 297"/>
                <a:gd name="T9" fmla="*/ 835 h 1281"/>
                <a:gd name="T10" fmla="*/ 74 w 297"/>
                <a:gd name="T11" fmla="*/ 631 h 1281"/>
                <a:gd name="T12" fmla="*/ 19 w 297"/>
                <a:gd name="T13" fmla="*/ 352 h 1281"/>
                <a:gd name="T14" fmla="*/ 0 w 297"/>
                <a:gd name="T15" fmla="*/ 93 h 1281"/>
                <a:gd name="T16" fmla="*/ 19 w 297"/>
                <a:gd name="T17" fmla="*/ 19 h 1281"/>
                <a:gd name="T18" fmla="*/ 74 w 297"/>
                <a:gd name="T19" fmla="*/ 37 h 1281"/>
                <a:gd name="T20" fmla="*/ 93 w 297"/>
                <a:gd name="T21" fmla="*/ 37 h 1281"/>
                <a:gd name="T22" fmla="*/ 111 w 297"/>
                <a:gd name="T23" fmla="*/ 0 h 1281"/>
                <a:gd name="T24" fmla="*/ 130 w 297"/>
                <a:gd name="T25" fmla="*/ 0 h 1281"/>
                <a:gd name="T26" fmla="*/ 204 w 297"/>
                <a:gd name="T27" fmla="*/ 93 h 1281"/>
                <a:gd name="T28" fmla="*/ 222 w 297"/>
                <a:gd name="T29" fmla="*/ 222 h 1281"/>
                <a:gd name="T30" fmla="*/ 278 w 297"/>
                <a:gd name="T31" fmla="*/ 371 h 1281"/>
                <a:gd name="T32" fmla="*/ 260 w 297"/>
                <a:gd name="T33" fmla="*/ 631 h 1281"/>
                <a:gd name="T34" fmla="*/ 278 w 297"/>
                <a:gd name="T35" fmla="*/ 946 h 1281"/>
                <a:gd name="T36" fmla="*/ 296 w 297"/>
                <a:gd name="T37" fmla="*/ 1224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281">
                  <a:moveTo>
                    <a:pt x="296" y="1224"/>
                  </a:moveTo>
                  <a:lnTo>
                    <a:pt x="296" y="1224"/>
                  </a:lnTo>
                  <a:cubicBezTo>
                    <a:pt x="296" y="1224"/>
                    <a:pt x="167" y="1261"/>
                    <a:pt x="111" y="1280"/>
                  </a:cubicBezTo>
                  <a:cubicBezTo>
                    <a:pt x="111" y="1280"/>
                    <a:pt x="55" y="1187"/>
                    <a:pt x="55" y="1113"/>
                  </a:cubicBezTo>
                  <a:cubicBezTo>
                    <a:pt x="74" y="1020"/>
                    <a:pt x="74" y="909"/>
                    <a:pt x="74" y="835"/>
                  </a:cubicBezTo>
                  <a:cubicBezTo>
                    <a:pt x="74" y="779"/>
                    <a:pt x="74" y="723"/>
                    <a:pt x="74" y="631"/>
                  </a:cubicBezTo>
                  <a:cubicBezTo>
                    <a:pt x="74" y="538"/>
                    <a:pt x="37" y="427"/>
                    <a:pt x="19" y="352"/>
                  </a:cubicBezTo>
                  <a:cubicBezTo>
                    <a:pt x="19" y="260"/>
                    <a:pt x="0" y="111"/>
                    <a:pt x="0" y="93"/>
                  </a:cubicBezTo>
                  <a:cubicBezTo>
                    <a:pt x="0" y="56"/>
                    <a:pt x="19" y="19"/>
                    <a:pt x="19" y="19"/>
                  </a:cubicBezTo>
                  <a:cubicBezTo>
                    <a:pt x="19" y="19"/>
                    <a:pt x="55" y="37"/>
                    <a:pt x="74" y="37"/>
                  </a:cubicBezTo>
                  <a:cubicBezTo>
                    <a:pt x="93" y="37"/>
                    <a:pt x="93" y="37"/>
                    <a:pt x="93" y="37"/>
                  </a:cubicBezTo>
                  <a:cubicBezTo>
                    <a:pt x="111" y="0"/>
                    <a:pt x="111" y="0"/>
                    <a:pt x="111" y="0"/>
                  </a:cubicBezTo>
                  <a:cubicBezTo>
                    <a:pt x="130" y="0"/>
                    <a:pt x="130" y="0"/>
                    <a:pt x="130" y="0"/>
                  </a:cubicBezTo>
                  <a:cubicBezTo>
                    <a:pt x="130" y="0"/>
                    <a:pt x="204" y="74"/>
                    <a:pt x="204" y="93"/>
                  </a:cubicBezTo>
                  <a:cubicBezTo>
                    <a:pt x="204" y="130"/>
                    <a:pt x="204" y="204"/>
                    <a:pt x="222" y="222"/>
                  </a:cubicBezTo>
                  <a:cubicBezTo>
                    <a:pt x="241" y="241"/>
                    <a:pt x="278" y="297"/>
                    <a:pt x="278" y="371"/>
                  </a:cubicBezTo>
                  <a:cubicBezTo>
                    <a:pt x="278" y="464"/>
                    <a:pt x="278" y="482"/>
                    <a:pt x="260" y="631"/>
                  </a:cubicBezTo>
                  <a:cubicBezTo>
                    <a:pt x="260" y="761"/>
                    <a:pt x="296" y="853"/>
                    <a:pt x="278" y="946"/>
                  </a:cubicBezTo>
                  <a:cubicBezTo>
                    <a:pt x="278" y="1020"/>
                    <a:pt x="296" y="1224"/>
                    <a:pt x="296" y="122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4" name="Freeform 15"/>
            <p:cNvSpPr>
              <a:spLocks noChangeArrowheads="1"/>
            </p:cNvSpPr>
            <p:nvPr/>
          </p:nvSpPr>
          <p:spPr bwMode="auto">
            <a:xfrm>
              <a:off x="2967038" y="3071813"/>
              <a:ext cx="260350" cy="568325"/>
            </a:xfrm>
            <a:custGeom>
              <a:avLst/>
              <a:gdLst>
                <a:gd name="T0" fmla="*/ 426 w 724"/>
                <a:gd name="T1" fmla="*/ 1539 h 1577"/>
                <a:gd name="T2" fmla="*/ 426 w 724"/>
                <a:gd name="T3" fmla="*/ 1539 h 1577"/>
                <a:gd name="T4" fmla="*/ 166 w 724"/>
                <a:gd name="T5" fmla="*/ 1576 h 1577"/>
                <a:gd name="T6" fmla="*/ 148 w 724"/>
                <a:gd name="T7" fmla="*/ 1428 h 1577"/>
                <a:gd name="T8" fmla="*/ 148 w 724"/>
                <a:gd name="T9" fmla="*/ 1168 h 1577"/>
                <a:gd name="T10" fmla="*/ 130 w 724"/>
                <a:gd name="T11" fmla="*/ 1039 h 1577"/>
                <a:gd name="T12" fmla="*/ 148 w 724"/>
                <a:gd name="T13" fmla="*/ 871 h 1577"/>
                <a:gd name="T14" fmla="*/ 148 w 724"/>
                <a:gd name="T15" fmla="*/ 668 h 1577"/>
                <a:gd name="T16" fmla="*/ 92 w 724"/>
                <a:gd name="T17" fmla="*/ 574 h 1577"/>
                <a:gd name="T18" fmla="*/ 74 w 724"/>
                <a:gd name="T19" fmla="*/ 463 h 1577"/>
                <a:gd name="T20" fmla="*/ 0 w 724"/>
                <a:gd name="T21" fmla="*/ 352 h 1577"/>
                <a:gd name="T22" fmla="*/ 148 w 724"/>
                <a:gd name="T23" fmla="*/ 259 h 1577"/>
                <a:gd name="T24" fmla="*/ 371 w 724"/>
                <a:gd name="T25" fmla="*/ 241 h 1577"/>
                <a:gd name="T26" fmla="*/ 408 w 724"/>
                <a:gd name="T27" fmla="*/ 167 h 1577"/>
                <a:gd name="T28" fmla="*/ 426 w 724"/>
                <a:gd name="T29" fmla="*/ 74 h 1577"/>
                <a:gd name="T30" fmla="*/ 537 w 724"/>
                <a:gd name="T31" fmla="*/ 55 h 1577"/>
                <a:gd name="T32" fmla="*/ 649 w 724"/>
                <a:gd name="T33" fmla="*/ 241 h 1577"/>
                <a:gd name="T34" fmla="*/ 649 w 724"/>
                <a:gd name="T35" fmla="*/ 297 h 1577"/>
                <a:gd name="T36" fmla="*/ 686 w 724"/>
                <a:gd name="T37" fmla="*/ 463 h 1577"/>
                <a:gd name="T38" fmla="*/ 519 w 724"/>
                <a:gd name="T39" fmla="*/ 816 h 1577"/>
                <a:gd name="T40" fmla="*/ 426 w 724"/>
                <a:gd name="T41" fmla="*/ 1113 h 1577"/>
                <a:gd name="T42" fmla="*/ 426 w 724"/>
                <a:gd name="T43" fmla="*/ 1539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4" h="1577">
                  <a:moveTo>
                    <a:pt x="426" y="1539"/>
                  </a:moveTo>
                  <a:lnTo>
                    <a:pt x="426" y="1539"/>
                  </a:lnTo>
                  <a:cubicBezTo>
                    <a:pt x="166" y="1576"/>
                    <a:pt x="166" y="1576"/>
                    <a:pt x="166" y="1576"/>
                  </a:cubicBezTo>
                  <a:cubicBezTo>
                    <a:pt x="148" y="1428"/>
                    <a:pt x="148" y="1428"/>
                    <a:pt x="148" y="1428"/>
                  </a:cubicBezTo>
                  <a:cubicBezTo>
                    <a:pt x="148" y="1168"/>
                    <a:pt x="148" y="1168"/>
                    <a:pt x="148" y="1168"/>
                  </a:cubicBezTo>
                  <a:cubicBezTo>
                    <a:pt x="130" y="1039"/>
                    <a:pt x="130" y="1039"/>
                    <a:pt x="130" y="1039"/>
                  </a:cubicBezTo>
                  <a:cubicBezTo>
                    <a:pt x="148" y="871"/>
                    <a:pt x="148" y="871"/>
                    <a:pt x="148" y="871"/>
                  </a:cubicBezTo>
                  <a:cubicBezTo>
                    <a:pt x="148" y="871"/>
                    <a:pt x="166" y="686"/>
                    <a:pt x="148" y="668"/>
                  </a:cubicBezTo>
                  <a:cubicBezTo>
                    <a:pt x="130" y="649"/>
                    <a:pt x="130" y="612"/>
                    <a:pt x="92" y="574"/>
                  </a:cubicBezTo>
                  <a:cubicBezTo>
                    <a:pt x="55" y="519"/>
                    <a:pt x="74" y="463"/>
                    <a:pt x="74" y="463"/>
                  </a:cubicBezTo>
                  <a:cubicBezTo>
                    <a:pt x="74" y="463"/>
                    <a:pt x="55" y="389"/>
                    <a:pt x="0" y="352"/>
                  </a:cubicBezTo>
                  <a:cubicBezTo>
                    <a:pt x="0" y="352"/>
                    <a:pt x="92" y="259"/>
                    <a:pt x="148" y="259"/>
                  </a:cubicBezTo>
                  <a:cubicBezTo>
                    <a:pt x="222" y="241"/>
                    <a:pt x="334" y="259"/>
                    <a:pt x="371" y="241"/>
                  </a:cubicBezTo>
                  <a:cubicBezTo>
                    <a:pt x="389" y="241"/>
                    <a:pt x="408" y="203"/>
                    <a:pt x="408" y="167"/>
                  </a:cubicBezTo>
                  <a:cubicBezTo>
                    <a:pt x="408" y="129"/>
                    <a:pt x="426" y="74"/>
                    <a:pt x="426" y="74"/>
                  </a:cubicBezTo>
                  <a:cubicBezTo>
                    <a:pt x="426" y="74"/>
                    <a:pt x="463" y="0"/>
                    <a:pt x="537" y="55"/>
                  </a:cubicBezTo>
                  <a:cubicBezTo>
                    <a:pt x="612" y="92"/>
                    <a:pt x="631" y="185"/>
                    <a:pt x="649" y="241"/>
                  </a:cubicBezTo>
                  <a:cubicBezTo>
                    <a:pt x="649" y="297"/>
                    <a:pt x="649" y="297"/>
                    <a:pt x="649" y="297"/>
                  </a:cubicBezTo>
                  <a:cubicBezTo>
                    <a:pt x="649" y="297"/>
                    <a:pt x="723" y="333"/>
                    <a:pt x="686" y="463"/>
                  </a:cubicBezTo>
                  <a:cubicBezTo>
                    <a:pt x="649" y="593"/>
                    <a:pt x="556" y="704"/>
                    <a:pt x="519" y="816"/>
                  </a:cubicBezTo>
                  <a:cubicBezTo>
                    <a:pt x="482" y="945"/>
                    <a:pt x="445" y="964"/>
                    <a:pt x="426" y="1113"/>
                  </a:cubicBezTo>
                  <a:cubicBezTo>
                    <a:pt x="408" y="1261"/>
                    <a:pt x="408" y="1484"/>
                    <a:pt x="426" y="153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5" name="Freeform 16"/>
            <p:cNvSpPr>
              <a:spLocks noChangeArrowheads="1"/>
            </p:cNvSpPr>
            <p:nvPr/>
          </p:nvSpPr>
          <p:spPr bwMode="auto">
            <a:xfrm>
              <a:off x="2592388" y="3178175"/>
              <a:ext cx="368300" cy="581025"/>
            </a:xfrm>
            <a:custGeom>
              <a:avLst/>
              <a:gdLst>
                <a:gd name="T0" fmla="*/ 1020 w 1021"/>
                <a:gd name="T1" fmla="*/ 1335 h 1614"/>
                <a:gd name="T2" fmla="*/ 1020 w 1021"/>
                <a:gd name="T3" fmla="*/ 1335 h 1614"/>
                <a:gd name="T4" fmla="*/ 834 w 1021"/>
                <a:gd name="T5" fmla="*/ 1409 h 1614"/>
                <a:gd name="T6" fmla="*/ 557 w 1021"/>
                <a:gd name="T7" fmla="*/ 1539 h 1614"/>
                <a:gd name="T8" fmla="*/ 352 w 1021"/>
                <a:gd name="T9" fmla="*/ 1595 h 1614"/>
                <a:gd name="T10" fmla="*/ 148 w 1021"/>
                <a:gd name="T11" fmla="*/ 1520 h 1614"/>
                <a:gd name="T12" fmla="*/ 111 w 1021"/>
                <a:gd name="T13" fmla="*/ 1335 h 1614"/>
                <a:gd name="T14" fmla="*/ 18 w 1021"/>
                <a:gd name="T15" fmla="*/ 1075 h 1614"/>
                <a:gd name="T16" fmla="*/ 37 w 1021"/>
                <a:gd name="T17" fmla="*/ 983 h 1614"/>
                <a:gd name="T18" fmla="*/ 186 w 1021"/>
                <a:gd name="T19" fmla="*/ 686 h 1614"/>
                <a:gd name="T20" fmla="*/ 186 w 1021"/>
                <a:gd name="T21" fmla="*/ 556 h 1614"/>
                <a:gd name="T22" fmla="*/ 92 w 1021"/>
                <a:gd name="T23" fmla="*/ 352 h 1614"/>
                <a:gd name="T24" fmla="*/ 111 w 1021"/>
                <a:gd name="T25" fmla="*/ 129 h 1614"/>
                <a:gd name="T26" fmla="*/ 315 w 1021"/>
                <a:gd name="T27" fmla="*/ 18 h 1614"/>
                <a:gd name="T28" fmla="*/ 686 w 1021"/>
                <a:gd name="T29" fmla="*/ 36 h 1614"/>
                <a:gd name="T30" fmla="*/ 909 w 1021"/>
                <a:gd name="T31" fmla="*/ 74 h 1614"/>
                <a:gd name="T32" fmla="*/ 928 w 1021"/>
                <a:gd name="T33" fmla="*/ 74 h 1614"/>
                <a:gd name="T34" fmla="*/ 928 w 1021"/>
                <a:gd name="T35" fmla="*/ 407 h 1614"/>
                <a:gd name="T36" fmla="*/ 983 w 1021"/>
                <a:gd name="T37" fmla="*/ 667 h 1614"/>
                <a:gd name="T38" fmla="*/ 983 w 1021"/>
                <a:gd name="T39" fmla="*/ 1094 h 1614"/>
                <a:gd name="T40" fmla="*/ 1020 w 1021"/>
                <a:gd name="T41" fmla="*/ 1335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1" h="1614">
                  <a:moveTo>
                    <a:pt x="1020" y="1335"/>
                  </a:moveTo>
                  <a:lnTo>
                    <a:pt x="1020" y="1335"/>
                  </a:lnTo>
                  <a:cubicBezTo>
                    <a:pt x="1020" y="1335"/>
                    <a:pt x="983" y="1335"/>
                    <a:pt x="834" y="1409"/>
                  </a:cubicBezTo>
                  <a:cubicBezTo>
                    <a:pt x="668" y="1484"/>
                    <a:pt x="612" y="1484"/>
                    <a:pt x="557" y="1539"/>
                  </a:cubicBezTo>
                  <a:cubicBezTo>
                    <a:pt x="482" y="1595"/>
                    <a:pt x="445" y="1613"/>
                    <a:pt x="352" y="1595"/>
                  </a:cubicBezTo>
                  <a:cubicBezTo>
                    <a:pt x="278" y="1576"/>
                    <a:pt x="148" y="1520"/>
                    <a:pt x="148" y="1520"/>
                  </a:cubicBezTo>
                  <a:cubicBezTo>
                    <a:pt x="148" y="1520"/>
                    <a:pt x="148" y="1409"/>
                    <a:pt x="111" y="1335"/>
                  </a:cubicBezTo>
                  <a:cubicBezTo>
                    <a:pt x="92" y="1261"/>
                    <a:pt x="18" y="1075"/>
                    <a:pt x="18" y="1075"/>
                  </a:cubicBezTo>
                  <a:cubicBezTo>
                    <a:pt x="18" y="1075"/>
                    <a:pt x="0" y="1019"/>
                    <a:pt x="37" y="983"/>
                  </a:cubicBezTo>
                  <a:cubicBezTo>
                    <a:pt x="74" y="927"/>
                    <a:pt x="186" y="686"/>
                    <a:pt x="186" y="686"/>
                  </a:cubicBezTo>
                  <a:cubicBezTo>
                    <a:pt x="186" y="686"/>
                    <a:pt x="222" y="612"/>
                    <a:pt x="186" y="556"/>
                  </a:cubicBezTo>
                  <a:cubicBezTo>
                    <a:pt x="167" y="500"/>
                    <a:pt x="92" y="352"/>
                    <a:pt x="92" y="352"/>
                  </a:cubicBezTo>
                  <a:cubicBezTo>
                    <a:pt x="92" y="352"/>
                    <a:pt x="74" y="185"/>
                    <a:pt x="111" y="129"/>
                  </a:cubicBezTo>
                  <a:cubicBezTo>
                    <a:pt x="148" y="92"/>
                    <a:pt x="186" y="18"/>
                    <a:pt x="315" y="18"/>
                  </a:cubicBezTo>
                  <a:cubicBezTo>
                    <a:pt x="445" y="18"/>
                    <a:pt x="593" y="0"/>
                    <a:pt x="686" y="36"/>
                  </a:cubicBezTo>
                  <a:cubicBezTo>
                    <a:pt x="779" y="55"/>
                    <a:pt x="872" y="74"/>
                    <a:pt x="909" y="74"/>
                  </a:cubicBezTo>
                  <a:cubicBezTo>
                    <a:pt x="909" y="74"/>
                    <a:pt x="928" y="55"/>
                    <a:pt x="928" y="74"/>
                  </a:cubicBezTo>
                  <a:cubicBezTo>
                    <a:pt x="928" y="111"/>
                    <a:pt x="928" y="352"/>
                    <a:pt x="928" y="407"/>
                  </a:cubicBezTo>
                  <a:cubicBezTo>
                    <a:pt x="946" y="463"/>
                    <a:pt x="983" y="630"/>
                    <a:pt x="983" y="667"/>
                  </a:cubicBezTo>
                  <a:cubicBezTo>
                    <a:pt x="983" y="704"/>
                    <a:pt x="983" y="1019"/>
                    <a:pt x="983" y="1094"/>
                  </a:cubicBezTo>
                  <a:cubicBezTo>
                    <a:pt x="964" y="1168"/>
                    <a:pt x="964" y="1242"/>
                    <a:pt x="1020" y="133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6" name="Freeform 17"/>
            <p:cNvSpPr>
              <a:spLocks noChangeArrowheads="1"/>
            </p:cNvSpPr>
            <p:nvPr/>
          </p:nvSpPr>
          <p:spPr bwMode="auto">
            <a:xfrm>
              <a:off x="2898775" y="2049463"/>
              <a:ext cx="1355725" cy="1062037"/>
            </a:xfrm>
            <a:custGeom>
              <a:avLst/>
              <a:gdLst>
                <a:gd name="T0" fmla="*/ 3562 w 3767"/>
                <a:gd name="T1" fmla="*/ 204 h 2951"/>
                <a:gd name="T2" fmla="*/ 3562 w 3767"/>
                <a:gd name="T3" fmla="*/ 204 h 2951"/>
                <a:gd name="T4" fmla="*/ 3617 w 3767"/>
                <a:gd name="T5" fmla="*/ 371 h 2951"/>
                <a:gd name="T6" fmla="*/ 3636 w 3767"/>
                <a:gd name="T7" fmla="*/ 613 h 2951"/>
                <a:gd name="T8" fmla="*/ 3747 w 3767"/>
                <a:gd name="T9" fmla="*/ 816 h 2951"/>
                <a:gd name="T10" fmla="*/ 3710 w 3767"/>
                <a:gd name="T11" fmla="*/ 1151 h 2951"/>
                <a:gd name="T12" fmla="*/ 3710 w 3767"/>
                <a:gd name="T13" fmla="*/ 1596 h 2951"/>
                <a:gd name="T14" fmla="*/ 3432 w 3767"/>
                <a:gd name="T15" fmla="*/ 1929 h 2951"/>
                <a:gd name="T16" fmla="*/ 3246 w 3767"/>
                <a:gd name="T17" fmla="*/ 2264 h 2951"/>
                <a:gd name="T18" fmla="*/ 2987 w 3767"/>
                <a:gd name="T19" fmla="*/ 2616 h 2951"/>
                <a:gd name="T20" fmla="*/ 2746 w 3767"/>
                <a:gd name="T21" fmla="*/ 2653 h 2951"/>
                <a:gd name="T22" fmla="*/ 2393 w 3767"/>
                <a:gd name="T23" fmla="*/ 2653 h 2951"/>
                <a:gd name="T24" fmla="*/ 2207 w 3767"/>
                <a:gd name="T25" fmla="*/ 2783 h 2951"/>
                <a:gd name="T26" fmla="*/ 1614 w 3767"/>
                <a:gd name="T27" fmla="*/ 2635 h 2951"/>
                <a:gd name="T28" fmla="*/ 1262 w 3767"/>
                <a:gd name="T29" fmla="*/ 2523 h 2951"/>
                <a:gd name="T30" fmla="*/ 965 w 3767"/>
                <a:gd name="T31" fmla="*/ 2709 h 2951"/>
                <a:gd name="T32" fmla="*/ 798 w 3767"/>
                <a:gd name="T33" fmla="*/ 2950 h 2951"/>
                <a:gd name="T34" fmla="*/ 687 w 3767"/>
                <a:gd name="T35" fmla="*/ 2876 h 2951"/>
                <a:gd name="T36" fmla="*/ 612 w 3767"/>
                <a:gd name="T37" fmla="*/ 2913 h 2951"/>
                <a:gd name="T38" fmla="*/ 464 w 3767"/>
                <a:gd name="T39" fmla="*/ 2801 h 2951"/>
                <a:gd name="T40" fmla="*/ 278 w 3767"/>
                <a:gd name="T41" fmla="*/ 2690 h 2951"/>
                <a:gd name="T42" fmla="*/ 204 w 3767"/>
                <a:gd name="T43" fmla="*/ 2560 h 2951"/>
                <a:gd name="T44" fmla="*/ 93 w 3767"/>
                <a:gd name="T45" fmla="*/ 2468 h 2951"/>
                <a:gd name="T46" fmla="*/ 0 w 3767"/>
                <a:gd name="T47" fmla="*/ 2264 h 2951"/>
                <a:gd name="T48" fmla="*/ 37 w 3767"/>
                <a:gd name="T49" fmla="*/ 2226 h 2951"/>
                <a:gd name="T50" fmla="*/ 297 w 3767"/>
                <a:gd name="T51" fmla="*/ 2134 h 2951"/>
                <a:gd name="T52" fmla="*/ 575 w 3767"/>
                <a:gd name="T53" fmla="*/ 2097 h 2951"/>
                <a:gd name="T54" fmla="*/ 817 w 3767"/>
                <a:gd name="T55" fmla="*/ 2078 h 2951"/>
                <a:gd name="T56" fmla="*/ 891 w 3767"/>
                <a:gd name="T57" fmla="*/ 1985 h 2951"/>
                <a:gd name="T58" fmla="*/ 965 w 3767"/>
                <a:gd name="T59" fmla="*/ 1707 h 2951"/>
                <a:gd name="T60" fmla="*/ 1002 w 3767"/>
                <a:gd name="T61" fmla="*/ 1447 h 2951"/>
                <a:gd name="T62" fmla="*/ 1020 w 3767"/>
                <a:gd name="T63" fmla="*/ 1169 h 2951"/>
                <a:gd name="T64" fmla="*/ 1299 w 3767"/>
                <a:gd name="T65" fmla="*/ 1095 h 2951"/>
                <a:gd name="T66" fmla="*/ 2764 w 3767"/>
                <a:gd name="T67" fmla="*/ 0 h 2951"/>
                <a:gd name="T68" fmla="*/ 2913 w 3767"/>
                <a:gd name="T69" fmla="*/ 19 h 2951"/>
                <a:gd name="T70" fmla="*/ 3154 w 3767"/>
                <a:gd name="T71" fmla="*/ 38 h 2951"/>
                <a:gd name="T72" fmla="*/ 3284 w 3767"/>
                <a:gd name="T73" fmla="*/ 204 h 2951"/>
                <a:gd name="T74" fmla="*/ 3562 w 3767"/>
                <a:gd name="T75" fmla="*/ 204 h 2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67" h="2951">
                  <a:moveTo>
                    <a:pt x="3562" y="204"/>
                  </a:moveTo>
                  <a:lnTo>
                    <a:pt x="3562" y="204"/>
                  </a:lnTo>
                  <a:cubicBezTo>
                    <a:pt x="3562" y="204"/>
                    <a:pt x="3617" y="260"/>
                    <a:pt x="3617" y="371"/>
                  </a:cubicBezTo>
                  <a:cubicBezTo>
                    <a:pt x="3617" y="483"/>
                    <a:pt x="3599" y="539"/>
                    <a:pt x="3636" y="613"/>
                  </a:cubicBezTo>
                  <a:cubicBezTo>
                    <a:pt x="3655" y="687"/>
                    <a:pt x="3729" y="705"/>
                    <a:pt x="3747" y="816"/>
                  </a:cubicBezTo>
                  <a:cubicBezTo>
                    <a:pt x="3766" y="928"/>
                    <a:pt x="3747" y="1021"/>
                    <a:pt x="3710" y="1151"/>
                  </a:cubicBezTo>
                  <a:cubicBezTo>
                    <a:pt x="3691" y="1262"/>
                    <a:pt x="3747" y="1503"/>
                    <a:pt x="3710" y="1596"/>
                  </a:cubicBezTo>
                  <a:cubicBezTo>
                    <a:pt x="3673" y="1688"/>
                    <a:pt x="3562" y="1837"/>
                    <a:pt x="3432" y="1929"/>
                  </a:cubicBezTo>
                  <a:cubicBezTo>
                    <a:pt x="3320" y="2041"/>
                    <a:pt x="3246" y="2226"/>
                    <a:pt x="3246" y="2264"/>
                  </a:cubicBezTo>
                  <a:cubicBezTo>
                    <a:pt x="3246" y="2300"/>
                    <a:pt x="3079" y="2579"/>
                    <a:pt x="2987" y="2616"/>
                  </a:cubicBezTo>
                  <a:cubicBezTo>
                    <a:pt x="2913" y="2653"/>
                    <a:pt x="2857" y="2671"/>
                    <a:pt x="2746" y="2653"/>
                  </a:cubicBezTo>
                  <a:cubicBezTo>
                    <a:pt x="2634" y="2653"/>
                    <a:pt x="2504" y="2560"/>
                    <a:pt x="2393" y="2653"/>
                  </a:cubicBezTo>
                  <a:cubicBezTo>
                    <a:pt x="2282" y="2746"/>
                    <a:pt x="2375" y="2839"/>
                    <a:pt x="2207" y="2783"/>
                  </a:cubicBezTo>
                  <a:cubicBezTo>
                    <a:pt x="2022" y="2727"/>
                    <a:pt x="1818" y="2579"/>
                    <a:pt x="1614" y="2635"/>
                  </a:cubicBezTo>
                  <a:cubicBezTo>
                    <a:pt x="1410" y="2671"/>
                    <a:pt x="1429" y="2505"/>
                    <a:pt x="1262" y="2523"/>
                  </a:cubicBezTo>
                  <a:cubicBezTo>
                    <a:pt x="1076" y="2560"/>
                    <a:pt x="1094" y="2597"/>
                    <a:pt x="965" y="2709"/>
                  </a:cubicBezTo>
                  <a:cubicBezTo>
                    <a:pt x="835" y="2839"/>
                    <a:pt x="798" y="2950"/>
                    <a:pt x="798" y="2950"/>
                  </a:cubicBezTo>
                  <a:cubicBezTo>
                    <a:pt x="798" y="2950"/>
                    <a:pt x="723" y="2876"/>
                    <a:pt x="687" y="2876"/>
                  </a:cubicBezTo>
                  <a:cubicBezTo>
                    <a:pt x="631" y="2876"/>
                    <a:pt x="612" y="2913"/>
                    <a:pt x="612" y="2913"/>
                  </a:cubicBezTo>
                  <a:cubicBezTo>
                    <a:pt x="612" y="2913"/>
                    <a:pt x="538" y="2820"/>
                    <a:pt x="464" y="2801"/>
                  </a:cubicBezTo>
                  <a:cubicBezTo>
                    <a:pt x="408" y="2783"/>
                    <a:pt x="334" y="2746"/>
                    <a:pt x="278" y="2690"/>
                  </a:cubicBezTo>
                  <a:cubicBezTo>
                    <a:pt x="241" y="2653"/>
                    <a:pt x="223" y="2579"/>
                    <a:pt x="204" y="2560"/>
                  </a:cubicBezTo>
                  <a:cubicBezTo>
                    <a:pt x="167" y="2560"/>
                    <a:pt x="130" y="2523"/>
                    <a:pt x="93" y="2468"/>
                  </a:cubicBezTo>
                  <a:cubicBezTo>
                    <a:pt x="56" y="2412"/>
                    <a:pt x="0" y="2264"/>
                    <a:pt x="0" y="2264"/>
                  </a:cubicBezTo>
                  <a:cubicBezTo>
                    <a:pt x="0" y="2264"/>
                    <a:pt x="19" y="2226"/>
                    <a:pt x="37" y="2226"/>
                  </a:cubicBezTo>
                  <a:cubicBezTo>
                    <a:pt x="75" y="2226"/>
                    <a:pt x="260" y="2152"/>
                    <a:pt x="297" y="2134"/>
                  </a:cubicBezTo>
                  <a:cubicBezTo>
                    <a:pt x="334" y="2097"/>
                    <a:pt x="446" y="2115"/>
                    <a:pt x="575" y="2097"/>
                  </a:cubicBezTo>
                  <a:cubicBezTo>
                    <a:pt x="687" y="2078"/>
                    <a:pt x="817" y="2078"/>
                    <a:pt x="817" y="2078"/>
                  </a:cubicBezTo>
                  <a:cubicBezTo>
                    <a:pt x="817" y="2078"/>
                    <a:pt x="872" y="2097"/>
                    <a:pt x="891" y="1985"/>
                  </a:cubicBezTo>
                  <a:cubicBezTo>
                    <a:pt x="891" y="1985"/>
                    <a:pt x="946" y="1763"/>
                    <a:pt x="965" y="1707"/>
                  </a:cubicBezTo>
                  <a:cubicBezTo>
                    <a:pt x="983" y="1670"/>
                    <a:pt x="1002" y="1447"/>
                    <a:pt x="1002" y="1447"/>
                  </a:cubicBezTo>
                  <a:cubicBezTo>
                    <a:pt x="1020" y="1169"/>
                    <a:pt x="1020" y="1169"/>
                    <a:pt x="1020" y="1169"/>
                  </a:cubicBezTo>
                  <a:cubicBezTo>
                    <a:pt x="1299" y="1095"/>
                    <a:pt x="1299" y="1095"/>
                    <a:pt x="1299" y="1095"/>
                  </a:cubicBezTo>
                  <a:cubicBezTo>
                    <a:pt x="2764" y="0"/>
                    <a:pt x="2764" y="0"/>
                    <a:pt x="2764" y="0"/>
                  </a:cubicBezTo>
                  <a:cubicBezTo>
                    <a:pt x="2764" y="0"/>
                    <a:pt x="2838" y="19"/>
                    <a:pt x="2913" y="19"/>
                  </a:cubicBezTo>
                  <a:cubicBezTo>
                    <a:pt x="2987" y="0"/>
                    <a:pt x="3117" y="19"/>
                    <a:pt x="3154" y="38"/>
                  </a:cubicBezTo>
                  <a:cubicBezTo>
                    <a:pt x="3191" y="56"/>
                    <a:pt x="3246" y="130"/>
                    <a:pt x="3284" y="204"/>
                  </a:cubicBezTo>
                  <a:cubicBezTo>
                    <a:pt x="3339" y="297"/>
                    <a:pt x="3432" y="260"/>
                    <a:pt x="3562" y="20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7" name="Freeform 18"/>
            <p:cNvSpPr>
              <a:spLocks noChangeArrowheads="1"/>
            </p:cNvSpPr>
            <p:nvPr/>
          </p:nvSpPr>
          <p:spPr bwMode="auto">
            <a:xfrm>
              <a:off x="4068763" y="2070100"/>
              <a:ext cx="881062" cy="1430338"/>
            </a:xfrm>
            <a:custGeom>
              <a:avLst/>
              <a:gdLst>
                <a:gd name="T0" fmla="*/ 2430 w 2449"/>
                <a:gd name="T1" fmla="*/ 890 h 3971"/>
                <a:gd name="T2" fmla="*/ 2430 w 2449"/>
                <a:gd name="T3" fmla="*/ 890 h 3971"/>
                <a:gd name="T4" fmla="*/ 2448 w 2449"/>
                <a:gd name="T5" fmla="*/ 1929 h 3971"/>
                <a:gd name="T6" fmla="*/ 2244 w 2449"/>
                <a:gd name="T7" fmla="*/ 2096 h 3971"/>
                <a:gd name="T8" fmla="*/ 2114 w 2449"/>
                <a:gd name="T9" fmla="*/ 2467 h 3971"/>
                <a:gd name="T10" fmla="*/ 2170 w 2449"/>
                <a:gd name="T11" fmla="*/ 2783 h 3971"/>
                <a:gd name="T12" fmla="*/ 2244 w 2449"/>
                <a:gd name="T13" fmla="*/ 3080 h 3971"/>
                <a:gd name="T14" fmla="*/ 2022 w 2449"/>
                <a:gd name="T15" fmla="*/ 3116 h 3971"/>
                <a:gd name="T16" fmla="*/ 1725 w 2449"/>
                <a:gd name="T17" fmla="*/ 3487 h 3971"/>
                <a:gd name="T18" fmla="*/ 1391 w 2449"/>
                <a:gd name="T19" fmla="*/ 3636 h 3971"/>
                <a:gd name="T20" fmla="*/ 1280 w 2449"/>
                <a:gd name="T21" fmla="*/ 3692 h 3971"/>
                <a:gd name="T22" fmla="*/ 1002 w 2449"/>
                <a:gd name="T23" fmla="*/ 3877 h 3971"/>
                <a:gd name="T24" fmla="*/ 539 w 2449"/>
                <a:gd name="T25" fmla="*/ 3970 h 3971"/>
                <a:gd name="T26" fmla="*/ 464 w 2449"/>
                <a:gd name="T27" fmla="*/ 3803 h 3971"/>
                <a:gd name="T28" fmla="*/ 353 w 2449"/>
                <a:gd name="T29" fmla="*/ 3636 h 3971"/>
                <a:gd name="T30" fmla="*/ 130 w 2449"/>
                <a:gd name="T31" fmla="*/ 3525 h 3971"/>
                <a:gd name="T32" fmla="*/ 204 w 2449"/>
                <a:gd name="T33" fmla="*/ 3357 h 3971"/>
                <a:gd name="T34" fmla="*/ 409 w 2449"/>
                <a:gd name="T35" fmla="*/ 3098 h 3971"/>
                <a:gd name="T36" fmla="*/ 353 w 2449"/>
                <a:gd name="T37" fmla="*/ 2894 h 3971"/>
                <a:gd name="T38" fmla="*/ 353 w 2449"/>
                <a:gd name="T39" fmla="*/ 2745 h 3971"/>
                <a:gd name="T40" fmla="*/ 168 w 2449"/>
                <a:gd name="T41" fmla="*/ 2560 h 3971"/>
                <a:gd name="T42" fmla="*/ 0 w 2449"/>
                <a:gd name="T43" fmla="*/ 2208 h 3971"/>
                <a:gd name="T44" fmla="*/ 93 w 2449"/>
                <a:gd name="T45" fmla="*/ 1985 h 3971"/>
                <a:gd name="T46" fmla="*/ 279 w 2449"/>
                <a:gd name="T47" fmla="*/ 1799 h 3971"/>
                <a:gd name="T48" fmla="*/ 464 w 2449"/>
                <a:gd name="T49" fmla="*/ 1540 h 3971"/>
                <a:gd name="T50" fmla="*/ 464 w 2449"/>
                <a:gd name="T51" fmla="*/ 1206 h 3971"/>
                <a:gd name="T52" fmla="*/ 501 w 2449"/>
                <a:gd name="T53" fmla="*/ 983 h 3971"/>
                <a:gd name="T54" fmla="*/ 464 w 2449"/>
                <a:gd name="T55" fmla="*/ 668 h 3971"/>
                <a:gd name="T56" fmla="*/ 353 w 2449"/>
                <a:gd name="T57" fmla="*/ 483 h 3971"/>
                <a:gd name="T58" fmla="*/ 316 w 2449"/>
                <a:gd name="T59" fmla="*/ 148 h 3971"/>
                <a:gd name="T60" fmla="*/ 501 w 2449"/>
                <a:gd name="T61" fmla="*/ 18 h 3971"/>
                <a:gd name="T62" fmla="*/ 650 w 2449"/>
                <a:gd name="T63" fmla="*/ 37 h 3971"/>
                <a:gd name="T64" fmla="*/ 2430 w 2449"/>
                <a:gd name="T65" fmla="*/ 890 h 3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49" h="3971">
                  <a:moveTo>
                    <a:pt x="2430" y="890"/>
                  </a:moveTo>
                  <a:lnTo>
                    <a:pt x="2430" y="890"/>
                  </a:lnTo>
                  <a:cubicBezTo>
                    <a:pt x="2448" y="1929"/>
                    <a:pt x="2448" y="1929"/>
                    <a:pt x="2448" y="1929"/>
                  </a:cubicBezTo>
                  <a:cubicBezTo>
                    <a:pt x="2448" y="1929"/>
                    <a:pt x="2319" y="1948"/>
                    <a:pt x="2244" y="2096"/>
                  </a:cubicBezTo>
                  <a:cubicBezTo>
                    <a:pt x="2170" y="2226"/>
                    <a:pt x="2096" y="2338"/>
                    <a:pt x="2114" y="2467"/>
                  </a:cubicBezTo>
                  <a:cubicBezTo>
                    <a:pt x="2133" y="2579"/>
                    <a:pt x="2096" y="2634"/>
                    <a:pt x="2170" y="2783"/>
                  </a:cubicBezTo>
                  <a:cubicBezTo>
                    <a:pt x="2244" y="2931"/>
                    <a:pt x="2319" y="3042"/>
                    <a:pt x="2244" y="3080"/>
                  </a:cubicBezTo>
                  <a:cubicBezTo>
                    <a:pt x="2170" y="3135"/>
                    <a:pt x="2077" y="3061"/>
                    <a:pt x="2022" y="3116"/>
                  </a:cubicBezTo>
                  <a:cubicBezTo>
                    <a:pt x="1966" y="3191"/>
                    <a:pt x="1873" y="3376"/>
                    <a:pt x="1725" y="3487"/>
                  </a:cubicBezTo>
                  <a:cubicBezTo>
                    <a:pt x="1577" y="3599"/>
                    <a:pt x="1483" y="3636"/>
                    <a:pt x="1391" y="3636"/>
                  </a:cubicBezTo>
                  <a:cubicBezTo>
                    <a:pt x="1317" y="3654"/>
                    <a:pt x="1298" y="3636"/>
                    <a:pt x="1280" y="3692"/>
                  </a:cubicBezTo>
                  <a:cubicBezTo>
                    <a:pt x="1261" y="3766"/>
                    <a:pt x="1112" y="3840"/>
                    <a:pt x="1002" y="3877"/>
                  </a:cubicBezTo>
                  <a:cubicBezTo>
                    <a:pt x="872" y="3933"/>
                    <a:pt x="539" y="3970"/>
                    <a:pt x="539" y="3970"/>
                  </a:cubicBezTo>
                  <a:cubicBezTo>
                    <a:pt x="539" y="3970"/>
                    <a:pt x="483" y="3858"/>
                    <a:pt x="464" y="3803"/>
                  </a:cubicBezTo>
                  <a:cubicBezTo>
                    <a:pt x="445" y="3766"/>
                    <a:pt x="427" y="3673"/>
                    <a:pt x="353" y="3636"/>
                  </a:cubicBezTo>
                  <a:cubicBezTo>
                    <a:pt x="260" y="3599"/>
                    <a:pt x="149" y="3562"/>
                    <a:pt x="130" y="3525"/>
                  </a:cubicBezTo>
                  <a:cubicBezTo>
                    <a:pt x="93" y="3487"/>
                    <a:pt x="56" y="3395"/>
                    <a:pt x="204" y="3357"/>
                  </a:cubicBezTo>
                  <a:cubicBezTo>
                    <a:pt x="371" y="3321"/>
                    <a:pt x="445" y="3191"/>
                    <a:pt x="409" y="3098"/>
                  </a:cubicBezTo>
                  <a:cubicBezTo>
                    <a:pt x="371" y="3005"/>
                    <a:pt x="334" y="2931"/>
                    <a:pt x="353" y="2894"/>
                  </a:cubicBezTo>
                  <a:cubicBezTo>
                    <a:pt x="371" y="2875"/>
                    <a:pt x="445" y="2801"/>
                    <a:pt x="353" y="2745"/>
                  </a:cubicBezTo>
                  <a:cubicBezTo>
                    <a:pt x="279" y="2709"/>
                    <a:pt x="223" y="2653"/>
                    <a:pt x="168" y="2560"/>
                  </a:cubicBezTo>
                  <a:cubicBezTo>
                    <a:pt x="130" y="2467"/>
                    <a:pt x="0" y="2208"/>
                    <a:pt x="0" y="2208"/>
                  </a:cubicBezTo>
                  <a:cubicBezTo>
                    <a:pt x="0" y="2208"/>
                    <a:pt x="56" y="2041"/>
                    <a:pt x="93" y="1985"/>
                  </a:cubicBezTo>
                  <a:cubicBezTo>
                    <a:pt x="130" y="1948"/>
                    <a:pt x="186" y="1855"/>
                    <a:pt x="279" y="1799"/>
                  </a:cubicBezTo>
                  <a:cubicBezTo>
                    <a:pt x="353" y="1744"/>
                    <a:pt x="445" y="1596"/>
                    <a:pt x="464" y="1540"/>
                  </a:cubicBezTo>
                  <a:cubicBezTo>
                    <a:pt x="483" y="1484"/>
                    <a:pt x="464" y="1206"/>
                    <a:pt x="464" y="1206"/>
                  </a:cubicBezTo>
                  <a:cubicBezTo>
                    <a:pt x="464" y="1206"/>
                    <a:pt x="483" y="1002"/>
                    <a:pt x="501" y="983"/>
                  </a:cubicBezTo>
                  <a:cubicBezTo>
                    <a:pt x="501" y="965"/>
                    <a:pt x="520" y="760"/>
                    <a:pt x="464" y="668"/>
                  </a:cubicBezTo>
                  <a:cubicBezTo>
                    <a:pt x="409" y="575"/>
                    <a:pt x="371" y="557"/>
                    <a:pt x="353" y="483"/>
                  </a:cubicBezTo>
                  <a:cubicBezTo>
                    <a:pt x="353" y="483"/>
                    <a:pt x="390" y="204"/>
                    <a:pt x="316" y="148"/>
                  </a:cubicBezTo>
                  <a:cubicBezTo>
                    <a:pt x="316" y="148"/>
                    <a:pt x="464" y="37"/>
                    <a:pt x="501" y="18"/>
                  </a:cubicBezTo>
                  <a:cubicBezTo>
                    <a:pt x="539" y="18"/>
                    <a:pt x="575" y="0"/>
                    <a:pt x="650" y="37"/>
                  </a:cubicBezTo>
                  <a:cubicBezTo>
                    <a:pt x="705" y="74"/>
                    <a:pt x="2319" y="872"/>
                    <a:pt x="2430" y="89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8" name="Freeform 19"/>
            <p:cNvSpPr>
              <a:spLocks noChangeArrowheads="1"/>
            </p:cNvSpPr>
            <p:nvPr/>
          </p:nvSpPr>
          <p:spPr bwMode="auto">
            <a:xfrm>
              <a:off x="3113088" y="2957513"/>
              <a:ext cx="1008062" cy="841375"/>
            </a:xfrm>
            <a:custGeom>
              <a:avLst/>
              <a:gdLst>
                <a:gd name="T0" fmla="*/ 1428 w 2802"/>
                <a:gd name="T1" fmla="*/ 2226 h 2339"/>
                <a:gd name="T2" fmla="*/ 1428 w 2802"/>
                <a:gd name="T3" fmla="*/ 2226 h 2339"/>
                <a:gd name="T4" fmla="*/ 1484 w 2802"/>
                <a:gd name="T5" fmla="*/ 2133 h 2339"/>
                <a:gd name="T6" fmla="*/ 1558 w 2802"/>
                <a:gd name="T7" fmla="*/ 1892 h 2339"/>
                <a:gd name="T8" fmla="*/ 1818 w 2802"/>
                <a:gd name="T9" fmla="*/ 1688 h 2339"/>
                <a:gd name="T10" fmla="*/ 2189 w 2802"/>
                <a:gd name="T11" fmla="*/ 1651 h 2339"/>
                <a:gd name="T12" fmla="*/ 2485 w 2802"/>
                <a:gd name="T13" fmla="*/ 1076 h 2339"/>
                <a:gd name="T14" fmla="*/ 2541 w 2802"/>
                <a:gd name="T15" fmla="*/ 946 h 2339"/>
                <a:gd name="T16" fmla="*/ 2652 w 2802"/>
                <a:gd name="T17" fmla="*/ 742 h 2339"/>
                <a:gd name="T18" fmla="*/ 2652 w 2802"/>
                <a:gd name="T19" fmla="*/ 649 h 2339"/>
                <a:gd name="T20" fmla="*/ 2801 w 2802"/>
                <a:gd name="T21" fmla="*/ 445 h 2339"/>
                <a:gd name="T22" fmla="*/ 2782 w 2802"/>
                <a:gd name="T23" fmla="*/ 297 h 2339"/>
                <a:gd name="T24" fmla="*/ 2467 w 2802"/>
                <a:gd name="T25" fmla="*/ 19 h 2339"/>
                <a:gd name="T26" fmla="*/ 2355 w 2802"/>
                <a:gd name="T27" fmla="*/ 112 h 2339"/>
                <a:gd name="T28" fmla="*/ 2078 w 2802"/>
                <a:gd name="T29" fmla="*/ 112 h 2339"/>
                <a:gd name="T30" fmla="*/ 1873 w 2802"/>
                <a:gd name="T31" fmla="*/ 93 h 2339"/>
                <a:gd name="T32" fmla="*/ 1725 w 2802"/>
                <a:gd name="T33" fmla="*/ 242 h 2339"/>
                <a:gd name="T34" fmla="*/ 1539 w 2802"/>
                <a:gd name="T35" fmla="*/ 242 h 2339"/>
                <a:gd name="T36" fmla="*/ 1131 w 2802"/>
                <a:gd name="T37" fmla="*/ 93 h 2339"/>
                <a:gd name="T38" fmla="*/ 927 w 2802"/>
                <a:gd name="T39" fmla="*/ 112 h 2339"/>
                <a:gd name="T40" fmla="*/ 760 w 2802"/>
                <a:gd name="T41" fmla="*/ 19 h 2339"/>
                <a:gd name="T42" fmla="*/ 556 w 2802"/>
                <a:gd name="T43" fmla="*/ 19 h 2339"/>
                <a:gd name="T44" fmla="*/ 408 w 2802"/>
                <a:gd name="T45" fmla="*/ 148 h 2339"/>
                <a:gd name="T46" fmla="*/ 204 w 2802"/>
                <a:gd name="T47" fmla="*/ 427 h 2339"/>
                <a:gd name="T48" fmla="*/ 241 w 2802"/>
                <a:gd name="T49" fmla="*/ 613 h 2339"/>
                <a:gd name="T50" fmla="*/ 278 w 2802"/>
                <a:gd name="T51" fmla="*/ 687 h 2339"/>
                <a:gd name="T52" fmla="*/ 129 w 2802"/>
                <a:gd name="T53" fmla="*/ 1058 h 2339"/>
                <a:gd name="T54" fmla="*/ 74 w 2802"/>
                <a:gd name="T55" fmla="*/ 1225 h 2339"/>
                <a:gd name="T56" fmla="*/ 18 w 2802"/>
                <a:gd name="T57" fmla="*/ 1429 h 2339"/>
                <a:gd name="T58" fmla="*/ 18 w 2802"/>
                <a:gd name="T59" fmla="*/ 1855 h 2339"/>
                <a:gd name="T60" fmla="*/ 278 w 2802"/>
                <a:gd name="T61" fmla="*/ 1818 h 2339"/>
                <a:gd name="T62" fmla="*/ 482 w 2802"/>
                <a:gd name="T63" fmla="*/ 1892 h 2339"/>
                <a:gd name="T64" fmla="*/ 594 w 2802"/>
                <a:gd name="T65" fmla="*/ 2003 h 2339"/>
                <a:gd name="T66" fmla="*/ 630 w 2802"/>
                <a:gd name="T67" fmla="*/ 2097 h 2339"/>
                <a:gd name="T68" fmla="*/ 723 w 2802"/>
                <a:gd name="T69" fmla="*/ 2097 h 2339"/>
                <a:gd name="T70" fmla="*/ 760 w 2802"/>
                <a:gd name="T71" fmla="*/ 2226 h 2339"/>
                <a:gd name="T72" fmla="*/ 927 w 2802"/>
                <a:gd name="T73" fmla="*/ 2300 h 2339"/>
                <a:gd name="T74" fmla="*/ 1057 w 2802"/>
                <a:gd name="T75" fmla="*/ 2319 h 2339"/>
                <a:gd name="T76" fmla="*/ 1094 w 2802"/>
                <a:gd name="T77" fmla="*/ 2282 h 2339"/>
                <a:gd name="T78" fmla="*/ 1317 w 2802"/>
                <a:gd name="T79" fmla="*/ 2263 h 2339"/>
                <a:gd name="T80" fmla="*/ 1428 w 2802"/>
                <a:gd name="T81" fmla="*/ 2226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2" h="2339">
                  <a:moveTo>
                    <a:pt x="1428" y="2226"/>
                  </a:moveTo>
                  <a:lnTo>
                    <a:pt x="1428" y="2226"/>
                  </a:lnTo>
                  <a:cubicBezTo>
                    <a:pt x="1428" y="2226"/>
                    <a:pt x="1428" y="2226"/>
                    <a:pt x="1484" y="2133"/>
                  </a:cubicBezTo>
                  <a:cubicBezTo>
                    <a:pt x="1558" y="2022"/>
                    <a:pt x="1539" y="1985"/>
                    <a:pt x="1558" y="1892"/>
                  </a:cubicBezTo>
                  <a:cubicBezTo>
                    <a:pt x="1595" y="1818"/>
                    <a:pt x="1651" y="1670"/>
                    <a:pt x="1818" y="1688"/>
                  </a:cubicBezTo>
                  <a:cubicBezTo>
                    <a:pt x="1966" y="1688"/>
                    <a:pt x="2096" y="1837"/>
                    <a:pt x="2189" y="1651"/>
                  </a:cubicBezTo>
                  <a:cubicBezTo>
                    <a:pt x="2300" y="1466"/>
                    <a:pt x="2467" y="1150"/>
                    <a:pt x="2485" y="1076"/>
                  </a:cubicBezTo>
                  <a:cubicBezTo>
                    <a:pt x="2523" y="1020"/>
                    <a:pt x="2504" y="984"/>
                    <a:pt x="2541" y="946"/>
                  </a:cubicBezTo>
                  <a:cubicBezTo>
                    <a:pt x="2597" y="890"/>
                    <a:pt x="2671" y="798"/>
                    <a:pt x="2652" y="742"/>
                  </a:cubicBezTo>
                  <a:cubicBezTo>
                    <a:pt x="2634" y="705"/>
                    <a:pt x="2597" y="687"/>
                    <a:pt x="2652" y="649"/>
                  </a:cubicBezTo>
                  <a:cubicBezTo>
                    <a:pt x="2690" y="613"/>
                    <a:pt x="2801" y="501"/>
                    <a:pt x="2801" y="445"/>
                  </a:cubicBezTo>
                  <a:cubicBezTo>
                    <a:pt x="2801" y="408"/>
                    <a:pt x="2782" y="316"/>
                    <a:pt x="2782" y="297"/>
                  </a:cubicBezTo>
                  <a:cubicBezTo>
                    <a:pt x="2764" y="278"/>
                    <a:pt x="2523" y="0"/>
                    <a:pt x="2467" y="19"/>
                  </a:cubicBezTo>
                  <a:cubicBezTo>
                    <a:pt x="2467" y="19"/>
                    <a:pt x="2393" y="93"/>
                    <a:pt x="2355" y="112"/>
                  </a:cubicBezTo>
                  <a:cubicBezTo>
                    <a:pt x="2300" y="112"/>
                    <a:pt x="2189" y="148"/>
                    <a:pt x="2078" y="112"/>
                  </a:cubicBezTo>
                  <a:cubicBezTo>
                    <a:pt x="1984" y="74"/>
                    <a:pt x="1873" y="93"/>
                    <a:pt x="1873" y="93"/>
                  </a:cubicBezTo>
                  <a:cubicBezTo>
                    <a:pt x="1873" y="93"/>
                    <a:pt x="1781" y="112"/>
                    <a:pt x="1725" y="242"/>
                  </a:cubicBezTo>
                  <a:cubicBezTo>
                    <a:pt x="1725" y="242"/>
                    <a:pt x="1707" y="316"/>
                    <a:pt x="1539" y="242"/>
                  </a:cubicBezTo>
                  <a:cubicBezTo>
                    <a:pt x="1391" y="167"/>
                    <a:pt x="1187" y="93"/>
                    <a:pt x="1131" y="93"/>
                  </a:cubicBezTo>
                  <a:cubicBezTo>
                    <a:pt x="1057" y="93"/>
                    <a:pt x="965" y="112"/>
                    <a:pt x="927" y="112"/>
                  </a:cubicBezTo>
                  <a:cubicBezTo>
                    <a:pt x="890" y="112"/>
                    <a:pt x="797" y="37"/>
                    <a:pt x="760" y="19"/>
                  </a:cubicBezTo>
                  <a:cubicBezTo>
                    <a:pt x="742" y="0"/>
                    <a:pt x="594" y="0"/>
                    <a:pt x="556" y="19"/>
                  </a:cubicBezTo>
                  <a:cubicBezTo>
                    <a:pt x="500" y="56"/>
                    <a:pt x="426" y="130"/>
                    <a:pt x="408" y="148"/>
                  </a:cubicBezTo>
                  <a:cubicBezTo>
                    <a:pt x="371" y="186"/>
                    <a:pt x="204" y="371"/>
                    <a:pt x="204" y="427"/>
                  </a:cubicBezTo>
                  <a:cubicBezTo>
                    <a:pt x="241" y="613"/>
                    <a:pt x="241" y="613"/>
                    <a:pt x="241" y="613"/>
                  </a:cubicBezTo>
                  <a:cubicBezTo>
                    <a:pt x="241" y="613"/>
                    <a:pt x="278" y="649"/>
                    <a:pt x="278" y="687"/>
                  </a:cubicBezTo>
                  <a:cubicBezTo>
                    <a:pt x="278" y="705"/>
                    <a:pt x="241" y="872"/>
                    <a:pt x="129" y="1058"/>
                  </a:cubicBezTo>
                  <a:cubicBezTo>
                    <a:pt x="129" y="1058"/>
                    <a:pt x="93" y="1206"/>
                    <a:pt x="74" y="1225"/>
                  </a:cubicBezTo>
                  <a:cubicBezTo>
                    <a:pt x="55" y="1243"/>
                    <a:pt x="18" y="1391"/>
                    <a:pt x="18" y="1429"/>
                  </a:cubicBezTo>
                  <a:cubicBezTo>
                    <a:pt x="18" y="1447"/>
                    <a:pt x="0" y="1818"/>
                    <a:pt x="18" y="1855"/>
                  </a:cubicBezTo>
                  <a:cubicBezTo>
                    <a:pt x="18" y="1855"/>
                    <a:pt x="167" y="1800"/>
                    <a:pt x="278" y="1818"/>
                  </a:cubicBezTo>
                  <a:cubicBezTo>
                    <a:pt x="371" y="1837"/>
                    <a:pt x="445" y="1837"/>
                    <a:pt x="482" y="1892"/>
                  </a:cubicBezTo>
                  <a:cubicBezTo>
                    <a:pt x="538" y="1967"/>
                    <a:pt x="594" y="1948"/>
                    <a:pt x="594" y="2003"/>
                  </a:cubicBezTo>
                  <a:cubicBezTo>
                    <a:pt x="594" y="2059"/>
                    <a:pt x="594" y="2097"/>
                    <a:pt x="630" y="2097"/>
                  </a:cubicBezTo>
                  <a:cubicBezTo>
                    <a:pt x="668" y="2097"/>
                    <a:pt x="723" y="2078"/>
                    <a:pt x="723" y="2097"/>
                  </a:cubicBezTo>
                  <a:cubicBezTo>
                    <a:pt x="742" y="2133"/>
                    <a:pt x="723" y="2208"/>
                    <a:pt x="760" y="2226"/>
                  </a:cubicBezTo>
                  <a:cubicBezTo>
                    <a:pt x="797" y="2263"/>
                    <a:pt x="835" y="2300"/>
                    <a:pt x="927" y="2300"/>
                  </a:cubicBezTo>
                  <a:cubicBezTo>
                    <a:pt x="1001" y="2319"/>
                    <a:pt x="1039" y="2338"/>
                    <a:pt x="1057" y="2319"/>
                  </a:cubicBezTo>
                  <a:cubicBezTo>
                    <a:pt x="1076" y="2282"/>
                    <a:pt x="1039" y="2263"/>
                    <a:pt x="1094" y="2282"/>
                  </a:cubicBezTo>
                  <a:cubicBezTo>
                    <a:pt x="1168" y="2300"/>
                    <a:pt x="1242" y="2263"/>
                    <a:pt x="1317" y="2263"/>
                  </a:cubicBezTo>
                  <a:cubicBezTo>
                    <a:pt x="1372" y="2282"/>
                    <a:pt x="1372" y="2282"/>
                    <a:pt x="1428" y="2226"/>
                  </a:cubicBezTo>
                </a:path>
              </a:pathLst>
            </a:custGeom>
            <a:solidFill>
              <a:schemeClr val="accent3"/>
            </a:solid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9" name="Freeform 20"/>
            <p:cNvSpPr>
              <a:spLocks noChangeArrowheads="1"/>
            </p:cNvSpPr>
            <p:nvPr/>
          </p:nvSpPr>
          <p:spPr bwMode="auto">
            <a:xfrm>
              <a:off x="3714750" y="3967163"/>
              <a:ext cx="193675" cy="120650"/>
            </a:xfrm>
            <a:custGeom>
              <a:avLst/>
              <a:gdLst>
                <a:gd name="T0" fmla="*/ 112 w 539"/>
                <a:gd name="T1" fmla="*/ 56 h 335"/>
                <a:gd name="T2" fmla="*/ 112 w 539"/>
                <a:gd name="T3" fmla="*/ 56 h 335"/>
                <a:gd name="T4" fmla="*/ 56 w 539"/>
                <a:gd name="T5" fmla="*/ 186 h 335"/>
                <a:gd name="T6" fmla="*/ 0 w 539"/>
                <a:gd name="T7" fmla="*/ 279 h 335"/>
                <a:gd name="T8" fmla="*/ 93 w 539"/>
                <a:gd name="T9" fmla="*/ 334 h 335"/>
                <a:gd name="T10" fmla="*/ 353 w 539"/>
                <a:gd name="T11" fmla="*/ 315 h 335"/>
                <a:gd name="T12" fmla="*/ 483 w 539"/>
                <a:gd name="T13" fmla="*/ 297 h 335"/>
                <a:gd name="T14" fmla="*/ 501 w 539"/>
                <a:gd name="T15" fmla="*/ 186 h 335"/>
                <a:gd name="T16" fmla="*/ 445 w 539"/>
                <a:gd name="T17" fmla="*/ 74 h 335"/>
                <a:gd name="T18" fmla="*/ 112 w 539"/>
                <a:gd name="T19"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35">
                  <a:moveTo>
                    <a:pt x="112" y="56"/>
                  </a:moveTo>
                  <a:lnTo>
                    <a:pt x="112" y="56"/>
                  </a:lnTo>
                  <a:cubicBezTo>
                    <a:pt x="112" y="56"/>
                    <a:pt x="93" y="149"/>
                    <a:pt x="56" y="186"/>
                  </a:cubicBezTo>
                  <a:cubicBezTo>
                    <a:pt x="38" y="223"/>
                    <a:pt x="0" y="223"/>
                    <a:pt x="0" y="279"/>
                  </a:cubicBezTo>
                  <a:cubicBezTo>
                    <a:pt x="0" y="315"/>
                    <a:pt x="19" y="334"/>
                    <a:pt x="93" y="334"/>
                  </a:cubicBezTo>
                  <a:cubicBezTo>
                    <a:pt x="167" y="334"/>
                    <a:pt x="297" y="315"/>
                    <a:pt x="353" y="315"/>
                  </a:cubicBezTo>
                  <a:cubicBezTo>
                    <a:pt x="409" y="315"/>
                    <a:pt x="464" y="334"/>
                    <a:pt x="483" y="297"/>
                  </a:cubicBezTo>
                  <a:cubicBezTo>
                    <a:pt x="483" y="241"/>
                    <a:pt x="464" y="241"/>
                    <a:pt x="501" y="186"/>
                  </a:cubicBezTo>
                  <a:cubicBezTo>
                    <a:pt x="538" y="112"/>
                    <a:pt x="501" y="74"/>
                    <a:pt x="445" y="74"/>
                  </a:cubicBezTo>
                  <a:cubicBezTo>
                    <a:pt x="390" y="74"/>
                    <a:pt x="130" y="0"/>
                    <a:pt x="112"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0" name="Freeform 21"/>
            <p:cNvSpPr>
              <a:spLocks noChangeArrowheads="1"/>
            </p:cNvSpPr>
            <p:nvPr/>
          </p:nvSpPr>
          <p:spPr bwMode="auto">
            <a:xfrm>
              <a:off x="3627438" y="2865438"/>
              <a:ext cx="708025" cy="1149350"/>
            </a:xfrm>
            <a:custGeom>
              <a:avLst/>
              <a:gdLst>
                <a:gd name="T0" fmla="*/ 1763 w 1967"/>
                <a:gd name="T1" fmla="*/ 1762 h 3191"/>
                <a:gd name="T2" fmla="*/ 1763 w 1967"/>
                <a:gd name="T3" fmla="*/ 1762 h 3191"/>
                <a:gd name="T4" fmla="*/ 1651 w 1967"/>
                <a:gd name="T5" fmla="*/ 1985 h 3191"/>
                <a:gd name="T6" fmla="*/ 1503 w 1967"/>
                <a:gd name="T7" fmla="*/ 2262 h 3191"/>
                <a:gd name="T8" fmla="*/ 1614 w 1967"/>
                <a:gd name="T9" fmla="*/ 2467 h 3191"/>
                <a:gd name="T10" fmla="*/ 1651 w 1967"/>
                <a:gd name="T11" fmla="*/ 2652 h 3191"/>
                <a:gd name="T12" fmla="*/ 1855 w 1967"/>
                <a:gd name="T13" fmla="*/ 2875 h 3191"/>
                <a:gd name="T14" fmla="*/ 1892 w 1967"/>
                <a:gd name="T15" fmla="*/ 3079 h 3191"/>
                <a:gd name="T16" fmla="*/ 1744 w 1967"/>
                <a:gd name="T17" fmla="*/ 3172 h 3191"/>
                <a:gd name="T18" fmla="*/ 761 w 1967"/>
                <a:gd name="T19" fmla="*/ 3172 h 3191"/>
                <a:gd name="T20" fmla="*/ 650 w 1967"/>
                <a:gd name="T21" fmla="*/ 3134 h 3191"/>
                <a:gd name="T22" fmla="*/ 445 w 1967"/>
                <a:gd name="T23" fmla="*/ 3098 h 3191"/>
                <a:gd name="T24" fmla="*/ 353 w 1967"/>
                <a:gd name="T25" fmla="*/ 3116 h 3191"/>
                <a:gd name="T26" fmla="*/ 353 w 1967"/>
                <a:gd name="T27" fmla="*/ 3023 h 3191"/>
                <a:gd name="T28" fmla="*/ 315 w 1967"/>
                <a:gd name="T29" fmla="*/ 2856 h 3191"/>
                <a:gd name="T30" fmla="*/ 315 w 1967"/>
                <a:gd name="T31" fmla="*/ 2801 h 3191"/>
                <a:gd name="T32" fmla="*/ 279 w 1967"/>
                <a:gd name="T33" fmla="*/ 2727 h 3191"/>
                <a:gd name="T34" fmla="*/ 241 w 1967"/>
                <a:gd name="T35" fmla="*/ 2689 h 3191"/>
                <a:gd name="T36" fmla="*/ 185 w 1967"/>
                <a:gd name="T37" fmla="*/ 2671 h 3191"/>
                <a:gd name="T38" fmla="*/ 111 w 1967"/>
                <a:gd name="T39" fmla="*/ 2652 h 3191"/>
                <a:gd name="T40" fmla="*/ 56 w 1967"/>
                <a:gd name="T41" fmla="*/ 2578 h 3191"/>
                <a:gd name="T42" fmla="*/ 0 w 1967"/>
                <a:gd name="T43" fmla="*/ 2485 h 3191"/>
                <a:gd name="T44" fmla="*/ 37 w 1967"/>
                <a:gd name="T45" fmla="*/ 2430 h 3191"/>
                <a:gd name="T46" fmla="*/ 130 w 1967"/>
                <a:gd name="T47" fmla="*/ 2262 h 3191"/>
                <a:gd name="T48" fmla="*/ 204 w 1967"/>
                <a:gd name="T49" fmla="*/ 2021 h 3191"/>
                <a:gd name="T50" fmla="*/ 464 w 1967"/>
                <a:gd name="T51" fmla="*/ 1947 h 3191"/>
                <a:gd name="T52" fmla="*/ 631 w 1967"/>
                <a:gd name="T53" fmla="*/ 2003 h 3191"/>
                <a:gd name="T54" fmla="*/ 835 w 1967"/>
                <a:gd name="T55" fmla="*/ 1799 h 3191"/>
                <a:gd name="T56" fmla="*/ 1021 w 1967"/>
                <a:gd name="T57" fmla="*/ 1428 h 3191"/>
                <a:gd name="T58" fmla="*/ 1076 w 1967"/>
                <a:gd name="T59" fmla="*/ 1261 h 3191"/>
                <a:gd name="T60" fmla="*/ 1095 w 1967"/>
                <a:gd name="T61" fmla="*/ 1224 h 3191"/>
                <a:gd name="T62" fmla="*/ 1206 w 1967"/>
                <a:gd name="T63" fmla="*/ 1094 h 3191"/>
                <a:gd name="T64" fmla="*/ 1206 w 1967"/>
                <a:gd name="T65" fmla="*/ 946 h 3191"/>
                <a:gd name="T66" fmla="*/ 1298 w 1967"/>
                <a:gd name="T67" fmla="*/ 816 h 3191"/>
                <a:gd name="T68" fmla="*/ 1373 w 1967"/>
                <a:gd name="T69" fmla="*/ 704 h 3191"/>
                <a:gd name="T70" fmla="*/ 1354 w 1967"/>
                <a:gd name="T71" fmla="*/ 537 h 3191"/>
                <a:gd name="T72" fmla="*/ 1187 w 1967"/>
                <a:gd name="T73" fmla="*/ 371 h 3191"/>
                <a:gd name="T74" fmla="*/ 1039 w 1967"/>
                <a:gd name="T75" fmla="*/ 278 h 3191"/>
                <a:gd name="T76" fmla="*/ 1224 w 1967"/>
                <a:gd name="T77" fmla="*/ 0 h 3191"/>
                <a:gd name="T78" fmla="*/ 1410 w 1967"/>
                <a:gd name="T79" fmla="*/ 389 h 3191"/>
                <a:gd name="T80" fmla="*/ 1577 w 1967"/>
                <a:gd name="T81" fmla="*/ 537 h 3191"/>
                <a:gd name="T82" fmla="*/ 1595 w 1967"/>
                <a:gd name="T83" fmla="*/ 649 h 3191"/>
                <a:gd name="T84" fmla="*/ 1577 w 1967"/>
                <a:gd name="T85" fmla="*/ 760 h 3191"/>
                <a:gd name="T86" fmla="*/ 1633 w 1967"/>
                <a:gd name="T87" fmla="*/ 983 h 3191"/>
                <a:gd name="T88" fmla="*/ 1484 w 1967"/>
                <a:gd name="T89" fmla="*/ 1149 h 3191"/>
                <a:gd name="T90" fmla="*/ 1336 w 1967"/>
                <a:gd name="T91" fmla="*/ 1205 h 3191"/>
                <a:gd name="T92" fmla="*/ 1428 w 1967"/>
                <a:gd name="T93" fmla="*/ 1372 h 3191"/>
                <a:gd name="T94" fmla="*/ 1688 w 1967"/>
                <a:gd name="T95" fmla="*/ 1576 h 3191"/>
                <a:gd name="T96" fmla="*/ 1763 w 1967"/>
                <a:gd name="T97" fmla="*/ 1762 h 3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67" h="3191">
                  <a:moveTo>
                    <a:pt x="1763" y="1762"/>
                  </a:moveTo>
                  <a:lnTo>
                    <a:pt x="1763" y="1762"/>
                  </a:lnTo>
                  <a:cubicBezTo>
                    <a:pt x="1763" y="1762"/>
                    <a:pt x="1688" y="1910"/>
                    <a:pt x="1651" y="1985"/>
                  </a:cubicBezTo>
                  <a:cubicBezTo>
                    <a:pt x="1614" y="2059"/>
                    <a:pt x="1484" y="2151"/>
                    <a:pt x="1503" y="2262"/>
                  </a:cubicBezTo>
                  <a:cubicBezTo>
                    <a:pt x="1540" y="2374"/>
                    <a:pt x="1577" y="2356"/>
                    <a:pt x="1614" y="2467"/>
                  </a:cubicBezTo>
                  <a:cubicBezTo>
                    <a:pt x="1633" y="2578"/>
                    <a:pt x="1558" y="2559"/>
                    <a:pt x="1651" y="2652"/>
                  </a:cubicBezTo>
                  <a:cubicBezTo>
                    <a:pt x="1725" y="2727"/>
                    <a:pt x="1818" y="2819"/>
                    <a:pt x="1855" y="2875"/>
                  </a:cubicBezTo>
                  <a:cubicBezTo>
                    <a:pt x="1911" y="2912"/>
                    <a:pt x="1966" y="2986"/>
                    <a:pt x="1892" y="3079"/>
                  </a:cubicBezTo>
                  <a:cubicBezTo>
                    <a:pt x="1837" y="3153"/>
                    <a:pt x="1855" y="3190"/>
                    <a:pt x="1744" y="3172"/>
                  </a:cubicBezTo>
                  <a:cubicBezTo>
                    <a:pt x="1614" y="3172"/>
                    <a:pt x="872" y="3098"/>
                    <a:pt x="761" y="3172"/>
                  </a:cubicBezTo>
                  <a:cubicBezTo>
                    <a:pt x="761" y="3172"/>
                    <a:pt x="724" y="3134"/>
                    <a:pt x="650" y="3134"/>
                  </a:cubicBezTo>
                  <a:cubicBezTo>
                    <a:pt x="556" y="3134"/>
                    <a:pt x="464" y="3098"/>
                    <a:pt x="445" y="3098"/>
                  </a:cubicBezTo>
                  <a:cubicBezTo>
                    <a:pt x="427" y="3098"/>
                    <a:pt x="353" y="3116"/>
                    <a:pt x="353" y="3116"/>
                  </a:cubicBezTo>
                  <a:cubicBezTo>
                    <a:pt x="353" y="3116"/>
                    <a:pt x="353" y="3060"/>
                    <a:pt x="353" y="3023"/>
                  </a:cubicBezTo>
                  <a:cubicBezTo>
                    <a:pt x="353" y="2968"/>
                    <a:pt x="334" y="2893"/>
                    <a:pt x="315" y="2856"/>
                  </a:cubicBezTo>
                  <a:cubicBezTo>
                    <a:pt x="315" y="2838"/>
                    <a:pt x="315" y="2838"/>
                    <a:pt x="315" y="2801"/>
                  </a:cubicBezTo>
                  <a:cubicBezTo>
                    <a:pt x="315" y="2763"/>
                    <a:pt x="315" y="2727"/>
                    <a:pt x="279" y="2727"/>
                  </a:cubicBezTo>
                  <a:cubicBezTo>
                    <a:pt x="241" y="2727"/>
                    <a:pt x="260" y="2727"/>
                    <a:pt x="241" y="2689"/>
                  </a:cubicBezTo>
                  <a:cubicBezTo>
                    <a:pt x="223" y="2652"/>
                    <a:pt x="223" y="2652"/>
                    <a:pt x="185" y="2671"/>
                  </a:cubicBezTo>
                  <a:cubicBezTo>
                    <a:pt x="167" y="2689"/>
                    <a:pt x="149" y="2689"/>
                    <a:pt x="111" y="2652"/>
                  </a:cubicBezTo>
                  <a:cubicBezTo>
                    <a:pt x="93" y="2615"/>
                    <a:pt x="93" y="2615"/>
                    <a:pt x="56" y="2578"/>
                  </a:cubicBezTo>
                  <a:cubicBezTo>
                    <a:pt x="37" y="2541"/>
                    <a:pt x="0" y="2485"/>
                    <a:pt x="0" y="2485"/>
                  </a:cubicBezTo>
                  <a:cubicBezTo>
                    <a:pt x="0" y="2485"/>
                    <a:pt x="19" y="2448"/>
                    <a:pt x="37" y="2430"/>
                  </a:cubicBezTo>
                  <a:cubicBezTo>
                    <a:pt x="56" y="2392"/>
                    <a:pt x="111" y="2318"/>
                    <a:pt x="130" y="2262"/>
                  </a:cubicBezTo>
                  <a:cubicBezTo>
                    <a:pt x="130" y="2207"/>
                    <a:pt x="130" y="2077"/>
                    <a:pt x="204" y="2021"/>
                  </a:cubicBezTo>
                  <a:cubicBezTo>
                    <a:pt x="260" y="1966"/>
                    <a:pt x="334" y="1891"/>
                    <a:pt x="464" y="1947"/>
                  </a:cubicBezTo>
                  <a:cubicBezTo>
                    <a:pt x="594" y="1985"/>
                    <a:pt x="556" y="2003"/>
                    <a:pt x="631" y="2003"/>
                  </a:cubicBezTo>
                  <a:cubicBezTo>
                    <a:pt x="686" y="2003"/>
                    <a:pt x="724" y="2003"/>
                    <a:pt x="835" y="1799"/>
                  </a:cubicBezTo>
                  <a:cubicBezTo>
                    <a:pt x="927" y="1595"/>
                    <a:pt x="1021" y="1428"/>
                    <a:pt x="1021" y="1428"/>
                  </a:cubicBezTo>
                  <a:cubicBezTo>
                    <a:pt x="1021" y="1428"/>
                    <a:pt x="1076" y="1279"/>
                    <a:pt x="1076" y="1261"/>
                  </a:cubicBezTo>
                  <a:cubicBezTo>
                    <a:pt x="1095" y="1243"/>
                    <a:pt x="1095" y="1224"/>
                    <a:pt x="1095" y="1224"/>
                  </a:cubicBezTo>
                  <a:cubicBezTo>
                    <a:pt x="1095" y="1224"/>
                    <a:pt x="1169" y="1131"/>
                    <a:pt x="1206" y="1094"/>
                  </a:cubicBezTo>
                  <a:cubicBezTo>
                    <a:pt x="1224" y="1057"/>
                    <a:pt x="1243" y="1020"/>
                    <a:pt x="1206" y="946"/>
                  </a:cubicBezTo>
                  <a:cubicBezTo>
                    <a:pt x="1206" y="946"/>
                    <a:pt x="1206" y="908"/>
                    <a:pt x="1298" y="816"/>
                  </a:cubicBezTo>
                  <a:cubicBezTo>
                    <a:pt x="1298" y="816"/>
                    <a:pt x="1373" y="742"/>
                    <a:pt x="1373" y="704"/>
                  </a:cubicBezTo>
                  <a:cubicBezTo>
                    <a:pt x="1392" y="686"/>
                    <a:pt x="1392" y="593"/>
                    <a:pt x="1354" y="537"/>
                  </a:cubicBezTo>
                  <a:cubicBezTo>
                    <a:pt x="1317" y="501"/>
                    <a:pt x="1187" y="371"/>
                    <a:pt x="1187" y="371"/>
                  </a:cubicBezTo>
                  <a:cubicBezTo>
                    <a:pt x="1039" y="278"/>
                    <a:pt x="1039" y="278"/>
                    <a:pt x="1039" y="278"/>
                  </a:cubicBezTo>
                  <a:cubicBezTo>
                    <a:pt x="1039" y="278"/>
                    <a:pt x="1224" y="55"/>
                    <a:pt x="1224" y="0"/>
                  </a:cubicBezTo>
                  <a:cubicBezTo>
                    <a:pt x="1224" y="0"/>
                    <a:pt x="1373" y="333"/>
                    <a:pt x="1410" y="389"/>
                  </a:cubicBezTo>
                  <a:cubicBezTo>
                    <a:pt x="1447" y="426"/>
                    <a:pt x="1521" y="519"/>
                    <a:pt x="1577" y="537"/>
                  </a:cubicBezTo>
                  <a:cubicBezTo>
                    <a:pt x="1651" y="575"/>
                    <a:pt x="1633" y="630"/>
                    <a:pt x="1595" y="649"/>
                  </a:cubicBezTo>
                  <a:cubicBezTo>
                    <a:pt x="1577" y="686"/>
                    <a:pt x="1558" y="704"/>
                    <a:pt x="1577" y="760"/>
                  </a:cubicBezTo>
                  <a:cubicBezTo>
                    <a:pt x="1577" y="834"/>
                    <a:pt x="1669" y="908"/>
                    <a:pt x="1633" y="983"/>
                  </a:cubicBezTo>
                  <a:cubicBezTo>
                    <a:pt x="1614" y="1038"/>
                    <a:pt x="1577" y="1094"/>
                    <a:pt x="1484" y="1149"/>
                  </a:cubicBezTo>
                  <a:cubicBezTo>
                    <a:pt x="1373" y="1187"/>
                    <a:pt x="1336" y="1187"/>
                    <a:pt x="1336" y="1205"/>
                  </a:cubicBezTo>
                  <a:cubicBezTo>
                    <a:pt x="1317" y="1243"/>
                    <a:pt x="1317" y="1335"/>
                    <a:pt x="1428" y="1372"/>
                  </a:cubicBezTo>
                  <a:cubicBezTo>
                    <a:pt x="1558" y="1409"/>
                    <a:pt x="1633" y="1409"/>
                    <a:pt x="1688" y="1576"/>
                  </a:cubicBezTo>
                  <a:cubicBezTo>
                    <a:pt x="1744" y="1762"/>
                    <a:pt x="1763" y="1762"/>
                    <a:pt x="1763" y="176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1" name="Freeform 22"/>
            <p:cNvSpPr>
              <a:spLocks noChangeArrowheads="1"/>
            </p:cNvSpPr>
            <p:nvPr/>
          </p:nvSpPr>
          <p:spPr bwMode="auto">
            <a:xfrm>
              <a:off x="3633788" y="3992563"/>
              <a:ext cx="554037" cy="534987"/>
            </a:xfrm>
            <a:custGeom>
              <a:avLst/>
              <a:gdLst>
                <a:gd name="T0" fmla="*/ 575 w 1540"/>
                <a:gd name="T1" fmla="*/ 1484 h 1485"/>
                <a:gd name="T2" fmla="*/ 575 w 1540"/>
                <a:gd name="T3" fmla="*/ 1484 h 1485"/>
                <a:gd name="T4" fmla="*/ 667 w 1540"/>
                <a:gd name="T5" fmla="*/ 1409 h 1485"/>
                <a:gd name="T6" fmla="*/ 816 w 1540"/>
                <a:gd name="T7" fmla="*/ 1465 h 1485"/>
                <a:gd name="T8" fmla="*/ 834 w 1540"/>
                <a:gd name="T9" fmla="*/ 1298 h 1485"/>
                <a:gd name="T10" fmla="*/ 797 w 1540"/>
                <a:gd name="T11" fmla="*/ 1187 h 1485"/>
                <a:gd name="T12" fmla="*/ 983 w 1540"/>
                <a:gd name="T13" fmla="*/ 1020 h 1485"/>
                <a:gd name="T14" fmla="*/ 1113 w 1540"/>
                <a:gd name="T15" fmla="*/ 1076 h 1485"/>
                <a:gd name="T16" fmla="*/ 1354 w 1540"/>
                <a:gd name="T17" fmla="*/ 1168 h 1485"/>
                <a:gd name="T18" fmla="*/ 1502 w 1540"/>
                <a:gd name="T19" fmla="*/ 908 h 1485"/>
                <a:gd name="T20" fmla="*/ 1409 w 1540"/>
                <a:gd name="T21" fmla="*/ 631 h 1485"/>
                <a:gd name="T22" fmla="*/ 1335 w 1540"/>
                <a:gd name="T23" fmla="*/ 446 h 1485"/>
                <a:gd name="T24" fmla="*/ 1409 w 1540"/>
                <a:gd name="T25" fmla="*/ 223 h 1485"/>
                <a:gd name="T26" fmla="*/ 1205 w 1540"/>
                <a:gd name="T27" fmla="*/ 260 h 1485"/>
                <a:gd name="T28" fmla="*/ 1113 w 1540"/>
                <a:gd name="T29" fmla="*/ 205 h 1485"/>
                <a:gd name="T30" fmla="*/ 1038 w 1540"/>
                <a:gd name="T31" fmla="*/ 0 h 1485"/>
                <a:gd name="T32" fmla="*/ 742 w 1540"/>
                <a:gd name="T33" fmla="*/ 38 h 1485"/>
                <a:gd name="T34" fmla="*/ 723 w 1540"/>
                <a:gd name="T35" fmla="*/ 112 h 1485"/>
                <a:gd name="T36" fmla="*/ 705 w 1540"/>
                <a:gd name="T37" fmla="*/ 223 h 1485"/>
                <a:gd name="T38" fmla="*/ 593 w 1540"/>
                <a:gd name="T39" fmla="*/ 241 h 1485"/>
                <a:gd name="T40" fmla="*/ 445 w 1540"/>
                <a:gd name="T41" fmla="*/ 260 h 1485"/>
                <a:gd name="T42" fmla="*/ 278 w 1540"/>
                <a:gd name="T43" fmla="*/ 241 h 1485"/>
                <a:gd name="T44" fmla="*/ 222 w 1540"/>
                <a:gd name="T45" fmla="*/ 223 h 1485"/>
                <a:gd name="T46" fmla="*/ 222 w 1540"/>
                <a:gd name="T47" fmla="*/ 353 h 1485"/>
                <a:gd name="T48" fmla="*/ 166 w 1540"/>
                <a:gd name="T49" fmla="*/ 612 h 1485"/>
                <a:gd name="T50" fmla="*/ 74 w 1540"/>
                <a:gd name="T51" fmla="*/ 742 h 1485"/>
                <a:gd name="T52" fmla="*/ 18 w 1540"/>
                <a:gd name="T53" fmla="*/ 760 h 1485"/>
                <a:gd name="T54" fmla="*/ 74 w 1540"/>
                <a:gd name="T55" fmla="*/ 872 h 1485"/>
                <a:gd name="T56" fmla="*/ 74 w 1540"/>
                <a:gd name="T57" fmla="*/ 927 h 1485"/>
                <a:gd name="T58" fmla="*/ 260 w 1540"/>
                <a:gd name="T59" fmla="*/ 1224 h 1485"/>
                <a:gd name="T60" fmla="*/ 575 w 1540"/>
                <a:gd name="T61" fmla="*/ 1484 h 1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0" h="1485">
                  <a:moveTo>
                    <a:pt x="575" y="1484"/>
                  </a:moveTo>
                  <a:lnTo>
                    <a:pt x="575" y="1484"/>
                  </a:lnTo>
                  <a:cubicBezTo>
                    <a:pt x="612" y="1484"/>
                    <a:pt x="556" y="1391"/>
                    <a:pt x="667" y="1409"/>
                  </a:cubicBezTo>
                  <a:cubicBezTo>
                    <a:pt x="779" y="1428"/>
                    <a:pt x="760" y="1484"/>
                    <a:pt x="816" y="1465"/>
                  </a:cubicBezTo>
                  <a:cubicBezTo>
                    <a:pt x="890" y="1428"/>
                    <a:pt x="872" y="1373"/>
                    <a:pt x="834" y="1298"/>
                  </a:cubicBezTo>
                  <a:cubicBezTo>
                    <a:pt x="797" y="1243"/>
                    <a:pt x="723" y="1224"/>
                    <a:pt x="797" y="1187"/>
                  </a:cubicBezTo>
                  <a:cubicBezTo>
                    <a:pt x="872" y="1131"/>
                    <a:pt x="964" y="1038"/>
                    <a:pt x="983" y="1020"/>
                  </a:cubicBezTo>
                  <a:cubicBezTo>
                    <a:pt x="1020" y="1002"/>
                    <a:pt x="1002" y="1002"/>
                    <a:pt x="1113" y="1076"/>
                  </a:cubicBezTo>
                  <a:cubicBezTo>
                    <a:pt x="1224" y="1168"/>
                    <a:pt x="1279" y="1224"/>
                    <a:pt x="1354" y="1168"/>
                  </a:cubicBezTo>
                  <a:cubicBezTo>
                    <a:pt x="1428" y="1094"/>
                    <a:pt x="1539" y="1020"/>
                    <a:pt x="1502" y="908"/>
                  </a:cubicBezTo>
                  <a:cubicBezTo>
                    <a:pt x="1465" y="797"/>
                    <a:pt x="1484" y="686"/>
                    <a:pt x="1409" y="631"/>
                  </a:cubicBezTo>
                  <a:cubicBezTo>
                    <a:pt x="1335" y="556"/>
                    <a:pt x="1261" y="501"/>
                    <a:pt x="1335" y="446"/>
                  </a:cubicBezTo>
                  <a:cubicBezTo>
                    <a:pt x="1391" y="372"/>
                    <a:pt x="1502" y="279"/>
                    <a:pt x="1409" y="223"/>
                  </a:cubicBezTo>
                  <a:cubicBezTo>
                    <a:pt x="1335" y="167"/>
                    <a:pt x="1243" y="241"/>
                    <a:pt x="1205" y="260"/>
                  </a:cubicBezTo>
                  <a:cubicBezTo>
                    <a:pt x="1168" y="260"/>
                    <a:pt x="1150" y="279"/>
                    <a:pt x="1113" y="205"/>
                  </a:cubicBezTo>
                  <a:cubicBezTo>
                    <a:pt x="1076" y="130"/>
                    <a:pt x="1038" y="0"/>
                    <a:pt x="1038" y="0"/>
                  </a:cubicBezTo>
                  <a:cubicBezTo>
                    <a:pt x="1038" y="0"/>
                    <a:pt x="760" y="19"/>
                    <a:pt x="742" y="38"/>
                  </a:cubicBezTo>
                  <a:cubicBezTo>
                    <a:pt x="742" y="38"/>
                    <a:pt x="742" y="75"/>
                    <a:pt x="723" y="112"/>
                  </a:cubicBezTo>
                  <a:cubicBezTo>
                    <a:pt x="705" y="130"/>
                    <a:pt x="705" y="205"/>
                    <a:pt x="705" y="223"/>
                  </a:cubicBezTo>
                  <a:cubicBezTo>
                    <a:pt x="705" y="241"/>
                    <a:pt x="667" y="241"/>
                    <a:pt x="593" y="241"/>
                  </a:cubicBezTo>
                  <a:cubicBezTo>
                    <a:pt x="537" y="241"/>
                    <a:pt x="482" y="260"/>
                    <a:pt x="445" y="260"/>
                  </a:cubicBezTo>
                  <a:cubicBezTo>
                    <a:pt x="426" y="260"/>
                    <a:pt x="315" y="260"/>
                    <a:pt x="278" y="241"/>
                  </a:cubicBezTo>
                  <a:cubicBezTo>
                    <a:pt x="241" y="241"/>
                    <a:pt x="222" y="223"/>
                    <a:pt x="222" y="223"/>
                  </a:cubicBezTo>
                  <a:cubicBezTo>
                    <a:pt x="222" y="223"/>
                    <a:pt x="241" y="297"/>
                    <a:pt x="222" y="353"/>
                  </a:cubicBezTo>
                  <a:cubicBezTo>
                    <a:pt x="204" y="409"/>
                    <a:pt x="204" y="519"/>
                    <a:pt x="166" y="612"/>
                  </a:cubicBezTo>
                  <a:cubicBezTo>
                    <a:pt x="130" y="686"/>
                    <a:pt x="111" y="742"/>
                    <a:pt x="74" y="742"/>
                  </a:cubicBezTo>
                  <a:cubicBezTo>
                    <a:pt x="37" y="742"/>
                    <a:pt x="0" y="705"/>
                    <a:pt x="18" y="760"/>
                  </a:cubicBezTo>
                  <a:cubicBezTo>
                    <a:pt x="37" y="816"/>
                    <a:pt x="74" y="853"/>
                    <a:pt x="74" y="872"/>
                  </a:cubicBezTo>
                  <a:cubicBezTo>
                    <a:pt x="74" y="890"/>
                    <a:pt x="37" y="890"/>
                    <a:pt x="74" y="927"/>
                  </a:cubicBezTo>
                  <a:cubicBezTo>
                    <a:pt x="92" y="964"/>
                    <a:pt x="185" y="1131"/>
                    <a:pt x="260" y="1224"/>
                  </a:cubicBezTo>
                  <a:cubicBezTo>
                    <a:pt x="352" y="1298"/>
                    <a:pt x="445" y="1428"/>
                    <a:pt x="575" y="148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2" name="Freeform 23"/>
            <p:cNvSpPr>
              <a:spLocks noChangeArrowheads="1"/>
            </p:cNvSpPr>
            <p:nvPr/>
          </p:nvSpPr>
          <p:spPr bwMode="auto">
            <a:xfrm>
              <a:off x="3841750" y="3846513"/>
              <a:ext cx="674688" cy="820737"/>
            </a:xfrm>
            <a:custGeom>
              <a:avLst/>
              <a:gdLst>
                <a:gd name="T0" fmla="*/ 1836 w 1873"/>
                <a:gd name="T1" fmla="*/ 111 h 2281"/>
                <a:gd name="T2" fmla="*/ 1836 w 1873"/>
                <a:gd name="T3" fmla="*/ 111 h 2281"/>
                <a:gd name="T4" fmla="*/ 1706 w 1873"/>
                <a:gd name="T5" fmla="*/ 36 h 2281"/>
                <a:gd name="T6" fmla="*/ 1484 w 1873"/>
                <a:gd name="T7" fmla="*/ 74 h 2281"/>
                <a:gd name="T8" fmla="*/ 1372 w 1873"/>
                <a:gd name="T9" fmla="*/ 222 h 2281"/>
                <a:gd name="T10" fmla="*/ 1335 w 1873"/>
                <a:gd name="T11" fmla="*/ 296 h 2281"/>
                <a:gd name="T12" fmla="*/ 1280 w 1873"/>
                <a:gd name="T13" fmla="*/ 389 h 2281"/>
                <a:gd name="T14" fmla="*/ 1224 w 1873"/>
                <a:gd name="T15" fmla="*/ 445 h 2281"/>
                <a:gd name="T16" fmla="*/ 927 w 1873"/>
                <a:gd name="T17" fmla="*/ 426 h 2281"/>
                <a:gd name="T18" fmla="*/ 463 w 1873"/>
                <a:gd name="T19" fmla="*/ 407 h 2281"/>
                <a:gd name="T20" fmla="*/ 556 w 1873"/>
                <a:gd name="T21" fmla="*/ 648 h 2281"/>
                <a:gd name="T22" fmla="*/ 668 w 1873"/>
                <a:gd name="T23" fmla="*/ 648 h 2281"/>
                <a:gd name="T24" fmla="*/ 872 w 1873"/>
                <a:gd name="T25" fmla="*/ 648 h 2281"/>
                <a:gd name="T26" fmla="*/ 816 w 1873"/>
                <a:gd name="T27" fmla="*/ 779 h 2281"/>
                <a:gd name="T28" fmla="*/ 723 w 1873"/>
                <a:gd name="T29" fmla="*/ 870 h 2281"/>
                <a:gd name="T30" fmla="*/ 798 w 1873"/>
                <a:gd name="T31" fmla="*/ 1000 h 2281"/>
                <a:gd name="T32" fmla="*/ 890 w 1873"/>
                <a:gd name="T33" fmla="*/ 1130 h 2281"/>
                <a:gd name="T34" fmla="*/ 927 w 1873"/>
                <a:gd name="T35" fmla="*/ 1297 h 2281"/>
                <a:gd name="T36" fmla="*/ 909 w 1873"/>
                <a:gd name="T37" fmla="*/ 1445 h 2281"/>
                <a:gd name="T38" fmla="*/ 760 w 1873"/>
                <a:gd name="T39" fmla="*/ 1594 h 2281"/>
                <a:gd name="T40" fmla="*/ 630 w 1873"/>
                <a:gd name="T41" fmla="*/ 1557 h 2281"/>
                <a:gd name="T42" fmla="*/ 445 w 1873"/>
                <a:gd name="T43" fmla="*/ 1427 h 2281"/>
                <a:gd name="T44" fmla="*/ 408 w 1873"/>
                <a:gd name="T45" fmla="*/ 1427 h 2281"/>
                <a:gd name="T46" fmla="*/ 222 w 1873"/>
                <a:gd name="T47" fmla="*/ 1594 h 2281"/>
                <a:gd name="T48" fmla="*/ 204 w 1873"/>
                <a:gd name="T49" fmla="*/ 1650 h 2281"/>
                <a:gd name="T50" fmla="*/ 278 w 1873"/>
                <a:gd name="T51" fmla="*/ 1780 h 2281"/>
                <a:gd name="T52" fmla="*/ 222 w 1873"/>
                <a:gd name="T53" fmla="*/ 1872 h 2281"/>
                <a:gd name="T54" fmla="*/ 148 w 1873"/>
                <a:gd name="T55" fmla="*/ 1835 h 2281"/>
                <a:gd name="T56" fmla="*/ 56 w 1873"/>
                <a:gd name="T57" fmla="*/ 1816 h 2281"/>
                <a:gd name="T58" fmla="*/ 0 w 1873"/>
                <a:gd name="T59" fmla="*/ 1891 h 2281"/>
                <a:gd name="T60" fmla="*/ 130 w 1873"/>
                <a:gd name="T61" fmla="*/ 2021 h 2281"/>
                <a:gd name="T62" fmla="*/ 204 w 1873"/>
                <a:gd name="T63" fmla="*/ 2187 h 2281"/>
                <a:gd name="T64" fmla="*/ 241 w 1873"/>
                <a:gd name="T65" fmla="*/ 2280 h 2281"/>
                <a:gd name="T66" fmla="*/ 333 w 1873"/>
                <a:gd name="T67" fmla="*/ 2206 h 2281"/>
                <a:gd name="T68" fmla="*/ 482 w 1873"/>
                <a:gd name="T69" fmla="*/ 2095 h 2281"/>
                <a:gd name="T70" fmla="*/ 760 w 1873"/>
                <a:gd name="T71" fmla="*/ 2076 h 2281"/>
                <a:gd name="T72" fmla="*/ 1057 w 1873"/>
                <a:gd name="T73" fmla="*/ 1928 h 2281"/>
                <a:gd name="T74" fmla="*/ 1187 w 1873"/>
                <a:gd name="T75" fmla="*/ 1816 h 2281"/>
                <a:gd name="T76" fmla="*/ 1243 w 1873"/>
                <a:gd name="T77" fmla="*/ 1612 h 2281"/>
                <a:gd name="T78" fmla="*/ 1335 w 1873"/>
                <a:gd name="T79" fmla="*/ 1427 h 2281"/>
                <a:gd name="T80" fmla="*/ 1391 w 1873"/>
                <a:gd name="T81" fmla="*/ 1260 h 2281"/>
                <a:gd name="T82" fmla="*/ 1595 w 1873"/>
                <a:gd name="T83" fmla="*/ 1093 h 2281"/>
                <a:gd name="T84" fmla="*/ 1687 w 1873"/>
                <a:gd name="T85" fmla="*/ 889 h 2281"/>
                <a:gd name="T86" fmla="*/ 1742 w 1873"/>
                <a:gd name="T87" fmla="*/ 500 h 2281"/>
                <a:gd name="T88" fmla="*/ 1872 w 1873"/>
                <a:gd name="T89" fmla="*/ 203 h 2281"/>
                <a:gd name="T90" fmla="*/ 1836 w 1873"/>
                <a:gd name="T91" fmla="*/ 111 h 2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3" h="2281">
                  <a:moveTo>
                    <a:pt x="1836" y="111"/>
                  </a:moveTo>
                  <a:lnTo>
                    <a:pt x="1836" y="111"/>
                  </a:lnTo>
                  <a:cubicBezTo>
                    <a:pt x="1836" y="111"/>
                    <a:pt x="1854" y="74"/>
                    <a:pt x="1706" y="36"/>
                  </a:cubicBezTo>
                  <a:cubicBezTo>
                    <a:pt x="1558" y="0"/>
                    <a:pt x="1521" y="0"/>
                    <a:pt x="1484" y="74"/>
                  </a:cubicBezTo>
                  <a:cubicBezTo>
                    <a:pt x="1428" y="129"/>
                    <a:pt x="1410" y="203"/>
                    <a:pt x="1372" y="222"/>
                  </a:cubicBezTo>
                  <a:cubicBezTo>
                    <a:pt x="1354" y="259"/>
                    <a:pt x="1335" y="296"/>
                    <a:pt x="1335" y="296"/>
                  </a:cubicBezTo>
                  <a:cubicBezTo>
                    <a:pt x="1280" y="389"/>
                    <a:pt x="1280" y="389"/>
                    <a:pt x="1280" y="389"/>
                  </a:cubicBezTo>
                  <a:cubicBezTo>
                    <a:pt x="1280" y="389"/>
                    <a:pt x="1261" y="426"/>
                    <a:pt x="1224" y="445"/>
                  </a:cubicBezTo>
                  <a:cubicBezTo>
                    <a:pt x="1187" y="445"/>
                    <a:pt x="927" y="426"/>
                    <a:pt x="927" y="426"/>
                  </a:cubicBezTo>
                  <a:cubicBezTo>
                    <a:pt x="463" y="407"/>
                    <a:pt x="463" y="407"/>
                    <a:pt x="463" y="407"/>
                  </a:cubicBezTo>
                  <a:cubicBezTo>
                    <a:pt x="556" y="648"/>
                    <a:pt x="556" y="648"/>
                    <a:pt x="556" y="648"/>
                  </a:cubicBezTo>
                  <a:cubicBezTo>
                    <a:pt x="556" y="648"/>
                    <a:pt x="575" y="686"/>
                    <a:pt x="668" y="648"/>
                  </a:cubicBezTo>
                  <a:cubicBezTo>
                    <a:pt x="742" y="612"/>
                    <a:pt x="816" y="556"/>
                    <a:pt x="872" y="648"/>
                  </a:cubicBezTo>
                  <a:cubicBezTo>
                    <a:pt x="872" y="648"/>
                    <a:pt x="872" y="723"/>
                    <a:pt x="816" y="779"/>
                  </a:cubicBezTo>
                  <a:cubicBezTo>
                    <a:pt x="779" y="816"/>
                    <a:pt x="723" y="852"/>
                    <a:pt x="723" y="870"/>
                  </a:cubicBezTo>
                  <a:cubicBezTo>
                    <a:pt x="723" y="889"/>
                    <a:pt x="742" y="944"/>
                    <a:pt x="798" y="1000"/>
                  </a:cubicBezTo>
                  <a:cubicBezTo>
                    <a:pt x="853" y="1038"/>
                    <a:pt x="890" y="1112"/>
                    <a:pt x="890" y="1130"/>
                  </a:cubicBezTo>
                  <a:cubicBezTo>
                    <a:pt x="890" y="1167"/>
                    <a:pt x="927" y="1279"/>
                    <a:pt x="927" y="1297"/>
                  </a:cubicBezTo>
                  <a:cubicBezTo>
                    <a:pt x="927" y="1297"/>
                    <a:pt x="964" y="1371"/>
                    <a:pt x="909" y="1445"/>
                  </a:cubicBezTo>
                  <a:cubicBezTo>
                    <a:pt x="853" y="1520"/>
                    <a:pt x="760" y="1594"/>
                    <a:pt x="760" y="1594"/>
                  </a:cubicBezTo>
                  <a:cubicBezTo>
                    <a:pt x="760" y="1594"/>
                    <a:pt x="704" y="1631"/>
                    <a:pt x="630" y="1557"/>
                  </a:cubicBezTo>
                  <a:cubicBezTo>
                    <a:pt x="575" y="1501"/>
                    <a:pt x="445" y="1427"/>
                    <a:pt x="445" y="1427"/>
                  </a:cubicBezTo>
                  <a:cubicBezTo>
                    <a:pt x="445" y="1427"/>
                    <a:pt x="427" y="1409"/>
                    <a:pt x="408" y="1427"/>
                  </a:cubicBezTo>
                  <a:cubicBezTo>
                    <a:pt x="389" y="1445"/>
                    <a:pt x="241" y="1575"/>
                    <a:pt x="222" y="1594"/>
                  </a:cubicBezTo>
                  <a:cubicBezTo>
                    <a:pt x="204" y="1594"/>
                    <a:pt x="167" y="1631"/>
                    <a:pt x="204" y="1650"/>
                  </a:cubicBezTo>
                  <a:cubicBezTo>
                    <a:pt x="241" y="1668"/>
                    <a:pt x="297" y="1742"/>
                    <a:pt x="278" y="1780"/>
                  </a:cubicBezTo>
                  <a:cubicBezTo>
                    <a:pt x="278" y="1798"/>
                    <a:pt x="315" y="1854"/>
                    <a:pt x="222" y="1872"/>
                  </a:cubicBezTo>
                  <a:cubicBezTo>
                    <a:pt x="222" y="1872"/>
                    <a:pt x="185" y="1835"/>
                    <a:pt x="148" y="1835"/>
                  </a:cubicBezTo>
                  <a:cubicBezTo>
                    <a:pt x="130" y="1816"/>
                    <a:pt x="74" y="1816"/>
                    <a:pt x="56" y="1816"/>
                  </a:cubicBezTo>
                  <a:cubicBezTo>
                    <a:pt x="37" y="1816"/>
                    <a:pt x="18" y="1835"/>
                    <a:pt x="0" y="1891"/>
                  </a:cubicBezTo>
                  <a:cubicBezTo>
                    <a:pt x="0" y="1891"/>
                    <a:pt x="111" y="2002"/>
                    <a:pt x="130" y="2021"/>
                  </a:cubicBezTo>
                  <a:cubicBezTo>
                    <a:pt x="148" y="2057"/>
                    <a:pt x="185" y="2095"/>
                    <a:pt x="204" y="2187"/>
                  </a:cubicBezTo>
                  <a:cubicBezTo>
                    <a:pt x="241" y="2262"/>
                    <a:pt x="241" y="2280"/>
                    <a:pt x="241" y="2280"/>
                  </a:cubicBezTo>
                  <a:cubicBezTo>
                    <a:pt x="241" y="2280"/>
                    <a:pt x="297" y="2262"/>
                    <a:pt x="333" y="2206"/>
                  </a:cubicBezTo>
                  <a:cubicBezTo>
                    <a:pt x="371" y="2169"/>
                    <a:pt x="371" y="2095"/>
                    <a:pt x="482" y="2095"/>
                  </a:cubicBezTo>
                  <a:cubicBezTo>
                    <a:pt x="593" y="2095"/>
                    <a:pt x="723" y="2095"/>
                    <a:pt x="760" y="2076"/>
                  </a:cubicBezTo>
                  <a:cubicBezTo>
                    <a:pt x="816" y="2057"/>
                    <a:pt x="983" y="2002"/>
                    <a:pt x="1057" y="1928"/>
                  </a:cubicBezTo>
                  <a:cubicBezTo>
                    <a:pt x="1113" y="1854"/>
                    <a:pt x="1131" y="1891"/>
                    <a:pt x="1187" y="1816"/>
                  </a:cubicBezTo>
                  <a:cubicBezTo>
                    <a:pt x="1224" y="1761"/>
                    <a:pt x="1205" y="1668"/>
                    <a:pt x="1243" y="1612"/>
                  </a:cubicBezTo>
                  <a:cubicBezTo>
                    <a:pt x="1280" y="1557"/>
                    <a:pt x="1335" y="1483"/>
                    <a:pt x="1335" y="1427"/>
                  </a:cubicBezTo>
                  <a:cubicBezTo>
                    <a:pt x="1335" y="1371"/>
                    <a:pt x="1335" y="1315"/>
                    <a:pt x="1391" y="1260"/>
                  </a:cubicBezTo>
                  <a:cubicBezTo>
                    <a:pt x="1465" y="1204"/>
                    <a:pt x="1540" y="1149"/>
                    <a:pt x="1595" y="1093"/>
                  </a:cubicBezTo>
                  <a:cubicBezTo>
                    <a:pt x="1632" y="1038"/>
                    <a:pt x="1687" y="926"/>
                    <a:pt x="1687" y="889"/>
                  </a:cubicBezTo>
                  <a:cubicBezTo>
                    <a:pt x="1687" y="853"/>
                    <a:pt x="1724" y="556"/>
                    <a:pt x="1742" y="500"/>
                  </a:cubicBezTo>
                  <a:cubicBezTo>
                    <a:pt x="1761" y="445"/>
                    <a:pt x="1872" y="222"/>
                    <a:pt x="1872" y="203"/>
                  </a:cubicBezTo>
                  <a:cubicBezTo>
                    <a:pt x="1872" y="185"/>
                    <a:pt x="1836" y="111"/>
                    <a:pt x="1836" y="111"/>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3" name="Freeform 24"/>
            <p:cNvSpPr>
              <a:spLocks noChangeArrowheads="1"/>
            </p:cNvSpPr>
            <p:nvPr/>
          </p:nvSpPr>
          <p:spPr bwMode="auto">
            <a:xfrm>
              <a:off x="3927475" y="3698875"/>
              <a:ext cx="1703388" cy="1682750"/>
            </a:xfrm>
            <a:custGeom>
              <a:avLst/>
              <a:gdLst>
                <a:gd name="T0" fmla="*/ 204 w 4730"/>
                <a:gd name="T1" fmla="*/ 2819 h 4675"/>
                <a:gd name="T2" fmla="*/ 1113 w 4730"/>
                <a:gd name="T3" fmla="*/ 2819 h 4675"/>
                <a:gd name="T4" fmla="*/ 1373 w 4730"/>
                <a:gd name="T5" fmla="*/ 3264 h 4675"/>
                <a:gd name="T6" fmla="*/ 2114 w 4730"/>
                <a:gd name="T7" fmla="*/ 3153 h 4675"/>
                <a:gd name="T8" fmla="*/ 2448 w 4730"/>
                <a:gd name="T9" fmla="*/ 3413 h 4675"/>
                <a:gd name="T10" fmla="*/ 2466 w 4730"/>
                <a:gd name="T11" fmla="*/ 3988 h 4675"/>
                <a:gd name="T12" fmla="*/ 3208 w 4730"/>
                <a:gd name="T13" fmla="*/ 4173 h 4675"/>
                <a:gd name="T14" fmla="*/ 3857 w 4730"/>
                <a:gd name="T15" fmla="*/ 4396 h 4675"/>
                <a:gd name="T16" fmla="*/ 4358 w 4730"/>
                <a:gd name="T17" fmla="*/ 4433 h 4675"/>
                <a:gd name="T18" fmla="*/ 3969 w 4730"/>
                <a:gd name="T19" fmla="*/ 4080 h 4675"/>
                <a:gd name="T20" fmla="*/ 4192 w 4730"/>
                <a:gd name="T21" fmla="*/ 3468 h 4675"/>
                <a:gd name="T22" fmla="*/ 4525 w 4730"/>
                <a:gd name="T23" fmla="*/ 3116 h 4675"/>
                <a:gd name="T24" fmla="*/ 4247 w 4730"/>
                <a:gd name="T25" fmla="*/ 2448 h 4675"/>
                <a:gd name="T26" fmla="*/ 4192 w 4730"/>
                <a:gd name="T27" fmla="*/ 1929 h 4675"/>
                <a:gd name="T28" fmla="*/ 4303 w 4730"/>
                <a:gd name="T29" fmla="*/ 1558 h 4675"/>
                <a:gd name="T30" fmla="*/ 4692 w 4730"/>
                <a:gd name="T31" fmla="*/ 780 h 4675"/>
                <a:gd name="T32" fmla="*/ 4303 w 4730"/>
                <a:gd name="T33" fmla="*/ 204 h 4675"/>
                <a:gd name="T34" fmla="*/ 3839 w 4730"/>
                <a:gd name="T35" fmla="*/ 0 h 4675"/>
                <a:gd name="T36" fmla="*/ 2689 w 4730"/>
                <a:gd name="T37" fmla="*/ 112 h 4675"/>
                <a:gd name="T38" fmla="*/ 2448 w 4730"/>
                <a:gd name="T39" fmla="*/ 297 h 4675"/>
                <a:gd name="T40" fmla="*/ 2077 w 4730"/>
                <a:gd name="T41" fmla="*/ 223 h 4675"/>
                <a:gd name="T42" fmla="*/ 1743 w 4730"/>
                <a:gd name="T43" fmla="*/ 112 h 4675"/>
                <a:gd name="T44" fmla="*/ 1557 w 4730"/>
                <a:gd name="T45" fmla="*/ 334 h 4675"/>
                <a:gd name="T46" fmla="*/ 1631 w 4730"/>
                <a:gd name="T47" fmla="*/ 612 h 4675"/>
                <a:gd name="T48" fmla="*/ 1465 w 4730"/>
                <a:gd name="T49" fmla="*/ 1151 h 4675"/>
                <a:gd name="T50" fmla="*/ 1354 w 4730"/>
                <a:gd name="T51" fmla="*/ 1502 h 4675"/>
                <a:gd name="T52" fmla="*/ 1113 w 4730"/>
                <a:gd name="T53" fmla="*/ 1743 h 4675"/>
                <a:gd name="T54" fmla="*/ 983 w 4730"/>
                <a:gd name="T55" fmla="*/ 2095 h 4675"/>
                <a:gd name="T56" fmla="*/ 816 w 4730"/>
                <a:gd name="T57" fmla="*/ 2337 h 4675"/>
                <a:gd name="T58" fmla="*/ 482 w 4730"/>
                <a:gd name="T59" fmla="*/ 2504 h 4675"/>
                <a:gd name="T60" fmla="*/ 186 w 4730"/>
                <a:gd name="T61" fmla="*/ 2504 h 4675"/>
                <a:gd name="T62" fmla="*/ 74 w 4730"/>
                <a:gd name="T63" fmla="*/ 2634 h 4675"/>
                <a:gd name="T64" fmla="*/ 92 w 4730"/>
                <a:gd name="T65" fmla="*/ 2801 h 4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0" h="4675">
                  <a:moveTo>
                    <a:pt x="204" y="2819"/>
                  </a:moveTo>
                  <a:lnTo>
                    <a:pt x="204" y="2819"/>
                  </a:lnTo>
                  <a:cubicBezTo>
                    <a:pt x="204" y="2819"/>
                    <a:pt x="482" y="2782"/>
                    <a:pt x="668" y="2801"/>
                  </a:cubicBezTo>
                  <a:cubicBezTo>
                    <a:pt x="872" y="2801"/>
                    <a:pt x="1076" y="2782"/>
                    <a:pt x="1113" y="2819"/>
                  </a:cubicBezTo>
                  <a:cubicBezTo>
                    <a:pt x="1150" y="2875"/>
                    <a:pt x="1243" y="2912"/>
                    <a:pt x="1224" y="3005"/>
                  </a:cubicBezTo>
                  <a:cubicBezTo>
                    <a:pt x="1224" y="3097"/>
                    <a:pt x="1243" y="3227"/>
                    <a:pt x="1373" y="3264"/>
                  </a:cubicBezTo>
                  <a:cubicBezTo>
                    <a:pt x="1483" y="3320"/>
                    <a:pt x="1650" y="3376"/>
                    <a:pt x="1724" y="3302"/>
                  </a:cubicBezTo>
                  <a:cubicBezTo>
                    <a:pt x="1817" y="3246"/>
                    <a:pt x="1947" y="3060"/>
                    <a:pt x="2114" y="3153"/>
                  </a:cubicBezTo>
                  <a:cubicBezTo>
                    <a:pt x="2299" y="3246"/>
                    <a:pt x="2262" y="3208"/>
                    <a:pt x="2337" y="3208"/>
                  </a:cubicBezTo>
                  <a:cubicBezTo>
                    <a:pt x="2392" y="3208"/>
                    <a:pt x="2503" y="3246"/>
                    <a:pt x="2448" y="3413"/>
                  </a:cubicBezTo>
                  <a:cubicBezTo>
                    <a:pt x="2392" y="3561"/>
                    <a:pt x="2373" y="3617"/>
                    <a:pt x="2448" y="3747"/>
                  </a:cubicBezTo>
                  <a:cubicBezTo>
                    <a:pt x="2522" y="3876"/>
                    <a:pt x="2429" y="3914"/>
                    <a:pt x="2466" y="3988"/>
                  </a:cubicBezTo>
                  <a:cubicBezTo>
                    <a:pt x="2522" y="4062"/>
                    <a:pt x="2689" y="4006"/>
                    <a:pt x="2819" y="4025"/>
                  </a:cubicBezTo>
                  <a:cubicBezTo>
                    <a:pt x="2930" y="4044"/>
                    <a:pt x="3060" y="4080"/>
                    <a:pt x="3208" y="4173"/>
                  </a:cubicBezTo>
                  <a:cubicBezTo>
                    <a:pt x="3356" y="4266"/>
                    <a:pt x="3301" y="4285"/>
                    <a:pt x="3486" y="4303"/>
                  </a:cubicBezTo>
                  <a:cubicBezTo>
                    <a:pt x="3672" y="4340"/>
                    <a:pt x="3746" y="4303"/>
                    <a:pt x="3857" y="4396"/>
                  </a:cubicBezTo>
                  <a:cubicBezTo>
                    <a:pt x="3987" y="4470"/>
                    <a:pt x="4210" y="4674"/>
                    <a:pt x="4247" y="4637"/>
                  </a:cubicBezTo>
                  <a:cubicBezTo>
                    <a:pt x="4303" y="4600"/>
                    <a:pt x="4507" y="4544"/>
                    <a:pt x="4358" y="4433"/>
                  </a:cubicBezTo>
                  <a:cubicBezTo>
                    <a:pt x="4210" y="4303"/>
                    <a:pt x="4117" y="4415"/>
                    <a:pt x="4043" y="4321"/>
                  </a:cubicBezTo>
                  <a:cubicBezTo>
                    <a:pt x="3950" y="4229"/>
                    <a:pt x="3987" y="4155"/>
                    <a:pt x="3969" y="4080"/>
                  </a:cubicBezTo>
                  <a:cubicBezTo>
                    <a:pt x="3950" y="4006"/>
                    <a:pt x="3950" y="3784"/>
                    <a:pt x="4006" y="3635"/>
                  </a:cubicBezTo>
                  <a:cubicBezTo>
                    <a:pt x="4043" y="3487"/>
                    <a:pt x="4006" y="3468"/>
                    <a:pt x="4192" y="3468"/>
                  </a:cubicBezTo>
                  <a:cubicBezTo>
                    <a:pt x="4358" y="3487"/>
                    <a:pt x="4599" y="3487"/>
                    <a:pt x="4599" y="3487"/>
                  </a:cubicBezTo>
                  <a:cubicBezTo>
                    <a:pt x="4599" y="3487"/>
                    <a:pt x="4618" y="3302"/>
                    <a:pt x="4525" y="3116"/>
                  </a:cubicBezTo>
                  <a:cubicBezTo>
                    <a:pt x="4414" y="2931"/>
                    <a:pt x="4377" y="2819"/>
                    <a:pt x="4303" y="2671"/>
                  </a:cubicBezTo>
                  <a:cubicBezTo>
                    <a:pt x="4247" y="2522"/>
                    <a:pt x="4192" y="2485"/>
                    <a:pt x="4247" y="2448"/>
                  </a:cubicBezTo>
                  <a:cubicBezTo>
                    <a:pt x="4303" y="2392"/>
                    <a:pt x="4358" y="2244"/>
                    <a:pt x="4284" y="2114"/>
                  </a:cubicBezTo>
                  <a:cubicBezTo>
                    <a:pt x="4228" y="1984"/>
                    <a:pt x="4192" y="1984"/>
                    <a:pt x="4192" y="1929"/>
                  </a:cubicBezTo>
                  <a:cubicBezTo>
                    <a:pt x="4210" y="1854"/>
                    <a:pt x="4228" y="1818"/>
                    <a:pt x="4284" y="1762"/>
                  </a:cubicBezTo>
                  <a:cubicBezTo>
                    <a:pt x="4340" y="1706"/>
                    <a:pt x="4266" y="1688"/>
                    <a:pt x="4303" y="1558"/>
                  </a:cubicBezTo>
                  <a:cubicBezTo>
                    <a:pt x="4340" y="1428"/>
                    <a:pt x="4377" y="1317"/>
                    <a:pt x="4377" y="1279"/>
                  </a:cubicBezTo>
                  <a:cubicBezTo>
                    <a:pt x="4377" y="1243"/>
                    <a:pt x="4655" y="909"/>
                    <a:pt x="4692" y="780"/>
                  </a:cubicBezTo>
                  <a:cubicBezTo>
                    <a:pt x="4729" y="631"/>
                    <a:pt x="4711" y="427"/>
                    <a:pt x="4599" y="315"/>
                  </a:cubicBezTo>
                  <a:cubicBezTo>
                    <a:pt x="4469" y="204"/>
                    <a:pt x="4414" y="223"/>
                    <a:pt x="4303" y="204"/>
                  </a:cubicBezTo>
                  <a:cubicBezTo>
                    <a:pt x="4173" y="186"/>
                    <a:pt x="4117" y="260"/>
                    <a:pt x="4006" y="149"/>
                  </a:cubicBezTo>
                  <a:cubicBezTo>
                    <a:pt x="3913" y="56"/>
                    <a:pt x="3839" y="0"/>
                    <a:pt x="3839" y="0"/>
                  </a:cubicBezTo>
                  <a:cubicBezTo>
                    <a:pt x="3839" y="0"/>
                    <a:pt x="3264" y="19"/>
                    <a:pt x="3115" y="19"/>
                  </a:cubicBezTo>
                  <a:cubicBezTo>
                    <a:pt x="2985" y="38"/>
                    <a:pt x="2744" y="56"/>
                    <a:pt x="2689" y="112"/>
                  </a:cubicBezTo>
                  <a:cubicBezTo>
                    <a:pt x="2633" y="167"/>
                    <a:pt x="2652" y="279"/>
                    <a:pt x="2540" y="297"/>
                  </a:cubicBezTo>
                  <a:cubicBezTo>
                    <a:pt x="2448" y="297"/>
                    <a:pt x="2540" y="297"/>
                    <a:pt x="2448" y="297"/>
                  </a:cubicBezTo>
                  <a:cubicBezTo>
                    <a:pt x="2355" y="315"/>
                    <a:pt x="2392" y="297"/>
                    <a:pt x="2299" y="260"/>
                  </a:cubicBezTo>
                  <a:cubicBezTo>
                    <a:pt x="2207" y="223"/>
                    <a:pt x="2114" y="241"/>
                    <a:pt x="2077" y="223"/>
                  </a:cubicBezTo>
                  <a:cubicBezTo>
                    <a:pt x="2040" y="186"/>
                    <a:pt x="1984" y="74"/>
                    <a:pt x="1891" y="74"/>
                  </a:cubicBezTo>
                  <a:cubicBezTo>
                    <a:pt x="1817" y="74"/>
                    <a:pt x="1761" y="56"/>
                    <a:pt x="1743" y="112"/>
                  </a:cubicBezTo>
                  <a:cubicBezTo>
                    <a:pt x="1706" y="167"/>
                    <a:pt x="1631" y="204"/>
                    <a:pt x="1613" y="204"/>
                  </a:cubicBezTo>
                  <a:cubicBezTo>
                    <a:pt x="1576" y="204"/>
                    <a:pt x="1557" y="260"/>
                    <a:pt x="1557" y="334"/>
                  </a:cubicBezTo>
                  <a:cubicBezTo>
                    <a:pt x="1557" y="409"/>
                    <a:pt x="1595" y="520"/>
                    <a:pt x="1595" y="520"/>
                  </a:cubicBezTo>
                  <a:cubicBezTo>
                    <a:pt x="1631" y="612"/>
                    <a:pt x="1631" y="612"/>
                    <a:pt x="1631" y="612"/>
                  </a:cubicBezTo>
                  <a:cubicBezTo>
                    <a:pt x="1520" y="872"/>
                    <a:pt x="1520" y="872"/>
                    <a:pt x="1520" y="872"/>
                  </a:cubicBezTo>
                  <a:cubicBezTo>
                    <a:pt x="1520" y="872"/>
                    <a:pt x="1483" y="946"/>
                    <a:pt x="1465" y="1151"/>
                  </a:cubicBezTo>
                  <a:cubicBezTo>
                    <a:pt x="1446" y="1317"/>
                    <a:pt x="1446" y="1317"/>
                    <a:pt x="1446" y="1317"/>
                  </a:cubicBezTo>
                  <a:cubicBezTo>
                    <a:pt x="1446" y="1317"/>
                    <a:pt x="1391" y="1447"/>
                    <a:pt x="1354" y="1502"/>
                  </a:cubicBezTo>
                  <a:cubicBezTo>
                    <a:pt x="1299" y="1539"/>
                    <a:pt x="1205" y="1632"/>
                    <a:pt x="1205" y="1632"/>
                  </a:cubicBezTo>
                  <a:cubicBezTo>
                    <a:pt x="1205" y="1632"/>
                    <a:pt x="1113" y="1688"/>
                    <a:pt x="1113" y="1743"/>
                  </a:cubicBezTo>
                  <a:cubicBezTo>
                    <a:pt x="1094" y="1818"/>
                    <a:pt x="1113" y="1873"/>
                    <a:pt x="1076" y="1910"/>
                  </a:cubicBezTo>
                  <a:cubicBezTo>
                    <a:pt x="1057" y="1929"/>
                    <a:pt x="983" y="2059"/>
                    <a:pt x="983" y="2095"/>
                  </a:cubicBezTo>
                  <a:cubicBezTo>
                    <a:pt x="983" y="2114"/>
                    <a:pt x="983" y="2225"/>
                    <a:pt x="928" y="2244"/>
                  </a:cubicBezTo>
                  <a:cubicBezTo>
                    <a:pt x="872" y="2281"/>
                    <a:pt x="834" y="2318"/>
                    <a:pt x="816" y="2337"/>
                  </a:cubicBezTo>
                  <a:cubicBezTo>
                    <a:pt x="798" y="2355"/>
                    <a:pt x="705" y="2411"/>
                    <a:pt x="649" y="2430"/>
                  </a:cubicBezTo>
                  <a:cubicBezTo>
                    <a:pt x="612" y="2448"/>
                    <a:pt x="482" y="2504"/>
                    <a:pt x="482" y="2504"/>
                  </a:cubicBezTo>
                  <a:cubicBezTo>
                    <a:pt x="278" y="2485"/>
                    <a:pt x="278" y="2485"/>
                    <a:pt x="278" y="2485"/>
                  </a:cubicBezTo>
                  <a:cubicBezTo>
                    <a:pt x="186" y="2504"/>
                    <a:pt x="186" y="2504"/>
                    <a:pt x="186" y="2504"/>
                  </a:cubicBezTo>
                  <a:cubicBezTo>
                    <a:pt x="186" y="2504"/>
                    <a:pt x="148" y="2522"/>
                    <a:pt x="130" y="2541"/>
                  </a:cubicBezTo>
                  <a:cubicBezTo>
                    <a:pt x="111" y="2578"/>
                    <a:pt x="111" y="2615"/>
                    <a:pt x="74" y="2634"/>
                  </a:cubicBezTo>
                  <a:cubicBezTo>
                    <a:pt x="37" y="2671"/>
                    <a:pt x="0" y="2689"/>
                    <a:pt x="0" y="2689"/>
                  </a:cubicBezTo>
                  <a:cubicBezTo>
                    <a:pt x="0" y="2689"/>
                    <a:pt x="37" y="2782"/>
                    <a:pt x="92" y="2801"/>
                  </a:cubicBezTo>
                  <a:cubicBezTo>
                    <a:pt x="148" y="2801"/>
                    <a:pt x="204" y="2819"/>
                    <a:pt x="204" y="28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4" name="Freeform 25"/>
            <p:cNvSpPr>
              <a:spLocks noChangeArrowheads="1"/>
            </p:cNvSpPr>
            <p:nvPr/>
          </p:nvSpPr>
          <p:spPr bwMode="auto">
            <a:xfrm>
              <a:off x="3894138" y="4700588"/>
              <a:ext cx="1128712" cy="1108075"/>
            </a:xfrm>
            <a:custGeom>
              <a:avLst/>
              <a:gdLst>
                <a:gd name="T0" fmla="*/ 2763 w 3135"/>
                <a:gd name="T1" fmla="*/ 2968 h 3080"/>
                <a:gd name="T2" fmla="*/ 2763 w 3135"/>
                <a:gd name="T3" fmla="*/ 2968 h 3080"/>
                <a:gd name="T4" fmla="*/ 2522 w 3135"/>
                <a:gd name="T5" fmla="*/ 3042 h 3080"/>
                <a:gd name="T6" fmla="*/ 2170 w 3135"/>
                <a:gd name="T7" fmla="*/ 3042 h 3080"/>
                <a:gd name="T8" fmla="*/ 1558 w 3135"/>
                <a:gd name="T9" fmla="*/ 2857 h 3080"/>
                <a:gd name="T10" fmla="*/ 686 w 3135"/>
                <a:gd name="T11" fmla="*/ 2875 h 3080"/>
                <a:gd name="T12" fmla="*/ 371 w 3135"/>
                <a:gd name="T13" fmla="*/ 2801 h 3080"/>
                <a:gd name="T14" fmla="*/ 111 w 3135"/>
                <a:gd name="T15" fmla="*/ 2875 h 3080"/>
                <a:gd name="T16" fmla="*/ 19 w 3135"/>
                <a:gd name="T17" fmla="*/ 2727 h 3080"/>
                <a:gd name="T18" fmla="*/ 167 w 3135"/>
                <a:gd name="T19" fmla="*/ 1929 h 3080"/>
                <a:gd name="T20" fmla="*/ 464 w 3135"/>
                <a:gd name="T21" fmla="*/ 1614 h 3080"/>
                <a:gd name="T22" fmla="*/ 501 w 3135"/>
                <a:gd name="T23" fmla="*/ 1317 h 3080"/>
                <a:gd name="T24" fmla="*/ 520 w 3135"/>
                <a:gd name="T25" fmla="*/ 1243 h 3080"/>
                <a:gd name="T26" fmla="*/ 390 w 3135"/>
                <a:gd name="T27" fmla="*/ 891 h 3080"/>
                <a:gd name="T28" fmla="*/ 390 w 3135"/>
                <a:gd name="T29" fmla="*/ 538 h 3080"/>
                <a:gd name="T30" fmla="*/ 223 w 3135"/>
                <a:gd name="T31" fmla="*/ 111 h 3080"/>
                <a:gd name="T32" fmla="*/ 297 w 3135"/>
                <a:gd name="T33" fmla="*/ 37 h 3080"/>
                <a:gd name="T34" fmla="*/ 631 w 3135"/>
                <a:gd name="T35" fmla="*/ 0 h 3080"/>
                <a:gd name="T36" fmla="*/ 1057 w 3135"/>
                <a:gd name="T37" fmla="*/ 19 h 3080"/>
                <a:gd name="T38" fmla="*/ 1206 w 3135"/>
                <a:gd name="T39" fmla="*/ 37 h 3080"/>
                <a:gd name="T40" fmla="*/ 1317 w 3135"/>
                <a:gd name="T41" fmla="*/ 149 h 3080"/>
                <a:gd name="T42" fmla="*/ 1317 w 3135"/>
                <a:gd name="T43" fmla="*/ 223 h 3080"/>
                <a:gd name="T44" fmla="*/ 1392 w 3135"/>
                <a:gd name="T45" fmla="*/ 445 h 3080"/>
                <a:gd name="T46" fmla="*/ 1650 w 3135"/>
                <a:gd name="T47" fmla="*/ 556 h 3080"/>
                <a:gd name="T48" fmla="*/ 1799 w 3135"/>
                <a:gd name="T49" fmla="*/ 538 h 3080"/>
                <a:gd name="T50" fmla="*/ 2021 w 3135"/>
                <a:gd name="T51" fmla="*/ 371 h 3080"/>
                <a:gd name="T52" fmla="*/ 2188 w 3135"/>
                <a:gd name="T53" fmla="*/ 371 h 3080"/>
                <a:gd name="T54" fmla="*/ 2374 w 3135"/>
                <a:gd name="T55" fmla="*/ 445 h 3080"/>
                <a:gd name="T56" fmla="*/ 2522 w 3135"/>
                <a:gd name="T57" fmla="*/ 445 h 3080"/>
                <a:gd name="T58" fmla="*/ 2541 w 3135"/>
                <a:gd name="T59" fmla="*/ 631 h 3080"/>
                <a:gd name="T60" fmla="*/ 2504 w 3135"/>
                <a:gd name="T61" fmla="*/ 816 h 3080"/>
                <a:gd name="T62" fmla="*/ 2541 w 3135"/>
                <a:gd name="T63" fmla="*/ 965 h 3080"/>
                <a:gd name="T64" fmla="*/ 2559 w 3135"/>
                <a:gd name="T65" fmla="*/ 1113 h 3080"/>
                <a:gd name="T66" fmla="*/ 2596 w 3135"/>
                <a:gd name="T67" fmla="*/ 1224 h 3080"/>
                <a:gd name="T68" fmla="*/ 2763 w 3135"/>
                <a:gd name="T69" fmla="*/ 1243 h 3080"/>
                <a:gd name="T70" fmla="*/ 3023 w 3135"/>
                <a:gd name="T71" fmla="*/ 1280 h 3080"/>
                <a:gd name="T72" fmla="*/ 3060 w 3135"/>
                <a:gd name="T73" fmla="*/ 1317 h 3080"/>
                <a:gd name="T74" fmla="*/ 3004 w 3135"/>
                <a:gd name="T75" fmla="*/ 1577 h 3080"/>
                <a:gd name="T76" fmla="*/ 2967 w 3135"/>
                <a:gd name="T77" fmla="*/ 1781 h 3080"/>
                <a:gd name="T78" fmla="*/ 2745 w 3135"/>
                <a:gd name="T79" fmla="*/ 1781 h 3080"/>
                <a:gd name="T80" fmla="*/ 2522 w 3135"/>
                <a:gd name="T81" fmla="*/ 1799 h 3080"/>
                <a:gd name="T82" fmla="*/ 2504 w 3135"/>
                <a:gd name="T83" fmla="*/ 2133 h 3080"/>
                <a:gd name="T84" fmla="*/ 2504 w 3135"/>
                <a:gd name="T85" fmla="*/ 2467 h 3080"/>
                <a:gd name="T86" fmla="*/ 2522 w 3135"/>
                <a:gd name="T87" fmla="*/ 2616 h 3080"/>
                <a:gd name="T88" fmla="*/ 2689 w 3135"/>
                <a:gd name="T89" fmla="*/ 2820 h 3080"/>
                <a:gd name="T90" fmla="*/ 2763 w 3135"/>
                <a:gd name="T91" fmla="*/ 2968 h 3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35" h="3080">
                  <a:moveTo>
                    <a:pt x="2763" y="2968"/>
                  </a:moveTo>
                  <a:lnTo>
                    <a:pt x="2763" y="2968"/>
                  </a:lnTo>
                  <a:cubicBezTo>
                    <a:pt x="2763" y="2968"/>
                    <a:pt x="2689" y="3042"/>
                    <a:pt x="2522" y="3042"/>
                  </a:cubicBezTo>
                  <a:cubicBezTo>
                    <a:pt x="2355" y="3042"/>
                    <a:pt x="2300" y="3079"/>
                    <a:pt x="2170" y="3042"/>
                  </a:cubicBezTo>
                  <a:cubicBezTo>
                    <a:pt x="2040" y="2987"/>
                    <a:pt x="1743" y="2894"/>
                    <a:pt x="1558" y="2857"/>
                  </a:cubicBezTo>
                  <a:cubicBezTo>
                    <a:pt x="1354" y="2838"/>
                    <a:pt x="853" y="2894"/>
                    <a:pt x="686" y="2875"/>
                  </a:cubicBezTo>
                  <a:cubicBezTo>
                    <a:pt x="538" y="2857"/>
                    <a:pt x="464" y="2820"/>
                    <a:pt x="371" y="2801"/>
                  </a:cubicBezTo>
                  <a:cubicBezTo>
                    <a:pt x="279" y="2782"/>
                    <a:pt x="149" y="2857"/>
                    <a:pt x="111" y="2875"/>
                  </a:cubicBezTo>
                  <a:cubicBezTo>
                    <a:pt x="74" y="2894"/>
                    <a:pt x="0" y="2894"/>
                    <a:pt x="19" y="2727"/>
                  </a:cubicBezTo>
                  <a:cubicBezTo>
                    <a:pt x="19" y="2560"/>
                    <a:pt x="74" y="2040"/>
                    <a:pt x="167" y="1929"/>
                  </a:cubicBezTo>
                  <a:cubicBezTo>
                    <a:pt x="260" y="1836"/>
                    <a:pt x="408" y="1707"/>
                    <a:pt x="464" y="1614"/>
                  </a:cubicBezTo>
                  <a:cubicBezTo>
                    <a:pt x="538" y="1521"/>
                    <a:pt x="482" y="1373"/>
                    <a:pt x="501" y="1317"/>
                  </a:cubicBezTo>
                  <a:cubicBezTo>
                    <a:pt x="538" y="1280"/>
                    <a:pt x="575" y="1317"/>
                    <a:pt x="520" y="1243"/>
                  </a:cubicBezTo>
                  <a:cubicBezTo>
                    <a:pt x="464" y="1168"/>
                    <a:pt x="390" y="1020"/>
                    <a:pt x="390" y="891"/>
                  </a:cubicBezTo>
                  <a:cubicBezTo>
                    <a:pt x="390" y="761"/>
                    <a:pt x="408" y="668"/>
                    <a:pt x="390" y="538"/>
                  </a:cubicBezTo>
                  <a:cubicBezTo>
                    <a:pt x="371" y="408"/>
                    <a:pt x="223" y="149"/>
                    <a:pt x="223" y="111"/>
                  </a:cubicBezTo>
                  <a:cubicBezTo>
                    <a:pt x="223" y="74"/>
                    <a:pt x="297" y="37"/>
                    <a:pt x="297" y="37"/>
                  </a:cubicBezTo>
                  <a:cubicBezTo>
                    <a:pt x="631" y="0"/>
                    <a:pt x="631" y="0"/>
                    <a:pt x="631" y="0"/>
                  </a:cubicBezTo>
                  <a:cubicBezTo>
                    <a:pt x="631" y="0"/>
                    <a:pt x="1021" y="19"/>
                    <a:pt x="1057" y="19"/>
                  </a:cubicBezTo>
                  <a:cubicBezTo>
                    <a:pt x="1095" y="19"/>
                    <a:pt x="1169" y="19"/>
                    <a:pt x="1206" y="37"/>
                  </a:cubicBezTo>
                  <a:cubicBezTo>
                    <a:pt x="1243" y="74"/>
                    <a:pt x="1317" y="130"/>
                    <a:pt x="1317" y="149"/>
                  </a:cubicBezTo>
                  <a:cubicBezTo>
                    <a:pt x="1317" y="149"/>
                    <a:pt x="1317" y="185"/>
                    <a:pt x="1317" y="223"/>
                  </a:cubicBezTo>
                  <a:cubicBezTo>
                    <a:pt x="1317" y="260"/>
                    <a:pt x="1317" y="371"/>
                    <a:pt x="1392" y="445"/>
                  </a:cubicBezTo>
                  <a:cubicBezTo>
                    <a:pt x="1392" y="445"/>
                    <a:pt x="1502" y="520"/>
                    <a:pt x="1650" y="556"/>
                  </a:cubicBezTo>
                  <a:cubicBezTo>
                    <a:pt x="1650" y="556"/>
                    <a:pt x="1762" y="575"/>
                    <a:pt x="1799" y="538"/>
                  </a:cubicBezTo>
                  <a:cubicBezTo>
                    <a:pt x="1854" y="501"/>
                    <a:pt x="1965" y="371"/>
                    <a:pt x="2021" y="371"/>
                  </a:cubicBezTo>
                  <a:cubicBezTo>
                    <a:pt x="2077" y="352"/>
                    <a:pt x="2114" y="334"/>
                    <a:pt x="2188" y="371"/>
                  </a:cubicBezTo>
                  <a:cubicBezTo>
                    <a:pt x="2262" y="408"/>
                    <a:pt x="2355" y="445"/>
                    <a:pt x="2374" y="445"/>
                  </a:cubicBezTo>
                  <a:cubicBezTo>
                    <a:pt x="2392" y="445"/>
                    <a:pt x="2448" y="390"/>
                    <a:pt x="2522" y="445"/>
                  </a:cubicBezTo>
                  <a:cubicBezTo>
                    <a:pt x="2596" y="501"/>
                    <a:pt x="2541" y="612"/>
                    <a:pt x="2541" y="631"/>
                  </a:cubicBezTo>
                  <a:cubicBezTo>
                    <a:pt x="2541" y="631"/>
                    <a:pt x="2485" y="761"/>
                    <a:pt x="2504" y="816"/>
                  </a:cubicBezTo>
                  <a:cubicBezTo>
                    <a:pt x="2504" y="872"/>
                    <a:pt x="2522" y="909"/>
                    <a:pt x="2541" y="965"/>
                  </a:cubicBezTo>
                  <a:cubicBezTo>
                    <a:pt x="2559" y="1020"/>
                    <a:pt x="2578" y="1057"/>
                    <a:pt x="2559" y="1113"/>
                  </a:cubicBezTo>
                  <a:cubicBezTo>
                    <a:pt x="2541" y="1168"/>
                    <a:pt x="2541" y="1224"/>
                    <a:pt x="2596" y="1224"/>
                  </a:cubicBezTo>
                  <a:cubicBezTo>
                    <a:pt x="2633" y="1243"/>
                    <a:pt x="2689" y="1243"/>
                    <a:pt x="2763" y="1243"/>
                  </a:cubicBezTo>
                  <a:cubicBezTo>
                    <a:pt x="2837" y="1262"/>
                    <a:pt x="2912" y="1243"/>
                    <a:pt x="3023" y="1280"/>
                  </a:cubicBezTo>
                  <a:cubicBezTo>
                    <a:pt x="3134" y="1298"/>
                    <a:pt x="3078" y="1262"/>
                    <a:pt x="3060" y="1317"/>
                  </a:cubicBezTo>
                  <a:cubicBezTo>
                    <a:pt x="3023" y="1373"/>
                    <a:pt x="3023" y="1503"/>
                    <a:pt x="3004" y="1577"/>
                  </a:cubicBezTo>
                  <a:cubicBezTo>
                    <a:pt x="3004" y="1651"/>
                    <a:pt x="3042" y="1781"/>
                    <a:pt x="2967" y="1781"/>
                  </a:cubicBezTo>
                  <a:cubicBezTo>
                    <a:pt x="2912" y="1799"/>
                    <a:pt x="2875" y="1781"/>
                    <a:pt x="2745" y="1781"/>
                  </a:cubicBezTo>
                  <a:cubicBezTo>
                    <a:pt x="2615" y="1799"/>
                    <a:pt x="2559" y="1744"/>
                    <a:pt x="2522" y="1799"/>
                  </a:cubicBezTo>
                  <a:cubicBezTo>
                    <a:pt x="2485" y="1855"/>
                    <a:pt x="2504" y="2059"/>
                    <a:pt x="2504" y="2133"/>
                  </a:cubicBezTo>
                  <a:cubicBezTo>
                    <a:pt x="2504" y="2207"/>
                    <a:pt x="2522" y="2411"/>
                    <a:pt x="2504" y="2467"/>
                  </a:cubicBezTo>
                  <a:cubicBezTo>
                    <a:pt x="2466" y="2523"/>
                    <a:pt x="2504" y="2597"/>
                    <a:pt x="2522" y="2616"/>
                  </a:cubicBezTo>
                  <a:cubicBezTo>
                    <a:pt x="2559" y="2652"/>
                    <a:pt x="2652" y="2782"/>
                    <a:pt x="2689" y="2820"/>
                  </a:cubicBezTo>
                  <a:cubicBezTo>
                    <a:pt x="2726" y="2875"/>
                    <a:pt x="2819" y="2931"/>
                    <a:pt x="2763" y="2968"/>
                  </a:cubicBezTo>
                </a:path>
              </a:pathLst>
            </a:custGeom>
            <a:solidFill>
              <a:schemeClr val="accent6">
                <a:lumMod val="60000"/>
                <a:lumOff val="40000"/>
              </a:schemeClr>
            </a:solid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5" name="Freeform 26"/>
            <p:cNvSpPr>
              <a:spLocks noChangeArrowheads="1"/>
            </p:cNvSpPr>
            <p:nvPr/>
          </p:nvSpPr>
          <p:spPr bwMode="auto">
            <a:xfrm>
              <a:off x="3894138" y="5702300"/>
              <a:ext cx="1168400" cy="1116013"/>
            </a:xfrm>
            <a:custGeom>
              <a:avLst/>
              <a:gdLst>
                <a:gd name="T0" fmla="*/ 983 w 3247"/>
                <a:gd name="T1" fmla="*/ 3043 h 3100"/>
                <a:gd name="T2" fmla="*/ 983 w 3247"/>
                <a:gd name="T3" fmla="*/ 3043 h 3100"/>
                <a:gd name="T4" fmla="*/ 1057 w 3247"/>
                <a:gd name="T5" fmla="*/ 2894 h 3100"/>
                <a:gd name="T6" fmla="*/ 1224 w 3247"/>
                <a:gd name="T7" fmla="*/ 2969 h 3100"/>
                <a:gd name="T8" fmla="*/ 1336 w 3247"/>
                <a:gd name="T9" fmla="*/ 3061 h 3100"/>
                <a:gd name="T10" fmla="*/ 1520 w 3247"/>
                <a:gd name="T11" fmla="*/ 3080 h 3100"/>
                <a:gd name="T12" fmla="*/ 1799 w 3247"/>
                <a:gd name="T13" fmla="*/ 3043 h 3100"/>
                <a:gd name="T14" fmla="*/ 1836 w 3247"/>
                <a:gd name="T15" fmla="*/ 2653 h 3100"/>
                <a:gd name="T16" fmla="*/ 1854 w 3247"/>
                <a:gd name="T17" fmla="*/ 2097 h 3100"/>
                <a:gd name="T18" fmla="*/ 1873 w 3247"/>
                <a:gd name="T19" fmla="*/ 1318 h 3100"/>
                <a:gd name="T20" fmla="*/ 1947 w 3247"/>
                <a:gd name="T21" fmla="*/ 1225 h 3100"/>
                <a:gd name="T22" fmla="*/ 2133 w 3247"/>
                <a:gd name="T23" fmla="*/ 1188 h 3100"/>
                <a:gd name="T24" fmla="*/ 2170 w 3247"/>
                <a:gd name="T25" fmla="*/ 761 h 3100"/>
                <a:gd name="T26" fmla="*/ 2170 w 3247"/>
                <a:gd name="T27" fmla="*/ 409 h 3100"/>
                <a:gd name="T28" fmla="*/ 2430 w 3247"/>
                <a:gd name="T29" fmla="*/ 316 h 3100"/>
                <a:gd name="T30" fmla="*/ 2763 w 3247"/>
                <a:gd name="T31" fmla="*/ 297 h 3100"/>
                <a:gd name="T32" fmla="*/ 2912 w 3247"/>
                <a:gd name="T33" fmla="*/ 353 h 3100"/>
                <a:gd name="T34" fmla="*/ 3023 w 3247"/>
                <a:gd name="T35" fmla="*/ 260 h 3100"/>
                <a:gd name="T36" fmla="*/ 3190 w 3247"/>
                <a:gd name="T37" fmla="*/ 241 h 3100"/>
                <a:gd name="T38" fmla="*/ 3227 w 3247"/>
                <a:gd name="T39" fmla="*/ 167 h 3100"/>
                <a:gd name="T40" fmla="*/ 3042 w 3247"/>
                <a:gd name="T41" fmla="*/ 149 h 3100"/>
                <a:gd name="T42" fmla="*/ 2986 w 3247"/>
                <a:gd name="T43" fmla="*/ 149 h 3100"/>
                <a:gd name="T44" fmla="*/ 2912 w 3247"/>
                <a:gd name="T45" fmla="*/ 149 h 3100"/>
                <a:gd name="T46" fmla="*/ 2801 w 3247"/>
                <a:gd name="T47" fmla="*/ 167 h 3100"/>
                <a:gd name="T48" fmla="*/ 2782 w 3247"/>
                <a:gd name="T49" fmla="*/ 167 h 3100"/>
                <a:gd name="T50" fmla="*/ 2707 w 3247"/>
                <a:gd name="T51" fmla="*/ 223 h 3100"/>
                <a:gd name="T52" fmla="*/ 2541 w 3247"/>
                <a:gd name="T53" fmla="*/ 260 h 3100"/>
                <a:gd name="T54" fmla="*/ 2355 w 3247"/>
                <a:gd name="T55" fmla="*/ 279 h 3100"/>
                <a:gd name="T56" fmla="*/ 2151 w 3247"/>
                <a:gd name="T57" fmla="*/ 260 h 3100"/>
                <a:gd name="T58" fmla="*/ 1836 w 3247"/>
                <a:gd name="T59" fmla="*/ 149 h 3100"/>
                <a:gd name="T60" fmla="*/ 1576 w 3247"/>
                <a:gd name="T61" fmla="*/ 93 h 3100"/>
                <a:gd name="T62" fmla="*/ 1150 w 3247"/>
                <a:gd name="T63" fmla="*/ 75 h 3100"/>
                <a:gd name="T64" fmla="*/ 705 w 3247"/>
                <a:gd name="T65" fmla="*/ 93 h 3100"/>
                <a:gd name="T66" fmla="*/ 427 w 3247"/>
                <a:gd name="T67" fmla="*/ 38 h 3100"/>
                <a:gd name="T68" fmla="*/ 241 w 3247"/>
                <a:gd name="T69" fmla="*/ 19 h 3100"/>
                <a:gd name="T70" fmla="*/ 93 w 3247"/>
                <a:gd name="T71" fmla="*/ 93 h 3100"/>
                <a:gd name="T72" fmla="*/ 74 w 3247"/>
                <a:gd name="T73" fmla="*/ 130 h 3100"/>
                <a:gd name="T74" fmla="*/ 19 w 3247"/>
                <a:gd name="T75" fmla="*/ 279 h 3100"/>
                <a:gd name="T76" fmla="*/ 93 w 3247"/>
                <a:gd name="T77" fmla="*/ 483 h 3100"/>
                <a:gd name="T78" fmla="*/ 260 w 3247"/>
                <a:gd name="T79" fmla="*/ 668 h 3100"/>
                <a:gd name="T80" fmla="*/ 315 w 3247"/>
                <a:gd name="T81" fmla="*/ 872 h 3100"/>
                <a:gd name="T82" fmla="*/ 427 w 3247"/>
                <a:gd name="T83" fmla="*/ 1058 h 3100"/>
                <a:gd name="T84" fmla="*/ 556 w 3247"/>
                <a:gd name="T85" fmla="*/ 1318 h 3100"/>
                <a:gd name="T86" fmla="*/ 575 w 3247"/>
                <a:gd name="T87" fmla="*/ 1633 h 3100"/>
                <a:gd name="T88" fmla="*/ 686 w 3247"/>
                <a:gd name="T89" fmla="*/ 2134 h 3100"/>
                <a:gd name="T90" fmla="*/ 761 w 3247"/>
                <a:gd name="T91" fmla="*/ 2505 h 3100"/>
                <a:gd name="T92" fmla="*/ 853 w 3247"/>
                <a:gd name="T93" fmla="*/ 2913 h 3100"/>
                <a:gd name="T94" fmla="*/ 983 w 3247"/>
                <a:gd name="T95" fmla="*/ 3043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47" h="3100">
                  <a:moveTo>
                    <a:pt x="983" y="3043"/>
                  </a:moveTo>
                  <a:lnTo>
                    <a:pt x="983" y="3043"/>
                  </a:lnTo>
                  <a:cubicBezTo>
                    <a:pt x="983" y="3043"/>
                    <a:pt x="983" y="2876"/>
                    <a:pt x="1057" y="2894"/>
                  </a:cubicBezTo>
                  <a:cubicBezTo>
                    <a:pt x="1150" y="2894"/>
                    <a:pt x="1169" y="2894"/>
                    <a:pt x="1224" y="2969"/>
                  </a:cubicBezTo>
                  <a:cubicBezTo>
                    <a:pt x="1280" y="3024"/>
                    <a:pt x="1224" y="3024"/>
                    <a:pt x="1336" y="3061"/>
                  </a:cubicBezTo>
                  <a:cubicBezTo>
                    <a:pt x="1466" y="3099"/>
                    <a:pt x="1410" y="3080"/>
                    <a:pt x="1520" y="3080"/>
                  </a:cubicBezTo>
                  <a:cubicBezTo>
                    <a:pt x="1650" y="3080"/>
                    <a:pt x="1762" y="3099"/>
                    <a:pt x="1799" y="3043"/>
                  </a:cubicBezTo>
                  <a:cubicBezTo>
                    <a:pt x="1817" y="2969"/>
                    <a:pt x="1854" y="2764"/>
                    <a:pt x="1836" y="2653"/>
                  </a:cubicBezTo>
                  <a:cubicBezTo>
                    <a:pt x="1836" y="2523"/>
                    <a:pt x="1854" y="2171"/>
                    <a:pt x="1854" y="2097"/>
                  </a:cubicBezTo>
                  <a:cubicBezTo>
                    <a:pt x="1854" y="2004"/>
                    <a:pt x="1873" y="1354"/>
                    <a:pt x="1873" y="1318"/>
                  </a:cubicBezTo>
                  <a:cubicBezTo>
                    <a:pt x="1873" y="1280"/>
                    <a:pt x="1854" y="1206"/>
                    <a:pt x="1947" y="1225"/>
                  </a:cubicBezTo>
                  <a:cubicBezTo>
                    <a:pt x="2021" y="1225"/>
                    <a:pt x="2114" y="1280"/>
                    <a:pt x="2133" y="1188"/>
                  </a:cubicBezTo>
                  <a:cubicBezTo>
                    <a:pt x="2151" y="1095"/>
                    <a:pt x="2170" y="817"/>
                    <a:pt x="2170" y="761"/>
                  </a:cubicBezTo>
                  <a:cubicBezTo>
                    <a:pt x="2170" y="706"/>
                    <a:pt x="2133" y="464"/>
                    <a:pt x="2170" y="409"/>
                  </a:cubicBezTo>
                  <a:cubicBezTo>
                    <a:pt x="2207" y="353"/>
                    <a:pt x="2374" y="316"/>
                    <a:pt x="2430" y="316"/>
                  </a:cubicBezTo>
                  <a:cubicBezTo>
                    <a:pt x="2504" y="316"/>
                    <a:pt x="2707" y="260"/>
                    <a:pt x="2763" y="297"/>
                  </a:cubicBezTo>
                  <a:cubicBezTo>
                    <a:pt x="2819" y="353"/>
                    <a:pt x="2837" y="409"/>
                    <a:pt x="2912" y="353"/>
                  </a:cubicBezTo>
                  <a:cubicBezTo>
                    <a:pt x="2986" y="316"/>
                    <a:pt x="2949" y="297"/>
                    <a:pt x="3023" y="260"/>
                  </a:cubicBezTo>
                  <a:cubicBezTo>
                    <a:pt x="3097" y="241"/>
                    <a:pt x="3153" y="241"/>
                    <a:pt x="3190" y="241"/>
                  </a:cubicBezTo>
                  <a:cubicBezTo>
                    <a:pt x="3227" y="223"/>
                    <a:pt x="3246" y="186"/>
                    <a:pt x="3227" y="167"/>
                  </a:cubicBezTo>
                  <a:cubicBezTo>
                    <a:pt x="3208" y="167"/>
                    <a:pt x="3097" y="149"/>
                    <a:pt x="3042" y="149"/>
                  </a:cubicBezTo>
                  <a:cubicBezTo>
                    <a:pt x="2986" y="149"/>
                    <a:pt x="2986" y="149"/>
                    <a:pt x="2986" y="149"/>
                  </a:cubicBezTo>
                  <a:cubicBezTo>
                    <a:pt x="2986" y="149"/>
                    <a:pt x="2949" y="130"/>
                    <a:pt x="2912" y="149"/>
                  </a:cubicBezTo>
                  <a:cubicBezTo>
                    <a:pt x="2893" y="167"/>
                    <a:pt x="2801" y="167"/>
                    <a:pt x="2801" y="167"/>
                  </a:cubicBezTo>
                  <a:lnTo>
                    <a:pt x="2782" y="167"/>
                  </a:lnTo>
                  <a:cubicBezTo>
                    <a:pt x="2763" y="186"/>
                    <a:pt x="2726" y="205"/>
                    <a:pt x="2707" y="223"/>
                  </a:cubicBezTo>
                  <a:cubicBezTo>
                    <a:pt x="2671" y="241"/>
                    <a:pt x="2596" y="260"/>
                    <a:pt x="2541" y="260"/>
                  </a:cubicBezTo>
                  <a:cubicBezTo>
                    <a:pt x="2485" y="260"/>
                    <a:pt x="2411" y="260"/>
                    <a:pt x="2355" y="279"/>
                  </a:cubicBezTo>
                  <a:cubicBezTo>
                    <a:pt x="2300" y="279"/>
                    <a:pt x="2188" y="279"/>
                    <a:pt x="2151" y="260"/>
                  </a:cubicBezTo>
                  <a:cubicBezTo>
                    <a:pt x="2133" y="223"/>
                    <a:pt x="1836" y="149"/>
                    <a:pt x="1836" y="149"/>
                  </a:cubicBezTo>
                  <a:cubicBezTo>
                    <a:pt x="1576" y="93"/>
                    <a:pt x="1576" y="93"/>
                    <a:pt x="1576" y="93"/>
                  </a:cubicBezTo>
                  <a:cubicBezTo>
                    <a:pt x="1576" y="93"/>
                    <a:pt x="1354" y="56"/>
                    <a:pt x="1150" y="75"/>
                  </a:cubicBezTo>
                  <a:cubicBezTo>
                    <a:pt x="965" y="93"/>
                    <a:pt x="705" y="93"/>
                    <a:pt x="705" y="93"/>
                  </a:cubicBezTo>
                  <a:cubicBezTo>
                    <a:pt x="705" y="93"/>
                    <a:pt x="501" y="56"/>
                    <a:pt x="427" y="38"/>
                  </a:cubicBezTo>
                  <a:cubicBezTo>
                    <a:pt x="334" y="0"/>
                    <a:pt x="260" y="19"/>
                    <a:pt x="241" y="19"/>
                  </a:cubicBezTo>
                  <a:cubicBezTo>
                    <a:pt x="223" y="38"/>
                    <a:pt x="93" y="93"/>
                    <a:pt x="93" y="93"/>
                  </a:cubicBezTo>
                  <a:cubicBezTo>
                    <a:pt x="93" y="93"/>
                    <a:pt x="111" y="93"/>
                    <a:pt x="74" y="130"/>
                  </a:cubicBezTo>
                  <a:cubicBezTo>
                    <a:pt x="37" y="167"/>
                    <a:pt x="0" y="223"/>
                    <a:pt x="19" y="279"/>
                  </a:cubicBezTo>
                  <a:cubicBezTo>
                    <a:pt x="19" y="335"/>
                    <a:pt x="19" y="409"/>
                    <a:pt x="93" y="483"/>
                  </a:cubicBezTo>
                  <a:cubicBezTo>
                    <a:pt x="185" y="557"/>
                    <a:pt x="241" y="594"/>
                    <a:pt x="260" y="668"/>
                  </a:cubicBezTo>
                  <a:cubicBezTo>
                    <a:pt x="279" y="724"/>
                    <a:pt x="315" y="798"/>
                    <a:pt x="315" y="872"/>
                  </a:cubicBezTo>
                  <a:cubicBezTo>
                    <a:pt x="334" y="947"/>
                    <a:pt x="371" y="983"/>
                    <a:pt x="427" y="1058"/>
                  </a:cubicBezTo>
                  <a:cubicBezTo>
                    <a:pt x="482" y="1132"/>
                    <a:pt x="538" y="1243"/>
                    <a:pt x="556" y="1318"/>
                  </a:cubicBezTo>
                  <a:cubicBezTo>
                    <a:pt x="594" y="1392"/>
                    <a:pt x="594" y="1559"/>
                    <a:pt x="575" y="1633"/>
                  </a:cubicBezTo>
                  <a:cubicBezTo>
                    <a:pt x="575" y="1707"/>
                    <a:pt x="668" y="2078"/>
                    <a:pt x="686" y="2134"/>
                  </a:cubicBezTo>
                  <a:cubicBezTo>
                    <a:pt x="724" y="2190"/>
                    <a:pt x="761" y="2301"/>
                    <a:pt x="761" y="2505"/>
                  </a:cubicBezTo>
                  <a:cubicBezTo>
                    <a:pt x="761" y="2709"/>
                    <a:pt x="779" y="2839"/>
                    <a:pt x="853" y="2913"/>
                  </a:cubicBezTo>
                  <a:cubicBezTo>
                    <a:pt x="909" y="2969"/>
                    <a:pt x="965" y="3043"/>
                    <a:pt x="983" y="3043"/>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6" name="Freeform 27"/>
            <p:cNvSpPr>
              <a:spLocks noChangeArrowheads="1"/>
            </p:cNvSpPr>
            <p:nvPr/>
          </p:nvSpPr>
          <p:spPr bwMode="auto">
            <a:xfrm>
              <a:off x="4248150" y="6176963"/>
              <a:ext cx="1455738" cy="1282700"/>
            </a:xfrm>
            <a:custGeom>
              <a:avLst/>
              <a:gdLst>
                <a:gd name="T0" fmla="*/ 3950 w 4045"/>
                <a:gd name="T1" fmla="*/ 1131 h 3562"/>
                <a:gd name="T2" fmla="*/ 3950 w 4045"/>
                <a:gd name="T3" fmla="*/ 1131 h 3562"/>
                <a:gd name="T4" fmla="*/ 4006 w 4045"/>
                <a:gd name="T5" fmla="*/ 1335 h 3562"/>
                <a:gd name="T6" fmla="*/ 3784 w 4045"/>
                <a:gd name="T7" fmla="*/ 1799 h 3562"/>
                <a:gd name="T8" fmla="*/ 3673 w 4045"/>
                <a:gd name="T9" fmla="*/ 1892 h 3562"/>
                <a:gd name="T10" fmla="*/ 3394 w 4045"/>
                <a:gd name="T11" fmla="*/ 2282 h 3562"/>
                <a:gd name="T12" fmla="*/ 2967 w 4045"/>
                <a:gd name="T13" fmla="*/ 2615 h 3562"/>
                <a:gd name="T14" fmla="*/ 2837 w 4045"/>
                <a:gd name="T15" fmla="*/ 2819 h 3562"/>
                <a:gd name="T16" fmla="*/ 2504 w 4045"/>
                <a:gd name="T17" fmla="*/ 3116 h 3562"/>
                <a:gd name="T18" fmla="*/ 2300 w 4045"/>
                <a:gd name="T19" fmla="*/ 3209 h 3562"/>
                <a:gd name="T20" fmla="*/ 2003 w 4045"/>
                <a:gd name="T21" fmla="*/ 3265 h 3562"/>
                <a:gd name="T22" fmla="*/ 1892 w 4045"/>
                <a:gd name="T23" fmla="*/ 3246 h 3562"/>
                <a:gd name="T24" fmla="*/ 1743 w 4045"/>
                <a:gd name="T25" fmla="*/ 3320 h 3562"/>
                <a:gd name="T26" fmla="*/ 1521 w 4045"/>
                <a:gd name="T27" fmla="*/ 3283 h 3562"/>
                <a:gd name="T28" fmla="*/ 1335 w 4045"/>
                <a:gd name="T29" fmla="*/ 3301 h 3562"/>
                <a:gd name="T30" fmla="*/ 1150 w 4045"/>
                <a:gd name="T31" fmla="*/ 3339 h 3562"/>
                <a:gd name="T32" fmla="*/ 1057 w 4045"/>
                <a:gd name="T33" fmla="*/ 3431 h 3562"/>
                <a:gd name="T34" fmla="*/ 982 w 4045"/>
                <a:gd name="T35" fmla="*/ 3450 h 3562"/>
                <a:gd name="T36" fmla="*/ 890 w 4045"/>
                <a:gd name="T37" fmla="*/ 3543 h 3562"/>
                <a:gd name="T38" fmla="*/ 723 w 4045"/>
                <a:gd name="T39" fmla="*/ 3487 h 3562"/>
                <a:gd name="T40" fmla="*/ 630 w 4045"/>
                <a:gd name="T41" fmla="*/ 3431 h 3562"/>
                <a:gd name="T42" fmla="*/ 575 w 4045"/>
                <a:gd name="T43" fmla="*/ 3339 h 3562"/>
                <a:gd name="T44" fmla="*/ 427 w 4045"/>
                <a:gd name="T45" fmla="*/ 3265 h 3562"/>
                <a:gd name="T46" fmla="*/ 464 w 4045"/>
                <a:gd name="T47" fmla="*/ 3135 h 3562"/>
                <a:gd name="T48" fmla="*/ 334 w 4045"/>
                <a:gd name="T49" fmla="*/ 3005 h 3562"/>
                <a:gd name="T50" fmla="*/ 334 w 4045"/>
                <a:gd name="T51" fmla="*/ 2838 h 3562"/>
                <a:gd name="T52" fmla="*/ 427 w 4045"/>
                <a:gd name="T53" fmla="*/ 2634 h 3562"/>
                <a:gd name="T54" fmla="*/ 353 w 4045"/>
                <a:gd name="T55" fmla="*/ 2467 h 3562"/>
                <a:gd name="T56" fmla="*/ 186 w 4045"/>
                <a:gd name="T57" fmla="*/ 2263 h 3562"/>
                <a:gd name="T58" fmla="*/ 149 w 4045"/>
                <a:gd name="T59" fmla="*/ 2077 h 3562"/>
                <a:gd name="T60" fmla="*/ 74 w 4045"/>
                <a:gd name="T61" fmla="*/ 1855 h 3562"/>
                <a:gd name="T62" fmla="*/ 56 w 4045"/>
                <a:gd name="T63" fmla="*/ 1743 h 3562"/>
                <a:gd name="T64" fmla="*/ 0 w 4045"/>
                <a:gd name="T65" fmla="*/ 1725 h 3562"/>
                <a:gd name="T66" fmla="*/ 19 w 4045"/>
                <a:gd name="T67" fmla="*/ 1595 h 3562"/>
                <a:gd name="T68" fmla="*/ 112 w 4045"/>
                <a:gd name="T69" fmla="*/ 1576 h 3562"/>
                <a:gd name="T70" fmla="*/ 204 w 4045"/>
                <a:gd name="T71" fmla="*/ 1595 h 3562"/>
                <a:gd name="T72" fmla="*/ 279 w 4045"/>
                <a:gd name="T73" fmla="*/ 1688 h 3562"/>
                <a:gd name="T74" fmla="*/ 353 w 4045"/>
                <a:gd name="T75" fmla="*/ 1743 h 3562"/>
                <a:gd name="T76" fmla="*/ 464 w 4045"/>
                <a:gd name="T77" fmla="*/ 1781 h 3562"/>
                <a:gd name="T78" fmla="*/ 723 w 4045"/>
                <a:gd name="T79" fmla="*/ 1781 h 3562"/>
                <a:gd name="T80" fmla="*/ 834 w 4045"/>
                <a:gd name="T81" fmla="*/ 1669 h 3562"/>
                <a:gd name="T82" fmla="*/ 871 w 4045"/>
                <a:gd name="T83" fmla="*/ 1354 h 3562"/>
                <a:gd name="T84" fmla="*/ 871 w 4045"/>
                <a:gd name="T85" fmla="*/ 667 h 3562"/>
                <a:gd name="T86" fmla="*/ 1094 w 4045"/>
                <a:gd name="T87" fmla="*/ 797 h 3562"/>
                <a:gd name="T88" fmla="*/ 1094 w 4045"/>
                <a:gd name="T89" fmla="*/ 1113 h 3562"/>
                <a:gd name="T90" fmla="*/ 1391 w 4045"/>
                <a:gd name="T91" fmla="*/ 1298 h 3562"/>
                <a:gd name="T92" fmla="*/ 1576 w 4045"/>
                <a:gd name="T93" fmla="*/ 1020 h 3562"/>
                <a:gd name="T94" fmla="*/ 1724 w 4045"/>
                <a:gd name="T95" fmla="*/ 872 h 3562"/>
                <a:gd name="T96" fmla="*/ 1892 w 4045"/>
                <a:gd name="T97" fmla="*/ 964 h 3562"/>
                <a:gd name="T98" fmla="*/ 2263 w 4045"/>
                <a:gd name="T99" fmla="*/ 946 h 3562"/>
                <a:gd name="T100" fmla="*/ 2392 w 4045"/>
                <a:gd name="T101" fmla="*/ 742 h 3562"/>
                <a:gd name="T102" fmla="*/ 2504 w 4045"/>
                <a:gd name="T103" fmla="*/ 612 h 3562"/>
                <a:gd name="T104" fmla="*/ 2819 w 4045"/>
                <a:gd name="T105" fmla="*/ 296 h 3562"/>
                <a:gd name="T106" fmla="*/ 3042 w 4045"/>
                <a:gd name="T107" fmla="*/ 130 h 3562"/>
                <a:gd name="T108" fmla="*/ 3190 w 4045"/>
                <a:gd name="T109" fmla="*/ 0 h 3562"/>
                <a:gd name="T110" fmla="*/ 3450 w 4045"/>
                <a:gd name="T111" fmla="*/ 55 h 3562"/>
                <a:gd name="T112" fmla="*/ 3747 w 4045"/>
                <a:gd name="T113" fmla="*/ 148 h 3562"/>
                <a:gd name="T114" fmla="*/ 3784 w 4045"/>
                <a:gd name="T115" fmla="*/ 278 h 3562"/>
                <a:gd name="T116" fmla="*/ 3858 w 4045"/>
                <a:gd name="T117" fmla="*/ 537 h 3562"/>
                <a:gd name="T118" fmla="*/ 3858 w 4045"/>
                <a:gd name="T119" fmla="*/ 742 h 3562"/>
                <a:gd name="T120" fmla="*/ 3784 w 4045"/>
                <a:gd name="T121" fmla="*/ 909 h 3562"/>
                <a:gd name="T122" fmla="*/ 3821 w 4045"/>
                <a:gd name="T123" fmla="*/ 1001 h 3562"/>
                <a:gd name="T124" fmla="*/ 3950 w 4045"/>
                <a:gd name="T125" fmla="*/ 113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5" h="3562">
                  <a:moveTo>
                    <a:pt x="3950" y="1131"/>
                  </a:moveTo>
                  <a:lnTo>
                    <a:pt x="3950" y="1131"/>
                  </a:lnTo>
                  <a:cubicBezTo>
                    <a:pt x="3950" y="1131"/>
                    <a:pt x="4044" y="1243"/>
                    <a:pt x="4006" y="1335"/>
                  </a:cubicBezTo>
                  <a:cubicBezTo>
                    <a:pt x="3969" y="1410"/>
                    <a:pt x="3876" y="1706"/>
                    <a:pt x="3784" y="1799"/>
                  </a:cubicBezTo>
                  <a:cubicBezTo>
                    <a:pt x="3673" y="1892"/>
                    <a:pt x="3673" y="1892"/>
                    <a:pt x="3673" y="1892"/>
                  </a:cubicBezTo>
                  <a:cubicBezTo>
                    <a:pt x="3673" y="1892"/>
                    <a:pt x="3524" y="2133"/>
                    <a:pt x="3394" y="2282"/>
                  </a:cubicBezTo>
                  <a:cubicBezTo>
                    <a:pt x="3246" y="2430"/>
                    <a:pt x="3079" y="2541"/>
                    <a:pt x="2967" y="2615"/>
                  </a:cubicBezTo>
                  <a:cubicBezTo>
                    <a:pt x="2875" y="2708"/>
                    <a:pt x="2949" y="2708"/>
                    <a:pt x="2837" y="2819"/>
                  </a:cubicBezTo>
                  <a:cubicBezTo>
                    <a:pt x="2726" y="2930"/>
                    <a:pt x="2615" y="3042"/>
                    <a:pt x="2504" y="3116"/>
                  </a:cubicBezTo>
                  <a:cubicBezTo>
                    <a:pt x="2411" y="3190"/>
                    <a:pt x="2392" y="3209"/>
                    <a:pt x="2300" y="3209"/>
                  </a:cubicBezTo>
                  <a:cubicBezTo>
                    <a:pt x="2225" y="3190"/>
                    <a:pt x="2040" y="3265"/>
                    <a:pt x="2003" y="3265"/>
                  </a:cubicBezTo>
                  <a:cubicBezTo>
                    <a:pt x="1966" y="3283"/>
                    <a:pt x="1929" y="3209"/>
                    <a:pt x="1892" y="3246"/>
                  </a:cubicBezTo>
                  <a:cubicBezTo>
                    <a:pt x="1836" y="3283"/>
                    <a:pt x="1854" y="3357"/>
                    <a:pt x="1743" y="3320"/>
                  </a:cubicBezTo>
                  <a:cubicBezTo>
                    <a:pt x="1632" y="3265"/>
                    <a:pt x="1595" y="3265"/>
                    <a:pt x="1521" y="3283"/>
                  </a:cubicBezTo>
                  <a:cubicBezTo>
                    <a:pt x="1447" y="3301"/>
                    <a:pt x="1409" y="3301"/>
                    <a:pt x="1335" y="3301"/>
                  </a:cubicBezTo>
                  <a:cubicBezTo>
                    <a:pt x="1261" y="3283"/>
                    <a:pt x="1168" y="3320"/>
                    <a:pt x="1150" y="3339"/>
                  </a:cubicBezTo>
                  <a:cubicBezTo>
                    <a:pt x="1131" y="3357"/>
                    <a:pt x="1112" y="3431"/>
                    <a:pt x="1057" y="3431"/>
                  </a:cubicBezTo>
                  <a:cubicBezTo>
                    <a:pt x="1001" y="3431"/>
                    <a:pt x="1020" y="3413"/>
                    <a:pt x="982" y="3450"/>
                  </a:cubicBezTo>
                  <a:cubicBezTo>
                    <a:pt x="946" y="3506"/>
                    <a:pt x="964" y="3561"/>
                    <a:pt x="890" y="3543"/>
                  </a:cubicBezTo>
                  <a:cubicBezTo>
                    <a:pt x="834" y="3524"/>
                    <a:pt x="779" y="3506"/>
                    <a:pt x="723" y="3487"/>
                  </a:cubicBezTo>
                  <a:cubicBezTo>
                    <a:pt x="667" y="3469"/>
                    <a:pt x="649" y="3469"/>
                    <a:pt x="630" y="3431"/>
                  </a:cubicBezTo>
                  <a:cubicBezTo>
                    <a:pt x="593" y="3376"/>
                    <a:pt x="630" y="3357"/>
                    <a:pt x="575" y="3339"/>
                  </a:cubicBezTo>
                  <a:cubicBezTo>
                    <a:pt x="520" y="3320"/>
                    <a:pt x="427" y="3301"/>
                    <a:pt x="427" y="3265"/>
                  </a:cubicBezTo>
                  <a:cubicBezTo>
                    <a:pt x="446" y="3227"/>
                    <a:pt x="483" y="3190"/>
                    <a:pt x="464" y="3135"/>
                  </a:cubicBezTo>
                  <a:cubicBezTo>
                    <a:pt x="427" y="3098"/>
                    <a:pt x="353" y="3060"/>
                    <a:pt x="334" y="3005"/>
                  </a:cubicBezTo>
                  <a:cubicBezTo>
                    <a:pt x="334" y="2949"/>
                    <a:pt x="260" y="2912"/>
                    <a:pt x="334" y="2838"/>
                  </a:cubicBezTo>
                  <a:cubicBezTo>
                    <a:pt x="409" y="2782"/>
                    <a:pt x="427" y="2671"/>
                    <a:pt x="427" y="2634"/>
                  </a:cubicBezTo>
                  <a:cubicBezTo>
                    <a:pt x="409" y="2578"/>
                    <a:pt x="427" y="2541"/>
                    <a:pt x="353" y="2467"/>
                  </a:cubicBezTo>
                  <a:cubicBezTo>
                    <a:pt x="297" y="2393"/>
                    <a:pt x="204" y="2300"/>
                    <a:pt x="186" y="2263"/>
                  </a:cubicBezTo>
                  <a:cubicBezTo>
                    <a:pt x="167" y="2226"/>
                    <a:pt x="186" y="2114"/>
                    <a:pt x="149" y="2077"/>
                  </a:cubicBezTo>
                  <a:cubicBezTo>
                    <a:pt x="130" y="2040"/>
                    <a:pt x="112" y="1892"/>
                    <a:pt x="74" y="1855"/>
                  </a:cubicBezTo>
                  <a:cubicBezTo>
                    <a:pt x="38" y="1817"/>
                    <a:pt x="38" y="1781"/>
                    <a:pt x="56" y="1743"/>
                  </a:cubicBezTo>
                  <a:cubicBezTo>
                    <a:pt x="56" y="1725"/>
                    <a:pt x="0" y="1725"/>
                    <a:pt x="0" y="1725"/>
                  </a:cubicBezTo>
                  <a:cubicBezTo>
                    <a:pt x="0" y="1725"/>
                    <a:pt x="0" y="1614"/>
                    <a:pt x="19" y="1595"/>
                  </a:cubicBezTo>
                  <a:cubicBezTo>
                    <a:pt x="38" y="1576"/>
                    <a:pt x="19" y="1558"/>
                    <a:pt x="112" y="1576"/>
                  </a:cubicBezTo>
                  <a:cubicBezTo>
                    <a:pt x="112" y="1576"/>
                    <a:pt x="186" y="1576"/>
                    <a:pt x="204" y="1595"/>
                  </a:cubicBezTo>
                  <a:cubicBezTo>
                    <a:pt x="223" y="1595"/>
                    <a:pt x="260" y="1651"/>
                    <a:pt x="279" y="1688"/>
                  </a:cubicBezTo>
                  <a:cubicBezTo>
                    <a:pt x="279" y="1706"/>
                    <a:pt x="315" y="1725"/>
                    <a:pt x="353" y="1743"/>
                  </a:cubicBezTo>
                  <a:cubicBezTo>
                    <a:pt x="409" y="1762"/>
                    <a:pt x="464" y="1781"/>
                    <a:pt x="464" y="1781"/>
                  </a:cubicBezTo>
                  <a:cubicBezTo>
                    <a:pt x="723" y="1781"/>
                    <a:pt x="723" y="1781"/>
                    <a:pt x="723" y="1781"/>
                  </a:cubicBezTo>
                  <a:cubicBezTo>
                    <a:pt x="723" y="1781"/>
                    <a:pt x="816" y="1781"/>
                    <a:pt x="834" y="1669"/>
                  </a:cubicBezTo>
                  <a:cubicBezTo>
                    <a:pt x="834" y="1558"/>
                    <a:pt x="871" y="1465"/>
                    <a:pt x="871" y="1354"/>
                  </a:cubicBezTo>
                  <a:cubicBezTo>
                    <a:pt x="871" y="1261"/>
                    <a:pt x="871" y="667"/>
                    <a:pt x="871" y="667"/>
                  </a:cubicBezTo>
                  <a:cubicBezTo>
                    <a:pt x="871" y="667"/>
                    <a:pt x="1076" y="723"/>
                    <a:pt x="1094" y="797"/>
                  </a:cubicBezTo>
                  <a:cubicBezTo>
                    <a:pt x="1112" y="872"/>
                    <a:pt x="1094" y="1001"/>
                    <a:pt x="1094" y="1113"/>
                  </a:cubicBezTo>
                  <a:cubicBezTo>
                    <a:pt x="1094" y="1224"/>
                    <a:pt x="1131" y="1428"/>
                    <a:pt x="1391" y="1298"/>
                  </a:cubicBezTo>
                  <a:cubicBezTo>
                    <a:pt x="1391" y="1298"/>
                    <a:pt x="1521" y="1075"/>
                    <a:pt x="1576" y="1020"/>
                  </a:cubicBezTo>
                  <a:cubicBezTo>
                    <a:pt x="1632" y="946"/>
                    <a:pt x="1669" y="853"/>
                    <a:pt x="1724" y="872"/>
                  </a:cubicBezTo>
                  <a:cubicBezTo>
                    <a:pt x="1780" y="890"/>
                    <a:pt x="1799" y="946"/>
                    <a:pt x="1892" y="964"/>
                  </a:cubicBezTo>
                  <a:cubicBezTo>
                    <a:pt x="1966" y="1001"/>
                    <a:pt x="2207" y="1020"/>
                    <a:pt x="2263" y="946"/>
                  </a:cubicBezTo>
                  <a:cubicBezTo>
                    <a:pt x="2337" y="872"/>
                    <a:pt x="2355" y="816"/>
                    <a:pt x="2392" y="742"/>
                  </a:cubicBezTo>
                  <a:cubicBezTo>
                    <a:pt x="2411" y="667"/>
                    <a:pt x="2485" y="630"/>
                    <a:pt x="2504" y="612"/>
                  </a:cubicBezTo>
                  <a:cubicBezTo>
                    <a:pt x="2541" y="593"/>
                    <a:pt x="2726" y="389"/>
                    <a:pt x="2819" y="296"/>
                  </a:cubicBezTo>
                  <a:cubicBezTo>
                    <a:pt x="2931" y="204"/>
                    <a:pt x="2967" y="166"/>
                    <a:pt x="3042" y="130"/>
                  </a:cubicBezTo>
                  <a:cubicBezTo>
                    <a:pt x="3097" y="92"/>
                    <a:pt x="3172" y="0"/>
                    <a:pt x="3190" y="0"/>
                  </a:cubicBezTo>
                  <a:cubicBezTo>
                    <a:pt x="3208" y="0"/>
                    <a:pt x="3338" y="18"/>
                    <a:pt x="3450" y="55"/>
                  </a:cubicBezTo>
                  <a:cubicBezTo>
                    <a:pt x="3543" y="111"/>
                    <a:pt x="3747" y="148"/>
                    <a:pt x="3747" y="148"/>
                  </a:cubicBezTo>
                  <a:cubicBezTo>
                    <a:pt x="3747" y="148"/>
                    <a:pt x="3765" y="222"/>
                    <a:pt x="3784" y="278"/>
                  </a:cubicBezTo>
                  <a:cubicBezTo>
                    <a:pt x="3784" y="333"/>
                    <a:pt x="3858" y="426"/>
                    <a:pt x="3858" y="537"/>
                  </a:cubicBezTo>
                  <a:cubicBezTo>
                    <a:pt x="3839" y="630"/>
                    <a:pt x="3895" y="649"/>
                    <a:pt x="3858" y="742"/>
                  </a:cubicBezTo>
                  <a:cubicBezTo>
                    <a:pt x="3821" y="816"/>
                    <a:pt x="3784" y="872"/>
                    <a:pt x="3784" y="909"/>
                  </a:cubicBezTo>
                  <a:cubicBezTo>
                    <a:pt x="3784" y="927"/>
                    <a:pt x="3802" y="983"/>
                    <a:pt x="3821" y="1001"/>
                  </a:cubicBezTo>
                  <a:cubicBezTo>
                    <a:pt x="3839" y="1039"/>
                    <a:pt x="3950" y="1131"/>
                    <a:pt x="3950" y="1131"/>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7" name="Freeform 28"/>
            <p:cNvSpPr>
              <a:spLocks noChangeArrowheads="1"/>
            </p:cNvSpPr>
            <p:nvPr/>
          </p:nvSpPr>
          <p:spPr bwMode="auto">
            <a:xfrm>
              <a:off x="5503863" y="6524625"/>
              <a:ext cx="160337" cy="174625"/>
            </a:xfrm>
            <a:custGeom>
              <a:avLst/>
              <a:gdLst>
                <a:gd name="T0" fmla="*/ 445 w 446"/>
                <a:gd name="T1" fmla="*/ 186 h 483"/>
                <a:gd name="T2" fmla="*/ 445 w 446"/>
                <a:gd name="T3" fmla="*/ 186 h 483"/>
                <a:gd name="T4" fmla="*/ 371 w 446"/>
                <a:gd name="T5" fmla="*/ 390 h 483"/>
                <a:gd name="T6" fmla="*/ 130 w 446"/>
                <a:gd name="T7" fmla="*/ 427 h 483"/>
                <a:gd name="T8" fmla="*/ 18 w 446"/>
                <a:gd name="T9" fmla="*/ 223 h 483"/>
                <a:gd name="T10" fmla="*/ 186 w 446"/>
                <a:gd name="T11" fmla="*/ 19 h 483"/>
                <a:gd name="T12" fmla="*/ 445 w 446"/>
                <a:gd name="T13" fmla="*/ 186 h 483"/>
              </a:gdLst>
              <a:ahLst/>
              <a:cxnLst>
                <a:cxn ang="0">
                  <a:pos x="T0" y="T1"/>
                </a:cxn>
                <a:cxn ang="0">
                  <a:pos x="T2" y="T3"/>
                </a:cxn>
                <a:cxn ang="0">
                  <a:pos x="T4" y="T5"/>
                </a:cxn>
                <a:cxn ang="0">
                  <a:pos x="T6" y="T7"/>
                </a:cxn>
                <a:cxn ang="0">
                  <a:pos x="T8" y="T9"/>
                </a:cxn>
                <a:cxn ang="0">
                  <a:pos x="T10" y="T11"/>
                </a:cxn>
                <a:cxn ang="0">
                  <a:pos x="T12" y="T13"/>
                </a:cxn>
              </a:cxnLst>
              <a:rect l="0" t="0" r="r" b="b"/>
              <a:pathLst>
                <a:path w="446" h="483">
                  <a:moveTo>
                    <a:pt x="445" y="186"/>
                  </a:moveTo>
                  <a:lnTo>
                    <a:pt x="445" y="186"/>
                  </a:lnTo>
                  <a:cubicBezTo>
                    <a:pt x="445" y="186"/>
                    <a:pt x="445" y="334"/>
                    <a:pt x="371" y="390"/>
                  </a:cubicBezTo>
                  <a:cubicBezTo>
                    <a:pt x="315" y="446"/>
                    <a:pt x="186" y="482"/>
                    <a:pt x="130" y="427"/>
                  </a:cubicBezTo>
                  <a:cubicBezTo>
                    <a:pt x="74" y="390"/>
                    <a:pt x="0" y="316"/>
                    <a:pt x="18" y="223"/>
                  </a:cubicBezTo>
                  <a:cubicBezTo>
                    <a:pt x="18" y="130"/>
                    <a:pt x="92" y="37"/>
                    <a:pt x="186" y="19"/>
                  </a:cubicBezTo>
                  <a:cubicBezTo>
                    <a:pt x="260" y="0"/>
                    <a:pt x="408" y="75"/>
                    <a:pt x="445" y="18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8" name="Freeform 29"/>
            <p:cNvSpPr>
              <a:spLocks noChangeArrowheads="1"/>
            </p:cNvSpPr>
            <p:nvPr/>
          </p:nvSpPr>
          <p:spPr bwMode="auto">
            <a:xfrm>
              <a:off x="5135563" y="6784975"/>
              <a:ext cx="227012" cy="214313"/>
            </a:xfrm>
            <a:custGeom>
              <a:avLst/>
              <a:gdLst>
                <a:gd name="T0" fmla="*/ 483 w 632"/>
                <a:gd name="T1" fmla="*/ 37 h 595"/>
                <a:gd name="T2" fmla="*/ 483 w 632"/>
                <a:gd name="T3" fmla="*/ 37 h 595"/>
                <a:gd name="T4" fmla="*/ 613 w 632"/>
                <a:gd name="T5" fmla="*/ 204 h 595"/>
                <a:gd name="T6" fmla="*/ 557 w 632"/>
                <a:gd name="T7" fmla="*/ 464 h 595"/>
                <a:gd name="T8" fmla="*/ 335 w 632"/>
                <a:gd name="T9" fmla="*/ 500 h 595"/>
                <a:gd name="T10" fmla="*/ 112 w 632"/>
                <a:gd name="T11" fmla="*/ 519 h 595"/>
                <a:gd name="T12" fmla="*/ 75 w 632"/>
                <a:gd name="T13" fmla="*/ 278 h 595"/>
                <a:gd name="T14" fmla="*/ 242 w 632"/>
                <a:gd name="T15" fmla="*/ 148 h 595"/>
                <a:gd name="T16" fmla="*/ 483 w 632"/>
                <a:gd name="T17" fmla="*/ 3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2" h="595">
                  <a:moveTo>
                    <a:pt x="483" y="37"/>
                  </a:moveTo>
                  <a:lnTo>
                    <a:pt x="483" y="37"/>
                  </a:lnTo>
                  <a:cubicBezTo>
                    <a:pt x="594" y="74"/>
                    <a:pt x="594" y="129"/>
                    <a:pt x="613" y="204"/>
                  </a:cubicBezTo>
                  <a:cubicBezTo>
                    <a:pt x="631" y="278"/>
                    <a:pt x="613" y="445"/>
                    <a:pt x="557" y="464"/>
                  </a:cubicBezTo>
                  <a:cubicBezTo>
                    <a:pt x="501" y="464"/>
                    <a:pt x="409" y="464"/>
                    <a:pt x="335" y="500"/>
                  </a:cubicBezTo>
                  <a:cubicBezTo>
                    <a:pt x="279" y="556"/>
                    <a:pt x="168" y="594"/>
                    <a:pt x="112" y="519"/>
                  </a:cubicBezTo>
                  <a:cubicBezTo>
                    <a:pt x="75" y="464"/>
                    <a:pt x="0" y="334"/>
                    <a:pt x="75" y="278"/>
                  </a:cubicBezTo>
                  <a:cubicBezTo>
                    <a:pt x="130" y="223"/>
                    <a:pt x="168" y="204"/>
                    <a:pt x="242" y="148"/>
                  </a:cubicBezTo>
                  <a:cubicBezTo>
                    <a:pt x="316" y="93"/>
                    <a:pt x="335" y="0"/>
                    <a:pt x="483"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9" name="Freeform 30"/>
            <p:cNvSpPr>
              <a:spLocks noChangeArrowheads="1"/>
            </p:cNvSpPr>
            <p:nvPr/>
          </p:nvSpPr>
          <p:spPr bwMode="auto">
            <a:xfrm>
              <a:off x="4562475" y="5768975"/>
              <a:ext cx="835025" cy="901700"/>
            </a:xfrm>
            <a:custGeom>
              <a:avLst/>
              <a:gdLst>
                <a:gd name="T0" fmla="*/ 0 w 2320"/>
                <a:gd name="T1" fmla="*/ 1799 h 2505"/>
                <a:gd name="T2" fmla="*/ 0 w 2320"/>
                <a:gd name="T3" fmla="*/ 1799 h 2505"/>
                <a:gd name="T4" fmla="*/ 19 w 2320"/>
                <a:gd name="T5" fmla="*/ 1076 h 2505"/>
                <a:gd name="T6" fmla="*/ 93 w 2320"/>
                <a:gd name="T7" fmla="*/ 1039 h 2505"/>
                <a:gd name="T8" fmla="*/ 241 w 2320"/>
                <a:gd name="T9" fmla="*/ 1057 h 2505"/>
                <a:gd name="T10" fmla="*/ 316 w 2320"/>
                <a:gd name="T11" fmla="*/ 761 h 2505"/>
                <a:gd name="T12" fmla="*/ 297 w 2320"/>
                <a:gd name="T13" fmla="*/ 371 h 2505"/>
                <a:gd name="T14" fmla="*/ 353 w 2320"/>
                <a:gd name="T15" fmla="*/ 185 h 2505"/>
                <a:gd name="T16" fmla="*/ 576 w 2320"/>
                <a:gd name="T17" fmla="*/ 130 h 2505"/>
                <a:gd name="T18" fmla="*/ 798 w 2320"/>
                <a:gd name="T19" fmla="*/ 93 h 2505"/>
                <a:gd name="T20" fmla="*/ 891 w 2320"/>
                <a:gd name="T21" fmla="*/ 111 h 2505"/>
                <a:gd name="T22" fmla="*/ 965 w 2320"/>
                <a:gd name="T23" fmla="*/ 167 h 2505"/>
                <a:gd name="T24" fmla="*/ 1076 w 2320"/>
                <a:gd name="T25" fmla="*/ 167 h 2505"/>
                <a:gd name="T26" fmla="*/ 1224 w 2320"/>
                <a:gd name="T27" fmla="*/ 74 h 2505"/>
                <a:gd name="T28" fmla="*/ 1354 w 2320"/>
                <a:gd name="T29" fmla="*/ 37 h 2505"/>
                <a:gd name="T30" fmla="*/ 1392 w 2320"/>
                <a:gd name="T31" fmla="*/ 0 h 2505"/>
                <a:gd name="T32" fmla="*/ 1503 w 2320"/>
                <a:gd name="T33" fmla="*/ 93 h 2505"/>
                <a:gd name="T34" fmla="*/ 1633 w 2320"/>
                <a:gd name="T35" fmla="*/ 408 h 2505"/>
                <a:gd name="T36" fmla="*/ 1855 w 2320"/>
                <a:gd name="T37" fmla="*/ 612 h 2505"/>
                <a:gd name="T38" fmla="*/ 2004 w 2320"/>
                <a:gd name="T39" fmla="*/ 853 h 2505"/>
                <a:gd name="T40" fmla="*/ 2301 w 2320"/>
                <a:gd name="T41" fmla="*/ 1094 h 2505"/>
                <a:gd name="T42" fmla="*/ 2319 w 2320"/>
                <a:gd name="T43" fmla="*/ 1132 h 2505"/>
                <a:gd name="T44" fmla="*/ 2189 w 2320"/>
                <a:gd name="T45" fmla="*/ 1243 h 2505"/>
                <a:gd name="T46" fmla="*/ 2041 w 2320"/>
                <a:gd name="T47" fmla="*/ 1354 h 2505"/>
                <a:gd name="T48" fmla="*/ 1744 w 2320"/>
                <a:gd name="T49" fmla="*/ 1651 h 2505"/>
                <a:gd name="T50" fmla="*/ 1633 w 2320"/>
                <a:gd name="T51" fmla="*/ 1744 h 2505"/>
                <a:gd name="T52" fmla="*/ 1540 w 2320"/>
                <a:gd name="T53" fmla="*/ 1836 h 2505"/>
                <a:gd name="T54" fmla="*/ 1392 w 2320"/>
                <a:gd name="T55" fmla="*/ 2078 h 2505"/>
                <a:gd name="T56" fmla="*/ 1262 w 2320"/>
                <a:gd name="T57" fmla="*/ 2133 h 2505"/>
                <a:gd name="T58" fmla="*/ 1002 w 2320"/>
                <a:gd name="T59" fmla="*/ 2096 h 2505"/>
                <a:gd name="T60" fmla="*/ 891 w 2320"/>
                <a:gd name="T61" fmla="*/ 2041 h 2505"/>
                <a:gd name="T62" fmla="*/ 798 w 2320"/>
                <a:gd name="T63" fmla="*/ 2022 h 2505"/>
                <a:gd name="T64" fmla="*/ 576 w 2320"/>
                <a:gd name="T65" fmla="*/ 2319 h 2505"/>
                <a:gd name="T66" fmla="*/ 520 w 2320"/>
                <a:gd name="T67" fmla="*/ 2430 h 2505"/>
                <a:gd name="T68" fmla="*/ 279 w 2320"/>
                <a:gd name="T69" fmla="*/ 2449 h 2505"/>
                <a:gd name="T70" fmla="*/ 223 w 2320"/>
                <a:gd name="T71" fmla="*/ 2226 h 2505"/>
                <a:gd name="T72" fmla="*/ 223 w 2320"/>
                <a:gd name="T73" fmla="*/ 1929 h 2505"/>
                <a:gd name="T74" fmla="*/ 0 w 2320"/>
                <a:gd name="T75" fmla="*/ 1799 h 2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20" h="2505">
                  <a:moveTo>
                    <a:pt x="0" y="1799"/>
                  </a:moveTo>
                  <a:lnTo>
                    <a:pt x="0" y="1799"/>
                  </a:lnTo>
                  <a:cubicBezTo>
                    <a:pt x="19" y="1076"/>
                    <a:pt x="19" y="1076"/>
                    <a:pt x="19" y="1076"/>
                  </a:cubicBezTo>
                  <a:cubicBezTo>
                    <a:pt x="19" y="1076"/>
                    <a:pt x="19" y="1039"/>
                    <a:pt x="93" y="1039"/>
                  </a:cubicBezTo>
                  <a:cubicBezTo>
                    <a:pt x="149" y="1020"/>
                    <a:pt x="205" y="1076"/>
                    <a:pt x="241" y="1057"/>
                  </a:cubicBezTo>
                  <a:cubicBezTo>
                    <a:pt x="297" y="1039"/>
                    <a:pt x="316" y="816"/>
                    <a:pt x="316" y="761"/>
                  </a:cubicBezTo>
                  <a:cubicBezTo>
                    <a:pt x="316" y="686"/>
                    <a:pt x="297" y="408"/>
                    <a:pt x="297" y="371"/>
                  </a:cubicBezTo>
                  <a:cubicBezTo>
                    <a:pt x="297" y="334"/>
                    <a:pt x="316" y="204"/>
                    <a:pt x="353" y="185"/>
                  </a:cubicBezTo>
                  <a:cubicBezTo>
                    <a:pt x="408" y="167"/>
                    <a:pt x="538" y="149"/>
                    <a:pt x="576" y="130"/>
                  </a:cubicBezTo>
                  <a:cubicBezTo>
                    <a:pt x="631" y="130"/>
                    <a:pt x="779" y="111"/>
                    <a:pt x="798" y="93"/>
                  </a:cubicBezTo>
                  <a:cubicBezTo>
                    <a:pt x="817" y="93"/>
                    <a:pt x="872" y="93"/>
                    <a:pt x="891" y="111"/>
                  </a:cubicBezTo>
                  <a:cubicBezTo>
                    <a:pt x="891" y="111"/>
                    <a:pt x="947" y="167"/>
                    <a:pt x="965" y="167"/>
                  </a:cubicBezTo>
                  <a:cubicBezTo>
                    <a:pt x="1002" y="185"/>
                    <a:pt x="1039" y="204"/>
                    <a:pt x="1076" y="167"/>
                  </a:cubicBezTo>
                  <a:cubicBezTo>
                    <a:pt x="1113" y="111"/>
                    <a:pt x="1150" y="74"/>
                    <a:pt x="1224" y="74"/>
                  </a:cubicBezTo>
                  <a:cubicBezTo>
                    <a:pt x="1318" y="55"/>
                    <a:pt x="1354" y="55"/>
                    <a:pt x="1354" y="37"/>
                  </a:cubicBezTo>
                  <a:cubicBezTo>
                    <a:pt x="1373" y="19"/>
                    <a:pt x="1392" y="0"/>
                    <a:pt x="1392" y="0"/>
                  </a:cubicBezTo>
                  <a:cubicBezTo>
                    <a:pt x="1392" y="0"/>
                    <a:pt x="1466" y="37"/>
                    <a:pt x="1503" y="93"/>
                  </a:cubicBezTo>
                  <a:cubicBezTo>
                    <a:pt x="1521" y="149"/>
                    <a:pt x="1559" y="334"/>
                    <a:pt x="1633" y="408"/>
                  </a:cubicBezTo>
                  <a:cubicBezTo>
                    <a:pt x="1707" y="482"/>
                    <a:pt x="1744" y="501"/>
                    <a:pt x="1855" y="612"/>
                  </a:cubicBezTo>
                  <a:cubicBezTo>
                    <a:pt x="1948" y="723"/>
                    <a:pt x="1911" y="742"/>
                    <a:pt x="2004" y="853"/>
                  </a:cubicBezTo>
                  <a:cubicBezTo>
                    <a:pt x="2096" y="965"/>
                    <a:pt x="2263" y="1057"/>
                    <a:pt x="2301" y="1094"/>
                  </a:cubicBezTo>
                  <a:cubicBezTo>
                    <a:pt x="2319" y="1113"/>
                    <a:pt x="2319" y="1132"/>
                    <a:pt x="2319" y="1132"/>
                  </a:cubicBezTo>
                  <a:cubicBezTo>
                    <a:pt x="2319" y="1132"/>
                    <a:pt x="2208" y="1243"/>
                    <a:pt x="2189" y="1243"/>
                  </a:cubicBezTo>
                  <a:cubicBezTo>
                    <a:pt x="2171" y="1262"/>
                    <a:pt x="2078" y="1317"/>
                    <a:pt x="2041" y="1354"/>
                  </a:cubicBezTo>
                  <a:cubicBezTo>
                    <a:pt x="2004" y="1391"/>
                    <a:pt x="1763" y="1595"/>
                    <a:pt x="1744" y="1651"/>
                  </a:cubicBezTo>
                  <a:cubicBezTo>
                    <a:pt x="1725" y="1688"/>
                    <a:pt x="1633" y="1744"/>
                    <a:pt x="1633" y="1744"/>
                  </a:cubicBezTo>
                  <a:cubicBezTo>
                    <a:pt x="1633" y="1744"/>
                    <a:pt x="1559" y="1781"/>
                    <a:pt x="1540" y="1836"/>
                  </a:cubicBezTo>
                  <a:cubicBezTo>
                    <a:pt x="1521" y="1874"/>
                    <a:pt x="1466" y="2022"/>
                    <a:pt x="1392" y="2078"/>
                  </a:cubicBezTo>
                  <a:cubicBezTo>
                    <a:pt x="1392" y="2078"/>
                    <a:pt x="1336" y="2133"/>
                    <a:pt x="1262" y="2133"/>
                  </a:cubicBezTo>
                  <a:cubicBezTo>
                    <a:pt x="1188" y="2133"/>
                    <a:pt x="1021" y="2115"/>
                    <a:pt x="1002" y="2096"/>
                  </a:cubicBezTo>
                  <a:cubicBezTo>
                    <a:pt x="965" y="2096"/>
                    <a:pt x="891" y="2041"/>
                    <a:pt x="891" y="2041"/>
                  </a:cubicBezTo>
                  <a:cubicBezTo>
                    <a:pt x="872" y="2022"/>
                    <a:pt x="835" y="1966"/>
                    <a:pt x="798" y="2022"/>
                  </a:cubicBezTo>
                  <a:cubicBezTo>
                    <a:pt x="742" y="2096"/>
                    <a:pt x="612" y="2301"/>
                    <a:pt x="576" y="2319"/>
                  </a:cubicBezTo>
                  <a:cubicBezTo>
                    <a:pt x="557" y="2356"/>
                    <a:pt x="520" y="2430"/>
                    <a:pt x="520" y="2430"/>
                  </a:cubicBezTo>
                  <a:cubicBezTo>
                    <a:pt x="520" y="2430"/>
                    <a:pt x="390" y="2504"/>
                    <a:pt x="279" y="2449"/>
                  </a:cubicBezTo>
                  <a:cubicBezTo>
                    <a:pt x="279" y="2449"/>
                    <a:pt x="223" y="2393"/>
                    <a:pt x="223" y="2226"/>
                  </a:cubicBezTo>
                  <a:cubicBezTo>
                    <a:pt x="223" y="2078"/>
                    <a:pt x="241" y="1966"/>
                    <a:pt x="223" y="1929"/>
                  </a:cubicBezTo>
                  <a:cubicBezTo>
                    <a:pt x="205" y="1892"/>
                    <a:pt x="56" y="1799"/>
                    <a:pt x="0" y="179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0" name="Freeform 31"/>
            <p:cNvSpPr>
              <a:spLocks noChangeArrowheads="1"/>
            </p:cNvSpPr>
            <p:nvPr/>
          </p:nvSpPr>
          <p:spPr bwMode="auto">
            <a:xfrm>
              <a:off x="5470525" y="5127625"/>
              <a:ext cx="982663" cy="1449388"/>
            </a:xfrm>
            <a:custGeom>
              <a:avLst/>
              <a:gdLst>
                <a:gd name="T0" fmla="*/ 538 w 2728"/>
                <a:gd name="T1" fmla="*/ 4026 h 4027"/>
                <a:gd name="T2" fmla="*/ 538 w 2728"/>
                <a:gd name="T3" fmla="*/ 4026 h 4027"/>
                <a:gd name="T4" fmla="*/ 408 w 2728"/>
                <a:gd name="T5" fmla="*/ 3914 h 4027"/>
                <a:gd name="T6" fmla="*/ 390 w 2728"/>
                <a:gd name="T7" fmla="*/ 3822 h 4027"/>
                <a:gd name="T8" fmla="*/ 464 w 2728"/>
                <a:gd name="T9" fmla="*/ 3617 h 4027"/>
                <a:gd name="T10" fmla="*/ 445 w 2728"/>
                <a:gd name="T11" fmla="*/ 3506 h 4027"/>
                <a:gd name="T12" fmla="*/ 464 w 2728"/>
                <a:gd name="T13" fmla="*/ 3395 h 4027"/>
                <a:gd name="T14" fmla="*/ 390 w 2728"/>
                <a:gd name="T15" fmla="*/ 3246 h 4027"/>
                <a:gd name="T16" fmla="*/ 353 w 2728"/>
                <a:gd name="T17" fmla="*/ 3061 h 4027"/>
                <a:gd name="T18" fmla="*/ 556 w 2728"/>
                <a:gd name="T19" fmla="*/ 2746 h 4027"/>
                <a:gd name="T20" fmla="*/ 650 w 2728"/>
                <a:gd name="T21" fmla="*/ 2560 h 4027"/>
                <a:gd name="T22" fmla="*/ 779 w 2728"/>
                <a:gd name="T23" fmla="*/ 2245 h 4027"/>
                <a:gd name="T24" fmla="*/ 798 w 2728"/>
                <a:gd name="T25" fmla="*/ 1855 h 4027"/>
                <a:gd name="T26" fmla="*/ 705 w 2728"/>
                <a:gd name="T27" fmla="*/ 1577 h 4027"/>
                <a:gd name="T28" fmla="*/ 427 w 2728"/>
                <a:gd name="T29" fmla="*/ 1447 h 4027"/>
                <a:gd name="T30" fmla="*/ 149 w 2728"/>
                <a:gd name="T31" fmla="*/ 1354 h 4027"/>
                <a:gd name="T32" fmla="*/ 56 w 2728"/>
                <a:gd name="T33" fmla="*/ 1224 h 4027"/>
                <a:gd name="T34" fmla="*/ 390 w 2728"/>
                <a:gd name="T35" fmla="*/ 1020 h 4027"/>
                <a:gd name="T36" fmla="*/ 724 w 2728"/>
                <a:gd name="T37" fmla="*/ 909 h 4027"/>
                <a:gd name="T38" fmla="*/ 983 w 2728"/>
                <a:gd name="T39" fmla="*/ 909 h 4027"/>
                <a:gd name="T40" fmla="*/ 1169 w 2728"/>
                <a:gd name="T41" fmla="*/ 1132 h 4027"/>
                <a:gd name="T42" fmla="*/ 1169 w 2728"/>
                <a:gd name="T43" fmla="*/ 1188 h 4027"/>
                <a:gd name="T44" fmla="*/ 1150 w 2728"/>
                <a:gd name="T45" fmla="*/ 1373 h 4027"/>
                <a:gd name="T46" fmla="*/ 1262 w 2728"/>
                <a:gd name="T47" fmla="*/ 1595 h 4027"/>
                <a:gd name="T48" fmla="*/ 1466 w 2728"/>
                <a:gd name="T49" fmla="*/ 1391 h 4027"/>
                <a:gd name="T50" fmla="*/ 1410 w 2728"/>
                <a:gd name="T51" fmla="*/ 983 h 4027"/>
                <a:gd name="T52" fmla="*/ 1317 w 2728"/>
                <a:gd name="T53" fmla="*/ 149 h 4027"/>
                <a:gd name="T54" fmla="*/ 1595 w 2728"/>
                <a:gd name="T55" fmla="*/ 297 h 4027"/>
                <a:gd name="T56" fmla="*/ 2022 w 2728"/>
                <a:gd name="T57" fmla="*/ 241 h 4027"/>
                <a:gd name="T58" fmla="*/ 2449 w 2728"/>
                <a:gd name="T59" fmla="*/ 149 h 4027"/>
                <a:gd name="T60" fmla="*/ 2616 w 2728"/>
                <a:gd name="T61" fmla="*/ 37 h 4027"/>
                <a:gd name="T62" fmla="*/ 2708 w 2728"/>
                <a:gd name="T63" fmla="*/ 56 h 4027"/>
                <a:gd name="T64" fmla="*/ 2671 w 2728"/>
                <a:gd name="T65" fmla="*/ 464 h 4027"/>
                <a:gd name="T66" fmla="*/ 2690 w 2728"/>
                <a:gd name="T67" fmla="*/ 687 h 4027"/>
                <a:gd name="T68" fmla="*/ 2634 w 2728"/>
                <a:gd name="T69" fmla="*/ 872 h 4027"/>
                <a:gd name="T70" fmla="*/ 2634 w 2728"/>
                <a:gd name="T71" fmla="*/ 1002 h 4027"/>
                <a:gd name="T72" fmla="*/ 2671 w 2728"/>
                <a:gd name="T73" fmla="*/ 1150 h 4027"/>
                <a:gd name="T74" fmla="*/ 2708 w 2728"/>
                <a:gd name="T75" fmla="*/ 1188 h 4027"/>
                <a:gd name="T76" fmla="*/ 2560 w 2728"/>
                <a:gd name="T77" fmla="*/ 1373 h 4027"/>
                <a:gd name="T78" fmla="*/ 2282 w 2728"/>
                <a:gd name="T79" fmla="*/ 1595 h 4027"/>
                <a:gd name="T80" fmla="*/ 2004 w 2728"/>
                <a:gd name="T81" fmla="*/ 1707 h 4027"/>
                <a:gd name="T82" fmla="*/ 1911 w 2728"/>
                <a:gd name="T83" fmla="*/ 1707 h 4027"/>
                <a:gd name="T84" fmla="*/ 1799 w 2728"/>
                <a:gd name="T85" fmla="*/ 1855 h 4027"/>
                <a:gd name="T86" fmla="*/ 1688 w 2728"/>
                <a:gd name="T87" fmla="*/ 1966 h 4027"/>
                <a:gd name="T88" fmla="*/ 1614 w 2728"/>
                <a:gd name="T89" fmla="*/ 2078 h 4027"/>
                <a:gd name="T90" fmla="*/ 1466 w 2728"/>
                <a:gd name="T91" fmla="*/ 2096 h 4027"/>
                <a:gd name="T92" fmla="*/ 1466 w 2728"/>
                <a:gd name="T93" fmla="*/ 2171 h 4027"/>
                <a:gd name="T94" fmla="*/ 1317 w 2728"/>
                <a:gd name="T95" fmla="*/ 2337 h 4027"/>
                <a:gd name="T96" fmla="*/ 1150 w 2728"/>
                <a:gd name="T97" fmla="*/ 2486 h 4027"/>
                <a:gd name="T98" fmla="*/ 1262 w 2728"/>
                <a:gd name="T99" fmla="*/ 2783 h 4027"/>
                <a:gd name="T100" fmla="*/ 1243 w 2728"/>
                <a:gd name="T101" fmla="*/ 3414 h 4027"/>
                <a:gd name="T102" fmla="*/ 1021 w 2728"/>
                <a:gd name="T103" fmla="*/ 3747 h 4027"/>
                <a:gd name="T104" fmla="*/ 612 w 2728"/>
                <a:gd name="T105" fmla="*/ 3896 h 4027"/>
                <a:gd name="T106" fmla="*/ 538 w 2728"/>
                <a:gd name="T107" fmla="*/ 4026 h 4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28" h="4027">
                  <a:moveTo>
                    <a:pt x="538" y="4026"/>
                  </a:moveTo>
                  <a:lnTo>
                    <a:pt x="538" y="4026"/>
                  </a:lnTo>
                  <a:cubicBezTo>
                    <a:pt x="538" y="4026"/>
                    <a:pt x="427" y="3952"/>
                    <a:pt x="408" y="3914"/>
                  </a:cubicBezTo>
                  <a:cubicBezTo>
                    <a:pt x="390" y="3859"/>
                    <a:pt x="390" y="3859"/>
                    <a:pt x="390" y="3822"/>
                  </a:cubicBezTo>
                  <a:cubicBezTo>
                    <a:pt x="408" y="3766"/>
                    <a:pt x="464" y="3636"/>
                    <a:pt x="464" y="3617"/>
                  </a:cubicBezTo>
                  <a:cubicBezTo>
                    <a:pt x="464" y="3599"/>
                    <a:pt x="445" y="3543"/>
                    <a:pt x="445" y="3506"/>
                  </a:cubicBezTo>
                  <a:cubicBezTo>
                    <a:pt x="445" y="3469"/>
                    <a:pt x="464" y="3414"/>
                    <a:pt x="464" y="3395"/>
                  </a:cubicBezTo>
                  <a:cubicBezTo>
                    <a:pt x="445" y="3376"/>
                    <a:pt x="408" y="3284"/>
                    <a:pt x="390" y="3246"/>
                  </a:cubicBezTo>
                  <a:cubicBezTo>
                    <a:pt x="371" y="3209"/>
                    <a:pt x="353" y="3061"/>
                    <a:pt x="353" y="3061"/>
                  </a:cubicBezTo>
                  <a:cubicBezTo>
                    <a:pt x="353" y="3061"/>
                    <a:pt x="520" y="2820"/>
                    <a:pt x="556" y="2746"/>
                  </a:cubicBezTo>
                  <a:cubicBezTo>
                    <a:pt x="594" y="2672"/>
                    <a:pt x="594" y="2634"/>
                    <a:pt x="650" y="2560"/>
                  </a:cubicBezTo>
                  <a:cubicBezTo>
                    <a:pt x="724" y="2486"/>
                    <a:pt x="835" y="2412"/>
                    <a:pt x="779" y="2245"/>
                  </a:cubicBezTo>
                  <a:cubicBezTo>
                    <a:pt x="742" y="2096"/>
                    <a:pt x="798" y="1948"/>
                    <a:pt x="798" y="1855"/>
                  </a:cubicBezTo>
                  <a:cubicBezTo>
                    <a:pt x="779" y="1781"/>
                    <a:pt x="761" y="1614"/>
                    <a:pt x="705" y="1577"/>
                  </a:cubicBezTo>
                  <a:cubicBezTo>
                    <a:pt x="631" y="1521"/>
                    <a:pt x="464" y="1465"/>
                    <a:pt x="427" y="1447"/>
                  </a:cubicBezTo>
                  <a:cubicBezTo>
                    <a:pt x="371" y="1429"/>
                    <a:pt x="167" y="1373"/>
                    <a:pt x="149" y="1354"/>
                  </a:cubicBezTo>
                  <a:cubicBezTo>
                    <a:pt x="130" y="1336"/>
                    <a:pt x="0" y="1299"/>
                    <a:pt x="56" y="1224"/>
                  </a:cubicBezTo>
                  <a:cubicBezTo>
                    <a:pt x="130" y="1150"/>
                    <a:pt x="297" y="1058"/>
                    <a:pt x="390" y="1020"/>
                  </a:cubicBezTo>
                  <a:cubicBezTo>
                    <a:pt x="482" y="983"/>
                    <a:pt x="668" y="891"/>
                    <a:pt x="724" y="909"/>
                  </a:cubicBezTo>
                  <a:cubicBezTo>
                    <a:pt x="798" y="909"/>
                    <a:pt x="909" y="891"/>
                    <a:pt x="983" y="909"/>
                  </a:cubicBezTo>
                  <a:cubicBezTo>
                    <a:pt x="1057" y="928"/>
                    <a:pt x="1169" y="1076"/>
                    <a:pt x="1169" y="1132"/>
                  </a:cubicBezTo>
                  <a:cubicBezTo>
                    <a:pt x="1169" y="1188"/>
                    <a:pt x="1169" y="1188"/>
                    <a:pt x="1169" y="1188"/>
                  </a:cubicBezTo>
                  <a:cubicBezTo>
                    <a:pt x="1169" y="1188"/>
                    <a:pt x="1150" y="1317"/>
                    <a:pt x="1150" y="1373"/>
                  </a:cubicBezTo>
                  <a:cubicBezTo>
                    <a:pt x="1132" y="1429"/>
                    <a:pt x="1169" y="1614"/>
                    <a:pt x="1262" y="1595"/>
                  </a:cubicBezTo>
                  <a:cubicBezTo>
                    <a:pt x="1354" y="1595"/>
                    <a:pt x="1410" y="1484"/>
                    <a:pt x="1466" y="1391"/>
                  </a:cubicBezTo>
                  <a:cubicBezTo>
                    <a:pt x="1521" y="1299"/>
                    <a:pt x="1466" y="1039"/>
                    <a:pt x="1410" y="983"/>
                  </a:cubicBezTo>
                  <a:cubicBezTo>
                    <a:pt x="1354" y="928"/>
                    <a:pt x="1132" y="408"/>
                    <a:pt x="1317" y="149"/>
                  </a:cubicBezTo>
                  <a:cubicBezTo>
                    <a:pt x="1317" y="149"/>
                    <a:pt x="1521" y="278"/>
                    <a:pt x="1595" y="297"/>
                  </a:cubicBezTo>
                  <a:cubicBezTo>
                    <a:pt x="1669" y="297"/>
                    <a:pt x="1874" y="297"/>
                    <a:pt x="2022" y="241"/>
                  </a:cubicBezTo>
                  <a:cubicBezTo>
                    <a:pt x="2170" y="186"/>
                    <a:pt x="2356" y="149"/>
                    <a:pt x="2449" y="149"/>
                  </a:cubicBezTo>
                  <a:cubicBezTo>
                    <a:pt x="2541" y="130"/>
                    <a:pt x="2597" y="56"/>
                    <a:pt x="2616" y="37"/>
                  </a:cubicBezTo>
                  <a:cubicBezTo>
                    <a:pt x="2634" y="19"/>
                    <a:pt x="2690" y="0"/>
                    <a:pt x="2708" y="56"/>
                  </a:cubicBezTo>
                  <a:cubicBezTo>
                    <a:pt x="2727" y="111"/>
                    <a:pt x="2671" y="390"/>
                    <a:pt x="2671" y="464"/>
                  </a:cubicBezTo>
                  <a:cubicBezTo>
                    <a:pt x="2671" y="538"/>
                    <a:pt x="2690" y="631"/>
                    <a:pt x="2690" y="687"/>
                  </a:cubicBezTo>
                  <a:cubicBezTo>
                    <a:pt x="2690" y="742"/>
                    <a:pt x="2653" y="779"/>
                    <a:pt x="2634" y="872"/>
                  </a:cubicBezTo>
                  <a:cubicBezTo>
                    <a:pt x="2616" y="946"/>
                    <a:pt x="2616" y="928"/>
                    <a:pt x="2634" y="1002"/>
                  </a:cubicBezTo>
                  <a:cubicBezTo>
                    <a:pt x="2634" y="1076"/>
                    <a:pt x="2653" y="1150"/>
                    <a:pt x="2671" y="1150"/>
                  </a:cubicBezTo>
                  <a:cubicBezTo>
                    <a:pt x="2690" y="1169"/>
                    <a:pt x="2708" y="1188"/>
                    <a:pt x="2708" y="1188"/>
                  </a:cubicBezTo>
                  <a:cubicBezTo>
                    <a:pt x="2708" y="1188"/>
                    <a:pt x="2597" y="1317"/>
                    <a:pt x="2560" y="1373"/>
                  </a:cubicBezTo>
                  <a:cubicBezTo>
                    <a:pt x="2523" y="1429"/>
                    <a:pt x="2375" y="1540"/>
                    <a:pt x="2282" y="1595"/>
                  </a:cubicBezTo>
                  <a:cubicBezTo>
                    <a:pt x="2170" y="1651"/>
                    <a:pt x="2040" y="1688"/>
                    <a:pt x="2004" y="1707"/>
                  </a:cubicBezTo>
                  <a:cubicBezTo>
                    <a:pt x="1966" y="1707"/>
                    <a:pt x="1911" y="1707"/>
                    <a:pt x="1911" y="1707"/>
                  </a:cubicBezTo>
                  <a:cubicBezTo>
                    <a:pt x="1911" y="1707"/>
                    <a:pt x="1837" y="1781"/>
                    <a:pt x="1799" y="1855"/>
                  </a:cubicBezTo>
                  <a:cubicBezTo>
                    <a:pt x="1763" y="1911"/>
                    <a:pt x="1688" y="1966"/>
                    <a:pt x="1688" y="1966"/>
                  </a:cubicBezTo>
                  <a:cubicBezTo>
                    <a:pt x="1688" y="1966"/>
                    <a:pt x="1633" y="2078"/>
                    <a:pt x="1614" y="2078"/>
                  </a:cubicBezTo>
                  <a:lnTo>
                    <a:pt x="1466" y="2096"/>
                  </a:lnTo>
                  <a:cubicBezTo>
                    <a:pt x="1466" y="2171"/>
                    <a:pt x="1466" y="2171"/>
                    <a:pt x="1466" y="2171"/>
                  </a:cubicBezTo>
                  <a:cubicBezTo>
                    <a:pt x="1466" y="2171"/>
                    <a:pt x="1336" y="2319"/>
                    <a:pt x="1317" y="2337"/>
                  </a:cubicBezTo>
                  <a:cubicBezTo>
                    <a:pt x="1298" y="2375"/>
                    <a:pt x="1150" y="2486"/>
                    <a:pt x="1150" y="2486"/>
                  </a:cubicBezTo>
                  <a:cubicBezTo>
                    <a:pt x="1150" y="2486"/>
                    <a:pt x="1243" y="2672"/>
                    <a:pt x="1262" y="2783"/>
                  </a:cubicBezTo>
                  <a:cubicBezTo>
                    <a:pt x="1280" y="2894"/>
                    <a:pt x="1243" y="3414"/>
                    <a:pt x="1243" y="3414"/>
                  </a:cubicBezTo>
                  <a:cubicBezTo>
                    <a:pt x="1243" y="3414"/>
                    <a:pt x="1224" y="3673"/>
                    <a:pt x="1021" y="3747"/>
                  </a:cubicBezTo>
                  <a:cubicBezTo>
                    <a:pt x="798" y="3822"/>
                    <a:pt x="650" y="3859"/>
                    <a:pt x="612" y="3896"/>
                  </a:cubicBezTo>
                  <a:cubicBezTo>
                    <a:pt x="575" y="3952"/>
                    <a:pt x="520" y="3970"/>
                    <a:pt x="538" y="402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1" name="Freeform 32"/>
            <p:cNvSpPr>
              <a:spLocks noChangeArrowheads="1"/>
            </p:cNvSpPr>
            <p:nvPr/>
          </p:nvSpPr>
          <p:spPr bwMode="auto">
            <a:xfrm>
              <a:off x="5089525" y="5568950"/>
              <a:ext cx="668338" cy="661988"/>
            </a:xfrm>
            <a:custGeom>
              <a:avLst/>
              <a:gdLst>
                <a:gd name="T0" fmla="*/ 0 w 1856"/>
                <a:gd name="T1" fmla="*/ 594 h 1838"/>
                <a:gd name="T2" fmla="*/ 0 w 1856"/>
                <a:gd name="T3" fmla="*/ 594 h 1838"/>
                <a:gd name="T4" fmla="*/ 55 w 1856"/>
                <a:gd name="T5" fmla="*/ 706 h 1838"/>
                <a:gd name="T6" fmla="*/ 111 w 1856"/>
                <a:gd name="T7" fmla="*/ 909 h 1838"/>
                <a:gd name="T8" fmla="*/ 278 w 1856"/>
                <a:gd name="T9" fmla="*/ 1077 h 1838"/>
                <a:gd name="T10" fmla="*/ 445 w 1856"/>
                <a:gd name="T11" fmla="*/ 1243 h 1838"/>
                <a:gd name="T12" fmla="*/ 575 w 1856"/>
                <a:gd name="T13" fmla="*/ 1429 h 1838"/>
                <a:gd name="T14" fmla="*/ 816 w 1856"/>
                <a:gd name="T15" fmla="*/ 1633 h 1838"/>
                <a:gd name="T16" fmla="*/ 853 w 1856"/>
                <a:gd name="T17" fmla="*/ 1689 h 1838"/>
                <a:gd name="T18" fmla="*/ 1039 w 1856"/>
                <a:gd name="T19" fmla="*/ 1725 h 1838"/>
                <a:gd name="T20" fmla="*/ 1410 w 1856"/>
                <a:gd name="T21" fmla="*/ 1837 h 1838"/>
                <a:gd name="T22" fmla="*/ 1558 w 1856"/>
                <a:gd name="T23" fmla="*/ 1633 h 1838"/>
                <a:gd name="T24" fmla="*/ 1651 w 1856"/>
                <a:gd name="T25" fmla="*/ 1448 h 1838"/>
                <a:gd name="T26" fmla="*/ 1743 w 1856"/>
                <a:gd name="T27" fmla="*/ 1299 h 1838"/>
                <a:gd name="T28" fmla="*/ 1836 w 1856"/>
                <a:gd name="T29" fmla="*/ 1188 h 1838"/>
                <a:gd name="T30" fmla="*/ 1836 w 1856"/>
                <a:gd name="T31" fmla="*/ 1021 h 1838"/>
                <a:gd name="T32" fmla="*/ 1836 w 1856"/>
                <a:gd name="T33" fmla="*/ 761 h 1838"/>
                <a:gd name="T34" fmla="*/ 1818 w 1856"/>
                <a:gd name="T35" fmla="*/ 464 h 1838"/>
                <a:gd name="T36" fmla="*/ 1725 w 1856"/>
                <a:gd name="T37" fmla="*/ 316 h 1838"/>
                <a:gd name="T38" fmla="*/ 1317 w 1856"/>
                <a:gd name="T39" fmla="*/ 167 h 1838"/>
                <a:gd name="T40" fmla="*/ 1131 w 1856"/>
                <a:gd name="T41" fmla="*/ 93 h 1838"/>
                <a:gd name="T42" fmla="*/ 1094 w 1856"/>
                <a:gd name="T43" fmla="*/ 19 h 1838"/>
                <a:gd name="T44" fmla="*/ 1039 w 1856"/>
                <a:gd name="T45" fmla="*/ 19 h 1838"/>
                <a:gd name="T46" fmla="*/ 835 w 1856"/>
                <a:gd name="T47" fmla="*/ 75 h 1838"/>
                <a:gd name="T48" fmla="*/ 779 w 1856"/>
                <a:gd name="T49" fmla="*/ 223 h 1838"/>
                <a:gd name="T50" fmla="*/ 742 w 1856"/>
                <a:gd name="T51" fmla="*/ 390 h 1838"/>
                <a:gd name="T52" fmla="*/ 334 w 1856"/>
                <a:gd name="T53" fmla="*/ 612 h 1838"/>
                <a:gd name="T54" fmla="*/ 0 w 1856"/>
                <a:gd name="T55" fmla="*/ 59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56" h="1838">
                  <a:moveTo>
                    <a:pt x="0" y="594"/>
                  </a:moveTo>
                  <a:lnTo>
                    <a:pt x="0" y="594"/>
                  </a:lnTo>
                  <a:cubicBezTo>
                    <a:pt x="0" y="594"/>
                    <a:pt x="37" y="668"/>
                    <a:pt x="55" y="706"/>
                  </a:cubicBezTo>
                  <a:cubicBezTo>
                    <a:pt x="55" y="761"/>
                    <a:pt x="93" y="872"/>
                    <a:pt x="111" y="909"/>
                  </a:cubicBezTo>
                  <a:cubicBezTo>
                    <a:pt x="129" y="965"/>
                    <a:pt x="259" y="1039"/>
                    <a:pt x="278" y="1077"/>
                  </a:cubicBezTo>
                  <a:cubicBezTo>
                    <a:pt x="297" y="1095"/>
                    <a:pt x="426" y="1225"/>
                    <a:pt x="445" y="1243"/>
                  </a:cubicBezTo>
                  <a:cubicBezTo>
                    <a:pt x="445" y="1280"/>
                    <a:pt x="500" y="1373"/>
                    <a:pt x="575" y="1429"/>
                  </a:cubicBezTo>
                  <a:cubicBezTo>
                    <a:pt x="630" y="1484"/>
                    <a:pt x="816" y="1614"/>
                    <a:pt x="816" y="1633"/>
                  </a:cubicBezTo>
                  <a:cubicBezTo>
                    <a:pt x="835" y="1651"/>
                    <a:pt x="853" y="1689"/>
                    <a:pt x="853" y="1689"/>
                  </a:cubicBezTo>
                  <a:cubicBezTo>
                    <a:pt x="853" y="1689"/>
                    <a:pt x="1020" y="1707"/>
                    <a:pt x="1039" y="1725"/>
                  </a:cubicBezTo>
                  <a:cubicBezTo>
                    <a:pt x="1076" y="1744"/>
                    <a:pt x="1410" y="1837"/>
                    <a:pt x="1410" y="1837"/>
                  </a:cubicBezTo>
                  <a:cubicBezTo>
                    <a:pt x="1558" y="1633"/>
                    <a:pt x="1558" y="1633"/>
                    <a:pt x="1558" y="1633"/>
                  </a:cubicBezTo>
                  <a:cubicBezTo>
                    <a:pt x="1558" y="1633"/>
                    <a:pt x="1632" y="1484"/>
                    <a:pt x="1651" y="1448"/>
                  </a:cubicBezTo>
                  <a:cubicBezTo>
                    <a:pt x="1651" y="1410"/>
                    <a:pt x="1725" y="1318"/>
                    <a:pt x="1743" y="1299"/>
                  </a:cubicBezTo>
                  <a:cubicBezTo>
                    <a:pt x="1762" y="1280"/>
                    <a:pt x="1836" y="1225"/>
                    <a:pt x="1836" y="1188"/>
                  </a:cubicBezTo>
                  <a:cubicBezTo>
                    <a:pt x="1836" y="1151"/>
                    <a:pt x="1855" y="1113"/>
                    <a:pt x="1836" y="1021"/>
                  </a:cubicBezTo>
                  <a:cubicBezTo>
                    <a:pt x="1836" y="947"/>
                    <a:pt x="1836" y="817"/>
                    <a:pt x="1836" y="761"/>
                  </a:cubicBezTo>
                  <a:cubicBezTo>
                    <a:pt x="1836" y="687"/>
                    <a:pt x="1836" y="520"/>
                    <a:pt x="1818" y="464"/>
                  </a:cubicBezTo>
                  <a:cubicBezTo>
                    <a:pt x="1799" y="390"/>
                    <a:pt x="1799" y="371"/>
                    <a:pt x="1725" y="316"/>
                  </a:cubicBezTo>
                  <a:cubicBezTo>
                    <a:pt x="1632" y="279"/>
                    <a:pt x="1317" y="167"/>
                    <a:pt x="1317" y="167"/>
                  </a:cubicBezTo>
                  <a:cubicBezTo>
                    <a:pt x="1131" y="93"/>
                    <a:pt x="1131" y="93"/>
                    <a:pt x="1131" y="93"/>
                  </a:cubicBezTo>
                  <a:cubicBezTo>
                    <a:pt x="1131" y="93"/>
                    <a:pt x="1076" y="38"/>
                    <a:pt x="1094" y="19"/>
                  </a:cubicBezTo>
                  <a:cubicBezTo>
                    <a:pt x="1113" y="0"/>
                    <a:pt x="1094" y="0"/>
                    <a:pt x="1039" y="19"/>
                  </a:cubicBezTo>
                  <a:cubicBezTo>
                    <a:pt x="983" y="19"/>
                    <a:pt x="853" y="38"/>
                    <a:pt x="835" y="75"/>
                  </a:cubicBezTo>
                  <a:cubicBezTo>
                    <a:pt x="797" y="112"/>
                    <a:pt x="723" y="130"/>
                    <a:pt x="779" y="223"/>
                  </a:cubicBezTo>
                  <a:cubicBezTo>
                    <a:pt x="835" y="297"/>
                    <a:pt x="853" y="353"/>
                    <a:pt x="742" y="390"/>
                  </a:cubicBezTo>
                  <a:cubicBezTo>
                    <a:pt x="630" y="446"/>
                    <a:pt x="408" y="612"/>
                    <a:pt x="334" y="612"/>
                  </a:cubicBezTo>
                  <a:cubicBezTo>
                    <a:pt x="241" y="612"/>
                    <a:pt x="0" y="557"/>
                    <a:pt x="0" y="59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2" name="Freeform 33"/>
            <p:cNvSpPr>
              <a:spLocks noChangeArrowheads="1"/>
            </p:cNvSpPr>
            <p:nvPr/>
          </p:nvSpPr>
          <p:spPr bwMode="auto">
            <a:xfrm>
              <a:off x="4781550" y="4933950"/>
              <a:ext cx="1035050" cy="855663"/>
            </a:xfrm>
            <a:custGeom>
              <a:avLst/>
              <a:gdLst>
                <a:gd name="T0" fmla="*/ 1855 w 2877"/>
                <a:gd name="T1" fmla="*/ 1206 h 2375"/>
                <a:gd name="T2" fmla="*/ 1855 w 2877"/>
                <a:gd name="T3" fmla="*/ 1206 h 2375"/>
                <a:gd name="T4" fmla="*/ 1540 w 2877"/>
                <a:gd name="T5" fmla="*/ 1002 h 2375"/>
                <a:gd name="T6" fmla="*/ 1299 w 2877"/>
                <a:gd name="T7" fmla="*/ 890 h 2375"/>
                <a:gd name="T8" fmla="*/ 1151 w 2877"/>
                <a:gd name="T9" fmla="*/ 890 h 2375"/>
                <a:gd name="T10" fmla="*/ 983 w 2877"/>
                <a:gd name="T11" fmla="*/ 854 h 2375"/>
                <a:gd name="T12" fmla="*/ 872 w 2877"/>
                <a:gd name="T13" fmla="*/ 761 h 2375"/>
                <a:gd name="T14" fmla="*/ 631 w 2877"/>
                <a:gd name="T15" fmla="*/ 631 h 2375"/>
                <a:gd name="T16" fmla="*/ 557 w 2877"/>
                <a:gd name="T17" fmla="*/ 761 h 2375"/>
                <a:gd name="T18" fmla="*/ 538 w 2877"/>
                <a:gd name="T19" fmla="*/ 984 h 2375"/>
                <a:gd name="T20" fmla="*/ 483 w 2877"/>
                <a:gd name="T21" fmla="*/ 1132 h 2375"/>
                <a:gd name="T22" fmla="*/ 223 w 2877"/>
                <a:gd name="T23" fmla="*/ 1132 h 2375"/>
                <a:gd name="T24" fmla="*/ 112 w 2877"/>
                <a:gd name="T25" fmla="*/ 1132 h 2375"/>
                <a:gd name="T26" fmla="*/ 38 w 2877"/>
                <a:gd name="T27" fmla="*/ 1225 h 2375"/>
                <a:gd name="T28" fmla="*/ 38 w 2877"/>
                <a:gd name="T29" fmla="*/ 1596 h 2375"/>
                <a:gd name="T30" fmla="*/ 38 w 2877"/>
                <a:gd name="T31" fmla="*/ 1800 h 2375"/>
                <a:gd name="T32" fmla="*/ 56 w 2877"/>
                <a:gd name="T33" fmla="*/ 1967 h 2375"/>
                <a:gd name="T34" fmla="*/ 241 w 2877"/>
                <a:gd name="T35" fmla="*/ 2208 h 2375"/>
                <a:gd name="T36" fmla="*/ 316 w 2877"/>
                <a:gd name="T37" fmla="*/ 2300 h 2375"/>
                <a:gd name="T38" fmla="*/ 427 w 2877"/>
                <a:gd name="T39" fmla="*/ 2282 h 2375"/>
                <a:gd name="T40" fmla="*/ 501 w 2877"/>
                <a:gd name="T41" fmla="*/ 2282 h 2375"/>
                <a:gd name="T42" fmla="*/ 724 w 2877"/>
                <a:gd name="T43" fmla="*/ 2282 h 2375"/>
                <a:gd name="T44" fmla="*/ 761 w 2877"/>
                <a:gd name="T45" fmla="*/ 2300 h 2375"/>
                <a:gd name="T46" fmla="*/ 854 w 2877"/>
                <a:gd name="T47" fmla="*/ 2356 h 2375"/>
                <a:gd name="T48" fmla="*/ 1058 w 2877"/>
                <a:gd name="T49" fmla="*/ 2356 h 2375"/>
                <a:gd name="T50" fmla="*/ 1188 w 2877"/>
                <a:gd name="T51" fmla="*/ 2374 h 2375"/>
                <a:gd name="T52" fmla="*/ 1354 w 2877"/>
                <a:gd name="T53" fmla="*/ 2300 h 2375"/>
                <a:gd name="T54" fmla="*/ 1614 w 2877"/>
                <a:gd name="T55" fmla="*/ 2133 h 2375"/>
                <a:gd name="T56" fmla="*/ 1651 w 2877"/>
                <a:gd name="T57" fmla="*/ 2022 h 2375"/>
                <a:gd name="T58" fmla="*/ 1633 w 2877"/>
                <a:gd name="T59" fmla="*/ 1874 h 2375"/>
                <a:gd name="T60" fmla="*/ 1763 w 2877"/>
                <a:gd name="T61" fmla="*/ 1800 h 2375"/>
                <a:gd name="T62" fmla="*/ 1967 w 2877"/>
                <a:gd name="T63" fmla="*/ 1762 h 2375"/>
                <a:gd name="T64" fmla="*/ 2152 w 2877"/>
                <a:gd name="T65" fmla="*/ 1632 h 2375"/>
                <a:gd name="T66" fmla="*/ 2523 w 2877"/>
                <a:gd name="T67" fmla="*/ 1466 h 2375"/>
                <a:gd name="T68" fmla="*/ 2653 w 2877"/>
                <a:gd name="T69" fmla="*/ 1429 h 2375"/>
                <a:gd name="T70" fmla="*/ 2709 w 2877"/>
                <a:gd name="T71" fmla="*/ 1429 h 2375"/>
                <a:gd name="T72" fmla="*/ 2727 w 2877"/>
                <a:gd name="T73" fmla="*/ 1317 h 2375"/>
                <a:gd name="T74" fmla="*/ 2764 w 2877"/>
                <a:gd name="T75" fmla="*/ 1113 h 2375"/>
                <a:gd name="T76" fmla="*/ 2857 w 2877"/>
                <a:gd name="T77" fmla="*/ 890 h 2375"/>
                <a:gd name="T78" fmla="*/ 2820 w 2877"/>
                <a:gd name="T79" fmla="*/ 557 h 2375"/>
                <a:gd name="T80" fmla="*/ 2727 w 2877"/>
                <a:gd name="T81" fmla="*/ 316 h 2375"/>
                <a:gd name="T82" fmla="*/ 2523 w 2877"/>
                <a:gd name="T83" fmla="*/ 223 h 2375"/>
                <a:gd name="T84" fmla="*/ 2338 w 2877"/>
                <a:gd name="T85" fmla="*/ 93 h 2375"/>
                <a:gd name="T86" fmla="*/ 2226 w 2877"/>
                <a:gd name="T87" fmla="*/ 56 h 2375"/>
                <a:gd name="T88" fmla="*/ 1744 w 2877"/>
                <a:gd name="T89" fmla="*/ 37 h 2375"/>
                <a:gd name="T90" fmla="*/ 1651 w 2877"/>
                <a:gd name="T91" fmla="*/ 130 h 2375"/>
                <a:gd name="T92" fmla="*/ 1596 w 2877"/>
                <a:gd name="T93" fmla="*/ 278 h 2375"/>
                <a:gd name="T94" fmla="*/ 1577 w 2877"/>
                <a:gd name="T95" fmla="*/ 575 h 2375"/>
                <a:gd name="T96" fmla="*/ 1614 w 2877"/>
                <a:gd name="T97" fmla="*/ 779 h 2375"/>
                <a:gd name="T98" fmla="*/ 1744 w 2877"/>
                <a:gd name="T99" fmla="*/ 928 h 2375"/>
                <a:gd name="T100" fmla="*/ 1985 w 2877"/>
                <a:gd name="T101" fmla="*/ 1002 h 2375"/>
                <a:gd name="T102" fmla="*/ 1855 w 2877"/>
                <a:gd name="T103" fmla="*/ 1206 h 2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77" h="2375">
                  <a:moveTo>
                    <a:pt x="1855" y="1206"/>
                  </a:moveTo>
                  <a:lnTo>
                    <a:pt x="1855" y="1206"/>
                  </a:lnTo>
                  <a:cubicBezTo>
                    <a:pt x="1855" y="1206"/>
                    <a:pt x="1651" y="1095"/>
                    <a:pt x="1540" y="1002"/>
                  </a:cubicBezTo>
                  <a:cubicBezTo>
                    <a:pt x="1429" y="909"/>
                    <a:pt x="1299" y="890"/>
                    <a:pt x="1299" y="890"/>
                  </a:cubicBezTo>
                  <a:cubicBezTo>
                    <a:pt x="1299" y="890"/>
                    <a:pt x="1169" y="890"/>
                    <a:pt x="1151" y="890"/>
                  </a:cubicBezTo>
                  <a:cubicBezTo>
                    <a:pt x="1113" y="872"/>
                    <a:pt x="983" y="854"/>
                    <a:pt x="983" y="854"/>
                  </a:cubicBezTo>
                  <a:cubicBezTo>
                    <a:pt x="983" y="854"/>
                    <a:pt x="928" y="798"/>
                    <a:pt x="872" y="761"/>
                  </a:cubicBezTo>
                  <a:cubicBezTo>
                    <a:pt x="835" y="724"/>
                    <a:pt x="650" y="649"/>
                    <a:pt x="631" y="631"/>
                  </a:cubicBezTo>
                  <a:cubicBezTo>
                    <a:pt x="594" y="631"/>
                    <a:pt x="557" y="724"/>
                    <a:pt x="557" y="761"/>
                  </a:cubicBezTo>
                  <a:cubicBezTo>
                    <a:pt x="557" y="816"/>
                    <a:pt x="538" y="928"/>
                    <a:pt x="538" y="984"/>
                  </a:cubicBezTo>
                  <a:cubicBezTo>
                    <a:pt x="538" y="1039"/>
                    <a:pt x="576" y="1132"/>
                    <a:pt x="483" y="1132"/>
                  </a:cubicBezTo>
                  <a:cubicBezTo>
                    <a:pt x="409" y="1150"/>
                    <a:pt x="241" y="1132"/>
                    <a:pt x="223" y="1132"/>
                  </a:cubicBezTo>
                  <a:cubicBezTo>
                    <a:pt x="186" y="1132"/>
                    <a:pt x="112" y="1132"/>
                    <a:pt x="112" y="1132"/>
                  </a:cubicBezTo>
                  <a:cubicBezTo>
                    <a:pt x="112" y="1132"/>
                    <a:pt x="38" y="1113"/>
                    <a:pt x="38" y="1225"/>
                  </a:cubicBezTo>
                  <a:cubicBezTo>
                    <a:pt x="38" y="1336"/>
                    <a:pt x="38" y="1558"/>
                    <a:pt x="38" y="1596"/>
                  </a:cubicBezTo>
                  <a:cubicBezTo>
                    <a:pt x="38" y="1632"/>
                    <a:pt x="38" y="1762"/>
                    <a:pt x="38" y="1800"/>
                  </a:cubicBezTo>
                  <a:cubicBezTo>
                    <a:pt x="38" y="1837"/>
                    <a:pt x="0" y="1892"/>
                    <a:pt x="56" y="1967"/>
                  </a:cubicBezTo>
                  <a:cubicBezTo>
                    <a:pt x="112" y="2059"/>
                    <a:pt x="223" y="2189"/>
                    <a:pt x="241" y="2208"/>
                  </a:cubicBezTo>
                  <a:cubicBezTo>
                    <a:pt x="279" y="2226"/>
                    <a:pt x="316" y="2300"/>
                    <a:pt x="316" y="2300"/>
                  </a:cubicBezTo>
                  <a:cubicBezTo>
                    <a:pt x="316" y="2300"/>
                    <a:pt x="390" y="2300"/>
                    <a:pt x="427" y="2282"/>
                  </a:cubicBezTo>
                  <a:cubicBezTo>
                    <a:pt x="446" y="2282"/>
                    <a:pt x="501" y="2263"/>
                    <a:pt x="501" y="2282"/>
                  </a:cubicBezTo>
                  <a:cubicBezTo>
                    <a:pt x="520" y="2282"/>
                    <a:pt x="706" y="2282"/>
                    <a:pt x="724" y="2282"/>
                  </a:cubicBezTo>
                  <a:cubicBezTo>
                    <a:pt x="742" y="2300"/>
                    <a:pt x="761" y="2300"/>
                    <a:pt x="761" y="2300"/>
                  </a:cubicBezTo>
                  <a:cubicBezTo>
                    <a:pt x="854" y="2356"/>
                    <a:pt x="854" y="2356"/>
                    <a:pt x="854" y="2356"/>
                  </a:cubicBezTo>
                  <a:cubicBezTo>
                    <a:pt x="854" y="2356"/>
                    <a:pt x="891" y="2356"/>
                    <a:pt x="1058" y="2356"/>
                  </a:cubicBezTo>
                  <a:cubicBezTo>
                    <a:pt x="1188" y="2374"/>
                    <a:pt x="1188" y="2374"/>
                    <a:pt x="1188" y="2374"/>
                  </a:cubicBezTo>
                  <a:cubicBezTo>
                    <a:pt x="1188" y="2374"/>
                    <a:pt x="1280" y="2338"/>
                    <a:pt x="1354" y="2300"/>
                  </a:cubicBezTo>
                  <a:cubicBezTo>
                    <a:pt x="1410" y="2245"/>
                    <a:pt x="1596" y="2171"/>
                    <a:pt x="1614" y="2133"/>
                  </a:cubicBezTo>
                  <a:cubicBezTo>
                    <a:pt x="1633" y="2115"/>
                    <a:pt x="1689" y="2115"/>
                    <a:pt x="1651" y="2022"/>
                  </a:cubicBezTo>
                  <a:cubicBezTo>
                    <a:pt x="1633" y="1929"/>
                    <a:pt x="1559" y="1929"/>
                    <a:pt x="1633" y="1874"/>
                  </a:cubicBezTo>
                  <a:cubicBezTo>
                    <a:pt x="1707" y="1818"/>
                    <a:pt x="1763" y="1800"/>
                    <a:pt x="1763" y="1800"/>
                  </a:cubicBezTo>
                  <a:cubicBezTo>
                    <a:pt x="1763" y="1800"/>
                    <a:pt x="1967" y="1744"/>
                    <a:pt x="1967" y="1762"/>
                  </a:cubicBezTo>
                  <a:cubicBezTo>
                    <a:pt x="1967" y="1762"/>
                    <a:pt x="2041" y="1688"/>
                    <a:pt x="2152" y="1632"/>
                  </a:cubicBezTo>
                  <a:cubicBezTo>
                    <a:pt x="2264" y="1577"/>
                    <a:pt x="2523" y="1466"/>
                    <a:pt x="2523" y="1466"/>
                  </a:cubicBezTo>
                  <a:cubicBezTo>
                    <a:pt x="2653" y="1429"/>
                    <a:pt x="2653" y="1429"/>
                    <a:pt x="2653" y="1429"/>
                  </a:cubicBezTo>
                  <a:cubicBezTo>
                    <a:pt x="2709" y="1429"/>
                    <a:pt x="2709" y="1429"/>
                    <a:pt x="2709" y="1429"/>
                  </a:cubicBezTo>
                  <a:cubicBezTo>
                    <a:pt x="2709" y="1429"/>
                    <a:pt x="2746" y="1410"/>
                    <a:pt x="2727" y="1317"/>
                  </a:cubicBezTo>
                  <a:cubicBezTo>
                    <a:pt x="2709" y="1225"/>
                    <a:pt x="2709" y="1206"/>
                    <a:pt x="2764" y="1113"/>
                  </a:cubicBezTo>
                  <a:cubicBezTo>
                    <a:pt x="2802" y="1039"/>
                    <a:pt x="2857" y="984"/>
                    <a:pt x="2857" y="890"/>
                  </a:cubicBezTo>
                  <a:cubicBezTo>
                    <a:pt x="2857" y="779"/>
                    <a:pt x="2876" y="631"/>
                    <a:pt x="2820" y="557"/>
                  </a:cubicBezTo>
                  <a:cubicBezTo>
                    <a:pt x="2783" y="483"/>
                    <a:pt x="2764" y="334"/>
                    <a:pt x="2727" y="316"/>
                  </a:cubicBezTo>
                  <a:cubicBezTo>
                    <a:pt x="2690" y="297"/>
                    <a:pt x="2579" y="278"/>
                    <a:pt x="2523" y="223"/>
                  </a:cubicBezTo>
                  <a:cubicBezTo>
                    <a:pt x="2449" y="167"/>
                    <a:pt x="2338" y="93"/>
                    <a:pt x="2338" y="93"/>
                  </a:cubicBezTo>
                  <a:cubicBezTo>
                    <a:pt x="2226" y="56"/>
                    <a:pt x="2226" y="56"/>
                    <a:pt x="2226" y="56"/>
                  </a:cubicBezTo>
                  <a:cubicBezTo>
                    <a:pt x="1744" y="37"/>
                    <a:pt x="1744" y="37"/>
                    <a:pt x="1744" y="37"/>
                  </a:cubicBezTo>
                  <a:cubicBezTo>
                    <a:pt x="1744" y="37"/>
                    <a:pt x="1670" y="0"/>
                    <a:pt x="1651" y="130"/>
                  </a:cubicBezTo>
                  <a:cubicBezTo>
                    <a:pt x="1596" y="278"/>
                    <a:pt x="1596" y="278"/>
                    <a:pt x="1596" y="278"/>
                  </a:cubicBezTo>
                  <a:cubicBezTo>
                    <a:pt x="1596" y="278"/>
                    <a:pt x="1559" y="501"/>
                    <a:pt x="1577" y="575"/>
                  </a:cubicBezTo>
                  <a:cubicBezTo>
                    <a:pt x="1596" y="631"/>
                    <a:pt x="1614" y="779"/>
                    <a:pt x="1614" y="779"/>
                  </a:cubicBezTo>
                  <a:cubicBezTo>
                    <a:pt x="1614" y="779"/>
                    <a:pt x="1633" y="909"/>
                    <a:pt x="1744" y="928"/>
                  </a:cubicBezTo>
                  <a:cubicBezTo>
                    <a:pt x="1837" y="946"/>
                    <a:pt x="1874" y="909"/>
                    <a:pt x="1985" y="1002"/>
                  </a:cubicBezTo>
                  <a:cubicBezTo>
                    <a:pt x="2078" y="1076"/>
                    <a:pt x="2022" y="1150"/>
                    <a:pt x="1855" y="120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3" name="Freeform 34"/>
            <p:cNvSpPr>
              <a:spLocks noChangeArrowheads="1"/>
            </p:cNvSpPr>
            <p:nvPr/>
          </p:nvSpPr>
          <p:spPr bwMode="auto">
            <a:xfrm>
              <a:off x="5757863" y="5027613"/>
              <a:ext cx="254000" cy="701675"/>
            </a:xfrm>
            <a:custGeom>
              <a:avLst/>
              <a:gdLst>
                <a:gd name="T0" fmla="*/ 519 w 706"/>
                <a:gd name="T1" fmla="*/ 427 h 1949"/>
                <a:gd name="T2" fmla="*/ 519 w 706"/>
                <a:gd name="T3" fmla="*/ 427 h 1949"/>
                <a:gd name="T4" fmla="*/ 371 w 706"/>
                <a:gd name="T5" fmla="*/ 167 h 1949"/>
                <a:gd name="T6" fmla="*/ 259 w 706"/>
                <a:gd name="T7" fmla="*/ 18 h 1949"/>
                <a:gd name="T8" fmla="*/ 18 w 706"/>
                <a:gd name="T9" fmla="*/ 56 h 1949"/>
                <a:gd name="T10" fmla="*/ 93 w 706"/>
                <a:gd name="T11" fmla="*/ 223 h 1949"/>
                <a:gd name="T12" fmla="*/ 148 w 706"/>
                <a:gd name="T13" fmla="*/ 427 h 1949"/>
                <a:gd name="T14" fmla="*/ 148 w 706"/>
                <a:gd name="T15" fmla="*/ 630 h 1949"/>
                <a:gd name="T16" fmla="*/ 93 w 706"/>
                <a:gd name="T17" fmla="*/ 779 h 1949"/>
                <a:gd name="T18" fmla="*/ 18 w 706"/>
                <a:gd name="T19" fmla="*/ 965 h 1949"/>
                <a:gd name="T20" fmla="*/ 0 w 706"/>
                <a:gd name="T21" fmla="*/ 1169 h 1949"/>
                <a:gd name="T22" fmla="*/ 148 w 706"/>
                <a:gd name="T23" fmla="*/ 1169 h 1949"/>
                <a:gd name="T24" fmla="*/ 297 w 706"/>
                <a:gd name="T25" fmla="*/ 1280 h 1949"/>
                <a:gd name="T26" fmla="*/ 371 w 706"/>
                <a:gd name="T27" fmla="*/ 1484 h 1949"/>
                <a:gd name="T28" fmla="*/ 371 w 706"/>
                <a:gd name="T29" fmla="*/ 1799 h 1949"/>
                <a:gd name="T30" fmla="*/ 556 w 706"/>
                <a:gd name="T31" fmla="*/ 1837 h 1949"/>
                <a:gd name="T32" fmla="*/ 686 w 706"/>
                <a:gd name="T33" fmla="*/ 1614 h 1949"/>
                <a:gd name="T34" fmla="*/ 630 w 706"/>
                <a:gd name="T35" fmla="*/ 1298 h 1949"/>
                <a:gd name="T36" fmla="*/ 464 w 706"/>
                <a:gd name="T37" fmla="*/ 909 h 1949"/>
                <a:gd name="T38" fmla="*/ 519 w 706"/>
                <a:gd name="T39" fmla="*/ 427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6" h="1949">
                  <a:moveTo>
                    <a:pt x="519" y="427"/>
                  </a:moveTo>
                  <a:lnTo>
                    <a:pt x="519" y="427"/>
                  </a:lnTo>
                  <a:cubicBezTo>
                    <a:pt x="519" y="427"/>
                    <a:pt x="426" y="259"/>
                    <a:pt x="371" y="167"/>
                  </a:cubicBezTo>
                  <a:cubicBezTo>
                    <a:pt x="334" y="93"/>
                    <a:pt x="334" y="37"/>
                    <a:pt x="259" y="18"/>
                  </a:cubicBezTo>
                  <a:cubicBezTo>
                    <a:pt x="185" y="0"/>
                    <a:pt x="37" y="0"/>
                    <a:pt x="18" y="56"/>
                  </a:cubicBezTo>
                  <a:cubicBezTo>
                    <a:pt x="18" y="56"/>
                    <a:pt x="37" y="111"/>
                    <a:pt x="93" y="223"/>
                  </a:cubicBezTo>
                  <a:cubicBezTo>
                    <a:pt x="129" y="315"/>
                    <a:pt x="148" y="389"/>
                    <a:pt x="148" y="427"/>
                  </a:cubicBezTo>
                  <a:cubicBezTo>
                    <a:pt x="148" y="464"/>
                    <a:pt x="148" y="630"/>
                    <a:pt x="148" y="630"/>
                  </a:cubicBezTo>
                  <a:cubicBezTo>
                    <a:pt x="148" y="630"/>
                    <a:pt x="129" y="724"/>
                    <a:pt x="93" y="779"/>
                  </a:cubicBezTo>
                  <a:cubicBezTo>
                    <a:pt x="55" y="835"/>
                    <a:pt x="18" y="927"/>
                    <a:pt x="18" y="965"/>
                  </a:cubicBezTo>
                  <a:cubicBezTo>
                    <a:pt x="18" y="1001"/>
                    <a:pt x="37" y="1113"/>
                    <a:pt x="0" y="1169"/>
                  </a:cubicBezTo>
                  <a:cubicBezTo>
                    <a:pt x="0" y="1169"/>
                    <a:pt x="111" y="1169"/>
                    <a:pt x="148" y="1169"/>
                  </a:cubicBezTo>
                  <a:cubicBezTo>
                    <a:pt x="185" y="1169"/>
                    <a:pt x="241" y="1224"/>
                    <a:pt x="297" y="1280"/>
                  </a:cubicBezTo>
                  <a:cubicBezTo>
                    <a:pt x="352" y="1336"/>
                    <a:pt x="371" y="1354"/>
                    <a:pt x="371" y="1484"/>
                  </a:cubicBezTo>
                  <a:cubicBezTo>
                    <a:pt x="371" y="1632"/>
                    <a:pt x="315" y="1632"/>
                    <a:pt x="371" y="1799"/>
                  </a:cubicBezTo>
                  <a:cubicBezTo>
                    <a:pt x="408" y="1948"/>
                    <a:pt x="500" y="1873"/>
                    <a:pt x="556" y="1837"/>
                  </a:cubicBezTo>
                  <a:cubicBezTo>
                    <a:pt x="594" y="1781"/>
                    <a:pt x="686" y="1669"/>
                    <a:pt x="686" y="1614"/>
                  </a:cubicBezTo>
                  <a:cubicBezTo>
                    <a:pt x="705" y="1540"/>
                    <a:pt x="668" y="1317"/>
                    <a:pt x="630" y="1298"/>
                  </a:cubicBezTo>
                  <a:cubicBezTo>
                    <a:pt x="594" y="1261"/>
                    <a:pt x="500" y="1113"/>
                    <a:pt x="464" y="909"/>
                  </a:cubicBezTo>
                  <a:cubicBezTo>
                    <a:pt x="426" y="686"/>
                    <a:pt x="445" y="501"/>
                    <a:pt x="519" y="42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4" name="Freeform 35"/>
            <p:cNvSpPr>
              <a:spLocks noChangeArrowheads="1"/>
            </p:cNvSpPr>
            <p:nvPr/>
          </p:nvSpPr>
          <p:spPr bwMode="auto">
            <a:xfrm>
              <a:off x="5443538" y="4394200"/>
              <a:ext cx="160337" cy="187325"/>
            </a:xfrm>
            <a:custGeom>
              <a:avLst/>
              <a:gdLst>
                <a:gd name="T0" fmla="*/ 37 w 446"/>
                <a:gd name="T1" fmla="*/ 92 h 520"/>
                <a:gd name="T2" fmla="*/ 37 w 446"/>
                <a:gd name="T3" fmla="*/ 92 h 520"/>
                <a:gd name="T4" fmla="*/ 56 w 446"/>
                <a:gd name="T5" fmla="*/ 55 h 520"/>
                <a:gd name="T6" fmla="*/ 223 w 446"/>
                <a:gd name="T7" fmla="*/ 74 h 520"/>
                <a:gd name="T8" fmla="*/ 297 w 446"/>
                <a:gd name="T9" fmla="*/ 18 h 520"/>
                <a:gd name="T10" fmla="*/ 389 w 446"/>
                <a:gd name="T11" fmla="*/ 241 h 520"/>
                <a:gd name="T12" fmla="*/ 167 w 446"/>
                <a:gd name="T13" fmla="*/ 501 h 520"/>
                <a:gd name="T14" fmla="*/ 56 w 446"/>
                <a:gd name="T15" fmla="*/ 501 h 520"/>
                <a:gd name="T16" fmla="*/ 93 w 446"/>
                <a:gd name="T17" fmla="*/ 334 h 520"/>
                <a:gd name="T18" fmla="*/ 37 w 446"/>
                <a:gd name="T19" fmla="*/ 92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520">
                  <a:moveTo>
                    <a:pt x="37" y="92"/>
                  </a:moveTo>
                  <a:lnTo>
                    <a:pt x="37" y="92"/>
                  </a:lnTo>
                  <a:cubicBezTo>
                    <a:pt x="37" y="74"/>
                    <a:pt x="0" y="55"/>
                    <a:pt x="56" y="55"/>
                  </a:cubicBezTo>
                  <a:cubicBezTo>
                    <a:pt x="111" y="55"/>
                    <a:pt x="185" y="92"/>
                    <a:pt x="223" y="74"/>
                  </a:cubicBezTo>
                  <a:cubicBezTo>
                    <a:pt x="259" y="37"/>
                    <a:pt x="241" y="0"/>
                    <a:pt x="297" y="18"/>
                  </a:cubicBezTo>
                  <a:cubicBezTo>
                    <a:pt x="353" y="37"/>
                    <a:pt x="445" y="130"/>
                    <a:pt x="389" y="241"/>
                  </a:cubicBezTo>
                  <a:cubicBezTo>
                    <a:pt x="334" y="334"/>
                    <a:pt x="241" y="501"/>
                    <a:pt x="167" y="501"/>
                  </a:cubicBezTo>
                  <a:cubicBezTo>
                    <a:pt x="111" y="501"/>
                    <a:pt x="56" y="519"/>
                    <a:pt x="56" y="501"/>
                  </a:cubicBezTo>
                  <a:cubicBezTo>
                    <a:pt x="56" y="463"/>
                    <a:pt x="111" y="445"/>
                    <a:pt x="93" y="334"/>
                  </a:cubicBezTo>
                  <a:cubicBezTo>
                    <a:pt x="93" y="222"/>
                    <a:pt x="74" y="185"/>
                    <a:pt x="37" y="9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5" name="Freeform 36"/>
            <p:cNvSpPr>
              <a:spLocks noChangeArrowheads="1"/>
            </p:cNvSpPr>
            <p:nvPr/>
          </p:nvSpPr>
          <p:spPr bwMode="auto">
            <a:xfrm>
              <a:off x="5437188" y="4267200"/>
              <a:ext cx="174625" cy="160338"/>
            </a:xfrm>
            <a:custGeom>
              <a:avLst/>
              <a:gdLst>
                <a:gd name="T0" fmla="*/ 111 w 483"/>
                <a:gd name="T1" fmla="*/ 130 h 446"/>
                <a:gd name="T2" fmla="*/ 111 w 483"/>
                <a:gd name="T3" fmla="*/ 130 h 446"/>
                <a:gd name="T4" fmla="*/ 222 w 483"/>
                <a:gd name="T5" fmla="*/ 74 h 446"/>
                <a:gd name="T6" fmla="*/ 371 w 483"/>
                <a:gd name="T7" fmla="*/ 0 h 446"/>
                <a:gd name="T8" fmla="*/ 482 w 483"/>
                <a:gd name="T9" fmla="*/ 37 h 446"/>
                <a:gd name="T10" fmla="*/ 426 w 483"/>
                <a:gd name="T11" fmla="*/ 186 h 446"/>
                <a:gd name="T12" fmla="*/ 333 w 483"/>
                <a:gd name="T13" fmla="*/ 353 h 446"/>
                <a:gd name="T14" fmla="*/ 315 w 483"/>
                <a:gd name="T15" fmla="*/ 371 h 446"/>
                <a:gd name="T16" fmla="*/ 277 w 483"/>
                <a:gd name="T17" fmla="*/ 353 h 446"/>
                <a:gd name="T18" fmla="*/ 185 w 483"/>
                <a:gd name="T19" fmla="*/ 427 h 446"/>
                <a:gd name="T20" fmla="*/ 55 w 483"/>
                <a:gd name="T21" fmla="*/ 445 h 446"/>
                <a:gd name="T22" fmla="*/ 0 w 483"/>
                <a:gd name="T23" fmla="*/ 353 h 446"/>
                <a:gd name="T24" fmla="*/ 74 w 483"/>
                <a:gd name="T25" fmla="*/ 204 h 446"/>
                <a:gd name="T26" fmla="*/ 111 w 483"/>
                <a:gd name="T27" fmla="*/ 13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3" h="446">
                  <a:moveTo>
                    <a:pt x="111" y="130"/>
                  </a:moveTo>
                  <a:lnTo>
                    <a:pt x="111" y="130"/>
                  </a:lnTo>
                  <a:cubicBezTo>
                    <a:pt x="111" y="130"/>
                    <a:pt x="185" y="112"/>
                    <a:pt x="222" y="74"/>
                  </a:cubicBezTo>
                  <a:cubicBezTo>
                    <a:pt x="259" y="37"/>
                    <a:pt x="371" y="0"/>
                    <a:pt x="371" y="0"/>
                  </a:cubicBezTo>
                  <a:cubicBezTo>
                    <a:pt x="371" y="0"/>
                    <a:pt x="482" y="0"/>
                    <a:pt x="482" y="37"/>
                  </a:cubicBezTo>
                  <a:cubicBezTo>
                    <a:pt x="482" y="74"/>
                    <a:pt x="463" y="130"/>
                    <a:pt x="426" y="186"/>
                  </a:cubicBezTo>
                  <a:cubicBezTo>
                    <a:pt x="371" y="242"/>
                    <a:pt x="333" y="334"/>
                    <a:pt x="333" y="353"/>
                  </a:cubicBezTo>
                  <a:lnTo>
                    <a:pt x="315" y="371"/>
                  </a:lnTo>
                  <a:lnTo>
                    <a:pt x="277" y="353"/>
                  </a:lnTo>
                  <a:cubicBezTo>
                    <a:pt x="259" y="371"/>
                    <a:pt x="259" y="427"/>
                    <a:pt x="185" y="427"/>
                  </a:cubicBezTo>
                  <a:cubicBezTo>
                    <a:pt x="129" y="427"/>
                    <a:pt x="36" y="353"/>
                    <a:pt x="55" y="445"/>
                  </a:cubicBezTo>
                  <a:cubicBezTo>
                    <a:pt x="55" y="445"/>
                    <a:pt x="0" y="408"/>
                    <a:pt x="0" y="353"/>
                  </a:cubicBezTo>
                  <a:cubicBezTo>
                    <a:pt x="0" y="278"/>
                    <a:pt x="55" y="223"/>
                    <a:pt x="74" y="204"/>
                  </a:cubicBezTo>
                  <a:cubicBezTo>
                    <a:pt x="92" y="167"/>
                    <a:pt x="111" y="167"/>
                    <a:pt x="111" y="130"/>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6" name="Freeform 37"/>
            <p:cNvSpPr>
              <a:spLocks noChangeArrowheads="1"/>
            </p:cNvSpPr>
            <p:nvPr/>
          </p:nvSpPr>
          <p:spPr bwMode="auto">
            <a:xfrm>
              <a:off x="5449888" y="4260850"/>
              <a:ext cx="962025" cy="982663"/>
            </a:xfrm>
            <a:custGeom>
              <a:avLst/>
              <a:gdLst>
                <a:gd name="T0" fmla="*/ 2449 w 2673"/>
                <a:gd name="T1" fmla="*/ 1279 h 2728"/>
                <a:gd name="T2" fmla="*/ 2449 w 2673"/>
                <a:gd name="T3" fmla="*/ 1279 h 2728"/>
                <a:gd name="T4" fmla="*/ 2467 w 2673"/>
                <a:gd name="T5" fmla="*/ 1780 h 2728"/>
                <a:gd name="T6" fmla="*/ 2672 w 2673"/>
                <a:gd name="T7" fmla="*/ 2448 h 2728"/>
                <a:gd name="T8" fmla="*/ 2579 w 2673"/>
                <a:gd name="T9" fmla="*/ 2522 h 2728"/>
                <a:gd name="T10" fmla="*/ 2319 w 2673"/>
                <a:gd name="T11" fmla="*/ 2578 h 2728"/>
                <a:gd name="T12" fmla="*/ 2078 w 2673"/>
                <a:gd name="T13" fmla="*/ 2652 h 2728"/>
                <a:gd name="T14" fmla="*/ 1819 w 2673"/>
                <a:gd name="T15" fmla="*/ 2708 h 2728"/>
                <a:gd name="T16" fmla="*/ 1540 w 2673"/>
                <a:gd name="T17" fmla="*/ 2652 h 2728"/>
                <a:gd name="T18" fmla="*/ 1373 w 2673"/>
                <a:gd name="T19" fmla="*/ 2560 h 2728"/>
                <a:gd name="T20" fmla="*/ 1225 w 2673"/>
                <a:gd name="T21" fmla="*/ 2281 h 2728"/>
                <a:gd name="T22" fmla="*/ 1113 w 2673"/>
                <a:gd name="T23" fmla="*/ 2151 h 2728"/>
                <a:gd name="T24" fmla="*/ 872 w 2673"/>
                <a:gd name="T25" fmla="*/ 2189 h 2728"/>
                <a:gd name="T26" fmla="*/ 706 w 2673"/>
                <a:gd name="T27" fmla="*/ 2133 h 2728"/>
                <a:gd name="T28" fmla="*/ 538 w 2673"/>
                <a:gd name="T29" fmla="*/ 2003 h 2728"/>
                <a:gd name="T30" fmla="*/ 483 w 2673"/>
                <a:gd name="T31" fmla="*/ 1966 h 2728"/>
                <a:gd name="T32" fmla="*/ 371 w 2673"/>
                <a:gd name="T33" fmla="*/ 1929 h 2728"/>
                <a:gd name="T34" fmla="*/ 335 w 2673"/>
                <a:gd name="T35" fmla="*/ 1650 h 2728"/>
                <a:gd name="T36" fmla="*/ 205 w 2673"/>
                <a:gd name="T37" fmla="*/ 1391 h 2728"/>
                <a:gd name="T38" fmla="*/ 75 w 2673"/>
                <a:gd name="T39" fmla="*/ 1094 h 2728"/>
                <a:gd name="T40" fmla="*/ 0 w 2673"/>
                <a:gd name="T41" fmla="*/ 927 h 2728"/>
                <a:gd name="T42" fmla="*/ 38 w 2673"/>
                <a:gd name="T43" fmla="*/ 872 h 2728"/>
                <a:gd name="T44" fmla="*/ 149 w 2673"/>
                <a:gd name="T45" fmla="*/ 872 h 2728"/>
                <a:gd name="T46" fmla="*/ 316 w 2673"/>
                <a:gd name="T47" fmla="*/ 686 h 2728"/>
                <a:gd name="T48" fmla="*/ 390 w 2673"/>
                <a:gd name="T49" fmla="*/ 575 h 2728"/>
                <a:gd name="T50" fmla="*/ 279 w 2673"/>
                <a:gd name="T51" fmla="*/ 389 h 2728"/>
                <a:gd name="T52" fmla="*/ 335 w 2673"/>
                <a:gd name="T53" fmla="*/ 260 h 2728"/>
                <a:gd name="T54" fmla="*/ 427 w 2673"/>
                <a:gd name="T55" fmla="*/ 130 h 2728"/>
                <a:gd name="T56" fmla="*/ 446 w 2673"/>
                <a:gd name="T57" fmla="*/ 55 h 2728"/>
                <a:gd name="T58" fmla="*/ 538 w 2673"/>
                <a:gd name="T59" fmla="*/ 18 h 2728"/>
                <a:gd name="T60" fmla="*/ 1169 w 2673"/>
                <a:gd name="T61" fmla="*/ 0 h 2728"/>
                <a:gd name="T62" fmla="*/ 1651 w 2673"/>
                <a:gd name="T63" fmla="*/ 241 h 2728"/>
                <a:gd name="T64" fmla="*/ 2134 w 2673"/>
                <a:gd name="T65" fmla="*/ 537 h 2728"/>
                <a:gd name="T66" fmla="*/ 2152 w 2673"/>
                <a:gd name="T67" fmla="*/ 649 h 2728"/>
                <a:gd name="T68" fmla="*/ 2486 w 2673"/>
                <a:gd name="T69" fmla="*/ 872 h 2728"/>
                <a:gd name="T70" fmla="*/ 2449 w 2673"/>
                <a:gd name="T71" fmla="*/ 1279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3" h="2728">
                  <a:moveTo>
                    <a:pt x="2449" y="1279"/>
                  </a:moveTo>
                  <a:lnTo>
                    <a:pt x="2449" y="1279"/>
                  </a:lnTo>
                  <a:cubicBezTo>
                    <a:pt x="2486" y="1354"/>
                    <a:pt x="2486" y="1539"/>
                    <a:pt x="2467" y="1780"/>
                  </a:cubicBezTo>
                  <a:cubicBezTo>
                    <a:pt x="2449" y="2021"/>
                    <a:pt x="2579" y="2263"/>
                    <a:pt x="2672" y="2448"/>
                  </a:cubicBezTo>
                  <a:cubicBezTo>
                    <a:pt x="2672" y="2448"/>
                    <a:pt x="2597" y="2522"/>
                    <a:pt x="2579" y="2522"/>
                  </a:cubicBezTo>
                  <a:cubicBezTo>
                    <a:pt x="2561" y="2541"/>
                    <a:pt x="2338" y="2578"/>
                    <a:pt x="2319" y="2578"/>
                  </a:cubicBezTo>
                  <a:cubicBezTo>
                    <a:pt x="2301" y="2578"/>
                    <a:pt x="2078" y="2652"/>
                    <a:pt x="2078" y="2652"/>
                  </a:cubicBezTo>
                  <a:cubicBezTo>
                    <a:pt x="2078" y="2652"/>
                    <a:pt x="1985" y="2708"/>
                    <a:pt x="1819" y="2708"/>
                  </a:cubicBezTo>
                  <a:cubicBezTo>
                    <a:pt x="1670" y="2708"/>
                    <a:pt x="1633" y="2727"/>
                    <a:pt x="1540" y="2652"/>
                  </a:cubicBezTo>
                  <a:cubicBezTo>
                    <a:pt x="1429" y="2597"/>
                    <a:pt x="1373" y="2560"/>
                    <a:pt x="1373" y="2560"/>
                  </a:cubicBezTo>
                  <a:cubicBezTo>
                    <a:pt x="1373" y="2560"/>
                    <a:pt x="1225" y="2337"/>
                    <a:pt x="1225" y="2281"/>
                  </a:cubicBezTo>
                  <a:cubicBezTo>
                    <a:pt x="1206" y="2244"/>
                    <a:pt x="1188" y="2170"/>
                    <a:pt x="1113" y="2151"/>
                  </a:cubicBezTo>
                  <a:cubicBezTo>
                    <a:pt x="1039" y="2133"/>
                    <a:pt x="872" y="2151"/>
                    <a:pt x="872" y="2189"/>
                  </a:cubicBezTo>
                  <a:cubicBezTo>
                    <a:pt x="872" y="2189"/>
                    <a:pt x="742" y="2151"/>
                    <a:pt x="706" y="2133"/>
                  </a:cubicBezTo>
                  <a:cubicBezTo>
                    <a:pt x="687" y="2115"/>
                    <a:pt x="538" y="2003"/>
                    <a:pt x="538" y="2003"/>
                  </a:cubicBezTo>
                  <a:cubicBezTo>
                    <a:pt x="483" y="1966"/>
                    <a:pt x="483" y="1966"/>
                    <a:pt x="483" y="1966"/>
                  </a:cubicBezTo>
                  <a:cubicBezTo>
                    <a:pt x="371" y="1929"/>
                    <a:pt x="371" y="1929"/>
                    <a:pt x="371" y="1929"/>
                  </a:cubicBezTo>
                  <a:cubicBezTo>
                    <a:pt x="371" y="1929"/>
                    <a:pt x="390" y="1799"/>
                    <a:pt x="335" y="1650"/>
                  </a:cubicBezTo>
                  <a:cubicBezTo>
                    <a:pt x="279" y="1502"/>
                    <a:pt x="205" y="1391"/>
                    <a:pt x="205" y="1391"/>
                  </a:cubicBezTo>
                  <a:cubicBezTo>
                    <a:pt x="75" y="1094"/>
                    <a:pt x="75" y="1094"/>
                    <a:pt x="75" y="1094"/>
                  </a:cubicBezTo>
                  <a:cubicBezTo>
                    <a:pt x="0" y="927"/>
                    <a:pt x="0" y="927"/>
                    <a:pt x="0" y="927"/>
                  </a:cubicBezTo>
                  <a:cubicBezTo>
                    <a:pt x="0" y="927"/>
                    <a:pt x="0" y="890"/>
                    <a:pt x="38" y="872"/>
                  </a:cubicBezTo>
                  <a:cubicBezTo>
                    <a:pt x="38" y="872"/>
                    <a:pt x="38" y="890"/>
                    <a:pt x="149" y="872"/>
                  </a:cubicBezTo>
                  <a:cubicBezTo>
                    <a:pt x="149" y="872"/>
                    <a:pt x="241" y="834"/>
                    <a:pt x="316" y="686"/>
                  </a:cubicBezTo>
                  <a:cubicBezTo>
                    <a:pt x="316" y="686"/>
                    <a:pt x="390" y="593"/>
                    <a:pt x="390" y="575"/>
                  </a:cubicBezTo>
                  <a:cubicBezTo>
                    <a:pt x="390" y="537"/>
                    <a:pt x="371" y="408"/>
                    <a:pt x="279" y="389"/>
                  </a:cubicBezTo>
                  <a:cubicBezTo>
                    <a:pt x="279" y="389"/>
                    <a:pt x="316" y="296"/>
                    <a:pt x="335" y="260"/>
                  </a:cubicBezTo>
                  <a:cubicBezTo>
                    <a:pt x="371" y="222"/>
                    <a:pt x="427" y="148"/>
                    <a:pt x="427" y="130"/>
                  </a:cubicBezTo>
                  <a:cubicBezTo>
                    <a:pt x="446" y="111"/>
                    <a:pt x="446" y="55"/>
                    <a:pt x="446" y="55"/>
                  </a:cubicBezTo>
                  <a:cubicBezTo>
                    <a:pt x="538" y="18"/>
                    <a:pt x="538" y="18"/>
                    <a:pt x="538" y="18"/>
                  </a:cubicBezTo>
                  <a:cubicBezTo>
                    <a:pt x="1169" y="0"/>
                    <a:pt x="1169" y="0"/>
                    <a:pt x="1169" y="0"/>
                  </a:cubicBezTo>
                  <a:cubicBezTo>
                    <a:pt x="1651" y="241"/>
                    <a:pt x="1651" y="241"/>
                    <a:pt x="1651" y="241"/>
                  </a:cubicBezTo>
                  <a:cubicBezTo>
                    <a:pt x="2134" y="537"/>
                    <a:pt x="2134" y="537"/>
                    <a:pt x="2134" y="537"/>
                  </a:cubicBezTo>
                  <a:cubicBezTo>
                    <a:pt x="2134" y="537"/>
                    <a:pt x="2152" y="631"/>
                    <a:pt x="2152" y="649"/>
                  </a:cubicBezTo>
                  <a:cubicBezTo>
                    <a:pt x="2152" y="686"/>
                    <a:pt x="2523" y="816"/>
                    <a:pt x="2486" y="872"/>
                  </a:cubicBezTo>
                  <a:cubicBezTo>
                    <a:pt x="2467" y="890"/>
                    <a:pt x="2319" y="1076"/>
                    <a:pt x="2449" y="127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7" name="Freeform 38"/>
            <p:cNvSpPr>
              <a:spLocks noChangeArrowheads="1"/>
            </p:cNvSpPr>
            <p:nvPr/>
          </p:nvSpPr>
          <p:spPr bwMode="auto">
            <a:xfrm>
              <a:off x="5464175" y="3800475"/>
              <a:ext cx="520700" cy="514350"/>
            </a:xfrm>
            <a:custGeom>
              <a:avLst/>
              <a:gdLst>
                <a:gd name="T0" fmla="*/ 371 w 1447"/>
                <a:gd name="T1" fmla="*/ 92 h 1428"/>
                <a:gd name="T2" fmla="*/ 371 w 1447"/>
                <a:gd name="T3" fmla="*/ 92 h 1428"/>
                <a:gd name="T4" fmla="*/ 445 w 1447"/>
                <a:gd name="T5" fmla="*/ 445 h 1428"/>
                <a:gd name="T6" fmla="*/ 222 w 1447"/>
                <a:gd name="T7" fmla="*/ 834 h 1428"/>
                <a:gd name="T8" fmla="*/ 111 w 1447"/>
                <a:gd name="T9" fmla="*/ 1000 h 1428"/>
                <a:gd name="T10" fmla="*/ 74 w 1447"/>
                <a:gd name="T11" fmla="*/ 1149 h 1428"/>
                <a:gd name="T12" fmla="*/ 37 w 1447"/>
                <a:gd name="T13" fmla="*/ 1427 h 1428"/>
                <a:gd name="T14" fmla="*/ 129 w 1447"/>
                <a:gd name="T15" fmla="*/ 1390 h 1428"/>
                <a:gd name="T16" fmla="*/ 259 w 1447"/>
                <a:gd name="T17" fmla="*/ 1316 h 1428"/>
                <a:gd name="T18" fmla="*/ 408 w 1447"/>
                <a:gd name="T19" fmla="*/ 1334 h 1428"/>
                <a:gd name="T20" fmla="*/ 500 w 1447"/>
                <a:gd name="T21" fmla="*/ 1297 h 1428"/>
                <a:gd name="T22" fmla="*/ 1131 w 1447"/>
                <a:gd name="T23" fmla="*/ 1279 h 1428"/>
                <a:gd name="T24" fmla="*/ 1205 w 1447"/>
                <a:gd name="T25" fmla="*/ 964 h 1428"/>
                <a:gd name="T26" fmla="*/ 1298 w 1447"/>
                <a:gd name="T27" fmla="*/ 742 h 1428"/>
                <a:gd name="T28" fmla="*/ 1410 w 1447"/>
                <a:gd name="T29" fmla="*/ 482 h 1428"/>
                <a:gd name="T30" fmla="*/ 1298 w 1447"/>
                <a:gd name="T31" fmla="*/ 111 h 1428"/>
                <a:gd name="T32" fmla="*/ 1150 w 1447"/>
                <a:gd name="T33" fmla="*/ 0 h 1428"/>
                <a:gd name="T34" fmla="*/ 927 w 1447"/>
                <a:gd name="T35" fmla="*/ 55 h 1428"/>
                <a:gd name="T36" fmla="*/ 371 w 1447"/>
                <a:gd name="T37" fmla="*/ 92 h 1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7" h="1428">
                  <a:moveTo>
                    <a:pt x="371" y="92"/>
                  </a:moveTo>
                  <a:lnTo>
                    <a:pt x="371" y="92"/>
                  </a:lnTo>
                  <a:cubicBezTo>
                    <a:pt x="371" y="92"/>
                    <a:pt x="482" y="278"/>
                    <a:pt x="445" y="445"/>
                  </a:cubicBezTo>
                  <a:cubicBezTo>
                    <a:pt x="389" y="593"/>
                    <a:pt x="222" y="834"/>
                    <a:pt x="222" y="834"/>
                  </a:cubicBezTo>
                  <a:cubicBezTo>
                    <a:pt x="111" y="1000"/>
                    <a:pt x="111" y="1000"/>
                    <a:pt x="111" y="1000"/>
                  </a:cubicBezTo>
                  <a:cubicBezTo>
                    <a:pt x="111" y="1000"/>
                    <a:pt x="92" y="1130"/>
                    <a:pt x="74" y="1149"/>
                  </a:cubicBezTo>
                  <a:cubicBezTo>
                    <a:pt x="55" y="1186"/>
                    <a:pt x="0" y="1371"/>
                    <a:pt x="37" y="1427"/>
                  </a:cubicBezTo>
                  <a:cubicBezTo>
                    <a:pt x="37" y="1427"/>
                    <a:pt x="74" y="1427"/>
                    <a:pt x="129" y="1390"/>
                  </a:cubicBezTo>
                  <a:cubicBezTo>
                    <a:pt x="185" y="1353"/>
                    <a:pt x="222" y="1316"/>
                    <a:pt x="259" y="1316"/>
                  </a:cubicBezTo>
                  <a:cubicBezTo>
                    <a:pt x="297" y="1297"/>
                    <a:pt x="408" y="1297"/>
                    <a:pt x="408" y="1334"/>
                  </a:cubicBezTo>
                  <a:cubicBezTo>
                    <a:pt x="500" y="1297"/>
                    <a:pt x="500" y="1297"/>
                    <a:pt x="500" y="1297"/>
                  </a:cubicBezTo>
                  <a:cubicBezTo>
                    <a:pt x="1131" y="1279"/>
                    <a:pt x="1131" y="1279"/>
                    <a:pt x="1131" y="1279"/>
                  </a:cubicBezTo>
                  <a:cubicBezTo>
                    <a:pt x="1131" y="1279"/>
                    <a:pt x="1187" y="1019"/>
                    <a:pt x="1205" y="964"/>
                  </a:cubicBezTo>
                  <a:cubicBezTo>
                    <a:pt x="1205" y="909"/>
                    <a:pt x="1298" y="742"/>
                    <a:pt x="1298" y="742"/>
                  </a:cubicBezTo>
                  <a:cubicBezTo>
                    <a:pt x="1298" y="742"/>
                    <a:pt x="1446" y="630"/>
                    <a:pt x="1410" y="482"/>
                  </a:cubicBezTo>
                  <a:cubicBezTo>
                    <a:pt x="1391" y="315"/>
                    <a:pt x="1354" y="166"/>
                    <a:pt x="1298" y="111"/>
                  </a:cubicBezTo>
                  <a:cubicBezTo>
                    <a:pt x="1261" y="74"/>
                    <a:pt x="1150" y="0"/>
                    <a:pt x="1150" y="0"/>
                  </a:cubicBezTo>
                  <a:cubicBezTo>
                    <a:pt x="1150" y="0"/>
                    <a:pt x="1113" y="18"/>
                    <a:pt x="927" y="55"/>
                  </a:cubicBezTo>
                  <a:cubicBezTo>
                    <a:pt x="742" y="92"/>
                    <a:pt x="482" y="111"/>
                    <a:pt x="371" y="9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8" name="Freeform 39"/>
            <p:cNvSpPr>
              <a:spLocks noChangeArrowheads="1"/>
            </p:cNvSpPr>
            <p:nvPr/>
          </p:nvSpPr>
          <p:spPr bwMode="auto">
            <a:xfrm>
              <a:off x="5870575" y="3719513"/>
              <a:ext cx="728663" cy="862012"/>
            </a:xfrm>
            <a:custGeom>
              <a:avLst/>
              <a:gdLst>
                <a:gd name="T0" fmla="*/ 1855 w 2023"/>
                <a:gd name="T1" fmla="*/ 1706 h 2393"/>
                <a:gd name="T2" fmla="*/ 1855 w 2023"/>
                <a:gd name="T3" fmla="*/ 1706 h 2393"/>
                <a:gd name="T4" fmla="*/ 1763 w 2023"/>
                <a:gd name="T5" fmla="*/ 1724 h 2393"/>
                <a:gd name="T6" fmla="*/ 1614 w 2023"/>
                <a:gd name="T7" fmla="*/ 1873 h 2393"/>
                <a:gd name="T8" fmla="*/ 1577 w 2023"/>
                <a:gd name="T9" fmla="*/ 2021 h 2393"/>
                <a:gd name="T10" fmla="*/ 1503 w 2023"/>
                <a:gd name="T11" fmla="*/ 2058 h 2393"/>
                <a:gd name="T12" fmla="*/ 1466 w 2023"/>
                <a:gd name="T13" fmla="*/ 2281 h 2393"/>
                <a:gd name="T14" fmla="*/ 1354 w 2023"/>
                <a:gd name="T15" fmla="*/ 2392 h 2393"/>
                <a:gd name="T16" fmla="*/ 983 w 2023"/>
                <a:gd name="T17" fmla="*/ 2151 h 2393"/>
                <a:gd name="T18" fmla="*/ 965 w 2023"/>
                <a:gd name="T19" fmla="*/ 2039 h 2393"/>
                <a:gd name="T20" fmla="*/ 482 w 2023"/>
                <a:gd name="T21" fmla="*/ 1743 h 2393"/>
                <a:gd name="T22" fmla="*/ 0 w 2023"/>
                <a:gd name="T23" fmla="*/ 1502 h 2393"/>
                <a:gd name="T24" fmla="*/ 74 w 2023"/>
                <a:gd name="T25" fmla="*/ 1169 h 2393"/>
                <a:gd name="T26" fmla="*/ 167 w 2023"/>
                <a:gd name="T27" fmla="*/ 965 h 2393"/>
                <a:gd name="T28" fmla="*/ 297 w 2023"/>
                <a:gd name="T29" fmla="*/ 724 h 2393"/>
                <a:gd name="T30" fmla="*/ 167 w 2023"/>
                <a:gd name="T31" fmla="*/ 334 h 2393"/>
                <a:gd name="T32" fmla="*/ 19 w 2023"/>
                <a:gd name="T33" fmla="*/ 223 h 2393"/>
                <a:gd name="T34" fmla="*/ 130 w 2023"/>
                <a:gd name="T35" fmla="*/ 56 h 2393"/>
                <a:gd name="T36" fmla="*/ 408 w 2023"/>
                <a:gd name="T37" fmla="*/ 37 h 2393"/>
                <a:gd name="T38" fmla="*/ 650 w 2023"/>
                <a:gd name="T39" fmla="*/ 56 h 2393"/>
                <a:gd name="T40" fmla="*/ 1039 w 2023"/>
                <a:gd name="T41" fmla="*/ 315 h 2393"/>
                <a:gd name="T42" fmla="*/ 1410 w 2023"/>
                <a:gd name="T43" fmla="*/ 371 h 2393"/>
                <a:gd name="T44" fmla="*/ 1763 w 2023"/>
                <a:gd name="T45" fmla="*/ 278 h 2393"/>
                <a:gd name="T46" fmla="*/ 1985 w 2023"/>
                <a:gd name="T47" fmla="*/ 297 h 2393"/>
                <a:gd name="T48" fmla="*/ 1837 w 2023"/>
                <a:gd name="T49" fmla="*/ 501 h 2393"/>
                <a:gd name="T50" fmla="*/ 1725 w 2023"/>
                <a:gd name="T51" fmla="*/ 630 h 2393"/>
                <a:gd name="T52" fmla="*/ 1707 w 2023"/>
                <a:gd name="T53" fmla="*/ 1465 h 2393"/>
                <a:gd name="T54" fmla="*/ 1799 w 2023"/>
                <a:gd name="T55" fmla="*/ 1613 h 2393"/>
                <a:gd name="T56" fmla="*/ 1855 w 2023"/>
                <a:gd name="T57" fmla="*/ 1706 h 2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23" h="2393">
                  <a:moveTo>
                    <a:pt x="1855" y="1706"/>
                  </a:moveTo>
                  <a:lnTo>
                    <a:pt x="1855" y="1706"/>
                  </a:lnTo>
                  <a:cubicBezTo>
                    <a:pt x="1855" y="1706"/>
                    <a:pt x="1781" y="1687"/>
                    <a:pt x="1763" y="1724"/>
                  </a:cubicBezTo>
                  <a:cubicBezTo>
                    <a:pt x="1744" y="1762"/>
                    <a:pt x="1651" y="1817"/>
                    <a:pt x="1614" y="1873"/>
                  </a:cubicBezTo>
                  <a:cubicBezTo>
                    <a:pt x="1577" y="1947"/>
                    <a:pt x="1614" y="1984"/>
                    <a:pt x="1577" y="2021"/>
                  </a:cubicBezTo>
                  <a:cubicBezTo>
                    <a:pt x="1558" y="2039"/>
                    <a:pt x="1503" y="1965"/>
                    <a:pt x="1503" y="2058"/>
                  </a:cubicBezTo>
                  <a:cubicBezTo>
                    <a:pt x="1503" y="2133"/>
                    <a:pt x="1503" y="2225"/>
                    <a:pt x="1466" y="2281"/>
                  </a:cubicBezTo>
                  <a:cubicBezTo>
                    <a:pt x="1410" y="2318"/>
                    <a:pt x="1354" y="2392"/>
                    <a:pt x="1354" y="2392"/>
                  </a:cubicBezTo>
                  <a:cubicBezTo>
                    <a:pt x="983" y="2151"/>
                    <a:pt x="983" y="2151"/>
                    <a:pt x="983" y="2151"/>
                  </a:cubicBezTo>
                  <a:cubicBezTo>
                    <a:pt x="965" y="2039"/>
                    <a:pt x="965" y="2039"/>
                    <a:pt x="965" y="2039"/>
                  </a:cubicBezTo>
                  <a:cubicBezTo>
                    <a:pt x="482" y="1743"/>
                    <a:pt x="482" y="1743"/>
                    <a:pt x="482" y="1743"/>
                  </a:cubicBezTo>
                  <a:cubicBezTo>
                    <a:pt x="0" y="1502"/>
                    <a:pt x="0" y="1502"/>
                    <a:pt x="0" y="1502"/>
                  </a:cubicBezTo>
                  <a:cubicBezTo>
                    <a:pt x="74" y="1169"/>
                    <a:pt x="74" y="1169"/>
                    <a:pt x="74" y="1169"/>
                  </a:cubicBezTo>
                  <a:cubicBezTo>
                    <a:pt x="167" y="965"/>
                    <a:pt x="167" y="965"/>
                    <a:pt x="167" y="965"/>
                  </a:cubicBezTo>
                  <a:cubicBezTo>
                    <a:pt x="167" y="965"/>
                    <a:pt x="297" y="853"/>
                    <a:pt x="297" y="724"/>
                  </a:cubicBezTo>
                  <a:cubicBezTo>
                    <a:pt x="279" y="594"/>
                    <a:pt x="204" y="353"/>
                    <a:pt x="167" y="334"/>
                  </a:cubicBezTo>
                  <a:cubicBezTo>
                    <a:pt x="149" y="315"/>
                    <a:pt x="19" y="223"/>
                    <a:pt x="19" y="223"/>
                  </a:cubicBezTo>
                  <a:cubicBezTo>
                    <a:pt x="19" y="223"/>
                    <a:pt x="0" y="56"/>
                    <a:pt x="130" y="56"/>
                  </a:cubicBezTo>
                  <a:cubicBezTo>
                    <a:pt x="279" y="37"/>
                    <a:pt x="353" y="37"/>
                    <a:pt x="408" y="37"/>
                  </a:cubicBezTo>
                  <a:cubicBezTo>
                    <a:pt x="445" y="37"/>
                    <a:pt x="575" y="0"/>
                    <a:pt x="650" y="56"/>
                  </a:cubicBezTo>
                  <a:cubicBezTo>
                    <a:pt x="724" y="111"/>
                    <a:pt x="946" y="297"/>
                    <a:pt x="1039" y="315"/>
                  </a:cubicBezTo>
                  <a:cubicBezTo>
                    <a:pt x="1132" y="353"/>
                    <a:pt x="1224" y="427"/>
                    <a:pt x="1410" y="371"/>
                  </a:cubicBezTo>
                  <a:cubicBezTo>
                    <a:pt x="1595" y="297"/>
                    <a:pt x="1725" y="278"/>
                    <a:pt x="1763" y="278"/>
                  </a:cubicBezTo>
                  <a:cubicBezTo>
                    <a:pt x="1818" y="278"/>
                    <a:pt x="2022" y="241"/>
                    <a:pt x="1985" y="297"/>
                  </a:cubicBezTo>
                  <a:cubicBezTo>
                    <a:pt x="1966" y="353"/>
                    <a:pt x="1892" y="464"/>
                    <a:pt x="1837" y="501"/>
                  </a:cubicBezTo>
                  <a:cubicBezTo>
                    <a:pt x="1781" y="556"/>
                    <a:pt x="1725" y="575"/>
                    <a:pt x="1725" y="630"/>
                  </a:cubicBezTo>
                  <a:cubicBezTo>
                    <a:pt x="1725" y="686"/>
                    <a:pt x="1651" y="1409"/>
                    <a:pt x="1707" y="1465"/>
                  </a:cubicBezTo>
                  <a:cubicBezTo>
                    <a:pt x="1744" y="1502"/>
                    <a:pt x="1744" y="1576"/>
                    <a:pt x="1799" y="1613"/>
                  </a:cubicBezTo>
                  <a:cubicBezTo>
                    <a:pt x="1837" y="1650"/>
                    <a:pt x="1874" y="1668"/>
                    <a:pt x="1855" y="170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9" name="Freeform 40"/>
            <p:cNvSpPr>
              <a:spLocks noChangeArrowheads="1"/>
            </p:cNvSpPr>
            <p:nvPr/>
          </p:nvSpPr>
          <p:spPr bwMode="auto">
            <a:xfrm>
              <a:off x="4160838" y="3178175"/>
              <a:ext cx="1149350" cy="774700"/>
            </a:xfrm>
            <a:custGeom>
              <a:avLst/>
              <a:gdLst>
                <a:gd name="T0" fmla="*/ 1984 w 3191"/>
                <a:gd name="T1" fmla="*/ 0 h 2152"/>
                <a:gd name="T2" fmla="*/ 1984 w 3191"/>
                <a:gd name="T3" fmla="*/ 0 h 2152"/>
                <a:gd name="T4" fmla="*/ 1891 w 3191"/>
                <a:gd name="T5" fmla="*/ 18 h 2152"/>
                <a:gd name="T6" fmla="*/ 1762 w 3191"/>
                <a:gd name="T7" fmla="*/ 36 h 2152"/>
                <a:gd name="T8" fmla="*/ 1613 w 3191"/>
                <a:gd name="T9" fmla="*/ 259 h 2152"/>
                <a:gd name="T10" fmla="*/ 1446 w 3191"/>
                <a:gd name="T11" fmla="*/ 426 h 2152"/>
                <a:gd name="T12" fmla="*/ 1094 w 3191"/>
                <a:gd name="T13" fmla="*/ 556 h 2152"/>
                <a:gd name="T14" fmla="*/ 1020 w 3191"/>
                <a:gd name="T15" fmla="*/ 612 h 2152"/>
                <a:gd name="T16" fmla="*/ 834 w 3191"/>
                <a:gd name="T17" fmla="*/ 760 h 2152"/>
                <a:gd name="T18" fmla="*/ 279 w 3191"/>
                <a:gd name="T19" fmla="*/ 890 h 2152"/>
                <a:gd name="T20" fmla="*/ 167 w 3191"/>
                <a:gd name="T21" fmla="*/ 1113 h 2152"/>
                <a:gd name="T22" fmla="*/ 37 w 3191"/>
                <a:gd name="T23" fmla="*/ 1279 h 2152"/>
                <a:gd name="T24" fmla="*/ 56 w 3191"/>
                <a:gd name="T25" fmla="*/ 1465 h 2152"/>
                <a:gd name="T26" fmla="*/ 130 w 3191"/>
                <a:gd name="T27" fmla="*/ 1687 h 2152"/>
                <a:gd name="T28" fmla="*/ 167 w 3191"/>
                <a:gd name="T29" fmla="*/ 1799 h 2152"/>
                <a:gd name="T30" fmla="*/ 445 w 3191"/>
                <a:gd name="T31" fmla="*/ 2151 h 2152"/>
                <a:gd name="T32" fmla="*/ 501 w 3191"/>
                <a:gd name="T33" fmla="*/ 2058 h 2152"/>
                <a:gd name="T34" fmla="*/ 612 w 3191"/>
                <a:gd name="T35" fmla="*/ 1891 h 2152"/>
                <a:gd name="T36" fmla="*/ 778 w 3191"/>
                <a:gd name="T37" fmla="*/ 1873 h 2152"/>
                <a:gd name="T38" fmla="*/ 946 w 3191"/>
                <a:gd name="T39" fmla="*/ 1929 h 2152"/>
                <a:gd name="T40" fmla="*/ 908 w 3191"/>
                <a:gd name="T41" fmla="*/ 1761 h 2152"/>
                <a:gd name="T42" fmla="*/ 982 w 3191"/>
                <a:gd name="T43" fmla="*/ 1650 h 2152"/>
                <a:gd name="T44" fmla="*/ 1094 w 3191"/>
                <a:gd name="T45" fmla="*/ 1539 h 2152"/>
                <a:gd name="T46" fmla="*/ 1279 w 3191"/>
                <a:gd name="T47" fmla="*/ 1520 h 2152"/>
                <a:gd name="T48" fmla="*/ 1391 w 3191"/>
                <a:gd name="T49" fmla="*/ 1613 h 2152"/>
                <a:gd name="T50" fmla="*/ 1502 w 3191"/>
                <a:gd name="T51" fmla="*/ 1669 h 2152"/>
                <a:gd name="T52" fmla="*/ 1669 w 3191"/>
                <a:gd name="T53" fmla="*/ 1706 h 2152"/>
                <a:gd name="T54" fmla="*/ 1836 w 3191"/>
                <a:gd name="T55" fmla="*/ 1743 h 2152"/>
                <a:gd name="T56" fmla="*/ 1984 w 3191"/>
                <a:gd name="T57" fmla="*/ 1669 h 2152"/>
                <a:gd name="T58" fmla="*/ 2170 w 3191"/>
                <a:gd name="T59" fmla="*/ 1502 h 2152"/>
                <a:gd name="T60" fmla="*/ 3190 w 3191"/>
                <a:gd name="T61" fmla="*/ 1446 h 2152"/>
                <a:gd name="T62" fmla="*/ 3078 w 3191"/>
                <a:gd name="T63" fmla="*/ 1298 h 2152"/>
                <a:gd name="T64" fmla="*/ 2949 w 3191"/>
                <a:gd name="T65" fmla="*/ 1149 h 2152"/>
                <a:gd name="T66" fmla="*/ 2837 w 3191"/>
                <a:gd name="T67" fmla="*/ 1019 h 2152"/>
                <a:gd name="T68" fmla="*/ 2578 w 3191"/>
                <a:gd name="T69" fmla="*/ 760 h 2152"/>
                <a:gd name="T70" fmla="*/ 2262 w 3191"/>
                <a:gd name="T71" fmla="*/ 556 h 2152"/>
                <a:gd name="T72" fmla="*/ 2207 w 3191"/>
                <a:gd name="T73" fmla="*/ 445 h 2152"/>
                <a:gd name="T74" fmla="*/ 2262 w 3191"/>
                <a:gd name="T75" fmla="*/ 277 h 2152"/>
                <a:gd name="T76" fmla="*/ 1984 w 3191"/>
                <a:gd name="T77" fmla="*/ 0 h 2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91" h="2152">
                  <a:moveTo>
                    <a:pt x="1984" y="0"/>
                  </a:moveTo>
                  <a:lnTo>
                    <a:pt x="1984" y="0"/>
                  </a:lnTo>
                  <a:cubicBezTo>
                    <a:pt x="1984" y="0"/>
                    <a:pt x="1965" y="18"/>
                    <a:pt x="1891" y="18"/>
                  </a:cubicBezTo>
                  <a:cubicBezTo>
                    <a:pt x="1817" y="18"/>
                    <a:pt x="1799" y="0"/>
                    <a:pt x="1762" y="36"/>
                  </a:cubicBezTo>
                  <a:cubicBezTo>
                    <a:pt x="1724" y="92"/>
                    <a:pt x="1613" y="259"/>
                    <a:pt x="1613" y="259"/>
                  </a:cubicBezTo>
                  <a:cubicBezTo>
                    <a:pt x="1613" y="259"/>
                    <a:pt x="1483" y="407"/>
                    <a:pt x="1446" y="426"/>
                  </a:cubicBezTo>
                  <a:cubicBezTo>
                    <a:pt x="1409" y="445"/>
                    <a:pt x="1261" y="556"/>
                    <a:pt x="1094" y="556"/>
                  </a:cubicBezTo>
                  <a:cubicBezTo>
                    <a:pt x="1094" y="556"/>
                    <a:pt x="1057" y="537"/>
                    <a:pt x="1020" y="612"/>
                  </a:cubicBezTo>
                  <a:cubicBezTo>
                    <a:pt x="982" y="686"/>
                    <a:pt x="852" y="760"/>
                    <a:pt x="834" y="760"/>
                  </a:cubicBezTo>
                  <a:cubicBezTo>
                    <a:pt x="797" y="778"/>
                    <a:pt x="594" y="871"/>
                    <a:pt x="279" y="890"/>
                  </a:cubicBezTo>
                  <a:cubicBezTo>
                    <a:pt x="279" y="890"/>
                    <a:pt x="204" y="1075"/>
                    <a:pt x="167" y="1113"/>
                  </a:cubicBezTo>
                  <a:cubicBezTo>
                    <a:pt x="130" y="1168"/>
                    <a:pt x="56" y="1261"/>
                    <a:pt x="37" y="1279"/>
                  </a:cubicBezTo>
                  <a:cubicBezTo>
                    <a:pt x="37" y="1316"/>
                    <a:pt x="0" y="1354"/>
                    <a:pt x="56" y="1465"/>
                  </a:cubicBezTo>
                  <a:cubicBezTo>
                    <a:pt x="111" y="1576"/>
                    <a:pt x="130" y="1595"/>
                    <a:pt x="130" y="1687"/>
                  </a:cubicBezTo>
                  <a:cubicBezTo>
                    <a:pt x="130" y="1687"/>
                    <a:pt x="74" y="1706"/>
                    <a:pt x="167" y="1799"/>
                  </a:cubicBezTo>
                  <a:cubicBezTo>
                    <a:pt x="260" y="1891"/>
                    <a:pt x="445" y="2021"/>
                    <a:pt x="445" y="2151"/>
                  </a:cubicBezTo>
                  <a:cubicBezTo>
                    <a:pt x="445" y="2151"/>
                    <a:pt x="482" y="2077"/>
                    <a:pt x="501" y="2058"/>
                  </a:cubicBezTo>
                  <a:cubicBezTo>
                    <a:pt x="538" y="2021"/>
                    <a:pt x="594" y="1891"/>
                    <a:pt x="612" y="1891"/>
                  </a:cubicBezTo>
                  <a:cubicBezTo>
                    <a:pt x="650" y="1873"/>
                    <a:pt x="668" y="1855"/>
                    <a:pt x="778" y="1873"/>
                  </a:cubicBezTo>
                  <a:cubicBezTo>
                    <a:pt x="871" y="1891"/>
                    <a:pt x="946" y="1929"/>
                    <a:pt x="946" y="1929"/>
                  </a:cubicBezTo>
                  <a:cubicBezTo>
                    <a:pt x="946" y="1929"/>
                    <a:pt x="908" y="1799"/>
                    <a:pt x="908" y="1761"/>
                  </a:cubicBezTo>
                  <a:cubicBezTo>
                    <a:pt x="908" y="1725"/>
                    <a:pt x="890" y="1687"/>
                    <a:pt x="982" y="1650"/>
                  </a:cubicBezTo>
                  <a:cubicBezTo>
                    <a:pt x="1057" y="1613"/>
                    <a:pt x="1094" y="1558"/>
                    <a:pt x="1094" y="1539"/>
                  </a:cubicBezTo>
                  <a:cubicBezTo>
                    <a:pt x="1112" y="1520"/>
                    <a:pt x="1187" y="1484"/>
                    <a:pt x="1279" y="1520"/>
                  </a:cubicBezTo>
                  <a:cubicBezTo>
                    <a:pt x="1279" y="1520"/>
                    <a:pt x="1353" y="1576"/>
                    <a:pt x="1391" y="1613"/>
                  </a:cubicBezTo>
                  <a:cubicBezTo>
                    <a:pt x="1428" y="1669"/>
                    <a:pt x="1409" y="1669"/>
                    <a:pt x="1502" y="1669"/>
                  </a:cubicBezTo>
                  <a:cubicBezTo>
                    <a:pt x="1594" y="1687"/>
                    <a:pt x="1650" y="1687"/>
                    <a:pt x="1669" y="1706"/>
                  </a:cubicBezTo>
                  <a:cubicBezTo>
                    <a:pt x="1688" y="1725"/>
                    <a:pt x="1743" y="1761"/>
                    <a:pt x="1836" y="1743"/>
                  </a:cubicBezTo>
                  <a:cubicBezTo>
                    <a:pt x="1947" y="1743"/>
                    <a:pt x="1965" y="1706"/>
                    <a:pt x="1984" y="1669"/>
                  </a:cubicBezTo>
                  <a:cubicBezTo>
                    <a:pt x="2003" y="1613"/>
                    <a:pt x="2021" y="1502"/>
                    <a:pt x="2170" y="1502"/>
                  </a:cubicBezTo>
                  <a:cubicBezTo>
                    <a:pt x="2336" y="1484"/>
                    <a:pt x="3190" y="1446"/>
                    <a:pt x="3190" y="1446"/>
                  </a:cubicBezTo>
                  <a:cubicBezTo>
                    <a:pt x="3190" y="1446"/>
                    <a:pt x="3134" y="1409"/>
                    <a:pt x="3078" y="1298"/>
                  </a:cubicBezTo>
                  <a:cubicBezTo>
                    <a:pt x="3004" y="1187"/>
                    <a:pt x="3004" y="1187"/>
                    <a:pt x="2949" y="1149"/>
                  </a:cubicBezTo>
                  <a:cubicBezTo>
                    <a:pt x="2893" y="1113"/>
                    <a:pt x="2875" y="1113"/>
                    <a:pt x="2837" y="1019"/>
                  </a:cubicBezTo>
                  <a:cubicBezTo>
                    <a:pt x="2801" y="945"/>
                    <a:pt x="2726" y="816"/>
                    <a:pt x="2578" y="760"/>
                  </a:cubicBezTo>
                  <a:cubicBezTo>
                    <a:pt x="2411" y="704"/>
                    <a:pt x="2300" y="593"/>
                    <a:pt x="2262" y="556"/>
                  </a:cubicBezTo>
                  <a:cubicBezTo>
                    <a:pt x="2225" y="519"/>
                    <a:pt x="2188" y="519"/>
                    <a:pt x="2207" y="445"/>
                  </a:cubicBezTo>
                  <a:cubicBezTo>
                    <a:pt x="2207" y="371"/>
                    <a:pt x="2300" y="315"/>
                    <a:pt x="2262" y="277"/>
                  </a:cubicBezTo>
                  <a:cubicBezTo>
                    <a:pt x="2244" y="222"/>
                    <a:pt x="2003" y="0"/>
                    <a:pt x="1984"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0" name="Freeform 41"/>
            <p:cNvSpPr>
              <a:spLocks noChangeArrowheads="1"/>
            </p:cNvSpPr>
            <p:nvPr/>
          </p:nvSpPr>
          <p:spPr bwMode="auto">
            <a:xfrm>
              <a:off x="4983163" y="1228725"/>
              <a:ext cx="962025" cy="989013"/>
            </a:xfrm>
            <a:custGeom>
              <a:avLst/>
              <a:gdLst>
                <a:gd name="T0" fmla="*/ 0 w 2672"/>
                <a:gd name="T1" fmla="*/ 92 h 2746"/>
                <a:gd name="T2" fmla="*/ 0 w 2672"/>
                <a:gd name="T3" fmla="*/ 92 h 2746"/>
                <a:gd name="T4" fmla="*/ 93 w 2672"/>
                <a:gd name="T5" fmla="*/ 2615 h 2746"/>
                <a:gd name="T6" fmla="*/ 2022 w 2672"/>
                <a:gd name="T7" fmla="*/ 2578 h 2746"/>
                <a:gd name="T8" fmla="*/ 2207 w 2672"/>
                <a:gd name="T9" fmla="*/ 2652 h 2746"/>
                <a:gd name="T10" fmla="*/ 2245 w 2672"/>
                <a:gd name="T11" fmla="*/ 2671 h 2746"/>
                <a:gd name="T12" fmla="*/ 2337 w 2672"/>
                <a:gd name="T13" fmla="*/ 2504 h 2746"/>
                <a:gd name="T14" fmla="*/ 2671 w 2672"/>
                <a:gd name="T15" fmla="*/ 2300 h 2746"/>
                <a:gd name="T16" fmla="*/ 2560 w 2672"/>
                <a:gd name="T17" fmla="*/ 2133 h 2746"/>
                <a:gd name="T18" fmla="*/ 2652 w 2672"/>
                <a:gd name="T19" fmla="*/ 2040 h 2746"/>
                <a:gd name="T20" fmla="*/ 2356 w 2672"/>
                <a:gd name="T21" fmla="*/ 1725 h 2746"/>
                <a:gd name="T22" fmla="*/ 2133 w 2672"/>
                <a:gd name="T23" fmla="*/ 1484 h 2746"/>
                <a:gd name="T24" fmla="*/ 2059 w 2672"/>
                <a:gd name="T25" fmla="*/ 1261 h 2746"/>
                <a:gd name="T26" fmla="*/ 1929 w 2672"/>
                <a:gd name="T27" fmla="*/ 1131 h 2746"/>
                <a:gd name="T28" fmla="*/ 1818 w 2672"/>
                <a:gd name="T29" fmla="*/ 964 h 2746"/>
                <a:gd name="T30" fmla="*/ 1707 w 2672"/>
                <a:gd name="T31" fmla="*/ 704 h 2746"/>
                <a:gd name="T32" fmla="*/ 1633 w 2672"/>
                <a:gd name="T33" fmla="*/ 538 h 2746"/>
                <a:gd name="T34" fmla="*/ 1725 w 2672"/>
                <a:gd name="T35" fmla="*/ 463 h 2746"/>
                <a:gd name="T36" fmla="*/ 1874 w 2672"/>
                <a:gd name="T37" fmla="*/ 779 h 2746"/>
                <a:gd name="T38" fmla="*/ 1985 w 2672"/>
                <a:gd name="T39" fmla="*/ 983 h 2746"/>
                <a:gd name="T40" fmla="*/ 2096 w 2672"/>
                <a:gd name="T41" fmla="*/ 1242 h 2746"/>
                <a:gd name="T42" fmla="*/ 2189 w 2672"/>
                <a:gd name="T43" fmla="*/ 1261 h 2746"/>
                <a:gd name="T44" fmla="*/ 2170 w 2672"/>
                <a:gd name="T45" fmla="*/ 1057 h 2746"/>
                <a:gd name="T46" fmla="*/ 2189 w 2672"/>
                <a:gd name="T47" fmla="*/ 834 h 2746"/>
                <a:gd name="T48" fmla="*/ 2281 w 2672"/>
                <a:gd name="T49" fmla="*/ 612 h 2746"/>
                <a:gd name="T50" fmla="*/ 2245 w 2672"/>
                <a:gd name="T51" fmla="*/ 408 h 2746"/>
                <a:gd name="T52" fmla="*/ 2133 w 2672"/>
                <a:gd name="T53" fmla="*/ 111 h 2746"/>
                <a:gd name="T54" fmla="*/ 2059 w 2672"/>
                <a:gd name="T55" fmla="*/ 74 h 2746"/>
                <a:gd name="T56" fmla="*/ 1855 w 2672"/>
                <a:gd name="T57" fmla="*/ 185 h 2746"/>
                <a:gd name="T58" fmla="*/ 1651 w 2672"/>
                <a:gd name="T59" fmla="*/ 148 h 2746"/>
                <a:gd name="T60" fmla="*/ 1447 w 2672"/>
                <a:gd name="T61" fmla="*/ 37 h 2746"/>
                <a:gd name="T62" fmla="*/ 1076 w 2672"/>
                <a:gd name="T63" fmla="*/ 92 h 2746"/>
                <a:gd name="T64" fmla="*/ 853 w 2672"/>
                <a:gd name="T65" fmla="*/ 222 h 2746"/>
                <a:gd name="T66" fmla="*/ 649 w 2672"/>
                <a:gd name="T67" fmla="*/ 203 h 2746"/>
                <a:gd name="T68" fmla="*/ 445 w 2672"/>
                <a:gd name="T69" fmla="*/ 148 h 2746"/>
                <a:gd name="T70" fmla="*/ 0 w 2672"/>
                <a:gd name="T71" fmla="*/ 92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2" h="2746">
                  <a:moveTo>
                    <a:pt x="0" y="92"/>
                  </a:moveTo>
                  <a:lnTo>
                    <a:pt x="0" y="92"/>
                  </a:lnTo>
                  <a:cubicBezTo>
                    <a:pt x="93" y="2615"/>
                    <a:pt x="93" y="2615"/>
                    <a:pt x="93" y="2615"/>
                  </a:cubicBezTo>
                  <a:cubicBezTo>
                    <a:pt x="2022" y="2578"/>
                    <a:pt x="2022" y="2578"/>
                    <a:pt x="2022" y="2578"/>
                  </a:cubicBezTo>
                  <a:cubicBezTo>
                    <a:pt x="2207" y="2652"/>
                    <a:pt x="2207" y="2652"/>
                    <a:pt x="2207" y="2652"/>
                  </a:cubicBezTo>
                  <a:cubicBezTo>
                    <a:pt x="2207" y="2652"/>
                    <a:pt x="2189" y="2745"/>
                    <a:pt x="2245" y="2671"/>
                  </a:cubicBezTo>
                  <a:cubicBezTo>
                    <a:pt x="2300" y="2578"/>
                    <a:pt x="2263" y="2597"/>
                    <a:pt x="2337" y="2504"/>
                  </a:cubicBezTo>
                  <a:cubicBezTo>
                    <a:pt x="2411" y="2411"/>
                    <a:pt x="2504" y="2300"/>
                    <a:pt x="2671" y="2300"/>
                  </a:cubicBezTo>
                  <a:cubicBezTo>
                    <a:pt x="2671" y="2300"/>
                    <a:pt x="2560" y="2189"/>
                    <a:pt x="2560" y="2133"/>
                  </a:cubicBezTo>
                  <a:cubicBezTo>
                    <a:pt x="2560" y="2096"/>
                    <a:pt x="2597" y="2040"/>
                    <a:pt x="2652" y="2040"/>
                  </a:cubicBezTo>
                  <a:cubicBezTo>
                    <a:pt x="2652" y="2040"/>
                    <a:pt x="2375" y="1743"/>
                    <a:pt x="2356" y="1725"/>
                  </a:cubicBezTo>
                  <a:cubicBezTo>
                    <a:pt x="2337" y="1725"/>
                    <a:pt x="2170" y="1521"/>
                    <a:pt x="2133" y="1484"/>
                  </a:cubicBezTo>
                  <a:cubicBezTo>
                    <a:pt x="2115" y="1446"/>
                    <a:pt x="2078" y="1316"/>
                    <a:pt x="2059" y="1261"/>
                  </a:cubicBezTo>
                  <a:cubicBezTo>
                    <a:pt x="2022" y="1224"/>
                    <a:pt x="2004" y="1187"/>
                    <a:pt x="1929" y="1131"/>
                  </a:cubicBezTo>
                  <a:cubicBezTo>
                    <a:pt x="1855" y="1057"/>
                    <a:pt x="1855" y="1057"/>
                    <a:pt x="1818" y="964"/>
                  </a:cubicBezTo>
                  <a:cubicBezTo>
                    <a:pt x="1781" y="853"/>
                    <a:pt x="1762" y="816"/>
                    <a:pt x="1707" y="704"/>
                  </a:cubicBezTo>
                  <a:cubicBezTo>
                    <a:pt x="1651" y="593"/>
                    <a:pt x="1614" y="612"/>
                    <a:pt x="1633" y="538"/>
                  </a:cubicBezTo>
                  <a:cubicBezTo>
                    <a:pt x="1651" y="482"/>
                    <a:pt x="1688" y="408"/>
                    <a:pt x="1725" y="463"/>
                  </a:cubicBezTo>
                  <a:cubicBezTo>
                    <a:pt x="1762" y="519"/>
                    <a:pt x="1818" y="742"/>
                    <a:pt x="1874" y="779"/>
                  </a:cubicBezTo>
                  <a:cubicBezTo>
                    <a:pt x="1929" y="834"/>
                    <a:pt x="1966" y="909"/>
                    <a:pt x="1985" y="983"/>
                  </a:cubicBezTo>
                  <a:cubicBezTo>
                    <a:pt x="2004" y="1075"/>
                    <a:pt x="2078" y="1205"/>
                    <a:pt x="2096" y="1242"/>
                  </a:cubicBezTo>
                  <a:cubicBezTo>
                    <a:pt x="2133" y="1261"/>
                    <a:pt x="2189" y="1335"/>
                    <a:pt x="2189" y="1261"/>
                  </a:cubicBezTo>
                  <a:cubicBezTo>
                    <a:pt x="2189" y="1168"/>
                    <a:pt x="2170" y="1131"/>
                    <a:pt x="2170" y="1057"/>
                  </a:cubicBezTo>
                  <a:cubicBezTo>
                    <a:pt x="2170" y="983"/>
                    <a:pt x="2170" y="890"/>
                    <a:pt x="2189" y="834"/>
                  </a:cubicBezTo>
                  <a:cubicBezTo>
                    <a:pt x="2189" y="760"/>
                    <a:pt x="2281" y="649"/>
                    <a:pt x="2281" y="612"/>
                  </a:cubicBezTo>
                  <a:cubicBezTo>
                    <a:pt x="2300" y="574"/>
                    <a:pt x="2263" y="445"/>
                    <a:pt x="2245" y="408"/>
                  </a:cubicBezTo>
                  <a:cubicBezTo>
                    <a:pt x="2226" y="371"/>
                    <a:pt x="2133" y="111"/>
                    <a:pt x="2133" y="111"/>
                  </a:cubicBezTo>
                  <a:cubicBezTo>
                    <a:pt x="2133" y="111"/>
                    <a:pt x="2078" y="55"/>
                    <a:pt x="2059" y="74"/>
                  </a:cubicBezTo>
                  <a:cubicBezTo>
                    <a:pt x="2022" y="111"/>
                    <a:pt x="1948" y="185"/>
                    <a:pt x="1855" y="185"/>
                  </a:cubicBezTo>
                  <a:cubicBezTo>
                    <a:pt x="1781" y="185"/>
                    <a:pt x="1707" y="185"/>
                    <a:pt x="1651" y="148"/>
                  </a:cubicBezTo>
                  <a:cubicBezTo>
                    <a:pt x="1595" y="111"/>
                    <a:pt x="1577" y="74"/>
                    <a:pt x="1447" y="37"/>
                  </a:cubicBezTo>
                  <a:cubicBezTo>
                    <a:pt x="1317" y="0"/>
                    <a:pt x="1187" y="18"/>
                    <a:pt x="1076" y="92"/>
                  </a:cubicBezTo>
                  <a:cubicBezTo>
                    <a:pt x="965" y="167"/>
                    <a:pt x="946" y="241"/>
                    <a:pt x="853" y="222"/>
                  </a:cubicBezTo>
                  <a:cubicBezTo>
                    <a:pt x="779" y="203"/>
                    <a:pt x="705" y="185"/>
                    <a:pt x="649" y="203"/>
                  </a:cubicBezTo>
                  <a:cubicBezTo>
                    <a:pt x="594" y="203"/>
                    <a:pt x="556" y="185"/>
                    <a:pt x="445" y="148"/>
                  </a:cubicBezTo>
                  <a:cubicBezTo>
                    <a:pt x="352" y="129"/>
                    <a:pt x="111" y="148"/>
                    <a:pt x="0" y="92"/>
                  </a:cubicBezTo>
                </a:path>
              </a:pathLst>
            </a:custGeom>
            <a:solidFill>
              <a:schemeClr val="accent1"/>
            </a:solid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1" name="Freeform 42"/>
            <p:cNvSpPr>
              <a:spLocks noChangeArrowheads="1"/>
            </p:cNvSpPr>
            <p:nvPr/>
          </p:nvSpPr>
          <p:spPr bwMode="auto">
            <a:xfrm>
              <a:off x="4829175" y="2057400"/>
              <a:ext cx="1376363" cy="1782763"/>
            </a:xfrm>
            <a:custGeom>
              <a:avLst/>
              <a:gdLst>
                <a:gd name="T0" fmla="*/ 3321 w 3822"/>
                <a:gd name="T1" fmla="*/ 4656 h 4954"/>
                <a:gd name="T2" fmla="*/ 3321 w 3822"/>
                <a:gd name="T3" fmla="*/ 4656 h 4954"/>
                <a:gd name="T4" fmla="*/ 3173 w 3822"/>
                <a:gd name="T5" fmla="*/ 4656 h 4954"/>
                <a:gd name="T6" fmla="*/ 2968 w 3822"/>
                <a:gd name="T7" fmla="*/ 4693 h 4954"/>
                <a:gd name="T8" fmla="*/ 2913 w 3822"/>
                <a:gd name="T9" fmla="*/ 4842 h 4954"/>
                <a:gd name="T10" fmla="*/ 2486 w 3822"/>
                <a:gd name="T11" fmla="*/ 4934 h 4954"/>
                <a:gd name="T12" fmla="*/ 2134 w 3822"/>
                <a:gd name="T13" fmla="*/ 4934 h 4954"/>
                <a:gd name="T14" fmla="*/ 1911 w 3822"/>
                <a:gd name="T15" fmla="*/ 4786 h 4954"/>
                <a:gd name="T16" fmla="*/ 1689 w 3822"/>
                <a:gd name="T17" fmla="*/ 4767 h 4954"/>
                <a:gd name="T18" fmla="*/ 1540 w 3822"/>
                <a:gd name="T19" fmla="*/ 4749 h 4954"/>
                <a:gd name="T20" fmla="*/ 1336 w 3822"/>
                <a:gd name="T21" fmla="*/ 4563 h 4954"/>
                <a:gd name="T22" fmla="*/ 1188 w 3822"/>
                <a:gd name="T23" fmla="*/ 4378 h 4954"/>
                <a:gd name="T24" fmla="*/ 1095 w 3822"/>
                <a:gd name="T25" fmla="*/ 4266 h 4954"/>
                <a:gd name="T26" fmla="*/ 1021 w 3822"/>
                <a:gd name="T27" fmla="*/ 4192 h 4954"/>
                <a:gd name="T28" fmla="*/ 891 w 3822"/>
                <a:gd name="T29" fmla="*/ 4007 h 4954"/>
                <a:gd name="T30" fmla="*/ 650 w 3822"/>
                <a:gd name="T31" fmla="*/ 3840 h 4954"/>
                <a:gd name="T32" fmla="*/ 427 w 3822"/>
                <a:gd name="T33" fmla="*/ 3691 h 4954"/>
                <a:gd name="T34" fmla="*/ 353 w 3822"/>
                <a:gd name="T35" fmla="*/ 3636 h 4954"/>
                <a:gd name="T36" fmla="*/ 353 w 3822"/>
                <a:gd name="T37" fmla="*/ 3524 h 4954"/>
                <a:gd name="T38" fmla="*/ 390 w 3822"/>
                <a:gd name="T39" fmla="*/ 3450 h 4954"/>
                <a:gd name="T40" fmla="*/ 390 w 3822"/>
                <a:gd name="T41" fmla="*/ 3339 h 4954"/>
                <a:gd name="T42" fmla="*/ 130 w 3822"/>
                <a:gd name="T43" fmla="*/ 3117 h 4954"/>
                <a:gd name="T44" fmla="*/ 149 w 3822"/>
                <a:gd name="T45" fmla="*/ 3042 h 4954"/>
                <a:gd name="T46" fmla="*/ 37 w 3822"/>
                <a:gd name="T47" fmla="*/ 2782 h 4954"/>
                <a:gd name="T48" fmla="*/ 0 w 3822"/>
                <a:gd name="T49" fmla="*/ 2560 h 4954"/>
                <a:gd name="T50" fmla="*/ 19 w 3822"/>
                <a:gd name="T51" fmla="*/ 2356 h 4954"/>
                <a:gd name="T52" fmla="*/ 130 w 3822"/>
                <a:gd name="T53" fmla="*/ 2115 h 4954"/>
                <a:gd name="T54" fmla="*/ 334 w 3822"/>
                <a:gd name="T55" fmla="*/ 1966 h 4954"/>
                <a:gd name="T56" fmla="*/ 316 w 3822"/>
                <a:gd name="T57" fmla="*/ 927 h 4954"/>
                <a:gd name="T58" fmla="*/ 482 w 3822"/>
                <a:gd name="T59" fmla="*/ 872 h 4954"/>
                <a:gd name="T60" fmla="*/ 538 w 3822"/>
                <a:gd name="T61" fmla="*/ 779 h 4954"/>
                <a:gd name="T62" fmla="*/ 520 w 3822"/>
                <a:gd name="T63" fmla="*/ 315 h 4954"/>
                <a:gd name="T64" fmla="*/ 2449 w 3822"/>
                <a:gd name="T65" fmla="*/ 278 h 4954"/>
                <a:gd name="T66" fmla="*/ 2634 w 3822"/>
                <a:gd name="T67" fmla="*/ 352 h 4954"/>
                <a:gd name="T68" fmla="*/ 2653 w 3822"/>
                <a:gd name="T69" fmla="*/ 390 h 4954"/>
                <a:gd name="T70" fmla="*/ 2746 w 3822"/>
                <a:gd name="T71" fmla="*/ 223 h 4954"/>
                <a:gd name="T72" fmla="*/ 3098 w 3822"/>
                <a:gd name="T73" fmla="*/ 0 h 4954"/>
                <a:gd name="T74" fmla="*/ 3209 w 3822"/>
                <a:gd name="T75" fmla="*/ 130 h 4954"/>
                <a:gd name="T76" fmla="*/ 3414 w 3822"/>
                <a:gd name="T77" fmla="*/ 334 h 4954"/>
                <a:gd name="T78" fmla="*/ 3450 w 3822"/>
                <a:gd name="T79" fmla="*/ 631 h 4954"/>
                <a:gd name="T80" fmla="*/ 3525 w 3822"/>
                <a:gd name="T81" fmla="*/ 835 h 4954"/>
                <a:gd name="T82" fmla="*/ 3580 w 3822"/>
                <a:gd name="T83" fmla="*/ 1039 h 4954"/>
                <a:gd name="T84" fmla="*/ 3580 w 3822"/>
                <a:gd name="T85" fmla="*/ 1150 h 4954"/>
                <a:gd name="T86" fmla="*/ 3821 w 3822"/>
                <a:gd name="T87" fmla="*/ 1298 h 4954"/>
                <a:gd name="T88" fmla="*/ 3766 w 3822"/>
                <a:gd name="T89" fmla="*/ 1354 h 4954"/>
                <a:gd name="T90" fmla="*/ 3544 w 3822"/>
                <a:gd name="T91" fmla="*/ 1595 h 4954"/>
                <a:gd name="T92" fmla="*/ 3506 w 3822"/>
                <a:gd name="T93" fmla="*/ 1707 h 4954"/>
                <a:gd name="T94" fmla="*/ 3432 w 3822"/>
                <a:gd name="T95" fmla="*/ 2059 h 4954"/>
                <a:gd name="T96" fmla="*/ 3450 w 3822"/>
                <a:gd name="T97" fmla="*/ 2226 h 4954"/>
                <a:gd name="T98" fmla="*/ 3395 w 3822"/>
                <a:gd name="T99" fmla="*/ 2486 h 4954"/>
                <a:gd name="T100" fmla="*/ 3173 w 3822"/>
                <a:gd name="T101" fmla="*/ 2801 h 4954"/>
                <a:gd name="T102" fmla="*/ 3098 w 3822"/>
                <a:gd name="T103" fmla="*/ 3079 h 4954"/>
                <a:gd name="T104" fmla="*/ 2931 w 3822"/>
                <a:gd name="T105" fmla="*/ 3209 h 4954"/>
                <a:gd name="T106" fmla="*/ 2931 w 3822"/>
                <a:gd name="T107" fmla="*/ 3636 h 4954"/>
                <a:gd name="T108" fmla="*/ 2727 w 3822"/>
                <a:gd name="T109" fmla="*/ 3784 h 4954"/>
                <a:gd name="T110" fmla="*/ 2820 w 3822"/>
                <a:gd name="T111" fmla="*/ 3970 h 4954"/>
                <a:gd name="T112" fmla="*/ 3191 w 3822"/>
                <a:gd name="T113" fmla="*/ 4415 h 4954"/>
                <a:gd name="T114" fmla="*/ 3321 w 3822"/>
                <a:gd name="T115" fmla="*/ 4656 h 4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22" h="4954">
                  <a:moveTo>
                    <a:pt x="3321" y="4656"/>
                  </a:moveTo>
                  <a:lnTo>
                    <a:pt x="3321" y="4656"/>
                  </a:lnTo>
                  <a:cubicBezTo>
                    <a:pt x="3321" y="4656"/>
                    <a:pt x="3228" y="4656"/>
                    <a:pt x="3173" y="4656"/>
                  </a:cubicBezTo>
                  <a:cubicBezTo>
                    <a:pt x="3117" y="4656"/>
                    <a:pt x="2987" y="4656"/>
                    <a:pt x="2968" y="4693"/>
                  </a:cubicBezTo>
                  <a:cubicBezTo>
                    <a:pt x="2931" y="4730"/>
                    <a:pt x="2913" y="4786"/>
                    <a:pt x="2913" y="4842"/>
                  </a:cubicBezTo>
                  <a:cubicBezTo>
                    <a:pt x="2913" y="4842"/>
                    <a:pt x="2505" y="4934"/>
                    <a:pt x="2486" y="4934"/>
                  </a:cubicBezTo>
                  <a:cubicBezTo>
                    <a:pt x="2467" y="4934"/>
                    <a:pt x="2189" y="4953"/>
                    <a:pt x="2134" y="4934"/>
                  </a:cubicBezTo>
                  <a:cubicBezTo>
                    <a:pt x="2134" y="4934"/>
                    <a:pt x="2078" y="4823"/>
                    <a:pt x="1911" y="4786"/>
                  </a:cubicBezTo>
                  <a:cubicBezTo>
                    <a:pt x="1763" y="4730"/>
                    <a:pt x="1689" y="4767"/>
                    <a:pt x="1689" y="4767"/>
                  </a:cubicBezTo>
                  <a:cubicBezTo>
                    <a:pt x="1689" y="4767"/>
                    <a:pt x="1577" y="4786"/>
                    <a:pt x="1540" y="4749"/>
                  </a:cubicBezTo>
                  <a:cubicBezTo>
                    <a:pt x="1503" y="4712"/>
                    <a:pt x="1336" y="4563"/>
                    <a:pt x="1336" y="4563"/>
                  </a:cubicBezTo>
                  <a:cubicBezTo>
                    <a:pt x="1336" y="4563"/>
                    <a:pt x="1224" y="4433"/>
                    <a:pt x="1188" y="4378"/>
                  </a:cubicBezTo>
                  <a:cubicBezTo>
                    <a:pt x="1150" y="4304"/>
                    <a:pt x="1132" y="4304"/>
                    <a:pt x="1095" y="4266"/>
                  </a:cubicBezTo>
                  <a:cubicBezTo>
                    <a:pt x="1076" y="4230"/>
                    <a:pt x="1021" y="4211"/>
                    <a:pt x="1021" y="4192"/>
                  </a:cubicBezTo>
                  <a:cubicBezTo>
                    <a:pt x="1002" y="4174"/>
                    <a:pt x="947" y="4062"/>
                    <a:pt x="891" y="4007"/>
                  </a:cubicBezTo>
                  <a:cubicBezTo>
                    <a:pt x="835" y="3933"/>
                    <a:pt x="742" y="3877"/>
                    <a:pt x="650" y="3840"/>
                  </a:cubicBezTo>
                  <a:cubicBezTo>
                    <a:pt x="557" y="3803"/>
                    <a:pt x="427" y="3691"/>
                    <a:pt x="427" y="3691"/>
                  </a:cubicBezTo>
                  <a:cubicBezTo>
                    <a:pt x="427" y="3691"/>
                    <a:pt x="371" y="3654"/>
                    <a:pt x="353" y="3636"/>
                  </a:cubicBezTo>
                  <a:cubicBezTo>
                    <a:pt x="334" y="3599"/>
                    <a:pt x="316" y="3562"/>
                    <a:pt x="353" y="3524"/>
                  </a:cubicBezTo>
                  <a:cubicBezTo>
                    <a:pt x="371" y="3506"/>
                    <a:pt x="390" y="3450"/>
                    <a:pt x="390" y="3450"/>
                  </a:cubicBezTo>
                  <a:cubicBezTo>
                    <a:pt x="390" y="3450"/>
                    <a:pt x="446" y="3413"/>
                    <a:pt x="390" y="3339"/>
                  </a:cubicBezTo>
                  <a:cubicBezTo>
                    <a:pt x="316" y="3283"/>
                    <a:pt x="130" y="3117"/>
                    <a:pt x="130" y="3117"/>
                  </a:cubicBezTo>
                  <a:cubicBezTo>
                    <a:pt x="130" y="3117"/>
                    <a:pt x="167" y="3098"/>
                    <a:pt x="149" y="3042"/>
                  </a:cubicBezTo>
                  <a:cubicBezTo>
                    <a:pt x="130" y="2968"/>
                    <a:pt x="56" y="2857"/>
                    <a:pt x="37" y="2782"/>
                  </a:cubicBezTo>
                  <a:cubicBezTo>
                    <a:pt x="19" y="2727"/>
                    <a:pt x="0" y="2578"/>
                    <a:pt x="0" y="2560"/>
                  </a:cubicBezTo>
                  <a:cubicBezTo>
                    <a:pt x="0" y="2523"/>
                    <a:pt x="0" y="2430"/>
                    <a:pt x="19" y="2356"/>
                  </a:cubicBezTo>
                  <a:cubicBezTo>
                    <a:pt x="37" y="2281"/>
                    <a:pt x="111" y="2133"/>
                    <a:pt x="130" y="2115"/>
                  </a:cubicBezTo>
                  <a:cubicBezTo>
                    <a:pt x="149" y="2078"/>
                    <a:pt x="260" y="1985"/>
                    <a:pt x="334" y="1966"/>
                  </a:cubicBezTo>
                  <a:cubicBezTo>
                    <a:pt x="316" y="927"/>
                    <a:pt x="316" y="927"/>
                    <a:pt x="316" y="927"/>
                  </a:cubicBezTo>
                  <a:cubicBezTo>
                    <a:pt x="316" y="927"/>
                    <a:pt x="427" y="872"/>
                    <a:pt x="482" y="872"/>
                  </a:cubicBezTo>
                  <a:cubicBezTo>
                    <a:pt x="520" y="872"/>
                    <a:pt x="538" y="835"/>
                    <a:pt x="538" y="779"/>
                  </a:cubicBezTo>
                  <a:cubicBezTo>
                    <a:pt x="538" y="705"/>
                    <a:pt x="520" y="315"/>
                    <a:pt x="520" y="315"/>
                  </a:cubicBezTo>
                  <a:cubicBezTo>
                    <a:pt x="2449" y="278"/>
                    <a:pt x="2449" y="278"/>
                    <a:pt x="2449" y="278"/>
                  </a:cubicBezTo>
                  <a:cubicBezTo>
                    <a:pt x="2634" y="352"/>
                    <a:pt x="2634" y="352"/>
                    <a:pt x="2634" y="352"/>
                  </a:cubicBezTo>
                  <a:cubicBezTo>
                    <a:pt x="2634" y="352"/>
                    <a:pt x="2597" y="426"/>
                    <a:pt x="2653" y="390"/>
                  </a:cubicBezTo>
                  <a:cubicBezTo>
                    <a:pt x="2690" y="334"/>
                    <a:pt x="2708" y="260"/>
                    <a:pt x="2746" y="223"/>
                  </a:cubicBezTo>
                  <a:cubicBezTo>
                    <a:pt x="2764" y="204"/>
                    <a:pt x="2913" y="0"/>
                    <a:pt x="3098" y="0"/>
                  </a:cubicBezTo>
                  <a:cubicBezTo>
                    <a:pt x="3098" y="0"/>
                    <a:pt x="3154" y="93"/>
                    <a:pt x="3209" y="130"/>
                  </a:cubicBezTo>
                  <a:cubicBezTo>
                    <a:pt x="3265" y="167"/>
                    <a:pt x="3395" y="278"/>
                    <a:pt x="3414" y="334"/>
                  </a:cubicBezTo>
                  <a:cubicBezTo>
                    <a:pt x="3432" y="371"/>
                    <a:pt x="3414" y="538"/>
                    <a:pt x="3450" y="631"/>
                  </a:cubicBezTo>
                  <a:cubicBezTo>
                    <a:pt x="3506" y="705"/>
                    <a:pt x="3506" y="723"/>
                    <a:pt x="3525" y="835"/>
                  </a:cubicBezTo>
                  <a:cubicBezTo>
                    <a:pt x="3562" y="927"/>
                    <a:pt x="3580" y="983"/>
                    <a:pt x="3580" y="1039"/>
                  </a:cubicBezTo>
                  <a:cubicBezTo>
                    <a:pt x="3580" y="1113"/>
                    <a:pt x="3525" y="1132"/>
                    <a:pt x="3580" y="1150"/>
                  </a:cubicBezTo>
                  <a:cubicBezTo>
                    <a:pt x="3618" y="1150"/>
                    <a:pt x="3821" y="1298"/>
                    <a:pt x="3821" y="1298"/>
                  </a:cubicBezTo>
                  <a:cubicBezTo>
                    <a:pt x="3821" y="1298"/>
                    <a:pt x="3803" y="1298"/>
                    <a:pt x="3766" y="1354"/>
                  </a:cubicBezTo>
                  <a:cubicBezTo>
                    <a:pt x="3729" y="1410"/>
                    <a:pt x="3599" y="1558"/>
                    <a:pt x="3544" y="1595"/>
                  </a:cubicBezTo>
                  <a:cubicBezTo>
                    <a:pt x="3506" y="1614"/>
                    <a:pt x="3506" y="1633"/>
                    <a:pt x="3506" y="1707"/>
                  </a:cubicBezTo>
                  <a:cubicBezTo>
                    <a:pt x="3506" y="1799"/>
                    <a:pt x="3432" y="1966"/>
                    <a:pt x="3432" y="2059"/>
                  </a:cubicBezTo>
                  <a:cubicBezTo>
                    <a:pt x="3450" y="2152"/>
                    <a:pt x="3450" y="2170"/>
                    <a:pt x="3450" y="2226"/>
                  </a:cubicBezTo>
                  <a:cubicBezTo>
                    <a:pt x="3450" y="2281"/>
                    <a:pt x="3414" y="2375"/>
                    <a:pt x="3395" y="2486"/>
                  </a:cubicBezTo>
                  <a:cubicBezTo>
                    <a:pt x="3395" y="2578"/>
                    <a:pt x="3228" y="2671"/>
                    <a:pt x="3173" y="2801"/>
                  </a:cubicBezTo>
                  <a:cubicBezTo>
                    <a:pt x="3135" y="2931"/>
                    <a:pt x="3154" y="3005"/>
                    <a:pt x="3098" y="3079"/>
                  </a:cubicBezTo>
                  <a:cubicBezTo>
                    <a:pt x="3061" y="3153"/>
                    <a:pt x="2950" y="3117"/>
                    <a:pt x="2931" y="3209"/>
                  </a:cubicBezTo>
                  <a:cubicBezTo>
                    <a:pt x="2931" y="3320"/>
                    <a:pt x="2950" y="3562"/>
                    <a:pt x="2931" y="3636"/>
                  </a:cubicBezTo>
                  <a:cubicBezTo>
                    <a:pt x="2913" y="3710"/>
                    <a:pt x="2802" y="3747"/>
                    <a:pt x="2727" y="3784"/>
                  </a:cubicBezTo>
                  <a:cubicBezTo>
                    <a:pt x="2653" y="3803"/>
                    <a:pt x="2634" y="3895"/>
                    <a:pt x="2820" y="3970"/>
                  </a:cubicBezTo>
                  <a:cubicBezTo>
                    <a:pt x="3005" y="4062"/>
                    <a:pt x="3079" y="4322"/>
                    <a:pt x="3191" y="4415"/>
                  </a:cubicBezTo>
                  <a:cubicBezTo>
                    <a:pt x="3302" y="4507"/>
                    <a:pt x="3321" y="4619"/>
                    <a:pt x="3321" y="46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2" name="Freeform 43"/>
            <p:cNvSpPr>
              <a:spLocks noChangeArrowheads="1"/>
            </p:cNvSpPr>
            <p:nvPr/>
          </p:nvSpPr>
          <p:spPr bwMode="auto">
            <a:xfrm>
              <a:off x="6472238" y="3051175"/>
              <a:ext cx="895350" cy="1282700"/>
            </a:xfrm>
            <a:custGeom>
              <a:avLst/>
              <a:gdLst>
                <a:gd name="T0" fmla="*/ 186 w 2488"/>
                <a:gd name="T1" fmla="*/ 3561 h 3562"/>
                <a:gd name="T2" fmla="*/ 186 w 2488"/>
                <a:gd name="T3" fmla="*/ 3561 h 3562"/>
                <a:gd name="T4" fmla="*/ 149 w 2488"/>
                <a:gd name="T5" fmla="*/ 3487 h 3562"/>
                <a:gd name="T6" fmla="*/ 75 w 2488"/>
                <a:gd name="T7" fmla="*/ 3412 h 3562"/>
                <a:gd name="T8" fmla="*/ 38 w 2488"/>
                <a:gd name="T9" fmla="*/ 3320 h 3562"/>
                <a:gd name="T10" fmla="*/ 19 w 2488"/>
                <a:gd name="T11" fmla="*/ 2801 h 3562"/>
                <a:gd name="T12" fmla="*/ 56 w 2488"/>
                <a:gd name="T13" fmla="*/ 2467 h 3562"/>
                <a:gd name="T14" fmla="*/ 112 w 2488"/>
                <a:gd name="T15" fmla="*/ 2393 h 3562"/>
                <a:gd name="T16" fmla="*/ 260 w 2488"/>
                <a:gd name="T17" fmla="*/ 2244 h 3562"/>
                <a:gd name="T18" fmla="*/ 335 w 2488"/>
                <a:gd name="T19" fmla="*/ 2133 h 3562"/>
                <a:gd name="T20" fmla="*/ 520 w 2488"/>
                <a:gd name="T21" fmla="*/ 2078 h 3562"/>
                <a:gd name="T22" fmla="*/ 594 w 2488"/>
                <a:gd name="T23" fmla="*/ 1948 h 3562"/>
                <a:gd name="T24" fmla="*/ 873 w 2488"/>
                <a:gd name="T25" fmla="*/ 1873 h 3562"/>
                <a:gd name="T26" fmla="*/ 1355 w 2488"/>
                <a:gd name="T27" fmla="*/ 1410 h 3562"/>
                <a:gd name="T28" fmla="*/ 1559 w 2488"/>
                <a:gd name="T29" fmla="*/ 1187 h 3562"/>
                <a:gd name="T30" fmla="*/ 1652 w 2488"/>
                <a:gd name="T31" fmla="*/ 1095 h 3562"/>
                <a:gd name="T32" fmla="*/ 1578 w 2488"/>
                <a:gd name="T33" fmla="*/ 1039 h 3562"/>
                <a:gd name="T34" fmla="*/ 1188 w 2488"/>
                <a:gd name="T35" fmla="*/ 965 h 3562"/>
                <a:gd name="T36" fmla="*/ 798 w 2488"/>
                <a:gd name="T37" fmla="*/ 779 h 3562"/>
                <a:gd name="T38" fmla="*/ 594 w 2488"/>
                <a:gd name="T39" fmla="*/ 575 h 3562"/>
                <a:gd name="T40" fmla="*/ 501 w 2488"/>
                <a:gd name="T41" fmla="*/ 464 h 3562"/>
                <a:gd name="T42" fmla="*/ 483 w 2488"/>
                <a:gd name="T43" fmla="*/ 315 h 3562"/>
                <a:gd name="T44" fmla="*/ 539 w 2488"/>
                <a:gd name="T45" fmla="*/ 278 h 3562"/>
                <a:gd name="T46" fmla="*/ 724 w 2488"/>
                <a:gd name="T47" fmla="*/ 445 h 3562"/>
                <a:gd name="T48" fmla="*/ 910 w 2488"/>
                <a:gd name="T49" fmla="*/ 501 h 3562"/>
                <a:gd name="T50" fmla="*/ 1169 w 2488"/>
                <a:gd name="T51" fmla="*/ 371 h 3562"/>
                <a:gd name="T52" fmla="*/ 1410 w 2488"/>
                <a:gd name="T53" fmla="*/ 353 h 3562"/>
                <a:gd name="T54" fmla="*/ 1578 w 2488"/>
                <a:gd name="T55" fmla="*/ 241 h 3562"/>
                <a:gd name="T56" fmla="*/ 1949 w 2488"/>
                <a:gd name="T57" fmla="*/ 185 h 3562"/>
                <a:gd name="T58" fmla="*/ 2227 w 2488"/>
                <a:gd name="T59" fmla="*/ 111 h 3562"/>
                <a:gd name="T60" fmla="*/ 2338 w 2488"/>
                <a:gd name="T61" fmla="*/ 37 h 3562"/>
                <a:gd name="T62" fmla="*/ 2449 w 2488"/>
                <a:gd name="T63" fmla="*/ 148 h 3562"/>
                <a:gd name="T64" fmla="*/ 2449 w 2488"/>
                <a:gd name="T65" fmla="*/ 371 h 3562"/>
                <a:gd name="T66" fmla="*/ 2468 w 2488"/>
                <a:gd name="T67" fmla="*/ 427 h 3562"/>
                <a:gd name="T68" fmla="*/ 2412 w 2488"/>
                <a:gd name="T69" fmla="*/ 464 h 3562"/>
                <a:gd name="T70" fmla="*/ 2320 w 2488"/>
                <a:gd name="T71" fmla="*/ 760 h 3562"/>
                <a:gd name="T72" fmla="*/ 2227 w 2488"/>
                <a:gd name="T73" fmla="*/ 1001 h 3562"/>
                <a:gd name="T74" fmla="*/ 2152 w 2488"/>
                <a:gd name="T75" fmla="*/ 1150 h 3562"/>
                <a:gd name="T76" fmla="*/ 2097 w 2488"/>
                <a:gd name="T77" fmla="*/ 1410 h 3562"/>
                <a:gd name="T78" fmla="*/ 1707 w 2488"/>
                <a:gd name="T79" fmla="*/ 2003 h 3562"/>
                <a:gd name="T80" fmla="*/ 1188 w 2488"/>
                <a:gd name="T81" fmla="*/ 2560 h 3562"/>
                <a:gd name="T82" fmla="*/ 501 w 2488"/>
                <a:gd name="T83" fmla="*/ 3152 h 3562"/>
                <a:gd name="T84" fmla="*/ 390 w 2488"/>
                <a:gd name="T85" fmla="*/ 3301 h 3562"/>
                <a:gd name="T86" fmla="*/ 186 w 2488"/>
                <a:gd name="T87" fmla="*/ 356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88" h="3562">
                  <a:moveTo>
                    <a:pt x="186" y="3561"/>
                  </a:moveTo>
                  <a:lnTo>
                    <a:pt x="186" y="3561"/>
                  </a:lnTo>
                  <a:cubicBezTo>
                    <a:pt x="186" y="3561"/>
                    <a:pt x="186" y="3505"/>
                    <a:pt x="149" y="3487"/>
                  </a:cubicBezTo>
                  <a:cubicBezTo>
                    <a:pt x="130" y="3468"/>
                    <a:pt x="112" y="3431"/>
                    <a:pt x="75" y="3412"/>
                  </a:cubicBezTo>
                  <a:cubicBezTo>
                    <a:pt x="56" y="3375"/>
                    <a:pt x="56" y="3357"/>
                    <a:pt x="38" y="3320"/>
                  </a:cubicBezTo>
                  <a:cubicBezTo>
                    <a:pt x="0" y="3282"/>
                    <a:pt x="19" y="2801"/>
                    <a:pt x="19" y="2801"/>
                  </a:cubicBezTo>
                  <a:cubicBezTo>
                    <a:pt x="56" y="2467"/>
                    <a:pt x="56" y="2467"/>
                    <a:pt x="56" y="2467"/>
                  </a:cubicBezTo>
                  <a:cubicBezTo>
                    <a:pt x="56" y="2467"/>
                    <a:pt x="56" y="2411"/>
                    <a:pt x="112" y="2393"/>
                  </a:cubicBezTo>
                  <a:cubicBezTo>
                    <a:pt x="168" y="2356"/>
                    <a:pt x="242" y="2263"/>
                    <a:pt x="260" y="2244"/>
                  </a:cubicBezTo>
                  <a:cubicBezTo>
                    <a:pt x="279" y="2244"/>
                    <a:pt x="335" y="2133"/>
                    <a:pt x="335" y="2133"/>
                  </a:cubicBezTo>
                  <a:cubicBezTo>
                    <a:pt x="335" y="2133"/>
                    <a:pt x="465" y="2152"/>
                    <a:pt x="520" y="2078"/>
                  </a:cubicBezTo>
                  <a:cubicBezTo>
                    <a:pt x="557" y="2003"/>
                    <a:pt x="539" y="1985"/>
                    <a:pt x="594" y="1948"/>
                  </a:cubicBezTo>
                  <a:cubicBezTo>
                    <a:pt x="668" y="1911"/>
                    <a:pt x="817" y="1911"/>
                    <a:pt x="873" y="1873"/>
                  </a:cubicBezTo>
                  <a:cubicBezTo>
                    <a:pt x="947" y="1837"/>
                    <a:pt x="1355" y="1410"/>
                    <a:pt x="1355" y="1410"/>
                  </a:cubicBezTo>
                  <a:cubicBezTo>
                    <a:pt x="1355" y="1410"/>
                    <a:pt x="1540" y="1224"/>
                    <a:pt x="1559" y="1187"/>
                  </a:cubicBezTo>
                  <a:cubicBezTo>
                    <a:pt x="1578" y="1169"/>
                    <a:pt x="1652" y="1095"/>
                    <a:pt x="1652" y="1095"/>
                  </a:cubicBezTo>
                  <a:cubicBezTo>
                    <a:pt x="1652" y="1095"/>
                    <a:pt x="1707" y="1020"/>
                    <a:pt x="1578" y="1039"/>
                  </a:cubicBezTo>
                  <a:cubicBezTo>
                    <a:pt x="1466" y="1057"/>
                    <a:pt x="1299" y="1001"/>
                    <a:pt x="1188" y="965"/>
                  </a:cubicBezTo>
                  <a:cubicBezTo>
                    <a:pt x="1095" y="927"/>
                    <a:pt x="873" y="835"/>
                    <a:pt x="798" y="779"/>
                  </a:cubicBezTo>
                  <a:cubicBezTo>
                    <a:pt x="724" y="742"/>
                    <a:pt x="650" y="630"/>
                    <a:pt x="594" y="575"/>
                  </a:cubicBezTo>
                  <a:cubicBezTo>
                    <a:pt x="557" y="519"/>
                    <a:pt x="539" y="538"/>
                    <a:pt x="501" y="464"/>
                  </a:cubicBezTo>
                  <a:cubicBezTo>
                    <a:pt x="483" y="389"/>
                    <a:pt x="483" y="334"/>
                    <a:pt x="483" y="315"/>
                  </a:cubicBezTo>
                  <a:cubicBezTo>
                    <a:pt x="501" y="315"/>
                    <a:pt x="539" y="278"/>
                    <a:pt x="539" y="278"/>
                  </a:cubicBezTo>
                  <a:cubicBezTo>
                    <a:pt x="539" y="278"/>
                    <a:pt x="650" y="389"/>
                    <a:pt x="724" y="445"/>
                  </a:cubicBezTo>
                  <a:cubicBezTo>
                    <a:pt x="798" y="501"/>
                    <a:pt x="817" y="538"/>
                    <a:pt x="910" y="501"/>
                  </a:cubicBezTo>
                  <a:cubicBezTo>
                    <a:pt x="1021" y="482"/>
                    <a:pt x="1077" y="371"/>
                    <a:pt x="1169" y="371"/>
                  </a:cubicBezTo>
                  <a:cubicBezTo>
                    <a:pt x="1262" y="353"/>
                    <a:pt x="1318" y="389"/>
                    <a:pt x="1410" y="353"/>
                  </a:cubicBezTo>
                  <a:cubicBezTo>
                    <a:pt x="1522" y="297"/>
                    <a:pt x="1522" y="259"/>
                    <a:pt x="1578" y="241"/>
                  </a:cubicBezTo>
                  <a:cubicBezTo>
                    <a:pt x="1633" y="204"/>
                    <a:pt x="1819" y="223"/>
                    <a:pt x="1949" y="185"/>
                  </a:cubicBezTo>
                  <a:cubicBezTo>
                    <a:pt x="2078" y="148"/>
                    <a:pt x="2208" y="130"/>
                    <a:pt x="2227" y="111"/>
                  </a:cubicBezTo>
                  <a:cubicBezTo>
                    <a:pt x="2246" y="93"/>
                    <a:pt x="2320" y="37"/>
                    <a:pt x="2338" y="37"/>
                  </a:cubicBezTo>
                  <a:cubicBezTo>
                    <a:pt x="2357" y="37"/>
                    <a:pt x="2449" y="0"/>
                    <a:pt x="2449" y="148"/>
                  </a:cubicBezTo>
                  <a:cubicBezTo>
                    <a:pt x="2449" y="297"/>
                    <a:pt x="2431" y="371"/>
                    <a:pt x="2449" y="371"/>
                  </a:cubicBezTo>
                  <a:cubicBezTo>
                    <a:pt x="2449" y="389"/>
                    <a:pt x="2487" y="408"/>
                    <a:pt x="2468" y="427"/>
                  </a:cubicBezTo>
                  <a:cubicBezTo>
                    <a:pt x="2431" y="445"/>
                    <a:pt x="2412" y="371"/>
                    <a:pt x="2412" y="464"/>
                  </a:cubicBezTo>
                  <a:cubicBezTo>
                    <a:pt x="2394" y="538"/>
                    <a:pt x="2357" y="686"/>
                    <a:pt x="2320" y="760"/>
                  </a:cubicBezTo>
                  <a:cubicBezTo>
                    <a:pt x="2282" y="835"/>
                    <a:pt x="2246" y="965"/>
                    <a:pt x="2227" y="1001"/>
                  </a:cubicBezTo>
                  <a:cubicBezTo>
                    <a:pt x="2208" y="1039"/>
                    <a:pt x="2152" y="1057"/>
                    <a:pt x="2152" y="1150"/>
                  </a:cubicBezTo>
                  <a:cubicBezTo>
                    <a:pt x="2152" y="1243"/>
                    <a:pt x="2152" y="1317"/>
                    <a:pt x="2097" y="1410"/>
                  </a:cubicBezTo>
                  <a:cubicBezTo>
                    <a:pt x="2041" y="1502"/>
                    <a:pt x="1707" y="2003"/>
                    <a:pt x="1707" y="2003"/>
                  </a:cubicBezTo>
                  <a:cubicBezTo>
                    <a:pt x="1188" y="2560"/>
                    <a:pt x="1188" y="2560"/>
                    <a:pt x="1188" y="2560"/>
                  </a:cubicBezTo>
                  <a:cubicBezTo>
                    <a:pt x="501" y="3152"/>
                    <a:pt x="501" y="3152"/>
                    <a:pt x="501" y="3152"/>
                  </a:cubicBezTo>
                  <a:cubicBezTo>
                    <a:pt x="501" y="3152"/>
                    <a:pt x="409" y="3264"/>
                    <a:pt x="390" y="3301"/>
                  </a:cubicBezTo>
                  <a:cubicBezTo>
                    <a:pt x="390" y="3320"/>
                    <a:pt x="260" y="3542"/>
                    <a:pt x="186" y="3561"/>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3" name="Freeform 44"/>
            <p:cNvSpPr>
              <a:spLocks noChangeArrowheads="1"/>
            </p:cNvSpPr>
            <p:nvPr/>
          </p:nvSpPr>
          <p:spPr bwMode="auto">
            <a:xfrm>
              <a:off x="5784850" y="2844800"/>
              <a:ext cx="1295400" cy="1014413"/>
            </a:xfrm>
            <a:custGeom>
              <a:avLst/>
              <a:gdLst>
                <a:gd name="T0" fmla="*/ 797 w 3600"/>
                <a:gd name="T1" fmla="*/ 18 h 2820"/>
                <a:gd name="T2" fmla="*/ 797 w 3600"/>
                <a:gd name="T3" fmla="*/ 18 h 2820"/>
                <a:gd name="T4" fmla="*/ 761 w 3600"/>
                <a:gd name="T5" fmla="*/ 204 h 2820"/>
                <a:gd name="T6" fmla="*/ 742 w 3600"/>
                <a:gd name="T7" fmla="*/ 334 h 2820"/>
                <a:gd name="T8" fmla="*/ 612 w 3600"/>
                <a:gd name="T9" fmla="*/ 482 h 2820"/>
                <a:gd name="T10" fmla="*/ 501 w 3600"/>
                <a:gd name="T11" fmla="*/ 686 h 2820"/>
                <a:gd name="T12" fmla="*/ 445 w 3600"/>
                <a:gd name="T13" fmla="*/ 909 h 2820"/>
                <a:gd name="T14" fmla="*/ 297 w 3600"/>
                <a:gd name="T15" fmla="*/ 983 h 2820"/>
                <a:gd name="T16" fmla="*/ 278 w 3600"/>
                <a:gd name="T17" fmla="*/ 1150 h 2820"/>
                <a:gd name="T18" fmla="*/ 278 w 3600"/>
                <a:gd name="T19" fmla="*/ 1447 h 2820"/>
                <a:gd name="T20" fmla="*/ 149 w 3600"/>
                <a:gd name="T21" fmla="*/ 1558 h 2820"/>
                <a:gd name="T22" fmla="*/ 19 w 3600"/>
                <a:gd name="T23" fmla="*/ 1688 h 2820"/>
                <a:gd name="T24" fmla="*/ 223 w 3600"/>
                <a:gd name="T25" fmla="*/ 1836 h 2820"/>
                <a:gd name="T26" fmla="*/ 390 w 3600"/>
                <a:gd name="T27" fmla="*/ 2022 h 2820"/>
                <a:gd name="T28" fmla="*/ 538 w 3600"/>
                <a:gd name="T29" fmla="*/ 2226 h 2820"/>
                <a:gd name="T30" fmla="*/ 668 w 3600"/>
                <a:gd name="T31" fmla="*/ 2467 h 2820"/>
                <a:gd name="T32" fmla="*/ 853 w 3600"/>
                <a:gd name="T33" fmla="*/ 2467 h 2820"/>
                <a:gd name="T34" fmla="*/ 1094 w 3600"/>
                <a:gd name="T35" fmla="*/ 2634 h 2820"/>
                <a:gd name="T36" fmla="*/ 1336 w 3600"/>
                <a:gd name="T37" fmla="*/ 2764 h 2820"/>
                <a:gd name="T38" fmla="*/ 1503 w 3600"/>
                <a:gd name="T39" fmla="*/ 2819 h 2820"/>
                <a:gd name="T40" fmla="*/ 1781 w 3600"/>
                <a:gd name="T41" fmla="*/ 2745 h 2820"/>
                <a:gd name="T42" fmla="*/ 2078 w 3600"/>
                <a:gd name="T43" fmla="*/ 2708 h 2820"/>
                <a:gd name="T44" fmla="*/ 2245 w 3600"/>
                <a:gd name="T45" fmla="*/ 2708 h 2820"/>
                <a:gd name="T46" fmla="*/ 2393 w 3600"/>
                <a:gd name="T47" fmla="*/ 2671 h 2820"/>
                <a:gd name="T48" fmla="*/ 2504 w 3600"/>
                <a:gd name="T49" fmla="*/ 2523 h 2820"/>
                <a:gd name="T50" fmla="*/ 2764 w 3600"/>
                <a:gd name="T51" fmla="*/ 2448 h 2820"/>
                <a:gd name="T52" fmla="*/ 3191 w 3600"/>
                <a:gd name="T53" fmla="*/ 2059 h 2820"/>
                <a:gd name="T54" fmla="*/ 3469 w 3600"/>
                <a:gd name="T55" fmla="*/ 1762 h 2820"/>
                <a:gd name="T56" fmla="*/ 3562 w 3600"/>
                <a:gd name="T57" fmla="*/ 1651 h 2820"/>
                <a:gd name="T58" fmla="*/ 3506 w 3600"/>
                <a:gd name="T59" fmla="*/ 1614 h 2820"/>
                <a:gd name="T60" fmla="*/ 3061 w 3600"/>
                <a:gd name="T61" fmla="*/ 1521 h 2820"/>
                <a:gd name="T62" fmla="*/ 2708 w 3600"/>
                <a:gd name="T63" fmla="*/ 1354 h 2820"/>
                <a:gd name="T64" fmla="*/ 2560 w 3600"/>
                <a:gd name="T65" fmla="*/ 1205 h 2820"/>
                <a:gd name="T66" fmla="*/ 2430 w 3600"/>
                <a:gd name="T67" fmla="*/ 1076 h 2820"/>
                <a:gd name="T68" fmla="*/ 2393 w 3600"/>
                <a:gd name="T69" fmla="*/ 890 h 2820"/>
                <a:gd name="T70" fmla="*/ 2449 w 3600"/>
                <a:gd name="T71" fmla="*/ 853 h 2820"/>
                <a:gd name="T72" fmla="*/ 2300 w 3600"/>
                <a:gd name="T73" fmla="*/ 909 h 2820"/>
                <a:gd name="T74" fmla="*/ 2078 w 3600"/>
                <a:gd name="T75" fmla="*/ 872 h 2820"/>
                <a:gd name="T76" fmla="*/ 2096 w 3600"/>
                <a:gd name="T77" fmla="*/ 649 h 2820"/>
                <a:gd name="T78" fmla="*/ 2152 w 3600"/>
                <a:gd name="T79" fmla="*/ 538 h 2820"/>
                <a:gd name="T80" fmla="*/ 1929 w 3600"/>
                <a:gd name="T81" fmla="*/ 389 h 2820"/>
                <a:gd name="T82" fmla="*/ 1818 w 3600"/>
                <a:gd name="T83" fmla="*/ 241 h 2820"/>
                <a:gd name="T84" fmla="*/ 1558 w 3600"/>
                <a:gd name="T85" fmla="*/ 148 h 2820"/>
                <a:gd name="T86" fmla="*/ 1298 w 3600"/>
                <a:gd name="T87" fmla="*/ 18 h 2820"/>
                <a:gd name="T88" fmla="*/ 1039 w 3600"/>
                <a:gd name="T89" fmla="*/ 18 h 2820"/>
                <a:gd name="T90" fmla="*/ 797 w 3600"/>
                <a:gd name="T91" fmla="*/ 18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00" h="2820">
                  <a:moveTo>
                    <a:pt x="797" y="18"/>
                  </a:moveTo>
                  <a:lnTo>
                    <a:pt x="797" y="18"/>
                  </a:lnTo>
                  <a:cubicBezTo>
                    <a:pt x="797" y="18"/>
                    <a:pt x="779" y="148"/>
                    <a:pt x="761" y="204"/>
                  </a:cubicBezTo>
                  <a:cubicBezTo>
                    <a:pt x="742" y="241"/>
                    <a:pt x="761" y="315"/>
                    <a:pt x="742" y="334"/>
                  </a:cubicBezTo>
                  <a:cubicBezTo>
                    <a:pt x="723" y="352"/>
                    <a:pt x="668" y="427"/>
                    <a:pt x="612" y="482"/>
                  </a:cubicBezTo>
                  <a:cubicBezTo>
                    <a:pt x="556" y="538"/>
                    <a:pt x="520" y="593"/>
                    <a:pt x="501" y="686"/>
                  </a:cubicBezTo>
                  <a:cubicBezTo>
                    <a:pt x="482" y="760"/>
                    <a:pt x="482" y="890"/>
                    <a:pt x="445" y="909"/>
                  </a:cubicBezTo>
                  <a:cubicBezTo>
                    <a:pt x="408" y="928"/>
                    <a:pt x="297" y="964"/>
                    <a:pt x="297" y="983"/>
                  </a:cubicBezTo>
                  <a:cubicBezTo>
                    <a:pt x="297" y="983"/>
                    <a:pt x="278" y="1020"/>
                    <a:pt x="278" y="1150"/>
                  </a:cubicBezTo>
                  <a:cubicBezTo>
                    <a:pt x="297" y="1299"/>
                    <a:pt x="297" y="1410"/>
                    <a:pt x="278" y="1447"/>
                  </a:cubicBezTo>
                  <a:cubicBezTo>
                    <a:pt x="260" y="1484"/>
                    <a:pt x="223" y="1521"/>
                    <a:pt x="149" y="1558"/>
                  </a:cubicBezTo>
                  <a:cubicBezTo>
                    <a:pt x="55" y="1576"/>
                    <a:pt x="0" y="1614"/>
                    <a:pt x="19" y="1688"/>
                  </a:cubicBezTo>
                  <a:cubicBezTo>
                    <a:pt x="55" y="1744"/>
                    <a:pt x="204" y="1818"/>
                    <a:pt x="223" y="1836"/>
                  </a:cubicBezTo>
                  <a:cubicBezTo>
                    <a:pt x="241" y="1836"/>
                    <a:pt x="334" y="1929"/>
                    <a:pt x="390" y="2022"/>
                  </a:cubicBezTo>
                  <a:cubicBezTo>
                    <a:pt x="426" y="2115"/>
                    <a:pt x="501" y="2189"/>
                    <a:pt x="538" y="2226"/>
                  </a:cubicBezTo>
                  <a:cubicBezTo>
                    <a:pt x="575" y="2263"/>
                    <a:pt x="686" y="2337"/>
                    <a:pt x="668" y="2467"/>
                  </a:cubicBezTo>
                  <a:cubicBezTo>
                    <a:pt x="668" y="2467"/>
                    <a:pt x="797" y="2430"/>
                    <a:pt x="853" y="2467"/>
                  </a:cubicBezTo>
                  <a:cubicBezTo>
                    <a:pt x="927" y="2504"/>
                    <a:pt x="1039" y="2597"/>
                    <a:pt x="1094" y="2634"/>
                  </a:cubicBezTo>
                  <a:cubicBezTo>
                    <a:pt x="1150" y="2671"/>
                    <a:pt x="1224" y="2727"/>
                    <a:pt x="1336" y="2764"/>
                  </a:cubicBezTo>
                  <a:cubicBezTo>
                    <a:pt x="1447" y="2801"/>
                    <a:pt x="1447" y="2819"/>
                    <a:pt x="1503" y="2819"/>
                  </a:cubicBezTo>
                  <a:cubicBezTo>
                    <a:pt x="1577" y="2819"/>
                    <a:pt x="1744" y="2745"/>
                    <a:pt x="1781" y="2745"/>
                  </a:cubicBezTo>
                  <a:cubicBezTo>
                    <a:pt x="1818" y="2745"/>
                    <a:pt x="1966" y="2689"/>
                    <a:pt x="2078" y="2708"/>
                  </a:cubicBezTo>
                  <a:cubicBezTo>
                    <a:pt x="2189" y="2708"/>
                    <a:pt x="2207" y="2689"/>
                    <a:pt x="2245" y="2708"/>
                  </a:cubicBezTo>
                  <a:cubicBezTo>
                    <a:pt x="2245" y="2708"/>
                    <a:pt x="2356" y="2708"/>
                    <a:pt x="2393" y="2671"/>
                  </a:cubicBezTo>
                  <a:cubicBezTo>
                    <a:pt x="2449" y="2634"/>
                    <a:pt x="2467" y="2560"/>
                    <a:pt x="2504" y="2523"/>
                  </a:cubicBezTo>
                  <a:cubicBezTo>
                    <a:pt x="2560" y="2486"/>
                    <a:pt x="2727" y="2486"/>
                    <a:pt x="2764" y="2448"/>
                  </a:cubicBezTo>
                  <a:cubicBezTo>
                    <a:pt x="2820" y="2430"/>
                    <a:pt x="3191" y="2059"/>
                    <a:pt x="3191" y="2059"/>
                  </a:cubicBezTo>
                  <a:cubicBezTo>
                    <a:pt x="3469" y="1762"/>
                    <a:pt x="3469" y="1762"/>
                    <a:pt x="3469" y="1762"/>
                  </a:cubicBezTo>
                  <a:cubicBezTo>
                    <a:pt x="3562" y="1651"/>
                    <a:pt x="3562" y="1651"/>
                    <a:pt x="3562" y="1651"/>
                  </a:cubicBezTo>
                  <a:cubicBezTo>
                    <a:pt x="3562" y="1651"/>
                    <a:pt x="3599" y="1614"/>
                    <a:pt x="3506" y="1614"/>
                  </a:cubicBezTo>
                  <a:cubicBezTo>
                    <a:pt x="3432" y="1614"/>
                    <a:pt x="3265" y="1614"/>
                    <a:pt x="3061" y="1521"/>
                  </a:cubicBezTo>
                  <a:cubicBezTo>
                    <a:pt x="2875" y="1447"/>
                    <a:pt x="2764" y="1391"/>
                    <a:pt x="2708" y="1354"/>
                  </a:cubicBezTo>
                  <a:cubicBezTo>
                    <a:pt x="2653" y="1317"/>
                    <a:pt x="2578" y="1224"/>
                    <a:pt x="2560" y="1205"/>
                  </a:cubicBezTo>
                  <a:cubicBezTo>
                    <a:pt x="2541" y="1187"/>
                    <a:pt x="2467" y="1113"/>
                    <a:pt x="2430" y="1076"/>
                  </a:cubicBezTo>
                  <a:cubicBezTo>
                    <a:pt x="2411" y="1039"/>
                    <a:pt x="2393" y="890"/>
                    <a:pt x="2393" y="890"/>
                  </a:cubicBezTo>
                  <a:cubicBezTo>
                    <a:pt x="2449" y="853"/>
                    <a:pt x="2449" y="853"/>
                    <a:pt x="2449" y="853"/>
                  </a:cubicBezTo>
                  <a:cubicBezTo>
                    <a:pt x="2449" y="853"/>
                    <a:pt x="2375" y="909"/>
                    <a:pt x="2300" y="909"/>
                  </a:cubicBezTo>
                  <a:cubicBezTo>
                    <a:pt x="2245" y="909"/>
                    <a:pt x="2096" y="964"/>
                    <a:pt x="2078" y="872"/>
                  </a:cubicBezTo>
                  <a:cubicBezTo>
                    <a:pt x="2040" y="779"/>
                    <a:pt x="2059" y="705"/>
                    <a:pt x="2096" y="649"/>
                  </a:cubicBezTo>
                  <a:cubicBezTo>
                    <a:pt x="2115" y="593"/>
                    <a:pt x="2152" y="557"/>
                    <a:pt x="2152" y="538"/>
                  </a:cubicBezTo>
                  <a:cubicBezTo>
                    <a:pt x="2152" y="519"/>
                    <a:pt x="1985" y="427"/>
                    <a:pt x="1929" y="389"/>
                  </a:cubicBezTo>
                  <a:cubicBezTo>
                    <a:pt x="1892" y="334"/>
                    <a:pt x="1910" y="278"/>
                    <a:pt x="1818" y="241"/>
                  </a:cubicBezTo>
                  <a:cubicBezTo>
                    <a:pt x="1707" y="186"/>
                    <a:pt x="1669" y="222"/>
                    <a:pt x="1558" y="148"/>
                  </a:cubicBezTo>
                  <a:cubicBezTo>
                    <a:pt x="1447" y="74"/>
                    <a:pt x="1391" y="18"/>
                    <a:pt x="1298" y="18"/>
                  </a:cubicBezTo>
                  <a:cubicBezTo>
                    <a:pt x="1187" y="18"/>
                    <a:pt x="1094" y="0"/>
                    <a:pt x="1039" y="18"/>
                  </a:cubicBezTo>
                  <a:cubicBezTo>
                    <a:pt x="1002" y="37"/>
                    <a:pt x="853" y="74"/>
                    <a:pt x="797" y="18"/>
                  </a:cubicBezTo>
                </a:path>
              </a:pathLst>
            </a:custGeom>
            <a:solidFill>
              <a:schemeClr val="accent5"/>
            </a:solid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4" name="Freeform 45"/>
            <p:cNvSpPr>
              <a:spLocks noChangeArrowheads="1"/>
            </p:cNvSpPr>
            <p:nvPr/>
          </p:nvSpPr>
          <p:spPr bwMode="auto">
            <a:xfrm>
              <a:off x="6057900" y="2524125"/>
              <a:ext cx="561975" cy="514350"/>
            </a:xfrm>
            <a:custGeom>
              <a:avLst/>
              <a:gdLst>
                <a:gd name="T0" fmla="*/ 407 w 1559"/>
                <a:gd name="T1" fmla="*/ 0 h 1430"/>
                <a:gd name="T2" fmla="*/ 407 w 1559"/>
                <a:gd name="T3" fmla="*/ 0 h 1430"/>
                <a:gd name="T4" fmla="*/ 352 w 1559"/>
                <a:gd name="T5" fmla="*/ 56 h 1430"/>
                <a:gd name="T6" fmla="*/ 222 w 1559"/>
                <a:gd name="T7" fmla="*/ 223 h 1430"/>
                <a:gd name="T8" fmla="*/ 111 w 1559"/>
                <a:gd name="T9" fmla="*/ 316 h 1430"/>
                <a:gd name="T10" fmla="*/ 92 w 1559"/>
                <a:gd name="T11" fmla="*/ 409 h 1430"/>
                <a:gd name="T12" fmla="*/ 55 w 1559"/>
                <a:gd name="T13" fmla="*/ 594 h 1430"/>
                <a:gd name="T14" fmla="*/ 36 w 1559"/>
                <a:gd name="T15" fmla="*/ 872 h 1430"/>
                <a:gd name="T16" fmla="*/ 36 w 1559"/>
                <a:gd name="T17" fmla="*/ 928 h 1430"/>
                <a:gd name="T18" fmla="*/ 241 w 1559"/>
                <a:gd name="T19" fmla="*/ 928 h 1430"/>
                <a:gd name="T20" fmla="*/ 537 w 1559"/>
                <a:gd name="T21" fmla="*/ 909 h 1430"/>
                <a:gd name="T22" fmla="*/ 742 w 1559"/>
                <a:gd name="T23" fmla="*/ 1002 h 1430"/>
                <a:gd name="T24" fmla="*/ 946 w 1559"/>
                <a:gd name="T25" fmla="*/ 1095 h 1430"/>
                <a:gd name="T26" fmla="*/ 1149 w 1559"/>
                <a:gd name="T27" fmla="*/ 1206 h 1430"/>
                <a:gd name="T28" fmla="*/ 1205 w 1559"/>
                <a:gd name="T29" fmla="*/ 1280 h 1430"/>
                <a:gd name="T30" fmla="*/ 1391 w 1559"/>
                <a:gd name="T31" fmla="*/ 1429 h 1430"/>
                <a:gd name="T32" fmla="*/ 1465 w 1559"/>
                <a:gd name="T33" fmla="*/ 1392 h 1430"/>
                <a:gd name="T34" fmla="*/ 1539 w 1559"/>
                <a:gd name="T35" fmla="*/ 1280 h 1430"/>
                <a:gd name="T36" fmla="*/ 1446 w 1559"/>
                <a:gd name="T37" fmla="*/ 1225 h 1430"/>
                <a:gd name="T38" fmla="*/ 1243 w 1559"/>
                <a:gd name="T39" fmla="*/ 1077 h 1430"/>
                <a:gd name="T40" fmla="*/ 1131 w 1559"/>
                <a:gd name="T41" fmla="*/ 928 h 1430"/>
                <a:gd name="T42" fmla="*/ 983 w 1559"/>
                <a:gd name="T43" fmla="*/ 872 h 1430"/>
                <a:gd name="T44" fmla="*/ 908 w 1559"/>
                <a:gd name="T45" fmla="*/ 761 h 1430"/>
                <a:gd name="T46" fmla="*/ 816 w 1559"/>
                <a:gd name="T47" fmla="*/ 687 h 1430"/>
                <a:gd name="T48" fmla="*/ 778 w 1559"/>
                <a:gd name="T49" fmla="*/ 706 h 1430"/>
                <a:gd name="T50" fmla="*/ 686 w 1559"/>
                <a:gd name="T51" fmla="*/ 668 h 1430"/>
                <a:gd name="T52" fmla="*/ 612 w 1559"/>
                <a:gd name="T53" fmla="*/ 390 h 1430"/>
                <a:gd name="T54" fmla="*/ 482 w 1559"/>
                <a:gd name="T55" fmla="*/ 112 h 1430"/>
                <a:gd name="T56" fmla="*/ 407 w 1559"/>
                <a:gd name="T57"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9" h="1430">
                  <a:moveTo>
                    <a:pt x="407" y="0"/>
                  </a:moveTo>
                  <a:lnTo>
                    <a:pt x="407" y="0"/>
                  </a:lnTo>
                  <a:cubicBezTo>
                    <a:pt x="407" y="0"/>
                    <a:pt x="389" y="0"/>
                    <a:pt x="352" y="56"/>
                  </a:cubicBezTo>
                  <a:cubicBezTo>
                    <a:pt x="315" y="112"/>
                    <a:pt x="259" y="186"/>
                    <a:pt x="222" y="223"/>
                  </a:cubicBezTo>
                  <a:cubicBezTo>
                    <a:pt x="166" y="260"/>
                    <a:pt x="111" y="297"/>
                    <a:pt x="111" y="316"/>
                  </a:cubicBezTo>
                  <a:cubicBezTo>
                    <a:pt x="92" y="335"/>
                    <a:pt x="92" y="371"/>
                    <a:pt x="92" y="409"/>
                  </a:cubicBezTo>
                  <a:cubicBezTo>
                    <a:pt x="92" y="464"/>
                    <a:pt x="55" y="557"/>
                    <a:pt x="55" y="594"/>
                  </a:cubicBezTo>
                  <a:cubicBezTo>
                    <a:pt x="55" y="650"/>
                    <a:pt x="0" y="761"/>
                    <a:pt x="36" y="872"/>
                  </a:cubicBezTo>
                  <a:cubicBezTo>
                    <a:pt x="36" y="928"/>
                    <a:pt x="36" y="928"/>
                    <a:pt x="36" y="928"/>
                  </a:cubicBezTo>
                  <a:cubicBezTo>
                    <a:pt x="36" y="928"/>
                    <a:pt x="148" y="947"/>
                    <a:pt x="241" y="928"/>
                  </a:cubicBezTo>
                  <a:cubicBezTo>
                    <a:pt x="315" y="909"/>
                    <a:pt x="482" y="909"/>
                    <a:pt x="537" y="909"/>
                  </a:cubicBezTo>
                  <a:cubicBezTo>
                    <a:pt x="575" y="909"/>
                    <a:pt x="649" y="928"/>
                    <a:pt x="742" y="1002"/>
                  </a:cubicBezTo>
                  <a:cubicBezTo>
                    <a:pt x="834" y="1058"/>
                    <a:pt x="890" y="1077"/>
                    <a:pt x="946" y="1095"/>
                  </a:cubicBezTo>
                  <a:cubicBezTo>
                    <a:pt x="1001" y="1113"/>
                    <a:pt x="1038" y="1077"/>
                    <a:pt x="1149" y="1206"/>
                  </a:cubicBezTo>
                  <a:cubicBezTo>
                    <a:pt x="1149" y="1206"/>
                    <a:pt x="1131" y="1243"/>
                    <a:pt x="1205" y="1280"/>
                  </a:cubicBezTo>
                  <a:cubicBezTo>
                    <a:pt x="1261" y="1336"/>
                    <a:pt x="1391" y="1429"/>
                    <a:pt x="1391" y="1429"/>
                  </a:cubicBezTo>
                  <a:cubicBezTo>
                    <a:pt x="1391" y="1429"/>
                    <a:pt x="1465" y="1429"/>
                    <a:pt x="1465" y="1392"/>
                  </a:cubicBezTo>
                  <a:cubicBezTo>
                    <a:pt x="1484" y="1354"/>
                    <a:pt x="1558" y="1299"/>
                    <a:pt x="1539" y="1280"/>
                  </a:cubicBezTo>
                  <a:cubicBezTo>
                    <a:pt x="1520" y="1243"/>
                    <a:pt x="1539" y="1243"/>
                    <a:pt x="1446" y="1225"/>
                  </a:cubicBezTo>
                  <a:cubicBezTo>
                    <a:pt x="1354" y="1188"/>
                    <a:pt x="1279" y="1151"/>
                    <a:pt x="1243" y="1077"/>
                  </a:cubicBezTo>
                  <a:cubicBezTo>
                    <a:pt x="1205" y="1002"/>
                    <a:pt x="1205" y="965"/>
                    <a:pt x="1131" y="928"/>
                  </a:cubicBezTo>
                  <a:cubicBezTo>
                    <a:pt x="1075" y="872"/>
                    <a:pt x="1020" y="928"/>
                    <a:pt x="983" y="872"/>
                  </a:cubicBezTo>
                  <a:cubicBezTo>
                    <a:pt x="946" y="817"/>
                    <a:pt x="946" y="780"/>
                    <a:pt x="908" y="761"/>
                  </a:cubicBezTo>
                  <a:cubicBezTo>
                    <a:pt x="853" y="724"/>
                    <a:pt x="816" y="687"/>
                    <a:pt x="816" y="687"/>
                  </a:cubicBezTo>
                  <a:cubicBezTo>
                    <a:pt x="816" y="687"/>
                    <a:pt x="797" y="668"/>
                    <a:pt x="778" y="706"/>
                  </a:cubicBezTo>
                  <a:cubicBezTo>
                    <a:pt x="760" y="724"/>
                    <a:pt x="723" y="761"/>
                    <a:pt x="686" y="668"/>
                  </a:cubicBezTo>
                  <a:cubicBezTo>
                    <a:pt x="630" y="594"/>
                    <a:pt x="630" y="483"/>
                    <a:pt x="612" y="390"/>
                  </a:cubicBezTo>
                  <a:cubicBezTo>
                    <a:pt x="575" y="297"/>
                    <a:pt x="537" y="167"/>
                    <a:pt x="482" y="112"/>
                  </a:cubicBezTo>
                  <a:cubicBezTo>
                    <a:pt x="445" y="38"/>
                    <a:pt x="407" y="0"/>
                    <a:pt x="407"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5" name="Freeform 46"/>
            <p:cNvSpPr>
              <a:spLocks noChangeArrowheads="1"/>
            </p:cNvSpPr>
            <p:nvPr/>
          </p:nvSpPr>
          <p:spPr bwMode="auto">
            <a:xfrm>
              <a:off x="6357938" y="2732088"/>
              <a:ext cx="47625" cy="33337"/>
            </a:xfrm>
            <a:custGeom>
              <a:avLst/>
              <a:gdLst>
                <a:gd name="T0" fmla="*/ 38 w 131"/>
                <a:gd name="T1" fmla="*/ 18 h 93"/>
                <a:gd name="T2" fmla="*/ 38 w 131"/>
                <a:gd name="T3" fmla="*/ 18 h 93"/>
                <a:gd name="T4" fmla="*/ 19 w 131"/>
                <a:gd name="T5" fmla="*/ 36 h 93"/>
                <a:gd name="T6" fmla="*/ 93 w 131"/>
                <a:gd name="T7" fmla="*/ 74 h 93"/>
                <a:gd name="T8" fmla="*/ 38 w 131"/>
                <a:gd name="T9" fmla="*/ 18 h 93"/>
              </a:gdLst>
              <a:ahLst/>
              <a:cxnLst>
                <a:cxn ang="0">
                  <a:pos x="T0" y="T1"/>
                </a:cxn>
                <a:cxn ang="0">
                  <a:pos x="T2" y="T3"/>
                </a:cxn>
                <a:cxn ang="0">
                  <a:pos x="T4" y="T5"/>
                </a:cxn>
                <a:cxn ang="0">
                  <a:pos x="T6" y="T7"/>
                </a:cxn>
                <a:cxn ang="0">
                  <a:pos x="T8" y="T9"/>
                </a:cxn>
              </a:cxnLst>
              <a:rect l="0" t="0" r="r" b="b"/>
              <a:pathLst>
                <a:path w="131" h="93">
                  <a:moveTo>
                    <a:pt x="38" y="18"/>
                  </a:moveTo>
                  <a:lnTo>
                    <a:pt x="38" y="18"/>
                  </a:lnTo>
                  <a:cubicBezTo>
                    <a:pt x="38" y="0"/>
                    <a:pt x="0" y="18"/>
                    <a:pt x="19" y="36"/>
                  </a:cubicBezTo>
                  <a:cubicBezTo>
                    <a:pt x="56" y="55"/>
                    <a:pt x="74" y="92"/>
                    <a:pt x="93" y="74"/>
                  </a:cubicBezTo>
                  <a:cubicBezTo>
                    <a:pt x="112" y="55"/>
                    <a:pt x="130" y="74"/>
                    <a:pt x="38" y="18"/>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6" name="Freeform 47"/>
            <p:cNvSpPr>
              <a:spLocks noChangeArrowheads="1"/>
            </p:cNvSpPr>
            <p:nvPr/>
          </p:nvSpPr>
          <p:spPr bwMode="auto">
            <a:xfrm>
              <a:off x="6518275" y="2984500"/>
              <a:ext cx="153988" cy="201613"/>
            </a:xfrm>
            <a:custGeom>
              <a:avLst/>
              <a:gdLst>
                <a:gd name="T0" fmla="*/ 260 w 428"/>
                <a:gd name="T1" fmla="*/ 0 h 558"/>
                <a:gd name="T2" fmla="*/ 260 w 428"/>
                <a:gd name="T3" fmla="*/ 0 h 558"/>
                <a:gd name="T4" fmla="*/ 409 w 428"/>
                <a:gd name="T5" fmla="*/ 112 h 558"/>
                <a:gd name="T6" fmla="*/ 371 w 428"/>
                <a:gd name="T7" fmla="*/ 242 h 558"/>
                <a:gd name="T8" fmla="*/ 335 w 428"/>
                <a:gd name="T9" fmla="*/ 334 h 558"/>
                <a:gd name="T10" fmla="*/ 409 w 428"/>
                <a:gd name="T11" fmla="*/ 464 h 558"/>
                <a:gd name="T12" fmla="*/ 335 w 428"/>
                <a:gd name="T13" fmla="*/ 501 h 558"/>
                <a:gd name="T14" fmla="*/ 205 w 428"/>
                <a:gd name="T15" fmla="*/ 520 h 558"/>
                <a:gd name="T16" fmla="*/ 38 w 428"/>
                <a:gd name="T17" fmla="*/ 520 h 558"/>
                <a:gd name="T18" fmla="*/ 19 w 428"/>
                <a:gd name="T19" fmla="*/ 316 h 558"/>
                <a:gd name="T20" fmla="*/ 112 w 428"/>
                <a:gd name="T21" fmla="*/ 149 h 558"/>
                <a:gd name="T22" fmla="*/ 186 w 428"/>
                <a:gd name="T23" fmla="*/ 112 h 558"/>
                <a:gd name="T24" fmla="*/ 260 w 428"/>
                <a:gd name="T2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8" h="558">
                  <a:moveTo>
                    <a:pt x="260" y="0"/>
                  </a:moveTo>
                  <a:lnTo>
                    <a:pt x="260" y="0"/>
                  </a:lnTo>
                  <a:cubicBezTo>
                    <a:pt x="260" y="0"/>
                    <a:pt x="409" y="19"/>
                    <a:pt x="409" y="112"/>
                  </a:cubicBezTo>
                  <a:cubicBezTo>
                    <a:pt x="427" y="186"/>
                    <a:pt x="409" y="204"/>
                    <a:pt x="371" y="242"/>
                  </a:cubicBezTo>
                  <a:cubicBezTo>
                    <a:pt x="335" y="279"/>
                    <a:pt x="316" y="279"/>
                    <a:pt x="335" y="334"/>
                  </a:cubicBezTo>
                  <a:cubicBezTo>
                    <a:pt x="371" y="390"/>
                    <a:pt x="409" y="464"/>
                    <a:pt x="409" y="464"/>
                  </a:cubicBezTo>
                  <a:cubicBezTo>
                    <a:pt x="409" y="464"/>
                    <a:pt x="371" y="483"/>
                    <a:pt x="335" y="501"/>
                  </a:cubicBezTo>
                  <a:cubicBezTo>
                    <a:pt x="279" y="520"/>
                    <a:pt x="260" y="520"/>
                    <a:pt x="205" y="520"/>
                  </a:cubicBezTo>
                  <a:cubicBezTo>
                    <a:pt x="167" y="539"/>
                    <a:pt x="56" y="557"/>
                    <a:pt x="38" y="520"/>
                  </a:cubicBezTo>
                  <a:cubicBezTo>
                    <a:pt x="38" y="483"/>
                    <a:pt x="0" y="390"/>
                    <a:pt x="19" y="316"/>
                  </a:cubicBezTo>
                  <a:cubicBezTo>
                    <a:pt x="38" y="260"/>
                    <a:pt x="112" y="149"/>
                    <a:pt x="112" y="149"/>
                  </a:cubicBezTo>
                  <a:cubicBezTo>
                    <a:pt x="112" y="149"/>
                    <a:pt x="167" y="130"/>
                    <a:pt x="186" y="112"/>
                  </a:cubicBezTo>
                  <a:cubicBezTo>
                    <a:pt x="223" y="93"/>
                    <a:pt x="260" y="19"/>
                    <a:pt x="260"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7" name="Freeform 48"/>
            <p:cNvSpPr>
              <a:spLocks noChangeArrowheads="1"/>
            </p:cNvSpPr>
            <p:nvPr/>
          </p:nvSpPr>
          <p:spPr bwMode="auto">
            <a:xfrm>
              <a:off x="6605588" y="5254625"/>
              <a:ext cx="708025" cy="1289050"/>
            </a:xfrm>
            <a:custGeom>
              <a:avLst/>
              <a:gdLst>
                <a:gd name="T0" fmla="*/ 1596 w 1968"/>
                <a:gd name="T1" fmla="*/ 75 h 3582"/>
                <a:gd name="T2" fmla="*/ 1596 w 1968"/>
                <a:gd name="T3" fmla="*/ 75 h 3582"/>
                <a:gd name="T4" fmla="*/ 1504 w 1968"/>
                <a:gd name="T5" fmla="*/ 186 h 3582"/>
                <a:gd name="T6" fmla="*/ 1466 w 1968"/>
                <a:gd name="T7" fmla="*/ 446 h 3582"/>
                <a:gd name="T8" fmla="*/ 1318 w 1968"/>
                <a:gd name="T9" fmla="*/ 465 h 3582"/>
                <a:gd name="T10" fmla="*/ 1262 w 1968"/>
                <a:gd name="T11" fmla="*/ 706 h 3582"/>
                <a:gd name="T12" fmla="*/ 1188 w 1968"/>
                <a:gd name="T13" fmla="*/ 650 h 3582"/>
                <a:gd name="T14" fmla="*/ 1133 w 1968"/>
                <a:gd name="T15" fmla="*/ 854 h 3582"/>
                <a:gd name="T16" fmla="*/ 1077 w 1968"/>
                <a:gd name="T17" fmla="*/ 836 h 3582"/>
                <a:gd name="T18" fmla="*/ 1039 w 1968"/>
                <a:gd name="T19" fmla="*/ 910 h 3582"/>
                <a:gd name="T20" fmla="*/ 743 w 1968"/>
                <a:gd name="T21" fmla="*/ 928 h 3582"/>
                <a:gd name="T22" fmla="*/ 502 w 1968"/>
                <a:gd name="T23" fmla="*/ 1077 h 3582"/>
                <a:gd name="T24" fmla="*/ 390 w 1968"/>
                <a:gd name="T25" fmla="*/ 1225 h 3582"/>
                <a:gd name="T26" fmla="*/ 297 w 1968"/>
                <a:gd name="T27" fmla="*/ 1652 h 3582"/>
                <a:gd name="T28" fmla="*/ 372 w 1968"/>
                <a:gd name="T29" fmla="*/ 2152 h 3582"/>
                <a:gd name="T30" fmla="*/ 56 w 1968"/>
                <a:gd name="T31" fmla="*/ 2486 h 3582"/>
                <a:gd name="T32" fmla="*/ 94 w 1968"/>
                <a:gd name="T33" fmla="*/ 3117 h 3582"/>
                <a:gd name="T34" fmla="*/ 186 w 1968"/>
                <a:gd name="T35" fmla="*/ 3284 h 3582"/>
                <a:gd name="T36" fmla="*/ 316 w 1968"/>
                <a:gd name="T37" fmla="*/ 3525 h 3582"/>
                <a:gd name="T38" fmla="*/ 594 w 1968"/>
                <a:gd name="T39" fmla="*/ 3525 h 3582"/>
                <a:gd name="T40" fmla="*/ 854 w 1968"/>
                <a:gd name="T41" fmla="*/ 3395 h 3582"/>
                <a:gd name="T42" fmla="*/ 1021 w 1968"/>
                <a:gd name="T43" fmla="*/ 2968 h 3582"/>
                <a:gd name="T44" fmla="*/ 1374 w 1968"/>
                <a:gd name="T45" fmla="*/ 2264 h 3582"/>
                <a:gd name="T46" fmla="*/ 1633 w 1968"/>
                <a:gd name="T47" fmla="*/ 1522 h 3582"/>
                <a:gd name="T48" fmla="*/ 1596 w 1968"/>
                <a:gd name="T49" fmla="*/ 1336 h 3582"/>
                <a:gd name="T50" fmla="*/ 1745 w 1968"/>
                <a:gd name="T51" fmla="*/ 1132 h 3582"/>
                <a:gd name="T52" fmla="*/ 1930 w 1968"/>
                <a:gd name="T53" fmla="*/ 1039 h 3582"/>
                <a:gd name="T54" fmla="*/ 1893 w 1968"/>
                <a:gd name="T55" fmla="*/ 761 h 3582"/>
                <a:gd name="T56" fmla="*/ 1819 w 1968"/>
                <a:gd name="T57" fmla="*/ 371 h 3582"/>
                <a:gd name="T58" fmla="*/ 1596 w 1968"/>
                <a:gd name="T59" fmla="*/ 75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8" h="3582">
                  <a:moveTo>
                    <a:pt x="1596" y="75"/>
                  </a:moveTo>
                  <a:lnTo>
                    <a:pt x="1596" y="75"/>
                  </a:lnTo>
                  <a:cubicBezTo>
                    <a:pt x="1596" y="75"/>
                    <a:pt x="1504" y="75"/>
                    <a:pt x="1504" y="186"/>
                  </a:cubicBezTo>
                  <a:cubicBezTo>
                    <a:pt x="1504" y="279"/>
                    <a:pt x="1522" y="390"/>
                    <a:pt x="1466" y="446"/>
                  </a:cubicBezTo>
                  <a:cubicBezTo>
                    <a:pt x="1410" y="483"/>
                    <a:pt x="1318" y="353"/>
                    <a:pt x="1318" y="465"/>
                  </a:cubicBezTo>
                  <a:cubicBezTo>
                    <a:pt x="1318" y="576"/>
                    <a:pt x="1299" y="706"/>
                    <a:pt x="1262" y="706"/>
                  </a:cubicBezTo>
                  <a:cubicBezTo>
                    <a:pt x="1225" y="706"/>
                    <a:pt x="1207" y="594"/>
                    <a:pt x="1188" y="650"/>
                  </a:cubicBezTo>
                  <a:cubicBezTo>
                    <a:pt x="1151" y="706"/>
                    <a:pt x="1133" y="854"/>
                    <a:pt x="1133" y="854"/>
                  </a:cubicBezTo>
                  <a:cubicBezTo>
                    <a:pt x="1077" y="836"/>
                    <a:pt x="1077" y="836"/>
                    <a:pt x="1077" y="836"/>
                  </a:cubicBezTo>
                  <a:cubicBezTo>
                    <a:pt x="1077" y="836"/>
                    <a:pt x="1095" y="891"/>
                    <a:pt x="1039" y="910"/>
                  </a:cubicBezTo>
                  <a:cubicBezTo>
                    <a:pt x="965" y="928"/>
                    <a:pt x="854" y="910"/>
                    <a:pt x="743" y="928"/>
                  </a:cubicBezTo>
                  <a:cubicBezTo>
                    <a:pt x="613" y="965"/>
                    <a:pt x="502" y="1077"/>
                    <a:pt x="502" y="1077"/>
                  </a:cubicBezTo>
                  <a:cubicBezTo>
                    <a:pt x="502" y="1077"/>
                    <a:pt x="409" y="1132"/>
                    <a:pt x="390" y="1225"/>
                  </a:cubicBezTo>
                  <a:cubicBezTo>
                    <a:pt x="372" y="1336"/>
                    <a:pt x="297" y="1466"/>
                    <a:pt x="297" y="1652"/>
                  </a:cubicBezTo>
                  <a:cubicBezTo>
                    <a:pt x="297" y="1837"/>
                    <a:pt x="446" y="2078"/>
                    <a:pt x="372" y="2152"/>
                  </a:cubicBezTo>
                  <a:cubicBezTo>
                    <a:pt x="279" y="2245"/>
                    <a:pt x="112" y="2301"/>
                    <a:pt x="56" y="2486"/>
                  </a:cubicBezTo>
                  <a:cubicBezTo>
                    <a:pt x="0" y="2691"/>
                    <a:pt x="38" y="3006"/>
                    <a:pt x="94" y="3117"/>
                  </a:cubicBezTo>
                  <a:cubicBezTo>
                    <a:pt x="149" y="3228"/>
                    <a:pt x="205" y="3228"/>
                    <a:pt x="186" y="3284"/>
                  </a:cubicBezTo>
                  <a:cubicBezTo>
                    <a:pt x="149" y="3340"/>
                    <a:pt x="168" y="3488"/>
                    <a:pt x="316" y="3525"/>
                  </a:cubicBezTo>
                  <a:cubicBezTo>
                    <a:pt x="465" y="3581"/>
                    <a:pt x="465" y="3525"/>
                    <a:pt x="594" y="3525"/>
                  </a:cubicBezTo>
                  <a:cubicBezTo>
                    <a:pt x="706" y="3525"/>
                    <a:pt x="780" y="3544"/>
                    <a:pt x="854" y="3395"/>
                  </a:cubicBezTo>
                  <a:cubicBezTo>
                    <a:pt x="928" y="3247"/>
                    <a:pt x="1003" y="3080"/>
                    <a:pt x="1021" y="2968"/>
                  </a:cubicBezTo>
                  <a:cubicBezTo>
                    <a:pt x="1039" y="2839"/>
                    <a:pt x="1299" y="2412"/>
                    <a:pt x="1374" y="2264"/>
                  </a:cubicBezTo>
                  <a:cubicBezTo>
                    <a:pt x="1448" y="2097"/>
                    <a:pt x="1633" y="1633"/>
                    <a:pt x="1633" y="1522"/>
                  </a:cubicBezTo>
                  <a:cubicBezTo>
                    <a:pt x="1633" y="1410"/>
                    <a:pt x="1596" y="1410"/>
                    <a:pt x="1596" y="1336"/>
                  </a:cubicBezTo>
                  <a:cubicBezTo>
                    <a:pt x="1615" y="1262"/>
                    <a:pt x="1689" y="1169"/>
                    <a:pt x="1745" y="1132"/>
                  </a:cubicBezTo>
                  <a:cubicBezTo>
                    <a:pt x="1819" y="1095"/>
                    <a:pt x="1875" y="1039"/>
                    <a:pt x="1930" y="1039"/>
                  </a:cubicBezTo>
                  <a:cubicBezTo>
                    <a:pt x="1967" y="1039"/>
                    <a:pt x="1893" y="854"/>
                    <a:pt x="1893" y="761"/>
                  </a:cubicBezTo>
                  <a:cubicBezTo>
                    <a:pt x="1893" y="668"/>
                    <a:pt x="1911" y="501"/>
                    <a:pt x="1819" y="371"/>
                  </a:cubicBezTo>
                  <a:cubicBezTo>
                    <a:pt x="1745" y="223"/>
                    <a:pt x="1745" y="0"/>
                    <a:pt x="1596" y="75"/>
                  </a:cubicBezTo>
                </a:path>
              </a:pathLst>
            </a:custGeom>
            <a:solidFill>
              <a:schemeClr val="accent2"/>
            </a:solid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8" name="Freeform 49"/>
            <p:cNvSpPr>
              <a:spLocks noChangeArrowheads="1"/>
            </p:cNvSpPr>
            <p:nvPr/>
          </p:nvSpPr>
          <p:spPr bwMode="auto">
            <a:xfrm>
              <a:off x="7392988" y="6143625"/>
              <a:ext cx="80962" cy="73025"/>
            </a:xfrm>
            <a:custGeom>
              <a:avLst/>
              <a:gdLst>
                <a:gd name="T0" fmla="*/ 37 w 223"/>
                <a:gd name="T1" fmla="*/ 55 h 205"/>
                <a:gd name="T2" fmla="*/ 37 w 223"/>
                <a:gd name="T3" fmla="*/ 55 h 205"/>
                <a:gd name="T4" fmla="*/ 74 w 223"/>
                <a:gd name="T5" fmla="*/ 185 h 205"/>
                <a:gd name="T6" fmla="*/ 148 w 223"/>
                <a:gd name="T7" fmla="*/ 55 h 205"/>
                <a:gd name="T8" fmla="*/ 37 w 223"/>
                <a:gd name="T9" fmla="*/ 55 h 205"/>
              </a:gdLst>
              <a:ahLst/>
              <a:cxnLst>
                <a:cxn ang="0">
                  <a:pos x="T0" y="T1"/>
                </a:cxn>
                <a:cxn ang="0">
                  <a:pos x="T2" y="T3"/>
                </a:cxn>
                <a:cxn ang="0">
                  <a:pos x="T4" y="T5"/>
                </a:cxn>
                <a:cxn ang="0">
                  <a:pos x="T6" y="T7"/>
                </a:cxn>
                <a:cxn ang="0">
                  <a:pos x="T8" y="T9"/>
                </a:cxn>
              </a:cxnLst>
              <a:rect l="0" t="0" r="r" b="b"/>
              <a:pathLst>
                <a:path w="223" h="205">
                  <a:moveTo>
                    <a:pt x="37" y="55"/>
                  </a:moveTo>
                  <a:lnTo>
                    <a:pt x="37" y="55"/>
                  </a:lnTo>
                  <a:cubicBezTo>
                    <a:pt x="37" y="55"/>
                    <a:pt x="0" y="204"/>
                    <a:pt x="74" y="185"/>
                  </a:cubicBezTo>
                  <a:cubicBezTo>
                    <a:pt x="130" y="167"/>
                    <a:pt x="222" y="93"/>
                    <a:pt x="148" y="55"/>
                  </a:cubicBezTo>
                  <a:cubicBezTo>
                    <a:pt x="74" y="18"/>
                    <a:pt x="37" y="0"/>
                    <a:pt x="37" y="5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9" name="Freeform 50"/>
            <p:cNvSpPr>
              <a:spLocks noChangeArrowheads="1"/>
            </p:cNvSpPr>
            <p:nvPr/>
          </p:nvSpPr>
          <p:spPr bwMode="auto">
            <a:xfrm>
              <a:off x="7567613" y="6083300"/>
              <a:ext cx="80962" cy="66675"/>
            </a:xfrm>
            <a:custGeom>
              <a:avLst/>
              <a:gdLst>
                <a:gd name="T0" fmla="*/ 93 w 223"/>
                <a:gd name="T1" fmla="*/ 37 h 186"/>
                <a:gd name="T2" fmla="*/ 93 w 223"/>
                <a:gd name="T3" fmla="*/ 37 h 186"/>
                <a:gd name="T4" fmla="*/ 19 w 223"/>
                <a:gd name="T5" fmla="*/ 55 h 186"/>
                <a:gd name="T6" fmla="*/ 93 w 223"/>
                <a:gd name="T7" fmla="*/ 148 h 186"/>
                <a:gd name="T8" fmla="*/ 204 w 223"/>
                <a:gd name="T9" fmla="*/ 55 h 186"/>
                <a:gd name="T10" fmla="*/ 93 w 223"/>
                <a:gd name="T11" fmla="*/ 37 h 186"/>
              </a:gdLst>
              <a:ahLst/>
              <a:cxnLst>
                <a:cxn ang="0">
                  <a:pos x="T0" y="T1"/>
                </a:cxn>
                <a:cxn ang="0">
                  <a:pos x="T2" y="T3"/>
                </a:cxn>
                <a:cxn ang="0">
                  <a:pos x="T4" y="T5"/>
                </a:cxn>
                <a:cxn ang="0">
                  <a:pos x="T6" y="T7"/>
                </a:cxn>
                <a:cxn ang="0">
                  <a:pos x="T8" y="T9"/>
                </a:cxn>
                <a:cxn ang="0">
                  <a:pos x="T10" y="T11"/>
                </a:cxn>
              </a:cxnLst>
              <a:rect l="0" t="0" r="r" b="b"/>
              <a:pathLst>
                <a:path w="223" h="186">
                  <a:moveTo>
                    <a:pt x="93" y="37"/>
                  </a:moveTo>
                  <a:lnTo>
                    <a:pt x="93" y="37"/>
                  </a:lnTo>
                  <a:cubicBezTo>
                    <a:pt x="93" y="37"/>
                    <a:pt x="37" y="0"/>
                    <a:pt x="19" y="55"/>
                  </a:cubicBezTo>
                  <a:cubicBezTo>
                    <a:pt x="0" y="111"/>
                    <a:pt x="37" y="185"/>
                    <a:pt x="93" y="148"/>
                  </a:cubicBezTo>
                  <a:cubicBezTo>
                    <a:pt x="148" y="111"/>
                    <a:pt x="186" y="111"/>
                    <a:pt x="204" y="55"/>
                  </a:cubicBezTo>
                  <a:cubicBezTo>
                    <a:pt x="222" y="0"/>
                    <a:pt x="186" y="0"/>
                    <a:pt x="93"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0" name="Freeform 51"/>
            <p:cNvSpPr>
              <a:spLocks noChangeArrowheads="1"/>
            </p:cNvSpPr>
            <p:nvPr/>
          </p:nvSpPr>
          <p:spPr bwMode="auto">
            <a:xfrm>
              <a:off x="7586663" y="4579938"/>
              <a:ext cx="80962" cy="87312"/>
            </a:xfrm>
            <a:custGeom>
              <a:avLst/>
              <a:gdLst>
                <a:gd name="T0" fmla="*/ 37 w 223"/>
                <a:gd name="T1" fmla="*/ 37 h 242"/>
                <a:gd name="T2" fmla="*/ 37 w 223"/>
                <a:gd name="T3" fmla="*/ 37 h 242"/>
                <a:gd name="T4" fmla="*/ 18 w 223"/>
                <a:gd name="T5" fmla="*/ 148 h 242"/>
                <a:gd name="T6" fmla="*/ 92 w 223"/>
                <a:gd name="T7" fmla="*/ 241 h 242"/>
                <a:gd name="T8" fmla="*/ 185 w 223"/>
                <a:gd name="T9" fmla="*/ 148 h 242"/>
                <a:gd name="T10" fmla="*/ 37 w 223"/>
                <a:gd name="T11" fmla="*/ 37 h 242"/>
              </a:gdLst>
              <a:ahLst/>
              <a:cxnLst>
                <a:cxn ang="0">
                  <a:pos x="T0" y="T1"/>
                </a:cxn>
                <a:cxn ang="0">
                  <a:pos x="T2" y="T3"/>
                </a:cxn>
                <a:cxn ang="0">
                  <a:pos x="T4" y="T5"/>
                </a:cxn>
                <a:cxn ang="0">
                  <a:pos x="T6" y="T7"/>
                </a:cxn>
                <a:cxn ang="0">
                  <a:pos x="T8" y="T9"/>
                </a:cxn>
                <a:cxn ang="0">
                  <a:pos x="T10" y="T11"/>
                </a:cxn>
              </a:cxnLst>
              <a:rect l="0" t="0" r="r" b="b"/>
              <a:pathLst>
                <a:path w="223" h="242">
                  <a:moveTo>
                    <a:pt x="37" y="37"/>
                  </a:moveTo>
                  <a:lnTo>
                    <a:pt x="37" y="37"/>
                  </a:lnTo>
                  <a:cubicBezTo>
                    <a:pt x="0" y="56"/>
                    <a:pt x="18" y="148"/>
                    <a:pt x="18" y="148"/>
                  </a:cubicBezTo>
                  <a:cubicBezTo>
                    <a:pt x="18" y="148"/>
                    <a:pt x="0" y="241"/>
                    <a:pt x="92" y="241"/>
                  </a:cubicBezTo>
                  <a:cubicBezTo>
                    <a:pt x="166" y="241"/>
                    <a:pt x="222" y="186"/>
                    <a:pt x="185" y="148"/>
                  </a:cubicBezTo>
                  <a:cubicBezTo>
                    <a:pt x="148" y="112"/>
                    <a:pt x="92" y="0"/>
                    <a:pt x="37"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1" name="Freeform 52"/>
            <p:cNvSpPr>
              <a:spLocks noChangeArrowheads="1"/>
            </p:cNvSpPr>
            <p:nvPr/>
          </p:nvSpPr>
          <p:spPr bwMode="auto">
            <a:xfrm>
              <a:off x="949325" y="2905125"/>
              <a:ext cx="53975" cy="93663"/>
            </a:xfrm>
            <a:custGeom>
              <a:avLst/>
              <a:gdLst>
                <a:gd name="T0" fmla="*/ 36 w 149"/>
                <a:gd name="T1" fmla="*/ 19 h 261"/>
                <a:gd name="T2" fmla="*/ 36 w 149"/>
                <a:gd name="T3" fmla="*/ 19 h 261"/>
                <a:gd name="T4" fmla="*/ 0 w 149"/>
                <a:gd name="T5" fmla="*/ 148 h 261"/>
                <a:gd name="T6" fmla="*/ 111 w 149"/>
                <a:gd name="T7" fmla="*/ 204 h 261"/>
                <a:gd name="T8" fmla="*/ 74 w 149"/>
                <a:gd name="T9" fmla="*/ 93 h 261"/>
                <a:gd name="T10" fmla="*/ 36 w 149"/>
                <a:gd name="T11" fmla="*/ 19 h 261"/>
              </a:gdLst>
              <a:ahLst/>
              <a:cxnLst>
                <a:cxn ang="0">
                  <a:pos x="T0" y="T1"/>
                </a:cxn>
                <a:cxn ang="0">
                  <a:pos x="T2" y="T3"/>
                </a:cxn>
                <a:cxn ang="0">
                  <a:pos x="T4" y="T5"/>
                </a:cxn>
                <a:cxn ang="0">
                  <a:pos x="T6" y="T7"/>
                </a:cxn>
                <a:cxn ang="0">
                  <a:pos x="T8" y="T9"/>
                </a:cxn>
                <a:cxn ang="0">
                  <a:pos x="T10" y="T11"/>
                </a:cxn>
              </a:cxnLst>
              <a:rect l="0" t="0" r="r" b="b"/>
              <a:pathLst>
                <a:path w="149" h="261">
                  <a:moveTo>
                    <a:pt x="36" y="19"/>
                  </a:moveTo>
                  <a:lnTo>
                    <a:pt x="36" y="19"/>
                  </a:lnTo>
                  <a:cubicBezTo>
                    <a:pt x="36" y="19"/>
                    <a:pt x="0" y="111"/>
                    <a:pt x="0" y="148"/>
                  </a:cubicBezTo>
                  <a:cubicBezTo>
                    <a:pt x="0" y="185"/>
                    <a:pt x="74" y="260"/>
                    <a:pt x="111" y="204"/>
                  </a:cubicBezTo>
                  <a:cubicBezTo>
                    <a:pt x="148" y="130"/>
                    <a:pt x="74" y="93"/>
                    <a:pt x="74" y="93"/>
                  </a:cubicBezTo>
                  <a:cubicBezTo>
                    <a:pt x="74" y="93"/>
                    <a:pt x="74" y="0"/>
                    <a:pt x="36"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8" name="Freeform 53"/>
            <p:cNvSpPr>
              <a:spLocks noChangeArrowheads="1"/>
            </p:cNvSpPr>
            <p:nvPr/>
          </p:nvSpPr>
          <p:spPr bwMode="auto">
            <a:xfrm>
              <a:off x="1430338" y="1589088"/>
              <a:ext cx="87312" cy="41275"/>
            </a:xfrm>
            <a:custGeom>
              <a:avLst/>
              <a:gdLst>
                <a:gd name="T0" fmla="*/ 93 w 242"/>
                <a:gd name="T1" fmla="*/ 0 h 113"/>
                <a:gd name="T2" fmla="*/ 93 w 242"/>
                <a:gd name="T3" fmla="*/ 0 h 113"/>
                <a:gd name="T4" fmla="*/ 19 w 242"/>
                <a:gd name="T5" fmla="*/ 56 h 113"/>
                <a:gd name="T6" fmla="*/ 130 w 242"/>
                <a:gd name="T7" fmla="*/ 112 h 113"/>
                <a:gd name="T8" fmla="*/ 93 w 242"/>
                <a:gd name="T9" fmla="*/ 0 h 113"/>
              </a:gdLst>
              <a:ahLst/>
              <a:cxnLst>
                <a:cxn ang="0">
                  <a:pos x="T0" y="T1"/>
                </a:cxn>
                <a:cxn ang="0">
                  <a:pos x="T2" y="T3"/>
                </a:cxn>
                <a:cxn ang="0">
                  <a:pos x="T4" y="T5"/>
                </a:cxn>
                <a:cxn ang="0">
                  <a:pos x="T6" y="T7"/>
                </a:cxn>
                <a:cxn ang="0">
                  <a:pos x="T8" y="T9"/>
                </a:cxn>
              </a:cxnLst>
              <a:rect l="0" t="0" r="r" b="b"/>
              <a:pathLst>
                <a:path w="242" h="113">
                  <a:moveTo>
                    <a:pt x="93" y="0"/>
                  </a:moveTo>
                  <a:lnTo>
                    <a:pt x="93" y="0"/>
                  </a:lnTo>
                  <a:cubicBezTo>
                    <a:pt x="93" y="0"/>
                    <a:pt x="0" y="19"/>
                    <a:pt x="19" y="56"/>
                  </a:cubicBezTo>
                  <a:cubicBezTo>
                    <a:pt x="55" y="93"/>
                    <a:pt x="130" y="112"/>
                    <a:pt x="130" y="112"/>
                  </a:cubicBezTo>
                  <a:cubicBezTo>
                    <a:pt x="130" y="112"/>
                    <a:pt x="241" y="19"/>
                    <a:pt x="93"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9" name="Freeform 54"/>
            <p:cNvSpPr>
              <a:spLocks noChangeArrowheads="1"/>
            </p:cNvSpPr>
            <p:nvPr/>
          </p:nvSpPr>
          <p:spPr bwMode="auto">
            <a:xfrm>
              <a:off x="1357313" y="1555750"/>
              <a:ext cx="47625" cy="20638"/>
            </a:xfrm>
            <a:custGeom>
              <a:avLst/>
              <a:gdLst>
                <a:gd name="T0" fmla="*/ 0 w 131"/>
                <a:gd name="T1" fmla="*/ 0 h 56"/>
                <a:gd name="T2" fmla="*/ 0 w 131"/>
                <a:gd name="T3" fmla="*/ 0 h 56"/>
                <a:gd name="T4" fmla="*/ 18 w 131"/>
                <a:gd name="T5" fmla="*/ 55 h 56"/>
                <a:gd name="T6" fmla="*/ 0 w 131"/>
                <a:gd name="T7" fmla="*/ 0 h 56"/>
              </a:gdLst>
              <a:ahLst/>
              <a:cxnLst>
                <a:cxn ang="0">
                  <a:pos x="T0" y="T1"/>
                </a:cxn>
                <a:cxn ang="0">
                  <a:pos x="T2" y="T3"/>
                </a:cxn>
                <a:cxn ang="0">
                  <a:pos x="T4" y="T5"/>
                </a:cxn>
                <a:cxn ang="0">
                  <a:pos x="T6" y="T7"/>
                </a:cxn>
              </a:cxnLst>
              <a:rect l="0" t="0" r="r" b="b"/>
              <a:pathLst>
                <a:path w="131" h="56">
                  <a:moveTo>
                    <a:pt x="0" y="0"/>
                  </a:moveTo>
                  <a:lnTo>
                    <a:pt x="0" y="0"/>
                  </a:lnTo>
                  <a:cubicBezTo>
                    <a:pt x="18" y="55"/>
                    <a:pt x="18" y="55"/>
                    <a:pt x="18" y="55"/>
                  </a:cubicBezTo>
                  <a:cubicBezTo>
                    <a:pt x="18" y="55"/>
                    <a:pt x="130" y="0"/>
                    <a:pt x="0" y="0"/>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0" name="Freeform 55"/>
            <p:cNvSpPr>
              <a:spLocks noChangeArrowheads="1"/>
            </p:cNvSpPr>
            <p:nvPr/>
          </p:nvSpPr>
          <p:spPr bwMode="auto">
            <a:xfrm>
              <a:off x="1663700" y="1582738"/>
              <a:ext cx="53975" cy="66675"/>
            </a:xfrm>
            <a:custGeom>
              <a:avLst/>
              <a:gdLst>
                <a:gd name="T0" fmla="*/ 56 w 149"/>
                <a:gd name="T1" fmla="*/ 0 h 186"/>
                <a:gd name="T2" fmla="*/ 56 w 149"/>
                <a:gd name="T3" fmla="*/ 0 h 186"/>
                <a:gd name="T4" fmla="*/ 0 w 149"/>
                <a:gd name="T5" fmla="*/ 74 h 186"/>
                <a:gd name="T6" fmla="*/ 74 w 149"/>
                <a:gd name="T7" fmla="*/ 111 h 186"/>
                <a:gd name="T8" fmla="*/ 56 w 149"/>
                <a:gd name="T9" fmla="*/ 0 h 186"/>
              </a:gdLst>
              <a:ahLst/>
              <a:cxnLst>
                <a:cxn ang="0">
                  <a:pos x="T0" y="T1"/>
                </a:cxn>
                <a:cxn ang="0">
                  <a:pos x="T2" y="T3"/>
                </a:cxn>
                <a:cxn ang="0">
                  <a:pos x="T4" y="T5"/>
                </a:cxn>
                <a:cxn ang="0">
                  <a:pos x="T6" y="T7"/>
                </a:cxn>
                <a:cxn ang="0">
                  <a:pos x="T8" y="T9"/>
                </a:cxn>
              </a:cxnLst>
              <a:rect l="0" t="0" r="r" b="b"/>
              <a:pathLst>
                <a:path w="149" h="186">
                  <a:moveTo>
                    <a:pt x="56" y="0"/>
                  </a:moveTo>
                  <a:lnTo>
                    <a:pt x="56" y="0"/>
                  </a:lnTo>
                  <a:cubicBezTo>
                    <a:pt x="0" y="74"/>
                    <a:pt x="0" y="74"/>
                    <a:pt x="0" y="74"/>
                  </a:cubicBezTo>
                  <a:cubicBezTo>
                    <a:pt x="0" y="74"/>
                    <a:pt x="37" y="185"/>
                    <a:pt x="74" y="111"/>
                  </a:cubicBezTo>
                  <a:cubicBezTo>
                    <a:pt x="93" y="37"/>
                    <a:pt x="148" y="0"/>
                    <a:pt x="56"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1" name="Freeform 56"/>
            <p:cNvSpPr>
              <a:spLocks noChangeArrowheads="1"/>
            </p:cNvSpPr>
            <p:nvPr/>
          </p:nvSpPr>
          <p:spPr bwMode="auto">
            <a:xfrm>
              <a:off x="1717675" y="1509713"/>
              <a:ext cx="41275" cy="47625"/>
            </a:xfrm>
            <a:custGeom>
              <a:avLst/>
              <a:gdLst>
                <a:gd name="T0" fmla="*/ 0 w 113"/>
                <a:gd name="T1" fmla="*/ 0 h 131"/>
                <a:gd name="T2" fmla="*/ 0 w 113"/>
                <a:gd name="T3" fmla="*/ 0 h 131"/>
                <a:gd name="T4" fmla="*/ 19 w 113"/>
                <a:gd name="T5" fmla="*/ 130 h 131"/>
                <a:gd name="T6" fmla="*/ 0 w 113"/>
                <a:gd name="T7" fmla="*/ 0 h 131"/>
              </a:gdLst>
              <a:ahLst/>
              <a:cxnLst>
                <a:cxn ang="0">
                  <a:pos x="T0" y="T1"/>
                </a:cxn>
                <a:cxn ang="0">
                  <a:pos x="T2" y="T3"/>
                </a:cxn>
                <a:cxn ang="0">
                  <a:pos x="T4" y="T5"/>
                </a:cxn>
                <a:cxn ang="0">
                  <a:pos x="T6" y="T7"/>
                </a:cxn>
              </a:cxnLst>
              <a:rect l="0" t="0" r="r" b="b"/>
              <a:pathLst>
                <a:path w="113" h="131">
                  <a:moveTo>
                    <a:pt x="0" y="0"/>
                  </a:moveTo>
                  <a:lnTo>
                    <a:pt x="0" y="0"/>
                  </a:lnTo>
                  <a:cubicBezTo>
                    <a:pt x="19" y="130"/>
                    <a:pt x="19" y="130"/>
                    <a:pt x="19" y="130"/>
                  </a:cubicBezTo>
                  <a:cubicBezTo>
                    <a:pt x="19" y="130"/>
                    <a:pt x="112" y="0"/>
                    <a:pt x="0"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2" name="Freeform 57"/>
            <p:cNvSpPr>
              <a:spLocks noChangeArrowheads="1"/>
            </p:cNvSpPr>
            <p:nvPr/>
          </p:nvSpPr>
          <p:spPr bwMode="auto">
            <a:xfrm>
              <a:off x="1490663" y="1101725"/>
              <a:ext cx="39687" cy="66675"/>
            </a:xfrm>
            <a:custGeom>
              <a:avLst/>
              <a:gdLst>
                <a:gd name="T0" fmla="*/ 18 w 112"/>
                <a:gd name="T1" fmla="*/ 0 h 186"/>
                <a:gd name="T2" fmla="*/ 18 w 112"/>
                <a:gd name="T3" fmla="*/ 0 h 186"/>
                <a:gd name="T4" fmla="*/ 0 w 112"/>
                <a:gd name="T5" fmla="*/ 74 h 186"/>
                <a:gd name="T6" fmla="*/ 111 w 112"/>
                <a:gd name="T7" fmla="*/ 130 h 186"/>
                <a:gd name="T8" fmla="*/ 18 w 112"/>
                <a:gd name="T9" fmla="*/ 0 h 186"/>
              </a:gdLst>
              <a:ahLst/>
              <a:cxnLst>
                <a:cxn ang="0">
                  <a:pos x="T0" y="T1"/>
                </a:cxn>
                <a:cxn ang="0">
                  <a:pos x="T2" y="T3"/>
                </a:cxn>
                <a:cxn ang="0">
                  <a:pos x="T4" y="T5"/>
                </a:cxn>
                <a:cxn ang="0">
                  <a:pos x="T6" y="T7"/>
                </a:cxn>
                <a:cxn ang="0">
                  <a:pos x="T8" y="T9"/>
                </a:cxn>
              </a:cxnLst>
              <a:rect l="0" t="0" r="r" b="b"/>
              <a:pathLst>
                <a:path w="112" h="186">
                  <a:moveTo>
                    <a:pt x="18" y="0"/>
                  </a:moveTo>
                  <a:lnTo>
                    <a:pt x="18" y="0"/>
                  </a:lnTo>
                  <a:cubicBezTo>
                    <a:pt x="0" y="74"/>
                    <a:pt x="0" y="74"/>
                    <a:pt x="0" y="74"/>
                  </a:cubicBezTo>
                  <a:cubicBezTo>
                    <a:pt x="0" y="74"/>
                    <a:pt x="111" y="185"/>
                    <a:pt x="111" y="130"/>
                  </a:cubicBezTo>
                  <a:cubicBezTo>
                    <a:pt x="111" y="74"/>
                    <a:pt x="74" y="19"/>
                    <a:pt x="18"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0" name="Freeform 65"/>
            <p:cNvSpPr>
              <a:spLocks noChangeArrowheads="1"/>
            </p:cNvSpPr>
            <p:nvPr/>
          </p:nvSpPr>
          <p:spPr bwMode="auto">
            <a:xfrm>
              <a:off x="1417638" y="2938463"/>
              <a:ext cx="260350" cy="80962"/>
            </a:xfrm>
            <a:custGeom>
              <a:avLst/>
              <a:gdLst>
                <a:gd name="T0" fmla="*/ 74 w 724"/>
                <a:gd name="T1" fmla="*/ 37 h 223"/>
                <a:gd name="T2" fmla="*/ 74 w 724"/>
                <a:gd name="T3" fmla="*/ 37 h 223"/>
                <a:gd name="T4" fmla="*/ 241 w 724"/>
                <a:gd name="T5" fmla="*/ 37 h 223"/>
                <a:gd name="T6" fmla="*/ 501 w 724"/>
                <a:gd name="T7" fmla="*/ 37 h 223"/>
                <a:gd name="T8" fmla="*/ 686 w 724"/>
                <a:gd name="T9" fmla="*/ 92 h 223"/>
                <a:gd name="T10" fmla="*/ 575 w 724"/>
                <a:gd name="T11" fmla="*/ 203 h 223"/>
                <a:gd name="T12" fmla="*/ 482 w 724"/>
                <a:gd name="T13" fmla="*/ 167 h 223"/>
                <a:gd name="T14" fmla="*/ 278 w 724"/>
                <a:gd name="T15" fmla="*/ 167 h 223"/>
                <a:gd name="T16" fmla="*/ 92 w 724"/>
                <a:gd name="T17" fmla="*/ 203 h 223"/>
                <a:gd name="T18" fmla="*/ 0 w 724"/>
                <a:gd name="T19" fmla="*/ 222 h 223"/>
                <a:gd name="T20" fmla="*/ 74 w 724"/>
                <a:gd name="T21" fmla="*/ 111 h 223"/>
                <a:gd name="T22" fmla="*/ 74 w 724"/>
                <a:gd name="T23" fmla="*/ 3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23">
                  <a:moveTo>
                    <a:pt x="74" y="37"/>
                  </a:moveTo>
                  <a:lnTo>
                    <a:pt x="74" y="37"/>
                  </a:lnTo>
                  <a:cubicBezTo>
                    <a:pt x="74" y="37"/>
                    <a:pt x="111" y="0"/>
                    <a:pt x="241" y="37"/>
                  </a:cubicBezTo>
                  <a:cubicBezTo>
                    <a:pt x="371" y="55"/>
                    <a:pt x="389" y="37"/>
                    <a:pt x="501" y="37"/>
                  </a:cubicBezTo>
                  <a:cubicBezTo>
                    <a:pt x="593" y="55"/>
                    <a:pt x="723" y="18"/>
                    <a:pt x="686" y="92"/>
                  </a:cubicBezTo>
                  <a:cubicBezTo>
                    <a:pt x="649" y="167"/>
                    <a:pt x="668" y="185"/>
                    <a:pt x="575" y="203"/>
                  </a:cubicBezTo>
                  <a:cubicBezTo>
                    <a:pt x="482" y="222"/>
                    <a:pt x="519" y="167"/>
                    <a:pt x="482" y="167"/>
                  </a:cubicBezTo>
                  <a:cubicBezTo>
                    <a:pt x="427" y="167"/>
                    <a:pt x="334" y="129"/>
                    <a:pt x="278" y="167"/>
                  </a:cubicBezTo>
                  <a:cubicBezTo>
                    <a:pt x="204" y="203"/>
                    <a:pt x="148" y="203"/>
                    <a:pt x="92" y="203"/>
                  </a:cubicBezTo>
                  <a:cubicBezTo>
                    <a:pt x="56" y="203"/>
                    <a:pt x="0" y="222"/>
                    <a:pt x="0" y="222"/>
                  </a:cubicBezTo>
                  <a:cubicBezTo>
                    <a:pt x="0" y="222"/>
                    <a:pt x="74" y="129"/>
                    <a:pt x="74" y="111"/>
                  </a:cubicBezTo>
                  <a:cubicBezTo>
                    <a:pt x="74" y="74"/>
                    <a:pt x="148" y="55"/>
                    <a:pt x="74" y="37"/>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1" name="Freeform 66"/>
            <p:cNvSpPr>
              <a:spLocks noChangeArrowheads="1"/>
            </p:cNvSpPr>
            <p:nvPr/>
          </p:nvSpPr>
          <p:spPr bwMode="auto">
            <a:xfrm>
              <a:off x="3440113" y="4127500"/>
              <a:ext cx="33337" cy="53975"/>
            </a:xfrm>
            <a:custGeom>
              <a:avLst/>
              <a:gdLst>
                <a:gd name="T0" fmla="*/ 37 w 93"/>
                <a:gd name="T1" fmla="*/ 37 h 148"/>
                <a:gd name="T2" fmla="*/ 37 w 93"/>
                <a:gd name="T3" fmla="*/ 37 h 148"/>
                <a:gd name="T4" fmla="*/ 0 w 93"/>
                <a:gd name="T5" fmla="*/ 129 h 148"/>
                <a:gd name="T6" fmla="*/ 92 w 93"/>
                <a:gd name="T7" fmla="*/ 110 h 148"/>
                <a:gd name="T8" fmla="*/ 37 w 93"/>
                <a:gd name="T9" fmla="*/ 37 h 148"/>
              </a:gdLst>
              <a:ahLst/>
              <a:cxnLst>
                <a:cxn ang="0">
                  <a:pos x="T0" y="T1"/>
                </a:cxn>
                <a:cxn ang="0">
                  <a:pos x="T2" y="T3"/>
                </a:cxn>
                <a:cxn ang="0">
                  <a:pos x="T4" y="T5"/>
                </a:cxn>
                <a:cxn ang="0">
                  <a:pos x="T6" y="T7"/>
                </a:cxn>
                <a:cxn ang="0">
                  <a:pos x="T8" y="T9"/>
                </a:cxn>
              </a:cxnLst>
              <a:rect l="0" t="0" r="r" b="b"/>
              <a:pathLst>
                <a:path w="93" h="148">
                  <a:moveTo>
                    <a:pt x="37" y="37"/>
                  </a:moveTo>
                  <a:lnTo>
                    <a:pt x="37" y="37"/>
                  </a:lnTo>
                  <a:cubicBezTo>
                    <a:pt x="37" y="37"/>
                    <a:pt x="0" y="91"/>
                    <a:pt x="0" y="129"/>
                  </a:cubicBezTo>
                  <a:cubicBezTo>
                    <a:pt x="18" y="147"/>
                    <a:pt x="92" y="147"/>
                    <a:pt x="92" y="110"/>
                  </a:cubicBezTo>
                  <a:cubicBezTo>
                    <a:pt x="92" y="91"/>
                    <a:pt x="92" y="0"/>
                    <a:pt x="37"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2" name="Freeform 67"/>
            <p:cNvSpPr>
              <a:spLocks noChangeArrowheads="1"/>
            </p:cNvSpPr>
            <p:nvPr/>
          </p:nvSpPr>
          <p:spPr bwMode="auto">
            <a:xfrm>
              <a:off x="3506788" y="4025900"/>
              <a:ext cx="41275" cy="41275"/>
            </a:xfrm>
            <a:custGeom>
              <a:avLst/>
              <a:gdLst>
                <a:gd name="T0" fmla="*/ 19 w 113"/>
                <a:gd name="T1" fmla="*/ 56 h 113"/>
                <a:gd name="T2" fmla="*/ 19 w 113"/>
                <a:gd name="T3" fmla="*/ 56 h 113"/>
                <a:gd name="T4" fmla="*/ 19 w 113"/>
                <a:gd name="T5" fmla="*/ 112 h 113"/>
                <a:gd name="T6" fmla="*/ 93 w 113"/>
                <a:gd name="T7" fmla="*/ 74 h 113"/>
                <a:gd name="T8" fmla="*/ 19 w 113"/>
                <a:gd name="T9" fmla="*/ 56 h 113"/>
              </a:gdLst>
              <a:ahLst/>
              <a:cxnLst>
                <a:cxn ang="0">
                  <a:pos x="T0" y="T1"/>
                </a:cxn>
                <a:cxn ang="0">
                  <a:pos x="T2" y="T3"/>
                </a:cxn>
                <a:cxn ang="0">
                  <a:pos x="T4" y="T5"/>
                </a:cxn>
                <a:cxn ang="0">
                  <a:pos x="T6" y="T7"/>
                </a:cxn>
                <a:cxn ang="0">
                  <a:pos x="T8" y="T9"/>
                </a:cxn>
              </a:cxnLst>
              <a:rect l="0" t="0" r="r" b="b"/>
              <a:pathLst>
                <a:path w="113" h="113">
                  <a:moveTo>
                    <a:pt x="19" y="56"/>
                  </a:moveTo>
                  <a:lnTo>
                    <a:pt x="19" y="56"/>
                  </a:lnTo>
                  <a:cubicBezTo>
                    <a:pt x="19" y="56"/>
                    <a:pt x="0" y="112"/>
                    <a:pt x="19" y="112"/>
                  </a:cubicBezTo>
                  <a:cubicBezTo>
                    <a:pt x="37" y="112"/>
                    <a:pt x="93" y="74"/>
                    <a:pt x="93" y="74"/>
                  </a:cubicBezTo>
                  <a:cubicBezTo>
                    <a:pt x="93" y="74"/>
                    <a:pt x="112" y="0"/>
                    <a:pt x="19"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3" name="Freeform 68"/>
            <p:cNvSpPr>
              <a:spLocks noChangeArrowheads="1"/>
            </p:cNvSpPr>
            <p:nvPr/>
          </p:nvSpPr>
          <p:spPr bwMode="auto">
            <a:xfrm>
              <a:off x="3627438" y="3825875"/>
              <a:ext cx="66675" cy="73025"/>
            </a:xfrm>
            <a:custGeom>
              <a:avLst/>
              <a:gdLst>
                <a:gd name="T0" fmla="*/ 37 w 186"/>
                <a:gd name="T1" fmla="*/ 92 h 205"/>
                <a:gd name="T2" fmla="*/ 37 w 186"/>
                <a:gd name="T3" fmla="*/ 92 h 205"/>
                <a:gd name="T4" fmla="*/ 19 w 186"/>
                <a:gd name="T5" fmla="*/ 130 h 205"/>
                <a:gd name="T6" fmla="*/ 37 w 186"/>
                <a:gd name="T7" fmla="*/ 204 h 205"/>
                <a:gd name="T8" fmla="*/ 130 w 186"/>
                <a:gd name="T9" fmla="*/ 167 h 205"/>
                <a:gd name="T10" fmla="*/ 149 w 186"/>
                <a:gd name="T11" fmla="*/ 56 h 205"/>
                <a:gd name="T12" fmla="*/ 37 w 186"/>
                <a:gd name="T13" fmla="*/ 92 h 205"/>
              </a:gdLst>
              <a:ahLst/>
              <a:cxnLst>
                <a:cxn ang="0">
                  <a:pos x="T0" y="T1"/>
                </a:cxn>
                <a:cxn ang="0">
                  <a:pos x="T2" y="T3"/>
                </a:cxn>
                <a:cxn ang="0">
                  <a:pos x="T4" y="T5"/>
                </a:cxn>
                <a:cxn ang="0">
                  <a:pos x="T6" y="T7"/>
                </a:cxn>
                <a:cxn ang="0">
                  <a:pos x="T8" y="T9"/>
                </a:cxn>
                <a:cxn ang="0">
                  <a:pos x="T10" y="T11"/>
                </a:cxn>
                <a:cxn ang="0">
                  <a:pos x="T12" y="T13"/>
                </a:cxn>
              </a:cxnLst>
              <a:rect l="0" t="0" r="r" b="b"/>
              <a:pathLst>
                <a:path w="186" h="205">
                  <a:moveTo>
                    <a:pt x="37" y="92"/>
                  </a:moveTo>
                  <a:lnTo>
                    <a:pt x="37" y="92"/>
                  </a:lnTo>
                  <a:cubicBezTo>
                    <a:pt x="19" y="130"/>
                    <a:pt x="19" y="130"/>
                    <a:pt x="19" y="130"/>
                  </a:cubicBezTo>
                  <a:cubicBezTo>
                    <a:pt x="19" y="130"/>
                    <a:pt x="0" y="185"/>
                    <a:pt x="37" y="204"/>
                  </a:cubicBezTo>
                  <a:cubicBezTo>
                    <a:pt x="74" y="204"/>
                    <a:pt x="74" y="185"/>
                    <a:pt x="130" y="167"/>
                  </a:cubicBezTo>
                  <a:cubicBezTo>
                    <a:pt x="167" y="130"/>
                    <a:pt x="185" y="74"/>
                    <a:pt x="149" y="56"/>
                  </a:cubicBezTo>
                  <a:cubicBezTo>
                    <a:pt x="130" y="37"/>
                    <a:pt x="56" y="0"/>
                    <a:pt x="37" y="9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4" name="Freeform 69"/>
            <p:cNvSpPr>
              <a:spLocks noChangeArrowheads="1"/>
            </p:cNvSpPr>
            <p:nvPr/>
          </p:nvSpPr>
          <p:spPr bwMode="auto">
            <a:xfrm>
              <a:off x="1390650" y="1670050"/>
              <a:ext cx="768350" cy="614363"/>
            </a:xfrm>
            <a:custGeom>
              <a:avLst/>
              <a:gdLst>
                <a:gd name="T0" fmla="*/ 964 w 2134"/>
                <a:gd name="T1" fmla="*/ 37 h 1708"/>
                <a:gd name="T2" fmla="*/ 964 w 2134"/>
                <a:gd name="T3" fmla="*/ 37 h 1708"/>
                <a:gd name="T4" fmla="*/ 2133 w 2134"/>
                <a:gd name="T5" fmla="*/ 0 h 1708"/>
                <a:gd name="T6" fmla="*/ 2133 w 2134"/>
                <a:gd name="T7" fmla="*/ 519 h 1708"/>
                <a:gd name="T8" fmla="*/ 1279 w 2134"/>
                <a:gd name="T9" fmla="*/ 538 h 1708"/>
                <a:gd name="T10" fmla="*/ 1261 w 2134"/>
                <a:gd name="T11" fmla="*/ 890 h 1708"/>
                <a:gd name="T12" fmla="*/ 1243 w 2134"/>
                <a:gd name="T13" fmla="*/ 1131 h 1708"/>
                <a:gd name="T14" fmla="*/ 1057 w 2134"/>
                <a:gd name="T15" fmla="*/ 1280 h 1708"/>
                <a:gd name="T16" fmla="*/ 1020 w 2134"/>
                <a:gd name="T17" fmla="*/ 1410 h 1708"/>
                <a:gd name="T18" fmla="*/ 1020 w 2134"/>
                <a:gd name="T19" fmla="*/ 1596 h 1708"/>
                <a:gd name="T20" fmla="*/ 964 w 2134"/>
                <a:gd name="T21" fmla="*/ 1707 h 1708"/>
                <a:gd name="T22" fmla="*/ 0 w 2134"/>
                <a:gd name="T23" fmla="*/ 1632 h 1708"/>
                <a:gd name="T24" fmla="*/ 55 w 2134"/>
                <a:gd name="T25" fmla="*/ 1502 h 1708"/>
                <a:gd name="T26" fmla="*/ 92 w 2134"/>
                <a:gd name="T27" fmla="*/ 1447 h 1708"/>
                <a:gd name="T28" fmla="*/ 148 w 2134"/>
                <a:gd name="T29" fmla="*/ 1336 h 1708"/>
                <a:gd name="T30" fmla="*/ 296 w 2134"/>
                <a:gd name="T31" fmla="*/ 1095 h 1708"/>
                <a:gd name="T32" fmla="*/ 426 w 2134"/>
                <a:gd name="T33" fmla="*/ 854 h 1708"/>
                <a:gd name="T34" fmla="*/ 575 w 2134"/>
                <a:gd name="T35" fmla="*/ 760 h 1708"/>
                <a:gd name="T36" fmla="*/ 612 w 2134"/>
                <a:gd name="T37" fmla="*/ 649 h 1708"/>
                <a:gd name="T38" fmla="*/ 649 w 2134"/>
                <a:gd name="T39" fmla="*/ 464 h 1708"/>
                <a:gd name="T40" fmla="*/ 908 w 2134"/>
                <a:gd name="T41" fmla="*/ 186 h 1708"/>
                <a:gd name="T42" fmla="*/ 964 w 2134"/>
                <a:gd name="T43" fmla="*/ 37 h 1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34" h="1708">
                  <a:moveTo>
                    <a:pt x="964" y="37"/>
                  </a:moveTo>
                  <a:lnTo>
                    <a:pt x="964" y="37"/>
                  </a:lnTo>
                  <a:cubicBezTo>
                    <a:pt x="2133" y="0"/>
                    <a:pt x="2133" y="0"/>
                    <a:pt x="2133" y="0"/>
                  </a:cubicBezTo>
                  <a:cubicBezTo>
                    <a:pt x="2133" y="519"/>
                    <a:pt x="2133" y="519"/>
                    <a:pt x="2133" y="519"/>
                  </a:cubicBezTo>
                  <a:cubicBezTo>
                    <a:pt x="1279" y="538"/>
                    <a:pt x="1279" y="538"/>
                    <a:pt x="1279" y="538"/>
                  </a:cubicBezTo>
                  <a:cubicBezTo>
                    <a:pt x="1279" y="538"/>
                    <a:pt x="1261" y="872"/>
                    <a:pt x="1261" y="890"/>
                  </a:cubicBezTo>
                  <a:cubicBezTo>
                    <a:pt x="1261" y="928"/>
                    <a:pt x="1279" y="1076"/>
                    <a:pt x="1243" y="1131"/>
                  </a:cubicBezTo>
                  <a:cubicBezTo>
                    <a:pt x="1205" y="1169"/>
                    <a:pt x="1057" y="1243"/>
                    <a:pt x="1057" y="1280"/>
                  </a:cubicBezTo>
                  <a:cubicBezTo>
                    <a:pt x="1038" y="1299"/>
                    <a:pt x="1020" y="1373"/>
                    <a:pt x="1020" y="1410"/>
                  </a:cubicBezTo>
                  <a:cubicBezTo>
                    <a:pt x="1020" y="1447"/>
                    <a:pt x="1038" y="1558"/>
                    <a:pt x="1020" y="1596"/>
                  </a:cubicBezTo>
                  <a:cubicBezTo>
                    <a:pt x="1020" y="1614"/>
                    <a:pt x="983" y="1707"/>
                    <a:pt x="964" y="1707"/>
                  </a:cubicBezTo>
                  <a:cubicBezTo>
                    <a:pt x="0" y="1632"/>
                    <a:pt x="0" y="1632"/>
                    <a:pt x="0" y="1632"/>
                  </a:cubicBezTo>
                  <a:cubicBezTo>
                    <a:pt x="0" y="1632"/>
                    <a:pt x="18" y="1540"/>
                    <a:pt x="55" y="1502"/>
                  </a:cubicBezTo>
                  <a:cubicBezTo>
                    <a:pt x="55" y="1502"/>
                    <a:pt x="92" y="1484"/>
                    <a:pt x="92" y="1447"/>
                  </a:cubicBezTo>
                  <a:cubicBezTo>
                    <a:pt x="92" y="1447"/>
                    <a:pt x="92" y="1373"/>
                    <a:pt x="148" y="1336"/>
                  </a:cubicBezTo>
                  <a:cubicBezTo>
                    <a:pt x="222" y="1280"/>
                    <a:pt x="296" y="1095"/>
                    <a:pt x="296" y="1095"/>
                  </a:cubicBezTo>
                  <a:cubicBezTo>
                    <a:pt x="296" y="1095"/>
                    <a:pt x="389" y="872"/>
                    <a:pt x="426" y="854"/>
                  </a:cubicBezTo>
                  <a:cubicBezTo>
                    <a:pt x="445" y="835"/>
                    <a:pt x="501" y="779"/>
                    <a:pt x="575" y="760"/>
                  </a:cubicBezTo>
                  <a:cubicBezTo>
                    <a:pt x="575" y="760"/>
                    <a:pt x="612" y="760"/>
                    <a:pt x="612" y="649"/>
                  </a:cubicBezTo>
                  <a:cubicBezTo>
                    <a:pt x="612" y="649"/>
                    <a:pt x="593" y="519"/>
                    <a:pt x="649" y="464"/>
                  </a:cubicBezTo>
                  <a:cubicBezTo>
                    <a:pt x="723" y="389"/>
                    <a:pt x="890" y="222"/>
                    <a:pt x="908" y="186"/>
                  </a:cubicBezTo>
                  <a:cubicBezTo>
                    <a:pt x="927" y="167"/>
                    <a:pt x="983" y="56"/>
                    <a:pt x="964" y="37"/>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5" name="Freeform 70"/>
            <p:cNvSpPr>
              <a:spLocks noChangeArrowheads="1"/>
            </p:cNvSpPr>
            <p:nvPr/>
          </p:nvSpPr>
          <p:spPr bwMode="auto">
            <a:xfrm>
              <a:off x="5849938" y="5014913"/>
              <a:ext cx="127000" cy="487362"/>
            </a:xfrm>
            <a:custGeom>
              <a:avLst/>
              <a:gdLst>
                <a:gd name="T0" fmla="*/ 38 w 354"/>
                <a:gd name="T1" fmla="*/ 55 h 1355"/>
                <a:gd name="T2" fmla="*/ 38 w 354"/>
                <a:gd name="T3" fmla="*/ 55 h 1355"/>
                <a:gd name="T4" fmla="*/ 38 w 354"/>
                <a:gd name="T5" fmla="*/ 204 h 1355"/>
                <a:gd name="T6" fmla="*/ 38 w 354"/>
                <a:gd name="T7" fmla="*/ 371 h 1355"/>
                <a:gd name="T8" fmla="*/ 19 w 354"/>
                <a:gd name="T9" fmla="*/ 464 h 1355"/>
                <a:gd name="T10" fmla="*/ 56 w 354"/>
                <a:gd name="T11" fmla="*/ 538 h 1355"/>
                <a:gd name="T12" fmla="*/ 19 w 354"/>
                <a:gd name="T13" fmla="*/ 686 h 1355"/>
                <a:gd name="T14" fmla="*/ 19 w 354"/>
                <a:gd name="T15" fmla="*/ 816 h 1355"/>
                <a:gd name="T16" fmla="*/ 75 w 354"/>
                <a:gd name="T17" fmla="*/ 1002 h 1355"/>
                <a:gd name="T18" fmla="*/ 112 w 354"/>
                <a:gd name="T19" fmla="*/ 1076 h 1355"/>
                <a:gd name="T20" fmla="*/ 130 w 354"/>
                <a:gd name="T21" fmla="*/ 1187 h 1355"/>
                <a:gd name="T22" fmla="*/ 241 w 354"/>
                <a:gd name="T23" fmla="*/ 1243 h 1355"/>
                <a:gd name="T24" fmla="*/ 335 w 354"/>
                <a:gd name="T25" fmla="*/ 1280 h 1355"/>
                <a:gd name="T26" fmla="*/ 297 w 354"/>
                <a:gd name="T27" fmla="*/ 1094 h 1355"/>
                <a:gd name="T28" fmla="*/ 223 w 354"/>
                <a:gd name="T29" fmla="*/ 983 h 1355"/>
                <a:gd name="T30" fmla="*/ 205 w 354"/>
                <a:gd name="T31" fmla="*/ 761 h 1355"/>
                <a:gd name="T32" fmla="*/ 241 w 354"/>
                <a:gd name="T33" fmla="*/ 649 h 1355"/>
                <a:gd name="T34" fmla="*/ 260 w 354"/>
                <a:gd name="T35" fmla="*/ 464 h 1355"/>
                <a:gd name="T36" fmla="*/ 149 w 354"/>
                <a:gd name="T37" fmla="*/ 260 h 1355"/>
                <a:gd name="T38" fmla="*/ 112 w 354"/>
                <a:gd name="T39" fmla="*/ 93 h 1355"/>
                <a:gd name="T40" fmla="*/ 38 w 354"/>
                <a:gd name="T41" fmla="*/ 55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1355">
                  <a:moveTo>
                    <a:pt x="38" y="55"/>
                  </a:moveTo>
                  <a:lnTo>
                    <a:pt x="38" y="55"/>
                  </a:lnTo>
                  <a:cubicBezTo>
                    <a:pt x="19" y="93"/>
                    <a:pt x="38" y="148"/>
                    <a:pt x="38" y="204"/>
                  </a:cubicBezTo>
                  <a:cubicBezTo>
                    <a:pt x="38" y="241"/>
                    <a:pt x="19" y="334"/>
                    <a:pt x="38" y="371"/>
                  </a:cubicBezTo>
                  <a:cubicBezTo>
                    <a:pt x="56" y="408"/>
                    <a:pt x="19" y="464"/>
                    <a:pt x="19" y="464"/>
                  </a:cubicBezTo>
                  <a:cubicBezTo>
                    <a:pt x="19" y="482"/>
                    <a:pt x="56" y="501"/>
                    <a:pt x="56" y="538"/>
                  </a:cubicBezTo>
                  <a:cubicBezTo>
                    <a:pt x="56" y="556"/>
                    <a:pt x="38" y="667"/>
                    <a:pt x="19" y="686"/>
                  </a:cubicBezTo>
                  <a:cubicBezTo>
                    <a:pt x="0" y="723"/>
                    <a:pt x="19" y="742"/>
                    <a:pt x="19" y="816"/>
                  </a:cubicBezTo>
                  <a:cubicBezTo>
                    <a:pt x="19" y="909"/>
                    <a:pt x="75" y="946"/>
                    <a:pt x="75" y="1002"/>
                  </a:cubicBezTo>
                  <a:cubicBezTo>
                    <a:pt x="93" y="1057"/>
                    <a:pt x="112" y="1020"/>
                    <a:pt x="112" y="1076"/>
                  </a:cubicBezTo>
                  <a:cubicBezTo>
                    <a:pt x="112" y="1132"/>
                    <a:pt x="112" y="1187"/>
                    <a:pt x="130" y="1187"/>
                  </a:cubicBezTo>
                  <a:cubicBezTo>
                    <a:pt x="167" y="1187"/>
                    <a:pt x="223" y="1206"/>
                    <a:pt x="241" y="1243"/>
                  </a:cubicBezTo>
                  <a:cubicBezTo>
                    <a:pt x="260" y="1261"/>
                    <a:pt x="316" y="1354"/>
                    <a:pt x="335" y="1280"/>
                  </a:cubicBezTo>
                  <a:cubicBezTo>
                    <a:pt x="353" y="1224"/>
                    <a:pt x="353" y="1150"/>
                    <a:pt x="297" y="1094"/>
                  </a:cubicBezTo>
                  <a:cubicBezTo>
                    <a:pt x="260" y="1020"/>
                    <a:pt x="223" y="1020"/>
                    <a:pt x="223" y="983"/>
                  </a:cubicBezTo>
                  <a:cubicBezTo>
                    <a:pt x="205" y="946"/>
                    <a:pt x="186" y="797"/>
                    <a:pt x="205" y="761"/>
                  </a:cubicBezTo>
                  <a:cubicBezTo>
                    <a:pt x="205" y="705"/>
                    <a:pt x="205" y="705"/>
                    <a:pt x="241" y="649"/>
                  </a:cubicBezTo>
                  <a:cubicBezTo>
                    <a:pt x="279" y="593"/>
                    <a:pt x="260" y="464"/>
                    <a:pt x="260" y="464"/>
                  </a:cubicBezTo>
                  <a:cubicBezTo>
                    <a:pt x="260" y="464"/>
                    <a:pt x="167" y="278"/>
                    <a:pt x="149" y="260"/>
                  </a:cubicBezTo>
                  <a:cubicBezTo>
                    <a:pt x="130" y="222"/>
                    <a:pt x="130" y="167"/>
                    <a:pt x="112" y="93"/>
                  </a:cubicBezTo>
                  <a:cubicBezTo>
                    <a:pt x="93" y="37"/>
                    <a:pt x="38" y="0"/>
                    <a:pt x="38" y="5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6" name="Freeform 71"/>
            <p:cNvSpPr>
              <a:spLocks noChangeArrowheads="1"/>
            </p:cNvSpPr>
            <p:nvPr/>
          </p:nvSpPr>
          <p:spPr bwMode="auto">
            <a:xfrm>
              <a:off x="5464175" y="5154613"/>
              <a:ext cx="60325" cy="60325"/>
            </a:xfrm>
            <a:custGeom>
              <a:avLst/>
              <a:gdLst>
                <a:gd name="T0" fmla="*/ 55 w 168"/>
                <a:gd name="T1" fmla="*/ 18 h 167"/>
                <a:gd name="T2" fmla="*/ 55 w 168"/>
                <a:gd name="T3" fmla="*/ 18 h 167"/>
                <a:gd name="T4" fmla="*/ 18 w 168"/>
                <a:gd name="T5" fmla="*/ 129 h 167"/>
                <a:gd name="T6" fmla="*/ 74 w 168"/>
                <a:gd name="T7" fmla="*/ 148 h 167"/>
                <a:gd name="T8" fmla="*/ 148 w 168"/>
                <a:gd name="T9" fmla="*/ 92 h 167"/>
                <a:gd name="T10" fmla="*/ 55 w 168"/>
                <a:gd name="T11" fmla="*/ 18 h 167"/>
              </a:gdLst>
              <a:ahLst/>
              <a:cxnLst>
                <a:cxn ang="0">
                  <a:pos x="T0" y="T1"/>
                </a:cxn>
                <a:cxn ang="0">
                  <a:pos x="T2" y="T3"/>
                </a:cxn>
                <a:cxn ang="0">
                  <a:pos x="T4" y="T5"/>
                </a:cxn>
                <a:cxn ang="0">
                  <a:pos x="T6" y="T7"/>
                </a:cxn>
                <a:cxn ang="0">
                  <a:pos x="T8" y="T9"/>
                </a:cxn>
                <a:cxn ang="0">
                  <a:pos x="T10" y="T11"/>
                </a:cxn>
              </a:cxnLst>
              <a:rect l="0" t="0" r="r" b="b"/>
              <a:pathLst>
                <a:path w="168" h="167">
                  <a:moveTo>
                    <a:pt x="55" y="18"/>
                  </a:moveTo>
                  <a:lnTo>
                    <a:pt x="55" y="18"/>
                  </a:lnTo>
                  <a:cubicBezTo>
                    <a:pt x="55" y="18"/>
                    <a:pt x="0" y="111"/>
                    <a:pt x="18" y="129"/>
                  </a:cubicBezTo>
                  <a:cubicBezTo>
                    <a:pt x="37" y="148"/>
                    <a:pt x="37" y="166"/>
                    <a:pt x="74" y="148"/>
                  </a:cubicBezTo>
                  <a:cubicBezTo>
                    <a:pt x="129" y="148"/>
                    <a:pt x="148" y="111"/>
                    <a:pt x="148" y="92"/>
                  </a:cubicBezTo>
                  <a:cubicBezTo>
                    <a:pt x="167" y="55"/>
                    <a:pt x="111" y="0"/>
                    <a:pt x="55" y="1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7" name="Freeform 72"/>
            <p:cNvSpPr>
              <a:spLocks noChangeArrowheads="1"/>
            </p:cNvSpPr>
            <p:nvPr/>
          </p:nvSpPr>
          <p:spPr bwMode="auto">
            <a:xfrm>
              <a:off x="5356225" y="4981575"/>
              <a:ext cx="66675" cy="80963"/>
            </a:xfrm>
            <a:custGeom>
              <a:avLst/>
              <a:gdLst>
                <a:gd name="T0" fmla="*/ 0 w 186"/>
                <a:gd name="T1" fmla="*/ 56 h 224"/>
                <a:gd name="T2" fmla="*/ 0 w 186"/>
                <a:gd name="T3" fmla="*/ 56 h 224"/>
                <a:gd name="T4" fmla="*/ 18 w 186"/>
                <a:gd name="T5" fmla="*/ 186 h 224"/>
                <a:gd name="T6" fmla="*/ 129 w 186"/>
                <a:gd name="T7" fmla="*/ 204 h 224"/>
                <a:gd name="T8" fmla="*/ 148 w 186"/>
                <a:gd name="T9" fmla="*/ 112 h 224"/>
                <a:gd name="T10" fmla="*/ 0 w 186"/>
                <a:gd name="T11" fmla="*/ 56 h 224"/>
              </a:gdLst>
              <a:ahLst/>
              <a:cxnLst>
                <a:cxn ang="0">
                  <a:pos x="T0" y="T1"/>
                </a:cxn>
                <a:cxn ang="0">
                  <a:pos x="T2" y="T3"/>
                </a:cxn>
                <a:cxn ang="0">
                  <a:pos x="T4" y="T5"/>
                </a:cxn>
                <a:cxn ang="0">
                  <a:pos x="T6" y="T7"/>
                </a:cxn>
                <a:cxn ang="0">
                  <a:pos x="T8" y="T9"/>
                </a:cxn>
                <a:cxn ang="0">
                  <a:pos x="T10" y="T11"/>
                </a:cxn>
              </a:cxnLst>
              <a:rect l="0" t="0" r="r" b="b"/>
              <a:pathLst>
                <a:path w="186" h="224">
                  <a:moveTo>
                    <a:pt x="0" y="56"/>
                  </a:moveTo>
                  <a:lnTo>
                    <a:pt x="0" y="56"/>
                  </a:lnTo>
                  <a:cubicBezTo>
                    <a:pt x="0" y="93"/>
                    <a:pt x="18" y="148"/>
                    <a:pt x="18" y="186"/>
                  </a:cubicBezTo>
                  <a:cubicBezTo>
                    <a:pt x="37" y="223"/>
                    <a:pt x="93" y="223"/>
                    <a:pt x="129" y="204"/>
                  </a:cubicBezTo>
                  <a:cubicBezTo>
                    <a:pt x="148" y="186"/>
                    <a:pt x="185" y="148"/>
                    <a:pt x="148" y="112"/>
                  </a:cubicBezTo>
                  <a:cubicBezTo>
                    <a:pt x="129" y="74"/>
                    <a:pt x="37" y="0"/>
                    <a:pt x="0"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8" name="Freeform 73"/>
            <p:cNvSpPr>
              <a:spLocks noChangeArrowheads="1"/>
            </p:cNvSpPr>
            <p:nvPr/>
          </p:nvSpPr>
          <p:spPr bwMode="auto">
            <a:xfrm>
              <a:off x="5676900" y="4841875"/>
              <a:ext cx="93663" cy="114300"/>
            </a:xfrm>
            <a:custGeom>
              <a:avLst/>
              <a:gdLst>
                <a:gd name="T0" fmla="*/ 19 w 261"/>
                <a:gd name="T1" fmla="*/ 55 h 316"/>
                <a:gd name="T2" fmla="*/ 19 w 261"/>
                <a:gd name="T3" fmla="*/ 55 h 316"/>
                <a:gd name="T4" fmla="*/ 37 w 261"/>
                <a:gd name="T5" fmla="*/ 166 h 316"/>
                <a:gd name="T6" fmla="*/ 186 w 261"/>
                <a:gd name="T7" fmla="*/ 315 h 316"/>
                <a:gd name="T8" fmla="*/ 204 w 261"/>
                <a:gd name="T9" fmla="*/ 241 h 316"/>
                <a:gd name="T10" fmla="*/ 19 w 261"/>
                <a:gd name="T11" fmla="*/ 55 h 316"/>
              </a:gdLst>
              <a:ahLst/>
              <a:cxnLst>
                <a:cxn ang="0">
                  <a:pos x="T0" y="T1"/>
                </a:cxn>
                <a:cxn ang="0">
                  <a:pos x="T2" y="T3"/>
                </a:cxn>
                <a:cxn ang="0">
                  <a:pos x="T4" y="T5"/>
                </a:cxn>
                <a:cxn ang="0">
                  <a:pos x="T6" y="T7"/>
                </a:cxn>
                <a:cxn ang="0">
                  <a:pos x="T8" y="T9"/>
                </a:cxn>
                <a:cxn ang="0">
                  <a:pos x="T10" y="T11"/>
                </a:cxn>
              </a:cxnLst>
              <a:rect l="0" t="0" r="r" b="b"/>
              <a:pathLst>
                <a:path w="261" h="316">
                  <a:moveTo>
                    <a:pt x="19" y="55"/>
                  </a:moveTo>
                  <a:lnTo>
                    <a:pt x="19" y="55"/>
                  </a:lnTo>
                  <a:cubicBezTo>
                    <a:pt x="19" y="74"/>
                    <a:pt x="0" y="111"/>
                    <a:pt x="37" y="166"/>
                  </a:cubicBezTo>
                  <a:cubicBezTo>
                    <a:pt x="75" y="222"/>
                    <a:pt x="167" y="315"/>
                    <a:pt x="186" y="315"/>
                  </a:cubicBezTo>
                  <a:cubicBezTo>
                    <a:pt x="204" y="315"/>
                    <a:pt x="260" y="296"/>
                    <a:pt x="204" y="241"/>
                  </a:cubicBezTo>
                  <a:cubicBezTo>
                    <a:pt x="167" y="185"/>
                    <a:pt x="56" y="0"/>
                    <a:pt x="19" y="5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9" name="Freeform 74"/>
            <p:cNvSpPr>
              <a:spLocks noChangeArrowheads="1"/>
            </p:cNvSpPr>
            <p:nvPr/>
          </p:nvSpPr>
          <p:spPr bwMode="auto">
            <a:xfrm>
              <a:off x="5422900" y="4500563"/>
              <a:ext cx="214313" cy="487362"/>
            </a:xfrm>
            <a:custGeom>
              <a:avLst/>
              <a:gdLst>
                <a:gd name="T0" fmla="*/ 74 w 595"/>
                <a:gd name="T1" fmla="*/ 0 h 1355"/>
                <a:gd name="T2" fmla="*/ 74 w 595"/>
                <a:gd name="T3" fmla="*/ 0 h 1355"/>
                <a:gd name="T4" fmla="*/ 0 w 595"/>
                <a:gd name="T5" fmla="*/ 167 h 1355"/>
                <a:gd name="T6" fmla="*/ 56 w 595"/>
                <a:gd name="T7" fmla="*/ 446 h 1355"/>
                <a:gd name="T8" fmla="*/ 149 w 595"/>
                <a:gd name="T9" fmla="*/ 706 h 1355"/>
                <a:gd name="T10" fmla="*/ 223 w 595"/>
                <a:gd name="T11" fmla="*/ 965 h 1355"/>
                <a:gd name="T12" fmla="*/ 260 w 595"/>
                <a:gd name="T13" fmla="*/ 1151 h 1355"/>
                <a:gd name="T14" fmla="*/ 390 w 595"/>
                <a:gd name="T15" fmla="*/ 1188 h 1355"/>
                <a:gd name="T16" fmla="*/ 538 w 595"/>
                <a:gd name="T17" fmla="*/ 1318 h 1355"/>
                <a:gd name="T18" fmla="*/ 538 w 595"/>
                <a:gd name="T19" fmla="*/ 1169 h 1355"/>
                <a:gd name="T20" fmla="*/ 409 w 595"/>
                <a:gd name="T21" fmla="*/ 983 h 1355"/>
                <a:gd name="T22" fmla="*/ 353 w 595"/>
                <a:gd name="T23" fmla="*/ 798 h 1355"/>
                <a:gd name="T24" fmla="*/ 260 w 595"/>
                <a:gd name="T25" fmla="*/ 631 h 1355"/>
                <a:gd name="T26" fmla="*/ 204 w 595"/>
                <a:gd name="T27" fmla="*/ 409 h 1355"/>
                <a:gd name="T28" fmla="*/ 112 w 595"/>
                <a:gd name="T29" fmla="*/ 260 h 1355"/>
                <a:gd name="T30" fmla="*/ 74 w 595"/>
                <a:gd name="T31"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5" h="1355">
                  <a:moveTo>
                    <a:pt x="74" y="0"/>
                  </a:moveTo>
                  <a:lnTo>
                    <a:pt x="74" y="0"/>
                  </a:lnTo>
                  <a:cubicBezTo>
                    <a:pt x="56" y="0"/>
                    <a:pt x="0" y="112"/>
                    <a:pt x="0" y="167"/>
                  </a:cubicBezTo>
                  <a:cubicBezTo>
                    <a:pt x="0" y="223"/>
                    <a:pt x="0" y="353"/>
                    <a:pt x="56" y="446"/>
                  </a:cubicBezTo>
                  <a:cubicBezTo>
                    <a:pt x="93" y="520"/>
                    <a:pt x="112" y="650"/>
                    <a:pt x="149" y="706"/>
                  </a:cubicBezTo>
                  <a:cubicBezTo>
                    <a:pt x="167" y="780"/>
                    <a:pt x="223" y="854"/>
                    <a:pt x="223" y="965"/>
                  </a:cubicBezTo>
                  <a:cubicBezTo>
                    <a:pt x="223" y="1077"/>
                    <a:pt x="223" y="1132"/>
                    <a:pt x="260" y="1151"/>
                  </a:cubicBezTo>
                  <a:cubicBezTo>
                    <a:pt x="315" y="1151"/>
                    <a:pt x="334" y="1113"/>
                    <a:pt x="390" y="1188"/>
                  </a:cubicBezTo>
                  <a:cubicBezTo>
                    <a:pt x="427" y="1262"/>
                    <a:pt x="501" y="1354"/>
                    <a:pt x="538" y="1318"/>
                  </a:cubicBezTo>
                  <a:cubicBezTo>
                    <a:pt x="575" y="1280"/>
                    <a:pt x="594" y="1243"/>
                    <a:pt x="538" y="1169"/>
                  </a:cubicBezTo>
                  <a:cubicBezTo>
                    <a:pt x="483" y="1095"/>
                    <a:pt x="409" y="1058"/>
                    <a:pt x="409" y="983"/>
                  </a:cubicBezTo>
                  <a:cubicBezTo>
                    <a:pt x="409" y="909"/>
                    <a:pt x="371" y="854"/>
                    <a:pt x="353" y="798"/>
                  </a:cubicBezTo>
                  <a:cubicBezTo>
                    <a:pt x="315" y="724"/>
                    <a:pt x="279" y="706"/>
                    <a:pt x="260" y="631"/>
                  </a:cubicBezTo>
                  <a:cubicBezTo>
                    <a:pt x="223" y="557"/>
                    <a:pt x="260" y="483"/>
                    <a:pt x="204" y="409"/>
                  </a:cubicBezTo>
                  <a:cubicBezTo>
                    <a:pt x="149" y="335"/>
                    <a:pt x="130" y="353"/>
                    <a:pt x="112" y="260"/>
                  </a:cubicBezTo>
                  <a:cubicBezTo>
                    <a:pt x="93" y="167"/>
                    <a:pt x="167" y="0"/>
                    <a:pt x="74"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0" name="Freeform 75"/>
            <p:cNvSpPr>
              <a:spLocks noChangeArrowheads="1"/>
            </p:cNvSpPr>
            <p:nvPr/>
          </p:nvSpPr>
          <p:spPr bwMode="auto">
            <a:xfrm>
              <a:off x="5510213" y="3967163"/>
              <a:ext cx="100012" cy="166687"/>
            </a:xfrm>
            <a:custGeom>
              <a:avLst/>
              <a:gdLst>
                <a:gd name="T0" fmla="*/ 279 w 280"/>
                <a:gd name="T1" fmla="*/ 93 h 465"/>
                <a:gd name="T2" fmla="*/ 279 w 280"/>
                <a:gd name="T3" fmla="*/ 93 h 465"/>
                <a:gd name="T4" fmla="*/ 204 w 280"/>
                <a:gd name="T5" fmla="*/ 241 h 465"/>
                <a:gd name="T6" fmla="*/ 56 w 280"/>
                <a:gd name="T7" fmla="*/ 409 h 465"/>
                <a:gd name="T8" fmla="*/ 19 w 280"/>
                <a:gd name="T9" fmla="*/ 371 h 465"/>
                <a:gd name="T10" fmla="*/ 93 w 280"/>
                <a:gd name="T11" fmla="*/ 223 h 465"/>
                <a:gd name="T12" fmla="*/ 279 w 280"/>
                <a:gd name="T13" fmla="*/ 93 h 465"/>
              </a:gdLst>
              <a:ahLst/>
              <a:cxnLst>
                <a:cxn ang="0">
                  <a:pos x="T0" y="T1"/>
                </a:cxn>
                <a:cxn ang="0">
                  <a:pos x="T2" y="T3"/>
                </a:cxn>
                <a:cxn ang="0">
                  <a:pos x="T4" y="T5"/>
                </a:cxn>
                <a:cxn ang="0">
                  <a:pos x="T6" y="T7"/>
                </a:cxn>
                <a:cxn ang="0">
                  <a:pos x="T8" y="T9"/>
                </a:cxn>
                <a:cxn ang="0">
                  <a:pos x="T10" y="T11"/>
                </a:cxn>
                <a:cxn ang="0">
                  <a:pos x="T12" y="T13"/>
                </a:cxn>
              </a:cxnLst>
              <a:rect l="0" t="0" r="r" b="b"/>
              <a:pathLst>
                <a:path w="280" h="465">
                  <a:moveTo>
                    <a:pt x="279" y="93"/>
                  </a:moveTo>
                  <a:lnTo>
                    <a:pt x="279" y="93"/>
                  </a:lnTo>
                  <a:cubicBezTo>
                    <a:pt x="279" y="93"/>
                    <a:pt x="260" y="223"/>
                    <a:pt x="204" y="241"/>
                  </a:cubicBezTo>
                  <a:cubicBezTo>
                    <a:pt x="149" y="260"/>
                    <a:pt x="93" y="353"/>
                    <a:pt x="56" y="409"/>
                  </a:cubicBezTo>
                  <a:cubicBezTo>
                    <a:pt x="19" y="464"/>
                    <a:pt x="0" y="446"/>
                    <a:pt x="19" y="371"/>
                  </a:cubicBezTo>
                  <a:cubicBezTo>
                    <a:pt x="38" y="315"/>
                    <a:pt x="38" y="279"/>
                    <a:pt x="93" y="223"/>
                  </a:cubicBezTo>
                  <a:cubicBezTo>
                    <a:pt x="149" y="167"/>
                    <a:pt x="242" y="0"/>
                    <a:pt x="279" y="93"/>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1" name="Freeform 76"/>
            <p:cNvSpPr>
              <a:spLocks noChangeArrowheads="1"/>
            </p:cNvSpPr>
            <p:nvPr/>
          </p:nvSpPr>
          <p:spPr bwMode="auto">
            <a:xfrm>
              <a:off x="5710238" y="4006850"/>
              <a:ext cx="120650" cy="66675"/>
            </a:xfrm>
            <a:custGeom>
              <a:avLst/>
              <a:gdLst>
                <a:gd name="T0" fmla="*/ 241 w 335"/>
                <a:gd name="T1" fmla="*/ 37 h 186"/>
                <a:gd name="T2" fmla="*/ 241 w 335"/>
                <a:gd name="T3" fmla="*/ 37 h 186"/>
                <a:gd name="T4" fmla="*/ 56 w 335"/>
                <a:gd name="T5" fmla="*/ 148 h 186"/>
                <a:gd name="T6" fmla="*/ 223 w 335"/>
                <a:gd name="T7" fmla="*/ 185 h 186"/>
                <a:gd name="T8" fmla="*/ 315 w 335"/>
                <a:gd name="T9" fmla="*/ 129 h 186"/>
                <a:gd name="T10" fmla="*/ 259 w 335"/>
                <a:gd name="T11" fmla="*/ 55 h 186"/>
                <a:gd name="T12" fmla="*/ 241 w 335"/>
                <a:gd name="T13" fmla="*/ 37 h 186"/>
              </a:gdLst>
              <a:ahLst/>
              <a:cxnLst>
                <a:cxn ang="0">
                  <a:pos x="T0" y="T1"/>
                </a:cxn>
                <a:cxn ang="0">
                  <a:pos x="T2" y="T3"/>
                </a:cxn>
                <a:cxn ang="0">
                  <a:pos x="T4" y="T5"/>
                </a:cxn>
                <a:cxn ang="0">
                  <a:pos x="T6" y="T7"/>
                </a:cxn>
                <a:cxn ang="0">
                  <a:pos x="T8" y="T9"/>
                </a:cxn>
                <a:cxn ang="0">
                  <a:pos x="T10" y="T11"/>
                </a:cxn>
                <a:cxn ang="0">
                  <a:pos x="T12" y="T13"/>
                </a:cxn>
              </a:cxnLst>
              <a:rect l="0" t="0" r="r" b="b"/>
              <a:pathLst>
                <a:path w="335" h="186">
                  <a:moveTo>
                    <a:pt x="241" y="37"/>
                  </a:moveTo>
                  <a:lnTo>
                    <a:pt x="241" y="37"/>
                  </a:lnTo>
                  <a:cubicBezTo>
                    <a:pt x="204" y="74"/>
                    <a:pt x="0" y="111"/>
                    <a:pt x="56" y="148"/>
                  </a:cubicBezTo>
                  <a:cubicBezTo>
                    <a:pt x="93" y="167"/>
                    <a:pt x="167" y="185"/>
                    <a:pt x="223" y="185"/>
                  </a:cubicBezTo>
                  <a:cubicBezTo>
                    <a:pt x="278" y="167"/>
                    <a:pt x="334" y="167"/>
                    <a:pt x="315" y="129"/>
                  </a:cubicBezTo>
                  <a:cubicBezTo>
                    <a:pt x="278" y="92"/>
                    <a:pt x="241" y="74"/>
                    <a:pt x="259" y="55"/>
                  </a:cubicBezTo>
                  <a:cubicBezTo>
                    <a:pt x="278" y="37"/>
                    <a:pt x="297" y="0"/>
                    <a:pt x="241"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2" name="Freeform 77"/>
            <p:cNvSpPr>
              <a:spLocks noChangeArrowheads="1"/>
            </p:cNvSpPr>
            <p:nvPr/>
          </p:nvSpPr>
          <p:spPr bwMode="auto">
            <a:xfrm>
              <a:off x="6003925" y="3719513"/>
              <a:ext cx="114300" cy="260350"/>
            </a:xfrm>
            <a:custGeom>
              <a:avLst/>
              <a:gdLst>
                <a:gd name="T0" fmla="*/ 56 w 316"/>
                <a:gd name="T1" fmla="*/ 130 h 725"/>
                <a:gd name="T2" fmla="*/ 56 w 316"/>
                <a:gd name="T3" fmla="*/ 130 h 725"/>
                <a:gd name="T4" fmla="*/ 167 w 316"/>
                <a:gd name="T5" fmla="*/ 111 h 725"/>
                <a:gd name="T6" fmla="*/ 185 w 316"/>
                <a:gd name="T7" fmla="*/ 389 h 725"/>
                <a:gd name="T8" fmla="*/ 279 w 316"/>
                <a:gd name="T9" fmla="*/ 501 h 725"/>
                <a:gd name="T10" fmla="*/ 279 w 316"/>
                <a:gd name="T11" fmla="*/ 686 h 725"/>
                <a:gd name="T12" fmla="*/ 167 w 316"/>
                <a:gd name="T13" fmla="*/ 556 h 725"/>
                <a:gd name="T14" fmla="*/ 19 w 316"/>
                <a:gd name="T15" fmla="*/ 408 h 725"/>
                <a:gd name="T16" fmla="*/ 56 w 316"/>
                <a:gd name="T17" fmla="*/ 13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725">
                  <a:moveTo>
                    <a:pt x="56" y="130"/>
                  </a:moveTo>
                  <a:lnTo>
                    <a:pt x="56" y="130"/>
                  </a:lnTo>
                  <a:cubicBezTo>
                    <a:pt x="56" y="111"/>
                    <a:pt x="93" y="0"/>
                    <a:pt x="167" y="111"/>
                  </a:cubicBezTo>
                  <a:cubicBezTo>
                    <a:pt x="241" y="223"/>
                    <a:pt x="167" y="315"/>
                    <a:pt x="185" y="389"/>
                  </a:cubicBezTo>
                  <a:cubicBezTo>
                    <a:pt x="185" y="445"/>
                    <a:pt x="241" y="408"/>
                    <a:pt x="279" y="501"/>
                  </a:cubicBezTo>
                  <a:cubicBezTo>
                    <a:pt x="315" y="575"/>
                    <a:pt x="315" y="724"/>
                    <a:pt x="279" y="686"/>
                  </a:cubicBezTo>
                  <a:cubicBezTo>
                    <a:pt x="260" y="649"/>
                    <a:pt x="241" y="630"/>
                    <a:pt x="167" y="556"/>
                  </a:cubicBezTo>
                  <a:cubicBezTo>
                    <a:pt x="74" y="464"/>
                    <a:pt x="37" y="464"/>
                    <a:pt x="19" y="408"/>
                  </a:cubicBezTo>
                  <a:cubicBezTo>
                    <a:pt x="0" y="353"/>
                    <a:pt x="56" y="130"/>
                    <a:pt x="56" y="13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3" name="Freeform 78"/>
            <p:cNvSpPr>
              <a:spLocks noChangeArrowheads="1"/>
            </p:cNvSpPr>
            <p:nvPr/>
          </p:nvSpPr>
          <p:spPr bwMode="auto">
            <a:xfrm>
              <a:off x="6130925" y="3625850"/>
              <a:ext cx="26988" cy="53975"/>
            </a:xfrm>
            <a:custGeom>
              <a:avLst/>
              <a:gdLst>
                <a:gd name="T0" fmla="*/ 55 w 75"/>
                <a:gd name="T1" fmla="*/ 19 h 149"/>
                <a:gd name="T2" fmla="*/ 55 w 75"/>
                <a:gd name="T3" fmla="*/ 19 h 149"/>
                <a:gd name="T4" fmla="*/ 0 w 75"/>
                <a:gd name="T5" fmla="*/ 112 h 149"/>
                <a:gd name="T6" fmla="*/ 37 w 75"/>
                <a:gd name="T7" fmla="*/ 112 h 149"/>
                <a:gd name="T8" fmla="*/ 55 w 75"/>
                <a:gd name="T9" fmla="*/ 19 h 149"/>
              </a:gdLst>
              <a:ahLst/>
              <a:cxnLst>
                <a:cxn ang="0">
                  <a:pos x="T0" y="T1"/>
                </a:cxn>
                <a:cxn ang="0">
                  <a:pos x="T2" y="T3"/>
                </a:cxn>
                <a:cxn ang="0">
                  <a:pos x="T4" y="T5"/>
                </a:cxn>
                <a:cxn ang="0">
                  <a:pos x="T6" y="T7"/>
                </a:cxn>
                <a:cxn ang="0">
                  <a:pos x="T8" y="T9"/>
                </a:cxn>
              </a:cxnLst>
              <a:rect l="0" t="0" r="r" b="b"/>
              <a:pathLst>
                <a:path w="75" h="149">
                  <a:moveTo>
                    <a:pt x="55" y="19"/>
                  </a:moveTo>
                  <a:lnTo>
                    <a:pt x="55" y="19"/>
                  </a:lnTo>
                  <a:cubicBezTo>
                    <a:pt x="37" y="37"/>
                    <a:pt x="0" y="74"/>
                    <a:pt x="0" y="112"/>
                  </a:cubicBezTo>
                  <a:cubicBezTo>
                    <a:pt x="0" y="148"/>
                    <a:pt x="18" y="148"/>
                    <a:pt x="37" y="112"/>
                  </a:cubicBezTo>
                  <a:cubicBezTo>
                    <a:pt x="55" y="74"/>
                    <a:pt x="74" y="0"/>
                    <a:pt x="55"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4" name="Freeform 79"/>
            <p:cNvSpPr>
              <a:spLocks noChangeArrowheads="1"/>
            </p:cNvSpPr>
            <p:nvPr/>
          </p:nvSpPr>
          <p:spPr bwMode="auto">
            <a:xfrm>
              <a:off x="6172200" y="3538538"/>
              <a:ext cx="53975" cy="60325"/>
            </a:xfrm>
            <a:custGeom>
              <a:avLst/>
              <a:gdLst>
                <a:gd name="T0" fmla="*/ 92 w 149"/>
                <a:gd name="T1" fmla="*/ 37 h 168"/>
                <a:gd name="T2" fmla="*/ 92 w 149"/>
                <a:gd name="T3" fmla="*/ 37 h 168"/>
                <a:gd name="T4" fmla="*/ 18 w 149"/>
                <a:gd name="T5" fmla="*/ 148 h 168"/>
                <a:gd name="T6" fmla="*/ 92 w 149"/>
                <a:gd name="T7" fmla="*/ 112 h 168"/>
                <a:gd name="T8" fmla="*/ 92 w 149"/>
                <a:gd name="T9" fmla="*/ 37 h 168"/>
              </a:gdLst>
              <a:ahLst/>
              <a:cxnLst>
                <a:cxn ang="0">
                  <a:pos x="T0" y="T1"/>
                </a:cxn>
                <a:cxn ang="0">
                  <a:pos x="T2" y="T3"/>
                </a:cxn>
                <a:cxn ang="0">
                  <a:pos x="T4" y="T5"/>
                </a:cxn>
                <a:cxn ang="0">
                  <a:pos x="T6" y="T7"/>
                </a:cxn>
                <a:cxn ang="0">
                  <a:pos x="T8" y="T9"/>
                </a:cxn>
              </a:cxnLst>
              <a:rect l="0" t="0" r="r" b="b"/>
              <a:pathLst>
                <a:path w="149" h="168">
                  <a:moveTo>
                    <a:pt x="92" y="37"/>
                  </a:moveTo>
                  <a:lnTo>
                    <a:pt x="92" y="37"/>
                  </a:lnTo>
                  <a:cubicBezTo>
                    <a:pt x="74" y="37"/>
                    <a:pt x="0" y="130"/>
                    <a:pt x="18" y="148"/>
                  </a:cubicBezTo>
                  <a:cubicBezTo>
                    <a:pt x="37" y="167"/>
                    <a:pt x="74" y="130"/>
                    <a:pt x="92" y="112"/>
                  </a:cubicBezTo>
                  <a:cubicBezTo>
                    <a:pt x="111" y="93"/>
                    <a:pt x="148" y="0"/>
                    <a:pt x="92"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5" name="Freeform 80"/>
            <p:cNvSpPr>
              <a:spLocks noChangeArrowheads="1"/>
            </p:cNvSpPr>
            <p:nvPr/>
          </p:nvSpPr>
          <p:spPr bwMode="auto">
            <a:xfrm>
              <a:off x="5643563" y="4100513"/>
              <a:ext cx="307975" cy="320675"/>
            </a:xfrm>
            <a:custGeom>
              <a:avLst/>
              <a:gdLst>
                <a:gd name="T0" fmla="*/ 390 w 855"/>
                <a:gd name="T1" fmla="*/ 19 h 891"/>
                <a:gd name="T2" fmla="*/ 390 w 855"/>
                <a:gd name="T3" fmla="*/ 19 h 891"/>
                <a:gd name="T4" fmla="*/ 334 w 855"/>
                <a:gd name="T5" fmla="*/ 56 h 891"/>
                <a:gd name="T6" fmla="*/ 186 w 855"/>
                <a:gd name="T7" fmla="*/ 149 h 891"/>
                <a:gd name="T8" fmla="*/ 56 w 855"/>
                <a:gd name="T9" fmla="*/ 259 h 891"/>
                <a:gd name="T10" fmla="*/ 19 w 855"/>
                <a:gd name="T11" fmla="*/ 426 h 891"/>
                <a:gd name="T12" fmla="*/ 93 w 855"/>
                <a:gd name="T13" fmla="*/ 649 h 891"/>
                <a:gd name="T14" fmla="*/ 168 w 855"/>
                <a:gd name="T15" fmla="*/ 797 h 891"/>
                <a:gd name="T16" fmla="*/ 204 w 855"/>
                <a:gd name="T17" fmla="*/ 705 h 891"/>
                <a:gd name="T18" fmla="*/ 297 w 855"/>
                <a:gd name="T19" fmla="*/ 760 h 891"/>
                <a:gd name="T20" fmla="*/ 334 w 855"/>
                <a:gd name="T21" fmla="*/ 871 h 891"/>
                <a:gd name="T22" fmla="*/ 371 w 855"/>
                <a:gd name="T23" fmla="*/ 779 h 891"/>
                <a:gd name="T24" fmla="*/ 427 w 855"/>
                <a:gd name="T25" fmla="*/ 723 h 891"/>
                <a:gd name="T26" fmla="*/ 594 w 855"/>
                <a:gd name="T27" fmla="*/ 723 h 891"/>
                <a:gd name="T28" fmla="*/ 520 w 855"/>
                <a:gd name="T29" fmla="*/ 630 h 891"/>
                <a:gd name="T30" fmla="*/ 520 w 855"/>
                <a:gd name="T31" fmla="*/ 575 h 891"/>
                <a:gd name="T32" fmla="*/ 650 w 855"/>
                <a:gd name="T33" fmla="*/ 556 h 891"/>
                <a:gd name="T34" fmla="*/ 594 w 855"/>
                <a:gd name="T35" fmla="*/ 408 h 891"/>
                <a:gd name="T36" fmla="*/ 687 w 855"/>
                <a:gd name="T37" fmla="*/ 334 h 891"/>
                <a:gd name="T38" fmla="*/ 687 w 855"/>
                <a:gd name="T39" fmla="*/ 240 h 891"/>
                <a:gd name="T40" fmla="*/ 816 w 855"/>
                <a:gd name="T41" fmla="*/ 222 h 891"/>
                <a:gd name="T42" fmla="*/ 854 w 855"/>
                <a:gd name="T43" fmla="*/ 166 h 891"/>
                <a:gd name="T44" fmla="*/ 780 w 855"/>
                <a:gd name="T45" fmla="*/ 93 h 891"/>
                <a:gd name="T46" fmla="*/ 631 w 855"/>
                <a:gd name="T47" fmla="*/ 112 h 891"/>
                <a:gd name="T48" fmla="*/ 390 w 855"/>
                <a:gd name="T49" fmla="*/ 19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5" h="891">
                  <a:moveTo>
                    <a:pt x="390" y="19"/>
                  </a:moveTo>
                  <a:lnTo>
                    <a:pt x="390" y="19"/>
                  </a:lnTo>
                  <a:cubicBezTo>
                    <a:pt x="390" y="19"/>
                    <a:pt x="371" y="56"/>
                    <a:pt x="334" y="56"/>
                  </a:cubicBezTo>
                  <a:cubicBezTo>
                    <a:pt x="279" y="75"/>
                    <a:pt x="242" y="112"/>
                    <a:pt x="186" y="149"/>
                  </a:cubicBezTo>
                  <a:cubicBezTo>
                    <a:pt x="130" y="185"/>
                    <a:pt x="112" y="204"/>
                    <a:pt x="56" y="259"/>
                  </a:cubicBezTo>
                  <a:cubicBezTo>
                    <a:pt x="19" y="315"/>
                    <a:pt x="0" y="370"/>
                    <a:pt x="19" y="426"/>
                  </a:cubicBezTo>
                  <a:cubicBezTo>
                    <a:pt x="38" y="482"/>
                    <a:pt x="38" y="556"/>
                    <a:pt x="93" y="649"/>
                  </a:cubicBezTo>
                  <a:cubicBezTo>
                    <a:pt x="149" y="760"/>
                    <a:pt x="130" y="834"/>
                    <a:pt x="168" y="797"/>
                  </a:cubicBezTo>
                  <a:cubicBezTo>
                    <a:pt x="204" y="760"/>
                    <a:pt x="186" y="741"/>
                    <a:pt x="204" y="705"/>
                  </a:cubicBezTo>
                  <a:cubicBezTo>
                    <a:pt x="204" y="686"/>
                    <a:pt x="279" y="741"/>
                    <a:pt x="297" y="760"/>
                  </a:cubicBezTo>
                  <a:cubicBezTo>
                    <a:pt x="334" y="779"/>
                    <a:pt x="316" y="890"/>
                    <a:pt x="334" y="871"/>
                  </a:cubicBezTo>
                  <a:cubicBezTo>
                    <a:pt x="371" y="853"/>
                    <a:pt x="390" y="797"/>
                    <a:pt x="371" y="779"/>
                  </a:cubicBezTo>
                  <a:cubicBezTo>
                    <a:pt x="353" y="741"/>
                    <a:pt x="390" y="705"/>
                    <a:pt x="427" y="723"/>
                  </a:cubicBezTo>
                  <a:cubicBezTo>
                    <a:pt x="445" y="741"/>
                    <a:pt x="539" y="797"/>
                    <a:pt x="594" y="723"/>
                  </a:cubicBezTo>
                  <a:cubicBezTo>
                    <a:pt x="650" y="667"/>
                    <a:pt x="575" y="649"/>
                    <a:pt x="520" y="630"/>
                  </a:cubicBezTo>
                  <a:cubicBezTo>
                    <a:pt x="464" y="630"/>
                    <a:pt x="445" y="593"/>
                    <a:pt x="520" y="575"/>
                  </a:cubicBezTo>
                  <a:cubicBezTo>
                    <a:pt x="594" y="575"/>
                    <a:pt x="687" y="611"/>
                    <a:pt x="650" y="556"/>
                  </a:cubicBezTo>
                  <a:cubicBezTo>
                    <a:pt x="631" y="500"/>
                    <a:pt x="539" y="463"/>
                    <a:pt x="594" y="408"/>
                  </a:cubicBezTo>
                  <a:cubicBezTo>
                    <a:pt x="631" y="370"/>
                    <a:pt x="687" y="408"/>
                    <a:pt x="687" y="334"/>
                  </a:cubicBezTo>
                  <a:cubicBezTo>
                    <a:pt x="705" y="278"/>
                    <a:pt x="650" y="240"/>
                    <a:pt x="687" y="240"/>
                  </a:cubicBezTo>
                  <a:cubicBezTo>
                    <a:pt x="724" y="222"/>
                    <a:pt x="798" y="259"/>
                    <a:pt x="816" y="222"/>
                  </a:cubicBezTo>
                  <a:cubicBezTo>
                    <a:pt x="854" y="185"/>
                    <a:pt x="835" y="185"/>
                    <a:pt x="854" y="166"/>
                  </a:cubicBezTo>
                  <a:cubicBezTo>
                    <a:pt x="854" y="148"/>
                    <a:pt x="816" y="75"/>
                    <a:pt x="780" y="93"/>
                  </a:cubicBezTo>
                  <a:cubicBezTo>
                    <a:pt x="761" y="112"/>
                    <a:pt x="687" y="130"/>
                    <a:pt x="631" y="112"/>
                  </a:cubicBezTo>
                  <a:cubicBezTo>
                    <a:pt x="575" y="75"/>
                    <a:pt x="427" y="0"/>
                    <a:pt x="390"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6" name="Freeform 81"/>
            <p:cNvSpPr>
              <a:spLocks noChangeArrowheads="1"/>
            </p:cNvSpPr>
            <p:nvPr/>
          </p:nvSpPr>
          <p:spPr bwMode="auto">
            <a:xfrm>
              <a:off x="5497513" y="5568950"/>
              <a:ext cx="266700" cy="66675"/>
            </a:xfrm>
            <a:custGeom>
              <a:avLst/>
              <a:gdLst>
                <a:gd name="T0" fmla="*/ 0 w 743"/>
                <a:gd name="T1" fmla="*/ 38 h 187"/>
                <a:gd name="T2" fmla="*/ 0 w 743"/>
                <a:gd name="T3" fmla="*/ 38 h 187"/>
                <a:gd name="T4" fmla="*/ 75 w 743"/>
                <a:gd name="T5" fmla="*/ 130 h 187"/>
                <a:gd name="T6" fmla="*/ 241 w 743"/>
                <a:gd name="T7" fmla="*/ 130 h 187"/>
                <a:gd name="T8" fmla="*/ 501 w 743"/>
                <a:gd name="T9" fmla="*/ 149 h 187"/>
                <a:gd name="T10" fmla="*/ 687 w 743"/>
                <a:gd name="T11" fmla="*/ 186 h 187"/>
                <a:gd name="T12" fmla="*/ 631 w 743"/>
                <a:gd name="T13" fmla="*/ 112 h 187"/>
                <a:gd name="T14" fmla="*/ 408 w 743"/>
                <a:gd name="T15" fmla="*/ 56 h 187"/>
                <a:gd name="T16" fmla="*/ 241 w 743"/>
                <a:gd name="T17" fmla="*/ 19 h 187"/>
                <a:gd name="T18" fmla="*/ 0 w 743"/>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3" h="187">
                  <a:moveTo>
                    <a:pt x="0" y="38"/>
                  </a:moveTo>
                  <a:lnTo>
                    <a:pt x="0" y="38"/>
                  </a:lnTo>
                  <a:cubicBezTo>
                    <a:pt x="0" y="75"/>
                    <a:pt x="37" y="93"/>
                    <a:pt x="75" y="130"/>
                  </a:cubicBezTo>
                  <a:cubicBezTo>
                    <a:pt x="130" y="149"/>
                    <a:pt x="167" y="130"/>
                    <a:pt x="241" y="130"/>
                  </a:cubicBezTo>
                  <a:cubicBezTo>
                    <a:pt x="297" y="130"/>
                    <a:pt x="427" y="130"/>
                    <a:pt x="501" y="149"/>
                  </a:cubicBezTo>
                  <a:cubicBezTo>
                    <a:pt x="557" y="167"/>
                    <a:pt x="668" y="186"/>
                    <a:pt x="687" y="186"/>
                  </a:cubicBezTo>
                  <a:cubicBezTo>
                    <a:pt x="724" y="167"/>
                    <a:pt x="742" y="149"/>
                    <a:pt x="631" y="112"/>
                  </a:cubicBezTo>
                  <a:cubicBezTo>
                    <a:pt x="520" y="75"/>
                    <a:pt x="482" y="56"/>
                    <a:pt x="408" y="56"/>
                  </a:cubicBezTo>
                  <a:cubicBezTo>
                    <a:pt x="316" y="56"/>
                    <a:pt x="279" y="38"/>
                    <a:pt x="241" y="19"/>
                  </a:cubicBezTo>
                  <a:cubicBezTo>
                    <a:pt x="186" y="0"/>
                    <a:pt x="0" y="0"/>
                    <a:pt x="0" y="3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7" name="Freeform 82"/>
            <p:cNvSpPr>
              <a:spLocks noChangeArrowheads="1"/>
            </p:cNvSpPr>
            <p:nvPr/>
          </p:nvSpPr>
          <p:spPr bwMode="auto">
            <a:xfrm>
              <a:off x="5222875" y="5675313"/>
              <a:ext cx="139700" cy="93662"/>
            </a:xfrm>
            <a:custGeom>
              <a:avLst/>
              <a:gdLst>
                <a:gd name="T0" fmla="*/ 389 w 390"/>
                <a:gd name="T1" fmla="*/ 19 h 261"/>
                <a:gd name="T2" fmla="*/ 389 w 390"/>
                <a:gd name="T3" fmla="*/ 19 h 261"/>
                <a:gd name="T4" fmla="*/ 371 w 390"/>
                <a:gd name="T5" fmla="*/ 93 h 261"/>
                <a:gd name="T6" fmla="*/ 55 w 390"/>
                <a:gd name="T7" fmla="*/ 260 h 261"/>
                <a:gd name="T8" fmla="*/ 18 w 390"/>
                <a:gd name="T9" fmla="*/ 241 h 261"/>
                <a:gd name="T10" fmla="*/ 167 w 390"/>
                <a:gd name="T11" fmla="*/ 93 h 261"/>
                <a:gd name="T12" fmla="*/ 389 w 390"/>
                <a:gd name="T13" fmla="*/ 19 h 261"/>
              </a:gdLst>
              <a:ahLst/>
              <a:cxnLst>
                <a:cxn ang="0">
                  <a:pos x="T0" y="T1"/>
                </a:cxn>
                <a:cxn ang="0">
                  <a:pos x="T2" y="T3"/>
                </a:cxn>
                <a:cxn ang="0">
                  <a:pos x="T4" y="T5"/>
                </a:cxn>
                <a:cxn ang="0">
                  <a:pos x="T6" y="T7"/>
                </a:cxn>
                <a:cxn ang="0">
                  <a:pos x="T8" y="T9"/>
                </a:cxn>
                <a:cxn ang="0">
                  <a:pos x="T10" y="T11"/>
                </a:cxn>
                <a:cxn ang="0">
                  <a:pos x="T12" y="T13"/>
                </a:cxn>
              </a:cxnLst>
              <a:rect l="0" t="0" r="r" b="b"/>
              <a:pathLst>
                <a:path w="390" h="261">
                  <a:moveTo>
                    <a:pt x="389" y="19"/>
                  </a:moveTo>
                  <a:lnTo>
                    <a:pt x="389" y="19"/>
                  </a:lnTo>
                  <a:cubicBezTo>
                    <a:pt x="389" y="19"/>
                    <a:pt x="389" y="74"/>
                    <a:pt x="371" y="93"/>
                  </a:cubicBezTo>
                  <a:cubicBezTo>
                    <a:pt x="352" y="112"/>
                    <a:pt x="55" y="260"/>
                    <a:pt x="55" y="260"/>
                  </a:cubicBezTo>
                  <a:cubicBezTo>
                    <a:pt x="55" y="260"/>
                    <a:pt x="0" y="260"/>
                    <a:pt x="18" y="241"/>
                  </a:cubicBezTo>
                  <a:cubicBezTo>
                    <a:pt x="37" y="204"/>
                    <a:pt x="129" y="130"/>
                    <a:pt x="167" y="93"/>
                  </a:cubicBezTo>
                  <a:cubicBezTo>
                    <a:pt x="223" y="74"/>
                    <a:pt x="371" y="0"/>
                    <a:pt x="389"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8" name="Freeform 83"/>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9525" cap="flat">
              <a:solidFill>
                <a:srgbClr val="1D76BB"/>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9" name="Freeform 84"/>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0" name="Freeform 85"/>
            <p:cNvSpPr>
              <a:spLocks noChangeArrowheads="1"/>
            </p:cNvSpPr>
            <p:nvPr/>
          </p:nvSpPr>
          <p:spPr bwMode="auto">
            <a:xfrm>
              <a:off x="5483225" y="1963738"/>
              <a:ext cx="207963" cy="293687"/>
            </a:xfrm>
            <a:custGeom>
              <a:avLst/>
              <a:gdLst>
                <a:gd name="T0" fmla="*/ 483 w 576"/>
                <a:gd name="T1" fmla="*/ 38 h 817"/>
                <a:gd name="T2" fmla="*/ 483 w 576"/>
                <a:gd name="T3" fmla="*/ 38 h 817"/>
                <a:gd name="T4" fmla="*/ 501 w 576"/>
                <a:gd name="T5" fmla="*/ 130 h 817"/>
                <a:gd name="T6" fmla="*/ 390 w 576"/>
                <a:gd name="T7" fmla="*/ 130 h 817"/>
                <a:gd name="T8" fmla="*/ 408 w 576"/>
                <a:gd name="T9" fmla="*/ 260 h 817"/>
                <a:gd name="T10" fmla="*/ 464 w 576"/>
                <a:gd name="T11" fmla="*/ 315 h 817"/>
                <a:gd name="T12" fmla="*/ 278 w 576"/>
                <a:gd name="T13" fmla="*/ 371 h 817"/>
                <a:gd name="T14" fmla="*/ 186 w 576"/>
                <a:gd name="T15" fmla="*/ 501 h 817"/>
                <a:gd name="T16" fmla="*/ 56 w 576"/>
                <a:gd name="T17" fmla="*/ 686 h 817"/>
                <a:gd name="T18" fmla="*/ 0 w 576"/>
                <a:gd name="T19" fmla="*/ 816 h 817"/>
                <a:gd name="T20" fmla="*/ 130 w 576"/>
                <a:gd name="T21" fmla="*/ 686 h 817"/>
                <a:gd name="T22" fmla="*/ 186 w 576"/>
                <a:gd name="T23" fmla="*/ 612 h 817"/>
                <a:gd name="T24" fmla="*/ 316 w 576"/>
                <a:gd name="T25" fmla="*/ 501 h 817"/>
                <a:gd name="T26" fmla="*/ 334 w 576"/>
                <a:gd name="T27" fmla="*/ 427 h 817"/>
                <a:gd name="T28" fmla="*/ 519 w 576"/>
                <a:gd name="T29" fmla="*/ 371 h 817"/>
                <a:gd name="T30" fmla="*/ 519 w 576"/>
                <a:gd name="T31" fmla="*/ 260 h 817"/>
                <a:gd name="T32" fmla="*/ 557 w 576"/>
                <a:gd name="T33" fmla="*/ 204 h 817"/>
                <a:gd name="T34" fmla="*/ 557 w 576"/>
                <a:gd name="T35" fmla="*/ 93 h 817"/>
                <a:gd name="T36" fmla="*/ 483 w 576"/>
                <a:gd name="T37" fmla="*/ 38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6" h="817">
                  <a:moveTo>
                    <a:pt x="483" y="38"/>
                  </a:moveTo>
                  <a:lnTo>
                    <a:pt x="483" y="38"/>
                  </a:lnTo>
                  <a:cubicBezTo>
                    <a:pt x="483" y="38"/>
                    <a:pt x="519" y="112"/>
                    <a:pt x="501" y="130"/>
                  </a:cubicBezTo>
                  <a:cubicBezTo>
                    <a:pt x="483" y="149"/>
                    <a:pt x="445" y="74"/>
                    <a:pt x="390" y="130"/>
                  </a:cubicBezTo>
                  <a:cubicBezTo>
                    <a:pt x="353" y="204"/>
                    <a:pt x="353" y="241"/>
                    <a:pt x="408" y="260"/>
                  </a:cubicBezTo>
                  <a:cubicBezTo>
                    <a:pt x="445" y="279"/>
                    <a:pt x="519" y="279"/>
                    <a:pt x="464" y="315"/>
                  </a:cubicBezTo>
                  <a:cubicBezTo>
                    <a:pt x="427" y="353"/>
                    <a:pt x="334" y="334"/>
                    <a:pt x="278" y="371"/>
                  </a:cubicBezTo>
                  <a:cubicBezTo>
                    <a:pt x="204" y="390"/>
                    <a:pt x="223" y="427"/>
                    <a:pt x="186" y="501"/>
                  </a:cubicBezTo>
                  <a:cubicBezTo>
                    <a:pt x="167" y="557"/>
                    <a:pt x="74" y="650"/>
                    <a:pt x="56" y="686"/>
                  </a:cubicBezTo>
                  <a:cubicBezTo>
                    <a:pt x="19" y="724"/>
                    <a:pt x="0" y="816"/>
                    <a:pt x="0" y="816"/>
                  </a:cubicBezTo>
                  <a:cubicBezTo>
                    <a:pt x="0" y="816"/>
                    <a:pt x="112" y="705"/>
                    <a:pt x="130" y="686"/>
                  </a:cubicBezTo>
                  <a:cubicBezTo>
                    <a:pt x="148" y="650"/>
                    <a:pt x="167" y="650"/>
                    <a:pt x="186" y="612"/>
                  </a:cubicBezTo>
                  <a:cubicBezTo>
                    <a:pt x="223" y="557"/>
                    <a:pt x="297" y="557"/>
                    <a:pt x="316" y="501"/>
                  </a:cubicBezTo>
                  <a:cubicBezTo>
                    <a:pt x="334" y="427"/>
                    <a:pt x="278" y="464"/>
                    <a:pt x="334" y="427"/>
                  </a:cubicBezTo>
                  <a:cubicBezTo>
                    <a:pt x="408" y="409"/>
                    <a:pt x="501" y="409"/>
                    <a:pt x="519" y="371"/>
                  </a:cubicBezTo>
                  <a:cubicBezTo>
                    <a:pt x="557" y="334"/>
                    <a:pt x="538" y="279"/>
                    <a:pt x="519" y="260"/>
                  </a:cubicBezTo>
                  <a:cubicBezTo>
                    <a:pt x="501" y="241"/>
                    <a:pt x="519" y="241"/>
                    <a:pt x="557" y="204"/>
                  </a:cubicBezTo>
                  <a:cubicBezTo>
                    <a:pt x="575" y="167"/>
                    <a:pt x="575" y="112"/>
                    <a:pt x="557" y="93"/>
                  </a:cubicBezTo>
                  <a:cubicBezTo>
                    <a:pt x="538" y="74"/>
                    <a:pt x="538" y="0"/>
                    <a:pt x="483" y="3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1" name="Freeform 86"/>
            <p:cNvSpPr>
              <a:spLocks noChangeArrowheads="1"/>
            </p:cNvSpPr>
            <p:nvPr/>
          </p:nvSpPr>
          <p:spPr bwMode="auto">
            <a:xfrm>
              <a:off x="5449888" y="1241425"/>
              <a:ext cx="214312" cy="735013"/>
            </a:xfrm>
            <a:custGeom>
              <a:avLst/>
              <a:gdLst>
                <a:gd name="T0" fmla="*/ 149 w 595"/>
                <a:gd name="T1" fmla="*/ 0 h 2042"/>
                <a:gd name="T2" fmla="*/ 149 w 595"/>
                <a:gd name="T3" fmla="*/ 0 h 2042"/>
                <a:gd name="T4" fmla="*/ 130 w 595"/>
                <a:gd name="T5" fmla="*/ 148 h 2042"/>
                <a:gd name="T6" fmla="*/ 112 w 595"/>
                <a:gd name="T7" fmla="*/ 352 h 2042"/>
                <a:gd name="T8" fmla="*/ 93 w 595"/>
                <a:gd name="T9" fmla="*/ 426 h 2042"/>
                <a:gd name="T10" fmla="*/ 112 w 595"/>
                <a:gd name="T11" fmla="*/ 631 h 2042"/>
                <a:gd name="T12" fmla="*/ 19 w 595"/>
                <a:gd name="T13" fmla="*/ 964 h 2042"/>
                <a:gd name="T14" fmla="*/ 149 w 595"/>
                <a:gd name="T15" fmla="*/ 1205 h 2042"/>
                <a:gd name="T16" fmla="*/ 335 w 595"/>
                <a:gd name="T17" fmla="*/ 1354 h 2042"/>
                <a:gd name="T18" fmla="*/ 446 w 595"/>
                <a:gd name="T19" fmla="*/ 1447 h 2042"/>
                <a:gd name="T20" fmla="*/ 557 w 595"/>
                <a:gd name="T21" fmla="*/ 1502 h 2042"/>
                <a:gd name="T22" fmla="*/ 501 w 595"/>
                <a:gd name="T23" fmla="*/ 1632 h 2042"/>
                <a:gd name="T24" fmla="*/ 576 w 595"/>
                <a:gd name="T25" fmla="*/ 1911 h 2042"/>
                <a:gd name="T26" fmla="*/ 576 w 595"/>
                <a:gd name="T27" fmla="*/ 2041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5" h="2042">
                  <a:moveTo>
                    <a:pt x="149" y="0"/>
                  </a:moveTo>
                  <a:lnTo>
                    <a:pt x="149" y="0"/>
                  </a:lnTo>
                  <a:cubicBezTo>
                    <a:pt x="149" y="0"/>
                    <a:pt x="167" y="37"/>
                    <a:pt x="130" y="148"/>
                  </a:cubicBezTo>
                  <a:cubicBezTo>
                    <a:pt x="93" y="260"/>
                    <a:pt x="130" y="278"/>
                    <a:pt x="112" y="352"/>
                  </a:cubicBezTo>
                  <a:cubicBezTo>
                    <a:pt x="93" y="426"/>
                    <a:pt x="93" y="426"/>
                    <a:pt x="93" y="426"/>
                  </a:cubicBezTo>
                  <a:cubicBezTo>
                    <a:pt x="93" y="426"/>
                    <a:pt x="130" y="593"/>
                    <a:pt x="112" y="631"/>
                  </a:cubicBezTo>
                  <a:cubicBezTo>
                    <a:pt x="93" y="686"/>
                    <a:pt x="0" y="908"/>
                    <a:pt x="19" y="964"/>
                  </a:cubicBezTo>
                  <a:cubicBezTo>
                    <a:pt x="38" y="1038"/>
                    <a:pt x="38" y="1113"/>
                    <a:pt x="149" y="1205"/>
                  </a:cubicBezTo>
                  <a:cubicBezTo>
                    <a:pt x="260" y="1298"/>
                    <a:pt x="297" y="1317"/>
                    <a:pt x="335" y="1354"/>
                  </a:cubicBezTo>
                  <a:cubicBezTo>
                    <a:pt x="371" y="1391"/>
                    <a:pt x="409" y="1428"/>
                    <a:pt x="446" y="1447"/>
                  </a:cubicBezTo>
                  <a:cubicBezTo>
                    <a:pt x="464" y="1447"/>
                    <a:pt x="557" y="1447"/>
                    <a:pt x="557" y="1502"/>
                  </a:cubicBezTo>
                  <a:cubicBezTo>
                    <a:pt x="538" y="1539"/>
                    <a:pt x="501" y="1595"/>
                    <a:pt x="501" y="1632"/>
                  </a:cubicBezTo>
                  <a:cubicBezTo>
                    <a:pt x="501" y="1651"/>
                    <a:pt x="557" y="1855"/>
                    <a:pt x="576" y="1911"/>
                  </a:cubicBezTo>
                  <a:cubicBezTo>
                    <a:pt x="594" y="1966"/>
                    <a:pt x="576" y="2041"/>
                    <a:pt x="576" y="2041"/>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Arial Regular" charset="0"/>
              </a:endParaRPr>
            </a:p>
          </p:txBody>
        </p:sp>
        <p:sp>
          <p:nvSpPr>
            <p:cNvPr id="275" name="Freeform 90"/>
            <p:cNvSpPr>
              <a:spLocks noChangeArrowheads="1"/>
            </p:cNvSpPr>
            <p:nvPr/>
          </p:nvSpPr>
          <p:spPr bwMode="auto">
            <a:xfrm>
              <a:off x="5403850" y="1241425"/>
              <a:ext cx="87313" cy="147638"/>
            </a:xfrm>
            <a:custGeom>
              <a:avLst/>
              <a:gdLst>
                <a:gd name="T0" fmla="*/ 19 w 243"/>
                <a:gd name="T1" fmla="*/ 0 h 409"/>
                <a:gd name="T2" fmla="*/ 19 w 243"/>
                <a:gd name="T3" fmla="*/ 0 h 409"/>
                <a:gd name="T4" fmla="*/ 38 w 243"/>
                <a:gd name="T5" fmla="*/ 148 h 409"/>
                <a:gd name="T6" fmla="*/ 94 w 243"/>
                <a:gd name="T7" fmla="*/ 241 h 409"/>
                <a:gd name="T8" fmla="*/ 242 w 243"/>
                <a:gd name="T9" fmla="*/ 408 h 409"/>
              </a:gdLst>
              <a:ahLst/>
              <a:cxnLst>
                <a:cxn ang="0">
                  <a:pos x="T0" y="T1"/>
                </a:cxn>
                <a:cxn ang="0">
                  <a:pos x="T2" y="T3"/>
                </a:cxn>
                <a:cxn ang="0">
                  <a:pos x="T4" y="T5"/>
                </a:cxn>
                <a:cxn ang="0">
                  <a:pos x="T6" y="T7"/>
                </a:cxn>
                <a:cxn ang="0">
                  <a:pos x="T8" y="T9"/>
                </a:cxn>
              </a:cxnLst>
              <a:rect l="0" t="0" r="r" b="b"/>
              <a:pathLst>
                <a:path w="243" h="409">
                  <a:moveTo>
                    <a:pt x="19" y="0"/>
                  </a:moveTo>
                  <a:lnTo>
                    <a:pt x="19" y="0"/>
                  </a:lnTo>
                  <a:cubicBezTo>
                    <a:pt x="19" y="0"/>
                    <a:pt x="0" y="92"/>
                    <a:pt x="38" y="148"/>
                  </a:cubicBezTo>
                  <a:cubicBezTo>
                    <a:pt x="75" y="204"/>
                    <a:pt x="75" y="185"/>
                    <a:pt x="94" y="241"/>
                  </a:cubicBezTo>
                  <a:cubicBezTo>
                    <a:pt x="130" y="296"/>
                    <a:pt x="186" y="389"/>
                    <a:pt x="242" y="408"/>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Arial Regular" charset="0"/>
              </a:endParaRPr>
            </a:p>
          </p:txBody>
        </p:sp>
        <p:sp>
          <p:nvSpPr>
            <p:cNvPr id="276" name="Freeform 91"/>
            <p:cNvSpPr>
              <a:spLocks noChangeArrowheads="1"/>
            </p:cNvSpPr>
            <p:nvPr/>
          </p:nvSpPr>
          <p:spPr bwMode="auto">
            <a:xfrm>
              <a:off x="5303838" y="1308100"/>
              <a:ext cx="139700" cy="33338"/>
            </a:xfrm>
            <a:custGeom>
              <a:avLst/>
              <a:gdLst>
                <a:gd name="T0" fmla="*/ 0 w 390"/>
                <a:gd name="T1" fmla="*/ 0 h 94"/>
                <a:gd name="T2" fmla="*/ 0 w 390"/>
                <a:gd name="T3" fmla="*/ 0 h 94"/>
                <a:gd name="T4" fmla="*/ 111 w 390"/>
                <a:gd name="T5" fmla="*/ 56 h 94"/>
                <a:gd name="T6" fmla="*/ 277 w 390"/>
                <a:gd name="T7" fmla="*/ 75 h 94"/>
                <a:gd name="T8" fmla="*/ 389 w 390"/>
                <a:gd name="T9" fmla="*/ 93 h 94"/>
              </a:gdLst>
              <a:ahLst/>
              <a:cxnLst>
                <a:cxn ang="0">
                  <a:pos x="T0" y="T1"/>
                </a:cxn>
                <a:cxn ang="0">
                  <a:pos x="T2" y="T3"/>
                </a:cxn>
                <a:cxn ang="0">
                  <a:pos x="T4" y="T5"/>
                </a:cxn>
                <a:cxn ang="0">
                  <a:pos x="T6" y="T7"/>
                </a:cxn>
                <a:cxn ang="0">
                  <a:pos x="T8" y="T9"/>
                </a:cxn>
              </a:cxnLst>
              <a:rect l="0" t="0" r="r" b="b"/>
              <a:pathLst>
                <a:path w="390" h="94">
                  <a:moveTo>
                    <a:pt x="0" y="0"/>
                  </a:moveTo>
                  <a:lnTo>
                    <a:pt x="0" y="0"/>
                  </a:lnTo>
                  <a:cubicBezTo>
                    <a:pt x="0" y="0"/>
                    <a:pt x="18" y="56"/>
                    <a:pt x="111" y="56"/>
                  </a:cubicBezTo>
                  <a:cubicBezTo>
                    <a:pt x="222" y="56"/>
                    <a:pt x="241" y="56"/>
                    <a:pt x="277" y="75"/>
                  </a:cubicBezTo>
                  <a:cubicBezTo>
                    <a:pt x="315" y="93"/>
                    <a:pt x="389" y="93"/>
                    <a:pt x="389" y="93"/>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Arial Regular" charset="0"/>
              </a:endParaRPr>
            </a:p>
          </p:txBody>
        </p:sp>
        <p:sp>
          <p:nvSpPr>
            <p:cNvPr id="277" name="Freeform 92"/>
            <p:cNvSpPr>
              <a:spLocks noChangeArrowheads="1"/>
            </p:cNvSpPr>
            <p:nvPr/>
          </p:nvSpPr>
          <p:spPr bwMode="auto">
            <a:xfrm>
              <a:off x="4008438" y="2871788"/>
              <a:ext cx="220662" cy="201612"/>
            </a:xfrm>
            <a:custGeom>
              <a:avLst/>
              <a:gdLst>
                <a:gd name="T0" fmla="*/ 0 w 613"/>
                <a:gd name="T1" fmla="*/ 37 h 558"/>
                <a:gd name="T2" fmla="*/ 0 w 613"/>
                <a:gd name="T3" fmla="*/ 37 h 558"/>
                <a:gd name="T4" fmla="*/ 0 w 613"/>
                <a:gd name="T5" fmla="*/ 148 h 558"/>
                <a:gd name="T6" fmla="*/ 38 w 613"/>
                <a:gd name="T7" fmla="*/ 315 h 558"/>
                <a:gd name="T8" fmla="*/ 167 w 613"/>
                <a:gd name="T9" fmla="*/ 408 h 558"/>
                <a:gd name="T10" fmla="*/ 223 w 613"/>
                <a:gd name="T11" fmla="*/ 538 h 558"/>
                <a:gd name="T12" fmla="*/ 316 w 613"/>
                <a:gd name="T13" fmla="*/ 427 h 558"/>
                <a:gd name="T14" fmla="*/ 520 w 613"/>
                <a:gd name="T15" fmla="*/ 371 h 558"/>
                <a:gd name="T16" fmla="*/ 538 w 613"/>
                <a:gd name="T17" fmla="*/ 315 h 558"/>
                <a:gd name="T18" fmla="*/ 297 w 613"/>
                <a:gd name="T19" fmla="*/ 186 h 558"/>
                <a:gd name="T20" fmla="*/ 205 w 613"/>
                <a:gd name="T21" fmla="*/ 74 h 558"/>
                <a:gd name="T22" fmla="*/ 0 w 613"/>
                <a:gd name="T23" fmla="*/ 37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3" h="558">
                  <a:moveTo>
                    <a:pt x="0" y="37"/>
                  </a:moveTo>
                  <a:lnTo>
                    <a:pt x="0" y="37"/>
                  </a:lnTo>
                  <a:cubicBezTo>
                    <a:pt x="0" y="37"/>
                    <a:pt x="0" y="130"/>
                    <a:pt x="0" y="148"/>
                  </a:cubicBezTo>
                  <a:cubicBezTo>
                    <a:pt x="0" y="186"/>
                    <a:pt x="0" y="297"/>
                    <a:pt x="38" y="315"/>
                  </a:cubicBezTo>
                  <a:cubicBezTo>
                    <a:pt x="75" y="353"/>
                    <a:pt x="149" y="371"/>
                    <a:pt x="167" y="408"/>
                  </a:cubicBezTo>
                  <a:cubicBezTo>
                    <a:pt x="186" y="445"/>
                    <a:pt x="186" y="538"/>
                    <a:pt x="223" y="538"/>
                  </a:cubicBezTo>
                  <a:cubicBezTo>
                    <a:pt x="260" y="557"/>
                    <a:pt x="297" y="445"/>
                    <a:pt x="316" y="427"/>
                  </a:cubicBezTo>
                  <a:cubicBezTo>
                    <a:pt x="335" y="408"/>
                    <a:pt x="464" y="371"/>
                    <a:pt x="520" y="371"/>
                  </a:cubicBezTo>
                  <a:cubicBezTo>
                    <a:pt x="594" y="371"/>
                    <a:pt x="612" y="371"/>
                    <a:pt x="538" y="315"/>
                  </a:cubicBezTo>
                  <a:cubicBezTo>
                    <a:pt x="446" y="278"/>
                    <a:pt x="335" y="204"/>
                    <a:pt x="297" y="186"/>
                  </a:cubicBezTo>
                  <a:cubicBezTo>
                    <a:pt x="279" y="167"/>
                    <a:pt x="205" y="74"/>
                    <a:pt x="205" y="74"/>
                  </a:cubicBezTo>
                  <a:cubicBezTo>
                    <a:pt x="205" y="74"/>
                    <a:pt x="0" y="0"/>
                    <a:pt x="0"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8" name="Freeform 93"/>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9525" cap="flat">
              <a:solidFill>
                <a:srgbClr val="1D76BB"/>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9" name="Freeform 94"/>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0" name="Freeform 95"/>
            <p:cNvSpPr>
              <a:spLocks noChangeArrowheads="1"/>
            </p:cNvSpPr>
            <p:nvPr/>
          </p:nvSpPr>
          <p:spPr bwMode="auto">
            <a:xfrm>
              <a:off x="6692900" y="5195888"/>
              <a:ext cx="33338" cy="53975"/>
            </a:xfrm>
            <a:custGeom>
              <a:avLst/>
              <a:gdLst>
                <a:gd name="T0" fmla="*/ 37 w 94"/>
                <a:gd name="T1" fmla="*/ 18 h 149"/>
                <a:gd name="T2" fmla="*/ 37 w 94"/>
                <a:gd name="T3" fmla="*/ 18 h 149"/>
                <a:gd name="T4" fmla="*/ 18 w 94"/>
                <a:gd name="T5" fmla="*/ 111 h 149"/>
                <a:gd name="T6" fmla="*/ 93 w 94"/>
                <a:gd name="T7" fmla="*/ 148 h 149"/>
                <a:gd name="T8" fmla="*/ 37 w 94"/>
                <a:gd name="T9" fmla="*/ 18 h 149"/>
              </a:gdLst>
              <a:ahLst/>
              <a:cxnLst>
                <a:cxn ang="0">
                  <a:pos x="T0" y="T1"/>
                </a:cxn>
                <a:cxn ang="0">
                  <a:pos x="T2" y="T3"/>
                </a:cxn>
                <a:cxn ang="0">
                  <a:pos x="T4" y="T5"/>
                </a:cxn>
                <a:cxn ang="0">
                  <a:pos x="T6" y="T7"/>
                </a:cxn>
                <a:cxn ang="0">
                  <a:pos x="T8" y="T9"/>
                </a:cxn>
              </a:cxnLst>
              <a:rect l="0" t="0" r="r" b="b"/>
              <a:pathLst>
                <a:path w="94" h="149">
                  <a:moveTo>
                    <a:pt x="37" y="18"/>
                  </a:moveTo>
                  <a:lnTo>
                    <a:pt x="37" y="18"/>
                  </a:lnTo>
                  <a:cubicBezTo>
                    <a:pt x="37" y="18"/>
                    <a:pt x="0" y="92"/>
                    <a:pt x="18" y="111"/>
                  </a:cubicBezTo>
                  <a:cubicBezTo>
                    <a:pt x="37" y="111"/>
                    <a:pt x="93" y="148"/>
                    <a:pt x="93" y="148"/>
                  </a:cubicBezTo>
                  <a:cubicBezTo>
                    <a:pt x="93" y="148"/>
                    <a:pt x="74" y="0"/>
                    <a:pt x="37" y="1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1" name="Freeform 96"/>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 name="T8" fmla="*/ 111 w 112"/>
                <a:gd name="T9" fmla="*/ 112 h 131"/>
              </a:gdLst>
              <a:ahLst/>
              <a:cxnLst>
                <a:cxn ang="0">
                  <a:pos x="T0" y="T1"/>
                </a:cxn>
                <a:cxn ang="0">
                  <a:pos x="T2" y="T3"/>
                </a:cxn>
                <a:cxn ang="0">
                  <a:pos x="T4" y="T5"/>
                </a:cxn>
                <a:cxn ang="0">
                  <a:pos x="T6" y="T7"/>
                </a:cxn>
                <a:cxn ang="0">
                  <a:pos x="T8" y="T9"/>
                </a:cxn>
              </a:cxnLst>
              <a:rect l="0" t="0" r="r" b="b"/>
              <a:pathLst>
                <a:path w="112" h="131">
                  <a:moveTo>
                    <a:pt x="111" y="112"/>
                  </a:moveTo>
                  <a:lnTo>
                    <a:pt x="111" y="112"/>
                  </a:lnTo>
                  <a:cubicBezTo>
                    <a:pt x="111" y="112"/>
                    <a:pt x="19" y="0"/>
                    <a:pt x="0" y="38"/>
                  </a:cubicBezTo>
                  <a:cubicBezTo>
                    <a:pt x="0" y="38"/>
                    <a:pt x="0" y="130"/>
                    <a:pt x="19" y="112"/>
                  </a:cubicBezTo>
                  <a:lnTo>
                    <a:pt x="111" y="112"/>
                  </a:lnTo>
                </a:path>
              </a:pathLst>
            </a:custGeom>
            <a:grpFill/>
            <a:ln w="9525" cap="flat">
              <a:solidFill>
                <a:srgbClr val="221F1F"/>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2" name="Freeform 97"/>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Lst>
              <a:ahLst/>
              <a:cxnLst>
                <a:cxn ang="0">
                  <a:pos x="T0" y="T1"/>
                </a:cxn>
                <a:cxn ang="0">
                  <a:pos x="T2" y="T3"/>
                </a:cxn>
                <a:cxn ang="0">
                  <a:pos x="T4" y="T5"/>
                </a:cxn>
                <a:cxn ang="0">
                  <a:pos x="T6" y="T7"/>
                </a:cxn>
              </a:cxnLst>
              <a:rect l="0" t="0" r="r" b="b"/>
              <a:pathLst>
                <a:path w="112" h="131">
                  <a:moveTo>
                    <a:pt x="111" y="112"/>
                  </a:moveTo>
                  <a:lnTo>
                    <a:pt x="111" y="112"/>
                  </a:lnTo>
                  <a:cubicBezTo>
                    <a:pt x="111" y="112"/>
                    <a:pt x="19" y="0"/>
                    <a:pt x="0" y="38"/>
                  </a:cubicBezTo>
                  <a:cubicBezTo>
                    <a:pt x="0" y="38"/>
                    <a:pt x="0" y="130"/>
                    <a:pt x="19" y="112"/>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Arial Regular" charset="0"/>
              </a:endParaRPr>
            </a:p>
          </p:txBody>
        </p:sp>
      </p:grpSp>
      <p:sp>
        <p:nvSpPr>
          <p:cNvPr id="126" name="Title 20"/>
          <p:cNvSpPr txBox="1">
            <a:spLocks/>
          </p:cNvSpPr>
          <p:nvPr/>
        </p:nvSpPr>
        <p:spPr>
          <a:xfrm>
            <a:off x="12160992" y="3671059"/>
            <a:ext cx="10966637" cy="3434787"/>
          </a:xfrm>
          <a:prstGeom prst="rect">
            <a:avLst/>
          </a:prstGeom>
        </p:spPr>
        <p:txBody>
          <a:bodyPr vert="horz" wrap="square"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2400" dirty="0">
                <a:solidFill>
                  <a:schemeClr val="tx1"/>
                </a:solidFill>
                <a:latin typeface="Arial Regular" charset="0"/>
                <a:cs typeface="Arial Regular" charset="0"/>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p>
          <a:p>
            <a:pPr algn="l">
              <a:lnSpc>
                <a:spcPct val="130000"/>
              </a:lnSpc>
            </a:pPr>
            <a:endParaRPr lang="pt-BR" sz="2400" dirty="0">
              <a:solidFill>
                <a:schemeClr val="tx1"/>
              </a:solidFill>
              <a:latin typeface="Arial Regular" charset="0"/>
              <a:cs typeface="Arial Regular" charset="0"/>
            </a:endParaRPr>
          </a:p>
          <a:p>
            <a:pPr algn="l">
              <a:lnSpc>
                <a:spcPct val="130000"/>
              </a:lnSpc>
            </a:pPr>
            <a:r>
              <a:rPr lang="pt-BR" sz="2400" dirty="0">
                <a:solidFill>
                  <a:schemeClr val="tx1"/>
                </a:solidFill>
                <a:latin typeface="Arial Regular" charset="0"/>
                <a:cs typeface="Arial Regular" charset="0"/>
              </a:rPr>
              <a:t>Lorem ipsum dolor sit amet, consectetur adipiscing elit. Aliquam tincidunt ante nec sem congue convallis. Pellentesque vel mauris quis nisl ornare</a:t>
            </a:r>
            <a:endParaRPr lang="en-US" sz="2400" dirty="0">
              <a:solidFill>
                <a:schemeClr val="tx1"/>
              </a:solidFill>
              <a:latin typeface="Arial Regular" charset="0"/>
              <a:cs typeface="Arial Regular" charset="0"/>
            </a:endParaRPr>
          </a:p>
        </p:txBody>
      </p:sp>
      <p:sp>
        <p:nvSpPr>
          <p:cNvPr id="141" name="TextBox 140"/>
          <p:cNvSpPr txBox="1"/>
          <p:nvPr/>
        </p:nvSpPr>
        <p:spPr>
          <a:xfrm>
            <a:off x="18325968" y="9295367"/>
            <a:ext cx="4801661" cy="1027937"/>
          </a:xfrm>
          <a:prstGeom prst="rect">
            <a:avLst/>
          </a:prstGeom>
          <a:noFill/>
        </p:spPr>
        <p:txBody>
          <a:bodyPr wrap="square" lIns="219419" tIns="109710" rIns="219419" bIns="109710" rtlCol="0">
            <a:spAutoFit/>
          </a:bodyPr>
          <a:lstStyle/>
          <a:p>
            <a:pPr>
              <a:lnSpc>
                <a:spcPct val="110000"/>
              </a:lnSpc>
            </a:pPr>
            <a:r>
              <a:rPr lang="en-US" sz="2400" dirty="0">
                <a:solidFill>
                  <a:schemeClr val="tx2"/>
                </a:solidFill>
                <a:latin typeface="Arial Regular" charset="0"/>
                <a:ea typeface="Arial Regular" charset="0"/>
                <a:cs typeface="Arial Regular" charset="0"/>
              </a:rPr>
              <a:t>Creativity is the key </a:t>
            </a:r>
            <a:r>
              <a:rPr lang="en-US" sz="2400" dirty="0">
                <a:latin typeface="Arial Regular" charset="0"/>
                <a:ea typeface="Arial Regular" charset="0"/>
                <a:cs typeface="Arial Regular" charset="0"/>
              </a:rPr>
              <a:t>to success in the future and primary</a:t>
            </a:r>
          </a:p>
        </p:txBody>
      </p:sp>
      <p:sp>
        <p:nvSpPr>
          <p:cNvPr id="142" name="TextBox 141"/>
          <p:cNvSpPr txBox="1"/>
          <p:nvPr/>
        </p:nvSpPr>
        <p:spPr>
          <a:xfrm>
            <a:off x="12828744" y="9295367"/>
            <a:ext cx="4801661" cy="1027937"/>
          </a:xfrm>
          <a:prstGeom prst="rect">
            <a:avLst/>
          </a:prstGeom>
          <a:noFill/>
        </p:spPr>
        <p:txBody>
          <a:bodyPr wrap="square" lIns="219419" tIns="109710" rIns="219419" bIns="109710" rtlCol="0">
            <a:spAutoFit/>
          </a:bodyPr>
          <a:lstStyle/>
          <a:p>
            <a:pPr>
              <a:lnSpc>
                <a:spcPct val="110000"/>
              </a:lnSpc>
            </a:pPr>
            <a:r>
              <a:rPr lang="en-US" sz="2400" dirty="0">
                <a:solidFill>
                  <a:schemeClr val="tx2"/>
                </a:solidFill>
                <a:latin typeface="Arial Regular" charset="0"/>
                <a:ea typeface="Arial Regular" charset="0"/>
                <a:cs typeface="Arial Regular" charset="0"/>
              </a:rPr>
              <a:t>Creativity is the key </a:t>
            </a:r>
            <a:r>
              <a:rPr lang="en-US" sz="2400" dirty="0">
                <a:latin typeface="Arial Regular" charset="0"/>
                <a:ea typeface="Arial Regular" charset="0"/>
                <a:cs typeface="Arial Regular" charset="0"/>
              </a:rPr>
              <a:t>to success in the future and primary</a:t>
            </a:r>
          </a:p>
        </p:txBody>
      </p:sp>
      <p:sp>
        <p:nvSpPr>
          <p:cNvPr id="143" name="TextBox 142"/>
          <p:cNvSpPr txBox="1"/>
          <p:nvPr/>
        </p:nvSpPr>
        <p:spPr>
          <a:xfrm>
            <a:off x="12828744" y="7907356"/>
            <a:ext cx="4801661" cy="1027937"/>
          </a:xfrm>
          <a:prstGeom prst="rect">
            <a:avLst/>
          </a:prstGeom>
          <a:noFill/>
        </p:spPr>
        <p:txBody>
          <a:bodyPr wrap="square" lIns="219419" tIns="109710" rIns="219419" bIns="109710" rtlCol="0">
            <a:spAutoFit/>
          </a:bodyPr>
          <a:lstStyle/>
          <a:p>
            <a:pPr>
              <a:lnSpc>
                <a:spcPct val="110000"/>
              </a:lnSpc>
            </a:pPr>
            <a:r>
              <a:rPr lang="en-US" sz="2400" dirty="0">
                <a:solidFill>
                  <a:schemeClr val="tx2"/>
                </a:solidFill>
                <a:latin typeface="Arial Regular" charset="0"/>
                <a:ea typeface="Arial Regular" charset="0"/>
                <a:cs typeface="Arial Regular" charset="0"/>
              </a:rPr>
              <a:t>Creativity is the key </a:t>
            </a:r>
            <a:r>
              <a:rPr lang="en-US" sz="2400" dirty="0">
                <a:latin typeface="Arial Regular" charset="0"/>
                <a:ea typeface="Arial Regular" charset="0"/>
                <a:cs typeface="Arial Regular" charset="0"/>
              </a:rPr>
              <a:t>to success in the future and primary</a:t>
            </a:r>
          </a:p>
        </p:txBody>
      </p:sp>
      <p:sp>
        <p:nvSpPr>
          <p:cNvPr id="149" name="TextBox 148"/>
          <p:cNvSpPr txBox="1"/>
          <p:nvPr/>
        </p:nvSpPr>
        <p:spPr>
          <a:xfrm>
            <a:off x="18325968" y="7907356"/>
            <a:ext cx="4801661" cy="1027937"/>
          </a:xfrm>
          <a:prstGeom prst="rect">
            <a:avLst/>
          </a:prstGeom>
          <a:noFill/>
        </p:spPr>
        <p:txBody>
          <a:bodyPr wrap="square" lIns="219419" tIns="109710" rIns="219419" bIns="109710" rtlCol="0">
            <a:spAutoFit/>
          </a:bodyPr>
          <a:lstStyle/>
          <a:p>
            <a:pPr>
              <a:lnSpc>
                <a:spcPct val="110000"/>
              </a:lnSpc>
            </a:pPr>
            <a:r>
              <a:rPr lang="en-US" sz="2400" dirty="0">
                <a:solidFill>
                  <a:schemeClr val="tx2"/>
                </a:solidFill>
                <a:latin typeface="Arial Regular" charset="0"/>
                <a:ea typeface="Arial Regular" charset="0"/>
                <a:cs typeface="Arial Regular" charset="0"/>
              </a:rPr>
              <a:t>Creativity is the key </a:t>
            </a:r>
            <a:r>
              <a:rPr lang="en-US" sz="2400" dirty="0">
                <a:latin typeface="Arial Regular" charset="0"/>
                <a:ea typeface="Arial Regular" charset="0"/>
                <a:cs typeface="Arial Regular" charset="0"/>
              </a:rPr>
              <a:t>to success in the future and primary</a:t>
            </a:r>
          </a:p>
        </p:txBody>
      </p:sp>
      <p:sp>
        <p:nvSpPr>
          <p:cNvPr id="111" name="TextBox 110"/>
          <p:cNvSpPr txBox="1"/>
          <p:nvPr/>
        </p:nvSpPr>
        <p:spPr>
          <a:xfrm>
            <a:off x="14551189" y="483017"/>
            <a:ext cx="5955440"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Africa Map</a:t>
            </a:r>
            <a:endParaRPr lang="id-ID" sz="8800" b="1" dirty="0" smtClean="0">
              <a:solidFill>
                <a:schemeClr val="tx2"/>
              </a:solidFill>
              <a:latin typeface="Arial Bold" charset="0"/>
              <a:ea typeface="Arial Bold" charset="0"/>
              <a:cs typeface="Arial Bold" charset="0"/>
            </a:endParaRPr>
          </a:p>
        </p:txBody>
      </p:sp>
      <p:sp>
        <p:nvSpPr>
          <p:cNvPr id="112" name="Rectangle 111"/>
          <p:cNvSpPr/>
          <p:nvPr/>
        </p:nvSpPr>
        <p:spPr>
          <a:xfrm>
            <a:off x="16772930"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13" name="Subtitle 2"/>
          <p:cNvSpPr txBox="1">
            <a:spLocks/>
          </p:cNvSpPr>
          <p:nvPr/>
        </p:nvSpPr>
        <p:spPr>
          <a:xfrm>
            <a:off x="14794333"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122" name="Shape 2525"/>
          <p:cNvSpPr/>
          <p:nvPr/>
        </p:nvSpPr>
        <p:spPr>
          <a:xfrm>
            <a:off x="12138869" y="8039882"/>
            <a:ext cx="683156" cy="683156"/>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23" name="Shape 2912"/>
          <p:cNvSpPr/>
          <p:nvPr/>
        </p:nvSpPr>
        <p:spPr>
          <a:xfrm>
            <a:off x="12174846" y="9482698"/>
            <a:ext cx="655466" cy="655466"/>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24" name="Shape 2689"/>
          <p:cNvSpPr/>
          <p:nvPr/>
        </p:nvSpPr>
        <p:spPr>
          <a:xfrm>
            <a:off x="17739977" y="8160087"/>
            <a:ext cx="595632" cy="595632"/>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25" name="Shape 2934"/>
          <p:cNvSpPr/>
          <p:nvPr/>
        </p:nvSpPr>
        <p:spPr>
          <a:xfrm>
            <a:off x="17778729" y="9458265"/>
            <a:ext cx="476702" cy="655464"/>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Tree>
    <p:extLst>
      <p:ext uri="{BB962C8B-B14F-4D97-AF65-F5344CB8AC3E}">
        <p14:creationId xmlns:p14="http://schemas.microsoft.com/office/powerpoint/2010/main" val="77670111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 name="Group 4"/>
          <p:cNvGrpSpPr>
            <a:grpSpLocks noChangeAspect="1"/>
          </p:cNvGrpSpPr>
          <p:nvPr/>
        </p:nvGrpSpPr>
        <p:grpSpPr bwMode="auto">
          <a:xfrm>
            <a:off x="4523102" y="3457309"/>
            <a:ext cx="15363299" cy="8061560"/>
            <a:chOff x="762" y="1755"/>
            <a:chExt cx="4362" cy="2567"/>
          </a:xfrm>
          <a:solidFill>
            <a:schemeClr val="bg1">
              <a:lumMod val="75000"/>
            </a:schemeClr>
          </a:solidFill>
        </p:grpSpPr>
        <p:sp>
          <p:nvSpPr>
            <p:cNvPr id="60" name="Freeform 9"/>
            <p:cNvSpPr>
              <a:spLocks/>
            </p:cNvSpPr>
            <p:nvPr/>
          </p:nvSpPr>
          <p:spPr bwMode="auto">
            <a:xfrm>
              <a:off x="1229" y="2907"/>
              <a:ext cx="31" cy="31"/>
            </a:xfrm>
            <a:custGeom>
              <a:avLst/>
              <a:gdLst>
                <a:gd name="T0" fmla="*/ 3 w 15"/>
                <a:gd name="T1" fmla="*/ 1 h 15"/>
                <a:gd name="T2" fmla="*/ 6 w 15"/>
                <a:gd name="T3" fmla="*/ 6 h 15"/>
                <a:gd name="T4" fmla="*/ 9 w 15"/>
                <a:gd name="T5" fmla="*/ 0 h 15"/>
                <a:gd name="T6" fmla="*/ 15 w 15"/>
                <a:gd name="T7" fmla="*/ 7 h 15"/>
                <a:gd name="T8" fmla="*/ 8 w 15"/>
                <a:gd name="T9" fmla="*/ 15 h 15"/>
                <a:gd name="T10" fmla="*/ 0 w 15"/>
                <a:gd name="T11" fmla="*/ 7 h 15"/>
                <a:gd name="T12" fmla="*/ 3 w 15"/>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3" y="1"/>
                  </a:moveTo>
                  <a:cubicBezTo>
                    <a:pt x="5" y="3"/>
                    <a:pt x="5" y="5"/>
                    <a:pt x="6" y="6"/>
                  </a:cubicBezTo>
                  <a:cubicBezTo>
                    <a:pt x="6" y="7"/>
                    <a:pt x="11" y="4"/>
                    <a:pt x="9" y="0"/>
                  </a:cubicBezTo>
                  <a:cubicBezTo>
                    <a:pt x="12" y="0"/>
                    <a:pt x="15" y="4"/>
                    <a:pt x="15" y="7"/>
                  </a:cubicBezTo>
                  <a:cubicBezTo>
                    <a:pt x="15" y="11"/>
                    <a:pt x="12" y="15"/>
                    <a:pt x="8" y="15"/>
                  </a:cubicBezTo>
                  <a:cubicBezTo>
                    <a:pt x="4" y="15"/>
                    <a:pt x="0" y="11"/>
                    <a:pt x="0" y="7"/>
                  </a:cubicBezTo>
                  <a:cubicBezTo>
                    <a:pt x="0" y="5"/>
                    <a:pt x="2" y="3"/>
                    <a:pt x="3" y="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61" name="Freeform 10"/>
            <p:cNvSpPr>
              <a:spLocks/>
            </p:cNvSpPr>
            <p:nvPr/>
          </p:nvSpPr>
          <p:spPr bwMode="auto">
            <a:xfrm>
              <a:off x="4234" y="2453"/>
              <a:ext cx="421" cy="565"/>
            </a:xfrm>
            <a:custGeom>
              <a:avLst/>
              <a:gdLst>
                <a:gd name="T0" fmla="*/ 193 w 202"/>
                <a:gd name="T1" fmla="*/ 56 h 271"/>
                <a:gd name="T2" fmla="*/ 200 w 202"/>
                <a:gd name="T3" fmla="*/ 95 h 271"/>
                <a:gd name="T4" fmla="*/ 181 w 202"/>
                <a:gd name="T5" fmla="*/ 88 h 271"/>
                <a:gd name="T6" fmla="*/ 164 w 202"/>
                <a:gd name="T7" fmla="*/ 88 h 271"/>
                <a:gd name="T8" fmla="*/ 155 w 202"/>
                <a:gd name="T9" fmla="*/ 104 h 271"/>
                <a:gd name="T10" fmla="*/ 154 w 202"/>
                <a:gd name="T11" fmla="*/ 124 h 271"/>
                <a:gd name="T12" fmla="*/ 164 w 202"/>
                <a:gd name="T13" fmla="*/ 144 h 271"/>
                <a:gd name="T14" fmla="*/ 167 w 202"/>
                <a:gd name="T15" fmla="*/ 169 h 271"/>
                <a:gd name="T16" fmla="*/ 176 w 202"/>
                <a:gd name="T17" fmla="*/ 184 h 271"/>
                <a:gd name="T18" fmla="*/ 193 w 202"/>
                <a:gd name="T19" fmla="*/ 181 h 271"/>
                <a:gd name="T20" fmla="*/ 187 w 202"/>
                <a:gd name="T21" fmla="*/ 198 h 271"/>
                <a:gd name="T22" fmla="*/ 178 w 202"/>
                <a:gd name="T23" fmla="*/ 213 h 271"/>
                <a:gd name="T24" fmla="*/ 163 w 202"/>
                <a:gd name="T25" fmla="*/ 231 h 271"/>
                <a:gd name="T26" fmla="*/ 161 w 202"/>
                <a:gd name="T27" fmla="*/ 217 h 271"/>
                <a:gd name="T28" fmla="*/ 147 w 202"/>
                <a:gd name="T29" fmla="*/ 227 h 271"/>
                <a:gd name="T30" fmla="*/ 127 w 202"/>
                <a:gd name="T31" fmla="*/ 241 h 271"/>
                <a:gd name="T32" fmla="*/ 130 w 202"/>
                <a:gd name="T33" fmla="*/ 255 h 271"/>
                <a:gd name="T34" fmla="*/ 113 w 202"/>
                <a:gd name="T35" fmla="*/ 269 h 271"/>
                <a:gd name="T36" fmla="*/ 103 w 202"/>
                <a:gd name="T37" fmla="*/ 260 h 271"/>
                <a:gd name="T38" fmla="*/ 89 w 202"/>
                <a:gd name="T39" fmla="*/ 260 h 271"/>
                <a:gd name="T40" fmla="*/ 74 w 202"/>
                <a:gd name="T41" fmla="*/ 266 h 271"/>
                <a:gd name="T42" fmla="*/ 75 w 202"/>
                <a:gd name="T43" fmla="*/ 253 h 271"/>
                <a:gd name="T44" fmla="*/ 75 w 202"/>
                <a:gd name="T45" fmla="*/ 245 h 271"/>
                <a:gd name="T46" fmla="*/ 59 w 202"/>
                <a:gd name="T47" fmla="*/ 230 h 271"/>
                <a:gd name="T48" fmla="*/ 36 w 202"/>
                <a:gd name="T49" fmla="*/ 238 h 271"/>
                <a:gd name="T50" fmla="*/ 30 w 202"/>
                <a:gd name="T51" fmla="*/ 227 h 271"/>
                <a:gd name="T52" fmla="*/ 10 w 202"/>
                <a:gd name="T53" fmla="*/ 208 h 271"/>
                <a:gd name="T54" fmla="*/ 4 w 202"/>
                <a:gd name="T55" fmla="*/ 189 h 271"/>
                <a:gd name="T56" fmla="*/ 7 w 202"/>
                <a:gd name="T57" fmla="*/ 176 h 271"/>
                <a:gd name="T58" fmla="*/ 18 w 202"/>
                <a:gd name="T59" fmla="*/ 171 h 271"/>
                <a:gd name="T60" fmla="*/ 9 w 202"/>
                <a:gd name="T61" fmla="*/ 159 h 271"/>
                <a:gd name="T62" fmla="*/ 22 w 202"/>
                <a:gd name="T63" fmla="*/ 149 h 271"/>
                <a:gd name="T64" fmla="*/ 30 w 202"/>
                <a:gd name="T65" fmla="*/ 142 h 271"/>
                <a:gd name="T66" fmla="*/ 39 w 202"/>
                <a:gd name="T67" fmla="*/ 131 h 271"/>
                <a:gd name="T68" fmla="*/ 48 w 202"/>
                <a:gd name="T69" fmla="*/ 119 h 271"/>
                <a:gd name="T70" fmla="*/ 34 w 202"/>
                <a:gd name="T71" fmla="*/ 101 h 271"/>
                <a:gd name="T72" fmla="*/ 25 w 202"/>
                <a:gd name="T73" fmla="*/ 79 h 271"/>
                <a:gd name="T74" fmla="*/ 25 w 202"/>
                <a:gd name="T75" fmla="*/ 69 h 271"/>
                <a:gd name="T76" fmla="*/ 29 w 202"/>
                <a:gd name="T77" fmla="*/ 61 h 271"/>
                <a:gd name="T78" fmla="*/ 38 w 202"/>
                <a:gd name="T79" fmla="*/ 51 h 271"/>
                <a:gd name="T80" fmla="*/ 50 w 202"/>
                <a:gd name="T81" fmla="*/ 43 h 271"/>
                <a:gd name="T82" fmla="*/ 50 w 202"/>
                <a:gd name="T83" fmla="*/ 26 h 271"/>
                <a:gd name="T84" fmla="*/ 55 w 202"/>
                <a:gd name="T85" fmla="*/ 17 h 271"/>
                <a:gd name="T86" fmla="*/ 72 w 202"/>
                <a:gd name="T87" fmla="*/ 27 h 271"/>
                <a:gd name="T88" fmla="*/ 94 w 202"/>
                <a:gd name="T89" fmla="*/ 24 h 271"/>
                <a:gd name="T90" fmla="*/ 109 w 202"/>
                <a:gd name="T91" fmla="*/ 14 h 271"/>
                <a:gd name="T92" fmla="*/ 131 w 202"/>
                <a:gd name="T93" fmla="*/ 2 h 271"/>
                <a:gd name="T94" fmla="*/ 139 w 202"/>
                <a:gd name="T95" fmla="*/ 16 h 271"/>
                <a:gd name="T96" fmla="*/ 147 w 202"/>
                <a:gd name="T97" fmla="*/ 20 h 271"/>
                <a:gd name="T98" fmla="*/ 157 w 202"/>
                <a:gd name="T99" fmla="*/ 32 h 271"/>
                <a:gd name="T100" fmla="*/ 174 w 202"/>
                <a:gd name="T101" fmla="*/ 35 h 271"/>
                <a:gd name="T102" fmla="*/ 179 w 202"/>
                <a:gd name="T103" fmla="*/ 52 h 271"/>
                <a:gd name="T104" fmla="*/ 187 w 202"/>
                <a:gd name="T105" fmla="*/ 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271">
                  <a:moveTo>
                    <a:pt x="193" y="55"/>
                  </a:moveTo>
                  <a:cubicBezTo>
                    <a:pt x="193" y="55"/>
                    <a:pt x="193" y="55"/>
                    <a:pt x="193" y="56"/>
                  </a:cubicBezTo>
                  <a:cubicBezTo>
                    <a:pt x="194" y="58"/>
                    <a:pt x="199" y="80"/>
                    <a:pt x="200" y="84"/>
                  </a:cubicBezTo>
                  <a:cubicBezTo>
                    <a:pt x="201" y="89"/>
                    <a:pt x="202" y="94"/>
                    <a:pt x="200" y="95"/>
                  </a:cubicBezTo>
                  <a:cubicBezTo>
                    <a:pt x="199" y="95"/>
                    <a:pt x="195" y="89"/>
                    <a:pt x="192" y="90"/>
                  </a:cubicBezTo>
                  <a:cubicBezTo>
                    <a:pt x="189" y="92"/>
                    <a:pt x="184" y="91"/>
                    <a:pt x="181" y="88"/>
                  </a:cubicBezTo>
                  <a:cubicBezTo>
                    <a:pt x="178" y="86"/>
                    <a:pt x="175" y="76"/>
                    <a:pt x="171" y="78"/>
                  </a:cubicBezTo>
                  <a:cubicBezTo>
                    <a:pt x="168" y="81"/>
                    <a:pt x="166" y="88"/>
                    <a:pt x="164" y="88"/>
                  </a:cubicBezTo>
                  <a:cubicBezTo>
                    <a:pt x="162" y="88"/>
                    <a:pt x="160" y="90"/>
                    <a:pt x="158" y="93"/>
                  </a:cubicBezTo>
                  <a:cubicBezTo>
                    <a:pt x="156" y="95"/>
                    <a:pt x="158" y="101"/>
                    <a:pt x="155" y="104"/>
                  </a:cubicBezTo>
                  <a:cubicBezTo>
                    <a:pt x="152" y="107"/>
                    <a:pt x="151" y="109"/>
                    <a:pt x="151" y="114"/>
                  </a:cubicBezTo>
                  <a:cubicBezTo>
                    <a:pt x="152" y="118"/>
                    <a:pt x="149" y="119"/>
                    <a:pt x="154" y="124"/>
                  </a:cubicBezTo>
                  <a:cubicBezTo>
                    <a:pt x="160" y="128"/>
                    <a:pt x="159" y="129"/>
                    <a:pt x="160" y="133"/>
                  </a:cubicBezTo>
                  <a:cubicBezTo>
                    <a:pt x="160" y="137"/>
                    <a:pt x="161" y="140"/>
                    <a:pt x="164" y="144"/>
                  </a:cubicBezTo>
                  <a:cubicBezTo>
                    <a:pt x="166" y="149"/>
                    <a:pt x="163" y="151"/>
                    <a:pt x="163" y="155"/>
                  </a:cubicBezTo>
                  <a:cubicBezTo>
                    <a:pt x="162" y="159"/>
                    <a:pt x="164" y="164"/>
                    <a:pt x="167" y="169"/>
                  </a:cubicBezTo>
                  <a:cubicBezTo>
                    <a:pt x="170" y="173"/>
                    <a:pt x="171" y="175"/>
                    <a:pt x="171" y="178"/>
                  </a:cubicBezTo>
                  <a:cubicBezTo>
                    <a:pt x="171" y="182"/>
                    <a:pt x="175" y="184"/>
                    <a:pt x="176" y="184"/>
                  </a:cubicBezTo>
                  <a:cubicBezTo>
                    <a:pt x="178" y="184"/>
                    <a:pt x="181" y="181"/>
                    <a:pt x="182" y="178"/>
                  </a:cubicBezTo>
                  <a:cubicBezTo>
                    <a:pt x="182" y="174"/>
                    <a:pt x="191" y="175"/>
                    <a:pt x="193" y="181"/>
                  </a:cubicBezTo>
                  <a:cubicBezTo>
                    <a:pt x="194" y="186"/>
                    <a:pt x="189" y="186"/>
                    <a:pt x="187" y="189"/>
                  </a:cubicBezTo>
                  <a:cubicBezTo>
                    <a:pt x="186" y="193"/>
                    <a:pt x="191" y="197"/>
                    <a:pt x="187" y="198"/>
                  </a:cubicBezTo>
                  <a:cubicBezTo>
                    <a:pt x="183" y="199"/>
                    <a:pt x="180" y="200"/>
                    <a:pt x="179" y="203"/>
                  </a:cubicBezTo>
                  <a:cubicBezTo>
                    <a:pt x="178" y="206"/>
                    <a:pt x="178" y="209"/>
                    <a:pt x="178" y="213"/>
                  </a:cubicBezTo>
                  <a:cubicBezTo>
                    <a:pt x="177" y="216"/>
                    <a:pt x="173" y="214"/>
                    <a:pt x="172" y="218"/>
                  </a:cubicBezTo>
                  <a:cubicBezTo>
                    <a:pt x="171" y="223"/>
                    <a:pt x="168" y="231"/>
                    <a:pt x="163" y="231"/>
                  </a:cubicBezTo>
                  <a:cubicBezTo>
                    <a:pt x="158" y="230"/>
                    <a:pt x="155" y="228"/>
                    <a:pt x="158" y="224"/>
                  </a:cubicBezTo>
                  <a:cubicBezTo>
                    <a:pt x="161" y="221"/>
                    <a:pt x="165" y="217"/>
                    <a:pt x="161" y="217"/>
                  </a:cubicBezTo>
                  <a:cubicBezTo>
                    <a:pt x="158" y="217"/>
                    <a:pt x="155" y="216"/>
                    <a:pt x="150" y="219"/>
                  </a:cubicBezTo>
                  <a:cubicBezTo>
                    <a:pt x="145" y="222"/>
                    <a:pt x="152" y="227"/>
                    <a:pt x="147" y="227"/>
                  </a:cubicBezTo>
                  <a:cubicBezTo>
                    <a:pt x="142" y="227"/>
                    <a:pt x="133" y="229"/>
                    <a:pt x="130" y="232"/>
                  </a:cubicBezTo>
                  <a:cubicBezTo>
                    <a:pt x="127" y="235"/>
                    <a:pt x="126" y="236"/>
                    <a:pt x="127" y="241"/>
                  </a:cubicBezTo>
                  <a:cubicBezTo>
                    <a:pt x="128" y="246"/>
                    <a:pt x="131" y="245"/>
                    <a:pt x="129" y="247"/>
                  </a:cubicBezTo>
                  <a:cubicBezTo>
                    <a:pt x="127" y="249"/>
                    <a:pt x="136" y="251"/>
                    <a:pt x="130" y="255"/>
                  </a:cubicBezTo>
                  <a:cubicBezTo>
                    <a:pt x="125" y="259"/>
                    <a:pt x="121" y="255"/>
                    <a:pt x="120" y="260"/>
                  </a:cubicBezTo>
                  <a:cubicBezTo>
                    <a:pt x="119" y="265"/>
                    <a:pt x="117" y="266"/>
                    <a:pt x="113" y="269"/>
                  </a:cubicBezTo>
                  <a:cubicBezTo>
                    <a:pt x="111" y="270"/>
                    <a:pt x="110" y="271"/>
                    <a:pt x="108" y="271"/>
                  </a:cubicBezTo>
                  <a:cubicBezTo>
                    <a:pt x="103" y="260"/>
                    <a:pt x="103" y="260"/>
                    <a:pt x="103" y="260"/>
                  </a:cubicBezTo>
                  <a:cubicBezTo>
                    <a:pt x="98" y="264"/>
                    <a:pt x="98" y="264"/>
                    <a:pt x="98" y="264"/>
                  </a:cubicBezTo>
                  <a:cubicBezTo>
                    <a:pt x="89" y="260"/>
                    <a:pt x="89" y="260"/>
                    <a:pt x="89" y="260"/>
                  </a:cubicBezTo>
                  <a:cubicBezTo>
                    <a:pt x="81" y="268"/>
                    <a:pt x="81" y="268"/>
                    <a:pt x="81" y="268"/>
                  </a:cubicBezTo>
                  <a:cubicBezTo>
                    <a:pt x="74" y="266"/>
                    <a:pt x="74" y="266"/>
                    <a:pt x="74" y="266"/>
                  </a:cubicBezTo>
                  <a:cubicBezTo>
                    <a:pt x="72" y="259"/>
                    <a:pt x="72" y="259"/>
                    <a:pt x="72" y="259"/>
                  </a:cubicBezTo>
                  <a:cubicBezTo>
                    <a:pt x="75" y="253"/>
                    <a:pt x="75" y="253"/>
                    <a:pt x="75" y="253"/>
                  </a:cubicBezTo>
                  <a:cubicBezTo>
                    <a:pt x="80" y="251"/>
                    <a:pt x="80" y="251"/>
                    <a:pt x="80" y="251"/>
                  </a:cubicBezTo>
                  <a:cubicBezTo>
                    <a:pt x="75" y="245"/>
                    <a:pt x="75" y="245"/>
                    <a:pt x="75" y="245"/>
                  </a:cubicBezTo>
                  <a:cubicBezTo>
                    <a:pt x="75" y="240"/>
                    <a:pt x="75" y="240"/>
                    <a:pt x="75" y="240"/>
                  </a:cubicBezTo>
                  <a:cubicBezTo>
                    <a:pt x="59" y="230"/>
                    <a:pt x="59" y="230"/>
                    <a:pt x="59" y="230"/>
                  </a:cubicBezTo>
                  <a:cubicBezTo>
                    <a:pt x="44" y="229"/>
                    <a:pt x="44" y="229"/>
                    <a:pt x="44" y="229"/>
                  </a:cubicBezTo>
                  <a:cubicBezTo>
                    <a:pt x="36" y="238"/>
                    <a:pt x="36" y="238"/>
                    <a:pt x="36" y="238"/>
                  </a:cubicBezTo>
                  <a:cubicBezTo>
                    <a:pt x="32" y="238"/>
                    <a:pt x="32" y="238"/>
                    <a:pt x="32" y="238"/>
                  </a:cubicBezTo>
                  <a:cubicBezTo>
                    <a:pt x="30" y="227"/>
                    <a:pt x="30" y="227"/>
                    <a:pt x="30" y="227"/>
                  </a:cubicBezTo>
                  <a:cubicBezTo>
                    <a:pt x="21" y="220"/>
                    <a:pt x="21" y="220"/>
                    <a:pt x="21" y="220"/>
                  </a:cubicBezTo>
                  <a:cubicBezTo>
                    <a:pt x="10" y="208"/>
                    <a:pt x="10" y="208"/>
                    <a:pt x="10" y="208"/>
                  </a:cubicBezTo>
                  <a:cubicBezTo>
                    <a:pt x="5" y="197"/>
                    <a:pt x="5" y="197"/>
                    <a:pt x="5" y="197"/>
                  </a:cubicBezTo>
                  <a:cubicBezTo>
                    <a:pt x="4" y="189"/>
                    <a:pt x="4" y="189"/>
                    <a:pt x="4" y="189"/>
                  </a:cubicBezTo>
                  <a:cubicBezTo>
                    <a:pt x="0" y="183"/>
                    <a:pt x="0" y="183"/>
                    <a:pt x="0" y="183"/>
                  </a:cubicBezTo>
                  <a:cubicBezTo>
                    <a:pt x="7" y="176"/>
                    <a:pt x="7" y="176"/>
                    <a:pt x="7" y="176"/>
                  </a:cubicBezTo>
                  <a:cubicBezTo>
                    <a:pt x="15" y="172"/>
                    <a:pt x="15" y="172"/>
                    <a:pt x="15" y="172"/>
                  </a:cubicBezTo>
                  <a:cubicBezTo>
                    <a:pt x="18" y="171"/>
                    <a:pt x="18" y="171"/>
                    <a:pt x="18" y="171"/>
                  </a:cubicBezTo>
                  <a:cubicBezTo>
                    <a:pt x="22" y="165"/>
                    <a:pt x="22" y="165"/>
                    <a:pt x="22" y="165"/>
                  </a:cubicBezTo>
                  <a:cubicBezTo>
                    <a:pt x="9" y="159"/>
                    <a:pt x="9" y="159"/>
                    <a:pt x="9" y="159"/>
                  </a:cubicBezTo>
                  <a:cubicBezTo>
                    <a:pt x="15" y="154"/>
                    <a:pt x="15" y="154"/>
                    <a:pt x="15" y="154"/>
                  </a:cubicBezTo>
                  <a:cubicBezTo>
                    <a:pt x="22" y="149"/>
                    <a:pt x="22" y="149"/>
                    <a:pt x="22" y="149"/>
                  </a:cubicBezTo>
                  <a:cubicBezTo>
                    <a:pt x="23" y="141"/>
                    <a:pt x="23" y="141"/>
                    <a:pt x="23" y="141"/>
                  </a:cubicBezTo>
                  <a:cubicBezTo>
                    <a:pt x="30" y="142"/>
                    <a:pt x="30" y="142"/>
                    <a:pt x="30" y="142"/>
                  </a:cubicBezTo>
                  <a:cubicBezTo>
                    <a:pt x="37" y="142"/>
                    <a:pt x="37" y="142"/>
                    <a:pt x="37" y="142"/>
                  </a:cubicBezTo>
                  <a:cubicBezTo>
                    <a:pt x="39" y="131"/>
                    <a:pt x="39" y="131"/>
                    <a:pt x="39" y="131"/>
                  </a:cubicBezTo>
                  <a:cubicBezTo>
                    <a:pt x="42" y="122"/>
                    <a:pt x="42" y="122"/>
                    <a:pt x="42" y="122"/>
                  </a:cubicBezTo>
                  <a:cubicBezTo>
                    <a:pt x="48" y="119"/>
                    <a:pt x="48" y="119"/>
                    <a:pt x="48" y="119"/>
                  </a:cubicBezTo>
                  <a:cubicBezTo>
                    <a:pt x="46" y="111"/>
                    <a:pt x="46" y="111"/>
                    <a:pt x="46" y="111"/>
                  </a:cubicBezTo>
                  <a:cubicBezTo>
                    <a:pt x="34" y="101"/>
                    <a:pt x="34" y="101"/>
                    <a:pt x="34" y="101"/>
                  </a:cubicBezTo>
                  <a:cubicBezTo>
                    <a:pt x="35" y="88"/>
                    <a:pt x="35" y="88"/>
                    <a:pt x="35" y="88"/>
                  </a:cubicBezTo>
                  <a:cubicBezTo>
                    <a:pt x="25" y="79"/>
                    <a:pt x="25" y="79"/>
                    <a:pt x="25" y="79"/>
                  </a:cubicBezTo>
                  <a:cubicBezTo>
                    <a:pt x="33" y="73"/>
                    <a:pt x="33" y="73"/>
                    <a:pt x="33" y="73"/>
                  </a:cubicBezTo>
                  <a:cubicBezTo>
                    <a:pt x="25" y="69"/>
                    <a:pt x="25" y="69"/>
                    <a:pt x="25" y="69"/>
                  </a:cubicBezTo>
                  <a:cubicBezTo>
                    <a:pt x="23" y="64"/>
                    <a:pt x="23" y="64"/>
                    <a:pt x="23" y="64"/>
                  </a:cubicBezTo>
                  <a:cubicBezTo>
                    <a:pt x="29" y="61"/>
                    <a:pt x="29" y="61"/>
                    <a:pt x="29" y="61"/>
                  </a:cubicBezTo>
                  <a:cubicBezTo>
                    <a:pt x="30" y="51"/>
                    <a:pt x="30" y="51"/>
                    <a:pt x="30" y="51"/>
                  </a:cubicBezTo>
                  <a:cubicBezTo>
                    <a:pt x="38" y="51"/>
                    <a:pt x="38" y="51"/>
                    <a:pt x="38" y="51"/>
                  </a:cubicBezTo>
                  <a:cubicBezTo>
                    <a:pt x="38" y="43"/>
                    <a:pt x="38" y="43"/>
                    <a:pt x="38" y="43"/>
                  </a:cubicBezTo>
                  <a:cubicBezTo>
                    <a:pt x="50" y="43"/>
                    <a:pt x="50" y="43"/>
                    <a:pt x="50" y="43"/>
                  </a:cubicBezTo>
                  <a:cubicBezTo>
                    <a:pt x="51" y="36"/>
                    <a:pt x="51" y="36"/>
                    <a:pt x="51" y="36"/>
                  </a:cubicBezTo>
                  <a:cubicBezTo>
                    <a:pt x="50" y="26"/>
                    <a:pt x="50" y="26"/>
                    <a:pt x="50" y="26"/>
                  </a:cubicBezTo>
                  <a:cubicBezTo>
                    <a:pt x="46" y="21"/>
                    <a:pt x="46" y="21"/>
                    <a:pt x="46" y="21"/>
                  </a:cubicBezTo>
                  <a:cubicBezTo>
                    <a:pt x="55" y="17"/>
                    <a:pt x="55" y="17"/>
                    <a:pt x="55" y="17"/>
                  </a:cubicBezTo>
                  <a:cubicBezTo>
                    <a:pt x="65" y="28"/>
                    <a:pt x="65" y="28"/>
                    <a:pt x="65" y="28"/>
                  </a:cubicBezTo>
                  <a:cubicBezTo>
                    <a:pt x="72" y="27"/>
                    <a:pt x="72" y="27"/>
                    <a:pt x="72" y="27"/>
                  </a:cubicBezTo>
                  <a:cubicBezTo>
                    <a:pt x="76" y="22"/>
                    <a:pt x="76" y="22"/>
                    <a:pt x="76" y="22"/>
                  </a:cubicBezTo>
                  <a:cubicBezTo>
                    <a:pt x="94" y="24"/>
                    <a:pt x="94" y="24"/>
                    <a:pt x="94" y="24"/>
                  </a:cubicBezTo>
                  <a:cubicBezTo>
                    <a:pt x="98" y="12"/>
                    <a:pt x="98" y="12"/>
                    <a:pt x="98" y="12"/>
                  </a:cubicBezTo>
                  <a:cubicBezTo>
                    <a:pt x="109" y="14"/>
                    <a:pt x="109" y="14"/>
                    <a:pt x="109" y="14"/>
                  </a:cubicBezTo>
                  <a:cubicBezTo>
                    <a:pt x="120" y="0"/>
                    <a:pt x="120" y="0"/>
                    <a:pt x="120" y="0"/>
                  </a:cubicBezTo>
                  <a:cubicBezTo>
                    <a:pt x="131" y="2"/>
                    <a:pt x="131" y="2"/>
                    <a:pt x="131" y="2"/>
                  </a:cubicBezTo>
                  <a:cubicBezTo>
                    <a:pt x="132" y="12"/>
                    <a:pt x="132" y="12"/>
                    <a:pt x="132" y="12"/>
                  </a:cubicBezTo>
                  <a:cubicBezTo>
                    <a:pt x="139" y="16"/>
                    <a:pt x="139" y="16"/>
                    <a:pt x="139" y="16"/>
                  </a:cubicBezTo>
                  <a:cubicBezTo>
                    <a:pt x="140" y="20"/>
                    <a:pt x="140" y="20"/>
                    <a:pt x="140" y="20"/>
                  </a:cubicBezTo>
                  <a:cubicBezTo>
                    <a:pt x="147" y="20"/>
                    <a:pt x="147" y="20"/>
                    <a:pt x="147" y="20"/>
                  </a:cubicBezTo>
                  <a:cubicBezTo>
                    <a:pt x="154" y="27"/>
                    <a:pt x="154" y="27"/>
                    <a:pt x="154" y="27"/>
                  </a:cubicBezTo>
                  <a:cubicBezTo>
                    <a:pt x="157" y="32"/>
                    <a:pt x="157" y="32"/>
                    <a:pt x="157" y="32"/>
                  </a:cubicBezTo>
                  <a:cubicBezTo>
                    <a:pt x="166" y="37"/>
                    <a:pt x="166" y="37"/>
                    <a:pt x="166" y="37"/>
                  </a:cubicBezTo>
                  <a:cubicBezTo>
                    <a:pt x="174" y="35"/>
                    <a:pt x="174" y="35"/>
                    <a:pt x="174" y="35"/>
                  </a:cubicBezTo>
                  <a:cubicBezTo>
                    <a:pt x="177" y="41"/>
                    <a:pt x="177" y="41"/>
                    <a:pt x="177" y="41"/>
                  </a:cubicBezTo>
                  <a:cubicBezTo>
                    <a:pt x="179" y="52"/>
                    <a:pt x="179" y="52"/>
                    <a:pt x="179" y="52"/>
                  </a:cubicBezTo>
                  <a:cubicBezTo>
                    <a:pt x="187" y="50"/>
                    <a:pt x="187" y="50"/>
                    <a:pt x="187" y="50"/>
                  </a:cubicBezTo>
                  <a:cubicBezTo>
                    <a:pt x="187" y="54"/>
                    <a:pt x="187" y="54"/>
                    <a:pt x="187" y="54"/>
                  </a:cubicBezTo>
                  <a:lnTo>
                    <a:pt x="193" y="5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62" name="Freeform 11"/>
            <p:cNvSpPr>
              <a:spLocks/>
            </p:cNvSpPr>
            <p:nvPr/>
          </p:nvSpPr>
          <p:spPr bwMode="auto">
            <a:xfrm>
              <a:off x="4574" y="3326"/>
              <a:ext cx="375" cy="409"/>
            </a:xfrm>
            <a:custGeom>
              <a:avLst/>
              <a:gdLst>
                <a:gd name="T0" fmla="*/ 1 w 180"/>
                <a:gd name="T1" fmla="*/ 5 h 196"/>
                <a:gd name="T2" fmla="*/ 7 w 180"/>
                <a:gd name="T3" fmla="*/ 13 h 196"/>
                <a:gd name="T4" fmla="*/ 15 w 180"/>
                <a:gd name="T5" fmla="*/ 20 h 196"/>
                <a:gd name="T6" fmla="*/ 16 w 180"/>
                <a:gd name="T7" fmla="*/ 27 h 196"/>
                <a:gd name="T8" fmla="*/ 11 w 180"/>
                <a:gd name="T9" fmla="*/ 37 h 196"/>
                <a:gd name="T10" fmla="*/ 22 w 180"/>
                <a:gd name="T11" fmla="*/ 47 h 196"/>
                <a:gd name="T12" fmla="*/ 38 w 180"/>
                <a:gd name="T13" fmla="*/ 68 h 196"/>
                <a:gd name="T14" fmla="*/ 58 w 180"/>
                <a:gd name="T15" fmla="*/ 74 h 196"/>
                <a:gd name="T16" fmla="*/ 66 w 180"/>
                <a:gd name="T17" fmla="*/ 89 h 196"/>
                <a:gd name="T18" fmla="*/ 83 w 180"/>
                <a:gd name="T19" fmla="*/ 104 h 196"/>
                <a:gd name="T20" fmla="*/ 103 w 180"/>
                <a:gd name="T21" fmla="*/ 133 h 196"/>
                <a:gd name="T22" fmla="*/ 116 w 180"/>
                <a:gd name="T23" fmla="*/ 141 h 196"/>
                <a:gd name="T24" fmla="*/ 127 w 180"/>
                <a:gd name="T25" fmla="*/ 156 h 196"/>
                <a:gd name="T26" fmla="*/ 136 w 180"/>
                <a:gd name="T27" fmla="*/ 166 h 196"/>
                <a:gd name="T28" fmla="*/ 143 w 180"/>
                <a:gd name="T29" fmla="*/ 179 h 196"/>
                <a:gd name="T30" fmla="*/ 159 w 180"/>
                <a:gd name="T31" fmla="*/ 193 h 196"/>
                <a:gd name="T32" fmla="*/ 162 w 180"/>
                <a:gd name="T33" fmla="*/ 186 h 196"/>
                <a:gd name="T34" fmla="*/ 155 w 180"/>
                <a:gd name="T35" fmla="*/ 172 h 196"/>
                <a:gd name="T36" fmla="*/ 161 w 180"/>
                <a:gd name="T37" fmla="*/ 167 h 196"/>
                <a:gd name="T38" fmla="*/ 166 w 180"/>
                <a:gd name="T39" fmla="*/ 163 h 196"/>
                <a:gd name="T40" fmla="*/ 178 w 180"/>
                <a:gd name="T41" fmla="*/ 168 h 196"/>
                <a:gd name="T42" fmla="*/ 170 w 180"/>
                <a:gd name="T43" fmla="*/ 156 h 196"/>
                <a:gd name="T44" fmla="*/ 162 w 180"/>
                <a:gd name="T45" fmla="*/ 158 h 196"/>
                <a:gd name="T46" fmla="*/ 153 w 180"/>
                <a:gd name="T47" fmla="*/ 152 h 196"/>
                <a:gd name="T48" fmla="*/ 138 w 180"/>
                <a:gd name="T49" fmla="*/ 150 h 196"/>
                <a:gd name="T50" fmla="*/ 124 w 180"/>
                <a:gd name="T51" fmla="*/ 133 h 196"/>
                <a:gd name="T52" fmla="*/ 114 w 180"/>
                <a:gd name="T53" fmla="*/ 114 h 196"/>
                <a:gd name="T54" fmla="*/ 114 w 180"/>
                <a:gd name="T55" fmla="*/ 100 h 196"/>
                <a:gd name="T56" fmla="*/ 128 w 180"/>
                <a:gd name="T57" fmla="*/ 94 h 196"/>
                <a:gd name="T58" fmla="*/ 137 w 180"/>
                <a:gd name="T59" fmla="*/ 95 h 196"/>
                <a:gd name="T60" fmla="*/ 120 w 180"/>
                <a:gd name="T61" fmla="*/ 88 h 196"/>
                <a:gd name="T62" fmla="*/ 74 w 180"/>
                <a:gd name="T63" fmla="*/ 58 h 196"/>
                <a:gd name="T64" fmla="*/ 61 w 180"/>
                <a:gd name="T65" fmla="*/ 50 h 196"/>
                <a:gd name="T66" fmla="*/ 51 w 180"/>
                <a:gd name="T67" fmla="*/ 42 h 196"/>
                <a:gd name="T68" fmla="*/ 43 w 180"/>
                <a:gd name="T69" fmla="*/ 30 h 196"/>
                <a:gd name="T70" fmla="*/ 25 w 180"/>
                <a:gd name="T71" fmla="*/ 16 h 196"/>
                <a:gd name="T72" fmla="*/ 12 w 180"/>
                <a:gd name="T73" fmla="*/ 7 h 196"/>
                <a:gd name="T74" fmla="*/ 5 w 180"/>
                <a:gd name="T75" fmla="*/ 0 h 196"/>
                <a:gd name="T76" fmla="*/ 1 w 180"/>
                <a:gd name="T77" fmla="*/ 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96">
                  <a:moveTo>
                    <a:pt x="1" y="5"/>
                  </a:moveTo>
                  <a:cubicBezTo>
                    <a:pt x="0" y="7"/>
                    <a:pt x="3" y="13"/>
                    <a:pt x="7" y="13"/>
                  </a:cubicBezTo>
                  <a:cubicBezTo>
                    <a:pt x="10" y="13"/>
                    <a:pt x="12" y="15"/>
                    <a:pt x="15" y="20"/>
                  </a:cubicBezTo>
                  <a:cubicBezTo>
                    <a:pt x="18" y="24"/>
                    <a:pt x="20" y="27"/>
                    <a:pt x="16" y="27"/>
                  </a:cubicBezTo>
                  <a:cubicBezTo>
                    <a:pt x="12" y="27"/>
                    <a:pt x="9" y="33"/>
                    <a:pt x="11" y="37"/>
                  </a:cubicBezTo>
                  <a:cubicBezTo>
                    <a:pt x="13" y="41"/>
                    <a:pt x="20" y="44"/>
                    <a:pt x="22" y="47"/>
                  </a:cubicBezTo>
                  <a:cubicBezTo>
                    <a:pt x="25" y="50"/>
                    <a:pt x="33" y="64"/>
                    <a:pt x="38" y="68"/>
                  </a:cubicBezTo>
                  <a:cubicBezTo>
                    <a:pt x="42" y="72"/>
                    <a:pt x="51" y="70"/>
                    <a:pt x="58" y="74"/>
                  </a:cubicBezTo>
                  <a:cubicBezTo>
                    <a:pt x="64" y="77"/>
                    <a:pt x="65" y="84"/>
                    <a:pt x="66" y="89"/>
                  </a:cubicBezTo>
                  <a:cubicBezTo>
                    <a:pt x="67" y="95"/>
                    <a:pt x="79" y="99"/>
                    <a:pt x="83" y="104"/>
                  </a:cubicBezTo>
                  <a:cubicBezTo>
                    <a:pt x="87" y="108"/>
                    <a:pt x="101" y="128"/>
                    <a:pt x="103" y="133"/>
                  </a:cubicBezTo>
                  <a:cubicBezTo>
                    <a:pt x="105" y="139"/>
                    <a:pt x="112" y="138"/>
                    <a:pt x="116" y="141"/>
                  </a:cubicBezTo>
                  <a:cubicBezTo>
                    <a:pt x="121" y="143"/>
                    <a:pt x="126" y="153"/>
                    <a:pt x="127" y="156"/>
                  </a:cubicBezTo>
                  <a:cubicBezTo>
                    <a:pt x="128" y="160"/>
                    <a:pt x="132" y="162"/>
                    <a:pt x="136" y="166"/>
                  </a:cubicBezTo>
                  <a:cubicBezTo>
                    <a:pt x="141" y="170"/>
                    <a:pt x="142" y="172"/>
                    <a:pt x="143" y="179"/>
                  </a:cubicBezTo>
                  <a:cubicBezTo>
                    <a:pt x="143" y="187"/>
                    <a:pt x="155" y="190"/>
                    <a:pt x="159" y="193"/>
                  </a:cubicBezTo>
                  <a:cubicBezTo>
                    <a:pt x="162" y="196"/>
                    <a:pt x="165" y="189"/>
                    <a:pt x="162" y="186"/>
                  </a:cubicBezTo>
                  <a:cubicBezTo>
                    <a:pt x="160" y="183"/>
                    <a:pt x="155" y="175"/>
                    <a:pt x="155" y="172"/>
                  </a:cubicBezTo>
                  <a:cubicBezTo>
                    <a:pt x="155" y="168"/>
                    <a:pt x="158" y="167"/>
                    <a:pt x="161" y="167"/>
                  </a:cubicBezTo>
                  <a:cubicBezTo>
                    <a:pt x="163" y="166"/>
                    <a:pt x="161" y="162"/>
                    <a:pt x="166" y="163"/>
                  </a:cubicBezTo>
                  <a:cubicBezTo>
                    <a:pt x="172" y="164"/>
                    <a:pt x="177" y="172"/>
                    <a:pt x="178" y="168"/>
                  </a:cubicBezTo>
                  <a:cubicBezTo>
                    <a:pt x="180" y="164"/>
                    <a:pt x="172" y="159"/>
                    <a:pt x="170" y="156"/>
                  </a:cubicBezTo>
                  <a:cubicBezTo>
                    <a:pt x="167" y="153"/>
                    <a:pt x="165" y="160"/>
                    <a:pt x="162" y="158"/>
                  </a:cubicBezTo>
                  <a:cubicBezTo>
                    <a:pt x="159" y="156"/>
                    <a:pt x="155" y="154"/>
                    <a:pt x="153" y="152"/>
                  </a:cubicBezTo>
                  <a:cubicBezTo>
                    <a:pt x="151" y="150"/>
                    <a:pt x="142" y="153"/>
                    <a:pt x="138" y="150"/>
                  </a:cubicBezTo>
                  <a:cubicBezTo>
                    <a:pt x="134" y="147"/>
                    <a:pt x="128" y="139"/>
                    <a:pt x="124" y="133"/>
                  </a:cubicBezTo>
                  <a:cubicBezTo>
                    <a:pt x="119" y="127"/>
                    <a:pt x="117" y="119"/>
                    <a:pt x="114" y="114"/>
                  </a:cubicBezTo>
                  <a:cubicBezTo>
                    <a:pt x="112" y="109"/>
                    <a:pt x="111" y="103"/>
                    <a:pt x="114" y="100"/>
                  </a:cubicBezTo>
                  <a:cubicBezTo>
                    <a:pt x="117" y="97"/>
                    <a:pt x="121" y="91"/>
                    <a:pt x="128" y="94"/>
                  </a:cubicBezTo>
                  <a:cubicBezTo>
                    <a:pt x="136" y="97"/>
                    <a:pt x="139" y="96"/>
                    <a:pt x="137" y="95"/>
                  </a:cubicBezTo>
                  <a:cubicBezTo>
                    <a:pt x="136" y="93"/>
                    <a:pt x="125" y="91"/>
                    <a:pt x="120" y="88"/>
                  </a:cubicBezTo>
                  <a:cubicBezTo>
                    <a:pt x="116" y="85"/>
                    <a:pt x="78" y="62"/>
                    <a:pt x="74" y="58"/>
                  </a:cubicBezTo>
                  <a:cubicBezTo>
                    <a:pt x="70" y="54"/>
                    <a:pt x="64" y="53"/>
                    <a:pt x="61" y="50"/>
                  </a:cubicBezTo>
                  <a:cubicBezTo>
                    <a:pt x="57" y="47"/>
                    <a:pt x="55" y="48"/>
                    <a:pt x="51" y="42"/>
                  </a:cubicBezTo>
                  <a:cubicBezTo>
                    <a:pt x="47" y="36"/>
                    <a:pt x="46" y="34"/>
                    <a:pt x="43" y="30"/>
                  </a:cubicBezTo>
                  <a:cubicBezTo>
                    <a:pt x="39" y="26"/>
                    <a:pt x="29" y="19"/>
                    <a:pt x="25" y="16"/>
                  </a:cubicBezTo>
                  <a:cubicBezTo>
                    <a:pt x="20" y="13"/>
                    <a:pt x="16" y="12"/>
                    <a:pt x="12" y="7"/>
                  </a:cubicBezTo>
                  <a:cubicBezTo>
                    <a:pt x="8" y="2"/>
                    <a:pt x="8" y="0"/>
                    <a:pt x="5" y="0"/>
                  </a:cubicBezTo>
                  <a:cubicBezTo>
                    <a:pt x="1" y="1"/>
                    <a:pt x="1" y="5"/>
                    <a:pt x="1" y="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63" name="Freeform 12"/>
            <p:cNvSpPr>
              <a:spLocks/>
            </p:cNvSpPr>
            <p:nvPr/>
          </p:nvSpPr>
          <p:spPr bwMode="auto">
            <a:xfrm>
              <a:off x="4432" y="3782"/>
              <a:ext cx="163" cy="148"/>
            </a:xfrm>
            <a:custGeom>
              <a:avLst/>
              <a:gdLst>
                <a:gd name="T0" fmla="*/ 77 w 78"/>
                <a:gd name="T1" fmla="*/ 27 h 71"/>
                <a:gd name="T2" fmla="*/ 73 w 78"/>
                <a:gd name="T3" fmla="*/ 20 h 71"/>
                <a:gd name="T4" fmla="*/ 65 w 78"/>
                <a:gd name="T5" fmla="*/ 15 h 71"/>
                <a:gd name="T6" fmla="*/ 55 w 78"/>
                <a:gd name="T7" fmla="*/ 29 h 71"/>
                <a:gd name="T8" fmla="*/ 50 w 78"/>
                <a:gd name="T9" fmla="*/ 37 h 71"/>
                <a:gd name="T10" fmla="*/ 45 w 78"/>
                <a:gd name="T11" fmla="*/ 48 h 71"/>
                <a:gd name="T12" fmla="*/ 41 w 78"/>
                <a:gd name="T13" fmla="*/ 57 h 71"/>
                <a:gd name="T14" fmla="*/ 23 w 78"/>
                <a:gd name="T15" fmla="*/ 69 h 71"/>
                <a:gd name="T16" fmla="*/ 12 w 78"/>
                <a:gd name="T17" fmla="*/ 66 h 71"/>
                <a:gd name="T18" fmla="*/ 8 w 78"/>
                <a:gd name="T19" fmla="*/ 59 h 71"/>
                <a:gd name="T20" fmla="*/ 0 w 78"/>
                <a:gd name="T21" fmla="*/ 53 h 71"/>
                <a:gd name="T22" fmla="*/ 0 w 78"/>
                <a:gd name="T23" fmla="*/ 53 h 71"/>
                <a:gd name="T24" fmla="*/ 0 w 78"/>
                <a:gd name="T25" fmla="*/ 46 h 71"/>
                <a:gd name="T26" fmla="*/ 0 w 78"/>
                <a:gd name="T27" fmla="*/ 37 h 71"/>
                <a:gd name="T28" fmla="*/ 3 w 78"/>
                <a:gd name="T29" fmla="*/ 34 h 71"/>
                <a:gd name="T30" fmla="*/ 9 w 78"/>
                <a:gd name="T31" fmla="*/ 33 h 71"/>
                <a:gd name="T32" fmla="*/ 15 w 78"/>
                <a:gd name="T33" fmla="*/ 27 h 71"/>
                <a:gd name="T34" fmla="*/ 15 w 78"/>
                <a:gd name="T35" fmla="*/ 17 h 71"/>
                <a:gd name="T36" fmla="*/ 26 w 78"/>
                <a:gd name="T37" fmla="*/ 18 h 71"/>
                <a:gd name="T38" fmla="*/ 32 w 78"/>
                <a:gd name="T39" fmla="*/ 15 h 71"/>
                <a:gd name="T40" fmla="*/ 41 w 78"/>
                <a:gd name="T41" fmla="*/ 20 h 71"/>
                <a:gd name="T42" fmla="*/ 47 w 78"/>
                <a:gd name="T43" fmla="*/ 16 h 71"/>
                <a:gd name="T44" fmla="*/ 52 w 78"/>
                <a:gd name="T45" fmla="*/ 15 h 71"/>
                <a:gd name="T46" fmla="*/ 57 w 78"/>
                <a:gd name="T47" fmla="*/ 8 h 71"/>
                <a:gd name="T48" fmla="*/ 69 w 78"/>
                <a:gd name="T49" fmla="*/ 6 h 71"/>
                <a:gd name="T50" fmla="*/ 75 w 78"/>
                <a:gd name="T51" fmla="*/ 0 h 71"/>
                <a:gd name="T52" fmla="*/ 78 w 78"/>
                <a:gd name="T53" fmla="*/ 1 h 71"/>
                <a:gd name="T54" fmla="*/ 77 w 78"/>
                <a:gd name="T5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71">
                  <a:moveTo>
                    <a:pt x="77" y="27"/>
                  </a:moveTo>
                  <a:cubicBezTo>
                    <a:pt x="74" y="25"/>
                    <a:pt x="73" y="21"/>
                    <a:pt x="73" y="20"/>
                  </a:cubicBezTo>
                  <a:cubicBezTo>
                    <a:pt x="72" y="18"/>
                    <a:pt x="68" y="11"/>
                    <a:pt x="65" y="15"/>
                  </a:cubicBezTo>
                  <a:cubicBezTo>
                    <a:pt x="63" y="19"/>
                    <a:pt x="55" y="24"/>
                    <a:pt x="55" y="29"/>
                  </a:cubicBezTo>
                  <a:cubicBezTo>
                    <a:pt x="55" y="33"/>
                    <a:pt x="53" y="33"/>
                    <a:pt x="50" y="37"/>
                  </a:cubicBezTo>
                  <a:cubicBezTo>
                    <a:pt x="46" y="40"/>
                    <a:pt x="44" y="44"/>
                    <a:pt x="45" y="48"/>
                  </a:cubicBezTo>
                  <a:cubicBezTo>
                    <a:pt x="45" y="51"/>
                    <a:pt x="44" y="54"/>
                    <a:pt x="41" y="57"/>
                  </a:cubicBezTo>
                  <a:cubicBezTo>
                    <a:pt x="37" y="59"/>
                    <a:pt x="26" y="67"/>
                    <a:pt x="23" y="69"/>
                  </a:cubicBezTo>
                  <a:cubicBezTo>
                    <a:pt x="19" y="71"/>
                    <a:pt x="15" y="69"/>
                    <a:pt x="12" y="66"/>
                  </a:cubicBezTo>
                  <a:cubicBezTo>
                    <a:pt x="9" y="63"/>
                    <a:pt x="11" y="59"/>
                    <a:pt x="8" y="59"/>
                  </a:cubicBezTo>
                  <a:cubicBezTo>
                    <a:pt x="4" y="58"/>
                    <a:pt x="1" y="56"/>
                    <a:pt x="0" y="53"/>
                  </a:cubicBezTo>
                  <a:cubicBezTo>
                    <a:pt x="0" y="53"/>
                    <a:pt x="0" y="53"/>
                    <a:pt x="0" y="53"/>
                  </a:cubicBezTo>
                  <a:cubicBezTo>
                    <a:pt x="0" y="46"/>
                    <a:pt x="0" y="46"/>
                    <a:pt x="0" y="46"/>
                  </a:cubicBezTo>
                  <a:cubicBezTo>
                    <a:pt x="0" y="46"/>
                    <a:pt x="0" y="37"/>
                    <a:pt x="0" y="37"/>
                  </a:cubicBezTo>
                  <a:cubicBezTo>
                    <a:pt x="0" y="36"/>
                    <a:pt x="3" y="34"/>
                    <a:pt x="3" y="34"/>
                  </a:cubicBezTo>
                  <a:cubicBezTo>
                    <a:pt x="9" y="33"/>
                    <a:pt x="9" y="33"/>
                    <a:pt x="9" y="33"/>
                  </a:cubicBezTo>
                  <a:cubicBezTo>
                    <a:pt x="15" y="27"/>
                    <a:pt x="15" y="27"/>
                    <a:pt x="15" y="27"/>
                  </a:cubicBezTo>
                  <a:cubicBezTo>
                    <a:pt x="15" y="17"/>
                    <a:pt x="15" y="17"/>
                    <a:pt x="15" y="17"/>
                  </a:cubicBezTo>
                  <a:cubicBezTo>
                    <a:pt x="26" y="18"/>
                    <a:pt x="26" y="18"/>
                    <a:pt x="26" y="18"/>
                  </a:cubicBezTo>
                  <a:cubicBezTo>
                    <a:pt x="32" y="15"/>
                    <a:pt x="32" y="15"/>
                    <a:pt x="32" y="15"/>
                  </a:cubicBezTo>
                  <a:cubicBezTo>
                    <a:pt x="41" y="20"/>
                    <a:pt x="41" y="20"/>
                    <a:pt x="41" y="20"/>
                  </a:cubicBezTo>
                  <a:cubicBezTo>
                    <a:pt x="47" y="16"/>
                    <a:pt x="47" y="16"/>
                    <a:pt x="47" y="16"/>
                  </a:cubicBezTo>
                  <a:cubicBezTo>
                    <a:pt x="52" y="15"/>
                    <a:pt x="52" y="15"/>
                    <a:pt x="52" y="15"/>
                  </a:cubicBezTo>
                  <a:cubicBezTo>
                    <a:pt x="57" y="8"/>
                    <a:pt x="57" y="8"/>
                    <a:pt x="57" y="8"/>
                  </a:cubicBezTo>
                  <a:cubicBezTo>
                    <a:pt x="69" y="6"/>
                    <a:pt x="69" y="6"/>
                    <a:pt x="69" y="6"/>
                  </a:cubicBezTo>
                  <a:cubicBezTo>
                    <a:pt x="75" y="0"/>
                    <a:pt x="75" y="0"/>
                    <a:pt x="75" y="0"/>
                  </a:cubicBezTo>
                  <a:cubicBezTo>
                    <a:pt x="78" y="1"/>
                    <a:pt x="78" y="1"/>
                    <a:pt x="78" y="1"/>
                  </a:cubicBezTo>
                  <a:lnTo>
                    <a:pt x="77"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64" name="Freeform 13"/>
            <p:cNvSpPr>
              <a:spLocks/>
            </p:cNvSpPr>
            <p:nvPr/>
          </p:nvSpPr>
          <p:spPr bwMode="auto">
            <a:xfrm>
              <a:off x="3840" y="3505"/>
              <a:ext cx="600" cy="396"/>
            </a:xfrm>
            <a:custGeom>
              <a:avLst/>
              <a:gdLst>
                <a:gd name="T0" fmla="*/ 283 w 288"/>
                <a:gd name="T1" fmla="*/ 184 h 190"/>
                <a:gd name="T2" fmla="*/ 259 w 288"/>
                <a:gd name="T3" fmla="*/ 180 h 190"/>
                <a:gd name="T4" fmla="*/ 235 w 288"/>
                <a:gd name="T5" fmla="*/ 182 h 190"/>
                <a:gd name="T6" fmla="*/ 210 w 288"/>
                <a:gd name="T7" fmla="*/ 181 h 190"/>
                <a:gd name="T8" fmla="*/ 194 w 288"/>
                <a:gd name="T9" fmla="*/ 166 h 190"/>
                <a:gd name="T10" fmla="*/ 166 w 288"/>
                <a:gd name="T11" fmla="*/ 142 h 190"/>
                <a:gd name="T12" fmla="*/ 139 w 288"/>
                <a:gd name="T13" fmla="*/ 124 h 190"/>
                <a:gd name="T14" fmla="*/ 102 w 288"/>
                <a:gd name="T15" fmla="*/ 125 h 190"/>
                <a:gd name="T16" fmla="*/ 76 w 288"/>
                <a:gd name="T17" fmla="*/ 142 h 190"/>
                <a:gd name="T18" fmla="*/ 64 w 288"/>
                <a:gd name="T19" fmla="*/ 131 h 190"/>
                <a:gd name="T20" fmla="*/ 64 w 288"/>
                <a:gd name="T21" fmla="*/ 119 h 190"/>
                <a:gd name="T22" fmla="*/ 54 w 288"/>
                <a:gd name="T23" fmla="*/ 111 h 190"/>
                <a:gd name="T24" fmla="*/ 49 w 288"/>
                <a:gd name="T25" fmla="*/ 92 h 190"/>
                <a:gd name="T26" fmla="*/ 41 w 288"/>
                <a:gd name="T27" fmla="*/ 93 h 190"/>
                <a:gd name="T28" fmla="*/ 35 w 288"/>
                <a:gd name="T29" fmla="*/ 86 h 190"/>
                <a:gd name="T30" fmla="*/ 23 w 288"/>
                <a:gd name="T31" fmla="*/ 89 h 190"/>
                <a:gd name="T32" fmla="*/ 14 w 288"/>
                <a:gd name="T33" fmla="*/ 87 h 190"/>
                <a:gd name="T34" fmla="*/ 16 w 288"/>
                <a:gd name="T35" fmla="*/ 77 h 190"/>
                <a:gd name="T36" fmla="*/ 5 w 288"/>
                <a:gd name="T37" fmla="*/ 76 h 190"/>
                <a:gd name="T38" fmla="*/ 0 w 288"/>
                <a:gd name="T39" fmla="*/ 69 h 190"/>
                <a:gd name="T40" fmla="*/ 19 w 288"/>
                <a:gd name="T41" fmla="*/ 58 h 190"/>
                <a:gd name="T42" fmla="*/ 29 w 288"/>
                <a:gd name="T43" fmla="*/ 59 h 190"/>
                <a:gd name="T44" fmla="*/ 44 w 288"/>
                <a:gd name="T45" fmla="*/ 60 h 190"/>
                <a:gd name="T46" fmla="*/ 60 w 288"/>
                <a:gd name="T47" fmla="*/ 58 h 190"/>
                <a:gd name="T48" fmla="*/ 71 w 288"/>
                <a:gd name="T49" fmla="*/ 54 h 190"/>
                <a:gd name="T50" fmla="*/ 92 w 288"/>
                <a:gd name="T51" fmla="*/ 58 h 190"/>
                <a:gd name="T52" fmla="*/ 99 w 288"/>
                <a:gd name="T53" fmla="*/ 57 h 190"/>
                <a:gd name="T54" fmla="*/ 109 w 288"/>
                <a:gd name="T55" fmla="*/ 57 h 190"/>
                <a:gd name="T56" fmla="*/ 131 w 288"/>
                <a:gd name="T57" fmla="*/ 45 h 190"/>
                <a:gd name="T58" fmla="*/ 137 w 288"/>
                <a:gd name="T59" fmla="*/ 38 h 190"/>
                <a:gd name="T60" fmla="*/ 153 w 288"/>
                <a:gd name="T61" fmla="*/ 33 h 190"/>
                <a:gd name="T62" fmla="*/ 172 w 288"/>
                <a:gd name="T63" fmla="*/ 13 h 190"/>
                <a:gd name="T64" fmla="*/ 184 w 288"/>
                <a:gd name="T65" fmla="*/ 8 h 190"/>
                <a:gd name="T66" fmla="*/ 197 w 288"/>
                <a:gd name="T67" fmla="*/ 1 h 190"/>
                <a:gd name="T68" fmla="*/ 207 w 288"/>
                <a:gd name="T69" fmla="*/ 2 h 190"/>
                <a:gd name="T70" fmla="*/ 201 w 288"/>
                <a:gd name="T71" fmla="*/ 20 h 190"/>
                <a:gd name="T72" fmla="*/ 197 w 288"/>
                <a:gd name="T73" fmla="*/ 35 h 190"/>
                <a:gd name="T74" fmla="*/ 194 w 288"/>
                <a:gd name="T75" fmla="*/ 52 h 190"/>
                <a:gd name="T76" fmla="*/ 207 w 288"/>
                <a:gd name="T77" fmla="*/ 60 h 190"/>
                <a:gd name="T78" fmla="*/ 226 w 288"/>
                <a:gd name="T79" fmla="*/ 70 h 190"/>
                <a:gd name="T80" fmla="*/ 241 w 288"/>
                <a:gd name="T81" fmla="*/ 54 h 190"/>
                <a:gd name="T82" fmla="*/ 248 w 288"/>
                <a:gd name="T83" fmla="*/ 44 h 190"/>
                <a:gd name="T84" fmla="*/ 256 w 288"/>
                <a:gd name="T85" fmla="*/ 37 h 190"/>
                <a:gd name="T86" fmla="*/ 269 w 288"/>
                <a:gd name="T87" fmla="*/ 29 h 190"/>
                <a:gd name="T88" fmla="*/ 280 w 288"/>
                <a:gd name="T89" fmla="*/ 47 h 190"/>
                <a:gd name="T90" fmla="*/ 269 w 288"/>
                <a:gd name="T91" fmla="*/ 60 h 190"/>
                <a:gd name="T92" fmla="*/ 259 w 288"/>
                <a:gd name="T93" fmla="*/ 63 h 190"/>
                <a:gd name="T94" fmla="*/ 267 w 288"/>
                <a:gd name="T95" fmla="*/ 76 h 190"/>
                <a:gd name="T96" fmla="*/ 261 w 288"/>
                <a:gd name="T97" fmla="*/ 91 h 190"/>
                <a:gd name="T98" fmla="*/ 254 w 288"/>
                <a:gd name="T99" fmla="*/ 102 h 190"/>
                <a:gd name="T100" fmla="*/ 251 w 288"/>
                <a:gd name="T101" fmla="*/ 113 h 190"/>
                <a:gd name="T102" fmla="*/ 252 w 288"/>
                <a:gd name="T103" fmla="*/ 133 h 190"/>
                <a:gd name="T104" fmla="*/ 264 w 288"/>
                <a:gd name="T105" fmla="*/ 143 h 190"/>
                <a:gd name="T106" fmla="*/ 274 w 288"/>
                <a:gd name="T107" fmla="*/ 141 h 190"/>
                <a:gd name="T108" fmla="*/ 279 w 288"/>
                <a:gd name="T109" fmla="*/ 151 h 190"/>
                <a:gd name="T110" fmla="*/ 288 w 288"/>
                <a:gd name="T111" fmla="*/ 158 h 190"/>
                <a:gd name="T112" fmla="*/ 284 w 288"/>
                <a:gd name="T113" fmla="*/ 170 h 190"/>
                <a:gd name="T114" fmla="*/ 284 w 288"/>
                <a:gd name="T11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8" h="190">
                  <a:moveTo>
                    <a:pt x="284" y="186"/>
                  </a:moveTo>
                  <a:cubicBezTo>
                    <a:pt x="283" y="185"/>
                    <a:pt x="283" y="185"/>
                    <a:pt x="283" y="184"/>
                  </a:cubicBezTo>
                  <a:cubicBezTo>
                    <a:pt x="282" y="180"/>
                    <a:pt x="278" y="179"/>
                    <a:pt x="277" y="182"/>
                  </a:cubicBezTo>
                  <a:cubicBezTo>
                    <a:pt x="275" y="186"/>
                    <a:pt x="264" y="185"/>
                    <a:pt x="259" y="180"/>
                  </a:cubicBezTo>
                  <a:cubicBezTo>
                    <a:pt x="254" y="175"/>
                    <a:pt x="252" y="178"/>
                    <a:pt x="247" y="182"/>
                  </a:cubicBezTo>
                  <a:cubicBezTo>
                    <a:pt x="242" y="186"/>
                    <a:pt x="239" y="178"/>
                    <a:pt x="235" y="182"/>
                  </a:cubicBezTo>
                  <a:cubicBezTo>
                    <a:pt x="231" y="185"/>
                    <a:pt x="226" y="190"/>
                    <a:pt x="222" y="190"/>
                  </a:cubicBezTo>
                  <a:cubicBezTo>
                    <a:pt x="218" y="189"/>
                    <a:pt x="214" y="188"/>
                    <a:pt x="210" y="181"/>
                  </a:cubicBezTo>
                  <a:cubicBezTo>
                    <a:pt x="207" y="174"/>
                    <a:pt x="205" y="180"/>
                    <a:pt x="204" y="177"/>
                  </a:cubicBezTo>
                  <a:cubicBezTo>
                    <a:pt x="203" y="174"/>
                    <a:pt x="196" y="167"/>
                    <a:pt x="194" y="166"/>
                  </a:cubicBezTo>
                  <a:cubicBezTo>
                    <a:pt x="191" y="165"/>
                    <a:pt x="184" y="158"/>
                    <a:pt x="181" y="155"/>
                  </a:cubicBezTo>
                  <a:cubicBezTo>
                    <a:pt x="179" y="152"/>
                    <a:pt x="167" y="145"/>
                    <a:pt x="166" y="142"/>
                  </a:cubicBezTo>
                  <a:cubicBezTo>
                    <a:pt x="165" y="139"/>
                    <a:pt x="155" y="137"/>
                    <a:pt x="153" y="132"/>
                  </a:cubicBezTo>
                  <a:cubicBezTo>
                    <a:pt x="151" y="127"/>
                    <a:pt x="142" y="126"/>
                    <a:pt x="139" y="124"/>
                  </a:cubicBezTo>
                  <a:cubicBezTo>
                    <a:pt x="136" y="121"/>
                    <a:pt x="124" y="124"/>
                    <a:pt x="119" y="127"/>
                  </a:cubicBezTo>
                  <a:cubicBezTo>
                    <a:pt x="114" y="131"/>
                    <a:pt x="107" y="127"/>
                    <a:pt x="102" y="125"/>
                  </a:cubicBezTo>
                  <a:cubicBezTo>
                    <a:pt x="96" y="124"/>
                    <a:pt x="93" y="131"/>
                    <a:pt x="88" y="134"/>
                  </a:cubicBezTo>
                  <a:cubicBezTo>
                    <a:pt x="84" y="137"/>
                    <a:pt x="80" y="139"/>
                    <a:pt x="76" y="142"/>
                  </a:cubicBezTo>
                  <a:cubicBezTo>
                    <a:pt x="71" y="133"/>
                    <a:pt x="71" y="133"/>
                    <a:pt x="71" y="133"/>
                  </a:cubicBezTo>
                  <a:cubicBezTo>
                    <a:pt x="64" y="131"/>
                    <a:pt x="64" y="131"/>
                    <a:pt x="64" y="131"/>
                  </a:cubicBezTo>
                  <a:cubicBezTo>
                    <a:pt x="58" y="122"/>
                    <a:pt x="58" y="122"/>
                    <a:pt x="58" y="122"/>
                  </a:cubicBezTo>
                  <a:cubicBezTo>
                    <a:pt x="64" y="119"/>
                    <a:pt x="64" y="119"/>
                    <a:pt x="64" y="119"/>
                  </a:cubicBezTo>
                  <a:cubicBezTo>
                    <a:pt x="59" y="112"/>
                    <a:pt x="59" y="112"/>
                    <a:pt x="59" y="112"/>
                  </a:cubicBezTo>
                  <a:cubicBezTo>
                    <a:pt x="54" y="111"/>
                    <a:pt x="54" y="111"/>
                    <a:pt x="54" y="111"/>
                  </a:cubicBezTo>
                  <a:cubicBezTo>
                    <a:pt x="54" y="100"/>
                    <a:pt x="54" y="100"/>
                    <a:pt x="54" y="100"/>
                  </a:cubicBezTo>
                  <a:cubicBezTo>
                    <a:pt x="49" y="92"/>
                    <a:pt x="49" y="92"/>
                    <a:pt x="49" y="92"/>
                  </a:cubicBezTo>
                  <a:cubicBezTo>
                    <a:pt x="45" y="89"/>
                    <a:pt x="45" y="89"/>
                    <a:pt x="45" y="89"/>
                  </a:cubicBezTo>
                  <a:cubicBezTo>
                    <a:pt x="41" y="93"/>
                    <a:pt x="41" y="93"/>
                    <a:pt x="41" y="93"/>
                  </a:cubicBezTo>
                  <a:cubicBezTo>
                    <a:pt x="37" y="92"/>
                    <a:pt x="37" y="92"/>
                    <a:pt x="37" y="92"/>
                  </a:cubicBezTo>
                  <a:cubicBezTo>
                    <a:pt x="35" y="86"/>
                    <a:pt x="35" y="86"/>
                    <a:pt x="35" y="86"/>
                  </a:cubicBezTo>
                  <a:cubicBezTo>
                    <a:pt x="30" y="83"/>
                    <a:pt x="30" y="83"/>
                    <a:pt x="30" y="83"/>
                  </a:cubicBezTo>
                  <a:cubicBezTo>
                    <a:pt x="23" y="89"/>
                    <a:pt x="23" y="89"/>
                    <a:pt x="23" y="89"/>
                  </a:cubicBezTo>
                  <a:cubicBezTo>
                    <a:pt x="22" y="92"/>
                    <a:pt x="22" y="92"/>
                    <a:pt x="22" y="92"/>
                  </a:cubicBezTo>
                  <a:cubicBezTo>
                    <a:pt x="14" y="87"/>
                    <a:pt x="14" y="87"/>
                    <a:pt x="14" y="87"/>
                  </a:cubicBezTo>
                  <a:cubicBezTo>
                    <a:pt x="19" y="81"/>
                    <a:pt x="19" y="81"/>
                    <a:pt x="19" y="81"/>
                  </a:cubicBezTo>
                  <a:cubicBezTo>
                    <a:pt x="16" y="77"/>
                    <a:pt x="16" y="77"/>
                    <a:pt x="16" y="77"/>
                  </a:cubicBezTo>
                  <a:cubicBezTo>
                    <a:pt x="10" y="78"/>
                    <a:pt x="10" y="78"/>
                    <a:pt x="10" y="78"/>
                  </a:cubicBezTo>
                  <a:cubicBezTo>
                    <a:pt x="5" y="76"/>
                    <a:pt x="5" y="76"/>
                    <a:pt x="5" y="76"/>
                  </a:cubicBezTo>
                  <a:cubicBezTo>
                    <a:pt x="1" y="72"/>
                    <a:pt x="1" y="72"/>
                    <a:pt x="1" y="72"/>
                  </a:cubicBezTo>
                  <a:cubicBezTo>
                    <a:pt x="0" y="69"/>
                    <a:pt x="0" y="69"/>
                    <a:pt x="0" y="69"/>
                  </a:cubicBezTo>
                  <a:cubicBezTo>
                    <a:pt x="11" y="58"/>
                    <a:pt x="11" y="58"/>
                    <a:pt x="11" y="58"/>
                  </a:cubicBezTo>
                  <a:cubicBezTo>
                    <a:pt x="19" y="58"/>
                    <a:pt x="19" y="58"/>
                    <a:pt x="19" y="58"/>
                  </a:cubicBezTo>
                  <a:cubicBezTo>
                    <a:pt x="22" y="53"/>
                    <a:pt x="22" y="53"/>
                    <a:pt x="22" y="53"/>
                  </a:cubicBezTo>
                  <a:cubicBezTo>
                    <a:pt x="29" y="59"/>
                    <a:pt x="29" y="59"/>
                    <a:pt x="29" y="59"/>
                  </a:cubicBezTo>
                  <a:cubicBezTo>
                    <a:pt x="35" y="56"/>
                    <a:pt x="35" y="56"/>
                    <a:pt x="35" y="56"/>
                  </a:cubicBezTo>
                  <a:cubicBezTo>
                    <a:pt x="44" y="60"/>
                    <a:pt x="44" y="60"/>
                    <a:pt x="44" y="60"/>
                  </a:cubicBezTo>
                  <a:cubicBezTo>
                    <a:pt x="49" y="54"/>
                    <a:pt x="49" y="54"/>
                    <a:pt x="49" y="54"/>
                  </a:cubicBezTo>
                  <a:cubicBezTo>
                    <a:pt x="60" y="58"/>
                    <a:pt x="60" y="58"/>
                    <a:pt x="60" y="58"/>
                  </a:cubicBezTo>
                  <a:cubicBezTo>
                    <a:pt x="63" y="53"/>
                    <a:pt x="63" y="53"/>
                    <a:pt x="63" y="53"/>
                  </a:cubicBezTo>
                  <a:cubicBezTo>
                    <a:pt x="71" y="54"/>
                    <a:pt x="71" y="54"/>
                    <a:pt x="71" y="54"/>
                  </a:cubicBezTo>
                  <a:cubicBezTo>
                    <a:pt x="82" y="63"/>
                    <a:pt x="82" y="63"/>
                    <a:pt x="82" y="63"/>
                  </a:cubicBezTo>
                  <a:cubicBezTo>
                    <a:pt x="92" y="58"/>
                    <a:pt x="92" y="58"/>
                    <a:pt x="92" y="58"/>
                  </a:cubicBezTo>
                  <a:cubicBezTo>
                    <a:pt x="95" y="54"/>
                    <a:pt x="95" y="54"/>
                    <a:pt x="95" y="54"/>
                  </a:cubicBezTo>
                  <a:cubicBezTo>
                    <a:pt x="99" y="57"/>
                    <a:pt x="99" y="57"/>
                    <a:pt x="99" y="57"/>
                  </a:cubicBezTo>
                  <a:cubicBezTo>
                    <a:pt x="103" y="53"/>
                    <a:pt x="103" y="53"/>
                    <a:pt x="103" y="53"/>
                  </a:cubicBezTo>
                  <a:cubicBezTo>
                    <a:pt x="109" y="57"/>
                    <a:pt x="109" y="57"/>
                    <a:pt x="109" y="57"/>
                  </a:cubicBezTo>
                  <a:cubicBezTo>
                    <a:pt x="121" y="43"/>
                    <a:pt x="121" y="43"/>
                    <a:pt x="121" y="43"/>
                  </a:cubicBezTo>
                  <a:cubicBezTo>
                    <a:pt x="131" y="45"/>
                    <a:pt x="131" y="45"/>
                    <a:pt x="131" y="45"/>
                  </a:cubicBezTo>
                  <a:cubicBezTo>
                    <a:pt x="132" y="40"/>
                    <a:pt x="132" y="40"/>
                    <a:pt x="132" y="40"/>
                  </a:cubicBezTo>
                  <a:cubicBezTo>
                    <a:pt x="137" y="38"/>
                    <a:pt x="137" y="38"/>
                    <a:pt x="137" y="38"/>
                  </a:cubicBezTo>
                  <a:cubicBezTo>
                    <a:pt x="145" y="38"/>
                    <a:pt x="145" y="38"/>
                    <a:pt x="145" y="38"/>
                  </a:cubicBezTo>
                  <a:cubicBezTo>
                    <a:pt x="153" y="33"/>
                    <a:pt x="153" y="33"/>
                    <a:pt x="153" y="33"/>
                  </a:cubicBezTo>
                  <a:cubicBezTo>
                    <a:pt x="152" y="28"/>
                    <a:pt x="152" y="28"/>
                    <a:pt x="152" y="28"/>
                  </a:cubicBezTo>
                  <a:cubicBezTo>
                    <a:pt x="172" y="13"/>
                    <a:pt x="172" y="13"/>
                    <a:pt x="172" y="13"/>
                  </a:cubicBezTo>
                  <a:cubicBezTo>
                    <a:pt x="178" y="12"/>
                    <a:pt x="178" y="12"/>
                    <a:pt x="178" y="12"/>
                  </a:cubicBezTo>
                  <a:cubicBezTo>
                    <a:pt x="184" y="8"/>
                    <a:pt x="184" y="8"/>
                    <a:pt x="184" y="8"/>
                  </a:cubicBezTo>
                  <a:cubicBezTo>
                    <a:pt x="190" y="6"/>
                    <a:pt x="190" y="6"/>
                    <a:pt x="190" y="6"/>
                  </a:cubicBezTo>
                  <a:cubicBezTo>
                    <a:pt x="197" y="1"/>
                    <a:pt x="197" y="1"/>
                    <a:pt x="197" y="1"/>
                  </a:cubicBezTo>
                  <a:cubicBezTo>
                    <a:pt x="204" y="0"/>
                    <a:pt x="204" y="0"/>
                    <a:pt x="204" y="0"/>
                  </a:cubicBezTo>
                  <a:cubicBezTo>
                    <a:pt x="207" y="2"/>
                    <a:pt x="207" y="2"/>
                    <a:pt x="207" y="2"/>
                  </a:cubicBezTo>
                  <a:cubicBezTo>
                    <a:pt x="204" y="16"/>
                    <a:pt x="204" y="16"/>
                    <a:pt x="204" y="16"/>
                  </a:cubicBezTo>
                  <a:cubicBezTo>
                    <a:pt x="201" y="20"/>
                    <a:pt x="201" y="20"/>
                    <a:pt x="201" y="20"/>
                  </a:cubicBezTo>
                  <a:cubicBezTo>
                    <a:pt x="202" y="30"/>
                    <a:pt x="202" y="30"/>
                    <a:pt x="202" y="30"/>
                  </a:cubicBezTo>
                  <a:cubicBezTo>
                    <a:pt x="197" y="35"/>
                    <a:pt x="197" y="35"/>
                    <a:pt x="197" y="35"/>
                  </a:cubicBezTo>
                  <a:cubicBezTo>
                    <a:pt x="201" y="42"/>
                    <a:pt x="201" y="42"/>
                    <a:pt x="201" y="42"/>
                  </a:cubicBezTo>
                  <a:cubicBezTo>
                    <a:pt x="194" y="52"/>
                    <a:pt x="194" y="52"/>
                    <a:pt x="194" y="52"/>
                  </a:cubicBezTo>
                  <a:cubicBezTo>
                    <a:pt x="199" y="58"/>
                    <a:pt x="199" y="58"/>
                    <a:pt x="199" y="58"/>
                  </a:cubicBezTo>
                  <a:cubicBezTo>
                    <a:pt x="207" y="60"/>
                    <a:pt x="207" y="60"/>
                    <a:pt x="207" y="60"/>
                  </a:cubicBezTo>
                  <a:cubicBezTo>
                    <a:pt x="217" y="55"/>
                    <a:pt x="217" y="55"/>
                    <a:pt x="217" y="55"/>
                  </a:cubicBezTo>
                  <a:cubicBezTo>
                    <a:pt x="226" y="70"/>
                    <a:pt x="226" y="70"/>
                    <a:pt x="226" y="70"/>
                  </a:cubicBezTo>
                  <a:cubicBezTo>
                    <a:pt x="233" y="65"/>
                    <a:pt x="233" y="65"/>
                    <a:pt x="233" y="65"/>
                  </a:cubicBezTo>
                  <a:cubicBezTo>
                    <a:pt x="241" y="54"/>
                    <a:pt x="241" y="54"/>
                    <a:pt x="241" y="54"/>
                  </a:cubicBezTo>
                  <a:cubicBezTo>
                    <a:pt x="247" y="53"/>
                    <a:pt x="247" y="53"/>
                    <a:pt x="247" y="53"/>
                  </a:cubicBezTo>
                  <a:cubicBezTo>
                    <a:pt x="248" y="44"/>
                    <a:pt x="248" y="44"/>
                    <a:pt x="248" y="44"/>
                  </a:cubicBezTo>
                  <a:cubicBezTo>
                    <a:pt x="251" y="38"/>
                    <a:pt x="251" y="38"/>
                    <a:pt x="251" y="38"/>
                  </a:cubicBezTo>
                  <a:cubicBezTo>
                    <a:pt x="256" y="37"/>
                    <a:pt x="256" y="37"/>
                    <a:pt x="256" y="37"/>
                  </a:cubicBezTo>
                  <a:cubicBezTo>
                    <a:pt x="261" y="29"/>
                    <a:pt x="261" y="29"/>
                    <a:pt x="261" y="29"/>
                  </a:cubicBezTo>
                  <a:cubicBezTo>
                    <a:pt x="269" y="29"/>
                    <a:pt x="269" y="29"/>
                    <a:pt x="269" y="29"/>
                  </a:cubicBezTo>
                  <a:cubicBezTo>
                    <a:pt x="275" y="38"/>
                    <a:pt x="275" y="38"/>
                    <a:pt x="275" y="38"/>
                  </a:cubicBezTo>
                  <a:cubicBezTo>
                    <a:pt x="280" y="47"/>
                    <a:pt x="280" y="47"/>
                    <a:pt x="280" y="47"/>
                  </a:cubicBezTo>
                  <a:cubicBezTo>
                    <a:pt x="279" y="56"/>
                    <a:pt x="279" y="56"/>
                    <a:pt x="279" y="56"/>
                  </a:cubicBezTo>
                  <a:cubicBezTo>
                    <a:pt x="269" y="60"/>
                    <a:pt x="269" y="60"/>
                    <a:pt x="269" y="60"/>
                  </a:cubicBezTo>
                  <a:cubicBezTo>
                    <a:pt x="262" y="59"/>
                    <a:pt x="262" y="59"/>
                    <a:pt x="262" y="59"/>
                  </a:cubicBezTo>
                  <a:cubicBezTo>
                    <a:pt x="259" y="63"/>
                    <a:pt x="259" y="63"/>
                    <a:pt x="259" y="63"/>
                  </a:cubicBezTo>
                  <a:cubicBezTo>
                    <a:pt x="267" y="71"/>
                    <a:pt x="267" y="71"/>
                    <a:pt x="267" y="71"/>
                  </a:cubicBezTo>
                  <a:cubicBezTo>
                    <a:pt x="267" y="76"/>
                    <a:pt x="267" y="76"/>
                    <a:pt x="267" y="76"/>
                  </a:cubicBezTo>
                  <a:cubicBezTo>
                    <a:pt x="260" y="80"/>
                    <a:pt x="260" y="80"/>
                    <a:pt x="260" y="80"/>
                  </a:cubicBezTo>
                  <a:cubicBezTo>
                    <a:pt x="261" y="91"/>
                    <a:pt x="261" y="91"/>
                    <a:pt x="261" y="91"/>
                  </a:cubicBezTo>
                  <a:cubicBezTo>
                    <a:pt x="254" y="96"/>
                    <a:pt x="254" y="96"/>
                    <a:pt x="254" y="96"/>
                  </a:cubicBezTo>
                  <a:cubicBezTo>
                    <a:pt x="254" y="102"/>
                    <a:pt x="254" y="102"/>
                    <a:pt x="254" y="102"/>
                  </a:cubicBezTo>
                  <a:cubicBezTo>
                    <a:pt x="249" y="107"/>
                    <a:pt x="249" y="107"/>
                    <a:pt x="249" y="107"/>
                  </a:cubicBezTo>
                  <a:cubicBezTo>
                    <a:pt x="251" y="113"/>
                    <a:pt x="251" y="113"/>
                    <a:pt x="251" y="113"/>
                  </a:cubicBezTo>
                  <a:cubicBezTo>
                    <a:pt x="249" y="121"/>
                    <a:pt x="249" y="121"/>
                    <a:pt x="249" y="121"/>
                  </a:cubicBezTo>
                  <a:cubicBezTo>
                    <a:pt x="252" y="133"/>
                    <a:pt x="252" y="133"/>
                    <a:pt x="252" y="133"/>
                  </a:cubicBezTo>
                  <a:cubicBezTo>
                    <a:pt x="260" y="137"/>
                    <a:pt x="260" y="137"/>
                    <a:pt x="260" y="137"/>
                  </a:cubicBezTo>
                  <a:cubicBezTo>
                    <a:pt x="264" y="143"/>
                    <a:pt x="264" y="143"/>
                    <a:pt x="264" y="143"/>
                  </a:cubicBezTo>
                  <a:cubicBezTo>
                    <a:pt x="269" y="139"/>
                    <a:pt x="269" y="139"/>
                    <a:pt x="269" y="139"/>
                  </a:cubicBezTo>
                  <a:cubicBezTo>
                    <a:pt x="274" y="141"/>
                    <a:pt x="274" y="141"/>
                    <a:pt x="274" y="141"/>
                  </a:cubicBezTo>
                  <a:cubicBezTo>
                    <a:pt x="275" y="146"/>
                    <a:pt x="275" y="146"/>
                    <a:pt x="275" y="146"/>
                  </a:cubicBezTo>
                  <a:cubicBezTo>
                    <a:pt x="279" y="151"/>
                    <a:pt x="279" y="151"/>
                    <a:pt x="279" y="151"/>
                  </a:cubicBezTo>
                  <a:cubicBezTo>
                    <a:pt x="281" y="156"/>
                    <a:pt x="281" y="156"/>
                    <a:pt x="281" y="156"/>
                  </a:cubicBezTo>
                  <a:cubicBezTo>
                    <a:pt x="288" y="158"/>
                    <a:pt x="288" y="158"/>
                    <a:pt x="288" y="158"/>
                  </a:cubicBezTo>
                  <a:cubicBezTo>
                    <a:pt x="287" y="167"/>
                    <a:pt x="287" y="167"/>
                    <a:pt x="287" y="167"/>
                  </a:cubicBezTo>
                  <a:cubicBezTo>
                    <a:pt x="287" y="167"/>
                    <a:pt x="284" y="169"/>
                    <a:pt x="284" y="170"/>
                  </a:cubicBezTo>
                  <a:cubicBezTo>
                    <a:pt x="284" y="170"/>
                    <a:pt x="284" y="179"/>
                    <a:pt x="284" y="179"/>
                  </a:cubicBezTo>
                  <a:lnTo>
                    <a:pt x="284" y="18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65" name="Freeform 14"/>
            <p:cNvSpPr>
              <a:spLocks noEditPoints="1"/>
            </p:cNvSpPr>
            <p:nvPr/>
          </p:nvSpPr>
          <p:spPr bwMode="auto">
            <a:xfrm>
              <a:off x="2125" y="2153"/>
              <a:ext cx="477" cy="690"/>
            </a:xfrm>
            <a:custGeom>
              <a:avLst/>
              <a:gdLst>
                <a:gd name="T0" fmla="*/ 126 w 229"/>
                <a:gd name="T1" fmla="*/ 16 h 331"/>
                <a:gd name="T2" fmla="*/ 140 w 229"/>
                <a:gd name="T3" fmla="*/ 12 h 331"/>
                <a:gd name="T4" fmla="*/ 123 w 229"/>
                <a:gd name="T5" fmla="*/ 3 h 331"/>
                <a:gd name="T6" fmla="*/ 171 w 229"/>
                <a:gd name="T7" fmla="*/ 48 h 331"/>
                <a:gd name="T8" fmla="*/ 173 w 229"/>
                <a:gd name="T9" fmla="*/ 58 h 331"/>
                <a:gd name="T10" fmla="*/ 187 w 229"/>
                <a:gd name="T11" fmla="*/ 52 h 331"/>
                <a:gd name="T12" fmla="*/ 206 w 229"/>
                <a:gd name="T13" fmla="*/ 50 h 331"/>
                <a:gd name="T14" fmla="*/ 227 w 229"/>
                <a:gd name="T15" fmla="*/ 51 h 331"/>
                <a:gd name="T16" fmla="*/ 212 w 229"/>
                <a:gd name="T17" fmla="*/ 46 h 331"/>
                <a:gd name="T18" fmla="*/ 211 w 229"/>
                <a:gd name="T19" fmla="*/ 39 h 331"/>
                <a:gd name="T20" fmla="*/ 201 w 229"/>
                <a:gd name="T21" fmla="*/ 43 h 331"/>
                <a:gd name="T22" fmla="*/ 188 w 229"/>
                <a:gd name="T23" fmla="*/ 50 h 331"/>
                <a:gd name="T24" fmla="*/ 171 w 229"/>
                <a:gd name="T25" fmla="*/ 48 h 331"/>
                <a:gd name="T26" fmla="*/ 171 w 229"/>
                <a:gd name="T27" fmla="*/ 24 h 331"/>
                <a:gd name="T28" fmla="*/ 181 w 229"/>
                <a:gd name="T29" fmla="*/ 22 h 331"/>
                <a:gd name="T30" fmla="*/ 192 w 229"/>
                <a:gd name="T31" fmla="*/ 15 h 331"/>
                <a:gd name="T32" fmla="*/ 194 w 229"/>
                <a:gd name="T33" fmla="*/ 22 h 331"/>
                <a:gd name="T34" fmla="*/ 188 w 229"/>
                <a:gd name="T35" fmla="*/ 35 h 331"/>
                <a:gd name="T36" fmla="*/ 172 w 229"/>
                <a:gd name="T37" fmla="*/ 34 h 331"/>
                <a:gd name="T38" fmla="*/ 125 w 229"/>
                <a:gd name="T39" fmla="*/ 22 h 331"/>
                <a:gd name="T40" fmla="*/ 138 w 229"/>
                <a:gd name="T41" fmla="*/ 21 h 331"/>
                <a:gd name="T42" fmla="*/ 153 w 229"/>
                <a:gd name="T43" fmla="*/ 18 h 331"/>
                <a:gd name="T44" fmla="*/ 143 w 229"/>
                <a:gd name="T45" fmla="*/ 28 h 331"/>
                <a:gd name="T46" fmla="*/ 126 w 229"/>
                <a:gd name="T47" fmla="*/ 31 h 331"/>
                <a:gd name="T48" fmla="*/ 125 w 229"/>
                <a:gd name="T49" fmla="*/ 22 h 331"/>
                <a:gd name="T50" fmla="*/ 21 w 229"/>
                <a:gd name="T51" fmla="*/ 263 h 331"/>
                <a:gd name="T52" fmla="*/ 1 w 229"/>
                <a:gd name="T53" fmla="*/ 272 h 331"/>
                <a:gd name="T54" fmla="*/ 10 w 229"/>
                <a:gd name="T55" fmla="*/ 285 h 331"/>
                <a:gd name="T56" fmla="*/ 3 w 229"/>
                <a:gd name="T57" fmla="*/ 297 h 331"/>
                <a:gd name="T58" fmla="*/ 14 w 229"/>
                <a:gd name="T59" fmla="*/ 290 h 331"/>
                <a:gd name="T60" fmla="*/ 6 w 229"/>
                <a:gd name="T61" fmla="*/ 306 h 331"/>
                <a:gd name="T62" fmla="*/ 21 w 229"/>
                <a:gd name="T63" fmla="*/ 323 h 331"/>
                <a:gd name="T64" fmla="*/ 40 w 229"/>
                <a:gd name="T65" fmla="*/ 323 h 331"/>
                <a:gd name="T66" fmla="*/ 39 w 229"/>
                <a:gd name="T67" fmla="*/ 292 h 331"/>
                <a:gd name="T68" fmla="*/ 55 w 229"/>
                <a:gd name="T69" fmla="*/ 265 h 331"/>
                <a:gd name="T70" fmla="*/ 76 w 229"/>
                <a:gd name="T71" fmla="*/ 253 h 331"/>
                <a:gd name="T72" fmla="*/ 105 w 229"/>
                <a:gd name="T73" fmla="*/ 231 h 331"/>
                <a:gd name="T74" fmla="*/ 134 w 229"/>
                <a:gd name="T75" fmla="*/ 214 h 331"/>
                <a:gd name="T76" fmla="*/ 188 w 229"/>
                <a:gd name="T77" fmla="*/ 204 h 331"/>
                <a:gd name="T78" fmla="*/ 195 w 229"/>
                <a:gd name="T79" fmla="*/ 180 h 331"/>
                <a:gd name="T80" fmla="*/ 158 w 229"/>
                <a:gd name="T81" fmla="*/ 190 h 331"/>
                <a:gd name="T82" fmla="*/ 124 w 229"/>
                <a:gd name="T83" fmla="*/ 188 h 331"/>
                <a:gd name="T84" fmla="*/ 93 w 229"/>
                <a:gd name="T85" fmla="*/ 200 h 331"/>
                <a:gd name="T86" fmla="*/ 79 w 229"/>
                <a:gd name="T87" fmla="*/ 214 h 331"/>
                <a:gd name="T88" fmla="*/ 53 w 229"/>
                <a:gd name="T89" fmla="*/ 227 h 331"/>
                <a:gd name="T90" fmla="*/ 48 w 229"/>
                <a:gd name="T91" fmla="*/ 242 h 331"/>
                <a:gd name="T92" fmla="*/ 30 w 229"/>
                <a:gd name="T93" fmla="*/ 24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331">
                  <a:moveTo>
                    <a:pt x="123" y="10"/>
                  </a:moveTo>
                  <a:cubicBezTo>
                    <a:pt x="124" y="12"/>
                    <a:pt x="122" y="18"/>
                    <a:pt x="126" y="16"/>
                  </a:cubicBezTo>
                  <a:cubicBezTo>
                    <a:pt x="130" y="15"/>
                    <a:pt x="134" y="12"/>
                    <a:pt x="135" y="14"/>
                  </a:cubicBezTo>
                  <a:cubicBezTo>
                    <a:pt x="136" y="16"/>
                    <a:pt x="143" y="16"/>
                    <a:pt x="140" y="12"/>
                  </a:cubicBezTo>
                  <a:cubicBezTo>
                    <a:pt x="138" y="8"/>
                    <a:pt x="132" y="7"/>
                    <a:pt x="129" y="7"/>
                  </a:cubicBezTo>
                  <a:cubicBezTo>
                    <a:pt x="127" y="7"/>
                    <a:pt x="124" y="0"/>
                    <a:pt x="123" y="3"/>
                  </a:cubicBezTo>
                  <a:cubicBezTo>
                    <a:pt x="122" y="6"/>
                    <a:pt x="123" y="10"/>
                    <a:pt x="123" y="10"/>
                  </a:cubicBezTo>
                  <a:close/>
                  <a:moveTo>
                    <a:pt x="171" y="48"/>
                  </a:moveTo>
                  <a:cubicBezTo>
                    <a:pt x="169" y="48"/>
                    <a:pt x="164" y="51"/>
                    <a:pt x="166" y="55"/>
                  </a:cubicBezTo>
                  <a:cubicBezTo>
                    <a:pt x="167" y="58"/>
                    <a:pt x="170" y="59"/>
                    <a:pt x="173" y="58"/>
                  </a:cubicBezTo>
                  <a:cubicBezTo>
                    <a:pt x="176" y="57"/>
                    <a:pt x="179" y="60"/>
                    <a:pt x="180" y="58"/>
                  </a:cubicBezTo>
                  <a:cubicBezTo>
                    <a:pt x="182" y="55"/>
                    <a:pt x="185" y="49"/>
                    <a:pt x="187" y="52"/>
                  </a:cubicBezTo>
                  <a:cubicBezTo>
                    <a:pt x="189" y="54"/>
                    <a:pt x="195" y="58"/>
                    <a:pt x="197" y="58"/>
                  </a:cubicBezTo>
                  <a:cubicBezTo>
                    <a:pt x="200" y="58"/>
                    <a:pt x="202" y="51"/>
                    <a:pt x="206" y="50"/>
                  </a:cubicBezTo>
                  <a:cubicBezTo>
                    <a:pt x="210" y="49"/>
                    <a:pt x="211" y="55"/>
                    <a:pt x="214" y="56"/>
                  </a:cubicBezTo>
                  <a:cubicBezTo>
                    <a:pt x="217" y="57"/>
                    <a:pt x="225" y="58"/>
                    <a:pt x="227" y="51"/>
                  </a:cubicBezTo>
                  <a:cubicBezTo>
                    <a:pt x="229" y="45"/>
                    <a:pt x="228" y="39"/>
                    <a:pt x="225" y="41"/>
                  </a:cubicBezTo>
                  <a:cubicBezTo>
                    <a:pt x="221" y="42"/>
                    <a:pt x="214" y="46"/>
                    <a:pt x="212" y="46"/>
                  </a:cubicBezTo>
                  <a:cubicBezTo>
                    <a:pt x="210" y="46"/>
                    <a:pt x="207" y="48"/>
                    <a:pt x="206" y="45"/>
                  </a:cubicBezTo>
                  <a:cubicBezTo>
                    <a:pt x="205" y="43"/>
                    <a:pt x="212" y="43"/>
                    <a:pt x="211" y="39"/>
                  </a:cubicBezTo>
                  <a:cubicBezTo>
                    <a:pt x="210" y="35"/>
                    <a:pt x="201" y="35"/>
                    <a:pt x="200" y="37"/>
                  </a:cubicBezTo>
                  <a:cubicBezTo>
                    <a:pt x="200" y="40"/>
                    <a:pt x="204" y="42"/>
                    <a:pt x="201" y="43"/>
                  </a:cubicBezTo>
                  <a:cubicBezTo>
                    <a:pt x="198" y="44"/>
                    <a:pt x="199" y="42"/>
                    <a:pt x="195" y="43"/>
                  </a:cubicBezTo>
                  <a:cubicBezTo>
                    <a:pt x="190" y="44"/>
                    <a:pt x="191" y="49"/>
                    <a:pt x="188" y="50"/>
                  </a:cubicBezTo>
                  <a:cubicBezTo>
                    <a:pt x="186" y="50"/>
                    <a:pt x="182" y="49"/>
                    <a:pt x="180" y="49"/>
                  </a:cubicBezTo>
                  <a:cubicBezTo>
                    <a:pt x="178" y="49"/>
                    <a:pt x="171" y="48"/>
                    <a:pt x="171" y="48"/>
                  </a:cubicBezTo>
                  <a:close/>
                  <a:moveTo>
                    <a:pt x="168" y="28"/>
                  </a:moveTo>
                  <a:cubicBezTo>
                    <a:pt x="168" y="28"/>
                    <a:pt x="172" y="27"/>
                    <a:pt x="171" y="24"/>
                  </a:cubicBezTo>
                  <a:cubicBezTo>
                    <a:pt x="170" y="21"/>
                    <a:pt x="176" y="21"/>
                    <a:pt x="176" y="21"/>
                  </a:cubicBezTo>
                  <a:cubicBezTo>
                    <a:pt x="176" y="21"/>
                    <a:pt x="177" y="23"/>
                    <a:pt x="181" y="22"/>
                  </a:cubicBezTo>
                  <a:cubicBezTo>
                    <a:pt x="184" y="20"/>
                    <a:pt x="181" y="18"/>
                    <a:pt x="183" y="18"/>
                  </a:cubicBezTo>
                  <a:cubicBezTo>
                    <a:pt x="185" y="18"/>
                    <a:pt x="191" y="17"/>
                    <a:pt x="192" y="15"/>
                  </a:cubicBezTo>
                  <a:cubicBezTo>
                    <a:pt x="193" y="12"/>
                    <a:pt x="196" y="13"/>
                    <a:pt x="199" y="18"/>
                  </a:cubicBezTo>
                  <a:cubicBezTo>
                    <a:pt x="201" y="23"/>
                    <a:pt x="196" y="23"/>
                    <a:pt x="194" y="22"/>
                  </a:cubicBezTo>
                  <a:cubicBezTo>
                    <a:pt x="192" y="21"/>
                    <a:pt x="191" y="24"/>
                    <a:pt x="189" y="27"/>
                  </a:cubicBezTo>
                  <a:cubicBezTo>
                    <a:pt x="187" y="30"/>
                    <a:pt x="189" y="31"/>
                    <a:pt x="188" y="35"/>
                  </a:cubicBezTo>
                  <a:cubicBezTo>
                    <a:pt x="186" y="38"/>
                    <a:pt x="182" y="41"/>
                    <a:pt x="178" y="41"/>
                  </a:cubicBezTo>
                  <a:cubicBezTo>
                    <a:pt x="175" y="41"/>
                    <a:pt x="174" y="38"/>
                    <a:pt x="172" y="34"/>
                  </a:cubicBezTo>
                  <a:cubicBezTo>
                    <a:pt x="171" y="30"/>
                    <a:pt x="165" y="29"/>
                    <a:pt x="168" y="28"/>
                  </a:cubicBezTo>
                  <a:close/>
                  <a:moveTo>
                    <a:pt x="125" y="22"/>
                  </a:moveTo>
                  <a:cubicBezTo>
                    <a:pt x="126" y="23"/>
                    <a:pt x="130" y="22"/>
                    <a:pt x="130" y="20"/>
                  </a:cubicBezTo>
                  <a:cubicBezTo>
                    <a:pt x="131" y="17"/>
                    <a:pt x="136" y="19"/>
                    <a:pt x="138" y="21"/>
                  </a:cubicBezTo>
                  <a:cubicBezTo>
                    <a:pt x="140" y="23"/>
                    <a:pt x="144" y="20"/>
                    <a:pt x="145" y="16"/>
                  </a:cubicBezTo>
                  <a:cubicBezTo>
                    <a:pt x="146" y="12"/>
                    <a:pt x="154" y="16"/>
                    <a:pt x="153" y="18"/>
                  </a:cubicBezTo>
                  <a:cubicBezTo>
                    <a:pt x="152" y="21"/>
                    <a:pt x="154" y="22"/>
                    <a:pt x="154" y="24"/>
                  </a:cubicBezTo>
                  <a:cubicBezTo>
                    <a:pt x="153" y="25"/>
                    <a:pt x="146" y="28"/>
                    <a:pt x="143" y="28"/>
                  </a:cubicBezTo>
                  <a:cubicBezTo>
                    <a:pt x="140" y="28"/>
                    <a:pt x="138" y="31"/>
                    <a:pt x="135" y="32"/>
                  </a:cubicBezTo>
                  <a:cubicBezTo>
                    <a:pt x="132" y="34"/>
                    <a:pt x="128" y="34"/>
                    <a:pt x="126" y="31"/>
                  </a:cubicBezTo>
                  <a:cubicBezTo>
                    <a:pt x="123" y="28"/>
                    <a:pt x="120" y="28"/>
                    <a:pt x="121" y="25"/>
                  </a:cubicBezTo>
                  <a:cubicBezTo>
                    <a:pt x="122" y="22"/>
                    <a:pt x="125" y="22"/>
                    <a:pt x="125" y="22"/>
                  </a:cubicBezTo>
                  <a:close/>
                  <a:moveTo>
                    <a:pt x="27" y="254"/>
                  </a:moveTo>
                  <a:cubicBezTo>
                    <a:pt x="24" y="257"/>
                    <a:pt x="25" y="261"/>
                    <a:pt x="21" y="263"/>
                  </a:cubicBezTo>
                  <a:cubicBezTo>
                    <a:pt x="16" y="265"/>
                    <a:pt x="16" y="265"/>
                    <a:pt x="11" y="263"/>
                  </a:cubicBezTo>
                  <a:cubicBezTo>
                    <a:pt x="7" y="261"/>
                    <a:pt x="3" y="269"/>
                    <a:pt x="1" y="272"/>
                  </a:cubicBezTo>
                  <a:cubicBezTo>
                    <a:pt x="0" y="276"/>
                    <a:pt x="1" y="281"/>
                    <a:pt x="3" y="281"/>
                  </a:cubicBezTo>
                  <a:cubicBezTo>
                    <a:pt x="6" y="281"/>
                    <a:pt x="10" y="284"/>
                    <a:pt x="10" y="285"/>
                  </a:cubicBezTo>
                  <a:cubicBezTo>
                    <a:pt x="11" y="286"/>
                    <a:pt x="7" y="282"/>
                    <a:pt x="4" y="286"/>
                  </a:cubicBezTo>
                  <a:cubicBezTo>
                    <a:pt x="1" y="291"/>
                    <a:pt x="2" y="296"/>
                    <a:pt x="3" y="297"/>
                  </a:cubicBezTo>
                  <a:cubicBezTo>
                    <a:pt x="4" y="299"/>
                    <a:pt x="10" y="293"/>
                    <a:pt x="11" y="290"/>
                  </a:cubicBezTo>
                  <a:cubicBezTo>
                    <a:pt x="11" y="287"/>
                    <a:pt x="13" y="287"/>
                    <a:pt x="14" y="290"/>
                  </a:cubicBezTo>
                  <a:cubicBezTo>
                    <a:pt x="14" y="293"/>
                    <a:pt x="15" y="299"/>
                    <a:pt x="12" y="301"/>
                  </a:cubicBezTo>
                  <a:cubicBezTo>
                    <a:pt x="9" y="302"/>
                    <a:pt x="6" y="304"/>
                    <a:pt x="6" y="306"/>
                  </a:cubicBezTo>
                  <a:cubicBezTo>
                    <a:pt x="7" y="309"/>
                    <a:pt x="10" y="314"/>
                    <a:pt x="11" y="315"/>
                  </a:cubicBezTo>
                  <a:cubicBezTo>
                    <a:pt x="13" y="316"/>
                    <a:pt x="18" y="320"/>
                    <a:pt x="21" y="323"/>
                  </a:cubicBezTo>
                  <a:cubicBezTo>
                    <a:pt x="25" y="326"/>
                    <a:pt x="31" y="328"/>
                    <a:pt x="33" y="330"/>
                  </a:cubicBezTo>
                  <a:cubicBezTo>
                    <a:pt x="36" y="331"/>
                    <a:pt x="44" y="329"/>
                    <a:pt x="40" y="323"/>
                  </a:cubicBezTo>
                  <a:cubicBezTo>
                    <a:pt x="36" y="318"/>
                    <a:pt x="36" y="310"/>
                    <a:pt x="37" y="306"/>
                  </a:cubicBezTo>
                  <a:cubicBezTo>
                    <a:pt x="37" y="303"/>
                    <a:pt x="38" y="298"/>
                    <a:pt x="39" y="292"/>
                  </a:cubicBezTo>
                  <a:cubicBezTo>
                    <a:pt x="39" y="287"/>
                    <a:pt x="39" y="282"/>
                    <a:pt x="43" y="277"/>
                  </a:cubicBezTo>
                  <a:cubicBezTo>
                    <a:pt x="47" y="273"/>
                    <a:pt x="50" y="269"/>
                    <a:pt x="55" y="265"/>
                  </a:cubicBezTo>
                  <a:cubicBezTo>
                    <a:pt x="59" y="260"/>
                    <a:pt x="63" y="259"/>
                    <a:pt x="65" y="256"/>
                  </a:cubicBezTo>
                  <a:cubicBezTo>
                    <a:pt x="67" y="254"/>
                    <a:pt x="74" y="255"/>
                    <a:pt x="76" y="253"/>
                  </a:cubicBezTo>
                  <a:cubicBezTo>
                    <a:pt x="77" y="251"/>
                    <a:pt x="90" y="241"/>
                    <a:pt x="93" y="239"/>
                  </a:cubicBezTo>
                  <a:cubicBezTo>
                    <a:pt x="96" y="237"/>
                    <a:pt x="103" y="232"/>
                    <a:pt x="105" y="231"/>
                  </a:cubicBezTo>
                  <a:cubicBezTo>
                    <a:pt x="108" y="230"/>
                    <a:pt x="117" y="227"/>
                    <a:pt x="120" y="224"/>
                  </a:cubicBezTo>
                  <a:cubicBezTo>
                    <a:pt x="123" y="222"/>
                    <a:pt x="121" y="217"/>
                    <a:pt x="134" y="214"/>
                  </a:cubicBezTo>
                  <a:cubicBezTo>
                    <a:pt x="147" y="210"/>
                    <a:pt x="155" y="210"/>
                    <a:pt x="163" y="211"/>
                  </a:cubicBezTo>
                  <a:cubicBezTo>
                    <a:pt x="171" y="211"/>
                    <a:pt x="185" y="204"/>
                    <a:pt x="188" y="204"/>
                  </a:cubicBezTo>
                  <a:cubicBezTo>
                    <a:pt x="191" y="204"/>
                    <a:pt x="199" y="201"/>
                    <a:pt x="201" y="195"/>
                  </a:cubicBezTo>
                  <a:cubicBezTo>
                    <a:pt x="203" y="188"/>
                    <a:pt x="203" y="179"/>
                    <a:pt x="195" y="180"/>
                  </a:cubicBezTo>
                  <a:cubicBezTo>
                    <a:pt x="187" y="181"/>
                    <a:pt x="185" y="184"/>
                    <a:pt x="176" y="188"/>
                  </a:cubicBezTo>
                  <a:cubicBezTo>
                    <a:pt x="168" y="192"/>
                    <a:pt x="162" y="193"/>
                    <a:pt x="158" y="190"/>
                  </a:cubicBezTo>
                  <a:cubicBezTo>
                    <a:pt x="153" y="187"/>
                    <a:pt x="146" y="179"/>
                    <a:pt x="141" y="183"/>
                  </a:cubicBezTo>
                  <a:cubicBezTo>
                    <a:pt x="135" y="187"/>
                    <a:pt x="132" y="188"/>
                    <a:pt x="124" y="188"/>
                  </a:cubicBezTo>
                  <a:cubicBezTo>
                    <a:pt x="116" y="188"/>
                    <a:pt x="107" y="191"/>
                    <a:pt x="102" y="195"/>
                  </a:cubicBezTo>
                  <a:cubicBezTo>
                    <a:pt x="98" y="199"/>
                    <a:pt x="96" y="202"/>
                    <a:pt x="93" y="200"/>
                  </a:cubicBezTo>
                  <a:cubicBezTo>
                    <a:pt x="90" y="198"/>
                    <a:pt x="89" y="202"/>
                    <a:pt x="88" y="207"/>
                  </a:cubicBezTo>
                  <a:cubicBezTo>
                    <a:pt x="87" y="213"/>
                    <a:pt x="84" y="212"/>
                    <a:pt x="79" y="214"/>
                  </a:cubicBezTo>
                  <a:cubicBezTo>
                    <a:pt x="74" y="217"/>
                    <a:pt x="73" y="221"/>
                    <a:pt x="67" y="223"/>
                  </a:cubicBezTo>
                  <a:cubicBezTo>
                    <a:pt x="62" y="225"/>
                    <a:pt x="55" y="224"/>
                    <a:pt x="53" y="227"/>
                  </a:cubicBezTo>
                  <a:cubicBezTo>
                    <a:pt x="52" y="231"/>
                    <a:pt x="56" y="234"/>
                    <a:pt x="53" y="236"/>
                  </a:cubicBezTo>
                  <a:cubicBezTo>
                    <a:pt x="49" y="238"/>
                    <a:pt x="56" y="241"/>
                    <a:pt x="48" y="242"/>
                  </a:cubicBezTo>
                  <a:cubicBezTo>
                    <a:pt x="40" y="242"/>
                    <a:pt x="37" y="243"/>
                    <a:pt x="36" y="244"/>
                  </a:cubicBezTo>
                  <a:cubicBezTo>
                    <a:pt x="35" y="246"/>
                    <a:pt x="32" y="246"/>
                    <a:pt x="30" y="247"/>
                  </a:cubicBezTo>
                  <a:cubicBezTo>
                    <a:pt x="28" y="249"/>
                    <a:pt x="27" y="254"/>
                    <a:pt x="27" y="25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66" name="Freeform 15"/>
            <p:cNvSpPr>
              <a:spLocks/>
            </p:cNvSpPr>
            <p:nvPr/>
          </p:nvSpPr>
          <p:spPr bwMode="auto">
            <a:xfrm>
              <a:off x="1460" y="2832"/>
              <a:ext cx="432" cy="421"/>
            </a:xfrm>
            <a:custGeom>
              <a:avLst/>
              <a:gdLst>
                <a:gd name="T0" fmla="*/ 50 w 207"/>
                <a:gd name="T1" fmla="*/ 36 h 202"/>
                <a:gd name="T2" fmla="*/ 66 w 207"/>
                <a:gd name="T3" fmla="*/ 31 h 202"/>
                <a:gd name="T4" fmla="*/ 62 w 207"/>
                <a:gd name="T5" fmla="*/ 9 h 202"/>
                <a:gd name="T6" fmla="*/ 77 w 207"/>
                <a:gd name="T7" fmla="*/ 8 h 202"/>
                <a:gd name="T8" fmla="*/ 84 w 207"/>
                <a:gd name="T9" fmla="*/ 34 h 202"/>
                <a:gd name="T10" fmla="*/ 100 w 207"/>
                <a:gd name="T11" fmla="*/ 43 h 202"/>
                <a:gd name="T12" fmla="*/ 109 w 207"/>
                <a:gd name="T13" fmla="*/ 20 h 202"/>
                <a:gd name="T14" fmla="*/ 138 w 207"/>
                <a:gd name="T15" fmla="*/ 20 h 202"/>
                <a:gd name="T16" fmla="*/ 158 w 207"/>
                <a:gd name="T17" fmla="*/ 30 h 202"/>
                <a:gd name="T18" fmla="*/ 166 w 207"/>
                <a:gd name="T19" fmla="*/ 34 h 202"/>
                <a:gd name="T20" fmla="*/ 172 w 207"/>
                <a:gd name="T21" fmla="*/ 54 h 202"/>
                <a:gd name="T22" fmla="*/ 182 w 207"/>
                <a:gd name="T23" fmla="*/ 69 h 202"/>
                <a:gd name="T24" fmla="*/ 196 w 207"/>
                <a:gd name="T25" fmla="*/ 76 h 202"/>
                <a:gd name="T26" fmla="*/ 207 w 207"/>
                <a:gd name="T27" fmla="*/ 77 h 202"/>
                <a:gd name="T28" fmla="*/ 195 w 207"/>
                <a:gd name="T29" fmla="*/ 96 h 202"/>
                <a:gd name="T30" fmla="*/ 198 w 207"/>
                <a:gd name="T31" fmla="*/ 112 h 202"/>
                <a:gd name="T32" fmla="*/ 195 w 207"/>
                <a:gd name="T33" fmla="*/ 127 h 202"/>
                <a:gd name="T34" fmla="*/ 171 w 207"/>
                <a:gd name="T35" fmla="*/ 123 h 202"/>
                <a:gd name="T36" fmla="*/ 157 w 207"/>
                <a:gd name="T37" fmla="*/ 109 h 202"/>
                <a:gd name="T38" fmla="*/ 141 w 207"/>
                <a:gd name="T39" fmla="*/ 100 h 202"/>
                <a:gd name="T40" fmla="*/ 139 w 207"/>
                <a:gd name="T41" fmla="*/ 110 h 202"/>
                <a:gd name="T42" fmla="*/ 144 w 207"/>
                <a:gd name="T43" fmla="*/ 126 h 202"/>
                <a:gd name="T44" fmla="*/ 138 w 207"/>
                <a:gd name="T45" fmla="*/ 134 h 202"/>
                <a:gd name="T46" fmla="*/ 141 w 207"/>
                <a:gd name="T47" fmla="*/ 144 h 202"/>
                <a:gd name="T48" fmla="*/ 129 w 207"/>
                <a:gd name="T49" fmla="*/ 152 h 202"/>
                <a:gd name="T50" fmla="*/ 126 w 207"/>
                <a:gd name="T51" fmla="*/ 163 h 202"/>
                <a:gd name="T52" fmla="*/ 140 w 207"/>
                <a:gd name="T53" fmla="*/ 161 h 202"/>
                <a:gd name="T54" fmla="*/ 154 w 207"/>
                <a:gd name="T55" fmla="*/ 159 h 202"/>
                <a:gd name="T56" fmla="*/ 135 w 207"/>
                <a:gd name="T57" fmla="*/ 187 h 202"/>
                <a:gd name="T58" fmla="*/ 129 w 207"/>
                <a:gd name="T59" fmla="*/ 202 h 202"/>
                <a:gd name="T60" fmla="*/ 113 w 207"/>
                <a:gd name="T61" fmla="*/ 202 h 202"/>
                <a:gd name="T62" fmla="*/ 112 w 207"/>
                <a:gd name="T63" fmla="*/ 196 h 202"/>
                <a:gd name="T64" fmla="*/ 98 w 207"/>
                <a:gd name="T65" fmla="*/ 193 h 202"/>
                <a:gd name="T66" fmla="*/ 95 w 207"/>
                <a:gd name="T67" fmla="*/ 184 h 202"/>
                <a:gd name="T68" fmla="*/ 88 w 207"/>
                <a:gd name="T69" fmla="*/ 175 h 202"/>
                <a:gd name="T70" fmla="*/ 78 w 207"/>
                <a:gd name="T71" fmla="*/ 176 h 202"/>
                <a:gd name="T72" fmla="*/ 68 w 207"/>
                <a:gd name="T73" fmla="*/ 163 h 202"/>
                <a:gd name="T74" fmla="*/ 54 w 207"/>
                <a:gd name="T75" fmla="*/ 165 h 202"/>
                <a:gd name="T76" fmla="*/ 44 w 207"/>
                <a:gd name="T77" fmla="*/ 150 h 202"/>
                <a:gd name="T78" fmla="*/ 35 w 207"/>
                <a:gd name="T79" fmla="*/ 143 h 202"/>
                <a:gd name="T80" fmla="*/ 22 w 207"/>
                <a:gd name="T81" fmla="*/ 137 h 202"/>
                <a:gd name="T82" fmla="*/ 10 w 207"/>
                <a:gd name="T83" fmla="*/ 129 h 202"/>
                <a:gd name="T84" fmla="*/ 5 w 207"/>
                <a:gd name="T85" fmla="*/ 122 h 202"/>
                <a:gd name="T86" fmla="*/ 0 w 207"/>
                <a:gd name="T87" fmla="*/ 110 h 202"/>
                <a:gd name="T88" fmla="*/ 8 w 207"/>
                <a:gd name="T89" fmla="*/ 95 h 202"/>
                <a:gd name="T90" fmla="*/ 19 w 207"/>
                <a:gd name="T91" fmla="*/ 83 h 202"/>
                <a:gd name="T92" fmla="*/ 25 w 207"/>
                <a:gd name="T93" fmla="*/ 70 h 202"/>
                <a:gd name="T94" fmla="*/ 22 w 207"/>
                <a:gd name="T95" fmla="*/ 60 h 202"/>
                <a:gd name="T96" fmla="*/ 30 w 207"/>
                <a:gd name="T97" fmla="*/ 43 h 202"/>
                <a:gd name="T98" fmla="*/ 38 w 207"/>
                <a:gd name="T99"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7" h="202">
                  <a:moveTo>
                    <a:pt x="46" y="29"/>
                  </a:moveTo>
                  <a:cubicBezTo>
                    <a:pt x="47" y="32"/>
                    <a:pt x="49" y="34"/>
                    <a:pt x="50" y="36"/>
                  </a:cubicBezTo>
                  <a:cubicBezTo>
                    <a:pt x="52" y="41"/>
                    <a:pt x="55" y="42"/>
                    <a:pt x="59" y="40"/>
                  </a:cubicBezTo>
                  <a:cubicBezTo>
                    <a:pt x="64" y="39"/>
                    <a:pt x="68" y="34"/>
                    <a:pt x="66" y="31"/>
                  </a:cubicBezTo>
                  <a:cubicBezTo>
                    <a:pt x="64" y="28"/>
                    <a:pt x="59" y="29"/>
                    <a:pt x="60" y="22"/>
                  </a:cubicBezTo>
                  <a:cubicBezTo>
                    <a:pt x="62" y="16"/>
                    <a:pt x="62" y="11"/>
                    <a:pt x="62" y="9"/>
                  </a:cubicBezTo>
                  <a:cubicBezTo>
                    <a:pt x="61" y="8"/>
                    <a:pt x="66" y="5"/>
                    <a:pt x="69" y="7"/>
                  </a:cubicBezTo>
                  <a:cubicBezTo>
                    <a:pt x="73" y="8"/>
                    <a:pt x="75" y="0"/>
                    <a:pt x="77" y="8"/>
                  </a:cubicBezTo>
                  <a:cubicBezTo>
                    <a:pt x="79" y="15"/>
                    <a:pt x="78" y="21"/>
                    <a:pt x="79" y="24"/>
                  </a:cubicBezTo>
                  <a:cubicBezTo>
                    <a:pt x="80" y="27"/>
                    <a:pt x="84" y="30"/>
                    <a:pt x="84" y="34"/>
                  </a:cubicBezTo>
                  <a:cubicBezTo>
                    <a:pt x="85" y="39"/>
                    <a:pt x="89" y="44"/>
                    <a:pt x="90" y="44"/>
                  </a:cubicBezTo>
                  <a:cubicBezTo>
                    <a:pt x="91" y="45"/>
                    <a:pt x="99" y="50"/>
                    <a:pt x="100" y="43"/>
                  </a:cubicBezTo>
                  <a:cubicBezTo>
                    <a:pt x="102" y="37"/>
                    <a:pt x="101" y="32"/>
                    <a:pt x="104" y="27"/>
                  </a:cubicBezTo>
                  <a:cubicBezTo>
                    <a:pt x="106" y="21"/>
                    <a:pt x="104" y="20"/>
                    <a:pt x="109" y="20"/>
                  </a:cubicBezTo>
                  <a:cubicBezTo>
                    <a:pt x="115" y="20"/>
                    <a:pt x="123" y="20"/>
                    <a:pt x="127" y="20"/>
                  </a:cubicBezTo>
                  <a:cubicBezTo>
                    <a:pt x="131" y="21"/>
                    <a:pt x="136" y="22"/>
                    <a:pt x="138" y="20"/>
                  </a:cubicBezTo>
                  <a:cubicBezTo>
                    <a:pt x="141" y="19"/>
                    <a:pt x="146" y="15"/>
                    <a:pt x="150" y="18"/>
                  </a:cubicBezTo>
                  <a:cubicBezTo>
                    <a:pt x="154" y="22"/>
                    <a:pt x="157" y="27"/>
                    <a:pt x="158" y="30"/>
                  </a:cubicBezTo>
                  <a:cubicBezTo>
                    <a:pt x="159" y="33"/>
                    <a:pt x="157" y="35"/>
                    <a:pt x="157" y="38"/>
                  </a:cubicBezTo>
                  <a:cubicBezTo>
                    <a:pt x="158" y="40"/>
                    <a:pt x="162" y="38"/>
                    <a:pt x="166" y="34"/>
                  </a:cubicBezTo>
                  <a:cubicBezTo>
                    <a:pt x="171" y="48"/>
                    <a:pt x="171" y="48"/>
                    <a:pt x="171" y="48"/>
                  </a:cubicBezTo>
                  <a:cubicBezTo>
                    <a:pt x="172" y="54"/>
                    <a:pt x="172" y="54"/>
                    <a:pt x="172" y="54"/>
                  </a:cubicBezTo>
                  <a:cubicBezTo>
                    <a:pt x="181" y="63"/>
                    <a:pt x="181" y="63"/>
                    <a:pt x="181" y="63"/>
                  </a:cubicBezTo>
                  <a:cubicBezTo>
                    <a:pt x="182" y="69"/>
                    <a:pt x="182" y="69"/>
                    <a:pt x="182" y="69"/>
                  </a:cubicBezTo>
                  <a:cubicBezTo>
                    <a:pt x="190" y="76"/>
                    <a:pt x="190" y="76"/>
                    <a:pt x="190" y="76"/>
                  </a:cubicBezTo>
                  <a:cubicBezTo>
                    <a:pt x="196" y="76"/>
                    <a:pt x="196" y="76"/>
                    <a:pt x="196" y="76"/>
                  </a:cubicBezTo>
                  <a:cubicBezTo>
                    <a:pt x="198" y="71"/>
                    <a:pt x="198" y="71"/>
                    <a:pt x="198" y="71"/>
                  </a:cubicBezTo>
                  <a:cubicBezTo>
                    <a:pt x="207" y="77"/>
                    <a:pt x="207" y="77"/>
                    <a:pt x="207" y="77"/>
                  </a:cubicBezTo>
                  <a:cubicBezTo>
                    <a:pt x="201" y="86"/>
                    <a:pt x="201" y="86"/>
                    <a:pt x="201" y="86"/>
                  </a:cubicBezTo>
                  <a:cubicBezTo>
                    <a:pt x="195" y="96"/>
                    <a:pt x="195" y="96"/>
                    <a:pt x="195" y="96"/>
                  </a:cubicBezTo>
                  <a:cubicBezTo>
                    <a:pt x="200" y="105"/>
                    <a:pt x="200" y="105"/>
                    <a:pt x="200" y="105"/>
                  </a:cubicBezTo>
                  <a:cubicBezTo>
                    <a:pt x="198" y="112"/>
                    <a:pt x="198" y="112"/>
                    <a:pt x="198" y="112"/>
                  </a:cubicBezTo>
                  <a:cubicBezTo>
                    <a:pt x="202" y="119"/>
                    <a:pt x="202" y="119"/>
                    <a:pt x="202" y="119"/>
                  </a:cubicBezTo>
                  <a:cubicBezTo>
                    <a:pt x="195" y="127"/>
                    <a:pt x="195" y="127"/>
                    <a:pt x="195" y="127"/>
                  </a:cubicBezTo>
                  <a:cubicBezTo>
                    <a:pt x="181" y="119"/>
                    <a:pt x="181" y="119"/>
                    <a:pt x="181" y="119"/>
                  </a:cubicBezTo>
                  <a:cubicBezTo>
                    <a:pt x="171" y="123"/>
                    <a:pt x="171" y="123"/>
                    <a:pt x="171" y="123"/>
                  </a:cubicBezTo>
                  <a:cubicBezTo>
                    <a:pt x="167" y="114"/>
                    <a:pt x="167" y="114"/>
                    <a:pt x="167" y="114"/>
                  </a:cubicBezTo>
                  <a:cubicBezTo>
                    <a:pt x="157" y="109"/>
                    <a:pt x="157" y="109"/>
                    <a:pt x="157" y="109"/>
                  </a:cubicBezTo>
                  <a:cubicBezTo>
                    <a:pt x="148" y="103"/>
                    <a:pt x="148" y="103"/>
                    <a:pt x="148" y="103"/>
                  </a:cubicBezTo>
                  <a:cubicBezTo>
                    <a:pt x="141" y="100"/>
                    <a:pt x="141" y="100"/>
                    <a:pt x="141" y="100"/>
                  </a:cubicBezTo>
                  <a:cubicBezTo>
                    <a:pt x="138" y="100"/>
                    <a:pt x="138" y="100"/>
                    <a:pt x="138" y="100"/>
                  </a:cubicBezTo>
                  <a:cubicBezTo>
                    <a:pt x="139" y="110"/>
                    <a:pt x="139" y="110"/>
                    <a:pt x="139" y="110"/>
                  </a:cubicBezTo>
                  <a:cubicBezTo>
                    <a:pt x="145" y="115"/>
                    <a:pt x="145" y="115"/>
                    <a:pt x="145" y="115"/>
                  </a:cubicBezTo>
                  <a:cubicBezTo>
                    <a:pt x="144" y="126"/>
                    <a:pt x="144" y="126"/>
                    <a:pt x="144" y="126"/>
                  </a:cubicBezTo>
                  <a:cubicBezTo>
                    <a:pt x="138" y="130"/>
                    <a:pt x="138" y="130"/>
                    <a:pt x="138" y="130"/>
                  </a:cubicBezTo>
                  <a:cubicBezTo>
                    <a:pt x="138" y="134"/>
                    <a:pt x="138" y="134"/>
                    <a:pt x="138" y="134"/>
                  </a:cubicBezTo>
                  <a:cubicBezTo>
                    <a:pt x="141" y="138"/>
                    <a:pt x="141" y="138"/>
                    <a:pt x="141" y="138"/>
                  </a:cubicBezTo>
                  <a:cubicBezTo>
                    <a:pt x="141" y="144"/>
                    <a:pt x="141" y="144"/>
                    <a:pt x="141" y="144"/>
                  </a:cubicBezTo>
                  <a:cubicBezTo>
                    <a:pt x="132" y="145"/>
                    <a:pt x="132" y="145"/>
                    <a:pt x="132" y="145"/>
                  </a:cubicBezTo>
                  <a:cubicBezTo>
                    <a:pt x="129" y="152"/>
                    <a:pt x="129" y="152"/>
                    <a:pt x="129" y="152"/>
                  </a:cubicBezTo>
                  <a:cubicBezTo>
                    <a:pt x="125" y="157"/>
                    <a:pt x="125" y="157"/>
                    <a:pt x="125" y="157"/>
                  </a:cubicBezTo>
                  <a:cubicBezTo>
                    <a:pt x="126" y="163"/>
                    <a:pt x="126" y="163"/>
                    <a:pt x="126" y="163"/>
                  </a:cubicBezTo>
                  <a:cubicBezTo>
                    <a:pt x="135" y="166"/>
                    <a:pt x="135" y="166"/>
                    <a:pt x="135" y="166"/>
                  </a:cubicBezTo>
                  <a:cubicBezTo>
                    <a:pt x="140" y="161"/>
                    <a:pt x="140" y="161"/>
                    <a:pt x="140" y="161"/>
                  </a:cubicBezTo>
                  <a:cubicBezTo>
                    <a:pt x="145" y="158"/>
                    <a:pt x="145" y="158"/>
                    <a:pt x="145" y="158"/>
                  </a:cubicBezTo>
                  <a:cubicBezTo>
                    <a:pt x="154" y="159"/>
                    <a:pt x="154" y="159"/>
                    <a:pt x="154" y="159"/>
                  </a:cubicBezTo>
                  <a:cubicBezTo>
                    <a:pt x="159" y="166"/>
                    <a:pt x="159" y="166"/>
                    <a:pt x="159" y="166"/>
                  </a:cubicBezTo>
                  <a:cubicBezTo>
                    <a:pt x="135" y="187"/>
                    <a:pt x="135" y="187"/>
                    <a:pt x="135" y="187"/>
                  </a:cubicBezTo>
                  <a:cubicBezTo>
                    <a:pt x="139" y="191"/>
                    <a:pt x="139" y="191"/>
                    <a:pt x="139" y="191"/>
                  </a:cubicBezTo>
                  <a:cubicBezTo>
                    <a:pt x="129" y="202"/>
                    <a:pt x="129" y="202"/>
                    <a:pt x="129" y="202"/>
                  </a:cubicBezTo>
                  <a:cubicBezTo>
                    <a:pt x="124" y="198"/>
                    <a:pt x="124" y="198"/>
                    <a:pt x="124" y="198"/>
                  </a:cubicBezTo>
                  <a:cubicBezTo>
                    <a:pt x="113" y="202"/>
                    <a:pt x="113" y="202"/>
                    <a:pt x="113" y="202"/>
                  </a:cubicBezTo>
                  <a:cubicBezTo>
                    <a:pt x="111" y="201"/>
                    <a:pt x="111" y="201"/>
                    <a:pt x="111" y="201"/>
                  </a:cubicBezTo>
                  <a:cubicBezTo>
                    <a:pt x="112" y="196"/>
                    <a:pt x="112" y="196"/>
                    <a:pt x="112" y="196"/>
                  </a:cubicBezTo>
                  <a:cubicBezTo>
                    <a:pt x="103" y="188"/>
                    <a:pt x="103" y="188"/>
                    <a:pt x="103" y="188"/>
                  </a:cubicBezTo>
                  <a:cubicBezTo>
                    <a:pt x="98" y="193"/>
                    <a:pt x="98" y="193"/>
                    <a:pt x="98" y="193"/>
                  </a:cubicBezTo>
                  <a:cubicBezTo>
                    <a:pt x="96" y="188"/>
                    <a:pt x="96" y="188"/>
                    <a:pt x="96" y="188"/>
                  </a:cubicBezTo>
                  <a:cubicBezTo>
                    <a:pt x="95" y="184"/>
                    <a:pt x="95" y="184"/>
                    <a:pt x="95" y="184"/>
                  </a:cubicBezTo>
                  <a:cubicBezTo>
                    <a:pt x="85" y="178"/>
                    <a:pt x="85" y="178"/>
                    <a:pt x="85" y="178"/>
                  </a:cubicBezTo>
                  <a:cubicBezTo>
                    <a:pt x="88" y="175"/>
                    <a:pt x="88" y="175"/>
                    <a:pt x="88" y="175"/>
                  </a:cubicBezTo>
                  <a:cubicBezTo>
                    <a:pt x="81" y="170"/>
                    <a:pt x="81" y="170"/>
                    <a:pt x="81" y="170"/>
                  </a:cubicBezTo>
                  <a:cubicBezTo>
                    <a:pt x="78" y="176"/>
                    <a:pt x="78" y="176"/>
                    <a:pt x="78" y="176"/>
                  </a:cubicBezTo>
                  <a:cubicBezTo>
                    <a:pt x="70" y="170"/>
                    <a:pt x="70" y="170"/>
                    <a:pt x="70" y="170"/>
                  </a:cubicBezTo>
                  <a:cubicBezTo>
                    <a:pt x="68" y="163"/>
                    <a:pt x="68" y="163"/>
                    <a:pt x="68" y="163"/>
                  </a:cubicBezTo>
                  <a:cubicBezTo>
                    <a:pt x="61" y="163"/>
                    <a:pt x="61" y="163"/>
                    <a:pt x="61" y="163"/>
                  </a:cubicBezTo>
                  <a:cubicBezTo>
                    <a:pt x="54" y="165"/>
                    <a:pt x="54" y="165"/>
                    <a:pt x="54" y="165"/>
                  </a:cubicBezTo>
                  <a:cubicBezTo>
                    <a:pt x="52" y="158"/>
                    <a:pt x="52" y="158"/>
                    <a:pt x="52" y="158"/>
                  </a:cubicBezTo>
                  <a:cubicBezTo>
                    <a:pt x="44" y="150"/>
                    <a:pt x="44" y="150"/>
                    <a:pt x="44" y="150"/>
                  </a:cubicBezTo>
                  <a:cubicBezTo>
                    <a:pt x="39" y="148"/>
                    <a:pt x="39" y="148"/>
                    <a:pt x="39" y="148"/>
                  </a:cubicBezTo>
                  <a:cubicBezTo>
                    <a:pt x="35" y="143"/>
                    <a:pt x="35" y="143"/>
                    <a:pt x="35" y="143"/>
                  </a:cubicBezTo>
                  <a:cubicBezTo>
                    <a:pt x="23" y="144"/>
                    <a:pt x="23" y="144"/>
                    <a:pt x="23" y="144"/>
                  </a:cubicBezTo>
                  <a:cubicBezTo>
                    <a:pt x="22" y="137"/>
                    <a:pt x="22" y="137"/>
                    <a:pt x="22" y="137"/>
                  </a:cubicBezTo>
                  <a:cubicBezTo>
                    <a:pt x="14" y="136"/>
                    <a:pt x="14" y="136"/>
                    <a:pt x="14" y="136"/>
                  </a:cubicBezTo>
                  <a:cubicBezTo>
                    <a:pt x="10" y="129"/>
                    <a:pt x="10" y="129"/>
                    <a:pt x="10" y="129"/>
                  </a:cubicBezTo>
                  <a:cubicBezTo>
                    <a:pt x="5" y="127"/>
                    <a:pt x="5" y="127"/>
                    <a:pt x="5" y="127"/>
                  </a:cubicBezTo>
                  <a:cubicBezTo>
                    <a:pt x="5" y="122"/>
                    <a:pt x="5" y="122"/>
                    <a:pt x="5" y="122"/>
                  </a:cubicBezTo>
                  <a:cubicBezTo>
                    <a:pt x="0" y="117"/>
                    <a:pt x="0" y="117"/>
                    <a:pt x="0" y="117"/>
                  </a:cubicBezTo>
                  <a:cubicBezTo>
                    <a:pt x="0" y="110"/>
                    <a:pt x="0" y="110"/>
                    <a:pt x="0" y="110"/>
                  </a:cubicBezTo>
                  <a:cubicBezTo>
                    <a:pt x="3" y="102"/>
                    <a:pt x="3" y="102"/>
                    <a:pt x="3" y="102"/>
                  </a:cubicBezTo>
                  <a:cubicBezTo>
                    <a:pt x="8" y="95"/>
                    <a:pt x="8" y="95"/>
                    <a:pt x="8" y="95"/>
                  </a:cubicBezTo>
                  <a:cubicBezTo>
                    <a:pt x="6" y="92"/>
                    <a:pt x="6" y="92"/>
                    <a:pt x="6" y="92"/>
                  </a:cubicBezTo>
                  <a:cubicBezTo>
                    <a:pt x="19" y="83"/>
                    <a:pt x="19" y="83"/>
                    <a:pt x="19" y="83"/>
                  </a:cubicBezTo>
                  <a:cubicBezTo>
                    <a:pt x="18" y="74"/>
                    <a:pt x="18" y="74"/>
                    <a:pt x="18" y="74"/>
                  </a:cubicBezTo>
                  <a:cubicBezTo>
                    <a:pt x="25" y="70"/>
                    <a:pt x="25" y="70"/>
                    <a:pt x="25" y="70"/>
                  </a:cubicBezTo>
                  <a:cubicBezTo>
                    <a:pt x="28" y="65"/>
                    <a:pt x="28" y="65"/>
                    <a:pt x="28" y="65"/>
                  </a:cubicBezTo>
                  <a:cubicBezTo>
                    <a:pt x="22" y="60"/>
                    <a:pt x="22" y="60"/>
                    <a:pt x="22" y="60"/>
                  </a:cubicBezTo>
                  <a:cubicBezTo>
                    <a:pt x="21" y="50"/>
                    <a:pt x="21" y="50"/>
                    <a:pt x="21" y="50"/>
                  </a:cubicBezTo>
                  <a:cubicBezTo>
                    <a:pt x="30" y="43"/>
                    <a:pt x="30" y="43"/>
                    <a:pt x="30" y="43"/>
                  </a:cubicBezTo>
                  <a:cubicBezTo>
                    <a:pt x="29" y="33"/>
                    <a:pt x="29" y="33"/>
                    <a:pt x="29" y="33"/>
                  </a:cubicBezTo>
                  <a:cubicBezTo>
                    <a:pt x="38" y="37"/>
                    <a:pt x="38" y="37"/>
                    <a:pt x="38" y="37"/>
                  </a:cubicBezTo>
                  <a:lnTo>
                    <a:pt x="46" y="29"/>
                  </a:lnTo>
                  <a:close/>
                </a:path>
              </a:pathLst>
            </a:custGeom>
            <a:solidFill>
              <a:schemeClr val="accent1"/>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67" name="Freeform 16"/>
            <p:cNvSpPr>
              <a:spLocks/>
            </p:cNvSpPr>
            <p:nvPr/>
          </p:nvSpPr>
          <p:spPr bwMode="auto">
            <a:xfrm>
              <a:off x="1544" y="2528"/>
              <a:ext cx="252" cy="317"/>
            </a:xfrm>
            <a:custGeom>
              <a:avLst/>
              <a:gdLst>
                <a:gd name="T0" fmla="*/ 0 w 121"/>
                <a:gd name="T1" fmla="*/ 59 h 152"/>
                <a:gd name="T2" fmla="*/ 6 w 121"/>
                <a:gd name="T3" fmla="*/ 48 h 152"/>
                <a:gd name="T4" fmla="*/ 25 w 121"/>
                <a:gd name="T5" fmla="*/ 45 h 152"/>
                <a:gd name="T6" fmla="*/ 31 w 121"/>
                <a:gd name="T7" fmla="*/ 35 h 152"/>
                <a:gd name="T8" fmla="*/ 34 w 121"/>
                <a:gd name="T9" fmla="*/ 26 h 152"/>
                <a:gd name="T10" fmla="*/ 37 w 121"/>
                <a:gd name="T11" fmla="*/ 15 h 152"/>
                <a:gd name="T12" fmla="*/ 49 w 121"/>
                <a:gd name="T13" fmla="*/ 8 h 152"/>
                <a:gd name="T14" fmla="*/ 56 w 121"/>
                <a:gd name="T15" fmla="*/ 2 h 152"/>
                <a:gd name="T16" fmla="*/ 62 w 121"/>
                <a:gd name="T17" fmla="*/ 5 h 152"/>
                <a:gd name="T18" fmla="*/ 72 w 121"/>
                <a:gd name="T19" fmla="*/ 6 h 152"/>
                <a:gd name="T20" fmla="*/ 80 w 121"/>
                <a:gd name="T21" fmla="*/ 11 h 152"/>
                <a:gd name="T22" fmla="*/ 86 w 121"/>
                <a:gd name="T23" fmla="*/ 6 h 152"/>
                <a:gd name="T24" fmla="*/ 90 w 121"/>
                <a:gd name="T25" fmla="*/ 10 h 152"/>
                <a:gd name="T26" fmla="*/ 98 w 121"/>
                <a:gd name="T27" fmla="*/ 14 h 152"/>
                <a:gd name="T28" fmla="*/ 98 w 121"/>
                <a:gd name="T29" fmla="*/ 23 h 152"/>
                <a:gd name="T30" fmla="*/ 91 w 121"/>
                <a:gd name="T31" fmla="*/ 22 h 152"/>
                <a:gd name="T32" fmla="*/ 95 w 121"/>
                <a:gd name="T33" fmla="*/ 33 h 152"/>
                <a:gd name="T34" fmla="*/ 105 w 121"/>
                <a:gd name="T35" fmla="*/ 49 h 152"/>
                <a:gd name="T36" fmla="*/ 113 w 121"/>
                <a:gd name="T37" fmla="*/ 65 h 152"/>
                <a:gd name="T38" fmla="*/ 114 w 121"/>
                <a:gd name="T39" fmla="*/ 92 h 152"/>
                <a:gd name="T40" fmla="*/ 118 w 121"/>
                <a:gd name="T41" fmla="*/ 112 h 152"/>
                <a:gd name="T42" fmla="*/ 120 w 121"/>
                <a:gd name="T43" fmla="*/ 128 h 152"/>
                <a:gd name="T44" fmla="*/ 113 w 121"/>
                <a:gd name="T45" fmla="*/ 144 h 152"/>
                <a:gd name="T46" fmla="*/ 82 w 121"/>
                <a:gd name="T47" fmla="*/ 152 h 152"/>
                <a:gd name="T48" fmla="*/ 65 w 121"/>
                <a:gd name="T49" fmla="*/ 144 h 152"/>
                <a:gd name="T50" fmla="*/ 56 w 121"/>
                <a:gd name="T51" fmla="*/ 124 h 152"/>
                <a:gd name="T52" fmla="*/ 46 w 121"/>
                <a:gd name="T53" fmla="*/ 109 h 152"/>
                <a:gd name="T54" fmla="*/ 39 w 121"/>
                <a:gd name="T55" fmla="*/ 91 h 152"/>
                <a:gd name="T56" fmla="*/ 37 w 121"/>
                <a:gd name="T57" fmla="*/ 78 h 152"/>
                <a:gd name="T58" fmla="*/ 34 w 121"/>
                <a:gd name="T59" fmla="*/ 74 h 152"/>
                <a:gd name="T60" fmla="*/ 32 w 121"/>
                <a:gd name="T61" fmla="*/ 91 h 152"/>
                <a:gd name="T62" fmla="*/ 32 w 121"/>
                <a:gd name="T63" fmla="*/ 93 h 152"/>
                <a:gd name="T64" fmla="*/ 17 w 121"/>
                <a:gd name="T65" fmla="*/ 87 h 152"/>
                <a:gd name="T66" fmla="*/ 13 w 121"/>
                <a:gd name="T67" fmla="*/ 82 h 152"/>
                <a:gd name="T68" fmla="*/ 15 w 121"/>
                <a:gd name="T69" fmla="*/ 71 h 152"/>
                <a:gd name="T70" fmla="*/ 0 w 121"/>
                <a:gd name="T71" fmla="*/ 5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52">
                  <a:moveTo>
                    <a:pt x="0" y="59"/>
                  </a:moveTo>
                  <a:cubicBezTo>
                    <a:pt x="3" y="54"/>
                    <a:pt x="5" y="50"/>
                    <a:pt x="6" y="48"/>
                  </a:cubicBezTo>
                  <a:cubicBezTo>
                    <a:pt x="9" y="43"/>
                    <a:pt x="18" y="45"/>
                    <a:pt x="25" y="45"/>
                  </a:cubicBezTo>
                  <a:cubicBezTo>
                    <a:pt x="33" y="45"/>
                    <a:pt x="31" y="39"/>
                    <a:pt x="31" y="35"/>
                  </a:cubicBezTo>
                  <a:cubicBezTo>
                    <a:pt x="31" y="32"/>
                    <a:pt x="36" y="29"/>
                    <a:pt x="34" y="26"/>
                  </a:cubicBezTo>
                  <a:cubicBezTo>
                    <a:pt x="32" y="22"/>
                    <a:pt x="34" y="17"/>
                    <a:pt x="37" y="15"/>
                  </a:cubicBezTo>
                  <a:cubicBezTo>
                    <a:pt x="40" y="13"/>
                    <a:pt x="43" y="8"/>
                    <a:pt x="49" y="8"/>
                  </a:cubicBezTo>
                  <a:cubicBezTo>
                    <a:pt x="54" y="7"/>
                    <a:pt x="53" y="5"/>
                    <a:pt x="56" y="2"/>
                  </a:cubicBezTo>
                  <a:cubicBezTo>
                    <a:pt x="60" y="0"/>
                    <a:pt x="62" y="5"/>
                    <a:pt x="62" y="5"/>
                  </a:cubicBezTo>
                  <a:cubicBezTo>
                    <a:pt x="62" y="5"/>
                    <a:pt x="68" y="10"/>
                    <a:pt x="72" y="6"/>
                  </a:cubicBezTo>
                  <a:cubicBezTo>
                    <a:pt x="75" y="3"/>
                    <a:pt x="77" y="11"/>
                    <a:pt x="80" y="11"/>
                  </a:cubicBezTo>
                  <a:cubicBezTo>
                    <a:pt x="82" y="11"/>
                    <a:pt x="85" y="8"/>
                    <a:pt x="86" y="6"/>
                  </a:cubicBezTo>
                  <a:cubicBezTo>
                    <a:pt x="88" y="9"/>
                    <a:pt x="85" y="11"/>
                    <a:pt x="90" y="10"/>
                  </a:cubicBezTo>
                  <a:cubicBezTo>
                    <a:pt x="95" y="10"/>
                    <a:pt x="97" y="10"/>
                    <a:pt x="98" y="14"/>
                  </a:cubicBezTo>
                  <a:cubicBezTo>
                    <a:pt x="100" y="17"/>
                    <a:pt x="101" y="24"/>
                    <a:pt x="98" y="23"/>
                  </a:cubicBezTo>
                  <a:cubicBezTo>
                    <a:pt x="95" y="22"/>
                    <a:pt x="93" y="21"/>
                    <a:pt x="91" y="22"/>
                  </a:cubicBezTo>
                  <a:cubicBezTo>
                    <a:pt x="89" y="24"/>
                    <a:pt x="93" y="29"/>
                    <a:pt x="95" y="33"/>
                  </a:cubicBezTo>
                  <a:cubicBezTo>
                    <a:pt x="98" y="37"/>
                    <a:pt x="99" y="45"/>
                    <a:pt x="105" y="49"/>
                  </a:cubicBezTo>
                  <a:cubicBezTo>
                    <a:pt x="111" y="53"/>
                    <a:pt x="113" y="61"/>
                    <a:pt x="113" y="65"/>
                  </a:cubicBezTo>
                  <a:cubicBezTo>
                    <a:pt x="112" y="70"/>
                    <a:pt x="113" y="86"/>
                    <a:pt x="114" y="92"/>
                  </a:cubicBezTo>
                  <a:cubicBezTo>
                    <a:pt x="114" y="98"/>
                    <a:pt x="114" y="104"/>
                    <a:pt x="118" y="112"/>
                  </a:cubicBezTo>
                  <a:cubicBezTo>
                    <a:pt x="121" y="120"/>
                    <a:pt x="121" y="125"/>
                    <a:pt x="120" y="128"/>
                  </a:cubicBezTo>
                  <a:cubicBezTo>
                    <a:pt x="119" y="131"/>
                    <a:pt x="115" y="140"/>
                    <a:pt x="113" y="144"/>
                  </a:cubicBezTo>
                  <a:cubicBezTo>
                    <a:pt x="111" y="149"/>
                    <a:pt x="89" y="152"/>
                    <a:pt x="82" y="152"/>
                  </a:cubicBezTo>
                  <a:cubicBezTo>
                    <a:pt x="75" y="152"/>
                    <a:pt x="69" y="148"/>
                    <a:pt x="65" y="144"/>
                  </a:cubicBezTo>
                  <a:cubicBezTo>
                    <a:pt x="61" y="139"/>
                    <a:pt x="60" y="129"/>
                    <a:pt x="56" y="124"/>
                  </a:cubicBezTo>
                  <a:cubicBezTo>
                    <a:pt x="52" y="118"/>
                    <a:pt x="45" y="115"/>
                    <a:pt x="46" y="109"/>
                  </a:cubicBezTo>
                  <a:cubicBezTo>
                    <a:pt x="46" y="103"/>
                    <a:pt x="41" y="96"/>
                    <a:pt x="39" y="91"/>
                  </a:cubicBezTo>
                  <a:cubicBezTo>
                    <a:pt x="37" y="87"/>
                    <a:pt x="38" y="82"/>
                    <a:pt x="37" y="78"/>
                  </a:cubicBezTo>
                  <a:cubicBezTo>
                    <a:pt x="36" y="74"/>
                    <a:pt x="35" y="69"/>
                    <a:pt x="34" y="74"/>
                  </a:cubicBezTo>
                  <a:cubicBezTo>
                    <a:pt x="32" y="78"/>
                    <a:pt x="34" y="85"/>
                    <a:pt x="32" y="91"/>
                  </a:cubicBezTo>
                  <a:cubicBezTo>
                    <a:pt x="32" y="92"/>
                    <a:pt x="32" y="92"/>
                    <a:pt x="32" y="93"/>
                  </a:cubicBezTo>
                  <a:cubicBezTo>
                    <a:pt x="17" y="87"/>
                    <a:pt x="17" y="87"/>
                    <a:pt x="17" y="87"/>
                  </a:cubicBezTo>
                  <a:cubicBezTo>
                    <a:pt x="13" y="82"/>
                    <a:pt x="13" y="82"/>
                    <a:pt x="13" y="82"/>
                  </a:cubicBezTo>
                  <a:cubicBezTo>
                    <a:pt x="15" y="71"/>
                    <a:pt x="15" y="71"/>
                    <a:pt x="15" y="71"/>
                  </a:cubicBezTo>
                  <a:lnTo>
                    <a:pt x="0" y="5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68" name="Freeform 17"/>
            <p:cNvSpPr>
              <a:spLocks/>
            </p:cNvSpPr>
            <p:nvPr/>
          </p:nvSpPr>
          <p:spPr bwMode="auto">
            <a:xfrm>
              <a:off x="1298" y="2999"/>
              <a:ext cx="367" cy="300"/>
            </a:xfrm>
            <a:custGeom>
              <a:avLst/>
              <a:gdLst>
                <a:gd name="T0" fmla="*/ 344 w 367"/>
                <a:gd name="T1" fmla="*/ 258 h 300"/>
                <a:gd name="T2" fmla="*/ 321 w 367"/>
                <a:gd name="T3" fmla="*/ 258 h 300"/>
                <a:gd name="T4" fmla="*/ 327 w 367"/>
                <a:gd name="T5" fmla="*/ 281 h 300"/>
                <a:gd name="T6" fmla="*/ 323 w 367"/>
                <a:gd name="T7" fmla="*/ 298 h 300"/>
                <a:gd name="T8" fmla="*/ 296 w 367"/>
                <a:gd name="T9" fmla="*/ 298 h 300"/>
                <a:gd name="T10" fmla="*/ 275 w 367"/>
                <a:gd name="T11" fmla="*/ 300 h 300"/>
                <a:gd name="T12" fmla="*/ 241 w 367"/>
                <a:gd name="T13" fmla="*/ 271 h 300"/>
                <a:gd name="T14" fmla="*/ 223 w 367"/>
                <a:gd name="T15" fmla="*/ 246 h 300"/>
                <a:gd name="T16" fmla="*/ 191 w 367"/>
                <a:gd name="T17" fmla="*/ 219 h 300"/>
                <a:gd name="T18" fmla="*/ 158 w 367"/>
                <a:gd name="T19" fmla="*/ 221 h 300"/>
                <a:gd name="T20" fmla="*/ 112 w 367"/>
                <a:gd name="T21" fmla="*/ 212 h 300"/>
                <a:gd name="T22" fmla="*/ 104 w 367"/>
                <a:gd name="T23" fmla="*/ 175 h 300"/>
                <a:gd name="T24" fmla="*/ 73 w 367"/>
                <a:gd name="T25" fmla="*/ 160 h 300"/>
                <a:gd name="T26" fmla="*/ 46 w 367"/>
                <a:gd name="T27" fmla="*/ 133 h 300"/>
                <a:gd name="T28" fmla="*/ 16 w 367"/>
                <a:gd name="T29" fmla="*/ 131 h 300"/>
                <a:gd name="T30" fmla="*/ 14 w 367"/>
                <a:gd name="T31" fmla="*/ 104 h 300"/>
                <a:gd name="T32" fmla="*/ 8 w 367"/>
                <a:gd name="T33" fmla="*/ 79 h 300"/>
                <a:gd name="T34" fmla="*/ 19 w 367"/>
                <a:gd name="T35" fmla="*/ 75 h 300"/>
                <a:gd name="T36" fmla="*/ 62 w 367"/>
                <a:gd name="T37" fmla="*/ 33 h 300"/>
                <a:gd name="T38" fmla="*/ 89 w 367"/>
                <a:gd name="T39" fmla="*/ 8 h 300"/>
                <a:gd name="T40" fmla="*/ 112 w 367"/>
                <a:gd name="T41" fmla="*/ 4 h 300"/>
                <a:gd name="T42" fmla="*/ 139 w 367"/>
                <a:gd name="T43" fmla="*/ 8 h 300"/>
                <a:gd name="T44" fmla="*/ 166 w 367"/>
                <a:gd name="T45" fmla="*/ 8 h 300"/>
                <a:gd name="T46" fmla="*/ 169 w 367"/>
                <a:gd name="T47" fmla="*/ 46 h 300"/>
                <a:gd name="T48" fmla="*/ 162 w 367"/>
                <a:gd name="T49" fmla="*/ 77 h 300"/>
                <a:gd name="T50" fmla="*/ 173 w 367"/>
                <a:gd name="T51" fmla="*/ 98 h 300"/>
                <a:gd name="T52" fmla="*/ 191 w 367"/>
                <a:gd name="T53" fmla="*/ 117 h 300"/>
                <a:gd name="T54" fmla="*/ 210 w 367"/>
                <a:gd name="T55" fmla="*/ 133 h 300"/>
                <a:gd name="T56" fmla="*/ 244 w 367"/>
                <a:gd name="T57" fmla="*/ 142 h 300"/>
                <a:gd name="T58" fmla="*/ 271 w 367"/>
                <a:gd name="T59" fmla="*/ 162 h 300"/>
                <a:gd name="T60" fmla="*/ 289 w 367"/>
                <a:gd name="T61" fmla="*/ 173 h 300"/>
                <a:gd name="T62" fmla="*/ 308 w 367"/>
                <a:gd name="T63" fmla="*/ 187 h 300"/>
                <a:gd name="T64" fmla="*/ 331 w 367"/>
                <a:gd name="T65" fmla="*/ 187 h 300"/>
                <a:gd name="T66" fmla="*/ 339 w 367"/>
                <a:gd name="T67" fmla="*/ 204 h 300"/>
                <a:gd name="T68" fmla="*/ 362 w 367"/>
                <a:gd name="T69" fmla="*/ 2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300">
                  <a:moveTo>
                    <a:pt x="367" y="235"/>
                  </a:moveTo>
                  <a:lnTo>
                    <a:pt x="344" y="258"/>
                  </a:lnTo>
                  <a:lnTo>
                    <a:pt x="331" y="250"/>
                  </a:lnTo>
                  <a:lnTo>
                    <a:pt x="321" y="258"/>
                  </a:lnTo>
                  <a:lnTo>
                    <a:pt x="337" y="273"/>
                  </a:lnTo>
                  <a:lnTo>
                    <a:pt x="327" y="281"/>
                  </a:lnTo>
                  <a:lnTo>
                    <a:pt x="327" y="292"/>
                  </a:lnTo>
                  <a:lnTo>
                    <a:pt x="323" y="298"/>
                  </a:lnTo>
                  <a:lnTo>
                    <a:pt x="306" y="281"/>
                  </a:lnTo>
                  <a:lnTo>
                    <a:pt x="296" y="298"/>
                  </a:lnTo>
                  <a:lnTo>
                    <a:pt x="283" y="294"/>
                  </a:lnTo>
                  <a:lnTo>
                    <a:pt x="275" y="300"/>
                  </a:lnTo>
                  <a:lnTo>
                    <a:pt x="264" y="281"/>
                  </a:lnTo>
                  <a:lnTo>
                    <a:pt x="241" y="271"/>
                  </a:lnTo>
                  <a:lnTo>
                    <a:pt x="237" y="260"/>
                  </a:lnTo>
                  <a:lnTo>
                    <a:pt x="223" y="246"/>
                  </a:lnTo>
                  <a:lnTo>
                    <a:pt x="206" y="242"/>
                  </a:lnTo>
                  <a:lnTo>
                    <a:pt x="191" y="219"/>
                  </a:lnTo>
                  <a:lnTo>
                    <a:pt x="179" y="225"/>
                  </a:lnTo>
                  <a:lnTo>
                    <a:pt x="158" y="221"/>
                  </a:lnTo>
                  <a:lnTo>
                    <a:pt x="131" y="231"/>
                  </a:lnTo>
                  <a:lnTo>
                    <a:pt x="112" y="212"/>
                  </a:lnTo>
                  <a:lnTo>
                    <a:pt x="112" y="185"/>
                  </a:lnTo>
                  <a:lnTo>
                    <a:pt x="104" y="175"/>
                  </a:lnTo>
                  <a:lnTo>
                    <a:pt x="96" y="181"/>
                  </a:lnTo>
                  <a:lnTo>
                    <a:pt x="73" y="160"/>
                  </a:lnTo>
                  <a:lnTo>
                    <a:pt x="48" y="160"/>
                  </a:lnTo>
                  <a:lnTo>
                    <a:pt x="46" y="133"/>
                  </a:lnTo>
                  <a:lnTo>
                    <a:pt x="19" y="133"/>
                  </a:lnTo>
                  <a:lnTo>
                    <a:pt x="16" y="131"/>
                  </a:lnTo>
                  <a:lnTo>
                    <a:pt x="21" y="117"/>
                  </a:lnTo>
                  <a:lnTo>
                    <a:pt x="14" y="104"/>
                  </a:lnTo>
                  <a:lnTo>
                    <a:pt x="0" y="96"/>
                  </a:lnTo>
                  <a:lnTo>
                    <a:pt x="8" y="79"/>
                  </a:lnTo>
                  <a:lnTo>
                    <a:pt x="8" y="75"/>
                  </a:lnTo>
                  <a:lnTo>
                    <a:pt x="19" y="75"/>
                  </a:lnTo>
                  <a:lnTo>
                    <a:pt x="41" y="71"/>
                  </a:lnTo>
                  <a:lnTo>
                    <a:pt x="62" y="33"/>
                  </a:lnTo>
                  <a:lnTo>
                    <a:pt x="81" y="23"/>
                  </a:lnTo>
                  <a:lnTo>
                    <a:pt x="89" y="8"/>
                  </a:lnTo>
                  <a:lnTo>
                    <a:pt x="100" y="12"/>
                  </a:lnTo>
                  <a:lnTo>
                    <a:pt x="112" y="4"/>
                  </a:lnTo>
                  <a:lnTo>
                    <a:pt x="131" y="0"/>
                  </a:lnTo>
                  <a:lnTo>
                    <a:pt x="139" y="8"/>
                  </a:lnTo>
                  <a:lnTo>
                    <a:pt x="150" y="6"/>
                  </a:lnTo>
                  <a:lnTo>
                    <a:pt x="166" y="8"/>
                  </a:lnTo>
                  <a:lnTo>
                    <a:pt x="179" y="31"/>
                  </a:lnTo>
                  <a:lnTo>
                    <a:pt x="169" y="46"/>
                  </a:lnTo>
                  <a:lnTo>
                    <a:pt x="162" y="62"/>
                  </a:lnTo>
                  <a:lnTo>
                    <a:pt x="162" y="77"/>
                  </a:lnTo>
                  <a:lnTo>
                    <a:pt x="173" y="87"/>
                  </a:lnTo>
                  <a:lnTo>
                    <a:pt x="173" y="98"/>
                  </a:lnTo>
                  <a:lnTo>
                    <a:pt x="183" y="102"/>
                  </a:lnTo>
                  <a:lnTo>
                    <a:pt x="191" y="117"/>
                  </a:lnTo>
                  <a:lnTo>
                    <a:pt x="208" y="119"/>
                  </a:lnTo>
                  <a:lnTo>
                    <a:pt x="210" y="133"/>
                  </a:lnTo>
                  <a:lnTo>
                    <a:pt x="235" y="131"/>
                  </a:lnTo>
                  <a:lnTo>
                    <a:pt x="244" y="142"/>
                  </a:lnTo>
                  <a:lnTo>
                    <a:pt x="254" y="146"/>
                  </a:lnTo>
                  <a:lnTo>
                    <a:pt x="271" y="162"/>
                  </a:lnTo>
                  <a:lnTo>
                    <a:pt x="275" y="177"/>
                  </a:lnTo>
                  <a:lnTo>
                    <a:pt x="289" y="173"/>
                  </a:lnTo>
                  <a:lnTo>
                    <a:pt x="304" y="173"/>
                  </a:lnTo>
                  <a:lnTo>
                    <a:pt x="308" y="187"/>
                  </a:lnTo>
                  <a:lnTo>
                    <a:pt x="325" y="200"/>
                  </a:lnTo>
                  <a:lnTo>
                    <a:pt x="331" y="187"/>
                  </a:lnTo>
                  <a:lnTo>
                    <a:pt x="346" y="198"/>
                  </a:lnTo>
                  <a:lnTo>
                    <a:pt x="339" y="204"/>
                  </a:lnTo>
                  <a:lnTo>
                    <a:pt x="360" y="217"/>
                  </a:lnTo>
                  <a:lnTo>
                    <a:pt x="362" y="225"/>
                  </a:lnTo>
                  <a:lnTo>
                    <a:pt x="367" y="23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69" name="Freeform 18"/>
            <p:cNvSpPr>
              <a:spLocks/>
            </p:cNvSpPr>
            <p:nvPr/>
          </p:nvSpPr>
          <p:spPr bwMode="auto">
            <a:xfrm>
              <a:off x="1152" y="2855"/>
              <a:ext cx="208" cy="219"/>
            </a:xfrm>
            <a:custGeom>
              <a:avLst/>
              <a:gdLst>
                <a:gd name="T0" fmla="*/ 16 w 100"/>
                <a:gd name="T1" fmla="*/ 18 h 105"/>
                <a:gd name="T2" fmla="*/ 20 w 100"/>
                <a:gd name="T3" fmla="*/ 15 h 105"/>
                <a:gd name="T4" fmla="*/ 30 w 100"/>
                <a:gd name="T5" fmla="*/ 19 h 105"/>
                <a:gd name="T6" fmla="*/ 37 w 100"/>
                <a:gd name="T7" fmla="*/ 23 h 105"/>
                <a:gd name="T8" fmla="*/ 40 w 100"/>
                <a:gd name="T9" fmla="*/ 26 h 105"/>
                <a:gd name="T10" fmla="*/ 37 w 100"/>
                <a:gd name="T11" fmla="*/ 32 h 105"/>
                <a:gd name="T12" fmla="*/ 45 w 100"/>
                <a:gd name="T13" fmla="*/ 40 h 105"/>
                <a:gd name="T14" fmla="*/ 52 w 100"/>
                <a:gd name="T15" fmla="*/ 32 h 105"/>
                <a:gd name="T16" fmla="*/ 46 w 100"/>
                <a:gd name="T17" fmla="*/ 25 h 105"/>
                <a:gd name="T18" fmla="*/ 45 w 100"/>
                <a:gd name="T19" fmla="*/ 23 h 105"/>
                <a:gd name="T20" fmla="*/ 40 w 100"/>
                <a:gd name="T21" fmla="*/ 14 h 105"/>
                <a:gd name="T22" fmla="*/ 39 w 100"/>
                <a:gd name="T23" fmla="*/ 3 h 105"/>
                <a:gd name="T24" fmla="*/ 35 w 100"/>
                <a:gd name="T25" fmla="*/ 0 h 105"/>
                <a:gd name="T26" fmla="*/ 67 w 100"/>
                <a:gd name="T27" fmla="*/ 0 h 105"/>
                <a:gd name="T28" fmla="*/ 68 w 100"/>
                <a:gd name="T29" fmla="*/ 0 h 105"/>
                <a:gd name="T30" fmla="*/ 68 w 100"/>
                <a:gd name="T31" fmla="*/ 13 h 105"/>
                <a:gd name="T32" fmla="*/ 83 w 100"/>
                <a:gd name="T33" fmla="*/ 58 h 105"/>
                <a:gd name="T34" fmla="*/ 92 w 100"/>
                <a:gd name="T35" fmla="*/ 62 h 105"/>
                <a:gd name="T36" fmla="*/ 100 w 100"/>
                <a:gd name="T37" fmla="*/ 85 h 105"/>
                <a:gd name="T38" fmla="*/ 90 w 100"/>
                <a:gd name="T39" fmla="*/ 103 h 105"/>
                <a:gd name="T40" fmla="*/ 79 w 100"/>
                <a:gd name="T41" fmla="*/ 105 h 105"/>
                <a:gd name="T42" fmla="*/ 74 w 100"/>
                <a:gd name="T43" fmla="*/ 105 h 105"/>
                <a:gd name="T44" fmla="*/ 72 w 100"/>
                <a:gd name="T45" fmla="*/ 97 h 105"/>
                <a:gd name="T46" fmla="*/ 64 w 100"/>
                <a:gd name="T47" fmla="*/ 94 h 105"/>
                <a:gd name="T48" fmla="*/ 68 w 100"/>
                <a:gd name="T49" fmla="*/ 85 h 105"/>
                <a:gd name="T50" fmla="*/ 63 w 100"/>
                <a:gd name="T51" fmla="*/ 83 h 105"/>
                <a:gd name="T52" fmla="*/ 64 w 100"/>
                <a:gd name="T53" fmla="*/ 79 h 105"/>
                <a:gd name="T54" fmla="*/ 57 w 100"/>
                <a:gd name="T55" fmla="*/ 79 h 105"/>
                <a:gd name="T56" fmla="*/ 55 w 100"/>
                <a:gd name="T57" fmla="*/ 81 h 105"/>
                <a:gd name="T58" fmla="*/ 52 w 100"/>
                <a:gd name="T59" fmla="*/ 78 h 105"/>
                <a:gd name="T60" fmla="*/ 54 w 100"/>
                <a:gd name="T61" fmla="*/ 70 h 105"/>
                <a:gd name="T62" fmla="*/ 46 w 100"/>
                <a:gd name="T63" fmla="*/ 64 h 105"/>
                <a:gd name="T64" fmla="*/ 42 w 100"/>
                <a:gd name="T65" fmla="*/ 67 h 105"/>
                <a:gd name="T66" fmla="*/ 38 w 100"/>
                <a:gd name="T67" fmla="*/ 68 h 105"/>
                <a:gd name="T68" fmla="*/ 32 w 100"/>
                <a:gd name="T69" fmla="*/ 65 h 105"/>
                <a:gd name="T70" fmla="*/ 21 w 100"/>
                <a:gd name="T71" fmla="*/ 65 h 105"/>
                <a:gd name="T72" fmla="*/ 20 w 100"/>
                <a:gd name="T73" fmla="*/ 60 h 105"/>
                <a:gd name="T74" fmla="*/ 14 w 100"/>
                <a:gd name="T75" fmla="*/ 64 h 105"/>
                <a:gd name="T76" fmla="*/ 9 w 100"/>
                <a:gd name="T77" fmla="*/ 63 h 105"/>
                <a:gd name="T78" fmla="*/ 9 w 100"/>
                <a:gd name="T79" fmla="*/ 63 h 105"/>
                <a:gd name="T80" fmla="*/ 7 w 100"/>
                <a:gd name="T81" fmla="*/ 56 h 105"/>
                <a:gd name="T82" fmla="*/ 9 w 100"/>
                <a:gd name="T83" fmla="*/ 50 h 105"/>
                <a:gd name="T84" fmla="*/ 8 w 100"/>
                <a:gd name="T85" fmla="*/ 42 h 105"/>
                <a:gd name="T86" fmla="*/ 2 w 100"/>
                <a:gd name="T87" fmla="*/ 35 h 105"/>
                <a:gd name="T88" fmla="*/ 4 w 100"/>
                <a:gd name="T89" fmla="*/ 31 h 105"/>
                <a:gd name="T90" fmla="*/ 0 w 100"/>
                <a:gd name="T91" fmla="*/ 27 h 105"/>
                <a:gd name="T92" fmla="*/ 16 w 100"/>
                <a:gd name="T93" fmla="*/ 26 h 105"/>
                <a:gd name="T94" fmla="*/ 16 w 100"/>
                <a:gd name="T95"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05">
                  <a:moveTo>
                    <a:pt x="16" y="18"/>
                  </a:moveTo>
                  <a:cubicBezTo>
                    <a:pt x="18" y="18"/>
                    <a:pt x="19" y="16"/>
                    <a:pt x="20" y="15"/>
                  </a:cubicBezTo>
                  <a:cubicBezTo>
                    <a:pt x="22" y="11"/>
                    <a:pt x="29" y="16"/>
                    <a:pt x="30" y="19"/>
                  </a:cubicBezTo>
                  <a:cubicBezTo>
                    <a:pt x="32" y="23"/>
                    <a:pt x="35" y="22"/>
                    <a:pt x="37" y="23"/>
                  </a:cubicBezTo>
                  <a:cubicBezTo>
                    <a:pt x="38" y="23"/>
                    <a:pt x="39" y="25"/>
                    <a:pt x="40" y="26"/>
                  </a:cubicBezTo>
                  <a:cubicBezTo>
                    <a:pt x="39" y="28"/>
                    <a:pt x="37" y="30"/>
                    <a:pt x="37" y="32"/>
                  </a:cubicBezTo>
                  <a:cubicBezTo>
                    <a:pt x="37" y="36"/>
                    <a:pt x="41" y="40"/>
                    <a:pt x="45" y="40"/>
                  </a:cubicBezTo>
                  <a:cubicBezTo>
                    <a:pt x="49" y="40"/>
                    <a:pt x="52" y="36"/>
                    <a:pt x="52" y="32"/>
                  </a:cubicBezTo>
                  <a:cubicBezTo>
                    <a:pt x="52" y="29"/>
                    <a:pt x="49" y="25"/>
                    <a:pt x="46" y="25"/>
                  </a:cubicBezTo>
                  <a:cubicBezTo>
                    <a:pt x="45" y="24"/>
                    <a:pt x="45" y="24"/>
                    <a:pt x="45" y="23"/>
                  </a:cubicBezTo>
                  <a:cubicBezTo>
                    <a:pt x="40" y="19"/>
                    <a:pt x="39" y="17"/>
                    <a:pt x="40" y="14"/>
                  </a:cubicBezTo>
                  <a:cubicBezTo>
                    <a:pt x="41" y="10"/>
                    <a:pt x="48" y="9"/>
                    <a:pt x="39" y="3"/>
                  </a:cubicBezTo>
                  <a:cubicBezTo>
                    <a:pt x="37" y="2"/>
                    <a:pt x="36" y="1"/>
                    <a:pt x="35" y="0"/>
                  </a:cubicBezTo>
                  <a:cubicBezTo>
                    <a:pt x="46" y="0"/>
                    <a:pt x="60" y="0"/>
                    <a:pt x="67" y="0"/>
                  </a:cubicBezTo>
                  <a:cubicBezTo>
                    <a:pt x="68" y="0"/>
                    <a:pt x="68" y="0"/>
                    <a:pt x="68" y="0"/>
                  </a:cubicBezTo>
                  <a:cubicBezTo>
                    <a:pt x="68" y="13"/>
                    <a:pt x="68" y="13"/>
                    <a:pt x="68" y="13"/>
                  </a:cubicBezTo>
                  <a:cubicBezTo>
                    <a:pt x="83" y="58"/>
                    <a:pt x="83" y="58"/>
                    <a:pt x="83" y="58"/>
                  </a:cubicBezTo>
                  <a:cubicBezTo>
                    <a:pt x="92" y="62"/>
                    <a:pt x="92" y="62"/>
                    <a:pt x="92" y="62"/>
                  </a:cubicBezTo>
                  <a:cubicBezTo>
                    <a:pt x="100" y="85"/>
                    <a:pt x="100" y="85"/>
                    <a:pt x="100" y="85"/>
                  </a:cubicBezTo>
                  <a:cubicBezTo>
                    <a:pt x="90" y="103"/>
                    <a:pt x="90" y="103"/>
                    <a:pt x="90" y="103"/>
                  </a:cubicBezTo>
                  <a:cubicBezTo>
                    <a:pt x="79" y="105"/>
                    <a:pt x="79" y="105"/>
                    <a:pt x="79" y="105"/>
                  </a:cubicBezTo>
                  <a:cubicBezTo>
                    <a:pt x="74" y="105"/>
                    <a:pt x="74" y="105"/>
                    <a:pt x="74" y="105"/>
                  </a:cubicBezTo>
                  <a:cubicBezTo>
                    <a:pt x="72" y="97"/>
                    <a:pt x="72" y="97"/>
                    <a:pt x="72" y="97"/>
                  </a:cubicBezTo>
                  <a:cubicBezTo>
                    <a:pt x="64" y="94"/>
                    <a:pt x="64" y="94"/>
                    <a:pt x="64" y="94"/>
                  </a:cubicBezTo>
                  <a:cubicBezTo>
                    <a:pt x="68" y="85"/>
                    <a:pt x="68" y="85"/>
                    <a:pt x="68" y="85"/>
                  </a:cubicBezTo>
                  <a:cubicBezTo>
                    <a:pt x="63" y="83"/>
                    <a:pt x="63" y="83"/>
                    <a:pt x="63" y="83"/>
                  </a:cubicBezTo>
                  <a:cubicBezTo>
                    <a:pt x="64" y="79"/>
                    <a:pt x="64" y="79"/>
                    <a:pt x="64" y="79"/>
                  </a:cubicBezTo>
                  <a:cubicBezTo>
                    <a:pt x="57" y="79"/>
                    <a:pt x="57" y="79"/>
                    <a:pt x="57" y="79"/>
                  </a:cubicBezTo>
                  <a:cubicBezTo>
                    <a:pt x="55" y="81"/>
                    <a:pt x="55" y="81"/>
                    <a:pt x="55" y="81"/>
                  </a:cubicBezTo>
                  <a:cubicBezTo>
                    <a:pt x="52" y="78"/>
                    <a:pt x="52" y="78"/>
                    <a:pt x="52" y="78"/>
                  </a:cubicBezTo>
                  <a:cubicBezTo>
                    <a:pt x="54" y="70"/>
                    <a:pt x="54" y="70"/>
                    <a:pt x="54" y="70"/>
                  </a:cubicBezTo>
                  <a:cubicBezTo>
                    <a:pt x="46" y="64"/>
                    <a:pt x="46" y="64"/>
                    <a:pt x="46" y="64"/>
                  </a:cubicBezTo>
                  <a:cubicBezTo>
                    <a:pt x="42" y="67"/>
                    <a:pt x="42" y="67"/>
                    <a:pt x="42" y="67"/>
                  </a:cubicBezTo>
                  <a:cubicBezTo>
                    <a:pt x="38" y="68"/>
                    <a:pt x="38" y="68"/>
                    <a:pt x="38" y="68"/>
                  </a:cubicBezTo>
                  <a:cubicBezTo>
                    <a:pt x="32" y="65"/>
                    <a:pt x="32" y="65"/>
                    <a:pt x="32" y="65"/>
                  </a:cubicBezTo>
                  <a:cubicBezTo>
                    <a:pt x="21" y="65"/>
                    <a:pt x="21" y="65"/>
                    <a:pt x="21" y="65"/>
                  </a:cubicBezTo>
                  <a:cubicBezTo>
                    <a:pt x="20" y="60"/>
                    <a:pt x="20" y="60"/>
                    <a:pt x="20" y="60"/>
                  </a:cubicBezTo>
                  <a:cubicBezTo>
                    <a:pt x="14" y="64"/>
                    <a:pt x="14" y="64"/>
                    <a:pt x="14" y="64"/>
                  </a:cubicBezTo>
                  <a:cubicBezTo>
                    <a:pt x="9" y="63"/>
                    <a:pt x="9" y="63"/>
                    <a:pt x="9" y="63"/>
                  </a:cubicBezTo>
                  <a:cubicBezTo>
                    <a:pt x="9" y="63"/>
                    <a:pt x="9" y="63"/>
                    <a:pt x="9" y="63"/>
                  </a:cubicBezTo>
                  <a:cubicBezTo>
                    <a:pt x="7" y="56"/>
                    <a:pt x="7" y="56"/>
                    <a:pt x="7" y="56"/>
                  </a:cubicBezTo>
                  <a:cubicBezTo>
                    <a:pt x="9" y="50"/>
                    <a:pt x="9" y="50"/>
                    <a:pt x="9" y="50"/>
                  </a:cubicBezTo>
                  <a:cubicBezTo>
                    <a:pt x="8" y="42"/>
                    <a:pt x="8" y="42"/>
                    <a:pt x="8" y="42"/>
                  </a:cubicBezTo>
                  <a:cubicBezTo>
                    <a:pt x="2" y="35"/>
                    <a:pt x="2" y="35"/>
                    <a:pt x="2" y="35"/>
                  </a:cubicBezTo>
                  <a:cubicBezTo>
                    <a:pt x="4" y="31"/>
                    <a:pt x="4" y="31"/>
                    <a:pt x="4" y="31"/>
                  </a:cubicBezTo>
                  <a:cubicBezTo>
                    <a:pt x="0" y="27"/>
                    <a:pt x="0" y="27"/>
                    <a:pt x="0" y="27"/>
                  </a:cubicBezTo>
                  <a:cubicBezTo>
                    <a:pt x="6" y="27"/>
                    <a:pt x="13" y="27"/>
                    <a:pt x="16" y="26"/>
                  </a:cubicBezTo>
                  <a:cubicBezTo>
                    <a:pt x="17" y="25"/>
                    <a:pt x="17" y="22"/>
                    <a:pt x="16" y="1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70" name="Freeform 19"/>
            <p:cNvSpPr>
              <a:spLocks/>
            </p:cNvSpPr>
            <p:nvPr/>
          </p:nvSpPr>
          <p:spPr bwMode="auto">
            <a:xfrm>
              <a:off x="1121" y="2980"/>
              <a:ext cx="198" cy="150"/>
            </a:xfrm>
            <a:custGeom>
              <a:avLst/>
              <a:gdLst>
                <a:gd name="T0" fmla="*/ 193 w 198"/>
                <a:gd name="T1" fmla="*/ 150 h 150"/>
                <a:gd name="T2" fmla="*/ 164 w 198"/>
                <a:gd name="T3" fmla="*/ 134 h 150"/>
                <a:gd name="T4" fmla="*/ 164 w 198"/>
                <a:gd name="T5" fmla="*/ 138 h 150"/>
                <a:gd name="T6" fmla="*/ 158 w 198"/>
                <a:gd name="T7" fmla="*/ 142 h 150"/>
                <a:gd name="T8" fmla="*/ 148 w 198"/>
                <a:gd name="T9" fmla="*/ 131 h 150"/>
                <a:gd name="T10" fmla="*/ 137 w 198"/>
                <a:gd name="T11" fmla="*/ 131 h 150"/>
                <a:gd name="T12" fmla="*/ 131 w 198"/>
                <a:gd name="T13" fmla="*/ 121 h 150"/>
                <a:gd name="T14" fmla="*/ 129 w 198"/>
                <a:gd name="T15" fmla="*/ 111 h 150"/>
                <a:gd name="T16" fmla="*/ 114 w 198"/>
                <a:gd name="T17" fmla="*/ 108 h 150"/>
                <a:gd name="T18" fmla="*/ 106 w 198"/>
                <a:gd name="T19" fmla="*/ 117 h 150"/>
                <a:gd name="T20" fmla="*/ 93 w 198"/>
                <a:gd name="T21" fmla="*/ 115 h 150"/>
                <a:gd name="T22" fmla="*/ 85 w 198"/>
                <a:gd name="T23" fmla="*/ 123 h 150"/>
                <a:gd name="T24" fmla="*/ 79 w 198"/>
                <a:gd name="T25" fmla="*/ 123 h 150"/>
                <a:gd name="T26" fmla="*/ 68 w 198"/>
                <a:gd name="T27" fmla="*/ 117 h 150"/>
                <a:gd name="T28" fmla="*/ 52 w 198"/>
                <a:gd name="T29" fmla="*/ 117 h 150"/>
                <a:gd name="T30" fmla="*/ 50 w 198"/>
                <a:gd name="T31" fmla="*/ 111 h 150"/>
                <a:gd name="T32" fmla="*/ 37 w 198"/>
                <a:gd name="T33" fmla="*/ 111 h 150"/>
                <a:gd name="T34" fmla="*/ 31 w 198"/>
                <a:gd name="T35" fmla="*/ 104 h 150"/>
                <a:gd name="T36" fmla="*/ 10 w 198"/>
                <a:gd name="T37" fmla="*/ 100 h 150"/>
                <a:gd name="T38" fmla="*/ 0 w 198"/>
                <a:gd name="T39" fmla="*/ 92 h 150"/>
                <a:gd name="T40" fmla="*/ 2 w 198"/>
                <a:gd name="T41" fmla="*/ 77 h 150"/>
                <a:gd name="T42" fmla="*/ 12 w 198"/>
                <a:gd name="T43" fmla="*/ 75 h 150"/>
                <a:gd name="T44" fmla="*/ 14 w 198"/>
                <a:gd name="T45" fmla="*/ 63 h 150"/>
                <a:gd name="T46" fmla="*/ 27 w 198"/>
                <a:gd name="T47" fmla="*/ 54 h 150"/>
                <a:gd name="T48" fmla="*/ 37 w 198"/>
                <a:gd name="T49" fmla="*/ 42 h 150"/>
                <a:gd name="T50" fmla="*/ 29 w 198"/>
                <a:gd name="T51" fmla="*/ 27 h 150"/>
                <a:gd name="T52" fmla="*/ 33 w 198"/>
                <a:gd name="T53" fmla="*/ 17 h 150"/>
                <a:gd name="T54" fmla="*/ 39 w 198"/>
                <a:gd name="T55" fmla="*/ 11 h 150"/>
                <a:gd name="T56" fmla="*/ 50 w 198"/>
                <a:gd name="T57" fmla="*/ 6 h 150"/>
                <a:gd name="T58" fmla="*/ 50 w 198"/>
                <a:gd name="T59" fmla="*/ 6 h 150"/>
                <a:gd name="T60" fmla="*/ 60 w 198"/>
                <a:gd name="T61" fmla="*/ 8 h 150"/>
                <a:gd name="T62" fmla="*/ 73 w 198"/>
                <a:gd name="T63" fmla="*/ 0 h 150"/>
                <a:gd name="T64" fmla="*/ 75 w 198"/>
                <a:gd name="T65" fmla="*/ 11 h 150"/>
                <a:gd name="T66" fmla="*/ 98 w 198"/>
                <a:gd name="T67" fmla="*/ 11 h 150"/>
                <a:gd name="T68" fmla="*/ 110 w 198"/>
                <a:gd name="T69" fmla="*/ 17 h 150"/>
                <a:gd name="T70" fmla="*/ 118 w 198"/>
                <a:gd name="T71" fmla="*/ 15 h 150"/>
                <a:gd name="T72" fmla="*/ 127 w 198"/>
                <a:gd name="T73" fmla="*/ 8 h 150"/>
                <a:gd name="T74" fmla="*/ 143 w 198"/>
                <a:gd name="T75" fmla="*/ 21 h 150"/>
                <a:gd name="T76" fmla="*/ 139 w 198"/>
                <a:gd name="T77" fmla="*/ 38 h 150"/>
                <a:gd name="T78" fmla="*/ 145 w 198"/>
                <a:gd name="T79" fmla="*/ 44 h 150"/>
                <a:gd name="T80" fmla="*/ 150 w 198"/>
                <a:gd name="T81" fmla="*/ 40 h 150"/>
                <a:gd name="T82" fmla="*/ 164 w 198"/>
                <a:gd name="T83" fmla="*/ 40 h 150"/>
                <a:gd name="T84" fmla="*/ 162 w 198"/>
                <a:gd name="T85" fmla="*/ 48 h 150"/>
                <a:gd name="T86" fmla="*/ 173 w 198"/>
                <a:gd name="T87" fmla="*/ 52 h 150"/>
                <a:gd name="T88" fmla="*/ 164 w 198"/>
                <a:gd name="T89" fmla="*/ 71 h 150"/>
                <a:gd name="T90" fmla="*/ 181 w 198"/>
                <a:gd name="T91" fmla="*/ 77 h 150"/>
                <a:gd name="T92" fmla="*/ 185 w 198"/>
                <a:gd name="T93" fmla="*/ 98 h 150"/>
                <a:gd name="T94" fmla="*/ 177 w 198"/>
                <a:gd name="T95" fmla="*/ 115 h 150"/>
                <a:gd name="T96" fmla="*/ 191 w 198"/>
                <a:gd name="T97" fmla="*/ 123 h 150"/>
                <a:gd name="T98" fmla="*/ 198 w 198"/>
                <a:gd name="T99" fmla="*/ 136 h 150"/>
                <a:gd name="T100" fmla="*/ 193 w 198"/>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150">
                  <a:moveTo>
                    <a:pt x="193" y="150"/>
                  </a:moveTo>
                  <a:lnTo>
                    <a:pt x="164" y="134"/>
                  </a:lnTo>
                  <a:lnTo>
                    <a:pt x="164" y="138"/>
                  </a:lnTo>
                  <a:lnTo>
                    <a:pt x="158" y="142"/>
                  </a:lnTo>
                  <a:lnTo>
                    <a:pt x="148" y="131"/>
                  </a:lnTo>
                  <a:lnTo>
                    <a:pt x="137" y="131"/>
                  </a:lnTo>
                  <a:lnTo>
                    <a:pt x="131" y="121"/>
                  </a:lnTo>
                  <a:lnTo>
                    <a:pt x="129" y="111"/>
                  </a:lnTo>
                  <a:lnTo>
                    <a:pt x="114" y="108"/>
                  </a:lnTo>
                  <a:lnTo>
                    <a:pt x="106" y="117"/>
                  </a:lnTo>
                  <a:lnTo>
                    <a:pt x="93" y="115"/>
                  </a:lnTo>
                  <a:lnTo>
                    <a:pt x="85" y="123"/>
                  </a:lnTo>
                  <a:lnTo>
                    <a:pt x="79" y="123"/>
                  </a:lnTo>
                  <a:lnTo>
                    <a:pt x="68" y="117"/>
                  </a:lnTo>
                  <a:lnTo>
                    <a:pt x="52" y="117"/>
                  </a:lnTo>
                  <a:lnTo>
                    <a:pt x="50" y="111"/>
                  </a:lnTo>
                  <a:lnTo>
                    <a:pt x="37" y="111"/>
                  </a:lnTo>
                  <a:lnTo>
                    <a:pt x="31" y="104"/>
                  </a:lnTo>
                  <a:lnTo>
                    <a:pt x="10" y="100"/>
                  </a:lnTo>
                  <a:lnTo>
                    <a:pt x="0" y="92"/>
                  </a:lnTo>
                  <a:lnTo>
                    <a:pt x="2" y="77"/>
                  </a:lnTo>
                  <a:lnTo>
                    <a:pt x="12" y="75"/>
                  </a:lnTo>
                  <a:lnTo>
                    <a:pt x="14" y="63"/>
                  </a:lnTo>
                  <a:lnTo>
                    <a:pt x="27" y="54"/>
                  </a:lnTo>
                  <a:lnTo>
                    <a:pt x="37" y="42"/>
                  </a:lnTo>
                  <a:lnTo>
                    <a:pt x="29" y="27"/>
                  </a:lnTo>
                  <a:lnTo>
                    <a:pt x="33" y="17"/>
                  </a:lnTo>
                  <a:lnTo>
                    <a:pt x="39" y="11"/>
                  </a:lnTo>
                  <a:lnTo>
                    <a:pt x="50" y="6"/>
                  </a:lnTo>
                  <a:lnTo>
                    <a:pt x="50" y="6"/>
                  </a:lnTo>
                  <a:lnTo>
                    <a:pt x="60" y="8"/>
                  </a:lnTo>
                  <a:lnTo>
                    <a:pt x="73" y="0"/>
                  </a:lnTo>
                  <a:lnTo>
                    <a:pt x="75" y="11"/>
                  </a:lnTo>
                  <a:lnTo>
                    <a:pt x="98" y="11"/>
                  </a:lnTo>
                  <a:lnTo>
                    <a:pt x="110" y="17"/>
                  </a:lnTo>
                  <a:lnTo>
                    <a:pt x="118" y="15"/>
                  </a:lnTo>
                  <a:lnTo>
                    <a:pt x="127" y="8"/>
                  </a:lnTo>
                  <a:lnTo>
                    <a:pt x="143" y="21"/>
                  </a:lnTo>
                  <a:lnTo>
                    <a:pt x="139" y="38"/>
                  </a:lnTo>
                  <a:lnTo>
                    <a:pt x="145" y="44"/>
                  </a:lnTo>
                  <a:lnTo>
                    <a:pt x="150" y="40"/>
                  </a:lnTo>
                  <a:lnTo>
                    <a:pt x="164" y="40"/>
                  </a:lnTo>
                  <a:lnTo>
                    <a:pt x="162" y="48"/>
                  </a:lnTo>
                  <a:lnTo>
                    <a:pt x="173" y="52"/>
                  </a:lnTo>
                  <a:lnTo>
                    <a:pt x="164" y="71"/>
                  </a:lnTo>
                  <a:lnTo>
                    <a:pt x="181" y="77"/>
                  </a:lnTo>
                  <a:lnTo>
                    <a:pt x="185" y="98"/>
                  </a:lnTo>
                  <a:lnTo>
                    <a:pt x="177" y="115"/>
                  </a:lnTo>
                  <a:lnTo>
                    <a:pt x="191" y="123"/>
                  </a:lnTo>
                  <a:lnTo>
                    <a:pt x="198" y="136"/>
                  </a:lnTo>
                  <a:lnTo>
                    <a:pt x="193" y="15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71" name="Freeform 20"/>
            <p:cNvSpPr>
              <a:spLocks/>
            </p:cNvSpPr>
            <p:nvPr/>
          </p:nvSpPr>
          <p:spPr bwMode="auto">
            <a:xfrm>
              <a:off x="1029" y="2911"/>
              <a:ext cx="142" cy="225"/>
            </a:xfrm>
            <a:custGeom>
              <a:avLst/>
              <a:gdLst>
                <a:gd name="T0" fmla="*/ 44 w 68"/>
                <a:gd name="T1" fmla="*/ 77 h 108"/>
                <a:gd name="T2" fmla="*/ 42 w 68"/>
                <a:gd name="T3" fmla="*/ 83 h 108"/>
                <a:gd name="T4" fmla="*/ 37 w 68"/>
                <a:gd name="T5" fmla="*/ 86 h 108"/>
                <a:gd name="T6" fmla="*/ 38 w 68"/>
                <a:gd name="T7" fmla="*/ 93 h 108"/>
                <a:gd name="T8" fmla="*/ 34 w 68"/>
                <a:gd name="T9" fmla="*/ 100 h 108"/>
                <a:gd name="T10" fmla="*/ 29 w 68"/>
                <a:gd name="T11" fmla="*/ 102 h 108"/>
                <a:gd name="T12" fmla="*/ 26 w 68"/>
                <a:gd name="T13" fmla="*/ 108 h 108"/>
                <a:gd name="T14" fmla="*/ 23 w 68"/>
                <a:gd name="T15" fmla="*/ 102 h 108"/>
                <a:gd name="T16" fmla="*/ 18 w 68"/>
                <a:gd name="T17" fmla="*/ 102 h 108"/>
                <a:gd name="T18" fmla="*/ 17 w 68"/>
                <a:gd name="T19" fmla="*/ 95 h 108"/>
                <a:gd name="T20" fmla="*/ 10 w 68"/>
                <a:gd name="T21" fmla="*/ 85 h 108"/>
                <a:gd name="T22" fmla="*/ 8 w 68"/>
                <a:gd name="T23" fmla="*/ 79 h 108"/>
                <a:gd name="T24" fmla="*/ 3 w 68"/>
                <a:gd name="T25" fmla="*/ 69 h 108"/>
                <a:gd name="T26" fmla="*/ 1 w 68"/>
                <a:gd name="T27" fmla="*/ 60 h 108"/>
                <a:gd name="T28" fmla="*/ 11 w 68"/>
                <a:gd name="T29" fmla="*/ 49 h 108"/>
                <a:gd name="T30" fmla="*/ 13 w 68"/>
                <a:gd name="T31" fmla="*/ 37 h 108"/>
                <a:gd name="T32" fmla="*/ 24 w 68"/>
                <a:gd name="T33" fmla="*/ 34 h 108"/>
                <a:gd name="T34" fmla="*/ 26 w 68"/>
                <a:gd name="T35" fmla="*/ 21 h 108"/>
                <a:gd name="T36" fmla="*/ 38 w 68"/>
                <a:gd name="T37" fmla="*/ 20 h 108"/>
                <a:gd name="T38" fmla="*/ 44 w 68"/>
                <a:gd name="T39" fmla="*/ 11 h 108"/>
                <a:gd name="T40" fmla="*/ 56 w 68"/>
                <a:gd name="T41" fmla="*/ 1 h 108"/>
                <a:gd name="T42" fmla="*/ 59 w 68"/>
                <a:gd name="T43" fmla="*/ 0 h 108"/>
                <a:gd name="T44" fmla="*/ 63 w 68"/>
                <a:gd name="T45" fmla="*/ 4 h 108"/>
                <a:gd name="T46" fmla="*/ 61 w 68"/>
                <a:gd name="T47" fmla="*/ 8 h 108"/>
                <a:gd name="T48" fmla="*/ 67 w 68"/>
                <a:gd name="T49" fmla="*/ 15 h 108"/>
                <a:gd name="T50" fmla="*/ 68 w 68"/>
                <a:gd name="T51" fmla="*/ 23 h 108"/>
                <a:gd name="T52" fmla="*/ 66 w 68"/>
                <a:gd name="T53" fmla="*/ 29 h 108"/>
                <a:gd name="T54" fmla="*/ 68 w 68"/>
                <a:gd name="T55" fmla="*/ 36 h 108"/>
                <a:gd name="T56" fmla="*/ 63 w 68"/>
                <a:gd name="T57" fmla="*/ 38 h 108"/>
                <a:gd name="T58" fmla="*/ 60 w 68"/>
                <a:gd name="T59" fmla="*/ 41 h 108"/>
                <a:gd name="T60" fmla="*/ 58 w 68"/>
                <a:gd name="T61" fmla="*/ 46 h 108"/>
                <a:gd name="T62" fmla="*/ 62 w 68"/>
                <a:gd name="T63" fmla="*/ 53 h 108"/>
                <a:gd name="T64" fmla="*/ 57 w 68"/>
                <a:gd name="T65" fmla="*/ 59 h 108"/>
                <a:gd name="T66" fmla="*/ 51 w 68"/>
                <a:gd name="T67" fmla="*/ 63 h 108"/>
                <a:gd name="T68" fmla="*/ 50 w 68"/>
                <a:gd name="T69" fmla="*/ 69 h 108"/>
                <a:gd name="T70" fmla="*/ 45 w 68"/>
                <a:gd name="T71" fmla="*/ 70 h 108"/>
                <a:gd name="T72" fmla="*/ 44 w 68"/>
                <a:gd name="T73" fmla="*/ 7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 h="108">
                  <a:moveTo>
                    <a:pt x="44" y="77"/>
                  </a:moveTo>
                  <a:cubicBezTo>
                    <a:pt x="42" y="83"/>
                    <a:pt x="42" y="83"/>
                    <a:pt x="42" y="83"/>
                  </a:cubicBezTo>
                  <a:cubicBezTo>
                    <a:pt x="37" y="86"/>
                    <a:pt x="37" y="86"/>
                    <a:pt x="37" y="86"/>
                  </a:cubicBezTo>
                  <a:cubicBezTo>
                    <a:pt x="38" y="93"/>
                    <a:pt x="38" y="93"/>
                    <a:pt x="38" y="93"/>
                  </a:cubicBezTo>
                  <a:cubicBezTo>
                    <a:pt x="34" y="100"/>
                    <a:pt x="34" y="100"/>
                    <a:pt x="34" y="100"/>
                  </a:cubicBezTo>
                  <a:cubicBezTo>
                    <a:pt x="29" y="102"/>
                    <a:pt x="29" y="102"/>
                    <a:pt x="29" y="102"/>
                  </a:cubicBezTo>
                  <a:cubicBezTo>
                    <a:pt x="26" y="108"/>
                    <a:pt x="26" y="108"/>
                    <a:pt x="26" y="108"/>
                  </a:cubicBezTo>
                  <a:cubicBezTo>
                    <a:pt x="23" y="102"/>
                    <a:pt x="23" y="102"/>
                    <a:pt x="23" y="102"/>
                  </a:cubicBezTo>
                  <a:cubicBezTo>
                    <a:pt x="18" y="102"/>
                    <a:pt x="18" y="102"/>
                    <a:pt x="18" y="102"/>
                  </a:cubicBezTo>
                  <a:cubicBezTo>
                    <a:pt x="18" y="101"/>
                    <a:pt x="17" y="98"/>
                    <a:pt x="17" y="95"/>
                  </a:cubicBezTo>
                  <a:cubicBezTo>
                    <a:pt x="17" y="88"/>
                    <a:pt x="15" y="86"/>
                    <a:pt x="10" y="85"/>
                  </a:cubicBezTo>
                  <a:cubicBezTo>
                    <a:pt x="6" y="84"/>
                    <a:pt x="5" y="82"/>
                    <a:pt x="8" y="79"/>
                  </a:cubicBezTo>
                  <a:cubicBezTo>
                    <a:pt x="12" y="75"/>
                    <a:pt x="6" y="72"/>
                    <a:pt x="3" y="69"/>
                  </a:cubicBezTo>
                  <a:cubicBezTo>
                    <a:pt x="1" y="66"/>
                    <a:pt x="2" y="62"/>
                    <a:pt x="1" y="60"/>
                  </a:cubicBezTo>
                  <a:cubicBezTo>
                    <a:pt x="0" y="57"/>
                    <a:pt x="7" y="53"/>
                    <a:pt x="11" y="49"/>
                  </a:cubicBezTo>
                  <a:cubicBezTo>
                    <a:pt x="14" y="44"/>
                    <a:pt x="12" y="40"/>
                    <a:pt x="13" y="37"/>
                  </a:cubicBezTo>
                  <a:cubicBezTo>
                    <a:pt x="14" y="35"/>
                    <a:pt x="22" y="36"/>
                    <a:pt x="24" y="34"/>
                  </a:cubicBezTo>
                  <a:cubicBezTo>
                    <a:pt x="25" y="32"/>
                    <a:pt x="26" y="21"/>
                    <a:pt x="26" y="21"/>
                  </a:cubicBezTo>
                  <a:cubicBezTo>
                    <a:pt x="26" y="21"/>
                    <a:pt x="34" y="20"/>
                    <a:pt x="38" y="20"/>
                  </a:cubicBezTo>
                  <a:cubicBezTo>
                    <a:pt x="42" y="19"/>
                    <a:pt x="43" y="16"/>
                    <a:pt x="44" y="11"/>
                  </a:cubicBezTo>
                  <a:cubicBezTo>
                    <a:pt x="44" y="6"/>
                    <a:pt x="50" y="2"/>
                    <a:pt x="56" y="1"/>
                  </a:cubicBezTo>
                  <a:cubicBezTo>
                    <a:pt x="57" y="1"/>
                    <a:pt x="58" y="0"/>
                    <a:pt x="59" y="0"/>
                  </a:cubicBezTo>
                  <a:cubicBezTo>
                    <a:pt x="63" y="4"/>
                    <a:pt x="63" y="4"/>
                    <a:pt x="63" y="4"/>
                  </a:cubicBezTo>
                  <a:cubicBezTo>
                    <a:pt x="61" y="8"/>
                    <a:pt x="61" y="8"/>
                    <a:pt x="61" y="8"/>
                  </a:cubicBezTo>
                  <a:cubicBezTo>
                    <a:pt x="67" y="15"/>
                    <a:pt x="67" y="15"/>
                    <a:pt x="67" y="15"/>
                  </a:cubicBezTo>
                  <a:cubicBezTo>
                    <a:pt x="68" y="23"/>
                    <a:pt x="68" y="23"/>
                    <a:pt x="68" y="23"/>
                  </a:cubicBezTo>
                  <a:cubicBezTo>
                    <a:pt x="66" y="29"/>
                    <a:pt x="66" y="29"/>
                    <a:pt x="66" y="29"/>
                  </a:cubicBezTo>
                  <a:cubicBezTo>
                    <a:pt x="68" y="36"/>
                    <a:pt x="68" y="36"/>
                    <a:pt x="68" y="36"/>
                  </a:cubicBezTo>
                  <a:cubicBezTo>
                    <a:pt x="63" y="38"/>
                    <a:pt x="63" y="38"/>
                    <a:pt x="63" y="38"/>
                  </a:cubicBezTo>
                  <a:cubicBezTo>
                    <a:pt x="60" y="41"/>
                    <a:pt x="60" y="41"/>
                    <a:pt x="60" y="41"/>
                  </a:cubicBezTo>
                  <a:cubicBezTo>
                    <a:pt x="58" y="46"/>
                    <a:pt x="58" y="46"/>
                    <a:pt x="58" y="46"/>
                  </a:cubicBezTo>
                  <a:cubicBezTo>
                    <a:pt x="62" y="53"/>
                    <a:pt x="62" y="53"/>
                    <a:pt x="62" y="53"/>
                  </a:cubicBezTo>
                  <a:cubicBezTo>
                    <a:pt x="57" y="59"/>
                    <a:pt x="57" y="59"/>
                    <a:pt x="57" y="59"/>
                  </a:cubicBezTo>
                  <a:cubicBezTo>
                    <a:pt x="51" y="63"/>
                    <a:pt x="51" y="63"/>
                    <a:pt x="51" y="63"/>
                  </a:cubicBezTo>
                  <a:cubicBezTo>
                    <a:pt x="50" y="69"/>
                    <a:pt x="50" y="69"/>
                    <a:pt x="50" y="69"/>
                  </a:cubicBezTo>
                  <a:cubicBezTo>
                    <a:pt x="45" y="70"/>
                    <a:pt x="45" y="70"/>
                    <a:pt x="45" y="70"/>
                  </a:cubicBezTo>
                  <a:lnTo>
                    <a:pt x="44" y="7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72" name="Freeform 22"/>
            <p:cNvSpPr>
              <a:spLocks/>
            </p:cNvSpPr>
            <p:nvPr/>
          </p:nvSpPr>
          <p:spPr bwMode="auto">
            <a:xfrm>
              <a:off x="1046" y="3595"/>
              <a:ext cx="256" cy="237"/>
            </a:xfrm>
            <a:custGeom>
              <a:avLst/>
              <a:gdLst>
                <a:gd name="T0" fmla="*/ 123 w 123"/>
                <a:gd name="T1" fmla="*/ 83 h 114"/>
                <a:gd name="T2" fmla="*/ 120 w 123"/>
                <a:gd name="T3" fmla="*/ 87 h 114"/>
                <a:gd name="T4" fmla="*/ 108 w 123"/>
                <a:gd name="T5" fmla="*/ 92 h 114"/>
                <a:gd name="T6" fmla="*/ 101 w 123"/>
                <a:gd name="T7" fmla="*/ 108 h 114"/>
                <a:gd name="T8" fmla="*/ 87 w 123"/>
                <a:gd name="T9" fmla="*/ 114 h 114"/>
                <a:gd name="T10" fmla="*/ 83 w 123"/>
                <a:gd name="T11" fmla="*/ 104 h 114"/>
                <a:gd name="T12" fmla="*/ 72 w 123"/>
                <a:gd name="T13" fmla="*/ 105 h 114"/>
                <a:gd name="T14" fmla="*/ 65 w 123"/>
                <a:gd name="T15" fmla="*/ 103 h 114"/>
                <a:gd name="T16" fmla="*/ 64 w 123"/>
                <a:gd name="T17" fmla="*/ 101 h 114"/>
                <a:gd name="T18" fmla="*/ 54 w 123"/>
                <a:gd name="T19" fmla="*/ 102 h 114"/>
                <a:gd name="T20" fmla="*/ 51 w 123"/>
                <a:gd name="T21" fmla="*/ 108 h 114"/>
                <a:gd name="T22" fmla="*/ 47 w 123"/>
                <a:gd name="T23" fmla="*/ 107 h 114"/>
                <a:gd name="T24" fmla="*/ 42 w 123"/>
                <a:gd name="T25" fmla="*/ 104 h 114"/>
                <a:gd name="T26" fmla="*/ 42 w 123"/>
                <a:gd name="T27" fmla="*/ 97 h 114"/>
                <a:gd name="T28" fmla="*/ 39 w 123"/>
                <a:gd name="T29" fmla="*/ 96 h 114"/>
                <a:gd name="T30" fmla="*/ 37 w 123"/>
                <a:gd name="T31" fmla="*/ 101 h 114"/>
                <a:gd name="T32" fmla="*/ 35 w 123"/>
                <a:gd name="T33" fmla="*/ 106 h 114"/>
                <a:gd name="T34" fmla="*/ 31 w 123"/>
                <a:gd name="T35" fmla="*/ 103 h 114"/>
                <a:gd name="T36" fmla="*/ 24 w 123"/>
                <a:gd name="T37" fmla="*/ 104 h 114"/>
                <a:gd name="T38" fmla="*/ 20 w 123"/>
                <a:gd name="T39" fmla="*/ 101 h 114"/>
                <a:gd name="T40" fmla="*/ 15 w 123"/>
                <a:gd name="T41" fmla="*/ 106 h 114"/>
                <a:gd name="T42" fmla="*/ 15 w 123"/>
                <a:gd name="T43" fmla="*/ 106 h 114"/>
                <a:gd name="T44" fmla="*/ 14 w 123"/>
                <a:gd name="T45" fmla="*/ 104 h 114"/>
                <a:gd name="T46" fmla="*/ 9 w 123"/>
                <a:gd name="T47" fmla="*/ 97 h 114"/>
                <a:gd name="T48" fmla="*/ 9 w 123"/>
                <a:gd name="T49" fmla="*/ 89 h 114"/>
                <a:gd name="T50" fmla="*/ 8 w 123"/>
                <a:gd name="T51" fmla="*/ 80 h 114"/>
                <a:gd name="T52" fmla="*/ 2 w 123"/>
                <a:gd name="T53" fmla="*/ 75 h 114"/>
                <a:gd name="T54" fmla="*/ 6 w 123"/>
                <a:gd name="T55" fmla="*/ 69 h 114"/>
                <a:gd name="T56" fmla="*/ 12 w 123"/>
                <a:gd name="T57" fmla="*/ 65 h 114"/>
                <a:gd name="T58" fmla="*/ 18 w 123"/>
                <a:gd name="T59" fmla="*/ 69 h 114"/>
                <a:gd name="T60" fmla="*/ 25 w 123"/>
                <a:gd name="T61" fmla="*/ 66 h 114"/>
                <a:gd name="T62" fmla="*/ 27 w 123"/>
                <a:gd name="T63" fmla="*/ 56 h 114"/>
                <a:gd name="T64" fmla="*/ 25 w 123"/>
                <a:gd name="T65" fmla="*/ 46 h 114"/>
                <a:gd name="T66" fmla="*/ 34 w 123"/>
                <a:gd name="T67" fmla="*/ 36 h 114"/>
                <a:gd name="T68" fmla="*/ 35 w 123"/>
                <a:gd name="T69" fmla="*/ 31 h 114"/>
                <a:gd name="T70" fmla="*/ 30 w 123"/>
                <a:gd name="T71" fmla="*/ 19 h 114"/>
                <a:gd name="T72" fmla="*/ 31 w 123"/>
                <a:gd name="T73" fmla="*/ 19 h 114"/>
                <a:gd name="T74" fmla="*/ 40 w 123"/>
                <a:gd name="T75" fmla="*/ 8 h 114"/>
                <a:gd name="T76" fmla="*/ 40 w 123"/>
                <a:gd name="T77" fmla="*/ 3 h 114"/>
                <a:gd name="T78" fmla="*/ 51 w 123"/>
                <a:gd name="T79" fmla="*/ 3 h 114"/>
                <a:gd name="T80" fmla="*/ 56 w 123"/>
                <a:gd name="T81" fmla="*/ 0 h 114"/>
                <a:gd name="T82" fmla="*/ 62 w 123"/>
                <a:gd name="T83" fmla="*/ 3 h 114"/>
                <a:gd name="T84" fmla="*/ 67 w 123"/>
                <a:gd name="T85" fmla="*/ 6 h 114"/>
                <a:gd name="T86" fmla="*/ 73 w 123"/>
                <a:gd name="T87" fmla="*/ 7 h 114"/>
                <a:gd name="T88" fmla="*/ 75 w 123"/>
                <a:gd name="T89" fmla="*/ 21 h 114"/>
                <a:gd name="T90" fmla="*/ 81 w 123"/>
                <a:gd name="T91" fmla="*/ 22 h 114"/>
                <a:gd name="T92" fmla="*/ 87 w 123"/>
                <a:gd name="T93" fmla="*/ 25 h 114"/>
                <a:gd name="T94" fmla="*/ 88 w 123"/>
                <a:gd name="T95" fmla="*/ 29 h 114"/>
                <a:gd name="T96" fmla="*/ 92 w 123"/>
                <a:gd name="T97" fmla="*/ 27 h 114"/>
                <a:gd name="T98" fmla="*/ 103 w 123"/>
                <a:gd name="T99" fmla="*/ 37 h 114"/>
                <a:gd name="T100" fmla="*/ 102 w 123"/>
                <a:gd name="T101" fmla="*/ 45 h 114"/>
                <a:gd name="T102" fmla="*/ 97 w 123"/>
                <a:gd name="T103" fmla="*/ 51 h 114"/>
                <a:gd name="T104" fmla="*/ 101 w 123"/>
                <a:gd name="T105" fmla="*/ 56 h 114"/>
                <a:gd name="T106" fmla="*/ 105 w 123"/>
                <a:gd name="T107" fmla="*/ 54 h 114"/>
                <a:gd name="T108" fmla="*/ 110 w 123"/>
                <a:gd name="T109" fmla="*/ 56 h 114"/>
                <a:gd name="T110" fmla="*/ 110 w 123"/>
                <a:gd name="T111" fmla="*/ 62 h 114"/>
                <a:gd name="T112" fmla="*/ 113 w 123"/>
                <a:gd name="T113" fmla="*/ 64 h 114"/>
                <a:gd name="T114" fmla="*/ 118 w 123"/>
                <a:gd name="T115" fmla="*/ 65 h 114"/>
                <a:gd name="T116" fmla="*/ 119 w 123"/>
                <a:gd name="T117" fmla="*/ 70 h 114"/>
                <a:gd name="T118" fmla="*/ 122 w 123"/>
                <a:gd name="T119" fmla="*/ 73 h 114"/>
                <a:gd name="T120" fmla="*/ 123 w 123"/>
                <a:gd name="T121"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14">
                  <a:moveTo>
                    <a:pt x="123" y="83"/>
                  </a:moveTo>
                  <a:cubicBezTo>
                    <a:pt x="122" y="84"/>
                    <a:pt x="121" y="86"/>
                    <a:pt x="120" y="87"/>
                  </a:cubicBezTo>
                  <a:cubicBezTo>
                    <a:pt x="115" y="92"/>
                    <a:pt x="113" y="88"/>
                    <a:pt x="108" y="92"/>
                  </a:cubicBezTo>
                  <a:cubicBezTo>
                    <a:pt x="103" y="96"/>
                    <a:pt x="104" y="102"/>
                    <a:pt x="101" y="108"/>
                  </a:cubicBezTo>
                  <a:cubicBezTo>
                    <a:pt x="99" y="113"/>
                    <a:pt x="93" y="110"/>
                    <a:pt x="87" y="114"/>
                  </a:cubicBezTo>
                  <a:cubicBezTo>
                    <a:pt x="83" y="104"/>
                    <a:pt x="83" y="104"/>
                    <a:pt x="83" y="104"/>
                  </a:cubicBezTo>
                  <a:cubicBezTo>
                    <a:pt x="72" y="105"/>
                    <a:pt x="72" y="105"/>
                    <a:pt x="72" y="105"/>
                  </a:cubicBezTo>
                  <a:cubicBezTo>
                    <a:pt x="65" y="103"/>
                    <a:pt x="65" y="103"/>
                    <a:pt x="65" y="103"/>
                  </a:cubicBezTo>
                  <a:cubicBezTo>
                    <a:pt x="64" y="101"/>
                    <a:pt x="64" y="101"/>
                    <a:pt x="64" y="101"/>
                  </a:cubicBezTo>
                  <a:cubicBezTo>
                    <a:pt x="54" y="102"/>
                    <a:pt x="54" y="102"/>
                    <a:pt x="54" y="102"/>
                  </a:cubicBezTo>
                  <a:cubicBezTo>
                    <a:pt x="51" y="108"/>
                    <a:pt x="51" y="108"/>
                    <a:pt x="51" y="108"/>
                  </a:cubicBezTo>
                  <a:cubicBezTo>
                    <a:pt x="47" y="107"/>
                    <a:pt x="47" y="107"/>
                    <a:pt x="47" y="107"/>
                  </a:cubicBezTo>
                  <a:cubicBezTo>
                    <a:pt x="42" y="104"/>
                    <a:pt x="42" y="104"/>
                    <a:pt x="42" y="104"/>
                  </a:cubicBezTo>
                  <a:cubicBezTo>
                    <a:pt x="42" y="97"/>
                    <a:pt x="42" y="97"/>
                    <a:pt x="42" y="97"/>
                  </a:cubicBezTo>
                  <a:cubicBezTo>
                    <a:pt x="39" y="96"/>
                    <a:pt x="39" y="96"/>
                    <a:pt x="39" y="96"/>
                  </a:cubicBezTo>
                  <a:cubicBezTo>
                    <a:pt x="37" y="101"/>
                    <a:pt x="37" y="101"/>
                    <a:pt x="37" y="101"/>
                  </a:cubicBezTo>
                  <a:cubicBezTo>
                    <a:pt x="35" y="106"/>
                    <a:pt x="35" y="106"/>
                    <a:pt x="35" y="106"/>
                  </a:cubicBezTo>
                  <a:cubicBezTo>
                    <a:pt x="31" y="103"/>
                    <a:pt x="31" y="103"/>
                    <a:pt x="31" y="103"/>
                  </a:cubicBezTo>
                  <a:cubicBezTo>
                    <a:pt x="24" y="104"/>
                    <a:pt x="24" y="104"/>
                    <a:pt x="24" y="104"/>
                  </a:cubicBezTo>
                  <a:cubicBezTo>
                    <a:pt x="20" y="101"/>
                    <a:pt x="20" y="101"/>
                    <a:pt x="20" y="101"/>
                  </a:cubicBezTo>
                  <a:cubicBezTo>
                    <a:pt x="15" y="106"/>
                    <a:pt x="15" y="106"/>
                    <a:pt x="15" y="106"/>
                  </a:cubicBezTo>
                  <a:cubicBezTo>
                    <a:pt x="15" y="106"/>
                    <a:pt x="15" y="106"/>
                    <a:pt x="15" y="106"/>
                  </a:cubicBezTo>
                  <a:cubicBezTo>
                    <a:pt x="15" y="105"/>
                    <a:pt x="15" y="104"/>
                    <a:pt x="14" y="104"/>
                  </a:cubicBezTo>
                  <a:cubicBezTo>
                    <a:pt x="13" y="104"/>
                    <a:pt x="9" y="100"/>
                    <a:pt x="9" y="97"/>
                  </a:cubicBezTo>
                  <a:cubicBezTo>
                    <a:pt x="8" y="94"/>
                    <a:pt x="8" y="92"/>
                    <a:pt x="9" y="89"/>
                  </a:cubicBezTo>
                  <a:cubicBezTo>
                    <a:pt x="10" y="86"/>
                    <a:pt x="10" y="82"/>
                    <a:pt x="8" y="80"/>
                  </a:cubicBezTo>
                  <a:cubicBezTo>
                    <a:pt x="5" y="78"/>
                    <a:pt x="0" y="77"/>
                    <a:pt x="2" y="75"/>
                  </a:cubicBezTo>
                  <a:cubicBezTo>
                    <a:pt x="3" y="74"/>
                    <a:pt x="6" y="72"/>
                    <a:pt x="6" y="69"/>
                  </a:cubicBezTo>
                  <a:cubicBezTo>
                    <a:pt x="6" y="66"/>
                    <a:pt x="11" y="64"/>
                    <a:pt x="12" y="65"/>
                  </a:cubicBezTo>
                  <a:cubicBezTo>
                    <a:pt x="13" y="66"/>
                    <a:pt x="13" y="69"/>
                    <a:pt x="18" y="69"/>
                  </a:cubicBezTo>
                  <a:cubicBezTo>
                    <a:pt x="23" y="69"/>
                    <a:pt x="22" y="70"/>
                    <a:pt x="25" y="66"/>
                  </a:cubicBezTo>
                  <a:cubicBezTo>
                    <a:pt x="27" y="61"/>
                    <a:pt x="29" y="59"/>
                    <a:pt x="27" y="56"/>
                  </a:cubicBezTo>
                  <a:cubicBezTo>
                    <a:pt x="26" y="52"/>
                    <a:pt x="23" y="48"/>
                    <a:pt x="25" y="46"/>
                  </a:cubicBezTo>
                  <a:cubicBezTo>
                    <a:pt x="27" y="44"/>
                    <a:pt x="33" y="38"/>
                    <a:pt x="34" y="36"/>
                  </a:cubicBezTo>
                  <a:cubicBezTo>
                    <a:pt x="35" y="34"/>
                    <a:pt x="36" y="33"/>
                    <a:pt x="35" y="31"/>
                  </a:cubicBezTo>
                  <a:cubicBezTo>
                    <a:pt x="33" y="29"/>
                    <a:pt x="31" y="22"/>
                    <a:pt x="30" y="19"/>
                  </a:cubicBezTo>
                  <a:cubicBezTo>
                    <a:pt x="31" y="19"/>
                    <a:pt x="31" y="19"/>
                    <a:pt x="31" y="19"/>
                  </a:cubicBezTo>
                  <a:cubicBezTo>
                    <a:pt x="31" y="19"/>
                    <a:pt x="41" y="11"/>
                    <a:pt x="40" y="8"/>
                  </a:cubicBezTo>
                  <a:cubicBezTo>
                    <a:pt x="40" y="6"/>
                    <a:pt x="40" y="3"/>
                    <a:pt x="40" y="3"/>
                  </a:cubicBezTo>
                  <a:cubicBezTo>
                    <a:pt x="51" y="3"/>
                    <a:pt x="51" y="3"/>
                    <a:pt x="51" y="3"/>
                  </a:cubicBezTo>
                  <a:cubicBezTo>
                    <a:pt x="51" y="3"/>
                    <a:pt x="53" y="0"/>
                    <a:pt x="56" y="0"/>
                  </a:cubicBezTo>
                  <a:cubicBezTo>
                    <a:pt x="58" y="0"/>
                    <a:pt x="62" y="0"/>
                    <a:pt x="62" y="3"/>
                  </a:cubicBezTo>
                  <a:cubicBezTo>
                    <a:pt x="62" y="5"/>
                    <a:pt x="66" y="6"/>
                    <a:pt x="67" y="6"/>
                  </a:cubicBezTo>
                  <a:cubicBezTo>
                    <a:pt x="67" y="6"/>
                    <a:pt x="73" y="7"/>
                    <a:pt x="73" y="7"/>
                  </a:cubicBezTo>
                  <a:cubicBezTo>
                    <a:pt x="75" y="21"/>
                    <a:pt x="75" y="21"/>
                    <a:pt x="75" y="21"/>
                  </a:cubicBezTo>
                  <a:cubicBezTo>
                    <a:pt x="75" y="21"/>
                    <a:pt x="79" y="20"/>
                    <a:pt x="81" y="22"/>
                  </a:cubicBezTo>
                  <a:cubicBezTo>
                    <a:pt x="84" y="24"/>
                    <a:pt x="87" y="25"/>
                    <a:pt x="87" y="25"/>
                  </a:cubicBezTo>
                  <a:cubicBezTo>
                    <a:pt x="88" y="29"/>
                    <a:pt x="88" y="29"/>
                    <a:pt x="88" y="29"/>
                  </a:cubicBezTo>
                  <a:cubicBezTo>
                    <a:pt x="92" y="27"/>
                    <a:pt x="92" y="27"/>
                    <a:pt x="92" y="27"/>
                  </a:cubicBezTo>
                  <a:cubicBezTo>
                    <a:pt x="103" y="37"/>
                    <a:pt x="103" y="37"/>
                    <a:pt x="103" y="37"/>
                  </a:cubicBezTo>
                  <a:cubicBezTo>
                    <a:pt x="102" y="45"/>
                    <a:pt x="102" y="45"/>
                    <a:pt x="102" y="45"/>
                  </a:cubicBezTo>
                  <a:cubicBezTo>
                    <a:pt x="97" y="51"/>
                    <a:pt x="97" y="51"/>
                    <a:pt x="97" y="51"/>
                  </a:cubicBezTo>
                  <a:cubicBezTo>
                    <a:pt x="101" y="56"/>
                    <a:pt x="101" y="56"/>
                    <a:pt x="101" y="56"/>
                  </a:cubicBezTo>
                  <a:cubicBezTo>
                    <a:pt x="105" y="54"/>
                    <a:pt x="105" y="54"/>
                    <a:pt x="105" y="54"/>
                  </a:cubicBezTo>
                  <a:cubicBezTo>
                    <a:pt x="110" y="56"/>
                    <a:pt x="110" y="56"/>
                    <a:pt x="110" y="56"/>
                  </a:cubicBezTo>
                  <a:cubicBezTo>
                    <a:pt x="110" y="62"/>
                    <a:pt x="110" y="62"/>
                    <a:pt x="110" y="62"/>
                  </a:cubicBezTo>
                  <a:cubicBezTo>
                    <a:pt x="113" y="64"/>
                    <a:pt x="113" y="64"/>
                    <a:pt x="113" y="64"/>
                  </a:cubicBezTo>
                  <a:cubicBezTo>
                    <a:pt x="118" y="65"/>
                    <a:pt x="118" y="65"/>
                    <a:pt x="118" y="65"/>
                  </a:cubicBezTo>
                  <a:cubicBezTo>
                    <a:pt x="119" y="70"/>
                    <a:pt x="119" y="70"/>
                    <a:pt x="119" y="70"/>
                  </a:cubicBezTo>
                  <a:cubicBezTo>
                    <a:pt x="122" y="73"/>
                    <a:pt x="122" y="73"/>
                    <a:pt x="122" y="73"/>
                  </a:cubicBezTo>
                  <a:lnTo>
                    <a:pt x="123" y="8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73" name="Freeform 23"/>
            <p:cNvSpPr>
              <a:spLocks noEditPoints="1"/>
            </p:cNvSpPr>
            <p:nvPr/>
          </p:nvSpPr>
          <p:spPr bwMode="auto">
            <a:xfrm>
              <a:off x="1133" y="3805"/>
              <a:ext cx="115" cy="213"/>
            </a:xfrm>
            <a:custGeom>
              <a:avLst/>
              <a:gdLst>
                <a:gd name="T0" fmla="*/ 45 w 55"/>
                <a:gd name="T1" fmla="*/ 13 h 102"/>
                <a:gd name="T2" fmla="*/ 44 w 55"/>
                <a:gd name="T3" fmla="*/ 13 h 102"/>
                <a:gd name="T4" fmla="*/ 45 w 55"/>
                <a:gd name="T5" fmla="*/ 29 h 102"/>
                <a:gd name="T6" fmla="*/ 40 w 55"/>
                <a:gd name="T7" fmla="*/ 39 h 102"/>
                <a:gd name="T8" fmla="*/ 51 w 55"/>
                <a:gd name="T9" fmla="*/ 46 h 102"/>
                <a:gd name="T10" fmla="*/ 54 w 55"/>
                <a:gd name="T11" fmla="*/ 58 h 102"/>
                <a:gd name="T12" fmla="*/ 53 w 55"/>
                <a:gd name="T13" fmla="*/ 76 h 102"/>
                <a:gd name="T14" fmla="*/ 47 w 55"/>
                <a:gd name="T15" fmla="*/ 83 h 102"/>
                <a:gd name="T16" fmla="*/ 44 w 55"/>
                <a:gd name="T17" fmla="*/ 85 h 102"/>
                <a:gd name="T18" fmla="*/ 49 w 55"/>
                <a:gd name="T19" fmla="*/ 98 h 102"/>
                <a:gd name="T20" fmla="*/ 41 w 55"/>
                <a:gd name="T21" fmla="*/ 100 h 102"/>
                <a:gd name="T22" fmla="*/ 31 w 55"/>
                <a:gd name="T23" fmla="*/ 102 h 102"/>
                <a:gd name="T24" fmla="*/ 24 w 55"/>
                <a:gd name="T25" fmla="*/ 100 h 102"/>
                <a:gd name="T26" fmla="*/ 13 w 55"/>
                <a:gd name="T27" fmla="*/ 97 h 102"/>
                <a:gd name="T28" fmla="*/ 6 w 55"/>
                <a:gd name="T29" fmla="*/ 94 h 102"/>
                <a:gd name="T30" fmla="*/ 6 w 55"/>
                <a:gd name="T31" fmla="*/ 94 h 102"/>
                <a:gd name="T32" fmla="*/ 6 w 55"/>
                <a:gd name="T33" fmla="*/ 81 h 102"/>
                <a:gd name="T34" fmla="*/ 5 w 55"/>
                <a:gd name="T35" fmla="*/ 77 h 102"/>
                <a:gd name="T36" fmla="*/ 2 w 55"/>
                <a:gd name="T37" fmla="*/ 71 h 102"/>
                <a:gd name="T38" fmla="*/ 3 w 55"/>
                <a:gd name="T39" fmla="*/ 67 h 102"/>
                <a:gd name="T40" fmla="*/ 6 w 55"/>
                <a:gd name="T41" fmla="*/ 66 h 102"/>
                <a:gd name="T42" fmla="*/ 11 w 55"/>
                <a:gd name="T43" fmla="*/ 68 h 102"/>
                <a:gd name="T44" fmla="*/ 11 w 55"/>
                <a:gd name="T45" fmla="*/ 66 h 102"/>
                <a:gd name="T46" fmla="*/ 18 w 55"/>
                <a:gd name="T47" fmla="*/ 65 h 102"/>
                <a:gd name="T48" fmla="*/ 20 w 55"/>
                <a:gd name="T49" fmla="*/ 61 h 102"/>
                <a:gd name="T50" fmla="*/ 18 w 55"/>
                <a:gd name="T51" fmla="*/ 59 h 102"/>
                <a:gd name="T52" fmla="*/ 18 w 55"/>
                <a:gd name="T53" fmla="*/ 57 h 102"/>
                <a:gd name="T54" fmla="*/ 19 w 55"/>
                <a:gd name="T55" fmla="*/ 54 h 102"/>
                <a:gd name="T56" fmla="*/ 20 w 55"/>
                <a:gd name="T57" fmla="*/ 49 h 102"/>
                <a:gd name="T58" fmla="*/ 24 w 55"/>
                <a:gd name="T59" fmla="*/ 45 h 102"/>
                <a:gd name="T60" fmla="*/ 25 w 55"/>
                <a:gd name="T61" fmla="*/ 39 h 102"/>
                <a:gd name="T62" fmla="*/ 18 w 55"/>
                <a:gd name="T63" fmla="*/ 40 h 102"/>
                <a:gd name="T64" fmla="*/ 14 w 55"/>
                <a:gd name="T65" fmla="*/ 34 h 102"/>
                <a:gd name="T66" fmla="*/ 13 w 55"/>
                <a:gd name="T67" fmla="*/ 25 h 102"/>
                <a:gd name="T68" fmla="*/ 16 w 55"/>
                <a:gd name="T69" fmla="*/ 18 h 102"/>
                <a:gd name="T70" fmla="*/ 13 w 55"/>
                <a:gd name="T71" fmla="*/ 16 h 102"/>
                <a:gd name="T72" fmla="*/ 10 w 55"/>
                <a:gd name="T73" fmla="*/ 7 h 102"/>
                <a:gd name="T74" fmla="*/ 9 w 55"/>
                <a:gd name="T75" fmla="*/ 7 h 102"/>
                <a:gd name="T76" fmla="*/ 12 w 55"/>
                <a:gd name="T77" fmla="*/ 1 h 102"/>
                <a:gd name="T78" fmla="*/ 22 w 55"/>
                <a:gd name="T79" fmla="*/ 0 h 102"/>
                <a:gd name="T80" fmla="*/ 23 w 55"/>
                <a:gd name="T81" fmla="*/ 2 h 102"/>
                <a:gd name="T82" fmla="*/ 30 w 55"/>
                <a:gd name="T83" fmla="*/ 4 h 102"/>
                <a:gd name="T84" fmla="*/ 41 w 55"/>
                <a:gd name="T85" fmla="*/ 3 h 102"/>
                <a:gd name="T86" fmla="*/ 45 w 55"/>
                <a:gd name="T87" fmla="*/ 13 h 102"/>
                <a:gd name="T88" fmla="*/ 0 w 55"/>
                <a:gd name="T89" fmla="*/ 100 h 102"/>
                <a:gd name="T90" fmla="*/ 0 w 55"/>
                <a:gd name="T91" fmla="*/ 100 h 102"/>
                <a:gd name="T92" fmla="*/ 0 w 55"/>
                <a:gd name="T93" fmla="*/ 10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102">
                  <a:moveTo>
                    <a:pt x="45" y="13"/>
                  </a:moveTo>
                  <a:cubicBezTo>
                    <a:pt x="44" y="13"/>
                    <a:pt x="44" y="13"/>
                    <a:pt x="44" y="13"/>
                  </a:cubicBezTo>
                  <a:cubicBezTo>
                    <a:pt x="37" y="18"/>
                    <a:pt x="42" y="23"/>
                    <a:pt x="45" y="29"/>
                  </a:cubicBezTo>
                  <a:cubicBezTo>
                    <a:pt x="47" y="35"/>
                    <a:pt x="38" y="35"/>
                    <a:pt x="40" y="39"/>
                  </a:cubicBezTo>
                  <a:cubicBezTo>
                    <a:pt x="41" y="44"/>
                    <a:pt x="48" y="44"/>
                    <a:pt x="51" y="46"/>
                  </a:cubicBezTo>
                  <a:cubicBezTo>
                    <a:pt x="55" y="48"/>
                    <a:pt x="54" y="54"/>
                    <a:pt x="54" y="58"/>
                  </a:cubicBezTo>
                  <a:cubicBezTo>
                    <a:pt x="54" y="62"/>
                    <a:pt x="53" y="65"/>
                    <a:pt x="53" y="76"/>
                  </a:cubicBezTo>
                  <a:cubicBezTo>
                    <a:pt x="53" y="87"/>
                    <a:pt x="48" y="85"/>
                    <a:pt x="47" y="83"/>
                  </a:cubicBezTo>
                  <a:cubicBezTo>
                    <a:pt x="47" y="81"/>
                    <a:pt x="41" y="79"/>
                    <a:pt x="44" y="85"/>
                  </a:cubicBezTo>
                  <a:cubicBezTo>
                    <a:pt x="46" y="88"/>
                    <a:pt x="48" y="94"/>
                    <a:pt x="49" y="98"/>
                  </a:cubicBezTo>
                  <a:cubicBezTo>
                    <a:pt x="47" y="100"/>
                    <a:pt x="43" y="100"/>
                    <a:pt x="41" y="100"/>
                  </a:cubicBezTo>
                  <a:cubicBezTo>
                    <a:pt x="38" y="99"/>
                    <a:pt x="36" y="101"/>
                    <a:pt x="31" y="102"/>
                  </a:cubicBezTo>
                  <a:cubicBezTo>
                    <a:pt x="27" y="102"/>
                    <a:pt x="32" y="100"/>
                    <a:pt x="24" y="100"/>
                  </a:cubicBezTo>
                  <a:cubicBezTo>
                    <a:pt x="17" y="99"/>
                    <a:pt x="15" y="99"/>
                    <a:pt x="13" y="97"/>
                  </a:cubicBezTo>
                  <a:cubicBezTo>
                    <a:pt x="11" y="95"/>
                    <a:pt x="11" y="93"/>
                    <a:pt x="6" y="94"/>
                  </a:cubicBezTo>
                  <a:cubicBezTo>
                    <a:pt x="6" y="94"/>
                    <a:pt x="6" y="94"/>
                    <a:pt x="6" y="94"/>
                  </a:cubicBezTo>
                  <a:cubicBezTo>
                    <a:pt x="6" y="81"/>
                    <a:pt x="6" y="81"/>
                    <a:pt x="6" y="81"/>
                  </a:cubicBezTo>
                  <a:cubicBezTo>
                    <a:pt x="5" y="77"/>
                    <a:pt x="5" y="77"/>
                    <a:pt x="5" y="77"/>
                  </a:cubicBezTo>
                  <a:cubicBezTo>
                    <a:pt x="2" y="71"/>
                    <a:pt x="2" y="71"/>
                    <a:pt x="2" y="71"/>
                  </a:cubicBezTo>
                  <a:cubicBezTo>
                    <a:pt x="3" y="67"/>
                    <a:pt x="3" y="67"/>
                    <a:pt x="3" y="67"/>
                  </a:cubicBezTo>
                  <a:cubicBezTo>
                    <a:pt x="6" y="66"/>
                    <a:pt x="6" y="66"/>
                    <a:pt x="6" y="66"/>
                  </a:cubicBezTo>
                  <a:cubicBezTo>
                    <a:pt x="11" y="68"/>
                    <a:pt x="11" y="68"/>
                    <a:pt x="11" y="68"/>
                  </a:cubicBezTo>
                  <a:cubicBezTo>
                    <a:pt x="11" y="66"/>
                    <a:pt x="11" y="66"/>
                    <a:pt x="11" y="66"/>
                  </a:cubicBezTo>
                  <a:cubicBezTo>
                    <a:pt x="18" y="65"/>
                    <a:pt x="18" y="65"/>
                    <a:pt x="18" y="65"/>
                  </a:cubicBezTo>
                  <a:cubicBezTo>
                    <a:pt x="20" y="61"/>
                    <a:pt x="20" y="61"/>
                    <a:pt x="20" y="61"/>
                  </a:cubicBezTo>
                  <a:cubicBezTo>
                    <a:pt x="18" y="59"/>
                    <a:pt x="18" y="59"/>
                    <a:pt x="18" y="59"/>
                  </a:cubicBezTo>
                  <a:cubicBezTo>
                    <a:pt x="18" y="57"/>
                    <a:pt x="18" y="57"/>
                    <a:pt x="18" y="57"/>
                  </a:cubicBezTo>
                  <a:cubicBezTo>
                    <a:pt x="19" y="54"/>
                    <a:pt x="19" y="54"/>
                    <a:pt x="19" y="54"/>
                  </a:cubicBezTo>
                  <a:cubicBezTo>
                    <a:pt x="20" y="49"/>
                    <a:pt x="20" y="49"/>
                    <a:pt x="20" y="49"/>
                  </a:cubicBezTo>
                  <a:cubicBezTo>
                    <a:pt x="24" y="45"/>
                    <a:pt x="24" y="45"/>
                    <a:pt x="24" y="45"/>
                  </a:cubicBezTo>
                  <a:cubicBezTo>
                    <a:pt x="25" y="39"/>
                    <a:pt x="25" y="39"/>
                    <a:pt x="25" y="39"/>
                  </a:cubicBezTo>
                  <a:cubicBezTo>
                    <a:pt x="18" y="40"/>
                    <a:pt x="18" y="40"/>
                    <a:pt x="18" y="40"/>
                  </a:cubicBezTo>
                  <a:cubicBezTo>
                    <a:pt x="14" y="34"/>
                    <a:pt x="14" y="34"/>
                    <a:pt x="14" y="34"/>
                  </a:cubicBezTo>
                  <a:cubicBezTo>
                    <a:pt x="13" y="25"/>
                    <a:pt x="13" y="25"/>
                    <a:pt x="13" y="25"/>
                  </a:cubicBezTo>
                  <a:cubicBezTo>
                    <a:pt x="16" y="18"/>
                    <a:pt x="16" y="18"/>
                    <a:pt x="16" y="18"/>
                  </a:cubicBezTo>
                  <a:cubicBezTo>
                    <a:pt x="13" y="16"/>
                    <a:pt x="13" y="16"/>
                    <a:pt x="13" y="16"/>
                  </a:cubicBezTo>
                  <a:cubicBezTo>
                    <a:pt x="10" y="7"/>
                    <a:pt x="10" y="7"/>
                    <a:pt x="10" y="7"/>
                  </a:cubicBezTo>
                  <a:cubicBezTo>
                    <a:pt x="9" y="7"/>
                    <a:pt x="9" y="7"/>
                    <a:pt x="9" y="7"/>
                  </a:cubicBezTo>
                  <a:cubicBezTo>
                    <a:pt x="12" y="1"/>
                    <a:pt x="12" y="1"/>
                    <a:pt x="12" y="1"/>
                  </a:cubicBezTo>
                  <a:cubicBezTo>
                    <a:pt x="22" y="0"/>
                    <a:pt x="22" y="0"/>
                    <a:pt x="22" y="0"/>
                  </a:cubicBezTo>
                  <a:cubicBezTo>
                    <a:pt x="23" y="2"/>
                    <a:pt x="23" y="2"/>
                    <a:pt x="23" y="2"/>
                  </a:cubicBezTo>
                  <a:cubicBezTo>
                    <a:pt x="30" y="4"/>
                    <a:pt x="30" y="4"/>
                    <a:pt x="30" y="4"/>
                  </a:cubicBezTo>
                  <a:cubicBezTo>
                    <a:pt x="41" y="3"/>
                    <a:pt x="41" y="3"/>
                    <a:pt x="41" y="3"/>
                  </a:cubicBezTo>
                  <a:cubicBezTo>
                    <a:pt x="45" y="13"/>
                    <a:pt x="45" y="13"/>
                    <a:pt x="45" y="13"/>
                  </a:cubicBezTo>
                  <a:close/>
                  <a:moveTo>
                    <a:pt x="0" y="100"/>
                  </a:moveTo>
                  <a:cubicBezTo>
                    <a:pt x="0" y="100"/>
                    <a:pt x="0" y="100"/>
                    <a:pt x="0" y="100"/>
                  </a:cubicBezTo>
                  <a:cubicBezTo>
                    <a:pt x="0" y="100"/>
                    <a:pt x="0" y="100"/>
                    <a:pt x="0" y="10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74" name="Freeform 24"/>
            <p:cNvSpPr>
              <a:spLocks/>
            </p:cNvSpPr>
            <p:nvPr/>
          </p:nvSpPr>
          <p:spPr bwMode="auto">
            <a:xfrm>
              <a:off x="889" y="3622"/>
              <a:ext cx="232" cy="254"/>
            </a:xfrm>
            <a:custGeom>
              <a:avLst/>
              <a:gdLst>
                <a:gd name="T0" fmla="*/ 31 w 111"/>
                <a:gd name="T1" fmla="*/ 101 h 122"/>
                <a:gd name="T2" fmla="*/ 27 w 111"/>
                <a:gd name="T3" fmla="*/ 99 h 122"/>
                <a:gd name="T4" fmla="*/ 27 w 111"/>
                <a:gd name="T5" fmla="*/ 100 h 122"/>
                <a:gd name="T6" fmla="*/ 28 w 111"/>
                <a:gd name="T7" fmla="*/ 88 h 122"/>
                <a:gd name="T8" fmla="*/ 17 w 111"/>
                <a:gd name="T9" fmla="*/ 76 h 122"/>
                <a:gd name="T10" fmla="*/ 19 w 111"/>
                <a:gd name="T11" fmla="*/ 68 h 122"/>
                <a:gd name="T12" fmla="*/ 21 w 111"/>
                <a:gd name="T13" fmla="*/ 64 h 122"/>
                <a:gd name="T14" fmla="*/ 11 w 111"/>
                <a:gd name="T15" fmla="*/ 54 h 122"/>
                <a:gd name="T16" fmla="*/ 3 w 111"/>
                <a:gd name="T17" fmla="*/ 53 h 122"/>
                <a:gd name="T18" fmla="*/ 0 w 111"/>
                <a:gd name="T19" fmla="*/ 36 h 122"/>
                <a:gd name="T20" fmla="*/ 7 w 111"/>
                <a:gd name="T21" fmla="*/ 41 h 122"/>
                <a:gd name="T22" fmla="*/ 19 w 111"/>
                <a:gd name="T23" fmla="*/ 42 h 122"/>
                <a:gd name="T24" fmla="*/ 6 w 111"/>
                <a:gd name="T25" fmla="*/ 32 h 122"/>
                <a:gd name="T26" fmla="*/ 4 w 111"/>
                <a:gd name="T27" fmla="*/ 31 h 122"/>
                <a:gd name="T28" fmla="*/ 9 w 111"/>
                <a:gd name="T29" fmla="*/ 25 h 122"/>
                <a:gd name="T30" fmla="*/ 16 w 111"/>
                <a:gd name="T31" fmla="*/ 22 h 122"/>
                <a:gd name="T32" fmla="*/ 24 w 111"/>
                <a:gd name="T33" fmla="*/ 24 h 122"/>
                <a:gd name="T34" fmla="*/ 33 w 111"/>
                <a:gd name="T35" fmla="*/ 28 h 122"/>
                <a:gd name="T36" fmla="*/ 41 w 111"/>
                <a:gd name="T37" fmla="*/ 35 h 122"/>
                <a:gd name="T38" fmla="*/ 51 w 111"/>
                <a:gd name="T39" fmla="*/ 27 h 122"/>
                <a:gd name="T40" fmla="*/ 57 w 111"/>
                <a:gd name="T41" fmla="*/ 17 h 122"/>
                <a:gd name="T42" fmla="*/ 62 w 111"/>
                <a:gd name="T43" fmla="*/ 11 h 122"/>
                <a:gd name="T44" fmla="*/ 71 w 111"/>
                <a:gd name="T45" fmla="*/ 10 h 122"/>
                <a:gd name="T46" fmla="*/ 77 w 111"/>
                <a:gd name="T47" fmla="*/ 4 h 122"/>
                <a:gd name="T48" fmla="*/ 77 w 111"/>
                <a:gd name="T49" fmla="*/ 1 h 122"/>
                <a:gd name="T50" fmla="*/ 80 w 111"/>
                <a:gd name="T51" fmla="*/ 0 h 122"/>
                <a:gd name="T52" fmla="*/ 81 w 111"/>
                <a:gd name="T53" fmla="*/ 5 h 122"/>
                <a:gd name="T54" fmla="*/ 87 w 111"/>
                <a:gd name="T55" fmla="*/ 6 h 122"/>
                <a:gd name="T56" fmla="*/ 90 w 111"/>
                <a:gd name="T57" fmla="*/ 10 h 122"/>
                <a:gd name="T58" fmla="*/ 95 w 111"/>
                <a:gd name="T59" fmla="*/ 8 h 122"/>
                <a:gd name="T60" fmla="*/ 97 w 111"/>
                <a:gd name="T61" fmla="*/ 6 h 122"/>
                <a:gd name="T62" fmla="*/ 105 w 111"/>
                <a:gd name="T63" fmla="*/ 6 h 122"/>
                <a:gd name="T64" fmla="*/ 110 w 111"/>
                <a:gd name="T65" fmla="*/ 18 h 122"/>
                <a:gd name="T66" fmla="*/ 109 w 111"/>
                <a:gd name="T67" fmla="*/ 23 h 122"/>
                <a:gd name="T68" fmla="*/ 100 w 111"/>
                <a:gd name="T69" fmla="*/ 33 h 122"/>
                <a:gd name="T70" fmla="*/ 102 w 111"/>
                <a:gd name="T71" fmla="*/ 43 h 122"/>
                <a:gd name="T72" fmla="*/ 100 w 111"/>
                <a:gd name="T73" fmla="*/ 53 h 122"/>
                <a:gd name="T74" fmla="*/ 93 w 111"/>
                <a:gd name="T75" fmla="*/ 56 h 122"/>
                <a:gd name="T76" fmla="*/ 87 w 111"/>
                <a:gd name="T77" fmla="*/ 52 h 122"/>
                <a:gd name="T78" fmla="*/ 81 w 111"/>
                <a:gd name="T79" fmla="*/ 56 h 122"/>
                <a:gd name="T80" fmla="*/ 77 w 111"/>
                <a:gd name="T81" fmla="*/ 62 h 122"/>
                <a:gd name="T82" fmla="*/ 83 w 111"/>
                <a:gd name="T83" fmla="*/ 67 h 122"/>
                <a:gd name="T84" fmla="*/ 84 w 111"/>
                <a:gd name="T85" fmla="*/ 76 h 122"/>
                <a:gd name="T86" fmla="*/ 84 w 111"/>
                <a:gd name="T87" fmla="*/ 84 h 122"/>
                <a:gd name="T88" fmla="*/ 89 w 111"/>
                <a:gd name="T89" fmla="*/ 91 h 122"/>
                <a:gd name="T90" fmla="*/ 91 w 111"/>
                <a:gd name="T91" fmla="*/ 99 h 122"/>
                <a:gd name="T92" fmla="*/ 95 w 111"/>
                <a:gd name="T93" fmla="*/ 100 h 122"/>
                <a:gd name="T94" fmla="*/ 100 w 111"/>
                <a:gd name="T95" fmla="*/ 101 h 122"/>
                <a:gd name="T96" fmla="*/ 96 w 111"/>
                <a:gd name="T97" fmla="*/ 109 h 122"/>
                <a:gd name="T98" fmla="*/ 86 w 111"/>
                <a:gd name="T99" fmla="*/ 114 h 122"/>
                <a:gd name="T100" fmla="*/ 79 w 111"/>
                <a:gd name="T101" fmla="*/ 116 h 122"/>
                <a:gd name="T102" fmla="*/ 74 w 111"/>
                <a:gd name="T103" fmla="*/ 121 h 122"/>
                <a:gd name="T104" fmla="*/ 65 w 111"/>
                <a:gd name="T105" fmla="*/ 119 h 122"/>
                <a:gd name="T106" fmla="*/ 61 w 111"/>
                <a:gd name="T107" fmla="*/ 107 h 122"/>
                <a:gd name="T108" fmla="*/ 54 w 111"/>
                <a:gd name="T109" fmla="*/ 104 h 122"/>
                <a:gd name="T110" fmla="*/ 53 w 111"/>
                <a:gd name="T111" fmla="*/ 96 h 122"/>
                <a:gd name="T112" fmla="*/ 48 w 111"/>
                <a:gd name="T113" fmla="*/ 98 h 122"/>
                <a:gd name="T114" fmla="*/ 41 w 111"/>
                <a:gd name="T115" fmla="*/ 100 h 122"/>
                <a:gd name="T116" fmla="*/ 35 w 111"/>
                <a:gd name="T117" fmla="*/ 99 h 122"/>
                <a:gd name="T118" fmla="*/ 31 w 111"/>
                <a:gd name="T119" fmla="*/ 10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22">
                  <a:moveTo>
                    <a:pt x="31" y="101"/>
                  </a:moveTo>
                  <a:cubicBezTo>
                    <a:pt x="30" y="100"/>
                    <a:pt x="29" y="99"/>
                    <a:pt x="27" y="99"/>
                  </a:cubicBezTo>
                  <a:cubicBezTo>
                    <a:pt x="27" y="99"/>
                    <a:pt x="27" y="99"/>
                    <a:pt x="27" y="100"/>
                  </a:cubicBezTo>
                  <a:cubicBezTo>
                    <a:pt x="28" y="88"/>
                    <a:pt x="28" y="88"/>
                    <a:pt x="28" y="88"/>
                  </a:cubicBezTo>
                  <a:cubicBezTo>
                    <a:pt x="28" y="88"/>
                    <a:pt x="16" y="76"/>
                    <a:pt x="17" y="76"/>
                  </a:cubicBezTo>
                  <a:cubicBezTo>
                    <a:pt x="19" y="76"/>
                    <a:pt x="19" y="69"/>
                    <a:pt x="19" y="68"/>
                  </a:cubicBezTo>
                  <a:cubicBezTo>
                    <a:pt x="19" y="67"/>
                    <a:pt x="21" y="64"/>
                    <a:pt x="21" y="64"/>
                  </a:cubicBezTo>
                  <a:cubicBezTo>
                    <a:pt x="21" y="64"/>
                    <a:pt x="14" y="53"/>
                    <a:pt x="11" y="54"/>
                  </a:cubicBezTo>
                  <a:cubicBezTo>
                    <a:pt x="9" y="55"/>
                    <a:pt x="4" y="55"/>
                    <a:pt x="3" y="53"/>
                  </a:cubicBezTo>
                  <a:cubicBezTo>
                    <a:pt x="3" y="52"/>
                    <a:pt x="1" y="41"/>
                    <a:pt x="0" y="36"/>
                  </a:cubicBezTo>
                  <a:cubicBezTo>
                    <a:pt x="2" y="36"/>
                    <a:pt x="5" y="40"/>
                    <a:pt x="7" y="41"/>
                  </a:cubicBezTo>
                  <a:cubicBezTo>
                    <a:pt x="9" y="42"/>
                    <a:pt x="18" y="46"/>
                    <a:pt x="19" y="42"/>
                  </a:cubicBezTo>
                  <a:cubicBezTo>
                    <a:pt x="19" y="39"/>
                    <a:pt x="10" y="34"/>
                    <a:pt x="6" y="32"/>
                  </a:cubicBezTo>
                  <a:cubicBezTo>
                    <a:pt x="5" y="32"/>
                    <a:pt x="5" y="32"/>
                    <a:pt x="4" y="31"/>
                  </a:cubicBezTo>
                  <a:cubicBezTo>
                    <a:pt x="6" y="29"/>
                    <a:pt x="8" y="26"/>
                    <a:pt x="9" y="25"/>
                  </a:cubicBezTo>
                  <a:cubicBezTo>
                    <a:pt x="10" y="22"/>
                    <a:pt x="12" y="21"/>
                    <a:pt x="16" y="22"/>
                  </a:cubicBezTo>
                  <a:cubicBezTo>
                    <a:pt x="21" y="23"/>
                    <a:pt x="20" y="24"/>
                    <a:pt x="24" y="24"/>
                  </a:cubicBezTo>
                  <a:cubicBezTo>
                    <a:pt x="28" y="23"/>
                    <a:pt x="31" y="25"/>
                    <a:pt x="33" y="28"/>
                  </a:cubicBezTo>
                  <a:cubicBezTo>
                    <a:pt x="35" y="32"/>
                    <a:pt x="37" y="33"/>
                    <a:pt x="41" y="35"/>
                  </a:cubicBezTo>
                  <a:cubicBezTo>
                    <a:pt x="44" y="36"/>
                    <a:pt x="49" y="29"/>
                    <a:pt x="51" y="27"/>
                  </a:cubicBezTo>
                  <a:cubicBezTo>
                    <a:pt x="54" y="25"/>
                    <a:pt x="56" y="20"/>
                    <a:pt x="57" y="17"/>
                  </a:cubicBezTo>
                  <a:cubicBezTo>
                    <a:pt x="57" y="14"/>
                    <a:pt x="58" y="14"/>
                    <a:pt x="62" y="11"/>
                  </a:cubicBezTo>
                  <a:cubicBezTo>
                    <a:pt x="65" y="7"/>
                    <a:pt x="67" y="10"/>
                    <a:pt x="71" y="10"/>
                  </a:cubicBezTo>
                  <a:cubicBezTo>
                    <a:pt x="75" y="10"/>
                    <a:pt x="75" y="8"/>
                    <a:pt x="77" y="4"/>
                  </a:cubicBezTo>
                  <a:cubicBezTo>
                    <a:pt x="77" y="2"/>
                    <a:pt x="77" y="2"/>
                    <a:pt x="77" y="1"/>
                  </a:cubicBezTo>
                  <a:cubicBezTo>
                    <a:pt x="80" y="0"/>
                    <a:pt x="80" y="0"/>
                    <a:pt x="80" y="0"/>
                  </a:cubicBezTo>
                  <a:cubicBezTo>
                    <a:pt x="81" y="5"/>
                    <a:pt x="81" y="5"/>
                    <a:pt x="81" y="5"/>
                  </a:cubicBezTo>
                  <a:cubicBezTo>
                    <a:pt x="87" y="6"/>
                    <a:pt x="87" y="6"/>
                    <a:pt x="87" y="6"/>
                  </a:cubicBezTo>
                  <a:cubicBezTo>
                    <a:pt x="87" y="6"/>
                    <a:pt x="89" y="10"/>
                    <a:pt x="90" y="10"/>
                  </a:cubicBezTo>
                  <a:cubicBezTo>
                    <a:pt x="92" y="10"/>
                    <a:pt x="95" y="10"/>
                    <a:pt x="95" y="8"/>
                  </a:cubicBezTo>
                  <a:cubicBezTo>
                    <a:pt x="95" y="7"/>
                    <a:pt x="97" y="6"/>
                    <a:pt x="97" y="6"/>
                  </a:cubicBezTo>
                  <a:cubicBezTo>
                    <a:pt x="105" y="6"/>
                    <a:pt x="105" y="6"/>
                    <a:pt x="105" y="6"/>
                  </a:cubicBezTo>
                  <a:cubicBezTo>
                    <a:pt x="106" y="9"/>
                    <a:pt x="108" y="16"/>
                    <a:pt x="110" y="18"/>
                  </a:cubicBezTo>
                  <a:cubicBezTo>
                    <a:pt x="111" y="20"/>
                    <a:pt x="110" y="21"/>
                    <a:pt x="109" y="23"/>
                  </a:cubicBezTo>
                  <a:cubicBezTo>
                    <a:pt x="108" y="25"/>
                    <a:pt x="102" y="31"/>
                    <a:pt x="100" y="33"/>
                  </a:cubicBezTo>
                  <a:cubicBezTo>
                    <a:pt x="98" y="35"/>
                    <a:pt x="101" y="39"/>
                    <a:pt x="102" y="43"/>
                  </a:cubicBezTo>
                  <a:cubicBezTo>
                    <a:pt x="104" y="46"/>
                    <a:pt x="102" y="48"/>
                    <a:pt x="100" y="53"/>
                  </a:cubicBezTo>
                  <a:cubicBezTo>
                    <a:pt x="97" y="57"/>
                    <a:pt x="98" y="56"/>
                    <a:pt x="93" y="56"/>
                  </a:cubicBezTo>
                  <a:cubicBezTo>
                    <a:pt x="88" y="56"/>
                    <a:pt x="88" y="53"/>
                    <a:pt x="87" y="52"/>
                  </a:cubicBezTo>
                  <a:cubicBezTo>
                    <a:pt x="86" y="51"/>
                    <a:pt x="81" y="53"/>
                    <a:pt x="81" y="56"/>
                  </a:cubicBezTo>
                  <a:cubicBezTo>
                    <a:pt x="81" y="59"/>
                    <a:pt x="78" y="61"/>
                    <a:pt x="77" y="62"/>
                  </a:cubicBezTo>
                  <a:cubicBezTo>
                    <a:pt x="75" y="64"/>
                    <a:pt x="80" y="65"/>
                    <a:pt x="83" y="67"/>
                  </a:cubicBezTo>
                  <a:cubicBezTo>
                    <a:pt x="85" y="69"/>
                    <a:pt x="85" y="73"/>
                    <a:pt x="84" y="76"/>
                  </a:cubicBezTo>
                  <a:cubicBezTo>
                    <a:pt x="83" y="79"/>
                    <a:pt x="83" y="81"/>
                    <a:pt x="84" y="84"/>
                  </a:cubicBezTo>
                  <a:cubicBezTo>
                    <a:pt x="84" y="87"/>
                    <a:pt x="88" y="91"/>
                    <a:pt x="89" y="91"/>
                  </a:cubicBezTo>
                  <a:cubicBezTo>
                    <a:pt x="91" y="92"/>
                    <a:pt x="91" y="96"/>
                    <a:pt x="91" y="99"/>
                  </a:cubicBezTo>
                  <a:cubicBezTo>
                    <a:pt x="90" y="101"/>
                    <a:pt x="92" y="101"/>
                    <a:pt x="95" y="100"/>
                  </a:cubicBezTo>
                  <a:cubicBezTo>
                    <a:pt x="98" y="99"/>
                    <a:pt x="100" y="98"/>
                    <a:pt x="100" y="101"/>
                  </a:cubicBezTo>
                  <a:cubicBezTo>
                    <a:pt x="100" y="103"/>
                    <a:pt x="99" y="106"/>
                    <a:pt x="96" y="109"/>
                  </a:cubicBezTo>
                  <a:cubicBezTo>
                    <a:pt x="93" y="112"/>
                    <a:pt x="92" y="116"/>
                    <a:pt x="86" y="114"/>
                  </a:cubicBezTo>
                  <a:cubicBezTo>
                    <a:pt x="80" y="113"/>
                    <a:pt x="80" y="114"/>
                    <a:pt x="79" y="116"/>
                  </a:cubicBezTo>
                  <a:cubicBezTo>
                    <a:pt x="78" y="118"/>
                    <a:pt x="77" y="120"/>
                    <a:pt x="74" y="121"/>
                  </a:cubicBezTo>
                  <a:cubicBezTo>
                    <a:pt x="70" y="122"/>
                    <a:pt x="68" y="122"/>
                    <a:pt x="65" y="119"/>
                  </a:cubicBezTo>
                  <a:cubicBezTo>
                    <a:pt x="62" y="117"/>
                    <a:pt x="62" y="110"/>
                    <a:pt x="61" y="107"/>
                  </a:cubicBezTo>
                  <a:cubicBezTo>
                    <a:pt x="61" y="104"/>
                    <a:pt x="54" y="105"/>
                    <a:pt x="54" y="104"/>
                  </a:cubicBezTo>
                  <a:cubicBezTo>
                    <a:pt x="53" y="103"/>
                    <a:pt x="53" y="99"/>
                    <a:pt x="53" y="96"/>
                  </a:cubicBezTo>
                  <a:cubicBezTo>
                    <a:pt x="53" y="93"/>
                    <a:pt x="48" y="96"/>
                    <a:pt x="48" y="98"/>
                  </a:cubicBezTo>
                  <a:cubicBezTo>
                    <a:pt x="48" y="101"/>
                    <a:pt x="44" y="100"/>
                    <a:pt x="41" y="100"/>
                  </a:cubicBezTo>
                  <a:cubicBezTo>
                    <a:pt x="38" y="99"/>
                    <a:pt x="35" y="99"/>
                    <a:pt x="35" y="99"/>
                  </a:cubicBezTo>
                  <a:lnTo>
                    <a:pt x="31" y="10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75" name="Freeform 25"/>
            <p:cNvSpPr>
              <a:spLocks/>
            </p:cNvSpPr>
            <p:nvPr/>
          </p:nvSpPr>
          <p:spPr bwMode="auto">
            <a:xfrm>
              <a:off x="1519" y="3224"/>
              <a:ext cx="287" cy="317"/>
            </a:xfrm>
            <a:custGeom>
              <a:avLst/>
              <a:gdLst>
                <a:gd name="T0" fmla="*/ 39 w 287"/>
                <a:gd name="T1" fmla="*/ 121 h 317"/>
                <a:gd name="T2" fmla="*/ 62 w 287"/>
                <a:gd name="T3" fmla="*/ 121 h 317"/>
                <a:gd name="T4" fmla="*/ 93 w 287"/>
                <a:gd name="T5" fmla="*/ 115 h 317"/>
                <a:gd name="T6" fmla="*/ 106 w 287"/>
                <a:gd name="T7" fmla="*/ 67 h 317"/>
                <a:gd name="T8" fmla="*/ 116 w 287"/>
                <a:gd name="T9" fmla="*/ 48 h 317"/>
                <a:gd name="T10" fmla="*/ 110 w 287"/>
                <a:gd name="T11" fmla="*/ 25 h 317"/>
                <a:gd name="T12" fmla="*/ 156 w 287"/>
                <a:gd name="T13" fmla="*/ 0 h 317"/>
                <a:gd name="T14" fmla="*/ 173 w 287"/>
                <a:gd name="T15" fmla="*/ 27 h 317"/>
                <a:gd name="T16" fmla="*/ 173 w 287"/>
                <a:gd name="T17" fmla="*/ 46 h 317"/>
                <a:gd name="T18" fmla="*/ 158 w 287"/>
                <a:gd name="T19" fmla="*/ 62 h 317"/>
                <a:gd name="T20" fmla="*/ 148 w 287"/>
                <a:gd name="T21" fmla="*/ 85 h 317"/>
                <a:gd name="T22" fmla="*/ 156 w 287"/>
                <a:gd name="T23" fmla="*/ 104 h 317"/>
                <a:gd name="T24" fmla="*/ 154 w 287"/>
                <a:gd name="T25" fmla="*/ 133 h 317"/>
                <a:gd name="T26" fmla="*/ 171 w 287"/>
                <a:gd name="T27" fmla="*/ 127 h 317"/>
                <a:gd name="T28" fmla="*/ 185 w 287"/>
                <a:gd name="T29" fmla="*/ 110 h 317"/>
                <a:gd name="T30" fmla="*/ 206 w 287"/>
                <a:gd name="T31" fmla="*/ 125 h 317"/>
                <a:gd name="T32" fmla="*/ 227 w 287"/>
                <a:gd name="T33" fmla="*/ 129 h 317"/>
                <a:gd name="T34" fmla="*/ 241 w 287"/>
                <a:gd name="T35" fmla="*/ 121 h 317"/>
                <a:gd name="T36" fmla="*/ 275 w 287"/>
                <a:gd name="T37" fmla="*/ 137 h 317"/>
                <a:gd name="T38" fmla="*/ 287 w 287"/>
                <a:gd name="T39" fmla="*/ 162 h 317"/>
                <a:gd name="T40" fmla="*/ 254 w 287"/>
                <a:gd name="T41" fmla="*/ 196 h 317"/>
                <a:gd name="T42" fmla="*/ 258 w 287"/>
                <a:gd name="T43" fmla="*/ 213 h 317"/>
                <a:gd name="T44" fmla="*/ 243 w 287"/>
                <a:gd name="T45" fmla="*/ 242 h 317"/>
                <a:gd name="T46" fmla="*/ 231 w 287"/>
                <a:gd name="T47" fmla="*/ 225 h 317"/>
                <a:gd name="T48" fmla="*/ 193 w 287"/>
                <a:gd name="T49" fmla="*/ 210 h 317"/>
                <a:gd name="T50" fmla="*/ 168 w 287"/>
                <a:gd name="T51" fmla="*/ 254 h 317"/>
                <a:gd name="T52" fmla="*/ 143 w 287"/>
                <a:gd name="T53" fmla="*/ 248 h 317"/>
                <a:gd name="T54" fmla="*/ 127 w 287"/>
                <a:gd name="T55" fmla="*/ 281 h 317"/>
                <a:gd name="T56" fmla="*/ 102 w 287"/>
                <a:gd name="T57" fmla="*/ 317 h 317"/>
                <a:gd name="T58" fmla="*/ 85 w 287"/>
                <a:gd name="T59" fmla="*/ 279 h 317"/>
                <a:gd name="T60" fmla="*/ 87 w 287"/>
                <a:gd name="T61" fmla="*/ 242 h 317"/>
                <a:gd name="T62" fmla="*/ 71 w 287"/>
                <a:gd name="T63" fmla="*/ 221 h 317"/>
                <a:gd name="T64" fmla="*/ 46 w 287"/>
                <a:gd name="T65" fmla="*/ 208 h 317"/>
                <a:gd name="T66" fmla="*/ 31 w 287"/>
                <a:gd name="T67" fmla="*/ 213 h 317"/>
                <a:gd name="T68" fmla="*/ 0 w 287"/>
                <a:gd name="T69" fmla="*/ 198 h 317"/>
                <a:gd name="T70" fmla="*/ 27 w 287"/>
                <a:gd name="T71" fmla="*/ 177 h 317"/>
                <a:gd name="T72" fmla="*/ 62 w 287"/>
                <a:gd name="T73" fmla="*/ 165 h 317"/>
                <a:gd name="T74" fmla="*/ 29 w 287"/>
                <a:gd name="T75" fmla="*/ 13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7" h="317">
                  <a:moveTo>
                    <a:pt x="29" y="133"/>
                  </a:moveTo>
                  <a:lnTo>
                    <a:pt x="39" y="121"/>
                  </a:lnTo>
                  <a:lnTo>
                    <a:pt x="56" y="117"/>
                  </a:lnTo>
                  <a:lnTo>
                    <a:pt x="62" y="121"/>
                  </a:lnTo>
                  <a:lnTo>
                    <a:pt x="73" y="115"/>
                  </a:lnTo>
                  <a:lnTo>
                    <a:pt x="93" y="115"/>
                  </a:lnTo>
                  <a:lnTo>
                    <a:pt x="96" y="79"/>
                  </a:lnTo>
                  <a:lnTo>
                    <a:pt x="106" y="67"/>
                  </a:lnTo>
                  <a:lnTo>
                    <a:pt x="106" y="56"/>
                  </a:lnTo>
                  <a:lnTo>
                    <a:pt x="116" y="48"/>
                  </a:lnTo>
                  <a:lnTo>
                    <a:pt x="100" y="33"/>
                  </a:lnTo>
                  <a:lnTo>
                    <a:pt x="110" y="25"/>
                  </a:lnTo>
                  <a:lnTo>
                    <a:pt x="123" y="33"/>
                  </a:lnTo>
                  <a:lnTo>
                    <a:pt x="156" y="0"/>
                  </a:lnTo>
                  <a:lnTo>
                    <a:pt x="175" y="17"/>
                  </a:lnTo>
                  <a:lnTo>
                    <a:pt x="173" y="27"/>
                  </a:lnTo>
                  <a:lnTo>
                    <a:pt x="181" y="33"/>
                  </a:lnTo>
                  <a:lnTo>
                    <a:pt x="173" y="46"/>
                  </a:lnTo>
                  <a:lnTo>
                    <a:pt x="171" y="62"/>
                  </a:lnTo>
                  <a:lnTo>
                    <a:pt x="158" y="62"/>
                  </a:lnTo>
                  <a:lnTo>
                    <a:pt x="154" y="75"/>
                  </a:lnTo>
                  <a:lnTo>
                    <a:pt x="148" y="85"/>
                  </a:lnTo>
                  <a:lnTo>
                    <a:pt x="146" y="96"/>
                  </a:lnTo>
                  <a:lnTo>
                    <a:pt x="156" y="104"/>
                  </a:lnTo>
                  <a:lnTo>
                    <a:pt x="156" y="125"/>
                  </a:lnTo>
                  <a:lnTo>
                    <a:pt x="154" y="133"/>
                  </a:lnTo>
                  <a:lnTo>
                    <a:pt x="160" y="137"/>
                  </a:lnTo>
                  <a:lnTo>
                    <a:pt x="171" y="127"/>
                  </a:lnTo>
                  <a:lnTo>
                    <a:pt x="173" y="115"/>
                  </a:lnTo>
                  <a:lnTo>
                    <a:pt x="185" y="110"/>
                  </a:lnTo>
                  <a:lnTo>
                    <a:pt x="200" y="121"/>
                  </a:lnTo>
                  <a:lnTo>
                    <a:pt x="206" y="125"/>
                  </a:lnTo>
                  <a:lnTo>
                    <a:pt x="218" y="115"/>
                  </a:lnTo>
                  <a:lnTo>
                    <a:pt x="227" y="129"/>
                  </a:lnTo>
                  <a:lnTo>
                    <a:pt x="235" y="129"/>
                  </a:lnTo>
                  <a:lnTo>
                    <a:pt x="241" y="121"/>
                  </a:lnTo>
                  <a:lnTo>
                    <a:pt x="252" y="121"/>
                  </a:lnTo>
                  <a:lnTo>
                    <a:pt x="275" y="137"/>
                  </a:lnTo>
                  <a:lnTo>
                    <a:pt x="287" y="148"/>
                  </a:lnTo>
                  <a:lnTo>
                    <a:pt x="287" y="162"/>
                  </a:lnTo>
                  <a:lnTo>
                    <a:pt x="262" y="183"/>
                  </a:lnTo>
                  <a:lnTo>
                    <a:pt x="254" y="196"/>
                  </a:lnTo>
                  <a:lnTo>
                    <a:pt x="258" y="204"/>
                  </a:lnTo>
                  <a:lnTo>
                    <a:pt x="258" y="213"/>
                  </a:lnTo>
                  <a:lnTo>
                    <a:pt x="256" y="229"/>
                  </a:lnTo>
                  <a:lnTo>
                    <a:pt x="243" y="242"/>
                  </a:lnTo>
                  <a:lnTo>
                    <a:pt x="227" y="238"/>
                  </a:lnTo>
                  <a:lnTo>
                    <a:pt x="231" y="225"/>
                  </a:lnTo>
                  <a:lnTo>
                    <a:pt x="210" y="221"/>
                  </a:lnTo>
                  <a:lnTo>
                    <a:pt x="193" y="210"/>
                  </a:lnTo>
                  <a:lnTo>
                    <a:pt x="175" y="233"/>
                  </a:lnTo>
                  <a:lnTo>
                    <a:pt x="168" y="254"/>
                  </a:lnTo>
                  <a:lnTo>
                    <a:pt x="156" y="256"/>
                  </a:lnTo>
                  <a:lnTo>
                    <a:pt x="143" y="248"/>
                  </a:lnTo>
                  <a:lnTo>
                    <a:pt x="129" y="256"/>
                  </a:lnTo>
                  <a:lnTo>
                    <a:pt x="127" y="281"/>
                  </a:lnTo>
                  <a:lnTo>
                    <a:pt x="112" y="306"/>
                  </a:lnTo>
                  <a:lnTo>
                    <a:pt x="102" y="317"/>
                  </a:lnTo>
                  <a:lnTo>
                    <a:pt x="91" y="302"/>
                  </a:lnTo>
                  <a:lnTo>
                    <a:pt x="85" y="279"/>
                  </a:lnTo>
                  <a:lnTo>
                    <a:pt x="85" y="265"/>
                  </a:lnTo>
                  <a:lnTo>
                    <a:pt x="87" y="242"/>
                  </a:lnTo>
                  <a:lnTo>
                    <a:pt x="73" y="238"/>
                  </a:lnTo>
                  <a:lnTo>
                    <a:pt x="71" y="221"/>
                  </a:lnTo>
                  <a:lnTo>
                    <a:pt x="58" y="221"/>
                  </a:lnTo>
                  <a:lnTo>
                    <a:pt x="46" y="208"/>
                  </a:lnTo>
                  <a:lnTo>
                    <a:pt x="37" y="219"/>
                  </a:lnTo>
                  <a:lnTo>
                    <a:pt x="31" y="213"/>
                  </a:lnTo>
                  <a:lnTo>
                    <a:pt x="16" y="219"/>
                  </a:lnTo>
                  <a:lnTo>
                    <a:pt x="0" y="198"/>
                  </a:lnTo>
                  <a:lnTo>
                    <a:pt x="18" y="177"/>
                  </a:lnTo>
                  <a:lnTo>
                    <a:pt x="27" y="177"/>
                  </a:lnTo>
                  <a:lnTo>
                    <a:pt x="43" y="181"/>
                  </a:lnTo>
                  <a:lnTo>
                    <a:pt x="62" y="165"/>
                  </a:lnTo>
                  <a:lnTo>
                    <a:pt x="29" y="131"/>
                  </a:lnTo>
                  <a:lnTo>
                    <a:pt x="29" y="1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76" name="Freeform 26"/>
            <p:cNvSpPr>
              <a:spLocks/>
            </p:cNvSpPr>
            <p:nvPr/>
          </p:nvSpPr>
          <p:spPr bwMode="auto">
            <a:xfrm>
              <a:off x="1317" y="3332"/>
              <a:ext cx="264" cy="175"/>
            </a:xfrm>
            <a:custGeom>
              <a:avLst/>
              <a:gdLst>
                <a:gd name="T0" fmla="*/ 12 w 264"/>
                <a:gd name="T1" fmla="*/ 113 h 175"/>
                <a:gd name="T2" fmla="*/ 12 w 264"/>
                <a:gd name="T3" fmla="*/ 100 h 175"/>
                <a:gd name="T4" fmla="*/ 0 w 264"/>
                <a:gd name="T5" fmla="*/ 88 h 175"/>
                <a:gd name="T6" fmla="*/ 2 w 264"/>
                <a:gd name="T7" fmla="*/ 73 h 175"/>
                <a:gd name="T8" fmla="*/ 12 w 264"/>
                <a:gd name="T9" fmla="*/ 65 h 175"/>
                <a:gd name="T10" fmla="*/ 20 w 264"/>
                <a:gd name="T11" fmla="*/ 65 h 175"/>
                <a:gd name="T12" fmla="*/ 29 w 264"/>
                <a:gd name="T13" fmla="*/ 57 h 175"/>
                <a:gd name="T14" fmla="*/ 43 w 264"/>
                <a:gd name="T15" fmla="*/ 54 h 175"/>
                <a:gd name="T16" fmla="*/ 56 w 264"/>
                <a:gd name="T17" fmla="*/ 50 h 175"/>
                <a:gd name="T18" fmla="*/ 72 w 264"/>
                <a:gd name="T19" fmla="*/ 48 h 175"/>
                <a:gd name="T20" fmla="*/ 83 w 264"/>
                <a:gd name="T21" fmla="*/ 38 h 175"/>
                <a:gd name="T22" fmla="*/ 87 w 264"/>
                <a:gd name="T23" fmla="*/ 23 h 175"/>
                <a:gd name="T24" fmla="*/ 95 w 264"/>
                <a:gd name="T25" fmla="*/ 15 h 175"/>
                <a:gd name="T26" fmla="*/ 106 w 264"/>
                <a:gd name="T27" fmla="*/ 25 h 175"/>
                <a:gd name="T28" fmla="*/ 122 w 264"/>
                <a:gd name="T29" fmla="*/ 25 h 175"/>
                <a:gd name="T30" fmla="*/ 122 w 264"/>
                <a:gd name="T31" fmla="*/ 13 h 175"/>
                <a:gd name="T32" fmla="*/ 150 w 264"/>
                <a:gd name="T33" fmla="*/ 13 h 175"/>
                <a:gd name="T34" fmla="*/ 158 w 264"/>
                <a:gd name="T35" fmla="*/ 17 h 175"/>
                <a:gd name="T36" fmla="*/ 162 w 264"/>
                <a:gd name="T37" fmla="*/ 9 h 175"/>
                <a:gd name="T38" fmla="*/ 172 w 264"/>
                <a:gd name="T39" fmla="*/ 11 h 175"/>
                <a:gd name="T40" fmla="*/ 187 w 264"/>
                <a:gd name="T41" fmla="*/ 0 h 175"/>
                <a:gd name="T42" fmla="*/ 197 w 264"/>
                <a:gd name="T43" fmla="*/ 2 h 175"/>
                <a:gd name="T44" fmla="*/ 208 w 264"/>
                <a:gd name="T45" fmla="*/ 19 h 175"/>
                <a:gd name="T46" fmla="*/ 227 w 264"/>
                <a:gd name="T47" fmla="*/ 19 h 175"/>
                <a:gd name="T48" fmla="*/ 231 w 264"/>
                <a:gd name="T49" fmla="*/ 25 h 175"/>
                <a:gd name="T50" fmla="*/ 231 w 264"/>
                <a:gd name="T51" fmla="*/ 23 h 175"/>
                <a:gd name="T52" fmla="*/ 264 w 264"/>
                <a:gd name="T53" fmla="*/ 57 h 175"/>
                <a:gd name="T54" fmla="*/ 245 w 264"/>
                <a:gd name="T55" fmla="*/ 73 h 175"/>
                <a:gd name="T56" fmla="*/ 229 w 264"/>
                <a:gd name="T57" fmla="*/ 69 h 175"/>
                <a:gd name="T58" fmla="*/ 220 w 264"/>
                <a:gd name="T59" fmla="*/ 69 h 175"/>
                <a:gd name="T60" fmla="*/ 202 w 264"/>
                <a:gd name="T61" fmla="*/ 90 h 175"/>
                <a:gd name="T62" fmla="*/ 181 w 264"/>
                <a:gd name="T63" fmla="*/ 77 h 175"/>
                <a:gd name="T64" fmla="*/ 175 w 264"/>
                <a:gd name="T65" fmla="*/ 88 h 175"/>
                <a:gd name="T66" fmla="*/ 156 w 264"/>
                <a:gd name="T67" fmla="*/ 88 h 175"/>
                <a:gd name="T68" fmla="*/ 158 w 264"/>
                <a:gd name="T69" fmla="*/ 100 h 175"/>
                <a:gd name="T70" fmla="*/ 147 w 264"/>
                <a:gd name="T71" fmla="*/ 111 h 175"/>
                <a:gd name="T72" fmla="*/ 156 w 264"/>
                <a:gd name="T73" fmla="*/ 123 h 175"/>
                <a:gd name="T74" fmla="*/ 135 w 264"/>
                <a:gd name="T75" fmla="*/ 138 h 175"/>
                <a:gd name="T76" fmla="*/ 135 w 264"/>
                <a:gd name="T77" fmla="*/ 155 h 175"/>
                <a:gd name="T78" fmla="*/ 112 w 264"/>
                <a:gd name="T79" fmla="*/ 173 h 175"/>
                <a:gd name="T80" fmla="*/ 118 w 264"/>
                <a:gd name="T81" fmla="*/ 175 h 175"/>
                <a:gd name="T82" fmla="*/ 108 w 264"/>
                <a:gd name="T83" fmla="*/ 171 h 175"/>
                <a:gd name="T84" fmla="*/ 108 w 264"/>
                <a:gd name="T85" fmla="*/ 159 h 175"/>
                <a:gd name="T86" fmla="*/ 95 w 264"/>
                <a:gd name="T87" fmla="*/ 157 h 175"/>
                <a:gd name="T88" fmla="*/ 91 w 264"/>
                <a:gd name="T89" fmla="*/ 165 h 175"/>
                <a:gd name="T90" fmla="*/ 79 w 264"/>
                <a:gd name="T91" fmla="*/ 163 h 175"/>
                <a:gd name="T92" fmla="*/ 68 w 264"/>
                <a:gd name="T93" fmla="*/ 169 h 175"/>
                <a:gd name="T94" fmla="*/ 56 w 264"/>
                <a:gd name="T95" fmla="*/ 169 h 175"/>
                <a:gd name="T96" fmla="*/ 56 w 264"/>
                <a:gd name="T97" fmla="*/ 161 h 175"/>
                <a:gd name="T98" fmla="*/ 45 w 264"/>
                <a:gd name="T99" fmla="*/ 150 h 175"/>
                <a:gd name="T100" fmla="*/ 45 w 264"/>
                <a:gd name="T101" fmla="*/ 136 h 175"/>
                <a:gd name="T102" fmla="*/ 35 w 264"/>
                <a:gd name="T103" fmla="*/ 127 h 175"/>
                <a:gd name="T104" fmla="*/ 35 w 264"/>
                <a:gd name="T105" fmla="*/ 117 h 175"/>
                <a:gd name="T106" fmla="*/ 20 w 264"/>
                <a:gd name="T107" fmla="*/ 117 h 175"/>
                <a:gd name="T108" fmla="*/ 12 w 264"/>
                <a:gd name="T109"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5">
                  <a:moveTo>
                    <a:pt x="12" y="113"/>
                  </a:moveTo>
                  <a:lnTo>
                    <a:pt x="12" y="100"/>
                  </a:lnTo>
                  <a:lnTo>
                    <a:pt x="0" y="88"/>
                  </a:lnTo>
                  <a:lnTo>
                    <a:pt x="2" y="73"/>
                  </a:lnTo>
                  <a:lnTo>
                    <a:pt x="12" y="65"/>
                  </a:lnTo>
                  <a:lnTo>
                    <a:pt x="20" y="65"/>
                  </a:lnTo>
                  <a:lnTo>
                    <a:pt x="29" y="57"/>
                  </a:lnTo>
                  <a:lnTo>
                    <a:pt x="43" y="54"/>
                  </a:lnTo>
                  <a:lnTo>
                    <a:pt x="56" y="50"/>
                  </a:lnTo>
                  <a:lnTo>
                    <a:pt x="72" y="48"/>
                  </a:lnTo>
                  <a:lnTo>
                    <a:pt x="83" y="38"/>
                  </a:lnTo>
                  <a:lnTo>
                    <a:pt x="87" y="23"/>
                  </a:lnTo>
                  <a:lnTo>
                    <a:pt x="95" y="15"/>
                  </a:lnTo>
                  <a:lnTo>
                    <a:pt x="106" y="25"/>
                  </a:lnTo>
                  <a:lnTo>
                    <a:pt x="122" y="25"/>
                  </a:lnTo>
                  <a:lnTo>
                    <a:pt x="122" y="13"/>
                  </a:lnTo>
                  <a:lnTo>
                    <a:pt x="150" y="13"/>
                  </a:lnTo>
                  <a:lnTo>
                    <a:pt x="158" y="17"/>
                  </a:lnTo>
                  <a:lnTo>
                    <a:pt x="162" y="9"/>
                  </a:lnTo>
                  <a:lnTo>
                    <a:pt x="172" y="11"/>
                  </a:lnTo>
                  <a:lnTo>
                    <a:pt x="187" y="0"/>
                  </a:lnTo>
                  <a:lnTo>
                    <a:pt x="197" y="2"/>
                  </a:lnTo>
                  <a:lnTo>
                    <a:pt x="208" y="19"/>
                  </a:lnTo>
                  <a:lnTo>
                    <a:pt x="227" y="19"/>
                  </a:lnTo>
                  <a:lnTo>
                    <a:pt x="231" y="25"/>
                  </a:lnTo>
                  <a:lnTo>
                    <a:pt x="231" y="23"/>
                  </a:lnTo>
                  <a:lnTo>
                    <a:pt x="264" y="57"/>
                  </a:lnTo>
                  <a:lnTo>
                    <a:pt x="245" y="73"/>
                  </a:lnTo>
                  <a:lnTo>
                    <a:pt x="229" y="69"/>
                  </a:lnTo>
                  <a:lnTo>
                    <a:pt x="220" y="69"/>
                  </a:lnTo>
                  <a:lnTo>
                    <a:pt x="202" y="90"/>
                  </a:lnTo>
                  <a:lnTo>
                    <a:pt x="181" y="77"/>
                  </a:lnTo>
                  <a:lnTo>
                    <a:pt x="175" y="88"/>
                  </a:lnTo>
                  <a:lnTo>
                    <a:pt x="156" y="88"/>
                  </a:lnTo>
                  <a:lnTo>
                    <a:pt x="158" y="100"/>
                  </a:lnTo>
                  <a:lnTo>
                    <a:pt x="147" y="111"/>
                  </a:lnTo>
                  <a:lnTo>
                    <a:pt x="156" y="123"/>
                  </a:lnTo>
                  <a:lnTo>
                    <a:pt x="135" y="138"/>
                  </a:lnTo>
                  <a:lnTo>
                    <a:pt x="135" y="155"/>
                  </a:lnTo>
                  <a:lnTo>
                    <a:pt x="112" y="173"/>
                  </a:lnTo>
                  <a:lnTo>
                    <a:pt x="118" y="175"/>
                  </a:lnTo>
                  <a:lnTo>
                    <a:pt x="108" y="171"/>
                  </a:lnTo>
                  <a:lnTo>
                    <a:pt x="108" y="159"/>
                  </a:lnTo>
                  <a:lnTo>
                    <a:pt x="95" y="157"/>
                  </a:lnTo>
                  <a:lnTo>
                    <a:pt x="91" y="165"/>
                  </a:lnTo>
                  <a:lnTo>
                    <a:pt x="79" y="163"/>
                  </a:lnTo>
                  <a:lnTo>
                    <a:pt x="68" y="169"/>
                  </a:lnTo>
                  <a:lnTo>
                    <a:pt x="56" y="169"/>
                  </a:lnTo>
                  <a:lnTo>
                    <a:pt x="56" y="161"/>
                  </a:lnTo>
                  <a:lnTo>
                    <a:pt x="45" y="150"/>
                  </a:lnTo>
                  <a:lnTo>
                    <a:pt x="45" y="136"/>
                  </a:lnTo>
                  <a:lnTo>
                    <a:pt x="35" y="127"/>
                  </a:lnTo>
                  <a:lnTo>
                    <a:pt x="35" y="117"/>
                  </a:lnTo>
                  <a:lnTo>
                    <a:pt x="20" y="117"/>
                  </a:lnTo>
                  <a:lnTo>
                    <a:pt x="12" y="11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77" name="Freeform 27"/>
            <p:cNvSpPr>
              <a:spLocks/>
            </p:cNvSpPr>
            <p:nvPr/>
          </p:nvSpPr>
          <p:spPr bwMode="auto">
            <a:xfrm>
              <a:off x="1248" y="3478"/>
              <a:ext cx="148" cy="156"/>
            </a:xfrm>
            <a:custGeom>
              <a:avLst/>
              <a:gdLst>
                <a:gd name="T0" fmla="*/ 0 w 71"/>
                <a:gd name="T1" fmla="*/ 37 h 75"/>
                <a:gd name="T2" fmla="*/ 0 w 71"/>
                <a:gd name="T3" fmla="*/ 36 h 75"/>
                <a:gd name="T4" fmla="*/ 8 w 71"/>
                <a:gd name="T5" fmla="*/ 37 h 75"/>
                <a:gd name="T6" fmla="*/ 8 w 71"/>
                <a:gd name="T7" fmla="*/ 27 h 75"/>
                <a:gd name="T8" fmla="*/ 5 w 71"/>
                <a:gd name="T9" fmla="*/ 22 h 75"/>
                <a:gd name="T10" fmla="*/ 7 w 71"/>
                <a:gd name="T11" fmla="*/ 12 h 75"/>
                <a:gd name="T12" fmla="*/ 6 w 71"/>
                <a:gd name="T13" fmla="*/ 6 h 75"/>
                <a:gd name="T14" fmla="*/ 12 w 71"/>
                <a:gd name="T15" fmla="*/ 0 h 75"/>
                <a:gd name="T16" fmla="*/ 16 w 71"/>
                <a:gd name="T17" fmla="*/ 0 h 75"/>
                <a:gd name="T18" fmla="*/ 18 w 71"/>
                <a:gd name="T19" fmla="*/ 5 h 75"/>
                <a:gd name="T20" fmla="*/ 22 w 71"/>
                <a:gd name="T21" fmla="*/ 5 h 75"/>
                <a:gd name="T22" fmla="*/ 27 w 71"/>
                <a:gd name="T23" fmla="*/ 9 h 75"/>
                <a:gd name="T24" fmla="*/ 34 w 71"/>
                <a:gd name="T25" fmla="*/ 10 h 75"/>
                <a:gd name="T26" fmla="*/ 39 w 71"/>
                <a:gd name="T27" fmla="*/ 14 h 75"/>
                <a:gd name="T28" fmla="*/ 39 w 71"/>
                <a:gd name="T29" fmla="*/ 22 h 75"/>
                <a:gd name="T30" fmla="*/ 45 w 71"/>
                <a:gd name="T31" fmla="*/ 28 h 75"/>
                <a:gd name="T32" fmla="*/ 49 w 71"/>
                <a:gd name="T33" fmla="*/ 27 h 75"/>
                <a:gd name="T34" fmla="*/ 56 w 71"/>
                <a:gd name="T35" fmla="*/ 28 h 75"/>
                <a:gd name="T36" fmla="*/ 62 w 71"/>
                <a:gd name="T37" fmla="*/ 34 h 75"/>
                <a:gd name="T38" fmla="*/ 69 w 71"/>
                <a:gd name="T39" fmla="*/ 36 h 75"/>
                <a:gd name="T40" fmla="*/ 71 w 71"/>
                <a:gd name="T41" fmla="*/ 43 h 75"/>
                <a:gd name="T42" fmla="*/ 69 w 71"/>
                <a:gd name="T43" fmla="*/ 49 h 75"/>
                <a:gd name="T44" fmla="*/ 67 w 71"/>
                <a:gd name="T45" fmla="*/ 55 h 75"/>
                <a:gd name="T46" fmla="*/ 71 w 71"/>
                <a:gd name="T47" fmla="*/ 58 h 75"/>
                <a:gd name="T48" fmla="*/ 68 w 71"/>
                <a:gd name="T49" fmla="*/ 64 h 75"/>
                <a:gd name="T50" fmla="*/ 59 w 71"/>
                <a:gd name="T51" fmla="*/ 75 h 75"/>
                <a:gd name="T52" fmla="*/ 55 w 71"/>
                <a:gd name="T53" fmla="*/ 71 h 75"/>
                <a:gd name="T54" fmla="*/ 52 w 71"/>
                <a:gd name="T55" fmla="*/ 72 h 75"/>
                <a:gd name="T56" fmla="*/ 46 w 71"/>
                <a:gd name="T57" fmla="*/ 73 h 75"/>
                <a:gd name="T58" fmla="*/ 28 w 71"/>
                <a:gd name="T59" fmla="*/ 62 h 75"/>
                <a:gd name="T60" fmla="*/ 24 w 71"/>
                <a:gd name="T61" fmla="*/ 56 h 75"/>
                <a:gd name="T62" fmla="*/ 17 w 71"/>
                <a:gd name="T63" fmla="*/ 56 h 75"/>
                <a:gd name="T64" fmla="*/ 6 w 71"/>
                <a:gd name="T65" fmla="*/ 49 h 75"/>
                <a:gd name="T66" fmla="*/ 6 w 71"/>
                <a:gd name="T67" fmla="*/ 44 h 75"/>
                <a:gd name="T68" fmla="*/ 3 w 71"/>
                <a:gd name="T69" fmla="*/ 42 h 75"/>
                <a:gd name="T70" fmla="*/ 0 w 71"/>
                <a:gd name="T7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75">
                  <a:moveTo>
                    <a:pt x="0" y="37"/>
                  </a:moveTo>
                  <a:cubicBezTo>
                    <a:pt x="0" y="36"/>
                    <a:pt x="0" y="36"/>
                    <a:pt x="0" y="36"/>
                  </a:cubicBezTo>
                  <a:cubicBezTo>
                    <a:pt x="8" y="37"/>
                    <a:pt x="8" y="37"/>
                    <a:pt x="8" y="37"/>
                  </a:cubicBezTo>
                  <a:cubicBezTo>
                    <a:pt x="8" y="27"/>
                    <a:pt x="8" y="27"/>
                    <a:pt x="8" y="27"/>
                  </a:cubicBezTo>
                  <a:cubicBezTo>
                    <a:pt x="5" y="22"/>
                    <a:pt x="5" y="22"/>
                    <a:pt x="5" y="22"/>
                  </a:cubicBezTo>
                  <a:cubicBezTo>
                    <a:pt x="7" y="12"/>
                    <a:pt x="7" y="12"/>
                    <a:pt x="7" y="12"/>
                  </a:cubicBezTo>
                  <a:cubicBezTo>
                    <a:pt x="6" y="6"/>
                    <a:pt x="6" y="6"/>
                    <a:pt x="6" y="6"/>
                  </a:cubicBezTo>
                  <a:cubicBezTo>
                    <a:pt x="12" y="0"/>
                    <a:pt x="12" y="0"/>
                    <a:pt x="12" y="0"/>
                  </a:cubicBezTo>
                  <a:cubicBezTo>
                    <a:pt x="16" y="0"/>
                    <a:pt x="16" y="0"/>
                    <a:pt x="16" y="0"/>
                  </a:cubicBezTo>
                  <a:cubicBezTo>
                    <a:pt x="18" y="5"/>
                    <a:pt x="18" y="5"/>
                    <a:pt x="18" y="5"/>
                  </a:cubicBezTo>
                  <a:cubicBezTo>
                    <a:pt x="22" y="5"/>
                    <a:pt x="22" y="5"/>
                    <a:pt x="22" y="5"/>
                  </a:cubicBezTo>
                  <a:cubicBezTo>
                    <a:pt x="27" y="9"/>
                    <a:pt x="27" y="9"/>
                    <a:pt x="27" y="9"/>
                  </a:cubicBezTo>
                  <a:cubicBezTo>
                    <a:pt x="34" y="10"/>
                    <a:pt x="34" y="10"/>
                    <a:pt x="34" y="10"/>
                  </a:cubicBezTo>
                  <a:cubicBezTo>
                    <a:pt x="39" y="14"/>
                    <a:pt x="39" y="14"/>
                    <a:pt x="39" y="14"/>
                  </a:cubicBezTo>
                  <a:cubicBezTo>
                    <a:pt x="39" y="22"/>
                    <a:pt x="39" y="22"/>
                    <a:pt x="39" y="22"/>
                  </a:cubicBezTo>
                  <a:cubicBezTo>
                    <a:pt x="45" y="28"/>
                    <a:pt x="45" y="28"/>
                    <a:pt x="45" y="28"/>
                  </a:cubicBezTo>
                  <a:cubicBezTo>
                    <a:pt x="49" y="27"/>
                    <a:pt x="49" y="27"/>
                    <a:pt x="49" y="27"/>
                  </a:cubicBezTo>
                  <a:cubicBezTo>
                    <a:pt x="56" y="28"/>
                    <a:pt x="56" y="28"/>
                    <a:pt x="56" y="28"/>
                  </a:cubicBezTo>
                  <a:cubicBezTo>
                    <a:pt x="62" y="34"/>
                    <a:pt x="62" y="34"/>
                    <a:pt x="62" y="34"/>
                  </a:cubicBezTo>
                  <a:cubicBezTo>
                    <a:pt x="69" y="36"/>
                    <a:pt x="69" y="36"/>
                    <a:pt x="69" y="36"/>
                  </a:cubicBezTo>
                  <a:cubicBezTo>
                    <a:pt x="69" y="36"/>
                    <a:pt x="71" y="42"/>
                    <a:pt x="71" y="43"/>
                  </a:cubicBezTo>
                  <a:cubicBezTo>
                    <a:pt x="71" y="43"/>
                    <a:pt x="69" y="49"/>
                    <a:pt x="69" y="49"/>
                  </a:cubicBezTo>
                  <a:cubicBezTo>
                    <a:pt x="67" y="55"/>
                    <a:pt x="67" y="55"/>
                    <a:pt x="67" y="55"/>
                  </a:cubicBezTo>
                  <a:cubicBezTo>
                    <a:pt x="71" y="58"/>
                    <a:pt x="71" y="58"/>
                    <a:pt x="71" y="58"/>
                  </a:cubicBezTo>
                  <a:cubicBezTo>
                    <a:pt x="68" y="64"/>
                    <a:pt x="68" y="64"/>
                    <a:pt x="68" y="64"/>
                  </a:cubicBezTo>
                  <a:cubicBezTo>
                    <a:pt x="59" y="75"/>
                    <a:pt x="59" y="75"/>
                    <a:pt x="59" y="75"/>
                  </a:cubicBezTo>
                  <a:cubicBezTo>
                    <a:pt x="55" y="71"/>
                    <a:pt x="55" y="71"/>
                    <a:pt x="55" y="71"/>
                  </a:cubicBezTo>
                  <a:cubicBezTo>
                    <a:pt x="52" y="72"/>
                    <a:pt x="52" y="72"/>
                    <a:pt x="52" y="72"/>
                  </a:cubicBezTo>
                  <a:cubicBezTo>
                    <a:pt x="46" y="73"/>
                    <a:pt x="46" y="73"/>
                    <a:pt x="46" y="73"/>
                  </a:cubicBezTo>
                  <a:cubicBezTo>
                    <a:pt x="28" y="62"/>
                    <a:pt x="28" y="62"/>
                    <a:pt x="28" y="62"/>
                  </a:cubicBezTo>
                  <a:cubicBezTo>
                    <a:pt x="24" y="56"/>
                    <a:pt x="24" y="56"/>
                    <a:pt x="24" y="56"/>
                  </a:cubicBezTo>
                  <a:cubicBezTo>
                    <a:pt x="17" y="56"/>
                    <a:pt x="17" y="56"/>
                    <a:pt x="17" y="56"/>
                  </a:cubicBezTo>
                  <a:cubicBezTo>
                    <a:pt x="6" y="49"/>
                    <a:pt x="6" y="49"/>
                    <a:pt x="6" y="49"/>
                  </a:cubicBezTo>
                  <a:cubicBezTo>
                    <a:pt x="6" y="44"/>
                    <a:pt x="6" y="44"/>
                    <a:pt x="6" y="44"/>
                  </a:cubicBezTo>
                  <a:cubicBezTo>
                    <a:pt x="3" y="42"/>
                    <a:pt x="3" y="42"/>
                    <a:pt x="3" y="42"/>
                  </a:cubicBezTo>
                  <a:lnTo>
                    <a:pt x="0" y="3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78" name="Freeform 28"/>
            <p:cNvSpPr>
              <a:spLocks/>
            </p:cNvSpPr>
            <p:nvPr/>
          </p:nvSpPr>
          <p:spPr bwMode="auto">
            <a:xfrm>
              <a:off x="1467" y="3662"/>
              <a:ext cx="352" cy="341"/>
            </a:xfrm>
            <a:custGeom>
              <a:avLst/>
              <a:gdLst>
                <a:gd name="T0" fmla="*/ 150 w 169"/>
                <a:gd name="T1" fmla="*/ 121 h 164"/>
                <a:gd name="T2" fmla="*/ 165 w 169"/>
                <a:gd name="T3" fmla="*/ 144 h 164"/>
                <a:gd name="T4" fmla="*/ 154 w 169"/>
                <a:gd name="T5" fmla="*/ 163 h 164"/>
                <a:gd name="T6" fmla="*/ 135 w 169"/>
                <a:gd name="T7" fmla="*/ 151 h 164"/>
                <a:gd name="T8" fmla="*/ 117 w 169"/>
                <a:gd name="T9" fmla="*/ 145 h 164"/>
                <a:gd name="T10" fmla="*/ 108 w 169"/>
                <a:gd name="T11" fmla="*/ 130 h 164"/>
                <a:gd name="T12" fmla="*/ 92 w 169"/>
                <a:gd name="T13" fmla="*/ 132 h 164"/>
                <a:gd name="T14" fmla="*/ 74 w 169"/>
                <a:gd name="T15" fmla="*/ 120 h 164"/>
                <a:gd name="T16" fmla="*/ 53 w 169"/>
                <a:gd name="T17" fmla="*/ 108 h 164"/>
                <a:gd name="T18" fmla="*/ 40 w 169"/>
                <a:gd name="T19" fmla="*/ 110 h 164"/>
                <a:gd name="T20" fmla="*/ 38 w 169"/>
                <a:gd name="T21" fmla="*/ 86 h 164"/>
                <a:gd name="T22" fmla="*/ 24 w 169"/>
                <a:gd name="T23" fmla="*/ 66 h 164"/>
                <a:gd name="T24" fmla="*/ 7 w 169"/>
                <a:gd name="T25" fmla="*/ 61 h 164"/>
                <a:gd name="T26" fmla="*/ 0 w 169"/>
                <a:gd name="T27" fmla="*/ 50 h 164"/>
                <a:gd name="T28" fmla="*/ 0 w 169"/>
                <a:gd name="T29" fmla="*/ 46 h 164"/>
                <a:gd name="T30" fmla="*/ 14 w 169"/>
                <a:gd name="T31" fmla="*/ 46 h 164"/>
                <a:gd name="T32" fmla="*/ 27 w 169"/>
                <a:gd name="T33" fmla="*/ 36 h 164"/>
                <a:gd name="T34" fmla="*/ 37 w 169"/>
                <a:gd name="T35" fmla="*/ 31 h 164"/>
                <a:gd name="T36" fmla="*/ 55 w 169"/>
                <a:gd name="T37" fmla="*/ 11 h 164"/>
                <a:gd name="T38" fmla="*/ 59 w 169"/>
                <a:gd name="T39" fmla="*/ 0 h 164"/>
                <a:gd name="T40" fmla="*/ 69 w 169"/>
                <a:gd name="T41" fmla="*/ 5 h 164"/>
                <a:gd name="T42" fmla="*/ 71 w 169"/>
                <a:gd name="T43" fmla="*/ 14 h 164"/>
                <a:gd name="T44" fmla="*/ 75 w 169"/>
                <a:gd name="T45" fmla="*/ 29 h 164"/>
                <a:gd name="T46" fmla="*/ 72 w 169"/>
                <a:gd name="T47" fmla="*/ 36 h 164"/>
                <a:gd name="T48" fmla="*/ 84 w 169"/>
                <a:gd name="T49" fmla="*/ 51 h 164"/>
                <a:gd name="T50" fmla="*/ 86 w 169"/>
                <a:gd name="T51" fmla="*/ 66 h 164"/>
                <a:gd name="T52" fmla="*/ 83 w 169"/>
                <a:gd name="T53" fmla="*/ 77 h 164"/>
                <a:gd name="T54" fmla="*/ 92 w 169"/>
                <a:gd name="T55" fmla="*/ 78 h 164"/>
                <a:gd name="T56" fmla="*/ 98 w 169"/>
                <a:gd name="T57" fmla="*/ 84 h 164"/>
                <a:gd name="T58" fmla="*/ 90 w 169"/>
                <a:gd name="T59" fmla="*/ 91 h 164"/>
                <a:gd name="T60" fmla="*/ 92 w 169"/>
                <a:gd name="T61" fmla="*/ 98 h 164"/>
                <a:gd name="T62" fmla="*/ 94 w 169"/>
                <a:gd name="T63" fmla="*/ 106 h 164"/>
                <a:gd name="T64" fmla="*/ 104 w 169"/>
                <a:gd name="T65" fmla="*/ 112 h 164"/>
                <a:gd name="T66" fmla="*/ 119 w 169"/>
                <a:gd name="T67" fmla="*/ 116 h 164"/>
                <a:gd name="T68" fmla="*/ 130 w 169"/>
                <a:gd name="T69" fmla="*/ 104 h 164"/>
                <a:gd name="T70" fmla="*/ 139 w 169"/>
                <a:gd name="T71" fmla="*/ 107 h 164"/>
                <a:gd name="T72" fmla="*/ 152 w 169"/>
                <a:gd name="T73" fmla="*/ 107 h 164"/>
                <a:gd name="T74" fmla="*/ 151 w 169"/>
                <a:gd name="T75" fmla="*/ 117 h 164"/>
                <a:gd name="T76" fmla="*/ 151 w 169"/>
                <a:gd name="T77" fmla="*/ 12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64">
                  <a:moveTo>
                    <a:pt x="151" y="121"/>
                  </a:moveTo>
                  <a:cubicBezTo>
                    <a:pt x="151" y="121"/>
                    <a:pt x="151" y="121"/>
                    <a:pt x="150" y="121"/>
                  </a:cubicBezTo>
                  <a:cubicBezTo>
                    <a:pt x="147" y="123"/>
                    <a:pt x="155" y="130"/>
                    <a:pt x="157" y="134"/>
                  </a:cubicBezTo>
                  <a:cubicBezTo>
                    <a:pt x="159" y="137"/>
                    <a:pt x="161" y="140"/>
                    <a:pt x="165" y="144"/>
                  </a:cubicBezTo>
                  <a:cubicBezTo>
                    <a:pt x="169" y="148"/>
                    <a:pt x="167" y="151"/>
                    <a:pt x="164" y="155"/>
                  </a:cubicBezTo>
                  <a:cubicBezTo>
                    <a:pt x="162" y="160"/>
                    <a:pt x="161" y="164"/>
                    <a:pt x="154" y="163"/>
                  </a:cubicBezTo>
                  <a:cubicBezTo>
                    <a:pt x="147" y="162"/>
                    <a:pt x="139" y="159"/>
                    <a:pt x="139" y="156"/>
                  </a:cubicBezTo>
                  <a:cubicBezTo>
                    <a:pt x="139" y="154"/>
                    <a:pt x="137" y="151"/>
                    <a:pt x="135" y="151"/>
                  </a:cubicBezTo>
                  <a:cubicBezTo>
                    <a:pt x="134" y="151"/>
                    <a:pt x="132" y="155"/>
                    <a:pt x="129" y="155"/>
                  </a:cubicBezTo>
                  <a:cubicBezTo>
                    <a:pt x="127" y="155"/>
                    <a:pt x="119" y="148"/>
                    <a:pt x="117" y="145"/>
                  </a:cubicBezTo>
                  <a:cubicBezTo>
                    <a:pt x="115" y="142"/>
                    <a:pt x="113" y="141"/>
                    <a:pt x="115" y="136"/>
                  </a:cubicBezTo>
                  <a:cubicBezTo>
                    <a:pt x="117" y="132"/>
                    <a:pt x="111" y="134"/>
                    <a:pt x="108" y="130"/>
                  </a:cubicBezTo>
                  <a:cubicBezTo>
                    <a:pt x="105" y="127"/>
                    <a:pt x="103" y="127"/>
                    <a:pt x="102" y="129"/>
                  </a:cubicBezTo>
                  <a:cubicBezTo>
                    <a:pt x="101" y="132"/>
                    <a:pt x="92" y="135"/>
                    <a:pt x="92" y="132"/>
                  </a:cubicBezTo>
                  <a:cubicBezTo>
                    <a:pt x="91" y="129"/>
                    <a:pt x="90" y="124"/>
                    <a:pt x="88" y="121"/>
                  </a:cubicBezTo>
                  <a:cubicBezTo>
                    <a:pt x="85" y="117"/>
                    <a:pt x="79" y="116"/>
                    <a:pt x="74" y="120"/>
                  </a:cubicBezTo>
                  <a:cubicBezTo>
                    <a:pt x="69" y="123"/>
                    <a:pt x="60" y="126"/>
                    <a:pt x="60" y="123"/>
                  </a:cubicBezTo>
                  <a:cubicBezTo>
                    <a:pt x="59" y="119"/>
                    <a:pt x="53" y="112"/>
                    <a:pt x="53" y="108"/>
                  </a:cubicBezTo>
                  <a:cubicBezTo>
                    <a:pt x="52" y="104"/>
                    <a:pt x="47" y="104"/>
                    <a:pt x="46" y="109"/>
                  </a:cubicBezTo>
                  <a:cubicBezTo>
                    <a:pt x="46" y="114"/>
                    <a:pt x="38" y="116"/>
                    <a:pt x="40" y="110"/>
                  </a:cubicBezTo>
                  <a:cubicBezTo>
                    <a:pt x="42" y="104"/>
                    <a:pt x="43" y="102"/>
                    <a:pt x="42" y="100"/>
                  </a:cubicBezTo>
                  <a:cubicBezTo>
                    <a:pt x="41" y="97"/>
                    <a:pt x="39" y="91"/>
                    <a:pt x="38" y="86"/>
                  </a:cubicBezTo>
                  <a:cubicBezTo>
                    <a:pt x="38" y="80"/>
                    <a:pt x="35" y="80"/>
                    <a:pt x="28" y="76"/>
                  </a:cubicBezTo>
                  <a:cubicBezTo>
                    <a:pt x="20" y="71"/>
                    <a:pt x="24" y="70"/>
                    <a:pt x="24" y="66"/>
                  </a:cubicBezTo>
                  <a:cubicBezTo>
                    <a:pt x="24" y="62"/>
                    <a:pt x="19" y="61"/>
                    <a:pt x="15" y="62"/>
                  </a:cubicBezTo>
                  <a:cubicBezTo>
                    <a:pt x="12" y="63"/>
                    <a:pt x="7" y="64"/>
                    <a:pt x="7" y="61"/>
                  </a:cubicBezTo>
                  <a:cubicBezTo>
                    <a:pt x="6" y="59"/>
                    <a:pt x="7" y="57"/>
                    <a:pt x="3" y="52"/>
                  </a:cubicBezTo>
                  <a:cubicBezTo>
                    <a:pt x="2" y="51"/>
                    <a:pt x="1" y="50"/>
                    <a:pt x="0" y="50"/>
                  </a:cubicBezTo>
                  <a:cubicBezTo>
                    <a:pt x="0" y="50"/>
                    <a:pt x="0" y="50"/>
                    <a:pt x="0" y="50"/>
                  </a:cubicBezTo>
                  <a:cubicBezTo>
                    <a:pt x="0" y="46"/>
                    <a:pt x="0" y="46"/>
                    <a:pt x="0" y="46"/>
                  </a:cubicBezTo>
                  <a:cubicBezTo>
                    <a:pt x="0" y="46"/>
                    <a:pt x="0" y="46"/>
                    <a:pt x="0" y="46"/>
                  </a:cubicBezTo>
                  <a:cubicBezTo>
                    <a:pt x="14" y="46"/>
                    <a:pt x="14" y="46"/>
                    <a:pt x="14" y="46"/>
                  </a:cubicBezTo>
                  <a:cubicBezTo>
                    <a:pt x="19" y="38"/>
                    <a:pt x="19" y="38"/>
                    <a:pt x="19" y="38"/>
                  </a:cubicBezTo>
                  <a:cubicBezTo>
                    <a:pt x="27" y="36"/>
                    <a:pt x="27" y="36"/>
                    <a:pt x="27" y="36"/>
                  </a:cubicBezTo>
                  <a:cubicBezTo>
                    <a:pt x="29" y="33"/>
                    <a:pt x="29" y="33"/>
                    <a:pt x="29" y="33"/>
                  </a:cubicBezTo>
                  <a:cubicBezTo>
                    <a:pt x="37" y="31"/>
                    <a:pt x="37" y="31"/>
                    <a:pt x="37" y="31"/>
                  </a:cubicBezTo>
                  <a:cubicBezTo>
                    <a:pt x="43" y="21"/>
                    <a:pt x="43" y="21"/>
                    <a:pt x="43" y="21"/>
                  </a:cubicBezTo>
                  <a:cubicBezTo>
                    <a:pt x="55" y="11"/>
                    <a:pt x="55" y="11"/>
                    <a:pt x="55" y="11"/>
                  </a:cubicBezTo>
                  <a:cubicBezTo>
                    <a:pt x="58" y="6"/>
                    <a:pt x="58" y="6"/>
                    <a:pt x="58" y="6"/>
                  </a:cubicBezTo>
                  <a:cubicBezTo>
                    <a:pt x="59" y="0"/>
                    <a:pt x="59" y="0"/>
                    <a:pt x="59" y="0"/>
                  </a:cubicBezTo>
                  <a:cubicBezTo>
                    <a:pt x="66" y="0"/>
                    <a:pt x="66" y="0"/>
                    <a:pt x="66" y="0"/>
                  </a:cubicBezTo>
                  <a:cubicBezTo>
                    <a:pt x="69" y="5"/>
                    <a:pt x="69" y="5"/>
                    <a:pt x="69" y="5"/>
                  </a:cubicBezTo>
                  <a:cubicBezTo>
                    <a:pt x="66" y="10"/>
                    <a:pt x="66" y="10"/>
                    <a:pt x="66" y="10"/>
                  </a:cubicBezTo>
                  <a:cubicBezTo>
                    <a:pt x="71" y="14"/>
                    <a:pt x="71" y="14"/>
                    <a:pt x="71" y="14"/>
                  </a:cubicBezTo>
                  <a:cubicBezTo>
                    <a:pt x="72" y="25"/>
                    <a:pt x="72" y="25"/>
                    <a:pt x="72" y="25"/>
                  </a:cubicBezTo>
                  <a:cubicBezTo>
                    <a:pt x="75" y="29"/>
                    <a:pt x="75" y="29"/>
                    <a:pt x="75" y="29"/>
                  </a:cubicBezTo>
                  <a:cubicBezTo>
                    <a:pt x="72" y="32"/>
                    <a:pt x="72" y="32"/>
                    <a:pt x="72" y="32"/>
                  </a:cubicBezTo>
                  <a:cubicBezTo>
                    <a:pt x="72" y="36"/>
                    <a:pt x="72" y="36"/>
                    <a:pt x="72" y="36"/>
                  </a:cubicBezTo>
                  <a:cubicBezTo>
                    <a:pt x="80" y="43"/>
                    <a:pt x="80" y="43"/>
                    <a:pt x="80" y="43"/>
                  </a:cubicBezTo>
                  <a:cubicBezTo>
                    <a:pt x="84" y="51"/>
                    <a:pt x="84" y="51"/>
                    <a:pt x="84" y="51"/>
                  </a:cubicBezTo>
                  <a:cubicBezTo>
                    <a:pt x="83" y="60"/>
                    <a:pt x="83" y="60"/>
                    <a:pt x="83" y="60"/>
                  </a:cubicBezTo>
                  <a:cubicBezTo>
                    <a:pt x="86" y="66"/>
                    <a:pt x="86" y="66"/>
                    <a:pt x="86" y="66"/>
                  </a:cubicBezTo>
                  <a:cubicBezTo>
                    <a:pt x="83" y="72"/>
                    <a:pt x="83" y="72"/>
                    <a:pt x="83" y="72"/>
                  </a:cubicBezTo>
                  <a:cubicBezTo>
                    <a:pt x="83" y="77"/>
                    <a:pt x="83" y="77"/>
                    <a:pt x="83" y="77"/>
                  </a:cubicBezTo>
                  <a:cubicBezTo>
                    <a:pt x="88" y="80"/>
                    <a:pt x="88" y="80"/>
                    <a:pt x="88" y="80"/>
                  </a:cubicBezTo>
                  <a:cubicBezTo>
                    <a:pt x="92" y="78"/>
                    <a:pt x="92" y="78"/>
                    <a:pt x="92" y="78"/>
                  </a:cubicBezTo>
                  <a:cubicBezTo>
                    <a:pt x="98" y="78"/>
                    <a:pt x="98" y="78"/>
                    <a:pt x="98" y="78"/>
                  </a:cubicBezTo>
                  <a:cubicBezTo>
                    <a:pt x="98" y="84"/>
                    <a:pt x="98" y="84"/>
                    <a:pt x="98" y="84"/>
                  </a:cubicBezTo>
                  <a:cubicBezTo>
                    <a:pt x="91" y="87"/>
                    <a:pt x="91" y="87"/>
                    <a:pt x="91" y="87"/>
                  </a:cubicBezTo>
                  <a:cubicBezTo>
                    <a:pt x="90" y="91"/>
                    <a:pt x="90" y="91"/>
                    <a:pt x="90" y="91"/>
                  </a:cubicBezTo>
                  <a:cubicBezTo>
                    <a:pt x="90" y="91"/>
                    <a:pt x="97" y="92"/>
                    <a:pt x="96" y="93"/>
                  </a:cubicBezTo>
                  <a:cubicBezTo>
                    <a:pt x="96" y="94"/>
                    <a:pt x="92" y="98"/>
                    <a:pt x="92" y="98"/>
                  </a:cubicBezTo>
                  <a:cubicBezTo>
                    <a:pt x="92" y="104"/>
                    <a:pt x="92" y="104"/>
                    <a:pt x="92" y="104"/>
                  </a:cubicBezTo>
                  <a:cubicBezTo>
                    <a:pt x="94" y="106"/>
                    <a:pt x="94" y="106"/>
                    <a:pt x="94" y="106"/>
                  </a:cubicBezTo>
                  <a:cubicBezTo>
                    <a:pt x="96" y="108"/>
                    <a:pt x="96" y="108"/>
                    <a:pt x="96" y="108"/>
                  </a:cubicBezTo>
                  <a:cubicBezTo>
                    <a:pt x="104" y="112"/>
                    <a:pt x="104" y="112"/>
                    <a:pt x="104" y="112"/>
                  </a:cubicBezTo>
                  <a:cubicBezTo>
                    <a:pt x="109" y="108"/>
                    <a:pt x="109" y="108"/>
                    <a:pt x="109" y="108"/>
                  </a:cubicBezTo>
                  <a:cubicBezTo>
                    <a:pt x="119" y="116"/>
                    <a:pt x="119" y="116"/>
                    <a:pt x="119" y="116"/>
                  </a:cubicBezTo>
                  <a:cubicBezTo>
                    <a:pt x="129" y="104"/>
                    <a:pt x="129" y="104"/>
                    <a:pt x="129" y="104"/>
                  </a:cubicBezTo>
                  <a:cubicBezTo>
                    <a:pt x="130" y="104"/>
                    <a:pt x="130" y="104"/>
                    <a:pt x="130" y="104"/>
                  </a:cubicBezTo>
                  <a:cubicBezTo>
                    <a:pt x="129" y="105"/>
                    <a:pt x="129" y="105"/>
                    <a:pt x="129" y="105"/>
                  </a:cubicBezTo>
                  <a:cubicBezTo>
                    <a:pt x="139" y="107"/>
                    <a:pt x="139" y="107"/>
                    <a:pt x="139" y="107"/>
                  </a:cubicBezTo>
                  <a:cubicBezTo>
                    <a:pt x="145" y="105"/>
                    <a:pt x="145" y="105"/>
                    <a:pt x="145" y="105"/>
                  </a:cubicBezTo>
                  <a:cubicBezTo>
                    <a:pt x="152" y="107"/>
                    <a:pt x="152" y="107"/>
                    <a:pt x="152" y="107"/>
                  </a:cubicBezTo>
                  <a:cubicBezTo>
                    <a:pt x="154" y="111"/>
                    <a:pt x="154" y="111"/>
                    <a:pt x="154" y="111"/>
                  </a:cubicBezTo>
                  <a:cubicBezTo>
                    <a:pt x="151" y="117"/>
                    <a:pt x="151" y="117"/>
                    <a:pt x="151" y="117"/>
                  </a:cubicBezTo>
                  <a:cubicBezTo>
                    <a:pt x="148" y="119"/>
                    <a:pt x="148" y="119"/>
                    <a:pt x="148" y="119"/>
                  </a:cubicBezTo>
                  <a:lnTo>
                    <a:pt x="151" y="12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79" name="Freeform 29"/>
            <p:cNvSpPr>
              <a:spLocks/>
            </p:cNvSpPr>
            <p:nvPr/>
          </p:nvSpPr>
          <p:spPr bwMode="auto">
            <a:xfrm>
              <a:off x="1198" y="3555"/>
              <a:ext cx="269" cy="271"/>
            </a:xfrm>
            <a:custGeom>
              <a:avLst/>
              <a:gdLst>
                <a:gd name="T0" fmla="*/ 129 w 129"/>
                <a:gd name="T1" fmla="*/ 101 h 130"/>
                <a:gd name="T2" fmla="*/ 119 w 129"/>
                <a:gd name="T3" fmla="*/ 105 h 130"/>
                <a:gd name="T4" fmla="*/ 102 w 129"/>
                <a:gd name="T5" fmla="*/ 105 h 130"/>
                <a:gd name="T6" fmla="*/ 95 w 129"/>
                <a:gd name="T7" fmla="*/ 105 h 130"/>
                <a:gd name="T8" fmla="*/ 83 w 129"/>
                <a:gd name="T9" fmla="*/ 107 h 130"/>
                <a:gd name="T10" fmla="*/ 73 w 129"/>
                <a:gd name="T11" fmla="*/ 121 h 130"/>
                <a:gd name="T12" fmla="*/ 58 w 129"/>
                <a:gd name="T13" fmla="*/ 119 h 130"/>
                <a:gd name="T14" fmla="*/ 58 w 129"/>
                <a:gd name="T15" fmla="*/ 100 h 130"/>
                <a:gd name="T16" fmla="*/ 50 w 129"/>
                <a:gd name="T17" fmla="*/ 102 h 130"/>
                <a:gd name="T18" fmla="*/ 49 w 129"/>
                <a:gd name="T19" fmla="*/ 92 h 130"/>
                <a:gd name="T20" fmla="*/ 46 w 129"/>
                <a:gd name="T21" fmla="*/ 89 h 130"/>
                <a:gd name="T22" fmla="*/ 45 w 129"/>
                <a:gd name="T23" fmla="*/ 84 h 130"/>
                <a:gd name="T24" fmla="*/ 40 w 129"/>
                <a:gd name="T25" fmla="*/ 83 h 130"/>
                <a:gd name="T26" fmla="*/ 37 w 129"/>
                <a:gd name="T27" fmla="*/ 81 h 130"/>
                <a:gd name="T28" fmla="*/ 37 w 129"/>
                <a:gd name="T29" fmla="*/ 75 h 130"/>
                <a:gd name="T30" fmla="*/ 32 w 129"/>
                <a:gd name="T31" fmla="*/ 73 h 130"/>
                <a:gd name="T32" fmla="*/ 28 w 129"/>
                <a:gd name="T33" fmla="*/ 75 h 130"/>
                <a:gd name="T34" fmla="*/ 24 w 129"/>
                <a:gd name="T35" fmla="*/ 70 h 130"/>
                <a:gd name="T36" fmla="*/ 29 w 129"/>
                <a:gd name="T37" fmla="*/ 64 h 130"/>
                <a:gd name="T38" fmla="*/ 30 w 129"/>
                <a:gd name="T39" fmla="*/ 56 h 130"/>
                <a:gd name="T40" fmla="*/ 19 w 129"/>
                <a:gd name="T41" fmla="*/ 46 h 130"/>
                <a:gd name="T42" fmla="*/ 15 w 129"/>
                <a:gd name="T43" fmla="*/ 48 h 130"/>
                <a:gd name="T44" fmla="*/ 14 w 129"/>
                <a:gd name="T45" fmla="*/ 44 h 130"/>
                <a:gd name="T46" fmla="*/ 8 w 129"/>
                <a:gd name="T47" fmla="*/ 41 h 130"/>
                <a:gd name="T48" fmla="*/ 2 w 129"/>
                <a:gd name="T49" fmla="*/ 40 h 130"/>
                <a:gd name="T50" fmla="*/ 0 w 129"/>
                <a:gd name="T51" fmla="*/ 26 h 130"/>
                <a:gd name="T52" fmla="*/ 0 w 129"/>
                <a:gd name="T53" fmla="*/ 26 h 130"/>
                <a:gd name="T54" fmla="*/ 3 w 129"/>
                <a:gd name="T55" fmla="*/ 23 h 130"/>
                <a:gd name="T56" fmla="*/ 0 w 129"/>
                <a:gd name="T57" fmla="*/ 17 h 130"/>
                <a:gd name="T58" fmla="*/ 7 w 129"/>
                <a:gd name="T59" fmla="*/ 15 h 130"/>
                <a:gd name="T60" fmla="*/ 22 w 129"/>
                <a:gd name="T61" fmla="*/ 4 h 130"/>
                <a:gd name="T62" fmla="*/ 24 w 129"/>
                <a:gd name="T63" fmla="*/ 0 h 130"/>
                <a:gd name="T64" fmla="*/ 27 w 129"/>
                <a:gd name="T65" fmla="*/ 5 h 130"/>
                <a:gd name="T66" fmla="*/ 30 w 129"/>
                <a:gd name="T67" fmla="*/ 7 h 130"/>
                <a:gd name="T68" fmla="*/ 30 w 129"/>
                <a:gd name="T69" fmla="*/ 12 h 130"/>
                <a:gd name="T70" fmla="*/ 41 w 129"/>
                <a:gd name="T71" fmla="*/ 19 h 130"/>
                <a:gd name="T72" fmla="*/ 48 w 129"/>
                <a:gd name="T73" fmla="*/ 19 h 130"/>
                <a:gd name="T74" fmla="*/ 52 w 129"/>
                <a:gd name="T75" fmla="*/ 25 h 130"/>
                <a:gd name="T76" fmla="*/ 70 w 129"/>
                <a:gd name="T77" fmla="*/ 36 h 130"/>
                <a:gd name="T78" fmla="*/ 76 w 129"/>
                <a:gd name="T79" fmla="*/ 35 h 130"/>
                <a:gd name="T80" fmla="*/ 79 w 129"/>
                <a:gd name="T81" fmla="*/ 34 h 130"/>
                <a:gd name="T82" fmla="*/ 83 w 129"/>
                <a:gd name="T83" fmla="*/ 38 h 130"/>
                <a:gd name="T84" fmla="*/ 90 w 129"/>
                <a:gd name="T85" fmla="*/ 49 h 130"/>
                <a:gd name="T86" fmla="*/ 102 w 129"/>
                <a:gd name="T87" fmla="*/ 49 h 130"/>
                <a:gd name="T88" fmla="*/ 108 w 129"/>
                <a:gd name="T89" fmla="*/ 56 h 130"/>
                <a:gd name="T90" fmla="*/ 110 w 129"/>
                <a:gd name="T91" fmla="*/ 65 h 130"/>
                <a:gd name="T92" fmla="*/ 115 w 129"/>
                <a:gd name="T93" fmla="*/ 67 h 130"/>
                <a:gd name="T94" fmla="*/ 119 w 129"/>
                <a:gd name="T95" fmla="*/ 76 h 130"/>
                <a:gd name="T96" fmla="*/ 124 w 129"/>
                <a:gd name="T97" fmla="*/ 82 h 130"/>
                <a:gd name="T98" fmla="*/ 123 w 129"/>
                <a:gd name="T99" fmla="*/ 87 h 130"/>
                <a:gd name="T100" fmla="*/ 129 w 129"/>
                <a:gd name="T101" fmla="*/ 97 h 130"/>
                <a:gd name="T102" fmla="*/ 129 w 129"/>
                <a:gd name="T103" fmla="*/ 10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30">
                  <a:moveTo>
                    <a:pt x="129" y="101"/>
                  </a:moveTo>
                  <a:cubicBezTo>
                    <a:pt x="126" y="100"/>
                    <a:pt x="122" y="103"/>
                    <a:pt x="119" y="105"/>
                  </a:cubicBezTo>
                  <a:cubicBezTo>
                    <a:pt x="114" y="107"/>
                    <a:pt x="103" y="107"/>
                    <a:pt x="102" y="105"/>
                  </a:cubicBezTo>
                  <a:cubicBezTo>
                    <a:pt x="101" y="103"/>
                    <a:pt x="97" y="101"/>
                    <a:pt x="95" y="105"/>
                  </a:cubicBezTo>
                  <a:cubicBezTo>
                    <a:pt x="93" y="110"/>
                    <a:pt x="90" y="108"/>
                    <a:pt x="83" y="107"/>
                  </a:cubicBezTo>
                  <a:cubicBezTo>
                    <a:pt x="76" y="105"/>
                    <a:pt x="74" y="112"/>
                    <a:pt x="73" y="121"/>
                  </a:cubicBezTo>
                  <a:cubicBezTo>
                    <a:pt x="71" y="130"/>
                    <a:pt x="58" y="123"/>
                    <a:pt x="58" y="119"/>
                  </a:cubicBezTo>
                  <a:cubicBezTo>
                    <a:pt x="59" y="115"/>
                    <a:pt x="59" y="106"/>
                    <a:pt x="58" y="100"/>
                  </a:cubicBezTo>
                  <a:cubicBezTo>
                    <a:pt x="57" y="96"/>
                    <a:pt x="54" y="99"/>
                    <a:pt x="50" y="102"/>
                  </a:cubicBezTo>
                  <a:cubicBezTo>
                    <a:pt x="49" y="92"/>
                    <a:pt x="49" y="92"/>
                    <a:pt x="49" y="92"/>
                  </a:cubicBezTo>
                  <a:cubicBezTo>
                    <a:pt x="46" y="89"/>
                    <a:pt x="46" y="89"/>
                    <a:pt x="46" y="89"/>
                  </a:cubicBezTo>
                  <a:cubicBezTo>
                    <a:pt x="45" y="84"/>
                    <a:pt x="45" y="84"/>
                    <a:pt x="45" y="84"/>
                  </a:cubicBezTo>
                  <a:cubicBezTo>
                    <a:pt x="40" y="83"/>
                    <a:pt x="40" y="83"/>
                    <a:pt x="40" y="83"/>
                  </a:cubicBezTo>
                  <a:cubicBezTo>
                    <a:pt x="37" y="81"/>
                    <a:pt x="37" y="81"/>
                    <a:pt x="37" y="81"/>
                  </a:cubicBezTo>
                  <a:cubicBezTo>
                    <a:pt x="37" y="75"/>
                    <a:pt x="37" y="75"/>
                    <a:pt x="37" y="75"/>
                  </a:cubicBezTo>
                  <a:cubicBezTo>
                    <a:pt x="32" y="73"/>
                    <a:pt x="32" y="73"/>
                    <a:pt x="32" y="73"/>
                  </a:cubicBezTo>
                  <a:cubicBezTo>
                    <a:pt x="28" y="75"/>
                    <a:pt x="28" y="75"/>
                    <a:pt x="28" y="75"/>
                  </a:cubicBezTo>
                  <a:cubicBezTo>
                    <a:pt x="24" y="70"/>
                    <a:pt x="24" y="70"/>
                    <a:pt x="24" y="70"/>
                  </a:cubicBezTo>
                  <a:cubicBezTo>
                    <a:pt x="29" y="64"/>
                    <a:pt x="29" y="64"/>
                    <a:pt x="29" y="64"/>
                  </a:cubicBezTo>
                  <a:cubicBezTo>
                    <a:pt x="30" y="56"/>
                    <a:pt x="30" y="56"/>
                    <a:pt x="30" y="56"/>
                  </a:cubicBezTo>
                  <a:cubicBezTo>
                    <a:pt x="19" y="46"/>
                    <a:pt x="19" y="46"/>
                    <a:pt x="19" y="46"/>
                  </a:cubicBezTo>
                  <a:cubicBezTo>
                    <a:pt x="15" y="48"/>
                    <a:pt x="15" y="48"/>
                    <a:pt x="15" y="48"/>
                  </a:cubicBezTo>
                  <a:cubicBezTo>
                    <a:pt x="14" y="44"/>
                    <a:pt x="14" y="44"/>
                    <a:pt x="14" y="44"/>
                  </a:cubicBezTo>
                  <a:cubicBezTo>
                    <a:pt x="14" y="44"/>
                    <a:pt x="11" y="43"/>
                    <a:pt x="8" y="41"/>
                  </a:cubicBezTo>
                  <a:cubicBezTo>
                    <a:pt x="6" y="39"/>
                    <a:pt x="2" y="40"/>
                    <a:pt x="2" y="40"/>
                  </a:cubicBezTo>
                  <a:cubicBezTo>
                    <a:pt x="0" y="26"/>
                    <a:pt x="0" y="26"/>
                    <a:pt x="0" y="26"/>
                  </a:cubicBezTo>
                  <a:cubicBezTo>
                    <a:pt x="0" y="26"/>
                    <a:pt x="0" y="26"/>
                    <a:pt x="0" y="26"/>
                  </a:cubicBezTo>
                  <a:cubicBezTo>
                    <a:pt x="3" y="23"/>
                    <a:pt x="3" y="23"/>
                    <a:pt x="3" y="23"/>
                  </a:cubicBezTo>
                  <a:cubicBezTo>
                    <a:pt x="0" y="17"/>
                    <a:pt x="0" y="17"/>
                    <a:pt x="0" y="17"/>
                  </a:cubicBezTo>
                  <a:cubicBezTo>
                    <a:pt x="7" y="15"/>
                    <a:pt x="7" y="15"/>
                    <a:pt x="7" y="15"/>
                  </a:cubicBezTo>
                  <a:cubicBezTo>
                    <a:pt x="22" y="4"/>
                    <a:pt x="22" y="4"/>
                    <a:pt x="22" y="4"/>
                  </a:cubicBezTo>
                  <a:cubicBezTo>
                    <a:pt x="24" y="0"/>
                    <a:pt x="24" y="0"/>
                    <a:pt x="24" y="0"/>
                  </a:cubicBezTo>
                  <a:cubicBezTo>
                    <a:pt x="27" y="5"/>
                    <a:pt x="27" y="5"/>
                    <a:pt x="27" y="5"/>
                  </a:cubicBezTo>
                  <a:cubicBezTo>
                    <a:pt x="30" y="7"/>
                    <a:pt x="30" y="7"/>
                    <a:pt x="30" y="7"/>
                  </a:cubicBezTo>
                  <a:cubicBezTo>
                    <a:pt x="30" y="12"/>
                    <a:pt x="30" y="12"/>
                    <a:pt x="30" y="12"/>
                  </a:cubicBezTo>
                  <a:cubicBezTo>
                    <a:pt x="41" y="19"/>
                    <a:pt x="41" y="19"/>
                    <a:pt x="41" y="19"/>
                  </a:cubicBezTo>
                  <a:cubicBezTo>
                    <a:pt x="48" y="19"/>
                    <a:pt x="48" y="19"/>
                    <a:pt x="48" y="19"/>
                  </a:cubicBezTo>
                  <a:cubicBezTo>
                    <a:pt x="52" y="25"/>
                    <a:pt x="52" y="25"/>
                    <a:pt x="52" y="25"/>
                  </a:cubicBezTo>
                  <a:cubicBezTo>
                    <a:pt x="70" y="36"/>
                    <a:pt x="70" y="36"/>
                    <a:pt x="70" y="36"/>
                  </a:cubicBezTo>
                  <a:cubicBezTo>
                    <a:pt x="76" y="35"/>
                    <a:pt x="76" y="35"/>
                    <a:pt x="76" y="35"/>
                  </a:cubicBezTo>
                  <a:cubicBezTo>
                    <a:pt x="79" y="34"/>
                    <a:pt x="79" y="34"/>
                    <a:pt x="79" y="34"/>
                  </a:cubicBezTo>
                  <a:cubicBezTo>
                    <a:pt x="83" y="38"/>
                    <a:pt x="83" y="38"/>
                    <a:pt x="83" y="38"/>
                  </a:cubicBezTo>
                  <a:cubicBezTo>
                    <a:pt x="90" y="49"/>
                    <a:pt x="90" y="49"/>
                    <a:pt x="90" y="49"/>
                  </a:cubicBezTo>
                  <a:cubicBezTo>
                    <a:pt x="102" y="49"/>
                    <a:pt x="102" y="49"/>
                    <a:pt x="102" y="49"/>
                  </a:cubicBezTo>
                  <a:cubicBezTo>
                    <a:pt x="108" y="56"/>
                    <a:pt x="108" y="56"/>
                    <a:pt x="108" y="56"/>
                  </a:cubicBezTo>
                  <a:cubicBezTo>
                    <a:pt x="110" y="65"/>
                    <a:pt x="110" y="65"/>
                    <a:pt x="110" y="65"/>
                  </a:cubicBezTo>
                  <a:cubicBezTo>
                    <a:pt x="115" y="67"/>
                    <a:pt x="115" y="67"/>
                    <a:pt x="115" y="67"/>
                  </a:cubicBezTo>
                  <a:cubicBezTo>
                    <a:pt x="119" y="76"/>
                    <a:pt x="119" y="76"/>
                    <a:pt x="119" y="76"/>
                  </a:cubicBezTo>
                  <a:cubicBezTo>
                    <a:pt x="124" y="82"/>
                    <a:pt x="124" y="82"/>
                    <a:pt x="124" y="82"/>
                  </a:cubicBezTo>
                  <a:cubicBezTo>
                    <a:pt x="123" y="87"/>
                    <a:pt x="123" y="87"/>
                    <a:pt x="123" y="87"/>
                  </a:cubicBezTo>
                  <a:cubicBezTo>
                    <a:pt x="129" y="97"/>
                    <a:pt x="129" y="97"/>
                    <a:pt x="129" y="97"/>
                  </a:cubicBezTo>
                  <a:lnTo>
                    <a:pt x="129" y="10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80" name="Freeform 30"/>
            <p:cNvSpPr>
              <a:spLocks/>
            </p:cNvSpPr>
            <p:nvPr/>
          </p:nvSpPr>
          <p:spPr bwMode="auto">
            <a:xfrm>
              <a:off x="1417" y="3614"/>
              <a:ext cx="173" cy="143"/>
            </a:xfrm>
            <a:custGeom>
              <a:avLst/>
              <a:gdLst>
                <a:gd name="T0" fmla="*/ 0 w 83"/>
                <a:gd name="T1" fmla="*/ 24 h 69"/>
                <a:gd name="T2" fmla="*/ 8 w 83"/>
                <a:gd name="T3" fmla="*/ 22 h 69"/>
                <a:gd name="T4" fmla="*/ 7 w 83"/>
                <a:gd name="T5" fmla="*/ 17 h 69"/>
                <a:gd name="T6" fmla="*/ 4 w 83"/>
                <a:gd name="T7" fmla="*/ 11 h 69"/>
                <a:gd name="T8" fmla="*/ 7 w 83"/>
                <a:gd name="T9" fmla="*/ 5 h 69"/>
                <a:gd name="T10" fmla="*/ 13 w 83"/>
                <a:gd name="T11" fmla="*/ 4 h 69"/>
                <a:gd name="T12" fmla="*/ 20 w 83"/>
                <a:gd name="T13" fmla="*/ 0 h 69"/>
                <a:gd name="T14" fmla="*/ 24 w 83"/>
                <a:gd name="T15" fmla="*/ 6 h 69"/>
                <a:gd name="T16" fmla="*/ 30 w 83"/>
                <a:gd name="T17" fmla="*/ 3 h 69"/>
                <a:gd name="T18" fmla="*/ 36 w 83"/>
                <a:gd name="T19" fmla="*/ 6 h 69"/>
                <a:gd name="T20" fmla="*/ 41 w 83"/>
                <a:gd name="T21" fmla="*/ 14 h 69"/>
                <a:gd name="T22" fmla="*/ 50 w 83"/>
                <a:gd name="T23" fmla="*/ 8 h 69"/>
                <a:gd name="T24" fmla="*/ 55 w 83"/>
                <a:gd name="T25" fmla="*/ 0 h 69"/>
                <a:gd name="T26" fmla="*/ 64 w 83"/>
                <a:gd name="T27" fmla="*/ 9 h 69"/>
                <a:gd name="T28" fmla="*/ 70 w 83"/>
                <a:gd name="T29" fmla="*/ 4 h 69"/>
                <a:gd name="T30" fmla="*/ 83 w 83"/>
                <a:gd name="T31" fmla="*/ 12 h 69"/>
                <a:gd name="T32" fmla="*/ 81 w 83"/>
                <a:gd name="T33" fmla="*/ 18 h 69"/>
                <a:gd name="T34" fmla="*/ 83 w 83"/>
                <a:gd name="T35" fmla="*/ 23 h 69"/>
                <a:gd name="T36" fmla="*/ 83 w 83"/>
                <a:gd name="T37" fmla="*/ 23 h 69"/>
                <a:gd name="T38" fmla="*/ 82 w 83"/>
                <a:gd name="T39" fmla="*/ 29 h 69"/>
                <a:gd name="T40" fmla="*/ 79 w 83"/>
                <a:gd name="T41" fmla="*/ 34 h 69"/>
                <a:gd name="T42" fmla="*/ 67 w 83"/>
                <a:gd name="T43" fmla="*/ 44 h 69"/>
                <a:gd name="T44" fmla="*/ 61 w 83"/>
                <a:gd name="T45" fmla="*/ 54 h 69"/>
                <a:gd name="T46" fmla="*/ 53 w 83"/>
                <a:gd name="T47" fmla="*/ 56 h 69"/>
                <a:gd name="T48" fmla="*/ 51 w 83"/>
                <a:gd name="T49" fmla="*/ 59 h 69"/>
                <a:gd name="T50" fmla="*/ 43 w 83"/>
                <a:gd name="T51" fmla="*/ 61 h 69"/>
                <a:gd name="T52" fmla="*/ 38 w 83"/>
                <a:gd name="T53" fmla="*/ 69 h 69"/>
                <a:gd name="T54" fmla="*/ 24 w 83"/>
                <a:gd name="T55" fmla="*/ 69 h 69"/>
                <a:gd name="T56" fmla="*/ 24 w 83"/>
                <a:gd name="T57" fmla="*/ 69 h 69"/>
                <a:gd name="T58" fmla="*/ 18 w 83"/>
                <a:gd name="T59" fmla="*/ 59 h 69"/>
                <a:gd name="T60" fmla="*/ 19 w 83"/>
                <a:gd name="T61" fmla="*/ 54 h 69"/>
                <a:gd name="T62" fmla="*/ 14 w 83"/>
                <a:gd name="T63" fmla="*/ 48 h 69"/>
                <a:gd name="T64" fmla="*/ 10 w 83"/>
                <a:gd name="T65" fmla="*/ 39 h 69"/>
                <a:gd name="T66" fmla="*/ 5 w 83"/>
                <a:gd name="T67" fmla="*/ 37 h 69"/>
                <a:gd name="T68" fmla="*/ 3 w 83"/>
                <a:gd name="T69" fmla="*/ 28 h 69"/>
                <a:gd name="T70" fmla="*/ 0 w 83"/>
                <a:gd name="T71"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 h="69">
                  <a:moveTo>
                    <a:pt x="0" y="24"/>
                  </a:moveTo>
                  <a:cubicBezTo>
                    <a:pt x="8" y="22"/>
                    <a:pt x="8" y="22"/>
                    <a:pt x="8" y="22"/>
                  </a:cubicBezTo>
                  <a:cubicBezTo>
                    <a:pt x="7" y="17"/>
                    <a:pt x="7" y="17"/>
                    <a:pt x="7" y="17"/>
                  </a:cubicBezTo>
                  <a:cubicBezTo>
                    <a:pt x="7" y="17"/>
                    <a:pt x="4" y="12"/>
                    <a:pt x="4" y="11"/>
                  </a:cubicBezTo>
                  <a:cubicBezTo>
                    <a:pt x="4" y="10"/>
                    <a:pt x="7" y="5"/>
                    <a:pt x="7" y="5"/>
                  </a:cubicBezTo>
                  <a:cubicBezTo>
                    <a:pt x="13" y="4"/>
                    <a:pt x="13" y="4"/>
                    <a:pt x="13" y="4"/>
                  </a:cubicBezTo>
                  <a:cubicBezTo>
                    <a:pt x="20" y="0"/>
                    <a:pt x="20" y="0"/>
                    <a:pt x="20" y="0"/>
                  </a:cubicBezTo>
                  <a:cubicBezTo>
                    <a:pt x="24" y="6"/>
                    <a:pt x="24" y="6"/>
                    <a:pt x="24" y="6"/>
                  </a:cubicBezTo>
                  <a:cubicBezTo>
                    <a:pt x="30" y="3"/>
                    <a:pt x="30" y="3"/>
                    <a:pt x="30" y="3"/>
                  </a:cubicBezTo>
                  <a:cubicBezTo>
                    <a:pt x="36" y="6"/>
                    <a:pt x="36" y="6"/>
                    <a:pt x="36" y="6"/>
                  </a:cubicBezTo>
                  <a:cubicBezTo>
                    <a:pt x="41" y="14"/>
                    <a:pt x="41" y="14"/>
                    <a:pt x="41" y="14"/>
                  </a:cubicBezTo>
                  <a:cubicBezTo>
                    <a:pt x="50" y="8"/>
                    <a:pt x="50" y="8"/>
                    <a:pt x="50" y="8"/>
                  </a:cubicBezTo>
                  <a:cubicBezTo>
                    <a:pt x="55" y="0"/>
                    <a:pt x="55" y="0"/>
                    <a:pt x="55" y="0"/>
                  </a:cubicBezTo>
                  <a:cubicBezTo>
                    <a:pt x="64" y="9"/>
                    <a:pt x="64" y="9"/>
                    <a:pt x="64" y="9"/>
                  </a:cubicBezTo>
                  <a:cubicBezTo>
                    <a:pt x="70" y="4"/>
                    <a:pt x="70" y="4"/>
                    <a:pt x="70" y="4"/>
                  </a:cubicBezTo>
                  <a:cubicBezTo>
                    <a:pt x="83" y="12"/>
                    <a:pt x="83" y="12"/>
                    <a:pt x="83" y="12"/>
                  </a:cubicBezTo>
                  <a:cubicBezTo>
                    <a:pt x="81" y="18"/>
                    <a:pt x="81" y="18"/>
                    <a:pt x="81" y="18"/>
                  </a:cubicBezTo>
                  <a:cubicBezTo>
                    <a:pt x="83" y="23"/>
                    <a:pt x="83" y="23"/>
                    <a:pt x="83" y="23"/>
                  </a:cubicBezTo>
                  <a:cubicBezTo>
                    <a:pt x="83" y="23"/>
                    <a:pt x="83" y="23"/>
                    <a:pt x="83" y="23"/>
                  </a:cubicBezTo>
                  <a:cubicBezTo>
                    <a:pt x="82" y="29"/>
                    <a:pt x="82" y="29"/>
                    <a:pt x="82" y="29"/>
                  </a:cubicBezTo>
                  <a:cubicBezTo>
                    <a:pt x="79" y="34"/>
                    <a:pt x="79" y="34"/>
                    <a:pt x="79" y="34"/>
                  </a:cubicBezTo>
                  <a:cubicBezTo>
                    <a:pt x="67" y="44"/>
                    <a:pt x="67" y="44"/>
                    <a:pt x="67" y="44"/>
                  </a:cubicBezTo>
                  <a:cubicBezTo>
                    <a:pt x="61" y="54"/>
                    <a:pt x="61" y="54"/>
                    <a:pt x="61" y="54"/>
                  </a:cubicBezTo>
                  <a:cubicBezTo>
                    <a:pt x="53" y="56"/>
                    <a:pt x="53" y="56"/>
                    <a:pt x="53" y="56"/>
                  </a:cubicBezTo>
                  <a:cubicBezTo>
                    <a:pt x="51" y="59"/>
                    <a:pt x="51" y="59"/>
                    <a:pt x="51" y="59"/>
                  </a:cubicBezTo>
                  <a:cubicBezTo>
                    <a:pt x="43" y="61"/>
                    <a:pt x="43" y="61"/>
                    <a:pt x="43" y="61"/>
                  </a:cubicBezTo>
                  <a:cubicBezTo>
                    <a:pt x="38" y="69"/>
                    <a:pt x="38" y="69"/>
                    <a:pt x="38" y="69"/>
                  </a:cubicBezTo>
                  <a:cubicBezTo>
                    <a:pt x="24" y="69"/>
                    <a:pt x="24" y="69"/>
                    <a:pt x="24" y="69"/>
                  </a:cubicBezTo>
                  <a:cubicBezTo>
                    <a:pt x="24" y="69"/>
                    <a:pt x="24" y="69"/>
                    <a:pt x="24" y="69"/>
                  </a:cubicBezTo>
                  <a:cubicBezTo>
                    <a:pt x="18" y="59"/>
                    <a:pt x="18" y="59"/>
                    <a:pt x="18" y="59"/>
                  </a:cubicBezTo>
                  <a:cubicBezTo>
                    <a:pt x="19" y="54"/>
                    <a:pt x="19" y="54"/>
                    <a:pt x="19" y="54"/>
                  </a:cubicBezTo>
                  <a:cubicBezTo>
                    <a:pt x="14" y="48"/>
                    <a:pt x="14" y="48"/>
                    <a:pt x="14" y="48"/>
                  </a:cubicBezTo>
                  <a:cubicBezTo>
                    <a:pt x="10" y="39"/>
                    <a:pt x="10" y="39"/>
                    <a:pt x="10" y="39"/>
                  </a:cubicBezTo>
                  <a:cubicBezTo>
                    <a:pt x="5" y="37"/>
                    <a:pt x="5" y="37"/>
                    <a:pt x="5" y="37"/>
                  </a:cubicBezTo>
                  <a:cubicBezTo>
                    <a:pt x="3" y="28"/>
                    <a:pt x="3" y="28"/>
                    <a:pt x="3" y="28"/>
                  </a:cubicBezTo>
                  <a:lnTo>
                    <a:pt x="0" y="2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81" name="Freeform 31"/>
            <p:cNvSpPr>
              <a:spLocks/>
            </p:cNvSpPr>
            <p:nvPr/>
          </p:nvSpPr>
          <p:spPr bwMode="auto">
            <a:xfrm>
              <a:off x="1371" y="3532"/>
              <a:ext cx="160" cy="132"/>
            </a:xfrm>
            <a:custGeom>
              <a:avLst/>
              <a:gdLst>
                <a:gd name="T0" fmla="*/ 7 w 77"/>
                <a:gd name="T1" fmla="*/ 9 h 63"/>
                <a:gd name="T2" fmla="*/ 12 w 77"/>
                <a:gd name="T3" fmla="*/ 4 h 63"/>
                <a:gd name="T4" fmla="*/ 18 w 77"/>
                <a:gd name="T5" fmla="*/ 9 h 63"/>
                <a:gd name="T6" fmla="*/ 28 w 77"/>
                <a:gd name="T7" fmla="*/ 8 h 63"/>
                <a:gd name="T8" fmla="*/ 27 w 77"/>
                <a:gd name="T9" fmla="*/ 2 h 63"/>
                <a:gd name="T10" fmla="*/ 30 w 77"/>
                <a:gd name="T11" fmla="*/ 0 h 63"/>
                <a:gd name="T12" fmla="*/ 39 w 77"/>
                <a:gd name="T13" fmla="*/ 6 h 63"/>
                <a:gd name="T14" fmla="*/ 39 w 77"/>
                <a:gd name="T15" fmla="*/ 11 h 63"/>
                <a:gd name="T16" fmla="*/ 45 w 77"/>
                <a:gd name="T17" fmla="*/ 10 h 63"/>
                <a:gd name="T18" fmla="*/ 49 w 77"/>
                <a:gd name="T19" fmla="*/ 11 h 63"/>
                <a:gd name="T20" fmla="*/ 61 w 77"/>
                <a:gd name="T21" fmla="*/ 22 h 63"/>
                <a:gd name="T22" fmla="*/ 64 w 77"/>
                <a:gd name="T23" fmla="*/ 21 h 63"/>
                <a:gd name="T24" fmla="*/ 67 w 77"/>
                <a:gd name="T25" fmla="*/ 19 h 63"/>
                <a:gd name="T26" fmla="*/ 70 w 77"/>
                <a:gd name="T27" fmla="*/ 24 h 63"/>
                <a:gd name="T28" fmla="*/ 71 w 77"/>
                <a:gd name="T29" fmla="*/ 30 h 63"/>
                <a:gd name="T30" fmla="*/ 77 w 77"/>
                <a:gd name="T31" fmla="*/ 37 h 63"/>
                <a:gd name="T32" fmla="*/ 77 w 77"/>
                <a:gd name="T33" fmla="*/ 40 h 63"/>
                <a:gd name="T34" fmla="*/ 77 w 77"/>
                <a:gd name="T35" fmla="*/ 39 h 63"/>
                <a:gd name="T36" fmla="*/ 72 w 77"/>
                <a:gd name="T37" fmla="*/ 47 h 63"/>
                <a:gd name="T38" fmla="*/ 63 w 77"/>
                <a:gd name="T39" fmla="*/ 53 h 63"/>
                <a:gd name="T40" fmla="*/ 58 w 77"/>
                <a:gd name="T41" fmla="*/ 45 h 63"/>
                <a:gd name="T42" fmla="*/ 52 w 77"/>
                <a:gd name="T43" fmla="*/ 42 h 63"/>
                <a:gd name="T44" fmla="*/ 46 w 77"/>
                <a:gd name="T45" fmla="*/ 45 h 63"/>
                <a:gd name="T46" fmla="*/ 42 w 77"/>
                <a:gd name="T47" fmla="*/ 39 h 63"/>
                <a:gd name="T48" fmla="*/ 35 w 77"/>
                <a:gd name="T49" fmla="*/ 43 h 63"/>
                <a:gd name="T50" fmla="*/ 29 w 77"/>
                <a:gd name="T51" fmla="*/ 44 h 63"/>
                <a:gd name="T52" fmla="*/ 26 w 77"/>
                <a:gd name="T53" fmla="*/ 50 h 63"/>
                <a:gd name="T54" fmla="*/ 29 w 77"/>
                <a:gd name="T55" fmla="*/ 56 h 63"/>
                <a:gd name="T56" fmla="*/ 30 w 77"/>
                <a:gd name="T57" fmla="*/ 61 h 63"/>
                <a:gd name="T58" fmla="*/ 22 w 77"/>
                <a:gd name="T59" fmla="*/ 63 h 63"/>
                <a:gd name="T60" fmla="*/ 19 w 77"/>
                <a:gd name="T61" fmla="*/ 60 h 63"/>
                <a:gd name="T62" fmla="*/ 7 w 77"/>
                <a:gd name="T63" fmla="*/ 60 h 63"/>
                <a:gd name="T64" fmla="*/ 0 w 77"/>
                <a:gd name="T65" fmla="*/ 49 h 63"/>
                <a:gd name="T66" fmla="*/ 0 w 77"/>
                <a:gd name="T67" fmla="*/ 49 h 63"/>
                <a:gd name="T68" fmla="*/ 9 w 77"/>
                <a:gd name="T69" fmla="*/ 38 h 63"/>
                <a:gd name="T70" fmla="*/ 12 w 77"/>
                <a:gd name="T71" fmla="*/ 32 h 63"/>
                <a:gd name="T72" fmla="*/ 8 w 77"/>
                <a:gd name="T73" fmla="*/ 29 h 63"/>
                <a:gd name="T74" fmla="*/ 10 w 77"/>
                <a:gd name="T75" fmla="*/ 23 h 63"/>
                <a:gd name="T76" fmla="*/ 12 w 77"/>
                <a:gd name="T77" fmla="*/ 17 h 63"/>
                <a:gd name="T78" fmla="*/ 10 w 77"/>
                <a:gd name="T79" fmla="*/ 10 h 63"/>
                <a:gd name="T80" fmla="*/ 7 w 77"/>
                <a:gd name="T8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63">
                  <a:moveTo>
                    <a:pt x="7" y="9"/>
                  </a:moveTo>
                  <a:cubicBezTo>
                    <a:pt x="12" y="4"/>
                    <a:pt x="12" y="4"/>
                    <a:pt x="12" y="4"/>
                  </a:cubicBezTo>
                  <a:cubicBezTo>
                    <a:pt x="18" y="9"/>
                    <a:pt x="18" y="9"/>
                    <a:pt x="18" y="9"/>
                  </a:cubicBezTo>
                  <a:cubicBezTo>
                    <a:pt x="28" y="8"/>
                    <a:pt x="28" y="8"/>
                    <a:pt x="28" y="8"/>
                  </a:cubicBezTo>
                  <a:cubicBezTo>
                    <a:pt x="27" y="2"/>
                    <a:pt x="27" y="2"/>
                    <a:pt x="27" y="2"/>
                  </a:cubicBezTo>
                  <a:cubicBezTo>
                    <a:pt x="30" y="0"/>
                    <a:pt x="30" y="0"/>
                    <a:pt x="30" y="0"/>
                  </a:cubicBezTo>
                  <a:cubicBezTo>
                    <a:pt x="39" y="6"/>
                    <a:pt x="39" y="6"/>
                    <a:pt x="39" y="6"/>
                  </a:cubicBezTo>
                  <a:cubicBezTo>
                    <a:pt x="39" y="11"/>
                    <a:pt x="39" y="11"/>
                    <a:pt x="39" y="11"/>
                  </a:cubicBezTo>
                  <a:cubicBezTo>
                    <a:pt x="45" y="10"/>
                    <a:pt x="45" y="10"/>
                    <a:pt x="45" y="10"/>
                  </a:cubicBezTo>
                  <a:cubicBezTo>
                    <a:pt x="49" y="11"/>
                    <a:pt x="49" y="11"/>
                    <a:pt x="49" y="11"/>
                  </a:cubicBezTo>
                  <a:cubicBezTo>
                    <a:pt x="61" y="22"/>
                    <a:pt x="61" y="22"/>
                    <a:pt x="61" y="22"/>
                  </a:cubicBezTo>
                  <a:cubicBezTo>
                    <a:pt x="64" y="21"/>
                    <a:pt x="64" y="21"/>
                    <a:pt x="64" y="21"/>
                  </a:cubicBezTo>
                  <a:cubicBezTo>
                    <a:pt x="67" y="19"/>
                    <a:pt x="67" y="19"/>
                    <a:pt x="67" y="19"/>
                  </a:cubicBezTo>
                  <a:cubicBezTo>
                    <a:pt x="70" y="24"/>
                    <a:pt x="70" y="24"/>
                    <a:pt x="70" y="24"/>
                  </a:cubicBezTo>
                  <a:cubicBezTo>
                    <a:pt x="71" y="30"/>
                    <a:pt x="71" y="30"/>
                    <a:pt x="71" y="30"/>
                  </a:cubicBezTo>
                  <a:cubicBezTo>
                    <a:pt x="77" y="37"/>
                    <a:pt x="77" y="37"/>
                    <a:pt x="77" y="37"/>
                  </a:cubicBezTo>
                  <a:cubicBezTo>
                    <a:pt x="77" y="40"/>
                    <a:pt x="77" y="40"/>
                    <a:pt x="77" y="40"/>
                  </a:cubicBezTo>
                  <a:cubicBezTo>
                    <a:pt x="77" y="39"/>
                    <a:pt x="77" y="39"/>
                    <a:pt x="77" y="39"/>
                  </a:cubicBezTo>
                  <a:cubicBezTo>
                    <a:pt x="72" y="47"/>
                    <a:pt x="72" y="47"/>
                    <a:pt x="72" y="47"/>
                  </a:cubicBezTo>
                  <a:cubicBezTo>
                    <a:pt x="63" y="53"/>
                    <a:pt x="63" y="53"/>
                    <a:pt x="63" y="53"/>
                  </a:cubicBezTo>
                  <a:cubicBezTo>
                    <a:pt x="58" y="45"/>
                    <a:pt x="58" y="45"/>
                    <a:pt x="58" y="45"/>
                  </a:cubicBezTo>
                  <a:cubicBezTo>
                    <a:pt x="52" y="42"/>
                    <a:pt x="52" y="42"/>
                    <a:pt x="52" y="42"/>
                  </a:cubicBezTo>
                  <a:cubicBezTo>
                    <a:pt x="46" y="45"/>
                    <a:pt x="46" y="45"/>
                    <a:pt x="46" y="45"/>
                  </a:cubicBezTo>
                  <a:cubicBezTo>
                    <a:pt x="42" y="39"/>
                    <a:pt x="42" y="39"/>
                    <a:pt x="42" y="39"/>
                  </a:cubicBezTo>
                  <a:cubicBezTo>
                    <a:pt x="35" y="43"/>
                    <a:pt x="35" y="43"/>
                    <a:pt x="35" y="43"/>
                  </a:cubicBezTo>
                  <a:cubicBezTo>
                    <a:pt x="29" y="44"/>
                    <a:pt x="29" y="44"/>
                    <a:pt x="29" y="44"/>
                  </a:cubicBezTo>
                  <a:cubicBezTo>
                    <a:pt x="29" y="44"/>
                    <a:pt x="26" y="49"/>
                    <a:pt x="26" y="50"/>
                  </a:cubicBezTo>
                  <a:cubicBezTo>
                    <a:pt x="26" y="51"/>
                    <a:pt x="29" y="56"/>
                    <a:pt x="29" y="56"/>
                  </a:cubicBezTo>
                  <a:cubicBezTo>
                    <a:pt x="30" y="61"/>
                    <a:pt x="30" y="61"/>
                    <a:pt x="30" y="61"/>
                  </a:cubicBezTo>
                  <a:cubicBezTo>
                    <a:pt x="22" y="63"/>
                    <a:pt x="22" y="63"/>
                    <a:pt x="22" y="63"/>
                  </a:cubicBezTo>
                  <a:cubicBezTo>
                    <a:pt x="19" y="60"/>
                    <a:pt x="19" y="60"/>
                    <a:pt x="19" y="60"/>
                  </a:cubicBezTo>
                  <a:cubicBezTo>
                    <a:pt x="7" y="60"/>
                    <a:pt x="7" y="60"/>
                    <a:pt x="7" y="60"/>
                  </a:cubicBezTo>
                  <a:cubicBezTo>
                    <a:pt x="0" y="49"/>
                    <a:pt x="0" y="49"/>
                    <a:pt x="0" y="49"/>
                  </a:cubicBezTo>
                  <a:cubicBezTo>
                    <a:pt x="0" y="49"/>
                    <a:pt x="0" y="49"/>
                    <a:pt x="0" y="49"/>
                  </a:cubicBezTo>
                  <a:cubicBezTo>
                    <a:pt x="9" y="38"/>
                    <a:pt x="9" y="38"/>
                    <a:pt x="9" y="38"/>
                  </a:cubicBezTo>
                  <a:cubicBezTo>
                    <a:pt x="12" y="32"/>
                    <a:pt x="12" y="32"/>
                    <a:pt x="12" y="32"/>
                  </a:cubicBezTo>
                  <a:cubicBezTo>
                    <a:pt x="8" y="29"/>
                    <a:pt x="8" y="29"/>
                    <a:pt x="8" y="29"/>
                  </a:cubicBezTo>
                  <a:cubicBezTo>
                    <a:pt x="10" y="23"/>
                    <a:pt x="10" y="23"/>
                    <a:pt x="10" y="23"/>
                  </a:cubicBezTo>
                  <a:cubicBezTo>
                    <a:pt x="10" y="23"/>
                    <a:pt x="12" y="17"/>
                    <a:pt x="12" y="17"/>
                  </a:cubicBezTo>
                  <a:cubicBezTo>
                    <a:pt x="12" y="16"/>
                    <a:pt x="10" y="10"/>
                    <a:pt x="10" y="10"/>
                  </a:cubicBezTo>
                  <a:lnTo>
                    <a:pt x="7" y="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82" name="Freeform 32"/>
            <p:cNvSpPr>
              <a:spLocks/>
            </p:cNvSpPr>
            <p:nvPr/>
          </p:nvSpPr>
          <p:spPr bwMode="auto">
            <a:xfrm>
              <a:off x="1373" y="3218"/>
              <a:ext cx="248" cy="139"/>
            </a:xfrm>
            <a:custGeom>
              <a:avLst/>
              <a:gdLst>
                <a:gd name="T0" fmla="*/ 56 w 248"/>
                <a:gd name="T1" fmla="*/ 12 h 139"/>
                <a:gd name="T2" fmla="*/ 83 w 248"/>
                <a:gd name="T3" fmla="*/ 2 h 139"/>
                <a:gd name="T4" fmla="*/ 104 w 248"/>
                <a:gd name="T5" fmla="*/ 6 h 139"/>
                <a:gd name="T6" fmla="*/ 116 w 248"/>
                <a:gd name="T7" fmla="*/ 0 h 139"/>
                <a:gd name="T8" fmla="*/ 131 w 248"/>
                <a:gd name="T9" fmla="*/ 23 h 139"/>
                <a:gd name="T10" fmla="*/ 148 w 248"/>
                <a:gd name="T11" fmla="*/ 27 h 139"/>
                <a:gd name="T12" fmla="*/ 162 w 248"/>
                <a:gd name="T13" fmla="*/ 41 h 139"/>
                <a:gd name="T14" fmla="*/ 166 w 248"/>
                <a:gd name="T15" fmla="*/ 52 h 139"/>
                <a:gd name="T16" fmla="*/ 189 w 248"/>
                <a:gd name="T17" fmla="*/ 62 h 139"/>
                <a:gd name="T18" fmla="*/ 200 w 248"/>
                <a:gd name="T19" fmla="*/ 81 h 139"/>
                <a:gd name="T20" fmla="*/ 208 w 248"/>
                <a:gd name="T21" fmla="*/ 75 h 139"/>
                <a:gd name="T22" fmla="*/ 221 w 248"/>
                <a:gd name="T23" fmla="*/ 79 h 139"/>
                <a:gd name="T24" fmla="*/ 231 w 248"/>
                <a:gd name="T25" fmla="*/ 62 h 139"/>
                <a:gd name="T26" fmla="*/ 248 w 248"/>
                <a:gd name="T27" fmla="*/ 79 h 139"/>
                <a:gd name="T28" fmla="*/ 242 w 248"/>
                <a:gd name="T29" fmla="*/ 85 h 139"/>
                <a:gd name="T30" fmla="*/ 239 w 248"/>
                <a:gd name="T31" fmla="*/ 121 h 139"/>
                <a:gd name="T32" fmla="*/ 219 w 248"/>
                <a:gd name="T33" fmla="*/ 121 h 139"/>
                <a:gd name="T34" fmla="*/ 208 w 248"/>
                <a:gd name="T35" fmla="*/ 127 h 139"/>
                <a:gd name="T36" fmla="*/ 202 w 248"/>
                <a:gd name="T37" fmla="*/ 123 h 139"/>
                <a:gd name="T38" fmla="*/ 185 w 248"/>
                <a:gd name="T39" fmla="*/ 127 h 139"/>
                <a:gd name="T40" fmla="*/ 175 w 248"/>
                <a:gd name="T41" fmla="*/ 139 h 139"/>
                <a:gd name="T42" fmla="*/ 171 w 248"/>
                <a:gd name="T43" fmla="*/ 133 h 139"/>
                <a:gd name="T44" fmla="*/ 152 w 248"/>
                <a:gd name="T45" fmla="*/ 133 h 139"/>
                <a:gd name="T46" fmla="*/ 141 w 248"/>
                <a:gd name="T47" fmla="*/ 116 h 139"/>
                <a:gd name="T48" fmla="*/ 131 w 248"/>
                <a:gd name="T49" fmla="*/ 114 h 139"/>
                <a:gd name="T50" fmla="*/ 116 w 248"/>
                <a:gd name="T51" fmla="*/ 125 h 139"/>
                <a:gd name="T52" fmla="*/ 106 w 248"/>
                <a:gd name="T53" fmla="*/ 123 h 139"/>
                <a:gd name="T54" fmla="*/ 102 w 248"/>
                <a:gd name="T55" fmla="*/ 131 h 139"/>
                <a:gd name="T56" fmla="*/ 94 w 248"/>
                <a:gd name="T57" fmla="*/ 127 h 139"/>
                <a:gd name="T58" fmla="*/ 83 w 248"/>
                <a:gd name="T59" fmla="*/ 127 h 139"/>
                <a:gd name="T60" fmla="*/ 85 w 248"/>
                <a:gd name="T61" fmla="*/ 112 h 139"/>
                <a:gd name="T62" fmla="*/ 69 w 248"/>
                <a:gd name="T63" fmla="*/ 102 h 139"/>
                <a:gd name="T64" fmla="*/ 73 w 248"/>
                <a:gd name="T65" fmla="*/ 87 h 139"/>
                <a:gd name="T66" fmla="*/ 58 w 248"/>
                <a:gd name="T67" fmla="*/ 87 h 139"/>
                <a:gd name="T68" fmla="*/ 44 w 248"/>
                <a:gd name="T69" fmla="*/ 75 h 139"/>
                <a:gd name="T70" fmla="*/ 41 w 248"/>
                <a:gd name="T71" fmla="*/ 64 h 139"/>
                <a:gd name="T72" fmla="*/ 35 w 248"/>
                <a:gd name="T73" fmla="*/ 64 h 139"/>
                <a:gd name="T74" fmla="*/ 27 w 248"/>
                <a:gd name="T75" fmla="*/ 73 h 139"/>
                <a:gd name="T76" fmla="*/ 19 w 248"/>
                <a:gd name="T77" fmla="*/ 68 h 139"/>
                <a:gd name="T78" fmla="*/ 8 w 248"/>
                <a:gd name="T79" fmla="*/ 68 h 139"/>
                <a:gd name="T80" fmla="*/ 0 w 248"/>
                <a:gd name="T81" fmla="*/ 54 h 139"/>
                <a:gd name="T82" fmla="*/ 2 w 248"/>
                <a:gd name="T83" fmla="*/ 50 h 139"/>
                <a:gd name="T84" fmla="*/ 12 w 248"/>
                <a:gd name="T85" fmla="*/ 50 h 139"/>
                <a:gd name="T86" fmla="*/ 27 w 248"/>
                <a:gd name="T87" fmla="*/ 33 h 139"/>
                <a:gd name="T88" fmla="*/ 35 w 248"/>
                <a:gd name="T89" fmla="*/ 35 h 139"/>
                <a:gd name="T90" fmla="*/ 39 w 248"/>
                <a:gd name="T91" fmla="*/ 25 h 139"/>
                <a:gd name="T92" fmla="*/ 54 w 248"/>
                <a:gd name="T93" fmla="*/ 25 h 139"/>
                <a:gd name="T94" fmla="*/ 56 w 248"/>
                <a:gd name="T9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 h="139">
                  <a:moveTo>
                    <a:pt x="56" y="12"/>
                  </a:moveTo>
                  <a:lnTo>
                    <a:pt x="83" y="2"/>
                  </a:lnTo>
                  <a:lnTo>
                    <a:pt x="104" y="6"/>
                  </a:lnTo>
                  <a:lnTo>
                    <a:pt x="116" y="0"/>
                  </a:lnTo>
                  <a:lnTo>
                    <a:pt x="131" y="23"/>
                  </a:lnTo>
                  <a:lnTo>
                    <a:pt x="148" y="27"/>
                  </a:lnTo>
                  <a:lnTo>
                    <a:pt x="162" y="41"/>
                  </a:lnTo>
                  <a:lnTo>
                    <a:pt x="166" y="52"/>
                  </a:lnTo>
                  <a:lnTo>
                    <a:pt x="189" y="62"/>
                  </a:lnTo>
                  <a:lnTo>
                    <a:pt x="200" y="81"/>
                  </a:lnTo>
                  <a:lnTo>
                    <a:pt x="208" y="75"/>
                  </a:lnTo>
                  <a:lnTo>
                    <a:pt x="221" y="79"/>
                  </a:lnTo>
                  <a:lnTo>
                    <a:pt x="231" y="62"/>
                  </a:lnTo>
                  <a:lnTo>
                    <a:pt x="248" y="79"/>
                  </a:lnTo>
                  <a:lnTo>
                    <a:pt x="242" y="85"/>
                  </a:lnTo>
                  <a:lnTo>
                    <a:pt x="239" y="121"/>
                  </a:lnTo>
                  <a:lnTo>
                    <a:pt x="219" y="121"/>
                  </a:lnTo>
                  <a:lnTo>
                    <a:pt x="208" y="127"/>
                  </a:lnTo>
                  <a:lnTo>
                    <a:pt x="202" y="123"/>
                  </a:lnTo>
                  <a:lnTo>
                    <a:pt x="185" y="127"/>
                  </a:lnTo>
                  <a:lnTo>
                    <a:pt x="175" y="139"/>
                  </a:lnTo>
                  <a:lnTo>
                    <a:pt x="171" y="133"/>
                  </a:lnTo>
                  <a:lnTo>
                    <a:pt x="152" y="133"/>
                  </a:lnTo>
                  <a:lnTo>
                    <a:pt x="141" y="116"/>
                  </a:lnTo>
                  <a:lnTo>
                    <a:pt x="131" y="114"/>
                  </a:lnTo>
                  <a:lnTo>
                    <a:pt x="116" y="125"/>
                  </a:lnTo>
                  <a:lnTo>
                    <a:pt x="106" y="123"/>
                  </a:lnTo>
                  <a:lnTo>
                    <a:pt x="102" y="131"/>
                  </a:lnTo>
                  <a:lnTo>
                    <a:pt x="94" y="127"/>
                  </a:lnTo>
                  <a:lnTo>
                    <a:pt x="83" y="127"/>
                  </a:lnTo>
                  <a:lnTo>
                    <a:pt x="85" y="112"/>
                  </a:lnTo>
                  <a:lnTo>
                    <a:pt x="69" y="102"/>
                  </a:lnTo>
                  <a:lnTo>
                    <a:pt x="73" y="87"/>
                  </a:lnTo>
                  <a:lnTo>
                    <a:pt x="58" y="87"/>
                  </a:lnTo>
                  <a:lnTo>
                    <a:pt x="44" y="75"/>
                  </a:lnTo>
                  <a:lnTo>
                    <a:pt x="41" y="64"/>
                  </a:lnTo>
                  <a:lnTo>
                    <a:pt x="35" y="64"/>
                  </a:lnTo>
                  <a:lnTo>
                    <a:pt x="27" y="73"/>
                  </a:lnTo>
                  <a:lnTo>
                    <a:pt x="19" y="68"/>
                  </a:lnTo>
                  <a:lnTo>
                    <a:pt x="8" y="68"/>
                  </a:lnTo>
                  <a:lnTo>
                    <a:pt x="0" y="54"/>
                  </a:lnTo>
                  <a:lnTo>
                    <a:pt x="2" y="50"/>
                  </a:lnTo>
                  <a:lnTo>
                    <a:pt x="12" y="50"/>
                  </a:lnTo>
                  <a:lnTo>
                    <a:pt x="27" y="33"/>
                  </a:lnTo>
                  <a:lnTo>
                    <a:pt x="35" y="35"/>
                  </a:lnTo>
                  <a:lnTo>
                    <a:pt x="39" y="25"/>
                  </a:lnTo>
                  <a:lnTo>
                    <a:pt x="54" y="25"/>
                  </a:lnTo>
                  <a:lnTo>
                    <a:pt x="56" y="1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83" name="Freeform 33"/>
            <p:cNvSpPr>
              <a:spLocks/>
            </p:cNvSpPr>
            <p:nvPr/>
          </p:nvSpPr>
          <p:spPr bwMode="auto">
            <a:xfrm>
              <a:off x="1323" y="3268"/>
              <a:ext cx="135" cy="118"/>
            </a:xfrm>
            <a:custGeom>
              <a:avLst/>
              <a:gdLst>
                <a:gd name="T0" fmla="*/ 133 w 135"/>
                <a:gd name="T1" fmla="*/ 77 h 118"/>
                <a:gd name="T2" fmla="*/ 116 w 135"/>
                <a:gd name="T3" fmla="*/ 77 h 118"/>
                <a:gd name="T4" fmla="*/ 116 w 135"/>
                <a:gd name="T5" fmla="*/ 89 h 118"/>
                <a:gd name="T6" fmla="*/ 100 w 135"/>
                <a:gd name="T7" fmla="*/ 89 h 118"/>
                <a:gd name="T8" fmla="*/ 89 w 135"/>
                <a:gd name="T9" fmla="*/ 79 h 118"/>
                <a:gd name="T10" fmla="*/ 81 w 135"/>
                <a:gd name="T11" fmla="*/ 87 h 118"/>
                <a:gd name="T12" fmla="*/ 77 w 135"/>
                <a:gd name="T13" fmla="*/ 102 h 118"/>
                <a:gd name="T14" fmla="*/ 66 w 135"/>
                <a:gd name="T15" fmla="*/ 112 h 118"/>
                <a:gd name="T16" fmla="*/ 50 w 135"/>
                <a:gd name="T17" fmla="*/ 114 h 118"/>
                <a:gd name="T18" fmla="*/ 37 w 135"/>
                <a:gd name="T19" fmla="*/ 118 h 118"/>
                <a:gd name="T20" fmla="*/ 41 w 135"/>
                <a:gd name="T21" fmla="*/ 116 h 118"/>
                <a:gd name="T22" fmla="*/ 48 w 135"/>
                <a:gd name="T23" fmla="*/ 75 h 118"/>
                <a:gd name="T24" fmla="*/ 21 w 135"/>
                <a:gd name="T25" fmla="*/ 46 h 118"/>
                <a:gd name="T26" fmla="*/ 4 w 135"/>
                <a:gd name="T27" fmla="*/ 41 h 118"/>
                <a:gd name="T28" fmla="*/ 4 w 135"/>
                <a:gd name="T29" fmla="*/ 31 h 118"/>
                <a:gd name="T30" fmla="*/ 8 w 135"/>
                <a:gd name="T31" fmla="*/ 16 h 118"/>
                <a:gd name="T32" fmla="*/ 0 w 135"/>
                <a:gd name="T33" fmla="*/ 8 h 118"/>
                <a:gd name="T34" fmla="*/ 10 w 135"/>
                <a:gd name="T35" fmla="*/ 0 h 118"/>
                <a:gd name="T36" fmla="*/ 31 w 135"/>
                <a:gd name="T37" fmla="*/ 0 h 118"/>
                <a:gd name="T38" fmla="*/ 35 w 135"/>
                <a:gd name="T39" fmla="*/ 6 h 118"/>
                <a:gd name="T40" fmla="*/ 50 w 135"/>
                <a:gd name="T41" fmla="*/ 8 h 118"/>
                <a:gd name="T42" fmla="*/ 50 w 135"/>
                <a:gd name="T43" fmla="*/ 4 h 118"/>
                <a:gd name="T44" fmla="*/ 58 w 135"/>
                <a:gd name="T45" fmla="*/ 18 h 118"/>
                <a:gd name="T46" fmla="*/ 69 w 135"/>
                <a:gd name="T47" fmla="*/ 18 h 118"/>
                <a:gd name="T48" fmla="*/ 77 w 135"/>
                <a:gd name="T49" fmla="*/ 23 h 118"/>
                <a:gd name="T50" fmla="*/ 85 w 135"/>
                <a:gd name="T51" fmla="*/ 14 h 118"/>
                <a:gd name="T52" fmla="*/ 91 w 135"/>
                <a:gd name="T53" fmla="*/ 14 h 118"/>
                <a:gd name="T54" fmla="*/ 94 w 135"/>
                <a:gd name="T55" fmla="*/ 25 h 118"/>
                <a:gd name="T56" fmla="*/ 108 w 135"/>
                <a:gd name="T57" fmla="*/ 37 h 118"/>
                <a:gd name="T58" fmla="*/ 123 w 135"/>
                <a:gd name="T59" fmla="*/ 37 h 118"/>
                <a:gd name="T60" fmla="*/ 119 w 135"/>
                <a:gd name="T61" fmla="*/ 52 h 118"/>
                <a:gd name="T62" fmla="*/ 135 w 135"/>
                <a:gd name="T63" fmla="*/ 62 h 118"/>
                <a:gd name="T64" fmla="*/ 133 w 135"/>
                <a:gd name="T65" fmla="*/ 7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18">
                  <a:moveTo>
                    <a:pt x="133" y="77"/>
                  </a:moveTo>
                  <a:lnTo>
                    <a:pt x="116" y="77"/>
                  </a:lnTo>
                  <a:lnTo>
                    <a:pt x="116" y="89"/>
                  </a:lnTo>
                  <a:lnTo>
                    <a:pt x="100" y="89"/>
                  </a:lnTo>
                  <a:lnTo>
                    <a:pt x="89" y="79"/>
                  </a:lnTo>
                  <a:lnTo>
                    <a:pt x="81" y="87"/>
                  </a:lnTo>
                  <a:lnTo>
                    <a:pt x="77" y="102"/>
                  </a:lnTo>
                  <a:lnTo>
                    <a:pt x="66" y="112"/>
                  </a:lnTo>
                  <a:lnTo>
                    <a:pt x="50" y="114"/>
                  </a:lnTo>
                  <a:lnTo>
                    <a:pt x="37" y="118"/>
                  </a:lnTo>
                  <a:lnTo>
                    <a:pt x="41" y="116"/>
                  </a:lnTo>
                  <a:lnTo>
                    <a:pt x="48" y="75"/>
                  </a:lnTo>
                  <a:lnTo>
                    <a:pt x="21" y="46"/>
                  </a:lnTo>
                  <a:lnTo>
                    <a:pt x="4" y="41"/>
                  </a:lnTo>
                  <a:lnTo>
                    <a:pt x="4" y="31"/>
                  </a:lnTo>
                  <a:lnTo>
                    <a:pt x="8" y="16"/>
                  </a:lnTo>
                  <a:lnTo>
                    <a:pt x="0" y="8"/>
                  </a:lnTo>
                  <a:lnTo>
                    <a:pt x="10" y="0"/>
                  </a:lnTo>
                  <a:lnTo>
                    <a:pt x="31" y="0"/>
                  </a:lnTo>
                  <a:lnTo>
                    <a:pt x="35" y="6"/>
                  </a:lnTo>
                  <a:lnTo>
                    <a:pt x="50" y="8"/>
                  </a:lnTo>
                  <a:lnTo>
                    <a:pt x="50" y="4"/>
                  </a:lnTo>
                  <a:lnTo>
                    <a:pt x="58" y="18"/>
                  </a:lnTo>
                  <a:lnTo>
                    <a:pt x="69" y="18"/>
                  </a:lnTo>
                  <a:lnTo>
                    <a:pt x="77" y="23"/>
                  </a:lnTo>
                  <a:lnTo>
                    <a:pt x="85" y="14"/>
                  </a:lnTo>
                  <a:lnTo>
                    <a:pt x="91" y="14"/>
                  </a:lnTo>
                  <a:lnTo>
                    <a:pt x="94" y="25"/>
                  </a:lnTo>
                  <a:lnTo>
                    <a:pt x="108" y="37"/>
                  </a:lnTo>
                  <a:lnTo>
                    <a:pt x="123" y="37"/>
                  </a:lnTo>
                  <a:lnTo>
                    <a:pt x="119" y="52"/>
                  </a:lnTo>
                  <a:lnTo>
                    <a:pt x="135" y="62"/>
                  </a:lnTo>
                  <a:lnTo>
                    <a:pt x="133" y="7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84" name="Freeform 34"/>
            <p:cNvSpPr>
              <a:spLocks/>
            </p:cNvSpPr>
            <p:nvPr/>
          </p:nvSpPr>
          <p:spPr bwMode="auto">
            <a:xfrm>
              <a:off x="1262" y="3264"/>
              <a:ext cx="109" cy="139"/>
            </a:xfrm>
            <a:custGeom>
              <a:avLst/>
              <a:gdLst>
                <a:gd name="T0" fmla="*/ 102 w 109"/>
                <a:gd name="T1" fmla="*/ 120 h 139"/>
                <a:gd name="T2" fmla="*/ 98 w 109"/>
                <a:gd name="T3" fmla="*/ 122 h 139"/>
                <a:gd name="T4" fmla="*/ 84 w 109"/>
                <a:gd name="T5" fmla="*/ 125 h 139"/>
                <a:gd name="T6" fmla="*/ 75 w 109"/>
                <a:gd name="T7" fmla="*/ 133 h 139"/>
                <a:gd name="T8" fmla="*/ 67 w 109"/>
                <a:gd name="T9" fmla="*/ 133 h 139"/>
                <a:gd name="T10" fmla="*/ 59 w 109"/>
                <a:gd name="T11" fmla="*/ 139 h 139"/>
                <a:gd name="T12" fmla="*/ 50 w 109"/>
                <a:gd name="T13" fmla="*/ 135 h 139"/>
                <a:gd name="T14" fmla="*/ 38 w 109"/>
                <a:gd name="T15" fmla="*/ 125 h 139"/>
                <a:gd name="T16" fmla="*/ 36 w 109"/>
                <a:gd name="T17" fmla="*/ 116 h 139"/>
                <a:gd name="T18" fmla="*/ 27 w 109"/>
                <a:gd name="T19" fmla="*/ 110 h 139"/>
                <a:gd name="T20" fmla="*/ 21 w 109"/>
                <a:gd name="T21" fmla="*/ 100 h 139"/>
                <a:gd name="T22" fmla="*/ 19 w 109"/>
                <a:gd name="T23" fmla="*/ 100 h 139"/>
                <a:gd name="T24" fmla="*/ 21 w 109"/>
                <a:gd name="T25" fmla="*/ 87 h 139"/>
                <a:gd name="T26" fmla="*/ 27 w 109"/>
                <a:gd name="T27" fmla="*/ 75 h 139"/>
                <a:gd name="T28" fmla="*/ 27 w 109"/>
                <a:gd name="T29" fmla="*/ 64 h 139"/>
                <a:gd name="T30" fmla="*/ 13 w 109"/>
                <a:gd name="T31" fmla="*/ 58 h 139"/>
                <a:gd name="T32" fmla="*/ 13 w 109"/>
                <a:gd name="T33" fmla="*/ 41 h 139"/>
                <a:gd name="T34" fmla="*/ 4 w 109"/>
                <a:gd name="T35" fmla="*/ 43 h 139"/>
                <a:gd name="T36" fmla="*/ 0 w 109"/>
                <a:gd name="T37" fmla="*/ 33 h 139"/>
                <a:gd name="T38" fmla="*/ 9 w 109"/>
                <a:gd name="T39" fmla="*/ 27 h 139"/>
                <a:gd name="T40" fmla="*/ 11 w 109"/>
                <a:gd name="T41" fmla="*/ 18 h 139"/>
                <a:gd name="T42" fmla="*/ 15 w 109"/>
                <a:gd name="T43" fmla="*/ 10 h 139"/>
                <a:gd name="T44" fmla="*/ 21 w 109"/>
                <a:gd name="T45" fmla="*/ 0 h 139"/>
                <a:gd name="T46" fmla="*/ 44 w 109"/>
                <a:gd name="T47" fmla="*/ 16 h 139"/>
                <a:gd name="T48" fmla="*/ 61 w 109"/>
                <a:gd name="T49" fmla="*/ 12 h 139"/>
                <a:gd name="T50" fmla="*/ 69 w 109"/>
                <a:gd name="T51" fmla="*/ 20 h 139"/>
                <a:gd name="T52" fmla="*/ 65 w 109"/>
                <a:gd name="T53" fmla="*/ 35 h 139"/>
                <a:gd name="T54" fmla="*/ 65 w 109"/>
                <a:gd name="T55" fmla="*/ 45 h 139"/>
                <a:gd name="T56" fmla="*/ 82 w 109"/>
                <a:gd name="T57" fmla="*/ 50 h 139"/>
                <a:gd name="T58" fmla="*/ 109 w 109"/>
                <a:gd name="T59" fmla="*/ 79 h 139"/>
                <a:gd name="T60" fmla="*/ 102 w 109"/>
                <a:gd name="T61" fmla="*/ 12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9">
                  <a:moveTo>
                    <a:pt x="102" y="120"/>
                  </a:moveTo>
                  <a:lnTo>
                    <a:pt x="98" y="122"/>
                  </a:lnTo>
                  <a:lnTo>
                    <a:pt x="84" y="125"/>
                  </a:lnTo>
                  <a:lnTo>
                    <a:pt x="75" y="133"/>
                  </a:lnTo>
                  <a:lnTo>
                    <a:pt x="67" y="133"/>
                  </a:lnTo>
                  <a:lnTo>
                    <a:pt x="59" y="139"/>
                  </a:lnTo>
                  <a:lnTo>
                    <a:pt x="50" y="135"/>
                  </a:lnTo>
                  <a:lnTo>
                    <a:pt x="38" y="125"/>
                  </a:lnTo>
                  <a:lnTo>
                    <a:pt x="36" y="116"/>
                  </a:lnTo>
                  <a:lnTo>
                    <a:pt x="27" y="110"/>
                  </a:lnTo>
                  <a:lnTo>
                    <a:pt x="21" y="100"/>
                  </a:lnTo>
                  <a:lnTo>
                    <a:pt x="19" y="100"/>
                  </a:lnTo>
                  <a:lnTo>
                    <a:pt x="21" y="87"/>
                  </a:lnTo>
                  <a:lnTo>
                    <a:pt x="27" y="75"/>
                  </a:lnTo>
                  <a:lnTo>
                    <a:pt x="27" y="64"/>
                  </a:lnTo>
                  <a:lnTo>
                    <a:pt x="13" y="58"/>
                  </a:lnTo>
                  <a:lnTo>
                    <a:pt x="13" y="41"/>
                  </a:lnTo>
                  <a:lnTo>
                    <a:pt x="4" y="43"/>
                  </a:lnTo>
                  <a:lnTo>
                    <a:pt x="0" y="33"/>
                  </a:lnTo>
                  <a:lnTo>
                    <a:pt x="9" y="27"/>
                  </a:lnTo>
                  <a:lnTo>
                    <a:pt x="11" y="18"/>
                  </a:lnTo>
                  <a:lnTo>
                    <a:pt x="15" y="10"/>
                  </a:lnTo>
                  <a:lnTo>
                    <a:pt x="21" y="0"/>
                  </a:lnTo>
                  <a:lnTo>
                    <a:pt x="44" y="16"/>
                  </a:lnTo>
                  <a:lnTo>
                    <a:pt x="61" y="12"/>
                  </a:lnTo>
                  <a:lnTo>
                    <a:pt x="69" y="20"/>
                  </a:lnTo>
                  <a:lnTo>
                    <a:pt x="65" y="35"/>
                  </a:lnTo>
                  <a:lnTo>
                    <a:pt x="65" y="45"/>
                  </a:lnTo>
                  <a:lnTo>
                    <a:pt x="82" y="50"/>
                  </a:lnTo>
                  <a:lnTo>
                    <a:pt x="109" y="79"/>
                  </a:lnTo>
                  <a:lnTo>
                    <a:pt x="102" y="12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85" name="Freeform 35"/>
            <p:cNvSpPr>
              <a:spLocks/>
            </p:cNvSpPr>
            <p:nvPr/>
          </p:nvSpPr>
          <p:spPr bwMode="auto">
            <a:xfrm>
              <a:off x="1283" y="3159"/>
              <a:ext cx="146" cy="121"/>
            </a:xfrm>
            <a:custGeom>
              <a:avLst/>
              <a:gdLst>
                <a:gd name="T0" fmla="*/ 63 w 146"/>
                <a:gd name="T1" fmla="*/ 0 h 121"/>
                <a:gd name="T2" fmla="*/ 88 w 146"/>
                <a:gd name="T3" fmla="*/ 0 h 121"/>
                <a:gd name="T4" fmla="*/ 111 w 146"/>
                <a:gd name="T5" fmla="*/ 21 h 121"/>
                <a:gd name="T6" fmla="*/ 119 w 146"/>
                <a:gd name="T7" fmla="*/ 15 h 121"/>
                <a:gd name="T8" fmla="*/ 127 w 146"/>
                <a:gd name="T9" fmla="*/ 25 h 121"/>
                <a:gd name="T10" fmla="*/ 127 w 146"/>
                <a:gd name="T11" fmla="*/ 52 h 121"/>
                <a:gd name="T12" fmla="*/ 146 w 146"/>
                <a:gd name="T13" fmla="*/ 71 h 121"/>
                <a:gd name="T14" fmla="*/ 144 w 146"/>
                <a:gd name="T15" fmla="*/ 84 h 121"/>
                <a:gd name="T16" fmla="*/ 129 w 146"/>
                <a:gd name="T17" fmla="*/ 84 h 121"/>
                <a:gd name="T18" fmla="*/ 125 w 146"/>
                <a:gd name="T19" fmla="*/ 94 h 121"/>
                <a:gd name="T20" fmla="*/ 117 w 146"/>
                <a:gd name="T21" fmla="*/ 92 h 121"/>
                <a:gd name="T22" fmla="*/ 102 w 146"/>
                <a:gd name="T23" fmla="*/ 109 h 121"/>
                <a:gd name="T24" fmla="*/ 92 w 146"/>
                <a:gd name="T25" fmla="*/ 109 h 121"/>
                <a:gd name="T26" fmla="*/ 90 w 146"/>
                <a:gd name="T27" fmla="*/ 117 h 121"/>
                <a:gd name="T28" fmla="*/ 75 w 146"/>
                <a:gd name="T29" fmla="*/ 115 h 121"/>
                <a:gd name="T30" fmla="*/ 71 w 146"/>
                <a:gd name="T31" fmla="*/ 109 h 121"/>
                <a:gd name="T32" fmla="*/ 50 w 146"/>
                <a:gd name="T33" fmla="*/ 109 h 121"/>
                <a:gd name="T34" fmla="*/ 40 w 146"/>
                <a:gd name="T35" fmla="*/ 117 h 121"/>
                <a:gd name="T36" fmla="*/ 23 w 146"/>
                <a:gd name="T37" fmla="*/ 121 h 121"/>
                <a:gd name="T38" fmla="*/ 0 w 146"/>
                <a:gd name="T39" fmla="*/ 105 h 121"/>
                <a:gd name="T40" fmla="*/ 2 w 146"/>
                <a:gd name="T41" fmla="*/ 100 h 121"/>
                <a:gd name="T42" fmla="*/ 6 w 146"/>
                <a:gd name="T43" fmla="*/ 86 h 121"/>
                <a:gd name="T44" fmla="*/ 29 w 146"/>
                <a:gd name="T45" fmla="*/ 71 h 121"/>
                <a:gd name="T46" fmla="*/ 23 w 146"/>
                <a:gd name="T47" fmla="*/ 55 h 121"/>
                <a:gd name="T48" fmla="*/ 31 w 146"/>
                <a:gd name="T49" fmla="*/ 48 h 121"/>
                <a:gd name="T50" fmla="*/ 29 w 146"/>
                <a:gd name="T51" fmla="*/ 30 h 121"/>
                <a:gd name="T52" fmla="*/ 40 w 146"/>
                <a:gd name="T53" fmla="*/ 23 h 121"/>
                <a:gd name="T54" fmla="*/ 44 w 146"/>
                <a:gd name="T55" fmla="*/ 23 h 121"/>
                <a:gd name="T56" fmla="*/ 50 w 146"/>
                <a:gd name="T57" fmla="*/ 9 h 121"/>
                <a:gd name="T58" fmla="*/ 63 w 146"/>
                <a:gd name="T5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21">
                  <a:moveTo>
                    <a:pt x="63" y="0"/>
                  </a:moveTo>
                  <a:lnTo>
                    <a:pt x="88" y="0"/>
                  </a:lnTo>
                  <a:lnTo>
                    <a:pt x="111" y="21"/>
                  </a:lnTo>
                  <a:lnTo>
                    <a:pt x="119" y="15"/>
                  </a:lnTo>
                  <a:lnTo>
                    <a:pt x="127" y="25"/>
                  </a:lnTo>
                  <a:lnTo>
                    <a:pt x="127" y="52"/>
                  </a:lnTo>
                  <a:lnTo>
                    <a:pt x="146" y="71"/>
                  </a:lnTo>
                  <a:lnTo>
                    <a:pt x="144" y="84"/>
                  </a:lnTo>
                  <a:lnTo>
                    <a:pt x="129" y="84"/>
                  </a:lnTo>
                  <a:lnTo>
                    <a:pt x="125" y="94"/>
                  </a:lnTo>
                  <a:lnTo>
                    <a:pt x="117" y="92"/>
                  </a:lnTo>
                  <a:lnTo>
                    <a:pt x="102" y="109"/>
                  </a:lnTo>
                  <a:lnTo>
                    <a:pt x="92" y="109"/>
                  </a:lnTo>
                  <a:lnTo>
                    <a:pt x="90" y="117"/>
                  </a:lnTo>
                  <a:lnTo>
                    <a:pt x="75" y="115"/>
                  </a:lnTo>
                  <a:lnTo>
                    <a:pt x="71" y="109"/>
                  </a:lnTo>
                  <a:lnTo>
                    <a:pt x="50" y="109"/>
                  </a:lnTo>
                  <a:lnTo>
                    <a:pt x="40" y="117"/>
                  </a:lnTo>
                  <a:lnTo>
                    <a:pt x="23" y="121"/>
                  </a:lnTo>
                  <a:lnTo>
                    <a:pt x="0" y="105"/>
                  </a:lnTo>
                  <a:lnTo>
                    <a:pt x="2" y="100"/>
                  </a:lnTo>
                  <a:lnTo>
                    <a:pt x="6" y="86"/>
                  </a:lnTo>
                  <a:lnTo>
                    <a:pt x="29" y="71"/>
                  </a:lnTo>
                  <a:lnTo>
                    <a:pt x="23" y="55"/>
                  </a:lnTo>
                  <a:lnTo>
                    <a:pt x="31" y="48"/>
                  </a:lnTo>
                  <a:lnTo>
                    <a:pt x="29" y="30"/>
                  </a:lnTo>
                  <a:lnTo>
                    <a:pt x="40" y="23"/>
                  </a:lnTo>
                  <a:lnTo>
                    <a:pt x="44" y="23"/>
                  </a:lnTo>
                  <a:lnTo>
                    <a:pt x="50" y="9"/>
                  </a:lnTo>
                  <a:lnTo>
                    <a:pt x="63"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86" name="Freeform 36"/>
            <p:cNvSpPr>
              <a:spLocks/>
            </p:cNvSpPr>
            <p:nvPr/>
          </p:nvSpPr>
          <p:spPr bwMode="auto">
            <a:xfrm>
              <a:off x="1083" y="3072"/>
              <a:ext cx="263" cy="173"/>
            </a:xfrm>
            <a:custGeom>
              <a:avLst/>
              <a:gdLst>
                <a:gd name="T0" fmla="*/ 0 w 263"/>
                <a:gd name="T1" fmla="*/ 64 h 173"/>
                <a:gd name="T2" fmla="*/ 6 w 263"/>
                <a:gd name="T3" fmla="*/ 52 h 173"/>
                <a:gd name="T4" fmla="*/ 17 w 263"/>
                <a:gd name="T5" fmla="*/ 48 h 173"/>
                <a:gd name="T6" fmla="*/ 25 w 263"/>
                <a:gd name="T7" fmla="*/ 33 h 173"/>
                <a:gd name="T8" fmla="*/ 23 w 263"/>
                <a:gd name="T9" fmla="*/ 19 h 173"/>
                <a:gd name="T10" fmla="*/ 33 w 263"/>
                <a:gd name="T11" fmla="*/ 12 h 173"/>
                <a:gd name="T12" fmla="*/ 38 w 263"/>
                <a:gd name="T13" fmla="*/ 0 h 173"/>
                <a:gd name="T14" fmla="*/ 48 w 263"/>
                <a:gd name="T15" fmla="*/ 8 h 173"/>
                <a:gd name="T16" fmla="*/ 69 w 263"/>
                <a:gd name="T17" fmla="*/ 12 h 173"/>
                <a:gd name="T18" fmla="*/ 75 w 263"/>
                <a:gd name="T19" fmla="*/ 19 h 173"/>
                <a:gd name="T20" fmla="*/ 88 w 263"/>
                <a:gd name="T21" fmla="*/ 19 h 173"/>
                <a:gd name="T22" fmla="*/ 90 w 263"/>
                <a:gd name="T23" fmla="*/ 25 h 173"/>
                <a:gd name="T24" fmla="*/ 106 w 263"/>
                <a:gd name="T25" fmla="*/ 25 h 173"/>
                <a:gd name="T26" fmla="*/ 117 w 263"/>
                <a:gd name="T27" fmla="*/ 31 h 173"/>
                <a:gd name="T28" fmla="*/ 123 w 263"/>
                <a:gd name="T29" fmla="*/ 31 h 173"/>
                <a:gd name="T30" fmla="*/ 131 w 263"/>
                <a:gd name="T31" fmla="*/ 23 h 173"/>
                <a:gd name="T32" fmla="*/ 144 w 263"/>
                <a:gd name="T33" fmla="*/ 25 h 173"/>
                <a:gd name="T34" fmla="*/ 152 w 263"/>
                <a:gd name="T35" fmla="*/ 16 h 173"/>
                <a:gd name="T36" fmla="*/ 167 w 263"/>
                <a:gd name="T37" fmla="*/ 19 h 173"/>
                <a:gd name="T38" fmla="*/ 169 w 263"/>
                <a:gd name="T39" fmla="*/ 29 h 173"/>
                <a:gd name="T40" fmla="*/ 175 w 263"/>
                <a:gd name="T41" fmla="*/ 39 h 173"/>
                <a:gd name="T42" fmla="*/ 186 w 263"/>
                <a:gd name="T43" fmla="*/ 39 h 173"/>
                <a:gd name="T44" fmla="*/ 196 w 263"/>
                <a:gd name="T45" fmla="*/ 50 h 173"/>
                <a:gd name="T46" fmla="*/ 202 w 263"/>
                <a:gd name="T47" fmla="*/ 46 h 173"/>
                <a:gd name="T48" fmla="*/ 202 w 263"/>
                <a:gd name="T49" fmla="*/ 42 h 173"/>
                <a:gd name="T50" fmla="*/ 234 w 263"/>
                <a:gd name="T51" fmla="*/ 60 h 173"/>
                <a:gd name="T52" fmla="*/ 261 w 263"/>
                <a:gd name="T53" fmla="*/ 60 h 173"/>
                <a:gd name="T54" fmla="*/ 263 w 263"/>
                <a:gd name="T55" fmla="*/ 87 h 173"/>
                <a:gd name="T56" fmla="*/ 250 w 263"/>
                <a:gd name="T57" fmla="*/ 96 h 173"/>
                <a:gd name="T58" fmla="*/ 244 w 263"/>
                <a:gd name="T59" fmla="*/ 110 h 173"/>
                <a:gd name="T60" fmla="*/ 240 w 263"/>
                <a:gd name="T61" fmla="*/ 110 h 173"/>
                <a:gd name="T62" fmla="*/ 229 w 263"/>
                <a:gd name="T63" fmla="*/ 117 h 173"/>
                <a:gd name="T64" fmla="*/ 231 w 263"/>
                <a:gd name="T65" fmla="*/ 135 h 173"/>
                <a:gd name="T66" fmla="*/ 223 w 263"/>
                <a:gd name="T67" fmla="*/ 142 h 173"/>
                <a:gd name="T68" fmla="*/ 229 w 263"/>
                <a:gd name="T69" fmla="*/ 158 h 173"/>
                <a:gd name="T70" fmla="*/ 206 w 263"/>
                <a:gd name="T71" fmla="*/ 173 h 173"/>
                <a:gd name="T72" fmla="*/ 190 w 263"/>
                <a:gd name="T73" fmla="*/ 169 h 173"/>
                <a:gd name="T74" fmla="*/ 171 w 263"/>
                <a:gd name="T75" fmla="*/ 160 h 173"/>
                <a:gd name="T76" fmla="*/ 163 w 263"/>
                <a:gd name="T77" fmla="*/ 160 h 173"/>
                <a:gd name="T78" fmla="*/ 146 w 263"/>
                <a:gd name="T79" fmla="*/ 152 h 173"/>
                <a:gd name="T80" fmla="*/ 133 w 263"/>
                <a:gd name="T81" fmla="*/ 150 h 173"/>
                <a:gd name="T82" fmla="*/ 125 w 263"/>
                <a:gd name="T83" fmla="*/ 133 h 173"/>
                <a:gd name="T84" fmla="*/ 113 w 263"/>
                <a:gd name="T85" fmla="*/ 144 h 173"/>
                <a:gd name="T86" fmla="*/ 100 w 263"/>
                <a:gd name="T87" fmla="*/ 144 h 173"/>
                <a:gd name="T88" fmla="*/ 100 w 263"/>
                <a:gd name="T89" fmla="*/ 146 h 173"/>
                <a:gd name="T90" fmla="*/ 90 w 263"/>
                <a:gd name="T91" fmla="*/ 131 h 173"/>
                <a:gd name="T92" fmla="*/ 77 w 263"/>
                <a:gd name="T93" fmla="*/ 121 h 173"/>
                <a:gd name="T94" fmla="*/ 75 w 263"/>
                <a:gd name="T95" fmla="*/ 110 h 173"/>
                <a:gd name="T96" fmla="*/ 69 w 263"/>
                <a:gd name="T97" fmla="*/ 108 h 173"/>
                <a:gd name="T98" fmla="*/ 58 w 263"/>
                <a:gd name="T99" fmla="*/ 110 h 173"/>
                <a:gd name="T100" fmla="*/ 46 w 263"/>
                <a:gd name="T101" fmla="*/ 112 h 173"/>
                <a:gd name="T102" fmla="*/ 15 w 263"/>
                <a:gd name="T103" fmla="*/ 87 h 173"/>
                <a:gd name="T104" fmla="*/ 15 w 263"/>
                <a:gd name="T105" fmla="*/ 75 h 173"/>
                <a:gd name="T106" fmla="*/ 0 w 263"/>
                <a:gd name="T107" fmla="*/ 6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3" h="173">
                  <a:moveTo>
                    <a:pt x="0" y="64"/>
                  </a:moveTo>
                  <a:lnTo>
                    <a:pt x="6" y="52"/>
                  </a:lnTo>
                  <a:lnTo>
                    <a:pt x="17" y="48"/>
                  </a:lnTo>
                  <a:lnTo>
                    <a:pt x="25" y="33"/>
                  </a:lnTo>
                  <a:lnTo>
                    <a:pt x="23" y="19"/>
                  </a:lnTo>
                  <a:lnTo>
                    <a:pt x="33" y="12"/>
                  </a:lnTo>
                  <a:lnTo>
                    <a:pt x="38" y="0"/>
                  </a:lnTo>
                  <a:lnTo>
                    <a:pt x="48" y="8"/>
                  </a:lnTo>
                  <a:lnTo>
                    <a:pt x="69" y="12"/>
                  </a:lnTo>
                  <a:lnTo>
                    <a:pt x="75" y="19"/>
                  </a:lnTo>
                  <a:lnTo>
                    <a:pt x="88" y="19"/>
                  </a:lnTo>
                  <a:lnTo>
                    <a:pt x="90" y="25"/>
                  </a:lnTo>
                  <a:lnTo>
                    <a:pt x="106" y="25"/>
                  </a:lnTo>
                  <a:lnTo>
                    <a:pt x="117" y="31"/>
                  </a:lnTo>
                  <a:lnTo>
                    <a:pt x="123" y="31"/>
                  </a:lnTo>
                  <a:lnTo>
                    <a:pt x="131" y="23"/>
                  </a:lnTo>
                  <a:lnTo>
                    <a:pt x="144" y="25"/>
                  </a:lnTo>
                  <a:lnTo>
                    <a:pt x="152" y="16"/>
                  </a:lnTo>
                  <a:lnTo>
                    <a:pt x="167" y="19"/>
                  </a:lnTo>
                  <a:lnTo>
                    <a:pt x="169" y="29"/>
                  </a:lnTo>
                  <a:lnTo>
                    <a:pt x="175" y="39"/>
                  </a:lnTo>
                  <a:lnTo>
                    <a:pt x="186" y="39"/>
                  </a:lnTo>
                  <a:lnTo>
                    <a:pt x="196" y="50"/>
                  </a:lnTo>
                  <a:lnTo>
                    <a:pt x="202" y="46"/>
                  </a:lnTo>
                  <a:lnTo>
                    <a:pt x="202" y="42"/>
                  </a:lnTo>
                  <a:lnTo>
                    <a:pt x="234" y="60"/>
                  </a:lnTo>
                  <a:lnTo>
                    <a:pt x="261" y="60"/>
                  </a:lnTo>
                  <a:lnTo>
                    <a:pt x="263" y="87"/>
                  </a:lnTo>
                  <a:lnTo>
                    <a:pt x="250" y="96"/>
                  </a:lnTo>
                  <a:lnTo>
                    <a:pt x="244" y="110"/>
                  </a:lnTo>
                  <a:lnTo>
                    <a:pt x="240" y="110"/>
                  </a:lnTo>
                  <a:lnTo>
                    <a:pt x="229" y="117"/>
                  </a:lnTo>
                  <a:lnTo>
                    <a:pt x="231" y="135"/>
                  </a:lnTo>
                  <a:lnTo>
                    <a:pt x="223" y="142"/>
                  </a:lnTo>
                  <a:lnTo>
                    <a:pt x="229" y="158"/>
                  </a:lnTo>
                  <a:lnTo>
                    <a:pt x="206" y="173"/>
                  </a:lnTo>
                  <a:lnTo>
                    <a:pt x="190" y="169"/>
                  </a:lnTo>
                  <a:lnTo>
                    <a:pt x="171" y="160"/>
                  </a:lnTo>
                  <a:lnTo>
                    <a:pt x="163" y="160"/>
                  </a:lnTo>
                  <a:lnTo>
                    <a:pt x="146" y="152"/>
                  </a:lnTo>
                  <a:lnTo>
                    <a:pt x="133" y="150"/>
                  </a:lnTo>
                  <a:lnTo>
                    <a:pt x="125" y="133"/>
                  </a:lnTo>
                  <a:lnTo>
                    <a:pt x="113" y="144"/>
                  </a:lnTo>
                  <a:lnTo>
                    <a:pt x="100" y="144"/>
                  </a:lnTo>
                  <a:lnTo>
                    <a:pt x="100" y="146"/>
                  </a:lnTo>
                  <a:lnTo>
                    <a:pt x="90" y="131"/>
                  </a:lnTo>
                  <a:lnTo>
                    <a:pt x="77" y="121"/>
                  </a:lnTo>
                  <a:lnTo>
                    <a:pt x="75" y="110"/>
                  </a:lnTo>
                  <a:lnTo>
                    <a:pt x="69" y="108"/>
                  </a:lnTo>
                  <a:lnTo>
                    <a:pt x="58" y="110"/>
                  </a:lnTo>
                  <a:lnTo>
                    <a:pt x="46" y="112"/>
                  </a:lnTo>
                  <a:lnTo>
                    <a:pt x="15" y="87"/>
                  </a:lnTo>
                  <a:lnTo>
                    <a:pt x="15" y="75"/>
                  </a:lnTo>
                  <a:lnTo>
                    <a:pt x="0" y="6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87" name="Freeform 37"/>
            <p:cNvSpPr>
              <a:spLocks/>
            </p:cNvSpPr>
            <p:nvPr/>
          </p:nvSpPr>
          <p:spPr bwMode="auto">
            <a:xfrm>
              <a:off x="1006" y="3124"/>
              <a:ext cx="177" cy="156"/>
            </a:xfrm>
            <a:custGeom>
              <a:avLst/>
              <a:gdLst>
                <a:gd name="T0" fmla="*/ 3 w 85"/>
                <a:gd name="T1" fmla="*/ 66 h 75"/>
                <a:gd name="T2" fmla="*/ 5 w 85"/>
                <a:gd name="T3" fmla="*/ 61 h 75"/>
                <a:gd name="T4" fmla="*/ 6 w 85"/>
                <a:gd name="T5" fmla="*/ 54 h 75"/>
                <a:gd name="T6" fmla="*/ 1 w 85"/>
                <a:gd name="T7" fmla="*/ 47 h 75"/>
                <a:gd name="T8" fmla="*/ 5 w 85"/>
                <a:gd name="T9" fmla="*/ 41 h 75"/>
                <a:gd name="T10" fmla="*/ 4 w 85"/>
                <a:gd name="T11" fmla="*/ 34 h 75"/>
                <a:gd name="T12" fmla="*/ 10 w 85"/>
                <a:gd name="T13" fmla="*/ 25 h 75"/>
                <a:gd name="T14" fmla="*/ 10 w 85"/>
                <a:gd name="T15" fmla="*/ 16 h 75"/>
                <a:gd name="T16" fmla="*/ 20 w 85"/>
                <a:gd name="T17" fmla="*/ 12 h 75"/>
                <a:gd name="T18" fmla="*/ 26 w 85"/>
                <a:gd name="T19" fmla="*/ 4 h 75"/>
                <a:gd name="T20" fmla="*/ 29 w 85"/>
                <a:gd name="T21" fmla="*/ 0 h 75"/>
                <a:gd name="T22" fmla="*/ 34 w 85"/>
                <a:gd name="T23" fmla="*/ 0 h 75"/>
                <a:gd name="T24" fmla="*/ 37 w 85"/>
                <a:gd name="T25" fmla="*/ 6 h 75"/>
                <a:gd name="T26" fmla="*/ 44 w 85"/>
                <a:gd name="T27" fmla="*/ 11 h 75"/>
                <a:gd name="T28" fmla="*/ 44 w 85"/>
                <a:gd name="T29" fmla="*/ 17 h 75"/>
                <a:gd name="T30" fmla="*/ 59 w 85"/>
                <a:gd name="T31" fmla="*/ 29 h 75"/>
                <a:gd name="T32" fmla="*/ 65 w 85"/>
                <a:gd name="T33" fmla="*/ 28 h 75"/>
                <a:gd name="T34" fmla="*/ 70 w 85"/>
                <a:gd name="T35" fmla="*/ 27 h 75"/>
                <a:gd name="T36" fmla="*/ 73 w 85"/>
                <a:gd name="T37" fmla="*/ 28 h 75"/>
                <a:gd name="T38" fmla="*/ 74 w 85"/>
                <a:gd name="T39" fmla="*/ 33 h 75"/>
                <a:gd name="T40" fmla="*/ 80 w 85"/>
                <a:gd name="T41" fmla="*/ 38 h 75"/>
                <a:gd name="T42" fmla="*/ 85 w 85"/>
                <a:gd name="T43" fmla="*/ 45 h 75"/>
                <a:gd name="T44" fmla="*/ 84 w 85"/>
                <a:gd name="T45" fmla="*/ 53 h 75"/>
                <a:gd name="T46" fmla="*/ 77 w 85"/>
                <a:gd name="T47" fmla="*/ 55 h 75"/>
                <a:gd name="T48" fmla="*/ 70 w 85"/>
                <a:gd name="T49" fmla="*/ 65 h 75"/>
                <a:gd name="T50" fmla="*/ 62 w 85"/>
                <a:gd name="T51" fmla="*/ 64 h 75"/>
                <a:gd name="T52" fmla="*/ 54 w 85"/>
                <a:gd name="T53" fmla="*/ 69 h 75"/>
                <a:gd name="T54" fmla="*/ 47 w 85"/>
                <a:gd name="T55" fmla="*/ 63 h 75"/>
                <a:gd name="T56" fmla="*/ 42 w 85"/>
                <a:gd name="T57" fmla="*/ 65 h 75"/>
                <a:gd name="T58" fmla="*/ 38 w 85"/>
                <a:gd name="T59" fmla="*/ 57 h 75"/>
                <a:gd name="T60" fmla="*/ 32 w 85"/>
                <a:gd name="T61" fmla="*/ 57 h 75"/>
                <a:gd name="T62" fmla="*/ 29 w 85"/>
                <a:gd name="T63" fmla="*/ 61 h 75"/>
                <a:gd name="T64" fmla="*/ 25 w 85"/>
                <a:gd name="T65" fmla="*/ 62 h 75"/>
                <a:gd name="T66" fmla="*/ 23 w 85"/>
                <a:gd name="T67" fmla="*/ 64 h 75"/>
                <a:gd name="T68" fmla="*/ 23 w 85"/>
                <a:gd name="T69" fmla="*/ 63 h 75"/>
                <a:gd name="T70" fmla="*/ 13 w 85"/>
                <a:gd name="T71" fmla="*/ 67 h 75"/>
                <a:gd name="T72" fmla="*/ 7 w 85"/>
                <a:gd name="T73" fmla="*/ 75 h 75"/>
                <a:gd name="T74" fmla="*/ 5 w 85"/>
                <a:gd name="T75" fmla="*/ 68 h 75"/>
                <a:gd name="T76" fmla="*/ 3 w 85"/>
                <a:gd name="T7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75">
                  <a:moveTo>
                    <a:pt x="3" y="66"/>
                  </a:moveTo>
                  <a:cubicBezTo>
                    <a:pt x="4" y="65"/>
                    <a:pt x="4" y="64"/>
                    <a:pt x="5" y="61"/>
                  </a:cubicBezTo>
                  <a:cubicBezTo>
                    <a:pt x="5" y="56"/>
                    <a:pt x="6" y="57"/>
                    <a:pt x="6" y="54"/>
                  </a:cubicBezTo>
                  <a:cubicBezTo>
                    <a:pt x="6" y="51"/>
                    <a:pt x="2" y="50"/>
                    <a:pt x="1" y="47"/>
                  </a:cubicBezTo>
                  <a:cubicBezTo>
                    <a:pt x="0" y="43"/>
                    <a:pt x="5" y="43"/>
                    <a:pt x="5" y="41"/>
                  </a:cubicBezTo>
                  <a:cubicBezTo>
                    <a:pt x="6" y="39"/>
                    <a:pt x="4" y="36"/>
                    <a:pt x="4" y="34"/>
                  </a:cubicBezTo>
                  <a:cubicBezTo>
                    <a:pt x="3" y="31"/>
                    <a:pt x="8" y="27"/>
                    <a:pt x="10" y="25"/>
                  </a:cubicBezTo>
                  <a:cubicBezTo>
                    <a:pt x="11" y="23"/>
                    <a:pt x="10" y="18"/>
                    <a:pt x="10" y="16"/>
                  </a:cubicBezTo>
                  <a:cubicBezTo>
                    <a:pt x="11" y="13"/>
                    <a:pt x="17" y="13"/>
                    <a:pt x="20" y="12"/>
                  </a:cubicBezTo>
                  <a:cubicBezTo>
                    <a:pt x="24" y="11"/>
                    <a:pt x="21" y="6"/>
                    <a:pt x="26" y="4"/>
                  </a:cubicBezTo>
                  <a:cubicBezTo>
                    <a:pt x="28" y="3"/>
                    <a:pt x="29" y="2"/>
                    <a:pt x="29" y="0"/>
                  </a:cubicBezTo>
                  <a:cubicBezTo>
                    <a:pt x="34" y="0"/>
                    <a:pt x="34" y="0"/>
                    <a:pt x="34" y="0"/>
                  </a:cubicBezTo>
                  <a:cubicBezTo>
                    <a:pt x="37" y="6"/>
                    <a:pt x="37" y="6"/>
                    <a:pt x="37" y="6"/>
                  </a:cubicBezTo>
                  <a:cubicBezTo>
                    <a:pt x="44" y="11"/>
                    <a:pt x="44" y="11"/>
                    <a:pt x="44" y="11"/>
                  </a:cubicBezTo>
                  <a:cubicBezTo>
                    <a:pt x="44" y="17"/>
                    <a:pt x="44" y="17"/>
                    <a:pt x="44" y="17"/>
                  </a:cubicBezTo>
                  <a:cubicBezTo>
                    <a:pt x="59" y="29"/>
                    <a:pt x="59" y="29"/>
                    <a:pt x="59" y="29"/>
                  </a:cubicBezTo>
                  <a:cubicBezTo>
                    <a:pt x="65" y="28"/>
                    <a:pt x="65" y="28"/>
                    <a:pt x="65" y="28"/>
                  </a:cubicBezTo>
                  <a:cubicBezTo>
                    <a:pt x="70" y="27"/>
                    <a:pt x="70" y="27"/>
                    <a:pt x="70" y="27"/>
                  </a:cubicBezTo>
                  <a:cubicBezTo>
                    <a:pt x="73" y="28"/>
                    <a:pt x="73" y="28"/>
                    <a:pt x="73" y="28"/>
                  </a:cubicBezTo>
                  <a:cubicBezTo>
                    <a:pt x="74" y="33"/>
                    <a:pt x="74" y="33"/>
                    <a:pt x="74" y="33"/>
                  </a:cubicBezTo>
                  <a:cubicBezTo>
                    <a:pt x="80" y="38"/>
                    <a:pt x="80" y="38"/>
                    <a:pt x="80" y="38"/>
                  </a:cubicBezTo>
                  <a:cubicBezTo>
                    <a:pt x="85" y="45"/>
                    <a:pt x="85" y="45"/>
                    <a:pt x="85" y="45"/>
                  </a:cubicBezTo>
                  <a:cubicBezTo>
                    <a:pt x="84" y="53"/>
                    <a:pt x="84" y="53"/>
                    <a:pt x="84" y="53"/>
                  </a:cubicBezTo>
                  <a:cubicBezTo>
                    <a:pt x="77" y="55"/>
                    <a:pt x="77" y="55"/>
                    <a:pt x="77" y="55"/>
                  </a:cubicBezTo>
                  <a:cubicBezTo>
                    <a:pt x="70" y="65"/>
                    <a:pt x="70" y="65"/>
                    <a:pt x="70" y="65"/>
                  </a:cubicBezTo>
                  <a:cubicBezTo>
                    <a:pt x="62" y="64"/>
                    <a:pt x="62" y="64"/>
                    <a:pt x="62" y="64"/>
                  </a:cubicBezTo>
                  <a:cubicBezTo>
                    <a:pt x="54" y="69"/>
                    <a:pt x="54" y="69"/>
                    <a:pt x="54" y="69"/>
                  </a:cubicBezTo>
                  <a:cubicBezTo>
                    <a:pt x="47" y="63"/>
                    <a:pt x="47" y="63"/>
                    <a:pt x="47" y="63"/>
                  </a:cubicBezTo>
                  <a:cubicBezTo>
                    <a:pt x="42" y="65"/>
                    <a:pt x="42" y="65"/>
                    <a:pt x="42" y="65"/>
                  </a:cubicBezTo>
                  <a:cubicBezTo>
                    <a:pt x="38" y="57"/>
                    <a:pt x="38" y="57"/>
                    <a:pt x="38" y="57"/>
                  </a:cubicBezTo>
                  <a:cubicBezTo>
                    <a:pt x="32" y="57"/>
                    <a:pt x="32" y="57"/>
                    <a:pt x="32" y="57"/>
                  </a:cubicBezTo>
                  <a:cubicBezTo>
                    <a:pt x="29" y="61"/>
                    <a:pt x="29" y="61"/>
                    <a:pt x="29" y="61"/>
                  </a:cubicBezTo>
                  <a:cubicBezTo>
                    <a:pt x="25" y="62"/>
                    <a:pt x="25" y="62"/>
                    <a:pt x="25" y="62"/>
                  </a:cubicBezTo>
                  <a:cubicBezTo>
                    <a:pt x="23" y="64"/>
                    <a:pt x="23" y="64"/>
                    <a:pt x="23" y="64"/>
                  </a:cubicBezTo>
                  <a:cubicBezTo>
                    <a:pt x="23" y="63"/>
                    <a:pt x="23" y="63"/>
                    <a:pt x="23" y="63"/>
                  </a:cubicBezTo>
                  <a:cubicBezTo>
                    <a:pt x="13" y="67"/>
                    <a:pt x="13" y="67"/>
                    <a:pt x="13" y="67"/>
                  </a:cubicBezTo>
                  <a:cubicBezTo>
                    <a:pt x="7" y="75"/>
                    <a:pt x="7" y="75"/>
                    <a:pt x="7" y="75"/>
                  </a:cubicBezTo>
                  <a:cubicBezTo>
                    <a:pt x="5" y="68"/>
                    <a:pt x="5" y="68"/>
                    <a:pt x="5" y="68"/>
                  </a:cubicBezTo>
                  <a:lnTo>
                    <a:pt x="3" y="6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88" name="Freeform 38"/>
            <p:cNvSpPr>
              <a:spLocks/>
            </p:cNvSpPr>
            <p:nvPr/>
          </p:nvSpPr>
          <p:spPr bwMode="auto">
            <a:xfrm>
              <a:off x="931" y="3236"/>
              <a:ext cx="135" cy="132"/>
            </a:xfrm>
            <a:custGeom>
              <a:avLst/>
              <a:gdLst>
                <a:gd name="T0" fmla="*/ 28 w 65"/>
                <a:gd name="T1" fmla="*/ 59 h 63"/>
                <a:gd name="T2" fmla="*/ 29 w 65"/>
                <a:gd name="T3" fmla="*/ 47 h 63"/>
                <a:gd name="T4" fmla="*/ 23 w 65"/>
                <a:gd name="T5" fmla="*/ 40 h 63"/>
                <a:gd name="T6" fmla="*/ 14 w 65"/>
                <a:gd name="T7" fmla="*/ 37 h 63"/>
                <a:gd name="T8" fmla="*/ 11 w 65"/>
                <a:gd name="T9" fmla="*/ 31 h 63"/>
                <a:gd name="T10" fmla="*/ 5 w 65"/>
                <a:gd name="T11" fmla="*/ 31 h 63"/>
                <a:gd name="T12" fmla="*/ 1 w 65"/>
                <a:gd name="T13" fmla="*/ 27 h 63"/>
                <a:gd name="T14" fmla="*/ 5 w 65"/>
                <a:gd name="T15" fmla="*/ 18 h 63"/>
                <a:gd name="T16" fmla="*/ 12 w 65"/>
                <a:gd name="T17" fmla="*/ 7 h 63"/>
                <a:gd name="T18" fmla="*/ 18 w 65"/>
                <a:gd name="T19" fmla="*/ 1 h 63"/>
                <a:gd name="T20" fmla="*/ 23 w 65"/>
                <a:gd name="T21" fmla="*/ 8 h 63"/>
                <a:gd name="T22" fmla="*/ 34 w 65"/>
                <a:gd name="T23" fmla="*/ 13 h 63"/>
                <a:gd name="T24" fmla="*/ 39 w 65"/>
                <a:gd name="T25" fmla="*/ 12 h 63"/>
                <a:gd name="T26" fmla="*/ 41 w 65"/>
                <a:gd name="T27" fmla="*/ 14 h 63"/>
                <a:gd name="T28" fmla="*/ 43 w 65"/>
                <a:gd name="T29" fmla="*/ 21 h 63"/>
                <a:gd name="T30" fmla="*/ 49 w 65"/>
                <a:gd name="T31" fmla="*/ 13 h 63"/>
                <a:gd name="T32" fmla="*/ 59 w 65"/>
                <a:gd name="T33" fmla="*/ 9 h 63"/>
                <a:gd name="T34" fmla="*/ 61 w 65"/>
                <a:gd name="T35" fmla="*/ 10 h 63"/>
                <a:gd name="T36" fmla="*/ 62 w 65"/>
                <a:gd name="T37" fmla="*/ 18 h 63"/>
                <a:gd name="T38" fmla="*/ 63 w 65"/>
                <a:gd name="T39" fmla="*/ 23 h 63"/>
                <a:gd name="T40" fmla="*/ 63 w 65"/>
                <a:gd name="T41" fmla="*/ 29 h 63"/>
                <a:gd name="T42" fmla="*/ 59 w 65"/>
                <a:gd name="T43" fmla="*/ 32 h 63"/>
                <a:gd name="T44" fmla="*/ 60 w 65"/>
                <a:gd name="T45" fmla="*/ 36 h 63"/>
                <a:gd name="T46" fmla="*/ 65 w 65"/>
                <a:gd name="T47" fmla="*/ 41 h 63"/>
                <a:gd name="T48" fmla="*/ 65 w 65"/>
                <a:gd name="T49" fmla="*/ 45 h 63"/>
                <a:gd name="T50" fmla="*/ 62 w 65"/>
                <a:gd name="T51" fmla="*/ 46 h 63"/>
                <a:gd name="T52" fmla="*/ 62 w 65"/>
                <a:gd name="T53" fmla="*/ 51 h 63"/>
                <a:gd name="T54" fmla="*/ 59 w 65"/>
                <a:gd name="T55" fmla="*/ 53 h 63"/>
                <a:gd name="T56" fmla="*/ 56 w 65"/>
                <a:gd name="T57" fmla="*/ 49 h 63"/>
                <a:gd name="T58" fmla="*/ 50 w 65"/>
                <a:gd name="T59" fmla="*/ 51 h 63"/>
                <a:gd name="T60" fmla="*/ 50 w 65"/>
                <a:gd name="T61" fmla="*/ 57 h 63"/>
                <a:gd name="T62" fmla="*/ 44 w 65"/>
                <a:gd name="T63" fmla="*/ 59 h 63"/>
                <a:gd name="T64" fmla="*/ 43 w 65"/>
                <a:gd name="T65" fmla="*/ 63 h 63"/>
                <a:gd name="T66" fmla="*/ 38 w 65"/>
                <a:gd name="T67" fmla="*/ 61 h 63"/>
                <a:gd name="T68" fmla="*/ 32 w 65"/>
                <a:gd name="T69" fmla="*/ 60 h 63"/>
                <a:gd name="T70" fmla="*/ 27 w 65"/>
                <a:gd name="T71" fmla="*/ 60 h 63"/>
                <a:gd name="T72" fmla="*/ 28 w 65"/>
                <a:gd name="T7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3">
                  <a:moveTo>
                    <a:pt x="28" y="59"/>
                  </a:moveTo>
                  <a:cubicBezTo>
                    <a:pt x="30" y="56"/>
                    <a:pt x="30" y="51"/>
                    <a:pt x="29" y="47"/>
                  </a:cubicBezTo>
                  <a:cubicBezTo>
                    <a:pt x="29" y="43"/>
                    <a:pt x="25" y="43"/>
                    <a:pt x="23" y="40"/>
                  </a:cubicBezTo>
                  <a:cubicBezTo>
                    <a:pt x="21" y="37"/>
                    <a:pt x="15" y="40"/>
                    <a:pt x="14" y="37"/>
                  </a:cubicBezTo>
                  <a:cubicBezTo>
                    <a:pt x="14" y="34"/>
                    <a:pt x="12" y="31"/>
                    <a:pt x="11" y="31"/>
                  </a:cubicBezTo>
                  <a:cubicBezTo>
                    <a:pt x="10" y="31"/>
                    <a:pt x="8" y="31"/>
                    <a:pt x="5" y="31"/>
                  </a:cubicBezTo>
                  <a:cubicBezTo>
                    <a:pt x="2" y="32"/>
                    <a:pt x="0" y="31"/>
                    <a:pt x="1" y="27"/>
                  </a:cubicBezTo>
                  <a:cubicBezTo>
                    <a:pt x="1" y="23"/>
                    <a:pt x="4" y="21"/>
                    <a:pt x="5" y="18"/>
                  </a:cubicBezTo>
                  <a:cubicBezTo>
                    <a:pt x="5" y="15"/>
                    <a:pt x="12" y="14"/>
                    <a:pt x="12" y="7"/>
                  </a:cubicBezTo>
                  <a:cubicBezTo>
                    <a:pt x="12" y="0"/>
                    <a:pt x="15" y="1"/>
                    <a:pt x="18" y="1"/>
                  </a:cubicBezTo>
                  <a:cubicBezTo>
                    <a:pt x="21" y="1"/>
                    <a:pt x="23" y="2"/>
                    <a:pt x="23" y="8"/>
                  </a:cubicBezTo>
                  <a:cubicBezTo>
                    <a:pt x="23" y="14"/>
                    <a:pt x="29" y="13"/>
                    <a:pt x="34" y="13"/>
                  </a:cubicBezTo>
                  <a:cubicBezTo>
                    <a:pt x="36" y="13"/>
                    <a:pt x="38" y="13"/>
                    <a:pt x="39" y="12"/>
                  </a:cubicBezTo>
                  <a:cubicBezTo>
                    <a:pt x="41" y="14"/>
                    <a:pt x="41" y="14"/>
                    <a:pt x="41" y="14"/>
                  </a:cubicBezTo>
                  <a:cubicBezTo>
                    <a:pt x="43" y="21"/>
                    <a:pt x="43" y="21"/>
                    <a:pt x="43" y="21"/>
                  </a:cubicBezTo>
                  <a:cubicBezTo>
                    <a:pt x="49" y="13"/>
                    <a:pt x="49" y="13"/>
                    <a:pt x="49" y="13"/>
                  </a:cubicBezTo>
                  <a:cubicBezTo>
                    <a:pt x="59" y="9"/>
                    <a:pt x="59" y="9"/>
                    <a:pt x="59" y="9"/>
                  </a:cubicBezTo>
                  <a:cubicBezTo>
                    <a:pt x="61" y="10"/>
                    <a:pt x="61" y="10"/>
                    <a:pt x="61" y="10"/>
                  </a:cubicBezTo>
                  <a:cubicBezTo>
                    <a:pt x="62" y="18"/>
                    <a:pt x="62" y="18"/>
                    <a:pt x="62" y="18"/>
                  </a:cubicBezTo>
                  <a:cubicBezTo>
                    <a:pt x="63" y="23"/>
                    <a:pt x="63" y="23"/>
                    <a:pt x="63" y="23"/>
                  </a:cubicBezTo>
                  <a:cubicBezTo>
                    <a:pt x="63" y="29"/>
                    <a:pt x="63" y="29"/>
                    <a:pt x="63" y="29"/>
                  </a:cubicBezTo>
                  <a:cubicBezTo>
                    <a:pt x="59" y="32"/>
                    <a:pt x="59" y="32"/>
                    <a:pt x="59" y="32"/>
                  </a:cubicBezTo>
                  <a:cubicBezTo>
                    <a:pt x="60" y="36"/>
                    <a:pt x="60" y="36"/>
                    <a:pt x="60" y="36"/>
                  </a:cubicBezTo>
                  <a:cubicBezTo>
                    <a:pt x="65" y="41"/>
                    <a:pt x="65" y="41"/>
                    <a:pt x="65" y="41"/>
                  </a:cubicBezTo>
                  <a:cubicBezTo>
                    <a:pt x="65" y="45"/>
                    <a:pt x="65" y="45"/>
                    <a:pt x="65" y="45"/>
                  </a:cubicBezTo>
                  <a:cubicBezTo>
                    <a:pt x="62" y="46"/>
                    <a:pt x="62" y="46"/>
                    <a:pt x="62" y="46"/>
                  </a:cubicBezTo>
                  <a:cubicBezTo>
                    <a:pt x="62" y="51"/>
                    <a:pt x="62" y="51"/>
                    <a:pt x="62" y="51"/>
                  </a:cubicBezTo>
                  <a:cubicBezTo>
                    <a:pt x="59" y="53"/>
                    <a:pt x="59" y="53"/>
                    <a:pt x="59" y="53"/>
                  </a:cubicBezTo>
                  <a:cubicBezTo>
                    <a:pt x="56" y="49"/>
                    <a:pt x="56" y="49"/>
                    <a:pt x="56" y="49"/>
                  </a:cubicBezTo>
                  <a:cubicBezTo>
                    <a:pt x="50" y="51"/>
                    <a:pt x="50" y="51"/>
                    <a:pt x="50" y="51"/>
                  </a:cubicBezTo>
                  <a:cubicBezTo>
                    <a:pt x="50" y="57"/>
                    <a:pt x="50" y="57"/>
                    <a:pt x="50" y="57"/>
                  </a:cubicBezTo>
                  <a:cubicBezTo>
                    <a:pt x="44" y="59"/>
                    <a:pt x="44" y="59"/>
                    <a:pt x="44" y="59"/>
                  </a:cubicBezTo>
                  <a:cubicBezTo>
                    <a:pt x="43" y="63"/>
                    <a:pt x="43" y="63"/>
                    <a:pt x="43" y="63"/>
                  </a:cubicBezTo>
                  <a:cubicBezTo>
                    <a:pt x="38" y="61"/>
                    <a:pt x="38" y="61"/>
                    <a:pt x="38" y="61"/>
                  </a:cubicBezTo>
                  <a:cubicBezTo>
                    <a:pt x="32" y="60"/>
                    <a:pt x="32" y="60"/>
                    <a:pt x="32" y="60"/>
                  </a:cubicBezTo>
                  <a:cubicBezTo>
                    <a:pt x="27" y="60"/>
                    <a:pt x="27" y="60"/>
                    <a:pt x="27" y="60"/>
                  </a:cubicBezTo>
                  <a:lnTo>
                    <a:pt x="28" y="5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89" name="Freeform 39"/>
            <p:cNvSpPr>
              <a:spLocks/>
            </p:cNvSpPr>
            <p:nvPr/>
          </p:nvSpPr>
          <p:spPr bwMode="auto">
            <a:xfrm>
              <a:off x="958" y="3361"/>
              <a:ext cx="138" cy="138"/>
            </a:xfrm>
            <a:custGeom>
              <a:avLst/>
              <a:gdLst>
                <a:gd name="T0" fmla="*/ 4 w 66"/>
                <a:gd name="T1" fmla="*/ 42 h 66"/>
                <a:gd name="T2" fmla="*/ 6 w 66"/>
                <a:gd name="T3" fmla="*/ 40 h 66"/>
                <a:gd name="T4" fmla="*/ 8 w 66"/>
                <a:gd name="T5" fmla="*/ 28 h 66"/>
                <a:gd name="T6" fmla="*/ 2 w 66"/>
                <a:gd name="T7" fmla="*/ 20 h 66"/>
                <a:gd name="T8" fmla="*/ 5 w 66"/>
                <a:gd name="T9" fmla="*/ 8 h 66"/>
                <a:gd name="T10" fmla="*/ 11 w 66"/>
                <a:gd name="T11" fmla="*/ 7 h 66"/>
                <a:gd name="T12" fmla="*/ 14 w 66"/>
                <a:gd name="T13" fmla="*/ 0 h 66"/>
                <a:gd name="T14" fmla="*/ 19 w 66"/>
                <a:gd name="T15" fmla="*/ 0 h 66"/>
                <a:gd name="T16" fmla="*/ 25 w 66"/>
                <a:gd name="T17" fmla="*/ 1 h 66"/>
                <a:gd name="T18" fmla="*/ 30 w 66"/>
                <a:gd name="T19" fmla="*/ 3 h 66"/>
                <a:gd name="T20" fmla="*/ 37 w 66"/>
                <a:gd name="T21" fmla="*/ 7 h 66"/>
                <a:gd name="T22" fmla="*/ 39 w 66"/>
                <a:gd name="T23" fmla="*/ 15 h 66"/>
                <a:gd name="T24" fmla="*/ 43 w 66"/>
                <a:gd name="T25" fmla="*/ 15 h 66"/>
                <a:gd name="T26" fmla="*/ 46 w 66"/>
                <a:gd name="T27" fmla="*/ 22 h 66"/>
                <a:gd name="T28" fmla="*/ 50 w 66"/>
                <a:gd name="T29" fmla="*/ 31 h 66"/>
                <a:gd name="T30" fmla="*/ 51 w 66"/>
                <a:gd name="T31" fmla="*/ 38 h 66"/>
                <a:gd name="T32" fmla="*/ 59 w 66"/>
                <a:gd name="T33" fmla="*/ 43 h 66"/>
                <a:gd name="T34" fmla="*/ 58 w 66"/>
                <a:gd name="T35" fmla="*/ 48 h 66"/>
                <a:gd name="T36" fmla="*/ 66 w 66"/>
                <a:gd name="T37" fmla="*/ 55 h 66"/>
                <a:gd name="T38" fmla="*/ 62 w 66"/>
                <a:gd name="T39" fmla="*/ 57 h 66"/>
                <a:gd name="T40" fmla="*/ 58 w 66"/>
                <a:gd name="T41" fmla="*/ 56 h 66"/>
                <a:gd name="T42" fmla="*/ 55 w 66"/>
                <a:gd name="T43" fmla="*/ 58 h 66"/>
                <a:gd name="T44" fmla="*/ 54 w 66"/>
                <a:gd name="T45" fmla="*/ 64 h 66"/>
                <a:gd name="T46" fmla="*/ 52 w 66"/>
                <a:gd name="T47" fmla="*/ 64 h 66"/>
                <a:gd name="T48" fmla="*/ 51 w 66"/>
                <a:gd name="T49" fmla="*/ 66 h 66"/>
                <a:gd name="T50" fmla="*/ 45 w 66"/>
                <a:gd name="T51" fmla="*/ 57 h 66"/>
                <a:gd name="T52" fmla="*/ 34 w 66"/>
                <a:gd name="T53" fmla="*/ 50 h 66"/>
                <a:gd name="T54" fmla="*/ 24 w 66"/>
                <a:gd name="T55" fmla="*/ 50 h 66"/>
                <a:gd name="T56" fmla="*/ 22 w 66"/>
                <a:gd name="T57" fmla="*/ 44 h 66"/>
                <a:gd name="T58" fmla="*/ 17 w 66"/>
                <a:gd name="T59" fmla="*/ 39 h 66"/>
                <a:gd name="T60" fmla="*/ 16 w 66"/>
                <a:gd name="T61" fmla="*/ 43 h 66"/>
                <a:gd name="T62" fmla="*/ 10 w 66"/>
                <a:gd name="T63" fmla="*/ 43 h 66"/>
                <a:gd name="T64" fmla="*/ 4 w 66"/>
                <a:gd name="T65"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6">
                  <a:moveTo>
                    <a:pt x="4" y="42"/>
                  </a:moveTo>
                  <a:cubicBezTo>
                    <a:pt x="5" y="41"/>
                    <a:pt x="6" y="40"/>
                    <a:pt x="6" y="40"/>
                  </a:cubicBezTo>
                  <a:cubicBezTo>
                    <a:pt x="8" y="38"/>
                    <a:pt x="8" y="31"/>
                    <a:pt x="8" y="28"/>
                  </a:cubicBezTo>
                  <a:cubicBezTo>
                    <a:pt x="8" y="25"/>
                    <a:pt x="4" y="22"/>
                    <a:pt x="2" y="20"/>
                  </a:cubicBezTo>
                  <a:cubicBezTo>
                    <a:pt x="0" y="18"/>
                    <a:pt x="3" y="12"/>
                    <a:pt x="5" y="8"/>
                  </a:cubicBezTo>
                  <a:cubicBezTo>
                    <a:pt x="7" y="4"/>
                    <a:pt x="8" y="5"/>
                    <a:pt x="11" y="7"/>
                  </a:cubicBezTo>
                  <a:cubicBezTo>
                    <a:pt x="14" y="9"/>
                    <a:pt x="12" y="3"/>
                    <a:pt x="14" y="0"/>
                  </a:cubicBezTo>
                  <a:cubicBezTo>
                    <a:pt x="19" y="0"/>
                    <a:pt x="19" y="0"/>
                    <a:pt x="19" y="0"/>
                  </a:cubicBezTo>
                  <a:cubicBezTo>
                    <a:pt x="25" y="1"/>
                    <a:pt x="25" y="1"/>
                    <a:pt x="25" y="1"/>
                  </a:cubicBezTo>
                  <a:cubicBezTo>
                    <a:pt x="30" y="3"/>
                    <a:pt x="30" y="3"/>
                    <a:pt x="30" y="3"/>
                  </a:cubicBezTo>
                  <a:cubicBezTo>
                    <a:pt x="37" y="7"/>
                    <a:pt x="37" y="7"/>
                    <a:pt x="37" y="7"/>
                  </a:cubicBezTo>
                  <a:cubicBezTo>
                    <a:pt x="39" y="15"/>
                    <a:pt x="39" y="15"/>
                    <a:pt x="39" y="15"/>
                  </a:cubicBezTo>
                  <a:cubicBezTo>
                    <a:pt x="43" y="15"/>
                    <a:pt x="43" y="15"/>
                    <a:pt x="43" y="15"/>
                  </a:cubicBezTo>
                  <a:cubicBezTo>
                    <a:pt x="46" y="22"/>
                    <a:pt x="46" y="22"/>
                    <a:pt x="46" y="22"/>
                  </a:cubicBezTo>
                  <a:cubicBezTo>
                    <a:pt x="50" y="31"/>
                    <a:pt x="50" y="31"/>
                    <a:pt x="50" y="31"/>
                  </a:cubicBezTo>
                  <a:cubicBezTo>
                    <a:pt x="51" y="38"/>
                    <a:pt x="51" y="38"/>
                    <a:pt x="51" y="38"/>
                  </a:cubicBezTo>
                  <a:cubicBezTo>
                    <a:pt x="59" y="43"/>
                    <a:pt x="59" y="43"/>
                    <a:pt x="59" y="43"/>
                  </a:cubicBezTo>
                  <a:cubicBezTo>
                    <a:pt x="58" y="48"/>
                    <a:pt x="58" y="48"/>
                    <a:pt x="58" y="48"/>
                  </a:cubicBezTo>
                  <a:cubicBezTo>
                    <a:pt x="66" y="55"/>
                    <a:pt x="66" y="55"/>
                    <a:pt x="66" y="55"/>
                  </a:cubicBezTo>
                  <a:cubicBezTo>
                    <a:pt x="62" y="57"/>
                    <a:pt x="62" y="57"/>
                    <a:pt x="62" y="57"/>
                  </a:cubicBezTo>
                  <a:cubicBezTo>
                    <a:pt x="58" y="56"/>
                    <a:pt x="58" y="56"/>
                    <a:pt x="58" y="56"/>
                  </a:cubicBezTo>
                  <a:cubicBezTo>
                    <a:pt x="55" y="58"/>
                    <a:pt x="55" y="58"/>
                    <a:pt x="55" y="58"/>
                  </a:cubicBezTo>
                  <a:cubicBezTo>
                    <a:pt x="54" y="64"/>
                    <a:pt x="54" y="64"/>
                    <a:pt x="54" y="64"/>
                  </a:cubicBezTo>
                  <a:cubicBezTo>
                    <a:pt x="52" y="64"/>
                    <a:pt x="52" y="64"/>
                    <a:pt x="52" y="64"/>
                  </a:cubicBezTo>
                  <a:cubicBezTo>
                    <a:pt x="51" y="66"/>
                    <a:pt x="51" y="66"/>
                    <a:pt x="51" y="66"/>
                  </a:cubicBezTo>
                  <a:cubicBezTo>
                    <a:pt x="45" y="57"/>
                    <a:pt x="45" y="57"/>
                    <a:pt x="45" y="57"/>
                  </a:cubicBezTo>
                  <a:cubicBezTo>
                    <a:pt x="34" y="50"/>
                    <a:pt x="34" y="50"/>
                    <a:pt x="34" y="50"/>
                  </a:cubicBezTo>
                  <a:cubicBezTo>
                    <a:pt x="24" y="50"/>
                    <a:pt x="24" y="50"/>
                    <a:pt x="24" y="50"/>
                  </a:cubicBezTo>
                  <a:cubicBezTo>
                    <a:pt x="22" y="44"/>
                    <a:pt x="22" y="44"/>
                    <a:pt x="22" y="44"/>
                  </a:cubicBezTo>
                  <a:cubicBezTo>
                    <a:pt x="17" y="39"/>
                    <a:pt x="17" y="39"/>
                    <a:pt x="17" y="39"/>
                  </a:cubicBezTo>
                  <a:cubicBezTo>
                    <a:pt x="16" y="43"/>
                    <a:pt x="16" y="43"/>
                    <a:pt x="16" y="43"/>
                  </a:cubicBezTo>
                  <a:cubicBezTo>
                    <a:pt x="10" y="43"/>
                    <a:pt x="10" y="43"/>
                    <a:pt x="10" y="43"/>
                  </a:cubicBezTo>
                  <a:lnTo>
                    <a:pt x="4" y="4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90" name="Freeform 40"/>
            <p:cNvSpPr>
              <a:spLocks/>
            </p:cNvSpPr>
            <p:nvPr/>
          </p:nvSpPr>
          <p:spPr bwMode="auto">
            <a:xfrm>
              <a:off x="1152" y="3455"/>
              <a:ext cx="123" cy="136"/>
            </a:xfrm>
            <a:custGeom>
              <a:avLst/>
              <a:gdLst>
                <a:gd name="T0" fmla="*/ 123 w 123"/>
                <a:gd name="T1" fmla="*/ 23 h 136"/>
                <a:gd name="T2" fmla="*/ 121 w 123"/>
                <a:gd name="T3" fmla="*/ 23 h 136"/>
                <a:gd name="T4" fmla="*/ 108 w 123"/>
                <a:gd name="T5" fmla="*/ 36 h 136"/>
                <a:gd name="T6" fmla="*/ 110 w 123"/>
                <a:gd name="T7" fmla="*/ 48 h 136"/>
                <a:gd name="T8" fmla="*/ 106 w 123"/>
                <a:gd name="T9" fmla="*/ 69 h 136"/>
                <a:gd name="T10" fmla="*/ 112 w 123"/>
                <a:gd name="T11" fmla="*/ 79 h 136"/>
                <a:gd name="T12" fmla="*/ 112 w 123"/>
                <a:gd name="T13" fmla="*/ 100 h 136"/>
                <a:gd name="T14" fmla="*/ 96 w 123"/>
                <a:gd name="T15" fmla="*/ 98 h 136"/>
                <a:gd name="T16" fmla="*/ 92 w 123"/>
                <a:gd name="T17" fmla="*/ 109 h 136"/>
                <a:gd name="T18" fmla="*/ 60 w 123"/>
                <a:gd name="T19" fmla="*/ 132 h 136"/>
                <a:gd name="T20" fmla="*/ 46 w 123"/>
                <a:gd name="T21" fmla="*/ 136 h 136"/>
                <a:gd name="T22" fmla="*/ 52 w 123"/>
                <a:gd name="T23" fmla="*/ 134 h 136"/>
                <a:gd name="T24" fmla="*/ 27 w 123"/>
                <a:gd name="T25" fmla="*/ 102 h 136"/>
                <a:gd name="T26" fmla="*/ 6 w 123"/>
                <a:gd name="T27" fmla="*/ 86 h 136"/>
                <a:gd name="T28" fmla="*/ 8 w 123"/>
                <a:gd name="T29" fmla="*/ 79 h 136"/>
                <a:gd name="T30" fmla="*/ 0 w 123"/>
                <a:gd name="T31" fmla="*/ 67 h 136"/>
                <a:gd name="T32" fmla="*/ 21 w 123"/>
                <a:gd name="T33" fmla="*/ 67 h 136"/>
                <a:gd name="T34" fmla="*/ 23 w 123"/>
                <a:gd name="T35" fmla="*/ 54 h 136"/>
                <a:gd name="T36" fmla="*/ 19 w 123"/>
                <a:gd name="T37" fmla="*/ 50 h 136"/>
                <a:gd name="T38" fmla="*/ 19 w 123"/>
                <a:gd name="T39" fmla="*/ 34 h 136"/>
                <a:gd name="T40" fmla="*/ 14 w 123"/>
                <a:gd name="T41" fmla="*/ 27 h 136"/>
                <a:gd name="T42" fmla="*/ 27 w 123"/>
                <a:gd name="T43" fmla="*/ 19 h 136"/>
                <a:gd name="T44" fmla="*/ 48 w 123"/>
                <a:gd name="T45" fmla="*/ 0 h 136"/>
                <a:gd name="T46" fmla="*/ 69 w 123"/>
                <a:gd name="T47" fmla="*/ 2 h 136"/>
                <a:gd name="T48" fmla="*/ 79 w 123"/>
                <a:gd name="T49" fmla="*/ 13 h 136"/>
                <a:gd name="T50" fmla="*/ 92 w 123"/>
                <a:gd name="T51" fmla="*/ 15 h 136"/>
                <a:gd name="T52" fmla="*/ 98 w 123"/>
                <a:gd name="T53" fmla="*/ 7 h 136"/>
                <a:gd name="T54" fmla="*/ 104 w 123"/>
                <a:gd name="T55" fmla="*/ 13 h 136"/>
                <a:gd name="T56" fmla="*/ 119 w 123"/>
                <a:gd name="T57" fmla="*/ 15 h 136"/>
                <a:gd name="T58" fmla="*/ 123 w 123"/>
                <a:gd name="T59" fmla="*/ 2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3" h="136">
                  <a:moveTo>
                    <a:pt x="123" y="23"/>
                  </a:moveTo>
                  <a:lnTo>
                    <a:pt x="121" y="23"/>
                  </a:lnTo>
                  <a:lnTo>
                    <a:pt x="108" y="36"/>
                  </a:lnTo>
                  <a:lnTo>
                    <a:pt x="110" y="48"/>
                  </a:lnTo>
                  <a:lnTo>
                    <a:pt x="106" y="69"/>
                  </a:lnTo>
                  <a:lnTo>
                    <a:pt x="112" y="79"/>
                  </a:lnTo>
                  <a:lnTo>
                    <a:pt x="112" y="100"/>
                  </a:lnTo>
                  <a:lnTo>
                    <a:pt x="96" y="98"/>
                  </a:lnTo>
                  <a:lnTo>
                    <a:pt x="92" y="109"/>
                  </a:lnTo>
                  <a:lnTo>
                    <a:pt x="60" y="132"/>
                  </a:lnTo>
                  <a:lnTo>
                    <a:pt x="46" y="136"/>
                  </a:lnTo>
                  <a:lnTo>
                    <a:pt x="52" y="134"/>
                  </a:lnTo>
                  <a:lnTo>
                    <a:pt x="27" y="102"/>
                  </a:lnTo>
                  <a:lnTo>
                    <a:pt x="6" y="86"/>
                  </a:lnTo>
                  <a:lnTo>
                    <a:pt x="8" y="79"/>
                  </a:lnTo>
                  <a:lnTo>
                    <a:pt x="0" y="67"/>
                  </a:lnTo>
                  <a:lnTo>
                    <a:pt x="21" y="67"/>
                  </a:lnTo>
                  <a:lnTo>
                    <a:pt x="23" y="54"/>
                  </a:lnTo>
                  <a:lnTo>
                    <a:pt x="19" y="50"/>
                  </a:lnTo>
                  <a:lnTo>
                    <a:pt x="19" y="34"/>
                  </a:lnTo>
                  <a:lnTo>
                    <a:pt x="14" y="27"/>
                  </a:lnTo>
                  <a:lnTo>
                    <a:pt x="27" y="19"/>
                  </a:lnTo>
                  <a:lnTo>
                    <a:pt x="48" y="0"/>
                  </a:lnTo>
                  <a:lnTo>
                    <a:pt x="69" y="2"/>
                  </a:lnTo>
                  <a:lnTo>
                    <a:pt x="79" y="13"/>
                  </a:lnTo>
                  <a:lnTo>
                    <a:pt x="92" y="15"/>
                  </a:lnTo>
                  <a:lnTo>
                    <a:pt x="98" y="7"/>
                  </a:lnTo>
                  <a:lnTo>
                    <a:pt x="104" y="13"/>
                  </a:lnTo>
                  <a:lnTo>
                    <a:pt x="119" y="15"/>
                  </a:lnTo>
                  <a:lnTo>
                    <a:pt x="123" y="2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91" name="Freeform 41"/>
            <p:cNvSpPr>
              <a:spLocks/>
            </p:cNvSpPr>
            <p:nvPr/>
          </p:nvSpPr>
          <p:spPr bwMode="auto">
            <a:xfrm>
              <a:off x="960" y="3443"/>
              <a:ext cx="109" cy="146"/>
            </a:xfrm>
            <a:custGeom>
              <a:avLst/>
              <a:gdLst>
                <a:gd name="T0" fmla="*/ 36 w 52"/>
                <a:gd name="T1" fmla="*/ 70 h 70"/>
                <a:gd name="T2" fmla="*/ 31 w 52"/>
                <a:gd name="T3" fmla="*/ 64 h 70"/>
                <a:gd name="T4" fmla="*/ 29 w 52"/>
                <a:gd name="T5" fmla="*/ 56 h 70"/>
                <a:gd name="T6" fmla="*/ 22 w 52"/>
                <a:gd name="T7" fmla="*/ 53 h 70"/>
                <a:gd name="T8" fmla="*/ 20 w 52"/>
                <a:gd name="T9" fmla="*/ 46 h 70"/>
                <a:gd name="T10" fmla="*/ 24 w 52"/>
                <a:gd name="T11" fmla="*/ 36 h 70"/>
                <a:gd name="T12" fmla="*/ 14 w 52"/>
                <a:gd name="T13" fmla="*/ 31 h 70"/>
                <a:gd name="T14" fmla="*/ 6 w 52"/>
                <a:gd name="T15" fmla="*/ 23 h 70"/>
                <a:gd name="T16" fmla="*/ 3 w 52"/>
                <a:gd name="T17" fmla="*/ 14 h 70"/>
                <a:gd name="T18" fmla="*/ 0 w 52"/>
                <a:gd name="T19" fmla="*/ 8 h 70"/>
                <a:gd name="T20" fmla="*/ 3 w 52"/>
                <a:gd name="T21" fmla="*/ 3 h 70"/>
                <a:gd name="T22" fmla="*/ 9 w 52"/>
                <a:gd name="T23" fmla="*/ 4 h 70"/>
                <a:gd name="T24" fmla="*/ 15 w 52"/>
                <a:gd name="T25" fmla="*/ 4 h 70"/>
                <a:gd name="T26" fmla="*/ 16 w 52"/>
                <a:gd name="T27" fmla="*/ 0 h 70"/>
                <a:gd name="T28" fmla="*/ 21 w 52"/>
                <a:gd name="T29" fmla="*/ 5 h 70"/>
                <a:gd name="T30" fmla="*/ 23 w 52"/>
                <a:gd name="T31" fmla="*/ 11 h 70"/>
                <a:gd name="T32" fmla="*/ 33 w 52"/>
                <a:gd name="T33" fmla="*/ 11 h 70"/>
                <a:gd name="T34" fmla="*/ 44 w 52"/>
                <a:gd name="T35" fmla="*/ 18 h 70"/>
                <a:gd name="T36" fmla="*/ 50 w 52"/>
                <a:gd name="T37" fmla="*/ 27 h 70"/>
                <a:gd name="T38" fmla="*/ 50 w 52"/>
                <a:gd name="T39" fmla="*/ 31 h 70"/>
                <a:gd name="T40" fmla="*/ 49 w 52"/>
                <a:gd name="T41" fmla="*/ 36 h 70"/>
                <a:gd name="T42" fmla="*/ 52 w 52"/>
                <a:gd name="T43" fmla="*/ 41 h 70"/>
                <a:gd name="T44" fmla="*/ 46 w 52"/>
                <a:gd name="T45" fmla="*/ 44 h 70"/>
                <a:gd name="T46" fmla="*/ 47 w 52"/>
                <a:gd name="T47" fmla="*/ 55 h 70"/>
                <a:gd name="T48" fmla="*/ 42 w 52"/>
                <a:gd name="T49" fmla="*/ 58 h 70"/>
                <a:gd name="T50" fmla="*/ 42 w 52"/>
                <a:gd name="T51" fmla="*/ 62 h 70"/>
                <a:gd name="T52" fmla="*/ 40 w 52"/>
                <a:gd name="T53" fmla="*/ 63 h 70"/>
                <a:gd name="T54" fmla="*/ 40 w 52"/>
                <a:gd name="T55" fmla="*/ 67 h 70"/>
                <a:gd name="T56" fmla="*/ 36 w 5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70">
                  <a:moveTo>
                    <a:pt x="36" y="70"/>
                  </a:moveTo>
                  <a:cubicBezTo>
                    <a:pt x="34" y="69"/>
                    <a:pt x="32" y="67"/>
                    <a:pt x="31" y="64"/>
                  </a:cubicBezTo>
                  <a:cubicBezTo>
                    <a:pt x="30" y="60"/>
                    <a:pt x="29" y="60"/>
                    <a:pt x="29" y="56"/>
                  </a:cubicBezTo>
                  <a:cubicBezTo>
                    <a:pt x="29" y="53"/>
                    <a:pt x="25" y="55"/>
                    <a:pt x="22" y="53"/>
                  </a:cubicBezTo>
                  <a:cubicBezTo>
                    <a:pt x="19" y="50"/>
                    <a:pt x="20" y="49"/>
                    <a:pt x="20" y="46"/>
                  </a:cubicBezTo>
                  <a:cubicBezTo>
                    <a:pt x="20" y="43"/>
                    <a:pt x="23" y="41"/>
                    <a:pt x="24" y="36"/>
                  </a:cubicBezTo>
                  <a:cubicBezTo>
                    <a:pt x="24" y="32"/>
                    <a:pt x="18" y="33"/>
                    <a:pt x="14" y="31"/>
                  </a:cubicBezTo>
                  <a:cubicBezTo>
                    <a:pt x="10" y="29"/>
                    <a:pt x="6" y="27"/>
                    <a:pt x="6" y="23"/>
                  </a:cubicBezTo>
                  <a:cubicBezTo>
                    <a:pt x="6" y="19"/>
                    <a:pt x="6" y="14"/>
                    <a:pt x="3" y="14"/>
                  </a:cubicBezTo>
                  <a:cubicBezTo>
                    <a:pt x="1" y="14"/>
                    <a:pt x="0" y="11"/>
                    <a:pt x="0" y="8"/>
                  </a:cubicBezTo>
                  <a:cubicBezTo>
                    <a:pt x="0" y="6"/>
                    <a:pt x="2" y="4"/>
                    <a:pt x="3" y="3"/>
                  </a:cubicBezTo>
                  <a:cubicBezTo>
                    <a:pt x="9" y="4"/>
                    <a:pt x="9" y="4"/>
                    <a:pt x="9" y="4"/>
                  </a:cubicBezTo>
                  <a:cubicBezTo>
                    <a:pt x="15" y="4"/>
                    <a:pt x="15" y="4"/>
                    <a:pt x="15" y="4"/>
                  </a:cubicBezTo>
                  <a:cubicBezTo>
                    <a:pt x="16" y="0"/>
                    <a:pt x="16" y="0"/>
                    <a:pt x="16" y="0"/>
                  </a:cubicBezTo>
                  <a:cubicBezTo>
                    <a:pt x="21" y="5"/>
                    <a:pt x="21" y="5"/>
                    <a:pt x="21" y="5"/>
                  </a:cubicBezTo>
                  <a:cubicBezTo>
                    <a:pt x="23" y="11"/>
                    <a:pt x="23" y="11"/>
                    <a:pt x="23" y="11"/>
                  </a:cubicBezTo>
                  <a:cubicBezTo>
                    <a:pt x="33" y="11"/>
                    <a:pt x="33" y="11"/>
                    <a:pt x="33" y="11"/>
                  </a:cubicBezTo>
                  <a:cubicBezTo>
                    <a:pt x="44" y="18"/>
                    <a:pt x="44" y="18"/>
                    <a:pt x="44" y="18"/>
                  </a:cubicBezTo>
                  <a:cubicBezTo>
                    <a:pt x="50" y="27"/>
                    <a:pt x="50" y="27"/>
                    <a:pt x="50" y="27"/>
                  </a:cubicBezTo>
                  <a:cubicBezTo>
                    <a:pt x="50" y="31"/>
                    <a:pt x="50" y="31"/>
                    <a:pt x="50" y="31"/>
                  </a:cubicBezTo>
                  <a:cubicBezTo>
                    <a:pt x="49" y="36"/>
                    <a:pt x="49" y="36"/>
                    <a:pt x="49" y="36"/>
                  </a:cubicBezTo>
                  <a:cubicBezTo>
                    <a:pt x="52" y="41"/>
                    <a:pt x="52" y="41"/>
                    <a:pt x="52" y="41"/>
                  </a:cubicBezTo>
                  <a:cubicBezTo>
                    <a:pt x="46" y="44"/>
                    <a:pt x="46" y="44"/>
                    <a:pt x="46" y="44"/>
                  </a:cubicBezTo>
                  <a:cubicBezTo>
                    <a:pt x="47" y="55"/>
                    <a:pt x="47" y="55"/>
                    <a:pt x="47" y="55"/>
                  </a:cubicBezTo>
                  <a:cubicBezTo>
                    <a:pt x="42" y="58"/>
                    <a:pt x="42" y="58"/>
                    <a:pt x="42" y="58"/>
                  </a:cubicBezTo>
                  <a:cubicBezTo>
                    <a:pt x="42" y="62"/>
                    <a:pt x="42" y="62"/>
                    <a:pt x="42" y="62"/>
                  </a:cubicBezTo>
                  <a:cubicBezTo>
                    <a:pt x="40" y="63"/>
                    <a:pt x="40" y="63"/>
                    <a:pt x="40" y="63"/>
                  </a:cubicBezTo>
                  <a:cubicBezTo>
                    <a:pt x="40" y="67"/>
                    <a:pt x="40" y="67"/>
                    <a:pt x="40" y="67"/>
                  </a:cubicBezTo>
                  <a:lnTo>
                    <a:pt x="36" y="7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92" name="Freeform 42"/>
            <p:cNvSpPr>
              <a:spLocks/>
            </p:cNvSpPr>
            <p:nvPr/>
          </p:nvSpPr>
          <p:spPr bwMode="auto">
            <a:xfrm>
              <a:off x="1035" y="3474"/>
              <a:ext cx="169" cy="169"/>
            </a:xfrm>
            <a:custGeom>
              <a:avLst/>
              <a:gdLst>
                <a:gd name="T0" fmla="*/ 7 w 81"/>
                <a:gd name="T1" fmla="*/ 72 h 81"/>
                <a:gd name="T2" fmla="*/ 4 w 81"/>
                <a:gd name="T3" fmla="*/ 65 h 81"/>
                <a:gd name="T4" fmla="*/ 0 w 81"/>
                <a:gd name="T5" fmla="*/ 55 h 81"/>
                <a:gd name="T6" fmla="*/ 0 w 81"/>
                <a:gd name="T7" fmla="*/ 55 h 81"/>
                <a:gd name="T8" fmla="*/ 4 w 81"/>
                <a:gd name="T9" fmla="*/ 52 h 81"/>
                <a:gd name="T10" fmla="*/ 4 w 81"/>
                <a:gd name="T11" fmla="*/ 48 h 81"/>
                <a:gd name="T12" fmla="*/ 6 w 81"/>
                <a:gd name="T13" fmla="*/ 47 h 81"/>
                <a:gd name="T14" fmla="*/ 6 w 81"/>
                <a:gd name="T15" fmla="*/ 43 h 81"/>
                <a:gd name="T16" fmla="*/ 11 w 81"/>
                <a:gd name="T17" fmla="*/ 40 h 81"/>
                <a:gd name="T18" fmla="*/ 10 w 81"/>
                <a:gd name="T19" fmla="*/ 29 h 81"/>
                <a:gd name="T20" fmla="*/ 16 w 81"/>
                <a:gd name="T21" fmla="*/ 26 h 81"/>
                <a:gd name="T22" fmla="*/ 13 w 81"/>
                <a:gd name="T23" fmla="*/ 21 h 81"/>
                <a:gd name="T24" fmla="*/ 14 w 81"/>
                <a:gd name="T25" fmla="*/ 16 h 81"/>
                <a:gd name="T26" fmla="*/ 15 w 81"/>
                <a:gd name="T27" fmla="*/ 10 h 81"/>
                <a:gd name="T28" fmla="*/ 17 w 81"/>
                <a:gd name="T29" fmla="*/ 10 h 81"/>
                <a:gd name="T30" fmla="*/ 18 w 81"/>
                <a:gd name="T31" fmla="*/ 4 h 81"/>
                <a:gd name="T32" fmla="*/ 21 w 81"/>
                <a:gd name="T33" fmla="*/ 2 h 81"/>
                <a:gd name="T34" fmla="*/ 25 w 81"/>
                <a:gd name="T35" fmla="*/ 3 h 81"/>
                <a:gd name="T36" fmla="*/ 29 w 81"/>
                <a:gd name="T37" fmla="*/ 1 h 81"/>
                <a:gd name="T38" fmla="*/ 35 w 81"/>
                <a:gd name="T39" fmla="*/ 0 h 81"/>
                <a:gd name="T40" fmla="*/ 38 w 81"/>
                <a:gd name="T41" fmla="*/ 6 h 81"/>
                <a:gd name="T42" fmla="*/ 45 w 81"/>
                <a:gd name="T43" fmla="*/ 8 h 81"/>
                <a:gd name="T44" fmla="*/ 44 w 81"/>
                <a:gd name="T45" fmla="*/ 15 h 81"/>
                <a:gd name="T46" fmla="*/ 47 w 81"/>
                <a:gd name="T47" fmla="*/ 16 h 81"/>
                <a:gd name="T48" fmla="*/ 53 w 81"/>
                <a:gd name="T49" fmla="*/ 18 h 81"/>
                <a:gd name="T50" fmla="*/ 60 w 81"/>
                <a:gd name="T51" fmla="*/ 29 h 81"/>
                <a:gd name="T52" fmla="*/ 59 w 81"/>
                <a:gd name="T53" fmla="*/ 32 h 81"/>
                <a:gd name="T54" fmla="*/ 69 w 81"/>
                <a:gd name="T55" fmla="*/ 40 h 81"/>
                <a:gd name="T56" fmla="*/ 81 w 81"/>
                <a:gd name="T57" fmla="*/ 55 h 81"/>
                <a:gd name="T58" fmla="*/ 78 w 81"/>
                <a:gd name="T59" fmla="*/ 56 h 81"/>
                <a:gd name="T60" fmla="*/ 81 w 81"/>
                <a:gd name="T61" fmla="*/ 62 h 81"/>
                <a:gd name="T62" fmla="*/ 78 w 81"/>
                <a:gd name="T63" fmla="*/ 65 h 81"/>
                <a:gd name="T64" fmla="*/ 72 w 81"/>
                <a:gd name="T65" fmla="*/ 64 h 81"/>
                <a:gd name="T66" fmla="*/ 67 w 81"/>
                <a:gd name="T67" fmla="*/ 61 h 81"/>
                <a:gd name="T68" fmla="*/ 61 w 81"/>
                <a:gd name="T69" fmla="*/ 58 h 81"/>
                <a:gd name="T70" fmla="*/ 56 w 81"/>
                <a:gd name="T71" fmla="*/ 61 h 81"/>
                <a:gd name="T72" fmla="*/ 45 w 81"/>
                <a:gd name="T73" fmla="*/ 61 h 81"/>
                <a:gd name="T74" fmla="*/ 45 w 81"/>
                <a:gd name="T75" fmla="*/ 66 h 81"/>
                <a:gd name="T76" fmla="*/ 36 w 81"/>
                <a:gd name="T77" fmla="*/ 77 h 81"/>
                <a:gd name="T78" fmla="*/ 27 w 81"/>
                <a:gd name="T79" fmla="*/ 77 h 81"/>
                <a:gd name="T80" fmla="*/ 25 w 81"/>
                <a:gd name="T81" fmla="*/ 79 h 81"/>
                <a:gd name="T82" fmla="*/ 20 w 81"/>
                <a:gd name="T83" fmla="*/ 81 h 81"/>
                <a:gd name="T84" fmla="*/ 17 w 81"/>
                <a:gd name="T85" fmla="*/ 77 h 81"/>
                <a:gd name="T86" fmla="*/ 11 w 81"/>
                <a:gd name="T87" fmla="*/ 76 h 81"/>
                <a:gd name="T88" fmla="*/ 10 w 81"/>
                <a:gd name="T89" fmla="*/ 71 h 81"/>
                <a:gd name="T90" fmla="*/ 7 w 81"/>
                <a:gd name="T91"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81">
                  <a:moveTo>
                    <a:pt x="7" y="72"/>
                  </a:moveTo>
                  <a:cubicBezTo>
                    <a:pt x="6" y="69"/>
                    <a:pt x="3" y="68"/>
                    <a:pt x="4" y="65"/>
                  </a:cubicBezTo>
                  <a:cubicBezTo>
                    <a:pt x="4" y="62"/>
                    <a:pt x="1" y="57"/>
                    <a:pt x="0" y="55"/>
                  </a:cubicBezTo>
                  <a:cubicBezTo>
                    <a:pt x="0" y="55"/>
                    <a:pt x="0" y="55"/>
                    <a:pt x="0" y="55"/>
                  </a:cubicBezTo>
                  <a:cubicBezTo>
                    <a:pt x="4" y="52"/>
                    <a:pt x="4" y="52"/>
                    <a:pt x="4" y="52"/>
                  </a:cubicBezTo>
                  <a:cubicBezTo>
                    <a:pt x="4" y="48"/>
                    <a:pt x="4" y="48"/>
                    <a:pt x="4" y="48"/>
                  </a:cubicBezTo>
                  <a:cubicBezTo>
                    <a:pt x="6" y="47"/>
                    <a:pt x="6" y="47"/>
                    <a:pt x="6" y="47"/>
                  </a:cubicBezTo>
                  <a:cubicBezTo>
                    <a:pt x="6" y="43"/>
                    <a:pt x="6" y="43"/>
                    <a:pt x="6" y="43"/>
                  </a:cubicBezTo>
                  <a:cubicBezTo>
                    <a:pt x="11" y="40"/>
                    <a:pt x="11" y="40"/>
                    <a:pt x="11" y="40"/>
                  </a:cubicBezTo>
                  <a:cubicBezTo>
                    <a:pt x="10" y="29"/>
                    <a:pt x="10" y="29"/>
                    <a:pt x="10" y="29"/>
                  </a:cubicBezTo>
                  <a:cubicBezTo>
                    <a:pt x="16" y="26"/>
                    <a:pt x="16" y="26"/>
                    <a:pt x="16" y="26"/>
                  </a:cubicBezTo>
                  <a:cubicBezTo>
                    <a:pt x="13" y="21"/>
                    <a:pt x="13" y="21"/>
                    <a:pt x="13" y="21"/>
                  </a:cubicBezTo>
                  <a:cubicBezTo>
                    <a:pt x="14" y="16"/>
                    <a:pt x="14" y="16"/>
                    <a:pt x="14" y="16"/>
                  </a:cubicBezTo>
                  <a:cubicBezTo>
                    <a:pt x="15" y="10"/>
                    <a:pt x="15" y="10"/>
                    <a:pt x="15" y="10"/>
                  </a:cubicBezTo>
                  <a:cubicBezTo>
                    <a:pt x="17" y="10"/>
                    <a:pt x="17" y="10"/>
                    <a:pt x="17" y="10"/>
                  </a:cubicBezTo>
                  <a:cubicBezTo>
                    <a:pt x="18" y="4"/>
                    <a:pt x="18" y="4"/>
                    <a:pt x="18" y="4"/>
                  </a:cubicBezTo>
                  <a:cubicBezTo>
                    <a:pt x="21" y="2"/>
                    <a:pt x="21" y="2"/>
                    <a:pt x="21" y="2"/>
                  </a:cubicBezTo>
                  <a:cubicBezTo>
                    <a:pt x="25" y="3"/>
                    <a:pt x="25" y="3"/>
                    <a:pt x="25" y="3"/>
                  </a:cubicBezTo>
                  <a:cubicBezTo>
                    <a:pt x="29" y="1"/>
                    <a:pt x="29" y="1"/>
                    <a:pt x="29" y="1"/>
                  </a:cubicBezTo>
                  <a:cubicBezTo>
                    <a:pt x="35" y="0"/>
                    <a:pt x="35" y="0"/>
                    <a:pt x="35" y="0"/>
                  </a:cubicBezTo>
                  <a:cubicBezTo>
                    <a:pt x="38" y="6"/>
                    <a:pt x="38" y="6"/>
                    <a:pt x="38" y="6"/>
                  </a:cubicBezTo>
                  <a:cubicBezTo>
                    <a:pt x="45" y="8"/>
                    <a:pt x="45" y="8"/>
                    <a:pt x="45" y="8"/>
                  </a:cubicBezTo>
                  <a:cubicBezTo>
                    <a:pt x="44" y="15"/>
                    <a:pt x="44" y="15"/>
                    <a:pt x="44" y="15"/>
                  </a:cubicBezTo>
                  <a:cubicBezTo>
                    <a:pt x="47" y="16"/>
                    <a:pt x="47" y="16"/>
                    <a:pt x="47" y="16"/>
                  </a:cubicBezTo>
                  <a:cubicBezTo>
                    <a:pt x="53" y="18"/>
                    <a:pt x="53" y="18"/>
                    <a:pt x="53" y="18"/>
                  </a:cubicBezTo>
                  <a:cubicBezTo>
                    <a:pt x="60" y="29"/>
                    <a:pt x="60" y="29"/>
                    <a:pt x="60" y="29"/>
                  </a:cubicBezTo>
                  <a:cubicBezTo>
                    <a:pt x="59" y="32"/>
                    <a:pt x="59" y="32"/>
                    <a:pt x="59" y="32"/>
                  </a:cubicBezTo>
                  <a:cubicBezTo>
                    <a:pt x="69" y="40"/>
                    <a:pt x="69" y="40"/>
                    <a:pt x="69" y="40"/>
                  </a:cubicBezTo>
                  <a:cubicBezTo>
                    <a:pt x="81" y="55"/>
                    <a:pt x="81" y="55"/>
                    <a:pt x="81" y="55"/>
                  </a:cubicBezTo>
                  <a:cubicBezTo>
                    <a:pt x="78" y="56"/>
                    <a:pt x="78" y="56"/>
                    <a:pt x="78" y="56"/>
                  </a:cubicBezTo>
                  <a:cubicBezTo>
                    <a:pt x="81" y="62"/>
                    <a:pt x="81" y="62"/>
                    <a:pt x="81" y="62"/>
                  </a:cubicBezTo>
                  <a:cubicBezTo>
                    <a:pt x="78" y="65"/>
                    <a:pt x="78" y="65"/>
                    <a:pt x="78" y="65"/>
                  </a:cubicBezTo>
                  <a:cubicBezTo>
                    <a:pt x="77" y="65"/>
                    <a:pt x="72" y="64"/>
                    <a:pt x="72" y="64"/>
                  </a:cubicBezTo>
                  <a:cubicBezTo>
                    <a:pt x="71" y="64"/>
                    <a:pt x="67" y="63"/>
                    <a:pt x="67" y="61"/>
                  </a:cubicBezTo>
                  <a:cubicBezTo>
                    <a:pt x="67" y="58"/>
                    <a:pt x="63" y="58"/>
                    <a:pt x="61" y="58"/>
                  </a:cubicBezTo>
                  <a:cubicBezTo>
                    <a:pt x="58" y="58"/>
                    <a:pt x="56" y="61"/>
                    <a:pt x="56" y="61"/>
                  </a:cubicBezTo>
                  <a:cubicBezTo>
                    <a:pt x="45" y="61"/>
                    <a:pt x="45" y="61"/>
                    <a:pt x="45" y="61"/>
                  </a:cubicBezTo>
                  <a:cubicBezTo>
                    <a:pt x="45" y="61"/>
                    <a:pt x="45" y="64"/>
                    <a:pt x="45" y="66"/>
                  </a:cubicBezTo>
                  <a:cubicBezTo>
                    <a:pt x="46" y="69"/>
                    <a:pt x="36" y="77"/>
                    <a:pt x="36" y="77"/>
                  </a:cubicBezTo>
                  <a:cubicBezTo>
                    <a:pt x="27" y="77"/>
                    <a:pt x="27" y="77"/>
                    <a:pt x="27" y="77"/>
                  </a:cubicBezTo>
                  <a:cubicBezTo>
                    <a:pt x="27" y="77"/>
                    <a:pt x="25" y="78"/>
                    <a:pt x="25" y="79"/>
                  </a:cubicBezTo>
                  <a:cubicBezTo>
                    <a:pt x="25" y="81"/>
                    <a:pt x="22" y="81"/>
                    <a:pt x="20" y="81"/>
                  </a:cubicBezTo>
                  <a:cubicBezTo>
                    <a:pt x="19" y="81"/>
                    <a:pt x="17" y="77"/>
                    <a:pt x="17" y="77"/>
                  </a:cubicBezTo>
                  <a:cubicBezTo>
                    <a:pt x="11" y="76"/>
                    <a:pt x="11" y="76"/>
                    <a:pt x="11" y="76"/>
                  </a:cubicBezTo>
                  <a:cubicBezTo>
                    <a:pt x="10" y="71"/>
                    <a:pt x="10" y="71"/>
                    <a:pt x="10" y="71"/>
                  </a:cubicBezTo>
                  <a:lnTo>
                    <a:pt x="7" y="7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93" name="Freeform 43"/>
            <p:cNvSpPr>
              <a:spLocks/>
            </p:cNvSpPr>
            <p:nvPr/>
          </p:nvSpPr>
          <p:spPr bwMode="auto">
            <a:xfrm>
              <a:off x="1175" y="3364"/>
              <a:ext cx="154" cy="114"/>
            </a:xfrm>
            <a:custGeom>
              <a:avLst/>
              <a:gdLst>
                <a:gd name="T0" fmla="*/ 146 w 154"/>
                <a:gd name="T1" fmla="*/ 39 h 114"/>
                <a:gd name="T2" fmla="*/ 144 w 154"/>
                <a:gd name="T3" fmla="*/ 41 h 114"/>
                <a:gd name="T4" fmla="*/ 142 w 154"/>
                <a:gd name="T5" fmla="*/ 56 h 114"/>
                <a:gd name="T6" fmla="*/ 154 w 154"/>
                <a:gd name="T7" fmla="*/ 68 h 114"/>
                <a:gd name="T8" fmla="*/ 154 w 154"/>
                <a:gd name="T9" fmla="*/ 85 h 114"/>
                <a:gd name="T10" fmla="*/ 137 w 154"/>
                <a:gd name="T11" fmla="*/ 87 h 114"/>
                <a:gd name="T12" fmla="*/ 129 w 154"/>
                <a:gd name="T13" fmla="*/ 100 h 114"/>
                <a:gd name="T14" fmla="*/ 121 w 154"/>
                <a:gd name="T15" fmla="*/ 100 h 114"/>
                <a:gd name="T16" fmla="*/ 121 w 154"/>
                <a:gd name="T17" fmla="*/ 106 h 114"/>
                <a:gd name="T18" fmla="*/ 110 w 154"/>
                <a:gd name="T19" fmla="*/ 114 h 114"/>
                <a:gd name="T20" fmla="*/ 100 w 154"/>
                <a:gd name="T21" fmla="*/ 114 h 114"/>
                <a:gd name="T22" fmla="*/ 96 w 154"/>
                <a:gd name="T23" fmla="*/ 106 h 114"/>
                <a:gd name="T24" fmla="*/ 81 w 154"/>
                <a:gd name="T25" fmla="*/ 104 h 114"/>
                <a:gd name="T26" fmla="*/ 75 w 154"/>
                <a:gd name="T27" fmla="*/ 98 h 114"/>
                <a:gd name="T28" fmla="*/ 69 w 154"/>
                <a:gd name="T29" fmla="*/ 106 h 114"/>
                <a:gd name="T30" fmla="*/ 56 w 154"/>
                <a:gd name="T31" fmla="*/ 104 h 114"/>
                <a:gd name="T32" fmla="*/ 46 w 154"/>
                <a:gd name="T33" fmla="*/ 93 h 114"/>
                <a:gd name="T34" fmla="*/ 29 w 154"/>
                <a:gd name="T35" fmla="*/ 91 h 114"/>
                <a:gd name="T36" fmla="*/ 27 w 154"/>
                <a:gd name="T37" fmla="*/ 73 h 114"/>
                <a:gd name="T38" fmla="*/ 16 w 154"/>
                <a:gd name="T39" fmla="*/ 62 h 114"/>
                <a:gd name="T40" fmla="*/ 6 w 154"/>
                <a:gd name="T41" fmla="*/ 68 h 114"/>
                <a:gd name="T42" fmla="*/ 4 w 154"/>
                <a:gd name="T43" fmla="*/ 60 h 114"/>
                <a:gd name="T44" fmla="*/ 4 w 154"/>
                <a:gd name="T45" fmla="*/ 50 h 114"/>
                <a:gd name="T46" fmla="*/ 0 w 154"/>
                <a:gd name="T47" fmla="*/ 48 h 114"/>
                <a:gd name="T48" fmla="*/ 4 w 154"/>
                <a:gd name="T49" fmla="*/ 41 h 114"/>
                <a:gd name="T50" fmla="*/ 19 w 154"/>
                <a:gd name="T51" fmla="*/ 31 h 114"/>
                <a:gd name="T52" fmla="*/ 19 w 154"/>
                <a:gd name="T53" fmla="*/ 18 h 114"/>
                <a:gd name="T54" fmla="*/ 33 w 154"/>
                <a:gd name="T55" fmla="*/ 10 h 114"/>
                <a:gd name="T56" fmla="*/ 37 w 154"/>
                <a:gd name="T57" fmla="*/ 2 h 114"/>
                <a:gd name="T58" fmla="*/ 46 w 154"/>
                <a:gd name="T59" fmla="*/ 2 h 114"/>
                <a:gd name="T60" fmla="*/ 50 w 154"/>
                <a:gd name="T61" fmla="*/ 6 h 114"/>
                <a:gd name="T62" fmla="*/ 64 w 154"/>
                <a:gd name="T63" fmla="*/ 0 h 114"/>
                <a:gd name="T64" fmla="*/ 79 w 154"/>
                <a:gd name="T65" fmla="*/ 6 h 114"/>
                <a:gd name="T66" fmla="*/ 91 w 154"/>
                <a:gd name="T67" fmla="*/ 0 h 114"/>
                <a:gd name="T68" fmla="*/ 108 w 154"/>
                <a:gd name="T69" fmla="*/ 0 h 114"/>
                <a:gd name="T70" fmla="*/ 114 w 154"/>
                <a:gd name="T71" fmla="*/ 10 h 114"/>
                <a:gd name="T72" fmla="*/ 123 w 154"/>
                <a:gd name="T73" fmla="*/ 16 h 114"/>
                <a:gd name="T74" fmla="*/ 125 w 154"/>
                <a:gd name="T75" fmla="*/ 25 h 114"/>
                <a:gd name="T76" fmla="*/ 137 w 154"/>
                <a:gd name="T77" fmla="*/ 35 h 114"/>
                <a:gd name="T78" fmla="*/ 146 w 154"/>
                <a:gd name="T79" fmla="*/ 3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114">
                  <a:moveTo>
                    <a:pt x="146" y="39"/>
                  </a:moveTo>
                  <a:lnTo>
                    <a:pt x="144" y="41"/>
                  </a:lnTo>
                  <a:lnTo>
                    <a:pt x="142" y="56"/>
                  </a:lnTo>
                  <a:lnTo>
                    <a:pt x="154" y="68"/>
                  </a:lnTo>
                  <a:lnTo>
                    <a:pt x="154" y="85"/>
                  </a:lnTo>
                  <a:lnTo>
                    <a:pt x="137" y="87"/>
                  </a:lnTo>
                  <a:lnTo>
                    <a:pt x="129" y="100"/>
                  </a:lnTo>
                  <a:lnTo>
                    <a:pt x="121" y="100"/>
                  </a:lnTo>
                  <a:lnTo>
                    <a:pt x="121" y="106"/>
                  </a:lnTo>
                  <a:lnTo>
                    <a:pt x="110" y="114"/>
                  </a:lnTo>
                  <a:lnTo>
                    <a:pt x="100" y="114"/>
                  </a:lnTo>
                  <a:lnTo>
                    <a:pt x="96" y="106"/>
                  </a:lnTo>
                  <a:lnTo>
                    <a:pt x="81" y="104"/>
                  </a:lnTo>
                  <a:lnTo>
                    <a:pt x="75" y="98"/>
                  </a:lnTo>
                  <a:lnTo>
                    <a:pt x="69" y="106"/>
                  </a:lnTo>
                  <a:lnTo>
                    <a:pt x="56" y="104"/>
                  </a:lnTo>
                  <a:lnTo>
                    <a:pt x="46" y="93"/>
                  </a:lnTo>
                  <a:lnTo>
                    <a:pt x="29" y="91"/>
                  </a:lnTo>
                  <a:lnTo>
                    <a:pt x="27" y="73"/>
                  </a:lnTo>
                  <a:lnTo>
                    <a:pt x="16" y="62"/>
                  </a:lnTo>
                  <a:lnTo>
                    <a:pt x="6" y="68"/>
                  </a:lnTo>
                  <a:lnTo>
                    <a:pt x="4" y="60"/>
                  </a:lnTo>
                  <a:lnTo>
                    <a:pt x="4" y="50"/>
                  </a:lnTo>
                  <a:lnTo>
                    <a:pt x="0" y="48"/>
                  </a:lnTo>
                  <a:lnTo>
                    <a:pt x="4" y="41"/>
                  </a:lnTo>
                  <a:lnTo>
                    <a:pt x="19" y="31"/>
                  </a:lnTo>
                  <a:lnTo>
                    <a:pt x="19" y="18"/>
                  </a:lnTo>
                  <a:lnTo>
                    <a:pt x="33" y="10"/>
                  </a:lnTo>
                  <a:lnTo>
                    <a:pt x="37" y="2"/>
                  </a:lnTo>
                  <a:lnTo>
                    <a:pt x="46" y="2"/>
                  </a:lnTo>
                  <a:lnTo>
                    <a:pt x="50" y="6"/>
                  </a:lnTo>
                  <a:lnTo>
                    <a:pt x="64" y="0"/>
                  </a:lnTo>
                  <a:lnTo>
                    <a:pt x="79" y="6"/>
                  </a:lnTo>
                  <a:lnTo>
                    <a:pt x="91" y="0"/>
                  </a:lnTo>
                  <a:lnTo>
                    <a:pt x="108" y="0"/>
                  </a:lnTo>
                  <a:lnTo>
                    <a:pt x="114" y="10"/>
                  </a:lnTo>
                  <a:lnTo>
                    <a:pt x="123" y="16"/>
                  </a:lnTo>
                  <a:lnTo>
                    <a:pt x="125" y="25"/>
                  </a:lnTo>
                  <a:lnTo>
                    <a:pt x="137" y="35"/>
                  </a:lnTo>
                  <a:lnTo>
                    <a:pt x="146" y="3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94" name="Freeform 44"/>
            <p:cNvSpPr>
              <a:spLocks/>
            </p:cNvSpPr>
            <p:nvPr/>
          </p:nvSpPr>
          <p:spPr bwMode="auto">
            <a:xfrm>
              <a:off x="1079" y="3412"/>
              <a:ext cx="125" cy="110"/>
            </a:xfrm>
            <a:custGeom>
              <a:avLst/>
              <a:gdLst>
                <a:gd name="T0" fmla="*/ 2 w 125"/>
                <a:gd name="T1" fmla="*/ 39 h 110"/>
                <a:gd name="T2" fmla="*/ 21 w 125"/>
                <a:gd name="T3" fmla="*/ 33 h 110"/>
                <a:gd name="T4" fmla="*/ 25 w 125"/>
                <a:gd name="T5" fmla="*/ 29 h 110"/>
                <a:gd name="T6" fmla="*/ 21 w 125"/>
                <a:gd name="T7" fmla="*/ 22 h 110"/>
                <a:gd name="T8" fmla="*/ 31 w 125"/>
                <a:gd name="T9" fmla="*/ 14 h 110"/>
                <a:gd name="T10" fmla="*/ 37 w 125"/>
                <a:gd name="T11" fmla="*/ 2 h 110"/>
                <a:gd name="T12" fmla="*/ 52 w 125"/>
                <a:gd name="T13" fmla="*/ 0 h 110"/>
                <a:gd name="T14" fmla="*/ 60 w 125"/>
                <a:gd name="T15" fmla="*/ 14 h 110"/>
                <a:gd name="T16" fmla="*/ 71 w 125"/>
                <a:gd name="T17" fmla="*/ 14 h 110"/>
                <a:gd name="T18" fmla="*/ 75 w 125"/>
                <a:gd name="T19" fmla="*/ 4 h 110"/>
                <a:gd name="T20" fmla="*/ 87 w 125"/>
                <a:gd name="T21" fmla="*/ 4 h 110"/>
                <a:gd name="T22" fmla="*/ 94 w 125"/>
                <a:gd name="T23" fmla="*/ 0 h 110"/>
                <a:gd name="T24" fmla="*/ 100 w 125"/>
                <a:gd name="T25" fmla="*/ 2 h 110"/>
                <a:gd name="T26" fmla="*/ 100 w 125"/>
                <a:gd name="T27" fmla="*/ 12 h 110"/>
                <a:gd name="T28" fmla="*/ 102 w 125"/>
                <a:gd name="T29" fmla="*/ 20 h 110"/>
                <a:gd name="T30" fmla="*/ 112 w 125"/>
                <a:gd name="T31" fmla="*/ 14 h 110"/>
                <a:gd name="T32" fmla="*/ 123 w 125"/>
                <a:gd name="T33" fmla="*/ 25 h 110"/>
                <a:gd name="T34" fmla="*/ 125 w 125"/>
                <a:gd name="T35" fmla="*/ 43 h 110"/>
                <a:gd name="T36" fmla="*/ 121 w 125"/>
                <a:gd name="T37" fmla="*/ 43 h 110"/>
                <a:gd name="T38" fmla="*/ 100 w 125"/>
                <a:gd name="T39" fmla="*/ 62 h 110"/>
                <a:gd name="T40" fmla="*/ 87 w 125"/>
                <a:gd name="T41" fmla="*/ 70 h 110"/>
                <a:gd name="T42" fmla="*/ 92 w 125"/>
                <a:gd name="T43" fmla="*/ 77 h 110"/>
                <a:gd name="T44" fmla="*/ 92 w 125"/>
                <a:gd name="T45" fmla="*/ 93 h 110"/>
                <a:gd name="T46" fmla="*/ 96 w 125"/>
                <a:gd name="T47" fmla="*/ 97 h 110"/>
                <a:gd name="T48" fmla="*/ 94 w 125"/>
                <a:gd name="T49" fmla="*/ 110 h 110"/>
                <a:gd name="T50" fmla="*/ 73 w 125"/>
                <a:gd name="T51" fmla="*/ 110 h 110"/>
                <a:gd name="T52" fmla="*/ 67 w 125"/>
                <a:gd name="T53" fmla="*/ 100 h 110"/>
                <a:gd name="T54" fmla="*/ 54 w 125"/>
                <a:gd name="T55" fmla="*/ 95 h 110"/>
                <a:gd name="T56" fmla="*/ 48 w 125"/>
                <a:gd name="T57" fmla="*/ 93 h 110"/>
                <a:gd name="T58" fmla="*/ 50 w 125"/>
                <a:gd name="T59" fmla="*/ 79 h 110"/>
                <a:gd name="T60" fmla="*/ 35 w 125"/>
                <a:gd name="T61" fmla="*/ 75 h 110"/>
                <a:gd name="T62" fmla="*/ 29 w 125"/>
                <a:gd name="T63" fmla="*/ 62 h 110"/>
                <a:gd name="T64" fmla="*/ 17 w 125"/>
                <a:gd name="T65" fmla="*/ 64 h 110"/>
                <a:gd name="T66" fmla="*/ 17 w 125"/>
                <a:gd name="T67" fmla="*/ 64 h 110"/>
                <a:gd name="T68" fmla="*/ 0 w 125"/>
                <a:gd name="T69" fmla="*/ 50 h 110"/>
                <a:gd name="T70" fmla="*/ 2 w 125"/>
                <a:gd name="T71" fmla="*/ 3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2" y="39"/>
                  </a:moveTo>
                  <a:lnTo>
                    <a:pt x="21" y="33"/>
                  </a:lnTo>
                  <a:lnTo>
                    <a:pt x="25" y="29"/>
                  </a:lnTo>
                  <a:lnTo>
                    <a:pt x="21" y="22"/>
                  </a:lnTo>
                  <a:lnTo>
                    <a:pt x="31" y="14"/>
                  </a:lnTo>
                  <a:lnTo>
                    <a:pt x="37" y="2"/>
                  </a:lnTo>
                  <a:lnTo>
                    <a:pt x="52" y="0"/>
                  </a:lnTo>
                  <a:lnTo>
                    <a:pt x="60" y="14"/>
                  </a:lnTo>
                  <a:lnTo>
                    <a:pt x="71" y="14"/>
                  </a:lnTo>
                  <a:lnTo>
                    <a:pt x="75" y="4"/>
                  </a:lnTo>
                  <a:lnTo>
                    <a:pt x="87" y="4"/>
                  </a:lnTo>
                  <a:lnTo>
                    <a:pt x="94" y="0"/>
                  </a:lnTo>
                  <a:lnTo>
                    <a:pt x="100" y="2"/>
                  </a:lnTo>
                  <a:lnTo>
                    <a:pt x="100" y="12"/>
                  </a:lnTo>
                  <a:lnTo>
                    <a:pt x="102" y="20"/>
                  </a:lnTo>
                  <a:lnTo>
                    <a:pt x="112" y="14"/>
                  </a:lnTo>
                  <a:lnTo>
                    <a:pt x="123" y="25"/>
                  </a:lnTo>
                  <a:lnTo>
                    <a:pt x="125" y="43"/>
                  </a:lnTo>
                  <a:lnTo>
                    <a:pt x="121" y="43"/>
                  </a:lnTo>
                  <a:lnTo>
                    <a:pt x="100" y="62"/>
                  </a:lnTo>
                  <a:lnTo>
                    <a:pt x="87" y="70"/>
                  </a:lnTo>
                  <a:lnTo>
                    <a:pt x="92" y="77"/>
                  </a:lnTo>
                  <a:lnTo>
                    <a:pt x="92" y="93"/>
                  </a:lnTo>
                  <a:lnTo>
                    <a:pt x="96" y="97"/>
                  </a:lnTo>
                  <a:lnTo>
                    <a:pt x="94" y="110"/>
                  </a:lnTo>
                  <a:lnTo>
                    <a:pt x="73" y="110"/>
                  </a:lnTo>
                  <a:lnTo>
                    <a:pt x="67" y="100"/>
                  </a:lnTo>
                  <a:lnTo>
                    <a:pt x="54" y="95"/>
                  </a:lnTo>
                  <a:lnTo>
                    <a:pt x="48" y="93"/>
                  </a:lnTo>
                  <a:lnTo>
                    <a:pt x="50" y="79"/>
                  </a:lnTo>
                  <a:lnTo>
                    <a:pt x="35" y="75"/>
                  </a:lnTo>
                  <a:lnTo>
                    <a:pt x="29" y="62"/>
                  </a:lnTo>
                  <a:lnTo>
                    <a:pt x="17" y="64"/>
                  </a:lnTo>
                  <a:lnTo>
                    <a:pt x="17" y="64"/>
                  </a:lnTo>
                  <a:lnTo>
                    <a:pt x="0" y="50"/>
                  </a:lnTo>
                  <a:lnTo>
                    <a:pt x="2" y="3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95" name="Freeform 45"/>
            <p:cNvSpPr>
              <a:spLocks/>
            </p:cNvSpPr>
            <p:nvPr/>
          </p:nvSpPr>
          <p:spPr bwMode="auto">
            <a:xfrm>
              <a:off x="1021" y="3330"/>
              <a:ext cx="108" cy="121"/>
            </a:xfrm>
            <a:custGeom>
              <a:avLst/>
              <a:gdLst>
                <a:gd name="T0" fmla="*/ 0 w 108"/>
                <a:gd name="T1" fmla="*/ 38 h 121"/>
                <a:gd name="T2" fmla="*/ 2 w 108"/>
                <a:gd name="T3" fmla="*/ 29 h 121"/>
                <a:gd name="T4" fmla="*/ 14 w 108"/>
                <a:gd name="T5" fmla="*/ 25 h 121"/>
                <a:gd name="T6" fmla="*/ 14 w 108"/>
                <a:gd name="T7" fmla="*/ 13 h 121"/>
                <a:gd name="T8" fmla="*/ 27 w 108"/>
                <a:gd name="T9" fmla="*/ 9 h 121"/>
                <a:gd name="T10" fmla="*/ 33 w 108"/>
                <a:gd name="T11" fmla="*/ 17 h 121"/>
                <a:gd name="T12" fmla="*/ 39 w 108"/>
                <a:gd name="T13" fmla="*/ 13 h 121"/>
                <a:gd name="T14" fmla="*/ 39 w 108"/>
                <a:gd name="T15" fmla="*/ 2 h 121"/>
                <a:gd name="T16" fmla="*/ 45 w 108"/>
                <a:gd name="T17" fmla="*/ 0 h 121"/>
                <a:gd name="T18" fmla="*/ 60 w 108"/>
                <a:gd name="T19" fmla="*/ 6 h 121"/>
                <a:gd name="T20" fmla="*/ 75 w 108"/>
                <a:gd name="T21" fmla="*/ 6 h 121"/>
                <a:gd name="T22" fmla="*/ 79 w 108"/>
                <a:gd name="T23" fmla="*/ 11 h 121"/>
                <a:gd name="T24" fmla="*/ 81 w 108"/>
                <a:gd name="T25" fmla="*/ 27 h 121"/>
                <a:gd name="T26" fmla="*/ 95 w 108"/>
                <a:gd name="T27" fmla="*/ 50 h 121"/>
                <a:gd name="T28" fmla="*/ 108 w 108"/>
                <a:gd name="T29" fmla="*/ 59 h 121"/>
                <a:gd name="T30" fmla="*/ 108 w 108"/>
                <a:gd name="T31" fmla="*/ 82 h 121"/>
                <a:gd name="T32" fmla="*/ 95 w 108"/>
                <a:gd name="T33" fmla="*/ 84 h 121"/>
                <a:gd name="T34" fmla="*/ 89 w 108"/>
                <a:gd name="T35" fmla="*/ 96 h 121"/>
                <a:gd name="T36" fmla="*/ 79 w 108"/>
                <a:gd name="T37" fmla="*/ 104 h 121"/>
                <a:gd name="T38" fmla="*/ 83 w 108"/>
                <a:gd name="T39" fmla="*/ 111 h 121"/>
                <a:gd name="T40" fmla="*/ 79 w 108"/>
                <a:gd name="T41" fmla="*/ 115 h 121"/>
                <a:gd name="T42" fmla="*/ 60 w 108"/>
                <a:gd name="T43" fmla="*/ 121 h 121"/>
                <a:gd name="T44" fmla="*/ 60 w 108"/>
                <a:gd name="T45" fmla="*/ 121 h 121"/>
                <a:gd name="T46" fmla="*/ 43 w 108"/>
                <a:gd name="T47" fmla="*/ 111 h 121"/>
                <a:gd name="T48" fmla="*/ 41 w 108"/>
                <a:gd name="T49" fmla="*/ 96 h 121"/>
                <a:gd name="T50" fmla="*/ 33 w 108"/>
                <a:gd name="T51" fmla="*/ 77 h 121"/>
                <a:gd name="T52" fmla="*/ 27 w 108"/>
                <a:gd name="T53" fmla="*/ 63 h 121"/>
                <a:gd name="T54" fmla="*/ 18 w 108"/>
                <a:gd name="T55" fmla="*/ 63 h 121"/>
                <a:gd name="T56" fmla="*/ 14 w 108"/>
                <a:gd name="T57" fmla="*/ 46 h 121"/>
                <a:gd name="T58" fmla="*/ 0 w 108"/>
                <a:gd name="T59" fmla="*/ 38 h 121"/>
                <a:gd name="T60" fmla="*/ 0 w 108"/>
                <a:gd name="T61"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121">
                  <a:moveTo>
                    <a:pt x="0" y="38"/>
                  </a:moveTo>
                  <a:lnTo>
                    <a:pt x="2" y="29"/>
                  </a:lnTo>
                  <a:lnTo>
                    <a:pt x="14" y="25"/>
                  </a:lnTo>
                  <a:lnTo>
                    <a:pt x="14" y="13"/>
                  </a:lnTo>
                  <a:lnTo>
                    <a:pt x="27" y="9"/>
                  </a:lnTo>
                  <a:lnTo>
                    <a:pt x="33" y="17"/>
                  </a:lnTo>
                  <a:lnTo>
                    <a:pt x="39" y="13"/>
                  </a:lnTo>
                  <a:lnTo>
                    <a:pt x="39" y="2"/>
                  </a:lnTo>
                  <a:lnTo>
                    <a:pt x="45" y="0"/>
                  </a:lnTo>
                  <a:lnTo>
                    <a:pt x="60" y="6"/>
                  </a:lnTo>
                  <a:lnTo>
                    <a:pt x="75" y="6"/>
                  </a:lnTo>
                  <a:lnTo>
                    <a:pt x="79" y="11"/>
                  </a:lnTo>
                  <a:lnTo>
                    <a:pt x="81" y="27"/>
                  </a:lnTo>
                  <a:lnTo>
                    <a:pt x="95" y="50"/>
                  </a:lnTo>
                  <a:lnTo>
                    <a:pt x="108" y="59"/>
                  </a:lnTo>
                  <a:lnTo>
                    <a:pt x="108" y="82"/>
                  </a:lnTo>
                  <a:lnTo>
                    <a:pt x="95" y="84"/>
                  </a:lnTo>
                  <a:lnTo>
                    <a:pt x="89" y="96"/>
                  </a:lnTo>
                  <a:lnTo>
                    <a:pt x="79" y="104"/>
                  </a:lnTo>
                  <a:lnTo>
                    <a:pt x="83" y="111"/>
                  </a:lnTo>
                  <a:lnTo>
                    <a:pt x="79" y="115"/>
                  </a:lnTo>
                  <a:lnTo>
                    <a:pt x="60" y="121"/>
                  </a:lnTo>
                  <a:lnTo>
                    <a:pt x="60" y="121"/>
                  </a:lnTo>
                  <a:lnTo>
                    <a:pt x="43" y="111"/>
                  </a:lnTo>
                  <a:lnTo>
                    <a:pt x="41" y="96"/>
                  </a:lnTo>
                  <a:lnTo>
                    <a:pt x="33" y="77"/>
                  </a:lnTo>
                  <a:lnTo>
                    <a:pt x="27" y="63"/>
                  </a:lnTo>
                  <a:lnTo>
                    <a:pt x="18" y="63"/>
                  </a:lnTo>
                  <a:lnTo>
                    <a:pt x="14" y="46"/>
                  </a:lnTo>
                  <a:lnTo>
                    <a:pt x="0" y="38"/>
                  </a:lnTo>
                  <a:lnTo>
                    <a:pt x="0" y="3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96" name="Freeform 46"/>
            <p:cNvSpPr>
              <a:spLocks noEditPoints="1"/>
            </p:cNvSpPr>
            <p:nvPr/>
          </p:nvSpPr>
          <p:spPr bwMode="auto">
            <a:xfrm>
              <a:off x="1098" y="3316"/>
              <a:ext cx="104" cy="112"/>
            </a:xfrm>
            <a:custGeom>
              <a:avLst/>
              <a:gdLst>
                <a:gd name="T0" fmla="*/ 0 w 104"/>
                <a:gd name="T1" fmla="*/ 23 h 112"/>
                <a:gd name="T2" fmla="*/ 10 w 104"/>
                <a:gd name="T3" fmla="*/ 10 h 112"/>
                <a:gd name="T4" fmla="*/ 23 w 104"/>
                <a:gd name="T5" fmla="*/ 12 h 112"/>
                <a:gd name="T6" fmla="*/ 27 w 104"/>
                <a:gd name="T7" fmla="*/ 4 h 112"/>
                <a:gd name="T8" fmla="*/ 37 w 104"/>
                <a:gd name="T9" fmla="*/ 2 h 112"/>
                <a:gd name="T10" fmla="*/ 54 w 104"/>
                <a:gd name="T11" fmla="*/ 14 h 112"/>
                <a:gd name="T12" fmla="*/ 60 w 104"/>
                <a:gd name="T13" fmla="*/ 14 h 112"/>
                <a:gd name="T14" fmla="*/ 60 w 104"/>
                <a:gd name="T15" fmla="*/ 2 h 112"/>
                <a:gd name="T16" fmla="*/ 68 w 104"/>
                <a:gd name="T17" fmla="*/ 0 h 112"/>
                <a:gd name="T18" fmla="*/ 79 w 104"/>
                <a:gd name="T19" fmla="*/ 10 h 112"/>
                <a:gd name="T20" fmla="*/ 83 w 104"/>
                <a:gd name="T21" fmla="*/ 4 h 112"/>
                <a:gd name="T22" fmla="*/ 91 w 104"/>
                <a:gd name="T23" fmla="*/ 10 h 112"/>
                <a:gd name="T24" fmla="*/ 104 w 104"/>
                <a:gd name="T25" fmla="*/ 14 h 112"/>
                <a:gd name="T26" fmla="*/ 100 w 104"/>
                <a:gd name="T27" fmla="*/ 35 h 112"/>
                <a:gd name="T28" fmla="*/ 100 w 104"/>
                <a:gd name="T29" fmla="*/ 48 h 112"/>
                <a:gd name="T30" fmla="*/ 102 w 104"/>
                <a:gd name="T31" fmla="*/ 62 h 112"/>
                <a:gd name="T32" fmla="*/ 96 w 104"/>
                <a:gd name="T33" fmla="*/ 66 h 112"/>
                <a:gd name="T34" fmla="*/ 96 w 104"/>
                <a:gd name="T35" fmla="*/ 79 h 112"/>
                <a:gd name="T36" fmla="*/ 81 w 104"/>
                <a:gd name="T37" fmla="*/ 89 h 112"/>
                <a:gd name="T38" fmla="*/ 77 w 104"/>
                <a:gd name="T39" fmla="*/ 96 h 112"/>
                <a:gd name="T40" fmla="*/ 75 w 104"/>
                <a:gd name="T41" fmla="*/ 96 h 112"/>
                <a:gd name="T42" fmla="*/ 68 w 104"/>
                <a:gd name="T43" fmla="*/ 100 h 112"/>
                <a:gd name="T44" fmla="*/ 56 w 104"/>
                <a:gd name="T45" fmla="*/ 100 h 112"/>
                <a:gd name="T46" fmla="*/ 52 w 104"/>
                <a:gd name="T47" fmla="*/ 110 h 112"/>
                <a:gd name="T48" fmla="*/ 41 w 104"/>
                <a:gd name="T49" fmla="*/ 110 h 112"/>
                <a:gd name="T50" fmla="*/ 33 w 104"/>
                <a:gd name="T51" fmla="*/ 96 h 112"/>
                <a:gd name="T52" fmla="*/ 18 w 104"/>
                <a:gd name="T53" fmla="*/ 98 h 112"/>
                <a:gd name="T54" fmla="*/ 31 w 104"/>
                <a:gd name="T55" fmla="*/ 96 h 112"/>
                <a:gd name="T56" fmla="*/ 31 w 104"/>
                <a:gd name="T57" fmla="*/ 73 h 112"/>
                <a:gd name="T58" fmla="*/ 18 w 104"/>
                <a:gd name="T59" fmla="*/ 64 h 112"/>
                <a:gd name="T60" fmla="*/ 4 w 104"/>
                <a:gd name="T61" fmla="*/ 41 h 112"/>
                <a:gd name="T62" fmla="*/ 2 w 104"/>
                <a:gd name="T63" fmla="*/ 25 h 112"/>
                <a:gd name="T64" fmla="*/ 0 w 104"/>
                <a:gd name="T65" fmla="*/ 23 h 112"/>
                <a:gd name="T66" fmla="*/ 0 w 104"/>
                <a:gd name="T67" fmla="*/ 23 h 112"/>
                <a:gd name="T68" fmla="*/ 10 w 104"/>
                <a:gd name="T69" fmla="*/ 112 h 112"/>
                <a:gd name="T70" fmla="*/ 10 w 104"/>
                <a:gd name="T71" fmla="*/ 112 h 112"/>
                <a:gd name="T72" fmla="*/ 12 w 104"/>
                <a:gd name="T73" fmla="*/ 110 h 112"/>
                <a:gd name="T74" fmla="*/ 10 w 104"/>
                <a:gd name="T7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12">
                  <a:moveTo>
                    <a:pt x="0" y="23"/>
                  </a:moveTo>
                  <a:lnTo>
                    <a:pt x="10" y="10"/>
                  </a:lnTo>
                  <a:lnTo>
                    <a:pt x="23" y="12"/>
                  </a:lnTo>
                  <a:lnTo>
                    <a:pt x="27" y="4"/>
                  </a:lnTo>
                  <a:lnTo>
                    <a:pt x="37" y="2"/>
                  </a:lnTo>
                  <a:lnTo>
                    <a:pt x="54" y="14"/>
                  </a:lnTo>
                  <a:lnTo>
                    <a:pt x="60" y="14"/>
                  </a:lnTo>
                  <a:lnTo>
                    <a:pt x="60" y="2"/>
                  </a:lnTo>
                  <a:lnTo>
                    <a:pt x="68" y="0"/>
                  </a:lnTo>
                  <a:lnTo>
                    <a:pt x="79" y="10"/>
                  </a:lnTo>
                  <a:lnTo>
                    <a:pt x="83" y="4"/>
                  </a:lnTo>
                  <a:lnTo>
                    <a:pt x="91" y="10"/>
                  </a:lnTo>
                  <a:lnTo>
                    <a:pt x="104" y="14"/>
                  </a:lnTo>
                  <a:lnTo>
                    <a:pt x="100" y="35"/>
                  </a:lnTo>
                  <a:lnTo>
                    <a:pt x="100" y="48"/>
                  </a:lnTo>
                  <a:lnTo>
                    <a:pt x="102" y="62"/>
                  </a:lnTo>
                  <a:lnTo>
                    <a:pt x="96" y="66"/>
                  </a:lnTo>
                  <a:lnTo>
                    <a:pt x="96" y="79"/>
                  </a:lnTo>
                  <a:lnTo>
                    <a:pt x="81" y="89"/>
                  </a:lnTo>
                  <a:lnTo>
                    <a:pt x="77" y="96"/>
                  </a:lnTo>
                  <a:lnTo>
                    <a:pt x="75" y="96"/>
                  </a:lnTo>
                  <a:lnTo>
                    <a:pt x="68" y="100"/>
                  </a:lnTo>
                  <a:lnTo>
                    <a:pt x="56" y="100"/>
                  </a:lnTo>
                  <a:lnTo>
                    <a:pt x="52" y="110"/>
                  </a:lnTo>
                  <a:lnTo>
                    <a:pt x="41" y="110"/>
                  </a:lnTo>
                  <a:lnTo>
                    <a:pt x="33" y="96"/>
                  </a:lnTo>
                  <a:lnTo>
                    <a:pt x="18" y="98"/>
                  </a:lnTo>
                  <a:lnTo>
                    <a:pt x="31" y="96"/>
                  </a:lnTo>
                  <a:lnTo>
                    <a:pt x="31" y="73"/>
                  </a:lnTo>
                  <a:lnTo>
                    <a:pt x="18" y="64"/>
                  </a:lnTo>
                  <a:lnTo>
                    <a:pt x="4" y="41"/>
                  </a:lnTo>
                  <a:lnTo>
                    <a:pt x="2" y="25"/>
                  </a:lnTo>
                  <a:lnTo>
                    <a:pt x="0" y="23"/>
                  </a:lnTo>
                  <a:lnTo>
                    <a:pt x="0" y="23"/>
                  </a:lnTo>
                  <a:close/>
                  <a:moveTo>
                    <a:pt x="10" y="112"/>
                  </a:moveTo>
                  <a:lnTo>
                    <a:pt x="10" y="112"/>
                  </a:lnTo>
                  <a:lnTo>
                    <a:pt x="12" y="110"/>
                  </a:lnTo>
                  <a:lnTo>
                    <a:pt x="10" y="11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97" name="Freeform 47"/>
            <p:cNvSpPr>
              <a:spLocks/>
            </p:cNvSpPr>
            <p:nvPr/>
          </p:nvSpPr>
          <p:spPr bwMode="auto">
            <a:xfrm>
              <a:off x="1054" y="3243"/>
              <a:ext cx="142" cy="96"/>
            </a:xfrm>
            <a:custGeom>
              <a:avLst/>
              <a:gdLst>
                <a:gd name="T0" fmla="*/ 0 w 142"/>
                <a:gd name="T1" fmla="*/ 14 h 96"/>
                <a:gd name="T2" fmla="*/ 4 w 142"/>
                <a:gd name="T3" fmla="*/ 10 h 96"/>
                <a:gd name="T4" fmla="*/ 12 w 142"/>
                <a:gd name="T5" fmla="*/ 8 h 96"/>
                <a:gd name="T6" fmla="*/ 19 w 142"/>
                <a:gd name="T7" fmla="*/ 0 h 96"/>
                <a:gd name="T8" fmla="*/ 31 w 142"/>
                <a:gd name="T9" fmla="*/ 0 h 96"/>
                <a:gd name="T10" fmla="*/ 40 w 142"/>
                <a:gd name="T11" fmla="*/ 16 h 96"/>
                <a:gd name="T12" fmla="*/ 50 w 142"/>
                <a:gd name="T13" fmla="*/ 12 h 96"/>
                <a:gd name="T14" fmla="*/ 65 w 142"/>
                <a:gd name="T15" fmla="*/ 25 h 96"/>
                <a:gd name="T16" fmla="*/ 81 w 142"/>
                <a:gd name="T17" fmla="*/ 14 h 96"/>
                <a:gd name="T18" fmla="*/ 104 w 142"/>
                <a:gd name="T19" fmla="*/ 16 h 96"/>
                <a:gd name="T20" fmla="*/ 121 w 142"/>
                <a:gd name="T21" fmla="*/ 33 h 96"/>
                <a:gd name="T22" fmla="*/ 133 w 142"/>
                <a:gd name="T23" fmla="*/ 35 h 96"/>
                <a:gd name="T24" fmla="*/ 142 w 142"/>
                <a:gd name="T25" fmla="*/ 50 h 96"/>
                <a:gd name="T26" fmla="*/ 131 w 142"/>
                <a:gd name="T27" fmla="*/ 62 h 96"/>
                <a:gd name="T28" fmla="*/ 131 w 142"/>
                <a:gd name="T29" fmla="*/ 81 h 96"/>
                <a:gd name="T30" fmla="*/ 127 w 142"/>
                <a:gd name="T31" fmla="*/ 77 h 96"/>
                <a:gd name="T32" fmla="*/ 123 w 142"/>
                <a:gd name="T33" fmla="*/ 83 h 96"/>
                <a:gd name="T34" fmla="*/ 112 w 142"/>
                <a:gd name="T35" fmla="*/ 73 h 96"/>
                <a:gd name="T36" fmla="*/ 104 w 142"/>
                <a:gd name="T37" fmla="*/ 75 h 96"/>
                <a:gd name="T38" fmla="*/ 104 w 142"/>
                <a:gd name="T39" fmla="*/ 87 h 96"/>
                <a:gd name="T40" fmla="*/ 98 w 142"/>
                <a:gd name="T41" fmla="*/ 87 h 96"/>
                <a:gd name="T42" fmla="*/ 81 w 142"/>
                <a:gd name="T43" fmla="*/ 75 h 96"/>
                <a:gd name="T44" fmla="*/ 71 w 142"/>
                <a:gd name="T45" fmla="*/ 77 h 96"/>
                <a:gd name="T46" fmla="*/ 67 w 142"/>
                <a:gd name="T47" fmla="*/ 85 h 96"/>
                <a:gd name="T48" fmla="*/ 54 w 142"/>
                <a:gd name="T49" fmla="*/ 83 h 96"/>
                <a:gd name="T50" fmla="*/ 44 w 142"/>
                <a:gd name="T51" fmla="*/ 96 h 96"/>
                <a:gd name="T52" fmla="*/ 42 w 142"/>
                <a:gd name="T53" fmla="*/ 93 h 96"/>
                <a:gd name="T54" fmla="*/ 27 w 142"/>
                <a:gd name="T55" fmla="*/ 93 h 96"/>
                <a:gd name="T56" fmla="*/ 12 w 142"/>
                <a:gd name="T57" fmla="*/ 87 h 96"/>
                <a:gd name="T58" fmla="*/ 12 w 142"/>
                <a:gd name="T59" fmla="*/ 79 h 96"/>
                <a:gd name="T60" fmla="*/ 2 w 142"/>
                <a:gd name="T61" fmla="*/ 68 h 96"/>
                <a:gd name="T62" fmla="*/ 0 w 142"/>
                <a:gd name="T63" fmla="*/ 60 h 96"/>
                <a:gd name="T64" fmla="*/ 8 w 142"/>
                <a:gd name="T65" fmla="*/ 54 h 96"/>
                <a:gd name="T66" fmla="*/ 8 w 142"/>
                <a:gd name="T67" fmla="*/ 41 h 96"/>
                <a:gd name="T68" fmla="*/ 6 w 142"/>
                <a:gd name="T69" fmla="*/ 31 h 96"/>
                <a:gd name="T70" fmla="*/ 4 w 142"/>
                <a:gd name="T71" fmla="*/ 14 h 96"/>
                <a:gd name="T72" fmla="*/ 0 w 142"/>
                <a:gd name="T73"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96">
                  <a:moveTo>
                    <a:pt x="0" y="14"/>
                  </a:moveTo>
                  <a:lnTo>
                    <a:pt x="4" y="10"/>
                  </a:lnTo>
                  <a:lnTo>
                    <a:pt x="12" y="8"/>
                  </a:lnTo>
                  <a:lnTo>
                    <a:pt x="19" y="0"/>
                  </a:lnTo>
                  <a:lnTo>
                    <a:pt x="31" y="0"/>
                  </a:lnTo>
                  <a:lnTo>
                    <a:pt x="40" y="16"/>
                  </a:lnTo>
                  <a:lnTo>
                    <a:pt x="50" y="12"/>
                  </a:lnTo>
                  <a:lnTo>
                    <a:pt x="65" y="25"/>
                  </a:lnTo>
                  <a:lnTo>
                    <a:pt x="81" y="14"/>
                  </a:lnTo>
                  <a:lnTo>
                    <a:pt x="104" y="16"/>
                  </a:lnTo>
                  <a:lnTo>
                    <a:pt x="121" y="33"/>
                  </a:lnTo>
                  <a:lnTo>
                    <a:pt x="133" y="35"/>
                  </a:lnTo>
                  <a:lnTo>
                    <a:pt x="142" y="50"/>
                  </a:lnTo>
                  <a:lnTo>
                    <a:pt x="131" y="62"/>
                  </a:lnTo>
                  <a:lnTo>
                    <a:pt x="131" y="81"/>
                  </a:lnTo>
                  <a:lnTo>
                    <a:pt x="127" y="77"/>
                  </a:lnTo>
                  <a:lnTo>
                    <a:pt x="123" y="83"/>
                  </a:lnTo>
                  <a:lnTo>
                    <a:pt x="112" y="73"/>
                  </a:lnTo>
                  <a:lnTo>
                    <a:pt x="104" y="75"/>
                  </a:lnTo>
                  <a:lnTo>
                    <a:pt x="104" y="87"/>
                  </a:lnTo>
                  <a:lnTo>
                    <a:pt x="98" y="87"/>
                  </a:lnTo>
                  <a:lnTo>
                    <a:pt x="81" y="75"/>
                  </a:lnTo>
                  <a:lnTo>
                    <a:pt x="71" y="77"/>
                  </a:lnTo>
                  <a:lnTo>
                    <a:pt x="67" y="85"/>
                  </a:lnTo>
                  <a:lnTo>
                    <a:pt x="54" y="83"/>
                  </a:lnTo>
                  <a:lnTo>
                    <a:pt x="44" y="96"/>
                  </a:lnTo>
                  <a:lnTo>
                    <a:pt x="42" y="93"/>
                  </a:lnTo>
                  <a:lnTo>
                    <a:pt x="27" y="93"/>
                  </a:lnTo>
                  <a:lnTo>
                    <a:pt x="12" y="87"/>
                  </a:lnTo>
                  <a:lnTo>
                    <a:pt x="12" y="79"/>
                  </a:lnTo>
                  <a:lnTo>
                    <a:pt x="2" y="68"/>
                  </a:lnTo>
                  <a:lnTo>
                    <a:pt x="0" y="60"/>
                  </a:lnTo>
                  <a:lnTo>
                    <a:pt x="8" y="54"/>
                  </a:lnTo>
                  <a:lnTo>
                    <a:pt x="8" y="41"/>
                  </a:lnTo>
                  <a:lnTo>
                    <a:pt x="6" y="31"/>
                  </a:lnTo>
                  <a:lnTo>
                    <a:pt x="4" y="14"/>
                  </a:lnTo>
                  <a:lnTo>
                    <a:pt x="0" y="1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98" name="Freeform 48"/>
            <p:cNvSpPr>
              <a:spLocks noEditPoints="1"/>
            </p:cNvSpPr>
            <p:nvPr/>
          </p:nvSpPr>
          <p:spPr bwMode="auto">
            <a:xfrm>
              <a:off x="1152" y="3205"/>
              <a:ext cx="137" cy="173"/>
            </a:xfrm>
            <a:custGeom>
              <a:avLst/>
              <a:gdLst>
                <a:gd name="T0" fmla="*/ 31 w 137"/>
                <a:gd name="T1" fmla="*/ 11 h 173"/>
                <a:gd name="T2" fmla="*/ 44 w 137"/>
                <a:gd name="T3" fmla="*/ 11 h 173"/>
                <a:gd name="T4" fmla="*/ 56 w 137"/>
                <a:gd name="T5" fmla="*/ 0 h 173"/>
                <a:gd name="T6" fmla="*/ 64 w 137"/>
                <a:gd name="T7" fmla="*/ 17 h 173"/>
                <a:gd name="T8" fmla="*/ 77 w 137"/>
                <a:gd name="T9" fmla="*/ 19 h 173"/>
                <a:gd name="T10" fmla="*/ 94 w 137"/>
                <a:gd name="T11" fmla="*/ 27 h 173"/>
                <a:gd name="T12" fmla="*/ 102 w 137"/>
                <a:gd name="T13" fmla="*/ 27 h 173"/>
                <a:gd name="T14" fmla="*/ 121 w 137"/>
                <a:gd name="T15" fmla="*/ 36 h 173"/>
                <a:gd name="T16" fmla="*/ 137 w 137"/>
                <a:gd name="T17" fmla="*/ 40 h 173"/>
                <a:gd name="T18" fmla="*/ 133 w 137"/>
                <a:gd name="T19" fmla="*/ 54 h 173"/>
                <a:gd name="T20" fmla="*/ 125 w 137"/>
                <a:gd name="T21" fmla="*/ 69 h 173"/>
                <a:gd name="T22" fmla="*/ 121 w 137"/>
                <a:gd name="T23" fmla="*/ 77 h 173"/>
                <a:gd name="T24" fmla="*/ 119 w 137"/>
                <a:gd name="T25" fmla="*/ 86 h 173"/>
                <a:gd name="T26" fmla="*/ 110 w 137"/>
                <a:gd name="T27" fmla="*/ 92 h 173"/>
                <a:gd name="T28" fmla="*/ 114 w 137"/>
                <a:gd name="T29" fmla="*/ 102 h 173"/>
                <a:gd name="T30" fmla="*/ 123 w 137"/>
                <a:gd name="T31" fmla="*/ 100 h 173"/>
                <a:gd name="T32" fmla="*/ 123 w 137"/>
                <a:gd name="T33" fmla="*/ 117 h 173"/>
                <a:gd name="T34" fmla="*/ 137 w 137"/>
                <a:gd name="T35" fmla="*/ 123 h 173"/>
                <a:gd name="T36" fmla="*/ 137 w 137"/>
                <a:gd name="T37" fmla="*/ 134 h 173"/>
                <a:gd name="T38" fmla="*/ 131 w 137"/>
                <a:gd name="T39" fmla="*/ 146 h 173"/>
                <a:gd name="T40" fmla="*/ 129 w 137"/>
                <a:gd name="T41" fmla="*/ 159 h 173"/>
                <a:gd name="T42" fmla="*/ 114 w 137"/>
                <a:gd name="T43" fmla="*/ 159 h 173"/>
                <a:gd name="T44" fmla="*/ 102 w 137"/>
                <a:gd name="T45" fmla="*/ 165 h 173"/>
                <a:gd name="T46" fmla="*/ 87 w 137"/>
                <a:gd name="T47" fmla="*/ 159 h 173"/>
                <a:gd name="T48" fmla="*/ 73 w 137"/>
                <a:gd name="T49" fmla="*/ 165 h 173"/>
                <a:gd name="T50" fmla="*/ 69 w 137"/>
                <a:gd name="T51" fmla="*/ 161 h 173"/>
                <a:gd name="T52" fmla="*/ 60 w 137"/>
                <a:gd name="T53" fmla="*/ 161 h 173"/>
                <a:gd name="T54" fmla="*/ 56 w 137"/>
                <a:gd name="T55" fmla="*/ 169 h 173"/>
                <a:gd name="T56" fmla="*/ 48 w 137"/>
                <a:gd name="T57" fmla="*/ 173 h 173"/>
                <a:gd name="T58" fmla="*/ 46 w 137"/>
                <a:gd name="T59" fmla="*/ 159 h 173"/>
                <a:gd name="T60" fmla="*/ 46 w 137"/>
                <a:gd name="T61" fmla="*/ 146 h 173"/>
                <a:gd name="T62" fmla="*/ 50 w 137"/>
                <a:gd name="T63" fmla="*/ 125 h 173"/>
                <a:gd name="T64" fmla="*/ 37 w 137"/>
                <a:gd name="T65" fmla="*/ 121 h 173"/>
                <a:gd name="T66" fmla="*/ 33 w 137"/>
                <a:gd name="T67" fmla="*/ 119 h 173"/>
                <a:gd name="T68" fmla="*/ 33 w 137"/>
                <a:gd name="T69" fmla="*/ 100 h 173"/>
                <a:gd name="T70" fmla="*/ 44 w 137"/>
                <a:gd name="T71" fmla="*/ 88 h 173"/>
                <a:gd name="T72" fmla="*/ 35 w 137"/>
                <a:gd name="T73" fmla="*/ 73 h 173"/>
                <a:gd name="T74" fmla="*/ 23 w 137"/>
                <a:gd name="T75" fmla="*/ 71 h 173"/>
                <a:gd name="T76" fmla="*/ 6 w 137"/>
                <a:gd name="T77" fmla="*/ 54 h 173"/>
                <a:gd name="T78" fmla="*/ 0 w 137"/>
                <a:gd name="T79" fmla="*/ 54 h 173"/>
                <a:gd name="T80" fmla="*/ 14 w 137"/>
                <a:gd name="T81" fmla="*/ 34 h 173"/>
                <a:gd name="T82" fmla="*/ 29 w 137"/>
                <a:gd name="T83" fmla="*/ 29 h 173"/>
                <a:gd name="T84" fmla="*/ 31 w 137"/>
                <a:gd name="T85" fmla="*/ 13 h 173"/>
                <a:gd name="T86" fmla="*/ 31 w 137"/>
                <a:gd name="T87" fmla="*/ 11 h 173"/>
                <a:gd name="T88" fmla="*/ 31 w 137"/>
                <a:gd name="T89" fmla="*/ 11 h 173"/>
                <a:gd name="T90" fmla="*/ 60 w 137"/>
                <a:gd name="T91" fmla="*/ 73 h 173"/>
                <a:gd name="T92" fmla="*/ 62 w 137"/>
                <a:gd name="T93" fmla="*/ 81 h 173"/>
                <a:gd name="T94" fmla="*/ 60 w 137"/>
                <a:gd name="T95" fmla="*/ 88 h 173"/>
                <a:gd name="T96" fmla="*/ 58 w 137"/>
                <a:gd name="T97" fmla="*/ 98 h 173"/>
                <a:gd name="T98" fmla="*/ 69 w 137"/>
                <a:gd name="T99" fmla="*/ 98 h 173"/>
                <a:gd name="T100" fmla="*/ 75 w 137"/>
                <a:gd name="T101" fmla="*/ 92 h 173"/>
                <a:gd name="T102" fmla="*/ 81 w 137"/>
                <a:gd name="T103" fmla="*/ 98 h 173"/>
                <a:gd name="T104" fmla="*/ 89 w 137"/>
                <a:gd name="T105" fmla="*/ 98 h 173"/>
                <a:gd name="T106" fmla="*/ 89 w 137"/>
                <a:gd name="T107" fmla="*/ 86 h 173"/>
                <a:gd name="T108" fmla="*/ 98 w 137"/>
                <a:gd name="T109" fmla="*/ 77 h 173"/>
                <a:gd name="T110" fmla="*/ 87 w 137"/>
                <a:gd name="T111" fmla="*/ 69 h 173"/>
                <a:gd name="T112" fmla="*/ 85 w 137"/>
                <a:gd name="T113" fmla="*/ 56 h 173"/>
                <a:gd name="T114" fmla="*/ 73 w 137"/>
                <a:gd name="T115" fmla="*/ 61 h 173"/>
                <a:gd name="T116" fmla="*/ 73 w 137"/>
                <a:gd name="T117" fmla="*/ 73 h 173"/>
                <a:gd name="T118" fmla="*/ 60 w 137"/>
                <a:gd name="T119" fmla="*/ 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73">
                  <a:moveTo>
                    <a:pt x="31" y="11"/>
                  </a:moveTo>
                  <a:lnTo>
                    <a:pt x="44" y="11"/>
                  </a:lnTo>
                  <a:lnTo>
                    <a:pt x="56" y="0"/>
                  </a:lnTo>
                  <a:lnTo>
                    <a:pt x="64" y="17"/>
                  </a:lnTo>
                  <a:lnTo>
                    <a:pt x="77" y="19"/>
                  </a:lnTo>
                  <a:lnTo>
                    <a:pt x="94" y="27"/>
                  </a:lnTo>
                  <a:lnTo>
                    <a:pt x="102" y="27"/>
                  </a:lnTo>
                  <a:lnTo>
                    <a:pt x="121" y="36"/>
                  </a:lnTo>
                  <a:lnTo>
                    <a:pt x="137" y="40"/>
                  </a:lnTo>
                  <a:lnTo>
                    <a:pt x="133" y="54"/>
                  </a:lnTo>
                  <a:lnTo>
                    <a:pt x="125" y="69"/>
                  </a:lnTo>
                  <a:lnTo>
                    <a:pt x="121" y="77"/>
                  </a:lnTo>
                  <a:lnTo>
                    <a:pt x="119" y="86"/>
                  </a:lnTo>
                  <a:lnTo>
                    <a:pt x="110" y="92"/>
                  </a:lnTo>
                  <a:lnTo>
                    <a:pt x="114" y="102"/>
                  </a:lnTo>
                  <a:lnTo>
                    <a:pt x="123" y="100"/>
                  </a:lnTo>
                  <a:lnTo>
                    <a:pt x="123" y="117"/>
                  </a:lnTo>
                  <a:lnTo>
                    <a:pt x="137" y="123"/>
                  </a:lnTo>
                  <a:lnTo>
                    <a:pt x="137" y="134"/>
                  </a:lnTo>
                  <a:lnTo>
                    <a:pt x="131" y="146"/>
                  </a:lnTo>
                  <a:lnTo>
                    <a:pt x="129" y="159"/>
                  </a:lnTo>
                  <a:lnTo>
                    <a:pt x="114" y="159"/>
                  </a:lnTo>
                  <a:lnTo>
                    <a:pt x="102" y="165"/>
                  </a:lnTo>
                  <a:lnTo>
                    <a:pt x="87" y="159"/>
                  </a:lnTo>
                  <a:lnTo>
                    <a:pt x="73" y="165"/>
                  </a:lnTo>
                  <a:lnTo>
                    <a:pt x="69" y="161"/>
                  </a:lnTo>
                  <a:lnTo>
                    <a:pt x="60" y="161"/>
                  </a:lnTo>
                  <a:lnTo>
                    <a:pt x="56" y="169"/>
                  </a:lnTo>
                  <a:lnTo>
                    <a:pt x="48" y="173"/>
                  </a:lnTo>
                  <a:lnTo>
                    <a:pt x="46" y="159"/>
                  </a:lnTo>
                  <a:lnTo>
                    <a:pt x="46" y="146"/>
                  </a:lnTo>
                  <a:lnTo>
                    <a:pt x="50" y="125"/>
                  </a:lnTo>
                  <a:lnTo>
                    <a:pt x="37" y="121"/>
                  </a:lnTo>
                  <a:lnTo>
                    <a:pt x="33" y="119"/>
                  </a:lnTo>
                  <a:lnTo>
                    <a:pt x="33" y="100"/>
                  </a:lnTo>
                  <a:lnTo>
                    <a:pt x="44" y="88"/>
                  </a:lnTo>
                  <a:lnTo>
                    <a:pt x="35" y="73"/>
                  </a:lnTo>
                  <a:lnTo>
                    <a:pt x="23" y="71"/>
                  </a:lnTo>
                  <a:lnTo>
                    <a:pt x="6" y="54"/>
                  </a:lnTo>
                  <a:lnTo>
                    <a:pt x="0" y="54"/>
                  </a:lnTo>
                  <a:lnTo>
                    <a:pt x="14" y="34"/>
                  </a:lnTo>
                  <a:lnTo>
                    <a:pt x="29" y="29"/>
                  </a:lnTo>
                  <a:lnTo>
                    <a:pt x="31" y="13"/>
                  </a:lnTo>
                  <a:lnTo>
                    <a:pt x="31" y="11"/>
                  </a:lnTo>
                  <a:lnTo>
                    <a:pt x="31" y="11"/>
                  </a:lnTo>
                  <a:close/>
                  <a:moveTo>
                    <a:pt x="60" y="73"/>
                  </a:moveTo>
                  <a:lnTo>
                    <a:pt x="62" y="81"/>
                  </a:lnTo>
                  <a:lnTo>
                    <a:pt x="60" y="88"/>
                  </a:lnTo>
                  <a:lnTo>
                    <a:pt x="58" y="98"/>
                  </a:lnTo>
                  <a:lnTo>
                    <a:pt x="69" y="98"/>
                  </a:lnTo>
                  <a:lnTo>
                    <a:pt x="75" y="92"/>
                  </a:lnTo>
                  <a:lnTo>
                    <a:pt x="81" y="98"/>
                  </a:lnTo>
                  <a:lnTo>
                    <a:pt x="89" y="98"/>
                  </a:lnTo>
                  <a:lnTo>
                    <a:pt x="89" y="86"/>
                  </a:lnTo>
                  <a:lnTo>
                    <a:pt x="98" y="77"/>
                  </a:lnTo>
                  <a:lnTo>
                    <a:pt x="87" y="69"/>
                  </a:lnTo>
                  <a:lnTo>
                    <a:pt x="85" y="56"/>
                  </a:lnTo>
                  <a:lnTo>
                    <a:pt x="73" y="61"/>
                  </a:lnTo>
                  <a:lnTo>
                    <a:pt x="73" y="73"/>
                  </a:lnTo>
                  <a:lnTo>
                    <a:pt x="60" y="7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46" name="Freeform 49"/>
            <p:cNvSpPr>
              <a:spLocks/>
            </p:cNvSpPr>
            <p:nvPr/>
          </p:nvSpPr>
          <p:spPr bwMode="auto">
            <a:xfrm>
              <a:off x="1210" y="3261"/>
              <a:ext cx="40" cy="42"/>
            </a:xfrm>
            <a:custGeom>
              <a:avLst/>
              <a:gdLst>
                <a:gd name="T0" fmla="*/ 2 w 40"/>
                <a:gd name="T1" fmla="*/ 17 h 42"/>
                <a:gd name="T2" fmla="*/ 15 w 40"/>
                <a:gd name="T3" fmla="*/ 17 h 42"/>
                <a:gd name="T4" fmla="*/ 15 w 40"/>
                <a:gd name="T5" fmla="*/ 5 h 42"/>
                <a:gd name="T6" fmla="*/ 27 w 40"/>
                <a:gd name="T7" fmla="*/ 0 h 42"/>
                <a:gd name="T8" fmla="*/ 29 w 40"/>
                <a:gd name="T9" fmla="*/ 13 h 42"/>
                <a:gd name="T10" fmla="*/ 40 w 40"/>
                <a:gd name="T11" fmla="*/ 21 h 42"/>
                <a:gd name="T12" fmla="*/ 31 w 40"/>
                <a:gd name="T13" fmla="*/ 30 h 42"/>
                <a:gd name="T14" fmla="*/ 31 w 40"/>
                <a:gd name="T15" fmla="*/ 42 h 42"/>
                <a:gd name="T16" fmla="*/ 23 w 40"/>
                <a:gd name="T17" fmla="*/ 42 h 42"/>
                <a:gd name="T18" fmla="*/ 17 w 40"/>
                <a:gd name="T19" fmla="*/ 36 h 42"/>
                <a:gd name="T20" fmla="*/ 11 w 40"/>
                <a:gd name="T21" fmla="*/ 42 h 42"/>
                <a:gd name="T22" fmla="*/ 0 w 40"/>
                <a:gd name="T23" fmla="*/ 42 h 42"/>
                <a:gd name="T24" fmla="*/ 2 w 40"/>
                <a:gd name="T25" fmla="*/ 32 h 42"/>
                <a:gd name="T26" fmla="*/ 4 w 40"/>
                <a:gd name="T27" fmla="*/ 25 h 42"/>
                <a:gd name="T28" fmla="*/ 2 w 40"/>
                <a:gd name="T29"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2">
                  <a:moveTo>
                    <a:pt x="2" y="17"/>
                  </a:moveTo>
                  <a:lnTo>
                    <a:pt x="15" y="17"/>
                  </a:lnTo>
                  <a:lnTo>
                    <a:pt x="15" y="5"/>
                  </a:lnTo>
                  <a:lnTo>
                    <a:pt x="27" y="0"/>
                  </a:lnTo>
                  <a:lnTo>
                    <a:pt x="29" y="13"/>
                  </a:lnTo>
                  <a:lnTo>
                    <a:pt x="40" y="21"/>
                  </a:lnTo>
                  <a:lnTo>
                    <a:pt x="31" y="30"/>
                  </a:lnTo>
                  <a:lnTo>
                    <a:pt x="31" y="42"/>
                  </a:lnTo>
                  <a:lnTo>
                    <a:pt x="23" y="42"/>
                  </a:lnTo>
                  <a:lnTo>
                    <a:pt x="17" y="36"/>
                  </a:lnTo>
                  <a:lnTo>
                    <a:pt x="11" y="42"/>
                  </a:lnTo>
                  <a:lnTo>
                    <a:pt x="0" y="42"/>
                  </a:lnTo>
                  <a:lnTo>
                    <a:pt x="2" y="32"/>
                  </a:lnTo>
                  <a:lnTo>
                    <a:pt x="4" y="25"/>
                  </a:lnTo>
                  <a:lnTo>
                    <a:pt x="2" y="1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47" name="Freeform 50"/>
            <p:cNvSpPr>
              <a:spLocks/>
            </p:cNvSpPr>
            <p:nvPr/>
          </p:nvSpPr>
          <p:spPr bwMode="auto">
            <a:xfrm>
              <a:off x="2044" y="3574"/>
              <a:ext cx="354" cy="290"/>
            </a:xfrm>
            <a:custGeom>
              <a:avLst/>
              <a:gdLst>
                <a:gd name="T0" fmla="*/ 159 w 170"/>
                <a:gd name="T1" fmla="*/ 70 h 139"/>
                <a:gd name="T2" fmla="*/ 139 w 170"/>
                <a:gd name="T3" fmla="*/ 65 h 139"/>
                <a:gd name="T4" fmla="*/ 132 w 170"/>
                <a:gd name="T5" fmla="*/ 70 h 139"/>
                <a:gd name="T6" fmla="*/ 117 w 170"/>
                <a:gd name="T7" fmla="*/ 63 h 139"/>
                <a:gd name="T8" fmla="*/ 110 w 170"/>
                <a:gd name="T9" fmla="*/ 58 h 139"/>
                <a:gd name="T10" fmla="*/ 106 w 170"/>
                <a:gd name="T11" fmla="*/ 50 h 139"/>
                <a:gd name="T12" fmla="*/ 97 w 170"/>
                <a:gd name="T13" fmla="*/ 67 h 139"/>
                <a:gd name="T14" fmla="*/ 94 w 170"/>
                <a:gd name="T15" fmla="*/ 77 h 139"/>
                <a:gd name="T16" fmla="*/ 101 w 170"/>
                <a:gd name="T17" fmla="*/ 84 h 139"/>
                <a:gd name="T18" fmla="*/ 109 w 170"/>
                <a:gd name="T19" fmla="*/ 95 h 139"/>
                <a:gd name="T20" fmla="*/ 102 w 170"/>
                <a:gd name="T21" fmla="*/ 100 h 139"/>
                <a:gd name="T22" fmla="*/ 90 w 170"/>
                <a:gd name="T23" fmla="*/ 107 h 139"/>
                <a:gd name="T24" fmla="*/ 88 w 170"/>
                <a:gd name="T25" fmla="*/ 119 h 139"/>
                <a:gd name="T26" fmla="*/ 81 w 170"/>
                <a:gd name="T27" fmla="*/ 128 h 139"/>
                <a:gd name="T28" fmla="*/ 77 w 170"/>
                <a:gd name="T29" fmla="*/ 136 h 139"/>
                <a:gd name="T30" fmla="*/ 66 w 170"/>
                <a:gd name="T31" fmla="*/ 133 h 139"/>
                <a:gd name="T32" fmla="*/ 44 w 170"/>
                <a:gd name="T33" fmla="*/ 127 h 139"/>
                <a:gd name="T34" fmla="*/ 32 w 170"/>
                <a:gd name="T35" fmla="*/ 112 h 139"/>
                <a:gd name="T36" fmla="*/ 26 w 170"/>
                <a:gd name="T37" fmla="*/ 98 h 139"/>
                <a:gd name="T38" fmla="*/ 10 w 170"/>
                <a:gd name="T39" fmla="*/ 93 h 139"/>
                <a:gd name="T40" fmla="*/ 0 w 170"/>
                <a:gd name="T41" fmla="*/ 75 h 139"/>
                <a:gd name="T42" fmla="*/ 7 w 170"/>
                <a:gd name="T43" fmla="*/ 59 h 139"/>
                <a:gd name="T44" fmla="*/ 9 w 170"/>
                <a:gd name="T45" fmla="*/ 47 h 139"/>
                <a:gd name="T46" fmla="*/ 20 w 170"/>
                <a:gd name="T47" fmla="*/ 44 h 139"/>
                <a:gd name="T48" fmla="*/ 28 w 170"/>
                <a:gd name="T49" fmla="*/ 43 h 139"/>
                <a:gd name="T50" fmla="*/ 33 w 170"/>
                <a:gd name="T51" fmla="*/ 33 h 139"/>
                <a:gd name="T52" fmla="*/ 41 w 170"/>
                <a:gd name="T53" fmla="*/ 24 h 139"/>
                <a:gd name="T54" fmla="*/ 54 w 170"/>
                <a:gd name="T55" fmla="*/ 17 h 139"/>
                <a:gd name="T56" fmla="*/ 64 w 170"/>
                <a:gd name="T57" fmla="*/ 19 h 139"/>
                <a:gd name="T58" fmla="*/ 80 w 170"/>
                <a:gd name="T59" fmla="*/ 15 h 139"/>
                <a:gd name="T60" fmla="*/ 95 w 170"/>
                <a:gd name="T61" fmla="*/ 8 h 139"/>
                <a:gd name="T62" fmla="*/ 101 w 170"/>
                <a:gd name="T63" fmla="*/ 1 h 139"/>
                <a:gd name="T64" fmla="*/ 121 w 170"/>
                <a:gd name="T65" fmla="*/ 11 h 139"/>
                <a:gd name="T66" fmla="*/ 137 w 170"/>
                <a:gd name="T67" fmla="*/ 32 h 139"/>
                <a:gd name="T68" fmla="*/ 145 w 170"/>
                <a:gd name="T69" fmla="*/ 39 h 139"/>
                <a:gd name="T70" fmla="*/ 156 w 170"/>
                <a:gd name="T71" fmla="*/ 52 h 139"/>
                <a:gd name="T72" fmla="*/ 170 w 170"/>
                <a:gd name="T73"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139">
                  <a:moveTo>
                    <a:pt x="170" y="61"/>
                  </a:moveTo>
                  <a:cubicBezTo>
                    <a:pt x="159" y="70"/>
                    <a:pt x="159" y="70"/>
                    <a:pt x="159" y="70"/>
                  </a:cubicBezTo>
                  <a:cubicBezTo>
                    <a:pt x="145" y="69"/>
                    <a:pt x="145" y="69"/>
                    <a:pt x="145" y="69"/>
                  </a:cubicBezTo>
                  <a:cubicBezTo>
                    <a:pt x="139" y="65"/>
                    <a:pt x="139" y="65"/>
                    <a:pt x="139" y="65"/>
                  </a:cubicBezTo>
                  <a:cubicBezTo>
                    <a:pt x="136" y="69"/>
                    <a:pt x="136" y="69"/>
                    <a:pt x="136" y="69"/>
                  </a:cubicBezTo>
                  <a:cubicBezTo>
                    <a:pt x="132" y="70"/>
                    <a:pt x="132" y="70"/>
                    <a:pt x="132" y="70"/>
                  </a:cubicBezTo>
                  <a:cubicBezTo>
                    <a:pt x="126" y="67"/>
                    <a:pt x="126" y="67"/>
                    <a:pt x="126" y="67"/>
                  </a:cubicBezTo>
                  <a:cubicBezTo>
                    <a:pt x="117" y="63"/>
                    <a:pt x="117" y="63"/>
                    <a:pt x="117" y="63"/>
                  </a:cubicBezTo>
                  <a:cubicBezTo>
                    <a:pt x="111" y="62"/>
                    <a:pt x="111" y="62"/>
                    <a:pt x="111" y="62"/>
                  </a:cubicBezTo>
                  <a:cubicBezTo>
                    <a:pt x="110" y="58"/>
                    <a:pt x="110" y="58"/>
                    <a:pt x="110" y="58"/>
                  </a:cubicBezTo>
                  <a:cubicBezTo>
                    <a:pt x="114" y="53"/>
                    <a:pt x="114" y="53"/>
                    <a:pt x="114" y="53"/>
                  </a:cubicBezTo>
                  <a:cubicBezTo>
                    <a:pt x="106" y="50"/>
                    <a:pt x="106" y="50"/>
                    <a:pt x="106" y="50"/>
                  </a:cubicBezTo>
                  <a:cubicBezTo>
                    <a:pt x="97" y="62"/>
                    <a:pt x="97" y="62"/>
                    <a:pt x="97" y="62"/>
                  </a:cubicBezTo>
                  <a:cubicBezTo>
                    <a:pt x="97" y="67"/>
                    <a:pt x="97" y="67"/>
                    <a:pt x="97" y="67"/>
                  </a:cubicBezTo>
                  <a:cubicBezTo>
                    <a:pt x="98" y="73"/>
                    <a:pt x="98" y="73"/>
                    <a:pt x="98" y="73"/>
                  </a:cubicBezTo>
                  <a:cubicBezTo>
                    <a:pt x="94" y="77"/>
                    <a:pt x="94" y="77"/>
                    <a:pt x="94" y="77"/>
                  </a:cubicBezTo>
                  <a:cubicBezTo>
                    <a:pt x="93" y="79"/>
                    <a:pt x="93" y="79"/>
                    <a:pt x="93" y="79"/>
                  </a:cubicBezTo>
                  <a:cubicBezTo>
                    <a:pt x="101" y="84"/>
                    <a:pt x="101" y="84"/>
                    <a:pt x="101" y="84"/>
                  </a:cubicBezTo>
                  <a:cubicBezTo>
                    <a:pt x="104" y="89"/>
                    <a:pt x="104" y="89"/>
                    <a:pt x="104" y="89"/>
                  </a:cubicBezTo>
                  <a:cubicBezTo>
                    <a:pt x="109" y="95"/>
                    <a:pt x="109" y="95"/>
                    <a:pt x="109" y="95"/>
                  </a:cubicBezTo>
                  <a:cubicBezTo>
                    <a:pt x="106" y="98"/>
                    <a:pt x="106" y="98"/>
                    <a:pt x="106" y="98"/>
                  </a:cubicBezTo>
                  <a:cubicBezTo>
                    <a:pt x="102" y="100"/>
                    <a:pt x="102" y="100"/>
                    <a:pt x="102" y="100"/>
                  </a:cubicBezTo>
                  <a:cubicBezTo>
                    <a:pt x="98" y="101"/>
                    <a:pt x="98" y="101"/>
                    <a:pt x="98" y="101"/>
                  </a:cubicBezTo>
                  <a:cubicBezTo>
                    <a:pt x="90" y="107"/>
                    <a:pt x="90" y="107"/>
                    <a:pt x="90" y="107"/>
                  </a:cubicBezTo>
                  <a:cubicBezTo>
                    <a:pt x="90" y="116"/>
                    <a:pt x="90" y="116"/>
                    <a:pt x="90" y="116"/>
                  </a:cubicBezTo>
                  <a:cubicBezTo>
                    <a:pt x="88" y="119"/>
                    <a:pt x="88" y="119"/>
                    <a:pt x="88" y="119"/>
                  </a:cubicBezTo>
                  <a:cubicBezTo>
                    <a:pt x="82" y="122"/>
                    <a:pt x="82" y="122"/>
                    <a:pt x="82" y="122"/>
                  </a:cubicBezTo>
                  <a:cubicBezTo>
                    <a:pt x="81" y="128"/>
                    <a:pt x="81" y="128"/>
                    <a:pt x="81" y="128"/>
                  </a:cubicBezTo>
                  <a:cubicBezTo>
                    <a:pt x="77" y="131"/>
                    <a:pt x="77" y="131"/>
                    <a:pt x="77" y="131"/>
                  </a:cubicBezTo>
                  <a:cubicBezTo>
                    <a:pt x="77" y="136"/>
                    <a:pt x="77" y="136"/>
                    <a:pt x="77" y="136"/>
                  </a:cubicBezTo>
                  <a:cubicBezTo>
                    <a:pt x="75" y="136"/>
                    <a:pt x="74" y="136"/>
                    <a:pt x="72" y="137"/>
                  </a:cubicBezTo>
                  <a:cubicBezTo>
                    <a:pt x="69" y="139"/>
                    <a:pt x="67" y="136"/>
                    <a:pt x="66" y="133"/>
                  </a:cubicBezTo>
                  <a:cubicBezTo>
                    <a:pt x="65" y="131"/>
                    <a:pt x="58" y="124"/>
                    <a:pt x="52" y="124"/>
                  </a:cubicBezTo>
                  <a:cubicBezTo>
                    <a:pt x="48" y="124"/>
                    <a:pt x="47" y="127"/>
                    <a:pt x="44" y="127"/>
                  </a:cubicBezTo>
                  <a:cubicBezTo>
                    <a:pt x="45" y="117"/>
                    <a:pt x="45" y="117"/>
                    <a:pt x="45" y="117"/>
                  </a:cubicBezTo>
                  <a:cubicBezTo>
                    <a:pt x="32" y="112"/>
                    <a:pt x="32" y="112"/>
                    <a:pt x="32" y="112"/>
                  </a:cubicBezTo>
                  <a:cubicBezTo>
                    <a:pt x="32" y="104"/>
                    <a:pt x="32" y="104"/>
                    <a:pt x="32" y="104"/>
                  </a:cubicBezTo>
                  <a:cubicBezTo>
                    <a:pt x="26" y="98"/>
                    <a:pt x="26" y="98"/>
                    <a:pt x="26" y="98"/>
                  </a:cubicBezTo>
                  <a:cubicBezTo>
                    <a:pt x="18" y="96"/>
                    <a:pt x="18" y="96"/>
                    <a:pt x="18" y="96"/>
                  </a:cubicBezTo>
                  <a:cubicBezTo>
                    <a:pt x="10" y="93"/>
                    <a:pt x="10" y="93"/>
                    <a:pt x="10" y="93"/>
                  </a:cubicBezTo>
                  <a:cubicBezTo>
                    <a:pt x="8" y="84"/>
                    <a:pt x="8" y="84"/>
                    <a:pt x="8" y="84"/>
                  </a:cubicBezTo>
                  <a:cubicBezTo>
                    <a:pt x="0" y="75"/>
                    <a:pt x="0" y="75"/>
                    <a:pt x="0" y="75"/>
                  </a:cubicBezTo>
                  <a:cubicBezTo>
                    <a:pt x="5" y="67"/>
                    <a:pt x="5" y="67"/>
                    <a:pt x="5" y="67"/>
                  </a:cubicBezTo>
                  <a:cubicBezTo>
                    <a:pt x="7" y="59"/>
                    <a:pt x="7" y="59"/>
                    <a:pt x="7" y="59"/>
                  </a:cubicBezTo>
                  <a:cubicBezTo>
                    <a:pt x="9" y="52"/>
                    <a:pt x="9" y="52"/>
                    <a:pt x="9" y="52"/>
                  </a:cubicBezTo>
                  <a:cubicBezTo>
                    <a:pt x="9" y="47"/>
                    <a:pt x="9" y="47"/>
                    <a:pt x="9" y="47"/>
                  </a:cubicBezTo>
                  <a:cubicBezTo>
                    <a:pt x="14" y="42"/>
                    <a:pt x="14" y="42"/>
                    <a:pt x="14" y="42"/>
                  </a:cubicBezTo>
                  <a:cubicBezTo>
                    <a:pt x="20" y="44"/>
                    <a:pt x="20" y="44"/>
                    <a:pt x="20" y="44"/>
                  </a:cubicBezTo>
                  <a:cubicBezTo>
                    <a:pt x="22" y="40"/>
                    <a:pt x="22" y="40"/>
                    <a:pt x="22" y="40"/>
                  </a:cubicBezTo>
                  <a:cubicBezTo>
                    <a:pt x="28" y="43"/>
                    <a:pt x="28" y="43"/>
                    <a:pt x="28" y="43"/>
                  </a:cubicBezTo>
                  <a:cubicBezTo>
                    <a:pt x="35" y="39"/>
                    <a:pt x="35" y="39"/>
                    <a:pt x="35" y="39"/>
                  </a:cubicBezTo>
                  <a:cubicBezTo>
                    <a:pt x="33" y="33"/>
                    <a:pt x="33" y="33"/>
                    <a:pt x="33" y="33"/>
                  </a:cubicBezTo>
                  <a:cubicBezTo>
                    <a:pt x="35" y="22"/>
                    <a:pt x="35" y="22"/>
                    <a:pt x="35" y="22"/>
                  </a:cubicBezTo>
                  <a:cubicBezTo>
                    <a:pt x="41" y="24"/>
                    <a:pt x="41" y="24"/>
                    <a:pt x="41" y="24"/>
                  </a:cubicBezTo>
                  <a:cubicBezTo>
                    <a:pt x="53" y="24"/>
                    <a:pt x="53" y="24"/>
                    <a:pt x="53" y="24"/>
                  </a:cubicBezTo>
                  <a:cubicBezTo>
                    <a:pt x="54" y="17"/>
                    <a:pt x="54" y="17"/>
                    <a:pt x="54" y="17"/>
                  </a:cubicBezTo>
                  <a:cubicBezTo>
                    <a:pt x="57" y="16"/>
                    <a:pt x="57" y="16"/>
                    <a:pt x="57" y="16"/>
                  </a:cubicBezTo>
                  <a:cubicBezTo>
                    <a:pt x="64" y="19"/>
                    <a:pt x="64" y="19"/>
                    <a:pt x="64" y="19"/>
                  </a:cubicBezTo>
                  <a:cubicBezTo>
                    <a:pt x="69" y="15"/>
                    <a:pt x="69" y="15"/>
                    <a:pt x="69" y="15"/>
                  </a:cubicBezTo>
                  <a:cubicBezTo>
                    <a:pt x="80" y="15"/>
                    <a:pt x="80" y="15"/>
                    <a:pt x="80" y="15"/>
                  </a:cubicBezTo>
                  <a:cubicBezTo>
                    <a:pt x="86" y="10"/>
                    <a:pt x="86" y="10"/>
                    <a:pt x="86" y="10"/>
                  </a:cubicBezTo>
                  <a:cubicBezTo>
                    <a:pt x="95" y="8"/>
                    <a:pt x="95" y="8"/>
                    <a:pt x="95" y="8"/>
                  </a:cubicBezTo>
                  <a:cubicBezTo>
                    <a:pt x="95" y="0"/>
                    <a:pt x="95" y="0"/>
                    <a:pt x="95" y="0"/>
                  </a:cubicBezTo>
                  <a:cubicBezTo>
                    <a:pt x="101" y="1"/>
                    <a:pt x="101" y="1"/>
                    <a:pt x="101" y="1"/>
                  </a:cubicBezTo>
                  <a:cubicBezTo>
                    <a:pt x="110" y="9"/>
                    <a:pt x="110" y="9"/>
                    <a:pt x="110" y="9"/>
                  </a:cubicBezTo>
                  <a:cubicBezTo>
                    <a:pt x="121" y="11"/>
                    <a:pt x="121" y="11"/>
                    <a:pt x="121" y="11"/>
                  </a:cubicBezTo>
                  <a:cubicBezTo>
                    <a:pt x="133" y="22"/>
                    <a:pt x="133" y="22"/>
                    <a:pt x="133" y="22"/>
                  </a:cubicBezTo>
                  <a:cubicBezTo>
                    <a:pt x="137" y="32"/>
                    <a:pt x="137" y="32"/>
                    <a:pt x="137" y="32"/>
                  </a:cubicBezTo>
                  <a:cubicBezTo>
                    <a:pt x="137" y="39"/>
                    <a:pt x="137" y="39"/>
                    <a:pt x="137" y="39"/>
                  </a:cubicBezTo>
                  <a:cubicBezTo>
                    <a:pt x="145" y="39"/>
                    <a:pt x="145" y="39"/>
                    <a:pt x="145" y="39"/>
                  </a:cubicBezTo>
                  <a:cubicBezTo>
                    <a:pt x="145" y="46"/>
                    <a:pt x="145" y="46"/>
                    <a:pt x="145" y="46"/>
                  </a:cubicBezTo>
                  <a:cubicBezTo>
                    <a:pt x="156" y="52"/>
                    <a:pt x="156" y="52"/>
                    <a:pt x="156" y="52"/>
                  </a:cubicBezTo>
                  <a:cubicBezTo>
                    <a:pt x="163" y="54"/>
                    <a:pt x="163" y="54"/>
                    <a:pt x="163" y="54"/>
                  </a:cubicBezTo>
                  <a:cubicBezTo>
                    <a:pt x="170" y="58"/>
                    <a:pt x="170" y="58"/>
                    <a:pt x="170" y="58"/>
                  </a:cubicBezTo>
                  <a:lnTo>
                    <a:pt x="170" y="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48" name="Freeform 51"/>
            <p:cNvSpPr>
              <a:spLocks/>
            </p:cNvSpPr>
            <p:nvPr/>
          </p:nvSpPr>
          <p:spPr bwMode="auto">
            <a:xfrm>
              <a:off x="1913" y="3697"/>
              <a:ext cx="225" cy="160"/>
            </a:xfrm>
            <a:custGeom>
              <a:avLst/>
              <a:gdLst>
                <a:gd name="T0" fmla="*/ 107 w 108"/>
                <a:gd name="T1" fmla="*/ 68 h 77"/>
                <a:gd name="T2" fmla="*/ 106 w 108"/>
                <a:gd name="T3" fmla="*/ 68 h 77"/>
                <a:gd name="T4" fmla="*/ 100 w 108"/>
                <a:gd name="T5" fmla="*/ 73 h 77"/>
                <a:gd name="T6" fmla="*/ 87 w 108"/>
                <a:gd name="T7" fmla="*/ 74 h 77"/>
                <a:gd name="T8" fmla="*/ 73 w 108"/>
                <a:gd name="T9" fmla="*/ 73 h 77"/>
                <a:gd name="T10" fmla="*/ 59 w 108"/>
                <a:gd name="T11" fmla="*/ 69 h 77"/>
                <a:gd name="T12" fmla="*/ 47 w 108"/>
                <a:gd name="T13" fmla="*/ 73 h 77"/>
                <a:gd name="T14" fmla="*/ 35 w 108"/>
                <a:gd name="T15" fmla="*/ 70 h 77"/>
                <a:gd name="T16" fmla="*/ 20 w 108"/>
                <a:gd name="T17" fmla="*/ 68 h 77"/>
                <a:gd name="T18" fmla="*/ 14 w 108"/>
                <a:gd name="T19" fmla="*/ 67 h 77"/>
                <a:gd name="T20" fmla="*/ 18 w 108"/>
                <a:gd name="T21" fmla="*/ 60 h 77"/>
                <a:gd name="T22" fmla="*/ 14 w 108"/>
                <a:gd name="T23" fmla="*/ 53 h 77"/>
                <a:gd name="T24" fmla="*/ 7 w 108"/>
                <a:gd name="T25" fmla="*/ 51 h 77"/>
                <a:gd name="T26" fmla="*/ 1 w 108"/>
                <a:gd name="T27" fmla="*/ 49 h 77"/>
                <a:gd name="T28" fmla="*/ 0 w 108"/>
                <a:gd name="T29" fmla="*/ 42 h 77"/>
                <a:gd name="T30" fmla="*/ 4 w 108"/>
                <a:gd name="T31" fmla="*/ 42 h 77"/>
                <a:gd name="T32" fmla="*/ 8 w 108"/>
                <a:gd name="T33" fmla="*/ 37 h 77"/>
                <a:gd name="T34" fmla="*/ 6 w 108"/>
                <a:gd name="T35" fmla="*/ 33 h 77"/>
                <a:gd name="T36" fmla="*/ 9 w 108"/>
                <a:gd name="T37" fmla="*/ 28 h 77"/>
                <a:gd name="T38" fmla="*/ 17 w 108"/>
                <a:gd name="T39" fmla="*/ 28 h 77"/>
                <a:gd name="T40" fmla="*/ 19 w 108"/>
                <a:gd name="T41" fmla="*/ 22 h 77"/>
                <a:gd name="T42" fmla="*/ 18 w 108"/>
                <a:gd name="T43" fmla="*/ 7 h 77"/>
                <a:gd name="T44" fmla="*/ 16 w 108"/>
                <a:gd name="T45" fmla="*/ 5 h 77"/>
                <a:gd name="T46" fmla="*/ 25 w 108"/>
                <a:gd name="T47" fmla="*/ 0 h 77"/>
                <a:gd name="T48" fmla="*/ 36 w 108"/>
                <a:gd name="T49" fmla="*/ 4 h 77"/>
                <a:gd name="T50" fmla="*/ 45 w 108"/>
                <a:gd name="T51" fmla="*/ 4 h 77"/>
                <a:gd name="T52" fmla="*/ 49 w 108"/>
                <a:gd name="T53" fmla="*/ 11 h 77"/>
                <a:gd name="T54" fmla="*/ 61 w 108"/>
                <a:gd name="T55" fmla="*/ 4 h 77"/>
                <a:gd name="T56" fmla="*/ 68 w 108"/>
                <a:gd name="T57" fmla="*/ 8 h 77"/>
                <a:gd name="T58" fmla="*/ 63 w 108"/>
                <a:gd name="T59" fmla="*/ 16 h 77"/>
                <a:gd name="T60" fmla="*/ 71 w 108"/>
                <a:gd name="T61" fmla="*/ 25 h 77"/>
                <a:gd name="T62" fmla="*/ 73 w 108"/>
                <a:gd name="T63" fmla="*/ 34 h 77"/>
                <a:gd name="T64" fmla="*/ 81 w 108"/>
                <a:gd name="T65" fmla="*/ 37 h 77"/>
                <a:gd name="T66" fmla="*/ 89 w 108"/>
                <a:gd name="T67" fmla="*/ 39 h 77"/>
                <a:gd name="T68" fmla="*/ 95 w 108"/>
                <a:gd name="T69" fmla="*/ 45 h 77"/>
                <a:gd name="T70" fmla="*/ 95 w 108"/>
                <a:gd name="T71" fmla="*/ 53 h 77"/>
                <a:gd name="T72" fmla="*/ 108 w 108"/>
                <a:gd name="T73" fmla="*/ 58 h 77"/>
                <a:gd name="T74" fmla="*/ 107 w 108"/>
                <a:gd name="T75"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77">
                  <a:moveTo>
                    <a:pt x="107" y="68"/>
                  </a:moveTo>
                  <a:cubicBezTo>
                    <a:pt x="107" y="68"/>
                    <a:pt x="106" y="68"/>
                    <a:pt x="106" y="68"/>
                  </a:cubicBezTo>
                  <a:cubicBezTo>
                    <a:pt x="102" y="69"/>
                    <a:pt x="102" y="73"/>
                    <a:pt x="100" y="73"/>
                  </a:cubicBezTo>
                  <a:cubicBezTo>
                    <a:pt x="99" y="74"/>
                    <a:pt x="89" y="75"/>
                    <a:pt x="87" y="74"/>
                  </a:cubicBezTo>
                  <a:cubicBezTo>
                    <a:pt x="85" y="73"/>
                    <a:pt x="77" y="73"/>
                    <a:pt x="73" y="73"/>
                  </a:cubicBezTo>
                  <a:cubicBezTo>
                    <a:pt x="68" y="73"/>
                    <a:pt x="64" y="73"/>
                    <a:pt x="59" y="69"/>
                  </a:cubicBezTo>
                  <a:cubicBezTo>
                    <a:pt x="55" y="66"/>
                    <a:pt x="51" y="69"/>
                    <a:pt x="47" y="73"/>
                  </a:cubicBezTo>
                  <a:cubicBezTo>
                    <a:pt x="43" y="77"/>
                    <a:pt x="39" y="70"/>
                    <a:pt x="35" y="70"/>
                  </a:cubicBezTo>
                  <a:cubicBezTo>
                    <a:pt x="31" y="69"/>
                    <a:pt x="25" y="69"/>
                    <a:pt x="20" y="68"/>
                  </a:cubicBezTo>
                  <a:cubicBezTo>
                    <a:pt x="18" y="67"/>
                    <a:pt x="16" y="67"/>
                    <a:pt x="14" y="67"/>
                  </a:cubicBezTo>
                  <a:cubicBezTo>
                    <a:pt x="18" y="60"/>
                    <a:pt x="18" y="60"/>
                    <a:pt x="18" y="60"/>
                  </a:cubicBezTo>
                  <a:cubicBezTo>
                    <a:pt x="14" y="53"/>
                    <a:pt x="14" y="53"/>
                    <a:pt x="14" y="53"/>
                  </a:cubicBezTo>
                  <a:cubicBezTo>
                    <a:pt x="7" y="51"/>
                    <a:pt x="7" y="51"/>
                    <a:pt x="7" y="51"/>
                  </a:cubicBezTo>
                  <a:cubicBezTo>
                    <a:pt x="1" y="49"/>
                    <a:pt x="1" y="49"/>
                    <a:pt x="1" y="49"/>
                  </a:cubicBezTo>
                  <a:cubicBezTo>
                    <a:pt x="0" y="42"/>
                    <a:pt x="0" y="42"/>
                    <a:pt x="0" y="42"/>
                  </a:cubicBezTo>
                  <a:cubicBezTo>
                    <a:pt x="4" y="42"/>
                    <a:pt x="4" y="42"/>
                    <a:pt x="4" y="42"/>
                  </a:cubicBezTo>
                  <a:cubicBezTo>
                    <a:pt x="8" y="37"/>
                    <a:pt x="8" y="37"/>
                    <a:pt x="8" y="37"/>
                  </a:cubicBezTo>
                  <a:cubicBezTo>
                    <a:pt x="6" y="33"/>
                    <a:pt x="6" y="33"/>
                    <a:pt x="6" y="33"/>
                  </a:cubicBezTo>
                  <a:cubicBezTo>
                    <a:pt x="9" y="28"/>
                    <a:pt x="9" y="28"/>
                    <a:pt x="9" y="28"/>
                  </a:cubicBezTo>
                  <a:cubicBezTo>
                    <a:pt x="17" y="28"/>
                    <a:pt x="17" y="28"/>
                    <a:pt x="17" y="28"/>
                  </a:cubicBezTo>
                  <a:cubicBezTo>
                    <a:pt x="19" y="22"/>
                    <a:pt x="19" y="22"/>
                    <a:pt x="19" y="22"/>
                  </a:cubicBezTo>
                  <a:cubicBezTo>
                    <a:pt x="18" y="7"/>
                    <a:pt x="18" y="7"/>
                    <a:pt x="18" y="7"/>
                  </a:cubicBezTo>
                  <a:cubicBezTo>
                    <a:pt x="16" y="5"/>
                    <a:pt x="16" y="5"/>
                    <a:pt x="16" y="5"/>
                  </a:cubicBezTo>
                  <a:cubicBezTo>
                    <a:pt x="25" y="0"/>
                    <a:pt x="25" y="0"/>
                    <a:pt x="25" y="0"/>
                  </a:cubicBezTo>
                  <a:cubicBezTo>
                    <a:pt x="36" y="4"/>
                    <a:pt x="36" y="4"/>
                    <a:pt x="36" y="4"/>
                  </a:cubicBezTo>
                  <a:cubicBezTo>
                    <a:pt x="45" y="4"/>
                    <a:pt x="45" y="4"/>
                    <a:pt x="45" y="4"/>
                  </a:cubicBezTo>
                  <a:cubicBezTo>
                    <a:pt x="49" y="11"/>
                    <a:pt x="49" y="11"/>
                    <a:pt x="49" y="11"/>
                  </a:cubicBezTo>
                  <a:cubicBezTo>
                    <a:pt x="61" y="4"/>
                    <a:pt x="61" y="4"/>
                    <a:pt x="61" y="4"/>
                  </a:cubicBezTo>
                  <a:cubicBezTo>
                    <a:pt x="68" y="8"/>
                    <a:pt x="68" y="8"/>
                    <a:pt x="68" y="8"/>
                  </a:cubicBezTo>
                  <a:cubicBezTo>
                    <a:pt x="63" y="16"/>
                    <a:pt x="63" y="16"/>
                    <a:pt x="63" y="16"/>
                  </a:cubicBezTo>
                  <a:cubicBezTo>
                    <a:pt x="71" y="25"/>
                    <a:pt x="71" y="25"/>
                    <a:pt x="71" y="25"/>
                  </a:cubicBezTo>
                  <a:cubicBezTo>
                    <a:pt x="73" y="34"/>
                    <a:pt x="73" y="34"/>
                    <a:pt x="73" y="34"/>
                  </a:cubicBezTo>
                  <a:cubicBezTo>
                    <a:pt x="81" y="37"/>
                    <a:pt x="81" y="37"/>
                    <a:pt x="81" y="37"/>
                  </a:cubicBezTo>
                  <a:cubicBezTo>
                    <a:pt x="89" y="39"/>
                    <a:pt x="89" y="39"/>
                    <a:pt x="89" y="39"/>
                  </a:cubicBezTo>
                  <a:cubicBezTo>
                    <a:pt x="95" y="45"/>
                    <a:pt x="95" y="45"/>
                    <a:pt x="95" y="45"/>
                  </a:cubicBezTo>
                  <a:cubicBezTo>
                    <a:pt x="95" y="53"/>
                    <a:pt x="95" y="53"/>
                    <a:pt x="95" y="53"/>
                  </a:cubicBezTo>
                  <a:cubicBezTo>
                    <a:pt x="108" y="58"/>
                    <a:pt x="108" y="58"/>
                    <a:pt x="108" y="58"/>
                  </a:cubicBezTo>
                  <a:lnTo>
                    <a:pt x="107" y="6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49" name="Freeform 52"/>
            <p:cNvSpPr>
              <a:spLocks/>
            </p:cNvSpPr>
            <p:nvPr/>
          </p:nvSpPr>
          <p:spPr bwMode="auto">
            <a:xfrm>
              <a:off x="1735" y="3664"/>
              <a:ext cx="217" cy="252"/>
            </a:xfrm>
            <a:custGeom>
              <a:avLst/>
              <a:gdLst>
                <a:gd name="T0" fmla="*/ 89 w 104"/>
                <a:gd name="T1" fmla="*/ 83 h 121"/>
                <a:gd name="T2" fmla="*/ 64 w 104"/>
                <a:gd name="T3" fmla="*/ 75 h 121"/>
                <a:gd name="T4" fmla="*/ 59 w 104"/>
                <a:gd name="T5" fmla="*/ 88 h 121"/>
                <a:gd name="T6" fmla="*/ 66 w 104"/>
                <a:gd name="T7" fmla="*/ 102 h 121"/>
                <a:gd name="T8" fmla="*/ 54 w 104"/>
                <a:gd name="T9" fmla="*/ 102 h 121"/>
                <a:gd name="T10" fmla="*/ 42 w 104"/>
                <a:gd name="T11" fmla="*/ 118 h 121"/>
                <a:gd name="T12" fmla="*/ 22 w 104"/>
                <a:gd name="T13" fmla="*/ 120 h 121"/>
                <a:gd name="T14" fmla="*/ 22 w 104"/>
                <a:gd name="T15" fmla="*/ 116 h 121"/>
                <a:gd name="T16" fmla="*/ 23 w 104"/>
                <a:gd name="T17" fmla="*/ 106 h 121"/>
                <a:gd name="T18" fmla="*/ 10 w 104"/>
                <a:gd name="T19" fmla="*/ 106 h 121"/>
                <a:gd name="T20" fmla="*/ 4 w 104"/>
                <a:gd name="T21" fmla="*/ 99 h 121"/>
                <a:gd name="T22" fmla="*/ 12 w 104"/>
                <a:gd name="T23" fmla="*/ 85 h 121"/>
                <a:gd name="T24" fmla="*/ 15 w 104"/>
                <a:gd name="T25" fmla="*/ 81 h 121"/>
                <a:gd name="T26" fmla="*/ 21 w 104"/>
                <a:gd name="T27" fmla="*/ 68 h 121"/>
                <a:gd name="T28" fmla="*/ 31 w 104"/>
                <a:gd name="T29" fmla="*/ 58 h 121"/>
                <a:gd name="T30" fmla="*/ 39 w 104"/>
                <a:gd name="T31" fmla="*/ 61 h 121"/>
                <a:gd name="T32" fmla="*/ 45 w 104"/>
                <a:gd name="T33" fmla="*/ 56 h 121"/>
                <a:gd name="T34" fmla="*/ 40 w 104"/>
                <a:gd name="T35" fmla="*/ 46 h 121"/>
                <a:gd name="T36" fmla="*/ 31 w 104"/>
                <a:gd name="T37" fmla="*/ 47 h 121"/>
                <a:gd name="T38" fmla="*/ 20 w 104"/>
                <a:gd name="T39" fmla="*/ 45 h 121"/>
                <a:gd name="T40" fmla="*/ 16 w 104"/>
                <a:gd name="T41" fmla="*/ 31 h 121"/>
                <a:gd name="T42" fmla="*/ 16 w 104"/>
                <a:gd name="T43" fmla="*/ 17 h 121"/>
                <a:gd name="T44" fmla="*/ 28 w 104"/>
                <a:gd name="T45" fmla="*/ 19 h 121"/>
                <a:gd name="T46" fmla="*/ 34 w 104"/>
                <a:gd name="T47" fmla="*/ 29 h 121"/>
                <a:gd name="T48" fmla="*/ 44 w 104"/>
                <a:gd name="T49" fmla="*/ 26 h 121"/>
                <a:gd name="T50" fmla="*/ 54 w 104"/>
                <a:gd name="T51" fmla="*/ 18 h 121"/>
                <a:gd name="T52" fmla="*/ 58 w 104"/>
                <a:gd name="T53" fmla="*/ 1 h 121"/>
                <a:gd name="T54" fmla="*/ 68 w 104"/>
                <a:gd name="T55" fmla="*/ 6 h 121"/>
                <a:gd name="T56" fmla="*/ 87 w 104"/>
                <a:gd name="T57" fmla="*/ 17 h 121"/>
                <a:gd name="T58" fmla="*/ 103 w 104"/>
                <a:gd name="T59" fmla="*/ 23 h 121"/>
                <a:gd name="T60" fmla="*/ 102 w 104"/>
                <a:gd name="T61" fmla="*/ 44 h 121"/>
                <a:gd name="T62" fmla="*/ 91 w 104"/>
                <a:gd name="T63" fmla="*/ 49 h 121"/>
                <a:gd name="T64" fmla="*/ 89 w 104"/>
                <a:gd name="T65" fmla="*/ 58 h 121"/>
                <a:gd name="T66" fmla="*/ 86 w 104"/>
                <a:gd name="T67" fmla="*/ 65 h 121"/>
                <a:gd name="T68" fmla="*/ 99 w 104"/>
                <a:gd name="T69" fmla="*/ 69 h 121"/>
                <a:gd name="T70" fmla="*/ 99 w 104"/>
                <a:gd name="T7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21">
                  <a:moveTo>
                    <a:pt x="99" y="83"/>
                  </a:moveTo>
                  <a:cubicBezTo>
                    <a:pt x="95" y="83"/>
                    <a:pt x="92" y="83"/>
                    <a:pt x="89" y="83"/>
                  </a:cubicBezTo>
                  <a:cubicBezTo>
                    <a:pt x="85" y="83"/>
                    <a:pt x="84" y="83"/>
                    <a:pt x="79" y="80"/>
                  </a:cubicBezTo>
                  <a:cubicBezTo>
                    <a:pt x="75" y="76"/>
                    <a:pt x="65" y="74"/>
                    <a:pt x="64" y="75"/>
                  </a:cubicBezTo>
                  <a:cubicBezTo>
                    <a:pt x="63" y="76"/>
                    <a:pt x="62" y="78"/>
                    <a:pt x="59" y="81"/>
                  </a:cubicBezTo>
                  <a:cubicBezTo>
                    <a:pt x="56" y="85"/>
                    <a:pt x="58" y="86"/>
                    <a:pt x="59" y="88"/>
                  </a:cubicBezTo>
                  <a:cubicBezTo>
                    <a:pt x="60" y="90"/>
                    <a:pt x="58" y="90"/>
                    <a:pt x="56" y="93"/>
                  </a:cubicBezTo>
                  <a:cubicBezTo>
                    <a:pt x="54" y="95"/>
                    <a:pt x="59" y="97"/>
                    <a:pt x="66" y="102"/>
                  </a:cubicBezTo>
                  <a:cubicBezTo>
                    <a:pt x="73" y="108"/>
                    <a:pt x="68" y="108"/>
                    <a:pt x="65" y="109"/>
                  </a:cubicBezTo>
                  <a:cubicBezTo>
                    <a:pt x="62" y="110"/>
                    <a:pt x="57" y="105"/>
                    <a:pt x="54" y="102"/>
                  </a:cubicBezTo>
                  <a:cubicBezTo>
                    <a:pt x="51" y="99"/>
                    <a:pt x="47" y="103"/>
                    <a:pt x="43" y="105"/>
                  </a:cubicBezTo>
                  <a:cubicBezTo>
                    <a:pt x="39" y="108"/>
                    <a:pt x="41" y="115"/>
                    <a:pt x="42" y="118"/>
                  </a:cubicBezTo>
                  <a:cubicBezTo>
                    <a:pt x="42" y="121"/>
                    <a:pt x="41" y="120"/>
                    <a:pt x="35" y="120"/>
                  </a:cubicBezTo>
                  <a:cubicBezTo>
                    <a:pt x="30" y="120"/>
                    <a:pt x="25" y="118"/>
                    <a:pt x="22" y="120"/>
                  </a:cubicBezTo>
                  <a:cubicBezTo>
                    <a:pt x="19" y="118"/>
                    <a:pt x="19" y="118"/>
                    <a:pt x="19" y="118"/>
                  </a:cubicBezTo>
                  <a:cubicBezTo>
                    <a:pt x="22" y="116"/>
                    <a:pt x="22" y="116"/>
                    <a:pt x="22" y="116"/>
                  </a:cubicBezTo>
                  <a:cubicBezTo>
                    <a:pt x="25" y="110"/>
                    <a:pt x="25" y="110"/>
                    <a:pt x="25" y="110"/>
                  </a:cubicBezTo>
                  <a:cubicBezTo>
                    <a:pt x="23" y="106"/>
                    <a:pt x="23" y="106"/>
                    <a:pt x="23" y="106"/>
                  </a:cubicBezTo>
                  <a:cubicBezTo>
                    <a:pt x="16" y="104"/>
                    <a:pt x="16" y="104"/>
                    <a:pt x="16" y="104"/>
                  </a:cubicBezTo>
                  <a:cubicBezTo>
                    <a:pt x="10" y="106"/>
                    <a:pt x="10" y="106"/>
                    <a:pt x="10" y="106"/>
                  </a:cubicBezTo>
                  <a:cubicBezTo>
                    <a:pt x="0" y="104"/>
                    <a:pt x="0" y="104"/>
                    <a:pt x="0" y="104"/>
                  </a:cubicBezTo>
                  <a:cubicBezTo>
                    <a:pt x="0" y="104"/>
                    <a:pt x="4" y="100"/>
                    <a:pt x="4" y="99"/>
                  </a:cubicBezTo>
                  <a:cubicBezTo>
                    <a:pt x="5" y="99"/>
                    <a:pt x="9" y="93"/>
                    <a:pt x="9" y="93"/>
                  </a:cubicBezTo>
                  <a:cubicBezTo>
                    <a:pt x="12" y="85"/>
                    <a:pt x="12" y="85"/>
                    <a:pt x="12" y="85"/>
                  </a:cubicBezTo>
                  <a:cubicBezTo>
                    <a:pt x="15" y="85"/>
                    <a:pt x="15" y="85"/>
                    <a:pt x="15" y="85"/>
                  </a:cubicBezTo>
                  <a:cubicBezTo>
                    <a:pt x="15" y="81"/>
                    <a:pt x="15" y="81"/>
                    <a:pt x="15" y="81"/>
                  </a:cubicBezTo>
                  <a:cubicBezTo>
                    <a:pt x="20" y="75"/>
                    <a:pt x="20" y="75"/>
                    <a:pt x="20" y="75"/>
                  </a:cubicBezTo>
                  <a:cubicBezTo>
                    <a:pt x="21" y="68"/>
                    <a:pt x="21" y="68"/>
                    <a:pt x="21" y="68"/>
                  </a:cubicBezTo>
                  <a:cubicBezTo>
                    <a:pt x="28" y="62"/>
                    <a:pt x="28" y="62"/>
                    <a:pt x="28" y="62"/>
                  </a:cubicBezTo>
                  <a:cubicBezTo>
                    <a:pt x="31" y="58"/>
                    <a:pt x="31" y="58"/>
                    <a:pt x="31" y="58"/>
                  </a:cubicBezTo>
                  <a:cubicBezTo>
                    <a:pt x="36" y="57"/>
                    <a:pt x="36" y="57"/>
                    <a:pt x="36" y="57"/>
                  </a:cubicBezTo>
                  <a:cubicBezTo>
                    <a:pt x="39" y="61"/>
                    <a:pt x="39" y="61"/>
                    <a:pt x="39" y="61"/>
                  </a:cubicBezTo>
                  <a:cubicBezTo>
                    <a:pt x="44" y="62"/>
                    <a:pt x="44" y="62"/>
                    <a:pt x="44" y="62"/>
                  </a:cubicBezTo>
                  <a:cubicBezTo>
                    <a:pt x="45" y="56"/>
                    <a:pt x="45" y="56"/>
                    <a:pt x="45" y="56"/>
                  </a:cubicBezTo>
                  <a:cubicBezTo>
                    <a:pt x="43" y="50"/>
                    <a:pt x="43" y="50"/>
                    <a:pt x="43" y="50"/>
                  </a:cubicBezTo>
                  <a:cubicBezTo>
                    <a:pt x="40" y="46"/>
                    <a:pt x="40" y="46"/>
                    <a:pt x="40" y="46"/>
                  </a:cubicBezTo>
                  <a:cubicBezTo>
                    <a:pt x="33" y="45"/>
                    <a:pt x="33" y="45"/>
                    <a:pt x="33" y="45"/>
                  </a:cubicBezTo>
                  <a:cubicBezTo>
                    <a:pt x="31" y="47"/>
                    <a:pt x="31" y="47"/>
                    <a:pt x="31" y="47"/>
                  </a:cubicBezTo>
                  <a:cubicBezTo>
                    <a:pt x="26" y="47"/>
                    <a:pt x="26" y="47"/>
                    <a:pt x="26" y="47"/>
                  </a:cubicBezTo>
                  <a:cubicBezTo>
                    <a:pt x="20" y="45"/>
                    <a:pt x="20" y="45"/>
                    <a:pt x="20" y="45"/>
                  </a:cubicBezTo>
                  <a:cubicBezTo>
                    <a:pt x="16" y="39"/>
                    <a:pt x="16" y="39"/>
                    <a:pt x="16" y="39"/>
                  </a:cubicBezTo>
                  <a:cubicBezTo>
                    <a:pt x="16" y="31"/>
                    <a:pt x="16" y="31"/>
                    <a:pt x="16" y="31"/>
                  </a:cubicBezTo>
                  <a:cubicBezTo>
                    <a:pt x="12" y="22"/>
                    <a:pt x="12" y="22"/>
                    <a:pt x="12" y="22"/>
                  </a:cubicBezTo>
                  <a:cubicBezTo>
                    <a:pt x="16" y="17"/>
                    <a:pt x="16" y="17"/>
                    <a:pt x="16" y="17"/>
                  </a:cubicBezTo>
                  <a:cubicBezTo>
                    <a:pt x="22" y="15"/>
                    <a:pt x="22" y="15"/>
                    <a:pt x="22" y="15"/>
                  </a:cubicBezTo>
                  <a:cubicBezTo>
                    <a:pt x="28" y="19"/>
                    <a:pt x="28" y="19"/>
                    <a:pt x="28" y="19"/>
                  </a:cubicBezTo>
                  <a:cubicBezTo>
                    <a:pt x="34" y="23"/>
                    <a:pt x="34" y="23"/>
                    <a:pt x="34" y="23"/>
                  </a:cubicBezTo>
                  <a:cubicBezTo>
                    <a:pt x="34" y="29"/>
                    <a:pt x="34" y="29"/>
                    <a:pt x="34" y="29"/>
                  </a:cubicBezTo>
                  <a:cubicBezTo>
                    <a:pt x="41" y="31"/>
                    <a:pt x="41" y="31"/>
                    <a:pt x="41" y="31"/>
                  </a:cubicBezTo>
                  <a:cubicBezTo>
                    <a:pt x="44" y="26"/>
                    <a:pt x="44" y="26"/>
                    <a:pt x="44" y="26"/>
                  </a:cubicBezTo>
                  <a:cubicBezTo>
                    <a:pt x="52" y="24"/>
                    <a:pt x="52" y="24"/>
                    <a:pt x="52" y="24"/>
                  </a:cubicBezTo>
                  <a:cubicBezTo>
                    <a:pt x="52" y="24"/>
                    <a:pt x="54" y="18"/>
                    <a:pt x="54" y="18"/>
                  </a:cubicBezTo>
                  <a:cubicBezTo>
                    <a:pt x="55" y="17"/>
                    <a:pt x="58" y="11"/>
                    <a:pt x="58" y="11"/>
                  </a:cubicBezTo>
                  <a:cubicBezTo>
                    <a:pt x="58" y="1"/>
                    <a:pt x="58" y="1"/>
                    <a:pt x="58" y="1"/>
                  </a:cubicBezTo>
                  <a:cubicBezTo>
                    <a:pt x="63" y="0"/>
                    <a:pt x="63" y="0"/>
                    <a:pt x="63" y="0"/>
                  </a:cubicBezTo>
                  <a:cubicBezTo>
                    <a:pt x="68" y="6"/>
                    <a:pt x="68" y="6"/>
                    <a:pt x="68" y="6"/>
                  </a:cubicBezTo>
                  <a:cubicBezTo>
                    <a:pt x="78" y="11"/>
                    <a:pt x="78" y="11"/>
                    <a:pt x="78" y="11"/>
                  </a:cubicBezTo>
                  <a:cubicBezTo>
                    <a:pt x="87" y="17"/>
                    <a:pt x="87" y="17"/>
                    <a:pt x="87" y="17"/>
                  </a:cubicBezTo>
                  <a:cubicBezTo>
                    <a:pt x="92" y="12"/>
                    <a:pt x="92" y="12"/>
                    <a:pt x="92" y="12"/>
                  </a:cubicBezTo>
                  <a:cubicBezTo>
                    <a:pt x="103" y="23"/>
                    <a:pt x="103" y="23"/>
                    <a:pt x="103" y="23"/>
                  </a:cubicBezTo>
                  <a:cubicBezTo>
                    <a:pt x="104" y="38"/>
                    <a:pt x="104" y="38"/>
                    <a:pt x="104" y="38"/>
                  </a:cubicBezTo>
                  <a:cubicBezTo>
                    <a:pt x="102" y="44"/>
                    <a:pt x="102" y="44"/>
                    <a:pt x="102" y="44"/>
                  </a:cubicBezTo>
                  <a:cubicBezTo>
                    <a:pt x="94" y="44"/>
                    <a:pt x="94" y="44"/>
                    <a:pt x="94" y="44"/>
                  </a:cubicBezTo>
                  <a:cubicBezTo>
                    <a:pt x="91" y="49"/>
                    <a:pt x="91" y="49"/>
                    <a:pt x="91" y="49"/>
                  </a:cubicBezTo>
                  <a:cubicBezTo>
                    <a:pt x="93" y="53"/>
                    <a:pt x="93" y="53"/>
                    <a:pt x="93" y="53"/>
                  </a:cubicBezTo>
                  <a:cubicBezTo>
                    <a:pt x="89" y="58"/>
                    <a:pt x="89" y="58"/>
                    <a:pt x="89" y="58"/>
                  </a:cubicBezTo>
                  <a:cubicBezTo>
                    <a:pt x="85" y="58"/>
                    <a:pt x="85" y="58"/>
                    <a:pt x="85" y="58"/>
                  </a:cubicBezTo>
                  <a:cubicBezTo>
                    <a:pt x="86" y="65"/>
                    <a:pt x="86" y="65"/>
                    <a:pt x="86" y="65"/>
                  </a:cubicBezTo>
                  <a:cubicBezTo>
                    <a:pt x="92" y="67"/>
                    <a:pt x="92" y="67"/>
                    <a:pt x="92" y="67"/>
                  </a:cubicBezTo>
                  <a:cubicBezTo>
                    <a:pt x="99" y="69"/>
                    <a:pt x="99" y="69"/>
                    <a:pt x="99" y="69"/>
                  </a:cubicBezTo>
                  <a:cubicBezTo>
                    <a:pt x="103" y="76"/>
                    <a:pt x="103" y="76"/>
                    <a:pt x="103" y="76"/>
                  </a:cubicBezTo>
                  <a:lnTo>
                    <a:pt x="99" y="8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50" name="Freeform 53"/>
            <p:cNvSpPr>
              <a:spLocks/>
            </p:cNvSpPr>
            <p:nvPr/>
          </p:nvSpPr>
          <p:spPr bwMode="auto">
            <a:xfrm>
              <a:off x="1802" y="3355"/>
              <a:ext cx="315" cy="365"/>
            </a:xfrm>
            <a:custGeom>
              <a:avLst/>
              <a:gdLst>
                <a:gd name="T0" fmla="*/ 225 w 315"/>
                <a:gd name="T1" fmla="*/ 9 h 365"/>
                <a:gd name="T2" fmla="*/ 261 w 315"/>
                <a:gd name="T3" fmla="*/ 50 h 365"/>
                <a:gd name="T4" fmla="*/ 279 w 315"/>
                <a:gd name="T5" fmla="*/ 77 h 365"/>
                <a:gd name="T6" fmla="*/ 273 w 315"/>
                <a:gd name="T7" fmla="*/ 109 h 365"/>
                <a:gd name="T8" fmla="*/ 271 w 315"/>
                <a:gd name="T9" fmla="*/ 146 h 365"/>
                <a:gd name="T10" fmla="*/ 279 w 315"/>
                <a:gd name="T11" fmla="*/ 171 h 365"/>
                <a:gd name="T12" fmla="*/ 275 w 315"/>
                <a:gd name="T13" fmla="*/ 196 h 365"/>
                <a:gd name="T14" fmla="*/ 296 w 315"/>
                <a:gd name="T15" fmla="*/ 223 h 365"/>
                <a:gd name="T16" fmla="*/ 306 w 315"/>
                <a:gd name="T17" fmla="*/ 242 h 365"/>
                <a:gd name="T18" fmla="*/ 315 w 315"/>
                <a:gd name="T19" fmla="*/ 265 h 365"/>
                <a:gd name="T20" fmla="*/ 315 w 315"/>
                <a:gd name="T21" fmla="*/ 300 h 365"/>
                <a:gd name="T22" fmla="*/ 288 w 315"/>
                <a:gd name="T23" fmla="*/ 302 h 365"/>
                <a:gd name="T24" fmla="*/ 271 w 315"/>
                <a:gd name="T25" fmla="*/ 307 h 365"/>
                <a:gd name="T26" fmla="*/ 261 w 315"/>
                <a:gd name="T27" fmla="*/ 327 h 365"/>
                <a:gd name="T28" fmla="*/ 252 w 315"/>
                <a:gd name="T29" fmla="*/ 359 h 365"/>
                <a:gd name="T30" fmla="*/ 213 w 315"/>
                <a:gd name="T31" fmla="*/ 365 h 365"/>
                <a:gd name="T32" fmla="*/ 186 w 315"/>
                <a:gd name="T33" fmla="*/ 350 h 365"/>
                <a:gd name="T34" fmla="*/ 144 w 315"/>
                <a:gd name="T35" fmla="*/ 352 h 365"/>
                <a:gd name="T36" fmla="*/ 115 w 315"/>
                <a:gd name="T37" fmla="*/ 344 h 365"/>
                <a:gd name="T38" fmla="*/ 75 w 315"/>
                <a:gd name="T39" fmla="*/ 321 h 365"/>
                <a:gd name="T40" fmla="*/ 54 w 315"/>
                <a:gd name="T41" fmla="*/ 311 h 365"/>
                <a:gd name="T42" fmla="*/ 36 w 315"/>
                <a:gd name="T43" fmla="*/ 309 h 365"/>
                <a:gd name="T44" fmla="*/ 0 w 315"/>
                <a:gd name="T45" fmla="*/ 284 h 365"/>
                <a:gd name="T46" fmla="*/ 19 w 315"/>
                <a:gd name="T47" fmla="*/ 248 h 365"/>
                <a:gd name="T48" fmla="*/ 50 w 315"/>
                <a:gd name="T49" fmla="*/ 244 h 365"/>
                <a:gd name="T50" fmla="*/ 67 w 315"/>
                <a:gd name="T51" fmla="*/ 221 h 365"/>
                <a:gd name="T52" fmla="*/ 92 w 315"/>
                <a:gd name="T53" fmla="*/ 221 h 365"/>
                <a:gd name="T54" fmla="*/ 98 w 315"/>
                <a:gd name="T55" fmla="*/ 200 h 365"/>
                <a:gd name="T56" fmla="*/ 127 w 315"/>
                <a:gd name="T57" fmla="*/ 186 h 365"/>
                <a:gd name="T58" fmla="*/ 129 w 315"/>
                <a:gd name="T59" fmla="*/ 161 h 365"/>
                <a:gd name="T60" fmla="*/ 121 w 315"/>
                <a:gd name="T61" fmla="*/ 136 h 365"/>
                <a:gd name="T62" fmla="*/ 131 w 315"/>
                <a:gd name="T63" fmla="*/ 107 h 365"/>
                <a:gd name="T64" fmla="*/ 177 w 315"/>
                <a:gd name="T65" fmla="*/ 67 h 365"/>
                <a:gd name="T66" fmla="*/ 188 w 315"/>
                <a:gd name="T67" fmla="*/ 36 h 365"/>
                <a:gd name="T68" fmla="*/ 200 w 315"/>
                <a:gd name="T69" fmla="*/ 15 h 365"/>
                <a:gd name="T70" fmla="*/ 213 w 315"/>
                <a:gd name="T71"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365">
                  <a:moveTo>
                    <a:pt x="213" y="0"/>
                  </a:moveTo>
                  <a:lnTo>
                    <a:pt x="225" y="9"/>
                  </a:lnTo>
                  <a:lnTo>
                    <a:pt x="223" y="19"/>
                  </a:lnTo>
                  <a:lnTo>
                    <a:pt x="261" y="50"/>
                  </a:lnTo>
                  <a:lnTo>
                    <a:pt x="267" y="67"/>
                  </a:lnTo>
                  <a:lnTo>
                    <a:pt x="279" y="77"/>
                  </a:lnTo>
                  <a:lnTo>
                    <a:pt x="279" y="98"/>
                  </a:lnTo>
                  <a:lnTo>
                    <a:pt x="273" y="109"/>
                  </a:lnTo>
                  <a:lnTo>
                    <a:pt x="273" y="129"/>
                  </a:lnTo>
                  <a:lnTo>
                    <a:pt x="271" y="146"/>
                  </a:lnTo>
                  <a:lnTo>
                    <a:pt x="281" y="161"/>
                  </a:lnTo>
                  <a:lnTo>
                    <a:pt x="279" y="171"/>
                  </a:lnTo>
                  <a:lnTo>
                    <a:pt x="271" y="182"/>
                  </a:lnTo>
                  <a:lnTo>
                    <a:pt x="275" y="196"/>
                  </a:lnTo>
                  <a:lnTo>
                    <a:pt x="292" y="202"/>
                  </a:lnTo>
                  <a:lnTo>
                    <a:pt x="296" y="223"/>
                  </a:lnTo>
                  <a:lnTo>
                    <a:pt x="309" y="227"/>
                  </a:lnTo>
                  <a:lnTo>
                    <a:pt x="306" y="242"/>
                  </a:lnTo>
                  <a:lnTo>
                    <a:pt x="309" y="259"/>
                  </a:lnTo>
                  <a:lnTo>
                    <a:pt x="315" y="265"/>
                  </a:lnTo>
                  <a:lnTo>
                    <a:pt x="311" y="288"/>
                  </a:lnTo>
                  <a:lnTo>
                    <a:pt x="315" y="300"/>
                  </a:lnTo>
                  <a:lnTo>
                    <a:pt x="300" y="309"/>
                  </a:lnTo>
                  <a:lnTo>
                    <a:pt x="288" y="302"/>
                  </a:lnTo>
                  <a:lnTo>
                    <a:pt x="284" y="311"/>
                  </a:lnTo>
                  <a:lnTo>
                    <a:pt x="271" y="307"/>
                  </a:lnTo>
                  <a:lnTo>
                    <a:pt x="261" y="317"/>
                  </a:lnTo>
                  <a:lnTo>
                    <a:pt x="261" y="327"/>
                  </a:lnTo>
                  <a:lnTo>
                    <a:pt x="256" y="342"/>
                  </a:lnTo>
                  <a:lnTo>
                    <a:pt x="252" y="359"/>
                  </a:lnTo>
                  <a:lnTo>
                    <a:pt x="238" y="350"/>
                  </a:lnTo>
                  <a:lnTo>
                    <a:pt x="213" y="365"/>
                  </a:lnTo>
                  <a:lnTo>
                    <a:pt x="204" y="350"/>
                  </a:lnTo>
                  <a:lnTo>
                    <a:pt x="186" y="350"/>
                  </a:lnTo>
                  <a:lnTo>
                    <a:pt x="163" y="342"/>
                  </a:lnTo>
                  <a:lnTo>
                    <a:pt x="144" y="352"/>
                  </a:lnTo>
                  <a:lnTo>
                    <a:pt x="125" y="334"/>
                  </a:lnTo>
                  <a:lnTo>
                    <a:pt x="115" y="344"/>
                  </a:lnTo>
                  <a:lnTo>
                    <a:pt x="96" y="332"/>
                  </a:lnTo>
                  <a:lnTo>
                    <a:pt x="75" y="321"/>
                  </a:lnTo>
                  <a:lnTo>
                    <a:pt x="65" y="309"/>
                  </a:lnTo>
                  <a:lnTo>
                    <a:pt x="54" y="311"/>
                  </a:lnTo>
                  <a:lnTo>
                    <a:pt x="42" y="323"/>
                  </a:lnTo>
                  <a:lnTo>
                    <a:pt x="36" y="309"/>
                  </a:lnTo>
                  <a:lnTo>
                    <a:pt x="21" y="307"/>
                  </a:lnTo>
                  <a:lnTo>
                    <a:pt x="0" y="284"/>
                  </a:lnTo>
                  <a:lnTo>
                    <a:pt x="15" y="267"/>
                  </a:lnTo>
                  <a:lnTo>
                    <a:pt x="19" y="248"/>
                  </a:lnTo>
                  <a:lnTo>
                    <a:pt x="40" y="250"/>
                  </a:lnTo>
                  <a:lnTo>
                    <a:pt x="50" y="244"/>
                  </a:lnTo>
                  <a:lnTo>
                    <a:pt x="56" y="225"/>
                  </a:lnTo>
                  <a:lnTo>
                    <a:pt x="67" y="221"/>
                  </a:lnTo>
                  <a:lnTo>
                    <a:pt x="79" y="232"/>
                  </a:lnTo>
                  <a:lnTo>
                    <a:pt x="92" y="221"/>
                  </a:lnTo>
                  <a:lnTo>
                    <a:pt x="83" y="209"/>
                  </a:lnTo>
                  <a:lnTo>
                    <a:pt x="98" y="200"/>
                  </a:lnTo>
                  <a:lnTo>
                    <a:pt x="113" y="200"/>
                  </a:lnTo>
                  <a:lnTo>
                    <a:pt x="127" y="186"/>
                  </a:lnTo>
                  <a:lnTo>
                    <a:pt x="117" y="173"/>
                  </a:lnTo>
                  <a:lnTo>
                    <a:pt x="129" y="161"/>
                  </a:lnTo>
                  <a:lnTo>
                    <a:pt x="129" y="146"/>
                  </a:lnTo>
                  <a:lnTo>
                    <a:pt x="121" y="136"/>
                  </a:lnTo>
                  <a:lnTo>
                    <a:pt x="123" y="119"/>
                  </a:lnTo>
                  <a:lnTo>
                    <a:pt x="131" y="107"/>
                  </a:lnTo>
                  <a:lnTo>
                    <a:pt x="150" y="107"/>
                  </a:lnTo>
                  <a:lnTo>
                    <a:pt x="177" y="67"/>
                  </a:lnTo>
                  <a:lnTo>
                    <a:pt x="188" y="54"/>
                  </a:lnTo>
                  <a:lnTo>
                    <a:pt x="188" y="36"/>
                  </a:lnTo>
                  <a:lnTo>
                    <a:pt x="202" y="29"/>
                  </a:lnTo>
                  <a:lnTo>
                    <a:pt x="200" y="15"/>
                  </a:lnTo>
                  <a:lnTo>
                    <a:pt x="208" y="4"/>
                  </a:lnTo>
                  <a:lnTo>
                    <a:pt x="213"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51" name="Freeform 54"/>
            <p:cNvSpPr>
              <a:spLocks/>
            </p:cNvSpPr>
            <p:nvPr/>
          </p:nvSpPr>
          <p:spPr bwMode="auto">
            <a:xfrm>
              <a:off x="2398" y="3584"/>
              <a:ext cx="456" cy="334"/>
            </a:xfrm>
            <a:custGeom>
              <a:avLst/>
              <a:gdLst>
                <a:gd name="T0" fmla="*/ 31 w 456"/>
                <a:gd name="T1" fmla="*/ 207 h 334"/>
                <a:gd name="T2" fmla="*/ 69 w 456"/>
                <a:gd name="T3" fmla="*/ 219 h 334"/>
                <a:gd name="T4" fmla="*/ 146 w 456"/>
                <a:gd name="T5" fmla="*/ 278 h 334"/>
                <a:gd name="T6" fmla="*/ 192 w 456"/>
                <a:gd name="T7" fmla="*/ 292 h 334"/>
                <a:gd name="T8" fmla="*/ 231 w 456"/>
                <a:gd name="T9" fmla="*/ 278 h 334"/>
                <a:gd name="T10" fmla="*/ 244 w 456"/>
                <a:gd name="T11" fmla="*/ 313 h 334"/>
                <a:gd name="T12" fmla="*/ 244 w 456"/>
                <a:gd name="T13" fmla="*/ 326 h 334"/>
                <a:gd name="T14" fmla="*/ 269 w 456"/>
                <a:gd name="T15" fmla="*/ 313 h 334"/>
                <a:gd name="T16" fmla="*/ 300 w 456"/>
                <a:gd name="T17" fmla="*/ 307 h 334"/>
                <a:gd name="T18" fmla="*/ 352 w 456"/>
                <a:gd name="T19" fmla="*/ 290 h 334"/>
                <a:gd name="T20" fmla="*/ 377 w 456"/>
                <a:gd name="T21" fmla="*/ 294 h 334"/>
                <a:gd name="T22" fmla="*/ 398 w 456"/>
                <a:gd name="T23" fmla="*/ 290 h 334"/>
                <a:gd name="T24" fmla="*/ 427 w 456"/>
                <a:gd name="T25" fmla="*/ 271 h 334"/>
                <a:gd name="T26" fmla="*/ 442 w 456"/>
                <a:gd name="T27" fmla="*/ 232 h 334"/>
                <a:gd name="T28" fmla="*/ 452 w 456"/>
                <a:gd name="T29" fmla="*/ 213 h 334"/>
                <a:gd name="T30" fmla="*/ 421 w 456"/>
                <a:gd name="T31" fmla="*/ 205 h 334"/>
                <a:gd name="T32" fmla="*/ 411 w 456"/>
                <a:gd name="T33" fmla="*/ 171 h 334"/>
                <a:gd name="T34" fmla="*/ 429 w 456"/>
                <a:gd name="T35" fmla="*/ 128 h 334"/>
                <a:gd name="T36" fmla="*/ 406 w 456"/>
                <a:gd name="T37" fmla="*/ 111 h 334"/>
                <a:gd name="T38" fmla="*/ 338 w 456"/>
                <a:gd name="T39" fmla="*/ 82 h 334"/>
                <a:gd name="T40" fmla="*/ 313 w 456"/>
                <a:gd name="T41" fmla="*/ 82 h 334"/>
                <a:gd name="T42" fmla="*/ 319 w 456"/>
                <a:gd name="T43" fmla="*/ 55 h 334"/>
                <a:gd name="T44" fmla="*/ 275 w 456"/>
                <a:gd name="T45" fmla="*/ 7 h 334"/>
                <a:gd name="T46" fmla="*/ 244 w 456"/>
                <a:gd name="T47" fmla="*/ 36 h 334"/>
                <a:gd name="T48" fmla="*/ 213 w 456"/>
                <a:gd name="T49" fmla="*/ 28 h 334"/>
                <a:gd name="T50" fmla="*/ 181 w 456"/>
                <a:gd name="T51" fmla="*/ 17 h 334"/>
                <a:gd name="T52" fmla="*/ 150 w 456"/>
                <a:gd name="T53" fmla="*/ 7 h 334"/>
                <a:gd name="T54" fmla="*/ 113 w 456"/>
                <a:gd name="T55" fmla="*/ 0 h 334"/>
                <a:gd name="T56" fmla="*/ 71 w 456"/>
                <a:gd name="T57" fmla="*/ 40 h 334"/>
                <a:gd name="T58" fmla="*/ 52 w 456"/>
                <a:gd name="T59" fmla="*/ 67 h 334"/>
                <a:gd name="T60" fmla="*/ 27 w 456"/>
                <a:gd name="T61" fmla="*/ 96 h 334"/>
                <a:gd name="T62" fmla="*/ 2 w 456"/>
                <a:gd name="T63" fmla="*/ 115 h 334"/>
                <a:gd name="T64" fmla="*/ 0 w 456"/>
                <a:gd name="T65" fmla="*/ 151 h 334"/>
                <a:gd name="T66" fmla="*/ 8 w 456"/>
                <a:gd name="T67" fmla="*/ 173 h 334"/>
                <a:gd name="T68" fmla="*/ 19 w 456"/>
                <a:gd name="T69" fmla="*/ 20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6" h="334">
                  <a:moveTo>
                    <a:pt x="19" y="205"/>
                  </a:moveTo>
                  <a:lnTo>
                    <a:pt x="31" y="207"/>
                  </a:lnTo>
                  <a:lnTo>
                    <a:pt x="44" y="219"/>
                  </a:lnTo>
                  <a:lnTo>
                    <a:pt x="69" y="219"/>
                  </a:lnTo>
                  <a:lnTo>
                    <a:pt x="111" y="234"/>
                  </a:lnTo>
                  <a:lnTo>
                    <a:pt x="146" y="278"/>
                  </a:lnTo>
                  <a:lnTo>
                    <a:pt x="177" y="278"/>
                  </a:lnTo>
                  <a:lnTo>
                    <a:pt x="192" y="292"/>
                  </a:lnTo>
                  <a:lnTo>
                    <a:pt x="221" y="290"/>
                  </a:lnTo>
                  <a:lnTo>
                    <a:pt x="231" y="278"/>
                  </a:lnTo>
                  <a:lnTo>
                    <a:pt x="246" y="284"/>
                  </a:lnTo>
                  <a:lnTo>
                    <a:pt x="244" y="313"/>
                  </a:lnTo>
                  <a:lnTo>
                    <a:pt x="248" y="319"/>
                  </a:lnTo>
                  <a:lnTo>
                    <a:pt x="244" y="326"/>
                  </a:lnTo>
                  <a:lnTo>
                    <a:pt x="250" y="334"/>
                  </a:lnTo>
                  <a:lnTo>
                    <a:pt x="269" y="313"/>
                  </a:lnTo>
                  <a:lnTo>
                    <a:pt x="288" y="317"/>
                  </a:lnTo>
                  <a:lnTo>
                    <a:pt x="300" y="307"/>
                  </a:lnTo>
                  <a:lnTo>
                    <a:pt x="327" y="309"/>
                  </a:lnTo>
                  <a:lnTo>
                    <a:pt x="352" y="290"/>
                  </a:lnTo>
                  <a:lnTo>
                    <a:pt x="373" y="290"/>
                  </a:lnTo>
                  <a:lnTo>
                    <a:pt x="377" y="294"/>
                  </a:lnTo>
                  <a:lnTo>
                    <a:pt x="390" y="284"/>
                  </a:lnTo>
                  <a:lnTo>
                    <a:pt x="398" y="290"/>
                  </a:lnTo>
                  <a:lnTo>
                    <a:pt x="423" y="271"/>
                  </a:lnTo>
                  <a:lnTo>
                    <a:pt x="427" y="271"/>
                  </a:lnTo>
                  <a:lnTo>
                    <a:pt x="431" y="248"/>
                  </a:lnTo>
                  <a:lnTo>
                    <a:pt x="442" y="232"/>
                  </a:lnTo>
                  <a:lnTo>
                    <a:pt x="456" y="228"/>
                  </a:lnTo>
                  <a:lnTo>
                    <a:pt x="452" y="213"/>
                  </a:lnTo>
                  <a:lnTo>
                    <a:pt x="440" y="205"/>
                  </a:lnTo>
                  <a:lnTo>
                    <a:pt x="421" y="205"/>
                  </a:lnTo>
                  <a:lnTo>
                    <a:pt x="417" y="194"/>
                  </a:lnTo>
                  <a:lnTo>
                    <a:pt x="411" y="171"/>
                  </a:lnTo>
                  <a:lnTo>
                    <a:pt x="438" y="136"/>
                  </a:lnTo>
                  <a:lnTo>
                    <a:pt x="429" y="128"/>
                  </a:lnTo>
                  <a:lnTo>
                    <a:pt x="409" y="128"/>
                  </a:lnTo>
                  <a:lnTo>
                    <a:pt x="406" y="111"/>
                  </a:lnTo>
                  <a:lnTo>
                    <a:pt x="381" y="80"/>
                  </a:lnTo>
                  <a:lnTo>
                    <a:pt x="338" y="82"/>
                  </a:lnTo>
                  <a:lnTo>
                    <a:pt x="327" y="86"/>
                  </a:lnTo>
                  <a:lnTo>
                    <a:pt x="313" y="82"/>
                  </a:lnTo>
                  <a:lnTo>
                    <a:pt x="306" y="67"/>
                  </a:lnTo>
                  <a:lnTo>
                    <a:pt x="319" y="55"/>
                  </a:lnTo>
                  <a:lnTo>
                    <a:pt x="304" y="23"/>
                  </a:lnTo>
                  <a:lnTo>
                    <a:pt x="275" y="7"/>
                  </a:lnTo>
                  <a:lnTo>
                    <a:pt x="248" y="21"/>
                  </a:lnTo>
                  <a:lnTo>
                    <a:pt x="244" y="36"/>
                  </a:lnTo>
                  <a:lnTo>
                    <a:pt x="225" y="23"/>
                  </a:lnTo>
                  <a:lnTo>
                    <a:pt x="213" y="28"/>
                  </a:lnTo>
                  <a:lnTo>
                    <a:pt x="196" y="11"/>
                  </a:lnTo>
                  <a:lnTo>
                    <a:pt x="181" y="17"/>
                  </a:lnTo>
                  <a:lnTo>
                    <a:pt x="156" y="15"/>
                  </a:lnTo>
                  <a:lnTo>
                    <a:pt x="150" y="7"/>
                  </a:lnTo>
                  <a:lnTo>
                    <a:pt x="125" y="7"/>
                  </a:lnTo>
                  <a:lnTo>
                    <a:pt x="113" y="0"/>
                  </a:lnTo>
                  <a:lnTo>
                    <a:pt x="86" y="5"/>
                  </a:lnTo>
                  <a:lnTo>
                    <a:pt x="71" y="40"/>
                  </a:lnTo>
                  <a:lnTo>
                    <a:pt x="71" y="63"/>
                  </a:lnTo>
                  <a:lnTo>
                    <a:pt x="52" y="67"/>
                  </a:lnTo>
                  <a:lnTo>
                    <a:pt x="29" y="84"/>
                  </a:lnTo>
                  <a:lnTo>
                    <a:pt x="27" y="96"/>
                  </a:lnTo>
                  <a:lnTo>
                    <a:pt x="6" y="113"/>
                  </a:lnTo>
                  <a:lnTo>
                    <a:pt x="2" y="115"/>
                  </a:lnTo>
                  <a:lnTo>
                    <a:pt x="0" y="134"/>
                  </a:lnTo>
                  <a:lnTo>
                    <a:pt x="0" y="151"/>
                  </a:lnTo>
                  <a:lnTo>
                    <a:pt x="8" y="155"/>
                  </a:lnTo>
                  <a:lnTo>
                    <a:pt x="8" y="173"/>
                  </a:lnTo>
                  <a:lnTo>
                    <a:pt x="19" y="198"/>
                  </a:lnTo>
                  <a:lnTo>
                    <a:pt x="19" y="20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52" name="Freeform 55"/>
            <p:cNvSpPr>
              <a:spLocks/>
            </p:cNvSpPr>
            <p:nvPr/>
          </p:nvSpPr>
          <p:spPr bwMode="auto">
            <a:xfrm>
              <a:off x="3073" y="3349"/>
              <a:ext cx="715" cy="802"/>
            </a:xfrm>
            <a:custGeom>
              <a:avLst/>
              <a:gdLst>
                <a:gd name="T0" fmla="*/ 130 w 343"/>
                <a:gd name="T1" fmla="*/ 6 h 385"/>
                <a:gd name="T2" fmla="*/ 122 w 343"/>
                <a:gd name="T3" fmla="*/ 28 h 385"/>
                <a:gd name="T4" fmla="*/ 130 w 343"/>
                <a:gd name="T5" fmla="*/ 52 h 385"/>
                <a:gd name="T6" fmla="*/ 125 w 343"/>
                <a:gd name="T7" fmla="*/ 69 h 385"/>
                <a:gd name="T8" fmla="*/ 112 w 343"/>
                <a:gd name="T9" fmla="*/ 91 h 385"/>
                <a:gd name="T10" fmla="*/ 121 w 343"/>
                <a:gd name="T11" fmla="*/ 120 h 385"/>
                <a:gd name="T12" fmla="*/ 126 w 343"/>
                <a:gd name="T13" fmla="*/ 134 h 385"/>
                <a:gd name="T14" fmla="*/ 135 w 343"/>
                <a:gd name="T15" fmla="*/ 155 h 385"/>
                <a:gd name="T16" fmla="*/ 117 w 343"/>
                <a:gd name="T17" fmla="*/ 166 h 385"/>
                <a:gd name="T18" fmla="*/ 101 w 343"/>
                <a:gd name="T19" fmla="*/ 156 h 385"/>
                <a:gd name="T20" fmla="*/ 93 w 343"/>
                <a:gd name="T21" fmla="*/ 172 h 385"/>
                <a:gd name="T22" fmla="*/ 76 w 343"/>
                <a:gd name="T23" fmla="*/ 211 h 385"/>
                <a:gd name="T24" fmla="*/ 61 w 343"/>
                <a:gd name="T25" fmla="*/ 202 h 385"/>
                <a:gd name="T26" fmla="*/ 47 w 343"/>
                <a:gd name="T27" fmla="*/ 209 h 385"/>
                <a:gd name="T28" fmla="*/ 28 w 343"/>
                <a:gd name="T29" fmla="*/ 221 h 385"/>
                <a:gd name="T30" fmla="*/ 30 w 343"/>
                <a:gd name="T31" fmla="*/ 240 h 385"/>
                <a:gd name="T32" fmla="*/ 21 w 343"/>
                <a:gd name="T33" fmla="*/ 260 h 385"/>
                <a:gd name="T34" fmla="*/ 19 w 343"/>
                <a:gd name="T35" fmla="*/ 279 h 385"/>
                <a:gd name="T36" fmla="*/ 16 w 343"/>
                <a:gd name="T37" fmla="*/ 301 h 385"/>
                <a:gd name="T38" fmla="*/ 4 w 343"/>
                <a:gd name="T39" fmla="*/ 310 h 385"/>
                <a:gd name="T40" fmla="*/ 21 w 343"/>
                <a:gd name="T41" fmla="*/ 331 h 385"/>
                <a:gd name="T42" fmla="*/ 50 w 343"/>
                <a:gd name="T43" fmla="*/ 343 h 385"/>
                <a:gd name="T44" fmla="*/ 81 w 343"/>
                <a:gd name="T45" fmla="*/ 335 h 385"/>
                <a:gd name="T46" fmla="*/ 94 w 343"/>
                <a:gd name="T47" fmla="*/ 348 h 385"/>
                <a:gd name="T48" fmla="*/ 125 w 343"/>
                <a:gd name="T49" fmla="*/ 359 h 385"/>
                <a:gd name="T50" fmla="*/ 146 w 343"/>
                <a:gd name="T51" fmla="*/ 378 h 385"/>
                <a:gd name="T52" fmla="*/ 165 w 343"/>
                <a:gd name="T53" fmla="*/ 380 h 385"/>
                <a:gd name="T54" fmla="*/ 188 w 343"/>
                <a:gd name="T55" fmla="*/ 351 h 385"/>
                <a:gd name="T56" fmla="*/ 219 w 343"/>
                <a:gd name="T57" fmla="*/ 286 h 385"/>
                <a:gd name="T58" fmla="*/ 210 w 343"/>
                <a:gd name="T59" fmla="*/ 235 h 385"/>
                <a:gd name="T60" fmla="*/ 204 w 343"/>
                <a:gd name="T61" fmla="*/ 208 h 385"/>
                <a:gd name="T62" fmla="*/ 220 w 343"/>
                <a:gd name="T63" fmla="*/ 196 h 385"/>
                <a:gd name="T64" fmla="*/ 240 w 343"/>
                <a:gd name="T65" fmla="*/ 194 h 385"/>
                <a:gd name="T66" fmla="*/ 246 w 343"/>
                <a:gd name="T67" fmla="*/ 189 h 385"/>
                <a:gd name="T68" fmla="*/ 264 w 343"/>
                <a:gd name="T69" fmla="*/ 189 h 385"/>
                <a:gd name="T70" fmla="*/ 284 w 343"/>
                <a:gd name="T71" fmla="*/ 188 h 385"/>
                <a:gd name="T72" fmla="*/ 294 w 343"/>
                <a:gd name="T73" fmla="*/ 170 h 385"/>
                <a:gd name="T74" fmla="*/ 315 w 343"/>
                <a:gd name="T75" fmla="*/ 161 h 385"/>
                <a:gd name="T76" fmla="*/ 319 w 343"/>
                <a:gd name="T77" fmla="*/ 165 h 385"/>
                <a:gd name="T78" fmla="*/ 337 w 343"/>
                <a:gd name="T79" fmla="*/ 152 h 385"/>
                <a:gd name="T80" fmla="*/ 318 w 343"/>
                <a:gd name="T81" fmla="*/ 136 h 385"/>
                <a:gd name="T82" fmla="*/ 320 w 343"/>
                <a:gd name="T83" fmla="*/ 126 h 385"/>
                <a:gd name="T84" fmla="*/ 331 w 343"/>
                <a:gd name="T85" fmla="*/ 116 h 385"/>
                <a:gd name="T86" fmla="*/ 343 w 343"/>
                <a:gd name="T87" fmla="*/ 109 h 385"/>
                <a:gd name="T88" fmla="*/ 326 w 343"/>
                <a:gd name="T89" fmla="*/ 93 h 385"/>
                <a:gd name="T90" fmla="*/ 312 w 343"/>
                <a:gd name="T91" fmla="*/ 81 h 385"/>
                <a:gd name="T92" fmla="*/ 298 w 343"/>
                <a:gd name="T93" fmla="*/ 82 h 385"/>
                <a:gd name="T94" fmla="*/ 282 w 343"/>
                <a:gd name="T95" fmla="*/ 70 h 385"/>
                <a:gd name="T96" fmla="*/ 260 w 343"/>
                <a:gd name="T97" fmla="*/ 82 h 385"/>
                <a:gd name="T98" fmla="*/ 255 w 343"/>
                <a:gd name="T99" fmla="*/ 98 h 385"/>
                <a:gd name="T100" fmla="*/ 242 w 343"/>
                <a:gd name="T101" fmla="*/ 123 h 385"/>
                <a:gd name="T102" fmla="*/ 237 w 343"/>
                <a:gd name="T103" fmla="*/ 120 h 385"/>
                <a:gd name="T104" fmla="*/ 224 w 343"/>
                <a:gd name="T105" fmla="*/ 124 h 385"/>
                <a:gd name="T106" fmla="*/ 199 w 343"/>
                <a:gd name="T107" fmla="*/ 139 h 385"/>
                <a:gd name="T108" fmla="*/ 191 w 343"/>
                <a:gd name="T109" fmla="*/ 91 h 385"/>
                <a:gd name="T110" fmla="*/ 181 w 343"/>
                <a:gd name="T111" fmla="*/ 68 h 385"/>
                <a:gd name="T112" fmla="*/ 175 w 343"/>
                <a:gd name="T113" fmla="*/ 56 h 385"/>
                <a:gd name="T114" fmla="*/ 173 w 343"/>
                <a:gd name="T115" fmla="*/ 44 h 385"/>
                <a:gd name="T116" fmla="*/ 163 w 343"/>
                <a:gd name="T117" fmla="*/ 28 h 385"/>
                <a:gd name="T118" fmla="*/ 144 w 343"/>
                <a:gd name="T119" fmla="*/ 16 h 385"/>
                <a:gd name="T120" fmla="*/ 143 w 343"/>
                <a:gd name="T1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385">
                  <a:moveTo>
                    <a:pt x="143" y="0"/>
                  </a:moveTo>
                  <a:cubicBezTo>
                    <a:pt x="136" y="5"/>
                    <a:pt x="136" y="5"/>
                    <a:pt x="136" y="5"/>
                  </a:cubicBezTo>
                  <a:cubicBezTo>
                    <a:pt x="130" y="6"/>
                    <a:pt x="130" y="6"/>
                    <a:pt x="130" y="6"/>
                  </a:cubicBezTo>
                  <a:cubicBezTo>
                    <a:pt x="120" y="13"/>
                    <a:pt x="120" y="13"/>
                    <a:pt x="120" y="13"/>
                  </a:cubicBezTo>
                  <a:cubicBezTo>
                    <a:pt x="119" y="21"/>
                    <a:pt x="119" y="21"/>
                    <a:pt x="119" y="21"/>
                  </a:cubicBezTo>
                  <a:cubicBezTo>
                    <a:pt x="122" y="28"/>
                    <a:pt x="122" y="28"/>
                    <a:pt x="122" y="28"/>
                  </a:cubicBezTo>
                  <a:cubicBezTo>
                    <a:pt x="121" y="35"/>
                    <a:pt x="121" y="35"/>
                    <a:pt x="121" y="35"/>
                  </a:cubicBezTo>
                  <a:cubicBezTo>
                    <a:pt x="121" y="42"/>
                    <a:pt x="121" y="42"/>
                    <a:pt x="121" y="42"/>
                  </a:cubicBezTo>
                  <a:cubicBezTo>
                    <a:pt x="130" y="52"/>
                    <a:pt x="130" y="52"/>
                    <a:pt x="130" y="52"/>
                  </a:cubicBezTo>
                  <a:cubicBezTo>
                    <a:pt x="128" y="57"/>
                    <a:pt x="128" y="57"/>
                    <a:pt x="128" y="57"/>
                  </a:cubicBezTo>
                  <a:cubicBezTo>
                    <a:pt x="131" y="63"/>
                    <a:pt x="131" y="63"/>
                    <a:pt x="131" y="63"/>
                  </a:cubicBezTo>
                  <a:cubicBezTo>
                    <a:pt x="125" y="69"/>
                    <a:pt x="125" y="69"/>
                    <a:pt x="125" y="69"/>
                  </a:cubicBezTo>
                  <a:cubicBezTo>
                    <a:pt x="125" y="79"/>
                    <a:pt x="125" y="79"/>
                    <a:pt x="125" y="79"/>
                  </a:cubicBezTo>
                  <a:cubicBezTo>
                    <a:pt x="121" y="84"/>
                    <a:pt x="121" y="84"/>
                    <a:pt x="121" y="84"/>
                  </a:cubicBezTo>
                  <a:cubicBezTo>
                    <a:pt x="112" y="91"/>
                    <a:pt x="112" y="91"/>
                    <a:pt x="112" y="91"/>
                  </a:cubicBezTo>
                  <a:cubicBezTo>
                    <a:pt x="113" y="104"/>
                    <a:pt x="113" y="104"/>
                    <a:pt x="113" y="104"/>
                  </a:cubicBezTo>
                  <a:cubicBezTo>
                    <a:pt x="111" y="113"/>
                    <a:pt x="111" y="113"/>
                    <a:pt x="111" y="113"/>
                  </a:cubicBezTo>
                  <a:cubicBezTo>
                    <a:pt x="121" y="120"/>
                    <a:pt x="121" y="120"/>
                    <a:pt x="121" y="120"/>
                  </a:cubicBezTo>
                  <a:cubicBezTo>
                    <a:pt x="127" y="119"/>
                    <a:pt x="127" y="119"/>
                    <a:pt x="127" y="119"/>
                  </a:cubicBezTo>
                  <a:cubicBezTo>
                    <a:pt x="131" y="132"/>
                    <a:pt x="131" y="132"/>
                    <a:pt x="131" y="132"/>
                  </a:cubicBezTo>
                  <a:cubicBezTo>
                    <a:pt x="126" y="134"/>
                    <a:pt x="126" y="134"/>
                    <a:pt x="126" y="134"/>
                  </a:cubicBezTo>
                  <a:cubicBezTo>
                    <a:pt x="126" y="141"/>
                    <a:pt x="126" y="141"/>
                    <a:pt x="126" y="141"/>
                  </a:cubicBezTo>
                  <a:cubicBezTo>
                    <a:pt x="132" y="142"/>
                    <a:pt x="132" y="142"/>
                    <a:pt x="132" y="142"/>
                  </a:cubicBezTo>
                  <a:cubicBezTo>
                    <a:pt x="135" y="155"/>
                    <a:pt x="135" y="155"/>
                    <a:pt x="135" y="155"/>
                  </a:cubicBezTo>
                  <a:cubicBezTo>
                    <a:pt x="129" y="161"/>
                    <a:pt x="129" y="161"/>
                    <a:pt x="129" y="161"/>
                  </a:cubicBezTo>
                  <a:cubicBezTo>
                    <a:pt x="125" y="167"/>
                    <a:pt x="125" y="167"/>
                    <a:pt x="125" y="167"/>
                  </a:cubicBezTo>
                  <a:cubicBezTo>
                    <a:pt x="117" y="166"/>
                    <a:pt x="117" y="166"/>
                    <a:pt x="117" y="166"/>
                  </a:cubicBezTo>
                  <a:cubicBezTo>
                    <a:pt x="113" y="163"/>
                    <a:pt x="113" y="163"/>
                    <a:pt x="113" y="163"/>
                  </a:cubicBezTo>
                  <a:cubicBezTo>
                    <a:pt x="106" y="162"/>
                    <a:pt x="106" y="162"/>
                    <a:pt x="106" y="162"/>
                  </a:cubicBezTo>
                  <a:cubicBezTo>
                    <a:pt x="101" y="156"/>
                    <a:pt x="101" y="156"/>
                    <a:pt x="101" y="156"/>
                  </a:cubicBezTo>
                  <a:cubicBezTo>
                    <a:pt x="95" y="158"/>
                    <a:pt x="95" y="158"/>
                    <a:pt x="95" y="158"/>
                  </a:cubicBezTo>
                  <a:cubicBezTo>
                    <a:pt x="91" y="163"/>
                    <a:pt x="91" y="163"/>
                    <a:pt x="91" y="163"/>
                  </a:cubicBezTo>
                  <a:cubicBezTo>
                    <a:pt x="93" y="172"/>
                    <a:pt x="93" y="172"/>
                    <a:pt x="93" y="172"/>
                  </a:cubicBezTo>
                  <a:cubicBezTo>
                    <a:pt x="77" y="191"/>
                    <a:pt x="77" y="191"/>
                    <a:pt x="77" y="191"/>
                  </a:cubicBezTo>
                  <a:cubicBezTo>
                    <a:pt x="73" y="205"/>
                    <a:pt x="73" y="205"/>
                    <a:pt x="73" y="205"/>
                  </a:cubicBezTo>
                  <a:cubicBezTo>
                    <a:pt x="76" y="211"/>
                    <a:pt x="76" y="211"/>
                    <a:pt x="76" y="211"/>
                  </a:cubicBezTo>
                  <a:cubicBezTo>
                    <a:pt x="74" y="216"/>
                    <a:pt x="74" y="216"/>
                    <a:pt x="74" y="216"/>
                  </a:cubicBezTo>
                  <a:cubicBezTo>
                    <a:pt x="67" y="212"/>
                    <a:pt x="67" y="212"/>
                    <a:pt x="67" y="212"/>
                  </a:cubicBezTo>
                  <a:cubicBezTo>
                    <a:pt x="61" y="202"/>
                    <a:pt x="61" y="202"/>
                    <a:pt x="61" y="202"/>
                  </a:cubicBezTo>
                  <a:cubicBezTo>
                    <a:pt x="56" y="198"/>
                    <a:pt x="56" y="198"/>
                    <a:pt x="56" y="198"/>
                  </a:cubicBezTo>
                  <a:cubicBezTo>
                    <a:pt x="53" y="201"/>
                    <a:pt x="53" y="201"/>
                    <a:pt x="53" y="201"/>
                  </a:cubicBezTo>
                  <a:cubicBezTo>
                    <a:pt x="47" y="209"/>
                    <a:pt x="47" y="209"/>
                    <a:pt x="47" y="209"/>
                  </a:cubicBezTo>
                  <a:cubicBezTo>
                    <a:pt x="36" y="210"/>
                    <a:pt x="36" y="210"/>
                    <a:pt x="36" y="210"/>
                  </a:cubicBezTo>
                  <a:cubicBezTo>
                    <a:pt x="29" y="211"/>
                    <a:pt x="29" y="211"/>
                    <a:pt x="29" y="211"/>
                  </a:cubicBezTo>
                  <a:cubicBezTo>
                    <a:pt x="28" y="221"/>
                    <a:pt x="28" y="221"/>
                    <a:pt x="28" y="221"/>
                  </a:cubicBezTo>
                  <a:cubicBezTo>
                    <a:pt x="23" y="225"/>
                    <a:pt x="23" y="225"/>
                    <a:pt x="23" y="225"/>
                  </a:cubicBezTo>
                  <a:cubicBezTo>
                    <a:pt x="24" y="232"/>
                    <a:pt x="24" y="232"/>
                    <a:pt x="24" y="232"/>
                  </a:cubicBezTo>
                  <a:cubicBezTo>
                    <a:pt x="30" y="240"/>
                    <a:pt x="30" y="240"/>
                    <a:pt x="30" y="240"/>
                  </a:cubicBezTo>
                  <a:cubicBezTo>
                    <a:pt x="32" y="250"/>
                    <a:pt x="32" y="250"/>
                    <a:pt x="32" y="250"/>
                  </a:cubicBezTo>
                  <a:cubicBezTo>
                    <a:pt x="26" y="256"/>
                    <a:pt x="26" y="256"/>
                    <a:pt x="26" y="256"/>
                  </a:cubicBezTo>
                  <a:cubicBezTo>
                    <a:pt x="21" y="260"/>
                    <a:pt x="21" y="260"/>
                    <a:pt x="21" y="260"/>
                  </a:cubicBezTo>
                  <a:cubicBezTo>
                    <a:pt x="16" y="261"/>
                    <a:pt x="16" y="261"/>
                    <a:pt x="16" y="261"/>
                  </a:cubicBezTo>
                  <a:cubicBezTo>
                    <a:pt x="14" y="271"/>
                    <a:pt x="14" y="271"/>
                    <a:pt x="14" y="271"/>
                  </a:cubicBezTo>
                  <a:cubicBezTo>
                    <a:pt x="19" y="279"/>
                    <a:pt x="19" y="279"/>
                    <a:pt x="19" y="279"/>
                  </a:cubicBezTo>
                  <a:cubicBezTo>
                    <a:pt x="16" y="286"/>
                    <a:pt x="16" y="286"/>
                    <a:pt x="16" y="286"/>
                  </a:cubicBezTo>
                  <a:cubicBezTo>
                    <a:pt x="18" y="297"/>
                    <a:pt x="18" y="297"/>
                    <a:pt x="18" y="297"/>
                  </a:cubicBezTo>
                  <a:cubicBezTo>
                    <a:pt x="16" y="301"/>
                    <a:pt x="16" y="301"/>
                    <a:pt x="16" y="301"/>
                  </a:cubicBezTo>
                  <a:cubicBezTo>
                    <a:pt x="16" y="306"/>
                    <a:pt x="16" y="306"/>
                    <a:pt x="16" y="306"/>
                  </a:cubicBezTo>
                  <a:cubicBezTo>
                    <a:pt x="9" y="307"/>
                    <a:pt x="9" y="307"/>
                    <a:pt x="9" y="307"/>
                  </a:cubicBezTo>
                  <a:cubicBezTo>
                    <a:pt x="4" y="310"/>
                    <a:pt x="4" y="310"/>
                    <a:pt x="4" y="310"/>
                  </a:cubicBezTo>
                  <a:cubicBezTo>
                    <a:pt x="0" y="312"/>
                    <a:pt x="0" y="312"/>
                    <a:pt x="0" y="312"/>
                  </a:cubicBezTo>
                  <a:cubicBezTo>
                    <a:pt x="2" y="321"/>
                    <a:pt x="2" y="321"/>
                    <a:pt x="2" y="321"/>
                  </a:cubicBezTo>
                  <a:cubicBezTo>
                    <a:pt x="21" y="331"/>
                    <a:pt x="21" y="331"/>
                    <a:pt x="21" y="331"/>
                  </a:cubicBezTo>
                  <a:cubicBezTo>
                    <a:pt x="30" y="333"/>
                    <a:pt x="30" y="333"/>
                    <a:pt x="30" y="333"/>
                  </a:cubicBezTo>
                  <a:cubicBezTo>
                    <a:pt x="41" y="336"/>
                    <a:pt x="41" y="336"/>
                    <a:pt x="41" y="336"/>
                  </a:cubicBezTo>
                  <a:cubicBezTo>
                    <a:pt x="50" y="343"/>
                    <a:pt x="50" y="343"/>
                    <a:pt x="50" y="343"/>
                  </a:cubicBezTo>
                  <a:cubicBezTo>
                    <a:pt x="62" y="341"/>
                    <a:pt x="62" y="341"/>
                    <a:pt x="62" y="341"/>
                  </a:cubicBezTo>
                  <a:cubicBezTo>
                    <a:pt x="67" y="348"/>
                    <a:pt x="67" y="348"/>
                    <a:pt x="67" y="348"/>
                  </a:cubicBezTo>
                  <a:cubicBezTo>
                    <a:pt x="81" y="335"/>
                    <a:pt x="81" y="335"/>
                    <a:pt x="81" y="335"/>
                  </a:cubicBezTo>
                  <a:cubicBezTo>
                    <a:pt x="87" y="339"/>
                    <a:pt x="87" y="339"/>
                    <a:pt x="87" y="339"/>
                  </a:cubicBezTo>
                  <a:cubicBezTo>
                    <a:pt x="86" y="342"/>
                    <a:pt x="86" y="342"/>
                    <a:pt x="86" y="342"/>
                  </a:cubicBezTo>
                  <a:cubicBezTo>
                    <a:pt x="94" y="348"/>
                    <a:pt x="94" y="348"/>
                    <a:pt x="94" y="348"/>
                  </a:cubicBezTo>
                  <a:cubicBezTo>
                    <a:pt x="103" y="349"/>
                    <a:pt x="103" y="349"/>
                    <a:pt x="103" y="349"/>
                  </a:cubicBezTo>
                  <a:cubicBezTo>
                    <a:pt x="118" y="361"/>
                    <a:pt x="118" y="361"/>
                    <a:pt x="118" y="361"/>
                  </a:cubicBezTo>
                  <a:cubicBezTo>
                    <a:pt x="125" y="359"/>
                    <a:pt x="125" y="359"/>
                    <a:pt x="125" y="359"/>
                  </a:cubicBezTo>
                  <a:cubicBezTo>
                    <a:pt x="135" y="368"/>
                    <a:pt x="135" y="368"/>
                    <a:pt x="135" y="368"/>
                  </a:cubicBezTo>
                  <a:cubicBezTo>
                    <a:pt x="143" y="367"/>
                    <a:pt x="143" y="367"/>
                    <a:pt x="143" y="367"/>
                  </a:cubicBezTo>
                  <a:cubicBezTo>
                    <a:pt x="146" y="378"/>
                    <a:pt x="146" y="378"/>
                    <a:pt x="146" y="378"/>
                  </a:cubicBezTo>
                  <a:cubicBezTo>
                    <a:pt x="155" y="379"/>
                    <a:pt x="155" y="379"/>
                    <a:pt x="155" y="379"/>
                  </a:cubicBezTo>
                  <a:cubicBezTo>
                    <a:pt x="160" y="385"/>
                    <a:pt x="160" y="385"/>
                    <a:pt x="160" y="385"/>
                  </a:cubicBezTo>
                  <a:cubicBezTo>
                    <a:pt x="165" y="380"/>
                    <a:pt x="165" y="380"/>
                    <a:pt x="165" y="380"/>
                  </a:cubicBezTo>
                  <a:cubicBezTo>
                    <a:pt x="170" y="380"/>
                    <a:pt x="170" y="380"/>
                    <a:pt x="170" y="380"/>
                  </a:cubicBezTo>
                  <a:cubicBezTo>
                    <a:pt x="171" y="369"/>
                    <a:pt x="171" y="369"/>
                    <a:pt x="171" y="369"/>
                  </a:cubicBezTo>
                  <a:cubicBezTo>
                    <a:pt x="188" y="351"/>
                    <a:pt x="188" y="351"/>
                    <a:pt x="188" y="351"/>
                  </a:cubicBezTo>
                  <a:cubicBezTo>
                    <a:pt x="191" y="341"/>
                    <a:pt x="191" y="341"/>
                    <a:pt x="191" y="341"/>
                  </a:cubicBezTo>
                  <a:cubicBezTo>
                    <a:pt x="217" y="313"/>
                    <a:pt x="217" y="313"/>
                    <a:pt x="217" y="313"/>
                  </a:cubicBezTo>
                  <a:cubicBezTo>
                    <a:pt x="219" y="286"/>
                    <a:pt x="219" y="286"/>
                    <a:pt x="219" y="286"/>
                  </a:cubicBezTo>
                  <a:cubicBezTo>
                    <a:pt x="224" y="270"/>
                    <a:pt x="224" y="270"/>
                    <a:pt x="224" y="270"/>
                  </a:cubicBezTo>
                  <a:cubicBezTo>
                    <a:pt x="215" y="267"/>
                    <a:pt x="215" y="267"/>
                    <a:pt x="215" y="267"/>
                  </a:cubicBezTo>
                  <a:cubicBezTo>
                    <a:pt x="210" y="235"/>
                    <a:pt x="210" y="235"/>
                    <a:pt x="210" y="235"/>
                  </a:cubicBezTo>
                  <a:cubicBezTo>
                    <a:pt x="216" y="226"/>
                    <a:pt x="216" y="226"/>
                    <a:pt x="216" y="226"/>
                  </a:cubicBezTo>
                  <a:cubicBezTo>
                    <a:pt x="207" y="220"/>
                    <a:pt x="207" y="220"/>
                    <a:pt x="207" y="220"/>
                  </a:cubicBezTo>
                  <a:cubicBezTo>
                    <a:pt x="204" y="208"/>
                    <a:pt x="204" y="208"/>
                    <a:pt x="204" y="208"/>
                  </a:cubicBezTo>
                  <a:cubicBezTo>
                    <a:pt x="212" y="203"/>
                    <a:pt x="212" y="203"/>
                    <a:pt x="212" y="203"/>
                  </a:cubicBezTo>
                  <a:cubicBezTo>
                    <a:pt x="219" y="205"/>
                    <a:pt x="219" y="205"/>
                    <a:pt x="219" y="205"/>
                  </a:cubicBezTo>
                  <a:cubicBezTo>
                    <a:pt x="220" y="196"/>
                    <a:pt x="220" y="196"/>
                    <a:pt x="220" y="196"/>
                  </a:cubicBezTo>
                  <a:cubicBezTo>
                    <a:pt x="224" y="195"/>
                    <a:pt x="224" y="195"/>
                    <a:pt x="224" y="195"/>
                  </a:cubicBezTo>
                  <a:cubicBezTo>
                    <a:pt x="232" y="197"/>
                    <a:pt x="232" y="197"/>
                    <a:pt x="232" y="197"/>
                  </a:cubicBezTo>
                  <a:cubicBezTo>
                    <a:pt x="240" y="194"/>
                    <a:pt x="240" y="194"/>
                    <a:pt x="240" y="194"/>
                  </a:cubicBezTo>
                  <a:cubicBezTo>
                    <a:pt x="239" y="188"/>
                    <a:pt x="239" y="188"/>
                    <a:pt x="239" y="188"/>
                  </a:cubicBezTo>
                  <a:cubicBezTo>
                    <a:pt x="244" y="182"/>
                    <a:pt x="244" y="182"/>
                    <a:pt x="244" y="182"/>
                  </a:cubicBezTo>
                  <a:cubicBezTo>
                    <a:pt x="246" y="189"/>
                    <a:pt x="246" y="189"/>
                    <a:pt x="246" y="189"/>
                  </a:cubicBezTo>
                  <a:cubicBezTo>
                    <a:pt x="256" y="189"/>
                    <a:pt x="256" y="189"/>
                    <a:pt x="256" y="189"/>
                  </a:cubicBezTo>
                  <a:cubicBezTo>
                    <a:pt x="261" y="184"/>
                    <a:pt x="261" y="184"/>
                    <a:pt x="261" y="184"/>
                  </a:cubicBezTo>
                  <a:cubicBezTo>
                    <a:pt x="264" y="189"/>
                    <a:pt x="264" y="189"/>
                    <a:pt x="264" y="189"/>
                  </a:cubicBezTo>
                  <a:cubicBezTo>
                    <a:pt x="274" y="189"/>
                    <a:pt x="274" y="189"/>
                    <a:pt x="274" y="189"/>
                  </a:cubicBezTo>
                  <a:cubicBezTo>
                    <a:pt x="277" y="183"/>
                    <a:pt x="277" y="183"/>
                    <a:pt x="277" y="183"/>
                  </a:cubicBezTo>
                  <a:cubicBezTo>
                    <a:pt x="284" y="188"/>
                    <a:pt x="284" y="188"/>
                    <a:pt x="284" y="188"/>
                  </a:cubicBezTo>
                  <a:cubicBezTo>
                    <a:pt x="290" y="182"/>
                    <a:pt x="290" y="182"/>
                    <a:pt x="290" y="182"/>
                  </a:cubicBezTo>
                  <a:cubicBezTo>
                    <a:pt x="296" y="182"/>
                    <a:pt x="296" y="182"/>
                    <a:pt x="296" y="182"/>
                  </a:cubicBezTo>
                  <a:cubicBezTo>
                    <a:pt x="294" y="170"/>
                    <a:pt x="294" y="170"/>
                    <a:pt x="294" y="170"/>
                  </a:cubicBezTo>
                  <a:cubicBezTo>
                    <a:pt x="302" y="163"/>
                    <a:pt x="302" y="163"/>
                    <a:pt x="302" y="163"/>
                  </a:cubicBezTo>
                  <a:cubicBezTo>
                    <a:pt x="307" y="157"/>
                    <a:pt x="307" y="157"/>
                    <a:pt x="307" y="157"/>
                  </a:cubicBezTo>
                  <a:cubicBezTo>
                    <a:pt x="315" y="161"/>
                    <a:pt x="315" y="161"/>
                    <a:pt x="315" y="161"/>
                  </a:cubicBezTo>
                  <a:cubicBezTo>
                    <a:pt x="308" y="168"/>
                    <a:pt x="308" y="168"/>
                    <a:pt x="308" y="168"/>
                  </a:cubicBezTo>
                  <a:cubicBezTo>
                    <a:pt x="312" y="168"/>
                    <a:pt x="312" y="168"/>
                    <a:pt x="312" y="168"/>
                  </a:cubicBezTo>
                  <a:cubicBezTo>
                    <a:pt x="319" y="165"/>
                    <a:pt x="319" y="165"/>
                    <a:pt x="319" y="165"/>
                  </a:cubicBezTo>
                  <a:cubicBezTo>
                    <a:pt x="326" y="168"/>
                    <a:pt x="326" y="168"/>
                    <a:pt x="326" y="168"/>
                  </a:cubicBezTo>
                  <a:cubicBezTo>
                    <a:pt x="335" y="156"/>
                    <a:pt x="335" y="156"/>
                    <a:pt x="335" y="156"/>
                  </a:cubicBezTo>
                  <a:cubicBezTo>
                    <a:pt x="337" y="152"/>
                    <a:pt x="337" y="152"/>
                    <a:pt x="337" y="152"/>
                  </a:cubicBezTo>
                  <a:cubicBezTo>
                    <a:pt x="334" y="146"/>
                    <a:pt x="334" y="146"/>
                    <a:pt x="334" y="146"/>
                  </a:cubicBezTo>
                  <a:cubicBezTo>
                    <a:pt x="328" y="149"/>
                    <a:pt x="328" y="149"/>
                    <a:pt x="328" y="149"/>
                  </a:cubicBezTo>
                  <a:cubicBezTo>
                    <a:pt x="318" y="136"/>
                    <a:pt x="318" y="136"/>
                    <a:pt x="318" y="136"/>
                  </a:cubicBezTo>
                  <a:cubicBezTo>
                    <a:pt x="321" y="132"/>
                    <a:pt x="321" y="132"/>
                    <a:pt x="321" y="132"/>
                  </a:cubicBezTo>
                  <a:cubicBezTo>
                    <a:pt x="317" y="128"/>
                    <a:pt x="317" y="128"/>
                    <a:pt x="317" y="128"/>
                  </a:cubicBezTo>
                  <a:cubicBezTo>
                    <a:pt x="320" y="126"/>
                    <a:pt x="320" y="126"/>
                    <a:pt x="320" y="126"/>
                  </a:cubicBezTo>
                  <a:cubicBezTo>
                    <a:pt x="319" y="118"/>
                    <a:pt x="319" y="118"/>
                    <a:pt x="319" y="118"/>
                  </a:cubicBezTo>
                  <a:cubicBezTo>
                    <a:pt x="326" y="113"/>
                    <a:pt x="326" y="113"/>
                    <a:pt x="326" y="113"/>
                  </a:cubicBezTo>
                  <a:cubicBezTo>
                    <a:pt x="331" y="116"/>
                    <a:pt x="331" y="116"/>
                    <a:pt x="331" y="116"/>
                  </a:cubicBezTo>
                  <a:cubicBezTo>
                    <a:pt x="336" y="117"/>
                    <a:pt x="336" y="117"/>
                    <a:pt x="336" y="117"/>
                  </a:cubicBezTo>
                  <a:cubicBezTo>
                    <a:pt x="342" y="115"/>
                    <a:pt x="342" y="115"/>
                    <a:pt x="342" y="115"/>
                  </a:cubicBezTo>
                  <a:cubicBezTo>
                    <a:pt x="343" y="109"/>
                    <a:pt x="343" y="109"/>
                    <a:pt x="343" y="109"/>
                  </a:cubicBezTo>
                  <a:cubicBezTo>
                    <a:pt x="331" y="96"/>
                    <a:pt x="331" y="96"/>
                    <a:pt x="331" y="96"/>
                  </a:cubicBezTo>
                  <a:cubicBezTo>
                    <a:pt x="330" y="93"/>
                    <a:pt x="330" y="93"/>
                    <a:pt x="330" y="93"/>
                  </a:cubicBezTo>
                  <a:cubicBezTo>
                    <a:pt x="326" y="93"/>
                    <a:pt x="326" y="93"/>
                    <a:pt x="326" y="93"/>
                  </a:cubicBezTo>
                  <a:cubicBezTo>
                    <a:pt x="326" y="87"/>
                    <a:pt x="326" y="87"/>
                    <a:pt x="326" y="87"/>
                  </a:cubicBezTo>
                  <a:cubicBezTo>
                    <a:pt x="316" y="77"/>
                    <a:pt x="316" y="77"/>
                    <a:pt x="316" y="77"/>
                  </a:cubicBezTo>
                  <a:cubicBezTo>
                    <a:pt x="312" y="81"/>
                    <a:pt x="312" y="81"/>
                    <a:pt x="312" y="81"/>
                  </a:cubicBezTo>
                  <a:cubicBezTo>
                    <a:pt x="309" y="85"/>
                    <a:pt x="309" y="85"/>
                    <a:pt x="309" y="85"/>
                  </a:cubicBezTo>
                  <a:cubicBezTo>
                    <a:pt x="303" y="88"/>
                    <a:pt x="303" y="88"/>
                    <a:pt x="303" y="88"/>
                  </a:cubicBezTo>
                  <a:cubicBezTo>
                    <a:pt x="298" y="82"/>
                    <a:pt x="298" y="82"/>
                    <a:pt x="298" y="82"/>
                  </a:cubicBezTo>
                  <a:cubicBezTo>
                    <a:pt x="297" y="76"/>
                    <a:pt x="297" y="76"/>
                    <a:pt x="297" y="76"/>
                  </a:cubicBezTo>
                  <a:cubicBezTo>
                    <a:pt x="289" y="73"/>
                    <a:pt x="289" y="73"/>
                    <a:pt x="289" y="73"/>
                  </a:cubicBezTo>
                  <a:cubicBezTo>
                    <a:pt x="289" y="73"/>
                    <a:pt x="282" y="70"/>
                    <a:pt x="282" y="70"/>
                  </a:cubicBezTo>
                  <a:cubicBezTo>
                    <a:pt x="281" y="70"/>
                    <a:pt x="267" y="70"/>
                    <a:pt x="267" y="70"/>
                  </a:cubicBezTo>
                  <a:cubicBezTo>
                    <a:pt x="262" y="76"/>
                    <a:pt x="262" y="76"/>
                    <a:pt x="262" y="76"/>
                  </a:cubicBezTo>
                  <a:cubicBezTo>
                    <a:pt x="260" y="82"/>
                    <a:pt x="260" y="82"/>
                    <a:pt x="260" y="82"/>
                  </a:cubicBezTo>
                  <a:cubicBezTo>
                    <a:pt x="256" y="85"/>
                    <a:pt x="256" y="85"/>
                    <a:pt x="256" y="85"/>
                  </a:cubicBezTo>
                  <a:cubicBezTo>
                    <a:pt x="261" y="92"/>
                    <a:pt x="261" y="92"/>
                    <a:pt x="261" y="92"/>
                  </a:cubicBezTo>
                  <a:cubicBezTo>
                    <a:pt x="255" y="98"/>
                    <a:pt x="255" y="98"/>
                    <a:pt x="255" y="98"/>
                  </a:cubicBezTo>
                  <a:cubicBezTo>
                    <a:pt x="250" y="106"/>
                    <a:pt x="250" y="106"/>
                    <a:pt x="250" y="106"/>
                  </a:cubicBezTo>
                  <a:cubicBezTo>
                    <a:pt x="251" y="118"/>
                    <a:pt x="251" y="118"/>
                    <a:pt x="251" y="118"/>
                  </a:cubicBezTo>
                  <a:cubicBezTo>
                    <a:pt x="242" y="123"/>
                    <a:pt x="242" y="123"/>
                    <a:pt x="242" y="123"/>
                  </a:cubicBezTo>
                  <a:cubicBezTo>
                    <a:pt x="242" y="131"/>
                    <a:pt x="242" y="131"/>
                    <a:pt x="242" y="131"/>
                  </a:cubicBezTo>
                  <a:cubicBezTo>
                    <a:pt x="238" y="127"/>
                    <a:pt x="238" y="127"/>
                    <a:pt x="238" y="127"/>
                  </a:cubicBezTo>
                  <a:cubicBezTo>
                    <a:pt x="237" y="120"/>
                    <a:pt x="237" y="120"/>
                    <a:pt x="237" y="120"/>
                  </a:cubicBezTo>
                  <a:cubicBezTo>
                    <a:pt x="234" y="117"/>
                    <a:pt x="234" y="117"/>
                    <a:pt x="234" y="117"/>
                  </a:cubicBezTo>
                  <a:cubicBezTo>
                    <a:pt x="229" y="122"/>
                    <a:pt x="229" y="122"/>
                    <a:pt x="229" y="122"/>
                  </a:cubicBezTo>
                  <a:cubicBezTo>
                    <a:pt x="224" y="124"/>
                    <a:pt x="224" y="124"/>
                    <a:pt x="224" y="124"/>
                  </a:cubicBezTo>
                  <a:cubicBezTo>
                    <a:pt x="214" y="127"/>
                    <a:pt x="214" y="127"/>
                    <a:pt x="214" y="127"/>
                  </a:cubicBezTo>
                  <a:cubicBezTo>
                    <a:pt x="207" y="138"/>
                    <a:pt x="207" y="138"/>
                    <a:pt x="207" y="138"/>
                  </a:cubicBezTo>
                  <a:cubicBezTo>
                    <a:pt x="199" y="139"/>
                    <a:pt x="199" y="139"/>
                    <a:pt x="199" y="139"/>
                  </a:cubicBezTo>
                  <a:cubicBezTo>
                    <a:pt x="190" y="131"/>
                    <a:pt x="190" y="131"/>
                    <a:pt x="190" y="131"/>
                  </a:cubicBezTo>
                  <a:cubicBezTo>
                    <a:pt x="190" y="103"/>
                    <a:pt x="190" y="103"/>
                    <a:pt x="190" y="103"/>
                  </a:cubicBezTo>
                  <a:cubicBezTo>
                    <a:pt x="191" y="91"/>
                    <a:pt x="191" y="91"/>
                    <a:pt x="191" y="91"/>
                  </a:cubicBezTo>
                  <a:cubicBezTo>
                    <a:pt x="192" y="79"/>
                    <a:pt x="192" y="79"/>
                    <a:pt x="192" y="79"/>
                  </a:cubicBezTo>
                  <a:cubicBezTo>
                    <a:pt x="182" y="73"/>
                    <a:pt x="182" y="73"/>
                    <a:pt x="182" y="73"/>
                  </a:cubicBezTo>
                  <a:cubicBezTo>
                    <a:pt x="181" y="68"/>
                    <a:pt x="181" y="68"/>
                    <a:pt x="181" y="68"/>
                  </a:cubicBezTo>
                  <a:cubicBezTo>
                    <a:pt x="178" y="63"/>
                    <a:pt x="178" y="63"/>
                    <a:pt x="178" y="63"/>
                  </a:cubicBezTo>
                  <a:cubicBezTo>
                    <a:pt x="175" y="61"/>
                    <a:pt x="175" y="61"/>
                    <a:pt x="175" y="61"/>
                  </a:cubicBezTo>
                  <a:cubicBezTo>
                    <a:pt x="175" y="56"/>
                    <a:pt x="175" y="56"/>
                    <a:pt x="175" y="56"/>
                  </a:cubicBezTo>
                  <a:cubicBezTo>
                    <a:pt x="178" y="53"/>
                    <a:pt x="178" y="53"/>
                    <a:pt x="178" y="53"/>
                  </a:cubicBezTo>
                  <a:cubicBezTo>
                    <a:pt x="178" y="47"/>
                    <a:pt x="178" y="47"/>
                    <a:pt x="178" y="47"/>
                  </a:cubicBezTo>
                  <a:cubicBezTo>
                    <a:pt x="173" y="44"/>
                    <a:pt x="173" y="44"/>
                    <a:pt x="173" y="44"/>
                  </a:cubicBezTo>
                  <a:cubicBezTo>
                    <a:pt x="164" y="41"/>
                    <a:pt x="164" y="41"/>
                    <a:pt x="164" y="41"/>
                  </a:cubicBezTo>
                  <a:cubicBezTo>
                    <a:pt x="166" y="34"/>
                    <a:pt x="166" y="34"/>
                    <a:pt x="166" y="34"/>
                  </a:cubicBezTo>
                  <a:cubicBezTo>
                    <a:pt x="163" y="28"/>
                    <a:pt x="163" y="28"/>
                    <a:pt x="163" y="28"/>
                  </a:cubicBezTo>
                  <a:cubicBezTo>
                    <a:pt x="159" y="20"/>
                    <a:pt x="159" y="20"/>
                    <a:pt x="159" y="20"/>
                  </a:cubicBezTo>
                  <a:cubicBezTo>
                    <a:pt x="154" y="14"/>
                    <a:pt x="154" y="14"/>
                    <a:pt x="154" y="14"/>
                  </a:cubicBezTo>
                  <a:cubicBezTo>
                    <a:pt x="144" y="16"/>
                    <a:pt x="144" y="16"/>
                    <a:pt x="144" y="16"/>
                  </a:cubicBezTo>
                  <a:cubicBezTo>
                    <a:pt x="141" y="10"/>
                    <a:pt x="141" y="10"/>
                    <a:pt x="141" y="10"/>
                  </a:cubicBezTo>
                  <a:cubicBezTo>
                    <a:pt x="148" y="6"/>
                    <a:pt x="148" y="6"/>
                    <a:pt x="148" y="6"/>
                  </a:cubicBezTo>
                  <a:lnTo>
                    <a:pt x="143"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53" name="Freeform 56"/>
            <p:cNvSpPr>
              <a:spLocks/>
            </p:cNvSpPr>
            <p:nvPr/>
          </p:nvSpPr>
          <p:spPr bwMode="auto">
            <a:xfrm>
              <a:off x="2202" y="3678"/>
              <a:ext cx="215" cy="315"/>
            </a:xfrm>
            <a:custGeom>
              <a:avLst/>
              <a:gdLst>
                <a:gd name="T0" fmla="*/ 94 w 103"/>
                <a:gd name="T1" fmla="*/ 19 h 151"/>
                <a:gd name="T2" fmla="*/ 98 w 103"/>
                <a:gd name="T3" fmla="*/ 29 h 151"/>
                <a:gd name="T4" fmla="*/ 103 w 103"/>
                <a:gd name="T5" fmla="*/ 50 h 151"/>
                <a:gd name="T6" fmla="*/ 98 w 103"/>
                <a:gd name="T7" fmla="*/ 72 h 151"/>
                <a:gd name="T8" fmla="*/ 89 w 103"/>
                <a:gd name="T9" fmla="*/ 86 h 151"/>
                <a:gd name="T10" fmla="*/ 77 w 103"/>
                <a:gd name="T11" fmla="*/ 103 h 151"/>
                <a:gd name="T12" fmla="*/ 81 w 103"/>
                <a:gd name="T13" fmla="*/ 126 h 151"/>
                <a:gd name="T14" fmla="*/ 76 w 103"/>
                <a:gd name="T15" fmla="*/ 139 h 151"/>
                <a:gd name="T16" fmla="*/ 65 w 103"/>
                <a:gd name="T17" fmla="*/ 146 h 151"/>
                <a:gd name="T18" fmla="*/ 49 w 103"/>
                <a:gd name="T19" fmla="*/ 149 h 151"/>
                <a:gd name="T20" fmla="*/ 35 w 103"/>
                <a:gd name="T21" fmla="*/ 147 h 151"/>
                <a:gd name="T22" fmla="*/ 40 w 103"/>
                <a:gd name="T23" fmla="*/ 136 h 151"/>
                <a:gd name="T24" fmla="*/ 26 w 103"/>
                <a:gd name="T25" fmla="*/ 132 h 151"/>
                <a:gd name="T26" fmla="*/ 18 w 103"/>
                <a:gd name="T27" fmla="*/ 121 h 151"/>
                <a:gd name="T28" fmla="*/ 2 w 103"/>
                <a:gd name="T29" fmla="*/ 117 h 151"/>
                <a:gd name="T30" fmla="*/ 7 w 103"/>
                <a:gd name="T31" fmla="*/ 104 h 151"/>
                <a:gd name="T32" fmla="*/ 5 w 103"/>
                <a:gd name="T33" fmla="*/ 89 h 151"/>
                <a:gd name="T34" fmla="*/ 1 w 103"/>
                <a:gd name="T35" fmla="*/ 81 h 151"/>
                <a:gd name="T36" fmla="*/ 6 w 103"/>
                <a:gd name="T37" fmla="*/ 72 h 151"/>
                <a:gd name="T38" fmla="*/ 14 w 103"/>
                <a:gd name="T39" fmla="*/ 66 h 151"/>
                <a:gd name="T40" fmla="*/ 22 w 103"/>
                <a:gd name="T41" fmla="*/ 51 h 151"/>
                <a:gd name="T42" fmla="*/ 30 w 103"/>
                <a:gd name="T43" fmla="*/ 48 h 151"/>
                <a:gd name="T44" fmla="*/ 28 w 103"/>
                <a:gd name="T45" fmla="*/ 39 h 151"/>
                <a:gd name="T46" fmla="*/ 17 w 103"/>
                <a:gd name="T47" fmla="*/ 29 h 151"/>
                <a:gd name="T48" fmla="*/ 22 w 103"/>
                <a:gd name="T49" fmla="*/ 23 h 151"/>
                <a:gd name="T50" fmla="*/ 21 w 103"/>
                <a:gd name="T51" fmla="*/ 12 h 151"/>
                <a:gd name="T52" fmla="*/ 38 w 103"/>
                <a:gd name="T53" fmla="*/ 3 h 151"/>
                <a:gd name="T54" fmla="*/ 35 w 103"/>
                <a:gd name="T55" fmla="*/ 12 h 151"/>
                <a:gd name="T56" fmla="*/ 50 w 103"/>
                <a:gd name="T57" fmla="*/ 17 h 151"/>
                <a:gd name="T58" fmla="*/ 60 w 103"/>
                <a:gd name="T59" fmla="*/ 19 h 151"/>
                <a:gd name="T60" fmla="*/ 69 w 103"/>
                <a:gd name="T61" fmla="*/ 19 h 151"/>
                <a:gd name="T62" fmla="*/ 95 w 103"/>
                <a:gd name="T63"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51">
                  <a:moveTo>
                    <a:pt x="95" y="10"/>
                  </a:moveTo>
                  <a:cubicBezTo>
                    <a:pt x="94" y="19"/>
                    <a:pt x="94" y="19"/>
                    <a:pt x="94" y="19"/>
                  </a:cubicBezTo>
                  <a:cubicBezTo>
                    <a:pt x="94" y="27"/>
                    <a:pt x="94" y="27"/>
                    <a:pt x="94" y="27"/>
                  </a:cubicBezTo>
                  <a:cubicBezTo>
                    <a:pt x="98" y="29"/>
                    <a:pt x="98" y="29"/>
                    <a:pt x="98" y="29"/>
                  </a:cubicBezTo>
                  <a:cubicBezTo>
                    <a:pt x="98" y="38"/>
                    <a:pt x="98" y="38"/>
                    <a:pt x="98" y="38"/>
                  </a:cubicBezTo>
                  <a:cubicBezTo>
                    <a:pt x="103" y="50"/>
                    <a:pt x="103" y="50"/>
                    <a:pt x="103" y="50"/>
                  </a:cubicBezTo>
                  <a:cubicBezTo>
                    <a:pt x="103" y="67"/>
                    <a:pt x="103" y="67"/>
                    <a:pt x="103" y="67"/>
                  </a:cubicBezTo>
                  <a:cubicBezTo>
                    <a:pt x="98" y="72"/>
                    <a:pt x="98" y="72"/>
                    <a:pt x="98" y="72"/>
                  </a:cubicBezTo>
                  <a:cubicBezTo>
                    <a:pt x="96" y="82"/>
                    <a:pt x="96" y="82"/>
                    <a:pt x="96" y="82"/>
                  </a:cubicBezTo>
                  <a:cubicBezTo>
                    <a:pt x="89" y="86"/>
                    <a:pt x="89" y="86"/>
                    <a:pt x="89" y="86"/>
                  </a:cubicBezTo>
                  <a:cubicBezTo>
                    <a:pt x="80" y="91"/>
                    <a:pt x="80" y="91"/>
                    <a:pt x="80" y="91"/>
                  </a:cubicBezTo>
                  <a:cubicBezTo>
                    <a:pt x="77" y="103"/>
                    <a:pt x="77" y="103"/>
                    <a:pt x="77" y="103"/>
                  </a:cubicBezTo>
                  <a:cubicBezTo>
                    <a:pt x="78" y="120"/>
                    <a:pt x="78" y="120"/>
                    <a:pt x="78" y="120"/>
                  </a:cubicBezTo>
                  <a:cubicBezTo>
                    <a:pt x="81" y="126"/>
                    <a:pt x="81" y="126"/>
                    <a:pt x="81" y="126"/>
                  </a:cubicBezTo>
                  <a:cubicBezTo>
                    <a:pt x="77" y="134"/>
                    <a:pt x="77" y="134"/>
                    <a:pt x="77" y="134"/>
                  </a:cubicBezTo>
                  <a:cubicBezTo>
                    <a:pt x="76" y="139"/>
                    <a:pt x="76" y="139"/>
                    <a:pt x="76" y="139"/>
                  </a:cubicBezTo>
                  <a:cubicBezTo>
                    <a:pt x="74" y="139"/>
                    <a:pt x="72" y="140"/>
                    <a:pt x="71" y="141"/>
                  </a:cubicBezTo>
                  <a:cubicBezTo>
                    <a:pt x="69" y="144"/>
                    <a:pt x="65" y="146"/>
                    <a:pt x="65" y="146"/>
                  </a:cubicBezTo>
                  <a:cubicBezTo>
                    <a:pt x="64" y="146"/>
                    <a:pt x="58" y="146"/>
                    <a:pt x="56" y="149"/>
                  </a:cubicBezTo>
                  <a:cubicBezTo>
                    <a:pt x="53" y="151"/>
                    <a:pt x="49" y="151"/>
                    <a:pt x="49" y="149"/>
                  </a:cubicBezTo>
                  <a:cubicBezTo>
                    <a:pt x="48" y="147"/>
                    <a:pt x="45" y="146"/>
                    <a:pt x="43" y="148"/>
                  </a:cubicBezTo>
                  <a:cubicBezTo>
                    <a:pt x="41" y="150"/>
                    <a:pt x="36" y="149"/>
                    <a:pt x="35" y="147"/>
                  </a:cubicBezTo>
                  <a:cubicBezTo>
                    <a:pt x="35" y="145"/>
                    <a:pt x="33" y="143"/>
                    <a:pt x="35" y="141"/>
                  </a:cubicBezTo>
                  <a:cubicBezTo>
                    <a:pt x="36" y="139"/>
                    <a:pt x="40" y="136"/>
                    <a:pt x="40" y="136"/>
                  </a:cubicBezTo>
                  <a:cubicBezTo>
                    <a:pt x="40" y="136"/>
                    <a:pt x="35" y="133"/>
                    <a:pt x="33" y="131"/>
                  </a:cubicBezTo>
                  <a:cubicBezTo>
                    <a:pt x="31" y="129"/>
                    <a:pt x="28" y="130"/>
                    <a:pt x="26" y="132"/>
                  </a:cubicBezTo>
                  <a:cubicBezTo>
                    <a:pt x="23" y="134"/>
                    <a:pt x="23" y="126"/>
                    <a:pt x="23" y="124"/>
                  </a:cubicBezTo>
                  <a:cubicBezTo>
                    <a:pt x="23" y="122"/>
                    <a:pt x="20" y="118"/>
                    <a:pt x="18" y="121"/>
                  </a:cubicBezTo>
                  <a:cubicBezTo>
                    <a:pt x="16" y="124"/>
                    <a:pt x="9" y="123"/>
                    <a:pt x="9" y="122"/>
                  </a:cubicBezTo>
                  <a:cubicBezTo>
                    <a:pt x="8" y="120"/>
                    <a:pt x="4" y="120"/>
                    <a:pt x="2" y="117"/>
                  </a:cubicBezTo>
                  <a:cubicBezTo>
                    <a:pt x="0" y="115"/>
                    <a:pt x="3" y="115"/>
                    <a:pt x="4" y="112"/>
                  </a:cubicBezTo>
                  <a:cubicBezTo>
                    <a:pt x="6" y="110"/>
                    <a:pt x="7" y="108"/>
                    <a:pt x="7" y="104"/>
                  </a:cubicBezTo>
                  <a:cubicBezTo>
                    <a:pt x="8" y="101"/>
                    <a:pt x="6" y="99"/>
                    <a:pt x="7" y="97"/>
                  </a:cubicBezTo>
                  <a:cubicBezTo>
                    <a:pt x="8" y="95"/>
                    <a:pt x="6" y="92"/>
                    <a:pt x="5" y="89"/>
                  </a:cubicBezTo>
                  <a:cubicBezTo>
                    <a:pt x="5" y="88"/>
                    <a:pt x="3" y="86"/>
                    <a:pt x="1" y="86"/>
                  </a:cubicBezTo>
                  <a:cubicBezTo>
                    <a:pt x="1" y="81"/>
                    <a:pt x="1" y="81"/>
                    <a:pt x="1" y="81"/>
                  </a:cubicBezTo>
                  <a:cubicBezTo>
                    <a:pt x="5" y="78"/>
                    <a:pt x="5" y="78"/>
                    <a:pt x="5" y="78"/>
                  </a:cubicBezTo>
                  <a:cubicBezTo>
                    <a:pt x="6" y="72"/>
                    <a:pt x="6" y="72"/>
                    <a:pt x="6" y="72"/>
                  </a:cubicBezTo>
                  <a:cubicBezTo>
                    <a:pt x="12" y="69"/>
                    <a:pt x="12" y="69"/>
                    <a:pt x="12" y="69"/>
                  </a:cubicBezTo>
                  <a:cubicBezTo>
                    <a:pt x="14" y="66"/>
                    <a:pt x="14" y="66"/>
                    <a:pt x="14" y="66"/>
                  </a:cubicBezTo>
                  <a:cubicBezTo>
                    <a:pt x="14" y="57"/>
                    <a:pt x="14" y="57"/>
                    <a:pt x="14" y="57"/>
                  </a:cubicBezTo>
                  <a:cubicBezTo>
                    <a:pt x="22" y="51"/>
                    <a:pt x="22" y="51"/>
                    <a:pt x="22" y="51"/>
                  </a:cubicBezTo>
                  <a:cubicBezTo>
                    <a:pt x="26" y="50"/>
                    <a:pt x="26" y="50"/>
                    <a:pt x="26" y="50"/>
                  </a:cubicBezTo>
                  <a:cubicBezTo>
                    <a:pt x="30" y="48"/>
                    <a:pt x="30" y="48"/>
                    <a:pt x="30" y="48"/>
                  </a:cubicBezTo>
                  <a:cubicBezTo>
                    <a:pt x="33" y="45"/>
                    <a:pt x="33" y="45"/>
                    <a:pt x="33" y="45"/>
                  </a:cubicBezTo>
                  <a:cubicBezTo>
                    <a:pt x="28" y="39"/>
                    <a:pt x="28" y="39"/>
                    <a:pt x="28" y="39"/>
                  </a:cubicBezTo>
                  <a:cubicBezTo>
                    <a:pt x="25" y="34"/>
                    <a:pt x="25" y="34"/>
                    <a:pt x="25" y="34"/>
                  </a:cubicBezTo>
                  <a:cubicBezTo>
                    <a:pt x="17" y="29"/>
                    <a:pt x="17" y="29"/>
                    <a:pt x="17" y="29"/>
                  </a:cubicBezTo>
                  <a:cubicBezTo>
                    <a:pt x="18" y="27"/>
                    <a:pt x="18" y="27"/>
                    <a:pt x="18" y="27"/>
                  </a:cubicBezTo>
                  <a:cubicBezTo>
                    <a:pt x="22" y="23"/>
                    <a:pt x="22" y="23"/>
                    <a:pt x="22" y="23"/>
                  </a:cubicBezTo>
                  <a:cubicBezTo>
                    <a:pt x="21" y="17"/>
                    <a:pt x="21" y="17"/>
                    <a:pt x="21" y="17"/>
                  </a:cubicBezTo>
                  <a:cubicBezTo>
                    <a:pt x="21" y="12"/>
                    <a:pt x="21" y="12"/>
                    <a:pt x="21" y="12"/>
                  </a:cubicBezTo>
                  <a:cubicBezTo>
                    <a:pt x="30" y="0"/>
                    <a:pt x="30" y="0"/>
                    <a:pt x="30" y="0"/>
                  </a:cubicBezTo>
                  <a:cubicBezTo>
                    <a:pt x="38" y="3"/>
                    <a:pt x="38" y="3"/>
                    <a:pt x="38" y="3"/>
                  </a:cubicBezTo>
                  <a:cubicBezTo>
                    <a:pt x="34" y="8"/>
                    <a:pt x="34" y="8"/>
                    <a:pt x="34" y="8"/>
                  </a:cubicBezTo>
                  <a:cubicBezTo>
                    <a:pt x="35" y="12"/>
                    <a:pt x="35" y="12"/>
                    <a:pt x="35" y="12"/>
                  </a:cubicBezTo>
                  <a:cubicBezTo>
                    <a:pt x="41" y="13"/>
                    <a:pt x="41" y="13"/>
                    <a:pt x="41" y="13"/>
                  </a:cubicBezTo>
                  <a:cubicBezTo>
                    <a:pt x="50" y="17"/>
                    <a:pt x="50" y="17"/>
                    <a:pt x="50" y="17"/>
                  </a:cubicBezTo>
                  <a:cubicBezTo>
                    <a:pt x="56" y="20"/>
                    <a:pt x="56" y="20"/>
                    <a:pt x="56" y="20"/>
                  </a:cubicBezTo>
                  <a:cubicBezTo>
                    <a:pt x="60" y="19"/>
                    <a:pt x="60" y="19"/>
                    <a:pt x="60" y="19"/>
                  </a:cubicBezTo>
                  <a:cubicBezTo>
                    <a:pt x="63" y="15"/>
                    <a:pt x="63" y="15"/>
                    <a:pt x="63" y="15"/>
                  </a:cubicBezTo>
                  <a:cubicBezTo>
                    <a:pt x="69" y="19"/>
                    <a:pt x="69" y="19"/>
                    <a:pt x="69" y="19"/>
                  </a:cubicBezTo>
                  <a:cubicBezTo>
                    <a:pt x="83" y="20"/>
                    <a:pt x="83" y="20"/>
                    <a:pt x="83" y="20"/>
                  </a:cubicBezTo>
                  <a:lnTo>
                    <a:pt x="95" y="1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54" name="Freeform 57"/>
            <p:cNvSpPr>
              <a:spLocks noEditPoints="1"/>
            </p:cNvSpPr>
            <p:nvPr/>
          </p:nvSpPr>
          <p:spPr bwMode="auto">
            <a:xfrm>
              <a:off x="4484" y="2238"/>
              <a:ext cx="640" cy="1011"/>
            </a:xfrm>
            <a:custGeom>
              <a:avLst/>
              <a:gdLst>
                <a:gd name="T0" fmla="*/ 146 w 307"/>
                <a:gd name="T1" fmla="*/ 31 h 485"/>
                <a:gd name="T2" fmla="*/ 159 w 307"/>
                <a:gd name="T3" fmla="*/ 67 h 485"/>
                <a:gd name="T4" fmla="*/ 151 w 307"/>
                <a:gd name="T5" fmla="*/ 84 h 485"/>
                <a:gd name="T6" fmla="*/ 145 w 307"/>
                <a:gd name="T7" fmla="*/ 135 h 485"/>
                <a:gd name="T8" fmla="*/ 132 w 307"/>
                <a:gd name="T9" fmla="*/ 144 h 485"/>
                <a:gd name="T10" fmla="*/ 126 w 307"/>
                <a:gd name="T11" fmla="*/ 162 h 485"/>
                <a:gd name="T12" fmla="*/ 144 w 307"/>
                <a:gd name="T13" fmla="*/ 193 h 485"/>
                <a:gd name="T14" fmla="*/ 174 w 307"/>
                <a:gd name="T15" fmla="*/ 204 h 485"/>
                <a:gd name="T16" fmla="*/ 201 w 307"/>
                <a:gd name="T17" fmla="*/ 222 h 485"/>
                <a:gd name="T18" fmla="*/ 210 w 307"/>
                <a:gd name="T19" fmla="*/ 234 h 485"/>
                <a:gd name="T20" fmla="*/ 228 w 307"/>
                <a:gd name="T21" fmla="*/ 260 h 485"/>
                <a:gd name="T22" fmla="*/ 237 w 307"/>
                <a:gd name="T23" fmla="*/ 288 h 485"/>
                <a:gd name="T24" fmla="*/ 258 w 307"/>
                <a:gd name="T25" fmla="*/ 325 h 485"/>
                <a:gd name="T26" fmla="*/ 278 w 307"/>
                <a:gd name="T27" fmla="*/ 363 h 485"/>
                <a:gd name="T28" fmla="*/ 251 w 307"/>
                <a:gd name="T29" fmla="*/ 388 h 485"/>
                <a:gd name="T30" fmla="*/ 144 w 307"/>
                <a:gd name="T31" fmla="*/ 321 h 485"/>
                <a:gd name="T32" fmla="*/ 126 w 307"/>
                <a:gd name="T33" fmla="*/ 281 h 485"/>
                <a:gd name="T34" fmla="*/ 119 w 307"/>
                <a:gd name="T35" fmla="*/ 231 h 485"/>
                <a:gd name="T36" fmla="*/ 101 w 307"/>
                <a:gd name="T37" fmla="*/ 181 h 485"/>
                <a:gd name="T38" fmla="*/ 92 w 307"/>
                <a:gd name="T39" fmla="*/ 144 h 485"/>
                <a:gd name="T40" fmla="*/ 68 w 307"/>
                <a:gd name="T41" fmla="*/ 113 h 485"/>
                <a:gd name="T42" fmla="*/ 61 w 307"/>
                <a:gd name="T43" fmla="*/ 138 h 485"/>
                <a:gd name="T44" fmla="*/ 73 w 307"/>
                <a:gd name="T45" fmla="*/ 158 h 485"/>
                <a:gd name="T46" fmla="*/ 59 w 307"/>
                <a:gd name="T47" fmla="*/ 155 h 485"/>
                <a:gd name="T48" fmla="*/ 46 w 307"/>
                <a:gd name="T49" fmla="*/ 140 h 485"/>
                <a:gd name="T50" fmla="*/ 27 w 307"/>
                <a:gd name="T51" fmla="*/ 123 h 485"/>
                <a:gd name="T52" fmla="*/ 12 w 307"/>
                <a:gd name="T53" fmla="*/ 115 h 485"/>
                <a:gd name="T54" fmla="*/ 1 w 307"/>
                <a:gd name="T55" fmla="*/ 94 h 485"/>
                <a:gd name="T56" fmla="*/ 9 w 307"/>
                <a:gd name="T57" fmla="*/ 80 h 485"/>
                <a:gd name="T58" fmla="*/ 26 w 307"/>
                <a:gd name="T59" fmla="*/ 66 h 485"/>
                <a:gd name="T60" fmla="*/ 43 w 307"/>
                <a:gd name="T61" fmla="*/ 48 h 485"/>
                <a:gd name="T62" fmla="*/ 72 w 307"/>
                <a:gd name="T63" fmla="*/ 57 h 485"/>
                <a:gd name="T64" fmla="*/ 89 w 307"/>
                <a:gd name="T65" fmla="*/ 57 h 485"/>
                <a:gd name="T66" fmla="*/ 106 w 307"/>
                <a:gd name="T67" fmla="*/ 52 h 485"/>
                <a:gd name="T68" fmla="*/ 116 w 307"/>
                <a:gd name="T69" fmla="*/ 22 h 485"/>
                <a:gd name="T70" fmla="*/ 129 w 307"/>
                <a:gd name="T71" fmla="*/ 7 h 485"/>
                <a:gd name="T72" fmla="*/ 304 w 307"/>
                <a:gd name="T73" fmla="*/ 479 h 485"/>
                <a:gd name="T74" fmla="*/ 306 w 307"/>
                <a:gd name="T75" fmla="*/ 484 h 485"/>
                <a:gd name="T76" fmla="*/ 304 w 307"/>
                <a:gd name="T77" fmla="*/ 479 h 485"/>
                <a:gd name="T78" fmla="*/ 295 w 307"/>
                <a:gd name="T79" fmla="*/ 462 h 485"/>
                <a:gd name="T80" fmla="*/ 285 w 307"/>
                <a:gd name="T81" fmla="*/ 433 h 485"/>
                <a:gd name="T82" fmla="*/ 282 w 307"/>
                <a:gd name="T83" fmla="*/ 418 h 485"/>
                <a:gd name="T84" fmla="*/ 282 w 307"/>
                <a:gd name="T85" fmla="*/ 202 h 485"/>
                <a:gd name="T86" fmla="*/ 149 w 307"/>
                <a:gd name="T87" fmla="*/ 166 h 485"/>
                <a:gd name="T88" fmla="*/ 158 w 307"/>
                <a:gd name="T89" fmla="*/ 188 h 485"/>
                <a:gd name="T90" fmla="*/ 149 w 307"/>
                <a:gd name="T91" fmla="*/ 16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485">
                  <a:moveTo>
                    <a:pt x="140" y="0"/>
                  </a:moveTo>
                  <a:cubicBezTo>
                    <a:pt x="141" y="4"/>
                    <a:pt x="143" y="7"/>
                    <a:pt x="142" y="12"/>
                  </a:cubicBezTo>
                  <a:cubicBezTo>
                    <a:pt x="142" y="17"/>
                    <a:pt x="144" y="28"/>
                    <a:pt x="146" y="31"/>
                  </a:cubicBezTo>
                  <a:cubicBezTo>
                    <a:pt x="149" y="34"/>
                    <a:pt x="152" y="39"/>
                    <a:pt x="153" y="42"/>
                  </a:cubicBezTo>
                  <a:cubicBezTo>
                    <a:pt x="154" y="46"/>
                    <a:pt x="156" y="50"/>
                    <a:pt x="157" y="54"/>
                  </a:cubicBezTo>
                  <a:cubicBezTo>
                    <a:pt x="157" y="59"/>
                    <a:pt x="158" y="65"/>
                    <a:pt x="159" y="67"/>
                  </a:cubicBezTo>
                  <a:cubicBezTo>
                    <a:pt x="160" y="69"/>
                    <a:pt x="166" y="75"/>
                    <a:pt x="169" y="76"/>
                  </a:cubicBezTo>
                  <a:cubicBezTo>
                    <a:pt x="171" y="78"/>
                    <a:pt x="169" y="81"/>
                    <a:pt x="163" y="82"/>
                  </a:cubicBezTo>
                  <a:cubicBezTo>
                    <a:pt x="157" y="82"/>
                    <a:pt x="154" y="83"/>
                    <a:pt x="151" y="84"/>
                  </a:cubicBezTo>
                  <a:cubicBezTo>
                    <a:pt x="149" y="86"/>
                    <a:pt x="143" y="88"/>
                    <a:pt x="139" y="100"/>
                  </a:cubicBezTo>
                  <a:cubicBezTo>
                    <a:pt x="136" y="113"/>
                    <a:pt x="137" y="116"/>
                    <a:pt x="140" y="122"/>
                  </a:cubicBezTo>
                  <a:cubicBezTo>
                    <a:pt x="143" y="128"/>
                    <a:pt x="145" y="135"/>
                    <a:pt x="145" y="135"/>
                  </a:cubicBezTo>
                  <a:cubicBezTo>
                    <a:pt x="145" y="135"/>
                    <a:pt x="137" y="133"/>
                    <a:pt x="136" y="131"/>
                  </a:cubicBezTo>
                  <a:cubicBezTo>
                    <a:pt x="134" y="129"/>
                    <a:pt x="128" y="126"/>
                    <a:pt x="128" y="126"/>
                  </a:cubicBezTo>
                  <a:cubicBezTo>
                    <a:pt x="128" y="126"/>
                    <a:pt x="129" y="140"/>
                    <a:pt x="132" y="144"/>
                  </a:cubicBezTo>
                  <a:cubicBezTo>
                    <a:pt x="135" y="147"/>
                    <a:pt x="137" y="147"/>
                    <a:pt x="135" y="150"/>
                  </a:cubicBezTo>
                  <a:cubicBezTo>
                    <a:pt x="132" y="152"/>
                    <a:pt x="128" y="149"/>
                    <a:pt x="127" y="155"/>
                  </a:cubicBezTo>
                  <a:cubicBezTo>
                    <a:pt x="127" y="160"/>
                    <a:pt x="128" y="160"/>
                    <a:pt x="126" y="162"/>
                  </a:cubicBezTo>
                  <a:cubicBezTo>
                    <a:pt x="123" y="163"/>
                    <a:pt x="124" y="163"/>
                    <a:pt x="126" y="168"/>
                  </a:cubicBezTo>
                  <a:cubicBezTo>
                    <a:pt x="128" y="173"/>
                    <a:pt x="135" y="175"/>
                    <a:pt x="137" y="180"/>
                  </a:cubicBezTo>
                  <a:cubicBezTo>
                    <a:pt x="138" y="184"/>
                    <a:pt x="142" y="186"/>
                    <a:pt x="144" y="193"/>
                  </a:cubicBezTo>
                  <a:cubicBezTo>
                    <a:pt x="147" y="200"/>
                    <a:pt x="152" y="213"/>
                    <a:pt x="157" y="216"/>
                  </a:cubicBezTo>
                  <a:cubicBezTo>
                    <a:pt x="161" y="220"/>
                    <a:pt x="170" y="218"/>
                    <a:pt x="169" y="214"/>
                  </a:cubicBezTo>
                  <a:cubicBezTo>
                    <a:pt x="168" y="211"/>
                    <a:pt x="169" y="205"/>
                    <a:pt x="174" y="204"/>
                  </a:cubicBezTo>
                  <a:cubicBezTo>
                    <a:pt x="178" y="203"/>
                    <a:pt x="183" y="207"/>
                    <a:pt x="183" y="211"/>
                  </a:cubicBezTo>
                  <a:cubicBezTo>
                    <a:pt x="183" y="215"/>
                    <a:pt x="186" y="217"/>
                    <a:pt x="189" y="218"/>
                  </a:cubicBezTo>
                  <a:cubicBezTo>
                    <a:pt x="192" y="220"/>
                    <a:pt x="199" y="224"/>
                    <a:pt x="201" y="222"/>
                  </a:cubicBezTo>
                  <a:cubicBezTo>
                    <a:pt x="202" y="221"/>
                    <a:pt x="207" y="219"/>
                    <a:pt x="211" y="220"/>
                  </a:cubicBezTo>
                  <a:cubicBezTo>
                    <a:pt x="214" y="222"/>
                    <a:pt x="222" y="228"/>
                    <a:pt x="218" y="231"/>
                  </a:cubicBezTo>
                  <a:cubicBezTo>
                    <a:pt x="215" y="235"/>
                    <a:pt x="211" y="234"/>
                    <a:pt x="210" y="234"/>
                  </a:cubicBezTo>
                  <a:cubicBezTo>
                    <a:pt x="209" y="234"/>
                    <a:pt x="209" y="237"/>
                    <a:pt x="210" y="241"/>
                  </a:cubicBezTo>
                  <a:cubicBezTo>
                    <a:pt x="210" y="244"/>
                    <a:pt x="213" y="245"/>
                    <a:pt x="216" y="251"/>
                  </a:cubicBezTo>
                  <a:cubicBezTo>
                    <a:pt x="219" y="256"/>
                    <a:pt x="221" y="257"/>
                    <a:pt x="228" y="260"/>
                  </a:cubicBezTo>
                  <a:cubicBezTo>
                    <a:pt x="236" y="264"/>
                    <a:pt x="243" y="260"/>
                    <a:pt x="245" y="264"/>
                  </a:cubicBezTo>
                  <a:cubicBezTo>
                    <a:pt x="246" y="268"/>
                    <a:pt x="248" y="275"/>
                    <a:pt x="245" y="278"/>
                  </a:cubicBezTo>
                  <a:cubicBezTo>
                    <a:pt x="242" y="281"/>
                    <a:pt x="237" y="278"/>
                    <a:pt x="237" y="288"/>
                  </a:cubicBezTo>
                  <a:cubicBezTo>
                    <a:pt x="238" y="297"/>
                    <a:pt x="237" y="301"/>
                    <a:pt x="240" y="305"/>
                  </a:cubicBezTo>
                  <a:cubicBezTo>
                    <a:pt x="243" y="309"/>
                    <a:pt x="264" y="317"/>
                    <a:pt x="264" y="319"/>
                  </a:cubicBezTo>
                  <a:cubicBezTo>
                    <a:pt x="265" y="322"/>
                    <a:pt x="258" y="320"/>
                    <a:pt x="258" y="325"/>
                  </a:cubicBezTo>
                  <a:cubicBezTo>
                    <a:pt x="258" y="329"/>
                    <a:pt x="258" y="331"/>
                    <a:pt x="258" y="336"/>
                  </a:cubicBezTo>
                  <a:cubicBezTo>
                    <a:pt x="258" y="342"/>
                    <a:pt x="260" y="344"/>
                    <a:pt x="263" y="348"/>
                  </a:cubicBezTo>
                  <a:cubicBezTo>
                    <a:pt x="266" y="352"/>
                    <a:pt x="276" y="357"/>
                    <a:pt x="278" y="363"/>
                  </a:cubicBezTo>
                  <a:cubicBezTo>
                    <a:pt x="280" y="370"/>
                    <a:pt x="283" y="404"/>
                    <a:pt x="283" y="404"/>
                  </a:cubicBezTo>
                  <a:cubicBezTo>
                    <a:pt x="283" y="404"/>
                    <a:pt x="276" y="400"/>
                    <a:pt x="271" y="399"/>
                  </a:cubicBezTo>
                  <a:cubicBezTo>
                    <a:pt x="266" y="398"/>
                    <a:pt x="258" y="393"/>
                    <a:pt x="251" y="388"/>
                  </a:cubicBezTo>
                  <a:cubicBezTo>
                    <a:pt x="244" y="383"/>
                    <a:pt x="240" y="387"/>
                    <a:pt x="226" y="378"/>
                  </a:cubicBezTo>
                  <a:cubicBezTo>
                    <a:pt x="212" y="369"/>
                    <a:pt x="193" y="359"/>
                    <a:pt x="182" y="353"/>
                  </a:cubicBezTo>
                  <a:cubicBezTo>
                    <a:pt x="170" y="347"/>
                    <a:pt x="151" y="329"/>
                    <a:pt x="144" y="321"/>
                  </a:cubicBezTo>
                  <a:cubicBezTo>
                    <a:pt x="137" y="313"/>
                    <a:pt x="139" y="302"/>
                    <a:pt x="135" y="297"/>
                  </a:cubicBezTo>
                  <a:cubicBezTo>
                    <a:pt x="131" y="292"/>
                    <a:pt x="124" y="290"/>
                    <a:pt x="122" y="288"/>
                  </a:cubicBezTo>
                  <a:cubicBezTo>
                    <a:pt x="120" y="285"/>
                    <a:pt x="125" y="285"/>
                    <a:pt x="126" y="281"/>
                  </a:cubicBezTo>
                  <a:cubicBezTo>
                    <a:pt x="126" y="277"/>
                    <a:pt x="122" y="274"/>
                    <a:pt x="125" y="270"/>
                  </a:cubicBezTo>
                  <a:cubicBezTo>
                    <a:pt x="128" y="266"/>
                    <a:pt x="130" y="261"/>
                    <a:pt x="128" y="258"/>
                  </a:cubicBezTo>
                  <a:cubicBezTo>
                    <a:pt x="126" y="255"/>
                    <a:pt x="125" y="237"/>
                    <a:pt x="119" y="231"/>
                  </a:cubicBezTo>
                  <a:cubicBezTo>
                    <a:pt x="113" y="226"/>
                    <a:pt x="111" y="218"/>
                    <a:pt x="111" y="212"/>
                  </a:cubicBezTo>
                  <a:cubicBezTo>
                    <a:pt x="111" y="206"/>
                    <a:pt x="110" y="201"/>
                    <a:pt x="107" y="197"/>
                  </a:cubicBezTo>
                  <a:cubicBezTo>
                    <a:pt x="104" y="192"/>
                    <a:pt x="105" y="184"/>
                    <a:pt x="101" y="181"/>
                  </a:cubicBezTo>
                  <a:cubicBezTo>
                    <a:pt x="97" y="178"/>
                    <a:pt x="98" y="176"/>
                    <a:pt x="97" y="170"/>
                  </a:cubicBezTo>
                  <a:cubicBezTo>
                    <a:pt x="97" y="163"/>
                    <a:pt x="102" y="159"/>
                    <a:pt x="98" y="155"/>
                  </a:cubicBezTo>
                  <a:cubicBezTo>
                    <a:pt x="95" y="150"/>
                    <a:pt x="92" y="147"/>
                    <a:pt x="92" y="144"/>
                  </a:cubicBezTo>
                  <a:cubicBezTo>
                    <a:pt x="91" y="140"/>
                    <a:pt x="88" y="143"/>
                    <a:pt x="83" y="139"/>
                  </a:cubicBezTo>
                  <a:cubicBezTo>
                    <a:pt x="77" y="134"/>
                    <a:pt x="69" y="128"/>
                    <a:pt x="67" y="124"/>
                  </a:cubicBezTo>
                  <a:cubicBezTo>
                    <a:pt x="66" y="120"/>
                    <a:pt x="66" y="115"/>
                    <a:pt x="68" y="113"/>
                  </a:cubicBezTo>
                  <a:cubicBezTo>
                    <a:pt x="70" y="111"/>
                    <a:pt x="70" y="107"/>
                    <a:pt x="66" y="110"/>
                  </a:cubicBezTo>
                  <a:cubicBezTo>
                    <a:pt x="62" y="113"/>
                    <a:pt x="57" y="121"/>
                    <a:pt x="56" y="125"/>
                  </a:cubicBezTo>
                  <a:cubicBezTo>
                    <a:pt x="55" y="130"/>
                    <a:pt x="56" y="133"/>
                    <a:pt x="61" y="138"/>
                  </a:cubicBezTo>
                  <a:cubicBezTo>
                    <a:pt x="66" y="143"/>
                    <a:pt x="67" y="147"/>
                    <a:pt x="72" y="145"/>
                  </a:cubicBezTo>
                  <a:cubicBezTo>
                    <a:pt x="78" y="143"/>
                    <a:pt x="80" y="149"/>
                    <a:pt x="78" y="152"/>
                  </a:cubicBezTo>
                  <a:cubicBezTo>
                    <a:pt x="75" y="154"/>
                    <a:pt x="73" y="156"/>
                    <a:pt x="73" y="158"/>
                  </a:cubicBezTo>
                  <a:cubicBezTo>
                    <a:pt x="67" y="157"/>
                    <a:pt x="67" y="157"/>
                    <a:pt x="67" y="157"/>
                  </a:cubicBezTo>
                  <a:cubicBezTo>
                    <a:pt x="67" y="153"/>
                    <a:pt x="67" y="153"/>
                    <a:pt x="67" y="153"/>
                  </a:cubicBezTo>
                  <a:cubicBezTo>
                    <a:pt x="59" y="155"/>
                    <a:pt x="59" y="155"/>
                    <a:pt x="59" y="155"/>
                  </a:cubicBezTo>
                  <a:cubicBezTo>
                    <a:pt x="57" y="144"/>
                    <a:pt x="57" y="144"/>
                    <a:pt x="57" y="144"/>
                  </a:cubicBezTo>
                  <a:cubicBezTo>
                    <a:pt x="54" y="138"/>
                    <a:pt x="54" y="138"/>
                    <a:pt x="54" y="138"/>
                  </a:cubicBezTo>
                  <a:cubicBezTo>
                    <a:pt x="46" y="140"/>
                    <a:pt x="46" y="140"/>
                    <a:pt x="46" y="140"/>
                  </a:cubicBezTo>
                  <a:cubicBezTo>
                    <a:pt x="37" y="135"/>
                    <a:pt x="37" y="135"/>
                    <a:pt x="37" y="135"/>
                  </a:cubicBezTo>
                  <a:cubicBezTo>
                    <a:pt x="34" y="130"/>
                    <a:pt x="34" y="130"/>
                    <a:pt x="34" y="130"/>
                  </a:cubicBezTo>
                  <a:cubicBezTo>
                    <a:pt x="27" y="123"/>
                    <a:pt x="27" y="123"/>
                    <a:pt x="27" y="123"/>
                  </a:cubicBezTo>
                  <a:cubicBezTo>
                    <a:pt x="20" y="123"/>
                    <a:pt x="20" y="123"/>
                    <a:pt x="20" y="123"/>
                  </a:cubicBezTo>
                  <a:cubicBezTo>
                    <a:pt x="19" y="119"/>
                    <a:pt x="19" y="119"/>
                    <a:pt x="19" y="119"/>
                  </a:cubicBezTo>
                  <a:cubicBezTo>
                    <a:pt x="12" y="115"/>
                    <a:pt x="12" y="115"/>
                    <a:pt x="12" y="115"/>
                  </a:cubicBezTo>
                  <a:cubicBezTo>
                    <a:pt x="11" y="105"/>
                    <a:pt x="11" y="105"/>
                    <a:pt x="11" y="105"/>
                  </a:cubicBezTo>
                  <a:cubicBezTo>
                    <a:pt x="0" y="104"/>
                    <a:pt x="0" y="104"/>
                    <a:pt x="0" y="104"/>
                  </a:cubicBezTo>
                  <a:cubicBezTo>
                    <a:pt x="1" y="94"/>
                    <a:pt x="1" y="94"/>
                    <a:pt x="1" y="94"/>
                  </a:cubicBezTo>
                  <a:cubicBezTo>
                    <a:pt x="5" y="89"/>
                    <a:pt x="5" y="89"/>
                    <a:pt x="5" y="89"/>
                  </a:cubicBezTo>
                  <a:cubicBezTo>
                    <a:pt x="14" y="82"/>
                    <a:pt x="14" y="82"/>
                    <a:pt x="14" y="82"/>
                  </a:cubicBezTo>
                  <a:cubicBezTo>
                    <a:pt x="9" y="80"/>
                    <a:pt x="9" y="80"/>
                    <a:pt x="9" y="80"/>
                  </a:cubicBezTo>
                  <a:cubicBezTo>
                    <a:pt x="14" y="76"/>
                    <a:pt x="14" y="76"/>
                    <a:pt x="14" y="76"/>
                  </a:cubicBezTo>
                  <a:cubicBezTo>
                    <a:pt x="23" y="75"/>
                    <a:pt x="23" y="75"/>
                    <a:pt x="23" y="75"/>
                  </a:cubicBezTo>
                  <a:cubicBezTo>
                    <a:pt x="26" y="66"/>
                    <a:pt x="26" y="66"/>
                    <a:pt x="26" y="66"/>
                  </a:cubicBezTo>
                  <a:cubicBezTo>
                    <a:pt x="27" y="59"/>
                    <a:pt x="27" y="59"/>
                    <a:pt x="27" y="59"/>
                  </a:cubicBezTo>
                  <a:cubicBezTo>
                    <a:pt x="40" y="56"/>
                    <a:pt x="40" y="56"/>
                    <a:pt x="40" y="56"/>
                  </a:cubicBezTo>
                  <a:cubicBezTo>
                    <a:pt x="43" y="48"/>
                    <a:pt x="43" y="48"/>
                    <a:pt x="43" y="48"/>
                  </a:cubicBezTo>
                  <a:cubicBezTo>
                    <a:pt x="55" y="49"/>
                    <a:pt x="55" y="49"/>
                    <a:pt x="55" y="49"/>
                  </a:cubicBezTo>
                  <a:cubicBezTo>
                    <a:pt x="67" y="45"/>
                    <a:pt x="67" y="45"/>
                    <a:pt x="67" y="45"/>
                  </a:cubicBezTo>
                  <a:cubicBezTo>
                    <a:pt x="72" y="57"/>
                    <a:pt x="72" y="57"/>
                    <a:pt x="72" y="57"/>
                  </a:cubicBezTo>
                  <a:cubicBezTo>
                    <a:pt x="78" y="65"/>
                    <a:pt x="78" y="65"/>
                    <a:pt x="78" y="65"/>
                  </a:cubicBezTo>
                  <a:cubicBezTo>
                    <a:pt x="85" y="58"/>
                    <a:pt x="85" y="58"/>
                    <a:pt x="85" y="58"/>
                  </a:cubicBezTo>
                  <a:cubicBezTo>
                    <a:pt x="89" y="57"/>
                    <a:pt x="89" y="57"/>
                    <a:pt x="89" y="57"/>
                  </a:cubicBezTo>
                  <a:cubicBezTo>
                    <a:pt x="98" y="51"/>
                    <a:pt x="98" y="51"/>
                    <a:pt x="98" y="51"/>
                  </a:cubicBezTo>
                  <a:cubicBezTo>
                    <a:pt x="101" y="54"/>
                    <a:pt x="101" y="54"/>
                    <a:pt x="101" y="54"/>
                  </a:cubicBezTo>
                  <a:cubicBezTo>
                    <a:pt x="106" y="52"/>
                    <a:pt x="106" y="52"/>
                    <a:pt x="106" y="52"/>
                  </a:cubicBezTo>
                  <a:cubicBezTo>
                    <a:pt x="114" y="35"/>
                    <a:pt x="114" y="35"/>
                    <a:pt x="114" y="35"/>
                  </a:cubicBezTo>
                  <a:cubicBezTo>
                    <a:pt x="110" y="30"/>
                    <a:pt x="110" y="30"/>
                    <a:pt x="110" y="30"/>
                  </a:cubicBezTo>
                  <a:cubicBezTo>
                    <a:pt x="116" y="22"/>
                    <a:pt x="116" y="22"/>
                    <a:pt x="116" y="22"/>
                  </a:cubicBezTo>
                  <a:cubicBezTo>
                    <a:pt x="119" y="4"/>
                    <a:pt x="119" y="4"/>
                    <a:pt x="119" y="4"/>
                  </a:cubicBezTo>
                  <a:cubicBezTo>
                    <a:pt x="125" y="3"/>
                    <a:pt x="125" y="3"/>
                    <a:pt x="125" y="3"/>
                  </a:cubicBezTo>
                  <a:cubicBezTo>
                    <a:pt x="129" y="7"/>
                    <a:pt x="129" y="7"/>
                    <a:pt x="129" y="7"/>
                  </a:cubicBezTo>
                  <a:cubicBezTo>
                    <a:pt x="136" y="5"/>
                    <a:pt x="136" y="5"/>
                    <a:pt x="136" y="5"/>
                  </a:cubicBezTo>
                  <a:cubicBezTo>
                    <a:pt x="140" y="0"/>
                    <a:pt x="140" y="0"/>
                    <a:pt x="140" y="0"/>
                  </a:cubicBezTo>
                  <a:close/>
                  <a:moveTo>
                    <a:pt x="304" y="479"/>
                  </a:moveTo>
                  <a:cubicBezTo>
                    <a:pt x="304" y="478"/>
                    <a:pt x="304" y="478"/>
                    <a:pt x="305" y="478"/>
                  </a:cubicBezTo>
                  <a:cubicBezTo>
                    <a:pt x="306" y="478"/>
                    <a:pt x="306" y="478"/>
                    <a:pt x="306" y="479"/>
                  </a:cubicBezTo>
                  <a:cubicBezTo>
                    <a:pt x="307" y="481"/>
                    <a:pt x="306" y="484"/>
                    <a:pt x="306" y="484"/>
                  </a:cubicBezTo>
                  <a:cubicBezTo>
                    <a:pt x="306" y="485"/>
                    <a:pt x="306" y="485"/>
                    <a:pt x="305" y="485"/>
                  </a:cubicBezTo>
                  <a:cubicBezTo>
                    <a:pt x="305" y="485"/>
                    <a:pt x="304" y="484"/>
                    <a:pt x="304" y="484"/>
                  </a:cubicBezTo>
                  <a:cubicBezTo>
                    <a:pt x="304" y="484"/>
                    <a:pt x="305" y="481"/>
                    <a:pt x="304" y="479"/>
                  </a:cubicBezTo>
                  <a:close/>
                  <a:moveTo>
                    <a:pt x="295" y="455"/>
                  </a:moveTo>
                  <a:cubicBezTo>
                    <a:pt x="298" y="456"/>
                    <a:pt x="306" y="462"/>
                    <a:pt x="302" y="463"/>
                  </a:cubicBezTo>
                  <a:cubicBezTo>
                    <a:pt x="299" y="464"/>
                    <a:pt x="296" y="465"/>
                    <a:pt x="295" y="462"/>
                  </a:cubicBezTo>
                  <a:cubicBezTo>
                    <a:pt x="294" y="458"/>
                    <a:pt x="295" y="455"/>
                    <a:pt x="295" y="455"/>
                  </a:cubicBezTo>
                  <a:close/>
                  <a:moveTo>
                    <a:pt x="282" y="418"/>
                  </a:moveTo>
                  <a:cubicBezTo>
                    <a:pt x="282" y="422"/>
                    <a:pt x="287" y="427"/>
                    <a:pt x="285" y="433"/>
                  </a:cubicBezTo>
                  <a:cubicBezTo>
                    <a:pt x="283" y="440"/>
                    <a:pt x="289" y="443"/>
                    <a:pt x="290" y="437"/>
                  </a:cubicBezTo>
                  <a:cubicBezTo>
                    <a:pt x="292" y="431"/>
                    <a:pt x="294" y="426"/>
                    <a:pt x="289" y="421"/>
                  </a:cubicBezTo>
                  <a:cubicBezTo>
                    <a:pt x="285" y="415"/>
                    <a:pt x="282" y="418"/>
                    <a:pt x="282" y="418"/>
                  </a:cubicBezTo>
                  <a:close/>
                  <a:moveTo>
                    <a:pt x="263" y="195"/>
                  </a:moveTo>
                  <a:cubicBezTo>
                    <a:pt x="263" y="195"/>
                    <a:pt x="260" y="198"/>
                    <a:pt x="261" y="201"/>
                  </a:cubicBezTo>
                  <a:cubicBezTo>
                    <a:pt x="261" y="204"/>
                    <a:pt x="278" y="203"/>
                    <a:pt x="282" y="202"/>
                  </a:cubicBezTo>
                  <a:cubicBezTo>
                    <a:pt x="286" y="200"/>
                    <a:pt x="280" y="195"/>
                    <a:pt x="278" y="196"/>
                  </a:cubicBezTo>
                  <a:cubicBezTo>
                    <a:pt x="275" y="196"/>
                    <a:pt x="265" y="195"/>
                    <a:pt x="263" y="195"/>
                  </a:cubicBezTo>
                  <a:close/>
                  <a:moveTo>
                    <a:pt x="149" y="166"/>
                  </a:moveTo>
                  <a:cubicBezTo>
                    <a:pt x="148" y="169"/>
                    <a:pt x="149" y="176"/>
                    <a:pt x="151" y="179"/>
                  </a:cubicBezTo>
                  <a:cubicBezTo>
                    <a:pt x="151" y="180"/>
                    <a:pt x="153" y="180"/>
                    <a:pt x="154" y="181"/>
                  </a:cubicBezTo>
                  <a:cubicBezTo>
                    <a:pt x="157" y="183"/>
                    <a:pt x="155" y="188"/>
                    <a:pt x="158" y="188"/>
                  </a:cubicBezTo>
                  <a:cubicBezTo>
                    <a:pt x="160" y="189"/>
                    <a:pt x="159" y="181"/>
                    <a:pt x="159" y="174"/>
                  </a:cubicBezTo>
                  <a:cubicBezTo>
                    <a:pt x="158" y="168"/>
                    <a:pt x="159" y="167"/>
                    <a:pt x="157" y="167"/>
                  </a:cubicBezTo>
                  <a:cubicBezTo>
                    <a:pt x="154" y="166"/>
                    <a:pt x="149" y="166"/>
                    <a:pt x="149" y="166"/>
                  </a:cubicBezTo>
                  <a:close/>
                </a:path>
              </a:pathLst>
            </a:custGeom>
            <a:solidFill>
              <a:schemeClr val="accent4"/>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55" name="Freeform 58"/>
            <p:cNvSpPr>
              <a:spLocks/>
            </p:cNvSpPr>
            <p:nvPr/>
          </p:nvSpPr>
          <p:spPr bwMode="auto">
            <a:xfrm>
              <a:off x="4565" y="3720"/>
              <a:ext cx="211" cy="488"/>
            </a:xfrm>
            <a:custGeom>
              <a:avLst/>
              <a:gdLst>
                <a:gd name="T0" fmla="*/ 92 w 101"/>
                <a:gd name="T1" fmla="*/ 20 h 234"/>
                <a:gd name="T2" fmla="*/ 100 w 101"/>
                <a:gd name="T3" fmla="*/ 54 h 234"/>
                <a:gd name="T4" fmla="*/ 99 w 101"/>
                <a:gd name="T5" fmla="*/ 114 h 234"/>
                <a:gd name="T6" fmla="*/ 99 w 101"/>
                <a:gd name="T7" fmla="*/ 150 h 234"/>
                <a:gd name="T8" fmla="*/ 89 w 101"/>
                <a:gd name="T9" fmla="*/ 180 h 234"/>
                <a:gd name="T10" fmla="*/ 77 w 101"/>
                <a:gd name="T11" fmla="*/ 198 h 234"/>
                <a:gd name="T12" fmla="*/ 64 w 101"/>
                <a:gd name="T13" fmla="*/ 201 h 234"/>
                <a:gd name="T14" fmla="*/ 53 w 101"/>
                <a:gd name="T15" fmla="*/ 197 h 234"/>
                <a:gd name="T16" fmla="*/ 43 w 101"/>
                <a:gd name="T17" fmla="*/ 206 h 234"/>
                <a:gd name="T18" fmla="*/ 43 w 101"/>
                <a:gd name="T19" fmla="*/ 223 h 234"/>
                <a:gd name="T20" fmla="*/ 38 w 101"/>
                <a:gd name="T21" fmla="*/ 234 h 234"/>
                <a:gd name="T22" fmla="*/ 36 w 101"/>
                <a:gd name="T23" fmla="*/ 218 h 234"/>
                <a:gd name="T24" fmla="*/ 28 w 101"/>
                <a:gd name="T25" fmla="*/ 198 h 234"/>
                <a:gd name="T26" fmla="*/ 3 w 101"/>
                <a:gd name="T27" fmla="*/ 172 h 234"/>
                <a:gd name="T28" fmla="*/ 9 w 101"/>
                <a:gd name="T29" fmla="*/ 150 h 234"/>
                <a:gd name="T30" fmla="*/ 31 w 101"/>
                <a:gd name="T31" fmla="*/ 135 h 234"/>
                <a:gd name="T32" fmla="*/ 30 w 101"/>
                <a:gd name="T33" fmla="*/ 116 h 234"/>
                <a:gd name="T34" fmla="*/ 26 w 101"/>
                <a:gd name="T35" fmla="*/ 97 h 234"/>
                <a:gd name="T36" fmla="*/ 31 w 101"/>
                <a:gd name="T37" fmla="*/ 89 h 234"/>
                <a:gd name="T38" fmla="*/ 31 w 101"/>
                <a:gd name="T39" fmla="*/ 73 h 234"/>
                <a:gd name="T40" fmla="*/ 43 w 101"/>
                <a:gd name="T41" fmla="*/ 71 h 234"/>
                <a:gd name="T42" fmla="*/ 56 w 101"/>
                <a:gd name="T43" fmla="*/ 70 h 234"/>
                <a:gd name="T44" fmla="*/ 67 w 101"/>
                <a:gd name="T45" fmla="*/ 60 h 234"/>
                <a:gd name="T46" fmla="*/ 63 w 101"/>
                <a:gd name="T47" fmla="*/ 50 h 234"/>
                <a:gd name="T48" fmla="*/ 74 w 101"/>
                <a:gd name="T49" fmla="*/ 39 h 234"/>
                <a:gd name="T50" fmla="*/ 74 w 101"/>
                <a:gd name="T51" fmla="*/ 21 h 234"/>
                <a:gd name="T52" fmla="*/ 68 w 101"/>
                <a:gd name="T53" fmla="*/ 26 h 234"/>
                <a:gd name="T54" fmla="*/ 59 w 101"/>
                <a:gd name="T55" fmla="*/ 21 h 234"/>
                <a:gd name="T56" fmla="*/ 53 w 101"/>
                <a:gd name="T57" fmla="*/ 16 h 234"/>
                <a:gd name="T58" fmla="*/ 62 w 101"/>
                <a:gd name="T59" fmla="*/ 1 h 234"/>
                <a:gd name="T60" fmla="*/ 74 w 101"/>
                <a:gd name="T61" fmla="*/ 6 h 234"/>
                <a:gd name="T62" fmla="*/ 81 w 101"/>
                <a:gd name="T63" fmla="*/ 15 h 234"/>
                <a:gd name="T64" fmla="*/ 92 w 101"/>
                <a:gd name="T65" fmla="*/ 1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234">
                  <a:moveTo>
                    <a:pt x="92" y="17"/>
                  </a:moveTo>
                  <a:cubicBezTo>
                    <a:pt x="92" y="18"/>
                    <a:pt x="92" y="19"/>
                    <a:pt x="92" y="20"/>
                  </a:cubicBezTo>
                  <a:cubicBezTo>
                    <a:pt x="94" y="31"/>
                    <a:pt x="91" y="32"/>
                    <a:pt x="95" y="37"/>
                  </a:cubicBezTo>
                  <a:cubicBezTo>
                    <a:pt x="99" y="43"/>
                    <a:pt x="99" y="49"/>
                    <a:pt x="100" y="54"/>
                  </a:cubicBezTo>
                  <a:cubicBezTo>
                    <a:pt x="100" y="60"/>
                    <a:pt x="97" y="83"/>
                    <a:pt x="98" y="93"/>
                  </a:cubicBezTo>
                  <a:cubicBezTo>
                    <a:pt x="99" y="103"/>
                    <a:pt x="101" y="104"/>
                    <a:pt x="99" y="114"/>
                  </a:cubicBezTo>
                  <a:cubicBezTo>
                    <a:pt x="96" y="124"/>
                    <a:pt x="95" y="123"/>
                    <a:pt x="97" y="127"/>
                  </a:cubicBezTo>
                  <a:cubicBezTo>
                    <a:pt x="99" y="131"/>
                    <a:pt x="99" y="145"/>
                    <a:pt x="99" y="150"/>
                  </a:cubicBezTo>
                  <a:cubicBezTo>
                    <a:pt x="98" y="156"/>
                    <a:pt x="96" y="165"/>
                    <a:pt x="94" y="171"/>
                  </a:cubicBezTo>
                  <a:cubicBezTo>
                    <a:pt x="91" y="177"/>
                    <a:pt x="89" y="175"/>
                    <a:pt x="89" y="180"/>
                  </a:cubicBezTo>
                  <a:cubicBezTo>
                    <a:pt x="88" y="184"/>
                    <a:pt x="84" y="189"/>
                    <a:pt x="82" y="191"/>
                  </a:cubicBezTo>
                  <a:cubicBezTo>
                    <a:pt x="81" y="193"/>
                    <a:pt x="79" y="198"/>
                    <a:pt x="77" y="198"/>
                  </a:cubicBezTo>
                  <a:cubicBezTo>
                    <a:pt x="75" y="198"/>
                    <a:pt x="71" y="197"/>
                    <a:pt x="69" y="199"/>
                  </a:cubicBezTo>
                  <a:cubicBezTo>
                    <a:pt x="67" y="201"/>
                    <a:pt x="66" y="200"/>
                    <a:pt x="64" y="201"/>
                  </a:cubicBezTo>
                  <a:cubicBezTo>
                    <a:pt x="62" y="202"/>
                    <a:pt x="60" y="204"/>
                    <a:pt x="59" y="202"/>
                  </a:cubicBezTo>
                  <a:cubicBezTo>
                    <a:pt x="58" y="199"/>
                    <a:pt x="54" y="195"/>
                    <a:pt x="53" y="197"/>
                  </a:cubicBezTo>
                  <a:cubicBezTo>
                    <a:pt x="52" y="200"/>
                    <a:pt x="50" y="202"/>
                    <a:pt x="48" y="200"/>
                  </a:cubicBezTo>
                  <a:cubicBezTo>
                    <a:pt x="46" y="199"/>
                    <a:pt x="43" y="203"/>
                    <a:pt x="43" y="206"/>
                  </a:cubicBezTo>
                  <a:cubicBezTo>
                    <a:pt x="44" y="208"/>
                    <a:pt x="44" y="212"/>
                    <a:pt x="43" y="213"/>
                  </a:cubicBezTo>
                  <a:cubicBezTo>
                    <a:pt x="41" y="215"/>
                    <a:pt x="44" y="223"/>
                    <a:pt x="43" y="223"/>
                  </a:cubicBezTo>
                  <a:cubicBezTo>
                    <a:pt x="41" y="224"/>
                    <a:pt x="39" y="225"/>
                    <a:pt x="38" y="227"/>
                  </a:cubicBezTo>
                  <a:cubicBezTo>
                    <a:pt x="38" y="228"/>
                    <a:pt x="39" y="231"/>
                    <a:pt x="38" y="234"/>
                  </a:cubicBezTo>
                  <a:cubicBezTo>
                    <a:pt x="34" y="232"/>
                    <a:pt x="31" y="230"/>
                    <a:pt x="30" y="228"/>
                  </a:cubicBezTo>
                  <a:cubicBezTo>
                    <a:pt x="29" y="225"/>
                    <a:pt x="32" y="222"/>
                    <a:pt x="36" y="218"/>
                  </a:cubicBezTo>
                  <a:cubicBezTo>
                    <a:pt x="40" y="214"/>
                    <a:pt x="36" y="214"/>
                    <a:pt x="35" y="210"/>
                  </a:cubicBezTo>
                  <a:cubicBezTo>
                    <a:pt x="33" y="207"/>
                    <a:pt x="30" y="203"/>
                    <a:pt x="28" y="198"/>
                  </a:cubicBezTo>
                  <a:cubicBezTo>
                    <a:pt x="25" y="193"/>
                    <a:pt x="21" y="187"/>
                    <a:pt x="17" y="182"/>
                  </a:cubicBezTo>
                  <a:cubicBezTo>
                    <a:pt x="14" y="176"/>
                    <a:pt x="6" y="175"/>
                    <a:pt x="3" y="172"/>
                  </a:cubicBezTo>
                  <a:cubicBezTo>
                    <a:pt x="0" y="169"/>
                    <a:pt x="4" y="166"/>
                    <a:pt x="9" y="162"/>
                  </a:cubicBezTo>
                  <a:cubicBezTo>
                    <a:pt x="13" y="158"/>
                    <a:pt x="7" y="156"/>
                    <a:pt x="9" y="150"/>
                  </a:cubicBezTo>
                  <a:cubicBezTo>
                    <a:pt x="12" y="144"/>
                    <a:pt x="26" y="147"/>
                    <a:pt x="31" y="145"/>
                  </a:cubicBezTo>
                  <a:cubicBezTo>
                    <a:pt x="37" y="142"/>
                    <a:pt x="33" y="139"/>
                    <a:pt x="31" y="135"/>
                  </a:cubicBezTo>
                  <a:cubicBezTo>
                    <a:pt x="29" y="132"/>
                    <a:pt x="30" y="129"/>
                    <a:pt x="32" y="126"/>
                  </a:cubicBezTo>
                  <a:cubicBezTo>
                    <a:pt x="34" y="124"/>
                    <a:pt x="30" y="118"/>
                    <a:pt x="30" y="116"/>
                  </a:cubicBezTo>
                  <a:cubicBezTo>
                    <a:pt x="29" y="115"/>
                    <a:pt x="29" y="110"/>
                    <a:pt x="29" y="107"/>
                  </a:cubicBezTo>
                  <a:cubicBezTo>
                    <a:pt x="29" y="104"/>
                    <a:pt x="27" y="100"/>
                    <a:pt x="26" y="97"/>
                  </a:cubicBezTo>
                  <a:cubicBezTo>
                    <a:pt x="25" y="96"/>
                    <a:pt x="24" y="94"/>
                    <a:pt x="23" y="92"/>
                  </a:cubicBezTo>
                  <a:cubicBezTo>
                    <a:pt x="31" y="89"/>
                    <a:pt x="31" y="89"/>
                    <a:pt x="31" y="89"/>
                  </a:cubicBezTo>
                  <a:cubicBezTo>
                    <a:pt x="28" y="82"/>
                    <a:pt x="28" y="82"/>
                    <a:pt x="28" y="82"/>
                  </a:cubicBezTo>
                  <a:cubicBezTo>
                    <a:pt x="31" y="73"/>
                    <a:pt x="31" y="73"/>
                    <a:pt x="31" y="73"/>
                  </a:cubicBezTo>
                  <a:cubicBezTo>
                    <a:pt x="35" y="67"/>
                    <a:pt x="35" y="67"/>
                    <a:pt x="35" y="67"/>
                  </a:cubicBezTo>
                  <a:cubicBezTo>
                    <a:pt x="43" y="71"/>
                    <a:pt x="43" y="71"/>
                    <a:pt x="43" y="71"/>
                  </a:cubicBezTo>
                  <a:cubicBezTo>
                    <a:pt x="51" y="68"/>
                    <a:pt x="51" y="68"/>
                    <a:pt x="51" y="68"/>
                  </a:cubicBezTo>
                  <a:cubicBezTo>
                    <a:pt x="56" y="70"/>
                    <a:pt x="56" y="70"/>
                    <a:pt x="56" y="70"/>
                  </a:cubicBezTo>
                  <a:cubicBezTo>
                    <a:pt x="60" y="67"/>
                    <a:pt x="60" y="67"/>
                    <a:pt x="60" y="67"/>
                  </a:cubicBezTo>
                  <a:cubicBezTo>
                    <a:pt x="67" y="60"/>
                    <a:pt x="67" y="60"/>
                    <a:pt x="67" y="60"/>
                  </a:cubicBezTo>
                  <a:cubicBezTo>
                    <a:pt x="65" y="51"/>
                    <a:pt x="65" y="51"/>
                    <a:pt x="65" y="51"/>
                  </a:cubicBezTo>
                  <a:cubicBezTo>
                    <a:pt x="63" y="50"/>
                    <a:pt x="63" y="50"/>
                    <a:pt x="63" y="50"/>
                  </a:cubicBezTo>
                  <a:cubicBezTo>
                    <a:pt x="67" y="42"/>
                    <a:pt x="67" y="42"/>
                    <a:pt x="67" y="42"/>
                  </a:cubicBezTo>
                  <a:cubicBezTo>
                    <a:pt x="74" y="39"/>
                    <a:pt x="74" y="39"/>
                    <a:pt x="74" y="39"/>
                  </a:cubicBezTo>
                  <a:cubicBezTo>
                    <a:pt x="75" y="28"/>
                    <a:pt x="75" y="28"/>
                    <a:pt x="75" y="28"/>
                  </a:cubicBezTo>
                  <a:cubicBezTo>
                    <a:pt x="74" y="21"/>
                    <a:pt x="74" y="21"/>
                    <a:pt x="74" y="21"/>
                  </a:cubicBezTo>
                  <a:cubicBezTo>
                    <a:pt x="71" y="22"/>
                    <a:pt x="71" y="22"/>
                    <a:pt x="71" y="22"/>
                  </a:cubicBezTo>
                  <a:cubicBezTo>
                    <a:pt x="68" y="26"/>
                    <a:pt x="68" y="26"/>
                    <a:pt x="68" y="26"/>
                  </a:cubicBezTo>
                  <a:cubicBezTo>
                    <a:pt x="63" y="26"/>
                    <a:pt x="63" y="26"/>
                    <a:pt x="63" y="26"/>
                  </a:cubicBezTo>
                  <a:cubicBezTo>
                    <a:pt x="59" y="21"/>
                    <a:pt x="59" y="21"/>
                    <a:pt x="59" y="21"/>
                  </a:cubicBezTo>
                  <a:cubicBezTo>
                    <a:pt x="54" y="22"/>
                    <a:pt x="54" y="22"/>
                    <a:pt x="54" y="22"/>
                  </a:cubicBezTo>
                  <a:cubicBezTo>
                    <a:pt x="53" y="16"/>
                    <a:pt x="53" y="16"/>
                    <a:pt x="53" y="16"/>
                  </a:cubicBezTo>
                  <a:cubicBezTo>
                    <a:pt x="61" y="11"/>
                    <a:pt x="61" y="11"/>
                    <a:pt x="61" y="11"/>
                  </a:cubicBezTo>
                  <a:cubicBezTo>
                    <a:pt x="62" y="1"/>
                    <a:pt x="62" y="1"/>
                    <a:pt x="62" y="1"/>
                  </a:cubicBezTo>
                  <a:cubicBezTo>
                    <a:pt x="66" y="0"/>
                    <a:pt x="66" y="0"/>
                    <a:pt x="66" y="0"/>
                  </a:cubicBezTo>
                  <a:cubicBezTo>
                    <a:pt x="74" y="6"/>
                    <a:pt x="74" y="6"/>
                    <a:pt x="74" y="6"/>
                  </a:cubicBezTo>
                  <a:cubicBezTo>
                    <a:pt x="82" y="9"/>
                    <a:pt x="82" y="9"/>
                    <a:pt x="82" y="9"/>
                  </a:cubicBezTo>
                  <a:cubicBezTo>
                    <a:pt x="81" y="15"/>
                    <a:pt x="81" y="15"/>
                    <a:pt x="81" y="15"/>
                  </a:cubicBezTo>
                  <a:cubicBezTo>
                    <a:pt x="87" y="20"/>
                    <a:pt x="87" y="20"/>
                    <a:pt x="87" y="20"/>
                  </a:cubicBezTo>
                  <a:lnTo>
                    <a:pt x="92" y="1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56" name="Freeform 59"/>
            <p:cNvSpPr>
              <a:spLocks noEditPoints="1"/>
            </p:cNvSpPr>
            <p:nvPr/>
          </p:nvSpPr>
          <p:spPr bwMode="auto">
            <a:xfrm>
              <a:off x="4142" y="2930"/>
              <a:ext cx="615" cy="982"/>
            </a:xfrm>
            <a:custGeom>
              <a:avLst/>
              <a:gdLst>
                <a:gd name="T0" fmla="*/ 137 w 295"/>
                <a:gd name="T1" fmla="*/ 58 h 471"/>
                <a:gd name="T2" fmla="*/ 112 w 295"/>
                <a:gd name="T3" fmla="*/ 142 h 471"/>
                <a:gd name="T4" fmla="*/ 102 w 295"/>
                <a:gd name="T5" fmla="*/ 255 h 471"/>
                <a:gd name="T6" fmla="*/ 142 w 295"/>
                <a:gd name="T7" fmla="*/ 260 h 471"/>
                <a:gd name="T8" fmla="*/ 154 w 295"/>
                <a:gd name="T9" fmla="*/ 271 h 471"/>
                <a:gd name="T10" fmla="*/ 161 w 295"/>
                <a:gd name="T11" fmla="*/ 237 h 471"/>
                <a:gd name="T12" fmla="*/ 215 w 295"/>
                <a:gd name="T13" fmla="*/ 233 h 471"/>
                <a:gd name="T14" fmla="*/ 234 w 295"/>
                <a:gd name="T15" fmla="*/ 256 h 471"/>
                <a:gd name="T16" fmla="*/ 253 w 295"/>
                <a:gd name="T17" fmla="*/ 301 h 471"/>
                <a:gd name="T18" fmla="*/ 293 w 295"/>
                <a:gd name="T19" fmla="*/ 358 h 471"/>
                <a:gd name="T20" fmla="*/ 284 w 295"/>
                <a:gd name="T21" fmla="*/ 394 h 471"/>
                <a:gd name="T22" fmla="*/ 265 w 295"/>
                <a:gd name="T23" fmla="*/ 380 h 471"/>
                <a:gd name="T24" fmla="*/ 262 w 295"/>
                <a:gd name="T25" fmla="*/ 400 h 471"/>
                <a:gd name="T26" fmla="*/ 277 w 295"/>
                <a:gd name="T27" fmla="*/ 400 h 471"/>
                <a:gd name="T28" fmla="*/ 266 w 295"/>
                <a:gd name="T29" fmla="*/ 429 h 471"/>
                <a:gd name="T30" fmla="*/ 259 w 295"/>
                <a:gd name="T31" fmla="*/ 449 h 471"/>
                <a:gd name="T32" fmla="*/ 234 w 295"/>
                <a:gd name="T33" fmla="*/ 452 h 471"/>
                <a:gd name="T34" fmla="*/ 224 w 295"/>
                <a:gd name="T35" fmla="*/ 465 h 471"/>
                <a:gd name="T36" fmla="*/ 216 w 295"/>
                <a:gd name="T37" fmla="*/ 436 h 471"/>
                <a:gd name="T38" fmla="*/ 196 w 295"/>
                <a:gd name="T39" fmla="*/ 417 h 471"/>
                <a:gd name="T40" fmla="*/ 171 w 295"/>
                <a:gd name="T41" fmla="*/ 424 h 471"/>
                <a:gd name="T42" fmla="*/ 148 w 295"/>
                <a:gd name="T43" fmla="*/ 442 h 471"/>
                <a:gd name="T44" fmla="*/ 134 w 295"/>
                <a:gd name="T45" fmla="*/ 427 h 471"/>
                <a:gd name="T46" fmla="*/ 119 w 295"/>
                <a:gd name="T47" fmla="*/ 419 h 471"/>
                <a:gd name="T48" fmla="*/ 106 w 295"/>
                <a:gd name="T49" fmla="*/ 389 h 471"/>
                <a:gd name="T50" fmla="*/ 116 w 295"/>
                <a:gd name="T51" fmla="*/ 367 h 471"/>
                <a:gd name="T52" fmla="*/ 114 w 295"/>
                <a:gd name="T53" fmla="*/ 339 h 471"/>
                <a:gd name="T54" fmla="*/ 135 w 295"/>
                <a:gd name="T55" fmla="*/ 323 h 471"/>
                <a:gd name="T56" fmla="*/ 111 w 295"/>
                <a:gd name="T57" fmla="*/ 313 h 471"/>
                <a:gd name="T58" fmla="*/ 96 w 295"/>
                <a:gd name="T59" fmla="*/ 330 h 471"/>
                <a:gd name="T60" fmla="*/ 62 w 295"/>
                <a:gd name="T61" fmla="*/ 336 h 471"/>
                <a:gd name="T62" fmla="*/ 52 w 295"/>
                <a:gd name="T63" fmla="*/ 311 h 471"/>
                <a:gd name="T64" fmla="*/ 62 w 295"/>
                <a:gd name="T65" fmla="*/ 278 h 471"/>
                <a:gd name="T66" fmla="*/ 39 w 295"/>
                <a:gd name="T67" fmla="*/ 284 h 471"/>
                <a:gd name="T68" fmla="*/ 26 w 295"/>
                <a:gd name="T69" fmla="*/ 273 h 471"/>
                <a:gd name="T70" fmla="*/ 18 w 295"/>
                <a:gd name="T71" fmla="*/ 251 h 471"/>
                <a:gd name="T72" fmla="*/ 10 w 295"/>
                <a:gd name="T73" fmla="*/ 238 h 471"/>
                <a:gd name="T74" fmla="*/ 6 w 295"/>
                <a:gd name="T75" fmla="*/ 221 h 471"/>
                <a:gd name="T76" fmla="*/ 0 w 295"/>
                <a:gd name="T77" fmla="*/ 196 h 471"/>
                <a:gd name="T78" fmla="*/ 10 w 295"/>
                <a:gd name="T79" fmla="*/ 174 h 471"/>
                <a:gd name="T80" fmla="*/ 26 w 295"/>
                <a:gd name="T81" fmla="*/ 158 h 471"/>
                <a:gd name="T82" fmla="*/ 43 w 295"/>
                <a:gd name="T83" fmla="*/ 129 h 471"/>
                <a:gd name="T84" fmla="*/ 38 w 295"/>
                <a:gd name="T85" fmla="*/ 105 h 471"/>
                <a:gd name="T86" fmla="*/ 32 w 295"/>
                <a:gd name="T87" fmla="*/ 75 h 471"/>
                <a:gd name="T88" fmla="*/ 24 w 295"/>
                <a:gd name="T89" fmla="*/ 36 h 471"/>
                <a:gd name="T90" fmla="*/ 57 w 295"/>
                <a:gd name="T91" fmla="*/ 32 h 471"/>
                <a:gd name="T92" fmla="*/ 74 w 295"/>
                <a:gd name="T93" fmla="*/ 9 h 471"/>
                <a:gd name="T94" fmla="*/ 119 w 295"/>
                <a:gd name="T95" fmla="*/ 11 h 471"/>
                <a:gd name="T96" fmla="*/ 116 w 295"/>
                <a:gd name="T97" fmla="*/ 30 h 471"/>
                <a:gd name="T98" fmla="*/ 142 w 295"/>
                <a:gd name="T99" fmla="*/ 35 h 471"/>
                <a:gd name="T100" fmla="*/ 130 w 295"/>
                <a:gd name="T101" fmla="*/ 24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471">
                  <a:moveTo>
                    <a:pt x="152" y="42"/>
                  </a:moveTo>
                  <a:cubicBezTo>
                    <a:pt x="149" y="44"/>
                    <a:pt x="147" y="45"/>
                    <a:pt x="148" y="47"/>
                  </a:cubicBezTo>
                  <a:cubicBezTo>
                    <a:pt x="149" y="50"/>
                    <a:pt x="153" y="53"/>
                    <a:pt x="149" y="55"/>
                  </a:cubicBezTo>
                  <a:cubicBezTo>
                    <a:pt x="144" y="56"/>
                    <a:pt x="141" y="56"/>
                    <a:pt x="137" y="58"/>
                  </a:cubicBezTo>
                  <a:cubicBezTo>
                    <a:pt x="134" y="60"/>
                    <a:pt x="117" y="73"/>
                    <a:pt x="111" y="84"/>
                  </a:cubicBezTo>
                  <a:cubicBezTo>
                    <a:pt x="106" y="95"/>
                    <a:pt x="106" y="100"/>
                    <a:pt x="108" y="106"/>
                  </a:cubicBezTo>
                  <a:cubicBezTo>
                    <a:pt x="110" y="112"/>
                    <a:pt x="110" y="120"/>
                    <a:pt x="108" y="124"/>
                  </a:cubicBezTo>
                  <a:cubicBezTo>
                    <a:pt x="106" y="128"/>
                    <a:pt x="115" y="136"/>
                    <a:pt x="112" y="142"/>
                  </a:cubicBezTo>
                  <a:cubicBezTo>
                    <a:pt x="110" y="149"/>
                    <a:pt x="112" y="164"/>
                    <a:pt x="112" y="171"/>
                  </a:cubicBezTo>
                  <a:cubicBezTo>
                    <a:pt x="112" y="178"/>
                    <a:pt x="111" y="196"/>
                    <a:pt x="112" y="205"/>
                  </a:cubicBezTo>
                  <a:cubicBezTo>
                    <a:pt x="114" y="215"/>
                    <a:pt x="105" y="225"/>
                    <a:pt x="104" y="234"/>
                  </a:cubicBezTo>
                  <a:cubicBezTo>
                    <a:pt x="102" y="243"/>
                    <a:pt x="106" y="250"/>
                    <a:pt x="102" y="255"/>
                  </a:cubicBezTo>
                  <a:cubicBezTo>
                    <a:pt x="98" y="260"/>
                    <a:pt x="108" y="272"/>
                    <a:pt x="118" y="261"/>
                  </a:cubicBezTo>
                  <a:cubicBezTo>
                    <a:pt x="128" y="251"/>
                    <a:pt x="129" y="249"/>
                    <a:pt x="133" y="259"/>
                  </a:cubicBezTo>
                  <a:cubicBezTo>
                    <a:pt x="137" y="269"/>
                    <a:pt x="142" y="272"/>
                    <a:pt x="144" y="268"/>
                  </a:cubicBezTo>
                  <a:cubicBezTo>
                    <a:pt x="145" y="264"/>
                    <a:pt x="146" y="265"/>
                    <a:pt x="142" y="260"/>
                  </a:cubicBezTo>
                  <a:cubicBezTo>
                    <a:pt x="139" y="256"/>
                    <a:pt x="140" y="248"/>
                    <a:pt x="143" y="253"/>
                  </a:cubicBezTo>
                  <a:cubicBezTo>
                    <a:pt x="147" y="258"/>
                    <a:pt x="149" y="260"/>
                    <a:pt x="150" y="259"/>
                  </a:cubicBezTo>
                  <a:cubicBezTo>
                    <a:pt x="151" y="258"/>
                    <a:pt x="155" y="256"/>
                    <a:pt x="155" y="260"/>
                  </a:cubicBezTo>
                  <a:cubicBezTo>
                    <a:pt x="155" y="263"/>
                    <a:pt x="151" y="270"/>
                    <a:pt x="154" y="271"/>
                  </a:cubicBezTo>
                  <a:cubicBezTo>
                    <a:pt x="156" y="272"/>
                    <a:pt x="164" y="265"/>
                    <a:pt x="163" y="262"/>
                  </a:cubicBezTo>
                  <a:cubicBezTo>
                    <a:pt x="163" y="260"/>
                    <a:pt x="163" y="257"/>
                    <a:pt x="164" y="254"/>
                  </a:cubicBezTo>
                  <a:cubicBezTo>
                    <a:pt x="165" y="252"/>
                    <a:pt x="164" y="246"/>
                    <a:pt x="160" y="244"/>
                  </a:cubicBezTo>
                  <a:cubicBezTo>
                    <a:pt x="157" y="241"/>
                    <a:pt x="158" y="238"/>
                    <a:pt x="161" y="237"/>
                  </a:cubicBezTo>
                  <a:cubicBezTo>
                    <a:pt x="164" y="237"/>
                    <a:pt x="170" y="234"/>
                    <a:pt x="170" y="232"/>
                  </a:cubicBezTo>
                  <a:cubicBezTo>
                    <a:pt x="171" y="230"/>
                    <a:pt x="178" y="227"/>
                    <a:pt x="183" y="229"/>
                  </a:cubicBezTo>
                  <a:cubicBezTo>
                    <a:pt x="188" y="231"/>
                    <a:pt x="191" y="232"/>
                    <a:pt x="197" y="232"/>
                  </a:cubicBezTo>
                  <a:cubicBezTo>
                    <a:pt x="203" y="231"/>
                    <a:pt x="215" y="229"/>
                    <a:pt x="215" y="233"/>
                  </a:cubicBezTo>
                  <a:cubicBezTo>
                    <a:pt x="215" y="237"/>
                    <a:pt x="217" y="240"/>
                    <a:pt x="215" y="241"/>
                  </a:cubicBezTo>
                  <a:cubicBezTo>
                    <a:pt x="214" y="243"/>
                    <a:pt x="222" y="246"/>
                    <a:pt x="225" y="247"/>
                  </a:cubicBezTo>
                  <a:cubicBezTo>
                    <a:pt x="228" y="248"/>
                    <a:pt x="229" y="250"/>
                    <a:pt x="230" y="252"/>
                  </a:cubicBezTo>
                  <a:cubicBezTo>
                    <a:pt x="231" y="255"/>
                    <a:pt x="233" y="254"/>
                    <a:pt x="234" y="256"/>
                  </a:cubicBezTo>
                  <a:cubicBezTo>
                    <a:pt x="236" y="257"/>
                    <a:pt x="238" y="254"/>
                    <a:pt x="239" y="260"/>
                  </a:cubicBezTo>
                  <a:cubicBezTo>
                    <a:pt x="240" y="266"/>
                    <a:pt x="241" y="267"/>
                    <a:pt x="241" y="272"/>
                  </a:cubicBezTo>
                  <a:cubicBezTo>
                    <a:pt x="242" y="276"/>
                    <a:pt x="244" y="280"/>
                    <a:pt x="244" y="281"/>
                  </a:cubicBezTo>
                  <a:cubicBezTo>
                    <a:pt x="244" y="282"/>
                    <a:pt x="248" y="295"/>
                    <a:pt x="253" y="301"/>
                  </a:cubicBezTo>
                  <a:cubicBezTo>
                    <a:pt x="259" y="308"/>
                    <a:pt x="266" y="307"/>
                    <a:pt x="268" y="313"/>
                  </a:cubicBezTo>
                  <a:cubicBezTo>
                    <a:pt x="269" y="319"/>
                    <a:pt x="271" y="318"/>
                    <a:pt x="273" y="322"/>
                  </a:cubicBezTo>
                  <a:cubicBezTo>
                    <a:pt x="275" y="325"/>
                    <a:pt x="276" y="328"/>
                    <a:pt x="279" y="334"/>
                  </a:cubicBezTo>
                  <a:cubicBezTo>
                    <a:pt x="281" y="340"/>
                    <a:pt x="292" y="353"/>
                    <a:pt x="293" y="358"/>
                  </a:cubicBezTo>
                  <a:cubicBezTo>
                    <a:pt x="293" y="362"/>
                    <a:pt x="289" y="370"/>
                    <a:pt x="291" y="380"/>
                  </a:cubicBezTo>
                  <a:cubicBezTo>
                    <a:pt x="292" y="390"/>
                    <a:pt x="293" y="388"/>
                    <a:pt x="295" y="396"/>
                  </a:cubicBezTo>
                  <a:cubicBezTo>
                    <a:pt x="290" y="399"/>
                    <a:pt x="290" y="399"/>
                    <a:pt x="290" y="399"/>
                  </a:cubicBezTo>
                  <a:cubicBezTo>
                    <a:pt x="284" y="394"/>
                    <a:pt x="284" y="394"/>
                    <a:pt x="284" y="394"/>
                  </a:cubicBezTo>
                  <a:cubicBezTo>
                    <a:pt x="285" y="388"/>
                    <a:pt x="285" y="388"/>
                    <a:pt x="285" y="388"/>
                  </a:cubicBezTo>
                  <a:cubicBezTo>
                    <a:pt x="277" y="385"/>
                    <a:pt x="277" y="385"/>
                    <a:pt x="277" y="385"/>
                  </a:cubicBezTo>
                  <a:cubicBezTo>
                    <a:pt x="269" y="379"/>
                    <a:pt x="269" y="379"/>
                    <a:pt x="269" y="379"/>
                  </a:cubicBezTo>
                  <a:cubicBezTo>
                    <a:pt x="265" y="380"/>
                    <a:pt x="265" y="380"/>
                    <a:pt x="265" y="380"/>
                  </a:cubicBezTo>
                  <a:cubicBezTo>
                    <a:pt x="264" y="390"/>
                    <a:pt x="264" y="390"/>
                    <a:pt x="264" y="390"/>
                  </a:cubicBezTo>
                  <a:cubicBezTo>
                    <a:pt x="256" y="395"/>
                    <a:pt x="256" y="395"/>
                    <a:pt x="256" y="395"/>
                  </a:cubicBezTo>
                  <a:cubicBezTo>
                    <a:pt x="257" y="401"/>
                    <a:pt x="257" y="401"/>
                    <a:pt x="257" y="401"/>
                  </a:cubicBezTo>
                  <a:cubicBezTo>
                    <a:pt x="262" y="400"/>
                    <a:pt x="262" y="400"/>
                    <a:pt x="262" y="400"/>
                  </a:cubicBezTo>
                  <a:cubicBezTo>
                    <a:pt x="266" y="405"/>
                    <a:pt x="266" y="405"/>
                    <a:pt x="266" y="405"/>
                  </a:cubicBezTo>
                  <a:cubicBezTo>
                    <a:pt x="271" y="405"/>
                    <a:pt x="271" y="405"/>
                    <a:pt x="271" y="405"/>
                  </a:cubicBezTo>
                  <a:cubicBezTo>
                    <a:pt x="274" y="401"/>
                    <a:pt x="274" y="401"/>
                    <a:pt x="274" y="401"/>
                  </a:cubicBezTo>
                  <a:cubicBezTo>
                    <a:pt x="277" y="400"/>
                    <a:pt x="277" y="400"/>
                    <a:pt x="277" y="400"/>
                  </a:cubicBezTo>
                  <a:cubicBezTo>
                    <a:pt x="278" y="407"/>
                    <a:pt x="278" y="407"/>
                    <a:pt x="278" y="407"/>
                  </a:cubicBezTo>
                  <a:cubicBezTo>
                    <a:pt x="277" y="418"/>
                    <a:pt x="277" y="418"/>
                    <a:pt x="277" y="418"/>
                  </a:cubicBezTo>
                  <a:cubicBezTo>
                    <a:pt x="270" y="421"/>
                    <a:pt x="270" y="421"/>
                    <a:pt x="270" y="421"/>
                  </a:cubicBezTo>
                  <a:cubicBezTo>
                    <a:pt x="266" y="429"/>
                    <a:pt x="266" y="429"/>
                    <a:pt x="266" y="429"/>
                  </a:cubicBezTo>
                  <a:cubicBezTo>
                    <a:pt x="268" y="430"/>
                    <a:pt x="268" y="430"/>
                    <a:pt x="268" y="430"/>
                  </a:cubicBezTo>
                  <a:cubicBezTo>
                    <a:pt x="270" y="439"/>
                    <a:pt x="270" y="439"/>
                    <a:pt x="270" y="439"/>
                  </a:cubicBezTo>
                  <a:cubicBezTo>
                    <a:pt x="263" y="446"/>
                    <a:pt x="263" y="446"/>
                    <a:pt x="263" y="446"/>
                  </a:cubicBezTo>
                  <a:cubicBezTo>
                    <a:pt x="259" y="449"/>
                    <a:pt x="259" y="449"/>
                    <a:pt x="259" y="449"/>
                  </a:cubicBezTo>
                  <a:cubicBezTo>
                    <a:pt x="254" y="447"/>
                    <a:pt x="254" y="447"/>
                    <a:pt x="254" y="447"/>
                  </a:cubicBezTo>
                  <a:cubicBezTo>
                    <a:pt x="246" y="450"/>
                    <a:pt x="246" y="450"/>
                    <a:pt x="246" y="450"/>
                  </a:cubicBezTo>
                  <a:cubicBezTo>
                    <a:pt x="238" y="446"/>
                    <a:pt x="238" y="446"/>
                    <a:pt x="238" y="446"/>
                  </a:cubicBezTo>
                  <a:cubicBezTo>
                    <a:pt x="234" y="452"/>
                    <a:pt x="234" y="452"/>
                    <a:pt x="234" y="452"/>
                  </a:cubicBezTo>
                  <a:cubicBezTo>
                    <a:pt x="231" y="461"/>
                    <a:pt x="231" y="461"/>
                    <a:pt x="231" y="461"/>
                  </a:cubicBezTo>
                  <a:cubicBezTo>
                    <a:pt x="234" y="468"/>
                    <a:pt x="234" y="468"/>
                    <a:pt x="234" y="468"/>
                  </a:cubicBezTo>
                  <a:cubicBezTo>
                    <a:pt x="226" y="471"/>
                    <a:pt x="226" y="471"/>
                    <a:pt x="226" y="471"/>
                  </a:cubicBezTo>
                  <a:cubicBezTo>
                    <a:pt x="225" y="470"/>
                    <a:pt x="225" y="467"/>
                    <a:pt x="224" y="465"/>
                  </a:cubicBezTo>
                  <a:cubicBezTo>
                    <a:pt x="222" y="459"/>
                    <a:pt x="224" y="460"/>
                    <a:pt x="221" y="454"/>
                  </a:cubicBezTo>
                  <a:cubicBezTo>
                    <a:pt x="218" y="449"/>
                    <a:pt x="221" y="450"/>
                    <a:pt x="222" y="445"/>
                  </a:cubicBezTo>
                  <a:cubicBezTo>
                    <a:pt x="222" y="439"/>
                    <a:pt x="222" y="436"/>
                    <a:pt x="218" y="436"/>
                  </a:cubicBezTo>
                  <a:cubicBezTo>
                    <a:pt x="217" y="436"/>
                    <a:pt x="217" y="436"/>
                    <a:pt x="216" y="436"/>
                  </a:cubicBezTo>
                  <a:cubicBezTo>
                    <a:pt x="217" y="410"/>
                    <a:pt x="217" y="410"/>
                    <a:pt x="217" y="410"/>
                  </a:cubicBezTo>
                  <a:cubicBezTo>
                    <a:pt x="214" y="409"/>
                    <a:pt x="214" y="409"/>
                    <a:pt x="214" y="409"/>
                  </a:cubicBezTo>
                  <a:cubicBezTo>
                    <a:pt x="208" y="415"/>
                    <a:pt x="208" y="415"/>
                    <a:pt x="208" y="415"/>
                  </a:cubicBezTo>
                  <a:cubicBezTo>
                    <a:pt x="196" y="417"/>
                    <a:pt x="196" y="417"/>
                    <a:pt x="196" y="417"/>
                  </a:cubicBezTo>
                  <a:cubicBezTo>
                    <a:pt x="191" y="424"/>
                    <a:pt x="191" y="424"/>
                    <a:pt x="191" y="424"/>
                  </a:cubicBezTo>
                  <a:cubicBezTo>
                    <a:pt x="186" y="425"/>
                    <a:pt x="186" y="425"/>
                    <a:pt x="186" y="425"/>
                  </a:cubicBezTo>
                  <a:cubicBezTo>
                    <a:pt x="180" y="429"/>
                    <a:pt x="180" y="429"/>
                    <a:pt x="180" y="429"/>
                  </a:cubicBezTo>
                  <a:cubicBezTo>
                    <a:pt x="171" y="424"/>
                    <a:pt x="171" y="424"/>
                    <a:pt x="171" y="424"/>
                  </a:cubicBezTo>
                  <a:cubicBezTo>
                    <a:pt x="165" y="427"/>
                    <a:pt x="165" y="427"/>
                    <a:pt x="165" y="427"/>
                  </a:cubicBezTo>
                  <a:cubicBezTo>
                    <a:pt x="154" y="426"/>
                    <a:pt x="154" y="426"/>
                    <a:pt x="154" y="426"/>
                  </a:cubicBezTo>
                  <a:cubicBezTo>
                    <a:pt x="154" y="436"/>
                    <a:pt x="154" y="436"/>
                    <a:pt x="154" y="436"/>
                  </a:cubicBezTo>
                  <a:cubicBezTo>
                    <a:pt x="148" y="442"/>
                    <a:pt x="148" y="442"/>
                    <a:pt x="148" y="442"/>
                  </a:cubicBezTo>
                  <a:cubicBezTo>
                    <a:pt x="142" y="443"/>
                    <a:pt x="142" y="443"/>
                    <a:pt x="142" y="443"/>
                  </a:cubicBezTo>
                  <a:cubicBezTo>
                    <a:pt x="143" y="434"/>
                    <a:pt x="143" y="434"/>
                    <a:pt x="143" y="434"/>
                  </a:cubicBezTo>
                  <a:cubicBezTo>
                    <a:pt x="136" y="432"/>
                    <a:pt x="136" y="432"/>
                    <a:pt x="136" y="432"/>
                  </a:cubicBezTo>
                  <a:cubicBezTo>
                    <a:pt x="134" y="427"/>
                    <a:pt x="134" y="427"/>
                    <a:pt x="134" y="427"/>
                  </a:cubicBezTo>
                  <a:cubicBezTo>
                    <a:pt x="130" y="422"/>
                    <a:pt x="130" y="422"/>
                    <a:pt x="130" y="422"/>
                  </a:cubicBezTo>
                  <a:cubicBezTo>
                    <a:pt x="129" y="417"/>
                    <a:pt x="129" y="417"/>
                    <a:pt x="129" y="417"/>
                  </a:cubicBezTo>
                  <a:cubicBezTo>
                    <a:pt x="124" y="415"/>
                    <a:pt x="124" y="415"/>
                    <a:pt x="124" y="415"/>
                  </a:cubicBezTo>
                  <a:cubicBezTo>
                    <a:pt x="119" y="419"/>
                    <a:pt x="119" y="419"/>
                    <a:pt x="119" y="419"/>
                  </a:cubicBezTo>
                  <a:cubicBezTo>
                    <a:pt x="115" y="413"/>
                    <a:pt x="115" y="413"/>
                    <a:pt x="115" y="413"/>
                  </a:cubicBezTo>
                  <a:cubicBezTo>
                    <a:pt x="107" y="409"/>
                    <a:pt x="107" y="409"/>
                    <a:pt x="107" y="409"/>
                  </a:cubicBezTo>
                  <a:cubicBezTo>
                    <a:pt x="104" y="397"/>
                    <a:pt x="104" y="397"/>
                    <a:pt x="104" y="397"/>
                  </a:cubicBezTo>
                  <a:cubicBezTo>
                    <a:pt x="106" y="389"/>
                    <a:pt x="106" y="389"/>
                    <a:pt x="106" y="389"/>
                  </a:cubicBezTo>
                  <a:cubicBezTo>
                    <a:pt x="104" y="383"/>
                    <a:pt x="104" y="383"/>
                    <a:pt x="104" y="383"/>
                  </a:cubicBezTo>
                  <a:cubicBezTo>
                    <a:pt x="109" y="378"/>
                    <a:pt x="109" y="378"/>
                    <a:pt x="109" y="378"/>
                  </a:cubicBezTo>
                  <a:cubicBezTo>
                    <a:pt x="109" y="372"/>
                    <a:pt x="109" y="372"/>
                    <a:pt x="109" y="372"/>
                  </a:cubicBezTo>
                  <a:cubicBezTo>
                    <a:pt x="116" y="367"/>
                    <a:pt x="116" y="367"/>
                    <a:pt x="116" y="367"/>
                  </a:cubicBezTo>
                  <a:cubicBezTo>
                    <a:pt x="115" y="356"/>
                    <a:pt x="115" y="356"/>
                    <a:pt x="115" y="356"/>
                  </a:cubicBezTo>
                  <a:cubicBezTo>
                    <a:pt x="122" y="352"/>
                    <a:pt x="122" y="352"/>
                    <a:pt x="122" y="352"/>
                  </a:cubicBezTo>
                  <a:cubicBezTo>
                    <a:pt x="122" y="347"/>
                    <a:pt x="122" y="347"/>
                    <a:pt x="122" y="347"/>
                  </a:cubicBezTo>
                  <a:cubicBezTo>
                    <a:pt x="114" y="339"/>
                    <a:pt x="114" y="339"/>
                    <a:pt x="114" y="339"/>
                  </a:cubicBezTo>
                  <a:cubicBezTo>
                    <a:pt x="117" y="335"/>
                    <a:pt x="117" y="335"/>
                    <a:pt x="117" y="335"/>
                  </a:cubicBezTo>
                  <a:cubicBezTo>
                    <a:pt x="124" y="336"/>
                    <a:pt x="124" y="336"/>
                    <a:pt x="124" y="336"/>
                  </a:cubicBezTo>
                  <a:cubicBezTo>
                    <a:pt x="134" y="332"/>
                    <a:pt x="134" y="332"/>
                    <a:pt x="134" y="332"/>
                  </a:cubicBezTo>
                  <a:cubicBezTo>
                    <a:pt x="135" y="323"/>
                    <a:pt x="135" y="323"/>
                    <a:pt x="135" y="323"/>
                  </a:cubicBezTo>
                  <a:cubicBezTo>
                    <a:pt x="130" y="314"/>
                    <a:pt x="130" y="314"/>
                    <a:pt x="130" y="314"/>
                  </a:cubicBezTo>
                  <a:cubicBezTo>
                    <a:pt x="124" y="305"/>
                    <a:pt x="124" y="305"/>
                    <a:pt x="124" y="305"/>
                  </a:cubicBezTo>
                  <a:cubicBezTo>
                    <a:pt x="116" y="305"/>
                    <a:pt x="116" y="305"/>
                    <a:pt x="116" y="305"/>
                  </a:cubicBezTo>
                  <a:cubicBezTo>
                    <a:pt x="111" y="313"/>
                    <a:pt x="111" y="313"/>
                    <a:pt x="111" y="313"/>
                  </a:cubicBezTo>
                  <a:cubicBezTo>
                    <a:pt x="106" y="314"/>
                    <a:pt x="106" y="314"/>
                    <a:pt x="106" y="314"/>
                  </a:cubicBezTo>
                  <a:cubicBezTo>
                    <a:pt x="103" y="320"/>
                    <a:pt x="103" y="320"/>
                    <a:pt x="103" y="320"/>
                  </a:cubicBezTo>
                  <a:cubicBezTo>
                    <a:pt x="102" y="329"/>
                    <a:pt x="102" y="329"/>
                    <a:pt x="102" y="329"/>
                  </a:cubicBezTo>
                  <a:cubicBezTo>
                    <a:pt x="96" y="330"/>
                    <a:pt x="96" y="330"/>
                    <a:pt x="96" y="330"/>
                  </a:cubicBezTo>
                  <a:cubicBezTo>
                    <a:pt x="88" y="341"/>
                    <a:pt x="88" y="341"/>
                    <a:pt x="88" y="341"/>
                  </a:cubicBezTo>
                  <a:cubicBezTo>
                    <a:pt x="81" y="346"/>
                    <a:pt x="81" y="346"/>
                    <a:pt x="81" y="346"/>
                  </a:cubicBezTo>
                  <a:cubicBezTo>
                    <a:pt x="72" y="331"/>
                    <a:pt x="72" y="331"/>
                    <a:pt x="72" y="331"/>
                  </a:cubicBezTo>
                  <a:cubicBezTo>
                    <a:pt x="62" y="336"/>
                    <a:pt x="62" y="336"/>
                    <a:pt x="62" y="336"/>
                  </a:cubicBezTo>
                  <a:cubicBezTo>
                    <a:pt x="54" y="334"/>
                    <a:pt x="54" y="334"/>
                    <a:pt x="54" y="334"/>
                  </a:cubicBezTo>
                  <a:cubicBezTo>
                    <a:pt x="49" y="328"/>
                    <a:pt x="49" y="328"/>
                    <a:pt x="49" y="328"/>
                  </a:cubicBezTo>
                  <a:cubicBezTo>
                    <a:pt x="56" y="318"/>
                    <a:pt x="56" y="318"/>
                    <a:pt x="56" y="318"/>
                  </a:cubicBezTo>
                  <a:cubicBezTo>
                    <a:pt x="52" y="311"/>
                    <a:pt x="52" y="311"/>
                    <a:pt x="52" y="311"/>
                  </a:cubicBezTo>
                  <a:cubicBezTo>
                    <a:pt x="57" y="306"/>
                    <a:pt x="57" y="306"/>
                    <a:pt x="57" y="306"/>
                  </a:cubicBezTo>
                  <a:cubicBezTo>
                    <a:pt x="56" y="296"/>
                    <a:pt x="56" y="296"/>
                    <a:pt x="56" y="296"/>
                  </a:cubicBezTo>
                  <a:cubicBezTo>
                    <a:pt x="59" y="292"/>
                    <a:pt x="59" y="292"/>
                    <a:pt x="59" y="292"/>
                  </a:cubicBezTo>
                  <a:cubicBezTo>
                    <a:pt x="62" y="278"/>
                    <a:pt x="62" y="278"/>
                    <a:pt x="62" y="278"/>
                  </a:cubicBezTo>
                  <a:cubicBezTo>
                    <a:pt x="59" y="276"/>
                    <a:pt x="59" y="276"/>
                    <a:pt x="59" y="276"/>
                  </a:cubicBezTo>
                  <a:cubicBezTo>
                    <a:pt x="52" y="277"/>
                    <a:pt x="52" y="277"/>
                    <a:pt x="52" y="277"/>
                  </a:cubicBezTo>
                  <a:cubicBezTo>
                    <a:pt x="45" y="282"/>
                    <a:pt x="45" y="282"/>
                    <a:pt x="45" y="282"/>
                  </a:cubicBezTo>
                  <a:cubicBezTo>
                    <a:pt x="39" y="284"/>
                    <a:pt x="39" y="284"/>
                    <a:pt x="39" y="284"/>
                  </a:cubicBezTo>
                  <a:cubicBezTo>
                    <a:pt x="33" y="288"/>
                    <a:pt x="33" y="288"/>
                    <a:pt x="33" y="288"/>
                  </a:cubicBezTo>
                  <a:cubicBezTo>
                    <a:pt x="29" y="289"/>
                    <a:pt x="29" y="289"/>
                    <a:pt x="29" y="289"/>
                  </a:cubicBezTo>
                  <a:cubicBezTo>
                    <a:pt x="25" y="282"/>
                    <a:pt x="25" y="282"/>
                    <a:pt x="25" y="282"/>
                  </a:cubicBezTo>
                  <a:cubicBezTo>
                    <a:pt x="26" y="273"/>
                    <a:pt x="26" y="273"/>
                    <a:pt x="26" y="273"/>
                  </a:cubicBezTo>
                  <a:cubicBezTo>
                    <a:pt x="21" y="269"/>
                    <a:pt x="21" y="269"/>
                    <a:pt x="21" y="269"/>
                  </a:cubicBezTo>
                  <a:cubicBezTo>
                    <a:pt x="27" y="263"/>
                    <a:pt x="27" y="263"/>
                    <a:pt x="27" y="263"/>
                  </a:cubicBezTo>
                  <a:cubicBezTo>
                    <a:pt x="27" y="254"/>
                    <a:pt x="27" y="254"/>
                    <a:pt x="27" y="254"/>
                  </a:cubicBezTo>
                  <a:cubicBezTo>
                    <a:pt x="18" y="251"/>
                    <a:pt x="18" y="251"/>
                    <a:pt x="18" y="251"/>
                  </a:cubicBezTo>
                  <a:cubicBezTo>
                    <a:pt x="8" y="253"/>
                    <a:pt x="8" y="253"/>
                    <a:pt x="8" y="253"/>
                  </a:cubicBezTo>
                  <a:cubicBezTo>
                    <a:pt x="7" y="248"/>
                    <a:pt x="7" y="248"/>
                    <a:pt x="7" y="248"/>
                  </a:cubicBezTo>
                  <a:cubicBezTo>
                    <a:pt x="13" y="243"/>
                    <a:pt x="13" y="243"/>
                    <a:pt x="13" y="243"/>
                  </a:cubicBezTo>
                  <a:cubicBezTo>
                    <a:pt x="10" y="238"/>
                    <a:pt x="10" y="238"/>
                    <a:pt x="10" y="238"/>
                  </a:cubicBezTo>
                  <a:cubicBezTo>
                    <a:pt x="13" y="229"/>
                    <a:pt x="13" y="229"/>
                    <a:pt x="13" y="229"/>
                  </a:cubicBezTo>
                  <a:cubicBezTo>
                    <a:pt x="7" y="228"/>
                    <a:pt x="7" y="228"/>
                    <a:pt x="7" y="228"/>
                  </a:cubicBezTo>
                  <a:cubicBezTo>
                    <a:pt x="0" y="221"/>
                    <a:pt x="0" y="221"/>
                    <a:pt x="0" y="221"/>
                  </a:cubicBezTo>
                  <a:cubicBezTo>
                    <a:pt x="6" y="221"/>
                    <a:pt x="6" y="221"/>
                    <a:pt x="6" y="221"/>
                  </a:cubicBezTo>
                  <a:cubicBezTo>
                    <a:pt x="6" y="213"/>
                    <a:pt x="6" y="213"/>
                    <a:pt x="6" y="213"/>
                  </a:cubicBezTo>
                  <a:cubicBezTo>
                    <a:pt x="1" y="206"/>
                    <a:pt x="1" y="206"/>
                    <a:pt x="1" y="206"/>
                  </a:cubicBezTo>
                  <a:cubicBezTo>
                    <a:pt x="5" y="201"/>
                    <a:pt x="5" y="201"/>
                    <a:pt x="5" y="201"/>
                  </a:cubicBezTo>
                  <a:cubicBezTo>
                    <a:pt x="0" y="196"/>
                    <a:pt x="0" y="196"/>
                    <a:pt x="0" y="196"/>
                  </a:cubicBezTo>
                  <a:cubicBezTo>
                    <a:pt x="4" y="191"/>
                    <a:pt x="4" y="191"/>
                    <a:pt x="4" y="191"/>
                  </a:cubicBezTo>
                  <a:cubicBezTo>
                    <a:pt x="1" y="189"/>
                    <a:pt x="1" y="189"/>
                    <a:pt x="1" y="189"/>
                  </a:cubicBezTo>
                  <a:cubicBezTo>
                    <a:pt x="2" y="180"/>
                    <a:pt x="2" y="180"/>
                    <a:pt x="2" y="180"/>
                  </a:cubicBezTo>
                  <a:cubicBezTo>
                    <a:pt x="10" y="174"/>
                    <a:pt x="10" y="174"/>
                    <a:pt x="10" y="174"/>
                  </a:cubicBezTo>
                  <a:cubicBezTo>
                    <a:pt x="17" y="174"/>
                    <a:pt x="17" y="174"/>
                    <a:pt x="17" y="174"/>
                  </a:cubicBezTo>
                  <a:cubicBezTo>
                    <a:pt x="26" y="170"/>
                    <a:pt x="26" y="170"/>
                    <a:pt x="26" y="170"/>
                  </a:cubicBezTo>
                  <a:cubicBezTo>
                    <a:pt x="29" y="163"/>
                    <a:pt x="29" y="163"/>
                    <a:pt x="29" y="163"/>
                  </a:cubicBezTo>
                  <a:cubicBezTo>
                    <a:pt x="26" y="158"/>
                    <a:pt x="26" y="158"/>
                    <a:pt x="26" y="158"/>
                  </a:cubicBezTo>
                  <a:cubicBezTo>
                    <a:pt x="27" y="152"/>
                    <a:pt x="27" y="152"/>
                    <a:pt x="27" y="152"/>
                  </a:cubicBezTo>
                  <a:cubicBezTo>
                    <a:pt x="34" y="152"/>
                    <a:pt x="34" y="152"/>
                    <a:pt x="34" y="152"/>
                  </a:cubicBezTo>
                  <a:cubicBezTo>
                    <a:pt x="44" y="143"/>
                    <a:pt x="44" y="143"/>
                    <a:pt x="44" y="143"/>
                  </a:cubicBezTo>
                  <a:cubicBezTo>
                    <a:pt x="43" y="129"/>
                    <a:pt x="43" y="129"/>
                    <a:pt x="43" y="129"/>
                  </a:cubicBezTo>
                  <a:cubicBezTo>
                    <a:pt x="51" y="127"/>
                    <a:pt x="51" y="127"/>
                    <a:pt x="51" y="127"/>
                  </a:cubicBezTo>
                  <a:cubicBezTo>
                    <a:pt x="51" y="123"/>
                    <a:pt x="51" y="123"/>
                    <a:pt x="51" y="123"/>
                  </a:cubicBezTo>
                  <a:cubicBezTo>
                    <a:pt x="44" y="114"/>
                    <a:pt x="44" y="114"/>
                    <a:pt x="44" y="114"/>
                  </a:cubicBezTo>
                  <a:cubicBezTo>
                    <a:pt x="38" y="105"/>
                    <a:pt x="38" y="105"/>
                    <a:pt x="38" y="105"/>
                  </a:cubicBezTo>
                  <a:cubicBezTo>
                    <a:pt x="28" y="102"/>
                    <a:pt x="28" y="102"/>
                    <a:pt x="28" y="102"/>
                  </a:cubicBezTo>
                  <a:cubicBezTo>
                    <a:pt x="28" y="88"/>
                    <a:pt x="28" y="88"/>
                    <a:pt x="28" y="88"/>
                  </a:cubicBezTo>
                  <a:cubicBezTo>
                    <a:pt x="25" y="82"/>
                    <a:pt x="25" y="82"/>
                    <a:pt x="25" y="82"/>
                  </a:cubicBezTo>
                  <a:cubicBezTo>
                    <a:pt x="32" y="75"/>
                    <a:pt x="32" y="75"/>
                    <a:pt x="32" y="75"/>
                  </a:cubicBezTo>
                  <a:cubicBezTo>
                    <a:pt x="30" y="57"/>
                    <a:pt x="30" y="57"/>
                    <a:pt x="30" y="57"/>
                  </a:cubicBezTo>
                  <a:cubicBezTo>
                    <a:pt x="27" y="49"/>
                    <a:pt x="27" y="49"/>
                    <a:pt x="27" y="49"/>
                  </a:cubicBezTo>
                  <a:cubicBezTo>
                    <a:pt x="22" y="44"/>
                    <a:pt x="22" y="44"/>
                    <a:pt x="22" y="44"/>
                  </a:cubicBezTo>
                  <a:cubicBezTo>
                    <a:pt x="24" y="36"/>
                    <a:pt x="24" y="36"/>
                    <a:pt x="24" y="36"/>
                  </a:cubicBezTo>
                  <a:cubicBezTo>
                    <a:pt x="32" y="36"/>
                    <a:pt x="32" y="36"/>
                    <a:pt x="32" y="36"/>
                  </a:cubicBezTo>
                  <a:cubicBezTo>
                    <a:pt x="43" y="41"/>
                    <a:pt x="43" y="41"/>
                    <a:pt x="43" y="41"/>
                  </a:cubicBezTo>
                  <a:cubicBezTo>
                    <a:pt x="49" y="39"/>
                    <a:pt x="49" y="39"/>
                    <a:pt x="49" y="39"/>
                  </a:cubicBezTo>
                  <a:cubicBezTo>
                    <a:pt x="57" y="32"/>
                    <a:pt x="57" y="32"/>
                    <a:pt x="57" y="32"/>
                  </a:cubicBezTo>
                  <a:cubicBezTo>
                    <a:pt x="64" y="24"/>
                    <a:pt x="64" y="24"/>
                    <a:pt x="64" y="24"/>
                  </a:cubicBezTo>
                  <a:cubicBezTo>
                    <a:pt x="69" y="23"/>
                    <a:pt x="69" y="23"/>
                    <a:pt x="69" y="23"/>
                  </a:cubicBezTo>
                  <a:cubicBezTo>
                    <a:pt x="77" y="27"/>
                    <a:pt x="77" y="27"/>
                    <a:pt x="77" y="27"/>
                  </a:cubicBezTo>
                  <a:cubicBezTo>
                    <a:pt x="74" y="9"/>
                    <a:pt x="74" y="9"/>
                    <a:pt x="74" y="9"/>
                  </a:cubicBezTo>
                  <a:cubicBezTo>
                    <a:pt x="80" y="9"/>
                    <a:pt x="80" y="9"/>
                    <a:pt x="80" y="9"/>
                  </a:cubicBezTo>
                  <a:cubicBezTo>
                    <a:pt x="88" y="0"/>
                    <a:pt x="88" y="0"/>
                    <a:pt x="88" y="0"/>
                  </a:cubicBezTo>
                  <a:cubicBezTo>
                    <a:pt x="103" y="1"/>
                    <a:pt x="103" y="1"/>
                    <a:pt x="103" y="1"/>
                  </a:cubicBezTo>
                  <a:cubicBezTo>
                    <a:pt x="119" y="11"/>
                    <a:pt x="119" y="11"/>
                    <a:pt x="119" y="11"/>
                  </a:cubicBezTo>
                  <a:cubicBezTo>
                    <a:pt x="119" y="16"/>
                    <a:pt x="119" y="16"/>
                    <a:pt x="119" y="16"/>
                  </a:cubicBezTo>
                  <a:cubicBezTo>
                    <a:pt x="124" y="22"/>
                    <a:pt x="124" y="22"/>
                    <a:pt x="124" y="22"/>
                  </a:cubicBezTo>
                  <a:cubicBezTo>
                    <a:pt x="119" y="24"/>
                    <a:pt x="119" y="24"/>
                    <a:pt x="119" y="24"/>
                  </a:cubicBezTo>
                  <a:cubicBezTo>
                    <a:pt x="116" y="30"/>
                    <a:pt x="116" y="30"/>
                    <a:pt x="116" y="30"/>
                  </a:cubicBezTo>
                  <a:cubicBezTo>
                    <a:pt x="118" y="37"/>
                    <a:pt x="118" y="37"/>
                    <a:pt x="118" y="37"/>
                  </a:cubicBezTo>
                  <a:cubicBezTo>
                    <a:pt x="125" y="39"/>
                    <a:pt x="125" y="39"/>
                    <a:pt x="125" y="39"/>
                  </a:cubicBezTo>
                  <a:cubicBezTo>
                    <a:pt x="133" y="31"/>
                    <a:pt x="133" y="31"/>
                    <a:pt x="133" y="31"/>
                  </a:cubicBezTo>
                  <a:cubicBezTo>
                    <a:pt x="142" y="35"/>
                    <a:pt x="142" y="35"/>
                    <a:pt x="142" y="35"/>
                  </a:cubicBezTo>
                  <a:cubicBezTo>
                    <a:pt x="147" y="31"/>
                    <a:pt x="147" y="31"/>
                    <a:pt x="147" y="31"/>
                  </a:cubicBezTo>
                  <a:cubicBezTo>
                    <a:pt x="152" y="42"/>
                    <a:pt x="152" y="42"/>
                    <a:pt x="152" y="42"/>
                  </a:cubicBezTo>
                  <a:close/>
                  <a:moveTo>
                    <a:pt x="130" y="232"/>
                  </a:moveTo>
                  <a:cubicBezTo>
                    <a:pt x="129" y="236"/>
                    <a:pt x="128" y="238"/>
                    <a:pt x="130" y="240"/>
                  </a:cubicBezTo>
                  <a:cubicBezTo>
                    <a:pt x="133" y="243"/>
                    <a:pt x="135" y="239"/>
                    <a:pt x="137" y="241"/>
                  </a:cubicBezTo>
                  <a:cubicBezTo>
                    <a:pt x="139" y="244"/>
                    <a:pt x="141" y="239"/>
                    <a:pt x="139" y="235"/>
                  </a:cubicBezTo>
                  <a:cubicBezTo>
                    <a:pt x="136" y="229"/>
                    <a:pt x="136" y="227"/>
                    <a:pt x="130" y="23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57" name="Freeform 60"/>
            <p:cNvSpPr>
              <a:spLocks/>
            </p:cNvSpPr>
            <p:nvPr/>
          </p:nvSpPr>
          <p:spPr bwMode="auto">
            <a:xfrm>
              <a:off x="898" y="3826"/>
              <a:ext cx="160" cy="213"/>
            </a:xfrm>
            <a:custGeom>
              <a:avLst/>
              <a:gdLst>
                <a:gd name="T0" fmla="*/ 4 w 77"/>
                <a:gd name="T1" fmla="*/ 70 h 102"/>
                <a:gd name="T2" fmla="*/ 6 w 77"/>
                <a:gd name="T3" fmla="*/ 70 h 102"/>
                <a:gd name="T4" fmla="*/ 12 w 77"/>
                <a:gd name="T5" fmla="*/ 71 h 102"/>
                <a:gd name="T6" fmla="*/ 16 w 77"/>
                <a:gd name="T7" fmla="*/ 73 h 102"/>
                <a:gd name="T8" fmla="*/ 22 w 77"/>
                <a:gd name="T9" fmla="*/ 82 h 102"/>
                <a:gd name="T10" fmla="*/ 27 w 77"/>
                <a:gd name="T11" fmla="*/ 81 h 102"/>
                <a:gd name="T12" fmla="*/ 33 w 77"/>
                <a:gd name="T13" fmla="*/ 85 h 102"/>
                <a:gd name="T14" fmla="*/ 33 w 77"/>
                <a:gd name="T15" fmla="*/ 89 h 102"/>
                <a:gd name="T16" fmla="*/ 33 w 77"/>
                <a:gd name="T17" fmla="*/ 90 h 102"/>
                <a:gd name="T18" fmla="*/ 32 w 77"/>
                <a:gd name="T19" fmla="*/ 90 h 102"/>
                <a:gd name="T20" fmla="*/ 36 w 77"/>
                <a:gd name="T21" fmla="*/ 92 h 102"/>
                <a:gd name="T22" fmla="*/ 39 w 77"/>
                <a:gd name="T23" fmla="*/ 95 h 102"/>
                <a:gd name="T24" fmla="*/ 39 w 77"/>
                <a:gd name="T25" fmla="*/ 101 h 102"/>
                <a:gd name="T26" fmla="*/ 41 w 77"/>
                <a:gd name="T27" fmla="*/ 101 h 102"/>
                <a:gd name="T28" fmla="*/ 45 w 77"/>
                <a:gd name="T29" fmla="*/ 96 h 102"/>
                <a:gd name="T30" fmla="*/ 51 w 77"/>
                <a:gd name="T31" fmla="*/ 102 h 102"/>
                <a:gd name="T32" fmla="*/ 56 w 77"/>
                <a:gd name="T33" fmla="*/ 102 h 102"/>
                <a:gd name="T34" fmla="*/ 56 w 77"/>
                <a:gd name="T35" fmla="*/ 102 h 102"/>
                <a:gd name="T36" fmla="*/ 57 w 77"/>
                <a:gd name="T37" fmla="*/ 98 h 102"/>
                <a:gd name="T38" fmla="*/ 56 w 77"/>
                <a:gd name="T39" fmla="*/ 92 h 102"/>
                <a:gd name="T40" fmla="*/ 61 w 77"/>
                <a:gd name="T41" fmla="*/ 91 h 102"/>
                <a:gd name="T42" fmla="*/ 63 w 77"/>
                <a:gd name="T43" fmla="*/ 84 h 102"/>
                <a:gd name="T44" fmla="*/ 71 w 77"/>
                <a:gd name="T45" fmla="*/ 85 h 102"/>
                <a:gd name="T46" fmla="*/ 77 w 77"/>
                <a:gd name="T47" fmla="*/ 81 h 102"/>
                <a:gd name="T48" fmla="*/ 77 w 77"/>
                <a:gd name="T49" fmla="*/ 80 h 102"/>
                <a:gd name="T50" fmla="*/ 76 w 77"/>
                <a:gd name="T51" fmla="*/ 71 h 102"/>
                <a:gd name="T52" fmla="*/ 74 w 77"/>
                <a:gd name="T53" fmla="*/ 64 h 102"/>
                <a:gd name="T54" fmla="*/ 69 w 77"/>
                <a:gd name="T55" fmla="*/ 55 h 102"/>
                <a:gd name="T56" fmla="*/ 61 w 77"/>
                <a:gd name="T57" fmla="*/ 44 h 102"/>
                <a:gd name="T58" fmla="*/ 62 w 77"/>
                <a:gd name="T59" fmla="*/ 34 h 102"/>
                <a:gd name="T60" fmla="*/ 56 w 77"/>
                <a:gd name="T61" fmla="*/ 27 h 102"/>
                <a:gd name="T62" fmla="*/ 51 w 77"/>
                <a:gd name="T63" fmla="*/ 17 h 102"/>
                <a:gd name="T64" fmla="*/ 42 w 77"/>
                <a:gd name="T65" fmla="*/ 16 h 102"/>
                <a:gd name="T66" fmla="*/ 36 w 77"/>
                <a:gd name="T67" fmla="*/ 10 h 102"/>
                <a:gd name="T68" fmla="*/ 30 w 77"/>
                <a:gd name="T69" fmla="*/ 7 h 102"/>
                <a:gd name="T70" fmla="*/ 23 w 77"/>
                <a:gd name="T71" fmla="*/ 1 h 102"/>
                <a:gd name="T72" fmla="*/ 15 w 77"/>
                <a:gd name="T73" fmla="*/ 5 h 102"/>
                <a:gd name="T74" fmla="*/ 6 w 77"/>
                <a:gd name="T75" fmla="*/ 3 h 102"/>
                <a:gd name="T76" fmla="*/ 5 w 77"/>
                <a:gd name="T77" fmla="*/ 10 h 102"/>
                <a:gd name="T78" fmla="*/ 7 w 77"/>
                <a:gd name="T79" fmla="*/ 16 h 102"/>
                <a:gd name="T80" fmla="*/ 7 w 77"/>
                <a:gd name="T81" fmla="*/ 21 h 102"/>
                <a:gd name="T82" fmla="*/ 9 w 77"/>
                <a:gd name="T83" fmla="*/ 27 h 102"/>
                <a:gd name="T84" fmla="*/ 0 w 77"/>
                <a:gd name="T85" fmla="*/ 32 h 102"/>
                <a:gd name="T86" fmla="*/ 0 w 77"/>
                <a:gd name="T87" fmla="*/ 40 h 102"/>
                <a:gd name="T88" fmla="*/ 2 w 77"/>
                <a:gd name="T89" fmla="*/ 41 h 102"/>
                <a:gd name="T90" fmla="*/ 3 w 77"/>
                <a:gd name="T91" fmla="*/ 44 h 102"/>
                <a:gd name="T92" fmla="*/ 5 w 77"/>
                <a:gd name="T93" fmla="*/ 49 h 102"/>
                <a:gd name="T94" fmla="*/ 9 w 77"/>
                <a:gd name="T95" fmla="*/ 55 h 102"/>
                <a:gd name="T96" fmla="*/ 3 w 77"/>
                <a:gd name="T97" fmla="*/ 57 h 102"/>
                <a:gd name="T98" fmla="*/ 3 w 77"/>
                <a:gd name="T99" fmla="*/ 60 h 102"/>
                <a:gd name="T100" fmla="*/ 6 w 77"/>
                <a:gd name="T101" fmla="*/ 64 h 102"/>
                <a:gd name="T102" fmla="*/ 5 w 77"/>
                <a:gd name="T103" fmla="*/ 68 h 102"/>
                <a:gd name="T104" fmla="*/ 4 w 77"/>
                <a:gd name="T105" fmla="*/ 7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 h="102">
                  <a:moveTo>
                    <a:pt x="4" y="70"/>
                  </a:moveTo>
                  <a:cubicBezTo>
                    <a:pt x="6" y="70"/>
                    <a:pt x="6" y="70"/>
                    <a:pt x="6" y="70"/>
                  </a:cubicBezTo>
                  <a:cubicBezTo>
                    <a:pt x="12" y="71"/>
                    <a:pt x="12" y="71"/>
                    <a:pt x="12" y="71"/>
                  </a:cubicBezTo>
                  <a:cubicBezTo>
                    <a:pt x="16" y="73"/>
                    <a:pt x="16" y="73"/>
                    <a:pt x="16" y="73"/>
                  </a:cubicBezTo>
                  <a:cubicBezTo>
                    <a:pt x="22" y="82"/>
                    <a:pt x="22" y="82"/>
                    <a:pt x="22" y="82"/>
                  </a:cubicBezTo>
                  <a:cubicBezTo>
                    <a:pt x="27" y="81"/>
                    <a:pt x="27" y="81"/>
                    <a:pt x="27" y="81"/>
                  </a:cubicBezTo>
                  <a:cubicBezTo>
                    <a:pt x="33" y="85"/>
                    <a:pt x="33" y="85"/>
                    <a:pt x="33" y="85"/>
                  </a:cubicBezTo>
                  <a:cubicBezTo>
                    <a:pt x="33" y="89"/>
                    <a:pt x="33" y="89"/>
                    <a:pt x="33" y="89"/>
                  </a:cubicBezTo>
                  <a:cubicBezTo>
                    <a:pt x="33" y="90"/>
                    <a:pt x="33" y="90"/>
                    <a:pt x="33" y="90"/>
                  </a:cubicBezTo>
                  <a:cubicBezTo>
                    <a:pt x="32" y="90"/>
                    <a:pt x="32" y="90"/>
                    <a:pt x="32" y="90"/>
                  </a:cubicBezTo>
                  <a:cubicBezTo>
                    <a:pt x="36" y="92"/>
                    <a:pt x="36" y="92"/>
                    <a:pt x="36" y="92"/>
                  </a:cubicBezTo>
                  <a:cubicBezTo>
                    <a:pt x="39" y="95"/>
                    <a:pt x="39" y="95"/>
                    <a:pt x="39" y="95"/>
                  </a:cubicBezTo>
                  <a:cubicBezTo>
                    <a:pt x="39" y="101"/>
                    <a:pt x="39" y="101"/>
                    <a:pt x="39" y="101"/>
                  </a:cubicBezTo>
                  <a:cubicBezTo>
                    <a:pt x="40" y="101"/>
                    <a:pt x="40" y="101"/>
                    <a:pt x="41" y="101"/>
                  </a:cubicBezTo>
                  <a:cubicBezTo>
                    <a:pt x="42" y="100"/>
                    <a:pt x="45" y="96"/>
                    <a:pt x="45" y="96"/>
                  </a:cubicBezTo>
                  <a:cubicBezTo>
                    <a:pt x="45" y="96"/>
                    <a:pt x="50" y="102"/>
                    <a:pt x="51" y="102"/>
                  </a:cubicBezTo>
                  <a:cubicBezTo>
                    <a:pt x="51" y="102"/>
                    <a:pt x="53" y="102"/>
                    <a:pt x="56" y="102"/>
                  </a:cubicBezTo>
                  <a:cubicBezTo>
                    <a:pt x="56" y="102"/>
                    <a:pt x="56" y="102"/>
                    <a:pt x="56" y="102"/>
                  </a:cubicBezTo>
                  <a:cubicBezTo>
                    <a:pt x="56" y="102"/>
                    <a:pt x="59" y="100"/>
                    <a:pt x="57" y="98"/>
                  </a:cubicBezTo>
                  <a:cubicBezTo>
                    <a:pt x="56" y="95"/>
                    <a:pt x="55" y="92"/>
                    <a:pt x="56" y="92"/>
                  </a:cubicBezTo>
                  <a:cubicBezTo>
                    <a:pt x="57" y="92"/>
                    <a:pt x="61" y="92"/>
                    <a:pt x="61" y="91"/>
                  </a:cubicBezTo>
                  <a:cubicBezTo>
                    <a:pt x="61" y="89"/>
                    <a:pt x="62" y="84"/>
                    <a:pt x="63" y="84"/>
                  </a:cubicBezTo>
                  <a:cubicBezTo>
                    <a:pt x="65" y="84"/>
                    <a:pt x="68" y="87"/>
                    <a:pt x="71" y="85"/>
                  </a:cubicBezTo>
                  <a:cubicBezTo>
                    <a:pt x="72" y="84"/>
                    <a:pt x="74" y="82"/>
                    <a:pt x="77" y="81"/>
                  </a:cubicBezTo>
                  <a:cubicBezTo>
                    <a:pt x="77" y="80"/>
                    <a:pt x="77" y="80"/>
                    <a:pt x="77" y="80"/>
                  </a:cubicBezTo>
                  <a:cubicBezTo>
                    <a:pt x="77" y="80"/>
                    <a:pt x="77" y="73"/>
                    <a:pt x="76" y="71"/>
                  </a:cubicBezTo>
                  <a:cubicBezTo>
                    <a:pt x="76" y="70"/>
                    <a:pt x="74" y="67"/>
                    <a:pt x="74" y="64"/>
                  </a:cubicBezTo>
                  <a:cubicBezTo>
                    <a:pt x="74" y="61"/>
                    <a:pt x="70" y="60"/>
                    <a:pt x="69" y="55"/>
                  </a:cubicBezTo>
                  <a:cubicBezTo>
                    <a:pt x="68" y="50"/>
                    <a:pt x="61" y="48"/>
                    <a:pt x="61" y="44"/>
                  </a:cubicBezTo>
                  <a:cubicBezTo>
                    <a:pt x="62" y="41"/>
                    <a:pt x="65" y="37"/>
                    <a:pt x="62" y="34"/>
                  </a:cubicBezTo>
                  <a:cubicBezTo>
                    <a:pt x="59" y="30"/>
                    <a:pt x="58" y="33"/>
                    <a:pt x="56" y="27"/>
                  </a:cubicBezTo>
                  <a:cubicBezTo>
                    <a:pt x="54" y="21"/>
                    <a:pt x="54" y="19"/>
                    <a:pt x="51" y="17"/>
                  </a:cubicBezTo>
                  <a:cubicBezTo>
                    <a:pt x="49" y="16"/>
                    <a:pt x="45" y="18"/>
                    <a:pt x="42" y="16"/>
                  </a:cubicBezTo>
                  <a:cubicBezTo>
                    <a:pt x="40" y="13"/>
                    <a:pt x="39" y="10"/>
                    <a:pt x="36" y="10"/>
                  </a:cubicBezTo>
                  <a:cubicBezTo>
                    <a:pt x="33" y="11"/>
                    <a:pt x="32" y="12"/>
                    <a:pt x="30" y="7"/>
                  </a:cubicBezTo>
                  <a:cubicBezTo>
                    <a:pt x="27" y="3"/>
                    <a:pt x="27" y="1"/>
                    <a:pt x="23" y="1"/>
                  </a:cubicBezTo>
                  <a:cubicBezTo>
                    <a:pt x="20" y="2"/>
                    <a:pt x="18" y="6"/>
                    <a:pt x="15" y="5"/>
                  </a:cubicBezTo>
                  <a:cubicBezTo>
                    <a:pt x="12" y="4"/>
                    <a:pt x="9" y="0"/>
                    <a:pt x="6" y="3"/>
                  </a:cubicBezTo>
                  <a:cubicBezTo>
                    <a:pt x="3" y="6"/>
                    <a:pt x="7" y="9"/>
                    <a:pt x="5" y="10"/>
                  </a:cubicBezTo>
                  <a:cubicBezTo>
                    <a:pt x="3" y="12"/>
                    <a:pt x="6" y="15"/>
                    <a:pt x="7" y="16"/>
                  </a:cubicBezTo>
                  <a:cubicBezTo>
                    <a:pt x="8" y="17"/>
                    <a:pt x="8" y="20"/>
                    <a:pt x="7" y="21"/>
                  </a:cubicBezTo>
                  <a:cubicBezTo>
                    <a:pt x="6" y="23"/>
                    <a:pt x="10" y="26"/>
                    <a:pt x="9" y="27"/>
                  </a:cubicBezTo>
                  <a:cubicBezTo>
                    <a:pt x="8" y="28"/>
                    <a:pt x="0" y="32"/>
                    <a:pt x="0" y="32"/>
                  </a:cubicBezTo>
                  <a:cubicBezTo>
                    <a:pt x="0" y="32"/>
                    <a:pt x="0" y="37"/>
                    <a:pt x="0" y="40"/>
                  </a:cubicBezTo>
                  <a:cubicBezTo>
                    <a:pt x="2" y="41"/>
                    <a:pt x="2" y="41"/>
                    <a:pt x="2" y="41"/>
                  </a:cubicBezTo>
                  <a:cubicBezTo>
                    <a:pt x="3" y="44"/>
                    <a:pt x="3" y="44"/>
                    <a:pt x="3" y="44"/>
                  </a:cubicBezTo>
                  <a:cubicBezTo>
                    <a:pt x="5" y="49"/>
                    <a:pt x="5" y="49"/>
                    <a:pt x="5" y="49"/>
                  </a:cubicBezTo>
                  <a:cubicBezTo>
                    <a:pt x="9" y="55"/>
                    <a:pt x="9" y="55"/>
                    <a:pt x="9" y="55"/>
                  </a:cubicBezTo>
                  <a:cubicBezTo>
                    <a:pt x="9" y="55"/>
                    <a:pt x="3" y="56"/>
                    <a:pt x="3" y="57"/>
                  </a:cubicBezTo>
                  <a:cubicBezTo>
                    <a:pt x="2" y="58"/>
                    <a:pt x="3" y="60"/>
                    <a:pt x="3" y="60"/>
                  </a:cubicBezTo>
                  <a:cubicBezTo>
                    <a:pt x="3" y="60"/>
                    <a:pt x="6" y="64"/>
                    <a:pt x="6" y="64"/>
                  </a:cubicBezTo>
                  <a:cubicBezTo>
                    <a:pt x="5" y="68"/>
                    <a:pt x="5" y="68"/>
                    <a:pt x="5" y="68"/>
                  </a:cubicBezTo>
                  <a:lnTo>
                    <a:pt x="4" y="7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58" name="Freeform 61"/>
            <p:cNvSpPr>
              <a:spLocks noEditPoints="1"/>
            </p:cNvSpPr>
            <p:nvPr/>
          </p:nvSpPr>
          <p:spPr bwMode="auto">
            <a:xfrm>
              <a:off x="762" y="3691"/>
              <a:ext cx="186" cy="231"/>
            </a:xfrm>
            <a:custGeom>
              <a:avLst/>
              <a:gdLst>
                <a:gd name="T0" fmla="*/ 88 w 89"/>
                <a:gd name="T1" fmla="*/ 67 h 111"/>
                <a:gd name="T2" fmla="*/ 80 w 89"/>
                <a:gd name="T3" fmla="*/ 70 h 111"/>
                <a:gd name="T4" fmla="*/ 71 w 89"/>
                <a:gd name="T5" fmla="*/ 68 h 111"/>
                <a:gd name="T6" fmla="*/ 70 w 89"/>
                <a:gd name="T7" fmla="*/ 75 h 111"/>
                <a:gd name="T8" fmla="*/ 72 w 89"/>
                <a:gd name="T9" fmla="*/ 81 h 111"/>
                <a:gd name="T10" fmla="*/ 72 w 89"/>
                <a:gd name="T11" fmla="*/ 86 h 111"/>
                <a:gd name="T12" fmla="*/ 74 w 89"/>
                <a:gd name="T13" fmla="*/ 92 h 111"/>
                <a:gd name="T14" fmla="*/ 65 w 89"/>
                <a:gd name="T15" fmla="*/ 97 h 111"/>
                <a:gd name="T16" fmla="*/ 64 w 89"/>
                <a:gd name="T17" fmla="*/ 106 h 111"/>
                <a:gd name="T18" fmla="*/ 59 w 89"/>
                <a:gd name="T19" fmla="*/ 111 h 111"/>
                <a:gd name="T20" fmla="*/ 51 w 89"/>
                <a:gd name="T21" fmla="*/ 109 h 111"/>
                <a:gd name="T22" fmla="*/ 46 w 89"/>
                <a:gd name="T23" fmla="*/ 103 h 111"/>
                <a:gd name="T24" fmla="*/ 39 w 89"/>
                <a:gd name="T25" fmla="*/ 107 h 111"/>
                <a:gd name="T26" fmla="*/ 33 w 89"/>
                <a:gd name="T27" fmla="*/ 110 h 111"/>
                <a:gd name="T28" fmla="*/ 31 w 89"/>
                <a:gd name="T29" fmla="*/ 111 h 111"/>
                <a:gd name="T30" fmla="*/ 22 w 89"/>
                <a:gd name="T31" fmla="*/ 103 h 111"/>
                <a:gd name="T32" fmla="*/ 18 w 89"/>
                <a:gd name="T33" fmla="*/ 104 h 111"/>
                <a:gd name="T34" fmla="*/ 18 w 89"/>
                <a:gd name="T35" fmla="*/ 98 h 111"/>
                <a:gd name="T36" fmla="*/ 17 w 89"/>
                <a:gd name="T37" fmla="*/ 74 h 111"/>
                <a:gd name="T38" fmla="*/ 8 w 89"/>
                <a:gd name="T39" fmla="*/ 55 h 111"/>
                <a:gd name="T40" fmla="*/ 7 w 89"/>
                <a:gd name="T41" fmla="*/ 42 h 111"/>
                <a:gd name="T42" fmla="*/ 2 w 89"/>
                <a:gd name="T43" fmla="*/ 32 h 111"/>
                <a:gd name="T44" fmla="*/ 3 w 89"/>
                <a:gd name="T45" fmla="*/ 22 h 111"/>
                <a:gd name="T46" fmla="*/ 6 w 89"/>
                <a:gd name="T47" fmla="*/ 14 h 111"/>
                <a:gd name="T48" fmla="*/ 13 w 89"/>
                <a:gd name="T49" fmla="*/ 21 h 111"/>
                <a:gd name="T50" fmla="*/ 21 w 89"/>
                <a:gd name="T51" fmla="*/ 25 h 111"/>
                <a:gd name="T52" fmla="*/ 26 w 89"/>
                <a:gd name="T53" fmla="*/ 19 h 111"/>
                <a:gd name="T54" fmla="*/ 38 w 89"/>
                <a:gd name="T55" fmla="*/ 18 h 111"/>
                <a:gd name="T56" fmla="*/ 47 w 89"/>
                <a:gd name="T57" fmla="*/ 18 h 111"/>
                <a:gd name="T58" fmla="*/ 43 w 89"/>
                <a:gd name="T59" fmla="*/ 4 h 111"/>
                <a:gd name="T60" fmla="*/ 54 w 89"/>
                <a:gd name="T61" fmla="*/ 5 h 111"/>
                <a:gd name="T62" fmla="*/ 61 w 89"/>
                <a:gd name="T63" fmla="*/ 3 h 111"/>
                <a:gd name="T64" fmla="*/ 61 w 89"/>
                <a:gd name="T65" fmla="*/ 3 h 111"/>
                <a:gd name="T66" fmla="*/ 64 w 89"/>
                <a:gd name="T67" fmla="*/ 20 h 111"/>
                <a:gd name="T68" fmla="*/ 72 w 89"/>
                <a:gd name="T69" fmla="*/ 21 h 111"/>
                <a:gd name="T70" fmla="*/ 82 w 89"/>
                <a:gd name="T71" fmla="*/ 31 h 111"/>
                <a:gd name="T72" fmla="*/ 80 w 89"/>
                <a:gd name="T73" fmla="*/ 35 h 111"/>
                <a:gd name="T74" fmla="*/ 78 w 89"/>
                <a:gd name="T75" fmla="*/ 43 h 111"/>
                <a:gd name="T76" fmla="*/ 89 w 89"/>
                <a:gd name="T77" fmla="*/ 55 h 111"/>
                <a:gd name="T78" fmla="*/ 88 w 89"/>
                <a:gd name="T79" fmla="*/ 67 h 111"/>
                <a:gd name="T80" fmla="*/ 28 w 89"/>
                <a:gd name="T81" fmla="*/ 53 h 111"/>
                <a:gd name="T82" fmla="*/ 29 w 89"/>
                <a:gd name="T83" fmla="*/ 62 h 111"/>
                <a:gd name="T84" fmla="*/ 36 w 89"/>
                <a:gd name="T85" fmla="*/ 67 h 111"/>
                <a:gd name="T86" fmla="*/ 44 w 89"/>
                <a:gd name="T87" fmla="*/ 71 h 111"/>
                <a:gd name="T88" fmla="*/ 38 w 89"/>
                <a:gd name="T89" fmla="*/ 76 h 111"/>
                <a:gd name="T90" fmla="*/ 36 w 89"/>
                <a:gd name="T91" fmla="*/ 84 h 111"/>
                <a:gd name="T92" fmla="*/ 34 w 89"/>
                <a:gd name="T93" fmla="*/ 90 h 111"/>
                <a:gd name="T94" fmla="*/ 24 w 89"/>
                <a:gd name="T95" fmla="*/ 91 h 111"/>
                <a:gd name="T96" fmla="*/ 30 w 89"/>
                <a:gd name="T97" fmla="*/ 101 h 111"/>
                <a:gd name="T98" fmla="*/ 39 w 89"/>
                <a:gd name="T99" fmla="*/ 94 h 111"/>
                <a:gd name="T100" fmla="*/ 50 w 89"/>
                <a:gd name="T101" fmla="*/ 85 h 111"/>
                <a:gd name="T102" fmla="*/ 54 w 89"/>
                <a:gd name="T103" fmla="*/ 79 h 111"/>
                <a:gd name="T104" fmla="*/ 50 w 89"/>
                <a:gd name="T105" fmla="*/ 67 h 111"/>
                <a:gd name="T106" fmla="*/ 43 w 89"/>
                <a:gd name="T107" fmla="*/ 60 h 111"/>
                <a:gd name="T108" fmla="*/ 34 w 89"/>
                <a:gd name="T109" fmla="*/ 55 h 111"/>
                <a:gd name="T110" fmla="*/ 28 w 89"/>
                <a:gd name="T11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11">
                  <a:moveTo>
                    <a:pt x="88" y="67"/>
                  </a:moveTo>
                  <a:cubicBezTo>
                    <a:pt x="85" y="68"/>
                    <a:pt x="82" y="71"/>
                    <a:pt x="80" y="70"/>
                  </a:cubicBezTo>
                  <a:cubicBezTo>
                    <a:pt x="77" y="69"/>
                    <a:pt x="74" y="65"/>
                    <a:pt x="71" y="68"/>
                  </a:cubicBezTo>
                  <a:cubicBezTo>
                    <a:pt x="68" y="71"/>
                    <a:pt x="72" y="74"/>
                    <a:pt x="70" y="75"/>
                  </a:cubicBezTo>
                  <a:cubicBezTo>
                    <a:pt x="68" y="77"/>
                    <a:pt x="71" y="80"/>
                    <a:pt x="72" y="81"/>
                  </a:cubicBezTo>
                  <a:cubicBezTo>
                    <a:pt x="73" y="82"/>
                    <a:pt x="73" y="85"/>
                    <a:pt x="72" y="86"/>
                  </a:cubicBezTo>
                  <a:cubicBezTo>
                    <a:pt x="71" y="88"/>
                    <a:pt x="75" y="91"/>
                    <a:pt x="74" y="92"/>
                  </a:cubicBezTo>
                  <a:cubicBezTo>
                    <a:pt x="73" y="93"/>
                    <a:pt x="65" y="97"/>
                    <a:pt x="65" y="97"/>
                  </a:cubicBezTo>
                  <a:cubicBezTo>
                    <a:pt x="65" y="97"/>
                    <a:pt x="66" y="104"/>
                    <a:pt x="64" y="106"/>
                  </a:cubicBezTo>
                  <a:cubicBezTo>
                    <a:pt x="63" y="109"/>
                    <a:pt x="60" y="111"/>
                    <a:pt x="59" y="111"/>
                  </a:cubicBezTo>
                  <a:cubicBezTo>
                    <a:pt x="57" y="111"/>
                    <a:pt x="52" y="111"/>
                    <a:pt x="51" y="109"/>
                  </a:cubicBezTo>
                  <a:cubicBezTo>
                    <a:pt x="50" y="108"/>
                    <a:pt x="48" y="103"/>
                    <a:pt x="46" y="103"/>
                  </a:cubicBezTo>
                  <a:cubicBezTo>
                    <a:pt x="44" y="104"/>
                    <a:pt x="40" y="106"/>
                    <a:pt x="39" y="107"/>
                  </a:cubicBezTo>
                  <a:cubicBezTo>
                    <a:pt x="38" y="107"/>
                    <a:pt x="34" y="108"/>
                    <a:pt x="33" y="110"/>
                  </a:cubicBezTo>
                  <a:cubicBezTo>
                    <a:pt x="32" y="110"/>
                    <a:pt x="32" y="111"/>
                    <a:pt x="31" y="111"/>
                  </a:cubicBezTo>
                  <a:cubicBezTo>
                    <a:pt x="28" y="108"/>
                    <a:pt x="24" y="105"/>
                    <a:pt x="22" y="103"/>
                  </a:cubicBezTo>
                  <a:cubicBezTo>
                    <a:pt x="22" y="102"/>
                    <a:pt x="20" y="103"/>
                    <a:pt x="18" y="104"/>
                  </a:cubicBezTo>
                  <a:cubicBezTo>
                    <a:pt x="18" y="102"/>
                    <a:pt x="18" y="100"/>
                    <a:pt x="18" y="98"/>
                  </a:cubicBezTo>
                  <a:cubicBezTo>
                    <a:pt x="18" y="93"/>
                    <a:pt x="18" y="80"/>
                    <a:pt x="17" y="74"/>
                  </a:cubicBezTo>
                  <a:cubicBezTo>
                    <a:pt x="17" y="69"/>
                    <a:pt x="9" y="58"/>
                    <a:pt x="8" y="55"/>
                  </a:cubicBezTo>
                  <a:cubicBezTo>
                    <a:pt x="8" y="51"/>
                    <a:pt x="11" y="46"/>
                    <a:pt x="7" y="42"/>
                  </a:cubicBezTo>
                  <a:cubicBezTo>
                    <a:pt x="4" y="39"/>
                    <a:pt x="0" y="36"/>
                    <a:pt x="2" y="32"/>
                  </a:cubicBezTo>
                  <a:cubicBezTo>
                    <a:pt x="4" y="28"/>
                    <a:pt x="6" y="25"/>
                    <a:pt x="3" y="22"/>
                  </a:cubicBezTo>
                  <a:cubicBezTo>
                    <a:pt x="0" y="19"/>
                    <a:pt x="4" y="14"/>
                    <a:pt x="6" y="14"/>
                  </a:cubicBezTo>
                  <a:cubicBezTo>
                    <a:pt x="9" y="14"/>
                    <a:pt x="12" y="17"/>
                    <a:pt x="13" y="21"/>
                  </a:cubicBezTo>
                  <a:cubicBezTo>
                    <a:pt x="14" y="26"/>
                    <a:pt x="21" y="29"/>
                    <a:pt x="21" y="25"/>
                  </a:cubicBezTo>
                  <a:cubicBezTo>
                    <a:pt x="22" y="21"/>
                    <a:pt x="22" y="19"/>
                    <a:pt x="26" y="19"/>
                  </a:cubicBezTo>
                  <a:cubicBezTo>
                    <a:pt x="30" y="19"/>
                    <a:pt x="35" y="20"/>
                    <a:pt x="38" y="18"/>
                  </a:cubicBezTo>
                  <a:cubicBezTo>
                    <a:pt x="41" y="16"/>
                    <a:pt x="48" y="25"/>
                    <a:pt x="47" y="18"/>
                  </a:cubicBezTo>
                  <a:cubicBezTo>
                    <a:pt x="45" y="11"/>
                    <a:pt x="41" y="7"/>
                    <a:pt x="43" y="4"/>
                  </a:cubicBezTo>
                  <a:cubicBezTo>
                    <a:pt x="46" y="1"/>
                    <a:pt x="54" y="0"/>
                    <a:pt x="54" y="5"/>
                  </a:cubicBezTo>
                  <a:cubicBezTo>
                    <a:pt x="55" y="9"/>
                    <a:pt x="59" y="4"/>
                    <a:pt x="61" y="3"/>
                  </a:cubicBezTo>
                  <a:cubicBezTo>
                    <a:pt x="61" y="3"/>
                    <a:pt x="61" y="3"/>
                    <a:pt x="61" y="3"/>
                  </a:cubicBezTo>
                  <a:cubicBezTo>
                    <a:pt x="62" y="8"/>
                    <a:pt x="64" y="19"/>
                    <a:pt x="64" y="20"/>
                  </a:cubicBezTo>
                  <a:cubicBezTo>
                    <a:pt x="65" y="22"/>
                    <a:pt x="70" y="22"/>
                    <a:pt x="72" y="21"/>
                  </a:cubicBezTo>
                  <a:cubicBezTo>
                    <a:pt x="75" y="20"/>
                    <a:pt x="82" y="31"/>
                    <a:pt x="82" y="31"/>
                  </a:cubicBezTo>
                  <a:cubicBezTo>
                    <a:pt x="82" y="31"/>
                    <a:pt x="80" y="34"/>
                    <a:pt x="80" y="35"/>
                  </a:cubicBezTo>
                  <a:cubicBezTo>
                    <a:pt x="80" y="36"/>
                    <a:pt x="80" y="43"/>
                    <a:pt x="78" y="43"/>
                  </a:cubicBezTo>
                  <a:cubicBezTo>
                    <a:pt x="77" y="43"/>
                    <a:pt x="89" y="55"/>
                    <a:pt x="89" y="55"/>
                  </a:cubicBezTo>
                  <a:cubicBezTo>
                    <a:pt x="88" y="67"/>
                    <a:pt x="88" y="67"/>
                    <a:pt x="88" y="67"/>
                  </a:cubicBezTo>
                  <a:close/>
                  <a:moveTo>
                    <a:pt x="28" y="53"/>
                  </a:moveTo>
                  <a:cubicBezTo>
                    <a:pt x="27" y="59"/>
                    <a:pt x="28" y="60"/>
                    <a:pt x="29" y="62"/>
                  </a:cubicBezTo>
                  <a:cubicBezTo>
                    <a:pt x="30" y="65"/>
                    <a:pt x="32" y="66"/>
                    <a:pt x="36" y="67"/>
                  </a:cubicBezTo>
                  <a:cubicBezTo>
                    <a:pt x="40" y="68"/>
                    <a:pt x="45" y="67"/>
                    <a:pt x="44" y="71"/>
                  </a:cubicBezTo>
                  <a:cubicBezTo>
                    <a:pt x="43" y="75"/>
                    <a:pt x="41" y="73"/>
                    <a:pt x="38" y="76"/>
                  </a:cubicBezTo>
                  <a:cubicBezTo>
                    <a:pt x="36" y="79"/>
                    <a:pt x="36" y="83"/>
                    <a:pt x="36" y="84"/>
                  </a:cubicBezTo>
                  <a:cubicBezTo>
                    <a:pt x="37" y="85"/>
                    <a:pt x="39" y="90"/>
                    <a:pt x="34" y="90"/>
                  </a:cubicBezTo>
                  <a:cubicBezTo>
                    <a:pt x="29" y="90"/>
                    <a:pt x="24" y="88"/>
                    <a:pt x="24" y="91"/>
                  </a:cubicBezTo>
                  <a:cubicBezTo>
                    <a:pt x="24" y="93"/>
                    <a:pt x="30" y="101"/>
                    <a:pt x="30" y="101"/>
                  </a:cubicBezTo>
                  <a:cubicBezTo>
                    <a:pt x="30" y="101"/>
                    <a:pt x="37" y="98"/>
                    <a:pt x="39" y="94"/>
                  </a:cubicBezTo>
                  <a:cubicBezTo>
                    <a:pt x="41" y="89"/>
                    <a:pt x="49" y="81"/>
                    <a:pt x="50" y="85"/>
                  </a:cubicBezTo>
                  <a:cubicBezTo>
                    <a:pt x="51" y="88"/>
                    <a:pt x="54" y="84"/>
                    <a:pt x="54" y="79"/>
                  </a:cubicBezTo>
                  <a:cubicBezTo>
                    <a:pt x="55" y="73"/>
                    <a:pt x="55" y="72"/>
                    <a:pt x="50" y="67"/>
                  </a:cubicBezTo>
                  <a:cubicBezTo>
                    <a:pt x="45" y="62"/>
                    <a:pt x="49" y="61"/>
                    <a:pt x="43" y="60"/>
                  </a:cubicBezTo>
                  <a:cubicBezTo>
                    <a:pt x="38" y="59"/>
                    <a:pt x="34" y="57"/>
                    <a:pt x="34" y="55"/>
                  </a:cubicBezTo>
                  <a:cubicBezTo>
                    <a:pt x="34" y="53"/>
                    <a:pt x="28" y="53"/>
                    <a:pt x="28" y="5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59" name="Freeform 62"/>
            <p:cNvSpPr>
              <a:spLocks/>
            </p:cNvSpPr>
            <p:nvPr/>
          </p:nvSpPr>
          <p:spPr bwMode="auto">
            <a:xfrm>
              <a:off x="1715" y="3311"/>
              <a:ext cx="289" cy="330"/>
            </a:xfrm>
            <a:custGeom>
              <a:avLst/>
              <a:gdLst>
                <a:gd name="T0" fmla="*/ 64 w 289"/>
                <a:gd name="T1" fmla="*/ 32 h 330"/>
                <a:gd name="T2" fmla="*/ 68 w 289"/>
                <a:gd name="T3" fmla="*/ 19 h 330"/>
                <a:gd name="T4" fmla="*/ 68 w 289"/>
                <a:gd name="T5" fmla="*/ 3 h 330"/>
                <a:gd name="T6" fmla="*/ 89 w 289"/>
                <a:gd name="T7" fmla="*/ 5 h 330"/>
                <a:gd name="T8" fmla="*/ 100 w 289"/>
                <a:gd name="T9" fmla="*/ 0 h 330"/>
                <a:gd name="T10" fmla="*/ 110 w 289"/>
                <a:gd name="T11" fmla="*/ 23 h 330"/>
                <a:gd name="T12" fmla="*/ 131 w 289"/>
                <a:gd name="T13" fmla="*/ 25 h 330"/>
                <a:gd name="T14" fmla="*/ 162 w 289"/>
                <a:gd name="T15" fmla="*/ 36 h 330"/>
                <a:gd name="T16" fmla="*/ 183 w 289"/>
                <a:gd name="T17" fmla="*/ 34 h 330"/>
                <a:gd name="T18" fmla="*/ 198 w 289"/>
                <a:gd name="T19" fmla="*/ 42 h 330"/>
                <a:gd name="T20" fmla="*/ 225 w 289"/>
                <a:gd name="T21" fmla="*/ 36 h 330"/>
                <a:gd name="T22" fmla="*/ 287 w 289"/>
                <a:gd name="T23" fmla="*/ 59 h 330"/>
                <a:gd name="T24" fmla="*/ 275 w 289"/>
                <a:gd name="T25" fmla="*/ 80 h 330"/>
                <a:gd name="T26" fmla="*/ 264 w 289"/>
                <a:gd name="T27" fmla="*/ 111 h 330"/>
                <a:gd name="T28" fmla="*/ 218 w 289"/>
                <a:gd name="T29" fmla="*/ 151 h 330"/>
                <a:gd name="T30" fmla="*/ 208 w 289"/>
                <a:gd name="T31" fmla="*/ 180 h 330"/>
                <a:gd name="T32" fmla="*/ 216 w 289"/>
                <a:gd name="T33" fmla="*/ 205 h 330"/>
                <a:gd name="T34" fmla="*/ 214 w 289"/>
                <a:gd name="T35" fmla="*/ 230 h 330"/>
                <a:gd name="T36" fmla="*/ 185 w 289"/>
                <a:gd name="T37" fmla="*/ 244 h 330"/>
                <a:gd name="T38" fmla="*/ 179 w 289"/>
                <a:gd name="T39" fmla="*/ 265 h 330"/>
                <a:gd name="T40" fmla="*/ 154 w 289"/>
                <a:gd name="T41" fmla="*/ 265 h 330"/>
                <a:gd name="T42" fmla="*/ 137 w 289"/>
                <a:gd name="T43" fmla="*/ 288 h 330"/>
                <a:gd name="T44" fmla="*/ 106 w 289"/>
                <a:gd name="T45" fmla="*/ 292 h 330"/>
                <a:gd name="T46" fmla="*/ 87 w 289"/>
                <a:gd name="T47" fmla="*/ 328 h 330"/>
                <a:gd name="T48" fmla="*/ 68 w 289"/>
                <a:gd name="T49" fmla="*/ 328 h 330"/>
                <a:gd name="T50" fmla="*/ 50 w 289"/>
                <a:gd name="T51" fmla="*/ 307 h 330"/>
                <a:gd name="T52" fmla="*/ 31 w 289"/>
                <a:gd name="T53" fmla="*/ 294 h 330"/>
                <a:gd name="T54" fmla="*/ 16 w 289"/>
                <a:gd name="T55" fmla="*/ 273 h 330"/>
                <a:gd name="T56" fmla="*/ 6 w 289"/>
                <a:gd name="T57" fmla="*/ 276 h 330"/>
                <a:gd name="T58" fmla="*/ 0 w 289"/>
                <a:gd name="T59" fmla="*/ 248 h 330"/>
                <a:gd name="T60" fmla="*/ 29 w 289"/>
                <a:gd name="T61" fmla="*/ 213 h 330"/>
                <a:gd name="T62" fmla="*/ 41 w 289"/>
                <a:gd name="T63" fmla="*/ 186 h 330"/>
                <a:gd name="T64" fmla="*/ 31 w 289"/>
                <a:gd name="T65" fmla="*/ 151 h 330"/>
                <a:gd name="T66" fmla="*/ 60 w 289"/>
                <a:gd name="T67" fmla="*/ 142 h 330"/>
                <a:gd name="T68" fmla="*/ 62 w 289"/>
                <a:gd name="T69" fmla="*/ 117 h 330"/>
                <a:gd name="T70" fmla="*/ 66 w 289"/>
                <a:gd name="T71" fmla="*/ 96 h 330"/>
                <a:gd name="T72" fmla="*/ 91 w 289"/>
                <a:gd name="T73" fmla="*/ 61 h 330"/>
                <a:gd name="T74" fmla="*/ 56 w 289"/>
                <a:gd name="T75" fmla="*/ 3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30">
                  <a:moveTo>
                    <a:pt x="56" y="34"/>
                  </a:moveTo>
                  <a:lnTo>
                    <a:pt x="64" y="32"/>
                  </a:lnTo>
                  <a:lnTo>
                    <a:pt x="68" y="28"/>
                  </a:lnTo>
                  <a:lnTo>
                    <a:pt x="68" y="19"/>
                  </a:lnTo>
                  <a:lnTo>
                    <a:pt x="62" y="15"/>
                  </a:lnTo>
                  <a:lnTo>
                    <a:pt x="68" y="3"/>
                  </a:lnTo>
                  <a:lnTo>
                    <a:pt x="85" y="9"/>
                  </a:lnTo>
                  <a:lnTo>
                    <a:pt x="89" y="5"/>
                  </a:lnTo>
                  <a:lnTo>
                    <a:pt x="93" y="7"/>
                  </a:lnTo>
                  <a:lnTo>
                    <a:pt x="100" y="0"/>
                  </a:lnTo>
                  <a:lnTo>
                    <a:pt x="112" y="9"/>
                  </a:lnTo>
                  <a:lnTo>
                    <a:pt x="110" y="23"/>
                  </a:lnTo>
                  <a:lnTo>
                    <a:pt x="120" y="30"/>
                  </a:lnTo>
                  <a:lnTo>
                    <a:pt x="131" y="25"/>
                  </a:lnTo>
                  <a:lnTo>
                    <a:pt x="152" y="42"/>
                  </a:lnTo>
                  <a:lnTo>
                    <a:pt x="162" y="36"/>
                  </a:lnTo>
                  <a:lnTo>
                    <a:pt x="177" y="44"/>
                  </a:lnTo>
                  <a:lnTo>
                    <a:pt x="183" y="34"/>
                  </a:lnTo>
                  <a:lnTo>
                    <a:pt x="191" y="38"/>
                  </a:lnTo>
                  <a:lnTo>
                    <a:pt x="198" y="42"/>
                  </a:lnTo>
                  <a:lnTo>
                    <a:pt x="208" y="30"/>
                  </a:lnTo>
                  <a:lnTo>
                    <a:pt x="225" y="36"/>
                  </a:lnTo>
                  <a:lnTo>
                    <a:pt x="262" y="57"/>
                  </a:lnTo>
                  <a:lnTo>
                    <a:pt x="287" y="59"/>
                  </a:lnTo>
                  <a:lnTo>
                    <a:pt x="289" y="73"/>
                  </a:lnTo>
                  <a:lnTo>
                    <a:pt x="275" y="80"/>
                  </a:lnTo>
                  <a:lnTo>
                    <a:pt x="275" y="98"/>
                  </a:lnTo>
                  <a:lnTo>
                    <a:pt x="264" y="111"/>
                  </a:lnTo>
                  <a:lnTo>
                    <a:pt x="237" y="151"/>
                  </a:lnTo>
                  <a:lnTo>
                    <a:pt x="218" y="151"/>
                  </a:lnTo>
                  <a:lnTo>
                    <a:pt x="210" y="163"/>
                  </a:lnTo>
                  <a:lnTo>
                    <a:pt x="208" y="180"/>
                  </a:lnTo>
                  <a:lnTo>
                    <a:pt x="216" y="190"/>
                  </a:lnTo>
                  <a:lnTo>
                    <a:pt x="216" y="205"/>
                  </a:lnTo>
                  <a:lnTo>
                    <a:pt x="204" y="217"/>
                  </a:lnTo>
                  <a:lnTo>
                    <a:pt x="214" y="230"/>
                  </a:lnTo>
                  <a:lnTo>
                    <a:pt x="200" y="244"/>
                  </a:lnTo>
                  <a:lnTo>
                    <a:pt x="185" y="244"/>
                  </a:lnTo>
                  <a:lnTo>
                    <a:pt x="170" y="253"/>
                  </a:lnTo>
                  <a:lnTo>
                    <a:pt x="179" y="265"/>
                  </a:lnTo>
                  <a:lnTo>
                    <a:pt x="166" y="276"/>
                  </a:lnTo>
                  <a:lnTo>
                    <a:pt x="154" y="265"/>
                  </a:lnTo>
                  <a:lnTo>
                    <a:pt x="143" y="269"/>
                  </a:lnTo>
                  <a:lnTo>
                    <a:pt x="137" y="288"/>
                  </a:lnTo>
                  <a:lnTo>
                    <a:pt x="127" y="294"/>
                  </a:lnTo>
                  <a:lnTo>
                    <a:pt x="106" y="292"/>
                  </a:lnTo>
                  <a:lnTo>
                    <a:pt x="102" y="311"/>
                  </a:lnTo>
                  <a:lnTo>
                    <a:pt x="87" y="328"/>
                  </a:lnTo>
                  <a:lnTo>
                    <a:pt x="87" y="330"/>
                  </a:lnTo>
                  <a:lnTo>
                    <a:pt x="68" y="328"/>
                  </a:lnTo>
                  <a:lnTo>
                    <a:pt x="62" y="307"/>
                  </a:lnTo>
                  <a:lnTo>
                    <a:pt x="50" y="307"/>
                  </a:lnTo>
                  <a:lnTo>
                    <a:pt x="43" y="292"/>
                  </a:lnTo>
                  <a:lnTo>
                    <a:pt x="31" y="294"/>
                  </a:lnTo>
                  <a:lnTo>
                    <a:pt x="16" y="284"/>
                  </a:lnTo>
                  <a:lnTo>
                    <a:pt x="16" y="273"/>
                  </a:lnTo>
                  <a:lnTo>
                    <a:pt x="8" y="273"/>
                  </a:lnTo>
                  <a:lnTo>
                    <a:pt x="6" y="276"/>
                  </a:lnTo>
                  <a:lnTo>
                    <a:pt x="0" y="261"/>
                  </a:lnTo>
                  <a:lnTo>
                    <a:pt x="0" y="248"/>
                  </a:lnTo>
                  <a:lnTo>
                    <a:pt x="25" y="240"/>
                  </a:lnTo>
                  <a:lnTo>
                    <a:pt x="29" y="213"/>
                  </a:lnTo>
                  <a:lnTo>
                    <a:pt x="31" y="196"/>
                  </a:lnTo>
                  <a:lnTo>
                    <a:pt x="41" y="186"/>
                  </a:lnTo>
                  <a:lnTo>
                    <a:pt x="43" y="153"/>
                  </a:lnTo>
                  <a:lnTo>
                    <a:pt x="31" y="151"/>
                  </a:lnTo>
                  <a:lnTo>
                    <a:pt x="47" y="155"/>
                  </a:lnTo>
                  <a:lnTo>
                    <a:pt x="60" y="142"/>
                  </a:lnTo>
                  <a:lnTo>
                    <a:pt x="62" y="126"/>
                  </a:lnTo>
                  <a:lnTo>
                    <a:pt x="62" y="117"/>
                  </a:lnTo>
                  <a:lnTo>
                    <a:pt x="58" y="109"/>
                  </a:lnTo>
                  <a:lnTo>
                    <a:pt x="66" y="96"/>
                  </a:lnTo>
                  <a:lnTo>
                    <a:pt x="91" y="75"/>
                  </a:lnTo>
                  <a:lnTo>
                    <a:pt x="91" y="61"/>
                  </a:lnTo>
                  <a:lnTo>
                    <a:pt x="79" y="50"/>
                  </a:lnTo>
                  <a:lnTo>
                    <a:pt x="56" y="3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60" name="Freeform 63"/>
            <p:cNvSpPr>
              <a:spLocks noEditPoints="1"/>
            </p:cNvSpPr>
            <p:nvPr/>
          </p:nvSpPr>
          <p:spPr bwMode="auto">
            <a:xfrm>
              <a:off x="2632" y="2276"/>
              <a:ext cx="739" cy="1888"/>
            </a:xfrm>
            <a:custGeom>
              <a:avLst/>
              <a:gdLst>
                <a:gd name="T0" fmla="*/ 94 w 355"/>
                <a:gd name="T1" fmla="*/ 769 h 906"/>
                <a:gd name="T2" fmla="*/ 111 w 355"/>
                <a:gd name="T3" fmla="*/ 813 h 906"/>
                <a:gd name="T4" fmla="*/ 139 w 355"/>
                <a:gd name="T5" fmla="*/ 829 h 906"/>
                <a:gd name="T6" fmla="*/ 142 w 355"/>
                <a:gd name="T7" fmla="*/ 873 h 906"/>
                <a:gd name="T8" fmla="*/ 176 w 355"/>
                <a:gd name="T9" fmla="*/ 896 h 906"/>
                <a:gd name="T10" fmla="*/ 198 w 355"/>
                <a:gd name="T11" fmla="*/ 859 h 906"/>
                <a:gd name="T12" fmla="*/ 233 w 355"/>
                <a:gd name="T13" fmla="*/ 846 h 906"/>
                <a:gd name="T14" fmla="*/ 228 w 355"/>
                <a:gd name="T15" fmla="*/ 816 h 906"/>
                <a:gd name="T16" fmla="*/ 233 w 355"/>
                <a:gd name="T17" fmla="*/ 775 h 906"/>
                <a:gd name="T18" fmla="*/ 240 w 355"/>
                <a:gd name="T19" fmla="*/ 736 h 906"/>
                <a:gd name="T20" fmla="*/ 273 w 355"/>
                <a:gd name="T21" fmla="*/ 717 h 906"/>
                <a:gd name="T22" fmla="*/ 305 w 355"/>
                <a:gd name="T23" fmla="*/ 687 h 906"/>
                <a:gd name="T24" fmla="*/ 329 w 355"/>
                <a:gd name="T25" fmla="*/ 681 h 906"/>
                <a:gd name="T26" fmla="*/ 338 w 355"/>
                <a:gd name="T27" fmla="*/ 649 h 906"/>
                <a:gd name="T28" fmla="*/ 324 w 355"/>
                <a:gd name="T29" fmla="*/ 606 h 906"/>
                <a:gd name="T30" fmla="*/ 342 w 355"/>
                <a:gd name="T31" fmla="*/ 567 h 906"/>
                <a:gd name="T32" fmla="*/ 342 w 355"/>
                <a:gd name="T33" fmla="*/ 521 h 906"/>
                <a:gd name="T34" fmla="*/ 340 w 355"/>
                <a:gd name="T35" fmla="*/ 510 h 906"/>
                <a:gd name="T36" fmla="*/ 318 w 355"/>
                <a:gd name="T37" fmla="*/ 501 h 906"/>
                <a:gd name="T38" fmla="*/ 307 w 355"/>
                <a:gd name="T39" fmla="*/ 454 h 906"/>
                <a:gd name="T40" fmla="*/ 304 w 355"/>
                <a:gd name="T41" fmla="*/ 431 h 906"/>
                <a:gd name="T42" fmla="*/ 291 w 355"/>
                <a:gd name="T43" fmla="*/ 361 h 906"/>
                <a:gd name="T44" fmla="*/ 315 w 355"/>
                <a:gd name="T45" fmla="*/ 335 h 906"/>
                <a:gd name="T46" fmla="*/ 336 w 355"/>
                <a:gd name="T47" fmla="*/ 300 h 906"/>
                <a:gd name="T48" fmla="*/ 313 w 355"/>
                <a:gd name="T49" fmla="*/ 261 h 906"/>
                <a:gd name="T50" fmla="*/ 296 w 355"/>
                <a:gd name="T51" fmla="*/ 220 h 906"/>
                <a:gd name="T52" fmla="*/ 269 w 355"/>
                <a:gd name="T53" fmla="*/ 248 h 906"/>
                <a:gd name="T54" fmla="*/ 284 w 355"/>
                <a:gd name="T55" fmla="*/ 210 h 906"/>
                <a:gd name="T56" fmla="*/ 298 w 355"/>
                <a:gd name="T57" fmla="*/ 150 h 906"/>
                <a:gd name="T58" fmla="*/ 238 w 355"/>
                <a:gd name="T59" fmla="*/ 145 h 906"/>
                <a:gd name="T60" fmla="*/ 196 w 355"/>
                <a:gd name="T61" fmla="*/ 138 h 906"/>
                <a:gd name="T62" fmla="*/ 159 w 355"/>
                <a:gd name="T63" fmla="*/ 172 h 906"/>
                <a:gd name="T64" fmla="*/ 91 w 355"/>
                <a:gd name="T65" fmla="*/ 213 h 906"/>
                <a:gd name="T66" fmla="*/ 63 w 355"/>
                <a:gd name="T67" fmla="*/ 250 h 906"/>
                <a:gd name="T68" fmla="*/ 48 w 355"/>
                <a:gd name="T69" fmla="*/ 330 h 906"/>
                <a:gd name="T70" fmla="*/ 47 w 355"/>
                <a:gd name="T71" fmla="*/ 309 h 906"/>
                <a:gd name="T72" fmla="*/ 22 w 355"/>
                <a:gd name="T73" fmla="*/ 304 h 906"/>
                <a:gd name="T74" fmla="*/ 21 w 355"/>
                <a:gd name="T75" fmla="*/ 348 h 906"/>
                <a:gd name="T76" fmla="*/ 15 w 355"/>
                <a:gd name="T77" fmla="*/ 382 h 906"/>
                <a:gd name="T78" fmla="*/ 33 w 355"/>
                <a:gd name="T79" fmla="*/ 388 h 906"/>
                <a:gd name="T80" fmla="*/ 24 w 355"/>
                <a:gd name="T81" fmla="*/ 426 h 906"/>
                <a:gd name="T82" fmla="*/ 34 w 355"/>
                <a:gd name="T83" fmla="*/ 458 h 906"/>
                <a:gd name="T84" fmla="*/ 35 w 355"/>
                <a:gd name="T85" fmla="*/ 492 h 906"/>
                <a:gd name="T86" fmla="*/ 53 w 355"/>
                <a:gd name="T87" fmla="*/ 520 h 906"/>
                <a:gd name="T88" fmla="*/ 51 w 355"/>
                <a:gd name="T89" fmla="*/ 559 h 906"/>
                <a:gd name="T90" fmla="*/ 41 w 355"/>
                <a:gd name="T91" fmla="*/ 608 h 906"/>
                <a:gd name="T92" fmla="*/ 35 w 355"/>
                <a:gd name="T93" fmla="*/ 660 h 906"/>
                <a:gd name="T94" fmla="*/ 84 w 355"/>
                <a:gd name="T95" fmla="*/ 689 h 906"/>
                <a:gd name="T96" fmla="*/ 99 w 355"/>
                <a:gd name="T97" fmla="*/ 726 h 906"/>
                <a:gd name="T98" fmla="*/ 188 w 355"/>
                <a:gd name="T99" fmla="*/ 63 h 906"/>
                <a:gd name="T100" fmla="*/ 216 w 355"/>
                <a:gd name="T101" fmla="*/ 87 h 906"/>
                <a:gd name="T102" fmla="*/ 138 w 355"/>
                <a:gd name="T103" fmla="*/ 50 h 906"/>
                <a:gd name="T104" fmla="*/ 130 w 355"/>
                <a:gd name="T105" fmla="*/ 16 h 906"/>
                <a:gd name="T106" fmla="*/ 145 w 355"/>
                <a:gd name="T107" fmla="*/ 40 h 906"/>
                <a:gd name="T108" fmla="*/ 178 w 355"/>
                <a:gd name="T109" fmla="*/ 76 h 906"/>
                <a:gd name="T110" fmla="*/ 138 w 355"/>
                <a:gd name="T111" fmla="*/ 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5" h="906">
                  <a:moveTo>
                    <a:pt x="0" y="326"/>
                  </a:moveTo>
                  <a:cubicBezTo>
                    <a:pt x="0" y="326"/>
                    <a:pt x="0" y="326"/>
                    <a:pt x="0" y="326"/>
                  </a:cubicBezTo>
                  <a:cubicBezTo>
                    <a:pt x="0" y="326"/>
                    <a:pt x="0" y="326"/>
                    <a:pt x="0" y="326"/>
                  </a:cubicBezTo>
                  <a:cubicBezTo>
                    <a:pt x="0" y="326"/>
                    <a:pt x="0" y="326"/>
                    <a:pt x="0" y="326"/>
                  </a:cubicBezTo>
                  <a:close/>
                  <a:moveTo>
                    <a:pt x="93" y="758"/>
                  </a:moveTo>
                  <a:cubicBezTo>
                    <a:pt x="94" y="769"/>
                    <a:pt x="94" y="769"/>
                    <a:pt x="94" y="769"/>
                  </a:cubicBezTo>
                  <a:cubicBezTo>
                    <a:pt x="101" y="775"/>
                    <a:pt x="101" y="775"/>
                    <a:pt x="101" y="775"/>
                  </a:cubicBezTo>
                  <a:cubicBezTo>
                    <a:pt x="105" y="781"/>
                    <a:pt x="105" y="781"/>
                    <a:pt x="105" y="781"/>
                  </a:cubicBezTo>
                  <a:cubicBezTo>
                    <a:pt x="105" y="792"/>
                    <a:pt x="105" y="792"/>
                    <a:pt x="105" y="792"/>
                  </a:cubicBezTo>
                  <a:cubicBezTo>
                    <a:pt x="97" y="799"/>
                    <a:pt x="97" y="799"/>
                    <a:pt x="97" y="799"/>
                  </a:cubicBezTo>
                  <a:cubicBezTo>
                    <a:pt x="105" y="813"/>
                    <a:pt x="105" y="813"/>
                    <a:pt x="105" y="813"/>
                  </a:cubicBezTo>
                  <a:cubicBezTo>
                    <a:pt x="111" y="813"/>
                    <a:pt x="111" y="813"/>
                    <a:pt x="111" y="813"/>
                  </a:cubicBezTo>
                  <a:cubicBezTo>
                    <a:pt x="115" y="810"/>
                    <a:pt x="115" y="810"/>
                    <a:pt x="115" y="810"/>
                  </a:cubicBezTo>
                  <a:cubicBezTo>
                    <a:pt x="128" y="813"/>
                    <a:pt x="128" y="813"/>
                    <a:pt x="128" y="813"/>
                  </a:cubicBezTo>
                  <a:cubicBezTo>
                    <a:pt x="132" y="811"/>
                    <a:pt x="132" y="811"/>
                    <a:pt x="132" y="811"/>
                  </a:cubicBezTo>
                  <a:cubicBezTo>
                    <a:pt x="135" y="816"/>
                    <a:pt x="135" y="816"/>
                    <a:pt x="135" y="816"/>
                  </a:cubicBezTo>
                  <a:cubicBezTo>
                    <a:pt x="132" y="822"/>
                    <a:pt x="132" y="822"/>
                    <a:pt x="132" y="822"/>
                  </a:cubicBezTo>
                  <a:cubicBezTo>
                    <a:pt x="139" y="829"/>
                    <a:pt x="139" y="829"/>
                    <a:pt x="139" y="829"/>
                  </a:cubicBezTo>
                  <a:cubicBezTo>
                    <a:pt x="139" y="838"/>
                    <a:pt x="139" y="838"/>
                    <a:pt x="139" y="838"/>
                  </a:cubicBezTo>
                  <a:cubicBezTo>
                    <a:pt x="148" y="845"/>
                    <a:pt x="148" y="845"/>
                    <a:pt x="148" y="845"/>
                  </a:cubicBezTo>
                  <a:cubicBezTo>
                    <a:pt x="147" y="854"/>
                    <a:pt x="147" y="854"/>
                    <a:pt x="147" y="854"/>
                  </a:cubicBezTo>
                  <a:cubicBezTo>
                    <a:pt x="150" y="860"/>
                    <a:pt x="150" y="860"/>
                    <a:pt x="150" y="860"/>
                  </a:cubicBezTo>
                  <a:cubicBezTo>
                    <a:pt x="141" y="868"/>
                    <a:pt x="141" y="868"/>
                    <a:pt x="141" y="868"/>
                  </a:cubicBezTo>
                  <a:cubicBezTo>
                    <a:pt x="142" y="873"/>
                    <a:pt x="142" y="873"/>
                    <a:pt x="142" y="873"/>
                  </a:cubicBezTo>
                  <a:cubicBezTo>
                    <a:pt x="130" y="884"/>
                    <a:pt x="130" y="884"/>
                    <a:pt x="130" y="884"/>
                  </a:cubicBezTo>
                  <a:cubicBezTo>
                    <a:pt x="125" y="898"/>
                    <a:pt x="125" y="898"/>
                    <a:pt x="125" y="898"/>
                  </a:cubicBezTo>
                  <a:cubicBezTo>
                    <a:pt x="137" y="905"/>
                    <a:pt x="137" y="905"/>
                    <a:pt x="137" y="905"/>
                  </a:cubicBezTo>
                  <a:cubicBezTo>
                    <a:pt x="151" y="906"/>
                    <a:pt x="151" y="906"/>
                    <a:pt x="151" y="906"/>
                  </a:cubicBezTo>
                  <a:cubicBezTo>
                    <a:pt x="164" y="905"/>
                    <a:pt x="164" y="905"/>
                    <a:pt x="164" y="905"/>
                  </a:cubicBezTo>
                  <a:cubicBezTo>
                    <a:pt x="176" y="896"/>
                    <a:pt x="176" y="896"/>
                    <a:pt x="176" y="896"/>
                  </a:cubicBezTo>
                  <a:cubicBezTo>
                    <a:pt x="183" y="896"/>
                    <a:pt x="183" y="896"/>
                    <a:pt x="183" y="896"/>
                  </a:cubicBezTo>
                  <a:cubicBezTo>
                    <a:pt x="183" y="886"/>
                    <a:pt x="183" y="886"/>
                    <a:pt x="183" y="886"/>
                  </a:cubicBezTo>
                  <a:cubicBezTo>
                    <a:pt x="189" y="881"/>
                    <a:pt x="189" y="881"/>
                    <a:pt x="189" y="881"/>
                  </a:cubicBezTo>
                  <a:cubicBezTo>
                    <a:pt x="188" y="875"/>
                    <a:pt x="188" y="875"/>
                    <a:pt x="188" y="875"/>
                  </a:cubicBezTo>
                  <a:cubicBezTo>
                    <a:pt x="196" y="872"/>
                    <a:pt x="196" y="872"/>
                    <a:pt x="196" y="872"/>
                  </a:cubicBezTo>
                  <a:cubicBezTo>
                    <a:pt x="198" y="859"/>
                    <a:pt x="198" y="859"/>
                    <a:pt x="198" y="859"/>
                  </a:cubicBezTo>
                  <a:cubicBezTo>
                    <a:pt x="206" y="857"/>
                    <a:pt x="206" y="857"/>
                    <a:pt x="206" y="857"/>
                  </a:cubicBezTo>
                  <a:cubicBezTo>
                    <a:pt x="212" y="857"/>
                    <a:pt x="212" y="857"/>
                    <a:pt x="212" y="857"/>
                  </a:cubicBezTo>
                  <a:cubicBezTo>
                    <a:pt x="215" y="854"/>
                    <a:pt x="215" y="854"/>
                    <a:pt x="215" y="854"/>
                  </a:cubicBezTo>
                  <a:cubicBezTo>
                    <a:pt x="225" y="852"/>
                    <a:pt x="225" y="852"/>
                    <a:pt x="225" y="852"/>
                  </a:cubicBezTo>
                  <a:cubicBezTo>
                    <a:pt x="231" y="850"/>
                    <a:pt x="231" y="850"/>
                    <a:pt x="231" y="850"/>
                  </a:cubicBezTo>
                  <a:cubicBezTo>
                    <a:pt x="233" y="846"/>
                    <a:pt x="233" y="846"/>
                    <a:pt x="233" y="846"/>
                  </a:cubicBezTo>
                  <a:cubicBezTo>
                    <a:pt x="214" y="836"/>
                    <a:pt x="214" y="836"/>
                    <a:pt x="214" y="836"/>
                  </a:cubicBezTo>
                  <a:cubicBezTo>
                    <a:pt x="212" y="827"/>
                    <a:pt x="212" y="827"/>
                    <a:pt x="212" y="827"/>
                  </a:cubicBezTo>
                  <a:cubicBezTo>
                    <a:pt x="216" y="825"/>
                    <a:pt x="216" y="825"/>
                    <a:pt x="216" y="825"/>
                  </a:cubicBezTo>
                  <a:cubicBezTo>
                    <a:pt x="221" y="822"/>
                    <a:pt x="221" y="822"/>
                    <a:pt x="221" y="822"/>
                  </a:cubicBezTo>
                  <a:cubicBezTo>
                    <a:pt x="228" y="821"/>
                    <a:pt x="228" y="821"/>
                    <a:pt x="228" y="821"/>
                  </a:cubicBezTo>
                  <a:cubicBezTo>
                    <a:pt x="228" y="816"/>
                    <a:pt x="228" y="816"/>
                    <a:pt x="228" y="816"/>
                  </a:cubicBezTo>
                  <a:cubicBezTo>
                    <a:pt x="230" y="812"/>
                    <a:pt x="230" y="812"/>
                    <a:pt x="230" y="812"/>
                  </a:cubicBezTo>
                  <a:cubicBezTo>
                    <a:pt x="228" y="801"/>
                    <a:pt x="228" y="801"/>
                    <a:pt x="228" y="801"/>
                  </a:cubicBezTo>
                  <a:cubicBezTo>
                    <a:pt x="231" y="794"/>
                    <a:pt x="231" y="794"/>
                    <a:pt x="231" y="794"/>
                  </a:cubicBezTo>
                  <a:cubicBezTo>
                    <a:pt x="226" y="786"/>
                    <a:pt x="226" y="786"/>
                    <a:pt x="226" y="786"/>
                  </a:cubicBezTo>
                  <a:cubicBezTo>
                    <a:pt x="228" y="776"/>
                    <a:pt x="228" y="776"/>
                    <a:pt x="228" y="776"/>
                  </a:cubicBezTo>
                  <a:cubicBezTo>
                    <a:pt x="233" y="775"/>
                    <a:pt x="233" y="775"/>
                    <a:pt x="233" y="775"/>
                  </a:cubicBezTo>
                  <a:cubicBezTo>
                    <a:pt x="238" y="771"/>
                    <a:pt x="238" y="771"/>
                    <a:pt x="238" y="771"/>
                  </a:cubicBezTo>
                  <a:cubicBezTo>
                    <a:pt x="244" y="765"/>
                    <a:pt x="244" y="765"/>
                    <a:pt x="244" y="765"/>
                  </a:cubicBezTo>
                  <a:cubicBezTo>
                    <a:pt x="242" y="755"/>
                    <a:pt x="242" y="755"/>
                    <a:pt x="242" y="755"/>
                  </a:cubicBezTo>
                  <a:cubicBezTo>
                    <a:pt x="236" y="747"/>
                    <a:pt x="236" y="747"/>
                    <a:pt x="236" y="747"/>
                  </a:cubicBezTo>
                  <a:cubicBezTo>
                    <a:pt x="235" y="740"/>
                    <a:pt x="235" y="740"/>
                    <a:pt x="235" y="740"/>
                  </a:cubicBezTo>
                  <a:cubicBezTo>
                    <a:pt x="240" y="736"/>
                    <a:pt x="240" y="736"/>
                    <a:pt x="240" y="736"/>
                  </a:cubicBezTo>
                  <a:cubicBezTo>
                    <a:pt x="241" y="726"/>
                    <a:pt x="241" y="726"/>
                    <a:pt x="241" y="726"/>
                  </a:cubicBezTo>
                  <a:cubicBezTo>
                    <a:pt x="248" y="725"/>
                    <a:pt x="248" y="725"/>
                    <a:pt x="248" y="725"/>
                  </a:cubicBezTo>
                  <a:cubicBezTo>
                    <a:pt x="259" y="724"/>
                    <a:pt x="259" y="724"/>
                    <a:pt x="259" y="724"/>
                  </a:cubicBezTo>
                  <a:cubicBezTo>
                    <a:pt x="265" y="716"/>
                    <a:pt x="265" y="716"/>
                    <a:pt x="265" y="716"/>
                  </a:cubicBezTo>
                  <a:cubicBezTo>
                    <a:pt x="268" y="713"/>
                    <a:pt x="268" y="713"/>
                    <a:pt x="268" y="713"/>
                  </a:cubicBezTo>
                  <a:cubicBezTo>
                    <a:pt x="273" y="717"/>
                    <a:pt x="273" y="717"/>
                    <a:pt x="273" y="717"/>
                  </a:cubicBezTo>
                  <a:cubicBezTo>
                    <a:pt x="279" y="727"/>
                    <a:pt x="279" y="727"/>
                    <a:pt x="279" y="727"/>
                  </a:cubicBezTo>
                  <a:cubicBezTo>
                    <a:pt x="286" y="731"/>
                    <a:pt x="286" y="731"/>
                    <a:pt x="286" y="731"/>
                  </a:cubicBezTo>
                  <a:cubicBezTo>
                    <a:pt x="288" y="726"/>
                    <a:pt x="288" y="726"/>
                    <a:pt x="288" y="726"/>
                  </a:cubicBezTo>
                  <a:cubicBezTo>
                    <a:pt x="285" y="720"/>
                    <a:pt x="285" y="720"/>
                    <a:pt x="285" y="720"/>
                  </a:cubicBezTo>
                  <a:cubicBezTo>
                    <a:pt x="289" y="706"/>
                    <a:pt x="289" y="706"/>
                    <a:pt x="289" y="706"/>
                  </a:cubicBezTo>
                  <a:cubicBezTo>
                    <a:pt x="305" y="687"/>
                    <a:pt x="305" y="687"/>
                    <a:pt x="305" y="687"/>
                  </a:cubicBezTo>
                  <a:cubicBezTo>
                    <a:pt x="303" y="678"/>
                    <a:pt x="303" y="678"/>
                    <a:pt x="303" y="678"/>
                  </a:cubicBezTo>
                  <a:cubicBezTo>
                    <a:pt x="307" y="673"/>
                    <a:pt x="307" y="673"/>
                    <a:pt x="307" y="673"/>
                  </a:cubicBezTo>
                  <a:cubicBezTo>
                    <a:pt x="313" y="671"/>
                    <a:pt x="313" y="671"/>
                    <a:pt x="313" y="671"/>
                  </a:cubicBezTo>
                  <a:cubicBezTo>
                    <a:pt x="318" y="677"/>
                    <a:pt x="318" y="677"/>
                    <a:pt x="318" y="677"/>
                  </a:cubicBezTo>
                  <a:cubicBezTo>
                    <a:pt x="325" y="678"/>
                    <a:pt x="325" y="678"/>
                    <a:pt x="325" y="678"/>
                  </a:cubicBezTo>
                  <a:cubicBezTo>
                    <a:pt x="329" y="681"/>
                    <a:pt x="329" y="681"/>
                    <a:pt x="329" y="681"/>
                  </a:cubicBezTo>
                  <a:cubicBezTo>
                    <a:pt x="337" y="682"/>
                    <a:pt x="337" y="682"/>
                    <a:pt x="337" y="682"/>
                  </a:cubicBezTo>
                  <a:cubicBezTo>
                    <a:pt x="341" y="676"/>
                    <a:pt x="341" y="676"/>
                    <a:pt x="341" y="676"/>
                  </a:cubicBezTo>
                  <a:cubicBezTo>
                    <a:pt x="347" y="670"/>
                    <a:pt x="347" y="670"/>
                    <a:pt x="347" y="670"/>
                  </a:cubicBezTo>
                  <a:cubicBezTo>
                    <a:pt x="344" y="657"/>
                    <a:pt x="344" y="657"/>
                    <a:pt x="344" y="657"/>
                  </a:cubicBezTo>
                  <a:cubicBezTo>
                    <a:pt x="338" y="656"/>
                    <a:pt x="338" y="656"/>
                    <a:pt x="338" y="656"/>
                  </a:cubicBezTo>
                  <a:cubicBezTo>
                    <a:pt x="338" y="649"/>
                    <a:pt x="338" y="649"/>
                    <a:pt x="338" y="649"/>
                  </a:cubicBezTo>
                  <a:cubicBezTo>
                    <a:pt x="343" y="647"/>
                    <a:pt x="343" y="647"/>
                    <a:pt x="343" y="647"/>
                  </a:cubicBezTo>
                  <a:cubicBezTo>
                    <a:pt x="339" y="634"/>
                    <a:pt x="339" y="634"/>
                    <a:pt x="339" y="634"/>
                  </a:cubicBezTo>
                  <a:cubicBezTo>
                    <a:pt x="333" y="635"/>
                    <a:pt x="333" y="635"/>
                    <a:pt x="333" y="635"/>
                  </a:cubicBezTo>
                  <a:cubicBezTo>
                    <a:pt x="323" y="628"/>
                    <a:pt x="323" y="628"/>
                    <a:pt x="323" y="628"/>
                  </a:cubicBezTo>
                  <a:cubicBezTo>
                    <a:pt x="325" y="619"/>
                    <a:pt x="325" y="619"/>
                    <a:pt x="325" y="619"/>
                  </a:cubicBezTo>
                  <a:cubicBezTo>
                    <a:pt x="324" y="606"/>
                    <a:pt x="324" y="606"/>
                    <a:pt x="324" y="606"/>
                  </a:cubicBezTo>
                  <a:cubicBezTo>
                    <a:pt x="333" y="599"/>
                    <a:pt x="333" y="599"/>
                    <a:pt x="333" y="599"/>
                  </a:cubicBezTo>
                  <a:cubicBezTo>
                    <a:pt x="337" y="594"/>
                    <a:pt x="337" y="594"/>
                    <a:pt x="337" y="594"/>
                  </a:cubicBezTo>
                  <a:cubicBezTo>
                    <a:pt x="337" y="584"/>
                    <a:pt x="337" y="584"/>
                    <a:pt x="337" y="584"/>
                  </a:cubicBezTo>
                  <a:cubicBezTo>
                    <a:pt x="343" y="578"/>
                    <a:pt x="343" y="578"/>
                    <a:pt x="343" y="578"/>
                  </a:cubicBezTo>
                  <a:cubicBezTo>
                    <a:pt x="340" y="572"/>
                    <a:pt x="340" y="572"/>
                    <a:pt x="340" y="572"/>
                  </a:cubicBezTo>
                  <a:cubicBezTo>
                    <a:pt x="342" y="567"/>
                    <a:pt x="342" y="567"/>
                    <a:pt x="342" y="567"/>
                  </a:cubicBezTo>
                  <a:cubicBezTo>
                    <a:pt x="333" y="557"/>
                    <a:pt x="333" y="557"/>
                    <a:pt x="333" y="557"/>
                  </a:cubicBezTo>
                  <a:cubicBezTo>
                    <a:pt x="333" y="550"/>
                    <a:pt x="333" y="550"/>
                    <a:pt x="333" y="550"/>
                  </a:cubicBezTo>
                  <a:cubicBezTo>
                    <a:pt x="334" y="543"/>
                    <a:pt x="334" y="543"/>
                    <a:pt x="334" y="543"/>
                  </a:cubicBezTo>
                  <a:cubicBezTo>
                    <a:pt x="331" y="536"/>
                    <a:pt x="331" y="536"/>
                    <a:pt x="331" y="536"/>
                  </a:cubicBezTo>
                  <a:cubicBezTo>
                    <a:pt x="332" y="528"/>
                    <a:pt x="332" y="528"/>
                    <a:pt x="332" y="528"/>
                  </a:cubicBezTo>
                  <a:cubicBezTo>
                    <a:pt x="342" y="521"/>
                    <a:pt x="342" y="521"/>
                    <a:pt x="342" y="521"/>
                  </a:cubicBezTo>
                  <a:cubicBezTo>
                    <a:pt x="348" y="520"/>
                    <a:pt x="348" y="520"/>
                    <a:pt x="348" y="520"/>
                  </a:cubicBezTo>
                  <a:cubicBezTo>
                    <a:pt x="355" y="515"/>
                    <a:pt x="355" y="515"/>
                    <a:pt x="355" y="515"/>
                  </a:cubicBezTo>
                  <a:cubicBezTo>
                    <a:pt x="354" y="509"/>
                    <a:pt x="354" y="509"/>
                    <a:pt x="354" y="509"/>
                  </a:cubicBezTo>
                  <a:cubicBezTo>
                    <a:pt x="350" y="509"/>
                    <a:pt x="350" y="509"/>
                    <a:pt x="350" y="509"/>
                  </a:cubicBezTo>
                  <a:cubicBezTo>
                    <a:pt x="346" y="512"/>
                    <a:pt x="346" y="512"/>
                    <a:pt x="346" y="512"/>
                  </a:cubicBezTo>
                  <a:cubicBezTo>
                    <a:pt x="340" y="510"/>
                    <a:pt x="340" y="510"/>
                    <a:pt x="340" y="510"/>
                  </a:cubicBezTo>
                  <a:cubicBezTo>
                    <a:pt x="335" y="513"/>
                    <a:pt x="335" y="513"/>
                    <a:pt x="335" y="513"/>
                  </a:cubicBezTo>
                  <a:cubicBezTo>
                    <a:pt x="331" y="510"/>
                    <a:pt x="331" y="510"/>
                    <a:pt x="331" y="510"/>
                  </a:cubicBezTo>
                  <a:cubicBezTo>
                    <a:pt x="324" y="513"/>
                    <a:pt x="324" y="513"/>
                    <a:pt x="324" y="513"/>
                  </a:cubicBezTo>
                  <a:cubicBezTo>
                    <a:pt x="317" y="512"/>
                    <a:pt x="317" y="512"/>
                    <a:pt x="317" y="512"/>
                  </a:cubicBezTo>
                  <a:cubicBezTo>
                    <a:pt x="317" y="503"/>
                    <a:pt x="317" y="503"/>
                    <a:pt x="317" y="503"/>
                  </a:cubicBezTo>
                  <a:cubicBezTo>
                    <a:pt x="318" y="501"/>
                    <a:pt x="318" y="501"/>
                    <a:pt x="318" y="501"/>
                  </a:cubicBezTo>
                  <a:cubicBezTo>
                    <a:pt x="318" y="494"/>
                    <a:pt x="318" y="494"/>
                    <a:pt x="318" y="494"/>
                  </a:cubicBezTo>
                  <a:cubicBezTo>
                    <a:pt x="322" y="480"/>
                    <a:pt x="322" y="480"/>
                    <a:pt x="322" y="480"/>
                  </a:cubicBezTo>
                  <a:cubicBezTo>
                    <a:pt x="315" y="472"/>
                    <a:pt x="315" y="472"/>
                    <a:pt x="315" y="472"/>
                  </a:cubicBezTo>
                  <a:cubicBezTo>
                    <a:pt x="314" y="463"/>
                    <a:pt x="314" y="463"/>
                    <a:pt x="314" y="463"/>
                  </a:cubicBezTo>
                  <a:cubicBezTo>
                    <a:pt x="308" y="459"/>
                    <a:pt x="308" y="459"/>
                    <a:pt x="308" y="459"/>
                  </a:cubicBezTo>
                  <a:cubicBezTo>
                    <a:pt x="307" y="454"/>
                    <a:pt x="307" y="454"/>
                    <a:pt x="307" y="454"/>
                  </a:cubicBezTo>
                  <a:cubicBezTo>
                    <a:pt x="310" y="451"/>
                    <a:pt x="310" y="451"/>
                    <a:pt x="310" y="451"/>
                  </a:cubicBezTo>
                  <a:cubicBezTo>
                    <a:pt x="307" y="447"/>
                    <a:pt x="307" y="447"/>
                    <a:pt x="307" y="447"/>
                  </a:cubicBezTo>
                  <a:cubicBezTo>
                    <a:pt x="307" y="442"/>
                    <a:pt x="307" y="442"/>
                    <a:pt x="307" y="442"/>
                  </a:cubicBezTo>
                  <a:cubicBezTo>
                    <a:pt x="298" y="442"/>
                    <a:pt x="298" y="442"/>
                    <a:pt x="298" y="442"/>
                  </a:cubicBezTo>
                  <a:cubicBezTo>
                    <a:pt x="297" y="438"/>
                    <a:pt x="297" y="438"/>
                    <a:pt x="297" y="438"/>
                  </a:cubicBezTo>
                  <a:cubicBezTo>
                    <a:pt x="304" y="431"/>
                    <a:pt x="304" y="431"/>
                    <a:pt x="304" y="431"/>
                  </a:cubicBezTo>
                  <a:cubicBezTo>
                    <a:pt x="309" y="429"/>
                    <a:pt x="309" y="429"/>
                    <a:pt x="309" y="429"/>
                  </a:cubicBezTo>
                  <a:cubicBezTo>
                    <a:pt x="305" y="400"/>
                    <a:pt x="305" y="400"/>
                    <a:pt x="305" y="400"/>
                  </a:cubicBezTo>
                  <a:cubicBezTo>
                    <a:pt x="301" y="390"/>
                    <a:pt x="301" y="390"/>
                    <a:pt x="301" y="390"/>
                  </a:cubicBezTo>
                  <a:cubicBezTo>
                    <a:pt x="299" y="379"/>
                    <a:pt x="299" y="379"/>
                    <a:pt x="299" y="379"/>
                  </a:cubicBezTo>
                  <a:cubicBezTo>
                    <a:pt x="290" y="367"/>
                    <a:pt x="290" y="367"/>
                    <a:pt x="290" y="367"/>
                  </a:cubicBezTo>
                  <a:cubicBezTo>
                    <a:pt x="291" y="361"/>
                    <a:pt x="291" y="361"/>
                    <a:pt x="291" y="361"/>
                  </a:cubicBezTo>
                  <a:cubicBezTo>
                    <a:pt x="295" y="360"/>
                    <a:pt x="295" y="360"/>
                    <a:pt x="295" y="360"/>
                  </a:cubicBezTo>
                  <a:cubicBezTo>
                    <a:pt x="304" y="347"/>
                    <a:pt x="304" y="347"/>
                    <a:pt x="304" y="347"/>
                  </a:cubicBezTo>
                  <a:cubicBezTo>
                    <a:pt x="311" y="349"/>
                    <a:pt x="311" y="349"/>
                    <a:pt x="311" y="349"/>
                  </a:cubicBezTo>
                  <a:cubicBezTo>
                    <a:pt x="316" y="349"/>
                    <a:pt x="316" y="349"/>
                    <a:pt x="316" y="349"/>
                  </a:cubicBezTo>
                  <a:cubicBezTo>
                    <a:pt x="319" y="340"/>
                    <a:pt x="319" y="340"/>
                    <a:pt x="319" y="340"/>
                  </a:cubicBezTo>
                  <a:cubicBezTo>
                    <a:pt x="315" y="335"/>
                    <a:pt x="315" y="335"/>
                    <a:pt x="315" y="335"/>
                  </a:cubicBezTo>
                  <a:cubicBezTo>
                    <a:pt x="317" y="327"/>
                    <a:pt x="317" y="327"/>
                    <a:pt x="317" y="327"/>
                  </a:cubicBezTo>
                  <a:cubicBezTo>
                    <a:pt x="321" y="327"/>
                    <a:pt x="321" y="327"/>
                    <a:pt x="321" y="327"/>
                  </a:cubicBezTo>
                  <a:cubicBezTo>
                    <a:pt x="321" y="316"/>
                    <a:pt x="321" y="316"/>
                    <a:pt x="321" y="316"/>
                  </a:cubicBezTo>
                  <a:cubicBezTo>
                    <a:pt x="332" y="305"/>
                    <a:pt x="332" y="305"/>
                    <a:pt x="332" y="305"/>
                  </a:cubicBezTo>
                  <a:cubicBezTo>
                    <a:pt x="333" y="300"/>
                    <a:pt x="333" y="300"/>
                    <a:pt x="333" y="300"/>
                  </a:cubicBezTo>
                  <a:cubicBezTo>
                    <a:pt x="336" y="300"/>
                    <a:pt x="336" y="300"/>
                    <a:pt x="336" y="300"/>
                  </a:cubicBezTo>
                  <a:cubicBezTo>
                    <a:pt x="337" y="291"/>
                    <a:pt x="337" y="291"/>
                    <a:pt x="337" y="291"/>
                  </a:cubicBezTo>
                  <a:cubicBezTo>
                    <a:pt x="330" y="293"/>
                    <a:pt x="330" y="293"/>
                    <a:pt x="330" y="293"/>
                  </a:cubicBezTo>
                  <a:cubicBezTo>
                    <a:pt x="327" y="285"/>
                    <a:pt x="327" y="285"/>
                    <a:pt x="327" y="285"/>
                  </a:cubicBezTo>
                  <a:cubicBezTo>
                    <a:pt x="325" y="275"/>
                    <a:pt x="325" y="275"/>
                    <a:pt x="325" y="275"/>
                  </a:cubicBezTo>
                  <a:cubicBezTo>
                    <a:pt x="314" y="265"/>
                    <a:pt x="314" y="265"/>
                    <a:pt x="314" y="265"/>
                  </a:cubicBezTo>
                  <a:cubicBezTo>
                    <a:pt x="313" y="261"/>
                    <a:pt x="313" y="261"/>
                    <a:pt x="313" y="261"/>
                  </a:cubicBezTo>
                  <a:cubicBezTo>
                    <a:pt x="306" y="260"/>
                    <a:pt x="306" y="260"/>
                    <a:pt x="306" y="260"/>
                  </a:cubicBezTo>
                  <a:cubicBezTo>
                    <a:pt x="303" y="254"/>
                    <a:pt x="303" y="254"/>
                    <a:pt x="303" y="254"/>
                  </a:cubicBezTo>
                  <a:cubicBezTo>
                    <a:pt x="304" y="245"/>
                    <a:pt x="304" y="245"/>
                    <a:pt x="304" y="245"/>
                  </a:cubicBezTo>
                  <a:cubicBezTo>
                    <a:pt x="297" y="236"/>
                    <a:pt x="297" y="236"/>
                    <a:pt x="297" y="236"/>
                  </a:cubicBezTo>
                  <a:cubicBezTo>
                    <a:pt x="301" y="229"/>
                    <a:pt x="301" y="229"/>
                    <a:pt x="301" y="229"/>
                  </a:cubicBezTo>
                  <a:cubicBezTo>
                    <a:pt x="296" y="220"/>
                    <a:pt x="296" y="220"/>
                    <a:pt x="296" y="220"/>
                  </a:cubicBezTo>
                  <a:cubicBezTo>
                    <a:pt x="294" y="216"/>
                    <a:pt x="294" y="216"/>
                    <a:pt x="294" y="216"/>
                  </a:cubicBezTo>
                  <a:cubicBezTo>
                    <a:pt x="291" y="218"/>
                    <a:pt x="287" y="217"/>
                    <a:pt x="286" y="219"/>
                  </a:cubicBezTo>
                  <a:cubicBezTo>
                    <a:pt x="285" y="221"/>
                    <a:pt x="285" y="227"/>
                    <a:pt x="288" y="228"/>
                  </a:cubicBezTo>
                  <a:cubicBezTo>
                    <a:pt x="290" y="228"/>
                    <a:pt x="296" y="226"/>
                    <a:pt x="293" y="230"/>
                  </a:cubicBezTo>
                  <a:cubicBezTo>
                    <a:pt x="290" y="233"/>
                    <a:pt x="282" y="240"/>
                    <a:pt x="279" y="241"/>
                  </a:cubicBezTo>
                  <a:cubicBezTo>
                    <a:pt x="276" y="243"/>
                    <a:pt x="273" y="245"/>
                    <a:pt x="269" y="248"/>
                  </a:cubicBezTo>
                  <a:cubicBezTo>
                    <a:pt x="266" y="250"/>
                    <a:pt x="259" y="253"/>
                    <a:pt x="260" y="251"/>
                  </a:cubicBezTo>
                  <a:cubicBezTo>
                    <a:pt x="262" y="249"/>
                    <a:pt x="263" y="248"/>
                    <a:pt x="264" y="245"/>
                  </a:cubicBezTo>
                  <a:cubicBezTo>
                    <a:pt x="265" y="243"/>
                    <a:pt x="267" y="241"/>
                    <a:pt x="269" y="238"/>
                  </a:cubicBezTo>
                  <a:cubicBezTo>
                    <a:pt x="271" y="235"/>
                    <a:pt x="273" y="232"/>
                    <a:pt x="276" y="229"/>
                  </a:cubicBezTo>
                  <a:cubicBezTo>
                    <a:pt x="278" y="226"/>
                    <a:pt x="279" y="223"/>
                    <a:pt x="280" y="221"/>
                  </a:cubicBezTo>
                  <a:cubicBezTo>
                    <a:pt x="281" y="219"/>
                    <a:pt x="283" y="215"/>
                    <a:pt x="284" y="210"/>
                  </a:cubicBezTo>
                  <a:cubicBezTo>
                    <a:pt x="286" y="205"/>
                    <a:pt x="285" y="204"/>
                    <a:pt x="289" y="198"/>
                  </a:cubicBezTo>
                  <a:cubicBezTo>
                    <a:pt x="292" y="193"/>
                    <a:pt x="294" y="195"/>
                    <a:pt x="295" y="191"/>
                  </a:cubicBezTo>
                  <a:cubicBezTo>
                    <a:pt x="297" y="187"/>
                    <a:pt x="296" y="185"/>
                    <a:pt x="300" y="182"/>
                  </a:cubicBezTo>
                  <a:cubicBezTo>
                    <a:pt x="303" y="179"/>
                    <a:pt x="304" y="175"/>
                    <a:pt x="304" y="167"/>
                  </a:cubicBezTo>
                  <a:cubicBezTo>
                    <a:pt x="303" y="159"/>
                    <a:pt x="301" y="162"/>
                    <a:pt x="301" y="158"/>
                  </a:cubicBezTo>
                  <a:cubicBezTo>
                    <a:pt x="300" y="154"/>
                    <a:pt x="299" y="152"/>
                    <a:pt x="298" y="150"/>
                  </a:cubicBezTo>
                  <a:cubicBezTo>
                    <a:pt x="297" y="148"/>
                    <a:pt x="292" y="143"/>
                    <a:pt x="290" y="142"/>
                  </a:cubicBezTo>
                  <a:cubicBezTo>
                    <a:pt x="287" y="142"/>
                    <a:pt x="283" y="140"/>
                    <a:pt x="278" y="135"/>
                  </a:cubicBezTo>
                  <a:cubicBezTo>
                    <a:pt x="273" y="130"/>
                    <a:pt x="271" y="129"/>
                    <a:pt x="268" y="132"/>
                  </a:cubicBezTo>
                  <a:cubicBezTo>
                    <a:pt x="265" y="135"/>
                    <a:pt x="258" y="134"/>
                    <a:pt x="252" y="136"/>
                  </a:cubicBezTo>
                  <a:cubicBezTo>
                    <a:pt x="247" y="137"/>
                    <a:pt x="250" y="140"/>
                    <a:pt x="246" y="145"/>
                  </a:cubicBezTo>
                  <a:cubicBezTo>
                    <a:pt x="242" y="149"/>
                    <a:pt x="236" y="147"/>
                    <a:pt x="238" y="145"/>
                  </a:cubicBezTo>
                  <a:cubicBezTo>
                    <a:pt x="240" y="142"/>
                    <a:pt x="243" y="131"/>
                    <a:pt x="241" y="131"/>
                  </a:cubicBezTo>
                  <a:cubicBezTo>
                    <a:pt x="240" y="130"/>
                    <a:pt x="232" y="129"/>
                    <a:pt x="229" y="130"/>
                  </a:cubicBezTo>
                  <a:cubicBezTo>
                    <a:pt x="227" y="131"/>
                    <a:pt x="219" y="131"/>
                    <a:pt x="224" y="126"/>
                  </a:cubicBezTo>
                  <a:cubicBezTo>
                    <a:pt x="230" y="121"/>
                    <a:pt x="230" y="120"/>
                    <a:pt x="224" y="117"/>
                  </a:cubicBezTo>
                  <a:cubicBezTo>
                    <a:pt x="219" y="113"/>
                    <a:pt x="213" y="113"/>
                    <a:pt x="207" y="118"/>
                  </a:cubicBezTo>
                  <a:cubicBezTo>
                    <a:pt x="201" y="122"/>
                    <a:pt x="201" y="129"/>
                    <a:pt x="196" y="138"/>
                  </a:cubicBezTo>
                  <a:cubicBezTo>
                    <a:pt x="192" y="147"/>
                    <a:pt x="194" y="147"/>
                    <a:pt x="196" y="151"/>
                  </a:cubicBezTo>
                  <a:cubicBezTo>
                    <a:pt x="199" y="155"/>
                    <a:pt x="193" y="156"/>
                    <a:pt x="190" y="157"/>
                  </a:cubicBezTo>
                  <a:cubicBezTo>
                    <a:pt x="187" y="157"/>
                    <a:pt x="183" y="158"/>
                    <a:pt x="183" y="162"/>
                  </a:cubicBezTo>
                  <a:cubicBezTo>
                    <a:pt x="184" y="166"/>
                    <a:pt x="183" y="167"/>
                    <a:pt x="180" y="168"/>
                  </a:cubicBezTo>
                  <a:cubicBezTo>
                    <a:pt x="177" y="169"/>
                    <a:pt x="174" y="174"/>
                    <a:pt x="170" y="177"/>
                  </a:cubicBezTo>
                  <a:cubicBezTo>
                    <a:pt x="167" y="180"/>
                    <a:pt x="161" y="176"/>
                    <a:pt x="159" y="172"/>
                  </a:cubicBezTo>
                  <a:cubicBezTo>
                    <a:pt x="156" y="168"/>
                    <a:pt x="141" y="173"/>
                    <a:pt x="136" y="176"/>
                  </a:cubicBezTo>
                  <a:cubicBezTo>
                    <a:pt x="132" y="180"/>
                    <a:pt x="139" y="184"/>
                    <a:pt x="135" y="185"/>
                  </a:cubicBezTo>
                  <a:cubicBezTo>
                    <a:pt x="131" y="186"/>
                    <a:pt x="123" y="191"/>
                    <a:pt x="118" y="191"/>
                  </a:cubicBezTo>
                  <a:cubicBezTo>
                    <a:pt x="113" y="190"/>
                    <a:pt x="107" y="197"/>
                    <a:pt x="103" y="202"/>
                  </a:cubicBezTo>
                  <a:cubicBezTo>
                    <a:pt x="99" y="207"/>
                    <a:pt x="97" y="203"/>
                    <a:pt x="92" y="203"/>
                  </a:cubicBezTo>
                  <a:cubicBezTo>
                    <a:pt x="86" y="203"/>
                    <a:pt x="91" y="209"/>
                    <a:pt x="91" y="213"/>
                  </a:cubicBezTo>
                  <a:cubicBezTo>
                    <a:pt x="92" y="217"/>
                    <a:pt x="85" y="218"/>
                    <a:pt x="83" y="216"/>
                  </a:cubicBezTo>
                  <a:cubicBezTo>
                    <a:pt x="81" y="214"/>
                    <a:pt x="77" y="219"/>
                    <a:pt x="80" y="222"/>
                  </a:cubicBezTo>
                  <a:cubicBezTo>
                    <a:pt x="84" y="225"/>
                    <a:pt x="85" y="228"/>
                    <a:pt x="81" y="228"/>
                  </a:cubicBezTo>
                  <a:cubicBezTo>
                    <a:pt x="77" y="228"/>
                    <a:pt x="83" y="235"/>
                    <a:pt x="85" y="236"/>
                  </a:cubicBezTo>
                  <a:cubicBezTo>
                    <a:pt x="87" y="236"/>
                    <a:pt x="96" y="244"/>
                    <a:pt x="84" y="245"/>
                  </a:cubicBezTo>
                  <a:cubicBezTo>
                    <a:pt x="71" y="247"/>
                    <a:pt x="68" y="249"/>
                    <a:pt x="63" y="250"/>
                  </a:cubicBezTo>
                  <a:cubicBezTo>
                    <a:pt x="58" y="250"/>
                    <a:pt x="47" y="249"/>
                    <a:pt x="37" y="249"/>
                  </a:cubicBezTo>
                  <a:cubicBezTo>
                    <a:pt x="27" y="248"/>
                    <a:pt x="25" y="257"/>
                    <a:pt x="29" y="265"/>
                  </a:cubicBezTo>
                  <a:cubicBezTo>
                    <a:pt x="34" y="272"/>
                    <a:pt x="27" y="275"/>
                    <a:pt x="29" y="282"/>
                  </a:cubicBezTo>
                  <a:cubicBezTo>
                    <a:pt x="31" y="288"/>
                    <a:pt x="39" y="292"/>
                    <a:pt x="43" y="297"/>
                  </a:cubicBezTo>
                  <a:cubicBezTo>
                    <a:pt x="47" y="301"/>
                    <a:pt x="56" y="311"/>
                    <a:pt x="52" y="316"/>
                  </a:cubicBezTo>
                  <a:cubicBezTo>
                    <a:pt x="49" y="321"/>
                    <a:pt x="47" y="325"/>
                    <a:pt x="48" y="330"/>
                  </a:cubicBezTo>
                  <a:cubicBezTo>
                    <a:pt x="48" y="335"/>
                    <a:pt x="51" y="347"/>
                    <a:pt x="48" y="348"/>
                  </a:cubicBezTo>
                  <a:cubicBezTo>
                    <a:pt x="46" y="350"/>
                    <a:pt x="44" y="361"/>
                    <a:pt x="42" y="357"/>
                  </a:cubicBezTo>
                  <a:cubicBezTo>
                    <a:pt x="40" y="353"/>
                    <a:pt x="43" y="348"/>
                    <a:pt x="44" y="339"/>
                  </a:cubicBezTo>
                  <a:cubicBezTo>
                    <a:pt x="46" y="330"/>
                    <a:pt x="42" y="335"/>
                    <a:pt x="40" y="332"/>
                  </a:cubicBezTo>
                  <a:cubicBezTo>
                    <a:pt x="39" y="330"/>
                    <a:pt x="40" y="327"/>
                    <a:pt x="45" y="320"/>
                  </a:cubicBezTo>
                  <a:cubicBezTo>
                    <a:pt x="49" y="313"/>
                    <a:pt x="49" y="312"/>
                    <a:pt x="47" y="309"/>
                  </a:cubicBezTo>
                  <a:cubicBezTo>
                    <a:pt x="44" y="305"/>
                    <a:pt x="35" y="309"/>
                    <a:pt x="32" y="306"/>
                  </a:cubicBezTo>
                  <a:cubicBezTo>
                    <a:pt x="28" y="303"/>
                    <a:pt x="24" y="296"/>
                    <a:pt x="21" y="289"/>
                  </a:cubicBezTo>
                  <a:cubicBezTo>
                    <a:pt x="19" y="285"/>
                    <a:pt x="12" y="284"/>
                    <a:pt x="6" y="285"/>
                  </a:cubicBezTo>
                  <a:cubicBezTo>
                    <a:pt x="5" y="293"/>
                    <a:pt x="5" y="293"/>
                    <a:pt x="5" y="293"/>
                  </a:cubicBezTo>
                  <a:cubicBezTo>
                    <a:pt x="15" y="298"/>
                    <a:pt x="15" y="298"/>
                    <a:pt x="15" y="298"/>
                  </a:cubicBezTo>
                  <a:cubicBezTo>
                    <a:pt x="22" y="304"/>
                    <a:pt x="22" y="304"/>
                    <a:pt x="22" y="304"/>
                  </a:cubicBezTo>
                  <a:cubicBezTo>
                    <a:pt x="19" y="312"/>
                    <a:pt x="19" y="312"/>
                    <a:pt x="19" y="312"/>
                  </a:cubicBezTo>
                  <a:cubicBezTo>
                    <a:pt x="15" y="311"/>
                    <a:pt x="15" y="311"/>
                    <a:pt x="15" y="311"/>
                  </a:cubicBezTo>
                  <a:cubicBezTo>
                    <a:pt x="9" y="319"/>
                    <a:pt x="9" y="319"/>
                    <a:pt x="9" y="319"/>
                  </a:cubicBezTo>
                  <a:cubicBezTo>
                    <a:pt x="13" y="324"/>
                    <a:pt x="13" y="324"/>
                    <a:pt x="13" y="324"/>
                  </a:cubicBezTo>
                  <a:cubicBezTo>
                    <a:pt x="21" y="329"/>
                    <a:pt x="21" y="329"/>
                    <a:pt x="21" y="329"/>
                  </a:cubicBezTo>
                  <a:cubicBezTo>
                    <a:pt x="21" y="348"/>
                    <a:pt x="21" y="348"/>
                    <a:pt x="21" y="348"/>
                  </a:cubicBezTo>
                  <a:cubicBezTo>
                    <a:pt x="14" y="349"/>
                    <a:pt x="14" y="349"/>
                    <a:pt x="14" y="349"/>
                  </a:cubicBezTo>
                  <a:cubicBezTo>
                    <a:pt x="0" y="364"/>
                    <a:pt x="0" y="364"/>
                    <a:pt x="0" y="364"/>
                  </a:cubicBezTo>
                  <a:cubicBezTo>
                    <a:pt x="0" y="369"/>
                    <a:pt x="0" y="369"/>
                    <a:pt x="0" y="369"/>
                  </a:cubicBezTo>
                  <a:cubicBezTo>
                    <a:pt x="8" y="380"/>
                    <a:pt x="8" y="380"/>
                    <a:pt x="8" y="380"/>
                  </a:cubicBezTo>
                  <a:cubicBezTo>
                    <a:pt x="14" y="380"/>
                    <a:pt x="14" y="380"/>
                    <a:pt x="14" y="380"/>
                  </a:cubicBezTo>
                  <a:cubicBezTo>
                    <a:pt x="15" y="382"/>
                    <a:pt x="15" y="382"/>
                    <a:pt x="15" y="382"/>
                  </a:cubicBezTo>
                  <a:cubicBezTo>
                    <a:pt x="18" y="387"/>
                    <a:pt x="18" y="387"/>
                    <a:pt x="18" y="387"/>
                  </a:cubicBezTo>
                  <a:cubicBezTo>
                    <a:pt x="21" y="383"/>
                    <a:pt x="21" y="383"/>
                    <a:pt x="21" y="383"/>
                  </a:cubicBezTo>
                  <a:cubicBezTo>
                    <a:pt x="26" y="384"/>
                    <a:pt x="26" y="384"/>
                    <a:pt x="26" y="384"/>
                  </a:cubicBezTo>
                  <a:cubicBezTo>
                    <a:pt x="31" y="381"/>
                    <a:pt x="31" y="381"/>
                    <a:pt x="31" y="381"/>
                  </a:cubicBezTo>
                  <a:cubicBezTo>
                    <a:pt x="31" y="381"/>
                    <a:pt x="31" y="386"/>
                    <a:pt x="31" y="387"/>
                  </a:cubicBezTo>
                  <a:cubicBezTo>
                    <a:pt x="31" y="388"/>
                    <a:pt x="33" y="388"/>
                    <a:pt x="33" y="388"/>
                  </a:cubicBezTo>
                  <a:cubicBezTo>
                    <a:pt x="34" y="393"/>
                    <a:pt x="34" y="393"/>
                    <a:pt x="34" y="393"/>
                  </a:cubicBezTo>
                  <a:cubicBezTo>
                    <a:pt x="37" y="403"/>
                    <a:pt x="37" y="403"/>
                    <a:pt x="37" y="403"/>
                  </a:cubicBezTo>
                  <a:cubicBezTo>
                    <a:pt x="33" y="407"/>
                    <a:pt x="33" y="407"/>
                    <a:pt x="33" y="407"/>
                  </a:cubicBezTo>
                  <a:cubicBezTo>
                    <a:pt x="35" y="416"/>
                    <a:pt x="35" y="416"/>
                    <a:pt x="35" y="416"/>
                  </a:cubicBezTo>
                  <a:cubicBezTo>
                    <a:pt x="29" y="426"/>
                    <a:pt x="29" y="426"/>
                    <a:pt x="29" y="426"/>
                  </a:cubicBezTo>
                  <a:cubicBezTo>
                    <a:pt x="24" y="426"/>
                    <a:pt x="24" y="426"/>
                    <a:pt x="24" y="426"/>
                  </a:cubicBezTo>
                  <a:cubicBezTo>
                    <a:pt x="24" y="434"/>
                    <a:pt x="24" y="434"/>
                    <a:pt x="24" y="434"/>
                  </a:cubicBezTo>
                  <a:cubicBezTo>
                    <a:pt x="30" y="439"/>
                    <a:pt x="30" y="439"/>
                    <a:pt x="30" y="439"/>
                  </a:cubicBezTo>
                  <a:cubicBezTo>
                    <a:pt x="24" y="446"/>
                    <a:pt x="24" y="446"/>
                    <a:pt x="24" y="446"/>
                  </a:cubicBezTo>
                  <a:cubicBezTo>
                    <a:pt x="27" y="449"/>
                    <a:pt x="27" y="449"/>
                    <a:pt x="27" y="449"/>
                  </a:cubicBezTo>
                  <a:cubicBezTo>
                    <a:pt x="28" y="455"/>
                    <a:pt x="28" y="455"/>
                    <a:pt x="28" y="455"/>
                  </a:cubicBezTo>
                  <a:cubicBezTo>
                    <a:pt x="34" y="458"/>
                    <a:pt x="34" y="458"/>
                    <a:pt x="34" y="458"/>
                  </a:cubicBezTo>
                  <a:cubicBezTo>
                    <a:pt x="38" y="463"/>
                    <a:pt x="38" y="463"/>
                    <a:pt x="38" y="463"/>
                  </a:cubicBezTo>
                  <a:cubicBezTo>
                    <a:pt x="33" y="470"/>
                    <a:pt x="33" y="470"/>
                    <a:pt x="33" y="470"/>
                  </a:cubicBezTo>
                  <a:cubicBezTo>
                    <a:pt x="36" y="474"/>
                    <a:pt x="36" y="474"/>
                    <a:pt x="36" y="474"/>
                  </a:cubicBezTo>
                  <a:cubicBezTo>
                    <a:pt x="37" y="482"/>
                    <a:pt x="37" y="482"/>
                    <a:pt x="37" y="482"/>
                  </a:cubicBezTo>
                  <a:cubicBezTo>
                    <a:pt x="32" y="484"/>
                    <a:pt x="32" y="484"/>
                    <a:pt x="32" y="484"/>
                  </a:cubicBezTo>
                  <a:cubicBezTo>
                    <a:pt x="35" y="492"/>
                    <a:pt x="35" y="492"/>
                    <a:pt x="35" y="492"/>
                  </a:cubicBezTo>
                  <a:cubicBezTo>
                    <a:pt x="41" y="491"/>
                    <a:pt x="41" y="491"/>
                    <a:pt x="41" y="491"/>
                  </a:cubicBezTo>
                  <a:cubicBezTo>
                    <a:pt x="47" y="497"/>
                    <a:pt x="47" y="497"/>
                    <a:pt x="47" y="497"/>
                  </a:cubicBezTo>
                  <a:cubicBezTo>
                    <a:pt x="50" y="508"/>
                    <a:pt x="50" y="508"/>
                    <a:pt x="50" y="508"/>
                  </a:cubicBezTo>
                  <a:cubicBezTo>
                    <a:pt x="44" y="514"/>
                    <a:pt x="44" y="514"/>
                    <a:pt x="44" y="514"/>
                  </a:cubicBezTo>
                  <a:cubicBezTo>
                    <a:pt x="47" y="520"/>
                    <a:pt x="47" y="520"/>
                    <a:pt x="47" y="520"/>
                  </a:cubicBezTo>
                  <a:cubicBezTo>
                    <a:pt x="53" y="520"/>
                    <a:pt x="53" y="520"/>
                    <a:pt x="53" y="520"/>
                  </a:cubicBezTo>
                  <a:cubicBezTo>
                    <a:pt x="59" y="525"/>
                    <a:pt x="59" y="525"/>
                    <a:pt x="59" y="525"/>
                  </a:cubicBezTo>
                  <a:cubicBezTo>
                    <a:pt x="63" y="521"/>
                    <a:pt x="63" y="521"/>
                    <a:pt x="63" y="521"/>
                  </a:cubicBezTo>
                  <a:cubicBezTo>
                    <a:pt x="63" y="536"/>
                    <a:pt x="63" y="536"/>
                    <a:pt x="63" y="536"/>
                  </a:cubicBezTo>
                  <a:cubicBezTo>
                    <a:pt x="66" y="542"/>
                    <a:pt x="66" y="542"/>
                    <a:pt x="66" y="542"/>
                  </a:cubicBezTo>
                  <a:cubicBezTo>
                    <a:pt x="57" y="550"/>
                    <a:pt x="57" y="550"/>
                    <a:pt x="57" y="550"/>
                  </a:cubicBezTo>
                  <a:cubicBezTo>
                    <a:pt x="51" y="559"/>
                    <a:pt x="51" y="559"/>
                    <a:pt x="51" y="559"/>
                  </a:cubicBezTo>
                  <a:cubicBezTo>
                    <a:pt x="57" y="566"/>
                    <a:pt x="57" y="566"/>
                    <a:pt x="57" y="566"/>
                  </a:cubicBezTo>
                  <a:cubicBezTo>
                    <a:pt x="58" y="575"/>
                    <a:pt x="58" y="575"/>
                    <a:pt x="58" y="575"/>
                  </a:cubicBezTo>
                  <a:cubicBezTo>
                    <a:pt x="52" y="579"/>
                    <a:pt x="52" y="579"/>
                    <a:pt x="52" y="579"/>
                  </a:cubicBezTo>
                  <a:cubicBezTo>
                    <a:pt x="51" y="587"/>
                    <a:pt x="51" y="587"/>
                    <a:pt x="51" y="587"/>
                  </a:cubicBezTo>
                  <a:cubicBezTo>
                    <a:pt x="41" y="597"/>
                    <a:pt x="41" y="597"/>
                    <a:pt x="41" y="597"/>
                  </a:cubicBezTo>
                  <a:cubicBezTo>
                    <a:pt x="41" y="608"/>
                    <a:pt x="41" y="608"/>
                    <a:pt x="41" y="608"/>
                  </a:cubicBezTo>
                  <a:cubicBezTo>
                    <a:pt x="58" y="619"/>
                    <a:pt x="58" y="619"/>
                    <a:pt x="58" y="619"/>
                  </a:cubicBezTo>
                  <a:cubicBezTo>
                    <a:pt x="51" y="629"/>
                    <a:pt x="51" y="629"/>
                    <a:pt x="51" y="629"/>
                  </a:cubicBezTo>
                  <a:cubicBezTo>
                    <a:pt x="44" y="631"/>
                    <a:pt x="44" y="631"/>
                    <a:pt x="44" y="631"/>
                  </a:cubicBezTo>
                  <a:cubicBezTo>
                    <a:pt x="34" y="639"/>
                    <a:pt x="34" y="639"/>
                    <a:pt x="34" y="639"/>
                  </a:cubicBezTo>
                  <a:cubicBezTo>
                    <a:pt x="41" y="654"/>
                    <a:pt x="41" y="654"/>
                    <a:pt x="41" y="654"/>
                  </a:cubicBezTo>
                  <a:cubicBezTo>
                    <a:pt x="35" y="660"/>
                    <a:pt x="35" y="660"/>
                    <a:pt x="35" y="660"/>
                  </a:cubicBezTo>
                  <a:cubicBezTo>
                    <a:pt x="38" y="667"/>
                    <a:pt x="38" y="667"/>
                    <a:pt x="38" y="667"/>
                  </a:cubicBezTo>
                  <a:cubicBezTo>
                    <a:pt x="45" y="669"/>
                    <a:pt x="45" y="669"/>
                    <a:pt x="45" y="669"/>
                  </a:cubicBezTo>
                  <a:cubicBezTo>
                    <a:pt x="50" y="667"/>
                    <a:pt x="50" y="667"/>
                    <a:pt x="50" y="667"/>
                  </a:cubicBezTo>
                  <a:cubicBezTo>
                    <a:pt x="71" y="666"/>
                    <a:pt x="71" y="666"/>
                    <a:pt x="71" y="666"/>
                  </a:cubicBezTo>
                  <a:cubicBezTo>
                    <a:pt x="83" y="681"/>
                    <a:pt x="83" y="681"/>
                    <a:pt x="83" y="681"/>
                  </a:cubicBezTo>
                  <a:cubicBezTo>
                    <a:pt x="84" y="689"/>
                    <a:pt x="84" y="689"/>
                    <a:pt x="84" y="689"/>
                  </a:cubicBezTo>
                  <a:cubicBezTo>
                    <a:pt x="94" y="689"/>
                    <a:pt x="94" y="689"/>
                    <a:pt x="94" y="689"/>
                  </a:cubicBezTo>
                  <a:cubicBezTo>
                    <a:pt x="98" y="693"/>
                    <a:pt x="98" y="693"/>
                    <a:pt x="98" y="693"/>
                  </a:cubicBezTo>
                  <a:cubicBezTo>
                    <a:pt x="85" y="710"/>
                    <a:pt x="85" y="710"/>
                    <a:pt x="85" y="710"/>
                  </a:cubicBezTo>
                  <a:cubicBezTo>
                    <a:pt x="88" y="721"/>
                    <a:pt x="88" y="721"/>
                    <a:pt x="88" y="721"/>
                  </a:cubicBezTo>
                  <a:cubicBezTo>
                    <a:pt x="90" y="726"/>
                    <a:pt x="90" y="726"/>
                    <a:pt x="90" y="726"/>
                  </a:cubicBezTo>
                  <a:cubicBezTo>
                    <a:pt x="99" y="726"/>
                    <a:pt x="99" y="726"/>
                    <a:pt x="99" y="726"/>
                  </a:cubicBezTo>
                  <a:cubicBezTo>
                    <a:pt x="105" y="730"/>
                    <a:pt x="105" y="730"/>
                    <a:pt x="105" y="730"/>
                  </a:cubicBezTo>
                  <a:cubicBezTo>
                    <a:pt x="107" y="737"/>
                    <a:pt x="107" y="737"/>
                    <a:pt x="107" y="737"/>
                  </a:cubicBezTo>
                  <a:cubicBezTo>
                    <a:pt x="100" y="739"/>
                    <a:pt x="100" y="739"/>
                    <a:pt x="100" y="739"/>
                  </a:cubicBezTo>
                  <a:cubicBezTo>
                    <a:pt x="95" y="747"/>
                    <a:pt x="95" y="747"/>
                    <a:pt x="95" y="747"/>
                  </a:cubicBezTo>
                  <a:cubicBezTo>
                    <a:pt x="93" y="758"/>
                    <a:pt x="93" y="758"/>
                    <a:pt x="93" y="758"/>
                  </a:cubicBezTo>
                  <a:close/>
                  <a:moveTo>
                    <a:pt x="188" y="63"/>
                  </a:moveTo>
                  <a:cubicBezTo>
                    <a:pt x="184" y="67"/>
                    <a:pt x="185" y="71"/>
                    <a:pt x="185" y="74"/>
                  </a:cubicBezTo>
                  <a:cubicBezTo>
                    <a:pt x="185" y="76"/>
                    <a:pt x="184" y="86"/>
                    <a:pt x="182" y="91"/>
                  </a:cubicBezTo>
                  <a:cubicBezTo>
                    <a:pt x="180" y="97"/>
                    <a:pt x="179" y="105"/>
                    <a:pt x="179" y="109"/>
                  </a:cubicBezTo>
                  <a:cubicBezTo>
                    <a:pt x="179" y="112"/>
                    <a:pt x="186" y="111"/>
                    <a:pt x="190" y="106"/>
                  </a:cubicBezTo>
                  <a:cubicBezTo>
                    <a:pt x="194" y="101"/>
                    <a:pt x="198" y="100"/>
                    <a:pt x="203" y="100"/>
                  </a:cubicBezTo>
                  <a:cubicBezTo>
                    <a:pt x="207" y="100"/>
                    <a:pt x="216" y="90"/>
                    <a:pt x="216" y="87"/>
                  </a:cubicBezTo>
                  <a:cubicBezTo>
                    <a:pt x="217" y="83"/>
                    <a:pt x="209" y="73"/>
                    <a:pt x="206" y="70"/>
                  </a:cubicBezTo>
                  <a:cubicBezTo>
                    <a:pt x="203" y="66"/>
                    <a:pt x="199" y="68"/>
                    <a:pt x="198" y="68"/>
                  </a:cubicBezTo>
                  <a:cubicBezTo>
                    <a:pt x="198" y="69"/>
                    <a:pt x="196" y="69"/>
                    <a:pt x="196" y="66"/>
                  </a:cubicBezTo>
                  <a:cubicBezTo>
                    <a:pt x="195" y="63"/>
                    <a:pt x="193" y="62"/>
                    <a:pt x="191" y="62"/>
                  </a:cubicBezTo>
                  <a:cubicBezTo>
                    <a:pt x="189" y="61"/>
                    <a:pt x="188" y="63"/>
                    <a:pt x="188" y="63"/>
                  </a:cubicBezTo>
                  <a:close/>
                  <a:moveTo>
                    <a:pt x="138" y="50"/>
                  </a:moveTo>
                  <a:cubicBezTo>
                    <a:pt x="136" y="51"/>
                    <a:pt x="135" y="58"/>
                    <a:pt x="132" y="57"/>
                  </a:cubicBezTo>
                  <a:cubicBezTo>
                    <a:pt x="130" y="56"/>
                    <a:pt x="122" y="53"/>
                    <a:pt x="120" y="51"/>
                  </a:cubicBezTo>
                  <a:cubicBezTo>
                    <a:pt x="118" y="49"/>
                    <a:pt x="120" y="44"/>
                    <a:pt x="124" y="45"/>
                  </a:cubicBezTo>
                  <a:cubicBezTo>
                    <a:pt x="128" y="45"/>
                    <a:pt x="133" y="45"/>
                    <a:pt x="128" y="39"/>
                  </a:cubicBezTo>
                  <a:cubicBezTo>
                    <a:pt x="124" y="34"/>
                    <a:pt x="123" y="35"/>
                    <a:pt x="128" y="29"/>
                  </a:cubicBezTo>
                  <a:cubicBezTo>
                    <a:pt x="132" y="24"/>
                    <a:pt x="131" y="20"/>
                    <a:pt x="130" y="16"/>
                  </a:cubicBezTo>
                  <a:cubicBezTo>
                    <a:pt x="130" y="12"/>
                    <a:pt x="141" y="12"/>
                    <a:pt x="141" y="9"/>
                  </a:cubicBezTo>
                  <a:cubicBezTo>
                    <a:pt x="142" y="5"/>
                    <a:pt x="143" y="0"/>
                    <a:pt x="148" y="7"/>
                  </a:cubicBezTo>
                  <a:cubicBezTo>
                    <a:pt x="152" y="13"/>
                    <a:pt x="154" y="16"/>
                    <a:pt x="157" y="17"/>
                  </a:cubicBezTo>
                  <a:cubicBezTo>
                    <a:pt x="160" y="18"/>
                    <a:pt x="156" y="21"/>
                    <a:pt x="155" y="24"/>
                  </a:cubicBezTo>
                  <a:cubicBezTo>
                    <a:pt x="154" y="27"/>
                    <a:pt x="157" y="33"/>
                    <a:pt x="156" y="34"/>
                  </a:cubicBezTo>
                  <a:cubicBezTo>
                    <a:pt x="156" y="36"/>
                    <a:pt x="146" y="39"/>
                    <a:pt x="145" y="40"/>
                  </a:cubicBezTo>
                  <a:cubicBezTo>
                    <a:pt x="145" y="41"/>
                    <a:pt x="153" y="41"/>
                    <a:pt x="156" y="39"/>
                  </a:cubicBezTo>
                  <a:cubicBezTo>
                    <a:pt x="160" y="37"/>
                    <a:pt x="160" y="38"/>
                    <a:pt x="160" y="42"/>
                  </a:cubicBezTo>
                  <a:cubicBezTo>
                    <a:pt x="160" y="45"/>
                    <a:pt x="166" y="48"/>
                    <a:pt x="167" y="45"/>
                  </a:cubicBezTo>
                  <a:cubicBezTo>
                    <a:pt x="167" y="42"/>
                    <a:pt x="173" y="44"/>
                    <a:pt x="175" y="50"/>
                  </a:cubicBezTo>
                  <a:cubicBezTo>
                    <a:pt x="177" y="57"/>
                    <a:pt x="175" y="63"/>
                    <a:pt x="175" y="66"/>
                  </a:cubicBezTo>
                  <a:cubicBezTo>
                    <a:pt x="175" y="69"/>
                    <a:pt x="178" y="72"/>
                    <a:pt x="178" y="76"/>
                  </a:cubicBezTo>
                  <a:cubicBezTo>
                    <a:pt x="178" y="80"/>
                    <a:pt x="170" y="84"/>
                    <a:pt x="166" y="85"/>
                  </a:cubicBezTo>
                  <a:cubicBezTo>
                    <a:pt x="163" y="85"/>
                    <a:pt x="153" y="75"/>
                    <a:pt x="148" y="76"/>
                  </a:cubicBezTo>
                  <a:cubicBezTo>
                    <a:pt x="143" y="77"/>
                    <a:pt x="142" y="71"/>
                    <a:pt x="140" y="68"/>
                  </a:cubicBezTo>
                  <a:cubicBezTo>
                    <a:pt x="138" y="64"/>
                    <a:pt x="136" y="66"/>
                    <a:pt x="136" y="61"/>
                  </a:cubicBezTo>
                  <a:cubicBezTo>
                    <a:pt x="137" y="57"/>
                    <a:pt x="141" y="54"/>
                    <a:pt x="141" y="52"/>
                  </a:cubicBezTo>
                  <a:cubicBezTo>
                    <a:pt x="140" y="50"/>
                    <a:pt x="138" y="50"/>
                    <a:pt x="138" y="5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61" name="Freeform 64"/>
            <p:cNvSpPr>
              <a:spLocks/>
            </p:cNvSpPr>
            <p:nvPr/>
          </p:nvSpPr>
          <p:spPr bwMode="auto">
            <a:xfrm>
              <a:off x="3571" y="3584"/>
              <a:ext cx="428" cy="630"/>
            </a:xfrm>
            <a:custGeom>
              <a:avLst/>
              <a:gdLst>
                <a:gd name="T0" fmla="*/ 97 w 205"/>
                <a:gd name="T1" fmla="*/ 4 h 302"/>
                <a:gd name="T2" fmla="*/ 87 w 205"/>
                <a:gd name="T3" fmla="*/ 0 h 302"/>
                <a:gd name="T4" fmla="*/ 81 w 205"/>
                <a:gd name="T5" fmla="*/ 13 h 302"/>
                <a:gd name="T6" fmla="*/ 82 w 205"/>
                <a:gd name="T7" fmla="*/ 19 h 302"/>
                <a:gd name="T8" fmla="*/ 89 w 205"/>
                <a:gd name="T9" fmla="*/ 36 h 302"/>
                <a:gd name="T10" fmla="*/ 98 w 205"/>
                <a:gd name="T11" fmla="*/ 39 h 302"/>
                <a:gd name="T12" fmla="*/ 87 w 205"/>
                <a:gd name="T13" fmla="*/ 55 h 302"/>
                <a:gd name="T14" fmla="*/ 73 w 205"/>
                <a:gd name="T15" fmla="*/ 55 h 302"/>
                <a:gd name="T16" fmla="*/ 67 w 205"/>
                <a:gd name="T17" fmla="*/ 63 h 302"/>
                <a:gd name="T18" fmla="*/ 77 w 205"/>
                <a:gd name="T19" fmla="*/ 77 h 302"/>
                <a:gd name="T20" fmla="*/ 86 w 205"/>
                <a:gd name="T21" fmla="*/ 94 h 302"/>
                <a:gd name="T22" fmla="*/ 97 w 205"/>
                <a:gd name="T23" fmla="*/ 93 h 302"/>
                <a:gd name="T24" fmla="*/ 109 w 205"/>
                <a:gd name="T25" fmla="*/ 114 h 302"/>
                <a:gd name="T26" fmla="*/ 98 w 205"/>
                <a:gd name="T27" fmla="*/ 121 h 302"/>
                <a:gd name="T28" fmla="*/ 76 w 205"/>
                <a:gd name="T29" fmla="*/ 150 h 302"/>
                <a:gd name="T30" fmla="*/ 80 w 205"/>
                <a:gd name="T31" fmla="*/ 167 h 302"/>
                <a:gd name="T32" fmla="*/ 84 w 205"/>
                <a:gd name="T33" fmla="*/ 183 h 302"/>
                <a:gd name="T34" fmla="*/ 54 w 205"/>
                <a:gd name="T35" fmla="*/ 204 h 302"/>
                <a:gd name="T36" fmla="*/ 43 w 205"/>
                <a:gd name="T37" fmla="*/ 222 h 302"/>
                <a:gd name="T38" fmla="*/ 28 w 205"/>
                <a:gd name="T39" fmla="*/ 233 h 302"/>
                <a:gd name="T40" fmla="*/ 3 w 205"/>
                <a:gd name="T41" fmla="*/ 244 h 302"/>
                <a:gd name="T42" fmla="*/ 2 w 205"/>
                <a:gd name="T43" fmla="*/ 258 h 302"/>
                <a:gd name="T44" fmla="*/ 10 w 205"/>
                <a:gd name="T45" fmla="*/ 273 h 302"/>
                <a:gd name="T46" fmla="*/ 0 w 205"/>
                <a:gd name="T47" fmla="*/ 288 h 302"/>
                <a:gd name="T48" fmla="*/ 10 w 205"/>
                <a:gd name="T49" fmla="*/ 299 h 302"/>
                <a:gd name="T50" fmla="*/ 34 w 205"/>
                <a:gd name="T51" fmla="*/ 299 h 302"/>
                <a:gd name="T52" fmla="*/ 55 w 205"/>
                <a:gd name="T53" fmla="*/ 295 h 302"/>
                <a:gd name="T54" fmla="*/ 89 w 205"/>
                <a:gd name="T55" fmla="*/ 274 h 302"/>
                <a:gd name="T56" fmla="*/ 104 w 205"/>
                <a:gd name="T57" fmla="*/ 253 h 302"/>
                <a:gd name="T58" fmla="*/ 131 w 205"/>
                <a:gd name="T59" fmla="*/ 244 h 302"/>
                <a:gd name="T60" fmla="*/ 155 w 205"/>
                <a:gd name="T61" fmla="*/ 237 h 302"/>
                <a:gd name="T62" fmla="*/ 178 w 205"/>
                <a:gd name="T63" fmla="*/ 239 h 302"/>
                <a:gd name="T64" fmla="*/ 198 w 205"/>
                <a:gd name="T65" fmla="*/ 218 h 302"/>
                <a:gd name="T66" fmla="*/ 196 w 205"/>
                <a:gd name="T67" fmla="*/ 199 h 302"/>
                <a:gd name="T68" fmla="*/ 197 w 205"/>
                <a:gd name="T69" fmla="*/ 176 h 302"/>
                <a:gd name="T70" fmla="*/ 199 w 205"/>
                <a:gd name="T71" fmla="*/ 145 h 302"/>
                <a:gd name="T72" fmla="*/ 187 w 205"/>
                <a:gd name="T73" fmla="*/ 141 h 302"/>
                <a:gd name="T74" fmla="*/ 186 w 205"/>
                <a:gd name="T75" fmla="*/ 120 h 302"/>
                <a:gd name="T76" fmla="*/ 205 w 205"/>
                <a:gd name="T77" fmla="*/ 104 h 302"/>
                <a:gd name="T78" fmla="*/ 193 w 205"/>
                <a:gd name="T79" fmla="*/ 93 h 302"/>
                <a:gd name="T80" fmla="*/ 193 w 205"/>
                <a:gd name="T81" fmla="*/ 81 h 302"/>
                <a:gd name="T82" fmla="*/ 183 w 205"/>
                <a:gd name="T83" fmla="*/ 73 h 302"/>
                <a:gd name="T84" fmla="*/ 178 w 205"/>
                <a:gd name="T85" fmla="*/ 54 h 302"/>
                <a:gd name="T86" fmla="*/ 170 w 205"/>
                <a:gd name="T87" fmla="*/ 55 h 302"/>
                <a:gd name="T88" fmla="*/ 164 w 205"/>
                <a:gd name="T89" fmla="*/ 48 h 302"/>
                <a:gd name="T90" fmla="*/ 152 w 205"/>
                <a:gd name="T91" fmla="*/ 51 h 302"/>
                <a:gd name="T92" fmla="*/ 143 w 205"/>
                <a:gd name="T93" fmla="*/ 49 h 302"/>
                <a:gd name="T94" fmla="*/ 145 w 205"/>
                <a:gd name="T95" fmla="*/ 39 h 302"/>
                <a:gd name="T96" fmla="*/ 134 w 205"/>
                <a:gd name="T97" fmla="*/ 38 h 302"/>
                <a:gd name="T98" fmla="*/ 129 w 205"/>
                <a:gd name="T99" fmla="*/ 31 h 302"/>
                <a:gd name="T100" fmla="*/ 125 w 205"/>
                <a:gd name="T101" fmla="*/ 24 h 302"/>
                <a:gd name="T102" fmla="*/ 114 w 205"/>
                <a:gd name="T103" fmla="*/ 14 h 302"/>
                <a:gd name="T104" fmla="*/ 106 w 205"/>
                <a:gd name="T105" fmla="*/ 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 h="302">
                  <a:moveTo>
                    <a:pt x="103" y="2"/>
                  </a:moveTo>
                  <a:cubicBezTo>
                    <a:pt x="97" y="4"/>
                    <a:pt x="97" y="4"/>
                    <a:pt x="97" y="4"/>
                  </a:cubicBezTo>
                  <a:cubicBezTo>
                    <a:pt x="92" y="3"/>
                    <a:pt x="92" y="3"/>
                    <a:pt x="92" y="3"/>
                  </a:cubicBezTo>
                  <a:cubicBezTo>
                    <a:pt x="87" y="0"/>
                    <a:pt x="87" y="0"/>
                    <a:pt x="87" y="0"/>
                  </a:cubicBezTo>
                  <a:cubicBezTo>
                    <a:pt x="80" y="5"/>
                    <a:pt x="80" y="5"/>
                    <a:pt x="80" y="5"/>
                  </a:cubicBezTo>
                  <a:cubicBezTo>
                    <a:pt x="81" y="13"/>
                    <a:pt x="81" y="13"/>
                    <a:pt x="81" y="13"/>
                  </a:cubicBezTo>
                  <a:cubicBezTo>
                    <a:pt x="78" y="15"/>
                    <a:pt x="78" y="15"/>
                    <a:pt x="78" y="15"/>
                  </a:cubicBezTo>
                  <a:cubicBezTo>
                    <a:pt x="82" y="19"/>
                    <a:pt x="82" y="19"/>
                    <a:pt x="82" y="19"/>
                  </a:cubicBezTo>
                  <a:cubicBezTo>
                    <a:pt x="79" y="23"/>
                    <a:pt x="79" y="23"/>
                    <a:pt x="79" y="23"/>
                  </a:cubicBezTo>
                  <a:cubicBezTo>
                    <a:pt x="89" y="36"/>
                    <a:pt x="89" y="36"/>
                    <a:pt x="89" y="36"/>
                  </a:cubicBezTo>
                  <a:cubicBezTo>
                    <a:pt x="95" y="33"/>
                    <a:pt x="95" y="33"/>
                    <a:pt x="95" y="33"/>
                  </a:cubicBezTo>
                  <a:cubicBezTo>
                    <a:pt x="98" y="39"/>
                    <a:pt x="98" y="39"/>
                    <a:pt x="98" y="39"/>
                  </a:cubicBezTo>
                  <a:cubicBezTo>
                    <a:pt x="96" y="43"/>
                    <a:pt x="96" y="43"/>
                    <a:pt x="96" y="43"/>
                  </a:cubicBezTo>
                  <a:cubicBezTo>
                    <a:pt x="87" y="55"/>
                    <a:pt x="87" y="55"/>
                    <a:pt x="87" y="55"/>
                  </a:cubicBezTo>
                  <a:cubicBezTo>
                    <a:pt x="80" y="52"/>
                    <a:pt x="80" y="52"/>
                    <a:pt x="80" y="52"/>
                  </a:cubicBezTo>
                  <a:cubicBezTo>
                    <a:pt x="73" y="55"/>
                    <a:pt x="73" y="55"/>
                    <a:pt x="73" y="55"/>
                  </a:cubicBezTo>
                  <a:cubicBezTo>
                    <a:pt x="69" y="55"/>
                    <a:pt x="69" y="55"/>
                    <a:pt x="69" y="55"/>
                  </a:cubicBezTo>
                  <a:cubicBezTo>
                    <a:pt x="67" y="63"/>
                    <a:pt x="67" y="63"/>
                    <a:pt x="67" y="63"/>
                  </a:cubicBezTo>
                  <a:cubicBezTo>
                    <a:pt x="74" y="67"/>
                    <a:pt x="74" y="67"/>
                    <a:pt x="74" y="67"/>
                  </a:cubicBezTo>
                  <a:cubicBezTo>
                    <a:pt x="77" y="77"/>
                    <a:pt x="77" y="77"/>
                    <a:pt x="77" y="77"/>
                  </a:cubicBezTo>
                  <a:cubicBezTo>
                    <a:pt x="84" y="84"/>
                    <a:pt x="84" y="84"/>
                    <a:pt x="84" y="84"/>
                  </a:cubicBezTo>
                  <a:cubicBezTo>
                    <a:pt x="86" y="94"/>
                    <a:pt x="86" y="94"/>
                    <a:pt x="86" y="94"/>
                  </a:cubicBezTo>
                  <a:cubicBezTo>
                    <a:pt x="92" y="94"/>
                    <a:pt x="92" y="94"/>
                    <a:pt x="92" y="94"/>
                  </a:cubicBezTo>
                  <a:cubicBezTo>
                    <a:pt x="97" y="93"/>
                    <a:pt x="97" y="93"/>
                    <a:pt x="97" y="93"/>
                  </a:cubicBezTo>
                  <a:cubicBezTo>
                    <a:pt x="108" y="103"/>
                    <a:pt x="108" y="103"/>
                    <a:pt x="108" y="103"/>
                  </a:cubicBezTo>
                  <a:cubicBezTo>
                    <a:pt x="109" y="114"/>
                    <a:pt x="109" y="114"/>
                    <a:pt x="109" y="114"/>
                  </a:cubicBezTo>
                  <a:cubicBezTo>
                    <a:pt x="107" y="119"/>
                    <a:pt x="107" y="119"/>
                    <a:pt x="107" y="119"/>
                  </a:cubicBezTo>
                  <a:cubicBezTo>
                    <a:pt x="98" y="121"/>
                    <a:pt x="98" y="121"/>
                    <a:pt x="98" y="121"/>
                  </a:cubicBezTo>
                  <a:cubicBezTo>
                    <a:pt x="84" y="143"/>
                    <a:pt x="84" y="143"/>
                    <a:pt x="84" y="143"/>
                  </a:cubicBezTo>
                  <a:cubicBezTo>
                    <a:pt x="76" y="150"/>
                    <a:pt x="76" y="150"/>
                    <a:pt x="76" y="150"/>
                  </a:cubicBezTo>
                  <a:cubicBezTo>
                    <a:pt x="74" y="158"/>
                    <a:pt x="74" y="158"/>
                    <a:pt x="74" y="158"/>
                  </a:cubicBezTo>
                  <a:cubicBezTo>
                    <a:pt x="80" y="167"/>
                    <a:pt x="80" y="167"/>
                    <a:pt x="80" y="167"/>
                  </a:cubicBezTo>
                  <a:cubicBezTo>
                    <a:pt x="85" y="173"/>
                    <a:pt x="85" y="173"/>
                    <a:pt x="85" y="173"/>
                  </a:cubicBezTo>
                  <a:cubicBezTo>
                    <a:pt x="84" y="183"/>
                    <a:pt x="84" y="183"/>
                    <a:pt x="84" y="183"/>
                  </a:cubicBezTo>
                  <a:cubicBezTo>
                    <a:pt x="71" y="197"/>
                    <a:pt x="71" y="197"/>
                    <a:pt x="71" y="197"/>
                  </a:cubicBezTo>
                  <a:cubicBezTo>
                    <a:pt x="54" y="204"/>
                    <a:pt x="54" y="204"/>
                    <a:pt x="54" y="204"/>
                  </a:cubicBezTo>
                  <a:cubicBezTo>
                    <a:pt x="52" y="214"/>
                    <a:pt x="52" y="214"/>
                    <a:pt x="52" y="214"/>
                  </a:cubicBezTo>
                  <a:cubicBezTo>
                    <a:pt x="43" y="222"/>
                    <a:pt x="43" y="222"/>
                    <a:pt x="43" y="222"/>
                  </a:cubicBezTo>
                  <a:cubicBezTo>
                    <a:pt x="40" y="234"/>
                    <a:pt x="40" y="234"/>
                    <a:pt x="40" y="234"/>
                  </a:cubicBezTo>
                  <a:cubicBezTo>
                    <a:pt x="28" y="233"/>
                    <a:pt x="28" y="233"/>
                    <a:pt x="28" y="233"/>
                  </a:cubicBezTo>
                  <a:cubicBezTo>
                    <a:pt x="14" y="244"/>
                    <a:pt x="14" y="244"/>
                    <a:pt x="14" y="244"/>
                  </a:cubicBezTo>
                  <a:cubicBezTo>
                    <a:pt x="3" y="244"/>
                    <a:pt x="3" y="244"/>
                    <a:pt x="3" y="244"/>
                  </a:cubicBezTo>
                  <a:cubicBezTo>
                    <a:pt x="3" y="252"/>
                    <a:pt x="3" y="252"/>
                    <a:pt x="3" y="252"/>
                  </a:cubicBezTo>
                  <a:cubicBezTo>
                    <a:pt x="2" y="258"/>
                    <a:pt x="2" y="258"/>
                    <a:pt x="2" y="258"/>
                  </a:cubicBezTo>
                  <a:cubicBezTo>
                    <a:pt x="3" y="273"/>
                    <a:pt x="3" y="273"/>
                    <a:pt x="3" y="273"/>
                  </a:cubicBezTo>
                  <a:cubicBezTo>
                    <a:pt x="10" y="273"/>
                    <a:pt x="10" y="273"/>
                    <a:pt x="10" y="273"/>
                  </a:cubicBezTo>
                  <a:cubicBezTo>
                    <a:pt x="1" y="281"/>
                    <a:pt x="1" y="281"/>
                    <a:pt x="1" y="281"/>
                  </a:cubicBezTo>
                  <a:cubicBezTo>
                    <a:pt x="0" y="288"/>
                    <a:pt x="0" y="288"/>
                    <a:pt x="0" y="288"/>
                  </a:cubicBezTo>
                  <a:cubicBezTo>
                    <a:pt x="1" y="288"/>
                    <a:pt x="1" y="289"/>
                    <a:pt x="1" y="290"/>
                  </a:cubicBezTo>
                  <a:cubicBezTo>
                    <a:pt x="1" y="295"/>
                    <a:pt x="7" y="296"/>
                    <a:pt x="10" y="299"/>
                  </a:cubicBezTo>
                  <a:cubicBezTo>
                    <a:pt x="13" y="302"/>
                    <a:pt x="20" y="302"/>
                    <a:pt x="24" y="300"/>
                  </a:cubicBezTo>
                  <a:cubicBezTo>
                    <a:pt x="27" y="298"/>
                    <a:pt x="30" y="296"/>
                    <a:pt x="34" y="299"/>
                  </a:cubicBezTo>
                  <a:cubicBezTo>
                    <a:pt x="37" y="301"/>
                    <a:pt x="41" y="299"/>
                    <a:pt x="45" y="298"/>
                  </a:cubicBezTo>
                  <a:cubicBezTo>
                    <a:pt x="49" y="298"/>
                    <a:pt x="52" y="294"/>
                    <a:pt x="55" y="295"/>
                  </a:cubicBezTo>
                  <a:cubicBezTo>
                    <a:pt x="58" y="297"/>
                    <a:pt x="62" y="292"/>
                    <a:pt x="64" y="289"/>
                  </a:cubicBezTo>
                  <a:cubicBezTo>
                    <a:pt x="66" y="286"/>
                    <a:pt x="82" y="274"/>
                    <a:pt x="89" y="274"/>
                  </a:cubicBezTo>
                  <a:cubicBezTo>
                    <a:pt x="95" y="274"/>
                    <a:pt x="96" y="271"/>
                    <a:pt x="97" y="265"/>
                  </a:cubicBezTo>
                  <a:cubicBezTo>
                    <a:pt x="98" y="259"/>
                    <a:pt x="101" y="258"/>
                    <a:pt x="104" y="253"/>
                  </a:cubicBezTo>
                  <a:cubicBezTo>
                    <a:pt x="107" y="248"/>
                    <a:pt x="112" y="242"/>
                    <a:pt x="116" y="242"/>
                  </a:cubicBezTo>
                  <a:cubicBezTo>
                    <a:pt x="120" y="242"/>
                    <a:pt x="127" y="240"/>
                    <a:pt x="131" y="244"/>
                  </a:cubicBezTo>
                  <a:cubicBezTo>
                    <a:pt x="134" y="247"/>
                    <a:pt x="142" y="242"/>
                    <a:pt x="145" y="239"/>
                  </a:cubicBezTo>
                  <a:cubicBezTo>
                    <a:pt x="149" y="236"/>
                    <a:pt x="154" y="235"/>
                    <a:pt x="155" y="237"/>
                  </a:cubicBezTo>
                  <a:cubicBezTo>
                    <a:pt x="157" y="239"/>
                    <a:pt x="160" y="239"/>
                    <a:pt x="164" y="239"/>
                  </a:cubicBezTo>
                  <a:cubicBezTo>
                    <a:pt x="168" y="239"/>
                    <a:pt x="173" y="240"/>
                    <a:pt x="178" y="239"/>
                  </a:cubicBezTo>
                  <a:cubicBezTo>
                    <a:pt x="182" y="239"/>
                    <a:pt x="187" y="235"/>
                    <a:pt x="188" y="231"/>
                  </a:cubicBezTo>
                  <a:cubicBezTo>
                    <a:pt x="189" y="227"/>
                    <a:pt x="193" y="220"/>
                    <a:pt x="198" y="218"/>
                  </a:cubicBezTo>
                  <a:cubicBezTo>
                    <a:pt x="202" y="216"/>
                    <a:pt x="204" y="212"/>
                    <a:pt x="201" y="209"/>
                  </a:cubicBezTo>
                  <a:cubicBezTo>
                    <a:pt x="198" y="205"/>
                    <a:pt x="195" y="202"/>
                    <a:pt x="196" y="199"/>
                  </a:cubicBezTo>
                  <a:cubicBezTo>
                    <a:pt x="197" y="196"/>
                    <a:pt x="197" y="193"/>
                    <a:pt x="197" y="190"/>
                  </a:cubicBezTo>
                  <a:cubicBezTo>
                    <a:pt x="196" y="186"/>
                    <a:pt x="197" y="181"/>
                    <a:pt x="197" y="176"/>
                  </a:cubicBezTo>
                  <a:cubicBezTo>
                    <a:pt x="197" y="170"/>
                    <a:pt x="196" y="166"/>
                    <a:pt x="198" y="163"/>
                  </a:cubicBezTo>
                  <a:cubicBezTo>
                    <a:pt x="200" y="159"/>
                    <a:pt x="202" y="149"/>
                    <a:pt x="199" y="145"/>
                  </a:cubicBezTo>
                  <a:cubicBezTo>
                    <a:pt x="196" y="142"/>
                    <a:pt x="199" y="139"/>
                    <a:pt x="195" y="137"/>
                  </a:cubicBezTo>
                  <a:cubicBezTo>
                    <a:pt x="192" y="135"/>
                    <a:pt x="189" y="139"/>
                    <a:pt x="187" y="141"/>
                  </a:cubicBezTo>
                  <a:cubicBezTo>
                    <a:pt x="184" y="143"/>
                    <a:pt x="180" y="143"/>
                    <a:pt x="182" y="137"/>
                  </a:cubicBezTo>
                  <a:cubicBezTo>
                    <a:pt x="183" y="130"/>
                    <a:pt x="186" y="123"/>
                    <a:pt x="186" y="120"/>
                  </a:cubicBezTo>
                  <a:cubicBezTo>
                    <a:pt x="186" y="117"/>
                    <a:pt x="198" y="111"/>
                    <a:pt x="202" y="107"/>
                  </a:cubicBezTo>
                  <a:cubicBezTo>
                    <a:pt x="203" y="105"/>
                    <a:pt x="204" y="104"/>
                    <a:pt x="205" y="104"/>
                  </a:cubicBezTo>
                  <a:cubicBezTo>
                    <a:pt x="200" y="95"/>
                    <a:pt x="200" y="95"/>
                    <a:pt x="200" y="95"/>
                  </a:cubicBezTo>
                  <a:cubicBezTo>
                    <a:pt x="193" y="93"/>
                    <a:pt x="193" y="93"/>
                    <a:pt x="193" y="93"/>
                  </a:cubicBezTo>
                  <a:cubicBezTo>
                    <a:pt x="187" y="84"/>
                    <a:pt x="187" y="84"/>
                    <a:pt x="187" y="84"/>
                  </a:cubicBezTo>
                  <a:cubicBezTo>
                    <a:pt x="193" y="81"/>
                    <a:pt x="193" y="81"/>
                    <a:pt x="193" y="81"/>
                  </a:cubicBezTo>
                  <a:cubicBezTo>
                    <a:pt x="188" y="74"/>
                    <a:pt x="188" y="74"/>
                    <a:pt x="188" y="74"/>
                  </a:cubicBezTo>
                  <a:cubicBezTo>
                    <a:pt x="183" y="73"/>
                    <a:pt x="183" y="73"/>
                    <a:pt x="183" y="73"/>
                  </a:cubicBezTo>
                  <a:cubicBezTo>
                    <a:pt x="183" y="62"/>
                    <a:pt x="183" y="62"/>
                    <a:pt x="183" y="62"/>
                  </a:cubicBezTo>
                  <a:cubicBezTo>
                    <a:pt x="178" y="54"/>
                    <a:pt x="178" y="54"/>
                    <a:pt x="178" y="54"/>
                  </a:cubicBezTo>
                  <a:cubicBezTo>
                    <a:pt x="174" y="51"/>
                    <a:pt x="174" y="51"/>
                    <a:pt x="174" y="51"/>
                  </a:cubicBezTo>
                  <a:cubicBezTo>
                    <a:pt x="170" y="55"/>
                    <a:pt x="170" y="55"/>
                    <a:pt x="170" y="55"/>
                  </a:cubicBezTo>
                  <a:cubicBezTo>
                    <a:pt x="166" y="54"/>
                    <a:pt x="166" y="54"/>
                    <a:pt x="166" y="54"/>
                  </a:cubicBezTo>
                  <a:cubicBezTo>
                    <a:pt x="164" y="48"/>
                    <a:pt x="164" y="48"/>
                    <a:pt x="164" y="48"/>
                  </a:cubicBezTo>
                  <a:cubicBezTo>
                    <a:pt x="159" y="45"/>
                    <a:pt x="159" y="45"/>
                    <a:pt x="159" y="45"/>
                  </a:cubicBezTo>
                  <a:cubicBezTo>
                    <a:pt x="152" y="51"/>
                    <a:pt x="152" y="51"/>
                    <a:pt x="152" y="51"/>
                  </a:cubicBezTo>
                  <a:cubicBezTo>
                    <a:pt x="151" y="54"/>
                    <a:pt x="151" y="54"/>
                    <a:pt x="151" y="54"/>
                  </a:cubicBezTo>
                  <a:cubicBezTo>
                    <a:pt x="143" y="49"/>
                    <a:pt x="143" y="49"/>
                    <a:pt x="143" y="49"/>
                  </a:cubicBezTo>
                  <a:cubicBezTo>
                    <a:pt x="148" y="43"/>
                    <a:pt x="148" y="43"/>
                    <a:pt x="148" y="43"/>
                  </a:cubicBezTo>
                  <a:cubicBezTo>
                    <a:pt x="145" y="39"/>
                    <a:pt x="145" y="39"/>
                    <a:pt x="145" y="39"/>
                  </a:cubicBezTo>
                  <a:cubicBezTo>
                    <a:pt x="139" y="40"/>
                    <a:pt x="139" y="40"/>
                    <a:pt x="139" y="40"/>
                  </a:cubicBezTo>
                  <a:cubicBezTo>
                    <a:pt x="134" y="38"/>
                    <a:pt x="134" y="38"/>
                    <a:pt x="134" y="38"/>
                  </a:cubicBezTo>
                  <a:cubicBezTo>
                    <a:pt x="130" y="34"/>
                    <a:pt x="130" y="34"/>
                    <a:pt x="130" y="34"/>
                  </a:cubicBezTo>
                  <a:cubicBezTo>
                    <a:pt x="129" y="31"/>
                    <a:pt x="129" y="31"/>
                    <a:pt x="129" y="31"/>
                  </a:cubicBezTo>
                  <a:cubicBezTo>
                    <a:pt x="126" y="30"/>
                    <a:pt x="126" y="30"/>
                    <a:pt x="126" y="30"/>
                  </a:cubicBezTo>
                  <a:cubicBezTo>
                    <a:pt x="125" y="24"/>
                    <a:pt x="125" y="24"/>
                    <a:pt x="125" y="24"/>
                  </a:cubicBezTo>
                  <a:cubicBezTo>
                    <a:pt x="120" y="20"/>
                    <a:pt x="120" y="20"/>
                    <a:pt x="120" y="20"/>
                  </a:cubicBezTo>
                  <a:cubicBezTo>
                    <a:pt x="114" y="14"/>
                    <a:pt x="114" y="14"/>
                    <a:pt x="114" y="14"/>
                  </a:cubicBezTo>
                  <a:cubicBezTo>
                    <a:pt x="108" y="13"/>
                    <a:pt x="108" y="13"/>
                    <a:pt x="108" y="13"/>
                  </a:cubicBezTo>
                  <a:cubicBezTo>
                    <a:pt x="106" y="5"/>
                    <a:pt x="106" y="5"/>
                    <a:pt x="106" y="5"/>
                  </a:cubicBezTo>
                  <a:lnTo>
                    <a:pt x="103" y="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62" name="Freeform 65"/>
            <p:cNvSpPr>
              <a:spLocks/>
            </p:cNvSpPr>
            <p:nvPr/>
          </p:nvSpPr>
          <p:spPr bwMode="auto">
            <a:xfrm>
              <a:off x="2429" y="3995"/>
              <a:ext cx="340" cy="233"/>
            </a:xfrm>
            <a:custGeom>
              <a:avLst/>
              <a:gdLst>
                <a:gd name="T0" fmla="*/ 132 w 163"/>
                <a:gd name="T1" fmla="*/ 0 h 112"/>
                <a:gd name="T2" fmla="*/ 135 w 163"/>
                <a:gd name="T3" fmla="*/ 8 h 112"/>
                <a:gd name="T4" fmla="*/ 143 w 163"/>
                <a:gd name="T5" fmla="*/ 10 h 112"/>
                <a:gd name="T6" fmla="*/ 146 w 163"/>
                <a:gd name="T7" fmla="*/ 18 h 112"/>
                <a:gd name="T8" fmla="*/ 150 w 163"/>
                <a:gd name="T9" fmla="*/ 27 h 112"/>
                <a:gd name="T10" fmla="*/ 163 w 163"/>
                <a:gd name="T11" fmla="*/ 31 h 112"/>
                <a:gd name="T12" fmla="*/ 161 w 163"/>
                <a:gd name="T13" fmla="*/ 36 h 112"/>
                <a:gd name="T14" fmla="*/ 154 w 163"/>
                <a:gd name="T15" fmla="*/ 37 h 112"/>
                <a:gd name="T16" fmla="*/ 159 w 163"/>
                <a:gd name="T17" fmla="*/ 47 h 112"/>
                <a:gd name="T18" fmla="*/ 161 w 163"/>
                <a:gd name="T19" fmla="*/ 55 h 112"/>
                <a:gd name="T20" fmla="*/ 154 w 163"/>
                <a:gd name="T21" fmla="*/ 60 h 112"/>
                <a:gd name="T22" fmla="*/ 158 w 163"/>
                <a:gd name="T23" fmla="*/ 66 h 112"/>
                <a:gd name="T24" fmla="*/ 152 w 163"/>
                <a:gd name="T25" fmla="*/ 73 h 112"/>
                <a:gd name="T26" fmla="*/ 147 w 163"/>
                <a:gd name="T27" fmla="*/ 75 h 112"/>
                <a:gd name="T28" fmla="*/ 142 w 163"/>
                <a:gd name="T29" fmla="*/ 71 h 112"/>
                <a:gd name="T30" fmla="*/ 138 w 163"/>
                <a:gd name="T31" fmla="*/ 74 h 112"/>
                <a:gd name="T32" fmla="*/ 137 w 163"/>
                <a:gd name="T33" fmla="*/ 81 h 112"/>
                <a:gd name="T34" fmla="*/ 128 w 163"/>
                <a:gd name="T35" fmla="*/ 89 h 112"/>
                <a:gd name="T36" fmla="*/ 121 w 163"/>
                <a:gd name="T37" fmla="*/ 89 h 112"/>
                <a:gd name="T38" fmla="*/ 104 w 163"/>
                <a:gd name="T39" fmla="*/ 96 h 112"/>
                <a:gd name="T40" fmla="*/ 111 w 163"/>
                <a:gd name="T41" fmla="*/ 104 h 112"/>
                <a:gd name="T42" fmla="*/ 113 w 163"/>
                <a:gd name="T43" fmla="*/ 111 h 112"/>
                <a:gd name="T44" fmla="*/ 105 w 163"/>
                <a:gd name="T45" fmla="*/ 112 h 112"/>
                <a:gd name="T46" fmla="*/ 100 w 163"/>
                <a:gd name="T47" fmla="*/ 104 h 112"/>
                <a:gd name="T48" fmla="*/ 84 w 163"/>
                <a:gd name="T49" fmla="*/ 99 h 112"/>
                <a:gd name="T50" fmla="*/ 71 w 163"/>
                <a:gd name="T51" fmla="*/ 104 h 112"/>
                <a:gd name="T52" fmla="*/ 59 w 163"/>
                <a:gd name="T53" fmla="*/ 101 h 112"/>
                <a:gd name="T54" fmla="*/ 50 w 163"/>
                <a:gd name="T55" fmla="*/ 96 h 112"/>
                <a:gd name="T56" fmla="*/ 49 w 163"/>
                <a:gd name="T57" fmla="*/ 87 h 112"/>
                <a:gd name="T58" fmla="*/ 41 w 163"/>
                <a:gd name="T59" fmla="*/ 85 h 112"/>
                <a:gd name="T60" fmla="*/ 38 w 163"/>
                <a:gd name="T61" fmla="*/ 93 h 112"/>
                <a:gd name="T62" fmla="*/ 29 w 163"/>
                <a:gd name="T63" fmla="*/ 96 h 112"/>
                <a:gd name="T64" fmla="*/ 9 w 163"/>
                <a:gd name="T65" fmla="*/ 40 h 112"/>
                <a:gd name="T66" fmla="*/ 0 w 163"/>
                <a:gd name="T67" fmla="*/ 17 h 112"/>
                <a:gd name="T68" fmla="*/ 7 w 163"/>
                <a:gd name="T69" fmla="*/ 10 h 112"/>
                <a:gd name="T70" fmla="*/ 12 w 163"/>
                <a:gd name="T71" fmla="*/ 15 h 112"/>
                <a:gd name="T72" fmla="*/ 17 w 163"/>
                <a:gd name="T73" fmla="*/ 13 h 112"/>
                <a:gd name="T74" fmla="*/ 23 w 163"/>
                <a:gd name="T75" fmla="*/ 11 h 112"/>
                <a:gd name="T76" fmla="*/ 34 w 163"/>
                <a:gd name="T77" fmla="*/ 11 h 112"/>
                <a:gd name="T78" fmla="*/ 42 w 163"/>
                <a:gd name="T79" fmla="*/ 4 h 112"/>
                <a:gd name="T80" fmla="*/ 53 w 163"/>
                <a:gd name="T81" fmla="*/ 0 h 112"/>
                <a:gd name="T82" fmla="*/ 62 w 163"/>
                <a:gd name="T83" fmla="*/ 0 h 112"/>
                <a:gd name="T84" fmla="*/ 70 w 163"/>
                <a:gd name="T85" fmla="*/ 9 h 112"/>
                <a:gd name="T86" fmla="*/ 70 w 163"/>
                <a:gd name="T87" fmla="*/ 16 h 112"/>
                <a:gd name="T88" fmla="*/ 84 w 163"/>
                <a:gd name="T89" fmla="*/ 26 h 112"/>
                <a:gd name="T90" fmla="*/ 88 w 163"/>
                <a:gd name="T91" fmla="*/ 18 h 112"/>
                <a:gd name="T92" fmla="*/ 95 w 163"/>
                <a:gd name="T93" fmla="*/ 8 h 112"/>
                <a:gd name="T94" fmla="*/ 100 w 163"/>
                <a:gd name="T95" fmla="*/ 13 h 112"/>
                <a:gd name="T96" fmla="*/ 104 w 163"/>
                <a:gd name="T97" fmla="*/ 8 h 112"/>
                <a:gd name="T98" fmla="*/ 109 w 163"/>
                <a:gd name="T99" fmla="*/ 11 h 112"/>
                <a:gd name="T100" fmla="*/ 114 w 163"/>
                <a:gd name="T101" fmla="*/ 7 h 112"/>
                <a:gd name="T102" fmla="*/ 123 w 163"/>
                <a:gd name="T103" fmla="*/ 7 h 112"/>
                <a:gd name="T104" fmla="*/ 132 w 163"/>
                <a:gd name="T10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112">
                  <a:moveTo>
                    <a:pt x="132" y="0"/>
                  </a:moveTo>
                  <a:cubicBezTo>
                    <a:pt x="135" y="8"/>
                    <a:pt x="135" y="8"/>
                    <a:pt x="135" y="8"/>
                  </a:cubicBezTo>
                  <a:cubicBezTo>
                    <a:pt x="143" y="10"/>
                    <a:pt x="143" y="10"/>
                    <a:pt x="143" y="10"/>
                  </a:cubicBezTo>
                  <a:cubicBezTo>
                    <a:pt x="146" y="18"/>
                    <a:pt x="146" y="18"/>
                    <a:pt x="146" y="18"/>
                  </a:cubicBezTo>
                  <a:cubicBezTo>
                    <a:pt x="150" y="27"/>
                    <a:pt x="150" y="27"/>
                    <a:pt x="150" y="27"/>
                  </a:cubicBezTo>
                  <a:cubicBezTo>
                    <a:pt x="163" y="31"/>
                    <a:pt x="163" y="31"/>
                    <a:pt x="163" y="31"/>
                  </a:cubicBezTo>
                  <a:cubicBezTo>
                    <a:pt x="161" y="36"/>
                    <a:pt x="161" y="36"/>
                    <a:pt x="161" y="36"/>
                  </a:cubicBezTo>
                  <a:cubicBezTo>
                    <a:pt x="154" y="37"/>
                    <a:pt x="154" y="37"/>
                    <a:pt x="154" y="37"/>
                  </a:cubicBezTo>
                  <a:cubicBezTo>
                    <a:pt x="159" y="47"/>
                    <a:pt x="159" y="47"/>
                    <a:pt x="159" y="47"/>
                  </a:cubicBezTo>
                  <a:cubicBezTo>
                    <a:pt x="161" y="55"/>
                    <a:pt x="161" y="55"/>
                    <a:pt x="161" y="55"/>
                  </a:cubicBezTo>
                  <a:cubicBezTo>
                    <a:pt x="154" y="60"/>
                    <a:pt x="154" y="60"/>
                    <a:pt x="154" y="60"/>
                  </a:cubicBezTo>
                  <a:cubicBezTo>
                    <a:pt x="158" y="66"/>
                    <a:pt x="158" y="66"/>
                    <a:pt x="158" y="66"/>
                  </a:cubicBezTo>
                  <a:cubicBezTo>
                    <a:pt x="152" y="73"/>
                    <a:pt x="152" y="73"/>
                    <a:pt x="152" y="73"/>
                  </a:cubicBezTo>
                  <a:cubicBezTo>
                    <a:pt x="147" y="75"/>
                    <a:pt x="147" y="75"/>
                    <a:pt x="147" y="75"/>
                  </a:cubicBezTo>
                  <a:cubicBezTo>
                    <a:pt x="142" y="71"/>
                    <a:pt x="142" y="71"/>
                    <a:pt x="142" y="71"/>
                  </a:cubicBezTo>
                  <a:cubicBezTo>
                    <a:pt x="138" y="74"/>
                    <a:pt x="138" y="74"/>
                    <a:pt x="138" y="74"/>
                  </a:cubicBezTo>
                  <a:cubicBezTo>
                    <a:pt x="137" y="81"/>
                    <a:pt x="137" y="81"/>
                    <a:pt x="137" y="81"/>
                  </a:cubicBezTo>
                  <a:cubicBezTo>
                    <a:pt x="128" y="89"/>
                    <a:pt x="128" y="89"/>
                    <a:pt x="128" y="89"/>
                  </a:cubicBezTo>
                  <a:cubicBezTo>
                    <a:pt x="121" y="89"/>
                    <a:pt x="121" y="89"/>
                    <a:pt x="121" y="89"/>
                  </a:cubicBezTo>
                  <a:cubicBezTo>
                    <a:pt x="104" y="96"/>
                    <a:pt x="104" y="96"/>
                    <a:pt x="104" y="96"/>
                  </a:cubicBezTo>
                  <a:cubicBezTo>
                    <a:pt x="111" y="104"/>
                    <a:pt x="111" y="104"/>
                    <a:pt x="111" y="104"/>
                  </a:cubicBezTo>
                  <a:cubicBezTo>
                    <a:pt x="113" y="111"/>
                    <a:pt x="113" y="111"/>
                    <a:pt x="113" y="111"/>
                  </a:cubicBezTo>
                  <a:cubicBezTo>
                    <a:pt x="105" y="112"/>
                    <a:pt x="105" y="112"/>
                    <a:pt x="105" y="112"/>
                  </a:cubicBezTo>
                  <a:cubicBezTo>
                    <a:pt x="104" y="110"/>
                    <a:pt x="103" y="107"/>
                    <a:pt x="100" y="104"/>
                  </a:cubicBezTo>
                  <a:cubicBezTo>
                    <a:pt x="93" y="98"/>
                    <a:pt x="86" y="96"/>
                    <a:pt x="84" y="99"/>
                  </a:cubicBezTo>
                  <a:cubicBezTo>
                    <a:pt x="82" y="101"/>
                    <a:pt x="75" y="105"/>
                    <a:pt x="71" y="104"/>
                  </a:cubicBezTo>
                  <a:cubicBezTo>
                    <a:pt x="67" y="102"/>
                    <a:pt x="63" y="105"/>
                    <a:pt x="59" y="101"/>
                  </a:cubicBezTo>
                  <a:cubicBezTo>
                    <a:pt x="55" y="98"/>
                    <a:pt x="52" y="99"/>
                    <a:pt x="50" y="96"/>
                  </a:cubicBezTo>
                  <a:cubicBezTo>
                    <a:pt x="49" y="93"/>
                    <a:pt x="49" y="90"/>
                    <a:pt x="49" y="87"/>
                  </a:cubicBezTo>
                  <a:cubicBezTo>
                    <a:pt x="50" y="84"/>
                    <a:pt x="45" y="84"/>
                    <a:pt x="41" y="85"/>
                  </a:cubicBezTo>
                  <a:cubicBezTo>
                    <a:pt x="37" y="85"/>
                    <a:pt x="38" y="93"/>
                    <a:pt x="38" y="93"/>
                  </a:cubicBezTo>
                  <a:cubicBezTo>
                    <a:pt x="29" y="96"/>
                    <a:pt x="29" y="96"/>
                    <a:pt x="29" y="96"/>
                  </a:cubicBezTo>
                  <a:cubicBezTo>
                    <a:pt x="29" y="96"/>
                    <a:pt x="11" y="50"/>
                    <a:pt x="9" y="40"/>
                  </a:cubicBezTo>
                  <a:cubicBezTo>
                    <a:pt x="7" y="33"/>
                    <a:pt x="3" y="23"/>
                    <a:pt x="0" y="17"/>
                  </a:cubicBezTo>
                  <a:cubicBezTo>
                    <a:pt x="7" y="10"/>
                    <a:pt x="7" y="10"/>
                    <a:pt x="7" y="10"/>
                  </a:cubicBezTo>
                  <a:cubicBezTo>
                    <a:pt x="12" y="15"/>
                    <a:pt x="12" y="15"/>
                    <a:pt x="12" y="15"/>
                  </a:cubicBezTo>
                  <a:cubicBezTo>
                    <a:pt x="17" y="13"/>
                    <a:pt x="17" y="13"/>
                    <a:pt x="17" y="13"/>
                  </a:cubicBezTo>
                  <a:cubicBezTo>
                    <a:pt x="23" y="11"/>
                    <a:pt x="23" y="11"/>
                    <a:pt x="23" y="11"/>
                  </a:cubicBezTo>
                  <a:cubicBezTo>
                    <a:pt x="34" y="11"/>
                    <a:pt x="34" y="11"/>
                    <a:pt x="34" y="11"/>
                  </a:cubicBezTo>
                  <a:cubicBezTo>
                    <a:pt x="42" y="4"/>
                    <a:pt x="42" y="4"/>
                    <a:pt x="42" y="4"/>
                  </a:cubicBezTo>
                  <a:cubicBezTo>
                    <a:pt x="53" y="0"/>
                    <a:pt x="53" y="0"/>
                    <a:pt x="53" y="0"/>
                  </a:cubicBezTo>
                  <a:cubicBezTo>
                    <a:pt x="62" y="0"/>
                    <a:pt x="62" y="0"/>
                    <a:pt x="62" y="0"/>
                  </a:cubicBezTo>
                  <a:cubicBezTo>
                    <a:pt x="70" y="9"/>
                    <a:pt x="70" y="9"/>
                    <a:pt x="70" y="9"/>
                  </a:cubicBezTo>
                  <a:cubicBezTo>
                    <a:pt x="70" y="16"/>
                    <a:pt x="70" y="16"/>
                    <a:pt x="70" y="16"/>
                  </a:cubicBezTo>
                  <a:cubicBezTo>
                    <a:pt x="84" y="26"/>
                    <a:pt x="84" y="26"/>
                    <a:pt x="84" y="26"/>
                  </a:cubicBezTo>
                  <a:cubicBezTo>
                    <a:pt x="88" y="18"/>
                    <a:pt x="88" y="18"/>
                    <a:pt x="88" y="18"/>
                  </a:cubicBezTo>
                  <a:cubicBezTo>
                    <a:pt x="95" y="8"/>
                    <a:pt x="95" y="8"/>
                    <a:pt x="95" y="8"/>
                  </a:cubicBezTo>
                  <a:cubicBezTo>
                    <a:pt x="100" y="13"/>
                    <a:pt x="100" y="13"/>
                    <a:pt x="100" y="13"/>
                  </a:cubicBezTo>
                  <a:cubicBezTo>
                    <a:pt x="104" y="8"/>
                    <a:pt x="104" y="8"/>
                    <a:pt x="104" y="8"/>
                  </a:cubicBezTo>
                  <a:cubicBezTo>
                    <a:pt x="109" y="11"/>
                    <a:pt x="109" y="11"/>
                    <a:pt x="109" y="11"/>
                  </a:cubicBezTo>
                  <a:cubicBezTo>
                    <a:pt x="114" y="7"/>
                    <a:pt x="114" y="7"/>
                    <a:pt x="114" y="7"/>
                  </a:cubicBezTo>
                  <a:cubicBezTo>
                    <a:pt x="123" y="7"/>
                    <a:pt x="123" y="7"/>
                    <a:pt x="123" y="7"/>
                  </a:cubicBezTo>
                  <a:lnTo>
                    <a:pt x="132"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63" name="Freeform 66"/>
            <p:cNvSpPr>
              <a:spLocks/>
            </p:cNvSpPr>
            <p:nvPr/>
          </p:nvSpPr>
          <p:spPr bwMode="auto">
            <a:xfrm>
              <a:off x="2361" y="3789"/>
              <a:ext cx="343" cy="260"/>
            </a:xfrm>
            <a:custGeom>
              <a:avLst/>
              <a:gdLst>
                <a:gd name="T0" fmla="*/ 27 w 165"/>
                <a:gd name="T1" fmla="*/ 0 h 125"/>
                <a:gd name="T2" fmla="*/ 33 w 165"/>
                <a:gd name="T3" fmla="*/ 1 h 125"/>
                <a:gd name="T4" fmla="*/ 39 w 165"/>
                <a:gd name="T5" fmla="*/ 7 h 125"/>
                <a:gd name="T6" fmla="*/ 51 w 165"/>
                <a:gd name="T7" fmla="*/ 7 h 125"/>
                <a:gd name="T8" fmla="*/ 71 w 165"/>
                <a:gd name="T9" fmla="*/ 14 h 125"/>
                <a:gd name="T10" fmla="*/ 88 w 165"/>
                <a:gd name="T11" fmla="*/ 35 h 125"/>
                <a:gd name="T12" fmla="*/ 103 w 165"/>
                <a:gd name="T13" fmla="*/ 35 h 125"/>
                <a:gd name="T14" fmla="*/ 110 w 165"/>
                <a:gd name="T15" fmla="*/ 42 h 125"/>
                <a:gd name="T16" fmla="*/ 124 w 165"/>
                <a:gd name="T17" fmla="*/ 41 h 125"/>
                <a:gd name="T18" fmla="*/ 129 w 165"/>
                <a:gd name="T19" fmla="*/ 35 h 125"/>
                <a:gd name="T20" fmla="*/ 136 w 165"/>
                <a:gd name="T21" fmla="*/ 38 h 125"/>
                <a:gd name="T22" fmla="*/ 135 w 165"/>
                <a:gd name="T23" fmla="*/ 52 h 125"/>
                <a:gd name="T24" fmla="*/ 137 w 165"/>
                <a:gd name="T25" fmla="*/ 55 h 125"/>
                <a:gd name="T26" fmla="*/ 135 w 165"/>
                <a:gd name="T27" fmla="*/ 58 h 125"/>
                <a:gd name="T28" fmla="*/ 138 w 165"/>
                <a:gd name="T29" fmla="*/ 62 h 125"/>
                <a:gd name="T30" fmla="*/ 147 w 165"/>
                <a:gd name="T31" fmla="*/ 52 h 125"/>
                <a:gd name="T32" fmla="*/ 156 w 165"/>
                <a:gd name="T33" fmla="*/ 54 h 125"/>
                <a:gd name="T34" fmla="*/ 158 w 165"/>
                <a:gd name="T35" fmla="*/ 64 h 125"/>
                <a:gd name="T36" fmla="*/ 161 w 165"/>
                <a:gd name="T37" fmla="*/ 76 h 125"/>
                <a:gd name="T38" fmla="*/ 159 w 165"/>
                <a:gd name="T39" fmla="*/ 88 h 125"/>
                <a:gd name="T40" fmla="*/ 165 w 165"/>
                <a:gd name="T41" fmla="*/ 99 h 125"/>
                <a:gd name="T42" fmla="*/ 156 w 165"/>
                <a:gd name="T43" fmla="*/ 106 h 125"/>
                <a:gd name="T44" fmla="*/ 147 w 165"/>
                <a:gd name="T45" fmla="*/ 106 h 125"/>
                <a:gd name="T46" fmla="*/ 142 w 165"/>
                <a:gd name="T47" fmla="*/ 110 h 125"/>
                <a:gd name="T48" fmla="*/ 137 w 165"/>
                <a:gd name="T49" fmla="*/ 107 h 125"/>
                <a:gd name="T50" fmla="*/ 133 w 165"/>
                <a:gd name="T51" fmla="*/ 112 h 125"/>
                <a:gd name="T52" fmla="*/ 128 w 165"/>
                <a:gd name="T53" fmla="*/ 107 h 125"/>
                <a:gd name="T54" fmla="*/ 121 w 165"/>
                <a:gd name="T55" fmla="*/ 117 h 125"/>
                <a:gd name="T56" fmla="*/ 117 w 165"/>
                <a:gd name="T57" fmla="*/ 125 h 125"/>
                <a:gd name="T58" fmla="*/ 103 w 165"/>
                <a:gd name="T59" fmla="*/ 115 h 125"/>
                <a:gd name="T60" fmla="*/ 103 w 165"/>
                <a:gd name="T61" fmla="*/ 108 h 125"/>
                <a:gd name="T62" fmla="*/ 95 w 165"/>
                <a:gd name="T63" fmla="*/ 99 h 125"/>
                <a:gd name="T64" fmla="*/ 86 w 165"/>
                <a:gd name="T65" fmla="*/ 99 h 125"/>
                <a:gd name="T66" fmla="*/ 75 w 165"/>
                <a:gd name="T67" fmla="*/ 103 h 125"/>
                <a:gd name="T68" fmla="*/ 67 w 165"/>
                <a:gd name="T69" fmla="*/ 110 h 125"/>
                <a:gd name="T70" fmla="*/ 56 w 165"/>
                <a:gd name="T71" fmla="*/ 110 h 125"/>
                <a:gd name="T72" fmla="*/ 50 w 165"/>
                <a:gd name="T73" fmla="*/ 112 h 125"/>
                <a:gd name="T74" fmla="*/ 45 w 165"/>
                <a:gd name="T75" fmla="*/ 114 h 125"/>
                <a:gd name="T76" fmla="*/ 40 w 165"/>
                <a:gd name="T77" fmla="*/ 109 h 125"/>
                <a:gd name="T78" fmla="*/ 33 w 165"/>
                <a:gd name="T79" fmla="*/ 116 h 125"/>
                <a:gd name="T80" fmla="*/ 28 w 165"/>
                <a:gd name="T81" fmla="*/ 109 h 125"/>
                <a:gd name="T82" fmla="*/ 16 w 165"/>
                <a:gd name="T83" fmla="*/ 91 h 125"/>
                <a:gd name="T84" fmla="*/ 21 w 165"/>
                <a:gd name="T85" fmla="*/ 87 h 125"/>
                <a:gd name="T86" fmla="*/ 20 w 165"/>
                <a:gd name="T87" fmla="*/ 82 h 125"/>
                <a:gd name="T88" fmla="*/ 11 w 165"/>
                <a:gd name="T89" fmla="*/ 84 h 125"/>
                <a:gd name="T90" fmla="*/ 3 w 165"/>
                <a:gd name="T91" fmla="*/ 86 h 125"/>
                <a:gd name="T92" fmla="*/ 0 w 165"/>
                <a:gd name="T93" fmla="*/ 86 h 125"/>
                <a:gd name="T94" fmla="*/ 1 w 165"/>
                <a:gd name="T95" fmla="*/ 81 h 125"/>
                <a:gd name="T96" fmla="*/ 5 w 165"/>
                <a:gd name="T97" fmla="*/ 73 h 125"/>
                <a:gd name="T98" fmla="*/ 2 w 165"/>
                <a:gd name="T99" fmla="*/ 67 h 125"/>
                <a:gd name="T100" fmla="*/ 1 w 165"/>
                <a:gd name="T101" fmla="*/ 50 h 125"/>
                <a:gd name="T102" fmla="*/ 4 w 165"/>
                <a:gd name="T103" fmla="*/ 38 h 125"/>
                <a:gd name="T104" fmla="*/ 13 w 165"/>
                <a:gd name="T105" fmla="*/ 33 h 125"/>
                <a:gd name="T106" fmla="*/ 20 w 165"/>
                <a:gd name="T107" fmla="*/ 29 h 125"/>
                <a:gd name="T108" fmla="*/ 22 w 165"/>
                <a:gd name="T109" fmla="*/ 19 h 125"/>
                <a:gd name="T110" fmla="*/ 27 w 165"/>
                <a:gd name="T111" fmla="*/ 14 h 125"/>
                <a:gd name="T112" fmla="*/ 27 w 165"/>
                <a:gd name="T11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5" h="125">
                  <a:moveTo>
                    <a:pt x="27" y="0"/>
                  </a:moveTo>
                  <a:cubicBezTo>
                    <a:pt x="33" y="1"/>
                    <a:pt x="33" y="1"/>
                    <a:pt x="33" y="1"/>
                  </a:cubicBezTo>
                  <a:cubicBezTo>
                    <a:pt x="39" y="7"/>
                    <a:pt x="39" y="7"/>
                    <a:pt x="39" y="7"/>
                  </a:cubicBezTo>
                  <a:cubicBezTo>
                    <a:pt x="51" y="7"/>
                    <a:pt x="51" y="7"/>
                    <a:pt x="51" y="7"/>
                  </a:cubicBezTo>
                  <a:cubicBezTo>
                    <a:pt x="71" y="14"/>
                    <a:pt x="71" y="14"/>
                    <a:pt x="71" y="14"/>
                  </a:cubicBezTo>
                  <a:cubicBezTo>
                    <a:pt x="88" y="35"/>
                    <a:pt x="88" y="35"/>
                    <a:pt x="88" y="35"/>
                  </a:cubicBezTo>
                  <a:cubicBezTo>
                    <a:pt x="103" y="35"/>
                    <a:pt x="103" y="35"/>
                    <a:pt x="103" y="35"/>
                  </a:cubicBezTo>
                  <a:cubicBezTo>
                    <a:pt x="110" y="42"/>
                    <a:pt x="110" y="42"/>
                    <a:pt x="110" y="42"/>
                  </a:cubicBezTo>
                  <a:cubicBezTo>
                    <a:pt x="124" y="41"/>
                    <a:pt x="124" y="41"/>
                    <a:pt x="124" y="41"/>
                  </a:cubicBezTo>
                  <a:cubicBezTo>
                    <a:pt x="129" y="35"/>
                    <a:pt x="129" y="35"/>
                    <a:pt x="129" y="35"/>
                  </a:cubicBezTo>
                  <a:cubicBezTo>
                    <a:pt x="136" y="38"/>
                    <a:pt x="136" y="38"/>
                    <a:pt x="136" y="38"/>
                  </a:cubicBezTo>
                  <a:cubicBezTo>
                    <a:pt x="135" y="52"/>
                    <a:pt x="135" y="52"/>
                    <a:pt x="135" y="52"/>
                  </a:cubicBezTo>
                  <a:cubicBezTo>
                    <a:pt x="137" y="55"/>
                    <a:pt x="137" y="55"/>
                    <a:pt x="137" y="55"/>
                  </a:cubicBezTo>
                  <a:cubicBezTo>
                    <a:pt x="135" y="58"/>
                    <a:pt x="135" y="58"/>
                    <a:pt x="135" y="58"/>
                  </a:cubicBezTo>
                  <a:cubicBezTo>
                    <a:pt x="138" y="62"/>
                    <a:pt x="138" y="62"/>
                    <a:pt x="138" y="62"/>
                  </a:cubicBezTo>
                  <a:cubicBezTo>
                    <a:pt x="147" y="52"/>
                    <a:pt x="147" y="52"/>
                    <a:pt x="147" y="52"/>
                  </a:cubicBezTo>
                  <a:cubicBezTo>
                    <a:pt x="156" y="54"/>
                    <a:pt x="156" y="54"/>
                    <a:pt x="156" y="54"/>
                  </a:cubicBezTo>
                  <a:cubicBezTo>
                    <a:pt x="158" y="64"/>
                    <a:pt x="158" y="64"/>
                    <a:pt x="158" y="64"/>
                  </a:cubicBezTo>
                  <a:cubicBezTo>
                    <a:pt x="158" y="64"/>
                    <a:pt x="161" y="76"/>
                    <a:pt x="161" y="76"/>
                  </a:cubicBezTo>
                  <a:cubicBezTo>
                    <a:pt x="161" y="77"/>
                    <a:pt x="159" y="88"/>
                    <a:pt x="159" y="88"/>
                  </a:cubicBezTo>
                  <a:cubicBezTo>
                    <a:pt x="165" y="99"/>
                    <a:pt x="165" y="99"/>
                    <a:pt x="165" y="99"/>
                  </a:cubicBezTo>
                  <a:cubicBezTo>
                    <a:pt x="156" y="106"/>
                    <a:pt x="156" y="106"/>
                    <a:pt x="156" y="106"/>
                  </a:cubicBezTo>
                  <a:cubicBezTo>
                    <a:pt x="147" y="106"/>
                    <a:pt x="147" y="106"/>
                    <a:pt x="147" y="106"/>
                  </a:cubicBezTo>
                  <a:cubicBezTo>
                    <a:pt x="142" y="110"/>
                    <a:pt x="142" y="110"/>
                    <a:pt x="142" y="110"/>
                  </a:cubicBezTo>
                  <a:cubicBezTo>
                    <a:pt x="137" y="107"/>
                    <a:pt x="137" y="107"/>
                    <a:pt x="137" y="107"/>
                  </a:cubicBezTo>
                  <a:cubicBezTo>
                    <a:pt x="133" y="112"/>
                    <a:pt x="133" y="112"/>
                    <a:pt x="133" y="112"/>
                  </a:cubicBezTo>
                  <a:cubicBezTo>
                    <a:pt x="128" y="107"/>
                    <a:pt x="128" y="107"/>
                    <a:pt x="128" y="107"/>
                  </a:cubicBezTo>
                  <a:cubicBezTo>
                    <a:pt x="121" y="117"/>
                    <a:pt x="121" y="117"/>
                    <a:pt x="121" y="117"/>
                  </a:cubicBezTo>
                  <a:cubicBezTo>
                    <a:pt x="117" y="125"/>
                    <a:pt x="117" y="125"/>
                    <a:pt x="117" y="125"/>
                  </a:cubicBezTo>
                  <a:cubicBezTo>
                    <a:pt x="103" y="115"/>
                    <a:pt x="103" y="115"/>
                    <a:pt x="103" y="115"/>
                  </a:cubicBezTo>
                  <a:cubicBezTo>
                    <a:pt x="103" y="108"/>
                    <a:pt x="103" y="108"/>
                    <a:pt x="103" y="108"/>
                  </a:cubicBezTo>
                  <a:cubicBezTo>
                    <a:pt x="95" y="99"/>
                    <a:pt x="95" y="99"/>
                    <a:pt x="95" y="99"/>
                  </a:cubicBezTo>
                  <a:cubicBezTo>
                    <a:pt x="86" y="99"/>
                    <a:pt x="86" y="99"/>
                    <a:pt x="86" y="99"/>
                  </a:cubicBezTo>
                  <a:cubicBezTo>
                    <a:pt x="75" y="103"/>
                    <a:pt x="75" y="103"/>
                    <a:pt x="75" y="103"/>
                  </a:cubicBezTo>
                  <a:cubicBezTo>
                    <a:pt x="67" y="110"/>
                    <a:pt x="67" y="110"/>
                    <a:pt x="67" y="110"/>
                  </a:cubicBezTo>
                  <a:cubicBezTo>
                    <a:pt x="56" y="110"/>
                    <a:pt x="56" y="110"/>
                    <a:pt x="56" y="110"/>
                  </a:cubicBezTo>
                  <a:cubicBezTo>
                    <a:pt x="50" y="112"/>
                    <a:pt x="50" y="112"/>
                    <a:pt x="50" y="112"/>
                  </a:cubicBezTo>
                  <a:cubicBezTo>
                    <a:pt x="45" y="114"/>
                    <a:pt x="45" y="114"/>
                    <a:pt x="45" y="114"/>
                  </a:cubicBezTo>
                  <a:cubicBezTo>
                    <a:pt x="40" y="109"/>
                    <a:pt x="40" y="109"/>
                    <a:pt x="40" y="109"/>
                  </a:cubicBezTo>
                  <a:cubicBezTo>
                    <a:pt x="33" y="116"/>
                    <a:pt x="33" y="116"/>
                    <a:pt x="33" y="116"/>
                  </a:cubicBezTo>
                  <a:cubicBezTo>
                    <a:pt x="31" y="113"/>
                    <a:pt x="29" y="110"/>
                    <a:pt x="28" y="109"/>
                  </a:cubicBezTo>
                  <a:cubicBezTo>
                    <a:pt x="23" y="105"/>
                    <a:pt x="16" y="94"/>
                    <a:pt x="16" y="91"/>
                  </a:cubicBezTo>
                  <a:cubicBezTo>
                    <a:pt x="16" y="87"/>
                    <a:pt x="18" y="88"/>
                    <a:pt x="21" y="87"/>
                  </a:cubicBezTo>
                  <a:cubicBezTo>
                    <a:pt x="23" y="85"/>
                    <a:pt x="21" y="82"/>
                    <a:pt x="20" y="82"/>
                  </a:cubicBezTo>
                  <a:cubicBezTo>
                    <a:pt x="18" y="82"/>
                    <a:pt x="13" y="83"/>
                    <a:pt x="11" y="84"/>
                  </a:cubicBezTo>
                  <a:cubicBezTo>
                    <a:pt x="9" y="84"/>
                    <a:pt x="6" y="86"/>
                    <a:pt x="3" y="86"/>
                  </a:cubicBezTo>
                  <a:cubicBezTo>
                    <a:pt x="2" y="85"/>
                    <a:pt x="1" y="85"/>
                    <a:pt x="0" y="86"/>
                  </a:cubicBezTo>
                  <a:cubicBezTo>
                    <a:pt x="1" y="81"/>
                    <a:pt x="1" y="81"/>
                    <a:pt x="1" y="81"/>
                  </a:cubicBezTo>
                  <a:cubicBezTo>
                    <a:pt x="5" y="73"/>
                    <a:pt x="5" y="73"/>
                    <a:pt x="5" y="73"/>
                  </a:cubicBezTo>
                  <a:cubicBezTo>
                    <a:pt x="2" y="67"/>
                    <a:pt x="2" y="67"/>
                    <a:pt x="2" y="67"/>
                  </a:cubicBezTo>
                  <a:cubicBezTo>
                    <a:pt x="1" y="50"/>
                    <a:pt x="1" y="50"/>
                    <a:pt x="1" y="50"/>
                  </a:cubicBezTo>
                  <a:cubicBezTo>
                    <a:pt x="4" y="38"/>
                    <a:pt x="4" y="38"/>
                    <a:pt x="4" y="38"/>
                  </a:cubicBezTo>
                  <a:cubicBezTo>
                    <a:pt x="13" y="33"/>
                    <a:pt x="13" y="33"/>
                    <a:pt x="13" y="33"/>
                  </a:cubicBezTo>
                  <a:cubicBezTo>
                    <a:pt x="20" y="29"/>
                    <a:pt x="20" y="29"/>
                    <a:pt x="20" y="29"/>
                  </a:cubicBezTo>
                  <a:cubicBezTo>
                    <a:pt x="22" y="19"/>
                    <a:pt x="22" y="19"/>
                    <a:pt x="22" y="19"/>
                  </a:cubicBezTo>
                  <a:cubicBezTo>
                    <a:pt x="27" y="14"/>
                    <a:pt x="27" y="14"/>
                    <a:pt x="27" y="14"/>
                  </a:cubicBezTo>
                  <a:lnTo>
                    <a:pt x="27"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64" name="Freeform 67"/>
            <p:cNvSpPr>
              <a:spLocks/>
            </p:cNvSpPr>
            <p:nvPr/>
          </p:nvSpPr>
          <p:spPr bwMode="auto">
            <a:xfrm>
              <a:off x="2686" y="3855"/>
              <a:ext cx="164" cy="288"/>
            </a:xfrm>
            <a:custGeom>
              <a:avLst/>
              <a:gdLst>
                <a:gd name="T0" fmla="*/ 0 w 79"/>
                <a:gd name="T1" fmla="*/ 22 h 138"/>
                <a:gd name="T2" fmla="*/ 6 w 79"/>
                <a:gd name="T3" fmla="*/ 17 h 138"/>
                <a:gd name="T4" fmla="*/ 19 w 79"/>
                <a:gd name="T5" fmla="*/ 18 h 138"/>
                <a:gd name="T6" fmla="*/ 31 w 79"/>
                <a:gd name="T7" fmla="*/ 9 h 138"/>
                <a:gd name="T8" fmla="*/ 41 w 79"/>
                <a:gd name="T9" fmla="*/ 9 h 138"/>
                <a:gd name="T10" fmla="*/ 43 w 79"/>
                <a:gd name="T11" fmla="*/ 11 h 138"/>
                <a:gd name="T12" fmla="*/ 49 w 79"/>
                <a:gd name="T13" fmla="*/ 6 h 138"/>
                <a:gd name="T14" fmla="*/ 53 w 79"/>
                <a:gd name="T15" fmla="*/ 9 h 138"/>
                <a:gd name="T16" fmla="*/ 65 w 79"/>
                <a:gd name="T17" fmla="*/ 0 h 138"/>
                <a:gd name="T18" fmla="*/ 67 w 79"/>
                <a:gd name="T19" fmla="*/ 0 h 138"/>
                <a:gd name="T20" fmla="*/ 68 w 79"/>
                <a:gd name="T21" fmla="*/ 11 h 138"/>
                <a:gd name="T22" fmla="*/ 75 w 79"/>
                <a:gd name="T23" fmla="*/ 17 h 138"/>
                <a:gd name="T24" fmla="*/ 79 w 79"/>
                <a:gd name="T25" fmla="*/ 23 h 138"/>
                <a:gd name="T26" fmla="*/ 79 w 79"/>
                <a:gd name="T27" fmla="*/ 34 h 138"/>
                <a:gd name="T28" fmla="*/ 65 w 79"/>
                <a:gd name="T29" fmla="*/ 45 h 138"/>
                <a:gd name="T30" fmla="*/ 69 w 79"/>
                <a:gd name="T31" fmla="*/ 57 h 138"/>
                <a:gd name="T32" fmla="*/ 69 w 79"/>
                <a:gd name="T33" fmla="*/ 69 h 138"/>
                <a:gd name="T34" fmla="*/ 62 w 79"/>
                <a:gd name="T35" fmla="*/ 74 h 138"/>
                <a:gd name="T36" fmla="*/ 65 w 79"/>
                <a:gd name="T37" fmla="*/ 76 h 138"/>
                <a:gd name="T38" fmla="*/ 71 w 79"/>
                <a:gd name="T39" fmla="*/ 74 h 138"/>
                <a:gd name="T40" fmla="*/ 79 w 79"/>
                <a:gd name="T41" fmla="*/ 75 h 138"/>
                <a:gd name="T42" fmla="*/ 75 w 79"/>
                <a:gd name="T43" fmla="*/ 80 h 138"/>
                <a:gd name="T44" fmla="*/ 75 w 79"/>
                <a:gd name="T45" fmla="*/ 91 h 138"/>
                <a:gd name="T46" fmla="*/ 68 w 79"/>
                <a:gd name="T47" fmla="*/ 100 h 138"/>
                <a:gd name="T48" fmla="*/ 75 w 79"/>
                <a:gd name="T49" fmla="*/ 107 h 138"/>
                <a:gd name="T50" fmla="*/ 72 w 79"/>
                <a:gd name="T51" fmla="*/ 114 h 138"/>
                <a:gd name="T52" fmla="*/ 77 w 79"/>
                <a:gd name="T53" fmla="*/ 122 h 138"/>
                <a:gd name="T54" fmla="*/ 67 w 79"/>
                <a:gd name="T55" fmla="*/ 130 h 138"/>
                <a:gd name="T56" fmla="*/ 67 w 79"/>
                <a:gd name="T57" fmla="*/ 138 h 138"/>
                <a:gd name="T58" fmla="*/ 62 w 79"/>
                <a:gd name="T59" fmla="*/ 136 h 138"/>
                <a:gd name="T60" fmla="*/ 62 w 79"/>
                <a:gd name="T61" fmla="*/ 131 h 138"/>
                <a:gd name="T62" fmla="*/ 57 w 79"/>
                <a:gd name="T63" fmla="*/ 130 h 138"/>
                <a:gd name="T64" fmla="*/ 50 w 79"/>
                <a:gd name="T65" fmla="*/ 126 h 138"/>
                <a:gd name="T66" fmla="*/ 44 w 79"/>
                <a:gd name="T67" fmla="*/ 127 h 138"/>
                <a:gd name="T68" fmla="*/ 38 w 79"/>
                <a:gd name="T69" fmla="*/ 122 h 138"/>
                <a:gd name="T70" fmla="*/ 36 w 79"/>
                <a:gd name="T71" fmla="*/ 114 h 138"/>
                <a:gd name="T72" fmla="*/ 31 w 79"/>
                <a:gd name="T73" fmla="*/ 104 h 138"/>
                <a:gd name="T74" fmla="*/ 38 w 79"/>
                <a:gd name="T75" fmla="*/ 103 h 138"/>
                <a:gd name="T76" fmla="*/ 40 w 79"/>
                <a:gd name="T77" fmla="*/ 98 h 138"/>
                <a:gd name="T78" fmla="*/ 27 w 79"/>
                <a:gd name="T79" fmla="*/ 94 h 138"/>
                <a:gd name="T80" fmla="*/ 23 w 79"/>
                <a:gd name="T81" fmla="*/ 85 h 138"/>
                <a:gd name="T82" fmla="*/ 20 w 79"/>
                <a:gd name="T83" fmla="*/ 77 h 138"/>
                <a:gd name="T84" fmla="*/ 12 w 79"/>
                <a:gd name="T85" fmla="*/ 75 h 138"/>
                <a:gd name="T86" fmla="*/ 9 w 79"/>
                <a:gd name="T87" fmla="*/ 67 h 138"/>
                <a:gd name="T88" fmla="*/ 3 w 79"/>
                <a:gd name="T89" fmla="*/ 56 h 138"/>
                <a:gd name="T90" fmla="*/ 5 w 79"/>
                <a:gd name="T91" fmla="*/ 44 h 138"/>
                <a:gd name="T92" fmla="*/ 2 w 79"/>
                <a:gd name="T93" fmla="*/ 32 h 138"/>
                <a:gd name="T94" fmla="*/ 0 w 79"/>
                <a:gd name="T95" fmla="*/ 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38">
                  <a:moveTo>
                    <a:pt x="0" y="22"/>
                  </a:moveTo>
                  <a:cubicBezTo>
                    <a:pt x="6" y="17"/>
                    <a:pt x="6" y="17"/>
                    <a:pt x="6" y="17"/>
                  </a:cubicBezTo>
                  <a:cubicBezTo>
                    <a:pt x="19" y="18"/>
                    <a:pt x="19" y="18"/>
                    <a:pt x="19" y="18"/>
                  </a:cubicBezTo>
                  <a:cubicBezTo>
                    <a:pt x="31" y="9"/>
                    <a:pt x="31" y="9"/>
                    <a:pt x="31" y="9"/>
                  </a:cubicBezTo>
                  <a:cubicBezTo>
                    <a:pt x="41" y="9"/>
                    <a:pt x="41" y="9"/>
                    <a:pt x="41" y="9"/>
                  </a:cubicBezTo>
                  <a:cubicBezTo>
                    <a:pt x="43" y="11"/>
                    <a:pt x="43" y="11"/>
                    <a:pt x="43" y="11"/>
                  </a:cubicBezTo>
                  <a:cubicBezTo>
                    <a:pt x="49" y="6"/>
                    <a:pt x="49" y="6"/>
                    <a:pt x="49" y="6"/>
                  </a:cubicBezTo>
                  <a:cubicBezTo>
                    <a:pt x="53" y="9"/>
                    <a:pt x="53" y="9"/>
                    <a:pt x="53" y="9"/>
                  </a:cubicBezTo>
                  <a:cubicBezTo>
                    <a:pt x="65" y="0"/>
                    <a:pt x="65" y="0"/>
                    <a:pt x="65" y="0"/>
                  </a:cubicBezTo>
                  <a:cubicBezTo>
                    <a:pt x="67" y="0"/>
                    <a:pt x="67" y="0"/>
                    <a:pt x="67" y="0"/>
                  </a:cubicBezTo>
                  <a:cubicBezTo>
                    <a:pt x="68" y="11"/>
                    <a:pt x="68" y="11"/>
                    <a:pt x="68" y="11"/>
                  </a:cubicBezTo>
                  <a:cubicBezTo>
                    <a:pt x="75" y="17"/>
                    <a:pt x="75" y="17"/>
                    <a:pt x="75" y="17"/>
                  </a:cubicBezTo>
                  <a:cubicBezTo>
                    <a:pt x="79" y="23"/>
                    <a:pt x="79" y="23"/>
                    <a:pt x="79" y="23"/>
                  </a:cubicBezTo>
                  <a:cubicBezTo>
                    <a:pt x="79" y="34"/>
                    <a:pt x="79" y="34"/>
                    <a:pt x="79" y="34"/>
                  </a:cubicBezTo>
                  <a:cubicBezTo>
                    <a:pt x="65" y="45"/>
                    <a:pt x="65" y="45"/>
                    <a:pt x="65" y="45"/>
                  </a:cubicBezTo>
                  <a:cubicBezTo>
                    <a:pt x="69" y="57"/>
                    <a:pt x="69" y="57"/>
                    <a:pt x="69" y="57"/>
                  </a:cubicBezTo>
                  <a:cubicBezTo>
                    <a:pt x="69" y="69"/>
                    <a:pt x="69" y="69"/>
                    <a:pt x="69" y="69"/>
                  </a:cubicBezTo>
                  <a:cubicBezTo>
                    <a:pt x="62" y="74"/>
                    <a:pt x="62" y="74"/>
                    <a:pt x="62" y="74"/>
                  </a:cubicBezTo>
                  <a:cubicBezTo>
                    <a:pt x="65" y="76"/>
                    <a:pt x="65" y="76"/>
                    <a:pt x="65" y="76"/>
                  </a:cubicBezTo>
                  <a:cubicBezTo>
                    <a:pt x="71" y="74"/>
                    <a:pt x="71" y="74"/>
                    <a:pt x="71" y="74"/>
                  </a:cubicBezTo>
                  <a:cubicBezTo>
                    <a:pt x="79" y="75"/>
                    <a:pt x="79" y="75"/>
                    <a:pt x="79" y="75"/>
                  </a:cubicBezTo>
                  <a:cubicBezTo>
                    <a:pt x="75" y="80"/>
                    <a:pt x="75" y="80"/>
                    <a:pt x="75" y="80"/>
                  </a:cubicBezTo>
                  <a:cubicBezTo>
                    <a:pt x="75" y="91"/>
                    <a:pt x="75" y="91"/>
                    <a:pt x="75" y="91"/>
                  </a:cubicBezTo>
                  <a:cubicBezTo>
                    <a:pt x="68" y="100"/>
                    <a:pt x="68" y="100"/>
                    <a:pt x="68" y="100"/>
                  </a:cubicBezTo>
                  <a:cubicBezTo>
                    <a:pt x="75" y="107"/>
                    <a:pt x="75" y="107"/>
                    <a:pt x="75" y="107"/>
                  </a:cubicBezTo>
                  <a:cubicBezTo>
                    <a:pt x="72" y="114"/>
                    <a:pt x="72" y="114"/>
                    <a:pt x="72" y="114"/>
                  </a:cubicBezTo>
                  <a:cubicBezTo>
                    <a:pt x="77" y="122"/>
                    <a:pt x="77" y="122"/>
                    <a:pt x="77" y="122"/>
                  </a:cubicBezTo>
                  <a:cubicBezTo>
                    <a:pt x="67" y="130"/>
                    <a:pt x="67" y="130"/>
                    <a:pt x="67" y="130"/>
                  </a:cubicBezTo>
                  <a:cubicBezTo>
                    <a:pt x="67" y="138"/>
                    <a:pt x="67" y="138"/>
                    <a:pt x="67" y="138"/>
                  </a:cubicBezTo>
                  <a:cubicBezTo>
                    <a:pt x="62" y="136"/>
                    <a:pt x="62" y="136"/>
                    <a:pt x="62" y="136"/>
                  </a:cubicBezTo>
                  <a:cubicBezTo>
                    <a:pt x="62" y="131"/>
                    <a:pt x="62" y="131"/>
                    <a:pt x="62" y="131"/>
                  </a:cubicBezTo>
                  <a:cubicBezTo>
                    <a:pt x="57" y="130"/>
                    <a:pt x="57" y="130"/>
                    <a:pt x="57" y="130"/>
                  </a:cubicBezTo>
                  <a:cubicBezTo>
                    <a:pt x="50" y="126"/>
                    <a:pt x="50" y="126"/>
                    <a:pt x="50" y="126"/>
                  </a:cubicBezTo>
                  <a:cubicBezTo>
                    <a:pt x="44" y="127"/>
                    <a:pt x="44" y="127"/>
                    <a:pt x="44" y="127"/>
                  </a:cubicBezTo>
                  <a:cubicBezTo>
                    <a:pt x="38" y="122"/>
                    <a:pt x="38" y="122"/>
                    <a:pt x="38" y="122"/>
                  </a:cubicBezTo>
                  <a:cubicBezTo>
                    <a:pt x="36" y="114"/>
                    <a:pt x="36" y="114"/>
                    <a:pt x="36" y="114"/>
                  </a:cubicBezTo>
                  <a:cubicBezTo>
                    <a:pt x="31" y="104"/>
                    <a:pt x="31" y="104"/>
                    <a:pt x="31" y="104"/>
                  </a:cubicBezTo>
                  <a:cubicBezTo>
                    <a:pt x="38" y="103"/>
                    <a:pt x="38" y="103"/>
                    <a:pt x="38" y="103"/>
                  </a:cubicBezTo>
                  <a:cubicBezTo>
                    <a:pt x="40" y="98"/>
                    <a:pt x="40" y="98"/>
                    <a:pt x="40" y="98"/>
                  </a:cubicBezTo>
                  <a:cubicBezTo>
                    <a:pt x="27" y="94"/>
                    <a:pt x="27" y="94"/>
                    <a:pt x="27" y="94"/>
                  </a:cubicBezTo>
                  <a:cubicBezTo>
                    <a:pt x="23" y="85"/>
                    <a:pt x="23" y="85"/>
                    <a:pt x="23" y="85"/>
                  </a:cubicBezTo>
                  <a:cubicBezTo>
                    <a:pt x="20" y="77"/>
                    <a:pt x="20" y="77"/>
                    <a:pt x="20" y="77"/>
                  </a:cubicBezTo>
                  <a:cubicBezTo>
                    <a:pt x="12" y="75"/>
                    <a:pt x="12" y="75"/>
                    <a:pt x="12" y="75"/>
                  </a:cubicBezTo>
                  <a:cubicBezTo>
                    <a:pt x="9" y="67"/>
                    <a:pt x="9" y="67"/>
                    <a:pt x="9" y="67"/>
                  </a:cubicBezTo>
                  <a:cubicBezTo>
                    <a:pt x="3" y="56"/>
                    <a:pt x="3" y="56"/>
                    <a:pt x="3" y="56"/>
                  </a:cubicBezTo>
                  <a:cubicBezTo>
                    <a:pt x="3" y="56"/>
                    <a:pt x="5" y="45"/>
                    <a:pt x="5" y="44"/>
                  </a:cubicBezTo>
                  <a:cubicBezTo>
                    <a:pt x="5" y="44"/>
                    <a:pt x="2" y="32"/>
                    <a:pt x="2" y="32"/>
                  </a:cubicBezTo>
                  <a:lnTo>
                    <a:pt x="0" y="2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65" name="Freeform 68"/>
            <p:cNvSpPr>
              <a:spLocks noEditPoints="1"/>
            </p:cNvSpPr>
            <p:nvPr/>
          </p:nvSpPr>
          <p:spPr bwMode="auto">
            <a:xfrm>
              <a:off x="3236" y="2286"/>
              <a:ext cx="1104" cy="1363"/>
            </a:xfrm>
            <a:custGeom>
              <a:avLst/>
              <a:gdLst>
                <a:gd name="T0" fmla="*/ 30 w 530"/>
                <a:gd name="T1" fmla="*/ 215 h 654"/>
                <a:gd name="T2" fmla="*/ 118 w 530"/>
                <a:gd name="T3" fmla="*/ 199 h 654"/>
                <a:gd name="T4" fmla="*/ 163 w 530"/>
                <a:gd name="T5" fmla="*/ 171 h 654"/>
                <a:gd name="T6" fmla="*/ 171 w 530"/>
                <a:gd name="T7" fmla="*/ 197 h 654"/>
                <a:gd name="T8" fmla="*/ 222 w 530"/>
                <a:gd name="T9" fmla="*/ 187 h 654"/>
                <a:gd name="T10" fmla="*/ 272 w 530"/>
                <a:gd name="T11" fmla="*/ 151 h 654"/>
                <a:gd name="T12" fmla="*/ 251 w 530"/>
                <a:gd name="T13" fmla="*/ 113 h 654"/>
                <a:gd name="T14" fmla="*/ 302 w 530"/>
                <a:gd name="T15" fmla="*/ 92 h 654"/>
                <a:gd name="T16" fmla="*/ 336 w 530"/>
                <a:gd name="T17" fmla="*/ 79 h 654"/>
                <a:gd name="T18" fmla="*/ 407 w 530"/>
                <a:gd name="T19" fmla="*/ 23 h 654"/>
                <a:gd name="T20" fmla="*/ 465 w 530"/>
                <a:gd name="T21" fmla="*/ 20 h 654"/>
                <a:gd name="T22" fmla="*/ 490 w 530"/>
                <a:gd name="T23" fmla="*/ 46 h 654"/>
                <a:gd name="T24" fmla="*/ 490 w 530"/>
                <a:gd name="T25" fmla="*/ 91 h 654"/>
                <a:gd name="T26" fmla="*/ 529 w 530"/>
                <a:gd name="T27" fmla="*/ 123 h 654"/>
                <a:gd name="T28" fmla="*/ 504 w 530"/>
                <a:gd name="T29" fmla="*/ 149 h 654"/>
                <a:gd name="T30" fmla="*/ 527 w 530"/>
                <a:gd name="T31" fmla="*/ 199 h 654"/>
                <a:gd name="T32" fmla="*/ 501 w 530"/>
                <a:gd name="T33" fmla="*/ 229 h 654"/>
                <a:gd name="T34" fmla="*/ 486 w 530"/>
                <a:gd name="T35" fmla="*/ 256 h 654"/>
                <a:gd name="T36" fmla="*/ 509 w 530"/>
                <a:gd name="T37" fmla="*/ 307 h 654"/>
                <a:gd name="T38" fmla="*/ 492 w 530"/>
                <a:gd name="T39" fmla="*/ 341 h 654"/>
                <a:gd name="T40" fmla="*/ 462 w 530"/>
                <a:gd name="T41" fmla="*/ 358 h 654"/>
                <a:gd name="T42" fmla="*/ 473 w 530"/>
                <a:gd name="T43" fmla="*/ 414 h 654"/>
                <a:gd name="T44" fmla="*/ 469 w 530"/>
                <a:gd name="T45" fmla="*/ 461 h 654"/>
                <a:gd name="T46" fmla="*/ 445 w 530"/>
                <a:gd name="T47" fmla="*/ 483 h 654"/>
                <a:gd name="T48" fmla="*/ 436 w 530"/>
                <a:gd name="T49" fmla="*/ 515 h 654"/>
                <a:gd name="T50" fmla="*/ 445 w 530"/>
                <a:gd name="T51" fmla="*/ 547 h 654"/>
                <a:gd name="T52" fmla="*/ 462 w 530"/>
                <a:gd name="T53" fmla="*/ 572 h 654"/>
                <a:gd name="T54" fmla="*/ 462 w 530"/>
                <a:gd name="T55" fmla="*/ 598 h 654"/>
                <a:gd name="T56" fmla="*/ 421 w 530"/>
                <a:gd name="T57" fmla="*/ 630 h 654"/>
                <a:gd name="T58" fmla="*/ 382 w 530"/>
                <a:gd name="T59" fmla="*/ 643 h 654"/>
                <a:gd name="T60" fmla="*/ 334 w 530"/>
                <a:gd name="T61" fmla="*/ 645 h 654"/>
                <a:gd name="T62" fmla="*/ 290 w 530"/>
                <a:gd name="T63" fmla="*/ 654 h 654"/>
                <a:gd name="T64" fmla="*/ 267 w 530"/>
                <a:gd name="T65" fmla="*/ 628 h 654"/>
                <a:gd name="T66" fmla="*/ 248 w 530"/>
                <a:gd name="T67" fmla="*/ 597 h 654"/>
                <a:gd name="T68" fmla="*/ 219 w 530"/>
                <a:gd name="T69" fmla="*/ 586 h 654"/>
                <a:gd name="T70" fmla="*/ 178 w 530"/>
                <a:gd name="T71" fmla="*/ 595 h 654"/>
                <a:gd name="T72" fmla="*/ 164 w 530"/>
                <a:gd name="T73" fmla="*/ 641 h 654"/>
                <a:gd name="T74" fmla="*/ 136 w 530"/>
                <a:gd name="T75" fmla="*/ 637 h 654"/>
                <a:gd name="T76" fmla="*/ 114 w 530"/>
                <a:gd name="T77" fmla="*/ 589 h 654"/>
                <a:gd name="T78" fmla="*/ 100 w 530"/>
                <a:gd name="T79" fmla="*/ 563 h 654"/>
                <a:gd name="T80" fmla="*/ 81 w 530"/>
                <a:gd name="T81" fmla="*/ 530 h 654"/>
                <a:gd name="T82" fmla="*/ 64 w 530"/>
                <a:gd name="T83" fmla="*/ 504 h 654"/>
                <a:gd name="T84" fmla="*/ 34 w 530"/>
                <a:gd name="T85" fmla="*/ 508 h 654"/>
                <a:gd name="T86" fmla="*/ 25 w 530"/>
                <a:gd name="T87" fmla="*/ 467 h 654"/>
                <a:gd name="T88" fmla="*/ 17 w 530"/>
                <a:gd name="T89" fmla="*/ 437 h 654"/>
                <a:gd name="T90" fmla="*/ 11 w 530"/>
                <a:gd name="T91" fmla="*/ 385 h 654"/>
                <a:gd name="T92" fmla="*/ 21 w 530"/>
                <a:gd name="T93" fmla="*/ 344 h 654"/>
                <a:gd name="T94" fmla="*/ 31 w 530"/>
                <a:gd name="T95" fmla="*/ 311 h 654"/>
                <a:gd name="T96" fmla="*/ 37 w 530"/>
                <a:gd name="T97" fmla="*/ 280 h 654"/>
                <a:gd name="T98" fmla="*/ 14 w 530"/>
                <a:gd name="T99" fmla="*/ 240 h 654"/>
                <a:gd name="T100" fmla="*/ 234 w 530"/>
                <a:gd name="T101" fmla="*/ 26 h 654"/>
                <a:gd name="T102" fmla="*/ 251 w 530"/>
                <a:gd name="T103" fmla="*/ 6 h 654"/>
                <a:gd name="T104" fmla="*/ 223 w 530"/>
                <a:gd name="T105" fmla="*/ 53 h 654"/>
                <a:gd name="T106" fmla="*/ 203 w 530"/>
                <a:gd name="T107" fmla="*/ 27 h 654"/>
                <a:gd name="T108" fmla="*/ 169 w 530"/>
                <a:gd name="T109" fmla="*/ 47 h 654"/>
                <a:gd name="T110" fmla="*/ 217 w 530"/>
                <a:gd name="T111" fmla="*/ 54 h 654"/>
                <a:gd name="T112" fmla="*/ 235 w 530"/>
                <a:gd name="T113" fmla="*/ 98 h 654"/>
                <a:gd name="T114" fmla="*/ 234 w 530"/>
                <a:gd name="T115" fmla="*/ 9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0" h="654">
                  <a:moveTo>
                    <a:pt x="4" y="211"/>
                  </a:moveTo>
                  <a:cubicBezTo>
                    <a:pt x="4" y="211"/>
                    <a:pt x="4" y="211"/>
                    <a:pt x="4" y="211"/>
                  </a:cubicBezTo>
                  <a:cubicBezTo>
                    <a:pt x="7" y="209"/>
                    <a:pt x="10" y="207"/>
                    <a:pt x="11" y="211"/>
                  </a:cubicBezTo>
                  <a:cubicBezTo>
                    <a:pt x="12" y="215"/>
                    <a:pt x="16" y="217"/>
                    <a:pt x="19" y="214"/>
                  </a:cubicBezTo>
                  <a:cubicBezTo>
                    <a:pt x="22" y="211"/>
                    <a:pt x="22" y="206"/>
                    <a:pt x="25" y="207"/>
                  </a:cubicBezTo>
                  <a:cubicBezTo>
                    <a:pt x="28" y="209"/>
                    <a:pt x="29" y="215"/>
                    <a:pt x="30" y="215"/>
                  </a:cubicBezTo>
                  <a:cubicBezTo>
                    <a:pt x="32" y="215"/>
                    <a:pt x="38" y="212"/>
                    <a:pt x="41" y="209"/>
                  </a:cubicBezTo>
                  <a:cubicBezTo>
                    <a:pt x="43" y="206"/>
                    <a:pt x="52" y="204"/>
                    <a:pt x="61" y="203"/>
                  </a:cubicBezTo>
                  <a:cubicBezTo>
                    <a:pt x="70" y="201"/>
                    <a:pt x="74" y="197"/>
                    <a:pt x="74" y="201"/>
                  </a:cubicBezTo>
                  <a:cubicBezTo>
                    <a:pt x="74" y="205"/>
                    <a:pt x="75" y="207"/>
                    <a:pt x="81" y="210"/>
                  </a:cubicBezTo>
                  <a:cubicBezTo>
                    <a:pt x="87" y="212"/>
                    <a:pt x="99" y="207"/>
                    <a:pt x="103" y="204"/>
                  </a:cubicBezTo>
                  <a:cubicBezTo>
                    <a:pt x="107" y="201"/>
                    <a:pt x="116" y="202"/>
                    <a:pt x="118" y="199"/>
                  </a:cubicBezTo>
                  <a:cubicBezTo>
                    <a:pt x="119" y="195"/>
                    <a:pt x="117" y="191"/>
                    <a:pt x="114" y="189"/>
                  </a:cubicBezTo>
                  <a:cubicBezTo>
                    <a:pt x="111" y="187"/>
                    <a:pt x="108" y="182"/>
                    <a:pt x="110" y="178"/>
                  </a:cubicBezTo>
                  <a:cubicBezTo>
                    <a:pt x="111" y="174"/>
                    <a:pt x="116" y="169"/>
                    <a:pt x="120" y="172"/>
                  </a:cubicBezTo>
                  <a:cubicBezTo>
                    <a:pt x="124" y="174"/>
                    <a:pt x="132" y="174"/>
                    <a:pt x="135" y="171"/>
                  </a:cubicBezTo>
                  <a:cubicBezTo>
                    <a:pt x="138" y="169"/>
                    <a:pt x="144" y="165"/>
                    <a:pt x="148" y="166"/>
                  </a:cubicBezTo>
                  <a:cubicBezTo>
                    <a:pt x="151" y="167"/>
                    <a:pt x="162" y="168"/>
                    <a:pt x="163" y="171"/>
                  </a:cubicBezTo>
                  <a:cubicBezTo>
                    <a:pt x="164" y="174"/>
                    <a:pt x="165" y="176"/>
                    <a:pt x="164" y="177"/>
                  </a:cubicBezTo>
                  <a:cubicBezTo>
                    <a:pt x="162" y="179"/>
                    <a:pt x="170" y="178"/>
                    <a:pt x="171" y="178"/>
                  </a:cubicBezTo>
                  <a:cubicBezTo>
                    <a:pt x="172" y="179"/>
                    <a:pt x="168" y="185"/>
                    <a:pt x="165" y="187"/>
                  </a:cubicBezTo>
                  <a:cubicBezTo>
                    <a:pt x="163" y="188"/>
                    <a:pt x="172" y="183"/>
                    <a:pt x="176" y="186"/>
                  </a:cubicBezTo>
                  <a:cubicBezTo>
                    <a:pt x="180" y="190"/>
                    <a:pt x="183" y="190"/>
                    <a:pt x="181" y="193"/>
                  </a:cubicBezTo>
                  <a:cubicBezTo>
                    <a:pt x="179" y="195"/>
                    <a:pt x="173" y="195"/>
                    <a:pt x="171" y="197"/>
                  </a:cubicBezTo>
                  <a:cubicBezTo>
                    <a:pt x="170" y="198"/>
                    <a:pt x="175" y="198"/>
                    <a:pt x="182" y="203"/>
                  </a:cubicBezTo>
                  <a:cubicBezTo>
                    <a:pt x="189" y="208"/>
                    <a:pt x="201" y="217"/>
                    <a:pt x="203" y="218"/>
                  </a:cubicBezTo>
                  <a:cubicBezTo>
                    <a:pt x="205" y="219"/>
                    <a:pt x="219" y="223"/>
                    <a:pt x="218" y="216"/>
                  </a:cubicBezTo>
                  <a:cubicBezTo>
                    <a:pt x="218" y="210"/>
                    <a:pt x="215" y="202"/>
                    <a:pt x="212" y="196"/>
                  </a:cubicBezTo>
                  <a:cubicBezTo>
                    <a:pt x="209" y="191"/>
                    <a:pt x="208" y="183"/>
                    <a:pt x="210" y="183"/>
                  </a:cubicBezTo>
                  <a:cubicBezTo>
                    <a:pt x="212" y="182"/>
                    <a:pt x="218" y="186"/>
                    <a:pt x="222" y="187"/>
                  </a:cubicBezTo>
                  <a:cubicBezTo>
                    <a:pt x="226" y="189"/>
                    <a:pt x="236" y="186"/>
                    <a:pt x="236" y="184"/>
                  </a:cubicBezTo>
                  <a:cubicBezTo>
                    <a:pt x="237" y="182"/>
                    <a:pt x="236" y="174"/>
                    <a:pt x="243" y="171"/>
                  </a:cubicBezTo>
                  <a:cubicBezTo>
                    <a:pt x="249" y="167"/>
                    <a:pt x="251" y="166"/>
                    <a:pt x="257" y="168"/>
                  </a:cubicBezTo>
                  <a:cubicBezTo>
                    <a:pt x="263" y="170"/>
                    <a:pt x="265" y="164"/>
                    <a:pt x="261" y="163"/>
                  </a:cubicBezTo>
                  <a:cubicBezTo>
                    <a:pt x="258" y="162"/>
                    <a:pt x="258" y="159"/>
                    <a:pt x="261" y="156"/>
                  </a:cubicBezTo>
                  <a:cubicBezTo>
                    <a:pt x="265" y="154"/>
                    <a:pt x="273" y="154"/>
                    <a:pt x="272" y="151"/>
                  </a:cubicBezTo>
                  <a:cubicBezTo>
                    <a:pt x="271" y="148"/>
                    <a:pt x="262" y="142"/>
                    <a:pt x="261" y="139"/>
                  </a:cubicBezTo>
                  <a:cubicBezTo>
                    <a:pt x="261" y="136"/>
                    <a:pt x="262" y="131"/>
                    <a:pt x="260" y="132"/>
                  </a:cubicBezTo>
                  <a:cubicBezTo>
                    <a:pt x="258" y="134"/>
                    <a:pt x="255" y="139"/>
                    <a:pt x="252" y="134"/>
                  </a:cubicBezTo>
                  <a:cubicBezTo>
                    <a:pt x="248" y="129"/>
                    <a:pt x="252" y="127"/>
                    <a:pt x="255" y="126"/>
                  </a:cubicBezTo>
                  <a:cubicBezTo>
                    <a:pt x="259" y="125"/>
                    <a:pt x="259" y="120"/>
                    <a:pt x="258" y="118"/>
                  </a:cubicBezTo>
                  <a:cubicBezTo>
                    <a:pt x="257" y="117"/>
                    <a:pt x="250" y="114"/>
                    <a:pt x="251" y="113"/>
                  </a:cubicBezTo>
                  <a:cubicBezTo>
                    <a:pt x="252" y="112"/>
                    <a:pt x="253" y="109"/>
                    <a:pt x="257" y="109"/>
                  </a:cubicBezTo>
                  <a:cubicBezTo>
                    <a:pt x="260" y="110"/>
                    <a:pt x="267" y="105"/>
                    <a:pt x="271" y="102"/>
                  </a:cubicBezTo>
                  <a:cubicBezTo>
                    <a:pt x="275" y="98"/>
                    <a:pt x="281" y="96"/>
                    <a:pt x="286" y="92"/>
                  </a:cubicBezTo>
                  <a:cubicBezTo>
                    <a:pt x="290" y="89"/>
                    <a:pt x="298" y="83"/>
                    <a:pt x="299" y="86"/>
                  </a:cubicBezTo>
                  <a:cubicBezTo>
                    <a:pt x="301" y="88"/>
                    <a:pt x="295" y="92"/>
                    <a:pt x="294" y="95"/>
                  </a:cubicBezTo>
                  <a:cubicBezTo>
                    <a:pt x="293" y="98"/>
                    <a:pt x="300" y="94"/>
                    <a:pt x="302" y="92"/>
                  </a:cubicBezTo>
                  <a:cubicBezTo>
                    <a:pt x="304" y="90"/>
                    <a:pt x="305" y="95"/>
                    <a:pt x="306" y="97"/>
                  </a:cubicBezTo>
                  <a:cubicBezTo>
                    <a:pt x="307" y="99"/>
                    <a:pt x="310" y="95"/>
                    <a:pt x="307" y="90"/>
                  </a:cubicBezTo>
                  <a:cubicBezTo>
                    <a:pt x="304" y="85"/>
                    <a:pt x="305" y="82"/>
                    <a:pt x="308" y="78"/>
                  </a:cubicBezTo>
                  <a:cubicBezTo>
                    <a:pt x="312" y="75"/>
                    <a:pt x="319" y="71"/>
                    <a:pt x="325" y="69"/>
                  </a:cubicBezTo>
                  <a:cubicBezTo>
                    <a:pt x="331" y="67"/>
                    <a:pt x="336" y="69"/>
                    <a:pt x="335" y="72"/>
                  </a:cubicBezTo>
                  <a:cubicBezTo>
                    <a:pt x="333" y="75"/>
                    <a:pt x="331" y="81"/>
                    <a:pt x="336" y="79"/>
                  </a:cubicBezTo>
                  <a:cubicBezTo>
                    <a:pt x="341" y="78"/>
                    <a:pt x="345" y="74"/>
                    <a:pt x="347" y="76"/>
                  </a:cubicBezTo>
                  <a:cubicBezTo>
                    <a:pt x="349" y="78"/>
                    <a:pt x="353" y="78"/>
                    <a:pt x="356" y="74"/>
                  </a:cubicBezTo>
                  <a:cubicBezTo>
                    <a:pt x="359" y="70"/>
                    <a:pt x="366" y="69"/>
                    <a:pt x="368" y="72"/>
                  </a:cubicBezTo>
                  <a:cubicBezTo>
                    <a:pt x="370" y="75"/>
                    <a:pt x="381" y="71"/>
                    <a:pt x="383" y="64"/>
                  </a:cubicBezTo>
                  <a:cubicBezTo>
                    <a:pt x="385" y="56"/>
                    <a:pt x="385" y="49"/>
                    <a:pt x="391" y="43"/>
                  </a:cubicBezTo>
                  <a:cubicBezTo>
                    <a:pt x="396" y="37"/>
                    <a:pt x="399" y="30"/>
                    <a:pt x="407" y="23"/>
                  </a:cubicBezTo>
                  <a:cubicBezTo>
                    <a:pt x="415" y="15"/>
                    <a:pt x="428" y="16"/>
                    <a:pt x="434" y="19"/>
                  </a:cubicBezTo>
                  <a:cubicBezTo>
                    <a:pt x="440" y="22"/>
                    <a:pt x="438" y="25"/>
                    <a:pt x="443" y="29"/>
                  </a:cubicBezTo>
                  <a:cubicBezTo>
                    <a:pt x="447" y="32"/>
                    <a:pt x="452" y="26"/>
                    <a:pt x="453" y="23"/>
                  </a:cubicBezTo>
                  <a:cubicBezTo>
                    <a:pt x="455" y="20"/>
                    <a:pt x="460" y="24"/>
                    <a:pt x="464" y="27"/>
                  </a:cubicBezTo>
                  <a:cubicBezTo>
                    <a:pt x="468" y="31"/>
                    <a:pt x="474" y="32"/>
                    <a:pt x="474" y="30"/>
                  </a:cubicBezTo>
                  <a:cubicBezTo>
                    <a:pt x="474" y="28"/>
                    <a:pt x="468" y="26"/>
                    <a:pt x="465" y="20"/>
                  </a:cubicBezTo>
                  <a:cubicBezTo>
                    <a:pt x="462" y="15"/>
                    <a:pt x="462" y="14"/>
                    <a:pt x="464" y="9"/>
                  </a:cubicBezTo>
                  <a:cubicBezTo>
                    <a:pt x="476" y="16"/>
                    <a:pt x="476" y="16"/>
                    <a:pt x="476" y="16"/>
                  </a:cubicBezTo>
                  <a:cubicBezTo>
                    <a:pt x="489" y="23"/>
                    <a:pt x="489" y="23"/>
                    <a:pt x="489" y="23"/>
                  </a:cubicBezTo>
                  <a:cubicBezTo>
                    <a:pt x="494" y="27"/>
                    <a:pt x="494" y="27"/>
                    <a:pt x="494" y="27"/>
                  </a:cubicBezTo>
                  <a:cubicBezTo>
                    <a:pt x="501" y="36"/>
                    <a:pt x="501" y="36"/>
                    <a:pt x="501" y="36"/>
                  </a:cubicBezTo>
                  <a:cubicBezTo>
                    <a:pt x="490" y="46"/>
                    <a:pt x="490" y="46"/>
                    <a:pt x="490" y="46"/>
                  </a:cubicBezTo>
                  <a:cubicBezTo>
                    <a:pt x="490" y="53"/>
                    <a:pt x="490" y="53"/>
                    <a:pt x="490" y="53"/>
                  </a:cubicBezTo>
                  <a:cubicBezTo>
                    <a:pt x="486" y="62"/>
                    <a:pt x="486" y="62"/>
                    <a:pt x="486" y="62"/>
                  </a:cubicBezTo>
                  <a:cubicBezTo>
                    <a:pt x="484" y="67"/>
                    <a:pt x="484" y="67"/>
                    <a:pt x="484" y="67"/>
                  </a:cubicBezTo>
                  <a:cubicBezTo>
                    <a:pt x="483" y="75"/>
                    <a:pt x="483" y="75"/>
                    <a:pt x="483" y="75"/>
                  </a:cubicBezTo>
                  <a:cubicBezTo>
                    <a:pt x="490" y="83"/>
                    <a:pt x="490" y="83"/>
                    <a:pt x="490" y="83"/>
                  </a:cubicBezTo>
                  <a:cubicBezTo>
                    <a:pt x="490" y="91"/>
                    <a:pt x="490" y="91"/>
                    <a:pt x="490" y="91"/>
                  </a:cubicBezTo>
                  <a:cubicBezTo>
                    <a:pt x="503" y="91"/>
                    <a:pt x="503" y="91"/>
                    <a:pt x="503" y="91"/>
                  </a:cubicBezTo>
                  <a:cubicBezTo>
                    <a:pt x="513" y="90"/>
                    <a:pt x="513" y="90"/>
                    <a:pt x="513" y="90"/>
                  </a:cubicBezTo>
                  <a:cubicBezTo>
                    <a:pt x="523" y="99"/>
                    <a:pt x="523" y="99"/>
                    <a:pt x="523" y="99"/>
                  </a:cubicBezTo>
                  <a:cubicBezTo>
                    <a:pt x="529" y="106"/>
                    <a:pt x="529" y="106"/>
                    <a:pt x="529" y="106"/>
                  </a:cubicBezTo>
                  <a:cubicBezTo>
                    <a:pt x="530" y="116"/>
                    <a:pt x="530" y="116"/>
                    <a:pt x="530" y="116"/>
                  </a:cubicBezTo>
                  <a:cubicBezTo>
                    <a:pt x="529" y="123"/>
                    <a:pt x="529" y="123"/>
                    <a:pt x="529" y="123"/>
                  </a:cubicBezTo>
                  <a:cubicBezTo>
                    <a:pt x="517" y="123"/>
                    <a:pt x="517" y="123"/>
                    <a:pt x="517" y="123"/>
                  </a:cubicBezTo>
                  <a:cubicBezTo>
                    <a:pt x="517" y="131"/>
                    <a:pt x="517" y="131"/>
                    <a:pt x="517" y="131"/>
                  </a:cubicBezTo>
                  <a:cubicBezTo>
                    <a:pt x="509" y="131"/>
                    <a:pt x="509" y="131"/>
                    <a:pt x="509" y="131"/>
                  </a:cubicBezTo>
                  <a:cubicBezTo>
                    <a:pt x="508" y="141"/>
                    <a:pt x="508" y="141"/>
                    <a:pt x="508" y="141"/>
                  </a:cubicBezTo>
                  <a:cubicBezTo>
                    <a:pt x="502" y="144"/>
                    <a:pt x="502" y="144"/>
                    <a:pt x="502" y="144"/>
                  </a:cubicBezTo>
                  <a:cubicBezTo>
                    <a:pt x="504" y="149"/>
                    <a:pt x="504" y="149"/>
                    <a:pt x="504" y="149"/>
                  </a:cubicBezTo>
                  <a:cubicBezTo>
                    <a:pt x="512" y="153"/>
                    <a:pt x="512" y="153"/>
                    <a:pt x="512" y="153"/>
                  </a:cubicBezTo>
                  <a:cubicBezTo>
                    <a:pt x="504" y="159"/>
                    <a:pt x="504" y="159"/>
                    <a:pt x="504" y="159"/>
                  </a:cubicBezTo>
                  <a:cubicBezTo>
                    <a:pt x="514" y="168"/>
                    <a:pt x="514" y="168"/>
                    <a:pt x="514" y="168"/>
                  </a:cubicBezTo>
                  <a:cubicBezTo>
                    <a:pt x="513" y="181"/>
                    <a:pt x="513" y="181"/>
                    <a:pt x="513" y="181"/>
                  </a:cubicBezTo>
                  <a:cubicBezTo>
                    <a:pt x="525" y="191"/>
                    <a:pt x="525" y="191"/>
                    <a:pt x="525" y="191"/>
                  </a:cubicBezTo>
                  <a:cubicBezTo>
                    <a:pt x="527" y="199"/>
                    <a:pt x="527" y="199"/>
                    <a:pt x="527" y="199"/>
                  </a:cubicBezTo>
                  <a:cubicBezTo>
                    <a:pt x="521" y="202"/>
                    <a:pt x="521" y="202"/>
                    <a:pt x="521" y="202"/>
                  </a:cubicBezTo>
                  <a:cubicBezTo>
                    <a:pt x="518" y="211"/>
                    <a:pt x="518" y="211"/>
                    <a:pt x="518" y="211"/>
                  </a:cubicBezTo>
                  <a:cubicBezTo>
                    <a:pt x="516" y="222"/>
                    <a:pt x="516" y="222"/>
                    <a:pt x="516" y="222"/>
                  </a:cubicBezTo>
                  <a:cubicBezTo>
                    <a:pt x="509" y="222"/>
                    <a:pt x="509" y="222"/>
                    <a:pt x="509" y="222"/>
                  </a:cubicBezTo>
                  <a:cubicBezTo>
                    <a:pt x="502" y="221"/>
                    <a:pt x="502" y="221"/>
                    <a:pt x="502" y="221"/>
                  </a:cubicBezTo>
                  <a:cubicBezTo>
                    <a:pt x="501" y="229"/>
                    <a:pt x="501" y="229"/>
                    <a:pt x="501" y="229"/>
                  </a:cubicBezTo>
                  <a:cubicBezTo>
                    <a:pt x="494" y="234"/>
                    <a:pt x="494" y="234"/>
                    <a:pt x="494" y="234"/>
                  </a:cubicBezTo>
                  <a:cubicBezTo>
                    <a:pt x="488" y="239"/>
                    <a:pt x="488" y="239"/>
                    <a:pt x="488" y="239"/>
                  </a:cubicBezTo>
                  <a:cubicBezTo>
                    <a:pt x="501" y="245"/>
                    <a:pt x="501" y="245"/>
                    <a:pt x="501" y="245"/>
                  </a:cubicBezTo>
                  <a:cubicBezTo>
                    <a:pt x="497" y="251"/>
                    <a:pt x="497" y="251"/>
                    <a:pt x="497" y="251"/>
                  </a:cubicBezTo>
                  <a:cubicBezTo>
                    <a:pt x="494" y="252"/>
                    <a:pt x="494" y="252"/>
                    <a:pt x="494" y="252"/>
                  </a:cubicBezTo>
                  <a:cubicBezTo>
                    <a:pt x="486" y="256"/>
                    <a:pt x="486" y="256"/>
                    <a:pt x="486" y="256"/>
                  </a:cubicBezTo>
                  <a:cubicBezTo>
                    <a:pt x="479" y="263"/>
                    <a:pt x="479" y="263"/>
                    <a:pt x="479" y="263"/>
                  </a:cubicBezTo>
                  <a:cubicBezTo>
                    <a:pt x="483" y="269"/>
                    <a:pt x="483" y="269"/>
                    <a:pt x="483" y="269"/>
                  </a:cubicBezTo>
                  <a:cubicBezTo>
                    <a:pt x="484" y="277"/>
                    <a:pt x="484" y="277"/>
                    <a:pt x="484" y="277"/>
                  </a:cubicBezTo>
                  <a:cubicBezTo>
                    <a:pt x="489" y="288"/>
                    <a:pt x="489" y="288"/>
                    <a:pt x="489" y="288"/>
                  </a:cubicBezTo>
                  <a:cubicBezTo>
                    <a:pt x="500" y="300"/>
                    <a:pt x="500" y="300"/>
                    <a:pt x="500" y="300"/>
                  </a:cubicBezTo>
                  <a:cubicBezTo>
                    <a:pt x="509" y="307"/>
                    <a:pt x="509" y="307"/>
                    <a:pt x="509" y="307"/>
                  </a:cubicBezTo>
                  <a:cubicBezTo>
                    <a:pt x="511" y="318"/>
                    <a:pt x="511" y="318"/>
                    <a:pt x="511" y="318"/>
                  </a:cubicBezTo>
                  <a:cubicBezTo>
                    <a:pt x="509" y="318"/>
                    <a:pt x="509" y="318"/>
                    <a:pt x="509" y="318"/>
                  </a:cubicBezTo>
                  <a:cubicBezTo>
                    <a:pt x="512" y="336"/>
                    <a:pt x="512" y="336"/>
                    <a:pt x="512" y="336"/>
                  </a:cubicBezTo>
                  <a:cubicBezTo>
                    <a:pt x="504" y="332"/>
                    <a:pt x="504" y="332"/>
                    <a:pt x="504" y="332"/>
                  </a:cubicBezTo>
                  <a:cubicBezTo>
                    <a:pt x="499" y="333"/>
                    <a:pt x="499" y="333"/>
                    <a:pt x="499" y="333"/>
                  </a:cubicBezTo>
                  <a:cubicBezTo>
                    <a:pt x="492" y="341"/>
                    <a:pt x="492" y="341"/>
                    <a:pt x="492" y="341"/>
                  </a:cubicBezTo>
                  <a:cubicBezTo>
                    <a:pt x="484" y="348"/>
                    <a:pt x="484" y="348"/>
                    <a:pt x="484" y="348"/>
                  </a:cubicBezTo>
                  <a:cubicBezTo>
                    <a:pt x="478" y="350"/>
                    <a:pt x="478" y="350"/>
                    <a:pt x="478" y="350"/>
                  </a:cubicBezTo>
                  <a:cubicBezTo>
                    <a:pt x="467" y="345"/>
                    <a:pt x="467" y="345"/>
                    <a:pt x="467" y="345"/>
                  </a:cubicBezTo>
                  <a:cubicBezTo>
                    <a:pt x="459" y="345"/>
                    <a:pt x="459" y="345"/>
                    <a:pt x="459" y="345"/>
                  </a:cubicBezTo>
                  <a:cubicBezTo>
                    <a:pt x="457" y="353"/>
                    <a:pt x="457" y="353"/>
                    <a:pt x="457" y="353"/>
                  </a:cubicBezTo>
                  <a:cubicBezTo>
                    <a:pt x="462" y="358"/>
                    <a:pt x="462" y="358"/>
                    <a:pt x="462" y="358"/>
                  </a:cubicBezTo>
                  <a:cubicBezTo>
                    <a:pt x="465" y="366"/>
                    <a:pt x="465" y="366"/>
                    <a:pt x="465" y="366"/>
                  </a:cubicBezTo>
                  <a:cubicBezTo>
                    <a:pt x="467" y="384"/>
                    <a:pt x="467" y="384"/>
                    <a:pt x="467" y="384"/>
                  </a:cubicBezTo>
                  <a:cubicBezTo>
                    <a:pt x="460" y="391"/>
                    <a:pt x="460" y="391"/>
                    <a:pt x="460" y="391"/>
                  </a:cubicBezTo>
                  <a:cubicBezTo>
                    <a:pt x="463" y="397"/>
                    <a:pt x="463" y="397"/>
                    <a:pt x="463" y="397"/>
                  </a:cubicBezTo>
                  <a:cubicBezTo>
                    <a:pt x="463" y="411"/>
                    <a:pt x="463" y="411"/>
                    <a:pt x="463" y="411"/>
                  </a:cubicBezTo>
                  <a:cubicBezTo>
                    <a:pt x="473" y="414"/>
                    <a:pt x="473" y="414"/>
                    <a:pt x="473" y="414"/>
                  </a:cubicBezTo>
                  <a:cubicBezTo>
                    <a:pt x="479" y="423"/>
                    <a:pt x="479" y="423"/>
                    <a:pt x="479" y="423"/>
                  </a:cubicBezTo>
                  <a:cubicBezTo>
                    <a:pt x="486" y="432"/>
                    <a:pt x="486" y="432"/>
                    <a:pt x="486" y="432"/>
                  </a:cubicBezTo>
                  <a:cubicBezTo>
                    <a:pt x="486" y="436"/>
                    <a:pt x="486" y="436"/>
                    <a:pt x="486" y="436"/>
                  </a:cubicBezTo>
                  <a:cubicBezTo>
                    <a:pt x="478" y="438"/>
                    <a:pt x="478" y="438"/>
                    <a:pt x="478" y="438"/>
                  </a:cubicBezTo>
                  <a:cubicBezTo>
                    <a:pt x="479" y="452"/>
                    <a:pt x="479" y="452"/>
                    <a:pt x="479" y="452"/>
                  </a:cubicBezTo>
                  <a:cubicBezTo>
                    <a:pt x="469" y="461"/>
                    <a:pt x="469" y="461"/>
                    <a:pt x="469" y="461"/>
                  </a:cubicBezTo>
                  <a:cubicBezTo>
                    <a:pt x="462" y="461"/>
                    <a:pt x="462" y="461"/>
                    <a:pt x="462" y="461"/>
                  </a:cubicBezTo>
                  <a:cubicBezTo>
                    <a:pt x="461" y="467"/>
                    <a:pt x="461" y="467"/>
                    <a:pt x="461" y="467"/>
                  </a:cubicBezTo>
                  <a:cubicBezTo>
                    <a:pt x="464" y="472"/>
                    <a:pt x="464" y="472"/>
                    <a:pt x="464" y="472"/>
                  </a:cubicBezTo>
                  <a:cubicBezTo>
                    <a:pt x="461" y="479"/>
                    <a:pt x="461" y="479"/>
                    <a:pt x="461" y="479"/>
                  </a:cubicBezTo>
                  <a:cubicBezTo>
                    <a:pt x="452" y="483"/>
                    <a:pt x="452" y="483"/>
                    <a:pt x="452" y="483"/>
                  </a:cubicBezTo>
                  <a:cubicBezTo>
                    <a:pt x="445" y="483"/>
                    <a:pt x="445" y="483"/>
                    <a:pt x="445" y="483"/>
                  </a:cubicBezTo>
                  <a:cubicBezTo>
                    <a:pt x="437" y="489"/>
                    <a:pt x="437" y="489"/>
                    <a:pt x="437" y="489"/>
                  </a:cubicBezTo>
                  <a:cubicBezTo>
                    <a:pt x="436" y="498"/>
                    <a:pt x="436" y="498"/>
                    <a:pt x="436" y="498"/>
                  </a:cubicBezTo>
                  <a:cubicBezTo>
                    <a:pt x="439" y="500"/>
                    <a:pt x="439" y="500"/>
                    <a:pt x="439" y="500"/>
                  </a:cubicBezTo>
                  <a:cubicBezTo>
                    <a:pt x="435" y="505"/>
                    <a:pt x="435" y="505"/>
                    <a:pt x="435" y="505"/>
                  </a:cubicBezTo>
                  <a:cubicBezTo>
                    <a:pt x="440" y="510"/>
                    <a:pt x="440" y="510"/>
                    <a:pt x="440" y="510"/>
                  </a:cubicBezTo>
                  <a:cubicBezTo>
                    <a:pt x="436" y="515"/>
                    <a:pt x="436" y="515"/>
                    <a:pt x="436" y="515"/>
                  </a:cubicBezTo>
                  <a:cubicBezTo>
                    <a:pt x="441" y="522"/>
                    <a:pt x="441" y="522"/>
                    <a:pt x="441" y="522"/>
                  </a:cubicBezTo>
                  <a:cubicBezTo>
                    <a:pt x="441" y="530"/>
                    <a:pt x="441" y="530"/>
                    <a:pt x="441" y="530"/>
                  </a:cubicBezTo>
                  <a:cubicBezTo>
                    <a:pt x="435" y="530"/>
                    <a:pt x="435" y="530"/>
                    <a:pt x="435" y="530"/>
                  </a:cubicBezTo>
                  <a:cubicBezTo>
                    <a:pt x="442" y="537"/>
                    <a:pt x="442" y="537"/>
                    <a:pt x="442" y="537"/>
                  </a:cubicBezTo>
                  <a:cubicBezTo>
                    <a:pt x="448" y="538"/>
                    <a:pt x="448" y="538"/>
                    <a:pt x="448" y="538"/>
                  </a:cubicBezTo>
                  <a:cubicBezTo>
                    <a:pt x="445" y="547"/>
                    <a:pt x="445" y="547"/>
                    <a:pt x="445" y="547"/>
                  </a:cubicBezTo>
                  <a:cubicBezTo>
                    <a:pt x="448" y="552"/>
                    <a:pt x="448" y="552"/>
                    <a:pt x="448" y="552"/>
                  </a:cubicBezTo>
                  <a:cubicBezTo>
                    <a:pt x="442" y="557"/>
                    <a:pt x="442" y="557"/>
                    <a:pt x="442" y="557"/>
                  </a:cubicBezTo>
                  <a:cubicBezTo>
                    <a:pt x="443" y="562"/>
                    <a:pt x="443" y="562"/>
                    <a:pt x="443" y="562"/>
                  </a:cubicBezTo>
                  <a:cubicBezTo>
                    <a:pt x="453" y="560"/>
                    <a:pt x="453" y="560"/>
                    <a:pt x="453" y="560"/>
                  </a:cubicBezTo>
                  <a:cubicBezTo>
                    <a:pt x="462" y="563"/>
                    <a:pt x="462" y="563"/>
                    <a:pt x="462" y="563"/>
                  </a:cubicBezTo>
                  <a:cubicBezTo>
                    <a:pt x="462" y="572"/>
                    <a:pt x="462" y="572"/>
                    <a:pt x="462" y="572"/>
                  </a:cubicBezTo>
                  <a:cubicBezTo>
                    <a:pt x="456" y="578"/>
                    <a:pt x="456" y="578"/>
                    <a:pt x="456" y="578"/>
                  </a:cubicBezTo>
                  <a:cubicBezTo>
                    <a:pt x="461" y="582"/>
                    <a:pt x="461" y="582"/>
                    <a:pt x="461" y="582"/>
                  </a:cubicBezTo>
                  <a:cubicBezTo>
                    <a:pt x="460" y="591"/>
                    <a:pt x="460" y="591"/>
                    <a:pt x="460" y="591"/>
                  </a:cubicBezTo>
                  <a:cubicBezTo>
                    <a:pt x="464" y="598"/>
                    <a:pt x="464" y="598"/>
                    <a:pt x="464" y="598"/>
                  </a:cubicBezTo>
                  <a:cubicBezTo>
                    <a:pt x="468" y="597"/>
                    <a:pt x="468" y="597"/>
                    <a:pt x="468" y="597"/>
                  </a:cubicBezTo>
                  <a:cubicBezTo>
                    <a:pt x="462" y="598"/>
                    <a:pt x="462" y="598"/>
                    <a:pt x="462" y="598"/>
                  </a:cubicBezTo>
                  <a:cubicBezTo>
                    <a:pt x="442" y="613"/>
                    <a:pt x="442" y="613"/>
                    <a:pt x="442" y="613"/>
                  </a:cubicBezTo>
                  <a:cubicBezTo>
                    <a:pt x="443" y="618"/>
                    <a:pt x="443" y="618"/>
                    <a:pt x="443" y="618"/>
                  </a:cubicBezTo>
                  <a:cubicBezTo>
                    <a:pt x="435" y="623"/>
                    <a:pt x="435" y="623"/>
                    <a:pt x="435" y="623"/>
                  </a:cubicBezTo>
                  <a:cubicBezTo>
                    <a:pt x="427" y="623"/>
                    <a:pt x="427" y="623"/>
                    <a:pt x="427" y="623"/>
                  </a:cubicBezTo>
                  <a:cubicBezTo>
                    <a:pt x="422" y="625"/>
                    <a:pt x="422" y="625"/>
                    <a:pt x="422" y="625"/>
                  </a:cubicBezTo>
                  <a:cubicBezTo>
                    <a:pt x="421" y="630"/>
                    <a:pt x="421" y="630"/>
                    <a:pt x="421" y="630"/>
                  </a:cubicBezTo>
                  <a:cubicBezTo>
                    <a:pt x="411" y="628"/>
                    <a:pt x="411" y="628"/>
                    <a:pt x="411" y="628"/>
                  </a:cubicBezTo>
                  <a:cubicBezTo>
                    <a:pt x="399" y="642"/>
                    <a:pt x="399" y="642"/>
                    <a:pt x="399" y="642"/>
                  </a:cubicBezTo>
                  <a:cubicBezTo>
                    <a:pt x="393" y="638"/>
                    <a:pt x="393" y="638"/>
                    <a:pt x="393" y="638"/>
                  </a:cubicBezTo>
                  <a:cubicBezTo>
                    <a:pt x="389" y="642"/>
                    <a:pt x="389" y="642"/>
                    <a:pt x="389" y="642"/>
                  </a:cubicBezTo>
                  <a:cubicBezTo>
                    <a:pt x="385" y="639"/>
                    <a:pt x="385" y="639"/>
                    <a:pt x="385" y="639"/>
                  </a:cubicBezTo>
                  <a:cubicBezTo>
                    <a:pt x="382" y="643"/>
                    <a:pt x="382" y="643"/>
                    <a:pt x="382" y="643"/>
                  </a:cubicBezTo>
                  <a:cubicBezTo>
                    <a:pt x="372" y="648"/>
                    <a:pt x="372" y="648"/>
                    <a:pt x="372" y="648"/>
                  </a:cubicBezTo>
                  <a:cubicBezTo>
                    <a:pt x="361" y="639"/>
                    <a:pt x="361" y="639"/>
                    <a:pt x="361" y="639"/>
                  </a:cubicBezTo>
                  <a:cubicBezTo>
                    <a:pt x="353" y="638"/>
                    <a:pt x="353" y="638"/>
                    <a:pt x="353" y="638"/>
                  </a:cubicBezTo>
                  <a:cubicBezTo>
                    <a:pt x="350" y="643"/>
                    <a:pt x="350" y="643"/>
                    <a:pt x="350" y="643"/>
                  </a:cubicBezTo>
                  <a:cubicBezTo>
                    <a:pt x="339" y="639"/>
                    <a:pt x="339" y="639"/>
                    <a:pt x="339" y="639"/>
                  </a:cubicBezTo>
                  <a:cubicBezTo>
                    <a:pt x="334" y="645"/>
                    <a:pt x="334" y="645"/>
                    <a:pt x="334" y="645"/>
                  </a:cubicBezTo>
                  <a:cubicBezTo>
                    <a:pt x="325" y="641"/>
                    <a:pt x="325" y="641"/>
                    <a:pt x="325" y="641"/>
                  </a:cubicBezTo>
                  <a:cubicBezTo>
                    <a:pt x="319" y="644"/>
                    <a:pt x="319" y="644"/>
                    <a:pt x="319" y="644"/>
                  </a:cubicBezTo>
                  <a:cubicBezTo>
                    <a:pt x="312" y="638"/>
                    <a:pt x="312" y="638"/>
                    <a:pt x="312" y="638"/>
                  </a:cubicBezTo>
                  <a:cubicBezTo>
                    <a:pt x="309" y="643"/>
                    <a:pt x="309" y="643"/>
                    <a:pt x="309" y="643"/>
                  </a:cubicBezTo>
                  <a:cubicBezTo>
                    <a:pt x="301" y="643"/>
                    <a:pt x="301" y="643"/>
                    <a:pt x="301" y="643"/>
                  </a:cubicBezTo>
                  <a:cubicBezTo>
                    <a:pt x="290" y="654"/>
                    <a:pt x="290" y="654"/>
                    <a:pt x="290" y="654"/>
                  </a:cubicBezTo>
                  <a:cubicBezTo>
                    <a:pt x="287" y="653"/>
                    <a:pt x="287" y="653"/>
                    <a:pt x="287" y="653"/>
                  </a:cubicBezTo>
                  <a:cubicBezTo>
                    <a:pt x="286" y="647"/>
                    <a:pt x="286" y="647"/>
                    <a:pt x="286" y="647"/>
                  </a:cubicBezTo>
                  <a:cubicBezTo>
                    <a:pt x="281" y="643"/>
                    <a:pt x="281" y="643"/>
                    <a:pt x="281" y="643"/>
                  </a:cubicBezTo>
                  <a:cubicBezTo>
                    <a:pt x="275" y="637"/>
                    <a:pt x="275" y="637"/>
                    <a:pt x="275" y="637"/>
                  </a:cubicBezTo>
                  <a:cubicBezTo>
                    <a:pt x="269" y="636"/>
                    <a:pt x="269" y="636"/>
                    <a:pt x="269" y="636"/>
                  </a:cubicBezTo>
                  <a:cubicBezTo>
                    <a:pt x="267" y="628"/>
                    <a:pt x="267" y="628"/>
                    <a:pt x="267" y="628"/>
                  </a:cubicBezTo>
                  <a:cubicBezTo>
                    <a:pt x="264" y="625"/>
                    <a:pt x="264" y="625"/>
                    <a:pt x="264" y="625"/>
                  </a:cubicBezTo>
                  <a:cubicBezTo>
                    <a:pt x="265" y="619"/>
                    <a:pt x="265" y="619"/>
                    <a:pt x="265" y="619"/>
                  </a:cubicBezTo>
                  <a:cubicBezTo>
                    <a:pt x="253" y="606"/>
                    <a:pt x="253" y="606"/>
                    <a:pt x="253" y="606"/>
                  </a:cubicBezTo>
                  <a:cubicBezTo>
                    <a:pt x="252" y="603"/>
                    <a:pt x="252" y="603"/>
                    <a:pt x="252" y="603"/>
                  </a:cubicBezTo>
                  <a:cubicBezTo>
                    <a:pt x="248" y="603"/>
                    <a:pt x="248" y="603"/>
                    <a:pt x="248" y="603"/>
                  </a:cubicBezTo>
                  <a:cubicBezTo>
                    <a:pt x="248" y="597"/>
                    <a:pt x="248" y="597"/>
                    <a:pt x="248" y="597"/>
                  </a:cubicBezTo>
                  <a:cubicBezTo>
                    <a:pt x="238" y="587"/>
                    <a:pt x="238" y="587"/>
                    <a:pt x="238" y="587"/>
                  </a:cubicBezTo>
                  <a:cubicBezTo>
                    <a:pt x="234" y="591"/>
                    <a:pt x="234" y="591"/>
                    <a:pt x="234" y="591"/>
                  </a:cubicBezTo>
                  <a:cubicBezTo>
                    <a:pt x="231" y="595"/>
                    <a:pt x="231" y="595"/>
                    <a:pt x="231" y="595"/>
                  </a:cubicBezTo>
                  <a:cubicBezTo>
                    <a:pt x="225" y="598"/>
                    <a:pt x="225" y="598"/>
                    <a:pt x="225" y="598"/>
                  </a:cubicBezTo>
                  <a:cubicBezTo>
                    <a:pt x="220" y="592"/>
                    <a:pt x="220" y="592"/>
                    <a:pt x="220" y="592"/>
                  </a:cubicBezTo>
                  <a:cubicBezTo>
                    <a:pt x="219" y="586"/>
                    <a:pt x="219" y="586"/>
                    <a:pt x="219" y="586"/>
                  </a:cubicBezTo>
                  <a:cubicBezTo>
                    <a:pt x="211" y="583"/>
                    <a:pt x="211" y="583"/>
                    <a:pt x="211" y="583"/>
                  </a:cubicBezTo>
                  <a:cubicBezTo>
                    <a:pt x="211" y="583"/>
                    <a:pt x="204" y="580"/>
                    <a:pt x="204" y="580"/>
                  </a:cubicBezTo>
                  <a:cubicBezTo>
                    <a:pt x="203" y="580"/>
                    <a:pt x="189" y="580"/>
                    <a:pt x="189" y="580"/>
                  </a:cubicBezTo>
                  <a:cubicBezTo>
                    <a:pt x="184" y="586"/>
                    <a:pt x="184" y="586"/>
                    <a:pt x="184" y="586"/>
                  </a:cubicBezTo>
                  <a:cubicBezTo>
                    <a:pt x="182" y="592"/>
                    <a:pt x="182" y="592"/>
                    <a:pt x="182" y="592"/>
                  </a:cubicBezTo>
                  <a:cubicBezTo>
                    <a:pt x="178" y="595"/>
                    <a:pt x="178" y="595"/>
                    <a:pt x="178" y="595"/>
                  </a:cubicBezTo>
                  <a:cubicBezTo>
                    <a:pt x="183" y="602"/>
                    <a:pt x="183" y="602"/>
                    <a:pt x="183" y="602"/>
                  </a:cubicBezTo>
                  <a:cubicBezTo>
                    <a:pt x="177" y="608"/>
                    <a:pt x="177" y="608"/>
                    <a:pt x="177" y="608"/>
                  </a:cubicBezTo>
                  <a:cubicBezTo>
                    <a:pt x="172" y="616"/>
                    <a:pt x="172" y="616"/>
                    <a:pt x="172" y="616"/>
                  </a:cubicBezTo>
                  <a:cubicBezTo>
                    <a:pt x="173" y="628"/>
                    <a:pt x="173" y="628"/>
                    <a:pt x="173" y="628"/>
                  </a:cubicBezTo>
                  <a:cubicBezTo>
                    <a:pt x="164" y="633"/>
                    <a:pt x="164" y="633"/>
                    <a:pt x="164" y="633"/>
                  </a:cubicBezTo>
                  <a:cubicBezTo>
                    <a:pt x="164" y="641"/>
                    <a:pt x="164" y="641"/>
                    <a:pt x="164" y="641"/>
                  </a:cubicBezTo>
                  <a:cubicBezTo>
                    <a:pt x="160" y="637"/>
                    <a:pt x="160" y="637"/>
                    <a:pt x="160" y="637"/>
                  </a:cubicBezTo>
                  <a:cubicBezTo>
                    <a:pt x="159" y="630"/>
                    <a:pt x="159" y="630"/>
                    <a:pt x="159" y="630"/>
                  </a:cubicBezTo>
                  <a:cubicBezTo>
                    <a:pt x="156" y="627"/>
                    <a:pt x="156" y="627"/>
                    <a:pt x="156" y="627"/>
                  </a:cubicBezTo>
                  <a:cubicBezTo>
                    <a:pt x="151" y="632"/>
                    <a:pt x="151" y="632"/>
                    <a:pt x="151" y="632"/>
                  </a:cubicBezTo>
                  <a:cubicBezTo>
                    <a:pt x="146" y="634"/>
                    <a:pt x="146" y="634"/>
                    <a:pt x="146" y="634"/>
                  </a:cubicBezTo>
                  <a:cubicBezTo>
                    <a:pt x="136" y="637"/>
                    <a:pt x="136" y="637"/>
                    <a:pt x="136" y="637"/>
                  </a:cubicBezTo>
                  <a:cubicBezTo>
                    <a:pt x="129" y="648"/>
                    <a:pt x="129" y="648"/>
                    <a:pt x="129" y="648"/>
                  </a:cubicBezTo>
                  <a:cubicBezTo>
                    <a:pt x="121" y="649"/>
                    <a:pt x="121" y="649"/>
                    <a:pt x="121" y="649"/>
                  </a:cubicBezTo>
                  <a:cubicBezTo>
                    <a:pt x="112" y="641"/>
                    <a:pt x="112" y="641"/>
                    <a:pt x="112" y="641"/>
                  </a:cubicBezTo>
                  <a:cubicBezTo>
                    <a:pt x="112" y="613"/>
                    <a:pt x="112" y="613"/>
                    <a:pt x="112" y="613"/>
                  </a:cubicBezTo>
                  <a:cubicBezTo>
                    <a:pt x="113" y="601"/>
                    <a:pt x="113" y="601"/>
                    <a:pt x="113" y="601"/>
                  </a:cubicBezTo>
                  <a:cubicBezTo>
                    <a:pt x="114" y="589"/>
                    <a:pt x="114" y="589"/>
                    <a:pt x="114" y="589"/>
                  </a:cubicBezTo>
                  <a:cubicBezTo>
                    <a:pt x="104" y="583"/>
                    <a:pt x="104" y="583"/>
                    <a:pt x="104" y="583"/>
                  </a:cubicBezTo>
                  <a:cubicBezTo>
                    <a:pt x="103" y="578"/>
                    <a:pt x="103" y="578"/>
                    <a:pt x="103" y="578"/>
                  </a:cubicBezTo>
                  <a:cubicBezTo>
                    <a:pt x="100" y="573"/>
                    <a:pt x="100" y="573"/>
                    <a:pt x="100" y="573"/>
                  </a:cubicBezTo>
                  <a:cubicBezTo>
                    <a:pt x="97" y="571"/>
                    <a:pt x="97" y="571"/>
                    <a:pt x="97" y="571"/>
                  </a:cubicBezTo>
                  <a:cubicBezTo>
                    <a:pt x="97" y="566"/>
                    <a:pt x="97" y="566"/>
                    <a:pt x="97" y="566"/>
                  </a:cubicBezTo>
                  <a:cubicBezTo>
                    <a:pt x="100" y="563"/>
                    <a:pt x="100" y="563"/>
                    <a:pt x="100" y="563"/>
                  </a:cubicBezTo>
                  <a:cubicBezTo>
                    <a:pt x="100" y="557"/>
                    <a:pt x="100" y="557"/>
                    <a:pt x="100" y="557"/>
                  </a:cubicBezTo>
                  <a:cubicBezTo>
                    <a:pt x="95" y="554"/>
                    <a:pt x="95" y="554"/>
                    <a:pt x="95" y="554"/>
                  </a:cubicBezTo>
                  <a:cubicBezTo>
                    <a:pt x="86" y="551"/>
                    <a:pt x="86" y="551"/>
                    <a:pt x="86" y="551"/>
                  </a:cubicBezTo>
                  <a:cubicBezTo>
                    <a:pt x="88" y="544"/>
                    <a:pt x="88" y="544"/>
                    <a:pt x="88" y="544"/>
                  </a:cubicBezTo>
                  <a:cubicBezTo>
                    <a:pt x="85" y="538"/>
                    <a:pt x="85" y="538"/>
                    <a:pt x="85" y="538"/>
                  </a:cubicBezTo>
                  <a:cubicBezTo>
                    <a:pt x="81" y="530"/>
                    <a:pt x="81" y="530"/>
                    <a:pt x="81" y="530"/>
                  </a:cubicBezTo>
                  <a:cubicBezTo>
                    <a:pt x="76" y="524"/>
                    <a:pt x="76" y="524"/>
                    <a:pt x="76" y="524"/>
                  </a:cubicBezTo>
                  <a:cubicBezTo>
                    <a:pt x="66" y="526"/>
                    <a:pt x="66" y="526"/>
                    <a:pt x="66" y="526"/>
                  </a:cubicBezTo>
                  <a:cubicBezTo>
                    <a:pt x="63" y="520"/>
                    <a:pt x="63" y="520"/>
                    <a:pt x="63" y="520"/>
                  </a:cubicBezTo>
                  <a:cubicBezTo>
                    <a:pt x="70" y="516"/>
                    <a:pt x="70" y="516"/>
                    <a:pt x="70" y="516"/>
                  </a:cubicBezTo>
                  <a:cubicBezTo>
                    <a:pt x="65" y="510"/>
                    <a:pt x="65" y="510"/>
                    <a:pt x="65" y="510"/>
                  </a:cubicBezTo>
                  <a:cubicBezTo>
                    <a:pt x="64" y="504"/>
                    <a:pt x="64" y="504"/>
                    <a:pt x="64" y="504"/>
                  </a:cubicBezTo>
                  <a:cubicBezTo>
                    <a:pt x="60" y="504"/>
                    <a:pt x="60" y="504"/>
                    <a:pt x="60" y="504"/>
                  </a:cubicBezTo>
                  <a:cubicBezTo>
                    <a:pt x="56" y="507"/>
                    <a:pt x="56" y="507"/>
                    <a:pt x="56" y="507"/>
                  </a:cubicBezTo>
                  <a:cubicBezTo>
                    <a:pt x="50" y="505"/>
                    <a:pt x="50" y="505"/>
                    <a:pt x="50" y="505"/>
                  </a:cubicBezTo>
                  <a:cubicBezTo>
                    <a:pt x="45" y="508"/>
                    <a:pt x="45" y="508"/>
                    <a:pt x="45" y="508"/>
                  </a:cubicBezTo>
                  <a:cubicBezTo>
                    <a:pt x="41" y="505"/>
                    <a:pt x="41" y="505"/>
                    <a:pt x="41" y="505"/>
                  </a:cubicBezTo>
                  <a:cubicBezTo>
                    <a:pt x="34" y="508"/>
                    <a:pt x="34" y="508"/>
                    <a:pt x="34" y="508"/>
                  </a:cubicBezTo>
                  <a:cubicBezTo>
                    <a:pt x="27" y="507"/>
                    <a:pt x="27" y="507"/>
                    <a:pt x="27" y="507"/>
                  </a:cubicBezTo>
                  <a:cubicBezTo>
                    <a:pt x="27" y="498"/>
                    <a:pt x="27" y="498"/>
                    <a:pt x="27" y="498"/>
                  </a:cubicBezTo>
                  <a:cubicBezTo>
                    <a:pt x="28" y="496"/>
                    <a:pt x="28" y="496"/>
                    <a:pt x="28" y="496"/>
                  </a:cubicBezTo>
                  <a:cubicBezTo>
                    <a:pt x="28" y="489"/>
                    <a:pt x="28" y="489"/>
                    <a:pt x="28" y="489"/>
                  </a:cubicBezTo>
                  <a:cubicBezTo>
                    <a:pt x="32" y="475"/>
                    <a:pt x="32" y="475"/>
                    <a:pt x="32" y="475"/>
                  </a:cubicBezTo>
                  <a:cubicBezTo>
                    <a:pt x="25" y="467"/>
                    <a:pt x="25" y="467"/>
                    <a:pt x="25" y="467"/>
                  </a:cubicBezTo>
                  <a:cubicBezTo>
                    <a:pt x="24" y="458"/>
                    <a:pt x="24" y="458"/>
                    <a:pt x="24" y="458"/>
                  </a:cubicBezTo>
                  <a:cubicBezTo>
                    <a:pt x="18" y="454"/>
                    <a:pt x="18" y="454"/>
                    <a:pt x="18" y="454"/>
                  </a:cubicBezTo>
                  <a:cubicBezTo>
                    <a:pt x="17" y="449"/>
                    <a:pt x="17" y="449"/>
                    <a:pt x="17" y="449"/>
                  </a:cubicBezTo>
                  <a:cubicBezTo>
                    <a:pt x="20" y="446"/>
                    <a:pt x="20" y="446"/>
                    <a:pt x="20" y="446"/>
                  </a:cubicBezTo>
                  <a:cubicBezTo>
                    <a:pt x="17" y="442"/>
                    <a:pt x="17" y="442"/>
                    <a:pt x="17" y="442"/>
                  </a:cubicBezTo>
                  <a:cubicBezTo>
                    <a:pt x="17" y="437"/>
                    <a:pt x="17" y="437"/>
                    <a:pt x="17" y="437"/>
                  </a:cubicBezTo>
                  <a:cubicBezTo>
                    <a:pt x="8" y="437"/>
                    <a:pt x="8" y="437"/>
                    <a:pt x="8" y="437"/>
                  </a:cubicBezTo>
                  <a:cubicBezTo>
                    <a:pt x="7" y="433"/>
                    <a:pt x="7" y="433"/>
                    <a:pt x="7" y="433"/>
                  </a:cubicBezTo>
                  <a:cubicBezTo>
                    <a:pt x="14" y="426"/>
                    <a:pt x="14" y="426"/>
                    <a:pt x="14" y="426"/>
                  </a:cubicBezTo>
                  <a:cubicBezTo>
                    <a:pt x="19" y="424"/>
                    <a:pt x="19" y="424"/>
                    <a:pt x="19" y="424"/>
                  </a:cubicBezTo>
                  <a:cubicBezTo>
                    <a:pt x="15" y="395"/>
                    <a:pt x="15" y="395"/>
                    <a:pt x="15" y="395"/>
                  </a:cubicBezTo>
                  <a:cubicBezTo>
                    <a:pt x="11" y="385"/>
                    <a:pt x="11" y="385"/>
                    <a:pt x="11" y="385"/>
                  </a:cubicBezTo>
                  <a:cubicBezTo>
                    <a:pt x="9" y="374"/>
                    <a:pt x="9" y="374"/>
                    <a:pt x="9" y="374"/>
                  </a:cubicBezTo>
                  <a:cubicBezTo>
                    <a:pt x="0" y="362"/>
                    <a:pt x="0" y="362"/>
                    <a:pt x="0" y="362"/>
                  </a:cubicBezTo>
                  <a:cubicBezTo>
                    <a:pt x="1" y="356"/>
                    <a:pt x="1" y="356"/>
                    <a:pt x="1" y="356"/>
                  </a:cubicBezTo>
                  <a:cubicBezTo>
                    <a:pt x="5" y="355"/>
                    <a:pt x="5" y="355"/>
                    <a:pt x="5" y="355"/>
                  </a:cubicBezTo>
                  <a:cubicBezTo>
                    <a:pt x="14" y="342"/>
                    <a:pt x="14" y="342"/>
                    <a:pt x="14" y="342"/>
                  </a:cubicBezTo>
                  <a:cubicBezTo>
                    <a:pt x="21" y="344"/>
                    <a:pt x="21" y="344"/>
                    <a:pt x="21" y="344"/>
                  </a:cubicBezTo>
                  <a:cubicBezTo>
                    <a:pt x="26" y="344"/>
                    <a:pt x="26" y="344"/>
                    <a:pt x="26" y="344"/>
                  </a:cubicBezTo>
                  <a:cubicBezTo>
                    <a:pt x="29" y="335"/>
                    <a:pt x="29" y="335"/>
                    <a:pt x="29" y="335"/>
                  </a:cubicBezTo>
                  <a:cubicBezTo>
                    <a:pt x="25" y="330"/>
                    <a:pt x="25" y="330"/>
                    <a:pt x="25" y="330"/>
                  </a:cubicBezTo>
                  <a:cubicBezTo>
                    <a:pt x="27" y="322"/>
                    <a:pt x="27" y="322"/>
                    <a:pt x="27" y="322"/>
                  </a:cubicBezTo>
                  <a:cubicBezTo>
                    <a:pt x="31" y="322"/>
                    <a:pt x="31" y="322"/>
                    <a:pt x="31" y="322"/>
                  </a:cubicBezTo>
                  <a:cubicBezTo>
                    <a:pt x="31" y="311"/>
                    <a:pt x="31" y="311"/>
                    <a:pt x="31" y="311"/>
                  </a:cubicBezTo>
                  <a:cubicBezTo>
                    <a:pt x="42" y="300"/>
                    <a:pt x="42" y="300"/>
                    <a:pt x="42" y="300"/>
                  </a:cubicBezTo>
                  <a:cubicBezTo>
                    <a:pt x="43" y="295"/>
                    <a:pt x="43" y="295"/>
                    <a:pt x="43" y="295"/>
                  </a:cubicBezTo>
                  <a:cubicBezTo>
                    <a:pt x="46" y="295"/>
                    <a:pt x="46" y="295"/>
                    <a:pt x="46" y="295"/>
                  </a:cubicBezTo>
                  <a:cubicBezTo>
                    <a:pt x="47" y="286"/>
                    <a:pt x="47" y="286"/>
                    <a:pt x="47" y="286"/>
                  </a:cubicBezTo>
                  <a:cubicBezTo>
                    <a:pt x="40" y="288"/>
                    <a:pt x="40" y="288"/>
                    <a:pt x="40" y="288"/>
                  </a:cubicBezTo>
                  <a:cubicBezTo>
                    <a:pt x="37" y="280"/>
                    <a:pt x="37" y="280"/>
                    <a:pt x="37" y="280"/>
                  </a:cubicBezTo>
                  <a:cubicBezTo>
                    <a:pt x="35" y="270"/>
                    <a:pt x="35" y="270"/>
                    <a:pt x="35" y="270"/>
                  </a:cubicBezTo>
                  <a:cubicBezTo>
                    <a:pt x="24" y="260"/>
                    <a:pt x="24" y="260"/>
                    <a:pt x="24" y="260"/>
                  </a:cubicBezTo>
                  <a:cubicBezTo>
                    <a:pt x="23" y="256"/>
                    <a:pt x="23" y="256"/>
                    <a:pt x="23" y="256"/>
                  </a:cubicBezTo>
                  <a:cubicBezTo>
                    <a:pt x="16" y="255"/>
                    <a:pt x="16" y="255"/>
                    <a:pt x="16" y="255"/>
                  </a:cubicBezTo>
                  <a:cubicBezTo>
                    <a:pt x="13" y="249"/>
                    <a:pt x="13" y="249"/>
                    <a:pt x="13" y="249"/>
                  </a:cubicBezTo>
                  <a:cubicBezTo>
                    <a:pt x="14" y="240"/>
                    <a:pt x="14" y="240"/>
                    <a:pt x="14" y="240"/>
                  </a:cubicBezTo>
                  <a:cubicBezTo>
                    <a:pt x="7" y="231"/>
                    <a:pt x="7" y="231"/>
                    <a:pt x="7" y="231"/>
                  </a:cubicBezTo>
                  <a:cubicBezTo>
                    <a:pt x="11" y="224"/>
                    <a:pt x="11" y="224"/>
                    <a:pt x="11" y="224"/>
                  </a:cubicBezTo>
                  <a:cubicBezTo>
                    <a:pt x="6" y="215"/>
                    <a:pt x="6" y="215"/>
                    <a:pt x="6" y="215"/>
                  </a:cubicBezTo>
                  <a:cubicBezTo>
                    <a:pt x="4" y="211"/>
                    <a:pt x="4" y="211"/>
                    <a:pt x="4" y="211"/>
                  </a:cubicBezTo>
                  <a:close/>
                  <a:moveTo>
                    <a:pt x="229" y="18"/>
                  </a:moveTo>
                  <a:cubicBezTo>
                    <a:pt x="229" y="18"/>
                    <a:pt x="230" y="22"/>
                    <a:pt x="234" y="26"/>
                  </a:cubicBezTo>
                  <a:cubicBezTo>
                    <a:pt x="238" y="30"/>
                    <a:pt x="242" y="26"/>
                    <a:pt x="245" y="26"/>
                  </a:cubicBezTo>
                  <a:cubicBezTo>
                    <a:pt x="248" y="27"/>
                    <a:pt x="252" y="25"/>
                    <a:pt x="256" y="23"/>
                  </a:cubicBezTo>
                  <a:cubicBezTo>
                    <a:pt x="259" y="22"/>
                    <a:pt x="263" y="17"/>
                    <a:pt x="265" y="13"/>
                  </a:cubicBezTo>
                  <a:cubicBezTo>
                    <a:pt x="267" y="9"/>
                    <a:pt x="268" y="7"/>
                    <a:pt x="266" y="3"/>
                  </a:cubicBezTo>
                  <a:cubicBezTo>
                    <a:pt x="263" y="0"/>
                    <a:pt x="260" y="0"/>
                    <a:pt x="259" y="1"/>
                  </a:cubicBezTo>
                  <a:cubicBezTo>
                    <a:pt x="257" y="2"/>
                    <a:pt x="251" y="3"/>
                    <a:pt x="251" y="6"/>
                  </a:cubicBezTo>
                  <a:cubicBezTo>
                    <a:pt x="250" y="9"/>
                    <a:pt x="247" y="10"/>
                    <a:pt x="246" y="9"/>
                  </a:cubicBezTo>
                  <a:cubicBezTo>
                    <a:pt x="244" y="8"/>
                    <a:pt x="241" y="9"/>
                    <a:pt x="239" y="11"/>
                  </a:cubicBezTo>
                  <a:cubicBezTo>
                    <a:pt x="237" y="14"/>
                    <a:pt x="239" y="16"/>
                    <a:pt x="236" y="17"/>
                  </a:cubicBezTo>
                  <a:cubicBezTo>
                    <a:pt x="233" y="17"/>
                    <a:pt x="229" y="18"/>
                    <a:pt x="229" y="18"/>
                  </a:cubicBezTo>
                  <a:close/>
                  <a:moveTo>
                    <a:pt x="217" y="54"/>
                  </a:moveTo>
                  <a:cubicBezTo>
                    <a:pt x="217" y="54"/>
                    <a:pt x="221" y="54"/>
                    <a:pt x="223" y="53"/>
                  </a:cubicBezTo>
                  <a:cubicBezTo>
                    <a:pt x="224" y="53"/>
                    <a:pt x="225" y="49"/>
                    <a:pt x="225" y="48"/>
                  </a:cubicBezTo>
                  <a:cubicBezTo>
                    <a:pt x="224" y="46"/>
                    <a:pt x="220" y="45"/>
                    <a:pt x="222" y="45"/>
                  </a:cubicBezTo>
                  <a:cubicBezTo>
                    <a:pt x="224" y="45"/>
                    <a:pt x="226" y="44"/>
                    <a:pt x="228" y="41"/>
                  </a:cubicBezTo>
                  <a:cubicBezTo>
                    <a:pt x="230" y="38"/>
                    <a:pt x="227" y="36"/>
                    <a:pt x="225" y="32"/>
                  </a:cubicBezTo>
                  <a:cubicBezTo>
                    <a:pt x="223" y="29"/>
                    <a:pt x="221" y="24"/>
                    <a:pt x="217" y="23"/>
                  </a:cubicBezTo>
                  <a:cubicBezTo>
                    <a:pt x="213" y="21"/>
                    <a:pt x="205" y="25"/>
                    <a:pt x="203" y="27"/>
                  </a:cubicBezTo>
                  <a:cubicBezTo>
                    <a:pt x="201" y="29"/>
                    <a:pt x="199" y="32"/>
                    <a:pt x="197" y="31"/>
                  </a:cubicBezTo>
                  <a:cubicBezTo>
                    <a:pt x="195" y="30"/>
                    <a:pt x="189" y="30"/>
                    <a:pt x="188" y="32"/>
                  </a:cubicBezTo>
                  <a:cubicBezTo>
                    <a:pt x="187" y="35"/>
                    <a:pt x="192" y="40"/>
                    <a:pt x="193" y="42"/>
                  </a:cubicBezTo>
                  <a:cubicBezTo>
                    <a:pt x="193" y="43"/>
                    <a:pt x="190" y="46"/>
                    <a:pt x="188" y="44"/>
                  </a:cubicBezTo>
                  <a:cubicBezTo>
                    <a:pt x="186" y="42"/>
                    <a:pt x="183" y="49"/>
                    <a:pt x="179" y="45"/>
                  </a:cubicBezTo>
                  <a:cubicBezTo>
                    <a:pt x="175" y="40"/>
                    <a:pt x="169" y="44"/>
                    <a:pt x="169" y="47"/>
                  </a:cubicBezTo>
                  <a:cubicBezTo>
                    <a:pt x="168" y="50"/>
                    <a:pt x="168" y="62"/>
                    <a:pt x="173" y="67"/>
                  </a:cubicBezTo>
                  <a:cubicBezTo>
                    <a:pt x="178" y="71"/>
                    <a:pt x="177" y="74"/>
                    <a:pt x="180" y="76"/>
                  </a:cubicBezTo>
                  <a:cubicBezTo>
                    <a:pt x="183" y="78"/>
                    <a:pt x="202" y="79"/>
                    <a:pt x="204" y="79"/>
                  </a:cubicBezTo>
                  <a:cubicBezTo>
                    <a:pt x="207" y="78"/>
                    <a:pt x="201" y="72"/>
                    <a:pt x="202" y="68"/>
                  </a:cubicBezTo>
                  <a:cubicBezTo>
                    <a:pt x="202" y="64"/>
                    <a:pt x="206" y="66"/>
                    <a:pt x="208" y="63"/>
                  </a:cubicBezTo>
                  <a:cubicBezTo>
                    <a:pt x="210" y="60"/>
                    <a:pt x="217" y="54"/>
                    <a:pt x="217" y="54"/>
                  </a:cubicBezTo>
                  <a:close/>
                  <a:moveTo>
                    <a:pt x="222" y="79"/>
                  </a:moveTo>
                  <a:cubicBezTo>
                    <a:pt x="221" y="82"/>
                    <a:pt x="220" y="88"/>
                    <a:pt x="224" y="89"/>
                  </a:cubicBezTo>
                  <a:cubicBezTo>
                    <a:pt x="227" y="90"/>
                    <a:pt x="232" y="84"/>
                    <a:pt x="230" y="81"/>
                  </a:cubicBezTo>
                  <a:cubicBezTo>
                    <a:pt x="228" y="77"/>
                    <a:pt x="222" y="79"/>
                    <a:pt x="222" y="79"/>
                  </a:cubicBezTo>
                  <a:close/>
                  <a:moveTo>
                    <a:pt x="234" y="90"/>
                  </a:moveTo>
                  <a:cubicBezTo>
                    <a:pt x="234" y="90"/>
                    <a:pt x="237" y="95"/>
                    <a:pt x="235" y="98"/>
                  </a:cubicBezTo>
                  <a:cubicBezTo>
                    <a:pt x="233" y="100"/>
                    <a:pt x="235" y="107"/>
                    <a:pt x="237" y="103"/>
                  </a:cubicBezTo>
                  <a:cubicBezTo>
                    <a:pt x="239" y="100"/>
                    <a:pt x="244" y="98"/>
                    <a:pt x="246" y="98"/>
                  </a:cubicBezTo>
                  <a:cubicBezTo>
                    <a:pt x="248" y="98"/>
                    <a:pt x="262" y="91"/>
                    <a:pt x="261" y="86"/>
                  </a:cubicBezTo>
                  <a:cubicBezTo>
                    <a:pt x="261" y="82"/>
                    <a:pt x="258" y="81"/>
                    <a:pt x="250" y="80"/>
                  </a:cubicBezTo>
                  <a:cubicBezTo>
                    <a:pt x="243" y="79"/>
                    <a:pt x="239" y="80"/>
                    <a:pt x="236" y="82"/>
                  </a:cubicBezTo>
                  <a:cubicBezTo>
                    <a:pt x="234" y="83"/>
                    <a:pt x="234" y="90"/>
                    <a:pt x="234" y="90"/>
                  </a:cubicBezTo>
                  <a:close/>
                  <a:moveTo>
                    <a:pt x="15" y="190"/>
                  </a:moveTo>
                  <a:cubicBezTo>
                    <a:pt x="11" y="191"/>
                    <a:pt x="8" y="198"/>
                    <a:pt x="5" y="199"/>
                  </a:cubicBezTo>
                  <a:cubicBezTo>
                    <a:pt x="1" y="200"/>
                    <a:pt x="11" y="204"/>
                    <a:pt x="16" y="204"/>
                  </a:cubicBezTo>
                  <a:cubicBezTo>
                    <a:pt x="20" y="204"/>
                    <a:pt x="23" y="198"/>
                    <a:pt x="22" y="194"/>
                  </a:cubicBezTo>
                  <a:cubicBezTo>
                    <a:pt x="21" y="190"/>
                    <a:pt x="15" y="190"/>
                    <a:pt x="15" y="190"/>
                  </a:cubicBezTo>
                  <a:close/>
                </a:path>
              </a:pathLst>
            </a:custGeom>
            <a:solidFill>
              <a:schemeClr val="accent3"/>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66" name="Freeform 69"/>
            <p:cNvSpPr>
              <a:spLocks/>
            </p:cNvSpPr>
            <p:nvPr/>
          </p:nvSpPr>
          <p:spPr bwMode="auto">
            <a:xfrm>
              <a:off x="1665" y="2986"/>
              <a:ext cx="654" cy="384"/>
            </a:xfrm>
            <a:custGeom>
              <a:avLst/>
              <a:gdLst>
                <a:gd name="T0" fmla="*/ 639 w 654"/>
                <a:gd name="T1" fmla="*/ 84 h 384"/>
                <a:gd name="T2" fmla="*/ 650 w 654"/>
                <a:gd name="T3" fmla="*/ 115 h 384"/>
                <a:gd name="T4" fmla="*/ 608 w 654"/>
                <a:gd name="T5" fmla="*/ 136 h 384"/>
                <a:gd name="T6" fmla="*/ 533 w 654"/>
                <a:gd name="T7" fmla="*/ 169 h 384"/>
                <a:gd name="T8" fmla="*/ 468 w 654"/>
                <a:gd name="T9" fmla="*/ 215 h 384"/>
                <a:gd name="T10" fmla="*/ 446 w 654"/>
                <a:gd name="T11" fmla="*/ 205 h 384"/>
                <a:gd name="T12" fmla="*/ 400 w 654"/>
                <a:gd name="T13" fmla="*/ 261 h 384"/>
                <a:gd name="T14" fmla="*/ 373 w 654"/>
                <a:gd name="T15" fmla="*/ 307 h 384"/>
                <a:gd name="T16" fmla="*/ 368 w 654"/>
                <a:gd name="T17" fmla="*/ 340 h 384"/>
                <a:gd name="T18" fmla="*/ 345 w 654"/>
                <a:gd name="T19" fmla="*/ 373 h 384"/>
                <a:gd name="T20" fmla="*/ 275 w 654"/>
                <a:gd name="T21" fmla="*/ 361 h 384"/>
                <a:gd name="T22" fmla="*/ 241 w 654"/>
                <a:gd name="T23" fmla="*/ 363 h 384"/>
                <a:gd name="T24" fmla="*/ 212 w 654"/>
                <a:gd name="T25" fmla="*/ 361 h 384"/>
                <a:gd name="T26" fmla="*/ 170 w 654"/>
                <a:gd name="T27" fmla="*/ 355 h 384"/>
                <a:gd name="T28" fmla="*/ 150 w 654"/>
                <a:gd name="T29" fmla="*/ 325 h 384"/>
                <a:gd name="T30" fmla="*/ 135 w 654"/>
                <a:gd name="T31" fmla="*/ 334 h 384"/>
                <a:gd name="T32" fmla="*/ 118 w 654"/>
                <a:gd name="T33" fmla="*/ 344 h 384"/>
                <a:gd name="T34" fmla="*/ 95 w 654"/>
                <a:gd name="T35" fmla="*/ 359 h 384"/>
                <a:gd name="T36" fmla="*/ 72 w 654"/>
                <a:gd name="T37" fmla="*/ 353 h 384"/>
                <a:gd name="T38" fmla="*/ 39 w 654"/>
                <a:gd name="T39" fmla="*/ 348 h 384"/>
                <a:gd name="T40" fmla="*/ 14 w 654"/>
                <a:gd name="T41" fmla="*/ 375 h 384"/>
                <a:gd name="T42" fmla="*/ 10 w 654"/>
                <a:gd name="T43" fmla="*/ 342 h 384"/>
                <a:gd name="T44" fmla="*/ 8 w 654"/>
                <a:gd name="T45" fmla="*/ 313 h 384"/>
                <a:gd name="T46" fmla="*/ 27 w 654"/>
                <a:gd name="T47" fmla="*/ 284 h 384"/>
                <a:gd name="T48" fmla="*/ 31 w 654"/>
                <a:gd name="T49" fmla="*/ 267 h 384"/>
                <a:gd name="T50" fmla="*/ 85 w 654"/>
                <a:gd name="T51" fmla="*/ 244 h 384"/>
                <a:gd name="T52" fmla="*/ 116 w 654"/>
                <a:gd name="T53" fmla="*/ 178 h 384"/>
                <a:gd name="T54" fmla="*/ 77 w 654"/>
                <a:gd name="T55" fmla="*/ 192 h 384"/>
                <a:gd name="T56" fmla="*/ 64 w 654"/>
                <a:gd name="T57" fmla="*/ 163 h 384"/>
                <a:gd name="T58" fmla="*/ 89 w 654"/>
                <a:gd name="T59" fmla="*/ 134 h 384"/>
                <a:gd name="T60" fmla="*/ 95 w 654"/>
                <a:gd name="T61" fmla="*/ 109 h 384"/>
                <a:gd name="T62" fmla="*/ 83 w 654"/>
                <a:gd name="T63" fmla="*/ 55 h 384"/>
                <a:gd name="T64" fmla="*/ 122 w 654"/>
                <a:gd name="T65" fmla="*/ 73 h 384"/>
                <a:gd name="T66" fmla="*/ 173 w 654"/>
                <a:gd name="T67" fmla="*/ 94 h 384"/>
                <a:gd name="T68" fmla="*/ 208 w 654"/>
                <a:gd name="T69" fmla="*/ 80 h 384"/>
                <a:gd name="T70" fmla="*/ 214 w 654"/>
                <a:gd name="T71" fmla="*/ 25 h 384"/>
                <a:gd name="T72" fmla="*/ 308 w 654"/>
                <a:gd name="T73" fmla="*/ 0 h 384"/>
                <a:gd name="T74" fmla="*/ 364 w 654"/>
                <a:gd name="T75" fmla="*/ 21 h 384"/>
                <a:gd name="T76" fmla="*/ 425 w 654"/>
                <a:gd name="T77" fmla="*/ 65 h 384"/>
                <a:gd name="T78" fmla="*/ 518 w 654"/>
                <a:gd name="T79" fmla="*/ 102 h 384"/>
                <a:gd name="T80" fmla="*/ 579 w 654"/>
                <a:gd name="T81" fmla="*/ 77 h 384"/>
                <a:gd name="T82" fmla="*/ 621 w 654"/>
                <a:gd name="T83" fmla="*/ 6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384">
                  <a:moveTo>
                    <a:pt x="654" y="61"/>
                  </a:moveTo>
                  <a:lnTo>
                    <a:pt x="643" y="67"/>
                  </a:lnTo>
                  <a:lnTo>
                    <a:pt x="639" y="84"/>
                  </a:lnTo>
                  <a:lnTo>
                    <a:pt x="652" y="96"/>
                  </a:lnTo>
                  <a:lnTo>
                    <a:pt x="637" y="107"/>
                  </a:lnTo>
                  <a:lnTo>
                    <a:pt x="650" y="115"/>
                  </a:lnTo>
                  <a:lnTo>
                    <a:pt x="633" y="123"/>
                  </a:lnTo>
                  <a:lnTo>
                    <a:pt x="618" y="136"/>
                  </a:lnTo>
                  <a:lnTo>
                    <a:pt x="608" y="136"/>
                  </a:lnTo>
                  <a:lnTo>
                    <a:pt x="604" y="153"/>
                  </a:lnTo>
                  <a:lnTo>
                    <a:pt x="566" y="153"/>
                  </a:lnTo>
                  <a:lnTo>
                    <a:pt x="533" y="169"/>
                  </a:lnTo>
                  <a:lnTo>
                    <a:pt x="531" y="184"/>
                  </a:lnTo>
                  <a:lnTo>
                    <a:pt x="502" y="184"/>
                  </a:lnTo>
                  <a:lnTo>
                    <a:pt x="468" y="215"/>
                  </a:lnTo>
                  <a:lnTo>
                    <a:pt x="454" y="217"/>
                  </a:lnTo>
                  <a:lnTo>
                    <a:pt x="458" y="209"/>
                  </a:lnTo>
                  <a:lnTo>
                    <a:pt x="446" y="205"/>
                  </a:lnTo>
                  <a:lnTo>
                    <a:pt x="414" y="236"/>
                  </a:lnTo>
                  <a:lnTo>
                    <a:pt x="416" y="255"/>
                  </a:lnTo>
                  <a:lnTo>
                    <a:pt x="400" y="261"/>
                  </a:lnTo>
                  <a:lnTo>
                    <a:pt x="400" y="280"/>
                  </a:lnTo>
                  <a:lnTo>
                    <a:pt x="379" y="288"/>
                  </a:lnTo>
                  <a:lnTo>
                    <a:pt x="373" y="307"/>
                  </a:lnTo>
                  <a:lnTo>
                    <a:pt x="375" y="321"/>
                  </a:lnTo>
                  <a:lnTo>
                    <a:pt x="373" y="325"/>
                  </a:lnTo>
                  <a:lnTo>
                    <a:pt x="368" y="340"/>
                  </a:lnTo>
                  <a:lnTo>
                    <a:pt x="350" y="359"/>
                  </a:lnTo>
                  <a:lnTo>
                    <a:pt x="352" y="369"/>
                  </a:lnTo>
                  <a:lnTo>
                    <a:pt x="345" y="373"/>
                  </a:lnTo>
                  <a:lnTo>
                    <a:pt x="337" y="384"/>
                  </a:lnTo>
                  <a:lnTo>
                    <a:pt x="312" y="382"/>
                  </a:lnTo>
                  <a:lnTo>
                    <a:pt x="275" y="361"/>
                  </a:lnTo>
                  <a:lnTo>
                    <a:pt x="258" y="355"/>
                  </a:lnTo>
                  <a:lnTo>
                    <a:pt x="248" y="367"/>
                  </a:lnTo>
                  <a:lnTo>
                    <a:pt x="241" y="363"/>
                  </a:lnTo>
                  <a:lnTo>
                    <a:pt x="233" y="359"/>
                  </a:lnTo>
                  <a:lnTo>
                    <a:pt x="227" y="369"/>
                  </a:lnTo>
                  <a:lnTo>
                    <a:pt x="212" y="361"/>
                  </a:lnTo>
                  <a:lnTo>
                    <a:pt x="202" y="367"/>
                  </a:lnTo>
                  <a:lnTo>
                    <a:pt x="181" y="350"/>
                  </a:lnTo>
                  <a:lnTo>
                    <a:pt x="170" y="355"/>
                  </a:lnTo>
                  <a:lnTo>
                    <a:pt x="160" y="348"/>
                  </a:lnTo>
                  <a:lnTo>
                    <a:pt x="162" y="334"/>
                  </a:lnTo>
                  <a:lnTo>
                    <a:pt x="150" y="325"/>
                  </a:lnTo>
                  <a:lnTo>
                    <a:pt x="143" y="332"/>
                  </a:lnTo>
                  <a:lnTo>
                    <a:pt x="139" y="330"/>
                  </a:lnTo>
                  <a:lnTo>
                    <a:pt x="135" y="334"/>
                  </a:lnTo>
                  <a:lnTo>
                    <a:pt x="118" y="328"/>
                  </a:lnTo>
                  <a:lnTo>
                    <a:pt x="112" y="340"/>
                  </a:lnTo>
                  <a:lnTo>
                    <a:pt x="118" y="344"/>
                  </a:lnTo>
                  <a:lnTo>
                    <a:pt x="118" y="353"/>
                  </a:lnTo>
                  <a:lnTo>
                    <a:pt x="114" y="357"/>
                  </a:lnTo>
                  <a:lnTo>
                    <a:pt x="95" y="359"/>
                  </a:lnTo>
                  <a:lnTo>
                    <a:pt x="89" y="367"/>
                  </a:lnTo>
                  <a:lnTo>
                    <a:pt x="81" y="367"/>
                  </a:lnTo>
                  <a:lnTo>
                    <a:pt x="72" y="353"/>
                  </a:lnTo>
                  <a:lnTo>
                    <a:pt x="60" y="363"/>
                  </a:lnTo>
                  <a:lnTo>
                    <a:pt x="54" y="359"/>
                  </a:lnTo>
                  <a:lnTo>
                    <a:pt x="39" y="348"/>
                  </a:lnTo>
                  <a:lnTo>
                    <a:pt x="27" y="353"/>
                  </a:lnTo>
                  <a:lnTo>
                    <a:pt x="25" y="365"/>
                  </a:lnTo>
                  <a:lnTo>
                    <a:pt x="14" y="375"/>
                  </a:lnTo>
                  <a:lnTo>
                    <a:pt x="8" y="371"/>
                  </a:lnTo>
                  <a:lnTo>
                    <a:pt x="10" y="363"/>
                  </a:lnTo>
                  <a:lnTo>
                    <a:pt x="10" y="342"/>
                  </a:lnTo>
                  <a:lnTo>
                    <a:pt x="0" y="334"/>
                  </a:lnTo>
                  <a:lnTo>
                    <a:pt x="2" y="323"/>
                  </a:lnTo>
                  <a:lnTo>
                    <a:pt x="8" y="313"/>
                  </a:lnTo>
                  <a:lnTo>
                    <a:pt x="12" y="300"/>
                  </a:lnTo>
                  <a:lnTo>
                    <a:pt x="25" y="300"/>
                  </a:lnTo>
                  <a:lnTo>
                    <a:pt x="27" y="284"/>
                  </a:lnTo>
                  <a:lnTo>
                    <a:pt x="35" y="271"/>
                  </a:lnTo>
                  <a:lnTo>
                    <a:pt x="27" y="265"/>
                  </a:lnTo>
                  <a:lnTo>
                    <a:pt x="31" y="267"/>
                  </a:lnTo>
                  <a:lnTo>
                    <a:pt x="54" y="259"/>
                  </a:lnTo>
                  <a:lnTo>
                    <a:pt x="64" y="267"/>
                  </a:lnTo>
                  <a:lnTo>
                    <a:pt x="85" y="244"/>
                  </a:lnTo>
                  <a:lnTo>
                    <a:pt x="77" y="236"/>
                  </a:lnTo>
                  <a:lnTo>
                    <a:pt x="127" y="192"/>
                  </a:lnTo>
                  <a:lnTo>
                    <a:pt x="116" y="178"/>
                  </a:lnTo>
                  <a:lnTo>
                    <a:pt x="97" y="175"/>
                  </a:lnTo>
                  <a:lnTo>
                    <a:pt x="87" y="182"/>
                  </a:lnTo>
                  <a:lnTo>
                    <a:pt x="77" y="192"/>
                  </a:lnTo>
                  <a:lnTo>
                    <a:pt x="58" y="186"/>
                  </a:lnTo>
                  <a:lnTo>
                    <a:pt x="56" y="173"/>
                  </a:lnTo>
                  <a:lnTo>
                    <a:pt x="64" y="163"/>
                  </a:lnTo>
                  <a:lnTo>
                    <a:pt x="70" y="148"/>
                  </a:lnTo>
                  <a:lnTo>
                    <a:pt x="89" y="146"/>
                  </a:lnTo>
                  <a:lnTo>
                    <a:pt x="89" y="134"/>
                  </a:lnTo>
                  <a:lnTo>
                    <a:pt x="83" y="125"/>
                  </a:lnTo>
                  <a:lnTo>
                    <a:pt x="83" y="117"/>
                  </a:lnTo>
                  <a:lnTo>
                    <a:pt x="95" y="109"/>
                  </a:lnTo>
                  <a:lnTo>
                    <a:pt x="97" y="86"/>
                  </a:lnTo>
                  <a:lnTo>
                    <a:pt x="85" y="75"/>
                  </a:lnTo>
                  <a:lnTo>
                    <a:pt x="83" y="55"/>
                  </a:lnTo>
                  <a:lnTo>
                    <a:pt x="89" y="55"/>
                  </a:lnTo>
                  <a:lnTo>
                    <a:pt x="104" y="61"/>
                  </a:lnTo>
                  <a:lnTo>
                    <a:pt x="122" y="73"/>
                  </a:lnTo>
                  <a:lnTo>
                    <a:pt x="143" y="84"/>
                  </a:lnTo>
                  <a:lnTo>
                    <a:pt x="152" y="102"/>
                  </a:lnTo>
                  <a:lnTo>
                    <a:pt x="173" y="94"/>
                  </a:lnTo>
                  <a:lnTo>
                    <a:pt x="202" y="111"/>
                  </a:lnTo>
                  <a:lnTo>
                    <a:pt x="216" y="94"/>
                  </a:lnTo>
                  <a:lnTo>
                    <a:pt x="208" y="80"/>
                  </a:lnTo>
                  <a:lnTo>
                    <a:pt x="212" y="65"/>
                  </a:lnTo>
                  <a:lnTo>
                    <a:pt x="202" y="46"/>
                  </a:lnTo>
                  <a:lnTo>
                    <a:pt x="214" y="25"/>
                  </a:lnTo>
                  <a:lnTo>
                    <a:pt x="227" y="7"/>
                  </a:lnTo>
                  <a:lnTo>
                    <a:pt x="302" y="9"/>
                  </a:lnTo>
                  <a:lnTo>
                    <a:pt x="308" y="0"/>
                  </a:lnTo>
                  <a:lnTo>
                    <a:pt x="335" y="2"/>
                  </a:lnTo>
                  <a:lnTo>
                    <a:pt x="348" y="17"/>
                  </a:lnTo>
                  <a:lnTo>
                    <a:pt x="364" y="21"/>
                  </a:lnTo>
                  <a:lnTo>
                    <a:pt x="395" y="44"/>
                  </a:lnTo>
                  <a:lnTo>
                    <a:pt x="412" y="50"/>
                  </a:lnTo>
                  <a:lnTo>
                    <a:pt x="425" y="65"/>
                  </a:lnTo>
                  <a:lnTo>
                    <a:pt x="452" y="69"/>
                  </a:lnTo>
                  <a:lnTo>
                    <a:pt x="500" y="102"/>
                  </a:lnTo>
                  <a:lnTo>
                    <a:pt x="518" y="102"/>
                  </a:lnTo>
                  <a:lnTo>
                    <a:pt x="527" y="109"/>
                  </a:lnTo>
                  <a:lnTo>
                    <a:pt x="560" y="100"/>
                  </a:lnTo>
                  <a:lnTo>
                    <a:pt x="579" y="77"/>
                  </a:lnTo>
                  <a:lnTo>
                    <a:pt x="600" y="82"/>
                  </a:lnTo>
                  <a:lnTo>
                    <a:pt x="606" y="67"/>
                  </a:lnTo>
                  <a:lnTo>
                    <a:pt x="621" y="65"/>
                  </a:lnTo>
                  <a:lnTo>
                    <a:pt x="637" y="52"/>
                  </a:lnTo>
                  <a:lnTo>
                    <a:pt x="654" y="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67" name="Freeform 70"/>
            <p:cNvSpPr>
              <a:spLocks/>
            </p:cNvSpPr>
            <p:nvPr/>
          </p:nvSpPr>
          <p:spPr bwMode="auto">
            <a:xfrm>
              <a:off x="1294" y="2651"/>
              <a:ext cx="323" cy="381"/>
            </a:xfrm>
            <a:custGeom>
              <a:avLst/>
              <a:gdLst>
                <a:gd name="T0" fmla="*/ 0 w 155"/>
                <a:gd name="T1" fmla="*/ 98 h 183"/>
                <a:gd name="T2" fmla="*/ 32 w 155"/>
                <a:gd name="T3" fmla="*/ 98 h 183"/>
                <a:gd name="T4" fmla="*/ 55 w 155"/>
                <a:gd name="T5" fmla="*/ 94 h 183"/>
                <a:gd name="T6" fmla="*/ 60 w 155"/>
                <a:gd name="T7" fmla="*/ 81 h 183"/>
                <a:gd name="T8" fmla="*/ 61 w 155"/>
                <a:gd name="T9" fmla="*/ 62 h 183"/>
                <a:gd name="T10" fmla="*/ 71 w 155"/>
                <a:gd name="T11" fmla="*/ 59 h 183"/>
                <a:gd name="T12" fmla="*/ 77 w 155"/>
                <a:gd name="T13" fmla="*/ 49 h 183"/>
                <a:gd name="T14" fmla="*/ 81 w 155"/>
                <a:gd name="T15" fmla="*/ 41 h 183"/>
                <a:gd name="T16" fmla="*/ 83 w 155"/>
                <a:gd name="T17" fmla="*/ 36 h 183"/>
                <a:gd name="T18" fmla="*/ 91 w 155"/>
                <a:gd name="T19" fmla="*/ 30 h 183"/>
                <a:gd name="T20" fmla="*/ 101 w 155"/>
                <a:gd name="T21" fmla="*/ 21 h 183"/>
                <a:gd name="T22" fmla="*/ 108 w 155"/>
                <a:gd name="T23" fmla="*/ 22 h 183"/>
                <a:gd name="T24" fmla="*/ 120 w 155"/>
                <a:gd name="T25" fmla="*/ 0 h 183"/>
                <a:gd name="T26" fmla="*/ 135 w 155"/>
                <a:gd name="T27" fmla="*/ 12 h 183"/>
                <a:gd name="T28" fmla="*/ 133 w 155"/>
                <a:gd name="T29" fmla="*/ 23 h 183"/>
                <a:gd name="T30" fmla="*/ 137 w 155"/>
                <a:gd name="T31" fmla="*/ 28 h 183"/>
                <a:gd name="T32" fmla="*/ 152 w 155"/>
                <a:gd name="T33" fmla="*/ 33 h 183"/>
                <a:gd name="T34" fmla="*/ 151 w 155"/>
                <a:gd name="T35" fmla="*/ 43 h 183"/>
                <a:gd name="T36" fmla="*/ 151 w 155"/>
                <a:gd name="T37" fmla="*/ 58 h 183"/>
                <a:gd name="T38" fmla="*/ 140 w 155"/>
                <a:gd name="T39" fmla="*/ 65 h 183"/>
                <a:gd name="T40" fmla="*/ 133 w 155"/>
                <a:gd name="T41" fmla="*/ 70 h 183"/>
                <a:gd name="T42" fmla="*/ 126 w 155"/>
                <a:gd name="T43" fmla="*/ 85 h 183"/>
                <a:gd name="T44" fmla="*/ 121 w 155"/>
                <a:gd name="T45" fmla="*/ 93 h 183"/>
                <a:gd name="T46" fmla="*/ 126 w 155"/>
                <a:gd name="T47" fmla="*/ 103 h 183"/>
                <a:gd name="T48" fmla="*/ 125 w 155"/>
                <a:gd name="T49" fmla="*/ 113 h 183"/>
                <a:gd name="T50" fmla="*/ 126 w 155"/>
                <a:gd name="T51" fmla="*/ 116 h 183"/>
                <a:gd name="T52" fmla="*/ 118 w 155"/>
                <a:gd name="T53" fmla="*/ 124 h 183"/>
                <a:gd name="T54" fmla="*/ 109 w 155"/>
                <a:gd name="T55" fmla="*/ 120 h 183"/>
                <a:gd name="T56" fmla="*/ 110 w 155"/>
                <a:gd name="T57" fmla="*/ 130 h 183"/>
                <a:gd name="T58" fmla="*/ 101 w 155"/>
                <a:gd name="T59" fmla="*/ 137 h 183"/>
                <a:gd name="T60" fmla="*/ 102 w 155"/>
                <a:gd name="T61" fmla="*/ 147 h 183"/>
                <a:gd name="T62" fmla="*/ 108 w 155"/>
                <a:gd name="T63" fmla="*/ 152 h 183"/>
                <a:gd name="T64" fmla="*/ 105 w 155"/>
                <a:gd name="T65" fmla="*/ 157 h 183"/>
                <a:gd name="T66" fmla="*/ 98 w 155"/>
                <a:gd name="T67" fmla="*/ 161 h 183"/>
                <a:gd name="T68" fmla="*/ 99 w 155"/>
                <a:gd name="T69" fmla="*/ 170 h 183"/>
                <a:gd name="T70" fmla="*/ 86 w 155"/>
                <a:gd name="T71" fmla="*/ 179 h 183"/>
                <a:gd name="T72" fmla="*/ 82 w 155"/>
                <a:gd name="T73" fmla="*/ 171 h 183"/>
                <a:gd name="T74" fmla="*/ 74 w 155"/>
                <a:gd name="T75" fmla="*/ 170 h 183"/>
                <a:gd name="T76" fmla="*/ 69 w 155"/>
                <a:gd name="T77" fmla="*/ 171 h 183"/>
                <a:gd name="T78" fmla="*/ 65 w 155"/>
                <a:gd name="T79" fmla="*/ 167 h 183"/>
                <a:gd name="T80" fmla="*/ 56 w 155"/>
                <a:gd name="T81" fmla="*/ 169 h 183"/>
                <a:gd name="T82" fmla="*/ 50 w 155"/>
                <a:gd name="T83" fmla="*/ 173 h 183"/>
                <a:gd name="T84" fmla="*/ 45 w 155"/>
                <a:gd name="T85" fmla="*/ 171 h 183"/>
                <a:gd name="T86" fmla="*/ 41 w 155"/>
                <a:gd name="T87" fmla="*/ 178 h 183"/>
                <a:gd name="T88" fmla="*/ 32 w 155"/>
                <a:gd name="T89" fmla="*/ 183 h 183"/>
                <a:gd name="T90" fmla="*/ 24 w 155"/>
                <a:gd name="T91" fmla="*/ 160 h 183"/>
                <a:gd name="T92" fmla="*/ 15 w 155"/>
                <a:gd name="T93" fmla="*/ 156 h 183"/>
                <a:gd name="T94" fmla="*/ 0 w 155"/>
                <a:gd name="T95" fmla="*/ 111 h 183"/>
                <a:gd name="T96" fmla="*/ 0 w 155"/>
                <a:gd name="T97" fmla="*/ 9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83">
                  <a:moveTo>
                    <a:pt x="0" y="98"/>
                  </a:moveTo>
                  <a:cubicBezTo>
                    <a:pt x="32" y="98"/>
                    <a:pt x="32" y="98"/>
                    <a:pt x="32" y="98"/>
                  </a:cubicBezTo>
                  <a:cubicBezTo>
                    <a:pt x="43" y="98"/>
                    <a:pt x="47" y="95"/>
                    <a:pt x="55" y="94"/>
                  </a:cubicBezTo>
                  <a:cubicBezTo>
                    <a:pt x="62" y="93"/>
                    <a:pt x="59" y="87"/>
                    <a:pt x="60" y="81"/>
                  </a:cubicBezTo>
                  <a:cubicBezTo>
                    <a:pt x="60" y="75"/>
                    <a:pt x="61" y="65"/>
                    <a:pt x="61" y="62"/>
                  </a:cubicBezTo>
                  <a:cubicBezTo>
                    <a:pt x="61" y="59"/>
                    <a:pt x="65" y="59"/>
                    <a:pt x="71" y="59"/>
                  </a:cubicBezTo>
                  <a:cubicBezTo>
                    <a:pt x="77" y="59"/>
                    <a:pt x="77" y="56"/>
                    <a:pt x="77" y="49"/>
                  </a:cubicBezTo>
                  <a:cubicBezTo>
                    <a:pt x="77" y="42"/>
                    <a:pt x="77" y="41"/>
                    <a:pt x="81" y="41"/>
                  </a:cubicBezTo>
                  <a:cubicBezTo>
                    <a:pt x="86" y="42"/>
                    <a:pt x="84" y="40"/>
                    <a:pt x="83" y="36"/>
                  </a:cubicBezTo>
                  <a:cubicBezTo>
                    <a:pt x="83" y="33"/>
                    <a:pt x="89" y="33"/>
                    <a:pt x="91" y="30"/>
                  </a:cubicBezTo>
                  <a:cubicBezTo>
                    <a:pt x="93" y="28"/>
                    <a:pt x="98" y="23"/>
                    <a:pt x="101" y="21"/>
                  </a:cubicBezTo>
                  <a:cubicBezTo>
                    <a:pt x="105" y="19"/>
                    <a:pt x="106" y="23"/>
                    <a:pt x="108" y="22"/>
                  </a:cubicBezTo>
                  <a:cubicBezTo>
                    <a:pt x="109" y="21"/>
                    <a:pt x="115" y="9"/>
                    <a:pt x="120" y="0"/>
                  </a:cubicBezTo>
                  <a:cubicBezTo>
                    <a:pt x="135" y="12"/>
                    <a:pt x="135" y="12"/>
                    <a:pt x="135" y="12"/>
                  </a:cubicBezTo>
                  <a:cubicBezTo>
                    <a:pt x="133" y="23"/>
                    <a:pt x="133" y="23"/>
                    <a:pt x="133" y="23"/>
                  </a:cubicBezTo>
                  <a:cubicBezTo>
                    <a:pt x="137" y="28"/>
                    <a:pt x="137" y="28"/>
                    <a:pt x="137" y="28"/>
                  </a:cubicBezTo>
                  <a:cubicBezTo>
                    <a:pt x="152" y="33"/>
                    <a:pt x="152" y="33"/>
                    <a:pt x="152" y="33"/>
                  </a:cubicBezTo>
                  <a:cubicBezTo>
                    <a:pt x="150" y="37"/>
                    <a:pt x="148" y="35"/>
                    <a:pt x="151" y="43"/>
                  </a:cubicBezTo>
                  <a:cubicBezTo>
                    <a:pt x="155" y="53"/>
                    <a:pt x="153" y="56"/>
                    <a:pt x="151" y="58"/>
                  </a:cubicBezTo>
                  <a:cubicBezTo>
                    <a:pt x="149" y="60"/>
                    <a:pt x="143" y="65"/>
                    <a:pt x="140" y="65"/>
                  </a:cubicBezTo>
                  <a:cubicBezTo>
                    <a:pt x="137" y="66"/>
                    <a:pt x="133" y="66"/>
                    <a:pt x="133" y="70"/>
                  </a:cubicBezTo>
                  <a:cubicBezTo>
                    <a:pt x="133" y="75"/>
                    <a:pt x="130" y="83"/>
                    <a:pt x="126" y="85"/>
                  </a:cubicBezTo>
                  <a:cubicBezTo>
                    <a:pt x="121" y="87"/>
                    <a:pt x="122" y="91"/>
                    <a:pt x="121" y="93"/>
                  </a:cubicBezTo>
                  <a:cubicBezTo>
                    <a:pt x="120" y="95"/>
                    <a:pt x="126" y="98"/>
                    <a:pt x="126" y="103"/>
                  </a:cubicBezTo>
                  <a:cubicBezTo>
                    <a:pt x="126" y="107"/>
                    <a:pt x="124" y="109"/>
                    <a:pt x="125" y="113"/>
                  </a:cubicBezTo>
                  <a:cubicBezTo>
                    <a:pt x="125" y="115"/>
                    <a:pt x="125" y="115"/>
                    <a:pt x="126" y="116"/>
                  </a:cubicBezTo>
                  <a:cubicBezTo>
                    <a:pt x="118" y="124"/>
                    <a:pt x="118" y="124"/>
                    <a:pt x="118" y="124"/>
                  </a:cubicBezTo>
                  <a:cubicBezTo>
                    <a:pt x="109" y="120"/>
                    <a:pt x="109" y="120"/>
                    <a:pt x="109" y="120"/>
                  </a:cubicBezTo>
                  <a:cubicBezTo>
                    <a:pt x="110" y="130"/>
                    <a:pt x="110" y="130"/>
                    <a:pt x="110" y="130"/>
                  </a:cubicBezTo>
                  <a:cubicBezTo>
                    <a:pt x="101" y="137"/>
                    <a:pt x="101" y="137"/>
                    <a:pt x="101" y="137"/>
                  </a:cubicBezTo>
                  <a:cubicBezTo>
                    <a:pt x="102" y="147"/>
                    <a:pt x="102" y="147"/>
                    <a:pt x="102" y="147"/>
                  </a:cubicBezTo>
                  <a:cubicBezTo>
                    <a:pt x="108" y="152"/>
                    <a:pt x="108" y="152"/>
                    <a:pt x="108" y="152"/>
                  </a:cubicBezTo>
                  <a:cubicBezTo>
                    <a:pt x="105" y="157"/>
                    <a:pt x="105" y="157"/>
                    <a:pt x="105" y="157"/>
                  </a:cubicBezTo>
                  <a:cubicBezTo>
                    <a:pt x="98" y="161"/>
                    <a:pt x="98" y="161"/>
                    <a:pt x="98" y="161"/>
                  </a:cubicBezTo>
                  <a:cubicBezTo>
                    <a:pt x="99" y="170"/>
                    <a:pt x="99" y="170"/>
                    <a:pt x="99" y="170"/>
                  </a:cubicBezTo>
                  <a:cubicBezTo>
                    <a:pt x="86" y="179"/>
                    <a:pt x="86" y="179"/>
                    <a:pt x="86" y="179"/>
                  </a:cubicBezTo>
                  <a:cubicBezTo>
                    <a:pt x="82" y="171"/>
                    <a:pt x="82" y="171"/>
                    <a:pt x="82" y="171"/>
                  </a:cubicBezTo>
                  <a:cubicBezTo>
                    <a:pt x="74" y="170"/>
                    <a:pt x="74" y="170"/>
                    <a:pt x="74" y="170"/>
                  </a:cubicBezTo>
                  <a:cubicBezTo>
                    <a:pt x="69" y="171"/>
                    <a:pt x="69" y="171"/>
                    <a:pt x="69" y="171"/>
                  </a:cubicBezTo>
                  <a:cubicBezTo>
                    <a:pt x="65" y="167"/>
                    <a:pt x="65" y="167"/>
                    <a:pt x="65" y="167"/>
                  </a:cubicBezTo>
                  <a:cubicBezTo>
                    <a:pt x="56" y="169"/>
                    <a:pt x="56" y="169"/>
                    <a:pt x="56" y="169"/>
                  </a:cubicBezTo>
                  <a:cubicBezTo>
                    <a:pt x="50" y="173"/>
                    <a:pt x="50" y="173"/>
                    <a:pt x="50" y="173"/>
                  </a:cubicBezTo>
                  <a:cubicBezTo>
                    <a:pt x="45" y="171"/>
                    <a:pt x="45" y="171"/>
                    <a:pt x="45" y="171"/>
                  </a:cubicBezTo>
                  <a:cubicBezTo>
                    <a:pt x="41" y="178"/>
                    <a:pt x="41" y="178"/>
                    <a:pt x="41" y="178"/>
                  </a:cubicBezTo>
                  <a:cubicBezTo>
                    <a:pt x="32" y="183"/>
                    <a:pt x="32" y="183"/>
                    <a:pt x="32" y="183"/>
                  </a:cubicBezTo>
                  <a:cubicBezTo>
                    <a:pt x="24" y="160"/>
                    <a:pt x="24" y="160"/>
                    <a:pt x="24" y="160"/>
                  </a:cubicBezTo>
                  <a:cubicBezTo>
                    <a:pt x="15" y="156"/>
                    <a:pt x="15" y="156"/>
                    <a:pt x="15" y="156"/>
                  </a:cubicBezTo>
                  <a:cubicBezTo>
                    <a:pt x="0" y="111"/>
                    <a:pt x="0" y="111"/>
                    <a:pt x="0" y="111"/>
                  </a:cubicBezTo>
                  <a:lnTo>
                    <a:pt x="0" y="9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68" name="Freeform 71"/>
            <p:cNvSpPr>
              <a:spLocks/>
            </p:cNvSpPr>
            <p:nvPr/>
          </p:nvSpPr>
          <p:spPr bwMode="auto">
            <a:xfrm>
              <a:off x="827" y="3905"/>
              <a:ext cx="89" cy="77"/>
            </a:xfrm>
            <a:custGeom>
              <a:avLst/>
              <a:gdLst>
                <a:gd name="T0" fmla="*/ 34 w 43"/>
                <a:gd name="T1" fmla="*/ 2 h 37"/>
                <a:gd name="T2" fmla="*/ 36 w 43"/>
                <a:gd name="T3" fmla="*/ 3 h 37"/>
                <a:gd name="T4" fmla="*/ 37 w 43"/>
                <a:gd name="T5" fmla="*/ 6 h 37"/>
                <a:gd name="T6" fmla="*/ 39 w 43"/>
                <a:gd name="T7" fmla="*/ 11 h 37"/>
                <a:gd name="T8" fmla="*/ 43 w 43"/>
                <a:gd name="T9" fmla="*/ 17 h 37"/>
                <a:gd name="T10" fmla="*/ 37 w 43"/>
                <a:gd name="T11" fmla="*/ 19 h 37"/>
                <a:gd name="T12" fmla="*/ 37 w 43"/>
                <a:gd name="T13" fmla="*/ 22 h 37"/>
                <a:gd name="T14" fmla="*/ 40 w 43"/>
                <a:gd name="T15" fmla="*/ 26 h 37"/>
                <a:gd name="T16" fmla="*/ 39 w 43"/>
                <a:gd name="T17" fmla="*/ 30 h 37"/>
                <a:gd name="T18" fmla="*/ 38 w 43"/>
                <a:gd name="T19" fmla="*/ 32 h 37"/>
                <a:gd name="T20" fmla="*/ 37 w 43"/>
                <a:gd name="T21" fmla="*/ 32 h 37"/>
                <a:gd name="T22" fmla="*/ 29 w 43"/>
                <a:gd name="T23" fmla="*/ 35 h 37"/>
                <a:gd name="T24" fmla="*/ 24 w 43"/>
                <a:gd name="T25" fmla="*/ 37 h 37"/>
                <a:gd name="T26" fmla="*/ 24 w 43"/>
                <a:gd name="T27" fmla="*/ 37 h 37"/>
                <a:gd name="T28" fmla="*/ 14 w 43"/>
                <a:gd name="T29" fmla="*/ 31 h 37"/>
                <a:gd name="T30" fmla="*/ 5 w 43"/>
                <a:gd name="T31" fmla="*/ 15 h 37"/>
                <a:gd name="T32" fmla="*/ 0 w 43"/>
                <a:gd name="T33" fmla="*/ 8 h 37"/>
                <a:gd name="T34" fmla="*/ 2 w 43"/>
                <a:gd name="T35" fmla="*/ 7 h 37"/>
                <a:gd name="T36" fmla="*/ 8 w 43"/>
                <a:gd name="T37" fmla="*/ 4 h 37"/>
                <a:gd name="T38" fmla="*/ 15 w 43"/>
                <a:gd name="T39" fmla="*/ 0 h 37"/>
                <a:gd name="T40" fmla="*/ 20 w 43"/>
                <a:gd name="T41" fmla="*/ 6 h 37"/>
                <a:gd name="T42" fmla="*/ 28 w 43"/>
                <a:gd name="T43" fmla="*/ 8 h 37"/>
                <a:gd name="T44" fmla="*/ 33 w 43"/>
                <a:gd name="T45" fmla="*/ 3 h 37"/>
                <a:gd name="T46" fmla="*/ 34 w 43"/>
                <a:gd name="T4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37">
                  <a:moveTo>
                    <a:pt x="34" y="2"/>
                  </a:moveTo>
                  <a:cubicBezTo>
                    <a:pt x="36" y="3"/>
                    <a:pt x="36" y="3"/>
                    <a:pt x="36" y="3"/>
                  </a:cubicBezTo>
                  <a:cubicBezTo>
                    <a:pt x="37" y="6"/>
                    <a:pt x="37" y="6"/>
                    <a:pt x="37" y="6"/>
                  </a:cubicBezTo>
                  <a:cubicBezTo>
                    <a:pt x="39" y="11"/>
                    <a:pt x="39" y="11"/>
                    <a:pt x="39" y="11"/>
                  </a:cubicBezTo>
                  <a:cubicBezTo>
                    <a:pt x="43" y="17"/>
                    <a:pt x="43" y="17"/>
                    <a:pt x="43" y="17"/>
                  </a:cubicBezTo>
                  <a:cubicBezTo>
                    <a:pt x="43" y="17"/>
                    <a:pt x="37" y="18"/>
                    <a:pt x="37" y="19"/>
                  </a:cubicBezTo>
                  <a:cubicBezTo>
                    <a:pt x="36" y="20"/>
                    <a:pt x="37" y="22"/>
                    <a:pt x="37" y="22"/>
                  </a:cubicBezTo>
                  <a:cubicBezTo>
                    <a:pt x="37" y="22"/>
                    <a:pt x="40" y="26"/>
                    <a:pt x="40" y="26"/>
                  </a:cubicBezTo>
                  <a:cubicBezTo>
                    <a:pt x="39" y="30"/>
                    <a:pt x="39" y="30"/>
                    <a:pt x="39" y="30"/>
                  </a:cubicBezTo>
                  <a:cubicBezTo>
                    <a:pt x="38" y="32"/>
                    <a:pt x="38" y="32"/>
                    <a:pt x="38" y="32"/>
                  </a:cubicBezTo>
                  <a:cubicBezTo>
                    <a:pt x="37" y="32"/>
                    <a:pt x="37" y="32"/>
                    <a:pt x="37" y="32"/>
                  </a:cubicBezTo>
                  <a:cubicBezTo>
                    <a:pt x="29" y="35"/>
                    <a:pt x="29" y="35"/>
                    <a:pt x="29" y="35"/>
                  </a:cubicBezTo>
                  <a:cubicBezTo>
                    <a:pt x="29" y="35"/>
                    <a:pt x="27" y="36"/>
                    <a:pt x="24" y="37"/>
                  </a:cubicBezTo>
                  <a:cubicBezTo>
                    <a:pt x="24" y="37"/>
                    <a:pt x="24" y="37"/>
                    <a:pt x="24" y="37"/>
                  </a:cubicBezTo>
                  <a:cubicBezTo>
                    <a:pt x="21" y="34"/>
                    <a:pt x="17" y="34"/>
                    <a:pt x="14" y="31"/>
                  </a:cubicBezTo>
                  <a:cubicBezTo>
                    <a:pt x="11" y="28"/>
                    <a:pt x="7" y="22"/>
                    <a:pt x="5" y="15"/>
                  </a:cubicBezTo>
                  <a:cubicBezTo>
                    <a:pt x="4" y="12"/>
                    <a:pt x="2" y="10"/>
                    <a:pt x="0" y="8"/>
                  </a:cubicBezTo>
                  <a:cubicBezTo>
                    <a:pt x="1" y="8"/>
                    <a:pt x="1" y="7"/>
                    <a:pt x="2" y="7"/>
                  </a:cubicBezTo>
                  <a:cubicBezTo>
                    <a:pt x="3" y="5"/>
                    <a:pt x="7" y="4"/>
                    <a:pt x="8" y="4"/>
                  </a:cubicBezTo>
                  <a:cubicBezTo>
                    <a:pt x="9" y="3"/>
                    <a:pt x="13" y="1"/>
                    <a:pt x="15" y="0"/>
                  </a:cubicBezTo>
                  <a:cubicBezTo>
                    <a:pt x="17" y="0"/>
                    <a:pt x="19" y="5"/>
                    <a:pt x="20" y="6"/>
                  </a:cubicBezTo>
                  <a:cubicBezTo>
                    <a:pt x="21" y="8"/>
                    <a:pt x="26" y="8"/>
                    <a:pt x="28" y="8"/>
                  </a:cubicBezTo>
                  <a:cubicBezTo>
                    <a:pt x="29" y="8"/>
                    <a:pt x="32" y="6"/>
                    <a:pt x="33" y="3"/>
                  </a:cubicBezTo>
                  <a:cubicBezTo>
                    <a:pt x="34" y="3"/>
                    <a:pt x="34" y="2"/>
                    <a:pt x="34" y="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69" name="Freeform 72"/>
            <p:cNvSpPr>
              <a:spLocks/>
            </p:cNvSpPr>
            <p:nvPr/>
          </p:nvSpPr>
          <p:spPr bwMode="auto">
            <a:xfrm>
              <a:off x="877" y="3972"/>
              <a:ext cx="89" cy="63"/>
            </a:xfrm>
            <a:custGeom>
              <a:avLst/>
              <a:gdLst>
                <a:gd name="T0" fmla="*/ 0 w 43"/>
                <a:gd name="T1" fmla="*/ 5 h 30"/>
                <a:gd name="T2" fmla="*/ 5 w 43"/>
                <a:gd name="T3" fmla="*/ 3 h 30"/>
                <a:gd name="T4" fmla="*/ 13 w 43"/>
                <a:gd name="T5" fmla="*/ 0 h 30"/>
                <a:gd name="T6" fmla="*/ 16 w 43"/>
                <a:gd name="T7" fmla="*/ 0 h 30"/>
                <a:gd name="T8" fmla="*/ 22 w 43"/>
                <a:gd name="T9" fmla="*/ 1 h 30"/>
                <a:gd name="T10" fmla="*/ 26 w 43"/>
                <a:gd name="T11" fmla="*/ 3 h 30"/>
                <a:gd name="T12" fmla="*/ 32 w 43"/>
                <a:gd name="T13" fmla="*/ 12 h 30"/>
                <a:gd name="T14" fmla="*/ 37 w 43"/>
                <a:gd name="T15" fmla="*/ 11 h 30"/>
                <a:gd name="T16" fmla="*/ 43 w 43"/>
                <a:gd name="T17" fmla="*/ 15 h 30"/>
                <a:gd name="T18" fmla="*/ 43 w 43"/>
                <a:gd name="T19" fmla="*/ 19 h 30"/>
                <a:gd name="T20" fmla="*/ 43 w 43"/>
                <a:gd name="T21" fmla="*/ 20 h 30"/>
                <a:gd name="T22" fmla="*/ 42 w 43"/>
                <a:gd name="T23" fmla="*/ 20 h 30"/>
                <a:gd name="T24" fmla="*/ 38 w 43"/>
                <a:gd name="T25" fmla="*/ 21 h 30"/>
                <a:gd name="T26" fmla="*/ 38 w 43"/>
                <a:gd name="T27" fmla="*/ 27 h 30"/>
                <a:gd name="T28" fmla="*/ 35 w 43"/>
                <a:gd name="T29" fmla="*/ 27 h 30"/>
                <a:gd name="T30" fmla="*/ 29 w 43"/>
                <a:gd name="T31" fmla="*/ 30 h 30"/>
                <a:gd name="T32" fmla="*/ 26 w 43"/>
                <a:gd name="T33" fmla="*/ 28 h 30"/>
                <a:gd name="T34" fmla="*/ 20 w 43"/>
                <a:gd name="T35" fmla="*/ 27 h 30"/>
                <a:gd name="T36" fmla="*/ 12 w 43"/>
                <a:gd name="T37" fmla="*/ 29 h 30"/>
                <a:gd name="T38" fmla="*/ 11 w 43"/>
                <a:gd name="T39" fmla="*/ 26 h 30"/>
                <a:gd name="T40" fmla="*/ 10 w 43"/>
                <a:gd name="T41" fmla="*/ 18 h 30"/>
                <a:gd name="T42" fmla="*/ 0 w 43"/>
                <a:gd name="T4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0">
                  <a:moveTo>
                    <a:pt x="0" y="5"/>
                  </a:moveTo>
                  <a:cubicBezTo>
                    <a:pt x="3" y="4"/>
                    <a:pt x="5" y="3"/>
                    <a:pt x="5" y="3"/>
                  </a:cubicBezTo>
                  <a:cubicBezTo>
                    <a:pt x="13" y="0"/>
                    <a:pt x="13" y="0"/>
                    <a:pt x="13" y="0"/>
                  </a:cubicBezTo>
                  <a:cubicBezTo>
                    <a:pt x="16" y="0"/>
                    <a:pt x="16" y="0"/>
                    <a:pt x="16" y="0"/>
                  </a:cubicBezTo>
                  <a:cubicBezTo>
                    <a:pt x="22" y="1"/>
                    <a:pt x="22" y="1"/>
                    <a:pt x="22" y="1"/>
                  </a:cubicBezTo>
                  <a:cubicBezTo>
                    <a:pt x="26" y="3"/>
                    <a:pt x="26" y="3"/>
                    <a:pt x="26" y="3"/>
                  </a:cubicBezTo>
                  <a:cubicBezTo>
                    <a:pt x="32" y="12"/>
                    <a:pt x="32" y="12"/>
                    <a:pt x="32" y="12"/>
                  </a:cubicBezTo>
                  <a:cubicBezTo>
                    <a:pt x="37" y="11"/>
                    <a:pt x="37" y="11"/>
                    <a:pt x="37" y="11"/>
                  </a:cubicBezTo>
                  <a:cubicBezTo>
                    <a:pt x="43" y="15"/>
                    <a:pt x="43" y="15"/>
                    <a:pt x="43" y="15"/>
                  </a:cubicBezTo>
                  <a:cubicBezTo>
                    <a:pt x="43" y="19"/>
                    <a:pt x="43" y="19"/>
                    <a:pt x="43" y="19"/>
                  </a:cubicBezTo>
                  <a:cubicBezTo>
                    <a:pt x="43" y="20"/>
                    <a:pt x="43" y="20"/>
                    <a:pt x="43" y="20"/>
                  </a:cubicBezTo>
                  <a:cubicBezTo>
                    <a:pt x="42" y="20"/>
                    <a:pt x="42" y="20"/>
                    <a:pt x="42" y="20"/>
                  </a:cubicBezTo>
                  <a:cubicBezTo>
                    <a:pt x="38" y="21"/>
                    <a:pt x="38" y="21"/>
                    <a:pt x="38" y="21"/>
                  </a:cubicBezTo>
                  <a:cubicBezTo>
                    <a:pt x="38" y="27"/>
                    <a:pt x="38" y="27"/>
                    <a:pt x="38" y="27"/>
                  </a:cubicBezTo>
                  <a:cubicBezTo>
                    <a:pt x="35" y="27"/>
                    <a:pt x="35" y="27"/>
                    <a:pt x="35" y="27"/>
                  </a:cubicBezTo>
                  <a:cubicBezTo>
                    <a:pt x="29" y="30"/>
                    <a:pt x="29" y="30"/>
                    <a:pt x="29" y="30"/>
                  </a:cubicBezTo>
                  <a:cubicBezTo>
                    <a:pt x="26" y="28"/>
                    <a:pt x="26" y="28"/>
                    <a:pt x="26" y="28"/>
                  </a:cubicBezTo>
                  <a:cubicBezTo>
                    <a:pt x="20" y="27"/>
                    <a:pt x="20" y="27"/>
                    <a:pt x="20" y="27"/>
                  </a:cubicBezTo>
                  <a:cubicBezTo>
                    <a:pt x="12" y="29"/>
                    <a:pt x="12" y="29"/>
                    <a:pt x="12" y="29"/>
                  </a:cubicBezTo>
                  <a:cubicBezTo>
                    <a:pt x="12" y="28"/>
                    <a:pt x="11" y="27"/>
                    <a:pt x="11" y="26"/>
                  </a:cubicBezTo>
                  <a:cubicBezTo>
                    <a:pt x="8" y="23"/>
                    <a:pt x="8" y="22"/>
                    <a:pt x="10" y="18"/>
                  </a:cubicBezTo>
                  <a:cubicBezTo>
                    <a:pt x="11" y="13"/>
                    <a:pt x="2" y="9"/>
                    <a:pt x="0" y="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70" name="Freeform 73"/>
            <p:cNvSpPr>
              <a:spLocks/>
            </p:cNvSpPr>
            <p:nvPr/>
          </p:nvSpPr>
          <p:spPr bwMode="auto">
            <a:xfrm>
              <a:off x="902" y="4014"/>
              <a:ext cx="77" cy="62"/>
            </a:xfrm>
            <a:custGeom>
              <a:avLst/>
              <a:gdLst>
                <a:gd name="T0" fmla="*/ 0 w 37"/>
                <a:gd name="T1" fmla="*/ 9 h 30"/>
                <a:gd name="T2" fmla="*/ 8 w 37"/>
                <a:gd name="T3" fmla="*/ 7 h 30"/>
                <a:gd name="T4" fmla="*/ 14 w 37"/>
                <a:gd name="T5" fmla="*/ 8 h 30"/>
                <a:gd name="T6" fmla="*/ 17 w 37"/>
                <a:gd name="T7" fmla="*/ 10 h 30"/>
                <a:gd name="T8" fmla="*/ 23 w 37"/>
                <a:gd name="T9" fmla="*/ 7 h 30"/>
                <a:gd name="T10" fmla="*/ 26 w 37"/>
                <a:gd name="T11" fmla="*/ 7 h 30"/>
                <a:gd name="T12" fmla="*/ 26 w 37"/>
                <a:gd name="T13" fmla="*/ 1 h 30"/>
                <a:gd name="T14" fmla="*/ 30 w 37"/>
                <a:gd name="T15" fmla="*/ 0 h 30"/>
                <a:gd name="T16" fmla="*/ 34 w 37"/>
                <a:gd name="T17" fmla="*/ 2 h 30"/>
                <a:gd name="T18" fmla="*/ 37 w 37"/>
                <a:gd name="T19" fmla="*/ 5 h 30"/>
                <a:gd name="T20" fmla="*/ 37 w 37"/>
                <a:gd name="T21" fmla="*/ 11 h 30"/>
                <a:gd name="T22" fmla="*/ 32 w 37"/>
                <a:gd name="T23" fmla="*/ 12 h 30"/>
                <a:gd name="T24" fmla="*/ 32 w 37"/>
                <a:gd name="T25" fmla="*/ 13 h 30"/>
                <a:gd name="T26" fmla="*/ 27 w 37"/>
                <a:gd name="T27" fmla="*/ 11 h 30"/>
                <a:gd name="T28" fmla="*/ 25 w 37"/>
                <a:gd name="T29" fmla="*/ 17 h 30"/>
                <a:gd name="T30" fmla="*/ 25 w 37"/>
                <a:gd name="T31" fmla="*/ 24 h 30"/>
                <a:gd name="T32" fmla="*/ 23 w 37"/>
                <a:gd name="T33" fmla="*/ 28 h 30"/>
                <a:gd name="T34" fmla="*/ 20 w 37"/>
                <a:gd name="T35" fmla="*/ 30 h 30"/>
                <a:gd name="T36" fmla="*/ 15 w 37"/>
                <a:gd name="T37" fmla="*/ 26 h 30"/>
                <a:gd name="T38" fmla="*/ 3 w 37"/>
                <a:gd name="T39" fmla="*/ 22 h 30"/>
                <a:gd name="T40" fmla="*/ 4 w 37"/>
                <a:gd name="T41" fmla="*/ 15 h 30"/>
                <a:gd name="T42" fmla="*/ 0 w 37"/>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0">
                  <a:moveTo>
                    <a:pt x="0" y="9"/>
                  </a:moveTo>
                  <a:cubicBezTo>
                    <a:pt x="8" y="7"/>
                    <a:pt x="8" y="7"/>
                    <a:pt x="8" y="7"/>
                  </a:cubicBezTo>
                  <a:cubicBezTo>
                    <a:pt x="14" y="8"/>
                    <a:pt x="14" y="8"/>
                    <a:pt x="14" y="8"/>
                  </a:cubicBezTo>
                  <a:cubicBezTo>
                    <a:pt x="17" y="10"/>
                    <a:pt x="17" y="10"/>
                    <a:pt x="17" y="10"/>
                  </a:cubicBezTo>
                  <a:cubicBezTo>
                    <a:pt x="23" y="7"/>
                    <a:pt x="23" y="7"/>
                    <a:pt x="23" y="7"/>
                  </a:cubicBezTo>
                  <a:cubicBezTo>
                    <a:pt x="26" y="7"/>
                    <a:pt x="26" y="7"/>
                    <a:pt x="26" y="7"/>
                  </a:cubicBezTo>
                  <a:cubicBezTo>
                    <a:pt x="26" y="1"/>
                    <a:pt x="26" y="1"/>
                    <a:pt x="26" y="1"/>
                  </a:cubicBezTo>
                  <a:cubicBezTo>
                    <a:pt x="30" y="0"/>
                    <a:pt x="30" y="0"/>
                    <a:pt x="30" y="0"/>
                  </a:cubicBezTo>
                  <a:cubicBezTo>
                    <a:pt x="34" y="2"/>
                    <a:pt x="34" y="2"/>
                    <a:pt x="34" y="2"/>
                  </a:cubicBezTo>
                  <a:cubicBezTo>
                    <a:pt x="37" y="5"/>
                    <a:pt x="37" y="5"/>
                    <a:pt x="37" y="5"/>
                  </a:cubicBezTo>
                  <a:cubicBezTo>
                    <a:pt x="37" y="11"/>
                    <a:pt x="37" y="11"/>
                    <a:pt x="37" y="11"/>
                  </a:cubicBezTo>
                  <a:cubicBezTo>
                    <a:pt x="35" y="11"/>
                    <a:pt x="32" y="11"/>
                    <a:pt x="32" y="12"/>
                  </a:cubicBezTo>
                  <a:cubicBezTo>
                    <a:pt x="32" y="12"/>
                    <a:pt x="32" y="13"/>
                    <a:pt x="32" y="13"/>
                  </a:cubicBezTo>
                  <a:cubicBezTo>
                    <a:pt x="27" y="11"/>
                    <a:pt x="27" y="11"/>
                    <a:pt x="27" y="11"/>
                  </a:cubicBezTo>
                  <a:cubicBezTo>
                    <a:pt x="27" y="11"/>
                    <a:pt x="25" y="16"/>
                    <a:pt x="25" y="17"/>
                  </a:cubicBezTo>
                  <a:cubicBezTo>
                    <a:pt x="25" y="18"/>
                    <a:pt x="25" y="24"/>
                    <a:pt x="25" y="24"/>
                  </a:cubicBezTo>
                  <a:cubicBezTo>
                    <a:pt x="25" y="24"/>
                    <a:pt x="24" y="28"/>
                    <a:pt x="23" y="28"/>
                  </a:cubicBezTo>
                  <a:cubicBezTo>
                    <a:pt x="23" y="28"/>
                    <a:pt x="21" y="29"/>
                    <a:pt x="20" y="30"/>
                  </a:cubicBezTo>
                  <a:cubicBezTo>
                    <a:pt x="18" y="28"/>
                    <a:pt x="16" y="27"/>
                    <a:pt x="15" y="26"/>
                  </a:cubicBezTo>
                  <a:cubicBezTo>
                    <a:pt x="12" y="24"/>
                    <a:pt x="5" y="25"/>
                    <a:pt x="3" y="22"/>
                  </a:cubicBezTo>
                  <a:cubicBezTo>
                    <a:pt x="2" y="19"/>
                    <a:pt x="3" y="18"/>
                    <a:pt x="4" y="15"/>
                  </a:cubicBezTo>
                  <a:cubicBezTo>
                    <a:pt x="4" y="13"/>
                    <a:pt x="2" y="11"/>
                    <a:pt x="0"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71" name="Freeform 74"/>
            <p:cNvSpPr>
              <a:spLocks/>
            </p:cNvSpPr>
            <p:nvPr/>
          </p:nvSpPr>
          <p:spPr bwMode="auto">
            <a:xfrm>
              <a:off x="943" y="4037"/>
              <a:ext cx="40" cy="64"/>
            </a:xfrm>
            <a:custGeom>
              <a:avLst/>
              <a:gdLst>
                <a:gd name="T0" fmla="*/ 12 w 19"/>
                <a:gd name="T1" fmla="*/ 2 h 31"/>
                <a:gd name="T2" fmla="*/ 7 w 19"/>
                <a:gd name="T3" fmla="*/ 0 h 31"/>
                <a:gd name="T4" fmla="*/ 5 w 19"/>
                <a:gd name="T5" fmla="*/ 6 h 31"/>
                <a:gd name="T6" fmla="*/ 5 w 19"/>
                <a:gd name="T7" fmla="*/ 13 h 31"/>
                <a:gd name="T8" fmla="*/ 3 w 19"/>
                <a:gd name="T9" fmla="*/ 17 h 31"/>
                <a:gd name="T10" fmla="*/ 0 w 19"/>
                <a:gd name="T11" fmla="*/ 19 h 31"/>
                <a:gd name="T12" fmla="*/ 1 w 19"/>
                <a:gd name="T13" fmla="*/ 20 h 31"/>
                <a:gd name="T14" fmla="*/ 5 w 19"/>
                <a:gd name="T15" fmla="*/ 31 h 31"/>
                <a:gd name="T16" fmla="*/ 14 w 19"/>
                <a:gd name="T17" fmla="*/ 24 h 31"/>
                <a:gd name="T18" fmla="*/ 19 w 19"/>
                <a:gd name="T19" fmla="*/ 10 h 31"/>
                <a:gd name="T20" fmla="*/ 12 w 19"/>
                <a:gd name="T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1">
                  <a:moveTo>
                    <a:pt x="12" y="2"/>
                  </a:moveTo>
                  <a:cubicBezTo>
                    <a:pt x="7" y="0"/>
                    <a:pt x="7" y="0"/>
                    <a:pt x="7" y="0"/>
                  </a:cubicBezTo>
                  <a:cubicBezTo>
                    <a:pt x="7" y="0"/>
                    <a:pt x="5" y="5"/>
                    <a:pt x="5" y="6"/>
                  </a:cubicBezTo>
                  <a:cubicBezTo>
                    <a:pt x="5" y="7"/>
                    <a:pt x="5" y="13"/>
                    <a:pt x="5" y="13"/>
                  </a:cubicBezTo>
                  <a:cubicBezTo>
                    <a:pt x="5" y="13"/>
                    <a:pt x="4" y="17"/>
                    <a:pt x="3" y="17"/>
                  </a:cubicBezTo>
                  <a:cubicBezTo>
                    <a:pt x="3" y="17"/>
                    <a:pt x="1" y="18"/>
                    <a:pt x="0" y="19"/>
                  </a:cubicBezTo>
                  <a:cubicBezTo>
                    <a:pt x="0" y="19"/>
                    <a:pt x="1" y="20"/>
                    <a:pt x="1" y="20"/>
                  </a:cubicBezTo>
                  <a:cubicBezTo>
                    <a:pt x="2" y="22"/>
                    <a:pt x="4" y="26"/>
                    <a:pt x="5" y="31"/>
                  </a:cubicBezTo>
                  <a:cubicBezTo>
                    <a:pt x="9" y="29"/>
                    <a:pt x="13" y="26"/>
                    <a:pt x="14" y="24"/>
                  </a:cubicBezTo>
                  <a:cubicBezTo>
                    <a:pt x="15" y="19"/>
                    <a:pt x="19" y="10"/>
                    <a:pt x="19" y="10"/>
                  </a:cubicBezTo>
                  <a:cubicBezTo>
                    <a:pt x="19" y="10"/>
                    <a:pt x="13" y="4"/>
                    <a:pt x="12" y="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72" name="Freeform 75"/>
            <p:cNvSpPr>
              <a:spLocks/>
            </p:cNvSpPr>
            <p:nvPr/>
          </p:nvSpPr>
          <p:spPr bwMode="auto">
            <a:xfrm>
              <a:off x="956" y="3995"/>
              <a:ext cx="131" cy="246"/>
            </a:xfrm>
            <a:custGeom>
              <a:avLst/>
              <a:gdLst>
                <a:gd name="T0" fmla="*/ 0 w 63"/>
                <a:gd name="T1" fmla="*/ 65 h 118"/>
                <a:gd name="T2" fmla="*/ 7 w 63"/>
                <a:gd name="T3" fmla="*/ 61 h 118"/>
                <a:gd name="T4" fmla="*/ 17 w 63"/>
                <a:gd name="T5" fmla="*/ 58 h 118"/>
                <a:gd name="T6" fmla="*/ 21 w 63"/>
                <a:gd name="T7" fmla="*/ 55 h 118"/>
                <a:gd name="T8" fmla="*/ 26 w 63"/>
                <a:gd name="T9" fmla="*/ 60 h 118"/>
                <a:gd name="T10" fmla="*/ 29 w 63"/>
                <a:gd name="T11" fmla="*/ 50 h 118"/>
                <a:gd name="T12" fmla="*/ 44 w 63"/>
                <a:gd name="T13" fmla="*/ 40 h 118"/>
                <a:gd name="T14" fmla="*/ 44 w 63"/>
                <a:gd name="T15" fmla="*/ 31 h 118"/>
                <a:gd name="T16" fmla="*/ 37 w 63"/>
                <a:gd name="T17" fmla="*/ 31 h 118"/>
                <a:gd name="T18" fmla="*/ 34 w 63"/>
                <a:gd name="T19" fmla="*/ 27 h 118"/>
                <a:gd name="T20" fmla="*/ 28 w 63"/>
                <a:gd name="T21" fmla="*/ 21 h 118"/>
                <a:gd name="T22" fmla="*/ 29 w 63"/>
                <a:gd name="T23" fmla="*/ 17 h 118"/>
                <a:gd name="T24" fmla="*/ 28 w 63"/>
                <a:gd name="T25" fmla="*/ 11 h 118"/>
                <a:gd name="T26" fmla="*/ 33 w 63"/>
                <a:gd name="T27" fmla="*/ 10 h 118"/>
                <a:gd name="T28" fmla="*/ 35 w 63"/>
                <a:gd name="T29" fmla="*/ 3 h 118"/>
                <a:gd name="T30" fmla="*/ 43 w 63"/>
                <a:gd name="T31" fmla="*/ 4 h 118"/>
                <a:gd name="T32" fmla="*/ 49 w 63"/>
                <a:gd name="T33" fmla="*/ 0 h 118"/>
                <a:gd name="T34" fmla="*/ 60 w 63"/>
                <a:gd name="T35" fmla="*/ 8 h 118"/>
                <a:gd name="T36" fmla="*/ 61 w 63"/>
                <a:gd name="T37" fmla="*/ 14 h 118"/>
                <a:gd name="T38" fmla="*/ 62 w 63"/>
                <a:gd name="T39" fmla="*/ 17 h 118"/>
                <a:gd name="T40" fmla="*/ 60 w 63"/>
                <a:gd name="T41" fmla="*/ 24 h 118"/>
                <a:gd name="T42" fmla="*/ 61 w 63"/>
                <a:gd name="T43" fmla="*/ 43 h 118"/>
                <a:gd name="T44" fmla="*/ 57 w 63"/>
                <a:gd name="T45" fmla="*/ 52 h 118"/>
                <a:gd name="T46" fmla="*/ 49 w 63"/>
                <a:gd name="T47" fmla="*/ 68 h 118"/>
                <a:gd name="T48" fmla="*/ 45 w 63"/>
                <a:gd name="T49" fmla="*/ 83 h 118"/>
                <a:gd name="T50" fmla="*/ 48 w 63"/>
                <a:gd name="T51" fmla="*/ 102 h 118"/>
                <a:gd name="T52" fmla="*/ 49 w 63"/>
                <a:gd name="T53" fmla="*/ 112 h 118"/>
                <a:gd name="T54" fmla="*/ 41 w 63"/>
                <a:gd name="T55" fmla="*/ 113 h 118"/>
                <a:gd name="T56" fmla="*/ 29 w 63"/>
                <a:gd name="T57" fmla="*/ 115 h 118"/>
                <a:gd name="T58" fmla="*/ 18 w 63"/>
                <a:gd name="T59" fmla="*/ 111 h 118"/>
                <a:gd name="T60" fmla="*/ 14 w 63"/>
                <a:gd name="T61" fmla="*/ 97 h 118"/>
                <a:gd name="T62" fmla="*/ 12 w 63"/>
                <a:gd name="T63" fmla="*/ 84 h 118"/>
                <a:gd name="T64" fmla="*/ 2 w 63"/>
                <a:gd name="T65" fmla="*/ 70 h 118"/>
                <a:gd name="T66" fmla="*/ 0 w 63"/>
                <a:gd name="T67" fmla="*/ 6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118">
                  <a:moveTo>
                    <a:pt x="0" y="65"/>
                  </a:moveTo>
                  <a:cubicBezTo>
                    <a:pt x="2" y="63"/>
                    <a:pt x="4" y="61"/>
                    <a:pt x="7" y="61"/>
                  </a:cubicBezTo>
                  <a:cubicBezTo>
                    <a:pt x="14" y="60"/>
                    <a:pt x="16" y="58"/>
                    <a:pt x="17" y="58"/>
                  </a:cubicBezTo>
                  <a:cubicBezTo>
                    <a:pt x="17" y="57"/>
                    <a:pt x="21" y="55"/>
                    <a:pt x="21" y="55"/>
                  </a:cubicBezTo>
                  <a:cubicBezTo>
                    <a:pt x="26" y="60"/>
                    <a:pt x="26" y="60"/>
                    <a:pt x="26" y="60"/>
                  </a:cubicBezTo>
                  <a:cubicBezTo>
                    <a:pt x="26" y="60"/>
                    <a:pt x="27" y="54"/>
                    <a:pt x="29" y="50"/>
                  </a:cubicBezTo>
                  <a:cubicBezTo>
                    <a:pt x="32" y="46"/>
                    <a:pt x="44" y="40"/>
                    <a:pt x="44" y="40"/>
                  </a:cubicBezTo>
                  <a:cubicBezTo>
                    <a:pt x="44" y="31"/>
                    <a:pt x="44" y="31"/>
                    <a:pt x="44" y="31"/>
                  </a:cubicBezTo>
                  <a:cubicBezTo>
                    <a:pt x="37" y="31"/>
                    <a:pt x="37" y="31"/>
                    <a:pt x="37" y="31"/>
                  </a:cubicBezTo>
                  <a:cubicBezTo>
                    <a:pt x="37" y="31"/>
                    <a:pt x="36" y="29"/>
                    <a:pt x="34" y="27"/>
                  </a:cubicBezTo>
                  <a:cubicBezTo>
                    <a:pt x="32" y="25"/>
                    <a:pt x="28" y="21"/>
                    <a:pt x="28" y="21"/>
                  </a:cubicBezTo>
                  <a:cubicBezTo>
                    <a:pt x="28" y="21"/>
                    <a:pt x="31" y="19"/>
                    <a:pt x="29" y="17"/>
                  </a:cubicBezTo>
                  <a:cubicBezTo>
                    <a:pt x="28" y="14"/>
                    <a:pt x="27" y="11"/>
                    <a:pt x="28" y="11"/>
                  </a:cubicBezTo>
                  <a:cubicBezTo>
                    <a:pt x="29" y="11"/>
                    <a:pt x="33" y="11"/>
                    <a:pt x="33" y="10"/>
                  </a:cubicBezTo>
                  <a:cubicBezTo>
                    <a:pt x="33" y="8"/>
                    <a:pt x="34" y="3"/>
                    <a:pt x="35" y="3"/>
                  </a:cubicBezTo>
                  <a:cubicBezTo>
                    <a:pt x="37" y="3"/>
                    <a:pt x="40" y="6"/>
                    <a:pt x="43" y="4"/>
                  </a:cubicBezTo>
                  <a:cubicBezTo>
                    <a:pt x="44" y="3"/>
                    <a:pt x="46" y="1"/>
                    <a:pt x="49" y="0"/>
                  </a:cubicBezTo>
                  <a:cubicBezTo>
                    <a:pt x="60" y="8"/>
                    <a:pt x="60" y="8"/>
                    <a:pt x="60" y="8"/>
                  </a:cubicBezTo>
                  <a:cubicBezTo>
                    <a:pt x="61" y="14"/>
                    <a:pt x="61" y="14"/>
                    <a:pt x="61" y="14"/>
                  </a:cubicBezTo>
                  <a:cubicBezTo>
                    <a:pt x="62" y="17"/>
                    <a:pt x="62" y="17"/>
                    <a:pt x="62" y="17"/>
                  </a:cubicBezTo>
                  <a:cubicBezTo>
                    <a:pt x="60" y="19"/>
                    <a:pt x="60" y="20"/>
                    <a:pt x="60" y="24"/>
                  </a:cubicBezTo>
                  <a:cubicBezTo>
                    <a:pt x="61" y="29"/>
                    <a:pt x="62" y="39"/>
                    <a:pt x="61" y="43"/>
                  </a:cubicBezTo>
                  <a:cubicBezTo>
                    <a:pt x="61" y="48"/>
                    <a:pt x="63" y="48"/>
                    <a:pt x="57" y="52"/>
                  </a:cubicBezTo>
                  <a:cubicBezTo>
                    <a:pt x="50" y="56"/>
                    <a:pt x="49" y="63"/>
                    <a:pt x="49" y="68"/>
                  </a:cubicBezTo>
                  <a:cubicBezTo>
                    <a:pt x="49" y="73"/>
                    <a:pt x="45" y="78"/>
                    <a:pt x="45" y="83"/>
                  </a:cubicBezTo>
                  <a:cubicBezTo>
                    <a:pt x="45" y="87"/>
                    <a:pt x="48" y="95"/>
                    <a:pt x="48" y="102"/>
                  </a:cubicBezTo>
                  <a:cubicBezTo>
                    <a:pt x="48" y="106"/>
                    <a:pt x="49" y="109"/>
                    <a:pt x="49" y="112"/>
                  </a:cubicBezTo>
                  <a:cubicBezTo>
                    <a:pt x="46" y="113"/>
                    <a:pt x="43" y="113"/>
                    <a:pt x="41" y="113"/>
                  </a:cubicBezTo>
                  <a:cubicBezTo>
                    <a:pt x="35" y="113"/>
                    <a:pt x="31" y="113"/>
                    <a:pt x="29" y="115"/>
                  </a:cubicBezTo>
                  <a:cubicBezTo>
                    <a:pt x="26" y="118"/>
                    <a:pt x="20" y="114"/>
                    <a:pt x="18" y="111"/>
                  </a:cubicBezTo>
                  <a:cubicBezTo>
                    <a:pt x="16" y="107"/>
                    <a:pt x="14" y="100"/>
                    <a:pt x="14" y="97"/>
                  </a:cubicBezTo>
                  <a:cubicBezTo>
                    <a:pt x="14" y="94"/>
                    <a:pt x="13" y="88"/>
                    <a:pt x="12" y="84"/>
                  </a:cubicBezTo>
                  <a:cubicBezTo>
                    <a:pt x="12" y="80"/>
                    <a:pt x="3" y="74"/>
                    <a:pt x="2" y="70"/>
                  </a:cubicBezTo>
                  <a:cubicBezTo>
                    <a:pt x="1" y="68"/>
                    <a:pt x="0" y="67"/>
                    <a:pt x="0" y="6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73" name="Freeform 76"/>
            <p:cNvSpPr>
              <a:spLocks/>
            </p:cNvSpPr>
            <p:nvPr/>
          </p:nvSpPr>
          <p:spPr bwMode="auto">
            <a:xfrm>
              <a:off x="954" y="4026"/>
              <a:ext cx="94" cy="104"/>
            </a:xfrm>
            <a:custGeom>
              <a:avLst/>
              <a:gdLst>
                <a:gd name="T0" fmla="*/ 0 w 45"/>
                <a:gd name="T1" fmla="*/ 36 h 50"/>
                <a:gd name="T2" fmla="*/ 9 w 45"/>
                <a:gd name="T3" fmla="*/ 29 h 50"/>
                <a:gd name="T4" fmla="*/ 14 w 45"/>
                <a:gd name="T5" fmla="*/ 15 h 50"/>
                <a:gd name="T6" fmla="*/ 7 w 45"/>
                <a:gd name="T7" fmla="*/ 6 h 50"/>
                <a:gd name="T8" fmla="*/ 14 w 45"/>
                <a:gd name="T9" fmla="*/ 5 h 50"/>
                <a:gd name="T10" fmla="*/ 18 w 45"/>
                <a:gd name="T11" fmla="*/ 0 h 50"/>
                <a:gd name="T12" fmla="*/ 24 w 45"/>
                <a:gd name="T13" fmla="*/ 6 h 50"/>
                <a:gd name="T14" fmla="*/ 29 w 45"/>
                <a:gd name="T15" fmla="*/ 6 h 50"/>
                <a:gd name="T16" fmla="*/ 35 w 45"/>
                <a:gd name="T17" fmla="*/ 12 h 50"/>
                <a:gd name="T18" fmla="*/ 38 w 45"/>
                <a:gd name="T19" fmla="*/ 16 h 50"/>
                <a:gd name="T20" fmla="*/ 45 w 45"/>
                <a:gd name="T21" fmla="*/ 16 h 50"/>
                <a:gd name="T22" fmla="*/ 45 w 45"/>
                <a:gd name="T23" fmla="*/ 25 h 50"/>
                <a:gd name="T24" fmla="*/ 30 w 45"/>
                <a:gd name="T25" fmla="*/ 35 h 50"/>
                <a:gd name="T26" fmla="*/ 27 w 45"/>
                <a:gd name="T27" fmla="*/ 45 h 50"/>
                <a:gd name="T28" fmla="*/ 22 w 45"/>
                <a:gd name="T29" fmla="*/ 40 h 50"/>
                <a:gd name="T30" fmla="*/ 18 w 45"/>
                <a:gd name="T31" fmla="*/ 43 h 50"/>
                <a:gd name="T32" fmla="*/ 8 w 45"/>
                <a:gd name="T33" fmla="*/ 46 h 50"/>
                <a:gd name="T34" fmla="*/ 1 w 45"/>
                <a:gd name="T35" fmla="*/ 50 h 50"/>
                <a:gd name="T36" fmla="*/ 1 w 45"/>
                <a:gd name="T37" fmla="*/ 43 h 50"/>
                <a:gd name="T38" fmla="*/ 0 w 45"/>
                <a:gd name="T39"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0">
                  <a:moveTo>
                    <a:pt x="0" y="36"/>
                  </a:moveTo>
                  <a:cubicBezTo>
                    <a:pt x="4" y="34"/>
                    <a:pt x="8" y="31"/>
                    <a:pt x="9" y="29"/>
                  </a:cubicBezTo>
                  <a:cubicBezTo>
                    <a:pt x="10" y="24"/>
                    <a:pt x="14" y="15"/>
                    <a:pt x="14" y="15"/>
                  </a:cubicBezTo>
                  <a:cubicBezTo>
                    <a:pt x="14" y="15"/>
                    <a:pt x="7" y="8"/>
                    <a:pt x="7" y="6"/>
                  </a:cubicBezTo>
                  <a:cubicBezTo>
                    <a:pt x="7" y="4"/>
                    <a:pt x="13" y="6"/>
                    <a:pt x="14" y="5"/>
                  </a:cubicBezTo>
                  <a:cubicBezTo>
                    <a:pt x="15" y="4"/>
                    <a:pt x="18" y="0"/>
                    <a:pt x="18" y="0"/>
                  </a:cubicBezTo>
                  <a:cubicBezTo>
                    <a:pt x="18" y="0"/>
                    <a:pt x="23" y="6"/>
                    <a:pt x="24" y="6"/>
                  </a:cubicBezTo>
                  <a:cubicBezTo>
                    <a:pt x="24" y="6"/>
                    <a:pt x="26" y="6"/>
                    <a:pt x="29" y="6"/>
                  </a:cubicBezTo>
                  <a:cubicBezTo>
                    <a:pt x="30" y="7"/>
                    <a:pt x="33" y="10"/>
                    <a:pt x="35" y="12"/>
                  </a:cubicBezTo>
                  <a:cubicBezTo>
                    <a:pt x="37" y="14"/>
                    <a:pt x="38" y="16"/>
                    <a:pt x="38" y="16"/>
                  </a:cubicBezTo>
                  <a:cubicBezTo>
                    <a:pt x="45" y="16"/>
                    <a:pt x="45" y="16"/>
                    <a:pt x="45" y="16"/>
                  </a:cubicBezTo>
                  <a:cubicBezTo>
                    <a:pt x="45" y="25"/>
                    <a:pt x="45" y="25"/>
                    <a:pt x="45" y="25"/>
                  </a:cubicBezTo>
                  <a:cubicBezTo>
                    <a:pt x="45" y="25"/>
                    <a:pt x="33" y="31"/>
                    <a:pt x="30" y="35"/>
                  </a:cubicBezTo>
                  <a:cubicBezTo>
                    <a:pt x="28" y="39"/>
                    <a:pt x="27" y="45"/>
                    <a:pt x="27" y="45"/>
                  </a:cubicBezTo>
                  <a:cubicBezTo>
                    <a:pt x="22" y="40"/>
                    <a:pt x="22" y="40"/>
                    <a:pt x="22" y="40"/>
                  </a:cubicBezTo>
                  <a:cubicBezTo>
                    <a:pt x="22" y="40"/>
                    <a:pt x="18" y="42"/>
                    <a:pt x="18" y="43"/>
                  </a:cubicBezTo>
                  <a:cubicBezTo>
                    <a:pt x="17" y="43"/>
                    <a:pt x="15" y="45"/>
                    <a:pt x="8" y="46"/>
                  </a:cubicBezTo>
                  <a:cubicBezTo>
                    <a:pt x="5" y="46"/>
                    <a:pt x="3" y="48"/>
                    <a:pt x="1" y="50"/>
                  </a:cubicBezTo>
                  <a:cubicBezTo>
                    <a:pt x="1" y="48"/>
                    <a:pt x="1" y="46"/>
                    <a:pt x="1" y="43"/>
                  </a:cubicBezTo>
                  <a:cubicBezTo>
                    <a:pt x="1" y="41"/>
                    <a:pt x="1" y="38"/>
                    <a:pt x="0" y="3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74" name="Freeform 77"/>
            <p:cNvSpPr>
              <a:spLocks/>
            </p:cNvSpPr>
            <p:nvPr/>
          </p:nvSpPr>
          <p:spPr bwMode="auto">
            <a:xfrm>
              <a:off x="954" y="3795"/>
              <a:ext cx="231" cy="235"/>
            </a:xfrm>
            <a:custGeom>
              <a:avLst/>
              <a:gdLst>
                <a:gd name="T0" fmla="*/ 86 w 111"/>
                <a:gd name="T1" fmla="*/ 105 h 113"/>
                <a:gd name="T2" fmla="*/ 63 w 111"/>
                <a:gd name="T3" fmla="*/ 113 h 113"/>
                <a:gd name="T4" fmla="*/ 61 w 111"/>
                <a:gd name="T5" fmla="*/ 104 h 113"/>
                <a:gd name="T6" fmla="*/ 49 w 111"/>
                <a:gd name="T7" fmla="*/ 86 h 113"/>
                <a:gd name="T8" fmla="*/ 42 w 111"/>
                <a:gd name="T9" fmla="*/ 70 h 113"/>
                <a:gd name="T10" fmla="*/ 35 w 111"/>
                <a:gd name="T11" fmla="*/ 49 h 113"/>
                <a:gd name="T12" fmla="*/ 24 w 111"/>
                <a:gd name="T13" fmla="*/ 32 h 113"/>
                <a:gd name="T14" fmla="*/ 9 w 111"/>
                <a:gd name="T15" fmla="*/ 25 h 113"/>
                <a:gd name="T16" fmla="*/ 0 w 111"/>
                <a:gd name="T17" fmla="*/ 18 h 113"/>
                <a:gd name="T18" fmla="*/ 10 w 111"/>
                <a:gd name="T19" fmla="*/ 17 h 113"/>
                <a:gd name="T20" fmla="*/ 22 w 111"/>
                <a:gd name="T21" fmla="*/ 13 h 113"/>
                <a:gd name="T22" fmla="*/ 30 w 111"/>
                <a:gd name="T23" fmla="*/ 24 h 113"/>
                <a:gd name="T24" fmla="*/ 43 w 111"/>
                <a:gd name="T25" fmla="*/ 38 h 113"/>
                <a:gd name="T26" fmla="*/ 55 w 111"/>
                <a:gd name="T27" fmla="*/ 31 h 113"/>
                <a:gd name="T28" fmla="*/ 69 w 111"/>
                <a:gd name="T29" fmla="*/ 18 h 113"/>
                <a:gd name="T30" fmla="*/ 60 w 111"/>
                <a:gd name="T31" fmla="*/ 16 h 113"/>
                <a:gd name="T32" fmla="*/ 64 w 111"/>
                <a:gd name="T33" fmla="*/ 5 h 113"/>
                <a:gd name="T34" fmla="*/ 75 w 111"/>
                <a:gd name="T35" fmla="*/ 7 h 113"/>
                <a:gd name="T36" fmla="*/ 81 w 111"/>
                <a:gd name="T37" fmla="*/ 5 h 113"/>
                <a:gd name="T38" fmla="*/ 86 w 111"/>
                <a:gd name="T39" fmla="*/ 1 h 113"/>
                <a:gd name="T40" fmla="*/ 91 w 111"/>
                <a:gd name="T41" fmla="*/ 11 h 113"/>
                <a:gd name="T42" fmla="*/ 99 w 111"/>
                <a:gd name="T43" fmla="*/ 21 h 113"/>
                <a:gd name="T44" fmla="*/ 99 w 111"/>
                <a:gd name="T45" fmla="*/ 30 h 113"/>
                <a:gd name="T46" fmla="*/ 104 w 111"/>
                <a:gd name="T47" fmla="*/ 45 h 113"/>
                <a:gd name="T48" fmla="*/ 110 w 111"/>
                <a:gd name="T49" fmla="*/ 50 h 113"/>
                <a:gd name="T50" fmla="*/ 105 w 111"/>
                <a:gd name="T51" fmla="*/ 59 h 113"/>
                <a:gd name="T52" fmla="*/ 104 w 111"/>
                <a:gd name="T53" fmla="*/ 64 h 113"/>
                <a:gd name="T54" fmla="*/ 104 w 111"/>
                <a:gd name="T55" fmla="*/ 70 h 113"/>
                <a:gd name="T56" fmla="*/ 97 w 111"/>
                <a:gd name="T57" fmla="*/ 73 h 113"/>
                <a:gd name="T58" fmla="*/ 89 w 111"/>
                <a:gd name="T59" fmla="*/ 72 h 113"/>
                <a:gd name="T60" fmla="*/ 91 w 111"/>
                <a:gd name="T61" fmla="*/ 82 h 113"/>
                <a:gd name="T62" fmla="*/ 92 w 111"/>
                <a:gd name="T63" fmla="*/ 9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13">
                  <a:moveTo>
                    <a:pt x="92" y="99"/>
                  </a:moveTo>
                  <a:cubicBezTo>
                    <a:pt x="88" y="100"/>
                    <a:pt x="86" y="105"/>
                    <a:pt x="86" y="105"/>
                  </a:cubicBezTo>
                  <a:cubicBezTo>
                    <a:pt x="79" y="106"/>
                    <a:pt x="74" y="110"/>
                    <a:pt x="68" y="111"/>
                  </a:cubicBezTo>
                  <a:cubicBezTo>
                    <a:pt x="66" y="112"/>
                    <a:pt x="64" y="112"/>
                    <a:pt x="63" y="113"/>
                  </a:cubicBezTo>
                  <a:cubicBezTo>
                    <a:pt x="62" y="110"/>
                    <a:pt x="62" y="110"/>
                    <a:pt x="62" y="110"/>
                  </a:cubicBezTo>
                  <a:cubicBezTo>
                    <a:pt x="61" y="104"/>
                    <a:pt x="61" y="104"/>
                    <a:pt x="61" y="104"/>
                  </a:cubicBezTo>
                  <a:cubicBezTo>
                    <a:pt x="50" y="95"/>
                    <a:pt x="50" y="95"/>
                    <a:pt x="50" y="95"/>
                  </a:cubicBezTo>
                  <a:cubicBezTo>
                    <a:pt x="50" y="95"/>
                    <a:pt x="50" y="88"/>
                    <a:pt x="49" y="86"/>
                  </a:cubicBezTo>
                  <a:cubicBezTo>
                    <a:pt x="49" y="85"/>
                    <a:pt x="47" y="82"/>
                    <a:pt x="47" y="79"/>
                  </a:cubicBezTo>
                  <a:cubicBezTo>
                    <a:pt x="47" y="76"/>
                    <a:pt x="43" y="75"/>
                    <a:pt x="42" y="70"/>
                  </a:cubicBezTo>
                  <a:cubicBezTo>
                    <a:pt x="41" y="65"/>
                    <a:pt x="34" y="63"/>
                    <a:pt x="34" y="59"/>
                  </a:cubicBezTo>
                  <a:cubicBezTo>
                    <a:pt x="35" y="56"/>
                    <a:pt x="38" y="52"/>
                    <a:pt x="35" y="49"/>
                  </a:cubicBezTo>
                  <a:cubicBezTo>
                    <a:pt x="32" y="45"/>
                    <a:pt x="31" y="48"/>
                    <a:pt x="29" y="42"/>
                  </a:cubicBezTo>
                  <a:cubicBezTo>
                    <a:pt x="27" y="36"/>
                    <a:pt x="27" y="34"/>
                    <a:pt x="24" y="32"/>
                  </a:cubicBezTo>
                  <a:cubicBezTo>
                    <a:pt x="22" y="31"/>
                    <a:pt x="18" y="33"/>
                    <a:pt x="15" y="31"/>
                  </a:cubicBezTo>
                  <a:cubicBezTo>
                    <a:pt x="13" y="28"/>
                    <a:pt x="12" y="25"/>
                    <a:pt x="9" y="25"/>
                  </a:cubicBezTo>
                  <a:cubicBezTo>
                    <a:pt x="6" y="26"/>
                    <a:pt x="5" y="27"/>
                    <a:pt x="3" y="22"/>
                  </a:cubicBezTo>
                  <a:cubicBezTo>
                    <a:pt x="2" y="21"/>
                    <a:pt x="1" y="19"/>
                    <a:pt x="0" y="18"/>
                  </a:cubicBezTo>
                  <a:cubicBezTo>
                    <a:pt x="4" y="16"/>
                    <a:pt x="4" y="16"/>
                    <a:pt x="4" y="16"/>
                  </a:cubicBezTo>
                  <a:cubicBezTo>
                    <a:pt x="4" y="16"/>
                    <a:pt x="7" y="16"/>
                    <a:pt x="10" y="17"/>
                  </a:cubicBezTo>
                  <a:cubicBezTo>
                    <a:pt x="13" y="17"/>
                    <a:pt x="17" y="18"/>
                    <a:pt x="17" y="15"/>
                  </a:cubicBezTo>
                  <a:cubicBezTo>
                    <a:pt x="17" y="13"/>
                    <a:pt x="22" y="10"/>
                    <a:pt x="22" y="13"/>
                  </a:cubicBezTo>
                  <a:cubicBezTo>
                    <a:pt x="22" y="16"/>
                    <a:pt x="22" y="20"/>
                    <a:pt x="23" y="21"/>
                  </a:cubicBezTo>
                  <a:cubicBezTo>
                    <a:pt x="23" y="22"/>
                    <a:pt x="30" y="21"/>
                    <a:pt x="30" y="24"/>
                  </a:cubicBezTo>
                  <a:cubicBezTo>
                    <a:pt x="31" y="27"/>
                    <a:pt x="31" y="34"/>
                    <a:pt x="34" y="36"/>
                  </a:cubicBezTo>
                  <a:cubicBezTo>
                    <a:pt x="37" y="39"/>
                    <a:pt x="39" y="39"/>
                    <a:pt x="43" y="38"/>
                  </a:cubicBezTo>
                  <a:cubicBezTo>
                    <a:pt x="46" y="37"/>
                    <a:pt x="47" y="35"/>
                    <a:pt x="48" y="33"/>
                  </a:cubicBezTo>
                  <a:cubicBezTo>
                    <a:pt x="49" y="31"/>
                    <a:pt x="49" y="30"/>
                    <a:pt x="55" y="31"/>
                  </a:cubicBezTo>
                  <a:cubicBezTo>
                    <a:pt x="61" y="33"/>
                    <a:pt x="62" y="29"/>
                    <a:pt x="65" y="26"/>
                  </a:cubicBezTo>
                  <a:cubicBezTo>
                    <a:pt x="68" y="23"/>
                    <a:pt x="69" y="20"/>
                    <a:pt x="69" y="18"/>
                  </a:cubicBezTo>
                  <a:cubicBezTo>
                    <a:pt x="69" y="15"/>
                    <a:pt x="67" y="16"/>
                    <a:pt x="64" y="17"/>
                  </a:cubicBezTo>
                  <a:cubicBezTo>
                    <a:pt x="61" y="18"/>
                    <a:pt x="59" y="18"/>
                    <a:pt x="60" y="16"/>
                  </a:cubicBezTo>
                  <a:cubicBezTo>
                    <a:pt x="60" y="14"/>
                    <a:pt x="60" y="11"/>
                    <a:pt x="59" y="10"/>
                  </a:cubicBezTo>
                  <a:cubicBezTo>
                    <a:pt x="64" y="5"/>
                    <a:pt x="64" y="5"/>
                    <a:pt x="64" y="5"/>
                  </a:cubicBezTo>
                  <a:cubicBezTo>
                    <a:pt x="68" y="8"/>
                    <a:pt x="68" y="8"/>
                    <a:pt x="68" y="8"/>
                  </a:cubicBezTo>
                  <a:cubicBezTo>
                    <a:pt x="75" y="7"/>
                    <a:pt x="75" y="7"/>
                    <a:pt x="75" y="7"/>
                  </a:cubicBezTo>
                  <a:cubicBezTo>
                    <a:pt x="79" y="10"/>
                    <a:pt x="79" y="10"/>
                    <a:pt x="79" y="10"/>
                  </a:cubicBezTo>
                  <a:cubicBezTo>
                    <a:pt x="81" y="5"/>
                    <a:pt x="81" y="5"/>
                    <a:pt x="81" y="5"/>
                  </a:cubicBezTo>
                  <a:cubicBezTo>
                    <a:pt x="83" y="0"/>
                    <a:pt x="83" y="0"/>
                    <a:pt x="83" y="0"/>
                  </a:cubicBezTo>
                  <a:cubicBezTo>
                    <a:pt x="86" y="1"/>
                    <a:pt x="86" y="1"/>
                    <a:pt x="86" y="1"/>
                  </a:cubicBezTo>
                  <a:cubicBezTo>
                    <a:pt x="86" y="8"/>
                    <a:pt x="86" y="8"/>
                    <a:pt x="86" y="8"/>
                  </a:cubicBezTo>
                  <a:cubicBezTo>
                    <a:pt x="91" y="11"/>
                    <a:pt x="91" y="11"/>
                    <a:pt x="91" y="11"/>
                  </a:cubicBezTo>
                  <a:cubicBezTo>
                    <a:pt x="96" y="12"/>
                    <a:pt x="96" y="12"/>
                    <a:pt x="96" y="12"/>
                  </a:cubicBezTo>
                  <a:cubicBezTo>
                    <a:pt x="99" y="21"/>
                    <a:pt x="99" y="21"/>
                    <a:pt x="99" y="21"/>
                  </a:cubicBezTo>
                  <a:cubicBezTo>
                    <a:pt x="102" y="23"/>
                    <a:pt x="102" y="23"/>
                    <a:pt x="102" y="23"/>
                  </a:cubicBezTo>
                  <a:cubicBezTo>
                    <a:pt x="99" y="30"/>
                    <a:pt x="99" y="30"/>
                    <a:pt x="99" y="30"/>
                  </a:cubicBezTo>
                  <a:cubicBezTo>
                    <a:pt x="100" y="39"/>
                    <a:pt x="100" y="39"/>
                    <a:pt x="100" y="39"/>
                  </a:cubicBezTo>
                  <a:cubicBezTo>
                    <a:pt x="104" y="45"/>
                    <a:pt x="104" y="45"/>
                    <a:pt x="104" y="45"/>
                  </a:cubicBezTo>
                  <a:cubicBezTo>
                    <a:pt x="111" y="44"/>
                    <a:pt x="111" y="44"/>
                    <a:pt x="111" y="44"/>
                  </a:cubicBezTo>
                  <a:cubicBezTo>
                    <a:pt x="110" y="50"/>
                    <a:pt x="110" y="50"/>
                    <a:pt x="110" y="50"/>
                  </a:cubicBezTo>
                  <a:cubicBezTo>
                    <a:pt x="106" y="54"/>
                    <a:pt x="106" y="54"/>
                    <a:pt x="106" y="54"/>
                  </a:cubicBezTo>
                  <a:cubicBezTo>
                    <a:pt x="105" y="59"/>
                    <a:pt x="105" y="59"/>
                    <a:pt x="105" y="59"/>
                  </a:cubicBezTo>
                  <a:cubicBezTo>
                    <a:pt x="104" y="62"/>
                    <a:pt x="104" y="62"/>
                    <a:pt x="104" y="62"/>
                  </a:cubicBezTo>
                  <a:cubicBezTo>
                    <a:pt x="104" y="64"/>
                    <a:pt x="104" y="64"/>
                    <a:pt x="104" y="64"/>
                  </a:cubicBezTo>
                  <a:cubicBezTo>
                    <a:pt x="106" y="66"/>
                    <a:pt x="106" y="66"/>
                    <a:pt x="106" y="66"/>
                  </a:cubicBezTo>
                  <a:cubicBezTo>
                    <a:pt x="104" y="70"/>
                    <a:pt x="104" y="70"/>
                    <a:pt x="104" y="70"/>
                  </a:cubicBezTo>
                  <a:cubicBezTo>
                    <a:pt x="97" y="71"/>
                    <a:pt x="97" y="71"/>
                    <a:pt x="97" y="71"/>
                  </a:cubicBezTo>
                  <a:cubicBezTo>
                    <a:pt x="97" y="73"/>
                    <a:pt x="97" y="73"/>
                    <a:pt x="97" y="73"/>
                  </a:cubicBezTo>
                  <a:cubicBezTo>
                    <a:pt x="92" y="71"/>
                    <a:pt x="92" y="71"/>
                    <a:pt x="92" y="71"/>
                  </a:cubicBezTo>
                  <a:cubicBezTo>
                    <a:pt x="89" y="72"/>
                    <a:pt x="89" y="72"/>
                    <a:pt x="89" y="72"/>
                  </a:cubicBezTo>
                  <a:cubicBezTo>
                    <a:pt x="88" y="76"/>
                    <a:pt x="88" y="76"/>
                    <a:pt x="88" y="76"/>
                  </a:cubicBezTo>
                  <a:cubicBezTo>
                    <a:pt x="91" y="82"/>
                    <a:pt x="91" y="82"/>
                    <a:pt x="91" y="82"/>
                  </a:cubicBezTo>
                  <a:cubicBezTo>
                    <a:pt x="92" y="86"/>
                    <a:pt x="92" y="86"/>
                    <a:pt x="92" y="86"/>
                  </a:cubicBezTo>
                  <a:lnTo>
                    <a:pt x="92" y="9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75" name="Freeform 78"/>
            <p:cNvSpPr>
              <a:spLocks/>
            </p:cNvSpPr>
            <p:nvPr/>
          </p:nvSpPr>
          <p:spPr bwMode="auto">
            <a:xfrm>
              <a:off x="812" y="3801"/>
              <a:ext cx="65" cy="100"/>
            </a:xfrm>
            <a:custGeom>
              <a:avLst/>
              <a:gdLst>
                <a:gd name="T0" fmla="*/ 4 w 31"/>
                <a:gd name="T1" fmla="*/ 0 h 48"/>
                <a:gd name="T2" fmla="*/ 5 w 31"/>
                <a:gd name="T3" fmla="*/ 9 h 48"/>
                <a:gd name="T4" fmla="*/ 12 w 31"/>
                <a:gd name="T5" fmla="*/ 14 h 48"/>
                <a:gd name="T6" fmla="*/ 20 w 31"/>
                <a:gd name="T7" fmla="*/ 18 h 48"/>
                <a:gd name="T8" fmla="*/ 14 w 31"/>
                <a:gd name="T9" fmla="*/ 23 h 48"/>
                <a:gd name="T10" fmla="*/ 12 w 31"/>
                <a:gd name="T11" fmla="*/ 31 h 48"/>
                <a:gd name="T12" fmla="*/ 10 w 31"/>
                <a:gd name="T13" fmla="*/ 37 h 48"/>
                <a:gd name="T14" fmla="*/ 0 w 31"/>
                <a:gd name="T15" fmla="*/ 38 h 48"/>
                <a:gd name="T16" fmla="*/ 6 w 31"/>
                <a:gd name="T17" fmla="*/ 48 h 48"/>
                <a:gd name="T18" fmla="*/ 15 w 31"/>
                <a:gd name="T19" fmla="*/ 41 h 48"/>
                <a:gd name="T20" fmla="*/ 26 w 31"/>
                <a:gd name="T21" fmla="*/ 32 h 48"/>
                <a:gd name="T22" fmla="*/ 30 w 31"/>
                <a:gd name="T23" fmla="*/ 26 h 48"/>
                <a:gd name="T24" fmla="*/ 26 w 31"/>
                <a:gd name="T25" fmla="*/ 14 h 48"/>
                <a:gd name="T26" fmla="*/ 19 w 31"/>
                <a:gd name="T27" fmla="*/ 7 h 48"/>
                <a:gd name="T28" fmla="*/ 10 w 31"/>
                <a:gd name="T29" fmla="*/ 2 h 48"/>
                <a:gd name="T30" fmla="*/ 4 w 31"/>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48">
                  <a:moveTo>
                    <a:pt x="4" y="0"/>
                  </a:moveTo>
                  <a:cubicBezTo>
                    <a:pt x="3" y="6"/>
                    <a:pt x="4" y="7"/>
                    <a:pt x="5" y="9"/>
                  </a:cubicBezTo>
                  <a:cubicBezTo>
                    <a:pt x="6" y="12"/>
                    <a:pt x="8" y="13"/>
                    <a:pt x="12" y="14"/>
                  </a:cubicBezTo>
                  <a:cubicBezTo>
                    <a:pt x="16" y="15"/>
                    <a:pt x="21" y="14"/>
                    <a:pt x="20" y="18"/>
                  </a:cubicBezTo>
                  <a:cubicBezTo>
                    <a:pt x="19" y="22"/>
                    <a:pt x="17" y="20"/>
                    <a:pt x="14" y="23"/>
                  </a:cubicBezTo>
                  <a:cubicBezTo>
                    <a:pt x="12" y="26"/>
                    <a:pt x="12" y="30"/>
                    <a:pt x="12" y="31"/>
                  </a:cubicBezTo>
                  <a:cubicBezTo>
                    <a:pt x="13" y="32"/>
                    <a:pt x="15" y="37"/>
                    <a:pt x="10" y="37"/>
                  </a:cubicBezTo>
                  <a:cubicBezTo>
                    <a:pt x="5" y="37"/>
                    <a:pt x="0" y="35"/>
                    <a:pt x="0" y="38"/>
                  </a:cubicBezTo>
                  <a:cubicBezTo>
                    <a:pt x="0" y="40"/>
                    <a:pt x="6" y="48"/>
                    <a:pt x="6" y="48"/>
                  </a:cubicBezTo>
                  <a:cubicBezTo>
                    <a:pt x="6" y="48"/>
                    <a:pt x="13" y="45"/>
                    <a:pt x="15" y="41"/>
                  </a:cubicBezTo>
                  <a:cubicBezTo>
                    <a:pt x="17" y="36"/>
                    <a:pt x="25" y="28"/>
                    <a:pt x="26" y="32"/>
                  </a:cubicBezTo>
                  <a:cubicBezTo>
                    <a:pt x="27" y="35"/>
                    <a:pt x="30" y="31"/>
                    <a:pt x="30" y="26"/>
                  </a:cubicBezTo>
                  <a:cubicBezTo>
                    <a:pt x="31" y="20"/>
                    <a:pt x="31" y="19"/>
                    <a:pt x="26" y="14"/>
                  </a:cubicBezTo>
                  <a:cubicBezTo>
                    <a:pt x="21" y="9"/>
                    <a:pt x="25" y="8"/>
                    <a:pt x="19" y="7"/>
                  </a:cubicBezTo>
                  <a:cubicBezTo>
                    <a:pt x="14" y="6"/>
                    <a:pt x="10" y="4"/>
                    <a:pt x="10" y="2"/>
                  </a:cubicBezTo>
                  <a:cubicBezTo>
                    <a:pt x="10" y="0"/>
                    <a:pt x="4" y="0"/>
                    <a:pt x="4" y="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76" name="Freeform 79"/>
            <p:cNvSpPr>
              <a:spLocks/>
            </p:cNvSpPr>
            <p:nvPr/>
          </p:nvSpPr>
          <p:spPr bwMode="auto">
            <a:xfrm>
              <a:off x="1615" y="3584"/>
              <a:ext cx="241" cy="319"/>
            </a:xfrm>
            <a:custGeom>
              <a:avLst/>
              <a:gdLst>
                <a:gd name="T0" fmla="*/ 100 w 116"/>
                <a:gd name="T1" fmla="*/ 37 h 153"/>
                <a:gd name="T2" fmla="*/ 110 w 116"/>
                <a:gd name="T3" fmla="*/ 45 h 153"/>
                <a:gd name="T4" fmla="*/ 116 w 116"/>
                <a:gd name="T5" fmla="*/ 49 h 153"/>
                <a:gd name="T6" fmla="*/ 110 w 116"/>
                <a:gd name="T7" fmla="*/ 62 h 153"/>
                <a:gd name="T8" fmla="*/ 99 w 116"/>
                <a:gd name="T9" fmla="*/ 69 h 153"/>
                <a:gd name="T10" fmla="*/ 92 w 116"/>
                <a:gd name="T11" fmla="*/ 61 h 153"/>
                <a:gd name="T12" fmla="*/ 80 w 116"/>
                <a:gd name="T13" fmla="*/ 53 h 153"/>
                <a:gd name="T14" fmla="*/ 70 w 116"/>
                <a:gd name="T15" fmla="*/ 60 h 153"/>
                <a:gd name="T16" fmla="*/ 74 w 116"/>
                <a:gd name="T17" fmla="*/ 77 h 153"/>
                <a:gd name="T18" fmla="*/ 84 w 116"/>
                <a:gd name="T19" fmla="*/ 85 h 153"/>
                <a:gd name="T20" fmla="*/ 91 w 116"/>
                <a:gd name="T21" fmla="*/ 83 h 153"/>
                <a:gd name="T22" fmla="*/ 101 w 116"/>
                <a:gd name="T23" fmla="*/ 88 h 153"/>
                <a:gd name="T24" fmla="*/ 102 w 116"/>
                <a:gd name="T25" fmla="*/ 100 h 153"/>
                <a:gd name="T26" fmla="*/ 94 w 116"/>
                <a:gd name="T27" fmla="*/ 95 h 153"/>
                <a:gd name="T28" fmla="*/ 86 w 116"/>
                <a:gd name="T29" fmla="*/ 100 h 153"/>
                <a:gd name="T30" fmla="*/ 78 w 116"/>
                <a:gd name="T31" fmla="*/ 113 h 153"/>
                <a:gd name="T32" fmla="*/ 73 w 116"/>
                <a:gd name="T33" fmla="*/ 123 h 153"/>
                <a:gd name="T34" fmla="*/ 67 w 116"/>
                <a:gd name="T35" fmla="*/ 131 h 153"/>
                <a:gd name="T36" fmla="*/ 59 w 116"/>
                <a:gd name="T37" fmla="*/ 141 h 153"/>
                <a:gd name="T38" fmla="*/ 48 w 116"/>
                <a:gd name="T39" fmla="*/ 153 h 153"/>
                <a:gd name="T40" fmla="*/ 33 w 116"/>
                <a:gd name="T41" fmla="*/ 149 h 153"/>
                <a:gd name="T42" fmla="*/ 23 w 116"/>
                <a:gd name="T43" fmla="*/ 143 h 153"/>
                <a:gd name="T44" fmla="*/ 21 w 116"/>
                <a:gd name="T45" fmla="*/ 135 h 153"/>
                <a:gd name="T46" fmla="*/ 19 w 116"/>
                <a:gd name="T47" fmla="*/ 128 h 153"/>
                <a:gd name="T48" fmla="*/ 27 w 116"/>
                <a:gd name="T49" fmla="*/ 121 h 153"/>
                <a:gd name="T50" fmla="*/ 21 w 116"/>
                <a:gd name="T51" fmla="*/ 115 h 153"/>
                <a:gd name="T52" fmla="*/ 12 w 116"/>
                <a:gd name="T53" fmla="*/ 114 h 153"/>
                <a:gd name="T54" fmla="*/ 15 w 116"/>
                <a:gd name="T55" fmla="*/ 103 h 153"/>
                <a:gd name="T56" fmla="*/ 13 w 116"/>
                <a:gd name="T57" fmla="*/ 88 h 153"/>
                <a:gd name="T58" fmla="*/ 1 w 116"/>
                <a:gd name="T59" fmla="*/ 73 h 153"/>
                <a:gd name="T60" fmla="*/ 4 w 116"/>
                <a:gd name="T61" fmla="*/ 66 h 153"/>
                <a:gd name="T62" fmla="*/ 0 w 116"/>
                <a:gd name="T63" fmla="*/ 52 h 153"/>
                <a:gd name="T64" fmla="*/ 6 w 116"/>
                <a:gd name="T65" fmla="*/ 41 h 153"/>
                <a:gd name="T66" fmla="*/ 17 w 116"/>
                <a:gd name="T67" fmla="*/ 35 h 153"/>
                <a:gd name="T68" fmla="*/ 24 w 116"/>
                <a:gd name="T69" fmla="*/ 24 h 153"/>
                <a:gd name="T70" fmla="*/ 36 w 116"/>
                <a:gd name="T71" fmla="*/ 17 h 153"/>
                <a:gd name="T72" fmla="*/ 33 w 116"/>
                <a:gd name="T73" fmla="*/ 9 h 153"/>
                <a:gd name="T74" fmla="*/ 56 w 116"/>
                <a:gd name="T75" fmla="*/ 0 h 153"/>
                <a:gd name="T76" fmla="*/ 63 w 116"/>
                <a:gd name="T77" fmla="*/ 10 h 153"/>
                <a:gd name="T78" fmla="*/ 72 w 116"/>
                <a:gd name="T79" fmla="*/ 16 h 153"/>
                <a:gd name="T80" fmla="*/ 81 w 116"/>
                <a:gd name="T81" fmla="*/ 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53">
                  <a:moveTo>
                    <a:pt x="90" y="27"/>
                  </a:moveTo>
                  <a:cubicBezTo>
                    <a:pt x="100" y="37"/>
                    <a:pt x="100" y="37"/>
                    <a:pt x="100" y="37"/>
                  </a:cubicBezTo>
                  <a:cubicBezTo>
                    <a:pt x="107" y="38"/>
                    <a:pt x="107" y="38"/>
                    <a:pt x="107" y="38"/>
                  </a:cubicBezTo>
                  <a:cubicBezTo>
                    <a:pt x="110" y="45"/>
                    <a:pt x="110" y="45"/>
                    <a:pt x="110" y="45"/>
                  </a:cubicBezTo>
                  <a:cubicBezTo>
                    <a:pt x="116" y="39"/>
                    <a:pt x="116" y="39"/>
                    <a:pt x="116" y="39"/>
                  </a:cubicBezTo>
                  <a:cubicBezTo>
                    <a:pt x="116" y="49"/>
                    <a:pt x="116" y="49"/>
                    <a:pt x="116" y="49"/>
                  </a:cubicBezTo>
                  <a:cubicBezTo>
                    <a:pt x="116" y="49"/>
                    <a:pt x="113" y="55"/>
                    <a:pt x="112" y="56"/>
                  </a:cubicBezTo>
                  <a:cubicBezTo>
                    <a:pt x="112" y="56"/>
                    <a:pt x="110" y="62"/>
                    <a:pt x="110" y="62"/>
                  </a:cubicBezTo>
                  <a:cubicBezTo>
                    <a:pt x="102" y="64"/>
                    <a:pt x="102" y="64"/>
                    <a:pt x="102" y="64"/>
                  </a:cubicBezTo>
                  <a:cubicBezTo>
                    <a:pt x="99" y="69"/>
                    <a:pt x="99" y="69"/>
                    <a:pt x="99" y="69"/>
                  </a:cubicBezTo>
                  <a:cubicBezTo>
                    <a:pt x="92" y="67"/>
                    <a:pt x="92" y="67"/>
                    <a:pt x="92" y="67"/>
                  </a:cubicBezTo>
                  <a:cubicBezTo>
                    <a:pt x="92" y="61"/>
                    <a:pt x="92" y="61"/>
                    <a:pt x="92" y="61"/>
                  </a:cubicBezTo>
                  <a:cubicBezTo>
                    <a:pt x="86" y="57"/>
                    <a:pt x="86" y="57"/>
                    <a:pt x="86" y="57"/>
                  </a:cubicBezTo>
                  <a:cubicBezTo>
                    <a:pt x="80" y="53"/>
                    <a:pt x="80" y="53"/>
                    <a:pt x="80" y="53"/>
                  </a:cubicBezTo>
                  <a:cubicBezTo>
                    <a:pt x="74" y="55"/>
                    <a:pt x="74" y="55"/>
                    <a:pt x="74" y="55"/>
                  </a:cubicBezTo>
                  <a:cubicBezTo>
                    <a:pt x="70" y="60"/>
                    <a:pt x="70" y="60"/>
                    <a:pt x="70" y="60"/>
                  </a:cubicBezTo>
                  <a:cubicBezTo>
                    <a:pt x="74" y="69"/>
                    <a:pt x="74" y="69"/>
                    <a:pt x="74" y="69"/>
                  </a:cubicBezTo>
                  <a:cubicBezTo>
                    <a:pt x="74" y="77"/>
                    <a:pt x="74" y="77"/>
                    <a:pt x="74" y="77"/>
                  </a:cubicBezTo>
                  <a:cubicBezTo>
                    <a:pt x="78" y="83"/>
                    <a:pt x="78" y="83"/>
                    <a:pt x="78" y="83"/>
                  </a:cubicBezTo>
                  <a:cubicBezTo>
                    <a:pt x="84" y="85"/>
                    <a:pt x="84" y="85"/>
                    <a:pt x="84" y="85"/>
                  </a:cubicBezTo>
                  <a:cubicBezTo>
                    <a:pt x="89" y="85"/>
                    <a:pt x="89" y="85"/>
                    <a:pt x="89" y="85"/>
                  </a:cubicBezTo>
                  <a:cubicBezTo>
                    <a:pt x="91" y="83"/>
                    <a:pt x="91" y="83"/>
                    <a:pt x="91" y="83"/>
                  </a:cubicBezTo>
                  <a:cubicBezTo>
                    <a:pt x="98" y="84"/>
                    <a:pt x="98" y="84"/>
                    <a:pt x="98" y="84"/>
                  </a:cubicBezTo>
                  <a:cubicBezTo>
                    <a:pt x="101" y="88"/>
                    <a:pt x="101" y="88"/>
                    <a:pt x="101" y="88"/>
                  </a:cubicBezTo>
                  <a:cubicBezTo>
                    <a:pt x="103" y="94"/>
                    <a:pt x="103" y="94"/>
                    <a:pt x="103" y="94"/>
                  </a:cubicBezTo>
                  <a:cubicBezTo>
                    <a:pt x="102" y="100"/>
                    <a:pt x="102" y="100"/>
                    <a:pt x="102" y="100"/>
                  </a:cubicBezTo>
                  <a:cubicBezTo>
                    <a:pt x="97" y="99"/>
                    <a:pt x="97" y="99"/>
                    <a:pt x="97" y="99"/>
                  </a:cubicBezTo>
                  <a:cubicBezTo>
                    <a:pt x="94" y="95"/>
                    <a:pt x="94" y="95"/>
                    <a:pt x="94" y="95"/>
                  </a:cubicBezTo>
                  <a:cubicBezTo>
                    <a:pt x="89" y="96"/>
                    <a:pt x="89" y="96"/>
                    <a:pt x="89" y="96"/>
                  </a:cubicBezTo>
                  <a:cubicBezTo>
                    <a:pt x="86" y="100"/>
                    <a:pt x="86" y="100"/>
                    <a:pt x="86" y="100"/>
                  </a:cubicBezTo>
                  <a:cubicBezTo>
                    <a:pt x="79" y="106"/>
                    <a:pt x="79" y="106"/>
                    <a:pt x="79" y="106"/>
                  </a:cubicBezTo>
                  <a:cubicBezTo>
                    <a:pt x="78" y="113"/>
                    <a:pt x="78" y="113"/>
                    <a:pt x="78" y="113"/>
                  </a:cubicBezTo>
                  <a:cubicBezTo>
                    <a:pt x="73" y="119"/>
                    <a:pt x="73" y="119"/>
                    <a:pt x="73" y="119"/>
                  </a:cubicBezTo>
                  <a:cubicBezTo>
                    <a:pt x="73" y="123"/>
                    <a:pt x="73" y="123"/>
                    <a:pt x="73" y="123"/>
                  </a:cubicBezTo>
                  <a:cubicBezTo>
                    <a:pt x="70" y="123"/>
                    <a:pt x="70" y="123"/>
                    <a:pt x="70" y="123"/>
                  </a:cubicBezTo>
                  <a:cubicBezTo>
                    <a:pt x="67" y="131"/>
                    <a:pt x="67" y="131"/>
                    <a:pt x="67" y="131"/>
                  </a:cubicBezTo>
                  <a:cubicBezTo>
                    <a:pt x="67" y="131"/>
                    <a:pt x="63" y="137"/>
                    <a:pt x="62" y="137"/>
                  </a:cubicBezTo>
                  <a:cubicBezTo>
                    <a:pt x="62" y="138"/>
                    <a:pt x="60" y="140"/>
                    <a:pt x="59" y="141"/>
                  </a:cubicBezTo>
                  <a:cubicBezTo>
                    <a:pt x="58" y="141"/>
                    <a:pt x="58" y="141"/>
                    <a:pt x="58" y="141"/>
                  </a:cubicBezTo>
                  <a:cubicBezTo>
                    <a:pt x="48" y="153"/>
                    <a:pt x="48" y="153"/>
                    <a:pt x="48" y="153"/>
                  </a:cubicBezTo>
                  <a:cubicBezTo>
                    <a:pt x="38" y="145"/>
                    <a:pt x="38" y="145"/>
                    <a:pt x="38" y="145"/>
                  </a:cubicBezTo>
                  <a:cubicBezTo>
                    <a:pt x="33" y="149"/>
                    <a:pt x="33" y="149"/>
                    <a:pt x="33" y="149"/>
                  </a:cubicBezTo>
                  <a:cubicBezTo>
                    <a:pt x="25" y="145"/>
                    <a:pt x="25" y="145"/>
                    <a:pt x="25" y="145"/>
                  </a:cubicBezTo>
                  <a:cubicBezTo>
                    <a:pt x="23" y="143"/>
                    <a:pt x="23" y="143"/>
                    <a:pt x="23" y="143"/>
                  </a:cubicBezTo>
                  <a:cubicBezTo>
                    <a:pt x="21" y="141"/>
                    <a:pt x="21" y="141"/>
                    <a:pt x="21" y="141"/>
                  </a:cubicBezTo>
                  <a:cubicBezTo>
                    <a:pt x="21" y="135"/>
                    <a:pt x="21" y="135"/>
                    <a:pt x="21" y="135"/>
                  </a:cubicBezTo>
                  <a:cubicBezTo>
                    <a:pt x="21" y="135"/>
                    <a:pt x="25" y="131"/>
                    <a:pt x="25" y="130"/>
                  </a:cubicBezTo>
                  <a:cubicBezTo>
                    <a:pt x="26" y="129"/>
                    <a:pt x="19" y="128"/>
                    <a:pt x="19" y="128"/>
                  </a:cubicBezTo>
                  <a:cubicBezTo>
                    <a:pt x="20" y="124"/>
                    <a:pt x="20" y="124"/>
                    <a:pt x="20" y="124"/>
                  </a:cubicBezTo>
                  <a:cubicBezTo>
                    <a:pt x="27" y="121"/>
                    <a:pt x="27" y="121"/>
                    <a:pt x="27" y="121"/>
                  </a:cubicBezTo>
                  <a:cubicBezTo>
                    <a:pt x="27" y="115"/>
                    <a:pt x="27" y="115"/>
                    <a:pt x="27" y="115"/>
                  </a:cubicBezTo>
                  <a:cubicBezTo>
                    <a:pt x="21" y="115"/>
                    <a:pt x="21" y="115"/>
                    <a:pt x="21" y="115"/>
                  </a:cubicBezTo>
                  <a:cubicBezTo>
                    <a:pt x="17" y="117"/>
                    <a:pt x="17" y="117"/>
                    <a:pt x="17" y="117"/>
                  </a:cubicBezTo>
                  <a:cubicBezTo>
                    <a:pt x="12" y="114"/>
                    <a:pt x="12" y="114"/>
                    <a:pt x="12" y="114"/>
                  </a:cubicBezTo>
                  <a:cubicBezTo>
                    <a:pt x="12" y="109"/>
                    <a:pt x="12" y="109"/>
                    <a:pt x="12" y="109"/>
                  </a:cubicBezTo>
                  <a:cubicBezTo>
                    <a:pt x="15" y="103"/>
                    <a:pt x="15" y="103"/>
                    <a:pt x="15" y="103"/>
                  </a:cubicBezTo>
                  <a:cubicBezTo>
                    <a:pt x="12" y="97"/>
                    <a:pt x="12" y="97"/>
                    <a:pt x="12" y="97"/>
                  </a:cubicBezTo>
                  <a:cubicBezTo>
                    <a:pt x="13" y="88"/>
                    <a:pt x="13" y="88"/>
                    <a:pt x="13" y="88"/>
                  </a:cubicBezTo>
                  <a:cubicBezTo>
                    <a:pt x="9" y="80"/>
                    <a:pt x="9" y="80"/>
                    <a:pt x="9" y="80"/>
                  </a:cubicBezTo>
                  <a:cubicBezTo>
                    <a:pt x="1" y="73"/>
                    <a:pt x="1" y="73"/>
                    <a:pt x="1" y="73"/>
                  </a:cubicBezTo>
                  <a:cubicBezTo>
                    <a:pt x="1" y="69"/>
                    <a:pt x="1" y="69"/>
                    <a:pt x="1" y="69"/>
                  </a:cubicBezTo>
                  <a:cubicBezTo>
                    <a:pt x="4" y="66"/>
                    <a:pt x="4" y="66"/>
                    <a:pt x="4" y="66"/>
                  </a:cubicBezTo>
                  <a:cubicBezTo>
                    <a:pt x="1" y="62"/>
                    <a:pt x="1" y="62"/>
                    <a:pt x="1" y="62"/>
                  </a:cubicBezTo>
                  <a:cubicBezTo>
                    <a:pt x="0" y="52"/>
                    <a:pt x="0" y="52"/>
                    <a:pt x="0" y="52"/>
                  </a:cubicBezTo>
                  <a:cubicBezTo>
                    <a:pt x="6" y="46"/>
                    <a:pt x="6" y="46"/>
                    <a:pt x="6" y="46"/>
                  </a:cubicBezTo>
                  <a:cubicBezTo>
                    <a:pt x="6" y="41"/>
                    <a:pt x="6" y="41"/>
                    <a:pt x="6" y="41"/>
                  </a:cubicBezTo>
                  <a:cubicBezTo>
                    <a:pt x="11" y="40"/>
                    <a:pt x="11" y="40"/>
                    <a:pt x="11" y="40"/>
                  </a:cubicBezTo>
                  <a:cubicBezTo>
                    <a:pt x="17" y="35"/>
                    <a:pt x="17" y="35"/>
                    <a:pt x="17" y="35"/>
                  </a:cubicBezTo>
                  <a:cubicBezTo>
                    <a:pt x="14" y="24"/>
                    <a:pt x="14" y="24"/>
                    <a:pt x="14" y="24"/>
                  </a:cubicBezTo>
                  <a:cubicBezTo>
                    <a:pt x="24" y="24"/>
                    <a:pt x="24" y="24"/>
                    <a:pt x="24" y="24"/>
                  </a:cubicBezTo>
                  <a:cubicBezTo>
                    <a:pt x="30" y="22"/>
                    <a:pt x="30" y="22"/>
                    <a:pt x="30" y="22"/>
                  </a:cubicBezTo>
                  <a:cubicBezTo>
                    <a:pt x="36" y="17"/>
                    <a:pt x="36" y="17"/>
                    <a:pt x="36" y="17"/>
                  </a:cubicBezTo>
                  <a:cubicBezTo>
                    <a:pt x="35" y="12"/>
                    <a:pt x="35" y="12"/>
                    <a:pt x="35" y="12"/>
                  </a:cubicBezTo>
                  <a:cubicBezTo>
                    <a:pt x="33" y="9"/>
                    <a:pt x="33" y="9"/>
                    <a:pt x="33" y="9"/>
                  </a:cubicBezTo>
                  <a:cubicBezTo>
                    <a:pt x="52" y="0"/>
                    <a:pt x="52" y="0"/>
                    <a:pt x="52" y="0"/>
                  </a:cubicBezTo>
                  <a:cubicBezTo>
                    <a:pt x="56" y="0"/>
                    <a:pt x="56" y="0"/>
                    <a:pt x="56" y="0"/>
                  </a:cubicBezTo>
                  <a:cubicBezTo>
                    <a:pt x="56" y="5"/>
                    <a:pt x="56" y="5"/>
                    <a:pt x="56" y="5"/>
                  </a:cubicBezTo>
                  <a:cubicBezTo>
                    <a:pt x="63" y="10"/>
                    <a:pt x="63" y="10"/>
                    <a:pt x="63" y="10"/>
                  </a:cubicBezTo>
                  <a:cubicBezTo>
                    <a:pt x="69" y="9"/>
                    <a:pt x="69" y="9"/>
                    <a:pt x="69" y="9"/>
                  </a:cubicBezTo>
                  <a:cubicBezTo>
                    <a:pt x="72" y="16"/>
                    <a:pt x="72" y="16"/>
                    <a:pt x="72" y="16"/>
                  </a:cubicBezTo>
                  <a:cubicBezTo>
                    <a:pt x="78" y="16"/>
                    <a:pt x="78" y="16"/>
                    <a:pt x="78" y="16"/>
                  </a:cubicBezTo>
                  <a:cubicBezTo>
                    <a:pt x="81" y="26"/>
                    <a:pt x="81" y="26"/>
                    <a:pt x="81" y="26"/>
                  </a:cubicBezTo>
                  <a:lnTo>
                    <a:pt x="90"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77" name="Freeform 80"/>
            <p:cNvSpPr>
              <a:spLocks/>
            </p:cNvSpPr>
            <p:nvPr/>
          </p:nvSpPr>
          <p:spPr bwMode="auto">
            <a:xfrm>
              <a:off x="1281" y="3445"/>
              <a:ext cx="154" cy="106"/>
            </a:xfrm>
            <a:custGeom>
              <a:avLst/>
              <a:gdLst>
                <a:gd name="T0" fmla="*/ 0 w 154"/>
                <a:gd name="T1" fmla="*/ 33 h 106"/>
                <a:gd name="T2" fmla="*/ 4 w 154"/>
                <a:gd name="T3" fmla="*/ 33 h 106"/>
                <a:gd name="T4" fmla="*/ 15 w 154"/>
                <a:gd name="T5" fmla="*/ 25 h 106"/>
                <a:gd name="T6" fmla="*/ 15 w 154"/>
                <a:gd name="T7" fmla="*/ 19 h 106"/>
                <a:gd name="T8" fmla="*/ 23 w 154"/>
                <a:gd name="T9" fmla="*/ 19 h 106"/>
                <a:gd name="T10" fmla="*/ 31 w 154"/>
                <a:gd name="T11" fmla="*/ 6 h 106"/>
                <a:gd name="T12" fmla="*/ 48 w 154"/>
                <a:gd name="T13" fmla="*/ 4 h 106"/>
                <a:gd name="T14" fmla="*/ 48 w 154"/>
                <a:gd name="T15" fmla="*/ 0 h 106"/>
                <a:gd name="T16" fmla="*/ 56 w 154"/>
                <a:gd name="T17" fmla="*/ 4 h 106"/>
                <a:gd name="T18" fmla="*/ 71 w 154"/>
                <a:gd name="T19" fmla="*/ 4 h 106"/>
                <a:gd name="T20" fmla="*/ 71 w 154"/>
                <a:gd name="T21" fmla="*/ 14 h 106"/>
                <a:gd name="T22" fmla="*/ 81 w 154"/>
                <a:gd name="T23" fmla="*/ 23 h 106"/>
                <a:gd name="T24" fmla="*/ 81 w 154"/>
                <a:gd name="T25" fmla="*/ 37 h 106"/>
                <a:gd name="T26" fmla="*/ 92 w 154"/>
                <a:gd name="T27" fmla="*/ 48 h 106"/>
                <a:gd name="T28" fmla="*/ 92 w 154"/>
                <a:gd name="T29" fmla="*/ 56 h 106"/>
                <a:gd name="T30" fmla="*/ 104 w 154"/>
                <a:gd name="T31" fmla="*/ 56 h 106"/>
                <a:gd name="T32" fmla="*/ 115 w 154"/>
                <a:gd name="T33" fmla="*/ 50 h 106"/>
                <a:gd name="T34" fmla="*/ 127 w 154"/>
                <a:gd name="T35" fmla="*/ 52 h 106"/>
                <a:gd name="T36" fmla="*/ 131 w 154"/>
                <a:gd name="T37" fmla="*/ 44 h 106"/>
                <a:gd name="T38" fmla="*/ 144 w 154"/>
                <a:gd name="T39" fmla="*/ 46 h 106"/>
                <a:gd name="T40" fmla="*/ 144 w 154"/>
                <a:gd name="T41" fmla="*/ 58 h 106"/>
                <a:gd name="T42" fmla="*/ 154 w 154"/>
                <a:gd name="T43" fmla="*/ 62 h 106"/>
                <a:gd name="T44" fmla="*/ 154 w 154"/>
                <a:gd name="T45" fmla="*/ 75 h 106"/>
                <a:gd name="T46" fmla="*/ 150 w 154"/>
                <a:gd name="T47" fmla="*/ 77 h 106"/>
                <a:gd name="T48" fmla="*/ 152 w 154"/>
                <a:gd name="T49" fmla="*/ 87 h 106"/>
                <a:gd name="T50" fmla="*/ 146 w 154"/>
                <a:gd name="T51" fmla="*/ 92 h 106"/>
                <a:gd name="T52" fmla="*/ 148 w 154"/>
                <a:gd name="T53" fmla="*/ 104 h 106"/>
                <a:gd name="T54" fmla="*/ 127 w 154"/>
                <a:gd name="T55" fmla="*/ 106 h 106"/>
                <a:gd name="T56" fmla="*/ 115 w 154"/>
                <a:gd name="T57" fmla="*/ 96 h 106"/>
                <a:gd name="T58" fmla="*/ 104 w 154"/>
                <a:gd name="T59" fmla="*/ 106 h 106"/>
                <a:gd name="T60" fmla="*/ 96 w 154"/>
                <a:gd name="T61" fmla="*/ 104 h 106"/>
                <a:gd name="T62" fmla="*/ 83 w 154"/>
                <a:gd name="T63" fmla="*/ 92 h 106"/>
                <a:gd name="T64" fmla="*/ 69 w 154"/>
                <a:gd name="T65" fmla="*/ 89 h 106"/>
                <a:gd name="T66" fmla="*/ 61 w 154"/>
                <a:gd name="T67" fmla="*/ 92 h 106"/>
                <a:gd name="T68" fmla="*/ 48 w 154"/>
                <a:gd name="T69" fmla="*/ 79 h 106"/>
                <a:gd name="T70" fmla="*/ 48 w 154"/>
                <a:gd name="T71" fmla="*/ 62 h 106"/>
                <a:gd name="T72" fmla="*/ 38 w 154"/>
                <a:gd name="T73" fmla="*/ 54 h 106"/>
                <a:gd name="T74" fmla="*/ 23 w 154"/>
                <a:gd name="T75" fmla="*/ 52 h 106"/>
                <a:gd name="T76" fmla="*/ 13 w 154"/>
                <a:gd name="T77" fmla="*/ 44 h 106"/>
                <a:gd name="T78" fmla="*/ 4 w 154"/>
                <a:gd name="T79" fmla="*/ 44 h 106"/>
                <a:gd name="T80" fmla="*/ 0 w 154"/>
                <a:gd name="T81" fmla="*/ 3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06">
                  <a:moveTo>
                    <a:pt x="0" y="33"/>
                  </a:moveTo>
                  <a:lnTo>
                    <a:pt x="4" y="33"/>
                  </a:lnTo>
                  <a:lnTo>
                    <a:pt x="15" y="25"/>
                  </a:lnTo>
                  <a:lnTo>
                    <a:pt x="15" y="19"/>
                  </a:lnTo>
                  <a:lnTo>
                    <a:pt x="23" y="19"/>
                  </a:lnTo>
                  <a:lnTo>
                    <a:pt x="31" y="6"/>
                  </a:lnTo>
                  <a:lnTo>
                    <a:pt x="48" y="4"/>
                  </a:lnTo>
                  <a:lnTo>
                    <a:pt x="48" y="0"/>
                  </a:lnTo>
                  <a:lnTo>
                    <a:pt x="56" y="4"/>
                  </a:lnTo>
                  <a:lnTo>
                    <a:pt x="71" y="4"/>
                  </a:lnTo>
                  <a:lnTo>
                    <a:pt x="71" y="14"/>
                  </a:lnTo>
                  <a:lnTo>
                    <a:pt x="81" y="23"/>
                  </a:lnTo>
                  <a:lnTo>
                    <a:pt x="81" y="37"/>
                  </a:lnTo>
                  <a:lnTo>
                    <a:pt x="92" y="48"/>
                  </a:lnTo>
                  <a:lnTo>
                    <a:pt x="92" y="56"/>
                  </a:lnTo>
                  <a:lnTo>
                    <a:pt x="104" y="56"/>
                  </a:lnTo>
                  <a:lnTo>
                    <a:pt x="115" y="50"/>
                  </a:lnTo>
                  <a:lnTo>
                    <a:pt x="127" y="52"/>
                  </a:lnTo>
                  <a:lnTo>
                    <a:pt x="131" y="44"/>
                  </a:lnTo>
                  <a:lnTo>
                    <a:pt x="144" y="46"/>
                  </a:lnTo>
                  <a:lnTo>
                    <a:pt x="144" y="58"/>
                  </a:lnTo>
                  <a:lnTo>
                    <a:pt x="154" y="62"/>
                  </a:lnTo>
                  <a:lnTo>
                    <a:pt x="154" y="75"/>
                  </a:lnTo>
                  <a:lnTo>
                    <a:pt x="150" y="77"/>
                  </a:lnTo>
                  <a:lnTo>
                    <a:pt x="152" y="87"/>
                  </a:lnTo>
                  <a:lnTo>
                    <a:pt x="146" y="92"/>
                  </a:lnTo>
                  <a:lnTo>
                    <a:pt x="148" y="104"/>
                  </a:lnTo>
                  <a:lnTo>
                    <a:pt x="127" y="106"/>
                  </a:lnTo>
                  <a:lnTo>
                    <a:pt x="115" y="96"/>
                  </a:lnTo>
                  <a:lnTo>
                    <a:pt x="104" y="106"/>
                  </a:lnTo>
                  <a:lnTo>
                    <a:pt x="96" y="104"/>
                  </a:lnTo>
                  <a:lnTo>
                    <a:pt x="83" y="92"/>
                  </a:lnTo>
                  <a:lnTo>
                    <a:pt x="69" y="89"/>
                  </a:lnTo>
                  <a:lnTo>
                    <a:pt x="61" y="92"/>
                  </a:lnTo>
                  <a:lnTo>
                    <a:pt x="48" y="79"/>
                  </a:lnTo>
                  <a:lnTo>
                    <a:pt x="48" y="62"/>
                  </a:lnTo>
                  <a:lnTo>
                    <a:pt x="38" y="54"/>
                  </a:lnTo>
                  <a:lnTo>
                    <a:pt x="23" y="52"/>
                  </a:lnTo>
                  <a:lnTo>
                    <a:pt x="13" y="44"/>
                  </a:lnTo>
                  <a:lnTo>
                    <a:pt x="4" y="44"/>
                  </a:lnTo>
                  <a:lnTo>
                    <a:pt x="0" y="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78" name="Freeform 81"/>
            <p:cNvSpPr>
              <a:spLocks/>
            </p:cNvSpPr>
            <p:nvPr/>
          </p:nvSpPr>
          <p:spPr bwMode="auto">
            <a:xfrm>
              <a:off x="1450" y="3491"/>
              <a:ext cx="240" cy="202"/>
            </a:xfrm>
            <a:custGeom>
              <a:avLst/>
              <a:gdLst>
                <a:gd name="T0" fmla="*/ 0 w 240"/>
                <a:gd name="T1" fmla="*/ 52 h 202"/>
                <a:gd name="T2" fmla="*/ 12 w 240"/>
                <a:gd name="T3" fmla="*/ 48 h 202"/>
                <a:gd name="T4" fmla="*/ 27 w 240"/>
                <a:gd name="T5" fmla="*/ 54 h 202"/>
                <a:gd name="T6" fmla="*/ 44 w 240"/>
                <a:gd name="T7" fmla="*/ 48 h 202"/>
                <a:gd name="T8" fmla="*/ 44 w 240"/>
                <a:gd name="T9" fmla="*/ 29 h 202"/>
                <a:gd name="T10" fmla="*/ 69 w 240"/>
                <a:gd name="T11" fmla="*/ 21 h 202"/>
                <a:gd name="T12" fmla="*/ 83 w 240"/>
                <a:gd name="T13" fmla="*/ 16 h 202"/>
                <a:gd name="T14" fmla="*/ 102 w 240"/>
                <a:gd name="T15" fmla="*/ 8 h 202"/>
                <a:gd name="T16" fmla="*/ 112 w 240"/>
                <a:gd name="T17" fmla="*/ 0 h 202"/>
                <a:gd name="T18" fmla="*/ 121 w 240"/>
                <a:gd name="T19" fmla="*/ 6 h 202"/>
                <a:gd name="T20" fmla="*/ 140 w 240"/>
                <a:gd name="T21" fmla="*/ 6 h 202"/>
                <a:gd name="T22" fmla="*/ 144 w 240"/>
                <a:gd name="T23" fmla="*/ 14 h 202"/>
                <a:gd name="T24" fmla="*/ 154 w 240"/>
                <a:gd name="T25" fmla="*/ 12 h 202"/>
                <a:gd name="T26" fmla="*/ 160 w 240"/>
                <a:gd name="T27" fmla="*/ 35 h 202"/>
                <a:gd name="T28" fmla="*/ 171 w 240"/>
                <a:gd name="T29" fmla="*/ 50 h 202"/>
                <a:gd name="T30" fmla="*/ 187 w 240"/>
                <a:gd name="T31" fmla="*/ 56 h 202"/>
                <a:gd name="T32" fmla="*/ 200 w 240"/>
                <a:gd name="T33" fmla="*/ 68 h 202"/>
                <a:gd name="T34" fmla="*/ 212 w 240"/>
                <a:gd name="T35" fmla="*/ 75 h 202"/>
                <a:gd name="T36" fmla="*/ 223 w 240"/>
                <a:gd name="T37" fmla="*/ 79 h 202"/>
                <a:gd name="T38" fmla="*/ 223 w 240"/>
                <a:gd name="T39" fmla="*/ 87 h 202"/>
                <a:gd name="T40" fmla="*/ 231 w 240"/>
                <a:gd name="T41" fmla="*/ 93 h 202"/>
                <a:gd name="T42" fmla="*/ 221 w 240"/>
                <a:gd name="T43" fmla="*/ 104 h 202"/>
                <a:gd name="T44" fmla="*/ 237 w 240"/>
                <a:gd name="T45" fmla="*/ 110 h 202"/>
                <a:gd name="T46" fmla="*/ 233 w 240"/>
                <a:gd name="T47" fmla="*/ 112 h 202"/>
                <a:gd name="T48" fmla="*/ 237 w 240"/>
                <a:gd name="T49" fmla="*/ 118 h 202"/>
                <a:gd name="T50" fmla="*/ 240 w 240"/>
                <a:gd name="T51" fmla="*/ 129 h 202"/>
                <a:gd name="T52" fmla="*/ 227 w 240"/>
                <a:gd name="T53" fmla="*/ 139 h 202"/>
                <a:gd name="T54" fmla="*/ 215 w 240"/>
                <a:gd name="T55" fmla="*/ 143 h 202"/>
                <a:gd name="T56" fmla="*/ 194 w 240"/>
                <a:gd name="T57" fmla="*/ 143 h 202"/>
                <a:gd name="T58" fmla="*/ 200 w 240"/>
                <a:gd name="T59" fmla="*/ 166 h 202"/>
                <a:gd name="T60" fmla="*/ 187 w 240"/>
                <a:gd name="T61" fmla="*/ 177 h 202"/>
                <a:gd name="T62" fmla="*/ 177 w 240"/>
                <a:gd name="T63" fmla="*/ 179 h 202"/>
                <a:gd name="T64" fmla="*/ 177 w 240"/>
                <a:gd name="T65" fmla="*/ 189 h 202"/>
                <a:gd name="T66" fmla="*/ 165 w 240"/>
                <a:gd name="T67" fmla="*/ 202 h 202"/>
                <a:gd name="T68" fmla="*/ 165 w 240"/>
                <a:gd name="T69" fmla="*/ 200 h 202"/>
                <a:gd name="T70" fmla="*/ 154 w 240"/>
                <a:gd name="T71" fmla="*/ 191 h 202"/>
                <a:gd name="T72" fmla="*/ 160 w 240"/>
                <a:gd name="T73" fmla="*/ 181 h 202"/>
                <a:gd name="T74" fmla="*/ 154 w 240"/>
                <a:gd name="T75" fmla="*/ 171 h 202"/>
                <a:gd name="T76" fmla="*/ 140 w 240"/>
                <a:gd name="T77" fmla="*/ 171 h 202"/>
                <a:gd name="T78" fmla="*/ 135 w 240"/>
                <a:gd name="T79" fmla="*/ 160 h 202"/>
                <a:gd name="T80" fmla="*/ 140 w 240"/>
                <a:gd name="T81" fmla="*/ 148 h 202"/>
                <a:gd name="T82" fmla="*/ 112 w 240"/>
                <a:gd name="T83" fmla="*/ 131 h 202"/>
                <a:gd name="T84" fmla="*/ 100 w 240"/>
                <a:gd name="T85" fmla="*/ 141 h 202"/>
                <a:gd name="T86" fmla="*/ 81 w 240"/>
                <a:gd name="T87" fmla="*/ 123 h 202"/>
                <a:gd name="T88" fmla="*/ 81 w 240"/>
                <a:gd name="T89" fmla="*/ 125 h 202"/>
                <a:gd name="T90" fmla="*/ 81 w 240"/>
                <a:gd name="T91" fmla="*/ 118 h 202"/>
                <a:gd name="T92" fmla="*/ 69 w 240"/>
                <a:gd name="T93" fmla="*/ 104 h 202"/>
                <a:gd name="T94" fmla="*/ 67 w 240"/>
                <a:gd name="T95" fmla="*/ 91 h 202"/>
                <a:gd name="T96" fmla="*/ 60 w 240"/>
                <a:gd name="T97" fmla="*/ 81 h 202"/>
                <a:gd name="T98" fmla="*/ 54 w 240"/>
                <a:gd name="T99" fmla="*/ 85 h 202"/>
                <a:gd name="T100" fmla="*/ 48 w 240"/>
                <a:gd name="T101" fmla="*/ 87 h 202"/>
                <a:gd name="T102" fmla="*/ 23 w 240"/>
                <a:gd name="T103" fmla="*/ 64 h 202"/>
                <a:gd name="T104" fmla="*/ 14 w 240"/>
                <a:gd name="T105" fmla="*/ 62 h 202"/>
                <a:gd name="T106" fmla="*/ 2 w 240"/>
                <a:gd name="T107" fmla="*/ 64 h 202"/>
                <a:gd name="T108" fmla="*/ 2 w 240"/>
                <a:gd name="T109" fmla="*/ 54 h 202"/>
                <a:gd name="T110" fmla="*/ 0 w 240"/>
                <a:gd name="T111" fmla="*/ 5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2">
                  <a:moveTo>
                    <a:pt x="0" y="52"/>
                  </a:moveTo>
                  <a:lnTo>
                    <a:pt x="12" y="48"/>
                  </a:lnTo>
                  <a:lnTo>
                    <a:pt x="27" y="54"/>
                  </a:lnTo>
                  <a:lnTo>
                    <a:pt x="44" y="48"/>
                  </a:lnTo>
                  <a:lnTo>
                    <a:pt x="44" y="29"/>
                  </a:lnTo>
                  <a:lnTo>
                    <a:pt x="69" y="21"/>
                  </a:lnTo>
                  <a:lnTo>
                    <a:pt x="83" y="16"/>
                  </a:lnTo>
                  <a:lnTo>
                    <a:pt x="102" y="8"/>
                  </a:lnTo>
                  <a:lnTo>
                    <a:pt x="112" y="0"/>
                  </a:lnTo>
                  <a:lnTo>
                    <a:pt x="121" y="6"/>
                  </a:lnTo>
                  <a:lnTo>
                    <a:pt x="140" y="6"/>
                  </a:lnTo>
                  <a:lnTo>
                    <a:pt x="144" y="14"/>
                  </a:lnTo>
                  <a:lnTo>
                    <a:pt x="154" y="12"/>
                  </a:lnTo>
                  <a:lnTo>
                    <a:pt x="160" y="35"/>
                  </a:lnTo>
                  <a:lnTo>
                    <a:pt x="171" y="50"/>
                  </a:lnTo>
                  <a:lnTo>
                    <a:pt x="187" y="56"/>
                  </a:lnTo>
                  <a:lnTo>
                    <a:pt x="200" y="68"/>
                  </a:lnTo>
                  <a:lnTo>
                    <a:pt x="212" y="75"/>
                  </a:lnTo>
                  <a:lnTo>
                    <a:pt x="223" y="79"/>
                  </a:lnTo>
                  <a:lnTo>
                    <a:pt x="223" y="87"/>
                  </a:lnTo>
                  <a:lnTo>
                    <a:pt x="231" y="93"/>
                  </a:lnTo>
                  <a:lnTo>
                    <a:pt x="221" y="104"/>
                  </a:lnTo>
                  <a:lnTo>
                    <a:pt x="237" y="110"/>
                  </a:lnTo>
                  <a:lnTo>
                    <a:pt x="233" y="112"/>
                  </a:lnTo>
                  <a:lnTo>
                    <a:pt x="237" y="118"/>
                  </a:lnTo>
                  <a:lnTo>
                    <a:pt x="240" y="129"/>
                  </a:lnTo>
                  <a:lnTo>
                    <a:pt x="227" y="139"/>
                  </a:lnTo>
                  <a:lnTo>
                    <a:pt x="215" y="143"/>
                  </a:lnTo>
                  <a:lnTo>
                    <a:pt x="194" y="143"/>
                  </a:lnTo>
                  <a:lnTo>
                    <a:pt x="200" y="166"/>
                  </a:lnTo>
                  <a:lnTo>
                    <a:pt x="187" y="177"/>
                  </a:lnTo>
                  <a:lnTo>
                    <a:pt x="177" y="179"/>
                  </a:lnTo>
                  <a:lnTo>
                    <a:pt x="177" y="189"/>
                  </a:lnTo>
                  <a:lnTo>
                    <a:pt x="165" y="202"/>
                  </a:lnTo>
                  <a:lnTo>
                    <a:pt x="165" y="200"/>
                  </a:lnTo>
                  <a:lnTo>
                    <a:pt x="154" y="191"/>
                  </a:lnTo>
                  <a:lnTo>
                    <a:pt x="160" y="181"/>
                  </a:lnTo>
                  <a:lnTo>
                    <a:pt x="154" y="171"/>
                  </a:lnTo>
                  <a:lnTo>
                    <a:pt x="140" y="171"/>
                  </a:lnTo>
                  <a:lnTo>
                    <a:pt x="135" y="160"/>
                  </a:lnTo>
                  <a:lnTo>
                    <a:pt x="140" y="148"/>
                  </a:lnTo>
                  <a:lnTo>
                    <a:pt x="112" y="131"/>
                  </a:lnTo>
                  <a:lnTo>
                    <a:pt x="100" y="141"/>
                  </a:lnTo>
                  <a:lnTo>
                    <a:pt x="81" y="123"/>
                  </a:lnTo>
                  <a:lnTo>
                    <a:pt x="81" y="125"/>
                  </a:lnTo>
                  <a:lnTo>
                    <a:pt x="81" y="118"/>
                  </a:lnTo>
                  <a:lnTo>
                    <a:pt x="69" y="104"/>
                  </a:lnTo>
                  <a:lnTo>
                    <a:pt x="67" y="91"/>
                  </a:lnTo>
                  <a:lnTo>
                    <a:pt x="60" y="81"/>
                  </a:lnTo>
                  <a:lnTo>
                    <a:pt x="54" y="85"/>
                  </a:lnTo>
                  <a:lnTo>
                    <a:pt x="48" y="87"/>
                  </a:lnTo>
                  <a:lnTo>
                    <a:pt x="23" y="64"/>
                  </a:lnTo>
                  <a:lnTo>
                    <a:pt x="14" y="62"/>
                  </a:lnTo>
                  <a:lnTo>
                    <a:pt x="2" y="64"/>
                  </a:lnTo>
                  <a:lnTo>
                    <a:pt x="2" y="54"/>
                  </a:lnTo>
                  <a:lnTo>
                    <a:pt x="0" y="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79" name="Freeform 82"/>
            <p:cNvSpPr>
              <a:spLocks/>
            </p:cNvSpPr>
            <p:nvPr/>
          </p:nvSpPr>
          <p:spPr bwMode="auto">
            <a:xfrm>
              <a:off x="1429" y="3455"/>
              <a:ext cx="94" cy="90"/>
            </a:xfrm>
            <a:custGeom>
              <a:avLst/>
              <a:gdLst>
                <a:gd name="T0" fmla="*/ 0 w 94"/>
                <a:gd name="T1" fmla="*/ 50 h 90"/>
                <a:gd name="T2" fmla="*/ 23 w 94"/>
                <a:gd name="T3" fmla="*/ 32 h 90"/>
                <a:gd name="T4" fmla="*/ 23 w 94"/>
                <a:gd name="T5" fmla="*/ 15 h 90"/>
                <a:gd name="T6" fmla="*/ 44 w 94"/>
                <a:gd name="T7" fmla="*/ 0 h 90"/>
                <a:gd name="T8" fmla="*/ 56 w 94"/>
                <a:gd name="T9" fmla="*/ 7 h 90"/>
                <a:gd name="T10" fmla="*/ 83 w 94"/>
                <a:gd name="T11" fmla="*/ 7 h 90"/>
                <a:gd name="T12" fmla="*/ 83 w 94"/>
                <a:gd name="T13" fmla="*/ 17 h 90"/>
                <a:gd name="T14" fmla="*/ 94 w 94"/>
                <a:gd name="T15" fmla="*/ 27 h 90"/>
                <a:gd name="T16" fmla="*/ 85 w 94"/>
                <a:gd name="T17" fmla="*/ 40 h 90"/>
                <a:gd name="T18" fmla="*/ 94 w 94"/>
                <a:gd name="T19" fmla="*/ 54 h 90"/>
                <a:gd name="T20" fmla="*/ 90 w 94"/>
                <a:gd name="T21" fmla="*/ 57 h 90"/>
                <a:gd name="T22" fmla="*/ 65 w 94"/>
                <a:gd name="T23" fmla="*/ 65 h 90"/>
                <a:gd name="T24" fmla="*/ 65 w 94"/>
                <a:gd name="T25" fmla="*/ 84 h 90"/>
                <a:gd name="T26" fmla="*/ 48 w 94"/>
                <a:gd name="T27" fmla="*/ 90 h 90"/>
                <a:gd name="T28" fmla="*/ 33 w 94"/>
                <a:gd name="T29" fmla="*/ 84 h 90"/>
                <a:gd name="T30" fmla="*/ 21 w 94"/>
                <a:gd name="T31" fmla="*/ 88 h 90"/>
                <a:gd name="T32" fmla="*/ 4 w 94"/>
                <a:gd name="T33" fmla="*/ 77 h 90"/>
                <a:gd name="T34" fmla="*/ 4 w 94"/>
                <a:gd name="T35" fmla="*/ 77 h 90"/>
                <a:gd name="T36" fmla="*/ 2 w 94"/>
                <a:gd name="T37" fmla="*/ 67 h 90"/>
                <a:gd name="T38" fmla="*/ 6 w 94"/>
                <a:gd name="T39" fmla="*/ 65 h 90"/>
                <a:gd name="T40" fmla="*/ 6 w 94"/>
                <a:gd name="T41" fmla="*/ 52 h 90"/>
                <a:gd name="T42" fmla="*/ 0 w 94"/>
                <a:gd name="T43" fmla="*/ 5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90">
                  <a:moveTo>
                    <a:pt x="0" y="50"/>
                  </a:moveTo>
                  <a:lnTo>
                    <a:pt x="23" y="32"/>
                  </a:lnTo>
                  <a:lnTo>
                    <a:pt x="23" y="15"/>
                  </a:lnTo>
                  <a:lnTo>
                    <a:pt x="44" y="0"/>
                  </a:lnTo>
                  <a:lnTo>
                    <a:pt x="56" y="7"/>
                  </a:lnTo>
                  <a:lnTo>
                    <a:pt x="83" y="7"/>
                  </a:lnTo>
                  <a:lnTo>
                    <a:pt x="83" y="17"/>
                  </a:lnTo>
                  <a:lnTo>
                    <a:pt x="94" y="27"/>
                  </a:lnTo>
                  <a:lnTo>
                    <a:pt x="85" y="40"/>
                  </a:lnTo>
                  <a:lnTo>
                    <a:pt x="94" y="54"/>
                  </a:lnTo>
                  <a:lnTo>
                    <a:pt x="90" y="57"/>
                  </a:lnTo>
                  <a:lnTo>
                    <a:pt x="65" y="65"/>
                  </a:lnTo>
                  <a:lnTo>
                    <a:pt x="65" y="84"/>
                  </a:lnTo>
                  <a:lnTo>
                    <a:pt x="48" y="90"/>
                  </a:lnTo>
                  <a:lnTo>
                    <a:pt x="33" y="84"/>
                  </a:lnTo>
                  <a:lnTo>
                    <a:pt x="21" y="88"/>
                  </a:lnTo>
                  <a:lnTo>
                    <a:pt x="4" y="77"/>
                  </a:lnTo>
                  <a:lnTo>
                    <a:pt x="4" y="77"/>
                  </a:lnTo>
                  <a:lnTo>
                    <a:pt x="2" y="67"/>
                  </a:lnTo>
                  <a:lnTo>
                    <a:pt x="6" y="65"/>
                  </a:lnTo>
                  <a:lnTo>
                    <a:pt x="6" y="52"/>
                  </a:lnTo>
                  <a:lnTo>
                    <a:pt x="0" y="5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80" name="Freeform 83"/>
            <p:cNvSpPr>
              <a:spLocks/>
            </p:cNvSpPr>
            <p:nvPr/>
          </p:nvSpPr>
          <p:spPr bwMode="auto">
            <a:xfrm>
              <a:off x="1464" y="3409"/>
              <a:ext cx="142" cy="103"/>
            </a:xfrm>
            <a:custGeom>
              <a:avLst/>
              <a:gdLst>
                <a:gd name="T0" fmla="*/ 55 w 142"/>
                <a:gd name="T1" fmla="*/ 13 h 103"/>
                <a:gd name="T2" fmla="*/ 71 w 142"/>
                <a:gd name="T3" fmla="*/ 34 h 103"/>
                <a:gd name="T4" fmla="*/ 86 w 142"/>
                <a:gd name="T5" fmla="*/ 28 h 103"/>
                <a:gd name="T6" fmla="*/ 92 w 142"/>
                <a:gd name="T7" fmla="*/ 34 h 103"/>
                <a:gd name="T8" fmla="*/ 101 w 142"/>
                <a:gd name="T9" fmla="*/ 23 h 103"/>
                <a:gd name="T10" fmla="*/ 113 w 142"/>
                <a:gd name="T11" fmla="*/ 36 h 103"/>
                <a:gd name="T12" fmla="*/ 126 w 142"/>
                <a:gd name="T13" fmla="*/ 36 h 103"/>
                <a:gd name="T14" fmla="*/ 128 w 142"/>
                <a:gd name="T15" fmla="*/ 53 h 103"/>
                <a:gd name="T16" fmla="*/ 142 w 142"/>
                <a:gd name="T17" fmla="*/ 57 h 103"/>
                <a:gd name="T18" fmla="*/ 140 w 142"/>
                <a:gd name="T19" fmla="*/ 80 h 103"/>
                <a:gd name="T20" fmla="*/ 140 w 142"/>
                <a:gd name="T21" fmla="*/ 94 h 103"/>
                <a:gd name="T22" fmla="*/ 130 w 142"/>
                <a:gd name="T23" fmla="*/ 96 h 103"/>
                <a:gd name="T24" fmla="*/ 126 w 142"/>
                <a:gd name="T25" fmla="*/ 88 h 103"/>
                <a:gd name="T26" fmla="*/ 107 w 142"/>
                <a:gd name="T27" fmla="*/ 88 h 103"/>
                <a:gd name="T28" fmla="*/ 98 w 142"/>
                <a:gd name="T29" fmla="*/ 82 h 103"/>
                <a:gd name="T30" fmla="*/ 88 w 142"/>
                <a:gd name="T31" fmla="*/ 90 h 103"/>
                <a:gd name="T32" fmla="*/ 69 w 142"/>
                <a:gd name="T33" fmla="*/ 98 h 103"/>
                <a:gd name="T34" fmla="*/ 55 w 142"/>
                <a:gd name="T35" fmla="*/ 103 h 103"/>
                <a:gd name="T36" fmla="*/ 59 w 142"/>
                <a:gd name="T37" fmla="*/ 100 h 103"/>
                <a:gd name="T38" fmla="*/ 50 w 142"/>
                <a:gd name="T39" fmla="*/ 86 h 103"/>
                <a:gd name="T40" fmla="*/ 59 w 142"/>
                <a:gd name="T41" fmla="*/ 73 h 103"/>
                <a:gd name="T42" fmla="*/ 48 w 142"/>
                <a:gd name="T43" fmla="*/ 63 h 103"/>
                <a:gd name="T44" fmla="*/ 48 w 142"/>
                <a:gd name="T45" fmla="*/ 53 h 103"/>
                <a:gd name="T46" fmla="*/ 21 w 142"/>
                <a:gd name="T47" fmla="*/ 53 h 103"/>
                <a:gd name="T48" fmla="*/ 9 w 142"/>
                <a:gd name="T49" fmla="*/ 46 h 103"/>
                <a:gd name="T50" fmla="*/ 0 w 142"/>
                <a:gd name="T51" fmla="*/ 34 h 103"/>
                <a:gd name="T52" fmla="*/ 11 w 142"/>
                <a:gd name="T53" fmla="*/ 23 h 103"/>
                <a:gd name="T54" fmla="*/ 9 w 142"/>
                <a:gd name="T55" fmla="*/ 11 h 103"/>
                <a:gd name="T56" fmla="*/ 28 w 142"/>
                <a:gd name="T57" fmla="*/ 11 h 103"/>
                <a:gd name="T58" fmla="*/ 34 w 142"/>
                <a:gd name="T59" fmla="*/ 0 h 103"/>
                <a:gd name="T60" fmla="*/ 55 w 142"/>
                <a:gd name="T61"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03">
                  <a:moveTo>
                    <a:pt x="55" y="13"/>
                  </a:moveTo>
                  <a:lnTo>
                    <a:pt x="71" y="34"/>
                  </a:lnTo>
                  <a:lnTo>
                    <a:pt x="86" y="28"/>
                  </a:lnTo>
                  <a:lnTo>
                    <a:pt x="92" y="34"/>
                  </a:lnTo>
                  <a:lnTo>
                    <a:pt x="101" y="23"/>
                  </a:lnTo>
                  <a:lnTo>
                    <a:pt x="113" y="36"/>
                  </a:lnTo>
                  <a:lnTo>
                    <a:pt x="126" y="36"/>
                  </a:lnTo>
                  <a:lnTo>
                    <a:pt x="128" y="53"/>
                  </a:lnTo>
                  <a:lnTo>
                    <a:pt x="142" y="57"/>
                  </a:lnTo>
                  <a:lnTo>
                    <a:pt x="140" y="80"/>
                  </a:lnTo>
                  <a:lnTo>
                    <a:pt x="140" y="94"/>
                  </a:lnTo>
                  <a:lnTo>
                    <a:pt x="130" y="96"/>
                  </a:lnTo>
                  <a:lnTo>
                    <a:pt x="126" y="88"/>
                  </a:lnTo>
                  <a:lnTo>
                    <a:pt x="107" y="88"/>
                  </a:lnTo>
                  <a:lnTo>
                    <a:pt x="98" y="82"/>
                  </a:lnTo>
                  <a:lnTo>
                    <a:pt x="88" y="90"/>
                  </a:lnTo>
                  <a:lnTo>
                    <a:pt x="69" y="98"/>
                  </a:lnTo>
                  <a:lnTo>
                    <a:pt x="55" y="103"/>
                  </a:lnTo>
                  <a:lnTo>
                    <a:pt x="59" y="100"/>
                  </a:lnTo>
                  <a:lnTo>
                    <a:pt x="50" y="86"/>
                  </a:lnTo>
                  <a:lnTo>
                    <a:pt x="59" y="73"/>
                  </a:lnTo>
                  <a:lnTo>
                    <a:pt x="48" y="63"/>
                  </a:lnTo>
                  <a:lnTo>
                    <a:pt x="48" y="53"/>
                  </a:lnTo>
                  <a:lnTo>
                    <a:pt x="21" y="53"/>
                  </a:lnTo>
                  <a:lnTo>
                    <a:pt x="9" y="46"/>
                  </a:lnTo>
                  <a:lnTo>
                    <a:pt x="0" y="34"/>
                  </a:lnTo>
                  <a:lnTo>
                    <a:pt x="11" y="23"/>
                  </a:lnTo>
                  <a:lnTo>
                    <a:pt x="9" y="11"/>
                  </a:lnTo>
                  <a:lnTo>
                    <a:pt x="28" y="11"/>
                  </a:lnTo>
                  <a:lnTo>
                    <a:pt x="34" y="0"/>
                  </a:lnTo>
                  <a:lnTo>
                    <a:pt x="55" y="1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81" name="Freeform 84"/>
            <p:cNvSpPr>
              <a:spLocks/>
            </p:cNvSpPr>
            <p:nvPr/>
          </p:nvSpPr>
          <p:spPr bwMode="auto">
            <a:xfrm>
              <a:off x="1621" y="3434"/>
              <a:ext cx="137" cy="167"/>
            </a:xfrm>
            <a:custGeom>
              <a:avLst/>
              <a:gdLst>
                <a:gd name="T0" fmla="*/ 100 w 137"/>
                <a:gd name="T1" fmla="*/ 153 h 167"/>
                <a:gd name="T2" fmla="*/ 94 w 137"/>
                <a:gd name="T3" fmla="*/ 138 h 167"/>
                <a:gd name="T4" fmla="*/ 94 w 137"/>
                <a:gd name="T5" fmla="*/ 125 h 167"/>
                <a:gd name="T6" fmla="*/ 119 w 137"/>
                <a:gd name="T7" fmla="*/ 117 h 167"/>
                <a:gd name="T8" fmla="*/ 123 w 137"/>
                <a:gd name="T9" fmla="*/ 90 h 167"/>
                <a:gd name="T10" fmla="*/ 125 w 137"/>
                <a:gd name="T11" fmla="*/ 73 h 167"/>
                <a:gd name="T12" fmla="*/ 135 w 137"/>
                <a:gd name="T13" fmla="*/ 63 h 167"/>
                <a:gd name="T14" fmla="*/ 137 w 137"/>
                <a:gd name="T15" fmla="*/ 30 h 167"/>
                <a:gd name="T16" fmla="*/ 125 w 137"/>
                <a:gd name="T17" fmla="*/ 28 h 167"/>
                <a:gd name="T18" fmla="*/ 129 w 137"/>
                <a:gd name="T19" fmla="*/ 15 h 167"/>
                <a:gd name="T20" fmla="*/ 108 w 137"/>
                <a:gd name="T21" fmla="*/ 11 h 167"/>
                <a:gd name="T22" fmla="*/ 91 w 137"/>
                <a:gd name="T23" fmla="*/ 0 h 167"/>
                <a:gd name="T24" fmla="*/ 73 w 137"/>
                <a:gd name="T25" fmla="*/ 23 h 167"/>
                <a:gd name="T26" fmla="*/ 66 w 137"/>
                <a:gd name="T27" fmla="*/ 44 h 167"/>
                <a:gd name="T28" fmla="*/ 54 w 137"/>
                <a:gd name="T29" fmla="*/ 46 h 167"/>
                <a:gd name="T30" fmla="*/ 41 w 137"/>
                <a:gd name="T31" fmla="*/ 38 h 167"/>
                <a:gd name="T32" fmla="*/ 27 w 137"/>
                <a:gd name="T33" fmla="*/ 46 h 167"/>
                <a:gd name="T34" fmla="*/ 25 w 137"/>
                <a:gd name="T35" fmla="*/ 71 h 167"/>
                <a:gd name="T36" fmla="*/ 10 w 137"/>
                <a:gd name="T37" fmla="*/ 96 h 167"/>
                <a:gd name="T38" fmla="*/ 0 w 137"/>
                <a:gd name="T39" fmla="*/ 107 h 167"/>
                <a:gd name="T40" fmla="*/ 0 w 137"/>
                <a:gd name="T41" fmla="*/ 107 h 167"/>
                <a:gd name="T42" fmla="*/ 16 w 137"/>
                <a:gd name="T43" fmla="*/ 113 h 167"/>
                <a:gd name="T44" fmla="*/ 29 w 137"/>
                <a:gd name="T45" fmla="*/ 125 h 167"/>
                <a:gd name="T46" fmla="*/ 41 w 137"/>
                <a:gd name="T47" fmla="*/ 132 h 167"/>
                <a:gd name="T48" fmla="*/ 52 w 137"/>
                <a:gd name="T49" fmla="*/ 136 h 167"/>
                <a:gd name="T50" fmla="*/ 52 w 137"/>
                <a:gd name="T51" fmla="*/ 144 h 167"/>
                <a:gd name="T52" fmla="*/ 60 w 137"/>
                <a:gd name="T53" fmla="*/ 150 h 167"/>
                <a:gd name="T54" fmla="*/ 50 w 137"/>
                <a:gd name="T55" fmla="*/ 161 h 167"/>
                <a:gd name="T56" fmla="*/ 66 w 137"/>
                <a:gd name="T57" fmla="*/ 167 h 167"/>
                <a:gd name="T58" fmla="*/ 100 w 137"/>
                <a:gd name="T59" fmla="*/ 15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67">
                  <a:moveTo>
                    <a:pt x="100" y="153"/>
                  </a:moveTo>
                  <a:lnTo>
                    <a:pt x="94" y="138"/>
                  </a:lnTo>
                  <a:lnTo>
                    <a:pt x="94" y="125"/>
                  </a:lnTo>
                  <a:lnTo>
                    <a:pt x="119" y="117"/>
                  </a:lnTo>
                  <a:lnTo>
                    <a:pt x="123" y="90"/>
                  </a:lnTo>
                  <a:lnTo>
                    <a:pt x="125" y="73"/>
                  </a:lnTo>
                  <a:lnTo>
                    <a:pt x="135" y="63"/>
                  </a:lnTo>
                  <a:lnTo>
                    <a:pt x="137" y="30"/>
                  </a:lnTo>
                  <a:lnTo>
                    <a:pt x="125" y="28"/>
                  </a:lnTo>
                  <a:lnTo>
                    <a:pt x="129" y="15"/>
                  </a:lnTo>
                  <a:lnTo>
                    <a:pt x="108" y="11"/>
                  </a:lnTo>
                  <a:lnTo>
                    <a:pt x="91" y="0"/>
                  </a:lnTo>
                  <a:lnTo>
                    <a:pt x="73" y="23"/>
                  </a:lnTo>
                  <a:lnTo>
                    <a:pt x="66" y="44"/>
                  </a:lnTo>
                  <a:lnTo>
                    <a:pt x="54" y="46"/>
                  </a:lnTo>
                  <a:lnTo>
                    <a:pt x="41" y="38"/>
                  </a:lnTo>
                  <a:lnTo>
                    <a:pt x="27" y="46"/>
                  </a:lnTo>
                  <a:lnTo>
                    <a:pt x="25" y="71"/>
                  </a:lnTo>
                  <a:lnTo>
                    <a:pt x="10" y="96"/>
                  </a:lnTo>
                  <a:lnTo>
                    <a:pt x="0" y="107"/>
                  </a:lnTo>
                  <a:lnTo>
                    <a:pt x="0" y="107"/>
                  </a:lnTo>
                  <a:lnTo>
                    <a:pt x="16" y="113"/>
                  </a:lnTo>
                  <a:lnTo>
                    <a:pt x="29" y="125"/>
                  </a:lnTo>
                  <a:lnTo>
                    <a:pt x="41" y="132"/>
                  </a:lnTo>
                  <a:lnTo>
                    <a:pt x="52" y="136"/>
                  </a:lnTo>
                  <a:lnTo>
                    <a:pt x="52" y="144"/>
                  </a:lnTo>
                  <a:lnTo>
                    <a:pt x="60" y="150"/>
                  </a:lnTo>
                  <a:lnTo>
                    <a:pt x="50" y="161"/>
                  </a:lnTo>
                  <a:lnTo>
                    <a:pt x="66" y="167"/>
                  </a:lnTo>
                  <a:lnTo>
                    <a:pt x="100" y="15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82" name="Freeform 85"/>
            <p:cNvSpPr>
              <a:spLocks/>
            </p:cNvSpPr>
            <p:nvPr/>
          </p:nvSpPr>
          <p:spPr bwMode="auto">
            <a:xfrm>
              <a:off x="3194" y="3676"/>
              <a:ext cx="605" cy="538"/>
            </a:xfrm>
            <a:custGeom>
              <a:avLst/>
              <a:gdLst>
                <a:gd name="T0" fmla="*/ 23 w 290"/>
                <a:gd name="T1" fmla="*/ 178 h 258"/>
                <a:gd name="T2" fmla="*/ 28 w 290"/>
                <a:gd name="T3" fmla="*/ 185 h 258"/>
                <a:gd name="T4" fmla="*/ 45 w 290"/>
                <a:gd name="T5" fmla="*/ 192 h 258"/>
                <a:gd name="T6" fmla="*/ 67 w 290"/>
                <a:gd name="T7" fmla="*/ 202 h 258"/>
                <a:gd name="T8" fmla="*/ 85 w 290"/>
                <a:gd name="T9" fmla="*/ 210 h 258"/>
                <a:gd name="T10" fmla="*/ 97 w 290"/>
                <a:gd name="T11" fmla="*/ 222 h 258"/>
                <a:gd name="T12" fmla="*/ 107 w 290"/>
                <a:gd name="T13" fmla="*/ 223 h 258"/>
                <a:gd name="T14" fmla="*/ 113 w 290"/>
                <a:gd name="T15" fmla="*/ 212 h 258"/>
                <a:gd name="T16" fmla="*/ 133 w 290"/>
                <a:gd name="T17" fmla="*/ 184 h 258"/>
                <a:gd name="T18" fmla="*/ 161 w 290"/>
                <a:gd name="T19" fmla="*/ 129 h 258"/>
                <a:gd name="T20" fmla="*/ 157 w 290"/>
                <a:gd name="T21" fmla="*/ 110 h 258"/>
                <a:gd name="T22" fmla="*/ 158 w 290"/>
                <a:gd name="T23" fmla="*/ 69 h 258"/>
                <a:gd name="T24" fmla="*/ 146 w 290"/>
                <a:gd name="T25" fmla="*/ 51 h 258"/>
                <a:gd name="T26" fmla="*/ 161 w 290"/>
                <a:gd name="T27" fmla="*/ 48 h 258"/>
                <a:gd name="T28" fmla="*/ 166 w 290"/>
                <a:gd name="T29" fmla="*/ 38 h 258"/>
                <a:gd name="T30" fmla="*/ 182 w 290"/>
                <a:gd name="T31" fmla="*/ 37 h 258"/>
                <a:gd name="T32" fmla="*/ 186 w 290"/>
                <a:gd name="T33" fmla="*/ 25 h 258"/>
                <a:gd name="T34" fmla="*/ 198 w 290"/>
                <a:gd name="T35" fmla="*/ 32 h 258"/>
                <a:gd name="T36" fmla="*/ 206 w 290"/>
                <a:gd name="T37" fmla="*/ 32 h 258"/>
                <a:gd name="T38" fmla="*/ 219 w 290"/>
                <a:gd name="T39" fmla="*/ 26 h 258"/>
                <a:gd name="T40" fmla="*/ 232 w 290"/>
                <a:gd name="T41" fmla="*/ 25 h 258"/>
                <a:gd name="T42" fmla="*/ 236 w 290"/>
                <a:gd name="T43" fmla="*/ 13 h 258"/>
                <a:gd name="T44" fmla="*/ 249 w 290"/>
                <a:gd name="T45" fmla="*/ 0 h 258"/>
                <a:gd name="T46" fmla="*/ 250 w 290"/>
                <a:gd name="T47" fmla="*/ 11 h 258"/>
                <a:gd name="T48" fmla="*/ 255 w 290"/>
                <a:gd name="T49" fmla="*/ 23 h 258"/>
                <a:gd name="T50" fmla="*/ 265 w 290"/>
                <a:gd name="T51" fmla="*/ 40 h 258"/>
                <a:gd name="T52" fmla="*/ 273 w 290"/>
                <a:gd name="T53" fmla="*/ 50 h 258"/>
                <a:gd name="T54" fmla="*/ 289 w 290"/>
                <a:gd name="T55" fmla="*/ 59 h 258"/>
                <a:gd name="T56" fmla="*/ 288 w 290"/>
                <a:gd name="T57" fmla="*/ 75 h 258"/>
                <a:gd name="T58" fmla="*/ 265 w 290"/>
                <a:gd name="T59" fmla="*/ 99 h 258"/>
                <a:gd name="T60" fmla="*/ 255 w 290"/>
                <a:gd name="T61" fmla="*/ 114 h 258"/>
                <a:gd name="T62" fmla="*/ 266 w 290"/>
                <a:gd name="T63" fmla="*/ 129 h 258"/>
                <a:gd name="T64" fmla="*/ 252 w 290"/>
                <a:gd name="T65" fmla="*/ 153 h 258"/>
                <a:gd name="T66" fmla="*/ 233 w 290"/>
                <a:gd name="T67" fmla="*/ 170 h 258"/>
                <a:gd name="T68" fmla="*/ 221 w 290"/>
                <a:gd name="T69" fmla="*/ 190 h 258"/>
                <a:gd name="T70" fmla="*/ 195 w 290"/>
                <a:gd name="T71" fmla="*/ 200 h 258"/>
                <a:gd name="T72" fmla="*/ 184 w 290"/>
                <a:gd name="T73" fmla="*/ 208 h 258"/>
                <a:gd name="T74" fmla="*/ 184 w 290"/>
                <a:gd name="T75" fmla="*/ 229 h 258"/>
                <a:gd name="T76" fmla="*/ 182 w 290"/>
                <a:gd name="T77" fmla="*/ 237 h 258"/>
                <a:gd name="T78" fmla="*/ 176 w 290"/>
                <a:gd name="T79" fmla="*/ 246 h 258"/>
                <a:gd name="T80" fmla="*/ 156 w 290"/>
                <a:gd name="T81" fmla="*/ 238 h 258"/>
                <a:gd name="T82" fmla="*/ 122 w 290"/>
                <a:gd name="T83" fmla="*/ 245 h 258"/>
                <a:gd name="T84" fmla="*/ 102 w 290"/>
                <a:gd name="T85" fmla="*/ 257 h 258"/>
                <a:gd name="T86" fmla="*/ 73 w 290"/>
                <a:gd name="T87" fmla="*/ 243 h 258"/>
                <a:gd name="T88" fmla="*/ 58 w 290"/>
                <a:gd name="T89" fmla="*/ 225 h 258"/>
                <a:gd name="T90" fmla="*/ 35 w 290"/>
                <a:gd name="T91" fmla="*/ 219 h 258"/>
                <a:gd name="T92" fmla="*/ 11 w 290"/>
                <a:gd name="T93" fmla="*/ 215 h 258"/>
                <a:gd name="T94" fmla="*/ 0 w 290"/>
                <a:gd name="T95" fmla="*/ 205 h 258"/>
                <a:gd name="T96" fmla="*/ 9 w 290"/>
                <a:gd name="T97" fmla="*/ 19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0" h="258">
                  <a:moveTo>
                    <a:pt x="9" y="191"/>
                  </a:moveTo>
                  <a:cubicBezTo>
                    <a:pt x="23" y="178"/>
                    <a:pt x="23" y="178"/>
                    <a:pt x="23" y="178"/>
                  </a:cubicBezTo>
                  <a:cubicBezTo>
                    <a:pt x="29" y="182"/>
                    <a:pt x="29" y="182"/>
                    <a:pt x="29" y="182"/>
                  </a:cubicBezTo>
                  <a:cubicBezTo>
                    <a:pt x="28" y="185"/>
                    <a:pt x="28" y="185"/>
                    <a:pt x="28" y="185"/>
                  </a:cubicBezTo>
                  <a:cubicBezTo>
                    <a:pt x="36" y="191"/>
                    <a:pt x="36" y="191"/>
                    <a:pt x="36" y="191"/>
                  </a:cubicBezTo>
                  <a:cubicBezTo>
                    <a:pt x="45" y="192"/>
                    <a:pt x="45" y="192"/>
                    <a:pt x="45" y="192"/>
                  </a:cubicBezTo>
                  <a:cubicBezTo>
                    <a:pt x="60" y="204"/>
                    <a:pt x="60" y="204"/>
                    <a:pt x="60" y="204"/>
                  </a:cubicBezTo>
                  <a:cubicBezTo>
                    <a:pt x="67" y="202"/>
                    <a:pt x="67" y="202"/>
                    <a:pt x="67" y="202"/>
                  </a:cubicBezTo>
                  <a:cubicBezTo>
                    <a:pt x="77" y="211"/>
                    <a:pt x="77" y="211"/>
                    <a:pt x="77" y="211"/>
                  </a:cubicBezTo>
                  <a:cubicBezTo>
                    <a:pt x="85" y="210"/>
                    <a:pt x="85" y="210"/>
                    <a:pt x="85" y="210"/>
                  </a:cubicBezTo>
                  <a:cubicBezTo>
                    <a:pt x="88" y="221"/>
                    <a:pt x="88" y="221"/>
                    <a:pt x="88" y="221"/>
                  </a:cubicBezTo>
                  <a:cubicBezTo>
                    <a:pt x="97" y="222"/>
                    <a:pt x="97" y="222"/>
                    <a:pt x="97" y="222"/>
                  </a:cubicBezTo>
                  <a:cubicBezTo>
                    <a:pt x="102" y="228"/>
                    <a:pt x="102" y="228"/>
                    <a:pt x="102" y="228"/>
                  </a:cubicBezTo>
                  <a:cubicBezTo>
                    <a:pt x="107" y="223"/>
                    <a:pt x="107" y="223"/>
                    <a:pt x="107" y="223"/>
                  </a:cubicBezTo>
                  <a:cubicBezTo>
                    <a:pt x="112" y="223"/>
                    <a:pt x="112" y="223"/>
                    <a:pt x="112" y="223"/>
                  </a:cubicBezTo>
                  <a:cubicBezTo>
                    <a:pt x="113" y="212"/>
                    <a:pt x="113" y="212"/>
                    <a:pt x="113" y="212"/>
                  </a:cubicBezTo>
                  <a:cubicBezTo>
                    <a:pt x="130" y="194"/>
                    <a:pt x="130" y="194"/>
                    <a:pt x="130" y="194"/>
                  </a:cubicBezTo>
                  <a:cubicBezTo>
                    <a:pt x="133" y="184"/>
                    <a:pt x="133" y="184"/>
                    <a:pt x="133" y="184"/>
                  </a:cubicBezTo>
                  <a:cubicBezTo>
                    <a:pt x="159" y="156"/>
                    <a:pt x="159" y="156"/>
                    <a:pt x="159" y="156"/>
                  </a:cubicBezTo>
                  <a:cubicBezTo>
                    <a:pt x="161" y="129"/>
                    <a:pt x="161" y="129"/>
                    <a:pt x="161" y="129"/>
                  </a:cubicBezTo>
                  <a:cubicBezTo>
                    <a:pt x="166" y="113"/>
                    <a:pt x="166" y="113"/>
                    <a:pt x="166" y="113"/>
                  </a:cubicBezTo>
                  <a:cubicBezTo>
                    <a:pt x="157" y="110"/>
                    <a:pt x="157" y="110"/>
                    <a:pt x="157" y="110"/>
                  </a:cubicBezTo>
                  <a:cubicBezTo>
                    <a:pt x="152" y="78"/>
                    <a:pt x="152" y="78"/>
                    <a:pt x="152" y="78"/>
                  </a:cubicBezTo>
                  <a:cubicBezTo>
                    <a:pt x="158" y="69"/>
                    <a:pt x="158" y="69"/>
                    <a:pt x="158" y="69"/>
                  </a:cubicBezTo>
                  <a:cubicBezTo>
                    <a:pt x="149" y="63"/>
                    <a:pt x="149" y="63"/>
                    <a:pt x="149" y="63"/>
                  </a:cubicBezTo>
                  <a:cubicBezTo>
                    <a:pt x="146" y="51"/>
                    <a:pt x="146" y="51"/>
                    <a:pt x="146" y="51"/>
                  </a:cubicBezTo>
                  <a:cubicBezTo>
                    <a:pt x="154" y="46"/>
                    <a:pt x="154" y="46"/>
                    <a:pt x="154" y="46"/>
                  </a:cubicBezTo>
                  <a:cubicBezTo>
                    <a:pt x="161" y="48"/>
                    <a:pt x="161" y="48"/>
                    <a:pt x="161" y="48"/>
                  </a:cubicBezTo>
                  <a:cubicBezTo>
                    <a:pt x="162" y="39"/>
                    <a:pt x="162" y="39"/>
                    <a:pt x="162" y="39"/>
                  </a:cubicBezTo>
                  <a:cubicBezTo>
                    <a:pt x="166" y="38"/>
                    <a:pt x="166" y="38"/>
                    <a:pt x="166" y="38"/>
                  </a:cubicBezTo>
                  <a:cubicBezTo>
                    <a:pt x="174" y="40"/>
                    <a:pt x="174" y="40"/>
                    <a:pt x="174" y="40"/>
                  </a:cubicBezTo>
                  <a:cubicBezTo>
                    <a:pt x="182" y="37"/>
                    <a:pt x="182" y="37"/>
                    <a:pt x="182" y="37"/>
                  </a:cubicBezTo>
                  <a:cubicBezTo>
                    <a:pt x="181" y="31"/>
                    <a:pt x="181" y="31"/>
                    <a:pt x="181" y="31"/>
                  </a:cubicBezTo>
                  <a:cubicBezTo>
                    <a:pt x="186" y="25"/>
                    <a:pt x="186" y="25"/>
                    <a:pt x="186" y="25"/>
                  </a:cubicBezTo>
                  <a:cubicBezTo>
                    <a:pt x="188" y="32"/>
                    <a:pt x="188" y="32"/>
                    <a:pt x="188" y="32"/>
                  </a:cubicBezTo>
                  <a:cubicBezTo>
                    <a:pt x="198" y="32"/>
                    <a:pt x="198" y="32"/>
                    <a:pt x="198" y="32"/>
                  </a:cubicBezTo>
                  <a:cubicBezTo>
                    <a:pt x="203" y="27"/>
                    <a:pt x="203" y="27"/>
                    <a:pt x="203" y="27"/>
                  </a:cubicBezTo>
                  <a:cubicBezTo>
                    <a:pt x="206" y="32"/>
                    <a:pt x="206" y="32"/>
                    <a:pt x="206" y="32"/>
                  </a:cubicBezTo>
                  <a:cubicBezTo>
                    <a:pt x="216" y="32"/>
                    <a:pt x="216" y="32"/>
                    <a:pt x="216" y="32"/>
                  </a:cubicBezTo>
                  <a:cubicBezTo>
                    <a:pt x="219" y="26"/>
                    <a:pt x="219" y="26"/>
                    <a:pt x="219" y="26"/>
                  </a:cubicBezTo>
                  <a:cubicBezTo>
                    <a:pt x="226" y="31"/>
                    <a:pt x="226" y="31"/>
                    <a:pt x="226" y="31"/>
                  </a:cubicBezTo>
                  <a:cubicBezTo>
                    <a:pt x="232" y="25"/>
                    <a:pt x="232" y="25"/>
                    <a:pt x="232" y="25"/>
                  </a:cubicBezTo>
                  <a:cubicBezTo>
                    <a:pt x="238" y="25"/>
                    <a:pt x="238" y="25"/>
                    <a:pt x="238" y="25"/>
                  </a:cubicBezTo>
                  <a:cubicBezTo>
                    <a:pt x="236" y="13"/>
                    <a:pt x="236" y="13"/>
                    <a:pt x="236" y="13"/>
                  </a:cubicBezTo>
                  <a:cubicBezTo>
                    <a:pt x="244" y="6"/>
                    <a:pt x="244" y="6"/>
                    <a:pt x="244" y="6"/>
                  </a:cubicBezTo>
                  <a:cubicBezTo>
                    <a:pt x="249" y="0"/>
                    <a:pt x="249" y="0"/>
                    <a:pt x="249" y="0"/>
                  </a:cubicBezTo>
                  <a:cubicBezTo>
                    <a:pt x="257" y="4"/>
                    <a:pt x="257" y="4"/>
                    <a:pt x="257" y="4"/>
                  </a:cubicBezTo>
                  <a:cubicBezTo>
                    <a:pt x="250" y="11"/>
                    <a:pt x="250" y="11"/>
                    <a:pt x="250" y="11"/>
                  </a:cubicBezTo>
                  <a:cubicBezTo>
                    <a:pt x="248" y="19"/>
                    <a:pt x="248" y="19"/>
                    <a:pt x="248" y="19"/>
                  </a:cubicBezTo>
                  <a:cubicBezTo>
                    <a:pt x="255" y="23"/>
                    <a:pt x="255" y="23"/>
                    <a:pt x="255" y="23"/>
                  </a:cubicBezTo>
                  <a:cubicBezTo>
                    <a:pt x="258" y="33"/>
                    <a:pt x="258" y="33"/>
                    <a:pt x="258" y="33"/>
                  </a:cubicBezTo>
                  <a:cubicBezTo>
                    <a:pt x="265" y="40"/>
                    <a:pt x="265" y="40"/>
                    <a:pt x="265" y="40"/>
                  </a:cubicBezTo>
                  <a:cubicBezTo>
                    <a:pt x="267" y="50"/>
                    <a:pt x="267" y="50"/>
                    <a:pt x="267" y="50"/>
                  </a:cubicBezTo>
                  <a:cubicBezTo>
                    <a:pt x="273" y="50"/>
                    <a:pt x="273" y="50"/>
                    <a:pt x="273" y="50"/>
                  </a:cubicBezTo>
                  <a:cubicBezTo>
                    <a:pt x="278" y="49"/>
                    <a:pt x="278" y="49"/>
                    <a:pt x="278" y="49"/>
                  </a:cubicBezTo>
                  <a:cubicBezTo>
                    <a:pt x="289" y="59"/>
                    <a:pt x="289" y="59"/>
                    <a:pt x="289" y="59"/>
                  </a:cubicBezTo>
                  <a:cubicBezTo>
                    <a:pt x="290" y="70"/>
                    <a:pt x="290" y="70"/>
                    <a:pt x="290" y="70"/>
                  </a:cubicBezTo>
                  <a:cubicBezTo>
                    <a:pt x="288" y="75"/>
                    <a:pt x="288" y="75"/>
                    <a:pt x="288" y="75"/>
                  </a:cubicBezTo>
                  <a:cubicBezTo>
                    <a:pt x="279" y="77"/>
                    <a:pt x="279" y="77"/>
                    <a:pt x="279" y="77"/>
                  </a:cubicBezTo>
                  <a:cubicBezTo>
                    <a:pt x="265" y="99"/>
                    <a:pt x="265" y="99"/>
                    <a:pt x="265" y="99"/>
                  </a:cubicBezTo>
                  <a:cubicBezTo>
                    <a:pt x="257" y="106"/>
                    <a:pt x="257" y="106"/>
                    <a:pt x="257" y="106"/>
                  </a:cubicBezTo>
                  <a:cubicBezTo>
                    <a:pt x="255" y="114"/>
                    <a:pt x="255" y="114"/>
                    <a:pt x="255" y="114"/>
                  </a:cubicBezTo>
                  <a:cubicBezTo>
                    <a:pt x="261" y="123"/>
                    <a:pt x="261" y="123"/>
                    <a:pt x="261" y="123"/>
                  </a:cubicBezTo>
                  <a:cubicBezTo>
                    <a:pt x="266" y="129"/>
                    <a:pt x="266" y="129"/>
                    <a:pt x="266" y="129"/>
                  </a:cubicBezTo>
                  <a:cubicBezTo>
                    <a:pt x="265" y="139"/>
                    <a:pt x="265" y="139"/>
                    <a:pt x="265" y="139"/>
                  </a:cubicBezTo>
                  <a:cubicBezTo>
                    <a:pt x="252" y="153"/>
                    <a:pt x="252" y="153"/>
                    <a:pt x="252" y="153"/>
                  </a:cubicBezTo>
                  <a:cubicBezTo>
                    <a:pt x="235" y="160"/>
                    <a:pt x="235" y="160"/>
                    <a:pt x="235" y="160"/>
                  </a:cubicBezTo>
                  <a:cubicBezTo>
                    <a:pt x="233" y="170"/>
                    <a:pt x="233" y="170"/>
                    <a:pt x="233" y="170"/>
                  </a:cubicBezTo>
                  <a:cubicBezTo>
                    <a:pt x="224" y="178"/>
                    <a:pt x="224" y="178"/>
                    <a:pt x="224" y="178"/>
                  </a:cubicBezTo>
                  <a:cubicBezTo>
                    <a:pt x="221" y="190"/>
                    <a:pt x="221" y="190"/>
                    <a:pt x="221" y="190"/>
                  </a:cubicBezTo>
                  <a:cubicBezTo>
                    <a:pt x="209" y="189"/>
                    <a:pt x="209" y="189"/>
                    <a:pt x="209" y="189"/>
                  </a:cubicBezTo>
                  <a:cubicBezTo>
                    <a:pt x="195" y="200"/>
                    <a:pt x="195" y="200"/>
                    <a:pt x="195" y="200"/>
                  </a:cubicBezTo>
                  <a:cubicBezTo>
                    <a:pt x="184" y="200"/>
                    <a:pt x="184" y="200"/>
                    <a:pt x="184" y="200"/>
                  </a:cubicBezTo>
                  <a:cubicBezTo>
                    <a:pt x="184" y="208"/>
                    <a:pt x="184" y="208"/>
                    <a:pt x="184" y="208"/>
                  </a:cubicBezTo>
                  <a:cubicBezTo>
                    <a:pt x="183" y="214"/>
                    <a:pt x="183" y="214"/>
                    <a:pt x="183" y="214"/>
                  </a:cubicBezTo>
                  <a:cubicBezTo>
                    <a:pt x="184" y="229"/>
                    <a:pt x="184" y="229"/>
                    <a:pt x="184" y="229"/>
                  </a:cubicBezTo>
                  <a:cubicBezTo>
                    <a:pt x="191" y="229"/>
                    <a:pt x="191" y="229"/>
                    <a:pt x="191" y="229"/>
                  </a:cubicBezTo>
                  <a:cubicBezTo>
                    <a:pt x="182" y="237"/>
                    <a:pt x="182" y="237"/>
                    <a:pt x="182" y="237"/>
                  </a:cubicBezTo>
                  <a:cubicBezTo>
                    <a:pt x="181" y="244"/>
                    <a:pt x="181" y="244"/>
                    <a:pt x="181" y="244"/>
                  </a:cubicBezTo>
                  <a:cubicBezTo>
                    <a:pt x="180" y="243"/>
                    <a:pt x="177" y="245"/>
                    <a:pt x="176" y="246"/>
                  </a:cubicBezTo>
                  <a:cubicBezTo>
                    <a:pt x="173" y="247"/>
                    <a:pt x="165" y="248"/>
                    <a:pt x="164" y="244"/>
                  </a:cubicBezTo>
                  <a:cubicBezTo>
                    <a:pt x="164" y="239"/>
                    <a:pt x="159" y="238"/>
                    <a:pt x="156" y="238"/>
                  </a:cubicBezTo>
                  <a:cubicBezTo>
                    <a:pt x="153" y="237"/>
                    <a:pt x="152" y="244"/>
                    <a:pt x="146" y="241"/>
                  </a:cubicBezTo>
                  <a:cubicBezTo>
                    <a:pt x="139" y="237"/>
                    <a:pt x="127" y="243"/>
                    <a:pt x="122" y="245"/>
                  </a:cubicBezTo>
                  <a:cubicBezTo>
                    <a:pt x="117" y="246"/>
                    <a:pt x="115" y="252"/>
                    <a:pt x="112" y="253"/>
                  </a:cubicBezTo>
                  <a:cubicBezTo>
                    <a:pt x="109" y="253"/>
                    <a:pt x="104" y="258"/>
                    <a:pt x="102" y="257"/>
                  </a:cubicBezTo>
                  <a:cubicBezTo>
                    <a:pt x="100" y="257"/>
                    <a:pt x="86" y="254"/>
                    <a:pt x="80" y="251"/>
                  </a:cubicBezTo>
                  <a:cubicBezTo>
                    <a:pt x="74" y="247"/>
                    <a:pt x="74" y="247"/>
                    <a:pt x="73" y="243"/>
                  </a:cubicBezTo>
                  <a:cubicBezTo>
                    <a:pt x="72" y="239"/>
                    <a:pt x="70" y="234"/>
                    <a:pt x="68" y="228"/>
                  </a:cubicBezTo>
                  <a:cubicBezTo>
                    <a:pt x="67" y="223"/>
                    <a:pt x="63" y="225"/>
                    <a:pt x="58" y="225"/>
                  </a:cubicBezTo>
                  <a:cubicBezTo>
                    <a:pt x="52" y="225"/>
                    <a:pt x="48" y="224"/>
                    <a:pt x="47" y="223"/>
                  </a:cubicBezTo>
                  <a:cubicBezTo>
                    <a:pt x="47" y="222"/>
                    <a:pt x="41" y="219"/>
                    <a:pt x="35" y="219"/>
                  </a:cubicBezTo>
                  <a:cubicBezTo>
                    <a:pt x="29" y="220"/>
                    <a:pt x="27" y="220"/>
                    <a:pt x="22" y="219"/>
                  </a:cubicBezTo>
                  <a:cubicBezTo>
                    <a:pt x="16" y="218"/>
                    <a:pt x="15" y="218"/>
                    <a:pt x="11" y="215"/>
                  </a:cubicBezTo>
                  <a:cubicBezTo>
                    <a:pt x="9" y="213"/>
                    <a:pt x="7" y="214"/>
                    <a:pt x="6" y="216"/>
                  </a:cubicBezTo>
                  <a:cubicBezTo>
                    <a:pt x="0" y="205"/>
                    <a:pt x="0" y="205"/>
                    <a:pt x="0" y="205"/>
                  </a:cubicBezTo>
                  <a:cubicBezTo>
                    <a:pt x="4" y="198"/>
                    <a:pt x="4" y="198"/>
                    <a:pt x="4" y="198"/>
                  </a:cubicBezTo>
                  <a:lnTo>
                    <a:pt x="9" y="19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83" name="Freeform 86"/>
            <p:cNvSpPr>
              <a:spLocks noEditPoints="1"/>
            </p:cNvSpPr>
            <p:nvPr/>
          </p:nvSpPr>
          <p:spPr bwMode="auto">
            <a:xfrm>
              <a:off x="2836" y="4039"/>
              <a:ext cx="377" cy="248"/>
            </a:xfrm>
            <a:custGeom>
              <a:avLst/>
              <a:gdLst>
                <a:gd name="T0" fmla="*/ 0 w 181"/>
                <a:gd name="T1" fmla="*/ 67 h 119"/>
                <a:gd name="T2" fmla="*/ 13 w 181"/>
                <a:gd name="T3" fmla="*/ 68 h 119"/>
                <a:gd name="T4" fmla="*/ 21 w 181"/>
                <a:gd name="T5" fmla="*/ 62 h 119"/>
                <a:gd name="T6" fmla="*/ 21 w 181"/>
                <a:gd name="T7" fmla="*/ 53 h 119"/>
                <a:gd name="T8" fmla="*/ 27 w 181"/>
                <a:gd name="T9" fmla="*/ 52 h 119"/>
                <a:gd name="T10" fmla="*/ 39 w 181"/>
                <a:gd name="T11" fmla="*/ 59 h 119"/>
                <a:gd name="T12" fmla="*/ 53 w 181"/>
                <a:gd name="T13" fmla="*/ 60 h 119"/>
                <a:gd name="T14" fmla="*/ 66 w 181"/>
                <a:gd name="T15" fmla="*/ 59 h 119"/>
                <a:gd name="T16" fmla="*/ 78 w 181"/>
                <a:gd name="T17" fmla="*/ 50 h 119"/>
                <a:gd name="T18" fmla="*/ 85 w 181"/>
                <a:gd name="T19" fmla="*/ 50 h 119"/>
                <a:gd name="T20" fmla="*/ 85 w 181"/>
                <a:gd name="T21" fmla="*/ 40 h 119"/>
                <a:gd name="T22" fmla="*/ 91 w 181"/>
                <a:gd name="T23" fmla="*/ 35 h 119"/>
                <a:gd name="T24" fmla="*/ 90 w 181"/>
                <a:gd name="T25" fmla="*/ 29 h 119"/>
                <a:gd name="T26" fmla="*/ 98 w 181"/>
                <a:gd name="T27" fmla="*/ 26 h 119"/>
                <a:gd name="T28" fmla="*/ 100 w 181"/>
                <a:gd name="T29" fmla="*/ 13 h 119"/>
                <a:gd name="T30" fmla="*/ 108 w 181"/>
                <a:gd name="T31" fmla="*/ 11 h 119"/>
                <a:gd name="T32" fmla="*/ 114 w 181"/>
                <a:gd name="T33" fmla="*/ 11 h 119"/>
                <a:gd name="T34" fmla="*/ 117 w 181"/>
                <a:gd name="T35" fmla="*/ 8 h 119"/>
                <a:gd name="T36" fmla="*/ 127 w 181"/>
                <a:gd name="T37" fmla="*/ 6 h 119"/>
                <a:gd name="T38" fmla="*/ 133 w 181"/>
                <a:gd name="T39" fmla="*/ 4 h 119"/>
                <a:gd name="T40" fmla="*/ 135 w 181"/>
                <a:gd name="T41" fmla="*/ 0 h 119"/>
                <a:gd name="T42" fmla="*/ 144 w 181"/>
                <a:gd name="T43" fmla="*/ 2 h 119"/>
                <a:gd name="T44" fmla="*/ 155 w 181"/>
                <a:gd name="T45" fmla="*/ 5 h 119"/>
                <a:gd name="T46" fmla="*/ 164 w 181"/>
                <a:gd name="T47" fmla="*/ 12 h 119"/>
                <a:gd name="T48" fmla="*/ 176 w 181"/>
                <a:gd name="T49" fmla="*/ 10 h 119"/>
                <a:gd name="T50" fmla="*/ 181 w 181"/>
                <a:gd name="T51" fmla="*/ 17 h 119"/>
                <a:gd name="T52" fmla="*/ 176 w 181"/>
                <a:gd name="T53" fmla="*/ 24 h 119"/>
                <a:gd name="T54" fmla="*/ 172 w 181"/>
                <a:gd name="T55" fmla="*/ 31 h 119"/>
                <a:gd name="T56" fmla="*/ 178 w 181"/>
                <a:gd name="T57" fmla="*/ 42 h 119"/>
                <a:gd name="T58" fmla="*/ 178 w 181"/>
                <a:gd name="T59" fmla="*/ 45 h 119"/>
                <a:gd name="T60" fmla="*/ 172 w 181"/>
                <a:gd name="T61" fmla="*/ 51 h 119"/>
                <a:gd name="T62" fmla="*/ 167 w 181"/>
                <a:gd name="T63" fmla="*/ 59 h 119"/>
                <a:gd name="T64" fmla="*/ 162 w 181"/>
                <a:gd name="T65" fmla="*/ 72 h 119"/>
                <a:gd name="T66" fmla="*/ 169 w 181"/>
                <a:gd name="T67" fmla="*/ 85 h 119"/>
                <a:gd name="T68" fmla="*/ 171 w 181"/>
                <a:gd name="T69" fmla="*/ 99 h 119"/>
                <a:gd name="T70" fmla="*/ 163 w 181"/>
                <a:gd name="T71" fmla="*/ 107 h 119"/>
                <a:gd name="T72" fmla="*/ 152 w 181"/>
                <a:gd name="T73" fmla="*/ 109 h 119"/>
                <a:gd name="T74" fmla="*/ 144 w 181"/>
                <a:gd name="T75" fmla="*/ 108 h 119"/>
                <a:gd name="T76" fmla="*/ 135 w 181"/>
                <a:gd name="T77" fmla="*/ 106 h 119"/>
                <a:gd name="T78" fmla="*/ 126 w 181"/>
                <a:gd name="T79" fmla="*/ 109 h 119"/>
                <a:gd name="T80" fmla="*/ 114 w 181"/>
                <a:gd name="T81" fmla="*/ 108 h 119"/>
                <a:gd name="T82" fmla="*/ 101 w 181"/>
                <a:gd name="T83" fmla="*/ 101 h 119"/>
                <a:gd name="T84" fmla="*/ 99 w 181"/>
                <a:gd name="T85" fmla="*/ 92 h 119"/>
                <a:gd name="T86" fmla="*/ 88 w 181"/>
                <a:gd name="T87" fmla="*/ 91 h 119"/>
                <a:gd name="T88" fmla="*/ 80 w 181"/>
                <a:gd name="T89" fmla="*/ 92 h 119"/>
                <a:gd name="T90" fmla="*/ 69 w 181"/>
                <a:gd name="T91" fmla="*/ 88 h 119"/>
                <a:gd name="T92" fmla="*/ 61 w 181"/>
                <a:gd name="T93" fmla="*/ 87 h 119"/>
                <a:gd name="T94" fmla="*/ 55 w 181"/>
                <a:gd name="T95" fmla="*/ 90 h 119"/>
                <a:gd name="T96" fmla="*/ 47 w 181"/>
                <a:gd name="T97" fmla="*/ 94 h 119"/>
                <a:gd name="T98" fmla="*/ 41 w 181"/>
                <a:gd name="T99" fmla="*/ 97 h 119"/>
                <a:gd name="T100" fmla="*/ 34 w 181"/>
                <a:gd name="T101" fmla="*/ 102 h 119"/>
                <a:gd name="T102" fmla="*/ 24 w 181"/>
                <a:gd name="T103" fmla="*/ 107 h 119"/>
                <a:gd name="T104" fmla="*/ 16 w 181"/>
                <a:gd name="T105" fmla="*/ 112 h 119"/>
                <a:gd name="T106" fmla="*/ 13 w 181"/>
                <a:gd name="T107" fmla="*/ 114 h 119"/>
                <a:gd name="T108" fmla="*/ 11 w 181"/>
                <a:gd name="T109" fmla="*/ 112 h 119"/>
                <a:gd name="T110" fmla="*/ 5 w 181"/>
                <a:gd name="T111" fmla="*/ 105 h 119"/>
                <a:gd name="T112" fmla="*/ 14 w 181"/>
                <a:gd name="T113" fmla="*/ 101 h 119"/>
                <a:gd name="T114" fmla="*/ 14 w 181"/>
                <a:gd name="T115" fmla="*/ 96 h 119"/>
                <a:gd name="T116" fmla="*/ 2 w 181"/>
                <a:gd name="T117" fmla="*/ 83 h 119"/>
                <a:gd name="T118" fmla="*/ 0 w 181"/>
                <a:gd name="T119" fmla="*/ 67 h 119"/>
                <a:gd name="T120" fmla="*/ 13 w 181"/>
                <a:gd name="T121" fmla="*/ 119 h 119"/>
                <a:gd name="T122" fmla="*/ 13 w 181"/>
                <a:gd name="T123" fmla="*/ 119 h 119"/>
                <a:gd name="T124" fmla="*/ 13 w 181"/>
                <a:gd name="T1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19">
                  <a:moveTo>
                    <a:pt x="0" y="67"/>
                  </a:moveTo>
                  <a:cubicBezTo>
                    <a:pt x="13" y="68"/>
                    <a:pt x="13" y="68"/>
                    <a:pt x="13" y="68"/>
                  </a:cubicBezTo>
                  <a:cubicBezTo>
                    <a:pt x="21" y="62"/>
                    <a:pt x="21" y="62"/>
                    <a:pt x="21" y="62"/>
                  </a:cubicBezTo>
                  <a:cubicBezTo>
                    <a:pt x="21" y="53"/>
                    <a:pt x="21" y="53"/>
                    <a:pt x="21" y="53"/>
                  </a:cubicBezTo>
                  <a:cubicBezTo>
                    <a:pt x="27" y="52"/>
                    <a:pt x="27" y="52"/>
                    <a:pt x="27" y="52"/>
                  </a:cubicBezTo>
                  <a:cubicBezTo>
                    <a:pt x="39" y="59"/>
                    <a:pt x="39" y="59"/>
                    <a:pt x="39" y="59"/>
                  </a:cubicBezTo>
                  <a:cubicBezTo>
                    <a:pt x="53" y="60"/>
                    <a:pt x="53" y="60"/>
                    <a:pt x="53" y="60"/>
                  </a:cubicBezTo>
                  <a:cubicBezTo>
                    <a:pt x="66" y="59"/>
                    <a:pt x="66" y="59"/>
                    <a:pt x="66" y="59"/>
                  </a:cubicBezTo>
                  <a:cubicBezTo>
                    <a:pt x="78" y="50"/>
                    <a:pt x="78" y="50"/>
                    <a:pt x="78" y="50"/>
                  </a:cubicBezTo>
                  <a:cubicBezTo>
                    <a:pt x="85" y="50"/>
                    <a:pt x="85" y="50"/>
                    <a:pt x="85" y="50"/>
                  </a:cubicBezTo>
                  <a:cubicBezTo>
                    <a:pt x="85" y="40"/>
                    <a:pt x="85" y="40"/>
                    <a:pt x="85" y="40"/>
                  </a:cubicBezTo>
                  <a:cubicBezTo>
                    <a:pt x="91" y="35"/>
                    <a:pt x="91" y="35"/>
                    <a:pt x="91" y="35"/>
                  </a:cubicBezTo>
                  <a:cubicBezTo>
                    <a:pt x="90" y="29"/>
                    <a:pt x="90" y="29"/>
                    <a:pt x="90" y="29"/>
                  </a:cubicBezTo>
                  <a:cubicBezTo>
                    <a:pt x="98" y="26"/>
                    <a:pt x="98" y="26"/>
                    <a:pt x="98" y="26"/>
                  </a:cubicBezTo>
                  <a:cubicBezTo>
                    <a:pt x="100" y="13"/>
                    <a:pt x="100" y="13"/>
                    <a:pt x="100" y="13"/>
                  </a:cubicBezTo>
                  <a:cubicBezTo>
                    <a:pt x="108" y="11"/>
                    <a:pt x="108" y="11"/>
                    <a:pt x="108" y="11"/>
                  </a:cubicBezTo>
                  <a:cubicBezTo>
                    <a:pt x="114" y="11"/>
                    <a:pt x="114" y="11"/>
                    <a:pt x="114" y="11"/>
                  </a:cubicBezTo>
                  <a:cubicBezTo>
                    <a:pt x="117" y="8"/>
                    <a:pt x="117" y="8"/>
                    <a:pt x="117" y="8"/>
                  </a:cubicBezTo>
                  <a:cubicBezTo>
                    <a:pt x="127" y="6"/>
                    <a:pt x="127" y="6"/>
                    <a:pt x="127" y="6"/>
                  </a:cubicBezTo>
                  <a:cubicBezTo>
                    <a:pt x="133" y="4"/>
                    <a:pt x="133" y="4"/>
                    <a:pt x="133" y="4"/>
                  </a:cubicBezTo>
                  <a:cubicBezTo>
                    <a:pt x="135" y="0"/>
                    <a:pt x="135" y="0"/>
                    <a:pt x="135" y="0"/>
                  </a:cubicBezTo>
                  <a:cubicBezTo>
                    <a:pt x="144" y="2"/>
                    <a:pt x="144" y="2"/>
                    <a:pt x="144" y="2"/>
                  </a:cubicBezTo>
                  <a:cubicBezTo>
                    <a:pt x="155" y="5"/>
                    <a:pt x="155" y="5"/>
                    <a:pt x="155" y="5"/>
                  </a:cubicBezTo>
                  <a:cubicBezTo>
                    <a:pt x="164" y="12"/>
                    <a:pt x="164" y="12"/>
                    <a:pt x="164" y="12"/>
                  </a:cubicBezTo>
                  <a:cubicBezTo>
                    <a:pt x="176" y="10"/>
                    <a:pt x="176" y="10"/>
                    <a:pt x="176" y="10"/>
                  </a:cubicBezTo>
                  <a:cubicBezTo>
                    <a:pt x="181" y="17"/>
                    <a:pt x="181" y="17"/>
                    <a:pt x="181" y="17"/>
                  </a:cubicBezTo>
                  <a:cubicBezTo>
                    <a:pt x="176" y="24"/>
                    <a:pt x="176" y="24"/>
                    <a:pt x="176" y="24"/>
                  </a:cubicBezTo>
                  <a:cubicBezTo>
                    <a:pt x="172" y="31"/>
                    <a:pt x="172" y="31"/>
                    <a:pt x="172" y="31"/>
                  </a:cubicBezTo>
                  <a:cubicBezTo>
                    <a:pt x="178" y="42"/>
                    <a:pt x="178" y="42"/>
                    <a:pt x="178" y="42"/>
                  </a:cubicBezTo>
                  <a:cubicBezTo>
                    <a:pt x="178" y="43"/>
                    <a:pt x="178" y="44"/>
                    <a:pt x="178" y="45"/>
                  </a:cubicBezTo>
                  <a:cubicBezTo>
                    <a:pt x="178" y="48"/>
                    <a:pt x="175" y="48"/>
                    <a:pt x="172" y="51"/>
                  </a:cubicBezTo>
                  <a:cubicBezTo>
                    <a:pt x="168" y="53"/>
                    <a:pt x="170" y="58"/>
                    <a:pt x="167" y="59"/>
                  </a:cubicBezTo>
                  <a:cubicBezTo>
                    <a:pt x="164" y="60"/>
                    <a:pt x="162" y="68"/>
                    <a:pt x="162" y="72"/>
                  </a:cubicBezTo>
                  <a:cubicBezTo>
                    <a:pt x="162" y="77"/>
                    <a:pt x="164" y="80"/>
                    <a:pt x="169" y="85"/>
                  </a:cubicBezTo>
                  <a:cubicBezTo>
                    <a:pt x="173" y="91"/>
                    <a:pt x="175" y="97"/>
                    <a:pt x="171" y="99"/>
                  </a:cubicBezTo>
                  <a:cubicBezTo>
                    <a:pt x="167" y="101"/>
                    <a:pt x="168" y="102"/>
                    <a:pt x="163" y="107"/>
                  </a:cubicBezTo>
                  <a:cubicBezTo>
                    <a:pt x="158" y="112"/>
                    <a:pt x="154" y="112"/>
                    <a:pt x="152" y="109"/>
                  </a:cubicBezTo>
                  <a:cubicBezTo>
                    <a:pt x="150" y="106"/>
                    <a:pt x="146" y="108"/>
                    <a:pt x="144" y="108"/>
                  </a:cubicBezTo>
                  <a:cubicBezTo>
                    <a:pt x="142" y="108"/>
                    <a:pt x="136" y="108"/>
                    <a:pt x="135" y="106"/>
                  </a:cubicBezTo>
                  <a:cubicBezTo>
                    <a:pt x="133" y="104"/>
                    <a:pt x="128" y="106"/>
                    <a:pt x="126" y="109"/>
                  </a:cubicBezTo>
                  <a:cubicBezTo>
                    <a:pt x="123" y="111"/>
                    <a:pt x="119" y="109"/>
                    <a:pt x="114" y="108"/>
                  </a:cubicBezTo>
                  <a:cubicBezTo>
                    <a:pt x="110" y="108"/>
                    <a:pt x="103" y="104"/>
                    <a:pt x="101" y="101"/>
                  </a:cubicBezTo>
                  <a:cubicBezTo>
                    <a:pt x="100" y="98"/>
                    <a:pt x="100" y="94"/>
                    <a:pt x="99" y="92"/>
                  </a:cubicBezTo>
                  <a:cubicBezTo>
                    <a:pt x="99" y="91"/>
                    <a:pt x="90" y="92"/>
                    <a:pt x="88" y="91"/>
                  </a:cubicBezTo>
                  <a:cubicBezTo>
                    <a:pt x="87" y="90"/>
                    <a:pt x="82" y="92"/>
                    <a:pt x="80" y="92"/>
                  </a:cubicBezTo>
                  <a:cubicBezTo>
                    <a:pt x="79" y="92"/>
                    <a:pt x="71" y="90"/>
                    <a:pt x="69" y="88"/>
                  </a:cubicBezTo>
                  <a:cubicBezTo>
                    <a:pt x="66" y="85"/>
                    <a:pt x="65" y="87"/>
                    <a:pt x="61" y="87"/>
                  </a:cubicBezTo>
                  <a:cubicBezTo>
                    <a:pt x="58" y="87"/>
                    <a:pt x="57" y="90"/>
                    <a:pt x="55" y="90"/>
                  </a:cubicBezTo>
                  <a:cubicBezTo>
                    <a:pt x="53" y="90"/>
                    <a:pt x="48" y="92"/>
                    <a:pt x="47" y="94"/>
                  </a:cubicBezTo>
                  <a:cubicBezTo>
                    <a:pt x="45" y="96"/>
                    <a:pt x="44" y="97"/>
                    <a:pt x="41" y="97"/>
                  </a:cubicBezTo>
                  <a:cubicBezTo>
                    <a:pt x="38" y="98"/>
                    <a:pt x="37" y="101"/>
                    <a:pt x="34" y="102"/>
                  </a:cubicBezTo>
                  <a:cubicBezTo>
                    <a:pt x="32" y="103"/>
                    <a:pt x="27" y="105"/>
                    <a:pt x="24" y="107"/>
                  </a:cubicBezTo>
                  <a:cubicBezTo>
                    <a:pt x="22" y="108"/>
                    <a:pt x="20" y="112"/>
                    <a:pt x="16" y="112"/>
                  </a:cubicBezTo>
                  <a:cubicBezTo>
                    <a:pt x="15" y="112"/>
                    <a:pt x="14" y="113"/>
                    <a:pt x="13" y="114"/>
                  </a:cubicBezTo>
                  <a:cubicBezTo>
                    <a:pt x="11" y="112"/>
                    <a:pt x="11" y="112"/>
                    <a:pt x="11" y="112"/>
                  </a:cubicBezTo>
                  <a:cubicBezTo>
                    <a:pt x="5" y="105"/>
                    <a:pt x="5" y="105"/>
                    <a:pt x="5" y="105"/>
                  </a:cubicBezTo>
                  <a:cubicBezTo>
                    <a:pt x="14" y="101"/>
                    <a:pt x="14" y="101"/>
                    <a:pt x="14" y="101"/>
                  </a:cubicBezTo>
                  <a:cubicBezTo>
                    <a:pt x="14" y="96"/>
                    <a:pt x="14" y="96"/>
                    <a:pt x="14" y="96"/>
                  </a:cubicBezTo>
                  <a:cubicBezTo>
                    <a:pt x="2" y="83"/>
                    <a:pt x="2" y="83"/>
                    <a:pt x="2" y="83"/>
                  </a:cubicBezTo>
                  <a:cubicBezTo>
                    <a:pt x="0" y="67"/>
                    <a:pt x="0" y="67"/>
                    <a:pt x="0" y="67"/>
                  </a:cubicBezTo>
                  <a:close/>
                  <a:moveTo>
                    <a:pt x="13" y="119"/>
                  </a:moveTo>
                  <a:cubicBezTo>
                    <a:pt x="13" y="119"/>
                    <a:pt x="13" y="119"/>
                    <a:pt x="13" y="119"/>
                  </a:cubicBezTo>
                  <a:cubicBezTo>
                    <a:pt x="13" y="119"/>
                    <a:pt x="13" y="119"/>
                    <a:pt x="13" y="11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84" name="Freeform 87"/>
            <p:cNvSpPr>
              <a:spLocks/>
            </p:cNvSpPr>
            <p:nvPr/>
          </p:nvSpPr>
          <p:spPr bwMode="auto">
            <a:xfrm>
              <a:off x="2646" y="4110"/>
              <a:ext cx="219" cy="212"/>
            </a:xfrm>
            <a:custGeom>
              <a:avLst/>
              <a:gdLst>
                <a:gd name="T0" fmla="*/ 1 w 105"/>
                <a:gd name="T1" fmla="*/ 57 h 102"/>
                <a:gd name="T2" fmla="*/ 0 w 105"/>
                <a:gd name="T3" fmla="*/ 65 h 102"/>
                <a:gd name="T4" fmla="*/ 8 w 105"/>
                <a:gd name="T5" fmla="*/ 69 h 102"/>
                <a:gd name="T6" fmla="*/ 16 w 105"/>
                <a:gd name="T7" fmla="*/ 78 h 102"/>
                <a:gd name="T8" fmla="*/ 18 w 105"/>
                <a:gd name="T9" fmla="*/ 86 h 102"/>
                <a:gd name="T10" fmla="*/ 29 w 105"/>
                <a:gd name="T11" fmla="*/ 88 h 102"/>
                <a:gd name="T12" fmla="*/ 38 w 105"/>
                <a:gd name="T13" fmla="*/ 88 h 102"/>
                <a:gd name="T14" fmla="*/ 46 w 105"/>
                <a:gd name="T15" fmla="*/ 82 h 102"/>
                <a:gd name="T16" fmla="*/ 46 w 105"/>
                <a:gd name="T17" fmla="*/ 88 h 102"/>
                <a:gd name="T18" fmla="*/ 52 w 105"/>
                <a:gd name="T19" fmla="*/ 95 h 102"/>
                <a:gd name="T20" fmla="*/ 62 w 105"/>
                <a:gd name="T21" fmla="*/ 102 h 102"/>
                <a:gd name="T22" fmla="*/ 72 w 105"/>
                <a:gd name="T23" fmla="*/ 99 h 102"/>
                <a:gd name="T24" fmla="*/ 79 w 105"/>
                <a:gd name="T25" fmla="*/ 92 h 102"/>
                <a:gd name="T26" fmla="*/ 91 w 105"/>
                <a:gd name="T27" fmla="*/ 92 h 102"/>
                <a:gd name="T28" fmla="*/ 104 w 105"/>
                <a:gd name="T29" fmla="*/ 85 h 102"/>
                <a:gd name="T30" fmla="*/ 104 w 105"/>
                <a:gd name="T31" fmla="*/ 80 h 102"/>
                <a:gd name="T32" fmla="*/ 102 w 105"/>
                <a:gd name="T33" fmla="*/ 78 h 102"/>
                <a:gd name="T34" fmla="*/ 96 w 105"/>
                <a:gd name="T35" fmla="*/ 71 h 102"/>
                <a:gd name="T36" fmla="*/ 105 w 105"/>
                <a:gd name="T37" fmla="*/ 67 h 102"/>
                <a:gd name="T38" fmla="*/ 105 w 105"/>
                <a:gd name="T39" fmla="*/ 62 h 102"/>
                <a:gd name="T40" fmla="*/ 93 w 105"/>
                <a:gd name="T41" fmla="*/ 49 h 102"/>
                <a:gd name="T42" fmla="*/ 91 w 105"/>
                <a:gd name="T43" fmla="*/ 33 h 102"/>
                <a:gd name="T44" fmla="*/ 85 w 105"/>
                <a:gd name="T45" fmla="*/ 33 h 102"/>
                <a:gd name="T46" fmla="*/ 82 w 105"/>
                <a:gd name="T47" fmla="*/ 41 h 102"/>
                <a:gd name="T48" fmla="*/ 76 w 105"/>
                <a:gd name="T49" fmla="*/ 40 h 102"/>
                <a:gd name="T50" fmla="*/ 70 w 105"/>
                <a:gd name="T51" fmla="*/ 34 h 102"/>
                <a:gd name="T52" fmla="*/ 73 w 105"/>
                <a:gd name="T53" fmla="*/ 31 h 102"/>
                <a:gd name="T54" fmla="*/ 73 w 105"/>
                <a:gd name="T55" fmla="*/ 24 h 102"/>
                <a:gd name="T56" fmla="*/ 81 w 105"/>
                <a:gd name="T57" fmla="*/ 14 h 102"/>
                <a:gd name="T58" fmla="*/ 81 w 105"/>
                <a:gd name="T59" fmla="*/ 9 h 102"/>
                <a:gd name="T60" fmla="*/ 76 w 105"/>
                <a:gd name="T61" fmla="*/ 8 h 102"/>
                <a:gd name="T62" fmla="*/ 69 w 105"/>
                <a:gd name="T63" fmla="*/ 4 h 102"/>
                <a:gd name="T64" fmla="*/ 63 w 105"/>
                <a:gd name="T65" fmla="*/ 5 h 102"/>
                <a:gd name="T66" fmla="*/ 57 w 105"/>
                <a:gd name="T67" fmla="*/ 0 h 102"/>
                <a:gd name="T68" fmla="*/ 50 w 105"/>
                <a:gd name="T69" fmla="*/ 5 h 102"/>
                <a:gd name="T70" fmla="*/ 54 w 105"/>
                <a:gd name="T71" fmla="*/ 11 h 102"/>
                <a:gd name="T72" fmla="*/ 48 w 105"/>
                <a:gd name="T73" fmla="*/ 18 h 102"/>
                <a:gd name="T74" fmla="*/ 43 w 105"/>
                <a:gd name="T75" fmla="*/ 20 h 102"/>
                <a:gd name="T76" fmla="*/ 38 w 105"/>
                <a:gd name="T77" fmla="*/ 16 h 102"/>
                <a:gd name="T78" fmla="*/ 34 w 105"/>
                <a:gd name="T79" fmla="*/ 19 h 102"/>
                <a:gd name="T80" fmla="*/ 33 w 105"/>
                <a:gd name="T81" fmla="*/ 26 h 102"/>
                <a:gd name="T82" fmla="*/ 24 w 105"/>
                <a:gd name="T83" fmla="*/ 34 h 102"/>
                <a:gd name="T84" fmla="*/ 17 w 105"/>
                <a:gd name="T85" fmla="*/ 34 h 102"/>
                <a:gd name="T86" fmla="*/ 0 w 105"/>
                <a:gd name="T87" fmla="*/ 41 h 102"/>
                <a:gd name="T88" fmla="*/ 7 w 105"/>
                <a:gd name="T89" fmla="*/ 49 h 102"/>
                <a:gd name="T90" fmla="*/ 9 w 105"/>
                <a:gd name="T91" fmla="*/ 56 h 102"/>
                <a:gd name="T92" fmla="*/ 1 w 105"/>
                <a:gd name="T93"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 h="102">
                  <a:moveTo>
                    <a:pt x="1" y="57"/>
                  </a:moveTo>
                  <a:cubicBezTo>
                    <a:pt x="1" y="61"/>
                    <a:pt x="0" y="64"/>
                    <a:pt x="0" y="65"/>
                  </a:cubicBezTo>
                  <a:cubicBezTo>
                    <a:pt x="0" y="67"/>
                    <a:pt x="6" y="67"/>
                    <a:pt x="8" y="69"/>
                  </a:cubicBezTo>
                  <a:cubicBezTo>
                    <a:pt x="11" y="71"/>
                    <a:pt x="15" y="74"/>
                    <a:pt x="16" y="78"/>
                  </a:cubicBezTo>
                  <a:cubicBezTo>
                    <a:pt x="16" y="81"/>
                    <a:pt x="18" y="86"/>
                    <a:pt x="18" y="86"/>
                  </a:cubicBezTo>
                  <a:cubicBezTo>
                    <a:pt x="18" y="86"/>
                    <a:pt x="28" y="86"/>
                    <a:pt x="29" y="88"/>
                  </a:cubicBezTo>
                  <a:cubicBezTo>
                    <a:pt x="30" y="89"/>
                    <a:pt x="36" y="91"/>
                    <a:pt x="38" y="88"/>
                  </a:cubicBezTo>
                  <a:cubicBezTo>
                    <a:pt x="40" y="85"/>
                    <a:pt x="45" y="81"/>
                    <a:pt x="46" y="82"/>
                  </a:cubicBezTo>
                  <a:cubicBezTo>
                    <a:pt x="46" y="83"/>
                    <a:pt x="46" y="86"/>
                    <a:pt x="46" y="88"/>
                  </a:cubicBezTo>
                  <a:cubicBezTo>
                    <a:pt x="46" y="89"/>
                    <a:pt x="50" y="92"/>
                    <a:pt x="52" y="95"/>
                  </a:cubicBezTo>
                  <a:cubicBezTo>
                    <a:pt x="54" y="98"/>
                    <a:pt x="58" y="102"/>
                    <a:pt x="62" y="102"/>
                  </a:cubicBezTo>
                  <a:cubicBezTo>
                    <a:pt x="65" y="102"/>
                    <a:pt x="71" y="101"/>
                    <a:pt x="72" y="99"/>
                  </a:cubicBezTo>
                  <a:cubicBezTo>
                    <a:pt x="74" y="96"/>
                    <a:pt x="76" y="92"/>
                    <a:pt x="79" y="92"/>
                  </a:cubicBezTo>
                  <a:cubicBezTo>
                    <a:pt x="83" y="92"/>
                    <a:pt x="87" y="92"/>
                    <a:pt x="91" y="92"/>
                  </a:cubicBezTo>
                  <a:cubicBezTo>
                    <a:pt x="94" y="92"/>
                    <a:pt x="104" y="87"/>
                    <a:pt x="104" y="85"/>
                  </a:cubicBezTo>
                  <a:cubicBezTo>
                    <a:pt x="104" y="84"/>
                    <a:pt x="104" y="82"/>
                    <a:pt x="104" y="80"/>
                  </a:cubicBezTo>
                  <a:cubicBezTo>
                    <a:pt x="102" y="78"/>
                    <a:pt x="102" y="78"/>
                    <a:pt x="102" y="78"/>
                  </a:cubicBezTo>
                  <a:cubicBezTo>
                    <a:pt x="96" y="71"/>
                    <a:pt x="96" y="71"/>
                    <a:pt x="96" y="71"/>
                  </a:cubicBezTo>
                  <a:cubicBezTo>
                    <a:pt x="105" y="67"/>
                    <a:pt x="105" y="67"/>
                    <a:pt x="105" y="67"/>
                  </a:cubicBezTo>
                  <a:cubicBezTo>
                    <a:pt x="105" y="62"/>
                    <a:pt x="105" y="62"/>
                    <a:pt x="105" y="62"/>
                  </a:cubicBezTo>
                  <a:cubicBezTo>
                    <a:pt x="93" y="49"/>
                    <a:pt x="93" y="49"/>
                    <a:pt x="93" y="49"/>
                  </a:cubicBezTo>
                  <a:cubicBezTo>
                    <a:pt x="91" y="33"/>
                    <a:pt x="91" y="33"/>
                    <a:pt x="91" y="33"/>
                  </a:cubicBezTo>
                  <a:cubicBezTo>
                    <a:pt x="85" y="33"/>
                    <a:pt x="85" y="33"/>
                    <a:pt x="85" y="33"/>
                  </a:cubicBezTo>
                  <a:cubicBezTo>
                    <a:pt x="82" y="41"/>
                    <a:pt x="82" y="41"/>
                    <a:pt x="82" y="41"/>
                  </a:cubicBezTo>
                  <a:cubicBezTo>
                    <a:pt x="76" y="40"/>
                    <a:pt x="76" y="40"/>
                    <a:pt x="76" y="40"/>
                  </a:cubicBezTo>
                  <a:cubicBezTo>
                    <a:pt x="70" y="34"/>
                    <a:pt x="70" y="34"/>
                    <a:pt x="70" y="34"/>
                  </a:cubicBezTo>
                  <a:cubicBezTo>
                    <a:pt x="73" y="31"/>
                    <a:pt x="73" y="31"/>
                    <a:pt x="73" y="31"/>
                  </a:cubicBezTo>
                  <a:cubicBezTo>
                    <a:pt x="73" y="24"/>
                    <a:pt x="73" y="24"/>
                    <a:pt x="73" y="24"/>
                  </a:cubicBezTo>
                  <a:cubicBezTo>
                    <a:pt x="81" y="14"/>
                    <a:pt x="81" y="14"/>
                    <a:pt x="81" y="14"/>
                  </a:cubicBezTo>
                  <a:cubicBezTo>
                    <a:pt x="81" y="9"/>
                    <a:pt x="81" y="9"/>
                    <a:pt x="81" y="9"/>
                  </a:cubicBezTo>
                  <a:cubicBezTo>
                    <a:pt x="76" y="8"/>
                    <a:pt x="76" y="8"/>
                    <a:pt x="76" y="8"/>
                  </a:cubicBezTo>
                  <a:cubicBezTo>
                    <a:pt x="69" y="4"/>
                    <a:pt x="69" y="4"/>
                    <a:pt x="69" y="4"/>
                  </a:cubicBezTo>
                  <a:cubicBezTo>
                    <a:pt x="63" y="5"/>
                    <a:pt x="63" y="5"/>
                    <a:pt x="63" y="5"/>
                  </a:cubicBezTo>
                  <a:cubicBezTo>
                    <a:pt x="57" y="0"/>
                    <a:pt x="57" y="0"/>
                    <a:pt x="57" y="0"/>
                  </a:cubicBezTo>
                  <a:cubicBezTo>
                    <a:pt x="50" y="5"/>
                    <a:pt x="50" y="5"/>
                    <a:pt x="50" y="5"/>
                  </a:cubicBezTo>
                  <a:cubicBezTo>
                    <a:pt x="54" y="11"/>
                    <a:pt x="54" y="11"/>
                    <a:pt x="54" y="11"/>
                  </a:cubicBezTo>
                  <a:cubicBezTo>
                    <a:pt x="48" y="18"/>
                    <a:pt x="48" y="18"/>
                    <a:pt x="48" y="18"/>
                  </a:cubicBezTo>
                  <a:cubicBezTo>
                    <a:pt x="43" y="20"/>
                    <a:pt x="43" y="20"/>
                    <a:pt x="43" y="20"/>
                  </a:cubicBezTo>
                  <a:cubicBezTo>
                    <a:pt x="38" y="16"/>
                    <a:pt x="38" y="16"/>
                    <a:pt x="38" y="16"/>
                  </a:cubicBezTo>
                  <a:cubicBezTo>
                    <a:pt x="34" y="19"/>
                    <a:pt x="34" y="19"/>
                    <a:pt x="34" y="19"/>
                  </a:cubicBezTo>
                  <a:cubicBezTo>
                    <a:pt x="33" y="26"/>
                    <a:pt x="33" y="26"/>
                    <a:pt x="33" y="26"/>
                  </a:cubicBezTo>
                  <a:cubicBezTo>
                    <a:pt x="24" y="34"/>
                    <a:pt x="24" y="34"/>
                    <a:pt x="24" y="34"/>
                  </a:cubicBezTo>
                  <a:cubicBezTo>
                    <a:pt x="17" y="34"/>
                    <a:pt x="17" y="34"/>
                    <a:pt x="17" y="34"/>
                  </a:cubicBezTo>
                  <a:cubicBezTo>
                    <a:pt x="0" y="41"/>
                    <a:pt x="0" y="41"/>
                    <a:pt x="0" y="41"/>
                  </a:cubicBezTo>
                  <a:cubicBezTo>
                    <a:pt x="7" y="49"/>
                    <a:pt x="7" y="49"/>
                    <a:pt x="7" y="49"/>
                  </a:cubicBezTo>
                  <a:cubicBezTo>
                    <a:pt x="9" y="56"/>
                    <a:pt x="9" y="56"/>
                    <a:pt x="9" y="56"/>
                  </a:cubicBezTo>
                  <a:lnTo>
                    <a:pt x="1" y="5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85" name="Freeform 88"/>
            <p:cNvSpPr>
              <a:spLocks/>
            </p:cNvSpPr>
            <p:nvPr/>
          </p:nvSpPr>
          <p:spPr bwMode="auto">
            <a:xfrm>
              <a:off x="2792" y="3941"/>
              <a:ext cx="152" cy="254"/>
            </a:xfrm>
            <a:custGeom>
              <a:avLst/>
              <a:gdLst>
                <a:gd name="T0" fmla="*/ 42 w 152"/>
                <a:gd name="T1" fmla="*/ 0 h 254"/>
                <a:gd name="T2" fmla="*/ 58 w 152"/>
                <a:gd name="T3" fmla="*/ 29 h 254"/>
                <a:gd name="T4" fmla="*/ 71 w 152"/>
                <a:gd name="T5" fmla="*/ 29 h 254"/>
                <a:gd name="T6" fmla="*/ 79 w 152"/>
                <a:gd name="T7" fmla="*/ 23 h 254"/>
                <a:gd name="T8" fmla="*/ 106 w 152"/>
                <a:gd name="T9" fmla="*/ 29 h 254"/>
                <a:gd name="T10" fmla="*/ 115 w 152"/>
                <a:gd name="T11" fmla="*/ 25 h 254"/>
                <a:gd name="T12" fmla="*/ 121 w 152"/>
                <a:gd name="T13" fmla="*/ 35 h 254"/>
                <a:gd name="T14" fmla="*/ 115 w 152"/>
                <a:gd name="T15" fmla="*/ 48 h 254"/>
                <a:gd name="T16" fmla="*/ 129 w 152"/>
                <a:gd name="T17" fmla="*/ 62 h 254"/>
                <a:gd name="T18" fmla="*/ 129 w 152"/>
                <a:gd name="T19" fmla="*/ 81 h 254"/>
                <a:gd name="T20" fmla="*/ 148 w 152"/>
                <a:gd name="T21" fmla="*/ 96 h 254"/>
                <a:gd name="T22" fmla="*/ 146 w 152"/>
                <a:gd name="T23" fmla="*/ 114 h 254"/>
                <a:gd name="T24" fmla="*/ 152 w 152"/>
                <a:gd name="T25" fmla="*/ 127 h 254"/>
                <a:gd name="T26" fmla="*/ 133 w 152"/>
                <a:gd name="T27" fmla="*/ 144 h 254"/>
                <a:gd name="T28" fmla="*/ 135 w 152"/>
                <a:gd name="T29" fmla="*/ 154 h 254"/>
                <a:gd name="T30" fmla="*/ 110 w 152"/>
                <a:gd name="T31" fmla="*/ 177 h 254"/>
                <a:gd name="T32" fmla="*/ 100 w 152"/>
                <a:gd name="T33" fmla="*/ 206 h 254"/>
                <a:gd name="T34" fmla="*/ 87 w 152"/>
                <a:gd name="T35" fmla="*/ 208 h 254"/>
                <a:gd name="T36" fmla="*/ 87 w 152"/>
                <a:gd name="T37" fmla="*/ 227 h 254"/>
                <a:gd name="T38" fmla="*/ 71 w 152"/>
                <a:gd name="T39" fmla="*/ 239 h 254"/>
                <a:gd name="T40" fmla="*/ 44 w 152"/>
                <a:gd name="T41" fmla="*/ 237 h 254"/>
                <a:gd name="T42" fmla="*/ 31 w 152"/>
                <a:gd name="T43" fmla="*/ 237 h 254"/>
                <a:gd name="T44" fmla="*/ 25 w 152"/>
                <a:gd name="T45" fmla="*/ 254 h 254"/>
                <a:gd name="T46" fmla="*/ 12 w 152"/>
                <a:gd name="T47" fmla="*/ 252 h 254"/>
                <a:gd name="T48" fmla="*/ 0 w 152"/>
                <a:gd name="T49" fmla="*/ 239 h 254"/>
                <a:gd name="T50" fmla="*/ 6 w 152"/>
                <a:gd name="T51" fmla="*/ 233 h 254"/>
                <a:gd name="T52" fmla="*/ 6 w 152"/>
                <a:gd name="T53" fmla="*/ 219 h 254"/>
                <a:gd name="T54" fmla="*/ 23 w 152"/>
                <a:gd name="T55" fmla="*/ 198 h 254"/>
                <a:gd name="T56" fmla="*/ 33 w 152"/>
                <a:gd name="T57" fmla="*/ 202 h 254"/>
                <a:gd name="T58" fmla="*/ 33 w 152"/>
                <a:gd name="T59" fmla="*/ 185 h 254"/>
                <a:gd name="T60" fmla="*/ 54 w 152"/>
                <a:gd name="T61" fmla="*/ 169 h 254"/>
                <a:gd name="T62" fmla="*/ 44 w 152"/>
                <a:gd name="T63" fmla="*/ 152 h 254"/>
                <a:gd name="T64" fmla="*/ 50 w 152"/>
                <a:gd name="T65" fmla="*/ 137 h 254"/>
                <a:gd name="T66" fmla="*/ 35 w 152"/>
                <a:gd name="T67" fmla="*/ 123 h 254"/>
                <a:gd name="T68" fmla="*/ 50 w 152"/>
                <a:gd name="T69" fmla="*/ 104 h 254"/>
                <a:gd name="T70" fmla="*/ 50 w 152"/>
                <a:gd name="T71" fmla="*/ 81 h 254"/>
                <a:gd name="T72" fmla="*/ 58 w 152"/>
                <a:gd name="T73" fmla="*/ 71 h 254"/>
                <a:gd name="T74" fmla="*/ 42 w 152"/>
                <a:gd name="T75" fmla="*/ 69 h 254"/>
                <a:gd name="T76" fmla="*/ 29 w 152"/>
                <a:gd name="T77" fmla="*/ 73 h 254"/>
                <a:gd name="T78" fmla="*/ 23 w 152"/>
                <a:gd name="T79" fmla="*/ 69 h 254"/>
                <a:gd name="T80" fmla="*/ 37 w 152"/>
                <a:gd name="T81" fmla="*/ 58 h 254"/>
                <a:gd name="T82" fmla="*/ 37 w 152"/>
                <a:gd name="T83" fmla="*/ 33 h 254"/>
                <a:gd name="T84" fmla="*/ 29 w 152"/>
                <a:gd name="T85" fmla="*/ 8 h 254"/>
                <a:gd name="T86" fmla="*/ 42 w 152"/>
                <a:gd name="T8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54">
                  <a:moveTo>
                    <a:pt x="42" y="0"/>
                  </a:moveTo>
                  <a:lnTo>
                    <a:pt x="58" y="29"/>
                  </a:lnTo>
                  <a:lnTo>
                    <a:pt x="71" y="29"/>
                  </a:lnTo>
                  <a:lnTo>
                    <a:pt x="79" y="23"/>
                  </a:lnTo>
                  <a:lnTo>
                    <a:pt x="106" y="29"/>
                  </a:lnTo>
                  <a:lnTo>
                    <a:pt x="115" y="25"/>
                  </a:lnTo>
                  <a:lnTo>
                    <a:pt x="121" y="35"/>
                  </a:lnTo>
                  <a:lnTo>
                    <a:pt x="115" y="48"/>
                  </a:lnTo>
                  <a:lnTo>
                    <a:pt x="129" y="62"/>
                  </a:lnTo>
                  <a:lnTo>
                    <a:pt x="129" y="81"/>
                  </a:lnTo>
                  <a:lnTo>
                    <a:pt x="148" y="96"/>
                  </a:lnTo>
                  <a:lnTo>
                    <a:pt x="146" y="114"/>
                  </a:lnTo>
                  <a:lnTo>
                    <a:pt x="152" y="127"/>
                  </a:lnTo>
                  <a:lnTo>
                    <a:pt x="133" y="144"/>
                  </a:lnTo>
                  <a:lnTo>
                    <a:pt x="135" y="154"/>
                  </a:lnTo>
                  <a:lnTo>
                    <a:pt x="110" y="177"/>
                  </a:lnTo>
                  <a:lnTo>
                    <a:pt x="100" y="206"/>
                  </a:lnTo>
                  <a:lnTo>
                    <a:pt x="87" y="208"/>
                  </a:lnTo>
                  <a:lnTo>
                    <a:pt x="87" y="227"/>
                  </a:lnTo>
                  <a:lnTo>
                    <a:pt x="71" y="239"/>
                  </a:lnTo>
                  <a:lnTo>
                    <a:pt x="44" y="237"/>
                  </a:lnTo>
                  <a:lnTo>
                    <a:pt x="31" y="237"/>
                  </a:lnTo>
                  <a:lnTo>
                    <a:pt x="25" y="254"/>
                  </a:lnTo>
                  <a:lnTo>
                    <a:pt x="12" y="252"/>
                  </a:lnTo>
                  <a:lnTo>
                    <a:pt x="0" y="239"/>
                  </a:lnTo>
                  <a:lnTo>
                    <a:pt x="6" y="233"/>
                  </a:lnTo>
                  <a:lnTo>
                    <a:pt x="6" y="219"/>
                  </a:lnTo>
                  <a:lnTo>
                    <a:pt x="23" y="198"/>
                  </a:lnTo>
                  <a:lnTo>
                    <a:pt x="33" y="202"/>
                  </a:lnTo>
                  <a:lnTo>
                    <a:pt x="33" y="185"/>
                  </a:lnTo>
                  <a:lnTo>
                    <a:pt x="54" y="169"/>
                  </a:lnTo>
                  <a:lnTo>
                    <a:pt x="44" y="152"/>
                  </a:lnTo>
                  <a:lnTo>
                    <a:pt x="50" y="137"/>
                  </a:lnTo>
                  <a:lnTo>
                    <a:pt x="35" y="123"/>
                  </a:lnTo>
                  <a:lnTo>
                    <a:pt x="50" y="104"/>
                  </a:lnTo>
                  <a:lnTo>
                    <a:pt x="50" y="81"/>
                  </a:lnTo>
                  <a:lnTo>
                    <a:pt x="58" y="71"/>
                  </a:lnTo>
                  <a:lnTo>
                    <a:pt x="42" y="69"/>
                  </a:lnTo>
                  <a:lnTo>
                    <a:pt x="29" y="73"/>
                  </a:lnTo>
                  <a:lnTo>
                    <a:pt x="23" y="69"/>
                  </a:lnTo>
                  <a:lnTo>
                    <a:pt x="37" y="58"/>
                  </a:lnTo>
                  <a:lnTo>
                    <a:pt x="37" y="33"/>
                  </a:lnTo>
                  <a:lnTo>
                    <a:pt x="29" y="8"/>
                  </a:lnTo>
                  <a:lnTo>
                    <a:pt x="42"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86" name="Freeform 89"/>
            <p:cNvSpPr>
              <a:spLocks noEditPoints="1"/>
            </p:cNvSpPr>
            <p:nvPr/>
          </p:nvSpPr>
          <p:spPr bwMode="auto">
            <a:xfrm>
              <a:off x="4203" y="1755"/>
              <a:ext cx="598" cy="756"/>
            </a:xfrm>
            <a:custGeom>
              <a:avLst/>
              <a:gdLst>
                <a:gd name="T0" fmla="*/ 7 w 287"/>
                <a:gd name="T1" fmla="*/ 247 h 363"/>
                <a:gd name="T2" fmla="*/ 23 w 287"/>
                <a:gd name="T3" fmla="*/ 214 h 363"/>
                <a:gd name="T4" fmla="*/ 38 w 287"/>
                <a:gd name="T5" fmla="*/ 203 h 363"/>
                <a:gd name="T6" fmla="*/ 42 w 287"/>
                <a:gd name="T7" fmla="*/ 213 h 363"/>
                <a:gd name="T8" fmla="*/ 54 w 287"/>
                <a:gd name="T9" fmla="*/ 191 h 363"/>
                <a:gd name="T10" fmla="*/ 27 w 287"/>
                <a:gd name="T11" fmla="*/ 181 h 363"/>
                <a:gd name="T12" fmla="*/ 47 w 287"/>
                <a:gd name="T13" fmla="*/ 153 h 363"/>
                <a:gd name="T14" fmla="*/ 76 w 287"/>
                <a:gd name="T15" fmla="*/ 114 h 363"/>
                <a:gd name="T16" fmla="*/ 117 w 287"/>
                <a:gd name="T17" fmla="*/ 85 h 363"/>
                <a:gd name="T18" fmla="*/ 155 w 287"/>
                <a:gd name="T19" fmla="*/ 58 h 363"/>
                <a:gd name="T20" fmla="*/ 179 w 287"/>
                <a:gd name="T21" fmla="*/ 61 h 363"/>
                <a:gd name="T22" fmla="*/ 168 w 287"/>
                <a:gd name="T23" fmla="*/ 53 h 363"/>
                <a:gd name="T24" fmla="*/ 172 w 287"/>
                <a:gd name="T25" fmla="*/ 34 h 363"/>
                <a:gd name="T26" fmla="*/ 205 w 287"/>
                <a:gd name="T27" fmla="*/ 2 h 363"/>
                <a:gd name="T28" fmla="*/ 218 w 287"/>
                <a:gd name="T29" fmla="*/ 18 h 363"/>
                <a:gd name="T30" fmla="*/ 224 w 287"/>
                <a:gd name="T31" fmla="*/ 39 h 363"/>
                <a:gd name="T32" fmla="*/ 247 w 287"/>
                <a:gd name="T33" fmla="*/ 45 h 363"/>
                <a:gd name="T34" fmla="*/ 246 w 287"/>
                <a:gd name="T35" fmla="*/ 64 h 363"/>
                <a:gd name="T36" fmla="*/ 226 w 287"/>
                <a:gd name="T37" fmla="*/ 84 h 363"/>
                <a:gd name="T38" fmla="*/ 204 w 287"/>
                <a:gd name="T39" fmla="*/ 107 h 363"/>
                <a:gd name="T40" fmla="*/ 184 w 287"/>
                <a:gd name="T41" fmla="*/ 113 h 363"/>
                <a:gd name="T42" fmla="*/ 187 w 287"/>
                <a:gd name="T43" fmla="*/ 124 h 363"/>
                <a:gd name="T44" fmla="*/ 209 w 287"/>
                <a:gd name="T45" fmla="*/ 135 h 363"/>
                <a:gd name="T46" fmla="*/ 212 w 287"/>
                <a:gd name="T47" fmla="*/ 161 h 363"/>
                <a:gd name="T48" fmla="*/ 202 w 287"/>
                <a:gd name="T49" fmla="*/ 179 h 363"/>
                <a:gd name="T50" fmla="*/ 220 w 287"/>
                <a:gd name="T51" fmla="*/ 168 h 363"/>
                <a:gd name="T52" fmla="*/ 246 w 287"/>
                <a:gd name="T53" fmla="*/ 163 h 363"/>
                <a:gd name="T54" fmla="*/ 272 w 287"/>
                <a:gd name="T55" fmla="*/ 159 h 363"/>
                <a:gd name="T56" fmla="*/ 264 w 287"/>
                <a:gd name="T57" fmla="*/ 191 h 363"/>
                <a:gd name="T58" fmla="*/ 275 w 287"/>
                <a:gd name="T59" fmla="*/ 228 h 363"/>
                <a:gd name="T60" fmla="*/ 264 w 287"/>
                <a:gd name="T61" fmla="*/ 239 h 363"/>
                <a:gd name="T62" fmla="*/ 251 w 287"/>
                <a:gd name="T63" fmla="*/ 254 h 363"/>
                <a:gd name="T64" fmla="*/ 241 w 287"/>
                <a:gd name="T65" fmla="*/ 284 h 363"/>
                <a:gd name="T66" fmla="*/ 224 w 287"/>
                <a:gd name="T67" fmla="*/ 289 h 363"/>
                <a:gd name="T68" fmla="*/ 207 w 287"/>
                <a:gd name="T69" fmla="*/ 289 h 363"/>
                <a:gd name="T70" fmla="*/ 178 w 287"/>
                <a:gd name="T71" fmla="*/ 280 h 363"/>
                <a:gd name="T72" fmla="*/ 161 w 287"/>
                <a:gd name="T73" fmla="*/ 298 h 363"/>
                <a:gd name="T74" fmla="*/ 144 w 287"/>
                <a:gd name="T75" fmla="*/ 312 h 363"/>
                <a:gd name="T76" fmla="*/ 136 w 287"/>
                <a:gd name="T77" fmla="*/ 326 h 363"/>
                <a:gd name="T78" fmla="*/ 124 w 287"/>
                <a:gd name="T79" fmla="*/ 349 h 363"/>
                <a:gd name="T80" fmla="*/ 91 w 287"/>
                <a:gd name="T81" fmla="*/ 357 h 363"/>
                <a:gd name="T82" fmla="*/ 70 w 287"/>
                <a:gd name="T83" fmla="*/ 352 h 363"/>
                <a:gd name="T84" fmla="*/ 59 w 287"/>
                <a:gd name="T85" fmla="*/ 354 h 363"/>
                <a:gd name="T86" fmla="*/ 26 w 287"/>
                <a:gd name="T87" fmla="*/ 346 h 363"/>
                <a:gd name="T88" fmla="*/ 20 w 287"/>
                <a:gd name="T89" fmla="*/ 322 h 363"/>
                <a:gd name="T90" fmla="*/ 26 w 287"/>
                <a:gd name="T91" fmla="*/ 301 h 363"/>
                <a:gd name="T92" fmla="*/ 25 w 287"/>
                <a:gd name="T93" fmla="*/ 278 h 363"/>
                <a:gd name="T94" fmla="*/ 30 w 287"/>
                <a:gd name="T95" fmla="*/ 60 h 363"/>
                <a:gd name="T96" fmla="*/ 30 w 287"/>
                <a:gd name="T97" fmla="*/ 95 h 363"/>
                <a:gd name="T98" fmla="*/ 40 w 287"/>
                <a:gd name="T99" fmla="*/ 6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7" h="363">
                  <a:moveTo>
                    <a:pt x="0" y="264"/>
                  </a:moveTo>
                  <a:cubicBezTo>
                    <a:pt x="0" y="263"/>
                    <a:pt x="1" y="263"/>
                    <a:pt x="1" y="262"/>
                  </a:cubicBezTo>
                  <a:cubicBezTo>
                    <a:pt x="4" y="255"/>
                    <a:pt x="5" y="250"/>
                    <a:pt x="7" y="247"/>
                  </a:cubicBezTo>
                  <a:cubicBezTo>
                    <a:pt x="9" y="245"/>
                    <a:pt x="14" y="244"/>
                    <a:pt x="17" y="240"/>
                  </a:cubicBezTo>
                  <a:cubicBezTo>
                    <a:pt x="21" y="235"/>
                    <a:pt x="26" y="231"/>
                    <a:pt x="26" y="227"/>
                  </a:cubicBezTo>
                  <a:cubicBezTo>
                    <a:pt x="27" y="223"/>
                    <a:pt x="25" y="216"/>
                    <a:pt x="23" y="214"/>
                  </a:cubicBezTo>
                  <a:cubicBezTo>
                    <a:pt x="20" y="212"/>
                    <a:pt x="20" y="207"/>
                    <a:pt x="20" y="206"/>
                  </a:cubicBezTo>
                  <a:cubicBezTo>
                    <a:pt x="21" y="204"/>
                    <a:pt x="28" y="197"/>
                    <a:pt x="30" y="197"/>
                  </a:cubicBezTo>
                  <a:cubicBezTo>
                    <a:pt x="31" y="196"/>
                    <a:pt x="38" y="202"/>
                    <a:pt x="38" y="203"/>
                  </a:cubicBezTo>
                  <a:cubicBezTo>
                    <a:pt x="37" y="205"/>
                    <a:pt x="32" y="208"/>
                    <a:pt x="31" y="211"/>
                  </a:cubicBezTo>
                  <a:cubicBezTo>
                    <a:pt x="29" y="213"/>
                    <a:pt x="34" y="213"/>
                    <a:pt x="36" y="214"/>
                  </a:cubicBezTo>
                  <a:cubicBezTo>
                    <a:pt x="38" y="215"/>
                    <a:pt x="39" y="215"/>
                    <a:pt x="42" y="213"/>
                  </a:cubicBezTo>
                  <a:cubicBezTo>
                    <a:pt x="46" y="210"/>
                    <a:pt x="48" y="206"/>
                    <a:pt x="51" y="207"/>
                  </a:cubicBezTo>
                  <a:cubicBezTo>
                    <a:pt x="54" y="208"/>
                    <a:pt x="59" y="207"/>
                    <a:pt x="61" y="203"/>
                  </a:cubicBezTo>
                  <a:cubicBezTo>
                    <a:pt x="62" y="200"/>
                    <a:pt x="61" y="192"/>
                    <a:pt x="54" y="191"/>
                  </a:cubicBezTo>
                  <a:cubicBezTo>
                    <a:pt x="47" y="189"/>
                    <a:pt x="42" y="191"/>
                    <a:pt x="40" y="192"/>
                  </a:cubicBezTo>
                  <a:cubicBezTo>
                    <a:pt x="39" y="193"/>
                    <a:pt x="37" y="191"/>
                    <a:pt x="35" y="188"/>
                  </a:cubicBezTo>
                  <a:cubicBezTo>
                    <a:pt x="32" y="185"/>
                    <a:pt x="27" y="182"/>
                    <a:pt x="27" y="181"/>
                  </a:cubicBezTo>
                  <a:cubicBezTo>
                    <a:pt x="27" y="180"/>
                    <a:pt x="29" y="177"/>
                    <a:pt x="33" y="174"/>
                  </a:cubicBezTo>
                  <a:cubicBezTo>
                    <a:pt x="37" y="170"/>
                    <a:pt x="42" y="162"/>
                    <a:pt x="44" y="161"/>
                  </a:cubicBezTo>
                  <a:cubicBezTo>
                    <a:pt x="47" y="161"/>
                    <a:pt x="46" y="156"/>
                    <a:pt x="47" y="153"/>
                  </a:cubicBezTo>
                  <a:cubicBezTo>
                    <a:pt x="49" y="151"/>
                    <a:pt x="54" y="143"/>
                    <a:pt x="54" y="139"/>
                  </a:cubicBezTo>
                  <a:cubicBezTo>
                    <a:pt x="53" y="135"/>
                    <a:pt x="53" y="134"/>
                    <a:pt x="60" y="130"/>
                  </a:cubicBezTo>
                  <a:cubicBezTo>
                    <a:pt x="66" y="125"/>
                    <a:pt x="75" y="118"/>
                    <a:pt x="76" y="114"/>
                  </a:cubicBezTo>
                  <a:cubicBezTo>
                    <a:pt x="77" y="111"/>
                    <a:pt x="84" y="105"/>
                    <a:pt x="89" y="101"/>
                  </a:cubicBezTo>
                  <a:cubicBezTo>
                    <a:pt x="95" y="98"/>
                    <a:pt x="98" y="99"/>
                    <a:pt x="102" y="94"/>
                  </a:cubicBezTo>
                  <a:cubicBezTo>
                    <a:pt x="106" y="89"/>
                    <a:pt x="115" y="87"/>
                    <a:pt x="117" y="85"/>
                  </a:cubicBezTo>
                  <a:cubicBezTo>
                    <a:pt x="120" y="83"/>
                    <a:pt x="129" y="76"/>
                    <a:pt x="131" y="73"/>
                  </a:cubicBezTo>
                  <a:cubicBezTo>
                    <a:pt x="133" y="71"/>
                    <a:pt x="143" y="64"/>
                    <a:pt x="146" y="61"/>
                  </a:cubicBezTo>
                  <a:cubicBezTo>
                    <a:pt x="148" y="59"/>
                    <a:pt x="152" y="60"/>
                    <a:pt x="155" y="58"/>
                  </a:cubicBezTo>
                  <a:cubicBezTo>
                    <a:pt x="157" y="56"/>
                    <a:pt x="160" y="56"/>
                    <a:pt x="161" y="57"/>
                  </a:cubicBezTo>
                  <a:cubicBezTo>
                    <a:pt x="162" y="59"/>
                    <a:pt x="167" y="60"/>
                    <a:pt x="170" y="59"/>
                  </a:cubicBezTo>
                  <a:cubicBezTo>
                    <a:pt x="173" y="58"/>
                    <a:pt x="178" y="61"/>
                    <a:pt x="179" y="61"/>
                  </a:cubicBezTo>
                  <a:cubicBezTo>
                    <a:pt x="180" y="60"/>
                    <a:pt x="188" y="55"/>
                    <a:pt x="184" y="54"/>
                  </a:cubicBezTo>
                  <a:cubicBezTo>
                    <a:pt x="181" y="53"/>
                    <a:pt x="180" y="51"/>
                    <a:pt x="176" y="53"/>
                  </a:cubicBezTo>
                  <a:cubicBezTo>
                    <a:pt x="172" y="54"/>
                    <a:pt x="170" y="52"/>
                    <a:pt x="168" y="53"/>
                  </a:cubicBezTo>
                  <a:cubicBezTo>
                    <a:pt x="165" y="53"/>
                    <a:pt x="166" y="49"/>
                    <a:pt x="168" y="46"/>
                  </a:cubicBezTo>
                  <a:cubicBezTo>
                    <a:pt x="170" y="43"/>
                    <a:pt x="172" y="45"/>
                    <a:pt x="173" y="41"/>
                  </a:cubicBezTo>
                  <a:cubicBezTo>
                    <a:pt x="174" y="38"/>
                    <a:pt x="173" y="36"/>
                    <a:pt x="172" y="34"/>
                  </a:cubicBezTo>
                  <a:cubicBezTo>
                    <a:pt x="171" y="33"/>
                    <a:pt x="173" y="28"/>
                    <a:pt x="175" y="25"/>
                  </a:cubicBezTo>
                  <a:cubicBezTo>
                    <a:pt x="177" y="22"/>
                    <a:pt x="181" y="23"/>
                    <a:pt x="184" y="21"/>
                  </a:cubicBezTo>
                  <a:cubicBezTo>
                    <a:pt x="187" y="18"/>
                    <a:pt x="203" y="4"/>
                    <a:pt x="205" y="2"/>
                  </a:cubicBezTo>
                  <a:cubicBezTo>
                    <a:pt x="207" y="0"/>
                    <a:pt x="209" y="4"/>
                    <a:pt x="208" y="7"/>
                  </a:cubicBezTo>
                  <a:cubicBezTo>
                    <a:pt x="208" y="9"/>
                    <a:pt x="210" y="13"/>
                    <a:pt x="212" y="13"/>
                  </a:cubicBezTo>
                  <a:cubicBezTo>
                    <a:pt x="215" y="14"/>
                    <a:pt x="218" y="16"/>
                    <a:pt x="218" y="18"/>
                  </a:cubicBezTo>
                  <a:cubicBezTo>
                    <a:pt x="218" y="20"/>
                    <a:pt x="216" y="24"/>
                    <a:pt x="218" y="26"/>
                  </a:cubicBezTo>
                  <a:cubicBezTo>
                    <a:pt x="219" y="28"/>
                    <a:pt x="220" y="34"/>
                    <a:pt x="219" y="35"/>
                  </a:cubicBezTo>
                  <a:cubicBezTo>
                    <a:pt x="217" y="37"/>
                    <a:pt x="219" y="41"/>
                    <a:pt x="224" y="39"/>
                  </a:cubicBezTo>
                  <a:cubicBezTo>
                    <a:pt x="229" y="37"/>
                    <a:pt x="236" y="42"/>
                    <a:pt x="236" y="45"/>
                  </a:cubicBezTo>
                  <a:cubicBezTo>
                    <a:pt x="236" y="48"/>
                    <a:pt x="238" y="51"/>
                    <a:pt x="241" y="48"/>
                  </a:cubicBezTo>
                  <a:cubicBezTo>
                    <a:pt x="244" y="46"/>
                    <a:pt x="246" y="44"/>
                    <a:pt x="247" y="45"/>
                  </a:cubicBezTo>
                  <a:cubicBezTo>
                    <a:pt x="248" y="47"/>
                    <a:pt x="247" y="50"/>
                    <a:pt x="248" y="52"/>
                  </a:cubicBezTo>
                  <a:cubicBezTo>
                    <a:pt x="248" y="54"/>
                    <a:pt x="252" y="56"/>
                    <a:pt x="251" y="58"/>
                  </a:cubicBezTo>
                  <a:cubicBezTo>
                    <a:pt x="250" y="60"/>
                    <a:pt x="250" y="61"/>
                    <a:pt x="246" y="64"/>
                  </a:cubicBezTo>
                  <a:cubicBezTo>
                    <a:pt x="242" y="67"/>
                    <a:pt x="240" y="67"/>
                    <a:pt x="238" y="70"/>
                  </a:cubicBezTo>
                  <a:cubicBezTo>
                    <a:pt x="235" y="73"/>
                    <a:pt x="232" y="76"/>
                    <a:pt x="230" y="79"/>
                  </a:cubicBezTo>
                  <a:cubicBezTo>
                    <a:pt x="229" y="82"/>
                    <a:pt x="229" y="84"/>
                    <a:pt x="226" y="84"/>
                  </a:cubicBezTo>
                  <a:cubicBezTo>
                    <a:pt x="224" y="85"/>
                    <a:pt x="211" y="81"/>
                    <a:pt x="209" y="85"/>
                  </a:cubicBezTo>
                  <a:cubicBezTo>
                    <a:pt x="206" y="89"/>
                    <a:pt x="201" y="94"/>
                    <a:pt x="203" y="98"/>
                  </a:cubicBezTo>
                  <a:cubicBezTo>
                    <a:pt x="204" y="102"/>
                    <a:pt x="204" y="104"/>
                    <a:pt x="204" y="107"/>
                  </a:cubicBezTo>
                  <a:cubicBezTo>
                    <a:pt x="203" y="111"/>
                    <a:pt x="201" y="114"/>
                    <a:pt x="198" y="113"/>
                  </a:cubicBezTo>
                  <a:cubicBezTo>
                    <a:pt x="196" y="112"/>
                    <a:pt x="193" y="113"/>
                    <a:pt x="192" y="114"/>
                  </a:cubicBezTo>
                  <a:cubicBezTo>
                    <a:pt x="190" y="114"/>
                    <a:pt x="185" y="115"/>
                    <a:pt x="184" y="113"/>
                  </a:cubicBezTo>
                  <a:cubicBezTo>
                    <a:pt x="182" y="112"/>
                    <a:pt x="179" y="111"/>
                    <a:pt x="178" y="113"/>
                  </a:cubicBezTo>
                  <a:cubicBezTo>
                    <a:pt x="177" y="114"/>
                    <a:pt x="180" y="118"/>
                    <a:pt x="180" y="121"/>
                  </a:cubicBezTo>
                  <a:cubicBezTo>
                    <a:pt x="180" y="124"/>
                    <a:pt x="183" y="125"/>
                    <a:pt x="187" y="124"/>
                  </a:cubicBezTo>
                  <a:cubicBezTo>
                    <a:pt x="191" y="123"/>
                    <a:pt x="191" y="120"/>
                    <a:pt x="195" y="122"/>
                  </a:cubicBezTo>
                  <a:cubicBezTo>
                    <a:pt x="198" y="124"/>
                    <a:pt x="200" y="124"/>
                    <a:pt x="204" y="127"/>
                  </a:cubicBezTo>
                  <a:cubicBezTo>
                    <a:pt x="207" y="130"/>
                    <a:pt x="208" y="129"/>
                    <a:pt x="209" y="135"/>
                  </a:cubicBezTo>
                  <a:cubicBezTo>
                    <a:pt x="210" y="141"/>
                    <a:pt x="213" y="139"/>
                    <a:pt x="214" y="145"/>
                  </a:cubicBezTo>
                  <a:cubicBezTo>
                    <a:pt x="216" y="151"/>
                    <a:pt x="216" y="150"/>
                    <a:pt x="216" y="154"/>
                  </a:cubicBezTo>
                  <a:cubicBezTo>
                    <a:pt x="216" y="158"/>
                    <a:pt x="214" y="159"/>
                    <a:pt x="212" y="161"/>
                  </a:cubicBezTo>
                  <a:cubicBezTo>
                    <a:pt x="210" y="163"/>
                    <a:pt x="210" y="165"/>
                    <a:pt x="207" y="167"/>
                  </a:cubicBezTo>
                  <a:cubicBezTo>
                    <a:pt x="203" y="169"/>
                    <a:pt x="199" y="171"/>
                    <a:pt x="199" y="174"/>
                  </a:cubicBezTo>
                  <a:cubicBezTo>
                    <a:pt x="198" y="177"/>
                    <a:pt x="203" y="178"/>
                    <a:pt x="202" y="179"/>
                  </a:cubicBezTo>
                  <a:cubicBezTo>
                    <a:pt x="200" y="181"/>
                    <a:pt x="207" y="179"/>
                    <a:pt x="205" y="176"/>
                  </a:cubicBezTo>
                  <a:cubicBezTo>
                    <a:pt x="203" y="172"/>
                    <a:pt x="207" y="169"/>
                    <a:pt x="208" y="169"/>
                  </a:cubicBezTo>
                  <a:cubicBezTo>
                    <a:pt x="209" y="169"/>
                    <a:pt x="219" y="171"/>
                    <a:pt x="220" y="168"/>
                  </a:cubicBezTo>
                  <a:cubicBezTo>
                    <a:pt x="222" y="164"/>
                    <a:pt x="221" y="159"/>
                    <a:pt x="227" y="161"/>
                  </a:cubicBezTo>
                  <a:cubicBezTo>
                    <a:pt x="233" y="162"/>
                    <a:pt x="230" y="161"/>
                    <a:pt x="234" y="160"/>
                  </a:cubicBezTo>
                  <a:cubicBezTo>
                    <a:pt x="238" y="160"/>
                    <a:pt x="243" y="161"/>
                    <a:pt x="246" y="163"/>
                  </a:cubicBezTo>
                  <a:cubicBezTo>
                    <a:pt x="248" y="165"/>
                    <a:pt x="255" y="161"/>
                    <a:pt x="257" y="159"/>
                  </a:cubicBezTo>
                  <a:cubicBezTo>
                    <a:pt x="258" y="158"/>
                    <a:pt x="263" y="158"/>
                    <a:pt x="264" y="160"/>
                  </a:cubicBezTo>
                  <a:cubicBezTo>
                    <a:pt x="265" y="161"/>
                    <a:pt x="271" y="160"/>
                    <a:pt x="272" y="159"/>
                  </a:cubicBezTo>
                  <a:cubicBezTo>
                    <a:pt x="274" y="158"/>
                    <a:pt x="287" y="168"/>
                    <a:pt x="285" y="171"/>
                  </a:cubicBezTo>
                  <a:cubicBezTo>
                    <a:pt x="283" y="174"/>
                    <a:pt x="275" y="180"/>
                    <a:pt x="272" y="184"/>
                  </a:cubicBezTo>
                  <a:cubicBezTo>
                    <a:pt x="268" y="187"/>
                    <a:pt x="263" y="188"/>
                    <a:pt x="264" y="191"/>
                  </a:cubicBezTo>
                  <a:cubicBezTo>
                    <a:pt x="266" y="195"/>
                    <a:pt x="268" y="200"/>
                    <a:pt x="269" y="203"/>
                  </a:cubicBezTo>
                  <a:cubicBezTo>
                    <a:pt x="271" y="205"/>
                    <a:pt x="274" y="212"/>
                    <a:pt x="273" y="217"/>
                  </a:cubicBezTo>
                  <a:cubicBezTo>
                    <a:pt x="271" y="222"/>
                    <a:pt x="274" y="223"/>
                    <a:pt x="275" y="228"/>
                  </a:cubicBezTo>
                  <a:cubicBezTo>
                    <a:pt x="275" y="230"/>
                    <a:pt x="275" y="231"/>
                    <a:pt x="275" y="232"/>
                  </a:cubicBezTo>
                  <a:cubicBezTo>
                    <a:pt x="271" y="237"/>
                    <a:pt x="271" y="237"/>
                    <a:pt x="271" y="237"/>
                  </a:cubicBezTo>
                  <a:cubicBezTo>
                    <a:pt x="264" y="239"/>
                    <a:pt x="264" y="239"/>
                    <a:pt x="264" y="239"/>
                  </a:cubicBezTo>
                  <a:cubicBezTo>
                    <a:pt x="260" y="235"/>
                    <a:pt x="260" y="235"/>
                    <a:pt x="260" y="235"/>
                  </a:cubicBezTo>
                  <a:cubicBezTo>
                    <a:pt x="254" y="236"/>
                    <a:pt x="254" y="236"/>
                    <a:pt x="254" y="236"/>
                  </a:cubicBezTo>
                  <a:cubicBezTo>
                    <a:pt x="251" y="254"/>
                    <a:pt x="251" y="254"/>
                    <a:pt x="251" y="254"/>
                  </a:cubicBezTo>
                  <a:cubicBezTo>
                    <a:pt x="245" y="262"/>
                    <a:pt x="245" y="262"/>
                    <a:pt x="245" y="262"/>
                  </a:cubicBezTo>
                  <a:cubicBezTo>
                    <a:pt x="249" y="267"/>
                    <a:pt x="249" y="267"/>
                    <a:pt x="249" y="267"/>
                  </a:cubicBezTo>
                  <a:cubicBezTo>
                    <a:pt x="241" y="284"/>
                    <a:pt x="241" y="284"/>
                    <a:pt x="241" y="284"/>
                  </a:cubicBezTo>
                  <a:cubicBezTo>
                    <a:pt x="236" y="286"/>
                    <a:pt x="236" y="286"/>
                    <a:pt x="236" y="286"/>
                  </a:cubicBezTo>
                  <a:cubicBezTo>
                    <a:pt x="233" y="283"/>
                    <a:pt x="233" y="283"/>
                    <a:pt x="233" y="283"/>
                  </a:cubicBezTo>
                  <a:cubicBezTo>
                    <a:pt x="224" y="289"/>
                    <a:pt x="224" y="289"/>
                    <a:pt x="224" y="289"/>
                  </a:cubicBezTo>
                  <a:cubicBezTo>
                    <a:pt x="220" y="290"/>
                    <a:pt x="220" y="290"/>
                    <a:pt x="220" y="290"/>
                  </a:cubicBezTo>
                  <a:cubicBezTo>
                    <a:pt x="213" y="297"/>
                    <a:pt x="213" y="297"/>
                    <a:pt x="213" y="297"/>
                  </a:cubicBezTo>
                  <a:cubicBezTo>
                    <a:pt x="207" y="289"/>
                    <a:pt x="207" y="289"/>
                    <a:pt x="207" y="289"/>
                  </a:cubicBezTo>
                  <a:cubicBezTo>
                    <a:pt x="202" y="277"/>
                    <a:pt x="202" y="277"/>
                    <a:pt x="202" y="277"/>
                  </a:cubicBezTo>
                  <a:cubicBezTo>
                    <a:pt x="190" y="281"/>
                    <a:pt x="190" y="281"/>
                    <a:pt x="190" y="281"/>
                  </a:cubicBezTo>
                  <a:cubicBezTo>
                    <a:pt x="178" y="280"/>
                    <a:pt x="178" y="280"/>
                    <a:pt x="178" y="280"/>
                  </a:cubicBezTo>
                  <a:cubicBezTo>
                    <a:pt x="175" y="288"/>
                    <a:pt x="175" y="288"/>
                    <a:pt x="175" y="288"/>
                  </a:cubicBezTo>
                  <a:cubicBezTo>
                    <a:pt x="162" y="291"/>
                    <a:pt x="162" y="291"/>
                    <a:pt x="162" y="291"/>
                  </a:cubicBezTo>
                  <a:cubicBezTo>
                    <a:pt x="161" y="298"/>
                    <a:pt x="161" y="298"/>
                    <a:pt x="161" y="298"/>
                  </a:cubicBezTo>
                  <a:cubicBezTo>
                    <a:pt x="158" y="307"/>
                    <a:pt x="158" y="307"/>
                    <a:pt x="158" y="307"/>
                  </a:cubicBezTo>
                  <a:cubicBezTo>
                    <a:pt x="149" y="308"/>
                    <a:pt x="149" y="308"/>
                    <a:pt x="149" y="308"/>
                  </a:cubicBezTo>
                  <a:cubicBezTo>
                    <a:pt x="144" y="312"/>
                    <a:pt x="144" y="312"/>
                    <a:pt x="144" y="312"/>
                  </a:cubicBezTo>
                  <a:cubicBezTo>
                    <a:pt x="149" y="314"/>
                    <a:pt x="149" y="314"/>
                    <a:pt x="149" y="314"/>
                  </a:cubicBezTo>
                  <a:cubicBezTo>
                    <a:pt x="140" y="321"/>
                    <a:pt x="140" y="321"/>
                    <a:pt x="140" y="321"/>
                  </a:cubicBezTo>
                  <a:cubicBezTo>
                    <a:pt x="136" y="326"/>
                    <a:pt x="136" y="326"/>
                    <a:pt x="136" y="326"/>
                  </a:cubicBezTo>
                  <a:cubicBezTo>
                    <a:pt x="135" y="336"/>
                    <a:pt x="135" y="336"/>
                    <a:pt x="135" y="336"/>
                  </a:cubicBezTo>
                  <a:cubicBezTo>
                    <a:pt x="135" y="335"/>
                    <a:pt x="135" y="335"/>
                    <a:pt x="135" y="335"/>
                  </a:cubicBezTo>
                  <a:cubicBezTo>
                    <a:pt x="124" y="349"/>
                    <a:pt x="124" y="349"/>
                    <a:pt x="124" y="349"/>
                  </a:cubicBezTo>
                  <a:cubicBezTo>
                    <a:pt x="113" y="347"/>
                    <a:pt x="113" y="347"/>
                    <a:pt x="113" y="347"/>
                  </a:cubicBezTo>
                  <a:cubicBezTo>
                    <a:pt x="109" y="359"/>
                    <a:pt x="109" y="359"/>
                    <a:pt x="109" y="359"/>
                  </a:cubicBezTo>
                  <a:cubicBezTo>
                    <a:pt x="91" y="357"/>
                    <a:pt x="91" y="357"/>
                    <a:pt x="91" y="357"/>
                  </a:cubicBezTo>
                  <a:cubicBezTo>
                    <a:pt x="87" y="362"/>
                    <a:pt x="87" y="362"/>
                    <a:pt x="87" y="362"/>
                  </a:cubicBezTo>
                  <a:cubicBezTo>
                    <a:pt x="80" y="363"/>
                    <a:pt x="80" y="363"/>
                    <a:pt x="80" y="363"/>
                  </a:cubicBezTo>
                  <a:cubicBezTo>
                    <a:pt x="70" y="352"/>
                    <a:pt x="70" y="352"/>
                    <a:pt x="70" y="352"/>
                  </a:cubicBezTo>
                  <a:cubicBezTo>
                    <a:pt x="61" y="356"/>
                    <a:pt x="61" y="356"/>
                    <a:pt x="61" y="356"/>
                  </a:cubicBezTo>
                  <a:cubicBezTo>
                    <a:pt x="65" y="361"/>
                    <a:pt x="65" y="361"/>
                    <a:pt x="65" y="361"/>
                  </a:cubicBezTo>
                  <a:cubicBezTo>
                    <a:pt x="59" y="354"/>
                    <a:pt x="59" y="354"/>
                    <a:pt x="59" y="354"/>
                  </a:cubicBezTo>
                  <a:cubicBezTo>
                    <a:pt x="49" y="345"/>
                    <a:pt x="49" y="345"/>
                    <a:pt x="49" y="345"/>
                  </a:cubicBezTo>
                  <a:cubicBezTo>
                    <a:pt x="39" y="346"/>
                    <a:pt x="39" y="346"/>
                    <a:pt x="39" y="346"/>
                  </a:cubicBezTo>
                  <a:cubicBezTo>
                    <a:pt x="26" y="346"/>
                    <a:pt x="26" y="346"/>
                    <a:pt x="26" y="346"/>
                  </a:cubicBezTo>
                  <a:cubicBezTo>
                    <a:pt x="26" y="338"/>
                    <a:pt x="26" y="338"/>
                    <a:pt x="26" y="338"/>
                  </a:cubicBezTo>
                  <a:cubicBezTo>
                    <a:pt x="19" y="330"/>
                    <a:pt x="19" y="330"/>
                    <a:pt x="19" y="330"/>
                  </a:cubicBezTo>
                  <a:cubicBezTo>
                    <a:pt x="20" y="322"/>
                    <a:pt x="20" y="322"/>
                    <a:pt x="20" y="322"/>
                  </a:cubicBezTo>
                  <a:cubicBezTo>
                    <a:pt x="22" y="317"/>
                    <a:pt x="22" y="317"/>
                    <a:pt x="22" y="317"/>
                  </a:cubicBezTo>
                  <a:cubicBezTo>
                    <a:pt x="26" y="308"/>
                    <a:pt x="26" y="308"/>
                    <a:pt x="26" y="308"/>
                  </a:cubicBezTo>
                  <a:cubicBezTo>
                    <a:pt x="26" y="301"/>
                    <a:pt x="26" y="301"/>
                    <a:pt x="26" y="301"/>
                  </a:cubicBezTo>
                  <a:cubicBezTo>
                    <a:pt x="37" y="291"/>
                    <a:pt x="37" y="291"/>
                    <a:pt x="37" y="291"/>
                  </a:cubicBezTo>
                  <a:cubicBezTo>
                    <a:pt x="30" y="282"/>
                    <a:pt x="30" y="282"/>
                    <a:pt x="30" y="282"/>
                  </a:cubicBezTo>
                  <a:cubicBezTo>
                    <a:pt x="25" y="278"/>
                    <a:pt x="25" y="278"/>
                    <a:pt x="25" y="278"/>
                  </a:cubicBezTo>
                  <a:cubicBezTo>
                    <a:pt x="12" y="271"/>
                    <a:pt x="12" y="271"/>
                    <a:pt x="12" y="271"/>
                  </a:cubicBezTo>
                  <a:cubicBezTo>
                    <a:pt x="0" y="264"/>
                    <a:pt x="0" y="264"/>
                    <a:pt x="0" y="264"/>
                  </a:cubicBezTo>
                  <a:close/>
                  <a:moveTo>
                    <a:pt x="30" y="60"/>
                  </a:moveTo>
                  <a:cubicBezTo>
                    <a:pt x="30" y="60"/>
                    <a:pt x="22" y="65"/>
                    <a:pt x="21" y="70"/>
                  </a:cubicBezTo>
                  <a:cubicBezTo>
                    <a:pt x="20" y="75"/>
                    <a:pt x="19" y="78"/>
                    <a:pt x="21" y="84"/>
                  </a:cubicBezTo>
                  <a:cubicBezTo>
                    <a:pt x="22" y="89"/>
                    <a:pt x="24" y="93"/>
                    <a:pt x="30" y="95"/>
                  </a:cubicBezTo>
                  <a:cubicBezTo>
                    <a:pt x="36" y="98"/>
                    <a:pt x="39" y="93"/>
                    <a:pt x="37" y="88"/>
                  </a:cubicBezTo>
                  <a:cubicBezTo>
                    <a:pt x="35" y="83"/>
                    <a:pt x="37" y="82"/>
                    <a:pt x="38" y="79"/>
                  </a:cubicBezTo>
                  <a:cubicBezTo>
                    <a:pt x="39" y="77"/>
                    <a:pt x="43" y="71"/>
                    <a:pt x="40" y="64"/>
                  </a:cubicBezTo>
                  <a:cubicBezTo>
                    <a:pt x="38" y="57"/>
                    <a:pt x="35" y="58"/>
                    <a:pt x="30" y="6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87" name="Freeform 90"/>
            <p:cNvSpPr>
              <a:spLocks noEditPoints="1"/>
            </p:cNvSpPr>
            <p:nvPr/>
          </p:nvSpPr>
          <p:spPr bwMode="auto">
            <a:xfrm>
              <a:off x="1806" y="2772"/>
              <a:ext cx="519" cy="323"/>
            </a:xfrm>
            <a:custGeom>
              <a:avLst/>
              <a:gdLst>
                <a:gd name="T0" fmla="*/ 0 w 249"/>
                <a:gd name="T1" fmla="*/ 63 h 155"/>
                <a:gd name="T2" fmla="*/ 12 w 249"/>
                <a:gd name="T3" fmla="*/ 38 h 155"/>
                <a:gd name="T4" fmla="*/ 31 w 249"/>
                <a:gd name="T5" fmla="*/ 4 h 155"/>
                <a:gd name="T6" fmla="*/ 53 w 249"/>
                <a:gd name="T7" fmla="*/ 21 h 155"/>
                <a:gd name="T8" fmla="*/ 46 w 249"/>
                <a:gd name="T9" fmla="*/ 46 h 155"/>
                <a:gd name="T10" fmla="*/ 25 w 249"/>
                <a:gd name="T11" fmla="*/ 50 h 155"/>
                <a:gd name="T12" fmla="*/ 30 w 249"/>
                <a:gd name="T13" fmla="*/ 70 h 155"/>
                <a:gd name="T14" fmla="*/ 57 w 249"/>
                <a:gd name="T15" fmla="*/ 59 h 155"/>
                <a:gd name="T16" fmla="*/ 83 w 249"/>
                <a:gd name="T17" fmla="*/ 61 h 155"/>
                <a:gd name="T18" fmla="*/ 116 w 249"/>
                <a:gd name="T19" fmla="*/ 67 h 155"/>
                <a:gd name="T20" fmla="*/ 136 w 249"/>
                <a:gd name="T21" fmla="*/ 61 h 155"/>
                <a:gd name="T22" fmla="*/ 127 w 249"/>
                <a:gd name="T23" fmla="*/ 74 h 155"/>
                <a:gd name="T24" fmla="*/ 133 w 249"/>
                <a:gd name="T25" fmla="*/ 84 h 155"/>
                <a:gd name="T26" fmla="*/ 156 w 249"/>
                <a:gd name="T27" fmla="*/ 83 h 155"/>
                <a:gd name="T28" fmla="*/ 175 w 249"/>
                <a:gd name="T29" fmla="*/ 85 h 155"/>
                <a:gd name="T30" fmla="*/ 182 w 249"/>
                <a:gd name="T31" fmla="*/ 95 h 155"/>
                <a:gd name="T32" fmla="*/ 188 w 249"/>
                <a:gd name="T33" fmla="*/ 97 h 155"/>
                <a:gd name="T34" fmla="*/ 202 w 249"/>
                <a:gd name="T35" fmla="*/ 88 h 155"/>
                <a:gd name="T36" fmla="*/ 198 w 249"/>
                <a:gd name="T37" fmla="*/ 64 h 155"/>
                <a:gd name="T38" fmla="*/ 203 w 249"/>
                <a:gd name="T39" fmla="*/ 45 h 155"/>
                <a:gd name="T40" fmla="*/ 213 w 249"/>
                <a:gd name="T41" fmla="*/ 71 h 155"/>
                <a:gd name="T42" fmla="*/ 238 w 249"/>
                <a:gd name="T43" fmla="*/ 87 h 155"/>
                <a:gd name="T44" fmla="*/ 249 w 249"/>
                <a:gd name="T45" fmla="*/ 105 h 155"/>
                <a:gd name="T46" fmla="*/ 248 w 249"/>
                <a:gd name="T47" fmla="*/ 121 h 155"/>
                <a:gd name="T48" fmla="*/ 246 w 249"/>
                <a:gd name="T49" fmla="*/ 132 h 155"/>
                <a:gd name="T50" fmla="*/ 230 w 249"/>
                <a:gd name="T51" fmla="*/ 134 h 155"/>
                <a:gd name="T52" fmla="*/ 220 w 249"/>
                <a:gd name="T53" fmla="*/ 142 h 155"/>
                <a:gd name="T54" fmla="*/ 201 w 249"/>
                <a:gd name="T55" fmla="*/ 151 h 155"/>
                <a:gd name="T56" fmla="*/ 181 w 249"/>
                <a:gd name="T57" fmla="*/ 152 h 155"/>
                <a:gd name="T58" fmla="*/ 149 w 249"/>
                <a:gd name="T59" fmla="*/ 136 h 155"/>
                <a:gd name="T60" fmla="*/ 130 w 249"/>
                <a:gd name="T61" fmla="*/ 127 h 155"/>
                <a:gd name="T62" fmla="*/ 107 w 249"/>
                <a:gd name="T63" fmla="*/ 113 h 155"/>
                <a:gd name="T64" fmla="*/ 93 w 249"/>
                <a:gd name="T65" fmla="*/ 104 h 155"/>
                <a:gd name="T66" fmla="*/ 77 w 249"/>
                <a:gd name="T67" fmla="*/ 107 h 155"/>
                <a:gd name="T68" fmla="*/ 32 w 249"/>
                <a:gd name="T69" fmla="*/ 100 h 155"/>
                <a:gd name="T70" fmla="*/ 24 w 249"/>
                <a:gd name="T71" fmla="*/ 105 h 155"/>
                <a:gd name="T72" fmla="*/ 15 w 249"/>
                <a:gd name="T73" fmla="*/ 92 h 155"/>
                <a:gd name="T74" fmla="*/ 5 w 249"/>
                <a:gd name="T75" fmla="*/ 77 h 155"/>
                <a:gd name="T76" fmla="*/ 89 w 249"/>
                <a:gd name="T77" fmla="*/ 22 h 155"/>
                <a:gd name="T78" fmla="*/ 97 w 249"/>
                <a:gd name="T79" fmla="*/ 37 h 155"/>
                <a:gd name="T80" fmla="*/ 95 w 249"/>
                <a:gd name="T81" fmla="*/ 1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9" h="155">
                  <a:moveTo>
                    <a:pt x="0" y="63"/>
                  </a:moveTo>
                  <a:cubicBezTo>
                    <a:pt x="0" y="63"/>
                    <a:pt x="0" y="63"/>
                    <a:pt x="0" y="63"/>
                  </a:cubicBezTo>
                  <a:cubicBezTo>
                    <a:pt x="4" y="59"/>
                    <a:pt x="11" y="55"/>
                    <a:pt x="10" y="50"/>
                  </a:cubicBezTo>
                  <a:cubicBezTo>
                    <a:pt x="10" y="46"/>
                    <a:pt x="8" y="43"/>
                    <a:pt x="12" y="38"/>
                  </a:cubicBezTo>
                  <a:cubicBezTo>
                    <a:pt x="16" y="34"/>
                    <a:pt x="31" y="26"/>
                    <a:pt x="32" y="23"/>
                  </a:cubicBezTo>
                  <a:cubicBezTo>
                    <a:pt x="34" y="19"/>
                    <a:pt x="32" y="5"/>
                    <a:pt x="31" y="4"/>
                  </a:cubicBezTo>
                  <a:cubicBezTo>
                    <a:pt x="30" y="4"/>
                    <a:pt x="34" y="0"/>
                    <a:pt x="39" y="8"/>
                  </a:cubicBezTo>
                  <a:cubicBezTo>
                    <a:pt x="43" y="16"/>
                    <a:pt x="48" y="18"/>
                    <a:pt x="53" y="21"/>
                  </a:cubicBezTo>
                  <a:cubicBezTo>
                    <a:pt x="58" y="23"/>
                    <a:pt x="55" y="32"/>
                    <a:pt x="52" y="38"/>
                  </a:cubicBezTo>
                  <a:cubicBezTo>
                    <a:pt x="50" y="45"/>
                    <a:pt x="50" y="48"/>
                    <a:pt x="46" y="46"/>
                  </a:cubicBezTo>
                  <a:cubicBezTo>
                    <a:pt x="41" y="43"/>
                    <a:pt x="33" y="42"/>
                    <a:pt x="30" y="43"/>
                  </a:cubicBezTo>
                  <a:cubicBezTo>
                    <a:pt x="26" y="45"/>
                    <a:pt x="23" y="46"/>
                    <a:pt x="25" y="50"/>
                  </a:cubicBezTo>
                  <a:cubicBezTo>
                    <a:pt x="26" y="53"/>
                    <a:pt x="27" y="56"/>
                    <a:pt x="25" y="59"/>
                  </a:cubicBezTo>
                  <a:cubicBezTo>
                    <a:pt x="23" y="63"/>
                    <a:pt x="26" y="68"/>
                    <a:pt x="30" y="70"/>
                  </a:cubicBezTo>
                  <a:cubicBezTo>
                    <a:pt x="33" y="72"/>
                    <a:pt x="44" y="73"/>
                    <a:pt x="46" y="70"/>
                  </a:cubicBezTo>
                  <a:cubicBezTo>
                    <a:pt x="48" y="67"/>
                    <a:pt x="53" y="56"/>
                    <a:pt x="57" y="59"/>
                  </a:cubicBezTo>
                  <a:cubicBezTo>
                    <a:pt x="61" y="62"/>
                    <a:pt x="65" y="65"/>
                    <a:pt x="68" y="62"/>
                  </a:cubicBezTo>
                  <a:cubicBezTo>
                    <a:pt x="71" y="59"/>
                    <a:pt x="78" y="64"/>
                    <a:pt x="83" y="61"/>
                  </a:cubicBezTo>
                  <a:cubicBezTo>
                    <a:pt x="89" y="58"/>
                    <a:pt x="97" y="56"/>
                    <a:pt x="104" y="61"/>
                  </a:cubicBezTo>
                  <a:cubicBezTo>
                    <a:pt x="110" y="65"/>
                    <a:pt x="113" y="72"/>
                    <a:pt x="116" y="67"/>
                  </a:cubicBezTo>
                  <a:cubicBezTo>
                    <a:pt x="118" y="61"/>
                    <a:pt x="120" y="60"/>
                    <a:pt x="123" y="59"/>
                  </a:cubicBezTo>
                  <a:cubicBezTo>
                    <a:pt x="125" y="58"/>
                    <a:pt x="135" y="59"/>
                    <a:pt x="136" y="61"/>
                  </a:cubicBezTo>
                  <a:cubicBezTo>
                    <a:pt x="137" y="63"/>
                    <a:pt x="134" y="65"/>
                    <a:pt x="132" y="67"/>
                  </a:cubicBezTo>
                  <a:cubicBezTo>
                    <a:pt x="130" y="70"/>
                    <a:pt x="128" y="72"/>
                    <a:pt x="127" y="74"/>
                  </a:cubicBezTo>
                  <a:cubicBezTo>
                    <a:pt x="127" y="76"/>
                    <a:pt x="122" y="74"/>
                    <a:pt x="123" y="76"/>
                  </a:cubicBezTo>
                  <a:cubicBezTo>
                    <a:pt x="124" y="78"/>
                    <a:pt x="129" y="87"/>
                    <a:pt x="133" y="84"/>
                  </a:cubicBezTo>
                  <a:cubicBezTo>
                    <a:pt x="138" y="81"/>
                    <a:pt x="138" y="79"/>
                    <a:pt x="144" y="79"/>
                  </a:cubicBezTo>
                  <a:cubicBezTo>
                    <a:pt x="151" y="79"/>
                    <a:pt x="154" y="80"/>
                    <a:pt x="156" y="83"/>
                  </a:cubicBezTo>
                  <a:cubicBezTo>
                    <a:pt x="157" y="86"/>
                    <a:pt x="159" y="90"/>
                    <a:pt x="163" y="88"/>
                  </a:cubicBezTo>
                  <a:cubicBezTo>
                    <a:pt x="167" y="86"/>
                    <a:pt x="172" y="86"/>
                    <a:pt x="175" y="85"/>
                  </a:cubicBezTo>
                  <a:cubicBezTo>
                    <a:pt x="177" y="84"/>
                    <a:pt x="178" y="81"/>
                    <a:pt x="183" y="84"/>
                  </a:cubicBezTo>
                  <a:cubicBezTo>
                    <a:pt x="188" y="88"/>
                    <a:pt x="185" y="91"/>
                    <a:pt x="182" y="95"/>
                  </a:cubicBezTo>
                  <a:cubicBezTo>
                    <a:pt x="178" y="98"/>
                    <a:pt x="180" y="102"/>
                    <a:pt x="182" y="104"/>
                  </a:cubicBezTo>
                  <a:cubicBezTo>
                    <a:pt x="184" y="105"/>
                    <a:pt x="188" y="100"/>
                    <a:pt x="188" y="97"/>
                  </a:cubicBezTo>
                  <a:cubicBezTo>
                    <a:pt x="187" y="94"/>
                    <a:pt x="195" y="96"/>
                    <a:pt x="197" y="98"/>
                  </a:cubicBezTo>
                  <a:cubicBezTo>
                    <a:pt x="200" y="100"/>
                    <a:pt x="204" y="92"/>
                    <a:pt x="202" y="88"/>
                  </a:cubicBezTo>
                  <a:cubicBezTo>
                    <a:pt x="200" y="83"/>
                    <a:pt x="202" y="78"/>
                    <a:pt x="203" y="75"/>
                  </a:cubicBezTo>
                  <a:cubicBezTo>
                    <a:pt x="204" y="71"/>
                    <a:pt x="202" y="68"/>
                    <a:pt x="198" y="64"/>
                  </a:cubicBezTo>
                  <a:cubicBezTo>
                    <a:pt x="195" y="61"/>
                    <a:pt x="191" y="58"/>
                    <a:pt x="193" y="52"/>
                  </a:cubicBezTo>
                  <a:cubicBezTo>
                    <a:pt x="195" y="47"/>
                    <a:pt x="200" y="40"/>
                    <a:pt x="203" y="45"/>
                  </a:cubicBezTo>
                  <a:cubicBezTo>
                    <a:pt x="206" y="50"/>
                    <a:pt x="210" y="61"/>
                    <a:pt x="210" y="64"/>
                  </a:cubicBezTo>
                  <a:cubicBezTo>
                    <a:pt x="209" y="68"/>
                    <a:pt x="210" y="72"/>
                    <a:pt x="213" y="71"/>
                  </a:cubicBezTo>
                  <a:cubicBezTo>
                    <a:pt x="216" y="71"/>
                    <a:pt x="220" y="74"/>
                    <a:pt x="223" y="77"/>
                  </a:cubicBezTo>
                  <a:cubicBezTo>
                    <a:pt x="225" y="80"/>
                    <a:pt x="232" y="79"/>
                    <a:pt x="238" y="87"/>
                  </a:cubicBezTo>
                  <a:cubicBezTo>
                    <a:pt x="244" y="94"/>
                    <a:pt x="243" y="96"/>
                    <a:pt x="247" y="102"/>
                  </a:cubicBezTo>
                  <a:cubicBezTo>
                    <a:pt x="247" y="103"/>
                    <a:pt x="248" y="104"/>
                    <a:pt x="249" y="105"/>
                  </a:cubicBezTo>
                  <a:cubicBezTo>
                    <a:pt x="241" y="116"/>
                    <a:pt x="241" y="116"/>
                    <a:pt x="241" y="116"/>
                  </a:cubicBezTo>
                  <a:cubicBezTo>
                    <a:pt x="248" y="121"/>
                    <a:pt x="248" y="121"/>
                    <a:pt x="248" y="121"/>
                  </a:cubicBezTo>
                  <a:cubicBezTo>
                    <a:pt x="247" y="131"/>
                    <a:pt x="247" y="131"/>
                    <a:pt x="247" y="131"/>
                  </a:cubicBezTo>
                  <a:cubicBezTo>
                    <a:pt x="246" y="132"/>
                    <a:pt x="246" y="132"/>
                    <a:pt x="246" y="132"/>
                  </a:cubicBezTo>
                  <a:cubicBezTo>
                    <a:pt x="238" y="128"/>
                    <a:pt x="238" y="128"/>
                    <a:pt x="238" y="128"/>
                  </a:cubicBezTo>
                  <a:cubicBezTo>
                    <a:pt x="230" y="134"/>
                    <a:pt x="230" y="134"/>
                    <a:pt x="230" y="134"/>
                  </a:cubicBezTo>
                  <a:cubicBezTo>
                    <a:pt x="223" y="135"/>
                    <a:pt x="223" y="135"/>
                    <a:pt x="223" y="135"/>
                  </a:cubicBezTo>
                  <a:cubicBezTo>
                    <a:pt x="220" y="142"/>
                    <a:pt x="220" y="142"/>
                    <a:pt x="220" y="142"/>
                  </a:cubicBezTo>
                  <a:cubicBezTo>
                    <a:pt x="210" y="140"/>
                    <a:pt x="210" y="140"/>
                    <a:pt x="210" y="140"/>
                  </a:cubicBezTo>
                  <a:cubicBezTo>
                    <a:pt x="201" y="151"/>
                    <a:pt x="201" y="151"/>
                    <a:pt x="201" y="151"/>
                  </a:cubicBezTo>
                  <a:cubicBezTo>
                    <a:pt x="185" y="155"/>
                    <a:pt x="185" y="155"/>
                    <a:pt x="185" y="155"/>
                  </a:cubicBezTo>
                  <a:cubicBezTo>
                    <a:pt x="181" y="152"/>
                    <a:pt x="181" y="152"/>
                    <a:pt x="181" y="152"/>
                  </a:cubicBezTo>
                  <a:cubicBezTo>
                    <a:pt x="172" y="152"/>
                    <a:pt x="172" y="152"/>
                    <a:pt x="172" y="152"/>
                  </a:cubicBezTo>
                  <a:cubicBezTo>
                    <a:pt x="149" y="136"/>
                    <a:pt x="149" y="136"/>
                    <a:pt x="149" y="136"/>
                  </a:cubicBezTo>
                  <a:cubicBezTo>
                    <a:pt x="136" y="134"/>
                    <a:pt x="136" y="134"/>
                    <a:pt x="136" y="134"/>
                  </a:cubicBezTo>
                  <a:cubicBezTo>
                    <a:pt x="130" y="127"/>
                    <a:pt x="130" y="127"/>
                    <a:pt x="130" y="127"/>
                  </a:cubicBezTo>
                  <a:cubicBezTo>
                    <a:pt x="122" y="124"/>
                    <a:pt x="122" y="124"/>
                    <a:pt x="122" y="124"/>
                  </a:cubicBezTo>
                  <a:cubicBezTo>
                    <a:pt x="107" y="113"/>
                    <a:pt x="107" y="113"/>
                    <a:pt x="107" y="113"/>
                  </a:cubicBezTo>
                  <a:cubicBezTo>
                    <a:pt x="99" y="111"/>
                    <a:pt x="99" y="111"/>
                    <a:pt x="99" y="111"/>
                  </a:cubicBezTo>
                  <a:cubicBezTo>
                    <a:pt x="93" y="104"/>
                    <a:pt x="93" y="104"/>
                    <a:pt x="93" y="104"/>
                  </a:cubicBezTo>
                  <a:cubicBezTo>
                    <a:pt x="80" y="103"/>
                    <a:pt x="80" y="103"/>
                    <a:pt x="80" y="103"/>
                  </a:cubicBezTo>
                  <a:cubicBezTo>
                    <a:pt x="77" y="107"/>
                    <a:pt x="77" y="107"/>
                    <a:pt x="77" y="107"/>
                  </a:cubicBezTo>
                  <a:cubicBezTo>
                    <a:pt x="41" y="106"/>
                    <a:pt x="41" y="106"/>
                    <a:pt x="41" y="106"/>
                  </a:cubicBezTo>
                  <a:cubicBezTo>
                    <a:pt x="32" y="100"/>
                    <a:pt x="32" y="100"/>
                    <a:pt x="32" y="100"/>
                  </a:cubicBezTo>
                  <a:cubicBezTo>
                    <a:pt x="30" y="105"/>
                    <a:pt x="30" y="105"/>
                    <a:pt x="30" y="105"/>
                  </a:cubicBezTo>
                  <a:cubicBezTo>
                    <a:pt x="24" y="105"/>
                    <a:pt x="24" y="105"/>
                    <a:pt x="24" y="105"/>
                  </a:cubicBezTo>
                  <a:cubicBezTo>
                    <a:pt x="16" y="98"/>
                    <a:pt x="16" y="98"/>
                    <a:pt x="16" y="98"/>
                  </a:cubicBezTo>
                  <a:cubicBezTo>
                    <a:pt x="15" y="92"/>
                    <a:pt x="15" y="92"/>
                    <a:pt x="15" y="92"/>
                  </a:cubicBezTo>
                  <a:cubicBezTo>
                    <a:pt x="6" y="83"/>
                    <a:pt x="6" y="83"/>
                    <a:pt x="6" y="83"/>
                  </a:cubicBezTo>
                  <a:cubicBezTo>
                    <a:pt x="5" y="77"/>
                    <a:pt x="5" y="77"/>
                    <a:pt x="5" y="77"/>
                  </a:cubicBezTo>
                  <a:cubicBezTo>
                    <a:pt x="0" y="63"/>
                    <a:pt x="0" y="63"/>
                    <a:pt x="0" y="63"/>
                  </a:cubicBezTo>
                  <a:close/>
                  <a:moveTo>
                    <a:pt x="89" y="22"/>
                  </a:moveTo>
                  <a:cubicBezTo>
                    <a:pt x="82" y="27"/>
                    <a:pt x="82" y="27"/>
                    <a:pt x="82" y="33"/>
                  </a:cubicBezTo>
                  <a:cubicBezTo>
                    <a:pt x="82" y="39"/>
                    <a:pt x="89" y="38"/>
                    <a:pt x="97" y="37"/>
                  </a:cubicBezTo>
                  <a:cubicBezTo>
                    <a:pt x="104" y="36"/>
                    <a:pt x="106" y="31"/>
                    <a:pt x="105" y="28"/>
                  </a:cubicBezTo>
                  <a:cubicBezTo>
                    <a:pt x="104" y="24"/>
                    <a:pt x="100" y="19"/>
                    <a:pt x="95" y="19"/>
                  </a:cubicBezTo>
                  <a:cubicBezTo>
                    <a:pt x="91" y="19"/>
                    <a:pt x="89" y="22"/>
                    <a:pt x="89" y="2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88" name="Freeform 91"/>
            <p:cNvSpPr>
              <a:spLocks noEditPoints="1"/>
            </p:cNvSpPr>
            <p:nvPr/>
          </p:nvSpPr>
          <p:spPr bwMode="auto">
            <a:xfrm>
              <a:off x="2158" y="2757"/>
              <a:ext cx="611" cy="763"/>
            </a:xfrm>
            <a:custGeom>
              <a:avLst/>
              <a:gdLst>
                <a:gd name="T0" fmla="*/ 104 w 293"/>
                <a:gd name="T1" fmla="*/ 148 h 366"/>
                <a:gd name="T2" fmla="*/ 101 w 293"/>
                <a:gd name="T3" fmla="*/ 100 h 366"/>
                <a:gd name="T4" fmla="*/ 119 w 293"/>
                <a:gd name="T5" fmla="*/ 58 h 366"/>
                <a:gd name="T6" fmla="*/ 172 w 293"/>
                <a:gd name="T7" fmla="*/ 22 h 366"/>
                <a:gd name="T8" fmla="*/ 171 w 293"/>
                <a:gd name="T9" fmla="*/ 80 h 366"/>
                <a:gd name="T10" fmla="*/ 158 w 293"/>
                <a:gd name="T11" fmla="*/ 150 h 366"/>
                <a:gd name="T12" fmla="*/ 135 w 293"/>
                <a:gd name="T13" fmla="*/ 192 h 366"/>
                <a:gd name="T14" fmla="*/ 102 w 293"/>
                <a:gd name="T15" fmla="*/ 208 h 366"/>
                <a:gd name="T16" fmla="*/ 137 w 293"/>
                <a:gd name="T17" fmla="*/ 212 h 366"/>
                <a:gd name="T18" fmla="*/ 172 w 293"/>
                <a:gd name="T19" fmla="*/ 159 h 366"/>
                <a:gd name="T20" fmla="*/ 201 w 293"/>
                <a:gd name="T21" fmla="*/ 173 h 366"/>
                <a:gd name="T22" fmla="*/ 199 w 293"/>
                <a:gd name="T23" fmla="*/ 188 h 366"/>
                <a:gd name="T24" fmla="*/ 195 w 293"/>
                <a:gd name="T25" fmla="*/ 146 h 366"/>
                <a:gd name="T26" fmla="*/ 167 w 293"/>
                <a:gd name="T27" fmla="*/ 123 h 366"/>
                <a:gd name="T28" fmla="*/ 181 w 293"/>
                <a:gd name="T29" fmla="*/ 65 h 366"/>
                <a:gd name="T30" fmla="*/ 208 w 293"/>
                <a:gd name="T31" fmla="*/ 41 h 366"/>
                <a:gd name="T32" fmla="*/ 216 w 293"/>
                <a:gd name="T33" fmla="*/ 87 h 366"/>
                <a:gd name="T34" fmla="*/ 209 w 293"/>
                <a:gd name="T35" fmla="*/ 62 h 366"/>
                <a:gd name="T36" fmla="*/ 233 w 293"/>
                <a:gd name="T37" fmla="*/ 54 h 366"/>
                <a:gd name="T38" fmla="*/ 246 w 293"/>
                <a:gd name="T39" fmla="*/ 81 h 366"/>
                <a:gd name="T40" fmla="*/ 248 w 293"/>
                <a:gd name="T41" fmla="*/ 98 h 366"/>
                <a:gd name="T42" fmla="*/ 227 w 293"/>
                <a:gd name="T43" fmla="*/ 138 h 366"/>
                <a:gd name="T44" fmla="*/ 245 w 293"/>
                <a:gd name="T45" fmla="*/ 156 h 366"/>
                <a:gd name="T46" fmla="*/ 258 w 293"/>
                <a:gd name="T47" fmla="*/ 156 h 366"/>
                <a:gd name="T48" fmla="*/ 260 w 293"/>
                <a:gd name="T49" fmla="*/ 176 h 366"/>
                <a:gd name="T50" fmla="*/ 251 w 293"/>
                <a:gd name="T51" fmla="*/ 203 h 366"/>
                <a:gd name="T52" fmla="*/ 255 w 293"/>
                <a:gd name="T53" fmla="*/ 224 h 366"/>
                <a:gd name="T54" fmla="*/ 263 w 293"/>
                <a:gd name="T55" fmla="*/ 243 h 366"/>
                <a:gd name="T56" fmla="*/ 268 w 293"/>
                <a:gd name="T57" fmla="*/ 260 h 366"/>
                <a:gd name="T58" fmla="*/ 274 w 293"/>
                <a:gd name="T59" fmla="*/ 289 h 366"/>
                <a:gd name="T60" fmla="*/ 290 w 293"/>
                <a:gd name="T61" fmla="*/ 305 h 366"/>
                <a:gd name="T62" fmla="*/ 284 w 293"/>
                <a:gd name="T63" fmla="*/ 335 h 366"/>
                <a:gd name="T64" fmla="*/ 268 w 293"/>
                <a:gd name="T65" fmla="*/ 366 h 366"/>
                <a:gd name="T66" fmla="*/ 245 w 293"/>
                <a:gd name="T67" fmla="*/ 352 h 366"/>
                <a:gd name="T68" fmla="*/ 224 w 293"/>
                <a:gd name="T69" fmla="*/ 336 h 366"/>
                <a:gd name="T70" fmla="*/ 171 w 293"/>
                <a:gd name="T71" fmla="*/ 340 h 366"/>
                <a:gd name="T72" fmla="*/ 150 w 293"/>
                <a:gd name="T73" fmla="*/ 326 h 366"/>
                <a:gd name="T74" fmla="*/ 127 w 293"/>
                <a:gd name="T75" fmla="*/ 319 h 366"/>
                <a:gd name="T76" fmla="*/ 104 w 293"/>
                <a:gd name="T77" fmla="*/ 298 h 366"/>
                <a:gd name="T78" fmla="*/ 79 w 293"/>
                <a:gd name="T79" fmla="*/ 267 h 366"/>
                <a:gd name="T80" fmla="*/ 56 w 293"/>
                <a:gd name="T81" fmla="*/ 272 h 366"/>
                <a:gd name="T82" fmla="*/ 31 w 293"/>
                <a:gd name="T83" fmla="*/ 251 h 366"/>
                <a:gd name="T84" fmla="*/ 9 w 293"/>
                <a:gd name="T85" fmla="*/ 216 h 366"/>
                <a:gd name="T86" fmla="*/ 35 w 293"/>
                <a:gd name="T87" fmla="*/ 183 h 366"/>
                <a:gd name="T88" fmla="*/ 67 w 293"/>
                <a:gd name="T89" fmla="*/ 169 h 366"/>
                <a:gd name="T90" fmla="*/ 70 w 293"/>
                <a:gd name="T91" fmla="*/ 150 h 366"/>
                <a:gd name="T92" fmla="*/ 72 w 293"/>
                <a:gd name="T93" fmla="*/ 123 h 366"/>
                <a:gd name="T94" fmla="*/ 178 w 293"/>
                <a:gd name="T95" fmla="*/ 1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3" h="366">
                  <a:moveTo>
                    <a:pt x="80" y="112"/>
                  </a:moveTo>
                  <a:cubicBezTo>
                    <a:pt x="83" y="116"/>
                    <a:pt x="87" y="117"/>
                    <a:pt x="90" y="122"/>
                  </a:cubicBezTo>
                  <a:cubicBezTo>
                    <a:pt x="94" y="128"/>
                    <a:pt x="97" y="131"/>
                    <a:pt x="98" y="138"/>
                  </a:cubicBezTo>
                  <a:cubicBezTo>
                    <a:pt x="100" y="145"/>
                    <a:pt x="102" y="152"/>
                    <a:pt x="104" y="148"/>
                  </a:cubicBezTo>
                  <a:cubicBezTo>
                    <a:pt x="107" y="144"/>
                    <a:pt x="113" y="141"/>
                    <a:pt x="112" y="135"/>
                  </a:cubicBezTo>
                  <a:cubicBezTo>
                    <a:pt x="111" y="130"/>
                    <a:pt x="111" y="119"/>
                    <a:pt x="111" y="115"/>
                  </a:cubicBezTo>
                  <a:cubicBezTo>
                    <a:pt x="112" y="111"/>
                    <a:pt x="108" y="105"/>
                    <a:pt x="104" y="106"/>
                  </a:cubicBezTo>
                  <a:cubicBezTo>
                    <a:pt x="101" y="107"/>
                    <a:pt x="97" y="104"/>
                    <a:pt x="101" y="100"/>
                  </a:cubicBezTo>
                  <a:cubicBezTo>
                    <a:pt x="105" y="96"/>
                    <a:pt x="110" y="96"/>
                    <a:pt x="110" y="92"/>
                  </a:cubicBezTo>
                  <a:cubicBezTo>
                    <a:pt x="111" y="87"/>
                    <a:pt x="112" y="82"/>
                    <a:pt x="114" y="79"/>
                  </a:cubicBezTo>
                  <a:cubicBezTo>
                    <a:pt x="116" y="77"/>
                    <a:pt x="109" y="77"/>
                    <a:pt x="110" y="70"/>
                  </a:cubicBezTo>
                  <a:cubicBezTo>
                    <a:pt x="111" y="63"/>
                    <a:pt x="113" y="59"/>
                    <a:pt x="119" y="58"/>
                  </a:cubicBezTo>
                  <a:cubicBezTo>
                    <a:pt x="126" y="57"/>
                    <a:pt x="130" y="55"/>
                    <a:pt x="133" y="51"/>
                  </a:cubicBezTo>
                  <a:cubicBezTo>
                    <a:pt x="135" y="47"/>
                    <a:pt x="149" y="31"/>
                    <a:pt x="151" y="24"/>
                  </a:cubicBezTo>
                  <a:cubicBezTo>
                    <a:pt x="153" y="18"/>
                    <a:pt x="155" y="13"/>
                    <a:pt x="158" y="17"/>
                  </a:cubicBezTo>
                  <a:cubicBezTo>
                    <a:pt x="162" y="21"/>
                    <a:pt x="167" y="22"/>
                    <a:pt x="172" y="22"/>
                  </a:cubicBezTo>
                  <a:cubicBezTo>
                    <a:pt x="177" y="22"/>
                    <a:pt x="183" y="29"/>
                    <a:pt x="184" y="33"/>
                  </a:cubicBezTo>
                  <a:cubicBezTo>
                    <a:pt x="184" y="38"/>
                    <a:pt x="182" y="45"/>
                    <a:pt x="179" y="50"/>
                  </a:cubicBezTo>
                  <a:cubicBezTo>
                    <a:pt x="176" y="55"/>
                    <a:pt x="165" y="64"/>
                    <a:pt x="166" y="68"/>
                  </a:cubicBezTo>
                  <a:cubicBezTo>
                    <a:pt x="166" y="73"/>
                    <a:pt x="171" y="75"/>
                    <a:pt x="171" y="80"/>
                  </a:cubicBezTo>
                  <a:cubicBezTo>
                    <a:pt x="171" y="85"/>
                    <a:pt x="167" y="99"/>
                    <a:pt x="164" y="103"/>
                  </a:cubicBezTo>
                  <a:cubicBezTo>
                    <a:pt x="160" y="107"/>
                    <a:pt x="161" y="114"/>
                    <a:pt x="160" y="120"/>
                  </a:cubicBezTo>
                  <a:cubicBezTo>
                    <a:pt x="159" y="125"/>
                    <a:pt x="153" y="134"/>
                    <a:pt x="153" y="135"/>
                  </a:cubicBezTo>
                  <a:cubicBezTo>
                    <a:pt x="153" y="137"/>
                    <a:pt x="156" y="147"/>
                    <a:pt x="158" y="150"/>
                  </a:cubicBezTo>
                  <a:cubicBezTo>
                    <a:pt x="159" y="152"/>
                    <a:pt x="161" y="161"/>
                    <a:pt x="158" y="162"/>
                  </a:cubicBezTo>
                  <a:cubicBezTo>
                    <a:pt x="154" y="164"/>
                    <a:pt x="154" y="168"/>
                    <a:pt x="153" y="174"/>
                  </a:cubicBezTo>
                  <a:cubicBezTo>
                    <a:pt x="153" y="181"/>
                    <a:pt x="146" y="182"/>
                    <a:pt x="144" y="184"/>
                  </a:cubicBezTo>
                  <a:cubicBezTo>
                    <a:pt x="141" y="186"/>
                    <a:pt x="139" y="187"/>
                    <a:pt x="135" y="192"/>
                  </a:cubicBezTo>
                  <a:cubicBezTo>
                    <a:pt x="130" y="197"/>
                    <a:pt x="121" y="201"/>
                    <a:pt x="117" y="201"/>
                  </a:cubicBezTo>
                  <a:cubicBezTo>
                    <a:pt x="112" y="201"/>
                    <a:pt x="111" y="202"/>
                    <a:pt x="106" y="198"/>
                  </a:cubicBezTo>
                  <a:cubicBezTo>
                    <a:pt x="101" y="195"/>
                    <a:pt x="99" y="193"/>
                    <a:pt x="96" y="199"/>
                  </a:cubicBezTo>
                  <a:cubicBezTo>
                    <a:pt x="94" y="205"/>
                    <a:pt x="99" y="205"/>
                    <a:pt x="102" y="208"/>
                  </a:cubicBezTo>
                  <a:cubicBezTo>
                    <a:pt x="104" y="212"/>
                    <a:pt x="109" y="212"/>
                    <a:pt x="110" y="214"/>
                  </a:cubicBezTo>
                  <a:cubicBezTo>
                    <a:pt x="111" y="217"/>
                    <a:pt x="117" y="213"/>
                    <a:pt x="119" y="216"/>
                  </a:cubicBezTo>
                  <a:cubicBezTo>
                    <a:pt x="121" y="220"/>
                    <a:pt x="125" y="223"/>
                    <a:pt x="129" y="219"/>
                  </a:cubicBezTo>
                  <a:cubicBezTo>
                    <a:pt x="133" y="216"/>
                    <a:pt x="133" y="212"/>
                    <a:pt x="137" y="212"/>
                  </a:cubicBezTo>
                  <a:cubicBezTo>
                    <a:pt x="141" y="212"/>
                    <a:pt x="155" y="206"/>
                    <a:pt x="156" y="201"/>
                  </a:cubicBezTo>
                  <a:cubicBezTo>
                    <a:pt x="156" y="196"/>
                    <a:pt x="160" y="193"/>
                    <a:pt x="164" y="190"/>
                  </a:cubicBezTo>
                  <a:cubicBezTo>
                    <a:pt x="168" y="187"/>
                    <a:pt x="168" y="183"/>
                    <a:pt x="170" y="178"/>
                  </a:cubicBezTo>
                  <a:cubicBezTo>
                    <a:pt x="172" y="173"/>
                    <a:pt x="172" y="163"/>
                    <a:pt x="172" y="159"/>
                  </a:cubicBezTo>
                  <a:cubicBezTo>
                    <a:pt x="173" y="155"/>
                    <a:pt x="180" y="153"/>
                    <a:pt x="183" y="153"/>
                  </a:cubicBezTo>
                  <a:cubicBezTo>
                    <a:pt x="185" y="153"/>
                    <a:pt x="194" y="150"/>
                    <a:pt x="195" y="154"/>
                  </a:cubicBezTo>
                  <a:cubicBezTo>
                    <a:pt x="197" y="158"/>
                    <a:pt x="198" y="161"/>
                    <a:pt x="199" y="164"/>
                  </a:cubicBezTo>
                  <a:cubicBezTo>
                    <a:pt x="201" y="166"/>
                    <a:pt x="203" y="169"/>
                    <a:pt x="201" y="173"/>
                  </a:cubicBezTo>
                  <a:cubicBezTo>
                    <a:pt x="200" y="176"/>
                    <a:pt x="196" y="182"/>
                    <a:pt x="196" y="187"/>
                  </a:cubicBezTo>
                  <a:cubicBezTo>
                    <a:pt x="196" y="193"/>
                    <a:pt x="196" y="197"/>
                    <a:pt x="204" y="198"/>
                  </a:cubicBezTo>
                  <a:cubicBezTo>
                    <a:pt x="212" y="200"/>
                    <a:pt x="216" y="198"/>
                    <a:pt x="214" y="195"/>
                  </a:cubicBezTo>
                  <a:cubicBezTo>
                    <a:pt x="211" y="193"/>
                    <a:pt x="198" y="194"/>
                    <a:pt x="199" y="188"/>
                  </a:cubicBezTo>
                  <a:cubicBezTo>
                    <a:pt x="201" y="181"/>
                    <a:pt x="202" y="180"/>
                    <a:pt x="206" y="179"/>
                  </a:cubicBezTo>
                  <a:cubicBezTo>
                    <a:pt x="211" y="178"/>
                    <a:pt x="210" y="174"/>
                    <a:pt x="209" y="170"/>
                  </a:cubicBezTo>
                  <a:cubicBezTo>
                    <a:pt x="209" y="166"/>
                    <a:pt x="208" y="159"/>
                    <a:pt x="209" y="157"/>
                  </a:cubicBezTo>
                  <a:cubicBezTo>
                    <a:pt x="210" y="154"/>
                    <a:pt x="199" y="150"/>
                    <a:pt x="195" y="146"/>
                  </a:cubicBezTo>
                  <a:cubicBezTo>
                    <a:pt x="191" y="141"/>
                    <a:pt x="185" y="142"/>
                    <a:pt x="183" y="144"/>
                  </a:cubicBezTo>
                  <a:cubicBezTo>
                    <a:pt x="180" y="147"/>
                    <a:pt x="180" y="141"/>
                    <a:pt x="172" y="142"/>
                  </a:cubicBezTo>
                  <a:cubicBezTo>
                    <a:pt x="165" y="143"/>
                    <a:pt x="169" y="139"/>
                    <a:pt x="171" y="135"/>
                  </a:cubicBezTo>
                  <a:cubicBezTo>
                    <a:pt x="173" y="131"/>
                    <a:pt x="166" y="126"/>
                    <a:pt x="167" y="123"/>
                  </a:cubicBezTo>
                  <a:cubicBezTo>
                    <a:pt x="168" y="120"/>
                    <a:pt x="174" y="111"/>
                    <a:pt x="177" y="107"/>
                  </a:cubicBezTo>
                  <a:cubicBezTo>
                    <a:pt x="180" y="103"/>
                    <a:pt x="182" y="95"/>
                    <a:pt x="181" y="90"/>
                  </a:cubicBezTo>
                  <a:cubicBezTo>
                    <a:pt x="180" y="84"/>
                    <a:pt x="180" y="76"/>
                    <a:pt x="178" y="73"/>
                  </a:cubicBezTo>
                  <a:cubicBezTo>
                    <a:pt x="176" y="71"/>
                    <a:pt x="179" y="68"/>
                    <a:pt x="181" y="65"/>
                  </a:cubicBezTo>
                  <a:cubicBezTo>
                    <a:pt x="184" y="63"/>
                    <a:pt x="191" y="58"/>
                    <a:pt x="195" y="56"/>
                  </a:cubicBezTo>
                  <a:cubicBezTo>
                    <a:pt x="199" y="53"/>
                    <a:pt x="202" y="52"/>
                    <a:pt x="202" y="48"/>
                  </a:cubicBezTo>
                  <a:cubicBezTo>
                    <a:pt x="202" y="44"/>
                    <a:pt x="200" y="35"/>
                    <a:pt x="203" y="33"/>
                  </a:cubicBezTo>
                  <a:cubicBezTo>
                    <a:pt x="206" y="31"/>
                    <a:pt x="208" y="34"/>
                    <a:pt x="208" y="41"/>
                  </a:cubicBezTo>
                  <a:cubicBezTo>
                    <a:pt x="207" y="48"/>
                    <a:pt x="207" y="54"/>
                    <a:pt x="204" y="58"/>
                  </a:cubicBezTo>
                  <a:cubicBezTo>
                    <a:pt x="200" y="62"/>
                    <a:pt x="201" y="69"/>
                    <a:pt x="200" y="73"/>
                  </a:cubicBezTo>
                  <a:cubicBezTo>
                    <a:pt x="198" y="77"/>
                    <a:pt x="200" y="79"/>
                    <a:pt x="203" y="82"/>
                  </a:cubicBezTo>
                  <a:cubicBezTo>
                    <a:pt x="205" y="84"/>
                    <a:pt x="211" y="86"/>
                    <a:pt x="216" y="87"/>
                  </a:cubicBezTo>
                  <a:cubicBezTo>
                    <a:pt x="220" y="89"/>
                    <a:pt x="220" y="91"/>
                    <a:pt x="222" y="95"/>
                  </a:cubicBezTo>
                  <a:cubicBezTo>
                    <a:pt x="225" y="98"/>
                    <a:pt x="231" y="94"/>
                    <a:pt x="225" y="89"/>
                  </a:cubicBezTo>
                  <a:cubicBezTo>
                    <a:pt x="220" y="83"/>
                    <a:pt x="215" y="82"/>
                    <a:pt x="211" y="78"/>
                  </a:cubicBezTo>
                  <a:cubicBezTo>
                    <a:pt x="207" y="73"/>
                    <a:pt x="206" y="65"/>
                    <a:pt x="209" y="62"/>
                  </a:cubicBezTo>
                  <a:cubicBezTo>
                    <a:pt x="213" y="58"/>
                    <a:pt x="219" y="61"/>
                    <a:pt x="220" y="66"/>
                  </a:cubicBezTo>
                  <a:cubicBezTo>
                    <a:pt x="220" y="71"/>
                    <a:pt x="230" y="72"/>
                    <a:pt x="228" y="66"/>
                  </a:cubicBezTo>
                  <a:cubicBezTo>
                    <a:pt x="226" y="61"/>
                    <a:pt x="219" y="58"/>
                    <a:pt x="226" y="56"/>
                  </a:cubicBezTo>
                  <a:cubicBezTo>
                    <a:pt x="228" y="55"/>
                    <a:pt x="231" y="54"/>
                    <a:pt x="233" y="54"/>
                  </a:cubicBezTo>
                  <a:cubicBezTo>
                    <a:pt x="232" y="62"/>
                    <a:pt x="232" y="62"/>
                    <a:pt x="232" y="62"/>
                  </a:cubicBezTo>
                  <a:cubicBezTo>
                    <a:pt x="242" y="67"/>
                    <a:pt x="242" y="67"/>
                    <a:pt x="242" y="67"/>
                  </a:cubicBezTo>
                  <a:cubicBezTo>
                    <a:pt x="249" y="73"/>
                    <a:pt x="249" y="73"/>
                    <a:pt x="249" y="73"/>
                  </a:cubicBezTo>
                  <a:cubicBezTo>
                    <a:pt x="246" y="81"/>
                    <a:pt x="246" y="81"/>
                    <a:pt x="246" y="81"/>
                  </a:cubicBezTo>
                  <a:cubicBezTo>
                    <a:pt x="242" y="80"/>
                    <a:pt x="242" y="80"/>
                    <a:pt x="242" y="80"/>
                  </a:cubicBezTo>
                  <a:cubicBezTo>
                    <a:pt x="236" y="88"/>
                    <a:pt x="236" y="88"/>
                    <a:pt x="236" y="88"/>
                  </a:cubicBezTo>
                  <a:cubicBezTo>
                    <a:pt x="240" y="93"/>
                    <a:pt x="240" y="93"/>
                    <a:pt x="240" y="93"/>
                  </a:cubicBezTo>
                  <a:cubicBezTo>
                    <a:pt x="248" y="98"/>
                    <a:pt x="248" y="98"/>
                    <a:pt x="248" y="98"/>
                  </a:cubicBezTo>
                  <a:cubicBezTo>
                    <a:pt x="248" y="117"/>
                    <a:pt x="248" y="117"/>
                    <a:pt x="248" y="117"/>
                  </a:cubicBezTo>
                  <a:cubicBezTo>
                    <a:pt x="241" y="118"/>
                    <a:pt x="241" y="118"/>
                    <a:pt x="241" y="118"/>
                  </a:cubicBezTo>
                  <a:cubicBezTo>
                    <a:pt x="227" y="133"/>
                    <a:pt x="227" y="133"/>
                    <a:pt x="227" y="133"/>
                  </a:cubicBezTo>
                  <a:cubicBezTo>
                    <a:pt x="227" y="138"/>
                    <a:pt x="227" y="138"/>
                    <a:pt x="227" y="138"/>
                  </a:cubicBezTo>
                  <a:cubicBezTo>
                    <a:pt x="235" y="149"/>
                    <a:pt x="235" y="149"/>
                    <a:pt x="235" y="149"/>
                  </a:cubicBezTo>
                  <a:cubicBezTo>
                    <a:pt x="241" y="149"/>
                    <a:pt x="241" y="149"/>
                    <a:pt x="241" y="149"/>
                  </a:cubicBezTo>
                  <a:cubicBezTo>
                    <a:pt x="242" y="151"/>
                    <a:pt x="242" y="151"/>
                    <a:pt x="242" y="151"/>
                  </a:cubicBezTo>
                  <a:cubicBezTo>
                    <a:pt x="245" y="156"/>
                    <a:pt x="245" y="156"/>
                    <a:pt x="245" y="156"/>
                  </a:cubicBezTo>
                  <a:cubicBezTo>
                    <a:pt x="248" y="152"/>
                    <a:pt x="248" y="152"/>
                    <a:pt x="248" y="152"/>
                  </a:cubicBezTo>
                  <a:cubicBezTo>
                    <a:pt x="253" y="153"/>
                    <a:pt x="253" y="153"/>
                    <a:pt x="253" y="153"/>
                  </a:cubicBezTo>
                  <a:cubicBezTo>
                    <a:pt x="258" y="150"/>
                    <a:pt x="258" y="150"/>
                    <a:pt x="258" y="150"/>
                  </a:cubicBezTo>
                  <a:cubicBezTo>
                    <a:pt x="258" y="150"/>
                    <a:pt x="258" y="155"/>
                    <a:pt x="258" y="156"/>
                  </a:cubicBezTo>
                  <a:cubicBezTo>
                    <a:pt x="258" y="157"/>
                    <a:pt x="260" y="157"/>
                    <a:pt x="260" y="157"/>
                  </a:cubicBezTo>
                  <a:cubicBezTo>
                    <a:pt x="261" y="162"/>
                    <a:pt x="261" y="162"/>
                    <a:pt x="261" y="162"/>
                  </a:cubicBezTo>
                  <a:cubicBezTo>
                    <a:pt x="264" y="172"/>
                    <a:pt x="264" y="172"/>
                    <a:pt x="264" y="172"/>
                  </a:cubicBezTo>
                  <a:cubicBezTo>
                    <a:pt x="260" y="176"/>
                    <a:pt x="260" y="176"/>
                    <a:pt x="260" y="176"/>
                  </a:cubicBezTo>
                  <a:cubicBezTo>
                    <a:pt x="262" y="185"/>
                    <a:pt x="262" y="185"/>
                    <a:pt x="262" y="185"/>
                  </a:cubicBezTo>
                  <a:cubicBezTo>
                    <a:pt x="256" y="195"/>
                    <a:pt x="256" y="195"/>
                    <a:pt x="256" y="195"/>
                  </a:cubicBezTo>
                  <a:cubicBezTo>
                    <a:pt x="251" y="195"/>
                    <a:pt x="251" y="195"/>
                    <a:pt x="251" y="195"/>
                  </a:cubicBezTo>
                  <a:cubicBezTo>
                    <a:pt x="251" y="203"/>
                    <a:pt x="251" y="203"/>
                    <a:pt x="251" y="203"/>
                  </a:cubicBezTo>
                  <a:cubicBezTo>
                    <a:pt x="257" y="208"/>
                    <a:pt x="257" y="208"/>
                    <a:pt x="257" y="208"/>
                  </a:cubicBezTo>
                  <a:cubicBezTo>
                    <a:pt x="251" y="215"/>
                    <a:pt x="251" y="215"/>
                    <a:pt x="251" y="215"/>
                  </a:cubicBezTo>
                  <a:cubicBezTo>
                    <a:pt x="254" y="218"/>
                    <a:pt x="254" y="218"/>
                    <a:pt x="254" y="218"/>
                  </a:cubicBezTo>
                  <a:cubicBezTo>
                    <a:pt x="255" y="224"/>
                    <a:pt x="255" y="224"/>
                    <a:pt x="255" y="224"/>
                  </a:cubicBezTo>
                  <a:cubicBezTo>
                    <a:pt x="261" y="227"/>
                    <a:pt x="261" y="227"/>
                    <a:pt x="261" y="227"/>
                  </a:cubicBezTo>
                  <a:cubicBezTo>
                    <a:pt x="265" y="232"/>
                    <a:pt x="265" y="232"/>
                    <a:pt x="265" y="232"/>
                  </a:cubicBezTo>
                  <a:cubicBezTo>
                    <a:pt x="260" y="239"/>
                    <a:pt x="260" y="239"/>
                    <a:pt x="260" y="239"/>
                  </a:cubicBezTo>
                  <a:cubicBezTo>
                    <a:pt x="263" y="243"/>
                    <a:pt x="263" y="243"/>
                    <a:pt x="263" y="243"/>
                  </a:cubicBezTo>
                  <a:cubicBezTo>
                    <a:pt x="264" y="251"/>
                    <a:pt x="264" y="251"/>
                    <a:pt x="264" y="251"/>
                  </a:cubicBezTo>
                  <a:cubicBezTo>
                    <a:pt x="259" y="253"/>
                    <a:pt x="259" y="253"/>
                    <a:pt x="259" y="253"/>
                  </a:cubicBezTo>
                  <a:cubicBezTo>
                    <a:pt x="262" y="261"/>
                    <a:pt x="262" y="261"/>
                    <a:pt x="262" y="261"/>
                  </a:cubicBezTo>
                  <a:cubicBezTo>
                    <a:pt x="268" y="260"/>
                    <a:pt x="268" y="260"/>
                    <a:pt x="268" y="260"/>
                  </a:cubicBezTo>
                  <a:cubicBezTo>
                    <a:pt x="274" y="266"/>
                    <a:pt x="274" y="266"/>
                    <a:pt x="274" y="266"/>
                  </a:cubicBezTo>
                  <a:cubicBezTo>
                    <a:pt x="277" y="277"/>
                    <a:pt x="277" y="277"/>
                    <a:pt x="277" y="277"/>
                  </a:cubicBezTo>
                  <a:cubicBezTo>
                    <a:pt x="271" y="283"/>
                    <a:pt x="271" y="283"/>
                    <a:pt x="271" y="283"/>
                  </a:cubicBezTo>
                  <a:cubicBezTo>
                    <a:pt x="274" y="289"/>
                    <a:pt x="274" y="289"/>
                    <a:pt x="274" y="289"/>
                  </a:cubicBezTo>
                  <a:cubicBezTo>
                    <a:pt x="280" y="289"/>
                    <a:pt x="280" y="289"/>
                    <a:pt x="280" y="289"/>
                  </a:cubicBezTo>
                  <a:cubicBezTo>
                    <a:pt x="286" y="294"/>
                    <a:pt x="286" y="294"/>
                    <a:pt x="286" y="294"/>
                  </a:cubicBezTo>
                  <a:cubicBezTo>
                    <a:pt x="290" y="290"/>
                    <a:pt x="290" y="290"/>
                    <a:pt x="290" y="290"/>
                  </a:cubicBezTo>
                  <a:cubicBezTo>
                    <a:pt x="290" y="305"/>
                    <a:pt x="290" y="305"/>
                    <a:pt x="290" y="305"/>
                  </a:cubicBezTo>
                  <a:cubicBezTo>
                    <a:pt x="293" y="311"/>
                    <a:pt x="293" y="311"/>
                    <a:pt x="293" y="311"/>
                  </a:cubicBezTo>
                  <a:cubicBezTo>
                    <a:pt x="284" y="319"/>
                    <a:pt x="284" y="319"/>
                    <a:pt x="284" y="319"/>
                  </a:cubicBezTo>
                  <a:cubicBezTo>
                    <a:pt x="278" y="328"/>
                    <a:pt x="278" y="328"/>
                    <a:pt x="278" y="328"/>
                  </a:cubicBezTo>
                  <a:cubicBezTo>
                    <a:pt x="284" y="335"/>
                    <a:pt x="284" y="335"/>
                    <a:pt x="284" y="335"/>
                  </a:cubicBezTo>
                  <a:cubicBezTo>
                    <a:pt x="285" y="344"/>
                    <a:pt x="285" y="344"/>
                    <a:pt x="285" y="344"/>
                  </a:cubicBezTo>
                  <a:cubicBezTo>
                    <a:pt x="279" y="348"/>
                    <a:pt x="279" y="348"/>
                    <a:pt x="279" y="348"/>
                  </a:cubicBezTo>
                  <a:cubicBezTo>
                    <a:pt x="278" y="356"/>
                    <a:pt x="278" y="356"/>
                    <a:pt x="278" y="356"/>
                  </a:cubicBezTo>
                  <a:cubicBezTo>
                    <a:pt x="268" y="366"/>
                    <a:pt x="268" y="366"/>
                    <a:pt x="268" y="366"/>
                  </a:cubicBezTo>
                  <a:cubicBezTo>
                    <a:pt x="264" y="361"/>
                    <a:pt x="264" y="361"/>
                    <a:pt x="264" y="361"/>
                  </a:cubicBezTo>
                  <a:cubicBezTo>
                    <a:pt x="257" y="358"/>
                    <a:pt x="257" y="358"/>
                    <a:pt x="257" y="358"/>
                  </a:cubicBezTo>
                  <a:cubicBezTo>
                    <a:pt x="251" y="361"/>
                    <a:pt x="251" y="361"/>
                    <a:pt x="251" y="361"/>
                  </a:cubicBezTo>
                  <a:cubicBezTo>
                    <a:pt x="245" y="352"/>
                    <a:pt x="245" y="352"/>
                    <a:pt x="245" y="352"/>
                  </a:cubicBezTo>
                  <a:cubicBezTo>
                    <a:pt x="238" y="348"/>
                    <a:pt x="238" y="348"/>
                    <a:pt x="238" y="348"/>
                  </a:cubicBezTo>
                  <a:cubicBezTo>
                    <a:pt x="233" y="352"/>
                    <a:pt x="233" y="352"/>
                    <a:pt x="233" y="352"/>
                  </a:cubicBezTo>
                  <a:cubicBezTo>
                    <a:pt x="226" y="343"/>
                    <a:pt x="226" y="343"/>
                    <a:pt x="226" y="343"/>
                  </a:cubicBezTo>
                  <a:cubicBezTo>
                    <a:pt x="224" y="336"/>
                    <a:pt x="224" y="336"/>
                    <a:pt x="224" y="336"/>
                  </a:cubicBezTo>
                  <a:cubicBezTo>
                    <a:pt x="212" y="343"/>
                    <a:pt x="212" y="343"/>
                    <a:pt x="212" y="343"/>
                  </a:cubicBezTo>
                  <a:cubicBezTo>
                    <a:pt x="209" y="348"/>
                    <a:pt x="209" y="348"/>
                    <a:pt x="209" y="348"/>
                  </a:cubicBezTo>
                  <a:cubicBezTo>
                    <a:pt x="183" y="349"/>
                    <a:pt x="183" y="349"/>
                    <a:pt x="183" y="349"/>
                  </a:cubicBezTo>
                  <a:cubicBezTo>
                    <a:pt x="171" y="340"/>
                    <a:pt x="171" y="340"/>
                    <a:pt x="171" y="340"/>
                  </a:cubicBezTo>
                  <a:cubicBezTo>
                    <a:pt x="172" y="334"/>
                    <a:pt x="172" y="334"/>
                    <a:pt x="172" y="334"/>
                  </a:cubicBezTo>
                  <a:cubicBezTo>
                    <a:pt x="162" y="330"/>
                    <a:pt x="162" y="330"/>
                    <a:pt x="162" y="330"/>
                  </a:cubicBezTo>
                  <a:cubicBezTo>
                    <a:pt x="160" y="333"/>
                    <a:pt x="160" y="333"/>
                    <a:pt x="160" y="333"/>
                  </a:cubicBezTo>
                  <a:cubicBezTo>
                    <a:pt x="150" y="326"/>
                    <a:pt x="150" y="326"/>
                    <a:pt x="150" y="326"/>
                  </a:cubicBezTo>
                  <a:cubicBezTo>
                    <a:pt x="146" y="324"/>
                    <a:pt x="146" y="324"/>
                    <a:pt x="146" y="324"/>
                  </a:cubicBezTo>
                  <a:cubicBezTo>
                    <a:pt x="141" y="327"/>
                    <a:pt x="141" y="327"/>
                    <a:pt x="141" y="327"/>
                  </a:cubicBezTo>
                  <a:cubicBezTo>
                    <a:pt x="132" y="319"/>
                    <a:pt x="132" y="319"/>
                    <a:pt x="132" y="319"/>
                  </a:cubicBezTo>
                  <a:cubicBezTo>
                    <a:pt x="127" y="319"/>
                    <a:pt x="127" y="319"/>
                    <a:pt x="127" y="319"/>
                  </a:cubicBezTo>
                  <a:cubicBezTo>
                    <a:pt x="123" y="311"/>
                    <a:pt x="123" y="311"/>
                    <a:pt x="123" y="311"/>
                  </a:cubicBezTo>
                  <a:cubicBezTo>
                    <a:pt x="106" y="313"/>
                    <a:pt x="106" y="313"/>
                    <a:pt x="106" y="313"/>
                  </a:cubicBezTo>
                  <a:cubicBezTo>
                    <a:pt x="102" y="303"/>
                    <a:pt x="102" y="303"/>
                    <a:pt x="102" y="303"/>
                  </a:cubicBezTo>
                  <a:cubicBezTo>
                    <a:pt x="104" y="298"/>
                    <a:pt x="104" y="298"/>
                    <a:pt x="104" y="298"/>
                  </a:cubicBezTo>
                  <a:cubicBezTo>
                    <a:pt x="97" y="291"/>
                    <a:pt x="97" y="291"/>
                    <a:pt x="97" y="291"/>
                  </a:cubicBezTo>
                  <a:cubicBezTo>
                    <a:pt x="95" y="277"/>
                    <a:pt x="95" y="277"/>
                    <a:pt x="95" y="277"/>
                  </a:cubicBezTo>
                  <a:cubicBezTo>
                    <a:pt x="88" y="268"/>
                    <a:pt x="88" y="268"/>
                    <a:pt x="88" y="268"/>
                  </a:cubicBezTo>
                  <a:cubicBezTo>
                    <a:pt x="79" y="267"/>
                    <a:pt x="79" y="267"/>
                    <a:pt x="79" y="267"/>
                  </a:cubicBezTo>
                  <a:cubicBezTo>
                    <a:pt x="73" y="272"/>
                    <a:pt x="73" y="272"/>
                    <a:pt x="73" y="272"/>
                  </a:cubicBezTo>
                  <a:cubicBezTo>
                    <a:pt x="68" y="266"/>
                    <a:pt x="68" y="266"/>
                    <a:pt x="68" y="266"/>
                  </a:cubicBezTo>
                  <a:cubicBezTo>
                    <a:pt x="64" y="272"/>
                    <a:pt x="64" y="272"/>
                    <a:pt x="64" y="272"/>
                  </a:cubicBezTo>
                  <a:cubicBezTo>
                    <a:pt x="56" y="272"/>
                    <a:pt x="56" y="272"/>
                    <a:pt x="56" y="272"/>
                  </a:cubicBezTo>
                  <a:cubicBezTo>
                    <a:pt x="50" y="263"/>
                    <a:pt x="50" y="263"/>
                    <a:pt x="50" y="263"/>
                  </a:cubicBezTo>
                  <a:cubicBezTo>
                    <a:pt x="54" y="256"/>
                    <a:pt x="54" y="256"/>
                    <a:pt x="54" y="256"/>
                  </a:cubicBezTo>
                  <a:cubicBezTo>
                    <a:pt x="44" y="246"/>
                    <a:pt x="44" y="246"/>
                    <a:pt x="44" y="246"/>
                  </a:cubicBezTo>
                  <a:cubicBezTo>
                    <a:pt x="31" y="251"/>
                    <a:pt x="31" y="251"/>
                    <a:pt x="31" y="251"/>
                  </a:cubicBezTo>
                  <a:cubicBezTo>
                    <a:pt x="25" y="247"/>
                    <a:pt x="25" y="247"/>
                    <a:pt x="25" y="247"/>
                  </a:cubicBezTo>
                  <a:cubicBezTo>
                    <a:pt x="12" y="246"/>
                    <a:pt x="12" y="246"/>
                    <a:pt x="12" y="246"/>
                  </a:cubicBezTo>
                  <a:cubicBezTo>
                    <a:pt x="0" y="231"/>
                    <a:pt x="0" y="231"/>
                    <a:pt x="0" y="231"/>
                  </a:cubicBezTo>
                  <a:cubicBezTo>
                    <a:pt x="9" y="216"/>
                    <a:pt x="9" y="216"/>
                    <a:pt x="9" y="216"/>
                  </a:cubicBezTo>
                  <a:cubicBezTo>
                    <a:pt x="10" y="198"/>
                    <a:pt x="10" y="198"/>
                    <a:pt x="10" y="198"/>
                  </a:cubicBezTo>
                  <a:cubicBezTo>
                    <a:pt x="18" y="198"/>
                    <a:pt x="18" y="198"/>
                    <a:pt x="18" y="198"/>
                  </a:cubicBezTo>
                  <a:cubicBezTo>
                    <a:pt x="19" y="191"/>
                    <a:pt x="19" y="191"/>
                    <a:pt x="19" y="191"/>
                  </a:cubicBezTo>
                  <a:cubicBezTo>
                    <a:pt x="35" y="183"/>
                    <a:pt x="35" y="183"/>
                    <a:pt x="35" y="183"/>
                  </a:cubicBezTo>
                  <a:cubicBezTo>
                    <a:pt x="53" y="183"/>
                    <a:pt x="53" y="183"/>
                    <a:pt x="53" y="183"/>
                  </a:cubicBezTo>
                  <a:cubicBezTo>
                    <a:pt x="55" y="175"/>
                    <a:pt x="55" y="175"/>
                    <a:pt x="55" y="175"/>
                  </a:cubicBezTo>
                  <a:cubicBezTo>
                    <a:pt x="60" y="175"/>
                    <a:pt x="60" y="175"/>
                    <a:pt x="60" y="175"/>
                  </a:cubicBezTo>
                  <a:cubicBezTo>
                    <a:pt x="67" y="169"/>
                    <a:pt x="67" y="169"/>
                    <a:pt x="67" y="169"/>
                  </a:cubicBezTo>
                  <a:cubicBezTo>
                    <a:pt x="75" y="165"/>
                    <a:pt x="75" y="165"/>
                    <a:pt x="75" y="165"/>
                  </a:cubicBezTo>
                  <a:cubicBezTo>
                    <a:pt x="69" y="161"/>
                    <a:pt x="69" y="161"/>
                    <a:pt x="69" y="161"/>
                  </a:cubicBezTo>
                  <a:cubicBezTo>
                    <a:pt x="76" y="156"/>
                    <a:pt x="76" y="156"/>
                    <a:pt x="76" y="156"/>
                  </a:cubicBezTo>
                  <a:cubicBezTo>
                    <a:pt x="70" y="150"/>
                    <a:pt x="70" y="150"/>
                    <a:pt x="70" y="150"/>
                  </a:cubicBezTo>
                  <a:cubicBezTo>
                    <a:pt x="72" y="142"/>
                    <a:pt x="72" y="142"/>
                    <a:pt x="72" y="142"/>
                  </a:cubicBezTo>
                  <a:cubicBezTo>
                    <a:pt x="78" y="138"/>
                    <a:pt x="78" y="138"/>
                    <a:pt x="78" y="138"/>
                  </a:cubicBezTo>
                  <a:cubicBezTo>
                    <a:pt x="79" y="128"/>
                    <a:pt x="79" y="128"/>
                    <a:pt x="79" y="128"/>
                  </a:cubicBezTo>
                  <a:cubicBezTo>
                    <a:pt x="72" y="123"/>
                    <a:pt x="72" y="123"/>
                    <a:pt x="72" y="123"/>
                  </a:cubicBezTo>
                  <a:cubicBezTo>
                    <a:pt x="80" y="112"/>
                    <a:pt x="80" y="112"/>
                    <a:pt x="80" y="112"/>
                  </a:cubicBezTo>
                  <a:close/>
                  <a:moveTo>
                    <a:pt x="163" y="12"/>
                  </a:moveTo>
                  <a:cubicBezTo>
                    <a:pt x="163" y="12"/>
                    <a:pt x="164" y="15"/>
                    <a:pt x="169" y="17"/>
                  </a:cubicBezTo>
                  <a:cubicBezTo>
                    <a:pt x="173" y="20"/>
                    <a:pt x="178" y="16"/>
                    <a:pt x="178" y="12"/>
                  </a:cubicBezTo>
                  <a:cubicBezTo>
                    <a:pt x="177" y="8"/>
                    <a:pt x="175" y="10"/>
                    <a:pt x="176" y="7"/>
                  </a:cubicBezTo>
                  <a:cubicBezTo>
                    <a:pt x="177" y="3"/>
                    <a:pt x="169" y="0"/>
                    <a:pt x="167" y="2"/>
                  </a:cubicBezTo>
                  <a:cubicBezTo>
                    <a:pt x="165" y="4"/>
                    <a:pt x="163" y="11"/>
                    <a:pt x="163" y="12"/>
                  </a:cubicBez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89" name="Freeform 92"/>
            <p:cNvSpPr>
              <a:spLocks/>
            </p:cNvSpPr>
            <p:nvPr/>
          </p:nvSpPr>
          <p:spPr bwMode="auto">
            <a:xfrm>
              <a:off x="2015" y="3170"/>
              <a:ext cx="737" cy="531"/>
            </a:xfrm>
            <a:custGeom>
              <a:avLst/>
              <a:gdLst>
                <a:gd name="T0" fmla="*/ 702 w 737"/>
                <a:gd name="T1" fmla="*/ 373 h 531"/>
                <a:gd name="T2" fmla="*/ 723 w 737"/>
                <a:gd name="T3" fmla="*/ 417 h 531"/>
                <a:gd name="T4" fmla="*/ 687 w 737"/>
                <a:gd name="T5" fmla="*/ 437 h 531"/>
                <a:gd name="T6" fmla="*/ 631 w 737"/>
                <a:gd name="T7" fmla="*/ 435 h 531"/>
                <a:gd name="T8" fmla="*/ 608 w 737"/>
                <a:gd name="T9" fmla="*/ 437 h 531"/>
                <a:gd name="T10" fmla="*/ 579 w 737"/>
                <a:gd name="T11" fmla="*/ 425 h 531"/>
                <a:gd name="T12" fmla="*/ 539 w 737"/>
                <a:gd name="T13" fmla="*/ 429 h 531"/>
                <a:gd name="T14" fmla="*/ 508 w 737"/>
                <a:gd name="T15" fmla="*/ 421 h 531"/>
                <a:gd name="T16" fmla="*/ 469 w 737"/>
                <a:gd name="T17" fmla="*/ 419 h 531"/>
                <a:gd name="T18" fmla="*/ 454 w 737"/>
                <a:gd name="T19" fmla="*/ 477 h 531"/>
                <a:gd name="T20" fmla="*/ 412 w 737"/>
                <a:gd name="T21" fmla="*/ 498 h 531"/>
                <a:gd name="T22" fmla="*/ 389 w 737"/>
                <a:gd name="T23" fmla="*/ 527 h 531"/>
                <a:gd name="T24" fmla="*/ 383 w 737"/>
                <a:gd name="T25" fmla="*/ 525 h 531"/>
                <a:gd name="T26" fmla="*/ 354 w 737"/>
                <a:gd name="T27" fmla="*/ 512 h 531"/>
                <a:gd name="T28" fmla="*/ 331 w 737"/>
                <a:gd name="T29" fmla="*/ 485 h 531"/>
                <a:gd name="T30" fmla="*/ 314 w 737"/>
                <a:gd name="T31" fmla="*/ 471 h 531"/>
                <a:gd name="T32" fmla="*/ 281 w 737"/>
                <a:gd name="T33" fmla="*/ 427 h 531"/>
                <a:gd name="T34" fmla="*/ 239 w 737"/>
                <a:gd name="T35" fmla="*/ 406 h 531"/>
                <a:gd name="T36" fmla="*/ 227 w 737"/>
                <a:gd name="T37" fmla="*/ 421 h 531"/>
                <a:gd name="T38" fmla="*/ 196 w 737"/>
                <a:gd name="T39" fmla="*/ 435 h 531"/>
                <a:gd name="T40" fmla="*/ 162 w 737"/>
                <a:gd name="T41" fmla="*/ 444 h 531"/>
                <a:gd name="T42" fmla="*/ 141 w 737"/>
                <a:gd name="T43" fmla="*/ 439 h 531"/>
                <a:gd name="T44" fmla="*/ 114 w 737"/>
                <a:gd name="T45" fmla="*/ 454 h 531"/>
                <a:gd name="T46" fmla="*/ 96 w 737"/>
                <a:gd name="T47" fmla="*/ 444 h 531"/>
                <a:gd name="T48" fmla="*/ 96 w 737"/>
                <a:gd name="T49" fmla="*/ 412 h 531"/>
                <a:gd name="T50" fmla="*/ 79 w 737"/>
                <a:gd name="T51" fmla="*/ 387 h 531"/>
                <a:gd name="T52" fmla="*/ 58 w 737"/>
                <a:gd name="T53" fmla="*/ 367 h 531"/>
                <a:gd name="T54" fmla="*/ 68 w 737"/>
                <a:gd name="T55" fmla="*/ 346 h 531"/>
                <a:gd name="T56" fmla="*/ 60 w 737"/>
                <a:gd name="T57" fmla="*/ 314 h 531"/>
                <a:gd name="T58" fmla="*/ 66 w 737"/>
                <a:gd name="T59" fmla="*/ 283 h 531"/>
                <a:gd name="T60" fmla="*/ 54 w 737"/>
                <a:gd name="T61" fmla="*/ 252 h 531"/>
                <a:gd name="T62" fmla="*/ 10 w 737"/>
                <a:gd name="T63" fmla="*/ 204 h 531"/>
                <a:gd name="T64" fmla="*/ 0 w 737"/>
                <a:gd name="T65" fmla="*/ 185 h 531"/>
                <a:gd name="T66" fmla="*/ 0 w 737"/>
                <a:gd name="T67" fmla="*/ 175 h 531"/>
                <a:gd name="T68" fmla="*/ 23 w 737"/>
                <a:gd name="T69" fmla="*/ 141 h 531"/>
                <a:gd name="T70" fmla="*/ 23 w 737"/>
                <a:gd name="T71" fmla="*/ 123 h 531"/>
                <a:gd name="T72" fmla="*/ 50 w 737"/>
                <a:gd name="T73" fmla="*/ 96 h 531"/>
                <a:gd name="T74" fmla="*/ 66 w 737"/>
                <a:gd name="T75" fmla="*/ 71 h 531"/>
                <a:gd name="T76" fmla="*/ 96 w 737"/>
                <a:gd name="T77" fmla="*/ 21 h 531"/>
                <a:gd name="T78" fmla="*/ 104 w 737"/>
                <a:gd name="T79" fmla="*/ 33 h 531"/>
                <a:gd name="T80" fmla="*/ 152 w 737"/>
                <a:gd name="T81" fmla="*/ 0 h 531"/>
                <a:gd name="T82" fmla="*/ 162 w 737"/>
                <a:gd name="T83" fmla="*/ 37 h 531"/>
                <a:gd name="T84" fmla="*/ 168 w 737"/>
                <a:gd name="T85" fmla="*/ 100 h 531"/>
                <a:gd name="T86" fmla="*/ 208 w 737"/>
                <a:gd name="T87" fmla="*/ 110 h 531"/>
                <a:gd name="T88" fmla="*/ 256 w 737"/>
                <a:gd name="T89" fmla="*/ 121 h 531"/>
                <a:gd name="T90" fmla="*/ 260 w 737"/>
                <a:gd name="T91" fmla="*/ 154 h 531"/>
                <a:gd name="T92" fmla="*/ 285 w 737"/>
                <a:gd name="T93" fmla="*/ 141 h 531"/>
                <a:gd name="T94" fmla="*/ 308 w 737"/>
                <a:gd name="T95" fmla="*/ 144 h 531"/>
                <a:gd name="T96" fmla="*/ 341 w 737"/>
                <a:gd name="T97" fmla="*/ 164 h 531"/>
                <a:gd name="T98" fmla="*/ 360 w 737"/>
                <a:gd name="T99" fmla="*/ 208 h 531"/>
                <a:gd name="T100" fmla="*/ 364 w 737"/>
                <a:gd name="T101" fmla="*/ 239 h 531"/>
                <a:gd name="T102" fmla="*/ 408 w 737"/>
                <a:gd name="T103" fmla="*/ 252 h 531"/>
                <a:gd name="T104" fmla="*/ 437 w 737"/>
                <a:gd name="T105" fmla="*/ 269 h 531"/>
                <a:gd name="T106" fmla="*/ 456 w 737"/>
                <a:gd name="T107" fmla="*/ 267 h 531"/>
                <a:gd name="T108" fmla="*/ 481 w 737"/>
                <a:gd name="T109" fmla="*/ 275 h 531"/>
                <a:gd name="T110" fmla="*/ 500 w 737"/>
                <a:gd name="T111" fmla="*/ 296 h 531"/>
                <a:gd name="T112" fmla="*/ 579 w 737"/>
                <a:gd name="T113" fmla="*/ 312 h 531"/>
                <a:gd name="T114" fmla="*/ 610 w 737"/>
                <a:gd name="T115" fmla="*/ 287 h 531"/>
                <a:gd name="T116" fmla="*/ 629 w 737"/>
                <a:gd name="T117" fmla="*/ 321 h 531"/>
                <a:gd name="T118" fmla="*/ 654 w 737"/>
                <a:gd name="T119" fmla="*/ 321 h 531"/>
                <a:gd name="T120" fmla="*/ 679 w 737"/>
                <a:gd name="T121" fmla="*/ 333 h 531"/>
                <a:gd name="T122" fmla="*/ 702 w 737"/>
                <a:gd name="T123" fmla="*/ 35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7" h="531">
                  <a:moveTo>
                    <a:pt x="702" y="350"/>
                  </a:moveTo>
                  <a:lnTo>
                    <a:pt x="702" y="373"/>
                  </a:lnTo>
                  <a:lnTo>
                    <a:pt x="737" y="396"/>
                  </a:lnTo>
                  <a:lnTo>
                    <a:pt x="723" y="417"/>
                  </a:lnTo>
                  <a:lnTo>
                    <a:pt x="708" y="421"/>
                  </a:lnTo>
                  <a:lnTo>
                    <a:pt x="687" y="437"/>
                  </a:lnTo>
                  <a:lnTo>
                    <a:pt x="658" y="421"/>
                  </a:lnTo>
                  <a:lnTo>
                    <a:pt x="631" y="435"/>
                  </a:lnTo>
                  <a:lnTo>
                    <a:pt x="627" y="450"/>
                  </a:lnTo>
                  <a:lnTo>
                    <a:pt x="608" y="437"/>
                  </a:lnTo>
                  <a:lnTo>
                    <a:pt x="596" y="442"/>
                  </a:lnTo>
                  <a:lnTo>
                    <a:pt x="579" y="425"/>
                  </a:lnTo>
                  <a:lnTo>
                    <a:pt x="564" y="431"/>
                  </a:lnTo>
                  <a:lnTo>
                    <a:pt x="539" y="429"/>
                  </a:lnTo>
                  <a:lnTo>
                    <a:pt x="533" y="421"/>
                  </a:lnTo>
                  <a:lnTo>
                    <a:pt x="508" y="421"/>
                  </a:lnTo>
                  <a:lnTo>
                    <a:pt x="496" y="414"/>
                  </a:lnTo>
                  <a:lnTo>
                    <a:pt x="469" y="419"/>
                  </a:lnTo>
                  <a:lnTo>
                    <a:pt x="454" y="454"/>
                  </a:lnTo>
                  <a:lnTo>
                    <a:pt x="454" y="477"/>
                  </a:lnTo>
                  <a:lnTo>
                    <a:pt x="435" y="481"/>
                  </a:lnTo>
                  <a:lnTo>
                    <a:pt x="412" y="498"/>
                  </a:lnTo>
                  <a:lnTo>
                    <a:pt x="410" y="510"/>
                  </a:lnTo>
                  <a:lnTo>
                    <a:pt x="389" y="527"/>
                  </a:lnTo>
                  <a:lnTo>
                    <a:pt x="383" y="531"/>
                  </a:lnTo>
                  <a:lnTo>
                    <a:pt x="383" y="525"/>
                  </a:lnTo>
                  <a:lnTo>
                    <a:pt x="369" y="517"/>
                  </a:lnTo>
                  <a:lnTo>
                    <a:pt x="354" y="512"/>
                  </a:lnTo>
                  <a:lnTo>
                    <a:pt x="331" y="500"/>
                  </a:lnTo>
                  <a:lnTo>
                    <a:pt x="331" y="485"/>
                  </a:lnTo>
                  <a:lnTo>
                    <a:pt x="314" y="485"/>
                  </a:lnTo>
                  <a:lnTo>
                    <a:pt x="314" y="471"/>
                  </a:lnTo>
                  <a:lnTo>
                    <a:pt x="306" y="450"/>
                  </a:lnTo>
                  <a:lnTo>
                    <a:pt x="281" y="427"/>
                  </a:lnTo>
                  <a:lnTo>
                    <a:pt x="258" y="423"/>
                  </a:lnTo>
                  <a:lnTo>
                    <a:pt x="239" y="406"/>
                  </a:lnTo>
                  <a:lnTo>
                    <a:pt x="227" y="404"/>
                  </a:lnTo>
                  <a:lnTo>
                    <a:pt x="227" y="421"/>
                  </a:lnTo>
                  <a:lnTo>
                    <a:pt x="208" y="425"/>
                  </a:lnTo>
                  <a:lnTo>
                    <a:pt x="196" y="435"/>
                  </a:lnTo>
                  <a:lnTo>
                    <a:pt x="173" y="435"/>
                  </a:lnTo>
                  <a:lnTo>
                    <a:pt x="162" y="444"/>
                  </a:lnTo>
                  <a:lnTo>
                    <a:pt x="148" y="437"/>
                  </a:lnTo>
                  <a:lnTo>
                    <a:pt x="141" y="439"/>
                  </a:lnTo>
                  <a:lnTo>
                    <a:pt x="139" y="454"/>
                  </a:lnTo>
                  <a:lnTo>
                    <a:pt x="114" y="454"/>
                  </a:lnTo>
                  <a:lnTo>
                    <a:pt x="102" y="450"/>
                  </a:lnTo>
                  <a:lnTo>
                    <a:pt x="96" y="444"/>
                  </a:lnTo>
                  <a:lnTo>
                    <a:pt x="93" y="427"/>
                  </a:lnTo>
                  <a:lnTo>
                    <a:pt x="96" y="412"/>
                  </a:lnTo>
                  <a:lnTo>
                    <a:pt x="83" y="408"/>
                  </a:lnTo>
                  <a:lnTo>
                    <a:pt x="79" y="387"/>
                  </a:lnTo>
                  <a:lnTo>
                    <a:pt x="62" y="381"/>
                  </a:lnTo>
                  <a:lnTo>
                    <a:pt x="58" y="367"/>
                  </a:lnTo>
                  <a:lnTo>
                    <a:pt x="66" y="356"/>
                  </a:lnTo>
                  <a:lnTo>
                    <a:pt x="68" y="346"/>
                  </a:lnTo>
                  <a:lnTo>
                    <a:pt x="58" y="331"/>
                  </a:lnTo>
                  <a:lnTo>
                    <a:pt x="60" y="314"/>
                  </a:lnTo>
                  <a:lnTo>
                    <a:pt x="60" y="294"/>
                  </a:lnTo>
                  <a:lnTo>
                    <a:pt x="66" y="283"/>
                  </a:lnTo>
                  <a:lnTo>
                    <a:pt x="66" y="262"/>
                  </a:lnTo>
                  <a:lnTo>
                    <a:pt x="54" y="252"/>
                  </a:lnTo>
                  <a:lnTo>
                    <a:pt x="48" y="235"/>
                  </a:lnTo>
                  <a:lnTo>
                    <a:pt x="10" y="204"/>
                  </a:lnTo>
                  <a:lnTo>
                    <a:pt x="12" y="194"/>
                  </a:lnTo>
                  <a:lnTo>
                    <a:pt x="0" y="185"/>
                  </a:lnTo>
                  <a:lnTo>
                    <a:pt x="2" y="185"/>
                  </a:lnTo>
                  <a:lnTo>
                    <a:pt x="0" y="175"/>
                  </a:lnTo>
                  <a:lnTo>
                    <a:pt x="18" y="156"/>
                  </a:lnTo>
                  <a:lnTo>
                    <a:pt x="23" y="141"/>
                  </a:lnTo>
                  <a:lnTo>
                    <a:pt x="25" y="137"/>
                  </a:lnTo>
                  <a:lnTo>
                    <a:pt x="23" y="123"/>
                  </a:lnTo>
                  <a:lnTo>
                    <a:pt x="29" y="104"/>
                  </a:lnTo>
                  <a:lnTo>
                    <a:pt x="50" y="96"/>
                  </a:lnTo>
                  <a:lnTo>
                    <a:pt x="50" y="77"/>
                  </a:lnTo>
                  <a:lnTo>
                    <a:pt x="66" y="71"/>
                  </a:lnTo>
                  <a:lnTo>
                    <a:pt x="64" y="52"/>
                  </a:lnTo>
                  <a:lnTo>
                    <a:pt x="96" y="21"/>
                  </a:lnTo>
                  <a:lnTo>
                    <a:pt x="108" y="25"/>
                  </a:lnTo>
                  <a:lnTo>
                    <a:pt x="104" y="33"/>
                  </a:lnTo>
                  <a:lnTo>
                    <a:pt x="118" y="31"/>
                  </a:lnTo>
                  <a:lnTo>
                    <a:pt x="152" y="0"/>
                  </a:lnTo>
                  <a:lnTo>
                    <a:pt x="164" y="0"/>
                  </a:lnTo>
                  <a:lnTo>
                    <a:pt x="162" y="37"/>
                  </a:lnTo>
                  <a:lnTo>
                    <a:pt x="143" y="69"/>
                  </a:lnTo>
                  <a:lnTo>
                    <a:pt x="168" y="100"/>
                  </a:lnTo>
                  <a:lnTo>
                    <a:pt x="196" y="102"/>
                  </a:lnTo>
                  <a:lnTo>
                    <a:pt x="208" y="110"/>
                  </a:lnTo>
                  <a:lnTo>
                    <a:pt x="235" y="100"/>
                  </a:lnTo>
                  <a:lnTo>
                    <a:pt x="256" y="121"/>
                  </a:lnTo>
                  <a:lnTo>
                    <a:pt x="248" y="135"/>
                  </a:lnTo>
                  <a:lnTo>
                    <a:pt x="260" y="154"/>
                  </a:lnTo>
                  <a:lnTo>
                    <a:pt x="277" y="154"/>
                  </a:lnTo>
                  <a:lnTo>
                    <a:pt x="285" y="141"/>
                  </a:lnTo>
                  <a:lnTo>
                    <a:pt x="296" y="154"/>
                  </a:lnTo>
                  <a:lnTo>
                    <a:pt x="308" y="144"/>
                  </a:lnTo>
                  <a:lnTo>
                    <a:pt x="327" y="146"/>
                  </a:lnTo>
                  <a:lnTo>
                    <a:pt x="341" y="164"/>
                  </a:lnTo>
                  <a:lnTo>
                    <a:pt x="346" y="194"/>
                  </a:lnTo>
                  <a:lnTo>
                    <a:pt x="360" y="208"/>
                  </a:lnTo>
                  <a:lnTo>
                    <a:pt x="356" y="219"/>
                  </a:lnTo>
                  <a:lnTo>
                    <a:pt x="364" y="239"/>
                  </a:lnTo>
                  <a:lnTo>
                    <a:pt x="400" y="235"/>
                  </a:lnTo>
                  <a:lnTo>
                    <a:pt x="408" y="252"/>
                  </a:lnTo>
                  <a:lnTo>
                    <a:pt x="419" y="252"/>
                  </a:lnTo>
                  <a:lnTo>
                    <a:pt x="437" y="269"/>
                  </a:lnTo>
                  <a:lnTo>
                    <a:pt x="448" y="262"/>
                  </a:lnTo>
                  <a:lnTo>
                    <a:pt x="456" y="267"/>
                  </a:lnTo>
                  <a:lnTo>
                    <a:pt x="477" y="281"/>
                  </a:lnTo>
                  <a:lnTo>
                    <a:pt x="481" y="275"/>
                  </a:lnTo>
                  <a:lnTo>
                    <a:pt x="502" y="283"/>
                  </a:lnTo>
                  <a:lnTo>
                    <a:pt x="500" y="296"/>
                  </a:lnTo>
                  <a:lnTo>
                    <a:pt x="525" y="314"/>
                  </a:lnTo>
                  <a:lnTo>
                    <a:pt x="579" y="312"/>
                  </a:lnTo>
                  <a:lnTo>
                    <a:pt x="585" y="302"/>
                  </a:lnTo>
                  <a:lnTo>
                    <a:pt x="610" y="287"/>
                  </a:lnTo>
                  <a:lnTo>
                    <a:pt x="614" y="302"/>
                  </a:lnTo>
                  <a:lnTo>
                    <a:pt x="629" y="321"/>
                  </a:lnTo>
                  <a:lnTo>
                    <a:pt x="639" y="312"/>
                  </a:lnTo>
                  <a:lnTo>
                    <a:pt x="654" y="321"/>
                  </a:lnTo>
                  <a:lnTo>
                    <a:pt x="667" y="339"/>
                  </a:lnTo>
                  <a:lnTo>
                    <a:pt x="679" y="333"/>
                  </a:lnTo>
                  <a:lnTo>
                    <a:pt x="694" y="339"/>
                  </a:lnTo>
                  <a:lnTo>
                    <a:pt x="702" y="35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grpSp>
      <p:grpSp>
        <p:nvGrpSpPr>
          <p:cNvPr id="3" name="Group 2"/>
          <p:cNvGrpSpPr/>
          <p:nvPr/>
        </p:nvGrpSpPr>
        <p:grpSpPr>
          <a:xfrm>
            <a:off x="6835098" y="3570242"/>
            <a:ext cx="1696321" cy="4095280"/>
            <a:chOff x="6812818" y="3859882"/>
            <a:chExt cx="1696321" cy="4095280"/>
          </a:xfrm>
        </p:grpSpPr>
        <p:grpSp>
          <p:nvGrpSpPr>
            <p:cNvPr id="2" name="Group 1"/>
            <p:cNvGrpSpPr/>
            <p:nvPr/>
          </p:nvGrpSpPr>
          <p:grpSpPr>
            <a:xfrm>
              <a:off x="7434592" y="7532373"/>
              <a:ext cx="422661" cy="422789"/>
              <a:chOff x="7434592" y="7532373"/>
              <a:chExt cx="422661" cy="422789"/>
            </a:xfrm>
          </p:grpSpPr>
          <p:sp>
            <p:nvSpPr>
              <p:cNvPr id="191" name="AutoShape 6"/>
              <p:cNvSpPr>
                <a:spLocks/>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p:spPr>
            <p:txBody>
              <a:bodyPr lIns="0" tIns="0" rIns="0" bIns="0"/>
              <a:lstStyle/>
              <a:p>
                <a:endParaRPr lang="en-US" sz="3200" b="1" dirty="0">
                  <a:latin typeface="Arial Bold" charset="0"/>
                  <a:cs typeface="Arial Bold" charset="0"/>
                </a:endParaRPr>
              </a:p>
            </p:txBody>
          </p:sp>
          <p:sp>
            <p:nvSpPr>
              <p:cNvPr id="192" name="AutoShape 7"/>
              <p:cNvSpPr>
                <a:spLocks/>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bg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endParaRPr lang="en-US" sz="3200" b="1" dirty="0">
                  <a:latin typeface="Arial Bold" charset="0"/>
                  <a:cs typeface="Arial Bold" charset="0"/>
                </a:endParaRPr>
              </a:p>
            </p:txBody>
          </p:sp>
        </p:grpSp>
        <p:sp>
          <p:nvSpPr>
            <p:cNvPr id="193" name="AutoShape 15"/>
            <p:cNvSpPr>
              <a:spLocks/>
            </p:cNvSpPr>
            <p:nvPr/>
          </p:nvSpPr>
          <p:spPr bwMode="auto">
            <a:xfrm>
              <a:off x="6812818" y="3859882"/>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1"/>
            </a:solidFill>
            <a:ln>
              <a:noFill/>
            </a:ln>
          </p:spPr>
          <p:txBody>
            <a:bodyPr lIns="0" tIns="0" rIns="0" bIns="0"/>
            <a:lstStyle/>
            <a:p>
              <a:endParaRPr lang="en-US" sz="3200" b="1" dirty="0">
                <a:latin typeface="Arial Bold" charset="0"/>
                <a:cs typeface="Arial Bold" charset="0"/>
              </a:endParaRPr>
            </a:p>
          </p:txBody>
        </p:sp>
        <p:cxnSp>
          <p:nvCxnSpPr>
            <p:cNvPr id="194" name="Straight Connector 193"/>
            <p:cNvCxnSpPr/>
            <p:nvPr/>
          </p:nvCxnSpPr>
          <p:spPr>
            <a:xfrm flipV="1">
              <a:off x="7647403" y="5936685"/>
              <a:ext cx="0" cy="1402523"/>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grpSp>
        <p:nvGrpSpPr>
          <p:cNvPr id="198" name="Group 197"/>
          <p:cNvGrpSpPr/>
          <p:nvPr/>
        </p:nvGrpSpPr>
        <p:grpSpPr>
          <a:xfrm>
            <a:off x="14227747" y="3699000"/>
            <a:ext cx="1696321" cy="4095280"/>
            <a:chOff x="6812818" y="3859882"/>
            <a:chExt cx="1696321" cy="4095280"/>
          </a:xfrm>
          <a:solidFill>
            <a:schemeClr val="accent3"/>
          </a:solidFill>
        </p:grpSpPr>
        <p:grpSp>
          <p:nvGrpSpPr>
            <p:cNvPr id="199" name="Group 198"/>
            <p:cNvGrpSpPr/>
            <p:nvPr/>
          </p:nvGrpSpPr>
          <p:grpSpPr>
            <a:xfrm>
              <a:off x="7434592" y="7532373"/>
              <a:ext cx="422661" cy="422789"/>
              <a:chOff x="7434592" y="7532373"/>
              <a:chExt cx="422661" cy="422789"/>
            </a:xfrm>
            <a:grpFill/>
          </p:grpSpPr>
          <p:sp>
            <p:nvSpPr>
              <p:cNvPr id="202" name="AutoShape 6"/>
              <p:cNvSpPr>
                <a:spLocks/>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p:spPr>
            <p:txBody>
              <a:bodyPr lIns="0" tIns="0" rIns="0" bIns="0"/>
              <a:lstStyle/>
              <a:p>
                <a:endParaRPr lang="en-US" sz="3200" b="1" dirty="0">
                  <a:latin typeface="Arial Bold" charset="0"/>
                  <a:cs typeface="Arial Bold" charset="0"/>
                </a:endParaRPr>
              </a:p>
            </p:txBody>
          </p:sp>
          <p:sp>
            <p:nvSpPr>
              <p:cNvPr id="203" name="AutoShape 7"/>
              <p:cNvSpPr>
                <a:spLocks/>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w="6350" cap="flat">
                <a:solidFill>
                  <a:schemeClr val="bg1"/>
                </a:solidFill>
                <a:prstDash val="solid"/>
                <a:miter lim="800000"/>
                <a:headEnd type="none" w="med" len="med"/>
                <a:tailEnd type="none" w="med" len="med"/>
              </a:ln>
              <a:extLst/>
            </p:spPr>
            <p:txBody>
              <a:bodyPr lIns="0" tIns="0" rIns="0" bIns="0"/>
              <a:lstStyle/>
              <a:p>
                <a:endParaRPr lang="en-US" sz="3200" b="1" dirty="0">
                  <a:latin typeface="Arial Bold" charset="0"/>
                  <a:cs typeface="Arial Bold" charset="0"/>
                </a:endParaRPr>
              </a:p>
            </p:txBody>
          </p:sp>
        </p:grpSp>
        <p:sp>
          <p:nvSpPr>
            <p:cNvPr id="200" name="AutoShape 15"/>
            <p:cNvSpPr>
              <a:spLocks/>
            </p:cNvSpPr>
            <p:nvPr/>
          </p:nvSpPr>
          <p:spPr bwMode="auto">
            <a:xfrm>
              <a:off x="6812818" y="3859882"/>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grpFill/>
            <a:ln>
              <a:noFill/>
            </a:ln>
          </p:spPr>
          <p:txBody>
            <a:bodyPr lIns="0" tIns="0" rIns="0" bIns="0"/>
            <a:lstStyle/>
            <a:p>
              <a:endParaRPr lang="en-US" sz="3200" b="1" dirty="0">
                <a:latin typeface="Arial Bold" charset="0"/>
                <a:cs typeface="Arial Bold" charset="0"/>
              </a:endParaRPr>
            </a:p>
          </p:txBody>
        </p:sp>
        <p:cxnSp>
          <p:nvCxnSpPr>
            <p:cNvPr id="201" name="Straight Connector 200"/>
            <p:cNvCxnSpPr/>
            <p:nvPr/>
          </p:nvCxnSpPr>
          <p:spPr>
            <a:xfrm flipV="1">
              <a:off x="7647403" y="5936685"/>
              <a:ext cx="0" cy="1402523"/>
            </a:xfrm>
            <a:prstGeom prst="line">
              <a:avLst/>
            </a:prstGeom>
            <a:grpFill/>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grpSp>
        <p:nvGrpSpPr>
          <p:cNvPr id="204" name="Group 203"/>
          <p:cNvGrpSpPr/>
          <p:nvPr/>
        </p:nvGrpSpPr>
        <p:grpSpPr>
          <a:xfrm>
            <a:off x="10154905" y="4336514"/>
            <a:ext cx="1696321" cy="4095280"/>
            <a:chOff x="6812818" y="3859882"/>
            <a:chExt cx="1696321" cy="4095280"/>
          </a:xfrm>
        </p:grpSpPr>
        <p:grpSp>
          <p:nvGrpSpPr>
            <p:cNvPr id="205" name="Group 204"/>
            <p:cNvGrpSpPr/>
            <p:nvPr/>
          </p:nvGrpSpPr>
          <p:grpSpPr>
            <a:xfrm>
              <a:off x="7434592" y="7532373"/>
              <a:ext cx="422661" cy="422789"/>
              <a:chOff x="7434592" y="7532373"/>
              <a:chExt cx="422661" cy="422789"/>
            </a:xfrm>
          </p:grpSpPr>
          <p:sp>
            <p:nvSpPr>
              <p:cNvPr id="208" name="AutoShape 6"/>
              <p:cNvSpPr>
                <a:spLocks/>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p:spPr>
            <p:txBody>
              <a:bodyPr lIns="0" tIns="0" rIns="0" bIns="0"/>
              <a:lstStyle/>
              <a:p>
                <a:endParaRPr lang="en-US" sz="3200" b="1" dirty="0">
                  <a:latin typeface="Arial Bold" charset="0"/>
                  <a:cs typeface="Arial Bold" charset="0"/>
                </a:endParaRPr>
              </a:p>
            </p:txBody>
          </p:sp>
          <p:sp>
            <p:nvSpPr>
              <p:cNvPr id="209" name="AutoShape 7"/>
              <p:cNvSpPr>
                <a:spLocks/>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bg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endParaRPr lang="en-US" sz="3200" b="1" dirty="0">
                  <a:latin typeface="Arial Bold" charset="0"/>
                  <a:cs typeface="Arial Bold" charset="0"/>
                </a:endParaRPr>
              </a:p>
            </p:txBody>
          </p:sp>
        </p:grpSp>
        <p:sp>
          <p:nvSpPr>
            <p:cNvPr id="206" name="AutoShape 15"/>
            <p:cNvSpPr>
              <a:spLocks/>
            </p:cNvSpPr>
            <p:nvPr/>
          </p:nvSpPr>
          <p:spPr bwMode="auto">
            <a:xfrm>
              <a:off x="6812818" y="3859882"/>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2"/>
            </a:solidFill>
            <a:ln>
              <a:noFill/>
            </a:ln>
          </p:spPr>
          <p:txBody>
            <a:bodyPr lIns="0" tIns="0" rIns="0" bIns="0"/>
            <a:lstStyle/>
            <a:p>
              <a:endParaRPr lang="en-US" sz="3200" b="1" dirty="0">
                <a:latin typeface="Arial Bold" charset="0"/>
                <a:cs typeface="Arial Bold" charset="0"/>
              </a:endParaRPr>
            </a:p>
          </p:txBody>
        </p:sp>
        <p:cxnSp>
          <p:nvCxnSpPr>
            <p:cNvPr id="207" name="Straight Connector 206"/>
            <p:cNvCxnSpPr/>
            <p:nvPr/>
          </p:nvCxnSpPr>
          <p:spPr>
            <a:xfrm flipV="1">
              <a:off x="7647403" y="5936685"/>
              <a:ext cx="0" cy="1402523"/>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grpSp>
        <p:nvGrpSpPr>
          <p:cNvPr id="220" name="Group 219"/>
          <p:cNvGrpSpPr/>
          <p:nvPr/>
        </p:nvGrpSpPr>
        <p:grpSpPr>
          <a:xfrm>
            <a:off x="18190085" y="2996338"/>
            <a:ext cx="1696321" cy="4095280"/>
            <a:chOff x="6812818" y="3859882"/>
            <a:chExt cx="1696321" cy="4095280"/>
          </a:xfrm>
        </p:grpSpPr>
        <p:grpSp>
          <p:nvGrpSpPr>
            <p:cNvPr id="221" name="Group 220"/>
            <p:cNvGrpSpPr/>
            <p:nvPr/>
          </p:nvGrpSpPr>
          <p:grpSpPr>
            <a:xfrm>
              <a:off x="7434592" y="7532373"/>
              <a:ext cx="422661" cy="422789"/>
              <a:chOff x="7434592" y="7532373"/>
              <a:chExt cx="422661" cy="422789"/>
            </a:xfrm>
          </p:grpSpPr>
          <p:sp>
            <p:nvSpPr>
              <p:cNvPr id="224" name="AutoShape 6"/>
              <p:cNvSpPr>
                <a:spLocks/>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p:spPr>
            <p:txBody>
              <a:bodyPr lIns="0" tIns="0" rIns="0" bIns="0"/>
              <a:lstStyle/>
              <a:p>
                <a:endParaRPr lang="en-US" sz="3200" b="1" dirty="0">
                  <a:latin typeface="Arial Bold" charset="0"/>
                  <a:cs typeface="Arial Bold" charset="0"/>
                </a:endParaRPr>
              </a:p>
            </p:txBody>
          </p:sp>
          <p:sp>
            <p:nvSpPr>
              <p:cNvPr id="225" name="AutoShape 7"/>
              <p:cNvSpPr>
                <a:spLocks/>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bg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endParaRPr lang="en-US" sz="3200" b="1" dirty="0">
                  <a:latin typeface="Arial Bold" charset="0"/>
                  <a:cs typeface="Arial Bold" charset="0"/>
                </a:endParaRPr>
              </a:p>
            </p:txBody>
          </p:sp>
        </p:grpSp>
        <p:sp>
          <p:nvSpPr>
            <p:cNvPr id="222" name="AutoShape 15"/>
            <p:cNvSpPr>
              <a:spLocks/>
            </p:cNvSpPr>
            <p:nvPr/>
          </p:nvSpPr>
          <p:spPr bwMode="auto">
            <a:xfrm>
              <a:off x="6812818" y="3859882"/>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4"/>
            </a:solidFill>
            <a:ln>
              <a:noFill/>
            </a:ln>
          </p:spPr>
          <p:txBody>
            <a:bodyPr lIns="0" tIns="0" rIns="0" bIns="0"/>
            <a:lstStyle/>
            <a:p>
              <a:endParaRPr lang="en-US" sz="3200" b="1" dirty="0">
                <a:latin typeface="Arial Bold" charset="0"/>
                <a:cs typeface="Arial Bold" charset="0"/>
              </a:endParaRPr>
            </a:p>
          </p:txBody>
        </p:sp>
        <p:cxnSp>
          <p:nvCxnSpPr>
            <p:cNvPr id="223" name="Straight Connector 222"/>
            <p:cNvCxnSpPr/>
            <p:nvPr/>
          </p:nvCxnSpPr>
          <p:spPr>
            <a:xfrm flipV="1">
              <a:off x="7647403" y="5936685"/>
              <a:ext cx="0" cy="1402523"/>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sp>
        <p:nvSpPr>
          <p:cNvPr id="232" name="Subtitle 2"/>
          <p:cNvSpPr txBox="1">
            <a:spLocks/>
          </p:cNvSpPr>
          <p:nvPr/>
        </p:nvSpPr>
        <p:spPr>
          <a:xfrm>
            <a:off x="7154926" y="3943387"/>
            <a:ext cx="104565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b="1" dirty="0" smtClean="0">
                <a:solidFill>
                  <a:schemeClr val="bg1"/>
                </a:solidFill>
                <a:latin typeface="Arial Bold" charset="0"/>
                <a:cs typeface="Arial Bold" charset="0"/>
              </a:rPr>
              <a:t>2M</a:t>
            </a:r>
            <a:endParaRPr lang="en-US" b="1" dirty="0">
              <a:solidFill>
                <a:schemeClr val="bg1"/>
              </a:solidFill>
              <a:latin typeface="Arial Bold" charset="0"/>
              <a:cs typeface="Arial Bold" charset="0"/>
            </a:endParaRPr>
          </a:p>
        </p:txBody>
      </p:sp>
      <p:sp>
        <p:nvSpPr>
          <p:cNvPr id="233" name="Subtitle 2"/>
          <p:cNvSpPr txBox="1">
            <a:spLocks/>
          </p:cNvSpPr>
          <p:nvPr/>
        </p:nvSpPr>
        <p:spPr>
          <a:xfrm>
            <a:off x="10500899" y="4774384"/>
            <a:ext cx="104565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b="1" dirty="0">
                <a:solidFill>
                  <a:schemeClr val="bg1"/>
                </a:solidFill>
                <a:latin typeface="Arial Bold" charset="0"/>
                <a:cs typeface="Arial Bold" charset="0"/>
              </a:rPr>
              <a:t>4</a:t>
            </a:r>
            <a:r>
              <a:rPr lang="en-US" sz="4800" b="1" dirty="0" smtClean="0">
                <a:solidFill>
                  <a:schemeClr val="bg1"/>
                </a:solidFill>
                <a:latin typeface="Arial Bold" charset="0"/>
                <a:cs typeface="Arial Bold" charset="0"/>
              </a:rPr>
              <a:t>M</a:t>
            </a:r>
            <a:endParaRPr lang="en-US" b="1" dirty="0">
              <a:solidFill>
                <a:schemeClr val="bg1"/>
              </a:solidFill>
              <a:latin typeface="Arial Bold" charset="0"/>
              <a:cs typeface="Arial Bold" charset="0"/>
            </a:endParaRPr>
          </a:p>
        </p:txBody>
      </p:sp>
      <p:sp>
        <p:nvSpPr>
          <p:cNvPr id="234" name="Subtitle 2"/>
          <p:cNvSpPr txBox="1">
            <a:spLocks/>
          </p:cNvSpPr>
          <p:nvPr/>
        </p:nvSpPr>
        <p:spPr>
          <a:xfrm>
            <a:off x="14539504" y="4107432"/>
            <a:ext cx="104565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b="1" dirty="0">
                <a:solidFill>
                  <a:schemeClr val="bg1"/>
                </a:solidFill>
                <a:latin typeface="Arial Bold" charset="0"/>
                <a:cs typeface="Arial Bold" charset="0"/>
              </a:rPr>
              <a:t>5</a:t>
            </a:r>
            <a:r>
              <a:rPr lang="en-US" sz="4800" b="1" dirty="0" smtClean="0">
                <a:solidFill>
                  <a:schemeClr val="bg1"/>
                </a:solidFill>
                <a:latin typeface="Arial Bold" charset="0"/>
                <a:cs typeface="Arial Bold" charset="0"/>
              </a:rPr>
              <a:t>M</a:t>
            </a:r>
            <a:endParaRPr lang="en-US" b="1" dirty="0">
              <a:solidFill>
                <a:schemeClr val="bg1"/>
              </a:solidFill>
              <a:latin typeface="Arial Bold" charset="0"/>
              <a:cs typeface="Arial Bold" charset="0"/>
            </a:endParaRPr>
          </a:p>
        </p:txBody>
      </p:sp>
      <p:sp>
        <p:nvSpPr>
          <p:cNvPr id="235" name="Subtitle 2"/>
          <p:cNvSpPr txBox="1">
            <a:spLocks/>
          </p:cNvSpPr>
          <p:nvPr/>
        </p:nvSpPr>
        <p:spPr>
          <a:xfrm>
            <a:off x="18501842" y="3457307"/>
            <a:ext cx="104565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b="1" dirty="0">
                <a:solidFill>
                  <a:schemeClr val="bg1"/>
                </a:solidFill>
                <a:latin typeface="Arial Bold" charset="0"/>
                <a:cs typeface="Arial Bold" charset="0"/>
              </a:rPr>
              <a:t>3</a:t>
            </a:r>
            <a:r>
              <a:rPr lang="en-US" sz="4800" b="1" dirty="0" smtClean="0">
                <a:solidFill>
                  <a:schemeClr val="bg1"/>
                </a:solidFill>
                <a:latin typeface="Arial Bold" charset="0"/>
                <a:cs typeface="Arial Bold" charset="0"/>
              </a:rPr>
              <a:t>M</a:t>
            </a:r>
            <a:endParaRPr lang="en-US" b="1" dirty="0">
              <a:solidFill>
                <a:schemeClr val="bg1"/>
              </a:solidFill>
              <a:latin typeface="Arial Bold" charset="0"/>
              <a:cs typeface="Arial Bold" charset="0"/>
            </a:endParaRPr>
          </a:p>
        </p:txBody>
      </p:sp>
      <p:sp>
        <p:nvSpPr>
          <p:cNvPr id="123" name="TextBox 122"/>
          <p:cNvSpPr txBox="1"/>
          <p:nvPr/>
        </p:nvSpPr>
        <p:spPr>
          <a:xfrm>
            <a:off x="8959486" y="483017"/>
            <a:ext cx="6458783"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Russia Map</a:t>
            </a:r>
            <a:endParaRPr lang="id-ID" sz="8800" b="1" dirty="0" smtClean="0">
              <a:solidFill>
                <a:schemeClr val="tx2"/>
              </a:solidFill>
              <a:latin typeface="Arial Bold" charset="0"/>
              <a:ea typeface="Arial Bold" charset="0"/>
              <a:cs typeface="Arial Bold" charset="0"/>
            </a:endParaRPr>
          </a:p>
        </p:txBody>
      </p:sp>
      <p:sp>
        <p:nvSpPr>
          <p:cNvPr id="124" name="Rectangle 12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33"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60994930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 name="Freeform 2"/>
          <p:cNvSpPr>
            <a:spLocks noChangeArrowheads="1"/>
          </p:cNvSpPr>
          <p:nvPr/>
        </p:nvSpPr>
        <p:spPr bwMode="auto">
          <a:xfrm>
            <a:off x="3723239" y="5325874"/>
            <a:ext cx="355577" cy="211137"/>
          </a:xfrm>
          <a:custGeom>
            <a:avLst/>
            <a:gdLst>
              <a:gd name="T0" fmla="*/ 0 w 991"/>
              <a:gd name="T1" fmla="*/ 296 h 593"/>
              <a:gd name="T2" fmla="*/ 0 w 991"/>
              <a:gd name="T3" fmla="*/ 296 h 593"/>
              <a:gd name="T4" fmla="*/ 737 w 991"/>
              <a:gd name="T5" fmla="*/ 90 h 593"/>
              <a:gd name="T6" fmla="*/ 900 w 991"/>
              <a:gd name="T7" fmla="*/ 354 h 593"/>
              <a:gd name="T8" fmla="*/ 0 w 991"/>
              <a:gd name="T9" fmla="*/ 296 h 593"/>
            </a:gdLst>
            <a:ahLst/>
            <a:cxnLst>
              <a:cxn ang="0">
                <a:pos x="T0" y="T1"/>
              </a:cxn>
              <a:cxn ang="0">
                <a:pos x="T2" y="T3"/>
              </a:cxn>
              <a:cxn ang="0">
                <a:pos x="T4" y="T5"/>
              </a:cxn>
              <a:cxn ang="0">
                <a:pos x="T6" y="T7"/>
              </a:cxn>
              <a:cxn ang="0">
                <a:pos x="T8" y="T9"/>
              </a:cxn>
            </a:cxnLst>
            <a:rect l="0" t="0" r="r" b="b"/>
            <a:pathLst>
              <a:path w="991" h="593">
                <a:moveTo>
                  <a:pt x="0" y="296"/>
                </a:moveTo>
                <a:lnTo>
                  <a:pt x="0" y="296"/>
                </a:lnTo>
                <a:cubicBezTo>
                  <a:pt x="0" y="296"/>
                  <a:pt x="650" y="0"/>
                  <a:pt x="737" y="90"/>
                </a:cubicBezTo>
                <a:cubicBezTo>
                  <a:pt x="827" y="177"/>
                  <a:pt x="813" y="354"/>
                  <a:pt x="900" y="354"/>
                </a:cubicBezTo>
                <a:cubicBezTo>
                  <a:pt x="990" y="354"/>
                  <a:pt x="104" y="592"/>
                  <a:pt x="0" y="29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3" name="Freeform 3"/>
          <p:cNvSpPr>
            <a:spLocks noChangeArrowheads="1"/>
          </p:cNvSpPr>
          <p:nvPr/>
        </p:nvSpPr>
        <p:spPr bwMode="auto">
          <a:xfrm>
            <a:off x="5423341" y="5092512"/>
            <a:ext cx="217473" cy="88900"/>
          </a:xfrm>
          <a:custGeom>
            <a:avLst/>
            <a:gdLst>
              <a:gd name="T0" fmla="*/ 607 w 608"/>
              <a:gd name="T1" fmla="*/ 146 h 251"/>
              <a:gd name="T2" fmla="*/ 607 w 608"/>
              <a:gd name="T3" fmla="*/ 146 h 251"/>
              <a:gd name="T4" fmla="*/ 340 w 608"/>
              <a:gd name="T5" fmla="*/ 0 h 251"/>
              <a:gd name="T6" fmla="*/ 61 w 608"/>
              <a:gd name="T7" fmla="*/ 163 h 251"/>
              <a:gd name="T8" fmla="*/ 340 w 608"/>
              <a:gd name="T9" fmla="*/ 221 h 251"/>
              <a:gd name="T10" fmla="*/ 607 w 608"/>
              <a:gd name="T11" fmla="*/ 146 h 251"/>
            </a:gdLst>
            <a:ahLst/>
            <a:cxnLst>
              <a:cxn ang="0">
                <a:pos x="T0" y="T1"/>
              </a:cxn>
              <a:cxn ang="0">
                <a:pos x="T2" y="T3"/>
              </a:cxn>
              <a:cxn ang="0">
                <a:pos x="T4" y="T5"/>
              </a:cxn>
              <a:cxn ang="0">
                <a:pos x="T6" y="T7"/>
              </a:cxn>
              <a:cxn ang="0">
                <a:pos x="T8" y="T9"/>
              </a:cxn>
              <a:cxn ang="0">
                <a:pos x="T10" y="T11"/>
              </a:cxn>
            </a:cxnLst>
            <a:rect l="0" t="0" r="r" b="b"/>
            <a:pathLst>
              <a:path w="608" h="251">
                <a:moveTo>
                  <a:pt x="607" y="146"/>
                </a:moveTo>
                <a:lnTo>
                  <a:pt x="607" y="146"/>
                </a:lnTo>
                <a:cubicBezTo>
                  <a:pt x="607" y="146"/>
                  <a:pt x="578" y="0"/>
                  <a:pt x="340" y="0"/>
                </a:cubicBezTo>
                <a:cubicBezTo>
                  <a:pt x="119" y="0"/>
                  <a:pt x="0" y="102"/>
                  <a:pt x="61" y="163"/>
                </a:cubicBezTo>
                <a:cubicBezTo>
                  <a:pt x="119" y="221"/>
                  <a:pt x="253" y="250"/>
                  <a:pt x="340" y="221"/>
                </a:cubicBezTo>
                <a:cubicBezTo>
                  <a:pt x="430" y="192"/>
                  <a:pt x="578" y="250"/>
                  <a:pt x="607" y="14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4" name="Freeform 4"/>
          <p:cNvSpPr>
            <a:spLocks noChangeArrowheads="1"/>
          </p:cNvSpPr>
          <p:nvPr/>
        </p:nvSpPr>
        <p:spPr bwMode="auto">
          <a:xfrm>
            <a:off x="5450327" y="5256024"/>
            <a:ext cx="111118" cy="95250"/>
          </a:xfrm>
          <a:custGeom>
            <a:avLst/>
            <a:gdLst>
              <a:gd name="T0" fmla="*/ 43 w 311"/>
              <a:gd name="T1" fmla="*/ 0 h 268"/>
              <a:gd name="T2" fmla="*/ 43 w 311"/>
              <a:gd name="T3" fmla="*/ 0 h 268"/>
              <a:gd name="T4" fmla="*/ 220 w 311"/>
              <a:gd name="T5" fmla="*/ 119 h 268"/>
              <a:gd name="T6" fmla="*/ 249 w 311"/>
              <a:gd name="T7" fmla="*/ 267 h 268"/>
              <a:gd name="T8" fmla="*/ 58 w 311"/>
              <a:gd name="T9" fmla="*/ 148 h 268"/>
              <a:gd name="T10" fmla="*/ 43 w 311"/>
              <a:gd name="T11" fmla="*/ 0 h 268"/>
            </a:gdLst>
            <a:ahLst/>
            <a:cxnLst>
              <a:cxn ang="0">
                <a:pos x="T0" y="T1"/>
              </a:cxn>
              <a:cxn ang="0">
                <a:pos x="T2" y="T3"/>
              </a:cxn>
              <a:cxn ang="0">
                <a:pos x="T4" y="T5"/>
              </a:cxn>
              <a:cxn ang="0">
                <a:pos x="T6" y="T7"/>
              </a:cxn>
              <a:cxn ang="0">
                <a:pos x="T8" y="T9"/>
              </a:cxn>
              <a:cxn ang="0">
                <a:pos x="T10" y="T11"/>
              </a:cxn>
            </a:cxnLst>
            <a:rect l="0" t="0" r="r" b="b"/>
            <a:pathLst>
              <a:path w="311" h="268">
                <a:moveTo>
                  <a:pt x="43" y="0"/>
                </a:moveTo>
                <a:lnTo>
                  <a:pt x="43" y="0"/>
                </a:lnTo>
                <a:cubicBezTo>
                  <a:pt x="43" y="0"/>
                  <a:pt x="220" y="61"/>
                  <a:pt x="220" y="119"/>
                </a:cubicBezTo>
                <a:cubicBezTo>
                  <a:pt x="220" y="192"/>
                  <a:pt x="310" y="267"/>
                  <a:pt x="249" y="267"/>
                </a:cubicBezTo>
                <a:cubicBezTo>
                  <a:pt x="206" y="267"/>
                  <a:pt x="43" y="206"/>
                  <a:pt x="58" y="148"/>
                </a:cubicBezTo>
                <a:cubicBezTo>
                  <a:pt x="72" y="90"/>
                  <a:pt x="0" y="61"/>
                  <a:pt x="43"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5" name="Freeform 5"/>
          <p:cNvSpPr>
            <a:spLocks noChangeArrowheads="1"/>
          </p:cNvSpPr>
          <p:nvPr/>
        </p:nvSpPr>
        <p:spPr bwMode="auto">
          <a:xfrm>
            <a:off x="5366195" y="5182999"/>
            <a:ext cx="77782" cy="120650"/>
          </a:xfrm>
          <a:custGeom>
            <a:avLst/>
            <a:gdLst>
              <a:gd name="T0" fmla="*/ 15 w 222"/>
              <a:gd name="T1" fmla="*/ 119 h 341"/>
              <a:gd name="T2" fmla="*/ 15 w 222"/>
              <a:gd name="T3" fmla="*/ 119 h 341"/>
              <a:gd name="T4" fmla="*/ 131 w 222"/>
              <a:gd name="T5" fmla="*/ 44 h 341"/>
              <a:gd name="T6" fmla="*/ 160 w 222"/>
              <a:gd name="T7" fmla="*/ 296 h 341"/>
              <a:gd name="T8" fmla="*/ 59 w 222"/>
              <a:gd name="T9" fmla="*/ 267 h 341"/>
              <a:gd name="T10" fmla="*/ 15 w 222"/>
              <a:gd name="T11" fmla="*/ 119 h 341"/>
            </a:gdLst>
            <a:ahLst/>
            <a:cxnLst>
              <a:cxn ang="0">
                <a:pos x="T0" y="T1"/>
              </a:cxn>
              <a:cxn ang="0">
                <a:pos x="T2" y="T3"/>
              </a:cxn>
              <a:cxn ang="0">
                <a:pos x="T4" y="T5"/>
              </a:cxn>
              <a:cxn ang="0">
                <a:pos x="T6" y="T7"/>
              </a:cxn>
              <a:cxn ang="0">
                <a:pos x="T8" y="T9"/>
              </a:cxn>
              <a:cxn ang="0">
                <a:pos x="T10" y="T11"/>
              </a:cxn>
            </a:cxnLst>
            <a:rect l="0" t="0" r="r" b="b"/>
            <a:pathLst>
              <a:path w="222" h="341">
                <a:moveTo>
                  <a:pt x="15" y="119"/>
                </a:moveTo>
                <a:lnTo>
                  <a:pt x="15" y="119"/>
                </a:lnTo>
                <a:cubicBezTo>
                  <a:pt x="0" y="134"/>
                  <a:pt x="73" y="0"/>
                  <a:pt x="131" y="44"/>
                </a:cubicBezTo>
                <a:cubicBezTo>
                  <a:pt x="177" y="90"/>
                  <a:pt x="221" y="235"/>
                  <a:pt x="160" y="296"/>
                </a:cubicBezTo>
                <a:cubicBezTo>
                  <a:pt x="117" y="340"/>
                  <a:pt x="29" y="340"/>
                  <a:pt x="59" y="267"/>
                </a:cubicBezTo>
                <a:cubicBezTo>
                  <a:pt x="73" y="177"/>
                  <a:pt x="146" y="90"/>
                  <a:pt x="15" y="11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6" name="Freeform 6"/>
          <p:cNvSpPr>
            <a:spLocks noChangeArrowheads="1"/>
          </p:cNvSpPr>
          <p:nvPr/>
        </p:nvSpPr>
        <p:spPr bwMode="auto">
          <a:xfrm>
            <a:off x="4143899" y="3424049"/>
            <a:ext cx="1168324" cy="1587500"/>
          </a:xfrm>
          <a:custGeom>
            <a:avLst/>
            <a:gdLst>
              <a:gd name="T0" fmla="*/ 1933 w 3248"/>
              <a:gd name="T1" fmla="*/ 3201 h 4412"/>
              <a:gd name="T2" fmla="*/ 1933 w 3248"/>
              <a:gd name="T3" fmla="*/ 3201 h 4412"/>
              <a:gd name="T4" fmla="*/ 2331 w 3248"/>
              <a:gd name="T5" fmla="*/ 2922 h 4412"/>
              <a:gd name="T6" fmla="*/ 2420 w 3248"/>
              <a:gd name="T7" fmla="*/ 2316 h 4412"/>
              <a:gd name="T8" fmla="*/ 2626 w 3248"/>
              <a:gd name="T9" fmla="*/ 1770 h 4412"/>
              <a:gd name="T10" fmla="*/ 2789 w 3248"/>
              <a:gd name="T11" fmla="*/ 1135 h 4412"/>
              <a:gd name="T12" fmla="*/ 2922 w 3248"/>
              <a:gd name="T13" fmla="*/ 147 h 4412"/>
              <a:gd name="T14" fmla="*/ 2922 w 3248"/>
              <a:gd name="T15" fmla="*/ 147 h 4412"/>
              <a:gd name="T16" fmla="*/ 2479 w 3248"/>
              <a:gd name="T17" fmla="*/ 87 h 4412"/>
              <a:gd name="T18" fmla="*/ 2124 w 3248"/>
              <a:gd name="T19" fmla="*/ 58 h 4412"/>
              <a:gd name="T20" fmla="*/ 1976 w 3248"/>
              <a:gd name="T21" fmla="*/ 531 h 4412"/>
              <a:gd name="T22" fmla="*/ 1416 w 3248"/>
              <a:gd name="T23" fmla="*/ 693 h 4412"/>
              <a:gd name="T24" fmla="*/ 1889 w 3248"/>
              <a:gd name="T25" fmla="*/ 1195 h 4412"/>
              <a:gd name="T26" fmla="*/ 1828 w 3248"/>
              <a:gd name="T27" fmla="*/ 2037 h 4412"/>
              <a:gd name="T28" fmla="*/ 1506 w 3248"/>
              <a:gd name="T29" fmla="*/ 2168 h 4412"/>
              <a:gd name="T30" fmla="*/ 1047 w 3248"/>
              <a:gd name="T31" fmla="*/ 2376 h 4412"/>
              <a:gd name="T32" fmla="*/ 943 w 3248"/>
              <a:gd name="T33" fmla="*/ 3143 h 4412"/>
              <a:gd name="T34" fmla="*/ 679 w 3248"/>
              <a:gd name="T35" fmla="*/ 3349 h 4412"/>
              <a:gd name="T36" fmla="*/ 458 w 3248"/>
              <a:gd name="T37" fmla="*/ 3601 h 4412"/>
              <a:gd name="T38" fmla="*/ 177 w 3248"/>
              <a:gd name="T39" fmla="*/ 3807 h 4412"/>
              <a:gd name="T40" fmla="*/ 87 w 3248"/>
              <a:gd name="T41" fmla="*/ 4205 h 4412"/>
              <a:gd name="T42" fmla="*/ 914 w 3248"/>
              <a:gd name="T43" fmla="*/ 4353 h 4412"/>
              <a:gd name="T44" fmla="*/ 1210 w 3248"/>
              <a:gd name="T45" fmla="*/ 4411 h 4412"/>
              <a:gd name="T46" fmla="*/ 1727 w 3248"/>
              <a:gd name="T47" fmla="*/ 4382 h 4412"/>
              <a:gd name="T48" fmla="*/ 1875 w 3248"/>
              <a:gd name="T49" fmla="*/ 4013 h 4412"/>
              <a:gd name="T50" fmla="*/ 1933 w 3248"/>
              <a:gd name="T51" fmla="*/ 3201 h 4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8" h="4412">
                <a:moveTo>
                  <a:pt x="1933" y="3201"/>
                </a:moveTo>
                <a:lnTo>
                  <a:pt x="1933" y="3201"/>
                </a:lnTo>
                <a:cubicBezTo>
                  <a:pt x="2006" y="3085"/>
                  <a:pt x="2243" y="2951"/>
                  <a:pt x="2331" y="2922"/>
                </a:cubicBezTo>
                <a:cubicBezTo>
                  <a:pt x="2420" y="2893"/>
                  <a:pt x="2479" y="2522"/>
                  <a:pt x="2420" y="2316"/>
                </a:cubicBezTo>
                <a:cubicBezTo>
                  <a:pt x="2362" y="2124"/>
                  <a:pt x="2449" y="1947"/>
                  <a:pt x="2626" y="1770"/>
                </a:cubicBezTo>
                <a:cubicBezTo>
                  <a:pt x="2804" y="1593"/>
                  <a:pt x="2833" y="1312"/>
                  <a:pt x="2789" y="1135"/>
                </a:cubicBezTo>
                <a:cubicBezTo>
                  <a:pt x="2745" y="972"/>
                  <a:pt x="3247" y="766"/>
                  <a:pt x="2922" y="147"/>
                </a:cubicBezTo>
                <a:lnTo>
                  <a:pt x="2922" y="147"/>
                </a:lnTo>
                <a:cubicBezTo>
                  <a:pt x="2774" y="235"/>
                  <a:pt x="2670" y="118"/>
                  <a:pt x="2479" y="87"/>
                </a:cubicBezTo>
                <a:cubicBezTo>
                  <a:pt x="2272" y="58"/>
                  <a:pt x="2331" y="0"/>
                  <a:pt x="2124" y="58"/>
                </a:cubicBezTo>
                <a:cubicBezTo>
                  <a:pt x="1918" y="118"/>
                  <a:pt x="2124" y="383"/>
                  <a:pt x="1976" y="531"/>
                </a:cubicBezTo>
                <a:cubicBezTo>
                  <a:pt x="1828" y="679"/>
                  <a:pt x="1520" y="531"/>
                  <a:pt x="1416" y="693"/>
                </a:cubicBezTo>
                <a:cubicBezTo>
                  <a:pt x="1297" y="870"/>
                  <a:pt x="1828" y="1062"/>
                  <a:pt x="1889" y="1195"/>
                </a:cubicBezTo>
                <a:cubicBezTo>
                  <a:pt x="1947" y="1329"/>
                  <a:pt x="1962" y="2008"/>
                  <a:pt x="1828" y="2037"/>
                </a:cubicBezTo>
                <a:cubicBezTo>
                  <a:pt x="1697" y="2066"/>
                  <a:pt x="1712" y="2008"/>
                  <a:pt x="1506" y="2168"/>
                </a:cubicBezTo>
                <a:cubicBezTo>
                  <a:pt x="1312" y="2330"/>
                  <a:pt x="1254" y="2228"/>
                  <a:pt x="1047" y="2376"/>
                </a:cubicBezTo>
                <a:cubicBezTo>
                  <a:pt x="841" y="2522"/>
                  <a:pt x="943" y="3024"/>
                  <a:pt x="943" y="3143"/>
                </a:cubicBezTo>
                <a:cubicBezTo>
                  <a:pt x="943" y="3247"/>
                  <a:pt x="841" y="3291"/>
                  <a:pt x="679" y="3349"/>
                </a:cubicBezTo>
                <a:cubicBezTo>
                  <a:pt x="516" y="3407"/>
                  <a:pt x="604" y="3511"/>
                  <a:pt x="458" y="3601"/>
                </a:cubicBezTo>
                <a:cubicBezTo>
                  <a:pt x="325" y="3688"/>
                  <a:pt x="310" y="3764"/>
                  <a:pt x="177" y="3807"/>
                </a:cubicBezTo>
                <a:cubicBezTo>
                  <a:pt x="29" y="3866"/>
                  <a:pt x="0" y="4028"/>
                  <a:pt x="87" y="4205"/>
                </a:cubicBezTo>
                <a:cubicBezTo>
                  <a:pt x="177" y="4382"/>
                  <a:pt x="766" y="4353"/>
                  <a:pt x="914" y="4353"/>
                </a:cubicBezTo>
                <a:cubicBezTo>
                  <a:pt x="1077" y="4353"/>
                  <a:pt x="1166" y="4411"/>
                  <a:pt x="1210" y="4411"/>
                </a:cubicBezTo>
                <a:cubicBezTo>
                  <a:pt x="1254" y="4411"/>
                  <a:pt x="1564" y="4382"/>
                  <a:pt x="1727" y="4382"/>
                </a:cubicBezTo>
                <a:cubicBezTo>
                  <a:pt x="1799" y="4295"/>
                  <a:pt x="1875" y="4161"/>
                  <a:pt x="1875" y="4013"/>
                </a:cubicBezTo>
                <a:cubicBezTo>
                  <a:pt x="1875" y="3747"/>
                  <a:pt x="1860" y="3334"/>
                  <a:pt x="1933" y="320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7" name="Freeform 7"/>
          <p:cNvSpPr>
            <a:spLocks noChangeArrowheads="1"/>
          </p:cNvSpPr>
          <p:nvPr/>
        </p:nvSpPr>
        <p:spPr bwMode="auto">
          <a:xfrm>
            <a:off x="4115326" y="4863912"/>
            <a:ext cx="998472" cy="731837"/>
          </a:xfrm>
          <a:custGeom>
            <a:avLst/>
            <a:gdLst>
              <a:gd name="T0" fmla="*/ 2778 w 2779"/>
              <a:gd name="T1" fmla="*/ 177 h 2038"/>
              <a:gd name="T2" fmla="*/ 2778 w 2779"/>
              <a:gd name="T3" fmla="*/ 177 h 2038"/>
              <a:gd name="T4" fmla="*/ 1904 w 2779"/>
              <a:gd name="T5" fmla="*/ 206 h 2038"/>
              <a:gd name="T6" fmla="*/ 1803 w 2779"/>
              <a:gd name="T7" fmla="*/ 383 h 2038"/>
              <a:gd name="T8" fmla="*/ 1875 w 2779"/>
              <a:gd name="T9" fmla="*/ 383 h 2038"/>
              <a:gd name="T10" fmla="*/ 1861 w 2779"/>
              <a:gd name="T11" fmla="*/ 650 h 2038"/>
              <a:gd name="T12" fmla="*/ 1698 w 2779"/>
              <a:gd name="T13" fmla="*/ 723 h 2038"/>
              <a:gd name="T14" fmla="*/ 1330 w 2779"/>
              <a:gd name="T15" fmla="*/ 812 h 2038"/>
              <a:gd name="T16" fmla="*/ 1094 w 2779"/>
              <a:gd name="T17" fmla="*/ 914 h 2038"/>
              <a:gd name="T18" fmla="*/ 517 w 2779"/>
              <a:gd name="T19" fmla="*/ 1120 h 2038"/>
              <a:gd name="T20" fmla="*/ 401 w 2779"/>
              <a:gd name="T21" fmla="*/ 1329 h 2038"/>
              <a:gd name="T22" fmla="*/ 178 w 2779"/>
              <a:gd name="T23" fmla="*/ 1889 h 2038"/>
              <a:gd name="T24" fmla="*/ 119 w 2779"/>
              <a:gd name="T25" fmla="*/ 2037 h 2038"/>
              <a:gd name="T26" fmla="*/ 650 w 2779"/>
              <a:gd name="T27" fmla="*/ 1698 h 2038"/>
              <a:gd name="T28" fmla="*/ 680 w 2779"/>
              <a:gd name="T29" fmla="*/ 1637 h 2038"/>
              <a:gd name="T30" fmla="*/ 697 w 2779"/>
              <a:gd name="T31" fmla="*/ 1608 h 2038"/>
              <a:gd name="T32" fmla="*/ 1109 w 2779"/>
              <a:gd name="T33" fmla="*/ 1402 h 2038"/>
              <a:gd name="T34" fmla="*/ 1330 w 2779"/>
              <a:gd name="T35" fmla="*/ 1268 h 2038"/>
              <a:gd name="T36" fmla="*/ 1904 w 2779"/>
              <a:gd name="T37" fmla="*/ 856 h 2038"/>
              <a:gd name="T38" fmla="*/ 2511 w 2779"/>
              <a:gd name="T39" fmla="*/ 635 h 2038"/>
              <a:gd name="T40" fmla="*/ 2615 w 2779"/>
              <a:gd name="T41" fmla="*/ 589 h 2038"/>
              <a:gd name="T42" fmla="*/ 2778 w 2779"/>
              <a:gd name="T43" fmla="*/ 177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9" h="2038">
                <a:moveTo>
                  <a:pt x="2778" y="177"/>
                </a:moveTo>
                <a:lnTo>
                  <a:pt x="2778" y="177"/>
                </a:lnTo>
                <a:cubicBezTo>
                  <a:pt x="2778" y="177"/>
                  <a:pt x="2615" y="0"/>
                  <a:pt x="1904" y="206"/>
                </a:cubicBezTo>
                <a:cubicBezTo>
                  <a:pt x="1875" y="281"/>
                  <a:pt x="1846" y="339"/>
                  <a:pt x="1803" y="383"/>
                </a:cubicBezTo>
                <a:cubicBezTo>
                  <a:pt x="1832" y="383"/>
                  <a:pt x="1861" y="383"/>
                  <a:pt x="1875" y="383"/>
                </a:cubicBezTo>
                <a:cubicBezTo>
                  <a:pt x="2023" y="383"/>
                  <a:pt x="1951" y="650"/>
                  <a:pt x="1861" y="650"/>
                </a:cubicBezTo>
                <a:cubicBezTo>
                  <a:pt x="1759" y="650"/>
                  <a:pt x="1759" y="664"/>
                  <a:pt x="1698" y="723"/>
                </a:cubicBezTo>
                <a:cubicBezTo>
                  <a:pt x="1626" y="781"/>
                  <a:pt x="1448" y="798"/>
                  <a:pt x="1330" y="812"/>
                </a:cubicBezTo>
                <a:cubicBezTo>
                  <a:pt x="1228" y="842"/>
                  <a:pt x="1211" y="885"/>
                  <a:pt x="1094" y="914"/>
                </a:cubicBezTo>
                <a:cubicBezTo>
                  <a:pt x="990" y="943"/>
                  <a:pt x="636" y="1120"/>
                  <a:pt x="517" y="1120"/>
                </a:cubicBezTo>
                <a:cubicBezTo>
                  <a:pt x="386" y="1120"/>
                  <a:pt x="401" y="1329"/>
                  <a:pt x="401" y="1329"/>
                </a:cubicBezTo>
                <a:cubicBezTo>
                  <a:pt x="517" y="1492"/>
                  <a:pt x="355" y="1785"/>
                  <a:pt x="178" y="1889"/>
                </a:cubicBezTo>
                <a:cubicBezTo>
                  <a:pt x="0" y="2006"/>
                  <a:pt x="119" y="2037"/>
                  <a:pt x="119" y="2037"/>
                </a:cubicBezTo>
                <a:cubicBezTo>
                  <a:pt x="549" y="2037"/>
                  <a:pt x="650" y="1785"/>
                  <a:pt x="650" y="1698"/>
                </a:cubicBezTo>
                <a:cubicBezTo>
                  <a:pt x="650" y="1666"/>
                  <a:pt x="665" y="1637"/>
                  <a:pt x="680" y="1637"/>
                </a:cubicBezTo>
                <a:cubicBezTo>
                  <a:pt x="680" y="1637"/>
                  <a:pt x="680" y="1622"/>
                  <a:pt x="697" y="1608"/>
                </a:cubicBezTo>
                <a:cubicBezTo>
                  <a:pt x="740" y="1492"/>
                  <a:pt x="903" y="1652"/>
                  <a:pt x="1109" y="1402"/>
                </a:cubicBezTo>
                <a:cubicBezTo>
                  <a:pt x="1167" y="1329"/>
                  <a:pt x="1242" y="1344"/>
                  <a:pt x="1330" y="1268"/>
                </a:cubicBezTo>
                <a:cubicBezTo>
                  <a:pt x="1536" y="1106"/>
                  <a:pt x="1773" y="885"/>
                  <a:pt x="1904" y="856"/>
                </a:cubicBezTo>
                <a:cubicBezTo>
                  <a:pt x="1904" y="856"/>
                  <a:pt x="2363" y="737"/>
                  <a:pt x="2511" y="635"/>
                </a:cubicBezTo>
                <a:cubicBezTo>
                  <a:pt x="2555" y="606"/>
                  <a:pt x="2584" y="606"/>
                  <a:pt x="2615" y="589"/>
                </a:cubicBezTo>
                <a:cubicBezTo>
                  <a:pt x="2615" y="502"/>
                  <a:pt x="2644" y="325"/>
                  <a:pt x="2778" y="17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8" name="Freeform 8"/>
          <p:cNvSpPr>
            <a:spLocks noChangeArrowheads="1"/>
          </p:cNvSpPr>
          <p:nvPr/>
        </p:nvSpPr>
        <p:spPr bwMode="auto">
          <a:xfrm>
            <a:off x="4801081" y="4178112"/>
            <a:ext cx="1311190" cy="912812"/>
          </a:xfrm>
          <a:custGeom>
            <a:avLst/>
            <a:gdLst>
              <a:gd name="T0" fmla="*/ 3573 w 3649"/>
              <a:gd name="T1" fmla="*/ 383 h 2540"/>
              <a:gd name="T2" fmla="*/ 3573 w 3649"/>
              <a:gd name="T3" fmla="*/ 383 h 2540"/>
              <a:gd name="T4" fmla="*/ 3573 w 3649"/>
              <a:gd name="T5" fmla="*/ 15 h 2540"/>
              <a:gd name="T6" fmla="*/ 2482 w 3649"/>
              <a:gd name="T7" fmla="*/ 0 h 2540"/>
              <a:gd name="T8" fmla="*/ 2157 w 3649"/>
              <a:gd name="T9" fmla="*/ 694 h 2540"/>
              <a:gd name="T10" fmla="*/ 1478 w 3649"/>
              <a:gd name="T11" fmla="*/ 133 h 2540"/>
              <a:gd name="T12" fmla="*/ 578 w 3649"/>
              <a:gd name="T13" fmla="*/ 90 h 2540"/>
              <a:gd name="T14" fmla="*/ 592 w 3649"/>
              <a:gd name="T15" fmla="*/ 221 h 2540"/>
              <a:gd name="T16" fmla="*/ 503 w 3649"/>
              <a:gd name="T17" fmla="*/ 827 h 2540"/>
              <a:gd name="T18" fmla="*/ 105 w 3649"/>
              <a:gd name="T19" fmla="*/ 1106 h 2540"/>
              <a:gd name="T20" fmla="*/ 47 w 3649"/>
              <a:gd name="T21" fmla="*/ 1918 h 2540"/>
              <a:gd name="T22" fmla="*/ 0 w 3649"/>
              <a:gd name="T23" fmla="*/ 2110 h 2540"/>
              <a:gd name="T24" fmla="*/ 874 w 3649"/>
              <a:gd name="T25" fmla="*/ 2081 h 2540"/>
              <a:gd name="T26" fmla="*/ 711 w 3649"/>
              <a:gd name="T27" fmla="*/ 2493 h 2540"/>
              <a:gd name="T28" fmla="*/ 1080 w 3649"/>
              <a:gd name="T29" fmla="*/ 2435 h 2540"/>
              <a:gd name="T30" fmla="*/ 1727 w 3649"/>
              <a:gd name="T31" fmla="*/ 1904 h 2540"/>
              <a:gd name="T32" fmla="*/ 1965 w 3649"/>
              <a:gd name="T33" fmla="*/ 1521 h 2540"/>
              <a:gd name="T34" fmla="*/ 2865 w 3649"/>
              <a:gd name="T35" fmla="*/ 1669 h 2540"/>
              <a:gd name="T36" fmla="*/ 3027 w 3649"/>
              <a:gd name="T37" fmla="*/ 1683 h 2540"/>
              <a:gd name="T38" fmla="*/ 3309 w 3649"/>
              <a:gd name="T39" fmla="*/ 1446 h 2540"/>
              <a:gd name="T40" fmla="*/ 3323 w 3649"/>
              <a:gd name="T41" fmla="*/ 1446 h 2540"/>
              <a:gd name="T42" fmla="*/ 3573 w 3649"/>
              <a:gd name="T43" fmla="*/ 383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49" h="2540">
                <a:moveTo>
                  <a:pt x="3573" y="383"/>
                </a:moveTo>
                <a:lnTo>
                  <a:pt x="3573" y="383"/>
                </a:lnTo>
                <a:cubicBezTo>
                  <a:pt x="3648" y="310"/>
                  <a:pt x="3602" y="119"/>
                  <a:pt x="3573" y="15"/>
                </a:cubicBezTo>
                <a:cubicBezTo>
                  <a:pt x="3161" y="58"/>
                  <a:pt x="2630" y="0"/>
                  <a:pt x="2482" y="0"/>
                </a:cubicBezTo>
                <a:cubicBezTo>
                  <a:pt x="2276" y="0"/>
                  <a:pt x="2421" y="752"/>
                  <a:pt x="2157" y="694"/>
                </a:cubicBezTo>
                <a:cubicBezTo>
                  <a:pt x="1875" y="635"/>
                  <a:pt x="1832" y="267"/>
                  <a:pt x="1478" y="133"/>
                </a:cubicBezTo>
                <a:cubicBezTo>
                  <a:pt x="1196" y="29"/>
                  <a:pt x="755" y="73"/>
                  <a:pt x="578" y="90"/>
                </a:cubicBezTo>
                <a:cubicBezTo>
                  <a:pt x="578" y="133"/>
                  <a:pt x="578" y="177"/>
                  <a:pt x="592" y="221"/>
                </a:cubicBezTo>
                <a:cubicBezTo>
                  <a:pt x="651" y="427"/>
                  <a:pt x="592" y="798"/>
                  <a:pt x="503" y="827"/>
                </a:cubicBezTo>
                <a:cubicBezTo>
                  <a:pt x="415" y="856"/>
                  <a:pt x="178" y="990"/>
                  <a:pt x="105" y="1106"/>
                </a:cubicBezTo>
                <a:cubicBezTo>
                  <a:pt x="32" y="1239"/>
                  <a:pt x="47" y="1652"/>
                  <a:pt x="47" y="1918"/>
                </a:cubicBezTo>
                <a:cubicBezTo>
                  <a:pt x="47" y="1991"/>
                  <a:pt x="32" y="2052"/>
                  <a:pt x="0" y="2110"/>
                </a:cubicBezTo>
                <a:cubicBezTo>
                  <a:pt x="711" y="1904"/>
                  <a:pt x="874" y="2081"/>
                  <a:pt x="874" y="2081"/>
                </a:cubicBezTo>
                <a:cubicBezTo>
                  <a:pt x="740" y="2229"/>
                  <a:pt x="711" y="2406"/>
                  <a:pt x="711" y="2493"/>
                </a:cubicBezTo>
                <a:cubicBezTo>
                  <a:pt x="813" y="2493"/>
                  <a:pt x="917" y="2539"/>
                  <a:pt x="1080" y="2435"/>
                </a:cubicBezTo>
                <a:cubicBezTo>
                  <a:pt x="1330" y="2287"/>
                  <a:pt x="1582" y="1991"/>
                  <a:pt x="1727" y="1904"/>
                </a:cubicBezTo>
                <a:cubicBezTo>
                  <a:pt x="1875" y="1814"/>
                  <a:pt x="1684" y="1652"/>
                  <a:pt x="1965" y="1521"/>
                </a:cubicBezTo>
                <a:cubicBezTo>
                  <a:pt x="2229" y="1387"/>
                  <a:pt x="2732" y="1402"/>
                  <a:pt x="2865" y="1669"/>
                </a:cubicBezTo>
                <a:cubicBezTo>
                  <a:pt x="2865" y="1669"/>
                  <a:pt x="2923" y="1741"/>
                  <a:pt x="3027" y="1683"/>
                </a:cubicBezTo>
                <a:cubicBezTo>
                  <a:pt x="3132" y="1637"/>
                  <a:pt x="3146" y="1475"/>
                  <a:pt x="3309" y="1446"/>
                </a:cubicBezTo>
                <a:cubicBezTo>
                  <a:pt x="3323" y="1446"/>
                  <a:pt x="3323" y="1446"/>
                  <a:pt x="3323" y="1446"/>
                </a:cubicBezTo>
                <a:cubicBezTo>
                  <a:pt x="3161" y="1152"/>
                  <a:pt x="3486" y="473"/>
                  <a:pt x="3573" y="38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9" name="Freeform 9"/>
          <p:cNvSpPr>
            <a:spLocks noChangeArrowheads="1"/>
          </p:cNvSpPr>
          <p:nvPr/>
        </p:nvSpPr>
        <p:spPr bwMode="auto">
          <a:xfrm>
            <a:off x="5009030" y="3349437"/>
            <a:ext cx="1184198" cy="1098550"/>
          </a:xfrm>
          <a:custGeom>
            <a:avLst/>
            <a:gdLst>
              <a:gd name="T0" fmla="*/ 900 w 3292"/>
              <a:gd name="T1" fmla="*/ 2435 h 3055"/>
              <a:gd name="T2" fmla="*/ 900 w 3292"/>
              <a:gd name="T3" fmla="*/ 2435 h 3055"/>
              <a:gd name="T4" fmla="*/ 1579 w 3292"/>
              <a:gd name="T5" fmla="*/ 2996 h 3055"/>
              <a:gd name="T6" fmla="*/ 1904 w 3292"/>
              <a:gd name="T7" fmla="*/ 2302 h 3055"/>
              <a:gd name="T8" fmla="*/ 3291 w 3292"/>
              <a:gd name="T9" fmla="*/ 2258 h 3055"/>
              <a:gd name="T10" fmla="*/ 3143 w 3292"/>
              <a:gd name="T11" fmla="*/ 1785 h 3055"/>
              <a:gd name="T12" fmla="*/ 3024 w 3292"/>
              <a:gd name="T13" fmla="*/ 1327 h 3055"/>
              <a:gd name="T14" fmla="*/ 3187 w 3292"/>
              <a:gd name="T15" fmla="*/ 1077 h 3055"/>
              <a:gd name="T16" fmla="*/ 3143 w 3292"/>
              <a:gd name="T17" fmla="*/ 767 h 3055"/>
              <a:gd name="T18" fmla="*/ 2952 w 3292"/>
              <a:gd name="T19" fmla="*/ 723 h 3055"/>
              <a:gd name="T20" fmla="*/ 2612 w 3292"/>
              <a:gd name="T21" fmla="*/ 738 h 3055"/>
              <a:gd name="T22" fmla="*/ 2214 w 3292"/>
              <a:gd name="T23" fmla="*/ 767 h 3055"/>
              <a:gd name="T24" fmla="*/ 1962 w 3292"/>
              <a:gd name="T25" fmla="*/ 752 h 3055"/>
              <a:gd name="T26" fmla="*/ 1681 w 3292"/>
              <a:gd name="T27" fmla="*/ 442 h 3055"/>
              <a:gd name="T28" fmla="*/ 1489 w 3292"/>
              <a:gd name="T29" fmla="*/ 88 h 3055"/>
              <a:gd name="T30" fmla="*/ 1091 w 3292"/>
              <a:gd name="T31" fmla="*/ 88 h 3055"/>
              <a:gd name="T32" fmla="*/ 516 w 3292"/>
              <a:gd name="T33" fmla="*/ 354 h 3055"/>
              <a:gd name="T34" fmla="*/ 383 w 3292"/>
              <a:gd name="T35" fmla="*/ 1342 h 3055"/>
              <a:gd name="T36" fmla="*/ 220 w 3292"/>
              <a:gd name="T37" fmla="*/ 1977 h 3055"/>
              <a:gd name="T38" fmla="*/ 0 w 3292"/>
              <a:gd name="T39" fmla="*/ 2392 h 3055"/>
              <a:gd name="T40" fmla="*/ 900 w 3292"/>
              <a:gd name="T41" fmla="*/ 2435 h 3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2" h="3055">
                <a:moveTo>
                  <a:pt x="900" y="2435"/>
                </a:moveTo>
                <a:lnTo>
                  <a:pt x="900" y="2435"/>
                </a:lnTo>
                <a:cubicBezTo>
                  <a:pt x="1254" y="2569"/>
                  <a:pt x="1297" y="2937"/>
                  <a:pt x="1579" y="2996"/>
                </a:cubicBezTo>
                <a:cubicBezTo>
                  <a:pt x="1843" y="3054"/>
                  <a:pt x="1698" y="2302"/>
                  <a:pt x="1904" y="2302"/>
                </a:cubicBezTo>
                <a:cubicBezTo>
                  <a:pt x="2095" y="2302"/>
                  <a:pt x="2908" y="2392"/>
                  <a:pt x="3291" y="2258"/>
                </a:cubicBezTo>
                <a:cubicBezTo>
                  <a:pt x="3187" y="2125"/>
                  <a:pt x="3070" y="1858"/>
                  <a:pt x="3143" y="1785"/>
                </a:cubicBezTo>
                <a:cubicBezTo>
                  <a:pt x="3216" y="1713"/>
                  <a:pt x="3024" y="1490"/>
                  <a:pt x="3024" y="1327"/>
                </a:cubicBezTo>
                <a:cubicBezTo>
                  <a:pt x="3024" y="1150"/>
                  <a:pt x="3085" y="1077"/>
                  <a:pt x="3187" y="1077"/>
                </a:cubicBezTo>
                <a:cubicBezTo>
                  <a:pt x="3291" y="1077"/>
                  <a:pt x="3143" y="767"/>
                  <a:pt x="3143" y="767"/>
                </a:cubicBezTo>
                <a:cubicBezTo>
                  <a:pt x="3100" y="662"/>
                  <a:pt x="2995" y="679"/>
                  <a:pt x="2952" y="723"/>
                </a:cubicBezTo>
                <a:cubicBezTo>
                  <a:pt x="2922" y="767"/>
                  <a:pt x="2702" y="825"/>
                  <a:pt x="2612" y="738"/>
                </a:cubicBezTo>
                <a:cubicBezTo>
                  <a:pt x="2539" y="662"/>
                  <a:pt x="2362" y="709"/>
                  <a:pt x="2214" y="767"/>
                </a:cubicBezTo>
                <a:cubicBezTo>
                  <a:pt x="2081" y="825"/>
                  <a:pt x="2081" y="810"/>
                  <a:pt x="1962" y="752"/>
                </a:cubicBezTo>
                <a:cubicBezTo>
                  <a:pt x="1829" y="679"/>
                  <a:pt x="1681" y="575"/>
                  <a:pt x="1681" y="442"/>
                </a:cubicBezTo>
                <a:cubicBezTo>
                  <a:pt x="1681" y="294"/>
                  <a:pt x="1579" y="192"/>
                  <a:pt x="1489" y="88"/>
                </a:cubicBezTo>
                <a:cubicBezTo>
                  <a:pt x="1387" y="0"/>
                  <a:pt x="1343" y="163"/>
                  <a:pt x="1091" y="88"/>
                </a:cubicBezTo>
                <a:cubicBezTo>
                  <a:pt x="841" y="15"/>
                  <a:pt x="664" y="279"/>
                  <a:pt x="516" y="354"/>
                </a:cubicBezTo>
                <a:cubicBezTo>
                  <a:pt x="841" y="973"/>
                  <a:pt x="339" y="1179"/>
                  <a:pt x="383" y="1342"/>
                </a:cubicBezTo>
                <a:cubicBezTo>
                  <a:pt x="427" y="1519"/>
                  <a:pt x="398" y="1800"/>
                  <a:pt x="220" y="1977"/>
                </a:cubicBezTo>
                <a:cubicBezTo>
                  <a:pt x="87" y="2110"/>
                  <a:pt x="0" y="2244"/>
                  <a:pt x="0" y="2392"/>
                </a:cubicBezTo>
                <a:cubicBezTo>
                  <a:pt x="177" y="2375"/>
                  <a:pt x="618" y="2331"/>
                  <a:pt x="900" y="243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0" name="Freeform 10"/>
          <p:cNvSpPr>
            <a:spLocks noChangeArrowheads="1"/>
          </p:cNvSpPr>
          <p:nvPr/>
        </p:nvSpPr>
        <p:spPr bwMode="auto">
          <a:xfrm>
            <a:off x="5939245" y="4162237"/>
            <a:ext cx="1657242" cy="890587"/>
          </a:xfrm>
          <a:custGeom>
            <a:avLst/>
            <a:gdLst>
              <a:gd name="T0" fmla="*/ 3956 w 4607"/>
              <a:gd name="T1" fmla="*/ 2273 h 2480"/>
              <a:gd name="T2" fmla="*/ 3956 w 4607"/>
              <a:gd name="T3" fmla="*/ 2273 h 2480"/>
              <a:gd name="T4" fmla="*/ 4606 w 4607"/>
              <a:gd name="T5" fmla="*/ 1815 h 2480"/>
              <a:gd name="T6" fmla="*/ 4177 w 4607"/>
              <a:gd name="T7" fmla="*/ 1681 h 2480"/>
              <a:gd name="T8" fmla="*/ 3674 w 4607"/>
              <a:gd name="T9" fmla="*/ 1533 h 2480"/>
              <a:gd name="T10" fmla="*/ 3277 w 4607"/>
              <a:gd name="T11" fmla="*/ 1342 h 2480"/>
              <a:gd name="T12" fmla="*/ 2775 w 4607"/>
              <a:gd name="T13" fmla="*/ 1179 h 2480"/>
              <a:gd name="T14" fmla="*/ 1048 w 4607"/>
              <a:gd name="T15" fmla="*/ 236 h 2480"/>
              <a:gd name="T16" fmla="*/ 737 w 4607"/>
              <a:gd name="T17" fmla="*/ 29 h 2480"/>
              <a:gd name="T18" fmla="*/ 708 w 4607"/>
              <a:gd name="T19" fmla="*/ 0 h 2480"/>
              <a:gd name="T20" fmla="*/ 412 w 4607"/>
              <a:gd name="T21" fmla="*/ 59 h 2480"/>
              <a:gd name="T22" fmla="*/ 412 w 4607"/>
              <a:gd name="T23" fmla="*/ 427 h 2480"/>
              <a:gd name="T24" fmla="*/ 162 w 4607"/>
              <a:gd name="T25" fmla="*/ 1490 h 2480"/>
              <a:gd name="T26" fmla="*/ 1019 w 4607"/>
              <a:gd name="T27" fmla="*/ 1623 h 2480"/>
              <a:gd name="T28" fmla="*/ 1521 w 4607"/>
              <a:gd name="T29" fmla="*/ 1904 h 2480"/>
              <a:gd name="T30" fmla="*/ 1904 w 4607"/>
              <a:gd name="T31" fmla="*/ 1977 h 2480"/>
              <a:gd name="T32" fmla="*/ 2302 w 4607"/>
              <a:gd name="T33" fmla="*/ 1904 h 2480"/>
              <a:gd name="T34" fmla="*/ 2893 w 4607"/>
              <a:gd name="T35" fmla="*/ 2479 h 2480"/>
              <a:gd name="T36" fmla="*/ 3454 w 4607"/>
              <a:gd name="T37" fmla="*/ 2035 h 2480"/>
              <a:gd name="T38" fmla="*/ 3956 w 4607"/>
              <a:gd name="T39" fmla="*/ 2273 h 2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07" h="2480">
                <a:moveTo>
                  <a:pt x="3956" y="2273"/>
                </a:moveTo>
                <a:lnTo>
                  <a:pt x="3956" y="2273"/>
                </a:lnTo>
                <a:cubicBezTo>
                  <a:pt x="4206" y="2273"/>
                  <a:pt x="4560" y="2110"/>
                  <a:pt x="4606" y="1815"/>
                </a:cubicBezTo>
                <a:cubicBezTo>
                  <a:pt x="4412" y="1800"/>
                  <a:pt x="4235" y="1756"/>
                  <a:pt x="4177" y="1681"/>
                </a:cubicBezTo>
                <a:cubicBezTo>
                  <a:pt x="4000" y="1504"/>
                  <a:pt x="3674" y="1637"/>
                  <a:pt x="3674" y="1533"/>
                </a:cubicBezTo>
                <a:cubicBezTo>
                  <a:pt x="3674" y="1431"/>
                  <a:pt x="3379" y="1342"/>
                  <a:pt x="3277" y="1342"/>
                </a:cubicBezTo>
                <a:cubicBezTo>
                  <a:pt x="3187" y="1342"/>
                  <a:pt x="2775" y="1179"/>
                  <a:pt x="2775" y="1179"/>
                </a:cubicBezTo>
                <a:cubicBezTo>
                  <a:pt x="2066" y="1034"/>
                  <a:pt x="1181" y="384"/>
                  <a:pt x="1048" y="236"/>
                </a:cubicBezTo>
                <a:cubicBezTo>
                  <a:pt x="914" y="102"/>
                  <a:pt x="827" y="117"/>
                  <a:pt x="737" y="29"/>
                </a:cubicBezTo>
                <a:cubicBezTo>
                  <a:pt x="723" y="15"/>
                  <a:pt x="708" y="15"/>
                  <a:pt x="708" y="0"/>
                </a:cubicBezTo>
                <a:cubicBezTo>
                  <a:pt x="618" y="29"/>
                  <a:pt x="517" y="44"/>
                  <a:pt x="412" y="59"/>
                </a:cubicBezTo>
                <a:cubicBezTo>
                  <a:pt x="441" y="163"/>
                  <a:pt x="487" y="354"/>
                  <a:pt x="412" y="427"/>
                </a:cubicBezTo>
                <a:cubicBezTo>
                  <a:pt x="325" y="517"/>
                  <a:pt x="0" y="1196"/>
                  <a:pt x="162" y="1490"/>
                </a:cubicBezTo>
                <a:cubicBezTo>
                  <a:pt x="354" y="1475"/>
                  <a:pt x="842" y="1490"/>
                  <a:pt x="1019" y="1623"/>
                </a:cubicBezTo>
                <a:cubicBezTo>
                  <a:pt x="1210" y="1771"/>
                  <a:pt x="1373" y="1785"/>
                  <a:pt x="1521" y="1904"/>
                </a:cubicBezTo>
                <a:cubicBezTo>
                  <a:pt x="1683" y="2035"/>
                  <a:pt x="1756" y="1858"/>
                  <a:pt x="1904" y="1977"/>
                </a:cubicBezTo>
                <a:cubicBezTo>
                  <a:pt x="2052" y="2081"/>
                  <a:pt x="2168" y="1890"/>
                  <a:pt x="2302" y="1904"/>
                </a:cubicBezTo>
                <a:cubicBezTo>
                  <a:pt x="2435" y="1933"/>
                  <a:pt x="2627" y="2302"/>
                  <a:pt x="2893" y="2479"/>
                </a:cubicBezTo>
                <a:cubicBezTo>
                  <a:pt x="3039" y="2375"/>
                  <a:pt x="3364" y="2125"/>
                  <a:pt x="3454" y="2035"/>
                </a:cubicBezTo>
                <a:cubicBezTo>
                  <a:pt x="3573" y="1933"/>
                  <a:pt x="3674" y="2273"/>
                  <a:pt x="3956" y="227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1" name="Freeform 11"/>
          <p:cNvSpPr>
            <a:spLocks noChangeArrowheads="1"/>
          </p:cNvSpPr>
          <p:nvPr/>
        </p:nvSpPr>
        <p:spPr bwMode="auto">
          <a:xfrm>
            <a:off x="6932955" y="4736912"/>
            <a:ext cx="1173086" cy="779462"/>
          </a:xfrm>
          <a:custGeom>
            <a:avLst/>
            <a:gdLst>
              <a:gd name="T0" fmla="*/ 264 w 3263"/>
              <a:gd name="T1" fmla="*/ 1962 h 2169"/>
              <a:gd name="T2" fmla="*/ 264 w 3263"/>
              <a:gd name="T3" fmla="*/ 1962 h 2169"/>
              <a:gd name="T4" fmla="*/ 1004 w 3263"/>
              <a:gd name="T5" fmla="*/ 1991 h 2169"/>
              <a:gd name="T6" fmla="*/ 1506 w 3263"/>
              <a:gd name="T7" fmla="*/ 2168 h 2169"/>
              <a:gd name="T8" fmla="*/ 2168 w 3263"/>
              <a:gd name="T9" fmla="*/ 1846 h 2169"/>
              <a:gd name="T10" fmla="*/ 2302 w 3263"/>
              <a:gd name="T11" fmla="*/ 1474 h 2169"/>
              <a:gd name="T12" fmla="*/ 2717 w 3263"/>
              <a:gd name="T13" fmla="*/ 1004 h 2169"/>
              <a:gd name="T14" fmla="*/ 2818 w 3263"/>
              <a:gd name="T15" fmla="*/ 856 h 2169"/>
              <a:gd name="T16" fmla="*/ 3262 w 3263"/>
              <a:gd name="T17" fmla="*/ 560 h 2169"/>
              <a:gd name="T18" fmla="*/ 3187 w 3263"/>
              <a:gd name="T19" fmla="*/ 250 h 2169"/>
              <a:gd name="T20" fmla="*/ 2952 w 3263"/>
              <a:gd name="T21" fmla="*/ 133 h 2169"/>
              <a:gd name="T22" fmla="*/ 2717 w 3263"/>
              <a:gd name="T23" fmla="*/ 0 h 2169"/>
              <a:gd name="T24" fmla="*/ 1846 w 3263"/>
              <a:gd name="T25" fmla="*/ 221 h 2169"/>
              <a:gd name="T26" fmla="*/ 1196 w 3263"/>
              <a:gd name="T27" fmla="*/ 679 h 2169"/>
              <a:gd name="T28" fmla="*/ 694 w 3263"/>
              <a:gd name="T29" fmla="*/ 441 h 2169"/>
              <a:gd name="T30" fmla="*/ 133 w 3263"/>
              <a:gd name="T31" fmla="*/ 885 h 2169"/>
              <a:gd name="T32" fmla="*/ 206 w 3263"/>
              <a:gd name="T33" fmla="*/ 943 h 2169"/>
              <a:gd name="T34" fmla="*/ 163 w 3263"/>
              <a:gd name="T35" fmla="*/ 1077 h 2169"/>
              <a:gd name="T36" fmla="*/ 383 w 3263"/>
              <a:gd name="T37" fmla="*/ 1239 h 2169"/>
              <a:gd name="T38" fmla="*/ 546 w 3263"/>
              <a:gd name="T39" fmla="*/ 1297 h 2169"/>
              <a:gd name="T40" fmla="*/ 1269 w 3263"/>
              <a:gd name="T41" fmla="*/ 1297 h 2169"/>
              <a:gd name="T42" fmla="*/ 1506 w 3263"/>
              <a:gd name="T43" fmla="*/ 1387 h 2169"/>
              <a:gd name="T44" fmla="*/ 1785 w 3263"/>
              <a:gd name="T45" fmla="*/ 1387 h 2169"/>
              <a:gd name="T46" fmla="*/ 1315 w 3263"/>
              <a:gd name="T47" fmla="*/ 1474 h 2169"/>
              <a:gd name="T48" fmla="*/ 708 w 3263"/>
              <a:gd name="T49" fmla="*/ 1445 h 2169"/>
              <a:gd name="T50" fmla="*/ 383 w 3263"/>
              <a:gd name="T51" fmla="*/ 1474 h 2169"/>
              <a:gd name="T52" fmla="*/ 340 w 3263"/>
              <a:gd name="T53" fmla="*/ 1491 h 2169"/>
              <a:gd name="T54" fmla="*/ 264 w 3263"/>
              <a:gd name="T55" fmla="*/ 1962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63" h="2169">
                <a:moveTo>
                  <a:pt x="264" y="1962"/>
                </a:moveTo>
                <a:lnTo>
                  <a:pt x="264" y="1962"/>
                </a:lnTo>
                <a:cubicBezTo>
                  <a:pt x="604" y="2066"/>
                  <a:pt x="871" y="2020"/>
                  <a:pt x="1004" y="1991"/>
                </a:cubicBezTo>
                <a:cubicBezTo>
                  <a:pt x="1135" y="1947"/>
                  <a:pt x="1417" y="2006"/>
                  <a:pt x="1506" y="2168"/>
                </a:cubicBezTo>
                <a:cubicBezTo>
                  <a:pt x="1506" y="2168"/>
                  <a:pt x="2125" y="1947"/>
                  <a:pt x="2168" y="1846"/>
                </a:cubicBezTo>
                <a:cubicBezTo>
                  <a:pt x="2215" y="1741"/>
                  <a:pt x="2287" y="1579"/>
                  <a:pt x="2302" y="1474"/>
                </a:cubicBezTo>
                <a:cubicBezTo>
                  <a:pt x="2331" y="1358"/>
                  <a:pt x="2717" y="1550"/>
                  <a:pt x="2717" y="1004"/>
                </a:cubicBezTo>
                <a:cubicBezTo>
                  <a:pt x="2717" y="1004"/>
                  <a:pt x="2671" y="856"/>
                  <a:pt x="2818" y="856"/>
                </a:cubicBezTo>
                <a:cubicBezTo>
                  <a:pt x="2981" y="856"/>
                  <a:pt x="3262" y="708"/>
                  <a:pt x="3262" y="560"/>
                </a:cubicBezTo>
                <a:cubicBezTo>
                  <a:pt x="3262" y="398"/>
                  <a:pt x="3025" y="531"/>
                  <a:pt x="3187" y="250"/>
                </a:cubicBezTo>
                <a:cubicBezTo>
                  <a:pt x="3071" y="206"/>
                  <a:pt x="2981" y="162"/>
                  <a:pt x="2952" y="133"/>
                </a:cubicBezTo>
                <a:cubicBezTo>
                  <a:pt x="2862" y="43"/>
                  <a:pt x="2717" y="0"/>
                  <a:pt x="2717" y="0"/>
                </a:cubicBezTo>
                <a:cubicBezTo>
                  <a:pt x="2717" y="221"/>
                  <a:pt x="2229" y="264"/>
                  <a:pt x="1846" y="221"/>
                </a:cubicBezTo>
                <a:cubicBezTo>
                  <a:pt x="1800" y="516"/>
                  <a:pt x="1446" y="679"/>
                  <a:pt x="1196" y="679"/>
                </a:cubicBezTo>
                <a:cubicBezTo>
                  <a:pt x="914" y="679"/>
                  <a:pt x="813" y="339"/>
                  <a:pt x="694" y="441"/>
                </a:cubicBezTo>
                <a:cubicBezTo>
                  <a:pt x="604" y="531"/>
                  <a:pt x="279" y="781"/>
                  <a:pt x="133" y="885"/>
                </a:cubicBezTo>
                <a:cubicBezTo>
                  <a:pt x="163" y="914"/>
                  <a:pt x="192" y="929"/>
                  <a:pt x="206" y="943"/>
                </a:cubicBezTo>
                <a:cubicBezTo>
                  <a:pt x="206" y="943"/>
                  <a:pt x="73" y="1077"/>
                  <a:pt x="163" y="1077"/>
                </a:cubicBezTo>
                <a:cubicBezTo>
                  <a:pt x="235" y="1077"/>
                  <a:pt x="369" y="1048"/>
                  <a:pt x="383" y="1239"/>
                </a:cubicBezTo>
                <a:cubicBezTo>
                  <a:pt x="383" y="1239"/>
                  <a:pt x="427" y="1297"/>
                  <a:pt x="546" y="1297"/>
                </a:cubicBezTo>
                <a:cubicBezTo>
                  <a:pt x="665" y="1297"/>
                  <a:pt x="1121" y="1239"/>
                  <a:pt x="1269" y="1297"/>
                </a:cubicBezTo>
                <a:cubicBezTo>
                  <a:pt x="1402" y="1343"/>
                  <a:pt x="1387" y="1387"/>
                  <a:pt x="1506" y="1387"/>
                </a:cubicBezTo>
                <a:cubicBezTo>
                  <a:pt x="1608" y="1387"/>
                  <a:pt x="1785" y="1314"/>
                  <a:pt x="1785" y="1387"/>
                </a:cubicBezTo>
                <a:cubicBezTo>
                  <a:pt x="1785" y="1460"/>
                  <a:pt x="1652" y="1474"/>
                  <a:pt x="1315" y="1474"/>
                </a:cubicBezTo>
                <a:cubicBezTo>
                  <a:pt x="958" y="1474"/>
                  <a:pt x="767" y="1431"/>
                  <a:pt x="708" y="1445"/>
                </a:cubicBezTo>
                <a:cubicBezTo>
                  <a:pt x="650" y="1460"/>
                  <a:pt x="456" y="1431"/>
                  <a:pt x="383" y="1474"/>
                </a:cubicBezTo>
                <a:cubicBezTo>
                  <a:pt x="369" y="1474"/>
                  <a:pt x="354" y="1491"/>
                  <a:pt x="340" y="1491"/>
                </a:cubicBezTo>
                <a:cubicBezTo>
                  <a:pt x="221" y="1608"/>
                  <a:pt x="0" y="1889"/>
                  <a:pt x="264" y="196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2" name="Freeform 12"/>
          <p:cNvSpPr>
            <a:spLocks noChangeArrowheads="1"/>
          </p:cNvSpPr>
          <p:nvPr/>
        </p:nvSpPr>
        <p:spPr bwMode="auto">
          <a:xfrm>
            <a:off x="7521879" y="4825812"/>
            <a:ext cx="939739" cy="1066800"/>
          </a:xfrm>
          <a:custGeom>
            <a:avLst/>
            <a:gdLst>
              <a:gd name="T0" fmla="*/ 238 w 2614"/>
              <a:gd name="T1" fmla="*/ 2258 h 2967"/>
              <a:gd name="T2" fmla="*/ 238 w 2614"/>
              <a:gd name="T3" fmla="*/ 2258 h 2967"/>
              <a:gd name="T4" fmla="*/ 900 w 2614"/>
              <a:gd name="T5" fmla="*/ 2539 h 2967"/>
              <a:gd name="T6" fmla="*/ 1344 w 2614"/>
              <a:gd name="T7" fmla="*/ 2966 h 2967"/>
              <a:gd name="T8" fmla="*/ 1582 w 2614"/>
              <a:gd name="T9" fmla="*/ 2774 h 2967"/>
              <a:gd name="T10" fmla="*/ 1463 w 2614"/>
              <a:gd name="T11" fmla="*/ 2554 h 2967"/>
              <a:gd name="T12" fmla="*/ 1611 w 2614"/>
              <a:gd name="T13" fmla="*/ 2287 h 2967"/>
              <a:gd name="T14" fmla="*/ 1904 w 2614"/>
              <a:gd name="T15" fmla="*/ 2362 h 2967"/>
              <a:gd name="T16" fmla="*/ 2067 w 2614"/>
              <a:gd name="T17" fmla="*/ 1831 h 2967"/>
              <a:gd name="T18" fmla="*/ 2200 w 2614"/>
              <a:gd name="T19" fmla="*/ 1372 h 2967"/>
              <a:gd name="T20" fmla="*/ 2496 w 2614"/>
              <a:gd name="T21" fmla="*/ 725 h 2967"/>
              <a:gd name="T22" fmla="*/ 2583 w 2614"/>
              <a:gd name="T23" fmla="*/ 487 h 2967"/>
              <a:gd name="T24" fmla="*/ 2244 w 2614"/>
              <a:gd name="T25" fmla="*/ 385 h 2967"/>
              <a:gd name="T26" fmla="*/ 1550 w 2614"/>
              <a:gd name="T27" fmla="*/ 0 h 2967"/>
              <a:gd name="T28" fmla="*/ 1625 w 2614"/>
              <a:gd name="T29" fmla="*/ 310 h 2967"/>
              <a:gd name="T30" fmla="*/ 1181 w 2614"/>
              <a:gd name="T31" fmla="*/ 606 h 2967"/>
              <a:gd name="T32" fmla="*/ 1080 w 2614"/>
              <a:gd name="T33" fmla="*/ 754 h 2967"/>
              <a:gd name="T34" fmla="*/ 665 w 2614"/>
              <a:gd name="T35" fmla="*/ 1224 h 2967"/>
              <a:gd name="T36" fmla="*/ 531 w 2614"/>
              <a:gd name="T37" fmla="*/ 1596 h 2967"/>
              <a:gd name="T38" fmla="*/ 0 w 2614"/>
              <a:gd name="T39" fmla="*/ 1874 h 2967"/>
              <a:gd name="T40" fmla="*/ 238 w 2614"/>
              <a:gd name="T41" fmla="*/ 2258 h 2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14" h="2967">
                <a:moveTo>
                  <a:pt x="238" y="2258"/>
                </a:moveTo>
                <a:lnTo>
                  <a:pt x="238" y="2258"/>
                </a:lnTo>
                <a:cubicBezTo>
                  <a:pt x="502" y="2333"/>
                  <a:pt x="709" y="2539"/>
                  <a:pt x="900" y="2539"/>
                </a:cubicBezTo>
                <a:cubicBezTo>
                  <a:pt x="1094" y="2539"/>
                  <a:pt x="1138" y="2966"/>
                  <a:pt x="1344" y="2966"/>
                </a:cubicBezTo>
                <a:cubicBezTo>
                  <a:pt x="1582" y="2774"/>
                  <a:pt x="1582" y="2774"/>
                  <a:pt x="1582" y="2774"/>
                </a:cubicBezTo>
                <a:cubicBezTo>
                  <a:pt x="1582" y="2774"/>
                  <a:pt x="1507" y="2612"/>
                  <a:pt x="1463" y="2554"/>
                </a:cubicBezTo>
                <a:cubicBezTo>
                  <a:pt x="1402" y="2495"/>
                  <a:pt x="1669" y="2435"/>
                  <a:pt x="1611" y="2287"/>
                </a:cubicBezTo>
                <a:cubicBezTo>
                  <a:pt x="1536" y="2156"/>
                  <a:pt x="1698" y="2449"/>
                  <a:pt x="1904" y="2362"/>
                </a:cubicBezTo>
                <a:cubicBezTo>
                  <a:pt x="2098" y="2287"/>
                  <a:pt x="2067" y="1831"/>
                  <a:pt x="2067" y="1831"/>
                </a:cubicBezTo>
                <a:cubicBezTo>
                  <a:pt x="2067" y="1831"/>
                  <a:pt x="2334" y="1564"/>
                  <a:pt x="2200" y="1372"/>
                </a:cubicBezTo>
                <a:cubicBezTo>
                  <a:pt x="2067" y="1181"/>
                  <a:pt x="2496" y="725"/>
                  <a:pt x="2496" y="725"/>
                </a:cubicBezTo>
                <a:cubicBezTo>
                  <a:pt x="2496" y="725"/>
                  <a:pt x="2613" y="606"/>
                  <a:pt x="2583" y="487"/>
                </a:cubicBezTo>
                <a:cubicBezTo>
                  <a:pt x="2392" y="458"/>
                  <a:pt x="2244" y="429"/>
                  <a:pt x="2244" y="385"/>
                </a:cubicBezTo>
                <a:cubicBezTo>
                  <a:pt x="2244" y="310"/>
                  <a:pt x="1832" y="133"/>
                  <a:pt x="1550" y="0"/>
                </a:cubicBezTo>
                <a:cubicBezTo>
                  <a:pt x="1388" y="281"/>
                  <a:pt x="1625" y="148"/>
                  <a:pt x="1625" y="310"/>
                </a:cubicBezTo>
                <a:cubicBezTo>
                  <a:pt x="1625" y="458"/>
                  <a:pt x="1344" y="606"/>
                  <a:pt x="1181" y="606"/>
                </a:cubicBezTo>
                <a:cubicBezTo>
                  <a:pt x="1034" y="606"/>
                  <a:pt x="1080" y="754"/>
                  <a:pt x="1080" y="754"/>
                </a:cubicBezTo>
                <a:cubicBezTo>
                  <a:pt x="1080" y="1300"/>
                  <a:pt x="694" y="1108"/>
                  <a:pt x="665" y="1224"/>
                </a:cubicBezTo>
                <a:cubicBezTo>
                  <a:pt x="650" y="1329"/>
                  <a:pt x="578" y="1491"/>
                  <a:pt x="531" y="1596"/>
                </a:cubicBezTo>
                <a:cubicBezTo>
                  <a:pt x="502" y="1668"/>
                  <a:pt x="192" y="1802"/>
                  <a:pt x="0" y="1874"/>
                </a:cubicBezTo>
                <a:cubicBezTo>
                  <a:pt x="0" y="1993"/>
                  <a:pt x="46" y="2199"/>
                  <a:pt x="238" y="225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3" name="Freeform 13"/>
          <p:cNvSpPr>
            <a:spLocks noChangeArrowheads="1"/>
          </p:cNvSpPr>
          <p:nvPr/>
        </p:nvSpPr>
        <p:spPr bwMode="auto">
          <a:xfrm>
            <a:off x="8266368" y="4970274"/>
            <a:ext cx="896879" cy="577850"/>
          </a:xfrm>
          <a:custGeom>
            <a:avLst/>
            <a:gdLst>
              <a:gd name="T0" fmla="*/ 1166 w 2497"/>
              <a:gd name="T1" fmla="*/ 1608 h 1609"/>
              <a:gd name="T2" fmla="*/ 1166 w 2497"/>
              <a:gd name="T3" fmla="*/ 1608 h 1609"/>
              <a:gd name="T4" fmla="*/ 1758 w 2497"/>
              <a:gd name="T5" fmla="*/ 900 h 1609"/>
              <a:gd name="T6" fmla="*/ 2452 w 2497"/>
              <a:gd name="T7" fmla="*/ 427 h 1609"/>
              <a:gd name="T8" fmla="*/ 1433 w 2497"/>
              <a:gd name="T9" fmla="*/ 0 h 1609"/>
              <a:gd name="T10" fmla="*/ 516 w 2497"/>
              <a:gd name="T11" fmla="*/ 87 h 1609"/>
              <a:gd name="T12" fmla="*/ 429 w 2497"/>
              <a:gd name="T13" fmla="*/ 325 h 1609"/>
              <a:gd name="T14" fmla="*/ 133 w 2497"/>
              <a:gd name="T15" fmla="*/ 972 h 1609"/>
              <a:gd name="T16" fmla="*/ 60 w 2497"/>
              <a:gd name="T17" fmla="*/ 1370 h 1609"/>
              <a:gd name="T18" fmla="*/ 531 w 2497"/>
              <a:gd name="T19" fmla="*/ 1416 h 1609"/>
              <a:gd name="T20" fmla="*/ 1166 w 2497"/>
              <a:gd name="T21" fmla="*/ 1608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97" h="1609">
                <a:moveTo>
                  <a:pt x="1166" y="1608"/>
                </a:moveTo>
                <a:lnTo>
                  <a:pt x="1166" y="1608"/>
                </a:lnTo>
                <a:cubicBezTo>
                  <a:pt x="1402" y="1608"/>
                  <a:pt x="1758" y="1106"/>
                  <a:pt x="1758" y="900"/>
                </a:cubicBezTo>
                <a:cubicBezTo>
                  <a:pt x="1758" y="708"/>
                  <a:pt x="2496" y="1164"/>
                  <a:pt x="2452" y="427"/>
                </a:cubicBezTo>
                <a:cubicBezTo>
                  <a:pt x="2452" y="427"/>
                  <a:pt x="1860" y="310"/>
                  <a:pt x="1433" y="0"/>
                </a:cubicBezTo>
                <a:cubicBezTo>
                  <a:pt x="1166" y="102"/>
                  <a:pt x="783" y="116"/>
                  <a:pt x="516" y="87"/>
                </a:cubicBezTo>
                <a:cubicBezTo>
                  <a:pt x="546" y="206"/>
                  <a:pt x="429" y="325"/>
                  <a:pt x="429" y="325"/>
                </a:cubicBezTo>
                <a:cubicBezTo>
                  <a:pt x="429" y="325"/>
                  <a:pt x="0" y="781"/>
                  <a:pt x="133" y="972"/>
                </a:cubicBezTo>
                <a:cubicBezTo>
                  <a:pt x="223" y="1106"/>
                  <a:pt x="133" y="1283"/>
                  <a:pt x="60" y="1370"/>
                </a:cubicBezTo>
                <a:cubicBezTo>
                  <a:pt x="177" y="1387"/>
                  <a:pt x="458" y="1416"/>
                  <a:pt x="531" y="1416"/>
                </a:cubicBezTo>
                <a:cubicBezTo>
                  <a:pt x="635" y="1416"/>
                  <a:pt x="946" y="1608"/>
                  <a:pt x="1166" y="160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4" name="Freeform 14"/>
          <p:cNvSpPr>
            <a:spLocks noChangeArrowheads="1"/>
          </p:cNvSpPr>
          <p:nvPr/>
        </p:nvSpPr>
        <p:spPr bwMode="auto">
          <a:xfrm>
            <a:off x="8782272" y="4481324"/>
            <a:ext cx="923865" cy="709612"/>
          </a:xfrm>
          <a:custGeom>
            <a:avLst/>
            <a:gdLst>
              <a:gd name="T0" fmla="*/ 1388 w 2570"/>
              <a:gd name="T1" fmla="*/ 1799 h 1977"/>
              <a:gd name="T2" fmla="*/ 1388 w 2570"/>
              <a:gd name="T3" fmla="*/ 1799 h 1977"/>
              <a:gd name="T4" fmla="*/ 2096 w 2570"/>
              <a:gd name="T5" fmla="*/ 1918 h 1977"/>
              <a:gd name="T6" fmla="*/ 2569 w 2570"/>
              <a:gd name="T7" fmla="*/ 958 h 1977"/>
              <a:gd name="T8" fmla="*/ 2110 w 2570"/>
              <a:gd name="T9" fmla="*/ 0 h 1977"/>
              <a:gd name="T10" fmla="*/ 1475 w 2570"/>
              <a:gd name="T11" fmla="*/ 249 h 1977"/>
              <a:gd name="T12" fmla="*/ 679 w 2570"/>
              <a:gd name="T13" fmla="*/ 647 h 1977"/>
              <a:gd name="T14" fmla="*/ 340 w 2570"/>
              <a:gd name="T15" fmla="*/ 737 h 1977"/>
              <a:gd name="T16" fmla="*/ 0 w 2570"/>
              <a:gd name="T17" fmla="*/ 1358 h 1977"/>
              <a:gd name="T18" fmla="*/ 1019 w 2570"/>
              <a:gd name="T19" fmla="*/ 1785 h 1977"/>
              <a:gd name="T20" fmla="*/ 1019 w 2570"/>
              <a:gd name="T21" fmla="*/ 1785 h 1977"/>
              <a:gd name="T22" fmla="*/ 1388 w 2570"/>
              <a:gd name="T23" fmla="*/ 1799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70" h="1977">
                <a:moveTo>
                  <a:pt x="1388" y="1799"/>
                </a:moveTo>
                <a:lnTo>
                  <a:pt x="1388" y="1799"/>
                </a:lnTo>
                <a:cubicBezTo>
                  <a:pt x="1533" y="1889"/>
                  <a:pt x="1933" y="1976"/>
                  <a:pt x="2096" y="1918"/>
                </a:cubicBezTo>
                <a:cubicBezTo>
                  <a:pt x="2096" y="1918"/>
                  <a:pt x="1977" y="1431"/>
                  <a:pt x="2569" y="958"/>
                </a:cubicBezTo>
                <a:cubicBezTo>
                  <a:pt x="2569" y="958"/>
                  <a:pt x="2183" y="426"/>
                  <a:pt x="2110" y="0"/>
                </a:cubicBezTo>
                <a:cubicBezTo>
                  <a:pt x="1977" y="29"/>
                  <a:pt x="1550" y="177"/>
                  <a:pt x="1475" y="249"/>
                </a:cubicBezTo>
                <a:cubicBezTo>
                  <a:pt x="1402" y="325"/>
                  <a:pt x="856" y="647"/>
                  <a:pt x="679" y="647"/>
                </a:cubicBezTo>
                <a:cubicBezTo>
                  <a:pt x="502" y="647"/>
                  <a:pt x="340" y="737"/>
                  <a:pt x="340" y="737"/>
                </a:cubicBezTo>
                <a:cubicBezTo>
                  <a:pt x="456" y="1076"/>
                  <a:pt x="279" y="1268"/>
                  <a:pt x="0" y="1358"/>
                </a:cubicBezTo>
                <a:cubicBezTo>
                  <a:pt x="427" y="1668"/>
                  <a:pt x="1019" y="1785"/>
                  <a:pt x="1019" y="1785"/>
                </a:cubicBezTo>
                <a:lnTo>
                  <a:pt x="1019" y="1785"/>
                </a:lnTo>
                <a:cubicBezTo>
                  <a:pt x="1106" y="1756"/>
                  <a:pt x="1283" y="1741"/>
                  <a:pt x="1388" y="179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5" name="Freeform 15"/>
          <p:cNvSpPr>
            <a:spLocks noChangeArrowheads="1"/>
          </p:cNvSpPr>
          <p:nvPr/>
        </p:nvSpPr>
        <p:spPr bwMode="auto">
          <a:xfrm>
            <a:off x="9541048" y="4232087"/>
            <a:ext cx="588924" cy="587375"/>
          </a:xfrm>
          <a:custGeom>
            <a:avLst/>
            <a:gdLst>
              <a:gd name="T0" fmla="*/ 1507 w 1639"/>
              <a:gd name="T1" fmla="*/ 723 h 1638"/>
              <a:gd name="T2" fmla="*/ 1507 w 1639"/>
              <a:gd name="T3" fmla="*/ 723 h 1638"/>
              <a:gd name="T4" fmla="*/ 1638 w 1639"/>
              <a:gd name="T5" fmla="*/ 0 h 1638"/>
              <a:gd name="T6" fmla="*/ 1240 w 1639"/>
              <a:gd name="T7" fmla="*/ 58 h 1638"/>
              <a:gd name="T8" fmla="*/ 900 w 1639"/>
              <a:gd name="T9" fmla="*/ 264 h 1638"/>
              <a:gd name="T10" fmla="*/ 413 w 1639"/>
              <a:gd name="T11" fmla="*/ 369 h 1638"/>
              <a:gd name="T12" fmla="*/ 30 w 1639"/>
              <a:gd name="T13" fmla="*/ 694 h 1638"/>
              <a:gd name="T14" fmla="*/ 0 w 1639"/>
              <a:gd name="T15" fmla="*/ 694 h 1638"/>
              <a:gd name="T16" fmla="*/ 444 w 1639"/>
              <a:gd name="T17" fmla="*/ 1637 h 1638"/>
              <a:gd name="T18" fmla="*/ 694 w 1639"/>
              <a:gd name="T19" fmla="*/ 1475 h 1638"/>
              <a:gd name="T20" fmla="*/ 1507 w 1639"/>
              <a:gd name="T21" fmla="*/ 723 h 1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9" h="1638">
                <a:moveTo>
                  <a:pt x="1507" y="723"/>
                </a:moveTo>
                <a:lnTo>
                  <a:pt x="1507" y="723"/>
                </a:lnTo>
                <a:cubicBezTo>
                  <a:pt x="1507" y="723"/>
                  <a:pt x="1550" y="293"/>
                  <a:pt x="1638" y="0"/>
                </a:cubicBezTo>
                <a:cubicBezTo>
                  <a:pt x="1431" y="29"/>
                  <a:pt x="1240" y="58"/>
                  <a:pt x="1240" y="58"/>
                </a:cubicBezTo>
                <a:cubicBezTo>
                  <a:pt x="1048" y="119"/>
                  <a:pt x="975" y="264"/>
                  <a:pt x="900" y="264"/>
                </a:cubicBezTo>
                <a:cubicBezTo>
                  <a:pt x="828" y="264"/>
                  <a:pt x="503" y="369"/>
                  <a:pt x="413" y="369"/>
                </a:cubicBezTo>
                <a:cubicBezTo>
                  <a:pt x="325" y="369"/>
                  <a:pt x="105" y="694"/>
                  <a:pt x="30" y="694"/>
                </a:cubicBezTo>
                <a:cubicBezTo>
                  <a:pt x="15" y="694"/>
                  <a:pt x="15" y="694"/>
                  <a:pt x="0" y="694"/>
                </a:cubicBezTo>
                <a:cubicBezTo>
                  <a:pt x="59" y="1077"/>
                  <a:pt x="369" y="1521"/>
                  <a:pt x="444" y="1637"/>
                </a:cubicBezTo>
                <a:cubicBezTo>
                  <a:pt x="517" y="1593"/>
                  <a:pt x="650" y="1535"/>
                  <a:pt x="694" y="1475"/>
                </a:cubicBezTo>
                <a:cubicBezTo>
                  <a:pt x="767" y="1416"/>
                  <a:pt x="1507" y="723"/>
                  <a:pt x="1507" y="72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0" name="Freeform 16"/>
          <p:cNvSpPr>
            <a:spLocks noChangeArrowheads="1"/>
          </p:cNvSpPr>
          <p:nvPr/>
        </p:nvSpPr>
        <p:spPr bwMode="auto">
          <a:xfrm>
            <a:off x="10077588" y="4071749"/>
            <a:ext cx="1677878" cy="1460500"/>
          </a:xfrm>
          <a:custGeom>
            <a:avLst/>
            <a:gdLst>
              <a:gd name="T0" fmla="*/ 177 w 4667"/>
              <a:gd name="T1" fmla="*/ 1521 h 4061"/>
              <a:gd name="T2" fmla="*/ 177 w 4667"/>
              <a:gd name="T3" fmla="*/ 1521 h 4061"/>
              <a:gd name="T4" fmla="*/ 754 w 4667"/>
              <a:gd name="T5" fmla="*/ 2110 h 4061"/>
              <a:gd name="T6" fmla="*/ 473 w 4667"/>
              <a:gd name="T7" fmla="*/ 2510 h 4061"/>
              <a:gd name="T8" fmla="*/ 429 w 4667"/>
              <a:gd name="T9" fmla="*/ 2760 h 4061"/>
              <a:gd name="T10" fmla="*/ 679 w 4667"/>
              <a:gd name="T11" fmla="*/ 2835 h 4061"/>
              <a:gd name="T12" fmla="*/ 887 w 4667"/>
              <a:gd name="T13" fmla="*/ 3085 h 4061"/>
              <a:gd name="T14" fmla="*/ 1285 w 4667"/>
              <a:gd name="T15" fmla="*/ 3306 h 4061"/>
              <a:gd name="T16" fmla="*/ 1639 w 4667"/>
              <a:gd name="T17" fmla="*/ 3468 h 4061"/>
              <a:gd name="T18" fmla="*/ 2406 w 4667"/>
              <a:gd name="T19" fmla="*/ 3320 h 4061"/>
              <a:gd name="T20" fmla="*/ 2452 w 4667"/>
              <a:gd name="T21" fmla="*/ 3912 h 4061"/>
              <a:gd name="T22" fmla="*/ 3662 w 4667"/>
              <a:gd name="T23" fmla="*/ 3692 h 4061"/>
              <a:gd name="T24" fmla="*/ 3529 w 4667"/>
              <a:gd name="T25" fmla="*/ 3056 h 4061"/>
              <a:gd name="T26" fmla="*/ 3720 w 4667"/>
              <a:gd name="T27" fmla="*/ 3027 h 4061"/>
              <a:gd name="T28" fmla="*/ 4208 w 4667"/>
              <a:gd name="T29" fmla="*/ 2598 h 4061"/>
              <a:gd name="T30" fmla="*/ 4179 w 4667"/>
              <a:gd name="T31" fmla="*/ 2067 h 4061"/>
              <a:gd name="T32" fmla="*/ 4472 w 4667"/>
              <a:gd name="T33" fmla="*/ 1358 h 4061"/>
              <a:gd name="T34" fmla="*/ 3381 w 4667"/>
              <a:gd name="T35" fmla="*/ 1123 h 4061"/>
              <a:gd name="T36" fmla="*/ 3764 w 4667"/>
              <a:gd name="T37" fmla="*/ 415 h 4061"/>
              <a:gd name="T38" fmla="*/ 3514 w 4667"/>
              <a:gd name="T39" fmla="*/ 340 h 4061"/>
              <a:gd name="T40" fmla="*/ 2510 w 4667"/>
              <a:gd name="T41" fmla="*/ 281 h 4061"/>
              <a:gd name="T42" fmla="*/ 1668 w 4667"/>
              <a:gd name="T43" fmla="*/ 0 h 4061"/>
              <a:gd name="T44" fmla="*/ 1137 w 4667"/>
              <a:gd name="T45" fmla="*/ 223 h 4061"/>
              <a:gd name="T46" fmla="*/ 664 w 4667"/>
              <a:gd name="T47" fmla="*/ 386 h 4061"/>
              <a:gd name="T48" fmla="*/ 148 w 4667"/>
              <a:gd name="T49" fmla="*/ 444 h 4061"/>
              <a:gd name="T50" fmla="*/ 17 w 4667"/>
              <a:gd name="T51" fmla="*/ 1167 h 4061"/>
              <a:gd name="T52" fmla="*/ 0 w 4667"/>
              <a:gd name="T53" fmla="*/ 1181 h 4061"/>
              <a:gd name="T54" fmla="*/ 177 w 4667"/>
              <a:gd name="T55" fmla="*/ 1521 h 4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67" h="4061">
                <a:moveTo>
                  <a:pt x="177" y="1521"/>
                </a:moveTo>
                <a:lnTo>
                  <a:pt x="177" y="1521"/>
                </a:lnTo>
                <a:cubicBezTo>
                  <a:pt x="356" y="1594"/>
                  <a:pt x="754" y="1979"/>
                  <a:pt x="754" y="2110"/>
                </a:cubicBezTo>
                <a:cubicBezTo>
                  <a:pt x="754" y="2244"/>
                  <a:pt x="473" y="2229"/>
                  <a:pt x="473" y="2510"/>
                </a:cubicBezTo>
                <a:cubicBezTo>
                  <a:pt x="429" y="2760"/>
                  <a:pt x="429" y="2760"/>
                  <a:pt x="429" y="2760"/>
                </a:cubicBezTo>
                <a:cubicBezTo>
                  <a:pt x="429" y="2760"/>
                  <a:pt x="679" y="2746"/>
                  <a:pt x="679" y="2835"/>
                </a:cubicBezTo>
                <a:cubicBezTo>
                  <a:pt x="679" y="2923"/>
                  <a:pt x="696" y="3012"/>
                  <a:pt x="887" y="3085"/>
                </a:cubicBezTo>
                <a:cubicBezTo>
                  <a:pt x="1079" y="3160"/>
                  <a:pt x="1242" y="3129"/>
                  <a:pt x="1285" y="3306"/>
                </a:cubicBezTo>
                <a:cubicBezTo>
                  <a:pt x="1285" y="3306"/>
                  <a:pt x="1433" y="3529"/>
                  <a:pt x="1639" y="3468"/>
                </a:cubicBezTo>
                <a:cubicBezTo>
                  <a:pt x="1860" y="3410"/>
                  <a:pt x="2318" y="3219"/>
                  <a:pt x="2406" y="3320"/>
                </a:cubicBezTo>
                <a:cubicBezTo>
                  <a:pt x="2495" y="3410"/>
                  <a:pt x="2348" y="3866"/>
                  <a:pt x="2452" y="3912"/>
                </a:cubicBezTo>
                <a:cubicBezTo>
                  <a:pt x="2554" y="3956"/>
                  <a:pt x="3471" y="4060"/>
                  <a:pt x="3662" y="3692"/>
                </a:cubicBezTo>
                <a:cubicBezTo>
                  <a:pt x="3662" y="3692"/>
                  <a:pt x="3424" y="3233"/>
                  <a:pt x="3529" y="3056"/>
                </a:cubicBezTo>
                <a:cubicBezTo>
                  <a:pt x="3529" y="3056"/>
                  <a:pt x="3677" y="3071"/>
                  <a:pt x="3720" y="3027"/>
                </a:cubicBezTo>
                <a:cubicBezTo>
                  <a:pt x="3764" y="2981"/>
                  <a:pt x="3810" y="2539"/>
                  <a:pt x="4208" y="2598"/>
                </a:cubicBezTo>
                <a:cubicBezTo>
                  <a:pt x="4208" y="2598"/>
                  <a:pt x="4089" y="2214"/>
                  <a:pt x="4179" y="2067"/>
                </a:cubicBezTo>
                <a:cubicBezTo>
                  <a:pt x="4266" y="1904"/>
                  <a:pt x="4666" y="1477"/>
                  <a:pt x="4472" y="1358"/>
                </a:cubicBezTo>
                <a:cubicBezTo>
                  <a:pt x="4472" y="1358"/>
                  <a:pt x="3366" y="1431"/>
                  <a:pt x="3381" y="1123"/>
                </a:cubicBezTo>
                <a:cubicBezTo>
                  <a:pt x="3410" y="827"/>
                  <a:pt x="3839" y="784"/>
                  <a:pt x="3764" y="415"/>
                </a:cubicBezTo>
                <a:cubicBezTo>
                  <a:pt x="3648" y="400"/>
                  <a:pt x="3543" y="369"/>
                  <a:pt x="3514" y="340"/>
                </a:cubicBezTo>
                <a:cubicBezTo>
                  <a:pt x="3424" y="252"/>
                  <a:pt x="2777" y="281"/>
                  <a:pt x="2510" y="281"/>
                </a:cubicBezTo>
                <a:cubicBezTo>
                  <a:pt x="2243" y="281"/>
                  <a:pt x="1845" y="0"/>
                  <a:pt x="1668" y="0"/>
                </a:cubicBezTo>
                <a:cubicBezTo>
                  <a:pt x="1491" y="0"/>
                  <a:pt x="1300" y="223"/>
                  <a:pt x="1137" y="223"/>
                </a:cubicBezTo>
                <a:cubicBezTo>
                  <a:pt x="960" y="223"/>
                  <a:pt x="798" y="386"/>
                  <a:pt x="664" y="386"/>
                </a:cubicBezTo>
                <a:cubicBezTo>
                  <a:pt x="591" y="386"/>
                  <a:pt x="356" y="415"/>
                  <a:pt x="148" y="444"/>
                </a:cubicBezTo>
                <a:cubicBezTo>
                  <a:pt x="60" y="737"/>
                  <a:pt x="17" y="1167"/>
                  <a:pt x="17" y="1167"/>
                </a:cubicBezTo>
                <a:lnTo>
                  <a:pt x="0" y="1181"/>
                </a:lnTo>
                <a:cubicBezTo>
                  <a:pt x="17" y="1300"/>
                  <a:pt x="75" y="1477"/>
                  <a:pt x="177" y="152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5" name="Freeform 17"/>
          <p:cNvSpPr>
            <a:spLocks noChangeArrowheads="1"/>
          </p:cNvSpPr>
          <p:nvPr/>
        </p:nvSpPr>
        <p:spPr bwMode="auto">
          <a:xfrm>
            <a:off x="11290359" y="4098737"/>
            <a:ext cx="1168324" cy="1062037"/>
          </a:xfrm>
          <a:custGeom>
            <a:avLst/>
            <a:gdLst>
              <a:gd name="T0" fmla="*/ 2273 w 3249"/>
              <a:gd name="T1" fmla="*/ 2375 h 2953"/>
              <a:gd name="T2" fmla="*/ 2273 w 3249"/>
              <a:gd name="T3" fmla="*/ 2375 h 2953"/>
              <a:gd name="T4" fmla="*/ 2775 w 3249"/>
              <a:gd name="T5" fmla="*/ 2877 h 2953"/>
              <a:gd name="T6" fmla="*/ 3042 w 3249"/>
              <a:gd name="T7" fmla="*/ 2317 h 2953"/>
              <a:gd name="T8" fmla="*/ 3173 w 3249"/>
              <a:gd name="T9" fmla="*/ 2021 h 2953"/>
              <a:gd name="T10" fmla="*/ 3233 w 3249"/>
              <a:gd name="T11" fmla="*/ 1533 h 2953"/>
              <a:gd name="T12" fmla="*/ 3027 w 3249"/>
              <a:gd name="T13" fmla="*/ 1373 h 2953"/>
              <a:gd name="T14" fmla="*/ 2671 w 3249"/>
              <a:gd name="T15" fmla="*/ 1019 h 2953"/>
              <a:gd name="T16" fmla="*/ 2465 w 3249"/>
              <a:gd name="T17" fmla="*/ 427 h 2953"/>
              <a:gd name="T18" fmla="*/ 2731 w 3249"/>
              <a:gd name="T19" fmla="*/ 354 h 2953"/>
              <a:gd name="T20" fmla="*/ 2348 w 3249"/>
              <a:gd name="T21" fmla="*/ 177 h 2953"/>
              <a:gd name="T22" fmla="*/ 2023 w 3249"/>
              <a:gd name="T23" fmla="*/ 73 h 2953"/>
              <a:gd name="T24" fmla="*/ 990 w 3249"/>
              <a:gd name="T25" fmla="*/ 354 h 2953"/>
              <a:gd name="T26" fmla="*/ 398 w 3249"/>
              <a:gd name="T27" fmla="*/ 340 h 2953"/>
              <a:gd name="T28" fmla="*/ 15 w 3249"/>
              <a:gd name="T29" fmla="*/ 1048 h 2953"/>
              <a:gd name="T30" fmla="*/ 1106 w 3249"/>
              <a:gd name="T31" fmla="*/ 1283 h 2953"/>
              <a:gd name="T32" fmla="*/ 813 w 3249"/>
              <a:gd name="T33" fmla="*/ 1992 h 2953"/>
              <a:gd name="T34" fmla="*/ 842 w 3249"/>
              <a:gd name="T35" fmla="*/ 2523 h 2953"/>
              <a:gd name="T36" fmla="*/ 842 w 3249"/>
              <a:gd name="T37" fmla="*/ 2523 h 2953"/>
              <a:gd name="T38" fmla="*/ 1669 w 3249"/>
              <a:gd name="T39" fmla="*/ 2923 h 2953"/>
              <a:gd name="T40" fmla="*/ 2273 w 3249"/>
              <a:gd name="T41" fmla="*/ 2375 h 2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49" h="2953">
                <a:moveTo>
                  <a:pt x="2273" y="2375"/>
                </a:moveTo>
                <a:lnTo>
                  <a:pt x="2273" y="2375"/>
                </a:lnTo>
                <a:cubicBezTo>
                  <a:pt x="2273" y="2375"/>
                  <a:pt x="2465" y="2952"/>
                  <a:pt x="2775" y="2877"/>
                </a:cubicBezTo>
                <a:cubicBezTo>
                  <a:pt x="3100" y="2804"/>
                  <a:pt x="3100" y="2508"/>
                  <a:pt x="3042" y="2317"/>
                </a:cubicBezTo>
                <a:cubicBezTo>
                  <a:pt x="2981" y="2125"/>
                  <a:pt x="3248" y="2302"/>
                  <a:pt x="3173" y="2021"/>
                </a:cubicBezTo>
                <a:cubicBezTo>
                  <a:pt x="3115" y="1814"/>
                  <a:pt x="3173" y="1637"/>
                  <a:pt x="3233" y="1533"/>
                </a:cubicBezTo>
                <a:cubicBezTo>
                  <a:pt x="3129" y="1460"/>
                  <a:pt x="3027" y="1373"/>
                  <a:pt x="3027" y="1373"/>
                </a:cubicBezTo>
                <a:cubicBezTo>
                  <a:pt x="2790" y="1373"/>
                  <a:pt x="2819" y="1164"/>
                  <a:pt x="2671" y="1019"/>
                </a:cubicBezTo>
                <a:cubicBezTo>
                  <a:pt x="2511" y="856"/>
                  <a:pt x="2465" y="546"/>
                  <a:pt x="2465" y="427"/>
                </a:cubicBezTo>
                <a:cubicBezTo>
                  <a:pt x="2465" y="311"/>
                  <a:pt x="2731" y="354"/>
                  <a:pt x="2731" y="354"/>
                </a:cubicBezTo>
                <a:cubicBezTo>
                  <a:pt x="2790" y="73"/>
                  <a:pt x="2392" y="354"/>
                  <a:pt x="2348" y="177"/>
                </a:cubicBezTo>
                <a:cubicBezTo>
                  <a:pt x="2287" y="0"/>
                  <a:pt x="2023" y="73"/>
                  <a:pt x="2023" y="73"/>
                </a:cubicBezTo>
                <a:cubicBezTo>
                  <a:pt x="1904" y="810"/>
                  <a:pt x="1225" y="354"/>
                  <a:pt x="990" y="354"/>
                </a:cubicBezTo>
                <a:cubicBezTo>
                  <a:pt x="842" y="354"/>
                  <a:pt x="590" y="354"/>
                  <a:pt x="398" y="340"/>
                </a:cubicBezTo>
                <a:cubicBezTo>
                  <a:pt x="473" y="709"/>
                  <a:pt x="44" y="752"/>
                  <a:pt x="15" y="1048"/>
                </a:cubicBezTo>
                <a:cubicBezTo>
                  <a:pt x="0" y="1356"/>
                  <a:pt x="1106" y="1283"/>
                  <a:pt x="1106" y="1283"/>
                </a:cubicBezTo>
                <a:cubicBezTo>
                  <a:pt x="1300" y="1402"/>
                  <a:pt x="900" y="1829"/>
                  <a:pt x="813" y="1992"/>
                </a:cubicBezTo>
                <a:cubicBezTo>
                  <a:pt x="723" y="2139"/>
                  <a:pt x="842" y="2523"/>
                  <a:pt x="842" y="2523"/>
                </a:cubicBezTo>
                <a:lnTo>
                  <a:pt x="842" y="2523"/>
                </a:lnTo>
                <a:cubicBezTo>
                  <a:pt x="1034" y="2656"/>
                  <a:pt x="1446" y="2923"/>
                  <a:pt x="1669" y="2923"/>
                </a:cubicBezTo>
                <a:cubicBezTo>
                  <a:pt x="1669" y="2923"/>
                  <a:pt x="1965" y="2435"/>
                  <a:pt x="2273" y="237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6" name="Freeform 18"/>
          <p:cNvSpPr>
            <a:spLocks noChangeArrowheads="1"/>
          </p:cNvSpPr>
          <p:nvPr/>
        </p:nvSpPr>
        <p:spPr bwMode="auto">
          <a:xfrm>
            <a:off x="11969765" y="4576574"/>
            <a:ext cx="2017581" cy="1119187"/>
          </a:xfrm>
          <a:custGeom>
            <a:avLst/>
            <a:gdLst>
              <a:gd name="T0" fmla="*/ 1033 w 5611"/>
              <a:gd name="T1" fmla="*/ 2450 h 3115"/>
              <a:gd name="T2" fmla="*/ 1033 w 5611"/>
              <a:gd name="T3" fmla="*/ 2450 h 3115"/>
              <a:gd name="T4" fmla="*/ 1431 w 5611"/>
              <a:gd name="T5" fmla="*/ 2435 h 3115"/>
              <a:gd name="T6" fmla="*/ 1741 w 5611"/>
              <a:gd name="T7" fmla="*/ 2789 h 3115"/>
              <a:gd name="T8" fmla="*/ 2760 w 5611"/>
              <a:gd name="T9" fmla="*/ 3012 h 3115"/>
              <a:gd name="T10" fmla="*/ 3262 w 5611"/>
              <a:gd name="T11" fmla="*/ 2568 h 3115"/>
              <a:gd name="T12" fmla="*/ 3616 w 5611"/>
              <a:gd name="T13" fmla="*/ 2923 h 3115"/>
              <a:gd name="T14" fmla="*/ 4324 w 5611"/>
              <a:gd name="T15" fmla="*/ 2835 h 3115"/>
              <a:gd name="T16" fmla="*/ 4989 w 5611"/>
              <a:gd name="T17" fmla="*/ 2627 h 3115"/>
              <a:gd name="T18" fmla="*/ 5610 w 5611"/>
              <a:gd name="T19" fmla="*/ 2066 h 3115"/>
              <a:gd name="T20" fmla="*/ 5062 w 5611"/>
              <a:gd name="T21" fmla="*/ 1860 h 3115"/>
              <a:gd name="T22" fmla="*/ 4693 w 5611"/>
              <a:gd name="T23" fmla="*/ 1404 h 3115"/>
              <a:gd name="T24" fmla="*/ 4089 w 5611"/>
              <a:gd name="T25" fmla="*/ 1300 h 3115"/>
              <a:gd name="T26" fmla="*/ 3808 w 5611"/>
              <a:gd name="T27" fmla="*/ 1640 h 3115"/>
              <a:gd name="T28" fmla="*/ 2893 w 5611"/>
              <a:gd name="T29" fmla="*/ 740 h 3115"/>
              <a:gd name="T30" fmla="*/ 2539 w 5611"/>
              <a:gd name="T31" fmla="*/ 0 h 3115"/>
              <a:gd name="T32" fmla="*/ 2052 w 5611"/>
              <a:gd name="T33" fmla="*/ 221 h 3115"/>
              <a:gd name="T34" fmla="*/ 1520 w 5611"/>
              <a:gd name="T35" fmla="*/ 310 h 3115"/>
              <a:gd name="T36" fmla="*/ 1343 w 5611"/>
              <a:gd name="T37" fmla="*/ 206 h 3115"/>
              <a:gd name="T38" fmla="*/ 1283 w 5611"/>
              <a:gd name="T39" fmla="*/ 694 h 3115"/>
              <a:gd name="T40" fmla="*/ 1152 w 5611"/>
              <a:gd name="T41" fmla="*/ 990 h 3115"/>
              <a:gd name="T42" fmla="*/ 885 w 5611"/>
              <a:gd name="T43" fmla="*/ 1550 h 3115"/>
              <a:gd name="T44" fmla="*/ 383 w 5611"/>
              <a:gd name="T45" fmla="*/ 1048 h 3115"/>
              <a:gd name="T46" fmla="*/ 0 w 5611"/>
              <a:gd name="T47" fmla="*/ 1300 h 3115"/>
              <a:gd name="T48" fmla="*/ 133 w 5611"/>
              <a:gd name="T49" fmla="*/ 2052 h 3115"/>
              <a:gd name="T50" fmla="*/ 1033 w 5611"/>
              <a:gd name="T51" fmla="*/ 2450 h 3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11" h="3115">
                <a:moveTo>
                  <a:pt x="1033" y="2450"/>
                </a:moveTo>
                <a:lnTo>
                  <a:pt x="1033" y="2450"/>
                </a:lnTo>
                <a:cubicBezTo>
                  <a:pt x="1210" y="2450"/>
                  <a:pt x="1373" y="2391"/>
                  <a:pt x="1431" y="2435"/>
                </a:cubicBezTo>
                <a:cubicBezTo>
                  <a:pt x="1491" y="2496"/>
                  <a:pt x="1654" y="2760"/>
                  <a:pt x="1741" y="2789"/>
                </a:cubicBezTo>
                <a:cubicBezTo>
                  <a:pt x="1831" y="2821"/>
                  <a:pt x="2656" y="2923"/>
                  <a:pt x="2760" y="3012"/>
                </a:cubicBezTo>
                <a:cubicBezTo>
                  <a:pt x="2864" y="3114"/>
                  <a:pt x="3070" y="2568"/>
                  <a:pt x="3262" y="2568"/>
                </a:cubicBezTo>
                <a:cubicBezTo>
                  <a:pt x="3454" y="2568"/>
                  <a:pt x="3468" y="2923"/>
                  <a:pt x="3616" y="2923"/>
                </a:cubicBezTo>
                <a:cubicBezTo>
                  <a:pt x="3779" y="2923"/>
                  <a:pt x="4222" y="2745"/>
                  <a:pt x="4324" y="2835"/>
                </a:cubicBezTo>
                <a:cubicBezTo>
                  <a:pt x="4414" y="2937"/>
                  <a:pt x="4266" y="2525"/>
                  <a:pt x="4989" y="2627"/>
                </a:cubicBezTo>
                <a:cubicBezTo>
                  <a:pt x="4989" y="2627"/>
                  <a:pt x="5151" y="2229"/>
                  <a:pt x="5610" y="2066"/>
                </a:cubicBezTo>
                <a:cubicBezTo>
                  <a:pt x="5122" y="2052"/>
                  <a:pt x="5062" y="1860"/>
                  <a:pt x="5062" y="1860"/>
                </a:cubicBezTo>
                <a:cubicBezTo>
                  <a:pt x="5224" y="1698"/>
                  <a:pt x="4693" y="1477"/>
                  <a:pt x="4693" y="1404"/>
                </a:cubicBezTo>
                <a:cubicBezTo>
                  <a:pt x="4693" y="1315"/>
                  <a:pt x="4089" y="1300"/>
                  <a:pt x="4089" y="1300"/>
                </a:cubicBezTo>
                <a:cubicBezTo>
                  <a:pt x="4089" y="1535"/>
                  <a:pt x="3808" y="1640"/>
                  <a:pt x="3808" y="1640"/>
                </a:cubicBezTo>
                <a:cubicBezTo>
                  <a:pt x="3247" y="1579"/>
                  <a:pt x="2893" y="740"/>
                  <a:pt x="2893" y="740"/>
                </a:cubicBezTo>
                <a:cubicBezTo>
                  <a:pt x="3085" y="206"/>
                  <a:pt x="2539" y="0"/>
                  <a:pt x="2539" y="0"/>
                </a:cubicBezTo>
                <a:cubicBezTo>
                  <a:pt x="2479" y="0"/>
                  <a:pt x="2272" y="148"/>
                  <a:pt x="2052" y="221"/>
                </a:cubicBezTo>
                <a:cubicBezTo>
                  <a:pt x="1816" y="296"/>
                  <a:pt x="1564" y="310"/>
                  <a:pt x="1520" y="310"/>
                </a:cubicBezTo>
                <a:cubicBezTo>
                  <a:pt x="1491" y="310"/>
                  <a:pt x="1416" y="267"/>
                  <a:pt x="1343" y="206"/>
                </a:cubicBezTo>
                <a:cubicBezTo>
                  <a:pt x="1283" y="310"/>
                  <a:pt x="1225" y="487"/>
                  <a:pt x="1283" y="694"/>
                </a:cubicBezTo>
                <a:cubicBezTo>
                  <a:pt x="1358" y="975"/>
                  <a:pt x="1091" y="798"/>
                  <a:pt x="1152" y="990"/>
                </a:cubicBezTo>
                <a:cubicBezTo>
                  <a:pt x="1210" y="1181"/>
                  <a:pt x="1210" y="1477"/>
                  <a:pt x="885" y="1550"/>
                </a:cubicBezTo>
                <a:cubicBezTo>
                  <a:pt x="575" y="1625"/>
                  <a:pt x="383" y="1048"/>
                  <a:pt x="383" y="1048"/>
                </a:cubicBezTo>
                <a:cubicBezTo>
                  <a:pt x="235" y="1062"/>
                  <a:pt x="104" y="1181"/>
                  <a:pt x="0" y="1300"/>
                </a:cubicBezTo>
                <a:cubicBezTo>
                  <a:pt x="14" y="1506"/>
                  <a:pt x="43" y="1965"/>
                  <a:pt x="133" y="2052"/>
                </a:cubicBezTo>
                <a:cubicBezTo>
                  <a:pt x="252" y="2171"/>
                  <a:pt x="856" y="2450"/>
                  <a:pt x="1033" y="245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7" name="Freeform 19"/>
          <p:cNvSpPr>
            <a:spLocks noChangeArrowheads="1"/>
          </p:cNvSpPr>
          <p:nvPr/>
        </p:nvSpPr>
        <p:spPr bwMode="auto">
          <a:xfrm>
            <a:off x="13511127" y="5305237"/>
            <a:ext cx="1220708" cy="1012825"/>
          </a:xfrm>
          <a:custGeom>
            <a:avLst/>
            <a:gdLst>
              <a:gd name="T0" fmla="*/ 458 w 3394"/>
              <a:gd name="T1" fmla="*/ 1297 h 2819"/>
              <a:gd name="T2" fmla="*/ 458 w 3394"/>
              <a:gd name="T3" fmla="*/ 1297 h 2819"/>
              <a:gd name="T4" fmla="*/ 1698 w 3394"/>
              <a:gd name="T5" fmla="*/ 2066 h 2819"/>
              <a:gd name="T6" fmla="*/ 2656 w 3394"/>
              <a:gd name="T7" fmla="*/ 2789 h 2819"/>
              <a:gd name="T8" fmla="*/ 3070 w 3394"/>
              <a:gd name="T9" fmla="*/ 2243 h 2819"/>
              <a:gd name="T10" fmla="*/ 3364 w 3394"/>
              <a:gd name="T11" fmla="*/ 2124 h 2819"/>
              <a:gd name="T12" fmla="*/ 3129 w 3394"/>
              <a:gd name="T13" fmla="*/ 1593 h 2819"/>
              <a:gd name="T14" fmla="*/ 3393 w 3394"/>
              <a:gd name="T15" fmla="*/ 737 h 2819"/>
              <a:gd name="T16" fmla="*/ 3010 w 3394"/>
              <a:gd name="T17" fmla="*/ 664 h 2819"/>
              <a:gd name="T18" fmla="*/ 2862 w 3394"/>
              <a:gd name="T19" fmla="*/ 502 h 2819"/>
              <a:gd name="T20" fmla="*/ 2685 w 3394"/>
              <a:gd name="T21" fmla="*/ 177 h 2819"/>
              <a:gd name="T22" fmla="*/ 2391 w 3394"/>
              <a:gd name="T23" fmla="*/ 58 h 2819"/>
              <a:gd name="T24" fmla="*/ 2052 w 3394"/>
              <a:gd name="T25" fmla="*/ 441 h 2819"/>
              <a:gd name="T26" fmla="*/ 1593 w 3394"/>
              <a:gd name="T27" fmla="*/ 235 h 2819"/>
              <a:gd name="T28" fmla="*/ 1402 w 3394"/>
              <a:gd name="T29" fmla="*/ 43 h 2819"/>
              <a:gd name="T30" fmla="*/ 1329 w 3394"/>
              <a:gd name="T31" fmla="*/ 43 h 2819"/>
              <a:gd name="T32" fmla="*/ 708 w 3394"/>
              <a:gd name="T33" fmla="*/ 604 h 2819"/>
              <a:gd name="T34" fmla="*/ 43 w 3394"/>
              <a:gd name="T35" fmla="*/ 827 h 2819"/>
              <a:gd name="T36" fmla="*/ 458 w 3394"/>
              <a:gd name="T37" fmla="*/ 1297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94" h="2819">
                <a:moveTo>
                  <a:pt x="458" y="1297"/>
                </a:moveTo>
                <a:lnTo>
                  <a:pt x="458" y="1297"/>
                </a:lnTo>
                <a:cubicBezTo>
                  <a:pt x="929" y="1474"/>
                  <a:pt x="1520" y="1889"/>
                  <a:pt x="1698" y="2066"/>
                </a:cubicBezTo>
                <a:cubicBezTo>
                  <a:pt x="1875" y="2243"/>
                  <a:pt x="2391" y="2760"/>
                  <a:pt x="2656" y="2789"/>
                </a:cubicBezTo>
                <a:cubicBezTo>
                  <a:pt x="2922" y="2818"/>
                  <a:pt x="3187" y="2612"/>
                  <a:pt x="3070" y="2243"/>
                </a:cubicBezTo>
                <a:cubicBezTo>
                  <a:pt x="3070" y="2243"/>
                  <a:pt x="3070" y="2095"/>
                  <a:pt x="3364" y="2124"/>
                </a:cubicBezTo>
                <a:cubicBezTo>
                  <a:pt x="3364" y="2124"/>
                  <a:pt x="3085" y="1712"/>
                  <a:pt x="3129" y="1593"/>
                </a:cubicBezTo>
                <a:cubicBezTo>
                  <a:pt x="3158" y="1474"/>
                  <a:pt x="3378" y="1004"/>
                  <a:pt x="3393" y="737"/>
                </a:cubicBezTo>
                <a:cubicBezTo>
                  <a:pt x="3262" y="693"/>
                  <a:pt x="3085" y="664"/>
                  <a:pt x="3010" y="664"/>
                </a:cubicBezTo>
                <a:cubicBezTo>
                  <a:pt x="2893" y="664"/>
                  <a:pt x="2862" y="502"/>
                  <a:pt x="2862" y="502"/>
                </a:cubicBezTo>
                <a:cubicBezTo>
                  <a:pt x="2539" y="502"/>
                  <a:pt x="2685" y="177"/>
                  <a:pt x="2685" y="177"/>
                </a:cubicBezTo>
                <a:cubicBezTo>
                  <a:pt x="2287" y="177"/>
                  <a:pt x="2568" y="0"/>
                  <a:pt x="2391" y="58"/>
                </a:cubicBezTo>
                <a:cubicBezTo>
                  <a:pt x="2214" y="104"/>
                  <a:pt x="2272" y="441"/>
                  <a:pt x="2052" y="441"/>
                </a:cubicBezTo>
                <a:cubicBezTo>
                  <a:pt x="1814" y="441"/>
                  <a:pt x="1831" y="235"/>
                  <a:pt x="1593" y="235"/>
                </a:cubicBezTo>
                <a:cubicBezTo>
                  <a:pt x="1343" y="235"/>
                  <a:pt x="1402" y="43"/>
                  <a:pt x="1402" y="43"/>
                </a:cubicBezTo>
                <a:cubicBezTo>
                  <a:pt x="1387" y="43"/>
                  <a:pt x="1358" y="43"/>
                  <a:pt x="1329" y="43"/>
                </a:cubicBezTo>
                <a:cubicBezTo>
                  <a:pt x="870" y="206"/>
                  <a:pt x="708" y="604"/>
                  <a:pt x="708" y="604"/>
                </a:cubicBezTo>
                <a:cubicBezTo>
                  <a:pt x="0" y="502"/>
                  <a:pt x="133" y="900"/>
                  <a:pt x="43" y="827"/>
                </a:cubicBezTo>
                <a:cubicBezTo>
                  <a:pt x="58" y="958"/>
                  <a:pt x="148" y="1181"/>
                  <a:pt x="458" y="129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0" name="Freeform 20"/>
          <p:cNvSpPr>
            <a:spLocks noChangeArrowheads="1"/>
          </p:cNvSpPr>
          <p:nvPr/>
        </p:nvSpPr>
        <p:spPr bwMode="auto">
          <a:xfrm>
            <a:off x="14622304" y="5463987"/>
            <a:ext cx="1028633" cy="1211262"/>
          </a:xfrm>
          <a:custGeom>
            <a:avLst/>
            <a:gdLst>
              <a:gd name="T0" fmla="*/ 633 w 2863"/>
              <a:gd name="T1" fmla="*/ 2746 h 3368"/>
              <a:gd name="T2" fmla="*/ 633 w 2863"/>
              <a:gd name="T3" fmla="*/ 2746 h 3368"/>
              <a:gd name="T4" fmla="*/ 1004 w 2863"/>
              <a:gd name="T5" fmla="*/ 2998 h 3368"/>
              <a:gd name="T6" fmla="*/ 1431 w 2863"/>
              <a:gd name="T7" fmla="*/ 3160 h 3368"/>
              <a:gd name="T8" fmla="*/ 1800 w 2863"/>
              <a:gd name="T9" fmla="*/ 3367 h 3368"/>
              <a:gd name="T10" fmla="*/ 2670 w 2863"/>
              <a:gd name="T11" fmla="*/ 3352 h 3368"/>
              <a:gd name="T12" fmla="*/ 2612 w 2863"/>
              <a:gd name="T13" fmla="*/ 2392 h 3368"/>
              <a:gd name="T14" fmla="*/ 2243 w 2863"/>
              <a:gd name="T15" fmla="*/ 1906 h 3368"/>
              <a:gd name="T16" fmla="*/ 2214 w 2863"/>
              <a:gd name="T17" fmla="*/ 888 h 3368"/>
              <a:gd name="T18" fmla="*/ 2862 w 2863"/>
              <a:gd name="T19" fmla="*/ 711 h 3368"/>
              <a:gd name="T20" fmla="*/ 2789 w 2863"/>
              <a:gd name="T21" fmla="*/ 0 h 3368"/>
              <a:gd name="T22" fmla="*/ 2699 w 2863"/>
              <a:gd name="T23" fmla="*/ 32 h 3368"/>
              <a:gd name="T24" fmla="*/ 2168 w 2863"/>
              <a:gd name="T25" fmla="*/ 163 h 3368"/>
              <a:gd name="T26" fmla="*/ 1875 w 2863"/>
              <a:gd name="T27" fmla="*/ 209 h 3368"/>
              <a:gd name="T28" fmla="*/ 1579 w 2863"/>
              <a:gd name="T29" fmla="*/ 252 h 3368"/>
              <a:gd name="T30" fmla="*/ 958 w 2863"/>
              <a:gd name="T31" fmla="*/ 386 h 3368"/>
              <a:gd name="T32" fmla="*/ 487 w 2863"/>
              <a:gd name="T33" fmla="*/ 340 h 3368"/>
              <a:gd name="T34" fmla="*/ 308 w 2863"/>
              <a:gd name="T35" fmla="*/ 296 h 3368"/>
              <a:gd name="T36" fmla="*/ 44 w 2863"/>
              <a:gd name="T37" fmla="*/ 1152 h 3368"/>
              <a:gd name="T38" fmla="*/ 279 w 2863"/>
              <a:gd name="T39" fmla="*/ 1683 h 3368"/>
              <a:gd name="T40" fmla="*/ 264 w 2863"/>
              <a:gd name="T41" fmla="*/ 1683 h 3368"/>
              <a:gd name="T42" fmla="*/ 633 w 2863"/>
              <a:gd name="T43" fmla="*/ 2746 h 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63" h="3368">
                <a:moveTo>
                  <a:pt x="633" y="2746"/>
                </a:moveTo>
                <a:lnTo>
                  <a:pt x="633" y="2746"/>
                </a:lnTo>
                <a:cubicBezTo>
                  <a:pt x="633" y="2746"/>
                  <a:pt x="856" y="2937"/>
                  <a:pt x="1004" y="2998"/>
                </a:cubicBezTo>
                <a:cubicBezTo>
                  <a:pt x="1167" y="3056"/>
                  <a:pt x="1329" y="3160"/>
                  <a:pt x="1431" y="3160"/>
                </a:cubicBezTo>
                <a:cubicBezTo>
                  <a:pt x="1535" y="3160"/>
                  <a:pt x="1800" y="3233"/>
                  <a:pt x="1800" y="3367"/>
                </a:cubicBezTo>
                <a:cubicBezTo>
                  <a:pt x="2670" y="3352"/>
                  <a:pt x="2670" y="3352"/>
                  <a:pt x="2670" y="3352"/>
                </a:cubicBezTo>
                <a:cubicBezTo>
                  <a:pt x="2670" y="3352"/>
                  <a:pt x="2360" y="2937"/>
                  <a:pt x="2612" y="2392"/>
                </a:cubicBezTo>
                <a:cubicBezTo>
                  <a:pt x="2612" y="2392"/>
                  <a:pt x="2450" y="2113"/>
                  <a:pt x="2243" y="1906"/>
                </a:cubicBezTo>
                <a:cubicBezTo>
                  <a:pt x="2037" y="1698"/>
                  <a:pt x="2139" y="961"/>
                  <a:pt x="2214" y="888"/>
                </a:cubicBezTo>
                <a:cubicBezTo>
                  <a:pt x="2273" y="827"/>
                  <a:pt x="2435" y="577"/>
                  <a:pt x="2862" y="711"/>
                </a:cubicBezTo>
                <a:cubicBezTo>
                  <a:pt x="2862" y="711"/>
                  <a:pt x="2818" y="238"/>
                  <a:pt x="2789" y="0"/>
                </a:cubicBezTo>
                <a:cubicBezTo>
                  <a:pt x="2731" y="17"/>
                  <a:pt x="2699" y="32"/>
                  <a:pt x="2699" y="32"/>
                </a:cubicBezTo>
                <a:cubicBezTo>
                  <a:pt x="2139" y="32"/>
                  <a:pt x="2168" y="163"/>
                  <a:pt x="2168" y="163"/>
                </a:cubicBezTo>
                <a:cubicBezTo>
                  <a:pt x="2006" y="163"/>
                  <a:pt x="1875" y="209"/>
                  <a:pt x="1875" y="209"/>
                </a:cubicBezTo>
                <a:cubicBezTo>
                  <a:pt x="1741" y="473"/>
                  <a:pt x="1579" y="252"/>
                  <a:pt x="1579" y="252"/>
                </a:cubicBezTo>
                <a:cubicBezTo>
                  <a:pt x="1402" y="415"/>
                  <a:pt x="1120" y="459"/>
                  <a:pt x="958" y="386"/>
                </a:cubicBezTo>
                <a:cubicBezTo>
                  <a:pt x="795" y="325"/>
                  <a:pt x="487" y="340"/>
                  <a:pt x="487" y="340"/>
                </a:cubicBezTo>
                <a:cubicBezTo>
                  <a:pt x="487" y="340"/>
                  <a:pt x="412" y="311"/>
                  <a:pt x="308" y="296"/>
                </a:cubicBezTo>
                <a:cubicBezTo>
                  <a:pt x="293" y="563"/>
                  <a:pt x="73" y="1033"/>
                  <a:pt x="44" y="1152"/>
                </a:cubicBezTo>
                <a:cubicBezTo>
                  <a:pt x="0" y="1271"/>
                  <a:pt x="279" y="1683"/>
                  <a:pt x="279" y="1683"/>
                </a:cubicBezTo>
                <a:cubicBezTo>
                  <a:pt x="264" y="1683"/>
                  <a:pt x="264" y="1683"/>
                  <a:pt x="264" y="1683"/>
                </a:cubicBezTo>
                <a:cubicBezTo>
                  <a:pt x="412" y="1773"/>
                  <a:pt x="664" y="2037"/>
                  <a:pt x="633" y="274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1" name="Freeform 21"/>
          <p:cNvSpPr>
            <a:spLocks noChangeArrowheads="1"/>
          </p:cNvSpPr>
          <p:nvPr/>
        </p:nvSpPr>
        <p:spPr bwMode="auto">
          <a:xfrm>
            <a:off x="15625539" y="5400487"/>
            <a:ext cx="1193722" cy="679450"/>
          </a:xfrm>
          <a:custGeom>
            <a:avLst/>
            <a:gdLst>
              <a:gd name="T0" fmla="*/ 282 w 3322"/>
              <a:gd name="T1" fmla="*/ 1030 h 1890"/>
              <a:gd name="T2" fmla="*/ 282 w 3322"/>
              <a:gd name="T3" fmla="*/ 1030 h 1890"/>
              <a:gd name="T4" fmla="*/ 444 w 3322"/>
              <a:gd name="T5" fmla="*/ 780 h 1890"/>
              <a:gd name="T6" fmla="*/ 1269 w 3322"/>
              <a:gd name="T7" fmla="*/ 1814 h 1890"/>
              <a:gd name="T8" fmla="*/ 1683 w 3322"/>
              <a:gd name="T9" fmla="*/ 1401 h 1890"/>
              <a:gd name="T10" fmla="*/ 2229 w 3322"/>
              <a:gd name="T11" fmla="*/ 1709 h 1890"/>
              <a:gd name="T12" fmla="*/ 2450 w 3322"/>
              <a:gd name="T13" fmla="*/ 1593 h 1890"/>
              <a:gd name="T14" fmla="*/ 3056 w 3322"/>
              <a:gd name="T15" fmla="*/ 1770 h 1890"/>
              <a:gd name="T16" fmla="*/ 2981 w 3322"/>
              <a:gd name="T17" fmla="*/ 397 h 1890"/>
              <a:gd name="T18" fmla="*/ 2392 w 3322"/>
              <a:gd name="T19" fmla="*/ 676 h 1890"/>
              <a:gd name="T20" fmla="*/ 1771 w 3322"/>
              <a:gd name="T21" fmla="*/ 574 h 1890"/>
              <a:gd name="T22" fmla="*/ 1536 w 3322"/>
              <a:gd name="T23" fmla="*/ 337 h 1890"/>
              <a:gd name="T24" fmla="*/ 1092 w 3322"/>
              <a:gd name="T25" fmla="*/ 337 h 1890"/>
              <a:gd name="T26" fmla="*/ 827 w 3322"/>
              <a:gd name="T27" fmla="*/ 0 h 1890"/>
              <a:gd name="T28" fmla="*/ 398 w 3322"/>
              <a:gd name="T29" fmla="*/ 278 h 1890"/>
              <a:gd name="T30" fmla="*/ 0 w 3322"/>
              <a:gd name="T31" fmla="*/ 174 h 1890"/>
              <a:gd name="T32" fmla="*/ 73 w 3322"/>
              <a:gd name="T33" fmla="*/ 885 h 1890"/>
              <a:gd name="T34" fmla="*/ 282 w 3322"/>
              <a:gd name="T35" fmla="*/ 1030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22" h="1890">
                <a:moveTo>
                  <a:pt x="282" y="1030"/>
                </a:moveTo>
                <a:lnTo>
                  <a:pt x="282" y="1030"/>
                </a:lnTo>
                <a:cubicBezTo>
                  <a:pt x="430" y="1030"/>
                  <a:pt x="267" y="780"/>
                  <a:pt x="444" y="780"/>
                </a:cubicBezTo>
                <a:cubicBezTo>
                  <a:pt x="607" y="780"/>
                  <a:pt x="177" y="1297"/>
                  <a:pt x="1269" y="1814"/>
                </a:cubicBezTo>
                <a:cubicBezTo>
                  <a:pt x="1269" y="1814"/>
                  <a:pt x="1579" y="1785"/>
                  <a:pt x="1683" y="1401"/>
                </a:cubicBezTo>
                <a:cubicBezTo>
                  <a:pt x="1683" y="1401"/>
                  <a:pt x="1861" y="1283"/>
                  <a:pt x="2229" y="1709"/>
                </a:cubicBezTo>
                <a:cubicBezTo>
                  <a:pt x="2229" y="1709"/>
                  <a:pt x="2377" y="1741"/>
                  <a:pt x="2450" y="1593"/>
                </a:cubicBezTo>
                <a:cubicBezTo>
                  <a:pt x="2450" y="1593"/>
                  <a:pt x="2746" y="1889"/>
                  <a:pt x="3056" y="1770"/>
                </a:cubicBezTo>
                <a:cubicBezTo>
                  <a:pt x="3321" y="1666"/>
                  <a:pt x="3233" y="780"/>
                  <a:pt x="2981" y="397"/>
                </a:cubicBezTo>
                <a:cubicBezTo>
                  <a:pt x="2775" y="574"/>
                  <a:pt x="2569" y="795"/>
                  <a:pt x="2392" y="676"/>
                </a:cubicBezTo>
                <a:cubicBezTo>
                  <a:pt x="2067" y="455"/>
                  <a:pt x="1861" y="574"/>
                  <a:pt x="1771" y="574"/>
                </a:cubicBezTo>
                <a:cubicBezTo>
                  <a:pt x="1669" y="574"/>
                  <a:pt x="1608" y="412"/>
                  <a:pt x="1536" y="337"/>
                </a:cubicBezTo>
                <a:cubicBezTo>
                  <a:pt x="1460" y="278"/>
                  <a:pt x="1092" y="337"/>
                  <a:pt x="1092" y="337"/>
                </a:cubicBezTo>
                <a:cubicBezTo>
                  <a:pt x="1092" y="337"/>
                  <a:pt x="1019" y="0"/>
                  <a:pt x="827" y="0"/>
                </a:cubicBezTo>
                <a:cubicBezTo>
                  <a:pt x="621" y="0"/>
                  <a:pt x="398" y="278"/>
                  <a:pt x="398" y="278"/>
                </a:cubicBezTo>
                <a:cubicBezTo>
                  <a:pt x="250" y="145"/>
                  <a:pt x="90" y="160"/>
                  <a:pt x="0" y="174"/>
                </a:cubicBezTo>
                <a:cubicBezTo>
                  <a:pt x="29" y="397"/>
                  <a:pt x="58" y="810"/>
                  <a:pt x="73" y="885"/>
                </a:cubicBezTo>
                <a:cubicBezTo>
                  <a:pt x="119" y="943"/>
                  <a:pt x="206" y="1030"/>
                  <a:pt x="282" y="103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2" name="Freeform 22"/>
          <p:cNvSpPr>
            <a:spLocks noChangeArrowheads="1"/>
          </p:cNvSpPr>
          <p:nvPr/>
        </p:nvSpPr>
        <p:spPr bwMode="auto">
          <a:xfrm>
            <a:off x="16698619" y="5192524"/>
            <a:ext cx="887355" cy="828675"/>
          </a:xfrm>
          <a:custGeom>
            <a:avLst/>
            <a:gdLst>
              <a:gd name="T0" fmla="*/ 1210 w 2468"/>
              <a:gd name="T1" fmla="*/ 2081 h 2305"/>
              <a:gd name="T2" fmla="*/ 1210 w 2468"/>
              <a:gd name="T3" fmla="*/ 2081 h 2305"/>
              <a:gd name="T4" fmla="*/ 1860 w 2468"/>
              <a:gd name="T5" fmla="*/ 1417 h 2305"/>
              <a:gd name="T6" fmla="*/ 2467 w 2468"/>
              <a:gd name="T7" fmla="*/ 578 h 2305"/>
              <a:gd name="T8" fmla="*/ 1919 w 2468"/>
              <a:gd name="T9" fmla="*/ 0 h 2305"/>
              <a:gd name="T10" fmla="*/ 1329 w 2468"/>
              <a:gd name="T11" fmla="*/ 340 h 2305"/>
              <a:gd name="T12" fmla="*/ 798 w 2468"/>
              <a:gd name="T13" fmla="*/ 694 h 2305"/>
              <a:gd name="T14" fmla="*/ 444 w 2468"/>
              <a:gd name="T15" fmla="*/ 842 h 2305"/>
              <a:gd name="T16" fmla="*/ 0 w 2468"/>
              <a:gd name="T17" fmla="*/ 975 h 2305"/>
              <a:gd name="T18" fmla="*/ 134 w 2468"/>
              <a:gd name="T19" fmla="*/ 2304 h 2305"/>
              <a:gd name="T20" fmla="*/ 621 w 2468"/>
              <a:gd name="T21" fmla="*/ 2229 h 2305"/>
              <a:gd name="T22" fmla="*/ 1210 w 2468"/>
              <a:gd name="T23" fmla="*/ 2081 h 2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8" h="2305">
                <a:moveTo>
                  <a:pt x="1210" y="2081"/>
                </a:moveTo>
                <a:lnTo>
                  <a:pt x="1210" y="2081"/>
                </a:lnTo>
                <a:cubicBezTo>
                  <a:pt x="1373" y="1919"/>
                  <a:pt x="1860" y="1417"/>
                  <a:pt x="1860" y="1417"/>
                </a:cubicBezTo>
                <a:cubicBezTo>
                  <a:pt x="1860" y="1417"/>
                  <a:pt x="2171" y="871"/>
                  <a:pt x="2467" y="578"/>
                </a:cubicBezTo>
                <a:cubicBezTo>
                  <a:pt x="1919" y="0"/>
                  <a:pt x="1919" y="0"/>
                  <a:pt x="1919" y="0"/>
                </a:cubicBezTo>
                <a:cubicBezTo>
                  <a:pt x="1683" y="0"/>
                  <a:pt x="1582" y="340"/>
                  <a:pt x="1329" y="340"/>
                </a:cubicBezTo>
                <a:cubicBezTo>
                  <a:pt x="1062" y="340"/>
                  <a:pt x="798" y="694"/>
                  <a:pt x="798" y="694"/>
                </a:cubicBezTo>
                <a:cubicBezTo>
                  <a:pt x="444" y="842"/>
                  <a:pt x="444" y="842"/>
                  <a:pt x="444" y="842"/>
                </a:cubicBezTo>
                <a:cubicBezTo>
                  <a:pt x="296" y="752"/>
                  <a:pt x="148" y="856"/>
                  <a:pt x="0" y="975"/>
                </a:cubicBezTo>
                <a:cubicBezTo>
                  <a:pt x="238" y="1315"/>
                  <a:pt x="325" y="2081"/>
                  <a:pt x="134" y="2304"/>
                </a:cubicBezTo>
                <a:cubicBezTo>
                  <a:pt x="238" y="2287"/>
                  <a:pt x="444" y="2258"/>
                  <a:pt x="621" y="2229"/>
                </a:cubicBezTo>
                <a:cubicBezTo>
                  <a:pt x="885" y="2200"/>
                  <a:pt x="1033" y="2258"/>
                  <a:pt x="1210" y="208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3" name="Freeform 23"/>
          <p:cNvSpPr>
            <a:spLocks noChangeArrowheads="1"/>
          </p:cNvSpPr>
          <p:nvPr/>
        </p:nvSpPr>
        <p:spPr bwMode="auto">
          <a:xfrm>
            <a:off x="18271729" y="4698812"/>
            <a:ext cx="1474691" cy="2033587"/>
          </a:xfrm>
          <a:custGeom>
            <a:avLst/>
            <a:gdLst>
              <a:gd name="T0" fmla="*/ 1048 w 4102"/>
              <a:gd name="T1" fmla="*/ 1564 h 5654"/>
              <a:gd name="T2" fmla="*/ 1048 w 4102"/>
              <a:gd name="T3" fmla="*/ 1564 h 5654"/>
              <a:gd name="T4" fmla="*/ 308 w 4102"/>
              <a:gd name="T5" fmla="*/ 2464 h 5654"/>
              <a:gd name="T6" fmla="*/ 839 w 4102"/>
              <a:gd name="T7" fmla="*/ 3055 h 5654"/>
              <a:gd name="T8" fmla="*/ 546 w 4102"/>
              <a:gd name="T9" fmla="*/ 4251 h 5654"/>
              <a:gd name="T10" fmla="*/ 0 w 4102"/>
              <a:gd name="T11" fmla="*/ 4724 h 5654"/>
              <a:gd name="T12" fmla="*/ 839 w 4102"/>
              <a:gd name="T13" fmla="*/ 5255 h 5654"/>
              <a:gd name="T14" fmla="*/ 1681 w 4102"/>
              <a:gd name="T15" fmla="*/ 5549 h 5654"/>
              <a:gd name="T16" fmla="*/ 2876 w 4102"/>
              <a:gd name="T17" fmla="*/ 5520 h 5654"/>
              <a:gd name="T18" fmla="*/ 3747 w 4102"/>
              <a:gd name="T19" fmla="*/ 5032 h 5654"/>
              <a:gd name="T20" fmla="*/ 3733 w 4102"/>
              <a:gd name="T21" fmla="*/ 5003 h 5654"/>
              <a:gd name="T22" fmla="*/ 3602 w 4102"/>
              <a:gd name="T23" fmla="*/ 4368 h 5654"/>
              <a:gd name="T24" fmla="*/ 3454 w 4102"/>
              <a:gd name="T25" fmla="*/ 3912 h 5654"/>
              <a:gd name="T26" fmla="*/ 3956 w 4102"/>
              <a:gd name="T27" fmla="*/ 3276 h 5654"/>
              <a:gd name="T28" fmla="*/ 3674 w 4102"/>
              <a:gd name="T29" fmla="*/ 2258 h 5654"/>
              <a:gd name="T30" fmla="*/ 3172 w 4102"/>
              <a:gd name="T31" fmla="*/ 1520 h 5654"/>
              <a:gd name="T32" fmla="*/ 2612 w 4102"/>
              <a:gd name="T33" fmla="*/ 1210 h 5654"/>
              <a:gd name="T34" fmla="*/ 2110 w 4102"/>
              <a:gd name="T35" fmla="*/ 841 h 5654"/>
              <a:gd name="T36" fmla="*/ 1593 w 4102"/>
              <a:gd name="T37" fmla="*/ 502 h 5654"/>
              <a:gd name="T38" fmla="*/ 1091 w 4102"/>
              <a:gd name="T39" fmla="*/ 177 h 5654"/>
              <a:gd name="T40" fmla="*/ 795 w 4102"/>
              <a:gd name="T41" fmla="*/ 754 h 5654"/>
              <a:gd name="T42" fmla="*/ 1048 w 4102"/>
              <a:gd name="T43" fmla="*/ 1564 h 5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02" h="5654">
                <a:moveTo>
                  <a:pt x="1048" y="1564"/>
                </a:moveTo>
                <a:lnTo>
                  <a:pt x="1048" y="1564"/>
                </a:lnTo>
                <a:cubicBezTo>
                  <a:pt x="958" y="2008"/>
                  <a:pt x="308" y="2464"/>
                  <a:pt x="308" y="2464"/>
                </a:cubicBezTo>
                <a:cubicBezTo>
                  <a:pt x="308" y="2464"/>
                  <a:pt x="339" y="2951"/>
                  <a:pt x="839" y="3055"/>
                </a:cubicBezTo>
                <a:cubicBezTo>
                  <a:pt x="1341" y="3157"/>
                  <a:pt x="723" y="4060"/>
                  <a:pt x="546" y="4251"/>
                </a:cubicBezTo>
                <a:cubicBezTo>
                  <a:pt x="354" y="4443"/>
                  <a:pt x="0" y="4530"/>
                  <a:pt x="0" y="4724"/>
                </a:cubicBezTo>
                <a:cubicBezTo>
                  <a:pt x="0" y="4930"/>
                  <a:pt x="723" y="5151"/>
                  <a:pt x="839" y="5255"/>
                </a:cubicBezTo>
                <a:cubicBezTo>
                  <a:pt x="943" y="5372"/>
                  <a:pt x="1579" y="5447"/>
                  <a:pt x="1681" y="5549"/>
                </a:cubicBezTo>
                <a:cubicBezTo>
                  <a:pt x="1800" y="5653"/>
                  <a:pt x="2508" y="5180"/>
                  <a:pt x="2876" y="5520"/>
                </a:cubicBezTo>
                <a:cubicBezTo>
                  <a:pt x="2876" y="5520"/>
                  <a:pt x="3335" y="5122"/>
                  <a:pt x="3747" y="5032"/>
                </a:cubicBezTo>
                <a:cubicBezTo>
                  <a:pt x="3733" y="5003"/>
                  <a:pt x="3733" y="5003"/>
                  <a:pt x="3733" y="5003"/>
                </a:cubicBezTo>
                <a:cubicBezTo>
                  <a:pt x="4087" y="4649"/>
                  <a:pt x="3602" y="4368"/>
                  <a:pt x="3602" y="4368"/>
                </a:cubicBezTo>
                <a:cubicBezTo>
                  <a:pt x="3881" y="4089"/>
                  <a:pt x="3497" y="4030"/>
                  <a:pt x="3454" y="3912"/>
                </a:cubicBezTo>
                <a:cubicBezTo>
                  <a:pt x="3425" y="3793"/>
                  <a:pt x="3822" y="3705"/>
                  <a:pt x="3956" y="3276"/>
                </a:cubicBezTo>
                <a:cubicBezTo>
                  <a:pt x="4101" y="2835"/>
                  <a:pt x="3674" y="2258"/>
                  <a:pt x="3674" y="2258"/>
                </a:cubicBezTo>
                <a:cubicBezTo>
                  <a:pt x="2862" y="2124"/>
                  <a:pt x="3631" y="1520"/>
                  <a:pt x="3172" y="1520"/>
                </a:cubicBezTo>
                <a:cubicBezTo>
                  <a:pt x="2699" y="1520"/>
                  <a:pt x="2612" y="1462"/>
                  <a:pt x="2612" y="1210"/>
                </a:cubicBezTo>
                <a:cubicBezTo>
                  <a:pt x="2612" y="945"/>
                  <a:pt x="2110" y="841"/>
                  <a:pt x="2110" y="841"/>
                </a:cubicBezTo>
                <a:cubicBezTo>
                  <a:pt x="2110" y="545"/>
                  <a:pt x="1593" y="502"/>
                  <a:pt x="1593" y="502"/>
                </a:cubicBezTo>
                <a:cubicBezTo>
                  <a:pt x="1875" y="118"/>
                  <a:pt x="1091" y="0"/>
                  <a:pt x="1091" y="177"/>
                </a:cubicBezTo>
                <a:cubicBezTo>
                  <a:pt x="1091" y="339"/>
                  <a:pt x="914" y="679"/>
                  <a:pt x="795" y="754"/>
                </a:cubicBezTo>
                <a:cubicBezTo>
                  <a:pt x="929" y="975"/>
                  <a:pt x="1106" y="1300"/>
                  <a:pt x="1048" y="156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4" name="Freeform 24"/>
          <p:cNvSpPr>
            <a:spLocks noChangeArrowheads="1"/>
          </p:cNvSpPr>
          <p:nvPr/>
        </p:nvSpPr>
        <p:spPr bwMode="auto">
          <a:xfrm>
            <a:off x="17373263" y="4863912"/>
            <a:ext cx="1295316" cy="1098550"/>
          </a:xfrm>
          <a:custGeom>
            <a:avLst/>
            <a:gdLst>
              <a:gd name="T0" fmla="*/ 575 w 3603"/>
              <a:gd name="T1" fmla="*/ 3010 h 3057"/>
              <a:gd name="T2" fmla="*/ 575 w 3603"/>
              <a:gd name="T3" fmla="*/ 3010 h 3057"/>
              <a:gd name="T4" fmla="*/ 1091 w 3603"/>
              <a:gd name="T5" fmla="*/ 2847 h 3057"/>
              <a:gd name="T6" fmla="*/ 1640 w 3603"/>
              <a:gd name="T7" fmla="*/ 2893 h 3057"/>
              <a:gd name="T8" fmla="*/ 1979 w 3603"/>
              <a:gd name="T9" fmla="*/ 2006 h 3057"/>
              <a:gd name="T10" fmla="*/ 2850 w 3603"/>
              <a:gd name="T11" fmla="*/ 1962 h 3057"/>
              <a:gd name="T12" fmla="*/ 3544 w 3603"/>
              <a:gd name="T13" fmla="*/ 1106 h 3057"/>
              <a:gd name="T14" fmla="*/ 3291 w 3603"/>
              <a:gd name="T15" fmla="*/ 296 h 3057"/>
              <a:gd name="T16" fmla="*/ 3262 w 3603"/>
              <a:gd name="T17" fmla="*/ 310 h 3057"/>
              <a:gd name="T18" fmla="*/ 2818 w 3603"/>
              <a:gd name="T19" fmla="*/ 177 h 3057"/>
              <a:gd name="T20" fmla="*/ 2464 w 3603"/>
              <a:gd name="T21" fmla="*/ 87 h 3057"/>
              <a:gd name="T22" fmla="*/ 2023 w 3603"/>
              <a:gd name="T23" fmla="*/ 133 h 3057"/>
              <a:gd name="T24" fmla="*/ 1640 w 3603"/>
              <a:gd name="T25" fmla="*/ 412 h 3057"/>
              <a:gd name="T26" fmla="*/ 1358 w 3603"/>
              <a:gd name="T27" fmla="*/ 310 h 3057"/>
              <a:gd name="T28" fmla="*/ 871 w 3603"/>
              <a:gd name="T29" fmla="*/ 73 h 3057"/>
              <a:gd name="T30" fmla="*/ 502 w 3603"/>
              <a:gd name="T31" fmla="*/ 517 h 3057"/>
              <a:gd name="T32" fmla="*/ 44 w 3603"/>
              <a:gd name="T33" fmla="*/ 914 h 3057"/>
              <a:gd name="T34" fmla="*/ 44 w 3603"/>
              <a:gd name="T35" fmla="*/ 914 h 3057"/>
              <a:gd name="T36" fmla="*/ 592 w 3603"/>
              <a:gd name="T37" fmla="*/ 1492 h 3057"/>
              <a:gd name="T38" fmla="*/ 0 w 3603"/>
              <a:gd name="T39" fmla="*/ 2316 h 3057"/>
              <a:gd name="T40" fmla="*/ 502 w 3603"/>
              <a:gd name="T41" fmla="*/ 2641 h 3057"/>
              <a:gd name="T42" fmla="*/ 575 w 3603"/>
              <a:gd name="T43" fmla="*/ 3010 h 3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03" h="3057">
                <a:moveTo>
                  <a:pt x="575" y="3010"/>
                </a:moveTo>
                <a:lnTo>
                  <a:pt x="575" y="3010"/>
                </a:lnTo>
                <a:cubicBezTo>
                  <a:pt x="708" y="3010"/>
                  <a:pt x="885" y="2847"/>
                  <a:pt x="1091" y="2847"/>
                </a:cubicBezTo>
                <a:cubicBezTo>
                  <a:pt x="1315" y="2847"/>
                  <a:pt x="1492" y="3056"/>
                  <a:pt x="1640" y="2893"/>
                </a:cubicBezTo>
                <a:cubicBezTo>
                  <a:pt x="1802" y="2745"/>
                  <a:pt x="1742" y="2052"/>
                  <a:pt x="1979" y="2006"/>
                </a:cubicBezTo>
                <a:cubicBezTo>
                  <a:pt x="2185" y="1962"/>
                  <a:pt x="2510" y="1889"/>
                  <a:pt x="2850" y="1962"/>
                </a:cubicBezTo>
                <a:cubicBezTo>
                  <a:pt x="2995" y="1860"/>
                  <a:pt x="3468" y="1475"/>
                  <a:pt x="3544" y="1106"/>
                </a:cubicBezTo>
                <a:cubicBezTo>
                  <a:pt x="3602" y="842"/>
                  <a:pt x="3425" y="517"/>
                  <a:pt x="3291" y="296"/>
                </a:cubicBezTo>
                <a:cubicBezTo>
                  <a:pt x="3277" y="310"/>
                  <a:pt x="3262" y="310"/>
                  <a:pt x="3262" y="310"/>
                </a:cubicBezTo>
                <a:cubicBezTo>
                  <a:pt x="3158" y="310"/>
                  <a:pt x="2981" y="221"/>
                  <a:pt x="2818" y="177"/>
                </a:cubicBezTo>
                <a:cubicBezTo>
                  <a:pt x="2658" y="133"/>
                  <a:pt x="2673" y="29"/>
                  <a:pt x="2464" y="87"/>
                </a:cubicBezTo>
                <a:cubicBezTo>
                  <a:pt x="2258" y="133"/>
                  <a:pt x="2185" y="133"/>
                  <a:pt x="2023" y="133"/>
                </a:cubicBezTo>
                <a:cubicBezTo>
                  <a:pt x="1860" y="133"/>
                  <a:pt x="1742" y="412"/>
                  <a:pt x="1640" y="412"/>
                </a:cubicBezTo>
                <a:cubicBezTo>
                  <a:pt x="1535" y="412"/>
                  <a:pt x="1417" y="369"/>
                  <a:pt x="1358" y="310"/>
                </a:cubicBezTo>
                <a:cubicBezTo>
                  <a:pt x="1300" y="264"/>
                  <a:pt x="929" y="0"/>
                  <a:pt x="871" y="73"/>
                </a:cubicBezTo>
                <a:cubicBezTo>
                  <a:pt x="798" y="148"/>
                  <a:pt x="502" y="517"/>
                  <a:pt x="502" y="517"/>
                </a:cubicBezTo>
                <a:cubicBezTo>
                  <a:pt x="0" y="635"/>
                  <a:pt x="281" y="914"/>
                  <a:pt x="44" y="914"/>
                </a:cubicBezTo>
                <a:lnTo>
                  <a:pt x="44" y="914"/>
                </a:lnTo>
                <a:cubicBezTo>
                  <a:pt x="592" y="1492"/>
                  <a:pt x="592" y="1492"/>
                  <a:pt x="592" y="1492"/>
                </a:cubicBezTo>
                <a:cubicBezTo>
                  <a:pt x="325" y="1756"/>
                  <a:pt x="61" y="2214"/>
                  <a:pt x="0" y="2316"/>
                </a:cubicBezTo>
                <a:cubicBezTo>
                  <a:pt x="502" y="2641"/>
                  <a:pt x="502" y="2641"/>
                  <a:pt x="502" y="2641"/>
                </a:cubicBezTo>
                <a:cubicBezTo>
                  <a:pt x="502" y="2641"/>
                  <a:pt x="444" y="3010"/>
                  <a:pt x="575" y="301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5" name="Freeform 25"/>
          <p:cNvSpPr>
            <a:spLocks noChangeArrowheads="1"/>
          </p:cNvSpPr>
          <p:nvPr/>
        </p:nvSpPr>
        <p:spPr bwMode="auto">
          <a:xfrm>
            <a:off x="19317824" y="6510149"/>
            <a:ext cx="1428657" cy="530225"/>
          </a:xfrm>
          <a:custGeom>
            <a:avLst/>
            <a:gdLst>
              <a:gd name="T0" fmla="*/ 325 w 3971"/>
              <a:gd name="T1" fmla="*/ 1004 h 1478"/>
              <a:gd name="T2" fmla="*/ 325 w 3971"/>
              <a:gd name="T3" fmla="*/ 1004 h 1478"/>
              <a:gd name="T4" fmla="*/ 487 w 3971"/>
              <a:gd name="T5" fmla="*/ 842 h 1478"/>
              <a:gd name="T6" fmla="*/ 946 w 3971"/>
              <a:gd name="T7" fmla="*/ 990 h 1478"/>
              <a:gd name="T8" fmla="*/ 1964 w 3971"/>
              <a:gd name="T9" fmla="*/ 1315 h 1478"/>
              <a:gd name="T10" fmla="*/ 2304 w 3971"/>
              <a:gd name="T11" fmla="*/ 1210 h 1478"/>
              <a:gd name="T12" fmla="*/ 3056 w 3971"/>
              <a:gd name="T13" fmla="*/ 1358 h 1478"/>
              <a:gd name="T14" fmla="*/ 3175 w 3971"/>
              <a:gd name="T15" fmla="*/ 1239 h 1478"/>
              <a:gd name="T16" fmla="*/ 3970 w 3971"/>
              <a:gd name="T17" fmla="*/ 1477 h 1478"/>
              <a:gd name="T18" fmla="*/ 2510 w 3971"/>
              <a:gd name="T19" fmla="*/ 238 h 1478"/>
              <a:gd name="T20" fmla="*/ 1285 w 3971"/>
              <a:gd name="T21" fmla="*/ 238 h 1478"/>
              <a:gd name="T22" fmla="*/ 841 w 3971"/>
              <a:gd name="T23" fmla="*/ 0 h 1478"/>
              <a:gd name="T24" fmla="*/ 0 w 3971"/>
              <a:gd name="T25" fmla="*/ 459 h 1478"/>
              <a:gd name="T26" fmla="*/ 325 w 3971"/>
              <a:gd name="T27" fmla="*/ 1004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71" h="1478">
                <a:moveTo>
                  <a:pt x="325" y="1004"/>
                </a:moveTo>
                <a:lnTo>
                  <a:pt x="325" y="1004"/>
                </a:lnTo>
                <a:cubicBezTo>
                  <a:pt x="325" y="1004"/>
                  <a:pt x="533" y="1019"/>
                  <a:pt x="487" y="842"/>
                </a:cubicBezTo>
                <a:cubicBezTo>
                  <a:pt x="487" y="842"/>
                  <a:pt x="681" y="784"/>
                  <a:pt x="946" y="990"/>
                </a:cubicBezTo>
                <a:cubicBezTo>
                  <a:pt x="1210" y="1196"/>
                  <a:pt x="1860" y="1329"/>
                  <a:pt x="1964" y="1315"/>
                </a:cubicBezTo>
                <a:cubicBezTo>
                  <a:pt x="2083" y="1286"/>
                  <a:pt x="2185" y="1152"/>
                  <a:pt x="2304" y="1210"/>
                </a:cubicBezTo>
                <a:cubicBezTo>
                  <a:pt x="2423" y="1286"/>
                  <a:pt x="2672" y="1387"/>
                  <a:pt x="3056" y="1358"/>
                </a:cubicBezTo>
                <a:cubicBezTo>
                  <a:pt x="3102" y="1315"/>
                  <a:pt x="3145" y="1271"/>
                  <a:pt x="3175" y="1239"/>
                </a:cubicBezTo>
                <a:cubicBezTo>
                  <a:pt x="3279" y="1138"/>
                  <a:pt x="3970" y="1477"/>
                  <a:pt x="3970" y="1477"/>
                </a:cubicBezTo>
                <a:cubicBezTo>
                  <a:pt x="3883" y="1152"/>
                  <a:pt x="2864" y="369"/>
                  <a:pt x="2510" y="238"/>
                </a:cubicBezTo>
                <a:cubicBezTo>
                  <a:pt x="2141" y="104"/>
                  <a:pt x="1639" y="238"/>
                  <a:pt x="1285" y="238"/>
                </a:cubicBezTo>
                <a:cubicBezTo>
                  <a:pt x="1018" y="238"/>
                  <a:pt x="887" y="75"/>
                  <a:pt x="841" y="0"/>
                </a:cubicBezTo>
                <a:cubicBezTo>
                  <a:pt x="487" y="75"/>
                  <a:pt x="118" y="369"/>
                  <a:pt x="0" y="459"/>
                </a:cubicBezTo>
                <a:cubicBezTo>
                  <a:pt x="17" y="650"/>
                  <a:pt x="60" y="1033"/>
                  <a:pt x="325" y="100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6" name="Freeform 26"/>
          <p:cNvSpPr>
            <a:spLocks noChangeArrowheads="1"/>
          </p:cNvSpPr>
          <p:nvPr/>
        </p:nvSpPr>
        <p:spPr bwMode="auto">
          <a:xfrm>
            <a:off x="18346337" y="6564124"/>
            <a:ext cx="2071553" cy="1349375"/>
          </a:xfrm>
          <a:custGeom>
            <a:avLst/>
            <a:gdLst>
              <a:gd name="T0" fmla="*/ 0 w 5757"/>
              <a:gd name="T1" fmla="*/ 975 h 3751"/>
              <a:gd name="T2" fmla="*/ 0 w 5757"/>
              <a:gd name="T3" fmla="*/ 975 h 3751"/>
              <a:gd name="T4" fmla="*/ 723 w 5757"/>
              <a:gd name="T5" fmla="*/ 1448 h 3751"/>
              <a:gd name="T6" fmla="*/ 708 w 5757"/>
              <a:gd name="T7" fmla="*/ 2214 h 3751"/>
              <a:gd name="T8" fmla="*/ 1048 w 5757"/>
              <a:gd name="T9" fmla="*/ 2598 h 3751"/>
              <a:gd name="T10" fmla="*/ 1091 w 5757"/>
              <a:gd name="T11" fmla="*/ 3085 h 3751"/>
              <a:gd name="T12" fmla="*/ 1594 w 5757"/>
              <a:gd name="T13" fmla="*/ 3750 h 3751"/>
              <a:gd name="T14" fmla="*/ 2316 w 5757"/>
              <a:gd name="T15" fmla="*/ 2377 h 3751"/>
              <a:gd name="T16" fmla="*/ 3025 w 5757"/>
              <a:gd name="T17" fmla="*/ 2171 h 3751"/>
              <a:gd name="T18" fmla="*/ 3439 w 5757"/>
              <a:gd name="T19" fmla="*/ 2391 h 3751"/>
              <a:gd name="T20" fmla="*/ 3866 w 5757"/>
              <a:gd name="T21" fmla="*/ 2125 h 3751"/>
              <a:gd name="T22" fmla="*/ 4354 w 5757"/>
              <a:gd name="T23" fmla="*/ 2171 h 3751"/>
              <a:gd name="T24" fmla="*/ 4621 w 5757"/>
              <a:gd name="T25" fmla="*/ 2244 h 3751"/>
              <a:gd name="T26" fmla="*/ 4693 w 5757"/>
              <a:gd name="T27" fmla="*/ 2229 h 3751"/>
              <a:gd name="T28" fmla="*/ 5520 w 5757"/>
              <a:gd name="T29" fmla="*/ 2081 h 3751"/>
              <a:gd name="T30" fmla="*/ 5756 w 5757"/>
              <a:gd name="T31" fmla="*/ 1210 h 3751"/>
              <a:gd name="T32" fmla="*/ 5004 w 5757"/>
              <a:gd name="T33" fmla="*/ 1062 h 3751"/>
              <a:gd name="T34" fmla="*/ 4664 w 5757"/>
              <a:gd name="T35" fmla="*/ 1167 h 3751"/>
              <a:gd name="T36" fmla="*/ 3646 w 5757"/>
              <a:gd name="T37" fmla="*/ 842 h 3751"/>
              <a:gd name="T38" fmla="*/ 3187 w 5757"/>
              <a:gd name="T39" fmla="*/ 694 h 3751"/>
              <a:gd name="T40" fmla="*/ 3025 w 5757"/>
              <a:gd name="T41" fmla="*/ 856 h 3751"/>
              <a:gd name="T42" fmla="*/ 2700 w 5757"/>
              <a:gd name="T43" fmla="*/ 311 h 3751"/>
              <a:gd name="T44" fmla="*/ 2670 w 5757"/>
              <a:gd name="T45" fmla="*/ 340 h 3751"/>
              <a:gd name="T46" fmla="*/ 1475 w 5757"/>
              <a:gd name="T47" fmla="*/ 369 h 3751"/>
              <a:gd name="T48" fmla="*/ 737 w 5757"/>
              <a:gd name="T49" fmla="*/ 133 h 3751"/>
              <a:gd name="T50" fmla="*/ 546 w 5757"/>
              <a:gd name="T51" fmla="*/ 592 h 3751"/>
              <a:gd name="T52" fmla="*/ 0 w 5757"/>
              <a:gd name="T53" fmla="*/ 975 h 3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57" h="3751">
                <a:moveTo>
                  <a:pt x="0" y="975"/>
                </a:moveTo>
                <a:lnTo>
                  <a:pt x="0" y="975"/>
                </a:lnTo>
                <a:cubicBezTo>
                  <a:pt x="0" y="1167"/>
                  <a:pt x="575" y="1300"/>
                  <a:pt x="723" y="1448"/>
                </a:cubicBezTo>
                <a:cubicBezTo>
                  <a:pt x="856" y="1579"/>
                  <a:pt x="708" y="2066"/>
                  <a:pt x="708" y="2214"/>
                </a:cubicBezTo>
                <a:cubicBezTo>
                  <a:pt x="708" y="2362"/>
                  <a:pt x="990" y="2539"/>
                  <a:pt x="1048" y="2598"/>
                </a:cubicBezTo>
                <a:cubicBezTo>
                  <a:pt x="1121" y="2673"/>
                  <a:pt x="1091" y="2894"/>
                  <a:pt x="1091" y="3085"/>
                </a:cubicBezTo>
                <a:cubicBezTo>
                  <a:pt x="1091" y="3262"/>
                  <a:pt x="1594" y="3750"/>
                  <a:pt x="1594" y="3750"/>
                </a:cubicBezTo>
                <a:cubicBezTo>
                  <a:pt x="2612" y="3689"/>
                  <a:pt x="2316" y="2377"/>
                  <a:pt x="2316" y="2377"/>
                </a:cubicBezTo>
                <a:cubicBezTo>
                  <a:pt x="2700" y="2464"/>
                  <a:pt x="2879" y="2171"/>
                  <a:pt x="3025" y="2171"/>
                </a:cubicBezTo>
                <a:cubicBezTo>
                  <a:pt x="3173" y="2171"/>
                  <a:pt x="3248" y="2391"/>
                  <a:pt x="3439" y="2391"/>
                </a:cubicBezTo>
                <a:cubicBezTo>
                  <a:pt x="3646" y="2391"/>
                  <a:pt x="3793" y="2125"/>
                  <a:pt x="3866" y="2125"/>
                </a:cubicBezTo>
                <a:cubicBezTo>
                  <a:pt x="3956" y="2125"/>
                  <a:pt x="4177" y="2171"/>
                  <a:pt x="4354" y="2171"/>
                </a:cubicBezTo>
                <a:cubicBezTo>
                  <a:pt x="4458" y="2171"/>
                  <a:pt x="4545" y="2214"/>
                  <a:pt x="4621" y="2244"/>
                </a:cubicBezTo>
                <a:cubicBezTo>
                  <a:pt x="4635" y="2229"/>
                  <a:pt x="4664" y="2214"/>
                  <a:pt x="4693" y="2229"/>
                </a:cubicBezTo>
                <a:cubicBezTo>
                  <a:pt x="4899" y="2319"/>
                  <a:pt x="5520" y="2081"/>
                  <a:pt x="5520" y="2081"/>
                </a:cubicBezTo>
                <a:cubicBezTo>
                  <a:pt x="5550" y="1550"/>
                  <a:pt x="5654" y="1344"/>
                  <a:pt x="5756" y="1210"/>
                </a:cubicBezTo>
                <a:cubicBezTo>
                  <a:pt x="5372" y="1239"/>
                  <a:pt x="5123" y="1138"/>
                  <a:pt x="5004" y="1062"/>
                </a:cubicBezTo>
                <a:cubicBezTo>
                  <a:pt x="4885" y="1004"/>
                  <a:pt x="4783" y="1138"/>
                  <a:pt x="4664" y="1167"/>
                </a:cubicBezTo>
                <a:cubicBezTo>
                  <a:pt x="4560" y="1181"/>
                  <a:pt x="3910" y="1048"/>
                  <a:pt x="3646" y="842"/>
                </a:cubicBezTo>
                <a:cubicBezTo>
                  <a:pt x="3381" y="636"/>
                  <a:pt x="3187" y="694"/>
                  <a:pt x="3187" y="694"/>
                </a:cubicBezTo>
                <a:cubicBezTo>
                  <a:pt x="3233" y="871"/>
                  <a:pt x="3025" y="856"/>
                  <a:pt x="3025" y="856"/>
                </a:cubicBezTo>
                <a:cubicBezTo>
                  <a:pt x="2760" y="885"/>
                  <a:pt x="2717" y="502"/>
                  <a:pt x="2700" y="311"/>
                </a:cubicBezTo>
                <a:cubicBezTo>
                  <a:pt x="2685" y="340"/>
                  <a:pt x="2670" y="340"/>
                  <a:pt x="2670" y="340"/>
                </a:cubicBezTo>
                <a:cubicBezTo>
                  <a:pt x="2302" y="0"/>
                  <a:pt x="1594" y="473"/>
                  <a:pt x="1475" y="369"/>
                </a:cubicBezTo>
                <a:cubicBezTo>
                  <a:pt x="1387" y="281"/>
                  <a:pt x="958" y="221"/>
                  <a:pt x="737" y="133"/>
                </a:cubicBezTo>
                <a:cubicBezTo>
                  <a:pt x="546" y="592"/>
                  <a:pt x="546" y="592"/>
                  <a:pt x="546" y="592"/>
                </a:cubicBezTo>
                <a:cubicBezTo>
                  <a:pt x="546" y="592"/>
                  <a:pt x="0" y="783"/>
                  <a:pt x="0" y="97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7" name="Freeform 27"/>
          <p:cNvSpPr>
            <a:spLocks noChangeArrowheads="1"/>
          </p:cNvSpPr>
          <p:nvPr/>
        </p:nvSpPr>
        <p:spPr bwMode="auto">
          <a:xfrm>
            <a:off x="18830493" y="7329299"/>
            <a:ext cx="1660417" cy="1997075"/>
          </a:xfrm>
          <a:custGeom>
            <a:avLst/>
            <a:gdLst>
              <a:gd name="T0" fmla="*/ 1179 w 4619"/>
              <a:gd name="T1" fmla="*/ 1712 h 5550"/>
              <a:gd name="T2" fmla="*/ 1179 w 4619"/>
              <a:gd name="T3" fmla="*/ 1712 h 5550"/>
              <a:gd name="T4" fmla="*/ 1356 w 4619"/>
              <a:gd name="T5" fmla="*/ 1683 h 5550"/>
              <a:gd name="T6" fmla="*/ 1666 w 4619"/>
              <a:gd name="T7" fmla="*/ 1654 h 5550"/>
              <a:gd name="T8" fmla="*/ 2139 w 4619"/>
              <a:gd name="T9" fmla="*/ 1668 h 5550"/>
              <a:gd name="T10" fmla="*/ 1904 w 4619"/>
              <a:gd name="T11" fmla="*/ 1874 h 5550"/>
              <a:gd name="T12" fmla="*/ 1666 w 4619"/>
              <a:gd name="T13" fmla="*/ 1979 h 5550"/>
              <a:gd name="T14" fmla="*/ 1504 w 4619"/>
              <a:gd name="T15" fmla="*/ 2170 h 5550"/>
              <a:gd name="T16" fmla="*/ 1445 w 4619"/>
              <a:gd name="T17" fmla="*/ 2066 h 5550"/>
              <a:gd name="T18" fmla="*/ 1016 w 4619"/>
              <a:gd name="T19" fmla="*/ 2481 h 5550"/>
              <a:gd name="T20" fmla="*/ 1033 w 4619"/>
              <a:gd name="T21" fmla="*/ 2820 h 5550"/>
              <a:gd name="T22" fmla="*/ 914 w 4619"/>
              <a:gd name="T23" fmla="*/ 3027 h 5550"/>
              <a:gd name="T24" fmla="*/ 1048 w 4619"/>
              <a:gd name="T25" fmla="*/ 2983 h 5550"/>
              <a:gd name="T26" fmla="*/ 1254 w 4619"/>
              <a:gd name="T27" fmla="*/ 3012 h 5550"/>
              <a:gd name="T28" fmla="*/ 1474 w 4619"/>
              <a:gd name="T29" fmla="*/ 3189 h 5550"/>
              <a:gd name="T30" fmla="*/ 1416 w 4619"/>
              <a:gd name="T31" fmla="*/ 3439 h 5550"/>
              <a:gd name="T32" fmla="*/ 1225 w 4619"/>
              <a:gd name="T33" fmla="*/ 3616 h 5550"/>
              <a:gd name="T34" fmla="*/ 1164 w 4619"/>
              <a:gd name="T35" fmla="*/ 3808 h 5550"/>
              <a:gd name="T36" fmla="*/ 589 w 4619"/>
              <a:gd name="T37" fmla="*/ 3837 h 5550"/>
              <a:gd name="T38" fmla="*/ 499 w 4619"/>
              <a:gd name="T39" fmla="*/ 3706 h 5550"/>
              <a:gd name="T40" fmla="*/ 441 w 4619"/>
              <a:gd name="T41" fmla="*/ 3616 h 5550"/>
              <a:gd name="T42" fmla="*/ 412 w 4619"/>
              <a:gd name="T43" fmla="*/ 3499 h 5550"/>
              <a:gd name="T44" fmla="*/ 264 w 4619"/>
              <a:gd name="T45" fmla="*/ 3601 h 5550"/>
              <a:gd name="T46" fmla="*/ 206 w 4619"/>
              <a:gd name="T47" fmla="*/ 3395 h 5550"/>
              <a:gd name="T48" fmla="*/ 102 w 4619"/>
              <a:gd name="T49" fmla="*/ 3587 h 5550"/>
              <a:gd name="T50" fmla="*/ 0 w 4619"/>
              <a:gd name="T51" fmla="*/ 3706 h 5550"/>
              <a:gd name="T52" fmla="*/ 87 w 4619"/>
              <a:gd name="T53" fmla="*/ 4193 h 5550"/>
              <a:gd name="T54" fmla="*/ 662 w 4619"/>
              <a:gd name="T55" fmla="*/ 4295 h 5550"/>
              <a:gd name="T56" fmla="*/ 531 w 4619"/>
              <a:gd name="T57" fmla="*/ 4916 h 5550"/>
              <a:gd name="T58" fmla="*/ 1033 w 4619"/>
              <a:gd name="T59" fmla="*/ 5549 h 5550"/>
              <a:gd name="T60" fmla="*/ 1695 w 4619"/>
              <a:gd name="T61" fmla="*/ 5093 h 5550"/>
              <a:gd name="T62" fmla="*/ 2774 w 4619"/>
              <a:gd name="T63" fmla="*/ 5151 h 5550"/>
              <a:gd name="T64" fmla="*/ 3645 w 4619"/>
              <a:gd name="T65" fmla="*/ 4739 h 5550"/>
              <a:gd name="T66" fmla="*/ 3985 w 4619"/>
              <a:gd name="T67" fmla="*/ 4782 h 5550"/>
              <a:gd name="T68" fmla="*/ 4191 w 4619"/>
              <a:gd name="T69" fmla="*/ 4280 h 5550"/>
              <a:gd name="T70" fmla="*/ 4383 w 4619"/>
              <a:gd name="T71" fmla="*/ 3912 h 5550"/>
              <a:gd name="T72" fmla="*/ 4618 w 4619"/>
              <a:gd name="T73" fmla="*/ 3529 h 5550"/>
              <a:gd name="T74" fmla="*/ 4176 w 4619"/>
              <a:gd name="T75" fmla="*/ 3276 h 5550"/>
              <a:gd name="T76" fmla="*/ 3970 w 4619"/>
              <a:gd name="T77" fmla="*/ 2214 h 5550"/>
              <a:gd name="T78" fmla="*/ 3822 w 4619"/>
              <a:gd name="T79" fmla="*/ 1697 h 5550"/>
              <a:gd name="T80" fmla="*/ 3779 w 4619"/>
              <a:gd name="T81" fmla="*/ 1047 h 5550"/>
              <a:gd name="T82" fmla="*/ 3393 w 4619"/>
              <a:gd name="T83" fmla="*/ 650 h 5550"/>
              <a:gd name="T84" fmla="*/ 3277 w 4619"/>
              <a:gd name="T85" fmla="*/ 119 h 5550"/>
              <a:gd name="T86" fmla="*/ 3010 w 4619"/>
              <a:gd name="T87" fmla="*/ 46 h 5550"/>
              <a:gd name="T88" fmla="*/ 2522 w 4619"/>
              <a:gd name="T89" fmla="*/ 0 h 5550"/>
              <a:gd name="T90" fmla="*/ 2095 w 4619"/>
              <a:gd name="T91" fmla="*/ 266 h 5550"/>
              <a:gd name="T92" fmla="*/ 1681 w 4619"/>
              <a:gd name="T93" fmla="*/ 46 h 5550"/>
              <a:gd name="T94" fmla="*/ 972 w 4619"/>
              <a:gd name="T95" fmla="*/ 252 h 5550"/>
              <a:gd name="T96" fmla="*/ 824 w 4619"/>
              <a:gd name="T97" fmla="*/ 1343 h 5550"/>
              <a:gd name="T98" fmla="*/ 1179 w 4619"/>
              <a:gd name="T99" fmla="*/ 1712 h 5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19" h="5550">
                <a:moveTo>
                  <a:pt x="1179" y="1712"/>
                </a:moveTo>
                <a:lnTo>
                  <a:pt x="1179" y="1712"/>
                </a:lnTo>
                <a:cubicBezTo>
                  <a:pt x="1268" y="1697"/>
                  <a:pt x="1356" y="1683"/>
                  <a:pt x="1356" y="1683"/>
                </a:cubicBezTo>
                <a:cubicBezTo>
                  <a:pt x="1550" y="1491"/>
                  <a:pt x="1666" y="1654"/>
                  <a:pt x="1666" y="1654"/>
                </a:cubicBezTo>
                <a:cubicBezTo>
                  <a:pt x="1889" y="1535"/>
                  <a:pt x="2139" y="1668"/>
                  <a:pt x="2139" y="1668"/>
                </a:cubicBezTo>
                <a:cubicBezTo>
                  <a:pt x="2110" y="1773"/>
                  <a:pt x="1904" y="1816"/>
                  <a:pt x="1904" y="1874"/>
                </a:cubicBezTo>
                <a:cubicBezTo>
                  <a:pt x="1904" y="1921"/>
                  <a:pt x="1712" y="1979"/>
                  <a:pt x="1666" y="1979"/>
                </a:cubicBezTo>
                <a:cubicBezTo>
                  <a:pt x="1608" y="1979"/>
                  <a:pt x="1608" y="2170"/>
                  <a:pt x="1504" y="2170"/>
                </a:cubicBezTo>
                <a:cubicBezTo>
                  <a:pt x="1402" y="2170"/>
                  <a:pt x="1445" y="2066"/>
                  <a:pt x="1445" y="2066"/>
                </a:cubicBezTo>
                <a:cubicBezTo>
                  <a:pt x="1312" y="2333"/>
                  <a:pt x="958" y="2420"/>
                  <a:pt x="1016" y="2481"/>
                </a:cubicBezTo>
                <a:cubicBezTo>
                  <a:pt x="1091" y="2554"/>
                  <a:pt x="1033" y="2731"/>
                  <a:pt x="1033" y="2820"/>
                </a:cubicBezTo>
                <a:cubicBezTo>
                  <a:pt x="1033" y="2908"/>
                  <a:pt x="943" y="2983"/>
                  <a:pt x="914" y="3027"/>
                </a:cubicBezTo>
                <a:cubicBezTo>
                  <a:pt x="870" y="3070"/>
                  <a:pt x="1001" y="3012"/>
                  <a:pt x="1048" y="2983"/>
                </a:cubicBezTo>
                <a:cubicBezTo>
                  <a:pt x="1077" y="2937"/>
                  <a:pt x="1164" y="3012"/>
                  <a:pt x="1254" y="3012"/>
                </a:cubicBezTo>
                <a:cubicBezTo>
                  <a:pt x="1341" y="3012"/>
                  <a:pt x="1373" y="3085"/>
                  <a:pt x="1474" y="3189"/>
                </a:cubicBezTo>
                <a:cubicBezTo>
                  <a:pt x="1579" y="3291"/>
                  <a:pt x="1489" y="3410"/>
                  <a:pt x="1416" y="3439"/>
                </a:cubicBezTo>
                <a:cubicBezTo>
                  <a:pt x="1326" y="3468"/>
                  <a:pt x="1312" y="3529"/>
                  <a:pt x="1225" y="3616"/>
                </a:cubicBezTo>
                <a:cubicBezTo>
                  <a:pt x="1135" y="3691"/>
                  <a:pt x="1210" y="3764"/>
                  <a:pt x="1164" y="3808"/>
                </a:cubicBezTo>
                <a:cubicBezTo>
                  <a:pt x="1120" y="3868"/>
                  <a:pt x="679" y="3837"/>
                  <a:pt x="589" y="3837"/>
                </a:cubicBezTo>
                <a:cubicBezTo>
                  <a:pt x="499" y="3837"/>
                  <a:pt x="545" y="3735"/>
                  <a:pt x="499" y="3706"/>
                </a:cubicBezTo>
                <a:cubicBezTo>
                  <a:pt x="470" y="3677"/>
                  <a:pt x="368" y="3616"/>
                  <a:pt x="441" y="3616"/>
                </a:cubicBezTo>
                <a:cubicBezTo>
                  <a:pt x="516" y="3616"/>
                  <a:pt x="470" y="3543"/>
                  <a:pt x="412" y="3499"/>
                </a:cubicBezTo>
                <a:cubicBezTo>
                  <a:pt x="368" y="3439"/>
                  <a:pt x="325" y="3601"/>
                  <a:pt x="264" y="3601"/>
                </a:cubicBezTo>
                <a:cubicBezTo>
                  <a:pt x="220" y="3601"/>
                  <a:pt x="264" y="3395"/>
                  <a:pt x="206" y="3395"/>
                </a:cubicBezTo>
                <a:cubicBezTo>
                  <a:pt x="131" y="3395"/>
                  <a:pt x="131" y="3558"/>
                  <a:pt x="102" y="3587"/>
                </a:cubicBezTo>
                <a:cubicBezTo>
                  <a:pt x="87" y="3601"/>
                  <a:pt x="43" y="3660"/>
                  <a:pt x="0" y="3706"/>
                </a:cubicBezTo>
                <a:cubicBezTo>
                  <a:pt x="58" y="3897"/>
                  <a:pt x="87" y="4193"/>
                  <a:pt x="87" y="4193"/>
                </a:cubicBezTo>
                <a:cubicBezTo>
                  <a:pt x="87" y="4193"/>
                  <a:pt x="531" y="4162"/>
                  <a:pt x="662" y="4295"/>
                </a:cubicBezTo>
                <a:cubicBezTo>
                  <a:pt x="795" y="4428"/>
                  <a:pt x="575" y="4768"/>
                  <a:pt x="531" y="4916"/>
                </a:cubicBezTo>
                <a:cubicBezTo>
                  <a:pt x="470" y="5064"/>
                  <a:pt x="1001" y="5549"/>
                  <a:pt x="1033" y="5549"/>
                </a:cubicBezTo>
                <a:cubicBezTo>
                  <a:pt x="1077" y="5549"/>
                  <a:pt x="1608" y="5122"/>
                  <a:pt x="1695" y="5093"/>
                </a:cubicBezTo>
                <a:cubicBezTo>
                  <a:pt x="1799" y="5064"/>
                  <a:pt x="2537" y="5151"/>
                  <a:pt x="2774" y="5151"/>
                </a:cubicBezTo>
                <a:cubicBezTo>
                  <a:pt x="2995" y="5151"/>
                  <a:pt x="3483" y="4782"/>
                  <a:pt x="3645" y="4739"/>
                </a:cubicBezTo>
                <a:cubicBezTo>
                  <a:pt x="3747" y="4710"/>
                  <a:pt x="3895" y="4753"/>
                  <a:pt x="3985" y="4782"/>
                </a:cubicBezTo>
                <a:cubicBezTo>
                  <a:pt x="3985" y="4605"/>
                  <a:pt x="4087" y="4385"/>
                  <a:pt x="4191" y="4280"/>
                </a:cubicBezTo>
                <a:cubicBezTo>
                  <a:pt x="4368" y="4118"/>
                  <a:pt x="4383" y="4089"/>
                  <a:pt x="4383" y="3912"/>
                </a:cubicBezTo>
                <a:cubicBezTo>
                  <a:pt x="4383" y="3720"/>
                  <a:pt x="4618" y="3660"/>
                  <a:pt x="4618" y="3529"/>
                </a:cubicBezTo>
                <a:cubicBezTo>
                  <a:pt x="4618" y="3395"/>
                  <a:pt x="4176" y="3276"/>
                  <a:pt x="4176" y="3276"/>
                </a:cubicBezTo>
                <a:cubicBezTo>
                  <a:pt x="4235" y="2774"/>
                  <a:pt x="3851" y="2466"/>
                  <a:pt x="3970" y="2214"/>
                </a:cubicBezTo>
                <a:cubicBezTo>
                  <a:pt x="4087" y="1979"/>
                  <a:pt x="3970" y="1860"/>
                  <a:pt x="3822" y="1697"/>
                </a:cubicBezTo>
                <a:cubicBezTo>
                  <a:pt x="3660" y="1549"/>
                  <a:pt x="3616" y="1225"/>
                  <a:pt x="3779" y="1047"/>
                </a:cubicBezTo>
                <a:cubicBezTo>
                  <a:pt x="3956" y="870"/>
                  <a:pt x="3512" y="783"/>
                  <a:pt x="3393" y="650"/>
                </a:cubicBezTo>
                <a:cubicBezTo>
                  <a:pt x="3291" y="562"/>
                  <a:pt x="3187" y="208"/>
                  <a:pt x="3277" y="119"/>
                </a:cubicBezTo>
                <a:cubicBezTo>
                  <a:pt x="3201" y="89"/>
                  <a:pt x="3114" y="46"/>
                  <a:pt x="3010" y="46"/>
                </a:cubicBezTo>
                <a:cubicBezTo>
                  <a:pt x="2833" y="46"/>
                  <a:pt x="2612" y="0"/>
                  <a:pt x="2522" y="0"/>
                </a:cubicBezTo>
                <a:cubicBezTo>
                  <a:pt x="2449" y="0"/>
                  <a:pt x="2302" y="266"/>
                  <a:pt x="2095" y="266"/>
                </a:cubicBezTo>
                <a:cubicBezTo>
                  <a:pt x="1904" y="266"/>
                  <a:pt x="1829" y="46"/>
                  <a:pt x="1681" y="46"/>
                </a:cubicBezTo>
                <a:cubicBezTo>
                  <a:pt x="1535" y="46"/>
                  <a:pt x="1356" y="339"/>
                  <a:pt x="972" y="252"/>
                </a:cubicBezTo>
                <a:cubicBezTo>
                  <a:pt x="972" y="252"/>
                  <a:pt x="1120" y="931"/>
                  <a:pt x="824" y="1343"/>
                </a:cubicBezTo>
                <a:cubicBezTo>
                  <a:pt x="943" y="1433"/>
                  <a:pt x="1106" y="1625"/>
                  <a:pt x="1179" y="171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8" name="Freeform 28"/>
          <p:cNvSpPr>
            <a:spLocks noChangeArrowheads="1"/>
          </p:cNvSpPr>
          <p:nvPr/>
        </p:nvSpPr>
        <p:spPr bwMode="auto">
          <a:xfrm>
            <a:off x="19382907" y="9024749"/>
            <a:ext cx="1492153" cy="1209675"/>
          </a:xfrm>
          <a:custGeom>
            <a:avLst/>
            <a:gdLst>
              <a:gd name="T0" fmla="*/ 3939 w 4149"/>
              <a:gd name="T1" fmla="*/ 2316 h 3365"/>
              <a:gd name="T2" fmla="*/ 3939 w 4149"/>
              <a:gd name="T3" fmla="*/ 2316 h 3365"/>
              <a:gd name="T4" fmla="*/ 3483 w 4149"/>
              <a:gd name="T5" fmla="*/ 1710 h 3365"/>
              <a:gd name="T6" fmla="*/ 3422 w 4149"/>
              <a:gd name="T7" fmla="*/ 708 h 3365"/>
              <a:gd name="T8" fmla="*/ 2891 w 4149"/>
              <a:gd name="T9" fmla="*/ 531 h 3365"/>
              <a:gd name="T10" fmla="*/ 2523 w 4149"/>
              <a:gd name="T11" fmla="*/ 279 h 3365"/>
              <a:gd name="T12" fmla="*/ 2450 w 4149"/>
              <a:gd name="T13" fmla="*/ 72 h 3365"/>
              <a:gd name="T14" fmla="*/ 2110 w 4149"/>
              <a:gd name="T15" fmla="*/ 29 h 3365"/>
              <a:gd name="T16" fmla="*/ 1239 w 4149"/>
              <a:gd name="T17" fmla="*/ 441 h 3365"/>
              <a:gd name="T18" fmla="*/ 796 w 4149"/>
              <a:gd name="T19" fmla="*/ 412 h 3365"/>
              <a:gd name="T20" fmla="*/ 412 w 4149"/>
              <a:gd name="T21" fmla="*/ 987 h 3365"/>
              <a:gd name="T22" fmla="*/ 340 w 4149"/>
              <a:gd name="T23" fmla="*/ 2301 h 3365"/>
              <a:gd name="T24" fmla="*/ 694 w 4149"/>
              <a:gd name="T25" fmla="*/ 2435 h 3365"/>
              <a:gd name="T26" fmla="*/ 1666 w 4149"/>
              <a:gd name="T27" fmla="*/ 2597 h 3365"/>
              <a:gd name="T28" fmla="*/ 2050 w 4149"/>
              <a:gd name="T29" fmla="*/ 2183 h 3365"/>
              <a:gd name="T30" fmla="*/ 2566 w 4149"/>
              <a:gd name="T31" fmla="*/ 2301 h 3365"/>
              <a:gd name="T32" fmla="*/ 2598 w 4149"/>
              <a:gd name="T33" fmla="*/ 2699 h 3365"/>
              <a:gd name="T34" fmla="*/ 2760 w 4149"/>
              <a:gd name="T35" fmla="*/ 3276 h 3365"/>
              <a:gd name="T36" fmla="*/ 3483 w 4149"/>
              <a:gd name="T37" fmla="*/ 2597 h 3365"/>
              <a:gd name="T38" fmla="*/ 3968 w 4149"/>
              <a:gd name="T39" fmla="*/ 2714 h 3365"/>
              <a:gd name="T40" fmla="*/ 3939 w 4149"/>
              <a:gd name="T41" fmla="*/ 2316 h 3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49" h="3365">
                <a:moveTo>
                  <a:pt x="3939" y="2316"/>
                </a:moveTo>
                <a:lnTo>
                  <a:pt x="3939" y="2316"/>
                </a:lnTo>
                <a:cubicBezTo>
                  <a:pt x="4116" y="2139"/>
                  <a:pt x="3718" y="1858"/>
                  <a:pt x="3483" y="1710"/>
                </a:cubicBezTo>
                <a:cubicBezTo>
                  <a:pt x="3245" y="1579"/>
                  <a:pt x="3483" y="972"/>
                  <a:pt x="3422" y="708"/>
                </a:cubicBezTo>
                <a:cubicBezTo>
                  <a:pt x="3350" y="441"/>
                  <a:pt x="2833" y="839"/>
                  <a:pt x="2891" y="531"/>
                </a:cubicBezTo>
                <a:cubicBezTo>
                  <a:pt x="2952" y="220"/>
                  <a:pt x="2714" y="354"/>
                  <a:pt x="2523" y="279"/>
                </a:cubicBezTo>
                <a:cubicBezTo>
                  <a:pt x="2464" y="250"/>
                  <a:pt x="2435" y="162"/>
                  <a:pt x="2450" y="72"/>
                </a:cubicBezTo>
                <a:cubicBezTo>
                  <a:pt x="2360" y="43"/>
                  <a:pt x="2212" y="0"/>
                  <a:pt x="2110" y="29"/>
                </a:cubicBezTo>
                <a:cubicBezTo>
                  <a:pt x="1948" y="72"/>
                  <a:pt x="1460" y="441"/>
                  <a:pt x="1239" y="441"/>
                </a:cubicBezTo>
                <a:cubicBezTo>
                  <a:pt x="1150" y="441"/>
                  <a:pt x="973" y="427"/>
                  <a:pt x="796" y="412"/>
                </a:cubicBezTo>
                <a:cubicBezTo>
                  <a:pt x="767" y="545"/>
                  <a:pt x="694" y="766"/>
                  <a:pt x="412" y="987"/>
                </a:cubicBezTo>
                <a:cubicBezTo>
                  <a:pt x="0" y="1312"/>
                  <a:pt x="264" y="1901"/>
                  <a:pt x="340" y="2301"/>
                </a:cubicBezTo>
                <a:cubicBezTo>
                  <a:pt x="517" y="2360"/>
                  <a:pt x="648" y="2403"/>
                  <a:pt x="694" y="2435"/>
                </a:cubicBezTo>
                <a:cubicBezTo>
                  <a:pt x="781" y="2537"/>
                  <a:pt x="1475" y="2597"/>
                  <a:pt x="1666" y="2597"/>
                </a:cubicBezTo>
                <a:cubicBezTo>
                  <a:pt x="1858" y="2597"/>
                  <a:pt x="1873" y="2241"/>
                  <a:pt x="2050" y="2183"/>
                </a:cubicBezTo>
                <a:cubicBezTo>
                  <a:pt x="2244" y="2139"/>
                  <a:pt x="2508" y="2241"/>
                  <a:pt x="2566" y="2301"/>
                </a:cubicBezTo>
                <a:cubicBezTo>
                  <a:pt x="2627" y="2360"/>
                  <a:pt x="2729" y="2566"/>
                  <a:pt x="2598" y="2699"/>
                </a:cubicBezTo>
                <a:cubicBezTo>
                  <a:pt x="2464" y="2833"/>
                  <a:pt x="2583" y="3187"/>
                  <a:pt x="2760" y="3276"/>
                </a:cubicBezTo>
                <a:cubicBezTo>
                  <a:pt x="2923" y="3364"/>
                  <a:pt x="3393" y="2699"/>
                  <a:pt x="3483" y="2597"/>
                </a:cubicBezTo>
                <a:cubicBezTo>
                  <a:pt x="3585" y="2493"/>
                  <a:pt x="3808" y="2655"/>
                  <a:pt x="3968" y="2714"/>
                </a:cubicBezTo>
                <a:cubicBezTo>
                  <a:pt x="4148" y="2774"/>
                  <a:pt x="3762" y="2493"/>
                  <a:pt x="3939" y="2316"/>
                </a:cubicBezTo>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19" name="Freeform 29"/>
          <p:cNvSpPr>
            <a:spLocks noChangeArrowheads="1"/>
          </p:cNvSpPr>
          <p:nvPr/>
        </p:nvSpPr>
        <p:spPr bwMode="auto">
          <a:xfrm>
            <a:off x="17941551" y="9151749"/>
            <a:ext cx="1725500" cy="960437"/>
          </a:xfrm>
          <a:custGeom>
            <a:avLst/>
            <a:gdLst>
              <a:gd name="T0" fmla="*/ 4162 w 4799"/>
              <a:gd name="T1" fmla="*/ 29 h 2671"/>
              <a:gd name="T2" fmla="*/ 4162 w 4799"/>
              <a:gd name="T3" fmla="*/ 29 h 2671"/>
              <a:gd name="T4" fmla="*/ 3500 w 4799"/>
              <a:gd name="T5" fmla="*/ 485 h 2671"/>
              <a:gd name="T6" fmla="*/ 3483 w 4799"/>
              <a:gd name="T7" fmla="*/ 470 h 2671"/>
              <a:gd name="T8" fmla="*/ 2348 w 4799"/>
              <a:gd name="T9" fmla="*/ 781 h 2671"/>
              <a:gd name="T10" fmla="*/ 1521 w 4799"/>
              <a:gd name="T11" fmla="*/ 900 h 2671"/>
              <a:gd name="T12" fmla="*/ 1138 w 4799"/>
              <a:gd name="T13" fmla="*/ 824 h 2671"/>
              <a:gd name="T14" fmla="*/ 371 w 4799"/>
              <a:gd name="T15" fmla="*/ 972 h 2671"/>
              <a:gd name="T16" fmla="*/ 444 w 4799"/>
              <a:gd name="T17" fmla="*/ 1179 h 2671"/>
              <a:gd name="T18" fmla="*/ 209 w 4799"/>
              <a:gd name="T19" fmla="*/ 1356 h 2671"/>
              <a:gd name="T20" fmla="*/ 75 w 4799"/>
              <a:gd name="T21" fmla="*/ 1652 h 2671"/>
              <a:gd name="T22" fmla="*/ 32 w 4799"/>
              <a:gd name="T23" fmla="*/ 2656 h 2671"/>
              <a:gd name="T24" fmla="*/ 473 w 4799"/>
              <a:gd name="T25" fmla="*/ 2551 h 2671"/>
              <a:gd name="T26" fmla="*/ 1286 w 4799"/>
              <a:gd name="T27" fmla="*/ 2049 h 2671"/>
              <a:gd name="T28" fmla="*/ 1698 w 4799"/>
              <a:gd name="T29" fmla="*/ 2258 h 2671"/>
              <a:gd name="T30" fmla="*/ 1965 w 4799"/>
              <a:gd name="T31" fmla="*/ 2656 h 2671"/>
              <a:gd name="T32" fmla="*/ 2879 w 4799"/>
              <a:gd name="T33" fmla="*/ 1741 h 2671"/>
              <a:gd name="T34" fmla="*/ 3410 w 4799"/>
              <a:gd name="T35" fmla="*/ 1829 h 2671"/>
              <a:gd name="T36" fmla="*/ 4342 w 4799"/>
              <a:gd name="T37" fmla="*/ 1947 h 2671"/>
              <a:gd name="T38" fmla="*/ 4414 w 4799"/>
              <a:gd name="T39" fmla="*/ 633 h 2671"/>
              <a:gd name="T40" fmla="*/ 4798 w 4799"/>
              <a:gd name="T41" fmla="*/ 58 h 2671"/>
              <a:gd name="T42" fmla="*/ 4162 w 4799"/>
              <a:gd name="T43" fmla="*/ 29 h 2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99" h="2671">
                <a:moveTo>
                  <a:pt x="4162" y="29"/>
                </a:moveTo>
                <a:lnTo>
                  <a:pt x="4162" y="29"/>
                </a:lnTo>
                <a:cubicBezTo>
                  <a:pt x="4075" y="58"/>
                  <a:pt x="3544" y="485"/>
                  <a:pt x="3500" y="485"/>
                </a:cubicBezTo>
                <a:lnTo>
                  <a:pt x="3483" y="470"/>
                </a:lnTo>
                <a:cubicBezTo>
                  <a:pt x="3248" y="856"/>
                  <a:pt x="2525" y="781"/>
                  <a:pt x="2348" y="781"/>
                </a:cubicBezTo>
                <a:cubicBezTo>
                  <a:pt x="2171" y="781"/>
                  <a:pt x="1742" y="900"/>
                  <a:pt x="1521" y="900"/>
                </a:cubicBezTo>
                <a:cubicBezTo>
                  <a:pt x="1300" y="900"/>
                  <a:pt x="1271" y="824"/>
                  <a:pt x="1138" y="824"/>
                </a:cubicBezTo>
                <a:cubicBezTo>
                  <a:pt x="1019" y="824"/>
                  <a:pt x="371" y="972"/>
                  <a:pt x="371" y="972"/>
                </a:cubicBezTo>
                <a:cubicBezTo>
                  <a:pt x="371" y="972"/>
                  <a:pt x="415" y="1091"/>
                  <a:pt x="444" y="1179"/>
                </a:cubicBezTo>
                <a:cubicBezTo>
                  <a:pt x="473" y="1283"/>
                  <a:pt x="310" y="1356"/>
                  <a:pt x="209" y="1356"/>
                </a:cubicBezTo>
                <a:cubicBezTo>
                  <a:pt x="90" y="1356"/>
                  <a:pt x="0" y="1504"/>
                  <a:pt x="75" y="1652"/>
                </a:cubicBezTo>
                <a:cubicBezTo>
                  <a:pt x="119" y="1770"/>
                  <a:pt x="61" y="2389"/>
                  <a:pt x="32" y="2656"/>
                </a:cubicBezTo>
                <a:cubicBezTo>
                  <a:pt x="194" y="2612"/>
                  <a:pt x="354" y="2551"/>
                  <a:pt x="473" y="2551"/>
                </a:cubicBezTo>
                <a:cubicBezTo>
                  <a:pt x="740" y="2551"/>
                  <a:pt x="1210" y="2124"/>
                  <a:pt x="1286" y="2049"/>
                </a:cubicBezTo>
                <a:cubicBezTo>
                  <a:pt x="1344" y="1991"/>
                  <a:pt x="1698" y="2258"/>
                  <a:pt x="1698" y="2258"/>
                </a:cubicBezTo>
                <a:cubicBezTo>
                  <a:pt x="1698" y="2670"/>
                  <a:pt x="1965" y="2656"/>
                  <a:pt x="1965" y="2656"/>
                </a:cubicBezTo>
                <a:cubicBezTo>
                  <a:pt x="2569" y="2656"/>
                  <a:pt x="2687" y="1547"/>
                  <a:pt x="2879" y="1741"/>
                </a:cubicBezTo>
                <a:cubicBezTo>
                  <a:pt x="3056" y="1933"/>
                  <a:pt x="3219" y="1933"/>
                  <a:pt x="3410" y="1829"/>
                </a:cubicBezTo>
                <a:cubicBezTo>
                  <a:pt x="3544" y="1756"/>
                  <a:pt x="4002" y="1843"/>
                  <a:pt x="4342" y="1947"/>
                </a:cubicBezTo>
                <a:cubicBezTo>
                  <a:pt x="4266" y="1547"/>
                  <a:pt x="4002" y="958"/>
                  <a:pt x="4414" y="633"/>
                </a:cubicBezTo>
                <a:cubicBezTo>
                  <a:pt x="4696" y="412"/>
                  <a:pt x="4769" y="191"/>
                  <a:pt x="4798" y="58"/>
                </a:cubicBezTo>
                <a:cubicBezTo>
                  <a:pt x="4519" y="29"/>
                  <a:pt x="4223" y="0"/>
                  <a:pt x="4162" y="2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6" name="Freeform 30"/>
          <p:cNvSpPr>
            <a:spLocks noChangeArrowheads="1"/>
          </p:cNvSpPr>
          <p:nvPr/>
        </p:nvSpPr>
        <p:spPr bwMode="auto">
          <a:xfrm>
            <a:off x="17760588" y="8773924"/>
            <a:ext cx="1433419" cy="741362"/>
          </a:xfrm>
          <a:custGeom>
            <a:avLst/>
            <a:gdLst>
              <a:gd name="T0" fmla="*/ 2850 w 3986"/>
              <a:gd name="T1" fmla="*/ 737 h 2065"/>
              <a:gd name="T2" fmla="*/ 2850 w 3986"/>
              <a:gd name="T3" fmla="*/ 737 h 2065"/>
              <a:gd name="T4" fmla="*/ 1492 w 3986"/>
              <a:gd name="T5" fmla="*/ 58 h 2065"/>
              <a:gd name="T6" fmla="*/ 783 w 3986"/>
              <a:gd name="T7" fmla="*/ 323 h 2065"/>
              <a:gd name="T8" fmla="*/ 429 w 3986"/>
              <a:gd name="T9" fmla="*/ 250 h 2065"/>
              <a:gd name="T10" fmla="*/ 458 w 3986"/>
              <a:gd name="T11" fmla="*/ 546 h 2065"/>
              <a:gd name="T12" fmla="*/ 14 w 3986"/>
              <a:gd name="T13" fmla="*/ 737 h 2065"/>
              <a:gd name="T14" fmla="*/ 148 w 3986"/>
              <a:gd name="T15" fmla="*/ 1164 h 2065"/>
              <a:gd name="T16" fmla="*/ 711 w 3986"/>
              <a:gd name="T17" fmla="*/ 1518 h 2065"/>
              <a:gd name="T18" fmla="*/ 888 w 3986"/>
              <a:gd name="T19" fmla="*/ 2064 h 2065"/>
              <a:gd name="T20" fmla="*/ 873 w 3986"/>
              <a:gd name="T21" fmla="*/ 2020 h 2065"/>
              <a:gd name="T22" fmla="*/ 1640 w 3986"/>
              <a:gd name="T23" fmla="*/ 1872 h 2065"/>
              <a:gd name="T24" fmla="*/ 2023 w 3986"/>
              <a:gd name="T25" fmla="*/ 1948 h 2065"/>
              <a:gd name="T26" fmla="*/ 2850 w 3986"/>
              <a:gd name="T27" fmla="*/ 1829 h 2065"/>
              <a:gd name="T28" fmla="*/ 3985 w 3986"/>
              <a:gd name="T29" fmla="*/ 1518 h 2065"/>
              <a:gd name="T30" fmla="*/ 3500 w 3986"/>
              <a:gd name="T31" fmla="*/ 900 h 2065"/>
              <a:gd name="T32" fmla="*/ 3631 w 3986"/>
              <a:gd name="T33" fmla="*/ 279 h 2065"/>
              <a:gd name="T34" fmla="*/ 3085 w 3986"/>
              <a:gd name="T35" fmla="*/ 177 h 2065"/>
              <a:gd name="T36" fmla="*/ 2850 w 3986"/>
              <a:gd name="T37" fmla="*/ 737 h 2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86" h="2065">
                <a:moveTo>
                  <a:pt x="2850" y="737"/>
                </a:moveTo>
                <a:lnTo>
                  <a:pt x="2850" y="737"/>
                </a:lnTo>
                <a:cubicBezTo>
                  <a:pt x="2391" y="723"/>
                  <a:pt x="1918" y="0"/>
                  <a:pt x="1492" y="58"/>
                </a:cubicBezTo>
                <a:cubicBezTo>
                  <a:pt x="1181" y="87"/>
                  <a:pt x="960" y="323"/>
                  <a:pt x="783" y="323"/>
                </a:cubicBezTo>
                <a:cubicBezTo>
                  <a:pt x="606" y="323"/>
                  <a:pt x="429" y="250"/>
                  <a:pt x="429" y="250"/>
                </a:cubicBezTo>
                <a:cubicBezTo>
                  <a:pt x="429" y="250"/>
                  <a:pt x="502" y="485"/>
                  <a:pt x="458" y="546"/>
                </a:cubicBezTo>
                <a:cubicBezTo>
                  <a:pt x="415" y="589"/>
                  <a:pt x="46" y="633"/>
                  <a:pt x="14" y="737"/>
                </a:cubicBezTo>
                <a:cubicBezTo>
                  <a:pt x="0" y="842"/>
                  <a:pt x="61" y="1077"/>
                  <a:pt x="148" y="1164"/>
                </a:cubicBezTo>
                <a:cubicBezTo>
                  <a:pt x="252" y="1269"/>
                  <a:pt x="711" y="1356"/>
                  <a:pt x="711" y="1518"/>
                </a:cubicBezTo>
                <a:cubicBezTo>
                  <a:pt x="711" y="1666"/>
                  <a:pt x="696" y="1933"/>
                  <a:pt x="888" y="2064"/>
                </a:cubicBezTo>
                <a:cubicBezTo>
                  <a:pt x="888" y="2035"/>
                  <a:pt x="873" y="2020"/>
                  <a:pt x="873" y="2020"/>
                </a:cubicBezTo>
                <a:cubicBezTo>
                  <a:pt x="873" y="2020"/>
                  <a:pt x="1521" y="1872"/>
                  <a:pt x="1640" y="1872"/>
                </a:cubicBezTo>
                <a:cubicBezTo>
                  <a:pt x="1773" y="1872"/>
                  <a:pt x="1802" y="1948"/>
                  <a:pt x="2023" y="1948"/>
                </a:cubicBezTo>
                <a:cubicBezTo>
                  <a:pt x="2244" y="1948"/>
                  <a:pt x="2673" y="1829"/>
                  <a:pt x="2850" y="1829"/>
                </a:cubicBezTo>
                <a:cubicBezTo>
                  <a:pt x="3027" y="1829"/>
                  <a:pt x="3750" y="1904"/>
                  <a:pt x="3985" y="1518"/>
                </a:cubicBezTo>
                <a:cubicBezTo>
                  <a:pt x="3869" y="1431"/>
                  <a:pt x="3439" y="1033"/>
                  <a:pt x="3500" y="900"/>
                </a:cubicBezTo>
                <a:cubicBezTo>
                  <a:pt x="3544" y="752"/>
                  <a:pt x="3764" y="412"/>
                  <a:pt x="3631" y="279"/>
                </a:cubicBezTo>
                <a:cubicBezTo>
                  <a:pt x="3529" y="177"/>
                  <a:pt x="3189" y="177"/>
                  <a:pt x="3085" y="177"/>
                </a:cubicBezTo>
                <a:cubicBezTo>
                  <a:pt x="3071" y="383"/>
                  <a:pt x="3012" y="752"/>
                  <a:pt x="2850" y="73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7" name="Freeform 31"/>
          <p:cNvSpPr>
            <a:spLocks noChangeArrowheads="1"/>
          </p:cNvSpPr>
          <p:nvPr/>
        </p:nvSpPr>
        <p:spPr bwMode="auto">
          <a:xfrm>
            <a:off x="16336693" y="9407337"/>
            <a:ext cx="1773122" cy="928687"/>
          </a:xfrm>
          <a:custGeom>
            <a:avLst/>
            <a:gdLst>
              <a:gd name="T0" fmla="*/ 3616 w 4932"/>
              <a:gd name="T1" fmla="*/ 102 h 2584"/>
              <a:gd name="T2" fmla="*/ 3616 w 4932"/>
              <a:gd name="T3" fmla="*/ 102 h 2584"/>
              <a:gd name="T4" fmla="*/ 2731 w 4932"/>
              <a:gd name="T5" fmla="*/ 87 h 2584"/>
              <a:gd name="T6" fmla="*/ 2290 w 4932"/>
              <a:gd name="T7" fmla="*/ 294 h 2584"/>
              <a:gd name="T8" fmla="*/ 1625 w 4932"/>
              <a:gd name="T9" fmla="*/ 87 h 2584"/>
              <a:gd name="T10" fmla="*/ 1138 w 4932"/>
              <a:gd name="T11" fmla="*/ 398 h 2584"/>
              <a:gd name="T12" fmla="*/ 0 w 4932"/>
              <a:gd name="T13" fmla="*/ 679 h 2584"/>
              <a:gd name="T14" fmla="*/ 252 w 4932"/>
              <a:gd name="T15" fmla="*/ 1402 h 2584"/>
              <a:gd name="T16" fmla="*/ 888 w 4932"/>
              <a:gd name="T17" fmla="*/ 2583 h 2584"/>
              <a:gd name="T18" fmla="*/ 1404 w 4932"/>
              <a:gd name="T19" fmla="*/ 2243 h 2584"/>
              <a:gd name="T20" fmla="*/ 2879 w 4932"/>
              <a:gd name="T21" fmla="*/ 2168 h 2584"/>
              <a:gd name="T22" fmla="*/ 4075 w 4932"/>
              <a:gd name="T23" fmla="*/ 2125 h 2584"/>
              <a:gd name="T24" fmla="*/ 4490 w 4932"/>
              <a:gd name="T25" fmla="*/ 1948 h 2584"/>
              <a:gd name="T26" fmla="*/ 4533 w 4932"/>
              <a:gd name="T27" fmla="*/ 944 h 2584"/>
              <a:gd name="T28" fmla="*/ 4667 w 4932"/>
              <a:gd name="T29" fmla="*/ 648 h 2584"/>
              <a:gd name="T30" fmla="*/ 4902 w 4932"/>
              <a:gd name="T31" fmla="*/ 471 h 2584"/>
              <a:gd name="T32" fmla="*/ 4844 w 4932"/>
              <a:gd name="T33" fmla="*/ 308 h 2584"/>
              <a:gd name="T34" fmla="*/ 4725 w 4932"/>
              <a:gd name="T35" fmla="*/ 163 h 2584"/>
              <a:gd name="T36" fmla="*/ 4356 w 4932"/>
              <a:gd name="T37" fmla="*/ 87 h 2584"/>
              <a:gd name="T38" fmla="*/ 3616 w 4932"/>
              <a:gd name="T39" fmla="*/ 102 h 2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32" h="2584">
                <a:moveTo>
                  <a:pt x="3616" y="102"/>
                </a:moveTo>
                <a:lnTo>
                  <a:pt x="3616" y="102"/>
                </a:lnTo>
                <a:cubicBezTo>
                  <a:pt x="3352" y="102"/>
                  <a:pt x="2954" y="87"/>
                  <a:pt x="2731" y="87"/>
                </a:cubicBezTo>
                <a:cubicBezTo>
                  <a:pt x="2731" y="87"/>
                  <a:pt x="2496" y="294"/>
                  <a:pt x="2290" y="294"/>
                </a:cubicBezTo>
                <a:cubicBezTo>
                  <a:pt x="2066" y="294"/>
                  <a:pt x="1773" y="0"/>
                  <a:pt x="1625" y="87"/>
                </a:cubicBezTo>
                <a:cubicBezTo>
                  <a:pt x="1463" y="163"/>
                  <a:pt x="1463" y="398"/>
                  <a:pt x="1138" y="398"/>
                </a:cubicBezTo>
                <a:cubicBezTo>
                  <a:pt x="813" y="398"/>
                  <a:pt x="665" y="604"/>
                  <a:pt x="0" y="679"/>
                </a:cubicBezTo>
                <a:cubicBezTo>
                  <a:pt x="0" y="679"/>
                  <a:pt x="252" y="1239"/>
                  <a:pt x="252" y="1402"/>
                </a:cubicBezTo>
                <a:cubicBezTo>
                  <a:pt x="252" y="1550"/>
                  <a:pt x="650" y="2020"/>
                  <a:pt x="888" y="2583"/>
                </a:cubicBezTo>
                <a:cubicBezTo>
                  <a:pt x="1108" y="2450"/>
                  <a:pt x="1329" y="2331"/>
                  <a:pt x="1404" y="2243"/>
                </a:cubicBezTo>
                <a:cubicBezTo>
                  <a:pt x="1564" y="2081"/>
                  <a:pt x="2525" y="2096"/>
                  <a:pt x="2879" y="2168"/>
                </a:cubicBezTo>
                <a:cubicBezTo>
                  <a:pt x="3219" y="2243"/>
                  <a:pt x="3927" y="2168"/>
                  <a:pt x="4075" y="2125"/>
                </a:cubicBezTo>
                <a:cubicBezTo>
                  <a:pt x="4148" y="2096"/>
                  <a:pt x="4310" y="2020"/>
                  <a:pt x="4490" y="1948"/>
                </a:cubicBezTo>
                <a:cubicBezTo>
                  <a:pt x="4519" y="1681"/>
                  <a:pt x="4577" y="1062"/>
                  <a:pt x="4533" y="944"/>
                </a:cubicBezTo>
                <a:cubicBezTo>
                  <a:pt x="4458" y="796"/>
                  <a:pt x="4548" y="648"/>
                  <a:pt x="4667" y="648"/>
                </a:cubicBezTo>
                <a:cubicBezTo>
                  <a:pt x="4768" y="648"/>
                  <a:pt x="4931" y="575"/>
                  <a:pt x="4902" y="471"/>
                </a:cubicBezTo>
                <a:cubicBezTo>
                  <a:pt x="4887" y="412"/>
                  <a:pt x="4873" y="354"/>
                  <a:pt x="4844" y="308"/>
                </a:cubicBezTo>
                <a:cubicBezTo>
                  <a:pt x="4798" y="264"/>
                  <a:pt x="4754" y="221"/>
                  <a:pt x="4725" y="163"/>
                </a:cubicBezTo>
                <a:cubicBezTo>
                  <a:pt x="4635" y="131"/>
                  <a:pt x="4490" y="87"/>
                  <a:pt x="4356" y="87"/>
                </a:cubicBezTo>
                <a:cubicBezTo>
                  <a:pt x="4165" y="87"/>
                  <a:pt x="3883" y="102"/>
                  <a:pt x="3616" y="10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8" name="Freeform 32"/>
          <p:cNvSpPr>
            <a:spLocks noChangeArrowheads="1"/>
          </p:cNvSpPr>
          <p:nvPr/>
        </p:nvSpPr>
        <p:spPr bwMode="auto">
          <a:xfrm>
            <a:off x="14339748" y="9045387"/>
            <a:ext cx="2316012" cy="1651000"/>
          </a:xfrm>
          <a:custGeom>
            <a:avLst/>
            <a:gdLst>
              <a:gd name="T0" fmla="*/ 4961 w 6439"/>
              <a:gd name="T1" fmla="*/ 694 h 4590"/>
              <a:gd name="T2" fmla="*/ 4961 w 6439"/>
              <a:gd name="T3" fmla="*/ 694 h 4590"/>
              <a:gd name="T4" fmla="*/ 4754 w 6439"/>
              <a:gd name="T5" fmla="*/ 473 h 4590"/>
              <a:gd name="T6" fmla="*/ 4119 w 6439"/>
              <a:gd name="T7" fmla="*/ 310 h 4590"/>
              <a:gd name="T8" fmla="*/ 3588 w 6439"/>
              <a:gd name="T9" fmla="*/ 0 h 4590"/>
              <a:gd name="T10" fmla="*/ 3263 w 6439"/>
              <a:gd name="T11" fmla="*/ 221 h 4590"/>
              <a:gd name="T12" fmla="*/ 3013 w 6439"/>
              <a:gd name="T13" fmla="*/ 621 h 4590"/>
              <a:gd name="T14" fmla="*/ 2865 w 6439"/>
              <a:gd name="T15" fmla="*/ 1004 h 4590"/>
              <a:gd name="T16" fmla="*/ 2377 w 6439"/>
              <a:gd name="T17" fmla="*/ 1312 h 4590"/>
              <a:gd name="T18" fmla="*/ 1980 w 6439"/>
              <a:gd name="T19" fmla="*/ 1564 h 4590"/>
              <a:gd name="T20" fmla="*/ 1417 w 6439"/>
              <a:gd name="T21" fmla="*/ 1770 h 4590"/>
              <a:gd name="T22" fmla="*/ 1092 w 6439"/>
              <a:gd name="T23" fmla="*/ 1860 h 4590"/>
              <a:gd name="T24" fmla="*/ 769 w 6439"/>
              <a:gd name="T25" fmla="*/ 1933 h 4590"/>
              <a:gd name="T26" fmla="*/ 444 w 6439"/>
              <a:gd name="T27" fmla="*/ 1904 h 4590"/>
              <a:gd name="T28" fmla="*/ 207 w 6439"/>
              <a:gd name="T29" fmla="*/ 2081 h 4590"/>
              <a:gd name="T30" fmla="*/ 90 w 6439"/>
              <a:gd name="T31" fmla="*/ 2377 h 4590"/>
              <a:gd name="T32" fmla="*/ 163 w 6439"/>
              <a:gd name="T33" fmla="*/ 2597 h 4590"/>
              <a:gd name="T34" fmla="*/ 134 w 6439"/>
              <a:gd name="T35" fmla="*/ 2908 h 4590"/>
              <a:gd name="T36" fmla="*/ 267 w 6439"/>
              <a:gd name="T37" fmla="*/ 3247 h 4590"/>
              <a:gd name="T38" fmla="*/ 488 w 6439"/>
              <a:gd name="T39" fmla="*/ 3808 h 4590"/>
              <a:gd name="T40" fmla="*/ 1138 w 6439"/>
              <a:gd name="T41" fmla="*/ 3660 h 4590"/>
              <a:gd name="T42" fmla="*/ 2407 w 6439"/>
              <a:gd name="T43" fmla="*/ 4206 h 4590"/>
              <a:gd name="T44" fmla="*/ 3425 w 6439"/>
              <a:gd name="T45" fmla="*/ 4472 h 4590"/>
              <a:gd name="T46" fmla="*/ 4357 w 6439"/>
              <a:gd name="T47" fmla="*/ 4339 h 4590"/>
              <a:gd name="T48" fmla="*/ 5788 w 6439"/>
              <a:gd name="T49" fmla="*/ 3866 h 4590"/>
              <a:gd name="T50" fmla="*/ 6438 w 6439"/>
              <a:gd name="T51" fmla="*/ 3587 h 4590"/>
              <a:gd name="T52" fmla="*/ 5802 w 6439"/>
              <a:gd name="T53" fmla="*/ 2406 h 4590"/>
              <a:gd name="T54" fmla="*/ 5550 w 6439"/>
              <a:gd name="T55" fmla="*/ 1683 h 4590"/>
              <a:gd name="T56" fmla="*/ 5596 w 6439"/>
              <a:gd name="T57" fmla="*/ 1683 h 4590"/>
              <a:gd name="T58" fmla="*/ 5434 w 6439"/>
              <a:gd name="T59" fmla="*/ 1312 h 4590"/>
              <a:gd name="T60" fmla="*/ 4961 w 6439"/>
              <a:gd name="T61" fmla="*/ 694 h 4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39" h="4590">
                <a:moveTo>
                  <a:pt x="4961" y="694"/>
                </a:moveTo>
                <a:lnTo>
                  <a:pt x="4961" y="694"/>
                </a:lnTo>
                <a:cubicBezTo>
                  <a:pt x="4961" y="694"/>
                  <a:pt x="4902" y="517"/>
                  <a:pt x="4754" y="473"/>
                </a:cubicBezTo>
                <a:cubicBezTo>
                  <a:pt x="4592" y="412"/>
                  <a:pt x="4209" y="412"/>
                  <a:pt x="4119" y="310"/>
                </a:cubicBezTo>
                <a:cubicBezTo>
                  <a:pt x="4017" y="221"/>
                  <a:pt x="3721" y="0"/>
                  <a:pt x="3588" y="0"/>
                </a:cubicBezTo>
                <a:cubicBezTo>
                  <a:pt x="3469" y="0"/>
                  <a:pt x="3352" y="58"/>
                  <a:pt x="3263" y="221"/>
                </a:cubicBezTo>
                <a:cubicBezTo>
                  <a:pt x="3158" y="369"/>
                  <a:pt x="3042" y="517"/>
                  <a:pt x="3013" y="621"/>
                </a:cubicBezTo>
                <a:cubicBezTo>
                  <a:pt x="2998" y="737"/>
                  <a:pt x="2981" y="900"/>
                  <a:pt x="2865" y="1004"/>
                </a:cubicBezTo>
                <a:cubicBezTo>
                  <a:pt x="2746" y="1120"/>
                  <a:pt x="2613" y="1254"/>
                  <a:pt x="2377" y="1312"/>
                </a:cubicBezTo>
                <a:cubicBezTo>
                  <a:pt x="2157" y="1358"/>
                  <a:pt x="2142" y="1387"/>
                  <a:pt x="1980" y="1564"/>
                </a:cubicBezTo>
                <a:cubicBezTo>
                  <a:pt x="1817" y="1727"/>
                  <a:pt x="1579" y="1770"/>
                  <a:pt x="1417" y="1770"/>
                </a:cubicBezTo>
                <a:cubicBezTo>
                  <a:pt x="1254" y="1770"/>
                  <a:pt x="1167" y="1785"/>
                  <a:pt x="1092" y="1860"/>
                </a:cubicBezTo>
                <a:cubicBezTo>
                  <a:pt x="1019" y="1933"/>
                  <a:pt x="886" y="1933"/>
                  <a:pt x="769" y="1933"/>
                </a:cubicBezTo>
                <a:cubicBezTo>
                  <a:pt x="650" y="1933"/>
                  <a:pt x="517" y="1829"/>
                  <a:pt x="444" y="1904"/>
                </a:cubicBezTo>
                <a:cubicBezTo>
                  <a:pt x="369" y="1977"/>
                  <a:pt x="207" y="1991"/>
                  <a:pt x="207" y="2081"/>
                </a:cubicBezTo>
                <a:cubicBezTo>
                  <a:pt x="207" y="2183"/>
                  <a:pt x="47" y="2331"/>
                  <a:pt x="90" y="2377"/>
                </a:cubicBezTo>
                <a:cubicBezTo>
                  <a:pt x="119" y="2420"/>
                  <a:pt x="163" y="2522"/>
                  <a:pt x="163" y="2597"/>
                </a:cubicBezTo>
                <a:cubicBezTo>
                  <a:pt x="163" y="2670"/>
                  <a:pt x="0" y="2775"/>
                  <a:pt x="134" y="2908"/>
                </a:cubicBezTo>
                <a:cubicBezTo>
                  <a:pt x="267" y="3041"/>
                  <a:pt x="148" y="3024"/>
                  <a:pt x="267" y="3247"/>
                </a:cubicBezTo>
                <a:cubicBezTo>
                  <a:pt x="369" y="3410"/>
                  <a:pt x="401" y="3631"/>
                  <a:pt x="488" y="3808"/>
                </a:cubicBezTo>
                <a:cubicBezTo>
                  <a:pt x="738" y="3718"/>
                  <a:pt x="976" y="3660"/>
                  <a:pt x="1138" y="3660"/>
                </a:cubicBezTo>
                <a:cubicBezTo>
                  <a:pt x="1684" y="3660"/>
                  <a:pt x="2157" y="4072"/>
                  <a:pt x="2407" y="4206"/>
                </a:cubicBezTo>
                <a:cubicBezTo>
                  <a:pt x="2644" y="4339"/>
                  <a:pt x="2836" y="4339"/>
                  <a:pt x="3425" y="4472"/>
                </a:cubicBezTo>
                <a:cubicBezTo>
                  <a:pt x="4032" y="4589"/>
                  <a:pt x="3559" y="4339"/>
                  <a:pt x="4357" y="4339"/>
                </a:cubicBezTo>
                <a:cubicBezTo>
                  <a:pt x="5152" y="4339"/>
                  <a:pt x="5654" y="3866"/>
                  <a:pt x="5788" y="3866"/>
                </a:cubicBezTo>
                <a:cubicBezTo>
                  <a:pt x="5875" y="3866"/>
                  <a:pt x="6156" y="3733"/>
                  <a:pt x="6438" y="3587"/>
                </a:cubicBezTo>
                <a:cubicBezTo>
                  <a:pt x="6200" y="3024"/>
                  <a:pt x="5802" y="2554"/>
                  <a:pt x="5802" y="2406"/>
                </a:cubicBezTo>
                <a:cubicBezTo>
                  <a:pt x="5802" y="2243"/>
                  <a:pt x="5550" y="1683"/>
                  <a:pt x="5550" y="1683"/>
                </a:cubicBezTo>
                <a:cubicBezTo>
                  <a:pt x="5567" y="1683"/>
                  <a:pt x="5582" y="1683"/>
                  <a:pt x="5596" y="1683"/>
                </a:cubicBezTo>
                <a:cubicBezTo>
                  <a:pt x="5535" y="1579"/>
                  <a:pt x="5434" y="1431"/>
                  <a:pt x="5434" y="1312"/>
                </a:cubicBezTo>
                <a:cubicBezTo>
                  <a:pt x="5434" y="1120"/>
                  <a:pt x="5463" y="487"/>
                  <a:pt x="4961" y="69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9" name="Freeform 33"/>
          <p:cNvSpPr>
            <a:spLocks noChangeArrowheads="1"/>
          </p:cNvSpPr>
          <p:nvPr/>
        </p:nvSpPr>
        <p:spPr bwMode="auto">
          <a:xfrm>
            <a:off x="12315817" y="10005824"/>
            <a:ext cx="955613" cy="1657350"/>
          </a:xfrm>
          <a:custGeom>
            <a:avLst/>
            <a:gdLst>
              <a:gd name="T0" fmla="*/ 2125 w 2657"/>
              <a:gd name="T1" fmla="*/ 577 h 4607"/>
              <a:gd name="T2" fmla="*/ 2125 w 2657"/>
              <a:gd name="T3" fmla="*/ 577 h 4607"/>
              <a:gd name="T4" fmla="*/ 1550 w 2657"/>
              <a:gd name="T5" fmla="*/ 459 h 4607"/>
              <a:gd name="T6" fmla="*/ 825 w 2657"/>
              <a:gd name="T7" fmla="*/ 209 h 4607"/>
              <a:gd name="T8" fmla="*/ 517 w 2657"/>
              <a:gd name="T9" fmla="*/ 502 h 4607"/>
              <a:gd name="T10" fmla="*/ 679 w 2657"/>
              <a:gd name="T11" fmla="*/ 755 h 4607"/>
              <a:gd name="T12" fmla="*/ 781 w 2657"/>
              <a:gd name="T13" fmla="*/ 694 h 4607"/>
              <a:gd name="T14" fmla="*/ 1196 w 2657"/>
              <a:gd name="T15" fmla="*/ 1123 h 4607"/>
              <a:gd name="T16" fmla="*/ 1181 w 2657"/>
              <a:gd name="T17" fmla="*/ 1550 h 4607"/>
              <a:gd name="T18" fmla="*/ 781 w 2657"/>
              <a:gd name="T19" fmla="*/ 1831 h 4607"/>
              <a:gd name="T20" fmla="*/ 102 w 2657"/>
              <a:gd name="T21" fmla="*/ 2510 h 4607"/>
              <a:gd name="T22" fmla="*/ 131 w 2657"/>
              <a:gd name="T23" fmla="*/ 2865 h 4607"/>
              <a:gd name="T24" fmla="*/ 369 w 2657"/>
              <a:gd name="T25" fmla="*/ 3367 h 4607"/>
              <a:gd name="T26" fmla="*/ 1460 w 2657"/>
              <a:gd name="T27" fmla="*/ 4606 h 4607"/>
              <a:gd name="T28" fmla="*/ 1637 w 2657"/>
              <a:gd name="T29" fmla="*/ 3439 h 4607"/>
              <a:gd name="T30" fmla="*/ 1681 w 2657"/>
              <a:gd name="T31" fmla="*/ 3071 h 4607"/>
              <a:gd name="T32" fmla="*/ 2050 w 2657"/>
              <a:gd name="T33" fmla="*/ 3013 h 4607"/>
              <a:gd name="T34" fmla="*/ 2583 w 2657"/>
              <a:gd name="T35" fmla="*/ 3027 h 4607"/>
              <a:gd name="T36" fmla="*/ 2346 w 2657"/>
              <a:gd name="T37" fmla="*/ 2583 h 4607"/>
              <a:gd name="T38" fmla="*/ 2050 w 2657"/>
              <a:gd name="T39" fmla="*/ 2096 h 4607"/>
              <a:gd name="T40" fmla="*/ 2287 w 2657"/>
              <a:gd name="T41" fmla="*/ 1625 h 4607"/>
              <a:gd name="T42" fmla="*/ 2523 w 2657"/>
              <a:gd name="T43" fmla="*/ 1033 h 4607"/>
              <a:gd name="T44" fmla="*/ 2537 w 2657"/>
              <a:gd name="T45" fmla="*/ 1033 h 4607"/>
              <a:gd name="T46" fmla="*/ 2125 w 2657"/>
              <a:gd name="T47" fmla="*/ 577 h 4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57" h="4607">
                <a:moveTo>
                  <a:pt x="2125" y="577"/>
                </a:moveTo>
                <a:lnTo>
                  <a:pt x="2125" y="577"/>
                </a:lnTo>
                <a:cubicBezTo>
                  <a:pt x="2035" y="488"/>
                  <a:pt x="1696" y="548"/>
                  <a:pt x="1550" y="459"/>
                </a:cubicBezTo>
                <a:cubicBezTo>
                  <a:pt x="1402" y="354"/>
                  <a:pt x="900" y="0"/>
                  <a:pt x="825" y="209"/>
                </a:cubicBezTo>
                <a:cubicBezTo>
                  <a:pt x="738" y="430"/>
                  <a:pt x="517" y="371"/>
                  <a:pt x="517" y="502"/>
                </a:cubicBezTo>
                <a:cubicBezTo>
                  <a:pt x="517" y="592"/>
                  <a:pt x="619" y="694"/>
                  <a:pt x="679" y="755"/>
                </a:cubicBezTo>
                <a:cubicBezTo>
                  <a:pt x="708" y="725"/>
                  <a:pt x="752" y="708"/>
                  <a:pt x="781" y="694"/>
                </a:cubicBezTo>
                <a:cubicBezTo>
                  <a:pt x="944" y="650"/>
                  <a:pt x="1196" y="975"/>
                  <a:pt x="1196" y="1123"/>
                </a:cubicBezTo>
                <a:cubicBezTo>
                  <a:pt x="1196" y="1257"/>
                  <a:pt x="1298" y="1434"/>
                  <a:pt x="1181" y="1550"/>
                </a:cubicBezTo>
                <a:cubicBezTo>
                  <a:pt x="1063" y="1669"/>
                  <a:pt x="871" y="1742"/>
                  <a:pt x="781" y="1831"/>
                </a:cubicBezTo>
                <a:cubicBezTo>
                  <a:pt x="694" y="1919"/>
                  <a:pt x="206" y="2406"/>
                  <a:pt x="102" y="2510"/>
                </a:cubicBezTo>
                <a:cubicBezTo>
                  <a:pt x="0" y="2612"/>
                  <a:pt x="58" y="2775"/>
                  <a:pt x="131" y="2865"/>
                </a:cubicBezTo>
                <a:cubicBezTo>
                  <a:pt x="206" y="2937"/>
                  <a:pt x="308" y="3160"/>
                  <a:pt x="369" y="3367"/>
                </a:cubicBezTo>
                <a:cubicBezTo>
                  <a:pt x="369" y="3367"/>
                  <a:pt x="427" y="4606"/>
                  <a:pt x="1460" y="4606"/>
                </a:cubicBezTo>
                <a:cubicBezTo>
                  <a:pt x="1460" y="4606"/>
                  <a:pt x="1904" y="4354"/>
                  <a:pt x="1637" y="3439"/>
                </a:cubicBezTo>
                <a:cubicBezTo>
                  <a:pt x="1579" y="3248"/>
                  <a:pt x="1681" y="3204"/>
                  <a:pt x="1681" y="3071"/>
                </a:cubicBezTo>
                <a:cubicBezTo>
                  <a:pt x="1681" y="2923"/>
                  <a:pt x="1890" y="3013"/>
                  <a:pt x="2050" y="3013"/>
                </a:cubicBezTo>
                <a:cubicBezTo>
                  <a:pt x="2227" y="3013"/>
                  <a:pt x="2508" y="3100"/>
                  <a:pt x="2583" y="3027"/>
                </a:cubicBezTo>
                <a:cubicBezTo>
                  <a:pt x="2656" y="2952"/>
                  <a:pt x="2435" y="2760"/>
                  <a:pt x="2346" y="2583"/>
                </a:cubicBezTo>
                <a:cubicBezTo>
                  <a:pt x="2258" y="2406"/>
                  <a:pt x="2139" y="2185"/>
                  <a:pt x="2050" y="2096"/>
                </a:cubicBezTo>
                <a:cubicBezTo>
                  <a:pt x="1962" y="2008"/>
                  <a:pt x="2110" y="1965"/>
                  <a:pt x="2287" y="1625"/>
                </a:cubicBezTo>
                <a:cubicBezTo>
                  <a:pt x="2450" y="1300"/>
                  <a:pt x="2523" y="1033"/>
                  <a:pt x="2523" y="1033"/>
                </a:cubicBezTo>
                <a:cubicBezTo>
                  <a:pt x="2523" y="1033"/>
                  <a:pt x="2523" y="1033"/>
                  <a:pt x="2537" y="1033"/>
                </a:cubicBezTo>
                <a:cubicBezTo>
                  <a:pt x="2404" y="813"/>
                  <a:pt x="2183" y="636"/>
                  <a:pt x="2125" y="57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0" name="Freeform 34"/>
          <p:cNvSpPr>
            <a:spLocks noChangeArrowheads="1"/>
          </p:cNvSpPr>
          <p:nvPr/>
        </p:nvSpPr>
        <p:spPr bwMode="auto">
          <a:xfrm>
            <a:off x="13180948" y="10197912"/>
            <a:ext cx="1009584" cy="434975"/>
          </a:xfrm>
          <a:custGeom>
            <a:avLst/>
            <a:gdLst>
              <a:gd name="T0" fmla="*/ 2716 w 2807"/>
              <a:gd name="T1" fmla="*/ 769 h 1212"/>
              <a:gd name="T2" fmla="*/ 2716 w 2807"/>
              <a:gd name="T3" fmla="*/ 769 h 1212"/>
              <a:gd name="T4" fmla="*/ 1935 w 2807"/>
              <a:gd name="T5" fmla="*/ 488 h 1212"/>
              <a:gd name="T6" fmla="*/ 1698 w 2807"/>
              <a:gd name="T7" fmla="*/ 607 h 1212"/>
              <a:gd name="T8" fmla="*/ 1567 w 2807"/>
              <a:gd name="T9" fmla="*/ 650 h 1212"/>
              <a:gd name="T10" fmla="*/ 1004 w 2807"/>
              <a:gd name="T11" fmla="*/ 340 h 1212"/>
              <a:gd name="T12" fmla="*/ 696 w 2807"/>
              <a:gd name="T13" fmla="*/ 46 h 1212"/>
              <a:gd name="T14" fmla="*/ 325 w 2807"/>
              <a:gd name="T15" fmla="*/ 238 h 1212"/>
              <a:gd name="T16" fmla="*/ 0 w 2807"/>
              <a:gd name="T17" fmla="*/ 325 h 1212"/>
              <a:gd name="T18" fmla="*/ 133 w 2807"/>
              <a:gd name="T19" fmla="*/ 502 h 1212"/>
              <a:gd name="T20" fmla="*/ 1314 w 2807"/>
              <a:gd name="T21" fmla="*/ 1048 h 1212"/>
              <a:gd name="T22" fmla="*/ 2260 w 2807"/>
              <a:gd name="T23" fmla="*/ 1211 h 1212"/>
              <a:gd name="T24" fmla="*/ 2777 w 2807"/>
              <a:gd name="T25" fmla="*/ 975 h 1212"/>
              <a:gd name="T26" fmla="*/ 2716 w 2807"/>
              <a:gd name="T27" fmla="*/ 769 h 1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07" h="1212">
                <a:moveTo>
                  <a:pt x="2716" y="769"/>
                </a:moveTo>
                <a:lnTo>
                  <a:pt x="2716" y="769"/>
                </a:lnTo>
                <a:cubicBezTo>
                  <a:pt x="2806" y="665"/>
                  <a:pt x="2200" y="488"/>
                  <a:pt x="1935" y="488"/>
                </a:cubicBezTo>
                <a:cubicBezTo>
                  <a:pt x="1669" y="488"/>
                  <a:pt x="1698" y="549"/>
                  <a:pt x="1698" y="607"/>
                </a:cubicBezTo>
                <a:cubicBezTo>
                  <a:pt x="1698" y="665"/>
                  <a:pt x="1567" y="650"/>
                  <a:pt x="1567" y="650"/>
                </a:cubicBezTo>
                <a:cubicBezTo>
                  <a:pt x="1477" y="401"/>
                  <a:pt x="1123" y="371"/>
                  <a:pt x="1004" y="340"/>
                </a:cubicBezTo>
                <a:cubicBezTo>
                  <a:pt x="888" y="311"/>
                  <a:pt x="858" y="0"/>
                  <a:pt x="696" y="46"/>
                </a:cubicBezTo>
                <a:cubicBezTo>
                  <a:pt x="519" y="76"/>
                  <a:pt x="415" y="238"/>
                  <a:pt x="325" y="238"/>
                </a:cubicBezTo>
                <a:cubicBezTo>
                  <a:pt x="267" y="238"/>
                  <a:pt x="104" y="282"/>
                  <a:pt x="0" y="325"/>
                </a:cubicBezTo>
                <a:cubicBezTo>
                  <a:pt x="46" y="386"/>
                  <a:pt x="90" y="444"/>
                  <a:pt x="133" y="502"/>
                </a:cubicBezTo>
                <a:cubicBezTo>
                  <a:pt x="1094" y="502"/>
                  <a:pt x="1004" y="1048"/>
                  <a:pt x="1314" y="1048"/>
                </a:cubicBezTo>
                <a:cubicBezTo>
                  <a:pt x="1625" y="1048"/>
                  <a:pt x="2260" y="1211"/>
                  <a:pt x="2260" y="1211"/>
                </a:cubicBezTo>
                <a:cubicBezTo>
                  <a:pt x="2391" y="1152"/>
                  <a:pt x="2568" y="1063"/>
                  <a:pt x="2777" y="975"/>
                </a:cubicBezTo>
                <a:cubicBezTo>
                  <a:pt x="2716" y="903"/>
                  <a:pt x="2658" y="813"/>
                  <a:pt x="2716" y="76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1" name="Freeform 35"/>
          <p:cNvSpPr>
            <a:spLocks noChangeArrowheads="1"/>
          </p:cNvSpPr>
          <p:nvPr/>
        </p:nvSpPr>
        <p:spPr bwMode="auto">
          <a:xfrm>
            <a:off x="12485669" y="9251762"/>
            <a:ext cx="747664" cy="939800"/>
          </a:xfrm>
          <a:custGeom>
            <a:avLst/>
            <a:gdLst>
              <a:gd name="T0" fmla="*/ 1242 w 2082"/>
              <a:gd name="T1" fmla="*/ 1373 h 2613"/>
              <a:gd name="T2" fmla="*/ 1242 w 2082"/>
              <a:gd name="T3" fmla="*/ 1373 h 2613"/>
              <a:gd name="T4" fmla="*/ 975 w 2082"/>
              <a:gd name="T5" fmla="*/ 1268 h 2613"/>
              <a:gd name="T6" fmla="*/ 917 w 2082"/>
              <a:gd name="T7" fmla="*/ 754 h 2613"/>
              <a:gd name="T8" fmla="*/ 1079 w 2082"/>
              <a:gd name="T9" fmla="*/ 60 h 2613"/>
              <a:gd name="T10" fmla="*/ 769 w 2082"/>
              <a:gd name="T11" fmla="*/ 252 h 2613"/>
              <a:gd name="T12" fmla="*/ 296 w 2082"/>
              <a:gd name="T13" fmla="*/ 737 h 2613"/>
              <a:gd name="T14" fmla="*/ 237 w 2082"/>
              <a:gd name="T15" fmla="*/ 1373 h 2613"/>
              <a:gd name="T16" fmla="*/ 325 w 2082"/>
              <a:gd name="T17" fmla="*/ 1770 h 2613"/>
              <a:gd name="T18" fmla="*/ 414 w 2082"/>
              <a:gd name="T19" fmla="*/ 2243 h 2613"/>
              <a:gd name="T20" fmla="*/ 1079 w 2082"/>
              <a:gd name="T21" fmla="*/ 2554 h 2613"/>
              <a:gd name="T22" fmla="*/ 1373 w 2082"/>
              <a:gd name="T23" fmla="*/ 2612 h 2613"/>
              <a:gd name="T24" fmla="*/ 2081 w 2082"/>
              <a:gd name="T25" fmla="*/ 1668 h 2613"/>
              <a:gd name="T26" fmla="*/ 1242 w 2082"/>
              <a:gd name="T27" fmla="*/ 1373 h 2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82" h="2613">
                <a:moveTo>
                  <a:pt x="1242" y="1373"/>
                </a:moveTo>
                <a:lnTo>
                  <a:pt x="1242" y="1373"/>
                </a:lnTo>
                <a:cubicBezTo>
                  <a:pt x="1242" y="1373"/>
                  <a:pt x="975" y="1491"/>
                  <a:pt x="975" y="1268"/>
                </a:cubicBezTo>
                <a:cubicBezTo>
                  <a:pt x="975" y="1048"/>
                  <a:pt x="870" y="885"/>
                  <a:pt x="917" y="754"/>
                </a:cubicBezTo>
                <a:cubicBezTo>
                  <a:pt x="975" y="621"/>
                  <a:pt x="1137" y="104"/>
                  <a:pt x="1079" y="60"/>
                </a:cubicBezTo>
                <a:cubicBezTo>
                  <a:pt x="1018" y="0"/>
                  <a:pt x="769" y="252"/>
                  <a:pt x="769" y="252"/>
                </a:cubicBezTo>
                <a:cubicBezTo>
                  <a:pt x="769" y="252"/>
                  <a:pt x="354" y="531"/>
                  <a:pt x="296" y="737"/>
                </a:cubicBezTo>
                <a:cubicBezTo>
                  <a:pt x="237" y="960"/>
                  <a:pt x="339" y="1225"/>
                  <a:pt x="237" y="1373"/>
                </a:cubicBezTo>
                <a:cubicBezTo>
                  <a:pt x="148" y="1520"/>
                  <a:pt x="0" y="1993"/>
                  <a:pt x="325" y="1770"/>
                </a:cubicBezTo>
                <a:cubicBezTo>
                  <a:pt x="473" y="1668"/>
                  <a:pt x="444" y="2008"/>
                  <a:pt x="414" y="2243"/>
                </a:cubicBezTo>
                <a:cubicBezTo>
                  <a:pt x="577" y="2200"/>
                  <a:pt x="960" y="2466"/>
                  <a:pt x="1079" y="2554"/>
                </a:cubicBezTo>
                <a:cubicBezTo>
                  <a:pt x="1152" y="2597"/>
                  <a:pt x="1256" y="2597"/>
                  <a:pt x="1373" y="2612"/>
                </a:cubicBezTo>
                <a:cubicBezTo>
                  <a:pt x="1506" y="2449"/>
                  <a:pt x="2023" y="1845"/>
                  <a:pt x="2081" y="1668"/>
                </a:cubicBezTo>
                <a:cubicBezTo>
                  <a:pt x="2081" y="1668"/>
                  <a:pt x="1741" y="1268"/>
                  <a:pt x="1242" y="137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6" name="Freeform 36"/>
          <p:cNvSpPr>
            <a:spLocks noChangeArrowheads="1"/>
          </p:cNvSpPr>
          <p:nvPr/>
        </p:nvSpPr>
        <p:spPr bwMode="auto">
          <a:xfrm>
            <a:off x="11544342" y="8429437"/>
            <a:ext cx="1535013" cy="2289175"/>
          </a:xfrm>
          <a:custGeom>
            <a:avLst/>
            <a:gdLst>
              <a:gd name="T0" fmla="*/ 4267 w 4268"/>
              <a:gd name="T1" fmla="*/ 574 h 6362"/>
              <a:gd name="T2" fmla="*/ 4267 w 4268"/>
              <a:gd name="T3" fmla="*/ 574 h 6362"/>
              <a:gd name="T4" fmla="*/ 3779 w 4268"/>
              <a:gd name="T5" fmla="*/ 0 h 6362"/>
              <a:gd name="T6" fmla="*/ 3454 w 4268"/>
              <a:gd name="T7" fmla="*/ 220 h 6362"/>
              <a:gd name="T8" fmla="*/ 3086 w 4268"/>
              <a:gd name="T9" fmla="*/ 604 h 6362"/>
              <a:gd name="T10" fmla="*/ 2865 w 4268"/>
              <a:gd name="T11" fmla="*/ 1166 h 6362"/>
              <a:gd name="T12" fmla="*/ 2052 w 4268"/>
              <a:gd name="T13" fmla="*/ 1668 h 6362"/>
              <a:gd name="T14" fmla="*/ 1640 w 4268"/>
              <a:gd name="T15" fmla="*/ 1579 h 6362"/>
              <a:gd name="T16" fmla="*/ 1257 w 4268"/>
              <a:gd name="T17" fmla="*/ 2066 h 6362"/>
              <a:gd name="T18" fmla="*/ 340 w 4268"/>
              <a:gd name="T19" fmla="*/ 2333 h 6362"/>
              <a:gd name="T20" fmla="*/ 178 w 4268"/>
              <a:gd name="T21" fmla="*/ 2966 h 6362"/>
              <a:gd name="T22" fmla="*/ 105 w 4268"/>
              <a:gd name="T23" fmla="*/ 3497 h 6362"/>
              <a:gd name="T24" fmla="*/ 207 w 4268"/>
              <a:gd name="T25" fmla="*/ 4339 h 6362"/>
              <a:gd name="T26" fmla="*/ 561 w 4268"/>
              <a:gd name="T27" fmla="*/ 4501 h 6362"/>
              <a:gd name="T28" fmla="*/ 694 w 4268"/>
              <a:gd name="T29" fmla="*/ 5090 h 6362"/>
              <a:gd name="T30" fmla="*/ 0 w 4268"/>
              <a:gd name="T31" fmla="*/ 5549 h 6362"/>
              <a:gd name="T32" fmla="*/ 90 w 4268"/>
              <a:gd name="T33" fmla="*/ 5563 h 6362"/>
              <a:gd name="T34" fmla="*/ 1153 w 4268"/>
              <a:gd name="T35" fmla="*/ 6228 h 6362"/>
              <a:gd name="T36" fmla="*/ 1655 w 4268"/>
              <a:gd name="T37" fmla="*/ 6124 h 6362"/>
              <a:gd name="T38" fmla="*/ 1934 w 4268"/>
              <a:gd name="T39" fmla="*/ 5859 h 6362"/>
              <a:gd name="T40" fmla="*/ 1832 w 4268"/>
              <a:gd name="T41" fmla="*/ 5682 h 6362"/>
              <a:gd name="T42" fmla="*/ 2348 w 4268"/>
              <a:gd name="T43" fmla="*/ 5534 h 6362"/>
              <a:gd name="T44" fmla="*/ 2821 w 4268"/>
              <a:gd name="T45" fmla="*/ 5137 h 6362"/>
              <a:gd name="T46" fmla="*/ 2659 w 4268"/>
              <a:gd name="T47" fmla="*/ 4884 h 6362"/>
              <a:gd name="T48" fmla="*/ 2967 w 4268"/>
              <a:gd name="T49" fmla="*/ 4591 h 6362"/>
              <a:gd name="T50" fmla="*/ 3027 w 4268"/>
              <a:gd name="T51" fmla="*/ 4530 h 6362"/>
              <a:gd name="T52" fmla="*/ 2938 w 4268"/>
              <a:gd name="T53" fmla="*/ 4057 h 6362"/>
              <a:gd name="T54" fmla="*/ 2850 w 4268"/>
              <a:gd name="T55" fmla="*/ 3660 h 6362"/>
              <a:gd name="T56" fmla="*/ 2909 w 4268"/>
              <a:gd name="T57" fmla="*/ 3024 h 6362"/>
              <a:gd name="T58" fmla="*/ 3382 w 4268"/>
              <a:gd name="T59" fmla="*/ 2539 h 6362"/>
              <a:gd name="T60" fmla="*/ 3692 w 4268"/>
              <a:gd name="T61" fmla="*/ 2347 h 6362"/>
              <a:gd name="T62" fmla="*/ 3707 w 4268"/>
              <a:gd name="T63" fmla="*/ 2362 h 6362"/>
              <a:gd name="T64" fmla="*/ 3913 w 4268"/>
              <a:gd name="T65" fmla="*/ 1962 h 6362"/>
              <a:gd name="T66" fmla="*/ 4267 w 4268"/>
              <a:gd name="T67" fmla="*/ 574 h 6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68" h="6362">
                <a:moveTo>
                  <a:pt x="4267" y="574"/>
                </a:moveTo>
                <a:lnTo>
                  <a:pt x="4267" y="574"/>
                </a:lnTo>
                <a:cubicBezTo>
                  <a:pt x="4267" y="574"/>
                  <a:pt x="3986" y="0"/>
                  <a:pt x="3779" y="0"/>
                </a:cubicBezTo>
                <a:cubicBezTo>
                  <a:pt x="3573" y="0"/>
                  <a:pt x="3544" y="133"/>
                  <a:pt x="3454" y="220"/>
                </a:cubicBezTo>
                <a:cubicBezTo>
                  <a:pt x="3367" y="310"/>
                  <a:pt x="3086" y="325"/>
                  <a:pt x="3086" y="604"/>
                </a:cubicBezTo>
                <a:cubicBezTo>
                  <a:pt x="3086" y="885"/>
                  <a:pt x="3205" y="1120"/>
                  <a:pt x="2865" y="1166"/>
                </a:cubicBezTo>
                <a:cubicBezTo>
                  <a:pt x="2525" y="1210"/>
                  <a:pt x="2244" y="1401"/>
                  <a:pt x="2052" y="1668"/>
                </a:cubicBezTo>
                <a:cubicBezTo>
                  <a:pt x="1640" y="1579"/>
                  <a:pt x="1640" y="1579"/>
                  <a:pt x="1640" y="1579"/>
                </a:cubicBezTo>
                <a:cubicBezTo>
                  <a:pt x="1640" y="1579"/>
                  <a:pt x="1301" y="1904"/>
                  <a:pt x="1257" y="2066"/>
                </a:cubicBezTo>
                <a:cubicBezTo>
                  <a:pt x="1196" y="2229"/>
                  <a:pt x="473" y="2037"/>
                  <a:pt x="340" y="2333"/>
                </a:cubicBezTo>
                <a:cubicBezTo>
                  <a:pt x="207" y="2626"/>
                  <a:pt x="178" y="2966"/>
                  <a:pt x="178" y="2966"/>
                </a:cubicBezTo>
                <a:cubicBezTo>
                  <a:pt x="178" y="2966"/>
                  <a:pt x="207" y="3276"/>
                  <a:pt x="105" y="3497"/>
                </a:cubicBezTo>
                <a:cubicBezTo>
                  <a:pt x="0" y="3718"/>
                  <a:pt x="90" y="4220"/>
                  <a:pt x="207" y="4339"/>
                </a:cubicBezTo>
                <a:cubicBezTo>
                  <a:pt x="326" y="4443"/>
                  <a:pt x="488" y="4428"/>
                  <a:pt x="561" y="4501"/>
                </a:cubicBezTo>
                <a:cubicBezTo>
                  <a:pt x="636" y="4576"/>
                  <a:pt x="755" y="4989"/>
                  <a:pt x="694" y="5090"/>
                </a:cubicBezTo>
                <a:cubicBezTo>
                  <a:pt x="651" y="5180"/>
                  <a:pt x="575" y="5462"/>
                  <a:pt x="0" y="5549"/>
                </a:cubicBezTo>
                <a:cubicBezTo>
                  <a:pt x="15" y="5549"/>
                  <a:pt x="44" y="5563"/>
                  <a:pt x="90" y="5563"/>
                </a:cubicBezTo>
                <a:cubicBezTo>
                  <a:pt x="444" y="5563"/>
                  <a:pt x="1153" y="6361"/>
                  <a:pt x="1153" y="6228"/>
                </a:cubicBezTo>
                <a:cubicBezTo>
                  <a:pt x="1153" y="6080"/>
                  <a:pt x="1417" y="6124"/>
                  <a:pt x="1655" y="6124"/>
                </a:cubicBezTo>
                <a:cubicBezTo>
                  <a:pt x="1904" y="6124"/>
                  <a:pt x="1846" y="6036"/>
                  <a:pt x="1934" y="5859"/>
                </a:cubicBezTo>
                <a:cubicBezTo>
                  <a:pt x="2009" y="5697"/>
                  <a:pt x="1919" y="5770"/>
                  <a:pt x="1832" y="5682"/>
                </a:cubicBezTo>
                <a:cubicBezTo>
                  <a:pt x="1742" y="5578"/>
                  <a:pt x="2082" y="5534"/>
                  <a:pt x="2348" y="5534"/>
                </a:cubicBezTo>
                <a:cubicBezTo>
                  <a:pt x="2555" y="5534"/>
                  <a:pt x="2688" y="5268"/>
                  <a:pt x="2821" y="5137"/>
                </a:cubicBezTo>
                <a:cubicBezTo>
                  <a:pt x="2761" y="5076"/>
                  <a:pt x="2659" y="4974"/>
                  <a:pt x="2659" y="4884"/>
                </a:cubicBezTo>
                <a:cubicBezTo>
                  <a:pt x="2659" y="4753"/>
                  <a:pt x="2880" y="4812"/>
                  <a:pt x="2967" y="4591"/>
                </a:cubicBezTo>
                <a:cubicBezTo>
                  <a:pt x="2967" y="4559"/>
                  <a:pt x="2998" y="4545"/>
                  <a:pt x="3027" y="4530"/>
                </a:cubicBezTo>
                <a:cubicBezTo>
                  <a:pt x="3057" y="4295"/>
                  <a:pt x="3086" y="3955"/>
                  <a:pt x="2938" y="4057"/>
                </a:cubicBezTo>
                <a:cubicBezTo>
                  <a:pt x="2613" y="4280"/>
                  <a:pt x="2761" y="3807"/>
                  <a:pt x="2850" y="3660"/>
                </a:cubicBezTo>
                <a:cubicBezTo>
                  <a:pt x="2952" y="3512"/>
                  <a:pt x="2850" y="3247"/>
                  <a:pt x="2909" y="3024"/>
                </a:cubicBezTo>
                <a:cubicBezTo>
                  <a:pt x="2967" y="2818"/>
                  <a:pt x="3382" y="2539"/>
                  <a:pt x="3382" y="2539"/>
                </a:cubicBezTo>
                <a:cubicBezTo>
                  <a:pt x="3382" y="2539"/>
                  <a:pt x="3631" y="2287"/>
                  <a:pt x="3692" y="2347"/>
                </a:cubicBezTo>
                <a:cubicBezTo>
                  <a:pt x="3692" y="2347"/>
                  <a:pt x="3692" y="2347"/>
                  <a:pt x="3707" y="2362"/>
                </a:cubicBezTo>
                <a:cubicBezTo>
                  <a:pt x="3794" y="2243"/>
                  <a:pt x="3913" y="2051"/>
                  <a:pt x="3913" y="1962"/>
                </a:cubicBezTo>
                <a:cubicBezTo>
                  <a:pt x="3913" y="1831"/>
                  <a:pt x="4192" y="781"/>
                  <a:pt x="4267" y="57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7" name="Freeform 37"/>
          <p:cNvSpPr>
            <a:spLocks noChangeArrowheads="1"/>
          </p:cNvSpPr>
          <p:nvPr/>
        </p:nvSpPr>
        <p:spPr bwMode="auto">
          <a:xfrm>
            <a:off x="9333099" y="9523224"/>
            <a:ext cx="2481101" cy="1601787"/>
          </a:xfrm>
          <a:custGeom>
            <a:avLst/>
            <a:gdLst>
              <a:gd name="T0" fmla="*/ 5360 w 6897"/>
              <a:gd name="T1" fmla="*/ 250 h 4456"/>
              <a:gd name="T2" fmla="*/ 5360 w 6897"/>
              <a:gd name="T3" fmla="*/ 250 h 4456"/>
              <a:gd name="T4" fmla="*/ 5329 w 6897"/>
              <a:gd name="T5" fmla="*/ 514 h 4456"/>
              <a:gd name="T6" fmla="*/ 4946 w 6897"/>
              <a:gd name="T7" fmla="*/ 737 h 4456"/>
              <a:gd name="T8" fmla="*/ 4415 w 6897"/>
              <a:gd name="T9" fmla="*/ 973 h 4456"/>
              <a:gd name="T10" fmla="*/ 3367 w 6897"/>
              <a:gd name="T11" fmla="*/ 1460 h 4456"/>
              <a:gd name="T12" fmla="*/ 2261 w 6897"/>
              <a:gd name="T13" fmla="*/ 1504 h 4456"/>
              <a:gd name="T14" fmla="*/ 1730 w 6897"/>
              <a:gd name="T15" fmla="*/ 1756 h 4456"/>
              <a:gd name="T16" fmla="*/ 1434 w 6897"/>
              <a:gd name="T17" fmla="*/ 1637 h 4456"/>
              <a:gd name="T18" fmla="*/ 1198 w 6897"/>
              <a:gd name="T19" fmla="*/ 1843 h 4456"/>
              <a:gd name="T20" fmla="*/ 1521 w 6897"/>
              <a:gd name="T21" fmla="*/ 2479 h 4456"/>
              <a:gd name="T22" fmla="*/ 1744 w 6897"/>
              <a:gd name="T23" fmla="*/ 2789 h 4456"/>
              <a:gd name="T24" fmla="*/ 1463 w 6897"/>
              <a:gd name="T25" fmla="*/ 2743 h 4456"/>
              <a:gd name="T26" fmla="*/ 1198 w 6897"/>
              <a:gd name="T27" fmla="*/ 3010 h 4456"/>
              <a:gd name="T28" fmla="*/ 444 w 6897"/>
              <a:gd name="T29" fmla="*/ 3068 h 4456"/>
              <a:gd name="T30" fmla="*/ 252 w 6897"/>
              <a:gd name="T31" fmla="*/ 3512 h 4456"/>
              <a:gd name="T32" fmla="*/ 0 w 6897"/>
              <a:gd name="T33" fmla="*/ 4058 h 4456"/>
              <a:gd name="T34" fmla="*/ 209 w 6897"/>
              <a:gd name="T35" fmla="*/ 4191 h 4456"/>
              <a:gd name="T36" fmla="*/ 1021 w 6897"/>
              <a:gd name="T37" fmla="*/ 4116 h 4456"/>
              <a:gd name="T38" fmla="*/ 1375 w 6897"/>
              <a:gd name="T39" fmla="*/ 4339 h 4456"/>
              <a:gd name="T40" fmla="*/ 1936 w 6897"/>
              <a:gd name="T41" fmla="*/ 4116 h 4456"/>
              <a:gd name="T42" fmla="*/ 2333 w 6897"/>
              <a:gd name="T43" fmla="*/ 4072 h 4456"/>
              <a:gd name="T44" fmla="*/ 2569 w 6897"/>
              <a:gd name="T45" fmla="*/ 4235 h 4456"/>
              <a:gd name="T46" fmla="*/ 2763 w 6897"/>
              <a:gd name="T47" fmla="*/ 4029 h 4456"/>
              <a:gd name="T48" fmla="*/ 2954 w 6897"/>
              <a:gd name="T49" fmla="*/ 4220 h 4456"/>
              <a:gd name="T50" fmla="*/ 3279 w 6897"/>
              <a:gd name="T51" fmla="*/ 3910 h 4456"/>
              <a:gd name="T52" fmla="*/ 3456 w 6897"/>
              <a:gd name="T53" fmla="*/ 3674 h 4456"/>
              <a:gd name="T54" fmla="*/ 3619 w 6897"/>
              <a:gd name="T55" fmla="*/ 4014 h 4456"/>
              <a:gd name="T56" fmla="*/ 4017 w 6897"/>
              <a:gd name="T57" fmla="*/ 3451 h 4456"/>
              <a:gd name="T58" fmla="*/ 5639 w 6897"/>
              <a:gd name="T59" fmla="*/ 2197 h 4456"/>
              <a:gd name="T60" fmla="*/ 6141 w 6897"/>
              <a:gd name="T61" fmla="*/ 2508 h 4456"/>
              <a:gd name="T62" fmla="*/ 6835 w 6897"/>
              <a:gd name="T63" fmla="*/ 2049 h 4456"/>
              <a:gd name="T64" fmla="*/ 6702 w 6897"/>
              <a:gd name="T65" fmla="*/ 1460 h 4456"/>
              <a:gd name="T66" fmla="*/ 6348 w 6897"/>
              <a:gd name="T67" fmla="*/ 1298 h 4456"/>
              <a:gd name="T68" fmla="*/ 6246 w 6897"/>
              <a:gd name="T69" fmla="*/ 456 h 4456"/>
              <a:gd name="T70" fmla="*/ 6333 w 6897"/>
              <a:gd name="T71" fmla="*/ 0 h 4456"/>
              <a:gd name="T72" fmla="*/ 5892 w 6897"/>
              <a:gd name="T73" fmla="*/ 116 h 4456"/>
              <a:gd name="T74" fmla="*/ 5360 w 6897"/>
              <a:gd name="T75" fmla="*/ 250 h 4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97" h="4456">
                <a:moveTo>
                  <a:pt x="5360" y="250"/>
                </a:moveTo>
                <a:lnTo>
                  <a:pt x="5360" y="250"/>
                </a:lnTo>
                <a:cubicBezTo>
                  <a:pt x="5360" y="354"/>
                  <a:pt x="5404" y="441"/>
                  <a:pt x="5329" y="514"/>
                </a:cubicBezTo>
                <a:cubicBezTo>
                  <a:pt x="5271" y="575"/>
                  <a:pt x="5137" y="662"/>
                  <a:pt x="4946" y="737"/>
                </a:cubicBezTo>
                <a:cubicBezTo>
                  <a:pt x="4769" y="796"/>
                  <a:pt x="4562" y="973"/>
                  <a:pt x="4415" y="973"/>
                </a:cubicBezTo>
                <a:cubicBezTo>
                  <a:pt x="4267" y="973"/>
                  <a:pt x="3663" y="1387"/>
                  <a:pt x="3367" y="1460"/>
                </a:cubicBezTo>
                <a:cubicBezTo>
                  <a:pt x="3071" y="1535"/>
                  <a:pt x="2363" y="1475"/>
                  <a:pt x="2261" y="1504"/>
                </a:cubicBezTo>
                <a:cubicBezTo>
                  <a:pt x="2142" y="1550"/>
                  <a:pt x="1788" y="1756"/>
                  <a:pt x="1730" y="1756"/>
                </a:cubicBezTo>
                <a:cubicBezTo>
                  <a:pt x="1654" y="1756"/>
                  <a:pt x="1567" y="1608"/>
                  <a:pt x="1434" y="1637"/>
                </a:cubicBezTo>
                <a:cubicBezTo>
                  <a:pt x="1300" y="1681"/>
                  <a:pt x="1094" y="1756"/>
                  <a:pt x="1198" y="1843"/>
                </a:cubicBezTo>
                <a:cubicBezTo>
                  <a:pt x="1286" y="1948"/>
                  <a:pt x="1477" y="2421"/>
                  <a:pt x="1521" y="2479"/>
                </a:cubicBezTo>
                <a:cubicBezTo>
                  <a:pt x="1582" y="2537"/>
                  <a:pt x="1817" y="2714"/>
                  <a:pt x="1744" y="2789"/>
                </a:cubicBezTo>
                <a:cubicBezTo>
                  <a:pt x="1669" y="2862"/>
                  <a:pt x="1506" y="2699"/>
                  <a:pt x="1463" y="2743"/>
                </a:cubicBezTo>
                <a:cubicBezTo>
                  <a:pt x="1434" y="2775"/>
                  <a:pt x="1463" y="3010"/>
                  <a:pt x="1198" y="3010"/>
                </a:cubicBezTo>
                <a:cubicBezTo>
                  <a:pt x="932" y="3010"/>
                  <a:pt x="502" y="3010"/>
                  <a:pt x="444" y="3068"/>
                </a:cubicBezTo>
                <a:cubicBezTo>
                  <a:pt x="386" y="3129"/>
                  <a:pt x="252" y="3393"/>
                  <a:pt x="252" y="3512"/>
                </a:cubicBezTo>
                <a:cubicBezTo>
                  <a:pt x="252" y="3614"/>
                  <a:pt x="119" y="3895"/>
                  <a:pt x="0" y="4058"/>
                </a:cubicBezTo>
                <a:cubicBezTo>
                  <a:pt x="32" y="4087"/>
                  <a:pt x="75" y="4116"/>
                  <a:pt x="209" y="4191"/>
                </a:cubicBezTo>
                <a:cubicBezTo>
                  <a:pt x="636" y="4412"/>
                  <a:pt x="769" y="4116"/>
                  <a:pt x="1021" y="4116"/>
                </a:cubicBezTo>
                <a:cubicBezTo>
                  <a:pt x="1271" y="4116"/>
                  <a:pt x="1375" y="4455"/>
                  <a:pt x="1375" y="4339"/>
                </a:cubicBezTo>
                <a:cubicBezTo>
                  <a:pt x="1375" y="4206"/>
                  <a:pt x="1552" y="3985"/>
                  <a:pt x="1936" y="4116"/>
                </a:cubicBezTo>
                <a:cubicBezTo>
                  <a:pt x="2333" y="4249"/>
                  <a:pt x="2229" y="4072"/>
                  <a:pt x="2333" y="4072"/>
                </a:cubicBezTo>
                <a:cubicBezTo>
                  <a:pt x="2423" y="4072"/>
                  <a:pt x="2481" y="4235"/>
                  <a:pt x="2569" y="4235"/>
                </a:cubicBezTo>
                <a:cubicBezTo>
                  <a:pt x="2658" y="4235"/>
                  <a:pt x="2600" y="4029"/>
                  <a:pt x="2763" y="4029"/>
                </a:cubicBezTo>
                <a:cubicBezTo>
                  <a:pt x="2940" y="4029"/>
                  <a:pt x="2894" y="4397"/>
                  <a:pt x="2954" y="4220"/>
                </a:cubicBezTo>
                <a:cubicBezTo>
                  <a:pt x="3027" y="4043"/>
                  <a:pt x="3279" y="3910"/>
                  <a:pt x="3279" y="3910"/>
                </a:cubicBezTo>
                <a:cubicBezTo>
                  <a:pt x="3279" y="3910"/>
                  <a:pt x="3279" y="3674"/>
                  <a:pt x="3456" y="3674"/>
                </a:cubicBezTo>
                <a:cubicBezTo>
                  <a:pt x="3634" y="3674"/>
                  <a:pt x="3619" y="4014"/>
                  <a:pt x="3619" y="4014"/>
                </a:cubicBezTo>
                <a:cubicBezTo>
                  <a:pt x="4148" y="3718"/>
                  <a:pt x="4017" y="3451"/>
                  <a:pt x="4017" y="3451"/>
                </a:cubicBezTo>
                <a:cubicBezTo>
                  <a:pt x="4548" y="2789"/>
                  <a:pt x="5639" y="2197"/>
                  <a:pt x="5639" y="2197"/>
                </a:cubicBezTo>
                <a:cubicBezTo>
                  <a:pt x="6510" y="2360"/>
                  <a:pt x="6040" y="2479"/>
                  <a:pt x="6141" y="2508"/>
                </a:cubicBezTo>
                <a:cubicBezTo>
                  <a:pt x="6716" y="2421"/>
                  <a:pt x="6792" y="2139"/>
                  <a:pt x="6835" y="2049"/>
                </a:cubicBezTo>
                <a:cubicBezTo>
                  <a:pt x="6896" y="1948"/>
                  <a:pt x="6777" y="1535"/>
                  <a:pt x="6702" y="1460"/>
                </a:cubicBezTo>
                <a:cubicBezTo>
                  <a:pt x="6629" y="1387"/>
                  <a:pt x="6467" y="1402"/>
                  <a:pt x="6348" y="1298"/>
                </a:cubicBezTo>
                <a:cubicBezTo>
                  <a:pt x="6231" y="1179"/>
                  <a:pt x="6141" y="677"/>
                  <a:pt x="6246" y="456"/>
                </a:cubicBezTo>
                <a:cubicBezTo>
                  <a:pt x="6319" y="308"/>
                  <a:pt x="6333" y="116"/>
                  <a:pt x="6333" y="0"/>
                </a:cubicBezTo>
                <a:cubicBezTo>
                  <a:pt x="6217" y="44"/>
                  <a:pt x="6054" y="87"/>
                  <a:pt x="5892" y="116"/>
                </a:cubicBezTo>
                <a:cubicBezTo>
                  <a:pt x="5581" y="177"/>
                  <a:pt x="5360" y="146"/>
                  <a:pt x="5360" y="25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8" name="Freeform 38"/>
          <p:cNvSpPr>
            <a:spLocks noChangeArrowheads="1"/>
          </p:cNvSpPr>
          <p:nvPr/>
        </p:nvSpPr>
        <p:spPr bwMode="auto">
          <a:xfrm>
            <a:off x="6263074" y="9273987"/>
            <a:ext cx="3219240" cy="1709737"/>
          </a:xfrm>
          <a:custGeom>
            <a:avLst/>
            <a:gdLst>
              <a:gd name="T0" fmla="*/ 8324 w 8946"/>
              <a:gd name="T1" fmla="*/ 3083 h 4753"/>
              <a:gd name="T2" fmla="*/ 8324 w 8946"/>
              <a:gd name="T3" fmla="*/ 3083 h 4753"/>
              <a:gd name="T4" fmla="*/ 7926 w 8946"/>
              <a:gd name="T5" fmla="*/ 2096 h 4753"/>
              <a:gd name="T6" fmla="*/ 7941 w 8946"/>
              <a:gd name="T7" fmla="*/ 1771 h 4753"/>
              <a:gd name="T8" fmla="*/ 6228 w 8946"/>
              <a:gd name="T9" fmla="*/ 500 h 4753"/>
              <a:gd name="T10" fmla="*/ 5683 w 8946"/>
              <a:gd name="T11" fmla="*/ 192 h 4753"/>
              <a:gd name="T12" fmla="*/ 4531 w 8946"/>
              <a:gd name="T13" fmla="*/ 177 h 4753"/>
              <a:gd name="T14" fmla="*/ 4014 w 8946"/>
              <a:gd name="T15" fmla="*/ 471 h 4753"/>
              <a:gd name="T16" fmla="*/ 3439 w 8946"/>
              <a:gd name="T17" fmla="*/ 369 h 4753"/>
              <a:gd name="T18" fmla="*/ 2864 w 8946"/>
              <a:gd name="T19" fmla="*/ 0 h 4753"/>
              <a:gd name="T20" fmla="*/ 2391 w 8946"/>
              <a:gd name="T21" fmla="*/ 102 h 4753"/>
              <a:gd name="T22" fmla="*/ 1947 w 8946"/>
              <a:gd name="T23" fmla="*/ 413 h 4753"/>
              <a:gd name="T24" fmla="*/ 1993 w 8946"/>
              <a:gd name="T25" fmla="*/ 767 h 4753"/>
              <a:gd name="T26" fmla="*/ 1816 w 8946"/>
              <a:gd name="T27" fmla="*/ 1017 h 4753"/>
              <a:gd name="T28" fmla="*/ 1387 w 8946"/>
              <a:gd name="T29" fmla="*/ 1283 h 4753"/>
              <a:gd name="T30" fmla="*/ 1062 w 8946"/>
              <a:gd name="T31" fmla="*/ 1962 h 4753"/>
              <a:gd name="T32" fmla="*/ 752 w 8946"/>
              <a:gd name="T33" fmla="*/ 2331 h 4753"/>
              <a:gd name="T34" fmla="*/ 0 w 8946"/>
              <a:gd name="T35" fmla="*/ 3187 h 4753"/>
              <a:gd name="T36" fmla="*/ 104 w 8946"/>
              <a:gd name="T37" fmla="*/ 3306 h 4753"/>
              <a:gd name="T38" fmla="*/ 281 w 8946"/>
              <a:gd name="T39" fmla="*/ 3364 h 4753"/>
              <a:gd name="T40" fmla="*/ 531 w 8946"/>
              <a:gd name="T41" fmla="*/ 3498 h 4753"/>
              <a:gd name="T42" fmla="*/ 900 w 8946"/>
              <a:gd name="T43" fmla="*/ 3675 h 4753"/>
              <a:gd name="T44" fmla="*/ 1137 w 8946"/>
              <a:gd name="T45" fmla="*/ 3733 h 4753"/>
              <a:gd name="T46" fmla="*/ 1343 w 8946"/>
              <a:gd name="T47" fmla="*/ 3762 h 4753"/>
              <a:gd name="T48" fmla="*/ 1727 w 8946"/>
              <a:gd name="T49" fmla="*/ 3629 h 4753"/>
              <a:gd name="T50" fmla="*/ 2243 w 8946"/>
              <a:gd name="T51" fmla="*/ 3556 h 4753"/>
              <a:gd name="T52" fmla="*/ 2597 w 8946"/>
              <a:gd name="T53" fmla="*/ 3408 h 4753"/>
              <a:gd name="T54" fmla="*/ 2908 w 8946"/>
              <a:gd name="T55" fmla="*/ 3556 h 4753"/>
              <a:gd name="T56" fmla="*/ 3070 w 8946"/>
              <a:gd name="T57" fmla="*/ 3660 h 4753"/>
              <a:gd name="T58" fmla="*/ 3247 w 8946"/>
              <a:gd name="T59" fmla="*/ 3158 h 4753"/>
              <a:gd name="T60" fmla="*/ 3425 w 8946"/>
              <a:gd name="T61" fmla="*/ 2819 h 4753"/>
              <a:gd name="T62" fmla="*/ 3497 w 8946"/>
              <a:gd name="T63" fmla="*/ 2537 h 4753"/>
              <a:gd name="T64" fmla="*/ 3587 w 8946"/>
              <a:gd name="T65" fmla="*/ 2021 h 4753"/>
              <a:gd name="T66" fmla="*/ 3927 w 8946"/>
              <a:gd name="T67" fmla="*/ 1727 h 4753"/>
              <a:gd name="T68" fmla="*/ 4368 w 8946"/>
              <a:gd name="T69" fmla="*/ 1844 h 4753"/>
              <a:gd name="T70" fmla="*/ 4974 w 8946"/>
              <a:gd name="T71" fmla="*/ 1992 h 4753"/>
              <a:gd name="T72" fmla="*/ 5564 w 8946"/>
              <a:gd name="T73" fmla="*/ 2198 h 4753"/>
              <a:gd name="T74" fmla="*/ 5903 w 8946"/>
              <a:gd name="T75" fmla="*/ 2389 h 4753"/>
              <a:gd name="T76" fmla="*/ 6597 w 8946"/>
              <a:gd name="T77" fmla="*/ 2862 h 4753"/>
              <a:gd name="T78" fmla="*/ 7366 w 8946"/>
              <a:gd name="T79" fmla="*/ 3275 h 4753"/>
              <a:gd name="T80" fmla="*/ 7793 w 8946"/>
              <a:gd name="T81" fmla="*/ 4000 h 4753"/>
              <a:gd name="T82" fmla="*/ 8074 w 8946"/>
              <a:gd name="T83" fmla="*/ 4531 h 4753"/>
              <a:gd name="T84" fmla="*/ 8530 w 8946"/>
              <a:gd name="T85" fmla="*/ 4752 h 4753"/>
              <a:gd name="T86" fmla="*/ 8782 w 8946"/>
              <a:gd name="T87" fmla="*/ 4206 h 4753"/>
              <a:gd name="T88" fmla="*/ 8945 w 8946"/>
              <a:gd name="T89" fmla="*/ 3791 h 4753"/>
              <a:gd name="T90" fmla="*/ 8693 w 8946"/>
              <a:gd name="T91" fmla="*/ 3556 h 4753"/>
              <a:gd name="T92" fmla="*/ 8324 w 8946"/>
              <a:gd name="T93" fmla="*/ 3083 h 4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46" h="4753">
                <a:moveTo>
                  <a:pt x="8324" y="3083"/>
                </a:moveTo>
                <a:lnTo>
                  <a:pt x="8324" y="3083"/>
                </a:lnTo>
                <a:cubicBezTo>
                  <a:pt x="8324" y="2819"/>
                  <a:pt x="8266" y="2317"/>
                  <a:pt x="7926" y="2096"/>
                </a:cubicBezTo>
                <a:cubicBezTo>
                  <a:pt x="7926" y="2096"/>
                  <a:pt x="7822" y="1992"/>
                  <a:pt x="7941" y="1771"/>
                </a:cubicBezTo>
                <a:cubicBezTo>
                  <a:pt x="8089" y="1460"/>
                  <a:pt x="6966" y="590"/>
                  <a:pt x="6228" y="500"/>
                </a:cubicBezTo>
                <a:cubicBezTo>
                  <a:pt x="6228" y="500"/>
                  <a:pt x="5874" y="500"/>
                  <a:pt x="5683" y="192"/>
                </a:cubicBezTo>
                <a:cubicBezTo>
                  <a:pt x="4531" y="177"/>
                  <a:pt x="4531" y="177"/>
                  <a:pt x="4531" y="177"/>
                </a:cubicBezTo>
                <a:cubicBezTo>
                  <a:pt x="4531" y="177"/>
                  <a:pt x="4266" y="471"/>
                  <a:pt x="4014" y="471"/>
                </a:cubicBezTo>
                <a:cubicBezTo>
                  <a:pt x="3779" y="471"/>
                  <a:pt x="3660" y="369"/>
                  <a:pt x="3439" y="369"/>
                </a:cubicBezTo>
                <a:cubicBezTo>
                  <a:pt x="3204" y="369"/>
                  <a:pt x="3175" y="0"/>
                  <a:pt x="2864" y="0"/>
                </a:cubicBezTo>
                <a:cubicBezTo>
                  <a:pt x="2731" y="0"/>
                  <a:pt x="2554" y="59"/>
                  <a:pt x="2391" y="102"/>
                </a:cubicBezTo>
                <a:cubicBezTo>
                  <a:pt x="2154" y="177"/>
                  <a:pt x="1947" y="250"/>
                  <a:pt x="1947" y="413"/>
                </a:cubicBezTo>
                <a:cubicBezTo>
                  <a:pt x="1947" y="413"/>
                  <a:pt x="1962" y="677"/>
                  <a:pt x="1993" y="767"/>
                </a:cubicBezTo>
                <a:cubicBezTo>
                  <a:pt x="2037" y="854"/>
                  <a:pt x="1889" y="929"/>
                  <a:pt x="1816" y="1017"/>
                </a:cubicBezTo>
                <a:cubicBezTo>
                  <a:pt x="1741" y="1092"/>
                  <a:pt x="1387" y="1283"/>
                  <a:pt x="1387" y="1283"/>
                </a:cubicBezTo>
                <a:cubicBezTo>
                  <a:pt x="1387" y="1283"/>
                  <a:pt x="1254" y="1771"/>
                  <a:pt x="1062" y="1962"/>
                </a:cubicBezTo>
                <a:cubicBezTo>
                  <a:pt x="885" y="2154"/>
                  <a:pt x="1033" y="2331"/>
                  <a:pt x="752" y="2331"/>
                </a:cubicBezTo>
                <a:cubicBezTo>
                  <a:pt x="516" y="2331"/>
                  <a:pt x="87" y="2877"/>
                  <a:pt x="0" y="3187"/>
                </a:cubicBezTo>
                <a:cubicBezTo>
                  <a:pt x="43" y="3231"/>
                  <a:pt x="72" y="3275"/>
                  <a:pt x="104" y="3306"/>
                </a:cubicBezTo>
                <a:cubicBezTo>
                  <a:pt x="235" y="3437"/>
                  <a:pt x="220" y="3306"/>
                  <a:pt x="281" y="3364"/>
                </a:cubicBezTo>
                <a:cubicBezTo>
                  <a:pt x="354" y="3437"/>
                  <a:pt x="383" y="3452"/>
                  <a:pt x="531" y="3498"/>
                </a:cubicBezTo>
                <a:cubicBezTo>
                  <a:pt x="693" y="3541"/>
                  <a:pt x="798" y="3571"/>
                  <a:pt x="900" y="3675"/>
                </a:cubicBezTo>
                <a:cubicBezTo>
                  <a:pt x="989" y="3777"/>
                  <a:pt x="1137" y="3733"/>
                  <a:pt x="1137" y="3733"/>
                </a:cubicBezTo>
                <a:cubicBezTo>
                  <a:pt x="1239" y="4073"/>
                  <a:pt x="1166" y="3762"/>
                  <a:pt x="1343" y="3762"/>
                </a:cubicBezTo>
                <a:cubicBezTo>
                  <a:pt x="1521" y="3762"/>
                  <a:pt x="1608" y="3629"/>
                  <a:pt x="1727" y="3629"/>
                </a:cubicBezTo>
                <a:cubicBezTo>
                  <a:pt x="1846" y="3629"/>
                  <a:pt x="2110" y="3614"/>
                  <a:pt x="2243" y="3556"/>
                </a:cubicBezTo>
                <a:cubicBezTo>
                  <a:pt x="2391" y="3498"/>
                  <a:pt x="2406" y="3216"/>
                  <a:pt x="2597" y="3408"/>
                </a:cubicBezTo>
                <a:cubicBezTo>
                  <a:pt x="2789" y="3600"/>
                  <a:pt x="2908" y="3408"/>
                  <a:pt x="2908" y="3556"/>
                </a:cubicBezTo>
                <a:cubicBezTo>
                  <a:pt x="2908" y="3704"/>
                  <a:pt x="2981" y="3748"/>
                  <a:pt x="3070" y="3660"/>
                </a:cubicBezTo>
                <a:cubicBezTo>
                  <a:pt x="3175" y="3556"/>
                  <a:pt x="3247" y="3260"/>
                  <a:pt x="3247" y="3158"/>
                </a:cubicBezTo>
                <a:cubicBezTo>
                  <a:pt x="3247" y="3068"/>
                  <a:pt x="3335" y="2906"/>
                  <a:pt x="3425" y="2819"/>
                </a:cubicBezTo>
                <a:cubicBezTo>
                  <a:pt x="3512" y="2714"/>
                  <a:pt x="3558" y="2598"/>
                  <a:pt x="3497" y="2537"/>
                </a:cubicBezTo>
                <a:cubicBezTo>
                  <a:pt x="3439" y="2494"/>
                  <a:pt x="3587" y="2229"/>
                  <a:pt x="3587" y="2021"/>
                </a:cubicBezTo>
                <a:cubicBezTo>
                  <a:pt x="3587" y="1800"/>
                  <a:pt x="3927" y="1565"/>
                  <a:pt x="3927" y="1727"/>
                </a:cubicBezTo>
                <a:cubicBezTo>
                  <a:pt x="3927" y="1887"/>
                  <a:pt x="4104" y="1844"/>
                  <a:pt x="4368" y="1844"/>
                </a:cubicBezTo>
                <a:cubicBezTo>
                  <a:pt x="4620" y="1844"/>
                  <a:pt x="4899" y="1919"/>
                  <a:pt x="4974" y="1992"/>
                </a:cubicBezTo>
                <a:cubicBezTo>
                  <a:pt x="5047" y="2067"/>
                  <a:pt x="5462" y="1992"/>
                  <a:pt x="5564" y="2198"/>
                </a:cubicBezTo>
                <a:cubicBezTo>
                  <a:pt x="5654" y="2389"/>
                  <a:pt x="5903" y="2389"/>
                  <a:pt x="5903" y="2389"/>
                </a:cubicBezTo>
                <a:cubicBezTo>
                  <a:pt x="6362" y="2833"/>
                  <a:pt x="6524" y="2700"/>
                  <a:pt x="6597" y="2862"/>
                </a:cubicBezTo>
                <a:cubicBezTo>
                  <a:pt x="6672" y="3010"/>
                  <a:pt x="7203" y="3246"/>
                  <a:pt x="7366" y="3275"/>
                </a:cubicBezTo>
                <a:cubicBezTo>
                  <a:pt x="7528" y="3306"/>
                  <a:pt x="7735" y="3777"/>
                  <a:pt x="7793" y="4000"/>
                </a:cubicBezTo>
                <a:cubicBezTo>
                  <a:pt x="7853" y="4220"/>
                  <a:pt x="8074" y="4531"/>
                  <a:pt x="8074" y="4531"/>
                </a:cubicBezTo>
                <a:cubicBezTo>
                  <a:pt x="8501" y="4679"/>
                  <a:pt x="8472" y="4693"/>
                  <a:pt x="8530" y="4752"/>
                </a:cubicBezTo>
                <a:cubicBezTo>
                  <a:pt x="8649" y="4589"/>
                  <a:pt x="8782" y="4308"/>
                  <a:pt x="8782" y="4206"/>
                </a:cubicBezTo>
                <a:cubicBezTo>
                  <a:pt x="8782" y="4087"/>
                  <a:pt x="8887" y="3881"/>
                  <a:pt x="8945" y="3791"/>
                </a:cubicBezTo>
                <a:cubicBezTo>
                  <a:pt x="8870" y="3718"/>
                  <a:pt x="8753" y="3614"/>
                  <a:pt x="8693" y="3556"/>
                </a:cubicBezTo>
                <a:cubicBezTo>
                  <a:pt x="8591" y="3452"/>
                  <a:pt x="8324" y="3364"/>
                  <a:pt x="8324" y="308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9" name="Freeform 39"/>
          <p:cNvSpPr>
            <a:spLocks noChangeArrowheads="1"/>
          </p:cNvSpPr>
          <p:nvPr/>
        </p:nvSpPr>
        <p:spPr bwMode="auto">
          <a:xfrm>
            <a:off x="4509000" y="8683437"/>
            <a:ext cx="2250928" cy="1736725"/>
          </a:xfrm>
          <a:custGeom>
            <a:avLst/>
            <a:gdLst>
              <a:gd name="T0" fmla="*/ 5683 w 6259"/>
              <a:gd name="T1" fmla="*/ 2745 h 4827"/>
              <a:gd name="T2" fmla="*/ 5623 w 6259"/>
              <a:gd name="T3" fmla="*/ 2568 h 4827"/>
              <a:gd name="T4" fmla="*/ 5181 w 6259"/>
              <a:gd name="T5" fmla="*/ 2656 h 4827"/>
              <a:gd name="T6" fmla="*/ 3704 w 6259"/>
              <a:gd name="T7" fmla="*/ 1166 h 4827"/>
              <a:gd name="T8" fmla="*/ 3306 w 6259"/>
              <a:gd name="T9" fmla="*/ 560 h 4827"/>
              <a:gd name="T10" fmla="*/ 2523 w 6259"/>
              <a:gd name="T11" fmla="*/ 412 h 4827"/>
              <a:gd name="T12" fmla="*/ 1005 w 6259"/>
              <a:gd name="T13" fmla="*/ 90 h 4827"/>
              <a:gd name="T14" fmla="*/ 679 w 6259"/>
              <a:gd name="T15" fmla="*/ 516 h 4827"/>
              <a:gd name="T16" fmla="*/ 810 w 6259"/>
              <a:gd name="T17" fmla="*/ 752 h 4827"/>
              <a:gd name="T18" fmla="*/ 796 w 6259"/>
              <a:gd name="T19" fmla="*/ 1077 h 4827"/>
              <a:gd name="T20" fmla="*/ 886 w 6259"/>
              <a:gd name="T21" fmla="*/ 1225 h 4827"/>
              <a:gd name="T22" fmla="*/ 857 w 6259"/>
              <a:gd name="T23" fmla="*/ 1431 h 4827"/>
              <a:gd name="T24" fmla="*/ 546 w 6259"/>
              <a:gd name="T25" fmla="*/ 1358 h 4827"/>
              <a:gd name="T26" fmla="*/ 148 w 6259"/>
              <a:gd name="T27" fmla="*/ 1343 h 4827"/>
              <a:gd name="T28" fmla="*/ 29 w 6259"/>
              <a:gd name="T29" fmla="*/ 1831 h 4827"/>
              <a:gd name="T30" fmla="*/ 369 w 6259"/>
              <a:gd name="T31" fmla="*/ 1698 h 4827"/>
              <a:gd name="T32" fmla="*/ 619 w 6259"/>
              <a:gd name="T33" fmla="*/ 1846 h 4827"/>
              <a:gd name="T34" fmla="*/ 1165 w 6259"/>
              <a:gd name="T35" fmla="*/ 1933 h 4827"/>
              <a:gd name="T36" fmla="*/ 2258 w 6259"/>
              <a:gd name="T37" fmla="*/ 1979 h 4827"/>
              <a:gd name="T38" fmla="*/ 2613 w 6259"/>
              <a:gd name="T39" fmla="*/ 2066 h 4827"/>
              <a:gd name="T40" fmla="*/ 2317 w 6259"/>
              <a:gd name="T41" fmla="*/ 2420 h 4827"/>
              <a:gd name="T42" fmla="*/ 1875 w 6259"/>
              <a:gd name="T43" fmla="*/ 2568 h 4827"/>
              <a:gd name="T44" fmla="*/ 1402 w 6259"/>
              <a:gd name="T45" fmla="*/ 2554 h 4827"/>
              <a:gd name="T46" fmla="*/ 311 w 6259"/>
              <a:gd name="T47" fmla="*/ 2627 h 4827"/>
              <a:gd name="T48" fmla="*/ 561 w 6259"/>
              <a:gd name="T49" fmla="*/ 2952 h 4827"/>
              <a:gd name="T50" fmla="*/ 1283 w 6259"/>
              <a:gd name="T51" fmla="*/ 2731 h 4827"/>
              <a:gd name="T52" fmla="*/ 2111 w 6259"/>
              <a:gd name="T53" fmla="*/ 2833 h 4827"/>
              <a:gd name="T54" fmla="*/ 1875 w 6259"/>
              <a:gd name="T55" fmla="*/ 3056 h 4827"/>
              <a:gd name="T56" fmla="*/ 1536 w 6259"/>
              <a:gd name="T57" fmla="*/ 3410 h 4827"/>
              <a:gd name="T58" fmla="*/ 2169 w 6259"/>
              <a:gd name="T59" fmla="*/ 3129 h 4827"/>
              <a:gd name="T60" fmla="*/ 2598 w 6259"/>
              <a:gd name="T61" fmla="*/ 2745 h 4827"/>
              <a:gd name="T62" fmla="*/ 2833 w 6259"/>
              <a:gd name="T63" fmla="*/ 2687 h 4827"/>
              <a:gd name="T64" fmla="*/ 3010 w 6259"/>
              <a:gd name="T65" fmla="*/ 2716 h 4827"/>
              <a:gd name="T66" fmla="*/ 3263 w 6259"/>
              <a:gd name="T67" fmla="*/ 2833 h 4827"/>
              <a:gd name="T68" fmla="*/ 3750 w 6259"/>
              <a:gd name="T69" fmla="*/ 3262 h 4827"/>
              <a:gd name="T70" fmla="*/ 3881 w 6259"/>
              <a:gd name="T71" fmla="*/ 3779 h 4827"/>
              <a:gd name="T72" fmla="*/ 4073 w 6259"/>
              <a:gd name="T73" fmla="*/ 3349 h 4827"/>
              <a:gd name="T74" fmla="*/ 4650 w 6259"/>
              <a:gd name="T75" fmla="*/ 3543 h 4827"/>
              <a:gd name="T76" fmla="*/ 4444 w 6259"/>
              <a:gd name="T77" fmla="*/ 3735 h 4827"/>
              <a:gd name="T78" fmla="*/ 4502 w 6259"/>
              <a:gd name="T79" fmla="*/ 4353 h 4827"/>
              <a:gd name="T80" fmla="*/ 5623 w 6259"/>
              <a:gd name="T81" fmla="*/ 3970 h 4827"/>
              <a:gd name="T82" fmla="*/ 6258 w 6259"/>
              <a:gd name="T83" fmla="*/ 2922 h 4827"/>
              <a:gd name="T84" fmla="*/ 5683 w 6259"/>
              <a:gd name="T85" fmla="*/ 2745 h 4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59" h="4827">
                <a:moveTo>
                  <a:pt x="5683" y="2745"/>
                </a:moveTo>
                <a:lnTo>
                  <a:pt x="5683" y="2745"/>
                </a:lnTo>
                <a:cubicBezTo>
                  <a:pt x="5608" y="2774"/>
                  <a:pt x="5431" y="2937"/>
                  <a:pt x="5373" y="2879"/>
                </a:cubicBezTo>
                <a:cubicBezTo>
                  <a:pt x="5315" y="2804"/>
                  <a:pt x="5535" y="2641"/>
                  <a:pt x="5623" y="2568"/>
                </a:cubicBezTo>
                <a:cubicBezTo>
                  <a:pt x="5698" y="2479"/>
                  <a:pt x="5756" y="2302"/>
                  <a:pt x="5637" y="2302"/>
                </a:cubicBezTo>
                <a:cubicBezTo>
                  <a:pt x="5521" y="2302"/>
                  <a:pt x="5315" y="2656"/>
                  <a:pt x="5181" y="2656"/>
                </a:cubicBezTo>
                <a:cubicBezTo>
                  <a:pt x="5048" y="2656"/>
                  <a:pt x="4635" y="2493"/>
                  <a:pt x="4546" y="2139"/>
                </a:cubicBezTo>
                <a:cubicBezTo>
                  <a:pt x="4458" y="1802"/>
                  <a:pt x="3808" y="1271"/>
                  <a:pt x="3704" y="1166"/>
                </a:cubicBezTo>
                <a:cubicBezTo>
                  <a:pt x="3588" y="1048"/>
                  <a:pt x="3794" y="856"/>
                  <a:pt x="3631" y="679"/>
                </a:cubicBezTo>
                <a:cubicBezTo>
                  <a:pt x="3631" y="679"/>
                  <a:pt x="3425" y="693"/>
                  <a:pt x="3306" y="560"/>
                </a:cubicBezTo>
                <a:cubicBezTo>
                  <a:pt x="3187" y="444"/>
                  <a:pt x="3086" y="235"/>
                  <a:pt x="2938" y="235"/>
                </a:cubicBezTo>
                <a:cubicBezTo>
                  <a:pt x="2775" y="235"/>
                  <a:pt x="2627" y="221"/>
                  <a:pt x="2523" y="412"/>
                </a:cubicBezTo>
                <a:cubicBezTo>
                  <a:pt x="2406" y="606"/>
                  <a:pt x="2111" y="592"/>
                  <a:pt x="1919" y="502"/>
                </a:cubicBezTo>
                <a:cubicBezTo>
                  <a:pt x="1727" y="398"/>
                  <a:pt x="1165" y="0"/>
                  <a:pt x="1005" y="90"/>
                </a:cubicBezTo>
                <a:cubicBezTo>
                  <a:pt x="871" y="162"/>
                  <a:pt x="723" y="383"/>
                  <a:pt x="648" y="502"/>
                </a:cubicBezTo>
                <a:cubicBezTo>
                  <a:pt x="665" y="502"/>
                  <a:pt x="665" y="516"/>
                  <a:pt x="679" y="516"/>
                </a:cubicBezTo>
                <a:cubicBezTo>
                  <a:pt x="738" y="575"/>
                  <a:pt x="471" y="635"/>
                  <a:pt x="619" y="769"/>
                </a:cubicBezTo>
                <a:cubicBezTo>
                  <a:pt x="709" y="871"/>
                  <a:pt x="767" y="708"/>
                  <a:pt x="810" y="752"/>
                </a:cubicBezTo>
                <a:cubicBezTo>
                  <a:pt x="871" y="798"/>
                  <a:pt x="781" y="900"/>
                  <a:pt x="709" y="975"/>
                </a:cubicBezTo>
                <a:cubicBezTo>
                  <a:pt x="633" y="1048"/>
                  <a:pt x="796" y="1077"/>
                  <a:pt x="796" y="1077"/>
                </a:cubicBezTo>
                <a:cubicBezTo>
                  <a:pt x="857" y="1225"/>
                  <a:pt x="929" y="914"/>
                  <a:pt x="1019" y="1004"/>
                </a:cubicBezTo>
                <a:cubicBezTo>
                  <a:pt x="1106" y="1077"/>
                  <a:pt x="929" y="1196"/>
                  <a:pt x="886" y="1225"/>
                </a:cubicBezTo>
                <a:cubicBezTo>
                  <a:pt x="857" y="1271"/>
                  <a:pt x="825" y="1300"/>
                  <a:pt x="738" y="1329"/>
                </a:cubicBezTo>
                <a:cubicBezTo>
                  <a:pt x="648" y="1373"/>
                  <a:pt x="767" y="1431"/>
                  <a:pt x="857" y="1431"/>
                </a:cubicBezTo>
                <a:cubicBezTo>
                  <a:pt x="929" y="1431"/>
                  <a:pt x="886" y="1608"/>
                  <a:pt x="723" y="1608"/>
                </a:cubicBezTo>
                <a:cubicBezTo>
                  <a:pt x="546" y="1608"/>
                  <a:pt x="561" y="1448"/>
                  <a:pt x="546" y="1358"/>
                </a:cubicBezTo>
                <a:cubicBezTo>
                  <a:pt x="517" y="1254"/>
                  <a:pt x="369" y="1314"/>
                  <a:pt x="294" y="1285"/>
                </a:cubicBezTo>
                <a:cubicBezTo>
                  <a:pt x="221" y="1271"/>
                  <a:pt x="148" y="1300"/>
                  <a:pt x="148" y="1343"/>
                </a:cubicBezTo>
                <a:cubicBezTo>
                  <a:pt x="148" y="1402"/>
                  <a:pt x="134" y="1477"/>
                  <a:pt x="59" y="1477"/>
                </a:cubicBezTo>
                <a:cubicBezTo>
                  <a:pt x="0" y="1477"/>
                  <a:pt x="29" y="1698"/>
                  <a:pt x="29" y="1831"/>
                </a:cubicBezTo>
                <a:cubicBezTo>
                  <a:pt x="29" y="1947"/>
                  <a:pt x="236" y="2052"/>
                  <a:pt x="236" y="1860"/>
                </a:cubicBezTo>
                <a:cubicBezTo>
                  <a:pt x="236" y="1683"/>
                  <a:pt x="427" y="1639"/>
                  <a:pt x="369" y="1698"/>
                </a:cubicBezTo>
                <a:cubicBezTo>
                  <a:pt x="311" y="1756"/>
                  <a:pt x="398" y="1889"/>
                  <a:pt x="427" y="1770"/>
                </a:cubicBezTo>
                <a:cubicBezTo>
                  <a:pt x="471" y="1654"/>
                  <a:pt x="546" y="1741"/>
                  <a:pt x="619" y="1846"/>
                </a:cubicBezTo>
                <a:cubicBezTo>
                  <a:pt x="694" y="1962"/>
                  <a:pt x="929" y="1933"/>
                  <a:pt x="929" y="1933"/>
                </a:cubicBezTo>
                <a:cubicBezTo>
                  <a:pt x="1048" y="2037"/>
                  <a:pt x="1165" y="1933"/>
                  <a:pt x="1165" y="1933"/>
                </a:cubicBezTo>
                <a:cubicBezTo>
                  <a:pt x="1461" y="1993"/>
                  <a:pt x="1623" y="1933"/>
                  <a:pt x="1623" y="1933"/>
                </a:cubicBezTo>
                <a:cubicBezTo>
                  <a:pt x="1992" y="2037"/>
                  <a:pt x="2154" y="1875"/>
                  <a:pt x="2258" y="1979"/>
                </a:cubicBezTo>
                <a:cubicBezTo>
                  <a:pt x="2360" y="2081"/>
                  <a:pt x="2523" y="1962"/>
                  <a:pt x="2746" y="2008"/>
                </a:cubicBezTo>
                <a:cubicBezTo>
                  <a:pt x="2952" y="2052"/>
                  <a:pt x="2746" y="2037"/>
                  <a:pt x="2613" y="2066"/>
                </a:cubicBezTo>
                <a:cubicBezTo>
                  <a:pt x="2494" y="2095"/>
                  <a:pt x="2508" y="2171"/>
                  <a:pt x="2406" y="2214"/>
                </a:cubicBezTo>
                <a:cubicBezTo>
                  <a:pt x="2302" y="2258"/>
                  <a:pt x="2377" y="2362"/>
                  <a:pt x="2317" y="2420"/>
                </a:cubicBezTo>
                <a:cubicBezTo>
                  <a:pt x="2273" y="2479"/>
                  <a:pt x="2052" y="2362"/>
                  <a:pt x="1992" y="2302"/>
                </a:cubicBezTo>
                <a:cubicBezTo>
                  <a:pt x="1919" y="2229"/>
                  <a:pt x="1684" y="2510"/>
                  <a:pt x="1875" y="2568"/>
                </a:cubicBezTo>
                <a:cubicBezTo>
                  <a:pt x="2052" y="2641"/>
                  <a:pt x="1948" y="2716"/>
                  <a:pt x="1948" y="2716"/>
                </a:cubicBezTo>
                <a:cubicBezTo>
                  <a:pt x="1536" y="2774"/>
                  <a:pt x="1638" y="2493"/>
                  <a:pt x="1402" y="2554"/>
                </a:cubicBezTo>
                <a:cubicBezTo>
                  <a:pt x="1182" y="2612"/>
                  <a:pt x="857" y="2554"/>
                  <a:pt x="857" y="2554"/>
                </a:cubicBezTo>
                <a:cubicBezTo>
                  <a:pt x="723" y="2818"/>
                  <a:pt x="384" y="2568"/>
                  <a:pt x="311" y="2627"/>
                </a:cubicBezTo>
                <a:cubicBezTo>
                  <a:pt x="250" y="2687"/>
                  <a:pt x="59" y="2760"/>
                  <a:pt x="59" y="2760"/>
                </a:cubicBezTo>
                <a:cubicBezTo>
                  <a:pt x="59" y="3056"/>
                  <a:pt x="384" y="2952"/>
                  <a:pt x="561" y="2952"/>
                </a:cubicBezTo>
                <a:cubicBezTo>
                  <a:pt x="752" y="2952"/>
                  <a:pt x="857" y="3070"/>
                  <a:pt x="857" y="3027"/>
                </a:cubicBezTo>
                <a:cubicBezTo>
                  <a:pt x="857" y="2981"/>
                  <a:pt x="1077" y="2583"/>
                  <a:pt x="1283" y="2731"/>
                </a:cubicBezTo>
                <a:cubicBezTo>
                  <a:pt x="1490" y="2879"/>
                  <a:pt x="1846" y="2847"/>
                  <a:pt x="1963" y="2774"/>
                </a:cubicBezTo>
                <a:cubicBezTo>
                  <a:pt x="2096" y="2716"/>
                  <a:pt x="2244" y="2745"/>
                  <a:pt x="2111" y="2833"/>
                </a:cubicBezTo>
                <a:cubicBezTo>
                  <a:pt x="1963" y="2908"/>
                  <a:pt x="2096" y="2879"/>
                  <a:pt x="2038" y="2952"/>
                </a:cubicBezTo>
                <a:cubicBezTo>
                  <a:pt x="1963" y="3010"/>
                  <a:pt x="1815" y="2995"/>
                  <a:pt x="1875" y="3056"/>
                </a:cubicBezTo>
                <a:cubicBezTo>
                  <a:pt x="1933" y="3114"/>
                  <a:pt x="1919" y="3306"/>
                  <a:pt x="1919" y="3306"/>
                </a:cubicBezTo>
                <a:cubicBezTo>
                  <a:pt x="1727" y="3572"/>
                  <a:pt x="1608" y="3262"/>
                  <a:pt x="1536" y="3410"/>
                </a:cubicBezTo>
                <a:cubicBezTo>
                  <a:pt x="1475" y="3558"/>
                  <a:pt x="1713" y="3572"/>
                  <a:pt x="1713" y="3572"/>
                </a:cubicBezTo>
                <a:cubicBezTo>
                  <a:pt x="2140" y="3572"/>
                  <a:pt x="2169" y="3129"/>
                  <a:pt x="2169" y="3129"/>
                </a:cubicBezTo>
                <a:cubicBezTo>
                  <a:pt x="2436" y="3187"/>
                  <a:pt x="2465" y="2952"/>
                  <a:pt x="2465" y="2952"/>
                </a:cubicBezTo>
                <a:cubicBezTo>
                  <a:pt x="2331" y="2833"/>
                  <a:pt x="2494" y="2479"/>
                  <a:pt x="2598" y="2745"/>
                </a:cubicBezTo>
                <a:cubicBezTo>
                  <a:pt x="2714" y="3010"/>
                  <a:pt x="3086" y="2833"/>
                  <a:pt x="2862" y="2818"/>
                </a:cubicBezTo>
                <a:cubicBezTo>
                  <a:pt x="2642" y="2789"/>
                  <a:pt x="2833" y="2583"/>
                  <a:pt x="2833" y="2687"/>
                </a:cubicBezTo>
                <a:cubicBezTo>
                  <a:pt x="2833" y="2774"/>
                  <a:pt x="2892" y="2731"/>
                  <a:pt x="2938" y="2641"/>
                </a:cubicBezTo>
                <a:cubicBezTo>
                  <a:pt x="2981" y="2554"/>
                  <a:pt x="3039" y="2641"/>
                  <a:pt x="3010" y="2716"/>
                </a:cubicBezTo>
                <a:cubicBezTo>
                  <a:pt x="2996" y="2789"/>
                  <a:pt x="3039" y="2833"/>
                  <a:pt x="3039" y="2833"/>
                </a:cubicBezTo>
                <a:cubicBezTo>
                  <a:pt x="3115" y="3041"/>
                  <a:pt x="3173" y="2745"/>
                  <a:pt x="3263" y="2833"/>
                </a:cubicBezTo>
                <a:cubicBezTo>
                  <a:pt x="3350" y="2922"/>
                  <a:pt x="3365" y="3056"/>
                  <a:pt x="3365" y="3262"/>
                </a:cubicBezTo>
                <a:cubicBezTo>
                  <a:pt x="3365" y="3468"/>
                  <a:pt x="3602" y="3262"/>
                  <a:pt x="3750" y="3262"/>
                </a:cubicBezTo>
                <a:cubicBezTo>
                  <a:pt x="3881" y="3262"/>
                  <a:pt x="3750" y="3410"/>
                  <a:pt x="3808" y="3483"/>
                </a:cubicBezTo>
                <a:cubicBezTo>
                  <a:pt x="3881" y="3543"/>
                  <a:pt x="3808" y="3706"/>
                  <a:pt x="3881" y="3779"/>
                </a:cubicBezTo>
                <a:cubicBezTo>
                  <a:pt x="3956" y="3851"/>
                  <a:pt x="4073" y="3587"/>
                  <a:pt x="4073" y="3587"/>
                </a:cubicBezTo>
                <a:cubicBezTo>
                  <a:pt x="3852" y="3587"/>
                  <a:pt x="4000" y="3512"/>
                  <a:pt x="4073" y="3349"/>
                </a:cubicBezTo>
                <a:cubicBezTo>
                  <a:pt x="4148" y="3187"/>
                  <a:pt x="4119" y="3291"/>
                  <a:pt x="4221" y="3291"/>
                </a:cubicBezTo>
                <a:cubicBezTo>
                  <a:pt x="4325" y="3291"/>
                  <a:pt x="4679" y="3410"/>
                  <a:pt x="4650" y="3543"/>
                </a:cubicBezTo>
                <a:cubicBezTo>
                  <a:pt x="4635" y="3674"/>
                  <a:pt x="4398" y="3497"/>
                  <a:pt x="4444" y="3543"/>
                </a:cubicBezTo>
                <a:cubicBezTo>
                  <a:pt x="4488" y="3587"/>
                  <a:pt x="4444" y="3601"/>
                  <a:pt x="4444" y="3735"/>
                </a:cubicBezTo>
                <a:cubicBezTo>
                  <a:pt x="4444" y="3851"/>
                  <a:pt x="4621" y="3779"/>
                  <a:pt x="4621" y="3851"/>
                </a:cubicBezTo>
                <a:cubicBezTo>
                  <a:pt x="4621" y="3926"/>
                  <a:pt x="4502" y="4353"/>
                  <a:pt x="4502" y="4353"/>
                </a:cubicBezTo>
                <a:cubicBezTo>
                  <a:pt x="4502" y="4353"/>
                  <a:pt x="4723" y="4649"/>
                  <a:pt x="4871" y="4826"/>
                </a:cubicBezTo>
                <a:cubicBezTo>
                  <a:pt x="4958" y="4516"/>
                  <a:pt x="5387" y="3970"/>
                  <a:pt x="5623" y="3970"/>
                </a:cubicBezTo>
                <a:cubicBezTo>
                  <a:pt x="5904" y="3970"/>
                  <a:pt x="5756" y="3793"/>
                  <a:pt x="5933" y="3601"/>
                </a:cubicBezTo>
                <a:cubicBezTo>
                  <a:pt x="6110" y="3424"/>
                  <a:pt x="6244" y="2952"/>
                  <a:pt x="6258" y="2922"/>
                </a:cubicBezTo>
                <a:cubicBezTo>
                  <a:pt x="6200" y="2893"/>
                  <a:pt x="6125" y="2818"/>
                  <a:pt x="6066" y="2760"/>
                </a:cubicBezTo>
                <a:cubicBezTo>
                  <a:pt x="5962" y="2656"/>
                  <a:pt x="5741" y="2716"/>
                  <a:pt x="5683" y="274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0" name="Freeform 40"/>
          <p:cNvSpPr>
            <a:spLocks noChangeArrowheads="1"/>
          </p:cNvSpPr>
          <p:nvPr/>
        </p:nvSpPr>
        <p:spPr bwMode="auto">
          <a:xfrm>
            <a:off x="4015320" y="8146862"/>
            <a:ext cx="2103301" cy="779462"/>
          </a:xfrm>
          <a:custGeom>
            <a:avLst/>
            <a:gdLst>
              <a:gd name="T0" fmla="*/ 4899 w 5846"/>
              <a:gd name="T1" fmla="*/ 1947 h 2169"/>
              <a:gd name="T2" fmla="*/ 4899 w 5846"/>
              <a:gd name="T3" fmla="*/ 1947 h 2169"/>
              <a:gd name="T4" fmla="*/ 5180 w 5846"/>
              <a:gd name="T5" fmla="*/ 1843 h 2169"/>
              <a:gd name="T6" fmla="*/ 5799 w 5846"/>
              <a:gd name="T7" fmla="*/ 1547 h 2169"/>
              <a:gd name="T8" fmla="*/ 5622 w 5846"/>
              <a:gd name="T9" fmla="*/ 810 h 2169"/>
              <a:gd name="T10" fmla="*/ 5224 w 5846"/>
              <a:gd name="T11" fmla="*/ 0 h 2169"/>
              <a:gd name="T12" fmla="*/ 4737 w 5846"/>
              <a:gd name="T13" fmla="*/ 162 h 2169"/>
              <a:gd name="T14" fmla="*/ 3808 w 5846"/>
              <a:gd name="T15" fmla="*/ 116 h 2169"/>
              <a:gd name="T16" fmla="*/ 3364 w 5846"/>
              <a:gd name="T17" fmla="*/ 116 h 2169"/>
              <a:gd name="T18" fmla="*/ 2716 w 5846"/>
              <a:gd name="T19" fmla="*/ 87 h 2169"/>
              <a:gd name="T20" fmla="*/ 1889 w 5846"/>
              <a:gd name="T21" fmla="*/ 354 h 2169"/>
              <a:gd name="T22" fmla="*/ 1814 w 5846"/>
              <a:gd name="T23" fmla="*/ 633 h 2169"/>
              <a:gd name="T24" fmla="*/ 1445 w 5846"/>
              <a:gd name="T25" fmla="*/ 958 h 2169"/>
              <a:gd name="T26" fmla="*/ 1224 w 5846"/>
              <a:gd name="T27" fmla="*/ 810 h 2169"/>
              <a:gd name="T28" fmla="*/ 1312 w 5846"/>
              <a:gd name="T29" fmla="*/ 662 h 2169"/>
              <a:gd name="T30" fmla="*/ 1120 w 5846"/>
              <a:gd name="T31" fmla="*/ 604 h 2169"/>
              <a:gd name="T32" fmla="*/ 975 w 5846"/>
              <a:gd name="T33" fmla="*/ 752 h 2169"/>
              <a:gd name="T34" fmla="*/ 310 w 5846"/>
              <a:gd name="T35" fmla="*/ 427 h 2169"/>
              <a:gd name="T36" fmla="*/ 147 w 5846"/>
              <a:gd name="T37" fmla="*/ 766 h 2169"/>
              <a:gd name="T38" fmla="*/ 516 w 5846"/>
              <a:gd name="T39" fmla="*/ 1030 h 2169"/>
              <a:gd name="T40" fmla="*/ 766 w 5846"/>
              <a:gd name="T41" fmla="*/ 1030 h 2169"/>
              <a:gd name="T42" fmla="*/ 1135 w 5846"/>
              <a:gd name="T43" fmla="*/ 958 h 2169"/>
              <a:gd name="T44" fmla="*/ 1460 w 5846"/>
              <a:gd name="T45" fmla="*/ 1239 h 2169"/>
              <a:gd name="T46" fmla="*/ 1474 w 5846"/>
              <a:gd name="T47" fmla="*/ 1608 h 2169"/>
              <a:gd name="T48" fmla="*/ 1593 w 5846"/>
              <a:gd name="T49" fmla="*/ 1741 h 2169"/>
              <a:gd name="T50" fmla="*/ 1460 w 5846"/>
              <a:gd name="T51" fmla="*/ 2095 h 2169"/>
              <a:gd name="T52" fmla="*/ 1843 w 5846"/>
              <a:gd name="T53" fmla="*/ 2081 h 2169"/>
              <a:gd name="T54" fmla="*/ 2020 w 5846"/>
              <a:gd name="T55" fmla="*/ 1991 h 2169"/>
              <a:gd name="T56" fmla="*/ 2377 w 5846"/>
              <a:gd name="T57" fmla="*/ 1579 h 2169"/>
              <a:gd name="T58" fmla="*/ 3291 w 5846"/>
              <a:gd name="T59" fmla="*/ 1991 h 2169"/>
              <a:gd name="T60" fmla="*/ 3895 w 5846"/>
              <a:gd name="T61" fmla="*/ 1901 h 2169"/>
              <a:gd name="T62" fmla="*/ 4310 w 5846"/>
              <a:gd name="T63" fmla="*/ 1724 h 2169"/>
              <a:gd name="T64" fmla="*/ 4678 w 5846"/>
              <a:gd name="T65" fmla="*/ 2049 h 2169"/>
              <a:gd name="T66" fmla="*/ 4960 w 5846"/>
              <a:gd name="T67" fmla="*/ 2168 h 2169"/>
              <a:gd name="T68" fmla="*/ 4899 w 5846"/>
              <a:gd name="T69" fmla="*/ 1947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46" h="2169">
                <a:moveTo>
                  <a:pt x="4899" y="1947"/>
                </a:moveTo>
                <a:lnTo>
                  <a:pt x="4899" y="1947"/>
                </a:lnTo>
                <a:cubicBezTo>
                  <a:pt x="4783" y="1828"/>
                  <a:pt x="5003" y="1799"/>
                  <a:pt x="5180" y="1843"/>
                </a:cubicBezTo>
                <a:cubicBezTo>
                  <a:pt x="5372" y="1887"/>
                  <a:pt x="5741" y="1593"/>
                  <a:pt x="5799" y="1547"/>
                </a:cubicBezTo>
                <a:cubicBezTo>
                  <a:pt x="5845" y="1489"/>
                  <a:pt x="5622" y="1030"/>
                  <a:pt x="5622" y="810"/>
                </a:cubicBezTo>
                <a:cubicBezTo>
                  <a:pt x="5622" y="589"/>
                  <a:pt x="5668" y="131"/>
                  <a:pt x="5224" y="0"/>
                </a:cubicBezTo>
                <a:cubicBezTo>
                  <a:pt x="5224" y="0"/>
                  <a:pt x="5018" y="116"/>
                  <a:pt x="4737" y="162"/>
                </a:cubicBezTo>
                <a:cubicBezTo>
                  <a:pt x="4458" y="191"/>
                  <a:pt x="3909" y="116"/>
                  <a:pt x="3808" y="116"/>
                </a:cubicBezTo>
                <a:cubicBezTo>
                  <a:pt x="3689" y="116"/>
                  <a:pt x="3660" y="322"/>
                  <a:pt x="3364" y="116"/>
                </a:cubicBezTo>
                <a:cubicBezTo>
                  <a:pt x="3364" y="116"/>
                  <a:pt x="2774" y="29"/>
                  <a:pt x="2716" y="87"/>
                </a:cubicBezTo>
                <a:cubicBezTo>
                  <a:pt x="2655" y="145"/>
                  <a:pt x="2554" y="383"/>
                  <a:pt x="1889" y="354"/>
                </a:cubicBezTo>
                <a:cubicBezTo>
                  <a:pt x="1860" y="470"/>
                  <a:pt x="1814" y="633"/>
                  <a:pt x="1814" y="633"/>
                </a:cubicBezTo>
                <a:cubicBezTo>
                  <a:pt x="1874" y="810"/>
                  <a:pt x="1666" y="987"/>
                  <a:pt x="1445" y="958"/>
                </a:cubicBezTo>
                <a:cubicBezTo>
                  <a:pt x="1210" y="929"/>
                  <a:pt x="1297" y="885"/>
                  <a:pt x="1224" y="810"/>
                </a:cubicBezTo>
                <a:cubicBezTo>
                  <a:pt x="1152" y="737"/>
                  <a:pt x="1312" y="662"/>
                  <a:pt x="1312" y="662"/>
                </a:cubicBezTo>
                <a:cubicBezTo>
                  <a:pt x="1195" y="662"/>
                  <a:pt x="1312" y="647"/>
                  <a:pt x="1120" y="604"/>
                </a:cubicBezTo>
                <a:cubicBezTo>
                  <a:pt x="943" y="560"/>
                  <a:pt x="975" y="752"/>
                  <a:pt x="975" y="752"/>
                </a:cubicBezTo>
                <a:cubicBezTo>
                  <a:pt x="943" y="560"/>
                  <a:pt x="603" y="354"/>
                  <a:pt x="310" y="427"/>
                </a:cubicBezTo>
                <a:cubicBezTo>
                  <a:pt x="0" y="499"/>
                  <a:pt x="147" y="766"/>
                  <a:pt x="147" y="766"/>
                </a:cubicBezTo>
                <a:cubicBezTo>
                  <a:pt x="502" y="633"/>
                  <a:pt x="516" y="929"/>
                  <a:pt x="516" y="1030"/>
                </a:cubicBezTo>
                <a:cubicBezTo>
                  <a:pt x="516" y="1120"/>
                  <a:pt x="766" y="1030"/>
                  <a:pt x="766" y="1030"/>
                </a:cubicBezTo>
                <a:cubicBezTo>
                  <a:pt x="737" y="899"/>
                  <a:pt x="1135" y="795"/>
                  <a:pt x="1135" y="958"/>
                </a:cubicBezTo>
                <a:cubicBezTo>
                  <a:pt x="1135" y="1120"/>
                  <a:pt x="1372" y="1149"/>
                  <a:pt x="1460" y="1239"/>
                </a:cubicBezTo>
                <a:cubicBezTo>
                  <a:pt x="1549" y="1326"/>
                  <a:pt x="1474" y="1474"/>
                  <a:pt x="1474" y="1608"/>
                </a:cubicBezTo>
                <a:cubicBezTo>
                  <a:pt x="1474" y="1741"/>
                  <a:pt x="1593" y="1637"/>
                  <a:pt x="1593" y="1741"/>
                </a:cubicBezTo>
                <a:cubicBezTo>
                  <a:pt x="1593" y="1843"/>
                  <a:pt x="1387" y="2020"/>
                  <a:pt x="1460" y="2095"/>
                </a:cubicBezTo>
                <a:cubicBezTo>
                  <a:pt x="1520" y="2153"/>
                  <a:pt x="1756" y="2168"/>
                  <a:pt x="1843" y="2081"/>
                </a:cubicBezTo>
                <a:cubicBezTo>
                  <a:pt x="1918" y="2005"/>
                  <a:pt x="1976" y="1962"/>
                  <a:pt x="2020" y="1991"/>
                </a:cubicBezTo>
                <a:cubicBezTo>
                  <a:pt x="2095" y="1872"/>
                  <a:pt x="2243" y="1651"/>
                  <a:pt x="2377" y="1579"/>
                </a:cubicBezTo>
                <a:cubicBezTo>
                  <a:pt x="2537" y="1489"/>
                  <a:pt x="3099" y="1887"/>
                  <a:pt x="3291" y="1991"/>
                </a:cubicBezTo>
                <a:cubicBezTo>
                  <a:pt x="3483" y="2081"/>
                  <a:pt x="3778" y="2095"/>
                  <a:pt x="3895" y="1901"/>
                </a:cubicBezTo>
                <a:cubicBezTo>
                  <a:pt x="3999" y="1710"/>
                  <a:pt x="4147" y="1724"/>
                  <a:pt x="4310" y="1724"/>
                </a:cubicBezTo>
                <a:cubicBezTo>
                  <a:pt x="4458" y="1724"/>
                  <a:pt x="4559" y="1933"/>
                  <a:pt x="4678" y="2049"/>
                </a:cubicBezTo>
                <a:cubicBezTo>
                  <a:pt x="4766" y="2153"/>
                  <a:pt x="4899" y="2168"/>
                  <a:pt x="4960" y="2168"/>
                </a:cubicBezTo>
                <a:cubicBezTo>
                  <a:pt x="4974" y="2110"/>
                  <a:pt x="4974" y="2020"/>
                  <a:pt x="4899" y="194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1" name="Freeform 41"/>
          <p:cNvSpPr>
            <a:spLocks noChangeArrowheads="1"/>
          </p:cNvSpPr>
          <p:nvPr/>
        </p:nvSpPr>
        <p:spPr bwMode="auto">
          <a:xfrm>
            <a:off x="3877216" y="6516499"/>
            <a:ext cx="1996945" cy="1768475"/>
          </a:xfrm>
          <a:custGeom>
            <a:avLst/>
            <a:gdLst>
              <a:gd name="T0" fmla="*/ 4795 w 5551"/>
              <a:gd name="T1" fmla="*/ 3601 h 4917"/>
              <a:gd name="T2" fmla="*/ 4795 w 5551"/>
              <a:gd name="T3" fmla="*/ 3601 h 4917"/>
              <a:gd name="T4" fmla="*/ 4517 w 5551"/>
              <a:gd name="T5" fmla="*/ 3439 h 4917"/>
              <a:gd name="T6" fmla="*/ 4133 w 5551"/>
              <a:gd name="T7" fmla="*/ 3706 h 4917"/>
              <a:gd name="T8" fmla="*/ 2685 w 5551"/>
              <a:gd name="T9" fmla="*/ 2760 h 4917"/>
              <a:gd name="T10" fmla="*/ 2346 w 5551"/>
              <a:gd name="T11" fmla="*/ 2318 h 4917"/>
              <a:gd name="T12" fmla="*/ 2938 w 5551"/>
              <a:gd name="T13" fmla="*/ 1758 h 4917"/>
              <a:gd name="T14" fmla="*/ 3527 w 5551"/>
              <a:gd name="T15" fmla="*/ 1195 h 4917"/>
              <a:gd name="T16" fmla="*/ 3454 w 5551"/>
              <a:gd name="T17" fmla="*/ 148 h 4917"/>
              <a:gd name="T18" fmla="*/ 1742 w 5551"/>
              <a:gd name="T19" fmla="*/ 606 h 4917"/>
              <a:gd name="T20" fmla="*/ 1858 w 5551"/>
              <a:gd name="T21" fmla="*/ 769 h 4917"/>
              <a:gd name="T22" fmla="*/ 1771 w 5551"/>
              <a:gd name="T23" fmla="*/ 946 h 4917"/>
              <a:gd name="T24" fmla="*/ 1815 w 5551"/>
              <a:gd name="T25" fmla="*/ 1404 h 4917"/>
              <a:gd name="T26" fmla="*/ 2198 w 5551"/>
              <a:gd name="T27" fmla="*/ 1535 h 4917"/>
              <a:gd name="T28" fmla="*/ 1844 w 5551"/>
              <a:gd name="T29" fmla="*/ 1758 h 4917"/>
              <a:gd name="T30" fmla="*/ 1890 w 5551"/>
              <a:gd name="T31" fmla="*/ 1874 h 4917"/>
              <a:gd name="T32" fmla="*/ 1742 w 5551"/>
              <a:gd name="T33" fmla="*/ 2022 h 4917"/>
              <a:gd name="T34" fmla="*/ 1327 w 5551"/>
              <a:gd name="T35" fmla="*/ 2081 h 4917"/>
              <a:gd name="T36" fmla="*/ 1519 w 5551"/>
              <a:gd name="T37" fmla="*/ 2406 h 4917"/>
              <a:gd name="T38" fmla="*/ 1475 w 5551"/>
              <a:gd name="T39" fmla="*/ 2643 h 4917"/>
              <a:gd name="T40" fmla="*/ 1713 w 5551"/>
              <a:gd name="T41" fmla="*/ 3041 h 4917"/>
              <a:gd name="T42" fmla="*/ 1298 w 5551"/>
              <a:gd name="T43" fmla="*/ 3114 h 4917"/>
              <a:gd name="T44" fmla="*/ 1165 w 5551"/>
              <a:gd name="T45" fmla="*/ 2864 h 4917"/>
              <a:gd name="T46" fmla="*/ 987 w 5551"/>
              <a:gd name="T47" fmla="*/ 3114 h 4917"/>
              <a:gd name="T48" fmla="*/ 973 w 5551"/>
              <a:gd name="T49" fmla="*/ 2731 h 4917"/>
              <a:gd name="T50" fmla="*/ 871 w 5551"/>
              <a:gd name="T51" fmla="*/ 2481 h 4917"/>
              <a:gd name="T52" fmla="*/ 662 w 5551"/>
              <a:gd name="T53" fmla="*/ 2066 h 4917"/>
              <a:gd name="T54" fmla="*/ 354 w 5551"/>
              <a:gd name="T55" fmla="*/ 2112 h 4917"/>
              <a:gd name="T56" fmla="*/ 427 w 5551"/>
              <a:gd name="T57" fmla="*/ 2672 h 4917"/>
              <a:gd name="T58" fmla="*/ 369 w 5551"/>
              <a:gd name="T59" fmla="*/ 2864 h 4917"/>
              <a:gd name="T60" fmla="*/ 515 w 5551"/>
              <a:gd name="T61" fmla="*/ 2702 h 4917"/>
              <a:gd name="T62" fmla="*/ 590 w 5551"/>
              <a:gd name="T63" fmla="*/ 2835 h 4917"/>
              <a:gd name="T64" fmla="*/ 590 w 5551"/>
              <a:gd name="T65" fmla="*/ 2966 h 4917"/>
              <a:gd name="T66" fmla="*/ 265 w 5551"/>
              <a:gd name="T67" fmla="*/ 3174 h 4917"/>
              <a:gd name="T68" fmla="*/ 131 w 5551"/>
              <a:gd name="T69" fmla="*/ 2879 h 4917"/>
              <a:gd name="T70" fmla="*/ 0 w 5551"/>
              <a:gd name="T71" fmla="*/ 3174 h 4917"/>
              <a:gd name="T72" fmla="*/ 279 w 5551"/>
              <a:gd name="T73" fmla="*/ 3514 h 4917"/>
              <a:gd name="T74" fmla="*/ 546 w 5551"/>
              <a:gd name="T75" fmla="*/ 3706 h 4917"/>
              <a:gd name="T76" fmla="*/ 694 w 5551"/>
              <a:gd name="T77" fmla="*/ 3897 h 4917"/>
              <a:gd name="T78" fmla="*/ 886 w 5551"/>
              <a:gd name="T79" fmla="*/ 3749 h 4917"/>
              <a:gd name="T80" fmla="*/ 1150 w 5551"/>
              <a:gd name="T81" fmla="*/ 3645 h 4917"/>
              <a:gd name="T82" fmla="*/ 1298 w 5551"/>
              <a:gd name="T83" fmla="*/ 3926 h 4917"/>
              <a:gd name="T84" fmla="*/ 1373 w 5551"/>
              <a:gd name="T85" fmla="*/ 4237 h 4917"/>
              <a:gd name="T86" fmla="*/ 2125 w 5551"/>
              <a:gd name="T87" fmla="*/ 4547 h 4917"/>
              <a:gd name="T88" fmla="*/ 2288 w 5551"/>
              <a:gd name="T89" fmla="*/ 4753 h 4917"/>
              <a:gd name="T90" fmla="*/ 2273 w 5551"/>
              <a:gd name="T91" fmla="*/ 4887 h 4917"/>
              <a:gd name="T92" fmla="*/ 3100 w 5551"/>
              <a:gd name="T93" fmla="*/ 4620 h 4917"/>
              <a:gd name="T94" fmla="*/ 3748 w 5551"/>
              <a:gd name="T95" fmla="*/ 4649 h 4917"/>
              <a:gd name="T96" fmla="*/ 4192 w 5551"/>
              <a:gd name="T97" fmla="*/ 4649 h 4917"/>
              <a:gd name="T98" fmla="*/ 5121 w 5551"/>
              <a:gd name="T99" fmla="*/ 4695 h 4917"/>
              <a:gd name="T100" fmla="*/ 5550 w 5551"/>
              <a:gd name="T101" fmla="*/ 4562 h 4917"/>
              <a:gd name="T102" fmla="*/ 5239 w 5551"/>
              <a:gd name="T103" fmla="*/ 3985 h 4917"/>
              <a:gd name="T104" fmla="*/ 4795 w 5551"/>
              <a:gd name="T105" fmla="*/ 3601 h 4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51" h="4917">
                <a:moveTo>
                  <a:pt x="4795" y="3601"/>
                </a:moveTo>
                <a:lnTo>
                  <a:pt x="4795" y="3601"/>
                </a:lnTo>
                <a:cubicBezTo>
                  <a:pt x="4694" y="3514"/>
                  <a:pt x="4708" y="3366"/>
                  <a:pt x="4517" y="3439"/>
                </a:cubicBezTo>
                <a:cubicBezTo>
                  <a:pt x="4325" y="3514"/>
                  <a:pt x="4279" y="3706"/>
                  <a:pt x="4133" y="3706"/>
                </a:cubicBezTo>
                <a:cubicBezTo>
                  <a:pt x="3852" y="3706"/>
                  <a:pt x="3379" y="2760"/>
                  <a:pt x="2685" y="2760"/>
                </a:cubicBezTo>
                <a:cubicBezTo>
                  <a:pt x="2685" y="2760"/>
                  <a:pt x="2523" y="2377"/>
                  <a:pt x="2346" y="2318"/>
                </a:cubicBezTo>
                <a:cubicBezTo>
                  <a:pt x="2169" y="2258"/>
                  <a:pt x="2435" y="1758"/>
                  <a:pt x="2938" y="1758"/>
                </a:cubicBezTo>
                <a:cubicBezTo>
                  <a:pt x="2938" y="1758"/>
                  <a:pt x="3527" y="1372"/>
                  <a:pt x="3527" y="1195"/>
                </a:cubicBezTo>
                <a:cubicBezTo>
                  <a:pt x="3527" y="1018"/>
                  <a:pt x="3617" y="296"/>
                  <a:pt x="3454" y="148"/>
                </a:cubicBezTo>
                <a:cubicBezTo>
                  <a:pt x="3306" y="0"/>
                  <a:pt x="2729" y="75"/>
                  <a:pt x="1742" y="606"/>
                </a:cubicBezTo>
                <a:cubicBezTo>
                  <a:pt x="1785" y="664"/>
                  <a:pt x="1829" y="725"/>
                  <a:pt x="1858" y="769"/>
                </a:cubicBezTo>
                <a:cubicBezTo>
                  <a:pt x="1933" y="885"/>
                  <a:pt x="1873" y="885"/>
                  <a:pt x="1771" y="946"/>
                </a:cubicBezTo>
                <a:cubicBezTo>
                  <a:pt x="1652" y="1004"/>
                  <a:pt x="1608" y="1462"/>
                  <a:pt x="1815" y="1404"/>
                </a:cubicBezTo>
                <a:cubicBezTo>
                  <a:pt x="2035" y="1358"/>
                  <a:pt x="2169" y="1404"/>
                  <a:pt x="2198" y="1535"/>
                </a:cubicBezTo>
                <a:cubicBezTo>
                  <a:pt x="2212" y="1683"/>
                  <a:pt x="1844" y="1683"/>
                  <a:pt x="1844" y="1758"/>
                </a:cubicBezTo>
                <a:cubicBezTo>
                  <a:pt x="1844" y="1831"/>
                  <a:pt x="1977" y="1874"/>
                  <a:pt x="1890" y="1874"/>
                </a:cubicBezTo>
                <a:cubicBezTo>
                  <a:pt x="1800" y="1874"/>
                  <a:pt x="1800" y="2098"/>
                  <a:pt x="1742" y="2022"/>
                </a:cubicBezTo>
                <a:cubicBezTo>
                  <a:pt x="1667" y="1964"/>
                  <a:pt x="1327" y="1921"/>
                  <a:pt x="1327" y="2081"/>
                </a:cubicBezTo>
                <a:cubicBezTo>
                  <a:pt x="1327" y="2243"/>
                  <a:pt x="1446" y="2333"/>
                  <a:pt x="1519" y="2406"/>
                </a:cubicBezTo>
                <a:cubicBezTo>
                  <a:pt x="1608" y="2495"/>
                  <a:pt x="1504" y="2539"/>
                  <a:pt x="1475" y="2643"/>
                </a:cubicBezTo>
                <a:cubicBezTo>
                  <a:pt x="1460" y="2760"/>
                  <a:pt x="1756" y="2922"/>
                  <a:pt x="1713" y="3041"/>
                </a:cubicBezTo>
                <a:cubicBezTo>
                  <a:pt x="1667" y="3143"/>
                  <a:pt x="1373" y="3189"/>
                  <a:pt x="1298" y="3114"/>
                </a:cubicBezTo>
                <a:cubicBezTo>
                  <a:pt x="1225" y="3041"/>
                  <a:pt x="1225" y="2864"/>
                  <a:pt x="1165" y="2864"/>
                </a:cubicBezTo>
                <a:cubicBezTo>
                  <a:pt x="1106" y="2864"/>
                  <a:pt x="987" y="3114"/>
                  <a:pt x="987" y="3114"/>
                </a:cubicBezTo>
                <a:cubicBezTo>
                  <a:pt x="738" y="2983"/>
                  <a:pt x="973" y="2806"/>
                  <a:pt x="973" y="2731"/>
                </a:cubicBezTo>
                <a:cubicBezTo>
                  <a:pt x="973" y="2672"/>
                  <a:pt x="871" y="2568"/>
                  <a:pt x="871" y="2481"/>
                </a:cubicBezTo>
                <a:cubicBezTo>
                  <a:pt x="871" y="2377"/>
                  <a:pt x="752" y="2170"/>
                  <a:pt x="662" y="2066"/>
                </a:cubicBezTo>
                <a:cubicBezTo>
                  <a:pt x="575" y="1979"/>
                  <a:pt x="427" y="2052"/>
                  <a:pt x="354" y="2112"/>
                </a:cubicBezTo>
                <a:cubicBezTo>
                  <a:pt x="294" y="2170"/>
                  <a:pt x="427" y="2612"/>
                  <a:pt x="427" y="2672"/>
                </a:cubicBezTo>
                <a:cubicBezTo>
                  <a:pt x="427" y="2731"/>
                  <a:pt x="337" y="2835"/>
                  <a:pt x="369" y="2864"/>
                </a:cubicBezTo>
                <a:cubicBezTo>
                  <a:pt x="413" y="2908"/>
                  <a:pt x="471" y="2760"/>
                  <a:pt x="515" y="2702"/>
                </a:cubicBezTo>
                <a:cubicBezTo>
                  <a:pt x="575" y="2643"/>
                  <a:pt x="662" y="2835"/>
                  <a:pt x="590" y="2835"/>
                </a:cubicBezTo>
                <a:cubicBezTo>
                  <a:pt x="515" y="2849"/>
                  <a:pt x="590" y="2893"/>
                  <a:pt x="590" y="2966"/>
                </a:cubicBezTo>
                <a:cubicBezTo>
                  <a:pt x="590" y="3027"/>
                  <a:pt x="398" y="3174"/>
                  <a:pt x="265" y="3174"/>
                </a:cubicBezTo>
                <a:cubicBezTo>
                  <a:pt x="131" y="3174"/>
                  <a:pt x="177" y="2922"/>
                  <a:pt x="131" y="2879"/>
                </a:cubicBezTo>
                <a:cubicBezTo>
                  <a:pt x="88" y="2849"/>
                  <a:pt x="0" y="2997"/>
                  <a:pt x="0" y="3174"/>
                </a:cubicBezTo>
                <a:cubicBezTo>
                  <a:pt x="0" y="3352"/>
                  <a:pt x="160" y="3453"/>
                  <a:pt x="279" y="3514"/>
                </a:cubicBezTo>
                <a:cubicBezTo>
                  <a:pt x="398" y="3572"/>
                  <a:pt x="546" y="3616"/>
                  <a:pt x="546" y="3706"/>
                </a:cubicBezTo>
                <a:cubicBezTo>
                  <a:pt x="546" y="3778"/>
                  <a:pt x="633" y="3839"/>
                  <a:pt x="694" y="3897"/>
                </a:cubicBezTo>
                <a:cubicBezTo>
                  <a:pt x="738" y="3955"/>
                  <a:pt x="825" y="3883"/>
                  <a:pt x="886" y="3749"/>
                </a:cubicBezTo>
                <a:cubicBezTo>
                  <a:pt x="944" y="3616"/>
                  <a:pt x="1063" y="3645"/>
                  <a:pt x="1150" y="3645"/>
                </a:cubicBezTo>
                <a:cubicBezTo>
                  <a:pt x="1254" y="3645"/>
                  <a:pt x="1225" y="3854"/>
                  <a:pt x="1298" y="3926"/>
                </a:cubicBezTo>
                <a:cubicBezTo>
                  <a:pt x="1373" y="3999"/>
                  <a:pt x="1373" y="4237"/>
                  <a:pt x="1373" y="4237"/>
                </a:cubicBezTo>
                <a:cubicBezTo>
                  <a:pt x="1713" y="4031"/>
                  <a:pt x="1948" y="4547"/>
                  <a:pt x="2125" y="4547"/>
                </a:cubicBezTo>
                <a:cubicBezTo>
                  <a:pt x="2288" y="4547"/>
                  <a:pt x="2288" y="4635"/>
                  <a:pt x="2288" y="4753"/>
                </a:cubicBezTo>
                <a:cubicBezTo>
                  <a:pt x="2288" y="4782"/>
                  <a:pt x="2288" y="4826"/>
                  <a:pt x="2273" y="4887"/>
                </a:cubicBezTo>
                <a:cubicBezTo>
                  <a:pt x="2938" y="4916"/>
                  <a:pt x="3039" y="4678"/>
                  <a:pt x="3100" y="4620"/>
                </a:cubicBezTo>
                <a:cubicBezTo>
                  <a:pt x="3158" y="4562"/>
                  <a:pt x="3748" y="4649"/>
                  <a:pt x="3748" y="4649"/>
                </a:cubicBezTo>
                <a:cubicBezTo>
                  <a:pt x="4044" y="4855"/>
                  <a:pt x="4073" y="4649"/>
                  <a:pt x="4192" y="4649"/>
                </a:cubicBezTo>
                <a:cubicBezTo>
                  <a:pt x="4293" y="4649"/>
                  <a:pt x="4842" y="4724"/>
                  <a:pt x="5121" y="4695"/>
                </a:cubicBezTo>
                <a:cubicBezTo>
                  <a:pt x="5312" y="4664"/>
                  <a:pt x="5460" y="4605"/>
                  <a:pt x="5550" y="4562"/>
                </a:cubicBezTo>
                <a:cubicBezTo>
                  <a:pt x="5475" y="4385"/>
                  <a:pt x="5373" y="4103"/>
                  <a:pt x="5239" y="3985"/>
                </a:cubicBezTo>
                <a:cubicBezTo>
                  <a:pt x="5048" y="3778"/>
                  <a:pt x="4885" y="3706"/>
                  <a:pt x="4795" y="360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2" name="Freeform 42"/>
          <p:cNvSpPr>
            <a:spLocks noChangeArrowheads="1"/>
          </p:cNvSpPr>
          <p:nvPr/>
        </p:nvSpPr>
        <p:spPr bwMode="auto">
          <a:xfrm>
            <a:off x="3904202" y="5262374"/>
            <a:ext cx="1508027" cy="1098550"/>
          </a:xfrm>
          <a:custGeom>
            <a:avLst/>
            <a:gdLst>
              <a:gd name="T0" fmla="*/ 2702 w 4192"/>
              <a:gd name="T1" fmla="*/ 2171 h 3057"/>
              <a:gd name="T2" fmla="*/ 2702 w 4192"/>
              <a:gd name="T3" fmla="*/ 2171 h 3057"/>
              <a:gd name="T4" fmla="*/ 3204 w 4192"/>
              <a:gd name="T5" fmla="*/ 2673 h 3057"/>
              <a:gd name="T6" fmla="*/ 3927 w 4192"/>
              <a:gd name="T7" fmla="*/ 1860 h 3057"/>
              <a:gd name="T8" fmla="*/ 3381 w 4192"/>
              <a:gd name="T9" fmla="*/ 1166 h 3057"/>
              <a:gd name="T10" fmla="*/ 3898 w 4192"/>
              <a:gd name="T11" fmla="*/ 798 h 3057"/>
              <a:gd name="T12" fmla="*/ 4191 w 4192"/>
              <a:gd name="T13" fmla="*/ 635 h 3057"/>
              <a:gd name="T14" fmla="*/ 4177 w 4192"/>
              <a:gd name="T15" fmla="*/ 635 h 3057"/>
              <a:gd name="T16" fmla="*/ 3706 w 4192"/>
              <a:gd name="T17" fmla="*/ 325 h 3057"/>
              <a:gd name="T18" fmla="*/ 3646 w 4192"/>
              <a:gd name="T19" fmla="*/ 46 h 3057"/>
              <a:gd name="T20" fmla="*/ 3425 w 4192"/>
              <a:gd name="T21" fmla="*/ 75 h 3057"/>
              <a:gd name="T22" fmla="*/ 3204 w 4192"/>
              <a:gd name="T23" fmla="*/ 0 h 3057"/>
              <a:gd name="T24" fmla="*/ 2879 w 4192"/>
              <a:gd name="T25" fmla="*/ 191 h 3057"/>
              <a:gd name="T26" fmla="*/ 2316 w 4192"/>
              <a:gd name="T27" fmla="*/ 46 h 3057"/>
              <a:gd name="T28" fmla="*/ 1962 w 4192"/>
              <a:gd name="T29" fmla="*/ 296 h 3057"/>
              <a:gd name="T30" fmla="*/ 1683 w 4192"/>
              <a:gd name="T31" fmla="*/ 502 h 3057"/>
              <a:gd name="T32" fmla="*/ 1431 w 4192"/>
              <a:gd name="T33" fmla="*/ 592 h 3057"/>
              <a:gd name="T34" fmla="*/ 1300 w 4192"/>
              <a:gd name="T35" fmla="*/ 592 h 3057"/>
              <a:gd name="T36" fmla="*/ 737 w 4192"/>
              <a:gd name="T37" fmla="*/ 1077 h 3057"/>
              <a:gd name="T38" fmla="*/ 473 w 4192"/>
              <a:gd name="T39" fmla="*/ 1610 h 3057"/>
              <a:gd name="T40" fmla="*/ 442 w 4192"/>
              <a:gd name="T41" fmla="*/ 1831 h 3057"/>
              <a:gd name="T42" fmla="*/ 369 w 4192"/>
              <a:gd name="T43" fmla="*/ 2275 h 3057"/>
              <a:gd name="T44" fmla="*/ 44 w 4192"/>
              <a:gd name="T45" fmla="*/ 2745 h 3057"/>
              <a:gd name="T46" fmla="*/ 1092 w 4192"/>
              <a:gd name="T47" fmla="*/ 2804 h 3057"/>
              <a:gd name="T48" fmla="*/ 1402 w 4192"/>
              <a:gd name="T49" fmla="*/ 2774 h 3057"/>
              <a:gd name="T50" fmla="*/ 1492 w 4192"/>
              <a:gd name="T51" fmla="*/ 2391 h 3057"/>
              <a:gd name="T52" fmla="*/ 2702 w 4192"/>
              <a:gd name="T53" fmla="*/ 2171 h 3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92" h="3057">
                <a:moveTo>
                  <a:pt x="2702" y="2171"/>
                </a:moveTo>
                <a:lnTo>
                  <a:pt x="2702" y="2171"/>
                </a:lnTo>
                <a:cubicBezTo>
                  <a:pt x="2981" y="2171"/>
                  <a:pt x="2865" y="2673"/>
                  <a:pt x="3204" y="2673"/>
                </a:cubicBezTo>
                <a:cubicBezTo>
                  <a:pt x="3558" y="2673"/>
                  <a:pt x="4014" y="2141"/>
                  <a:pt x="3927" y="1860"/>
                </a:cubicBezTo>
                <a:cubicBezTo>
                  <a:pt x="3852" y="1593"/>
                  <a:pt x="3381" y="1300"/>
                  <a:pt x="3381" y="1166"/>
                </a:cubicBezTo>
                <a:cubicBezTo>
                  <a:pt x="3381" y="1094"/>
                  <a:pt x="3660" y="917"/>
                  <a:pt x="3898" y="798"/>
                </a:cubicBezTo>
                <a:cubicBezTo>
                  <a:pt x="4029" y="723"/>
                  <a:pt x="4162" y="694"/>
                  <a:pt x="4191" y="635"/>
                </a:cubicBezTo>
                <a:lnTo>
                  <a:pt x="4177" y="635"/>
                </a:lnTo>
                <a:cubicBezTo>
                  <a:pt x="4119" y="650"/>
                  <a:pt x="3706" y="400"/>
                  <a:pt x="3706" y="325"/>
                </a:cubicBezTo>
                <a:cubicBezTo>
                  <a:pt x="3706" y="252"/>
                  <a:pt x="3675" y="75"/>
                  <a:pt x="3646" y="46"/>
                </a:cubicBezTo>
                <a:cubicBezTo>
                  <a:pt x="3602" y="0"/>
                  <a:pt x="3529" y="75"/>
                  <a:pt x="3425" y="75"/>
                </a:cubicBezTo>
                <a:cubicBezTo>
                  <a:pt x="3306" y="75"/>
                  <a:pt x="3321" y="0"/>
                  <a:pt x="3204" y="0"/>
                </a:cubicBezTo>
                <a:cubicBezTo>
                  <a:pt x="3085" y="0"/>
                  <a:pt x="3010" y="191"/>
                  <a:pt x="2879" y="191"/>
                </a:cubicBezTo>
                <a:cubicBezTo>
                  <a:pt x="2746" y="191"/>
                  <a:pt x="2464" y="0"/>
                  <a:pt x="2316" y="46"/>
                </a:cubicBezTo>
                <a:cubicBezTo>
                  <a:pt x="2185" y="75"/>
                  <a:pt x="2023" y="238"/>
                  <a:pt x="1962" y="296"/>
                </a:cubicBezTo>
                <a:cubicBezTo>
                  <a:pt x="1904" y="339"/>
                  <a:pt x="1785" y="458"/>
                  <a:pt x="1683" y="502"/>
                </a:cubicBezTo>
                <a:cubicBezTo>
                  <a:pt x="1579" y="531"/>
                  <a:pt x="1431" y="592"/>
                  <a:pt x="1431" y="592"/>
                </a:cubicBezTo>
                <a:cubicBezTo>
                  <a:pt x="1431" y="592"/>
                  <a:pt x="1344" y="606"/>
                  <a:pt x="1300" y="592"/>
                </a:cubicBezTo>
                <a:cubicBezTo>
                  <a:pt x="1225" y="1033"/>
                  <a:pt x="885" y="1077"/>
                  <a:pt x="737" y="1077"/>
                </a:cubicBezTo>
                <a:cubicBezTo>
                  <a:pt x="575" y="1077"/>
                  <a:pt x="502" y="1402"/>
                  <a:pt x="473" y="1610"/>
                </a:cubicBezTo>
                <a:cubicBezTo>
                  <a:pt x="427" y="1802"/>
                  <a:pt x="517" y="1756"/>
                  <a:pt x="442" y="1831"/>
                </a:cubicBezTo>
                <a:cubicBezTo>
                  <a:pt x="383" y="1889"/>
                  <a:pt x="369" y="2275"/>
                  <a:pt x="369" y="2275"/>
                </a:cubicBezTo>
                <a:cubicBezTo>
                  <a:pt x="369" y="2275"/>
                  <a:pt x="0" y="2629"/>
                  <a:pt x="44" y="2745"/>
                </a:cubicBezTo>
                <a:cubicBezTo>
                  <a:pt x="235" y="3056"/>
                  <a:pt x="914" y="2864"/>
                  <a:pt x="1092" y="2804"/>
                </a:cubicBezTo>
                <a:cubicBezTo>
                  <a:pt x="1152" y="2789"/>
                  <a:pt x="1269" y="2774"/>
                  <a:pt x="1402" y="2774"/>
                </a:cubicBezTo>
                <a:cubicBezTo>
                  <a:pt x="1492" y="2391"/>
                  <a:pt x="1492" y="2391"/>
                  <a:pt x="1492" y="2391"/>
                </a:cubicBezTo>
                <a:cubicBezTo>
                  <a:pt x="1492" y="2391"/>
                  <a:pt x="2406" y="2171"/>
                  <a:pt x="2702" y="217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3" name="Freeform 43"/>
          <p:cNvSpPr>
            <a:spLocks noChangeArrowheads="1"/>
          </p:cNvSpPr>
          <p:nvPr/>
        </p:nvSpPr>
        <p:spPr bwMode="auto">
          <a:xfrm>
            <a:off x="4318513" y="5230624"/>
            <a:ext cx="2304900" cy="1879600"/>
          </a:xfrm>
          <a:custGeom>
            <a:avLst/>
            <a:gdLst>
              <a:gd name="T0" fmla="*/ 2952 w 6407"/>
              <a:gd name="T1" fmla="*/ 4043 h 5225"/>
              <a:gd name="T2" fmla="*/ 2952 w 6407"/>
              <a:gd name="T3" fmla="*/ 4043 h 5225"/>
              <a:gd name="T4" fmla="*/ 3216 w 6407"/>
              <a:gd name="T5" fmla="*/ 4234 h 5225"/>
              <a:gd name="T6" fmla="*/ 3469 w 6407"/>
              <a:gd name="T7" fmla="*/ 4722 h 5225"/>
              <a:gd name="T8" fmla="*/ 3617 w 6407"/>
              <a:gd name="T9" fmla="*/ 5105 h 5225"/>
              <a:gd name="T10" fmla="*/ 5225 w 6407"/>
              <a:gd name="T11" fmla="*/ 4870 h 5225"/>
              <a:gd name="T12" fmla="*/ 5387 w 6407"/>
              <a:gd name="T13" fmla="*/ 4324 h 5225"/>
              <a:gd name="T14" fmla="*/ 5918 w 6407"/>
              <a:gd name="T15" fmla="*/ 3970 h 5225"/>
              <a:gd name="T16" fmla="*/ 6139 w 6407"/>
              <a:gd name="T17" fmla="*/ 3468 h 5225"/>
              <a:gd name="T18" fmla="*/ 5608 w 6407"/>
              <a:gd name="T19" fmla="*/ 3085 h 5225"/>
              <a:gd name="T20" fmla="*/ 5489 w 6407"/>
              <a:gd name="T21" fmla="*/ 2745 h 5225"/>
              <a:gd name="T22" fmla="*/ 4412 w 6407"/>
              <a:gd name="T23" fmla="*/ 1549 h 5225"/>
              <a:gd name="T24" fmla="*/ 4575 w 6407"/>
              <a:gd name="T25" fmla="*/ 1076 h 5225"/>
              <a:gd name="T26" fmla="*/ 4650 w 6407"/>
              <a:gd name="T27" fmla="*/ 693 h 5225"/>
              <a:gd name="T28" fmla="*/ 4177 w 6407"/>
              <a:gd name="T29" fmla="*/ 722 h 5225"/>
              <a:gd name="T30" fmla="*/ 3971 w 6407"/>
              <a:gd name="T31" fmla="*/ 618 h 5225"/>
              <a:gd name="T32" fmla="*/ 4310 w 6407"/>
              <a:gd name="T33" fmla="*/ 383 h 5225"/>
              <a:gd name="T34" fmla="*/ 3483 w 6407"/>
              <a:gd name="T35" fmla="*/ 118 h 5225"/>
              <a:gd name="T36" fmla="*/ 3837 w 6407"/>
              <a:gd name="T37" fmla="*/ 618 h 5225"/>
              <a:gd name="T38" fmla="*/ 3704 w 6407"/>
              <a:gd name="T39" fmla="*/ 751 h 5225"/>
              <a:gd name="T40" fmla="*/ 3292 w 6407"/>
              <a:gd name="T41" fmla="*/ 708 h 5225"/>
              <a:gd name="T42" fmla="*/ 3039 w 6407"/>
              <a:gd name="T43" fmla="*/ 722 h 5225"/>
              <a:gd name="T44" fmla="*/ 2746 w 6407"/>
              <a:gd name="T45" fmla="*/ 885 h 5225"/>
              <a:gd name="T46" fmla="*/ 2229 w 6407"/>
              <a:gd name="T47" fmla="*/ 1253 h 5225"/>
              <a:gd name="T48" fmla="*/ 2775 w 6407"/>
              <a:gd name="T49" fmla="*/ 1947 h 5225"/>
              <a:gd name="T50" fmla="*/ 2052 w 6407"/>
              <a:gd name="T51" fmla="*/ 2760 h 5225"/>
              <a:gd name="T52" fmla="*/ 1550 w 6407"/>
              <a:gd name="T53" fmla="*/ 2258 h 5225"/>
              <a:gd name="T54" fmla="*/ 340 w 6407"/>
              <a:gd name="T55" fmla="*/ 2478 h 5225"/>
              <a:gd name="T56" fmla="*/ 250 w 6407"/>
              <a:gd name="T57" fmla="*/ 2861 h 5225"/>
              <a:gd name="T58" fmla="*/ 723 w 6407"/>
              <a:gd name="T59" fmla="*/ 2891 h 5225"/>
              <a:gd name="T60" fmla="*/ 987 w 6407"/>
              <a:gd name="T61" fmla="*/ 2861 h 5225"/>
              <a:gd name="T62" fmla="*/ 1121 w 6407"/>
              <a:gd name="T63" fmla="*/ 3039 h 5225"/>
              <a:gd name="T64" fmla="*/ 856 w 6407"/>
              <a:gd name="T65" fmla="*/ 3247 h 5225"/>
              <a:gd name="T66" fmla="*/ 502 w 6407"/>
              <a:gd name="T67" fmla="*/ 3482 h 5225"/>
              <a:gd name="T68" fmla="*/ 58 w 6407"/>
              <a:gd name="T69" fmla="*/ 3601 h 5225"/>
              <a:gd name="T70" fmla="*/ 177 w 6407"/>
              <a:gd name="T71" fmla="*/ 3761 h 5225"/>
              <a:gd name="T72" fmla="*/ 398 w 6407"/>
              <a:gd name="T73" fmla="*/ 3909 h 5225"/>
              <a:gd name="T74" fmla="*/ 517 w 6407"/>
              <a:gd name="T75" fmla="*/ 4176 h 5225"/>
              <a:gd name="T76" fmla="*/ 2229 w 6407"/>
              <a:gd name="T77" fmla="*/ 3718 h 5225"/>
              <a:gd name="T78" fmla="*/ 2273 w 6407"/>
              <a:gd name="T79" fmla="*/ 3793 h 5225"/>
              <a:gd name="T80" fmla="*/ 2952 w 6407"/>
              <a:gd name="T81" fmla="*/ 4043 h 5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07" h="5225">
                <a:moveTo>
                  <a:pt x="2952" y="4043"/>
                </a:moveTo>
                <a:lnTo>
                  <a:pt x="2952" y="4043"/>
                </a:lnTo>
                <a:cubicBezTo>
                  <a:pt x="3129" y="4043"/>
                  <a:pt x="3216" y="4234"/>
                  <a:pt x="3216" y="4234"/>
                </a:cubicBezTo>
                <a:cubicBezTo>
                  <a:pt x="3216" y="4545"/>
                  <a:pt x="3469" y="4722"/>
                  <a:pt x="3469" y="4722"/>
                </a:cubicBezTo>
                <a:cubicBezTo>
                  <a:pt x="3469" y="4989"/>
                  <a:pt x="3617" y="5105"/>
                  <a:pt x="3617" y="5105"/>
                </a:cubicBezTo>
                <a:cubicBezTo>
                  <a:pt x="4310" y="5224"/>
                  <a:pt x="4943" y="4913"/>
                  <a:pt x="5225" y="4870"/>
                </a:cubicBezTo>
                <a:cubicBezTo>
                  <a:pt x="5506" y="4826"/>
                  <a:pt x="5387" y="4324"/>
                  <a:pt x="5387" y="4324"/>
                </a:cubicBezTo>
                <a:cubicBezTo>
                  <a:pt x="5387" y="4324"/>
                  <a:pt x="5431" y="4278"/>
                  <a:pt x="5918" y="3970"/>
                </a:cubicBezTo>
                <a:cubicBezTo>
                  <a:pt x="6406" y="3674"/>
                  <a:pt x="6139" y="3468"/>
                  <a:pt x="6139" y="3468"/>
                </a:cubicBezTo>
                <a:cubicBezTo>
                  <a:pt x="5829" y="3407"/>
                  <a:pt x="5489" y="3276"/>
                  <a:pt x="5608" y="3085"/>
                </a:cubicBezTo>
                <a:cubicBezTo>
                  <a:pt x="5741" y="2891"/>
                  <a:pt x="5489" y="2745"/>
                  <a:pt x="5489" y="2745"/>
                </a:cubicBezTo>
                <a:cubicBezTo>
                  <a:pt x="4900" y="2699"/>
                  <a:pt x="4412" y="1666"/>
                  <a:pt x="4412" y="1549"/>
                </a:cubicBezTo>
                <a:cubicBezTo>
                  <a:pt x="4412" y="1445"/>
                  <a:pt x="4575" y="1195"/>
                  <a:pt x="4575" y="1076"/>
                </a:cubicBezTo>
                <a:cubicBezTo>
                  <a:pt x="4575" y="1018"/>
                  <a:pt x="4621" y="810"/>
                  <a:pt x="4650" y="693"/>
                </a:cubicBezTo>
                <a:cubicBezTo>
                  <a:pt x="4458" y="708"/>
                  <a:pt x="4264" y="722"/>
                  <a:pt x="4177" y="722"/>
                </a:cubicBezTo>
                <a:cubicBezTo>
                  <a:pt x="4000" y="722"/>
                  <a:pt x="3896" y="647"/>
                  <a:pt x="3971" y="618"/>
                </a:cubicBezTo>
                <a:cubicBezTo>
                  <a:pt x="4043" y="589"/>
                  <a:pt x="4310" y="456"/>
                  <a:pt x="4310" y="383"/>
                </a:cubicBezTo>
                <a:cubicBezTo>
                  <a:pt x="4310" y="295"/>
                  <a:pt x="3570" y="0"/>
                  <a:pt x="3483" y="118"/>
                </a:cubicBezTo>
                <a:cubicBezTo>
                  <a:pt x="3408" y="235"/>
                  <a:pt x="3733" y="516"/>
                  <a:pt x="3837" y="618"/>
                </a:cubicBezTo>
                <a:cubicBezTo>
                  <a:pt x="3837" y="618"/>
                  <a:pt x="3794" y="708"/>
                  <a:pt x="3704" y="751"/>
                </a:cubicBezTo>
                <a:cubicBezTo>
                  <a:pt x="3617" y="781"/>
                  <a:pt x="3393" y="781"/>
                  <a:pt x="3292" y="708"/>
                </a:cubicBezTo>
                <a:cubicBezTo>
                  <a:pt x="3187" y="647"/>
                  <a:pt x="3100" y="693"/>
                  <a:pt x="3039" y="722"/>
                </a:cubicBezTo>
                <a:cubicBezTo>
                  <a:pt x="3010" y="781"/>
                  <a:pt x="2877" y="810"/>
                  <a:pt x="2746" y="885"/>
                </a:cubicBezTo>
                <a:cubicBezTo>
                  <a:pt x="2508" y="1004"/>
                  <a:pt x="2229" y="1181"/>
                  <a:pt x="2229" y="1253"/>
                </a:cubicBezTo>
                <a:cubicBezTo>
                  <a:pt x="2229" y="1387"/>
                  <a:pt x="2700" y="1680"/>
                  <a:pt x="2775" y="1947"/>
                </a:cubicBezTo>
                <a:cubicBezTo>
                  <a:pt x="2862" y="2228"/>
                  <a:pt x="2406" y="2760"/>
                  <a:pt x="2052" y="2760"/>
                </a:cubicBezTo>
                <a:cubicBezTo>
                  <a:pt x="1713" y="2760"/>
                  <a:pt x="1829" y="2258"/>
                  <a:pt x="1550" y="2258"/>
                </a:cubicBezTo>
                <a:cubicBezTo>
                  <a:pt x="1254" y="2258"/>
                  <a:pt x="340" y="2478"/>
                  <a:pt x="340" y="2478"/>
                </a:cubicBezTo>
                <a:cubicBezTo>
                  <a:pt x="250" y="2861"/>
                  <a:pt x="250" y="2861"/>
                  <a:pt x="250" y="2861"/>
                </a:cubicBezTo>
                <a:cubicBezTo>
                  <a:pt x="442" y="2847"/>
                  <a:pt x="648" y="2861"/>
                  <a:pt x="723" y="2891"/>
                </a:cubicBezTo>
                <a:cubicBezTo>
                  <a:pt x="825" y="2937"/>
                  <a:pt x="871" y="2937"/>
                  <a:pt x="987" y="2861"/>
                </a:cubicBezTo>
                <a:cubicBezTo>
                  <a:pt x="1121" y="2789"/>
                  <a:pt x="1164" y="2891"/>
                  <a:pt x="1121" y="3039"/>
                </a:cubicBezTo>
                <a:cubicBezTo>
                  <a:pt x="1063" y="3172"/>
                  <a:pt x="885" y="3201"/>
                  <a:pt x="856" y="3247"/>
                </a:cubicBezTo>
                <a:cubicBezTo>
                  <a:pt x="810" y="3291"/>
                  <a:pt x="604" y="3439"/>
                  <a:pt x="502" y="3482"/>
                </a:cubicBezTo>
                <a:cubicBezTo>
                  <a:pt x="398" y="3526"/>
                  <a:pt x="134" y="3541"/>
                  <a:pt x="58" y="3601"/>
                </a:cubicBezTo>
                <a:cubicBezTo>
                  <a:pt x="0" y="3674"/>
                  <a:pt x="73" y="3747"/>
                  <a:pt x="177" y="3761"/>
                </a:cubicBezTo>
                <a:cubicBezTo>
                  <a:pt x="279" y="3793"/>
                  <a:pt x="531" y="3909"/>
                  <a:pt x="398" y="3909"/>
                </a:cubicBezTo>
                <a:cubicBezTo>
                  <a:pt x="311" y="3909"/>
                  <a:pt x="413" y="4043"/>
                  <a:pt x="517" y="4176"/>
                </a:cubicBezTo>
                <a:cubicBezTo>
                  <a:pt x="1504" y="3645"/>
                  <a:pt x="2081" y="3570"/>
                  <a:pt x="2229" y="3718"/>
                </a:cubicBezTo>
                <a:cubicBezTo>
                  <a:pt x="2258" y="3732"/>
                  <a:pt x="2273" y="3761"/>
                  <a:pt x="2273" y="3793"/>
                </a:cubicBezTo>
                <a:cubicBezTo>
                  <a:pt x="2537" y="3732"/>
                  <a:pt x="2789" y="4043"/>
                  <a:pt x="2952" y="4043"/>
                </a:cubicBezTo>
              </a:path>
            </a:pathLst>
          </a:custGeom>
          <a:solidFill>
            <a:schemeClr val="accent5"/>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44" name="Freeform 44"/>
          <p:cNvSpPr>
            <a:spLocks noChangeArrowheads="1"/>
          </p:cNvSpPr>
          <p:nvPr/>
        </p:nvSpPr>
        <p:spPr bwMode="auto">
          <a:xfrm>
            <a:off x="8006035" y="5108387"/>
            <a:ext cx="1863604" cy="906462"/>
          </a:xfrm>
          <a:custGeom>
            <a:avLst/>
            <a:gdLst>
              <a:gd name="T0" fmla="*/ 577 w 5182"/>
              <a:gd name="T1" fmla="*/ 2522 h 2523"/>
              <a:gd name="T2" fmla="*/ 577 w 5182"/>
              <a:gd name="T3" fmla="*/ 2522 h 2523"/>
              <a:gd name="T4" fmla="*/ 1492 w 5182"/>
              <a:gd name="T5" fmla="*/ 1991 h 2523"/>
              <a:gd name="T6" fmla="*/ 1860 w 5182"/>
              <a:gd name="T7" fmla="*/ 2168 h 2523"/>
              <a:gd name="T8" fmla="*/ 2348 w 5182"/>
              <a:gd name="T9" fmla="*/ 2493 h 2523"/>
              <a:gd name="T10" fmla="*/ 2981 w 5182"/>
              <a:gd name="T11" fmla="*/ 2214 h 2523"/>
              <a:gd name="T12" fmla="*/ 3706 w 5182"/>
              <a:gd name="T13" fmla="*/ 2243 h 2523"/>
              <a:gd name="T14" fmla="*/ 4591 w 5182"/>
              <a:gd name="T15" fmla="*/ 1489 h 2523"/>
              <a:gd name="T16" fmla="*/ 5108 w 5182"/>
              <a:gd name="T17" fmla="*/ 1254 h 2523"/>
              <a:gd name="T18" fmla="*/ 4237 w 5182"/>
              <a:gd name="T19" fmla="*/ 133 h 2523"/>
              <a:gd name="T20" fmla="*/ 4252 w 5182"/>
              <a:gd name="T21" fmla="*/ 177 h 2523"/>
              <a:gd name="T22" fmla="*/ 3544 w 5182"/>
              <a:gd name="T23" fmla="*/ 58 h 2523"/>
              <a:gd name="T24" fmla="*/ 3175 w 5182"/>
              <a:gd name="T25" fmla="*/ 44 h 2523"/>
              <a:gd name="T26" fmla="*/ 2481 w 5182"/>
              <a:gd name="T27" fmla="*/ 517 h 2523"/>
              <a:gd name="T28" fmla="*/ 1889 w 5182"/>
              <a:gd name="T29" fmla="*/ 1225 h 2523"/>
              <a:gd name="T30" fmla="*/ 1254 w 5182"/>
              <a:gd name="T31" fmla="*/ 1033 h 2523"/>
              <a:gd name="T32" fmla="*/ 783 w 5182"/>
              <a:gd name="T33" fmla="*/ 987 h 2523"/>
              <a:gd name="T34" fmla="*/ 723 w 5182"/>
              <a:gd name="T35" fmla="*/ 1048 h 2523"/>
              <a:gd name="T36" fmla="*/ 560 w 5182"/>
              <a:gd name="T37" fmla="*/ 1579 h 2523"/>
              <a:gd name="T38" fmla="*/ 267 w 5182"/>
              <a:gd name="T39" fmla="*/ 1504 h 2523"/>
              <a:gd name="T40" fmla="*/ 119 w 5182"/>
              <a:gd name="T41" fmla="*/ 1771 h 2523"/>
              <a:gd name="T42" fmla="*/ 238 w 5182"/>
              <a:gd name="T43" fmla="*/ 1991 h 2523"/>
              <a:gd name="T44" fmla="*/ 0 w 5182"/>
              <a:gd name="T45" fmla="*/ 2183 h 2523"/>
              <a:gd name="T46" fmla="*/ 577 w 5182"/>
              <a:gd name="T47" fmla="*/ 2522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82" h="2523">
                <a:moveTo>
                  <a:pt x="577" y="2522"/>
                </a:moveTo>
                <a:lnTo>
                  <a:pt x="577" y="2522"/>
                </a:lnTo>
                <a:cubicBezTo>
                  <a:pt x="990" y="2522"/>
                  <a:pt x="1492" y="1991"/>
                  <a:pt x="1492" y="1991"/>
                </a:cubicBezTo>
                <a:cubicBezTo>
                  <a:pt x="1492" y="1991"/>
                  <a:pt x="1756" y="2168"/>
                  <a:pt x="1860" y="2168"/>
                </a:cubicBezTo>
                <a:cubicBezTo>
                  <a:pt x="1962" y="2168"/>
                  <a:pt x="2185" y="2493"/>
                  <a:pt x="2348" y="2493"/>
                </a:cubicBezTo>
                <a:cubicBezTo>
                  <a:pt x="2510" y="2493"/>
                  <a:pt x="2760" y="2214"/>
                  <a:pt x="2981" y="2214"/>
                </a:cubicBezTo>
                <a:cubicBezTo>
                  <a:pt x="3190" y="2214"/>
                  <a:pt x="3277" y="2287"/>
                  <a:pt x="3706" y="2243"/>
                </a:cubicBezTo>
                <a:cubicBezTo>
                  <a:pt x="4118" y="2200"/>
                  <a:pt x="4591" y="1489"/>
                  <a:pt x="4591" y="1489"/>
                </a:cubicBezTo>
                <a:cubicBezTo>
                  <a:pt x="4591" y="1489"/>
                  <a:pt x="5018" y="1327"/>
                  <a:pt x="5108" y="1254"/>
                </a:cubicBezTo>
                <a:cubicBezTo>
                  <a:pt x="5181" y="1167"/>
                  <a:pt x="4870" y="383"/>
                  <a:pt x="4237" y="133"/>
                </a:cubicBezTo>
                <a:cubicBezTo>
                  <a:pt x="4252" y="163"/>
                  <a:pt x="4252" y="177"/>
                  <a:pt x="4252" y="177"/>
                </a:cubicBezTo>
                <a:cubicBezTo>
                  <a:pt x="4089" y="235"/>
                  <a:pt x="3689" y="148"/>
                  <a:pt x="3544" y="58"/>
                </a:cubicBezTo>
                <a:cubicBezTo>
                  <a:pt x="3439" y="0"/>
                  <a:pt x="3262" y="15"/>
                  <a:pt x="3175" y="44"/>
                </a:cubicBezTo>
                <a:cubicBezTo>
                  <a:pt x="3219" y="781"/>
                  <a:pt x="2481" y="325"/>
                  <a:pt x="2481" y="517"/>
                </a:cubicBezTo>
                <a:cubicBezTo>
                  <a:pt x="2481" y="723"/>
                  <a:pt x="2125" y="1225"/>
                  <a:pt x="1889" y="1225"/>
                </a:cubicBezTo>
                <a:cubicBezTo>
                  <a:pt x="1669" y="1225"/>
                  <a:pt x="1358" y="1033"/>
                  <a:pt x="1254" y="1033"/>
                </a:cubicBezTo>
                <a:cubicBezTo>
                  <a:pt x="1181" y="1033"/>
                  <a:pt x="900" y="1004"/>
                  <a:pt x="783" y="987"/>
                </a:cubicBezTo>
                <a:cubicBezTo>
                  <a:pt x="754" y="1033"/>
                  <a:pt x="723" y="1048"/>
                  <a:pt x="723" y="1048"/>
                </a:cubicBezTo>
                <a:cubicBezTo>
                  <a:pt x="723" y="1048"/>
                  <a:pt x="754" y="1504"/>
                  <a:pt x="560" y="1579"/>
                </a:cubicBezTo>
                <a:cubicBezTo>
                  <a:pt x="354" y="1666"/>
                  <a:pt x="192" y="1373"/>
                  <a:pt x="267" y="1504"/>
                </a:cubicBezTo>
                <a:cubicBezTo>
                  <a:pt x="325" y="1652"/>
                  <a:pt x="58" y="1712"/>
                  <a:pt x="119" y="1771"/>
                </a:cubicBezTo>
                <a:cubicBezTo>
                  <a:pt x="163" y="1829"/>
                  <a:pt x="238" y="1991"/>
                  <a:pt x="238" y="1991"/>
                </a:cubicBezTo>
                <a:cubicBezTo>
                  <a:pt x="0" y="2183"/>
                  <a:pt x="0" y="2183"/>
                  <a:pt x="0" y="2183"/>
                </a:cubicBezTo>
                <a:cubicBezTo>
                  <a:pt x="44" y="2302"/>
                  <a:pt x="206" y="2522"/>
                  <a:pt x="577" y="252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5" name="Freeform 45"/>
          <p:cNvSpPr>
            <a:spLocks noChangeArrowheads="1"/>
          </p:cNvSpPr>
          <p:nvPr/>
        </p:nvSpPr>
        <p:spPr bwMode="auto">
          <a:xfrm>
            <a:off x="9526761" y="4497199"/>
            <a:ext cx="822271" cy="785812"/>
          </a:xfrm>
          <a:custGeom>
            <a:avLst/>
            <a:gdLst>
              <a:gd name="T0" fmla="*/ 1741 w 2288"/>
              <a:gd name="T1" fmla="*/ 2125 h 2187"/>
              <a:gd name="T2" fmla="*/ 1741 w 2288"/>
              <a:gd name="T3" fmla="*/ 2125 h 2187"/>
              <a:gd name="T4" fmla="*/ 1593 w 2288"/>
              <a:gd name="T5" fmla="*/ 1713 h 2187"/>
              <a:gd name="T6" fmla="*/ 1962 w 2288"/>
              <a:gd name="T7" fmla="*/ 1550 h 2187"/>
              <a:gd name="T8" fmla="*/ 2006 w 2288"/>
              <a:gd name="T9" fmla="*/ 1329 h 2187"/>
              <a:gd name="T10" fmla="*/ 2287 w 2288"/>
              <a:gd name="T11" fmla="*/ 929 h 2187"/>
              <a:gd name="T12" fmla="*/ 1710 w 2288"/>
              <a:gd name="T13" fmla="*/ 340 h 2187"/>
              <a:gd name="T14" fmla="*/ 1533 w 2288"/>
              <a:gd name="T15" fmla="*/ 0 h 2187"/>
              <a:gd name="T16" fmla="*/ 737 w 2288"/>
              <a:gd name="T17" fmla="*/ 738 h 2187"/>
              <a:gd name="T18" fmla="*/ 487 w 2288"/>
              <a:gd name="T19" fmla="*/ 900 h 2187"/>
              <a:gd name="T20" fmla="*/ 502 w 2288"/>
              <a:gd name="T21" fmla="*/ 915 h 2187"/>
              <a:gd name="T22" fmla="*/ 14 w 2288"/>
              <a:gd name="T23" fmla="*/ 1831 h 2187"/>
              <a:gd name="T24" fmla="*/ 293 w 2288"/>
              <a:gd name="T25" fmla="*/ 1994 h 2187"/>
              <a:gd name="T26" fmla="*/ 824 w 2288"/>
              <a:gd name="T27" fmla="*/ 1919 h 2187"/>
              <a:gd name="T28" fmla="*/ 1741 w 2288"/>
              <a:gd name="T29" fmla="*/ 2125 h 2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88" h="2187">
                <a:moveTo>
                  <a:pt x="1741" y="2125"/>
                </a:moveTo>
                <a:lnTo>
                  <a:pt x="1741" y="2125"/>
                </a:lnTo>
                <a:cubicBezTo>
                  <a:pt x="1933" y="2052"/>
                  <a:pt x="1460" y="1846"/>
                  <a:pt x="1593" y="1713"/>
                </a:cubicBezTo>
                <a:cubicBezTo>
                  <a:pt x="1666" y="1640"/>
                  <a:pt x="1829" y="1579"/>
                  <a:pt x="1962" y="1550"/>
                </a:cubicBezTo>
                <a:cubicBezTo>
                  <a:pt x="2006" y="1329"/>
                  <a:pt x="2006" y="1329"/>
                  <a:pt x="2006" y="1329"/>
                </a:cubicBezTo>
                <a:cubicBezTo>
                  <a:pt x="2006" y="1048"/>
                  <a:pt x="2287" y="1063"/>
                  <a:pt x="2287" y="929"/>
                </a:cubicBezTo>
                <a:cubicBezTo>
                  <a:pt x="2287" y="798"/>
                  <a:pt x="1889" y="413"/>
                  <a:pt x="1710" y="340"/>
                </a:cubicBezTo>
                <a:cubicBezTo>
                  <a:pt x="1608" y="296"/>
                  <a:pt x="1550" y="119"/>
                  <a:pt x="1533" y="0"/>
                </a:cubicBezTo>
                <a:cubicBezTo>
                  <a:pt x="1431" y="90"/>
                  <a:pt x="795" y="679"/>
                  <a:pt x="737" y="738"/>
                </a:cubicBezTo>
                <a:cubicBezTo>
                  <a:pt x="693" y="798"/>
                  <a:pt x="560" y="856"/>
                  <a:pt x="487" y="900"/>
                </a:cubicBezTo>
                <a:cubicBezTo>
                  <a:pt x="502" y="915"/>
                  <a:pt x="502" y="915"/>
                  <a:pt x="502" y="915"/>
                </a:cubicBezTo>
                <a:cubicBezTo>
                  <a:pt x="0" y="1315"/>
                  <a:pt x="0" y="1713"/>
                  <a:pt x="14" y="1831"/>
                </a:cubicBezTo>
                <a:cubicBezTo>
                  <a:pt x="116" y="1875"/>
                  <a:pt x="206" y="1933"/>
                  <a:pt x="293" y="1994"/>
                </a:cubicBezTo>
                <a:cubicBezTo>
                  <a:pt x="427" y="1962"/>
                  <a:pt x="723" y="1919"/>
                  <a:pt x="824" y="1919"/>
                </a:cubicBezTo>
                <a:cubicBezTo>
                  <a:pt x="972" y="1919"/>
                  <a:pt x="1550" y="2186"/>
                  <a:pt x="1741" y="212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6" name="Freeform 46"/>
          <p:cNvSpPr>
            <a:spLocks noChangeArrowheads="1"/>
          </p:cNvSpPr>
          <p:nvPr/>
        </p:nvSpPr>
        <p:spPr bwMode="auto">
          <a:xfrm>
            <a:off x="9631529" y="5054412"/>
            <a:ext cx="1587397" cy="1184275"/>
          </a:xfrm>
          <a:custGeom>
            <a:avLst/>
            <a:gdLst>
              <a:gd name="T0" fmla="*/ 1123 w 4416"/>
              <a:gd name="T1" fmla="*/ 1669 h 3292"/>
              <a:gd name="T2" fmla="*/ 1123 w 4416"/>
              <a:gd name="T3" fmla="*/ 1669 h 3292"/>
              <a:gd name="T4" fmla="*/ 2098 w 4416"/>
              <a:gd name="T5" fmla="*/ 2818 h 3292"/>
              <a:gd name="T6" fmla="*/ 2629 w 4416"/>
              <a:gd name="T7" fmla="*/ 2627 h 3292"/>
              <a:gd name="T8" fmla="*/ 3100 w 4416"/>
              <a:gd name="T9" fmla="*/ 2995 h 3292"/>
              <a:gd name="T10" fmla="*/ 3942 w 4416"/>
              <a:gd name="T11" fmla="*/ 3291 h 3292"/>
              <a:gd name="T12" fmla="*/ 4267 w 4416"/>
              <a:gd name="T13" fmla="*/ 2612 h 3292"/>
              <a:gd name="T14" fmla="*/ 4194 w 4416"/>
              <a:gd name="T15" fmla="*/ 2435 h 3292"/>
              <a:gd name="T16" fmla="*/ 4281 w 4416"/>
              <a:gd name="T17" fmla="*/ 1225 h 3292"/>
              <a:gd name="T18" fmla="*/ 3692 w 4416"/>
              <a:gd name="T19" fmla="*/ 1181 h 3292"/>
              <a:gd name="T20" fmla="*/ 3646 w 4416"/>
              <a:gd name="T21" fmla="*/ 589 h 3292"/>
              <a:gd name="T22" fmla="*/ 2879 w 4416"/>
              <a:gd name="T23" fmla="*/ 737 h 3292"/>
              <a:gd name="T24" fmla="*/ 2525 w 4416"/>
              <a:gd name="T25" fmla="*/ 575 h 3292"/>
              <a:gd name="T26" fmla="*/ 2127 w 4416"/>
              <a:gd name="T27" fmla="*/ 354 h 3292"/>
              <a:gd name="T28" fmla="*/ 1919 w 4416"/>
              <a:gd name="T29" fmla="*/ 104 h 3292"/>
              <a:gd name="T30" fmla="*/ 1669 w 4416"/>
              <a:gd name="T31" fmla="*/ 29 h 3292"/>
              <a:gd name="T32" fmla="*/ 1669 w 4416"/>
              <a:gd name="T33" fmla="*/ 0 h 3292"/>
              <a:gd name="T34" fmla="*/ 1300 w 4416"/>
              <a:gd name="T35" fmla="*/ 163 h 3292"/>
              <a:gd name="T36" fmla="*/ 1448 w 4416"/>
              <a:gd name="T37" fmla="*/ 575 h 3292"/>
              <a:gd name="T38" fmla="*/ 531 w 4416"/>
              <a:gd name="T39" fmla="*/ 369 h 3292"/>
              <a:gd name="T40" fmla="*/ 0 w 4416"/>
              <a:gd name="T41" fmla="*/ 444 h 3292"/>
              <a:gd name="T42" fmla="*/ 592 w 4416"/>
              <a:gd name="T43" fmla="*/ 1402 h 3292"/>
              <a:gd name="T44" fmla="*/ 578 w 4416"/>
              <a:gd name="T45" fmla="*/ 1402 h 3292"/>
              <a:gd name="T46" fmla="*/ 1123 w 4416"/>
              <a:gd name="T47" fmla="*/ 1669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16" h="3292">
                <a:moveTo>
                  <a:pt x="1123" y="1669"/>
                </a:moveTo>
                <a:lnTo>
                  <a:pt x="1123" y="1669"/>
                </a:lnTo>
                <a:cubicBezTo>
                  <a:pt x="1181" y="1814"/>
                  <a:pt x="1875" y="2818"/>
                  <a:pt x="2098" y="2818"/>
                </a:cubicBezTo>
                <a:cubicBezTo>
                  <a:pt x="2334" y="2818"/>
                  <a:pt x="2438" y="2539"/>
                  <a:pt x="2629" y="2627"/>
                </a:cubicBezTo>
                <a:cubicBezTo>
                  <a:pt x="2821" y="2716"/>
                  <a:pt x="2894" y="2995"/>
                  <a:pt x="3100" y="2995"/>
                </a:cubicBezTo>
                <a:cubicBezTo>
                  <a:pt x="3321" y="2995"/>
                  <a:pt x="3750" y="3291"/>
                  <a:pt x="3942" y="3291"/>
                </a:cubicBezTo>
                <a:cubicBezTo>
                  <a:pt x="4119" y="3291"/>
                  <a:pt x="4415" y="2612"/>
                  <a:pt x="4267" y="2612"/>
                </a:cubicBezTo>
                <a:cubicBezTo>
                  <a:pt x="4119" y="2612"/>
                  <a:pt x="3985" y="2746"/>
                  <a:pt x="4194" y="2435"/>
                </a:cubicBezTo>
                <a:cubicBezTo>
                  <a:pt x="4371" y="2168"/>
                  <a:pt x="4165" y="1669"/>
                  <a:pt x="4281" y="1225"/>
                </a:cubicBezTo>
                <a:cubicBezTo>
                  <a:pt x="4002" y="1239"/>
                  <a:pt x="3735" y="1196"/>
                  <a:pt x="3692" y="1181"/>
                </a:cubicBezTo>
                <a:cubicBezTo>
                  <a:pt x="3588" y="1135"/>
                  <a:pt x="3735" y="679"/>
                  <a:pt x="3646" y="589"/>
                </a:cubicBezTo>
                <a:cubicBezTo>
                  <a:pt x="3558" y="488"/>
                  <a:pt x="3100" y="679"/>
                  <a:pt x="2879" y="737"/>
                </a:cubicBezTo>
                <a:cubicBezTo>
                  <a:pt x="2673" y="798"/>
                  <a:pt x="2525" y="575"/>
                  <a:pt x="2525" y="575"/>
                </a:cubicBezTo>
                <a:cubicBezTo>
                  <a:pt x="2482" y="398"/>
                  <a:pt x="2319" y="429"/>
                  <a:pt x="2127" y="354"/>
                </a:cubicBezTo>
                <a:cubicBezTo>
                  <a:pt x="1936" y="281"/>
                  <a:pt x="1919" y="192"/>
                  <a:pt x="1919" y="104"/>
                </a:cubicBezTo>
                <a:cubicBezTo>
                  <a:pt x="1919" y="15"/>
                  <a:pt x="1669" y="29"/>
                  <a:pt x="1669" y="29"/>
                </a:cubicBezTo>
                <a:cubicBezTo>
                  <a:pt x="1669" y="0"/>
                  <a:pt x="1669" y="0"/>
                  <a:pt x="1669" y="0"/>
                </a:cubicBezTo>
                <a:cubicBezTo>
                  <a:pt x="1536" y="29"/>
                  <a:pt x="1373" y="90"/>
                  <a:pt x="1300" y="163"/>
                </a:cubicBezTo>
                <a:cubicBezTo>
                  <a:pt x="1167" y="296"/>
                  <a:pt x="1640" y="502"/>
                  <a:pt x="1448" y="575"/>
                </a:cubicBezTo>
                <a:cubicBezTo>
                  <a:pt x="1257" y="636"/>
                  <a:pt x="679" y="369"/>
                  <a:pt x="531" y="369"/>
                </a:cubicBezTo>
                <a:cubicBezTo>
                  <a:pt x="430" y="369"/>
                  <a:pt x="134" y="412"/>
                  <a:pt x="0" y="444"/>
                </a:cubicBezTo>
                <a:cubicBezTo>
                  <a:pt x="444" y="752"/>
                  <a:pt x="665" y="1329"/>
                  <a:pt x="592" y="1402"/>
                </a:cubicBezTo>
                <a:lnTo>
                  <a:pt x="578" y="1402"/>
                </a:lnTo>
                <a:cubicBezTo>
                  <a:pt x="798" y="1475"/>
                  <a:pt x="1080" y="1579"/>
                  <a:pt x="1123" y="166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7" name="Freeform 47"/>
          <p:cNvSpPr>
            <a:spLocks noChangeArrowheads="1"/>
          </p:cNvSpPr>
          <p:nvPr/>
        </p:nvSpPr>
        <p:spPr bwMode="auto">
          <a:xfrm>
            <a:off x="11055424" y="4990912"/>
            <a:ext cx="1315952" cy="1687512"/>
          </a:xfrm>
          <a:custGeom>
            <a:avLst/>
            <a:gdLst>
              <a:gd name="T0" fmla="*/ 238 w 3661"/>
              <a:gd name="T1" fmla="*/ 4560 h 4694"/>
              <a:gd name="T2" fmla="*/ 238 w 3661"/>
              <a:gd name="T3" fmla="*/ 4560 h 4694"/>
              <a:gd name="T4" fmla="*/ 1271 w 3661"/>
              <a:gd name="T5" fmla="*/ 4397 h 4694"/>
              <a:gd name="T6" fmla="*/ 2792 w 3661"/>
              <a:gd name="T7" fmla="*/ 4354 h 4694"/>
              <a:gd name="T8" fmla="*/ 2775 w 3661"/>
              <a:gd name="T9" fmla="*/ 4118 h 4694"/>
              <a:gd name="T10" fmla="*/ 2792 w 3661"/>
              <a:gd name="T11" fmla="*/ 3735 h 4694"/>
              <a:gd name="T12" fmla="*/ 3219 w 3661"/>
              <a:gd name="T13" fmla="*/ 3645 h 4694"/>
              <a:gd name="T14" fmla="*/ 3292 w 3661"/>
              <a:gd name="T15" fmla="*/ 3320 h 4694"/>
              <a:gd name="T16" fmla="*/ 3660 w 3661"/>
              <a:gd name="T17" fmla="*/ 2864 h 4694"/>
              <a:gd name="T18" fmla="*/ 2702 w 3661"/>
              <a:gd name="T19" fmla="*/ 2110 h 4694"/>
              <a:gd name="T20" fmla="*/ 2865 w 3661"/>
              <a:gd name="T21" fmla="*/ 1033 h 4694"/>
              <a:gd name="T22" fmla="*/ 2673 w 3661"/>
              <a:gd name="T23" fmla="*/ 900 h 4694"/>
              <a:gd name="T24" fmla="*/ 2540 w 3661"/>
              <a:gd name="T25" fmla="*/ 148 h 4694"/>
              <a:gd name="T26" fmla="*/ 2319 w 3661"/>
              <a:gd name="T27" fmla="*/ 444 h 4694"/>
              <a:gd name="T28" fmla="*/ 1492 w 3661"/>
              <a:gd name="T29" fmla="*/ 44 h 4694"/>
              <a:gd name="T30" fmla="*/ 1004 w 3661"/>
              <a:gd name="T31" fmla="*/ 473 h 4694"/>
              <a:gd name="T32" fmla="*/ 813 w 3661"/>
              <a:gd name="T33" fmla="*/ 502 h 4694"/>
              <a:gd name="T34" fmla="*/ 946 w 3661"/>
              <a:gd name="T35" fmla="*/ 1138 h 4694"/>
              <a:gd name="T36" fmla="*/ 325 w 3661"/>
              <a:gd name="T37" fmla="*/ 1402 h 4694"/>
              <a:gd name="T38" fmla="*/ 238 w 3661"/>
              <a:gd name="T39" fmla="*/ 2612 h 4694"/>
              <a:gd name="T40" fmla="*/ 311 w 3661"/>
              <a:gd name="T41" fmla="*/ 2789 h 4694"/>
              <a:gd name="T42" fmla="*/ 61 w 3661"/>
              <a:gd name="T43" fmla="*/ 3439 h 4694"/>
              <a:gd name="T44" fmla="*/ 238 w 3661"/>
              <a:gd name="T45" fmla="*/ 3927 h 4694"/>
              <a:gd name="T46" fmla="*/ 238 w 3661"/>
              <a:gd name="T47" fmla="*/ 4560 h 4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61" h="4694">
                <a:moveTo>
                  <a:pt x="238" y="4560"/>
                </a:moveTo>
                <a:lnTo>
                  <a:pt x="238" y="4560"/>
                </a:lnTo>
                <a:cubicBezTo>
                  <a:pt x="459" y="4693"/>
                  <a:pt x="386" y="4397"/>
                  <a:pt x="1271" y="4397"/>
                </a:cubicBezTo>
                <a:cubicBezTo>
                  <a:pt x="2156" y="4397"/>
                  <a:pt x="2702" y="4458"/>
                  <a:pt x="2792" y="4354"/>
                </a:cubicBezTo>
                <a:cubicBezTo>
                  <a:pt x="2894" y="4266"/>
                  <a:pt x="2702" y="4191"/>
                  <a:pt x="2775" y="4118"/>
                </a:cubicBezTo>
                <a:cubicBezTo>
                  <a:pt x="2850" y="4029"/>
                  <a:pt x="2792" y="3912"/>
                  <a:pt x="2792" y="3735"/>
                </a:cubicBezTo>
                <a:cubicBezTo>
                  <a:pt x="2792" y="3573"/>
                  <a:pt x="3042" y="3808"/>
                  <a:pt x="3219" y="3645"/>
                </a:cubicBezTo>
                <a:cubicBezTo>
                  <a:pt x="3381" y="3483"/>
                  <a:pt x="3100" y="3526"/>
                  <a:pt x="3292" y="3320"/>
                </a:cubicBezTo>
                <a:cubicBezTo>
                  <a:pt x="3500" y="3129"/>
                  <a:pt x="3660" y="3114"/>
                  <a:pt x="3660" y="2864"/>
                </a:cubicBezTo>
                <a:cubicBezTo>
                  <a:pt x="3660" y="2612"/>
                  <a:pt x="2775" y="2331"/>
                  <a:pt x="2702" y="2110"/>
                </a:cubicBezTo>
                <a:cubicBezTo>
                  <a:pt x="2629" y="1860"/>
                  <a:pt x="2792" y="1283"/>
                  <a:pt x="2865" y="1033"/>
                </a:cubicBezTo>
                <a:cubicBezTo>
                  <a:pt x="2775" y="990"/>
                  <a:pt x="2702" y="929"/>
                  <a:pt x="2673" y="900"/>
                </a:cubicBezTo>
                <a:cubicBezTo>
                  <a:pt x="2583" y="813"/>
                  <a:pt x="2554" y="354"/>
                  <a:pt x="2540" y="148"/>
                </a:cubicBezTo>
                <a:cubicBezTo>
                  <a:pt x="2406" y="281"/>
                  <a:pt x="2319" y="444"/>
                  <a:pt x="2319" y="444"/>
                </a:cubicBezTo>
                <a:cubicBezTo>
                  <a:pt x="2096" y="444"/>
                  <a:pt x="1684" y="177"/>
                  <a:pt x="1492" y="44"/>
                </a:cubicBezTo>
                <a:cubicBezTo>
                  <a:pt x="1094" y="0"/>
                  <a:pt x="1048" y="427"/>
                  <a:pt x="1004" y="473"/>
                </a:cubicBezTo>
                <a:cubicBezTo>
                  <a:pt x="961" y="517"/>
                  <a:pt x="813" y="502"/>
                  <a:pt x="813" y="502"/>
                </a:cubicBezTo>
                <a:cubicBezTo>
                  <a:pt x="708" y="679"/>
                  <a:pt x="946" y="1138"/>
                  <a:pt x="946" y="1138"/>
                </a:cubicBezTo>
                <a:cubicBezTo>
                  <a:pt x="856" y="1312"/>
                  <a:pt x="577" y="1387"/>
                  <a:pt x="325" y="1402"/>
                </a:cubicBezTo>
                <a:cubicBezTo>
                  <a:pt x="209" y="1846"/>
                  <a:pt x="415" y="2345"/>
                  <a:pt x="238" y="2612"/>
                </a:cubicBezTo>
                <a:cubicBezTo>
                  <a:pt x="29" y="2923"/>
                  <a:pt x="163" y="2789"/>
                  <a:pt x="311" y="2789"/>
                </a:cubicBezTo>
                <a:cubicBezTo>
                  <a:pt x="444" y="2789"/>
                  <a:pt x="238" y="3306"/>
                  <a:pt x="61" y="3439"/>
                </a:cubicBezTo>
                <a:cubicBezTo>
                  <a:pt x="134" y="3573"/>
                  <a:pt x="238" y="3793"/>
                  <a:pt x="238" y="3927"/>
                </a:cubicBezTo>
                <a:cubicBezTo>
                  <a:pt x="238" y="4133"/>
                  <a:pt x="0" y="4426"/>
                  <a:pt x="238" y="456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8" name="Freeform 48"/>
          <p:cNvSpPr>
            <a:spLocks noChangeArrowheads="1"/>
          </p:cNvSpPr>
          <p:nvPr/>
        </p:nvSpPr>
        <p:spPr bwMode="auto">
          <a:xfrm>
            <a:off x="12001513" y="5362387"/>
            <a:ext cx="1338175" cy="1003300"/>
          </a:xfrm>
          <a:custGeom>
            <a:avLst/>
            <a:gdLst>
              <a:gd name="T0" fmla="*/ 900 w 3720"/>
              <a:gd name="T1" fmla="*/ 2789 h 2790"/>
              <a:gd name="T2" fmla="*/ 900 w 3720"/>
              <a:gd name="T3" fmla="*/ 2789 h 2790"/>
              <a:gd name="T4" fmla="*/ 1356 w 3720"/>
              <a:gd name="T5" fmla="*/ 2392 h 2790"/>
              <a:gd name="T6" fmla="*/ 2229 w 3720"/>
              <a:gd name="T7" fmla="*/ 1890 h 2790"/>
              <a:gd name="T8" fmla="*/ 3098 w 3720"/>
              <a:gd name="T9" fmla="*/ 2081 h 2790"/>
              <a:gd name="T10" fmla="*/ 3188 w 3720"/>
              <a:gd name="T11" fmla="*/ 1713 h 2790"/>
              <a:gd name="T12" fmla="*/ 3600 w 3720"/>
              <a:gd name="T13" fmla="*/ 1727 h 2790"/>
              <a:gd name="T14" fmla="*/ 3423 w 3720"/>
              <a:gd name="T15" fmla="*/ 1283 h 2790"/>
              <a:gd name="T16" fmla="*/ 3571 w 3720"/>
              <a:gd name="T17" fmla="*/ 723 h 2790"/>
              <a:gd name="T18" fmla="*/ 3527 w 3720"/>
              <a:gd name="T19" fmla="*/ 738 h 2790"/>
              <a:gd name="T20" fmla="*/ 3173 w 3720"/>
              <a:gd name="T21" fmla="*/ 383 h 2790"/>
              <a:gd name="T22" fmla="*/ 2671 w 3720"/>
              <a:gd name="T23" fmla="*/ 827 h 2790"/>
              <a:gd name="T24" fmla="*/ 1652 w 3720"/>
              <a:gd name="T25" fmla="*/ 604 h 2790"/>
              <a:gd name="T26" fmla="*/ 1342 w 3720"/>
              <a:gd name="T27" fmla="*/ 250 h 2790"/>
              <a:gd name="T28" fmla="*/ 944 w 3720"/>
              <a:gd name="T29" fmla="*/ 265 h 2790"/>
              <a:gd name="T30" fmla="*/ 236 w 3720"/>
              <a:gd name="T31" fmla="*/ 0 h 2790"/>
              <a:gd name="T32" fmla="*/ 73 w 3720"/>
              <a:gd name="T33" fmla="*/ 1077 h 2790"/>
              <a:gd name="T34" fmla="*/ 1031 w 3720"/>
              <a:gd name="T35" fmla="*/ 1831 h 2790"/>
              <a:gd name="T36" fmla="*/ 663 w 3720"/>
              <a:gd name="T37" fmla="*/ 2287 h 2790"/>
              <a:gd name="T38" fmla="*/ 619 w 3720"/>
              <a:gd name="T39" fmla="*/ 2569 h 2790"/>
              <a:gd name="T40" fmla="*/ 900 w 3720"/>
              <a:gd name="T41" fmla="*/ 2789 h 2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20" h="2790">
                <a:moveTo>
                  <a:pt x="900" y="2789"/>
                </a:moveTo>
                <a:lnTo>
                  <a:pt x="900" y="2789"/>
                </a:lnTo>
                <a:cubicBezTo>
                  <a:pt x="988" y="2789"/>
                  <a:pt x="1017" y="2508"/>
                  <a:pt x="1356" y="2392"/>
                </a:cubicBezTo>
                <a:cubicBezTo>
                  <a:pt x="1681" y="2273"/>
                  <a:pt x="2052" y="1890"/>
                  <a:pt x="2229" y="1890"/>
                </a:cubicBezTo>
                <a:cubicBezTo>
                  <a:pt x="2407" y="1890"/>
                  <a:pt x="2700" y="2302"/>
                  <a:pt x="3098" y="2081"/>
                </a:cubicBezTo>
                <a:cubicBezTo>
                  <a:pt x="3098" y="2081"/>
                  <a:pt x="3098" y="1904"/>
                  <a:pt x="3188" y="1713"/>
                </a:cubicBezTo>
                <a:cubicBezTo>
                  <a:pt x="3275" y="1506"/>
                  <a:pt x="3483" y="1860"/>
                  <a:pt x="3600" y="1727"/>
                </a:cubicBezTo>
                <a:cubicBezTo>
                  <a:pt x="3719" y="1608"/>
                  <a:pt x="3306" y="1535"/>
                  <a:pt x="3423" y="1283"/>
                </a:cubicBezTo>
                <a:cubicBezTo>
                  <a:pt x="3513" y="1077"/>
                  <a:pt x="3646" y="929"/>
                  <a:pt x="3571" y="723"/>
                </a:cubicBezTo>
                <a:cubicBezTo>
                  <a:pt x="3556" y="738"/>
                  <a:pt x="3542" y="738"/>
                  <a:pt x="3527" y="738"/>
                </a:cubicBezTo>
                <a:cubicBezTo>
                  <a:pt x="3379" y="738"/>
                  <a:pt x="3365" y="383"/>
                  <a:pt x="3173" y="383"/>
                </a:cubicBezTo>
                <a:cubicBezTo>
                  <a:pt x="2981" y="383"/>
                  <a:pt x="2775" y="929"/>
                  <a:pt x="2671" y="827"/>
                </a:cubicBezTo>
                <a:cubicBezTo>
                  <a:pt x="2567" y="738"/>
                  <a:pt x="1742" y="636"/>
                  <a:pt x="1652" y="604"/>
                </a:cubicBezTo>
                <a:cubicBezTo>
                  <a:pt x="1565" y="575"/>
                  <a:pt x="1402" y="311"/>
                  <a:pt x="1342" y="250"/>
                </a:cubicBezTo>
                <a:cubicBezTo>
                  <a:pt x="1284" y="206"/>
                  <a:pt x="1121" y="265"/>
                  <a:pt x="944" y="265"/>
                </a:cubicBezTo>
                <a:cubicBezTo>
                  <a:pt x="811" y="265"/>
                  <a:pt x="471" y="119"/>
                  <a:pt x="236" y="0"/>
                </a:cubicBezTo>
                <a:cubicBezTo>
                  <a:pt x="163" y="250"/>
                  <a:pt x="0" y="827"/>
                  <a:pt x="73" y="1077"/>
                </a:cubicBezTo>
                <a:cubicBezTo>
                  <a:pt x="146" y="1298"/>
                  <a:pt x="1031" y="1579"/>
                  <a:pt x="1031" y="1831"/>
                </a:cubicBezTo>
                <a:cubicBezTo>
                  <a:pt x="1031" y="2081"/>
                  <a:pt x="871" y="2096"/>
                  <a:pt x="663" y="2287"/>
                </a:cubicBezTo>
                <a:cubicBezTo>
                  <a:pt x="486" y="2464"/>
                  <a:pt x="692" y="2450"/>
                  <a:pt x="619" y="2569"/>
                </a:cubicBezTo>
                <a:cubicBezTo>
                  <a:pt x="709" y="2656"/>
                  <a:pt x="840" y="2789"/>
                  <a:pt x="900" y="278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9" name="Freeform 49"/>
          <p:cNvSpPr>
            <a:spLocks noChangeArrowheads="1"/>
          </p:cNvSpPr>
          <p:nvPr/>
        </p:nvSpPr>
        <p:spPr bwMode="auto">
          <a:xfrm>
            <a:off x="12341215" y="5563999"/>
            <a:ext cx="1938211" cy="1177925"/>
          </a:xfrm>
          <a:custGeom>
            <a:avLst/>
            <a:gdLst>
              <a:gd name="T0" fmla="*/ 589 w 5388"/>
              <a:gd name="T1" fmla="*/ 2717 h 3278"/>
              <a:gd name="T2" fmla="*/ 589 w 5388"/>
              <a:gd name="T3" fmla="*/ 2717 h 3278"/>
              <a:gd name="T4" fmla="*/ 1315 w 5388"/>
              <a:gd name="T5" fmla="*/ 2790 h 3278"/>
              <a:gd name="T6" fmla="*/ 1669 w 5388"/>
              <a:gd name="T7" fmla="*/ 3277 h 3278"/>
              <a:gd name="T8" fmla="*/ 2908 w 5388"/>
              <a:gd name="T9" fmla="*/ 3025 h 3278"/>
              <a:gd name="T10" fmla="*/ 3529 w 5388"/>
              <a:gd name="T11" fmla="*/ 2363 h 3278"/>
              <a:gd name="T12" fmla="*/ 4591 w 5388"/>
              <a:gd name="T13" fmla="*/ 2171 h 3278"/>
              <a:gd name="T14" fmla="*/ 5314 w 5388"/>
              <a:gd name="T15" fmla="*/ 1698 h 3278"/>
              <a:gd name="T16" fmla="*/ 4946 w 5388"/>
              <a:gd name="T17" fmla="*/ 1344 h 3278"/>
              <a:gd name="T18" fmla="*/ 3706 w 5388"/>
              <a:gd name="T19" fmla="*/ 575 h 3278"/>
              <a:gd name="T20" fmla="*/ 3291 w 5388"/>
              <a:gd name="T21" fmla="*/ 105 h 3278"/>
              <a:gd name="T22" fmla="*/ 3291 w 5388"/>
              <a:gd name="T23" fmla="*/ 90 h 3278"/>
              <a:gd name="T24" fmla="*/ 2627 w 5388"/>
              <a:gd name="T25" fmla="*/ 163 h 3278"/>
              <a:gd name="T26" fmla="*/ 2479 w 5388"/>
              <a:gd name="T27" fmla="*/ 723 h 3278"/>
              <a:gd name="T28" fmla="*/ 2656 w 5388"/>
              <a:gd name="T29" fmla="*/ 1167 h 3278"/>
              <a:gd name="T30" fmla="*/ 2244 w 5388"/>
              <a:gd name="T31" fmla="*/ 1153 h 3278"/>
              <a:gd name="T32" fmla="*/ 2154 w 5388"/>
              <a:gd name="T33" fmla="*/ 1521 h 3278"/>
              <a:gd name="T34" fmla="*/ 1285 w 5388"/>
              <a:gd name="T35" fmla="*/ 1330 h 3278"/>
              <a:gd name="T36" fmla="*/ 412 w 5388"/>
              <a:gd name="T37" fmla="*/ 1832 h 3278"/>
              <a:gd name="T38" fmla="*/ 0 w 5388"/>
              <a:gd name="T39" fmla="*/ 2200 h 3278"/>
              <a:gd name="T40" fmla="*/ 589 w 5388"/>
              <a:gd name="T41" fmla="*/ 2717 h 3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88" h="3278">
                <a:moveTo>
                  <a:pt x="589" y="2717"/>
                </a:moveTo>
                <a:lnTo>
                  <a:pt x="589" y="2717"/>
                </a:lnTo>
                <a:cubicBezTo>
                  <a:pt x="975" y="2717"/>
                  <a:pt x="1239" y="2496"/>
                  <a:pt x="1315" y="2790"/>
                </a:cubicBezTo>
                <a:cubicBezTo>
                  <a:pt x="1373" y="3100"/>
                  <a:pt x="1268" y="3277"/>
                  <a:pt x="1669" y="3277"/>
                </a:cubicBezTo>
                <a:cubicBezTo>
                  <a:pt x="2052" y="3277"/>
                  <a:pt x="2833" y="3233"/>
                  <a:pt x="2908" y="3025"/>
                </a:cubicBezTo>
                <a:cubicBezTo>
                  <a:pt x="2981" y="2819"/>
                  <a:pt x="2981" y="2363"/>
                  <a:pt x="3529" y="2363"/>
                </a:cubicBezTo>
                <a:cubicBezTo>
                  <a:pt x="4060" y="2363"/>
                  <a:pt x="4266" y="2496"/>
                  <a:pt x="4591" y="2171"/>
                </a:cubicBezTo>
                <a:cubicBezTo>
                  <a:pt x="4885" y="1875"/>
                  <a:pt x="5387" y="2273"/>
                  <a:pt x="5314" y="1698"/>
                </a:cubicBezTo>
                <a:cubicBezTo>
                  <a:pt x="5166" y="1565"/>
                  <a:pt x="5018" y="1417"/>
                  <a:pt x="4946" y="1344"/>
                </a:cubicBezTo>
                <a:cubicBezTo>
                  <a:pt x="4768" y="1167"/>
                  <a:pt x="4177" y="752"/>
                  <a:pt x="3706" y="575"/>
                </a:cubicBezTo>
                <a:cubicBezTo>
                  <a:pt x="3396" y="459"/>
                  <a:pt x="3306" y="236"/>
                  <a:pt x="3291" y="105"/>
                </a:cubicBezTo>
                <a:cubicBezTo>
                  <a:pt x="3291" y="90"/>
                  <a:pt x="3291" y="90"/>
                  <a:pt x="3291" y="90"/>
                </a:cubicBezTo>
                <a:cubicBezTo>
                  <a:pt x="3204" y="0"/>
                  <a:pt x="2804" y="148"/>
                  <a:pt x="2627" y="163"/>
                </a:cubicBezTo>
                <a:cubicBezTo>
                  <a:pt x="2702" y="369"/>
                  <a:pt x="2569" y="517"/>
                  <a:pt x="2479" y="723"/>
                </a:cubicBezTo>
                <a:cubicBezTo>
                  <a:pt x="2362" y="975"/>
                  <a:pt x="2775" y="1048"/>
                  <a:pt x="2656" y="1167"/>
                </a:cubicBezTo>
                <a:cubicBezTo>
                  <a:pt x="2539" y="1300"/>
                  <a:pt x="2331" y="946"/>
                  <a:pt x="2244" y="1153"/>
                </a:cubicBezTo>
                <a:cubicBezTo>
                  <a:pt x="2154" y="1344"/>
                  <a:pt x="2154" y="1521"/>
                  <a:pt x="2154" y="1521"/>
                </a:cubicBezTo>
                <a:cubicBezTo>
                  <a:pt x="1756" y="1742"/>
                  <a:pt x="1463" y="1330"/>
                  <a:pt x="1285" y="1330"/>
                </a:cubicBezTo>
                <a:cubicBezTo>
                  <a:pt x="1108" y="1330"/>
                  <a:pt x="737" y="1713"/>
                  <a:pt x="412" y="1832"/>
                </a:cubicBezTo>
                <a:cubicBezTo>
                  <a:pt x="133" y="1933"/>
                  <a:pt x="73" y="2142"/>
                  <a:pt x="0" y="2200"/>
                </a:cubicBezTo>
                <a:cubicBezTo>
                  <a:pt x="104" y="2392"/>
                  <a:pt x="325" y="2717"/>
                  <a:pt x="589" y="271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0" name="Freeform 50"/>
          <p:cNvSpPr>
            <a:spLocks noChangeArrowheads="1"/>
          </p:cNvSpPr>
          <p:nvPr/>
        </p:nvSpPr>
        <p:spPr bwMode="auto">
          <a:xfrm>
            <a:off x="12644408" y="6059299"/>
            <a:ext cx="2623967" cy="2416175"/>
          </a:xfrm>
          <a:custGeom>
            <a:avLst/>
            <a:gdLst>
              <a:gd name="T0" fmla="*/ 693 w 7292"/>
              <a:gd name="T1" fmla="*/ 2200 h 6717"/>
              <a:gd name="T2" fmla="*/ 693 w 7292"/>
              <a:gd name="T3" fmla="*/ 2200 h 6717"/>
              <a:gd name="T4" fmla="*/ 0 w 7292"/>
              <a:gd name="T5" fmla="*/ 3721 h 6717"/>
              <a:gd name="T6" fmla="*/ 975 w 7292"/>
              <a:gd name="T7" fmla="*/ 4516 h 6717"/>
              <a:gd name="T8" fmla="*/ 2153 w 7292"/>
              <a:gd name="T9" fmla="*/ 4752 h 6717"/>
              <a:gd name="T10" fmla="*/ 2139 w 7292"/>
              <a:gd name="T11" fmla="*/ 5726 h 6717"/>
              <a:gd name="T12" fmla="*/ 1889 w 7292"/>
              <a:gd name="T13" fmla="*/ 6478 h 6717"/>
              <a:gd name="T14" fmla="*/ 2612 w 7292"/>
              <a:gd name="T15" fmla="*/ 6376 h 6717"/>
              <a:gd name="T16" fmla="*/ 3703 w 7292"/>
              <a:gd name="T17" fmla="*/ 6435 h 6717"/>
              <a:gd name="T18" fmla="*/ 4089 w 7292"/>
              <a:gd name="T19" fmla="*/ 5874 h 6717"/>
              <a:gd name="T20" fmla="*/ 4266 w 7292"/>
              <a:gd name="T21" fmla="*/ 5448 h 6717"/>
              <a:gd name="T22" fmla="*/ 6022 w 7292"/>
              <a:gd name="T23" fmla="*/ 4650 h 6717"/>
              <a:gd name="T24" fmla="*/ 6597 w 7292"/>
              <a:gd name="T25" fmla="*/ 3544 h 6717"/>
              <a:gd name="T26" fmla="*/ 6347 w 7292"/>
              <a:gd name="T27" fmla="*/ 3396 h 6717"/>
              <a:gd name="T28" fmla="*/ 6303 w 7292"/>
              <a:gd name="T29" fmla="*/ 2760 h 6717"/>
              <a:gd name="T30" fmla="*/ 6716 w 7292"/>
              <a:gd name="T31" fmla="*/ 2244 h 6717"/>
              <a:gd name="T32" fmla="*/ 6449 w 7292"/>
              <a:gd name="T33" fmla="*/ 2038 h 6717"/>
              <a:gd name="T34" fmla="*/ 7291 w 7292"/>
              <a:gd name="T35" fmla="*/ 1713 h 6717"/>
              <a:gd name="T36" fmla="*/ 6922 w 7292"/>
              <a:gd name="T37" fmla="*/ 1506 h 6717"/>
              <a:gd name="T38" fmla="*/ 6495 w 7292"/>
              <a:gd name="T39" fmla="*/ 1344 h 6717"/>
              <a:gd name="T40" fmla="*/ 6124 w 7292"/>
              <a:gd name="T41" fmla="*/ 1092 h 6717"/>
              <a:gd name="T42" fmla="*/ 5755 w 7292"/>
              <a:gd name="T43" fmla="*/ 29 h 6717"/>
              <a:gd name="T44" fmla="*/ 5476 w 7292"/>
              <a:gd name="T45" fmla="*/ 148 h 6717"/>
              <a:gd name="T46" fmla="*/ 5062 w 7292"/>
              <a:gd name="T47" fmla="*/ 694 h 6717"/>
              <a:gd name="T48" fmla="*/ 4472 w 7292"/>
              <a:gd name="T49" fmla="*/ 325 h 6717"/>
              <a:gd name="T50" fmla="*/ 3749 w 7292"/>
              <a:gd name="T51" fmla="*/ 798 h 6717"/>
              <a:gd name="T52" fmla="*/ 2687 w 7292"/>
              <a:gd name="T53" fmla="*/ 990 h 6717"/>
              <a:gd name="T54" fmla="*/ 2066 w 7292"/>
              <a:gd name="T55" fmla="*/ 1652 h 6717"/>
              <a:gd name="T56" fmla="*/ 827 w 7292"/>
              <a:gd name="T57" fmla="*/ 1904 h 6717"/>
              <a:gd name="T58" fmla="*/ 589 w 7292"/>
              <a:gd name="T59" fmla="*/ 1860 h 6717"/>
              <a:gd name="T60" fmla="*/ 693 w 7292"/>
              <a:gd name="T61" fmla="*/ 2200 h 6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92" h="6717">
                <a:moveTo>
                  <a:pt x="693" y="2200"/>
                </a:moveTo>
                <a:lnTo>
                  <a:pt x="693" y="2200"/>
                </a:lnTo>
                <a:cubicBezTo>
                  <a:pt x="870" y="2510"/>
                  <a:pt x="798" y="3410"/>
                  <a:pt x="0" y="3721"/>
                </a:cubicBezTo>
                <a:cubicBezTo>
                  <a:pt x="0" y="3721"/>
                  <a:pt x="266" y="4412"/>
                  <a:pt x="975" y="4516"/>
                </a:cubicBezTo>
                <a:cubicBezTo>
                  <a:pt x="1668" y="4621"/>
                  <a:pt x="1474" y="4752"/>
                  <a:pt x="2153" y="4752"/>
                </a:cubicBezTo>
                <a:cubicBezTo>
                  <a:pt x="2833" y="4752"/>
                  <a:pt x="2377" y="5491"/>
                  <a:pt x="2139" y="5726"/>
                </a:cubicBezTo>
                <a:cubicBezTo>
                  <a:pt x="1904" y="5964"/>
                  <a:pt x="1889" y="6478"/>
                  <a:pt x="1889" y="6478"/>
                </a:cubicBezTo>
                <a:cubicBezTo>
                  <a:pt x="1889" y="6478"/>
                  <a:pt x="2316" y="6376"/>
                  <a:pt x="2612" y="6376"/>
                </a:cubicBezTo>
                <a:cubicBezTo>
                  <a:pt x="2893" y="6376"/>
                  <a:pt x="3233" y="6716"/>
                  <a:pt x="3703" y="6435"/>
                </a:cubicBezTo>
                <a:cubicBezTo>
                  <a:pt x="3703" y="6435"/>
                  <a:pt x="3999" y="5964"/>
                  <a:pt x="4089" y="5874"/>
                </a:cubicBezTo>
                <a:cubicBezTo>
                  <a:pt x="4176" y="5802"/>
                  <a:pt x="4353" y="5741"/>
                  <a:pt x="4266" y="5448"/>
                </a:cubicBezTo>
                <a:cubicBezTo>
                  <a:pt x="4176" y="5152"/>
                  <a:pt x="5918" y="4737"/>
                  <a:pt x="6022" y="4650"/>
                </a:cubicBezTo>
                <a:cubicBezTo>
                  <a:pt x="6109" y="4545"/>
                  <a:pt x="6524" y="3631"/>
                  <a:pt x="6597" y="3544"/>
                </a:cubicBezTo>
                <a:cubicBezTo>
                  <a:pt x="6597" y="3544"/>
                  <a:pt x="6391" y="3544"/>
                  <a:pt x="6347" y="3396"/>
                </a:cubicBezTo>
                <a:cubicBezTo>
                  <a:pt x="6303" y="3248"/>
                  <a:pt x="6185" y="2879"/>
                  <a:pt x="6303" y="2760"/>
                </a:cubicBezTo>
                <a:cubicBezTo>
                  <a:pt x="6434" y="2627"/>
                  <a:pt x="6789" y="2316"/>
                  <a:pt x="6716" y="2244"/>
                </a:cubicBezTo>
                <a:cubicBezTo>
                  <a:pt x="6643" y="2171"/>
                  <a:pt x="6449" y="2154"/>
                  <a:pt x="6449" y="2038"/>
                </a:cubicBezTo>
                <a:cubicBezTo>
                  <a:pt x="6449" y="1948"/>
                  <a:pt x="7041" y="1846"/>
                  <a:pt x="7291" y="1713"/>
                </a:cubicBezTo>
                <a:cubicBezTo>
                  <a:pt x="7291" y="1579"/>
                  <a:pt x="7026" y="1506"/>
                  <a:pt x="6922" y="1506"/>
                </a:cubicBezTo>
                <a:cubicBezTo>
                  <a:pt x="6820" y="1506"/>
                  <a:pt x="6658" y="1402"/>
                  <a:pt x="6495" y="1344"/>
                </a:cubicBezTo>
                <a:cubicBezTo>
                  <a:pt x="6347" y="1283"/>
                  <a:pt x="6124" y="1092"/>
                  <a:pt x="6124" y="1092"/>
                </a:cubicBezTo>
                <a:cubicBezTo>
                  <a:pt x="6155" y="383"/>
                  <a:pt x="5903" y="119"/>
                  <a:pt x="5755" y="29"/>
                </a:cubicBezTo>
                <a:cubicBezTo>
                  <a:pt x="5476" y="0"/>
                  <a:pt x="5476" y="148"/>
                  <a:pt x="5476" y="148"/>
                </a:cubicBezTo>
                <a:cubicBezTo>
                  <a:pt x="5593" y="517"/>
                  <a:pt x="5328" y="723"/>
                  <a:pt x="5062" y="694"/>
                </a:cubicBezTo>
                <a:cubicBezTo>
                  <a:pt x="4899" y="679"/>
                  <a:pt x="4678" y="517"/>
                  <a:pt x="4472" y="325"/>
                </a:cubicBezTo>
                <a:cubicBezTo>
                  <a:pt x="4545" y="900"/>
                  <a:pt x="4043" y="502"/>
                  <a:pt x="3749" y="798"/>
                </a:cubicBezTo>
                <a:cubicBezTo>
                  <a:pt x="3424" y="1123"/>
                  <a:pt x="3218" y="990"/>
                  <a:pt x="2687" y="990"/>
                </a:cubicBezTo>
                <a:cubicBezTo>
                  <a:pt x="2139" y="990"/>
                  <a:pt x="2139" y="1446"/>
                  <a:pt x="2066" y="1652"/>
                </a:cubicBezTo>
                <a:cubicBezTo>
                  <a:pt x="1991" y="1860"/>
                  <a:pt x="1210" y="1904"/>
                  <a:pt x="827" y="1904"/>
                </a:cubicBezTo>
                <a:cubicBezTo>
                  <a:pt x="708" y="1904"/>
                  <a:pt x="635" y="1890"/>
                  <a:pt x="589" y="1860"/>
                </a:cubicBezTo>
                <a:cubicBezTo>
                  <a:pt x="589" y="1948"/>
                  <a:pt x="621" y="2052"/>
                  <a:pt x="693" y="2200"/>
                </a:cubicBezTo>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51" name="Freeform 51"/>
          <p:cNvSpPr>
            <a:spLocks noChangeArrowheads="1"/>
          </p:cNvSpPr>
          <p:nvPr/>
        </p:nvSpPr>
        <p:spPr bwMode="auto">
          <a:xfrm>
            <a:off x="15354094" y="5671949"/>
            <a:ext cx="1204834" cy="1157287"/>
          </a:xfrm>
          <a:custGeom>
            <a:avLst/>
            <a:gdLst>
              <a:gd name="T0" fmla="*/ 1446 w 3351"/>
              <a:gd name="T1" fmla="*/ 3158 h 3217"/>
              <a:gd name="T2" fmla="*/ 1446 w 3351"/>
              <a:gd name="T3" fmla="*/ 3158 h 3217"/>
              <a:gd name="T4" fmla="*/ 2761 w 3351"/>
              <a:gd name="T5" fmla="*/ 2862 h 3217"/>
              <a:gd name="T6" fmla="*/ 2302 w 3351"/>
              <a:gd name="T7" fmla="*/ 2714 h 3217"/>
              <a:gd name="T8" fmla="*/ 2081 w 3351"/>
              <a:gd name="T9" fmla="*/ 2377 h 3217"/>
              <a:gd name="T10" fmla="*/ 2552 w 3351"/>
              <a:gd name="T11" fmla="*/ 2096 h 3217"/>
              <a:gd name="T12" fmla="*/ 3039 w 3351"/>
              <a:gd name="T13" fmla="*/ 1594 h 3217"/>
              <a:gd name="T14" fmla="*/ 3350 w 3351"/>
              <a:gd name="T15" fmla="*/ 944 h 3217"/>
              <a:gd name="T16" fmla="*/ 3202 w 3351"/>
              <a:gd name="T17" fmla="*/ 842 h 3217"/>
              <a:gd name="T18" fmla="*/ 2981 w 3351"/>
              <a:gd name="T19" fmla="*/ 958 h 3217"/>
              <a:gd name="T20" fmla="*/ 2435 w 3351"/>
              <a:gd name="T21" fmla="*/ 650 h 3217"/>
              <a:gd name="T22" fmla="*/ 2021 w 3351"/>
              <a:gd name="T23" fmla="*/ 1063 h 3217"/>
              <a:gd name="T24" fmla="*/ 1196 w 3351"/>
              <a:gd name="T25" fmla="*/ 29 h 3217"/>
              <a:gd name="T26" fmla="*/ 1034 w 3351"/>
              <a:gd name="T27" fmla="*/ 279 h 3217"/>
              <a:gd name="T28" fmla="*/ 825 w 3351"/>
              <a:gd name="T29" fmla="*/ 134 h 3217"/>
              <a:gd name="T30" fmla="*/ 825 w 3351"/>
              <a:gd name="T31" fmla="*/ 134 h 3217"/>
              <a:gd name="T32" fmla="*/ 177 w 3351"/>
              <a:gd name="T33" fmla="*/ 311 h 3217"/>
              <a:gd name="T34" fmla="*/ 206 w 3351"/>
              <a:gd name="T35" fmla="*/ 1329 h 3217"/>
              <a:gd name="T36" fmla="*/ 575 w 3351"/>
              <a:gd name="T37" fmla="*/ 1815 h 3217"/>
              <a:gd name="T38" fmla="*/ 633 w 3351"/>
              <a:gd name="T39" fmla="*/ 2775 h 3217"/>
              <a:gd name="T40" fmla="*/ 1034 w 3351"/>
              <a:gd name="T41" fmla="*/ 2908 h 3217"/>
              <a:gd name="T42" fmla="*/ 1446 w 3351"/>
              <a:gd name="T43" fmla="*/ 3158 h 3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51" h="3217">
                <a:moveTo>
                  <a:pt x="1446" y="3158"/>
                </a:moveTo>
                <a:lnTo>
                  <a:pt x="1446" y="3158"/>
                </a:lnTo>
                <a:cubicBezTo>
                  <a:pt x="1873" y="3158"/>
                  <a:pt x="2613" y="3216"/>
                  <a:pt x="2761" y="2862"/>
                </a:cubicBezTo>
                <a:cubicBezTo>
                  <a:pt x="2761" y="2862"/>
                  <a:pt x="2656" y="2714"/>
                  <a:pt x="2302" y="2714"/>
                </a:cubicBezTo>
                <a:cubicBezTo>
                  <a:pt x="1948" y="2714"/>
                  <a:pt x="2006" y="2450"/>
                  <a:pt x="2081" y="2377"/>
                </a:cubicBezTo>
                <a:cubicBezTo>
                  <a:pt x="2140" y="2302"/>
                  <a:pt x="2450" y="2200"/>
                  <a:pt x="2552" y="2096"/>
                </a:cubicBezTo>
                <a:cubicBezTo>
                  <a:pt x="2656" y="1992"/>
                  <a:pt x="2848" y="1684"/>
                  <a:pt x="3039" y="1594"/>
                </a:cubicBezTo>
                <a:cubicBezTo>
                  <a:pt x="3187" y="1536"/>
                  <a:pt x="3335" y="1182"/>
                  <a:pt x="3350" y="944"/>
                </a:cubicBezTo>
                <a:cubicBezTo>
                  <a:pt x="3263" y="900"/>
                  <a:pt x="3202" y="842"/>
                  <a:pt x="3202" y="842"/>
                </a:cubicBezTo>
                <a:cubicBezTo>
                  <a:pt x="3129" y="990"/>
                  <a:pt x="2981" y="958"/>
                  <a:pt x="2981" y="958"/>
                </a:cubicBezTo>
                <a:cubicBezTo>
                  <a:pt x="2613" y="532"/>
                  <a:pt x="2435" y="650"/>
                  <a:pt x="2435" y="650"/>
                </a:cubicBezTo>
                <a:cubicBezTo>
                  <a:pt x="2331" y="1034"/>
                  <a:pt x="2021" y="1063"/>
                  <a:pt x="2021" y="1063"/>
                </a:cubicBezTo>
                <a:cubicBezTo>
                  <a:pt x="929" y="546"/>
                  <a:pt x="1359" y="29"/>
                  <a:pt x="1196" y="29"/>
                </a:cubicBezTo>
                <a:cubicBezTo>
                  <a:pt x="1019" y="29"/>
                  <a:pt x="1182" y="279"/>
                  <a:pt x="1034" y="279"/>
                </a:cubicBezTo>
                <a:cubicBezTo>
                  <a:pt x="958" y="279"/>
                  <a:pt x="871" y="192"/>
                  <a:pt x="825" y="134"/>
                </a:cubicBezTo>
                <a:lnTo>
                  <a:pt x="825" y="134"/>
                </a:lnTo>
                <a:cubicBezTo>
                  <a:pt x="398" y="0"/>
                  <a:pt x="236" y="250"/>
                  <a:pt x="177" y="311"/>
                </a:cubicBezTo>
                <a:cubicBezTo>
                  <a:pt x="102" y="384"/>
                  <a:pt x="0" y="1121"/>
                  <a:pt x="206" y="1329"/>
                </a:cubicBezTo>
                <a:cubicBezTo>
                  <a:pt x="413" y="1536"/>
                  <a:pt x="575" y="1815"/>
                  <a:pt x="575" y="1815"/>
                </a:cubicBezTo>
                <a:cubicBezTo>
                  <a:pt x="337" y="2317"/>
                  <a:pt x="604" y="2714"/>
                  <a:pt x="633" y="2775"/>
                </a:cubicBezTo>
                <a:cubicBezTo>
                  <a:pt x="752" y="2833"/>
                  <a:pt x="915" y="2908"/>
                  <a:pt x="1034" y="2908"/>
                </a:cubicBezTo>
                <a:cubicBezTo>
                  <a:pt x="1254" y="2908"/>
                  <a:pt x="1034" y="3158"/>
                  <a:pt x="1446" y="315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2" name="Freeform 52"/>
          <p:cNvSpPr>
            <a:spLocks noChangeArrowheads="1"/>
          </p:cNvSpPr>
          <p:nvPr/>
        </p:nvSpPr>
        <p:spPr bwMode="auto">
          <a:xfrm>
            <a:off x="16055724" y="6011674"/>
            <a:ext cx="1028633" cy="727075"/>
          </a:xfrm>
          <a:custGeom>
            <a:avLst/>
            <a:gdLst>
              <a:gd name="T0" fmla="*/ 1091 w 2863"/>
              <a:gd name="T1" fmla="*/ 1979 h 2024"/>
              <a:gd name="T2" fmla="*/ 1091 w 2863"/>
              <a:gd name="T3" fmla="*/ 1979 h 2024"/>
              <a:gd name="T4" fmla="*/ 1564 w 2863"/>
              <a:gd name="T5" fmla="*/ 1918 h 2024"/>
              <a:gd name="T6" fmla="*/ 2185 w 2863"/>
              <a:gd name="T7" fmla="*/ 1875 h 2024"/>
              <a:gd name="T8" fmla="*/ 2670 w 2863"/>
              <a:gd name="T9" fmla="*/ 1343 h 2024"/>
              <a:gd name="T10" fmla="*/ 2627 w 2863"/>
              <a:gd name="T11" fmla="*/ 1094 h 2024"/>
              <a:gd name="T12" fmla="*/ 2229 w 2863"/>
              <a:gd name="T13" fmla="*/ 621 h 2024"/>
              <a:gd name="T14" fmla="*/ 1846 w 2863"/>
              <a:gd name="T15" fmla="*/ 75 h 2024"/>
              <a:gd name="T16" fmla="*/ 1402 w 2863"/>
              <a:gd name="T17" fmla="*/ 0 h 2024"/>
              <a:gd name="T18" fmla="*/ 1091 w 2863"/>
              <a:gd name="T19" fmla="*/ 650 h 2024"/>
              <a:gd name="T20" fmla="*/ 604 w 2863"/>
              <a:gd name="T21" fmla="*/ 1152 h 2024"/>
              <a:gd name="T22" fmla="*/ 133 w 2863"/>
              <a:gd name="T23" fmla="*/ 1433 h 2024"/>
              <a:gd name="T24" fmla="*/ 354 w 2863"/>
              <a:gd name="T25" fmla="*/ 1770 h 2024"/>
              <a:gd name="T26" fmla="*/ 813 w 2863"/>
              <a:gd name="T27" fmla="*/ 1918 h 2024"/>
              <a:gd name="T28" fmla="*/ 781 w 2863"/>
              <a:gd name="T29" fmla="*/ 1979 h 2024"/>
              <a:gd name="T30" fmla="*/ 1091 w 2863"/>
              <a:gd name="T31" fmla="*/ 1979 h 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63" h="2024">
                <a:moveTo>
                  <a:pt x="1091" y="1979"/>
                </a:moveTo>
                <a:lnTo>
                  <a:pt x="1091" y="1979"/>
                </a:lnTo>
                <a:cubicBezTo>
                  <a:pt x="1225" y="1918"/>
                  <a:pt x="1402" y="1918"/>
                  <a:pt x="1564" y="1918"/>
                </a:cubicBezTo>
                <a:cubicBezTo>
                  <a:pt x="1727" y="1918"/>
                  <a:pt x="1962" y="2023"/>
                  <a:pt x="2185" y="1875"/>
                </a:cubicBezTo>
                <a:cubicBezTo>
                  <a:pt x="2421" y="1741"/>
                  <a:pt x="2508" y="1402"/>
                  <a:pt x="2670" y="1343"/>
                </a:cubicBezTo>
                <a:cubicBezTo>
                  <a:pt x="2818" y="1285"/>
                  <a:pt x="2862" y="1196"/>
                  <a:pt x="2627" y="1094"/>
                </a:cubicBezTo>
                <a:cubicBezTo>
                  <a:pt x="2391" y="975"/>
                  <a:pt x="2316" y="708"/>
                  <a:pt x="2229" y="621"/>
                </a:cubicBezTo>
                <a:cubicBezTo>
                  <a:pt x="2154" y="548"/>
                  <a:pt x="1977" y="252"/>
                  <a:pt x="1846" y="75"/>
                </a:cubicBezTo>
                <a:cubicBezTo>
                  <a:pt x="1683" y="133"/>
                  <a:pt x="1521" y="75"/>
                  <a:pt x="1402" y="0"/>
                </a:cubicBezTo>
                <a:cubicBezTo>
                  <a:pt x="1387" y="238"/>
                  <a:pt x="1239" y="592"/>
                  <a:pt x="1091" y="650"/>
                </a:cubicBezTo>
                <a:cubicBezTo>
                  <a:pt x="900" y="740"/>
                  <a:pt x="708" y="1048"/>
                  <a:pt x="604" y="1152"/>
                </a:cubicBezTo>
                <a:cubicBezTo>
                  <a:pt x="502" y="1256"/>
                  <a:pt x="192" y="1358"/>
                  <a:pt x="133" y="1433"/>
                </a:cubicBezTo>
                <a:cubicBezTo>
                  <a:pt x="58" y="1506"/>
                  <a:pt x="0" y="1770"/>
                  <a:pt x="354" y="1770"/>
                </a:cubicBezTo>
                <a:cubicBezTo>
                  <a:pt x="708" y="1770"/>
                  <a:pt x="813" y="1918"/>
                  <a:pt x="813" y="1918"/>
                </a:cubicBezTo>
                <a:cubicBezTo>
                  <a:pt x="798" y="1933"/>
                  <a:pt x="798" y="1964"/>
                  <a:pt x="781" y="1979"/>
                </a:cubicBezTo>
                <a:cubicBezTo>
                  <a:pt x="885" y="1993"/>
                  <a:pt x="1019" y="2023"/>
                  <a:pt x="1091" y="197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3" name="Freeform 53"/>
          <p:cNvSpPr>
            <a:spLocks noChangeArrowheads="1"/>
          </p:cNvSpPr>
          <p:nvPr/>
        </p:nvSpPr>
        <p:spPr bwMode="auto">
          <a:xfrm>
            <a:off x="16720843" y="5543362"/>
            <a:ext cx="2033455" cy="2182812"/>
          </a:xfrm>
          <a:custGeom>
            <a:avLst/>
            <a:gdLst>
              <a:gd name="T0" fmla="*/ 737 w 5652"/>
              <a:gd name="T1" fmla="*/ 3527 h 6067"/>
              <a:gd name="T2" fmla="*/ 737 w 5652"/>
              <a:gd name="T3" fmla="*/ 3527 h 6067"/>
              <a:gd name="T4" fmla="*/ 693 w 5652"/>
              <a:gd name="T5" fmla="*/ 4029 h 6067"/>
              <a:gd name="T6" fmla="*/ 824 w 5652"/>
              <a:gd name="T7" fmla="*/ 4545 h 6067"/>
              <a:gd name="T8" fmla="*/ 470 w 5652"/>
              <a:gd name="T9" fmla="*/ 4827 h 6067"/>
              <a:gd name="T10" fmla="*/ 1149 w 5652"/>
              <a:gd name="T11" fmla="*/ 4914 h 6067"/>
              <a:gd name="T12" fmla="*/ 1991 w 5652"/>
              <a:gd name="T13" fmla="*/ 5268 h 6067"/>
              <a:gd name="T14" fmla="*/ 2479 w 5652"/>
              <a:gd name="T15" fmla="*/ 5210 h 6067"/>
              <a:gd name="T16" fmla="*/ 3039 w 5652"/>
              <a:gd name="T17" fmla="*/ 5564 h 6067"/>
              <a:gd name="T18" fmla="*/ 3556 w 5652"/>
              <a:gd name="T19" fmla="*/ 6066 h 6067"/>
              <a:gd name="T20" fmla="*/ 4206 w 5652"/>
              <a:gd name="T21" fmla="*/ 5785 h 6067"/>
              <a:gd name="T22" fmla="*/ 4472 w 5652"/>
              <a:gd name="T23" fmla="*/ 5181 h 6067"/>
              <a:gd name="T24" fmla="*/ 5224 w 5652"/>
              <a:gd name="T25" fmla="*/ 4989 h 6067"/>
              <a:gd name="T26" fmla="*/ 5239 w 5652"/>
              <a:gd name="T27" fmla="*/ 4281 h 6067"/>
              <a:gd name="T28" fmla="*/ 4516 w 5652"/>
              <a:gd name="T29" fmla="*/ 3808 h 6067"/>
              <a:gd name="T30" fmla="*/ 5062 w 5652"/>
              <a:gd name="T31" fmla="*/ 3425 h 6067"/>
              <a:gd name="T32" fmla="*/ 5253 w 5652"/>
              <a:gd name="T33" fmla="*/ 2966 h 6067"/>
              <a:gd name="T34" fmla="*/ 5149 w 5652"/>
              <a:gd name="T35" fmla="*/ 2908 h 6067"/>
              <a:gd name="T36" fmla="*/ 4310 w 5652"/>
              <a:gd name="T37" fmla="*/ 2377 h 6067"/>
              <a:gd name="T38" fmla="*/ 4856 w 5652"/>
              <a:gd name="T39" fmla="*/ 1904 h 6067"/>
              <a:gd name="T40" fmla="*/ 5149 w 5652"/>
              <a:gd name="T41" fmla="*/ 708 h 6067"/>
              <a:gd name="T42" fmla="*/ 4618 w 5652"/>
              <a:gd name="T43" fmla="*/ 117 h 6067"/>
              <a:gd name="T44" fmla="*/ 4664 w 5652"/>
              <a:gd name="T45" fmla="*/ 73 h 6067"/>
              <a:gd name="T46" fmla="*/ 3793 w 5652"/>
              <a:gd name="T47" fmla="*/ 117 h 6067"/>
              <a:gd name="T48" fmla="*/ 3454 w 5652"/>
              <a:gd name="T49" fmla="*/ 1004 h 6067"/>
              <a:gd name="T50" fmla="*/ 2905 w 5652"/>
              <a:gd name="T51" fmla="*/ 958 h 6067"/>
              <a:gd name="T52" fmla="*/ 2389 w 5652"/>
              <a:gd name="T53" fmla="*/ 1121 h 6067"/>
              <a:gd name="T54" fmla="*/ 2316 w 5652"/>
              <a:gd name="T55" fmla="*/ 752 h 6067"/>
              <a:gd name="T56" fmla="*/ 1814 w 5652"/>
              <a:gd name="T57" fmla="*/ 427 h 6067"/>
              <a:gd name="T58" fmla="*/ 1799 w 5652"/>
              <a:gd name="T59" fmla="*/ 442 h 6067"/>
              <a:gd name="T60" fmla="*/ 1149 w 5652"/>
              <a:gd name="T61" fmla="*/ 1106 h 6067"/>
              <a:gd name="T62" fmla="*/ 560 w 5652"/>
              <a:gd name="T63" fmla="*/ 1254 h 6067"/>
              <a:gd name="T64" fmla="*/ 73 w 5652"/>
              <a:gd name="T65" fmla="*/ 1329 h 6067"/>
              <a:gd name="T66" fmla="*/ 14 w 5652"/>
              <a:gd name="T67" fmla="*/ 1373 h 6067"/>
              <a:gd name="T68" fmla="*/ 0 w 5652"/>
              <a:gd name="T69" fmla="*/ 1373 h 6067"/>
              <a:gd name="T70" fmla="*/ 383 w 5652"/>
              <a:gd name="T71" fmla="*/ 1919 h 6067"/>
              <a:gd name="T72" fmla="*/ 781 w 5652"/>
              <a:gd name="T73" fmla="*/ 2392 h 6067"/>
              <a:gd name="T74" fmla="*/ 824 w 5652"/>
              <a:gd name="T75" fmla="*/ 2641 h 6067"/>
              <a:gd name="T76" fmla="*/ 339 w 5652"/>
              <a:gd name="T77" fmla="*/ 3173 h 6067"/>
              <a:gd name="T78" fmla="*/ 322 w 5652"/>
              <a:gd name="T79" fmla="*/ 3187 h 6067"/>
              <a:gd name="T80" fmla="*/ 737 w 5652"/>
              <a:gd name="T81" fmla="*/ 3527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52" h="6067">
                <a:moveTo>
                  <a:pt x="737" y="3527"/>
                </a:moveTo>
                <a:lnTo>
                  <a:pt x="737" y="3527"/>
                </a:lnTo>
                <a:cubicBezTo>
                  <a:pt x="737" y="3527"/>
                  <a:pt x="693" y="3895"/>
                  <a:pt x="693" y="4029"/>
                </a:cubicBezTo>
                <a:cubicBezTo>
                  <a:pt x="693" y="4162"/>
                  <a:pt x="1016" y="4545"/>
                  <a:pt x="824" y="4545"/>
                </a:cubicBezTo>
                <a:cubicBezTo>
                  <a:pt x="618" y="4545"/>
                  <a:pt x="339" y="4679"/>
                  <a:pt x="470" y="4827"/>
                </a:cubicBezTo>
                <a:cubicBezTo>
                  <a:pt x="618" y="4975"/>
                  <a:pt x="1149" y="4914"/>
                  <a:pt x="1149" y="4914"/>
                </a:cubicBezTo>
                <a:cubicBezTo>
                  <a:pt x="1149" y="4914"/>
                  <a:pt x="1741" y="5268"/>
                  <a:pt x="1991" y="5268"/>
                </a:cubicBezTo>
                <a:cubicBezTo>
                  <a:pt x="2229" y="5268"/>
                  <a:pt x="2258" y="5062"/>
                  <a:pt x="2479" y="5210"/>
                </a:cubicBezTo>
                <a:cubicBezTo>
                  <a:pt x="2714" y="5358"/>
                  <a:pt x="3039" y="5564"/>
                  <a:pt x="3039" y="5564"/>
                </a:cubicBezTo>
                <a:cubicBezTo>
                  <a:pt x="3039" y="5564"/>
                  <a:pt x="3349" y="6066"/>
                  <a:pt x="3556" y="6066"/>
                </a:cubicBezTo>
                <a:cubicBezTo>
                  <a:pt x="3747" y="6066"/>
                  <a:pt x="4118" y="5874"/>
                  <a:pt x="4206" y="5785"/>
                </a:cubicBezTo>
                <a:cubicBezTo>
                  <a:pt x="4295" y="5697"/>
                  <a:pt x="4249" y="5297"/>
                  <a:pt x="4472" y="5181"/>
                </a:cubicBezTo>
                <a:cubicBezTo>
                  <a:pt x="4649" y="5077"/>
                  <a:pt x="4987" y="5091"/>
                  <a:pt x="5224" y="4989"/>
                </a:cubicBezTo>
                <a:cubicBezTo>
                  <a:pt x="5253" y="4812"/>
                  <a:pt x="5358" y="4397"/>
                  <a:pt x="5239" y="4281"/>
                </a:cubicBezTo>
                <a:cubicBezTo>
                  <a:pt x="5091" y="4133"/>
                  <a:pt x="4516" y="4000"/>
                  <a:pt x="4516" y="3808"/>
                </a:cubicBezTo>
                <a:cubicBezTo>
                  <a:pt x="4516" y="3616"/>
                  <a:pt x="5062" y="3425"/>
                  <a:pt x="5062" y="3425"/>
                </a:cubicBezTo>
                <a:cubicBezTo>
                  <a:pt x="5253" y="2966"/>
                  <a:pt x="5253" y="2966"/>
                  <a:pt x="5253" y="2966"/>
                </a:cubicBezTo>
                <a:cubicBezTo>
                  <a:pt x="5210" y="2952"/>
                  <a:pt x="5166" y="2923"/>
                  <a:pt x="5149" y="2908"/>
                </a:cubicBezTo>
                <a:cubicBezTo>
                  <a:pt x="5033" y="2804"/>
                  <a:pt x="4310" y="2583"/>
                  <a:pt x="4310" y="2377"/>
                </a:cubicBezTo>
                <a:cubicBezTo>
                  <a:pt x="4310" y="2183"/>
                  <a:pt x="4664" y="2096"/>
                  <a:pt x="4856" y="1904"/>
                </a:cubicBezTo>
                <a:cubicBezTo>
                  <a:pt x="5033" y="1713"/>
                  <a:pt x="5651" y="810"/>
                  <a:pt x="5149" y="708"/>
                </a:cubicBezTo>
                <a:cubicBezTo>
                  <a:pt x="4649" y="604"/>
                  <a:pt x="4618" y="117"/>
                  <a:pt x="4618" y="117"/>
                </a:cubicBezTo>
                <a:cubicBezTo>
                  <a:pt x="4618" y="117"/>
                  <a:pt x="4632" y="102"/>
                  <a:pt x="4664" y="73"/>
                </a:cubicBezTo>
                <a:cubicBezTo>
                  <a:pt x="4324" y="0"/>
                  <a:pt x="3999" y="73"/>
                  <a:pt x="3793" y="117"/>
                </a:cubicBezTo>
                <a:cubicBezTo>
                  <a:pt x="3556" y="163"/>
                  <a:pt x="3616" y="856"/>
                  <a:pt x="3454" y="1004"/>
                </a:cubicBezTo>
                <a:cubicBezTo>
                  <a:pt x="3306" y="1167"/>
                  <a:pt x="3129" y="958"/>
                  <a:pt x="2905" y="958"/>
                </a:cubicBezTo>
                <a:cubicBezTo>
                  <a:pt x="2699" y="958"/>
                  <a:pt x="2522" y="1121"/>
                  <a:pt x="2389" y="1121"/>
                </a:cubicBezTo>
                <a:cubicBezTo>
                  <a:pt x="2258" y="1121"/>
                  <a:pt x="2316" y="752"/>
                  <a:pt x="2316" y="752"/>
                </a:cubicBezTo>
                <a:cubicBezTo>
                  <a:pt x="1814" y="427"/>
                  <a:pt x="1814" y="427"/>
                  <a:pt x="1814" y="427"/>
                </a:cubicBezTo>
                <a:lnTo>
                  <a:pt x="1799" y="442"/>
                </a:lnTo>
                <a:cubicBezTo>
                  <a:pt x="1799" y="442"/>
                  <a:pt x="1312" y="944"/>
                  <a:pt x="1149" y="1106"/>
                </a:cubicBezTo>
                <a:cubicBezTo>
                  <a:pt x="972" y="1283"/>
                  <a:pt x="824" y="1225"/>
                  <a:pt x="560" y="1254"/>
                </a:cubicBezTo>
                <a:cubicBezTo>
                  <a:pt x="383" y="1283"/>
                  <a:pt x="177" y="1312"/>
                  <a:pt x="73" y="1329"/>
                </a:cubicBezTo>
                <a:cubicBezTo>
                  <a:pt x="58" y="1344"/>
                  <a:pt x="29" y="1358"/>
                  <a:pt x="14" y="1373"/>
                </a:cubicBezTo>
                <a:cubicBezTo>
                  <a:pt x="0" y="1373"/>
                  <a:pt x="0" y="1373"/>
                  <a:pt x="0" y="1373"/>
                </a:cubicBezTo>
                <a:cubicBezTo>
                  <a:pt x="131" y="1550"/>
                  <a:pt x="308" y="1846"/>
                  <a:pt x="383" y="1919"/>
                </a:cubicBezTo>
                <a:cubicBezTo>
                  <a:pt x="470" y="2006"/>
                  <a:pt x="545" y="2273"/>
                  <a:pt x="781" y="2392"/>
                </a:cubicBezTo>
                <a:cubicBezTo>
                  <a:pt x="1016" y="2494"/>
                  <a:pt x="972" y="2583"/>
                  <a:pt x="824" y="2641"/>
                </a:cubicBezTo>
                <a:cubicBezTo>
                  <a:pt x="662" y="2700"/>
                  <a:pt x="575" y="3039"/>
                  <a:pt x="339" y="3173"/>
                </a:cubicBezTo>
                <a:cubicBezTo>
                  <a:pt x="339" y="3187"/>
                  <a:pt x="322" y="3187"/>
                  <a:pt x="322" y="3187"/>
                </a:cubicBezTo>
                <a:cubicBezTo>
                  <a:pt x="412" y="3321"/>
                  <a:pt x="589" y="3527"/>
                  <a:pt x="737" y="352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4" name="Freeform 54"/>
          <p:cNvSpPr>
            <a:spLocks noChangeArrowheads="1"/>
          </p:cNvSpPr>
          <p:nvPr/>
        </p:nvSpPr>
        <p:spPr bwMode="auto">
          <a:xfrm>
            <a:off x="17787573" y="7811899"/>
            <a:ext cx="1465167" cy="1231900"/>
          </a:xfrm>
          <a:custGeom>
            <a:avLst/>
            <a:gdLst>
              <a:gd name="T0" fmla="*/ 3866 w 4074"/>
              <a:gd name="T1" fmla="*/ 546 h 3426"/>
              <a:gd name="T2" fmla="*/ 3866 w 4074"/>
              <a:gd name="T3" fmla="*/ 546 h 3426"/>
              <a:gd name="T4" fmla="*/ 3750 w 4074"/>
              <a:gd name="T5" fmla="*/ 694 h 3426"/>
              <a:gd name="T6" fmla="*/ 3646 w 4074"/>
              <a:gd name="T7" fmla="*/ 578 h 3426"/>
              <a:gd name="T8" fmla="*/ 3689 w 4074"/>
              <a:gd name="T9" fmla="*/ 384 h 3426"/>
              <a:gd name="T10" fmla="*/ 3956 w 4074"/>
              <a:gd name="T11" fmla="*/ 384 h 3426"/>
              <a:gd name="T12" fmla="*/ 4073 w 4074"/>
              <a:gd name="T13" fmla="*/ 369 h 3426"/>
              <a:gd name="T14" fmla="*/ 3718 w 4074"/>
              <a:gd name="T15" fmla="*/ 0 h 3426"/>
              <a:gd name="T16" fmla="*/ 3144 w 4074"/>
              <a:gd name="T17" fmla="*/ 282 h 3426"/>
              <a:gd name="T18" fmla="*/ 3114 w 4074"/>
              <a:gd name="T19" fmla="*/ 267 h 3426"/>
              <a:gd name="T20" fmla="*/ 2598 w 4074"/>
              <a:gd name="T21" fmla="*/ 398 h 3426"/>
              <a:gd name="T22" fmla="*/ 1652 w 4074"/>
              <a:gd name="T23" fmla="*/ 502 h 3426"/>
              <a:gd name="T24" fmla="*/ 1062 w 4074"/>
              <a:gd name="T25" fmla="*/ 1477 h 3426"/>
              <a:gd name="T26" fmla="*/ 0 w 4074"/>
              <a:gd name="T27" fmla="*/ 1727 h 3426"/>
              <a:gd name="T28" fmla="*/ 265 w 4074"/>
              <a:gd name="T29" fmla="*/ 2009 h 3426"/>
              <a:gd name="T30" fmla="*/ 398 w 4074"/>
              <a:gd name="T31" fmla="*/ 2937 h 3426"/>
              <a:gd name="T32" fmla="*/ 708 w 4074"/>
              <a:gd name="T33" fmla="*/ 2996 h 3426"/>
              <a:gd name="T34" fmla="*/ 1417 w 4074"/>
              <a:gd name="T35" fmla="*/ 2731 h 3426"/>
              <a:gd name="T36" fmla="*/ 2775 w 4074"/>
              <a:gd name="T37" fmla="*/ 3410 h 3426"/>
              <a:gd name="T38" fmla="*/ 3010 w 4074"/>
              <a:gd name="T39" fmla="*/ 2850 h 3426"/>
              <a:gd name="T40" fmla="*/ 2981 w 4074"/>
              <a:gd name="T41" fmla="*/ 2850 h 3426"/>
              <a:gd name="T42" fmla="*/ 2894 w 4074"/>
              <a:gd name="T43" fmla="*/ 2363 h 3426"/>
              <a:gd name="T44" fmla="*/ 2804 w 4074"/>
              <a:gd name="T45" fmla="*/ 2406 h 3426"/>
              <a:gd name="T46" fmla="*/ 2775 w 4074"/>
              <a:gd name="T47" fmla="*/ 2200 h 3426"/>
              <a:gd name="T48" fmla="*/ 2540 w 4074"/>
              <a:gd name="T49" fmla="*/ 2052 h 3426"/>
              <a:gd name="T50" fmla="*/ 2331 w 4074"/>
              <a:gd name="T51" fmla="*/ 2110 h 3426"/>
              <a:gd name="T52" fmla="*/ 1991 w 4074"/>
              <a:gd name="T53" fmla="*/ 1979 h 3426"/>
              <a:gd name="T54" fmla="*/ 1785 w 4074"/>
              <a:gd name="T55" fmla="*/ 1919 h 3426"/>
              <a:gd name="T56" fmla="*/ 1991 w 4074"/>
              <a:gd name="T57" fmla="*/ 1654 h 3426"/>
              <a:gd name="T58" fmla="*/ 2154 w 4074"/>
              <a:gd name="T59" fmla="*/ 1359 h 3426"/>
              <a:gd name="T60" fmla="*/ 2215 w 4074"/>
              <a:gd name="T61" fmla="*/ 1109 h 3426"/>
              <a:gd name="T62" fmla="*/ 2775 w 4074"/>
              <a:gd name="T63" fmla="*/ 1004 h 3426"/>
              <a:gd name="T64" fmla="*/ 3364 w 4074"/>
              <a:gd name="T65" fmla="*/ 990 h 3426"/>
              <a:gd name="T66" fmla="*/ 3469 w 4074"/>
              <a:gd name="T67" fmla="*/ 1034 h 3426"/>
              <a:gd name="T68" fmla="*/ 3764 w 4074"/>
              <a:gd name="T69" fmla="*/ 871 h 3426"/>
              <a:gd name="T70" fmla="*/ 4000 w 4074"/>
              <a:gd name="T71" fmla="*/ 621 h 3426"/>
              <a:gd name="T72" fmla="*/ 3866 w 4074"/>
              <a:gd name="T73" fmla="*/ 546 h 3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74" h="3426">
                <a:moveTo>
                  <a:pt x="3866" y="546"/>
                </a:moveTo>
                <a:lnTo>
                  <a:pt x="3866" y="546"/>
                </a:lnTo>
                <a:cubicBezTo>
                  <a:pt x="3779" y="561"/>
                  <a:pt x="3852" y="694"/>
                  <a:pt x="3750" y="694"/>
                </a:cubicBezTo>
                <a:cubicBezTo>
                  <a:pt x="3631" y="694"/>
                  <a:pt x="3646" y="650"/>
                  <a:pt x="3646" y="578"/>
                </a:cubicBezTo>
                <a:cubicBezTo>
                  <a:pt x="3646" y="517"/>
                  <a:pt x="3587" y="473"/>
                  <a:pt x="3689" y="384"/>
                </a:cubicBezTo>
                <a:cubicBezTo>
                  <a:pt x="3779" y="296"/>
                  <a:pt x="3895" y="384"/>
                  <a:pt x="3956" y="384"/>
                </a:cubicBezTo>
                <a:cubicBezTo>
                  <a:pt x="3985" y="384"/>
                  <a:pt x="4029" y="369"/>
                  <a:pt x="4073" y="369"/>
                </a:cubicBezTo>
                <a:cubicBezTo>
                  <a:pt x="4000" y="282"/>
                  <a:pt x="3837" y="90"/>
                  <a:pt x="3718" y="0"/>
                </a:cubicBezTo>
                <a:cubicBezTo>
                  <a:pt x="3617" y="148"/>
                  <a:pt x="3425" y="267"/>
                  <a:pt x="3144" y="282"/>
                </a:cubicBezTo>
                <a:cubicBezTo>
                  <a:pt x="3144" y="282"/>
                  <a:pt x="3129" y="282"/>
                  <a:pt x="3114" y="267"/>
                </a:cubicBezTo>
                <a:cubicBezTo>
                  <a:pt x="3056" y="325"/>
                  <a:pt x="2908" y="398"/>
                  <a:pt x="2598" y="398"/>
                </a:cubicBezTo>
                <a:cubicBezTo>
                  <a:pt x="1962" y="398"/>
                  <a:pt x="1713" y="354"/>
                  <a:pt x="1652" y="502"/>
                </a:cubicBezTo>
                <a:cubicBezTo>
                  <a:pt x="1594" y="650"/>
                  <a:pt x="1312" y="1373"/>
                  <a:pt x="1062" y="1477"/>
                </a:cubicBezTo>
                <a:cubicBezTo>
                  <a:pt x="827" y="1594"/>
                  <a:pt x="0" y="1727"/>
                  <a:pt x="0" y="1727"/>
                </a:cubicBezTo>
                <a:cubicBezTo>
                  <a:pt x="0" y="1727"/>
                  <a:pt x="265" y="1875"/>
                  <a:pt x="265" y="2009"/>
                </a:cubicBezTo>
                <a:cubicBezTo>
                  <a:pt x="265" y="2110"/>
                  <a:pt x="250" y="2656"/>
                  <a:pt x="398" y="2937"/>
                </a:cubicBezTo>
                <a:cubicBezTo>
                  <a:pt x="459" y="2967"/>
                  <a:pt x="590" y="2996"/>
                  <a:pt x="708" y="2996"/>
                </a:cubicBezTo>
                <a:cubicBezTo>
                  <a:pt x="885" y="2996"/>
                  <a:pt x="1106" y="2760"/>
                  <a:pt x="1417" y="2731"/>
                </a:cubicBezTo>
                <a:cubicBezTo>
                  <a:pt x="1843" y="2673"/>
                  <a:pt x="2316" y="3396"/>
                  <a:pt x="2775" y="3410"/>
                </a:cubicBezTo>
                <a:cubicBezTo>
                  <a:pt x="2937" y="3425"/>
                  <a:pt x="2996" y="3056"/>
                  <a:pt x="3010" y="2850"/>
                </a:cubicBezTo>
                <a:cubicBezTo>
                  <a:pt x="2996" y="2850"/>
                  <a:pt x="2981" y="2850"/>
                  <a:pt x="2981" y="2850"/>
                </a:cubicBezTo>
                <a:cubicBezTo>
                  <a:pt x="2981" y="2850"/>
                  <a:pt x="2952" y="2554"/>
                  <a:pt x="2894" y="2363"/>
                </a:cubicBezTo>
                <a:cubicBezTo>
                  <a:pt x="2865" y="2392"/>
                  <a:pt x="2833" y="2406"/>
                  <a:pt x="2804" y="2406"/>
                </a:cubicBezTo>
                <a:cubicBezTo>
                  <a:pt x="2731" y="2406"/>
                  <a:pt x="2775" y="2273"/>
                  <a:pt x="2775" y="2200"/>
                </a:cubicBezTo>
                <a:cubicBezTo>
                  <a:pt x="2775" y="2125"/>
                  <a:pt x="2612" y="2081"/>
                  <a:pt x="2540" y="2052"/>
                </a:cubicBezTo>
                <a:cubicBezTo>
                  <a:pt x="2450" y="2023"/>
                  <a:pt x="2421" y="2110"/>
                  <a:pt x="2331" y="2110"/>
                </a:cubicBezTo>
                <a:cubicBezTo>
                  <a:pt x="2229" y="2110"/>
                  <a:pt x="2096" y="1919"/>
                  <a:pt x="1991" y="1979"/>
                </a:cubicBezTo>
                <a:cubicBezTo>
                  <a:pt x="1890" y="2038"/>
                  <a:pt x="1785" y="1919"/>
                  <a:pt x="1785" y="1919"/>
                </a:cubicBezTo>
                <a:cubicBezTo>
                  <a:pt x="1904" y="1919"/>
                  <a:pt x="1948" y="1698"/>
                  <a:pt x="1991" y="1654"/>
                </a:cubicBezTo>
                <a:cubicBezTo>
                  <a:pt x="2021" y="1625"/>
                  <a:pt x="2229" y="1463"/>
                  <a:pt x="2154" y="1359"/>
                </a:cubicBezTo>
                <a:cubicBezTo>
                  <a:pt x="2096" y="1254"/>
                  <a:pt x="2183" y="1138"/>
                  <a:pt x="2215" y="1109"/>
                </a:cubicBezTo>
                <a:cubicBezTo>
                  <a:pt x="2244" y="1077"/>
                  <a:pt x="2612" y="1063"/>
                  <a:pt x="2775" y="1004"/>
                </a:cubicBezTo>
                <a:cubicBezTo>
                  <a:pt x="2937" y="946"/>
                  <a:pt x="3306" y="990"/>
                  <a:pt x="3364" y="990"/>
                </a:cubicBezTo>
                <a:cubicBezTo>
                  <a:pt x="3425" y="990"/>
                  <a:pt x="3469" y="1063"/>
                  <a:pt x="3469" y="1034"/>
                </a:cubicBezTo>
                <a:cubicBezTo>
                  <a:pt x="3469" y="990"/>
                  <a:pt x="3675" y="946"/>
                  <a:pt x="3764" y="871"/>
                </a:cubicBezTo>
                <a:cubicBezTo>
                  <a:pt x="3837" y="798"/>
                  <a:pt x="3971" y="665"/>
                  <a:pt x="4000" y="621"/>
                </a:cubicBezTo>
                <a:cubicBezTo>
                  <a:pt x="4043" y="578"/>
                  <a:pt x="3956" y="517"/>
                  <a:pt x="3866" y="54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5" name="Freeform 55"/>
          <p:cNvSpPr>
            <a:spLocks noChangeArrowheads="1"/>
          </p:cNvSpPr>
          <p:nvPr/>
        </p:nvSpPr>
        <p:spPr bwMode="auto">
          <a:xfrm>
            <a:off x="17357389" y="7340412"/>
            <a:ext cx="1550887" cy="1098550"/>
          </a:xfrm>
          <a:custGeom>
            <a:avLst/>
            <a:gdLst>
              <a:gd name="T0" fmla="*/ 3837 w 4311"/>
              <a:gd name="T1" fmla="*/ 929 h 3055"/>
              <a:gd name="T2" fmla="*/ 3837 w 4311"/>
              <a:gd name="T3" fmla="*/ 929 h 3055"/>
              <a:gd name="T4" fmla="*/ 3794 w 4311"/>
              <a:gd name="T5" fmla="*/ 442 h 3055"/>
              <a:gd name="T6" fmla="*/ 3454 w 4311"/>
              <a:gd name="T7" fmla="*/ 58 h 3055"/>
              <a:gd name="T8" fmla="*/ 3454 w 4311"/>
              <a:gd name="T9" fmla="*/ 0 h 3055"/>
              <a:gd name="T10" fmla="*/ 2702 w 4311"/>
              <a:gd name="T11" fmla="*/ 192 h 3055"/>
              <a:gd name="T12" fmla="*/ 2436 w 4311"/>
              <a:gd name="T13" fmla="*/ 796 h 3055"/>
              <a:gd name="T14" fmla="*/ 1786 w 4311"/>
              <a:gd name="T15" fmla="*/ 1077 h 3055"/>
              <a:gd name="T16" fmla="*/ 1269 w 4311"/>
              <a:gd name="T17" fmla="*/ 575 h 3055"/>
              <a:gd name="T18" fmla="*/ 709 w 4311"/>
              <a:gd name="T19" fmla="*/ 221 h 3055"/>
              <a:gd name="T20" fmla="*/ 221 w 4311"/>
              <a:gd name="T21" fmla="*/ 279 h 3055"/>
              <a:gd name="T22" fmla="*/ 207 w 4311"/>
              <a:gd name="T23" fmla="*/ 265 h 3055"/>
              <a:gd name="T24" fmla="*/ 282 w 4311"/>
              <a:gd name="T25" fmla="*/ 1210 h 3055"/>
              <a:gd name="T26" fmla="*/ 148 w 4311"/>
              <a:gd name="T27" fmla="*/ 1594 h 3055"/>
              <a:gd name="T28" fmla="*/ 192 w 4311"/>
              <a:gd name="T29" fmla="*/ 2508 h 3055"/>
              <a:gd name="T30" fmla="*/ 575 w 4311"/>
              <a:gd name="T31" fmla="*/ 3054 h 3055"/>
              <a:gd name="T32" fmla="*/ 1240 w 4311"/>
              <a:gd name="T33" fmla="*/ 3054 h 3055"/>
              <a:gd name="T34" fmla="*/ 1196 w 4311"/>
              <a:gd name="T35" fmla="*/ 3039 h 3055"/>
              <a:gd name="T36" fmla="*/ 2258 w 4311"/>
              <a:gd name="T37" fmla="*/ 2789 h 3055"/>
              <a:gd name="T38" fmla="*/ 2848 w 4311"/>
              <a:gd name="T39" fmla="*/ 1814 h 3055"/>
              <a:gd name="T40" fmla="*/ 3794 w 4311"/>
              <a:gd name="T41" fmla="*/ 1710 h 3055"/>
              <a:gd name="T42" fmla="*/ 4310 w 4311"/>
              <a:gd name="T43" fmla="*/ 1579 h 3055"/>
              <a:gd name="T44" fmla="*/ 3837 w 4311"/>
              <a:gd name="T45" fmla="*/ 929 h 3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11" h="3055">
                <a:moveTo>
                  <a:pt x="3837" y="929"/>
                </a:moveTo>
                <a:lnTo>
                  <a:pt x="3837" y="929"/>
                </a:lnTo>
                <a:cubicBezTo>
                  <a:pt x="3837" y="738"/>
                  <a:pt x="3867" y="517"/>
                  <a:pt x="3794" y="442"/>
                </a:cubicBezTo>
                <a:cubicBezTo>
                  <a:pt x="3736" y="383"/>
                  <a:pt x="3454" y="206"/>
                  <a:pt x="3454" y="58"/>
                </a:cubicBezTo>
                <a:cubicBezTo>
                  <a:pt x="3454" y="44"/>
                  <a:pt x="3454" y="29"/>
                  <a:pt x="3454" y="0"/>
                </a:cubicBezTo>
                <a:cubicBezTo>
                  <a:pt x="3217" y="102"/>
                  <a:pt x="2879" y="88"/>
                  <a:pt x="2702" y="192"/>
                </a:cubicBezTo>
                <a:cubicBezTo>
                  <a:pt x="2479" y="308"/>
                  <a:pt x="2525" y="708"/>
                  <a:pt x="2436" y="796"/>
                </a:cubicBezTo>
                <a:cubicBezTo>
                  <a:pt x="2348" y="885"/>
                  <a:pt x="1977" y="1077"/>
                  <a:pt x="1786" y="1077"/>
                </a:cubicBezTo>
                <a:cubicBezTo>
                  <a:pt x="1579" y="1077"/>
                  <a:pt x="1269" y="575"/>
                  <a:pt x="1269" y="575"/>
                </a:cubicBezTo>
                <a:cubicBezTo>
                  <a:pt x="1269" y="575"/>
                  <a:pt x="944" y="369"/>
                  <a:pt x="709" y="221"/>
                </a:cubicBezTo>
                <a:cubicBezTo>
                  <a:pt x="488" y="73"/>
                  <a:pt x="459" y="279"/>
                  <a:pt x="221" y="279"/>
                </a:cubicBezTo>
                <a:cubicBezTo>
                  <a:pt x="207" y="279"/>
                  <a:pt x="207" y="279"/>
                  <a:pt x="207" y="265"/>
                </a:cubicBezTo>
                <a:cubicBezTo>
                  <a:pt x="177" y="500"/>
                  <a:pt x="148" y="929"/>
                  <a:pt x="282" y="1210"/>
                </a:cubicBezTo>
                <a:cubicBezTo>
                  <a:pt x="282" y="1210"/>
                  <a:pt x="282" y="1446"/>
                  <a:pt x="148" y="1594"/>
                </a:cubicBezTo>
                <a:cubicBezTo>
                  <a:pt x="0" y="1727"/>
                  <a:pt x="119" y="2435"/>
                  <a:pt x="192" y="2508"/>
                </a:cubicBezTo>
                <a:cubicBezTo>
                  <a:pt x="282" y="2598"/>
                  <a:pt x="575" y="2641"/>
                  <a:pt x="575" y="3054"/>
                </a:cubicBezTo>
                <a:cubicBezTo>
                  <a:pt x="1240" y="3054"/>
                  <a:pt x="1240" y="3054"/>
                  <a:pt x="1240" y="3054"/>
                </a:cubicBezTo>
                <a:cubicBezTo>
                  <a:pt x="1211" y="3039"/>
                  <a:pt x="1196" y="3039"/>
                  <a:pt x="1196" y="3039"/>
                </a:cubicBezTo>
                <a:cubicBezTo>
                  <a:pt x="1196" y="3039"/>
                  <a:pt x="2023" y="2906"/>
                  <a:pt x="2258" y="2789"/>
                </a:cubicBezTo>
                <a:cubicBezTo>
                  <a:pt x="2508" y="2685"/>
                  <a:pt x="2790" y="1962"/>
                  <a:pt x="2848" y="1814"/>
                </a:cubicBezTo>
                <a:cubicBezTo>
                  <a:pt x="2909" y="1666"/>
                  <a:pt x="3158" y="1710"/>
                  <a:pt x="3794" y="1710"/>
                </a:cubicBezTo>
                <a:cubicBezTo>
                  <a:pt x="4104" y="1710"/>
                  <a:pt x="4252" y="1637"/>
                  <a:pt x="4310" y="1579"/>
                </a:cubicBezTo>
                <a:cubicBezTo>
                  <a:pt x="4221" y="1475"/>
                  <a:pt x="3837" y="1092"/>
                  <a:pt x="3837" y="92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6" name="Freeform 56"/>
          <p:cNvSpPr>
            <a:spLocks noChangeArrowheads="1"/>
          </p:cNvSpPr>
          <p:nvPr/>
        </p:nvSpPr>
        <p:spPr bwMode="auto">
          <a:xfrm>
            <a:off x="17241509" y="8438962"/>
            <a:ext cx="796873" cy="1025525"/>
          </a:xfrm>
          <a:custGeom>
            <a:avLst/>
            <a:gdLst>
              <a:gd name="T0" fmla="*/ 2157 w 2216"/>
              <a:gd name="T1" fmla="*/ 2449 h 2851"/>
              <a:gd name="T2" fmla="*/ 2157 w 2216"/>
              <a:gd name="T3" fmla="*/ 2449 h 2851"/>
              <a:gd name="T4" fmla="*/ 1594 w 2216"/>
              <a:gd name="T5" fmla="*/ 2095 h 2851"/>
              <a:gd name="T6" fmla="*/ 1460 w 2216"/>
              <a:gd name="T7" fmla="*/ 1668 h 2851"/>
              <a:gd name="T8" fmla="*/ 1904 w 2216"/>
              <a:gd name="T9" fmla="*/ 1477 h 2851"/>
              <a:gd name="T10" fmla="*/ 1875 w 2216"/>
              <a:gd name="T11" fmla="*/ 1181 h 2851"/>
              <a:gd name="T12" fmla="*/ 1919 w 2216"/>
              <a:gd name="T13" fmla="*/ 1195 h 2851"/>
              <a:gd name="T14" fmla="*/ 1786 w 2216"/>
              <a:gd name="T15" fmla="*/ 267 h 2851"/>
              <a:gd name="T16" fmla="*/ 1565 w 2216"/>
              <a:gd name="T17" fmla="*/ 0 h 2851"/>
              <a:gd name="T18" fmla="*/ 1019 w 2216"/>
              <a:gd name="T19" fmla="*/ 0 h 2851"/>
              <a:gd name="T20" fmla="*/ 871 w 2216"/>
              <a:gd name="T21" fmla="*/ 206 h 2851"/>
              <a:gd name="T22" fmla="*/ 590 w 2216"/>
              <a:gd name="T23" fmla="*/ 1225 h 2851"/>
              <a:gd name="T24" fmla="*/ 177 w 2216"/>
              <a:gd name="T25" fmla="*/ 2347 h 2851"/>
              <a:gd name="T26" fmla="*/ 325 w 2216"/>
              <a:gd name="T27" fmla="*/ 2774 h 2851"/>
              <a:gd name="T28" fmla="*/ 1106 w 2216"/>
              <a:gd name="T29" fmla="*/ 2789 h 2851"/>
              <a:gd name="T30" fmla="*/ 1846 w 2216"/>
              <a:gd name="T31" fmla="*/ 2774 h 2851"/>
              <a:gd name="T32" fmla="*/ 2215 w 2216"/>
              <a:gd name="T33" fmla="*/ 2850 h 2851"/>
              <a:gd name="T34" fmla="*/ 2157 w 2216"/>
              <a:gd name="T35" fmla="*/ 2449 h 2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16" h="2851">
                <a:moveTo>
                  <a:pt x="2157" y="2449"/>
                </a:moveTo>
                <a:lnTo>
                  <a:pt x="2157" y="2449"/>
                </a:lnTo>
                <a:cubicBezTo>
                  <a:pt x="2157" y="2287"/>
                  <a:pt x="1698" y="2200"/>
                  <a:pt x="1594" y="2095"/>
                </a:cubicBezTo>
                <a:cubicBezTo>
                  <a:pt x="1507" y="2008"/>
                  <a:pt x="1446" y="1773"/>
                  <a:pt x="1460" y="1668"/>
                </a:cubicBezTo>
                <a:cubicBezTo>
                  <a:pt x="1492" y="1564"/>
                  <a:pt x="1861" y="1520"/>
                  <a:pt x="1904" y="1477"/>
                </a:cubicBezTo>
                <a:cubicBezTo>
                  <a:pt x="1948" y="1416"/>
                  <a:pt x="1875" y="1181"/>
                  <a:pt x="1875" y="1181"/>
                </a:cubicBezTo>
                <a:cubicBezTo>
                  <a:pt x="1875" y="1181"/>
                  <a:pt x="1890" y="1195"/>
                  <a:pt x="1919" y="1195"/>
                </a:cubicBezTo>
                <a:cubicBezTo>
                  <a:pt x="1771" y="914"/>
                  <a:pt x="1786" y="368"/>
                  <a:pt x="1786" y="267"/>
                </a:cubicBezTo>
                <a:cubicBezTo>
                  <a:pt x="1786" y="162"/>
                  <a:pt x="1638" y="60"/>
                  <a:pt x="1565" y="0"/>
                </a:cubicBezTo>
                <a:cubicBezTo>
                  <a:pt x="1019" y="0"/>
                  <a:pt x="1019" y="0"/>
                  <a:pt x="1019" y="0"/>
                </a:cubicBezTo>
                <a:cubicBezTo>
                  <a:pt x="1004" y="104"/>
                  <a:pt x="961" y="206"/>
                  <a:pt x="871" y="206"/>
                </a:cubicBezTo>
                <a:cubicBezTo>
                  <a:pt x="723" y="206"/>
                  <a:pt x="444" y="989"/>
                  <a:pt x="590" y="1225"/>
                </a:cubicBezTo>
                <a:cubicBezTo>
                  <a:pt x="738" y="1448"/>
                  <a:pt x="369" y="2243"/>
                  <a:pt x="177" y="2347"/>
                </a:cubicBezTo>
                <a:cubicBezTo>
                  <a:pt x="0" y="2449"/>
                  <a:pt x="354" y="2495"/>
                  <a:pt x="325" y="2774"/>
                </a:cubicBezTo>
                <a:cubicBezTo>
                  <a:pt x="561" y="2774"/>
                  <a:pt x="886" y="2789"/>
                  <a:pt x="1106" y="2789"/>
                </a:cubicBezTo>
                <a:cubicBezTo>
                  <a:pt x="1373" y="2789"/>
                  <a:pt x="1655" y="2774"/>
                  <a:pt x="1846" y="2774"/>
                </a:cubicBezTo>
                <a:cubicBezTo>
                  <a:pt x="1980" y="2774"/>
                  <a:pt x="2125" y="2818"/>
                  <a:pt x="2215" y="2850"/>
                </a:cubicBezTo>
                <a:cubicBezTo>
                  <a:pt x="2157" y="2716"/>
                  <a:pt x="2157" y="2554"/>
                  <a:pt x="2157" y="244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7" name="Freeform 57"/>
          <p:cNvSpPr>
            <a:spLocks noChangeArrowheads="1"/>
          </p:cNvSpPr>
          <p:nvPr/>
        </p:nvSpPr>
        <p:spPr bwMode="auto">
          <a:xfrm>
            <a:off x="15523946" y="8242112"/>
            <a:ext cx="2082664" cy="1406525"/>
          </a:xfrm>
          <a:custGeom>
            <a:avLst/>
            <a:gdLst>
              <a:gd name="T0" fmla="*/ 5668 w 5788"/>
              <a:gd name="T1" fmla="*/ 546 h 3913"/>
              <a:gd name="T2" fmla="*/ 5668 w 5788"/>
              <a:gd name="T3" fmla="*/ 546 h 3913"/>
              <a:gd name="T4" fmla="*/ 5285 w 5788"/>
              <a:gd name="T5" fmla="*/ 0 h 3913"/>
              <a:gd name="T6" fmla="*/ 5285 w 5788"/>
              <a:gd name="T7" fmla="*/ 0 h 3913"/>
              <a:gd name="T8" fmla="*/ 4519 w 5788"/>
              <a:gd name="T9" fmla="*/ 354 h 3913"/>
              <a:gd name="T10" fmla="*/ 3573 w 5788"/>
              <a:gd name="T11" fmla="*/ 325 h 3913"/>
              <a:gd name="T12" fmla="*/ 2998 w 5788"/>
              <a:gd name="T13" fmla="*/ 531 h 3913"/>
              <a:gd name="T14" fmla="*/ 1918 w 5788"/>
              <a:gd name="T15" fmla="*/ 783 h 3913"/>
              <a:gd name="T16" fmla="*/ 1448 w 5788"/>
              <a:gd name="T17" fmla="*/ 960 h 3913"/>
              <a:gd name="T18" fmla="*/ 1271 w 5788"/>
              <a:gd name="T19" fmla="*/ 1239 h 3913"/>
              <a:gd name="T20" fmla="*/ 281 w 5788"/>
              <a:gd name="T21" fmla="*/ 1239 h 3913"/>
              <a:gd name="T22" fmla="*/ 177 w 5788"/>
              <a:gd name="T23" fmla="*/ 1727 h 3913"/>
              <a:gd name="T24" fmla="*/ 487 w 5788"/>
              <a:gd name="T25" fmla="*/ 1860 h 3913"/>
              <a:gd name="T26" fmla="*/ 296 w 5788"/>
              <a:gd name="T27" fmla="*/ 2229 h 3913"/>
              <a:gd name="T28" fmla="*/ 827 w 5788"/>
              <a:gd name="T29" fmla="*/ 2539 h 3913"/>
              <a:gd name="T30" fmla="*/ 1462 w 5788"/>
              <a:gd name="T31" fmla="*/ 2702 h 3913"/>
              <a:gd name="T32" fmla="*/ 1669 w 5788"/>
              <a:gd name="T33" fmla="*/ 2923 h 3913"/>
              <a:gd name="T34" fmla="*/ 2142 w 5788"/>
              <a:gd name="T35" fmla="*/ 3541 h 3913"/>
              <a:gd name="T36" fmla="*/ 2304 w 5788"/>
              <a:gd name="T37" fmla="*/ 3912 h 3913"/>
              <a:gd name="T38" fmla="*/ 3396 w 5788"/>
              <a:gd name="T39" fmla="*/ 3631 h 3913"/>
              <a:gd name="T40" fmla="*/ 3883 w 5788"/>
              <a:gd name="T41" fmla="*/ 3320 h 3913"/>
              <a:gd name="T42" fmla="*/ 4548 w 5788"/>
              <a:gd name="T43" fmla="*/ 3527 h 3913"/>
              <a:gd name="T44" fmla="*/ 4989 w 5788"/>
              <a:gd name="T45" fmla="*/ 3320 h 3913"/>
              <a:gd name="T46" fmla="*/ 5093 w 5788"/>
              <a:gd name="T47" fmla="*/ 3320 h 3913"/>
              <a:gd name="T48" fmla="*/ 4945 w 5788"/>
              <a:gd name="T49" fmla="*/ 2893 h 3913"/>
              <a:gd name="T50" fmla="*/ 5358 w 5788"/>
              <a:gd name="T51" fmla="*/ 1771 h 3913"/>
              <a:gd name="T52" fmla="*/ 5639 w 5788"/>
              <a:gd name="T53" fmla="*/ 752 h 3913"/>
              <a:gd name="T54" fmla="*/ 5787 w 5788"/>
              <a:gd name="T55" fmla="*/ 546 h 3913"/>
              <a:gd name="T56" fmla="*/ 5668 w 5788"/>
              <a:gd name="T57" fmla="*/ 546 h 3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88" h="3913">
                <a:moveTo>
                  <a:pt x="5668" y="546"/>
                </a:moveTo>
                <a:lnTo>
                  <a:pt x="5668" y="546"/>
                </a:lnTo>
                <a:cubicBezTo>
                  <a:pt x="5668" y="133"/>
                  <a:pt x="5375" y="90"/>
                  <a:pt x="5285" y="0"/>
                </a:cubicBezTo>
                <a:lnTo>
                  <a:pt x="5285" y="0"/>
                </a:lnTo>
                <a:cubicBezTo>
                  <a:pt x="5122" y="133"/>
                  <a:pt x="4858" y="325"/>
                  <a:pt x="4519" y="354"/>
                </a:cubicBezTo>
                <a:cubicBezTo>
                  <a:pt x="3985" y="412"/>
                  <a:pt x="3677" y="221"/>
                  <a:pt x="3573" y="325"/>
                </a:cubicBezTo>
                <a:cubicBezTo>
                  <a:pt x="3454" y="444"/>
                  <a:pt x="3366" y="531"/>
                  <a:pt x="2998" y="531"/>
                </a:cubicBezTo>
                <a:cubicBezTo>
                  <a:pt x="2615" y="531"/>
                  <a:pt x="2229" y="783"/>
                  <a:pt x="1918" y="783"/>
                </a:cubicBezTo>
                <a:cubicBezTo>
                  <a:pt x="1625" y="783"/>
                  <a:pt x="1448" y="856"/>
                  <a:pt x="1448" y="960"/>
                </a:cubicBezTo>
                <a:cubicBezTo>
                  <a:pt x="1448" y="1077"/>
                  <a:pt x="1596" y="1239"/>
                  <a:pt x="1271" y="1239"/>
                </a:cubicBezTo>
                <a:cubicBezTo>
                  <a:pt x="960" y="1239"/>
                  <a:pt x="400" y="1138"/>
                  <a:pt x="281" y="1239"/>
                </a:cubicBezTo>
                <a:cubicBezTo>
                  <a:pt x="177" y="1358"/>
                  <a:pt x="0" y="1727"/>
                  <a:pt x="177" y="1727"/>
                </a:cubicBezTo>
                <a:cubicBezTo>
                  <a:pt x="354" y="1727"/>
                  <a:pt x="606" y="1727"/>
                  <a:pt x="487" y="1860"/>
                </a:cubicBezTo>
                <a:cubicBezTo>
                  <a:pt x="400" y="1948"/>
                  <a:pt x="325" y="2081"/>
                  <a:pt x="296" y="2229"/>
                </a:cubicBezTo>
                <a:cubicBezTo>
                  <a:pt x="429" y="2243"/>
                  <a:pt x="725" y="2450"/>
                  <a:pt x="827" y="2539"/>
                </a:cubicBezTo>
                <a:cubicBezTo>
                  <a:pt x="917" y="2641"/>
                  <a:pt x="1300" y="2641"/>
                  <a:pt x="1462" y="2702"/>
                </a:cubicBezTo>
                <a:cubicBezTo>
                  <a:pt x="1610" y="2746"/>
                  <a:pt x="1669" y="2923"/>
                  <a:pt x="1669" y="2923"/>
                </a:cubicBezTo>
                <a:cubicBezTo>
                  <a:pt x="2171" y="2716"/>
                  <a:pt x="2142" y="3349"/>
                  <a:pt x="2142" y="3541"/>
                </a:cubicBezTo>
                <a:cubicBezTo>
                  <a:pt x="2142" y="3660"/>
                  <a:pt x="2243" y="3808"/>
                  <a:pt x="2304" y="3912"/>
                </a:cubicBezTo>
                <a:cubicBezTo>
                  <a:pt x="2923" y="3837"/>
                  <a:pt x="3085" y="3631"/>
                  <a:pt x="3396" y="3631"/>
                </a:cubicBezTo>
                <a:cubicBezTo>
                  <a:pt x="3721" y="3631"/>
                  <a:pt x="3721" y="3396"/>
                  <a:pt x="3883" y="3320"/>
                </a:cubicBezTo>
                <a:cubicBezTo>
                  <a:pt x="4031" y="3233"/>
                  <a:pt x="4324" y="3527"/>
                  <a:pt x="4548" y="3527"/>
                </a:cubicBezTo>
                <a:cubicBezTo>
                  <a:pt x="4754" y="3527"/>
                  <a:pt x="4989" y="3320"/>
                  <a:pt x="4989" y="3320"/>
                </a:cubicBezTo>
                <a:cubicBezTo>
                  <a:pt x="5021" y="3320"/>
                  <a:pt x="5050" y="3320"/>
                  <a:pt x="5093" y="3320"/>
                </a:cubicBezTo>
                <a:cubicBezTo>
                  <a:pt x="5122" y="3041"/>
                  <a:pt x="4768" y="2995"/>
                  <a:pt x="4945" y="2893"/>
                </a:cubicBezTo>
                <a:cubicBezTo>
                  <a:pt x="5137" y="2789"/>
                  <a:pt x="5506" y="1994"/>
                  <a:pt x="5358" y="1771"/>
                </a:cubicBezTo>
                <a:cubicBezTo>
                  <a:pt x="5212" y="1535"/>
                  <a:pt x="5491" y="752"/>
                  <a:pt x="5639" y="752"/>
                </a:cubicBezTo>
                <a:cubicBezTo>
                  <a:pt x="5729" y="752"/>
                  <a:pt x="5772" y="650"/>
                  <a:pt x="5787" y="546"/>
                </a:cubicBezTo>
                <a:lnTo>
                  <a:pt x="5668" y="546"/>
                </a:lnTo>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58" name="Freeform 58"/>
          <p:cNvSpPr>
            <a:spLocks noChangeArrowheads="1"/>
          </p:cNvSpPr>
          <p:nvPr/>
        </p:nvSpPr>
        <p:spPr bwMode="auto">
          <a:xfrm>
            <a:off x="16327168" y="7270562"/>
            <a:ext cx="1131814" cy="1166812"/>
          </a:xfrm>
          <a:custGeom>
            <a:avLst/>
            <a:gdLst>
              <a:gd name="T0" fmla="*/ 3012 w 3147"/>
              <a:gd name="T1" fmla="*/ 1785 h 3246"/>
              <a:gd name="T2" fmla="*/ 3012 w 3147"/>
              <a:gd name="T3" fmla="*/ 1785 h 3246"/>
              <a:gd name="T4" fmla="*/ 3146 w 3147"/>
              <a:gd name="T5" fmla="*/ 1401 h 3246"/>
              <a:gd name="T6" fmla="*/ 3071 w 3147"/>
              <a:gd name="T7" fmla="*/ 456 h 3246"/>
              <a:gd name="T8" fmla="*/ 2243 w 3147"/>
              <a:gd name="T9" fmla="*/ 116 h 3246"/>
              <a:gd name="T10" fmla="*/ 1564 w 3147"/>
              <a:gd name="T11" fmla="*/ 29 h 3246"/>
              <a:gd name="T12" fmla="*/ 1550 w 3147"/>
              <a:gd name="T13" fmla="*/ 0 h 3246"/>
              <a:gd name="T14" fmla="*/ 1314 w 3147"/>
              <a:gd name="T15" fmla="*/ 87 h 3246"/>
              <a:gd name="T16" fmla="*/ 960 w 3147"/>
              <a:gd name="T17" fmla="*/ 470 h 3246"/>
              <a:gd name="T18" fmla="*/ 0 w 3147"/>
              <a:gd name="T19" fmla="*/ 1178 h 3246"/>
              <a:gd name="T20" fmla="*/ 444 w 3147"/>
              <a:gd name="T21" fmla="*/ 1312 h 3246"/>
              <a:gd name="T22" fmla="*/ 842 w 3147"/>
              <a:gd name="T23" fmla="*/ 1312 h 3246"/>
              <a:gd name="T24" fmla="*/ 502 w 3147"/>
              <a:gd name="T25" fmla="*/ 2226 h 3246"/>
              <a:gd name="T26" fmla="*/ 563 w 3147"/>
              <a:gd name="T27" fmla="*/ 2670 h 3246"/>
              <a:gd name="T28" fmla="*/ 592 w 3147"/>
              <a:gd name="T29" fmla="*/ 3245 h 3246"/>
              <a:gd name="T30" fmla="*/ 769 w 3147"/>
              <a:gd name="T31" fmla="*/ 3230 h 3246"/>
              <a:gd name="T32" fmla="*/ 1344 w 3147"/>
              <a:gd name="T33" fmla="*/ 3024 h 3246"/>
              <a:gd name="T34" fmla="*/ 2290 w 3147"/>
              <a:gd name="T35" fmla="*/ 3053 h 3246"/>
              <a:gd name="T36" fmla="*/ 3056 w 3147"/>
              <a:gd name="T37" fmla="*/ 2699 h 3246"/>
              <a:gd name="T38" fmla="*/ 3012 w 3147"/>
              <a:gd name="T39" fmla="*/ 1785 h 3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47" h="3246">
                <a:moveTo>
                  <a:pt x="3012" y="1785"/>
                </a:moveTo>
                <a:lnTo>
                  <a:pt x="3012" y="1785"/>
                </a:lnTo>
                <a:cubicBezTo>
                  <a:pt x="3146" y="1637"/>
                  <a:pt x="3146" y="1401"/>
                  <a:pt x="3146" y="1401"/>
                </a:cubicBezTo>
                <a:cubicBezTo>
                  <a:pt x="3012" y="1120"/>
                  <a:pt x="3041" y="691"/>
                  <a:pt x="3071" y="456"/>
                </a:cubicBezTo>
                <a:cubicBezTo>
                  <a:pt x="2821" y="456"/>
                  <a:pt x="2243" y="116"/>
                  <a:pt x="2243" y="116"/>
                </a:cubicBezTo>
                <a:cubicBezTo>
                  <a:pt x="2243" y="116"/>
                  <a:pt x="1712" y="177"/>
                  <a:pt x="1564" y="29"/>
                </a:cubicBezTo>
                <a:cubicBezTo>
                  <a:pt x="1564" y="14"/>
                  <a:pt x="1550" y="14"/>
                  <a:pt x="1550" y="0"/>
                </a:cubicBezTo>
                <a:cubicBezTo>
                  <a:pt x="1462" y="14"/>
                  <a:pt x="1358" y="43"/>
                  <a:pt x="1314" y="87"/>
                </a:cubicBezTo>
                <a:cubicBezTo>
                  <a:pt x="1225" y="177"/>
                  <a:pt x="1167" y="397"/>
                  <a:pt x="960" y="470"/>
                </a:cubicBezTo>
                <a:cubicBezTo>
                  <a:pt x="769" y="545"/>
                  <a:pt x="0" y="662"/>
                  <a:pt x="0" y="1178"/>
                </a:cubicBezTo>
                <a:cubicBezTo>
                  <a:pt x="0" y="1680"/>
                  <a:pt x="252" y="1518"/>
                  <a:pt x="444" y="1312"/>
                </a:cubicBezTo>
                <a:cubicBezTo>
                  <a:pt x="650" y="1106"/>
                  <a:pt x="842" y="1207"/>
                  <a:pt x="842" y="1312"/>
                </a:cubicBezTo>
                <a:cubicBezTo>
                  <a:pt x="842" y="1416"/>
                  <a:pt x="369" y="2110"/>
                  <a:pt x="502" y="2226"/>
                </a:cubicBezTo>
                <a:cubicBezTo>
                  <a:pt x="635" y="2359"/>
                  <a:pt x="635" y="2522"/>
                  <a:pt x="563" y="2670"/>
                </a:cubicBezTo>
                <a:cubicBezTo>
                  <a:pt x="516" y="2803"/>
                  <a:pt x="621" y="3039"/>
                  <a:pt x="592" y="3245"/>
                </a:cubicBezTo>
                <a:cubicBezTo>
                  <a:pt x="650" y="3245"/>
                  <a:pt x="708" y="3230"/>
                  <a:pt x="769" y="3230"/>
                </a:cubicBezTo>
                <a:cubicBezTo>
                  <a:pt x="1137" y="3230"/>
                  <a:pt x="1225" y="3143"/>
                  <a:pt x="1344" y="3024"/>
                </a:cubicBezTo>
                <a:cubicBezTo>
                  <a:pt x="1448" y="2920"/>
                  <a:pt x="1756" y="3111"/>
                  <a:pt x="2290" y="3053"/>
                </a:cubicBezTo>
                <a:cubicBezTo>
                  <a:pt x="2629" y="3024"/>
                  <a:pt x="2893" y="2832"/>
                  <a:pt x="3056" y="2699"/>
                </a:cubicBezTo>
                <a:cubicBezTo>
                  <a:pt x="2983" y="2612"/>
                  <a:pt x="2864" y="1918"/>
                  <a:pt x="3012" y="178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9" name="Freeform 59"/>
          <p:cNvSpPr>
            <a:spLocks noChangeArrowheads="1"/>
          </p:cNvSpPr>
          <p:nvPr/>
        </p:nvSpPr>
        <p:spPr bwMode="auto">
          <a:xfrm>
            <a:off x="13977821" y="8773924"/>
            <a:ext cx="1763598" cy="965200"/>
          </a:xfrm>
          <a:custGeom>
            <a:avLst/>
            <a:gdLst>
              <a:gd name="T0" fmla="*/ 3396 w 4903"/>
              <a:gd name="T1" fmla="*/ 825 h 2686"/>
              <a:gd name="T2" fmla="*/ 3396 w 4903"/>
              <a:gd name="T3" fmla="*/ 825 h 2686"/>
              <a:gd name="T4" fmla="*/ 3086 w 4903"/>
              <a:gd name="T5" fmla="*/ 0 h 2686"/>
              <a:gd name="T6" fmla="*/ 2998 w 4903"/>
              <a:gd name="T7" fmla="*/ 235 h 2686"/>
              <a:gd name="T8" fmla="*/ 2229 w 4903"/>
              <a:gd name="T9" fmla="*/ 471 h 2686"/>
              <a:gd name="T10" fmla="*/ 1802 w 4903"/>
              <a:gd name="T11" fmla="*/ 825 h 2686"/>
              <a:gd name="T12" fmla="*/ 1419 w 4903"/>
              <a:gd name="T13" fmla="*/ 1077 h 2686"/>
              <a:gd name="T14" fmla="*/ 679 w 4903"/>
              <a:gd name="T15" fmla="*/ 1002 h 2686"/>
              <a:gd name="T16" fmla="*/ 0 w 4903"/>
              <a:gd name="T17" fmla="*/ 1919 h 2686"/>
              <a:gd name="T18" fmla="*/ 517 w 4903"/>
              <a:gd name="T19" fmla="*/ 2258 h 2686"/>
              <a:gd name="T20" fmla="*/ 1477 w 4903"/>
              <a:gd name="T21" fmla="*/ 2641 h 2686"/>
              <a:gd name="T22" fmla="*/ 1773 w 4903"/>
              <a:gd name="T23" fmla="*/ 2685 h 2686"/>
              <a:gd name="T24" fmla="*/ 2096 w 4903"/>
              <a:gd name="T25" fmla="*/ 2612 h 2686"/>
              <a:gd name="T26" fmla="*/ 2421 w 4903"/>
              <a:gd name="T27" fmla="*/ 2522 h 2686"/>
              <a:gd name="T28" fmla="*/ 2984 w 4903"/>
              <a:gd name="T29" fmla="*/ 2316 h 2686"/>
              <a:gd name="T30" fmla="*/ 3381 w 4903"/>
              <a:gd name="T31" fmla="*/ 2064 h 2686"/>
              <a:gd name="T32" fmla="*/ 3869 w 4903"/>
              <a:gd name="T33" fmla="*/ 1756 h 2686"/>
              <a:gd name="T34" fmla="*/ 4017 w 4903"/>
              <a:gd name="T35" fmla="*/ 1373 h 2686"/>
              <a:gd name="T36" fmla="*/ 4267 w 4903"/>
              <a:gd name="T37" fmla="*/ 973 h 2686"/>
              <a:gd name="T38" fmla="*/ 4592 w 4903"/>
              <a:gd name="T39" fmla="*/ 752 h 2686"/>
              <a:gd name="T40" fmla="*/ 4592 w 4903"/>
              <a:gd name="T41" fmla="*/ 752 h 2686"/>
              <a:gd name="T42" fmla="*/ 4783 w 4903"/>
              <a:gd name="T43" fmla="*/ 383 h 2686"/>
              <a:gd name="T44" fmla="*/ 4473 w 4903"/>
              <a:gd name="T45" fmla="*/ 250 h 2686"/>
              <a:gd name="T46" fmla="*/ 4400 w 4903"/>
              <a:gd name="T47" fmla="*/ 160 h 2686"/>
              <a:gd name="T48" fmla="*/ 4031 w 4903"/>
              <a:gd name="T49" fmla="*/ 471 h 2686"/>
              <a:gd name="T50" fmla="*/ 3396 w 4903"/>
              <a:gd name="T51" fmla="*/ 825 h 2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03" h="2686">
                <a:moveTo>
                  <a:pt x="3396" y="825"/>
                </a:moveTo>
                <a:lnTo>
                  <a:pt x="3396" y="825"/>
                </a:lnTo>
                <a:cubicBezTo>
                  <a:pt x="2908" y="825"/>
                  <a:pt x="3750" y="0"/>
                  <a:pt x="3086" y="0"/>
                </a:cubicBezTo>
                <a:cubicBezTo>
                  <a:pt x="3086" y="0"/>
                  <a:pt x="3071" y="160"/>
                  <a:pt x="2998" y="235"/>
                </a:cubicBezTo>
                <a:cubicBezTo>
                  <a:pt x="2923" y="308"/>
                  <a:pt x="2406" y="279"/>
                  <a:pt x="2229" y="471"/>
                </a:cubicBezTo>
                <a:cubicBezTo>
                  <a:pt x="2052" y="648"/>
                  <a:pt x="2081" y="825"/>
                  <a:pt x="1802" y="825"/>
                </a:cubicBezTo>
                <a:cubicBezTo>
                  <a:pt x="1521" y="825"/>
                  <a:pt x="1773" y="1019"/>
                  <a:pt x="1419" y="1077"/>
                </a:cubicBezTo>
                <a:cubicBezTo>
                  <a:pt x="1080" y="1135"/>
                  <a:pt x="813" y="1135"/>
                  <a:pt x="679" y="1002"/>
                </a:cubicBezTo>
                <a:cubicBezTo>
                  <a:pt x="679" y="1002"/>
                  <a:pt x="0" y="1785"/>
                  <a:pt x="0" y="1919"/>
                </a:cubicBezTo>
                <a:cubicBezTo>
                  <a:pt x="0" y="2050"/>
                  <a:pt x="401" y="2154"/>
                  <a:pt x="517" y="2258"/>
                </a:cubicBezTo>
                <a:cubicBezTo>
                  <a:pt x="621" y="2375"/>
                  <a:pt x="1152" y="2273"/>
                  <a:pt x="1477" y="2641"/>
                </a:cubicBezTo>
                <a:cubicBezTo>
                  <a:pt x="1550" y="2595"/>
                  <a:pt x="1669" y="2685"/>
                  <a:pt x="1773" y="2685"/>
                </a:cubicBezTo>
                <a:cubicBezTo>
                  <a:pt x="1890" y="2685"/>
                  <a:pt x="2023" y="2685"/>
                  <a:pt x="2096" y="2612"/>
                </a:cubicBezTo>
                <a:cubicBezTo>
                  <a:pt x="2171" y="2537"/>
                  <a:pt x="2258" y="2522"/>
                  <a:pt x="2421" y="2522"/>
                </a:cubicBezTo>
                <a:cubicBezTo>
                  <a:pt x="2583" y="2522"/>
                  <a:pt x="2821" y="2479"/>
                  <a:pt x="2984" y="2316"/>
                </a:cubicBezTo>
                <a:cubicBezTo>
                  <a:pt x="3146" y="2139"/>
                  <a:pt x="3161" y="2110"/>
                  <a:pt x="3381" y="2064"/>
                </a:cubicBezTo>
                <a:cubicBezTo>
                  <a:pt x="3617" y="2006"/>
                  <a:pt x="3750" y="1872"/>
                  <a:pt x="3869" y="1756"/>
                </a:cubicBezTo>
                <a:cubicBezTo>
                  <a:pt x="3985" y="1652"/>
                  <a:pt x="4002" y="1489"/>
                  <a:pt x="4017" y="1373"/>
                </a:cubicBezTo>
                <a:cubicBezTo>
                  <a:pt x="4046" y="1269"/>
                  <a:pt x="4162" y="1121"/>
                  <a:pt x="4267" y="973"/>
                </a:cubicBezTo>
                <a:cubicBezTo>
                  <a:pt x="4356" y="810"/>
                  <a:pt x="4473" y="752"/>
                  <a:pt x="4592" y="752"/>
                </a:cubicBezTo>
                <a:lnTo>
                  <a:pt x="4592" y="752"/>
                </a:lnTo>
                <a:cubicBezTo>
                  <a:pt x="4621" y="604"/>
                  <a:pt x="4696" y="471"/>
                  <a:pt x="4783" y="383"/>
                </a:cubicBezTo>
                <a:cubicBezTo>
                  <a:pt x="4902" y="250"/>
                  <a:pt x="4650" y="250"/>
                  <a:pt x="4473" y="250"/>
                </a:cubicBezTo>
                <a:cubicBezTo>
                  <a:pt x="4429" y="250"/>
                  <a:pt x="4400" y="221"/>
                  <a:pt x="4400" y="160"/>
                </a:cubicBezTo>
                <a:cubicBezTo>
                  <a:pt x="4310" y="235"/>
                  <a:pt x="4148" y="369"/>
                  <a:pt x="4031" y="471"/>
                </a:cubicBezTo>
                <a:cubicBezTo>
                  <a:pt x="3869" y="648"/>
                  <a:pt x="3884" y="825"/>
                  <a:pt x="3396" y="82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0" name="Freeform 60"/>
          <p:cNvSpPr>
            <a:spLocks noChangeArrowheads="1"/>
          </p:cNvSpPr>
          <p:nvPr/>
        </p:nvSpPr>
        <p:spPr bwMode="auto">
          <a:xfrm>
            <a:off x="12979349" y="9586724"/>
            <a:ext cx="1535013" cy="960437"/>
          </a:xfrm>
          <a:custGeom>
            <a:avLst/>
            <a:gdLst>
              <a:gd name="T0" fmla="*/ 2806 w 4267"/>
              <a:gd name="T1" fmla="*/ 354 h 2671"/>
              <a:gd name="T2" fmla="*/ 2806 w 4267"/>
              <a:gd name="T3" fmla="*/ 354 h 2671"/>
              <a:gd name="T4" fmla="*/ 2127 w 4267"/>
              <a:gd name="T5" fmla="*/ 694 h 2671"/>
              <a:gd name="T6" fmla="*/ 1773 w 4267"/>
              <a:gd name="T7" fmla="*/ 929 h 2671"/>
              <a:gd name="T8" fmla="*/ 1285 w 4267"/>
              <a:gd name="T9" fmla="*/ 648 h 2671"/>
              <a:gd name="T10" fmla="*/ 708 w 4267"/>
              <a:gd name="T11" fmla="*/ 723 h 2671"/>
              <a:gd name="T12" fmla="*/ 708 w 4267"/>
              <a:gd name="T13" fmla="*/ 737 h 2671"/>
              <a:gd name="T14" fmla="*/ 0 w 4267"/>
              <a:gd name="T15" fmla="*/ 1681 h 2671"/>
              <a:gd name="T16" fmla="*/ 281 w 4267"/>
              <a:gd name="T17" fmla="*/ 1741 h 2671"/>
              <a:gd name="T18" fmla="*/ 560 w 4267"/>
              <a:gd name="T19" fmla="*/ 2020 h 2671"/>
              <a:gd name="T20" fmla="*/ 885 w 4267"/>
              <a:gd name="T21" fmla="*/ 1933 h 2671"/>
              <a:gd name="T22" fmla="*/ 1256 w 4267"/>
              <a:gd name="T23" fmla="*/ 1741 h 2671"/>
              <a:gd name="T24" fmla="*/ 1564 w 4267"/>
              <a:gd name="T25" fmla="*/ 2035 h 2671"/>
              <a:gd name="T26" fmla="*/ 2127 w 4267"/>
              <a:gd name="T27" fmla="*/ 2345 h 2671"/>
              <a:gd name="T28" fmla="*/ 2258 w 4267"/>
              <a:gd name="T29" fmla="*/ 2302 h 2671"/>
              <a:gd name="T30" fmla="*/ 2495 w 4267"/>
              <a:gd name="T31" fmla="*/ 2183 h 2671"/>
              <a:gd name="T32" fmla="*/ 3276 w 4267"/>
              <a:gd name="T33" fmla="*/ 2464 h 2671"/>
              <a:gd name="T34" fmla="*/ 3337 w 4267"/>
              <a:gd name="T35" fmla="*/ 2670 h 2671"/>
              <a:gd name="T36" fmla="*/ 4266 w 4267"/>
              <a:gd name="T37" fmla="*/ 2302 h 2671"/>
              <a:gd name="T38" fmla="*/ 4045 w 4267"/>
              <a:gd name="T39" fmla="*/ 1741 h 2671"/>
              <a:gd name="T40" fmla="*/ 3912 w 4267"/>
              <a:gd name="T41" fmla="*/ 1402 h 2671"/>
              <a:gd name="T42" fmla="*/ 3941 w 4267"/>
              <a:gd name="T43" fmla="*/ 1091 h 2671"/>
              <a:gd name="T44" fmla="*/ 3868 w 4267"/>
              <a:gd name="T45" fmla="*/ 871 h 2671"/>
              <a:gd name="T46" fmla="*/ 3985 w 4267"/>
              <a:gd name="T47" fmla="*/ 575 h 2671"/>
              <a:gd name="T48" fmla="*/ 4222 w 4267"/>
              <a:gd name="T49" fmla="*/ 398 h 2671"/>
              <a:gd name="T50" fmla="*/ 4251 w 4267"/>
              <a:gd name="T51" fmla="*/ 383 h 2671"/>
              <a:gd name="T52" fmla="*/ 3291 w 4267"/>
              <a:gd name="T53" fmla="*/ 0 h 2671"/>
              <a:gd name="T54" fmla="*/ 3276 w 4267"/>
              <a:gd name="T55" fmla="*/ 0 h 2671"/>
              <a:gd name="T56" fmla="*/ 2806 w 4267"/>
              <a:gd name="T57" fmla="*/ 354 h 2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67" h="2671">
                <a:moveTo>
                  <a:pt x="2806" y="354"/>
                </a:moveTo>
                <a:lnTo>
                  <a:pt x="2806" y="354"/>
                </a:lnTo>
                <a:cubicBezTo>
                  <a:pt x="2568" y="354"/>
                  <a:pt x="2258" y="560"/>
                  <a:pt x="2127" y="694"/>
                </a:cubicBezTo>
                <a:cubicBezTo>
                  <a:pt x="1979" y="839"/>
                  <a:pt x="2037" y="929"/>
                  <a:pt x="1773" y="929"/>
                </a:cubicBezTo>
                <a:cubicBezTo>
                  <a:pt x="1506" y="929"/>
                  <a:pt x="1285" y="648"/>
                  <a:pt x="1285" y="648"/>
                </a:cubicBezTo>
                <a:cubicBezTo>
                  <a:pt x="708" y="723"/>
                  <a:pt x="708" y="723"/>
                  <a:pt x="708" y="723"/>
                </a:cubicBezTo>
                <a:cubicBezTo>
                  <a:pt x="708" y="737"/>
                  <a:pt x="708" y="737"/>
                  <a:pt x="708" y="737"/>
                </a:cubicBezTo>
                <a:cubicBezTo>
                  <a:pt x="650" y="914"/>
                  <a:pt x="133" y="1518"/>
                  <a:pt x="0" y="1681"/>
                </a:cubicBezTo>
                <a:cubicBezTo>
                  <a:pt x="118" y="1695"/>
                  <a:pt x="237" y="1695"/>
                  <a:pt x="281" y="1741"/>
                </a:cubicBezTo>
                <a:cubicBezTo>
                  <a:pt x="325" y="1785"/>
                  <a:pt x="443" y="1889"/>
                  <a:pt x="560" y="2020"/>
                </a:cubicBezTo>
                <a:cubicBezTo>
                  <a:pt x="664" y="1977"/>
                  <a:pt x="827" y="1933"/>
                  <a:pt x="885" y="1933"/>
                </a:cubicBezTo>
                <a:cubicBezTo>
                  <a:pt x="975" y="1933"/>
                  <a:pt x="1079" y="1771"/>
                  <a:pt x="1256" y="1741"/>
                </a:cubicBezTo>
                <a:cubicBezTo>
                  <a:pt x="1418" y="1695"/>
                  <a:pt x="1448" y="2006"/>
                  <a:pt x="1564" y="2035"/>
                </a:cubicBezTo>
                <a:cubicBezTo>
                  <a:pt x="1683" y="2066"/>
                  <a:pt x="2037" y="2096"/>
                  <a:pt x="2127" y="2345"/>
                </a:cubicBezTo>
                <a:cubicBezTo>
                  <a:pt x="2127" y="2345"/>
                  <a:pt x="2258" y="2360"/>
                  <a:pt x="2258" y="2302"/>
                </a:cubicBezTo>
                <a:cubicBezTo>
                  <a:pt x="2258" y="2244"/>
                  <a:pt x="2229" y="2183"/>
                  <a:pt x="2495" y="2183"/>
                </a:cubicBezTo>
                <a:cubicBezTo>
                  <a:pt x="2760" y="2183"/>
                  <a:pt x="3366" y="2360"/>
                  <a:pt x="3276" y="2464"/>
                </a:cubicBezTo>
                <a:cubicBezTo>
                  <a:pt x="3218" y="2508"/>
                  <a:pt x="3276" y="2598"/>
                  <a:pt x="3337" y="2670"/>
                </a:cubicBezTo>
                <a:cubicBezTo>
                  <a:pt x="3631" y="2537"/>
                  <a:pt x="3956" y="2389"/>
                  <a:pt x="4266" y="2302"/>
                </a:cubicBezTo>
                <a:cubicBezTo>
                  <a:pt x="4179" y="2125"/>
                  <a:pt x="4147" y="1904"/>
                  <a:pt x="4045" y="1741"/>
                </a:cubicBezTo>
                <a:cubicBezTo>
                  <a:pt x="3926" y="1518"/>
                  <a:pt x="4045" y="1535"/>
                  <a:pt x="3912" y="1402"/>
                </a:cubicBezTo>
                <a:cubicBezTo>
                  <a:pt x="3778" y="1269"/>
                  <a:pt x="3941" y="1164"/>
                  <a:pt x="3941" y="1091"/>
                </a:cubicBezTo>
                <a:cubicBezTo>
                  <a:pt x="3941" y="1016"/>
                  <a:pt x="3897" y="914"/>
                  <a:pt x="3868" y="871"/>
                </a:cubicBezTo>
                <a:cubicBezTo>
                  <a:pt x="3825" y="825"/>
                  <a:pt x="3985" y="677"/>
                  <a:pt x="3985" y="575"/>
                </a:cubicBezTo>
                <a:cubicBezTo>
                  <a:pt x="3985" y="485"/>
                  <a:pt x="4147" y="471"/>
                  <a:pt x="4222" y="398"/>
                </a:cubicBezTo>
                <a:cubicBezTo>
                  <a:pt x="4237" y="383"/>
                  <a:pt x="4237" y="383"/>
                  <a:pt x="4251" y="383"/>
                </a:cubicBezTo>
                <a:cubicBezTo>
                  <a:pt x="3926" y="15"/>
                  <a:pt x="3395" y="117"/>
                  <a:pt x="3291" y="0"/>
                </a:cubicBezTo>
                <a:lnTo>
                  <a:pt x="3276" y="0"/>
                </a:lnTo>
                <a:cubicBezTo>
                  <a:pt x="3189" y="517"/>
                  <a:pt x="3027" y="354"/>
                  <a:pt x="2806" y="35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1" name="Freeform 61"/>
          <p:cNvSpPr>
            <a:spLocks noChangeArrowheads="1"/>
          </p:cNvSpPr>
          <p:nvPr/>
        </p:nvSpPr>
        <p:spPr bwMode="auto">
          <a:xfrm>
            <a:off x="9196583" y="9151749"/>
            <a:ext cx="1795346" cy="1485900"/>
          </a:xfrm>
          <a:custGeom>
            <a:avLst/>
            <a:gdLst>
              <a:gd name="T0" fmla="*/ 4017 w 4990"/>
              <a:gd name="T1" fmla="*/ 795 h 4131"/>
              <a:gd name="T2" fmla="*/ 4017 w 4990"/>
              <a:gd name="T3" fmla="*/ 795 h 4131"/>
              <a:gd name="T4" fmla="*/ 3291 w 4990"/>
              <a:gd name="T5" fmla="*/ 73 h 4131"/>
              <a:gd name="T6" fmla="*/ 2569 w 4990"/>
              <a:gd name="T7" fmla="*/ 546 h 4131"/>
              <a:gd name="T8" fmla="*/ 1979 w 4990"/>
              <a:gd name="T9" fmla="*/ 633 h 4131"/>
              <a:gd name="T10" fmla="*/ 1196 w 4990"/>
              <a:gd name="T11" fmla="*/ 1239 h 4131"/>
              <a:gd name="T12" fmla="*/ 1048 w 4990"/>
              <a:gd name="T13" fmla="*/ 1710 h 4131"/>
              <a:gd name="T14" fmla="*/ 1137 w 4990"/>
              <a:gd name="T15" fmla="*/ 2110 h 4131"/>
              <a:gd name="T16" fmla="*/ 0 w 4990"/>
              <a:gd name="T17" fmla="*/ 2685 h 4131"/>
              <a:gd name="T18" fmla="*/ 177 w 4990"/>
              <a:gd name="T19" fmla="*/ 3422 h 4131"/>
              <a:gd name="T20" fmla="*/ 546 w 4990"/>
              <a:gd name="T21" fmla="*/ 3895 h 4131"/>
              <a:gd name="T22" fmla="*/ 798 w 4990"/>
              <a:gd name="T23" fmla="*/ 4130 h 4131"/>
              <a:gd name="T24" fmla="*/ 827 w 4990"/>
              <a:gd name="T25" fmla="*/ 4101 h 4131"/>
              <a:gd name="T26" fmla="*/ 1581 w 4990"/>
              <a:gd name="T27" fmla="*/ 4043 h 4131"/>
              <a:gd name="T28" fmla="*/ 1846 w 4990"/>
              <a:gd name="T29" fmla="*/ 3776 h 4131"/>
              <a:gd name="T30" fmla="*/ 2127 w 4990"/>
              <a:gd name="T31" fmla="*/ 3822 h 4131"/>
              <a:gd name="T32" fmla="*/ 1904 w 4990"/>
              <a:gd name="T33" fmla="*/ 3512 h 4131"/>
              <a:gd name="T34" fmla="*/ 1581 w 4990"/>
              <a:gd name="T35" fmla="*/ 2876 h 4131"/>
              <a:gd name="T36" fmla="*/ 1817 w 4990"/>
              <a:gd name="T37" fmla="*/ 2670 h 4131"/>
              <a:gd name="T38" fmla="*/ 2113 w 4990"/>
              <a:gd name="T39" fmla="*/ 2789 h 4131"/>
              <a:gd name="T40" fmla="*/ 2644 w 4990"/>
              <a:gd name="T41" fmla="*/ 2537 h 4131"/>
              <a:gd name="T42" fmla="*/ 3750 w 4990"/>
              <a:gd name="T43" fmla="*/ 2493 h 4131"/>
              <a:gd name="T44" fmla="*/ 4798 w 4990"/>
              <a:gd name="T45" fmla="*/ 2006 h 4131"/>
              <a:gd name="T46" fmla="*/ 4989 w 4990"/>
              <a:gd name="T47" fmla="*/ 1933 h 4131"/>
              <a:gd name="T48" fmla="*/ 4693 w 4990"/>
              <a:gd name="T49" fmla="*/ 1312 h 4131"/>
              <a:gd name="T50" fmla="*/ 4017 w 4990"/>
              <a:gd name="T51" fmla="*/ 795 h 4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90" h="4131">
                <a:moveTo>
                  <a:pt x="4017" y="795"/>
                </a:moveTo>
                <a:lnTo>
                  <a:pt x="4017" y="795"/>
                </a:lnTo>
                <a:cubicBezTo>
                  <a:pt x="3735" y="502"/>
                  <a:pt x="3692" y="148"/>
                  <a:pt x="3291" y="73"/>
                </a:cubicBezTo>
                <a:cubicBezTo>
                  <a:pt x="2894" y="0"/>
                  <a:pt x="2658" y="456"/>
                  <a:pt x="2569" y="546"/>
                </a:cubicBezTo>
                <a:cubicBezTo>
                  <a:pt x="2467" y="633"/>
                  <a:pt x="2127" y="502"/>
                  <a:pt x="1979" y="633"/>
                </a:cubicBezTo>
                <a:cubicBezTo>
                  <a:pt x="1831" y="781"/>
                  <a:pt x="1300" y="1239"/>
                  <a:pt x="1196" y="1239"/>
                </a:cubicBezTo>
                <a:cubicBezTo>
                  <a:pt x="1079" y="1239"/>
                  <a:pt x="946" y="1608"/>
                  <a:pt x="1048" y="1710"/>
                </a:cubicBezTo>
                <a:cubicBezTo>
                  <a:pt x="1152" y="1814"/>
                  <a:pt x="1404" y="2006"/>
                  <a:pt x="1137" y="2110"/>
                </a:cubicBezTo>
                <a:cubicBezTo>
                  <a:pt x="902" y="2197"/>
                  <a:pt x="267" y="2493"/>
                  <a:pt x="0" y="2685"/>
                </a:cubicBezTo>
                <a:cubicBezTo>
                  <a:pt x="148" y="2922"/>
                  <a:pt x="177" y="3230"/>
                  <a:pt x="177" y="3422"/>
                </a:cubicBezTo>
                <a:cubicBezTo>
                  <a:pt x="177" y="3703"/>
                  <a:pt x="444" y="3791"/>
                  <a:pt x="546" y="3895"/>
                </a:cubicBezTo>
                <a:cubicBezTo>
                  <a:pt x="606" y="3953"/>
                  <a:pt x="723" y="4057"/>
                  <a:pt x="798" y="4130"/>
                </a:cubicBezTo>
                <a:cubicBezTo>
                  <a:pt x="812" y="4116"/>
                  <a:pt x="812" y="4116"/>
                  <a:pt x="827" y="4101"/>
                </a:cubicBezTo>
                <a:cubicBezTo>
                  <a:pt x="885" y="4043"/>
                  <a:pt x="1315" y="4043"/>
                  <a:pt x="1581" y="4043"/>
                </a:cubicBezTo>
                <a:cubicBezTo>
                  <a:pt x="1846" y="4043"/>
                  <a:pt x="1817" y="3808"/>
                  <a:pt x="1846" y="3776"/>
                </a:cubicBezTo>
                <a:cubicBezTo>
                  <a:pt x="1889" y="3732"/>
                  <a:pt x="2052" y="3895"/>
                  <a:pt x="2127" y="3822"/>
                </a:cubicBezTo>
                <a:cubicBezTo>
                  <a:pt x="2200" y="3747"/>
                  <a:pt x="1965" y="3570"/>
                  <a:pt x="1904" y="3512"/>
                </a:cubicBezTo>
                <a:cubicBezTo>
                  <a:pt x="1860" y="3454"/>
                  <a:pt x="1669" y="2981"/>
                  <a:pt x="1581" y="2876"/>
                </a:cubicBezTo>
                <a:cubicBezTo>
                  <a:pt x="1477" y="2789"/>
                  <a:pt x="1683" y="2714"/>
                  <a:pt x="1817" y="2670"/>
                </a:cubicBezTo>
                <a:cubicBezTo>
                  <a:pt x="1950" y="2641"/>
                  <a:pt x="2037" y="2789"/>
                  <a:pt x="2113" y="2789"/>
                </a:cubicBezTo>
                <a:cubicBezTo>
                  <a:pt x="2171" y="2789"/>
                  <a:pt x="2525" y="2583"/>
                  <a:pt x="2644" y="2537"/>
                </a:cubicBezTo>
                <a:cubicBezTo>
                  <a:pt x="2746" y="2508"/>
                  <a:pt x="3454" y="2568"/>
                  <a:pt x="3750" y="2493"/>
                </a:cubicBezTo>
                <a:cubicBezTo>
                  <a:pt x="4046" y="2420"/>
                  <a:pt x="4650" y="2006"/>
                  <a:pt x="4798" y="2006"/>
                </a:cubicBezTo>
                <a:cubicBezTo>
                  <a:pt x="4856" y="2006"/>
                  <a:pt x="4916" y="1976"/>
                  <a:pt x="4989" y="1933"/>
                </a:cubicBezTo>
                <a:cubicBezTo>
                  <a:pt x="4975" y="1785"/>
                  <a:pt x="4931" y="1533"/>
                  <a:pt x="4693" y="1312"/>
                </a:cubicBezTo>
                <a:cubicBezTo>
                  <a:pt x="4356" y="972"/>
                  <a:pt x="4295" y="1077"/>
                  <a:pt x="4017" y="79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2" name="Freeform 62"/>
          <p:cNvSpPr>
            <a:spLocks noChangeArrowheads="1"/>
          </p:cNvSpPr>
          <p:nvPr/>
        </p:nvSpPr>
        <p:spPr bwMode="auto">
          <a:xfrm>
            <a:off x="7272658" y="8003987"/>
            <a:ext cx="1444531" cy="1343025"/>
          </a:xfrm>
          <a:custGeom>
            <a:avLst/>
            <a:gdLst>
              <a:gd name="T0" fmla="*/ 3262 w 4017"/>
              <a:gd name="T1" fmla="*/ 2804 h 3737"/>
              <a:gd name="T2" fmla="*/ 3262 w 4017"/>
              <a:gd name="T3" fmla="*/ 2804 h 3737"/>
              <a:gd name="T4" fmla="*/ 3085 w 4017"/>
              <a:gd name="T5" fmla="*/ 1980 h 3737"/>
              <a:gd name="T6" fmla="*/ 3468 w 4017"/>
              <a:gd name="T7" fmla="*/ 1817 h 3737"/>
              <a:gd name="T8" fmla="*/ 3926 w 4017"/>
              <a:gd name="T9" fmla="*/ 1594 h 3737"/>
              <a:gd name="T10" fmla="*/ 3543 w 4017"/>
              <a:gd name="T11" fmla="*/ 1240 h 3737"/>
              <a:gd name="T12" fmla="*/ 2658 w 4017"/>
              <a:gd name="T13" fmla="*/ 0 h 3737"/>
              <a:gd name="T14" fmla="*/ 1727 w 4017"/>
              <a:gd name="T15" fmla="*/ 665 h 3737"/>
              <a:gd name="T16" fmla="*/ 812 w 4017"/>
              <a:gd name="T17" fmla="*/ 1225 h 3737"/>
              <a:gd name="T18" fmla="*/ 385 w 4017"/>
              <a:gd name="T19" fmla="*/ 1492 h 3737"/>
              <a:gd name="T20" fmla="*/ 0 w 4017"/>
              <a:gd name="T21" fmla="*/ 2067 h 3737"/>
              <a:gd name="T22" fmla="*/ 606 w 4017"/>
              <a:gd name="T23" fmla="*/ 2258 h 3737"/>
              <a:gd name="T24" fmla="*/ 1018 w 4017"/>
              <a:gd name="T25" fmla="*/ 2598 h 3737"/>
              <a:gd name="T26" fmla="*/ 1387 w 4017"/>
              <a:gd name="T27" fmla="*/ 2761 h 3737"/>
              <a:gd name="T28" fmla="*/ 1712 w 4017"/>
              <a:gd name="T29" fmla="*/ 3706 h 3737"/>
              <a:gd name="T30" fmla="*/ 1727 w 4017"/>
              <a:gd name="T31" fmla="*/ 3706 h 3737"/>
              <a:gd name="T32" fmla="*/ 2879 w 4017"/>
              <a:gd name="T33" fmla="*/ 3721 h 3737"/>
              <a:gd name="T34" fmla="*/ 2893 w 4017"/>
              <a:gd name="T35" fmla="*/ 3736 h 3737"/>
              <a:gd name="T36" fmla="*/ 3012 w 4017"/>
              <a:gd name="T37" fmla="*/ 2836 h 3737"/>
              <a:gd name="T38" fmla="*/ 3262 w 4017"/>
              <a:gd name="T39" fmla="*/ 2804 h 3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17" h="3737">
                <a:moveTo>
                  <a:pt x="3262" y="2804"/>
                </a:moveTo>
                <a:lnTo>
                  <a:pt x="3262" y="2804"/>
                </a:lnTo>
                <a:cubicBezTo>
                  <a:pt x="3352" y="2717"/>
                  <a:pt x="2968" y="2096"/>
                  <a:pt x="3085" y="1980"/>
                </a:cubicBezTo>
                <a:cubicBezTo>
                  <a:pt x="3204" y="1861"/>
                  <a:pt x="3323" y="1963"/>
                  <a:pt x="3468" y="1817"/>
                </a:cubicBezTo>
                <a:cubicBezTo>
                  <a:pt x="3631" y="1669"/>
                  <a:pt x="3854" y="1669"/>
                  <a:pt x="3926" y="1594"/>
                </a:cubicBezTo>
                <a:cubicBezTo>
                  <a:pt x="4016" y="1507"/>
                  <a:pt x="3631" y="1240"/>
                  <a:pt x="3543" y="1240"/>
                </a:cubicBezTo>
                <a:cubicBezTo>
                  <a:pt x="3468" y="1240"/>
                  <a:pt x="2922" y="0"/>
                  <a:pt x="2658" y="0"/>
                </a:cubicBezTo>
                <a:cubicBezTo>
                  <a:pt x="2406" y="0"/>
                  <a:pt x="2406" y="459"/>
                  <a:pt x="1727" y="665"/>
                </a:cubicBezTo>
                <a:cubicBezTo>
                  <a:pt x="1062" y="871"/>
                  <a:pt x="870" y="1034"/>
                  <a:pt x="812" y="1225"/>
                </a:cubicBezTo>
                <a:cubicBezTo>
                  <a:pt x="812" y="1225"/>
                  <a:pt x="473" y="1492"/>
                  <a:pt x="385" y="1492"/>
                </a:cubicBezTo>
                <a:cubicBezTo>
                  <a:pt x="296" y="1492"/>
                  <a:pt x="0" y="2009"/>
                  <a:pt x="0" y="2067"/>
                </a:cubicBezTo>
                <a:cubicBezTo>
                  <a:pt x="0" y="2142"/>
                  <a:pt x="473" y="2052"/>
                  <a:pt x="606" y="2258"/>
                </a:cubicBezTo>
                <a:cubicBezTo>
                  <a:pt x="739" y="2482"/>
                  <a:pt x="812" y="2598"/>
                  <a:pt x="1018" y="2598"/>
                </a:cubicBezTo>
                <a:cubicBezTo>
                  <a:pt x="1210" y="2598"/>
                  <a:pt x="1329" y="2540"/>
                  <a:pt x="1387" y="2761"/>
                </a:cubicBezTo>
                <a:cubicBezTo>
                  <a:pt x="1448" y="2952"/>
                  <a:pt x="1579" y="3469"/>
                  <a:pt x="1712" y="3706"/>
                </a:cubicBezTo>
                <a:lnTo>
                  <a:pt x="1727" y="3706"/>
                </a:lnTo>
                <a:cubicBezTo>
                  <a:pt x="2879" y="3721"/>
                  <a:pt x="2879" y="3721"/>
                  <a:pt x="2879" y="3721"/>
                </a:cubicBezTo>
                <a:cubicBezTo>
                  <a:pt x="2879" y="3721"/>
                  <a:pt x="2893" y="3721"/>
                  <a:pt x="2893" y="3736"/>
                </a:cubicBezTo>
                <a:cubicBezTo>
                  <a:pt x="2922" y="3440"/>
                  <a:pt x="2983" y="2879"/>
                  <a:pt x="3012" y="2836"/>
                </a:cubicBezTo>
                <a:cubicBezTo>
                  <a:pt x="3070" y="2790"/>
                  <a:pt x="3175" y="2894"/>
                  <a:pt x="3262" y="280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3" name="Freeform 63"/>
          <p:cNvSpPr>
            <a:spLocks noChangeArrowheads="1"/>
          </p:cNvSpPr>
          <p:nvPr/>
        </p:nvSpPr>
        <p:spPr bwMode="auto">
          <a:xfrm>
            <a:off x="6423401" y="8737412"/>
            <a:ext cx="1465167" cy="1003300"/>
          </a:xfrm>
          <a:custGeom>
            <a:avLst/>
            <a:gdLst>
              <a:gd name="T0" fmla="*/ 1489 w 4073"/>
              <a:gd name="T1" fmla="*/ 43 h 2790"/>
              <a:gd name="T2" fmla="*/ 1489 w 4073"/>
              <a:gd name="T3" fmla="*/ 43 h 2790"/>
              <a:gd name="T4" fmla="*/ 1178 w 4073"/>
              <a:gd name="T5" fmla="*/ 368 h 2790"/>
              <a:gd name="T6" fmla="*/ 795 w 4073"/>
              <a:gd name="T7" fmla="*/ 1033 h 2790"/>
              <a:gd name="T8" fmla="*/ 339 w 4073"/>
              <a:gd name="T9" fmla="*/ 2154 h 2790"/>
              <a:gd name="T10" fmla="*/ 308 w 4073"/>
              <a:gd name="T11" fmla="*/ 2420 h 2790"/>
              <a:gd name="T12" fmla="*/ 58 w 4073"/>
              <a:gd name="T13" fmla="*/ 2731 h 2790"/>
              <a:gd name="T14" fmla="*/ 368 w 4073"/>
              <a:gd name="T15" fmla="*/ 2597 h 2790"/>
              <a:gd name="T16" fmla="*/ 751 w 4073"/>
              <a:gd name="T17" fmla="*/ 2612 h 2790"/>
              <a:gd name="T18" fmla="*/ 943 w 4073"/>
              <a:gd name="T19" fmla="*/ 2774 h 2790"/>
              <a:gd name="T20" fmla="*/ 943 w 4073"/>
              <a:gd name="T21" fmla="*/ 2774 h 2790"/>
              <a:gd name="T22" fmla="*/ 1372 w 4073"/>
              <a:gd name="T23" fmla="*/ 2508 h 2790"/>
              <a:gd name="T24" fmla="*/ 1549 w 4073"/>
              <a:gd name="T25" fmla="*/ 2258 h 2790"/>
              <a:gd name="T26" fmla="*/ 1503 w 4073"/>
              <a:gd name="T27" fmla="*/ 1904 h 2790"/>
              <a:gd name="T28" fmla="*/ 1947 w 4073"/>
              <a:gd name="T29" fmla="*/ 1593 h 2790"/>
              <a:gd name="T30" fmla="*/ 2420 w 4073"/>
              <a:gd name="T31" fmla="*/ 1491 h 2790"/>
              <a:gd name="T32" fmla="*/ 2995 w 4073"/>
              <a:gd name="T33" fmla="*/ 1860 h 2790"/>
              <a:gd name="T34" fmla="*/ 3570 w 4073"/>
              <a:gd name="T35" fmla="*/ 1962 h 2790"/>
              <a:gd name="T36" fmla="*/ 4072 w 4073"/>
              <a:gd name="T37" fmla="*/ 1668 h 2790"/>
              <a:gd name="T38" fmla="*/ 3747 w 4073"/>
              <a:gd name="T39" fmla="*/ 723 h 2790"/>
              <a:gd name="T40" fmla="*/ 3378 w 4073"/>
              <a:gd name="T41" fmla="*/ 560 h 2790"/>
              <a:gd name="T42" fmla="*/ 2966 w 4073"/>
              <a:gd name="T43" fmla="*/ 220 h 2790"/>
              <a:gd name="T44" fmla="*/ 2360 w 4073"/>
              <a:gd name="T45" fmla="*/ 29 h 2790"/>
              <a:gd name="T46" fmla="*/ 2360 w 4073"/>
              <a:gd name="T47" fmla="*/ 14 h 2790"/>
              <a:gd name="T48" fmla="*/ 1489 w 4073"/>
              <a:gd name="T49" fmla="*/ 43 h 2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73" h="2790">
                <a:moveTo>
                  <a:pt x="1489" y="43"/>
                </a:moveTo>
                <a:lnTo>
                  <a:pt x="1489" y="43"/>
                </a:lnTo>
                <a:cubicBezTo>
                  <a:pt x="1431" y="104"/>
                  <a:pt x="1312" y="368"/>
                  <a:pt x="1178" y="368"/>
                </a:cubicBezTo>
                <a:cubicBezTo>
                  <a:pt x="1047" y="368"/>
                  <a:pt x="412" y="575"/>
                  <a:pt x="795" y="1033"/>
                </a:cubicBezTo>
                <a:cubicBezTo>
                  <a:pt x="795" y="1033"/>
                  <a:pt x="485" y="1845"/>
                  <a:pt x="339" y="2154"/>
                </a:cubicBezTo>
                <a:cubicBezTo>
                  <a:pt x="441" y="2168"/>
                  <a:pt x="383" y="2331"/>
                  <a:pt x="308" y="2420"/>
                </a:cubicBezTo>
                <a:cubicBezTo>
                  <a:pt x="220" y="2493"/>
                  <a:pt x="0" y="2656"/>
                  <a:pt x="58" y="2731"/>
                </a:cubicBezTo>
                <a:cubicBezTo>
                  <a:pt x="116" y="2789"/>
                  <a:pt x="293" y="2626"/>
                  <a:pt x="368" y="2597"/>
                </a:cubicBezTo>
                <a:cubicBezTo>
                  <a:pt x="426" y="2568"/>
                  <a:pt x="647" y="2508"/>
                  <a:pt x="751" y="2612"/>
                </a:cubicBezTo>
                <a:cubicBezTo>
                  <a:pt x="810" y="2670"/>
                  <a:pt x="885" y="2745"/>
                  <a:pt x="943" y="2774"/>
                </a:cubicBezTo>
                <a:lnTo>
                  <a:pt x="943" y="2774"/>
                </a:lnTo>
                <a:cubicBezTo>
                  <a:pt x="943" y="2774"/>
                  <a:pt x="1297" y="2583"/>
                  <a:pt x="1372" y="2508"/>
                </a:cubicBezTo>
                <a:cubicBezTo>
                  <a:pt x="1445" y="2420"/>
                  <a:pt x="1593" y="2345"/>
                  <a:pt x="1549" y="2258"/>
                </a:cubicBezTo>
                <a:cubicBezTo>
                  <a:pt x="1518" y="2168"/>
                  <a:pt x="1503" y="1904"/>
                  <a:pt x="1503" y="1904"/>
                </a:cubicBezTo>
                <a:cubicBezTo>
                  <a:pt x="1503" y="1741"/>
                  <a:pt x="1710" y="1668"/>
                  <a:pt x="1947" y="1593"/>
                </a:cubicBezTo>
                <a:cubicBezTo>
                  <a:pt x="2110" y="1550"/>
                  <a:pt x="2287" y="1491"/>
                  <a:pt x="2420" y="1491"/>
                </a:cubicBezTo>
                <a:cubicBezTo>
                  <a:pt x="2731" y="1491"/>
                  <a:pt x="2760" y="1860"/>
                  <a:pt x="2995" y="1860"/>
                </a:cubicBezTo>
                <a:cubicBezTo>
                  <a:pt x="3216" y="1860"/>
                  <a:pt x="3335" y="1962"/>
                  <a:pt x="3570" y="1962"/>
                </a:cubicBezTo>
                <a:cubicBezTo>
                  <a:pt x="3793" y="1962"/>
                  <a:pt x="4014" y="1727"/>
                  <a:pt x="4072" y="1668"/>
                </a:cubicBezTo>
                <a:cubicBezTo>
                  <a:pt x="3939" y="1431"/>
                  <a:pt x="3808" y="914"/>
                  <a:pt x="3747" y="723"/>
                </a:cubicBezTo>
                <a:cubicBezTo>
                  <a:pt x="3689" y="502"/>
                  <a:pt x="3570" y="560"/>
                  <a:pt x="3378" y="560"/>
                </a:cubicBezTo>
                <a:cubicBezTo>
                  <a:pt x="3172" y="560"/>
                  <a:pt x="3099" y="444"/>
                  <a:pt x="2966" y="220"/>
                </a:cubicBezTo>
                <a:cubicBezTo>
                  <a:pt x="2833" y="14"/>
                  <a:pt x="2360" y="104"/>
                  <a:pt x="2360" y="29"/>
                </a:cubicBezTo>
                <a:cubicBezTo>
                  <a:pt x="2360" y="29"/>
                  <a:pt x="2360" y="29"/>
                  <a:pt x="2360" y="14"/>
                </a:cubicBezTo>
                <a:cubicBezTo>
                  <a:pt x="2124" y="14"/>
                  <a:pt x="1549" y="0"/>
                  <a:pt x="1489" y="4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4" name="Freeform 64"/>
          <p:cNvSpPr>
            <a:spLocks noChangeArrowheads="1"/>
          </p:cNvSpPr>
          <p:nvPr/>
        </p:nvSpPr>
        <p:spPr bwMode="auto">
          <a:xfrm>
            <a:off x="5737645" y="7938899"/>
            <a:ext cx="1560411" cy="1698625"/>
          </a:xfrm>
          <a:custGeom>
            <a:avLst/>
            <a:gdLst>
              <a:gd name="T0" fmla="*/ 3320 w 4340"/>
              <a:gd name="T1" fmla="*/ 2052 h 4724"/>
              <a:gd name="T2" fmla="*/ 3320 w 4340"/>
              <a:gd name="T3" fmla="*/ 2052 h 4724"/>
              <a:gd name="T4" fmla="*/ 3497 w 4340"/>
              <a:gd name="T5" fmla="*/ 1521 h 4724"/>
              <a:gd name="T6" fmla="*/ 3970 w 4340"/>
              <a:gd name="T7" fmla="*/ 1077 h 4724"/>
              <a:gd name="T8" fmla="*/ 4339 w 4340"/>
              <a:gd name="T9" fmla="*/ 650 h 4724"/>
              <a:gd name="T10" fmla="*/ 3822 w 4340"/>
              <a:gd name="T11" fmla="*/ 0 h 4724"/>
              <a:gd name="T12" fmla="*/ 3245 w 4340"/>
              <a:gd name="T13" fmla="*/ 444 h 4724"/>
              <a:gd name="T14" fmla="*/ 2891 w 4340"/>
              <a:gd name="T15" fmla="*/ 401 h 4724"/>
              <a:gd name="T16" fmla="*/ 2478 w 4340"/>
              <a:gd name="T17" fmla="*/ 488 h 4724"/>
              <a:gd name="T18" fmla="*/ 2035 w 4340"/>
              <a:gd name="T19" fmla="*/ 532 h 4724"/>
              <a:gd name="T20" fmla="*/ 1547 w 4340"/>
              <a:gd name="T21" fmla="*/ 444 h 4724"/>
              <a:gd name="T22" fmla="*/ 972 w 4340"/>
              <a:gd name="T23" fmla="*/ 369 h 4724"/>
              <a:gd name="T24" fmla="*/ 708 w 4340"/>
              <a:gd name="T25" fmla="*/ 755 h 4724"/>
              <a:gd name="T26" fmla="*/ 839 w 4340"/>
              <a:gd name="T27" fmla="*/ 1388 h 4724"/>
              <a:gd name="T28" fmla="*/ 1016 w 4340"/>
              <a:gd name="T29" fmla="*/ 2125 h 4724"/>
              <a:gd name="T30" fmla="*/ 397 w 4340"/>
              <a:gd name="T31" fmla="*/ 2421 h 4724"/>
              <a:gd name="T32" fmla="*/ 116 w 4340"/>
              <a:gd name="T33" fmla="*/ 2525 h 4724"/>
              <a:gd name="T34" fmla="*/ 177 w 4340"/>
              <a:gd name="T35" fmla="*/ 2746 h 4724"/>
              <a:gd name="T36" fmla="*/ 220 w 4340"/>
              <a:gd name="T37" fmla="*/ 2746 h 4724"/>
              <a:gd name="T38" fmla="*/ 293 w 4340"/>
              <a:gd name="T39" fmla="*/ 3233 h 4724"/>
              <a:gd name="T40" fmla="*/ 1135 w 4340"/>
              <a:gd name="T41" fmla="*/ 4206 h 4724"/>
              <a:gd name="T42" fmla="*/ 1770 w 4340"/>
              <a:gd name="T43" fmla="*/ 4723 h 4724"/>
              <a:gd name="T44" fmla="*/ 2226 w 4340"/>
              <a:gd name="T45" fmla="*/ 4369 h 4724"/>
              <a:gd name="T46" fmla="*/ 2243 w 4340"/>
              <a:gd name="T47" fmla="*/ 4369 h 4724"/>
              <a:gd name="T48" fmla="*/ 2699 w 4340"/>
              <a:gd name="T49" fmla="*/ 3248 h 4724"/>
              <a:gd name="T50" fmla="*/ 3082 w 4340"/>
              <a:gd name="T51" fmla="*/ 2583 h 4724"/>
              <a:gd name="T52" fmla="*/ 3393 w 4340"/>
              <a:gd name="T53" fmla="*/ 2258 h 4724"/>
              <a:gd name="T54" fmla="*/ 3541 w 4340"/>
              <a:gd name="T55" fmla="*/ 2229 h 4724"/>
              <a:gd name="T56" fmla="*/ 3320 w 4340"/>
              <a:gd name="T57" fmla="*/ 2052 h 4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40" h="4724">
                <a:moveTo>
                  <a:pt x="3320" y="2052"/>
                </a:moveTo>
                <a:lnTo>
                  <a:pt x="3320" y="2052"/>
                </a:lnTo>
                <a:cubicBezTo>
                  <a:pt x="3216" y="1948"/>
                  <a:pt x="3349" y="1669"/>
                  <a:pt x="3497" y="1521"/>
                </a:cubicBezTo>
                <a:cubicBezTo>
                  <a:pt x="3645" y="1373"/>
                  <a:pt x="3732" y="1123"/>
                  <a:pt x="3970" y="1077"/>
                </a:cubicBezTo>
                <a:cubicBezTo>
                  <a:pt x="4205" y="1034"/>
                  <a:pt x="4339" y="798"/>
                  <a:pt x="4339" y="650"/>
                </a:cubicBezTo>
                <a:cubicBezTo>
                  <a:pt x="4339" y="502"/>
                  <a:pt x="3970" y="0"/>
                  <a:pt x="3822" y="0"/>
                </a:cubicBezTo>
                <a:cubicBezTo>
                  <a:pt x="3689" y="0"/>
                  <a:pt x="3497" y="311"/>
                  <a:pt x="3245" y="444"/>
                </a:cubicBezTo>
                <a:cubicBezTo>
                  <a:pt x="3010" y="578"/>
                  <a:pt x="2995" y="502"/>
                  <a:pt x="2891" y="401"/>
                </a:cubicBezTo>
                <a:cubicBezTo>
                  <a:pt x="2789" y="296"/>
                  <a:pt x="2641" y="401"/>
                  <a:pt x="2478" y="488"/>
                </a:cubicBezTo>
                <a:cubicBezTo>
                  <a:pt x="2330" y="592"/>
                  <a:pt x="2168" y="532"/>
                  <a:pt x="2035" y="532"/>
                </a:cubicBezTo>
                <a:cubicBezTo>
                  <a:pt x="1887" y="532"/>
                  <a:pt x="1695" y="592"/>
                  <a:pt x="1547" y="444"/>
                </a:cubicBezTo>
                <a:cubicBezTo>
                  <a:pt x="1387" y="296"/>
                  <a:pt x="1033" y="311"/>
                  <a:pt x="972" y="369"/>
                </a:cubicBezTo>
                <a:cubicBezTo>
                  <a:pt x="929" y="415"/>
                  <a:pt x="795" y="621"/>
                  <a:pt x="708" y="755"/>
                </a:cubicBezTo>
                <a:cubicBezTo>
                  <a:pt x="870" y="946"/>
                  <a:pt x="839" y="1225"/>
                  <a:pt x="839" y="1388"/>
                </a:cubicBezTo>
                <a:cubicBezTo>
                  <a:pt x="839" y="1608"/>
                  <a:pt x="1062" y="2067"/>
                  <a:pt x="1016" y="2125"/>
                </a:cubicBezTo>
                <a:cubicBezTo>
                  <a:pt x="958" y="2171"/>
                  <a:pt x="589" y="2465"/>
                  <a:pt x="397" y="2421"/>
                </a:cubicBezTo>
                <a:cubicBezTo>
                  <a:pt x="220" y="2377"/>
                  <a:pt x="0" y="2406"/>
                  <a:pt x="116" y="2525"/>
                </a:cubicBezTo>
                <a:cubicBezTo>
                  <a:pt x="191" y="2598"/>
                  <a:pt x="191" y="2688"/>
                  <a:pt x="177" y="2746"/>
                </a:cubicBezTo>
                <a:cubicBezTo>
                  <a:pt x="206" y="2746"/>
                  <a:pt x="220" y="2746"/>
                  <a:pt x="220" y="2746"/>
                </a:cubicBezTo>
                <a:cubicBezTo>
                  <a:pt x="383" y="2923"/>
                  <a:pt x="177" y="3115"/>
                  <a:pt x="293" y="3233"/>
                </a:cubicBezTo>
                <a:cubicBezTo>
                  <a:pt x="397" y="3338"/>
                  <a:pt x="1047" y="3869"/>
                  <a:pt x="1135" y="4206"/>
                </a:cubicBezTo>
                <a:cubicBezTo>
                  <a:pt x="1224" y="4560"/>
                  <a:pt x="1637" y="4723"/>
                  <a:pt x="1770" y="4723"/>
                </a:cubicBezTo>
                <a:cubicBezTo>
                  <a:pt x="1904" y="4723"/>
                  <a:pt x="2110" y="4369"/>
                  <a:pt x="2226" y="4369"/>
                </a:cubicBezTo>
                <a:cubicBezTo>
                  <a:pt x="2243" y="4369"/>
                  <a:pt x="2243" y="4369"/>
                  <a:pt x="2243" y="4369"/>
                </a:cubicBezTo>
                <a:cubicBezTo>
                  <a:pt x="2389" y="4060"/>
                  <a:pt x="2699" y="3248"/>
                  <a:pt x="2699" y="3248"/>
                </a:cubicBezTo>
                <a:cubicBezTo>
                  <a:pt x="2316" y="2790"/>
                  <a:pt x="2951" y="2583"/>
                  <a:pt x="3082" y="2583"/>
                </a:cubicBezTo>
                <a:cubicBezTo>
                  <a:pt x="3216" y="2583"/>
                  <a:pt x="3335" y="2319"/>
                  <a:pt x="3393" y="2258"/>
                </a:cubicBezTo>
                <a:cubicBezTo>
                  <a:pt x="3407" y="2244"/>
                  <a:pt x="3468" y="2244"/>
                  <a:pt x="3541" y="2229"/>
                </a:cubicBezTo>
                <a:cubicBezTo>
                  <a:pt x="3512" y="2157"/>
                  <a:pt x="3407" y="2140"/>
                  <a:pt x="3320" y="2052"/>
                </a:cubicBezTo>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65" name="Freeform 65"/>
          <p:cNvSpPr>
            <a:spLocks noChangeArrowheads="1"/>
          </p:cNvSpPr>
          <p:nvPr/>
        </p:nvSpPr>
        <p:spPr bwMode="auto">
          <a:xfrm>
            <a:off x="6072586" y="7419787"/>
            <a:ext cx="1236582" cy="731837"/>
          </a:xfrm>
          <a:custGeom>
            <a:avLst/>
            <a:gdLst>
              <a:gd name="T0" fmla="*/ 3349 w 3440"/>
              <a:gd name="T1" fmla="*/ 560 h 2038"/>
              <a:gd name="T2" fmla="*/ 3349 w 3440"/>
              <a:gd name="T3" fmla="*/ 560 h 2038"/>
              <a:gd name="T4" fmla="*/ 3128 w 3440"/>
              <a:gd name="T5" fmla="*/ 133 h 2038"/>
              <a:gd name="T6" fmla="*/ 2449 w 3440"/>
              <a:gd name="T7" fmla="*/ 44 h 2038"/>
              <a:gd name="T8" fmla="*/ 1889 w 3440"/>
              <a:gd name="T9" fmla="*/ 235 h 2038"/>
              <a:gd name="T10" fmla="*/ 1387 w 3440"/>
              <a:gd name="T11" fmla="*/ 264 h 2038"/>
              <a:gd name="T12" fmla="*/ 737 w 3440"/>
              <a:gd name="T13" fmla="*/ 383 h 2038"/>
              <a:gd name="T14" fmla="*/ 295 w 3440"/>
              <a:gd name="T15" fmla="*/ 723 h 2038"/>
              <a:gd name="T16" fmla="*/ 220 w 3440"/>
              <a:gd name="T17" fmla="*/ 1329 h 2038"/>
              <a:gd name="T18" fmla="*/ 72 w 3440"/>
              <a:gd name="T19" fmla="*/ 1535 h 2038"/>
              <a:gd name="T20" fmla="*/ 281 w 3440"/>
              <a:gd name="T21" fmla="*/ 1770 h 2038"/>
              <a:gd name="T22" fmla="*/ 618 w 3440"/>
              <a:gd name="T23" fmla="*/ 1889 h 2038"/>
              <a:gd name="T24" fmla="*/ 1106 w 3440"/>
              <a:gd name="T25" fmla="*/ 1977 h 2038"/>
              <a:gd name="T26" fmla="*/ 1549 w 3440"/>
              <a:gd name="T27" fmla="*/ 1933 h 2038"/>
              <a:gd name="T28" fmla="*/ 1962 w 3440"/>
              <a:gd name="T29" fmla="*/ 1846 h 2038"/>
              <a:gd name="T30" fmla="*/ 2316 w 3440"/>
              <a:gd name="T31" fmla="*/ 1889 h 2038"/>
              <a:gd name="T32" fmla="*/ 2847 w 3440"/>
              <a:gd name="T33" fmla="*/ 1445 h 2038"/>
              <a:gd name="T34" fmla="*/ 2833 w 3440"/>
              <a:gd name="T35" fmla="*/ 989 h 2038"/>
              <a:gd name="T36" fmla="*/ 3349 w 3440"/>
              <a:gd name="T37" fmla="*/ 560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0" h="2038">
                <a:moveTo>
                  <a:pt x="3349" y="560"/>
                </a:moveTo>
                <a:lnTo>
                  <a:pt x="3349" y="560"/>
                </a:lnTo>
                <a:cubicBezTo>
                  <a:pt x="3439" y="473"/>
                  <a:pt x="3276" y="279"/>
                  <a:pt x="3128" y="133"/>
                </a:cubicBezTo>
                <a:cubicBezTo>
                  <a:pt x="2980" y="0"/>
                  <a:pt x="2626" y="14"/>
                  <a:pt x="2449" y="44"/>
                </a:cubicBezTo>
                <a:cubicBezTo>
                  <a:pt x="2287" y="87"/>
                  <a:pt x="2110" y="235"/>
                  <a:pt x="1889" y="235"/>
                </a:cubicBezTo>
                <a:cubicBezTo>
                  <a:pt x="1683" y="235"/>
                  <a:pt x="1579" y="177"/>
                  <a:pt x="1387" y="264"/>
                </a:cubicBezTo>
                <a:cubicBezTo>
                  <a:pt x="1181" y="354"/>
                  <a:pt x="1004" y="383"/>
                  <a:pt x="737" y="383"/>
                </a:cubicBezTo>
                <a:cubicBezTo>
                  <a:pt x="473" y="383"/>
                  <a:pt x="574" y="560"/>
                  <a:pt x="295" y="723"/>
                </a:cubicBezTo>
                <a:cubicBezTo>
                  <a:pt x="0" y="885"/>
                  <a:pt x="441" y="1239"/>
                  <a:pt x="220" y="1329"/>
                </a:cubicBezTo>
                <a:cubicBezTo>
                  <a:pt x="0" y="1431"/>
                  <a:pt x="72" y="1535"/>
                  <a:pt x="72" y="1535"/>
                </a:cubicBezTo>
                <a:cubicBezTo>
                  <a:pt x="220" y="1579"/>
                  <a:pt x="264" y="1683"/>
                  <a:pt x="281" y="1770"/>
                </a:cubicBezTo>
                <a:cubicBezTo>
                  <a:pt x="397" y="1785"/>
                  <a:pt x="531" y="1814"/>
                  <a:pt x="618" y="1889"/>
                </a:cubicBezTo>
                <a:cubicBezTo>
                  <a:pt x="766" y="2037"/>
                  <a:pt x="958" y="1977"/>
                  <a:pt x="1106" y="1977"/>
                </a:cubicBezTo>
                <a:cubicBezTo>
                  <a:pt x="1239" y="1977"/>
                  <a:pt x="1401" y="2037"/>
                  <a:pt x="1549" y="1933"/>
                </a:cubicBezTo>
                <a:cubicBezTo>
                  <a:pt x="1712" y="1846"/>
                  <a:pt x="1860" y="1741"/>
                  <a:pt x="1962" y="1846"/>
                </a:cubicBezTo>
                <a:cubicBezTo>
                  <a:pt x="2066" y="1947"/>
                  <a:pt x="2081" y="2023"/>
                  <a:pt x="2316" y="1889"/>
                </a:cubicBezTo>
                <a:cubicBezTo>
                  <a:pt x="2539" y="1770"/>
                  <a:pt x="2716" y="1506"/>
                  <a:pt x="2847" y="1445"/>
                </a:cubicBezTo>
                <a:cubicBezTo>
                  <a:pt x="2847" y="1312"/>
                  <a:pt x="2833" y="1120"/>
                  <a:pt x="2833" y="989"/>
                </a:cubicBezTo>
                <a:cubicBezTo>
                  <a:pt x="2833" y="752"/>
                  <a:pt x="3247" y="664"/>
                  <a:pt x="3349" y="56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6" name="Freeform 66"/>
          <p:cNvSpPr>
            <a:spLocks noChangeArrowheads="1"/>
          </p:cNvSpPr>
          <p:nvPr/>
        </p:nvSpPr>
        <p:spPr bwMode="auto">
          <a:xfrm>
            <a:off x="4658216" y="6573649"/>
            <a:ext cx="1915988" cy="1636712"/>
          </a:xfrm>
          <a:custGeom>
            <a:avLst/>
            <a:gdLst>
              <a:gd name="T0" fmla="*/ 5033 w 5329"/>
              <a:gd name="T1" fmla="*/ 2113 h 4549"/>
              <a:gd name="T2" fmla="*/ 5033 w 5329"/>
              <a:gd name="T3" fmla="*/ 2113 h 4549"/>
              <a:gd name="T4" fmla="*/ 5064 w 5329"/>
              <a:gd name="T5" fmla="*/ 1669 h 4549"/>
              <a:gd name="T6" fmla="*/ 4606 w 5329"/>
              <a:gd name="T7" fmla="*/ 1358 h 4549"/>
              <a:gd name="T8" fmla="*/ 4266 w 5329"/>
              <a:gd name="T9" fmla="*/ 1138 h 4549"/>
              <a:gd name="T10" fmla="*/ 2673 w 5329"/>
              <a:gd name="T11" fmla="*/ 1373 h 4549"/>
              <a:gd name="T12" fmla="*/ 2525 w 5329"/>
              <a:gd name="T13" fmla="*/ 990 h 4549"/>
              <a:gd name="T14" fmla="*/ 2272 w 5329"/>
              <a:gd name="T15" fmla="*/ 502 h 4549"/>
              <a:gd name="T16" fmla="*/ 2008 w 5329"/>
              <a:gd name="T17" fmla="*/ 311 h 4549"/>
              <a:gd name="T18" fmla="*/ 1329 w 5329"/>
              <a:gd name="T19" fmla="*/ 61 h 4549"/>
              <a:gd name="T20" fmla="*/ 1358 w 5329"/>
              <a:gd name="T21" fmla="*/ 1033 h 4549"/>
              <a:gd name="T22" fmla="*/ 769 w 5329"/>
              <a:gd name="T23" fmla="*/ 1596 h 4549"/>
              <a:gd name="T24" fmla="*/ 177 w 5329"/>
              <a:gd name="T25" fmla="*/ 2156 h 4549"/>
              <a:gd name="T26" fmla="*/ 516 w 5329"/>
              <a:gd name="T27" fmla="*/ 2598 h 4549"/>
              <a:gd name="T28" fmla="*/ 1964 w 5329"/>
              <a:gd name="T29" fmla="*/ 3544 h 4549"/>
              <a:gd name="T30" fmla="*/ 2348 w 5329"/>
              <a:gd name="T31" fmla="*/ 3277 h 4549"/>
              <a:gd name="T32" fmla="*/ 2626 w 5329"/>
              <a:gd name="T33" fmla="*/ 3439 h 4549"/>
              <a:gd name="T34" fmla="*/ 3070 w 5329"/>
              <a:gd name="T35" fmla="*/ 3823 h 4549"/>
              <a:gd name="T36" fmla="*/ 3381 w 5329"/>
              <a:gd name="T37" fmla="*/ 4400 h 4549"/>
              <a:gd name="T38" fmla="*/ 3439 w 5329"/>
              <a:gd name="T39" fmla="*/ 4371 h 4549"/>
              <a:gd name="T40" fmla="*/ 3706 w 5329"/>
              <a:gd name="T41" fmla="*/ 4548 h 4549"/>
              <a:gd name="T42" fmla="*/ 3970 w 5329"/>
              <a:gd name="T43" fmla="*/ 4162 h 4549"/>
              <a:gd name="T44" fmla="*/ 4208 w 5329"/>
              <a:gd name="T45" fmla="*/ 4118 h 4549"/>
              <a:gd name="T46" fmla="*/ 3999 w 5329"/>
              <a:gd name="T47" fmla="*/ 3883 h 4549"/>
              <a:gd name="T48" fmla="*/ 4147 w 5329"/>
              <a:gd name="T49" fmla="*/ 3677 h 4549"/>
              <a:gd name="T50" fmla="*/ 4222 w 5329"/>
              <a:gd name="T51" fmla="*/ 3071 h 4549"/>
              <a:gd name="T52" fmla="*/ 4664 w 5329"/>
              <a:gd name="T53" fmla="*/ 2731 h 4549"/>
              <a:gd name="T54" fmla="*/ 5122 w 5329"/>
              <a:gd name="T55" fmla="*/ 2687 h 4549"/>
              <a:gd name="T56" fmla="*/ 5033 w 5329"/>
              <a:gd name="T57" fmla="*/ 2113 h 4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29" h="4549">
                <a:moveTo>
                  <a:pt x="5033" y="2113"/>
                </a:moveTo>
                <a:lnTo>
                  <a:pt x="5033" y="2113"/>
                </a:lnTo>
                <a:cubicBezTo>
                  <a:pt x="5033" y="2113"/>
                  <a:pt x="5137" y="1875"/>
                  <a:pt x="5064" y="1669"/>
                </a:cubicBezTo>
                <a:cubicBezTo>
                  <a:pt x="4974" y="1463"/>
                  <a:pt x="4708" y="1463"/>
                  <a:pt x="4606" y="1358"/>
                </a:cubicBezTo>
                <a:cubicBezTo>
                  <a:pt x="4545" y="1300"/>
                  <a:pt x="4368" y="1196"/>
                  <a:pt x="4266" y="1138"/>
                </a:cubicBezTo>
                <a:cubicBezTo>
                  <a:pt x="3970" y="1196"/>
                  <a:pt x="3366" y="1492"/>
                  <a:pt x="2673" y="1373"/>
                </a:cubicBezTo>
                <a:cubicBezTo>
                  <a:pt x="2673" y="1373"/>
                  <a:pt x="2525" y="1257"/>
                  <a:pt x="2525" y="990"/>
                </a:cubicBezTo>
                <a:cubicBezTo>
                  <a:pt x="2525" y="990"/>
                  <a:pt x="2272" y="813"/>
                  <a:pt x="2272" y="502"/>
                </a:cubicBezTo>
                <a:cubicBezTo>
                  <a:pt x="2272" y="502"/>
                  <a:pt x="2185" y="311"/>
                  <a:pt x="2008" y="311"/>
                </a:cubicBezTo>
                <a:cubicBezTo>
                  <a:pt x="1845" y="311"/>
                  <a:pt x="1593" y="0"/>
                  <a:pt x="1329" y="61"/>
                </a:cubicBezTo>
                <a:cubicBezTo>
                  <a:pt x="1433" y="311"/>
                  <a:pt x="1358" y="871"/>
                  <a:pt x="1358" y="1033"/>
                </a:cubicBezTo>
                <a:cubicBezTo>
                  <a:pt x="1358" y="1210"/>
                  <a:pt x="769" y="1596"/>
                  <a:pt x="769" y="1596"/>
                </a:cubicBezTo>
                <a:cubicBezTo>
                  <a:pt x="266" y="1596"/>
                  <a:pt x="0" y="2096"/>
                  <a:pt x="177" y="2156"/>
                </a:cubicBezTo>
                <a:cubicBezTo>
                  <a:pt x="354" y="2215"/>
                  <a:pt x="516" y="2598"/>
                  <a:pt x="516" y="2598"/>
                </a:cubicBezTo>
                <a:cubicBezTo>
                  <a:pt x="1210" y="2598"/>
                  <a:pt x="1683" y="3544"/>
                  <a:pt x="1964" y="3544"/>
                </a:cubicBezTo>
                <a:cubicBezTo>
                  <a:pt x="2110" y="3544"/>
                  <a:pt x="2156" y="3352"/>
                  <a:pt x="2348" y="3277"/>
                </a:cubicBezTo>
                <a:cubicBezTo>
                  <a:pt x="2539" y="3204"/>
                  <a:pt x="2525" y="3352"/>
                  <a:pt x="2626" y="3439"/>
                </a:cubicBezTo>
                <a:cubicBezTo>
                  <a:pt x="2716" y="3544"/>
                  <a:pt x="2879" y="3616"/>
                  <a:pt x="3070" y="3823"/>
                </a:cubicBezTo>
                <a:cubicBezTo>
                  <a:pt x="3204" y="3941"/>
                  <a:pt x="3306" y="4223"/>
                  <a:pt x="3381" y="4400"/>
                </a:cubicBezTo>
                <a:cubicBezTo>
                  <a:pt x="3410" y="4385"/>
                  <a:pt x="3439" y="4371"/>
                  <a:pt x="3439" y="4371"/>
                </a:cubicBezTo>
                <a:cubicBezTo>
                  <a:pt x="3558" y="4414"/>
                  <a:pt x="3631" y="4473"/>
                  <a:pt x="3706" y="4548"/>
                </a:cubicBezTo>
                <a:cubicBezTo>
                  <a:pt x="3793" y="4414"/>
                  <a:pt x="3927" y="4208"/>
                  <a:pt x="3970" y="4162"/>
                </a:cubicBezTo>
                <a:cubicBezTo>
                  <a:pt x="3999" y="4148"/>
                  <a:pt x="4089" y="4118"/>
                  <a:pt x="4208" y="4118"/>
                </a:cubicBezTo>
                <a:cubicBezTo>
                  <a:pt x="4191" y="4031"/>
                  <a:pt x="4147" y="3927"/>
                  <a:pt x="3999" y="3883"/>
                </a:cubicBezTo>
                <a:cubicBezTo>
                  <a:pt x="3999" y="3883"/>
                  <a:pt x="3927" y="3779"/>
                  <a:pt x="4147" y="3677"/>
                </a:cubicBezTo>
                <a:cubicBezTo>
                  <a:pt x="4368" y="3587"/>
                  <a:pt x="3927" y="3233"/>
                  <a:pt x="4222" y="3071"/>
                </a:cubicBezTo>
                <a:cubicBezTo>
                  <a:pt x="4501" y="2908"/>
                  <a:pt x="4400" y="2731"/>
                  <a:pt x="4664" y="2731"/>
                </a:cubicBezTo>
                <a:cubicBezTo>
                  <a:pt x="4841" y="2731"/>
                  <a:pt x="4989" y="2717"/>
                  <a:pt x="5122" y="2687"/>
                </a:cubicBezTo>
                <a:cubicBezTo>
                  <a:pt x="5328" y="2200"/>
                  <a:pt x="5033" y="2113"/>
                  <a:pt x="5033" y="211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7" name="Freeform 67"/>
          <p:cNvSpPr>
            <a:spLocks noChangeArrowheads="1"/>
          </p:cNvSpPr>
          <p:nvPr/>
        </p:nvSpPr>
        <p:spPr bwMode="auto">
          <a:xfrm>
            <a:off x="6194816" y="6186299"/>
            <a:ext cx="1560411" cy="1428750"/>
          </a:xfrm>
          <a:custGeom>
            <a:avLst/>
            <a:gdLst>
              <a:gd name="T0" fmla="*/ 4339 w 4340"/>
              <a:gd name="T1" fmla="*/ 2421 h 3972"/>
              <a:gd name="T2" fmla="*/ 4339 w 4340"/>
              <a:gd name="T3" fmla="*/ 2421 h 3972"/>
              <a:gd name="T4" fmla="*/ 3942 w 4340"/>
              <a:gd name="T5" fmla="*/ 1077 h 3972"/>
              <a:gd name="T6" fmla="*/ 3219 w 4340"/>
              <a:gd name="T7" fmla="*/ 886 h 3972"/>
              <a:gd name="T8" fmla="*/ 3010 w 4340"/>
              <a:gd name="T9" fmla="*/ 282 h 3972"/>
              <a:gd name="T10" fmla="*/ 2435 w 4340"/>
              <a:gd name="T11" fmla="*/ 0 h 3972"/>
              <a:gd name="T12" fmla="*/ 1875 w 4340"/>
              <a:gd name="T13" fmla="*/ 827 h 3972"/>
              <a:gd name="T14" fmla="*/ 1608 w 4340"/>
              <a:gd name="T15" fmla="*/ 946 h 3972"/>
              <a:gd name="T16" fmla="*/ 975 w 4340"/>
              <a:gd name="T17" fmla="*/ 871 h 3972"/>
              <a:gd name="T18" fmla="*/ 708 w 4340"/>
              <a:gd name="T19" fmla="*/ 1315 h 3972"/>
              <a:gd name="T20" fmla="*/ 177 w 4340"/>
              <a:gd name="T21" fmla="*/ 1669 h 3972"/>
              <a:gd name="T22" fmla="*/ 15 w 4340"/>
              <a:gd name="T23" fmla="*/ 2215 h 3972"/>
              <a:gd name="T24" fmla="*/ 0 w 4340"/>
              <a:gd name="T25" fmla="*/ 2215 h 3972"/>
              <a:gd name="T26" fmla="*/ 340 w 4340"/>
              <a:gd name="T27" fmla="*/ 2435 h 3972"/>
              <a:gd name="T28" fmla="*/ 798 w 4340"/>
              <a:gd name="T29" fmla="*/ 2746 h 3972"/>
              <a:gd name="T30" fmla="*/ 767 w 4340"/>
              <a:gd name="T31" fmla="*/ 3190 h 3972"/>
              <a:gd name="T32" fmla="*/ 856 w 4340"/>
              <a:gd name="T33" fmla="*/ 3764 h 3972"/>
              <a:gd name="T34" fmla="*/ 1048 w 4340"/>
              <a:gd name="T35" fmla="*/ 3689 h 3972"/>
              <a:gd name="T36" fmla="*/ 1550 w 4340"/>
              <a:gd name="T37" fmla="*/ 3660 h 3972"/>
              <a:gd name="T38" fmla="*/ 2110 w 4340"/>
              <a:gd name="T39" fmla="*/ 3469 h 3972"/>
              <a:gd name="T40" fmla="*/ 2789 w 4340"/>
              <a:gd name="T41" fmla="*/ 3558 h 3972"/>
              <a:gd name="T42" fmla="*/ 3025 w 4340"/>
              <a:gd name="T43" fmla="*/ 3971 h 3972"/>
              <a:gd name="T44" fmla="*/ 4339 w 4340"/>
              <a:gd name="T45" fmla="*/ 2421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40" h="3972">
                <a:moveTo>
                  <a:pt x="4339" y="2421"/>
                </a:moveTo>
                <a:lnTo>
                  <a:pt x="4339" y="2421"/>
                </a:lnTo>
                <a:cubicBezTo>
                  <a:pt x="3942" y="1077"/>
                  <a:pt x="3942" y="1077"/>
                  <a:pt x="3942" y="1077"/>
                </a:cubicBezTo>
                <a:cubicBezTo>
                  <a:pt x="3942" y="1077"/>
                  <a:pt x="3454" y="1034"/>
                  <a:pt x="3219" y="886"/>
                </a:cubicBezTo>
                <a:cubicBezTo>
                  <a:pt x="2981" y="738"/>
                  <a:pt x="3010" y="369"/>
                  <a:pt x="3010" y="282"/>
                </a:cubicBezTo>
                <a:cubicBezTo>
                  <a:pt x="3010" y="192"/>
                  <a:pt x="2435" y="0"/>
                  <a:pt x="2435" y="0"/>
                </a:cubicBezTo>
                <a:cubicBezTo>
                  <a:pt x="2435" y="0"/>
                  <a:pt x="1962" y="679"/>
                  <a:pt x="1875" y="827"/>
                </a:cubicBezTo>
                <a:cubicBezTo>
                  <a:pt x="1785" y="990"/>
                  <a:pt x="1608" y="946"/>
                  <a:pt x="1608" y="946"/>
                </a:cubicBezTo>
                <a:cubicBezTo>
                  <a:pt x="1283" y="871"/>
                  <a:pt x="1092" y="856"/>
                  <a:pt x="975" y="871"/>
                </a:cubicBezTo>
                <a:cubicBezTo>
                  <a:pt x="1019" y="946"/>
                  <a:pt x="1048" y="1106"/>
                  <a:pt x="708" y="1315"/>
                </a:cubicBezTo>
                <a:cubicBezTo>
                  <a:pt x="221" y="1623"/>
                  <a:pt x="177" y="1669"/>
                  <a:pt x="177" y="1669"/>
                </a:cubicBezTo>
                <a:cubicBezTo>
                  <a:pt x="177" y="1669"/>
                  <a:pt x="296" y="2171"/>
                  <a:pt x="15" y="2215"/>
                </a:cubicBezTo>
                <a:lnTo>
                  <a:pt x="0" y="2215"/>
                </a:lnTo>
                <a:cubicBezTo>
                  <a:pt x="102" y="2273"/>
                  <a:pt x="279" y="2377"/>
                  <a:pt x="340" y="2435"/>
                </a:cubicBezTo>
                <a:cubicBezTo>
                  <a:pt x="442" y="2540"/>
                  <a:pt x="708" y="2540"/>
                  <a:pt x="798" y="2746"/>
                </a:cubicBezTo>
                <a:cubicBezTo>
                  <a:pt x="871" y="2952"/>
                  <a:pt x="767" y="3190"/>
                  <a:pt x="767" y="3190"/>
                </a:cubicBezTo>
                <a:cubicBezTo>
                  <a:pt x="767" y="3190"/>
                  <a:pt x="1062" y="3277"/>
                  <a:pt x="856" y="3764"/>
                </a:cubicBezTo>
                <a:cubicBezTo>
                  <a:pt x="915" y="3750"/>
                  <a:pt x="975" y="3721"/>
                  <a:pt x="1048" y="3689"/>
                </a:cubicBezTo>
                <a:cubicBezTo>
                  <a:pt x="1240" y="3602"/>
                  <a:pt x="1344" y="3660"/>
                  <a:pt x="1550" y="3660"/>
                </a:cubicBezTo>
                <a:cubicBezTo>
                  <a:pt x="1771" y="3660"/>
                  <a:pt x="1948" y="3512"/>
                  <a:pt x="2110" y="3469"/>
                </a:cubicBezTo>
                <a:cubicBezTo>
                  <a:pt x="2287" y="3439"/>
                  <a:pt x="2641" y="3425"/>
                  <a:pt x="2789" y="3558"/>
                </a:cubicBezTo>
                <a:cubicBezTo>
                  <a:pt x="2923" y="3689"/>
                  <a:pt x="3071" y="3866"/>
                  <a:pt x="3025" y="3971"/>
                </a:cubicBezTo>
                <a:cubicBezTo>
                  <a:pt x="3498" y="3852"/>
                  <a:pt x="4339" y="2421"/>
                  <a:pt x="4339" y="242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8" name="Freeform 68"/>
          <p:cNvSpPr>
            <a:spLocks noChangeArrowheads="1"/>
          </p:cNvSpPr>
          <p:nvPr/>
        </p:nvSpPr>
        <p:spPr bwMode="auto">
          <a:xfrm>
            <a:off x="5907497" y="5262374"/>
            <a:ext cx="1582634" cy="1279525"/>
          </a:xfrm>
          <a:custGeom>
            <a:avLst/>
            <a:gdLst>
              <a:gd name="T0" fmla="*/ 3840 w 4401"/>
              <a:gd name="T1" fmla="*/ 2185 h 3559"/>
              <a:gd name="T2" fmla="*/ 3840 w 4401"/>
              <a:gd name="T3" fmla="*/ 2185 h 3559"/>
              <a:gd name="T4" fmla="*/ 4400 w 4401"/>
              <a:gd name="T5" fmla="*/ 694 h 3559"/>
              <a:gd name="T6" fmla="*/ 4356 w 4401"/>
              <a:gd name="T7" fmla="*/ 708 h 3559"/>
              <a:gd name="T8" fmla="*/ 3854 w 4401"/>
              <a:gd name="T9" fmla="*/ 531 h 3559"/>
              <a:gd name="T10" fmla="*/ 3114 w 4401"/>
              <a:gd name="T11" fmla="*/ 502 h 3559"/>
              <a:gd name="T12" fmla="*/ 3190 w 4401"/>
              <a:gd name="T13" fmla="*/ 31 h 3559"/>
              <a:gd name="T14" fmla="*/ 2879 w 4401"/>
              <a:gd name="T15" fmla="*/ 75 h 3559"/>
              <a:gd name="T16" fmla="*/ 2481 w 4401"/>
              <a:gd name="T17" fmla="*/ 46 h 3559"/>
              <a:gd name="T18" fmla="*/ 2156 w 4401"/>
              <a:gd name="T19" fmla="*/ 119 h 3559"/>
              <a:gd name="T20" fmla="*/ 1683 w 4401"/>
              <a:gd name="T21" fmla="*/ 354 h 3559"/>
              <a:gd name="T22" fmla="*/ 1846 w 4401"/>
              <a:gd name="T23" fmla="*/ 473 h 3559"/>
              <a:gd name="T24" fmla="*/ 2171 w 4401"/>
              <a:gd name="T25" fmla="*/ 650 h 3559"/>
              <a:gd name="T26" fmla="*/ 2496 w 4401"/>
              <a:gd name="T27" fmla="*/ 754 h 3559"/>
              <a:gd name="T28" fmla="*/ 2363 w 4401"/>
              <a:gd name="T29" fmla="*/ 885 h 3559"/>
              <a:gd name="T30" fmla="*/ 1950 w 4401"/>
              <a:gd name="T31" fmla="*/ 885 h 3559"/>
              <a:gd name="T32" fmla="*/ 1550 w 4401"/>
              <a:gd name="T33" fmla="*/ 783 h 3559"/>
              <a:gd name="T34" fmla="*/ 1033 w 4401"/>
              <a:gd name="T35" fmla="*/ 708 h 3559"/>
              <a:gd name="T36" fmla="*/ 754 w 4401"/>
              <a:gd name="T37" fmla="*/ 635 h 3559"/>
              <a:gd name="T38" fmla="*/ 621 w 4401"/>
              <a:gd name="T39" fmla="*/ 592 h 3559"/>
              <a:gd name="T40" fmla="*/ 238 w 4401"/>
              <a:gd name="T41" fmla="*/ 606 h 3559"/>
              <a:gd name="T42" fmla="*/ 163 w 4401"/>
              <a:gd name="T43" fmla="*/ 989 h 3559"/>
              <a:gd name="T44" fmla="*/ 0 w 4401"/>
              <a:gd name="T45" fmla="*/ 1462 h 3559"/>
              <a:gd name="T46" fmla="*/ 1077 w 4401"/>
              <a:gd name="T47" fmla="*/ 2658 h 3559"/>
              <a:gd name="T48" fmla="*/ 1196 w 4401"/>
              <a:gd name="T49" fmla="*/ 2998 h 3559"/>
              <a:gd name="T50" fmla="*/ 1727 w 4401"/>
              <a:gd name="T51" fmla="*/ 3381 h 3559"/>
              <a:gd name="T52" fmla="*/ 1773 w 4401"/>
              <a:gd name="T53" fmla="*/ 3439 h 3559"/>
              <a:gd name="T54" fmla="*/ 2406 w 4401"/>
              <a:gd name="T55" fmla="*/ 3514 h 3559"/>
              <a:gd name="T56" fmla="*/ 2673 w 4401"/>
              <a:gd name="T57" fmla="*/ 3395 h 3559"/>
              <a:gd name="T58" fmla="*/ 3233 w 4401"/>
              <a:gd name="T59" fmla="*/ 2568 h 3559"/>
              <a:gd name="T60" fmla="*/ 3808 w 4401"/>
              <a:gd name="T61" fmla="*/ 2850 h 3559"/>
              <a:gd name="T62" fmla="*/ 3808 w 4401"/>
              <a:gd name="T63" fmla="*/ 2850 h 3559"/>
              <a:gd name="T64" fmla="*/ 4046 w 4401"/>
              <a:gd name="T65" fmla="*/ 2789 h 3559"/>
              <a:gd name="T66" fmla="*/ 3840 w 4401"/>
              <a:gd name="T67" fmla="*/ 2185 h 3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01" h="3559">
                <a:moveTo>
                  <a:pt x="3840" y="2185"/>
                </a:moveTo>
                <a:lnTo>
                  <a:pt x="3840" y="2185"/>
                </a:lnTo>
                <a:cubicBezTo>
                  <a:pt x="3869" y="1933"/>
                  <a:pt x="4325" y="1062"/>
                  <a:pt x="4400" y="694"/>
                </a:cubicBezTo>
                <a:cubicBezTo>
                  <a:pt x="4371" y="708"/>
                  <a:pt x="4356" y="708"/>
                  <a:pt x="4356" y="708"/>
                </a:cubicBezTo>
                <a:cubicBezTo>
                  <a:pt x="4267" y="546"/>
                  <a:pt x="3985" y="487"/>
                  <a:pt x="3854" y="531"/>
                </a:cubicBezTo>
                <a:cubicBezTo>
                  <a:pt x="3721" y="560"/>
                  <a:pt x="3454" y="606"/>
                  <a:pt x="3114" y="502"/>
                </a:cubicBezTo>
                <a:cubicBezTo>
                  <a:pt x="2850" y="429"/>
                  <a:pt x="3071" y="148"/>
                  <a:pt x="3190" y="31"/>
                </a:cubicBezTo>
                <a:cubicBezTo>
                  <a:pt x="3100" y="61"/>
                  <a:pt x="2967" y="75"/>
                  <a:pt x="2879" y="75"/>
                </a:cubicBezTo>
                <a:cubicBezTo>
                  <a:pt x="2760" y="75"/>
                  <a:pt x="2569" y="104"/>
                  <a:pt x="2481" y="46"/>
                </a:cubicBezTo>
                <a:cubicBezTo>
                  <a:pt x="2392" y="0"/>
                  <a:pt x="2215" y="75"/>
                  <a:pt x="2156" y="119"/>
                </a:cubicBezTo>
                <a:cubicBezTo>
                  <a:pt x="2113" y="162"/>
                  <a:pt x="1683" y="191"/>
                  <a:pt x="1683" y="354"/>
                </a:cubicBezTo>
                <a:cubicBezTo>
                  <a:pt x="1683" y="354"/>
                  <a:pt x="1698" y="429"/>
                  <a:pt x="1846" y="473"/>
                </a:cubicBezTo>
                <a:cubicBezTo>
                  <a:pt x="1994" y="516"/>
                  <a:pt x="1936" y="650"/>
                  <a:pt x="2171" y="650"/>
                </a:cubicBezTo>
                <a:cubicBezTo>
                  <a:pt x="2392" y="650"/>
                  <a:pt x="2481" y="621"/>
                  <a:pt x="2496" y="754"/>
                </a:cubicBezTo>
                <a:cubicBezTo>
                  <a:pt x="2496" y="754"/>
                  <a:pt x="2406" y="769"/>
                  <a:pt x="2363" y="885"/>
                </a:cubicBezTo>
                <a:cubicBezTo>
                  <a:pt x="2333" y="989"/>
                  <a:pt x="2098" y="1004"/>
                  <a:pt x="1950" y="885"/>
                </a:cubicBezTo>
                <a:cubicBezTo>
                  <a:pt x="1802" y="783"/>
                  <a:pt x="1727" y="783"/>
                  <a:pt x="1550" y="783"/>
                </a:cubicBezTo>
                <a:cubicBezTo>
                  <a:pt x="1373" y="783"/>
                  <a:pt x="1109" y="783"/>
                  <a:pt x="1033" y="708"/>
                </a:cubicBezTo>
                <a:cubicBezTo>
                  <a:pt x="961" y="635"/>
                  <a:pt x="798" y="650"/>
                  <a:pt x="754" y="635"/>
                </a:cubicBezTo>
                <a:cubicBezTo>
                  <a:pt x="694" y="621"/>
                  <a:pt x="740" y="592"/>
                  <a:pt x="621" y="592"/>
                </a:cubicBezTo>
                <a:cubicBezTo>
                  <a:pt x="563" y="592"/>
                  <a:pt x="400" y="592"/>
                  <a:pt x="238" y="606"/>
                </a:cubicBezTo>
                <a:cubicBezTo>
                  <a:pt x="209" y="723"/>
                  <a:pt x="163" y="931"/>
                  <a:pt x="163" y="989"/>
                </a:cubicBezTo>
                <a:cubicBezTo>
                  <a:pt x="163" y="1108"/>
                  <a:pt x="0" y="1358"/>
                  <a:pt x="0" y="1462"/>
                </a:cubicBezTo>
                <a:cubicBezTo>
                  <a:pt x="0" y="1579"/>
                  <a:pt x="488" y="2612"/>
                  <a:pt x="1077" y="2658"/>
                </a:cubicBezTo>
                <a:cubicBezTo>
                  <a:pt x="1077" y="2658"/>
                  <a:pt x="1329" y="2804"/>
                  <a:pt x="1196" y="2998"/>
                </a:cubicBezTo>
                <a:cubicBezTo>
                  <a:pt x="1077" y="3189"/>
                  <a:pt x="1417" y="3320"/>
                  <a:pt x="1727" y="3381"/>
                </a:cubicBezTo>
                <a:cubicBezTo>
                  <a:pt x="1727" y="3381"/>
                  <a:pt x="1742" y="3395"/>
                  <a:pt x="1773" y="3439"/>
                </a:cubicBezTo>
                <a:cubicBezTo>
                  <a:pt x="1890" y="3424"/>
                  <a:pt x="2081" y="3439"/>
                  <a:pt x="2406" y="3514"/>
                </a:cubicBezTo>
                <a:cubicBezTo>
                  <a:pt x="2406" y="3514"/>
                  <a:pt x="2583" y="3558"/>
                  <a:pt x="2673" y="3395"/>
                </a:cubicBezTo>
                <a:cubicBezTo>
                  <a:pt x="2760" y="3247"/>
                  <a:pt x="3233" y="2568"/>
                  <a:pt x="3233" y="2568"/>
                </a:cubicBezTo>
                <a:cubicBezTo>
                  <a:pt x="3233" y="2568"/>
                  <a:pt x="3808" y="2760"/>
                  <a:pt x="3808" y="2850"/>
                </a:cubicBezTo>
                <a:lnTo>
                  <a:pt x="3808" y="2850"/>
                </a:lnTo>
                <a:cubicBezTo>
                  <a:pt x="3912" y="2835"/>
                  <a:pt x="4017" y="2821"/>
                  <a:pt x="4046" y="2789"/>
                </a:cubicBezTo>
                <a:cubicBezTo>
                  <a:pt x="4104" y="2731"/>
                  <a:pt x="3808" y="2481"/>
                  <a:pt x="3840" y="218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9" name="Freeform 69"/>
          <p:cNvSpPr>
            <a:spLocks noChangeArrowheads="1"/>
          </p:cNvSpPr>
          <p:nvPr/>
        </p:nvSpPr>
        <p:spPr bwMode="auto">
          <a:xfrm>
            <a:off x="7272658" y="5500499"/>
            <a:ext cx="795286" cy="1062037"/>
          </a:xfrm>
          <a:custGeom>
            <a:avLst/>
            <a:gdLst>
              <a:gd name="T0" fmla="*/ 856 w 2215"/>
              <a:gd name="T1" fmla="*/ 2465 h 2953"/>
              <a:gd name="T2" fmla="*/ 856 w 2215"/>
              <a:gd name="T3" fmla="*/ 2465 h 2953"/>
              <a:gd name="T4" fmla="*/ 1210 w 2215"/>
              <a:gd name="T5" fmla="*/ 2244 h 2953"/>
              <a:gd name="T6" fmla="*/ 2214 w 2215"/>
              <a:gd name="T7" fmla="*/ 1315 h 2953"/>
              <a:gd name="T8" fmla="*/ 2037 w 2215"/>
              <a:gd name="T9" fmla="*/ 1092 h 2953"/>
              <a:gd name="T10" fmla="*/ 2037 w 2215"/>
              <a:gd name="T11" fmla="*/ 1092 h 2953"/>
              <a:gd name="T12" fmla="*/ 1593 w 2215"/>
              <a:gd name="T13" fmla="*/ 665 h 2953"/>
              <a:gd name="T14" fmla="*/ 931 w 2215"/>
              <a:gd name="T15" fmla="*/ 384 h 2953"/>
              <a:gd name="T16" fmla="*/ 693 w 2215"/>
              <a:gd name="T17" fmla="*/ 0 h 2953"/>
              <a:gd name="T18" fmla="*/ 606 w 2215"/>
              <a:gd name="T19" fmla="*/ 30 h 2953"/>
              <a:gd name="T20" fmla="*/ 46 w 2215"/>
              <a:gd name="T21" fmla="*/ 1521 h 2953"/>
              <a:gd name="T22" fmla="*/ 252 w 2215"/>
              <a:gd name="T23" fmla="*/ 2125 h 2953"/>
              <a:gd name="T24" fmla="*/ 14 w 2215"/>
              <a:gd name="T25" fmla="*/ 2186 h 2953"/>
              <a:gd name="T26" fmla="*/ 223 w 2215"/>
              <a:gd name="T27" fmla="*/ 2790 h 2953"/>
              <a:gd name="T28" fmla="*/ 783 w 2215"/>
              <a:gd name="T29" fmla="*/ 2952 h 2953"/>
              <a:gd name="T30" fmla="*/ 856 w 2215"/>
              <a:gd name="T31" fmla="*/ 2465 h 2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15" h="2953">
                <a:moveTo>
                  <a:pt x="856" y="2465"/>
                </a:moveTo>
                <a:lnTo>
                  <a:pt x="856" y="2465"/>
                </a:lnTo>
                <a:cubicBezTo>
                  <a:pt x="975" y="2348"/>
                  <a:pt x="916" y="2319"/>
                  <a:pt x="1210" y="2244"/>
                </a:cubicBezTo>
                <a:cubicBezTo>
                  <a:pt x="1477" y="2186"/>
                  <a:pt x="2066" y="1875"/>
                  <a:pt x="2214" y="1315"/>
                </a:cubicBezTo>
                <a:cubicBezTo>
                  <a:pt x="2112" y="1240"/>
                  <a:pt x="2066" y="1152"/>
                  <a:pt x="2037" y="1092"/>
                </a:cubicBezTo>
                <a:lnTo>
                  <a:pt x="2037" y="1092"/>
                </a:lnTo>
                <a:cubicBezTo>
                  <a:pt x="1831" y="1092"/>
                  <a:pt x="1787" y="665"/>
                  <a:pt x="1593" y="665"/>
                </a:cubicBezTo>
                <a:cubicBezTo>
                  <a:pt x="1402" y="665"/>
                  <a:pt x="1195" y="459"/>
                  <a:pt x="931" y="384"/>
                </a:cubicBezTo>
                <a:cubicBezTo>
                  <a:pt x="739" y="325"/>
                  <a:pt x="693" y="119"/>
                  <a:pt x="693" y="0"/>
                </a:cubicBezTo>
                <a:cubicBezTo>
                  <a:pt x="650" y="15"/>
                  <a:pt x="621" y="30"/>
                  <a:pt x="606" y="30"/>
                </a:cubicBezTo>
                <a:cubicBezTo>
                  <a:pt x="531" y="398"/>
                  <a:pt x="75" y="1269"/>
                  <a:pt x="46" y="1521"/>
                </a:cubicBezTo>
                <a:cubicBezTo>
                  <a:pt x="14" y="1817"/>
                  <a:pt x="310" y="2067"/>
                  <a:pt x="252" y="2125"/>
                </a:cubicBezTo>
                <a:cubicBezTo>
                  <a:pt x="223" y="2157"/>
                  <a:pt x="118" y="2171"/>
                  <a:pt x="14" y="2186"/>
                </a:cubicBezTo>
                <a:cubicBezTo>
                  <a:pt x="14" y="2288"/>
                  <a:pt x="0" y="2642"/>
                  <a:pt x="223" y="2790"/>
                </a:cubicBezTo>
                <a:cubicBezTo>
                  <a:pt x="371" y="2879"/>
                  <a:pt x="621" y="2938"/>
                  <a:pt x="783" y="2952"/>
                </a:cubicBezTo>
                <a:cubicBezTo>
                  <a:pt x="783" y="2804"/>
                  <a:pt x="783" y="2540"/>
                  <a:pt x="856" y="246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0" name="Freeform 70"/>
          <p:cNvSpPr>
            <a:spLocks noChangeArrowheads="1"/>
          </p:cNvSpPr>
          <p:nvPr/>
        </p:nvSpPr>
        <p:spPr bwMode="auto">
          <a:xfrm>
            <a:off x="7555215" y="5973574"/>
            <a:ext cx="1693752" cy="1347787"/>
          </a:xfrm>
          <a:custGeom>
            <a:avLst/>
            <a:gdLst>
              <a:gd name="T0" fmla="*/ 1550 w 4709"/>
              <a:gd name="T1" fmla="*/ 3306 h 3748"/>
              <a:gd name="T2" fmla="*/ 1550 w 4709"/>
              <a:gd name="T3" fmla="*/ 3306 h 3748"/>
              <a:gd name="T4" fmla="*/ 1991 w 4709"/>
              <a:gd name="T5" fmla="*/ 3439 h 3748"/>
              <a:gd name="T6" fmla="*/ 2641 w 4709"/>
              <a:gd name="T7" fmla="*/ 3408 h 3748"/>
              <a:gd name="T8" fmla="*/ 3425 w 4709"/>
              <a:gd name="T9" fmla="*/ 3570 h 3748"/>
              <a:gd name="T10" fmla="*/ 3898 w 4709"/>
              <a:gd name="T11" fmla="*/ 3747 h 3748"/>
              <a:gd name="T12" fmla="*/ 4339 w 4709"/>
              <a:gd name="T13" fmla="*/ 3660 h 3748"/>
              <a:gd name="T14" fmla="*/ 4560 w 4709"/>
              <a:gd name="T15" fmla="*/ 3570 h 3748"/>
              <a:gd name="T16" fmla="*/ 4708 w 4709"/>
              <a:gd name="T17" fmla="*/ 3320 h 3748"/>
              <a:gd name="T18" fmla="*/ 4545 w 4709"/>
              <a:gd name="T19" fmla="*/ 1814 h 3748"/>
              <a:gd name="T20" fmla="*/ 4429 w 4709"/>
              <a:gd name="T21" fmla="*/ 1475 h 3748"/>
              <a:gd name="T22" fmla="*/ 4148 w 4709"/>
              <a:gd name="T23" fmla="*/ 1120 h 3748"/>
              <a:gd name="T24" fmla="*/ 3837 w 4709"/>
              <a:gd name="T25" fmla="*/ 842 h 3748"/>
              <a:gd name="T26" fmla="*/ 3010 w 4709"/>
              <a:gd name="T27" fmla="*/ 633 h 3748"/>
              <a:gd name="T28" fmla="*/ 2641 w 4709"/>
              <a:gd name="T29" fmla="*/ 589 h 3748"/>
              <a:gd name="T30" fmla="*/ 2200 w 4709"/>
              <a:gd name="T31" fmla="*/ 517 h 3748"/>
              <a:gd name="T32" fmla="*/ 1904 w 4709"/>
              <a:gd name="T33" fmla="*/ 102 h 3748"/>
              <a:gd name="T34" fmla="*/ 1831 w 4709"/>
              <a:gd name="T35" fmla="*/ 116 h 3748"/>
              <a:gd name="T36" fmla="*/ 1431 w 4709"/>
              <a:gd name="T37" fmla="*/ 0 h 3748"/>
              <a:gd name="T38" fmla="*/ 427 w 4709"/>
              <a:gd name="T39" fmla="*/ 929 h 3748"/>
              <a:gd name="T40" fmla="*/ 73 w 4709"/>
              <a:gd name="T41" fmla="*/ 1150 h 3748"/>
              <a:gd name="T42" fmla="*/ 0 w 4709"/>
              <a:gd name="T43" fmla="*/ 1637 h 3748"/>
              <a:gd name="T44" fmla="*/ 163 w 4709"/>
              <a:gd name="T45" fmla="*/ 1666 h 3748"/>
              <a:gd name="T46" fmla="*/ 560 w 4709"/>
              <a:gd name="T47" fmla="*/ 3010 h 3748"/>
              <a:gd name="T48" fmla="*/ 531 w 4709"/>
              <a:gd name="T49" fmla="*/ 3053 h 3748"/>
              <a:gd name="T50" fmla="*/ 1550 w 4709"/>
              <a:gd name="T51" fmla="*/ 3306 h 3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09" h="3748">
                <a:moveTo>
                  <a:pt x="1550" y="3306"/>
                </a:moveTo>
                <a:lnTo>
                  <a:pt x="1550" y="3306"/>
                </a:lnTo>
                <a:cubicBezTo>
                  <a:pt x="1860" y="3306"/>
                  <a:pt x="1991" y="3439"/>
                  <a:pt x="1991" y="3439"/>
                </a:cubicBezTo>
                <a:cubicBezTo>
                  <a:pt x="2345" y="3335"/>
                  <a:pt x="2540" y="3306"/>
                  <a:pt x="2641" y="3408"/>
                </a:cubicBezTo>
                <a:cubicBezTo>
                  <a:pt x="2760" y="3512"/>
                  <a:pt x="3039" y="3570"/>
                  <a:pt x="3425" y="3570"/>
                </a:cubicBezTo>
                <a:cubicBezTo>
                  <a:pt x="3808" y="3570"/>
                  <a:pt x="3602" y="3747"/>
                  <a:pt x="3898" y="3747"/>
                </a:cubicBezTo>
                <a:cubicBezTo>
                  <a:pt x="4191" y="3747"/>
                  <a:pt x="4339" y="3660"/>
                  <a:pt x="4339" y="3660"/>
                </a:cubicBezTo>
                <a:cubicBezTo>
                  <a:pt x="4339" y="3541"/>
                  <a:pt x="4458" y="3570"/>
                  <a:pt x="4560" y="3570"/>
                </a:cubicBezTo>
                <a:cubicBezTo>
                  <a:pt x="4664" y="3570"/>
                  <a:pt x="4708" y="3320"/>
                  <a:pt x="4708" y="3320"/>
                </a:cubicBezTo>
                <a:cubicBezTo>
                  <a:pt x="4075" y="2804"/>
                  <a:pt x="4458" y="1904"/>
                  <a:pt x="4545" y="1814"/>
                </a:cubicBezTo>
                <a:cubicBezTo>
                  <a:pt x="4635" y="1727"/>
                  <a:pt x="4560" y="1475"/>
                  <a:pt x="4429" y="1475"/>
                </a:cubicBezTo>
                <a:cubicBezTo>
                  <a:pt x="4310" y="1475"/>
                  <a:pt x="4206" y="1283"/>
                  <a:pt x="4148" y="1120"/>
                </a:cubicBezTo>
                <a:cubicBezTo>
                  <a:pt x="4089" y="958"/>
                  <a:pt x="4014" y="842"/>
                  <a:pt x="3837" y="842"/>
                </a:cubicBezTo>
                <a:cubicBezTo>
                  <a:pt x="3660" y="842"/>
                  <a:pt x="3010" y="633"/>
                  <a:pt x="3010" y="633"/>
                </a:cubicBezTo>
                <a:cubicBezTo>
                  <a:pt x="2717" y="781"/>
                  <a:pt x="2641" y="589"/>
                  <a:pt x="2641" y="589"/>
                </a:cubicBezTo>
                <a:cubicBezTo>
                  <a:pt x="2377" y="752"/>
                  <a:pt x="2200" y="517"/>
                  <a:pt x="2200" y="517"/>
                </a:cubicBezTo>
                <a:cubicBezTo>
                  <a:pt x="1933" y="517"/>
                  <a:pt x="1904" y="264"/>
                  <a:pt x="1904" y="102"/>
                </a:cubicBezTo>
                <a:cubicBezTo>
                  <a:pt x="1889" y="102"/>
                  <a:pt x="1860" y="116"/>
                  <a:pt x="1831" y="116"/>
                </a:cubicBezTo>
                <a:cubicBezTo>
                  <a:pt x="1654" y="116"/>
                  <a:pt x="1521" y="58"/>
                  <a:pt x="1431" y="0"/>
                </a:cubicBezTo>
                <a:cubicBezTo>
                  <a:pt x="1283" y="560"/>
                  <a:pt x="694" y="871"/>
                  <a:pt x="427" y="929"/>
                </a:cubicBezTo>
                <a:cubicBezTo>
                  <a:pt x="133" y="1004"/>
                  <a:pt x="192" y="1033"/>
                  <a:pt x="73" y="1150"/>
                </a:cubicBezTo>
                <a:cubicBezTo>
                  <a:pt x="0" y="1225"/>
                  <a:pt x="0" y="1489"/>
                  <a:pt x="0" y="1637"/>
                </a:cubicBezTo>
                <a:cubicBezTo>
                  <a:pt x="102" y="1652"/>
                  <a:pt x="163" y="1666"/>
                  <a:pt x="163" y="1666"/>
                </a:cubicBezTo>
                <a:cubicBezTo>
                  <a:pt x="560" y="3010"/>
                  <a:pt x="560" y="3010"/>
                  <a:pt x="560" y="3010"/>
                </a:cubicBezTo>
                <a:cubicBezTo>
                  <a:pt x="560" y="3010"/>
                  <a:pt x="546" y="3024"/>
                  <a:pt x="531" y="3053"/>
                </a:cubicBezTo>
                <a:cubicBezTo>
                  <a:pt x="871" y="3733"/>
                  <a:pt x="1254" y="3306"/>
                  <a:pt x="1550" y="330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1" name="Freeform 71"/>
          <p:cNvSpPr>
            <a:spLocks noChangeArrowheads="1"/>
          </p:cNvSpPr>
          <p:nvPr/>
        </p:nvSpPr>
        <p:spPr bwMode="auto">
          <a:xfrm>
            <a:off x="6894858" y="7073712"/>
            <a:ext cx="2023931" cy="1666875"/>
          </a:xfrm>
          <a:custGeom>
            <a:avLst/>
            <a:gdLst>
              <a:gd name="T0" fmla="*/ 4797 w 5625"/>
              <a:gd name="T1" fmla="*/ 2688 h 4636"/>
              <a:gd name="T2" fmla="*/ 4797 w 5625"/>
              <a:gd name="T3" fmla="*/ 2688 h 4636"/>
              <a:gd name="T4" fmla="*/ 4931 w 5625"/>
              <a:gd name="T5" fmla="*/ 2406 h 4636"/>
              <a:gd name="T6" fmla="*/ 5227 w 5625"/>
              <a:gd name="T7" fmla="*/ 1684 h 4636"/>
              <a:gd name="T8" fmla="*/ 5343 w 5625"/>
              <a:gd name="T9" fmla="*/ 1063 h 4636"/>
              <a:gd name="T10" fmla="*/ 5152 w 5625"/>
              <a:gd name="T11" fmla="*/ 517 h 4636"/>
              <a:gd name="T12" fmla="*/ 4472 w 5625"/>
              <a:gd name="T13" fmla="*/ 355 h 4636"/>
              <a:gd name="T14" fmla="*/ 3822 w 5625"/>
              <a:gd name="T15" fmla="*/ 386 h 4636"/>
              <a:gd name="T16" fmla="*/ 3381 w 5625"/>
              <a:gd name="T17" fmla="*/ 253 h 4636"/>
              <a:gd name="T18" fmla="*/ 2362 w 5625"/>
              <a:gd name="T19" fmla="*/ 0 h 4636"/>
              <a:gd name="T20" fmla="*/ 1077 w 5625"/>
              <a:gd name="T21" fmla="*/ 1507 h 4636"/>
              <a:gd name="T22" fmla="*/ 1062 w 5625"/>
              <a:gd name="T23" fmla="*/ 1521 h 4636"/>
              <a:gd name="T24" fmla="*/ 546 w 5625"/>
              <a:gd name="T25" fmla="*/ 1950 h 4636"/>
              <a:gd name="T26" fmla="*/ 560 w 5625"/>
              <a:gd name="T27" fmla="*/ 2406 h 4636"/>
              <a:gd name="T28" fmla="*/ 606 w 5625"/>
              <a:gd name="T29" fmla="*/ 2406 h 4636"/>
              <a:gd name="T30" fmla="*/ 1123 w 5625"/>
              <a:gd name="T31" fmla="*/ 3056 h 4636"/>
              <a:gd name="T32" fmla="*/ 754 w 5625"/>
              <a:gd name="T33" fmla="*/ 3483 h 4636"/>
              <a:gd name="T34" fmla="*/ 281 w 5625"/>
              <a:gd name="T35" fmla="*/ 3927 h 4636"/>
              <a:gd name="T36" fmla="*/ 104 w 5625"/>
              <a:gd name="T37" fmla="*/ 4458 h 4636"/>
              <a:gd name="T38" fmla="*/ 325 w 5625"/>
              <a:gd name="T39" fmla="*/ 4635 h 4636"/>
              <a:gd name="T40" fmla="*/ 1048 w 5625"/>
              <a:gd name="T41" fmla="*/ 4635 h 4636"/>
              <a:gd name="T42" fmla="*/ 1433 w 5625"/>
              <a:gd name="T43" fmla="*/ 4075 h 4636"/>
              <a:gd name="T44" fmla="*/ 1860 w 5625"/>
              <a:gd name="T45" fmla="*/ 3808 h 4636"/>
              <a:gd name="T46" fmla="*/ 2775 w 5625"/>
              <a:gd name="T47" fmla="*/ 3248 h 4636"/>
              <a:gd name="T48" fmla="*/ 3706 w 5625"/>
              <a:gd name="T49" fmla="*/ 2583 h 4636"/>
              <a:gd name="T50" fmla="*/ 4147 w 5625"/>
              <a:gd name="T51" fmla="*/ 3071 h 4636"/>
              <a:gd name="T52" fmla="*/ 4516 w 5625"/>
              <a:gd name="T53" fmla="*/ 2894 h 4636"/>
              <a:gd name="T54" fmla="*/ 4797 w 5625"/>
              <a:gd name="T55" fmla="*/ 2688 h 4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25" h="4636">
                <a:moveTo>
                  <a:pt x="4797" y="2688"/>
                </a:moveTo>
                <a:lnTo>
                  <a:pt x="4797" y="2688"/>
                </a:lnTo>
                <a:cubicBezTo>
                  <a:pt x="4739" y="2613"/>
                  <a:pt x="5047" y="2525"/>
                  <a:pt x="4931" y="2406"/>
                </a:cubicBezTo>
                <a:cubicBezTo>
                  <a:pt x="4826" y="2305"/>
                  <a:pt x="5477" y="2363"/>
                  <a:pt x="5227" y="1684"/>
                </a:cubicBezTo>
                <a:cubicBezTo>
                  <a:pt x="5227" y="1684"/>
                  <a:pt x="5624" y="1359"/>
                  <a:pt x="5343" y="1063"/>
                </a:cubicBezTo>
                <a:cubicBezTo>
                  <a:pt x="5166" y="903"/>
                  <a:pt x="5152" y="680"/>
                  <a:pt x="5152" y="517"/>
                </a:cubicBezTo>
                <a:cubicBezTo>
                  <a:pt x="4826" y="503"/>
                  <a:pt x="4577" y="459"/>
                  <a:pt x="4472" y="355"/>
                </a:cubicBezTo>
                <a:cubicBezTo>
                  <a:pt x="4371" y="253"/>
                  <a:pt x="4176" y="282"/>
                  <a:pt x="3822" y="386"/>
                </a:cubicBezTo>
                <a:cubicBezTo>
                  <a:pt x="3822" y="386"/>
                  <a:pt x="3691" y="253"/>
                  <a:pt x="3381" y="253"/>
                </a:cubicBezTo>
                <a:cubicBezTo>
                  <a:pt x="3085" y="253"/>
                  <a:pt x="2702" y="680"/>
                  <a:pt x="2362" y="0"/>
                </a:cubicBezTo>
                <a:cubicBezTo>
                  <a:pt x="2214" y="253"/>
                  <a:pt x="1491" y="1402"/>
                  <a:pt x="1077" y="1507"/>
                </a:cubicBezTo>
                <a:lnTo>
                  <a:pt x="1062" y="1521"/>
                </a:lnTo>
                <a:cubicBezTo>
                  <a:pt x="960" y="1625"/>
                  <a:pt x="546" y="1713"/>
                  <a:pt x="546" y="1950"/>
                </a:cubicBezTo>
                <a:cubicBezTo>
                  <a:pt x="546" y="2081"/>
                  <a:pt x="560" y="2273"/>
                  <a:pt x="560" y="2406"/>
                </a:cubicBezTo>
                <a:cubicBezTo>
                  <a:pt x="575" y="2406"/>
                  <a:pt x="592" y="2406"/>
                  <a:pt x="606" y="2406"/>
                </a:cubicBezTo>
                <a:cubicBezTo>
                  <a:pt x="754" y="2406"/>
                  <a:pt x="1123" y="2908"/>
                  <a:pt x="1123" y="3056"/>
                </a:cubicBezTo>
                <a:cubicBezTo>
                  <a:pt x="1123" y="3204"/>
                  <a:pt x="989" y="3440"/>
                  <a:pt x="754" y="3483"/>
                </a:cubicBezTo>
                <a:cubicBezTo>
                  <a:pt x="516" y="3529"/>
                  <a:pt x="429" y="3779"/>
                  <a:pt x="281" y="3927"/>
                </a:cubicBezTo>
                <a:cubicBezTo>
                  <a:pt x="133" y="4075"/>
                  <a:pt x="0" y="4354"/>
                  <a:pt x="104" y="4458"/>
                </a:cubicBezTo>
                <a:cubicBezTo>
                  <a:pt x="191" y="4546"/>
                  <a:pt x="296" y="4563"/>
                  <a:pt x="325" y="4635"/>
                </a:cubicBezTo>
                <a:cubicBezTo>
                  <a:pt x="516" y="4621"/>
                  <a:pt x="871" y="4635"/>
                  <a:pt x="1048" y="4635"/>
                </a:cubicBezTo>
                <a:cubicBezTo>
                  <a:pt x="1077" y="4531"/>
                  <a:pt x="1344" y="4075"/>
                  <a:pt x="1433" y="4075"/>
                </a:cubicBezTo>
                <a:cubicBezTo>
                  <a:pt x="1521" y="4075"/>
                  <a:pt x="1860" y="3808"/>
                  <a:pt x="1860" y="3808"/>
                </a:cubicBezTo>
                <a:cubicBezTo>
                  <a:pt x="1918" y="3617"/>
                  <a:pt x="2110" y="3454"/>
                  <a:pt x="2775" y="3248"/>
                </a:cubicBezTo>
                <a:cubicBezTo>
                  <a:pt x="3454" y="3042"/>
                  <a:pt x="3454" y="2583"/>
                  <a:pt x="3706" y="2583"/>
                </a:cubicBezTo>
                <a:cubicBezTo>
                  <a:pt x="3822" y="2583"/>
                  <a:pt x="3985" y="2807"/>
                  <a:pt x="4147" y="3071"/>
                </a:cubicBezTo>
                <a:cubicBezTo>
                  <a:pt x="4266" y="2998"/>
                  <a:pt x="4429" y="2894"/>
                  <a:pt x="4516" y="2894"/>
                </a:cubicBezTo>
                <a:cubicBezTo>
                  <a:pt x="4679" y="2894"/>
                  <a:pt x="4870" y="2761"/>
                  <a:pt x="4797" y="268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2" name="Freeform 72"/>
          <p:cNvSpPr>
            <a:spLocks noChangeArrowheads="1"/>
          </p:cNvSpPr>
          <p:nvPr/>
        </p:nvSpPr>
        <p:spPr bwMode="auto">
          <a:xfrm>
            <a:off x="8239382" y="5559237"/>
            <a:ext cx="2809692" cy="2463800"/>
          </a:xfrm>
          <a:custGeom>
            <a:avLst/>
            <a:gdLst>
              <a:gd name="T0" fmla="*/ 3291 w 7809"/>
              <a:gd name="T1" fmla="*/ 5416 h 6850"/>
              <a:gd name="T2" fmla="*/ 3291 w 7809"/>
              <a:gd name="T3" fmla="*/ 5416 h 6850"/>
              <a:gd name="T4" fmla="*/ 4043 w 7809"/>
              <a:gd name="T5" fmla="*/ 5535 h 6850"/>
              <a:gd name="T6" fmla="*/ 4841 w 7809"/>
              <a:gd name="T7" fmla="*/ 5430 h 6850"/>
              <a:gd name="T8" fmla="*/ 5195 w 7809"/>
              <a:gd name="T9" fmla="*/ 5062 h 6850"/>
              <a:gd name="T10" fmla="*/ 5802 w 7809"/>
              <a:gd name="T11" fmla="*/ 5358 h 6850"/>
              <a:gd name="T12" fmla="*/ 5831 w 7809"/>
              <a:gd name="T13" fmla="*/ 5239 h 6850"/>
              <a:gd name="T14" fmla="*/ 6141 w 7809"/>
              <a:gd name="T15" fmla="*/ 5845 h 6850"/>
              <a:gd name="T16" fmla="*/ 6052 w 7809"/>
              <a:gd name="T17" fmla="*/ 5932 h 6850"/>
              <a:gd name="T18" fmla="*/ 5979 w 7809"/>
              <a:gd name="T19" fmla="*/ 6199 h 6850"/>
              <a:gd name="T20" fmla="*/ 6348 w 7809"/>
              <a:gd name="T21" fmla="*/ 6641 h 6850"/>
              <a:gd name="T22" fmla="*/ 6406 w 7809"/>
              <a:gd name="T23" fmla="*/ 6347 h 6850"/>
              <a:gd name="T24" fmla="*/ 6495 w 7809"/>
              <a:gd name="T25" fmla="*/ 6687 h 6850"/>
              <a:gd name="T26" fmla="*/ 6583 w 7809"/>
              <a:gd name="T27" fmla="*/ 6849 h 6850"/>
              <a:gd name="T28" fmla="*/ 6745 w 7809"/>
              <a:gd name="T29" fmla="*/ 6788 h 6850"/>
              <a:gd name="T30" fmla="*/ 7381 w 7809"/>
              <a:gd name="T31" fmla="*/ 6701 h 6850"/>
              <a:gd name="T32" fmla="*/ 7735 w 7809"/>
              <a:gd name="T33" fmla="*/ 6066 h 6850"/>
              <a:gd name="T34" fmla="*/ 7660 w 7809"/>
              <a:gd name="T35" fmla="*/ 5845 h 6850"/>
              <a:gd name="T36" fmla="*/ 6391 w 7809"/>
              <a:gd name="T37" fmla="*/ 4855 h 6850"/>
              <a:gd name="T38" fmla="*/ 6127 w 7809"/>
              <a:gd name="T39" fmla="*/ 4060 h 6850"/>
              <a:gd name="T40" fmla="*/ 6095 w 7809"/>
              <a:gd name="T41" fmla="*/ 2966 h 6850"/>
              <a:gd name="T42" fmla="*/ 6481 w 7809"/>
              <a:gd name="T43" fmla="*/ 2081 h 6850"/>
              <a:gd name="T44" fmla="*/ 6908 w 7809"/>
              <a:gd name="T45" fmla="*/ 1579 h 6850"/>
              <a:gd name="T46" fmla="*/ 6495 w 7809"/>
              <a:gd name="T47" fmla="*/ 1225 h 6850"/>
              <a:gd name="T48" fmla="*/ 5964 w 7809"/>
              <a:gd name="T49" fmla="*/ 1416 h 6850"/>
              <a:gd name="T50" fmla="*/ 4989 w 7809"/>
              <a:gd name="T51" fmla="*/ 267 h 6850"/>
              <a:gd name="T52" fmla="*/ 4444 w 7809"/>
              <a:gd name="T53" fmla="*/ 0 h 6850"/>
              <a:gd name="T54" fmla="*/ 3941 w 7809"/>
              <a:gd name="T55" fmla="*/ 235 h 6850"/>
              <a:gd name="T56" fmla="*/ 3056 w 7809"/>
              <a:gd name="T57" fmla="*/ 989 h 6850"/>
              <a:gd name="T58" fmla="*/ 2331 w 7809"/>
              <a:gd name="T59" fmla="*/ 960 h 6850"/>
              <a:gd name="T60" fmla="*/ 1698 w 7809"/>
              <a:gd name="T61" fmla="*/ 1239 h 6850"/>
              <a:gd name="T62" fmla="*/ 1210 w 7809"/>
              <a:gd name="T63" fmla="*/ 914 h 6850"/>
              <a:gd name="T64" fmla="*/ 842 w 7809"/>
              <a:gd name="T65" fmla="*/ 737 h 6850"/>
              <a:gd name="T66" fmla="*/ 0 w 7809"/>
              <a:gd name="T67" fmla="*/ 1254 h 6850"/>
              <a:gd name="T68" fmla="*/ 296 w 7809"/>
              <a:gd name="T69" fmla="*/ 1669 h 6850"/>
              <a:gd name="T70" fmla="*/ 737 w 7809"/>
              <a:gd name="T71" fmla="*/ 1741 h 6850"/>
              <a:gd name="T72" fmla="*/ 1106 w 7809"/>
              <a:gd name="T73" fmla="*/ 1785 h 6850"/>
              <a:gd name="T74" fmla="*/ 1933 w 7809"/>
              <a:gd name="T75" fmla="*/ 1994 h 6850"/>
              <a:gd name="T76" fmla="*/ 2244 w 7809"/>
              <a:gd name="T77" fmla="*/ 2272 h 6850"/>
              <a:gd name="T78" fmla="*/ 2525 w 7809"/>
              <a:gd name="T79" fmla="*/ 2627 h 6850"/>
              <a:gd name="T80" fmla="*/ 2641 w 7809"/>
              <a:gd name="T81" fmla="*/ 2966 h 6850"/>
              <a:gd name="T82" fmla="*/ 2804 w 7809"/>
              <a:gd name="T83" fmla="*/ 4472 h 6850"/>
              <a:gd name="T84" fmla="*/ 2656 w 7809"/>
              <a:gd name="T85" fmla="*/ 4722 h 6850"/>
              <a:gd name="T86" fmla="*/ 2450 w 7809"/>
              <a:gd name="T87" fmla="*/ 4754 h 6850"/>
              <a:gd name="T88" fmla="*/ 3291 w 7809"/>
              <a:gd name="T89" fmla="*/ 5416 h 6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09" h="6850">
                <a:moveTo>
                  <a:pt x="3291" y="5416"/>
                </a:moveTo>
                <a:lnTo>
                  <a:pt x="3291" y="5416"/>
                </a:lnTo>
                <a:cubicBezTo>
                  <a:pt x="3660" y="5416"/>
                  <a:pt x="3808" y="5430"/>
                  <a:pt x="4043" y="5535"/>
                </a:cubicBezTo>
                <a:cubicBezTo>
                  <a:pt x="4266" y="5622"/>
                  <a:pt x="4574" y="5387"/>
                  <a:pt x="4841" y="5430"/>
                </a:cubicBezTo>
                <a:cubicBezTo>
                  <a:pt x="5106" y="5476"/>
                  <a:pt x="4914" y="4945"/>
                  <a:pt x="5195" y="5062"/>
                </a:cubicBezTo>
                <a:cubicBezTo>
                  <a:pt x="5402" y="5137"/>
                  <a:pt x="5639" y="5224"/>
                  <a:pt x="5802" y="5358"/>
                </a:cubicBezTo>
                <a:cubicBezTo>
                  <a:pt x="5785" y="5299"/>
                  <a:pt x="5802" y="5253"/>
                  <a:pt x="5831" y="5239"/>
                </a:cubicBezTo>
                <a:cubicBezTo>
                  <a:pt x="5831" y="5239"/>
                  <a:pt x="6141" y="5622"/>
                  <a:pt x="6141" y="5845"/>
                </a:cubicBezTo>
                <a:cubicBezTo>
                  <a:pt x="6141" y="5845"/>
                  <a:pt x="6110" y="5932"/>
                  <a:pt x="6052" y="5932"/>
                </a:cubicBezTo>
                <a:cubicBezTo>
                  <a:pt x="6008" y="5932"/>
                  <a:pt x="5904" y="6124"/>
                  <a:pt x="5979" y="6199"/>
                </a:cubicBezTo>
                <a:cubicBezTo>
                  <a:pt x="6052" y="6257"/>
                  <a:pt x="6272" y="6641"/>
                  <a:pt x="6348" y="6641"/>
                </a:cubicBezTo>
                <a:cubicBezTo>
                  <a:pt x="6435" y="6641"/>
                  <a:pt x="6318" y="6347"/>
                  <a:pt x="6406" y="6347"/>
                </a:cubicBezTo>
                <a:cubicBezTo>
                  <a:pt x="6495" y="6347"/>
                  <a:pt x="6495" y="6611"/>
                  <a:pt x="6495" y="6687"/>
                </a:cubicBezTo>
                <a:cubicBezTo>
                  <a:pt x="6495" y="6716"/>
                  <a:pt x="6539" y="6788"/>
                  <a:pt x="6583" y="6849"/>
                </a:cubicBezTo>
                <a:cubicBezTo>
                  <a:pt x="6745" y="6788"/>
                  <a:pt x="6745" y="6788"/>
                  <a:pt x="6745" y="6788"/>
                </a:cubicBezTo>
                <a:cubicBezTo>
                  <a:pt x="6745" y="6788"/>
                  <a:pt x="7306" y="6774"/>
                  <a:pt x="7381" y="6701"/>
                </a:cubicBezTo>
                <a:cubicBezTo>
                  <a:pt x="7439" y="6641"/>
                  <a:pt x="7381" y="5993"/>
                  <a:pt x="7735" y="6066"/>
                </a:cubicBezTo>
                <a:cubicBezTo>
                  <a:pt x="7735" y="6066"/>
                  <a:pt x="7808" y="5845"/>
                  <a:pt x="7660" y="5845"/>
                </a:cubicBezTo>
                <a:cubicBezTo>
                  <a:pt x="7512" y="5845"/>
                  <a:pt x="6391" y="5033"/>
                  <a:pt x="6391" y="4855"/>
                </a:cubicBezTo>
                <a:cubicBezTo>
                  <a:pt x="6391" y="4855"/>
                  <a:pt x="6127" y="4414"/>
                  <a:pt x="6127" y="4060"/>
                </a:cubicBezTo>
                <a:cubicBezTo>
                  <a:pt x="6127" y="3703"/>
                  <a:pt x="5933" y="3277"/>
                  <a:pt x="6095" y="2966"/>
                </a:cubicBezTo>
                <a:cubicBezTo>
                  <a:pt x="6243" y="2670"/>
                  <a:pt x="6481" y="2420"/>
                  <a:pt x="6481" y="2081"/>
                </a:cubicBezTo>
                <a:cubicBezTo>
                  <a:pt x="6481" y="2081"/>
                  <a:pt x="6850" y="1947"/>
                  <a:pt x="6908" y="1579"/>
                </a:cubicBezTo>
                <a:cubicBezTo>
                  <a:pt x="6745" y="1535"/>
                  <a:pt x="6673" y="1300"/>
                  <a:pt x="6495" y="1225"/>
                </a:cubicBezTo>
                <a:cubicBezTo>
                  <a:pt x="6304" y="1137"/>
                  <a:pt x="6200" y="1416"/>
                  <a:pt x="5964" y="1416"/>
                </a:cubicBezTo>
                <a:cubicBezTo>
                  <a:pt x="5741" y="1416"/>
                  <a:pt x="5047" y="412"/>
                  <a:pt x="4989" y="267"/>
                </a:cubicBezTo>
                <a:cubicBezTo>
                  <a:pt x="4946" y="177"/>
                  <a:pt x="4664" y="73"/>
                  <a:pt x="4444" y="0"/>
                </a:cubicBezTo>
                <a:cubicBezTo>
                  <a:pt x="4325" y="90"/>
                  <a:pt x="3941" y="235"/>
                  <a:pt x="3941" y="235"/>
                </a:cubicBezTo>
                <a:cubicBezTo>
                  <a:pt x="3941" y="235"/>
                  <a:pt x="3468" y="946"/>
                  <a:pt x="3056" y="989"/>
                </a:cubicBezTo>
                <a:cubicBezTo>
                  <a:pt x="2627" y="1033"/>
                  <a:pt x="2540" y="960"/>
                  <a:pt x="2331" y="960"/>
                </a:cubicBezTo>
                <a:cubicBezTo>
                  <a:pt x="2110" y="960"/>
                  <a:pt x="1860" y="1239"/>
                  <a:pt x="1698" y="1239"/>
                </a:cubicBezTo>
                <a:cubicBezTo>
                  <a:pt x="1535" y="1239"/>
                  <a:pt x="1312" y="914"/>
                  <a:pt x="1210" y="914"/>
                </a:cubicBezTo>
                <a:cubicBezTo>
                  <a:pt x="1106" y="914"/>
                  <a:pt x="842" y="737"/>
                  <a:pt x="842" y="737"/>
                </a:cubicBezTo>
                <a:cubicBezTo>
                  <a:pt x="842" y="737"/>
                  <a:pt x="398" y="1196"/>
                  <a:pt x="0" y="1254"/>
                </a:cubicBezTo>
                <a:cubicBezTo>
                  <a:pt x="0" y="1416"/>
                  <a:pt x="29" y="1669"/>
                  <a:pt x="296" y="1669"/>
                </a:cubicBezTo>
                <a:cubicBezTo>
                  <a:pt x="296" y="1669"/>
                  <a:pt x="473" y="1904"/>
                  <a:pt x="737" y="1741"/>
                </a:cubicBezTo>
                <a:cubicBezTo>
                  <a:pt x="737" y="1741"/>
                  <a:pt x="813" y="1933"/>
                  <a:pt x="1106" y="1785"/>
                </a:cubicBezTo>
                <a:cubicBezTo>
                  <a:pt x="1106" y="1785"/>
                  <a:pt x="1756" y="1994"/>
                  <a:pt x="1933" y="1994"/>
                </a:cubicBezTo>
                <a:cubicBezTo>
                  <a:pt x="2110" y="1994"/>
                  <a:pt x="2185" y="2110"/>
                  <a:pt x="2244" y="2272"/>
                </a:cubicBezTo>
                <a:cubicBezTo>
                  <a:pt x="2302" y="2435"/>
                  <a:pt x="2406" y="2627"/>
                  <a:pt x="2525" y="2627"/>
                </a:cubicBezTo>
                <a:cubicBezTo>
                  <a:pt x="2656" y="2627"/>
                  <a:pt x="2731" y="2879"/>
                  <a:pt x="2641" y="2966"/>
                </a:cubicBezTo>
                <a:cubicBezTo>
                  <a:pt x="2554" y="3056"/>
                  <a:pt x="2171" y="3956"/>
                  <a:pt x="2804" y="4472"/>
                </a:cubicBezTo>
                <a:cubicBezTo>
                  <a:pt x="2804" y="4472"/>
                  <a:pt x="2760" y="4722"/>
                  <a:pt x="2656" y="4722"/>
                </a:cubicBezTo>
                <a:cubicBezTo>
                  <a:pt x="2583" y="4722"/>
                  <a:pt x="2479" y="4708"/>
                  <a:pt x="2450" y="4754"/>
                </a:cubicBezTo>
                <a:cubicBezTo>
                  <a:pt x="2612" y="4960"/>
                  <a:pt x="2996" y="5416"/>
                  <a:pt x="3291" y="5416"/>
                </a:cubicBezTo>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73" name="Freeform 73"/>
          <p:cNvSpPr>
            <a:spLocks noChangeArrowheads="1"/>
          </p:cNvSpPr>
          <p:nvPr/>
        </p:nvSpPr>
        <p:spPr bwMode="auto">
          <a:xfrm>
            <a:off x="10376018" y="6127562"/>
            <a:ext cx="780999" cy="1162050"/>
          </a:xfrm>
          <a:custGeom>
            <a:avLst/>
            <a:gdLst>
              <a:gd name="T0" fmla="*/ 2171 w 2172"/>
              <a:gd name="T1" fmla="*/ 1831 h 3234"/>
              <a:gd name="T2" fmla="*/ 2171 w 2172"/>
              <a:gd name="T3" fmla="*/ 1831 h 3234"/>
              <a:gd name="T4" fmla="*/ 2112 w 2172"/>
              <a:gd name="T5" fmla="*/ 1402 h 3234"/>
              <a:gd name="T6" fmla="*/ 2127 w 2172"/>
              <a:gd name="T7" fmla="*/ 769 h 3234"/>
              <a:gd name="T8" fmla="*/ 1950 w 2172"/>
              <a:gd name="T9" fmla="*/ 281 h 3234"/>
              <a:gd name="T10" fmla="*/ 1875 w 2172"/>
              <a:gd name="T11" fmla="*/ 310 h 3234"/>
              <a:gd name="T12" fmla="*/ 1033 w 2172"/>
              <a:gd name="T13" fmla="*/ 14 h 3234"/>
              <a:gd name="T14" fmla="*/ 975 w 2172"/>
              <a:gd name="T15" fmla="*/ 0 h 3234"/>
              <a:gd name="T16" fmla="*/ 548 w 2172"/>
              <a:gd name="T17" fmla="*/ 502 h 3234"/>
              <a:gd name="T18" fmla="*/ 162 w 2172"/>
              <a:gd name="T19" fmla="*/ 1387 h 3234"/>
              <a:gd name="T20" fmla="*/ 194 w 2172"/>
              <a:gd name="T21" fmla="*/ 2481 h 3234"/>
              <a:gd name="T22" fmla="*/ 429 w 2172"/>
              <a:gd name="T23" fmla="*/ 3233 h 3234"/>
              <a:gd name="T24" fmla="*/ 754 w 2172"/>
              <a:gd name="T25" fmla="*/ 2673 h 3234"/>
              <a:gd name="T26" fmla="*/ 2171 w 2172"/>
              <a:gd name="T27" fmla="*/ 1831 h 3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2" h="3234">
                <a:moveTo>
                  <a:pt x="2171" y="1831"/>
                </a:moveTo>
                <a:lnTo>
                  <a:pt x="2171" y="1831"/>
                </a:lnTo>
                <a:cubicBezTo>
                  <a:pt x="2098" y="1756"/>
                  <a:pt x="2098" y="1535"/>
                  <a:pt x="2112" y="1402"/>
                </a:cubicBezTo>
                <a:cubicBezTo>
                  <a:pt x="1904" y="1268"/>
                  <a:pt x="2127" y="975"/>
                  <a:pt x="2127" y="769"/>
                </a:cubicBezTo>
                <a:cubicBezTo>
                  <a:pt x="2127" y="635"/>
                  <a:pt x="2023" y="415"/>
                  <a:pt x="1950" y="281"/>
                </a:cubicBezTo>
                <a:cubicBezTo>
                  <a:pt x="1918" y="296"/>
                  <a:pt x="1889" y="310"/>
                  <a:pt x="1875" y="310"/>
                </a:cubicBezTo>
                <a:cubicBezTo>
                  <a:pt x="1683" y="310"/>
                  <a:pt x="1254" y="14"/>
                  <a:pt x="1033" y="14"/>
                </a:cubicBezTo>
                <a:cubicBezTo>
                  <a:pt x="1018" y="14"/>
                  <a:pt x="989" y="14"/>
                  <a:pt x="975" y="0"/>
                </a:cubicBezTo>
                <a:cubicBezTo>
                  <a:pt x="917" y="368"/>
                  <a:pt x="548" y="502"/>
                  <a:pt x="548" y="502"/>
                </a:cubicBezTo>
                <a:cubicBezTo>
                  <a:pt x="548" y="841"/>
                  <a:pt x="310" y="1091"/>
                  <a:pt x="162" y="1387"/>
                </a:cubicBezTo>
                <a:cubicBezTo>
                  <a:pt x="0" y="1698"/>
                  <a:pt x="194" y="2124"/>
                  <a:pt x="194" y="2481"/>
                </a:cubicBezTo>
                <a:cubicBezTo>
                  <a:pt x="194" y="2760"/>
                  <a:pt x="354" y="3099"/>
                  <a:pt x="429" y="3233"/>
                </a:cubicBezTo>
                <a:cubicBezTo>
                  <a:pt x="548" y="2966"/>
                  <a:pt x="754" y="2673"/>
                  <a:pt x="754" y="2673"/>
                </a:cubicBezTo>
                <a:lnTo>
                  <a:pt x="2171" y="1831"/>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4" name="Freeform 74"/>
          <p:cNvSpPr>
            <a:spLocks noChangeArrowheads="1"/>
          </p:cNvSpPr>
          <p:nvPr/>
        </p:nvSpPr>
        <p:spPr bwMode="auto">
          <a:xfrm>
            <a:off x="10529996" y="6760974"/>
            <a:ext cx="1114352" cy="1093787"/>
          </a:xfrm>
          <a:custGeom>
            <a:avLst/>
            <a:gdLst>
              <a:gd name="T0" fmla="*/ 1579 w 3101"/>
              <a:gd name="T1" fmla="*/ 3041 h 3042"/>
              <a:gd name="T2" fmla="*/ 1579 w 3101"/>
              <a:gd name="T3" fmla="*/ 3041 h 3042"/>
              <a:gd name="T4" fmla="*/ 2302 w 3101"/>
              <a:gd name="T5" fmla="*/ 2658 h 3042"/>
              <a:gd name="T6" fmla="*/ 2789 w 3101"/>
              <a:gd name="T7" fmla="*/ 1654 h 3042"/>
              <a:gd name="T8" fmla="*/ 3054 w 3101"/>
              <a:gd name="T9" fmla="*/ 1520 h 3042"/>
              <a:gd name="T10" fmla="*/ 2302 w 3101"/>
              <a:gd name="T11" fmla="*/ 473 h 3042"/>
              <a:gd name="T12" fmla="*/ 1698 w 3101"/>
              <a:gd name="T13" fmla="*/ 0 h 3042"/>
              <a:gd name="T14" fmla="*/ 1742 w 3101"/>
              <a:gd name="T15" fmla="*/ 75 h 3042"/>
              <a:gd name="T16" fmla="*/ 325 w 3101"/>
              <a:gd name="T17" fmla="*/ 917 h 3042"/>
              <a:gd name="T18" fmla="*/ 0 w 3101"/>
              <a:gd name="T19" fmla="*/ 1477 h 3042"/>
              <a:gd name="T20" fmla="*/ 29 w 3101"/>
              <a:gd name="T21" fmla="*/ 1520 h 3042"/>
              <a:gd name="T22" fmla="*/ 1298 w 3101"/>
              <a:gd name="T23" fmla="*/ 2510 h 3042"/>
              <a:gd name="T24" fmla="*/ 1373 w 3101"/>
              <a:gd name="T25" fmla="*/ 2731 h 3042"/>
              <a:gd name="T26" fmla="*/ 1579 w 3101"/>
              <a:gd name="T27" fmla="*/ 3041 h 3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01" h="3042">
                <a:moveTo>
                  <a:pt x="1579" y="3041"/>
                </a:moveTo>
                <a:lnTo>
                  <a:pt x="1579" y="3041"/>
                </a:lnTo>
                <a:cubicBezTo>
                  <a:pt x="1579" y="3041"/>
                  <a:pt x="2110" y="2951"/>
                  <a:pt x="2302" y="2658"/>
                </a:cubicBezTo>
                <a:cubicBezTo>
                  <a:pt x="2479" y="2377"/>
                  <a:pt x="3100" y="2406"/>
                  <a:pt x="2789" y="1654"/>
                </a:cubicBezTo>
                <a:cubicBezTo>
                  <a:pt x="2789" y="1654"/>
                  <a:pt x="3054" y="1727"/>
                  <a:pt x="3054" y="1520"/>
                </a:cubicBezTo>
                <a:cubicBezTo>
                  <a:pt x="3054" y="1520"/>
                  <a:pt x="2302" y="917"/>
                  <a:pt x="2302" y="473"/>
                </a:cubicBezTo>
                <a:cubicBezTo>
                  <a:pt x="2302" y="75"/>
                  <a:pt x="1962" y="133"/>
                  <a:pt x="1698" y="0"/>
                </a:cubicBezTo>
                <a:cubicBezTo>
                  <a:pt x="1712" y="29"/>
                  <a:pt x="1727" y="60"/>
                  <a:pt x="1742" y="75"/>
                </a:cubicBezTo>
                <a:cubicBezTo>
                  <a:pt x="325" y="917"/>
                  <a:pt x="325" y="917"/>
                  <a:pt x="325" y="917"/>
                </a:cubicBezTo>
                <a:cubicBezTo>
                  <a:pt x="325" y="917"/>
                  <a:pt x="119" y="1210"/>
                  <a:pt x="0" y="1477"/>
                </a:cubicBezTo>
                <a:cubicBezTo>
                  <a:pt x="29" y="1506"/>
                  <a:pt x="29" y="1520"/>
                  <a:pt x="29" y="1520"/>
                </a:cubicBezTo>
                <a:cubicBezTo>
                  <a:pt x="29" y="1698"/>
                  <a:pt x="1150" y="2510"/>
                  <a:pt x="1298" y="2510"/>
                </a:cubicBezTo>
                <a:cubicBezTo>
                  <a:pt x="1417" y="2510"/>
                  <a:pt x="1387" y="2687"/>
                  <a:pt x="1373" y="2731"/>
                </a:cubicBezTo>
                <a:cubicBezTo>
                  <a:pt x="1475" y="2804"/>
                  <a:pt x="1579" y="2908"/>
                  <a:pt x="1579" y="304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5" name="Freeform 75"/>
          <p:cNvSpPr>
            <a:spLocks noChangeArrowheads="1"/>
          </p:cNvSpPr>
          <p:nvPr/>
        </p:nvSpPr>
        <p:spPr bwMode="auto">
          <a:xfrm>
            <a:off x="11131619" y="6276787"/>
            <a:ext cx="1825506" cy="1479550"/>
          </a:xfrm>
          <a:custGeom>
            <a:avLst/>
            <a:gdLst>
              <a:gd name="T0" fmla="*/ 2197 w 5077"/>
              <a:gd name="T1" fmla="*/ 4115 h 4116"/>
              <a:gd name="T2" fmla="*/ 2197 w 5077"/>
              <a:gd name="T3" fmla="*/ 4115 h 4116"/>
              <a:gd name="T4" fmla="*/ 4220 w 5077"/>
              <a:gd name="T5" fmla="*/ 3157 h 4116"/>
              <a:gd name="T6" fmla="*/ 4206 w 5077"/>
              <a:gd name="T7" fmla="*/ 3114 h 4116"/>
              <a:gd name="T8" fmla="*/ 4899 w 5077"/>
              <a:gd name="T9" fmla="*/ 1593 h 4116"/>
              <a:gd name="T10" fmla="*/ 4795 w 5077"/>
              <a:gd name="T11" fmla="*/ 1253 h 4116"/>
              <a:gd name="T12" fmla="*/ 4679 w 5077"/>
              <a:gd name="T13" fmla="*/ 810 h 4116"/>
              <a:gd name="T14" fmla="*/ 3953 w 5077"/>
              <a:gd name="T15" fmla="*/ 737 h 4116"/>
              <a:gd name="T16" fmla="*/ 3364 w 5077"/>
              <a:gd name="T17" fmla="*/ 220 h 4116"/>
              <a:gd name="T18" fmla="*/ 3320 w 5077"/>
              <a:gd name="T19" fmla="*/ 249 h 4116"/>
              <a:gd name="T20" fmla="*/ 3039 w 5077"/>
              <a:gd name="T21" fmla="*/ 29 h 4116"/>
              <a:gd name="T22" fmla="*/ 3010 w 5077"/>
              <a:gd name="T23" fmla="*/ 72 h 4116"/>
              <a:gd name="T24" fmla="*/ 2583 w 5077"/>
              <a:gd name="T25" fmla="*/ 162 h 4116"/>
              <a:gd name="T26" fmla="*/ 2566 w 5077"/>
              <a:gd name="T27" fmla="*/ 545 h 4116"/>
              <a:gd name="T28" fmla="*/ 2583 w 5077"/>
              <a:gd name="T29" fmla="*/ 781 h 4116"/>
              <a:gd name="T30" fmla="*/ 1062 w 5077"/>
              <a:gd name="T31" fmla="*/ 824 h 4116"/>
              <a:gd name="T32" fmla="*/ 29 w 5077"/>
              <a:gd name="T33" fmla="*/ 987 h 4116"/>
              <a:gd name="T34" fmla="*/ 14 w 5077"/>
              <a:gd name="T35" fmla="*/ 987 h 4116"/>
              <a:gd name="T36" fmla="*/ 29 w 5077"/>
              <a:gd name="T37" fmla="*/ 1341 h 4116"/>
              <a:gd name="T38" fmla="*/ 633 w 5077"/>
              <a:gd name="T39" fmla="*/ 1814 h 4116"/>
              <a:gd name="T40" fmla="*/ 1312 w 5077"/>
              <a:gd name="T41" fmla="*/ 2818 h 4116"/>
              <a:gd name="T42" fmla="*/ 1533 w 5077"/>
              <a:gd name="T43" fmla="*/ 2774 h 4116"/>
              <a:gd name="T44" fmla="*/ 2197 w 5077"/>
              <a:gd name="T45" fmla="*/ 4115 h 4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77" h="4116">
                <a:moveTo>
                  <a:pt x="2197" y="4115"/>
                </a:moveTo>
                <a:lnTo>
                  <a:pt x="2197" y="4115"/>
                </a:lnTo>
                <a:cubicBezTo>
                  <a:pt x="2493" y="4115"/>
                  <a:pt x="3628" y="3305"/>
                  <a:pt x="4220" y="3157"/>
                </a:cubicBezTo>
                <a:cubicBezTo>
                  <a:pt x="4220" y="3128"/>
                  <a:pt x="4206" y="3114"/>
                  <a:pt x="4206" y="3114"/>
                </a:cubicBezTo>
                <a:cubicBezTo>
                  <a:pt x="5004" y="2803"/>
                  <a:pt x="5076" y="1903"/>
                  <a:pt x="4899" y="1593"/>
                </a:cubicBezTo>
                <a:cubicBezTo>
                  <a:pt x="4827" y="1445"/>
                  <a:pt x="4795" y="1341"/>
                  <a:pt x="4795" y="1253"/>
                </a:cubicBezTo>
                <a:cubicBezTo>
                  <a:pt x="4679" y="1193"/>
                  <a:pt x="4722" y="1030"/>
                  <a:pt x="4679" y="810"/>
                </a:cubicBezTo>
                <a:cubicBezTo>
                  <a:pt x="4603" y="516"/>
                  <a:pt x="4339" y="737"/>
                  <a:pt x="3953" y="737"/>
                </a:cubicBezTo>
                <a:cubicBezTo>
                  <a:pt x="3689" y="737"/>
                  <a:pt x="3468" y="412"/>
                  <a:pt x="3364" y="220"/>
                </a:cubicBezTo>
                <a:cubicBezTo>
                  <a:pt x="3349" y="235"/>
                  <a:pt x="3335" y="249"/>
                  <a:pt x="3320" y="249"/>
                </a:cubicBezTo>
                <a:cubicBezTo>
                  <a:pt x="3260" y="249"/>
                  <a:pt x="3129" y="116"/>
                  <a:pt x="3039" y="29"/>
                </a:cubicBezTo>
                <a:cubicBezTo>
                  <a:pt x="3039" y="43"/>
                  <a:pt x="3024" y="58"/>
                  <a:pt x="3010" y="72"/>
                </a:cubicBezTo>
                <a:cubicBezTo>
                  <a:pt x="2833" y="235"/>
                  <a:pt x="2583" y="0"/>
                  <a:pt x="2583" y="162"/>
                </a:cubicBezTo>
                <a:cubicBezTo>
                  <a:pt x="2583" y="339"/>
                  <a:pt x="2641" y="456"/>
                  <a:pt x="2566" y="545"/>
                </a:cubicBezTo>
                <a:cubicBezTo>
                  <a:pt x="2493" y="618"/>
                  <a:pt x="2685" y="693"/>
                  <a:pt x="2583" y="781"/>
                </a:cubicBezTo>
                <a:cubicBezTo>
                  <a:pt x="2493" y="885"/>
                  <a:pt x="1947" y="824"/>
                  <a:pt x="1062" y="824"/>
                </a:cubicBezTo>
                <a:cubicBezTo>
                  <a:pt x="177" y="824"/>
                  <a:pt x="250" y="1120"/>
                  <a:pt x="29" y="987"/>
                </a:cubicBezTo>
                <a:cubicBezTo>
                  <a:pt x="14" y="987"/>
                  <a:pt x="14" y="987"/>
                  <a:pt x="14" y="987"/>
                </a:cubicBezTo>
                <a:cubicBezTo>
                  <a:pt x="0" y="1091"/>
                  <a:pt x="0" y="1253"/>
                  <a:pt x="29" y="1341"/>
                </a:cubicBezTo>
                <a:cubicBezTo>
                  <a:pt x="293" y="1474"/>
                  <a:pt x="633" y="1416"/>
                  <a:pt x="633" y="1814"/>
                </a:cubicBezTo>
                <a:cubicBezTo>
                  <a:pt x="633" y="2182"/>
                  <a:pt x="1135" y="2655"/>
                  <a:pt x="1312" y="2818"/>
                </a:cubicBezTo>
                <a:cubicBezTo>
                  <a:pt x="1533" y="2774"/>
                  <a:pt x="1533" y="2774"/>
                  <a:pt x="1533" y="2774"/>
                </a:cubicBezTo>
                <a:cubicBezTo>
                  <a:pt x="1533" y="2774"/>
                  <a:pt x="1843" y="4115"/>
                  <a:pt x="2197" y="411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6" name="Freeform 76"/>
          <p:cNvSpPr>
            <a:spLocks noChangeArrowheads="1"/>
          </p:cNvSpPr>
          <p:nvPr/>
        </p:nvSpPr>
        <p:spPr bwMode="auto">
          <a:xfrm>
            <a:off x="8313990" y="7259449"/>
            <a:ext cx="2916048" cy="2857500"/>
          </a:xfrm>
          <a:custGeom>
            <a:avLst/>
            <a:gdLst>
              <a:gd name="T0" fmla="*/ 7927 w 8105"/>
              <a:gd name="T1" fmla="*/ 5610 h 7942"/>
              <a:gd name="T2" fmla="*/ 7927 w 8105"/>
              <a:gd name="T3" fmla="*/ 5610 h 7942"/>
              <a:gd name="T4" fmla="*/ 7306 w 8105"/>
              <a:gd name="T5" fmla="*/ 4295 h 7942"/>
              <a:gd name="T6" fmla="*/ 5773 w 8105"/>
              <a:gd name="T7" fmla="*/ 4046 h 7942"/>
              <a:gd name="T8" fmla="*/ 5225 w 8105"/>
              <a:gd name="T9" fmla="*/ 3497 h 7942"/>
              <a:gd name="T10" fmla="*/ 5683 w 8105"/>
              <a:gd name="T11" fmla="*/ 2569 h 7942"/>
              <a:gd name="T12" fmla="*/ 5462 w 8105"/>
              <a:gd name="T13" fmla="*/ 2275 h 7942"/>
              <a:gd name="T14" fmla="*/ 5062 w 8105"/>
              <a:gd name="T15" fmla="*/ 2406 h 7942"/>
              <a:gd name="T16" fmla="*/ 5048 w 8105"/>
              <a:gd name="T17" fmla="*/ 2481 h 7942"/>
              <a:gd name="T18" fmla="*/ 5048 w 8105"/>
              <a:gd name="T19" fmla="*/ 2908 h 7942"/>
              <a:gd name="T20" fmla="*/ 4989 w 8105"/>
              <a:gd name="T21" fmla="*/ 2481 h 7942"/>
              <a:gd name="T22" fmla="*/ 4827 w 8105"/>
              <a:gd name="T23" fmla="*/ 2304 h 7942"/>
              <a:gd name="T24" fmla="*/ 4769 w 8105"/>
              <a:gd name="T25" fmla="*/ 2113 h 7942"/>
              <a:gd name="T26" fmla="*/ 4856 w 8105"/>
              <a:gd name="T27" fmla="*/ 2081 h 7942"/>
              <a:gd name="T28" fmla="*/ 4975 w 8105"/>
              <a:gd name="T29" fmla="*/ 2200 h 7942"/>
              <a:gd name="T30" fmla="*/ 5077 w 8105"/>
              <a:gd name="T31" fmla="*/ 2362 h 7942"/>
              <a:gd name="T32" fmla="*/ 5387 w 8105"/>
              <a:gd name="T33" fmla="*/ 2244 h 7942"/>
              <a:gd name="T34" fmla="*/ 5033 w 8105"/>
              <a:gd name="T35" fmla="*/ 1919 h 7942"/>
              <a:gd name="T36" fmla="*/ 5387 w 8105"/>
              <a:gd name="T37" fmla="*/ 1239 h 7942"/>
              <a:gd name="T38" fmla="*/ 5625 w 8105"/>
              <a:gd name="T39" fmla="*/ 1152 h 7942"/>
              <a:gd name="T40" fmla="*/ 5596 w 8105"/>
              <a:gd name="T41" fmla="*/ 636 h 7942"/>
              <a:gd name="T42" fmla="*/ 4989 w 8105"/>
              <a:gd name="T43" fmla="*/ 340 h 7942"/>
              <a:gd name="T44" fmla="*/ 4635 w 8105"/>
              <a:gd name="T45" fmla="*/ 708 h 7942"/>
              <a:gd name="T46" fmla="*/ 3837 w 8105"/>
              <a:gd name="T47" fmla="*/ 813 h 7942"/>
              <a:gd name="T48" fmla="*/ 3085 w 8105"/>
              <a:gd name="T49" fmla="*/ 694 h 7942"/>
              <a:gd name="T50" fmla="*/ 2244 w 8105"/>
              <a:gd name="T51" fmla="*/ 32 h 7942"/>
              <a:gd name="T52" fmla="*/ 2229 w 8105"/>
              <a:gd name="T53" fmla="*/ 90 h 7942"/>
              <a:gd name="T54" fmla="*/ 1788 w 8105"/>
              <a:gd name="T55" fmla="*/ 177 h 7942"/>
              <a:gd name="T56" fmla="*/ 1315 w 8105"/>
              <a:gd name="T57" fmla="*/ 0 h 7942"/>
              <a:gd name="T58" fmla="*/ 1211 w 8105"/>
              <a:gd name="T59" fmla="*/ 0 h 7942"/>
              <a:gd name="T60" fmla="*/ 1402 w 8105"/>
              <a:gd name="T61" fmla="*/ 546 h 7942"/>
              <a:gd name="T62" fmla="*/ 1286 w 8105"/>
              <a:gd name="T63" fmla="*/ 1167 h 7942"/>
              <a:gd name="T64" fmla="*/ 990 w 8105"/>
              <a:gd name="T65" fmla="*/ 1889 h 7942"/>
              <a:gd name="T66" fmla="*/ 856 w 8105"/>
              <a:gd name="T67" fmla="*/ 2171 h 7942"/>
              <a:gd name="T68" fmla="*/ 575 w 8105"/>
              <a:gd name="T69" fmla="*/ 2377 h 7942"/>
              <a:gd name="T70" fmla="*/ 206 w 8105"/>
              <a:gd name="T71" fmla="*/ 2554 h 7942"/>
              <a:gd name="T72" fmla="*/ 650 w 8105"/>
              <a:gd name="T73" fmla="*/ 3306 h 7942"/>
              <a:gd name="T74" fmla="*/ 1033 w 8105"/>
              <a:gd name="T75" fmla="*/ 3660 h 7942"/>
              <a:gd name="T76" fmla="*/ 575 w 8105"/>
              <a:gd name="T77" fmla="*/ 3883 h 7942"/>
              <a:gd name="T78" fmla="*/ 192 w 8105"/>
              <a:gd name="T79" fmla="*/ 4046 h 7942"/>
              <a:gd name="T80" fmla="*/ 369 w 8105"/>
              <a:gd name="T81" fmla="*/ 4870 h 7942"/>
              <a:gd name="T82" fmla="*/ 119 w 8105"/>
              <a:gd name="T83" fmla="*/ 4902 h 7942"/>
              <a:gd name="T84" fmla="*/ 0 w 8105"/>
              <a:gd name="T85" fmla="*/ 5802 h 7942"/>
              <a:gd name="T86" fmla="*/ 531 w 8105"/>
              <a:gd name="T87" fmla="*/ 6095 h 7942"/>
              <a:gd name="T88" fmla="*/ 2244 w 8105"/>
              <a:gd name="T89" fmla="*/ 7366 h 7942"/>
              <a:gd name="T90" fmla="*/ 2229 w 8105"/>
              <a:gd name="T91" fmla="*/ 7691 h 7942"/>
              <a:gd name="T92" fmla="*/ 2450 w 8105"/>
              <a:gd name="T93" fmla="*/ 7941 h 7942"/>
              <a:gd name="T94" fmla="*/ 3587 w 8105"/>
              <a:gd name="T95" fmla="*/ 7366 h 7942"/>
              <a:gd name="T96" fmla="*/ 3498 w 8105"/>
              <a:gd name="T97" fmla="*/ 6966 h 7942"/>
              <a:gd name="T98" fmla="*/ 3646 w 8105"/>
              <a:gd name="T99" fmla="*/ 6495 h 7942"/>
              <a:gd name="T100" fmla="*/ 4429 w 8105"/>
              <a:gd name="T101" fmla="*/ 5889 h 7942"/>
              <a:gd name="T102" fmla="*/ 5019 w 8105"/>
              <a:gd name="T103" fmla="*/ 5802 h 7942"/>
              <a:gd name="T104" fmla="*/ 5741 w 8105"/>
              <a:gd name="T105" fmla="*/ 5329 h 7942"/>
              <a:gd name="T106" fmla="*/ 6467 w 8105"/>
              <a:gd name="T107" fmla="*/ 6051 h 7942"/>
              <a:gd name="T108" fmla="*/ 7143 w 8105"/>
              <a:gd name="T109" fmla="*/ 6568 h 7942"/>
              <a:gd name="T110" fmla="*/ 7439 w 8105"/>
              <a:gd name="T111" fmla="*/ 7189 h 7942"/>
              <a:gd name="T112" fmla="*/ 7779 w 8105"/>
              <a:gd name="T113" fmla="*/ 7026 h 7942"/>
              <a:gd name="T114" fmla="*/ 8104 w 8105"/>
              <a:gd name="T115" fmla="*/ 6849 h 7942"/>
              <a:gd name="T116" fmla="*/ 7927 w 8105"/>
              <a:gd name="T117" fmla="*/ 5610 h 7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05" h="7942">
                <a:moveTo>
                  <a:pt x="7927" y="5610"/>
                </a:moveTo>
                <a:lnTo>
                  <a:pt x="7927" y="5610"/>
                </a:lnTo>
                <a:cubicBezTo>
                  <a:pt x="7500" y="5181"/>
                  <a:pt x="7439" y="4429"/>
                  <a:pt x="7306" y="4295"/>
                </a:cubicBezTo>
                <a:cubicBezTo>
                  <a:pt x="7175" y="4147"/>
                  <a:pt x="5773" y="4046"/>
                  <a:pt x="5773" y="4046"/>
                </a:cubicBezTo>
                <a:cubicBezTo>
                  <a:pt x="5448" y="4046"/>
                  <a:pt x="5225" y="3616"/>
                  <a:pt x="5225" y="3497"/>
                </a:cubicBezTo>
                <a:cubicBezTo>
                  <a:pt x="5225" y="3410"/>
                  <a:pt x="5535" y="2835"/>
                  <a:pt x="5683" y="2569"/>
                </a:cubicBezTo>
                <a:cubicBezTo>
                  <a:pt x="5579" y="2510"/>
                  <a:pt x="5491" y="2406"/>
                  <a:pt x="5462" y="2275"/>
                </a:cubicBezTo>
                <a:cubicBezTo>
                  <a:pt x="5462" y="2275"/>
                  <a:pt x="5387" y="2406"/>
                  <a:pt x="5062" y="2406"/>
                </a:cubicBezTo>
                <a:cubicBezTo>
                  <a:pt x="5062" y="2406"/>
                  <a:pt x="5077" y="2452"/>
                  <a:pt x="5048" y="2481"/>
                </a:cubicBezTo>
                <a:cubicBezTo>
                  <a:pt x="5004" y="2525"/>
                  <a:pt x="5077" y="2806"/>
                  <a:pt x="5048" y="2908"/>
                </a:cubicBezTo>
                <a:cubicBezTo>
                  <a:pt x="5048" y="2908"/>
                  <a:pt x="5033" y="2539"/>
                  <a:pt x="4989" y="2481"/>
                </a:cubicBezTo>
                <a:cubicBezTo>
                  <a:pt x="4931" y="2435"/>
                  <a:pt x="4827" y="2435"/>
                  <a:pt x="4827" y="2304"/>
                </a:cubicBezTo>
                <a:cubicBezTo>
                  <a:pt x="4827" y="2171"/>
                  <a:pt x="4708" y="2214"/>
                  <a:pt x="4769" y="2113"/>
                </a:cubicBezTo>
                <a:cubicBezTo>
                  <a:pt x="4769" y="2113"/>
                  <a:pt x="4841" y="2142"/>
                  <a:pt x="4856" y="2081"/>
                </a:cubicBezTo>
                <a:cubicBezTo>
                  <a:pt x="4885" y="2023"/>
                  <a:pt x="4975" y="2142"/>
                  <a:pt x="4975" y="2200"/>
                </a:cubicBezTo>
                <a:cubicBezTo>
                  <a:pt x="4975" y="2244"/>
                  <a:pt x="5004" y="2362"/>
                  <a:pt x="5077" y="2362"/>
                </a:cubicBezTo>
                <a:cubicBezTo>
                  <a:pt x="5152" y="2362"/>
                  <a:pt x="5358" y="2377"/>
                  <a:pt x="5387" y="2244"/>
                </a:cubicBezTo>
                <a:cubicBezTo>
                  <a:pt x="5419" y="2113"/>
                  <a:pt x="5033" y="2066"/>
                  <a:pt x="5033" y="1919"/>
                </a:cubicBezTo>
                <a:cubicBezTo>
                  <a:pt x="5033" y="1773"/>
                  <a:pt x="5239" y="1286"/>
                  <a:pt x="5387" y="1239"/>
                </a:cubicBezTo>
                <a:cubicBezTo>
                  <a:pt x="5535" y="1196"/>
                  <a:pt x="5579" y="1254"/>
                  <a:pt x="5625" y="1152"/>
                </a:cubicBezTo>
                <a:cubicBezTo>
                  <a:pt x="5698" y="1019"/>
                  <a:pt x="5610" y="769"/>
                  <a:pt x="5596" y="636"/>
                </a:cubicBezTo>
                <a:cubicBezTo>
                  <a:pt x="5433" y="502"/>
                  <a:pt x="5196" y="415"/>
                  <a:pt x="4989" y="340"/>
                </a:cubicBezTo>
                <a:cubicBezTo>
                  <a:pt x="4708" y="223"/>
                  <a:pt x="4900" y="754"/>
                  <a:pt x="4635" y="708"/>
                </a:cubicBezTo>
                <a:cubicBezTo>
                  <a:pt x="4368" y="665"/>
                  <a:pt x="4060" y="900"/>
                  <a:pt x="3837" y="813"/>
                </a:cubicBezTo>
                <a:cubicBezTo>
                  <a:pt x="3602" y="708"/>
                  <a:pt x="3454" y="694"/>
                  <a:pt x="3085" y="694"/>
                </a:cubicBezTo>
                <a:cubicBezTo>
                  <a:pt x="2790" y="694"/>
                  <a:pt x="2406" y="238"/>
                  <a:pt x="2244" y="32"/>
                </a:cubicBezTo>
                <a:cubicBezTo>
                  <a:pt x="2229" y="46"/>
                  <a:pt x="2229" y="61"/>
                  <a:pt x="2229" y="90"/>
                </a:cubicBezTo>
                <a:cubicBezTo>
                  <a:pt x="2229" y="90"/>
                  <a:pt x="2081" y="177"/>
                  <a:pt x="1788" y="177"/>
                </a:cubicBezTo>
                <a:cubicBezTo>
                  <a:pt x="1492" y="177"/>
                  <a:pt x="1698" y="0"/>
                  <a:pt x="1315" y="0"/>
                </a:cubicBezTo>
                <a:cubicBezTo>
                  <a:pt x="1286" y="0"/>
                  <a:pt x="1240" y="0"/>
                  <a:pt x="1211" y="0"/>
                </a:cubicBezTo>
                <a:cubicBezTo>
                  <a:pt x="1211" y="163"/>
                  <a:pt x="1225" y="386"/>
                  <a:pt x="1402" y="546"/>
                </a:cubicBezTo>
                <a:cubicBezTo>
                  <a:pt x="1683" y="842"/>
                  <a:pt x="1286" y="1167"/>
                  <a:pt x="1286" y="1167"/>
                </a:cubicBezTo>
                <a:cubicBezTo>
                  <a:pt x="1536" y="1846"/>
                  <a:pt x="885" y="1788"/>
                  <a:pt x="990" y="1889"/>
                </a:cubicBezTo>
                <a:cubicBezTo>
                  <a:pt x="1106" y="2008"/>
                  <a:pt x="798" y="2096"/>
                  <a:pt x="856" y="2171"/>
                </a:cubicBezTo>
                <a:cubicBezTo>
                  <a:pt x="929" y="2244"/>
                  <a:pt x="738" y="2377"/>
                  <a:pt x="575" y="2377"/>
                </a:cubicBezTo>
                <a:cubicBezTo>
                  <a:pt x="488" y="2377"/>
                  <a:pt x="325" y="2481"/>
                  <a:pt x="206" y="2554"/>
                </a:cubicBezTo>
                <a:cubicBezTo>
                  <a:pt x="413" y="2894"/>
                  <a:pt x="607" y="3306"/>
                  <a:pt x="650" y="3306"/>
                </a:cubicBezTo>
                <a:cubicBezTo>
                  <a:pt x="738" y="3306"/>
                  <a:pt x="1123" y="3573"/>
                  <a:pt x="1033" y="3660"/>
                </a:cubicBezTo>
                <a:cubicBezTo>
                  <a:pt x="961" y="3735"/>
                  <a:pt x="738" y="3735"/>
                  <a:pt x="575" y="3883"/>
                </a:cubicBezTo>
                <a:cubicBezTo>
                  <a:pt x="430" y="4029"/>
                  <a:pt x="311" y="3927"/>
                  <a:pt x="192" y="4046"/>
                </a:cubicBezTo>
                <a:cubicBezTo>
                  <a:pt x="75" y="4162"/>
                  <a:pt x="459" y="4783"/>
                  <a:pt x="369" y="4870"/>
                </a:cubicBezTo>
                <a:cubicBezTo>
                  <a:pt x="282" y="4960"/>
                  <a:pt x="177" y="4856"/>
                  <a:pt x="119" y="4902"/>
                </a:cubicBezTo>
                <a:cubicBezTo>
                  <a:pt x="90" y="4945"/>
                  <a:pt x="29" y="5506"/>
                  <a:pt x="0" y="5802"/>
                </a:cubicBezTo>
                <a:cubicBezTo>
                  <a:pt x="177" y="6095"/>
                  <a:pt x="531" y="6095"/>
                  <a:pt x="531" y="6095"/>
                </a:cubicBezTo>
                <a:cubicBezTo>
                  <a:pt x="1269" y="6185"/>
                  <a:pt x="2392" y="7055"/>
                  <a:pt x="2244" y="7366"/>
                </a:cubicBezTo>
                <a:cubicBezTo>
                  <a:pt x="2125" y="7587"/>
                  <a:pt x="2229" y="7691"/>
                  <a:pt x="2229" y="7691"/>
                </a:cubicBezTo>
                <a:cubicBezTo>
                  <a:pt x="2334" y="7749"/>
                  <a:pt x="2406" y="7839"/>
                  <a:pt x="2450" y="7941"/>
                </a:cubicBezTo>
                <a:cubicBezTo>
                  <a:pt x="2717" y="7749"/>
                  <a:pt x="3352" y="7453"/>
                  <a:pt x="3587" y="7366"/>
                </a:cubicBezTo>
                <a:cubicBezTo>
                  <a:pt x="3854" y="7262"/>
                  <a:pt x="3602" y="7070"/>
                  <a:pt x="3498" y="6966"/>
                </a:cubicBezTo>
                <a:cubicBezTo>
                  <a:pt x="3396" y="6864"/>
                  <a:pt x="3529" y="6495"/>
                  <a:pt x="3646" y="6495"/>
                </a:cubicBezTo>
                <a:cubicBezTo>
                  <a:pt x="3750" y="6495"/>
                  <a:pt x="4281" y="6037"/>
                  <a:pt x="4429" y="5889"/>
                </a:cubicBezTo>
                <a:cubicBezTo>
                  <a:pt x="4577" y="5758"/>
                  <a:pt x="4917" y="5889"/>
                  <a:pt x="5019" y="5802"/>
                </a:cubicBezTo>
                <a:cubicBezTo>
                  <a:pt x="5108" y="5712"/>
                  <a:pt x="5344" y="5256"/>
                  <a:pt x="5741" y="5329"/>
                </a:cubicBezTo>
                <a:cubicBezTo>
                  <a:pt x="6142" y="5404"/>
                  <a:pt x="6185" y="5758"/>
                  <a:pt x="6467" y="6051"/>
                </a:cubicBezTo>
                <a:cubicBezTo>
                  <a:pt x="6745" y="6333"/>
                  <a:pt x="6806" y="6228"/>
                  <a:pt x="7143" y="6568"/>
                </a:cubicBezTo>
                <a:cubicBezTo>
                  <a:pt x="7381" y="6789"/>
                  <a:pt x="7425" y="7041"/>
                  <a:pt x="7439" y="7189"/>
                </a:cubicBezTo>
                <a:cubicBezTo>
                  <a:pt x="7558" y="7143"/>
                  <a:pt x="7677" y="7055"/>
                  <a:pt x="7779" y="7026"/>
                </a:cubicBezTo>
                <a:cubicBezTo>
                  <a:pt x="7927" y="6966"/>
                  <a:pt x="8031" y="6908"/>
                  <a:pt x="8104" y="6849"/>
                </a:cubicBezTo>
                <a:cubicBezTo>
                  <a:pt x="7645" y="6612"/>
                  <a:pt x="7927" y="5610"/>
                  <a:pt x="7927" y="5610"/>
                </a:cubicBezTo>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77" name="Freeform 77"/>
          <p:cNvSpPr>
            <a:spLocks noChangeArrowheads="1"/>
          </p:cNvSpPr>
          <p:nvPr/>
        </p:nvSpPr>
        <p:spPr bwMode="auto">
          <a:xfrm>
            <a:off x="10195055" y="7716649"/>
            <a:ext cx="1136576" cy="1103312"/>
          </a:xfrm>
          <a:custGeom>
            <a:avLst/>
            <a:gdLst>
              <a:gd name="T0" fmla="*/ 3160 w 3161"/>
              <a:gd name="T1" fmla="*/ 2656 h 3069"/>
              <a:gd name="T2" fmla="*/ 3160 w 3161"/>
              <a:gd name="T3" fmla="*/ 2656 h 3069"/>
              <a:gd name="T4" fmla="*/ 2998 w 3161"/>
              <a:gd name="T5" fmla="*/ 2168 h 3069"/>
              <a:gd name="T6" fmla="*/ 3146 w 3161"/>
              <a:gd name="T7" fmla="*/ 1579 h 3069"/>
              <a:gd name="T8" fmla="*/ 2791 w 3161"/>
              <a:gd name="T9" fmla="*/ 871 h 3069"/>
              <a:gd name="T10" fmla="*/ 2893 w 3161"/>
              <a:gd name="T11" fmla="*/ 264 h 3069"/>
              <a:gd name="T12" fmla="*/ 2510 w 3161"/>
              <a:gd name="T13" fmla="*/ 383 h 3069"/>
              <a:gd name="T14" fmla="*/ 2304 w 3161"/>
              <a:gd name="T15" fmla="*/ 73 h 3069"/>
              <a:gd name="T16" fmla="*/ 2304 w 3161"/>
              <a:gd name="T17" fmla="*/ 73 h 3069"/>
              <a:gd name="T18" fmla="*/ 1950 w 3161"/>
              <a:gd name="T19" fmla="*/ 708 h 3069"/>
              <a:gd name="T20" fmla="*/ 1314 w 3161"/>
              <a:gd name="T21" fmla="*/ 795 h 3069"/>
              <a:gd name="T22" fmla="*/ 1152 w 3161"/>
              <a:gd name="T23" fmla="*/ 856 h 3069"/>
              <a:gd name="T24" fmla="*/ 1227 w 3161"/>
              <a:gd name="T25" fmla="*/ 1091 h 3069"/>
              <a:gd name="T26" fmla="*/ 975 w 3161"/>
              <a:gd name="T27" fmla="*/ 1210 h 3069"/>
              <a:gd name="T28" fmla="*/ 783 w 3161"/>
              <a:gd name="T29" fmla="*/ 1666 h 3069"/>
              <a:gd name="T30" fmla="*/ 739 w 3161"/>
              <a:gd name="T31" fmla="*/ 1445 h 3069"/>
              <a:gd name="T32" fmla="*/ 458 w 3161"/>
              <a:gd name="T33" fmla="*/ 1298 h 3069"/>
              <a:gd name="T34" fmla="*/ 0 w 3161"/>
              <a:gd name="T35" fmla="*/ 2226 h 3069"/>
              <a:gd name="T36" fmla="*/ 548 w 3161"/>
              <a:gd name="T37" fmla="*/ 2775 h 3069"/>
              <a:gd name="T38" fmla="*/ 2081 w 3161"/>
              <a:gd name="T39" fmla="*/ 3024 h 3069"/>
              <a:gd name="T40" fmla="*/ 2112 w 3161"/>
              <a:gd name="T41" fmla="*/ 3068 h 3069"/>
              <a:gd name="T42" fmla="*/ 3160 w 3161"/>
              <a:gd name="T43" fmla="*/ 2656 h 30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61" h="3069">
                <a:moveTo>
                  <a:pt x="3160" y="2656"/>
                </a:moveTo>
                <a:lnTo>
                  <a:pt x="3160" y="2656"/>
                </a:lnTo>
                <a:cubicBezTo>
                  <a:pt x="3160" y="2551"/>
                  <a:pt x="2998" y="2331"/>
                  <a:pt x="2998" y="2168"/>
                </a:cubicBezTo>
                <a:cubicBezTo>
                  <a:pt x="2998" y="2006"/>
                  <a:pt x="3146" y="1579"/>
                  <a:pt x="3146" y="1579"/>
                </a:cubicBezTo>
                <a:cubicBezTo>
                  <a:pt x="2658" y="1579"/>
                  <a:pt x="2568" y="1091"/>
                  <a:pt x="2791" y="871"/>
                </a:cubicBezTo>
                <a:cubicBezTo>
                  <a:pt x="2937" y="723"/>
                  <a:pt x="2922" y="441"/>
                  <a:pt x="2893" y="264"/>
                </a:cubicBezTo>
                <a:cubicBezTo>
                  <a:pt x="2702" y="354"/>
                  <a:pt x="2510" y="383"/>
                  <a:pt x="2510" y="383"/>
                </a:cubicBezTo>
                <a:cubicBezTo>
                  <a:pt x="2510" y="250"/>
                  <a:pt x="2406" y="146"/>
                  <a:pt x="2304" y="73"/>
                </a:cubicBezTo>
                <a:lnTo>
                  <a:pt x="2304" y="73"/>
                </a:lnTo>
                <a:cubicBezTo>
                  <a:pt x="1950" y="0"/>
                  <a:pt x="2008" y="648"/>
                  <a:pt x="1950" y="708"/>
                </a:cubicBezTo>
                <a:cubicBezTo>
                  <a:pt x="1875" y="781"/>
                  <a:pt x="1314" y="795"/>
                  <a:pt x="1314" y="795"/>
                </a:cubicBezTo>
                <a:cubicBezTo>
                  <a:pt x="1152" y="856"/>
                  <a:pt x="1152" y="856"/>
                  <a:pt x="1152" y="856"/>
                </a:cubicBezTo>
                <a:cubicBezTo>
                  <a:pt x="1195" y="958"/>
                  <a:pt x="1256" y="1062"/>
                  <a:pt x="1227" y="1091"/>
                </a:cubicBezTo>
                <a:cubicBezTo>
                  <a:pt x="1181" y="1150"/>
                  <a:pt x="975" y="1210"/>
                  <a:pt x="975" y="1210"/>
                </a:cubicBezTo>
                <a:cubicBezTo>
                  <a:pt x="975" y="1210"/>
                  <a:pt x="812" y="1637"/>
                  <a:pt x="783" y="1666"/>
                </a:cubicBezTo>
                <a:cubicBezTo>
                  <a:pt x="739" y="1695"/>
                  <a:pt x="798" y="1489"/>
                  <a:pt x="739" y="1445"/>
                </a:cubicBezTo>
                <a:cubicBezTo>
                  <a:pt x="725" y="1416"/>
                  <a:pt x="592" y="1373"/>
                  <a:pt x="458" y="1298"/>
                </a:cubicBezTo>
                <a:cubicBezTo>
                  <a:pt x="310" y="1564"/>
                  <a:pt x="0" y="2139"/>
                  <a:pt x="0" y="2226"/>
                </a:cubicBezTo>
                <a:cubicBezTo>
                  <a:pt x="0" y="2345"/>
                  <a:pt x="223" y="2775"/>
                  <a:pt x="548" y="2775"/>
                </a:cubicBezTo>
                <a:cubicBezTo>
                  <a:pt x="548" y="2775"/>
                  <a:pt x="1950" y="2876"/>
                  <a:pt x="2081" y="3024"/>
                </a:cubicBezTo>
                <a:cubicBezTo>
                  <a:pt x="2098" y="3039"/>
                  <a:pt x="2098" y="3053"/>
                  <a:pt x="2112" y="3068"/>
                </a:cubicBezTo>
                <a:cubicBezTo>
                  <a:pt x="2481" y="2699"/>
                  <a:pt x="3160" y="2758"/>
                  <a:pt x="3160" y="265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8" name="Freeform 78"/>
          <p:cNvSpPr>
            <a:spLocks noChangeArrowheads="1"/>
          </p:cNvSpPr>
          <p:nvPr/>
        </p:nvSpPr>
        <p:spPr bwMode="auto">
          <a:xfrm>
            <a:off x="11118920" y="7275324"/>
            <a:ext cx="828621" cy="1284287"/>
          </a:xfrm>
          <a:custGeom>
            <a:avLst/>
            <a:gdLst>
              <a:gd name="T0" fmla="*/ 1196 w 2305"/>
              <a:gd name="T1" fmla="*/ 3468 h 3571"/>
              <a:gd name="T2" fmla="*/ 1196 w 2305"/>
              <a:gd name="T3" fmla="*/ 3468 h 3571"/>
              <a:gd name="T4" fmla="*/ 1594 w 2305"/>
              <a:gd name="T5" fmla="*/ 3556 h 3571"/>
              <a:gd name="T6" fmla="*/ 2009 w 2305"/>
              <a:gd name="T7" fmla="*/ 2714 h 3571"/>
              <a:gd name="T8" fmla="*/ 1832 w 2305"/>
              <a:gd name="T9" fmla="*/ 2020 h 3571"/>
              <a:gd name="T10" fmla="*/ 2038 w 2305"/>
              <a:gd name="T11" fmla="*/ 1225 h 3571"/>
              <a:gd name="T12" fmla="*/ 1565 w 2305"/>
              <a:gd name="T13" fmla="*/ 0 h 3571"/>
              <a:gd name="T14" fmla="*/ 1344 w 2305"/>
              <a:gd name="T15" fmla="*/ 44 h 3571"/>
              <a:gd name="T16" fmla="*/ 1417 w 2305"/>
              <a:gd name="T17" fmla="*/ 87 h 3571"/>
              <a:gd name="T18" fmla="*/ 1152 w 2305"/>
              <a:gd name="T19" fmla="*/ 221 h 3571"/>
              <a:gd name="T20" fmla="*/ 665 w 2305"/>
              <a:gd name="T21" fmla="*/ 1225 h 3571"/>
              <a:gd name="T22" fmla="*/ 325 w 2305"/>
              <a:gd name="T23" fmla="*/ 1489 h 3571"/>
              <a:gd name="T24" fmla="*/ 223 w 2305"/>
              <a:gd name="T25" fmla="*/ 2096 h 3571"/>
              <a:gd name="T26" fmla="*/ 578 w 2305"/>
              <a:gd name="T27" fmla="*/ 2804 h 3571"/>
              <a:gd name="T28" fmla="*/ 459 w 2305"/>
              <a:gd name="T29" fmla="*/ 3158 h 3571"/>
              <a:gd name="T30" fmla="*/ 813 w 2305"/>
              <a:gd name="T31" fmla="*/ 3483 h 3571"/>
              <a:gd name="T32" fmla="*/ 1196 w 2305"/>
              <a:gd name="T33" fmla="*/ 3468 h 3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5" h="3571">
                <a:moveTo>
                  <a:pt x="1196" y="3468"/>
                </a:moveTo>
                <a:lnTo>
                  <a:pt x="1196" y="3468"/>
                </a:lnTo>
                <a:cubicBezTo>
                  <a:pt x="1196" y="3468"/>
                  <a:pt x="1477" y="3556"/>
                  <a:pt x="1594" y="3556"/>
                </a:cubicBezTo>
                <a:cubicBezTo>
                  <a:pt x="1727" y="3556"/>
                  <a:pt x="1713" y="3010"/>
                  <a:pt x="2009" y="2714"/>
                </a:cubicBezTo>
                <a:cubicBezTo>
                  <a:pt x="2304" y="2421"/>
                  <a:pt x="1994" y="2183"/>
                  <a:pt x="1832" y="2020"/>
                </a:cubicBezTo>
                <a:cubicBezTo>
                  <a:pt x="1713" y="1904"/>
                  <a:pt x="1919" y="1446"/>
                  <a:pt x="2038" y="1225"/>
                </a:cubicBezTo>
                <a:cubicBezTo>
                  <a:pt x="1773" y="885"/>
                  <a:pt x="1565" y="0"/>
                  <a:pt x="1565" y="0"/>
                </a:cubicBezTo>
                <a:cubicBezTo>
                  <a:pt x="1344" y="44"/>
                  <a:pt x="1344" y="44"/>
                  <a:pt x="1344" y="44"/>
                </a:cubicBezTo>
                <a:cubicBezTo>
                  <a:pt x="1388" y="73"/>
                  <a:pt x="1417" y="87"/>
                  <a:pt x="1417" y="87"/>
                </a:cubicBezTo>
                <a:cubicBezTo>
                  <a:pt x="1417" y="294"/>
                  <a:pt x="1152" y="221"/>
                  <a:pt x="1152" y="221"/>
                </a:cubicBezTo>
                <a:cubicBezTo>
                  <a:pt x="1463" y="973"/>
                  <a:pt x="842" y="944"/>
                  <a:pt x="665" y="1225"/>
                </a:cubicBezTo>
                <a:cubicBezTo>
                  <a:pt x="592" y="1341"/>
                  <a:pt x="459" y="1431"/>
                  <a:pt x="325" y="1489"/>
                </a:cubicBezTo>
                <a:cubicBezTo>
                  <a:pt x="354" y="1666"/>
                  <a:pt x="369" y="1948"/>
                  <a:pt x="223" y="2096"/>
                </a:cubicBezTo>
                <a:cubicBezTo>
                  <a:pt x="0" y="2316"/>
                  <a:pt x="90" y="2804"/>
                  <a:pt x="578" y="2804"/>
                </a:cubicBezTo>
                <a:cubicBezTo>
                  <a:pt x="578" y="2804"/>
                  <a:pt x="502" y="2981"/>
                  <a:pt x="459" y="3158"/>
                </a:cubicBezTo>
                <a:cubicBezTo>
                  <a:pt x="578" y="3260"/>
                  <a:pt x="740" y="3408"/>
                  <a:pt x="813" y="3483"/>
                </a:cubicBezTo>
                <a:cubicBezTo>
                  <a:pt x="903" y="3570"/>
                  <a:pt x="1196" y="3468"/>
                  <a:pt x="1196" y="346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9" name="Freeform 79"/>
          <p:cNvSpPr>
            <a:spLocks noChangeArrowheads="1"/>
          </p:cNvSpPr>
          <p:nvPr/>
        </p:nvSpPr>
        <p:spPr bwMode="auto">
          <a:xfrm>
            <a:off x="10955418" y="8413562"/>
            <a:ext cx="1173086" cy="1311275"/>
          </a:xfrm>
          <a:custGeom>
            <a:avLst/>
            <a:gdLst>
              <a:gd name="T0" fmla="*/ 3144 w 3264"/>
              <a:gd name="T1" fmla="*/ 796 h 3646"/>
              <a:gd name="T2" fmla="*/ 3144 w 3264"/>
              <a:gd name="T3" fmla="*/ 796 h 3646"/>
              <a:gd name="T4" fmla="*/ 2479 w 3264"/>
              <a:gd name="T5" fmla="*/ 723 h 3646"/>
              <a:gd name="T6" fmla="*/ 2183 w 3264"/>
              <a:gd name="T7" fmla="*/ 133 h 3646"/>
              <a:gd name="T8" fmla="*/ 2050 w 3264"/>
              <a:gd name="T9" fmla="*/ 398 h 3646"/>
              <a:gd name="T10" fmla="*/ 1652 w 3264"/>
              <a:gd name="T11" fmla="*/ 310 h 3646"/>
              <a:gd name="T12" fmla="*/ 1269 w 3264"/>
              <a:gd name="T13" fmla="*/ 325 h 3646"/>
              <a:gd name="T14" fmla="*/ 915 w 3264"/>
              <a:gd name="T15" fmla="*/ 0 h 3646"/>
              <a:gd name="T16" fmla="*/ 886 w 3264"/>
              <a:gd name="T17" fmla="*/ 235 h 3646"/>
              <a:gd name="T18" fmla="*/ 1048 w 3264"/>
              <a:gd name="T19" fmla="*/ 723 h 3646"/>
              <a:gd name="T20" fmla="*/ 0 w 3264"/>
              <a:gd name="T21" fmla="*/ 1135 h 3646"/>
              <a:gd name="T22" fmla="*/ 590 w 3264"/>
              <a:gd name="T23" fmla="*/ 2406 h 3646"/>
              <a:gd name="T24" fmla="*/ 767 w 3264"/>
              <a:gd name="T25" fmla="*/ 3645 h 3646"/>
              <a:gd name="T26" fmla="*/ 825 w 3264"/>
              <a:gd name="T27" fmla="*/ 3599 h 3646"/>
              <a:gd name="T28" fmla="*/ 856 w 3264"/>
              <a:gd name="T29" fmla="*/ 3335 h 3646"/>
              <a:gd name="T30" fmla="*/ 1388 w 3264"/>
              <a:gd name="T31" fmla="*/ 3201 h 3646"/>
              <a:gd name="T32" fmla="*/ 1829 w 3264"/>
              <a:gd name="T33" fmla="*/ 3085 h 3646"/>
              <a:gd name="T34" fmla="*/ 1815 w 3264"/>
              <a:gd name="T35" fmla="*/ 3010 h 3646"/>
              <a:gd name="T36" fmla="*/ 1977 w 3264"/>
              <a:gd name="T37" fmla="*/ 2377 h 3646"/>
              <a:gd name="T38" fmla="*/ 2894 w 3264"/>
              <a:gd name="T39" fmla="*/ 2110 h 3646"/>
              <a:gd name="T40" fmla="*/ 3263 w 3264"/>
              <a:gd name="T41" fmla="*/ 1637 h 3646"/>
              <a:gd name="T42" fmla="*/ 3086 w 3264"/>
              <a:gd name="T43" fmla="*/ 1254 h 3646"/>
              <a:gd name="T44" fmla="*/ 3144 w 3264"/>
              <a:gd name="T45" fmla="*/ 796 h 3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64" h="3646">
                <a:moveTo>
                  <a:pt x="3144" y="796"/>
                </a:moveTo>
                <a:lnTo>
                  <a:pt x="3144" y="796"/>
                </a:lnTo>
                <a:cubicBezTo>
                  <a:pt x="3144" y="633"/>
                  <a:pt x="2746" y="810"/>
                  <a:pt x="2479" y="723"/>
                </a:cubicBezTo>
                <a:cubicBezTo>
                  <a:pt x="2317" y="665"/>
                  <a:pt x="2229" y="340"/>
                  <a:pt x="2183" y="133"/>
                </a:cubicBezTo>
                <a:cubicBezTo>
                  <a:pt x="2140" y="279"/>
                  <a:pt x="2110" y="398"/>
                  <a:pt x="2050" y="398"/>
                </a:cubicBezTo>
                <a:cubicBezTo>
                  <a:pt x="1933" y="398"/>
                  <a:pt x="1652" y="310"/>
                  <a:pt x="1652" y="310"/>
                </a:cubicBezTo>
                <a:cubicBezTo>
                  <a:pt x="1652" y="310"/>
                  <a:pt x="1359" y="412"/>
                  <a:pt x="1269" y="325"/>
                </a:cubicBezTo>
                <a:cubicBezTo>
                  <a:pt x="1196" y="250"/>
                  <a:pt x="1034" y="102"/>
                  <a:pt x="915" y="0"/>
                </a:cubicBezTo>
                <a:cubicBezTo>
                  <a:pt x="900" y="87"/>
                  <a:pt x="886" y="177"/>
                  <a:pt x="886" y="235"/>
                </a:cubicBezTo>
                <a:cubicBezTo>
                  <a:pt x="886" y="398"/>
                  <a:pt x="1048" y="618"/>
                  <a:pt x="1048" y="723"/>
                </a:cubicBezTo>
                <a:cubicBezTo>
                  <a:pt x="1048" y="825"/>
                  <a:pt x="369" y="766"/>
                  <a:pt x="0" y="1135"/>
                </a:cubicBezTo>
                <a:cubicBezTo>
                  <a:pt x="117" y="1358"/>
                  <a:pt x="206" y="2023"/>
                  <a:pt x="590" y="2406"/>
                </a:cubicBezTo>
                <a:cubicBezTo>
                  <a:pt x="590" y="2406"/>
                  <a:pt x="308" y="3408"/>
                  <a:pt x="767" y="3645"/>
                </a:cubicBezTo>
                <a:cubicBezTo>
                  <a:pt x="796" y="3631"/>
                  <a:pt x="810" y="3616"/>
                  <a:pt x="825" y="3599"/>
                </a:cubicBezTo>
                <a:cubicBezTo>
                  <a:pt x="900" y="3526"/>
                  <a:pt x="856" y="3439"/>
                  <a:pt x="856" y="3335"/>
                </a:cubicBezTo>
                <a:cubicBezTo>
                  <a:pt x="856" y="3231"/>
                  <a:pt x="1077" y="3262"/>
                  <a:pt x="1388" y="3201"/>
                </a:cubicBezTo>
                <a:cubicBezTo>
                  <a:pt x="1550" y="3172"/>
                  <a:pt x="1713" y="3129"/>
                  <a:pt x="1829" y="3085"/>
                </a:cubicBezTo>
                <a:cubicBezTo>
                  <a:pt x="1815" y="3039"/>
                  <a:pt x="1815" y="3010"/>
                  <a:pt x="1815" y="3010"/>
                </a:cubicBezTo>
                <a:cubicBezTo>
                  <a:pt x="1815" y="3010"/>
                  <a:pt x="1844" y="2670"/>
                  <a:pt x="1977" y="2377"/>
                </a:cubicBezTo>
                <a:cubicBezTo>
                  <a:pt x="2110" y="2081"/>
                  <a:pt x="2833" y="2273"/>
                  <a:pt x="2894" y="2110"/>
                </a:cubicBezTo>
                <a:cubicBezTo>
                  <a:pt x="2938" y="1977"/>
                  <a:pt x="3187" y="1712"/>
                  <a:pt x="3263" y="1637"/>
                </a:cubicBezTo>
                <a:cubicBezTo>
                  <a:pt x="3231" y="1489"/>
                  <a:pt x="3187" y="1358"/>
                  <a:pt x="3086" y="1254"/>
                </a:cubicBezTo>
                <a:cubicBezTo>
                  <a:pt x="2952" y="1120"/>
                  <a:pt x="3144" y="943"/>
                  <a:pt x="3144" y="79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0" name="Freeform 80"/>
          <p:cNvSpPr>
            <a:spLocks noChangeArrowheads="1"/>
          </p:cNvSpPr>
          <p:nvPr/>
        </p:nvSpPr>
        <p:spPr bwMode="auto">
          <a:xfrm>
            <a:off x="11736417" y="7413437"/>
            <a:ext cx="1927100" cy="1614487"/>
          </a:xfrm>
          <a:custGeom>
            <a:avLst/>
            <a:gdLst>
              <a:gd name="T0" fmla="*/ 4487 w 5359"/>
              <a:gd name="T1" fmla="*/ 2700 h 4488"/>
              <a:gd name="T2" fmla="*/ 4487 w 5359"/>
              <a:gd name="T3" fmla="*/ 2700 h 4488"/>
              <a:gd name="T4" fmla="*/ 4414 w 5359"/>
              <a:gd name="T5" fmla="*/ 2714 h 4488"/>
              <a:gd name="T6" fmla="*/ 4664 w 5359"/>
              <a:gd name="T7" fmla="*/ 1962 h 4488"/>
              <a:gd name="T8" fmla="*/ 4678 w 5359"/>
              <a:gd name="T9" fmla="*/ 988 h 4488"/>
              <a:gd name="T10" fmla="*/ 3500 w 5359"/>
              <a:gd name="T11" fmla="*/ 752 h 4488"/>
              <a:gd name="T12" fmla="*/ 2539 w 5359"/>
              <a:gd name="T13" fmla="*/ 0 h 4488"/>
              <a:gd name="T14" fmla="*/ 516 w 5359"/>
              <a:gd name="T15" fmla="*/ 958 h 4488"/>
              <a:gd name="T16" fmla="*/ 325 w 5359"/>
              <a:gd name="T17" fmla="*/ 842 h 4488"/>
              <a:gd name="T18" fmla="*/ 119 w 5359"/>
              <a:gd name="T19" fmla="*/ 1637 h 4488"/>
              <a:gd name="T20" fmla="*/ 296 w 5359"/>
              <a:gd name="T21" fmla="*/ 2331 h 4488"/>
              <a:gd name="T22" fmla="*/ 14 w 5359"/>
              <a:gd name="T23" fmla="*/ 2908 h 4488"/>
              <a:gd name="T24" fmla="*/ 310 w 5359"/>
              <a:gd name="T25" fmla="*/ 3498 h 4488"/>
              <a:gd name="T26" fmla="*/ 975 w 5359"/>
              <a:gd name="T27" fmla="*/ 3571 h 4488"/>
              <a:gd name="T28" fmla="*/ 917 w 5359"/>
              <a:gd name="T29" fmla="*/ 4029 h 4488"/>
              <a:gd name="T30" fmla="*/ 1094 w 5359"/>
              <a:gd name="T31" fmla="*/ 4412 h 4488"/>
              <a:gd name="T32" fmla="*/ 1108 w 5359"/>
              <a:gd name="T33" fmla="*/ 4398 h 4488"/>
              <a:gd name="T34" fmla="*/ 1520 w 5359"/>
              <a:gd name="T35" fmla="*/ 4487 h 4488"/>
              <a:gd name="T36" fmla="*/ 2333 w 5359"/>
              <a:gd name="T37" fmla="*/ 3985 h 4488"/>
              <a:gd name="T38" fmla="*/ 2554 w 5359"/>
              <a:gd name="T39" fmla="*/ 3423 h 4488"/>
              <a:gd name="T40" fmla="*/ 2922 w 5359"/>
              <a:gd name="T41" fmla="*/ 3039 h 4488"/>
              <a:gd name="T42" fmla="*/ 3247 w 5359"/>
              <a:gd name="T43" fmla="*/ 2819 h 4488"/>
              <a:gd name="T44" fmla="*/ 3735 w 5359"/>
              <a:gd name="T45" fmla="*/ 3393 h 4488"/>
              <a:gd name="T46" fmla="*/ 3720 w 5359"/>
              <a:gd name="T47" fmla="*/ 3408 h 4488"/>
              <a:gd name="T48" fmla="*/ 4487 w 5359"/>
              <a:gd name="T49" fmla="*/ 2700 h 4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59" h="4488">
                <a:moveTo>
                  <a:pt x="4487" y="2700"/>
                </a:moveTo>
                <a:lnTo>
                  <a:pt x="4487" y="2700"/>
                </a:lnTo>
                <a:cubicBezTo>
                  <a:pt x="4443" y="2714"/>
                  <a:pt x="4414" y="2714"/>
                  <a:pt x="4414" y="2714"/>
                </a:cubicBezTo>
                <a:cubicBezTo>
                  <a:pt x="4414" y="2714"/>
                  <a:pt x="4429" y="2200"/>
                  <a:pt x="4664" y="1962"/>
                </a:cubicBezTo>
                <a:cubicBezTo>
                  <a:pt x="4902" y="1727"/>
                  <a:pt x="5358" y="988"/>
                  <a:pt x="4678" y="988"/>
                </a:cubicBezTo>
                <a:cubicBezTo>
                  <a:pt x="3999" y="988"/>
                  <a:pt x="4193" y="857"/>
                  <a:pt x="3500" y="752"/>
                </a:cubicBezTo>
                <a:cubicBezTo>
                  <a:pt x="2879" y="665"/>
                  <a:pt x="2612" y="134"/>
                  <a:pt x="2539" y="0"/>
                </a:cubicBezTo>
                <a:cubicBezTo>
                  <a:pt x="1947" y="148"/>
                  <a:pt x="812" y="958"/>
                  <a:pt x="516" y="958"/>
                </a:cubicBezTo>
                <a:cubicBezTo>
                  <a:pt x="458" y="958"/>
                  <a:pt x="385" y="915"/>
                  <a:pt x="325" y="842"/>
                </a:cubicBezTo>
                <a:cubicBezTo>
                  <a:pt x="206" y="1063"/>
                  <a:pt x="0" y="1521"/>
                  <a:pt x="119" y="1637"/>
                </a:cubicBezTo>
                <a:cubicBezTo>
                  <a:pt x="281" y="1800"/>
                  <a:pt x="591" y="2038"/>
                  <a:pt x="296" y="2331"/>
                </a:cubicBezTo>
                <a:cubicBezTo>
                  <a:pt x="133" y="2494"/>
                  <a:pt x="60" y="2731"/>
                  <a:pt x="14" y="2908"/>
                </a:cubicBezTo>
                <a:cubicBezTo>
                  <a:pt x="60" y="3115"/>
                  <a:pt x="148" y="3440"/>
                  <a:pt x="310" y="3498"/>
                </a:cubicBezTo>
                <a:cubicBezTo>
                  <a:pt x="577" y="3585"/>
                  <a:pt x="975" y="3408"/>
                  <a:pt x="975" y="3571"/>
                </a:cubicBezTo>
                <a:cubicBezTo>
                  <a:pt x="975" y="3718"/>
                  <a:pt x="783" y="3895"/>
                  <a:pt x="917" y="4029"/>
                </a:cubicBezTo>
                <a:cubicBezTo>
                  <a:pt x="1018" y="4133"/>
                  <a:pt x="1062" y="4264"/>
                  <a:pt x="1094" y="4412"/>
                </a:cubicBezTo>
                <a:cubicBezTo>
                  <a:pt x="1108" y="4398"/>
                  <a:pt x="1108" y="4398"/>
                  <a:pt x="1108" y="4398"/>
                </a:cubicBezTo>
                <a:cubicBezTo>
                  <a:pt x="1520" y="4487"/>
                  <a:pt x="1520" y="4487"/>
                  <a:pt x="1520" y="4487"/>
                </a:cubicBezTo>
                <a:cubicBezTo>
                  <a:pt x="1712" y="4220"/>
                  <a:pt x="1993" y="4029"/>
                  <a:pt x="2333" y="3985"/>
                </a:cubicBezTo>
                <a:cubicBezTo>
                  <a:pt x="2673" y="3939"/>
                  <a:pt x="2554" y="3704"/>
                  <a:pt x="2554" y="3423"/>
                </a:cubicBezTo>
                <a:cubicBezTo>
                  <a:pt x="2554" y="3144"/>
                  <a:pt x="2835" y="3129"/>
                  <a:pt x="2922" y="3039"/>
                </a:cubicBezTo>
                <a:cubicBezTo>
                  <a:pt x="3012" y="2952"/>
                  <a:pt x="3041" y="2819"/>
                  <a:pt x="3247" y="2819"/>
                </a:cubicBezTo>
                <a:cubicBezTo>
                  <a:pt x="3454" y="2819"/>
                  <a:pt x="3735" y="3393"/>
                  <a:pt x="3735" y="3393"/>
                </a:cubicBezTo>
                <a:cubicBezTo>
                  <a:pt x="3735" y="3393"/>
                  <a:pt x="3735" y="3408"/>
                  <a:pt x="3720" y="3408"/>
                </a:cubicBezTo>
                <a:cubicBezTo>
                  <a:pt x="4193" y="3306"/>
                  <a:pt x="4399" y="2923"/>
                  <a:pt x="4487" y="270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1" name="Freeform 81"/>
          <p:cNvSpPr>
            <a:spLocks noChangeArrowheads="1"/>
          </p:cNvSpPr>
          <p:nvPr/>
        </p:nvSpPr>
        <p:spPr bwMode="auto">
          <a:xfrm>
            <a:off x="12798386" y="8354824"/>
            <a:ext cx="1514376" cy="1566862"/>
          </a:xfrm>
          <a:custGeom>
            <a:avLst/>
            <a:gdLst>
              <a:gd name="T0" fmla="*/ 3794 w 4210"/>
              <a:gd name="T1" fmla="*/ 900 h 4355"/>
              <a:gd name="T2" fmla="*/ 3794 w 4210"/>
              <a:gd name="T3" fmla="*/ 900 h 4355"/>
              <a:gd name="T4" fmla="*/ 3353 w 4210"/>
              <a:gd name="T5" fmla="*/ 456 h 4355"/>
              <a:gd name="T6" fmla="*/ 3190 w 4210"/>
              <a:gd name="T7" fmla="*/ 355 h 4355"/>
              <a:gd name="T8" fmla="*/ 3205 w 4210"/>
              <a:gd name="T9" fmla="*/ 88 h 4355"/>
              <a:gd name="T10" fmla="*/ 2186 w 4210"/>
              <a:gd name="T11" fmla="*/ 0 h 4355"/>
              <a:gd name="T12" fmla="*/ 1536 w 4210"/>
              <a:gd name="T13" fmla="*/ 88 h 4355"/>
              <a:gd name="T14" fmla="*/ 769 w 4210"/>
              <a:gd name="T15" fmla="*/ 796 h 4355"/>
              <a:gd name="T16" fmla="*/ 430 w 4210"/>
              <a:gd name="T17" fmla="*/ 2169 h 4355"/>
              <a:gd name="T18" fmla="*/ 224 w 4210"/>
              <a:gd name="T19" fmla="*/ 2569 h 4355"/>
              <a:gd name="T20" fmla="*/ 47 w 4210"/>
              <a:gd name="T21" fmla="*/ 3248 h 4355"/>
              <a:gd name="T22" fmla="*/ 105 w 4210"/>
              <a:gd name="T23" fmla="*/ 3762 h 4355"/>
              <a:gd name="T24" fmla="*/ 372 w 4210"/>
              <a:gd name="T25" fmla="*/ 3867 h 4355"/>
              <a:gd name="T26" fmla="*/ 1211 w 4210"/>
              <a:gd name="T27" fmla="*/ 4148 h 4355"/>
              <a:gd name="T28" fmla="*/ 1788 w 4210"/>
              <a:gd name="T29" fmla="*/ 4073 h 4355"/>
              <a:gd name="T30" fmla="*/ 2276 w 4210"/>
              <a:gd name="T31" fmla="*/ 4354 h 4355"/>
              <a:gd name="T32" fmla="*/ 2630 w 4210"/>
              <a:gd name="T33" fmla="*/ 4119 h 4355"/>
              <a:gd name="T34" fmla="*/ 3309 w 4210"/>
              <a:gd name="T35" fmla="*/ 3779 h 4355"/>
              <a:gd name="T36" fmla="*/ 3779 w 4210"/>
              <a:gd name="T37" fmla="*/ 3425 h 4355"/>
              <a:gd name="T38" fmla="*/ 3277 w 4210"/>
              <a:gd name="T39" fmla="*/ 3086 h 4355"/>
              <a:gd name="T40" fmla="*/ 3956 w 4210"/>
              <a:gd name="T41" fmla="*/ 2169 h 4355"/>
              <a:gd name="T42" fmla="*/ 4209 w 4210"/>
              <a:gd name="T43" fmla="*/ 1136 h 4355"/>
              <a:gd name="T44" fmla="*/ 3794 w 4210"/>
              <a:gd name="T45" fmla="*/ 900 h 4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10" h="4355">
                <a:moveTo>
                  <a:pt x="3794" y="900"/>
                </a:moveTo>
                <a:lnTo>
                  <a:pt x="3794" y="900"/>
                </a:lnTo>
                <a:cubicBezTo>
                  <a:pt x="3648" y="752"/>
                  <a:pt x="3353" y="456"/>
                  <a:pt x="3353" y="456"/>
                </a:cubicBezTo>
                <a:cubicBezTo>
                  <a:pt x="3071" y="634"/>
                  <a:pt x="3057" y="488"/>
                  <a:pt x="3190" y="355"/>
                </a:cubicBezTo>
                <a:cubicBezTo>
                  <a:pt x="3263" y="279"/>
                  <a:pt x="3248" y="178"/>
                  <a:pt x="3205" y="88"/>
                </a:cubicBezTo>
                <a:cubicBezTo>
                  <a:pt x="2775" y="311"/>
                  <a:pt x="2453" y="0"/>
                  <a:pt x="2186" y="0"/>
                </a:cubicBezTo>
                <a:cubicBezTo>
                  <a:pt x="1965" y="0"/>
                  <a:pt x="1669" y="59"/>
                  <a:pt x="1536" y="88"/>
                </a:cubicBezTo>
                <a:cubicBezTo>
                  <a:pt x="1448" y="311"/>
                  <a:pt x="1242" y="694"/>
                  <a:pt x="769" y="796"/>
                </a:cubicBezTo>
                <a:cubicBezTo>
                  <a:pt x="694" y="1034"/>
                  <a:pt x="430" y="2038"/>
                  <a:pt x="430" y="2169"/>
                </a:cubicBezTo>
                <a:cubicBezTo>
                  <a:pt x="430" y="2258"/>
                  <a:pt x="311" y="2450"/>
                  <a:pt x="224" y="2569"/>
                </a:cubicBezTo>
                <a:cubicBezTo>
                  <a:pt x="238" y="2671"/>
                  <a:pt x="105" y="3129"/>
                  <a:pt x="47" y="3248"/>
                </a:cubicBezTo>
                <a:cubicBezTo>
                  <a:pt x="0" y="3379"/>
                  <a:pt x="105" y="3542"/>
                  <a:pt x="105" y="3762"/>
                </a:cubicBezTo>
                <a:cubicBezTo>
                  <a:pt x="105" y="3985"/>
                  <a:pt x="372" y="3867"/>
                  <a:pt x="372" y="3867"/>
                </a:cubicBezTo>
                <a:cubicBezTo>
                  <a:pt x="828" y="3779"/>
                  <a:pt x="1153" y="4102"/>
                  <a:pt x="1211" y="4148"/>
                </a:cubicBezTo>
                <a:cubicBezTo>
                  <a:pt x="1788" y="4073"/>
                  <a:pt x="1788" y="4073"/>
                  <a:pt x="1788" y="4073"/>
                </a:cubicBezTo>
                <a:cubicBezTo>
                  <a:pt x="1788" y="4073"/>
                  <a:pt x="2009" y="4354"/>
                  <a:pt x="2276" y="4354"/>
                </a:cubicBezTo>
                <a:cubicBezTo>
                  <a:pt x="2540" y="4354"/>
                  <a:pt x="2482" y="4264"/>
                  <a:pt x="2630" y="4119"/>
                </a:cubicBezTo>
                <a:cubicBezTo>
                  <a:pt x="2761" y="3985"/>
                  <a:pt x="3071" y="3779"/>
                  <a:pt x="3309" y="3779"/>
                </a:cubicBezTo>
                <a:cubicBezTo>
                  <a:pt x="3530" y="3779"/>
                  <a:pt x="3692" y="3942"/>
                  <a:pt x="3779" y="3425"/>
                </a:cubicBezTo>
                <a:cubicBezTo>
                  <a:pt x="3648" y="3306"/>
                  <a:pt x="3277" y="3217"/>
                  <a:pt x="3277" y="3086"/>
                </a:cubicBezTo>
                <a:cubicBezTo>
                  <a:pt x="3277" y="2952"/>
                  <a:pt x="3956" y="2169"/>
                  <a:pt x="3956" y="2169"/>
                </a:cubicBezTo>
                <a:cubicBezTo>
                  <a:pt x="4150" y="1800"/>
                  <a:pt x="4209" y="1240"/>
                  <a:pt x="4209" y="1136"/>
                </a:cubicBezTo>
                <a:cubicBezTo>
                  <a:pt x="4209" y="1034"/>
                  <a:pt x="3956" y="1048"/>
                  <a:pt x="3794" y="900"/>
                </a:cubicBezTo>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82" name="Freeform 82"/>
          <p:cNvSpPr>
            <a:spLocks noChangeArrowheads="1"/>
          </p:cNvSpPr>
          <p:nvPr/>
        </p:nvSpPr>
        <p:spPr bwMode="auto">
          <a:xfrm>
            <a:off x="14849302" y="6670487"/>
            <a:ext cx="2235054" cy="1406525"/>
          </a:xfrm>
          <a:custGeom>
            <a:avLst/>
            <a:gdLst>
              <a:gd name="T0" fmla="*/ 5891 w 6215"/>
              <a:gd name="T1" fmla="*/ 900 h 3913"/>
              <a:gd name="T2" fmla="*/ 5891 w 6215"/>
              <a:gd name="T3" fmla="*/ 900 h 3913"/>
              <a:gd name="T4" fmla="*/ 5935 w 6215"/>
              <a:gd name="T5" fmla="*/ 398 h 3913"/>
              <a:gd name="T6" fmla="*/ 5520 w 6215"/>
              <a:gd name="T7" fmla="*/ 58 h 3913"/>
              <a:gd name="T8" fmla="*/ 4916 w 6215"/>
              <a:gd name="T9" fmla="*/ 87 h 3913"/>
              <a:gd name="T10" fmla="*/ 4443 w 6215"/>
              <a:gd name="T11" fmla="*/ 148 h 3913"/>
              <a:gd name="T12" fmla="*/ 4133 w 6215"/>
              <a:gd name="T13" fmla="*/ 148 h 3913"/>
              <a:gd name="T14" fmla="*/ 2850 w 6215"/>
              <a:gd name="T15" fmla="*/ 383 h 3913"/>
              <a:gd name="T16" fmla="*/ 2438 w 6215"/>
              <a:gd name="T17" fmla="*/ 133 h 3913"/>
              <a:gd name="T18" fmla="*/ 2037 w 6215"/>
              <a:gd name="T19" fmla="*/ 0 h 3913"/>
              <a:gd name="T20" fmla="*/ 2037 w 6215"/>
              <a:gd name="T21" fmla="*/ 0 h 3913"/>
              <a:gd name="T22" fmla="*/ 1167 w 6215"/>
              <a:gd name="T23" fmla="*/ 15 h 3913"/>
              <a:gd name="T24" fmla="*/ 1167 w 6215"/>
              <a:gd name="T25" fmla="*/ 15 h 3913"/>
              <a:gd name="T26" fmla="*/ 325 w 6215"/>
              <a:gd name="T27" fmla="*/ 340 h 3913"/>
              <a:gd name="T28" fmla="*/ 592 w 6215"/>
              <a:gd name="T29" fmla="*/ 546 h 3913"/>
              <a:gd name="T30" fmla="*/ 179 w 6215"/>
              <a:gd name="T31" fmla="*/ 1062 h 3913"/>
              <a:gd name="T32" fmla="*/ 223 w 6215"/>
              <a:gd name="T33" fmla="*/ 1698 h 3913"/>
              <a:gd name="T34" fmla="*/ 473 w 6215"/>
              <a:gd name="T35" fmla="*/ 1846 h 3913"/>
              <a:gd name="T36" fmla="*/ 0 w 6215"/>
              <a:gd name="T37" fmla="*/ 2775 h 3913"/>
              <a:gd name="T38" fmla="*/ 371 w 6215"/>
              <a:gd name="T39" fmla="*/ 2995 h 3913"/>
              <a:gd name="T40" fmla="*/ 856 w 6215"/>
              <a:gd name="T41" fmla="*/ 3631 h 3913"/>
              <a:gd name="T42" fmla="*/ 1108 w 6215"/>
              <a:gd name="T43" fmla="*/ 2923 h 3913"/>
              <a:gd name="T44" fmla="*/ 1196 w 6215"/>
              <a:gd name="T45" fmla="*/ 2377 h 3913"/>
              <a:gd name="T46" fmla="*/ 2304 w 6215"/>
              <a:gd name="T47" fmla="*/ 1933 h 3913"/>
              <a:gd name="T48" fmla="*/ 3410 w 6215"/>
              <a:gd name="T49" fmla="*/ 1741 h 3913"/>
              <a:gd name="T50" fmla="*/ 4017 w 6215"/>
              <a:gd name="T51" fmla="*/ 1579 h 3913"/>
              <a:gd name="T52" fmla="*/ 5639 w 6215"/>
              <a:gd name="T53" fmla="*/ 1579 h 3913"/>
              <a:gd name="T54" fmla="*/ 6022 w 6215"/>
              <a:gd name="T55" fmla="*/ 1416 h 3913"/>
              <a:gd name="T56" fmla="*/ 5891 w 6215"/>
              <a:gd name="T57" fmla="*/ 900 h 3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15" h="3913">
                <a:moveTo>
                  <a:pt x="5891" y="900"/>
                </a:moveTo>
                <a:lnTo>
                  <a:pt x="5891" y="900"/>
                </a:lnTo>
                <a:cubicBezTo>
                  <a:pt x="5891" y="766"/>
                  <a:pt x="5935" y="398"/>
                  <a:pt x="5935" y="398"/>
                </a:cubicBezTo>
                <a:cubicBezTo>
                  <a:pt x="5787" y="398"/>
                  <a:pt x="5610" y="192"/>
                  <a:pt x="5520" y="58"/>
                </a:cubicBezTo>
                <a:cubicBezTo>
                  <a:pt x="5300" y="177"/>
                  <a:pt x="5079" y="87"/>
                  <a:pt x="4916" y="87"/>
                </a:cubicBezTo>
                <a:cubicBezTo>
                  <a:pt x="4754" y="87"/>
                  <a:pt x="4577" y="87"/>
                  <a:pt x="4443" y="148"/>
                </a:cubicBezTo>
                <a:cubicBezTo>
                  <a:pt x="4371" y="192"/>
                  <a:pt x="4237" y="162"/>
                  <a:pt x="4133" y="148"/>
                </a:cubicBezTo>
                <a:cubicBezTo>
                  <a:pt x="3927" y="427"/>
                  <a:pt x="3248" y="383"/>
                  <a:pt x="2850" y="383"/>
                </a:cubicBezTo>
                <a:cubicBezTo>
                  <a:pt x="2438" y="383"/>
                  <a:pt x="2658" y="133"/>
                  <a:pt x="2438" y="133"/>
                </a:cubicBezTo>
                <a:cubicBezTo>
                  <a:pt x="2319" y="133"/>
                  <a:pt x="2156" y="58"/>
                  <a:pt x="2037" y="0"/>
                </a:cubicBezTo>
                <a:lnTo>
                  <a:pt x="2037" y="0"/>
                </a:lnTo>
                <a:cubicBezTo>
                  <a:pt x="1167" y="15"/>
                  <a:pt x="1167" y="15"/>
                  <a:pt x="1167" y="15"/>
                </a:cubicBezTo>
                <a:lnTo>
                  <a:pt x="1167" y="15"/>
                </a:lnTo>
                <a:cubicBezTo>
                  <a:pt x="917" y="148"/>
                  <a:pt x="325" y="250"/>
                  <a:pt x="325" y="340"/>
                </a:cubicBezTo>
                <a:cubicBezTo>
                  <a:pt x="325" y="456"/>
                  <a:pt x="519" y="473"/>
                  <a:pt x="592" y="546"/>
                </a:cubicBezTo>
                <a:cubicBezTo>
                  <a:pt x="665" y="618"/>
                  <a:pt x="310" y="929"/>
                  <a:pt x="179" y="1062"/>
                </a:cubicBezTo>
                <a:cubicBezTo>
                  <a:pt x="61" y="1181"/>
                  <a:pt x="179" y="1550"/>
                  <a:pt x="223" y="1698"/>
                </a:cubicBezTo>
                <a:cubicBezTo>
                  <a:pt x="267" y="1846"/>
                  <a:pt x="473" y="1846"/>
                  <a:pt x="473" y="1846"/>
                </a:cubicBezTo>
                <a:cubicBezTo>
                  <a:pt x="415" y="1904"/>
                  <a:pt x="148" y="2479"/>
                  <a:pt x="0" y="2775"/>
                </a:cubicBezTo>
                <a:cubicBezTo>
                  <a:pt x="119" y="2876"/>
                  <a:pt x="281" y="2995"/>
                  <a:pt x="371" y="2995"/>
                </a:cubicBezTo>
                <a:cubicBezTo>
                  <a:pt x="534" y="2995"/>
                  <a:pt x="740" y="3349"/>
                  <a:pt x="856" y="3631"/>
                </a:cubicBezTo>
                <a:cubicBezTo>
                  <a:pt x="975" y="3912"/>
                  <a:pt x="1108" y="3216"/>
                  <a:pt x="1108" y="2923"/>
                </a:cubicBezTo>
                <a:cubicBezTo>
                  <a:pt x="1108" y="2627"/>
                  <a:pt x="1433" y="2627"/>
                  <a:pt x="1196" y="2377"/>
                </a:cubicBezTo>
                <a:cubicBezTo>
                  <a:pt x="1196" y="2377"/>
                  <a:pt x="2052" y="1977"/>
                  <a:pt x="2304" y="1933"/>
                </a:cubicBezTo>
                <a:cubicBezTo>
                  <a:pt x="2554" y="1875"/>
                  <a:pt x="3175" y="1741"/>
                  <a:pt x="3410" y="1741"/>
                </a:cubicBezTo>
                <a:cubicBezTo>
                  <a:pt x="3631" y="1741"/>
                  <a:pt x="3808" y="1579"/>
                  <a:pt x="4017" y="1579"/>
                </a:cubicBezTo>
                <a:cubicBezTo>
                  <a:pt x="4179" y="1579"/>
                  <a:pt x="5093" y="1579"/>
                  <a:pt x="5639" y="1579"/>
                </a:cubicBezTo>
                <a:cubicBezTo>
                  <a:pt x="5683" y="1492"/>
                  <a:pt x="5874" y="1416"/>
                  <a:pt x="6022" y="1416"/>
                </a:cubicBezTo>
                <a:cubicBezTo>
                  <a:pt x="6214" y="1416"/>
                  <a:pt x="5891" y="1033"/>
                  <a:pt x="5891" y="90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3" name="Freeform 83"/>
          <p:cNvSpPr>
            <a:spLocks noChangeArrowheads="1"/>
          </p:cNvSpPr>
          <p:nvPr/>
        </p:nvSpPr>
        <p:spPr bwMode="auto">
          <a:xfrm>
            <a:off x="15233452" y="7238812"/>
            <a:ext cx="1650893" cy="976312"/>
          </a:xfrm>
          <a:custGeom>
            <a:avLst/>
            <a:gdLst>
              <a:gd name="T0" fmla="*/ 4574 w 4590"/>
              <a:gd name="T1" fmla="*/ 0 h 2717"/>
              <a:gd name="T2" fmla="*/ 4574 w 4590"/>
              <a:gd name="T3" fmla="*/ 0 h 2717"/>
              <a:gd name="T4" fmla="*/ 2952 w 4590"/>
              <a:gd name="T5" fmla="*/ 0 h 2717"/>
              <a:gd name="T6" fmla="*/ 2345 w 4590"/>
              <a:gd name="T7" fmla="*/ 162 h 2717"/>
              <a:gd name="T8" fmla="*/ 1239 w 4590"/>
              <a:gd name="T9" fmla="*/ 354 h 2717"/>
              <a:gd name="T10" fmla="*/ 131 w 4590"/>
              <a:gd name="T11" fmla="*/ 798 h 2717"/>
              <a:gd name="T12" fmla="*/ 43 w 4590"/>
              <a:gd name="T13" fmla="*/ 1344 h 2717"/>
              <a:gd name="T14" fmla="*/ 0 w 4590"/>
              <a:gd name="T15" fmla="*/ 1712 h 2717"/>
              <a:gd name="T16" fmla="*/ 1062 w 4590"/>
              <a:gd name="T17" fmla="*/ 2348 h 2717"/>
              <a:gd name="T18" fmla="*/ 1889 w 4590"/>
              <a:gd name="T19" fmla="*/ 2641 h 2717"/>
              <a:gd name="T20" fmla="*/ 2374 w 4590"/>
              <a:gd name="T21" fmla="*/ 2348 h 2717"/>
              <a:gd name="T22" fmla="*/ 2804 w 4590"/>
              <a:gd name="T23" fmla="*/ 2110 h 2717"/>
              <a:gd name="T24" fmla="*/ 3053 w 4590"/>
              <a:gd name="T25" fmla="*/ 1445 h 2717"/>
              <a:gd name="T26" fmla="*/ 3039 w 4590"/>
              <a:gd name="T27" fmla="*/ 1268 h 2717"/>
              <a:gd name="T28" fmla="*/ 3999 w 4590"/>
              <a:gd name="T29" fmla="*/ 560 h 2717"/>
              <a:gd name="T30" fmla="*/ 4353 w 4590"/>
              <a:gd name="T31" fmla="*/ 177 h 2717"/>
              <a:gd name="T32" fmla="*/ 4589 w 4590"/>
              <a:gd name="T33" fmla="*/ 90 h 2717"/>
              <a:gd name="T34" fmla="*/ 4574 w 4590"/>
              <a:gd name="T35" fmla="*/ 0 h 2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90" h="2717">
                <a:moveTo>
                  <a:pt x="4574" y="0"/>
                </a:moveTo>
                <a:lnTo>
                  <a:pt x="4574" y="0"/>
                </a:lnTo>
                <a:cubicBezTo>
                  <a:pt x="4028" y="0"/>
                  <a:pt x="3114" y="0"/>
                  <a:pt x="2952" y="0"/>
                </a:cubicBezTo>
                <a:cubicBezTo>
                  <a:pt x="2743" y="0"/>
                  <a:pt x="2566" y="162"/>
                  <a:pt x="2345" y="162"/>
                </a:cubicBezTo>
                <a:cubicBezTo>
                  <a:pt x="2110" y="162"/>
                  <a:pt x="1489" y="296"/>
                  <a:pt x="1239" y="354"/>
                </a:cubicBezTo>
                <a:cubicBezTo>
                  <a:pt x="987" y="398"/>
                  <a:pt x="131" y="798"/>
                  <a:pt x="131" y="798"/>
                </a:cubicBezTo>
                <a:cubicBezTo>
                  <a:pt x="368" y="1048"/>
                  <a:pt x="43" y="1048"/>
                  <a:pt x="43" y="1344"/>
                </a:cubicBezTo>
                <a:cubicBezTo>
                  <a:pt x="43" y="1445"/>
                  <a:pt x="29" y="1579"/>
                  <a:pt x="0" y="1712"/>
                </a:cubicBezTo>
                <a:cubicBezTo>
                  <a:pt x="235" y="1904"/>
                  <a:pt x="810" y="2348"/>
                  <a:pt x="1062" y="2348"/>
                </a:cubicBezTo>
                <a:cubicBezTo>
                  <a:pt x="1387" y="2348"/>
                  <a:pt x="1698" y="2716"/>
                  <a:pt x="1889" y="2641"/>
                </a:cubicBezTo>
                <a:cubicBezTo>
                  <a:pt x="2095" y="2568"/>
                  <a:pt x="2139" y="2348"/>
                  <a:pt x="2374" y="2348"/>
                </a:cubicBezTo>
                <a:cubicBezTo>
                  <a:pt x="2612" y="2348"/>
                  <a:pt x="2627" y="2287"/>
                  <a:pt x="2804" y="2110"/>
                </a:cubicBezTo>
                <a:cubicBezTo>
                  <a:pt x="2966" y="1947"/>
                  <a:pt x="2847" y="1593"/>
                  <a:pt x="3053" y="1445"/>
                </a:cubicBezTo>
                <a:cubicBezTo>
                  <a:pt x="3039" y="1402"/>
                  <a:pt x="3039" y="1344"/>
                  <a:pt x="3039" y="1268"/>
                </a:cubicBezTo>
                <a:cubicBezTo>
                  <a:pt x="3039" y="752"/>
                  <a:pt x="3808" y="635"/>
                  <a:pt x="3999" y="560"/>
                </a:cubicBezTo>
                <a:cubicBezTo>
                  <a:pt x="4206" y="487"/>
                  <a:pt x="4264" y="267"/>
                  <a:pt x="4353" y="177"/>
                </a:cubicBezTo>
                <a:cubicBezTo>
                  <a:pt x="4397" y="133"/>
                  <a:pt x="4501" y="104"/>
                  <a:pt x="4589" y="90"/>
                </a:cubicBezTo>
                <a:cubicBezTo>
                  <a:pt x="4560" y="58"/>
                  <a:pt x="4560" y="29"/>
                  <a:pt x="4574"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4" name="Freeform 84"/>
          <p:cNvSpPr>
            <a:spLocks noChangeArrowheads="1"/>
          </p:cNvSpPr>
          <p:nvPr/>
        </p:nvSpPr>
        <p:spPr bwMode="auto">
          <a:xfrm>
            <a:off x="14919148" y="7669024"/>
            <a:ext cx="1709626" cy="1028700"/>
          </a:xfrm>
          <a:custGeom>
            <a:avLst/>
            <a:gdLst>
              <a:gd name="T0" fmla="*/ 4412 w 4753"/>
              <a:gd name="T1" fmla="*/ 1120 h 2863"/>
              <a:gd name="T2" fmla="*/ 4412 w 4753"/>
              <a:gd name="T3" fmla="*/ 1120 h 2863"/>
              <a:gd name="T4" fmla="*/ 4752 w 4753"/>
              <a:gd name="T5" fmla="*/ 206 h 2863"/>
              <a:gd name="T6" fmla="*/ 4354 w 4753"/>
              <a:gd name="T7" fmla="*/ 206 h 2863"/>
              <a:gd name="T8" fmla="*/ 3924 w 4753"/>
              <a:gd name="T9" fmla="*/ 249 h 2863"/>
              <a:gd name="T10" fmla="*/ 3675 w 4753"/>
              <a:gd name="T11" fmla="*/ 914 h 2863"/>
              <a:gd name="T12" fmla="*/ 3245 w 4753"/>
              <a:gd name="T13" fmla="*/ 1152 h 2863"/>
              <a:gd name="T14" fmla="*/ 2760 w 4753"/>
              <a:gd name="T15" fmla="*/ 1445 h 2863"/>
              <a:gd name="T16" fmla="*/ 1933 w 4753"/>
              <a:gd name="T17" fmla="*/ 1152 h 2863"/>
              <a:gd name="T18" fmla="*/ 871 w 4753"/>
              <a:gd name="T19" fmla="*/ 516 h 2863"/>
              <a:gd name="T20" fmla="*/ 796 w 4753"/>
              <a:gd name="T21" fmla="*/ 856 h 2863"/>
              <a:gd name="T22" fmla="*/ 781 w 4753"/>
              <a:gd name="T23" fmla="*/ 1343 h 2863"/>
              <a:gd name="T24" fmla="*/ 0 w 4753"/>
              <a:gd name="T25" fmla="*/ 2005 h 2863"/>
              <a:gd name="T26" fmla="*/ 796 w 4753"/>
              <a:gd name="T27" fmla="*/ 2420 h 2863"/>
              <a:gd name="T28" fmla="*/ 1387 w 4753"/>
              <a:gd name="T29" fmla="*/ 2774 h 2863"/>
              <a:gd name="T30" fmla="*/ 1977 w 4753"/>
              <a:gd name="T31" fmla="*/ 2832 h 2863"/>
              <a:gd name="T32" fmla="*/ 2952 w 4753"/>
              <a:gd name="T33" fmla="*/ 2832 h 2863"/>
              <a:gd name="T34" fmla="*/ 3129 w 4753"/>
              <a:gd name="T35" fmla="*/ 2553 h 2863"/>
              <a:gd name="T36" fmla="*/ 3599 w 4753"/>
              <a:gd name="T37" fmla="*/ 2376 h 2863"/>
              <a:gd name="T38" fmla="*/ 4502 w 4753"/>
              <a:gd name="T39" fmla="*/ 2139 h 2863"/>
              <a:gd name="T40" fmla="*/ 4473 w 4753"/>
              <a:gd name="T41" fmla="*/ 1564 h 2863"/>
              <a:gd name="T42" fmla="*/ 4412 w 4753"/>
              <a:gd name="T43" fmla="*/ 1120 h 2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53" h="2863">
                <a:moveTo>
                  <a:pt x="4412" y="1120"/>
                </a:moveTo>
                <a:lnTo>
                  <a:pt x="4412" y="1120"/>
                </a:lnTo>
                <a:cubicBezTo>
                  <a:pt x="4279" y="1004"/>
                  <a:pt x="4752" y="310"/>
                  <a:pt x="4752" y="206"/>
                </a:cubicBezTo>
                <a:cubicBezTo>
                  <a:pt x="4752" y="101"/>
                  <a:pt x="4560" y="0"/>
                  <a:pt x="4354" y="206"/>
                </a:cubicBezTo>
                <a:cubicBezTo>
                  <a:pt x="4191" y="383"/>
                  <a:pt x="3985" y="531"/>
                  <a:pt x="3924" y="249"/>
                </a:cubicBezTo>
                <a:cubicBezTo>
                  <a:pt x="3718" y="397"/>
                  <a:pt x="3837" y="751"/>
                  <a:pt x="3675" y="914"/>
                </a:cubicBezTo>
                <a:cubicBezTo>
                  <a:pt x="3498" y="1091"/>
                  <a:pt x="3483" y="1152"/>
                  <a:pt x="3245" y="1152"/>
                </a:cubicBezTo>
                <a:cubicBezTo>
                  <a:pt x="3010" y="1152"/>
                  <a:pt x="2966" y="1372"/>
                  <a:pt x="2760" y="1445"/>
                </a:cubicBezTo>
                <a:cubicBezTo>
                  <a:pt x="2569" y="1520"/>
                  <a:pt x="2258" y="1152"/>
                  <a:pt x="1933" y="1152"/>
                </a:cubicBezTo>
                <a:cubicBezTo>
                  <a:pt x="1681" y="1152"/>
                  <a:pt x="1106" y="708"/>
                  <a:pt x="871" y="516"/>
                </a:cubicBezTo>
                <a:cubicBezTo>
                  <a:pt x="856" y="650"/>
                  <a:pt x="825" y="781"/>
                  <a:pt x="796" y="856"/>
                </a:cubicBezTo>
                <a:cubicBezTo>
                  <a:pt x="900" y="1004"/>
                  <a:pt x="1077" y="1283"/>
                  <a:pt x="781" y="1343"/>
                </a:cubicBezTo>
                <a:cubicBezTo>
                  <a:pt x="398" y="1431"/>
                  <a:pt x="0" y="1637"/>
                  <a:pt x="0" y="2005"/>
                </a:cubicBezTo>
                <a:cubicBezTo>
                  <a:pt x="0" y="2376"/>
                  <a:pt x="531" y="2359"/>
                  <a:pt x="796" y="2420"/>
                </a:cubicBezTo>
                <a:cubicBezTo>
                  <a:pt x="1077" y="2478"/>
                  <a:pt x="1269" y="2655"/>
                  <a:pt x="1387" y="2774"/>
                </a:cubicBezTo>
                <a:cubicBezTo>
                  <a:pt x="1475" y="2862"/>
                  <a:pt x="1785" y="2745"/>
                  <a:pt x="1977" y="2832"/>
                </a:cubicBezTo>
                <a:cubicBezTo>
                  <a:pt x="2081" y="2731"/>
                  <a:pt x="2641" y="2832"/>
                  <a:pt x="2952" y="2832"/>
                </a:cubicBezTo>
                <a:cubicBezTo>
                  <a:pt x="3277" y="2832"/>
                  <a:pt x="3129" y="2670"/>
                  <a:pt x="3129" y="2553"/>
                </a:cubicBezTo>
                <a:cubicBezTo>
                  <a:pt x="3129" y="2449"/>
                  <a:pt x="3306" y="2376"/>
                  <a:pt x="3599" y="2376"/>
                </a:cubicBezTo>
                <a:cubicBezTo>
                  <a:pt x="3866" y="2376"/>
                  <a:pt x="4177" y="2199"/>
                  <a:pt x="4502" y="2139"/>
                </a:cubicBezTo>
                <a:cubicBezTo>
                  <a:pt x="4531" y="1933"/>
                  <a:pt x="4426" y="1697"/>
                  <a:pt x="4473" y="1564"/>
                </a:cubicBezTo>
                <a:cubicBezTo>
                  <a:pt x="4545" y="1416"/>
                  <a:pt x="4545" y="1253"/>
                  <a:pt x="4412" y="112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5" name="Freeform 85"/>
          <p:cNvSpPr>
            <a:spLocks noChangeArrowheads="1"/>
          </p:cNvSpPr>
          <p:nvPr/>
        </p:nvSpPr>
        <p:spPr bwMode="auto">
          <a:xfrm>
            <a:off x="13898452" y="7669024"/>
            <a:ext cx="1730262" cy="1512887"/>
          </a:xfrm>
          <a:custGeom>
            <a:avLst/>
            <a:gdLst>
              <a:gd name="T0" fmla="*/ 4222 w 4813"/>
              <a:gd name="T1" fmla="*/ 2774 h 4206"/>
              <a:gd name="T2" fmla="*/ 4222 w 4813"/>
              <a:gd name="T3" fmla="*/ 2774 h 4206"/>
              <a:gd name="T4" fmla="*/ 3631 w 4813"/>
              <a:gd name="T5" fmla="*/ 2420 h 4206"/>
              <a:gd name="T6" fmla="*/ 2835 w 4813"/>
              <a:gd name="T7" fmla="*/ 2005 h 4206"/>
              <a:gd name="T8" fmla="*/ 3616 w 4813"/>
              <a:gd name="T9" fmla="*/ 1343 h 4206"/>
              <a:gd name="T10" fmla="*/ 3631 w 4813"/>
              <a:gd name="T11" fmla="*/ 856 h 4206"/>
              <a:gd name="T12" fmla="*/ 3497 w 4813"/>
              <a:gd name="T13" fmla="*/ 856 h 4206"/>
              <a:gd name="T14" fmla="*/ 3012 w 4813"/>
              <a:gd name="T15" fmla="*/ 220 h 4206"/>
              <a:gd name="T16" fmla="*/ 2641 w 4813"/>
              <a:gd name="T17" fmla="*/ 0 h 4206"/>
              <a:gd name="T18" fmla="*/ 2539 w 4813"/>
              <a:gd name="T19" fmla="*/ 177 h 4206"/>
              <a:gd name="T20" fmla="*/ 783 w 4813"/>
              <a:gd name="T21" fmla="*/ 975 h 4206"/>
              <a:gd name="T22" fmla="*/ 606 w 4813"/>
              <a:gd name="T23" fmla="*/ 1401 h 4206"/>
              <a:gd name="T24" fmla="*/ 220 w 4813"/>
              <a:gd name="T25" fmla="*/ 1962 h 4206"/>
              <a:gd name="T26" fmla="*/ 148 w 4813"/>
              <a:gd name="T27" fmla="*/ 1991 h 4206"/>
              <a:gd name="T28" fmla="*/ 133 w 4813"/>
              <a:gd name="T29" fmla="*/ 2258 h 4206"/>
              <a:gd name="T30" fmla="*/ 296 w 4813"/>
              <a:gd name="T31" fmla="*/ 2359 h 4206"/>
              <a:gd name="T32" fmla="*/ 737 w 4813"/>
              <a:gd name="T33" fmla="*/ 2803 h 4206"/>
              <a:gd name="T34" fmla="*/ 1152 w 4813"/>
              <a:gd name="T35" fmla="*/ 3039 h 4206"/>
              <a:gd name="T36" fmla="*/ 899 w 4813"/>
              <a:gd name="T37" fmla="*/ 4072 h 4206"/>
              <a:gd name="T38" fmla="*/ 1639 w 4813"/>
              <a:gd name="T39" fmla="*/ 4147 h 4206"/>
              <a:gd name="T40" fmla="*/ 2022 w 4813"/>
              <a:gd name="T41" fmla="*/ 3895 h 4206"/>
              <a:gd name="T42" fmla="*/ 2449 w 4813"/>
              <a:gd name="T43" fmla="*/ 3541 h 4206"/>
              <a:gd name="T44" fmla="*/ 3218 w 4813"/>
              <a:gd name="T45" fmla="*/ 3305 h 4206"/>
              <a:gd name="T46" fmla="*/ 3306 w 4813"/>
              <a:gd name="T47" fmla="*/ 3070 h 4206"/>
              <a:gd name="T48" fmla="*/ 3616 w 4813"/>
              <a:gd name="T49" fmla="*/ 3895 h 4206"/>
              <a:gd name="T50" fmla="*/ 4251 w 4813"/>
              <a:gd name="T51" fmla="*/ 3541 h 4206"/>
              <a:gd name="T52" fmla="*/ 4620 w 4813"/>
              <a:gd name="T53" fmla="*/ 3230 h 4206"/>
              <a:gd name="T54" fmla="*/ 4797 w 4813"/>
              <a:gd name="T55" fmla="*/ 2832 h 4206"/>
              <a:gd name="T56" fmla="*/ 4812 w 4813"/>
              <a:gd name="T57" fmla="*/ 2832 h 4206"/>
              <a:gd name="T58" fmla="*/ 4222 w 4813"/>
              <a:gd name="T59" fmla="*/ 277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3" h="4206">
                <a:moveTo>
                  <a:pt x="4222" y="2774"/>
                </a:moveTo>
                <a:lnTo>
                  <a:pt x="4222" y="2774"/>
                </a:lnTo>
                <a:cubicBezTo>
                  <a:pt x="4104" y="2655"/>
                  <a:pt x="3912" y="2478"/>
                  <a:pt x="3631" y="2420"/>
                </a:cubicBezTo>
                <a:cubicBezTo>
                  <a:pt x="3366" y="2359"/>
                  <a:pt x="2835" y="2376"/>
                  <a:pt x="2835" y="2005"/>
                </a:cubicBezTo>
                <a:cubicBezTo>
                  <a:pt x="2835" y="1637"/>
                  <a:pt x="3233" y="1431"/>
                  <a:pt x="3616" y="1343"/>
                </a:cubicBezTo>
                <a:cubicBezTo>
                  <a:pt x="3912" y="1283"/>
                  <a:pt x="3735" y="1004"/>
                  <a:pt x="3631" y="856"/>
                </a:cubicBezTo>
                <a:cubicBezTo>
                  <a:pt x="3587" y="928"/>
                  <a:pt x="3543" y="958"/>
                  <a:pt x="3497" y="856"/>
                </a:cubicBezTo>
                <a:cubicBezTo>
                  <a:pt x="3381" y="574"/>
                  <a:pt x="3175" y="220"/>
                  <a:pt x="3012" y="220"/>
                </a:cubicBezTo>
                <a:cubicBezTo>
                  <a:pt x="2922" y="220"/>
                  <a:pt x="2760" y="101"/>
                  <a:pt x="2641" y="0"/>
                </a:cubicBezTo>
                <a:cubicBezTo>
                  <a:pt x="2597" y="87"/>
                  <a:pt x="2554" y="148"/>
                  <a:pt x="2539" y="177"/>
                </a:cubicBezTo>
                <a:cubicBezTo>
                  <a:pt x="2435" y="264"/>
                  <a:pt x="693" y="679"/>
                  <a:pt x="783" y="975"/>
                </a:cubicBezTo>
                <a:cubicBezTo>
                  <a:pt x="870" y="1268"/>
                  <a:pt x="693" y="1329"/>
                  <a:pt x="606" y="1401"/>
                </a:cubicBezTo>
                <a:cubicBezTo>
                  <a:pt x="516" y="1491"/>
                  <a:pt x="220" y="1962"/>
                  <a:pt x="220" y="1962"/>
                </a:cubicBezTo>
                <a:cubicBezTo>
                  <a:pt x="191" y="1976"/>
                  <a:pt x="177" y="1991"/>
                  <a:pt x="148" y="1991"/>
                </a:cubicBezTo>
                <a:cubicBezTo>
                  <a:pt x="191" y="2081"/>
                  <a:pt x="206" y="2182"/>
                  <a:pt x="133" y="2258"/>
                </a:cubicBezTo>
                <a:cubicBezTo>
                  <a:pt x="0" y="2391"/>
                  <a:pt x="14" y="2537"/>
                  <a:pt x="296" y="2359"/>
                </a:cubicBezTo>
                <a:cubicBezTo>
                  <a:pt x="296" y="2359"/>
                  <a:pt x="591" y="2655"/>
                  <a:pt x="737" y="2803"/>
                </a:cubicBezTo>
                <a:cubicBezTo>
                  <a:pt x="899" y="2951"/>
                  <a:pt x="1152" y="2937"/>
                  <a:pt x="1152" y="3039"/>
                </a:cubicBezTo>
                <a:cubicBezTo>
                  <a:pt x="1152" y="3143"/>
                  <a:pt x="1093" y="3703"/>
                  <a:pt x="899" y="4072"/>
                </a:cubicBezTo>
                <a:cubicBezTo>
                  <a:pt x="1033" y="4205"/>
                  <a:pt x="1300" y="4205"/>
                  <a:pt x="1639" y="4147"/>
                </a:cubicBezTo>
                <a:cubicBezTo>
                  <a:pt x="1993" y="4089"/>
                  <a:pt x="1741" y="3895"/>
                  <a:pt x="2022" y="3895"/>
                </a:cubicBezTo>
                <a:cubicBezTo>
                  <a:pt x="2301" y="3895"/>
                  <a:pt x="2272" y="3718"/>
                  <a:pt x="2449" y="3541"/>
                </a:cubicBezTo>
                <a:cubicBezTo>
                  <a:pt x="2626" y="3349"/>
                  <a:pt x="3143" y="3378"/>
                  <a:pt x="3218" y="3305"/>
                </a:cubicBezTo>
                <a:cubicBezTo>
                  <a:pt x="3291" y="3230"/>
                  <a:pt x="3306" y="3070"/>
                  <a:pt x="3306" y="3070"/>
                </a:cubicBezTo>
                <a:cubicBezTo>
                  <a:pt x="3970" y="3070"/>
                  <a:pt x="3128" y="3895"/>
                  <a:pt x="3616" y="3895"/>
                </a:cubicBezTo>
                <a:cubicBezTo>
                  <a:pt x="4104" y="3895"/>
                  <a:pt x="4089" y="3718"/>
                  <a:pt x="4251" y="3541"/>
                </a:cubicBezTo>
                <a:cubicBezTo>
                  <a:pt x="4368" y="3439"/>
                  <a:pt x="4530" y="3305"/>
                  <a:pt x="4620" y="3230"/>
                </a:cubicBezTo>
                <a:cubicBezTo>
                  <a:pt x="4620" y="3114"/>
                  <a:pt x="4724" y="2908"/>
                  <a:pt x="4797" y="2832"/>
                </a:cubicBezTo>
                <a:lnTo>
                  <a:pt x="4812" y="2832"/>
                </a:lnTo>
                <a:cubicBezTo>
                  <a:pt x="4620" y="2745"/>
                  <a:pt x="4310" y="2862"/>
                  <a:pt x="4222" y="277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4" name="TextBox 93"/>
          <p:cNvSpPr txBox="1"/>
          <p:nvPr/>
        </p:nvSpPr>
        <p:spPr>
          <a:xfrm>
            <a:off x="9001231" y="483017"/>
            <a:ext cx="6375299"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Turkey Map</a:t>
            </a:r>
            <a:endParaRPr lang="id-ID" sz="8800" b="1" dirty="0" smtClean="0">
              <a:solidFill>
                <a:schemeClr val="tx2"/>
              </a:solidFill>
              <a:latin typeface="Arial Bold" charset="0"/>
              <a:ea typeface="Arial Bold" charset="0"/>
              <a:cs typeface="Arial Bold" charset="0"/>
            </a:endParaRPr>
          </a:p>
        </p:txBody>
      </p:sp>
      <p:sp>
        <p:nvSpPr>
          <p:cNvPr id="95" name="Rectangle 94"/>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96"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2400012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 name="Group 98"/>
          <p:cNvGrpSpPr/>
          <p:nvPr/>
        </p:nvGrpSpPr>
        <p:grpSpPr>
          <a:xfrm>
            <a:off x="11745556" y="2929107"/>
            <a:ext cx="12638785" cy="9243982"/>
            <a:chOff x="2979926" y="-33603"/>
            <a:chExt cx="6221676" cy="4549336"/>
          </a:xfrm>
          <a:solidFill>
            <a:schemeClr val="bg1">
              <a:lumMod val="75000"/>
            </a:schemeClr>
          </a:solidFill>
        </p:grpSpPr>
        <p:sp>
          <p:nvSpPr>
            <p:cNvPr id="100"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01"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02"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03"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04"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05"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06"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07"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08"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09"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10"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11"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12"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13"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14"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15"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16"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17"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18"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19"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20"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21"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22"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23"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24"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25"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26"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27"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28"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29"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30"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accent5"/>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31"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32"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33"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34"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35"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36"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accent1"/>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37"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accent3"/>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38"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solidFill>
              <a:schemeClr val="bg1">
                <a:lumMod val="75000"/>
              </a:schemeClr>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39"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solidFill>
              <a:schemeClr val="accent4"/>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40"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41"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42"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43"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44"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45"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sp>
        <p:nvSpPr>
          <p:cNvPr id="146" name="Round Same Side Corner Rectangle 145"/>
          <p:cNvSpPr/>
          <p:nvPr/>
        </p:nvSpPr>
        <p:spPr>
          <a:xfrm rot="5400000">
            <a:off x="3628786" y="7356087"/>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grpSp>
        <p:nvGrpSpPr>
          <p:cNvPr id="147" name="Group 18"/>
          <p:cNvGrpSpPr>
            <a:grpSpLocks noChangeAspect="1"/>
          </p:cNvGrpSpPr>
          <p:nvPr/>
        </p:nvGrpSpPr>
        <p:grpSpPr bwMode="auto">
          <a:xfrm flipH="1">
            <a:off x="7021521" y="9625770"/>
            <a:ext cx="446836" cy="839760"/>
            <a:chOff x="3241" y="1291"/>
            <a:chExt cx="421" cy="791"/>
          </a:xfrm>
          <a:solidFill>
            <a:schemeClr val="accent3"/>
          </a:solidFill>
        </p:grpSpPr>
        <p:sp>
          <p:nvSpPr>
            <p:cNvPr id="14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50" name="Rectangle 149"/>
          <p:cNvSpPr/>
          <p:nvPr/>
        </p:nvSpPr>
        <p:spPr>
          <a:xfrm>
            <a:off x="3463560" y="8136448"/>
            <a:ext cx="1146842" cy="590895"/>
          </a:xfrm>
          <a:prstGeom prst="rect">
            <a:avLst/>
          </a:prstGeom>
        </p:spPr>
        <p:txBody>
          <a:bodyPr wrap="none" lIns="219419" tIns="109710" rIns="219419" bIns="109710">
            <a:spAutoFit/>
          </a:bodyPr>
          <a:lstStyle/>
          <a:p>
            <a:r>
              <a:rPr lang="en-US" sz="2400" b="1" dirty="0" smtClean="0">
                <a:solidFill>
                  <a:schemeClr val="bg1"/>
                </a:solidFill>
                <a:latin typeface="Arial Bold" charset="0"/>
                <a:ea typeface="Arial Bold" charset="0"/>
                <a:cs typeface="Arial Bold" charset="0"/>
              </a:rPr>
              <a:t>Male</a:t>
            </a:r>
            <a:endParaRPr lang="bg-BG" sz="2400" b="1" dirty="0">
              <a:solidFill>
                <a:schemeClr val="bg1"/>
              </a:solidFill>
              <a:latin typeface="Arial Bold" charset="0"/>
              <a:cs typeface="Arial Bold" charset="0"/>
            </a:endParaRPr>
          </a:p>
        </p:txBody>
      </p:sp>
      <p:sp>
        <p:nvSpPr>
          <p:cNvPr id="151" name="Round Same Side Corner Rectangle 150"/>
          <p:cNvSpPr/>
          <p:nvPr/>
        </p:nvSpPr>
        <p:spPr>
          <a:xfrm rot="5400000">
            <a:off x="9190039" y="7375495"/>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153" name="Rectangle 152"/>
          <p:cNvSpPr/>
          <p:nvPr/>
        </p:nvSpPr>
        <p:spPr>
          <a:xfrm>
            <a:off x="8812760" y="8108381"/>
            <a:ext cx="1504311" cy="590895"/>
          </a:xfrm>
          <a:prstGeom prst="rect">
            <a:avLst/>
          </a:prstGeom>
        </p:spPr>
        <p:txBody>
          <a:bodyPr wrap="none" lIns="219419" tIns="109710" rIns="219419" bIns="109710">
            <a:spAutoFit/>
          </a:bodyPr>
          <a:lstStyle/>
          <a:p>
            <a:r>
              <a:rPr lang="en-US" sz="2400" b="1" dirty="0" smtClean="0">
                <a:solidFill>
                  <a:schemeClr val="bg1"/>
                </a:solidFill>
                <a:latin typeface="Arial Bold" charset="0"/>
                <a:ea typeface="Arial Bold" charset="0"/>
                <a:cs typeface="Arial Bold" charset="0"/>
              </a:rPr>
              <a:t>Female</a:t>
            </a:r>
            <a:endParaRPr lang="bg-BG" sz="2400" b="1" dirty="0">
              <a:solidFill>
                <a:schemeClr val="bg1"/>
              </a:solidFill>
              <a:latin typeface="Arial Bold" charset="0"/>
              <a:cs typeface="Arial Bold" charset="0"/>
            </a:endParaRPr>
          </a:p>
        </p:txBody>
      </p:sp>
      <p:grpSp>
        <p:nvGrpSpPr>
          <p:cNvPr id="174" name="Group 18"/>
          <p:cNvGrpSpPr>
            <a:grpSpLocks noChangeAspect="1"/>
          </p:cNvGrpSpPr>
          <p:nvPr/>
        </p:nvGrpSpPr>
        <p:grpSpPr bwMode="auto">
          <a:xfrm flipH="1">
            <a:off x="7516673" y="9625770"/>
            <a:ext cx="446836" cy="839760"/>
            <a:chOff x="3241" y="1291"/>
            <a:chExt cx="421" cy="791"/>
          </a:xfrm>
          <a:solidFill>
            <a:schemeClr val="accent3"/>
          </a:solidFill>
        </p:grpSpPr>
        <p:sp>
          <p:nvSpPr>
            <p:cNvPr id="17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7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77" name="Group 18"/>
          <p:cNvGrpSpPr>
            <a:grpSpLocks noChangeAspect="1"/>
          </p:cNvGrpSpPr>
          <p:nvPr/>
        </p:nvGrpSpPr>
        <p:grpSpPr bwMode="auto">
          <a:xfrm flipH="1">
            <a:off x="8011824" y="9625770"/>
            <a:ext cx="446836" cy="839760"/>
            <a:chOff x="3241" y="1291"/>
            <a:chExt cx="421" cy="791"/>
          </a:xfrm>
          <a:solidFill>
            <a:schemeClr val="accent3"/>
          </a:solidFill>
        </p:grpSpPr>
        <p:sp>
          <p:nvSpPr>
            <p:cNvPr id="17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8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86" name="Group 18"/>
          <p:cNvGrpSpPr>
            <a:grpSpLocks noChangeAspect="1"/>
          </p:cNvGrpSpPr>
          <p:nvPr/>
        </p:nvGrpSpPr>
        <p:grpSpPr bwMode="auto">
          <a:xfrm flipH="1">
            <a:off x="8506976" y="9625770"/>
            <a:ext cx="446836" cy="839760"/>
            <a:chOff x="3241" y="1291"/>
            <a:chExt cx="421" cy="791"/>
          </a:xfrm>
          <a:solidFill>
            <a:schemeClr val="accent3"/>
          </a:solidFill>
        </p:grpSpPr>
        <p:sp>
          <p:nvSpPr>
            <p:cNvPr id="18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8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20" name="Group 18"/>
          <p:cNvGrpSpPr>
            <a:grpSpLocks noChangeAspect="1"/>
          </p:cNvGrpSpPr>
          <p:nvPr/>
        </p:nvGrpSpPr>
        <p:grpSpPr bwMode="auto">
          <a:xfrm flipH="1">
            <a:off x="9002128" y="9625770"/>
            <a:ext cx="446836" cy="839760"/>
            <a:chOff x="3241" y="1291"/>
            <a:chExt cx="421" cy="791"/>
          </a:xfrm>
          <a:solidFill>
            <a:schemeClr val="accent3"/>
          </a:solidFill>
        </p:grpSpPr>
        <p:sp>
          <p:nvSpPr>
            <p:cNvPr id="22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2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23" name="Group 18"/>
          <p:cNvGrpSpPr>
            <a:grpSpLocks noChangeAspect="1"/>
          </p:cNvGrpSpPr>
          <p:nvPr/>
        </p:nvGrpSpPr>
        <p:grpSpPr bwMode="auto">
          <a:xfrm flipH="1">
            <a:off x="9497280" y="9648050"/>
            <a:ext cx="446836" cy="839760"/>
            <a:chOff x="3241" y="1291"/>
            <a:chExt cx="421" cy="791"/>
          </a:xfrm>
          <a:solidFill>
            <a:schemeClr val="bg1">
              <a:lumMod val="85000"/>
            </a:schemeClr>
          </a:solidFill>
        </p:grpSpPr>
        <p:sp>
          <p:nvSpPr>
            <p:cNvPr id="22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2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26" name="Group 13"/>
          <p:cNvGrpSpPr>
            <a:grpSpLocks noChangeAspect="1"/>
          </p:cNvGrpSpPr>
          <p:nvPr/>
        </p:nvGrpSpPr>
        <p:grpSpPr bwMode="auto">
          <a:xfrm flipH="1">
            <a:off x="1511627" y="9610519"/>
            <a:ext cx="358743" cy="829145"/>
            <a:chOff x="3696" y="1271"/>
            <a:chExt cx="338" cy="781"/>
          </a:xfrm>
          <a:solidFill>
            <a:schemeClr val="accent2"/>
          </a:solidFill>
        </p:grpSpPr>
        <p:sp>
          <p:nvSpPr>
            <p:cNvPr id="22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2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65" name="Group 13"/>
          <p:cNvGrpSpPr>
            <a:grpSpLocks noChangeAspect="1"/>
          </p:cNvGrpSpPr>
          <p:nvPr/>
        </p:nvGrpSpPr>
        <p:grpSpPr bwMode="auto">
          <a:xfrm flipH="1">
            <a:off x="2009082" y="9610519"/>
            <a:ext cx="358743" cy="829145"/>
            <a:chOff x="3696" y="1271"/>
            <a:chExt cx="338" cy="781"/>
          </a:xfrm>
          <a:solidFill>
            <a:schemeClr val="accent2"/>
          </a:solidFill>
        </p:grpSpPr>
        <p:sp>
          <p:nvSpPr>
            <p:cNvPr id="26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6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68" name="Group 13"/>
          <p:cNvGrpSpPr>
            <a:grpSpLocks noChangeAspect="1"/>
          </p:cNvGrpSpPr>
          <p:nvPr/>
        </p:nvGrpSpPr>
        <p:grpSpPr bwMode="auto">
          <a:xfrm flipH="1">
            <a:off x="2506537" y="9610519"/>
            <a:ext cx="358743" cy="829145"/>
            <a:chOff x="3696" y="1271"/>
            <a:chExt cx="338" cy="781"/>
          </a:xfrm>
          <a:solidFill>
            <a:schemeClr val="accent2"/>
          </a:solidFill>
        </p:grpSpPr>
        <p:sp>
          <p:nvSpPr>
            <p:cNvPr id="26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7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71" name="Group 13"/>
          <p:cNvGrpSpPr>
            <a:grpSpLocks noChangeAspect="1"/>
          </p:cNvGrpSpPr>
          <p:nvPr/>
        </p:nvGrpSpPr>
        <p:grpSpPr bwMode="auto">
          <a:xfrm flipH="1">
            <a:off x="3003992" y="9610519"/>
            <a:ext cx="358743" cy="829145"/>
            <a:chOff x="3696" y="1271"/>
            <a:chExt cx="338" cy="781"/>
          </a:xfrm>
          <a:solidFill>
            <a:schemeClr val="accent2"/>
          </a:solidFill>
        </p:grpSpPr>
        <p:sp>
          <p:nvSpPr>
            <p:cNvPr id="27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7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74" name="Group 13"/>
          <p:cNvGrpSpPr>
            <a:grpSpLocks noChangeAspect="1"/>
          </p:cNvGrpSpPr>
          <p:nvPr/>
        </p:nvGrpSpPr>
        <p:grpSpPr bwMode="auto">
          <a:xfrm flipH="1">
            <a:off x="3501448" y="9610519"/>
            <a:ext cx="358743" cy="829145"/>
            <a:chOff x="3696" y="1271"/>
            <a:chExt cx="338" cy="781"/>
          </a:xfrm>
          <a:solidFill>
            <a:schemeClr val="accent2"/>
          </a:solidFill>
        </p:grpSpPr>
        <p:sp>
          <p:nvSpPr>
            <p:cNvPr id="27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7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77" name="Group 13"/>
          <p:cNvGrpSpPr>
            <a:grpSpLocks noChangeAspect="1"/>
          </p:cNvGrpSpPr>
          <p:nvPr/>
        </p:nvGrpSpPr>
        <p:grpSpPr bwMode="auto">
          <a:xfrm flipH="1">
            <a:off x="3996374" y="9597072"/>
            <a:ext cx="358743" cy="829145"/>
            <a:chOff x="3696" y="1271"/>
            <a:chExt cx="338" cy="781"/>
          </a:xfrm>
          <a:solidFill>
            <a:schemeClr val="bg1">
              <a:lumMod val="85000"/>
            </a:schemeClr>
          </a:solidFill>
        </p:grpSpPr>
        <p:sp>
          <p:nvSpPr>
            <p:cNvPr id="27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7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80" name="Group 13"/>
          <p:cNvGrpSpPr>
            <a:grpSpLocks noChangeAspect="1"/>
          </p:cNvGrpSpPr>
          <p:nvPr/>
        </p:nvGrpSpPr>
        <p:grpSpPr bwMode="auto">
          <a:xfrm flipH="1">
            <a:off x="4496715" y="9597072"/>
            <a:ext cx="358743" cy="829145"/>
            <a:chOff x="3696" y="1271"/>
            <a:chExt cx="338" cy="781"/>
          </a:xfrm>
          <a:solidFill>
            <a:schemeClr val="bg1">
              <a:lumMod val="85000"/>
            </a:schemeClr>
          </a:solidFill>
        </p:grpSpPr>
        <p:sp>
          <p:nvSpPr>
            <p:cNvPr id="28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8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83" name="Group 13"/>
          <p:cNvGrpSpPr>
            <a:grpSpLocks noChangeAspect="1"/>
          </p:cNvGrpSpPr>
          <p:nvPr/>
        </p:nvGrpSpPr>
        <p:grpSpPr bwMode="auto">
          <a:xfrm flipH="1">
            <a:off x="4997057" y="9597072"/>
            <a:ext cx="358743" cy="829145"/>
            <a:chOff x="3696" y="1271"/>
            <a:chExt cx="338" cy="781"/>
          </a:xfrm>
          <a:solidFill>
            <a:schemeClr val="bg1">
              <a:lumMod val="85000"/>
            </a:schemeClr>
          </a:solidFill>
        </p:grpSpPr>
        <p:sp>
          <p:nvSpPr>
            <p:cNvPr id="28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8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86" name="Group 13"/>
          <p:cNvGrpSpPr>
            <a:grpSpLocks noChangeAspect="1"/>
          </p:cNvGrpSpPr>
          <p:nvPr/>
        </p:nvGrpSpPr>
        <p:grpSpPr bwMode="auto">
          <a:xfrm flipH="1">
            <a:off x="5497401" y="9597072"/>
            <a:ext cx="358743" cy="829145"/>
            <a:chOff x="3696" y="1271"/>
            <a:chExt cx="338" cy="781"/>
          </a:xfrm>
          <a:solidFill>
            <a:schemeClr val="bg1">
              <a:lumMod val="85000"/>
            </a:schemeClr>
          </a:solidFill>
        </p:grpSpPr>
        <p:sp>
          <p:nvSpPr>
            <p:cNvPr id="28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8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89" name="Group 13"/>
          <p:cNvGrpSpPr>
            <a:grpSpLocks noChangeAspect="1"/>
          </p:cNvGrpSpPr>
          <p:nvPr/>
        </p:nvGrpSpPr>
        <p:grpSpPr bwMode="auto">
          <a:xfrm flipH="1">
            <a:off x="6010802" y="9597072"/>
            <a:ext cx="358743" cy="829145"/>
            <a:chOff x="3696" y="1271"/>
            <a:chExt cx="338" cy="781"/>
          </a:xfrm>
          <a:solidFill>
            <a:schemeClr val="bg1">
              <a:lumMod val="85000"/>
            </a:schemeClr>
          </a:solidFill>
        </p:grpSpPr>
        <p:sp>
          <p:nvSpPr>
            <p:cNvPr id="290"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9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92" name="Group 18"/>
          <p:cNvGrpSpPr>
            <a:grpSpLocks noChangeAspect="1"/>
          </p:cNvGrpSpPr>
          <p:nvPr/>
        </p:nvGrpSpPr>
        <p:grpSpPr bwMode="auto">
          <a:xfrm flipH="1">
            <a:off x="10021702" y="9618745"/>
            <a:ext cx="446836" cy="839760"/>
            <a:chOff x="3241" y="1291"/>
            <a:chExt cx="421" cy="791"/>
          </a:xfrm>
          <a:solidFill>
            <a:schemeClr val="bg1">
              <a:lumMod val="85000"/>
            </a:schemeClr>
          </a:solidFill>
        </p:grpSpPr>
        <p:sp>
          <p:nvSpPr>
            <p:cNvPr id="29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9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95" name="Group 18"/>
          <p:cNvGrpSpPr>
            <a:grpSpLocks noChangeAspect="1"/>
          </p:cNvGrpSpPr>
          <p:nvPr/>
        </p:nvGrpSpPr>
        <p:grpSpPr bwMode="auto">
          <a:xfrm flipH="1">
            <a:off x="10516854" y="9641025"/>
            <a:ext cx="446836" cy="839760"/>
            <a:chOff x="3241" y="1291"/>
            <a:chExt cx="421" cy="791"/>
          </a:xfrm>
          <a:solidFill>
            <a:schemeClr val="bg1">
              <a:lumMod val="85000"/>
            </a:schemeClr>
          </a:solidFill>
        </p:grpSpPr>
        <p:sp>
          <p:nvSpPr>
            <p:cNvPr id="29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9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98" name="Group 18"/>
          <p:cNvGrpSpPr>
            <a:grpSpLocks noChangeAspect="1"/>
          </p:cNvGrpSpPr>
          <p:nvPr/>
        </p:nvGrpSpPr>
        <p:grpSpPr bwMode="auto">
          <a:xfrm flipH="1">
            <a:off x="11012005" y="9641025"/>
            <a:ext cx="446836" cy="839760"/>
            <a:chOff x="3241" y="1291"/>
            <a:chExt cx="421" cy="791"/>
          </a:xfrm>
          <a:solidFill>
            <a:schemeClr val="bg1">
              <a:lumMod val="85000"/>
            </a:schemeClr>
          </a:solidFill>
        </p:grpSpPr>
        <p:sp>
          <p:nvSpPr>
            <p:cNvPr id="29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0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01" name="Group 18"/>
          <p:cNvGrpSpPr>
            <a:grpSpLocks noChangeAspect="1"/>
          </p:cNvGrpSpPr>
          <p:nvPr/>
        </p:nvGrpSpPr>
        <p:grpSpPr bwMode="auto">
          <a:xfrm flipH="1">
            <a:off x="11507157" y="9641025"/>
            <a:ext cx="446836" cy="839760"/>
            <a:chOff x="3241" y="1291"/>
            <a:chExt cx="421" cy="791"/>
          </a:xfrm>
          <a:solidFill>
            <a:schemeClr val="bg1">
              <a:lumMod val="85000"/>
            </a:schemeClr>
          </a:solidFill>
        </p:grpSpPr>
        <p:sp>
          <p:nvSpPr>
            <p:cNvPr id="302"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03"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04" name="Group 303"/>
          <p:cNvGrpSpPr/>
          <p:nvPr/>
        </p:nvGrpSpPr>
        <p:grpSpPr>
          <a:xfrm>
            <a:off x="1503677" y="3844360"/>
            <a:ext cx="12995458" cy="3905914"/>
            <a:chOff x="9320045" y="3668325"/>
            <a:chExt cx="12995458" cy="3905914"/>
          </a:xfrm>
        </p:grpSpPr>
        <p:sp>
          <p:nvSpPr>
            <p:cNvPr id="305" name="Subtitle 2"/>
            <p:cNvSpPr txBox="1">
              <a:spLocks/>
            </p:cNvSpPr>
            <p:nvPr/>
          </p:nvSpPr>
          <p:spPr>
            <a:xfrm>
              <a:off x="9333577" y="4362938"/>
              <a:ext cx="9851337" cy="3211301"/>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just">
                <a:lnSpc>
                  <a:spcPct val="130000"/>
                </a:lnSpc>
                <a:buNone/>
              </a:pPr>
              <a:r>
                <a:rPr lang="en-US" sz="2400" dirty="0" smtClean="0">
                  <a:latin typeface="Arial Regular" charset="0"/>
                  <a:cs typeface="Arial Bold" charset="0"/>
                </a:rPr>
                <a:t>Lorem </a:t>
              </a:r>
              <a:r>
                <a:rPr lang="en-US" sz="2400" dirty="0">
                  <a:latin typeface="Arial Regular" charset="0"/>
                  <a:cs typeface="Arial Bold" charset="0"/>
                </a:rPr>
                <a:t>ipsum dolor sit amet, consectetur adipiscing elit. In in tortor in urna pulvinar blandit. Aliquam dolor nulla, interdum non quam ac, ultricies porttitor tellus. Vivamus vitae vestibulum mauris. In ut congue arcu. In lectus nibh, ultricies a elit ac, laoreet dictum nulla. Proin sed nisi justo. Cras quis placerat ipsum. </a:t>
              </a:r>
            </a:p>
          </p:txBody>
        </p:sp>
        <p:sp>
          <p:nvSpPr>
            <p:cNvPr id="306" name="Subtitle 2"/>
            <p:cNvSpPr txBox="1">
              <a:spLocks/>
            </p:cNvSpPr>
            <p:nvPr/>
          </p:nvSpPr>
          <p:spPr>
            <a:xfrm>
              <a:off x="9320045" y="3668325"/>
              <a:ext cx="12995458" cy="1100299"/>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20000"/>
                </a:lnSpc>
                <a:buNone/>
              </a:pPr>
              <a:r>
                <a:rPr lang="en-US" sz="3700" b="1" dirty="0" smtClean="0">
                  <a:latin typeface="Arial Bold" charset="0"/>
                  <a:cs typeface="Arial Bold" charset="0"/>
                </a:rPr>
                <a:t>Population</a:t>
              </a:r>
              <a:endParaRPr lang="en-US" sz="2900" b="1" dirty="0">
                <a:latin typeface="Arial Bold" charset="0"/>
                <a:cs typeface="Arial Bold" charset="0"/>
              </a:endParaRPr>
            </a:p>
          </p:txBody>
        </p:sp>
      </p:grpSp>
      <p:grpSp>
        <p:nvGrpSpPr>
          <p:cNvPr id="307" name="Group 18"/>
          <p:cNvGrpSpPr>
            <a:grpSpLocks noChangeAspect="1"/>
          </p:cNvGrpSpPr>
          <p:nvPr/>
        </p:nvGrpSpPr>
        <p:grpSpPr bwMode="auto">
          <a:xfrm flipH="1">
            <a:off x="9273305" y="7186784"/>
            <a:ext cx="446836" cy="839760"/>
            <a:chOff x="3241" y="1291"/>
            <a:chExt cx="421" cy="791"/>
          </a:xfrm>
          <a:solidFill>
            <a:schemeClr val="accent3"/>
          </a:solidFill>
        </p:grpSpPr>
        <p:sp>
          <p:nvSpPr>
            <p:cNvPr id="30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0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10" name="Group 13"/>
          <p:cNvGrpSpPr>
            <a:grpSpLocks noChangeAspect="1"/>
          </p:cNvGrpSpPr>
          <p:nvPr/>
        </p:nvGrpSpPr>
        <p:grpSpPr bwMode="auto">
          <a:xfrm flipH="1">
            <a:off x="3748014" y="7178884"/>
            <a:ext cx="358743" cy="829145"/>
            <a:chOff x="3696" y="1271"/>
            <a:chExt cx="338" cy="781"/>
          </a:xfrm>
          <a:solidFill>
            <a:schemeClr val="accent2"/>
          </a:solidFill>
        </p:grpSpPr>
        <p:sp>
          <p:nvSpPr>
            <p:cNvPr id="31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1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57" name="TextBox 156"/>
          <p:cNvSpPr txBox="1"/>
          <p:nvPr/>
        </p:nvSpPr>
        <p:spPr>
          <a:xfrm>
            <a:off x="8866517" y="483017"/>
            <a:ext cx="6644732"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Europe Map</a:t>
            </a:r>
            <a:endParaRPr lang="id-ID" sz="8800" b="1" dirty="0" smtClean="0">
              <a:solidFill>
                <a:schemeClr val="tx2"/>
              </a:solidFill>
              <a:latin typeface="Arial Bold" charset="0"/>
              <a:ea typeface="Arial Bold" charset="0"/>
              <a:cs typeface="Arial Bold" charset="0"/>
            </a:endParaRPr>
          </a:p>
        </p:txBody>
      </p:sp>
      <p:sp>
        <p:nvSpPr>
          <p:cNvPr id="158" name="Rectangle 157"/>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59"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01101370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p:cNvSpPr/>
          <p:nvPr/>
        </p:nvSpPr>
        <p:spPr>
          <a:xfrm>
            <a:off x="16163113" y="3822818"/>
            <a:ext cx="4190124" cy="692933"/>
          </a:xfrm>
          <a:prstGeom prst="rect">
            <a:avLst/>
          </a:prstGeom>
          <a:no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9" name="TextBox 28"/>
          <p:cNvSpPr txBox="1"/>
          <p:nvPr/>
        </p:nvSpPr>
        <p:spPr>
          <a:xfrm>
            <a:off x="17627392" y="3881022"/>
            <a:ext cx="1255408" cy="523220"/>
          </a:xfrm>
          <a:prstGeom prst="rect">
            <a:avLst/>
          </a:prstGeom>
          <a:noFill/>
        </p:spPr>
        <p:txBody>
          <a:bodyPr wrap="none" rtlCol="0" anchor="ctr" anchorCtr="0">
            <a:spAutoFit/>
          </a:bodyPr>
          <a:lstStyle/>
          <a:p>
            <a:pPr algn="ctr"/>
            <a:r>
              <a:rPr lang="en-US" sz="2800" b="1" dirty="0" smtClean="0">
                <a:solidFill>
                  <a:schemeClr val="tx2"/>
                </a:solidFill>
                <a:latin typeface="Arial Bold" charset="0"/>
                <a:ea typeface="Arial Bold" charset="0"/>
                <a:cs typeface="Arial Bold" charset="0"/>
              </a:rPr>
              <a:t>Vision</a:t>
            </a:r>
            <a:endParaRPr lang="en-US" sz="2800" b="1" dirty="0">
              <a:solidFill>
                <a:schemeClr val="tx2"/>
              </a:solidFill>
              <a:latin typeface="Arial Bold" charset="0"/>
              <a:ea typeface="Arial Bold" charset="0"/>
              <a:cs typeface="Arial Bold" charset="0"/>
            </a:endParaRPr>
          </a:p>
        </p:txBody>
      </p:sp>
      <p:sp>
        <p:nvSpPr>
          <p:cNvPr id="31" name="Rectangle 30"/>
          <p:cNvSpPr/>
          <p:nvPr/>
        </p:nvSpPr>
        <p:spPr>
          <a:xfrm>
            <a:off x="3829863" y="3822818"/>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2" name="TextBox 31"/>
          <p:cNvSpPr txBox="1"/>
          <p:nvPr/>
        </p:nvSpPr>
        <p:spPr>
          <a:xfrm>
            <a:off x="5160260" y="3881022"/>
            <a:ext cx="1523174" cy="523220"/>
          </a:xfrm>
          <a:prstGeom prst="rect">
            <a:avLst/>
          </a:prstGeom>
          <a:noFill/>
        </p:spPr>
        <p:txBody>
          <a:bodyPr wrap="none" rtlCol="0" anchor="ctr" anchorCtr="0">
            <a:spAutoFit/>
          </a:bodyPr>
          <a:lstStyle/>
          <a:p>
            <a:pPr algn="ctr"/>
            <a:r>
              <a:rPr lang="en-US" sz="2800" b="1" dirty="0" smtClean="0">
                <a:solidFill>
                  <a:schemeClr val="tx2"/>
                </a:solidFill>
                <a:latin typeface="Arial Bold" charset="0"/>
                <a:ea typeface="Arial Bold" charset="0"/>
                <a:cs typeface="Arial Bold" charset="0"/>
              </a:rPr>
              <a:t>Mission</a:t>
            </a:r>
            <a:endParaRPr lang="en-US" sz="2800" b="1" dirty="0">
              <a:solidFill>
                <a:schemeClr val="tx2"/>
              </a:solidFill>
              <a:latin typeface="Arial Bold" charset="0"/>
              <a:ea typeface="Arial Bold" charset="0"/>
              <a:cs typeface="Arial Bold" charset="0"/>
            </a:endParaRPr>
          </a:p>
        </p:txBody>
      </p:sp>
      <p:sp>
        <p:nvSpPr>
          <p:cNvPr id="12" name="TextBox 11"/>
          <p:cNvSpPr txBox="1"/>
          <p:nvPr/>
        </p:nvSpPr>
        <p:spPr>
          <a:xfrm>
            <a:off x="7589420" y="483017"/>
            <a:ext cx="9198829"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Mission &amp; Vision</a:t>
            </a:r>
            <a:endParaRPr lang="id-ID" sz="8800" b="1" dirty="0" smtClean="0">
              <a:solidFill>
                <a:schemeClr val="tx2"/>
              </a:solidFill>
              <a:latin typeface="Arial Bold" charset="0"/>
              <a:ea typeface="Arial Bold" charset="0"/>
              <a:cs typeface="Arial Bold" charset="0"/>
            </a:endParaRPr>
          </a:p>
        </p:txBody>
      </p:sp>
      <p:sp>
        <p:nvSpPr>
          <p:cNvPr id="13" name="Rectangle 12"/>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4"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17" name="Subtitle 2"/>
          <p:cNvSpPr txBox="1">
            <a:spLocks/>
          </p:cNvSpPr>
          <p:nvPr/>
        </p:nvSpPr>
        <p:spPr>
          <a:xfrm>
            <a:off x="13701840" y="4957093"/>
            <a:ext cx="9276718"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 such as an idea or a physical object </a:t>
            </a:r>
            <a:r>
              <a:rPr lang="en-US" sz="2600" dirty="0" smtClean="0">
                <a:solidFill>
                  <a:schemeClr val="tx1"/>
                </a:solidFill>
                <a:latin typeface="Arial Regular" charset="0"/>
                <a:ea typeface="Arial Regular" charset="0"/>
                <a:cs typeface="Arial Regular" charset="0"/>
              </a:rPr>
              <a:t>such</a:t>
            </a:r>
            <a:endParaRPr lang="en-US" sz="2600" dirty="0">
              <a:solidFill>
                <a:schemeClr val="tx1"/>
              </a:solidFill>
              <a:latin typeface="Arial Regular" charset="0"/>
              <a:ea typeface="Arial Regular" charset="0"/>
              <a:cs typeface="Arial Regular" charset="0"/>
            </a:endParaRPr>
          </a:p>
        </p:txBody>
      </p:sp>
      <p:sp>
        <p:nvSpPr>
          <p:cNvPr id="18" name="Subtitle 2"/>
          <p:cNvSpPr txBox="1">
            <a:spLocks/>
          </p:cNvSpPr>
          <p:nvPr/>
        </p:nvSpPr>
        <p:spPr>
          <a:xfrm>
            <a:off x="1272342" y="4957093"/>
            <a:ext cx="9276718"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 such as an idea or a physical object </a:t>
            </a:r>
            <a:r>
              <a:rPr lang="en-US" sz="2600" dirty="0" smtClean="0">
                <a:solidFill>
                  <a:schemeClr val="tx1"/>
                </a:solidFill>
                <a:latin typeface="Arial Regular" charset="0"/>
                <a:ea typeface="Arial Regular" charset="0"/>
                <a:cs typeface="Arial Regular" charset="0"/>
              </a:rPr>
              <a:t>such</a:t>
            </a:r>
            <a:endParaRPr lang="en-US" sz="2600" dirty="0">
              <a:solidFill>
                <a:schemeClr val="tx1"/>
              </a:solidFill>
              <a:latin typeface="Arial Regular" charset="0"/>
              <a:ea typeface="Arial Regular" charset="0"/>
              <a:cs typeface="Arial Regular" charset="0"/>
            </a:endParaRPr>
          </a:p>
        </p:txBody>
      </p:sp>
      <p:sp>
        <p:nvSpPr>
          <p:cNvPr id="2" name="Picture Placeholder 1"/>
          <p:cNvSpPr>
            <a:spLocks noGrp="1"/>
          </p:cNvSpPr>
          <p:nvPr>
            <p:ph type="pic" sz="quarter" idx="16"/>
          </p:nvPr>
        </p:nvSpPr>
        <p:spPr/>
      </p:sp>
      <p:sp>
        <p:nvSpPr>
          <p:cNvPr id="3" name="Picture Placeholder 2"/>
          <p:cNvSpPr>
            <a:spLocks noGrp="1"/>
          </p:cNvSpPr>
          <p:nvPr>
            <p:ph type="pic" sz="quarter" idx="17"/>
          </p:nvPr>
        </p:nvSpPr>
        <p:spPr/>
      </p:sp>
    </p:spTree>
    <p:extLst>
      <p:ext uri="{BB962C8B-B14F-4D97-AF65-F5344CB8AC3E}">
        <p14:creationId xmlns:p14="http://schemas.microsoft.com/office/powerpoint/2010/main" val="114347082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 name="Freeform 2115"/>
          <p:cNvSpPr>
            <a:spLocks noChangeArrowheads="1"/>
          </p:cNvSpPr>
          <p:nvPr/>
        </p:nvSpPr>
        <p:spPr bwMode="auto">
          <a:xfrm>
            <a:off x="2787721" y="9197853"/>
            <a:ext cx="7634159" cy="37120"/>
          </a:xfrm>
          <a:custGeom>
            <a:avLst/>
            <a:gdLst>
              <a:gd name="T0" fmla="*/ 8167 w 8168"/>
              <a:gd name="T1" fmla="*/ 42 h 43"/>
              <a:gd name="T2" fmla="*/ 0 w 8168"/>
              <a:gd name="T3" fmla="*/ 42 h 43"/>
              <a:gd name="T4" fmla="*/ 0 w 8168"/>
              <a:gd name="T5" fmla="*/ 0 h 43"/>
              <a:gd name="T6" fmla="*/ 8167 w 8168"/>
              <a:gd name="T7" fmla="*/ 0 h 43"/>
              <a:gd name="T8" fmla="*/ 8167 w 8168"/>
              <a:gd name="T9" fmla="*/ 42 h 43"/>
            </a:gdLst>
            <a:ahLst/>
            <a:cxnLst>
              <a:cxn ang="0">
                <a:pos x="T0" y="T1"/>
              </a:cxn>
              <a:cxn ang="0">
                <a:pos x="T2" y="T3"/>
              </a:cxn>
              <a:cxn ang="0">
                <a:pos x="T4" y="T5"/>
              </a:cxn>
              <a:cxn ang="0">
                <a:pos x="T6" y="T7"/>
              </a:cxn>
              <a:cxn ang="0">
                <a:pos x="T8" y="T9"/>
              </a:cxn>
            </a:cxnLst>
            <a:rect l="0" t="0" r="r" b="b"/>
            <a:pathLst>
              <a:path w="8168" h="43">
                <a:moveTo>
                  <a:pt x="8167" y="42"/>
                </a:moveTo>
                <a:lnTo>
                  <a:pt x="0" y="42"/>
                </a:lnTo>
                <a:lnTo>
                  <a:pt x="0" y="0"/>
                </a:lnTo>
                <a:lnTo>
                  <a:pt x="8167" y="0"/>
                </a:lnTo>
                <a:lnTo>
                  <a:pt x="8167" y="42"/>
                </a:lnTo>
              </a:path>
            </a:pathLst>
          </a:custGeom>
          <a:solidFill>
            <a:schemeClr val="bg1">
              <a:lumMod val="85000"/>
            </a:schemeClr>
          </a:solidFill>
          <a:ln w="9525" cap="flat">
            <a:noFill/>
            <a:bevel/>
            <a:headEnd/>
            <a:tailEnd/>
          </a:ln>
          <a:effectLst/>
          <a:extLst/>
        </p:spPr>
        <p:txBody>
          <a:bodyPr wrap="none" anchor="ctr"/>
          <a:lstStyle/>
          <a:p>
            <a:endParaRPr lang="en-US" sz="16600" dirty="0">
              <a:latin typeface="Arial Regular" charset="0"/>
            </a:endParaRPr>
          </a:p>
        </p:txBody>
      </p:sp>
      <p:sp>
        <p:nvSpPr>
          <p:cNvPr id="2376" name="Text Box 2116"/>
          <p:cNvSpPr txBox="1">
            <a:spLocks noChangeArrowheads="1"/>
          </p:cNvSpPr>
          <p:nvPr/>
        </p:nvSpPr>
        <p:spPr bwMode="auto">
          <a:xfrm>
            <a:off x="2255331" y="8669309"/>
            <a:ext cx="400366" cy="4308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2800" b="1" dirty="0">
                <a:solidFill>
                  <a:schemeClr val="tx1"/>
                </a:solidFill>
                <a:latin typeface="Arial Bold" charset="0"/>
                <a:cs typeface="Arial Bold" charset="0"/>
              </a:rPr>
              <a:t>10</a:t>
            </a:r>
          </a:p>
        </p:txBody>
      </p:sp>
      <p:sp>
        <p:nvSpPr>
          <p:cNvPr id="2377" name="Text Box 2117"/>
          <p:cNvSpPr txBox="1">
            <a:spLocks noChangeArrowheads="1"/>
          </p:cNvSpPr>
          <p:nvPr/>
        </p:nvSpPr>
        <p:spPr bwMode="auto">
          <a:xfrm>
            <a:off x="2254946" y="8104236"/>
            <a:ext cx="400751" cy="4308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2800" b="1" dirty="0">
                <a:solidFill>
                  <a:schemeClr val="tx1"/>
                </a:solidFill>
                <a:latin typeface="Arial Bold" charset="0"/>
                <a:cs typeface="Arial Bold" charset="0"/>
              </a:rPr>
              <a:t>20</a:t>
            </a:r>
          </a:p>
        </p:txBody>
      </p:sp>
      <p:sp>
        <p:nvSpPr>
          <p:cNvPr id="2378" name="Text Box 2118"/>
          <p:cNvSpPr txBox="1">
            <a:spLocks noChangeArrowheads="1"/>
          </p:cNvSpPr>
          <p:nvPr/>
        </p:nvSpPr>
        <p:spPr bwMode="auto">
          <a:xfrm>
            <a:off x="2254946" y="7539166"/>
            <a:ext cx="400751" cy="4308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2800" b="1" dirty="0">
                <a:solidFill>
                  <a:schemeClr val="tx1"/>
                </a:solidFill>
                <a:latin typeface="Arial Bold" charset="0"/>
                <a:cs typeface="Arial Bold" charset="0"/>
              </a:rPr>
              <a:t>30</a:t>
            </a:r>
          </a:p>
        </p:txBody>
      </p:sp>
      <p:sp>
        <p:nvSpPr>
          <p:cNvPr id="2379" name="Text Box 2119"/>
          <p:cNvSpPr txBox="1">
            <a:spLocks noChangeArrowheads="1"/>
          </p:cNvSpPr>
          <p:nvPr/>
        </p:nvSpPr>
        <p:spPr bwMode="auto">
          <a:xfrm>
            <a:off x="2254946" y="6969969"/>
            <a:ext cx="400751" cy="4308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2800" b="1" dirty="0">
                <a:solidFill>
                  <a:schemeClr val="tx1"/>
                </a:solidFill>
                <a:latin typeface="Arial Bold" charset="0"/>
                <a:cs typeface="Arial Bold" charset="0"/>
              </a:rPr>
              <a:t>40</a:t>
            </a:r>
          </a:p>
        </p:txBody>
      </p:sp>
      <p:sp>
        <p:nvSpPr>
          <p:cNvPr id="2380" name="Text Box 2120"/>
          <p:cNvSpPr txBox="1">
            <a:spLocks noChangeArrowheads="1"/>
          </p:cNvSpPr>
          <p:nvPr/>
        </p:nvSpPr>
        <p:spPr bwMode="auto">
          <a:xfrm>
            <a:off x="2254946" y="6409022"/>
            <a:ext cx="400751" cy="4308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2800" b="1" dirty="0">
                <a:solidFill>
                  <a:schemeClr val="tx1"/>
                </a:solidFill>
                <a:latin typeface="Arial Bold" charset="0"/>
                <a:cs typeface="Arial Bold" charset="0"/>
              </a:rPr>
              <a:t>50</a:t>
            </a:r>
          </a:p>
        </p:txBody>
      </p:sp>
      <p:sp>
        <p:nvSpPr>
          <p:cNvPr id="2381" name="Text Box 2121"/>
          <p:cNvSpPr txBox="1">
            <a:spLocks noChangeArrowheads="1"/>
          </p:cNvSpPr>
          <p:nvPr/>
        </p:nvSpPr>
        <p:spPr bwMode="auto">
          <a:xfrm>
            <a:off x="2254946" y="5839825"/>
            <a:ext cx="400751" cy="4308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2800" b="1" dirty="0">
                <a:solidFill>
                  <a:schemeClr val="tx1"/>
                </a:solidFill>
                <a:latin typeface="Arial Bold" charset="0"/>
                <a:cs typeface="Arial Bold" charset="0"/>
              </a:rPr>
              <a:t>60</a:t>
            </a:r>
          </a:p>
        </p:txBody>
      </p:sp>
      <p:sp>
        <p:nvSpPr>
          <p:cNvPr id="2382" name="Text Box 2122"/>
          <p:cNvSpPr txBox="1">
            <a:spLocks noChangeArrowheads="1"/>
          </p:cNvSpPr>
          <p:nvPr/>
        </p:nvSpPr>
        <p:spPr bwMode="auto">
          <a:xfrm>
            <a:off x="2254946" y="5266503"/>
            <a:ext cx="400751" cy="4308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2800" b="1" dirty="0">
                <a:solidFill>
                  <a:schemeClr val="tx1"/>
                </a:solidFill>
                <a:latin typeface="Arial Bold" charset="0"/>
                <a:cs typeface="Arial Bold" charset="0"/>
              </a:rPr>
              <a:t>70</a:t>
            </a:r>
          </a:p>
        </p:txBody>
      </p:sp>
      <p:sp>
        <p:nvSpPr>
          <p:cNvPr id="2383" name="Text Box 2123"/>
          <p:cNvSpPr txBox="1">
            <a:spLocks noChangeArrowheads="1"/>
          </p:cNvSpPr>
          <p:nvPr/>
        </p:nvSpPr>
        <p:spPr bwMode="auto">
          <a:xfrm>
            <a:off x="2254946" y="4701432"/>
            <a:ext cx="400751" cy="4308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2800" b="1" dirty="0">
                <a:solidFill>
                  <a:schemeClr val="tx1"/>
                </a:solidFill>
                <a:latin typeface="Arial Bold" charset="0"/>
                <a:cs typeface="Arial Bold" charset="0"/>
              </a:rPr>
              <a:t>80</a:t>
            </a:r>
          </a:p>
        </p:txBody>
      </p:sp>
      <p:sp>
        <p:nvSpPr>
          <p:cNvPr id="2384" name="Text Box 2124"/>
          <p:cNvSpPr txBox="1">
            <a:spLocks noChangeArrowheads="1"/>
          </p:cNvSpPr>
          <p:nvPr/>
        </p:nvSpPr>
        <p:spPr bwMode="auto">
          <a:xfrm>
            <a:off x="2254946" y="4132236"/>
            <a:ext cx="400751" cy="4308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2800" b="1" dirty="0">
                <a:solidFill>
                  <a:schemeClr val="tx1"/>
                </a:solidFill>
                <a:latin typeface="Arial Bold" charset="0"/>
                <a:cs typeface="Arial Bold" charset="0"/>
              </a:rPr>
              <a:t>90</a:t>
            </a:r>
          </a:p>
        </p:txBody>
      </p:sp>
      <p:sp>
        <p:nvSpPr>
          <p:cNvPr id="2385" name="Text Box 2125"/>
          <p:cNvSpPr txBox="1">
            <a:spLocks noChangeArrowheads="1"/>
          </p:cNvSpPr>
          <p:nvPr/>
        </p:nvSpPr>
        <p:spPr bwMode="auto">
          <a:xfrm>
            <a:off x="2064859" y="3567163"/>
            <a:ext cx="601127" cy="4308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2800" b="1" dirty="0">
                <a:solidFill>
                  <a:schemeClr val="tx1"/>
                </a:solidFill>
                <a:latin typeface="Arial Bold" charset="0"/>
                <a:cs typeface="Arial Bold" charset="0"/>
              </a:rPr>
              <a:t>100</a:t>
            </a:r>
          </a:p>
        </p:txBody>
      </p:sp>
      <p:sp>
        <p:nvSpPr>
          <p:cNvPr id="2387" name="TextBox 2386"/>
          <p:cNvSpPr txBox="1"/>
          <p:nvPr/>
        </p:nvSpPr>
        <p:spPr>
          <a:xfrm>
            <a:off x="2060942" y="10083991"/>
            <a:ext cx="9370020" cy="1107446"/>
          </a:xfrm>
          <a:prstGeom prst="rect">
            <a:avLst/>
          </a:prstGeom>
          <a:noFill/>
        </p:spPr>
        <p:txBody>
          <a:bodyPr wrap="square" lIns="182843" tIns="91422" rIns="182843" bIns="91422" rtlCol="0">
            <a:spAutoFit/>
          </a:bodyPr>
          <a:lstStyle/>
          <a:p>
            <a:pPr>
              <a:lnSpc>
                <a:spcPts val="378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 education where teachers can bring </a:t>
            </a:r>
            <a:r>
              <a:rPr lang="en-US" sz="2400" dirty="0" smtClean="0">
                <a:latin typeface="Arial Regular" charset="0"/>
                <a:cs typeface="Arial Regular" charset="0"/>
              </a:rPr>
              <a:t>creativity</a:t>
            </a:r>
            <a:endParaRPr lang="en-US" sz="2400" dirty="0">
              <a:latin typeface="Arial Regular" charset="0"/>
              <a:cs typeface="Arial Regular" charset="0"/>
            </a:endParaRPr>
          </a:p>
        </p:txBody>
      </p:sp>
      <p:grpSp>
        <p:nvGrpSpPr>
          <p:cNvPr id="2388" name="Group 2387"/>
          <p:cNvGrpSpPr/>
          <p:nvPr/>
        </p:nvGrpSpPr>
        <p:grpSpPr>
          <a:xfrm>
            <a:off x="12428022" y="3172143"/>
            <a:ext cx="11374354" cy="8970195"/>
            <a:chOff x="7686233" y="3885251"/>
            <a:chExt cx="9173362" cy="7234419"/>
          </a:xfrm>
          <a:solidFill>
            <a:schemeClr val="accent1"/>
          </a:solidFill>
        </p:grpSpPr>
        <p:sp>
          <p:nvSpPr>
            <p:cNvPr id="2389" name="Freeform 2"/>
            <p:cNvSpPr>
              <a:spLocks noChangeArrowheads="1"/>
            </p:cNvSpPr>
            <p:nvPr/>
          </p:nvSpPr>
          <p:spPr bwMode="auto">
            <a:xfrm>
              <a:off x="8962252" y="9459623"/>
              <a:ext cx="558654" cy="558283"/>
            </a:xfrm>
            <a:custGeom>
              <a:avLst/>
              <a:gdLst>
                <a:gd name="T0" fmla="*/ 435 w 1168"/>
                <a:gd name="T1" fmla="*/ 1113 h 1169"/>
                <a:gd name="T2" fmla="*/ 435 w 1168"/>
                <a:gd name="T3" fmla="*/ 1113 h 1169"/>
                <a:gd name="T4" fmla="*/ 490 w 1168"/>
                <a:gd name="T5" fmla="*/ 1094 h 1169"/>
                <a:gd name="T6" fmla="*/ 538 w 1168"/>
                <a:gd name="T7" fmla="*/ 1158 h 1169"/>
                <a:gd name="T8" fmla="*/ 649 w 1168"/>
                <a:gd name="T9" fmla="*/ 1150 h 1169"/>
                <a:gd name="T10" fmla="*/ 713 w 1168"/>
                <a:gd name="T11" fmla="*/ 1094 h 1169"/>
                <a:gd name="T12" fmla="*/ 713 w 1168"/>
                <a:gd name="T13" fmla="*/ 490 h 1169"/>
                <a:gd name="T14" fmla="*/ 806 w 1168"/>
                <a:gd name="T15" fmla="*/ 453 h 1169"/>
                <a:gd name="T16" fmla="*/ 806 w 1168"/>
                <a:gd name="T17" fmla="*/ 138 h 1169"/>
                <a:gd name="T18" fmla="*/ 888 w 1168"/>
                <a:gd name="T19" fmla="*/ 130 h 1169"/>
                <a:gd name="T20" fmla="*/ 991 w 1168"/>
                <a:gd name="T21" fmla="*/ 101 h 1169"/>
                <a:gd name="T22" fmla="*/ 1047 w 1168"/>
                <a:gd name="T23" fmla="*/ 130 h 1169"/>
                <a:gd name="T24" fmla="*/ 1111 w 1168"/>
                <a:gd name="T25" fmla="*/ 93 h 1169"/>
                <a:gd name="T26" fmla="*/ 1167 w 1168"/>
                <a:gd name="T27" fmla="*/ 82 h 1169"/>
                <a:gd name="T28" fmla="*/ 1158 w 1168"/>
                <a:gd name="T29" fmla="*/ 55 h 1169"/>
                <a:gd name="T30" fmla="*/ 973 w 1168"/>
                <a:gd name="T31" fmla="*/ 74 h 1169"/>
                <a:gd name="T32" fmla="*/ 824 w 1168"/>
                <a:gd name="T33" fmla="*/ 82 h 1169"/>
                <a:gd name="T34" fmla="*/ 629 w 1168"/>
                <a:gd name="T35" fmla="*/ 82 h 1169"/>
                <a:gd name="T36" fmla="*/ 593 w 1168"/>
                <a:gd name="T37" fmla="*/ 45 h 1169"/>
                <a:gd name="T38" fmla="*/ 278 w 1168"/>
                <a:gd name="T39" fmla="*/ 45 h 1169"/>
                <a:gd name="T40" fmla="*/ 194 w 1168"/>
                <a:gd name="T41" fmla="*/ 27 h 1169"/>
                <a:gd name="T42" fmla="*/ 111 w 1168"/>
                <a:gd name="T43" fmla="*/ 18 h 1169"/>
                <a:gd name="T44" fmla="*/ 64 w 1168"/>
                <a:gd name="T45" fmla="*/ 0 h 1169"/>
                <a:gd name="T46" fmla="*/ 37 w 1168"/>
                <a:gd name="T47" fmla="*/ 27 h 1169"/>
                <a:gd name="T48" fmla="*/ 8 w 1168"/>
                <a:gd name="T49" fmla="*/ 37 h 1169"/>
                <a:gd name="T50" fmla="*/ 55 w 1168"/>
                <a:gd name="T51" fmla="*/ 157 h 1169"/>
                <a:gd name="T52" fmla="*/ 148 w 1168"/>
                <a:gd name="T53" fmla="*/ 342 h 1169"/>
                <a:gd name="T54" fmla="*/ 241 w 1168"/>
                <a:gd name="T55" fmla="*/ 528 h 1169"/>
                <a:gd name="T56" fmla="*/ 241 w 1168"/>
                <a:gd name="T57" fmla="*/ 686 h 1169"/>
                <a:gd name="T58" fmla="*/ 278 w 1168"/>
                <a:gd name="T59" fmla="*/ 834 h 1169"/>
                <a:gd name="T60" fmla="*/ 342 w 1168"/>
                <a:gd name="T61" fmla="*/ 1057 h 1169"/>
                <a:gd name="T62" fmla="*/ 398 w 1168"/>
                <a:gd name="T63" fmla="*/ 1131 h 1169"/>
                <a:gd name="T64" fmla="*/ 435 w 1168"/>
                <a:gd name="T65" fmla="*/ 1113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8" h="1169">
                  <a:moveTo>
                    <a:pt x="435" y="1113"/>
                  </a:moveTo>
                  <a:lnTo>
                    <a:pt x="435" y="1113"/>
                  </a:lnTo>
                  <a:cubicBezTo>
                    <a:pt x="435" y="1094"/>
                    <a:pt x="472" y="1065"/>
                    <a:pt x="490" y="1094"/>
                  </a:cubicBezTo>
                  <a:cubicBezTo>
                    <a:pt x="509" y="1113"/>
                    <a:pt x="501" y="1158"/>
                    <a:pt x="538" y="1158"/>
                  </a:cubicBezTo>
                  <a:cubicBezTo>
                    <a:pt x="575" y="1158"/>
                    <a:pt x="639" y="1168"/>
                    <a:pt x="649" y="1150"/>
                  </a:cubicBezTo>
                  <a:cubicBezTo>
                    <a:pt x="666" y="1140"/>
                    <a:pt x="713" y="1121"/>
                    <a:pt x="713" y="1094"/>
                  </a:cubicBezTo>
                  <a:cubicBezTo>
                    <a:pt x="713" y="1065"/>
                    <a:pt x="713" y="509"/>
                    <a:pt x="713" y="490"/>
                  </a:cubicBezTo>
                  <a:cubicBezTo>
                    <a:pt x="713" y="463"/>
                    <a:pt x="806" y="490"/>
                    <a:pt x="806" y="453"/>
                  </a:cubicBezTo>
                  <a:cubicBezTo>
                    <a:pt x="806" y="416"/>
                    <a:pt x="806" y="138"/>
                    <a:pt x="806" y="138"/>
                  </a:cubicBezTo>
                  <a:cubicBezTo>
                    <a:pt x="806" y="138"/>
                    <a:pt x="872" y="130"/>
                    <a:pt x="888" y="130"/>
                  </a:cubicBezTo>
                  <a:cubicBezTo>
                    <a:pt x="909" y="119"/>
                    <a:pt x="983" y="82"/>
                    <a:pt x="991" y="101"/>
                  </a:cubicBezTo>
                  <a:cubicBezTo>
                    <a:pt x="1010" y="111"/>
                    <a:pt x="1028" y="148"/>
                    <a:pt x="1047" y="130"/>
                  </a:cubicBezTo>
                  <a:cubicBezTo>
                    <a:pt x="1057" y="119"/>
                    <a:pt x="1084" y="93"/>
                    <a:pt x="1111" y="93"/>
                  </a:cubicBezTo>
                  <a:cubicBezTo>
                    <a:pt x="1121" y="93"/>
                    <a:pt x="1148" y="82"/>
                    <a:pt x="1167" y="82"/>
                  </a:cubicBezTo>
                  <a:cubicBezTo>
                    <a:pt x="1167" y="74"/>
                    <a:pt x="1158" y="64"/>
                    <a:pt x="1158" y="55"/>
                  </a:cubicBezTo>
                  <a:cubicBezTo>
                    <a:pt x="1158" y="37"/>
                    <a:pt x="1000" y="64"/>
                    <a:pt x="973" y="74"/>
                  </a:cubicBezTo>
                  <a:cubicBezTo>
                    <a:pt x="946" y="82"/>
                    <a:pt x="851" y="93"/>
                    <a:pt x="824" y="82"/>
                  </a:cubicBezTo>
                  <a:cubicBezTo>
                    <a:pt x="797" y="64"/>
                    <a:pt x="629" y="82"/>
                    <a:pt x="629" y="82"/>
                  </a:cubicBezTo>
                  <a:cubicBezTo>
                    <a:pt x="593" y="45"/>
                    <a:pt x="593" y="45"/>
                    <a:pt x="593" y="45"/>
                  </a:cubicBezTo>
                  <a:cubicBezTo>
                    <a:pt x="593" y="45"/>
                    <a:pt x="305" y="45"/>
                    <a:pt x="278" y="45"/>
                  </a:cubicBezTo>
                  <a:cubicBezTo>
                    <a:pt x="249" y="45"/>
                    <a:pt x="222" y="45"/>
                    <a:pt x="194" y="27"/>
                  </a:cubicBezTo>
                  <a:cubicBezTo>
                    <a:pt x="167" y="8"/>
                    <a:pt x="138" y="8"/>
                    <a:pt x="111" y="18"/>
                  </a:cubicBezTo>
                  <a:cubicBezTo>
                    <a:pt x="74" y="37"/>
                    <a:pt x="92" y="0"/>
                    <a:pt x="64" y="0"/>
                  </a:cubicBezTo>
                  <a:cubicBezTo>
                    <a:pt x="45" y="0"/>
                    <a:pt x="37" y="27"/>
                    <a:pt x="37" y="27"/>
                  </a:cubicBezTo>
                  <a:cubicBezTo>
                    <a:pt x="8" y="37"/>
                    <a:pt x="8" y="37"/>
                    <a:pt x="8" y="37"/>
                  </a:cubicBezTo>
                  <a:cubicBezTo>
                    <a:pt x="0" y="64"/>
                    <a:pt x="27" y="111"/>
                    <a:pt x="55" y="157"/>
                  </a:cubicBezTo>
                  <a:cubicBezTo>
                    <a:pt x="92" y="194"/>
                    <a:pt x="130" y="278"/>
                    <a:pt x="148" y="342"/>
                  </a:cubicBezTo>
                  <a:cubicBezTo>
                    <a:pt x="167" y="408"/>
                    <a:pt x="222" y="482"/>
                    <a:pt x="241" y="528"/>
                  </a:cubicBezTo>
                  <a:cubicBezTo>
                    <a:pt x="259" y="583"/>
                    <a:pt x="231" y="657"/>
                    <a:pt x="241" y="686"/>
                  </a:cubicBezTo>
                  <a:cubicBezTo>
                    <a:pt x="259" y="723"/>
                    <a:pt x="268" y="779"/>
                    <a:pt x="278" y="834"/>
                  </a:cubicBezTo>
                  <a:cubicBezTo>
                    <a:pt x="286" y="890"/>
                    <a:pt x="286" y="1001"/>
                    <a:pt x="342" y="1057"/>
                  </a:cubicBezTo>
                  <a:cubicBezTo>
                    <a:pt x="361" y="1076"/>
                    <a:pt x="379" y="1094"/>
                    <a:pt x="398" y="1131"/>
                  </a:cubicBezTo>
                  <a:cubicBezTo>
                    <a:pt x="416" y="1131"/>
                    <a:pt x="435" y="1131"/>
                    <a:pt x="435" y="1113"/>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390" name="Freeform 3"/>
            <p:cNvSpPr>
              <a:spLocks noChangeArrowheads="1"/>
            </p:cNvSpPr>
            <p:nvPr/>
          </p:nvSpPr>
          <p:spPr bwMode="auto">
            <a:xfrm>
              <a:off x="9523021" y="9400412"/>
              <a:ext cx="349160" cy="300289"/>
            </a:xfrm>
            <a:custGeom>
              <a:avLst/>
              <a:gdLst>
                <a:gd name="T0" fmla="*/ 492 w 734"/>
                <a:gd name="T1" fmla="*/ 29 h 632"/>
                <a:gd name="T2" fmla="*/ 492 w 734"/>
                <a:gd name="T3" fmla="*/ 29 h 632"/>
                <a:gd name="T4" fmla="*/ 474 w 734"/>
                <a:gd name="T5" fmla="*/ 0 h 632"/>
                <a:gd name="T6" fmla="*/ 399 w 734"/>
                <a:gd name="T7" fmla="*/ 0 h 632"/>
                <a:gd name="T8" fmla="*/ 344 w 734"/>
                <a:gd name="T9" fmla="*/ 48 h 632"/>
                <a:gd name="T10" fmla="*/ 259 w 734"/>
                <a:gd name="T11" fmla="*/ 112 h 632"/>
                <a:gd name="T12" fmla="*/ 167 w 734"/>
                <a:gd name="T13" fmla="*/ 215 h 632"/>
                <a:gd name="T14" fmla="*/ 47 w 734"/>
                <a:gd name="T15" fmla="*/ 196 h 632"/>
                <a:gd name="T16" fmla="*/ 0 w 734"/>
                <a:gd name="T17" fmla="*/ 204 h 632"/>
                <a:gd name="T18" fmla="*/ 55 w 734"/>
                <a:gd name="T19" fmla="*/ 252 h 632"/>
                <a:gd name="T20" fmla="*/ 103 w 734"/>
                <a:gd name="T21" fmla="*/ 363 h 632"/>
                <a:gd name="T22" fmla="*/ 195 w 734"/>
                <a:gd name="T23" fmla="*/ 427 h 632"/>
                <a:gd name="T24" fmla="*/ 232 w 734"/>
                <a:gd name="T25" fmla="*/ 501 h 632"/>
                <a:gd name="T26" fmla="*/ 296 w 734"/>
                <a:gd name="T27" fmla="*/ 557 h 632"/>
                <a:gd name="T28" fmla="*/ 362 w 734"/>
                <a:gd name="T29" fmla="*/ 604 h 632"/>
                <a:gd name="T30" fmla="*/ 445 w 734"/>
                <a:gd name="T31" fmla="*/ 612 h 632"/>
                <a:gd name="T32" fmla="*/ 556 w 734"/>
                <a:gd name="T33" fmla="*/ 631 h 632"/>
                <a:gd name="T34" fmla="*/ 649 w 734"/>
                <a:gd name="T35" fmla="*/ 538 h 632"/>
                <a:gd name="T36" fmla="*/ 667 w 734"/>
                <a:gd name="T37" fmla="*/ 456 h 632"/>
                <a:gd name="T38" fmla="*/ 723 w 734"/>
                <a:gd name="T39" fmla="*/ 381 h 632"/>
                <a:gd name="T40" fmla="*/ 696 w 734"/>
                <a:gd name="T41" fmla="*/ 316 h 632"/>
                <a:gd name="T42" fmla="*/ 715 w 734"/>
                <a:gd name="T43" fmla="*/ 233 h 632"/>
                <a:gd name="T44" fmla="*/ 715 w 734"/>
                <a:gd name="T45" fmla="*/ 93 h 632"/>
                <a:gd name="T46" fmla="*/ 603 w 734"/>
                <a:gd name="T47" fmla="*/ 56 h 632"/>
                <a:gd name="T48" fmla="*/ 492 w 734"/>
                <a:gd name="T49" fmla="*/ 29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4" h="632">
                  <a:moveTo>
                    <a:pt x="492" y="29"/>
                  </a:moveTo>
                  <a:lnTo>
                    <a:pt x="492" y="29"/>
                  </a:lnTo>
                  <a:cubicBezTo>
                    <a:pt x="474" y="0"/>
                    <a:pt x="474" y="0"/>
                    <a:pt x="474" y="0"/>
                  </a:cubicBezTo>
                  <a:cubicBezTo>
                    <a:pt x="399" y="0"/>
                    <a:pt x="399" y="0"/>
                    <a:pt x="399" y="0"/>
                  </a:cubicBezTo>
                  <a:cubicBezTo>
                    <a:pt x="344" y="10"/>
                    <a:pt x="344" y="29"/>
                    <a:pt x="344" y="48"/>
                  </a:cubicBezTo>
                  <a:cubicBezTo>
                    <a:pt x="344" y="66"/>
                    <a:pt x="296" y="103"/>
                    <a:pt x="259" y="112"/>
                  </a:cubicBezTo>
                  <a:cubicBezTo>
                    <a:pt x="222" y="122"/>
                    <a:pt x="185" y="204"/>
                    <a:pt x="167" y="215"/>
                  </a:cubicBezTo>
                  <a:cubicBezTo>
                    <a:pt x="148" y="223"/>
                    <a:pt x="74" y="196"/>
                    <a:pt x="47" y="196"/>
                  </a:cubicBezTo>
                  <a:cubicBezTo>
                    <a:pt x="37" y="196"/>
                    <a:pt x="18" y="196"/>
                    <a:pt x="0" y="204"/>
                  </a:cubicBezTo>
                  <a:cubicBezTo>
                    <a:pt x="18" y="223"/>
                    <a:pt x="47" y="252"/>
                    <a:pt x="55" y="252"/>
                  </a:cubicBezTo>
                  <a:cubicBezTo>
                    <a:pt x="65" y="252"/>
                    <a:pt x="74" y="353"/>
                    <a:pt x="103" y="363"/>
                  </a:cubicBezTo>
                  <a:cubicBezTo>
                    <a:pt x="140" y="381"/>
                    <a:pt x="195" y="408"/>
                    <a:pt x="195" y="427"/>
                  </a:cubicBezTo>
                  <a:cubicBezTo>
                    <a:pt x="195" y="446"/>
                    <a:pt x="232" y="474"/>
                    <a:pt x="232" y="501"/>
                  </a:cubicBezTo>
                  <a:cubicBezTo>
                    <a:pt x="232" y="520"/>
                    <a:pt x="269" y="567"/>
                    <a:pt x="296" y="557"/>
                  </a:cubicBezTo>
                  <a:cubicBezTo>
                    <a:pt x="352" y="557"/>
                    <a:pt x="362" y="585"/>
                    <a:pt x="362" y="604"/>
                  </a:cubicBezTo>
                  <a:cubicBezTo>
                    <a:pt x="362" y="612"/>
                    <a:pt x="436" y="604"/>
                    <a:pt x="445" y="612"/>
                  </a:cubicBezTo>
                  <a:cubicBezTo>
                    <a:pt x="455" y="631"/>
                    <a:pt x="538" y="623"/>
                    <a:pt x="556" y="631"/>
                  </a:cubicBezTo>
                  <a:cubicBezTo>
                    <a:pt x="585" y="604"/>
                    <a:pt x="630" y="567"/>
                    <a:pt x="649" y="538"/>
                  </a:cubicBezTo>
                  <a:cubicBezTo>
                    <a:pt x="667" y="511"/>
                    <a:pt x="649" y="464"/>
                    <a:pt x="667" y="456"/>
                  </a:cubicBezTo>
                  <a:cubicBezTo>
                    <a:pt x="696" y="446"/>
                    <a:pt x="733" y="390"/>
                    <a:pt x="723" y="381"/>
                  </a:cubicBezTo>
                  <a:cubicBezTo>
                    <a:pt x="705" y="381"/>
                    <a:pt x="715" y="344"/>
                    <a:pt x="696" y="316"/>
                  </a:cubicBezTo>
                  <a:cubicBezTo>
                    <a:pt x="667" y="289"/>
                    <a:pt x="723" y="279"/>
                    <a:pt x="715" y="233"/>
                  </a:cubicBezTo>
                  <a:cubicBezTo>
                    <a:pt x="715" y="186"/>
                    <a:pt x="723" y="103"/>
                    <a:pt x="715" y="93"/>
                  </a:cubicBezTo>
                  <a:cubicBezTo>
                    <a:pt x="696" y="85"/>
                    <a:pt x="640" y="75"/>
                    <a:pt x="603" y="56"/>
                  </a:cubicBezTo>
                  <a:cubicBezTo>
                    <a:pt x="566" y="29"/>
                    <a:pt x="492" y="29"/>
                    <a:pt x="492" y="2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391" name="Freeform 4"/>
            <p:cNvSpPr>
              <a:spLocks noChangeArrowheads="1"/>
            </p:cNvSpPr>
            <p:nvPr/>
          </p:nvSpPr>
          <p:spPr bwMode="auto">
            <a:xfrm>
              <a:off x="9305062" y="9499804"/>
              <a:ext cx="389365" cy="420828"/>
            </a:xfrm>
            <a:custGeom>
              <a:avLst/>
              <a:gdLst>
                <a:gd name="T0" fmla="*/ 750 w 817"/>
                <a:gd name="T1" fmla="*/ 353 h 883"/>
                <a:gd name="T2" fmla="*/ 750 w 817"/>
                <a:gd name="T3" fmla="*/ 353 h 883"/>
                <a:gd name="T4" fmla="*/ 686 w 817"/>
                <a:gd name="T5" fmla="*/ 297 h 883"/>
                <a:gd name="T6" fmla="*/ 649 w 817"/>
                <a:gd name="T7" fmla="*/ 223 h 883"/>
                <a:gd name="T8" fmla="*/ 557 w 817"/>
                <a:gd name="T9" fmla="*/ 159 h 883"/>
                <a:gd name="T10" fmla="*/ 509 w 817"/>
                <a:gd name="T11" fmla="*/ 48 h 883"/>
                <a:gd name="T12" fmla="*/ 454 w 817"/>
                <a:gd name="T13" fmla="*/ 0 h 883"/>
                <a:gd name="T14" fmla="*/ 398 w 817"/>
                <a:gd name="T15" fmla="*/ 11 h 883"/>
                <a:gd name="T16" fmla="*/ 334 w 817"/>
                <a:gd name="T17" fmla="*/ 48 h 883"/>
                <a:gd name="T18" fmla="*/ 278 w 817"/>
                <a:gd name="T19" fmla="*/ 19 h 883"/>
                <a:gd name="T20" fmla="*/ 175 w 817"/>
                <a:gd name="T21" fmla="*/ 48 h 883"/>
                <a:gd name="T22" fmla="*/ 93 w 817"/>
                <a:gd name="T23" fmla="*/ 56 h 883"/>
                <a:gd name="T24" fmla="*/ 93 w 817"/>
                <a:gd name="T25" fmla="*/ 371 h 883"/>
                <a:gd name="T26" fmla="*/ 0 w 817"/>
                <a:gd name="T27" fmla="*/ 408 h 883"/>
                <a:gd name="T28" fmla="*/ 0 w 817"/>
                <a:gd name="T29" fmla="*/ 678 h 883"/>
                <a:gd name="T30" fmla="*/ 47 w 817"/>
                <a:gd name="T31" fmla="*/ 705 h 883"/>
                <a:gd name="T32" fmla="*/ 74 w 817"/>
                <a:gd name="T33" fmla="*/ 808 h 883"/>
                <a:gd name="T34" fmla="*/ 56 w 817"/>
                <a:gd name="T35" fmla="*/ 827 h 883"/>
                <a:gd name="T36" fmla="*/ 64 w 817"/>
                <a:gd name="T37" fmla="*/ 872 h 883"/>
                <a:gd name="T38" fmla="*/ 159 w 817"/>
                <a:gd name="T39" fmla="*/ 864 h 883"/>
                <a:gd name="T40" fmla="*/ 241 w 817"/>
                <a:gd name="T41" fmla="*/ 771 h 883"/>
                <a:gd name="T42" fmla="*/ 307 w 817"/>
                <a:gd name="T43" fmla="*/ 724 h 883"/>
                <a:gd name="T44" fmla="*/ 417 w 817"/>
                <a:gd name="T45" fmla="*/ 752 h 883"/>
                <a:gd name="T46" fmla="*/ 501 w 817"/>
                <a:gd name="T47" fmla="*/ 715 h 883"/>
                <a:gd name="T48" fmla="*/ 538 w 817"/>
                <a:gd name="T49" fmla="*/ 650 h 883"/>
                <a:gd name="T50" fmla="*/ 621 w 817"/>
                <a:gd name="T51" fmla="*/ 594 h 883"/>
                <a:gd name="T52" fmla="*/ 658 w 817"/>
                <a:gd name="T53" fmla="*/ 530 h 883"/>
                <a:gd name="T54" fmla="*/ 732 w 817"/>
                <a:gd name="T55" fmla="*/ 474 h 883"/>
                <a:gd name="T56" fmla="*/ 788 w 817"/>
                <a:gd name="T57" fmla="*/ 437 h 883"/>
                <a:gd name="T58" fmla="*/ 816 w 817"/>
                <a:gd name="T59" fmla="*/ 400 h 883"/>
                <a:gd name="T60" fmla="*/ 816 w 817"/>
                <a:gd name="T61" fmla="*/ 400 h 883"/>
                <a:gd name="T62" fmla="*/ 750 w 817"/>
                <a:gd name="T63" fmla="*/ 353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7" h="883">
                  <a:moveTo>
                    <a:pt x="750" y="353"/>
                  </a:moveTo>
                  <a:lnTo>
                    <a:pt x="750" y="353"/>
                  </a:lnTo>
                  <a:cubicBezTo>
                    <a:pt x="723" y="363"/>
                    <a:pt x="686" y="316"/>
                    <a:pt x="686" y="297"/>
                  </a:cubicBezTo>
                  <a:cubicBezTo>
                    <a:pt x="686" y="270"/>
                    <a:pt x="649" y="242"/>
                    <a:pt x="649" y="223"/>
                  </a:cubicBezTo>
                  <a:cubicBezTo>
                    <a:pt x="649" y="204"/>
                    <a:pt x="594" y="177"/>
                    <a:pt x="557" y="159"/>
                  </a:cubicBezTo>
                  <a:cubicBezTo>
                    <a:pt x="528" y="149"/>
                    <a:pt x="519" y="48"/>
                    <a:pt x="509" y="48"/>
                  </a:cubicBezTo>
                  <a:cubicBezTo>
                    <a:pt x="501" y="48"/>
                    <a:pt x="472" y="19"/>
                    <a:pt x="454" y="0"/>
                  </a:cubicBezTo>
                  <a:cubicBezTo>
                    <a:pt x="435" y="0"/>
                    <a:pt x="408" y="11"/>
                    <a:pt x="398" y="11"/>
                  </a:cubicBezTo>
                  <a:cubicBezTo>
                    <a:pt x="371" y="11"/>
                    <a:pt x="344" y="37"/>
                    <a:pt x="334" y="48"/>
                  </a:cubicBezTo>
                  <a:cubicBezTo>
                    <a:pt x="315" y="66"/>
                    <a:pt x="297" y="29"/>
                    <a:pt x="278" y="19"/>
                  </a:cubicBezTo>
                  <a:cubicBezTo>
                    <a:pt x="270" y="0"/>
                    <a:pt x="196" y="37"/>
                    <a:pt x="175" y="48"/>
                  </a:cubicBezTo>
                  <a:cubicBezTo>
                    <a:pt x="159" y="48"/>
                    <a:pt x="93" y="56"/>
                    <a:pt x="93" y="56"/>
                  </a:cubicBezTo>
                  <a:cubicBezTo>
                    <a:pt x="93" y="56"/>
                    <a:pt x="93" y="334"/>
                    <a:pt x="93" y="371"/>
                  </a:cubicBezTo>
                  <a:cubicBezTo>
                    <a:pt x="93" y="408"/>
                    <a:pt x="0" y="381"/>
                    <a:pt x="0" y="408"/>
                  </a:cubicBezTo>
                  <a:cubicBezTo>
                    <a:pt x="0" y="419"/>
                    <a:pt x="0" y="538"/>
                    <a:pt x="0" y="678"/>
                  </a:cubicBezTo>
                  <a:cubicBezTo>
                    <a:pt x="19" y="687"/>
                    <a:pt x="37" y="697"/>
                    <a:pt x="47" y="705"/>
                  </a:cubicBezTo>
                  <a:cubicBezTo>
                    <a:pt x="56" y="734"/>
                    <a:pt x="74" y="790"/>
                    <a:pt x="74" y="808"/>
                  </a:cubicBezTo>
                  <a:cubicBezTo>
                    <a:pt x="64" y="827"/>
                    <a:pt x="56" y="817"/>
                    <a:pt x="56" y="827"/>
                  </a:cubicBezTo>
                  <a:cubicBezTo>
                    <a:pt x="56" y="845"/>
                    <a:pt x="47" y="872"/>
                    <a:pt x="64" y="872"/>
                  </a:cubicBezTo>
                  <a:cubicBezTo>
                    <a:pt x="93" y="872"/>
                    <a:pt x="138" y="882"/>
                    <a:pt x="159" y="864"/>
                  </a:cubicBezTo>
                  <a:cubicBezTo>
                    <a:pt x="175" y="845"/>
                    <a:pt x="241" y="790"/>
                    <a:pt x="241" y="771"/>
                  </a:cubicBezTo>
                  <a:cubicBezTo>
                    <a:pt x="250" y="742"/>
                    <a:pt x="260" y="687"/>
                    <a:pt x="307" y="724"/>
                  </a:cubicBezTo>
                  <a:cubicBezTo>
                    <a:pt x="352" y="752"/>
                    <a:pt x="352" y="752"/>
                    <a:pt x="417" y="752"/>
                  </a:cubicBezTo>
                  <a:cubicBezTo>
                    <a:pt x="472" y="752"/>
                    <a:pt x="491" y="752"/>
                    <a:pt x="501" y="715"/>
                  </a:cubicBezTo>
                  <a:cubicBezTo>
                    <a:pt x="509" y="678"/>
                    <a:pt x="501" y="650"/>
                    <a:pt x="538" y="650"/>
                  </a:cubicBezTo>
                  <a:cubicBezTo>
                    <a:pt x="575" y="650"/>
                    <a:pt x="621" y="613"/>
                    <a:pt x="621" y="594"/>
                  </a:cubicBezTo>
                  <a:cubicBezTo>
                    <a:pt x="621" y="567"/>
                    <a:pt x="631" y="530"/>
                    <a:pt x="658" y="530"/>
                  </a:cubicBezTo>
                  <a:cubicBezTo>
                    <a:pt x="676" y="530"/>
                    <a:pt x="723" y="501"/>
                    <a:pt x="732" y="474"/>
                  </a:cubicBezTo>
                  <a:cubicBezTo>
                    <a:pt x="732" y="446"/>
                    <a:pt x="769" y="456"/>
                    <a:pt x="788" y="437"/>
                  </a:cubicBezTo>
                  <a:cubicBezTo>
                    <a:pt x="788" y="437"/>
                    <a:pt x="806" y="419"/>
                    <a:pt x="816" y="400"/>
                  </a:cubicBezTo>
                  <a:lnTo>
                    <a:pt x="816" y="400"/>
                  </a:lnTo>
                  <a:cubicBezTo>
                    <a:pt x="816" y="381"/>
                    <a:pt x="806" y="353"/>
                    <a:pt x="750" y="353"/>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392" name="Freeform 5"/>
            <p:cNvSpPr>
              <a:spLocks noChangeArrowheads="1"/>
            </p:cNvSpPr>
            <p:nvPr/>
          </p:nvSpPr>
          <p:spPr bwMode="auto">
            <a:xfrm>
              <a:off x="9768491" y="9863534"/>
              <a:ext cx="55019" cy="74015"/>
            </a:xfrm>
            <a:custGeom>
              <a:avLst/>
              <a:gdLst>
                <a:gd name="T0" fmla="*/ 64 w 120"/>
                <a:gd name="T1" fmla="*/ 0 h 159"/>
                <a:gd name="T2" fmla="*/ 64 w 120"/>
                <a:gd name="T3" fmla="*/ 0 h 159"/>
                <a:gd name="T4" fmla="*/ 0 w 120"/>
                <a:gd name="T5" fmla="*/ 66 h 159"/>
                <a:gd name="T6" fmla="*/ 55 w 120"/>
                <a:gd name="T7" fmla="*/ 148 h 159"/>
                <a:gd name="T8" fmla="*/ 101 w 120"/>
                <a:gd name="T9" fmla="*/ 130 h 159"/>
                <a:gd name="T10" fmla="*/ 119 w 120"/>
                <a:gd name="T11" fmla="*/ 111 h 159"/>
                <a:gd name="T12" fmla="*/ 111 w 120"/>
                <a:gd name="T13" fmla="*/ 29 h 159"/>
                <a:gd name="T14" fmla="*/ 64 w 120"/>
                <a:gd name="T15" fmla="*/ 0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59">
                  <a:moveTo>
                    <a:pt x="64" y="0"/>
                  </a:moveTo>
                  <a:lnTo>
                    <a:pt x="64" y="0"/>
                  </a:lnTo>
                  <a:cubicBezTo>
                    <a:pt x="37" y="0"/>
                    <a:pt x="0" y="56"/>
                    <a:pt x="0" y="66"/>
                  </a:cubicBezTo>
                  <a:cubicBezTo>
                    <a:pt x="0" y="74"/>
                    <a:pt x="27" y="148"/>
                    <a:pt x="55" y="148"/>
                  </a:cubicBezTo>
                  <a:cubicBezTo>
                    <a:pt x="82" y="158"/>
                    <a:pt x="101" y="148"/>
                    <a:pt x="101" y="130"/>
                  </a:cubicBezTo>
                  <a:cubicBezTo>
                    <a:pt x="111" y="121"/>
                    <a:pt x="111" y="111"/>
                    <a:pt x="119" y="111"/>
                  </a:cubicBezTo>
                  <a:cubicBezTo>
                    <a:pt x="119" y="93"/>
                    <a:pt x="111" y="56"/>
                    <a:pt x="111" y="29"/>
                  </a:cubicBezTo>
                  <a:cubicBezTo>
                    <a:pt x="92" y="18"/>
                    <a:pt x="74" y="0"/>
                    <a:pt x="64" y="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393" name="Freeform 6"/>
            <p:cNvSpPr>
              <a:spLocks noChangeArrowheads="1"/>
            </p:cNvSpPr>
            <p:nvPr/>
          </p:nvSpPr>
          <p:spPr bwMode="auto">
            <a:xfrm>
              <a:off x="9607666" y="9988301"/>
              <a:ext cx="95226" cy="105735"/>
            </a:xfrm>
            <a:custGeom>
              <a:avLst/>
              <a:gdLst>
                <a:gd name="T0" fmla="*/ 148 w 205"/>
                <a:gd name="T1" fmla="*/ 28 h 223"/>
                <a:gd name="T2" fmla="*/ 148 w 205"/>
                <a:gd name="T3" fmla="*/ 28 h 223"/>
                <a:gd name="T4" fmla="*/ 55 w 205"/>
                <a:gd name="T5" fmla="*/ 65 h 223"/>
                <a:gd name="T6" fmla="*/ 0 w 205"/>
                <a:gd name="T7" fmla="*/ 148 h 223"/>
                <a:gd name="T8" fmla="*/ 55 w 205"/>
                <a:gd name="T9" fmla="*/ 222 h 223"/>
                <a:gd name="T10" fmla="*/ 92 w 205"/>
                <a:gd name="T11" fmla="*/ 222 h 223"/>
                <a:gd name="T12" fmla="*/ 111 w 205"/>
                <a:gd name="T13" fmla="*/ 175 h 223"/>
                <a:gd name="T14" fmla="*/ 175 w 205"/>
                <a:gd name="T15" fmla="*/ 158 h 223"/>
                <a:gd name="T16" fmla="*/ 204 w 205"/>
                <a:gd name="T17" fmla="*/ 92 h 223"/>
                <a:gd name="T18" fmla="*/ 148 w 205"/>
                <a:gd name="T19" fmla="*/ 2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23">
                  <a:moveTo>
                    <a:pt x="148" y="28"/>
                  </a:moveTo>
                  <a:lnTo>
                    <a:pt x="148" y="28"/>
                  </a:lnTo>
                  <a:cubicBezTo>
                    <a:pt x="138" y="0"/>
                    <a:pt x="64" y="37"/>
                    <a:pt x="55" y="65"/>
                  </a:cubicBezTo>
                  <a:cubicBezTo>
                    <a:pt x="45" y="84"/>
                    <a:pt x="0" y="148"/>
                    <a:pt x="0" y="148"/>
                  </a:cubicBezTo>
                  <a:cubicBezTo>
                    <a:pt x="55" y="222"/>
                    <a:pt x="55" y="222"/>
                    <a:pt x="55" y="222"/>
                  </a:cubicBezTo>
                  <a:cubicBezTo>
                    <a:pt x="92" y="222"/>
                    <a:pt x="92" y="222"/>
                    <a:pt x="92" y="222"/>
                  </a:cubicBezTo>
                  <a:cubicBezTo>
                    <a:pt x="92" y="222"/>
                    <a:pt x="101" y="195"/>
                    <a:pt x="111" y="175"/>
                  </a:cubicBezTo>
                  <a:cubicBezTo>
                    <a:pt x="119" y="158"/>
                    <a:pt x="175" y="185"/>
                    <a:pt x="175" y="158"/>
                  </a:cubicBezTo>
                  <a:cubicBezTo>
                    <a:pt x="175" y="140"/>
                    <a:pt x="204" y="121"/>
                    <a:pt x="204" y="92"/>
                  </a:cubicBezTo>
                  <a:cubicBezTo>
                    <a:pt x="204" y="74"/>
                    <a:pt x="157" y="47"/>
                    <a:pt x="148" y="2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394" name="Freeform 7"/>
            <p:cNvSpPr>
              <a:spLocks noChangeArrowheads="1"/>
            </p:cNvSpPr>
            <p:nvPr/>
          </p:nvSpPr>
          <p:spPr bwMode="auto">
            <a:xfrm>
              <a:off x="9154817" y="9690128"/>
              <a:ext cx="704667" cy="615381"/>
            </a:xfrm>
            <a:custGeom>
              <a:avLst/>
              <a:gdLst>
                <a:gd name="T0" fmla="*/ 1399 w 1475"/>
                <a:gd name="T1" fmla="*/ 482 h 1289"/>
                <a:gd name="T2" fmla="*/ 1399 w 1475"/>
                <a:gd name="T3" fmla="*/ 482 h 1289"/>
                <a:gd name="T4" fmla="*/ 1399 w 1475"/>
                <a:gd name="T5" fmla="*/ 472 h 1289"/>
                <a:gd name="T6" fmla="*/ 1381 w 1475"/>
                <a:gd name="T7" fmla="*/ 491 h 1289"/>
                <a:gd name="T8" fmla="*/ 1335 w 1475"/>
                <a:gd name="T9" fmla="*/ 509 h 1289"/>
                <a:gd name="T10" fmla="*/ 1280 w 1475"/>
                <a:gd name="T11" fmla="*/ 427 h 1289"/>
                <a:gd name="T12" fmla="*/ 1344 w 1475"/>
                <a:gd name="T13" fmla="*/ 361 h 1289"/>
                <a:gd name="T14" fmla="*/ 1391 w 1475"/>
                <a:gd name="T15" fmla="*/ 390 h 1289"/>
                <a:gd name="T16" fmla="*/ 1391 w 1475"/>
                <a:gd name="T17" fmla="*/ 371 h 1289"/>
                <a:gd name="T18" fmla="*/ 1381 w 1475"/>
                <a:gd name="T19" fmla="*/ 204 h 1289"/>
                <a:gd name="T20" fmla="*/ 1325 w 1475"/>
                <a:gd name="T21" fmla="*/ 37 h 1289"/>
                <a:gd name="T22" fmla="*/ 1214 w 1475"/>
                <a:gd name="T23" fmla="*/ 8 h 1289"/>
                <a:gd name="T24" fmla="*/ 1131 w 1475"/>
                <a:gd name="T25" fmla="*/ 0 h 1289"/>
                <a:gd name="T26" fmla="*/ 1103 w 1475"/>
                <a:gd name="T27" fmla="*/ 37 h 1289"/>
                <a:gd name="T28" fmla="*/ 1047 w 1475"/>
                <a:gd name="T29" fmla="*/ 74 h 1289"/>
                <a:gd name="T30" fmla="*/ 973 w 1475"/>
                <a:gd name="T31" fmla="*/ 130 h 1289"/>
                <a:gd name="T32" fmla="*/ 936 w 1475"/>
                <a:gd name="T33" fmla="*/ 194 h 1289"/>
                <a:gd name="T34" fmla="*/ 853 w 1475"/>
                <a:gd name="T35" fmla="*/ 250 h 1289"/>
                <a:gd name="T36" fmla="*/ 816 w 1475"/>
                <a:gd name="T37" fmla="*/ 315 h 1289"/>
                <a:gd name="T38" fmla="*/ 732 w 1475"/>
                <a:gd name="T39" fmla="*/ 352 h 1289"/>
                <a:gd name="T40" fmla="*/ 622 w 1475"/>
                <a:gd name="T41" fmla="*/ 324 h 1289"/>
                <a:gd name="T42" fmla="*/ 556 w 1475"/>
                <a:gd name="T43" fmla="*/ 371 h 1289"/>
                <a:gd name="T44" fmla="*/ 474 w 1475"/>
                <a:gd name="T45" fmla="*/ 464 h 1289"/>
                <a:gd name="T46" fmla="*/ 379 w 1475"/>
                <a:gd name="T47" fmla="*/ 472 h 1289"/>
                <a:gd name="T48" fmla="*/ 371 w 1475"/>
                <a:gd name="T49" fmla="*/ 427 h 1289"/>
                <a:gd name="T50" fmla="*/ 389 w 1475"/>
                <a:gd name="T51" fmla="*/ 408 h 1289"/>
                <a:gd name="T52" fmla="*/ 362 w 1475"/>
                <a:gd name="T53" fmla="*/ 305 h 1289"/>
                <a:gd name="T54" fmla="*/ 315 w 1475"/>
                <a:gd name="T55" fmla="*/ 278 h 1289"/>
                <a:gd name="T56" fmla="*/ 315 w 1475"/>
                <a:gd name="T57" fmla="*/ 612 h 1289"/>
                <a:gd name="T58" fmla="*/ 251 w 1475"/>
                <a:gd name="T59" fmla="*/ 668 h 1289"/>
                <a:gd name="T60" fmla="*/ 140 w 1475"/>
                <a:gd name="T61" fmla="*/ 676 h 1289"/>
                <a:gd name="T62" fmla="*/ 92 w 1475"/>
                <a:gd name="T63" fmla="*/ 612 h 1289"/>
                <a:gd name="T64" fmla="*/ 37 w 1475"/>
                <a:gd name="T65" fmla="*/ 631 h 1289"/>
                <a:gd name="T66" fmla="*/ 0 w 1475"/>
                <a:gd name="T67" fmla="*/ 649 h 1289"/>
                <a:gd name="T68" fmla="*/ 65 w 1475"/>
                <a:gd name="T69" fmla="*/ 788 h 1289"/>
                <a:gd name="T70" fmla="*/ 158 w 1475"/>
                <a:gd name="T71" fmla="*/ 973 h 1289"/>
                <a:gd name="T72" fmla="*/ 158 w 1475"/>
                <a:gd name="T73" fmla="*/ 1056 h 1289"/>
                <a:gd name="T74" fmla="*/ 158 w 1475"/>
                <a:gd name="T75" fmla="*/ 1130 h 1289"/>
                <a:gd name="T76" fmla="*/ 185 w 1475"/>
                <a:gd name="T77" fmla="*/ 1214 h 1289"/>
                <a:gd name="T78" fmla="*/ 222 w 1475"/>
                <a:gd name="T79" fmla="*/ 1233 h 1289"/>
                <a:gd name="T80" fmla="*/ 268 w 1475"/>
                <a:gd name="T81" fmla="*/ 1270 h 1289"/>
                <a:gd name="T82" fmla="*/ 334 w 1475"/>
                <a:gd name="T83" fmla="*/ 1270 h 1289"/>
                <a:gd name="T84" fmla="*/ 445 w 1475"/>
                <a:gd name="T85" fmla="*/ 1241 h 1289"/>
                <a:gd name="T86" fmla="*/ 528 w 1475"/>
                <a:gd name="T87" fmla="*/ 1204 h 1289"/>
                <a:gd name="T88" fmla="*/ 667 w 1475"/>
                <a:gd name="T89" fmla="*/ 1204 h 1289"/>
                <a:gd name="T90" fmla="*/ 750 w 1475"/>
                <a:gd name="T91" fmla="*/ 1196 h 1289"/>
                <a:gd name="T92" fmla="*/ 816 w 1475"/>
                <a:gd name="T93" fmla="*/ 1185 h 1289"/>
                <a:gd name="T94" fmla="*/ 890 w 1475"/>
                <a:gd name="T95" fmla="*/ 1159 h 1289"/>
                <a:gd name="T96" fmla="*/ 1076 w 1475"/>
                <a:gd name="T97" fmla="*/ 1039 h 1289"/>
                <a:gd name="T98" fmla="*/ 1298 w 1475"/>
                <a:gd name="T99" fmla="*/ 769 h 1289"/>
                <a:gd name="T100" fmla="*/ 1428 w 1475"/>
                <a:gd name="T101" fmla="*/ 621 h 1289"/>
                <a:gd name="T102" fmla="*/ 1474 w 1475"/>
                <a:gd name="T103" fmla="*/ 472 h 1289"/>
                <a:gd name="T104" fmla="*/ 1399 w 1475"/>
                <a:gd name="T105" fmla="*/ 482 h 1289"/>
                <a:gd name="T106" fmla="*/ 1121 w 1475"/>
                <a:gd name="T107" fmla="*/ 779 h 1289"/>
                <a:gd name="T108" fmla="*/ 1121 w 1475"/>
                <a:gd name="T109" fmla="*/ 779 h 1289"/>
                <a:gd name="T110" fmla="*/ 1057 w 1475"/>
                <a:gd name="T111" fmla="*/ 796 h 1289"/>
                <a:gd name="T112" fmla="*/ 1038 w 1475"/>
                <a:gd name="T113" fmla="*/ 843 h 1289"/>
                <a:gd name="T114" fmla="*/ 1001 w 1475"/>
                <a:gd name="T115" fmla="*/ 843 h 1289"/>
                <a:gd name="T116" fmla="*/ 946 w 1475"/>
                <a:gd name="T117" fmla="*/ 769 h 1289"/>
                <a:gd name="T118" fmla="*/ 1001 w 1475"/>
                <a:gd name="T119" fmla="*/ 686 h 1289"/>
                <a:gd name="T120" fmla="*/ 1094 w 1475"/>
                <a:gd name="T121" fmla="*/ 649 h 1289"/>
                <a:gd name="T122" fmla="*/ 1150 w 1475"/>
                <a:gd name="T123" fmla="*/ 713 h 1289"/>
                <a:gd name="T124" fmla="*/ 1121 w 1475"/>
                <a:gd name="T125" fmla="*/ 779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5" h="1289">
                  <a:moveTo>
                    <a:pt x="1399" y="482"/>
                  </a:moveTo>
                  <a:lnTo>
                    <a:pt x="1399" y="482"/>
                  </a:lnTo>
                  <a:lnTo>
                    <a:pt x="1399" y="472"/>
                  </a:lnTo>
                  <a:cubicBezTo>
                    <a:pt x="1391" y="472"/>
                    <a:pt x="1391" y="482"/>
                    <a:pt x="1381" y="491"/>
                  </a:cubicBezTo>
                  <a:cubicBezTo>
                    <a:pt x="1381" y="509"/>
                    <a:pt x="1362" y="519"/>
                    <a:pt x="1335" y="509"/>
                  </a:cubicBezTo>
                  <a:cubicBezTo>
                    <a:pt x="1307" y="509"/>
                    <a:pt x="1280" y="435"/>
                    <a:pt x="1280" y="427"/>
                  </a:cubicBezTo>
                  <a:cubicBezTo>
                    <a:pt x="1280" y="417"/>
                    <a:pt x="1317" y="361"/>
                    <a:pt x="1344" y="361"/>
                  </a:cubicBezTo>
                  <a:cubicBezTo>
                    <a:pt x="1354" y="361"/>
                    <a:pt x="1372" y="379"/>
                    <a:pt x="1391" y="390"/>
                  </a:cubicBezTo>
                  <a:cubicBezTo>
                    <a:pt x="1391" y="379"/>
                    <a:pt x="1391" y="371"/>
                    <a:pt x="1391" y="371"/>
                  </a:cubicBezTo>
                  <a:cubicBezTo>
                    <a:pt x="1391" y="361"/>
                    <a:pt x="1409" y="223"/>
                    <a:pt x="1381" y="204"/>
                  </a:cubicBezTo>
                  <a:cubicBezTo>
                    <a:pt x="1362" y="194"/>
                    <a:pt x="1335" y="46"/>
                    <a:pt x="1325" y="37"/>
                  </a:cubicBezTo>
                  <a:cubicBezTo>
                    <a:pt x="1317" y="19"/>
                    <a:pt x="1232" y="27"/>
                    <a:pt x="1214" y="8"/>
                  </a:cubicBezTo>
                  <a:cubicBezTo>
                    <a:pt x="1205" y="0"/>
                    <a:pt x="1131" y="8"/>
                    <a:pt x="1131" y="0"/>
                  </a:cubicBezTo>
                  <a:cubicBezTo>
                    <a:pt x="1121" y="19"/>
                    <a:pt x="1103" y="37"/>
                    <a:pt x="1103" y="37"/>
                  </a:cubicBezTo>
                  <a:cubicBezTo>
                    <a:pt x="1084" y="56"/>
                    <a:pt x="1047" y="46"/>
                    <a:pt x="1047" y="74"/>
                  </a:cubicBezTo>
                  <a:cubicBezTo>
                    <a:pt x="1038" y="101"/>
                    <a:pt x="991" y="130"/>
                    <a:pt x="973" y="130"/>
                  </a:cubicBezTo>
                  <a:cubicBezTo>
                    <a:pt x="946" y="130"/>
                    <a:pt x="936" y="167"/>
                    <a:pt x="936" y="194"/>
                  </a:cubicBezTo>
                  <a:cubicBezTo>
                    <a:pt x="936" y="213"/>
                    <a:pt x="890" y="250"/>
                    <a:pt x="853" y="250"/>
                  </a:cubicBezTo>
                  <a:cubicBezTo>
                    <a:pt x="816" y="250"/>
                    <a:pt x="824" y="278"/>
                    <a:pt x="816" y="315"/>
                  </a:cubicBezTo>
                  <a:cubicBezTo>
                    <a:pt x="806" y="352"/>
                    <a:pt x="787" y="352"/>
                    <a:pt x="732" y="352"/>
                  </a:cubicBezTo>
                  <a:cubicBezTo>
                    <a:pt x="667" y="352"/>
                    <a:pt x="667" y="352"/>
                    <a:pt x="622" y="324"/>
                  </a:cubicBezTo>
                  <a:cubicBezTo>
                    <a:pt x="575" y="287"/>
                    <a:pt x="565" y="342"/>
                    <a:pt x="556" y="371"/>
                  </a:cubicBezTo>
                  <a:cubicBezTo>
                    <a:pt x="556" y="390"/>
                    <a:pt x="490" y="445"/>
                    <a:pt x="474" y="464"/>
                  </a:cubicBezTo>
                  <a:cubicBezTo>
                    <a:pt x="453" y="482"/>
                    <a:pt x="408" y="472"/>
                    <a:pt x="379" y="472"/>
                  </a:cubicBezTo>
                  <a:cubicBezTo>
                    <a:pt x="362" y="472"/>
                    <a:pt x="371" y="445"/>
                    <a:pt x="371" y="427"/>
                  </a:cubicBezTo>
                  <a:cubicBezTo>
                    <a:pt x="371" y="417"/>
                    <a:pt x="379" y="427"/>
                    <a:pt x="389" y="408"/>
                  </a:cubicBezTo>
                  <a:cubicBezTo>
                    <a:pt x="389" y="390"/>
                    <a:pt x="371" y="334"/>
                    <a:pt x="362" y="305"/>
                  </a:cubicBezTo>
                  <a:cubicBezTo>
                    <a:pt x="352" y="297"/>
                    <a:pt x="334" y="287"/>
                    <a:pt x="315" y="278"/>
                  </a:cubicBezTo>
                  <a:cubicBezTo>
                    <a:pt x="315" y="427"/>
                    <a:pt x="315" y="594"/>
                    <a:pt x="315" y="612"/>
                  </a:cubicBezTo>
                  <a:cubicBezTo>
                    <a:pt x="315" y="639"/>
                    <a:pt x="268" y="658"/>
                    <a:pt x="251" y="668"/>
                  </a:cubicBezTo>
                  <a:cubicBezTo>
                    <a:pt x="241" y="686"/>
                    <a:pt x="177" y="676"/>
                    <a:pt x="140" y="676"/>
                  </a:cubicBezTo>
                  <a:cubicBezTo>
                    <a:pt x="103" y="676"/>
                    <a:pt x="111" y="631"/>
                    <a:pt x="92" y="612"/>
                  </a:cubicBezTo>
                  <a:cubicBezTo>
                    <a:pt x="74" y="583"/>
                    <a:pt x="37" y="612"/>
                    <a:pt x="37" y="631"/>
                  </a:cubicBezTo>
                  <a:cubicBezTo>
                    <a:pt x="37" y="649"/>
                    <a:pt x="18" y="649"/>
                    <a:pt x="0" y="649"/>
                  </a:cubicBezTo>
                  <a:cubicBezTo>
                    <a:pt x="28" y="695"/>
                    <a:pt x="55" y="742"/>
                    <a:pt x="65" y="788"/>
                  </a:cubicBezTo>
                  <a:cubicBezTo>
                    <a:pt x="92" y="862"/>
                    <a:pt x="140" y="927"/>
                    <a:pt x="158" y="973"/>
                  </a:cubicBezTo>
                  <a:cubicBezTo>
                    <a:pt x="167" y="1010"/>
                    <a:pt x="185" y="1056"/>
                    <a:pt x="158" y="1056"/>
                  </a:cubicBezTo>
                  <a:cubicBezTo>
                    <a:pt x="130" y="1066"/>
                    <a:pt x="130" y="1084"/>
                    <a:pt x="158" y="1130"/>
                  </a:cubicBezTo>
                  <a:cubicBezTo>
                    <a:pt x="185" y="1177"/>
                    <a:pt x="158" y="1204"/>
                    <a:pt x="185" y="1214"/>
                  </a:cubicBezTo>
                  <a:cubicBezTo>
                    <a:pt x="214" y="1214"/>
                    <a:pt x="204" y="1233"/>
                    <a:pt x="222" y="1233"/>
                  </a:cubicBezTo>
                  <a:cubicBezTo>
                    <a:pt x="241" y="1233"/>
                    <a:pt x="259" y="1251"/>
                    <a:pt x="268" y="1270"/>
                  </a:cubicBezTo>
                  <a:cubicBezTo>
                    <a:pt x="288" y="1288"/>
                    <a:pt x="315" y="1288"/>
                    <a:pt x="334" y="1270"/>
                  </a:cubicBezTo>
                  <a:cubicBezTo>
                    <a:pt x="352" y="1251"/>
                    <a:pt x="399" y="1241"/>
                    <a:pt x="445" y="1241"/>
                  </a:cubicBezTo>
                  <a:cubicBezTo>
                    <a:pt x="490" y="1241"/>
                    <a:pt x="482" y="1223"/>
                    <a:pt x="528" y="1204"/>
                  </a:cubicBezTo>
                  <a:cubicBezTo>
                    <a:pt x="575" y="1196"/>
                    <a:pt x="630" y="1196"/>
                    <a:pt x="667" y="1204"/>
                  </a:cubicBezTo>
                  <a:cubicBezTo>
                    <a:pt x="705" y="1223"/>
                    <a:pt x="732" y="1204"/>
                    <a:pt x="750" y="1196"/>
                  </a:cubicBezTo>
                  <a:cubicBezTo>
                    <a:pt x="769" y="1185"/>
                    <a:pt x="806" y="1214"/>
                    <a:pt x="816" y="1185"/>
                  </a:cubicBezTo>
                  <a:cubicBezTo>
                    <a:pt x="816" y="1148"/>
                    <a:pt x="853" y="1159"/>
                    <a:pt x="890" y="1159"/>
                  </a:cubicBezTo>
                  <a:cubicBezTo>
                    <a:pt x="927" y="1159"/>
                    <a:pt x="1010" y="1103"/>
                    <a:pt x="1076" y="1039"/>
                  </a:cubicBezTo>
                  <a:cubicBezTo>
                    <a:pt x="1150" y="973"/>
                    <a:pt x="1261" y="833"/>
                    <a:pt x="1298" y="769"/>
                  </a:cubicBezTo>
                  <a:cubicBezTo>
                    <a:pt x="1335" y="705"/>
                    <a:pt x="1399" y="649"/>
                    <a:pt x="1428" y="621"/>
                  </a:cubicBezTo>
                  <a:cubicBezTo>
                    <a:pt x="1447" y="602"/>
                    <a:pt x="1465" y="528"/>
                    <a:pt x="1474" y="472"/>
                  </a:cubicBezTo>
                  <a:cubicBezTo>
                    <a:pt x="1436" y="472"/>
                    <a:pt x="1399" y="482"/>
                    <a:pt x="1399" y="482"/>
                  </a:cubicBezTo>
                  <a:close/>
                  <a:moveTo>
                    <a:pt x="1121" y="779"/>
                  </a:moveTo>
                  <a:lnTo>
                    <a:pt x="1121" y="779"/>
                  </a:lnTo>
                  <a:cubicBezTo>
                    <a:pt x="1121" y="806"/>
                    <a:pt x="1065" y="779"/>
                    <a:pt x="1057" y="796"/>
                  </a:cubicBezTo>
                  <a:cubicBezTo>
                    <a:pt x="1047" y="816"/>
                    <a:pt x="1038" y="843"/>
                    <a:pt x="1038" y="843"/>
                  </a:cubicBezTo>
                  <a:cubicBezTo>
                    <a:pt x="1001" y="843"/>
                    <a:pt x="1001" y="843"/>
                    <a:pt x="1001" y="843"/>
                  </a:cubicBezTo>
                  <a:cubicBezTo>
                    <a:pt x="946" y="769"/>
                    <a:pt x="946" y="769"/>
                    <a:pt x="946" y="769"/>
                  </a:cubicBezTo>
                  <a:cubicBezTo>
                    <a:pt x="946" y="769"/>
                    <a:pt x="991" y="705"/>
                    <a:pt x="1001" y="686"/>
                  </a:cubicBezTo>
                  <a:cubicBezTo>
                    <a:pt x="1010" y="658"/>
                    <a:pt x="1084" y="621"/>
                    <a:pt x="1094" y="649"/>
                  </a:cubicBezTo>
                  <a:cubicBezTo>
                    <a:pt x="1103" y="668"/>
                    <a:pt x="1150" y="695"/>
                    <a:pt x="1150" y="713"/>
                  </a:cubicBezTo>
                  <a:cubicBezTo>
                    <a:pt x="1150" y="742"/>
                    <a:pt x="1121" y="761"/>
                    <a:pt x="1121" y="779"/>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395" name="Freeform 8"/>
            <p:cNvSpPr>
              <a:spLocks noChangeArrowheads="1"/>
            </p:cNvSpPr>
            <p:nvPr/>
          </p:nvSpPr>
          <p:spPr bwMode="auto">
            <a:xfrm>
              <a:off x="8966484" y="8960552"/>
              <a:ext cx="509984" cy="541365"/>
            </a:xfrm>
            <a:custGeom>
              <a:avLst/>
              <a:gdLst>
                <a:gd name="T0" fmla="*/ 56 w 1067"/>
                <a:gd name="T1" fmla="*/ 1039 h 1133"/>
                <a:gd name="T2" fmla="*/ 56 w 1067"/>
                <a:gd name="T3" fmla="*/ 1039 h 1133"/>
                <a:gd name="T4" fmla="*/ 103 w 1067"/>
                <a:gd name="T5" fmla="*/ 1057 h 1133"/>
                <a:gd name="T6" fmla="*/ 186 w 1067"/>
                <a:gd name="T7" fmla="*/ 1066 h 1133"/>
                <a:gd name="T8" fmla="*/ 270 w 1067"/>
                <a:gd name="T9" fmla="*/ 1084 h 1133"/>
                <a:gd name="T10" fmla="*/ 585 w 1067"/>
                <a:gd name="T11" fmla="*/ 1084 h 1133"/>
                <a:gd name="T12" fmla="*/ 621 w 1067"/>
                <a:gd name="T13" fmla="*/ 1121 h 1133"/>
                <a:gd name="T14" fmla="*/ 816 w 1067"/>
                <a:gd name="T15" fmla="*/ 1121 h 1133"/>
                <a:gd name="T16" fmla="*/ 965 w 1067"/>
                <a:gd name="T17" fmla="*/ 1113 h 1133"/>
                <a:gd name="T18" fmla="*/ 983 w 1067"/>
                <a:gd name="T19" fmla="*/ 1103 h 1133"/>
                <a:gd name="T20" fmla="*/ 880 w 1067"/>
                <a:gd name="T21" fmla="*/ 965 h 1133"/>
                <a:gd name="T22" fmla="*/ 891 w 1067"/>
                <a:gd name="T23" fmla="*/ 659 h 1133"/>
                <a:gd name="T24" fmla="*/ 1029 w 1067"/>
                <a:gd name="T25" fmla="*/ 659 h 1133"/>
                <a:gd name="T26" fmla="*/ 1049 w 1067"/>
                <a:gd name="T27" fmla="*/ 639 h 1133"/>
                <a:gd name="T28" fmla="*/ 1066 w 1067"/>
                <a:gd name="T29" fmla="*/ 455 h 1133"/>
                <a:gd name="T30" fmla="*/ 1049 w 1067"/>
                <a:gd name="T31" fmla="*/ 455 h 1133"/>
                <a:gd name="T32" fmla="*/ 965 w 1067"/>
                <a:gd name="T33" fmla="*/ 464 h 1133"/>
                <a:gd name="T34" fmla="*/ 918 w 1067"/>
                <a:gd name="T35" fmla="*/ 492 h 1133"/>
                <a:gd name="T36" fmla="*/ 918 w 1067"/>
                <a:gd name="T37" fmla="*/ 418 h 1133"/>
                <a:gd name="T38" fmla="*/ 872 w 1067"/>
                <a:gd name="T39" fmla="*/ 344 h 1133"/>
                <a:gd name="T40" fmla="*/ 880 w 1067"/>
                <a:gd name="T41" fmla="*/ 214 h 1133"/>
                <a:gd name="T42" fmla="*/ 864 w 1067"/>
                <a:gd name="T43" fmla="*/ 140 h 1133"/>
                <a:gd name="T44" fmla="*/ 806 w 1067"/>
                <a:gd name="T45" fmla="*/ 130 h 1133"/>
                <a:gd name="T46" fmla="*/ 761 w 1067"/>
                <a:gd name="T47" fmla="*/ 103 h 1133"/>
                <a:gd name="T48" fmla="*/ 686 w 1067"/>
                <a:gd name="T49" fmla="*/ 103 h 1133"/>
                <a:gd name="T50" fmla="*/ 649 w 1067"/>
                <a:gd name="T51" fmla="*/ 186 h 1133"/>
                <a:gd name="T52" fmla="*/ 548 w 1067"/>
                <a:gd name="T53" fmla="*/ 204 h 1133"/>
                <a:gd name="T54" fmla="*/ 464 w 1067"/>
                <a:gd name="T55" fmla="*/ 148 h 1133"/>
                <a:gd name="T56" fmla="*/ 427 w 1067"/>
                <a:gd name="T57" fmla="*/ 74 h 1133"/>
                <a:gd name="T58" fmla="*/ 418 w 1067"/>
                <a:gd name="T59" fmla="*/ 0 h 1133"/>
                <a:gd name="T60" fmla="*/ 122 w 1067"/>
                <a:gd name="T61" fmla="*/ 0 h 1133"/>
                <a:gd name="T62" fmla="*/ 66 w 1067"/>
                <a:gd name="T63" fmla="*/ 29 h 1133"/>
                <a:gd name="T64" fmla="*/ 149 w 1067"/>
                <a:gd name="T65" fmla="*/ 223 h 1133"/>
                <a:gd name="T66" fmla="*/ 130 w 1067"/>
                <a:gd name="T67" fmla="*/ 315 h 1133"/>
                <a:gd name="T68" fmla="*/ 186 w 1067"/>
                <a:gd name="T69" fmla="*/ 511 h 1133"/>
                <a:gd name="T70" fmla="*/ 122 w 1067"/>
                <a:gd name="T71" fmla="*/ 639 h 1133"/>
                <a:gd name="T72" fmla="*/ 56 w 1067"/>
                <a:gd name="T73" fmla="*/ 816 h 1133"/>
                <a:gd name="T74" fmla="*/ 10 w 1067"/>
                <a:gd name="T75" fmla="*/ 946 h 1133"/>
                <a:gd name="T76" fmla="*/ 0 w 1067"/>
                <a:gd name="T77" fmla="*/ 1066 h 1133"/>
                <a:gd name="T78" fmla="*/ 0 w 1067"/>
                <a:gd name="T79" fmla="*/ 1076 h 1133"/>
                <a:gd name="T80" fmla="*/ 29 w 1067"/>
                <a:gd name="T81" fmla="*/ 1066 h 1133"/>
                <a:gd name="T82" fmla="*/ 56 w 1067"/>
                <a:gd name="T83" fmla="*/ 1039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7" h="1133">
                  <a:moveTo>
                    <a:pt x="56" y="1039"/>
                  </a:moveTo>
                  <a:lnTo>
                    <a:pt x="56" y="1039"/>
                  </a:lnTo>
                  <a:cubicBezTo>
                    <a:pt x="84" y="1039"/>
                    <a:pt x="66" y="1076"/>
                    <a:pt x="103" y="1057"/>
                  </a:cubicBezTo>
                  <a:cubicBezTo>
                    <a:pt x="130" y="1047"/>
                    <a:pt x="159" y="1047"/>
                    <a:pt x="186" y="1066"/>
                  </a:cubicBezTo>
                  <a:cubicBezTo>
                    <a:pt x="214" y="1084"/>
                    <a:pt x="241" y="1084"/>
                    <a:pt x="270" y="1084"/>
                  </a:cubicBezTo>
                  <a:cubicBezTo>
                    <a:pt x="297" y="1084"/>
                    <a:pt x="585" y="1084"/>
                    <a:pt x="585" y="1084"/>
                  </a:cubicBezTo>
                  <a:cubicBezTo>
                    <a:pt x="621" y="1121"/>
                    <a:pt x="621" y="1121"/>
                    <a:pt x="621" y="1121"/>
                  </a:cubicBezTo>
                  <a:cubicBezTo>
                    <a:pt x="621" y="1121"/>
                    <a:pt x="789" y="1103"/>
                    <a:pt x="816" y="1121"/>
                  </a:cubicBezTo>
                  <a:cubicBezTo>
                    <a:pt x="843" y="1132"/>
                    <a:pt x="938" y="1121"/>
                    <a:pt x="965" y="1113"/>
                  </a:cubicBezTo>
                  <a:cubicBezTo>
                    <a:pt x="965" y="1113"/>
                    <a:pt x="975" y="1103"/>
                    <a:pt x="983" y="1103"/>
                  </a:cubicBezTo>
                  <a:cubicBezTo>
                    <a:pt x="880" y="965"/>
                    <a:pt x="880" y="965"/>
                    <a:pt x="880" y="965"/>
                  </a:cubicBezTo>
                  <a:cubicBezTo>
                    <a:pt x="891" y="659"/>
                    <a:pt x="891" y="659"/>
                    <a:pt x="891" y="659"/>
                  </a:cubicBezTo>
                  <a:cubicBezTo>
                    <a:pt x="1029" y="659"/>
                    <a:pt x="1029" y="659"/>
                    <a:pt x="1029" y="659"/>
                  </a:cubicBezTo>
                  <a:cubicBezTo>
                    <a:pt x="1049" y="639"/>
                    <a:pt x="1049" y="639"/>
                    <a:pt x="1049" y="639"/>
                  </a:cubicBezTo>
                  <a:cubicBezTo>
                    <a:pt x="1066" y="455"/>
                    <a:pt x="1066" y="455"/>
                    <a:pt x="1066" y="455"/>
                  </a:cubicBezTo>
                  <a:cubicBezTo>
                    <a:pt x="1066" y="455"/>
                    <a:pt x="1057" y="455"/>
                    <a:pt x="1049" y="455"/>
                  </a:cubicBezTo>
                  <a:cubicBezTo>
                    <a:pt x="1020" y="464"/>
                    <a:pt x="992" y="464"/>
                    <a:pt x="965" y="464"/>
                  </a:cubicBezTo>
                  <a:cubicBezTo>
                    <a:pt x="938" y="464"/>
                    <a:pt x="928" y="492"/>
                    <a:pt x="918" y="492"/>
                  </a:cubicBezTo>
                  <a:cubicBezTo>
                    <a:pt x="901" y="482"/>
                    <a:pt x="909" y="437"/>
                    <a:pt x="918" y="418"/>
                  </a:cubicBezTo>
                  <a:cubicBezTo>
                    <a:pt x="918" y="400"/>
                    <a:pt x="891" y="363"/>
                    <a:pt x="872" y="344"/>
                  </a:cubicBezTo>
                  <a:cubicBezTo>
                    <a:pt x="853" y="325"/>
                    <a:pt x="891" y="223"/>
                    <a:pt x="880" y="214"/>
                  </a:cubicBezTo>
                  <a:cubicBezTo>
                    <a:pt x="872" y="196"/>
                    <a:pt x="864" y="167"/>
                    <a:pt x="864" y="140"/>
                  </a:cubicBezTo>
                  <a:cubicBezTo>
                    <a:pt x="864" y="111"/>
                    <a:pt x="843" y="130"/>
                    <a:pt x="806" y="130"/>
                  </a:cubicBezTo>
                  <a:cubicBezTo>
                    <a:pt x="761" y="130"/>
                    <a:pt x="761" y="103"/>
                    <a:pt x="761" y="103"/>
                  </a:cubicBezTo>
                  <a:cubicBezTo>
                    <a:pt x="761" y="103"/>
                    <a:pt x="715" y="93"/>
                    <a:pt x="686" y="103"/>
                  </a:cubicBezTo>
                  <a:cubicBezTo>
                    <a:pt x="658" y="121"/>
                    <a:pt x="668" y="196"/>
                    <a:pt x="649" y="186"/>
                  </a:cubicBezTo>
                  <a:cubicBezTo>
                    <a:pt x="631" y="186"/>
                    <a:pt x="585" y="196"/>
                    <a:pt x="548" y="204"/>
                  </a:cubicBezTo>
                  <a:cubicBezTo>
                    <a:pt x="501" y="214"/>
                    <a:pt x="493" y="196"/>
                    <a:pt x="464" y="148"/>
                  </a:cubicBezTo>
                  <a:cubicBezTo>
                    <a:pt x="445" y="103"/>
                    <a:pt x="427" y="111"/>
                    <a:pt x="427" y="74"/>
                  </a:cubicBezTo>
                  <a:cubicBezTo>
                    <a:pt x="437" y="37"/>
                    <a:pt x="418" y="0"/>
                    <a:pt x="418" y="0"/>
                  </a:cubicBezTo>
                  <a:cubicBezTo>
                    <a:pt x="418" y="0"/>
                    <a:pt x="149" y="0"/>
                    <a:pt x="122" y="0"/>
                  </a:cubicBezTo>
                  <a:cubicBezTo>
                    <a:pt x="103" y="0"/>
                    <a:pt x="84" y="10"/>
                    <a:pt x="66" y="29"/>
                  </a:cubicBezTo>
                  <a:cubicBezTo>
                    <a:pt x="84" y="93"/>
                    <a:pt x="140" y="196"/>
                    <a:pt x="149" y="223"/>
                  </a:cubicBezTo>
                  <a:cubicBezTo>
                    <a:pt x="159" y="241"/>
                    <a:pt x="130" y="270"/>
                    <a:pt x="130" y="315"/>
                  </a:cubicBezTo>
                  <a:cubicBezTo>
                    <a:pt x="130" y="363"/>
                    <a:pt x="186" y="455"/>
                    <a:pt x="186" y="511"/>
                  </a:cubicBezTo>
                  <a:cubicBezTo>
                    <a:pt x="196" y="567"/>
                    <a:pt x="159" y="602"/>
                    <a:pt x="122" y="639"/>
                  </a:cubicBezTo>
                  <a:cubicBezTo>
                    <a:pt x="93" y="676"/>
                    <a:pt x="56" y="761"/>
                    <a:pt x="56" y="816"/>
                  </a:cubicBezTo>
                  <a:cubicBezTo>
                    <a:pt x="56" y="872"/>
                    <a:pt x="10" y="917"/>
                    <a:pt x="10" y="946"/>
                  </a:cubicBezTo>
                  <a:cubicBezTo>
                    <a:pt x="10" y="973"/>
                    <a:pt x="0" y="1039"/>
                    <a:pt x="0" y="1066"/>
                  </a:cubicBezTo>
                  <a:lnTo>
                    <a:pt x="0" y="1076"/>
                  </a:lnTo>
                  <a:cubicBezTo>
                    <a:pt x="29" y="1066"/>
                    <a:pt x="29" y="1066"/>
                    <a:pt x="29" y="1066"/>
                  </a:cubicBezTo>
                  <a:cubicBezTo>
                    <a:pt x="29" y="1066"/>
                    <a:pt x="37" y="1039"/>
                    <a:pt x="56" y="103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396" name="Freeform 9"/>
            <p:cNvSpPr>
              <a:spLocks noChangeArrowheads="1"/>
            </p:cNvSpPr>
            <p:nvPr/>
          </p:nvSpPr>
          <p:spPr bwMode="auto">
            <a:xfrm>
              <a:off x="9389708" y="9064173"/>
              <a:ext cx="505752" cy="441975"/>
            </a:xfrm>
            <a:custGeom>
              <a:avLst/>
              <a:gdLst>
                <a:gd name="T0" fmla="*/ 817 w 1059"/>
                <a:gd name="T1" fmla="*/ 37 h 927"/>
                <a:gd name="T2" fmla="*/ 817 w 1059"/>
                <a:gd name="T3" fmla="*/ 37 h 927"/>
                <a:gd name="T4" fmla="*/ 753 w 1059"/>
                <a:gd name="T5" fmla="*/ 0 h 927"/>
                <a:gd name="T6" fmla="*/ 641 w 1059"/>
                <a:gd name="T7" fmla="*/ 19 h 927"/>
                <a:gd name="T8" fmla="*/ 613 w 1059"/>
                <a:gd name="T9" fmla="*/ 74 h 927"/>
                <a:gd name="T10" fmla="*/ 604 w 1059"/>
                <a:gd name="T11" fmla="*/ 120 h 927"/>
                <a:gd name="T12" fmla="*/ 594 w 1059"/>
                <a:gd name="T13" fmla="*/ 223 h 927"/>
                <a:gd name="T14" fmla="*/ 575 w 1059"/>
                <a:gd name="T15" fmla="*/ 316 h 927"/>
                <a:gd name="T16" fmla="*/ 641 w 1059"/>
                <a:gd name="T17" fmla="*/ 380 h 927"/>
                <a:gd name="T18" fmla="*/ 697 w 1059"/>
                <a:gd name="T19" fmla="*/ 361 h 927"/>
                <a:gd name="T20" fmla="*/ 715 w 1059"/>
                <a:gd name="T21" fmla="*/ 425 h 927"/>
                <a:gd name="T22" fmla="*/ 697 w 1059"/>
                <a:gd name="T23" fmla="*/ 472 h 927"/>
                <a:gd name="T24" fmla="*/ 631 w 1059"/>
                <a:gd name="T25" fmla="*/ 472 h 927"/>
                <a:gd name="T26" fmla="*/ 594 w 1059"/>
                <a:gd name="T27" fmla="*/ 388 h 927"/>
                <a:gd name="T28" fmla="*/ 520 w 1059"/>
                <a:gd name="T29" fmla="*/ 380 h 927"/>
                <a:gd name="T30" fmla="*/ 474 w 1059"/>
                <a:gd name="T31" fmla="*/ 324 h 927"/>
                <a:gd name="T32" fmla="*/ 446 w 1059"/>
                <a:gd name="T33" fmla="*/ 342 h 927"/>
                <a:gd name="T34" fmla="*/ 400 w 1059"/>
                <a:gd name="T35" fmla="*/ 353 h 927"/>
                <a:gd name="T36" fmla="*/ 326 w 1059"/>
                <a:gd name="T37" fmla="*/ 324 h 927"/>
                <a:gd name="T38" fmla="*/ 297 w 1059"/>
                <a:gd name="T39" fmla="*/ 278 h 927"/>
                <a:gd name="T40" fmla="*/ 242 w 1059"/>
                <a:gd name="T41" fmla="*/ 287 h 927"/>
                <a:gd name="T42" fmla="*/ 215 w 1059"/>
                <a:gd name="T43" fmla="*/ 268 h 927"/>
                <a:gd name="T44" fmla="*/ 186 w 1059"/>
                <a:gd name="T45" fmla="*/ 241 h 927"/>
                <a:gd name="T46" fmla="*/ 169 w 1059"/>
                <a:gd name="T47" fmla="*/ 425 h 927"/>
                <a:gd name="T48" fmla="*/ 149 w 1059"/>
                <a:gd name="T49" fmla="*/ 445 h 927"/>
                <a:gd name="T50" fmla="*/ 11 w 1059"/>
                <a:gd name="T51" fmla="*/ 445 h 927"/>
                <a:gd name="T52" fmla="*/ 0 w 1059"/>
                <a:gd name="T53" fmla="*/ 751 h 927"/>
                <a:gd name="T54" fmla="*/ 103 w 1059"/>
                <a:gd name="T55" fmla="*/ 889 h 927"/>
                <a:gd name="T56" fmla="*/ 270 w 1059"/>
                <a:gd name="T57" fmla="*/ 880 h 927"/>
                <a:gd name="T58" fmla="*/ 279 w 1059"/>
                <a:gd name="T59" fmla="*/ 907 h 927"/>
                <a:gd name="T60" fmla="*/ 326 w 1059"/>
                <a:gd name="T61" fmla="*/ 899 h 927"/>
                <a:gd name="T62" fmla="*/ 446 w 1059"/>
                <a:gd name="T63" fmla="*/ 918 h 927"/>
                <a:gd name="T64" fmla="*/ 538 w 1059"/>
                <a:gd name="T65" fmla="*/ 815 h 927"/>
                <a:gd name="T66" fmla="*/ 623 w 1059"/>
                <a:gd name="T67" fmla="*/ 751 h 927"/>
                <a:gd name="T68" fmla="*/ 678 w 1059"/>
                <a:gd name="T69" fmla="*/ 703 h 927"/>
                <a:gd name="T70" fmla="*/ 753 w 1059"/>
                <a:gd name="T71" fmla="*/ 703 h 927"/>
                <a:gd name="T72" fmla="*/ 761 w 1059"/>
                <a:gd name="T73" fmla="*/ 703 h 927"/>
                <a:gd name="T74" fmla="*/ 742 w 1059"/>
                <a:gd name="T75" fmla="*/ 631 h 927"/>
                <a:gd name="T76" fmla="*/ 994 w 1059"/>
                <a:gd name="T77" fmla="*/ 536 h 927"/>
                <a:gd name="T78" fmla="*/ 975 w 1059"/>
                <a:gd name="T79" fmla="*/ 499 h 927"/>
                <a:gd name="T80" fmla="*/ 994 w 1059"/>
                <a:gd name="T81" fmla="*/ 408 h 927"/>
                <a:gd name="T82" fmla="*/ 1031 w 1059"/>
                <a:gd name="T83" fmla="*/ 388 h 927"/>
                <a:gd name="T84" fmla="*/ 1021 w 1059"/>
                <a:gd name="T85" fmla="*/ 241 h 927"/>
                <a:gd name="T86" fmla="*/ 1058 w 1059"/>
                <a:gd name="T87" fmla="*/ 223 h 927"/>
                <a:gd name="T88" fmla="*/ 1012 w 1059"/>
                <a:gd name="T89" fmla="*/ 120 h 927"/>
                <a:gd name="T90" fmla="*/ 901 w 1059"/>
                <a:gd name="T91" fmla="*/ 64 h 927"/>
                <a:gd name="T92" fmla="*/ 817 w 1059"/>
                <a:gd name="T93" fmla="*/ 37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9" h="927">
                  <a:moveTo>
                    <a:pt x="817" y="37"/>
                  </a:moveTo>
                  <a:lnTo>
                    <a:pt x="817" y="37"/>
                  </a:lnTo>
                  <a:cubicBezTo>
                    <a:pt x="798" y="37"/>
                    <a:pt x="771" y="19"/>
                    <a:pt x="753" y="0"/>
                  </a:cubicBezTo>
                  <a:cubicBezTo>
                    <a:pt x="734" y="19"/>
                    <a:pt x="668" y="19"/>
                    <a:pt x="641" y="19"/>
                  </a:cubicBezTo>
                  <a:cubicBezTo>
                    <a:pt x="604" y="19"/>
                    <a:pt x="631" y="56"/>
                    <a:pt x="613" y="74"/>
                  </a:cubicBezTo>
                  <a:cubicBezTo>
                    <a:pt x="594" y="93"/>
                    <a:pt x="586" y="120"/>
                    <a:pt x="604" y="120"/>
                  </a:cubicBezTo>
                  <a:cubicBezTo>
                    <a:pt x="613" y="130"/>
                    <a:pt x="594" y="204"/>
                    <a:pt x="594" y="223"/>
                  </a:cubicBezTo>
                  <a:cubicBezTo>
                    <a:pt x="594" y="250"/>
                    <a:pt x="567" y="305"/>
                    <a:pt x="575" y="316"/>
                  </a:cubicBezTo>
                  <a:cubicBezTo>
                    <a:pt x="586" y="316"/>
                    <a:pt x="613" y="380"/>
                    <a:pt x="641" y="380"/>
                  </a:cubicBezTo>
                  <a:cubicBezTo>
                    <a:pt x="668" y="388"/>
                    <a:pt x="687" y="361"/>
                    <a:pt x="697" y="361"/>
                  </a:cubicBezTo>
                  <a:cubicBezTo>
                    <a:pt x="715" y="361"/>
                    <a:pt x="715" y="398"/>
                    <a:pt x="715" y="425"/>
                  </a:cubicBezTo>
                  <a:cubicBezTo>
                    <a:pt x="715" y="454"/>
                    <a:pt x="697" y="472"/>
                    <a:pt x="697" y="472"/>
                  </a:cubicBezTo>
                  <a:cubicBezTo>
                    <a:pt x="697" y="472"/>
                    <a:pt x="650" y="482"/>
                    <a:pt x="631" y="472"/>
                  </a:cubicBezTo>
                  <a:cubicBezTo>
                    <a:pt x="613" y="454"/>
                    <a:pt x="594" y="408"/>
                    <a:pt x="594" y="388"/>
                  </a:cubicBezTo>
                  <a:cubicBezTo>
                    <a:pt x="594" y="380"/>
                    <a:pt x="548" y="380"/>
                    <a:pt x="520" y="380"/>
                  </a:cubicBezTo>
                  <a:cubicBezTo>
                    <a:pt x="501" y="380"/>
                    <a:pt x="483" y="342"/>
                    <a:pt x="474" y="324"/>
                  </a:cubicBezTo>
                  <a:cubicBezTo>
                    <a:pt x="464" y="305"/>
                    <a:pt x="446" y="324"/>
                    <a:pt x="446" y="342"/>
                  </a:cubicBezTo>
                  <a:cubicBezTo>
                    <a:pt x="446" y="353"/>
                    <a:pt x="419" y="353"/>
                    <a:pt x="400" y="353"/>
                  </a:cubicBezTo>
                  <a:cubicBezTo>
                    <a:pt x="382" y="353"/>
                    <a:pt x="344" y="316"/>
                    <a:pt x="326" y="324"/>
                  </a:cubicBezTo>
                  <a:cubicBezTo>
                    <a:pt x="307" y="334"/>
                    <a:pt x="289" y="297"/>
                    <a:pt x="297" y="278"/>
                  </a:cubicBezTo>
                  <a:cubicBezTo>
                    <a:pt x="297" y="268"/>
                    <a:pt x="252" y="278"/>
                    <a:pt x="242" y="287"/>
                  </a:cubicBezTo>
                  <a:cubicBezTo>
                    <a:pt x="223" y="297"/>
                    <a:pt x="215" y="268"/>
                    <a:pt x="215" y="268"/>
                  </a:cubicBezTo>
                  <a:cubicBezTo>
                    <a:pt x="215" y="268"/>
                    <a:pt x="204" y="250"/>
                    <a:pt x="186" y="241"/>
                  </a:cubicBezTo>
                  <a:cubicBezTo>
                    <a:pt x="169" y="425"/>
                    <a:pt x="169" y="425"/>
                    <a:pt x="169" y="425"/>
                  </a:cubicBezTo>
                  <a:cubicBezTo>
                    <a:pt x="149" y="445"/>
                    <a:pt x="149" y="445"/>
                    <a:pt x="149" y="445"/>
                  </a:cubicBezTo>
                  <a:cubicBezTo>
                    <a:pt x="11" y="445"/>
                    <a:pt x="11" y="445"/>
                    <a:pt x="11" y="445"/>
                  </a:cubicBezTo>
                  <a:cubicBezTo>
                    <a:pt x="0" y="751"/>
                    <a:pt x="0" y="751"/>
                    <a:pt x="0" y="751"/>
                  </a:cubicBezTo>
                  <a:cubicBezTo>
                    <a:pt x="103" y="889"/>
                    <a:pt x="103" y="889"/>
                    <a:pt x="103" y="889"/>
                  </a:cubicBezTo>
                  <a:cubicBezTo>
                    <a:pt x="159" y="880"/>
                    <a:pt x="270" y="862"/>
                    <a:pt x="270" y="880"/>
                  </a:cubicBezTo>
                  <a:cubicBezTo>
                    <a:pt x="270" y="889"/>
                    <a:pt x="279" y="899"/>
                    <a:pt x="279" y="907"/>
                  </a:cubicBezTo>
                  <a:cubicBezTo>
                    <a:pt x="297" y="899"/>
                    <a:pt x="316" y="899"/>
                    <a:pt x="326" y="899"/>
                  </a:cubicBezTo>
                  <a:cubicBezTo>
                    <a:pt x="353" y="899"/>
                    <a:pt x="427" y="926"/>
                    <a:pt x="446" y="918"/>
                  </a:cubicBezTo>
                  <a:cubicBezTo>
                    <a:pt x="464" y="907"/>
                    <a:pt x="501" y="825"/>
                    <a:pt x="538" y="815"/>
                  </a:cubicBezTo>
                  <a:cubicBezTo>
                    <a:pt x="575" y="806"/>
                    <a:pt x="623" y="769"/>
                    <a:pt x="623" y="751"/>
                  </a:cubicBezTo>
                  <a:cubicBezTo>
                    <a:pt x="623" y="732"/>
                    <a:pt x="623" y="713"/>
                    <a:pt x="678" y="703"/>
                  </a:cubicBezTo>
                  <a:cubicBezTo>
                    <a:pt x="753" y="703"/>
                    <a:pt x="753" y="703"/>
                    <a:pt x="753" y="703"/>
                  </a:cubicBezTo>
                  <a:cubicBezTo>
                    <a:pt x="761" y="703"/>
                    <a:pt x="761" y="703"/>
                    <a:pt x="761" y="703"/>
                  </a:cubicBezTo>
                  <a:cubicBezTo>
                    <a:pt x="742" y="631"/>
                    <a:pt x="742" y="631"/>
                    <a:pt x="742" y="631"/>
                  </a:cubicBezTo>
                  <a:cubicBezTo>
                    <a:pt x="742" y="631"/>
                    <a:pt x="984" y="547"/>
                    <a:pt x="994" y="536"/>
                  </a:cubicBezTo>
                  <a:cubicBezTo>
                    <a:pt x="984" y="520"/>
                    <a:pt x="975" y="499"/>
                    <a:pt x="975" y="499"/>
                  </a:cubicBezTo>
                  <a:cubicBezTo>
                    <a:pt x="984" y="491"/>
                    <a:pt x="994" y="425"/>
                    <a:pt x="994" y="408"/>
                  </a:cubicBezTo>
                  <a:cubicBezTo>
                    <a:pt x="994" y="388"/>
                    <a:pt x="1049" y="408"/>
                    <a:pt x="1031" y="388"/>
                  </a:cubicBezTo>
                  <a:cubicBezTo>
                    <a:pt x="1012" y="371"/>
                    <a:pt x="1012" y="260"/>
                    <a:pt x="1021" y="241"/>
                  </a:cubicBezTo>
                  <a:cubicBezTo>
                    <a:pt x="1031" y="213"/>
                    <a:pt x="1058" y="241"/>
                    <a:pt x="1058" y="223"/>
                  </a:cubicBezTo>
                  <a:cubicBezTo>
                    <a:pt x="1058" y="204"/>
                    <a:pt x="1031" y="138"/>
                    <a:pt x="1012" y="120"/>
                  </a:cubicBezTo>
                  <a:cubicBezTo>
                    <a:pt x="1002" y="101"/>
                    <a:pt x="919" y="74"/>
                    <a:pt x="901" y="64"/>
                  </a:cubicBezTo>
                  <a:cubicBezTo>
                    <a:pt x="872" y="64"/>
                    <a:pt x="835" y="37"/>
                    <a:pt x="817" y="3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397" name="Freeform 10"/>
            <p:cNvSpPr>
              <a:spLocks noChangeArrowheads="1"/>
            </p:cNvSpPr>
            <p:nvPr/>
          </p:nvSpPr>
          <p:spPr bwMode="auto">
            <a:xfrm>
              <a:off x="9692311" y="8746968"/>
              <a:ext cx="82529" cy="74015"/>
            </a:xfrm>
            <a:custGeom>
              <a:avLst/>
              <a:gdLst>
                <a:gd name="T0" fmla="*/ 149 w 178"/>
                <a:gd name="T1" fmla="*/ 0 h 159"/>
                <a:gd name="T2" fmla="*/ 149 w 178"/>
                <a:gd name="T3" fmla="*/ 0 h 159"/>
                <a:gd name="T4" fmla="*/ 93 w 178"/>
                <a:gd name="T5" fmla="*/ 10 h 159"/>
                <a:gd name="T6" fmla="*/ 47 w 178"/>
                <a:gd name="T7" fmla="*/ 18 h 159"/>
                <a:gd name="T8" fmla="*/ 37 w 178"/>
                <a:gd name="T9" fmla="*/ 28 h 159"/>
                <a:gd name="T10" fmla="*/ 19 w 178"/>
                <a:gd name="T11" fmla="*/ 93 h 159"/>
                <a:gd name="T12" fmla="*/ 0 w 178"/>
                <a:gd name="T13" fmla="*/ 111 h 159"/>
                <a:gd name="T14" fmla="*/ 19 w 178"/>
                <a:gd name="T15" fmla="*/ 140 h 159"/>
                <a:gd name="T16" fmla="*/ 47 w 178"/>
                <a:gd name="T17" fmla="*/ 148 h 159"/>
                <a:gd name="T18" fmla="*/ 93 w 178"/>
                <a:gd name="T19" fmla="*/ 121 h 159"/>
                <a:gd name="T20" fmla="*/ 177 w 178"/>
                <a:gd name="T21" fmla="*/ 103 h 159"/>
                <a:gd name="T22" fmla="*/ 159 w 178"/>
                <a:gd name="T23" fmla="*/ 37 h 159"/>
                <a:gd name="T24" fmla="*/ 149 w 178"/>
                <a:gd name="T2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159">
                  <a:moveTo>
                    <a:pt x="149" y="0"/>
                  </a:moveTo>
                  <a:lnTo>
                    <a:pt x="149" y="0"/>
                  </a:lnTo>
                  <a:cubicBezTo>
                    <a:pt x="122" y="0"/>
                    <a:pt x="103" y="10"/>
                    <a:pt x="93" y="10"/>
                  </a:cubicBezTo>
                  <a:cubicBezTo>
                    <a:pt x="84" y="18"/>
                    <a:pt x="74" y="28"/>
                    <a:pt x="47" y="18"/>
                  </a:cubicBezTo>
                  <a:cubicBezTo>
                    <a:pt x="47" y="28"/>
                    <a:pt x="37" y="28"/>
                    <a:pt x="37" y="28"/>
                  </a:cubicBezTo>
                  <a:cubicBezTo>
                    <a:pt x="10" y="37"/>
                    <a:pt x="19" y="93"/>
                    <a:pt x="19" y="93"/>
                  </a:cubicBezTo>
                  <a:cubicBezTo>
                    <a:pt x="19" y="93"/>
                    <a:pt x="0" y="93"/>
                    <a:pt x="0" y="111"/>
                  </a:cubicBezTo>
                  <a:cubicBezTo>
                    <a:pt x="0" y="130"/>
                    <a:pt x="10" y="140"/>
                    <a:pt x="19" y="140"/>
                  </a:cubicBezTo>
                  <a:cubicBezTo>
                    <a:pt x="29" y="140"/>
                    <a:pt x="37" y="140"/>
                    <a:pt x="47" y="148"/>
                  </a:cubicBezTo>
                  <a:cubicBezTo>
                    <a:pt x="103" y="158"/>
                    <a:pt x="93" y="121"/>
                    <a:pt x="93" y="121"/>
                  </a:cubicBezTo>
                  <a:cubicBezTo>
                    <a:pt x="93" y="121"/>
                    <a:pt x="167" y="121"/>
                    <a:pt x="177" y="103"/>
                  </a:cubicBezTo>
                  <a:cubicBezTo>
                    <a:pt x="177" y="74"/>
                    <a:pt x="159" y="37"/>
                    <a:pt x="159" y="37"/>
                  </a:cubicBezTo>
                  <a:lnTo>
                    <a:pt x="149"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398" name="Freeform 11"/>
            <p:cNvSpPr>
              <a:spLocks noChangeArrowheads="1"/>
            </p:cNvSpPr>
            <p:nvPr/>
          </p:nvSpPr>
          <p:spPr bwMode="auto">
            <a:xfrm>
              <a:off x="10223457" y="8156963"/>
              <a:ext cx="452849" cy="611151"/>
            </a:xfrm>
            <a:custGeom>
              <a:avLst/>
              <a:gdLst>
                <a:gd name="T0" fmla="*/ 222 w 947"/>
                <a:gd name="T1" fmla="*/ 241 h 1281"/>
                <a:gd name="T2" fmla="*/ 222 w 947"/>
                <a:gd name="T3" fmla="*/ 241 h 1281"/>
                <a:gd name="T4" fmla="*/ 278 w 947"/>
                <a:gd name="T5" fmla="*/ 297 h 1281"/>
                <a:gd name="T6" fmla="*/ 463 w 947"/>
                <a:gd name="T7" fmla="*/ 361 h 1281"/>
                <a:gd name="T8" fmla="*/ 593 w 947"/>
                <a:gd name="T9" fmla="*/ 390 h 1281"/>
                <a:gd name="T10" fmla="*/ 620 w 947"/>
                <a:gd name="T11" fmla="*/ 408 h 1281"/>
                <a:gd name="T12" fmla="*/ 379 w 947"/>
                <a:gd name="T13" fmla="*/ 649 h 1281"/>
                <a:gd name="T14" fmla="*/ 278 w 947"/>
                <a:gd name="T15" fmla="*/ 668 h 1281"/>
                <a:gd name="T16" fmla="*/ 157 w 947"/>
                <a:gd name="T17" fmla="*/ 732 h 1281"/>
                <a:gd name="T18" fmla="*/ 82 w 947"/>
                <a:gd name="T19" fmla="*/ 742 h 1281"/>
                <a:gd name="T20" fmla="*/ 37 w 947"/>
                <a:gd name="T21" fmla="*/ 806 h 1281"/>
                <a:gd name="T22" fmla="*/ 0 w 947"/>
                <a:gd name="T23" fmla="*/ 872 h 1281"/>
                <a:gd name="T24" fmla="*/ 0 w 947"/>
                <a:gd name="T25" fmla="*/ 1206 h 1281"/>
                <a:gd name="T26" fmla="*/ 45 w 947"/>
                <a:gd name="T27" fmla="*/ 1280 h 1281"/>
                <a:gd name="T28" fmla="*/ 249 w 947"/>
                <a:gd name="T29" fmla="*/ 1057 h 1281"/>
                <a:gd name="T30" fmla="*/ 416 w 947"/>
                <a:gd name="T31" fmla="*/ 936 h 1281"/>
                <a:gd name="T32" fmla="*/ 639 w 947"/>
                <a:gd name="T33" fmla="*/ 713 h 1281"/>
                <a:gd name="T34" fmla="*/ 750 w 947"/>
                <a:gd name="T35" fmla="*/ 547 h 1281"/>
                <a:gd name="T36" fmla="*/ 824 w 947"/>
                <a:gd name="T37" fmla="*/ 408 h 1281"/>
                <a:gd name="T38" fmla="*/ 917 w 947"/>
                <a:gd name="T39" fmla="*/ 223 h 1281"/>
                <a:gd name="T40" fmla="*/ 946 w 947"/>
                <a:gd name="T41" fmla="*/ 66 h 1281"/>
                <a:gd name="T42" fmla="*/ 888 w 947"/>
                <a:gd name="T43" fmla="*/ 29 h 1281"/>
                <a:gd name="T44" fmla="*/ 676 w 947"/>
                <a:gd name="T45" fmla="*/ 84 h 1281"/>
                <a:gd name="T46" fmla="*/ 538 w 947"/>
                <a:gd name="T47" fmla="*/ 122 h 1281"/>
                <a:gd name="T48" fmla="*/ 416 w 947"/>
                <a:gd name="T49" fmla="*/ 140 h 1281"/>
                <a:gd name="T50" fmla="*/ 259 w 947"/>
                <a:gd name="T51" fmla="*/ 130 h 1281"/>
                <a:gd name="T52" fmla="*/ 212 w 947"/>
                <a:gd name="T53" fmla="*/ 74 h 1281"/>
                <a:gd name="T54" fmla="*/ 167 w 947"/>
                <a:gd name="T55" fmla="*/ 159 h 1281"/>
                <a:gd name="T56" fmla="*/ 222 w 947"/>
                <a:gd name="T57" fmla="*/ 241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47" h="1281">
                  <a:moveTo>
                    <a:pt x="222" y="241"/>
                  </a:moveTo>
                  <a:lnTo>
                    <a:pt x="222" y="241"/>
                  </a:lnTo>
                  <a:cubicBezTo>
                    <a:pt x="241" y="250"/>
                    <a:pt x="259" y="287"/>
                    <a:pt x="278" y="297"/>
                  </a:cubicBezTo>
                  <a:cubicBezTo>
                    <a:pt x="297" y="297"/>
                    <a:pt x="398" y="334"/>
                    <a:pt x="463" y="361"/>
                  </a:cubicBezTo>
                  <a:cubicBezTo>
                    <a:pt x="528" y="390"/>
                    <a:pt x="575" y="390"/>
                    <a:pt x="593" y="390"/>
                  </a:cubicBezTo>
                  <a:cubicBezTo>
                    <a:pt x="612" y="390"/>
                    <a:pt x="639" y="398"/>
                    <a:pt x="620" y="408"/>
                  </a:cubicBezTo>
                  <a:cubicBezTo>
                    <a:pt x="602" y="427"/>
                    <a:pt x="408" y="621"/>
                    <a:pt x="379" y="649"/>
                  </a:cubicBezTo>
                  <a:cubicBezTo>
                    <a:pt x="352" y="676"/>
                    <a:pt x="334" y="668"/>
                    <a:pt x="278" y="668"/>
                  </a:cubicBezTo>
                  <a:cubicBezTo>
                    <a:pt x="222" y="668"/>
                    <a:pt x="175" y="732"/>
                    <a:pt x="157" y="732"/>
                  </a:cubicBezTo>
                  <a:cubicBezTo>
                    <a:pt x="148" y="732"/>
                    <a:pt x="111" y="742"/>
                    <a:pt x="82" y="742"/>
                  </a:cubicBezTo>
                  <a:cubicBezTo>
                    <a:pt x="37" y="806"/>
                    <a:pt x="37" y="806"/>
                    <a:pt x="37" y="806"/>
                  </a:cubicBezTo>
                  <a:cubicBezTo>
                    <a:pt x="0" y="872"/>
                    <a:pt x="0" y="872"/>
                    <a:pt x="0" y="872"/>
                  </a:cubicBezTo>
                  <a:cubicBezTo>
                    <a:pt x="0" y="1206"/>
                    <a:pt x="0" y="1206"/>
                    <a:pt x="0" y="1206"/>
                  </a:cubicBezTo>
                  <a:cubicBezTo>
                    <a:pt x="45" y="1280"/>
                    <a:pt x="45" y="1280"/>
                    <a:pt x="45" y="1280"/>
                  </a:cubicBezTo>
                  <a:cubicBezTo>
                    <a:pt x="82" y="1224"/>
                    <a:pt x="185" y="1140"/>
                    <a:pt x="249" y="1057"/>
                  </a:cubicBezTo>
                  <a:cubicBezTo>
                    <a:pt x="334" y="983"/>
                    <a:pt x="371" y="965"/>
                    <a:pt x="416" y="936"/>
                  </a:cubicBezTo>
                  <a:cubicBezTo>
                    <a:pt x="453" y="917"/>
                    <a:pt x="565" y="806"/>
                    <a:pt x="639" y="713"/>
                  </a:cubicBezTo>
                  <a:cubicBezTo>
                    <a:pt x="686" y="658"/>
                    <a:pt x="740" y="594"/>
                    <a:pt x="750" y="547"/>
                  </a:cubicBezTo>
                  <a:cubicBezTo>
                    <a:pt x="750" y="501"/>
                    <a:pt x="797" y="445"/>
                    <a:pt x="824" y="408"/>
                  </a:cubicBezTo>
                  <a:cubicBezTo>
                    <a:pt x="861" y="361"/>
                    <a:pt x="917" y="250"/>
                    <a:pt x="917" y="223"/>
                  </a:cubicBezTo>
                  <a:cubicBezTo>
                    <a:pt x="909" y="186"/>
                    <a:pt x="946" y="122"/>
                    <a:pt x="946" y="66"/>
                  </a:cubicBezTo>
                  <a:cubicBezTo>
                    <a:pt x="946" y="0"/>
                    <a:pt x="899" y="0"/>
                    <a:pt x="888" y="29"/>
                  </a:cubicBezTo>
                  <a:cubicBezTo>
                    <a:pt x="872" y="66"/>
                    <a:pt x="750" y="84"/>
                    <a:pt x="676" y="84"/>
                  </a:cubicBezTo>
                  <a:cubicBezTo>
                    <a:pt x="602" y="84"/>
                    <a:pt x="556" y="93"/>
                    <a:pt x="538" y="122"/>
                  </a:cubicBezTo>
                  <a:cubicBezTo>
                    <a:pt x="509" y="149"/>
                    <a:pt x="435" y="111"/>
                    <a:pt x="416" y="140"/>
                  </a:cubicBezTo>
                  <a:cubicBezTo>
                    <a:pt x="389" y="167"/>
                    <a:pt x="297" y="196"/>
                    <a:pt x="259" y="130"/>
                  </a:cubicBezTo>
                  <a:cubicBezTo>
                    <a:pt x="249" y="103"/>
                    <a:pt x="231" y="84"/>
                    <a:pt x="212" y="74"/>
                  </a:cubicBezTo>
                  <a:cubicBezTo>
                    <a:pt x="185" y="103"/>
                    <a:pt x="157" y="149"/>
                    <a:pt x="167" y="159"/>
                  </a:cubicBezTo>
                  <a:cubicBezTo>
                    <a:pt x="167" y="176"/>
                    <a:pt x="204" y="233"/>
                    <a:pt x="222" y="24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399" name="Freeform 12"/>
            <p:cNvSpPr>
              <a:spLocks noChangeArrowheads="1"/>
            </p:cNvSpPr>
            <p:nvPr/>
          </p:nvSpPr>
          <p:spPr bwMode="auto">
            <a:xfrm>
              <a:off x="7868219" y="7036168"/>
              <a:ext cx="533261" cy="420828"/>
            </a:xfrm>
            <a:custGeom>
              <a:avLst/>
              <a:gdLst>
                <a:gd name="T0" fmla="*/ 408 w 1114"/>
                <a:gd name="T1" fmla="*/ 880 h 881"/>
                <a:gd name="T2" fmla="*/ 408 w 1114"/>
                <a:gd name="T3" fmla="*/ 880 h 881"/>
                <a:gd name="T4" fmla="*/ 408 w 1114"/>
                <a:gd name="T5" fmla="*/ 750 h 881"/>
                <a:gd name="T6" fmla="*/ 557 w 1114"/>
                <a:gd name="T7" fmla="*/ 657 h 881"/>
                <a:gd name="T8" fmla="*/ 612 w 1114"/>
                <a:gd name="T9" fmla="*/ 639 h 881"/>
                <a:gd name="T10" fmla="*/ 697 w 1114"/>
                <a:gd name="T11" fmla="*/ 620 h 881"/>
                <a:gd name="T12" fmla="*/ 742 w 1114"/>
                <a:gd name="T13" fmla="*/ 565 h 881"/>
                <a:gd name="T14" fmla="*/ 816 w 1114"/>
                <a:gd name="T15" fmla="*/ 546 h 881"/>
                <a:gd name="T16" fmla="*/ 853 w 1114"/>
                <a:gd name="T17" fmla="*/ 519 h 881"/>
                <a:gd name="T18" fmla="*/ 862 w 1114"/>
                <a:gd name="T19" fmla="*/ 463 h 881"/>
                <a:gd name="T20" fmla="*/ 899 w 1114"/>
                <a:gd name="T21" fmla="*/ 435 h 881"/>
                <a:gd name="T22" fmla="*/ 946 w 1114"/>
                <a:gd name="T23" fmla="*/ 408 h 881"/>
                <a:gd name="T24" fmla="*/ 1084 w 1114"/>
                <a:gd name="T25" fmla="*/ 398 h 881"/>
                <a:gd name="T26" fmla="*/ 1103 w 1114"/>
                <a:gd name="T27" fmla="*/ 361 h 881"/>
                <a:gd name="T28" fmla="*/ 1068 w 1114"/>
                <a:gd name="T29" fmla="*/ 296 h 881"/>
                <a:gd name="T30" fmla="*/ 1068 w 1114"/>
                <a:gd name="T31" fmla="*/ 212 h 881"/>
                <a:gd name="T32" fmla="*/ 1039 w 1114"/>
                <a:gd name="T33" fmla="*/ 119 h 881"/>
                <a:gd name="T34" fmla="*/ 1020 w 1114"/>
                <a:gd name="T35" fmla="*/ 92 h 881"/>
                <a:gd name="T36" fmla="*/ 919 w 1114"/>
                <a:gd name="T37" fmla="*/ 64 h 881"/>
                <a:gd name="T38" fmla="*/ 761 w 1114"/>
                <a:gd name="T39" fmla="*/ 55 h 881"/>
                <a:gd name="T40" fmla="*/ 676 w 1114"/>
                <a:gd name="T41" fmla="*/ 8 h 881"/>
                <a:gd name="T42" fmla="*/ 575 w 1114"/>
                <a:gd name="T43" fmla="*/ 194 h 881"/>
                <a:gd name="T44" fmla="*/ 437 w 1114"/>
                <a:gd name="T45" fmla="*/ 268 h 881"/>
                <a:gd name="T46" fmla="*/ 363 w 1114"/>
                <a:gd name="T47" fmla="*/ 342 h 881"/>
                <a:gd name="T48" fmla="*/ 315 w 1114"/>
                <a:gd name="T49" fmla="*/ 426 h 881"/>
                <a:gd name="T50" fmla="*/ 315 w 1114"/>
                <a:gd name="T51" fmla="*/ 575 h 881"/>
                <a:gd name="T52" fmla="*/ 204 w 1114"/>
                <a:gd name="T53" fmla="*/ 723 h 881"/>
                <a:gd name="T54" fmla="*/ 74 w 1114"/>
                <a:gd name="T55" fmla="*/ 816 h 881"/>
                <a:gd name="T56" fmla="*/ 0 w 1114"/>
                <a:gd name="T57" fmla="*/ 843 h 881"/>
                <a:gd name="T58" fmla="*/ 344 w 1114"/>
                <a:gd name="T59" fmla="*/ 843 h 881"/>
                <a:gd name="T60" fmla="*/ 408 w 1114"/>
                <a:gd name="T61" fmla="*/ 88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14" h="881">
                  <a:moveTo>
                    <a:pt x="408" y="880"/>
                  </a:moveTo>
                  <a:lnTo>
                    <a:pt x="408" y="880"/>
                  </a:lnTo>
                  <a:cubicBezTo>
                    <a:pt x="408" y="816"/>
                    <a:pt x="408" y="758"/>
                    <a:pt x="408" y="750"/>
                  </a:cubicBezTo>
                  <a:cubicBezTo>
                    <a:pt x="408" y="742"/>
                    <a:pt x="538" y="667"/>
                    <a:pt x="557" y="657"/>
                  </a:cubicBezTo>
                  <a:cubicBezTo>
                    <a:pt x="575" y="649"/>
                    <a:pt x="612" y="667"/>
                    <a:pt x="612" y="639"/>
                  </a:cubicBezTo>
                  <a:cubicBezTo>
                    <a:pt x="612" y="620"/>
                    <a:pt x="668" y="630"/>
                    <a:pt x="697" y="620"/>
                  </a:cubicBezTo>
                  <a:cubicBezTo>
                    <a:pt x="724" y="620"/>
                    <a:pt x="742" y="593"/>
                    <a:pt x="742" y="565"/>
                  </a:cubicBezTo>
                  <a:cubicBezTo>
                    <a:pt x="742" y="538"/>
                    <a:pt x="788" y="546"/>
                    <a:pt x="816" y="546"/>
                  </a:cubicBezTo>
                  <a:cubicBezTo>
                    <a:pt x="843" y="538"/>
                    <a:pt x="835" y="519"/>
                    <a:pt x="853" y="519"/>
                  </a:cubicBezTo>
                  <a:cubicBezTo>
                    <a:pt x="872" y="519"/>
                    <a:pt x="862" y="490"/>
                    <a:pt x="862" y="463"/>
                  </a:cubicBezTo>
                  <a:cubicBezTo>
                    <a:pt x="872" y="435"/>
                    <a:pt x="872" y="435"/>
                    <a:pt x="899" y="435"/>
                  </a:cubicBezTo>
                  <a:cubicBezTo>
                    <a:pt x="928" y="435"/>
                    <a:pt x="946" y="426"/>
                    <a:pt x="946" y="408"/>
                  </a:cubicBezTo>
                  <a:cubicBezTo>
                    <a:pt x="946" y="389"/>
                    <a:pt x="1068" y="398"/>
                    <a:pt x="1084" y="398"/>
                  </a:cubicBezTo>
                  <a:cubicBezTo>
                    <a:pt x="1103" y="398"/>
                    <a:pt x="1113" y="379"/>
                    <a:pt x="1103" y="361"/>
                  </a:cubicBezTo>
                  <a:cubicBezTo>
                    <a:pt x="1103" y="352"/>
                    <a:pt x="1084" y="305"/>
                    <a:pt x="1068" y="296"/>
                  </a:cubicBezTo>
                  <a:cubicBezTo>
                    <a:pt x="1047" y="296"/>
                    <a:pt x="1068" y="249"/>
                    <a:pt x="1068" y="212"/>
                  </a:cubicBezTo>
                  <a:cubicBezTo>
                    <a:pt x="1068" y="175"/>
                    <a:pt x="1057" y="148"/>
                    <a:pt x="1039" y="119"/>
                  </a:cubicBezTo>
                  <a:cubicBezTo>
                    <a:pt x="1029" y="111"/>
                    <a:pt x="1029" y="101"/>
                    <a:pt x="1020" y="92"/>
                  </a:cubicBezTo>
                  <a:cubicBezTo>
                    <a:pt x="993" y="92"/>
                    <a:pt x="946" y="64"/>
                    <a:pt x="919" y="64"/>
                  </a:cubicBezTo>
                  <a:cubicBezTo>
                    <a:pt x="872" y="64"/>
                    <a:pt x="798" y="92"/>
                    <a:pt x="761" y="55"/>
                  </a:cubicBezTo>
                  <a:cubicBezTo>
                    <a:pt x="724" y="8"/>
                    <a:pt x="697" y="0"/>
                    <a:pt x="676" y="8"/>
                  </a:cubicBezTo>
                  <a:cubicBezTo>
                    <a:pt x="649" y="27"/>
                    <a:pt x="604" y="156"/>
                    <a:pt x="575" y="194"/>
                  </a:cubicBezTo>
                  <a:cubicBezTo>
                    <a:pt x="548" y="241"/>
                    <a:pt x="472" y="268"/>
                    <a:pt x="437" y="268"/>
                  </a:cubicBezTo>
                  <a:cubicBezTo>
                    <a:pt x="398" y="268"/>
                    <a:pt x="390" y="323"/>
                    <a:pt x="363" y="342"/>
                  </a:cubicBezTo>
                  <a:cubicBezTo>
                    <a:pt x="334" y="371"/>
                    <a:pt x="344" y="408"/>
                    <a:pt x="315" y="426"/>
                  </a:cubicBezTo>
                  <a:cubicBezTo>
                    <a:pt x="278" y="453"/>
                    <a:pt x="297" y="538"/>
                    <a:pt x="315" y="575"/>
                  </a:cubicBezTo>
                  <a:cubicBezTo>
                    <a:pt x="334" y="602"/>
                    <a:pt x="251" y="694"/>
                    <a:pt x="204" y="723"/>
                  </a:cubicBezTo>
                  <a:cubicBezTo>
                    <a:pt x="159" y="750"/>
                    <a:pt x="140" y="796"/>
                    <a:pt x="74" y="816"/>
                  </a:cubicBezTo>
                  <a:cubicBezTo>
                    <a:pt x="47" y="816"/>
                    <a:pt x="19" y="824"/>
                    <a:pt x="0" y="843"/>
                  </a:cubicBezTo>
                  <a:cubicBezTo>
                    <a:pt x="121" y="843"/>
                    <a:pt x="288" y="843"/>
                    <a:pt x="344" y="843"/>
                  </a:cubicBezTo>
                  <a:cubicBezTo>
                    <a:pt x="418" y="843"/>
                    <a:pt x="398" y="861"/>
                    <a:pt x="408" y="88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00" name="Freeform 13"/>
            <p:cNvSpPr>
              <a:spLocks noChangeArrowheads="1"/>
            </p:cNvSpPr>
            <p:nvPr/>
          </p:nvSpPr>
          <p:spPr bwMode="auto">
            <a:xfrm>
              <a:off x="8771802" y="6960038"/>
              <a:ext cx="190450" cy="353157"/>
            </a:xfrm>
            <a:custGeom>
              <a:avLst/>
              <a:gdLst>
                <a:gd name="T0" fmla="*/ 111 w 401"/>
                <a:gd name="T1" fmla="*/ 186 h 743"/>
                <a:gd name="T2" fmla="*/ 111 w 401"/>
                <a:gd name="T3" fmla="*/ 186 h 743"/>
                <a:gd name="T4" fmla="*/ 84 w 401"/>
                <a:gd name="T5" fmla="*/ 289 h 743"/>
                <a:gd name="T6" fmla="*/ 29 w 401"/>
                <a:gd name="T7" fmla="*/ 344 h 743"/>
                <a:gd name="T8" fmla="*/ 66 w 401"/>
                <a:gd name="T9" fmla="*/ 445 h 743"/>
                <a:gd name="T10" fmla="*/ 103 w 401"/>
                <a:gd name="T11" fmla="*/ 501 h 743"/>
                <a:gd name="T12" fmla="*/ 167 w 401"/>
                <a:gd name="T13" fmla="*/ 557 h 743"/>
                <a:gd name="T14" fmla="*/ 214 w 401"/>
                <a:gd name="T15" fmla="*/ 724 h 743"/>
                <a:gd name="T16" fmla="*/ 223 w 401"/>
                <a:gd name="T17" fmla="*/ 742 h 743"/>
                <a:gd name="T18" fmla="*/ 260 w 401"/>
                <a:gd name="T19" fmla="*/ 715 h 743"/>
                <a:gd name="T20" fmla="*/ 278 w 401"/>
                <a:gd name="T21" fmla="*/ 641 h 743"/>
                <a:gd name="T22" fmla="*/ 288 w 401"/>
                <a:gd name="T23" fmla="*/ 594 h 743"/>
                <a:gd name="T24" fmla="*/ 352 w 401"/>
                <a:gd name="T25" fmla="*/ 530 h 743"/>
                <a:gd name="T26" fmla="*/ 400 w 401"/>
                <a:gd name="T27" fmla="*/ 501 h 743"/>
                <a:gd name="T28" fmla="*/ 400 w 401"/>
                <a:gd name="T29" fmla="*/ 455 h 743"/>
                <a:gd name="T30" fmla="*/ 363 w 401"/>
                <a:gd name="T31" fmla="*/ 418 h 743"/>
                <a:gd name="T32" fmla="*/ 326 w 401"/>
                <a:gd name="T33" fmla="*/ 381 h 743"/>
                <a:gd name="T34" fmla="*/ 251 w 401"/>
                <a:gd name="T35" fmla="*/ 353 h 743"/>
                <a:gd name="T36" fmla="*/ 326 w 401"/>
                <a:gd name="T37" fmla="*/ 289 h 743"/>
                <a:gd name="T38" fmla="*/ 326 w 401"/>
                <a:gd name="T39" fmla="*/ 167 h 743"/>
                <a:gd name="T40" fmla="*/ 344 w 401"/>
                <a:gd name="T41" fmla="*/ 84 h 743"/>
                <a:gd name="T42" fmla="*/ 334 w 401"/>
                <a:gd name="T43" fmla="*/ 56 h 743"/>
                <a:gd name="T44" fmla="*/ 288 w 401"/>
                <a:gd name="T45" fmla="*/ 37 h 743"/>
                <a:gd name="T46" fmla="*/ 159 w 401"/>
                <a:gd name="T47" fmla="*/ 29 h 743"/>
                <a:gd name="T48" fmla="*/ 111 w 401"/>
                <a:gd name="T49" fmla="*/ 47 h 743"/>
                <a:gd name="T50" fmla="*/ 111 w 401"/>
                <a:gd name="T51" fmla="*/ 186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1" h="743">
                  <a:moveTo>
                    <a:pt x="111" y="186"/>
                  </a:moveTo>
                  <a:lnTo>
                    <a:pt x="111" y="186"/>
                  </a:lnTo>
                  <a:cubicBezTo>
                    <a:pt x="130" y="223"/>
                    <a:pt x="103" y="278"/>
                    <a:pt x="84" y="289"/>
                  </a:cubicBezTo>
                  <a:cubicBezTo>
                    <a:pt x="66" y="297"/>
                    <a:pt x="47" y="344"/>
                    <a:pt x="29" y="344"/>
                  </a:cubicBezTo>
                  <a:cubicBezTo>
                    <a:pt x="0" y="344"/>
                    <a:pt x="29" y="427"/>
                    <a:pt x="66" y="445"/>
                  </a:cubicBezTo>
                  <a:cubicBezTo>
                    <a:pt x="103" y="464"/>
                    <a:pt x="103" y="482"/>
                    <a:pt x="103" y="501"/>
                  </a:cubicBezTo>
                  <a:cubicBezTo>
                    <a:pt x="103" y="520"/>
                    <a:pt x="159" y="538"/>
                    <a:pt x="167" y="557"/>
                  </a:cubicBezTo>
                  <a:cubicBezTo>
                    <a:pt x="186" y="575"/>
                    <a:pt x="214" y="686"/>
                    <a:pt x="214" y="724"/>
                  </a:cubicBezTo>
                  <a:cubicBezTo>
                    <a:pt x="214" y="734"/>
                    <a:pt x="214" y="742"/>
                    <a:pt x="223" y="742"/>
                  </a:cubicBezTo>
                  <a:cubicBezTo>
                    <a:pt x="233" y="734"/>
                    <a:pt x="251" y="724"/>
                    <a:pt x="260" y="715"/>
                  </a:cubicBezTo>
                  <a:cubicBezTo>
                    <a:pt x="270" y="686"/>
                    <a:pt x="278" y="649"/>
                    <a:pt x="278" y="641"/>
                  </a:cubicBezTo>
                  <a:cubicBezTo>
                    <a:pt x="270" y="631"/>
                    <a:pt x="270" y="612"/>
                    <a:pt x="288" y="594"/>
                  </a:cubicBezTo>
                  <a:cubicBezTo>
                    <a:pt x="297" y="585"/>
                    <a:pt x="344" y="538"/>
                    <a:pt x="352" y="530"/>
                  </a:cubicBezTo>
                  <a:cubicBezTo>
                    <a:pt x="363" y="530"/>
                    <a:pt x="400" y="530"/>
                    <a:pt x="400" y="501"/>
                  </a:cubicBezTo>
                  <a:cubicBezTo>
                    <a:pt x="390" y="493"/>
                    <a:pt x="400" y="474"/>
                    <a:pt x="400" y="455"/>
                  </a:cubicBezTo>
                  <a:cubicBezTo>
                    <a:pt x="371" y="437"/>
                    <a:pt x="363" y="427"/>
                    <a:pt x="363" y="418"/>
                  </a:cubicBezTo>
                  <a:cubicBezTo>
                    <a:pt x="363" y="400"/>
                    <a:pt x="334" y="371"/>
                    <a:pt x="326" y="381"/>
                  </a:cubicBezTo>
                  <a:cubicBezTo>
                    <a:pt x="307" y="400"/>
                    <a:pt x="260" y="390"/>
                    <a:pt x="251" y="353"/>
                  </a:cubicBezTo>
                  <a:cubicBezTo>
                    <a:pt x="241" y="315"/>
                    <a:pt x="288" y="326"/>
                    <a:pt x="326" y="289"/>
                  </a:cubicBezTo>
                  <a:cubicBezTo>
                    <a:pt x="363" y="260"/>
                    <a:pt x="371" y="196"/>
                    <a:pt x="326" y="167"/>
                  </a:cubicBezTo>
                  <a:cubicBezTo>
                    <a:pt x="288" y="130"/>
                    <a:pt x="315" y="111"/>
                    <a:pt x="344" y="84"/>
                  </a:cubicBezTo>
                  <a:cubicBezTo>
                    <a:pt x="371" y="56"/>
                    <a:pt x="344" y="37"/>
                    <a:pt x="334" y="56"/>
                  </a:cubicBezTo>
                  <a:cubicBezTo>
                    <a:pt x="315" y="66"/>
                    <a:pt x="288" y="74"/>
                    <a:pt x="288" y="37"/>
                  </a:cubicBezTo>
                  <a:cubicBezTo>
                    <a:pt x="288" y="10"/>
                    <a:pt x="196" y="0"/>
                    <a:pt x="159" y="29"/>
                  </a:cubicBezTo>
                  <a:cubicBezTo>
                    <a:pt x="148" y="47"/>
                    <a:pt x="130" y="47"/>
                    <a:pt x="111" y="47"/>
                  </a:cubicBezTo>
                  <a:cubicBezTo>
                    <a:pt x="103" y="103"/>
                    <a:pt x="93" y="167"/>
                    <a:pt x="111" y="186"/>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01" name="Freeform 14"/>
            <p:cNvSpPr>
              <a:spLocks noChangeArrowheads="1"/>
            </p:cNvSpPr>
            <p:nvPr/>
          </p:nvSpPr>
          <p:spPr bwMode="auto">
            <a:xfrm>
              <a:off x="8065018" y="6970612"/>
              <a:ext cx="916279" cy="881834"/>
            </a:xfrm>
            <a:custGeom>
              <a:avLst/>
              <a:gdLst>
                <a:gd name="T0" fmla="*/ 660 w 1912"/>
                <a:gd name="T1" fmla="*/ 352 h 1845"/>
                <a:gd name="T2" fmla="*/ 660 w 1912"/>
                <a:gd name="T3" fmla="*/ 352 h 1845"/>
                <a:gd name="T4" fmla="*/ 660 w 1912"/>
                <a:gd name="T5" fmla="*/ 436 h 1845"/>
                <a:gd name="T6" fmla="*/ 695 w 1912"/>
                <a:gd name="T7" fmla="*/ 501 h 1845"/>
                <a:gd name="T8" fmla="*/ 676 w 1912"/>
                <a:gd name="T9" fmla="*/ 538 h 1845"/>
                <a:gd name="T10" fmla="*/ 538 w 1912"/>
                <a:gd name="T11" fmla="*/ 548 h 1845"/>
                <a:gd name="T12" fmla="*/ 491 w 1912"/>
                <a:gd name="T13" fmla="*/ 575 h 1845"/>
                <a:gd name="T14" fmla="*/ 454 w 1912"/>
                <a:gd name="T15" fmla="*/ 603 h 1845"/>
                <a:gd name="T16" fmla="*/ 445 w 1912"/>
                <a:gd name="T17" fmla="*/ 659 h 1845"/>
                <a:gd name="T18" fmla="*/ 408 w 1912"/>
                <a:gd name="T19" fmla="*/ 686 h 1845"/>
                <a:gd name="T20" fmla="*/ 334 w 1912"/>
                <a:gd name="T21" fmla="*/ 705 h 1845"/>
                <a:gd name="T22" fmla="*/ 289 w 1912"/>
                <a:gd name="T23" fmla="*/ 760 h 1845"/>
                <a:gd name="T24" fmla="*/ 204 w 1912"/>
                <a:gd name="T25" fmla="*/ 779 h 1845"/>
                <a:gd name="T26" fmla="*/ 149 w 1912"/>
                <a:gd name="T27" fmla="*/ 797 h 1845"/>
                <a:gd name="T28" fmla="*/ 0 w 1912"/>
                <a:gd name="T29" fmla="*/ 890 h 1845"/>
                <a:gd name="T30" fmla="*/ 0 w 1912"/>
                <a:gd name="T31" fmla="*/ 1020 h 1845"/>
                <a:gd name="T32" fmla="*/ 19 w 1912"/>
                <a:gd name="T33" fmla="*/ 1038 h 1845"/>
                <a:gd name="T34" fmla="*/ 909 w 1912"/>
                <a:gd name="T35" fmla="*/ 1632 h 1845"/>
                <a:gd name="T36" fmla="*/ 965 w 1912"/>
                <a:gd name="T37" fmla="*/ 1715 h 1845"/>
                <a:gd name="T38" fmla="*/ 1076 w 1912"/>
                <a:gd name="T39" fmla="*/ 1743 h 1845"/>
                <a:gd name="T40" fmla="*/ 1113 w 1912"/>
                <a:gd name="T41" fmla="*/ 1844 h 1845"/>
                <a:gd name="T42" fmla="*/ 1206 w 1912"/>
                <a:gd name="T43" fmla="*/ 1818 h 1845"/>
                <a:gd name="T44" fmla="*/ 1354 w 1912"/>
                <a:gd name="T45" fmla="*/ 1780 h 1845"/>
                <a:gd name="T46" fmla="*/ 1521 w 1912"/>
                <a:gd name="T47" fmla="*/ 1640 h 1845"/>
                <a:gd name="T48" fmla="*/ 1911 w 1912"/>
                <a:gd name="T49" fmla="*/ 1399 h 1845"/>
                <a:gd name="T50" fmla="*/ 1911 w 1912"/>
                <a:gd name="T51" fmla="*/ 1399 h 1845"/>
                <a:gd name="T52" fmla="*/ 1864 w 1912"/>
                <a:gd name="T53" fmla="*/ 1317 h 1845"/>
                <a:gd name="T54" fmla="*/ 1800 w 1912"/>
                <a:gd name="T55" fmla="*/ 1298 h 1845"/>
                <a:gd name="T56" fmla="*/ 1734 w 1912"/>
                <a:gd name="T57" fmla="*/ 1261 h 1845"/>
                <a:gd name="T58" fmla="*/ 1725 w 1912"/>
                <a:gd name="T59" fmla="*/ 1187 h 1845"/>
                <a:gd name="T60" fmla="*/ 1678 w 1912"/>
                <a:gd name="T61" fmla="*/ 1131 h 1845"/>
                <a:gd name="T62" fmla="*/ 1725 w 1912"/>
                <a:gd name="T63" fmla="*/ 1084 h 1845"/>
                <a:gd name="T64" fmla="*/ 1707 w 1912"/>
                <a:gd name="T65" fmla="*/ 1047 h 1845"/>
                <a:gd name="T66" fmla="*/ 1707 w 1912"/>
                <a:gd name="T67" fmla="*/ 991 h 1845"/>
                <a:gd name="T68" fmla="*/ 1715 w 1912"/>
                <a:gd name="T69" fmla="*/ 927 h 1845"/>
                <a:gd name="T70" fmla="*/ 1715 w 1912"/>
                <a:gd name="T71" fmla="*/ 826 h 1845"/>
                <a:gd name="T72" fmla="*/ 1678 w 1912"/>
                <a:gd name="T73" fmla="*/ 742 h 1845"/>
                <a:gd name="T74" fmla="*/ 1697 w 1912"/>
                <a:gd name="T75" fmla="*/ 723 h 1845"/>
                <a:gd name="T76" fmla="*/ 1688 w 1912"/>
                <a:gd name="T77" fmla="*/ 705 h 1845"/>
                <a:gd name="T78" fmla="*/ 1641 w 1912"/>
                <a:gd name="T79" fmla="*/ 538 h 1845"/>
                <a:gd name="T80" fmla="*/ 1577 w 1912"/>
                <a:gd name="T81" fmla="*/ 482 h 1845"/>
                <a:gd name="T82" fmla="*/ 1540 w 1912"/>
                <a:gd name="T83" fmla="*/ 426 h 1845"/>
                <a:gd name="T84" fmla="*/ 1503 w 1912"/>
                <a:gd name="T85" fmla="*/ 325 h 1845"/>
                <a:gd name="T86" fmla="*/ 1558 w 1912"/>
                <a:gd name="T87" fmla="*/ 270 h 1845"/>
                <a:gd name="T88" fmla="*/ 1585 w 1912"/>
                <a:gd name="T89" fmla="*/ 167 h 1845"/>
                <a:gd name="T90" fmla="*/ 1585 w 1912"/>
                <a:gd name="T91" fmla="*/ 28 h 1845"/>
                <a:gd name="T92" fmla="*/ 1503 w 1912"/>
                <a:gd name="T93" fmla="*/ 10 h 1845"/>
                <a:gd name="T94" fmla="*/ 1410 w 1912"/>
                <a:gd name="T95" fmla="*/ 18 h 1845"/>
                <a:gd name="T96" fmla="*/ 1280 w 1912"/>
                <a:gd name="T97" fmla="*/ 47 h 1845"/>
                <a:gd name="T98" fmla="*/ 936 w 1912"/>
                <a:gd name="T99" fmla="*/ 65 h 1845"/>
                <a:gd name="T100" fmla="*/ 788 w 1912"/>
                <a:gd name="T101" fmla="*/ 140 h 1845"/>
                <a:gd name="T102" fmla="*/ 649 w 1912"/>
                <a:gd name="T103" fmla="*/ 214 h 1845"/>
                <a:gd name="T104" fmla="*/ 612 w 1912"/>
                <a:gd name="T105" fmla="*/ 232 h 1845"/>
                <a:gd name="T106" fmla="*/ 631 w 1912"/>
                <a:gd name="T107" fmla="*/ 259 h 1845"/>
                <a:gd name="T108" fmla="*/ 660 w 1912"/>
                <a:gd name="T109" fmla="*/ 352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12" h="1845">
                  <a:moveTo>
                    <a:pt x="660" y="352"/>
                  </a:moveTo>
                  <a:lnTo>
                    <a:pt x="660" y="352"/>
                  </a:lnTo>
                  <a:cubicBezTo>
                    <a:pt x="660" y="389"/>
                    <a:pt x="639" y="436"/>
                    <a:pt x="660" y="436"/>
                  </a:cubicBezTo>
                  <a:cubicBezTo>
                    <a:pt x="676" y="445"/>
                    <a:pt x="695" y="492"/>
                    <a:pt x="695" y="501"/>
                  </a:cubicBezTo>
                  <a:cubicBezTo>
                    <a:pt x="705" y="519"/>
                    <a:pt x="695" y="538"/>
                    <a:pt x="676" y="538"/>
                  </a:cubicBezTo>
                  <a:cubicBezTo>
                    <a:pt x="660" y="538"/>
                    <a:pt x="538" y="529"/>
                    <a:pt x="538" y="548"/>
                  </a:cubicBezTo>
                  <a:cubicBezTo>
                    <a:pt x="538" y="566"/>
                    <a:pt x="520" y="575"/>
                    <a:pt x="491" y="575"/>
                  </a:cubicBezTo>
                  <a:cubicBezTo>
                    <a:pt x="464" y="575"/>
                    <a:pt x="464" y="575"/>
                    <a:pt x="454" y="603"/>
                  </a:cubicBezTo>
                  <a:cubicBezTo>
                    <a:pt x="454" y="630"/>
                    <a:pt x="464" y="659"/>
                    <a:pt x="445" y="659"/>
                  </a:cubicBezTo>
                  <a:cubicBezTo>
                    <a:pt x="427" y="659"/>
                    <a:pt x="435" y="678"/>
                    <a:pt x="408" y="686"/>
                  </a:cubicBezTo>
                  <a:cubicBezTo>
                    <a:pt x="380" y="686"/>
                    <a:pt x="334" y="678"/>
                    <a:pt x="334" y="705"/>
                  </a:cubicBezTo>
                  <a:cubicBezTo>
                    <a:pt x="334" y="733"/>
                    <a:pt x="316" y="760"/>
                    <a:pt x="289" y="760"/>
                  </a:cubicBezTo>
                  <a:cubicBezTo>
                    <a:pt x="260" y="770"/>
                    <a:pt x="204" y="760"/>
                    <a:pt x="204" y="779"/>
                  </a:cubicBezTo>
                  <a:cubicBezTo>
                    <a:pt x="204" y="807"/>
                    <a:pt x="167" y="789"/>
                    <a:pt x="149" y="797"/>
                  </a:cubicBezTo>
                  <a:cubicBezTo>
                    <a:pt x="130" y="807"/>
                    <a:pt x="0" y="882"/>
                    <a:pt x="0" y="890"/>
                  </a:cubicBezTo>
                  <a:cubicBezTo>
                    <a:pt x="0" y="898"/>
                    <a:pt x="0" y="956"/>
                    <a:pt x="0" y="1020"/>
                  </a:cubicBezTo>
                  <a:cubicBezTo>
                    <a:pt x="10" y="1020"/>
                    <a:pt x="10" y="1030"/>
                    <a:pt x="19" y="1038"/>
                  </a:cubicBezTo>
                  <a:cubicBezTo>
                    <a:pt x="64" y="1057"/>
                    <a:pt x="880" y="1603"/>
                    <a:pt x="909" y="1632"/>
                  </a:cubicBezTo>
                  <a:cubicBezTo>
                    <a:pt x="936" y="1651"/>
                    <a:pt x="965" y="1715"/>
                    <a:pt x="965" y="1715"/>
                  </a:cubicBezTo>
                  <a:cubicBezTo>
                    <a:pt x="965" y="1715"/>
                    <a:pt x="1029" y="1715"/>
                    <a:pt x="1076" y="1743"/>
                  </a:cubicBezTo>
                  <a:cubicBezTo>
                    <a:pt x="1113" y="1770"/>
                    <a:pt x="1113" y="1844"/>
                    <a:pt x="1113" y="1844"/>
                  </a:cubicBezTo>
                  <a:cubicBezTo>
                    <a:pt x="1113" y="1844"/>
                    <a:pt x="1177" y="1826"/>
                    <a:pt x="1206" y="1818"/>
                  </a:cubicBezTo>
                  <a:cubicBezTo>
                    <a:pt x="1243" y="1818"/>
                    <a:pt x="1354" y="1780"/>
                    <a:pt x="1354" y="1780"/>
                  </a:cubicBezTo>
                  <a:cubicBezTo>
                    <a:pt x="1521" y="1640"/>
                    <a:pt x="1521" y="1640"/>
                    <a:pt x="1521" y="1640"/>
                  </a:cubicBezTo>
                  <a:cubicBezTo>
                    <a:pt x="1911" y="1399"/>
                    <a:pt x="1911" y="1399"/>
                    <a:pt x="1911" y="1399"/>
                  </a:cubicBezTo>
                  <a:lnTo>
                    <a:pt x="1911" y="1399"/>
                  </a:lnTo>
                  <a:cubicBezTo>
                    <a:pt x="1901" y="1354"/>
                    <a:pt x="1882" y="1317"/>
                    <a:pt x="1864" y="1317"/>
                  </a:cubicBezTo>
                  <a:cubicBezTo>
                    <a:pt x="1845" y="1317"/>
                    <a:pt x="1826" y="1298"/>
                    <a:pt x="1800" y="1298"/>
                  </a:cubicBezTo>
                  <a:cubicBezTo>
                    <a:pt x="1771" y="1298"/>
                    <a:pt x="1734" y="1280"/>
                    <a:pt x="1734" y="1261"/>
                  </a:cubicBezTo>
                  <a:cubicBezTo>
                    <a:pt x="1734" y="1232"/>
                    <a:pt x="1744" y="1224"/>
                    <a:pt x="1725" y="1187"/>
                  </a:cubicBezTo>
                  <a:cubicBezTo>
                    <a:pt x="1707" y="1158"/>
                    <a:pt x="1678" y="1150"/>
                    <a:pt x="1678" y="1131"/>
                  </a:cubicBezTo>
                  <a:cubicBezTo>
                    <a:pt x="1678" y="1121"/>
                    <a:pt x="1715" y="1094"/>
                    <a:pt x="1725" y="1084"/>
                  </a:cubicBezTo>
                  <a:cubicBezTo>
                    <a:pt x="1725" y="1084"/>
                    <a:pt x="1707" y="1057"/>
                    <a:pt x="1707" y="1047"/>
                  </a:cubicBezTo>
                  <a:cubicBezTo>
                    <a:pt x="1707" y="1030"/>
                    <a:pt x="1697" y="1001"/>
                    <a:pt x="1707" y="991"/>
                  </a:cubicBezTo>
                  <a:cubicBezTo>
                    <a:pt x="1725" y="973"/>
                    <a:pt x="1734" y="956"/>
                    <a:pt x="1715" y="927"/>
                  </a:cubicBezTo>
                  <a:cubicBezTo>
                    <a:pt x="1697" y="898"/>
                    <a:pt x="1734" y="872"/>
                    <a:pt x="1715" y="826"/>
                  </a:cubicBezTo>
                  <a:cubicBezTo>
                    <a:pt x="1697" y="789"/>
                    <a:pt x="1670" y="760"/>
                    <a:pt x="1678" y="742"/>
                  </a:cubicBezTo>
                  <a:cubicBezTo>
                    <a:pt x="1678" y="742"/>
                    <a:pt x="1688" y="733"/>
                    <a:pt x="1697" y="723"/>
                  </a:cubicBezTo>
                  <a:cubicBezTo>
                    <a:pt x="1688" y="723"/>
                    <a:pt x="1688" y="715"/>
                    <a:pt x="1688" y="705"/>
                  </a:cubicBezTo>
                  <a:cubicBezTo>
                    <a:pt x="1688" y="667"/>
                    <a:pt x="1660" y="556"/>
                    <a:pt x="1641" y="538"/>
                  </a:cubicBezTo>
                  <a:cubicBezTo>
                    <a:pt x="1633" y="519"/>
                    <a:pt x="1577" y="501"/>
                    <a:pt x="1577" y="482"/>
                  </a:cubicBezTo>
                  <a:cubicBezTo>
                    <a:pt x="1577" y="463"/>
                    <a:pt x="1577" y="445"/>
                    <a:pt x="1540" y="426"/>
                  </a:cubicBezTo>
                  <a:cubicBezTo>
                    <a:pt x="1503" y="408"/>
                    <a:pt x="1474" y="325"/>
                    <a:pt x="1503" y="325"/>
                  </a:cubicBezTo>
                  <a:cubicBezTo>
                    <a:pt x="1521" y="325"/>
                    <a:pt x="1540" y="278"/>
                    <a:pt x="1558" y="270"/>
                  </a:cubicBezTo>
                  <a:cubicBezTo>
                    <a:pt x="1577" y="259"/>
                    <a:pt x="1604" y="204"/>
                    <a:pt x="1585" y="167"/>
                  </a:cubicBezTo>
                  <a:cubicBezTo>
                    <a:pt x="1567" y="148"/>
                    <a:pt x="1577" y="84"/>
                    <a:pt x="1585" y="28"/>
                  </a:cubicBezTo>
                  <a:cubicBezTo>
                    <a:pt x="1548" y="28"/>
                    <a:pt x="1511" y="10"/>
                    <a:pt x="1503" y="10"/>
                  </a:cubicBezTo>
                  <a:cubicBezTo>
                    <a:pt x="1484" y="0"/>
                    <a:pt x="1437" y="18"/>
                    <a:pt x="1410" y="18"/>
                  </a:cubicBezTo>
                  <a:cubicBezTo>
                    <a:pt x="1373" y="18"/>
                    <a:pt x="1307" y="65"/>
                    <a:pt x="1280" y="47"/>
                  </a:cubicBezTo>
                  <a:cubicBezTo>
                    <a:pt x="1251" y="18"/>
                    <a:pt x="1002" y="65"/>
                    <a:pt x="936" y="65"/>
                  </a:cubicBezTo>
                  <a:cubicBezTo>
                    <a:pt x="862" y="65"/>
                    <a:pt x="835" y="140"/>
                    <a:pt x="788" y="140"/>
                  </a:cubicBezTo>
                  <a:cubicBezTo>
                    <a:pt x="751" y="140"/>
                    <a:pt x="687" y="177"/>
                    <a:pt x="649" y="214"/>
                  </a:cubicBezTo>
                  <a:cubicBezTo>
                    <a:pt x="639" y="222"/>
                    <a:pt x="631" y="232"/>
                    <a:pt x="612" y="232"/>
                  </a:cubicBezTo>
                  <a:cubicBezTo>
                    <a:pt x="621" y="241"/>
                    <a:pt x="621" y="251"/>
                    <a:pt x="631" y="259"/>
                  </a:cubicBezTo>
                  <a:cubicBezTo>
                    <a:pt x="649" y="288"/>
                    <a:pt x="660" y="315"/>
                    <a:pt x="660" y="35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02" name="Freeform 15"/>
            <p:cNvSpPr>
              <a:spLocks noChangeArrowheads="1"/>
            </p:cNvSpPr>
            <p:nvPr/>
          </p:nvSpPr>
          <p:spPr bwMode="auto">
            <a:xfrm>
              <a:off x="8864910" y="7177854"/>
              <a:ext cx="668692" cy="638642"/>
            </a:xfrm>
            <a:custGeom>
              <a:avLst/>
              <a:gdLst>
                <a:gd name="T0" fmla="*/ 156 w 1400"/>
                <a:gd name="T1" fmla="*/ 75 h 1335"/>
                <a:gd name="T2" fmla="*/ 156 w 1400"/>
                <a:gd name="T3" fmla="*/ 75 h 1335"/>
                <a:gd name="T4" fmla="*/ 92 w 1400"/>
                <a:gd name="T5" fmla="*/ 139 h 1335"/>
                <a:gd name="T6" fmla="*/ 82 w 1400"/>
                <a:gd name="T7" fmla="*/ 186 h 1335"/>
                <a:gd name="T8" fmla="*/ 64 w 1400"/>
                <a:gd name="T9" fmla="*/ 260 h 1335"/>
                <a:gd name="T10" fmla="*/ 8 w 1400"/>
                <a:gd name="T11" fmla="*/ 306 h 1335"/>
                <a:gd name="T12" fmla="*/ 45 w 1400"/>
                <a:gd name="T13" fmla="*/ 390 h 1335"/>
                <a:gd name="T14" fmla="*/ 45 w 1400"/>
                <a:gd name="T15" fmla="*/ 491 h 1335"/>
                <a:gd name="T16" fmla="*/ 37 w 1400"/>
                <a:gd name="T17" fmla="*/ 555 h 1335"/>
                <a:gd name="T18" fmla="*/ 37 w 1400"/>
                <a:gd name="T19" fmla="*/ 611 h 1335"/>
                <a:gd name="T20" fmla="*/ 55 w 1400"/>
                <a:gd name="T21" fmla="*/ 648 h 1335"/>
                <a:gd name="T22" fmla="*/ 8 w 1400"/>
                <a:gd name="T23" fmla="*/ 695 h 1335"/>
                <a:gd name="T24" fmla="*/ 55 w 1400"/>
                <a:gd name="T25" fmla="*/ 751 h 1335"/>
                <a:gd name="T26" fmla="*/ 64 w 1400"/>
                <a:gd name="T27" fmla="*/ 825 h 1335"/>
                <a:gd name="T28" fmla="*/ 130 w 1400"/>
                <a:gd name="T29" fmla="*/ 862 h 1335"/>
                <a:gd name="T30" fmla="*/ 194 w 1400"/>
                <a:gd name="T31" fmla="*/ 881 h 1335"/>
                <a:gd name="T32" fmla="*/ 241 w 1400"/>
                <a:gd name="T33" fmla="*/ 963 h 1335"/>
                <a:gd name="T34" fmla="*/ 379 w 1400"/>
                <a:gd name="T35" fmla="*/ 982 h 1335"/>
                <a:gd name="T36" fmla="*/ 435 w 1400"/>
                <a:gd name="T37" fmla="*/ 1048 h 1335"/>
                <a:gd name="T38" fmla="*/ 593 w 1400"/>
                <a:gd name="T39" fmla="*/ 963 h 1335"/>
                <a:gd name="T40" fmla="*/ 1288 w 1400"/>
                <a:gd name="T41" fmla="*/ 1334 h 1335"/>
                <a:gd name="T42" fmla="*/ 1288 w 1400"/>
                <a:gd name="T43" fmla="*/ 1289 h 1335"/>
                <a:gd name="T44" fmla="*/ 1371 w 1400"/>
                <a:gd name="T45" fmla="*/ 1289 h 1335"/>
                <a:gd name="T46" fmla="*/ 1371 w 1400"/>
                <a:gd name="T47" fmla="*/ 390 h 1335"/>
                <a:gd name="T48" fmla="*/ 1371 w 1400"/>
                <a:gd name="T49" fmla="*/ 250 h 1335"/>
                <a:gd name="T50" fmla="*/ 1381 w 1400"/>
                <a:gd name="T51" fmla="*/ 139 h 1335"/>
                <a:gd name="T52" fmla="*/ 1389 w 1400"/>
                <a:gd name="T53" fmla="*/ 120 h 1335"/>
                <a:gd name="T54" fmla="*/ 1389 w 1400"/>
                <a:gd name="T55" fmla="*/ 112 h 1335"/>
                <a:gd name="T56" fmla="*/ 1269 w 1400"/>
                <a:gd name="T57" fmla="*/ 83 h 1335"/>
                <a:gd name="T58" fmla="*/ 1130 w 1400"/>
                <a:gd name="T59" fmla="*/ 9 h 1335"/>
                <a:gd name="T60" fmla="*/ 927 w 1400"/>
                <a:gd name="T61" fmla="*/ 112 h 1335"/>
                <a:gd name="T62" fmla="*/ 936 w 1400"/>
                <a:gd name="T63" fmla="*/ 231 h 1335"/>
                <a:gd name="T64" fmla="*/ 797 w 1400"/>
                <a:gd name="T65" fmla="*/ 231 h 1335"/>
                <a:gd name="T66" fmla="*/ 620 w 1400"/>
                <a:gd name="T67" fmla="*/ 176 h 1335"/>
                <a:gd name="T68" fmla="*/ 538 w 1400"/>
                <a:gd name="T69" fmla="*/ 112 h 1335"/>
                <a:gd name="T70" fmla="*/ 472 w 1400"/>
                <a:gd name="T71" fmla="*/ 56 h 1335"/>
                <a:gd name="T72" fmla="*/ 305 w 1400"/>
                <a:gd name="T73" fmla="*/ 19 h 1335"/>
                <a:gd name="T74" fmla="*/ 204 w 1400"/>
                <a:gd name="T75" fmla="*/ 0 h 1335"/>
                <a:gd name="T76" fmla="*/ 204 w 1400"/>
                <a:gd name="T77" fmla="*/ 46 h 1335"/>
                <a:gd name="T78" fmla="*/ 156 w 1400"/>
                <a:gd name="T79" fmla="*/ 75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00" h="1335">
                  <a:moveTo>
                    <a:pt x="156" y="75"/>
                  </a:moveTo>
                  <a:lnTo>
                    <a:pt x="156" y="75"/>
                  </a:lnTo>
                  <a:cubicBezTo>
                    <a:pt x="148" y="83"/>
                    <a:pt x="101" y="130"/>
                    <a:pt x="92" y="139"/>
                  </a:cubicBezTo>
                  <a:cubicBezTo>
                    <a:pt x="74" y="157"/>
                    <a:pt x="74" y="176"/>
                    <a:pt x="82" y="186"/>
                  </a:cubicBezTo>
                  <a:cubicBezTo>
                    <a:pt x="82" y="194"/>
                    <a:pt x="74" y="231"/>
                    <a:pt x="64" y="260"/>
                  </a:cubicBezTo>
                  <a:cubicBezTo>
                    <a:pt x="55" y="279"/>
                    <a:pt x="8" y="297"/>
                    <a:pt x="8" y="306"/>
                  </a:cubicBezTo>
                  <a:cubicBezTo>
                    <a:pt x="0" y="324"/>
                    <a:pt x="27" y="353"/>
                    <a:pt x="45" y="390"/>
                  </a:cubicBezTo>
                  <a:cubicBezTo>
                    <a:pt x="64" y="436"/>
                    <a:pt x="27" y="462"/>
                    <a:pt x="45" y="491"/>
                  </a:cubicBezTo>
                  <a:cubicBezTo>
                    <a:pt x="64" y="520"/>
                    <a:pt x="55" y="537"/>
                    <a:pt x="37" y="555"/>
                  </a:cubicBezTo>
                  <a:cubicBezTo>
                    <a:pt x="27" y="565"/>
                    <a:pt x="37" y="594"/>
                    <a:pt x="37" y="611"/>
                  </a:cubicBezTo>
                  <a:cubicBezTo>
                    <a:pt x="37" y="621"/>
                    <a:pt x="55" y="648"/>
                    <a:pt x="55" y="648"/>
                  </a:cubicBezTo>
                  <a:cubicBezTo>
                    <a:pt x="45" y="658"/>
                    <a:pt x="8" y="685"/>
                    <a:pt x="8" y="695"/>
                  </a:cubicBezTo>
                  <a:cubicBezTo>
                    <a:pt x="8" y="714"/>
                    <a:pt x="37" y="722"/>
                    <a:pt x="55" y="751"/>
                  </a:cubicBezTo>
                  <a:cubicBezTo>
                    <a:pt x="74" y="788"/>
                    <a:pt x="64" y="796"/>
                    <a:pt x="64" y="825"/>
                  </a:cubicBezTo>
                  <a:cubicBezTo>
                    <a:pt x="64" y="844"/>
                    <a:pt x="101" y="862"/>
                    <a:pt x="130" y="862"/>
                  </a:cubicBezTo>
                  <a:cubicBezTo>
                    <a:pt x="156" y="862"/>
                    <a:pt x="175" y="881"/>
                    <a:pt x="194" y="881"/>
                  </a:cubicBezTo>
                  <a:cubicBezTo>
                    <a:pt x="212" y="881"/>
                    <a:pt x="231" y="918"/>
                    <a:pt x="241" y="963"/>
                  </a:cubicBezTo>
                  <a:cubicBezTo>
                    <a:pt x="249" y="963"/>
                    <a:pt x="342" y="963"/>
                    <a:pt x="379" y="982"/>
                  </a:cubicBezTo>
                  <a:cubicBezTo>
                    <a:pt x="416" y="1011"/>
                    <a:pt x="435" y="1048"/>
                    <a:pt x="435" y="1048"/>
                  </a:cubicBezTo>
                  <a:cubicBezTo>
                    <a:pt x="593" y="963"/>
                    <a:pt x="593" y="963"/>
                    <a:pt x="593" y="963"/>
                  </a:cubicBezTo>
                  <a:cubicBezTo>
                    <a:pt x="1288" y="1334"/>
                    <a:pt x="1288" y="1334"/>
                    <a:pt x="1288" y="1334"/>
                  </a:cubicBezTo>
                  <a:cubicBezTo>
                    <a:pt x="1288" y="1289"/>
                    <a:pt x="1288" y="1289"/>
                    <a:pt x="1288" y="1289"/>
                  </a:cubicBezTo>
                  <a:cubicBezTo>
                    <a:pt x="1371" y="1289"/>
                    <a:pt x="1371" y="1289"/>
                    <a:pt x="1371" y="1289"/>
                  </a:cubicBezTo>
                  <a:cubicBezTo>
                    <a:pt x="1371" y="1289"/>
                    <a:pt x="1371" y="454"/>
                    <a:pt x="1371" y="390"/>
                  </a:cubicBezTo>
                  <a:cubicBezTo>
                    <a:pt x="1371" y="324"/>
                    <a:pt x="1344" y="287"/>
                    <a:pt x="1371" y="250"/>
                  </a:cubicBezTo>
                  <a:cubicBezTo>
                    <a:pt x="1399" y="223"/>
                    <a:pt x="1362" y="204"/>
                    <a:pt x="1381" y="139"/>
                  </a:cubicBezTo>
                  <a:cubicBezTo>
                    <a:pt x="1389" y="130"/>
                    <a:pt x="1389" y="120"/>
                    <a:pt x="1389" y="120"/>
                  </a:cubicBezTo>
                  <a:lnTo>
                    <a:pt x="1389" y="112"/>
                  </a:lnTo>
                  <a:cubicBezTo>
                    <a:pt x="1381" y="93"/>
                    <a:pt x="1344" y="93"/>
                    <a:pt x="1269" y="83"/>
                  </a:cubicBezTo>
                  <a:cubicBezTo>
                    <a:pt x="1187" y="65"/>
                    <a:pt x="1214" y="19"/>
                    <a:pt x="1130" y="9"/>
                  </a:cubicBezTo>
                  <a:cubicBezTo>
                    <a:pt x="1038" y="0"/>
                    <a:pt x="927" y="75"/>
                    <a:pt x="927" y="112"/>
                  </a:cubicBezTo>
                  <a:cubicBezTo>
                    <a:pt x="917" y="149"/>
                    <a:pt x="964" y="194"/>
                    <a:pt x="936" y="231"/>
                  </a:cubicBezTo>
                  <a:cubicBezTo>
                    <a:pt x="907" y="269"/>
                    <a:pt x="843" y="279"/>
                    <a:pt x="797" y="231"/>
                  </a:cubicBezTo>
                  <a:cubicBezTo>
                    <a:pt x="750" y="194"/>
                    <a:pt x="676" y="176"/>
                    <a:pt x="620" y="176"/>
                  </a:cubicBezTo>
                  <a:cubicBezTo>
                    <a:pt x="565" y="176"/>
                    <a:pt x="527" y="139"/>
                    <a:pt x="538" y="112"/>
                  </a:cubicBezTo>
                  <a:cubicBezTo>
                    <a:pt x="538" y="75"/>
                    <a:pt x="519" y="65"/>
                    <a:pt x="472" y="56"/>
                  </a:cubicBezTo>
                  <a:cubicBezTo>
                    <a:pt x="426" y="46"/>
                    <a:pt x="389" y="9"/>
                    <a:pt x="305" y="19"/>
                  </a:cubicBezTo>
                  <a:cubicBezTo>
                    <a:pt x="268" y="27"/>
                    <a:pt x="231" y="19"/>
                    <a:pt x="204" y="0"/>
                  </a:cubicBezTo>
                  <a:cubicBezTo>
                    <a:pt x="204" y="19"/>
                    <a:pt x="194" y="38"/>
                    <a:pt x="204" y="46"/>
                  </a:cubicBezTo>
                  <a:cubicBezTo>
                    <a:pt x="204" y="75"/>
                    <a:pt x="167" y="75"/>
                    <a:pt x="156" y="7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03" name="Freeform 16"/>
            <p:cNvSpPr>
              <a:spLocks noChangeArrowheads="1"/>
            </p:cNvSpPr>
            <p:nvPr/>
          </p:nvSpPr>
          <p:spPr bwMode="auto">
            <a:xfrm>
              <a:off x="7713743" y="8072374"/>
              <a:ext cx="126967" cy="42294"/>
            </a:xfrm>
            <a:custGeom>
              <a:avLst/>
              <a:gdLst>
                <a:gd name="T0" fmla="*/ 130 w 269"/>
                <a:gd name="T1" fmla="*/ 64 h 94"/>
                <a:gd name="T2" fmla="*/ 130 w 269"/>
                <a:gd name="T3" fmla="*/ 64 h 94"/>
                <a:gd name="T4" fmla="*/ 213 w 269"/>
                <a:gd name="T5" fmla="*/ 82 h 94"/>
                <a:gd name="T6" fmla="*/ 268 w 269"/>
                <a:gd name="T7" fmla="*/ 64 h 94"/>
                <a:gd name="T8" fmla="*/ 213 w 269"/>
                <a:gd name="T9" fmla="*/ 55 h 94"/>
                <a:gd name="T10" fmla="*/ 130 w 269"/>
                <a:gd name="T11" fmla="*/ 18 h 94"/>
                <a:gd name="T12" fmla="*/ 9 w 269"/>
                <a:gd name="T13" fmla="*/ 37 h 94"/>
                <a:gd name="T14" fmla="*/ 0 w 269"/>
                <a:gd name="T15" fmla="*/ 93 h 94"/>
                <a:gd name="T16" fmla="*/ 27 w 269"/>
                <a:gd name="T17" fmla="*/ 93 h 94"/>
                <a:gd name="T18" fmla="*/ 130 w 269"/>
                <a:gd name="T19" fmla="*/ 6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9" h="94">
                  <a:moveTo>
                    <a:pt x="130" y="64"/>
                  </a:moveTo>
                  <a:lnTo>
                    <a:pt x="130" y="64"/>
                  </a:lnTo>
                  <a:cubicBezTo>
                    <a:pt x="149" y="45"/>
                    <a:pt x="186" y="74"/>
                    <a:pt x="213" y="82"/>
                  </a:cubicBezTo>
                  <a:cubicBezTo>
                    <a:pt x="241" y="82"/>
                    <a:pt x="268" y="64"/>
                    <a:pt x="268" y="64"/>
                  </a:cubicBezTo>
                  <a:cubicBezTo>
                    <a:pt x="268" y="64"/>
                    <a:pt x="260" y="64"/>
                    <a:pt x="213" y="55"/>
                  </a:cubicBezTo>
                  <a:cubicBezTo>
                    <a:pt x="176" y="55"/>
                    <a:pt x="167" y="0"/>
                    <a:pt x="130" y="18"/>
                  </a:cubicBezTo>
                  <a:cubicBezTo>
                    <a:pt x="93" y="37"/>
                    <a:pt x="64" y="45"/>
                    <a:pt x="9" y="37"/>
                  </a:cubicBezTo>
                  <a:cubicBezTo>
                    <a:pt x="9" y="55"/>
                    <a:pt x="0" y="74"/>
                    <a:pt x="0" y="93"/>
                  </a:cubicBezTo>
                  <a:cubicBezTo>
                    <a:pt x="9" y="93"/>
                    <a:pt x="19" y="93"/>
                    <a:pt x="27" y="93"/>
                  </a:cubicBezTo>
                  <a:cubicBezTo>
                    <a:pt x="56" y="93"/>
                    <a:pt x="112" y="74"/>
                    <a:pt x="130" y="6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04" name="Freeform 17"/>
            <p:cNvSpPr>
              <a:spLocks noChangeArrowheads="1"/>
            </p:cNvSpPr>
            <p:nvPr/>
          </p:nvSpPr>
          <p:spPr bwMode="auto">
            <a:xfrm>
              <a:off x="7686233" y="7956067"/>
              <a:ext cx="256051" cy="198783"/>
            </a:xfrm>
            <a:custGeom>
              <a:avLst/>
              <a:gdLst>
                <a:gd name="T0" fmla="*/ 119 w 539"/>
                <a:gd name="T1" fmla="*/ 408 h 417"/>
                <a:gd name="T2" fmla="*/ 119 w 539"/>
                <a:gd name="T3" fmla="*/ 408 h 417"/>
                <a:gd name="T4" fmla="*/ 175 w 539"/>
                <a:gd name="T5" fmla="*/ 379 h 417"/>
                <a:gd name="T6" fmla="*/ 305 w 539"/>
                <a:gd name="T7" fmla="*/ 371 h 417"/>
                <a:gd name="T8" fmla="*/ 334 w 539"/>
                <a:gd name="T9" fmla="*/ 379 h 417"/>
                <a:gd name="T10" fmla="*/ 334 w 539"/>
                <a:gd name="T11" fmla="*/ 371 h 417"/>
                <a:gd name="T12" fmla="*/ 398 w 539"/>
                <a:gd name="T13" fmla="*/ 398 h 417"/>
                <a:gd name="T14" fmla="*/ 527 w 539"/>
                <a:gd name="T15" fmla="*/ 408 h 417"/>
                <a:gd name="T16" fmla="*/ 538 w 539"/>
                <a:gd name="T17" fmla="*/ 398 h 417"/>
                <a:gd name="T18" fmla="*/ 538 w 539"/>
                <a:gd name="T19" fmla="*/ 342 h 417"/>
                <a:gd name="T20" fmla="*/ 490 w 539"/>
                <a:gd name="T21" fmla="*/ 286 h 417"/>
                <a:gd name="T22" fmla="*/ 482 w 539"/>
                <a:gd name="T23" fmla="*/ 222 h 417"/>
                <a:gd name="T24" fmla="*/ 463 w 539"/>
                <a:gd name="T25" fmla="*/ 204 h 417"/>
                <a:gd name="T26" fmla="*/ 408 w 539"/>
                <a:gd name="T27" fmla="*/ 138 h 417"/>
                <a:gd name="T28" fmla="*/ 342 w 539"/>
                <a:gd name="T29" fmla="*/ 55 h 417"/>
                <a:gd name="T30" fmla="*/ 315 w 539"/>
                <a:gd name="T31" fmla="*/ 55 h 417"/>
                <a:gd name="T32" fmla="*/ 259 w 539"/>
                <a:gd name="T33" fmla="*/ 8 h 417"/>
                <a:gd name="T34" fmla="*/ 185 w 539"/>
                <a:gd name="T35" fmla="*/ 18 h 417"/>
                <a:gd name="T36" fmla="*/ 101 w 539"/>
                <a:gd name="T37" fmla="*/ 18 h 417"/>
                <a:gd name="T38" fmla="*/ 55 w 539"/>
                <a:gd name="T39" fmla="*/ 55 h 417"/>
                <a:gd name="T40" fmla="*/ 45 w 539"/>
                <a:gd name="T41" fmla="*/ 64 h 417"/>
                <a:gd name="T42" fmla="*/ 27 w 539"/>
                <a:gd name="T43" fmla="*/ 138 h 417"/>
                <a:gd name="T44" fmla="*/ 64 w 539"/>
                <a:gd name="T45" fmla="*/ 268 h 417"/>
                <a:gd name="T46" fmla="*/ 64 w 539"/>
                <a:gd name="T47" fmla="*/ 278 h 417"/>
                <a:gd name="T48" fmla="*/ 185 w 539"/>
                <a:gd name="T49" fmla="*/ 259 h 417"/>
                <a:gd name="T50" fmla="*/ 268 w 539"/>
                <a:gd name="T51" fmla="*/ 296 h 417"/>
                <a:gd name="T52" fmla="*/ 323 w 539"/>
                <a:gd name="T53" fmla="*/ 305 h 417"/>
                <a:gd name="T54" fmla="*/ 268 w 539"/>
                <a:gd name="T55" fmla="*/ 323 h 417"/>
                <a:gd name="T56" fmla="*/ 185 w 539"/>
                <a:gd name="T57" fmla="*/ 305 h 417"/>
                <a:gd name="T58" fmla="*/ 82 w 539"/>
                <a:gd name="T59" fmla="*/ 334 h 417"/>
                <a:gd name="T60" fmla="*/ 55 w 539"/>
                <a:gd name="T61" fmla="*/ 334 h 417"/>
                <a:gd name="T62" fmla="*/ 64 w 539"/>
                <a:gd name="T63" fmla="*/ 379 h 417"/>
                <a:gd name="T64" fmla="*/ 74 w 539"/>
                <a:gd name="T65" fmla="*/ 389 h 417"/>
                <a:gd name="T66" fmla="*/ 119 w 539"/>
                <a:gd name="T67" fmla="*/ 40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9" h="417">
                  <a:moveTo>
                    <a:pt x="119" y="408"/>
                  </a:moveTo>
                  <a:lnTo>
                    <a:pt x="119" y="408"/>
                  </a:lnTo>
                  <a:cubicBezTo>
                    <a:pt x="138" y="408"/>
                    <a:pt x="175" y="379"/>
                    <a:pt x="175" y="379"/>
                  </a:cubicBezTo>
                  <a:cubicBezTo>
                    <a:pt x="175" y="379"/>
                    <a:pt x="286" y="371"/>
                    <a:pt x="305" y="371"/>
                  </a:cubicBezTo>
                  <a:cubicBezTo>
                    <a:pt x="315" y="371"/>
                    <a:pt x="323" y="371"/>
                    <a:pt x="334" y="379"/>
                  </a:cubicBezTo>
                  <a:cubicBezTo>
                    <a:pt x="334" y="371"/>
                    <a:pt x="334" y="371"/>
                    <a:pt x="334" y="371"/>
                  </a:cubicBezTo>
                  <a:cubicBezTo>
                    <a:pt x="334" y="371"/>
                    <a:pt x="389" y="379"/>
                    <a:pt x="398" y="398"/>
                  </a:cubicBezTo>
                  <a:cubicBezTo>
                    <a:pt x="398" y="408"/>
                    <a:pt x="482" y="416"/>
                    <a:pt x="527" y="408"/>
                  </a:cubicBezTo>
                  <a:cubicBezTo>
                    <a:pt x="538" y="408"/>
                    <a:pt x="538" y="398"/>
                    <a:pt x="538" y="398"/>
                  </a:cubicBezTo>
                  <a:cubicBezTo>
                    <a:pt x="538" y="379"/>
                    <a:pt x="538" y="352"/>
                    <a:pt x="538" y="342"/>
                  </a:cubicBezTo>
                  <a:cubicBezTo>
                    <a:pt x="538" y="334"/>
                    <a:pt x="509" y="296"/>
                    <a:pt x="490" y="286"/>
                  </a:cubicBezTo>
                  <a:cubicBezTo>
                    <a:pt x="472" y="268"/>
                    <a:pt x="482" y="222"/>
                    <a:pt x="482" y="222"/>
                  </a:cubicBezTo>
                  <a:cubicBezTo>
                    <a:pt x="463" y="204"/>
                    <a:pt x="463" y="204"/>
                    <a:pt x="463" y="204"/>
                  </a:cubicBezTo>
                  <a:cubicBezTo>
                    <a:pt x="463" y="204"/>
                    <a:pt x="445" y="148"/>
                    <a:pt x="408" y="138"/>
                  </a:cubicBezTo>
                  <a:cubicBezTo>
                    <a:pt x="371" y="119"/>
                    <a:pt x="342" y="55"/>
                    <a:pt x="342" y="55"/>
                  </a:cubicBezTo>
                  <a:cubicBezTo>
                    <a:pt x="315" y="55"/>
                    <a:pt x="315" y="55"/>
                    <a:pt x="315" y="55"/>
                  </a:cubicBezTo>
                  <a:cubicBezTo>
                    <a:pt x="315" y="55"/>
                    <a:pt x="286" y="18"/>
                    <a:pt x="259" y="8"/>
                  </a:cubicBezTo>
                  <a:cubicBezTo>
                    <a:pt x="231" y="0"/>
                    <a:pt x="185" y="18"/>
                    <a:pt x="185" y="18"/>
                  </a:cubicBezTo>
                  <a:cubicBezTo>
                    <a:pt x="185" y="18"/>
                    <a:pt x="138" y="18"/>
                    <a:pt x="101" y="18"/>
                  </a:cubicBezTo>
                  <a:cubicBezTo>
                    <a:pt x="74" y="8"/>
                    <a:pt x="82" y="55"/>
                    <a:pt x="55" y="55"/>
                  </a:cubicBezTo>
                  <a:cubicBezTo>
                    <a:pt x="55" y="55"/>
                    <a:pt x="55" y="64"/>
                    <a:pt x="45" y="64"/>
                  </a:cubicBezTo>
                  <a:cubicBezTo>
                    <a:pt x="45" y="82"/>
                    <a:pt x="45" y="111"/>
                    <a:pt x="27" y="138"/>
                  </a:cubicBezTo>
                  <a:cubicBezTo>
                    <a:pt x="0" y="175"/>
                    <a:pt x="37" y="241"/>
                    <a:pt x="64" y="268"/>
                  </a:cubicBezTo>
                  <a:lnTo>
                    <a:pt x="64" y="278"/>
                  </a:lnTo>
                  <a:cubicBezTo>
                    <a:pt x="119" y="286"/>
                    <a:pt x="148" y="278"/>
                    <a:pt x="185" y="259"/>
                  </a:cubicBezTo>
                  <a:cubicBezTo>
                    <a:pt x="222" y="241"/>
                    <a:pt x="231" y="296"/>
                    <a:pt x="268" y="296"/>
                  </a:cubicBezTo>
                  <a:cubicBezTo>
                    <a:pt x="315" y="305"/>
                    <a:pt x="323" y="305"/>
                    <a:pt x="323" y="305"/>
                  </a:cubicBezTo>
                  <a:cubicBezTo>
                    <a:pt x="323" y="305"/>
                    <a:pt x="296" y="323"/>
                    <a:pt x="268" y="323"/>
                  </a:cubicBezTo>
                  <a:cubicBezTo>
                    <a:pt x="241" y="315"/>
                    <a:pt x="204" y="286"/>
                    <a:pt x="185" y="305"/>
                  </a:cubicBezTo>
                  <a:cubicBezTo>
                    <a:pt x="167" y="315"/>
                    <a:pt x="111" y="334"/>
                    <a:pt x="82" y="334"/>
                  </a:cubicBezTo>
                  <a:cubicBezTo>
                    <a:pt x="74" y="334"/>
                    <a:pt x="64" y="334"/>
                    <a:pt x="55" y="334"/>
                  </a:cubicBezTo>
                  <a:cubicBezTo>
                    <a:pt x="55" y="352"/>
                    <a:pt x="55" y="371"/>
                    <a:pt x="64" y="379"/>
                  </a:cubicBezTo>
                  <a:cubicBezTo>
                    <a:pt x="74" y="379"/>
                    <a:pt x="74" y="389"/>
                    <a:pt x="74" y="389"/>
                  </a:cubicBezTo>
                  <a:cubicBezTo>
                    <a:pt x="119" y="379"/>
                    <a:pt x="111" y="398"/>
                    <a:pt x="119" y="40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05" name="Freeform 18"/>
            <p:cNvSpPr>
              <a:spLocks noChangeArrowheads="1"/>
            </p:cNvSpPr>
            <p:nvPr/>
          </p:nvSpPr>
          <p:spPr bwMode="auto">
            <a:xfrm>
              <a:off x="7722208" y="8135817"/>
              <a:ext cx="122735" cy="74015"/>
            </a:xfrm>
            <a:custGeom>
              <a:avLst/>
              <a:gdLst>
                <a:gd name="T0" fmla="*/ 138 w 261"/>
                <a:gd name="T1" fmla="*/ 148 h 157"/>
                <a:gd name="T2" fmla="*/ 138 w 261"/>
                <a:gd name="T3" fmla="*/ 148 h 157"/>
                <a:gd name="T4" fmla="*/ 212 w 261"/>
                <a:gd name="T5" fmla="*/ 101 h 157"/>
                <a:gd name="T6" fmla="*/ 241 w 261"/>
                <a:gd name="T7" fmla="*/ 82 h 157"/>
                <a:gd name="T8" fmla="*/ 241 w 261"/>
                <a:gd name="T9" fmla="*/ 45 h 157"/>
                <a:gd name="T10" fmla="*/ 260 w 261"/>
                <a:gd name="T11" fmla="*/ 8 h 157"/>
                <a:gd name="T12" fmla="*/ 231 w 261"/>
                <a:gd name="T13" fmla="*/ 0 h 157"/>
                <a:gd name="T14" fmla="*/ 101 w 261"/>
                <a:gd name="T15" fmla="*/ 8 h 157"/>
                <a:gd name="T16" fmla="*/ 45 w 261"/>
                <a:gd name="T17" fmla="*/ 37 h 157"/>
                <a:gd name="T18" fmla="*/ 0 w 261"/>
                <a:gd name="T19" fmla="*/ 18 h 157"/>
                <a:gd name="T20" fmla="*/ 74 w 261"/>
                <a:gd name="T21" fmla="*/ 74 h 157"/>
                <a:gd name="T22" fmla="*/ 111 w 261"/>
                <a:gd name="T23" fmla="*/ 148 h 157"/>
                <a:gd name="T24" fmla="*/ 120 w 261"/>
                <a:gd name="T25" fmla="*/ 156 h 157"/>
                <a:gd name="T26" fmla="*/ 138 w 261"/>
                <a:gd name="T27" fmla="*/ 1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1" h="157">
                  <a:moveTo>
                    <a:pt x="138" y="148"/>
                  </a:moveTo>
                  <a:lnTo>
                    <a:pt x="138" y="148"/>
                  </a:lnTo>
                  <a:cubicBezTo>
                    <a:pt x="157" y="129"/>
                    <a:pt x="194" y="92"/>
                    <a:pt x="212" y="101"/>
                  </a:cubicBezTo>
                  <a:cubicBezTo>
                    <a:pt x="222" y="101"/>
                    <a:pt x="241" y="92"/>
                    <a:pt x="241" y="82"/>
                  </a:cubicBezTo>
                  <a:cubicBezTo>
                    <a:pt x="241" y="74"/>
                    <a:pt x="212" y="45"/>
                    <a:pt x="241" y="45"/>
                  </a:cubicBezTo>
                  <a:cubicBezTo>
                    <a:pt x="249" y="37"/>
                    <a:pt x="260" y="18"/>
                    <a:pt x="260" y="8"/>
                  </a:cubicBezTo>
                  <a:cubicBezTo>
                    <a:pt x="249" y="0"/>
                    <a:pt x="241" y="0"/>
                    <a:pt x="231" y="0"/>
                  </a:cubicBezTo>
                  <a:cubicBezTo>
                    <a:pt x="212" y="0"/>
                    <a:pt x="101" y="8"/>
                    <a:pt x="101" y="8"/>
                  </a:cubicBezTo>
                  <a:cubicBezTo>
                    <a:pt x="101" y="8"/>
                    <a:pt x="64" y="37"/>
                    <a:pt x="45" y="37"/>
                  </a:cubicBezTo>
                  <a:cubicBezTo>
                    <a:pt x="37" y="27"/>
                    <a:pt x="45" y="8"/>
                    <a:pt x="0" y="18"/>
                  </a:cubicBezTo>
                  <a:cubicBezTo>
                    <a:pt x="27" y="45"/>
                    <a:pt x="27" y="64"/>
                    <a:pt x="74" y="74"/>
                  </a:cubicBezTo>
                  <a:cubicBezTo>
                    <a:pt x="130" y="92"/>
                    <a:pt x="74" y="119"/>
                    <a:pt x="111" y="148"/>
                  </a:cubicBezTo>
                  <a:cubicBezTo>
                    <a:pt x="120" y="148"/>
                    <a:pt x="120" y="148"/>
                    <a:pt x="120" y="156"/>
                  </a:cubicBezTo>
                  <a:cubicBezTo>
                    <a:pt x="130" y="148"/>
                    <a:pt x="130" y="148"/>
                    <a:pt x="138" y="14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06" name="Freeform 19"/>
            <p:cNvSpPr>
              <a:spLocks noChangeArrowheads="1"/>
            </p:cNvSpPr>
            <p:nvPr/>
          </p:nvSpPr>
          <p:spPr bwMode="auto">
            <a:xfrm>
              <a:off x="9082869" y="8201372"/>
              <a:ext cx="541726" cy="380648"/>
            </a:xfrm>
            <a:custGeom>
              <a:avLst/>
              <a:gdLst>
                <a:gd name="T0" fmla="*/ 1048 w 1133"/>
                <a:gd name="T1" fmla="*/ 454 h 799"/>
                <a:gd name="T2" fmla="*/ 1048 w 1133"/>
                <a:gd name="T3" fmla="*/ 454 h 799"/>
                <a:gd name="T4" fmla="*/ 1010 w 1133"/>
                <a:gd name="T5" fmla="*/ 389 h 799"/>
                <a:gd name="T6" fmla="*/ 955 w 1133"/>
                <a:gd name="T7" fmla="*/ 334 h 799"/>
                <a:gd name="T8" fmla="*/ 918 w 1133"/>
                <a:gd name="T9" fmla="*/ 278 h 799"/>
                <a:gd name="T10" fmla="*/ 843 w 1133"/>
                <a:gd name="T11" fmla="*/ 251 h 799"/>
                <a:gd name="T12" fmla="*/ 825 w 1133"/>
                <a:gd name="T13" fmla="*/ 222 h 799"/>
                <a:gd name="T14" fmla="*/ 788 w 1133"/>
                <a:gd name="T15" fmla="*/ 214 h 799"/>
                <a:gd name="T16" fmla="*/ 798 w 1133"/>
                <a:gd name="T17" fmla="*/ 177 h 799"/>
                <a:gd name="T18" fmla="*/ 798 w 1133"/>
                <a:gd name="T19" fmla="*/ 103 h 799"/>
                <a:gd name="T20" fmla="*/ 734 w 1133"/>
                <a:gd name="T21" fmla="*/ 10 h 799"/>
                <a:gd name="T22" fmla="*/ 714 w 1133"/>
                <a:gd name="T23" fmla="*/ 10 h 799"/>
                <a:gd name="T24" fmla="*/ 639 w 1133"/>
                <a:gd name="T25" fmla="*/ 37 h 799"/>
                <a:gd name="T26" fmla="*/ 623 w 1133"/>
                <a:gd name="T27" fmla="*/ 83 h 799"/>
                <a:gd name="T28" fmla="*/ 528 w 1133"/>
                <a:gd name="T29" fmla="*/ 177 h 799"/>
                <a:gd name="T30" fmla="*/ 400 w 1133"/>
                <a:gd name="T31" fmla="*/ 204 h 799"/>
                <a:gd name="T32" fmla="*/ 400 w 1133"/>
                <a:gd name="T33" fmla="*/ 251 h 799"/>
                <a:gd name="T34" fmla="*/ 316 w 1133"/>
                <a:gd name="T35" fmla="*/ 297 h 799"/>
                <a:gd name="T36" fmla="*/ 214 w 1133"/>
                <a:gd name="T37" fmla="*/ 325 h 799"/>
                <a:gd name="T38" fmla="*/ 159 w 1133"/>
                <a:gd name="T39" fmla="*/ 325 h 799"/>
                <a:gd name="T40" fmla="*/ 103 w 1133"/>
                <a:gd name="T41" fmla="*/ 342 h 799"/>
                <a:gd name="T42" fmla="*/ 93 w 1133"/>
                <a:gd name="T43" fmla="*/ 334 h 799"/>
                <a:gd name="T44" fmla="*/ 48 w 1133"/>
                <a:gd name="T45" fmla="*/ 389 h 799"/>
                <a:gd name="T46" fmla="*/ 0 w 1133"/>
                <a:gd name="T47" fmla="*/ 482 h 799"/>
                <a:gd name="T48" fmla="*/ 19 w 1133"/>
                <a:gd name="T49" fmla="*/ 556 h 799"/>
                <a:gd name="T50" fmla="*/ 37 w 1133"/>
                <a:gd name="T51" fmla="*/ 631 h 799"/>
                <a:gd name="T52" fmla="*/ 56 w 1133"/>
                <a:gd name="T53" fmla="*/ 686 h 799"/>
                <a:gd name="T54" fmla="*/ 74 w 1133"/>
                <a:gd name="T55" fmla="*/ 723 h 799"/>
                <a:gd name="T56" fmla="*/ 140 w 1133"/>
                <a:gd name="T57" fmla="*/ 779 h 799"/>
                <a:gd name="T58" fmla="*/ 149 w 1133"/>
                <a:gd name="T59" fmla="*/ 798 h 799"/>
                <a:gd name="T60" fmla="*/ 159 w 1133"/>
                <a:gd name="T61" fmla="*/ 787 h 799"/>
                <a:gd name="T62" fmla="*/ 177 w 1133"/>
                <a:gd name="T63" fmla="*/ 713 h 799"/>
                <a:gd name="T64" fmla="*/ 223 w 1133"/>
                <a:gd name="T65" fmla="*/ 705 h 799"/>
                <a:gd name="T66" fmla="*/ 260 w 1133"/>
                <a:gd name="T67" fmla="*/ 695 h 799"/>
                <a:gd name="T68" fmla="*/ 344 w 1133"/>
                <a:gd name="T69" fmla="*/ 705 h 799"/>
                <a:gd name="T70" fmla="*/ 344 w 1133"/>
                <a:gd name="T71" fmla="*/ 639 h 799"/>
                <a:gd name="T72" fmla="*/ 437 w 1133"/>
                <a:gd name="T73" fmla="*/ 565 h 799"/>
                <a:gd name="T74" fmla="*/ 511 w 1133"/>
                <a:gd name="T75" fmla="*/ 620 h 799"/>
                <a:gd name="T76" fmla="*/ 687 w 1133"/>
                <a:gd name="T77" fmla="*/ 658 h 799"/>
                <a:gd name="T78" fmla="*/ 714 w 1133"/>
                <a:gd name="T79" fmla="*/ 593 h 799"/>
                <a:gd name="T80" fmla="*/ 788 w 1133"/>
                <a:gd name="T81" fmla="*/ 593 h 799"/>
                <a:gd name="T82" fmla="*/ 891 w 1133"/>
                <a:gd name="T83" fmla="*/ 565 h 799"/>
                <a:gd name="T84" fmla="*/ 955 w 1133"/>
                <a:gd name="T85" fmla="*/ 556 h 799"/>
                <a:gd name="T86" fmla="*/ 1058 w 1133"/>
                <a:gd name="T87" fmla="*/ 565 h 799"/>
                <a:gd name="T88" fmla="*/ 1132 w 1133"/>
                <a:gd name="T89" fmla="*/ 556 h 799"/>
                <a:gd name="T90" fmla="*/ 1103 w 1133"/>
                <a:gd name="T91" fmla="*/ 501 h 799"/>
                <a:gd name="T92" fmla="*/ 1048 w 1133"/>
                <a:gd name="T93" fmla="*/ 454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33" h="799">
                  <a:moveTo>
                    <a:pt x="1048" y="454"/>
                  </a:moveTo>
                  <a:lnTo>
                    <a:pt x="1048" y="454"/>
                  </a:lnTo>
                  <a:cubicBezTo>
                    <a:pt x="1048" y="435"/>
                    <a:pt x="1048" y="416"/>
                    <a:pt x="1010" y="389"/>
                  </a:cubicBezTo>
                  <a:cubicBezTo>
                    <a:pt x="973" y="362"/>
                    <a:pt x="955" y="352"/>
                    <a:pt x="955" y="334"/>
                  </a:cubicBezTo>
                  <a:cubicBezTo>
                    <a:pt x="955" y="325"/>
                    <a:pt x="946" y="315"/>
                    <a:pt x="918" y="278"/>
                  </a:cubicBezTo>
                  <a:cubicBezTo>
                    <a:pt x="891" y="251"/>
                    <a:pt x="843" y="251"/>
                    <a:pt x="843" y="251"/>
                  </a:cubicBezTo>
                  <a:cubicBezTo>
                    <a:pt x="825" y="222"/>
                    <a:pt x="825" y="222"/>
                    <a:pt x="825" y="222"/>
                  </a:cubicBezTo>
                  <a:cubicBezTo>
                    <a:pt x="788" y="214"/>
                    <a:pt x="788" y="214"/>
                    <a:pt x="788" y="214"/>
                  </a:cubicBezTo>
                  <a:cubicBezTo>
                    <a:pt x="788" y="214"/>
                    <a:pt x="771" y="194"/>
                    <a:pt x="798" y="177"/>
                  </a:cubicBezTo>
                  <a:cubicBezTo>
                    <a:pt x="835" y="167"/>
                    <a:pt x="798" y="120"/>
                    <a:pt x="798" y="103"/>
                  </a:cubicBezTo>
                  <a:cubicBezTo>
                    <a:pt x="788" y="83"/>
                    <a:pt x="742" y="29"/>
                    <a:pt x="734" y="10"/>
                  </a:cubicBezTo>
                  <a:cubicBezTo>
                    <a:pt x="724" y="10"/>
                    <a:pt x="724" y="10"/>
                    <a:pt x="714" y="10"/>
                  </a:cubicBezTo>
                  <a:cubicBezTo>
                    <a:pt x="697" y="0"/>
                    <a:pt x="660" y="18"/>
                    <a:pt x="639" y="37"/>
                  </a:cubicBezTo>
                  <a:cubicBezTo>
                    <a:pt x="623" y="56"/>
                    <a:pt x="631" y="66"/>
                    <a:pt x="623" y="83"/>
                  </a:cubicBezTo>
                  <a:cubicBezTo>
                    <a:pt x="602" y="93"/>
                    <a:pt x="557" y="140"/>
                    <a:pt x="528" y="177"/>
                  </a:cubicBezTo>
                  <a:cubicBezTo>
                    <a:pt x="501" y="214"/>
                    <a:pt x="427" y="185"/>
                    <a:pt x="400" y="204"/>
                  </a:cubicBezTo>
                  <a:cubicBezTo>
                    <a:pt x="380" y="214"/>
                    <a:pt x="408" y="241"/>
                    <a:pt x="400" y="251"/>
                  </a:cubicBezTo>
                  <a:cubicBezTo>
                    <a:pt x="380" y="268"/>
                    <a:pt x="334" y="288"/>
                    <a:pt x="316" y="297"/>
                  </a:cubicBezTo>
                  <a:cubicBezTo>
                    <a:pt x="297" y="305"/>
                    <a:pt x="233" y="297"/>
                    <a:pt x="214" y="325"/>
                  </a:cubicBezTo>
                  <a:cubicBezTo>
                    <a:pt x="196" y="352"/>
                    <a:pt x="177" y="297"/>
                    <a:pt x="159" y="325"/>
                  </a:cubicBezTo>
                  <a:cubicBezTo>
                    <a:pt x="130" y="352"/>
                    <a:pt x="112" y="352"/>
                    <a:pt x="103" y="342"/>
                  </a:cubicBezTo>
                  <a:cubicBezTo>
                    <a:pt x="103" y="342"/>
                    <a:pt x="93" y="342"/>
                    <a:pt x="93" y="334"/>
                  </a:cubicBezTo>
                  <a:cubicBezTo>
                    <a:pt x="74" y="352"/>
                    <a:pt x="56" y="371"/>
                    <a:pt x="48" y="389"/>
                  </a:cubicBezTo>
                  <a:cubicBezTo>
                    <a:pt x="37" y="435"/>
                    <a:pt x="0" y="464"/>
                    <a:pt x="0" y="482"/>
                  </a:cubicBezTo>
                  <a:cubicBezTo>
                    <a:pt x="0" y="501"/>
                    <a:pt x="19" y="528"/>
                    <a:pt x="19" y="556"/>
                  </a:cubicBezTo>
                  <a:cubicBezTo>
                    <a:pt x="19" y="593"/>
                    <a:pt x="19" y="612"/>
                    <a:pt x="37" y="631"/>
                  </a:cubicBezTo>
                  <a:cubicBezTo>
                    <a:pt x="56" y="658"/>
                    <a:pt x="56" y="686"/>
                    <a:pt x="56" y="686"/>
                  </a:cubicBezTo>
                  <a:cubicBezTo>
                    <a:pt x="56" y="686"/>
                    <a:pt x="66" y="705"/>
                    <a:pt x="74" y="723"/>
                  </a:cubicBezTo>
                  <a:cubicBezTo>
                    <a:pt x="93" y="742"/>
                    <a:pt x="130" y="760"/>
                    <a:pt x="140" y="779"/>
                  </a:cubicBezTo>
                  <a:cubicBezTo>
                    <a:pt x="140" y="787"/>
                    <a:pt x="149" y="787"/>
                    <a:pt x="149" y="798"/>
                  </a:cubicBezTo>
                  <a:cubicBezTo>
                    <a:pt x="149" y="787"/>
                    <a:pt x="159" y="787"/>
                    <a:pt x="159" y="787"/>
                  </a:cubicBezTo>
                  <a:cubicBezTo>
                    <a:pt x="177" y="760"/>
                    <a:pt x="177" y="713"/>
                    <a:pt x="177" y="713"/>
                  </a:cubicBezTo>
                  <a:cubicBezTo>
                    <a:pt x="223" y="705"/>
                    <a:pt x="223" y="705"/>
                    <a:pt x="223" y="705"/>
                  </a:cubicBezTo>
                  <a:cubicBezTo>
                    <a:pt x="260" y="695"/>
                    <a:pt x="260" y="695"/>
                    <a:pt x="260" y="695"/>
                  </a:cubicBezTo>
                  <a:cubicBezTo>
                    <a:pt x="344" y="705"/>
                    <a:pt x="344" y="705"/>
                    <a:pt x="344" y="705"/>
                  </a:cubicBezTo>
                  <a:cubicBezTo>
                    <a:pt x="344" y="639"/>
                    <a:pt x="344" y="639"/>
                    <a:pt x="344" y="639"/>
                  </a:cubicBezTo>
                  <a:cubicBezTo>
                    <a:pt x="344" y="639"/>
                    <a:pt x="400" y="565"/>
                    <a:pt x="437" y="565"/>
                  </a:cubicBezTo>
                  <a:cubicBezTo>
                    <a:pt x="483" y="565"/>
                    <a:pt x="511" y="620"/>
                    <a:pt x="511" y="620"/>
                  </a:cubicBezTo>
                  <a:cubicBezTo>
                    <a:pt x="687" y="658"/>
                    <a:pt x="687" y="658"/>
                    <a:pt x="687" y="658"/>
                  </a:cubicBezTo>
                  <a:cubicBezTo>
                    <a:pt x="687" y="658"/>
                    <a:pt x="697" y="602"/>
                    <a:pt x="714" y="593"/>
                  </a:cubicBezTo>
                  <a:cubicBezTo>
                    <a:pt x="734" y="583"/>
                    <a:pt x="771" y="602"/>
                    <a:pt x="788" y="593"/>
                  </a:cubicBezTo>
                  <a:cubicBezTo>
                    <a:pt x="816" y="583"/>
                    <a:pt x="843" y="565"/>
                    <a:pt x="891" y="565"/>
                  </a:cubicBezTo>
                  <a:cubicBezTo>
                    <a:pt x="928" y="565"/>
                    <a:pt x="946" y="583"/>
                    <a:pt x="955" y="556"/>
                  </a:cubicBezTo>
                  <a:cubicBezTo>
                    <a:pt x="973" y="519"/>
                    <a:pt x="1058" y="565"/>
                    <a:pt x="1058" y="565"/>
                  </a:cubicBezTo>
                  <a:cubicBezTo>
                    <a:pt x="1132" y="556"/>
                    <a:pt x="1132" y="556"/>
                    <a:pt x="1132" y="556"/>
                  </a:cubicBezTo>
                  <a:cubicBezTo>
                    <a:pt x="1103" y="501"/>
                    <a:pt x="1103" y="501"/>
                    <a:pt x="1103" y="501"/>
                  </a:cubicBezTo>
                  <a:cubicBezTo>
                    <a:pt x="1103" y="501"/>
                    <a:pt x="1048" y="464"/>
                    <a:pt x="1048" y="45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07" name="Freeform 20"/>
            <p:cNvSpPr>
              <a:spLocks noChangeArrowheads="1"/>
            </p:cNvSpPr>
            <p:nvPr/>
          </p:nvSpPr>
          <p:spPr bwMode="auto">
            <a:xfrm>
              <a:off x="8570769" y="8076604"/>
              <a:ext cx="518449" cy="429287"/>
            </a:xfrm>
            <a:custGeom>
              <a:avLst/>
              <a:gdLst>
                <a:gd name="T0" fmla="*/ 667 w 1085"/>
                <a:gd name="T1" fmla="*/ 660 h 900"/>
                <a:gd name="T2" fmla="*/ 667 w 1085"/>
                <a:gd name="T3" fmla="*/ 660 h 900"/>
                <a:gd name="T4" fmla="*/ 723 w 1085"/>
                <a:gd name="T5" fmla="*/ 649 h 900"/>
                <a:gd name="T6" fmla="*/ 787 w 1085"/>
                <a:gd name="T7" fmla="*/ 695 h 900"/>
                <a:gd name="T8" fmla="*/ 824 w 1085"/>
                <a:gd name="T9" fmla="*/ 660 h 900"/>
                <a:gd name="T10" fmla="*/ 890 w 1085"/>
                <a:gd name="T11" fmla="*/ 520 h 900"/>
                <a:gd name="T12" fmla="*/ 935 w 1085"/>
                <a:gd name="T13" fmla="*/ 464 h 900"/>
                <a:gd name="T14" fmla="*/ 946 w 1085"/>
                <a:gd name="T15" fmla="*/ 417 h 900"/>
                <a:gd name="T16" fmla="*/ 973 w 1085"/>
                <a:gd name="T17" fmla="*/ 353 h 900"/>
                <a:gd name="T18" fmla="*/ 1020 w 1085"/>
                <a:gd name="T19" fmla="*/ 251 h 900"/>
                <a:gd name="T20" fmla="*/ 1075 w 1085"/>
                <a:gd name="T21" fmla="*/ 223 h 900"/>
                <a:gd name="T22" fmla="*/ 1075 w 1085"/>
                <a:gd name="T23" fmla="*/ 167 h 900"/>
                <a:gd name="T24" fmla="*/ 1038 w 1085"/>
                <a:gd name="T25" fmla="*/ 130 h 900"/>
                <a:gd name="T26" fmla="*/ 1038 w 1085"/>
                <a:gd name="T27" fmla="*/ 85 h 900"/>
                <a:gd name="T28" fmla="*/ 1001 w 1085"/>
                <a:gd name="T29" fmla="*/ 37 h 900"/>
                <a:gd name="T30" fmla="*/ 973 w 1085"/>
                <a:gd name="T31" fmla="*/ 19 h 900"/>
                <a:gd name="T32" fmla="*/ 908 w 1085"/>
                <a:gd name="T33" fmla="*/ 85 h 900"/>
                <a:gd name="T34" fmla="*/ 834 w 1085"/>
                <a:gd name="T35" fmla="*/ 66 h 900"/>
                <a:gd name="T36" fmla="*/ 713 w 1085"/>
                <a:gd name="T37" fmla="*/ 66 h 900"/>
                <a:gd name="T38" fmla="*/ 649 w 1085"/>
                <a:gd name="T39" fmla="*/ 103 h 900"/>
                <a:gd name="T40" fmla="*/ 556 w 1085"/>
                <a:gd name="T41" fmla="*/ 103 h 900"/>
                <a:gd name="T42" fmla="*/ 490 w 1085"/>
                <a:gd name="T43" fmla="*/ 66 h 900"/>
                <a:gd name="T44" fmla="*/ 408 w 1085"/>
                <a:gd name="T45" fmla="*/ 85 h 900"/>
                <a:gd name="T46" fmla="*/ 360 w 1085"/>
                <a:gd name="T47" fmla="*/ 37 h 900"/>
                <a:gd name="T48" fmla="*/ 286 w 1085"/>
                <a:gd name="T49" fmla="*/ 19 h 900"/>
                <a:gd name="T50" fmla="*/ 231 w 1085"/>
                <a:gd name="T51" fmla="*/ 37 h 900"/>
                <a:gd name="T52" fmla="*/ 148 w 1085"/>
                <a:gd name="T53" fmla="*/ 37 h 900"/>
                <a:gd name="T54" fmla="*/ 129 w 1085"/>
                <a:gd name="T55" fmla="*/ 112 h 900"/>
                <a:gd name="T56" fmla="*/ 82 w 1085"/>
                <a:gd name="T57" fmla="*/ 177 h 900"/>
                <a:gd name="T58" fmla="*/ 74 w 1085"/>
                <a:gd name="T59" fmla="*/ 196 h 900"/>
                <a:gd name="T60" fmla="*/ 82 w 1085"/>
                <a:gd name="T61" fmla="*/ 251 h 900"/>
                <a:gd name="T62" fmla="*/ 74 w 1085"/>
                <a:gd name="T63" fmla="*/ 380 h 900"/>
                <a:gd name="T64" fmla="*/ 45 w 1085"/>
                <a:gd name="T65" fmla="*/ 437 h 900"/>
                <a:gd name="T66" fmla="*/ 0 w 1085"/>
                <a:gd name="T67" fmla="*/ 501 h 900"/>
                <a:gd name="T68" fmla="*/ 8 w 1085"/>
                <a:gd name="T69" fmla="*/ 612 h 900"/>
                <a:gd name="T70" fmla="*/ 37 w 1085"/>
                <a:gd name="T71" fmla="*/ 687 h 900"/>
                <a:gd name="T72" fmla="*/ 37 w 1085"/>
                <a:gd name="T73" fmla="*/ 687 h 900"/>
                <a:gd name="T74" fmla="*/ 166 w 1085"/>
                <a:gd name="T75" fmla="*/ 724 h 900"/>
                <a:gd name="T76" fmla="*/ 259 w 1085"/>
                <a:gd name="T77" fmla="*/ 816 h 900"/>
                <a:gd name="T78" fmla="*/ 305 w 1085"/>
                <a:gd name="T79" fmla="*/ 891 h 900"/>
                <a:gd name="T80" fmla="*/ 397 w 1085"/>
                <a:gd name="T81" fmla="*/ 872 h 900"/>
                <a:gd name="T82" fmla="*/ 519 w 1085"/>
                <a:gd name="T83" fmla="*/ 862 h 900"/>
                <a:gd name="T84" fmla="*/ 537 w 1085"/>
                <a:gd name="T85" fmla="*/ 862 h 900"/>
                <a:gd name="T86" fmla="*/ 564 w 1085"/>
                <a:gd name="T87" fmla="*/ 761 h 900"/>
                <a:gd name="T88" fmla="*/ 667 w 1085"/>
                <a:gd name="T89" fmla="*/ 66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85" h="900">
                  <a:moveTo>
                    <a:pt x="667" y="660"/>
                  </a:moveTo>
                  <a:lnTo>
                    <a:pt x="667" y="660"/>
                  </a:lnTo>
                  <a:cubicBezTo>
                    <a:pt x="676" y="660"/>
                    <a:pt x="704" y="668"/>
                    <a:pt x="723" y="649"/>
                  </a:cubicBezTo>
                  <a:cubicBezTo>
                    <a:pt x="742" y="639"/>
                    <a:pt x="779" y="668"/>
                    <a:pt x="787" y="695"/>
                  </a:cubicBezTo>
                  <a:cubicBezTo>
                    <a:pt x="797" y="724"/>
                    <a:pt x="806" y="687"/>
                    <a:pt x="824" y="660"/>
                  </a:cubicBezTo>
                  <a:cubicBezTo>
                    <a:pt x="843" y="631"/>
                    <a:pt x="890" y="538"/>
                    <a:pt x="890" y="520"/>
                  </a:cubicBezTo>
                  <a:cubicBezTo>
                    <a:pt x="890" y="491"/>
                    <a:pt x="935" y="474"/>
                    <a:pt x="935" y="464"/>
                  </a:cubicBezTo>
                  <a:cubicBezTo>
                    <a:pt x="935" y="445"/>
                    <a:pt x="935" y="417"/>
                    <a:pt x="946" y="417"/>
                  </a:cubicBezTo>
                  <a:cubicBezTo>
                    <a:pt x="964" y="408"/>
                    <a:pt x="973" y="371"/>
                    <a:pt x="973" y="353"/>
                  </a:cubicBezTo>
                  <a:cubicBezTo>
                    <a:pt x="964" y="343"/>
                    <a:pt x="1020" y="260"/>
                    <a:pt x="1020" y="251"/>
                  </a:cubicBezTo>
                  <a:cubicBezTo>
                    <a:pt x="1028" y="241"/>
                    <a:pt x="1075" y="251"/>
                    <a:pt x="1075" y="223"/>
                  </a:cubicBezTo>
                  <a:cubicBezTo>
                    <a:pt x="1084" y="196"/>
                    <a:pt x="1084" y="177"/>
                    <a:pt x="1075" y="167"/>
                  </a:cubicBezTo>
                  <a:cubicBezTo>
                    <a:pt x="1057" y="159"/>
                    <a:pt x="1038" y="140"/>
                    <a:pt x="1038" y="130"/>
                  </a:cubicBezTo>
                  <a:cubicBezTo>
                    <a:pt x="1038" y="122"/>
                    <a:pt x="1038" y="103"/>
                    <a:pt x="1038" y="85"/>
                  </a:cubicBezTo>
                  <a:cubicBezTo>
                    <a:pt x="1020" y="74"/>
                    <a:pt x="1020" y="56"/>
                    <a:pt x="1001" y="37"/>
                  </a:cubicBezTo>
                  <a:cubicBezTo>
                    <a:pt x="991" y="29"/>
                    <a:pt x="991" y="19"/>
                    <a:pt x="973" y="19"/>
                  </a:cubicBezTo>
                  <a:cubicBezTo>
                    <a:pt x="954" y="29"/>
                    <a:pt x="935" y="74"/>
                    <a:pt x="908" y="85"/>
                  </a:cubicBezTo>
                  <a:cubicBezTo>
                    <a:pt x="880" y="93"/>
                    <a:pt x="843" y="74"/>
                    <a:pt x="834" y="66"/>
                  </a:cubicBezTo>
                  <a:cubicBezTo>
                    <a:pt x="816" y="56"/>
                    <a:pt x="742" y="66"/>
                    <a:pt x="713" y="66"/>
                  </a:cubicBezTo>
                  <a:cubicBezTo>
                    <a:pt x="686" y="56"/>
                    <a:pt x="667" y="93"/>
                    <a:pt x="649" y="103"/>
                  </a:cubicBezTo>
                  <a:cubicBezTo>
                    <a:pt x="630" y="112"/>
                    <a:pt x="575" y="112"/>
                    <a:pt x="556" y="103"/>
                  </a:cubicBezTo>
                  <a:cubicBezTo>
                    <a:pt x="537" y="103"/>
                    <a:pt x="500" y="66"/>
                    <a:pt x="490" y="66"/>
                  </a:cubicBezTo>
                  <a:cubicBezTo>
                    <a:pt x="472" y="66"/>
                    <a:pt x="435" y="74"/>
                    <a:pt x="408" y="85"/>
                  </a:cubicBezTo>
                  <a:cubicBezTo>
                    <a:pt x="379" y="103"/>
                    <a:pt x="379" y="56"/>
                    <a:pt x="360" y="37"/>
                  </a:cubicBezTo>
                  <a:cubicBezTo>
                    <a:pt x="342" y="19"/>
                    <a:pt x="305" y="37"/>
                    <a:pt x="286" y="19"/>
                  </a:cubicBezTo>
                  <a:cubicBezTo>
                    <a:pt x="268" y="0"/>
                    <a:pt x="249" y="37"/>
                    <a:pt x="231" y="37"/>
                  </a:cubicBezTo>
                  <a:cubicBezTo>
                    <a:pt x="212" y="37"/>
                    <a:pt x="166" y="19"/>
                    <a:pt x="148" y="37"/>
                  </a:cubicBezTo>
                  <a:cubicBezTo>
                    <a:pt x="129" y="47"/>
                    <a:pt x="138" y="103"/>
                    <a:pt x="129" y="112"/>
                  </a:cubicBezTo>
                  <a:cubicBezTo>
                    <a:pt x="119" y="122"/>
                    <a:pt x="82" y="159"/>
                    <a:pt x="82" y="177"/>
                  </a:cubicBezTo>
                  <a:cubicBezTo>
                    <a:pt x="82" y="186"/>
                    <a:pt x="82" y="186"/>
                    <a:pt x="74" y="196"/>
                  </a:cubicBezTo>
                  <a:cubicBezTo>
                    <a:pt x="82" y="214"/>
                    <a:pt x="82" y="241"/>
                    <a:pt x="82" y="251"/>
                  </a:cubicBezTo>
                  <a:cubicBezTo>
                    <a:pt x="92" y="270"/>
                    <a:pt x="92" y="363"/>
                    <a:pt x="74" y="380"/>
                  </a:cubicBezTo>
                  <a:cubicBezTo>
                    <a:pt x="55" y="408"/>
                    <a:pt x="45" y="437"/>
                    <a:pt x="45" y="437"/>
                  </a:cubicBezTo>
                  <a:cubicBezTo>
                    <a:pt x="45" y="437"/>
                    <a:pt x="8" y="464"/>
                    <a:pt x="0" y="501"/>
                  </a:cubicBezTo>
                  <a:cubicBezTo>
                    <a:pt x="0" y="548"/>
                    <a:pt x="8" y="575"/>
                    <a:pt x="8" y="612"/>
                  </a:cubicBezTo>
                  <a:cubicBezTo>
                    <a:pt x="8" y="639"/>
                    <a:pt x="26" y="660"/>
                    <a:pt x="37" y="687"/>
                  </a:cubicBezTo>
                  <a:lnTo>
                    <a:pt x="37" y="687"/>
                  </a:lnTo>
                  <a:cubicBezTo>
                    <a:pt x="45" y="705"/>
                    <a:pt x="129" y="714"/>
                    <a:pt x="166" y="724"/>
                  </a:cubicBezTo>
                  <a:cubicBezTo>
                    <a:pt x="212" y="732"/>
                    <a:pt x="259" y="788"/>
                    <a:pt x="259" y="816"/>
                  </a:cubicBezTo>
                  <a:cubicBezTo>
                    <a:pt x="259" y="835"/>
                    <a:pt x="286" y="880"/>
                    <a:pt x="305" y="891"/>
                  </a:cubicBezTo>
                  <a:cubicBezTo>
                    <a:pt x="323" y="899"/>
                    <a:pt x="379" y="872"/>
                    <a:pt x="397" y="872"/>
                  </a:cubicBezTo>
                  <a:cubicBezTo>
                    <a:pt x="426" y="872"/>
                    <a:pt x="509" y="872"/>
                    <a:pt x="519" y="862"/>
                  </a:cubicBezTo>
                  <a:cubicBezTo>
                    <a:pt x="527" y="853"/>
                    <a:pt x="527" y="853"/>
                    <a:pt x="537" y="862"/>
                  </a:cubicBezTo>
                  <a:cubicBezTo>
                    <a:pt x="556" y="806"/>
                    <a:pt x="564" y="761"/>
                    <a:pt x="564" y="761"/>
                  </a:cubicBezTo>
                  <a:cubicBezTo>
                    <a:pt x="564" y="761"/>
                    <a:pt x="657" y="660"/>
                    <a:pt x="667" y="66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08" name="Freeform 21"/>
            <p:cNvSpPr>
              <a:spLocks noChangeArrowheads="1"/>
            </p:cNvSpPr>
            <p:nvPr/>
          </p:nvSpPr>
          <p:spPr bwMode="auto">
            <a:xfrm>
              <a:off x="8486125" y="8144274"/>
              <a:ext cx="126967" cy="272798"/>
            </a:xfrm>
            <a:custGeom>
              <a:avLst/>
              <a:gdLst>
                <a:gd name="T0" fmla="*/ 178 w 271"/>
                <a:gd name="T1" fmla="*/ 361 h 575"/>
                <a:gd name="T2" fmla="*/ 178 w 271"/>
                <a:gd name="T3" fmla="*/ 361 h 575"/>
                <a:gd name="T4" fmla="*/ 223 w 271"/>
                <a:gd name="T5" fmla="*/ 297 h 575"/>
                <a:gd name="T6" fmla="*/ 252 w 271"/>
                <a:gd name="T7" fmla="*/ 240 h 575"/>
                <a:gd name="T8" fmla="*/ 260 w 271"/>
                <a:gd name="T9" fmla="*/ 111 h 575"/>
                <a:gd name="T10" fmla="*/ 252 w 271"/>
                <a:gd name="T11" fmla="*/ 56 h 575"/>
                <a:gd name="T12" fmla="*/ 223 w 271"/>
                <a:gd name="T13" fmla="*/ 56 h 575"/>
                <a:gd name="T14" fmla="*/ 196 w 271"/>
                <a:gd name="T15" fmla="*/ 9 h 575"/>
                <a:gd name="T16" fmla="*/ 159 w 271"/>
                <a:gd name="T17" fmla="*/ 56 h 575"/>
                <a:gd name="T18" fmla="*/ 140 w 271"/>
                <a:gd name="T19" fmla="*/ 83 h 575"/>
                <a:gd name="T20" fmla="*/ 66 w 271"/>
                <a:gd name="T21" fmla="*/ 101 h 575"/>
                <a:gd name="T22" fmla="*/ 11 w 271"/>
                <a:gd name="T23" fmla="*/ 138 h 575"/>
                <a:gd name="T24" fmla="*/ 0 w 271"/>
                <a:gd name="T25" fmla="*/ 138 h 575"/>
                <a:gd name="T26" fmla="*/ 48 w 271"/>
                <a:gd name="T27" fmla="*/ 223 h 575"/>
                <a:gd name="T28" fmla="*/ 66 w 271"/>
                <a:gd name="T29" fmla="*/ 297 h 575"/>
                <a:gd name="T30" fmla="*/ 75 w 271"/>
                <a:gd name="T31" fmla="*/ 398 h 575"/>
                <a:gd name="T32" fmla="*/ 85 w 271"/>
                <a:gd name="T33" fmla="*/ 574 h 575"/>
                <a:gd name="T34" fmla="*/ 149 w 271"/>
                <a:gd name="T35" fmla="*/ 565 h 575"/>
                <a:gd name="T36" fmla="*/ 215 w 271"/>
                <a:gd name="T37" fmla="*/ 547 h 575"/>
                <a:gd name="T38" fmla="*/ 186 w 271"/>
                <a:gd name="T39" fmla="*/ 472 h 575"/>
                <a:gd name="T40" fmla="*/ 178 w 271"/>
                <a:gd name="T41" fmla="*/ 36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575">
                  <a:moveTo>
                    <a:pt x="178" y="361"/>
                  </a:moveTo>
                  <a:lnTo>
                    <a:pt x="178" y="361"/>
                  </a:lnTo>
                  <a:cubicBezTo>
                    <a:pt x="186" y="324"/>
                    <a:pt x="223" y="297"/>
                    <a:pt x="223" y="297"/>
                  </a:cubicBezTo>
                  <a:cubicBezTo>
                    <a:pt x="223" y="297"/>
                    <a:pt x="233" y="268"/>
                    <a:pt x="252" y="240"/>
                  </a:cubicBezTo>
                  <a:cubicBezTo>
                    <a:pt x="270" y="223"/>
                    <a:pt x="270" y="130"/>
                    <a:pt x="260" y="111"/>
                  </a:cubicBezTo>
                  <a:cubicBezTo>
                    <a:pt x="260" y="101"/>
                    <a:pt x="260" y="74"/>
                    <a:pt x="252" y="56"/>
                  </a:cubicBezTo>
                  <a:cubicBezTo>
                    <a:pt x="252" y="56"/>
                    <a:pt x="242" y="56"/>
                    <a:pt x="223" y="56"/>
                  </a:cubicBezTo>
                  <a:cubicBezTo>
                    <a:pt x="204" y="37"/>
                    <a:pt x="223" y="19"/>
                    <a:pt x="196" y="9"/>
                  </a:cubicBezTo>
                  <a:cubicBezTo>
                    <a:pt x="167" y="0"/>
                    <a:pt x="159" y="27"/>
                    <a:pt x="159" y="56"/>
                  </a:cubicBezTo>
                  <a:cubicBezTo>
                    <a:pt x="167" y="74"/>
                    <a:pt x="149" y="74"/>
                    <a:pt x="140" y="83"/>
                  </a:cubicBezTo>
                  <a:cubicBezTo>
                    <a:pt x="130" y="101"/>
                    <a:pt x="75" y="101"/>
                    <a:pt x="66" y="101"/>
                  </a:cubicBezTo>
                  <a:cubicBezTo>
                    <a:pt x="48" y="101"/>
                    <a:pt x="29" y="130"/>
                    <a:pt x="11" y="138"/>
                  </a:cubicBezTo>
                  <a:lnTo>
                    <a:pt x="0" y="138"/>
                  </a:lnTo>
                  <a:cubicBezTo>
                    <a:pt x="0" y="213"/>
                    <a:pt x="11" y="203"/>
                    <a:pt x="48" y="223"/>
                  </a:cubicBezTo>
                  <a:cubicBezTo>
                    <a:pt x="85" y="250"/>
                    <a:pt x="48" y="277"/>
                    <a:pt x="66" y="297"/>
                  </a:cubicBezTo>
                  <a:cubicBezTo>
                    <a:pt x="85" y="305"/>
                    <a:pt x="75" y="351"/>
                    <a:pt x="75" y="398"/>
                  </a:cubicBezTo>
                  <a:cubicBezTo>
                    <a:pt x="85" y="435"/>
                    <a:pt x="85" y="509"/>
                    <a:pt x="85" y="574"/>
                  </a:cubicBezTo>
                  <a:cubicBezTo>
                    <a:pt x="112" y="565"/>
                    <a:pt x="130" y="565"/>
                    <a:pt x="149" y="565"/>
                  </a:cubicBezTo>
                  <a:cubicBezTo>
                    <a:pt x="178" y="565"/>
                    <a:pt x="196" y="528"/>
                    <a:pt x="215" y="547"/>
                  </a:cubicBezTo>
                  <a:cubicBezTo>
                    <a:pt x="204" y="520"/>
                    <a:pt x="186" y="499"/>
                    <a:pt x="186" y="472"/>
                  </a:cubicBezTo>
                  <a:cubicBezTo>
                    <a:pt x="186" y="435"/>
                    <a:pt x="178" y="408"/>
                    <a:pt x="178" y="36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09" name="Freeform 22"/>
            <p:cNvSpPr>
              <a:spLocks noChangeArrowheads="1"/>
            </p:cNvSpPr>
            <p:nvPr/>
          </p:nvSpPr>
          <p:spPr bwMode="auto">
            <a:xfrm>
              <a:off x="8445919" y="8205602"/>
              <a:ext cx="78297" cy="224159"/>
            </a:xfrm>
            <a:custGeom>
              <a:avLst/>
              <a:gdLst>
                <a:gd name="T0" fmla="*/ 148 w 168"/>
                <a:gd name="T1" fmla="*/ 167 h 473"/>
                <a:gd name="T2" fmla="*/ 148 w 168"/>
                <a:gd name="T3" fmla="*/ 167 h 473"/>
                <a:gd name="T4" fmla="*/ 130 w 168"/>
                <a:gd name="T5" fmla="*/ 93 h 473"/>
                <a:gd name="T6" fmla="*/ 82 w 168"/>
                <a:gd name="T7" fmla="*/ 8 h 473"/>
                <a:gd name="T8" fmla="*/ 8 w 168"/>
                <a:gd name="T9" fmla="*/ 0 h 473"/>
                <a:gd name="T10" fmla="*/ 0 w 168"/>
                <a:gd name="T11" fmla="*/ 0 h 473"/>
                <a:gd name="T12" fmla="*/ 18 w 168"/>
                <a:gd name="T13" fmla="*/ 56 h 473"/>
                <a:gd name="T14" fmla="*/ 37 w 168"/>
                <a:gd name="T15" fmla="*/ 110 h 473"/>
                <a:gd name="T16" fmla="*/ 37 w 168"/>
                <a:gd name="T17" fmla="*/ 241 h 473"/>
                <a:gd name="T18" fmla="*/ 64 w 168"/>
                <a:gd name="T19" fmla="*/ 369 h 473"/>
                <a:gd name="T20" fmla="*/ 101 w 168"/>
                <a:gd name="T21" fmla="*/ 472 h 473"/>
                <a:gd name="T22" fmla="*/ 120 w 168"/>
                <a:gd name="T23" fmla="*/ 462 h 473"/>
                <a:gd name="T24" fmla="*/ 167 w 168"/>
                <a:gd name="T25" fmla="*/ 444 h 473"/>
                <a:gd name="T26" fmla="*/ 157 w 168"/>
                <a:gd name="T27" fmla="*/ 268 h 473"/>
                <a:gd name="T28" fmla="*/ 148 w 168"/>
                <a:gd name="T29" fmla="*/ 16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473">
                  <a:moveTo>
                    <a:pt x="148" y="167"/>
                  </a:moveTo>
                  <a:lnTo>
                    <a:pt x="148" y="167"/>
                  </a:lnTo>
                  <a:cubicBezTo>
                    <a:pt x="130" y="147"/>
                    <a:pt x="167" y="120"/>
                    <a:pt x="130" y="93"/>
                  </a:cubicBezTo>
                  <a:cubicBezTo>
                    <a:pt x="93" y="73"/>
                    <a:pt x="82" y="83"/>
                    <a:pt x="82" y="8"/>
                  </a:cubicBezTo>
                  <a:cubicBezTo>
                    <a:pt x="55" y="8"/>
                    <a:pt x="27" y="0"/>
                    <a:pt x="8" y="0"/>
                  </a:cubicBezTo>
                  <a:lnTo>
                    <a:pt x="0" y="0"/>
                  </a:lnTo>
                  <a:cubicBezTo>
                    <a:pt x="0" y="27"/>
                    <a:pt x="8" y="56"/>
                    <a:pt x="18" y="56"/>
                  </a:cubicBezTo>
                  <a:cubicBezTo>
                    <a:pt x="27" y="64"/>
                    <a:pt x="37" y="83"/>
                    <a:pt x="37" y="110"/>
                  </a:cubicBezTo>
                  <a:cubicBezTo>
                    <a:pt x="37" y="147"/>
                    <a:pt x="27" y="212"/>
                    <a:pt x="37" y="241"/>
                  </a:cubicBezTo>
                  <a:cubicBezTo>
                    <a:pt x="55" y="268"/>
                    <a:pt x="64" y="324"/>
                    <a:pt x="64" y="369"/>
                  </a:cubicBezTo>
                  <a:cubicBezTo>
                    <a:pt x="64" y="398"/>
                    <a:pt x="82" y="435"/>
                    <a:pt x="101" y="472"/>
                  </a:cubicBezTo>
                  <a:cubicBezTo>
                    <a:pt x="101" y="472"/>
                    <a:pt x="111" y="462"/>
                    <a:pt x="120" y="462"/>
                  </a:cubicBezTo>
                  <a:cubicBezTo>
                    <a:pt x="130" y="454"/>
                    <a:pt x="148" y="444"/>
                    <a:pt x="167" y="444"/>
                  </a:cubicBezTo>
                  <a:cubicBezTo>
                    <a:pt x="167" y="379"/>
                    <a:pt x="167" y="305"/>
                    <a:pt x="157" y="268"/>
                  </a:cubicBezTo>
                  <a:cubicBezTo>
                    <a:pt x="157" y="221"/>
                    <a:pt x="167" y="175"/>
                    <a:pt x="148" y="16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10" name="Freeform 23"/>
            <p:cNvSpPr>
              <a:spLocks noChangeArrowheads="1"/>
            </p:cNvSpPr>
            <p:nvPr/>
          </p:nvSpPr>
          <p:spPr bwMode="auto">
            <a:xfrm>
              <a:off x="8828936" y="8116784"/>
              <a:ext cx="323766" cy="501187"/>
            </a:xfrm>
            <a:custGeom>
              <a:avLst/>
              <a:gdLst>
                <a:gd name="T0" fmla="*/ 287 w 678"/>
                <a:gd name="T1" fmla="*/ 999 h 1048"/>
                <a:gd name="T2" fmla="*/ 287 w 678"/>
                <a:gd name="T3" fmla="*/ 999 h 1048"/>
                <a:gd name="T4" fmla="*/ 528 w 678"/>
                <a:gd name="T5" fmla="*/ 1010 h 1048"/>
                <a:gd name="T6" fmla="*/ 658 w 678"/>
                <a:gd name="T7" fmla="*/ 1047 h 1048"/>
                <a:gd name="T8" fmla="*/ 677 w 678"/>
                <a:gd name="T9" fmla="*/ 973 h 1048"/>
                <a:gd name="T10" fmla="*/ 668 w 678"/>
                <a:gd name="T11" fmla="*/ 954 h 1048"/>
                <a:gd name="T12" fmla="*/ 602 w 678"/>
                <a:gd name="T13" fmla="*/ 898 h 1048"/>
                <a:gd name="T14" fmla="*/ 584 w 678"/>
                <a:gd name="T15" fmla="*/ 861 h 1048"/>
                <a:gd name="T16" fmla="*/ 565 w 678"/>
                <a:gd name="T17" fmla="*/ 806 h 1048"/>
                <a:gd name="T18" fmla="*/ 547 w 678"/>
                <a:gd name="T19" fmla="*/ 731 h 1048"/>
                <a:gd name="T20" fmla="*/ 528 w 678"/>
                <a:gd name="T21" fmla="*/ 657 h 1048"/>
                <a:gd name="T22" fmla="*/ 576 w 678"/>
                <a:gd name="T23" fmla="*/ 564 h 1048"/>
                <a:gd name="T24" fmla="*/ 621 w 678"/>
                <a:gd name="T25" fmla="*/ 509 h 1048"/>
                <a:gd name="T26" fmla="*/ 594 w 678"/>
                <a:gd name="T27" fmla="*/ 443 h 1048"/>
                <a:gd name="T28" fmla="*/ 520 w 678"/>
                <a:gd name="T29" fmla="*/ 369 h 1048"/>
                <a:gd name="T30" fmla="*/ 501 w 678"/>
                <a:gd name="T31" fmla="*/ 305 h 1048"/>
                <a:gd name="T32" fmla="*/ 576 w 678"/>
                <a:gd name="T33" fmla="*/ 286 h 1048"/>
                <a:gd name="T34" fmla="*/ 613 w 678"/>
                <a:gd name="T35" fmla="*/ 278 h 1048"/>
                <a:gd name="T36" fmla="*/ 576 w 678"/>
                <a:gd name="T37" fmla="*/ 166 h 1048"/>
                <a:gd name="T38" fmla="*/ 565 w 678"/>
                <a:gd name="T39" fmla="*/ 82 h 1048"/>
                <a:gd name="T40" fmla="*/ 510 w 678"/>
                <a:gd name="T41" fmla="*/ 0 h 1048"/>
                <a:gd name="T42" fmla="*/ 501 w 678"/>
                <a:gd name="T43" fmla="*/ 0 h 1048"/>
                <a:gd name="T44" fmla="*/ 501 w 678"/>
                <a:gd name="T45" fmla="*/ 45 h 1048"/>
                <a:gd name="T46" fmla="*/ 538 w 678"/>
                <a:gd name="T47" fmla="*/ 82 h 1048"/>
                <a:gd name="T48" fmla="*/ 538 w 678"/>
                <a:gd name="T49" fmla="*/ 138 h 1048"/>
                <a:gd name="T50" fmla="*/ 483 w 678"/>
                <a:gd name="T51" fmla="*/ 166 h 1048"/>
                <a:gd name="T52" fmla="*/ 436 w 678"/>
                <a:gd name="T53" fmla="*/ 268 h 1048"/>
                <a:gd name="T54" fmla="*/ 409 w 678"/>
                <a:gd name="T55" fmla="*/ 332 h 1048"/>
                <a:gd name="T56" fmla="*/ 398 w 678"/>
                <a:gd name="T57" fmla="*/ 379 h 1048"/>
                <a:gd name="T58" fmla="*/ 353 w 678"/>
                <a:gd name="T59" fmla="*/ 435 h 1048"/>
                <a:gd name="T60" fmla="*/ 287 w 678"/>
                <a:gd name="T61" fmla="*/ 575 h 1048"/>
                <a:gd name="T62" fmla="*/ 250 w 678"/>
                <a:gd name="T63" fmla="*/ 610 h 1048"/>
                <a:gd name="T64" fmla="*/ 186 w 678"/>
                <a:gd name="T65" fmla="*/ 564 h 1048"/>
                <a:gd name="T66" fmla="*/ 130 w 678"/>
                <a:gd name="T67" fmla="*/ 575 h 1048"/>
                <a:gd name="T68" fmla="*/ 27 w 678"/>
                <a:gd name="T69" fmla="*/ 676 h 1048"/>
                <a:gd name="T70" fmla="*/ 0 w 678"/>
                <a:gd name="T71" fmla="*/ 777 h 1048"/>
                <a:gd name="T72" fmla="*/ 38 w 678"/>
                <a:gd name="T73" fmla="*/ 824 h 1048"/>
                <a:gd name="T74" fmla="*/ 112 w 678"/>
                <a:gd name="T75" fmla="*/ 843 h 1048"/>
                <a:gd name="T76" fmla="*/ 130 w 678"/>
                <a:gd name="T77" fmla="*/ 925 h 1048"/>
                <a:gd name="T78" fmla="*/ 120 w 678"/>
                <a:gd name="T79" fmla="*/ 1010 h 1048"/>
                <a:gd name="T80" fmla="*/ 242 w 678"/>
                <a:gd name="T81" fmla="*/ 1010 h 1048"/>
                <a:gd name="T82" fmla="*/ 287 w 678"/>
                <a:gd name="T83" fmla="*/ 999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8" h="1048">
                  <a:moveTo>
                    <a:pt x="287" y="999"/>
                  </a:moveTo>
                  <a:lnTo>
                    <a:pt x="287" y="999"/>
                  </a:lnTo>
                  <a:cubicBezTo>
                    <a:pt x="287" y="999"/>
                    <a:pt x="501" y="1010"/>
                    <a:pt x="528" y="1010"/>
                  </a:cubicBezTo>
                  <a:cubicBezTo>
                    <a:pt x="557" y="999"/>
                    <a:pt x="658" y="1047"/>
                    <a:pt x="658" y="1047"/>
                  </a:cubicBezTo>
                  <a:cubicBezTo>
                    <a:pt x="658" y="1047"/>
                    <a:pt x="658" y="999"/>
                    <a:pt x="677" y="973"/>
                  </a:cubicBezTo>
                  <a:cubicBezTo>
                    <a:pt x="677" y="962"/>
                    <a:pt x="668" y="962"/>
                    <a:pt x="668" y="954"/>
                  </a:cubicBezTo>
                  <a:cubicBezTo>
                    <a:pt x="658" y="935"/>
                    <a:pt x="621" y="917"/>
                    <a:pt x="602" y="898"/>
                  </a:cubicBezTo>
                  <a:cubicBezTo>
                    <a:pt x="594" y="880"/>
                    <a:pt x="584" y="861"/>
                    <a:pt x="584" y="861"/>
                  </a:cubicBezTo>
                  <a:cubicBezTo>
                    <a:pt x="584" y="861"/>
                    <a:pt x="584" y="833"/>
                    <a:pt x="565" y="806"/>
                  </a:cubicBezTo>
                  <a:cubicBezTo>
                    <a:pt x="547" y="787"/>
                    <a:pt x="547" y="768"/>
                    <a:pt x="547" y="731"/>
                  </a:cubicBezTo>
                  <a:cubicBezTo>
                    <a:pt x="547" y="703"/>
                    <a:pt x="528" y="676"/>
                    <a:pt x="528" y="657"/>
                  </a:cubicBezTo>
                  <a:cubicBezTo>
                    <a:pt x="528" y="639"/>
                    <a:pt x="565" y="610"/>
                    <a:pt x="576" y="564"/>
                  </a:cubicBezTo>
                  <a:cubicBezTo>
                    <a:pt x="584" y="546"/>
                    <a:pt x="602" y="527"/>
                    <a:pt x="621" y="509"/>
                  </a:cubicBezTo>
                  <a:cubicBezTo>
                    <a:pt x="613" y="500"/>
                    <a:pt x="602" y="472"/>
                    <a:pt x="594" y="443"/>
                  </a:cubicBezTo>
                  <a:cubicBezTo>
                    <a:pt x="584" y="406"/>
                    <a:pt x="557" y="397"/>
                    <a:pt x="520" y="369"/>
                  </a:cubicBezTo>
                  <a:cubicBezTo>
                    <a:pt x="483" y="332"/>
                    <a:pt x="501" y="315"/>
                    <a:pt x="501" y="305"/>
                  </a:cubicBezTo>
                  <a:cubicBezTo>
                    <a:pt x="501" y="286"/>
                    <a:pt x="547" y="286"/>
                    <a:pt x="576" y="286"/>
                  </a:cubicBezTo>
                  <a:cubicBezTo>
                    <a:pt x="613" y="295"/>
                    <a:pt x="631" y="286"/>
                    <a:pt x="613" y="278"/>
                  </a:cubicBezTo>
                  <a:cubicBezTo>
                    <a:pt x="602" y="268"/>
                    <a:pt x="576" y="204"/>
                    <a:pt x="576" y="166"/>
                  </a:cubicBezTo>
                  <a:cubicBezTo>
                    <a:pt x="576" y="119"/>
                    <a:pt x="565" y="111"/>
                    <a:pt x="565" y="82"/>
                  </a:cubicBezTo>
                  <a:cubicBezTo>
                    <a:pt x="565" y="55"/>
                    <a:pt x="538" y="0"/>
                    <a:pt x="510" y="0"/>
                  </a:cubicBezTo>
                  <a:lnTo>
                    <a:pt x="501" y="0"/>
                  </a:lnTo>
                  <a:cubicBezTo>
                    <a:pt x="501" y="18"/>
                    <a:pt x="501" y="37"/>
                    <a:pt x="501" y="45"/>
                  </a:cubicBezTo>
                  <a:cubicBezTo>
                    <a:pt x="501" y="55"/>
                    <a:pt x="520" y="74"/>
                    <a:pt x="538" y="82"/>
                  </a:cubicBezTo>
                  <a:cubicBezTo>
                    <a:pt x="547" y="92"/>
                    <a:pt x="547" y="111"/>
                    <a:pt x="538" y="138"/>
                  </a:cubicBezTo>
                  <a:cubicBezTo>
                    <a:pt x="538" y="166"/>
                    <a:pt x="491" y="156"/>
                    <a:pt x="483" y="166"/>
                  </a:cubicBezTo>
                  <a:cubicBezTo>
                    <a:pt x="483" y="175"/>
                    <a:pt x="427" y="258"/>
                    <a:pt x="436" y="268"/>
                  </a:cubicBezTo>
                  <a:cubicBezTo>
                    <a:pt x="436" y="286"/>
                    <a:pt x="427" y="323"/>
                    <a:pt x="409" y="332"/>
                  </a:cubicBezTo>
                  <a:cubicBezTo>
                    <a:pt x="398" y="332"/>
                    <a:pt x="398" y="360"/>
                    <a:pt x="398" y="379"/>
                  </a:cubicBezTo>
                  <a:cubicBezTo>
                    <a:pt x="398" y="389"/>
                    <a:pt x="353" y="406"/>
                    <a:pt x="353" y="435"/>
                  </a:cubicBezTo>
                  <a:cubicBezTo>
                    <a:pt x="353" y="453"/>
                    <a:pt x="306" y="546"/>
                    <a:pt x="287" y="575"/>
                  </a:cubicBezTo>
                  <a:cubicBezTo>
                    <a:pt x="269" y="602"/>
                    <a:pt x="260" y="639"/>
                    <a:pt x="250" y="610"/>
                  </a:cubicBezTo>
                  <a:cubicBezTo>
                    <a:pt x="242" y="583"/>
                    <a:pt x="205" y="554"/>
                    <a:pt x="186" y="564"/>
                  </a:cubicBezTo>
                  <a:cubicBezTo>
                    <a:pt x="167" y="583"/>
                    <a:pt x="139" y="575"/>
                    <a:pt x="130" y="575"/>
                  </a:cubicBezTo>
                  <a:cubicBezTo>
                    <a:pt x="120" y="575"/>
                    <a:pt x="27" y="676"/>
                    <a:pt x="27" y="676"/>
                  </a:cubicBezTo>
                  <a:cubicBezTo>
                    <a:pt x="27" y="676"/>
                    <a:pt x="19" y="721"/>
                    <a:pt x="0" y="777"/>
                  </a:cubicBezTo>
                  <a:cubicBezTo>
                    <a:pt x="9" y="777"/>
                    <a:pt x="27" y="806"/>
                    <a:pt x="38" y="824"/>
                  </a:cubicBezTo>
                  <a:cubicBezTo>
                    <a:pt x="56" y="851"/>
                    <a:pt x="93" y="833"/>
                    <a:pt x="112" y="843"/>
                  </a:cubicBezTo>
                  <a:cubicBezTo>
                    <a:pt x="120" y="851"/>
                    <a:pt x="139" y="907"/>
                    <a:pt x="130" y="925"/>
                  </a:cubicBezTo>
                  <a:cubicBezTo>
                    <a:pt x="130" y="944"/>
                    <a:pt x="102" y="991"/>
                    <a:pt x="120" y="1010"/>
                  </a:cubicBezTo>
                  <a:cubicBezTo>
                    <a:pt x="242" y="1010"/>
                    <a:pt x="242" y="1010"/>
                    <a:pt x="242" y="1010"/>
                  </a:cubicBezTo>
                  <a:lnTo>
                    <a:pt x="287" y="99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11" name="Freeform 24"/>
            <p:cNvSpPr>
              <a:spLocks noChangeArrowheads="1"/>
            </p:cNvSpPr>
            <p:nvPr/>
          </p:nvSpPr>
          <p:spPr bwMode="auto">
            <a:xfrm>
              <a:off x="8069252" y="8224633"/>
              <a:ext cx="268747" cy="272798"/>
            </a:xfrm>
            <a:custGeom>
              <a:avLst/>
              <a:gdLst>
                <a:gd name="T0" fmla="*/ 538 w 566"/>
                <a:gd name="T1" fmla="*/ 481 h 574"/>
                <a:gd name="T2" fmla="*/ 538 w 566"/>
                <a:gd name="T3" fmla="*/ 481 h 574"/>
                <a:gd name="T4" fmla="*/ 501 w 566"/>
                <a:gd name="T5" fmla="*/ 380 h 574"/>
                <a:gd name="T6" fmla="*/ 528 w 566"/>
                <a:gd name="T7" fmla="*/ 295 h 574"/>
                <a:gd name="T8" fmla="*/ 565 w 566"/>
                <a:gd name="T9" fmla="*/ 231 h 574"/>
                <a:gd name="T10" fmla="*/ 538 w 566"/>
                <a:gd name="T11" fmla="*/ 93 h 574"/>
                <a:gd name="T12" fmla="*/ 518 w 566"/>
                <a:gd name="T13" fmla="*/ 83 h 574"/>
                <a:gd name="T14" fmla="*/ 407 w 566"/>
                <a:gd name="T15" fmla="*/ 93 h 574"/>
                <a:gd name="T16" fmla="*/ 324 w 566"/>
                <a:gd name="T17" fmla="*/ 56 h 574"/>
                <a:gd name="T18" fmla="*/ 258 w 566"/>
                <a:gd name="T19" fmla="*/ 27 h 574"/>
                <a:gd name="T20" fmla="*/ 223 w 566"/>
                <a:gd name="T21" fmla="*/ 19 h 574"/>
                <a:gd name="T22" fmla="*/ 176 w 566"/>
                <a:gd name="T23" fmla="*/ 27 h 574"/>
                <a:gd name="T24" fmla="*/ 130 w 566"/>
                <a:gd name="T25" fmla="*/ 46 h 574"/>
                <a:gd name="T26" fmla="*/ 83 w 566"/>
                <a:gd name="T27" fmla="*/ 36 h 574"/>
                <a:gd name="T28" fmla="*/ 46 w 566"/>
                <a:gd name="T29" fmla="*/ 46 h 574"/>
                <a:gd name="T30" fmla="*/ 46 w 566"/>
                <a:gd name="T31" fmla="*/ 120 h 574"/>
                <a:gd name="T32" fmla="*/ 64 w 566"/>
                <a:gd name="T33" fmla="*/ 157 h 574"/>
                <a:gd name="T34" fmla="*/ 83 w 566"/>
                <a:gd name="T35" fmla="*/ 213 h 574"/>
                <a:gd name="T36" fmla="*/ 37 w 566"/>
                <a:gd name="T37" fmla="*/ 221 h 574"/>
                <a:gd name="T38" fmla="*/ 46 w 566"/>
                <a:gd name="T39" fmla="*/ 278 h 574"/>
                <a:gd name="T40" fmla="*/ 19 w 566"/>
                <a:gd name="T41" fmla="*/ 324 h 574"/>
                <a:gd name="T42" fmla="*/ 9 w 566"/>
                <a:gd name="T43" fmla="*/ 388 h 574"/>
                <a:gd name="T44" fmla="*/ 46 w 566"/>
                <a:gd name="T45" fmla="*/ 425 h 574"/>
                <a:gd name="T46" fmla="*/ 112 w 566"/>
                <a:gd name="T47" fmla="*/ 491 h 574"/>
                <a:gd name="T48" fmla="*/ 83 w 566"/>
                <a:gd name="T49" fmla="*/ 573 h 574"/>
                <a:gd name="T50" fmla="*/ 353 w 566"/>
                <a:gd name="T51" fmla="*/ 518 h 574"/>
                <a:gd name="T52" fmla="*/ 538 w 566"/>
                <a:gd name="T53" fmla="*/ 528 h 574"/>
                <a:gd name="T54" fmla="*/ 538 w 566"/>
                <a:gd name="T55" fmla="*/ 481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6" h="574">
                  <a:moveTo>
                    <a:pt x="538" y="481"/>
                  </a:moveTo>
                  <a:lnTo>
                    <a:pt x="538" y="481"/>
                  </a:lnTo>
                  <a:cubicBezTo>
                    <a:pt x="528" y="462"/>
                    <a:pt x="491" y="398"/>
                    <a:pt x="501" y="380"/>
                  </a:cubicBezTo>
                  <a:cubicBezTo>
                    <a:pt x="501" y="361"/>
                    <a:pt x="538" y="315"/>
                    <a:pt x="528" y="295"/>
                  </a:cubicBezTo>
                  <a:cubicBezTo>
                    <a:pt x="528" y="268"/>
                    <a:pt x="565" y="250"/>
                    <a:pt x="565" y="231"/>
                  </a:cubicBezTo>
                  <a:cubicBezTo>
                    <a:pt x="565" y="213"/>
                    <a:pt x="555" y="138"/>
                    <a:pt x="538" y="93"/>
                  </a:cubicBezTo>
                  <a:cubicBezTo>
                    <a:pt x="528" y="93"/>
                    <a:pt x="528" y="83"/>
                    <a:pt x="518" y="83"/>
                  </a:cubicBezTo>
                  <a:cubicBezTo>
                    <a:pt x="501" y="64"/>
                    <a:pt x="435" y="64"/>
                    <a:pt x="407" y="93"/>
                  </a:cubicBezTo>
                  <a:cubicBezTo>
                    <a:pt x="390" y="120"/>
                    <a:pt x="332" y="64"/>
                    <a:pt x="324" y="56"/>
                  </a:cubicBezTo>
                  <a:cubicBezTo>
                    <a:pt x="324" y="46"/>
                    <a:pt x="287" y="9"/>
                    <a:pt x="258" y="27"/>
                  </a:cubicBezTo>
                  <a:cubicBezTo>
                    <a:pt x="231" y="46"/>
                    <a:pt x="223" y="46"/>
                    <a:pt x="223" y="19"/>
                  </a:cubicBezTo>
                  <a:cubicBezTo>
                    <a:pt x="231" y="0"/>
                    <a:pt x="186" y="0"/>
                    <a:pt x="176" y="27"/>
                  </a:cubicBezTo>
                  <a:cubicBezTo>
                    <a:pt x="176" y="46"/>
                    <a:pt x="139" y="64"/>
                    <a:pt x="130" y="46"/>
                  </a:cubicBezTo>
                  <a:cubicBezTo>
                    <a:pt x="120" y="36"/>
                    <a:pt x="93" y="9"/>
                    <a:pt x="83" y="36"/>
                  </a:cubicBezTo>
                  <a:cubicBezTo>
                    <a:pt x="74" y="56"/>
                    <a:pt x="64" y="56"/>
                    <a:pt x="46" y="46"/>
                  </a:cubicBezTo>
                  <a:cubicBezTo>
                    <a:pt x="46" y="73"/>
                    <a:pt x="37" y="110"/>
                    <a:pt x="46" y="120"/>
                  </a:cubicBezTo>
                  <a:cubicBezTo>
                    <a:pt x="64" y="130"/>
                    <a:pt x="74" y="147"/>
                    <a:pt x="64" y="157"/>
                  </a:cubicBezTo>
                  <a:cubicBezTo>
                    <a:pt x="64" y="175"/>
                    <a:pt x="93" y="204"/>
                    <a:pt x="83" y="213"/>
                  </a:cubicBezTo>
                  <a:cubicBezTo>
                    <a:pt x="64" y="231"/>
                    <a:pt x="46" y="204"/>
                    <a:pt x="37" y="221"/>
                  </a:cubicBezTo>
                  <a:cubicBezTo>
                    <a:pt x="27" y="241"/>
                    <a:pt x="64" y="258"/>
                    <a:pt x="46" y="278"/>
                  </a:cubicBezTo>
                  <a:cubicBezTo>
                    <a:pt x="37" y="295"/>
                    <a:pt x="19" y="295"/>
                    <a:pt x="19" y="324"/>
                  </a:cubicBezTo>
                  <a:cubicBezTo>
                    <a:pt x="27" y="361"/>
                    <a:pt x="27" y="380"/>
                    <a:pt x="9" y="388"/>
                  </a:cubicBezTo>
                  <a:cubicBezTo>
                    <a:pt x="0" y="407"/>
                    <a:pt x="9" y="407"/>
                    <a:pt x="46" y="425"/>
                  </a:cubicBezTo>
                  <a:cubicBezTo>
                    <a:pt x="74" y="444"/>
                    <a:pt x="120" y="462"/>
                    <a:pt x="112" y="491"/>
                  </a:cubicBezTo>
                  <a:cubicBezTo>
                    <a:pt x="112" y="518"/>
                    <a:pt x="101" y="528"/>
                    <a:pt x="83" y="573"/>
                  </a:cubicBezTo>
                  <a:cubicBezTo>
                    <a:pt x="139" y="573"/>
                    <a:pt x="240" y="536"/>
                    <a:pt x="353" y="518"/>
                  </a:cubicBezTo>
                  <a:cubicBezTo>
                    <a:pt x="425" y="509"/>
                    <a:pt x="491" y="518"/>
                    <a:pt x="538" y="528"/>
                  </a:cubicBezTo>
                  <a:cubicBezTo>
                    <a:pt x="538" y="509"/>
                    <a:pt x="547" y="491"/>
                    <a:pt x="538" y="48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12" name="Freeform 25"/>
            <p:cNvSpPr>
              <a:spLocks noChangeArrowheads="1"/>
            </p:cNvSpPr>
            <p:nvPr/>
          </p:nvSpPr>
          <p:spPr bwMode="auto">
            <a:xfrm>
              <a:off x="8304139" y="8205602"/>
              <a:ext cx="188335" cy="281257"/>
            </a:xfrm>
            <a:custGeom>
              <a:avLst/>
              <a:gdLst>
                <a:gd name="T0" fmla="*/ 334 w 399"/>
                <a:gd name="T1" fmla="*/ 241 h 593"/>
                <a:gd name="T2" fmla="*/ 334 w 399"/>
                <a:gd name="T3" fmla="*/ 241 h 593"/>
                <a:gd name="T4" fmla="*/ 334 w 399"/>
                <a:gd name="T5" fmla="*/ 110 h 593"/>
                <a:gd name="T6" fmla="*/ 315 w 399"/>
                <a:gd name="T7" fmla="*/ 56 h 593"/>
                <a:gd name="T8" fmla="*/ 297 w 399"/>
                <a:gd name="T9" fmla="*/ 0 h 593"/>
                <a:gd name="T10" fmla="*/ 268 w 399"/>
                <a:gd name="T11" fmla="*/ 19 h 593"/>
                <a:gd name="T12" fmla="*/ 37 w 399"/>
                <a:gd name="T13" fmla="*/ 19 h 593"/>
                <a:gd name="T14" fmla="*/ 56 w 399"/>
                <a:gd name="T15" fmla="*/ 110 h 593"/>
                <a:gd name="T16" fmla="*/ 47 w 399"/>
                <a:gd name="T17" fmla="*/ 130 h 593"/>
                <a:gd name="T18" fmla="*/ 74 w 399"/>
                <a:gd name="T19" fmla="*/ 268 h 593"/>
                <a:gd name="T20" fmla="*/ 37 w 399"/>
                <a:gd name="T21" fmla="*/ 332 h 593"/>
                <a:gd name="T22" fmla="*/ 10 w 399"/>
                <a:gd name="T23" fmla="*/ 417 h 593"/>
                <a:gd name="T24" fmla="*/ 47 w 399"/>
                <a:gd name="T25" fmla="*/ 518 h 593"/>
                <a:gd name="T26" fmla="*/ 47 w 399"/>
                <a:gd name="T27" fmla="*/ 565 h 593"/>
                <a:gd name="T28" fmla="*/ 111 w 399"/>
                <a:gd name="T29" fmla="*/ 592 h 593"/>
                <a:gd name="T30" fmla="*/ 287 w 399"/>
                <a:gd name="T31" fmla="*/ 518 h 593"/>
                <a:gd name="T32" fmla="*/ 398 w 399"/>
                <a:gd name="T33" fmla="*/ 472 h 593"/>
                <a:gd name="T34" fmla="*/ 361 w 399"/>
                <a:gd name="T35" fmla="*/ 369 h 593"/>
                <a:gd name="T36" fmla="*/ 334 w 399"/>
                <a:gd name="T37" fmla="*/ 241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9" h="593">
                  <a:moveTo>
                    <a:pt x="334" y="241"/>
                  </a:moveTo>
                  <a:lnTo>
                    <a:pt x="334" y="241"/>
                  </a:lnTo>
                  <a:cubicBezTo>
                    <a:pt x="324" y="212"/>
                    <a:pt x="334" y="147"/>
                    <a:pt x="334" y="110"/>
                  </a:cubicBezTo>
                  <a:cubicBezTo>
                    <a:pt x="334" y="83"/>
                    <a:pt x="324" y="64"/>
                    <a:pt x="315" y="56"/>
                  </a:cubicBezTo>
                  <a:cubicBezTo>
                    <a:pt x="305" y="56"/>
                    <a:pt x="297" y="27"/>
                    <a:pt x="297" y="0"/>
                  </a:cubicBezTo>
                  <a:cubicBezTo>
                    <a:pt x="278" y="8"/>
                    <a:pt x="278" y="37"/>
                    <a:pt x="268" y="19"/>
                  </a:cubicBezTo>
                  <a:cubicBezTo>
                    <a:pt x="260" y="8"/>
                    <a:pt x="56" y="0"/>
                    <a:pt x="37" y="19"/>
                  </a:cubicBezTo>
                  <a:cubicBezTo>
                    <a:pt x="27" y="37"/>
                    <a:pt x="56" y="93"/>
                    <a:pt x="56" y="110"/>
                  </a:cubicBezTo>
                  <a:cubicBezTo>
                    <a:pt x="56" y="120"/>
                    <a:pt x="47" y="130"/>
                    <a:pt x="47" y="130"/>
                  </a:cubicBezTo>
                  <a:cubicBezTo>
                    <a:pt x="64" y="175"/>
                    <a:pt x="74" y="250"/>
                    <a:pt x="74" y="268"/>
                  </a:cubicBezTo>
                  <a:cubicBezTo>
                    <a:pt x="74" y="287"/>
                    <a:pt x="37" y="305"/>
                    <a:pt x="37" y="332"/>
                  </a:cubicBezTo>
                  <a:cubicBezTo>
                    <a:pt x="47" y="352"/>
                    <a:pt x="10" y="398"/>
                    <a:pt x="10" y="417"/>
                  </a:cubicBezTo>
                  <a:cubicBezTo>
                    <a:pt x="0" y="435"/>
                    <a:pt x="37" y="499"/>
                    <a:pt x="47" y="518"/>
                  </a:cubicBezTo>
                  <a:cubicBezTo>
                    <a:pt x="56" y="528"/>
                    <a:pt x="47" y="546"/>
                    <a:pt x="47" y="565"/>
                  </a:cubicBezTo>
                  <a:cubicBezTo>
                    <a:pt x="84" y="573"/>
                    <a:pt x="101" y="583"/>
                    <a:pt x="111" y="592"/>
                  </a:cubicBezTo>
                  <a:cubicBezTo>
                    <a:pt x="130" y="592"/>
                    <a:pt x="241" y="536"/>
                    <a:pt x="287" y="518"/>
                  </a:cubicBezTo>
                  <a:cubicBezTo>
                    <a:pt x="324" y="499"/>
                    <a:pt x="371" y="491"/>
                    <a:pt x="398" y="472"/>
                  </a:cubicBezTo>
                  <a:cubicBezTo>
                    <a:pt x="379" y="435"/>
                    <a:pt x="361" y="398"/>
                    <a:pt x="361" y="369"/>
                  </a:cubicBezTo>
                  <a:cubicBezTo>
                    <a:pt x="361" y="324"/>
                    <a:pt x="352" y="268"/>
                    <a:pt x="334" y="24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13" name="Freeform 26"/>
            <p:cNvSpPr>
              <a:spLocks noChangeArrowheads="1"/>
            </p:cNvSpPr>
            <p:nvPr/>
          </p:nvSpPr>
          <p:spPr bwMode="auto">
            <a:xfrm>
              <a:off x="7779342" y="8135816"/>
              <a:ext cx="332231" cy="251651"/>
            </a:xfrm>
            <a:custGeom>
              <a:avLst/>
              <a:gdLst>
                <a:gd name="T0" fmla="*/ 232 w 697"/>
                <a:gd name="T1" fmla="*/ 278 h 528"/>
                <a:gd name="T2" fmla="*/ 232 w 697"/>
                <a:gd name="T3" fmla="*/ 278 h 528"/>
                <a:gd name="T4" fmla="*/ 278 w 697"/>
                <a:gd name="T5" fmla="*/ 268 h 528"/>
                <a:gd name="T6" fmla="*/ 352 w 697"/>
                <a:gd name="T7" fmla="*/ 249 h 528"/>
                <a:gd name="T8" fmla="*/ 418 w 697"/>
                <a:gd name="T9" fmla="*/ 342 h 528"/>
                <a:gd name="T10" fmla="*/ 436 w 697"/>
                <a:gd name="T11" fmla="*/ 398 h 528"/>
                <a:gd name="T12" fmla="*/ 436 w 697"/>
                <a:gd name="T13" fmla="*/ 406 h 528"/>
                <a:gd name="T14" fmla="*/ 500 w 697"/>
                <a:gd name="T15" fmla="*/ 398 h 528"/>
                <a:gd name="T16" fmla="*/ 529 w 697"/>
                <a:gd name="T17" fmla="*/ 472 h 528"/>
                <a:gd name="T18" fmla="*/ 575 w 697"/>
                <a:gd name="T19" fmla="*/ 500 h 528"/>
                <a:gd name="T20" fmla="*/ 612 w 697"/>
                <a:gd name="T21" fmla="*/ 472 h 528"/>
                <a:gd name="T22" fmla="*/ 630 w 697"/>
                <a:gd name="T23" fmla="*/ 490 h 528"/>
                <a:gd name="T24" fmla="*/ 649 w 697"/>
                <a:gd name="T25" fmla="*/ 463 h 528"/>
                <a:gd name="T26" fmla="*/ 640 w 697"/>
                <a:gd name="T27" fmla="*/ 406 h 528"/>
                <a:gd name="T28" fmla="*/ 686 w 697"/>
                <a:gd name="T29" fmla="*/ 398 h 528"/>
                <a:gd name="T30" fmla="*/ 667 w 697"/>
                <a:gd name="T31" fmla="*/ 342 h 528"/>
                <a:gd name="T32" fmla="*/ 649 w 697"/>
                <a:gd name="T33" fmla="*/ 305 h 528"/>
                <a:gd name="T34" fmla="*/ 649 w 697"/>
                <a:gd name="T35" fmla="*/ 231 h 528"/>
                <a:gd name="T36" fmla="*/ 640 w 697"/>
                <a:gd name="T37" fmla="*/ 212 h 528"/>
                <a:gd name="T38" fmla="*/ 622 w 697"/>
                <a:gd name="T39" fmla="*/ 167 h 528"/>
                <a:gd name="T40" fmla="*/ 622 w 697"/>
                <a:gd name="T41" fmla="*/ 129 h 528"/>
                <a:gd name="T42" fmla="*/ 583 w 697"/>
                <a:gd name="T43" fmla="*/ 92 h 528"/>
                <a:gd name="T44" fmla="*/ 548 w 697"/>
                <a:gd name="T45" fmla="*/ 18 h 528"/>
                <a:gd name="T46" fmla="*/ 482 w 697"/>
                <a:gd name="T47" fmla="*/ 64 h 528"/>
                <a:gd name="T48" fmla="*/ 426 w 697"/>
                <a:gd name="T49" fmla="*/ 64 h 528"/>
                <a:gd name="T50" fmla="*/ 371 w 697"/>
                <a:gd name="T51" fmla="*/ 74 h 528"/>
                <a:gd name="T52" fmla="*/ 344 w 697"/>
                <a:gd name="T53" fmla="*/ 45 h 528"/>
                <a:gd name="T54" fmla="*/ 344 w 697"/>
                <a:gd name="T55" fmla="*/ 27 h 528"/>
                <a:gd name="T56" fmla="*/ 333 w 697"/>
                <a:gd name="T57" fmla="*/ 37 h 528"/>
                <a:gd name="T58" fmla="*/ 204 w 697"/>
                <a:gd name="T59" fmla="*/ 27 h 528"/>
                <a:gd name="T60" fmla="*/ 140 w 697"/>
                <a:gd name="T61" fmla="*/ 0 h 528"/>
                <a:gd name="T62" fmla="*/ 121 w 697"/>
                <a:gd name="T63" fmla="*/ 45 h 528"/>
                <a:gd name="T64" fmla="*/ 121 w 697"/>
                <a:gd name="T65" fmla="*/ 82 h 528"/>
                <a:gd name="T66" fmla="*/ 92 w 697"/>
                <a:gd name="T67" fmla="*/ 101 h 528"/>
                <a:gd name="T68" fmla="*/ 18 w 697"/>
                <a:gd name="T69" fmla="*/ 148 h 528"/>
                <a:gd name="T70" fmla="*/ 0 w 697"/>
                <a:gd name="T71" fmla="*/ 156 h 528"/>
                <a:gd name="T72" fmla="*/ 74 w 697"/>
                <a:gd name="T73" fmla="*/ 231 h 528"/>
                <a:gd name="T74" fmla="*/ 177 w 697"/>
                <a:gd name="T75" fmla="*/ 342 h 528"/>
                <a:gd name="T76" fmla="*/ 232 w 697"/>
                <a:gd name="T77" fmla="*/ 278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97" h="528">
                  <a:moveTo>
                    <a:pt x="232" y="278"/>
                  </a:moveTo>
                  <a:lnTo>
                    <a:pt x="232" y="278"/>
                  </a:lnTo>
                  <a:cubicBezTo>
                    <a:pt x="241" y="258"/>
                    <a:pt x="259" y="258"/>
                    <a:pt x="278" y="268"/>
                  </a:cubicBezTo>
                  <a:cubicBezTo>
                    <a:pt x="296" y="268"/>
                    <a:pt x="325" y="249"/>
                    <a:pt x="352" y="249"/>
                  </a:cubicBezTo>
                  <a:cubicBezTo>
                    <a:pt x="371" y="249"/>
                    <a:pt x="418" y="323"/>
                    <a:pt x="418" y="342"/>
                  </a:cubicBezTo>
                  <a:cubicBezTo>
                    <a:pt x="418" y="360"/>
                    <a:pt x="426" y="379"/>
                    <a:pt x="436" y="398"/>
                  </a:cubicBezTo>
                  <a:lnTo>
                    <a:pt x="436" y="406"/>
                  </a:lnTo>
                  <a:cubicBezTo>
                    <a:pt x="473" y="398"/>
                    <a:pt x="500" y="398"/>
                    <a:pt x="500" y="398"/>
                  </a:cubicBezTo>
                  <a:cubicBezTo>
                    <a:pt x="511" y="398"/>
                    <a:pt x="529" y="443"/>
                    <a:pt x="529" y="472"/>
                  </a:cubicBezTo>
                  <a:cubicBezTo>
                    <a:pt x="529" y="500"/>
                    <a:pt x="556" y="527"/>
                    <a:pt x="575" y="500"/>
                  </a:cubicBezTo>
                  <a:cubicBezTo>
                    <a:pt x="583" y="480"/>
                    <a:pt x="603" y="463"/>
                    <a:pt x="612" y="472"/>
                  </a:cubicBezTo>
                  <a:cubicBezTo>
                    <a:pt x="612" y="480"/>
                    <a:pt x="622" y="490"/>
                    <a:pt x="630" y="490"/>
                  </a:cubicBezTo>
                  <a:cubicBezTo>
                    <a:pt x="630" y="480"/>
                    <a:pt x="640" y="472"/>
                    <a:pt x="649" y="463"/>
                  </a:cubicBezTo>
                  <a:cubicBezTo>
                    <a:pt x="667" y="443"/>
                    <a:pt x="630" y="426"/>
                    <a:pt x="640" y="406"/>
                  </a:cubicBezTo>
                  <a:cubicBezTo>
                    <a:pt x="649" y="389"/>
                    <a:pt x="667" y="416"/>
                    <a:pt x="686" y="398"/>
                  </a:cubicBezTo>
                  <a:cubicBezTo>
                    <a:pt x="696" y="389"/>
                    <a:pt x="667" y="360"/>
                    <a:pt x="667" y="342"/>
                  </a:cubicBezTo>
                  <a:cubicBezTo>
                    <a:pt x="677" y="332"/>
                    <a:pt x="667" y="315"/>
                    <a:pt x="649" y="305"/>
                  </a:cubicBezTo>
                  <a:cubicBezTo>
                    <a:pt x="640" y="295"/>
                    <a:pt x="649" y="258"/>
                    <a:pt x="649" y="231"/>
                  </a:cubicBezTo>
                  <a:cubicBezTo>
                    <a:pt x="649" y="221"/>
                    <a:pt x="640" y="221"/>
                    <a:pt x="640" y="212"/>
                  </a:cubicBezTo>
                  <a:cubicBezTo>
                    <a:pt x="630" y="204"/>
                    <a:pt x="640" y="167"/>
                    <a:pt x="622" y="167"/>
                  </a:cubicBezTo>
                  <a:cubicBezTo>
                    <a:pt x="603" y="167"/>
                    <a:pt x="603" y="138"/>
                    <a:pt x="622" y="129"/>
                  </a:cubicBezTo>
                  <a:cubicBezTo>
                    <a:pt x="640" y="129"/>
                    <a:pt x="583" y="111"/>
                    <a:pt x="583" y="92"/>
                  </a:cubicBezTo>
                  <a:cubicBezTo>
                    <a:pt x="583" y="74"/>
                    <a:pt x="566" y="27"/>
                    <a:pt x="548" y="18"/>
                  </a:cubicBezTo>
                  <a:cubicBezTo>
                    <a:pt x="538" y="18"/>
                    <a:pt x="500" y="64"/>
                    <a:pt x="482" y="64"/>
                  </a:cubicBezTo>
                  <a:cubicBezTo>
                    <a:pt x="473" y="64"/>
                    <a:pt x="436" y="37"/>
                    <a:pt x="426" y="64"/>
                  </a:cubicBezTo>
                  <a:cubicBezTo>
                    <a:pt x="418" y="92"/>
                    <a:pt x="389" y="45"/>
                    <a:pt x="371" y="74"/>
                  </a:cubicBezTo>
                  <a:cubicBezTo>
                    <a:pt x="352" y="92"/>
                    <a:pt x="344" y="45"/>
                    <a:pt x="344" y="45"/>
                  </a:cubicBezTo>
                  <a:cubicBezTo>
                    <a:pt x="344" y="45"/>
                    <a:pt x="344" y="37"/>
                    <a:pt x="344" y="27"/>
                  </a:cubicBezTo>
                  <a:cubicBezTo>
                    <a:pt x="344" y="27"/>
                    <a:pt x="344" y="37"/>
                    <a:pt x="333" y="37"/>
                  </a:cubicBezTo>
                  <a:cubicBezTo>
                    <a:pt x="288" y="45"/>
                    <a:pt x="204" y="37"/>
                    <a:pt x="204" y="27"/>
                  </a:cubicBezTo>
                  <a:cubicBezTo>
                    <a:pt x="195" y="8"/>
                    <a:pt x="140" y="0"/>
                    <a:pt x="140" y="0"/>
                  </a:cubicBezTo>
                  <a:cubicBezTo>
                    <a:pt x="140" y="0"/>
                    <a:pt x="140" y="37"/>
                    <a:pt x="121" y="45"/>
                  </a:cubicBezTo>
                  <a:cubicBezTo>
                    <a:pt x="92" y="45"/>
                    <a:pt x="121" y="74"/>
                    <a:pt x="121" y="82"/>
                  </a:cubicBezTo>
                  <a:cubicBezTo>
                    <a:pt x="121" y="92"/>
                    <a:pt x="102" y="101"/>
                    <a:pt x="92" y="101"/>
                  </a:cubicBezTo>
                  <a:cubicBezTo>
                    <a:pt x="74" y="92"/>
                    <a:pt x="37" y="129"/>
                    <a:pt x="18" y="148"/>
                  </a:cubicBezTo>
                  <a:cubicBezTo>
                    <a:pt x="10" y="148"/>
                    <a:pt x="10" y="148"/>
                    <a:pt x="0" y="156"/>
                  </a:cubicBezTo>
                  <a:cubicBezTo>
                    <a:pt x="37" y="175"/>
                    <a:pt x="37" y="204"/>
                    <a:pt x="74" y="231"/>
                  </a:cubicBezTo>
                  <a:cubicBezTo>
                    <a:pt x="102" y="258"/>
                    <a:pt x="148" y="295"/>
                    <a:pt x="177" y="342"/>
                  </a:cubicBezTo>
                  <a:cubicBezTo>
                    <a:pt x="204" y="323"/>
                    <a:pt x="232" y="295"/>
                    <a:pt x="232" y="27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14" name="Freeform 27"/>
            <p:cNvSpPr>
              <a:spLocks noChangeArrowheads="1"/>
            </p:cNvSpPr>
            <p:nvPr/>
          </p:nvSpPr>
          <p:spPr bwMode="auto">
            <a:xfrm>
              <a:off x="7940167" y="8326139"/>
              <a:ext cx="186218" cy="171292"/>
            </a:xfrm>
            <a:custGeom>
              <a:avLst/>
              <a:gdLst>
                <a:gd name="T0" fmla="*/ 316 w 391"/>
                <a:gd name="T1" fmla="*/ 212 h 361"/>
                <a:gd name="T2" fmla="*/ 316 w 391"/>
                <a:gd name="T3" fmla="*/ 212 h 361"/>
                <a:gd name="T4" fmla="*/ 279 w 391"/>
                <a:gd name="T5" fmla="*/ 175 h 361"/>
                <a:gd name="T6" fmla="*/ 289 w 391"/>
                <a:gd name="T7" fmla="*/ 111 h 361"/>
                <a:gd name="T8" fmla="*/ 297 w 391"/>
                <a:gd name="T9" fmla="*/ 92 h 361"/>
                <a:gd name="T10" fmla="*/ 279 w 391"/>
                <a:gd name="T11" fmla="*/ 74 h 361"/>
                <a:gd name="T12" fmla="*/ 242 w 391"/>
                <a:gd name="T13" fmla="*/ 102 h 361"/>
                <a:gd name="T14" fmla="*/ 196 w 391"/>
                <a:gd name="T15" fmla="*/ 74 h 361"/>
                <a:gd name="T16" fmla="*/ 167 w 391"/>
                <a:gd name="T17" fmla="*/ 0 h 361"/>
                <a:gd name="T18" fmla="*/ 103 w 391"/>
                <a:gd name="T19" fmla="*/ 8 h 361"/>
                <a:gd name="T20" fmla="*/ 93 w 391"/>
                <a:gd name="T21" fmla="*/ 55 h 361"/>
                <a:gd name="T22" fmla="*/ 19 w 391"/>
                <a:gd name="T23" fmla="*/ 111 h 361"/>
                <a:gd name="T24" fmla="*/ 0 w 391"/>
                <a:gd name="T25" fmla="*/ 148 h 361"/>
                <a:gd name="T26" fmla="*/ 122 w 391"/>
                <a:gd name="T27" fmla="*/ 222 h 361"/>
                <a:gd name="T28" fmla="*/ 334 w 391"/>
                <a:gd name="T29" fmla="*/ 360 h 361"/>
                <a:gd name="T30" fmla="*/ 353 w 391"/>
                <a:gd name="T31" fmla="*/ 360 h 361"/>
                <a:gd name="T32" fmla="*/ 382 w 391"/>
                <a:gd name="T33" fmla="*/ 278 h 361"/>
                <a:gd name="T34" fmla="*/ 316 w 391"/>
                <a:gd name="T35" fmla="*/ 212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1" h="361">
                  <a:moveTo>
                    <a:pt x="316" y="212"/>
                  </a:moveTo>
                  <a:lnTo>
                    <a:pt x="316" y="212"/>
                  </a:lnTo>
                  <a:cubicBezTo>
                    <a:pt x="279" y="194"/>
                    <a:pt x="270" y="194"/>
                    <a:pt x="279" y="175"/>
                  </a:cubicBezTo>
                  <a:cubicBezTo>
                    <a:pt x="297" y="167"/>
                    <a:pt x="297" y="148"/>
                    <a:pt x="289" y="111"/>
                  </a:cubicBezTo>
                  <a:cubicBezTo>
                    <a:pt x="289" y="102"/>
                    <a:pt x="289" y="102"/>
                    <a:pt x="297" y="92"/>
                  </a:cubicBezTo>
                  <a:cubicBezTo>
                    <a:pt x="289" y="92"/>
                    <a:pt x="279" y="82"/>
                    <a:pt x="279" y="74"/>
                  </a:cubicBezTo>
                  <a:cubicBezTo>
                    <a:pt x="270" y="65"/>
                    <a:pt x="250" y="82"/>
                    <a:pt x="242" y="102"/>
                  </a:cubicBezTo>
                  <a:cubicBezTo>
                    <a:pt x="223" y="129"/>
                    <a:pt x="196" y="102"/>
                    <a:pt x="196" y="74"/>
                  </a:cubicBezTo>
                  <a:cubicBezTo>
                    <a:pt x="196" y="45"/>
                    <a:pt x="178" y="0"/>
                    <a:pt x="167" y="0"/>
                  </a:cubicBezTo>
                  <a:cubicBezTo>
                    <a:pt x="167" y="0"/>
                    <a:pt x="140" y="0"/>
                    <a:pt x="103" y="8"/>
                  </a:cubicBezTo>
                  <a:cubicBezTo>
                    <a:pt x="112" y="18"/>
                    <a:pt x="93" y="37"/>
                    <a:pt x="93" y="55"/>
                  </a:cubicBezTo>
                  <a:cubicBezTo>
                    <a:pt x="93" y="74"/>
                    <a:pt x="38" y="102"/>
                    <a:pt x="19" y="111"/>
                  </a:cubicBezTo>
                  <a:cubicBezTo>
                    <a:pt x="19" y="119"/>
                    <a:pt x="11" y="129"/>
                    <a:pt x="0" y="148"/>
                  </a:cubicBezTo>
                  <a:cubicBezTo>
                    <a:pt x="38" y="167"/>
                    <a:pt x="85" y="194"/>
                    <a:pt x="122" y="222"/>
                  </a:cubicBezTo>
                  <a:cubicBezTo>
                    <a:pt x="186" y="278"/>
                    <a:pt x="289" y="342"/>
                    <a:pt x="334" y="360"/>
                  </a:cubicBezTo>
                  <a:cubicBezTo>
                    <a:pt x="344" y="360"/>
                    <a:pt x="344" y="360"/>
                    <a:pt x="353" y="360"/>
                  </a:cubicBezTo>
                  <a:cubicBezTo>
                    <a:pt x="371" y="315"/>
                    <a:pt x="382" y="305"/>
                    <a:pt x="382" y="278"/>
                  </a:cubicBezTo>
                  <a:cubicBezTo>
                    <a:pt x="390" y="249"/>
                    <a:pt x="344" y="231"/>
                    <a:pt x="316" y="21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15" name="Freeform 28"/>
            <p:cNvSpPr>
              <a:spLocks noChangeArrowheads="1"/>
            </p:cNvSpPr>
            <p:nvPr/>
          </p:nvSpPr>
          <p:spPr bwMode="auto">
            <a:xfrm>
              <a:off x="7863987" y="8254240"/>
              <a:ext cx="126967" cy="141686"/>
            </a:xfrm>
            <a:custGeom>
              <a:avLst/>
              <a:gdLst>
                <a:gd name="T0" fmla="*/ 249 w 269"/>
                <a:gd name="T1" fmla="*/ 204 h 298"/>
                <a:gd name="T2" fmla="*/ 249 w 269"/>
                <a:gd name="T3" fmla="*/ 204 h 298"/>
                <a:gd name="T4" fmla="*/ 259 w 269"/>
                <a:gd name="T5" fmla="*/ 149 h 298"/>
                <a:gd name="T6" fmla="*/ 241 w 269"/>
                <a:gd name="T7" fmla="*/ 93 h 298"/>
                <a:gd name="T8" fmla="*/ 175 w 269"/>
                <a:gd name="T9" fmla="*/ 0 h 298"/>
                <a:gd name="T10" fmla="*/ 101 w 269"/>
                <a:gd name="T11" fmla="*/ 19 h 298"/>
                <a:gd name="T12" fmla="*/ 55 w 269"/>
                <a:gd name="T13" fmla="*/ 29 h 298"/>
                <a:gd name="T14" fmla="*/ 0 w 269"/>
                <a:gd name="T15" fmla="*/ 93 h 298"/>
                <a:gd name="T16" fmla="*/ 8 w 269"/>
                <a:gd name="T17" fmla="*/ 130 h 298"/>
                <a:gd name="T18" fmla="*/ 82 w 269"/>
                <a:gd name="T19" fmla="*/ 241 h 298"/>
                <a:gd name="T20" fmla="*/ 156 w 269"/>
                <a:gd name="T21" fmla="*/ 297 h 298"/>
                <a:gd name="T22" fmla="*/ 175 w 269"/>
                <a:gd name="T23" fmla="*/ 260 h 298"/>
                <a:gd name="T24" fmla="*/ 249 w 269"/>
                <a:gd name="T25" fmla="*/ 20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9" h="298">
                  <a:moveTo>
                    <a:pt x="249" y="204"/>
                  </a:moveTo>
                  <a:lnTo>
                    <a:pt x="249" y="204"/>
                  </a:lnTo>
                  <a:cubicBezTo>
                    <a:pt x="259" y="186"/>
                    <a:pt x="268" y="167"/>
                    <a:pt x="259" y="149"/>
                  </a:cubicBezTo>
                  <a:cubicBezTo>
                    <a:pt x="249" y="130"/>
                    <a:pt x="241" y="111"/>
                    <a:pt x="241" y="93"/>
                  </a:cubicBezTo>
                  <a:cubicBezTo>
                    <a:pt x="241" y="74"/>
                    <a:pt x="194" y="0"/>
                    <a:pt x="175" y="0"/>
                  </a:cubicBezTo>
                  <a:cubicBezTo>
                    <a:pt x="148" y="0"/>
                    <a:pt x="119" y="19"/>
                    <a:pt x="101" y="19"/>
                  </a:cubicBezTo>
                  <a:cubicBezTo>
                    <a:pt x="82" y="9"/>
                    <a:pt x="64" y="9"/>
                    <a:pt x="55" y="29"/>
                  </a:cubicBezTo>
                  <a:cubicBezTo>
                    <a:pt x="55" y="46"/>
                    <a:pt x="27" y="74"/>
                    <a:pt x="0" y="93"/>
                  </a:cubicBezTo>
                  <a:cubicBezTo>
                    <a:pt x="0" y="111"/>
                    <a:pt x="8" y="120"/>
                    <a:pt x="8" y="130"/>
                  </a:cubicBezTo>
                  <a:cubicBezTo>
                    <a:pt x="27" y="204"/>
                    <a:pt x="55" y="223"/>
                    <a:pt x="82" y="241"/>
                  </a:cubicBezTo>
                  <a:cubicBezTo>
                    <a:pt x="101" y="260"/>
                    <a:pt x="129" y="278"/>
                    <a:pt x="156" y="297"/>
                  </a:cubicBezTo>
                  <a:cubicBezTo>
                    <a:pt x="167" y="278"/>
                    <a:pt x="175" y="268"/>
                    <a:pt x="175" y="260"/>
                  </a:cubicBezTo>
                  <a:cubicBezTo>
                    <a:pt x="194" y="251"/>
                    <a:pt x="249" y="223"/>
                    <a:pt x="249" y="20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16" name="Freeform 29"/>
            <p:cNvSpPr>
              <a:spLocks noChangeArrowheads="1"/>
            </p:cNvSpPr>
            <p:nvPr/>
          </p:nvSpPr>
          <p:spPr bwMode="auto">
            <a:xfrm>
              <a:off x="7698931" y="7440077"/>
              <a:ext cx="368204" cy="296059"/>
            </a:xfrm>
            <a:custGeom>
              <a:avLst/>
              <a:gdLst>
                <a:gd name="T0" fmla="*/ 362 w 771"/>
                <a:gd name="T1" fmla="*/ 482 h 621"/>
                <a:gd name="T2" fmla="*/ 362 w 771"/>
                <a:gd name="T3" fmla="*/ 482 h 621"/>
                <a:gd name="T4" fmla="*/ 455 w 771"/>
                <a:gd name="T5" fmla="*/ 416 h 621"/>
                <a:gd name="T6" fmla="*/ 455 w 771"/>
                <a:gd name="T7" fmla="*/ 167 h 621"/>
                <a:gd name="T8" fmla="*/ 760 w 771"/>
                <a:gd name="T9" fmla="*/ 167 h 621"/>
                <a:gd name="T10" fmla="*/ 760 w 771"/>
                <a:gd name="T11" fmla="*/ 37 h 621"/>
                <a:gd name="T12" fmla="*/ 696 w 771"/>
                <a:gd name="T13" fmla="*/ 0 h 621"/>
                <a:gd name="T14" fmla="*/ 352 w 771"/>
                <a:gd name="T15" fmla="*/ 0 h 621"/>
                <a:gd name="T16" fmla="*/ 307 w 771"/>
                <a:gd name="T17" fmla="*/ 82 h 621"/>
                <a:gd name="T18" fmla="*/ 185 w 771"/>
                <a:gd name="T19" fmla="*/ 249 h 621"/>
                <a:gd name="T20" fmla="*/ 18 w 771"/>
                <a:gd name="T21" fmla="*/ 538 h 621"/>
                <a:gd name="T22" fmla="*/ 0 w 771"/>
                <a:gd name="T23" fmla="*/ 620 h 621"/>
                <a:gd name="T24" fmla="*/ 362 w 771"/>
                <a:gd name="T25" fmla="*/ 620 h 621"/>
                <a:gd name="T26" fmla="*/ 362 w 771"/>
                <a:gd name="T27" fmla="*/ 482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1" h="621">
                  <a:moveTo>
                    <a:pt x="362" y="482"/>
                  </a:moveTo>
                  <a:lnTo>
                    <a:pt x="362" y="482"/>
                  </a:lnTo>
                  <a:cubicBezTo>
                    <a:pt x="362" y="464"/>
                    <a:pt x="455" y="435"/>
                    <a:pt x="455" y="416"/>
                  </a:cubicBezTo>
                  <a:cubicBezTo>
                    <a:pt x="455" y="389"/>
                    <a:pt x="455" y="167"/>
                    <a:pt x="455" y="167"/>
                  </a:cubicBezTo>
                  <a:cubicBezTo>
                    <a:pt x="455" y="167"/>
                    <a:pt x="750" y="175"/>
                    <a:pt x="760" y="167"/>
                  </a:cubicBezTo>
                  <a:cubicBezTo>
                    <a:pt x="770" y="167"/>
                    <a:pt x="760" y="101"/>
                    <a:pt x="760" y="37"/>
                  </a:cubicBezTo>
                  <a:cubicBezTo>
                    <a:pt x="750" y="18"/>
                    <a:pt x="770" y="0"/>
                    <a:pt x="696" y="0"/>
                  </a:cubicBezTo>
                  <a:cubicBezTo>
                    <a:pt x="640" y="0"/>
                    <a:pt x="473" y="0"/>
                    <a:pt x="352" y="0"/>
                  </a:cubicBezTo>
                  <a:cubicBezTo>
                    <a:pt x="333" y="27"/>
                    <a:pt x="315" y="55"/>
                    <a:pt x="307" y="82"/>
                  </a:cubicBezTo>
                  <a:cubicBezTo>
                    <a:pt x="288" y="130"/>
                    <a:pt x="185" y="195"/>
                    <a:pt x="185" y="249"/>
                  </a:cubicBezTo>
                  <a:cubicBezTo>
                    <a:pt x="177" y="315"/>
                    <a:pt x="84" y="408"/>
                    <a:pt x="18" y="538"/>
                  </a:cubicBezTo>
                  <a:cubicBezTo>
                    <a:pt x="10" y="575"/>
                    <a:pt x="0" y="602"/>
                    <a:pt x="0" y="620"/>
                  </a:cubicBezTo>
                  <a:cubicBezTo>
                    <a:pt x="362" y="620"/>
                    <a:pt x="362" y="620"/>
                    <a:pt x="362" y="620"/>
                  </a:cubicBezTo>
                  <a:cubicBezTo>
                    <a:pt x="362" y="620"/>
                    <a:pt x="362" y="501"/>
                    <a:pt x="362" y="48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17" name="Freeform 30"/>
            <p:cNvSpPr>
              <a:spLocks noChangeArrowheads="1"/>
            </p:cNvSpPr>
            <p:nvPr/>
          </p:nvSpPr>
          <p:spPr bwMode="auto">
            <a:xfrm>
              <a:off x="7694698" y="7459109"/>
              <a:ext cx="531146" cy="581546"/>
            </a:xfrm>
            <a:custGeom>
              <a:avLst/>
              <a:gdLst>
                <a:gd name="T0" fmla="*/ 83 w 1112"/>
                <a:gd name="T1" fmla="*/ 1057 h 1215"/>
                <a:gd name="T2" fmla="*/ 83 w 1112"/>
                <a:gd name="T3" fmla="*/ 1057 h 1215"/>
                <a:gd name="T4" fmla="*/ 167 w 1112"/>
                <a:gd name="T5" fmla="*/ 1057 h 1215"/>
                <a:gd name="T6" fmla="*/ 241 w 1112"/>
                <a:gd name="T7" fmla="*/ 1047 h 1215"/>
                <a:gd name="T8" fmla="*/ 297 w 1112"/>
                <a:gd name="T9" fmla="*/ 1094 h 1215"/>
                <a:gd name="T10" fmla="*/ 324 w 1112"/>
                <a:gd name="T11" fmla="*/ 1094 h 1215"/>
                <a:gd name="T12" fmla="*/ 390 w 1112"/>
                <a:gd name="T13" fmla="*/ 1177 h 1215"/>
                <a:gd name="T14" fmla="*/ 435 w 1112"/>
                <a:gd name="T15" fmla="*/ 1214 h 1215"/>
                <a:gd name="T16" fmla="*/ 482 w 1112"/>
                <a:gd name="T17" fmla="*/ 1187 h 1215"/>
                <a:gd name="T18" fmla="*/ 538 w 1112"/>
                <a:gd name="T19" fmla="*/ 1168 h 1215"/>
                <a:gd name="T20" fmla="*/ 584 w 1112"/>
                <a:gd name="T21" fmla="*/ 1158 h 1215"/>
                <a:gd name="T22" fmla="*/ 649 w 1112"/>
                <a:gd name="T23" fmla="*/ 1168 h 1215"/>
                <a:gd name="T24" fmla="*/ 705 w 1112"/>
                <a:gd name="T25" fmla="*/ 1150 h 1215"/>
                <a:gd name="T26" fmla="*/ 1066 w 1112"/>
                <a:gd name="T27" fmla="*/ 1140 h 1215"/>
                <a:gd name="T28" fmla="*/ 1074 w 1112"/>
                <a:gd name="T29" fmla="*/ 1066 h 1215"/>
                <a:gd name="T30" fmla="*/ 1047 w 1112"/>
                <a:gd name="T31" fmla="*/ 1039 h 1215"/>
                <a:gd name="T32" fmla="*/ 965 w 1112"/>
                <a:gd name="T33" fmla="*/ 222 h 1215"/>
                <a:gd name="T34" fmla="*/ 1111 w 1112"/>
                <a:gd name="T35" fmla="*/ 222 h 1215"/>
                <a:gd name="T36" fmla="*/ 788 w 1112"/>
                <a:gd name="T37" fmla="*/ 18 h 1215"/>
                <a:gd name="T38" fmla="*/ 769 w 1112"/>
                <a:gd name="T39" fmla="*/ 0 h 1215"/>
                <a:gd name="T40" fmla="*/ 769 w 1112"/>
                <a:gd name="T41" fmla="*/ 130 h 1215"/>
                <a:gd name="T42" fmla="*/ 464 w 1112"/>
                <a:gd name="T43" fmla="*/ 130 h 1215"/>
                <a:gd name="T44" fmla="*/ 464 w 1112"/>
                <a:gd name="T45" fmla="*/ 379 h 1215"/>
                <a:gd name="T46" fmla="*/ 371 w 1112"/>
                <a:gd name="T47" fmla="*/ 445 h 1215"/>
                <a:gd name="T48" fmla="*/ 371 w 1112"/>
                <a:gd name="T49" fmla="*/ 583 h 1215"/>
                <a:gd name="T50" fmla="*/ 9 w 1112"/>
                <a:gd name="T51" fmla="*/ 583 h 1215"/>
                <a:gd name="T52" fmla="*/ 56 w 1112"/>
                <a:gd name="T53" fmla="*/ 695 h 1215"/>
                <a:gd name="T54" fmla="*/ 74 w 1112"/>
                <a:gd name="T55" fmla="*/ 843 h 1215"/>
                <a:gd name="T56" fmla="*/ 46 w 1112"/>
                <a:gd name="T57" fmla="*/ 1020 h 1215"/>
                <a:gd name="T58" fmla="*/ 27 w 1112"/>
                <a:gd name="T59" fmla="*/ 1103 h 1215"/>
                <a:gd name="T60" fmla="*/ 37 w 1112"/>
                <a:gd name="T61" fmla="*/ 1094 h 1215"/>
                <a:gd name="T62" fmla="*/ 83 w 1112"/>
                <a:gd name="T63" fmla="*/ 1057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2" h="1215">
                  <a:moveTo>
                    <a:pt x="83" y="1057"/>
                  </a:moveTo>
                  <a:lnTo>
                    <a:pt x="83" y="1057"/>
                  </a:lnTo>
                  <a:cubicBezTo>
                    <a:pt x="120" y="1057"/>
                    <a:pt x="167" y="1057"/>
                    <a:pt x="167" y="1057"/>
                  </a:cubicBezTo>
                  <a:cubicBezTo>
                    <a:pt x="167" y="1057"/>
                    <a:pt x="213" y="1039"/>
                    <a:pt x="241" y="1047"/>
                  </a:cubicBezTo>
                  <a:cubicBezTo>
                    <a:pt x="268" y="1057"/>
                    <a:pt x="297" y="1094"/>
                    <a:pt x="297" y="1094"/>
                  </a:cubicBezTo>
                  <a:cubicBezTo>
                    <a:pt x="324" y="1094"/>
                    <a:pt x="324" y="1094"/>
                    <a:pt x="324" y="1094"/>
                  </a:cubicBezTo>
                  <a:cubicBezTo>
                    <a:pt x="324" y="1094"/>
                    <a:pt x="353" y="1158"/>
                    <a:pt x="390" y="1177"/>
                  </a:cubicBezTo>
                  <a:cubicBezTo>
                    <a:pt x="417" y="1187"/>
                    <a:pt x="427" y="1206"/>
                    <a:pt x="435" y="1214"/>
                  </a:cubicBezTo>
                  <a:cubicBezTo>
                    <a:pt x="464" y="1214"/>
                    <a:pt x="482" y="1206"/>
                    <a:pt x="482" y="1187"/>
                  </a:cubicBezTo>
                  <a:cubicBezTo>
                    <a:pt x="482" y="1168"/>
                    <a:pt x="491" y="1131"/>
                    <a:pt x="538" y="1168"/>
                  </a:cubicBezTo>
                  <a:cubicBezTo>
                    <a:pt x="575" y="1206"/>
                    <a:pt x="575" y="1177"/>
                    <a:pt x="584" y="1158"/>
                  </a:cubicBezTo>
                  <a:cubicBezTo>
                    <a:pt x="594" y="1150"/>
                    <a:pt x="621" y="1168"/>
                    <a:pt x="649" y="1168"/>
                  </a:cubicBezTo>
                  <a:cubicBezTo>
                    <a:pt x="676" y="1168"/>
                    <a:pt x="705" y="1150"/>
                    <a:pt x="705" y="1150"/>
                  </a:cubicBezTo>
                  <a:cubicBezTo>
                    <a:pt x="705" y="1150"/>
                    <a:pt x="1047" y="1150"/>
                    <a:pt x="1066" y="1140"/>
                  </a:cubicBezTo>
                  <a:cubicBezTo>
                    <a:pt x="1074" y="1140"/>
                    <a:pt x="1074" y="1066"/>
                    <a:pt x="1074" y="1066"/>
                  </a:cubicBezTo>
                  <a:cubicBezTo>
                    <a:pt x="1047" y="1039"/>
                    <a:pt x="1047" y="1039"/>
                    <a:pt x="1047" y="1039"/>
                  </a:cubicBezTo>
                  <a:cubicBezTo>
                    <a:pt x="965" y="222"/>
                    <a:pt x="965" y="222"/>
                    <a:pt x="965" y="222"/>
                  </a:cubicBezTo>
                  <a:cubicBezTo>
                    <a:pt x="1111" y="222"/>
                    <a:pt x="1111" y="222"/>
                    <a:pt x="1111" y="222"/>
                  </a:cubicBezTo>
                  <a:cubicBezTo>
                    <a:pt x="946" y="120"/>
                    <a:pt x="806" y="27"/>
                    <a:pt x="788" y="18"/>
                  </a:cubicBezTo>
                  <a:cubicBezTo>
                    <a:pt x="779" y="10"/>
                    <a:pt x="779" y="0"/>
                    <a:pt x="769" y="0"/>
                  </a:cubicBezTo>
                  <a:cubicBezTo>
                    <a:pt x="769" y="64"/>
                    <a:pt x="779" y="130"/>
                    <a:pt x="769" y="130"/>
                  </a:cubicBezTo>
                  <a:cubicBezTo>
                    <a:pt x="759" y="138"/>
                    <a:pt x="464" y="130"/>
                    <a:pt x="464" y="130"/>
                  </a:cubicBezTo>
                  <a:cubicBezTo>
                    <a:pt x="464" y="130"/>
                    <a:pt x="464" y="352"/>
                    <a:pt x="464" y="379"/>
                  </a:cubicBezTo>
                  <a:cubicBezTo>
                    <a:pt x="464" y="398"/>
                    <a:pt x="371" y="427"/>
                    <a:pt x="371" y="445"/>
                  </a:cubicBezTo>
                  <a:cubicBezTo>
                    <a:pt x="371" y="464"/>
                    <a:pt x="371" y="583"/>
                    <a:pt x="371" y="583"/>
                  </a:cubicBezTo>
                  <a:cubicBezTo>
                    <a:pt x="9" y="583"/>
                    <a:pt x="9" y="583"/>
                    <a:pt x="9" y="583"/>
                  </a:cubicBezTo>
                  <a:cubicBezTo>
                    <a:pt x="0" y="649"/>
                    <a:pt x="37" y="668"/>
                    <a:pt x="56" y="695"/>
                  </a:cubicBezTo>
                  <a:cubicBezTo>
                    <a:pt x="83" y="723"/>
                    <a:pt x="37" y="779"/>
                    <a:pt x="74" y="843"/>
                  </a:cubicBezTo>
                  <a:cubicBezTo>
                    <a:pt x="120" y="899"/>
                    <a:pt x="64" y="983"/>
                    <a:pt x="46" y="1020"/>
                  </a:cubicBezTo>
                  <a:cubicBezTo>
                    <a:pt x="37" y="1039"/>
                    <a:pt x="37" y="1066"/>
                    <a:pt x="27" y="1103"/>
                  </a:cubicBezTo>
                  <a:cubicBezTo>
                    <a:pt x="37" y="1103"/>
                    <a:pt x="37" y="1094"/>
                    <a:pt x="37" y="1094"/>
                  </a:cubicBezTo>
                  <a:cubicBezTo>
                    <a:pt x="64" y="1094"/>
                    <a:pt x="56" y="1047"/>
                    <a:pt x="83" y="105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18" name="Freeform 31"/>
            <p:cNvSpPr>
              <a:spLocks noChangeArrowheads="1"/>
            </p:cNvSpPr>
            <p:nvPr/>
          </p:nvSpPr>
          <p:spPr bwMode="auto">
            <a:xfrm>
              <a:off x="7904194" y="7564844"/>
              <a:ext cx="732176" cy="687281"/>
            </a:xfrm>
            <a:custGeom>
              <a:avLst/>
              <a:gdLst>
                <a:gd name="T0" fmla="*/ 1447 w 1531"/>
                <a:gd name="T1" fmla="*/ 602 h 1438"/>
                <a:gd name="T2" fmla="*/ 1447 w 1531"/>
                <a:gd name="T3" fmla="*/ 602 h 1438"/>
                <a:gd name="T4" fmla="*/ 1410 w 1531"/>
                <a:gd name="T5" fmla="*/ 501 h 1438"/>
                <a:gd name="T6" fmla="*/ 1299 w 1531"/>
                <a:gd name="T7" fmla="*/ 473 h 1438"/>
                <a:gd name="T8" fmla="*/ 1243 w 1531"/>
                <a:gd name="T9" fmla="*/ 390 h 1438"/>
                <a:gd name="T10" fmla="*/ 676 w 1531"/>
                <a:gd name="T11" fmla="*/ 0 h 1438"/>
                <a:gd name="T12" fmla="*/ 530 w 1531"/>
                <a:gd name="T13" fmla="*/ 0 h 1438"/>
                <a:gd name="T14" fmla="*/ 612 w 1531"/>
                <a:gd name="T15" fmla="*/ 817 h 1438"/>
                <a:gd name="T16" fmla="*/ 639 w 1531"/>
                <a:gd name="T17" fmla="*/ 844 h 1438"/>
                <a:gd name="T18" fmla="*/ 631 w 1531"/>
                <a:gd name="T19" fmla="*/ 918 h 1438"/>
                <a:gd name="T20" fmla="*/ 270 w 1531"/>
                <a:gd name="T21" fmla="*/ 928 h 1438"/>
                <a:gd name="T22" fmla="*/ 214 w 1531"/>
                <a:gd name="T23" fmla="*/ 946 h 1438"/>
                <a:gd name="T24" fmla="*/ 149 w 1531"/>
                <a:gd name="T25" fmla="*/ 936 h 1438"/>
                <a:gd name="T26" fmla="*/ 103 w 1531"/>
                <a:gd name="T27" fmla="*/ 946 h 1438"/>
                <a:gd name="T28" fmla="*/ 47 w 1531"/>
                <a:gd name="T29" fmla="*/ 965 h 1438"/>
                <a:gd name="T30" fmla="*/ 0 w 1531"/>
                <a:gd name="T31" fmla="*/ 992 h 1438"/>
                <a:gd name="T32" fmla="*/ 10 w 1531"/>
                <a:gd name="T33" fmla="*/ 1021 h 1438"/>
                <a:gd name="T34" fmla="*/ 29 w 1531"/>
                <a:gd name="T35" fmla="*/ 1039 h 1438"/>
                <a:gd name="T36" fmla="*/ 37 w 1531"/>
                <a:gd name="T37" fmla="*/ 1103 h 1438"/>
                <a:gd name="T38" fmla="*/ 85 w 1531"/>
                <a:gd name="T39" fmla="*/ 1159 h 1438"/>
                <a:gd name="T40" fmla="*/ 85 w 1531"/>
                <a:gd name="T41" fmla="*/ 1233 h 1438"/>
                <a:gd name="T42" fmla="*/ 112 w 1531"/>
                <a:gd name="T43" fmla="*/ 1262 h 1438"/>
                <a:gd name="T44" fmla="*/ 167 w 1531"/>
                <a:gd name="T45" fmla="*/ 1252 h 1438"/>
                <a:gd name="T46" fmla="*/ 223 w 1531"/>
                <a:gd name="T47" fmla="*/ 1252 h 1438"/>
                <a:gd name="T48" fmla="*/ 289 w 1531"/>
                <a:gd name="T49" fmla="*/ 1206 h 1438"/>
                <a:gd name="T50" fmla="*/ 324 w 1531"/>
                <a:gd name="T51" fmla="*/ 1280 h 1438"/>
                <a:gd name="T52" fmla="*/ 363 w 1531"/>
                <a:gd name="T53" fmla="*/ 1317 h 1438"/>
                <a:gd name="T54" fmla="*/ 363 w 1531"/>
                <a:gd name="T55" fmla="*/ 1355 h 1438"/>
                <a:gd name="T56" fmla="*/ 381 w 1531"/>
                <a:gd name="T57" fmla="*/ 1400 h 1438"/>
                <a:gd name="T58" fmla="*/ 427 w 1531"/>
                <a:gd name="T59" fmla="*/ 1409 h 1438"/>
                <a:gd name="T60" fmla="*/ 474 w 1531"/>
                <a:gd name="T61" fmla="*/ 1419 h 1438"/>
                <a:gd name="T62" fmla="*/ 520 w 1531"/>
                <a:gd name="T63" fmla="*/ 1400 h 1438"/>
                <a:gd name="T64" fmla="*/ 567 w 1531"/>
                <a:gd name="T65" fmla="*/ 1392 h 1438"/>
                <a:gd name="T66" fmla="*/ 602 w 1531"/>
                <a:gd name="T67" fmla="*/ 1400 h 1438"/>
                <a:gd name="T68" fmla="*/ 631 w 1531"/>
                <a:gd name="T69" fmla="*/ 1400 h 1438"/>
                <a:gd name="T70" fmla="*/ 650 w 1531"/>
                <a:gd name="T71" fmla="*/ 1326 h 1438"/>
                <a:gd name="T72" fmla="*/ 650 w 1531"/>
                <a:gd name="T73" fmla="*/ 1270 h 1438"/>
                <a:gd name="T74" fmla="*/ 724 w 1531"/>
                <a:gd name="T75" fmla="*/ 1233 h 1438"/>
                <a:gd name="T76" fmla="*/ 751 w 1531"/>
                <a:gd name="T77" fmla="*/ 1178 h 1438"/>
                <a:gd name="T78" fmla="*/ 779 w 1531"/>
                <a:gd name="T79" fmla="*/ 1113 h 1438"/>
                <a:gd name="T80" fmla="*/ 835 w 1531"/>
                <a:gd name="T81" fmla="*/ 1113 h 1438"/>
                <a:gd name="T82" fmla="*/ 882 w 1531"/>
                <a:gd name="T83" fmla="*/ 1066 h 1438"/>
                <a:gd name="T84" fmla="*/ 919 w 1531"/>
                <a:gd name="T85" fmla="*/ 1048 h 1438"/>
                <a:gd name="T86" fmla="*/ 955 w 1531"/>
                <a:gd name="T87" fmla="*/ 1029 h 1438"/>
                <a:gd name="T88" fmla="*/ 1039 w 1531"/>
                <a:gd name="T89" fmla="*/ 992 h 1438"/>
                <a:gd name="T90" fmla="*/ 1103 w 1531"/>
                <a:gd name="T91" fmla="*/ 965 h 1438"/>
                <a:gd name="T92" fmla="*/ 1214 w 1531"/>
                <a:gd name="T93" fmla="*/ 973 h 1438"/>
                <a:gd name="T94" fmla="*/ 1289 w 1531"/>
                <a:gd name="T95" fmla="*/ 946 h 1438"/>
                <a:gd name="T96" fmla="*/ 1437 w 1531"/>
                <a:gd name="T97" fmla="*/ 936 h 1438"/>
                <a:gd name="T98" fmla="*/ 1493 w 1531"/>
                <a:gd name="T99" fmla="*/ 891 h 1438"/>
                <a:gd name="T100" fmla="*/ 1521 w 1531"/>
                <a:gd name="T101" fmla="*/ 825 h 1438"/>
                <a:gd name="T102" fmla="*/ 1530 w 1531"/>
                <a:gd name="T103" fmla="*/ 584 h 1438"/>
                <a:gd name="T104" fmla="*/ 1447 w 1531"/>
                <a:gd name="T105" fmla="*/ 602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31" h="1438">
                  <a:moveTo>
                    <a:pt x="1447" y="602"/>
                  </a:moveTo>
                  <a:lnTo>
                    <a:pt x="1447" y="602"/>
                  </a:lnTo>
                  <a:cubicBezTo>
                    <a:pt x="1447" y="602"/>
                    <a:pt x="1447" y="528"/>
                    <a:pt x="1410" y="501"/>
                  </a:cubicBezTo>
                  <a:cubicBezTo>
                    <a:pt x="1363" y="473"/>
                    <a:pt x="1299" y="473"/>
                    <a:pt x="1299" y="473"/>
                  </a:cubicBezTo>
                  <a:cubicBezTo>
                    <a:pt x="1299" y="473"/>
                    <a:pt x="1270" y="409"/>
                    <a:pt x="1243" y="390"/>
                  </a:cubicBezTo>
                  <a:cubicBezTo>
                    <a:pt x="1233" y="371"/>
                    <a:pt x="928" y="167"/>
                    <a:pt x="676" y="0"/>
                  </a:cubicBezTo>
                  <a:cubicBezTo>
                    <a:pt x="530" y="0"/>
                    <a:pt x="530" y="0"/>
                    <a:pt x="530" y="0"/>
                  </a:cubicBezTo>
                  <a:cubicBezTo>
                    <a:pt x="612" y="817"/>
                    <a:pt x="612" y="817"/>
                    <a:pt x="612" y="817"/>
                  </a:cubicBezTo>
                  <a:cubicBezTo>
                    <a:pt x="639" y="844"/>
                    <a:pt x="639" y="844"/>
                    <a:pt x="639" y="844"/>
                  </a:cubicBezTo>
                  <a:cubicBezTo>
                    <a:pt x="639" y="844"/>
                    <a:pt x="639" y="918"/>
                    <a:pt x="631" y="918"/>
                  </a:cubicBezTo>
                  <a:cubicBezTo>
                    <a:pt x="612" y="928"/>
                    <a:pt x="270" y="928"/>
                    <a:pt x="270" y="928"/>
                  </a:cubicBezTo>
                  <a:cubicBezTo>
                    <a:pt x="270" y="928"/>
                    <a:pt x="241" y="946"/>
                    <a:pt x="214" y="946"/>
                  </a:cubicBezTo>
                  <a:cubicBezTo>
                    <a:pt x="186" y="946"/>
                    <a:pt x="159" y="928"/>
                    <a:pt x="149" y="936"/>
                  </a:cubicBezTo>
                  <a:cubicBezTo>
                    <a:pt x="140" y="955"/>
                    <a:pt x="140" y="984"/>
                    <a:pt x="103" y="946"/>
                  </a:cubicBezTo>
                  <a:cubicBezTo>
                    <a:pt x="56" y="909"/>
                    <a:pt x="47" y="946"/>
                    <a:pt x="47" y="965"/>
                  </a:cubicBezTo>
                  <a:cubicBezTo>
                    <a:pt x="47" y="984"/>
                    <a:pt x="29" y="992"/>
                    <a:pt x="0" y="992"/>
                  </a:cubicBezTo>
                  <a:cubicBezTo>
                    <a:pt x="0" y="1011"/>
                    <a:pt x="10" y="1021"/>
                    <a:pt x="10" y="1021"/>
                  </a:cubicBezTo>
                  <a:cubicBezTo>
                    <a:pt x="29" y="1039"/>
                    <a:pt x="29" y="1039"/>
                    <a:pt x="29" y="1039"/>
                  </a:cubicBezTo>
                  <a:cubicBezTo>
                    <a:pt x="29" y="1039"/>
                    <a:pt x="19" y="1085"/>
                    <a:pt x="37" y="1103"/>
                  </a:cubicBezTo>
                  <a:cubicBezTo>
                    <a:pt x="56" y="1113"/>
                    <a:pt x="85" y="1151"/>
                    <a:pt x="85" y="1159"/>
                  </a:cubicBezTo>
                  <a:cubicBezTo>
                    <a:pt x="93" y="1169"/>
                    <a:pt x="85" y="1233"/>
                    <a:pt x="85" y="1233"/>
                  </a:cubicBezTo>
                  <a:cubicBezTo>
                    <a:pt x="85" y="1233"/>
                    <a:pt x="93" y="1280"/>
                    <a:pt x="112" y="1262"/>
                  </a:cubicBezTo>
                  <a:cubicBezTo>
                    <a:pt x="130" y="1233"/>
                    <a:pt x="159" y="1280"/>
                    <a:pt x="167" y="1252"/>
                  </a:cubicBezTo>
                  <a:cubicBezTo>
                    <a:pt x="177" y="1225"/>
                    <a:pt x="214" y="1252"/>
                    <a:pt x="223" y="1252"/>
                  </a:cubicBezTo>
                  <a:cubicBezTo>
                    <a:pt x="241" y="1252"/>
                    <a:pt x="279" y="1206"/>
                    <a:pt x="289" y="1206"/>
                  </a:cubicBezTo>
                  <a:cubicBezTo>
                    <a:pt x="307" y="1215"/>
                    <a:pt x="324" y="1262"/>
                    <a:pt x="324" y="1280"/>
                  </a:cubicBezTo>
                  <a:cubicBezTo>
                    <a:pt x="324" y="1299"/>
                    <a:pt x="381" y="1317"/>
                    <a:pt x="363" y="1317"/>
                  </a:cubicBezTo>
                  <a:cubicBezTo>
                    <a:pt x="344" y="1326"/>
                    <a:pt x="344" y="1355"/>
                    <a:pt x="363" y="1355"/>
                  </a:cubicBezTo>
                  <a:cubicBezTo>
                    <a:pt x="381" y="1355"/>
                    <a:pt x="371" y="1392"/>
                    <a:pt x="381" y="1400"/>
                  </a:cubicBezTo>
                  <a:cubicBezTo>
                    <a:pt x="390" y="1419"/>
                    <a:pt x="418" y="1437"/>
                    <a:pt x="427" y="1409"/>
                  </a:cubicBezTo>
                  <a:cubicBezTo>
                    <a:pt x="437" y="1382"/>
                    <a:pt x="464" y="1409"/>
                    <a:pt x="474" y="1419"/>
                  </a:cubicBezTo>
                  <a:cubicBezTo>
                    <a:pt x="483" y="1437"/>
                    <a:pt x="520" y="1419"/>
                    <a:pt x="520" y="1400"/>
                  </a:cubicBezTo>
                  <a:cubicBezTo>
                    <a:pt x="530" y="1373"/>
                    <a:pt x="575" y="1373"/>
                    <a:pt x="567" y="1392"/>
                  </a:cubicBezTo>
                  <a:cubicBezTo>
                    <a:pt x="567" y="1419"/>
                    <a:pt x="575" y="1419"/>
                    <a:pt x="602" y="1400"/>
                  </a:cubicBezTo>
                  <a:cubicBezTo>
                    <a:pt x="612" y="1400"/>
                    <a:pt x="623" y="1400"/>
                    <a:pt x="631" y="1400"/>
                  </a:cubicBezTo>
                  <a:cubicBezTo>
                    <a:pt x="639" y="1363"/>
                    <a:pt x="650" y="1336"/>
                    <a:pt x="650" y="1326"/>
                  </a:cubicBezTo>
                  <a:cubicBezTo>
                    <a:pt x="660" y="1307"/>
                    <a:pt x="631" y="1270"/>
                    <a:pt x="650" y="1270"/>
                  </a:cubicBezTo>
                  <a:cubicBezTo>
                    <a:pt x="660" y="1262"/>
                    <a:pt x="705" y="1270"/>
                    <a:pt x="724" y="1233"/>
                  </a:cubicBezTo>
                  <a:cubicBezTo>
                    <a:pt x="734" y="1196"/>
                    <a:pt x="751" y="1178"/>
                    <a:pt x="751" y="1178"/>
                  </a:cubicBezTo>
                  <a:cubicBezTo>
                    <a:pt x="751" y="1178"/>
                    <a:pt x="751" y="1095"/>
                    <a:pt x="779" y="1113"/>
                  </a:cubicBezTo>
                  <a:cubicBezTo>
                    <a:pt x="808" y="1122"/>
                    <a:pt x="835" y="1151"/>
                    <a:pt x="835" y="1113"/>
                  </a:cubicBezTo>
                  <a:cubicBezTo>
                    <a:pt x="845" y="1085"/>
                    <a:pt x="872" y="1103"/>
                    <a:pt x="882" y="1066"/>
                  </a:cubicBezTo>
                  <a:cubicBezTo>
                    <a:pt x="891" y="1039"/>
                    <a:pt x="899" y="1039"/>
                    <a:pt x="919" y="1048"/>
                  </a:cubicBezTo>
                  <a:cubicBezTo>
                    <a:pt x="936" y="1058"/>
                    <a:pt x="955" y="1048"/>
                    <a:pt x="955" y="1029"/>
                  </a:cubicBezTo>
                  <a:cubicBezTo>
                    <a:pt x="955" y="1011"/>
                    <a:pt x="1002" y="1021"/>
                    <a:pt x="1039" y="992"/>
                  </a:cubicBezTo>
                  <a:cubicBezTo>
                    <a:pt x="1066" y="973"/>
                    <a:pt x="1085" y="955"/>
                    <a:pt x="1103" y="965"/>
                  </a:cubicBezTo>
                  <a:cubicBezTo>
                    <a:pt x="1113" y="984"/>
                    <a:pt x="1206" y="973"/>
                    <a:pt x="1214" y="973"/>
                  </a:cubicBezTo>
                  <a:cubicBezTo>
                    <a:pt x="1233" y="965"/>
                    <a:pt x="1262" y="946"/>
                    <a:pt x="1289" y="946"/>
                  </a:cubicBezTo>
                  <a:cubicBezTo>
                    <a:pt x="1326" y="955"/>
                    <a:pt x="1400" y="936"/>
                    <a:pt x="1437" y="936"/>
                  </a:cubicBezTo>
                  <a:cubicBezTo>
                    <a:pt x="1466" y="936"/>
                    <a:pt x="1484" y="909"/>
                    <a:pt x="1493" y="891"/>
                  </a:cubicBezTo>
                  <a:cubicBezTo>
                    <a:pt x="1503" y="881"/>
                    <a:pt x="1511" y="835"/>
                    <a:pt x="1521" y="825"/>
                  </a:cubicBezTo>
                  <a:cubicBezTo>
                    <a:pt x="1530" y="817"/>
                    <a:pt x="1530" y="650"/>
                    <a:pt x="1530" y="584"/>
                  </a:cubicBezTo>
                  <a:cubicBezTo>
                    <a:pt x="1493" y="584"/>
                    <a:pt x="1447" y="602"/>
                    <a:pt x="1447" y="60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19" name="Freeform 32"/>
            <p:cNvSpPr>
              <a:spLocks noChangeArrowheads="1"/>
            </p:cNvSpPr>
            <p:nvPr/>
          </p:nvSpPr>
          <p:spPr bwMode="auto">
            <a:xfrm>
              <a:off x="8206798" y="8023737"/>
              <a:ext cx="357624" cy="255880"/>
            </a:xfrm>
            <a:custGeom>
              <a:avLst/>
              <a:gdLst>
                <a:gd name="T0" fmla="*/ 742 w 751"/>
                <a:gd name="T1" fmla="*/ 297 h 539"/>
                <a:gd name="T2" fmla="*/ 742 w 751"/>
                <a:gd name="T3" fmla="*/ 297 h 539"/>
                <a:gd name="T4" fmla="*/ 705 w 751"/>
                <a:gd name="T5" fmla="*/ 288 h 539"/>
                <a:gd name="T6" fmla="*/ 705 w 751"/>
                <a:gd name="T7" fmla="*/ 233 h 539"/>
                <a:gd name="T8" fmla="*/ 658 w 751"/>
                <a:gd name="T9" fmla="*/ 241 h 539"/>
                <a:gd name="T10" fmla="*/ 621 w 751"/>
                <a:gd name="T11" fmla="*/ 204 h 539"/>
                <a:gd name="T12" fmla="*/ 602 w 751"/>
                <a:gd name="T13" fmla="*/ 177 h 539"/>
                <a:gd name="T14" fmla="*/ 556 w 751"/>
                <a:gd name="T15" fmla="*/ 121 h 539"/>
                <a:gd name="T16" fmla="*/ 528 w 751"/>
                <a:gd name="T17" fmla="*/ 74 h 539"/>
                <a:gd name="T18" fmla="*/ 528 w 751"/>
                <a:gd name="T19" fmla="*/ 18 h 539"/>
                <a:gd name="T20" fmla="*/ 472 w 751"/>
                <a:gd name="T21" fmla="*/ 10 h 539"/>
                <a:gd name="T22" fmla="*/ 408 w 751"/>
                <a:gd name="T23" fmla="*/ 37 h 539"/>
                <a:gd name="T24" fmla="*/ 324 w 751"/>
                <a:gd name="T25" fmla="*/ 74 h 539"/>
                <a:gd name="T26" fmla="*/ 288 w 751"/>
                <a:gd name="T27" fmla="*/ 93 h 539"/>
                <a:gd name="T28" fmla="*/ 251 w 751"/>
                <a:gd name="T29" fmla="*/ 111 h 539"/>
                <a:gd name="T30" fmla="*/ 204 w 751"/>
                <a:gd name="T31" fmla="*/ 158 h 539"/>
                <a:gd name="T32" fmla="*/ 148 w 751"/>
                <a:gd name="T33" fmla="*/ 158 h 539"/>
                <a:gd name="T34" fmla="*/ 120 w 751"/>
                <a:gd name="T35" fmla="*/ 223 h 539"/>
                <a:gd name="T36" fmla="*/ 93 w 751"/>
                <a:gd name="T37" fmla="*/ 278 h 539"/>
                <a:gd name="T38" fmla="*/ 19 w 751"/>
                <a:gd name="T39" fmla="*/ 315 h 539"/>
                <a:gd name="T40" fmla="*/ 19 w 751"/>
                <a:gd name="T41" fmla="*/ 371 h 539"/>
                <a:gd name="T42" fmla="*/ 0 w 751"/>
                <a:gd name="T43" fmla="*/ 445 h 539"/>
                <a:gd name="T44" fmla="*/ 37 w 751"/>
                <a:gd name="T45" fmla="*/ 474 h 539"/>
                <a:gd name="T46" fmla="*/ 120 w 751"/>
                <a:gd name="T47" fmla="*/ 511 h 539"/>
                <a:gd name="T48" fmla="*/ 231 w 751"/>
                <a:gd name="T49" fmla="*/ 501 h 539"/>
                <a:gd name="T50" fmla="*/ 260 w 751"/>
                <a:gd name="T51" fmla="*/ 491 h 539"/>
                <a:gd name="T52" fmla="*/ 241 w 751"/>
                <a:gd name="T53" fmla="*/ 400 h 539"/>
                <a:gd name="T54" fmla="*/ 472 w 751"/>
                <a:gd name="T55" fmla="*/ 400 h 539"/>
                <a:gd name="T56" fmla="*/ 509 w 751"/>
                <a:gd name="T57" fmla="*/ 381 h 539"/>
                <a:gd name="T58" fmla="*/ 594 w 751"/>
                <a:gd name="T59" fmla="*/ 389 h 539"/>
                <a:gd name="T60" fmla="*/ 649 w 751"/>
                <a:gd name="T61" fmla="*/ 352 h 539"/>
                <a:gd name="T62" fmla="*/ 723 w 751"/>
                <a:gd name="T63" fmla="*/ 334 h 539"/>
                <a:gd name="T64" fmla="*/ 742 w 751"/>
                <a:gd name="T65" fmla="*/ 307 h 539"/>
                <a:gd name="T66" fmla="*/ 742 w 751"/>
                <a:gd name="T67" fmla="*/ 297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1" h="539">
                  <a:moveTo>
                    <a:pt x="742" y="297"/>
                  </a:moveTo>
                  <a:lnTo>
                    <a:pt x="742" y="297"/>
                  </a:lnTo>
                  <a:cubicBezTo>
                    <a:pt x="732" y="288"/>
                    <a:pt x="713" y="288"/>
                    <a:pt x="705" y="288"/>
                  </a:cubicBezTo>
                  <a:cubicBezTo>
                    <a:pt x="705" y="288"/>
                    <a:pt x="705" y="241"/>
                    <a:pt x="705" y="233"/>
                  </a:cubicBezTo>
                  <a:cubicBezTo>
                    <a:pt x="695" y="233"/>
                    <a:pt x="668" y="241"/>
                    <a:pt x="658" y="241"/>
                  </a:cubicBezTo>
                  <a:cubicBezTo>
                    <a:pt x="639" y="233"/>
                    <a:pt x="631" y="204"/>
                    <a:pt x="621" y="204"/>
                  </a:cubicBezTo>
                  <a:cubicBezTo>
                    <a:pt x="602" y="204"/>
                    <a:pt x="602" y="196"/>
                    <a:pt x="602" y="177"/>
                  </a:cubicBezTo>
                  <a:cubicBezTo>
                    <a:pt x="602" y="158"/>
                    <a:pt x="575" y="140"/>
                    <a:pt x="556" y="121"/>
                  </a:cubicBezTo>
                  <a:cubicBezTo>
                    <a:pt x="546" y="111"/>
                    <a:pt x="538" y="74"/>
                    <a:pt x="528" y="74"/>
                  </a:cubicBezTo>
                  <a:cubicBezTo>
                    <a:pt x="519" y="66"/>
                    <a:pt x="528" y="47"/>
                    <a:pt x="528" y="18"/>
                  </a:cubicBezTo>
                  <a:cubicBezTo>
                    <a:pt x="501" y="18"/>
                    <a:pt x="482" y="18"/>
                    <a:pt x="472" y="10"/>
                  </a:cubicBezTo>
                  <a:cubicBezTo>
                    <a:pt x="454" y="0"/>
                    <a:pt x="435" y="18"/>
                    <a:pt x="408" y="37"/>
                  </a:cubicBezTo>
                  <a:cubicBezTo>
                    <a:pt x="371" y="66"/>
                    <a:pt x="324" y="56"/>
                    <a:pt x="324" y="74"/>
                  </a:cubicBezTo>
                  <a:cubicBezTo>
                    <a:pt x="324" y="93"/>
                    <a:pt x="305" y="103"/>
                    <a:pt x="288" y="93"/>
                  </a:cubicBezTo>
                  <a:cubicBezTo>
                    <a:pt x="268" y="84"/>
                    <a:pt x="260" y="84"/>
                    <a:pt x="251" y="111"/>
                  </a:cubicBezTo>
                  <a:cubicBezTo>
                    <a:pt x="241" y="148"/>
                    <a:pt x="214" y="130"/>
                    <a:pt x="204" y="158"/>
                  </a:cubicBezTo>
                  <a:cubicBezTo>
                    <a:pt x="204" y="196"/>
                    <a:pt x="177" y="167"/>
                    <a:pt x="148" y="158"/>
                  </a:cubicBezTo>
                  <a:cubicBezTo>
                    <a:pt x="120" y="140"/>
                    <a:pt x="120" y="223"/>
                    <a:pt x="120" y="223"/>
                  </a:cubicBezTo>
                  <a:cubicBezTo>
                    <a:pt x="120" y="223"/>
                    <a:pt x="103" y="241"/>
                    <a:pt x="93" y="278"/>
                  </a:cubicBezTo>
                  <a:cubicBezTo>
                    <a:pt x="74" y="315"/>
                    <a:pt x="29" y="307"/>
                    <a:pt x="19" y="315"/>
                  </a:cubicBezTo>
                  <a:cubicBezTo>
                    <a:pt x="0" y="315"/>
                    <a:pt x="29" y="352"/>
                    <a:pt x="19" y="371"/>
                  </a:cubicBezTo>
                  <a:cubicBezTo>
                    <a:pt x="19" y="381"/>
                    <a:pt x="8" y="408"/>
                    <a:pt x="0" y="445"/>
                  </a:cubicBezTo>
                  <a:cubicBezTo>
                    <a:pt x="19" y="445"/>
                    <a:pt x="37" y="464"/>
                    <a:pt x="37" y="474"/>
                  </a:cubicBezTo>
                  <a:cubicBezTo>
                    <a:pt x="45" y="482"/>
                    <a:pt x="103" y="538"/>
                    <a:pt x="120" y="511"/>
                  </a:cubicBezTo>
                  <a:cubicBezTo>
                    <a:pt x="148" y="482"/>
                    <a:pt x="214" y="482"/>
                    <a:pt x="231" y="501"/>
                  </a:cubicBezTo>
                  <a:cubicBezTo>
                    <a:pt x="251" y="511"/>
                    <a:pt x="260" y="501"/>
                    <a:pt x="260" y="491"/>
                  </a:cubicBezTo>
                  <a:cubicBezTo>
                    <a:pt x="260" y="474"/>
                    <a:pt x="231" y="418"/>
                    <a:pt x="241" y="400"/>
                  </a:cubicBezTo>
                  <a:cubicBezTo>
                    <a:pt x="260" y="381"/>
                    <a:pt x="464" y="389"/>
                    <a:pt x="472" y="400"/>
                  </a:cubicBezTo>
                  <a:cubicBezTo>
                    <a:pt x="482" y="418"/>
                    <a:pt x="482" y="371"/>
                    <a:pt x="509" y="381"/>
                  </a:cubicBezTo>
                  <a:cubicBezTo>
                    <a:pt x="538" y="381"/>
                    <a:pt x="575" y="400"/>
                    <a:pt x="594" y="389"/>
                  </a:cubicBezTo>
                  <a:cubicBezTo>
                    <a:pt x="612" y="381"/>
                    <a:pt x="631" y="352"/>
                    <a:pt x="649" y="352"/>
                  </a:cubicBezTo>
                  <a:cubicBezTo>
                    <a:pt x="658" y="352"/>
                    <a:pt x="713" y="352"/>
                    <a:pt x="723" y="334"/>
                  </a:cubicBezTo>
                  <a:cubicBezTo>
                    <a:pt x="732" y="325"/>
                    <a:pt x="750" y="325"/>
                    <a:pt x="742" y="307"/>
                  </a:cubicBezTo>
                  <a:lnTo>
                    <a:pt x="742" y="29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20" name="Freeform 33"/>
            <p:cNvSpPr>
              <a:spLocks noChangeArrowheads="1"/>
            </p:cNvSpPr>
            <p:nvPr/>
          </p:nvSpPr>
          <p:spPr bwMode="auto">
            <a:xfrm>
              <a:off x="8456500" y="7640974"/>
              <a:ext cx="683506" cy="532907"/>
            </a:xfrm>
            <a:custGeom>
              <a:avLst/>
              <a:gdLst>
                <a:gd name="T0" fmla="*/ 1363 w 1430"/>
                <a:gd name="T1" fmla="*/ 159 h 1114"/>
                <a:gd name="T2" fmla="*/ 1363 w 1430"/>
                <a:gd name="T3" fmla="*/ 159 h 1114"/>
                <a:gd name="T4" fmla="*/ 1363 w 1430"/>
                <a:gd name="T5" fmla="*/ 37 h 1114"/>
                <a:gd name="T6" fmla="*/ 1289 w 1430"/>
                <a:gd name="T7" fmla="*/ 85 h 1114"/>
                <a:gd name="T8" fmla="*/ 1233 w 1430"/>
                <a:gd name="T9" fmla="*/ 19 h 1114"/>
                <a:gd name="T10" fmla="*/ 1095 w 1430"/>
                <a:gd name="T11" fmla="*/ 0 h 1114"/>
                <a:gd name="T12" fmla="*/ 705 w 1430"/>
                <a:gd name="T13" fmla="*/ 241 h 1114"/>
                <a:gd name="T14" fmla="*/ 538 w 1430"/>
                <a:gd name="T15" fmla="*/ 381 h 1114"/>
                <a:gd name="T16" fmla="*/ 390 w 1430"/>
                <a:gd name="T17" fmla="*/ 419 h 1114"/>
                <a:gd name="T18" fmla="*/ 380 w 1430"/>
                <a:gd name="T19" fmla="*/ 427 h 1114"/>
                <a:gd name="T20" fmla="*/ 371 w 1430"/>
                <a:gd name="T21" fmla="*/ 668 h 1114"/>
                <a:gd name="T22" fmla="*/ 343 w 1430"/>
                <a:gd name="T23" fmla="*/ 734 h 1114"/>
                <a:gd name="T24" fmla="*/ 287 w 1430"/>
                <a:gd name="T25" fmla="*/ 779 h 1114"/>
                <a:gd name="T26" fmla="*/ 139 w 1430"/>
                <a:gd name="T27" fmla="*/ 789 h 1114"/>
                <a:gd name="T28" fmla="*/ 64 w 1430"/>
                <a:gd name="T29" fmla="*/ 816 h 1114"/>
                <a:gd name="T30" fmla="*/ 9 w 1430"/>
                <a:gd name="T31" fmla="*/ 816 h 1114"/>
                <a:gd name="T32" fmla="*/ 9 w 1430"/>
                <a:gd name="T33" fmla="*/ 872 h 1114"/>
                <a:gd name="T34" fmla="*/ 37 w 1430"/>
                <a:gd name="T35" fmla="*/ 919 h 1114"/>
                <a:gd name="T36" fmla="*/ 83 w 1430"/>
                <a:gd name="T37" fmla="*/ 975 h 1114"/>
                <a:gd name="T38" fmla="*/ 102 w 1430"/>
                <a:gd name="T39" fmla="*/ 1002 h 1114"/>
                <a:gd name="T40" fmla="*/ 139 w 1430"/>
                <a:gd name="T41" fmla="*/ 1039 h 1114"/>
                <a:gd name="T42" fmla="*/ 186 w 1430"/>
                <a:gd name="T43" fmla="*/ 1031 h 1114"/>
                <a:gd name="T44" fmla="*/ 186 w 1430"/>
                <a:gd name="T45" fmla="*/ 1086 h 1114"/>
                <a:gd name="T46" fmla="*/ 223 w 1430"/>
                <a:gd name="T47" fmla="*/ 1095 h 1114"/>
                <a:gd name="T48" fmla="*/ 260 w 1430"/>
                <a:gd name="T49" fmla="*/ 1058 h 1114"/>
                <a:gd name="T50" fmla="*/ 287 w 1430"/>
                <a:gd name="T51" fmla="*/ 1105 h 1114"/>
                <a:gd name="T52" fmla="*/ 324 w 1430"/>
                <a:gd name="T53" fmla="*/ 1086 h 1114"/>
                <a:gd name="T54" fmla="*/ 371 w 1430"/>
                <a:gd name="T55" fmla="*/ 1021 h 1114"/>
                <a:gd name="T56" fmla="*/ 390 w 1430"/>
                <a:gd name="T57" fmla="*/ 946 h 1114"/>
                <a:gd name="T58" fmla="*/ 473 w 1430"/>
                <a:gd name="T59" fmla="*/ 946 h 1114"/>
                <a:gd name="T60" fmla="*/ 528 w 1430"/>
                <a:gd name="T61" fmla="*/ 928 h 1114"/>
                <a:gd name="T62" fmla="*/ 602 w 1430"/>
                <a:gd name="T63" fmla="*/ 946 h 1114"/>
                <a:gd name="T64" fmla="*/ 650 w 1430"/>
                <a:gd name="T65" fmla="*/ 994 h 1114"/>
                <a:gd name="T66" fmla="*/ 732 w 1430"/>
                <a:gd name="T67" fmla="*/ 975 h 1114"/>
                <a:gd name="T68" fmla="*/ 798 w 1430"/>
                <a:gd name="T69" fmla="*/ 1012 h 1114"/>
                <a:gd name="T70" fmla="*/ 891 w 1430"/>
                <a:gd name="T71" fmla="*/ 1012 h 1114"/>
                <a:gd name="T72" fmla="*/ 955 w 1430"/>
                <a:gd name="T73" fmla="*/ 975 h 1114"/>
                <a:gd name="T74" fmla="*/ 1076 w 1430"/>
                <a:gd name="T75" fmla="*/ 975 h 1114"/>
                <a:gd name="T76" fmla="*/ 1150 w 1430"/>
                <a:gd name="T77" fmla="*/ 994 h 1114"/>
                <a:gd name="T78" fmla="*/ 1215 w 1430"/>
                <a:gd name="T79" fmla="*/ 928 h 1114"/>
                <a:gd name="T80" fmla="*/ 1225 w 1430"/>
                <a:gd name="T81" fmla="*/ 928 h 1114"/>
                <a:gd name="T82" fmla="*/ 1225 w 1430"/>
                <a:gd name="T83" fmla="*/ 901 h 1114"/>
                <a:gd name="T84" fmla="*/ 1243 w 1430"/>
                <a:gd name="T85" fmla="*/ 827 h 1114"/>
                <a:gd name="T86" fmla="*/ 1392 w 1430"/>
                <a:gd name="T87" fmla="*/ 641 h 1114"/>
                <a:gd name="T88" fmla="*/ 1400 w 1430"/>
                <a:gd name="T89" fmla="*/ 408 h 1114"/>
                <a:gd name="T90" fmla="*/ 1419 w 1430"/>
                <a:gd name="T91" fmla="*/ 316 h 1114"/>
                <a:gd name="T92" fmla="*/ 1400 w 1430"/>
                <a:gd name="T93" fmla="*/ 241 h 1114"/>
                <a:gd name="T94" fmla="*/ 1363 w 1430"/>
                <a:gd name="T95" fmla="*/ 159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0" h="1114">
                  <a:moveTo>
                    <a:pt x="1363" y="159"/>
                  </a:moveTo>
                  <a:lnTo>
                    <a:pt x="1363" y="159"/>
                  </a:lnTo>
                  <a:cubicBezTo>
                    <a:pt x="1363" y="149"/>
                    <a:pt x="1363" y="85"/>
                    <a:pt x="1363" y="37"/>
                  </a:cubicBezTo>
                  <a:cubicBezTo>
                    <a:pt x="1289" y="85"/>
                    <a:pt x="1289" y="85"/>
                    <a:pt x="1289" y="85"/>
                  </a:cubicBezTo>
                  <a:cubicBezTo>
                    <a:pt x="1289" y="85"/>
                    <a:pt x="1270" y="48"/>
                    <a:pt x="1233" y="19"/>
                  </a:cubicBezTo>
                  <a:cubicBezTo>
                    <a:pt x="1188" y="0"/>
                    <a:pt x="1095" y="0"/>
                    <a:pt x="1095" y="0"/>
                  </a:cubicBezTo>
                  <a:cubicBezTo>
                    <a:pt x="705" y="241"/>
                    <a:pt x="705" y="241"/>
                    <a:pt x="705" y="241"/>
                  </a:cubicBezTo>
                  <a:cubicBezTo>
                    <a:pt x="538" y="381"/>
                    <a:pt x="538" y="381"/>
                    <a:pt x="538" y="381"/>
                  </a:cubicBezTo>
                  <a:cubicBezTo>
                    <a:pt x="538" y="381"/>
                    <a:pt x="427" y="419"/>
                    <a:pt x="390" y="419"/>
                  </a:cubicBezTo>
                  <a:cubicBezTo>
                    <a:pt x="390" y="427"/>
                    <a:pt x="380" y="427"/>
                    <a:pt x="380" y="427"/>
                  </a:cubicBezTo>
                  <a:cubicBezTo>
                    <a:pt x="380" y="493"/>
                    <a:pt x="380" y="660"/>
                    <a:pt x="371" y="668"/>
                  </a:cubicBezTo>
                  <a:cubicBezTo>
                    <a:pt x="361" y="678"/>
                    <a:pt x="353" y="724"/>
                    <a:pt x="343" y="734"/>
                  </a:cubicBezTo>
                  <a:cubicBezTo>
                    <a:pt x="334" y="752"/>
                    <a:pt x="316" y="779"/>
                    <a:pt x="287" y="779"/>
                  </a:cubicBezTo>
                  <a:cubicBezTo>
                    <a:pt x="250" y="779"/>
                    <a:pt x="176" y="798"/>
                    <a:pt x="139" y="789"/>
                  </a:cubicBezTo>
                  <a:cubicBezTo>
                    <a:pt x="112" y="789"/>
                    <a:pt x="83" y="808"/>
                    <a:pt x="64" y="816"/>
                  </a:cubicBezTo>
                  <a:cubicBezTo>
                    <a:pt x="64" y="816"/>
                    <a:pt x="37" y="816"/>
                    <a:pt x="9" y="816"/>
                  </a:cubicBezTo>
                  <a:cubicBezTo>
                    <a:pt x="9" y="845"/>
                    <a:pt x="0" y="864"/>
                    <a:pt x="9" y="872"/>
                  </a:cubicBezTo>
                  <a:cubicBezTo>
                    <a:pt x="19" y="872"/>
                    <a:pt x="27" y="909"/>
                    <a:pt x="37" y="919"/>
                  </a:cubicBezTo>
                  <a:cubicBezTo>
                    <a:pt x="56" y="938"/>
                    <a:pt x="83" y="956"/>
                    <a:pt x="83" y="975"/>
                  </a:cubicBezTo>
                  <a:cubicBezTo>
                    <a:pt x="83" y="994"/>
                    <a:pt x="83" y="1002"/>
                    <a:pt x="102" y="1002"/>
                  </a:cubicBezTo>
                  <a:cubicBezTo>
                    <a:pt x="112" y="1002"/>
                    <a:pt x="120" y="1031"/>
                    <a:pt x="139" y="1039"/>
                  </a:cubicBezTo>
                  <a:cubicBezTo>
                    <a:pt x="149" y="1039"/>
                    <a:pt x="176" y="1031"/>
                    <a:pt x="186" y="1031"/>
                  </a:cubicBezTo>
                  <a:cubicBezTo>
                    <a:pt x="186" y="1039"/>
                    <a:pt x="186" y="1086"/>
                    <a:pt x="186" y="1086"/>
                  </a:cubicBezTo>
                  <a:cubicBezTo>
                    <a:pt x="194" y="1086"/>
                    <a:pt x="213" y="1086"/>
                    <a:pt x="223" y="1095"/>
                  </a:cubicBezTo>
                  <a:cubicBezTo>
                    <a:pt x="223" y="1076"/>
                    <a:pt x="231" y="1049"/>
                    <a:pt x="260" y="1058"/>
                  </a:cubicBezTo>
                  <a:cubicBezTo>
                    <a:pt x="287" y="1068"/>
                    <a:pt x="268" y="1086"/>
                    <a:pt x="287" y="1105"/>
                  </a:cubicBezTo>
                  <a:cubicBezTo>
                    <a:pt x="316" y="1113"/>
                    <a:pt x="324" y="1105"/>
                    <a:pt x="324" y="1086"/>
                  </a:cubicBezTo>
                  <a:cubicBezTo>
                    <a:pt x="324" y="1068"/>
                    <a:pt x="361" y="1031"/>
                    <a:pt x="371" y="1021"/>
                  </a:cubicBezTo>
                  <a:cubicBezTo>
                    <a:pt x="380" y="1012"/>
                    <a:pt x="371" y="956"/>
                    <a:pt x="390" y="946"/>
                  </a:cubicBezTo>
                  <a:cubicBezTo>
                    <a:pt x="408" y="928"/>
                    <a:pt x="454" y="946"/>
                    <a:pt x="473" y="946"/>
                  </a:cubicBezTo>
                  <a:cubicBezTo>
                    <a:pt x="491" y="946"/>
                    <a:pt x="510" y="909"/>
                    <a:pt x="528" y="928"/>
                  </a:cubicBezTo>
                  <a:cubicBezTo>
                    <a:pt x="547" y="946"/>
                    <a:pt x="584" y="928"/>
                    <a:pt x="602" y="946"/>
                  </a:cubicBezTo>
                  <a:cubicBezTo>
                    <a:pt x="621" y="965"/>
                    <a:pt x="621" y="1012"/>
                    <a:pt x="650" y="994"/>
                  </a:cubicBezTo>
                  <a:cubicBezTo>
                    <a:pt x="677" y="983"/>
                    <a:pt x="714" y="975"/>
                    <a:pt x="732" y="975"/>
                  </a:cubicBezTo>
                  <a:cubicBezTo>
                    <a:pt x="742" y="975"/>
                    <a:pt x="779" y="1012"/>
                    <a:pt x="798" y="1012"/>
                  </a:cubicBezTo>
                  <a:cubicBezTo>
                    <a:pt x="817" y="1021"/>
                    <a:pt x="872" y="1021"/>
                    <a:pt x="891" y="1012"/>
                  </a:cubicBezTo>
                  <a:cubicBezTo>
                    <a:pt x="909" y="1002"/>
                    <a:pt x="928" y="965"/>
                    <a:pt x="955" y="975"/>
                  </a:cubicBezTo>
                  <a:cubicBezTo>
                    <a:pt x="984" y="975"/>
                    <a:pt x="1058" y="965"/>
                    <a:pt x="1076" y="975"/>
                  </a:cubicBezTo>
                  <a:cubicBezTo>
                    <a:pt x="1085" y="983"/>
                    <a:pt x="1122" y="1002"/>
                    <a:pt x="1150" y="994"/>
                  </a:cubicBezTo>
                  <a:cubicBezTo>
                    <a:pt x="1177" y="983"/>
                    <a:pt x="1196" y="938"/>
                    <a:pt x="1215" y="928"/>
                  </a:cubicBezTo>
                  <a:cubicBezTo>
                    <a:pt x="1225" y="928"/>
                    <a:pt x="1225" y="928"/>
                    <a:pt x="1225" y="928"/>
                  </a:cubicBezTo>
                  <a:cubicBezTo>
                    <a:pt x="1225" y="919"/>
                    <a:pt x="1225" y="909"/>
                    <a:pt x="1225" y="901"/>
                  </a:cubicBezTo>
                  <a:cubicBezTo>
                    <a:pt x="1225" y="854"/>
                    <a:pt x="1243" y="872"/>
                    <a:pt x="1243" y="827"/>
                  </a:cubicBezTo>
                  <a:cubicBezTo>
                    <a:pt x="1252" y="771"/>
                    <a:pt x="1381" y="650"/>
                    <a:pt x="1392" y="641"/>
                  </a:cubicBezTo>
                  <a:cubicBezTo>
                    <a:pt x="1400" y="631"/>
                    <a:pt x="1400" y="437"/>
                    <a:pt x="1400" y="408"/>
                  </a:cubicBezTo>
                  <a:cubicBezTo>
                    <a:pt x="1400" y="381"/>
                    <a:pt x="1410" y="353"/>
                    <a:pt x="1419" y="316"/>
                  </a:cubicBezTo>
                  <a:cubicBezTo>
                    <a:pt x="1429" y="279"/>
                    <a:pt x="1400" y="279"/>
                    <a:pt x="1400" y="241"/>
                  </a:cubicBezTo>
                  <a:cubicBezTo>
                    <a:pt x="1410" y="204"/>
                    <a:pt x="1363" y="177"/>
                    <a:pt x="1363" y="15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21" name="Freeform 34"/>
            <p:cNvSpPr>
              <a:spLocks noChangeArrowheads="1"/>
            </p:cNvSpPr>
            <p:nvPr/>
          </p:nvSpPr>
          <p:spPr bwMode="auto">
            <a:xfrm>
              <a:off x="9042664" y="7640974"/>
              <a:ext cx="442269" cy="727460"/>
            </a:xfrm>
            <a:custGeom>
              <a:avLst/>
              <a:gdLst>
                <a:gd name="T0" fmla="*/ 917 w 926"/>
                <a:gd name="T1" fmla="*/ 371 h 1522"/>
                <a:gd name="T2" fmla="*/ 917 w 926"/>
                <a:gd name="T3" fmla="*/ 371 h 1522"/>
                <a:gd name="T4" fmla="*/ 222 w 926"/>
                <a:gd name="T5" fmla="*/ 0 h 1522"/>
                <a:gd name="T6" fmla="*/ 138 w 926"/>
                <a:gd name="T7" fmla="*/ 37 h 1522"/>
                <a:gd name="T8" fmla="*/ 138 w 926"/>
                <a:gd name="T9" fmla="*/ 159 h 1522"/>
                <a:gd name="T10" fmla="*/ 175 w 926"/>
                <a:gd name="T11" fmla="*/ 241 h 1522"/>
                <a:gd name="T12" fmla="*/ 194 w 926"/>
                <a:gd name="T13" fmla="*/ 316 h 1522"/>
                <a:gd name="T14" fmla="*/ 175 w 926"/>
                <a:gd name="T15" fmla="*/ 408 h 1522"/>
                <a:gd name="T16" fmla="*/ 167 w 926"/>
                <a:gd name="T17" fmla="*/ 641 h 1522"/>
                <a:gd name="T18" fmla="*/ 18 w 926"/>
                <a:gd name="T19" fmla="*/ 827 h 1522"/>
                <a:gd name="T20" fmla="*/ 0 w 926"/>
                <a:gd name="T21" fmla="*/ 901 h 1522"/>
                <a:gd name="T22" fmla="*/ 0 w 926"/>
                <a:gd name="T23" fmla="*/ 928 h 1522"/>
                <a:gd name="T24" fmla="*/ 18 w 926"/>
                <a:gd name="T25" fmla="*/ 946 h 1522"/>
                <a:gd name="T26" fmla="*/ 64 w 926"/>
                <a:gd name="T27" fmla="*/ 994 h 1522"/>
                <a:gd name="T28" fmla="*/ 119 w 926"/>
                <a:gd name="T29" fmla="*/ 1076 h 1522"/>
                <a:gd name="T30" fmla="*/ 130 w 926"/>
                <a:gd name="T31" fmla="*/ 1160 h 1522"/>
                <a:gd name="T32" fmla="*/ 167 w 926"/>
                <a:gd name="T33" fmla="*/ 1272 h 1522"/>
                <a:gd name="T34" fmla="*/ 130 w 926"/>
                <a:gd name="T35" fmla="*/ 1280 h 1522"/>
                <a:gd name="T36" fmla="*/ 55 w 926"/>
                <a:gd name="T37" fmla="*/ 1299 h 1522"/>
                <a:gd name="T38" fmla="*/ 74 w 926"/>
                <a:gd name="T39" fmla="*/ 1363 h 1522"/>
                <a:gd name="T40" fmla="*/ 148 w 926"/>
                <a:gd name="T41" fmla="*/ 1437 h 1522"/>
                <a:gd name="T42" fmla="*/ 185 w 926"/>
                <a:gd name="T43" fmla="*/ 1511 h 1522"/>
                <a:gd name="T44" fmla="*/ 241 w 926"/>
                <a:gd name="T45" fmla="*/ 1494 h 1522"/>
                <a:gd name="T46" fmla="*/ 296 w 926"/>
                <a:gd name="T47" fmla="*/ 1494 h 1522"/>
                <a:gd name="T48" fmla="*/ 398 w 926"/>
                <a:gd name="T49" fmla="*/ 1466 h 1522"/>
                <a:gd name="T50" fmla="*/ 482 w 926"/>
                <a:gd name="T51" fmla="*/ 1420 h 1522"/>
                <a:gd name="T52" fmla="*/ 482 w 926"/>
                <a:gd name="T53" fmla="*/ 1373 h 1522"/>
                <a:gd name="T54" fmla="*/ 610 w 926"/>
                <a:gd name="T55" fmla="*/ 1346 h 1522"/>
                <a:gd name="T56" fmla="*/ 705 w 926"/>
                <a:gd name="T57" fmla="*/ 1252 h 1522"/>
                <a:gd name="T58" fmla="*/ 721 w 926"/>
                <a:gd name="T59" fmla="*/ 1206 h 1522"/>
                <a:gd name="T60" fmla="*/ 796 w 926"/>
                <a:gd name="T61" fmla="*/ 1179 h 1522"/>
                <a:gd name="T62" fmla="*/ 816 w 926"/>
                <a:gd name="T63" fmla="*/ 1179 h 1522"/>
                <a:gd name="T64" fmla="*/ 806 w 926"/>
                <a:gd name="T65" fmla="*/ 1179 h 1522"/>
                <a:gd name="T66" fmla="*/ 824 w 926"/>
                <a:gd name="T67" fmla="*/ 1142 h 1522"/>
                <a:gd name="T68" fmla="*/ 779 w 926"/>
                <a:gd name="T69" fmla="*/ 1086 h 1522"/>
                <a:gd name="T70" fmla="*/ 759 w 926"/>
                <a:gd name="T71" fmla="*/ 1012 h 1522"/>
                <a:gd name="T72" fmla="*/ 750 w 926"/>
                <a:gd name="T73" fmla="*/ 965 h 1522"/>
                <a:gd name="T74" fmla="*/ 750 w 926"/>
                <a:gd name="T75" fmla="*/ 901 h 1522"/>
                <a:gd name="T76" fmla="*/ 796 w 926"/>
                <a:gd name="T77" fmla="*/ 827 h 1522"/>
                <a:gd name="T78" fmla="*/ 824 w 926"/>
                <a:gd name="T79" fmla="*/ 771 h 1522"/>
                <a:gd name="T80" fmla="*/ 907 w 926"/>
                <a:gd name="T81" fmla="*/ 724 h 1522"/>
                <a:gd name="T82" fmla="*/ 917 w 926"/>
                <a:gd name="T83" fmla="*/ 623 h 1522"/>
                <a:gd name="T84" fmla="*/ 917 w 926"/>
                <a:gd name="T85" fmla="*/ 371 h 1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26" h="1522">
                  <a:moveTo>
                    <a:pt x="917" y="371"/>
                  </a:moveTo>
                  <a:lnTo>
                    <a:pt x="917" y="371"/>
                  </a:lnTo>
                  <a:cubicBezTo>
                    <a:pt x="222" y="0"/>
                    <a:pt x="222" y="0"/>
                    <a:pt x="222" y="0"/>
                  </a:cubicBezTo>
                  <a:cubicBezTo>
                    <a:pt x="138" y="37"/>
                    <a:pt x="138" y="37"/>
                    <a:pt x="138" y="37"/>
                  </a:cubicBezTo>
                  <a:cubicBezTo>
                    <a:pt x="138" y="85"/>
                    <a:pt x="138" y="149"/>
                    <a:pt x="138" y="159"/>
                  </a:cubicBezTo>
                  <a:cubicBezTo>
                    <a:pt x="138" y="177"/>
                    <a:pt x="185" y="204"/>
                    <a:pt x="175" y="241"/>
                  </a:cubicBezTo>
                  <a:cubicBezTo>
                    <a:pt x="175" y="279"/>
                    <a:pt x="204" y="279"/>
                    <a:pt x="194" y="316"/>
                  </a:cubicBezTo>
                  <a:cubicBezTo>
                    <a:pt x="185" y="353"/>
                    <a:pt x="175" y="381"/>
                    <a:pt x="175" y="408"/>
                  </a:cubicBezTo>
                  <a:cubicBezTo>
                    <a:pt x="175" y="437"/>
                    <a:pt x="175" y="631"/>
                    <a:pt x="167" y="641"/>
                  </a:cubicBezTo>
                  <a:cubicBezTo>
                    <a:pt x="156" y="650"/>
                    <a:pt x="27" y="771"/>
                    <a:pt x="18" y="827"/>
                  </a:cubicBezTo>
                  <a:cubicBezTo>
                    <a:pt x="18" y="872"/>
                    <a:pt x="0" y="854"/>
                    <a:pt x="0" y="901"/>
                  </a:cubicBezTo>
                  <a:cubicBezTo>
                    <a:pt x="0" y="909"/>
                    <a:pt x="0" y="919"/>
                    <a:pt x="0" y="928"/>
                  </a:cubicBezTo>
                  <a:cubicBezTo>
                    <a:pt x="8" y="938"/>
                    <a:pt x="8" y="938"/>
                    <a:pt x="18" y="946"/>
                  </a:cubicBezTo>
                  <a:cubicBezTo>
                    <a:pt x="37" y="965"/>
                    <a:pt x="37" y="994"/>
                    <a:pt x="64" y="994"/>
                  </a:cubicBezTo>
                  <a:cubicBezTo>
                    <a:pt x="92" y="994"/>
                    <a:pt x="119" y="1049"/>
                    <a:pt x="119" y="1076"/>
                  </a:cubicBezTo>
                  <a:cubicBezTo>
                    <a:pt x="119" y="1105"/>
                    <a:pt x="130" y="1113"/>
                    <a:pt x="130" y="1160"/>
                  </a:cubicBezTo>
                  <a:cubicBezTo>
                    <a:pt x="130" y="1198"/>
                    <a:pt x="156" y="1262"/>
                    <a:pt x="167" y="1272"/>
                  </a:cubicBezTo>
                  <a:cubicBezTo>
                    <a:pt x="185" y="1280"/>
                    <a:pt x="167" y="1289"/>
                    <a:pt x="130" y="1280"/>
                  </a:cubicBezTo>
                  <a:cubicBezTo>
                    <a:pt x="101" y="1280"/>
                    <a:pt x="55" y="1280"/>
                    <a:pt x="55" y="1299"/>
                  </a:cubicBezTo>
                  <a:cubicBezTo>
                    <a:pt x="55" y="1309"/>
                    <a:pt x="37" y="1326"/>
                    <a:pt x="74" y="1363"/>
                  </a:cubicBezTo>
                  <a:cubicBezTo>
                    <a:pt x="111" y="1391"/>
                    <a:pt x="138" y="1400"/>
                    <a:pt x="148" y="1437"/>
                  </a:cubicBezTo>
                  <a:cubicBezTo>
                    <a:pt x="156" y="1474"/>
                    <a:pt x="175" y="1503"/>
                    <a:pt x="185" y="1511"/>
                  </a:cubicBezTo>
                  <a:cubicBezTo>
                    <a:pt x="194" y="1521"/>
                    <a:pt x="212" y="1521"/>
                    <a:pt x="241" y="1494"/>
                  </a:cubicBezTo>
                  <a:cubicBezTo>
                    <a:pt x="259" y="1466"/>
                    <a:pt x="278" y="1521"/>
                    <a:pt x="296" y="1494"/>
                  </a:cubicBezTo>
                  <a:cubicBezTo>
                    <a:pt x="315" y="1466"/>
                    <a:pt x="379" y="1474"/>
                    <a:pt x="398" y="1466"/>
                  </a:cubicBezTo>
                  <a:cubicBezTo>
                    <a:pt x="416" y="1457"/>
                    <a:pt x="462" y="1437"/>
                    <a:pt x="482" y="1420"/>
                  </a:cubicBezTo>
                  <a:cubicBezTo>
                    <a:pt x="490" y="1410"/>
                    <a:pt x="462" y="1383"/>
                    <a:pt x="482" y="1373"/>
                  </a:cubicBezTo>
                  <a:cubicBezTo>
                    <a:pt x="509" y="1354"/>
                    <a:pt x="583" y="1383"/>
                    <a:pt x="610" y="1346"/>
                  </a:cubicBezTo>
                  <a:cubicBezTo>
                    <a:pt x="639" y="1309"/>
                    <a:pt x="684" y="1262"/>
                    <a:pt x="705" y="1252"/>
                  </a:cubicBezTo>
                  <a:cubicBezTo>
                    <a:pt x="713" y="1235"/>
                    <a:pt x="705" y="1225"/>
                    <a:pt x="721" y="1206"/>
                  </a:cubicBezTo>
                  <a:cubicBezTo>
                    <a:pt x="742" y="1187"/>
                    <a:pt x="779" y="1169"/>
                    <a:pt x="796" y="1179"/>
                  </a:cubicBezTo>
                  <a:cubicBezTo>
                    <a:pt x="806" y="1179"/>
                    <a:pt x="806" y="1179"/>
                    <a:pt x="816" y="1179"/>
                  </a:cubicBezTo>
                  <a:lnTo>
                    <a:pt x="806" y="1179"/>
                  </a:lnTo>
                  <a:cubicBezTo>
                    <a:pt x="824" y="1142"/>
                    <a:pt x="824" y="1142"/>
                    <a:pt x="824" y="1142"/>
                  </a:cubicBezTo>
                  <a:cubicBezTo>
                    <a:pt x="824" y="1142"/>
                    <a:pt x="779" y="1113"/>
                    <a:pt x="779" y="1086"/>
                  </a:cubicBezTo>
                  <a:cubicBezTo>
                    <a:pt x="779" y="1049"/>
                    <a:pt x="787" y="1012"/>
                    <a:pt x="759" y="1012"/>
                  </a:cubicBezTo>
                  <a:cubicBezTo>
                    <a:pt x="732" y="1012"/>
                    <a:pt x="721" y="983"/>
                    <a:pt x="750" y="965"/>
                  </a:cubicBezTo>
                  <a:cubicBezTo>
                    <a:pt x="769" y="938"/>
                    <a:pt x="713" y="901"/>
                    <a:pt x="750" y="901"/>
                  </a:cubicBezTo>
                  <a:cubicBezTo>
                    <a:pt x="796" y="901"/>
                    <a:pt x="769" y="835"/>
                    <a:pt x="796" y="827"/>
                  </a:cubicBezTo>
                  <a:cubicBezTo>
                    <a:pt x="824" y="827"/>
                    <a:pt x="824" y="798"/>
                    <a:pt x="824" y="771"/>
                  </a:cubicBezTo>
                  <a:cubicBezTo>
                    <a:pt x="824" y="742"/>
                    <a:pt x="890" y="724"/>
                    <a:pt x="907" y="724"/>
                  </a:cubicBezTo>
                  <a:cubicBezTo>
                    <a:pt x="925" y="715"/>
                    <a:pt x="917" y="623"/>
                    <a:pt x="917" y="623"/>
                  </a:cubicBezTo>
                  <a:lnTo>
                    <a:pt x="917" y="37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22" name="Freeform 35"/>
            <p:cNvSpPr>
              <a:spLocks noChangeArrowheads="1"/>
            </p:cNvSpPr>
            <p:nvPr/>
          </p:nvSpPr>
          <p:spPr bwMode="auto">
            <a:xfrm>
              <a:off x="9510325" y="7237065"/>
              <a:ext cx="478242" cy="473695"/>
            </a:xfrm>
            <a:custGeom>
              <a:avLst/>
              <a:gdLst>
                <a:gd name="T0" fmla="*/ 936 w 1002"/>
                <a:gd name="T1" fmla="*/ 214 h 993"/>
                <a:gd name="T2" fmla="*/ 936 w 1002"/>
                <a:gd name="T3" fmla="*/ 214 h 993"/>
                <a:gd name="T4" fmla="*/ 872 w 1002"/>
                <a:gd name="T5" fmla="*/ 56 h 993"/>
                <a:gd name="T6" fmla="*/ 861 w 1002"/>
                <a:gd name="T7" fmla="*/ 66 h 993"/>
                <a:gd name="T8" fmla="*/ 769 w 1002"/>
                <a:gd name="T9" fmla="*/ 66 h 993"/>
                <a:gd name="T10" fmla="*/ 649 w 1002"/>
                <a:gd name="T11" fmla="*/ 37 h 993"/>
                <a:gd name="T12" fmla="*/ 463 w 1002"/>
                <a:gd name="T13" fmla="*/ 66 h 993"/>
                <a:gd name="T14" fmla="*/ 352 w 1002"/>
                <a:gd name="T15" fmla="*/ 74 h 993"/>
                <a:gd name="T16" fmla="*/ 185 w 1002"/>
                <a:gd name="T17" fmla="*/ 29 h 993"/>
                <a:gd name="T18" fmla="*/ 45 w 1002"/>
                <a:gd name="T19" fmla="*/ 0 h 993"/>
                <a:gd name="T20" fmla="*/ 37 w 1002"/>
                <a:gd name="T21" fmla="*/ 19 h 993"/>
                <a:gd name="T22" fmla="*/ 27 w 1002"/>
                <a:gd name="T23" fmla="*/ 130 h 993"/>
                <a:gd name="T24" fmla="*/ 27 w 1002"/>
                <a:gd name="T25" fmla="*/ 270 h 993"/>
                <a:gd name="T26" fmla="*/ 27 w 1002"/>
                <a:gd name="T27" fmla="*/ 973 h 993"/>
                <a:gd name="T28" fmla="*/ 593 w 1002"/>
                <a:gd name="T29" fmla="*/ 973 h 993"/>
                <a:gd name="T30" fmla="*/ 620 w 1002"/>
                <a:gd name="T31" fmla="*/ 955 h 993"/>
                <a:gd name="T32" fmla="*/ 667 w 1002"/>
                <a:gd name="T33" fmla="*/ 973 h 993"/>
                <a:gd name="T34" fmla="*/ 787 w 1002"/>
                <a:gd name="T35" fmla="*/ 973 h 993"/>
                <a:gd name="T36" fmla="*/ 834 w 1002"/>
                <a:gd name="T37" fmla="*/ 992 h 993"/>
                <a:gd name="T38" fmla="*/ 890 w 1002"/>
                <a:gd name="T39" fmla="*/ 955 h 993"/>
                <a:gd name="T40" fmla="*/ 946 w 1002"/>
                <a:gd name="T41" fmla="*/ 891 h 993"/>
                <a:gd name="T42" fmla="*/ 991 w 1002"/>
                <a:gd name="T43" fmla="*/ 853 h 993"/>
                <a:gd name="T44" fmla="*/ 1001 w 1002"/>
                <a:gd name="T45" fmla="*/ 853 h 993"/>
                <a:gd name="T46" fmla="*/ 1001 w 1002"/>
                <a:gd name="T47" fmla="*/ 816 h 993"/>
                <a:gd name="T48" fmla="*/ 954 w 1002"/>
                <a:gd name="T49" fmla="*/ 713 h 993"/>
                <a:gd name="T50" fmla="*/ 861 w 1002"/>
                <a:gd name="T51" fmla="*/ 528 h 993"/>
                <a:gd name="T52" fmla="*/ 816 w 1002"/>
                <a:gd name="T53" fmla="*/ 435 h 993"/>
                <a:gd name="T54" fmla="*/ 750 w 1002"/>
                <a:gd name="T55" fmla="*/ 334 h 993"/>
                <a:gd name="T56" fmla="*/ 713 w 1002"/>
                <a:gd name="T57" fmla="*/ 167 h 993"/>
                <a:gd name="T58" fmla="*/ 769 w 1002"/>
                <a:gd name="T59" fmla="*/ 278 h 993"/>
                <a:gd name="T60" fmla="*/ 861 w 1002"/>
                <a:gd name="T61" fmla="*/ 400 h 993"/>
                <a:gd name="T62" fmla="*/ 917 w 1002"/>
                <a:gd name="T63" fmla="*/ 270 h 993"/>
                <a:gd name="T64" fmla="*/ 917 w 1002"/>
                <a:gd name="T65" fmla="*/ 278 h 993"/>
                <a:gd name="T66" fmla="*/ 927 w 1002"/>
                <a:gd name="T67" fmla="*/ 251 h 993"/>
                <a:gd name="T68" fmla="*/ 936 w 1002"/>
                <a:gd name="T69" fmla="*/ 214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2" h="993">
                  <a:moveTo>
                    <a:pt x="936" y="214"/>
                  </a:moveTo>
                  <a:lnTo>
                    <a:pt x="936" y="214"/>
                  </a:lnTo>
                  <a:cubicBezTo>
                    <a:pt x="872" y="56"/>
                    <a:pt x="872" y="56"/>
                    <a:pt x="872" y="56"/>
                  </a:cubicBezTo>
                  <a:lnTo>
                    <a:pt x="861" y="66"/>
                  </a:lnTo>
                  <a:cubicBezTo>
                    <a:pt x="853" y="74"/>
                    <a:pt x="806" y="47"/>
                    <a:pt x="769" y="66"/>
                  </a:cubicBezTo>
                  <a:cubicBezTo>
                    <a:pt x="723" y="74"/>
                    <a:pt x="694" y="56"/>
                    <a:pt x="649" y="37"/>
                  </a:cubicBezTo>
                  <a:cubicBezTo>
                    <a:pt x="612" y="19"/>
                    <a:pt x="472" y="47"/>
                    <a:pt x="463" y="66"/>
                  </a:cubicBezTo>
                  <a:cubicBezTo>
                    <a:pt x="445" y="93"/>
                    <a:pt x="398" y="93"/>
                    <a:pt x="352" y="74"/>
                  </a:cubicBezTo>
                  <a:cubicBezTo>
                    <a:pt x="315" y="66"/>
                    <a:pt x="259" y="37"/>
                    <a:pt x="185" y="29"/>
                  </a:cubicBezTo>
                  <a:cubicBezTo>
                    <a:pt x="119" y="29"/>
                    <a:pt x="64" y="10"/>
                    <a:pt x="45" y="0"/>
                  </a:cubicBezTo>
                  <a:cubicBezTo>
                    <a:pt x="45" y="0"/>
                    <a:pt x="45" y="10"/>
                    <a:pt x="37" y="19"/>
                  </a:cubicBezTo>
                  <a:cubicBezTo>
                    <a:pt x="18" y="84"/>
                    <a:pt x="55" y="103"/>
                    <a:pt x="27" y="130"/>
                  </a:cubicBezTo>
                  <a:cubicBezTo>
                    <a:pt x="0" y="167"/>
                    <a:pt x="27" y="204"/>
                    <a:pt x="27" y="270"/>
                  </a:cubicBezTo>
                  <a:cubicBezTo>
                    <a:pt x="27" y="316"/>
                    <a:pt x="27" y="724"/>
                    <a:pt x="27" y="973"/>
                  </a:cubicBezTo>
                  <a:cubicBezTo>
                    <a:pt x="593" y="973"/>
                    <a:pt x="593" y="973"/>
                    <a:pt x="593" y="973"/>
                  </a:cubicBezTo>
                  <a:cubicBezTo>
                    <a:pt x="593" y="973"/>
                    <a:pt x="602" y="965"/>
                    <a:pt x="620" y="955"/>
                  </a:cubicBezTo>
                  <a:cubicBezTo>
                    <a:pt x="639" y="946"/>
                    <a:pt x="667" y="973"/>
                    <a:pt x="667" y="973"/>
                  </a:cubicBezTo>
                  <a:cubicBezTo>
                    <a:pt x="787" y="973"/>
                    <a:pt x="787" y="973"/>
                    <a:pt x="787" y="973"/>
                  </a:cubicBezTo>
                  <a:cubicBezTo>
                    <a:pt x="787" y="973"/>
                    <a:pt x="806" y="992"/>
                    <a:pt x="834" y="992"/>
                  </a:cubicBezTo>
                  <a:cubicBezTo>
                    <a:pt x="861" y="992"/>
                    <a:pt x="843" y="955"/>
                    <a:pt x="890" y="955"/>
                  </a:cubicBezTo>
                  <a:cubicBezTo>
                    <a:pt x="927" y="955"/>
                    <a:pt x="917" y="891"/>
                    <a:pt x="946" y="891"/>
                  </a:cubicBezTo>
                  <a:cubicBezTo>
                    <a:pt x="973" y="891"/>
                    <a:pt x="973" y="891"/>
                    <a:pt x="991" y="853"/>
                  </a:cubicBezTo>
                  <a:cubicBezTo>
                    <a:pt x="1001" y="853"/>
                    <a:pt x="1001" y="853"/>
                    <a:pt x="1001" y="853"/>
                  </a:cubicBezTo>
                  <a:cubicBezTo>
                    <a:pt x="1001" y="843"/>
                    <a:pt x="1001" y="825"/>
                    <a:pt x="1001" y="816"/>
                  </a:cubicBezTo>
                  <a:cubicBezTo>
                    <a:pt x="1001" y="769"/>
                    <a:pt x="973" y="779"/>
                    <a:pt x="954" y="713"/>
                  </a:cubicBezTo>
                  <a:cubicBezTo>
                    <a:pt x="936" y="649"/>
                    <a:pt x="861" y="565"/>
                    <a:pt x="861" y="528"/>
                  </a:cubicBezTo>
                  <a:cubicBezTo>
                    <a:pt x="853" y="491"/>
                    <a:pt x="816" y="474"/>
                    <a:pt x="816" y="435"/>
                  </a:cubicBezTo>
                  <a:cubicBezTo>
                    <a:pt x="816" y="400"/>
                    <a:pt x="797" y="390"/>
                    <a:pt x="750" y="334"/>
                  </a:cubicBezTo>
                  <a:cubicBezTo>
                    <a:pt x="713" y="270"/>
                    <a:pt x="694" y="167"/>
                    <a:pt x="713" y="167"/>
                  </a:cubicBezTo>
                  <a:cubicBezTo>
                    <a:pt x="723" y="159"/>
                    <a:pt x="760" y="251"/>
                    <a:pt x="769" y="278"/>
                  </a:cubicBezTo>
                  <a:cubicBezTo>
                    <a:pt x="787" y="307"/>
                    <a:pt x="834" y="400"/>
                    <a:pt x="861" y="400"/>
                  </a:cubicBezTo>
                  <a:cubicBezTo>
                    <a:pt x="899" y="400"/>
                    <a:pt x="909" y="270"/>
                    <a:pt x="917" y="270"/>
                  </a:cubicBezTo>
                  <a:cubicBezTo>
                    <a:pt x="917" y="270"/>
                    <a:pt x="917" y="270"/>
                    <a:pt x="917" y="278"/>
                  </a:cubicBezTo>
                  <a:cubicBezTo>
                    <a:pt x="927" y="251"/>
                    <a:pt x="927" y="251"/>
                    <a:pt x="927" y="251"/>
                  </a:cubicBezTo>
                  <a:lnTo>
                    <a:pt x="936" y="2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23" name="Freeform 36"/>
            <p:cNvSpPr>
              <a:spLocks noChangeArrowheads="1"/>
            </p:cNvSpPr>
            <p:nvPr/>
          </p:nvSpPr>
          <p:spPr bwMode="auto">
            <a:xfrm>
              <a:off x="8833169" y="8596823"/>
              <a:ext cx="251818" cy="274912"/>
            </a:xfrm>
            <a:custGeom>
              <a:avLst/>
              <a:gdLst>
                <a:gd name="T0" fmla="*/ 270 w 530"/>
                <a:gd name="T1" fmla="*/ 549 h 577"/>
                <a:gd name="T2" fmla="*/ 270 w 530"/>
                <a:gd name="T3" fmla="*/ 549 h 577"/>
                <a:gd name="T4" fmla="*/ 278 w 530"/>
                <a:gd name="T5" fmla="*/ 474 h 577"/>
                <a:gd name="T6" fmla="*/ 334 w 530"/>
                <a:gd name="T7" fmla="*/ 437 h 577"/>
                <a:gd name="T8" fmla="*/ 371 w 530"/>
                <a:gd name="T9" fmla="*/ 382 h 577"/>
                <a:gd name="T10" fmla="*/ 427 w 530"/>
                <a:gd name="T11" fmla="*/ 437 h 577"/>
                <a:gd name="T12" fmla="*/ 492 w 530"/>
                <a:gd name="T13" fmla="*/ 456 h 577"/>
                <a:gd name="T14" fmla="*/ 519 w 530"/>
                <a:gd name="T15" fmla="*/ 344 h 577"/>
                <a:gd name="T16" fmla="*/ 501 w 530"/>
                <a:gd name="T17" fmla="*/ 252 h 577"/>
                <a:gd name="T18" fmla="*/ 482 w 530"/>
                <a:gd name="T19" fmla="*/ 178 h 577"/>
                <a:gd name="T20" fmla="*/ 492 w 530"/>
                <a:gd name="T21" fmla="*/ 103 h 577"/>
                <a:gd name="T22" fmla="*/ 400 w 530"/>
                <a:gd name="T23" fmla="*/ 103 h 577"/>
                <a:gd name="T24" fmla="*/ 408 w 530"/>
                <a:gd name="T25" fmla="*/ 11 h 577"/>
                <a:gd name="T26" fmla="*/ 278 w 530"/>
                <a:gd name="T27" fmla="*/ 0 h 577"/>
                <a:gd name="T28" fmla="*/ 260 w 530"/>
                <a:gd name="T29" fmla="*/ 0 h 577"/>
                <a:gd name="T30" fmla="*/ 251 w 530"/>
                <a:gd name="T31" fmla="*/ 122 h 577"/>
                <a:gd name="T32" fmla="*/ 130 w 530"/>
                <a:gd name="T33" fmla="*/ 130 h 577"/>
                <a:gd name="T34" fmla="*/ 84 w 530"/>
                <a:gd name="T35" fmla="*/ 130 h 577"/>
                <a:gd name="T36" fmla="*/ 74 w 530"/>
                <a:gd name="T37" fmla="*/ 149 h 577"/>
                <a:gd name="T38" fmla="*/ 103 w 530"/>
                <a:gd name="T39" fmla="*/ 196 h 577"/>
                <a:gd name="T40" fmla="*/ 56 w 530"/>
                <a:gd name="T41" fmla="*/ 242 h 577"/>
                <a:gd name="T42" fmla="*/ 18 w 530"/>
                <a:gd name="T43" fmla="*/ 297 h 577"/>
                <a:gd name="T44" fmla="*/ 66 w 530"/>
                <a:gd name="T45" fmla="*/ 382 h 577"/>
                <a:gd name="T46" fmla="*/ 130 w 530"/>
                <a:gd name="T47" fmla="*/ 464 h 577"/>
                <a:gd name="T48" fmla="*/ 222 w 530"/>
                <a:gd name="T49" fmla="*/ 576 h 577"/>
                <a:gd name="T50" fmla="*/ 270 w 530"/>
                <a:gd name="T51" fmla="*/ 549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0" h="577">
                  <a:moveTo>
                    <a:pt x="270" y="549"/>
                  </a:moveTo>
                  <a:lnTo>
                    <a:pt x="270" y="549"/>
                  </a:lnTo>
                  <a:cubicBezTo>
                    <a:pt x="307" y="549"/>
                    <a:pt x="297" y="520"/>
                    <a:pt x="278" y="474"/>
                  </a:cubicBezTo>
                  <a:cubicBezTo>
                    <a:pt x="260" y="427"/>
                    <a:pt x="307" y="437"/>
                    <a:pt x="334" y="437"/>
                  </a:cubicBezTo>
                  <a:cubicBezTo>
                    <a:pt x="362" y="437"/>
                    <a:pt x="352" y="382"/>
                    <a:pt x="371" y="382"/>
                  </a:cubicBezTo>
                  <a:cubicBezTo>
                    <a:pt x="400" y="382"/>
                    <a:pt x="400" y="446"/>
                    <a:pt x="427" y="437"/>
                  </a:cubicBezTo>
                  <a:cubicBezTo>
                    <a:pt x="445" y="437"/>
                    <a:pt x="464" y="456"/>
                    <a:pt x="492" y="456"/>
                  </a:cubicBezTo>
                  <a:cubicBezTo>
                    <a:pt x="519" y="446"/>
                    <a:pt x="519" y="390"/>
                    <a:pt x="519" y="344"/>
                  </a:cubicBezTo>
                  <a:cubicBezTo>
                    <a:pt x="519" y="297"/>
                    <a:pt x="529" y="260"/>
                    <a:pt x="501" y="252"/>
                  </a:cubicBezTo>
                  <a:cubicBezTo>
                    <a:pt x="474" y="233"/>
                    <a:pt x="445" y="186"/>
                    <a:pt x="482" y="178"/>
                  </a:cubicBezTo>
                  <a:cubicBezTo>
                    <a:pt x="511" y="159"/>
                    <a:pt x="519" y="122"/>
                    <a:pt x="492" y="103"/>
                  </a:cubicBezTo>
                  <a:cubicBezTo>
                    <a:pt x="464" y="75"/>
                    <a:pt x="400" y="122"/>
                    <a:pt x="400" y="103"/>
                  </a:cubicBezTo>
                  <a:cubicBezTo>
                    <a:pt x="400" y="85"/>
                    <a:pt x="408" y="48"/>
                    <a:pt x="408" y="11"/>
                  </a:cubicBezTo>
                  <a:cubicBezTo>
                    <a:pt x="344" y="0"/>
                    <a:pt x="278" y="0"/>
                    <a:pt x="278" y="0"/>
                  </a:cubicBezTo>
                  <a:cubicBezTo>
                    <a:pt x="260" y="0"/>
                    <a:pt x="260" y="0"/>
                    <a:pt x="260" y="0"/>
                  </a:cubicBezTo>
                  <a:cubicBezTo>
                    <a:pt x="260" y="75"/>
                    <a:pt x="251" y="122"/>
                    <a:pt x="251" y="122"/>
                  </a:cubicBezTo>
                  <a:cubicBezTo>
                    <a:pt x="251" y="122"/>
                    <a:pt x="148" y="130"/>
                    <a:pt x="130" y="130"/>
                  </a:cubicBezTo>
                  <a:cubicBezTo>
                    <a:pt x="121" y="130"/>
                    <a:pt x="111" y="130"/>
                    <a:pt x="84" y="130"/>
                  </a:cubicBezTo>
                  <a:cubicBezTo>
                    <a:pt x="84" y="140"/>
                    <a:pt x="74" y="149"/>
                    <a:pt x="74" y="149"/>
                  </a:cubicBezTo>
                  <a:cubicBezTo>
                    <a:pt x="56" y="167"/>
                    <a:pt x="103" y="186"/>
                    <a:pt x="103" y="196"/>
                  </a:cubicBezTo>
                  <a:cubicBezTo>
                    <a:pt x="111" y="215"/>
                    <a:pt x="56" y="215"/>
                    <a:pt x="56" y="242"/>
                  </a:cubicBezTo>
                  <a:cubicBezTo>
                    <a:pt x="56" y="260"/>
                    <a:pt x="37" y="279"/>
                    <a:pt x="18" y="297"/>
                  </a:cubicBezTo>
                  <a:cubicBezTo>
                    <a:pt x="0" y="307"/>
                    <a:pt x="66" y="363"/>
                    <a:pt x="66" y="382"/>
                  </a:cubicBezTo>
                  <a:cubicBezTo>
                    <a:pt x="66" y="390"/>
                    <a:pt x="74" y="409"/>
                    <a:pt x="130" y="464"/>
                  </a:cubicBezTo>
                  <a:cubicBezTo>
                    <a:pt x="177" y="511"/>
                    <a:pt x="158" y="520"/>
                    <a:pt x="222" y="576"/>
                  </a:cubicBezTo>
                  <a:cubicBezTo>
                    <a:pt x="233" y="557"/>
                    <a:pt x="241" y="549"/>
                    <a:pt x="270" y="54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24" name="Freeform 37"/>
            <p:cNvSpPr>
              <a:spLocks noChangeArrowheads="1"/>
            </p:cNvSpPr>
            <p:nvPr/>
          </p:nvSpPr>
          <p:spPr bwMode="auto">
            <a:xfrm>
              <a:off x="8860678" y="8596822"/>
              <a:ext cx="95226" cy="61327"/>
            </a:xfrm>
            <a:custGeom>
              <a:avLst/>
              <a:gdLst>
                <a:gd name="T0" fmla="*/ 195 w 205"/>
                <a:gd name="T1" fmla="*/ 122 h 131"/>
                <a:gd name="T2" fmla="*/ 195 w 205"/>
                <a:gd name="T3" fmla="*/ 122 h 131"/>
                <a:gd name="T4" fmla="*/ 204 w 205"/>
                <a:gd name="T5" fmla="*/ 0 h 131"/>
                <a:gd name="T6" fmla="*/ 177 w 205"/>
                <a:gd name="T7" fmla="*/ 11 h 131"/>
                <a:gd name="T8" fmla="*/ 55 w 205"/>
                <a:gd name="T9" fmla="*/ 11 h 131"/>
                <a:gd name="T10" fmla="*/ 55 w 205"/>
                <a:gd name="T11" fmla="*/ 11 h 131"/>
                <a:gd name="T12" fmla="*/ 28 w 205"/>
                <a:gd name="T13" fmla="*/ 75 h 131"/>
                <a:gd name="T14" fmla="*/ 28 w 205"/>
                <a:gd name="T15" fmla="*/ 112 h 131"/>
                <a:gd name="T16" fmla="*/ 28 w 205"/>
                <a:gd name="T17" fmla="*/ 130 h 131"/>
                <a:gd name="T18" fmla="*/ 74 w 205"/>
                <a:gd name="T19" fmla="*/ 130 h 131"/>
                <a:gd name="T20" fmla="*/ 195 w 205"/>
                <a:gd name="T21" fmla="*/ 12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5" h="131">
                  <a:moveTo>
                    <a:pt x="195" y="122"/>
                  </a:moveTo>
                  <a:lnTo>
                    <a:pt x="195" y="122"/>
                  </a:lnTo>
                  <a:cubicBezTo>
                    <a:pt x="195" y="122"/>
                    <a:pt x="204" y="75"/>
                    <a:pt x="204" y="0"/>
                  </a:cubicBezTo>
                  <a:cubicBezTo>
                    <a:pt x="177" y="11"/>
                    <a:pt x="177" y="11"/>
                    <a:pt x="177" y="11"/>
                  </a:cubicBezTo>
                  <a:cubicBezTo>
                    <a:pt x="55" y="11"/>
                    <a:pt x="55" y="11"/>
                    <a:pt x="55" y="11"/>
                  </a:cubicBezTo>
                  <a:lnTo>
                    <a:pt x="55" y="11"/>
                  </a:lnTo>
                  <a:cubicBezTo>
                    <a:pt x="65" y="38"/>
                    <a:pt x="55" y="66"/>
                    <a:pt x="28" y="75"/>
                  </a:cubicBezTo>
                  <a:cubicBezTo>
                    <a:pt x="0" y="85"/>
                    <a:pt x="0" y="112"/>
                    <a:pt x="28" y="112"/>
                  </a:cubicBezTo>
                  <a:cubicBezTo>
                    <a:pt x="37" y="112"/>
                    <a:pt x="37" y="122"/>
                    <a:pt x="28" y="130"/>
                  </a:cubicBezTo>
                  <a:cubicBezTo>
                    <a:pt x="55" y="130"/>
                    <a:pt x="65" y="130"/>
                    <a:pt x="74" y="130"/>
                  </a:cubicBezTo>
                  <a:cubicBezTo>
                    <a:pt x="92" y="130"/>
                    <a:pt x="195" y="122"/>
                    <a:pt x="195" y="12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25" name="Freeform 38"/>
            <p:cNvSpPr>
              <a:spLocks noChangeArrowheads="1"/>
            </p:cNvSpPr>
            <p:nvPr/>
          </p:nvSpPr>
          <p:spPr bwMode="auto">
            <a:xfrm>
              <a:off x="8941091" y="8535497"/>
              <a:ext cx="311070" cy="384877"/>
            </a:xfrm>
            <a:custGeom>
              <a:avLst/>
              <a:gdLst>
                <a:gd name="T0" fmla="*/ 178 w 651"/>
                <a:gd name="T1" fmla="*/ 760 h 808"/>
                <a:gd name="T2" fmla="*/ 178 w 651"/>
                <a:gd name="T3" fmla="*/ 760 h 808"/>
                <a:gd name="T4" fmla="*/ 233 w 651"/>
                <a:gd name="T5" fmla="*/ 770 h 808"/>
                <a:gd name="T6" fmla="*/ 307 w 651"/>
                <a:gd name="T7" fmla="*/ 770 h 808"/>
                <a:gd name="T8" fmla="*/ 353 w 651"/>
                <a:gd name="T9" fmla="*/ 770 h 808"/>
                <a:gd name="T10" fmla="*/ 409 w 651"/>
                <a:gd name="T11" fmla="*/ 715 h 808"/>
                <a:gd name="T12" fmla="*/ 437 w 651"/>
                <a:gd name="T13" fmla="*/ 649 h 808"/>
                <a:gd name="T14" fmla="*/ 446 w 651"/>
                <a:gd name="T15" fmla="*/ 492 h 808"/>
                <a:gd name="T16" fmla="*/ 530 w 651"/>
                <a:gd name="T17" fmla="*/ 389 h 808"/>
                <a:gd name="T18" fmla="*/ 594 w 651"/>
                <a:gd name="T19" fmla="*/ 204 h 808"/>
                <a:gd name="T20" fmla="*/ 631 w 651"/>
                <a:gd name="T21" fmla="*/ 103 h 808"/>
                <a:gd name="T22" fmla="*/ 641 w 651"/>
                <a:gd name="T23" fmla="*/ 10 h 808"/>
                <a:gd name="T24" fmla="*/ 641 w 651"/>
                <a:gd name="T25" fmla="*/ 10 h 808"/>
                <a:gd name="T26" fmla="*/ 557 w 651"/>
                <a:gd name="T27" fmla="*/ 0 h 808"/>
                <a:gd name="T28" fmla="*/ 520 w 651"/>
                <a:gd name="T29" fmla="*/ 10 h 808"/>
                <a:gd name="T30" fmla="*/ 474 w 651"/>
                <a:gd name="T31" fmla="*/ 18 h 808"/>
                <a:gd name="T32" fmla="*/ 456 w 651"/>
                <a:gd name="T33" fmla="*/ 92 h 808"/>
                <a:gd name="T34" fmla="*/ 427 w 651"/>
                <a:gd name="T35" fmla="*/ 177 h 808"/>
                <a:gd name="T36" fmla="*/ 297 w 651"/>
                <a:gd name="T37" fmla="*/ 140 h 808"/>
                <a:gd name="T38" fmla="*/ 186 w 651"/>
                <a:gd name="T39" fmla="*/ 140 h 808"/>
                <a:gd name="T40" fmla="*/ 178 w 651"/>
                <a:gd name="T41" fmla="*/ 232 h 808"/>
                <a:gd name="T42" fmla="*/ 270 w 651"/>
                <a:gd name="T43" fmla="*/ 232 h 808"/>
                <a:gd name="T44" fmla="*/ 260 w 651"/>
                <a:gd name="T45" fmla="*/ 307 h 808"/>
                <a:gd name="T46" fmla="*/ 279 w 651"/>
                <a:gd name="T47" fmla="*/ 381 h 808"/>
                <a:gd name="T48" fmla="*/ 297 w 651"/>
                <a:gd name="T49" fmla="*/ 473 h 808"/>
                <a:gd name="T50" fmla="*/ 270 w 651"/>
                <a:gd name="T51" fmla="*/ 585 h 808"/>
                <a:gd name="T52" fmla="*/ 205 w 651"/>
                <a:gd name="T53" fmla="*/ 566 h 808"/>
                <a:gd name="T54" fmla="*/ 149 w 651"/>
                <a:gd name="T55" fmla="*/ 511 h 808"/>
                <a:gd name="T56" fmla="*/ 112 w 651"/>
                <a:gd name="T57" fmla="*/ 566 h 808"/>
                <a:gd name="T58" fmla="*/ 56 w 651"/>
                <a:gd name="T59" fmla="*/ 603 h 808"/>
                <a:gd name="T60" fmla="*/ 48 w 651"/>
                <a:gd name="T61" fmla="*/ 678 h 808"/>
                <a:gd name="T62" fmla="*/ 0 w 651"/>
                <a:gd name="T63" fmla="*/ 705 h 808"/>
                <a:gd name="T64" fmla="*/ 11 w 651"/>
                <a:gd name="T65" fmla="*/ 715 h 808"/>
                <a:gd name="T66" fmla="*/ 85 w 651"/>
                <a:gd name="T67" fmla="*/ 807 h 808"/>
                <a:gd name="T68" fmla="*/ 178 w 651"/>
                <a:gd name="T69" fmla="*/ 76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1" h="808">
                  <a:moveTo>
                    <a:pt x="178" y="760"/>
                  </a:moveTo>
                  <a:lnTo>
                    <a:pt x="178" y="760"/>
                  </a:lnTo>
                  <a:cubicBezTo>
                    <a:pt x="186" y="770"/>
                    <a:pt x="205" y="797"/>
                    <a:pt x="233" y="770"/>
                  </a:cubicBezTo>
                  <a:cubicBezTo>
                    <a:pt x="270" y="742"/>
                    <a:pt x="307" y="742"/>
                    <a:pt x="307" y="770"/>
                  </a:cubicBezTo>
                  <a:cubicBezTo>
                    <a:pt x="307" y="797"/>
                    <a:pt x="326" y="797"/>
                    <a:pt x="353" y="770"/>
                  </a:cubicBezTo>
                  <a:cubicBezTo>
                    <a:pt x="382" y="742"/>
                    <a:pt x="409" y="770"/>
                    <a:pt x="409" y="715"/>
                  </a:cubicBezTo>
                  <a:cubicBezTo>
                    <a:pt x="409" y="659"/>
                    <a:pt x="437" y="715"/>
                    <a:pt x="437" y="649"/>
                  </a:cubicBezTo>
                  <a:cubicBezTo>
                    <a:pt x="437" y="585"/>
                    <a:pt x="446" y="529"/>
                    <a:pt x="446" y="492"/>
                  </a:cubicBezTo>
                  <a:cubicBezTo>
                    <a:pt x="446" y="463"/>
                    <a:pt x="530" y="436"/>
                    <a:pt x="530" y="389"/>
                  </a:cubicBezTo>
                  <a:cubicBezTo>
                    <a:pt x="530" y="352"/>
                    <a:pt x="594" y="259"/>
                    <a:pt x="594" y="204"/>
                  </a:cubicBezTo>
                  <a:cubicBezTo>
                    <a:pt x="594" y="148"/>
                    <a:pt x="613" y="129"/>
                    <a:pt x="631" y="103"/>
                  </a:cubicBezTo>
                  <a:cubicBezTo>
                    <a:pt x="641" y="84"/>
                    <a:pt x="650" y="47"/>
                    <a:pt x="641" y="10"/>
                  </a:cubicBezTo>
                  <a:lnTo>
                    <a:pt x="641" y="10"/>
                  </a:lnTo>
                  <a:cubicBezTo>
                    <a:pt x="557" y="0"/>
                    <a:pt x="557" y="0"/>
                    <a:pt x="557" y="0"/>
                  </a:cubicBezTo>
                  <a:cubicBezTo>
                    <a:pt x="520" y="10"/>
                    <a:pt x="520" y="10"/>
                    <a:pt x="520" y="10"/>
                  </a:cubicBezTo>
                  <a:cubicBezTo>
                    <a:pt x="474" y="18"/>
                    <a:pt x="474" y="18"/>
                    <a:pt x="474" y="18"/>
                  </a:cubicBezTo>
                  <a:cubicBezTo>
                    <a:pt x="474" y="18"/>
                    <a:pt x="474" y="65"/>
                    <a:pt x="456" y="92"/>
                  </a:cubicBezTo>
                  <a:cubicBezTo>
                    <a:pt x="427" y="121"/>
                    <a:pt x="427" y="177"/>
                    <a:pt x="427" y="177"/>
                  </a:cubicBezTo>
                  <a:cubicBezTo>
                    <a:pt x="427" y="177"/>
                    <a:pt x="326" y="129"/>
                    <a:pt x="297" y="140"/>
                  </a:cubicBezTo>
                  <a:cubicBezTo>
                    <a:pt x="279" y="140"/>
                    <a:pt x="242" y="140"/>
                    <a:pt x="186" y="140"/>
                  </a:cubicBezTo>
                  <a:cubicBezTo>
                    <a:pt x="186" y="177"/>
                    <a:pt x="178" y="214"/>
                    <a:pt x="178" y="232"/>
                  </a:cubicBezTo>
                  <a:cubicBezTo>
                    <a:pt x="178" y="251"/>
                    <a:pt x="242" y="204"/>
                    <a:pt x="270" y="232"/>
                  </a:cubicBezTo>
                  <a:cubicBezTo>
                    <a:pt x="297" y="251"/>
                    <a:pt x="289" y="288"/>
                    <a:pt x="260" y="307"/>
                  </a:cubicBezTo>
                  <a:cubicBezTo>
                    <a:pt x="223" y="315"/>
                    <a:pt x="252" y="362"/>
                    <a:pt x="279" y="381"/>
                  </a:cubicBezTo>
                  <a:cubicBezTo>
                    <a:pt x="307" y="389"/>
                    <a:pt x="297" y="426"/>
                    <a:pt x="297" y="473"/>
                  </a:cubicBezTo>
                  <a:cubicBezTo>
                    <a:pt x="297" y="519"/>
                    <a:pt x="297" y="575"/>
                    <a:pt x="270" y="585"/>
                  </a:cubicBezTo>
                  <a:cubicBezTo>
                    <a:pt x="242" y="585"/>
                    <a:pt x="223" y="566"/>
                    <a:pt x="205" y="566"/>
                  </a:cubicBezTo>
                  <a:cubicBezTo>
                    <a:pt x="178" y="575"/>
                    <a:pt x="178" y="511"/>
                    <a:pt x="149" y="511"/>
                  </a:cubicBezTo>
                  <a:cubicBezTo>
                    <a:pt x="130" y="511"/>
                    <a:pt x="140" y="566"/>
                    <a:pt x="112" y="566"/>
                  </a:cubicBezTo>
                  <a:cubicBezTo>
                    <a:pt x="85" y="566"/>
                    <a:pt x="38" y="556"/>
                    <a:pt x="56" y="603"/>
                  </a:cubicBezTo>
                  <a:cubicBezTo>
                    <a:pt x="75" y="649"/>
                    <a:pt x="85" y="678"/>
                    <a:pt x="48" y="678"/>
                  </a:cubicBezTo>
                  <a:cubicBezTo>
                    <a:pt x="19" y="678"/>
                    <a:pt x="11" y="686"/>
                    <a:pt x="0" y="705"/>
                  </a:cubicBezTo>
                  <a:cubicBezTo>
                    <a:pt x="0" y="705"/>
                    <a:pt x="0" y="705"/>
                    <a:pt x="11" y="715"/>
                  </a:cubicBezTo>
                  <a:cubicBezTo>
                    <a:pt x="48" y="742"/>
                    <a:pt x="75" y="770"/>
                    <a:pt x="85" y="807"/>
                  </a:cubicBezTo>
                  <a:cubicBezTo>
                    <a:pt x="122" y="779"/>
                    <a:pt x="167" y="760"/>
                    <a:pt x="178" y="76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26" name="Freeform 39"/>
            <p:cNvSpPr>
              <a:spLocks noChangeArrowheads="1"/>
            </p:cNvSpPr>
            <p:nvPr/>
          </p:nvSpPr>
          <p:spPr bwMode="auto">
            <a:xfrm>
              <a:off x="9385474" y="7645203"/>
              <a:ext cx="727944" cy="896636"/>
            </a:xfrm>
            <a:custGeom>
              <a:avLst/>
              <a:gdLst>
                <a:gd name="T0" fmla="*/ 1206 w 1522"/>
                <a:gd name="T1" fmla="*/ 38 h 1873"/>
                <a:gd name="T2" fmla="*/ 1094 w 1522"/>
                <a:gd name="T3" fmla="*/ 139 h 1873"/>
                <a:gd name="T4" fmla="*/ 927 w 1522"/>
                <a:gd name="T5" fmla="*/ 120 h 1873"/>
                <a:gd name="T6" fmla="*/ 853 w 1522"/>
                <a:gd name="T7" fmla="*/ 120 h 1873"/>
                <a:gd name="T8" fmla="*/ 287 w 1522"/>
                <a:gd name="T9" fmla="*/ 316 h 1873"/>
                <a:gd name="T10" fmla="*/ 204 w 1522"/>
                <a:gd name="T11" fmla="*/ 613 h 1873"/>
                <a:gd name="T12" fmla="*/ 111 w 1522"/>
                <a:gd name="T13" fmla="*/ 761 h 1873"/>
                <a:gd name="T14" fmla="*/ 37 w 1522"/>
                <a:gd name="T15" fmla="*/ 891 h 1873"/>
                <a:gd name="T16" fmla="*/ 46 w 1522"/>
                <a:gd name="T17" fmla="*/ 1002 h 1873"/>
                <a:gd name="T18" fmla="*/ 111 w 1522"/>
                <a:gd name="T19" fmla="*/ 1132 h 1873"/>
                <a:gd name="T20" fmla="*/ 167 w 1522"/>
                <a:gd name="T21" fmla="*/ 1262 h 1873"/>
                <a:gd name="T22" fmla="*/ 157 w 1522"/>
                <a:gd name="T23" fmla="*/ 1373 h 1873"/>
                <a:gd name="T24" fmla="*/ 212 w 1522"/>
                <a:gd name="T25" fmla="*/ 1410 h 1873"/>
                <a:gd name="T26" fmla="*/ 324 w 1522"/>
                <a:gd name="T27" fmla="*/ 1493 h 1873"/>
                <a:gd name="T28" fmla="*/ 417 w 1522"/>
                <a:gd name="T29" fmla="*/ 1613 h 1873"/>
                <a:gd name="T30" fmla="*/ 501 w 1522"/>
                <a:gd name="T31" fmla="*/ 1705 h 1873"/>
                <a:gd name="T32" fmla="*/ 556 w 1522"/>
                <a:gd name="T33" fmla="*/ 1779 h 1873"/>
                <a:gd name="T34" fmla="*/ 668 w 1522"/>
                <a:gd name="T35" fmla="*/ 1779 h 1873"/>
                <a:gd name="T36" fmla="*/ 816 w 1522"/>
                <a:gd name="T37" fmla="*/ 1864 h 1873"/>
                <a:gd name="T38" fmla="*/ 946 w 1522"/>
                <a:gd name="T39" fmla="*/ 1864 h 1873"/>
                <a:gd name="T40" fmla="*/ 1066 w 1522"/>
                <a:gd name="T41" fmla="*/ 1835 h 1873"/>
                <a:gd name="T42" fmla="*/ 1113 w 1522"/>
                <a:gd name="T43" fmla="*/ 1790 h 1873"/>
                <a:gd name="T44" fmla="*/ 1243 w 1522"/>
                <a:gd name="T45" fmla="*/ 1742 h 1873"/>
                <a:gd name="T46" fmla="*/ 1261 w 1522"/>
                <a:gd name="T47" fmla="*/ 1678 h 1873"/>
                <a:gd name="T48" fmla="*/ 1103 w 1522"/>
                <a:gd name="T49" fmla="*/ 1511 h 1873"/>
                <a:gd name="T50" fmla="*/ 1029 w 1522"/>
                <a:gd name="T51" fmla="*/ 1419 h 1873"/>
                <a:gd name="T52" fmla="*/ 1113 w 1522"/>
                <a:gd name="T53" fmla="*/ 1299 h 1873"/>
                <a:gd name="T54" fmla="*/ 1187 w 1522"/>
                <a:gd name="T55" fmla="*/ 1169 h 1873"/>
                <a:gd name="T56" fmla="*/ 1270 w 1522"/>
                <a:gd name="T57" fmla="*/ 1011 h 1873"/>
                <a:gd name="T58" fmla="*/ 1344 w 1522"/>
                <a:gd name="T59" fmla="*/ 862 h 1873"/>
                <a:gd name="T60" fmla="*/ 1381 w 1522"/>
                <a:gd name="T61" fmla="*/ 640 h 1873"/>
                <a:gd name="T62" fmla="*/ 1521 w 1522"/>
                <a:gd name="T63" fmla="*/ 510 h 1873"/>
                <a:gd name="T64" fmla="*/ 1410 w 1522"/>
                <a:gd name="T65" fmla="*/ 316 h 1873"/>
                <a:gd name="T66" fmla="*/ 1307 w 1522"/>
                <a:gd name="T67" fmla="*/ 65 h 1873"/>
                <a:gd name="T68" fmla="*/ 1251 w 1522"/>
                <a:gd name="T69" fmla="*/ 0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22" h="1873">
                  <a:moveTo>
                    <a:pt x="1206" y="38"/>
                  </a:moveTo>
                  <a:lnTo>
                    <a:pt x="1206" y="38"/>
                  </a:lnTo>
                  <a:cubicBezTo>
                    <a:pt x="1177" y="38"/>
                    <a:pt x="1187" y="102"/>
                    <a:pt x="1150" y="102"/>
                  </a:cubicBezTo>
                  <a:cubicBezTo>
                    <a:pt x="1103" y="102"/>
                    <a:pt x="1121" y="139"/>
                    <a:pt x="1094" y="139"/>
                  </a:cubicBezTo>
                  <a:cubicBezTo>
                    <a:pt x="1066" y="139"/>
                    <a:pt x="1047" y="120"/>
                    <a:pt x="1047" y="120"/>
                  </a:cubicBezTo>
                  <a:cubicBezTo>
                    <a:pt x="927" y="120"/>
                    <a:pt x="927" y="120"/>
                    <a:pt x="927" y="120"/>
                  </a:cubicBezTo>
                  <a:cubicBezTo>
                    <a:pt x="927" y="120"/>
                    <a:pt x="899" y="93"/>
                    <a:pt x="880" y="102"/>
                  </a:cubicBezTo>
                  <a:cubicBezTo>
                    <a:pt x="862" y="112"/>
                    <a:pt x="853" y="120"/>
                    <a:pt x="853" y="120"/>
                  </a:cubicBezTo>
                  <a:cubicBezTo>
                    <a:pt x="287" y="120"/>
                    <a:pt x="287" y="120"/>
                    <a:pt x="287" y="120"/>
                  </a:cubicBezTo>
                  <a:cubicBezTo>
                    <a:pt x="287" y="231"/>
                    <a:pt x="287" y="316"/>
                    <a:pt x="287" y="316"/>
                  </a:cubicBezTo>
                  <a:cubicBezTo>
                    <a:pt x="204" y="316"/>
                    <a:pt x="204" y="316"/>
                    <a:pt x="204" y="316"/>
                  </a:cubicBezTo>
                  <a:cubicBezTo>
                    <a:pt x="204" y="613"/>
                    <a:pt x="204" y="613"/>
                    <a:pt x="204" y="613"/>
                  </a:cubicBezTo>
                  <a:cubicBezTo>
                    <a:pt x="204" y="613"/>
                    <a:pt x="212" y="705"/>
                    <a:pt x="194" y="714"/>
                  </a:cubicBezTo>
                  <a:cubicBezTo>
                    <a:pt x="177" y="714"/>
                    <a:pt x="111" y="732"/>
                    <a:pt x="111" y="761"/>
                  </a:cubicBezTo>
                  <a:cubicBezTo>
                    <a:pt x="111" y="788"/>
                    <a:pt x="111" y="817"/>
                    <a:pt x="83" y="817"/>
                  </a:cubicBezTo>
                  <a:cubicBezTo>
                    <a:pt x="56" y="825"/>
                    <a:pt x="83" y="891"/>
                    <a:pt x="37" y="891"/>
                  </a:cubicBezTo>
                  <a:cubicBezTo>
                    <a:pt x="0" y="891"/>
                    <a:pt x="56" y="928"/>
                    <a:pt x="37" y="955"/>
                  </a:cubicBezTo>
                  <a:cubicBezTo>
                    <a:pt x="8" y="973"/>
                    <a:pt x="19" y="1002"/>
                    <a:pt x="46" y="1002"/>
                  </a:cubicBezTo>
                  <a:cubicBezTo>
                    <a:pt x="74" y="1002"/>
                    <a:pt x="66" y="1039"/>
                    <a:pt x="66" y="1076"/>
                  </a:cubicBezTo>
                  <a:cubicBezTo>
                    <a:pt x="66" y="1103"/>
                    <a:pt x="111" y="1132"/>
                    <a:pt x="111" y="1132"/>
                  </a:cubicBezTo>
                  <a:cubicBezTo>
                    <a:pt x="93" y="1169"/>
                    <a:pt x="93" y="1169"/>
                    <a:pt x="93" y="1169"/>
                  </a:cubicBezTo>
                  <a:cubicBezTo>
                    <a:pt x="93" y="1169"/>
                    <a:pt x="157" y="1242"/>
                    <a:pt x="167" y="1262"/>
                  </a:cubicBezTo>
                  <a:cubicBezTo>
                    <a:pt x="167" y="1279"/>
                    <a:pt x="204" y="1326"/>
                    <a:pt x="167" y="1336"/>
                  </a:cubicBezTo>
                  <a:cubicBezTo>
                    <a:pt x="140" y="1353"/>
                    <a:pt x="157" y="1373"/>
                    <a:pt x="157" y="1373"/>
                  </a:cubicBezTo>
                  <a:cubicBezTo>
                    <a:pt x="194" y="1381"/>
                    <a:pt x="194" y="1381"/>
                    <a:pt x="194" y="1381"/>
                  </a:cubicBezTo>
                  <a:cubicBezTo>
                    <a:pt x="212" y="1410"/>
                    <a:pt x="212" y="1410"/>
                    <a:pt x="212" y="1410"/>
                  </a:cubicBezTo>
                  <a:cubicBezTo>
                    <a:pt x="212" y="1410"/>
                    <a:pt x="260" y="1410"/>
                    <a:pt x="287" y="1437"/>
                  </a:cubicBezTo>
                  <a:cubicBezTo>
                    <a:pt x="315" y="1474"/>
                    <a:pt x="324" y="1484"/>
                    <a:pt x="324" y="1493"/>
                  </a:cubicBezTo>
                  <a:cubicBezTo>
                    <a:pt x="324" y="1511"/>
                    <a:pt x="342" y="1521"/>
                    <a:pt x="379" y="1548"/>
                  </a:cubicBezTo>
                  <a:cubicBezTo>
                    <a:pt x="417" y="1575"/>
                    <a:pt x="417" y="1594"/>
                    <a:pt x="417" y="1613"/>
                  </a:cubicBezTo>
                  <a:cubicBezTo>
                    <a:pt x="417" y="1623"/>
                    <a:pt x="472" y="1660"/>
                    <a:pt x="472" y="1660"/>
                  </a:cubicBezTo>
                  <a:cubicBezTo>
                    <a:pt x="501" y="1705"/>
                    <a:pt x="501" y="1705"/>
                    <a:pt x="501" y="1705"/>
                  </a:cubicBezTo>
                  <a:cubicBezTo>
                    <a:pt x="509" y="1715"/>
                    <a:pt x="519" y="1724"/>
                    <a:pt x="519" y="1734"/>
                  </a:cubicBezTo>
                  <a:cubicBezTo>
                    <a:pt x="528" y="1761"/>
                    <a:pt x="556" y="1779"/>
                    <a:pt x="556" y="1779"/>
                  </a:cubicBezTo>
                  <a:cubicBezTo>
                    <a:pt x="556" y="1779"/>
                    <a:pt x="594" y="1798"/>
                    <a:pt x="621" y="1779"/>
                  </a:cubicBezTo>
                  <a:cubicBezTo>
                    <a:pt x="639" y="1752"/>
                    <a:pt x="668" y="1779"/>
                    <a:pt x="668" y="1779"/>
                  </a:cubicBezTo>
                  <a:cubicBezTo>
                    <a:pt x="668" y="1779"/>
                    <a:pt x="695" y="1761"/>
                    <a:pt x="713" y="1771"/>
                  </a:cubicBezTo>
                  <a:cubicBezTo>
                    <a:pt x="723" y="1779"/>
                    <a:pt x="779" y="1817"/>
                    <a:pt x="816" y="1864"/>
                  </a:cubicBezTo>
                  <a:cubicBezTo>
                    <a:pt x="825" y="1854"/>
                    <a:pt x="872" y="1845"/>
                    <a:pt x="890" y="1845"/>
                  </a:cubicBezTo>
                  <a:cubicBezTo>
                    <a:pt x="909" y="1835"/>
                    <a:pt x="936" y="1872"/>
                    <a:pt x="946" y="1864"/>
                  </a:cubicBezTo>
                  <a:cubicBezTo>
                    <a:pt x="954" y="1845"/>
                    <a:pt x="992" y="1827"/>
                    <a:pt x="1010" y="1835"/>
                  </a:cubicBezTo>
                  <a:cubicBezTo>
                    <a:pt x="1029" y="1845"/>
                    <a:pt x="1066" y="1845"/>
                    <a:pt x="1066" y="1835"/>
                  </a:cubicBezTo>
                  <a:cubicBezTo>
                    <a:pt x="1066" y="1827"/>
                    <a:pt x="1084" y="1817"/>
                    <a:pt x="1103" y="1808"/>
                  </a:cubicBezTo>
                  <a:cubicBezTo>
                    <a:pt x="1103" y="1798"/>
                    <a:pt x="1113" y="1798"/>
                    <a:pt x="1113" y="1790"/>
                  </a:cubicBezTo>
                  <a:cubicBezTo>
                    <a:pt x="1113" y="1771"/>
                    <a:pt x="1169" y="1742"/>
                    <a:pt x="1187" y="1742"/>
                  </a:cubicBezTo>
                  <a:cubicBezTo>
                    <a:pt x="1206" y="1734"/>
                    <a:pt x="1233" y="1734"/>
                    <a:pt x="1243" y="1742"/>
                  </a:cubicBezTo>
                  <a:cubicBezTo>
                    <a:pt x="1243" y="1752"/>
                    <a:pt x="1251" y="1761"/>
                    <a:pt x="1261" y="1761"/>
                  </a:cubicBezTo>
                  <a:cubicBezTo>
                    <a:pt x="1270" y="1705"/>
                    <a:pt x="1280" y="1678"/>
                    <a:pt x="1261" y="1678"/>
                  </a:cubicBezTo>
                  <a:cubicBezTo>
                    <a:pt x="1243" y="1678"/>
                    <a:pt x="1196" y="1660"/>
                    <a:pt x="1177" y="1613"/>
                  </a:cubicBezTo>
                  <a:cubicBezTo>
                    <a:pt x="1159" y="1567"/>
                    <a:pt x="1113" y="1538"/>
                    <a:pt x="1103" y="1511"/>
                  </a:cubicBezTo>
                  <a:cubicBezTo>
                    <a:pt x="1084" y="1484"/>
                    <a:pt x="1029" y="1493"/>
                    <a:pt x="1010" y="1464"/>
                  </a:cubicBezTo>
                  <a:cubicBezTo>
                    <a:pt x="1002" y="1447"/>
                    <a:pt x="1029" y="1447"/>
                    <a:pt x="1029" y="1419"/>
                  </a:cubicBezTo>
                  <a:cubicBezTo>
                    <a:pt x="1029" y="1381"/>
                    <a:pt x="1103" y="1400"/>
                    <a:pt x="1103" y="1400"/>
                  </a:cubicBezTo>
                  <a:cubicBezTo>
                    <a:pt x="1113" y="1390"/>
                    <a:pt x="1113" y="1326"/>
                    <a:pt x="1113" y="1299"/>
                  </a:cubicBezTo>
                  <a:cubicBezTo>
                    <a:pt x="1113" y="1262"/>
                    <a:pt x="1159" y="1225"/>
                    <a:pt x="1140" y="1215"/>
                  </a:cubicBezTo>
                  <a:cubicBezTo>
                    <a:pt x="1132" y="1196"/>
                    <a:pt x="1159" y="1188"/>
                    <a:pt x="1187" y="1169"/>
                  </a:cubicBezTo>
                  <a:cubicBezTo>
                    <a:pt x="1206" y="1150"/>
                    <a:pt x="1187" y="1103"/>
                    <a:pt x="1214" y="1076"/>
                  </a:cubicBezTo>
                  <a:cubicBezTo>
                    <a:pt x="1233" y="1058"/>
                    <a:pt x="1251" y="1011"/>
                    <a:pt x="1270" y="1011"/>
                  </a:cubicBezTo>
                  <a:cubicBezTo>
                    <a:pt x="1288" y="1011"/>
                    <a:pt x="1307" y="992"/>
                    <a:pt x="1307" y="965"/>
                  </a:cubicBezTo>
                  <a:cubicBezTo>
                    <a:pt x="1307" y="946"/>
                    <a:pt x="1344" y="899"/>
                    <a:pt x="1344" y="862"/>
                  </a:cubicBezTo>
                  <a:cubicBezTo>
                    <a:pt x="1336" y="817"/>
                    <a:pt x="1317" y="769"/>
                    <a:pt x="1344" y="732"/>
                  </a:cubicBezTo>
                  <a:cubicBezTo>
                    <a:pt x="1381" y="705"/>
                    <a:pt x="1391" y="668"/>
                    <a:pt x="1381" y="640"/>
                  </a:cubicBezTo>
                  <a:cubicBezTo>
                    <a:pt x="1381" y="613"/>
                    <a:pt x="1418" y="613"/>
                    <a:pt x="1437" y="594"/>
                  </a:cubicBezTo>
                  <a:cubicBezTo>
                    <a:pt x="1447" y="584"/>
                    <a:pt x="1492" y="565"/>
                    <a:pt x="1521" y="510"/>
                  </a:cubicBezTo>
                  <a:cubicBezTo>
                    <a:pt x="1503" y="483"/>
                    <a:pt x="1474" y="464"/>
                    <a:pt x="1465" y="454"/>
                  </a:cubicBezTo>
                  <a:cubicBezTo>
                    <a:pt x="1428" y="446"/>
                    <a:pt x="1410" y="390"/>
                    <a:pt x="1410" y="316"/>
                  </a:cubicBezTo>
                  <a:cubicBezTo>
                    <a:pt x="1410" y="242"/>
                    <a:pt x="1391" y="186"/>
                    <a:pt x="1391" y="167"/>
                  </a:cubicBezTo>
                  <a:cubicBezTo>
                    <a:pt x="1391" y="139"/>
                    <a:pt x="1354" y="93"/>
                    <a:pt x="1307" y="65"/>
                  </a:cubicBezTo>
                  <a:cubicBezTo>
                    <a:pt x="1280" y="56"/>
                    <a:pt x="1261" y="27"/>
                    <a:pt x="1261" y="0"/>
                  </a:cubicBezTo>
                  <a:cubicBezTo>
                    <a:pt x="1261" y="0"/>
                    <a:pt x="1261" y="0"/>
                    <a:pt x="1251" y="0"/>
                  </a:cubicBezTo>
                  <a:cubicBezTo>
                    <a:pt x="1233" y="38"/>
                    <a:pt x="1233" y="38"/>
                    <a:pt x="1206" y="3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27" name="Freeform 40"/>
            <p:cNvSpPr>
              <a:spLocks noChangeArrowheads="1"/>
            </p:cNvSpPr>
            <p:nvPr/>
          </p:nvSpPr>
          <p:spPr bwMode="auto">
            <a:xfrm>
              <a:off x="10253083" y="8129473"/>
              <a:ext cx="82529" cy="82474"/>
            </a:xfrm>
            <a:custGeom>
              <a:avLst/>
              <a:gdLst>
                <a:gd name="T0" fmla="*/ 66 w 178"/>
                <a:gd name="T1" fmla="*/ 28 h 178"/>
                <a:gd name="T2" fmla="*/ 66 w 178"/>
                <a:gd name="T3" fmla="*/ 28 h 178"/>
                <a:gd name="T4" fmla="*/ 18 w 178"/>
                <a:gd name="T5" fmla="*/ 92 h 178"/>
                <a:gd name="T6" fmla="*/ 18 w 178"/>
                <a:gd name="T7" fmla="*/ 166 h 178"/>
                <a:gd name="T8" fmla="*/ 66 w 178"/>
                <a:gd name="T9" fmla="*/ 166 h 178"/>
                <a:gd name="T10" fmla="*/ 111 w 178"/>
                <a:gd name="T11" fmla="*/ 177 h 178"/>
                <a:gd name="T12" fmla="*/ 148 w 178"/>
                <a:gd name="T13" fmla="*/ 129 h 178"/>
                <a:gd name="T14" fmla="*/ 103 w 178"/>
                <a:gd name="T15" fmla="*/ 111 h 178"/>
                <a:gd name="T16" fmla="*/ 158 w 178"/>
                <a:gd name="T17" fmla="*/ 74 h 178"/>
                <a:gd name="T18" fmla="*/ 148 w 178"/>
                <a:gd name="T19" fmla="*/ 18 h 178"/>
                <a:gd name="T20" fmla="*/ 130 w 178"/>
                <a:gd name="T21" fmla="*/ 0 h 178"/>
                <a:gd name="T22" fmla="*/ 111 w 178"/>
                <a:gd name="T23" fmla="*/ 18 h 178"/>
                <a:gd name="T24" fmla="*/ 66 w 178"/>
                <a:gd name="T25" fmla="*/ 2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178">
                  <a:moveTo>
                    <a:pt x="66" y="28"/>
                  </a:moveTo>
                  <a:lnTo>
                    <a:pt x="66" y="28"/>
                  </a:lnTo>
                  <a:cubicBezTo>
                    <a:pt x="55" y="37"/>
                    <a:pt x="37" y="65"/>
                    <a:pt x="18" y="92"/>
                  </a:cubicBezTo>
                  <a:cubicBezTo>
                    <a:pt x="0" y="111"/>
                    <a:pt x="10" y="158"/>
                    <a:pt x="18" y="166"/>
                  </a:cubicBezTo>
                  <a:cubicBezTo>
                    <a:pt x="28" y="177"/>
                    <a:pt x="55" y="177"/>
                    <a:pt x="66" y="166"/>
                  </a:cubicBezTo>
                  <a:cubicBezTo>
                    <a:pt x="84" y="158"/>
                    <a:pt x="93" y="158"/>
                    <a:pt x="111" y="177"/>
                  </a:cubicBezTo>
                  <a:cubicBezTo>
                    <a:pt x="121" y="166"/>
                    <a:pt x="140" y="148"/>
                    <a:pt x="148" y="129"/>
                  </a:cubicBezTo>
                  <a:cubicBezTo>
                    <a:pt x="130" y="121"/>
                    <a:pt x="111" y="121"/>
                    <a:pt x="103" y="111"/>
                  </a:cubicBezTo>
                  <a:cubicBezTo>
                    <a:pt x="93" y="102"/>
                    <a:pt x="130" y="74"/>
                    <a:pt x="158" y="74"/>
                  </a:cubicBezTo>
                  <a:cubicBezTo>
                    <a:pt x="177" y="65"/>
                    <a:pt x="167" y="37"/>
                    <a:pt x="148" y="18"/>
                  </a:cubicBezTo>
                  <a:cubicBezTo>
                    <a:pt x="140" y="10"/>
                    <a:pt x="140" y="10"/>
                    <a:pt x="130" y="0"/>
                  </a:cubicBezTo>
                  <a:cubicBezTo>
                    <a:pt x="121" y="10"/>
                    <a:pt x="111" y="18"/>
                    <a:pt x="111" y="18"/>
                  </a:cubicBezTo>
                  <a:cubicBezTo>
                    <a:pt x="103" y="28"/>
                    <a:pt x="84" y="28"/>
                    <a:pt x="66" y="2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28" name="Freeform 41"/>
            <p:cNvSpPr>
              <a:spLocks noChangeArrowheads="1"/>
            </p:cNvSpPr>
            <p:nvPr/>
          </p:nvSpPr>
          <p:spPr bwMode="auto">
            <a:xfrm>
              <a:off x="10018193" y="7890510"/>
              <a:ext cx="296256" cy="251651"/>
            </a:xfrm>
            <a:custGeom>
              <a:avLst/>
              <a:gdLst>
                <a:gd name="T0" fmla="*/ 120 w 622"/>
                <a:gd name="T1" fmla="*/ 84 h 530"/>
                <a:gd name="T2" fmla="*/ 120 w 622"/>
                <a:gd name="T3" fmla="*/ 84 h 530"/>
                <a:gd name="T4" fmla="*/ 64 w 622"/>
                <a:gd name="T5" fmla="*/ 130 h 530"/>
                <a:gd name="T6" fmla="*/ 27 w 622"/>
                <a:gd name="T7" fmla="*/ 222 h 530"/>
                <a:gd name="T8" fmla="*/ 27 w 622"/>
                <a:gd name="T9" fmla="*/ 352 h 530"/>
                <a:gd name="T10" fmla="*/ 101 w 622"/>
                <a:gd name="T11" fmla="*/ 352 h 530"/>
                <a:gd name="T12" fmla="*/ 130 w 622"/>
                <a:gd name="T13" fmla="*/ 325 h 530"/>
                <a:gd name="T14" fmla="*/ 175 w 622"/>
                <a:gd name="T15" fmla="*/ 315 h 530"/>
                <a:gd name="T16" fmla="*/ 231 w 622"/>
                <a:gd name="T17" fmla="*/ 334 h 530"/>
                <a:gd name="T18" fmla="*/ 268 w 622"/>
                <a:gd name="T19" fmla="*/ 334 h 530"/>
                <a:gd name="T20" fmla="*/ 361 w 622"/>
                <a:gd name="T21" fmla="*/ 334 h 530"/>
                <a:gd name="T22" fmla="*/ 557 w 622"/>
                <a:gd name="T23" fmla="*/ 519 h 530"/>
                <a:gd name="T24" fmla="*/ 557 w 622"/>
                <a:gd name="T25" fmla="*/ 529 h 530"/>
                <a:gd name="T26" fmla="*/ 602 w 622"/>
                <a:gd name="T27" fmla="*/ 519 h 530"/>
                <a:gd name="T28" fmla="*/ 621 w 622"/>
                <a:gd name="T29" fmla="*/ 501 h 530"/>
                <a:gd name="T30" fmla="*/ 528 w 622"/>
                <a:gd name="T31" fmla="*/ 399 h 530"/>
                <a:gd name="T32" fmla="*/ 379 w 622"/>
                <a:gd name="T33" fmla="*/ 296 h 530"/>
                <a:gd name="T34" fmla="*/ 324 w 622"/>
                <a:gd name="T35" fmla="*/ 241 h 530"/>
                <a:gd name="T36" fmla="*/ 260 w 622"/>
                <a:gd name="T37" fmla="*/ 103 h 530"/>
                <a:gd name="T38" fmla="*/ 204 w 622"/>
                <a:gd name="T39" fmla="*/ 0 h 530"/>
                <a:gd name="T40" fmla="*/ 120 w 622"/>
                <a:gd name="T41" fmla="*/ 84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2" h="530">
                  <a:moveTo>
                    <a:pt x="120" y="84"/>
                  </a:moveTo>
                  <a:lnTo>
                    <a:pt x="120" y="84"/>
                  </a:lnTo>
                  <a:cubicBezTo>
                    <a:pt x="101" y="103"/>
                    <a:pt x="64" y="103"/>
                    <a:pt x="64" y="130"/>
                  </a:cubicBezTo>
                  <a:cubicBezTo>
                    <a:pt x="74" y="158"/>
                    <a:pt x="64" y="195"/>
                    <a:pt x="27" y="222"/>
                  </a:cubicBezTo>
                  <a:cubicBezTo>
                    <a:pt x="0" y="259"/>
                    <a:pt x="19" y="307"/>
                    <a:pt x="27" y="352"/>
                  </a:cubicBezTo>
                  <a:cubicBezTo>
                    <a:pt x="64" y="344"/>
                    <a:pt x="93" y="344"/>
                    <a:pt x="101" y="352"/>
                  </a:cubicBezTo>
                  <a:cubicBezTo>
                    <a:pt x="120" y="371"/>
                    <a:pt x="120" y="352"/>
                    <a:pt x="130" y="325"/>
                  </a:cubicBezTo>
                  <a:cubicBezTo>
                    <a:pt x="138" y="296"/>
                    <a:pt x="157" y="296"/>
                    <a:pt x="175" y="315"/>
                  </a:cubicBezTo>
                  <a:cubicBezTo>
                    <a:pt x="194" y="325"/>
                    <a:pt x="204" y="352"/>
                    <a:pt x="231" y="334"/>
                  </a:cubicBezTo>
                  <a:cubicBezTo>
                    <a:pt x="260" y="325"/>
                    <a:pt x="260" y="334"/>
                    <a:pt x="268" y="334"/>
                  </a:cubicBezTo>
                  <a:cubicBezTo>
                    <a:pt x="287" y="344"/>
                    <a:pt x="342" y="334"/>
                    <a:pt x="361" y="334"/>
                  </a:cubicBezTo>
                  <a:cubicBezTo>
                    <a:pt x="379" y="334"/>
                    <a:pt x="557" y="519"/>
                    <a:pt x="557" y="519"/>
                  </a:cubicBezTo>
                  <a:lnTo>
                    <a:pt x="557" y="529"/>
                  </a:lnTo>
                  <a:cubicBezTo>
                    <a:pt x="575" y="529"/>
                    <a:pt x="594" y="529"/>
                    <a:pt x="602" y="519"/>
                  </a:cubicBezTo>
                  <a:cubicBezTo>
                    <a:pt x="602" y="519"/>
                    <a:pt x="612" y="511"/>
                    <a:pt x="621" y="501"/>
                  </a:cubicBezTo>
                  <a:cubicBezTo>
                    <a:pt x="602" y="482"/>
                    <a:pt x="575" y="455"/>
                    <a:pt x="528" y="399"/>
                  </a:cubicBezTo>
                  <a:cubicBezTo>
                    <a:pt x="472" y="334"/>
                    <a:pt x="417" y="296"/>
                    <a:pt x="379" y="296"/>
                  </a:cubicBezTo>
                  <a:cubicBezTo>
                    <a:pt x="353" y="296"/>
                    <a:pt x="342" y="241"/>
                    <a:pt x="324" y="241"/>
                  </a:cubicBezTo>
                  <a:cubicBezTo>
                    <a:pt x="305" y="232"/>
                    <a:pt x="260" y="158"/>
                    <a:pt x="260" y="103"/>
                  </a:cubicBezTo>
                  <a:cubicBezTo>
                    <a:pt x="260" y="74"/>
                    <a:pt x="231" y="37"/>
                    <a:pt x="204" y="0"/>
                  </a:cubicBezTo>
                  <a:cubicBezTo>
                    <a:pt x="175" y="55"/>
                    <a:pt x="130" y="74"/>
                    <a:pt x="120" y="8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29" name="Freeform 42"/>
            <p:cNvSpPr>
              <a:spLocks noChangeArrowheads="1"/>
            </p:cNvSpPr>
            <p:nvPr/>
          </p:nvSpPr>
          <p:spPr bwMode="auto">
            <a:xfrm>
              <a:off x="9865832" y="8032196"/>
              <a:ext cx="660228" cy="513875"/>
            </a:xfrm>
            <a:custGeom>
              <a:avLst/>
              <a:gdLst>
                <a:gd name="T0" fmla="*/ 101 w 1382"/>
                <a:gd name="T1" fmla="*/ 705 h 1077"/>
                <a:gd name="T2" fmla="*/ 101 w 1382"/>
                <a:gd name="T3" fmla="*/ 705 h 1077"/>
                <a:gd name="T4" fmla="*/ 175 w 1382"/>
                <a:gd name="T5" fmla="*/ 807 h 1077"/>
                <a:gd name="T6" fmla="*/ 259 w 1382"/>
                <a:gd name="T7" fmla="*/ 872 h 1077"/>
                <a:gd name="T8" fmla="*/ 259 w 1382"/>
                <a:gd name="T9" fmla="*/ 955 h 1077"/>
                <a:gd name="T10" fmla="*/ 286 w 1382"/>
                <a:gd name="T11" fmla="*/ 965 h 1077"/>
                <a:gd name="T12" fmla="*/ 379 w 1382"/>
                <a:gd name="T13" fmla="*/ 984 h 1077"/>
                <a:gd name="T14" fmla="*/ 490 w 1382"/>
                <a:gd name="T15" fmla="*/ 1048 h 1077"/>
                <a:gd name="T16" fmla="*/ 593 w 1382"/>
                <a:gd name="T17" fmla="*/ 1066 h 1077"/>
                <a:gd name="T18" fmla="*/ 657 w 1382"/>
                <a:gd name="T19" fmla="*/ 1021 h 1077"/>
                <a:gd name="T20" fmla="*/ 732 w 1382"/>
                <a:gd name="T21" fmla="*/ 1002 h 1077"/>
                <a:gd name="T22" fmla="*/ 779 w 1382"/>
                <a:gd name="T23" fmla="*/ 1021 h 1077"/>
                <a:gd name="T24" fmla="*/ 824 w 1382"/>
                <a:gd name="T25" fmla="*/ 1002 h 1077"/>
                <a:gd name="T26" fmla="*/ 899 w 1382"/>
                <a:gd name="T27" fmla="*/ 992 h 1077"/>
                <a:gd name="T28" fmla="*/ 1020 w 1382"/>
                <a:gd name="T29" fmla="*/ 928 h 1077"/>
                <a:gd name="T30" fmla="*/ 1121 w 1382"/>
                <a:gd name="T31" fmla="*/ 909 h 1077"/>
                <a:gd name="T32" fmla="*/ 1362 w 1382"/>
                <a:gd name="T33" fmla="*/ 668 h 1077"/>
                <a:gd name="T34" fmla="*/ 1335 w 1382"/>
                <a:gd name="T35" fmla="*/ 650 h 1077"/>
                <a:gd name="T36" fmla="*/ 1205 w 1382"/>
                <a:gd name="T37" fmla="*/ 621 h 1077"/>
                <a:gd name="T38" fmla="*/ 1020 w 1382"/>
                <a:gd name="T39" fmla="*/ 557 h 1077"/>
                <a:gd name="T40" fmla="*/ 964 w 1382"/>
                <a:gd name="T41" fmla="*/ 501 h 1077"/>
                <a:gd name="T42" fmla="*/ 909 w 1382"/>
                <a:gd name="T43" fmla="*/ 419 h 1077"/>
                <a:gd name="T44" fmla="*/ 917 w 1382"/>
                <a:gd name="T45" fmla="*/ 382 h 1077"/>
                <a:gd name="T46" fmla="*/ 872 w 1382"/>
                <a:gd name="T47" fmla="*/ 371 h 1077"/>
                <a:gd name="T48" fmla="*/ 824 w 1382"/>
                <a:gd name="T49" fmla="*/ 371 h 1077"/>
                <a:gd name="T50" fmla="*/ 824 w 1382"/>
                <a:gd name="T51" fmla="*/ 297 h 1077"/>
                <a:gd name="T52" fmla="*/ 872 w 1382"/>
                <a:gd name="T53" fmla="*/ 223 h 1077"/>
                <a:gd name="T54" fmla="*/ 676 w 1382"/>
                <a:gd name="T55" fmla="*/ 38 h 1077"/>
                <a:gd name="T56" fmla="*/ 583 w 1382"/>
                <a:gd name="T57" fmla="*/ 38 h 1077"/>
                <a:gd name="T58" fmla="*/ 546 w 1382"/>
                <a:gd name="T59" fmla="*/ 38 h 1077"/>
                <a:gd name="T60" fmla="*/ 490 w 1382"/>
                <a:gd name="T61" fmla="*/ 19 h 1077"/>
                <a:gd name="T62" fmla="*/ 445 w 1382"/>
                <a:gd name="T63" fmla="*/ 29 h 1077"/>
                <a:gd name="T64" fmla="*/ 416 w 1382"/>
                <a:gd name="T65" fmla="*/ 56 h 1077"/>
                <a:gd name="T66" fmla="*/ 342 w 1382"/>
                <a:gd name="T67" fmla="*/ 56 h 1077"/>
                <a:gd name="T68" fmla="*/ 342 w 1382"/>
                <a:gd name="T69" fmla="*/ 56 h 1077"/>
                <a:gd name="T70" fmla="*/ 305 w 1382"/>
                <a:gd name="T71" fmla="*/ 159 h 1077"/>
                <a:gd name="T72" fmla="*/ 268 w 1382"/>
                <a:gd name="T73" fmla="*/ 205 h 1077"/>
                <a:gd name="T74" fmla="*/ 212 w 1382"/>
                <a:gd name="T75" fmla="*/ 270 h 1077"/>
                <a:gd name="T76" fmla="*/ 185 w 1382"/>
                <a:gd name="T77" fmla="*/ 363 h 1077"/>
                <a:gd name="T78" fmla="*/ 138 w 1382"/>
                <a:gd name="T79" fmla="*/ 409 h 1077"/>
                <a:gd name="T80" fmla="*/ 111 w 1382"/>
                <a:gd name="T81" fmla="*/ 493 h 1077"/>
                <a:gd name="T82" fmla="*/ 101 w 1382"/>
                <a:gd name="T83" fmla="*/ 594 h 1077"/>
                <a:gd name="T84" fmla="*/ 27 w 1382"/>
                <a:gd name="T85" fmla="*/ 613 h 1077"/>
                <a:gd name="T86" fmla="*/ 8 w 1382"/>
                <a:gd name="T87" fmla="*/ 658 h 1077"/>
                <a:gd name="T88" fmla="*/ 101 w 1382"/>
                <a:gd name="T89" fmla="*/ 705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82" h="1077">
                  <a:moveTo>
                    <a:pt x="101" y="705"/>
                  </a:moveTo>
                  <a:lnTo>
                    <a:pt x="101" y="705"/>
                  </a:lnTo>
                  <a:cubicBezTo>
                    <a:pt x="111" y="732"/>
                    <a:pt x="157" y="761"/>
                    <a:pt x="175" y="807"/>
                  </a:cubicBezTo>
                  <a:cubicBezTo>
                    <a:pt x="194" y="854"/>
                    <a:pt x="241" y="872"/>
                    <a:pt x="259" y="872"/>
                  </a:cubicBezTo>
                  <a:cubicBezTo>
                    <a:pt x="278" y="872"/>
                    <a:pt x="268" y="899"/>
                    <a:pt x="259" y="955"/>
                  </a:cubicBezTo>
                  <a:cubicBezTo>
                    <a:pt x="268" y="955"/>
                    <a:pt x="286" y="965"/>
                    <a:pt x="286" y="965"/>
                  </a:cubicBezTo>
                  <a:cubicBezTo>
                    <a:pt x="305" y="973"/>
                    <a:pt x="361" y="965"/>
                    <a:pt x="379" y="984"/>
                  </a:cubicBezTo>
                  <a:cubicBezTo>
                    <a:pt x="408" y="1002"/>
                    <a:pt x="472" y="1048"/>
                    <a:pt x="490" y="1048"/>
                  </a:cubicBezTo>
                  <a:cubicBezTo>
                    <a:pt x="509" y="1048"/>
                    <a:pt x="583" y="1058"/>
                    <a:pt x="593" y="1066"/>
                  </a:cubicBezTo>
                  <a:cubicBezTo>
                    <a:pt x="612" y="1076"/>
                    <a:pt x="620" y="1039"/>
                    <a:pt x="657" y="1021"/>
                  </a:cubicBezTo>
                  <a:cubicBezTo>
                    <a:pt x="686" y="1002"/>
                    <a:pt x="732" y="984"/>
                    <a:pt x="732" y="1002"/>
                  </a:cubicBezTo>
                  <a:cubicBezTo>
                    <a:pt x="742" y="1011"/>
                    <a:pt x="760" y="1029"/>
                    <a:pt x="779" y="1021"/>
                  </a:cubicBezTo>
                  <a:cubicBezTo>
                    <a:pt x="787" y="1011"/>
                    <a:pt x="806" y="1011"/>
                    <a:pt x="824" y="1002"/>
                  </a:cubicBezTo>
                  <a:cubicBezTo>
                    <a:pt x="853" y="1002"/>
                    <a:pt x="890" y="992"/>
                    <a:pt x="899" y="992"/>
                  </a:cubicBezTo>
                  <a:cubicBezTo>
                    <a:pt x="917" y="992"/>
                    <a:pt x="964" y="928"/>
                    <a:pt x="1020" y="928"/>
                  </a:cubicBezTo>
                  <a:cubicBezTo>
                    <a:pt x="1076" y="928"/>
                    <a:pt x="1094" y="936"/>
                    <a:pt x="1121" y="909"/>
                  </a:cubicBezTo>
                  <a:cubicBezTo>
                    <a:pt x="1150" y="881"/>
                    <a:pt x="1344" y="687"/>
                    <a:pt x="1362" y="668"/>
                  </a:cubicBezTo>
                  <a:cubicBezTo>
                    <a:pt x="1381" y="658"/>
                    <a:pt x="1354" y="650"/>
                    <a:pt x="1335" y="650"/>
                  </a:cubicBezTo>
                  <a:cubicBezTo>
                    <a:pt x="1317" y="650"/>
                    <a:pt x="1270" y="650"/>
                    <a:pt x="1205" y="621"/>
                  </a:cubicBezTo>
                  <a:cubicBezTo>
                    <a:pt x="1140" y="594"/>
                    <a:pt x="1039" y="557"/>
                    <a:pt x="1020" y="557"/>
                  </a:cubicBezTo>
                  <a:cubicBezTo>
                    <a:pt x="1001" y="547"/>
                    <a:pt x="983" y="510"/>
                    <a:pt x="964" y="501"/>
                  </a:cubicBezTo>
                  <a:cubicBezTo>
                    <a:pt x="946" y="493"/>
                    <a:pt x="909" y="436"/>
                    <a:pt x="909" y="419"/>
                  </a:cubicBezTo>
                  <a:cubicBezTo>
                    <a:pt x="899" y="409"/>
                    <a:pt x="909" y="400"/>
                    <a:pt x="917" y="382"/>
                  </a:cubicBezTo>
                  <a:cubicBezTo>
                    <a:pt x="899" y="363"/>
                    <a:pt x="890" y="363"/>
                    <a:pt x="872" y="371"/>
                  </a:cubicBezTo>
                  <a:cubicBezTo>
                    <a:pt x="861" y="382"/>
                    <a:pt x="834" y="382"/>
                    <a:pt x="824" y="371"/>
                  </a:cubicBezTo>
                  <a:cubicBezTo>
                    <a:pt x="816" y="363"/>
                    <a:pt x="806" y="316"/>
                    <a:pt x="824" y="297"/>
                  </a:cubicBezTo>
                  <a:cubicBezTo>
                    <a:pt x="843" y="270"/>
                    <a:pt x="872" y="223"/>
                    <a:pt x="872" y="223"/>
                  </a:cubicBezTo>
                  <a:cubicBezTo>
                    <a:pt x="872" y="223"/>
                    <a:pt x="694" y="38"/>
                    <a:pt x="676" y="38"/>
                  </a:cubicBezTo>
                  <a:cubicBezTo>
                    <a:pt x="657" y="38"/>
                    <a:pt x="602" y="48"/>
                    <a:pt x="583" y="38"/>
                  </a:cubicBezTo>
                  <a:cubicBezTo>
                    <a:pt x="575" y="38"/>
                    <a:pt x="575" y="29"/>
                    <a:pt x="546" y="38"/>
                  </a:cubicBezTo>
                  <a:cubicBezTo>
                    <a:pt x="519" y="56"/>
                    <a:pt x="509" y="29"/>
                    <a:pt x="490" y="19"/>
                  </a:cubicBezTo>
                  <a:cubicBezTo>
                    <a:pt x="472" y="0"/>
                    <a:pt x="453" y="0"/>
                    <a:pt x="445" y="29"/>
                  </a:cubicBezTo>
                  <a:cubicBezTo>
                    <a:pt x="435" y="56"/>
                    <a:pt x="435" y="75"/>
                    <a:pt x="416" y="56"/>
                  </a:cubicBezTo>
                  <a:cubicBezTo>
                    <a:pt x="408" y="48"/>
                    <a:pt x="379" y="48"/>
                    <a:pt x="342" y="56"/>
                  </a:cubicBezTo>
                  <a:lnTo>
                    <a:pt x="342" y="56"/>
                  </a:lnTo>
                  <a:cubicBezTo>
                    <a:pt x="342" y="93"/>
                    <a:pt x="305" y="140"/>
                    <a:pt x="305" y="159"/>
                  </a:cubicBezTo>
                  <a:cubicBezTo>
                    <a:pt x="305" y="186"/>
                    <a:pt x="286" y="205"/>
                    <a:pt x="268" y="205"/>
                  </a:cubicBezTo>
                  <a:cubicBezTo>
                    <a:pt x="249" y="205"/>
                    <a:pt x="231" y="252"/>
                    <a:pt x="212" y="270"/>
                  </a:cubicBezTo>
                  <a:cubicBezTo>
                    <a:pt x="185" y="297"/>
                    <a:pt x="204" y="344"/>
                    <a:pt x="185" y="363"/>
                  </a:cubicBezTo>
                  <a:cubicBezTo>
                    <a:pt x="157" y="382"/>
                    <a:pt x="130" y="390"/>
                    <a:pt x="138" y="409"/>
                  </a:cubicBezTo>
                  <a:cubicBezTo>
                    <a:pt x="157" y="419"/>
                    <a:pt x="111" y="456"/>
                    <a:pt x="111" y="493"/>
                  </a:cubicBezTo>
                  <a:cubicBezTo>
                    <a:pt x="111" y="520"/>
                    <a:pt x="111" y="584"/>
                    <a:pt x="101" y="594"/>
                  </a:cubicBezTo>
                  <a:cubicBezTo>
                    <a:pt x="101" y="594"/>
                    <a:pt x="27" y="575"/>
                    <a:pt x="27" y="613"/>
                  </a:cubicBezTo>
                  <a:cubicBezTo>
                    <a:pt x="27" y="641"/>
                    <a:pt x="0" y="641"/>
                    <a:pt x="8" y="658"/>
                  </a:cubicBezTo>
                  <a:cubicBezTo>
                    <a:pt x="27" y="687"/>
                    <a:pt x="82" y="678"/>
                    <a:pt x="101" y="70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30" name="Freeform 43"/>
            <p:cNvSpPr>
              <a:spLocks noChangeArrowheads="1"/>
            </p:cNvSpPr>
            <p:nvPr/>
          </p:nvSpPr>
          <p:spPr bwMode="auto">
            <a:xfrm>
              <a:off x="9973755" y="7089035"/>
              <a:ext cx="65600" cy="78245"/>
            </a:xfrm>
            <a:custGeom>
              <a:avLst/>
              <a:gdLst>
                <a:gd name="T0" fmla="*/ 112 w 140"/>
                <a:gd name="T1" fmla="*/ 74 h 168"/>
                <a:gd name="T2" fmla="*/ 112 w 140"/>
                <a:gd name="T3" fmla="*/ 74 h 168"/>
                <a:gd name="T4" fmla="*/ 64 w 140"/>
                <a:gd name="T5" fmla="*/ 0 h 168"/>
                <a:gd name="T6" fmla="*/ 64 w 140"/>
                <a:gd name="T7" fmla="*/ 19 h 168"/>
                <a:gd name="T8" fmla="*/ 0 w 140"/>
                <a:gd name="T9" fmla="*/ 148 h 168"/>
                <a:gd name="T10" fmla="*/ 37 w 140"/>
                <a:gd name="T11" fmla="*/ 167 h 168"/>
                <a:gd name="T12" fmla="*/ 112 w 140"/>
                <a:gd name="T13" fmla="*/ 74 h 168"/>
              </a:gdLst>
              <a:ahLst/>
              <a:cxnLst>
                <a:cxn ang="0">
                  <a:pos x="T0" y="T1"/>
                </a:cxn>
                <a:cxn ang="0">
                  <a:pos x="T2" y="T3"/>
                </a:cxn>
                <a:cxn ang="0">
                  <a:pos x="T4" y="T5"/>
                </a:cxn>
                <a:cxn ang="0">
                  <a:pos x="T6" y="T7"/>
                </a:cxn>
                <a:cxn ang="0">
                  <a:pos x="T8" y="T9"/>
                </a:cxn>
                <a:cxn ang="0">
                  <a:pos x="T10" y="T11"/>
                </a:cxn>
                <a:cxn ang="0">
                  <a:pos x="T12" y="T13"/>
                </a:cxn>
              </a:cxnLst>
              <a:rect l="0" t="0" r="r" b="b"/>
              <a:pathLst>
                <a:path w="140" h="168">
                  <a:moveTo>
                    <a:pt x="112" y="74"/>
                  </a:moveTo>
                  <a:lnTo>
                    <a:pt x="112" y="74"/>
                  </a:lnTo>
                  <a:cubicBezTo>
                    <a:pt x="130" y="56"/>
                    <a:pt x="139" y="0"/>
                    <a:pt x="64" y="0"/>
                  </a:cubicBezTo>
                  <a:cubicBezTo>
                    <a:pt x="64" y="8"/>
                    <a:pt x="64" y="8"/>
                    <a:pt x="64" y="19"/>
                  </a:cubicBezTo>
                  <a:cubicBezTo>
                    <a:pt x="64" y="45"/>
                    <a:pt x="19" y="101"/>
                    <a:pt x="0" y="148"/>
                  </a:cubicBezTo>
                  <a:cubicBezTo>
                    <a:pt x="37" y="167"/>
                    <a:pt x="37" y="167"/>
                    <a:pt x="37" y="167"/>
                  </a:cubicBezTo>
                  <a:cubicBezTo>
                    <a:pt x="64" y="130"/>
                    <a:pt x="93" y="83"/>
                    <a:pt x="112" y="7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31" name="Freeform 44"/>
            <p:cNvSpPr>
              <a:spLocks noChangeArrowheads="1"/>
            </p:cNvSpPr>
            <p:nvPr/>
          </p:nvSpPr>
          <p:spPr bwMode="auto">
            <a:xfrm>
              <a:off x="9990684" y="6966383"/>
              <a:ext cx="300488" cy="243192"/>
            </a:xfrm>
            <a:custGeom>
              <a:avLst/>
              <a:gdLst>
                <a:gd name="T0" fmla="*/ 75 w 632"/>
                <a:gd name="T1" fmla="*/ 334 h 511"/>
                <a:gd name="T2" fmla="*/ 75 w 632"/>
                <a:gd name="T3" fmla="*/ 334 h 511"/>
                <a:gd name="T4" fmla="*/ 0 w 632"/>
                <a:gd name="T5" fmla="*/ 427 h 511"/>
                <a:gd name="T6" fmla="*/ 9 w 632"/>
                <a:gd name="T7" fmla="*/ 435 h 511"/>
                <a:gd name="T8" fmla="*/ 19 w 632"/>
                <a:gd name="T9" fmla="*/ 464 h 511"/>
                <a:gd name="T10" fmla="*/ 102 w 632"/>
                <a:gd name="T11" fmla="*/ 510 h 511"/>
                <a:gd name="T12" fmla="*/ 186 w 632"/>
                <a:gd name="T13" fmla="*/ 464 h 511"/>
                <a:gd name="T14" fmla="*/ 501 w 632"/>
                <a:gd name="T15" fmla="*/ 305 h 511"/>
                <a:gd name="T16" fmla="*/ 520 w 632"/>
                <a:gd name="T17" fmla="*/ 250 h 511"/>
                <a:gd name="T18" fmla="*/ 528 w 632"/>
                <a:gd name="T19" fmla="*/ 176 h 511"/>
                <a:gd name="T20" fmla="*/ 520 w 632"/>
                <a:gd name="T21" fmla="*/ 101 h 511"/>
                <a:gd name="T22" fmla="*/ 575 w 632"/>
                <a:gd name="T23" fmla="*/ 56 h 511"/>
                <a:gd name="T24" fmla="*/ 631 w 632"/>
                <a:gd name="T25" fmla="*/ 19 h 511"/>
                <a:gd name="T26" fmla="*/ 594 w 632"/>
                <a:gd name="T27" fmla="*/ 0 h 511"/>
                <a:gd name="T28" fmla="*/ 491 w 632"/>
                <a:gd name="T29" fmla="*/ 19 h 511"/>
                <a:gd name="T30" fmla="*/ 371 w 632"/>
                <a:gd name="T31" fmla="*/ 56 h 511"/>
                <a:gd name="T32" fmla="*/ 269 w 632"/>
                <a:gd name="T33" fmla="*/ 56 h 511"/>
                <a:gd name="T34" fmla="*/ 213 w 632"/>
                <a:gd name="T35" fmla="*/ 64 h 511"/>
                <a:gd name="T36" fmla="*/ 130 w 632"/>
                <a:gd name="T37" fmla="*/ 64 h 511"/>
                <a:gd name="T38" fmla="*/ 93 w 632"/>
                <a:gd name="T39" fmla="*/ 83 h 511"/>
                <a:gd name="T40" fmla="*/ 38 w 632"/>
                <a:gd name="T41" fmla="*/ 149 h 511"/>
                <a:gd name="T42" fmla="*/ 38 w 632"/>
                <a:gd name="T43" fmla="*/ 194 h 511"/>
                <a:gd name="T44" fmla="*/ 27 w 632"/>
                <a:gd name="T45" fmla="*/ 260 h 511"/>
                <a:gd name="T46" fmla="*/ 75 w 632"/>
                <a:gd name="T47" fmla="*/ 334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2" h="511">
                  <a:moveTo>
                    <a:pt x="75" y="334"/>
                  </a:moveTo>
                  <a:lnTo>
                    <a:pt x="75" y="334"/>
                  </a:lnTo>
                  <a:cubicBezTo>
                    <a:pt x="56" y="343"/>
                    <a:pt x="27" y="390"/>
                    <a:pt x="0" y="427"/>
                  </a:cubicBezTo>
                  <a:cubicBezTo>
                    <a:pt x="9" y="435"/>
                    <a:pt x="9" y="435"/>
                    <a:pt x="9" y="435"/>
                  </a:cubicBezTo>
                  <a:cubicBezTo>
                    <a:pt x="19" y="464"/>
                    <a:pt x="19" y="464"/>
                    <a:pt x="19" y="464"/>
                  </a:cubicBezTo>
                  <a:cubicBezTo>
                    <a:pt x="102" y="510"/>
                    <a:pt x="102" y="510"/>
                    <a:pt x="102" y="510"/>
                  </a:cubicBezTo>
                  <a:cubicBezTo>
                    <a:pt x="102" y="510"/>
                    <a:pt x="157" y="464"/>
                    <a:pt x="186" y="464"/>
                  </a:cubicBezTo>
                  <a:cubicBezTo>
                    <a:pt x="213" y="454"/>
                    <a:pt x="501" y="305"/>
                    <a:pt x="501" y="305"/>
                  </a:cubicBezTo>
                  <a:cubicBezTo>
                    <a:pt x="501" y="305"/>
                    <a:pt x="528" y="260"/>
                    <a:pt x="520" y="250"/>
                  </a:cubicBezTo>
                  <a:cubicBezTo>
                    <a:pt x="520" y="231"/>
                    <a:pt x="510" y="194"/>
                    <a:pt x="528" y="176"/>
                  </a:cubicBezTo>
                  <a:cubicBezTo>
                    <a:pt x="547" y="157"/>
                    <a:pt x="510" y="130"/>
                    <a:pt x="520" y="101"/>
                  </a:cubicBezTo>
                  <a:cubicBezTo>
                    <a:pt x="528" y="74"/>
                    <a:pt x="575" y="56"/>
                    <a:pt x="575" y="56"/>
                  </a:cubicBezTo>
                  <a:cubicBezTo>
                    <a:pt x="631" y="19"/>
                    <a:pt x="631" y="19"/>
                    <a:pt x="631" y="19"/>
                  </a:cubicBezTo>
                  <a:cubicBezTo>
                    <a:pt x="594" y="0"/>
                    <a:pt x="594" y="0"/>
                    <a:pt x="594" y="0"/>
                  </a:cubicBezTo>
                  <a:cubicBezTo>
                    <a:pt x="594" y="0"/>
                    <a:pt x="547" y="19"/>
                    <a:pt x="491" y="19"/>
                  </a:cubicBezTo>
                  <a:cubicBezTo>
                    <a:pt x="446" y="19"/>
                    <a:pt x="427" y="56"/>
                    <a:pt x="371" y="56"/>
                  </a:cubicBezTo>
                  <a:cubicBezTo>
                    <a:pt x="316" y="56"/>
                    <a:pt x="279" y="74"/>
                    <a:pt x="269" y="56"/>
                  </a:cubicBezTo>
                  <a:cubicBezTo>
                    <a:pt x="250" y="37"/>
                    <a:pt x="250" y="46"/>
                    <a:pt x="213" y="64"/>
                  </a:cubicBezTo>
                  <a:cubicBezTo>
                    <a:pt x="167" y="83"/>
                    <a:pt x="149" y="74"/>
                    <a:pt x="130" y="64"/>
                  </a:cubicBezTo>
                  <a:cubicBezTo>
                    <a:pt x="112" y="46"/>
                    <a:pt x="93" y="64"/>
                    <a:pt x="93" y="83"/>
                  </a:cubicBezTo>
                  <a:cubicBezTo>
                    <a:pt x="83" y="101"/>
                    <a:pt x="93" y="139"/>
                    <a:pt x="38" y="149"/>
                  </a:cubicBezTo>
                  <a:cubicBezTo>
                    <a:pt x="27" y="167"/>
                    <a:pt x="27" y="186"/>
                    <a:pt x="38" y="194"/>
                  </a:cubicBezTo>
                  <a:cubicBezTo>
                    <a:pt x="46" y="213"/>
                    <a:pt x="27" y="231"/>
                    <a:pt x="27" y="260"/>
                  </a:cubicBezTo>
                  <a:cubicBezTo>
                    <a:pt x="102" y="260"/>
                    <a:pt x="93" y="316"/>
                    <a:pt x="75" y="33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32" name="Freeform 45"/>
            <p:cNvSpPr>
              <a:spLocks noChangeArrowheads="1"/>
            </p:cNvSpPr>
            <p:nvPr/>
          </p:nvSpPr>
          <p:spPr bwMode="auto">
            <a:xfrm>
              <a:off x="13949936" y="6911401"/>
              <a:ext cx="167174" cy="207241"/>
            </a:xfrm>
            <a:custGeom>
              <a:avLst/>
              <a:gdLst>
                <a:gd name="T0" fmla="*/ 93 w 353"/>
                <a:gd name="T1" fmla="*/ 37 h 436"/>
                <a:gd name="T2" fmla="*/ 93 w 353"/>
                <a:gd name="T3" fmla="*/ 37 h 436"/>
                <a:gd name="T4" fmla="*/ 37 w 353"/>
                <a:gd name="T5" fmla="*/ 83 h 436"/>
                <a:gd name="T6" fmla="*/ 66 w 353"/>
                <a:gd name="T7" fmla="*/ 130 h 436"/>
                <a:gd name="T8" fmla="*/ 55 w 353"/>
                <a:gd name="T9" fmla="*/ 167 h 436"/>
                <a:gd name="T10" fmla="*/ 55 w 353"/>
                <a:gd name="T11" fmla="*/ 250 h 436"/>
                <a:gd name="T12" fmla="*/ 28 w 353"/>
                <a:gd name="T13" fmla="*/ 361 h 436"/>
                <a:gd name="T14" fmla="*/ 37 w 353"/>
                <a:gd name="T15" fmla="*/ 427 h 436"/>
                <a:gd name="T16" fmla="*/ 212 w 353"/>
                <a:gd name="T17" fmla="*/ 371 h 436"/>
                <a:gd name="T18" fmla="*/ 307 w 353"/>
                <a:gd name="T19" fmla="*/ 334 h 436"/>
                <a:gd name="T20" fmla="*/ 344 w 353"/>
                <a:gd name="T21" fmla="*/ 287 h 436"/>
                <a:gd name="T22" fmla="*/ 315 w 353"/>
                <a:gd name="T23" fmla="*/ 157 h 436"/>
                <a:gd name="T24" fmla="*/ 222 w 353"/>
                <a:gd name="T25" fmla="*/ 0 h 436"/>
                <a:gd name="T26" fmla="*/ 175 w 353"/>
                <a:gd name="T27" fmla="*/ 19 h 436"/>
                <a:gd name="T28" fmla="*/ 93 w 353"/>
                <a:gd name="T29" fmla="*/ 37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3" h="436">
                  <a:moveTo>
                    <a:pt x="93" y="37"/>
                  </a:moveTo>
                  <a:lnTo>
                    <a:pt x="93" y="37"/>
                  </a:lnTo>
                  <a:cubicBezTo>
                    <a:pt x="84" y="46"/>
                    <a:pt x="55" y="64"/>
                    <a:pt x="37" y="83"/>
                  </a:cubicBezTo>
                  <a:cubicBezTo>
                    <a:pt x="47" y="101"/>
                    <a:pt x="47" y="130"/>
                    <a:pt x="66" y="130"/>
                  </a:cubicBezTo>
                  <a:cubicBezTo>
                    <a:pt x="93" y="130"/>
                    <a:pt x="93" y="175"/>
                    <a:pt x="55" y="167"/>
                  </a:cubicBezTo>
                  <a:cubicBezTo>
                    <a:pt x="28" y="157"/>
                    <a:pt x="28" y="212"/>
                    <a:pt x="55" y="250"/>
                  </a:cubicBezTo>
                  <a:cubicBezTo>
                    <a:pt x="84" y="297"/>
                    <a:pt x="0" y="342"/>
                    <a:pt x="28" y="361"/>
                  </a:cubicBezTo>
                  <a:cubicBezTo>
                    <a:pt x="47" y="390"/>
                    <a:pt x="28" y="408"/>
                    <a:pt x="37" y="427"/>
                  </a:cubicBezTo>
                  <a:cubicBezTo>
                    <a:pt x="47" y="435"/>
                    <a:pt x="167" y="416"/>
                    <a:pt x="212" y="371"/>
                  </a:cubicBezTo>
                  <a:cubicBezTo>
                    <a:pt x="270" y="315"/>
                    <a:pt x="278" y="324"/>
                    <a:pt x="307" y="334"/>
                  </a:cubicBezTo>
                  <a:cubicBezTo>
                    <a:pt x="334" y="334"/>
                    <a:pt x="352" y="315"/>
                    <a:pt x="344" y="287"/>
                  </a:cubicBezTo>
                  <a:cubicBezTo>
                    <a:pt x="324" y="268"/>
                    <a:pt x="315" y="223"/>
                    <a:pt x="315" y="157"/>
                  </a:cubicBezTo>
                  <a:cubicBezTo>
                    <a:pt x="315" y="120"/>
                    <a:pt x="270" y="56"/>
                    <a:pt x="222" y="0"/>
                  </a:cubicBezTo>
                  <a:cubicBezTo>
                    <a:pt x="204" y="19"/>
                    <a:pt x="195" y="19"/>
                    <a:pt x="175" y="19"/>
                  </a:cubicBezTo>
                  <a:cubicBezTo>
                    <a:pt x="138" y="19"/>
                    <a:pt x="101" y="27"/>
                    <a:pt x="93" y="3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33" name="Freeform 46"/>
            <p:cNvSpPr>
              <a:spLocks noChangeArrowheads="1"/>
            </p:cNvSpPr>
            <p:nvPr/>
          </p:nvSpPr>
          <p:spPr bwMode="auto">
            <a:xfrm>
              <a:off x="12295132" y="7503519"/>
              <a:ext cx="194683" cy="255880"/>
            </a:xfrm>
            <a:custGeom>
              <a:avLst/>
              <a:gdLst>
                <a:gd name="T0" fmla="*/ 408 w 409"/>
                <a:gd name="T1" fmla="*/ 445 h 539"/>
                <a:gd name="T2" fmla="*/ 408 w 409"/>
                <a:gd name="T3" fmla="*/ 445 h 539"/>
                <a:gd name="T4" fmla="*/ 371 w 409"/>
                <a:gd name="T5" fmla="*/ 268 h 539"/>
                <a:gd name="T6" fmla="*/ 305 w 409"/>
                <a:gd name="T7" fmla="*/ 342 h 539"/>
                <a:gd name="T8" fmla="*/ 316 w 409"/>
                <a:gd name="T9" fmla="*/ 241 h 539"/>
                <a:gd name="T10" fmla="*/ 390 w 409"/>
                <a:gd name="T11" fmla="*/ 148 h 539"/>
                <a:gd name="T12" fmla="*/ 324 w 409"/>
                <a:gd name="T13" fmla="*/ 129 h 539"/>
                <a:gd name="T14" fmla="*/ 213 w 409"/>
                <a:gd name="T15" fmla="*/ 129 h 539"/>
                <a:gd name="T16" fmla="*/ 176 w 409"/>
                <a:gd name="T17" fmla="*/ 92 h 539"/>
                <a:gd name="T18" fmla="*/ 111 w 409"/>
                <a:gd name="T19" fmla="*/ 37 h 539"/>
                <a:gd name="T20" fmla="*/ 37 w 409"/>
                <a:gd name="T21" fmla="*/ 37 h 539"/>
                <a:gd name="T22" fmla="*/ 93 w 409"/>
                <a:gd name="T23" fmla="*/ 119 h 539"/>
                <a:gd name="T24" fmla="*/ 46 w 409"/>
                <a:gd name="T25" fmla="*/ 156 h 539"/>
                <a:gd name="T26" fmla="*/ 64 w 409"/>
                <a:gd name="T27" fmla="*/ 296 h 539"/>
                <a:gd name="T28" fmla="*/ 101 w 409"/>
                <a:gd name="T29" fmla="*/ 463 h 539"/>
                <a:gd name="T30" fmla="*/ 157 w 409"/>
                <a:gd name="T31" fmla="*/ 445 h 539"/>
                <a:gd name="T32" fmla="*/ 231 w 409"/>
                <a:gd name="T33" fmla="*/ 408 h 539"/>
                <a:gd name="T34" fmla="*/ 287 w 409"/>
                <a:gd name="T35" fmla="*/ 361 h 539"/>
                <a:gd name="T36" fmla="*/ 343 w 409"/>
                <a:gd name="T37" fmla="*/ 490 h 539"/>
                <a:gd name="T38" fmla="*/ 353 w 409"/>
                <a:gd name="T39" fmla="*/ 538 h 539"/>
                <a:gd name="T40" fmla="*/ 390 w 409"/>
                <a:gd name="T41" fmla="*/ 509 h 539"/>
                <a:gd name="T42" fmla="*/ 408 w 409"/>
                <a:gd name="T43" fmla="*/ 445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9" h="539">
                  <a:moveTo>
                    <a:pt x="408" y="445"/>
                  </a:moveTo>
                  <a:lnTo>
                    <a:pt x="408" y="445"/>
                  </a:lnTo>
                  <a:cubicBezTo>
                    <a:pt x="398" y="361"/>
                    <a:pt x="390" y="268"/>
                    <a:pt x="371" y="268"/>
                  </a:cubicBezTo>
                  <a:cubicBezTo>
                    <a:pt x="361" y="268"/>
                    <a:pt x="334" y="352"/>
                    <a:pt x="305" y="342"/>
                  </a:cubicBezTo>
                  <a:cubicBezTo>
                    <a:pt x="278" y="334"/>
                    <a:pt x="278" y="241"/>
                    <a:pt x="316" y="241"/>
                  </a:cubicBezTo>
                  <a:cubicBezTo>
                    <a:pt x="353" y="241"/>
                    <a:pt x="390" y="175"/>
                    <a:pt x="390" y="148"/>
                  </a:cubicBezTo>
                  <a:cubicBezTo>
                    <a:pt x="390" y="129"/>
                    <a:pt x="353" y="129"/>
                    <a:pt x="324" y="129"/>
                  </a:cubicBezTo>
                  <a:cubicBezTo>
                    <a:pt x="287" y="129"/>
                    <a:pt x="213" y="129"/>
                    <a:pt x="213" y="129"/>
                  </a:cubicBezTo>
                  <a:cubicBezTo>
                    <a:pt x="213" y="129"/>
                    <a:pt x="176" y="119"/>
                    <a:pt x="176" y="92"/>
                  </a:cubicBezTo>
                  <a:cubicBezTo>
                    <a:pt x="176" y="65"/>
                    <a:pt x="157" y="37"/>
                    <a:pt x="111" y="37"/>
                  </a:cubicBezTo>
                  <a:cubicBezTo>
                    <a:pt x="64" y="37"/>
                    <a:pt x="64" y="0"/>
                    <a:pt x="37" y="37"/>
                  </a:cubicBezTo>
                  <a:cubicBezTo>
                    <a:pt x="0" y="82"/>
                    <a:pt x="101" y="82"/>
                    <a:pt x="93" y="119"/>
                  </a:cubicBezTo>
                  <a:cubicBezTo>
                    <a:pt x="83" y="148"/>
                    <a:pt x="56" y="129"/>
                    <a:pt x="46" y="156"/>
                  </a:cubicBezTo>
                  <a:cubicBezTo>
                    <a:pt x="37" y="185"/>
                    <a:pt x="56" y="249"/>
                    <a:pt x="64" y="296"/>
                  </a:cubicBezTo>
                  <a:cubicBezTo>
                    <a:pt x="83" y="323"/>
                    <a:pt x="101" y="398"/>
                    <a:pt x="101" y="463"/>
                  </a:cubicBezTo>
                  <a:cubicBezTo>
                    <a:pt x="130" y="453"/>
                    <a:pt x="138" y="445"/>
                    <a:pt x="157" y="445"/>
                  </a:cubicBezTo>
                  <a:cubicBezTo>
                    <a:pt x="194" y="445"/>
                    <a:pt x="231" y="435"/>
                    <a:pt x="231" y="408"/>
                  </a:cubicBezTo>
                  <a:cubicBezTo>
                    <a:pt x="241" y="379"/>
                    <a:pt x="268" y="352"/>
                    <a:pt x="287" y="361"/>
                  </a:cubicBezTo>
                  <a:cubicBezTo>
                    <a:pt x="305" y="371"/>
                    <a:pt x="334" y="453"/>
                    <a:pt x="343" y="490"/>
                  </a:cubicBezTo>
                  <a:cubicBezTo>
                    <a:pt x="343" y="500"/>
                    <a:pt x="343" y="519"/>
                    <a:pt x="353" y="538"/>
                  </a:cubicBezTo>
                  <a:cubicBezTo>
                    <a:pt x="371" y="519"/>
                    <a:pt x="390" y="509"/>
                    <a:pt x="390" y="509"/>
                  </a:cubicBezTo>
                  <a:cubicBezTo>
                    <a:pt x="390" y="509"/>
                    <a:pt x="398" y="463"/>
                    <a:pt x="408" y="44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34" name="Freeform 47"/>
            <p:cNvSpPr>
              <a:spLocks noChangeArrowheads="1"/>
            </p:cNvSpPr>
            <p:nvPr/>
          </p:nvSpPr>
          <p:spPr bwMode="auto">
            <a:xfrm>
              <a:off x="11455036" y="7063660"/>
              <a:ext cx="1220999" cy="1292088"/>
            </a:xfrm>
            <a:custGeom>
              <a:avLst/>
              <a:gdLst>
                <a:gd name="T0" fmla="*/ 1816 w 2551"/>
                <a:gd name="T1" fmla="*/ 1214 h 2699"/>
                <a:gd name="T2" fmla="*/ 1845 w 2551"/>
                <a:gd name="T3" fmla="*/ 1037 h 2699"/>
                <a:gd name="T4" fmla="*/ 1863 w 2551"/>
                <a:gd name="T5" fmla="*/ 955 h 2699"/>
                <a:gd name="T6" fmla="*/ 1965 w 2551"/>
                <a:gd name="T7" fmla="*/ 1047 h 2699"/>
                <a:gd name="T8" fmla="*/ 2142 w 2551"/>
                <a:gd name="T9" fmla="*/ 1066 h 2699"/>
                <a:gd name="T10" fmla="*/ 2057 w 2551"/>
                <a:gd name="T11" fmla="*/ 1260 h 2699"/>
                <a:gd name="T12" fmla="*/ 2160 w 2551"/>
                <a:gd name="T13" fmla="*/ 1363 h 2699"/>
                <a:gd name="T14" fmla="*/ 2206 w 2551"/>
                <a:gd name="T15" fmla="*/ 1260 h 2699"/>
                <a:gd name="T16" fmla="*/ 2290 w 2551"/>
                <a:gd name="T17" fmla="*/ 1177 h 2699"/>
                <a:gd name="T18" fmla="*/ 2354 w 2551"/>
                <a:gd name="T19" fmla="*/ 945 h 2699"/>
                <a:gd name="T20" fmla="*/ 2494 w 2551"/>
                <a:gd name="T21" fmla="*/ 843 h 2699"/>
                <a:gd name="T22" fmla="*/ 2521 w 2551"/>
                <a:gd name="T23" fmla="*/ 778 h 2699"/>
                <a:gd name="T24" fmla="*/ 2494 w 2551"/>
                <a:gd name="T25" fmla="*/ 714 h 2699"/>
                <a:gd name="T26" fmla="*/ 2410 w 2551"/>
                <a:gd name="T27" fmla="*/ 658 h 2699"/>
                <a:gd name="T28" fmla="*/ 2216 w 2551"/>
                <a:gd name="T29" fmla="*/ 714 h 2699"/>
                <a:gd name="T30" fmla="*/ 2142 w 2551"/>
                <a:gd name="T31" fmla="*/ 788 h 2699"/>
                <a:gd name="T32" fmla="*/ 2105 w 2551"/>
                <a:gd name="T33" fmla="*/ 881 h 2699"/>
                <a:gd name="T34" fmla="*/ 1928 w 2551"/>
                <a:gd name="T35" fmla="*/ 889 h 2699"/>
                <a:gd name="T36" fmla="*/ 1835 w 2551"/>
                <a:gd name="T37" fmla="*/ 806 h 2699"/>
                <a:gd name="T38" fmla="*/ 1771 w 2551"/>
                <a:gd name="T39" fmla="*/ 806 h 2699"/>
                <a:gd name="T40" fmla="*/ 1604 w 2551"/>
                <a:gd name="T41" fmla="*/ 918 h 2699"/>
                <a:gd name="T42" fmla="*/ 1437 w 2551"/>
                <a:gd name="T43" fmla="*/ 815 h 2699"/>
                <a:gd name="T44" fmla="*/ 1270 w 2551"/>
                <a:gd name="T45" fmla="*/ 788 h 2699"/>
                <a:gd name="T46" fmla="*/ 1130 w 2551"/>
                <a:gd name="T47" fmla="*/ 714 h 2699"/>
                <a:gd name="T48" fmla="*/ 1103 w 2551"/>
                <a:gd name="T49" fmla="*/ 612 h 2699"/>
                <a:gd name="T50" fmla="*/ 1103 w 2551"/>
                <a:gd name="T51" fmla="*/ 510 h 2699"/>
                <a:gd name="T52" fmla="*/ 973 w 2551"/>
                <a:gd name="T53" fmla="*/ 408 h 2699"/>
                <a:gd name="T54" fmla="*/ 963 w 2551"/>
                <a:gd name="T55" fmla="*/ 297 h 2699"/>
                <a:gd name="T56" fmla="*/ 963 w 2551"/>
                <a:gd name="T57" fmla="*/ 186 h 2699"/>
                <a:gd name="T58" fmla="*/ 907 w 2551"/>
                <a:gd name="T59" fmla="*/ 37 h 2699"/>
                <a:gd name="T60" fmla="*/ 833 w 2551"/>
                <a:gd name="T61" fmla="*/ 0 h 2699"/>
                <a:gd name="T62" fmla="*/ 703 w 2551"/>
                <a:gd name="T63" fmla="*/ 101 h 2699"/>
                <a:gd name="T64" fmla="*/ 518 w 2551"/>
                <a:gd name="T65" fmla="*/ 130 h 2699"/>
                <a:gd name="T66" fmla="*/ 592 w 2551"/>
                <a:gd name="T67" fmla="*/ 297 h 2699"/>
                <a:gd name="T68" fmla="*/ 584 w 2551"/>
                <a:gd name="T69" fmla="*/ 408 h 2699"/>
                <a:gd name="T70" fmla="*/ 528 w 2551"/>
                <a:gd name="T71" fmla="*/ 528 h 2699"/>
                <a:gd name="T72" fmla="*/ 435 w 2551"/>
                <a:gd name="T73" fmla="*/ 668 h 2699"/>
                <a:gd name="T74" fmla="*/ 305 w 2551"/>
                <a:gd name="T75" fmla="*/ 788 h 2699"/>
                <a:gd name="T76" fmla="*/ 175 w 2551"/>
                <a:gd name="T77" fmla="*/ 778 h 2699"/>
                <a:gd name="T78" fmla="*/ 167 w 2551"/>
                <a:gd name="T79" fmla="*/ 936 h 2699"/>
                <a:gd name="T80" fmla="*/ 241 w 2551"/>
                <a:gd name="T81" fmla="*/ 1112 h 2699"/>
                <a:gd name="T82" fmla="*/ 83 w 2551"/>
                <a:gd name="T83" fmla="*/ 1130 h 2699"/>
                <a:gd name="T84" fmla="*/ 0 w 2551"/>
                <a:gd name="T85" fmla="*/ 1196 h 2699"/>
                <a:gd name="T86" fmla="*/ 175 w 2551"/>
                <a:gd name="T87" fmla="*/ 1279 h 2699"/>
                <a:gd name="T88" fmla="*/ 250 w 2551"/>
                <a:gd name="T89" fmla="*/ 1483 h 2699"/>
                <a:gd name="T90" fmla="*/ 369 w 2551"/>
                <a:gd name="T91" fmla="*/ 1344 h 2699"/>
                <a:gd name="T92" fmla="*/ 398 w 2551"/>
                <a:gd name="T93" fmla="*/ 1520 h 2699"/>
                <a:gd name="T94" fmla="*/ 454 w 2551"/>
                <a:gd name="T95" fmla="*/ 1835 h 2699"/>
                <a:gd name="T96" fmla="*/ 629 w 2551"/>
                <a:gd name="T97" fmla="*/ 2317 h 2699"/>
                <a:gd name="T98" fmla="*/ 806 w 2551"/>
                <a:gd name="T99" fmla="*/ 2678 h 2699"/>
                <a:gd name="T100" fmla="*/ 973 w 2551"/>
                <a:gd name="T101" fmla="*/ 2530 h 2699"/>
                <a:gd name="T102" fmla="*/ 1037 w 2551"/>
                <a:gd name="T103" fmla="*/ 2410 h 2699"/>
                <a:gd name="T104" fmla="*/ 1074 w 2551"/>
                <a:gd name="T105" fmla="*/ 2142 h 2699"/>
                <a:gd name="T106" fmla="*/ 1121 w 2551"/>
                <a:gd name="T107" fmla="*/ 1946 h 2699"/>
                <a:gd name="T108" fmla="*/ 1353 w 2551"/>
                <a:gd name="T109" fmla="*/ 1779 h 2699"/>
                <a:gd name="T110" fmla="*/ 1641 w 2551"/>
                <a:gd name="T111" fmla="*/ 1530 h 2699"/>
                <a:gd name="T112" fmla="*/ 1826 w 2551"/>
                <a:gd name="T113" fmla="*/ 1381 h 2699"/>
                <a:gd name="T114" fmla="*/ 1816 w 2551"/>
                <a:gd name="T115" fmla="*/ 1214 h 2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1" h="2699">
                  <a:moveTo>
                    <a:pt x="1816" y="1214"/>
                  </a:moveTo>
                  <a:lnTo>
                    <a:pt x="1816" y="1214"/>
                  </a:lnTo>
                  <a:cubicBezTo>
                    <a:pt x="1808" y="1167"/>
                    <a:pt x="1789" y="1103"/>
                    <a:pt x="1798" y="1074"/>
                  </a:cubicBezTo>
                  <a:cubicBezTo>
                    <a:pt x="1808" y="1047"/>
                    <a:pt x="1835" y="1066"/>
                    <a:pt x="1845" y="1037"/>
                  </a:cubicBezTo>
                  <a:cubicBezTo>
                    <a:pt x="1853" y="1000"/>
                    <a:pt x="1752" y="1000"/>
                    <a:pt x="1789" y="955"/>
                  </a:cubicBezTo>
                  <a:cubicBezTo>
                    <a:pt x="1816" y="918"/>
                    <a:pt x="1816" y="955"/>
                    <a:pt x="1863" y="955"/>
                  </a:cubicBezTo>
                  <a:cubicBezTo>
                    <a:pt x="1909" y="955"/>
                    <a:pt x="1928" y="983"/>
                    <a:pt x="1928" y="1010"/>
                  </a:cubicBezTo>
                  <a:cubicBezTo>
                    <a:pt x="1928" y="1037"/>
                    <a:pt x="1965" y="1047"/>
                    <a:pt x="1965" y="1047"/>
                  </a:cubicBezTo>
                  <a:cubicBezTo>
                    <a:pt x="1965" y="1047"/>
                    <a:pt x="2039" y="1047"/>
                    <a:pt x="2076" y="1047"/>
                  </a:cubicBezTo>
                  <a:cubicBezTo>
                    <a:pt x="2105" y="1047"/>
                    <a:pt x="2142" y="1047"/>
                    <a:pt x="2142" y="1066"/>
                  </a:cubicBezTo>
                  <a:cubicBezTo>
                    <a:pt x="2142" y="1093"/>
                    <a:pt x="2105" y="1159"/>
                    <a:pt x="2068" y="1159"/>
                  </a:cubicBezTo>
                  <a:cubicBezTo>
                    <a:pt x="2030" y="1159"/>
                    <a:pt x="2030" y="1252"/>
                    <a:pt x="2057" y="1260"/>
                  </a:cubicBezTo>
                  <a:cubicBezTo>
                    <a:pt x="2086" y="1270"/>
                    <a:pt x="2113" y="1186"/>
                    <a:pt x="2123" y="1186"/>
                  </a:cubicBezTo>
                  <a:cubicBezTo>
                    <a:pt x="2142" y="1186"/>
                    <a:pt x="2150" y="1279"/>
                    <a:pt x="2160" y="1363"/>
                  </a:cubicBezTo>
                  <a:cubicBezTo>
                    <a:pt x="2169" y="1363"/>
                    <a:pt x="2169" y="1353"/>
                    <a:pt x="2179" y="1353"/>
                  </a:cubicBezTo>
                  <a:cubicBezTo>
                    <a:pt x="2197" y="1353"/>
                    <a:pt x="2187" y="1279"/>
                    <a:pt x="2206" y="1260"/>
                  </a:cubicBezTo>
                  <a:cubicBezTo>
                    <a:pt x="2216" y="1241"/>
                    <a:pt x="2206" y="1167"/>
                    <a:pt x="2224" y="1167"/>
                  </a:cubicBezTo>
                  <a:cubicBezTo>
                    <a:pt x="2234" y="1167"/>
                    <a:pt x="2299" y="1186"/>
                    <a:pt x="2290" y="1177"/>
                  </a:cubicBezTo>
                  <a:cubicBezTo>
                    <a:pt x="2290" y="1159"/>
                    <a:pt x="2336" y="1093"/>
                    <a:pt x="2327" y="1056"/>
                  </a:cubicBezTo>
                  <a:cubicBezTo>
                    <a:pt x="2317" y="1029"/>
                    <a:pt x="2354" y="992"/>
                    <a:pt x="2354" y="945"/>
                  </a:cubicBezTo>
                  <a:cubicBezTo>
                    <a:pt x="2354" y="909"/>
                    <a:pt x="2391" y="899"/>
                    <a:pt x="2410" y="870"/>
                  </a:cubicBezTo>
                  <a:cubicBezTo>
                    <a:pt x="2439" y="852"/>
                    <a:pt x="2484" y="825"/>
                    <a:pt x="2494" y="843"/>
                  </a:cubicBezTo>
                  <a:cubicBezTo>
                    <a:pt x="2494" y="862"/>
                    <a:pt x="2550" y="870"/>
                    <a:pt x="2531" y="843"/>
                  </a:cubicBezTo>
                  <a:cubicBezTo>
                    <a:pt x="2503" y="806"/>
                    <a:pt x="2503" y="788"/>
                    <a:pt x="2521" y="778"/>
                  </a:cubicBezTo>
                  <a:cubicBezTo>
                    <a:pt x="2540" y="778"/>
                    <a:pt x="2540" y="741"/>
                    <a:pt x="2540" y="741"/>
                  </a:cubicBezTo>
                  <a:cubicBezTo>
                    <a:pt x="2540" y="741"/>
                    <a:pt x="2494" y="732"/>
                    <a:pt x="2494" y="714"/>
                  </a:cubicBezTo>
                  <a:cubicBezTo>
                    <a:pt x="2484" y="687"/>
                    <a:pt x="2457" y="668"/>
                    <a:pt x="2457" y="648"/>
                  </a:cubicBezTo>
                  <a:cubicBezTo>
                    <a:pt x="2457" y="631"/>
                    <a:pt x="2428" y="639"/>
                    <a:pt x="2410" y="658"/>
                  </a:cubicBezTo>
                  <a:cubicBezTo>
                    <a:pt x="2383" y="677"/>
                    <a:pt x="2346" y="631"/>
                    <a:pt x="2299" y="658"/>
                  </a:cubicBezTo>
                  <a:cubicBezTo>
                    <a:pt x="2253" y="687"/>
                    <a:pt x="2243" y="714"/>
                    <a:pt x="2216" y="714"/>
                  </a:cubicBezTo>
                  <a:cubicBezTo>
                    <a:pt x="2197" y="703"/>
                    <a:pt x="2197" y="722"/>
                    <a:pt x="2179" y="741"/>
                  </a:cubicBezTo>
                  <a:cubicBezTo>
                    <a:pt x="2160" y="761"/>
                    <a:pt x="2150" y="788"/>
                    <a:pt x="2142" y="788"/>
                  </a:cubicBezTo>
                  <a:cubicBezTo>
                    <a:pt x="2123" y="788"/>
                    <a:pt x="2095" y="806"/>
                    <a:pt x="2095" y="806"/>
                  </a:cubicBezTo>
                  <a:cubicBezTo>
                    <a:pt x="2095" y="806"/>
                    <a:pt x="2113" y="862"/>
                    <a:pt x="2105" y="881"/>
                  </a:cubicBezTo>
                  <a:cubicBezTo>
                    <a:pt x="2086" y="909"/>
                    <a:pt x="2049" y="881"/>
                    <a:pt x="2012" y="889"/>
                  </a:cubicBezTo>
                  <a:cubicBezTo>
                    <a:pt x="1975" y="909"/>
                    <a:pt x="1956" y="881"/>
                    <a:pt x="1928" y="889"/>
                  </a:cubicBezTo>
                  <a:cubicBezTo>
                    <a:pt x="1890" y="889"/>
                    <a:pt x="1882" y="870"/>
                    <a:pt x="1863" y="870"/>
                  </a:cubicBezTo>
                  <a:cubicBezTo>
                    <a:pt x="1845" y="870"/>
                    <a:pt x="1826" y="843"/>
                    <a:pt x="1835" y="806"/>
                  </a:cubicBezTo>
                  <a:cubicBezTo>
                    <a:pt x="1845" y="778"/>
                    <a:pt x="1816" y="741"/>
                    <a:pt x="1808" y="761"/>
                  </a:cubicBezTo>
                  <a:cubicBezTo>
                    <a:pt x="1789" y="788"/>
                    <a:pt x="1771" y="778"/>
                    <a:pt x="1771" y="806"/>
                  </a:cubicBezTo>
                  <a:cubicBezTo>
                    <a:pt x="1771" y="843"/>
                    <a:pt x="1789" y="881"/>
                    <a:pt x="1761" y="899"/>
                  </a:cubicBezTo>
                  <a:cubicBezTo>
                    <a:pt x="1742" y="926"/>
                    <a:pt x="1631" y="936"/>
                    <a:pt x="1604" y="918"/>
                  </a:cubicBezTo>
                  <a:cubicBezTo>
                    <a:pt x="1585" y="899"/>
                    <a:pt x="1492" y="889"/>
                    <a:pt x="1482" y="870"/>
                  </a:cubicBezTo>
                  <a:cubicBezTo>
                    <a:pt x="1482" y="852"/>
                    <a:pt x="1455" y="815"/>
                    <a:pt x="1437" y="815"/>
                  </a:cubicBezTo>
                  <a:cubicBezTo>
                    <a:pt x="1418" y="815"/>
                    <a:pt x="1363" y="843"/>
                    <a:pt x="1344" y="835"/>
                  </a:cubicBezTo>
                  <a:cubicBezTo>
                    <a:pt x="1334" y="825"/>
                    <a:pt x="1297" y="796"/>
                    <a:pt x="1270" y="788"/>
                  </a:cubicBezTo>
                  <a:cubicBezTo>
                    <a:pt x="1251" y="788"/>
                    <a:pt x="1204" y="769"/>
                    <a:pt x="1204" y="751"/>
                  </a:cubicBezTo>
                  <a:cubicBezTo>
                    <a:pt x="1196" y="741"/>
                    <a:pt x="1140" y="732"/>
                    <a:pt x="1130" y="714"/>
                  </a:cubicBezTo>
                  <a:cubicBezTo>
                    <a:pt x="1121" y="703"/>
                    <a:pt x="1084" y="695"/>
                    <a:pt x="1084" y="677"/>
                  </a:cubicBezTo>
                  <a:cubicBezTo>
                    <a:pt x="1084" y="658"/>
                    <a:pt x="1103" y="631"/>
                    <a:pt x="1103" y="612"/>
                  </a:cubicBezTo>
                  <a:cubicBezTo>
                    <a:pt x="1103" y="594"/>
                    <a:pt x="1140" y="565"/>
                    <a:pt x="1140" y="557"/>
                  </a:cubicBezTo>
                  <a:cubicBezTo>
                    <a:pt x="1140" y="538"/>
                    <a:pt x="1103" y="510"/>
                    <a:pt x="1103" y="510"/>
                  </a:cubicBezTo>
                  <a:cubicBezTo>
                    <a:pt x="1103" y="510"/>
                    <a:pt x="1074" y="464"/>
                    <a:pt x="1047" y="464"/>
                  </a:cubicBezTo>
                  <a:cubicBezTo>
                    <a:pt x="1019" y="464"/>
                    <a:pt x="1000" y="417"/>
                    <a:pt x="973" y="408"/>
                  </a:cubicBezTo>
                  <a:cubicBezTo>
                    <a:pt x="944" y="408"/>
                    <a:pt x="955" y="361"/>
                    <a:pt x="936" y="343"/>
                  </a:cubicBezTo>
                  <a:cubicBezTo>
                    <a:pt x="926" y="324"/>
                    <a:pt x="936" y="279"/>
                    <a:pt x="963" y="297"/>
                  </a:cubicBezTo>
                  <a:cubicBezTo>
                    <a:pt x="982" y="324"/>
                    <a:pt x="1037" y="297"/>
                    <a:pt x="1019" y="268"/>
                  </a:cubicBezTo>
                  <a:cubicBezTo>
                    <a:pt x="1000" y="231"/>
                    <a:pt x="963" y="204"/>
                    <a:pt x="963" y="186"/>
                  </a:cubicBezTo>
                  <a:cubicBezTo>
                    <a:pt x="963" y="167"/>
                    <a:pt x="982" y="112"/>
                    <a:pt x="963" y="101"/>
                  </a:cubicBezTo>
                  <a:cubicBezTo>
                    <a:pt x="936" y="83"/>
                    <a:pt x="917" y="64"/>
                    <a:pt x="907" y="37"/>
                  </a:cubicBezTo>
                  <a:cubicBezTo>
                    <a:pt x="899" y="19"/>
                    <a:pt x="870" y="0"/>
                    <a:pt x="870" y="0"/>
                  </a:cubicBezTo>
                  <a:cubicBezTo>
                    <a:pt x="833" y="0"/>
                    <a:pt x="833" y="0"/>
                    <a:pt x="833" y="0"/>
                  </a:cubicBezTo>
                  <a:cubicBezTo>
                    <a:pt x="833" y="0"/>
                    <a:pt x="815" y="56"/>
                    <a:pt x="796" y="64"/>
                  </a:cubicBezTo>
                  <a:cubicBezTo>
                    <a:pt x="788" y="75"/>
                    <a:pt x="732" y="83"/>
                    <a:pt x="703" y="101"/>
                  </a:cubicBezTo>
                  <a:cubicBezTo>
                    <a:pt x="686" y="120"/>
                    <a:pt x="612" y="75"/>
                    <a:pt x="575" y="75"/>
                  </a:cubicBezTo>
                  <a:cubicBezTo>
                    <a:pt x="528" y="75"/>
                    <a:pt x="501" y="112"/>
                    <a:pt x="518" y="130"/>
                  </a:cubicBezTo>
                  <a:cubicBezTo>
                    <a:pt x="538" y="139"/>
                    <a:pt x="538" y="213"/>
                    <a:pt x="538" y="213"/>
                  </a:cubicBezTo>
                  <a:cubicBezTo>
                    <a:pt x="538" y="213"/>
                    <a:pt x="555" y="306"/>
                    <a:pt x="592" y="297"/>
                  </a:cubicBezTo>
                  <a:cubicBezTo>
                    <a:pt x="621" y="297"/>
                    <a:pt x="666" y="334"/>
                    <a:pt x="639" y="343"/>
                  </a:cubicBezTo>
                  <a:cubicBezTo>
                    <a:pt x="602" y="343"/>
                    <a:pt x="592" y="380"/>
                    <a:pt x="584" y="408"/>
                  </a:cubicBezTo>
                  <a:cubicBezTo>
                    <a:pt x="584" y="435"/>
                    <a:pt x="592" y="472"/>
                    <a:pt x="575" y="483"/>
                  </a:cubicBezTo>
                  <a:cubicBezTo>
                    <a:pt x="546" y="483"/>
                    <a:pt x="528" y="491"/>
                    <a:pt x="528" y="528"/>
                  </a:cubicBezTo>
                  <a:cubicBezTo>
                    <a:pt x="528" y="565"/>
                    <a:pt x="481" y="557"/>
                    <a:pt x="472" y="575"/>
                  </a:cubicBezTo>
                  <a:cubicBezTo>
                    <a:pt x="464" y="584"/>
                    <a:pt x="444" y="658"/>
                    <a:pt x="435" y="668"/>
                  </a:cubicBezTo>
                  <a:cubicBezTo>
                    <a:pt x="427" y="677"/>
                    <a:pt x="361" y="687"/>
                    <a:pt x="361" y="714"/>
                  </a:cubicBezTo>
                  <a:cubicBezTo>
                    <a:pt x="352" y="751"/>
                    <a:pt x="324" y="788"/>
                    <a:pt x="305" y="788"/>
                  </a:cubicBezTo>
                  <a:cubicBezTo>
                    <a:pt x="287" y="778"/>
                    <a:pt x="260" y="769"/>
                    <a:pt x="250" y="788"/>
                  </a:cubicBezTo>
                  <a:cubicBezTo>
                    <a:pt x="241" y="806"/>
                    <a:pt x="194" y="769"/>
                    <a:pt x="175" y="778"/>
                  </a:cubicBezTo>
                  <a:cubicBezTo>
                    <a:pt x="167" y="796"/>
                    <a:pt x="111" y="843"/>
                    <a:pt x="111" y="870"/>
                  </a:cubicBezTo>
                  <a:cubicBezTo>
                    <a:pt x="111" y="899"/>
                    <a:pt x="175" y="899"/>
                    <a:pt x="167" y="936"/>
                  </a:cubicBezTo>
                  <a:cubicBezTo>
                    <a:pt x="167" y="973"/>
                    <a:pt x="194" y="1010"/>
                    <a:pt x="204" y="1029"/>
                  </a:cubicBezTo>
                  <a:cubicBezTo>
                    <a:pt x="223" y="1047"/>
                    <a:pt x="260" y="1093"/>
                    <a:pt x="241" y="1112"/>
                  </a:cubicBezTo>
                  <a:cubicBezTo>
                    <a:pt x="223" y="1130"/>
                    <a:pt x="204" y="1140"/>
                    <a:pt x="175" y="1130"/>
                  </a:cubicBezTo>
                  <a:cubicBezTo>
                    <a:pt x="138" y="1122"/>
                    <a:pt x="138" y="1140"/>
                    <a:pt x="83" y="1130"/>
                  </a:cubicBezTo>
                  <a:cubicBezTo>
                    <a:pt x="27" y="1122"/>
                    <a:pt x="27" y="1167"/>
                    <a:pt x="0" y="1186"/>
                  </a:cubicBezTo>
                  <a:cubicBezTo>
                    <a:pt x="0" y="1196"/>
                    <a:pt x="0" y="1196"/>
                    <a:pt x="0" y="1196"/>
                  </a:cubicBezTo>
                  <a:cubicBezTo>
                    <a:pt x="27" y="1223"/>
                    <a:pt x="37" y="1260"/>
                    <a:pt x="83" y="1279"/>
                  </a:cubicBezTo>
                  <a:cubicBezTo>
                    <a:pt x="130" y="1297"/>
                    <a:pt x="175" y="1241"/>
                    <a:pt x="175" y="1279"/>
                  </a:cubicBezTo>
                  <a:cubicBezTo>
                    <a:pt x="175" y="1316"/>
                    <a:pt x="56" y="1316"/>
                    <a:pt x="56" y="1326"/>
                  </a:cubicBezTo>
                  <a:cubicBezTo>
                    <a:pt x="46" y="1334"/>
                    <a:pt x="186" y="1493"/>
                    <a:pt x="250" y="1483"/>
                  </a:cubicBezTo>
                  <a:cubicBezTo>
                    <a:pt x="315" y="1474"/>
                    <a:pt x="361" y="1400"/>
                    <a:pt x="342" y="1390"/>
                  </a:cubicBezTo>
                  <a:cubicBezTo>
                    <a:pt x="324" y="1381"/>
                    <a:pt x="352" y="1334"/>
                    <a:pt x="369" y="1344"/>
                  </a:cubicBezTo>
                  <a:cubicBezTo>
                    <a:pt x="390" y="1344"/>
                    <a:pt x="379" y="1418"/>
                    <a:pt x="398" y="1437"/>
                  </a:cubicBezTo>
                  <a:cubicBezTo>
                    <a:pt x="417" y="1456"/>
                    <a:pt x="406" y="1483"/>
                    <a:pt x="398" y="1520"/>
                  </a:cubicBezTo>
                  <a:cubicBezTo>
                    <a:pt x="379" y="1557"/>
                    <a:pt x="406" y="1631"/>
                    <a:pt x="417" y="1678"/>
                  </a:cubicBezTo>
                  <a:cubicBezTo>
                    <a:pt x="417" y="1715"/>
                    <a:pt x="444" y="1779"/>
                    <a:pt x="454" y="1835"/>
                  </a:cubicBezTo>
                  <a:cubicBezTo>
                    <a:pt x="464" y="1901"/>
                    <a:pt x="501" y="2012"/>
                    <a:pt x="538" y="2086"/>
                  </a:cubicBezTo>
                  <a:cubicBezTo>
                    <a:pt x="575" y="2150"/>
                    <a:pt x="602" y="2290"/>
                    <a:pt x="629" y="2317"/>
                  </a:cubicBezTo>
                  <a:cubicBezTo>
                    <a:pt x="658" y="2354"/>
                    <a:pt x="713" y="2456"/>
                    <a:pt x="713" y="2513"/>
                  </a:cubicBezTo>
                  <a:cubicBezTo>
                    <a:pt x="713" y="2577"/>
                    <a:pt x="788" y="2661"/>
                    <a:pt x="806" y="2678"/>
                  </a:cubicBezTo>
                  <a:cubicBezTo>
                    <a:pt x="833" y="2698"/>
                    <a:pt x="880" y="2661"/>
                    <a:pt x="889" y="2624"/>
                  </a:cubicBezTo>
                  <a:cubicBezTo>
                    <a:pt x="907" y="2587"/>
                    <a:pt x="973" y="2567"/>
                    <a:pt x="973" y="2530"/>
                  </a:cubicBezTo>
                  <a:cubicBezTo>
                    <a:pt x="982" y="2503"/>
                    <a:pt x="992" y="2476"/>
                    <a:pt x="1010" y="2476"/>
                  </a:cubicBezTo>
                  <a:cubicBezTo>
                    <a:pt x="1037" y="2466"/>
                    <a:pt x="1037" y="2439"/>
                    <a:pt x="1037" y="2410"/>
                  </a:cubicBezTo>
                  <a:cubicBezTo>
                    <a:pt x="1037" y="2373"/>
                    <a:pt x="1037" y="2317"/>
                    <a:pt x="1066" y="2290"/>
                  </a:cubicBezTo>
                  <a:cubicBezTo>
                    <a:pt x="1084" y="2262"/>
                    <a:pt x="1093" y="2179"/>
                    <a:pt x="1074" y="2142"/>
                  </a:cubicBezTo>
                  <a:cubicBezTo>
                    <a:pt x="1066" y="2105"/>
                    <a:pt x="1074" y="2058"/>
                    <a:pt x="1084" y="2031"/>
                  </a:cubicBezTo>
                  <a:cubicBezTo>
                    <a:pt x="1093" y="1993"/>
                    <a:pt x="1093" y="1956"/>
                    <a:pt x="1121" y="1946"/>
                  </a:cubicBezTo>
                  <a:cubicBezTo>
                    <a:pt x="1140" y="1946"/>
                    <a:pt x="1186" y="1928"/>
                    <a:pt x="1204" y="1891"/>
                  </a:cubicBezTo>
                  <a:cubicBezTo>
                    <a:pt x="1233" y="1854"/>
                    <a:pt x="1315" y="1798"/>
                    <a:pt x="1353" y="1779"/>
                  </a:cubicBezTo>
                  <a:cubicBezTo>
                    <a:pt x="1381" y="1752"/>
                    <a:pt x="1474" y="1668"/>
                    <a:pt x="1492" y="1631"/>
                  </a:cubicBezTo>
                  <a:cubicBezTo>
                    <a:pt x="1519" y="1585"/>
                    <a:pt x="1604" y="1567"/>
                    <a:pt x="1641" y="1530"/>
                  </a:cubicBezTo>
                  <a:cubicBezTo>
                    <a:pt x="1668" y="1493"/>
                    <a:pt x="1659" y="1474"/>
                    <a:pt x="1668" y="1437"/>
                  </a:cubicBezTo>
                  <a:cubicBezTo>
                    <a:pt x="1668" y="1400"/>
                    <a:pt x="1789" y="1381"/>
                    <a:pt x="1826" y="1381"/>
                  </a:cubicBezTo>
                  <a:cubicBezTo>
                    <a:pt x="1835" y="1381"/>
                    <a:pt x="1845" y="1381"/>
                    <a:pt x="1853" y="1381"/>
                  </a:cubicBezTo>
                  <a:cubicBezTo>
                    <a:pt x="1853" y="1316"/>
                    <a:pt x="1835" y="1241"/>
                    <a:pt x="1816" y="121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35" name="Freeform 48"/>
            <p:cNvSpPr>
              <a:spLocks noChangeArrowheads="1"/>
            </p:cNvSpPr>
            <p:nvPr/>
          </p:nvSpPr>
          <p:spPr bwMode="auto">
            <a:xfrm>
              <a:off x="12299365" y="6160679"/>
              <a:ext cx="1381824" cy="590004"/>
            </a:xfrm>
            <a:custGeom>
              <a:avLst/>
              <a:gdLst>
                <a:gd name="T0" fmla="*/ 2764 w 2884"/>
                <a:gd name="T1" fmla="*/ 518 h 1234"/>
                <a:gd name="T2" fmla="*/ 2587 w 2884"/>
                <a:gd name="T3" fmla="*/ 518 h 1234"/>
                <a:gd name="T4" fmla="*/ 2504 w 2884"/>
                <a:gd name="T5" fmla="*/ 464 h 1234"/>
                <a:gd name="T6" fmla="*/ 2578 w 2884"/>
                <a:gd name="T7" fmla="*/ 269 h 1234"/>
                <a:gd name="T8" fmla="*/ 2438 w 2884"/>
                <a:gd name="T9" fmla="*/ 250 h 1234"/>
                <a:gd name="T10" fmla="*/ 2244 w 2884"/>
                <a:gd name="T11" fmla="*/ 287 h 1234"/>
                <a:gd name="T12" fmla="*/ 2059 w 2884"/>
                <a:gd name="T13" fmla="*/ 343 h 1234"/>
                <a:gd name="T14" fmla="*/ 1818 w 2884"/>
                <a:gd name="T15" fmla="*/ 324 h 1234"/>
                <a:gd name="T16" fmla="*/ 1688 w 2884"/>
                <a:gd name="T17" fmla="*/ 242 h 1234"/>
                <a:gd name="T18" fmla="*/ 1539 w 2884"/>
                <a:gd name="T19" fmla="*/ 204 h 1234"/>
                <a:gd name="T20" fmla="*/ 1391 w 2884"/>
                <a:gd name="T21" fmla="*/ 242 h 1234"/>
                <a:gd name="T22" fmla="*/ 1253 w 2884"/>
                <a:gd name="T23" fmla="*/ 176 h 1234"/>
                <a:gd name="T24" fmla="*/ 1150 w 2884"/>
                <a:gd name="T25" fmla="*/ 75 h 1234"/>
                <a:gd name="T26" fmla="*/ 1020 w 2884"/>
                <a:gd name="T27" fmla="*/ 27 h 1234"/>
                <a:gd name="T28" fmla="*/ 927 w 2884"/>
                <a:gd name="T29" fmla="*/ 27 h 1234"/>
                <a:gd name="T30" fmla="*/ 834 w 2884"/>
                <a:gd name="T31" fmla="*/ 112 h 1234"/>
                <a:gd name="T32" fmla="*/ 863 w 2884"/>
                <a:gd name="T33" fmla="*/ 242 h 1234"/>
                <a:gd name="T34" fmla="*/ 723 w 2884"/>
                <a:gd name="T35" fmla="*/ 260 h 1234"/>
                <a:gd name="T36" fmla="*/ 575 w 2884"/>
                <a:gd name="T37" fmla="*/ 231 h 1234"/>
                <a:gd name="T38" fmla="*/ 418 w 2884"/>
                <a:gd name="T39" fmla="*/ 167 h 1234"/>
                <a:gd name="T40" fmla="*/ 288 w 2884"/>
                <a:gd name="T41" fmla="*/ 204 h 1234"/>
                <a:gd name="T42" fmla="*/ 158 w 2884"/>
                <a:gd name="T43" fmla="*/ 279 h 1234"/>
                <a:gd name="T44" fmla="*/ 18 w 2884"/>
                <a:gd name="T45" fmla="*/ 343 h 1234"/>
                <a:gd name="T46" fmla="*/ 0 w 2884"/>
                <a:gd name="T47" fmla="*/ 361 h 1234"/>
                <a:gd name="T48" fmla="*/ 148 w 2884"/>
                <a:gd name="T49" fmla="*/ 491 h 1234"/>
                <a:gd name="T50" fmla="*/ 278 w 2884"/>
                <a:gd name="T51" fmla="*/ 621 h 1234"/>
                <a:gd name="T52" fmla="*/ 251 w 2884"/>
                <a:gd name="T53" fmla="*/ 788 h 1234"/>
                <a:gd name="T54" fmla="*/ 529 w 2884"/>
                <a:gd name="T55" fmla="*/ 881 h 1234"/>
                <a:gd name="T56" fmla="*/ 659 w 2884"/>
                <a:gd name="T57" fmla="*/ 1000 h 1234"/>
                <a:gd name="T58" fmla="*/ 826 w 2884"/>
                <a:gd name="T59" fmla="*/ 1103 h 1234"/>
                <a:gd name="T60" fmla="*/ 1215 w 2884"/>
                <a:gd name="T61" fmla="*/ 1149 h 1234"/>
                <a:gd name="T62" fmla="*/ 1409 w 2884"/>
                <a:gd name="T63" fmla="*/ 1196 h 1234"/>
                <a:gd name="T64" fmla="*/ 1640 w 2884"/>
                <a:gd name="T65" fmla="*/ 1149 h 1234"/>
                <a:gd name="T66" fmla="*/ 2011 w 2884"/>
                <a:gd name="T67" fmla="*/ 1075 h 1234"/>
                <a:gd name="T68" fmla="*/ 2096 w 2884"/>
                <a:gd name="T69" fmla="*/ 881 h 1234"/>
                <a:gd name="T70" fmla="*/ 2337 w 2884"/>
                <a:gd name="T71" fmla="*/ 844 h 1234"/>
                <a:gd name="T72" fmla="*/ 2549 w 2884"/>
                <a:gd name="T73" fmla="*/ 724 h 1234"/>
                <a:gd name="T74" fmla="*/ 2782 w 2884"/>
                <a:gd name="T75" fmla="*/ 650 h 1234"/>
                <a:gd name="T76" fmla="*/ 2764 w 2884"/>
                <a:gd name="T77" fmla="*/ 518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84" h="1234">
                  <a:moveTo>
                    <a:pt x="2764" y="518"/>
                  </a:moveTo>
                  <a:lnTo>
                    <a:pt x="2764" y="518"/>
                  </a:lnTo>
                  <a:cubicBezTo>
                    <a:pt x="2726" y="483"/>
                    <a:pt x="2679" y="501"/>
                    <a:pt x="2671" y="528"/>
                  </a:cubicBezTo>
                  <a:cubicBezTo>
                    <a:pt x="2661" y="555"/>
                    <a:pt x="2634" y="518"/>
                    <a:pt x="2587" y="518"/>
                  </a:cubicBezTo>
                  <a:cubicBezTo>
                    <a:pt x="2531" y="518"/>
                    <a:pt x="2522" y="547"/>
                    <a:pt x="2485" y="510"/>
                  </a:cubicBezTo>
                  <a:cubicBezTo>
                    <a:pt x="2448" y="473"/>
                    <a:pt x="2504" y="464"/>
                    <a:pt x="2504" y="464"/>
                  </a:cubicBezTo>
                  <a:cubicBezTo>
                    <a:pt x="2504" y="417"/>
                    <a:pt x="2504" y="417"/>
                    <a:pt x="2504" y="417"/>
                  </a:cubicBezTo>
                  <a:cubicBezTo>
                    <a:pt x="2578" y="269"/>
                    <a:pt x="2578" y="269"/>
                    <a:pt x="2578" y="269"/>
                  </a:cubicBezTo>
                  <a:cubicBezTo>
                    <a:pt x="2560" y="260"/>
                    <a:pt x="2531" y="260"/>
                    <a:pt x="2512" y="260"/>
                  </a:cubicBezTo>
                  <a:cubicBezTo>
                    <a:pt x="2494" y="269"/>
                    <a:pt x="2438" y="269"/>
                    <a:pt x="2438" y="250"/>
                  </a:cubicBezTo>
                  <a:cubicBezTo>
                    <a:pt x="2430" y="231"/>
                    <a:pt x="2345" y="223"/>
                    <a:pt x="2318" y="242"/>
                  </a:cubicBezTo>
                  <a:cubicBezTo>
                    <a:pt x="2300" y="260"/>
                    <a:pt x="2253" y="269"/>
                    <a:pt x="2244" y="287"/>
                  </a:cubicBezTo>
                  <a:cubicBezTo>
                    <a:pt x="2244" y="306"/>
                    <a:pt x="2189" y="306"/>
                    <a:pt x="2170" y="316"/>
                  </a:cubicBezTo>
                  <a:cubicBezTo>
                    <a:pt x="2151" y="334"/>
                    <a:pt x="2059" y="334"/>
                    <a:pt x="2059" y="343"/>
                  </a:cubicBezTo>
                  <a:cubicBezTo>
                    <a:pt x="2049" y="361"/>
                    <a:pt x="1947" y="361"/>
                    <a:pt x="1929" y="343"/>
                  </a:cubicBezTo>
                  <a:cubicBezTo>
                    <a:pt x="1919" y="334"/>
                    <a:pt x="1826" y="343"/>
                    <a:pt x="1818" y="324"/>
                  </a:cubicBezTo>
                  <a:cubicBezTo>
                    <a:pt x="1807" y="306"/>
                    <a:pt x="1770" y="297"/>
                    <a:pt x="1770" y="279"/>
                  </a:cubicBezTo>
                  <a:cubicBezTo>
                    <a:pt x="1770" y="250"/>
                    <a:pt x="1698" y="250"/>
                    <a:pt x="1688" y="242"/>
                  </a:cubicBezTo>
                  <a:cubicBezTo>
                    <a:pt x="1678" y="223"/>
                    <a:pt x="1632" y="213"/>
                    <a:pt x="1624" y="223"/>
                  </a:cubicBezTo>
                  <a:cubicBezTo>
                    <a:pt x="1613" y="223"/>
                    <a:pt x="1549" y="204"/>
                    <a:pt x="1539" y="204"/>
                  </a:cubicBezTo>
                  <a:cubicBezTo>
                    <a:pt x="1521" y="194"/>
                    <a:pt x="1465" y="213"/>
                    <a:pt x="1455" y="213"/>
                  </a:cubicBezTo>
                  <a:cubicBezTo>
                    <a:pt x="1438" y="213"/>
                    <a:pt x="1409" y="242"/>
                    <a:pt x="1391" y="242"/>
                  </a:cubicBezTo>
                  <a:cubicBezTo>
                    <a:pt x="1372" y="250"/>
                    <a:pt x="1317" y="213"/>
                    <a:pt x="1307" y="223"/>
                  </a:cubicBezTo>
                  <a:cubicBezTo>
                    <a:pt x="1298" y="231"/>
                    <a:pt x="1261" y="194"/>
                    <a:pt x="1253" y="176"/>
                  </a:cubicBezTo>
                  <a:cubicBezTo>
                    <a:pt x="1234" y="157"/>
                    <a:pt x="1253" y="112"/>
                    <a:pt x="1242" y="102"/>
                  </a:cubicBezTo>
                  <a:cubicBezTo>
                    <a:pt x="1224" y="83"/>
                    <a:pt x="1168" y="83"/>
                    <a:pt x="1150" y="75"/>
                  </a:cubicBezTo>
                  <a:cubicBezTo>
                    <a:pt x="1131" y="56"/>
                    <a:pt x="1104" y="46"/>
                    <a:pt x="1086" y="46"/>
                  </a:cubicBezTo>
                  <a:cubicBezTo>
                    <a:pt x="1067" y="46"/>
                    <a:pt x="1030" y="38"/>
                    <a:pt x="1020" y="27"/>
                  </a:cubicBezTo>
                  <a:cubicBezTo>
                    <a:pt x="1020" y="19"/>
                    <a:pt x="974" y="9"/>
                    <a:pt x="956" y="0"/>
                  </a:cubicBezTo>
                  <a:cubicBezTo>
                    <a:pt x="937" y="0"/>
                    <a:pt x="937" y="19"/>
                    <a:pt x="927" y="27"/>
                  </a:cubicBezTo>
                  <a:cubicBezTo>
                    <a:pt x="909" y="46"/>
                    <a:pt x="882" y="46"/>
                    <a:pt x="871" y="64"/>
                  </a:cubicBezTo>
                  <a:cubicBezTo>
                    <a:pt x="871" y="83"/>
                    <a:pt x="834" y="93"/>
                    <a:pt x="834" y="112"/>
                  </a:cubicBezTo>
                  <a:cubicBezTo>
                    <a:pt x="844" y="130"/>
                    <a:pt x="853" y="176"/>
                    <a:pt x="871" y="186"/>
                  </a:cubicBezTo>
                  <a:cubicBezTo>
                    <a:pt x="882" y="194"/>
                    <a:pt x="871" y="231"/>
                    <a:pt x="863" y="242"/>
                  </a:cubicBezTo>
                  <a:cubicBezTo>
                    <a:pt x="863" y="250"/>
                    <a:pt x="797" y="260"/>
                    <a:pt x="789" y="279"/>
                  </a:cubicBezTo>
                  <a:cubicBezTo>
                    <a:pt x="779" y="297"/>
                    <a:pt x="752" y="279"/>
                    <a:pt x="723" y="260"/>
                  </a:cubicBezTo>
                  <a:cubicBezTo>
                    <a:pt x="696" y="242"/>
                    <a:pt x="667" y="250"/>
                    <a:pt x="649" y="269"/>
                  </a:cubicBezTo>
                  <a:cubicBezTo>
                    <a:pt x="640" y="279"/>
                    <a:pt x="593" y="242"/>
                    <a:pt x="575" y="231"/>
                  </a:cubicBezTo>
                  <a:cubicBezTo>
                    <a:pt x="566" y="231"/>
                    <a:pt x="556" y="186"/>
                    <a:pt x="548" y="186"/>
                  </a:cubicBezTo>
                  <a:cubicBezTo>
                    <a:pt x="529" y="186"/>
                    <a:pt x="436" y="167"/>
                    <a:pt x="418" y="167"/>
                  </a:cubicBezTo>
                  <a:cubicBezTo>
                    <a:pt x="399" y="157"/>
                    <a:pt x="362" y="157"/>
                    <a:pt x="352" y="176"/>
                  </a:cubicBezTo>
                  <a:cubicBezTo>
                    <a:pt x="352" y="186"/>
                    <a:pt x="296" y="186"/>
                    <a:pt x="288" y="204"/>
                  </a:cubicBezTo>
                  <a:cubicBezTo>
                    <a:pt x="288" y="213"/>
                    <a:pt x="241" y="223"/>
                    <a:pt x="232" y="242"/>
                  </a:cubicBezTo>
                  <a:cubicBezTo>
                    <a:pt x="222" y="260"/>
                    <a:pt x="177" y="260"/>
                    <a:pt x="158" y="279"/>
                  </a:cubicBezTo>
                  <a:cubicBezTo>
                    <a:pt x="148" y="306"/>
                    <a:pt x="92" y="316"/>
                    <a:pt x="74" y="316"/>
                  </a:cubicBezTo>
                  <a:cubicBezTo>
                    <a:pt x="65" y="324"/>
                    <a:pt x="18" y="334"/>
                    <a:pt x="18" y="343"/>
                  </a:cubicBezTo>
                  <a:cubicBezTo>
                    <a:pt x="10" y="353"/>
                    <a:pt x="10" y="353"/>
                    <a:pt x="0" y="353"/>
                  </a:cubicBezTo>
                  <a:cubicBezTo>
                    <a:pt x="0" y="353"/>
                    <a:pt x="0" y="353"/>
                    <a:pt x="0" y="361"/>
                  </a:cubicBezTo>
                  <a:cubicBezTo>
                    <a:pt x="10" y="427"/>
                    <a:pt x="37" y="417"/>
                    <a:pt x="65" y="446"/>
                  </a:cubicBezTo>
                  <a:cubicBezTo>
                    <a:pt x="92" y="473"/>
                    <a:pt x="121" y="491"/>
                    <a:pt x="148" y="491"/>
                  </a:cubicBezTo>
                  <a:cubicBezTo>
                    <a:pt x="177" y="491"/>
                    <a:pt x="222" y="528"/>
                    <a:pt x="232" y="555"/>
                  </a:cubicBezTo>
                  <a:cubicBezTo>
                    <a:pt x="232" y="584"/>
                    <a:pt x="259" y="613"/>
                    <a:pt x="278" y="621"/>
                  </a:cubicBezTo>
                  <a:cubicBezTo>
                    <a:pt x="296" y="640"/>
                    <a:pt x="269" y="687"/>
                    <a:pt x="269" y="714"/>
                  </a:cubicBezTo>
                  <a:cubicBezTo>
                    <a:pt x="269" y="751"/>
                    <a:pt x="232" y="761"/>
                    <a:pt x="251" y="788"/>
                  </a:cubicBezTo>
                  <a:cubicBezTo>
                    <a:pt x="269" y="825"/>
                    <a:pt x="418" y="844"/>
                    <a:pt x="455" y="844"/>
                  </a:cubicBezTo>
                  <a:cubicBezTo>
                    <a:pt x="500" y="844"/>
                    <a:pt x="511" y="881"/>
                    <a:pt x="529" y="881"/>
                  </a:cubicBezTo>
                  <a:cubicBezTo>
                    <a:pt x="556" y="889"/>
                    <a:pt x="556" y="918"/>
                    <a:pt x="585" y="926"/>
                  </a:cubicBezTo>
                  <a:cubicBezTo>
                    <a:pt x="612" y="926"/>
                    <a:pt x="649" y="945"/>
                    <a:pt x="659" y="1000"/>
                  </a:cubicBezTo>
                  <a:cubicBezTo>
                    <a:pt x="667" y="1056"/>
                    <a:pt x="705" y="1075"/>
                    <a:pt x="715" y="1093"/>
                  </a:cubicBezTo>
                  <a:cubicBezTo>
                    <a:pt x="715" y="1122"/>
                    <a:pt x="779" y="1103"/>
                    <a:pt x="826" y="1103"/>
                  </a:cubicBezTo>
                  <a:cubicBezTo>
                    <a:pt x="871" y="1112"/>
                    <a:pt x="1011" y="1103"/>
                    <a:pt x="1049" y="1112"/>
                  </a:cubicBezTo>
                  <a:cubicBezTo>
                    <a:pt x="1086" y="1122"/>
                    <a:pt x="1168" y="1112"/>
                    <a:pt x="1215" y="1149"/>
                  </a:cubicBezTo>
                  <a:cubicBezTo>
                    <a:pt x="1261" y="1186"/>
                    <a:pt x="1280" y="1159"/>
                    <a:pt x="1317" y="1167"/>
                  </a:cubicBezTo>
                  <a:cubicBezTo>
                    <a:pt x="1344" y="1186"/>
                    <a:pt x="1364" y="1204"/>
                    <a:pt x="1409" y="1196"/>
                  </a:cubicBezTo>
                  <a:cubicBezTo>
                    <a:pt x="1447" y="1186"/>
                    <a:pt x="1447" y="1223"/>
                    <a:pt x="1475" y="1233"/>
                  </a:cubicBezTo>
                  <a:cubicBezTo>
                    <a:pt x="1512" y="1233"/>
                    <a:pt x="1558" y="1186"/>
                    <a:pt x="1640" y="1149"/>
                  </a:cubicBezTo>
                  <a:cubicBezTo>
                    <a:pt x="1715" y="1112"/>
                    <a:pt x="1799" y="1140"/>
                    <a:pt x="1845" y="1140"/>
                  </a:cubicBezTo>
                  <a:cubicBezTo>
                    <a:pt x="1882" y="1149"/>
                    <a:pt x="1966" y="1122"/>
                    <a:pt x="2011" y="1075"/>
                  </a:cubicBezTo>
                  <a:cubicBezTo>
                    <a:pt x="2059" y="1019"/>
                    <a:pt x="2114" y="1029"/>
                    <a:pt x="2123" y="982"/>
                  </a:cubicBezTo>
                  <a:cubicBezTo>
                    <a:pt x="2123" y="936"/>
                    <a:pt x="2077" y="918"/>
                    <a:pt x="2096" y="881"/>
                  </a:cubicBezTo>
                  <a:cubicBezTo>
                    <a:pt x="2123" y="835"/>
                    <a:pt x="2160" y="844"/>
                    <a:pt x="2189" y="852"/>
                  </a:cubicBezTo>
                  <a:cubicBezTo>
                    <a:pt x="2207" y="862"/>
                    <a:pt x="2271" y="881"/>
                    <a:pt x="2337" y="844"/>
                  </a:cubicBezTo>
                  <a:cubicBezTo>
                    <a:pt x="2393" y="798"/>
                    <a:pt x="2420" y="806"/>
                    <a:pt x="2467" y="798"/>
                  </a:cubicBezTo>
                  <a:cubicBezTo>
                    <a:pt x="2522" y="798"/>
                    <a:pt x="2522" y="761"/>
                    <a:pt x="2549" y="724"/>
                  </a:cubicBezTo>
                  <a:cubicBezTo>
                    <a:pt x="2587" y="687"/>
                    <a:pt x="2634" y="677"/>
                    <a:pt x="2661" y="677"/>
                  </a:cubicBezTo>
                  <a:cubicBezTo>
                    <a:pt x="2698" y="677"/>
                    <a:pt x="2745" y="640"/>
                    <a:pt x="2782" y="650"/>
                  </a:cubicBezTo>
                  <a:cubicBezTo>
                    <a:pt x="2819" y="666"/>
                    <a:pt x="2875" y="666"/>
                    <a:pt x="2875" y="640"/>
                  </a:cubicBezTo>
                  <a:cubicBezTo>
                    <a:pt x="2883" y="613"/>
                    <a:pt x="2791" y="555"/>
                    <a:pt x="2764" y="51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36" name="Freeform 49"/>
            <p:cNvSpPr>
              <a:spLocks noChangeArrowheads="1"/>
            </p:cNvSpPr>
            <p:nvPr/>
          </p:nvSpPr>
          <p:spPr bwMode="auto">
            <a:xfrm>
              <a:off x="9967406" y="7201115"/>
              <a:ext cx="21161" cy="61327"/>
            </a:xfrm>
            <a:custGeom>
              <a:avLst/>
              <a:gdLst>
                <a:gd name="T0" fmla="*/ 19 w 48"/>
                <a:gd name="T1" fmla="*/ 0 h 131"/>
                <a:gd name="T2" fmla="*/ 19 w 48"/>
                <a:gd name="T3" fmla="*/ 0 h 131"/>
                <a:gd name="T4" fmla="*/ 0 w 48"/>
                <a:gd name="T5" fmla="*/ 66 h 131"/>
                <a:gd name="T6" fmla="*/ 29 w 48"/>
                <a:gd name="T7" fmla="*/ 130 h 131"/>
                <a:gd name="T8" fmla="*/ 37 w 48"/>
                <a:gd name="T9" fmla="*/ 19 h 131"/>
                <a:gd name="T10" fmla="*/ 47 w 48"/>
                <a:gd name="T11" fmla="*/ 0 h 131"/>
                <a:gd name="T12" fmla="*/ 19 w 48"/>
                <a:gd name="T13" fmla="*/ 0 h 131"/>
              </a:gdLst>
              <a:ahLst/>
              <a:cxnLst>
                <a:cxn ang="0">
                  <a:pos x="T0" y="T1"/>
                </a:cxn>
                <a:cxn ang="0">
                  <a:pos x="T2" y="T3"/>
                </a:cxn>
                <a:cxn ang="0">
                  <a:pos x="T4" y="T5"/>
                </a:cxn>
                <a:cxn ang="0">
                  <a:pos x="T6" y="T7"/>
                </a:cxn>
                <a:cxn ang="0">
                  <a:pos x="T8" y="T9"/>
                </a:cxn>
                <a:cxn ang="0">
                  <a:pos x="T10" y="T11"/>
                </a:cxn>
                <a:cxn ang="0">
                  <a:pos x="T12" y="T13"/>
                </a:cxn>
              </a:cxnLst>
              <a:rect l="0" t="0" r="r" b="b"/>
              <a:pathLst>
                <a:path w="48" h="131">
                  <a:moveTo>
                    <a:pt x="19" y="0"/>
                  </a:moveTo>
                  <a:lnTo>
                    <a:pt x="19" y="0"/>
                  </a:lnTo>
                  <a:cubicBezTo>
                    <a:pt x="0" y="10"/>
                    <a:pt x="0" y="56"/>
                    <a:pt x="0" y="66"/>
                  </a:cubicBezTo>
                  <a:cubicBezTo>
                    <a:pt x="0" y="74"/>
                    <a:pt x="10" y="103"/>
                    <a:pt x="29" y="130"/>
                  </a:cubicBezTo>
                  <a:cubicBezTo>
                    <a:pt x="37" y="84"/>
                    <a:pt x="37" y="37"/>
                    <a:pt x="37" y="19"/>
                  </a:cubicBezTo>
                  <a:cubicBezTo>
                    <a:pt x="47" y="19"/>
                    <a:pt x="47" y="10"/>
                    <a:pt x="47" y="0"/>
                  </a:cubicBezTo>
                  <a:cubicBezTo>
                    <a:pt x="29" y="0"/>
                    <a:pt x="19" y="0"/>
                    <a:pt x="19" y="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37" name="Freeform 50"/>
            <p:cNvSpPr>
              <a:spLocks noChangeArrowheads="1"/>
            </p:cNvSpPr>
            <p:nvPr/>
          </p:nvSpPr>
          <p:spPr bwMode="auto">
            <a:xfrm>
              <a:off x="9929316" y="7160936"/>
              <a:ext cx="65600" cy="186094"/>
            </a:xfrm>
            <a:custGeom>
              <a:avLst/>
              <a:gdLst>
                <a:gd name="T0" fmla="*/ 64 w 139"/>
                <a:gd name="T1" fmla="*/ 380 h 391"/>
                <a:gd name="T2" fmla="*/ 64 w 139"/>
                <a:gd name="T3" fmla="*/ 380 h 391"/>
                <a:gd name="T4" fmla="*/ 74 w 139"/>
                <a:gd name="T5" fmla="*/ 390 h 391"/>
                <a:gd name="T6" fmla="*/ 101 w 139"/>
                <a:gd name="T7" fmla="*/ 250 h 391"/>
                <a:gd name="T8" fmla="*/ 111 w 139"/>
                <a:gd name="T9" fmla="*/ 213 h 391"/>
                <a:gd name="T10" fmla="*/ 82 w 139"/>
                <a:gd name="T11" fmla="*/ 149 h 391"/>
                <a:gd name="T12" fmla="*/ 101 w 139"/>
                <a:gd name="T13" fmla="*/ 83 h 391"/>
                <a:gd name="T14" fmla="*/ 129 w 139"/>
                <a:gd name="T15" fmla="*/ 83 h 391"/>
                <a:gd name="T16" fmla="*/ 138 w 139"/>
                <a:gd name="T17" fmla="*/ 27 h 391"/>
                <a:gd name="T18" fmla="*/ 92 w 139"/>
                <a:gd name="T19" fmla="*/ 0 h 391"/>
                <a:gd name="T20" fmla="*/ 74 w 139"/>
                <a:gd name="T21" fmla="*/ 46 h 391"/>
                <a:gd name="T22" fmla="*/ 0 w 139"/>
                <a:gd name="T23" fmla="*/ 213 h 391"/>
                <a:gd name="T24" fmla="*/ 64 w 139"/>
                <a:gd name="T25" fmla="*/ 371 h 391"/>
                <a:gd name="T26" fmla="*/ 64 w 139"/>
                <a:gd name="T27" fmla="*/ 380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91">
                  <a:moveTo>
                    <a:pt x="64" y="380"/>
                  </a:moveTo>
                  <a:lnTo>
                    <a:pt x="64" y="380"/>
                  </a:lnTo>
                  <a:lnTo>
                    <a:pt x="74" y="390"/>
                  </a:lnTo>
                  <a:cubicBezTo>
                    <a:pt x="82" y="334"/>
                    <a:pt x="92" y="268"/>
                    <a:pt x="101" y="250"/>
                  </a:cubicBezTo>
                  <a:cubicBezTo>
                    <a:pt x="111" y="250"/>
                    <a:pt x="111" y="231"/>
                    <a:pt x="111" y="213"/>
                  </a:cubicBezTo>
                  <a:cubicBezTo>
                    <a:pt x="92" y="186"/>
                    <a:pt x="82" y="157"/>
                    <a:pt x="82" y="149"/>
                  </a:cubicBezTo>
                  <a:cubicBezTo>
                    <a:pt x="82" y="139"/>
                    <a:pt x="82" y="93"/>
                    <a:pt x="101" y="83"/>
                  </a:cubicBezTo>
                  <a:cubicBezTo>
                    <a:pt x="101" y="83"/>
                    <a:pt x="111" y="83"/>
                    <a:pt x="129" y="83"/>
                  </a:cubicBezTo>
                  <a:cubicBezTo>
                    <a:pt x="129" y="64"/>
                    <a:pt x="129" y="46"/>
                    <a:pt x="138" y="27"/>
                  </a:cubicBezTo>
                  <a:cubicBezTo>
                    <a:pt x="92" y="0"/>
                    <a:pt x="92" y="0"/>
                    <a:pt x="92" y="0"/>
                  </a:cubicBezTo>
                  <a:cubicBezTo>
                    <a:pt x="82" y="19"/>
                    <a:pt x="74" y="37"/>
                    <a:pt x="74" y="46"/>
                  </a:cubicBezTo>
                  <a:cubicBezTo>
                    <a:pt x="64" y="93"/>
                    <a:pt x="27" y="176"/>
                    <a:pt x="0" y="213"/>
                  </a:cubicBezTo>
                  <a:cubicBezTo>
                    <a:pt x="64" y="371"/>
                    <a:pt x="64" y="371"/>
                    <a:pt x="64" y="371"/>
                  </a:cubicBezTo>
                  <a:lnTo>
                    <a:pt x="64" y="38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38" name="Freeform 51"/>
            <p:cNvSpPr>
              <a:spLocks noChangeArrowheads="1"/>
            </p:cNvSpPr>
            <p:nvPr/>
          </p:nvSpPr>
          <p:spPr bwMode="auto">
            <a:xfrm>
              <a:off x="9965291" y="7160936"/>
              <a:ext cx="184103" cy="203012"/>
            </a:xfrm>
            <a:custGeom>
              <a:avLst/>
              <a:gdLst>
                <a:gd name="T0" fmla="*/ 361 w 390"/>
                <a:gd name="T1" fmla="*/ 0 h 428"/>
                <a:gd name="T2" fmla="*/ 361 w 390"/>
                <a:gd name="T3" fmla="*/ 0 h 428"/>
                <a:gd name="T4" fmla="*/ 241 w 390"/>
                <a:gd name="T5" fmla="*/ 56 h 428"/>
                <a:gd name="T6" fmla="*/ 157 w 390"/>
                <a:gd name="T7" fmla="*/ 102 h 428"/>
                <a:gd name="T8" fmla="*/ 74 w 390"/>
                <a:gd name="T9" fmla="*/ 56 h 428"/>
                <a:gd name="T10" fmla="*/ 64 w 390"/>
                <a:gd name="T11" fmla="*/ 27 h 428"/>
                <a:gd name="T12" fmla="*/ 64 w 390"/>
                <a:gd name="T13" fmla="*/ 27 h 428"/>
                <a:gd name="T14" fmla="*/ 45 w 390"/>
                <a:gd name="T15" fmla="*/ 102 h 428"/>
                <a:gd name="T16" fmla="*/ 27 w 390"/>
                <a:gd name="T17" fmla="*/ 250 h 428"/>
                <a:gd name="T18" fmla="*/ 0 w 390"/>
                <a:gd name="T19" fmla="*/ 390 h 428"/>
                <a:gd name="T20" fmla="*/ 82 w 390"/>
                <a:gd name="T21" fmla="*/ 427 h 428"/>
                <a:gd name="T22" fmla="*/ 157 w 390"/>
                <a:gd name="T23" fmla="*/ 371 h 428"/>
                <a:gd name="T24" fmla="*/ 212 w 390"/>
                <a:gd name="T25" fmla="*/ 343 h 428"/>
                <a:gd name="T26" fmla="*/ 268 w 390"/>
                <a:gd name="T27" fmla="*/ 297 h 428"/>
                <a:gd name="T28" fmla="*/ 194 w 390"/>
                <a:gd name="T29" fmla="*/ 223 h 428"/>
                <a:gd name="T30" fmla="*/ 286 w 390"/>
                <a:gd name="T31" fmla="*/ 157 h 428"/>
                <a:gd name="T32" fmla="*/ 379 w 390"/>
                <a:gd name="T33" fmla="*/ 130 h 428"/>
                <a:gd name="T34" fmla="*/ 389 w 390"/>
                <a:gd name="T35" fmla="*/ 130 h 428"/>
                <a:gd name="T36" fmla="*/ 361 w 390"/>
                <a:gd name="T37" fmla="*/ 46 h 428"/>
                <a:gd name="T38" fmla="*/ 361 w 390"/>
                <a:gd name="T39"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0" h="428">
                  <a:moveTo>
                    <a:pt x="361" y="0"/>
                  </a:moveTo>
                  <a:lnTo>
                    <a:pt x="361" y="0"/>
                  </a:lnTo>
                  <a:cubicBezTo>
                    <a:pt x="297" y="27"/>
                    <a:pt x="249" y="56"/>
                    <a:pt x="241" y="56"/>
                  </a:cubicBezTo>
                  <a:cubicBezTo>
                    <a:pt x="212" y="56"/>
                    <a:pt x="157" y="102"/>
                    <a:pt x="157" y="102"/>
                  </a:cubicBezTo>
                  <a:cubicBezTo>
                    <a:pt x="74" y="56"/>
                    <a:pt x="74" y="56"/>
                    <a:pt x="74" y="56"/>
                  </a:cubicBezTo>
                  <a:cubicBezTo>
                    <a:pt x="64" y="27"/>
                    <a:pt x="64" y="27"/>
                    <a:pt x="64" y="27"/>
                  </a:cubicBezTo>
                  <a:lnTo>
                    <a:pt x="64" y="27"/>
                  </a:lnTo>
                  <a:cubicBezTo>
                    <a:pt x="55" y="56"/>
                    <a:pt x="55" y="93"/>
                    <a:pt x="45" y="102"/>
                  </a:cubicBezTo>
                  <a:cubicBezTo>
                    <a:pt x="45" y="120"/>
                    <a:pt x="45" y="231"/>
                    <a:pt x="27" y="250"/>
                  </a:cubicBezTo>
                  <a:cubicBezTo>
                    <a:pt x="18" y="268"/>
                    <a:pt x="8" y="334"/>
                    <a:pt x="0" y="390"/>
                  </a:cubicBezTo>
                  <a:cubicBezTo>
                    <a:pt x="27" y="398"/>
                    <a:pt x="64" y="417"/>
                    <a:pt x="82" y="427"/>
                  </a:cubicBezTo>
                  <a:cubicBezTo>
                    <a:pt x="111" y="427"/>
                    <a:pt x="157" y="390"/>
                    <a:pt x="157" y="371"/>
                  </a:cubicBezTo>
                  <a:cubicBezTo>
                    <a:pt x="157" y="343"/>
                    <a:pt x="185" y="343"/>
                    <a:pt x="212" y="343"/>
                  </a:cubicBezTo>
                  <a:cubicBezTo>
                    <a:pt x="241" y="343"/>
                    <a:pt x="241" y="306"/>
                    <a:pt x="268" y="297"/>
                  </a:cubicBezTo>
                  <a:cubicBezTo>
                    <a:pt x="286" y="287"/>
                    <a:pt x="222" y="223"/>
                    <a:pt x="194" y="223"/>
                  </a:cubicBezTo>
                  <a:cubicBezTo>
                    <a:pt x="175" y="213"/>
                    <a:pt x="212" y="167"/>
                    <a:pt x="286" y="157"/>
                  </a:cubicBezTo>
                  <a:cubicBezTo>
                    <a:pt x="361" y="157"/>
                    <a:pt x="342" y="130"/>
                    <a:pt x="379" y="130"/>
                  </a:cubicBezTo>
                  <a:cubicBezTo>
                    <a:pt x="379" y="130"/>
                    <a:pt x="379" y="130"/>
                    <a:pt x="389" y="130"/>
                  </a:cubicBezTo>
                  <a:cubicBezTo>
                    <a:pt x="379" y="102"/>
                    <a:pt x="371" y="64"/>
                    <a:pt x="361" y="46"/>
                  </a:cubicBezTo>
                  <a:cubicBezTo>
                    <a:pt x="361" y="27"/>
                    <a:pt x="361" y="19"/>
                    <a:pt x="361" y="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39" name="Freeform 52"/>
            <p:cNvSpPr>
              <a:spLocks noChangeArrowheads="1"/>
            </p:cNvSpPr>
            <p:nvPr/>
          </p:nvSpPr>
          <p:spPr bwMode="auto">
            <a:xfrm>
              <a:off x="11499473" y="6657636"/>
              <a:ext cx="482474" cy="207241"/>
            </a:xfrm>
            <a:custGeom>
              <a:avLst/>
              <a:gdLst>
                <a:gd name="T0" fmla="*/ 926 w 1011"/>
                <a:gd name="T1" fmla="*/ 85 h 438"/>
                <a:gd name="T2" fmla="*/ 926 w 1011"/>
                <a:gd name="T3" fmla="*/ 85 h 438"/>
                <a:gd name="T4" fmla="*/ 843 w 1011"/>
                <a:gd name="T5" fmla="*/ 56 h 438"/>
                <a:gd name="T6" fmla="*/ 610 w 1011"/>
                <a:gd name="T7" fmla="*/ 48 h 438"/>
                <a:gd name="T8" fmla="*/ 482 w 1011"/>
                <a:gd name="T9" fmla="*/ 11 h 438"/>
                <a:gd name="T10" fmla="*/ 388 w 1011"/>
                <a:gd name="T11" fmla="*/ 48 h 438"/>
                <a:gd name="T12" fmla="*/ 305 w 1011"/>
                <a:gd name="T13" fmla="*/ 56 h 438"/>
                <a:gd name="T14" fmla="*/ 185 w 1011"/>
                <a:gd name="T15" fmla="*/ 66 h 438"/>
                <a:gd name="T16" fmla="*/ 130 w 1011"/>
                <a:gd name="T17" fmla="*/ 122 h 438"/>
                <a:gd name="T18" fmla="*/ 101 w 1011"/>
                <a:gd name="T19" fmla="*/ 178 h 438"/>
                <a:gd name="T20" fmla="*/ 130 w 1011"/>
                <a:gd name="T21" fmla="*/ 205 h 438"/>
                <a:gd name="T22" fmla="*/ 204 w 1011"/>
                <a:gd name="T23" fmla="*/ 205 h 438"/>
                <a:gd name="T24" fmla="*/ 334 w 1011"/>
                <a:gd name="T25" fmla="*/ 260 h 438"/>
                <a:gd name="T26" fmla="*/ 297 w 1011"/>
                <a:gd name="T27" fmla="*/ 307 h 438"/>
                <a:gd name="T28" fmla="*/ 204 w 1011"/>
                <a:gd name="T29" fmla="*/ 326 h 438"/>
                <a:gd name="T30" fmla="*/ 74 w 1011"/>
                <a:gd name="T31" fmla="*/ 344 h 438"/>
                <a:gd name="T32" fmla="*/ 8 w 1011"/>
                <a:gd name="T33" fmla="*/ 400 h 438"/>
                <a:gd name="T34" fmla="*/ 138 w 1011"/>
                <a:gd name="T35" fmla="*/ 409 h 438"/>
                <a:gd name="T36" fmla="*/ 222 w 1011"/>
                <a:gd name="T37" fmla="*/ 409 h 438"/>
                <a:gd name="T38" fmla="*/ 297 w 1011"/>
                <a:gd name="T39" fmla="*/ 427 h 438"/>
                <a:gd name="T40" fmla="*/ 416 w 1011"/>
                <a:gd name="T41" fmla="*/ 419 h 438"/>
                <a:gd name="T42" fmla="*/ 425 w 1011"/>
                <a:gd name="T43" fmla="*/ 371 h 438"/>
                <a:gd name="T44" fmla="*/ 472 w 1011"/>
                <a:gd name="T45" fmla="*/ 344 h 438"/>
                <a:gd name="T46" fmla="*/ 519 w 1011"/>
                <a:gd name="T47" fmla="*/ 316 h 438"/>
                <a:gd name="T48" fmla="*/ 573 w 1011"/>
                <a:gd name="T49" fmla="*/ 297 h 438"/>
                <a:gd name="T50" fmla="*/ 630 w 1011"/>
                <a:gd name="T51" fmla="*/ 316 h 438"/>
                <a:gd name="T52" fmla="*/ 684 w 1011"/>
                <a:gd name="T53" fmla="*/ 279 h 438"/>
                <a:gd name="T54" fmla="*/ 769 w 1011"/>
                <a:gd name="T55" fmla="*/ 252 h 438"/>
                <a:gd name="T56" fmla="*/ 843 w 1011"/>
                <a:gd name="T57" fmla="*/ 215 h 438"/>
                <a:gd name="T58" fmla="*/ 917 w 1011"/>
                <a:gd name="T59" fmla="*/ 167 h 438"/>
                <a:gd name="T60" fmla="*/ 1000 w 1011"/>
                <a:gd name="T61" fmla="*/ 130 h 438"/>
                <a:gd name="T62" fmla="*/ 1010 w 1011"/>
                <a:gd name="T63" fmla="*/ 112 h 438"/>
                <a:gd name="T64" fmla="*/ 926 w 1011"/>
                <a:gd name="T65" fmla="*/ 8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1" h="438">
                  <a:moveTo>
                    <a:pt x="926" y="85"/>
                  </a:moveTo>
                  <a:lnTo>
                    <a:pt x="926" y="85"/>
                  </a:lnTo>
                  <a:cubicBezTo>
                    <a:pt x="899" y="38"/>
                    <a:pt x="880" y="66"/>
                    <a:pt x="843" y="56"/>
                  </a:cubicBezTo>
                  <a:cubicBezTo>
                    <a:pt x="806" y="48"/>
                    <a:pt x="639" y="29"/>
                    <a:pt x="610" y="48"/>
                  </a:cubicBezTo>
                  <a:cubicBezTo>
                    <a:pt x="573" y="56"/>
                    <a:pt x="509" y="19"/>
                    <a:pt x="482" y="11"/>
                  </a:cubicBezTo>
                  <a:cubicBezTo>
                    <a:pt x="462" y="0"/>
                    <a:pt x="388" y="11"/>
                    <a:pt x="388" y="48"/>
                  </a:cubicBezTo>
                  <a:cubicBezTo>
                    <a:pt x="388" y="85"/>
                    <a:pt x="361" y="85"/>
                    <a:pt x="305" y="56"/>
                  </a:cubicBezTo>
                  <a:cubicBezTo>
                    <a:pt x="259" y="38"/>
                    <a:pt x="185" y="38"/>
                    <a:pt x="185" y="66"/>
                  </a:cubicBezTo>
                  <a:cubicBezTo>
                    <a:pt x="185" y="93"/>
                    <a:pt x="148" y="122"/>
                    <a:pt x="130" y="122"/>
                  </a:cubicBezTo>
                  <a:cubicBezTo>
                    <a:pt x="120" y="130"/>
                    <a:pt x="111" y="149"/>
                    <a:pt x="101" y="178"/>
                  </a:cubicBezTo>
                  <a:cubicBezTo>
                    <a:pt x="111" y="186"/>
                    <a:pt x="120" y="196"/>
                    <a:pt x="130" y="205"/>
                  </a:cubicBezTo>
                  <a:cubicBezTo>
                    <a:pt x="148" y="233"/>
                    <a:pt x="194" y="223"/>
                    <a:pt x="204" y="205"/>
                  </a:cubicBezTo>
                  <a:cubicBezTo>
                    <a:pt x="212" y="186"/>
                    <a:pt x="286" y="223"/>
                    <a:pt x="334" y="260"/>
                  </a:cubicBezTo>
                  <a:cubicBezTo>
                    <a:pt x="379" y="297"/>
                    <a:pt x="313" y="270"/>
                    <a:pt x="297" y="307"/>
                  </a:cubicBezTo>
                  <a:cubicBezTo>
                    <a:pt x="276" y="344"/>
                    <a:pt x="222" y="307"/>
                    <a:pt x="204" y="326"/>
                  </a:cubicBezTo>
                  <a:cubicBezTo>
                    <a:pt x="194" y="334"/>
                    <a:pt x="101" y="344"/>
                    <a:pt x="74" y="344"/>
                  </a:cubicBezTo>
                  <a:cubicBezTo>
                    <a:pt x="45" y="334"/>
                    <a:pt x="0" y="382"/>
                    <a:pt x="8" y="400"/>
                  </a:cubicBezTo>
                  <a:cubicBezTo>
                    <a:pt x="8" y="419"/>
                    <a:pt x="101" y="382"/>
                    <a:pt x="138" y="409"/>
                  </a:cubicBezTo>
                  <a:cubicBezTo>
                    <a:pt x="167" y="427"/>
                    <a:pt x="204" y="382"/>
                    <a:pt x="222" y="409"/>
                  </a:cubicBezTo>
                  <a:cubicBezTo>
                    <a:pt x="241" y="437"/>
                    <a:pt x="276" y="419"/>
                    <a:pt x="297" y="427"/>
                  </a:cubicBezTo>
                  <a:cubicBezTo>
                    <a:pt x="313" y="427"/>
                    <a:pt x="416" y="419"/>
                    <a:pt x="416" y="419"/>
                  </a:cubicBezTo>
                  <a:cubicBezTo>
                    <a:pt x="425" y="400"/>
                    <a:pt x="425" y="390"/>
                    <a:pt x="425" y="371"/>
                  </a:cubicBezTo>
                  <a:cubicBezTo>
                    <a:pt x="425" y="344"/>
                    <a:pt x="453" y="353"/>
                    <a:pt x="472" y="344"/>
                  </a:cubicBezTo>
                  <a:cubicBezTo>
                    <a:pt x="491" y="344"/>
                    <a:pt x="509" y="316"/>
                    <a:pt x="519" y="316"/>
                  </a:cubicBezTo>
                  <a:cubicBezTo>
                    <a:pt x="536" y="316"/>
                    <a:pt x="565" y="289"/>
                    <a:pt x="573" y="297"/>
                  </a:cubicBezTo>
                  <a:cubicBezTo>
                    <a:pt x="593" y="307"/>
                    <a:pt x="610" y="334"/>
                    <a:pt x="630" y="316"/>
                  </a:cubicBezTo>
                  <a:cubicBezTo>
                    <a:pt x="657" y="297"/>
                    <a:pt x="657" y="316"/>
                    <a:pt x="684" y="279"/>
                  </a:cubicBezTo>
                  <a:cubicBezTo>
                    <a:pt x="713" y="242"/>
                    <a:pt x="732" y="252"/>
                    <a:pt x="769" y="252"/>
                  </a:cubicBezTo>
                  <a:cubicBezTo>
                    <a:pt x="814" y="260"/>
                    <a:pt x="833" y="242"/>
                    <a:pt x="843" y="215"/>
                  </a:cubicBezTo>
                  <a:cubicBezTo>
                    <a:pt x="862" y="186"/>
                    <a:pt x="889" y="186"/>
                    <a:pt x="917" y="167"/>
                  </a:cubicBezTo>
                  <a:cubicBezTo>
                    <a:pt x="936" y="159"/>
                    <a:pt x="981" y="140"/>
                    <a:pt x="1000" y="130"/>
                  </a:cubicBezTo>
                  <a:cubicBezTo>
                    <a:pt x="1000" y="130"/>
                    <a:pt x="1010" y="122"/>
                    <a:pt x="1010" y="112"/>
                  </a:cubicBezTo>
                  <a:cubicBezTo>
                    <a:pt x="973" y="85"/>
                    <a:pt x="954" y="112"/>
                    <a:pt x="926" y="8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40" name="Freeform 53"/>
            <p:cNvSpPr>
              <a:spLocks noChangeArrowheads="1"/>
            </p:cNvSpPr>
            <p:nvPr/>
          </p:nvSpPr>
          <p:spPr bwMode="auto">
            <a:xfrm>
              <a:off x="10181134" y="6632258"/>
              <a:ext cx="306837" cy="137457"/>
            </a:xfrm>
            <a:custGeom>
              <a:avLst/>
              <a:gdLst>
                <a:gd name="T0" fmla="*/ 252 w 642"/>
                <a:gd name="T1" fmla="*/ 222 h 289"/>
                <a:gd name="T2" fmla="*/ 252 w 642"/>
                <a:gd name="T3" fmla="*/ 222 h 289"/>
                <a:gd name="T4" fmla="*/ 316 w 642"/>
                <a:gd name="T5" fmla="*/ 278 h 289"/>
                <a:gd name="T6" fmla="*/ 326 w 642"/>
                <a:gd name="T7" fmla="*/ 278 h 289"/>
                <a:gd name="T8" fmla="*/ 419 w 642"/>
                <a:gd name="T9" fmla="*/ 260 h 289"/>
                <a:gd name="T10" fmla="*/ 493 w 642"/>
                <a:gd name="T11" fmla="*/ 270 h 289"/>
                <a:gd name="T12" fmla="*/ 493 w 642"/>
                <a:gd name="T13" fmla="*/ 251 h 289"/>
                <a:gd name="T14" fmla="*/ 557 w 642"/>
                <a:gd name="T15" fmla="*/ 270 h 289"/>
                <a:gd name="T16" fmla="*/ 623 w 642"/>
                <a:gd name="T17" fmla="*/ 278 h 289"/>
                <a:gd name="T18" fmla="*/ 594 w 642"/>
                <a:gd name="T19" fmla="*/ 233 h 289"/>
                <a:gd name="T20" fmla="*/ 613 w 642"/>
                <a:gd name="T21" fmla="*/ 204 h 289"/>
                <a:gd name="T22" fmla="*/ 557 w 642"/>
                <a:gd name="T23" fmla="*/ 177 h 289"/>
                <a:gd name="T24" fmla="*/ 530 w 642"/>
                <a:gd name="T25" fmla="*/ 111 h 289"/>
                <a:gd name="T26" fmla="*/ 493 w 642"/>
                <a:gd name="T27" fmla="*/ 103 h 289"/>
                <a:gd name="T28" fmla="*/ 400 w 642"/>
                <a:gd name="T29" fmla="*/ 111 h 289"/>
                <a:gd name="T30" fmla="*/ 344 w 642"/>
                <a:gd name="T31" fmla="*/ 84 h 289"/>
                <a:gd name="T32" fmla="*/ 289 w 642"/>
                <a:gd name="T33" fmla="*/ 47 h 289"/>
                <a:gd name="T34" fmla="*/ 149 w 642"/>
                <a:gd name="T35" fmla="*/ 37 h 289"/>
                <a:gd name="T36" fmla="*/ 37 w 642"/>
                <a:gd name="T37" fmla="*/ 10 h 289"/>
                <a:gd name="T38" fmla="*/ 0 w 642"/>
                <a:gd name="T39" fmla="*/ 18 h 289"/>
                <a:gd name="T40" fmla="*/ 140 w 642"/>
                <a:gd name="T41" fmla="*/ 103 h 289"/>
                <a:gd name="T42" fmla="*/ 177 w 642"/>
                <a:gd name="T43" fmla="*/ 195 h 289"/>
                <a:gd name="T44" fmla="*/ 159 w 642"/>
                <a:gd name="T45" fmla="*/ 222 h 289"/>
                <a:gd name="T46" fmla="*/ 252 w 642"/>
                <a:gd name="T47" fmla="*/ 22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2" h="289">
                  <a:moveTo>
                    <a:pt x="252" y="222"/>
                  </a:moveTo>
                  <a:lnTo>
                    <a:pt x="252" y="222"/>
                  </a:lnTo>
                  <a:cubicBezTo>
                    <a:pt x="279" y="214"/>
                    <a:pt x="297" y="241"/>
                    <a:pt x="316" y="278"/>
                  </a:cubicBezTo>
                  <a:lnTo>
                    <a:pt x="326" y="278"/>
                  </a:lnTo>
                  <a:cubicBezTo>
                    <a:pt x="353" y="278"/>
                    <a:pt x="382" y="270"/>
                    <a:pt x="419" y="260"/>
                  </a:cubicBezTo>
                  <a:cubicBezTo>
                    <a:pt x="437" y="260"/>
                    <a:pt x="474" y="270"/>
                    <a:pt x="493" y="270"/>
                  </a:cubicBezTo>
                  <a:cubicBezTo>
                    <a:pt x="493" y="260"/>
                    <a:pt x="493" y="260"/>
                    <a:pt x="493" y="251"/>
                  </a:cubicBezTo>
                  <a:cubicBezTo>
                    <a:pt x="501" y="233"/>
                    <a:pt x="538" y="260"/>
                    <a:pt x="557" y="270"/>
                  </a:cubicBezTo>
                  <a:cubicBezTo>
                    <a:pt x="567" y="288"/>
                    <a:pt x="613" y="288"/>
                    <a:pt x="623" y="278"/>
                  </a:cubicBezTo>
                  <a:cubicBezTo>
                    <a:pt x="641" y="260"/>
                    <a:pt x="604" y="251"/>
                    <a:pt x="594" y="233"/>
                  </a:cubicBezTo>
                  <a:cubicBezTo>
                    <a:pt x="594" y="233"/>
                    <a:pt x="604" y="214"/>
                    <a:pt x="613" y="204"/>
                  </a:cubicBezTo>
                  <a:cubicBezTo>
                    <a:pt x="594" y="185"/>
                    <a:pt x="567" y="167"/>
                    <a:pt x="557" y="177"/>
                  </a:cubicBezTo>
                  <a:cubicBezTo>
                    <a:pt x="548" y="177"/>
                    <a:pt x="548" y="111"/>
                    <a:pt x="530" y="111"/>
                  </a:cubicBezTo>
                  <a:cubicBezTo>
                    <a:pt x="511" y="111"/>
                    <a:pt x="511" y="103"/>
                    <a:pt x="493" y="103"/>
                  </a:cubicBezTo>
                  <a:cubicBezTo>
                    <a:pt x="483" y="103"/>
                    <a:pt x="419" y="103"/>
                    <a:pt x="400" y="111"/>
                  </a:cubicBezTo>
                  <a:cubicBezTo>
                    <a:pt x="390" y="130"/>
                    <a:pt x="363" y="84"/>
                    <a:pt x="344" y="84"/>
                  </a:cubicBezTo>
                  <a:cubicBezTo>
                    <a:pt x="326" y="84"/>
                    <a:pt x="297" y="66"/>
                    <a:pt x="289" y="47"/>
                  </a:cubicBezTo>
                  <a:cubicBezTo>
                    <a:pt x="279" y="37"/>
                    <a:pt x="177" y="55"/>
                    <a:pt x="149" y="37"/>
                  </a:cubicBezTo>
                  <a:cubicBezTo>
                    <a:pt x="122" y="18"/>
                    <a:pt x="66" y="0"/>
                    <a:pt x="37" y="10"/>
                  </a:cubicBezTo>
                  <a:cubicBezTo>
                    <a:pt x="29" y="10"/>
                    <a:pt x="19" y="10"/>
                    <a:pt x="0" y="18"/>
                  </a:cubicBezTo>
                  <a:cubicBezTo>
                    <a:pt x="56" y="55"/>
                    <a:pt x="130" y="47"/>
                    <a:pt x="140" y="103"/>
                  </a:cubicBezTo>
                  <a:cubicBezTo>
                    <a:pt x="159" y="167"/>
                    <a:pt x="196" y="140"/>
                    <a:pt x="177" y="195"/>
                  </a:cubicBezTo>
                  <a:cubicBezTo>
                    <a:pt x="177" y="204"/>
                    <a:pt x="167" y="214"/>
                    <a:pt x="159" y="222"/>
                  </a:cubicBezTo>
                  <a:cubicBezTo>
                    <a:pt x="196" y="233"/>
                    <a:pt x="242" y="233"/>
                    <a:pt x="252" y="22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41" name="Freeform 54"/>
            <p:cNvSpPr>
              <a:spLocks noChangeArrowheads="1"/>
            </p:cNvSpPr>
            <p:nvPr/>
          </p:nvSpPr>
          <p:spPr bwMode="auto">
            <a:xfrm>
              <a:off x="9571693" y="6712617"/>
              <a:ext cx="825285" cy="323551"/>
            </a:xfrm>
            <a:custGeom>
              <a:avLst/>
              <a:gdLst>
                <a:gd name="T0" fmla="*/ 1677 w 1726"/>
                <a:gd name="T1" fmla="*/ 474 h 679"/>
                <a:gd name="T2" fmla="*/ 1677 w 1726"/>
                <a:gd name="T3" fmla="*/ 474 h 679"/>
                <a:gd name="T4" fmla="*/ 1677 w 1726"/>
                <a:gd name="T5" fmla="*/ 371 h 679"/>
                <a:gd name="T6" fmla="*/ 1677 w 1726"/>
                <a:gd name="T7" fmla="*/ 297 h 679"/>
                <a:gd name="T8" fmla="*/ 1696 w 1726"/>
                <a:gd name="T9" fmla="*/ 251 h 679"/>
                <a:gd name="T10" fmla="*/ 1677 w 1726"/>
                <a:gd name="T11" fmla="*/ 214 h 679"/>
                <a:gd name="T12" fmla="*/ 1613 w 1726"/>
                <a:gd name="T13" fmla="*/ 185 h 679"/>
                <a:gd name="T14" fmla="*/ 1585 w 1726"/>
                <a:gd name="T15" fmla="*/ 111 h 679"/>
                <a:gd name="T16" fmla="*/ 1521 w 1726"/>
                <a:gd name="T17" fmla="*/ 55 h 679"/>
                <a:gd name="T18" fmla="*/ 1428 w 1726"/>
                <a:gd name="T19" fmla="*/ 55 h 679"/>
                <a:gd name="T20" fmla="*/ 1261 w 1726"/>
                <a:gd name="T21" fmla="*/ 121 h 679"/>
                <a:gd name="T22" fmla="*/ 1094 w 1726"/>
                <a:gd name="T23" fmla="*/ 121 h 679"/>
                <a:gd name="T24" fmla="*/ 991 w 1726"/>
                <a:gd name="T25" fmla="*/ 84 h 679"/>
                <a:gd name="T26" fmla="*/ 909 w 1726"/>
                <a:gd name="T27" fmla="*/ 47 h 679"/>
                <a:gd name="T28" fmla="*/ 769 w 1726"/>
                <a:gd name="T29" fmla="*/ 10 h 679"/>
                <a:gd name="T30" fmla="*/ 490 w 1726"/>
                <a:gd name="T31" fmla="*/ 103 h 679"/>
                <a:gd name="T32" fmla="*/ 286 w 1726"/>
                <a:gd name="T33" fmla="*/ 111 h 679"/>
                <a:gd name="T34" fmla="*/ 241 w 1726"/>
                <a:gd name="T35" fmla="*/ 177 h 679"/>
                <a:gd name="T36" fmla="*/ 55 w 1726"/>
                <a:gd name="T37" fmla="*/ 195 h 679"/>
                <a:gd name="T38" fmla="*/ 37 w 1726"/>
                <a:gd name="T39" fmla="*/ 259 h 679"/>
                <a:gd name="T40" fmla="*/ 74 w 1726"/>
                <a:gd name="T41" fmla="*/ 288 h 679"/>
                <a:gd name="T42" fmla="*/ 82 w 1726"/>
                <a:gd name="T43" fmla="*/ 352 h 679"/>
                <a:gd name="T44" fmla="*/ 82 w 1726"/>
                <a:gd name="T45" fmla="*/ 418 h 679"/>
                <a:gd name="T46" fmla="*/ 82 w 1726"/>
                <a:gd name="T47" fmla="*/ 474 h 679"/>
                <a:gd name="T48" fmla="*/ 129 w 1726"/>
                <a:gd name="T49" fmla="*/ 519 h 679"/>
                <a:gd name="T50" fmla="*/ 185 w 1726"/>
                <a:gd name="T51" fmla="*/ 556 h 679"/>
                <a:gd name="T52" fmla="*/ 231 w 1726"/>
                <a:gd name="T53" fmla="*/ 566 h 679"/>
                <a:gd name="T54" fmla="*/ 286 w 1726"/>
                <a:gd name="T55" fmla="*/ 630 h 679"/>
                <a:gd name="T56" fmla="*/ 408 w 1726"/>
                <a:gd name="T57" fmla="*/ 603 h 679"/>
                <a:gd name="T58" fmla="*/ 482 w 1726"/>
                <a:gd name="T59" fmla="*/ 575 h 679"/>
                <a:gd name="T60" fmla="*/ 612 w 1726"/>
                <a:gd name="T61" fmla="*/ 641 h 679"/>
                <a:gd name="T62" fmla="*/ 704 w 1726"/>
                <a:gd name="T63" fmla="*/ 630 h 679"/>
                <a:gd name="T64" fmla="*/ 787 w 1726"/>
                <a:gd name="T65" fmla="*/ 575 h 679"/>
                <a:gd name="T66" fmla="*/ 861 w 1726"/>
                <a:gd name="T67" fmla="*/ 593 h 679"/>
                <a:gd name="T68" fmla="*/ 927 w 1726"/>
                <a:gd name="T69" fmla="*/ 575 h 679"/>
                <a:gd name="T70" fmla="*/ 909 w 1726"/>
                <a:gd name="T71" fmla="*/ 649 h 679"/>
                <a:gd name="T72" fmla="*/ 909 w 1726"/>
                <a:gd name="T73" fmla="*/ 678 h 679"/>
                <a:gd name="T74" fmla="*/ 964 w 1726"/>
                <a:gd name="T75" fmla="*/ 612 h 679"/>
                <a:gd name="T76" fmla="*/ 1001 w 1726"/>
                <a:gd name="T77" fmla="*/ 593 h 679"/>
                <a:gd name="T78" fmla="*/ 1084 w 1726"/>
                <a:gd name="T79" fmla="*/ 593 h 679"/>
                <a:gd name="T80" fmla="*/ 1140 w 1726"/>
                <a:gd name="T81" fmla="*/ 585 h 679"/>
                <a:gd name="T82" fmla="*/ 1242 w 1726"/>
                <a:gd name="T83" fmla="*/ 585 h 679"/>
                <a:gd name="T84" fmla="*/ 1362 w 1726"/>
                <a:gd name="T85" fmla="*/ 548 h 679"/>
                <a:gd name="T86" fmla="*/ 1465 w 1726"/>
                <a:gd name="T87" fmla="*/ 529 h 679"/>
                <a:gd name="T88" fmla="*/ 1502 w 1726"/>
                <a:gd name="T89" fmla="*/ 548 h 679"/>
                <a:gd name="T90" fmla="*/ 1548 w 1726"/>
                <a:gd name="T91" fmla="*/ 511 h 679"/>
                <a:gd name="T92" fmla="*/ 1622 w 1726"/>
                <a:gd name="T93" fmla="*/ 529 h 679"/>
                <a:gd name="T94" fmla="*/ 1725 w 1726"/>
                <a:gd name="T95" fmla="*/ 548 h 679"/>
                <a:gd name="T96" fmla="*/ 1677 w 1726"/>
                <a:gd name="T97" fmla="*/ 474 h 679"/>
                <a:gd name="T98" fmla="*/ 148 w 1726"/>
                <a:gd name="T99" fmla="*/ 121 h 679"/>
                <a:gd name="T100" fmla="*/ 148 w 1726"/>
                <a:gd name="T101" fmla="*/ 121 h 679"/>
                <a:gd name="T102" fmla="*/ 278 w 1726"/>
                <a:gd name="T103" fmla="*/ 111 h 679"/>
                <a:gd name="T104" fmla="*/ 204 w 1726"/>
                <a:gd name="T105" fmla="*/ 55 h 679"/>
                <a:gd name="T106" fmla="*/ 185 w 1726"/>
                <a:gd name="T107" fmla="*/ 10 h 679"/>
                <a:gd name="T108" fmla="*/ 148 w 1726"/>
                <a:gd name="T109" fmla="*/ 10 h 679"/>
                <a:gd name="T110" fmla="*/ 55 w 1726"/>
                <a:gd name="T111" fmla="*/ 10 h 679"/>
                <a:gd name="T112" fmla="*/ 64 w 1726"/>
                <a:gd name="T113" fmla="*/ 74 h 679"/>
                <a:gd name="T114" fmla="*/ 37 w 1726"/>
                <a:gd name="T115" fmla="*/ 121 h 679"/>
                <a:gd name="T116" fmla="*/ 8 w 1726"/>
                <a:gd name="T117" fmla="*/ 148 h 679"/>
                <a:gd name="T118" fmla="*/ 64 w 1726"/>
                <a:gd name="T119" fmla="*/ 177 h 679"/>
                <a:gd name="T120" fmla="*/ 148 w 1726"/>
                <a:gd name="T121" fmla="*/ 121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26" h="679">
                  <a:moveTo>
                    <a:pt x="1677" y="474"/>
                  </a:moveTo>
                  <a:lnTo>
                    <a:pt x="1677" y="474"/>
                  </a:lnTo>
                  <a:cubicBezTo>
                    <a:pt x="1669" y="464"/>
                    <a:pt x="1688" y="389"/>
                    <a:pt x="1677" y="371"/>
                  </a:cubicBezTo>
                  <a:cubicBezTo>
                    <a:pt x="1669" y="362"/>
                    <a:pt x="1651" y="297"/>
                    <a:pt x="1677" y="297"/>
                  </a:cubicBezTo>
                  <a:cubicBezTo>
                    <a:pt x="1696" y="297"/>
                    <a:pt x="1669" y="251"/>
                    <a:pt x="1696" y="251"/>
                  </a:cubicBezTo>
                  <a:cubicBezTo>
                    <a:pt x="1696" y="232"/>
                    <a:pt x="1688" y="222"/>
                    <a:pt x="1677" y="214"/>
                  </a:cubicBezTo>
                  <a:cubicBezTo>
                    <a:pt x="1669" y="204"/>
                    <a:pt x="1632" y="232"/>
                    <a:pt x="1613" y="185"/>
                  </a:cubicBezTo>
                  <a:cubicBezTo>
                    <a:pt x="1595" y="148"/>
                    <a:pt x="1613" y="140"/>
                    <a:pt x="1585" y="111"/>
                  </a:cubicBezTo>
                  <a:cubicBezTo>
                    <a:pt x="1566" y="74"/>
                    <a:pt x="1548" y="47"/>
                    <a:pt x="1521" y="55"/>
                  </a:cubicBezTo>
                  <a:cubicBezTo>
                    <a:pt x="1511" y="66"/>
                    <a:pt x="1465" y="66"/>
                    <a:pt x="1428" y="55"/>
                  </a:cubicBezTo>
                  <a:cubicBezTo>
                    <a:pt x="1381" y="103"/>
                    <a:pt x="1288" y="130"/>
                    <a:pt x="1261" y="121"/>
                  </a:cubicBezTo>
                  <a:cubicBezTo>
                    <a:pt x="1224" y="103"/>
                    <a:pt x="1150" y="121"/>
                    <a:pt x="1094" y="121"/>
                  </a:cubicBezTo>
                  <a:cubicBezTo>
                    <a:pt x="1047" y="121"/>
                    <a:pt x="1028" y="84"/>
                    <a:pt x="991" y="84"/>
                  </a:cubicBezTo>
                  <a:cubicBezTo>
                    <a:pt x="946" y="84"/>
                    <a:pt x="946" y="47"/>
                    <a:pt x="909" y="47"/>
                  </a:cubicBezTo>
                  <a:cubicBezTo>
                    <a:pt x="861" y="47"/>
                    <a:pt x="898" y="28"/>
                    <a:pt x="769" y="10"/>
                  </a:cubicBezTo>
                  <a:cubicBezTo>
                    <a:pt x="639" y="0"/>
                    <a:pt x="527" y="66"/>
                    <a:pt x="490" y="103"/>
                  </a:cubicBezTo>
                  <a:cubicBezTo>
                    <a:pt x="453" y="130"/>
                    <a:pt x="305" y="103"/>
                    <a:pt x="286" y="111"/>
                  </a:cubicBezTo>
                  <a:cubicBezTo>
                    <a:pt x="278" y="121"/>
                    <a:pt x="296" y="158"/>
                    <a:pt x="241" y="177"/>
                  </a:cubicBezTo>
                  <a:cubicBezTo>
                    <a:pt x="193" y="195"/>
                    <a:pt x="92" y="177"/>
                    <a:pt x="55" y="195"/>
                  </a:cubicBezTo>
                  <a:cubicBezTo>
                    <a:pt x="18" y="214"/>
                    <a:pt x="0" y="270"/>
                    <a:pt x="37" y="259"/>
                  </a:cubicBezTo>
                  <a:cubicBezTo>
                    <a:pt x="64" y="259"/>
                    <a:pt x="82" y="278"/>
                    <a:pt x="74" y="288"/>
                  </a:cubicBezTo>
                  <a:cubicBezTo>
                    <a:pt x="64" y="307"/>
                    <a:pt x="101" y="344"/>
                    <a:pt x="82" y="352"/>
                  </a:cubicBezTo>
                  <a:cubicBezTo>
                    <a:pt x="64" y="371"/>
                    <a:pt x="64" y="408"/>
                    <a:pt x="82" y="418"/>
                  </a:cubicBezTo>
                  <a:cubicBezTo>
                    <a:pt x="101" y="437"/>
                    <a:pt x="111" y="464"/>
                    <a:pt x="82" y="474"/>
                  </a:cubicBezTo>
                  <a:cubicBezTo>
                    <a:pt x="55" y="474"/>
                    <a:pt x="129" y="501"/>
                    <a:pt x="129" y="519"/>
                  </a:cubicBezTo>
                  <a:cubicBezTo>
                    <a:pt x="129" y="529"/>
                    <a:pt x="185" y="538"/>
                    <a:pt x="185" y="556"/>
                  </a:cubicBezTo>
                  <a:cubicBezTo>
                    <a:pt x="185" y="575"/>
                    <a:pt x="204" y="575"/>
                    <a:pt x="231" y="566"/>
                  </a:cubicBezTo>
                  <a:cubicBezTo>
                    <a:pt x="259" y="556"/>
                    <a:pt x="278" y="603"/>
                    <a:pt x="286" y="630"/>
                  </a:cubicBezTo>
                  <a:cubicBezTo>
                    <a:pt x="305" y="649"/>
                    <a:pt x="408" y="630"/>
                    <a:pt x="408" y="603"/>
                  </a:cubicBezTo>
                  <a:cubicBezTo>
                    <a:pt x="408" y="575"/>
                    <a:pt x="435" y="566"/>
                    <a:pt x="482" y="575"/>
                  </a:cubicBezTo>
                  <a:cubicBezTo>
                    <a:pt x="527" y="575"/>
                    <a:pt x="583" y="641"/>
                    <a:pt x="612" y="641"/>
                  </a:cubicBezTo>
                  <a:cubicBezTo>
                    <a:pt x="630" y="649"/>
                    <a:pt x="676" y="630"/>
                    <a:pt x="704" y="630"/>
                  </a:cubicBezTo>
                  <a:cubicBezTo>
                    <a:pt x="731" y="630"/>
                    <a:pt x="769" y="585"/>
                    <a:pt x="787" y="575"/>
                  </a:cubicBezTo>
                  <a:cubicBezTo>
                    <a:pt x="806" y="566"/>
                    <a:pt x="834" y="603"/>
                    <a:pt x="861" y="593"/>
                  </a:cubicBezTo>
                  <a:cubicBezTo>
                    <a:pt x="880" y="575"/>
                    <a:pt x="917" y="566"/>
                    <a:pt x="927" y="575"/>
                  </a:cubicBezTo>
                  <a:cubicBezTo>
                    <a:pt x="946" y="585"/>
                    <a:pt x="890" y="622"/>
                    <a:pt x="909" y="649"/>
                  </a:cubicBezTo>
                  <a:cubicBezTo>
                    <a:pt x="909" y="659"/>
                    <a:pt x="909" y="668"/>
                    <a:pt x="909" y="678"/>
                  </a:cubicBezTo>
                  <a:cubicBezTo>
                    <a:pt x="964" y="668"/>
                    <a:pt x="954" y="630"/>
                    <a:pt x="964" y="612"/>
                  </a:cubicBezTo>
                  <a:cubicBezTo>
                    <a:pt x="964" y="593"/>
                    <a:pt x="983" y="575"/>
                    <a:pt x="1001" y="593"/>
                  </a:cubicBezTo>
                  <a:cubicBezTo>
                    <a:pt x="1020" y="603"/>
                    <a:pt x="1038" y="612"/>
                    <a:pt x="1084" y="593"/>
                  </a:cubicBezTo>
                  <a:cubicBezTo>
                    <a:pt x="1121" y="575"/>
                    <a:pt x="1121" y="566"/>
                    <a:pt x="1140" y="585"/>
                  </a:cubicBezTo>
                  <a:cubicBezTo>
                    <a:pt x="1150" y="603"/>
                    <a:pt x="1187" y="585"/>
                    <a:pt x="1242" y="585"/>
                  </a:cubicBezTo>
                  <a:cubicBezTo>
                    <a:pt x="1298" y="585"/>
                    <a:pt x="1317" y="548"/>
                    <a:pt x="1362" y="548"/>
                  </a:cubicBezTo>
                  <a:cubicBezTo>
                    <a:pt x="1418" y="548"/>
                    <a:pt x="1465" y="529"/>
                    <a:pt x="1465" y="529"/>
                  </a:cubicBezTo>
                  <a:cubicBezTo>
                    <a:pt x="1502" y="548"/>
                    <a:pt x="1502" y="548"/>
                    <a:pt x="1502" y="548"/>
                  </a:cubicBezTo>
                  <a:cubicBezTo>
                    <a:pt x="1521" y="529"/>
                    <a:pt x="1521" y="519"/>
                    <a:pt x="1548" y="511"/>
                  </a:cubicBezTo>
                  <a:cubicBezTo>
                    <a:pt x="1585" y="511"/>
                    <a:pt x="1603" y="538"/>
                    <a:pt x="1622" y="529"/>
                  </a:cubicBezTo>
                  <a:cubicBezTo>
                    <a:pt x="1651" y="519"/>
                    <a:pt x="1715" y="593"/>
                    <a:pt x="1725" y="548"/>
                  </a:cubicBezTo>
                  <a:cubicBezTo>
                    <a:pt x="1725" y="529"/>
                    <a:pt x="1696" y="474"/>
                    <a:pt x="1677" y="474"/>
                  </a:cubicBezTo>
                  <a:close/>
                  <a:moveTo>
                    <a:pt x="148" y="121"/>
                  </a:moveTo>
                  <a:lnTo>
                    <a:pt x="148" y="121"/>
                  </a:lnTo>
                  <a:cubicBezTo>
                    <a:pt x="185" y="111"/>
                    <a:pt x="259" y="130"/>
                    <a:pt x="278" y="111"/>
                  </a:cubicBezTo>
                  <a:cubicBezTo>
                    <a:pt x="296" y="93"/>
                    <a:pt x="231" y="74"/>
                    <a:pt x="204" y="55"/>
                  </a:cubicBezTo>
                  <a:cubicBezTo>
                    <a:pt x="193" y="47"/>
                    <a:pt x="185" y="18"/>
                    <a:pt x="185" y="10"/>
                  </a:cubicBezTo>
                  <a:cubicBezTo>
                    <a:pt x="175" y="10"/>
                    <a:pt x="156" y="18"/>
                    <a:pt x="148" y="10"/>
                  </a:cubicBezTo>
                  <a:cubicBezTo>
                    <a:pt x="119" y="0"/>
                    <a:pt x="64" y="10"/>
                    <a:pt x="55" y="10"/>
                  </a:cubicBezTo>
                  <a:cubicBezTo>
                    <a:pt x="45" y="18"/>
                    <a:pt x="64" y="55"/>
                    <a:pt x="64" y="74"/>
                  </a:cubicBezTo>
                  <a:cubicBezTo>
                    <a:pt x="64" y="93"/>
                    <a:pt x="37" y="103"/>
                    <a:pt x="37" y="121"/>
                  </a:cubicBezTo>
                  <a:cubicBezTo>
                    <a:pt x="37" y="130"/>
                    <a:pt x="27" y="140"/>
                    <a:pt x="8" y="148"/>
                  </a:cubicBezTo>
                  <a:cubicBezTo>
                    <a:pt x="27" y="158"/>
                    <a:pt x="45" y="177"/>
                    <a:pt x="64" y="177"/>
                  </a:cubicBezTo>
                  <a:cubicBezTo>
                    <a:pt x="101" y="177"/>
                    <a:pt x="119" y="130"/>
                    <a:pt x="148" y="121"/>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42" name="Freeform 55"/>
            <p:cNvSpPr>
              <a:spLocks noChangeArrowheads="1"/>
            </p:cNvSpPr>
            <p:nvPr/>
          </p:nvSpPr>
          <p:spPr bwMode="auto">
            <a:xfrm>
              <a:off x="11880375" y="7040396"/>
              <a:ext cx="105806" cy="95163"/>
            </a:xfrm>
            <a:custGeom>
              <a:avLst/>
              <a:gdLst>
                <a:gd name="T0" fmla="*/ 103 w 223"/>
                <a:gd name="T1" fmla="*/ 0 h 205"/>
                <a:gd name="T2" fmla="*/ 103 w 223"/>
                <a:gd name="T3" fmla="*/ 0 h 205"/>
                <a:gd name="T4" fmla="*/ 0 w 223"/>
                <a:gd name="T5" fmla="*/ 56 h 205"/>
                <a:gd name="T6" fmla="*/ 18 w 223"/>
                <a:gd name="T7" fmla="*/ 84 h 205"/>
                <a:gd name="T8" fmla="*/ 74 w 223"/>
                <a:gd name="T9" fmla="*/ 148 h 205"/>
                <a:gd name="T10" fmla="*/ 84 w 223"/>
                <a:gd name="T11" fmla="*/ 204 h 205"/>
                <a:gd name="T12" fmla="*/ 121 w 223"/>
                <a:gd name="T13" fmla="*/ 196 h 205"/>
                <a:gd name="T14" fmla="*/ 214 w 223"/>
                <a:gd name="T15" fmla="*/ 84 h 205"/>
                <a:gd name="T16" fmla="*/ 103 w 223"/>
                <a:gd name="T17"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205">
                  <a:moveTo>
                    <a:pt x="103" y="0"/>
                  </a:moveTo>
                  <a:lnTo>
                    <a:pt x="103" y="0"/>
                  </a:lnTo>
                  <a:cubicBezTo>
                    <a:pt x="74" y="0"/>
                    <a:pt x="10" y="29"/>
                    <a:pt x="0" y="56"/>
                  </a:cubicBezTo>
                  <a:cubicBezTo>
                    <a:pt x="10" y="66"/>
                    <a:pt x="18" y="74"/>
                    <a:pt x="18" y="84"/>
                  </a:cubicBezTo>
                  <a:cubicBezTo>
                    <a:pt x="28" y="111"/>
                    <a:pt x="47" y="130"/>
                    <a:pt x="74" y="148"/>
                  </a:cubicBezTo>
                  <a:cubicBezTo>
                    <a:pt x="84" y="159"/>
                    <a:pt x="84" y="177"/>
                    <a:pt x="84" y="204"/>
                  </a:cubicBezTo>
                  <a:cubicBezTo>
                    <a:pt x="93" y="204"/>
                    <a:pt x="111" y="204"/>
                    <a:pt x="121" y="196"/>
                  </a:cubicBezTo>
                  <a:cubicBezTo>
                    <a:pt x="148" y="196"/>
                    <a:pt x="204" y="111"/>
                    <a:pt x="214" y="84"/>
                  </a:cubicBezTo>
                  <a:cubicBezTo>
                    <a:pt x="222" y="66"/>
                    <a:pt x="140" y="0"/>
                    <a:pt x="103" y="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43" name="Freeform 56"/>
            <p:cNvSpPr>
              <a:spLocks noChangeArrowheads="1"/>
            </p:cNvSpPr>
            <p:nvPr/>
          </p:nvSpPr>
          <p:spPr bwMode="auto">
            <a:xfrm>
              <a:off x="13869523" y="6676667"/>
              <a:ext cx="300488" cy="283371"/>
            </a:xfrm>
            <a:custGeom>
              <a:avLst/>
              <a:gdLst>
                <a:gd name="T0" fmla="*/ 602 w 632"/>
                <a:gd name="T1" fmla="*/ 28 h 594"/>
                <a:gd name="T2" fmla="*/ 602 w 632"/>
                <a:gd name="T3" fmla="*/ 28 h 594"/>
                <a:gd name="T4" fmla="*/ 528 w 632"/>
                <a:gd name="T5" fmla="*/ 0 h 594"/>
                <a:gd name="T6" fmla="*/ 474 w 632"/>
                <a:gd name="T7" fmla="*/ 65 h 594"/>
                <a:gd name="T8" fmla="*/ 408 w 632"/>
                <a:gd name="T9" fmla="*/ 111 h 594"/>
                <a:gd name="T10" fmla="*/ 371 w 632"/>
                <a:gd name="T11" fmla="*/ 148 h 594"/>
                <a:gd name="T12" fmla="*/ 315 w 632"/>
                <a:gd name="T13" fmla="*/ 167 h 594"/>
                <a:gd name="T14" fmla="*/ 251 w 632"/>
                <a:gd name="T15" fmla="*/ 148 h 594"/>
                <a:gd name="T16" fmla="*/ 195 w 632"/>
                <a:gd name="T17" fmla="*/ 214 h 594"/>
                <a:gd name="T18" fmla="*/ 29 w 632"/>
                <a:gd name="T19" fmla="*/ 306 h 594"/>
                <a:gd name="T20" fmla="*/ 0 w 632"/>
                <a:gd name="T21" fmla="*/ 344 h 594"/>
                <a:gd name="T22" fmla="*/ 103 w 632"/>
                <a:gd name="T23" fmla="*/ 399 h 594"/>
                <a:gd name="T24" fmla="*/ 47 w 632"/>
                <a:gd name="T25" fmla="*/ 492 h 594"/>
                <a:gd name="T26" fmla="*/ 66 w 632"/>
                <a:gd name="T27" fmla="*/ 548 h 594"/>
                <a:gd name="T28" fmla="*/ 111 w 632"/>
                <a:gd name="T29" fmla="*/ 575 h 594"/>
                <a:gd name="T30" fmla="*/ 185 w 632"/>
                <a:gd name="T31" fmla="*/ 556 h 594"/>
                <a:gd name="T32" fmla="*/ 204 w 632"/>
                <a:gd name="T33" fmla="*/ 575 h 594"/>
                <a:gd name="T34" fmla="*/ 260 w 632"/>
                <a:gd name="T35" fmla="*/ 529 h 594"/>
                <a:gd name="T36" fmla="*/ 342 w 632"/>
                <a:gd name="T37" fmla="*/ 511 h 594"/>
                <a:gd name="T38" fmla="*/ 389 w 632"/>
                <a:gd name="T39" fmla="*/ 492 h 594"/>
                <a:gd name="T40" fmla="*/ 305 w 632"/>
                <a:gd name="T41" fmla="*/ 418 h 594"/>
                <a:gd name="T42" fmla="*/ 334 w 632"/>
                <a:gd name="T43" fmla="*/ 333 h 594"/>
                <a:gd name="T44" fmla="*/ 491 w 632"/>
                <a:gd name="T45" fmla="*/ 241 h 594"/>
                <a:gd name="T46" fmla="*/ 528 w 632"/>
                <a:gd name="T47" fmla="*/ 129 h 594"/>
                <a:gd name="T48" fmla="*/ 631 w 632"/>
                <a:gd name="T49" fmla="*/ 28 h 594"/>
                <a:gd name="T50" fmla="*/ 602 w 632"/>
                <a:gd name="T51" fmla="*/ 28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2" h="594">
                  <a:moveTo>
                    <a:pt x="602" y="28"/>
                  </a:moveTo>
                  <a:lnTo>
                    <a:pt x="602" y="28"/>
                  </a:lnTo>
                  <a:cubicBezTo>
                    <a:pt x="565" y="37"/>
                    <a:pt x="556" y="0"/>
                    <a:pt x="528" y="0"/>
                  </a:cubicBezTo>
                  <a:cubicBezTo>
                    <a:pt x="501" y="0"/>
                    <a:pt x="501" y="65"/>
                    <a:pt x="474" y="65"/>
                  </a:cubicBezTo>
                  <a:cubicBezTo>
                    <a:pt x="445" y="65"/>
                    <a:pt x="445" y="111"/>
                    <a:pt x="408" y="111"/>
                  </a:cubicBezTo>
                  <a:cubicBezTo>
                    <a:pt x="371" y="121"/>
                    <a:pt x="352" y="121"/>
                    <a:pt x="371" y="148"/>
                  </a:cubicBezTo>
                  <a:cubicBezTo>
                    <a:pt x="389" y="177"/>
                    <a:pt x="352" y="167"/>
                    <a:pt x="315" y="167"/>
                  </a:cubicBezTo>
                  <a:cubicBezTo>
                    <a:pt x="278" y="167"/>
                    <a:pt x="278" y="148"/>
                    <a:pt x="251" y="148"/>
                  </a:cubicBezTo>
                  <a:cubicBezTo>
                    <a:pt x="233" y="148"/>
                    <a:pt x="214" y="185"/>
                    <a:pt x="195" y="214"/>
                  </a:cubicBezTo>
                  <a:cubicBezTo>
                    <a:pt x="177" y="232"/>
                    <a:pt x="56" y="288"/>
                    <a:pt x="29" y="306"/>
                  </a:cubicBezTo>
                  <a:cubicBezTo>
                    <a:pt x="18" y="306"/>
                    <a:pt x="10" y="325"/>
                    <a:pt x="0" y="344"/>
                  </a:cubicBezTo>
                  <a:cubicBezTo>
                    <a:pt x="37" y="344"/>
                    <a:pt x="84" y="371"/>
                    <a:pt x="103" y="399"/>
                  </a:cubicBezTo>
                  <a:cubicBezTo>
                    <a:pt x="130" y="426"/>
                    <a:pt x="74" y="463"/>
                    <a:pt x="47" y="492"/>
                  </a:cubicBezTo>
                  <a:cubicBezTo>
                    <a:pt x="29" y="529"/>
                    <a:pt x="66" y="529"/>
                    <a:pt x="66" y="548"/>
                  </a:cubicBezTo>
                  <a:cubicBezTo>
                    <a:pt x="66" y="575"/>
                    <a:pt x="103" y="593"/>
                    <a:pt x="111" y="575"/>
                  </a:cubicBezTo>
                  <a:cubicBezTo>
                    <a:pt x="121" y="548"/>
                    <a:pt x="148" y="556"/>
                    <a:pt x="185" y="556"/>
                  </a:cubicBezTo>
                  <a:cubicBezTo>
                    <a:pt x="195" y="556"/>
                    <a:pt x="195" y="566"/>
                    <a:pt x="204" y="575"/>
                  </a:cubicBezTo>
                  <a:cubicBezTo>
                    <a:pt x="222" y="556"/>
                    <a:pt x="251" y="538"/>
                    <a:pt x="260" y="529"/>
                  </a:cubicBezTo>
                  <a:cubicBezTo>
                    <a:pt x="268" y="519"/>
                    <a:pt x="305" y="511"/>
                    <a:pt x="342" y="511"/>
                  </a:cubicBezTo>
                  <a:cubicBezTo>
                    <a:pt x="362" y="511"/>
                    <a:pt x="371" y="511"/>
                    <a:pt x="389" y="492"/>
                  </a:cubicBezTo>
                  <a:cubicBezTo>
                    <a:pt x="352" y="455"/>
                    <a:pt x="325" y="426"/>
                    <a:pt x="305" y="418"/>
                  </a:cubicBezTo>
                  <a:cubicBezTo>
                    <a:pt x="278" y="399"/>
                    <a:pt x="297" y="344"/>
                    <a:pt x="334" y="333"/>
                  </a:cubicBezTo>
                  <a:cubicBezTo>
                    <a:pt x="371" y="325"/>
                    <a:pt x="464" y="259"/>
                    <a:pt x="491" y="241"/>
                  </a:cubicBezTo>
                  <a:cubicBezTo>
                    <a:pt x="519" y="222"/>
                    <a:pt x="501" y="167"/>
                    <a:pt x="528" y="129"/>
                  </a:cubicBezTo>
                  <a:cubicBezTo>
                    <a:pt x="538" y="102"/>
                    <a:pt x="585" y="65"/>
                    <a:pt x="631" y="28"/>
                  </a:cubicBezTo>
                  <a:cubicBezTo>
                    <a:pt x="622" y="28"/>
                    <a:pt x="612" y="28"/>
                    <a:pt x="602" y="2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44" name="Freeform 57"/>
            <p:cNvSpPr>
              <a:spLocks noChangeArrowheads="1"/>
            </p:cNvSpPr>
            <p:nvPr/>
          </p:nvSpPr>
          <p:spPr bwMode="auto">
            <a:xfrm>
              <a:off x="11975601" y="7317424"/>
              <a:ext cx="336463" cy="194553"/>
            </a:xfrm>
            <a:custGeom>
              <a:avLst/>
              <a:gdLst>
                <a:gd name="T0" fmla="*/ 687 w 706"/>
                <a:gd name="T1" fmla="*/ 260 h 409"/>
                <a:gd name="T2" fmla="*/ 687 w 706"/>
                <a:gd name="T3" fmla="*/ 260 h 409"/>
                <a:gd name="T4" fmla="*/ 668 w 706"/>
                <a:gd name="T5" fmla="*/ 260 h 409"/>
                <a:gd name="T6" fmla="*/ 547 w 706"/>
                <a:gd name="T7" fmla="*/ 233 h 409"/>
                <a:gd name="T8" fmla="*/ 371 w 706"/>
                <a:gd name="T9" fmla="*/ 167 h 409"/>
                <a:gd name="T10" fmla="*/ 186 w 706"/>
                <a:gd name="T11" fmla="*/ 29 h 409"/>
                <a:gd name="T12" fmla="*/ 112 w 706"/>
                <a:gd name="T13" fmla="*/ 10 h 409"/>
                <a:gd name="T14" fmla="*/ 56 w 706"/>
                <a:gd name="T15" fmla="*/ 29 h 409"/>
                <a:gd name="T16" fmla="*/ 19 w 706"/>
                <a:gd name="T17" fmla="*/ 84 h 409"/>
                <a:gd name="T18" fmla="*/ 0 w 706"/>
                <a:gd name="T19" fmla="*/ 149 h 409"/>
                <a:gd name="T20" fmla="*/ 46 w 706"/>
                <a:gd name="T21" fmla="*/ 186 h 409"/>
                <a:gd name="T22" fmla="*/ 120 w 706"/>
                <a:gd name="T23" fmla="*/ 223 h 409"/>
                <a:gd name="T24" fmla="*/ 186 w 706"/>
                <a:gd name="T25" fmla="*/ 260 h 409"/>
                <a:gd name="T26" fmla="*/ 260 w 706"/>
                <a:gd name="T27" fmla="*/ 307 h 409"/>
                <a:gd name="T28" fmla="*/ 353 w 706"/>
                <a:gd name="T29" fmla="*/ 287 h 409"/>
                <a:gd name="T30" fmla="*/ 398 w 706"/>
                <a:gd name="T31" fmla="*/ 342 h 409"/>
                <a:gd name="T32" fmla="*/ 520 w 706"/>
                <a:gd name="T33" fmla="*/ 390 h 409"/>
                <a:gd name="T34" fmla="*/ 677 w 706"/>
                <a:gd name="T35" fmla="*/ 371 h 409"/>
                <a:gd name="T36" fmla="*/ 687 w 706"/>
                <a:gd name="T37" fmla="*/ 278 h 409"/>
                <a:gd name="T38" fmla="*/ 687 w 706"/>
                <a:gd name="T39" fmla="*/ 26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6" h="409">
                  <a:moveTo>
                    <a:pt x="687" y="260"/>
                  </a:moveTo>
                  <a:lnTo>
                    <a:pt x="687" y="260"/>
                  </a:lnTo>
                  <a:cubicBezTo>
                    <a:pt x="687" y="260"/>
                    <a:pt x="677" y="260"/>
                    <a:pt x="668" y="260"/>
                  </a:cubicBezTo>
                  <a:cubicBezTo>
                    <a:pt x="613" y="260"/>
                    <a:pt x="584" y="233"/>
                    <a:pt x="547" y="233"/>
                  </a:cubicBezTo>
                  <a:cubicBezTo>
                    <a:pt x="520" y="241"/>
                    <a:pt x="417" y="194"/>
                    <a:pt x="371" y="167"/>
                  </a:cubicBezTo>
                  <a:cubicBezTo>
                    <a:pt x="334" y="130"/>
                    <a:pt x="213" y="56"/>
                    <a:pt x="186" y="29"/>
                  </a:cubicBezTo>
                  <a:cubicBezTo>
                    <a:pt x="157" y="0"/>
                    <a:pt x="120" y="0"/>
                    <a:pt x="112" y="10"/>
                  </a:cubicBezTo>
                  <a:cubicBezTo>
                    <a:pt x="112" y="29"/>
                    <a:pt x="83" y="29"/>
                    <a:pt x="56" y="29"/>
                  </a:cubicBezTo>
                  <a:cubicBezTo>
                    <a:pt x="46" y="47"/>
                    <a:pt x="19" y="66"/>
                    <a:pt x="19" y="84"/>
                  </a:cubicBezTo>
                  <a:cubicBezTo>
                    <a:pt x="19" y="103"/>
                    <a:pt x="0" y="130"/>
                    <a:pt x="0" y="149"/>
                  </a:cubicBezTo>
                  <a:cubicBezTo>
                    <a:pt x="0" y="167"/>
                    <a:pt x="37" y="175"/>
                    <a:pt x="46" y="186"/>
                  </a:cubicBezTo>
                  <a:cubicBezTo>
                    <a:pt x="56" y="204"/>
                    <a:pt x="112" y="213"/>
                    <a:pt x="120" y="223"/>
                  </a:cubicBezTo>
                  <a:cubicBezTo>
                    <a:pt x="120" y="241"/>
                    <a:pt x="167" y="260"/>
                    <a:pt x="186" y="260"/>
                  </a:cubicBezTo>
                  <a:cubicBezTo>
                    <a:pt x="213" y="268"/>
                    <a:pt x="250" y="297"/>
                    <a:pt x="260" y="307"/>
                  </a:cubicBezTo>
                  <a:cubicBezTo>
                    <a:pt x="279" y="315"/>
                    <a:pt x="334" y="287"/>
                    <a:pt x="353" y="287"/>
                  </a:cubicBezTo>
                  <a:cubicBezTo>
                    <a:pt x="371" y="287"/>
                    <a:pt x="398" y="324"/>
                    <a:pt x="398" y="342"/>
                  </a:cubicBezTo>
                  <a:cubicBezTo>
                    <a:pt x="408" y="361"/>
                    <a:pt x="501" y="371"/>
                    <a:pt x="520" y="390"/>
                  </a:cubicBezTo>
                  <a:cubicBezTo>
                    <a:pt x="547" y="408"/>
                    <a:pt x="658" y="398"/>
                    <a:pt x="677" y="371"/>
                  </a:cubicBezTo>
                  <a:cubicBezTo>
                    <a:pt x="705" y="353"/>
                    <a:pt x="687" y="315"/>
                    <a:pt x="687" y="278"/>
                  </a:cubicBezTo>
                  <a:cubicBezTo>
                    <a:pt x="687" y="268"/>
                    <a:pt x="687" y="260"/>
                    <a:pt x="687" y="26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45" name="Freeform 58"/>
            <p:cNvSpPr>
              <a:spLocks noChangeArrowheads="1"/>
            </p:cNvSpPr>
            <p:nvPr/>
          </p:nvSpPr>
          <p:spPr bwMode="auto">
            <a:xfrm>
              <a:off x="12464422" y="7406242"/>
              <a:ext cx="376669" cy="828966"/>
            </a:xfrm>
            <a:custGeom>
              <a:avLst/>
              <a:gdLst>
                <a:gd name="T0" fmla="*/ 630 w 788"/>
                <a:gd name="T1" fmla="*/ 1576 h 1734"/>
                <a:gd name="T2" fmla="*/ 630 w 788"/>
                <a:gd name="T3" fmla="*/ 1576 h 1734"/>
                <a:gd name="T4" fmla="*/ 602 w 788"/>
                <a:gd name="T5" fmla="*/ 1502 h 1734"/>
                <a:gd name="T6" fmla="*/ 565 w 788"/>
                <a:gd name="T7" fmla="*/ 1391 h 1734"/>
                <a:gd name="T8" fmla="*/ 538 w 788"/>
                <a:gd name="T9" fmla="*/ 1298 h 1734"/>
                <a:gd name="T10" fmla="*/ 546 w 788"/>
                <a:gd name="T11" fmla="*/ 1232 h 1734"/>
                <a:gd name="T12" fmla="*/ 556 w 788"/>
                <a:gd name="T13" fmla="*/ 1187 h 1734"/>
                <a:gd name="T14" fmla="*/ 538 w 788"/>
                <a:gd name="T15" fmla="*/ 1121 h 1734"/>
                <a:gd name="T16" fmla="*/ 463 w 788"/>
                <a:gd name="T17" fmla="*/ 1038 h 1734"/>
                <a:gd name="T18" fmla="*/ 482 w 788"/>
                <a:gd name="T19" fmla="*/ 898 h 1734"/>
                <a:gd name="T20" fmla="*/ 538 w 788"/>
                <a:gd name="T21" fmla="*/ 871 h 1734"/>
                <a:gd name="T22" fmla="*/ 602 w 788"/>
                <a:gd name="T23" fmla="*/ 843 h 1734"/>
                <a:gd name="T24" fmla="*/ 686 w 788"/>
                <a:gd name="T25" fmla="*/ 797 h 1734"/>
                <a:gd name="T26" fmla="*/ 732 w 788"/>
                <a:gd name="T27" fmla="*/ 760 h 1734"/>
                <a:gd name="T28" fmla="*/ 779 w 788"/>
                <a:gd name="T29" fmla="*/ 686 h 1734"/>
                <a:gd name="T30" fmla="*/ 787 w 788"/>
                <a:gd name="T31" fmla="*/ 686 h 1734"/>
                <a:gd name="T32" fmla="*/ 742 w 788"/>
                <a:gd name="T33" fmla="*/ 694 h 1734"/>
                <a:gd name="T34" fmla="*/ 686 w 788"/>
                <a:gd name="T35" fmla="*/ 657 h 1734"/>
                <a:gd name="T36" fmla="*/ 639 w 788"/>
                <a:gd name="T37" fmla="*/ 639 h 1734"/>
                <a:gd name="T38" fmla="*/ 639 w 788"/>
                <a:gd name="T39" fmla="*/ 575 h 1734"/>
                <a:gd name="T40" fmla="*/ 602 w 788"/>
                <a:gd name="T41" fmla="*/ 538 h 1734"/>
                <a:gd name="T42" fmla="*/ 575 w 788"/>
                <a:gd name="T43" fmla="*/ 463 h 1734"/>
                <a:gd name="T44" fmla="*/ 490 w 788"/>
                <a:gd name="T45" fmla="*/ 445 h 1734"/>
                <a:gd name="T46" fmla="*/ 472 w 788"/>
                <a:gd name="T47" fmla="*/ 398 h 1734"/>
                <a:gd name="T48" fmla="*/ 546 w 788"/>
                <a:gd name="T49" fmla="*/ 269 h 1734"/>
                <a:gd name="T50" fmla="*/ 575 w 788"/>
                <a:gd name="T51" fmla="*/ 138 h 1734"/>
                <a:gd name="T52" fmla="*/ 538 w 788"/>
                <a:gd name="T53" fmla="*/ 92 h 1734"/>
                <a:gd name="T54" fmla="*/ 509 w 788"/>
                <a:gd name="T55" fmla="*/ 37 h 1734"/>
                <a:gd name="T56" fmla="*/ 453 w 788"/>
                <a:gd name="T57" fmla="*/ 18 h 1734"/>
                <a:gd name="T58" fmla="*/ 435 w 788"/>
                <a:gd name="T59" fmla="*/ 27 h 1734"/>
                <a:gd name="T60" fmla="*/ 435 w 788"/>
                <a:gd name="T61" fmla="*/ 27 h 1734"/>
                <a:gd name="T62" fmla="*/ 416 w 788"/>
                <a:gd name="T63" fmla="*/ 64 h 1734"/>
                <a:gd name="T64" fmla="*/ 426 w 788"/>
                <a:gd name="T65" fmla="*/ 129 h 1734"/>
                <a:gd name="T66" fmla="*/ 389 w 788"/>
                <a:gd name="T67" fmla="*/ 129 h 1734"/>
                <a:gd name="T68" fmla="*/ 305 w 788"/>
                <a:gd name="T69" fmla="*/ 156 h 1734"/>
                <a:gd name="T70" fmla="*/ 249 w 788"/>
                <a:gd name="T71" fmla="*/ 231 h 1734"/>
                <a:gd name="T72" fmla="*/ 222 w 788"/>
                <a:gd name="T73" fmla="*/ 342 h 1734"/>
                <a:gd name="T74" fmla="*/ 185 w 788"/>
                <a:gd name="T75" fmla="*/ 463 h 1734"/>
                <a:gd name="T76" fmla="*/ 119 w 788"/>
                <a:gd name="T77" fmla="*/ 453 h 1734"/>
                <a:gd name="T78" fmla="*/ 101 w 788"/>
                <a:gd name="T79" fmla="*/ 546 h 1734"/>
                <a:gd name="T80" fmla="*/ 74 w 788"/>
                <a:gd name="T81" fmla="*/ 639 h 1734"/>
                <a:gd name="T82" fmla="*/ 37 w 788"/>
                <a:gd name="T83" fmla="*/ 713 h 1734"/>
                <a:gd name="T84" fmla="*/ 0 w 788"/>
                <a:gd name="T85" fmla="*/ 742 h 1734"/>
                <a:gd name="T86" fmla="*/ 82 w 788"/>
                <a:gd name="T87" fmla="*/ 834 h 1734"/>
                <a:gd name="T88" fmla="*/ 194 w 788"/>
                <a:gd name="T89" fmla="*/ 1020 h 1734"/>
                <a:gd name="T90" fmla="*/ 175 w 788"/>
                <a:gd name="T91" fmla="*/ 1158 h 1734"/>
                <a:gd name="T92" fmla="*/ 212 w 788"/>
                <a:gd name="T93" fmla="*/ 1214 h 1734"/>
                <a:gd name="T94" fmla="*/ 305 w 788"/>
                <a:gd name="T95" fmla="*/ 1205 h 1734"/>
                <a:gd name="T96" fmla="*/ 379 w 788"/>
                <a:gd name="T97" fmla="*/ 1113 h 1734"/>
                <a:gd name="T98" fmla="*/ 426 w 788"/>
                <a:gd name="T99" fmla="*/ 1150 h 1734"/>
                <a:gd name="T100" fmla="*/ 463 w 788"/>
                <a:gd name="T101" fmla="*/ 1251 h 1734"/>
                <a:gd name="T102" fmla="*/ 509 w 788"/>
                <a:gd name="T103" fmla="*/ 1446 h 1734"/>
                <a:gd name="T104" fmla="*/ 546 w 788"/>
                <a:gd name="T105" fmla="*/ 1595 h 1734"/>
                <a:gd name="T106" fmla="*/ 565 w 788"/>
                <a:gd name="T107" fmla="*/ 1696 h 1734"/>
                <a:gd name="T108" fmla="*/ 556 w 788"/>
                <a:gd name="T109" fmla="*/ 1725 h 1734"/>
                <a:gd name="T110" fmla="*/ 630 w 788"/>
                <a:gd name="T111" fmla="*/ 1576 h 1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88" h="1734">
                  <a:moveTo>
                    <a:pt x="630" y="1576"/>
                  </a:moveTo>
                  <a:lnTo>
                    <a:pt x="630" y="1576"/>
                  </a:lnTo>
                  <a:cubicBezTo>
                    <a:pt x="630" y="1539"/>
                    <a:pt x="602" y="1539"/>
                    <a:pt x="602" y="1502"/>
                  </a:cubicBezTo>
                  <a:cubicBezTo>
                    <a:pt x="602" y="1473"/>
                    <a:pt x="602" y="1428"/>
                    <a:pt x="565" y="1391"/>
                  </a:cubicBezTo>
                  <a:cubicBezTo>
                    <a:pt x="538" y="1362"/>
                    <a:pt x="519" y="1317"/>
                    <a:pt x="538" y="1298"/>
                  </a:cubicBezTo>
                  <a:cubicBezTo>
                    <a:pt x="556" y="1279"/>
                    <a:pt x="538" y="1224"/>
                    <a:pt x="546" y="1232"/>
                  </a:cubicBezTo>
                  <a:cubicBezTo>
                    <a:pt x="565" y="1232"/>
                    <a:pt x="575" y="1195"/>
                    <a:pt x="556" y="1187"/>
                  </a:cubicBezTo>
                  <a:cubicBezTo>
                    <a:pt x="538" y="1177"/>
                    <a:pt x="556" y="1131"/>
                    <a:pt x="538" y="1121"/>
                  </a:cubicBezTo>
                  <a:cubicBezTo>
                    <a:pt x="519" y="1121"/>
                    <a:pt x="463" y="1057"/>
                    <a:pt x="463" y="1038"/>
                  </a:cubicBezTo>
                  <a:cubicBezTo>
                    <a:pt x="463" y="1020"/>
                    <a:pt x="482" y="927"/>
                    <a:pt x="482" y="898"/>
                  </a:cubicBezTo>
                  <a:cubicBezTo>
                    <a:pt x="490" y="871"/>
                    <a:pt x="527" y="871"/>
                    <a:pt x="538" y="871"/>
                  </a:cubicBezTo>
                  <a:cubicBezTo>
                    <a:pt x="546" y="871"/>
                    <a:pt x="593" y="871"/>
                    <a:pt x="602" y="843"/>
                  </a:cubicBezTo>
                  <a:cubicBezTo>
                    <a:pt x="620" y="824"/>
                    <a:pt x="686" y="816"/>
                    <a:pt x="686" y="797"/>
                  </a:cubicBezTo>
                  <a:cubicBezTo>
                    <a:pt x="694" y="779"/>
                    <a:pt x="732" y="779"/>
                    <a:pt x="732" y="760"/>
                  </a:cubicBezTo>
                  <a:cubicBezTo>
                    <a:pt x="732" y="742"/>
                    <a:pt x="779" y="686"/>
                    <a:pt x="779" y="686"/>
                  </a:cubicBezTo>
                  <a:cubicBezTo>
                    <a:pt x="787" y="686"/>
                    <a:pt x="787" y="686"/>
                    <a:pt x="787" y="686"/>
                  </a:cubicBezTo>
                  <a:cubicBezTo>
                    <a:pt x="779" y="676"/>
                    <a:pt x="769" y="686"/>
                    <a:pt x="742" y="694"/>
                  </a:cubicBezTo>
                  <a:cubicBezTo>
                    <a:pt x="705" y="704"/>
                    <a:pt x="686" y="686"/>
                    <a:pt x="686" y="657"/>
                  </a:cubicBezTo>
                  <a:cubicBezTo>
                    <a:pt x="694" y="639"/>
                    <a:pt x="657" y="639"/>
                    <a:pt x="639" y="639"/>
                  </a:cubicBezTo>
                  <a:cubicBezTo>
                    <a:pt x="612" y="639"/>
                    <a:pt x="630" y="602"/>
                    <a:pt x="639" y="575"/>
                  </a:cubicBezTo>
                  <a:cubicBezTo>
                    <a:pt x="639" y="556"/>
                    <a:pt x="630" y="538"/>
                    <a:pt x="602" y="538"/>
                  </a:cubicBezTo>
                  <a:cubicBezTo>
                    <a:pt x="575" y="538"/>
                    <a:pt x="565" y="472"/>
                    <a:pt x="575" y="463"/>
                  </a:cubicBezTo>
                  <a:cubicBezTo>
                    <a:pt x="583" y="445"/>
                    <a:pt x="519" y="426"/>
                    <a:pt x="490" y="445"/>
                  </a:cubicBezTo>
                  <a:cubicBezTo>
                    <a:pt x="463" y="453"/>
                    <a:pt x="482" y="416"/>
                    <a:pt x="472" y="398"/>
                  </a:cubicBezTo>
                  <a:cubicBezTo>
                    <a:pt x="463" y="379"/>
                    <a:pt x="509" y="305"/>
                    <a:pt x="546" y="269"/>
                  </a:cubicBezTo>
                  <a:cubicBezTo>
                    <a:pt x="583" y="231"/>
                    <a:pt x="575" y="185"/>
                    <a:pt x="575" y="138"/>
                  </a:cubicBezTo>
                  <a:cubicBezTo>
                    <a:pt x="575" y="92"/>
                    <a:pt x="556" y="92"/>
                    <a:pt x="538" y="92"/>
                  </a:cubicBezTo>
                  <a:cubicBezTo>
                    <a:pt x="519" y="92"/>
                    <a:pt x="509" y="64"/>
                    <a:pt x="509" y="37"/>
                  </a:cubicBezTo>
                  <a:cubicBezTo>
                    <a:pt x="509" y="18"/>
                    <a:pt x="472" y="0"/>
                    <a:pt x="453" y="18"/>
                  </a:cubicBezTo>
                  <a:cubicBezTo>
                    <a:pt x="453" y="18"/>
                    <a:pt x="445" y="18"/>
                    <a:pt x="435" y="27"/>
                  </a:cubicBezTo>
                  <a:lnTo>
                    <a:pt x="435" y="27"/>
                  </a:lnTo>
                  <a:cubicBezTo>
                    <a:pt x="435" y="27"/>
                    <a:pt x="435" y="64"/>
                    <a:pt x="416" y="64"/>
                  </a:cubicBezTo>
                  <a:cubicBezTo>
                    <a:pt x="398" y="74"/>
                    <a:pt x="398" y="92"/>
                    <a:pt x="426" y="129"/>
                  </a:cubicBezTo>
                  <a:cubicBezTo>
                    <a:pt x="445" y="156"/>
                    <a:pt x="389" y="148"/>
                    <a:pt x="389" y="129"/>
                  </a:cubicBezTo>
                  <a:cubicBezTo>
                    <a:pt x="379" y="111"/>
                    <a:pt x="334" y="138"/>
                    <a:pt x="305" y="156"/>
                  </a:cubicBezTo>
                  <a:cubicBezTo>
                    <a:pt x="286" y="185"/>
                    <a:pt x="249" y="195"/>
                    <a:pt x="249" y="231"/>
                  </a:cubicBezTo>
                  <a:cubicBezTo>
                    <a:pt x="249" y="278"/>
                    <a:pt x="212" y="315"/>
                    <a:pt x="222" y="342"/>
                  </a:cubicBezTo>
                  <a:cubicBezTo>
                    <a:pt x="231" y="379"/>
                    <a:pt x="185" y="445"/>
                    <a:pt x="185" y="463"/>
                  </a:cubicBezTo>
                  <a:cubicBezTo>
                    <a:pt x="194" y="472"/>
                    <a:pt x="129" y="453"/>
                    <a:pt x="119" y="453"/>
                  </a:cubicBezTo>
                  <a:cubicBezTo>
                    <a:pt x="101" y="453"/>
                    <a:pt x="111" y="527"/>
                    <a:pt x="101" y="546"/>
                  </a:cubicBezTo>
                  <a:cubicBezTo>
                    <a:pt x="82" y="565"/>
                    <a:pt x="92" y="639"/>
                    <a:pt x="74" y="639"/>
                  </a:cubicBezTo>
                  <a:cubicBezTo>
                    <a:pt x="55" y="639"/>
                    <a:pt x="37" y="713"/>
                    <a:pt x="37" y="713"/>
                  </a:cubicBezTo>
                  <a:cubicBezTo>
                    <a:pt x="37" y="713"/>
                    <a:pt x="18" y="723"/>
                    <a:pt x="0" y="742"/>
                  </a:cubicBezTo>
                  <a:cubicBezTo>
                    <a:pt x="18" y="779"/>
                    <a:pt x="45" y="816"/>
                    <a:pt x="82" y="834"/>
                  </a:cubicBezTo>
                  <a:cubicBezTo>
                    <a:pt x="138" y="853"/>
                    <a:pt x="175" y="954"/>
                    <a:pt x="194" y="1020"/>
                  </a:cubicBezTo>
                  <a:cubicBezTo>
                    <a:pt x="204" y="1075"/>
                    <a:pt x="194" y="1131"/>
                    <a:pt x="175" y="1158"/>
                  </a:cubicBezTo>
                  <a:cubicBezTo>
                    <a:pt x="156" y="1195"/>
                    <a:pt x="185" y="1195"/>
                    <a:pt x="212" y="1214"/>
                  </a:cubicBezTo>
                  <a:cubicBezTo>
                    <a:pt x="249" y="1232"/>
                    <a:pt x="278" y="1232"/>
                    <a:pt x="305" y="1205"/>
                  </a:cubicBezTo>
                  <a:cubicBezTo>
                    <a:pt x="323" y="1168"/>
                    <a:pt x="379" y="1150"/>
                    <a:pt x="379" y="1113"/>
                  </a:cubicBezTo>
                  <a:cubicBezTo>
                    <a:pt x="389" y="1075"/>
                    <a:pt x="408" y="1131"/>
                    <a:pt x="426" y="1150"/>
                  </a:cubicBezTo>
                  <a:cubicBezTo>
                    <a:pt x="445" y="1168"/>
                    <a:pt x="463" y="1205"/>
                    <a:pt x="463" y="1251"/>
                  </a:cubicBezTo>
                  <a:cubicBezTo>
                    <a:pt x="472" y="1298"/>
                    <a:pt x="472" y="1409"/>
                    <a:pt x="509" y="1446"/>
                  </a:cubicBezTo>
                  <a:cubicBezTo>
                    <a:pt x="556" y="1484"/>
                    <a:pt x="556" y="1566"/>
                    <a:pt x="546" y="1595"/>
                  </a:cubicBezTo>
                  <a:cubicBezTo>
                    <a:pt x="538" y="1622"/>
                    <a:pt x="565" y="1669"/>
                    <a:pt x="565" y="1696"/>
                  </a:cubicBezTo>
                  <a:cubicBezTo>
                    <a:pt x="556" y="1706"/>
                    <a:pt x="556" y="1715"/>
                    <a:pt x="556" y="1725"/>
                  </a:cubicBezTo>
                  <a:cubicBezTo>
                    <a:pt x="593" y="1733"/>
                    <a:pt x="630" y="1576"/>
                    <a:pt x="630" y="1576"/>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46" name="Freeform 59"/>
            <p:cNvSpPr>
              <a:spLocks noChangeArrowheads="1"/>
            </p:cNvSpPr>
            <p:nvPr/>
          </p:nvSpPr>
          <p:spPr bwMode="auto">
            <a:xfrm>
              <a:off x="12335340" y="7418930"/>
              <a:ext cx="131199" cy="78245"/>
            </a:xfrm>
            <a:custGeom>
              <a:avLst/>
              <a:gdLst>
                <a:gd name="T0" fmla="*/ 270 w 279"/>
                <a:gd name="T1" fmla="*/ 55 h 169"/>
                <a:gd name="T2" fmla="*/ 270 w 279"/>
                <a:gd name="T3" fmla="*/ 55 h 169"/>
                <a:gd name="T4" fmla="*/ 167 w 279"/>
                <a:gd name="T5" fmla="*/ 28 h 169"/>
                <a:gd name="T6" fmla="*/ 93 w 279"/>
                <a:gd name="T7" fmla="*/ 10 h 169"/>
                <a:gd name="T8" fmla="*/ 28 w 279"/>
                <a:gd name="T9" fmla="*/ 74 h 169"/>
                <a:gd name="T10" fmla="*/ 0 w 279"/>
                <a:gd name="T11" fmla="*/ 111 h 169"/>
                <a:gd name="T12" fmla="*/ 28 w 279"/>
                <a:gd name="T13" fmla="*/ 129 h 169"/>
                <a:gd name="T14" fmla="*/ 93 w 279"/>
                <a:gd name="T15" fmla="*/ 148 h 169"/>
                <a:gd name="T16" fmla="*/ 177 w 279"/>
                <a:gd name="T17" fmla="*/ 148 h 169"/>
                <a:gd name="T18" fmla="*/ 270 w 279"/>
                <a:gd name="T19" fmla="*/ 140 h 169"/>
                <a:gd name="T20" fmla="*/ 260 w 279"/>
                <a:gd name="T21" fmla="*/ 65 h 169"/>
                <a:gd name="T22" fmla="*/ 270 w 279"/>
                <a:gd name="T23" fmla="*/ 5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9" h="169">
                  <a:moveTo>
                    <a:pt x="270" y="55"/>
                  </a:moveTo>
                  <a:lnTo>
                    <a:pt x="270" y="55"/>
                  </a:lnTo>
                  <a:cubicBezTo>
                    <a:pt x="214" y="10"/>
                    <a:pt x="204" y="47"/>
                    <a:pt x="167" y="28"/>
                  </a:cubicBezTo>
                  <a:cubicBezTo>
                    <a:pt x="130" y="10"/>
                    <a:pt x="111" y="0"/>
                    <a:pt x="93" y="10"/>
                  </a:cubicBezTo>
                  <a:cubicBezTo>
                    <a:pt x="74" y="28"/>
                    <a:pt x="47" y="28"/>
                    <a:pt x="28" y="74"/>
                  </a:cubicBezTo>
                  <a:cubicBezTo>
                    <a:pt x="18" y="84"/>
                    <a:pt x="10" y="102"/>
                    <a:pt x="0" y="111"/>
                  </a:cubicBezTo>
                  <a:cubicBezTo>
                    <a:pt x="10" y="121"/>
                    <a:pt x="18" y="129"/>
                    <a:pt x="28" y="129"/>
                  </a:cubicBezTo>
                  <a:cubicBezTo>
                    <a:pt x="47" y="129"/>
                    <a:pt x="55" y="148"/>
                    <a:pt x="93" y="148"/>
                  </a:cubicBezTo>
                  <a:cubicBezTo>
                    <a:pt x="121" y="140"/>
                    <a:pt x="140" y="168"/>
                    <a:pt x="177" y="148"/>
                  </a:cubicBezTo>
                  <a:cubicBezTo>
                    <a:pt x="214" y="140"/>
                    <a:pt x="251" y="168"/>
                    <a:pt x="270" y="140"/>
                  </a:cubicBezTo>
                  <a:cubicBezTo>
                    <a:pt x="278" y="121"/>
                    <a:pt x="260" y="65"/>
                    <a:pt x="260" y="65"/>
                  </a:cubicBezTo>
                  <a:cubicBezTo>
                    <a:pt x="260" y="65"/>
                    <a:pt x="260" y="55"/>
                    <a:pt x="270" y="5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47" name="Freeform 60"/>
            <p:cNvSpPr>
              <a:spLocks noChangeArrowheads="1"/>
            </p:cNvSpPr>
            <p:nvPr/>
          </p:nvSpPr>
          <p:spPr bwMode="auto">
            <a:xfrm>
              <a:off x="12887645" y="7649433"/>
              <a:ext cx="323766" cy="674593"/>
            </a:xfrm>
            <a:custGeom>
              <a:avLst/>
              <a:gdLst>
                <a:gd name="T0" fmla="*/ 501 w 677"/>
                <a:gd name="T1" fmla="*/ 177 h 1411"/>
                <a:gd name="T2" fmla="*/ 501 w 677"/>
                <a:gd name="T3" fmla="*/ 177 h 1411"/>
                <a:gd name="T4" fmla="*/ 416 w 677"/>
                <a:gd name="T5" fmla="*/ 103 h 1411"/>
                <a:gd name="T6" fmla="*/ 389 w 677"/>
                <a:gd name="T7" fmla="*/ 47 h 1411"/>
                <a:gd name="T8" fmla="*/ 315 w 677"/>
                <a:gd name="T9" fmla="*/ 10 h 1411"/>
                <a:gd name="T10" fmla="*/ 241 w 677"/>
                <a:gd name="T11" fmla="*/ 56 h 1411"/>
                <a:gd name="T12" fmla="*/ 177 w 677"/>
                <a:gd name="T13" fmla="*/ 66 h 1411"/>
                <a:gd name="T14" fmla="*/ 103 w 677"/>
                <a:gd name="T15" fmla="*/ 66 h 1411"/>
                <a:gd name="T16" fmla="*/ 29 w 677"/>
                <a:gd name="T17" fmla="*/ 74 h 1411"/>
                <a:gd name="T18" fmla="*/ 0 w 677"/>
                <a:gd name="T19" fmla="*/ 93 h 1411"/>
                <a:gd name="T20" fmla="*/ 37 w 677"/>
                <a:gd name="T21" fmla="*/ 140 h 1411"/>
                <a:gd name="T22" fmla="*/ 83 w 677"/>
                <a:gd name="T23" fmla="*/ 214 h 1411"/>
                <a:gd name="T24" fmla="*/ 157 w 677"/>
                <a:gd name="T25" fmla="*/ 251 h 1411"/>
                <a:gd name="T26" fmla="*/ 223 w 677"/>
                <a:gd name="T27" fmla="*/ 270 h 1411"/>
                <a:gd name="T28" fmla="*/ 251 w 677"/>
                <a:gd name="T29" fmla="*/ 344 h 1411"/>
                <a:gd name="T30" fmla="*/ 185 w 677"/>
                <a:gd name="T31" fmla="*/ 381 h 1411"/>
                <a:gd name="T32" fmla="*/ 278 w 677"/>
                <a:gd name="T33" fmla="*/ 474 h 1411"/>
                <a:gd name="T34" fmla="*/ 325 w 677"/>
                <a:gd name="T35" fmla="*/ 548 h 1411"/>
                <a:gd name="T36" fmla="*/ 400 w 677"/>
                <a:gd name="T37" fmla="*/ 649 h 1411"/>
                <a:gd name="T38" fmla="*/ 482 w 677"/>
                <a:gd name="T39" fmla="*/ 723 h 1411"/>
                <a:gd name="T40" fmla="*/ 501 w 677"/>
                <a:gd name="T41" fmla="*/ 816 h 1411"/>
                <a:gd name="T42" fmla="*/ 528 w 677"/>
                <a:gd name="T43" fmla="*/ 964 h 1411"/>
                <a:gd name="T44" fmla="*/ 464 w 677"/>
                <a:gd name="T45" fmla="*/ 1067 h 1411"/>
                <a:gd name="T46" fmla="*/ 379 w 677"/>
                <a:gd name="T47" fmla="*/ 1123 h 1411"/>
                <a:gd name="T48" fmla="*/ 379 w 677"/>
                <a:gd name="T49" fmla="*/ 1206 h 1411"/>
                <a:gd name="T50" fmla="*/ 278 w 677"/>
                <a:gd name="T51" fmla="*/ 1206 h 1411"/>
                <a:gd name="T52" fmla="*/ 223 w 677"/>
                <a:gd name="T53" fmla="*/ 1243 h 1411"/>
                <a:gd name="T54" fmla="*/ 260 w 677"/>
                <a:gd name="T55" fmla="*/ 1280 h 1411"/>
                <a:gd name="T56" fmla="*/ 231 w 677"/>
                <a:gd name="T57" fmla="*/ 1354 h 1411"/>
                <a:gd name="T58" fmla="*/ 278 w 677"/>
                <a:gd name="T59" fmla="*/ 1391 h 1411"/>
                <a:gd name="T60" fmla="*/ 362 w 677"/>
                <a:gd name="T61" fmla="*/ 1327 h 1411"/>
                <a:gd name="T62" fmla="*/ 379 w 677"/>
                <a:gd name="T63" fmla="*/ 1298 h 1411"/>
                <a:gd name="T64" fmla="*/ 408 w 677"/>
                <a:gd name="T65" fmla="*/ 1243 h 1411"/>
                <a:gd name="T66" fmla="*/ 464 w 677"/>
                <a:gd name="T67" fmla="*/ 1233 h 1411"/>
                <a:gd name="T68" fmla="*/ 594 w 677"/>
                <a:gd name="T69" fmla="*/ 1179 h 1411"/>
                <a:gd name="T70" fmla="*/ 658 w 677"/>
                <a:gd name="T71" fmla="*/ 1057 h 1411"/>
                <a:gd name="T72" fmla="*/ 639 w 677"/>
                <a:gd name="T73" fmla="*/ 845 h 1411"/>
                <a:gd name="T74" fmla="*/ 556 w 677"/>
                <a:gd name="T75" fmla="*/ 696 h 1411"/>
                <a:gd name="T76" fmla="*/ 408 w 677"/>
                <a:gd name="T77" fmla="*/ 575 h 1411"/>
                <a:gd name="T78" fmla="*/ 362 w 677"/>
                <a:gd name="T79" fmla="*/ 501 h 1411"/>
                <a:gd name="T80" fmla="*/ 342 w 677"/>
                <a:gd name="T81" fmla="*/ 381 h 1411"/>
                <a:gd name="T82" fmla="*/ 408 w 677"/>
                <a:gd name="T83" fmla="*/ 297 h 1411"/>
                <a:gd name="T84" fmla="*/ 445 w 677"/>
                <a:gd name="T85" fmla="*/ 241 h 1411"/>
                <a:gd name="T86" fmla="*/ 509 w 677"/>
                <a:gd name="T87" fmla="*/ 195 h 1411"/>
                <a:gd name="T88" fmla="*/ 519 w 677"/>
                <a:gd name="T89" fmla="*/ 185 h 1411"/>
                <a:gd name="T90" fmla="*/ 501 w 677"/>
                <a:gd name="T91" fmla="*/ 177 h 1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1411">
                  <a:moveTo>
                    <a:pt x="501" y="177"/>
                  </a:moveTo>
                  <a:lnTo>
                    <a:pt x="501" y="177"/>
                  </a:lnTo>
                  <a:cubicBezTo>
                    <a:pt x="482" y="167"/>
                    <a:pt x="416" y="121"/>
                    <a:pt x="416" y="103"/>
                  </a:cubicBezTo>
                  <a:cubicBezTo>
                    <a:pt x="416" y="84"/>
                    <a:pt x="445" y="56"/>
                    <a:pt x="389" y="47"/>
                  </a:cubicBezTo>
                  <a:cubicBezTo>
                    <a:pt x="334" y="47"/>
                    <a:pt x="325" y="18"/>
                    <a:pt x="315" y="10"/>
                  </a:cubicBezTo>
                  <a:cubicBezTo>
                    <a:pt x="297" y="0"/>
                    <a:pt x="251" y="29"/>
                    <a:pt x="241" y="56"/>
                  </a:cubicBezTo>
                  <a:cubicBezTo>
                    <a:pt x="223" y="84"/>
                    <a:pt x="214" y="47"/>
                    <a:pt x="177" y="66"/>
                  </a:cubicBezTo>
                  <a:cubicBezTo>
                    <a:pt x="148" y="84"/>
                    <a:pt x="111" y="47"/>
                    <a:pt x="103" y="66"/>
                  </a:cubicBezTo>
                  <a:cubicBezTo>
                    <a:pt x="83" y="93"/>
                    <a:pt x="45" y="56"/>
                    <a:pt x="29" y="74"/>
                  </a:cubicBezTo>
                  <a:cubicBezTo>
                    <a:pt x="18" y="84"/>
                    <a:pt x="10" y="93"/>
                    <a:pt x="0" y="93"/>
                  </a:cubicBezTo>
                  <a:cubicBezTo>
                    <a:pt x="18" y="111"/>
                    <a:pt x="37" y="130"/>
                    <a:pt x="37" y="140"/>
                  </a:cubicBezTo>
                  <a:cubicBezTo>
                    <a:pt x="37" y="167"/>
                    <a:pt x="83" y="185"/>
                    <a:pt x="83" y="214"/>
                  </a:cubicBezTo>
                  <a:cubicBezTo>
                    <a:pt x="83" y="241"/>
                    <a:pt x="140" y="270"/>
                    <a:pt x="157" y="251"/>
                  </a:cubicBezTo>
                  <a:cubicBezTo>
                    <a:pt x="177" y="241"/>
                    <a:pt x="214" y="233"/>
                    <a:pt x="223" y="270"/>
                  </a:cubicBezTo>
                  <a:cubicBezTo>
                    <a:pt x="231" y="315"/>
                    <a:pt x="251" y="315"/>
                    <a:pt x="251" y="344"/>
                  </a:cubicBezTo>
                  <a:cubicBezTo>
                    <a:pt x="251" y="371"/>
                    <a:pt x="194" y="352"/>
                    <a:pt x="185" y="381"/>
                  </a:cubicBezTo>
                  <a:cubicBezTo>
                    <a:pt x="167" y="408"/>
                    <a:pt x="278" y="445"/>
                    <a:pt x="278" y="474"/>
                  </a:cubicBezTo>
                  <a:cubicBezTo>
                    <a:pt x="278" y="492"/>
                    <a:pt x="315" y="519"/>
                    <a:pt x="325" y="548"/>
                  </a:cubicBezTo>
                  <a:cubicBezTo>
                    <a:pt x="342" y="575"/>
                    <a:pt x="389" y="612"/>
                    <a:pt x="400" y="649"/>
                  </a:cubicBezTo>
                  <a:cubicBezTo>
                    <a:pt x="416" y="686"/>
                    <a:pt x="464" y="705"/>
                    <a:pt x="482" y="723"/>
                  </a:cubicBezTo>
                  <a:cubicBezTo>
                    <a:pt x="501" y="733"/>
                    <a:pt x="501" y="779"/>
                    <a:pt x="501" y="816"/>
                  </a:cubicBezTo>
                  <a:cubicBezTo>
                    <a:pt x="491" y="845"/>
                    <a:pt x="491" y="909"/>
                    <a:pt x="528" y="964"/>
                  </a:cubicBezTo>
                  <a:cubicBezTo>
                    <a:pt x="556" y="1012"/>
                    <a:pt x="482" y="1039"/>
                    <a:pt x="464" y="1067"/>
                  </a:cubicBezTo>
                  <a:cubicBezTo>
                    <a:pt x="437" y="1094"/>
                    <a:pt x="445" y="1141"/>
                    <a:pt x="379" y="1123"/>
                  </a:cubicBezTo>
                  <a:cubicBezTo>
                    <a:pt x="305" y="1104"/>
                    <a:pt x="389" y="1179"/>
                    <a:pt x="379" y="1206"/>
                  </a:cubicBezTo>
                  <a:cubicBezTo>
                    <a:pt x="371" y="1224"/>
                    <a:pt x="278" y="1179"/>
                    <a:pt x="278" y="1206"/>
                  </a:cubicBezTo>
                  <a:cubicBezTo>
                    <a:pt x="278" y="1216"/>
                    <a:pt x="241" y="1233"/>
                    <a:pt x="223" y="1243"/>
                  </a:cubicBezTo>
                  <a:cubicBezTo>
                    <a:pt x="231" y="1261"/>
                    <a:pt x="241" y="1270"/>
                    <a:pt x="260" y="1280"/>
                  </a:cubicBezTo>
                  <a:cubicBezTo>
                    <a:pt x="278" y="1290"/>
                    <a:pt x="231" y="1317"/>
                    <a:pt x="231" y="1354"/>
                  </a:cubicBezTo>
                  <a:cubicBezTo>
                    <a:pt x="231" y="1401"/>
                    <a:pt x="268" y="1410"/>
                    <a:pt x="278" y="1391"/>
                  </a:cubicBezTo>
                  <a:cubicBezTo>
                    <a:pt x="288" y="1372"/>
                    <a:pt x="342" y="1335"/>
                    <a:pt x="362" y="1327"/>
                  </a:cubicBezTo>
                  <a:cubicBezTo>
                    <a:pt x="379" y="1327"/>
                    <a:pt x="362" y="1290"/>
                    <a:pt x="379" y="1298"/>
                  </a:cubicBezTo>
                  <a:cubicBezTo>
                    <a:pt x="408" y="1298"/>
                    <a:pt x="400" y="1261"/>
                    <a:pt x="408" y="1243"/>
                  </a:cubicBezTo>
                  <a:cubicBezTo>
                    <a:pt x="416" y="1224"/>
                    <a:pt x="437" y="1233"/>
                    <a:pt x="464" y="1233"/>
                  </a:cubicBezTo>
                  <a:cubicBezTo>
                    <a:pt x="501" y="1233"/>
                    <a:pt x="546" y="1206"/>
                    <a:pt x="594" y="1179"/>
                  </a:cubicBezTo>
                  <a:cubicBezTo>
                    <a:pt x="639" y="1150"/>
                    <a:pt x="649" y="1141"/>
                    <a:pt x="658" y="1057"/>
                  </a:cubicBezTo>
                  <a:cubicBezTo>
                    <a:pt x="676" y="964"/>
                    <a:pt x="639" y="863"/>
                    <a:pt x="639" y="845"/>
                  </a:cubicBezTo>
                  <a:cubicBezTo>
                    <a:pt x="639" y="816"/>
                    <a:pt x="575" y="696"/>
                    <a:pt x="556" y="696"/>
                  </a:cubicBezTo>
                  <a:cubicBezTo>
                    <a:pt x="528" y="696"/>
                    <a:pt x="427" y="593"/>
                    <a:pt x="408" y="575"/>
                  </a:cubicBezTo>
                  <a:cubicBezTo>
                    <a:pt x="389" y="556"/>
                    <a:pt x="389" y="529"/>
                    <a:pt x="362" y="501"/>
                  </a:cubicBezTo>
                  <a:cubicBezTo>
                    <a:pt x="334" y="482"/>
                    <a:pt x="334" y="418"/>
                    <a:pt x="342" y="381"/>
                  </a:cubicBezTo>
                  <a:cubicBezTo>
                    <a:pt x="352" y="334"/>
                    <a:pt x="408" y="325"/>
                    <a:pt x="408" y="297"/>
                  </a:cubicBezTo>
                  <a:cubicBezTo>
                    <a:pt x="408" y="270"/>
                    <a:pt x="416" y="241"/>
                    <a:pt x="445" y="241"/>
                  </a:cubicBezTo>
                  <a:cubicBezTo>
                    <a:pt x="474" y="241"/>
                    <a:pt x="501" y="214"/>
                    <a:pt x="509" y="195"/>
                  </a:cubicBezTo>
                  <a:cubicBezTo>
                    <a:pt x="519" y="195"/>
                    <a:pt x="519" y="195"/>
                    <a:pt x="519" y="185"/>
                  </a:cubicBezTo>
                  <a:cubicBezTo>
                    <a:pt x="519" y="177"/>
                    <a:pt x="509" y="177"/>
                    <a:pt x="501" y="17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48" name="Freeform 61"/>
            <p:cNvSpPr>
              <a:spLocks noChangeArrowheads="1"/>
            </p:cNvSpPr>
            <p:nvPr/>
          </p:nvSpPr>
          <p:spPr bwMode="auto">
            <a:xfrm>
              <a:off x="12887645" y="8055457"/>
              <a:ext cx="264515" cy="188210"/>
            </a:xfrm>
            <a:custGeom>
              <a:avLst/>
              <a:gdLst>
                <a:gd name="T0" fmla="*/ 278 w 557"/>
                <a:gd name="T1" fmla="*/ 361 h 399"/>
                <a:gd name="T2" fmla="*/ 278 w 557"/>
                <a:gd name="T3" fmla="*/ 361 h 399"/>
                <a:gd name="T4" fmla="*/ 379 w 557"/>
                <a:gd name="T5" fmla="*/ 361 h 399"/>
                <a:gd name="T6" fmla="*/ 379 w 557"/>
                <a:gd name="T7" fmla="*/ 278 h 399"/>
                <a:gd name="T8" fmla="*/ 464 w 557"/>
                <a:gd name="T9" fmla="*/ 222 h 399"/>
                <a:gd name="T10" fmla="*/ 528 w 557"/>
                <a:gd name="T11" fmla="*/ 119 h 399"/>
                <a:gd name="T12" fmla="*/ 491 w 557"/>
                <a:gd name="T13" fmla="*/ 8 h 399"/>
                <a:gd name="T14" fmla="*/ 427 w 557"/>
                <a:gd name="T15" fmla="*/ 18 h 399"/>
                <a:gd name="T16" fmla="*/ 362 w 557"/>
                <a:gd name="T17" fmla="*/ 37 h 399"/>
                <a:gd name="T18" fmla="*/ 334 w 557"/>
                <a:gd name="T19" fmla="*/ 64 h 399"/>
                <a:gd name="T20" fmla="*/ 288 w 557"/>
                <a:gd name="T21" fmla="*/ 27 h 399"/>
                <a:gd name="T22" fmla="*/ 157 w 557"/>
                <a:gd name="T23" fmla="*/ 18 h 399"/>
                <a:gd name="T24" fmla="*/ 37 w 557"/>
                <a:gd name="T25" fmla="*/ 82 h 399"/>
                <a:gd name="T26" fmla="*/ 37 w 557"/>
                <a:gd name="T27" fmla="*/ 167 h 399"/>
                <a:gd name="T28" fmla="*/ 56 w 557"/>
                <a:gd name="T29" fmla="*/ 241 h 399"/>
                <a:gd name="T30" fmla="*/ 56 w 557"/>
                <a:gd name="T31" fmla="*/ 241 h 399"/>
                <a:gd name="T32" fmla="*/ 74 w 557"/>
                <a:gd name="T33" fmla="*/ 323 h 399"/>
                <a:gd name="T34" fmla="*/ 130 w 557"/>
                <a:gd name="T35" fmla="*/ 334 h 399"/>
                <a:gd name="T36" fmla="*/ 140 w 557"/>
                <a:gd name="T37" fmla="*/ 379 h 399"/>
                <a:gd name="T38" fmla="*/ 214 w 557"/>
                <a:gd name="T39" fmla="*/ 388 h 399"/>
                <a:gd name="T40" fmla="*/ 223 w 557"/>
                <a:gd name="T41" fmla="*/ 398 h 399"/>
                <a:gd name="T42" fmla="*/ 278 w 557"/>
                <a:gd name="T43" fmla="*/ 36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7" h="399">
                  <a:moveTo>
                    <a:pt x="278" y="361"/>
                  </a:moveTo>
                  <a:lnTo>
                    <a:pt x="278" y="361"/>
                  </a:lnTo>
                  <a:cubicBezTo>
                    <a:pt x="278" y="334"/>
                    <a:pt x="371" y="379"/>
                    <a:pt x="379" y="361"/>
                  </a:cubicBezTo>
                  <a:cubicBezTo>
                    <a:pt x="389" y="334"/>
                    <a:pt x="305" y="259"/>
                    <a:pt x="379" y="278"/>
                  </a:cubicBezTo>
                  <a:cubicBezTo>
                    <a:pt x="445" y="296"/>
                    <a:pt x="437" y="249"/>
                    <a:pt x="464" y="222"/>
                  </a:cubicBezTo>
                  <a:cubicBezTo>
                    <a:pt x="482" y="194"/>
                    <a:pt x="556" y="167"/>
                    <a:pt x="528" y="119"/>
                  </a:cubicBezTo>
                  <a:cubicBezTo>
                    <a:pt x="501" y="82"/>
                    <a:pt x="491" y="37"/>
                    <a:pt x="491" y="8"/>
                  </a:cubicBezTo>
                  <a:cubicBezTo>
                    <a:pt x="474" y="18"/>
                    <a:pt x="445" y="27"/>
                    <a:pt x="427" y="18"/>
                  </a:cubicBezTo>
                  <a:cubicBezTo>
                    <a:pt x="408" y="8"/>
                    <a:pt x="362" y="8"/>
                    <a:pt x="362" y="37"/>
                  </a:cubicBezTo>
                  <a:cubicBezTo>
                    <a:pt x="362" y="64"/>
                    <a:pt x="334" y="74"/>
                    <a:pt x="334" y="64"/>
                  </a:cubicBezTo>
                  <a:cubicBezTo>
                    <a:pt x="342" y="45"/>
                    <a:pt x="305" y="45"/>
                    <a:pt x="288" y="27"/>
                  </a:cubicBezTo>
                  <a:cubicBezTo>
                    <a:pt x="268" y="0"/>
                    <a:pt x="194" y="37"/>
                    <a:pt x="157" y="18"/>
                  </a:cubicBezTo>
                  <a:cubicBezTo>
                    <a:pt x="130" y="8"/>
                    <a:pt x="74" y="37"/>
                    <a:pt x="37" y="82"/>
                  </a:cubicBezTo>
                  <a:cubicBezTo>
                    <a:pt x="0" y="130"/>
                    <a:pt x="37" y="130"/>
                    <a:pt x="37" y="167"/>
                  </a:cubicBezTo>
                  <a:cubicBezTo>
                    <a:pt x="37" y="204"/>
                    <a:pt x="66" y="204"/>
                    <a:pt x="56" y="241"/>
                  </a:cubicBezTo>
                  <a:lnTo>
                    <a:pt x="56" y="241"/>
                  </a:lnTo>
                  <a:cubicBezTo>
                    <a:pt x="83" y="259"/>
                    <a:pt x="74" y="296"/>
                    <a:pt x="74" y="323"/>
                  </a:cubicBezTo>
                  <a:cubicBezTo>
                    <a:pt x="83" y="352"/>
                    <a:pt x="111" y="334"/>
                    <a:pt x="130" y="334"/>
                  </a:cubicBezTo>
                  <a:cubicBezTo>
                    <a:pt x="148" y="334"/>
                    <a:pt x="120" y="361"/>
                    <a:pt x="140" y="379"/>
                  </a:cubicBezTo>
                  <a:cubicBezTo>
                    <a:pt x="157" y="398"/>
                    <a:pt x="204" y="361"/>
                    <a:pt x="214" y="388"/>
                  </a:cubicBezTo>
                  <a:cubicBezTo>
                    <a:pt x="214" y="388"/>
                    <a:pt x="214" y="398"/>
                    <a:pt x="223" y="398"/>
                  </a:cubicBezTo>
                  <a:cubicBezTo>
                    <a:pt x="241" y="388"/>
                    <a:pt x="278" y="371"/>
                    <a:pt x="278" y="36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49" name="Freeform 62"/>
            <p:cNvSpPr>
              <a:spLocks noChangeArrowheads="1"/>
            </p:cNvSpPr>
            <p:nvPr/>
          </p:nvSpPr>
          <p:spPr bwMode="auto">
            <a:xfrm>
              <a:off x="12803001" y="7689613"/>
              <a:ext cx="323766" cy="399681"/>
            </a:xfrm>
            <a:custGeom>
              <a:avLst/>
              <a:gdLst>
                <a:gd name="T0" fmla="*/ 453 w 677"/>
                <a:gd name="T1" fmla="*/ 390 h 836"/>
                <a:gd name="T2" fmla="*/ 453 w 677"/>
                <a:gd name="T3" fmla="*/ 390 h 836"/>
                <a:gd name="T4" fmla="*/ 360 w 677"/>
                <a:gd name="T5" fmla="*/ 297 h 836"/>
                <a:gd name="T6" fmla="*/ 426 w 677"/>
                <a:gd name="T7" fmla="*/ 260 h 836"/>
                <a:gd name="T8" fmla="*/ 398 w 677"/>
                <a:gd name="T9" fmla="*/ 186 h 836"/>
                <a:gd name="T10" fmla="*/ 332 w 677"/>
                <a:gd name="T11" fmla="*/ 167 h 836"/>
                <a:gd name="T12" fmla="*/ 258 w 677"/>
                <a:gd name="T13" fmla="*/ 130 h 836"/>
                <a:gd name="T14" fmla="*/ 212 w 677"/>
                <a:gd name="T15" fmla="*/ 56 h 836"/>
                <a:gd name="T16" fmla="*/ 175 w 677"/>
                <a:gd name="T17" fmla="*/ 9 h 836"/>
                <a:gd name="T18" fmla="*/ 138 w 677"/>
                <a:gd name="T19" fmla="*/ 19 h 836"/>
                <a:gd name="T20" fmla="*/ 129 w 677"/>
                <a:gd name="T21" fmla="*/ 64 h 836"/>
                <a:gd name="T22" fmla="*/ 129 w 677"/>
                <a:gd name="T23" fmla="*/ 130 h 836"/>
                <a:gd name="T24" fmla="*/ 74 w 677"/>
                <a:gd name="T25" fmla="*/ 93 h 836"/>
                <a:gd name="T26" fmla="*/ 27 w 677"/>
                <a:gd name="T27" fmla="*/ 167 h 836"/>
                <a:gd name="T28" fmla="*/ 0 w 677"/>
                <a:gd name="T29" fmla="*/ 194 h 836"/>
                <a:gd name="T30" fmla="*/ 18 w 677"/>
                <a:gd name="T31" fmla="*/ 213 h 836"/>
                <a:gd name="T32" fmla="*/ 27 w 677"/>
                <a:gd name="T33" fmla="*/ 278 h 836"/>
                <a:gd name="T34" fmla="*/ 82 w 677"/>
                <a:gd name="T35" fmla="*/ 305 h 836"/>
                <a:gd name="T36" fmla="*/ 82 w 677"/>
                <a:gd name="T37" fmla="*/ 398 h 836"/>
                <a:gd name="T38" fmla="*/ 55 w 677"/>
                <a:gd name="T39" fmla="*/ 472 h 836"/>
                <a:gd name="T40" fmla="*/ 138 w 677"/>
                <a:gd name="T41" fmla="*/ 445 h 836"/>
                <a:gd name="T42" fmla="*/ 204 w 677"/>
                <a:gd name="T43" fmla="*/ 435 h 836"/>
                <a:gd name="T44" fmla="*/ 258 w 677"/>
                <a:gd name="T45" fmla="*/ 427 h 836"/>
                <a:gd name="T46" fmla="*/ 352 w 677"/>
                <a:gd name="T47" fmla="*/ 417 h 836"/>
                <a:gd name="T48" fmla="*/ 416 w 677"/>
                <a:gd name="T49" fmla="*/ 482 h 836"/>
                <a:gd name="T50" fmla="*/ 426 w 677"/>
                <a:gd name="T51" fmla="*/ 594 h 836"/>
                <a:gd name="T52" fmla="*/ 490 w 677"/>
                <a:gd name="T53" fmla="*/ 695 h 836"/>
                <a:gd name="T54" fmla="*/ 472 w 677"/>
                <a:gd name="T55" fmla="*/ 798 h 836"/>
                <a:gd name="T56" fmla="*/ 509 w 677"/>
                <a:gd name="T57" fmla="*/ 825 h 836"/>
                <a:gd name="T58" fmla="*/ 537 w 677"/>
                <a:gd name="T59" fmla="*/ 798 h 836"/>
                <a:gd name="T60" fmla="*/ 602 w 677"/>
                <a:gd name="T61" fmla="*/ 779 h 836"/>
                <a:gd name="T62" fmla="*/ 666 w 677"/>
                <a:gd name="T63" fmla="*/ 769 h 836"/>
                <a:gd name="T64" fmla="*/ 676 w 677"/>
                <a:gd name="T65" fmla="*/ 732 h 836"/>
                <a:gd name="T66" fmla="*/ 657 w 677"/>
                <a:gd name="T67" fmla="*/ 639 h 836"/>
                <a:gd name="T68" fmla="*/ 575 w 677"/>
                <a:gd name="T69" fmla="*/ 565 h 836"/>
                <a:gd name="T70" fmla="*/ 500 w 677"/>
                <a:gd name="T71" fmla="*/ 464 h 836"/>
                <a:gd name="T72" fmla="*/ 453 w 677"/>
                <a:gd name="T73" fmla="*/ 39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7" h="836">
                  <a:moveTo>
                    <a:pt x="453" y="390"/>
                  </a:moveTo>
                  <a:lnTo>
                    <a:pt x="453" y="390"/>
                  </a:lnTo>
                  <a:cubicBezTo>
                    <a:pt x="453" y="361"/>
                    <a:pt x="342" y="324"/>
                    <a:pt x="360" y="297"/>
                  </a:cubicBezTo>
                  <a:cubicBezTo>
                    <a:pt x="369" y="268"/>
                    <a:pt x="426" y="287"/>
                    <a:pt x="426" y="260"/>
                  </a:cubicBezTo>
                  <a:cubicBezTo>
                    <a:pt x="426" y="231"/>
                    <a:pt x="406" y="231"/>
                    <a:pt x="398" y="186"/>
                  </a:cubicBezTo>
                  <a:cubicBezTo>
                    <a:pt x="389" y="149"/>
                    <a:pt x="352" y="157"/>
                    <a:pt x="332" y="167"/>
                  </a:cubicBezTo>
                  <a:cubicBezTo>
                    <a:pt x="315" y="186"/>
                    <a:pt x="258" y="157"/>
                    <a:pt x="258" y="130"/>
                  </a:cubicBezTo>
                  <a:cubicBezTo>
                    <a:pt x="258" y="101"/>
                    <a:pt x="212" y="83"/>
                    <a:pt x="212" y="56"/>
                  </a:cubicBezTo>
                  <a:cubicBezTo>
                    <a:pt x="212" y="46"/>
                    <a:pt x="193" y="27"/>
                    <a:pt x="175" y="9"/>
                  </a:cubicBezTo>
                  <a:cubicBezTo>
                    <a:pt x="166" y="19"/>
                    <a:pt x="148" y="19"/>
                    <a:pt x="138" y="19"/>
                  </a:cubicBezTo>
                  <a:cubicBezTo>
                    <a:pt x="129" y="0"/>
                    <a:pt x="119" y="46"/>
                    <a:pt x="129" y="64"/>
                  </a:cubicBezTo>
                  <a:cubicBezTo>
                    <a:pt x="138" y="74"/>
                    <a:pt x="156" y="138"/>
                    <a:pt x="129" y="130"/>
                  </a:cubicBezTo>
                  <a:cubicBezTo>
                    <a:pt x="92" y="130"/>
                    <a:pt x="92" y="83"/>
                    <a:pt x="74" y="93"/>
                  </a:cubicBezTo>
                  <a:cubicBezTo>
                    <a:pt x="74" y="93"/>
                    <a:pt x="27" y="149"/>
                    <a:pt x="27" y="167"/>
                  </a:cubicBezTo>
                  <a:cubicBezTo>
                    <a:pt x="27" y="186"/>
                    <a:pt x="8" y="186"/>
                    <a:pt x="0" y="194"/>
                  </a:cubicBezTo>
                  <a:cubicBezTo>
                    <a:pt x="8" y="204"/>
                    <a:pt x="18" y="204"/>
                    <a:pt x="18" y="213"/>
                  </a:cubicBezTo>
                  <a:cubicBezTo>
                    <a:pt x="27" y="223"/>
                    <a:pt x="8" y="250"/>
                    <a:pt x="27" y="278"/>
                  </a:cubicBezTo>
                  <a:cubicBezTo>
                    <a:pt x="37" y="305"/>
                    <a:pt x="74" y="268"/>
                    <a:pt x="82" y="305"/>
                  </a:cubicBezTo>
                  <a:cubicBezTo>
                    <a:pt x="101" y="342"/>
                    <a:pt x="82" y="361"/>
                    <a:pt x="82" y="398"/>
                  </a:cubicBezTo>
                  <a:cubicBezTo>
                    <a:pt x="82" y="445"/>
                    <a:pt x="45" y="435"/>
                    <a:pt x="55" y="472"/>
                  </a:cubicBezTo>
                  <a:cubicBezTo>
                    <a:pt x="64" y="509"/>
                    <a:pt x="111" y="464"/>
                    <a:pt x="138" y="445"/>
                  </a:cubicBezTo>
                  <a:cubicBezTo>
                    <a:pt x="166" y="417"/>
                    <a:pt x="193" y="427"/>
                    <a:pt x="204" y="435"/>
                  </a:cubicBezTo>
                  <a:cubicBezTo>
                    <a:pt x="212" y="454"/>
                    <a:pt x="258" y="445"/>
                    <a:pt x="258" y="427"/>
                  </a:cubicBezTo>
                  <a:cubicBezTo>
                    <a:pt x="268" y="398"/>
                    <a:pt x="332" y="398"/>
                    <a:pt x="352" y="417"/>
                  </a:cubicBezTo>
                  <a:cubicBezTo>
                    <a:pt x="369" y="445"/>
                    <a:pt x="389" y="472"/>
                    <a:pt x="416" y="482"/>
                  </a:cubicBezTo>
                  <a:cubicBezTo>
                    <a:pt x="443" y="501"/>
                    <a:pt x="398" y="584"/>
                    <a:pt x="426" y="594"/>
                  </a:cubicBezTo>
                  <a:cubicBezTo>
                    <a:pt x="453" y="602"/>
                    <a:pt x="490" y="649"/>
                    <a:pt x="490" y="695"/>
                  </a:cubicBezTo>
                  <a:cubicBezTo>
                    <a:pt x="480" y="732"/>
                    <a:pt x="509" y="761"/>
                    <a:pt x="472" y="798"/>
                  </a:cubicBezTo>
                  <a:cubicBezTo>
                    <a:pt x="490" y="806"/>
                    <a:pt x="517" y="806"/>
                    <a:pt x="509" y="825"/>
                  </a:cubicBezTo>
                  <a:cubicBezTo>
                    <a:pt x="509" y="835"/>
                    <a:pt x="537" y="825"/>
                    <a:pt x="537" y="798"/>
                  </a:cubicBezTo>
                  <a:cubicBezTo>
                    <a:pt x="537" y="769"/>
                    <a:pt x="583" y="769"/>
                    <a:pt x="602" y="779"/>
                  </a:cubicBezTo>
                  <a:cubicBezTo>
                    <a:pt x="620" y="788"/>
                    <a:pt x="649" y="779"/>
                    <a:pt x="666" y="769"/>
                  </a:cubicBezTo>
                  <a:cubicBezTo>
                    <a:pt x="666" y="751"/>
                    <a:pt x="666" y="742"/>
                    <a:pt x="676" y="732"/>
                  </a:cubicBezTo>
                  <a:cubicBezTo>
                    <a:pt x="676" y="695"/>
                    <a:pt x="676" y="649"/>
                    <a:pt x="657" y="639"/>
                  </a:cubicBezTo>
                  <a:cubicBezTo>
                    <a:pt x="639" y="621"/>
                    <a:pt x="591" y="602"/>
                    <a:pt x="575" y="565"/>
                  </a:cubicBezTo>
                  <a:cubicBezTo>
                    <a:pt x="564" y="528"/>
                    <a:pt x="517" y="491"/>
                    <a:pt x="500" y="464"/>
                  </a:cubicBezTo>
                  <a:cubicBezTo>
                    <a:pt x="490" y="435"/>
                    <a:pt x="453" y="408"/>
                    <a:pt x="453" y="39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50" name="Freeform 63"/>
            <p:cNvSpPr>
              <a:spLocks noChangeArrowheads="1"/>
            </p:cNvSpPr>
            <p:nvPr/>
          </p:nvSpPr>
          <p:spPr bwMode="auto">
            <a:xfrm>
              <a:off x="12686615" y="7782661"/>
              <a:ext cx="359740" cy="666134"/>
            </a:xfrm>
            <a:custGeom>
              <a:avLst/>
              <a:gdLst>
                <a:gd name="T0" fmla="*/ 454 w 752"/>
                <a:gd name="T1" fmla="*/ 734 h 1392"/>
                <a:gd name="T2" fmla="*/ 454 w 752"/>
                <a:gd name="T3" fmla="*/ 734 h 1392"/>
                <a:gd name="T4" fmla="*/ 454 w 752"/>
                <a:gd name="T5" fmla="*/ 649 h 1392"/>
                <a:gd name="T6" fmla="*/ 574 w 752"/>
                <a:gd name="T7" fmla="*/ 585 h 1392"/>
                <a:gd name="T8" fmla="*/ 705 w 752"/>
                <a:gd name="T9" fmla="*/ 594 h 1392"/>
                <a:gd name="T10" fmla="*/ 714 w 752"/>
                <a:gd name="T11" fmla="*/ 604 h 1392"/>
                <a:gd name="T12" fmla="*/ 732 w 752"/>
                <a:gd name="T13" fmla="*/ 501 h 1392"/>
                <a:gd name="T14" fmla="*/ 668 w 752"/>
                <a:gd name="T15" fmla="*/ 400 h 1392"/>
                <a:gd name="T16" fmla="*/ 658 w 752"/>
                <a:gd name="T17" fmla="*/ 288 h 1392"/>
                <a:gd name="T18" fmla="*/ 594 w 752"/>
                <a:gd name="T19" fmla="*/ 223 h 1392"/>
                <a:gd name="T20" fmla="*/ 500 w 752"/>
                <a:gd name="T21" fmla="*/ 233 h 1392"/>
                <a:gd name="T22" fmla="*/ 446 w 752"/>
                <a:gd name="T23" fmla="*/ 241 h 1392"/>
                <a:gd name="T24" fmla="*/ 380 w 752"/>
                <a:gd name="T25" fmla="*/ 251 h 1392"/>
                <a:gd name="T26" fmla="*/ 297 w 752"/>
                <a:gd name="T27" fmla="*/ 278 h 1392"/>
                <a:gd name="T28" fmla="*/ 324 w 752"/>
                <a:gd name="T29" fmla="*/ 204 h 1392"/>
                <a:gd name="T30" fmla="*/ 324 w 752"/>
                <a:gd name="T31" fmla="*/ 111 h 1392"/>
                <a:gd name="T32" fmla="*/ 269 w 752"/>
                <a:gd name="T33" fmla="*/ 84 h 1392"/>
                <a:gd name="T34" fmla="*/ 260 w 752"/>
                <a:gd name="T35" fmla="*/ 19 h 1392"/>
                <a:gd name="T36" fmla="*/ 242 w 752"/>
                <a:gd name="T37" fmla="*/ 0 h 1392"/>
                <a:gd name="T38" fmla="*/ 223 w 752"/>
                <a:gd name="T39" fmla="*/ 10 h 1392"/>
                <a:gd name="T40" fmla="*/ 139 w 752"/>
                <a:gd name="T41" fmla="*/ 56 h 1392"/>
                <a:gd name="T42" fmla="*/ 75 w 752"/>
                <a:gd name="T43" fmla="*/ 84 h 1392"/>
                <a:gd name="T44" fmla="*/ 19 w 752"/>
                <a:gd name="T45" fmla="*/ 111 h 1392"/>
                <a:gd name="T46" fmla="*/ 0 w 752"/>
                <a:gd name="T47" fmla="*/ 251 h 1392"/>
                <a:gd name="T48" fmla="*/ 75 w 752"/>
                <a:gd name="T49" fmla="*/ 334 h 1392"/>
                <a:gd name="T50" fmla="*/ 93 w 752"/>
                <a:gd name="T51" fmla="*/ 400 h 1392"/>
                <a:gd name="T52" fmla="*/ 83 w 752"/>
                <a:gd name="T53" fmla="*/ 445 h 1392"/>
                <a:gd name="T54" fmla="*/ 75 w 752"/>
                <a:gd name="T55" fmla="*/ 511 h 1392"/>
                <a:gd name="T56" fmla="*/ 102 w 752"/>
                <a:gd name="T57" fmla="*/ 604 h 1392"/>
                <a:gd name="T58" fmla="*/ 139 w 752"/>
                <a:gd name="T59" fmla="*/ 715 h 1392"/>
                <a:gd name="T60" fmla="*/ 167 w 752"/>
                <a:gd name="T61" fmla="*/ 789 h 1392"/>
                <a:gd name="T62" fmla="*/ 93 w 752"/>
                <a:gd name="T63" fmla="*/ 938 h 1392"/>
                <a:gd name="T64" fmla="*/ 64 w 752"/>
                <a:gd name="T65" fmla="*/ 1076 h 1392"/>
                <a:gd name="T66" fmla="*/ 75 w 752"/>
                <a:gd name="T67" fmla="*/ 1150 h 1392"/>
                <a:gd name="T68" fmla="*/ 194 w 752"/>
                <a:gd name="T69" fmla="*/ 1272 h 1392"/>
                <a:gd name="T70" fmla="*/ 223 w 752"/>
                <a:gd name="T71" fmla="*/ 1317 h 1392"/>
                <a:gd name="T72" fmla="*/ 269 w 752"/>
                <a:gd name="T73" fmla="*/ 1317 h 1392"/>
                <a:gd name="T74" fmla="*/ 316 w 752"/>
                <a:gd name="T75" fmla="*/ 1373 h 1392"/>
                <a:gd name="T76" fmla="*/ 390 w 752"/>
                <a:gd name="T77" fmla="*/ 1381 h 1392"/>
                <a:gd name="T78" fmla="*/ 417 w 752"/>
                <a:gd name="T79" fmla="*/ 1344 h 1392"/>
                <a:gd name="T80" fmla="*/ 316 w 752"/>
                <a:gd name="T81" fmla="*/ 1288 h 1392"/>
                <a:gd name="T82" fmla="*/ 250 w 752"/>
                <a:gd name="T83" fmla="*/ 1177 h 1392"/>
                <a:gd name="T84" fmla="*/ 213 w 752"/>
                <a:gd name="T85" fmla="*/ 1094 h 1392"/>
                <a:gd name="T86" fmla="*/ 157 w 752"/>
                <a:gd name="T87" fmla="*/ 1049 h 1392"/>
                <a:gd name="T88" fmla="*/ 167 w 752"/>
                <a:gd name="T89" fmla="*/ 909 h 1392"/>
                <a:gd name="T90" fmla="*/ 223 w 752"/>
                <a:gd name="T91" fmla="*/ 715 h 1392"/>
                <a:gd name="T92" fmla="*/ 297 w 752"/>
                <a:gd name="T93" fmla="*/ 697 h 1392"/>
                <a:gd name="T94" fmla="*/ 361 w 752"/>
                <a:gd name="T95" fmla="*/ 752 h 1392"/>
                <a:gd name="T96" fmla="*/ 462 w 752"/>
                <a:gd name="T97" fmla="*/ 808 h 1392"/>
                <a:gd name="T98" fmla="*/ 473 w 752"/>
                <a:gd name="T99" fmla="*/ 808 h 1392"/>
                <a:gd name="T100" fmla="*/ 473 w 752"/>
                <a:gd name="T101" fmla="*/ 808 h 1392"/>
                <a:gd name="T102" fmla="*/ 454 w 752"/>
                <a:gd name="T103" fmla="*/ 734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52" h="1392">
                  <a:moveTo>
                    <a:pt x="454" y="734"/>
                  </a:moveTo>
                  <a:lnTo>
                    <a:pt x="454" y="734"/>
                  </a:lnTo>
                  <a:cubicBezTo>
                    <a:pt x="454" y="697"/>
                    <a:pt x="417" y="697"/>
                    <a:pt x="454" y="649"/>
                  </a:cubicBezTo>
                  <a:cubicBezTo>
                    <a:pt x="491" y="604"/>
                    <a:pt x="547" y="575"/>
                    <a:pt x="574" y="585"/>
                  </a:cubicBezTo>
                  <a:cubicBezTo>
                    <a:pt x="611" y="604"/>
                    <a:pt x="685" y="567"/>
                    <a:pt x="705" y="594"/>
                  </a:cubicBezTo>
                  <a:lnTo>
                    <a:pt x="714" y="604"/>
                  </a:lnTo>
                  <a:cubicBezTo>
                    <a:pt x="751" y="567"/>
                    <a:pt x="722" y="538"/>
                    <a:pt x="732" y="501"/>
                  </a:cubicBezTo>
                  <a:cubicBezTo>
                    <a:pt x="732" y="455"/>
                    <a:pt x="695" y="408"/>
                    <a:pt x="668" y="400"/>
                  </a:cubicBezTo>
                  <a:cubicBezTo>
                    <a:pt x="640" y="390"/>
                    <a:pt x="685" y="307"/>
                    <a:pt x="658" y="288"/>
                  </a:cubicBezTo>
                  <a:cubicBezTo>
                    <a:pt x="631" y="278"/>
                    <a:pt x="611" y="251"/>
                    <a:pt x="594" y="223"/>
                  </a:cubicBezTo>
                  <a:cubicBezTo>
                    <a:pt x="574" y="204"/>
                    <a:pt x="510" y="204"/>
                    <a:pt x="500" y="233"/>
                  </a:cubicBezTo>
                  <a:cubicBezTo>
                    <a:pt x="500" y="251"/>
                    <a:pt x="454" y="260"/>
                    <a:pt x="446" y="241"/>
                  </a:cubicBezTo>
                  <a:cubicBezTo>
                    <a:pt x="435" y="233"/>
                    <a:pt x="408" y="223"/>
                    <a:pt x="380" y="251"/>
                  </a:cubicBezTo>
                  <a:cubicBezTo>
                    <a:pt x="353" y="270"/>
                    <a:pt x="306" y="315"/>
                    <a:pt x="297" y="278"/>
                  </a:cubicBezTo>
                  <a:cubicBezTo>
                    <a:pt x="287" y="241"/>
                    <a:pt x="324" y="251"/>
                    <a:pt x="324" y="204"/>
                  </a:cubicBezTo>
                  <a:cubicBezTo>
                    <a:pt x="324" y="167"/>
                    <a:pt x="343" y="148"/>
                    <a:pt x="324" y="111"/>
                  </a:cubicBezTo>
                  <a:cubicBezTo>
                    <a:pt x="316" y="74"/>
                    <a:pt x="279" y="111"/>
                    <a:pt x="269" y="84"/>
                  </a:cubicBezTo>
                  <a:cubicBezTo>
                    <a:pt x="250" y="56"/>
                    <a:pt x="269" y="29"/>
                    <a:pt x="260" y="19"/>
                  </a:cubicBezTo>
                  <a:cubicBezTo>
                    <a:pt x="260" y="10"/>
                    <a:pt x="250" y="10"/>
                    <a:pt x="242" y="0"/>
                  </a:cubicBezTo>
                  <a:cubicBezTo>
                    <a:pt x="231" y="0"/>
                    <a:pt x="231" y="10"/>
                    <a:pt x="223" y="10"/>
                  </a:cubicBezTo>
                  <a:cubicBezTo>
                    <a:pt x="223" y="29"/>
                    <a:pt x="157" y="37"/>
                    <a:pt x="139" y="56"/>
                  </a:cubicBezTo>
                  <a:cubicBezTo>
                    <a:pt x="130" y="84"/>
                    <a:pt x="83" y="84"/>
                    <a:pt x="75" y="84"/>
                  </a:cubicBezTo>
                  <a:cubicBezTo>
                    <a:pt x="64" y="84"/>
                    <a:pt x="27" y="84"/>
                    <a:pt x="19" y="111"/>
                  </a:cubicBezTo>
                  <a:cubicBezTo>
                    <a:pt x="19" y="140"/>
                    <a:pt x="0" y="233"/>
                    <a:pt x="0" y="251"/>
                  </a:cubicBezTo>
                  <a:cubicBezTo>
                    <a:pt x="0" y="270"/>
                    <a:pt x="56" y="334"/>
                    <a:pt x="75" y="334"/>
                  </a:cubicBezTo>
                  <a:cubicBezTo>
                    <a:pt x="93" y="344"/>
                    <a:pt x="75" y="390"/>
                    <a:pt x="93" y="400"/>
                  </a:cubicBezTo>
                  <a:cubicBezTo>
                    <a:pt x="112" y="408"/>
                    <a:pt x="102" y="445"/>
                    <a:pt x="83" y="445"/>
                  </a:cubicBezTo>
                  <a:cubicBezTo>
                    <a:pt x="75" y="437"/>
                    <a:pt x="93" y="492"/>
                    <a:pt x="75" y="511"/>
                  </a:cubicBezTo>
                  <a:cubicBezTo>
                    <a:pt x="56" y="530"/>
                    <a:pt x="75" y="575"/>
                    <a:pt x="102" y="604"/>
                  </a:cubicBezTo>
                  <a:cubicBezTo>
                    <a:pt x="139" y="641"/>
                    <a:pt x="139" y="686"/>
                    <a:pt x="139" y="715"/>
                  </a:cubicBezTo>
                  <a:cubicBezTo>
                    <a:pt x="139" y="752"/>
                    <a:pt x="167" y="752"/>
                    <a:pt x="167" y="789"/>
                  </a:cubicBezTo>
                  <a:cubicBezTo>
                    <a:pt x="167" y="789"/>
                    <a:pt x="130" y="946"/>
                    <a:pt x="93" y="938"/>
                  </a:cubicBezTo>
                  <a:cubicBezTo>
                    <a:pt x="83" y="975"/>
                    <a:pt x="75" y="1039"/>
                    <a:pt x="64" y="1076"/>
                  </a:cubicBezTo>
                  <a:cubicBezTo>
                    <a:pt x="56" y="1113"/>
                    <a:pt x="46" y="1150"/>
                    <a:pt x="75" y="1150"/>
                  </a:cubicBezTo>
                  <a:cubicBezTo>
                    <a:pt x="93" y="1160"/>
                    <a:pt x="149" y="1214"/>
                    <a:pt x="194" y="1272"/>
                  </a:cubicBezTo>
                  <a:cubicBezTo>
                    <a:pt x="204" y="1288"/>
                    <a:pt x="213" y="1299"/>
                    <a:pt x="223" y="1317"/>
                  </a:cubicBezTo>
                  <a:cubicBezTo>
                    <a:pt x="242" y="1317"/>
                    <a:pt x="250" y="1317"/>
                    <a:pt x="269" y="1317"/>
                  </a:cubicBezTo>
                  <a:cubicBezTo>
                    <a:pt x="306" y="1326"/>
                    <a:pt x="316" y="1354"/>
                    <a:pt x="316" y="1373"/>
                  </a:cubicBezTo>
                  <a:cubicBezTo>
                    <a:pt x="316" y="1391"/>
                    <a:pt x="380" y="1381"/>
                    <a:pt x="390" y="1381"/>
                  </a:cubicBezTo>
                  <a:cubicBezTo>
                    <a:pt x="398" y="1381"/>
                    <a:pt x="390" y="1354"/>
                    <a:pt x="417" y="1344"/>
                  </a:cubicBezTo>
                  <a:cubicBezTo>
                    <a:pt x="398" y="1317"/>
                    <a:pt x="353" y="1288"/>
                    <a:pt x="316" y="1288"/>
                  </a:cubicBezTo>
                  <a:cubicBezTo>
                    <a:pt x="269" y="1280"/>
                    <a:pt x="242" y="1214"/>
                    <a:pt x="250" y="1177"/>
                  </a:cubicBezTo>
                  <a:cubicBezTo>
                    <a:pt x="250" y="1150"/>
                    <a:pt x="213" y="1123"/>
                    <a:pt x="213" y="1094"/>
                  </a:cubicBezTo>
                  <a:cubicBezTo>
                    <a:pt x="213" y="1066"/>
                    <a:pt x="186" y="1066"/>
                    <a:pt x="157" y="1049"/>
                  </a:cubicBezTo>
                  <a:cubicBezTo>
                    <a:pt x="130" y="1039"/>
                    <a:pt x="167" y="946"/>
                    <a:pt x="167" y="909"/>
                  </a:cubicBezTo>
                  <a:cubicBezTo>
                    <a:pt x="176" y="863"/>
                    <a:pt x="242" y="752"/>
                    <a:pt x="223" y="715"/>
                  </a:cubicBezTo>
                  <a:cubicBezTo>
                    <a:pt x="204" y="686"/>
                    <a:pt x="287" y="659"/>
                    <a:pt x="297" y="697"/>
                  </a:cubicBezTo>
                  <a:cubicBezTo>
                    <a:pt x="306" y="734"/>
                    <a:pt x="316" y="752"/>
                    <a:pt x="361" y="752"/>
                  </a:cubicBezTo>
                  <a:cubicBezTo>
                    <a:pt x="417" y="752"/>
                    <a:pt x="417" y="789"/>
                    <a:pt x="462" y="808"/>
                  </a:cubicBezTo>
                  <a:cubicBezTo>
                    <a:pt x="462" y="808"/>
                    <a:pt x="462" y="808"/>
                    <a:pt x="473" y="808"/>
                  </a:cubicBezTo>
                  <a:lnTo>
                    <a:pt x="473" y="808"/>
                  </a:lnTo>
                  <a:cubicBezTo>
                    <a:pt x="483" y="771"/>
                    <a:pt x="454" y="771"/>
                    <a:pt x="454" y="73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51" name="Freeform 64"/>
            <p:cNvSpPr>
              <a:spLocks noChangeArrowheads="1"/>
            </p:cNvSpPr>
            <p:nvPr/>
          </p:nvSpPr>
          <p:spPr bwMode="auto">
            <a:xfrm>
              <a:off x="9070173" y="5974583"/>
              <a:ext cx="425340" cy="348928"/>
            </a:xfrm>
            <a:custGeom>
              <a:avLst/>
              <a:gdLst>
                <a:gd name="T0" fmla="*/ 19 w 890"/>
                <a:gd name="T1" fmla="*/ 157 h 733"/>
                <a:gd name="T2" fmla="*/ 19 w 890"/>
                <a:gd name="T3" fmla="*/ 157 h 733"/>
                <a:gd name="T4" fmla="*/ 19 w 890"/>
                <a:gd name="T5" fmla="*/ 260 h 733"/>
                <a:gd name="T6" fmla="*/ 19 w 890"/>
                <a:gd name="T7" fmla="*/ 287 h 733"/>
                <a:gd name="T8" fmla="*/ 46 w 890"/>
                <a:gd name="T9" fmla="*/ 334 h 733"/>
                <a:gd name="T10" fmla="*/ 56 w 890"/>
                <a:gd name="T11" fmla="*/ 389 h 733"/>
                <a:gd name="T12" fmla="*/ 75 w 890"/>
                <a:gd name="T13" fmla="*/ 453 h 733"/>
                <a:gd name="T14" fmla="*/ 83 w 890"/>
                <a:gd name="T15" fmla="*/ 501 h 733"/>
                <a:gd name="T16" fmla="*/ 130 w 890"/>
                <a:gd name="T17" fmla="*/ 528 h 733"/>
                <a:gd name="T18" fmla="*/ 194 w 890"/>
                <a:gd name="T19" fmla="*/ 575 h 733"/>
                <a:gd name="T20" fmla="*/ 241 w 890"/>
                <a:gd name="T21" fmla="*/ 593 h 733"/>
                <a:gd name="T22" fmla="*/ 297 w 890"/>
                <a:gd name="T23" fmla="*/ 583 h 733"/>
                <a:gd name="T24" fmla="*/ 316 w 890"/>
                <a:gd name="T25" fmla="*/ 620 h 733"/>
                <a:gd name="T26" fmla="*/ 380 w 890"/>
                <a:gd name="T27" fmla="*/ 631 h 733"/>
                <a:gd name="T28" fmla="*/ 417 w 890"/>
                <a:gd name="T29" fmla="*/ 686 h 733"/>
                <a:gd name="T30" fmla="*/ 472 w 890"/>
                <a:gd name="T31" fmla="*/ 686 h 733"/>
                <a:gd name="T32" fmla="*/ 555 w 890"/>
                <a:gd name="T33" fmla="*/ 695 h 733"/>
                <a:gd name="T34" fmla="*/ 621 w 890"/>
                <a:gd name="T35" fmla="*/ 695 h 733"/>
                <a:gd name="T36" fmla="*/ 704 w 890"/>
                <a:gd name="T37" fmla="*/ 713 h 733"/>
                <a:gd name="T38" fmla="*/ 761 w 890"/>
                <a:gd name="T39" fmla="*/ 732 h 733"/>
                <a:gd name="T40" fmla="*/ 751 w 890"/>
                <a:gd name="T41" fmla="*/ 668 h 733"/>
                <a:gd name="T42" fmla="*/ 835 w 890"/>
                <a:gd name="T43" fmla="*/ 583 h 733"/>
                <a:gd name="T44" fmla="*/ 881 w 890"/>
                <a:gd name="T45" fmla="*/ 546 h 733"/>
                <a:gd name="T46" fmla="*/ 843 w 890"/>
                <a:gd name="T47" fmla="*/ 453 h 733"/>
                <a:gd name="T48" fmla="*/ 835 w 890"/>
                <a:gd name="T49" fmla="*/ 379 h 733"/>
                <a:gd name="T50" fmla="*/ 806 w 890"/>
                <a:gd name="T51" fmla="*/ 334 h 733"/>
                <a:gd name="T52" fmla="*/ 862 w 890"/>
                <a:gd name="T53" fmla="*/ 287 h 733"/>
                <a:gd name="T54" fmla="*/ 852 w 890"/>
                <a:gd name="T55" fmla="*/ 204 h 733"/>
                <a:gd name="T56" fmla="*/ 843 w 890"/>
                <a:gd name="T57" fmla="*/ 138 h 733"/>
                <a:gd name="T58" fmla="*/ 769 w 890"/>
                <a:gd name="T59" fmla="*/ 83 h 733"/>
                <a:gd name="T60" fmla="*/ 769 w 890"/>
                <a:gd name="T61" fmla="*/ 83 h 733"/>
                <a:gd name="T62" fmla="*/ 528 w 890"/>
                <a:gd name="T63" fmla="*/ 74 h 733"/>
                <a:gd name="T64" fmla="*/ 481 w 890"/>
                <a:gd name="T65" fmla="*/ 56 h 733"/>
                <a:gd name="T66" fmla="*/ 427 w 890"/>
                <a:gd name="T67" fmla="*/ 74 h 733"/>
                <a:gd name="T68" fmla="*/ 390 w 890"/>
                <a:gd name="T69" fmla="*/ 18 h 733"/>
                <a:gd name="T70" fmla="*/ 186 w 890"/>
                <a:gd name="T71" fmla="*/ 74 h 733"/>
                <a:gd name="T72" fmla="*/ 46 w 890"/>
                <a:gd name="T73" fmla="*/ 130 h 733"/>
                <a:gd name="T74" fmla="*/ 19 w 890"/>
                <a:gd name="T75" fmla="*/ 148 h 733"/>
                <a:gd name="T76" fmla="*/ 19 w 890"/>
                <a:gd name="T77" fmla="*/ 157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0" h="733">
                  <a:moveTo>
                    <a:pt x="19" y="157"/>
                  </a:moveTo>
                  <a:lnTo>
                    <a:pt x="19" y="157"/>
                  </a:lnTo>
                  <a:cubicBezTo>
                    <a:pt x="27" y="175"/>
                    <a:pt x="27" y="231"/>
                    <a:pt x="19" y="260"/>
                  </a:cubicBezTo>
                  <a:cubicBezTo>
                    <a:pt x="0" y="278"/>
                    <a:pt x="9" y="287"/>
                    <a:pt x="19" y="287"/>
                  </a:cubicBezTo>
                  <a:cubicBezTo>
                    <a:pt x="37" y="297"/>
                    <a:pt x="46" y="324"/>
                    <a:pt x="46" y="334"/>
                  </a:cubicBezTo>
                  <a:cubicBezTo>
                    <a:pt x="46" y="352"/>
                    <a:pt x="56" y="352"/>
                    <a:pt x="56" y="389"/>
                  </a:cubicBezTo>
                  <a:cubicBezTo>
                    <a:pt x="56" y="416"/>
                    <a:pt x="64" y="445"/>
                    <a:pt x="75" y="453"/>
                  </a:cubicBezTo>
                  <a:cubicBezTo>
                    <a:pt x="83" y="472"/>
                    <a:pt x="83" y="482"/>
                    <a:pt x="83" y="501"/>
                  </a:cubicBezTo>
                  <a:cubicBezTo>
                    <a:pt x="93" y="509"/>
                    <a:pt x="120" y="528"/>
                    <a:pt x="130" y="528"/>
                  </a:cubicBezTo>
                  <a:cubicBezTo>
                    <a:pt x="176" y="546"/>
                    <a:pt x="194" y="556"/>
                    <a:pt x="194" y="575"/>
                  </a:cubicBezTo>
                  <a:cubicBezTo>
                    <a:pt x="194" y="583"/>
                    <a:pt x="231" y="612"/>
                    <a:pt x="241" y="593"/>
                  </a:cubicBezTo>
                  <a:cubicBezTo>
                    <a:pt x="250" y="575"/>
                    <a:pt x="279" y="583"/>
                    <a:pt x="297" y="583"/>
                  </a:cubicBezTo>
                  <a:cubicBezTo>
                    <a:pt x="316" y="583"/>
                    <a:pt x="316" y="602"/>
                    <a:pt x="316" y="620"/>
                  </a:cubicBezTo>
                  <a:cubicBezTo>
                    <a:pt x="324" y="631"/>
                    <a:pt x="361" y="620"/>
                    <a:pt x="380" y="631"/>
                  </a:cubicBezTo>
                  <a:cubicBezTo>
                    <a:pt x="390" y="639"/>
                    <a:pt x="398" y="676"/>
                    <a:pt x="417" y="686"/>
                  </a:cubicBezTo>
                  <a:cubicBezTo>
                    <a:pt x="444" y="695"/>
                    <a:pt x="464" y="676"/>
                    <a:pt x="472" y="686"/>
                  </a:cubicBezTo>
                  <a:cubicBezTo>
                    <a:pt x="491" y="695"/>
                    <a:pt x="528" y="695"/>
                    <a:pt x="555" y="695"/>
                  </a:cubicBezTo>
                  <a:cubicBezTo>
                    <a:pt x="575" y="686"/>
                    <a:pt x="592" y="695"/>
                    <a:pt x="621" y="695"/>
                  </a:cubicBezTo>
                  <a:cubicBezTo>
                    <a:pt x="658" y="695"/>
                    <a:pt x="695" y="705"/>
                    <a:pt x="704" y="713"/>
                  </a:cubicBezTo>
                  <a:cubicBezTo>
                    <a:pt x="704" y="723"/>
                    <a:pt x="732" y="723"/>
                    <a:pt x="761" y="732"/>
                  </a:cubicBezTo>
                  <a:cubicBezTo>
                    <a:pt x="761" y="713"/>
                    <a:pt x="751" y="676"/>
                    <a:pt x="751" y="668"/>
                  </a:cubicBezTo>
                  <a:cubicBezTo>
                    <a:pt x="751" y="658"/>
                    <a:pt x="825" y="593"/>
                    <a:pt x="835" y="583"/>
                  </a:cubicBezTo>
                  <a:cubicBezTo>
                    <a:pt x="852" y="565"/>
                    <a:pt x="870" y="565"/>
                    <a:pt x="881" y="546"/>
                  </a:cubicBezTo>
                  <a:cubicBezTo>
                    <a:pt x="889" y="528"/>
                    <a:pt x="852" y="472"/>
                    <a:pt x="843" y="453"/>
                  </a:cubicBezTo>
                  <a:cubicBezTo>
                    <a:pt x="835" y="445"/>
                    <a:pt x="835" y="398"/>
                    <a:pt x="835" y="379"/>
                  </a:cubicBezTo>
                  <a:cubicBezTo>
                    <a:pt x="843" y="352"/>
                    <a:pt x="806" y="342"/>
                    <a:pt x="806" y="334"/>
                  </a:cubicBezTo>
                  <a:cubicBezTo>
                    <a:pt x="806" y="315"/>
                    <a:pt x="843" y="287"/>
                    <a:pt x="862" y="287"/>
                  </a:cubicBezTo>
                  <a:cubicBezTo>
                    <a:pt x="881" y="278"/>
                    <a:pt x="870" y="222"/>
                    <a:pt x="852" y="204"/>
                  </a:cubicBezTo>
                  <a:cubicBezTo>
                    <a:pt x="835" y="185"/>
                    <a:pt x="835" y="167"/>
                    <a:pt x="843" y="138"/>
                  </a:cubicBezTo>
                  <a:cubicBezTo>
                    <a:pt x="852" y="101"/>
                    <a:pt x="778" y="83"/>
                    <a:pt x="769" y="83"/>
                  </a:cubicBezTo>
                  <a:lnTo>
                    <a:pt x="769" y="83"/>
                  </a:lnTo>
                  <a:cubicBezTo>
                    <a:pt x="704" y="93"/>
                    <a:pt x="538" y="74"/>
                    <a:pt x="528" y="74"/>
                  </a:cubicBezTo>
                  <a:cubicBezTo>
                    <a:pt x="518" y="64"/>
                    <a:pt x="501" y="56"/>
                    <a:pt x="481" y="56"/>
                  </a:cubicBezTo>
                  <a:cubicBezTo>
                    <a:pt x="472" y="64"/>
                    <a:pt x="454" y="74"/>
                    <a:pt x="427" y="74"/>
                  </a:cubicBezTo>
                  <a:cubicBezTo>
                    <a:pt x="390" y="74"/>
                    <a:pt x="390" y="37"/>
                    <a:pt x="390" y="18"/>
                  </a:cubicBezTo>
                  <a:cubicBezTo>
                    <a:pt x="390" y="0"/>
                    <a:pt x="231" y="37"/>
                    <a:pt x="186" y="74"/>
                  </a:cubicBezTo>
                  <a:cubicBezTo>
                    <a:pt x="149" y="120"/>
                    <a:pt x="46" y="101"/>
                    <a:pt x="46" y="130"/>
                  </a:cubicBezTo>
                  <a:cubicBezTo>
                    <a:pt x="46" y="148"/>
                    <a:pt x="27" y="148"/>
                    <a:pt x="19" y="148"/>
                  </a:cubicBezTo>
                  <a:lnTo>
                    <a:pt x="19" y="15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52" name="Freeform 65"/>
            <p:cNvSpPr>
              <a:spLocks noChangeArrowheads="1"/>
            </p:cNvSpPr>
            <p:nvPr/>
          </p:nvSpPr>
          <p:spPr bwMode="auto">
            <a:xfrm>
              <a:off x="9131542" y="6539212"/>
              <a:ext cx="158709" cy="150145"/>
            </a:xfrm>
            <a:custGeom>
              <a:avLst/>
              <a:gdLst>
                <a:gd name="T0" fmla="*/ 250 w 335"/>
                <a:gd name="T1" fmla="*/ 287 h 316"/>
                <a:gd name="T2" fmla="*/ 250 w 335"/>
                <a:gd name="T3" fmla="*/ 287 h 316"/>
                <a:gd name="T4" fmla="*/ 314 w 335"/>
                <a:gd name="T5" fmla="*/ 185 h 316"/>
                <a:gd name="T6" fmla="*/ 324 w 335"/>
                <a:gd name="T7" fmla="*/ 64 h 316"/>
                <a:gd name="T8" fmla="*/ 250 w 335"/>
                <a:gd name="T9" fmla="*/ 27 h 316"/>
                <a:gd name="T10" fmla="*/ 101 w 335"/>
                <a:gd name="T11" fmla="*/ 10 h 316"/>
                <a:gd name="T12" fmla="*/ 46 w 335"/>
                <a:gd name="T13" fmla="*/ 18 h 316"/>
                <a:gd name="T14" fmla="*/ 9 w 335"/>
                <a:gd name="T15" fmla="*/ 47 h 316"/>
                <a:gd name="T16" fmla="*/ 46 w 335"/>
                <a:gd name="T17" fmla="*/ 111 h 316"/>
                <a:gd name="T18" fmla="*/ 120 w 335"/>
                <a:gd name="T19" fmla="*/ 204 h 316"/>
                <a:gd name="T20" fmla="*/ 194 w 335"/>
                <a:gd name="T21" fmla="*/ 287 h 316"/>
                <a:gd name="T22" fmla="*/ 241 w 335"/>
                <a:gd name="T23" fmla="*/ 315 h 316"/>
                <a:gd name="T24" fmla="*/ 250 w 335"/>
                <a:gd name="T25" fmla="*/ 2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316">
                  <a:moveTo>
                    <a:pt x="250" y="287"/>
                  </a:moveTo>
                  <a:lnTo>
                    <a:pt x="250" y="287"/>
                  </a:lnTo>
                  <a:cubicBezTo>
                    <a:pt x="241" y="268"/>
                    <a:pt x="305" y="185"/>
                    <a:pt x="314" y="185"/>
                  </a:cubicBezTo>
                  <a:cubicBezTo>
                    <a:pt x="334" y="185"/>
                    <a:pt x="334" y="111"/>
                    <a:pt x="324" y="64"/>
                  </a:cubicBezTo>
                  <a:cubicBezTo>
                    <a:pt x="287" y="37"/>
                    <a:pt x="250" y="27"/>
                    <a:pt x="250" y="27"/>
                  </a:cubicBezTo>
                  <a:cubicBezTo>
                    <a:pt x="250" y="27"/>
                    <a:pt x="120" y="18"/>
                    <a:pt x="101" y="10"/>
                  </a:cubicBezTo>
                  <a:cubicBezTo>
                    <a:pt x="83" y="0"/>
                    <a:pt x="64" y="37"/>
                    <a:pt x="46" y="18"/>
                  </a:cubicBezTo>
                  <a:cubicBezTo>
                    <a:pt x="27" y="10"/>
                    <a:pt x="0" y="27"/>
                    <a:pt x="9" y="47"/>
                  </a:cubicBezTo>
                  <a:cubicBezTo>
                    <a:pt x="9" y="64"/>
                    <a:pt x="46" y="74"/>
                    <a:pt x="46" y="111"/>
                  </a:cubicBezTo>
                  <a:cubicBezTo>
                    <a:pt x="46" y="138"/>
                    <a:pt x="120" y="185"/>
                    <a:pt x="120" y="204"/>
                  </a:cubicBezTo>
                  <a:cubicBezTo>
                    <a:pt x="120" y="212"/>
                    <a:pt x="167" y="241"/>
                    <a:pt x="194" y="287"/>
                  </a:cubicBezTo>
                  <a:cubicBezTo>
                    <a:pt x="213" y="297"/>
                    <a:pt x="231" y="305"/>
                    <a:pt x="241" y="315"/>
                  </a:cubicBezTo>
                  <a:cubicBezTo>
                    <a:pt x="250" y="305"/>
                    <a:pt x="250" y="297"/>
                    <a:pt x="250" y="28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53" name="Freeform 66"/>
            <p:cNvSpPr>
              <a:spLocks noChangeArrowheads="1"/>
            </p:cNvSpPr>
            <p:nvPr/>
          </p:nvSpPr>
          <p:spPr bwMode="auto">
            <a:xfrm>
              <a:off x="9055361" y="6467312"/>
              <a:ext cx="230657" cy="207241"/>
            </a:xfrm>
            <a:custGeom>
              <a:avLst/>
              <a:gdLst>
                <a:gd name="T0" fmla="*/ 278 w 483"/>
                <a:gd name="T1" fmla="*/ 352 h 436"/>
                <a:gd name="T2" fmla="*/ 278 w 483"/>
                <a:gd name="T3" fmla="*/ 352 h 436"/>
                <a:gd name="T4" fmla="*/ 204 w 483"/>
                <a:gd name="T5" fmla="*/ 259 h 436"/>
                <a:gd name="T6" fmla="*/ 167 w 483"/>
                <a:gd name="T7" fmla="*/ 195 h 436"/>
                <a:gd name="T8" fmla="*/ 204 w 483"/>
                <a:gd name="T9" fmla="*/ 166 h 436"/>
                <a:gd name="T10" fmla="*/ 259 w 483"/>
                <a:gd name="T11" fmla="*/ 158 h 436"/>
                <a:gd name="T12" fmla="*/ 408 w 483"/>
                <a:gd name="T13" fmla="*/ 175 h 436"/>
                <a:gd name="T14" fmla="*/ 482 w 483"/>
                <a:gd name="T15" fmla="*/ 212 h 436"/>
                <a:gd name="T16" fmla="*/ 482 w 483"/>
                <a:gd name="T17" fmla="*/ 195 h 436"/>
                <a:gd name="T18" fmla="*/ 455 w 483"/>
                <a:gd name="T19" fmla="*/ 129 h 436"/>
                <a:gd name="T20" fmla="*/ 426 w 483"/>
                <a:gd name="T21" fmla="*/ 74 h 436"/>
                <a:gd name="T22" fmla="*/ 399 w 483"/>
                <a:gd name="T23" fmla="*/ 84 h 436"/>
                <a:gd name="T24" fmla="*/ 307 w 483"/>
                <a:gd name="T25" fmla="*/ 64 h 436"/>
                <a:gd name="T26" fmla="*/ 222 w 483"/>
                <a:gd name="T27" fmla="*/ 0 h 436"/>
                <a:gd name="T28" fmla="*/ 177 w 483"/>
                <a:gd name="T29" fmla="*/ 37 h 436"/>
                <a:gd name="T30" fmla="*/ 148 w 483"/>
                <a:gd name="T31" fmla="*/ 84 h 436"/>
                <a:gd name="T32" fmla="*/ 121 w 483"/>
                <a:gd name="T33" fmla="*/ 129 h 436"/>
                <a:gd name="T34" fmla="*/ 65 w 483"/>
                <a:gd name="T35" fmla="*/ 121 h 436"/>
                <a:gd name="T36" fmla="*/ 0 w 483"/>
                <a:gd name="T37" fmla="*/ 138 h 436"/>
                <a:gd name="T38" fmla="*/ 10 w 483"/>
                <a:gd name="T39" fmla="*/ 175 h 436"/>
                <a:gd name="T40" fmla="*/ 84 w 483"/>
                <a:gd name="T41" fmla="*/ 204 h 436"/>
                <a:gd name="T42" fmla="*/ 167 w 483"/>
                <a:gd name="T43" fmla="*/ 333 h 436"/>
                <a:gd name="T44" fmla="*/ 241 w 483"/>
                <a:gd name="T45" fmla="*/ 370 h 436"/>
                <a:gd name="T46" fmla="*/ 315 w 483"/>
                <a:gd name="T47" fmla="*/ 416 h 436"/>
                <a:gd name="T48" fmla="*/ 352 w 483"/>
                <a:gd name="T49" fmla="*/ 435 h 436"/>
                <a:gd name="T50" fmla="*/ 278 w 483"/>
                <a:gd name="T51" fmla="*/ 352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3" h="436">
                  <a:moveTo>
                    <a:pt x="278" y="352"/>
                  </a:moveTo>
                  <a:lnTo>
                    <a:pt x="278" y="352"/>
                  </a:lnTo>
                  <a:cubicBezTo>
                    <a:pt x="278" y="333"/>
                    <a:pt x="204" y="286"/>
                    <a:pt x="204" y="259"/>
                  </a:cubicBezTo>
                  <a:cubicBezTo>
                    <a:pt x="204" y="222"/>
                    <a:pt x="167" y="212"/>
                    <a:pt x="167" y="195"/>
                  </a:cubicBezTo>
                  <a:cubicBezTo>
                    <a:pt x="158" y="175"/>
                    <a:pt x="185" y="158"/>
                    <a:pt x="204" y="166"/>
                  </a:cubicBezTo>
                  <a:cubicBezTo>
                    <a:pt x="222" y="185"/>
                    <a:pt x="241" y="148"/>
                    <a:pt x="259" y="158"/>
                  </a:cubicBezTo>
                  <a:cubicBezTo>
                    <a:pt x="278" y="166"/>
                    <a:pt x="408" y="175"/>
                    <a:pt x="408" y="175"/>
                  </a:cubicBezTo>
                  <a:cubicBezTo>
                    <a:pt x="408" y="175"/>
                    <a:pt x="445" y="185"/>
                    <a:pt x="482" y="212"/>
                  </a:cubicBezTo>
                  <a:cubicBezTo>
                    <a:pt x="482" y="204"/>
                    <a:pt x="482" y="195"/>
                    <a:pt x="482" y="195"/>
                  </a:cubicBezTo>
                  <a:cubicBezTo>
                    <a:pt x="472" y="166"/>
                    <a:pt x="482" y="138"/>
                    <a:pt x="455" y="129"/>
                  </a:cubicBezTo>
                  <a:cubicBezTo>
                    <a:pt x="435" y="121"/>
                    <a:pt x="435" y="92"/>
                    <a:pt x="426" y="74"/>
                  </a:cubicBezTo>
                  <a:cubicBezTo>
                    <a:pt x="418" y="74"/>
                    <a:pt x="408" y="84"/>
                    <a:pt x="399" y="84"/>
                  </a:cubicBezTo>
                  <a:cubicBezTo>
                    <a:pt x="371" y="92"/>
                    <a:pt x="325" y="84"/>
                    <a:pt x="307" y="64"/>
                  </a:cubicBezTo>
                  <a:cubicBezTo>
                    <a:pt x="288" y="47"/>
                    <a:pt x="251" y="18"/>
                    <a:pt x="222" y="0"/>
                  </a:cubicBezTo>
                  <a:cubicBezTo>
                    <a:pt x="222" y="10"/>
                    <a:pt x="185" y="37"/>
                    <a:pt x="177" y="37"/>
                  </a:cubicBezTo>
                  <a:cubicBezTo>
                    <a:pt x="158" y="47"/>
                    <a:pt x="167" y="84"/>
                    <a:pt x="148" y="84"/>
                  </a:cubicBezTo>
                  <a:cubicBezTo>
                    <a:pt x="129" y="84"/>
                    <a:pt x="121" y="111"/>
                    <a:pt x="121" y="129"/>
                  </a:cubicBezTo>
                  <a:cubicBezTo>
                    <a:pt x="111" y="138"/>
                    <a:pt x="74" y="121"/>
                    <a:pt x="65" y="121"/>
                  </a:cubicBezTo>
                  <a:cubicBezTo>
                    <a:pt x="47" y="129"/>
                    <a:pt x="18" y="138"/>
                    <a:pt x="0" y="138"/>
                  </a:cubicBezTo>
                  <a:cubicBezTo>
                    <a:pt x="0" y="158"/>
                    <a:pt x="0" y="175"/>
                    <a:pt x="10" y="175"/>
                  </a:cubicBezTo>
                  <a:cubicBezTo>
                    <a:pt x="37" y="175"/>
                    <a:pt x="84" y="175"/>
                    <a:pt x="84" y="204"/>
                  </a:cubicBezTo>
                  <a:cubicBezTo>
                    <a:pt x="84" y="241"/>
                    <a:pt x="140" y="305"/>
                    <a:pt x="167" y="333"/>
                  </a:cubicBezTo>
                  <a:cubicBezTo>
                    <a:pt x="185" y="360"/>
                    <a:pt x="232" y="352"/>
                    <a:pt x="241" y="370"/>
                  </a:cubicBezTo>
                  <a:cubicBezTo>
                    <a:pt x="241" y="397"/>
                    <a:pt x="278" y="416"/>
                    <a:pt x="315" y="416"/>
                  </a:cubicBezTo>
                  <a:cubicBezTo>
                    <a:pt x="325" y="416"/>
                    <a:pt x="344" y="426"/>
                    <a:pt x="352" y="435"/>
                  </a:cubicBezTo>
                  <a:cubicBezTo>
                    <a:pt x="325" y="389"/>
                    <a:pt x="278" y="360"/>
                    <a:pt x="278" y="35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54" name="Freeform 67"/>
            <p:cNvSpPr>
              <a:spLocks noChangeArrowheads="1"/>
            </p:cNvSpPr>
            <p:nvPr/>
          </p:nvSpPr>
          <p:spPr bwMode="auto">
            <a:xfrm>
              <a:off x="9277553" y="6685126"/>
              <a:ext cx="82529" cy="158604"/>
            </a:xfrm>
            <a:custGeom>
              <a:avLst/>
              <a:gdLst>
                <a:gd name="T0" fmla="*/ 120 w 178"/>
                <a:gd name="T1" fmla="*/ 288 h 335"/>
                <a:gd name="T2" fmla="*/ 120 w 178"/>
                <a:gd name="T3" fmla="*/ 288 h 335"/>
                <a:gd name="T4" fmla="*/ 140 w 178"/>
                <a:gd name="T5" fmla="*/ 251 h 335"/>
                <a:gd name="T6" fmla="*/ 177 w 178"/>
                <a:gd name="T7" fmla="*/ 196 h 335"/>
                <a:gd name="T8" fmla="*/ 177 w 178"/>
                <a:gd name="T9" fmla="*/ 196 h 335"/>
                <a:gd name="T10" fmla="*/ 120 w 178"/>
                <a:gd name="T11" fmla="*/ 140 h 335"/>
                <a:gd name="T12" fmla="*/ 130 w 178"/>
                <a:gd name="T13" fmla="*/ 47 h 335"/>
                <a:gd name="T14" fmla="*/ 56 w 178"/>
                <a:gd name="T15" fmla="*/ 0 h 335"/>
                <a:gd name="T16" fmla="*/ 9 w 178"/>
                <a:gd name="T17" fmla="*/ 66 h 335"/>
                <a:gd name="T18" fmla="*/ 37 w 178"/>
                <a:gd name="T19" fmla="*/ 122 h 335"/>
                <a:gd name="T20" fmla="*/ 29 w 178"/>
                <a:gd name="T21" fmla="*/ 260 h 335"/>
                <a:gd name="T22" fmla="*/ 93 w 178"/>
                <a:gd name="T23" fmla="*/ 334 h 335"/>
                <a:gd name="T24" fmla="*/ 120 w 178"/>
                <a:gd name="T25" fmla="*/ 28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335">
                  <a:moveTo>
                    <a:pt x="120" y="288"/>
                  </a:moveTo>
                  <a:lnTo>
                    <a:pt x="120" y="288"/>
                  </a:lnTo>
                  <a:cubicBezTo>
                    <a:pt x="140" y="278"/>
                    <a:pt x="130" y="270"/>
                    <a:pt x="140" y="251"/>
                  </a:cubicBezTo>
                  <a:cubicBezTo>
                    <a:pt x="157" y="233"/>
                    <a:pt x="167" y="204"/>
                    <a:pt x="177" y="196"/>
                  </a:cubicBezTo>
                  <a:lnTo>
                    <a:pt x="177" y="196"/>
                  </a:lnTo>
                  <a:cubicBezTo>
                    <a:pt x="149" y="177"/>
                    <a:pt x="130" y="159"/>
                    <a:pt x="120" y="140"/>
                  </a:cubicBezTo>
                  <a:cubicBezTo>
                    <a:pt x="112" y="122"/>
                    <a:pt x="120" y="74"/>
                    <a:pt x="130" y="47"/>
                  </a:cubicBezTo>
                  <a:cubicBezTo>
                    <a:pt x="112" y="29"/>
                    <a:pt x="66" y="0"/>
                    <a:pt x="56" y="0"/>
                  </a:cubicBezTo>
                  <a:cubicBezTo>
                    <a:pt x="37" y="0"/>
                    <a:pt x="9" y="29"/>
                    <a:pt x="9" y="66"/>
                  </a:cubicBezTo>
                  <a:cubicBezTo>
                    <a:pt x="46" y="84"/>
                    <a:pt x="56" y="93"/>
                    <a:pt x="37" y="122"/>
                  </a:cubicBezTo>
                  <a:cubicBezTo>
                    <a:pt x="9" y="149"/>
                    <a:pt x="0" y="233"/>
                    <a:pt x="29" y="260"/>
                  </a:cubicBezTo>
                  <a:cubicBezTo>
                    <a:pt x="56" y="278"/>
                    <a:pt x="66" y="326"/>
                    <a:pt x="93" y="334"/>
                  </a:cubicBezTo>
                  <a:cubicBezTo>
                    <a:pt x="103" y="315"/>
                    <a:pt x="103" y="288"/>
                    <a:pt x="120" y="28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55" name="Freeform 68"/>
            <p:cNvSpPr>
              <a:spLocks noChangeArrowheads="1"/>
            </p:cNvSpPr>
            <p:nvPr/>
          </p:nvSpPr>
          <p:spPr bwMode="auto">
            <a:xfrm>
              <a:off x="8873375" y="6329855"/>
              <a:ext cx="323766" cy="143800"/>
            </a:xfrm>
            <a:custGeom>
              <a:avLst/>
              <a:gdLst>
                <a:gd name="T0" fmla="*/ 575 w 677"/>
                <a:gd name="T1" fmla="*/ 27 h 306"/>
                <a:gd name="T2" fmla="*/ 575 w 677"/>
                <a:gd name="T3" fmla="*/ 27 h 306"/>
                <a:gd name="T4" fmla="*/ 491 w 677"/>
                <a:gd name="T5" fmla="*/ 0 h 306"/>
                <a:gd name="T6" fmla="*/ 472 w 677"/>
                <a:gd name="T7" fmla="*/ 37 h 306"/>
                <a:gd name="T8" fmla="*/ 398 w 677"/>
                <a:gd name="T9" fmla="*/ 45 h 306"/>
                <a:gd name="T10" fmla="*/ 343 w 677"/>
                <a:gd name="T11" fmla="*/ 74 h 306"/>
                <a:gd name="T12" fmla="*/ 305 w 677"/>
                <a:gd name="T13" fmla="*/ 138 h 306"/>
                <a:gd name="T14" fmla="*/ 268 w 677"/>
                <a:gd name="T15" fmla="*/ 157 h 306"/>
                <a:gd name="T16" fmla="*/ 176 w 677"/>
                <a:gd name="T17" fmla="*/ 175 h 306"/>
                <a:gd name="T18" fmla="*/ 130 w 677"/>
                <a:gd name="T19" fmla="*/ 185 h 306"/>
                <a:gd name="T20" fmla="*/ 74 w 677"/>
                <a:gd name="T21" fmla="*/ 194 h 306"/>
                <a:gd name="T22" fmla="*/ 19 w 677"/>
                <a:gd name="T23" fmla="*/ 175 h 306"/>
                <a:gd name="T24" fmla="*/ 9 w 677"/>
                <a:gd name="T25" fmla="*/ 222 h 306"/>
                <a:gd name="T26" fmla="*/ 56 w 677"/>
                <a:gd name="T27" fmla="*/ 249 h 306"/>
                <a:gd name="T28" fmla="*/ 112 w 677"/>
                <a:gd name="T29" fmla="*/ 260 h 306"/>
                <a:gd name="T30" fmla="*/ 167 w 677"/>
                <a:gd name="T31" fmla="*/ 239 h 306"/>
                <a:gd name="T32" fmla="*/ 241 w 677"/>
                <a:gd name="T33" fmla="*/ 231 h 306"/>
                <a:gd name="T34" fmla="*/ 260 w 677"/>
                <a:gd name="T35" fmla="*/ 276 h 306"/>
                <a:gd name="T36" fmla="*/ 343 w 677"/>
                <a:gd name="T37" fmla="*/ 287 h 306"/>
                <a:gd name="T38" fmla="*/ 445 w 677"/>
                <a:gd name="T39" fmla="*/ 305 h 306"/>
                <a:gd name="T40" fmla="*/ 528 w 677"/>
                <a:gd name="T41" fmla="*/ 276 h 306"/>
                <a:gd name="T42" fmla="*/ 584 w 677"/>
                <a:gd name="T43" fmla="*/ 260 h 306"/>
                <a:gd name="T44" fmla="*/ 584 w 677"/>
                <a:gd name="T45" fmla="*/ 260 h 306"/>
                <a:gd name="T46" fmla="*/ 602 w 677"/>
                <a:gd name="T47" fmla="*/ 231 h 306"/>
                <a:gd name="T48" fmla="*/ 621 w 677"/>
                <a:gd name="T49" fmla="*/ 194 h 306"/>
                <a:gd name="T50" fmla="*/ 631 w 677"/>
                <a:gd name="T51" fmla="*/ 157 h 306"/>
                <a:gd name="T52" fmla="*/ 668 w 677"/>
                <a:gd name="T53" fmla="*/ 138 h 306"/>
                <a:gd name="T54" fmla="*/ 676 w 677"/>
                <a:gd name="T55" fmla="*/ 111 h 306"/>
                <a:gd name="T56" fmla="*/ 639 w 677"/>
                <a:gd name="T57" fmla="*/ 37 h 306"/>
                <a:gd name="T58" fmla="*/ 575 w 677"/>
                <a:gd name="T59" fmla="*/ 27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306">
                  <a:moveTo>
                    <a:pt x="575" y="27"/>
                  </a:moveTo>
                  <a:lnTo>
                    <a:pt x="575" y="27"/>
                  </a:lnTo>
                  <a:cubicBezTo>
                    <a:pt x="547" y="0"/>
                    <a:pt x="491" y="0"/>
                    <a:pt x="491" y="0"/>
                  </a:cubicBezTo>
                  <a:cubicBezTo>
                    <a:pt x="491" y="0"/>
                    <a:pt x="483" y="27"/>
                    <a:pt x="472" y="37"/>
                  </a:cubicBezTo>
                  <a:cubicBezTo>
                    <a:pt x="464" y="55"/>
                    <a:pt x="427" y="55"/>
                    <a:pt x="398" y="45"/>
                  </a:cubicBezTo>
                  <a:cubicBezTo>
                    <a:pt x="390" y="55"/>
                    <a:pt x="353" y="64"/>
                    <a:pt x="343" y="74"/>
                  </a:cubicBezTo>
                  <a:cubicBezTo>
                    <a:pt x="343" y="93"/>
                    <a:pt x="297" y="82"/>
                    <a:pt x="305" y="138"/>
                  </a:cubicBezTo>
                  <a:cubicBezTo>
                    <a:pt x="324" y="185"/>
                    <a:pt x="287" y="165"/>
                    <a:pt x="268" y="157"/>
                  </a:cubicBezTo>
                  <a:cubicBezTo>
                    <a:pt x="260" y="157"/>
                    <a:pt x="194" y="165"/>
                    <a:pt x="176" y="175"/>
                  </a:cubicBezTo>
                  <a:cubicBezTo>
                    <a:pt x="157" y="194"/>
                    <a:pt x="138" y="194"/>
                    <a:pt x="130" y="185"/>
                  </a:cubicBezTo>
                  <a:cubicBezTo>
                    <a:pt x="112" y="175"/>
                    <a:pt x="83" y="175"/>
                    <a:pt x="74" y="194"/>
                  </a:cubicBezTo>
                  <a:cubicBezTo>
                    <a:pt x="56" y="212"/>
                    <a:pt x="37" y="175"/>
                    <a:pt x="19" y="175"/>
                  </a:cubicBezTo>
                  <a:cubicBezTo>
                    <a:pt x="0" y="175"/>
                    <a:pt x="9" y="222"/>
                    <a:pt x="9" y="222"/>
                  </a:cubicBezTo>
                  <a:cubicBezTo>
                    <a:pt x="9" y="231"/>
                    <a:pt x="37" y="260"/>
                    <a:pt x="56" y="249"/>
                  </a:cubicBezTo>
                  <a:cubicBezTo>
                    <a:pt x="74" y="239"/>
                    <a:pt x="93" y="249"/>
                    <a:pt x="112" y="260"/>
                  </a:cubicBezTo>
                  <a:cubicBezTo>
                    <a:pt x="130" y="276"/>
                    <a:pt x="157" y="260"/>
                    <a:pt x="167" y="239"/>
                  </a:cubicBezTo>
                  <a:cubicBezTo>
                    <a:pt x="176" y="231"/>
                    <a:pt x="231" y="231"/>
                    <a:pt x="241" y="231"/>
                  </a:cubicBezTo>
                  <a:cubicBezTo>
                    <a:pt x="250" y="231"/>
                    <a:pt x="250" y="268"/>
                    <a:pt x="260" y="276"/>
                  </a:cubicBezTo>
                  <a:cubicBezTo>
                    <a:pt x="268" y="276"/>
                    <a:pt x="305" y="287"/>
                    <a:pt x="343" y="287"/>
                  </a:cubicBezTo>
                  <a:cubicBezTo>
                    <a:pt x="380" y="287"/>
                    <a:pt x="427" y="305"/>
                    <a:pt x="445" y="305"/>
                  </a:cubicBezTo>
                  <a:cubicBezTo>
                    <a:pt x="464" y="305"/>
                    <a:pt x="491" y="276"/>
                    <a:pt x="528" y="276"/>
                  </a:cubicBezTo>
                  <a:cubicBezTo>
                    <a:pt x="557" y="276"/>
                    <a:pt x="584" y="249"/>
                    <a:pt x="584" y="260"/>
                  </a:cubicBezTo>
                  <a:lnTo>
                    <a:pt x="584" y="260"/>
                  </a:lnTo>
                  <a:cubicBezTo>
                    <a:pt x="594" y="239"/>
                    <a:pt x="594" y="231"/>
                    <a:pt x="602" y="231"/>
                  </a:cubicBezTo>
                  <a:cubicBezTo>
                    <a:pt x="621" y="231"/>
                    <a:pt x="602" y="202"/>
                    <a:pt x="621" y="194"/>
                  </a:cubicBezTo>
                  <a:cubicBezTo>
                    <a:pt x="631" y="185"/>
                    <a:pt x="612" y="157"/>
                    <a:pt x="631" y="157"/>
                  </a:cubicBezTo>
                  <a:cubicBezTo>
                    <a:pt x="649" y="157"/>
                    <a:pt x="668" y="157"/>
                    <a:pt x="668" y="138"/>
                  </a:cubicBezTo>
                  <a:cubicBezTo>
                    <a:pt x="668" y="130"/>
                    <a:pt x="676" y="120"/>
                    <a:pt x="676" y="111"/>
                  </a:cubicBezTo>
                  <a:cubicBezTo>
                    <a:pt x="658" y="82"/>
                    <a:pt x="639" y="37"/>
                    <a:pt x="639" y="37"/>
                  </a:cubicBezTo>
                  <a:cubicBezTo>
                    <a:pt x="639" y="37"/>
                    <a:pt x="602" y="55"/>
                    <a:pt x="575" y="2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56" name="Freeform 69"/>
            <p:cNvSpPr>
              <a:spLocks noChangeArrowheads="1"/>
            </p:cNvSpPr>
            <p:nvPr/>
          </p:nvSpPr>
          <p:spPr bwMode="auto">
            <a:xfrm>
              <a:off x="9154817" y="6346772"/>
              <a:ext cx="287792" cy="162833"/>
            </a:xfrm>
            <a:custGeom>
              <a:avLst/>
              <a:gdLst>
                <a:gd name="T0" fmla="*/ 575 w 603"/>
                <a:gd name="T1" fmla="*/ 64 h 343"/>
                <a:gd name="T2" fmla="*/ 575 w 603"/>
                <a:gd name="T3" fmla="*/ 64 h 343"/>
                <a:gd name="T4" fmla="*/ 556 w 603"/>
                <a:gd name="T5" fmla="*/ 45 h 343"/>
                <a:gd name="T6" fmla="*/ 501 w 603"/>
                <a:gd name="T7" fmla="*/ 27 h 343"/>
                <a:gd name="T8" fmla="*/ 416 w 603"/>
                <a:gd name="T9" fmla="*/ 0 h 343"/>
                <a:gd name="T10" fmla="*/ 334 w 603"/>
                <a:gd name="T11" fmla="*/ 56 h 343"/>
                <a:gd name="T12" fmla="*/ 231 w 603"/>
                <a:gd name="T13" fmla="*/ 83 h 343"/>
                <a:gd name="T14" fmla="*/ 111 w 603"/>
                <a:gd name="T15" fmla="*/ 83 h 343"/>
                <a:gd name="T16" fmla="*/ 92 w 603"/>
                <a:gd name="T17" fmla="*/ 74 h 343"/>
                <a:gd name="T18" fmla="*/ 84 w 603"/>
                <a:gd name="T19" fmla="*/ 101 h 343"/>
                <a:gd name="T20" fmla="*/ 47 w 603"/>
                <a:gd name="T21" fmla="*/ 120 h 343"/>
                <a:gd name="T22" fmla="*/ 37 w 603"/>
                <a:gd name="T23" fmla="*/ 157 h 343"/>
                <a:gd name="T24" fmla="*/ 18 w 603"/>
                <a:gd name="T25" fmla="*/ 194 h 343"/>
                <a:gd name="T26" fmla="*/ 0 w 603"/>
                <a:gd name="T27" fmla="*/ 223 h 343"/>
                <a:gd name="T28" fmla="*/ 28 w 603"/>
                <a:gd name="T29" fmla="*/ 250 h 343"/>
                <a:gd name="T30" fmla="*/ 18 w 603"/>
                <a:gd name="T31" fmla="*/ 250 h 343"/>
                <a:gd name="T32" fmla="*/ 103 w 603"/>
                <a:gd name="T33" fmla="*/ 314 h 343"/>
                <a:gd name="T34" fmla="*/ 195 w 603"/>
                <a:gd name="T35" fmla="*/ 334 h 343"/>
                <a:gd name="T36" fmla="*/ 325 w 603"/>
                <a:gd name="T37" fmla="*/ 297 h 343"/>
                <a:gd name="T38" fmla="*/ 362 w 603"/>
                <a:gd name="T39" fmla="*/ 305 h 343"/>
                <a:gd name="T40" fmla="*/ 389 w 603"/>
                <a:gd name="T41" fmla="*/ 305 h 343"/>
                <a:gd name="T42" fmla="*/ 436 w 603"/>
                <a:gd name="T43" fmla="*/ 268 h 343"/>
                <a:gd name="T44" fmla="*/ 519 w 603"/>
                <a:gd name="T45" fmla="*/ 128 h 343"/>
                <a:gd name="T46" fmla="*/ 585 w 603"/>
                <a:gd name="T47" fmla="*/ 93 h 343"/>
                <a:gd name="T48" fmla="*/ 575 w 603"/>
                <a:gd name="T49" fmla="*/ 6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3" h="343">
                  <a:moveTo>
                    <a:pt x="575" y="64"/>
                  </a:moveTo>
                  <a:lnTo>
                    <a:pt x="575" y="64"/>
                  </a:lnTo>
                  <a:cubicBezTo>
                    <a:pt x="575" y="64"/>
                    <a:pt x="565" y="56"/>
                    <a:pt x="556" y="45"/>
                  </a:cubicBezTo>
                  <a:cubicBezTo>
                    <a:pt x="528" y="45"/>
                    <a:pt x="511" y="37"/>
                    <a:pt x="501" y="27"/>
                  </a:cubicBezTo>
                  <a:cubicBezTo>
                    <a:pt x="482" y="18"/>
                    <a:pt x="426" y="8"/>
                    <a:pt x="416" y="0"/>
                  </a:cubicBezTo>
                  <a:cubicBezTo>
                    <a:pt x="408" y="0"/>
                    <a:pt x="352" y="56"/>
                    <a:pt x="334" y="56"/>
                  </a:cubicBezTo>
                  <a:cubicBezTo>
                    <a:pt x="315" y="56"/>
                    <a:pt x="231" y="64"/>
                    <a:pt x="231" y="83"/>
                  </a:cubicBezTo>
                  <a:cubicBezTo>
                    <a:pt x="231" y="111"/>
                    <a:pt x="140" y="111"/>
                    <a:pt x="111" y="83"/>
                  </a:cubicBezTo>
                  <a:cubicBezTo>
                    <a:pt x="103" y="83"/>
                    <a:pt x="103" y="74"/>
                    <a:pt x="92" y="74"/>
                  </a:cubicBezTo>
                  <a:cubicBezTo>
                    <a:pt x="92" y="83"/>
                    <a:pt x="84" y="93"/>
                    <a:pt x="84" y="101"/>
                  </a:cubicBezTo>
                  <a:cubicBezTo>
                    <a:pt x="84" y="120"/>
                    <a:pt x="65" y="120"/>
                    <a:pt x="47" y="120"/>
                  </a:cubicBezTo>
                  <a:cubicBezTo>
                    <a:pt x="28" y="120"/>
                    <a:pt x="47" y="148"/>
                    <a:pt x="37" y="157"/>
                  </a:cubicBezTo>
                  <a:cubicBezTo>
                    <a:pt x="18" y="165"/>
                    <a:pt x="37" y="194"/>
                    <a:pt x="18" y="194"/>
                  </a:cubicBezTo>
                  <a:cubicBezTo>
                    <a:pt x="10" y="194"/>
                    <a:pt x="10" y="202"/>
                    <a:pt x="0" y="223"/>
                  </a:cubicBezTo>
                  <a:cubicBezTo>
                    <a:pt x="10" y="223"/>
                    <a:pt x="28" y="250"/>
                    <a:pt x="28" y="250"/>
                  </a:cubicBezTo>
                  <a:cubicBezTo>
                    <a:pt x="28" y="250"/>
                    <a:pt x="28" y="250"/>
                    <a:pt x="18" y="250"/>
                  </a:cubicBezTo>
                  <a:cubicBezTo>
                    <a:pt x="47" y="268"/>
                    <a:pt x="84" y="297"/>
                    <a:pt x="103" y="314"/>
                  </a:cubicBezTo>
                  <a:cubicBezTo>
                    <a:pt x="121" y="334"/>
                    <a:pt x="167" y="342"/>
                    <a:pt x="195" y="334"/>
                  </a:cubicBezTo>
                  <a:cubicBezTo>
                    <a:pt x="214" y="324"/>
                    <a:pt x="325" y="297"/>
                    <a:pt x="325" y="297"/>
                  </a:cubicBezTo>
                  <a:cubicBezTo>
                    <a:pt x="325" y="297"/>
                    <a:pt x="342" y="305"/>
                    <a:pt x="362" y="305"/>
                  </a:cubicBezTo>
                  <a:cubicBezTo>
                    <a:pt x="362" y="305"/>
                    <a:pt x="371" y="305"/>
                    <a:pt x="389" y="305"/>
                  </a:cubicBezTo>
                  <a:cubicBezTo>
                    <a:pt x="389" y="305"/>
                    <a:pt x="416" y="297"/>
                    <a:pt x="436" y="268"/>
                  </a:cubicBezTo>
                  <a:cubicBezTo>
                    <a:pt x="474" y="239"/>
                    <a:pt x="511" y="138"/>
                    <a:pt x="519" y="128"/>
                  </a:cubicBezTo>
                  <a:cubicBezTo>
                    <a:pt x="538" y="120"/>
                    <a:pt x="565" y="111"/>
                    <a:pt x="585" y="93"/>
                  </a:cubicBezTo>
                  <a:cubicBezTo>
                    <a:pt x="602" y="83"/>
                    <a:pt x="593" y="74"/>
                    <a:pt x="575" y="6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57" name="Freeform 70"/>
            <p:cNvSpPr>
              <a:spLocks noChangeArrowheads="1"/>
            </p:cNvSpPr>
            <p:nvPr/>
          </p:nvSpPr>
          <p:spPr bwMode="auto">
            <a:xfrm>
              <a:off x="8989760" y="6213547"/>
              <a:ext cx="272980" cy="139571"/>
            </a:xfrm>
            <a:custGeom>
              <a:avLst/>
              <a:gdLst>
                <a:gd name="T0" fmla="*/ 547 w 575"/>
                <a:gd name="T1" fmla="*/ 130 h 297"/>
                <a:gd name="T2" fmla="*/ 547 w 575"/>
                <a:gd name="T3" fmla="*/ 130 h 297"/>
                <a:gd name="T4" fmla="*/ 483 w 575"/>
                <a:gd name="T5" fmla="*/ 119 h 297"/>
                <a:gd name="T6" fmla="*/ 464 w 575"/>
                <a:gd name="T7" fmla="*/ 82 h 297"/>
                <a:gd name="T8" fmla="*/ 408 w 575"/>
                <a:gd name="T9" fmla="*/ 92 h 297"/>
                <a:gd name="T10" fmla="*/ 361 w 575"/>
                <a:gd name="T11" fmla="*/ 74 h 297"/>
                <a:gd name="T12" fmla="*/ 297 w 575"/>
                <a:gd name="T13" fmla="*/ 27 h 297"/>
                <a:gd name="T14" fmla="*/ 250 w 575"/>
                <a:gd name="T15" fmla="*/ 0 h 297"/>
                <a:gd name="T16" fmla="*/ 242 w 575"/>
                <a:gd name="T17" fmla="*/ 8 h 297"/>
                <a:gd name="T18" fmla="*/ 194 w 575"/>
                <a:gd name="T19" fmla="*/ 8 h 297"/>
                <a:gd name="T20" fmla="*/ 120 w 575"/>
                <a:gd name="T21" fmla="*/ 45 h 297"/>
                <a:gd name="T22" fmla="*/ 19 w 575"/>
                <a:gd name="T23" fmla="*/ 82 h 297"/>
                <a:gd name="T24" fmla="*/ 27 w 575"/>
                <a:gd name="T25" fmla="*/ 130 h 297"/>
                <a:gd name="T26" fmla="*/ 56 w 575"/>
                <a:gd name="T27" fmla="*/ 204 h 297"/>
                <a:gd name="T28" fmla="*/ 157 w 575"/>
                <a:gd name="T29" fmla="*/ 278 h 297"/>
                <a:gd name="T30" fmla="*/ 157 w 575"/>
                <a:gd name="T31" fmla="*/ 286 h 297"/>
                <a:gd name="T32" fmla="*/ 231 w 575"/>
                <a:gd name="T33" fmla="*/ 278 h 297"/>
                <a:gd name="T34" fmla="*/ 250 w 575"/>
                <a:gd name="T35" fmla="*/ 241 h 297"/>
                <a:gd name="T36" fmla="*/ 334 w 575"/>
                <a:gd name="T37" fmla="*/ 268 h 297"/>
                <a:gd name="T38" fmla="*/ 398 w 575"/>
                <a:gd name="T39" fmla="*/ 278 h 297"/>
                <a:gd name="T40" fmla="*/ 408 w 575"/>
                <a:gd name="T41" fmla="*/ 296 h 297"/>
                <a:gd name="T42" fmla="*/ 435 w 575"/>
                <a:gd name="T43" fmla="*/ 259 h 297"/>
                <a:gd name="T44" fmla="*/ 520 w 575"/>
                <a:gd name="T45" fmla="*/ 222 h 297"/>
                <a:gd name="T46" fmla="*/ 574 w 575"/>
                <a:gd name="T47" fmla="*/ 175 h 297"/>
                <a:gd name="T48" fmla="*/ 547 w 575"/>
                <a:gd name="T49" fmla="*/ 13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5" h="297">
                  <a:moveTo>
                    <a:pt x="547" y="130"/>
                  </a:moveTo>
                  <a:lnTo>
                    <a:pt x="547" y="130"/>
                  </a:lnTo>
                  <a:cubicBezTo>
                    <a:pt x="528" y="119"/>
                    <a:pt x="491" y="130"/>
                    <a:pt x="483" y="119"/>
                  </a:cubicBezTo>
                  <a:cubicBezTo>
                    <a:pt x="483" y="101"/>
                    <a:pt x="483" y="82"/>
                    <a:pt x="464" y="82"/>
                  </a:cubicBezTo>
                  <a:cubicBezTo>
                    <a:pt x="446" y="82"/>
                    <a:pt x="417" y="74"/>
                    <a:pt x="408" y="92"/>
                  </a:cubicBezTo>
                  <a:cubicBezTo>
                    <a:pt x="398" y="111"/>
                    <a:pt x="361" y="82"/>
                    <a:pt x="361" y="74"/>
                  </a:cubicBezTo>
                  <a:cubicBezTo>
                    <a:pt x="361" y="55"/>
                    <a:pt x="343" y="45"/>
                    <a:pt x="297" y="27"/>
                  </a:cubicBezTo>
                  <a:cubicBezTo>
                    <a:pt x="287" y="27"/>
                    <a:pt x="260" y="8"/>
                    <a:pt x="250" y="0"/>
                  </a:cubicBezTo>
                  <a:cubicBezTo>
                    <a:pt x="242" y="0"/>
                    <a:pt x="242" y="8"/>
                    <a:pt x="242" y="8"/>
                  </a:cubicBezTo>
                  <a:cubicBezTo>
                    <a:pt x="231" y="18"/>
                    <a:pt x="204" y="0"/>
                    <a:pt x="194" y="8"/>
                  </a:cubicBezTo>
                  <a:cubicBezTo>
                    <a:pt x="186" y="18"/>
                    <a:pt x="139" y="27"/>
                    <a:pt x="120" y="45"/>
                  </a:cubicBezTo>
                  <a:cubicBezTo>
                    <a:pt x="93" y="64"/>
                    <a:pt x="46" y="74"/>
                    <a:pt x="19" y="82"/>
                  </a:cubicBezTo>
                  <a:cubicBezTo>
                    <a:pt x="0" y="82"/>
                    <a:pt x="19" y="111"/>
                    <a:pt x="27" y="130"/>
                  </a:cubicBezTo>
                  <a:cubicBezTo>
                    <a:pt x="37" y="148"/>
                    <a:pt x="37" y="194"/>
                    <a:pt x="56" y="204"/>
                  </a:cubicBezTo>
                  <a:cubicBezTo>
                    <a:pt x="83" y="222"/>
                    <a:pt x="149" y="268"/>
                    <a:pt x="157" y="278"/>
                  </a:cubicBezTo>
                  <a:lnTo>
                    <a:pt x="157" y="286"/>
                  </a:lnTo>
                  <a:cubicBezTo>
                    <a:pt x="186" y="296"/>
                    <a:pt x="223" y="296"/>
                    <a:pt x="231" y="278"/>
                  </a:cubicBezTo>
                  <a:cubicBezTo>
                    <a:pt x="242" y="268"/>
                    <a:pt x="250" y="241"/>
                    <a:pt x="250" y="241"/>
                  </a:cubicBezTo>
                  <a:cubicBezTo>
                    <a:pt x="250" y="241"/>
                    <a:pt x="306" y="241"/>
                    <a:pt x="334" y="268"/>
                  </a:cubicBezTo>
                  <a:cubicBezTo>
                    <a:pt x="361" y="296"/>
                    <a:pt x="398" y="278"/>
                    <a:pt x="398" y="278"/>
                  </a:cubicBezTo>
                  <a:cubicBezTo>
                    <a:pt x="398" y="278"/>
                    <a:pt x="408" y="278"/>
                    <a:pt x="408" y="296"/>
                  </a:cubicBezTo>
                  <a:cubicBezTo>
                    <a:pt x="417" y="278"/>
                    <a:pt x="427" y="268"/>
                    <a:pt x="435" y="259"/>
                  </a:cubicBezTo>
                  <a:cubicBezTo>
                    <a:pt x="464" y="259"/>
                    <a:pt x="501" y="259"/>
                    <a:pt x="520" y="222"/>
                  </a:cubicBezTo>
                  <a:cubicBezTo>
                    <a:pt x="538" y="204"/>
                    <a:pt x="557" y="185"/>
                    <a:pt x="574" y="175"/>
                  </a:cubicBezTo>
                  <a:cubicBezTo>
                    <a:pt x="565" y="157"/>
                    <a:pt x="557" y="138"/>
                    <a:pt x="547" y="13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58" name="Freeform 71"/>
            <p:cNvSpPr>
              <a:spLocks noChangeArrowheads="1"/>
            </p:cNvSpPr>
            <p:nvPr/>
          </p:nvSpPr>
          <p:spPr bwMode="auto">
            <a:xfrm>
              <a:off x="9184443" y="6298135"/>
              <a:ext cx="247586" cy="101506"/>
            </a:xfrm>
            <a:custGeom>
              <a:avLst/>
              <a:gdLst>
                <a:gd name="T0" fmla="*/ 380 w 521"/>
                <a:gd name="T1" fmla="*/ 19 h 215"/>
                <a:gd name="T2" fmla="*/ 380 w 521"/>
                <a:gd name="T3" fmla="*/ 19 h 215"/>
                <a:gd name="T4" fmla="*/ 314 w 521"/>
                <a:gd name="T5" fmla="*/ 19 h 215"/>
                <a:gd name="T6" fmla="*/ 231 w 521"/>
                <a:gd name="T7" fmla="*/ 10 h 215"/>
                <a:gd name="T8" fmla="*/ 176 w 521"/>
                <a:gd name="T9" fmla="*/ 10 h 215"/>
                <a:gd name="T10" fmla="*/ 166 w 521"/>
                <a:gd name="T11" fmla="*/ 0 h 215"/>
                <a:gd name="T12" fmla="*/ 112 w 521"/>
                <a:gd name="T13" fmla="*/ 47 h 215"/>
                <a:gd name="T14" fmla="*/ 27 w 521"/>
                <a:gd name="T15" fmla="*/ 84 h 215"/>
                <a:gd name="T16" fmla="*/ 0 w 521"/>
                <a:gd name="T17" fmla="*/ 121 h 215"/>
                <a:gd name="T18" fmla="*/ 46 w 521"/>
                <a:gd name="T19" fmla="*/ 186 h 215"/>
                <a:gd name="T20" fmla="*/ 166 w 521"/>
                <a:gd name="T21" fmla="*/ 186 h 215"/>
                <a:gd name="T22" fmla="*/ 269 w 521"/>
                <a:gd name="T23" fmla="*/ 159 h 215"/>
                <a:gd name="T24" fmla="*/ 351 w 521"/>
                <a:gd name="T25" fmla="*/ 103 h 215"/>
                <a:gd name="T26" fmla="*/ 436 w 521"/>
                <a:gd name="T27" fmla="*/ 130 h 215"/>
                <a:gd name="T28" fmla="*/ 491 w 521"/>
                <a:gd name="T29" fmla="*/ 148 h 215"/>
                <a:gd name="T30" fmla="*/ 473 w 521"/>
                <a:gd name="T31" fmla="*/ 121 h 215"/>
                <a:gd name="T32" fmla="*/ 510 w 521"/>
                <a:gd name="T33" fmla="*/ 56 h 215"/>
                <a:gd name="T34" fmla="*/ 520 w 521"/>
                <a:gd name="T35" fmla="*/ 56 h 215"/>
                <a:gd name="T36" fmla="*/ 463 w 521"/>
                <a:gd name="T37" fmla="*/ 37 h 215"/>
                <a:gd name="T38" fmla="*/ 380 w 521"/>
                <a:gd name="T39" fmla="*/ 1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1" h="215">
                  <a:moveTo>
                    <a:pt x="380" y="19"/>
                  </a:moveTo>
                  <a:lnTo>
                    <a:pt x="380" y="19"/>
                  </a:lnTo>
                  <a:cubicBezTo>
                    <a:pt x="351" y="19"/>
                    <a:pt x="334" y="10"/>
                    <a:pt x="314" y="19"/>
                  </a:cubicBezTo>
                  <a:cubicBezTo>
                    <a:pt x="287" y="19"/>
                    <a:pt x="250" y="19"/>
                    <a:pt x="231" y="10"/>
                  </a:cubicBezTo>
                  <a:cubicBezTo>
                    <a:pt x="223" y="0"/>
                    <a:pt x="203" y="19"/>
                    <a:pt x="176" y="10"/>
                  </a:cubicBezTo>
                  <a:lnTo>
                    <a:pt x="166" y="0"/>
                  </a:lnTo>
                  <a:cubicBezTo>
                    <a:pt x="149" y="10"/>
                    <a:pt x="130" y="29"/>
                    <a:pt x="112" y="47"/>
                  </a:cubicBezTo>
                  <a:cubicBezTo>
                    <a:pt x="93" y="84"/>
                    <a:pt x="56" y="84"/>
                    <a:pt x="27" y="84"/>
                  </a:cubicBezTo>
                  <a:cubicBezTo>
                    <a:pt x="19" y="93"/>
                    <a:pt x="9" y="103"/>
                    <a:pt x="0" y="121"/>
                  </a:cubicBezTo>
                  <a:cubicBezTo>
                    <a:pt x="9" y="140"/>
                    <a:pt x="27" y="177"/>
                    <a:pt x="46" y="186"/>
                  </a:cubicBezTo>
                  <a:cubicBezTo>
                    <a:pt x="75" y="214"/>
                    <a:pt x="166" y="214"/>
                    <a:pt x="166" y="186"/>
                  </a:cubicBezTo>
                  <a:cubicBezTo>
                    <a:pt x="166" y="167"/>
                    <a:pt x="250" y="159"/>
                    <a:pt x="269" y="159"/>
                  </a:cubicBezTo>
                  <a:cubicBezTo>
                    <a:pt x="287" y="159"/>
                    <a:pt x="343" y="103"/>
                    <a:pt x="351" y="103"/>
                  </a:cubicBezTo>
                  <a:cubicBezTo>
                    <a:pt x="361" y="111"/>
                    <a:pt x="417" y="121"/>
                    <a:pt x="436" y="130"/>
                  </a:cubicBezTo>
                  <a:cubicBezTo>
                    <a:pt x="446" y="140"/>
                    <a:pt x="463" y="148"/>
                    <a:pt x="491" y="148"/>
                  </a:cubicBezTo>
                  <a:cubicBezTo>
                    <a:pt x="483" y="140"/>
                    <a:pt x="473" y="130"/>
                    <a:pt x="473" y="121"/>
                  </a:cubicBezTo>
                  <a:cubicBezTo>
                    <a:pt x="473" y="103"/>
                    <a:pt x="500" y="66"/>
                    <a:pt x="510" y="56"/>
                  </a:cubicBezTo>
                  <a:lnTo>
                    <a:pt x="520" y="56"/>
                  </a:lnTo>
                  <a:cubicBezTo>
                    <a:pt x="491" y="47"/>
                    <a:pt x="463" y="47"/>
                    <a:pt x="463" y="37"/>
                  </a:cubicBezTo>
                  <a:cubicBezTo>
                    <a:pt x="454" y="29"/>
                    <a:pt x="417" y="19"/>
                    <a:pt x="380" y="1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59" name="Freeform 72"/>
            <p:cNvSpPr>
              <a:spLocks noChangeArrowheads="1"/>
            </p:cNvSpPr>
            <p:nvPr/>
          </p:nvSpPr>
          <p:spPr bwMode="auto">
            <a:xfrm>
              <a:off x="8016348" y="6708389"/>
              <a:ext cx="167174" cy="274912"/>
            </a:xfrm>
            <a:custGeom>
              <a:avLst/>
              <a:gdLst>
                <a:gd name="T0" fmla="*/ 250 w 352"/>
                <a:gd name="T1" fmla="*/ 464 h 576"/>
                <a:gd name="T2" fmla="*/ 250 w 352"/>
                <a:gd name="T3" fmla="*/ 464 h 576"/>
                <a:gd name="T4" fmla="*/ 231 w 352"/>
                <a:gd name="T5" fmla="*/ 417 h 576"/>
                <a:gd name="T6" fmla="*/ 260 w 352"/>
                <a:gd name="T7" fmla="*/ 371 h 576"/>
                <a:gd name="T8" fmla="*/ 231 w 352"/>
                <a:gd name="T9" fmla="*/ 324 h 576"/>
                <a:gd name="T10" fmla="*/ 250 w 352"/>
                <a:gd name="T11" fmla="*/ 287 h 576"/>
                <a:gd name="T12" fmla="*/ 268 w 352"/>
                <a:gd name="T13" fmla="*/ 223 h 576"/>
                <a:gd name="T14" fmla="*/ 260 w 352"/>
                <a:gd name="T15" fmla="*/ 139 h 576"/>
                <a:gd name="T16" fmla="*/ 324 w 352"/>
                <a:gd name="T17" fmla="*/ 83 h 576"/>
                <a:gd name="T18" fmla="*/ 297 w 352"/>
                <a:gd name="T19" fmla="*/ 46 h 576"/>
                <a:gd name="T20" fmla="*/ 241 w 352"/>
                <a:gd name="T21" fmla="*/ 37 h 576"/>
                <a:gd name="T22" fmla="*/ 204 w 352"/>
                <a:gd name="T23" fmla="*/ 37 h 576"/>
                <a:gd name="T24" fmla="*/ 148 w 352"/>
                <a:gd name="T25" fmla="*/ 27 h 576"/>
                <a:gd name="T26" fmla="*/ 120 w 352"/>
                <a:gd name="T27" fmla="*/ 19 h 576"/>
                <a:gd name="T28" fmla="*/ 91 w 352"/>
                <a:gd name="T29" fmla="*/ 27 h 576"/>
                <a:gd name="T30" fmla="*/ 91 w 352"/>
                <a:gd name="T31" fmla="*/ 93 h 576"/>
                <a:gd name="T32" fmla="*/ 37 w 352"/>
                <a:gd name="T33" fmla="*/ 316 h 576"/>
                <a:gd name="T34" fmla="*/ 74 w 352"/>
                <a:gd name="T35" fmla="*/ 398 h 576"/>
                <a:gd name="T36" fmla="*/ 83 w 352"/>
                <a:gd name="T37" fmla="*/ 547 h 576"/>
                <a:gd name="T38" fmla="*/ 157 w 352"/>
                <a:gd name="T39" fmla="*/ 565 h 576"/>
                <a:gd name="T40" fmla="*/ 231 w 352"/>
                <a:gd name="T41" fmla="*/ 557 h 576"/>
                <a:gd name="T42" fmla="*/ 212 w 352"/>
                <a:gd name="T43" fmla="*/ 520 h 576"/>
                <a:gd name="T44" fmla="*/ 250 w 352"/>
                <a:gd name="T45" fmla="*/ 46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2" h="576">
                  <a:moveTo>
                    <a:pt x="250" y="464"/>
                  </a:moveTo>
                  <a:lnTo>
                    <a:pt x="250" y="464"/>
                  </a:lnTo>
                  <a:cubicBezTo>
                    <a:pt x="287" y="464"/>
                    <a:pt x="241" y="435"/>
                    <a:pt x="231" y="417"/>
                  </a:cubicBezTo>
                  <a:cubicBezTo>
                    <a:pt x="223" y="408"/>
                    <a:pt x="241" y="371"/>
                    <a:pt x="260" y="371"/>
                  </a:cubicBezTo>
                  <a:cubicBezTo>
                    <a:pt x="278" y="371"/>
                    <a:pt x="260" y="353"/>
                    <a:pt x="231" y="324"/>
                  </a:cubicBezTo>
                  <a:cubicBezTo>
                    <a:pt x="204" y="297"/>
                    <a:pt x="231" y="287"/>
                    <a:pt x="250" y="287"/>
                  </a:cubicBezTo>
                  <a:cubicBezTo>
                    <a:pt x="278" y="287"/>
                    <a:pt x="250" y="250"/>
                    <a:pt x="268" y="223"/>
                  </a:cubicBezTo>
                  <a:cubicBezTo>
                    <a:pt x="297" y="204"/>
                    <a:pt x="260" y="157"/>
                    <a:pt x="260" y="139"/>
                  </a:cubicBezTo>
                  <a:cubicBezTo>
                    <a:pt x="260" y="120"/>
                    <a:pt x="297" y="112"/>
                    <a:pt x="324" y="83"/>
                  </a:cubicBezTo>
                  <a:cubicBezTo>
                    <a:pt x="351" y="56"/>
                    <a:pt x="297" y="64"/>
                    <a:pt x="297" y="46"/>
                  </a:cubicBezTo>
                  <a:cubicBezTo>
                    <a:pt x="297" y="27"/>
                    <a:pt x="268" y="19"/>
                    <a:pt x="241" y="37"/>
                  </a:cubicBezTo>
                  <a:cubicBezTo>
                    <a:pt x="223" y="56"/>
                    <a:pt x="231" y="37"/>
                    <a:pt x="204" y="37"/>
                  </a:cubicBezTo>
                  <a:cubicBezTo>
                    <a:pt x="185" y="37"/>
                    <a:pt x="148" y="46"/>
                    <a:pt x="148" y="27"/>
                  </a:cubicBezTo>
                  <a:cubicBezTo>
                    <a:pt x="148" y="9"/>
                    <a:pt x="138" y="0"/>
                    <a:pt x="120" y="19"/>
                  </a:cubicBezTo>
                  <a:cubicBezTo>
                    <a:pt x="111" y="27"/>
                    <a:pt x="101" y="27"/>
                    <a:pt x="91" y="27"/>
                  </a:cubicBezTo>
                  <a:cubicBezTo>
                    <a:pt x="91" y="56"/>
                    <a:pt x="91" y="83"/>
                    <a:pt x="91" y="93"/>
                  </a:cubicBezTo>
                  <a:cubicBezTo>
                    <a:pt x="111" y="120"/>
                    <a:pt x="74" y="279"/>
                    <a:pt x="37" y="316"/>
                  </a:cubicBezTo>
                  <a:cubicBezTo>
                    <a:pt x="0" y="353"/>
                    <a:pt x="37" y="361"/>
                    <a:pt x="74" y="398"/>
                  </a:cubicBezTo>
                  <a:cubicBezTo>
                    <a:pt x="111" y="427"/>
                    <a:pt x="83" y="528"/>
                    <a:pt x="83" y="547"/>
                  </a:cubicBezTo>
                  <a:cubicBezTo>
                    <a:pt x="83" y="575"/>
                    <a:pt x="120" y="565"/>
                    <a:pt x="157" y="565"/>
                  </a:cubicBezTo>
                  <a:cubicBezTo>
                    <a:pt x="175" y="565"/>
                    <a:pt x="204" y="557"/>
                    <a:pt x="231" y="557"/>
                  </a:cubicBezTo>
                  <a:cubicBezTo>
                    <a:pt x="223" y="538"/>
                    <a:pt x="212" y="528"/>
                    <a:pt x="212" y="520"/>
                  </a:cubicBezTo>
                  <a:cubicBezTo>
                    <a:pt x="212" y="501"/>
                    <a:pt x="212" y="473"/>
                    <a:pt x="250" y="46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60" name="Freeform 73"/>
            <p:cNvSpPr>
              <a:spLocks noChangeArrowheads="1"/>
            </p:cNvSpPr>
            <p:nvPr/>
          </p:nvSpPr>
          <p:spPr bwMode="auto">
            <a:xfrm>
              <a:off x="8589815" y="6071860"/>
              <a:ext cx="179870" cy="154374"/>
            </a:xfrm>
            <a:custGeom>
              <a:avLst/>
              <a:gdLst>
                <a:gd name="T0" fmla="*/ 119 w 380"/>
                <a:gd name="T1" fmla="*/ 249 h 325"/>
                <a:gd name="T2" fmla="*/ 119 w 380"/>
                <a:gd name="T3" fmla="*/ 249 h 325"/>
                <a:gd name="T4" fmla="*/ 185 w 380"/>
                <a:gd name="T5" fmla="*/ 260 h 325"/>
                <a:gd name="T6" fmla="*/ 249 w 380"/>
                <a:gd name="T7" fmla="*/ 305 h 325"/>
                <a:gd name="T8" fmla="*/ 268 w 380"/>
                <a:gd name="T9" fmla="*/ 324 h 325"/>
                <a:gd name="T10" fmla="*/ 278 w 380"/>
                <a:gd name="T11" fmla="*/ 249 h 325"/>
                <a:gd name="T12" fmla="*/ 286 w 380"/>
                <a:gd name="T13" fmla="*/ 204 h 325"/>
                <a:gd name="T14" fmla="*/ 342 w 380"/>
                <a:gd name="T15" fmla="*/ 185 h 325"/>
                <a:gd name="T16" fmla="*/ 360 w 380"/>
                <a:gd name="T17" fmla="*/ 148 h 325"/>
                <a:gd name="T18" fmla="*/ 323 w 380"/>
                <a:gd name="T19" fmla="*/ 101 h 325"/>
                <a:gd name="T20" fmla="*/ 371 w 380"/>
                <a:gd name="T21" fmla="*/ 64 h 325"/>
                <a:gd name="T22" fmla="*/ 371 w 380"/>
                <a:gd name="T23" fmla="*/ 0 h 325"/>
                <a:gd name="T24" fmla="*/ 352 w 380"/>
                <a:gd name="T25" fmla="*/ 8 h 325"/>
                <a:gd name="T26" fmla="*/ 259 w 380"/>
                <a:gd name="T27" fmla="*/ 8 h 325"/>
                <a:gd name="T28" fmla="*/ 222 w 380"/>
                <a:gd name="T29" fmla="*/ 74 h 325"/>
                <a:gd name="T30" fmla="*/ 175 w 380"/>
                <a:gd name="T31" fmla="*/ 74 h 325"/>
                <a:gd name="T32" fmla="*/ 129 w 380"/>
                <a:gd name="T33" fmla="*/ 101 h 325"/>
                <a:gd name="T34" fmla="*/ 92 w 380"/>
                <a:gd name="T35" fmla="*/ 175 h 325"/>
                <a:gd name="T36" fmla="*/ 18 w 380"/>
                <a:gd name="T37" fmla="*/ 260 h 325"/>
                <a:gd name="T38" fmla="*/ 0 w 380"/>
                <a:gd name="T39" fmla="*/ 268 h 325"/>
                <a:gd name="T40" fmla="*/ 37 w 380"/>
                <a:gd name="T41" fmla="*/ 278 h 325"/>
                <a:gd name="T42" fmla="*/ 119 w 380"/>
                <a:gd name="T43" fmla="*/ 24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0" h="325">
                  <a:moveTo>
                    <a:pt x="119" y="249"/>
                  </a:moveTo>
                  <a:lnTo>
                    <a:pt x="119" y="249"/>
                  </a:lnTo>
                  <a:cubicBezTo>
                    <a:pt x="138" y="231"/>
                    <a:pt x="167" y="241"/>
                    <a:pt x="185" y="260"/>
                  </a:cubicBezTo>
                  <a:cubicBezTo>
                    <a:pt x="204" y="278"/>
                    <a:pt x="222" y="278"/>
                    <a:pt x="249" y="305"/>
                  </a:cubicBezTo>
                  <a:cubicBezTo>
                    <a:pt x="259" y="305"/>
                    <a:pt x="268" y="315"/>
                    <a:pt x="268" y="324"/>
                  </a:cubicBezTo>
                  <a:cubicBezTo>
                    <a:pt x="278" y="305"/>
                    <a:pt x="278" y="268"/>
                    <a:pt x="278" y="249"/>
                  </a:cubicBezTo>
                  <a:cubicBezTo>
                    <a:pt x="286" y="231"/>
                    <a:pt x="278" y="204"/>
                    <a:pt x="286" y="204"/>
                  </a:cubicBezTo>
                  <a:cubicBezTo>
                    <a:pt x="296" y="204"/>
                    <a:pt x="342" y="204"/>
                    <a:pt x="342" y="185"/>
                  </a:cubicBezTo>
                  <a:cubicBezTo>
                    <a:pt x="342" y="157"/>
                    <a:pt x="352" y="167"/>
                    <a:pt x="360" y="148"/>
                  </a:cubicBezTo>
                  <a:cubicBezTo>
                    <a:pt x="360" y="138"/>
                    <a:pt x="334" y="111"/>
                    <a:pt x="323" y="101"/>
                  </a:cubicBezTo>
                  <a:cubicBezTo>
                    <a:pt x="323" y="93"/>
                    <a:pt x="352" y="93"/>
                    <a:pt x="371" y="64"/>
                  </a:cubicBezTo>
                  <a:cubicBezTo>
                    <a:pt x="379" y="45"/>
                    <a:pt x="379" y="27"/>
                    <a:pt x="371" y="0"/>
                  </a:cubicBezTo>
                  <a:cubicBezTo>
                    <a:pt x="371" y="8"/>
                    <a:pt x="360" y="18"/>
                    <a:pt x="352" y="8"/>
                  </a:cubicBezTo>
                  <a:cubicBezTo>
                    <a:pt x="323" y="0"/>
                    <a:pt x="296" y="0"/>
                    <a:pt x="259" y="8"/>
                  </a:cubicBezTo>
                  <a:cubicBezTo>
                    <a:pt x="212" y="18"/>
                    <a:pt x="204" y="56"/>
                    <a:pt x="222" y="74"/>
                  </a:cubicBezTo>
                  <a:cubicBezTo>
                    <a:pt x="231" y="93"/>
                    <a:pt x="175" y="101"/>
                    <a:pt x="175" y="74"/>
                  </a:cubicBezTo>
                  <a:cubicBezTo>
                    <a:pt x="167" y="56"/>
                    <a:pt x="129" y="74"/>
                    <a:pt x="129" y="101"/>
                  </a:cubicBezTo>
                  <a:cubicBezTo>
                    <a:pt x="138" y="130"/>
                    <a:pt x="92" y="138"/>
                    <a:pt x="92" y="175"/>
                  </a:cubicBezTo>
                  <a:cubicBezTo>
                    <a:pt x="92" y="204"/>
                    <a:pt x="45" y="241"/>
                    <a:pt x="18" y="260"/>
                  </a:cubicBezTo>
                  <a:cubicBezTo>
                    <a:pt x="8" y="260"/>
                    <a:pt x="8" y="260"/>
                    <a:pt x="0" y="268"/>
                  </a:cubicBezTo>
                  <a:cubicBezTo>
                    <a:pt x="18" y="278"/>
                    <a:pt x="27" y="278"/>
                    <a:pt x="37" y="278"/>
                  </a:cubicBezTo>
                  <a:cubicBezTo>
                    <a:pt x="64" y="278"/>
                    <a:pt x="101" y="268"/>
                    <a:pt x="119" y="24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61" name="Freeform 74"/>
            <p:cNvSpPr>
              <a:spLocks noChangeArrowheads="1"/>
            </p:cNvSpPr>
            <p:nvPr/>
          </p:nvSpPr>
          <p:spPr bwMode="auto">
            <a:xfrm>
              <a:off x="8704086" y="6268529"/>
              <a:ext cx="29626" cy="38065"/>
            </a:xfrm>
            <a:custGeom>
              <a:avLst/>
              <a:gdLst>
                <a:gd name="T0" fmla="*/ 37 w 65"/>
                <a:gd name="T1" fmla="*/ 0 h 84"/>
                <a:gd name="T2" fmla="*/ 37 w 65"/>
                <a:gd name="T3" fmla="*/ 0 h 84"/>
                <a:gd name="T4" fmla="*/ 0 w 65"/>
                <a:gd name="T5" fmla="*/ 74 h 84"/>
                <a:gd name="T6" fmla="*/ 64 w 65"/>
                <a:gd name="T7" fmla="*/ 83 h 84"/>
                <a:gd name="T8" fmla="*/ 37 w 65"/>
                <a:gd name="T9" fmla="*/ 8 h 84"/>
                <a:gd name="T10" fmla="*/ 37 w 65"/>
                <a:gd name="T11" fmla="*/ 0 h 84"/>
              </a:gdLst>
              <a:ahLst/>
              <a:cxnLst>
                <a:cxn ang="0">
                  <a:pos x="T0" y="T1"/>
                </a:cxn>
                <a:cxn ang="0">
                  <a:pos x="T2" y="T3"/>
                </a:cxn>
                <a:cxn ang="0">
                  <a:pos x="T4" y="T5"/>
                </a:cxn>
                <a:cxn ang="0">
                  <a:pos x="T6" y="T7"/>
                </a:cxn>
                <a:cxn ang="0">
                  <a:pos x="T8" y="T9"/>
                </a:cxn>
                <a:cxn ang="0">
                  <a:pos x="T10" y="T11"/>
                </a:cxn>
              </a:cxnLst>
              <a:rect l="0" t="0" r="r" b="b"/>
              <a:pathLst>
                <a:path w="65" h="84">
                  <a:moveTo>
                    <a:pt x="37" y="0"/>
                  </a:moveTo>
                  <a:lnTo>
                    <a:pt x="37" y="0"/>
                  </a:lnTo>
                  <a:cubicBezTo>
                    <a:pt x="18" y="8"/>
                    <a:pt x="0" y="27"/>
                    <a:pt x="0" y="74"/>
                  </a:cubicBezTo>
                  <a:cubicBezTo>
                    <a:pt x="18" y="74"/>
                    <a:pt x="45" y="74"/>
                    <a:pt x="64" y="83"/>
                  </a:cubicBezTo>
                  <a:cubicBezTo>
                    <a:pt x="64" y="37"/>
                    <a:pt x="37" y="19"/>
                    <a:pt x="37" y="8"/>
                  </a:cubicBezTo>
                  <a:lnTo>
                    <a:pt x="37"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62" name="Freeform 75"/>
            <p:cNvSpPr>
              <a:spLocks noChangeArrowheads="1"/>
            </p:cNvSpPr>
            <p:nvPr/>
          </p:nvSpPr>
          <p:spPr bwMode="auto">
            <a:xfrm>
              <a:off x="8562306" y="6181826"/>
              <a:ext cx="167174" cy="122653"/>
            </a:xfrm>
            <a:custGeom>
              <a:avLst/>
              <a:gdLst>
                <a:gd name="T0" fmla="*/ 8 w 353"/>
                <a:gd name="T1" fmla="*/ 74 h 261"/>
                <a:gd name="T2" fmla="*/ 8 w 353"/>
                <a:gd name="T3" fmla="*/ 74 h 261"/>
                <a:gd name="T4" fmla="*/ 45 w 353"/>
                <a:gd name="T5" fmla="*/ 111 h 261"/>
                <a:gd name="T6" fmla="*/ 93 w 353"/>
                <a:gd name="T7" fmla="*/ 140 h 261"/>
                <a:gd name="T8" fmla="*/ 148 w 353"/>
                <a:gd name="T9" fmla="*/ 167 h 261"/>
                <a:gd name="T10" fmla="*/ 175 w 353"/>
                <a:gd name="T11" fmla="*/ 204 h 261"/>
                <a:gd name="T12" fmla="*/ 212 w 353"/>
                <a:gd name="T13" fmla="*/ 185 h 261"/>
                <a:gd name="T14" fmla="*/ 241 w 353"/>
                <a:gd name="T15" fmla="*/ 223 h 261"/>
                <a:gd name="T16" fmla="*/ 287 w 353"/>
                <a:gd name="T17" fmla="*/ 251 h 261"/>
                <a:gd name="T18" fmla="*/ 297 w 353"/>
                <a:gd name="T19" fmla="*/ 251 h 261"/>
                <a:gd name="T20" fmla="*/ 334 w 353"/>
                <a:gd name="T21" fmla="*/ 177 h 261"/>
                <a:gd name="T22" fmla="*/ 352 w 353"/>
                <a:gd name="T23" fmla="*/ 148 h 261"/>
                <a:gd name="T24" fmla="*/ 324 w 353"/>
                <a:gd name="T25" fmla="*/ 93 h 261"/>
                <a:gd name="T26" fmla="*/ 324 w 353"/>
                <a:gd name="T27" fmla="*/ 93 h 261"/>
                <a:gd name="T28" fmla="*/ 305 w 353"/>
                <a:gd name="T29" fmla="*/ 74 h 261"/>
                <a:gd name="T30" fmla="*/ 241 w 353"/>
                <a:gd name="T31" fmla="*/ 29 h 261"/>
                <a:gd name="T32" fmla="*/ 175 w 353"/>
                <a:gd name="T33" fmla="*/ 18 h 261"/>
                <a:gd name="T34" fmla="*/ 93 w 353"/>
                <a:gd name="T35" fmla="*/ 47 h 261"/>
                <a:gd name="T36" fmla="*/ 56 w 353"/>
                <a:gd name="T37" fmla="*/ 37 h 261"/>
                <a:gd name="T38" fmla="*/ 0 w 353"/>
                <a:gd name="T39" fmla="*/ 66 h 261"/>
                <a:gd name="T40" fmla="*/ 8 w 353"/>
                <a:gd name="T41" fmla="*/ 74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3" h="261">
                  <a:moveTo>
                    <a:pt x="8" y="74"/>
                  </a:moveTo>
                  <a:lnTo>
                    <a:pt x="8" y="74"/>
                  </a:lnTo>
                  <a:cubicBezTo>
                    <a:pt x="8" y="84"/>
                    <a:pt x="37" y="121"/>
                    <a:pt x="45" y="111"/>
                  </a:cubicBezTo>
                  <a:cubicBezTo>
                    <a:pt x="45" y="93"/>
                    <a:pt x="74" y="130"/>
                    <a:pt x="93" y="140"/>
                  </a:cubicBezTo>
                  <a:cubicBezTo>
                    <a:pt x="111" y="148"/>
                    <a:pt x="148" y="158"/>
                    <a:pt x="148" y="167"/>
                  </a:cubicBezTo>
                  <a:cubicBezTo>
                    <a:pt x="148" y="185"/>
                    <a:pt x="157" y="214"/>
                    <a:pt x="175" y="204"/>
                  </a:cubicBezTo>
                  <a:cubicBezTo>
                    <a:pt x="194" y="196"/>
                    <a:pt x="212" y="167"/>
                    <a:pt x="212" y="185"/>
                  </a:cubicBezTo>
                  <a:cubicBezTo>
                    <a:pt x="212" y="196"/>
                    <a:pt x="223" y="233"/>
                    <a:pt x="241" y="223"/>
                  </a:cubicBezTo>
                  <a:cubicBezTo>
                    <a:pt x="260" y="223"/>
                    <a:pt x="268" y="260"/>
                    <a:pt x="287" y="251"/>
                  </a:cubicBezTo>
                  <a:lnTo>
                    <a:pt x="297" y="251"/>
                  </a:lnTo>
                  <a:cubicBezTo>
                    <a:pt x="297" y="204"/>
                    <a:pt x="315" y="185"/>
                    <a:pt x="334" y="177"/>
                  </a:cubicBezTo>
                  <a:cubicBezTo>
                    <a:pt x="334" y="167"/>
                    <a:pt x="352" y="158"/>
                    <a:pt x="352" y="148"/>
                  </a:cubicBezTo>
                  <a:cubicBezTo>
                    <a:pt x="352" y="140"/>
                    <a:pt x="324" y="111"/>
                    <a:pt x="324" y="93"/>
                  </a:cubicBezTo>
                  <a:lnTo>
                    <a:pt x="324" y="93"/>
                  </a:lnTo>
                  <a:cubicBezTo>
                    <a:pt x="324" y="84"/>
                    <a:pt x="315" y="74"/>
                    <a:pt x="305" y="74"/>
                  </a:cubicBezTo>
                  <a:cubicBezTo>
                    <a:pt x="278" y="47"/>
                    <a:pt x="260" y="47"/>
                    <a:pt x="241" y="29"/>
                  </a:cubicBezTo>
                  <a:cubicBezTo>
                    <a:pt x="223" y="10"/>
                    <a:pt x="194" y="0"/>
                    <a:pt x="175" y="18"/>
                  </a:cubicBezTo>
                  <a:cubicBezTo>
                    <a:pt x="157" y="37"/>
                    <a:pt x="120" y="47"/>
                    <a:pt x="93" y="47"/>
                  </a:cubicBezTo>
                  <a:cubicBezTo>
                    <a:pt x="83" y="47"/>
                    <a:pt x="74" y="47"/>
                    <a:pt x="56" y="37"/>
                  </a:cubicBezTo>
                  <a:cubicBezTo>
                    <a:pt x="37" y="47"/>
                    <a:pt x="19" y="56"/>
                    <a:pt x="0" y="66"/>
                  </a:cubicBezTo>
                  <a:cubicBezTo>
                    <a:pt x="0" y="66"/>
                    <a:pt x="8" y="66"/>
                    <a:pt x="8" y="7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63" name="Freeform 76"/>
            <p:cNvSpPr>
              <a:spLocks noChangeArrowheads="1"/>
            </p:cNvSpPr>
            <p:nvPr/>
          </p:nvSpPr>
          <p:spPr bwMode="auto">
            <a:xfrm>
              <a:off x="9336804" y="6365805"/>
              <a:ext cx="399946" cy="255880"/>
            </a:xfrm>
            <a:custGeom>
              <a:avLst/>
              <a:gdLst>
                <a:gd name="T0" fmla="*/ 742 w 836"/>
                <a:gd name="T1" fmla="*/ 361 h 537"/>
                <a:gd name="T2" fmla="*/ 742 w 836"/>
                <a:gd name="T3" fmla="*/ 361 h 537"/>
                <a:gd name="T4" fmla="*/ 715 w 836"/>
                <a:gd name="T5" fmla="*/ 342 h 537"/>
                <a:gd name="T6" fmla="*/ 715 w 836"/>
                <a:gd name="T7" fmla="*/ 334 h 537"/>
                <a:gd name="T8" fmla="*/ 697 w 836"/>
                <a:gd name="T9" fmla="*/ 231 h 537"/>
                <a:gd name="T10" fmla="*/ 641 w 836"/>
                <a:gd name="T11" fmla="*/ 101 h 537"/>
                <a:gd name="T12" fmla="*/ 575 w 836"/>
                <a:gd name="T13" fmla="*/ 0 h 537"/>
                <a:gd name="T14" fmla="*/ 538 w 836"/>
                <a:gd name="T15" fmla="*/ 27 h 537"/>
                <a:gd name="T16" fmla="*/ 482 w 836"/>
                <a:gd name="T17" fmla="*/ 46 h 537"/>
                <a:gd name="T18" fmla="*/ 437 w 836"/>
                <a:gd name="T19" fmla="*/ 56 h 537"/>
                <a:gd name="T20" fmla="*/ 400 w 836"/>
                <a:gd name="T21" fmla="*/ 64 h 537"/>
                <a:gd name="T22" fmla="*/ 344 w 836"/>
                <a:gd name="T23" fmla="*/ 46 h 537"/>
                <a:gd name="T24" fmla="*/ 251 w 836"/>
                <a:gd name="T25" fmla="*/ 37 h 537"/>
                <a:gd name="T26" fmla="*/ 214 w 836"/>
                <a:gd name="T27" fmla="*/ 37 h 537"/>
                <a:gd name="T28" fmla="*/ 206 w 836"/>
                <a:gd name="T29" fmla="*/ 56 h 537"/>
                <a:gd name="T30" fmla="*/ 140 w 836"/>
                <a:gd name="T31" fmla="*/ 91 h 537"/>
                <a:gd name="T32" fmla="*/ 57 w 836"/>
                <a:gd name="T33" fmla="*/ 231 h 537"/>
                <a:gd name="T34" fmla="*/ 0 w 836"/>
                <a:gd name="T35" fmla="*/ 277 h 537"/>
                <a:gd name="T36" fmla="*/ 37 w 836"/>
                <a:gd name="T37" fmla="*/ 334 h 537"/>
                <a:gd name="T38" fmla="*/ 66 w 836"/>
                <a:gd name="T39" fmla="*/ 361 h 537"/>
                <a:gd name="T40" fmla="*/ 74 w 836"/>
                <a:gd name="T41" fmla="*/ 417 h 537"/>
                <a:gd name="T42" fmla="*/ 177 w 836"/>
                <a:gd name="T43" fmla="*/ 454 h 537"/>
                <a:gd name="T44" fmla="*/ 186 w 836"/>
                <a:gd name="T45" fmla="*/ 491 h 537"/>
                <a:gd name="T46" fmla="*/ 243 w 836"/>
                <a:gd name="T47" fmla="*/ 528 h 537"/>
                <a:gd name="T48" fmla="*/ 334 w 836"/>
                <a:gd name="T49" fmla="*/ 536 h 537"/>
                <a:gd name="T50" fmla="*/ 437 w 836"/>
                <a:gd name="T51" fmla="*/ 536 h 537"/>
                <a:gd name="T52" fmla="*/ 501 w 836"/>
                <a:gd name="T53" fmla="*/ 509 h 537"/>
                <a:gd name="T54" fmla="*/ 604 w 836"/>
                <a:gd name="T55" fmla="*/ 491 h 537"/>
                <a:gd name="T56" fmla="*/ 678 w 836"/>
                <a:gd name="T57" fmla="*/ 509 h 537"/>
                <a:gd name="T58" fmla="*/ 734 w 836"/>
                <a:gd name="T59" fmla="*/ 536 h 537"/>
                <a:gd name="T60" fmla="*/ 734 w 836"/>
                <a:gd name="T61" fmla="*/ 491 h 537"/>
                <a:gd name="T62" fmla="*/ 779 w 836"/>
                <a:gd name="T63" fmla="*/ 417 h 537"/>
                <a:gd name="T64" fmla="*/ 826 w 836"/>
                <a:gd name="T65" fmla="*/ 371 h 537"/>
                <a:gd name="T66" fmla="*/ 826 w 836"/>
                <a:gd name="T67" fmla="*/ 361 h 537"/>
                <a:gd name="T68" fmla="*/ 798 w 836"/>
                <a:gd name="T69" fmla="*/ 342 h 537"/>
                <a:gd name="T70" fmla="*/ 742 w 836"/>
                <a:gd name="T71" fmla="*/ 361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6" h="537">
                  <a:moveTo>
                    <a:pt x="742" y="361"/>
                  </a:moveTo>
                  <a:lnTo>
                    <a:pt x="742" y="361"/>
                  </a:lnTo>
                  <a:cubicBezTo>
                    <a:pt x="724" y="361"/>
                    <a:pt x="705" y="351"/>
                    <a:pt x="715" y="342"/>
                  </a:cubicBezTo>
                  <a:cubicBezTo>
                    <a:pt x="715" y="342"/>
                    <a:pt x="715" y="342"/>
                    <a:pt x="715" y="334"/>
                  </a:cubicBezTo>
                  <a:cubicBezTo>
                    <a:pt x="686" y="314"/>
                    <a:pt x="678" y="250"/>
                    <a:pt x="697" y="231"/>
                  </a:cubicBezTo>
                  <a:cubicBezTo>
                    <a:pt x="715" y="213"/>
                    <a:pt x="659" y="138"/>
                    <a:pt x="641" y="101"/>
                  </a:cubicBezTo>
                  <a:cubicBezTo>
                    <a:pt x="631" y="91"/>
                    <a:pt x="604" y="46"/>
                    <a:pt x="575" y="0"/>
                  </a:cubicBezTo>
                  <a:cubicBezTo>
                    <a:pt x="557" y="8"/>
                    <a:pt x="538" y="19"/>
                    <a:pt x="538" y="27"/>
                  </a:cubicBezTo>
                  <a:cubicBezTo>
                    <a:pt x="530" y="37"/>
                    <a:pt x="501" y="46"/>
                    <a:pt x="482" y="46"/>
                  </a:cubicBezTo>
                  <a:cubicBezTo>
                    <a:pt x="464" y="46"/>
                    <a:pt x="445" y="46"/>
                    <a:pt x="437" y="56"/>
                  </a:cubicBezTo>
                  <a:cubicBezTo>
                    <a:pt x="427" y="74"/>
                    <a:pt x="400" y="74"/>
                    <a:pt x="400" y="64"/>
                  </a:cubicBezTo>
                  <a:cubicBezTo>
                    <a:pt x="390" y="56"/>
                    <a:pt x="363" y="46"/>
                    <a:pt x="344" y="46"/>
                  </a:cubicBezTo>
                  <a:cubicBezTo>
                    <a:pt x="326" y="46"/>
                    <a:pt x="260" y="37"/>
                    <a:pt x="251" y="37"/>
                  </a:cubicBezTo>
                  <a:cubicBezTo>
                    <a:pt x="243" y="37"/>
                    <a:pt x="233" y="37"/>
                    <a:pt x="214" y="37"/>
                  </a:cubicBezTo>
                  <a:cubicBezTo>
                    <a:pt x="214" y="46"/>
                    <a:pt x="214" y="46"/>
                    <a:pt x="206" y="56"/>
                  </a:cubicBezTo>
                  <a:cubicBezTo>
                    <a:pt x="186" y="74"/>
                    <a:pt x="159" y="83"/>
                    <a:pt x="140" y="91"/>
                  </a:cubicBezTo>
                  <a:cubicBezTo>
                    <a:pt x="132" y="101"/>
                    <a:pt x="95" y="202"/>
                    <a:pt x="57" y="231"/>
                  </a:cubicBezTo>
                  <a:cubicBezTo>
                    <a:pt x="29" y="260"/>
                    <a:pt x="10" y="268"/>
                    <a:pt x="0" y="277"/>
                  </a:cubicBezTo>
                  <a:cubicBezTo>
                    <a:pt x="0" y="287"/>
                    <a:pt x="37" y="314"/>
                    <a:pt x="37" y="334"/>
                  </a:cubicBezTo>
                  <a:cubicBezTo>
                    <a:pt x="37" y="342"/>
                    <a:pt x="47" y="361"/>
                    <a:pt x="66" y="361"/>
                  </a:cubicBezTo>
                  <a:cubicBezTo>
                    <a:pt x="95" y="361"/>
                    <a:pt x="66" y="417"/>
                    <a:pt x="74" y="417"/>
                  </a:cubicBezTo>
                  <a:cubicBezTo>
                    <a:pt x="95" y="425"/>
                    <a:pt x="177" y="425"/>
                    <a:pt x="177" y="454"/>
                  </a:cubicBezTo>
                  <a:cubicBezTo>
                    <a:pt x="177" y="462"/>
                    <a:pt x="186" y="481"/>
                    <a:pt x="186" y="491"/>
                  </a:cubicBezTo>
                  <a:cubicBezTo>
                    <a:pt x="214" y="491"/>
                    <a:pt x="233" y="528"/>
                    <a:pt x="243" y="528"/>
                  </a:cubicBezTo>
                  <a:cubicBezTo>
                    <a:pt x="251" y="518"/>
                    <a:pt x="326" y="536"/>
                    <a:pt x="334" y="536"/>
                  </a:cubicBezTo>
                  <a:cubicBezTo>
                    <a:pt x="353" y="536"/>
                    <a:pt x="408" y="536"/>
                    <a:pt x="437" y="536"/>
                  </a:cubicBezTo>
                  <a:cubicBezTo>
                    <a:pt x="455" y="536"/>
                    <a:pt x="482" y="528"/>
                    <a:pt x="501" y="509"/>
                  </a:cubicBezTo>
                  <a:cubicBezTo>
                    <a:pt x="520" y="491"/>
                    <a:pt x="585" y="491"/>
                    <a:pt x="604" y="491"/>
                  </a:cubicBezTo>
                  <a:cubicBezTo>
                    <a:pt x="631" y="491"/>
                    <a:pt x="668" y="499"/>
                    <a:pt x="678" y="509"/>
                  </a:cubicBezTo>
                  <a:cubicBezTo>
                    <a:pt x="686" y="518"/>
                    <a:pt x="715" y="528"/>
                    <a:pt x="734" y="536"/>
                  </a:cubicBezTo>
                  <a:cubicBezTo>
                    <a:pt x="742" y="528"/>
                    <a:pt x="734" y="509"/>
                    <a:pt x="734" y="491"/>
                  </a:cubicBezTo>
                  <a:cubicBezTo>
                    <a:pt x="734" y="462"/>
                    <a:pt x="752" y="417"/>
                    <a:pt x="779" y="417"/>
                  </a:cubicBezTo>
                  <a:cubicBezTo>
                    <a:pt x="808" y="417"/>
                    <a:pt x="835" y="417"/>
                    <a:pt x="826" y="371"/>
                  </a:cubicBezTo>
                  <a:cubicBezTo>
                    <a:pt x="826" y="361"/>
                    <a:pt x="826" y="361"/>
                    <a:pt x="826" y="361"/>
                  </a:cubicBezTo>
                  <a:cubicBezTo>
                    <a:pt x="816" y="351"/>
                    <a:pt x="798" y="342"/>
                    <a:pt x="798" y="342"/>
                  </a:cubicBezTo>
                  <a:cubicBezTo>
                    <a:pt x="789" y="342"/>
                    <a:pt x="752" y="361"/>
                    <a:pt x="742" y="36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64" name="Freeform 77"/>
            <p:cNvSpPr>
              <a:spLocks noChangeArrowheads="1"/>
            </p:cNvSpPr>
            <p:nvPr/>
          </p:nvSpPr>
          <p:spPr bwMode="auto">
            <a:xfrm>
              <a:off x="9611898" y="6357347"/>
              <a:ext cx="137548" cy="167063"/>
            </a:xfrm>
            <a:custGeom>
              <a:avLst/>
              <a:gdLst>
                <a:gd name="T0" fmla="*/ 204 w 290"/>
                <a:gd name="T1" fmla="*/ 93 h 354"/>
                <a:gd name="T2" fmla="*/ 204 w 290"/>
                <a:gd name="T3" fmla="*/ 93 h 354"/>
                <a:gd name="T4" fmla="*/ 140 w 290"/>
                <a:gd name="T5" fmla="*/ 46 h 354"/>
                <a:gd name="T6" fmla="*/ 74 w 290"/>
                <a:gd name="T7" fmla="*/ 0 h 354"/>
                <a:gd name="T8" fmla="*/ 0 w 290"/>
                <a:gd name="T9" fmla="*/ 19 h 354"/>
                <a:gd name="T10" fmla="*/ 66 w 290"/>
                <a:gd name="T11" fmla="*/ 120 h 354"/>
                <a:gd name="T12" fmla="*/ 122 w 290"/>
                <a:gd name="T13" fmla="*/ 250 h 354"/>
                <a:gd name="T14" fmla="*/ 140 w 290"/>
                <a:gd name="T15" fmla="*/ 353 h 354"/>
                <a:gd name="T16" fmla="*/ 186 w 290"/>
                <a:gd name="T17" fmla="*/ 279 h 354"/>
                <a:gd name="T18" fmla="*/ 223 w 290"/>
                <a:gd name="T19" fmla="*/ 232 h 354"/>
                <a:gd name="T20" fmla="*/ 289 w 290"/>
                <a:gd name="T21" fmla="*/ 242 h 354"/>
                <a:gd name="T22" fmla="*/ 270 w 290"/>
                <a:gd name="T23" fmla="*/ 184 h 354"/>
                <a:gd name="T24" fmla="*/ 204 w 290"/>
                <a:gd name="T25" fmla="*/ 9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0" h="354">
                  <a:moveTo>
                    <a:pt x="204" y="93"/>
                  </a:moveTo>
                  <a:lnTo>
                    <a:pt x="204" y="93"/>
                  </a:lnTo>
                  <a:cubicBezTo>
                    <a:pt x="196" y="56"/>
                    <a:pt x="159" y="46"/>
                    <a:pt x="140" y="46"/>
                  </a:cubicBezTo>
                  <a:cubicBezTo>
                    <a:pt x="122" y="46"/>
                    <a:pt x="93" y="0"/>
                    <a:pt x="74" y="0"/>
                  </a:cubicBezTo>
                  <a:cubicBezTo>
                    <a:pt x="56" y="9"/>
                    <a:pt x="29" y="9"/>
                    <a:pt x="0" y="19"/>
                  </a:cubicBezTo>
                  <a:cubicBezTo>
                    <a:pt x="29" y="65"/>
                    <a:pt x="56" y="110"/>
                    <a:pt x="66" y="120"/>
                  </a:cubicBezTo>
                  <a:cubicBezTo>
                    <a:pt x="84" y="157"/>
                    <a:pt x="140" y="232"/>
                    <a:pt x="122" y="250"/>
                  </a:cubicBezTo>
                  <a:cubicBezTo>
                    <a:pt x="103" y="269"/>
                    <a:pt x="111" y="333"/>
                    <a:pt x="140" y="353"/>
                  </a:cubicBezTo>
                  <a:cubicBezTo>
                    <a:pt x="149" y="343"/>
                    <a:pt x="186" y="287"/>
                    <a:pt x="186" y="279"/>
                  </a:cubicBezTo>
                  <a:cubicBezTo>
                    <a:pt x="186" y="258"/>
                    <a:pt x="196" y="221"/>
                    <a:pt x="223" y="232"/>
                  </a:cubicBezTo>
                  <a:cubicBezTo>
                    <a:pt x="260" y="242"/>
                    <a:pt x="289" y="258"/>
                    <a:pt x="289" y="242"/>
                  </a:cubicBezTo>
                  <a:cubicBezTo>
                    <a:pt x="289" y="232"/>
                    <a:pt x="278" y="194"/>
                    <a:pt x="270" y="184"/>
                  </a:cubicBezTo>
                  <a:cubicBezTo>
                    <a:pt x="251" y="176"/>
                    <a:pt x="223" y="130"/>
                    <a:pt x="204" y="93"/>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65" name="Freeform 78"/>
            <p:cNvSpPr>
              <a:spLocks noChangeArrowheads="1"/>
            </p:cNvSpPr>
            <p:nvPr/>
          </p:nvSpPr>
          <p:spPr bwMode="auto">
            <a:xfrm>
              <a:off x="9412984" y="6600538"/>
              <a:ext cx="275095" cy="150145"/>
            </a:xfrm>
            <a:custGeom>
              <a:avLst/>
              <a:gdLst>
                <a:gd name="T0" fmla="*/ 445 w 576"/>
                <a:gd name="T1" fmla="*/ 0 h 316"/>
                <a:gd name="T2" fmla="*/ 445 w 576"/>
                <a:gd name="T3" fmla="*/ 0 h 316"/>
                <a:gd name="T4" fmla="*/ 342 w 576"/>
                <a:gd name="T5" fmla="*/ 18 h 316"/>
                <a:gd name="T6" fmla="*/ 278 w 576"/>
                <a:gd name="T7" fmla="*/ 45 h 316"/>
                <a:gd name="T8" fmla="*/ 175 w 576"/>
                <a:gd name="T9" fmla="*/ 45 h 316"/>
                <a:gd name="T10" fmla="*/ 84 w 576"/>
                <a:gd name="T11" fmla="*/ 37 h 316"/>
                <a:gd name="T12" fmla="*/ 27 w 576"/>
                <a:gd name="T13" fmla="*/ 0 h 316"/>
                <a:gd name="T14" fmla="*/ 18 w 576"/>
                <a:gd name="T15" fmla="*/ 8 h 316"/>
                <a:gd name="T16" fmla="*/ 18 w 576"/>
                <a:gd name="T17" fmla="*/ 74 h 316"/>
                <a:gd name="T18" fmla="*/ 47 w 576"/>
                <a:gd name="T19" fmla="*/ 130 h 316"/>
                <a:gd name="T20" fmla="*/ 18 w 576"/>
                <a:gd name="T21" fmla="*/ 167 h 316"/>
                <a:gd name="T22" fmla="*/ 18 w 576"/>
                <a:gd name="T23" fmla="*/ 212 h 316"/>
                <a:gd name="T24" fmla="*/ 64 w 576"/>
                <a:gd name="T25" fmla="*/ 268 h 316"/>
                <a:gd name="T26" fmla="*/ 84 w 576"/>
                <a:gd name="T27" fmla="*/ 297 h 316"/>
                <a:gd name="T28" fmla="*/ 212 w 576"/>
                <a:gd name="T29" fmla="*/ 297 h 316"/>
                <a:gd name="T30" fmla="*/ 305 w 576"/>
                <a:gd name="T31" fmla="*/ 315 h 316"/>
                <a:gd name="T32" fmla="*/ 342 w 576"/>
                <a:gd name="T33" fmla="*/ 286 h 316"/>
                <a:gd name="T34" fmla="*/ 389 w 576"/>
                <a:gd name="T35" fmla="*/ 268 h 316"/>
                <a:gd name="T36" fmla="*/ 389 w 576"/>
                <a:gd name="T37" fmla="*/ 241 h 316"/>
                <a:gd name="T38" fmla="*/ 482 w 576"/>
                <a:gd name="T39" fmla="*/ 241 h 316"/>
                <a:gd name="T40" fmla="*/ 519 w 576"/>
                <a:gd name="T41" fmla="*/ 241 h 316"/>
                <a:gd name="T42" fmla="*/ 500 w 576"/>
                <a:gd name="T43" fmla="*/ 212 h 316"/>
                <a:gd name="T44" fmla="*/ 482 w 576"/>
                <a:gd name="T45" fmla="*/ 148 h 316"/>
                <a:gd name="T46" fmla="*/ 556 w 576"/>
                <a:gd name="T47" fmla="*/ 64 h 316"/>
                <a:gd name="T48" fmla="*/ 575 w 576"/>
                <a:gd name="T49" fmla="*/ 45 h 316"/>
                <a:gd name="T50" fmla="*/ 519 w 576"/>
                <a:gd name="T51" fmla="*/ 18 h 316"/>
                <a:gd name="T52" fmla="*/ 445 w 576"/>
                <a:gd name="T53"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6" h="316">
                  <a:moveTo>
                    <a:pt x="445" y="0"/>
                  </a:moveTo>
                  <a:lnTo>
                    <a:pt x="445" y="0"/>
                  </a:lnTo>
                  <a:cubicBezTo>
                    <a:pt x="426" y="0"/>
                    <a:pt x="361" y="0"/>
                    <a:pt x="342" y="18"/>
                  </a:cubicBezTo>
                  <a:cubicBezTo>
                    <a:pt x="323" y="37"/>
                    <a:pt x="296" y="45"/>
                    <a:pt x="278" y="45"/>
                  </a:cubicBezTo>
                  <a:cubicBezTo>
                    <a:pt x="249" y="45"/>
                    <a:pt x="194" y="45"/>
                    <a:pt x="175" y="45"/>
                  </a:cubicBezTo>
                  <a:cubicBezTo>
                    <a:pt x="167" y="45"/>
                    <a:pt x="92" y="27"/>
                    <a:pt x="84" y="37"/>
                  </a:cubicBezTo>
                  <a:cubicBezTo>
                    <a:pt x="74" y="37"/>
                    <a:pt x="55" y="0"/>
                    <a:pt x="27" y="0"/>
                  </a:cubicBezTo>
                  <a:cubicBezTo>
                    <a:pt x="27" y="0"/>
                    <a:pt x="27" y="0"/>
                    <a:pt x="18" y="8"/>
                  </a:cubicBezTo>
                  <a:cubicBezTo>
                    <a:pt x="0" y="18"/>
                    <a:pt x="0" y="55"/>
                    <a:pt x="18" y="74"/>
                  </a:cubicBezTo>
                  <a:cubicBezTo>
                    <a:pt x="37" y="92"/>
                    <a:pt x="64" y="130"/>
                    <a:pt x="47" y="130"/>
                  </a:cubicBezTo>
                  <a:cubicBezTo>
                    <a:pt x="27" y="130"/>
                    <a:pt x="18" y="157"/>
                    <a:pt x="18" y="167"/>
                  </a:cubicBezTo>
                  <a:cubicBezTo>
                    <a:pt x="18" y="175"/>
                    <a:pt x="10" y="204"/>
                    <a:pt x="18" y="212"/>
                  </a:cubicBezTo>
                  <a:cubicBezTo>
                    <a:pt x="27" y="212"/>
                    <a:pt x="64" y="259"/>
                    <a:pt x="64" y="268"/>
                  </a:cubicBezTo>
                  <a:cubicBezTo>
                    <a:pt x="74" y="278"/>
                    <a:pt x="92" y="286"/>
                    <a:pt x="84" y="297"/>
                  </a:cubicBezTo>
                  <a:cubicBezTo>
                    <a:pt x="121" y="297"/>
                    <a:pt x="194" y="286"/>
                    <a:pt x="212" y="297"/>
                  </a:cubicBezTo>
                  <a:cubicBezTo>
                    <a:pt x="231" y="305"/>
                    <a:pt x="305" y="315"/>
                    <a:pt x="305" y="315"/>
                  </a:cubicBezTo>
                  <a:cubicBezTo>
                    <a:pt x="334" y="315"/>
                    <a:pt x="352" y="305"/>
                    <a:pt x="342" y="286"/>
                  </a:cubicBezTo>
                  <a:cubicBezTo>
                    <a:pt x="342" y="278"/>
                    <a:pt x="371" y="268"/>
                    <a:pt x="389" y="268"/>
                  </a:cubicBezTo>
                  <a:cubicBezTo>
                    <a:pt x="379" y="259"/>
                    <a:pt x="379" y="249"/>
                    <a:pt x="389" y="241"/>
                  </a:cubicBezTo>
                  <a:cubicBezTo>
                    <a:pt x="398" y="241"/>
                    <a:pt x="453" y="231"/>
                    <a:pt x="482" y="241"/>
                  </a:cubicBezTo>
                  <a:cubicBezTo>
                    <a:pt x="490" y="249"/>
                    <a:pt x="509" y="241"/>
                    <a:pt x="519" y="241"/>
                  </a:cubicBezTo>
                  <a:cubicBezTo>
                    <a:pt x="509" y="222"/>
                    <a:pt x="509" y="222"/>
                    <a:pt x="500" y="212"/>
                  </a:cubicBezTo>
                  <a:cubicBezTo>
                    <a:pt x="490" y="212"/>
                    <a:pt x="463" y="148"/>
                    <a:pt x="482" y="148"/>
                  </a:cubicBezTo>
                  <a:cubicBezTo>
                    <a:pt x="500" y="138"/>
                    <a:pt x="527" y="74"/>
                    <a:pt x="556" y="64"/>
                  </a:cubicBezTo>
                  <a:cubicBezTo>
                    <a:pt x="575" y="64"/>
                    <a:pt x="575" y="55"/>
                    <a:pt x="575" y="45"/>
                  </a:cubicBezTo>
                  <a:cubicBezTo>
                    <a:pt x="556" y="37"/>
                    <a:pt x="527" y="27"/>
                    <a:pt x="519" y="18"/>
                  </a:cubicBezTo>
                  <a:cubicBezTo>
                    <a:pt x="509" y="8"/>
                    <a:pt x="472" y="0"/>
                    <a:pt x="445" y="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66" name="Freeform 79"/>
            <p:cNvSpPr>
              <a:spLocks noChangeArrowheads="1"/>
            </p:cNvSpPr>
            <p:nvPr/>
          </p:nvSpPr>
          <p:spPr bwMode="auto">
            <a:xfrm>
              <a:off x="9332572" y="6693585"/>
              <a:ext cx="122735" cy="82474"/>
            </a:xfrm>
            <a:custGeom>
              <a:avLst/>
              <a:gdLst>
                <a:gd name="T0" fmla="*/ 65 w 260"/>
                <a:gd name="T1" fmla="*/ 177 h 178"/>
                <a:gd name="T2" fmla="*/ 65 w 260"/>
                <a:gd name="T3" fmla="*/ 177 h 178"/>
                <a:gd name="T4" fmla="*/ 65 w 260"/>
                <a:gd name="T5" fmla="*/ 177 h 178"/>
                <a:gd name="T6" fmla="*/ 65 w 260"/>
                <a:gd name="T7" fmla="*/ 177 h 178"/>
                <a:gd name="T8" fmla="*/ 65 w 260"/>
                <a:gd name="T9" fmla="*/ 177 h 178"/>
                <a:gd name="T10" fmla="*/ 74 w 260"/>
                <a:gd name="T11" fmla="*/ 177 h 178"/>
                <a:gd name="T12" fmla="*/ 74 w 260"/>
                <a:gd name="T13" fmla="*/ 177 h 178"/>
                <a:gd name="T14" fmla="*/ 103 w 260"/>
                <a:gd name="T15" fmla="*/ 177 h 178"/>
                <a:gd name="T16" fmla="*/ 103 w 260"/>
                <a:gd name="T17" fmla="*/ 177 h 178"/>
                <a:gd name="T18" fmla="*/ 111 w 260"/>
                <a:gd name="T19" fmla="*/ 177 h 178"/>
                <a:gd name="T20" fmla="*/ 111 w 260"/>
                <a:gd name="T21" fmla="*/ 177 h 178"/>
                <a:gd name="T22" fmla="*/ 119 w 260"/>
                <a:gd name="T23" fmla="*/ 167 h 178"/>
                <a:gd name="T24" fmla="*/ 167 w 260"/>
                <a:gd name="T25" fmla="*/ 148 h 178"/>
                <a:gd name="T26" fmla="*/ 251 w 260"/>
                <a:gd name="T27" fmla="*/ 103 h 178"/>
                <a:gd name="T28" fmla="*/ 251 w 260"/>
                <a:gd name="T29" fmla="*/ 103 h 178"/>
                <a:gd name="T30" fmla="*/ 231 w 260"/>
                <a:gd name="T31" fmla="*/ 74 h 178"/>
                <a:gd name="T32" fmla="*/ 185 w 260"/>
                <a:gd name="T33" fmla="*/ 18 h 178"/>
                <a:gd name="T34" fmla="*/ 185 w 260"/>
                <a:gd name="T35" fmla="*/ 10 h 178"/>
                <a:gd name="T36" fmla="*/ 185 w 260"/>
                <a:gd name="T37" fmla="*/ 10 h 178"/>
                <a:gd name="T38" fmla="*/ 185 w 260"/>
                <a:gd name="T39" fmla="*/ 0 h 178"/>
                <a:gd name="T40" fmla="*/ 28 w 260"/>
                <a:gd name="T41" fmla="*/ 28 h 178"/>
                <a:gd name="T42" fmla="*/ 18 w 260"/>
                <a:gd name="T43" fmla="*/ 28 h 178"/>
                <a:gd name="T44" fmla="*/ 8 w 260"/>
                <a:gd name="T45" fmla="*/ 121 h 178"/>
                <a:gd name="T46" fmla="*/ 65 w 260"/>
                <a:gd name="T47" fmla="*/ 17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0" h="178">
                  <a:moveTo>
                    <a:pt x="65" y="177"/>
                  </a:moveTo>
                  <a:lnTo>
                    <a:pt x="65" y="177"/>
                  </a:lnTo>
                  <a:lnTo>
                    <a:pt x="65" y="177"/>
                  </a:lnTo>
                  <a:lnTo>
                    <a:pt x="65" y="177"/>
                  </a:lnTo>
                  <a:lnTo>
                    <a:pt x="65" y="177"/>
                  </a:lnTo>
                  <a:lnTo>
                    <a:pt x="74" y="177"/>
                  </a:lnTo>
                  <a:lnTo>
                    <a:pt x="74" y="177"/>
                  </a:lnTo>
                  <a:cubicBezTo>
                    <a:pt x="82" y="177"/>
                    <a:pt x="92" y="177"/>
                    <a:pt x="103" y="177"/>
                  </a:cubicBezTo>
                  <a:lnTo>
                    <a:pt x="103" y="177"/>
                  </a:lnTo>
                  <a:cubicBezTo>
                    <a:pt x="111" y="177"/>
                    <a:pt x="111" y="177"/>
                    <a:pt x="111" y="177"/>
                  </a:cubicBezTo>
                  <a:lnTo>
                    <a:pt x="111" y="177"/>
                  </a:lnTo>
                  <a:cubicBezTo>
                    <a:pt x="119" y="177"/>
                    <a:pt x="119" y="167"/>
                    <a:pt x="119" y="167"/>
                  </a:cubicBezTo>
                  <a:cubicBezTo>
                    <a:pt x="148" y="167"/>
                    <a:pt x="157" y="140"/>
                    <a:pt x="167" y="148"/>
                  </a:cubicBezTo>
                  <a:cubicBezTo>
                    <a:pt x="177" y="148"/>
                    <a:pt x="241" y="121"/>
                    <a:pt x="251" y="103"/>
                  </a:cubicBezTo>
                  <a:lnTo>
                    <a:pt x="251" y="103"/>
                  </a:lnTo>
                  <a:cubicBezTo>
                    <a:pt x="259" y="92"/>
                    <a:pt x="241" y="84"/>
                    <a:pt x="231" y="74"/>
                  </a:cubicBezTo>
                  <a:cubicBezTo>
                    <a:pt x="231" y="65"/>
                    <a:pt x="194" y="18"/>
                    <a:pt x="185" y="18"/>
                  </a:cubicBezTo>
                  <a:lnTo>
                    <a:pt x="185" y="10"/>
                  </a:lnTo>
                  <a:lnTo>
                    <a:pt x="185" y="10"/>
                  </a:lnTo>
                  <a:lnTo>
                    <a:pt x="185" y="0"/>
                  </a:lnTo>
                  <a:cubicBezTo>
                    <a:pt x="119" y="10"/>
                    <a:pt x="28" y="28"/>
                    <a:pt x="28" y="28"/>
                  </a:cubicBezTo>
                  <a:lnTo>
                    <a:pt x="18" y="28"/>
                  </a:lnTo>
                  <a:cubicBezTo>
                    <a:pt x="8" y="55"/>
                    <a:pt x="0" y="103"/>
                    <a:pt x="8" y="121"/>
                  </a:cubicBezTo>
                  <a:cubicBezTo>
                    <a:pt x="18" y="140"/>
                    <a:pt x="37" y="158"/>
                    <a:pt x="65" y="17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67" name="Freeform 80"/>
            <p:cNvSpPr>
              <a:spLocks noChangeArrowheads="1"/>
            </p:cNvSpPr>
            <p:nvPr/>
          </p:nvSpPr>
          <p:spPr bwMode="auto">
            <a:xfrm>
              <a:off x="9412984" y="6128958"/>
              <a:ext cx="780847" cy="456777"/>
            </a:xfrm>
            <a:custGeom>
              <a:avLst/>
              <a:gdLst>
                <a:gd name="T0" fmla="*/ 1455 w 1633"/>
                <a:gd name="T1" fmla="*/ 593 h 955"/>
                <a:gd name="T2" fmla="*/ 1603 w 1633"/>
                <a:gd name="T3" fmla="*/ 548 h 955"/>
                <a:gd name="T4" fmla="*/ 1595 w 1633"/>
                <a:gd name="T5" fmla="*/ 463 h 955"/>
                <a:gd name="T6" fmla="*/ 1603 w 1633"/>
                <a:gd name="T7" fmla="*/ 408 h 955"/>
                <a:gd name="T8" fmla="*/ 1576 w 1633"/>
                <a:gd name="T9" fmla="*/ 344 h 955"/>
                <a:gd name="T10" fmla="*/ 1428 w 1633"/>
                <a:gd name="T11" fmla="*/ 307 h 955"/>
                <a:gd name="T12" fmla="*/ 1335 w 1633"/>
                <a:gd name="T13" fmla="*/ 259 h 955"/>
                <a:gd name="T14" fmla="*/ 1243 w 1633"/>
                <a:gd name="T15" fmla="*/ 251 h 955"/>
                <a:gd name="T16" fmla="*/ 1168 w 1633"/>
                <a:gd name="T17" fmla="*/ 158 h 955"/>
                <a:gd name="T18" fmla="*/ 1084 w 1633"/>
                <a:gd name="T19" fmla="*/ 92 h 955"/>
                <a:gd name="T20" fmla="*/ 991 w 1633"/>
                <a:gd name="T21" fmla="*/ 10 h 955"/>
                <a:gd name="T22" fmla="*/ 890 w 1633"/>
                <a:gd name="T23" fmla="*/ 37 h 955"/>
                <a:gd name="T24" fmla="*/ 806 w 1633"/>
                <a:gd name="T25" fmla="*/ 37 h 955"/>
                <a:gd name="T26" fmla="*/ 732 w 1633"/>
                <a:gd name="T27" fmla="*/ 129 h 955"/>
                <a:gd name="T28" fmla="*/ 593 w 1633"/>
                <a:gd name="T29" fmla="*/ 103 h 955"/>
                <a:gd name="T30" fmla="*/ 472 w 1633"/>
                <a:gd name="T31" fmla="*/ 92 h 955"/>
                <a:gd name="T32" fmla="*/ 231 w 1633"/>
                <a:gd name="T33" fmla="*/ 55 h 955"/>
                <a:gd name="T34" fmla="*/ 121 w 1633"/>
                <a:gd name="T35" fmla="*/ 103 h 955"/>
                <a:gd name="T36" fmla="*/ 167 w 1633"/>
                <a:gd name="T37" fmla="*/ 222 h 955"/>
                <a:gd name="T38" fmla="*/ 37 w 1633"/>
                <a:gd name="T39" fmla="*/ 344 h 955"/>
                <a:gd name="T40" fmla="*/ 0 w 1633"/>
                <a:gd name="T41" fmla="*/ 473 h 955"/>
                <a:gd name="T42" fmla="*/ 55 w 1633"/>
                <a:gd name="T43" fmla="*/ 529 h 955"/>
                <a:gd name="T44" fmla="*/ 185 w 1633"/>
                <a:gd name="T45" fmla="*/ 538 h 955"/>
                <a:gd name="T46" fmla="*/ 278 w 1633"/>
                <a:gd name="T47" fmla="*/ 548 h 955"/>
                <a:gd name="T48" fmla="*/ 379 w 1633"/>
                <a:gd name="T49" fmla="*/ 519 h 955"/>
                <a:gd name="T50" fmla="*/ 556 w 1633"/>
                <a:gd name="T51" fmla="*/ 519 h 955"/>
                <a:gd name="T52" fmla="*/ 686 w 1633"/>
                <a:gd name="T53" fmla="*/ 657 h 955"/>
                <a:gd name="T54" fmla="*/ 639 w 1633"/>
                <a:gd name="T55" fmla="*/ 705 h 955"/>
                <a:gd name="T56" fmla="*/ 556 w 1633"/>
                <a:gd name="T57" fmla="*/ 834 h 955"/>
                <a:gd name="T58" fmla="*/ 639 w 1633"/>
                <a:gd name="T59" fmla="*/ 834 h 955"/>
                <a:gd name="T60" fmla="*/ 713 w 1633"/>
                <a:gd name="T61" fmla="*/ 789 h 955"/>
                <a:gd name="T62" fmla="*/ 898 w 1633"/>
                <a:gd name="T63" fmla="*/ 678 h 955"/>
                <a:gd name="T64" fmla="*/ 1057 w 1633"/>
                <a:gd name="T65" fmla="*/ 760 h 955"/>
                <a:gd name="T66" fmla="*/ 1020 w 1633"/>
                <a:gd name="T67" fmla="*/ 871 h 955"/>
                <a:gd name="T68" fmla="*/ 1103 w 1633"/>
                <a:gd name="T69" fmla="*/ 927 h 955"/>
                <a:gd name="T70" fmla="*/ 1317 w 1633"/>
                <a:gd name="T71" fmla="*/ 871 h 955"/>
                <a:gd name="T72" fmla="*/ 1150 w 1633"/>
                <a:gd name="T73" fmla="*/ 769 h 955"/>
                <a:gd name="T74" fmla="*/ 1381 w 1633"/>
                <a:gd name="T75" fmla="*/ 657 h 955"/>
                <a:gd name="T76" fmla="*/ 1455 w 1633"/>
                <a:gd name="T77" fmla="*/ 593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55">
                  <a:moveTo>
                    <a:pt x="1455" y="593"/>
                  </a:moveTo>
                  <a:lnTo>
                    <a:pt x="1455" y="593"/>
                  </a:lnTo>
                  <a:cubicBezTo>
                    <a:pt x="1465" y="593"/>
                    <a:pt x="1511" y="548"/>
                    <a:pt x="1529" y="548"/>
                  </a:cubicBezTo>
                  <a:cubicBezTo>
                    <a:pt x="1539" y="548"/>
                    <a:pt x="1603" y="556"/>
                    <a:pt x="1603" y="548"/>
                  </a:cubicBezTo>
                  <a:cubicBezTo>
                    <a:pt x="1603" y="538"/>
                    <a:pt x="1622" y="500"/>
                    <a:pt x="1614" y="492"/>
                  </a:cubicBezTo>
                  <a:cubicBezTo>
                    <a:pt x="1614" y="482"/>
                    <a:pt x="1595" y="473"/>
                    <a:pt x="1595" y="463"/>
                  </a:cubicBezTo>
                  <a:cubicBezTo>
                    <a:pt x="1603" y="445"/>
                    <a:pt x="1632" y="445"/>
                    <a:pt x="1632" y="436"/>
                  </a:cubicBezTo>
                  <a:cubicBezTo>
                    <a:pt x="1632" y="426"/>
                    <a:pt x="1603" y="418"/>
                    <a:pt x="1603" y="408"/>
                  </a:cubicBezTo>
                  <a:cubicBezTo>
                    <a:pt x="1603" y="399"/>
                    <a:pt x="1632" y="389"/>
                    <a:pt x="1632" y="371"/>
                  </a:cubicBezTo>
                  <a:cubicBezTo>
                    <a:pt x="1632" y="352"/>
                    <a:pt x="1603" y="352"/>
                    <a:pt x="1576" y="344"/>
                  </a:cubicBezTo>
                  <a:cubicBezTo>
                    <a:pt x="1558" y="325"/>
                    <a:pt x="1529" y="334"/>
                    <a:pt x="1502" y="315"/>
                  </a:cubicBezTo>
                  <a:cubicBezTo>
                    <a:pt x="1474" y="307"/>
                    <a:pt x="1428" y="315"/>
                    <a:pt x="1428" y="307"/>
                  </a:cubicBezTo>
                  <a:cubicBezTo>
                    <a:pt x="1428" y="296"/>
                    <a:pt x="1391" y="269"/>
                    <a:pt x="1391" y="259"/>
                  </a:cubicBezTo>
                  <a:cubicBezTo>
                    <a:pt x="1381" y="241"/>
                    <a:pt x="1354" y="251"/>
                    <a:pt x="1335" y="259"/>
                  </a:cubicBezTo>
                  <a:cubicBezTo>
                    <a:pt x="1317" y="269"/>
                    <a:pt x="1307" y="278"/>
                    <a:pt x="1288" y="269"/>
                  </a:cubicBezTo>
                  <a:cubicBezTo>
                    <a:pt x="1269" y="259"/>
                    <a:pt x="1261" y="241"/>
                    <a:pt x="1243" y="251"/>
                  </a:cubicBezTo>
                  <a:cubicBezTo>
                    <a:pt x="1232" y="251"/>
                    <a:pt x="1205" y="251"/>
                    <a:pt x="1214" y="232"/>
                  </a:cubicBezTo>
                  <a:cubicBezTo>
                    <a:pt x="1214" y="204"/>
                    <a:pt x="1187" y="167"/>
                    <a:pt x="1168" y="158"/>
                  </a:cubicBezTo>
                  <a:cubicBezTo>
                    <a:pt x="1158" y="148"/>
                    <a:pt x="1113" y="158"/>
                    <a:pt x="1103" y="140"/>
                  </a:cubicBezTo>
                  <a:cubicBezTo>
                    <a:pt x="1094" y="121"/>
                    <a:pt x="1076" y="103"/>
                    <a:pt x="1084" y="92"/>
                  </a:cubicBezTo>
                  <a:cubicBezTo>
                    <a:pt x="1094" y="74"/>
                    <a:pt x="1076" y="37"/>
                    <a:pt x="1065" y="18"/>
                  </a:cubicBezTo>
                  <a:cubicBezTo>
                    <a:pt x="1057" y="0"/>
                    <a:pt x="1010" y="10"/>
                    <a:pt x="991" y="10"/>
                  </a:cubicBezTo>
                  <a:cubicBezTo>
                    <a:pt x="983" y="18"/>
                    <a:pt x="946" y="10"/>
                    <a:pt x="936" y="10"/>
                  </a:cubicBezTo>
                  <a:cubicBezTo>
                    <a:pt x="917" y="18"/>
                    <a:pt x="909" y="37"/>
                    <a:pt x="890" y="37"/>
                  </a:cubicBezTo>
                  <a:cubicBezTo>
                    <a:pt x="880" y="37"/>
                    <a:pt x="871" y="37"/>
                    <a:pt x="861" y="28"/>
                  </a:cubicBezTo>
                  <a:cubicBezTo>
                    <a:pt x="843" y="37"/>
                    <a:pt x="806" y="37"/>
                    <a:pt x="806" y="37"/>
                  </a:cubicBezTo>
                  <a:cubicBezTo>
                    <a:pt x="806" y="37"/>
                    <a:pt x="750" y="84"/>
                    <a:pt x="750" y="92"/>
                  </a:cubicBezTo>
                  <a:cubicBezTo>
                    <a:pt x="750" y="111"/>
                    <a:pt x="750" y="140"/>
                    <a:pt x="732" y="129"/>
                  </a:cubicBezTo>
                  <a:cubicBezTo>
                    <a:pt x="723" y="111"/>
                    <a:pt x="667" y="111"/>
                    <a:pt x="649" y="121"/>
                  </a:cubicBezTo>
                  <a:cubicBezTo>
                    <a:pt x="639" y="129"/>
                    <a:pt x="620" y="92"/>
                    <a:pt x="593" y="103"/>
                  </a:cubicBezTo>
                  <a:cubicBezTo>
                    <a:pt x="565" y="121"/>
                    <a:pt x="538" y="84"/>
                    <a:pt x="527" y="92"/>
                  </a:cubicBezTo>
                  <a:cubicBezTo>
                    <a:pt x="527" y="111"/>
                    <a:pt x="490" y="103"/>
                    <a:pt x="472" y="92"/>
                  </a:cubicBezTo>
                  <a:cubicBezTo>
                    <a:pt x="445" y="74"/>
                    <a:pt x="398" y="92"/>
                    <a:pt x="389" y="74"/>
                  </a:cubicBezTo>
                  <a:cubicBezTo>
                    <a:pt x="371" y="55"/>
                    <a:pt x="268" y="55"/>
                    <a:pt x="231" y="55"/>
                  </a:cubicBezTo>
                  <a:cubicBezTo>
                    <a:pt x="194" y="55"/>
                    <a:pt x="185" y="74"/>
                    <a:pt x="167" y="92"/>
                  </a:cubicBezTo>
                  <a:cubicBezTo>
                    <a:pt x="156" y="111"/>
                    <a:pt x="138" y="103"/>
                    <a:pt x="121" y="103"/>
                  </a:cubicBezTo>
                  <a:cubicBezTo>
                    <a:pt x="121" y="121"/>
                    <a:pt x="121" y="129"/>
                    <a:pt x="129" y="129"/>
                  </a:cubicBezTo>
                  <a:cubicBezTo>
                    <a:pt x="138" y="148"/>
                    <a:pt x="175" y="204"/>
                    <a:pt x="167" y="222"/>
                  </a:cubicBezTo>
                  <a:cubicBezTo>
                    <a:pt x="156" y="241"/>
                    <a:pt x="138" y="241"/>
                    <a:pt x="121" y="259"/>
                  </a:cubicBezTo>
                  <a:cubicBezTo>
                    <a:pt x="111" y="269"/>
                    <a:pt x="37" y="334"/>
                    <a:pt x="37" y="344"/>
                  </a:cubicBezTo>
                  <a:cubicBezTo>
                    <a:pt x="37" y="352"/>
                    <a:pt x="47" y="399"/>
                    <a:pt x="37" y="408"/>
                  </a:cubicBezTo>
                  <a:cubicBezTo>
                    <a:pt x="27" y="418"/>
                    <a:pt x="0" y="455"/>
                    <a:pt x="0" y="473"/>
                  </a:cubicBezTo>
                  <a:cubicBezTo>
                    <a:pt x="0" y="492"/>
                    <a:pt x="18" y="511"/>
                    <a:pt x="37" y="519"/>
                  </a:cubicBezTo>
                  <a:cubicBezTo>
                    <a:pt x="47" y="519"/>
                    <a:pt x="55" y="529"/>
                    <a:pt x="55" y="529"/>
                  </a:cubicBezTo>
                  <a:cubicBezTo>
                    <a:pt x="74" y="529"/>
                    <a:pt x="84" y="529"/>
                    <a:pt x="92" y="529"/>
                  </a:cubicBezTo>
                  <a:cubicBezTo>
                    <a:pt x="101" y="529"/>
                    <a:pt x="167" y="538"/>
                    <a:pt x="185" y="538"/>
                  </a:cubicBezTo>
                  <a:cubicBezTo>
                    <a:pt x="204" y="538"/>
                    <a:pt x="231" y="548"/>
                    <a:pt x="241" y="556"/>
                  </a:cubicBezTo>
                  <a:cubicBezTo>
                    <a:pt x="241" y="566"/>
                    <a:pt x="268" y="566"/>
                    <a:pt x="278" y="548"/>
                  </a:cubicBezTo>
                  <a:cubicBezTo>
                    <a:pt x="286" y="538"/>
                    <a:pt x="305" y="538"/>
                    <a:pt x="323" y="538"/>
                  </a:cubicBezTo>
                  <a:cubicBezTo>
                    <a:pt x="342" y="538"/>
                    <a:pt x="371" y="529"/>
                    <a:pt x="379" y="519"/>
                  </a:cubicBezTo>
                  <a:cubicBezTo>
                    <a:pt x="379" y="500"/>
                    <a:pt x="463" y="482"/>
                    <a:pt x="490" y="473"/>
                  </a:cubicBezTo>
                  <a:cubicBezTo>
                    <a:pt x="509" y="473"/>
                    <a:pt x="538" y="519"/>
                    <a:pt x="556" y="519"/>
                  </a:cubicBezTo>
                  <a:cubicBezTo>
                    <a:pt x="575" y="519"/>
                    <a:pt x="612" y="529"/>
                    <a:pt x="620" y="566"/>
                  </a:cubicBezTo>
                  <a:cubicBezTo>
                    <a:pt x="639" y="603"/>
                    <a:pt x="667" y="649"/>
                    <a:pt x="686" y="657"/>
                  </a:cubicBezTo>
                  <a:cubicBezTo>
                    <a:pt x="694" y="667"/>
                    <a:pt x="705" y="705"/>
                    <a:pt x="705" y="715"/>
                  </a:cubicBezTo>
                  <a:cubicBezTo>
                    <a:pt x="705" y="731"/>
                    <a:pt x="676" y="715"/>
                    <a:pt x="639" y="705"/>
                  </a:cubicBezTo>
                  <a:cubicBezTo>
                    <a:pt x="612" y="694"/>
                    <a:pt x="602" y="731"/>
                    <a:pt x="602" y="752"/>
                  </a:cubicBezTo>
                  <a:cubicBezTo>
                    <a:pt x="602" y="760"/>
                    <a:pt x="556" y="826"/>
                    <a:pt x="556" y="834"/>
                  </a:cubicBezTo>
                  <a:cubicBezTo>
                    <a:pt x="546" y="843"/>
                    <a:pt x="565" y="853"/>
                    <a:pt x="583" y="853"/>
                  </a:cubicBezTo>
                  <a:cubicBezTo>
                    <a:pt x="593" y="853"/>
                    <a:pt x="630" y="834"/>
                    <a:pt x="639" y="834"/>
                  </a:cubicBezTo>
                  <a:cubicBezTo>
                    <a:pt x="639" y="834"/>
                    <a:pt x="657" y="843"/>
                    <a:pt x="667" y="853"/>
                  </a:cubicBezTo>
                  <a:cubicBezTo>
                    <a:pt x="667" y="816"/>
                    <a:pt x="676" y="816"/>
                    <a:pt x="713" y="789"/>
                  </a:cubicBezTo>
                  <a:cubicBezTo>
                    <a:pt x="750" y="760"/>
                    <a:pt x="760" y="705"/>
                    <a:pt x="797" y="694"/>
                  </a:cubicBezTo>
                  <a:cubicBezTo>
                    <a:pt x="824" y="686"/>
                    <a:pt x="843" y="667"/>
                    <a:pt x="898" y="678"/>
                  </a:cubicBezTo>
                  <a:cubicBezTo>
                    <a:pt x="946" y="686"/>
                    <a:pt x="871" y="723"/>
                    <a:pt x="909" y="742"/>
                  </a:cubicBezTo>
                  <a:cubicBezTo>
                    <a:pt x="936" y="760"/>
                    <a:pt x="1047" y="731"/>
                    <a:pt x="1057" y="760"/>
                  </a:cubicBezTo>
                  <a:cubicBezTo>
                    <a:pt x="1057" y="789"/>
                    <a:pt x="927" y="816"/>
                    <a:pt x="927" y="826"/>
                  </a:cubicBezTo>
                  <a:cubicBezTo>
                    <a:pt x="936" y="843"/>
                    <a:pt x="1001" y="853"/>
                    <a:pt x="1020" y="871"/>
                  </a:cubicBezTo>
                  <a:cubicBezTo>
                    <a:pt x="1047" y="880"/>
                    <a:pt x="1020" y="927"/>
                    <a:pt x="1028" y="936"/>
                  </a:cubicBezTo>
                  <a:cubicBezTo>
                    <a:pt x="1038" y="954"/>
                    <a:pt x="1076" y="946"/>
                    <a:pt x="1103" y="927"/>
                  </a:cubicBezTo>
                  <a:cubicBezTo>
                    <a:pt x="1131" y="900"/>
                    <a:pt x="1150" y="909"/>
                    <a:pt x="1187" y="880"/>
                  </a:cubicBezTo>
                  <a:cubicBezTo>
                    <a:pt x="1224" y="863"/>
                    <a:pt x="1307" y="880"/>
                    <a:pt x="1317" y="871"/>
                  </a:cubicBezTo>
                  <a:cubicBezTo>
                    <a:pt x="1325" y="853"/>
                    <a:pt x="1288" y="834"/>
                    <a:pt x="1224" y="843"/>
                  </a:cubicBezTo>
                  <a:cubicBezTo>
                    <a:pt x="1150" y="853"/>
                    <a:pt x="1150" y="779"/>
                    <a:pt x="1150" y="769"/>
                  </a:cubicBezTo>
                  <a:cubicBezTo>
                    <a:pt x="1150" y="752"/>
                    <a:pt x="1214" y="694"/>
                    <a:pt x="1261" y="694"/>
                  </a:cubicBezTo>
                  <a:cubicBezTo>
                    <a:pt x="1307" y="694"/>
                    <a:pt x="1335" y="678"/>
                    <a:pt x="1381" y="657"/>
                  </a:cubicBezTo>
                  <a:cubicBezTo>
                    <a:pt x="1391" y="649"/>
                    <a:pt x="1418" y="649"/>
                    <a:pt x="1455" y="640"/>
                  </a:cubicBezTo>
                  <a:cubicBezTo>
                    <a:pt x="1447" y="620"/>
                    <a:pt x="1447" y="593"/>
                    <a:pt x="1455" y="593"/>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68" name="Freeform 81"/>
            <p:cNvSpPr>
              <a:spLocks noChangeArrowheads="1"/>
            </p:cNvSpPr>
            <p:nvPr/>
          </p:nvSpPr>
          <p:spPr bwMode="auto">
            <a:xfrm>
              <a:off x="9457423" y="5898454"/>
              <a:ext cx="412643" cy="298175"/>
            </a:xfrm>
            <a:custGeom>
              <a:avLst/>
              <a:gdLst>
                <a:gd name="T0" fmla="*/ 806 w 863"/>
                <a:gd name="T1" fmla="*/ 307 h 624"/>
                <a:gd name="T2" fmla="*/ 806 w 863"/>
                <a:gd name="T3" fmla="*/ 307 h 624"/>
                <a:gd name="T4" fmla="*/ 751 w 863"/>
                <a:gd name="T5" fmla="*/ 252 h 624"/>
                <a:gd name="T6" fmla="*/ 714 w 863"/>
                <a:gd name="T7" fmla="*/ 196 h 624"/>
                <a:gd name="T8" fmla="*/ 705 w 863"/>
                <a:gd name="T9" fmla="*/ 130 h 624"/>
                <a:gd name="T10" fmla="*/ 695 w 863"/>
                <a:gd name="T11" fmla="*/ 66 h 624"/>
                <a:gd name="T12" fmla="*/ 602 w 863"/>
                <a:gd name="T13" fmla="*/ 48 h 624"/>
                <a:gd name="T14" fmla="*/ 557 w 863"/>
                <a:gd name="T15" fmla="*/ 48 h 624"/>
                <a:gd name="T16" fmla="*/ 510 w 863"/>
                <a:gd name="T17" fmla="*/ 19 h 624"/>
                <a:gd name="T18" fmla="*/ 464 w 863"/>
                <a:gd name="T19" fmla="*/ 10 h 624"/>
                <a:gd name="T20" fmla="*/ 454 w 863"/>
                <a:gd name="T21" fmla="*/ 0 h 624"/>
                <a:gd name="T22" fmla="*/ 427 w 863"/>
                <a:gd name="T23" fmla="*/ 10 h 624"/>
                <a:gd name="T24" fmla="*/ 398 w 863"/>
                <a:gd name="T25" fmla="*/ 48 h 624"/>
                <a:gd name="T26" fmla="*/ 334 w 863"/>
                <a:gd name="T27" fmla="*/ 56 h 624"/>
                <a:gd name="T28" fmla="*/ 306 w 863"/>
                <a:gd name="T29" fmla="*/ 103 h 624"/>
                <a:gd name="T30" fmla="*/ 297 w 863"/>
                <a:gd name="T31" fmla="*/ 140 h 624"/>
                <a:gd name="T32" fmla="*/ 269 w 863"/>
                <a:gd name="T33" fmla="*/ 159 h 624"/>
                <a:gd name="T34" fmla="*/ 223 w 863"/>
                <a:gd name="T35" fmla="*/ 204 h 624"/>
                <a:gd name="T36" fmla="*/ 204 w 863"/>
                <a:gd name="T37" fmla="*/ 252 h 624"/>
                <a:gd name="T38" fmla="*/ 149 w 863"/>
                <a:gd name="T39" fmla="*/ 270 h 624"/>
                <a:gd name="T40" fmla="*/ 102 w 863"/>
                <a:gd name="T41" fmla="*/ 289 h 624"/>
                <a:gd name="T42" fmla="*/ 37 w 863"/>
                <a:gd name="T43" fmla="*/ 289 h 624"/>
                <a:gd name="T44" fmla="*/ 37 w 863"/>
                <a:gd name="T45" fmla="*/ 297 h 624"/>
                <a:gd name="T46" fmla="*/ 46 w 863"/>
                <a:gd name="T47" fmla="*/ 363 h 624"/>
                <a:gd name="T48" fmla="*/ 56 w 863"/>
                <a:gd name="T49" fmla="*/ 446 h 624"/>
                <a:gd name="T50" fmla="*/ 0 w 863"/>
                <a:gd name="T51" fmla="*/ 493 h 624"/>
                <a:gd name="T52" fmla="*/ 29 w 863"/>
                <a:gd name="T53" fmla="*/ 538 h 624"/>
                <a:gd name="T54" fmla="*/ 29 w 863"/>
                <a:gd name="T55" fmla="*/ 586 h 624"/>
                <a:gd name="T56" fmla="*/ 75 w 863"/>
                <a:gd name="T57" fmla="*/ 575 h 624"/>
                <a:gd name="T58" fmla="*/ 139 w 863"/>
                <a:gd name="T59" fmla="*/ 538 h 624"/>
                <a:gd name="T60" fmla="*/ 297 w 863"/>
                <a:gd name="T61" fmla="*/ 557 h 624"/>
                <a:gd name="T62" fmla="*/ 380 w 863"/>
                <a:gd name="T63" fmla="*/ 575 h 624"/>
                <a:gd name="T64" fmla="*/ 435 w 863"/>
                <a:gd name="T65" fmla="*/ 575 h 624"/>
                <a:gd name="T66" fmla="*/ 501 w 863"/>
                <a:gd name="T67" fmla="*/ 586 h 624"/>
                <a:gd name="T68" fmla="*/ 557 w 863"/>
                <a:gd name="T69" fmla="*/ 604 h 624"/>
                <a:gd name="T70" fmla="*/ 640 w 863"/>
                <a:gd name="T71" fmla="*/ 612 h 624"/>
                <a:gd name="T72" fmla="*/ 658 w 863"/>
                <a:gd name="T73" fmla="*/ 575 h 624"/>
                <a:gd name="T74" fmla="*/ 714 w 863"/>
                <a:gd name="T75" fmla="*/ 520 h 624"/>
                <a:gd name="T76" fmla="*/ 769 w 863"/>
                <a:gd name="T77" fmla="*/ 511 h 624"/>
                <a:gd name="T78" fmla="*/ 761 w 863"/>
                <a:gd name="T79" fmla="*/ 474 h 624"/>
                <a:gd name="T80" fmla="*/ 742 w 863"/>
                <a:gd name="T81" fmla="*/ 381 h 624"/>
                <a:gd name="T82" fmla="*/ 806 w 863"/>
                <a:gd name="T83" fmla="*/ 400 h 624"/>
                <a:gd name="T84" fmla="*/ 854 w 863"/>
                <a:gd name="T85" fmla="*/ 353 h 624"/>
                <a:gd name="T86" fmla="*/ 806 w 863"/>
                <a:gd name="T87" fmla="*/ 307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3" h="624">
                  <a:moveTo>
                    <a:pt x="806" y="307"/>
                  </a:moveTo>
                  <a:lnTo>
                    <a:pt x="806" y="307"/>
                  </a:lnTo>
                  <a:cubicBezTo>
                    <a:pt x="788" y="297"/>
                    <a:pt x="779" y="260"/>
                    <a:pt x="751" y="252"/>
                  </a:cubicBezTo>
                  <a:cubicBezTo>
                    <a:pt x="724" y="242"/>
                    <a:pt x="732" y="215"/>
                    <a:pt x="714" y="196"/>
                  </a:cubicBezTo>
                  <a:cubicBezTo>
                    <a:pt x="687" y="186"/>
                    <a:pt x="705" y="159"/>
                    <a:pt x="705" y="130"/>
                  </a:cubicBezTo>
                  <a:cubicBezTo>
                    <a:pt x="695" y="112"/>
                    <a:pt x="705" y="75"/>
                    <a:pt x="695" y="66"/>
                  </a:cubicBezTo>
                  <a:cubicBezTo>
                    <a:pt x="677" y="66"/>
                    <a:pt x="631" y="37"/>
                    <a:pt x="602" y="48"/>
                  </a:cubicBezTo>
                  <a:cubicBezTo>
                    <a:pt x="584" y="56"/>
                    <a:pt x="565" y="66"/>
                    <a:pt x="557" y="48"/>
                  </a:cubicBezTo>
                  <a:cubicBezTo>
                    <a:pt x="547" y="29"/>
                    <a:pt x="538" y="19"/>
                    <a:pt x="510" y="19"/>
                  </a:cubicBezTo>
                  <a:cubicBezTo>
                    <a:pt x="491" y="29"/>
                    <a:pt x="473" y="19"/>
                    <a:pt x="464" y="10"/>
                  </a:cubicBezTo>
                  <a:cubicBezTo>
                    <a:pt x="464" y="10"/>
                    <a:pt x="464" y="0"/>
                    <a:pt x="454" y="0"/>
                  </a:cubicBezTo>
                  <a:cubicBezTo>
                    <a:pt x="446" y="0"/>
                    <a:pt x="435" y="10"/>
                    <a:pt x="427" y="10"/>
                  </a:cubicBezTo>
                  <a:cubicBezTo>
                    <a:pt x="417" y="29"/>
                    <a:pt x="417" y="48"/>
                    <a:pt x="398" y="48"/>
                  </a:cubicBezTo>
                  <a:cubicBezTo>
                    <a:pt x="371" y="48"/>
                    <a:pt x="353" y="37"/>
                    <a:pt x="334" y="56"/>
                  </a:cubicBezTo>
                  <a:cubicBezTo>
                    <a:pt x="306" y="75"/>
                    <a:pt x="306" y="93"/>
                    <a:pt x="306" y="103"/>
                  </a:cubicBezTo>
                  <a:cubicBezTo>
                    <a:pt x="306" y="112"/>
                    <a:pt x="316" y="140"/>
                    <a:pt x="297" y="140"/>
                  </a:cubicBezTo>
                  <a:cubicBezTo>
                    <a:pt x="279" y="140"/>
                    <a:pt x="287" y="159"/>
                    <a:pt x="269" y="159"/>
                  </a:cubicBezTo>
                  <a:cubicBezTo>
                    <a:pt x="250" y="167"/>
                    <a:pt x="223" y="196"/>
                    <a:pt x="223" y="204"/>
                  </a:cubicBezTo>
                  <a:cubicBezTo>
                    <a:pt x="213" y="223"/>
                    <a:pt x="213" y="252"/>
                    <a:pt x="204" y="252"/>
                  </a:cubicBezTo>
                  <a:cubicBezTo>
                    <a:pt x="194" y="252"/>
                    <a:pt x="157" y="252"/>
                    <a:pt x="149" y="270"/>
                  </a:cubicBezTo>
                  <a:cubicBezTo>
                    <a:pt x="139" y="279"/>
                    <a:pt x="120" y="297"/>
                    <a:pt x="102" y="289"/>
                  </a:cubicBezTo>
                  <a:cubicBezTo>
                    <a:pt x="93" y="289"/>
                    <a:pt x="56" y="289"/>
                    <a:pt x="37" y="289"/>
                  </a:cubicBezTo>
                  <a:cubicBezTo>
                    <a:pt x="37" y="289"/>
                    <a:pt x="37" y="289"/>
                    <a:pt x="37" y="297"/>
                  </a:cubicBezTo>
                  <a:cubicBezTo>
                    <a:pt x="29" y="326"/>
                    <a:pt x="29" y="344"/>
                    <a:pt x="46" y="363"/>
                  </a:cubicBezTo>
                  <a:cubicBezTo>
                    <a:pt x="64" y="381"/>
                    <a:pt x="75" y="437"/>
                    <a:pt x="56" y="446"/>
                  </a:cubicBezTo>
                  <a:cubicBezTo>
                    <a:pt x="37" y="446"/>
                    <a:pt x="0" y="474"/>
                    <a:pt x="0" y="493"/>
                  </a:cubicBezTo>
                  <a:cubicBezTo>
                    <a:pt x="0" y="501"/>
                    <a:pt x="37" y="511"/>
                    <a:pt x="29" y="538"/>
                  </a:cubicBezTo>
                  <a:cubicBezTo>
                    <a:pt x="29" y="548"/>
                    <a:pt x="29" y="567"/>
                    <a:pt x="29" y="586"/>
                  </a:cubicBezTo>
                  <a:cubicBezTo>
                    <a:pt x="46" y="586"/>
                    <a:pt x="64" y="594"/>
                    <a:pt x="75" y="575"/>
                  </a:cubicBezTo>
                  <a:cubicBezTo>
                    <a:pt x="93" y="557"/>
                    <a:pt x="102" y="538"/>
                    <a:pt x="139" y="538"/>
                  </a:cubicBezTo>
                  <a:cubicBezTo>
                    <a:pt x="176" y="538"/>
                    <a:pt x="279" y="538"/>
                    <a:pt x="297" y="557"/>
                  </a:cubicBezTo>
                  <a:cubicBezTo>
                    <a:pt x="306" y="575"/>
                    <a:pt x="353" y="557"/>
                    <a:pt x="380" y="575"/>
                  </a:cubicBezTo>
                  <a:cubicBezTo>
                    <a:pt x="398" y="586"/>
                    <a:pt x="435" y="594"/>
                    <a:pt x="435" y="575"/>
                  </a:cubicBezTo>
                  <a:cubicBezTo>
                    <a:pt x="446" y="567"/>
                    <a:pt x="473" y="604"/>
                    <a:pt x="501" y="586"/>
                  </a:cubicBezTo>
                  <a:cubicBezTo>
                    <a:pt x="528" y="575"/>
                    <a:pt x="547" y="612"/>
                    <a:pt x="557" y="604"/>
                  </a:cubicBezTo>
                  <a:cubicBezTo>
                    <a:pt x="575" y="594"/>
                    <a:pt x="631" y="594"/>
                    <a:pt x="640" y="612"/>
                  </a:cubicBezTo>
                  <a:cubicBezTo>
                    <a:pt x="658" y="623"/>
                    <a:pt x="658" y="594"/>
                    <a:pt x="658" y="575"/>
                  </a:cubicBezTo>
                  <a:cubicBezTo>
                    <a:pt x="658" y="567"/>
                    <a:pt x="714" y="520"/>
                    <a:pt x="714" y="520"/>
                  </a:cubicBezTo>
                  <a:cubicBezTo>
                    <a:pt x="714" y="520"/>
                    <a:pt x="751" y="520"/>
                    <a:pt x="769" y="511"/>
                  </a:cubicBezTo>
                  <a:cubicBezTo>
                    <a:pt x="769" y="501"/>
                    <a:pt x="761" y="493"/>
                    <a:pt x="761" y="474"/>
                  </a:cubicBezTo>
                  <a:cubicBezTo>
                    <a:pt x="751" y="427"/>
                    <a:pt x="732" y="400"/>
                    <a:pt x="742" y="381"/>
                  </a:cubicBezTo>
                  <a:cubicBezTo>
                    <a:pt x="761" y="371"/>
                    <a:pt x="788" y="400"/>
                    <a:pt x="806" y="400"/>
                  </a:cubicBezTo>
                  <a:cubicBezTo>
                    <a:pt x="825" y="390"/>
                    <a:pt x="862" y="371"/>
                    <a:pt x="854" y="353"/>
                  </a:cubicBezTo>
                  <a:cubicBezTo>
                    <a:pt x="854" y="334"/>
                    <a:pt x="825" y="307"/>
                    <a:pt x="806" y="30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69" name="Freeform 82"/>
            <p:cNvSpPr>
              <a:spLocks noChangeArrowheads="1"/>
            </p:cNvSpPr>
            <p:nvPr/>
          </p:nvSpPr>
          <p:spPr bwMode="auto">
            <a:xfrm>
              <a:off x="9349500" y="5777916"/>
              <a:ext cx="323766" cy="154374"/>
            </a:xfrm>
            <a:custGeom>
              <a:avLst/>
              <a:gdLst>
                <a:gd name="T0" fmla="*/ 231 w 677"/>
                <a:gd name="T1" fmla="*/ 222 h 325"/>
                <a:gd name="T2" fmla="*/ 231 w 677"/>
                <a:gd name="T3" fmla="*/ 222 h 325"/>
                <a:gd name="T4" fmla="*/ 352 w 677"/>
                <a:gd name="T5" fmla="*/ 222 h 325"/>
                <a:gd name="T6" fmla="*/ 398 w 677"/>
                <a:gd name="T7" fmla="*/ 249 h 325"/>
                <a:gd name="T8" fmla="*/ 491 w 677"/>
                <a:gd name="T9" fmla="*/ 297 h 325"/>
                <a:gd name="T10" fmla="*/ 538 w 677"/>
                <a:gd name="T11" fmla="*/ 324 h 325"/>
                <a:gd name="T12" fmla="*/ 556 w 677"/>
                <a:gd name="T13" fmla="*/ 305 h 325"/>
                <a:gd name="T14" fmla="*/ 620 w 677"/>
                <a:gd name="T15" fmla="*/ 297 h 325"/>
                <a:gd name="T16" fmla="*/ 649 w 677"/>
                <a:gd name="T17" fmla="*/ 259 h 325"/>
                <a:gd name="T18" fmla="*/ 676 w 677"/>
                <a:gd name="T19" fmla="*/ 249 h 325"/>
                <a:gd name="T20" fmla="*/ 657 w 677"/>
                <a:gd name="T21" fmla="*/ 194 h 325"/>
                <a:gd name="T22" fmla="*/ 630 w 677"/>
                <a:gd name="T23" fmla="*/ 138 h 325"/>
                <a:gd name="T24" fmla="*/ 620 w 677"/>
                <a:gd name="T25" fmla="*/ 93 h 325"/>
                <a:gd name="T26" fmla="*/ 602 w 677"/>
                <a:gd name="T27" fmla="*/ 64 h 325"/>
                <a:gd name="T28" fmla="*/ 519 w 677"/>
                <a:gd name="T29" fmla="*/ 64 h 325"/>
                <a:gd name="T30" fmla="*/ 426 w 677"/>
                <a:gd name="T31" fmla="*/ 8 h 325"/>
                <a:gd name="T32" fmla="*/ 324 w 677"/>
                <a:gd name="T33" fmla="*/ 8 h 325"/>
                <a:gd name="T34" fmla="*/ 315 w 677"/>
                <a:gd name="T35" fmla="*/ 101 h 325"/>
                <a:gd name="T36" fmla="*/ 241 w 677"/>
                <a:gd name="T37" fmla="*/ 138 h 325"/>
                <a:gd name="T38" fmla="*/ 167 w 677"/>
                <a:gd name="T39" fmla="*/ 37 h 325"/>
                <a:gd name="T40" fmla="*/ 74 w 677"/>
                <a:gd name="T41" fmla="*/ 82 h 325"/>
                <a:gd name="T42" fmla="*/ 37 w 677"/>
                <a:gd name="T43" fmla="*/ 157 h 325"/>
                <a:gd name="T44" fmla="*/ 28 w 677"/>
                <a:gd name="T45" fmla="*/ 241 h 325"/>
                <a:gd name="T46" fmla="*/ 28 w 677"/>
                <a:gd name="T47" fmla="*/ 249 h 325"/>
                <a:gd name="T48" fmla="*/ 103 w 677"/>
                <a:gd name="T49" fmla="*/ 222 h 325"/>
                <a:gd name="T50" fmla="*/ 231 w 677"/>
                <a:gd name="T51" fmla="*/ 22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77" h="325">
                  <a:moveTo>
                    <a:pt x="231" y="222"/>
                  </a:moveTo>
                  <a:lnTo>
                    <a:pt x="231" y="222"/>
                  </a:lnTo>
                  <a:cubicBezTo>
                    <a:pt x="259" y="222"/>
                    <a:pt x="315" y="241"/>
                    <a:pt x="352" y="222"/>
                  </a:cubicBezTo>
                  <a:cubicBezTo>
                    <a:pt x="379" y="212"/>
                    <a:pt x="379" y="249"/>
                    <a:pt x="398" y="249"/>
                  </a:cubicBezTo>
                  <a:cubicBezTo>
                    <a:pt x="426" y="241"/>
                    <a:pt x="464" y="268"/>
                    <a:pt x="491" y="297"/>
                  </a:cubicBezTo>
                  <a:cubicBezTo>
                    <a:pt x="501" y="305"/>
                    <a:pt x="519" y="315"/>
                    <a:pt x="538" y="324"/>
                  </a:cubicBezTo>
                  <a:cubicBezTo>
                    <a:pt x="538" y="315"/>
                    <a:pt x="546" y="305"/>
                    <a:pt x="556" y="305"/>
                  </a:cubicBezTo>
                  <a:cubicBezTo>
                    <a:pt x="575" y="286"/>
                    <a:pt x="593" y="297"/>
                    <a:pt x="620" y="297"/>
                  </a:cubicBezTo>
                  <a:cubicBezTo>
                    <a:pt x="639" y="297"/>
                    <a:pt x="639" y="278"/>
                    <a:pt x="649" y="259"/>
                  </a:cubicBezTo>
                  <a:cubicBezTo>
                    <a:pt x="657" y="259"/>
                    <a:pt x="668" y="249"/>
                    <a:pt x="676" y="249"/>
                  </a:cubicBezTo>
                  <a:cubicBezTo>
                    <a:pt x="676" y="241"/>
                    <a:pt x="676" y="204"/>
                    <a:pt x="657" y="194"/>
                  </a:cubicBezTo>
                  <a:cubicBezTo>
                    <a:pt x="649" y="185"/>
                    <a:pt x="630" y="157"/>
                    <a:pt x="630" y="138"/>
                  </a:cubicBezTo>
                  <a:cubicBezTo>
                    <a:pt x="639" y="130"/>
                    <a:pt x="639" y="111"/>
                    <a:pt x="620" y="93"/>
                  </a:cubicBezTo>
                  <a:cubicBezTo>
                    <a:pt x="612" y="82"/>
                    <a:pt x="612" y="74"/>
                    <a:pt x="602" y="64"/>
                  </a:cubicBezTo>
                  <a:cubicBezTo>
                    <a:pt x="575" y="64"/>
                    <a:pt x="528" y="55"/>
                    <a:pt x="519" y="64"/>
                  </a:cubicBezTo>
                  <a:cubicBezTo>
                    <a:pt x="501" y="64"/>
                    <a:pt x="435" y="18"/>
                    <a:pt x="426" y="8"/>
                  </a:cubicBezTo>
                  <a:cubicBezTo>
                    <a:pt x="416" y="0"/>
                    <a:pt x="371" y="8"/>
                    <a:pt x="324" y="8"/>
                  </a:cubicBezTo>
                  <a:cubicBezTo>
                    <a:pt x="305" y="37"/>
                    <a:pt x="324" y="55"/>
                    <a:pt x="315" y="101"/>
                  </a:cubicBezTo>
                  <a:cubicBezTo>
                    <a:pt x="315" y="138"/>
                    <a:pt x="268" y="138"/>
                    <a:pt x="241" y="138"/>
                  </a:cubicBezTo>
                  <a:cubicBezTo>
                    <a:pt x="222" y="138"/>
                    <a:pt x="177" y="55"/>
                    <a:pt x="167" y="37"/>
                  </a:cubicBezTo>
                  <a:cubicBezTo>
                    <a:pt x="148" y="18"/>
                    <a:pt x="111" y="64"/>
                    <a:pt x="74" y="82"/>
                  </a:cubicBezTo>
                  <a:cubicBezTo>
                    <a:pt x="45" y="101"/>
                    <a:pt x="66" y="138"/>
                    <a:pt x="37" y="157"/>
                  </a:cubicBezTo>
                  <a:cubicBezTo>
                    <a:pt x="18" y="175"/>
                    <a:pt x="0" y="204"/>
                    <a:pt x="28" y="241"/>
                  </a:cubicBezTo>
                  <a:cubicBezTo>
                    <a:pt x="28" y="241"/>
                    <a:pt x="28" y="241"/>
                    <a:pt x="28" y="249"/>
                  </a:cubicBezTo>
                  <a:cubicBezTo>
                    <a:pt x="55" y="241"/>
                    <a:pt x="82" y="241"/>
                    <a:pt x="103" y="222"/>
                  </a:cubicBezTo>
                  <a:cubicBezTo>
                    <a:pt x="130" y="204"/>
                    <a:pt x="204" y="222"/>
                    <a:pt x="231" y="22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70" name="Freeform 83"/>
            <p:cNvSpPr>
              <a:spLocks noChangeArrowheads="1"/>
            </p:cNvSpPr>
            <p:nvPr/>
          </p:nvSpPr>
          <p:spPr bwMode="auto">
            <a:xfrm>
              <a:off x="9349500" y="5877307"/>
              <a:ext cx="256051" cy="162833"/>
            </a:xfrm>
            <a:custGeom>
              <a:avLst/>
              <a:gdLst>
                <a:gd name="T0" fmla="*/ 82 w 539"/>
                <a:gd name="T1" fmla="*/ 175 h 343"/>
                <a:gd name="T2" fmla="*/ 82 w 539"/>
                <a:gd name="T3" fmla="*/ 175 h 343"/>
                <a:gd name="T4" fmla="*/ 130 w 539"/>
                <a:gd name="T5" fmla="*/ 194 h 343"/>
                <a:gd name="T6" fmla="*/ 185 w 539"/>
                <a:gd name="T7" fmla="*/ 222 h 343"/>
                <a:gd name="T8" fmla="*/ 185 w 539"/>
                <a:gd name="T9" fmla="*/ 287 h 343"/>
                <a:gd name="T10" fmla="*/ 259 w 539"/>
                <a:gd name="T11" fmla="*/ 334 h 343"/>
                <a:gd name="T12" fmla="*/ 324 w 539"/>
                <a:gd name="T13" fmla="*/ 334 h 343"/>
                <a:gd name="T14" fmla="*/ 371 w 539"/>
                <a:gd name="T15" fmla="*/ 315 h 343"/>
                <a:gd name="T16" fmla="*/ 426 w 539"/>
                <a:gd name="T17" fmla="*/ 297 h 343"/>
                <a:gd name="T18" fmla="*/ 445 w 539"/>
                <a:gd name="T19" fmla="*/ 249 h 343"/>
                <a:gd name="T20" fmla="*/ 491 w 539"/>
                <a:gd name="T21" fmla="*/ 204 h 343"/>
                <a:gd name="T22" fmla="*/ 519 w 539"/>
                <a:gd name="T23" fmla="*/ 185 h 343"/>
                <a:gd name="T24" fmla="*/ 528 w 539"/>
                <a:gd name="T25" fmla="*/ 148 h 343"/>
                <a:gd name="T26" fmla="*/ 538 w 539"/>
                <a:gd name="T27" fmla="*/ 120 h 343"/>
                <a:gd name="T28" fmla="*/ 491 w 539"/>
                <a:gd name="T29" fmla="*/ 93 h 343"/>
                <a:gd name="T30" fmla="*/ 398 w 539"/>
                <a:gd name="T31" fmla="*/ 45 h 343"/>
                <a:gd name="T32" fmla="*/ 352 w 539"/>
                <a:gd name="T33" fmla="*/ 18 h 343"/>
                <a:gd name="T34" fmla="*/ 231 w 539"/>
                <a:gd name="T35" fmla="*/ 18 h 343"/>
                <a:gd name="T36" fmla="*/ 103 w 539"/>
                <a:gd name="T37" fmla="*/ 18 h 343"/>
                <a:gd name="T38" fmla="*/ 28 w 539"/>
                <a:gd name="T39" fmla="*/ 45 h 343"/>
                <a:gd name="T40" fmla="*/ 18 w 539"/>
                <a:gd name="T41" fmla="*/ 138 h 343"/>
                <a:gd name="T42" fmla="*/ 28 w 539"/>
                <a:gd name="T43" fmla="*/ 167 h 343"/>
                <a:gd name="T44" fmla="*/ 82 w 539"/>
                <a:gd name="T45" fmla="*/ 175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9" h="343">
                  <a:moveTo>
                    <a:pt x="82" y="175"/>
                  </a:moveTo>
                  <a:lnTo>
                    <a:pt x="82" y="175"/>
                  </a:lnTo>
                  <a:cubicBezTo>
                    <a:pt x="93" y="185"/>
                    <a:pt x="120" y="194"/>
                    <a:pt x="130" y="194"/>
                  </a:cubicBezTo>
                  <a:cubicBezTo>
                    <a:pt x="148" y="185"/>
                    <a:pt x="185" y="204"/>
                    <a:pt x="185" y="222"/>
                  </a:cubicBezTo>
                  <a:cubicBezTo>
                    <a:pt x="185" y="241"/>
                    <a:pt x="177" y="287"/>
                    <a:pt x="185" y="287"/>
                  </a:cubicBezTo>
                  <a:cubicBezTo>
                    <a:pt x="194" y="287"/>
                    <a:pt x="251" y="305"/>
                    <a:pt x="259" y="334"/>
                  </a:cubicBezTo>
                  <a:cubicBezTo>
                    <a:pt x="278" y="334"/>
                    <a:pt x="315" y="334"/>
                    <a:pt x="324" y="334"/>
                  </a:cubicBezTo>
                  <a:cubicBezTo>
                    <a:pt x="342" y="342"/>
                    <a:pt x="361" y="324"/>
                    <a:pt x="371" y="315"/>
                  </a:cubicBezTo>
                  <a:cubicBezTo>
                    <a:pt x="379" y="297"/>
                    <a:pt x="416" y="297"/>
                    <a:pt x="426" y="297"/>
                  </a:cubicBezTo>
                  <a:cubicBezTo>
                    <a:pt x="435" y="297"/>
                    <a:pt x="435" y="268"/>
                    <a:pt x="445" y="249"/>
                  </a:cubicBezTo>
                  <a:cubicBezTo>
                    <a:pt x="445" y="241"/>
                    <a:pt x="472" y="212"/>
                    <a:pt x="491" y="204"/>
                  </a:cubicBezTo>
                  <a:cubicBezTo>
                    <a:pt x="509" y="204"/>
                    <a:pt x="501" y="185"/>
                    <a:pt x="519" y="185"/>
                  </a:cubicBezTo>
                  <a:cubicBezTo>
                    <a:pt x="538" y="185"/>
                    <a:pt x="528" y="157"/>
                    <a:pt x="528" y="148"/>
                  </a:cubicBezTo>
                  <a:cubicBezTo>
                    <a:pt x="528" y="138"/>
                    <a:pt x="528" y="130"/>
                    <a:pt x="538" y="120"/>
                  </a:cubicBezTo>
                  <a:cubicBezTo>
                    <a:pt x="519" y="111"/>
                    <a:pt x="501" y="101"/>
                    <a:pt x="491" y="93"/>
                  </a:cubicBezTo>
                  <a:cubicBezTo>
                    <a:pt x="464" y="64"/>
                    <a:pt x="426" y="37"/>
                    <a:pt x="398" y="45"/>
                  </a:cubicBezTo>
                  <a:cubicBezTo>
                    <a:pt x="379" y="45"/>
                    <a:pt x="379" y="8"/>
                    <a:pt x="352" y="18"/>
                  </a:cubicBezTo>
                  <a:cubicBezTo>
                    <a:pt x="315" y="37"/>
                    <a:pt x="259" y="18"/>
                    <a:pt x="231" y="18"/>
                  </a:cubicBezTo>
                  <a:cubicBezTo>
                    <a:pt x="204" y="18"/>
                    <a:pt x="130" y="0"/>
                    <a:pt x="103" y="18"/>
                  </a:cubicBezTo>
                  <a:cubicBezTo>
                    <a:pt x="82" y="37"/>
                    <a:pt x="55" y="37"/>
                    <a:pt x="28" y="45"/>
                  </a:cubicBezTo>
                  <a:cubicBezTo>
                    <a:pt x="45" y="82"/>
                    <a:pt x="37" y="120"/>
                    <a:pt x="18" y="138"/>
                  </a:cubicBezTo>
                  <a:cubicBezTo>
                    <a:pt x="0" y="157"/>
                    <a:pt x="8" y="157"/>
                    <a:pt x="28" y="167"/>
                  </a:cubicBezTo>
                  <a:cubicBezTo>
                    <a:pt x="45" y="167"/>
                    <a:pt x="74" y="157"/>
                    <a:pt x="82" y="17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71" name="Freeform 84"/>
            <p:cNvSpPr>
              <a:spLocks noChangeArrowheads="1"/>
            </p:cNvSpPr>
            <p:nvPr/>
          </p:nvSpPr>
          <p:spPr bwMode="auto">
            <a:xfrm>
              <a:off x="8723130" y="6405984"/>
              <a:ext cx="198915" cy="109965"/>
            </a:xfrm>
            <a:custGeom>
              <a:avLst/>
              <a:gdLst>
                <a:gd name="T0" fmla="*/ 371 w 417"/>
                <a:gd name="T1" fmla="*/ 92 h 232"/>
                <a:gd name="T2" fmla="*/ 371 w 417"/>
                <a:gd name="T3" fmla="*/ 92 h 232"/>
                <a:gd name="T4" fmla="*/ 324 w 417"/>
                <a:gd name="T5" fmla="*/ 65 h 232"/>
                <a:gd name="T6" fmla="*/ 324 w 417"/>
                <a:gd name="T7" fmla="*/ 28 h 232"/>
                <a:gd name="T8" fmla="*/ 268 w 417"/>
                <a:gd name="T9" fmla="*/ 8 h 232"/>
                <a:gd name="T10" fmla="*/ 204 w 417"/>
                <a:gd name="T11" fmla="*/ 8 h 232"/>
                <a:gd name="T12" fmla="*/ 130 w 417"/>
                <a:gd name="T13" fmla="*/ 8 h 232"/>
                <a:gd name="T14" fmla="*/ 120 w 417"/>
                <a:gd name="T15" fmla="*/ 28 h 232"/>
                <a:gd name="T16" fmla="*/ 74 w 417"/>
                <a:gd name="T17" fmla="*/ 65 h 232"/>
                <a:gd name="T18" fmla="*/ 8 w 417"/>
                <a:gd name="T19" fmla="*/ 140 h 232"/>
                <a:gd name="T20" fmla="*/ 27 w 417"/>
                <a:gd name="T21" fmla="*/ 167 h 232"/>
                <a:gd name="T22" fmla="*/ 64 w 417"/>
                <a:gd name="T23" fmla="*/ 177 h 232"/>
                <a:gd name="T24" fmla="*/ 82 w 417"/>
                <a:gd name="T25" fmla="*/ 222 h 232"/>
                <a:gd name="T26" fmla="*/ 82 w 417"/>
                <a:gd name="T27" fmla="*/ 222 h 232"/>
                <a:gd name="T28" fmla="*/ 157 w 417"/>
                <a:gd name="T29" fmla="*/ 214 h 232"/>
                <a:gd name="T30" fmla="*/ 204 w 417"/>
                <a:gd name="T31" fmla="*/ 148 h 232"/>
                <a:gd name="T32" fmla="*/ 260 w 417"/>
                <a:gd name="T33" fmla="*/ 214 h 232"/>
                <a:gd name="T34" fmla="*/ 278 w 417"/>
                <a:gd name="T35" fmla="*/ 177 h 232"/>
                <a:gd name="T36" fmla="*/ 315 w 417"/>
                <a:gd name="T37" fmla="*/ 156 h 232"/>
                <a:gd name="T38" fmla="*/ 352 w 417"/>
                <a:gd name="T39" fmla="*/ 148 h 232"/>
                <a:gd name="T40" fmla="*/ 379 w 417"/>
                <a:gd name="T41" fmla="*/ 140 h 232"/>
                <a:gd name="T42" fmla="*/ 398 w 417"/>
                <a:gd name="T43" fmla="*/ 119 h 232"/>
                <a:gd name="T44" fmla="*/ 416 w 417"/>
                <a:gd name="T45" fmla="*/ 103 h 232"/>
                <a:gd name="T46" fmla="*/ 371 w 417"/>
                <a:gd name="T47" fmla="*/ 9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7" h="232">
                  <a:moveTo>
                    <a:pt x="371" y="92"/>
                  </a:moveTo>
                  <a:lnTo>
                    <a:pt x="371" y="92"/>
                  </a:lnTo>
                  <a:cubicBezTo>
                    <a:pt x="352" y="103"/>
                    <a:pt x="324" y="74"/>
                    <a:pt x="324" y="65"/>
                  </a:cubicBezTo>
                  <a:cubicBezTo>
                    <a:pt x="324" y="65"/>
                    <a:pt x="315" y="45"/>
                    <a:pt x="324" y="28"/>
                  </a:cubicBezTo>
                  <a:cubicBezTo>
                    <a:pt x="305" y="28"/>
                    <a:pt x="287" y="8"/>
                    <a:pt x="268" y="8"/>
                  </a:cubicBezTo>
                  <a:cubicBezTo>
                    <a:pt x="241" y="0"/>
                    <a:pt x="231" y="0"/>
                    <a:pt x="204" y="8"/>
                  </a:cubicBezTo>
                  <a:cubicBezTo>
                    <a:pt x="194" y="18"/>
                    <a:pt x="157" y="18"/>
                    <a:pt x="130" y="8"/>
                  </a:cubicBezTo>
                  <a:cubicBezTo>
                    <a:pt x="130" y="18"/>
                    <a:pt x="120" y="28"/>
                    <a:pt x="120" y="28"/>
                  </a:cubicBezTo>
                  <a:cubicBezTo>
                    <a:pt x="101" y="28"/>
                    <a:pt x="74" y="45"/>
                    <a:pt x="74" y="65"/>
                  </a:cubicBezTo>
                  <a:cubicBezTo>
                    <a:pt x="64" y="82"/>
                    <a:pt x="27" y="103"/>
                    <a:pt x="8" y="140"/>
                  </a:cubicBezTo>
                  <a:cubicBezTo>
                    <a:pt x="0" y="177"/>
                    <a:pt x="8" y="194"/>
                    <a:pt x="27" y="167"/>
                  </a:cubicBezTo>
                  <a:cubicBezTo>
                    <a:pt x="45" y="148"/>
                    <a:pt x="64" y="156"/>
                    <a:pt x="64" y="177"/>
                  </a:cubicBezTo>
                  <a:cubicBezTo>
                    <a:pt x="64" y="194"/>
                    <a:pt x="93" y="194"/>
                    <a:pt x="82" y="222"/>
                  </a:cubicBezTo>
                  <a:lnTo>
                    <a:pt x="82" y="222"/>
                  </a:lnTo>
                  <a:cubicBezTo>
                    <a:pt x="111" y="214"/>
                    <a:pt x="148" y="214"/>
                    <a:pt x="157" y="214"/>
                  </a:cubicBezTo>
                  <a:cubicBezTo>
                    <a:pt x="175" y="214"/>
                    <a:pt x="194" y="156"/>
                    <a:pt x="204" y="148"/>
                  </a:cubicBezTo>
                  <a:cubicBezTo>
                    <a:pt x="212" y="140"/>
                    <a:pt x="231" y="194"/>
                    <a:pt x="260" y="214"/>
                  </a:cubicBezTo>
                  <a:cubicBezTo>
                    <a:pt x="278" y="231"/>
                    <a:pt x="278" y="194"/>
                    <a:pt x="278" y="177"/>
                  </a:cubicBezTo>
                  <a:cubicBezTo>
                    <a:pt x="278" y="167"/>
                    <a:pt x="297" y="156"/>
                    <a:pt x="315" y="156"/>
                  </a:cubicBezTo>
                  <a:cubicBezTo>
                    <a:pt x="324" y="167"/>
                    <a:pt x="352" y="167"/>
                    <a:pt x="352" y="148"/>
                  </a:cubicBezTo>
                  <a:cubicBezTo>
                    <a:pt x="352" y="130"/>
                    <a:pt x="371" y="140"/>
                    <a:pt x="379" y="140"/>
                  </a:cubicBezTo>
                  <a:cubicBezTo>
                    <a:pt x="398" y="140"/>
                    <a:pt x="398" y="119"/>
                    <a:pt x="398" y="119"/>
                  </a:cubicBezTo>
                  <a:cubicBezTo>
                    <a:pt x="416" y="103"/>
                    <a:pt x="416" y="103"/>
                    <a:pt x="416" y="103"/>
                  </a:cubicBezTo>
                  <a:cubicBezTo>
                    <a:pt x="398" y="92"/>
                    <a:pt x="379" y="82"/>
                    <a:pt x="371" y="9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72" name="Freeform 85"/>
            <p:cNvSpPr>
              <a:spLocks noChangeArrowheads="1"/>
            </p:cNvSpPr>
            <p:nvPr/>
          </p:nvSpPr>
          <p:spPr bwMode="auto">
            <a:xfrm>
              <a:off x="8718898" y="5983043"/>
              <a:ext cx="395714" cy="446204"/>
            </a:xfrm>
            <a:custGeom>
              <a:avLst/>
              <a:gdLst>
                <a:gd name="T0" fmla="*/ 103 w 827"/>
                <a:gd name="T1" fmla="*/ 250 h 937"/>
                <a:gd name="T2" fmla="*/ 103 w 827"/>
                <a:gd name="T3" fmla="*/ 250 h 937"/>
                <a:gd name="T4" fmla="*/ 55 w 827"/>
                <a:gd name="T5" fmla="*/ 287 h 937"/>
                <a:gd name="T6" fmla="*/ 92 w 827"/>
                <a:gd name="T7" fmla="*/ 334 h 937"/>
                <a:gd name="T8" fmla="*/ 74 w 827"/>
                <a:gd name="T9" fmla="*/ 371 h 937"/>
                <a:gd name="T10" fmla="*/ 18 w 827"/>
                <a:gd name="T11" fmla="*/ 390 h 937"/>
                <a:gd name="T12" fmla="*/ 10 w 827"/>
                <a:gd name="T13" fmla="*/ 435 h 937"/>
                <a:gd name="T14" fmla="*/ 0 w 827"/>
                <a:gd name="T15" fmla="*/ 510 h 937"/>
                <a:gd name="T16" fmla="*/ 28 w 827"/>
                <a:gd name="T17" fmla="*/ 565 h 937"/>
                <a:gd name="T18" fmla="*/ 10 w 827"/>
                <a:gd name="T19" fmla="*/ 602 h 937"/>
                <a:gd name="T20" fmla="*/ 37 w 827"/>
                <a:gd name="T21" fmla="*/ 677 h 937"/>
                <a:gd name="T22" fmla="*/ 55 w 827"/>
                <a:gd name="T23" fmla="*/ 687 h 937"/>
                <a:gd name="T24" fmla="*/ 121 w 827"/>
                <a:gd name="T25" fmla="*/ 714 h 937"/>
                <a:gd name="T26" fmla="*/ 167 w 827"/>
                <a:gd name="T27" fmla="*/ 732 h 937"/>
                <a:gd name="T28" fmla="*/ 185 w 827"/>
                <a:gd name="T29" fmla="*/ 761 h 937"/>
                <a:gd name="T30" fmla="*/ 148 w 827"/>
                <a:gd name="T31" fmla="*/ 835 h 937"/>
                <a:gd name="T32" fmla="*/ 140 w 827"/>
                <a:gd name="T33" fmla="*/ 889 h 937"/>
                <a:gd name="T34" fmla="*/ 214 w 827"/>
                <a:gd name="T35" fmla="*/ 889 h 937"/>
                <a:gd name="T36" fmla="*/ 278 w 827"/>
                <a:gd name="T37" fmla="*/ 889 h 937"/>
                <a:gd name="T38" fmla="*/ 334 w 827"/>
                <a:gd name="T39" fmla="*/ 909 h 937"/>
                <a:gd name="T40" fmla="*/ 344 w 827"/>
                <a:gd name="T41" fmla="*/ 899 h 937"/>
                <a:gd name="T42" fmla="*/ 399 w 827"/>
                <a:gd name="T43" fmla="*/ 918 h 937"/>
                <a:gd name="T44" fmla="*/ 455 w 827"/>
                <a:gd name="T45" fmla="*/ 909 h 937"/>
                <a:gd name="T46" fmla="*/ 501 w 827"/>
                <a:gd name="T47" fmla="*/ 899 h 937"/>
                <a:gd name="T48" fmla="*/ 593 w 827"/>
                <a:gd name="T49" fmla="*/ 881 h 937"/>
                <a:gd name="T50" fmla="*/ 630 w 827"/>
                <a:gd name="T51" fmla="*/ 862 h 937"/>
                <a:gd name="T52" fmla="*/ 668 w 827"/>
                <a:gd name="T53" fmla="*/ 798 h 937"/>
                <a:gd name="T54" fmla="*/ 723 w 827"/>
                <a:gd name="T55" fmla="*/ 761 h 937"/>
                <a:gd name="T56" fmla="*/ 622 w 827"/>
                <a:gd name="T57" fmla="*/ 687 h 937"/>
                <a:gd name="T58" fmla="*/ 593 w 827"/>
                <a:gd name="T59" fmla="*/ 613 h 937"/>
                <a:gd name="T60" fmla="*/ 585 w 827"/>
                <a:gd name="T61" fmla="*/ 565 h 937"/>
                <a:gd name="T62" fmla="*/ 686 w 827"/>
                <a:gd name="T63" fmla="*/ 528 h 937"/>
                <a:gd name="T64" fmla="*/ 760 w 827"/>
                <a:gd name="T65" fmla="*/ 491 h 937"/>
                <a:gd name="T66" fmla="*/ 808 w 827"/>
                <a:gd name="T67" fmla="*/ 491 h 937"/>
                <a:gd name="T68" fmla="*/ 808 w 827"/>
                <a:gd name="T69" fmla="*/ 435 h 937"/>
                <a:gd name="T70" fmla="*/ 789 w 827"/>
                <a:gd name="T71" fmla="*/ 371 h 937"/>
                <a:gd name="T72" fmla="*/ 779 w 827"/>
                <a:gd name="T73" fmla="*/ 316 h 937"/>
                <a:gd name="T74" fmla="*/ 752 w 827"/>
                <a:gd name="T75" fmla="*/ 269 h 937"/>
                <a:gd name="T76" fmla="*/ 752 w 827"/>
                <a:gd name="T77" fmla="*/ 242 h 937"/>
                <a:gd name="T78" fmla="*/ 752 w 827"/>
                <a:gd name="T79" fmla="*/ 139 h 937"/>
                <a:gd name="T80" fmla="*/ 752 w 827"/>
                <a:gd name="T81" fmla="*/ 130 h 937"/>
                <a:gd name="T82" fmla="*/ 742 w 827"/>
                <a:gd name="T83" fmla="*/ 120 h 937"/>
                <a:gd name="T84" fmla="*/ 686 w 827"/>
                <a:gd name="T85" fmla="*/ 93 h 937"/>
                <a:gd name="T86" fmla="*/ 696 w 827"/>
                <a:gd name="T87" fmla="*/ 38 h 937"/>
                <a:gd name="T88" fmla="*/ 612 w 827"/>
                <a:gd name="T89" fmla="*/ 56 h 937"/>
                <a:gd name="T90" fmla="*/ 511 w 827"/>
                <a:gd name="T91" fmla="*/ 120 h 937"/>
                <a:gd name="T92" fmla="*/ 463 w 827"/>
                <a:gd name="T93" fmla="*/ 83 h 937"/>
                <a:gd name="T94" fmla="*/ 437 w 827"/>
                <a:gd name="T95" fmla="*/ 65 h 937"/>
                <a:gd name="T96" fmla="*/ 362 w 827"/>
                <a:gd name="T97" fmla="*/ 38 h 937"/>
                <a:gd name="T98" fmla="*/ 362 w 827"/>
                <a:gd name="T99" fmla="*/ 9 h 937"/>
                <a:gd name="T100" fmla="*/ 325 w 827"/>
                <a:gd name="T101" fmla="*/ 9 h 937"/>
                <a:gd name="T102" fmla="*/ 241 w 827"/>
                <a:gd name="T103" fmla="*/ 0 h 937"/>
                <a:gd name="T104" fmla="*/ 259 w 827"/>
                <a:gd name="T105" fmla="*/ 46 h 937"/>
                <a:gd name="T106" fmla="*/ 278 w 827"/>
                <a:gd name="T107" fmla="*/ 130 h 937"/>
                <a:gd name="T108" fmla="*/ 241 w 827"/>
                <a:gd name="T109" fmla="*/ 167 h 937"/>
                <a:gd name="T110" fmla="*/ 177 w 827"/>
                <a:gd name="T111" fmla="*/ 157 h 937"/>
                <a:gd name="T112" fmla="*/ 103 w 827"/>
                <a:gd name="T113" fmla="*/ 167 h 937"/>
                <a:gd name="T114" fmla="*/ 103 w 827"/>
                <a:gd name="T115" fmla="*/ 186 h 937"/>
                <a:gd name="T116" fmla="*/ 103 w 827"/>
                <a:gd name="T117" fmla="*/ 250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7" h="937">
                  <a:moveTo>
                    <a:pt x="103" y="250"/>
                  </a:moveTo>
                  <a:lnTo>
                    <a:pt x="103" y="250"/>
                  </a:lnTo>
                  <a:cubicBezTo>
                    <a:pt x="84" y="279"/>
                    <a:pt x="55" y="279"/>
                    <a:pt x="55" y="287"/>
                  </a:cubicBezTo>
                  <a:cubicBezTo>
                    <a:pt x="66" y="297"/>
                    <a:pt x="92" y="324"/>
                    <a:pt x="92" y="334"/>
                  </a:cubicBezTo>
                  <a:cubicBezTo>
                    <a:pt x="84" y="353"/>
                    <a:pt x="74" y="343"/>
                    <a:pt x="74" y="371"/>
                  </a:cubicBezTo>
                  <a:cubicBezTo>
                    <a:pt x="74" y="390"/>
                    <a:pt x="28" y="390"/>
                    <a:pt x="18" y="390"/>
                  </a:cubicBezTo>
                  <a:cubicBezTo>
                    <a:pt x="10" y="390"/>
                    <a:pt x="18" y="417"/>
                    <a:pt x="10" y="435"/>
                  </a:cubicBezTo>
                  <a:cubicBezTo>
                    <a:pt x="10" y="454"/>
                    <a:pt x="10" y="491"/>
                    <a:pt x="0" y="510"/>
                  </a:cubicBezTo>
                  <a:cubicBezTo>
                    <a:pt x="0" y="528"/>
                    <a:pt x="28" y="557"/>
                    <a:pt x="28" y="565"/>
                  </a:cubicBezTo>
                  <a:cubicBezTo>
                    <a:pt x="28" y="575"/>
                    <a:pt x="0" y="594"/>
                    <a:pt x="10" y="602"/>
                  </a:cubicBezTo>
                  <a:cubicBezTo>
                    <a:pt x="10" y="613"/>
                    <a:pt x="37" y="631"/>
                    <a:pt x="37" y="677"/>
                  </a:cubicBezTo>
                  <a:cubicBezTo>
                    <a:pt x="47" y="677"/>
                    <a:pt x="55" y="687"/>
                    <a:pt x="55" y="687"/>
                  </a:cubicBezTo>
                  <a:cubicBezTo>
                    <a:pt x="66" y="705"/>
                    <a:pt x="92" y="714"/>
                    <a:pt x="121" y="714"/>
                  </a:cubicBezTo>
                  <a:cubicBezTo>
                    <a:pt x="140" y="714"/>
                    <a:pt x="148" y="732"/>
                    <a:pt x="167" y="732"/>
                  </a:cubicBezTo>
                  <a:cubicBezTo>
                    <a:pt x="177" y="732"/>
                    <a:pt x="214" y="742"/>
                    <a:pt x="185" y="761"/>
                  </a:cubicBezTo>
                  <a:cubicBezTo>
                    <a:pt x="158" y="788"/>
                    <a:pt x="148" y="817"/>
                    <a:pt x="148" y="835"/>
                  </a:cubicBezTo>
                  <a:cubicBezTo>
                    <a:pt x="140" y="854"/>
                    <a:pt x="140" y="881"/>
                    <a:pt x="140" y="889"/>
                  </a:cubicBezTo>
                  <a:cubicBezTo>
                    <a:pt x="167" y="899"/>
                    <a:pt x="204" y="899"/>
                    <a:pt x="214" y="889"/>
                  </a:cubicBezTo>
                  <a:cubicBezTo>
                    <a:pt x="241" y="881"/>
                    <a:pt x="251" y="881"/>
                    <a:pt x="278" y="889"/>
                  </a:cubicBezTo>
                  <a:cubicBezTo>
                    <a:pt x="297" y="889"/>
                    <a:pt x="315" y="909"/>
                    <a:pt x="334" y="909"/>
                  </a:cubicBezTo>
                  <a:cubicBezTo>
                    <a:pt x="334" y="909"/>
                    <a:pt x="334" y="899"/>
                    <a:pt x="344" y="899"/>
                  </a:cubicBezTo>
                  <a:cubicBezTo>
                    <a:pt x="362" y="899"/>
                    <a:pt x="381" y="936"/>
                    <a:pt x="399" y="918"/>
                  </a:cubicBezTo>
                  <a:cubicBezTo>
                    <a:pt x="408" y="899"/>
                    <a:pt x="437" y="899"/>
                    <a:pt x="455" y="909"/>
                  </a:cubicBezTo>
                  <a:cubicBezTo>
                    <a:pt x="463" y="918"/>
                    <a:pt x="482" y="918"/>
                    <a:pt x="501" y="899"/>
                  </a:cubicBezTo>
                  <a:cubicBezTo>
                    <a:pt x="519" y="889"/>
                    <a:pt x="585" y="881"/>
                    <a:pt x="593" y="881"/>
                  </a:cubicBezTo>
                  <a:cubicBezTo>
                    <a:pt x="612" y="889"/>
                    <a:pt x="649" y="909"/>
                    <a:pt x="630" y="862"/>
                  </a:cubicBezTo>
                  <a:cubicBezTo>
                    <a:pt x="622" y="806"/>
                    <a:pt x="668" y="817"/>
                    <a:pt x="668" y="798"/>
                  </a:cubicBezTo>
                  <a:cubicBezTo>
                    <a:pt x="678" y="788"/>
                    <a:pt x="733" y="779"/>
                    <a:pt x="723" y="761"/>
                  </a:cubicBezTo>
                  <a:cubicBezTo>
                    <a:pt x="715" y="751"/>
                    <a:pt x="649" y="705"/>
                    <a:pt x="622" y="687"/>
                  </a:cubicBezTo>
                  <a:cubicBezTo>
                    <a:pt x="603" y="677"/>
                    <a:pt x="603" y="631"/>
                    <a:pt x="593" y="613"/>
                  </a:cubicBezTo>
                  <a:cubicBezTo>
                    <a:pt x="585" y="594"/>
                    <a:pt x="566" y="565"/>
                    <a:pt x="585" y="565"/>
                  </a:cubicBezTo>
                  <a:cubicBezTo>
                    <a:pt x="612" y="557"/>
                    <a:pt x="659" y="547"/>
                    <a:pt x="686" y="528"/>
                  </a:cubicBezTo>
                  <a:cubicBezTo>
                    <a:pt x="705" y="510"/>
                    <a:pt x="752" y="501"/>
                    <a:pt x="760" y="491"/>
                  </a:cubicBezTo>
                  <a:cubicBezTo>
                    <a:pt x="770" y="483"/>
                    <a:pt x="797" y="501"/>
                    <a:pt x="808" y="491"/>
                  </a:cubicBezTo>
                  <a:cubicBezTo>
                    <a:pt x="816" y="483"/>
                    <a:pt x="826" y="454"/>
                    <a:pt x="808" y="435"/>
                  </a:cubicBezTo>
                  <a:cubicBezTo>
                    <a:pt x="797" y="427"/>
                    <a:pt x="789" y="398"/>
                    <a:pt x="789" y="371"/>
                  </a:cubicBezTo>
                  <a:cubicBezTo>
                    <a:pt x="789" y="334"/>
                    <a:pt x="779" y="334"/>
                    <a:pt x="779" y="316"/>
                  </a:cubicBezTo>
                  <a:cubicBezTo>
                    <a:pt x="779" y="306"/>
                    <a:pt x="770" y="279"/>
                    <a:pt x="752" y="269"/>
                  </a:cubicBezTo>
                  <a:cubicBezTo>
                    <a:pt x="742" y="269"/>
                    <a:pt x="733" y="260"/>
                    <a:pt x="752" y="242"/>
                  </a:cubicBezTo>
                  <a:cubicBezTo>
                    <a:pt x="760" y="213"/>
                    <a:pt x="760" y="157"/>
                    <a:pt x="752" y="139"/>
                  </a:cubicBezTo>
                  <a:lnTo>
                    <a:pt x="752" y="130"/>
                  </a:lnTo>
                  <a:lnTo>
                    <a:pt x="742" y="120"/>
                  </a:lnTo>
                  <a:cubicBezTo>
                    <a:pt x="742" y="93"/>
                    <a:pt x="723" y="93"/>
                    <a:pt x="686" y="93"/>
                  </a:cubicBezTo>
                  <a:cubicBezTo>
                    <a:pt x="649" y="93"/>
                    <a:pt x="715" y="56"/>
                    <a:pt x="696" y="38"/>
                  </a:cubicBezTo>
                  <a:cubicBezTo>
                    <a:pt x="686" y="19"/>
                    <a:pt x="649" y="65"/>
                    <a:pt x="612" y="56"/>
                  </a:cubicBezTo>
                  <a:cubicBezTo>
                    <a:pt x="585" y="46"/>
                    <a:pt x="538" y="93"/>
                    <a:pt x="511" y="120"/>
                  </a:cubicBezTo>
                  <a:cubicBezTo>
                    <a:pt x="482" y="139"/>
                    <a:pt x="445" y="112"/>
                    <a:pt x="463" y="83"/>
                  </a:cubicBezTo>
                  <a:cubicBezTo>
                    <a:pt x="482" y="46"/>
                    <a:pt x="463" y="56"/>
                    <a:pt x="437" y="65"/>
                  </a:cubicBezTo>
                  <a:cubicBezTo>
                    <a:pt x="399" y="75"/>
                    <a:pt x="362" y="65"/>
                    <a:pt x="362" y="38"/>
                  </a:cubicBezTo>
                  <a:cubicBezTo>
                    <a:pt x="362" y="27"/>
                    <a:pt x="362" y="19"/>
                    <a:pt x="362" y="9"/>
                  </a:cubicBezTo>
                  <a:cubicBezTo>
                    <a:pt x="344" y="19"/>
                    <a:pt x="334" y="19"/>
                    <a:pt x="325" y="9"/>
                  </a:cubicBezTo>
                  <a:cubicBezTo>
                    <a:pt x="315" y="9"/>
                    <a:pt x="278" y="9"/>
                    <a:pt x="241" y="0"/>
                  </a:cubicBezTo>
                  <a:cubicBezTo>
                    <a:pt x="251" y="19"/>
                    <a:pt x="259" y="38"/>
                    <a:pt x="259" y="46"/>
                  </a:cubicBezTo>
                  <a:cubicBezTo>
                    <a:pt x="241" y="75"/>
                    <a:pt x="259" y="93"/>
                    <a:pt x="278" y="130"/>
                  </a:cubicBezTo>
                  <a:cubicBezTo>
                    <a:pt x="297" y="157"/>
                    <a:pt x="241" y="139"/>
                    <a:pt x="241" y="167"/>
                  </a:cubicBezTo>
                  <a:cubicBezTo>
                    <a:pt x="241" y="186"/>
                    <a:pt x="195" y="157"/>
                    <a:pt x="177" y="157"/>
                  </a:cubicBezTo>
                  <a:cubicBezTo>
                    <a:pt x="158" y="149"/>
                    <a:pt x="103" y="149"/>
                    <a:pt x="103" y="167"/>
                  </a:cubicBezTo>
                  <a:cubicBezTo>
                    <a:pt x="103" y="167"/>
                    <a:pt x="103" y="176"/>
                    <a:pt x="103" y="186"/>
                  </a:cubicBezTo>
                  <a:cubicBezTo>
                    <a:pt x="111" y="213"/>
                    <a:pt x="111" y="231"/>
                    <a:pt x="103" y="25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73" name="Freeform 86"/>
            <p:cNvSpPr>
              <a:spLocks noChangeArrowheads="1"/>
            </p:cNvSpPr>
            <p:nvPr/>
          </p:nvSpPr>
          <p:spPr bwMode="auto">
            <a:xfrm>
              <a:off x="9357965" y="4915115"/>
              <a:ext cx="465545" cy="735919"/>
            </a:xfrm>
            <a:custGeom>
              <a:avLst/>
              <a:gdLst>
                <a:gd name="T0" fmla="*/ 825 w 974"/>
                <a:gd name="T1" fmla="*/ 1290 h 1540"/>
                <a:gd name="T2" fmla="*/ 825 w 974"/>
                <a:gd name="T3" fmla="*/ 1290 h 1540"/>
                <a:gd name="T4" fmla="*/ 955 w 974"/>
                <a:gd name="T5" fmla="*/ 1160 h 1540"/>
                <a:gd name="T6" fmla="*/ 936 w 974"/>
                <a:gd name="T7" fmla="*/ 1086 h 1540"/>
                <a:gd name="T8" fmla="*/ 817 w 974"/>
                <a:gd name="T9" fmla="*/ 1001 h 1540"/>
                <a:gd name="T10" fmla="*/ 872 w 974"/>
                <a:gd name="T11" fmla="*/ 946 h 1540"/>
                <a:gd name="T12" fmla="*/ 825 w 974"/>
                <a:gd name="T13" fmla="*/ 900 h 1540"/>
                <a:gd name="T14" fmla="*/ 844 w 974"/>
                <a:gd name="T15" fmla="*/ 853 h 1540"/>
                <a:gd name="T16" fmla="*/ 798 w 974"/>
                <a:gd name="T17" fmla="*/ 826 h 1540"/>
                <a:gd name="T18" fmla="*/ 817 w 974"/>
                <a:gd name="T19" fmla="*/ 797 h 1540"/>
                <a:gd name="T20" fmla="*/ 798 w 974"/>
                <a:gd name="T21" fmla="*/ 723 h 1540"/>
                <a:gd name="T22" fmla="*/ 835 w 974"/>
                <a:gd name="T23" fmla="*/ 667 h 1540"/>
                <a:gd name="T24" fmla="*/ 742 w 974"/>
                <a:gd name="T25" fmla="*/ 529 h 1540"/>
                <a:gd name="T26" fmla="*/ 769 w 974"/>
                <a:gd name="T27" fmla="*/ 482 h 1540"/>
                <a:gd name="T28" fmla="*/ 825 w 974"/>
                <a:gd name="T29" fmla="*/ 408 h 1540"/>
                <a:gd name="T30" fmla="*/ 761 w 974"/>
                <a:gd name="T31" fmla="*/ 344 h 1540"/>
                <a:gd name="T32" fmla="*/ 705 w 974"/>
                <a:gd name="T33" fmla="*/ 306 h 1540"/>
                <a:gd name="T34" fmla="*/ 695 w 974"/>
                <a:gd name="T35" fmla="*/ 259 h 1540"/>
                <a:gd name="T36" fmla="*/ 705 w 974"/>
                <a:gd name="T37" fmla="*/ 214 h 1540"/>
                <a:gd name="T38" fmla="*/ 742 w 974"/>
                <a:gd name="T39" fmla="*/ 185 h 1540"/>
                <a:gd name="T40" fmla="*/ 761 w 974"/>
                <a:gd name="T41" fmla="*/ 148 h 1540"/>
                <a:gd name="T42" fmla="*/ 761 w 974"/>
                <a:gd name="T43" fmla="*/ 102 h 1540"/>
                <a:gd name="T44" fmla="*/ 668 w 974"/>
                <a:gd name="T45" fmla="*/ 37 h 1540"/>
                <a:gd name="T46" fmla="*/ 594 w 974"/>
                <a:gd name="T47" fmla="*/ 37 h 1540"/>
                <a:gd name="T48" fmla="*/ 501 w 974"/>
                <a:gd name="T49" fmla="*/ 55 h 1540"/>
                <a:gd name="T50" fmla="*/ 446 w 974"/>
                <a:gd name="T51" fmla="*/ 111 h 1540"/>
                <a:gd name="T52" fmla="*/ 427 w 974"/>
                <a:gd name="T53" fmla="*/ 195 h 1540"/>
                <a:gd name="T54" fmla="*/ 390 w 974"/>
                <a:gd name="T55" fmla="*/ 251 h 1540"/>
                <a:gd name="T56" fmla="*/ 334 w 974"/>
                <a:gd name="T57" fmla="*/ 232 h 1540"/>
                <a:gd name="T58" fmla="*/ 268 w 974"/>
                <a:gd name="T59" fmla="*/ 232 h 1540"/>
                <a:gd name="T60" fmla="*/ 167 w 974"/>
                <a:gd name="T61" fmla="*/ 222 h 1540"/>
                <a:gd name="T62" fmla="*/ 64 w 974"/>
                <a:gd name="T63" fmla="*/ 148 h 1540"/>
                <a:gd name="T64" fmla="*/ 0 w 974"/>
                <a:gd name="T65" fmla="*/ 195 h 1540"/>
                <a:gd name="T66" fmla="*/ 102 w 974"/>
                <a:gd name="T67" fmla="*/ 269 h 1540"/>
                <a:gd name="T68" fmla="*/ 233 w 974"/>
                <a:gd name="T69" fmla="*/ 344 h 1540"/>
                <a:gd name="T70" fmla="*/ 241 w 974"/>
                <a:gd name="T71" fmla="*/ 436 h 1540"/>
                <a:gd name="T72" fmla="*/ 260 w 974"/>
                <a:gd name="T73" fmla="*/ 519 h 1540"/>
                <a:gd name="T74" fmla="*/ 260 w 974"/>
                <a:gd name="T75" fmla="*/ 593 h 1540"/>
                <a:gd name="T76" fmla="*/ 279 w 974"/>
                <a:gd name="T77" fmla="*/ 640 h 1540"/>
                <a:gd name="T78" fmla="*/ 287 w 974"/>
                <a:gd name="T79" fmla="*/ 686 h 1540"/>
                <a:gd name="T80" fmla="*/ 361 w 974"/>
                <a:gd name="T81" fmla="*/ 715 h 1540"/>
                <a:gd name="T82" fmla="*/ 390 w 974"/>
                <a:gd name="T83" fmla="*/ 789 h 1540"/>
                <a:gd name="T84" fmla="*/ 380 w 974"/>
                <a:gd name="T85" fmla="*/ 826 h 1540"/>
                <a:gd name="T86" fmla="*/ 324 w 974"/>
                <a:gd name="T87" fmla="*/ 863 h 1540"/>
                <a:gd name="T88" fmla="*/ 233 w 974"/>
                <a:gd name="T89" fmla="*/ 956 h 1540"/>
                <a:gd name="T90" fmla="*/ 176 w 974"/>
                <a:gd name="T91" fmla="*/ 993 h 1540"/>
                <a:gd name="T92" fmla="*/ 130 w 974"/>
                <a:gd name="T93" fmla="*/ 1048 h 1540"/>
                <a:gd name="T94" fmla="*/ 64 w 974"/>
                <a:gd name="T95" fmla="*/ 1075 h 1540"/>
                <a:gd name="T96" fmla="*/ 27 w 974"/>
                <a:gd name="T97" fmla="*/ 1131 h 1540"/>
                <a:gd name="T98" fmla="*/ 27 w 974"/>
                <a:gd name="T99" fmla="*/ 1187 h 1540"/>
                <a:gd name="T100" fmla="*/ 37 w 974"/>
                <a:gd name="T101" fmla="*/ 1252 h 1540"/>
                <a:gd name="T102" fmla="*/ 56 w 974"/>
                <a:gd name="T103" fmla="*/ 1354 h 1540"/>
                <a:gd name="T104" fmla="*/ 27 w 974"/>
                <a:gd name="T105" fmla="*/ 1446 h 1540"/>
                <a:gd name="T106" fmla="*/ 112 w 974"/>
                <a:gd name="T107" fmla="*/ 1483 h 1540"/>
                <a:gd name="T108" fmla="*/ 167 w 974"/>
                <a:gd name="T109" fmla="*/ 1510 h 1540"/>
                <a:gd name="T110" fmla="*/ 268 w 974"/>
                <a:gd name="T111" fmla="*/ 1539 h 1540"/>
                <a:gd name="T112" fmla="*/ 557 w 974"/>
                <a:gd name="T113" fmla="*/ 1473 h 1540"/>
                <a:gd name="T114" fmla="*/ 639 w 974"/>
                <a:gd name="T115" fmla="*/ 1465 h 1540"/>
                <a:gd name="T116" fmla="*/ 687 w 974"/>
                <a:gd name="T117" fmla="*/ 1409 h 1540"/>
                <a:gd name="T118" fmla="*/ 825 w 974"/>
                <a:gd name="T119" fmla="*/ 1290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4" h="1540">
                  <a:moveTo>
                    <a:pt x="825" y="1290"/>
                  </a:moveTo>
                  <a:lnTo>
                    <a:pt x="825" y="1290"/>
                  </a:lnTo>
                  <a:cubicBezTo>
                    <a:pt x="844" y="1242"/>
                    <a:pt x="946" y="1205"/>
                    <a:pt x="955" y="1160"/>
                  </a:cubicBezTo>
                  <a:cubicBezTo>
                    <a:pt x="965" y="1141"/>
                    <a:pt x="973" y="1131"/>
                    <a:pt x="936" y="1086"/>
                  </a:cubicBezTo>
                  <a:cubicBezTo>
                    <a:pt x="899" y="1048"/>
                    <a:pt x="817" y="1020"/>
                    <a:pt x="817" y="1001"/>
                  </a:cubicBezTo>
                  <a:cubicBezTo>
                    <a:pt x="817" y="974"/>
                    <a:pt x="881" y="974"/>
                    <a:pt x="872" y="946"/>
                  </a:cubicBezTo>
                  <a:cubicBezTo>
                    <a:pt x="872" y="919"/>
                    <a:pt x="844" y="919"/>
                    <a:pt x="825" y="900"/>
                  </a:cubicBezTo>
                  <a:cubicBezTo>
                    <a:pt x="817" y="881"/>
                    <a:pt x="844" y="863"/>
                    <a:pt x="844" y="853"/>
                  </a:cubicBezTo>
                  <a:cubicBezTo>
                    <a:pt x="835" y="844"/>
                    <a:pt x="798" y="834"/>
                    <a:pt x="798" y="826"/>
                  </a:cubicBezTo>
                  <a:cubicBezTo>
                    <a:pt x="788" y="807"/>
                    <a:pt x="817" y="816"/>
                    <a:pt x="817" y="797"/>
                  </a:cubicBezTo>
                  <a:cubicBezTo>
                    <a:pt x="806" y="779"/>
                    <a:pt x="779" y="752"/>
                    <a:pt x="798" y="723"/>
                  </a:cubicBezTo>
                  <a:cubicBezTo>
                    <a:pt x="817" y="704"/>
                    <a:pt x="862" y="723"/>
                    <a:pt x="835" y="667"/>
                  </a:cubicBezTo>
                  <a:cubicBezTo>
                    <a:pt x="798" y="612"/>
                    <a:pt x="751" y="548"/>
                    <a:pt x="742" y="529"/>
                  </a:cubicBezTo>
                  <a:cubicBezTo>
                    <a:pt x="732" y="519"/>
                    <a:pt x="751" y="492"/>
                    <a:pt x="769" y="482"/>
                  </a:cubicBezTo>
                  <a:cubicBezTo>
                    <a:pt x="788" y="463"/>
                    <a:pt x="825" y="426"/>
                    <a:pt x="825" y="408"/>
                  </a:cubicBezTo>
                  <a:cubicBezTo>
                    <a:pt x="825" y="389"/>
                    <a:pt x="779" y="352"/>
                    <a:pt x="761" y="344"/>
                  </a:cubicBezTo>
                  <a:cubicBezTo>
                    <a:pt x="751" y="333"/>
                    <a:pt x="724" y="333"/>
                    <a:pt x="705" y="306"/>
                  </a:cubicBezTo>
                  <a:cubicBezTo>
                    <a:pt x="695" y="278"/>
                    <a:pt x="677" y="278"/>
                    <a:pt x="695" y="259"/>
                  </a:cubicBezTo>
                  <a:cubicBezTo>
                    <a:pt x="705" y="241"/>
                    <a:pt x="705" y="222"/>
                    <a:pt x="705" y="214"/>
                  </a:cubicBezTo>
                  <a:cubicBezTo>
                    <a:pt x="705" y="195"/>
                    <a:pt x="732" y="204"/>
                    <a:pt x="742" y="185"/>
                  </a:cubicBezTo>
                  <a:cubicBezTo>
                    <a:pt x="742" y="166"/>
                    <a:pt x="751" y="158"/>
                    <a:pt x="761" y="148"/>
                  </a:cubicBezTo>
                  <a:cubicBezTo>
                    <a:pt x="761" y="129"/>
                    <a:pt x="761" y="111"/>
                    <a:pt x="761" y="102"/>
                  </a:cubicBezTo>
                  <a:cubicBezTo>
                    <a:pt x="761" y="74"/>
                    <a:pt x="687" y="65"/>
                    <a:pt x="668" y="37"/>
                  </a:cubicBezTo>
                  <a:cubicBezTo>
                    <a:pt x="650" y="0"/>
                    <a:pt x="602" y="18"/>
                    <a:pt x="594" y="37"/>
                  </a:cubicBezTo>
                  <a:cubicBezTo>
                    <a:pt x="575" y="47"/>
                    <a:pt x="501" y="28"/>
                    <a:pt x="501" y="55"/>
                  </a:cubicBezTo>
                  <a:cubicBezTo>
                    <a:pt x="501" y="84"/>
                    <a:pt x="446" y="84"/>
                    <a:pt x="446" y="111"/>
                  </a:cubicBezTo>
                  <a:cubicBezTo>
                    <a:pt x="446" y="148"/>
                    <a:pt x="473" y="195"/>
                    <a:pt x="427" y="195"/>
                  </a:cubicBezTo>
                  <a:cubicBezTo>
                    <a:pt x="380" y="185"/>
                    <a:pt x="417" y="214"/>
                    <a:pt x="390" y="251"/>
                  </a:cubicBezTo>
                  <a:cubicBezTo>
                    <a:pt x="361" y="278"/>
                    <a:pt x="361" y="222"/>
                    <a:pt x="334" y="232"/>
                  </a:cubicBezTo>
                  <a:cubicBezTo>
                    <a:pt x="306" y="241"/>
                    <a:pt x="279" y="204"/>
                    <a:pt x="268" y="232"/>
                  </a:cubicBezTo>
                  <a:cubicBezTo>
                    <a:pt x="250" y="251"/>
                    <a:pt x="213" y="232"/>
                    <a:pt x="167" y="222"/>
                  </a:cubicBezTo>
                  <a:cubicBezTo>
                    <a:pt x="122" y="214"/>
                    <a:pt x="102" y="158"/>
                    <a:pt x="64" y="148"/>
                  </a:cubicBezTo>
                  <a:cubicBezTo>
                    <a:pt x="48" y="148"/>
                    <a:pt x="19" y="166"/>
                    <a:pt x="0" y="195"/>
                  </a:cubicBezTo>
                  <a:cubicBezTo>
                    <a:pt x="37" y="214"/>
                    <a:pt x="56" y="251"/>
                    <a:pt x="102" y="269"/>
                  </a:cubicBezTo>
                  <a:cubicBezTo>
                    <a:pt x="149" y="288"/>
                    <a:pt x="241" y="315"/>
                    <a:pt x="233" y="344"/>
                  </a:cubicBezTo>
                  <a:cubicBezTo>
                    <a:pt x="233" y="381"/>
                    <a:pt x="213" y="418"/>
                    <a:pt x="241" y="436"/>
                  </a:cubicBezTo>
                  <a:cubicBezTo>
                    <a:pt x="260" y="445"/>
                    <a:pt x="233" y="500"/>
                    <a:pt x="260" y="519"/>
                  </a:cubicBezTo>
                  <a:cubicBezTo>
                    <a:pt x="287" y="529"/>
                    <a:pt x="279" y="593"/>
                    <a:pt x="260" y="593"/>
                  </a:cubicBezTo>
                  <a:cubicBezTo>
                    <a:pt x="233" y="593"/>
                    <a:pt x="260" y="630"/>
                    <a:pt x="279" y="640"/>
                  </a:cubicBezTo>
                  <a:cubicBezTo>
                    <a:pt x="279" y="649"/>
                    <a:pt x="287" y="667"/>
                    <a:pt x="287" y="686"/>
                  </a:cubicBezTo>
                  <a:cubicBezTo>
                    <a:pt x="316" y="696"/>
                    <a:pt x="334" y="704"/>
                    <a:pt x="361" y="715"/>
                  </a:cubicBezTo>
                  <a:cubicBezTo>
                    <a:pt x="398" y="733"/>
                    <a:pt x="390" y="760"/>
                    <a:pt x="390" y="789"/>
                  </a:cubicBezTo>
                  <a:cubicBezTo>
                    <a:pt x="398" y="816"/>
                    <a:pt x="398" y="834"/>
                    <a:pt x="380" y="826"/>
                  </a:cubicBezTo>
                  <a:cubicBezTo>
                    <a:pt x="361" y="807"/>
                    <a:pt x="334" y="826"/>
                    <a:pt x="324" y="863"/>
                  </a:cubicBezTo>
                  <a:cubicBezTo>
                    <a:pt x="316" y="900"/>
                    <a:pt x="268" y="956"/>
                    <a:pt x="233" y="956"/>
                  </a:cubicBezTo>
                  <a:cubicBezTo>
                    <a:pt x="204" y="956"/>
                    <a:pt x="204" y="993"/>
                    <a:pt x="176" y="993"/>
                  </a:cubicBezTo>
                  <a:cubicBezTo>
                    <a:pt x="159" y="1001"/>
                    <a:pt x="130" y="1020"/>
                    <a:pt x="130" y="1048"/>
                  </a:cubicBezTo>
                  <a:cubicBezTo>
                    <a:pt x="130" y="1075"/>
                    <a:pt x="93" y="1075"/>
                    <a:pt x="64" y="1075"/>
                  </a:cubicBezTo>
                  <a:cubicBezTo>
                    <a:pt x="37" y="1075"/>
                    <a:pt x="48" y="1123"/>
                    <a:pt x="27" y="1131"/>
                  </a:cubicBezTo>
                  <a:cubicBezTo>
                    <a:pt x="10" y="1150"/>
                    <a:pt x="10" y="1168"/>
                    <a:pt x="27" y="1187"/>
                  </a:cubicBezTo>
                  <a:cubicBezTo>
                    <a:pt x="48" y="1215"/>
                    <a:pt x="27" y="1234"/>
                    <a:pt x="37" y="1252"/>
                  </a:cubicBezTo>
                  <a:cubicBezTo>
                    <a:pt x="48" y="1271"/>
                    <a:pt x="75" y="1308"/>
                    <a:pt x="56" y="1354"/>
                  </a:cubicBezTo>
                  <a:cubicBezTo>
                    <a:pt x="37" y="1399"/>
                    <a:pt x="10" y="1456"/>
                    <a:pt x="27" y="1446"/>
                  </a:cubicBezTo>
                  <a:cubicBezTo>
                    <a:pt x="48" y="1446"/>
                    <a:pt x="93" y="1483"/>
                    <a:pt x="112" y="1483"/>
                  </a:cubicBezTo>
                  <a:cubicBezTo>
                    <a:pt x="139" y="1483"/>
                    <a:pt x="149" y="1521"/>
                    <a:pt x="167" y="1510"/>
                  </a:cubicBezTo>
                  <a:cubicBezTo>
                    <a:pt x="196" y="1502"/>
                    <a:pt x="196" y="1539"/>
                    <a:pt x="268" y="1539"/>
                  </a:cubicBezTo>
                  <a:cubicBezTo>
                    <a:pt x="343" y="1531"/>
                    <a:pt x="501" y="1473"/>
                    <a:pt x="557" y="1473"/>
                  </a:cubicBezTo>
                  <a:cubicBezTo>
                    <a:pt x="594" y="1473"/>
                    <a:pt x="621" y="1465"/>
                    <a:pt x="639" y="1465"/>
                  </a:cubicBezTo>
                  <a:cubicBezTo>
                    <a:pt x="650" y="1446"/>
                    <a:pt x="668" y="1419"/>
                    <a:pt x="687" y="1409"/>
                  </a:cubicBezTo>
                  <a:cubicBezTo>
                    <a:pt x="724" y="1362"/>
                    <a:pt x="798" y="1345"/>
                    <a:pt x="825" y="129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74" name="Freeform 87"/>
            <p:cNvSpPr>
              <a:spLocks noChangeArrowheads="1"/>
            </p:cNvSpPr>
            <p:nvPr/>
          </p:nvSpPr>
          <p:spPr bwMode="auto">
            <a:xfrm>
              <a:off x="9950478" y="7224378"/>
              <a:ext cx="928975" cy="740148"/>
            </a:xfrm>
            <a:custGeom>
              <a:avLst/>
              <a:gdLst>
                <a:gd name="T0" fmla="*/ 1160 w 1939"/>
                <a:gd name="T1" fmla="*/ 324 h 1549"/>
                <a:gd name="T2" fmla="*/ 1160 w 1939"/>
                <a:gd name="T3" fmla="*/ 324 h 1549"/>
                <a:gd name="T4" fmla="*/ 993 w 1939"/>
                <a:gd name="T5" fmla="*/ 305 h 1549"/>
                <a:gd name="T6" fmla="*/ 890 w 1939"/>
                <a:gd name="T7" fmla="*/ 268 h 1549"/>
                <a:gd name="T8" fmla="*/ 668 w 1939"/>
                <a:gd name="T9" fmla="*/ 111 h 1549"/>
                <a:gd name="T10" fmla="*/ 482 w 1939"/>
                <a:gd name="T11" fmla="*/ 0 h 1549"/>
                <a:gd name="T12" fmla="*/ 408 w 1939"/>
                <a:gd name="T13" fmla="*/ 0 h 1549"/>
                <a:gd name="T14" fmla="*/ 315 w 1939"/>
                <a:gd name="T15" fmla="*/ 27 h 1549"/>
                <a:gd name="T16" fmla="*/ 223 w 1939"/>
                <a:gd name="T17" fmla="*/ 93 h 1549"/>
                <a:gd name="T18" fmla="*/ 297 w 1939"/>
                <a:gd name="T19" fmla="*/ 167 h 1549"/>
                <a:gd name="T20" fmla="*/ 241 w 1939"/>
                <a:gd name="T21" fmla="*/ 213 h 1549"/>
                <a:gd name="T22" fmla="*/ 186 w 1939"/>
                <a:gd name="T23" fmla="*/ 241 h 1549"/>
                <a:gd name="T24" fmla="*/ 111 w 1939"/>
                <a:gd name="T25" fmla="*/ 297 h 1549"/>
                <a:gd name="T26" fmla="*/ 19 w 1939"/>
                <a:gd name="T27" fmla="*/ 250 h 1549"/>
                <a:gd name="T28" fmla="*/ 10 w 1939"/>
                <a:gd name="T29" fmla="*/ 278 h 1549"/>
                <a:gd name="T30" fmla="*/ 0 w 1939"/>
                <a:gd name="T31" fmla="*/ 305 h 1549"/>
                <a:gd name="T32" fmla="*/ 19 w 1939"/>
                <a:gd name="T33" fmla="*/ 407 h 1549"/>
                <a:gd name="T34" fmla="*/ 93 w 1939"/>
                <a:gd name="T35" fmla="*/ 501 h 1549"/>
                <a:gd name="T36" fmla="*/ 233 w 1939"/>
                <a:gd name="T37" fmla="*/ 703 h 1549"/>
                <a:gd name="T38" fmla="*/ 297 w 1939"/>
                <a:gd name="T39" fmla="*/ 806 h 1549"/>
                <a:gd name="T40" fmla="*/ 381 w 1939"/>
                <a:gd name="T41" fmla="*/ 907 h 1549"/>
                <a:gd name="T42" fmla="*/ 408 w 1939"/>
                <a:gd name="T43" fmla="*/ 1010 h 1549"/>
                <a:gd name="T44" fmla="*/ 482 w 1939"/>
                <a:gd name="T45" fmla="*/ 1167 h 1549"/>
                <a:gd name="T46" fmla="*/ 585 w 1939"/>
                <a:gd name="T47" fmla="*/ 1289 h 1549"/>
                <a:gd name="T48" fmla="*/ 668 w 1939"/>
                <a:gd name="T49" fmla="*/ 1427 h 1549"/>
                <a:gd name="T50" fmla="*/ 697 w 1939"/>
                <a:gd name="T51" fmla="*/ 1493 h 1549"/>
                <a:gd name="T52" fmla="*/ 734 w 1939"/>
                <a:gd name="T53" fmla="*/ 1548 h 1549"/>
                <a:gd name="T54" fmla="*/ 771 w 1939"/>
                <a:gd name="T55" fmla="*/ 1530 h 1549"/>
                <a:gd name="T56" fmla="*/ 771 w 1939"/>
                <a:gd name="T57" fmla="*/ 1474 h 1549"/>
                <a:gd name="T58" fmla="*/ 808 w 1939"/>
                <a:gd name="T59" fmla="*/ 1445 h 1549"/>
                <a:gd name="T60" fmla="*/ 882 w 1939"/>
                <a:gd name="T61" fmla="*/ 1455 h 1549"/>
                <a:gd name="T62" fmla="*/ 993 w 1939"/>
                <a:gd name="T63" fmla="*/ 1464 h 1549"/>
                <a:gd name="T64" fmla="*/ 1123 w 1939"/>
                <a:gd name="T65" fmla="*/ 1482 h 1549"/>
                <a:gd name="T66" fmla="*/ 1179 w 1939"/>
                <a:gd name="T67" fmla="*/ 1464 h 1549"/>
                <a:gd name="T68" fmla="*/ 1327 w 1939"/>
                <a:gd name="T69" fmla="*/ 1334 h 1549"/>
                <a:gd name="T70" fmla="*/ 1503 w 1939"/>
                <a:gd name="T71" fmla="*/ 1326 h 1549"/>
                <a:gd name="T72" fmla="*/ 1874 w 1939"/>
                <a:gd name="T73" fmla="*/ 1204 h 1549"/>
                <a:gd name="T74" fmla="*/ 1938 w 1939"/>
                <a:gd name="T75" fmla="*/ 1019 h 1549"/>
                <a:gd name="T76" fmla="*/ 1892 w 1939"/>
                <a:gd name="T77" fmla="*/ 945 h 1549"/>
                <a:gd name="T78" fmla="*/ 1661 w 1939"/>
                <a:gd name="T79" fmla="*/ 926 h 1549"/>
                <a:gd name="T80" fmla="*/ 1587 w 1939"/>
                <a:gd name="T81" fmla="*/ 825 h 1549"/>
                <a:gd name="T82" fmla="*/ 1550 w 1939"/>
                <a:gd name="T83" fmla="*/ 769 h 1549"/>
                <a:gd name="T84" fmla="*/ 1476 w 1939"/>
                <a:gd name="T85" fmla="*/ 713 h 1549"/>
                <a:gd name="T86" fmla="*/ 1428 w 1939"/>
                <a:gd name="T87" fmla="*/ 611 h 1549"/>
                <a:gd name="T88" fmla="*/ 1381 w 1939"/>
                <a:gd name="T89" fmla="*/ 518 h 1549"/>
                <a:gd name="T90" fmla="*/ 1290 w 1939"/>
                <a:gd name="T91" fmla="*/ 407 h 1549"/>
                <a:gd name="T92" fmla="*/ 1280 w 1939"/>
                <a:gd name="T93" fmla="*/ 369 h 1549"/>
                <a:gd name="T94" fmla="*/ 1206 w 1939"/>
                <a:gd name="T95" fmla="*/ 361 h 1549"/>
                <a:gd name="T96" fmla="*/ 1160 w 1939"/>
                <a:gd name="T97" fmla="*/ 324 h 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39" h="1549">
                  <a:moveTo>
                    <a:pt x="1160" y="324"/>
                  </a:moveTo>
                  <a:lnTo>
                    <a:pt x="1160" y="324"/>
                  </a:lnTo>
                  <a:cubicBezTo>
                    <a:pt x="1160" y="324"/>
                    <a:pt x="1020" y="305"/>
                    <a:pt x="993" y="305"/>
                  </a:cubicBezTo>
                  <a:cubicBezTo>
                    <a:pt x="975" y="305"/>
                    <a:pt x="919" y="297"/>
                    <a:pt x="890" y="268"/>
                  </a:cubicBezTo>
                  <a:cubicBezTo>
                    <a:pt x="853" y="241"/>
                    <a:pt x="697" y="120"/>
                    <a:pt x="668" y="111"/>
                  </a:cubicBezTo>
                  <a:cubicBezTo>
                    <a:pt x="641" y="93"/>
                    <a:pt x="519" y="9"/>
                    <a:pt x="482" y="0"/>
                  </a:cubicBezTo>
                  <a:cubicBezTo>
                    <a:pt x="455" y="0"/>
                    <a:pt x="445" y="0"/>
                    <a:pt x="408" y="0"/>
                  </a:cubicBezTo>
                  <a:cubicBezTo>
                    <a:pt x="371" y="0"/>
                    <a:pt x="390" y="27"/>
                    <a:pt x="315" y="27"/>
                  </a:cubicBezTo>
                  <a:cubicBezTo>
                    <a:pt x="241" y="37"/>
                    <a:pt x="204" y="83"/>
                    <a:pt x="223" y="93"/>
                  </a:cubicBezTo>
                  <a:cubicBezTo>
                    <a:pt x="251" y="93"/>
                    <a:pt x="315" y="157"/>
                    <a:pt x="297" y="167"/>
                  </a:cubicBezTo>
                  <a:cubicBezTo>
                    <a:pt x="270" y="176"/>
                    <a:pt x="270" y="213"/>
                    <a:pt x="241" y="213"/>
                  </a:cubicBezTo>
                  <a:cubicBezTo>
                    <a:pt x="214" y="213"/>
                    <a:pt x="186" y="213"/>
                    <a:pt x="186" y="241"/>
                  </a:cubicBezTo>
                  <a:cubicBezTo>
                    <a:pt x="186" y="260"/>
                    <a:pt x="140" y="297"/>
                    <a:pt x="111" y="297"/>
                  </a:cubicBezTo>
                  <a:cubicBezTo>
                    <a:pt x="93" y="287"/>
                    <a:pt x="47" y="268"/>
                    <a:pt x="19" y="250"/>
                  </a:cubicBezTo>
                  <a:cubicBezTo>
                    <a:pt x="10" y="278"/>
                    <a:pt x="10" y="278"/>
                    <a:pt x="10" y="278"/>
                  </a:cubicBezTo>
                  <a:cubicBezTo>
                    <a:pt x="0" y="305"/>
                    <a:pt x="0" y="305"/>
                    <a:pt x="0" y="305"/>
                  </a:cubicBezTo>
                  <a:cubicBezTo>
                    <a:pt x="10" y="324"/>
                    <a:pt x="0" y="398"/>
                    <a:pt x="19" y="407"/>
                  </a:cubicBezTo>
                  <a:cubicBezTo>
                    <a:pt x="37" y="417"/>
                    <a:pt x="56" y="454"/>
                    <a:pt x="93" y="501"/>
                  </a:cubicBezTo>
                  <a:cubicBezTo>
                    <a:pt x="140" y="547"/>
                    <a:pt x="223" y="676"/>
                    <a:pt x="233" y="703"/>
                  </a:cubicBezTo>
                  <a:cubicBezTo>
                    <a:pt x="233" y="732"/>
                    <a:pt x="241" y="769"/>
                    <a:pt x="297" y="806"/>
                  </a:cubicBezTo>
                  <a:cubicBezTo>
                    <a:pt x="353" y="843"/>
                    <a:pt x="353" y="889"/>
                    <a:pt x="381" y="907"/>
                  </a:cubicBezTo>
                  <a:cubicBezTo>
                    <a:pt x="408" y="926"/>
                    <a:pt x="400" y="955"/>
                    <a:pt x="408" y="1010"/>
                  </a:cubicBezTo>
                  <a:cubicBezTo>
                    <a:pt x="408" y="1066"/>
                    <a:pt x="427" y="1130"/>
                    <a:pt x="482" y="1167"/>
                  </a:cubicBezTo>
                  <a:cubicBezTo>
                    <a:pt x="530" y="1196"/>
                    <a:pt x="557" y="1223"/>
                    <a:pt x="585" y="1289"/>
                  </a:cubicBezTo>
                  <a:cubicBezTo>
                    <a:pt x="604" y="1344"/>
                    <a:pt x="641" y="1390"/>
                    <a:pt x="668" y="1427"/>
                  </a:cubicBezTo>
                  <a:cubicBezTo>
                    <a:pt x="697" y="1455"/>
                    <a:pt x="686" y="1474"/>
                    <a:pt x="697" y="1493"/>
                  </a:cubicBezTo>
                  <a:cubicBezTo>
                    <a:pt x="705" y="1511"/>
                    <a:pt x="724" y="1530"/>
                    <a:pt x="734" y="1548"/>
                  </a:cubicBezTo>
                  <a:cubicBezTo>
                    <a:pt x="752" y="1538"/>
                    <a:pt x="771" y="1530"/>
                    <a:pt x="771" y="1530"/>
                  </a:cubicBezTo>
                  <a:cubicBezTo>
                    <a:pt x="779" y="1511"/>
                    <a:pt x="761" y="1482"/>
                    <a:pt x="771" y="1474"/>
                  </a:cubicBezTo>
                  <a:cubicBezTo>
                    <a:pt x="779" y="1464"/>
                    <a:pt x="789" y="1445"/>
                    <a:pt x="808" y="1445"/>
                  </a:cubicBezTo>
                  <a:cubicBezTo>
                    <a:pt x="826" y="1437"/>
                    <a:pt x="845" y="1455"/>
                    <a:pt x="882" y="1455"/>
                  </a:cubicBezTo>
                  <a:cubicBezTo>
                    <a:pt x="909" y="1445"/>
                    <a:pt x="983" y="1455"/>
                    <a:pt x="993" y="1464"/>
                  </a:cubicBezTo>
                  <a:cubicBezTo>
                    <a:pt x="1002" y="1474"/>
                    <a:pt x="1095" y="1464"/>
                    <a:pt x="1123" y="1482"/>
                  </a:cubicBezTo>
                  <a:cubicBezTo>
                    <a:pt x="1142" y="1501"/>
                    <a:pt x="1169" y="1501"/>
                    <a:pt x="1179" y="1464"/>
                  </a:cubicBezTo>
                  <a:cubicBezTo>
                    <a:pt x="1197" y="1427"/>
                    <a:pt x="1307" y="1344"/>
                    <a:pt x="1327" y="1334"/>
                  </a:cubicBezTo>
                  <a:cubicBezTo>
                    <a:pt x="1336" y="1326"/>
                    <a:pt x="1455" y="1334"/>
                    <a:pt x="1503" y="1326"/>
                  </a:cubicBezTo>
                  <a:cubicBezTo>
                    <a:pt x="1550" y="1315"/>
                    <a:pt x="1864" y="1214"/>
                    <a:pt x="1874" y="1204"/>
                  </a:cubicBezTo>
                  <a:cubicBezTo>
                    <a:pt x="1882" y="1196"/>
                    <a:pt x="1938" y="1029"/>
                    <a:pt x="1938" y="1019"/>
                  </a:cubicBezTo>
                  <a:cubicBezTo>
                    <a:pt x="1938" y="1000"/>
                    <a:pt x="1911" y="945"/>
                    <a:pt x="1892" y="945"/>
                  </a:cubicBezTo>
                  <a:cubicBezTo>
                    <a:pt x="1864" y="955"/>
                    <a:pt x="1670" y="926"/>
                    <a:pt x="1661" y="926"/>
                  </a:cubicBezTo>
                  <a:cubicBezTo>
                    <a:pt x="1651" y="918"/>
                    <a:pt x="1595" y="880"/>
                    <a:pt x="1587" y="825"/>
                  </a:cubicBezTo>
                  <a:cubicBezTo>
                    <a:pt x="1577" y="815"/>
                    <a:pt x="1558" y="788"/>
                    <a:pt x="1550" y="769"/>
                  </a:cubicBezTo>
                  <a:cubicBezTo>
                    <a:pt x="1530" y="769"/>
                    <a:pt x="1493" y="759"/>
                    <a:pt x="1476" y="713"/>
                  </a:cubicBezTo>
                  <a:cubicBezTo>
                    <a:pt x="1455" y="703"/>
                    <a:pt x="1410" y="629"/>
                    <a:pt x="1428" y="611"/>
                  </a:cubicBezTo>
                  <a:cubicBezTo>
                    <a:pt x="1447" y="592"/>
                    <a:pt x="1410" y="547"/>
                    <a:pt x="1381" y="518"/>
                  </a:cubicBezTo>
                  <a:cubicBezTo>
                    <a:pt x="1354" y="491"/>
                    <a:pt x="1290" y="435"/>
                    <a:pt x="1290" y="407"/>
                  </a:cubicBezTo>
                  <a:cubicBezTo>
                    <a:pt x="1290" y="398"/>
                    <a:pt x="1290" y="388"/>
                    <a:pt x="1280" y="369"/>
                  </a:cubicBezTo>
                  <a:cubicBezTo>
                    <a:pt x="1206" y="361"/>
                    <a:pt x="1206" y="361"/>
                    <a:pt x="1206" y="361"/>
                  </a:cubicBezTo>
                  <a:lnTo>
                    <a:pt x="1160" y="32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75" name="Freeform 88"/>
            <p:cNvSpPr>
              <a:spLocks noChangeArrowheads="1"/>
            </p:cNvSpPr>
            <p:nvPr/>
          </p:nvSpPr>
          <p:spPr bwMode="auto">
            <a:xfrm>
              <a:off x="10716510" y="7564844"/>
              <a:ext cx="349160" cy="389106"/>
            </a:xfrm>
            <a:custGeom>
              <a:avLst/>
              <a:gdLst>
                <a:gd name="T0" fmla="*/ 361 w 733"/>
                <a:gd name="T1" fmla="*/ 19 h 818"/>
                <a:gd name="T2" fmla="*/ 361 w 733"/>
                <a:gd name="T3" fmla="*/ 19 h 818"/>
                <a:gd name="T4" fmla="*/ 361 w 733"/>
                <a:gd name="T5" fmla="*/ 83 h 818"/>
                <a:gd name="T6" fmla="*/ 306 w 733"/>
                <a:gd name="T7" fmla="*/ 157 h 818"/>
                <a:gd name="T8" fmla="*/ 279 w 733"/>
                <a:gd name="T9" fmla="*/ 232 h 818"/>
                <a:gd name="T10" fmla="*/ 297 w 733"/>
                <a:gd name="T11" fmla="*/ 232 h 818"/>
                <a:gd name="T12" fmla="*/ 343 w 733"/>
                <a:gd name="T13" fmla="*/ 306 h 818"/>
                <a:gd name="T14" fmla="*/ 279 w 733"/>
                <a:gd name="T15" fmla="*/ 491 h 818"/>
                <a:gd name="T16" fmla="*/ 0 w 733"/>
                <a:gd name="T17" fmla="*/ 584 h 818"/>
                <a:gd name="T18" fmla="*/ 112 w 733"/>
                <a:gd name="T19" fmla="*/ 817 h 818"/>
                <a:gd name="T20" fmla="*/ 130 w 733"/>
                <a:gd name="T21" fmla="*/ 807 h 818"/>
                <a:gd name="T22" fmla="*/ 279 w 733"/>
                <a:gd name="T23" fmla="*/ 780 h 818"/>
                <a:gd name="T24" fmla="*/ 316 w 733"/>
                <a:gd name="T25" fmla="*/ 714 h 818"/>
                <a:gd name="T26" fmla="*/ 417 w 733"/>
                <a:gd name="T27" fmla="*/ 695 h 818"/>
                <a:gd name="T28" fmla="*/ 473 w 733"/>
                <a:gd name="T29" fmla="*/ 613 h 818"/>
                <a:gd name="T30" fmla="*/ 538 w 733"/>
                <a:gd name="T31" fmla="*/ 584 h 818"/>
                <a:gd name="T32" fmla="*/ 565 w 733"/>
                <a:gd name="T33" fmla="*/ 454 h 818"/>
                <a:gd name="T34" fmla="*/ 640 w 733"/>
                <a:gd name="T35" fmla="*/ 409 h 818"/>
                <a:gd name="T36" fmla="*/ 714 w 733"/>
                <a:gd name="T37" fmla="*/ 297 h 818"/>
                <a:gd name="T38" fmla="*/ 714 w 733"/>
                <a:gd name="T39" fmla="*/ 250 h 818"/>
                <a:gd name="T40" fmla="*/ 631 w 733"/>
                <a:gd name="T41" fmla="*/ 149 h 818"/>
                <a:gd name="T42" fmla="*/ 483 w 733"/>
                <a:gd name="T43" fmla="*/ 93 h 818"/>
                <a:gd name="T44" fmla="*/ 427 w 733"/>
                <a:gd name="T45" fmla="*/ 0 h 818"/>
                <a:gd name="T46" fmla="*/ 398 w 733"/>
                <a:gd name="T47" fmla="*/ 19 h 818"/>
                <a:gd name="T48" fmla="*/ 361 w 733"/>
                <a:gd name="T49" fmla="*/ 19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3" h="818">
                  <a:moveTo>
                    <a:pt x="361" y="19"/>
                  </a:moveTo>
                  <a:lnTo>
                    <a:pt x="361" y="19"/>
                  </a:lnTo>
                  <a:cubicBezTo>
                    <a:pt x="361" y="83"/>
                    <a:pt x="361" y="83"/>
                    <a:pt x="361" y="83"/>
                  </a:cubicBezTo>
                  <a:cubicBezTo>
                    <a:pt x="306" y="157"/>
                    <a:pt x="306" y="157"/>
                    <a:pt x="306" y="157"/>
                  </a:cubicBezTo>
                  <a:cubicBezTo>
                    <a:pt x="279" y="232"/>
                    <a:pt x="279" y="232"/>
                    <a:pt x="279" y="232"/>
                  </a:cubicBezTo>
                  <a:cubicBezTo>
                    <a:pt x="287" y="232"/>
                    <a:pt x="287" y="232"/>
                    <a:pt x="297" y="232"/>
                  </a:cubicBezTo>
                  <a:cubicBezTo>
                    <a:pt x="316" y="232"/>
                    <a:pt x="343" y="287"/>
                    <a:pt x="343" y="306"/>
                  </a:cubicBezTo>
                  <a:cubicBezTo>
                    <a:pt x="343" y="316"/>
                    <a:pt x="287" y="483"/>
                    <a:pt x="279" y="491"/>
                  </a:cubicBezTo>
                  <a:cubicBezTo>
                    <a:pt x="269" y="501"/>
                    <a:pt x="102" y="557"/>
                    <a:pt x="0" y="584"/>
                  </a:cubicBezTo>
                  <a:cubicBezTo>
                    <a:pt x="19" y="640"/>
                    <a:pt x="66" y="732"/>
                    <a:pt x="112" y="817"/>
                  </a:cubicBezTo>
                  <a:cubicBezTo>
                    <a:pt x="120" y="817"/>
                    <a:pt x="120" y="817"/>
                    <a:pt x="130" y="807"/>
                  </a:cubicBezTo>
                  <a:cubicBezTo>
                    <a:pt x="186" y="780"/>
                    <a:pt x="242" y="798"/>
                    <a:pt x="279" y="780"/>
                  </a:cubicBezTo>
                  <a:cubicBezTo>
                    <a:pt x="324" y="769"/>
                    <a:pt x="279" y="742"/>
                    <a:pt x="316" y="714"/>
                  </a:cubicBezTo>
                  <a:cubicBezTo>
                    <a:pt x="353" y="687"/>
                    <a:pt x="398" y="705"/>
                    <a:pt x="417" y="695"/>
                  </a:cubicBezTo>
                  <a:cubicBezTo>
                    <a:pt x="435" y="687"/>
                    <a:pt x="446" y="621"/>
                    <a:pt x="473" y="613"/>
                  </a:cubicBezTo>
                  <a:cubicBezTo>
                    <a:pt x="510" y="594"/>
                    <a:pt x="538" y="602"/>
                    <a:pt x="538" y="584"/>
                  </a:cubicBezTo>
                  <a:cubicBezTo>
                    <a:pt x="528" y="557"/>
                    <a:pt x="538" y="464"/>
                    <a:pt x="565" y="454"/>
                  </a:cubicBezTo>
                  <a:cubicBezTo>
                    <a:pt x="594" y="454"/>
                    <a:pt x="640" y="417"/>
                    <a:pt x="640" y="409"/>
                  </a:cubicBezTo>
                  <a:cubicBezTo>
                    <a:pt x="640" y="390"/>
                    <a:pt x="695" y="324"/>
                    <a:pt x="714" y="297"/>
                  </a:cubicBezTo>
                  <a:cubicBezTo>
                    <a:pt x="732" y="269"/>
                    <a:pt x="732" y="250"/>
                    <a:pt x="714" y="250"/>
                  </a:cubicBezTo>
                  <a:cubicBezTo>
                    <a:pt x="687" y="242"/>
                    <a:pt x="640" y="176"/>
                    <a:pt x="631" y="149"/>
                  </a:cubicBezTo>
                  <a:cubicBezTo>
                    <a:pt x="621" y="130"/>
                    <a:pt x="547" y="149"/>
                    <a:pt x="483" y="93"/>
                  </a:cubicBezTo>
                  <a:cubicBezTo>
                    <a:pt x="454" y="75"/>
                    <a:pt x="435" y="38"/>
                    <a:pt x="427" y="0"/>
                  </a:cubicBezTo>
                  <a:cubicBezTo>
                    <a:pt x="398" y="19"/>
                    <a:pt x="398" y="19"/>
                    <a:pt x="398" y="19"/>
                  </a:cubicBezTo>
                  <a:lnTo>
                    <a:pt x="361" y="1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76" name="Freeform 89"/>
            <p:cNvSpPr>
              <a:spLocks noChangeArrowheads="1"/>
            </p:cNvSpPr>
            <p:nvPr/>
          </p:nvSpPr>
          <p:spPr bwMode="auto">
            <a:xfrm>
              <a:off x="10659377" y="7516208"/>
              <a:ext cx="46555" cy="74015"/>
            </a:xfrm>
            <a:custGeom>
              <a:avLst/>
              <a:gdLst>
                <a:gd name="T0" fmla="*/ 74 w 102"/>
                <a:gd name="T1" fmla="*/ 158 h 159"/>
                <a:gd name="T2" fmla="*/ 74 w 102"/>
                <a:gd name="T3" fmla="*/ 158 h 159"/>
                <a:gd name="T4" fmla="*/ 74 w 102"/>
                <a:gd name="T5" fmla="*/ 129 h 159"/>
                <a:gd name="T6" fmla="*/ 64 w 102"/>
                <a:gd name="T7" fmla="*/ 10 h 159"/>
                <a:gd name="T8" fmla="*/ 8 w 102"/>
                <a:gd name="T9" fmla="*/ 102 h 159"/>
                <a:gd name="T10" fmla="*/ 0 w 102"/>
                <a:gd name="T11" fmla="*/ 102 h 159"/>
                <a:gd name="T12" fmla="*/ 74 w 102"/>
                <a:gd name="T13" fmla="*/ 158 h 159"/>
              </a:gdLst>
              <a:ahLst/>
              <a:cxnLst>
                <a:cxn ang="0">
                  <a:pos x="T0" y="T1"/>
                </a:cxn>
                <a:cxn ang="0">
                  <a:pos x="T2" y="T3"/>
                </a:cxn>
                <a:cxn ang="0">
                  <a:pos x="T4" y="T5"/>
                </a:cxn>
                <a:cxn ang="0">
                  <a:pos x="T6" y="T7"/>
                </a:cxn>
                <a:cxn ang="0">
                  <a:pos x="T8" y="T9"/>
                </a:cxn>
                <a:cxn ang="0">
                  <a:pos x="T10" y="T11"/>
                </a:cxn>
                <a:cxn ang="0">
                  <a:pos x="T12" y="T13"/>
                </a:cxn>
              </a:cxnLst>
              <a:rect l="0" t="0" r="r" b="b"/>
              <a:pathLst>
                <a:path w="102" h="159">
                  <a:moveTo>
                    <a:pt x="74" y="158"/>
                  </a:moveTo>
                  <a:lnTo>
                    <a:pt x="74" y="158"/>
                  </a:lnTo>
                  <a:cubicBezTo>
                    <a:pt x="74" y="148"/>
                    <a:pt x="74" y="140"/>
                    <a:pt x="74" y="129"/>
                  </a:cubicBezTo>
                  <a:cubicBezTo>
                    <a:pt x="91" y="102"/>
                    <a:pt x="101" y="18"/>
                    <a:pt x="64" y="10"/>
                  </a:cubicBezTo>
                  <a:cubicBezTo>
                    <a:pt x="27" y="0"/>
                    <a:pt x="8" y="84"/>
                    <a:pt x="8" y="102"/>
                  </a:cubicBezTo>
                  <a:lnTo>
                    <a:pt x="0" y="102"/>
                  </a:lnTo>
                  <a:cubicBezTo>
                    <a:pt x="17" y="148"/>
                    <a:pt x="54" y="158"/>
                    <a:pt x="74" y="15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77" name="Freeform 90"/>
            <p:cNvSpPr>
              <a:spLocks noChangeArrowheads="1"/>
            </p:cNvSpPr>
            <p:nvPr/>
          </p:nvSpPr>
          <p:spPr bwMode="auto">
            <a:xfrm>
              <a:off x="10712279" y="7507748"/>
              <a:ext cx="207379" cy="167063"/>
            </a:xfrm>
            <a:custGeom>
              <a:avLst/>
              <a:gdLst>
                <a:gd name="T0" fmla="*/ 74 w 436"/>
                <a:gd name="T1" fmla="*/ 334 h 354"/>
                <a:gd name="T2" fmla="*/ 74 w 436"/>
                <a:gd name="T3" fmla="*/ 334 h 354"/>
                <a:gd name="T4" fmla="*/ 287 w 436"/>
                <a:gd name="T5" fmla="*/ 353 h 354"/>
                <a:gd name="T6" fmla="*/ 314 w 436"/>
                <a:gd name="T7" fmla="*/ 278 h 354"/>
                <a:gd name="T8" fmla="*/ 369 w 436"/>
                <a:gd name="T9" fmla="*/ 204 h 354"/>
                <a:gd name="T10" fmla="*/ 369 w 436"/>
                <a:gd name="T11" fmla="*/ 140 h 354"/>
                <a:gd name="T12" fmla="*/ 406 w 436"/>
                <a:gd name="T13" fmla="*/ 140 h 354"/>
                <a:gd name="T14" fmla="*/ 435 w 436"/>
                <a:gd name="T15" fmla="*/ 121 h 354"/>
                <a:gd name="T16" fmla="*/ 416 w 436"/>
                <a:gd name="T17" fmla="*/ 0 h 354"/>
                <a:gd name="T18" fmla="*/ 305 w 436"/>
                <a:gd name="T19" fmla="*/ 130 h 354"/>
                <a:gd name="T20" fmla="*/ 128 w 436"/>
                <a:gd name="T21" fmla="*/ 214 h 354"/>
                <a:gd name="T22" fmla="*/ 17 w 436"/>
                <a:gd name="T23" fmla="*/ 241 h 354"/>
                <a:gd name="T24" fmla="*/ 0 w 436"/>
                <a:gd name="T25" fmla="*/ 233 h 354"/>
                <a:gd name="T26" fmla="*/ 74 w 436"/>
                <a:gd name="T27" fmla="*/ 334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6" h="354">
                  <a:moveTo>
                    <a:pt x="74" y="334"/>
                  </a:moveTo>
                  <a:lnTo>
                    <a:pt x="74" y="334"/>
                  </a:lnTo>
                  <a:cubicBezTo>
                    <a:pt x="83" y="334"/>
                    <a:pt x="231" y="353"/>
                    <a:pt x="287" y="353"/>
                  </a:cubicBezTo>
                  <a:cubicBezTo>
                    <a:pt x="314" y="278"/>
                    <a:pt x="314" y="278"/>
                    <a:pt x="314" y="278"/>
                  </a:cubicBezTo>
                  <a:cubicBezTo>
                    <a:pt x="369" y="204"/>
                    <a:pt x="369" y="204"/>
                    <a:pt x="369" y="204"/>
                  </a:cubicBezTo>
                  <a:cubicBezTo>
                    <a:pt x="369" y="140"/>
                    <a:pt x="369" y="140"/>
                    <a:pt x="369" y="140"/>
                  </a:cubicBezTo>
                  <a:cubicBezTo>
                    <a:pt x="406" y="140"/>
                    <a:pt x="406" y="140"/>
                    <a:pt x="406" y="140"/>
                  </a:cubicBezTo>
                  <a:cubicBezTo>
                    <a:pt x="435" y="121"/>
                    <a:pt x="435" y="121"/>
                    <a:pt x="435" y="121"/>
                  </a:cubicBezTo>
                  <a:cubicBezTo>
                    <a:pt x="425" y="66"/>
                    <a:pt x="425" y="10"/>
                    <a:pt x="416" y="0"/>
                  </a:cubicBezTo>
                  <a:cubicBezTo>
                    <a:pt x="398" y="0"/>
                    <a:pt x="332" y="74"/>
                    <a:pt x="305" y="130"/>
                  </a:cubicBezTo>
                  <a:cubicBezTo>
                    <a:pt x="277" y="177"/>
                    <a:pt x="194" y="223"/>
                    <a:pt x="128" y="214"/>
                  </a:cubicBezTo>
                  <a:cubicBezTo>
                    <a:pt x="64" y="196"/>
                    <a:pt x="37" y="223"/>
                    <a:pt x="17" y="241"/>
                  </a:cubicBezTo>
                  <a:cubicBezTo>
                    <a:pt x="17" y="241"/>
                    <a:pt x="8" y="241"/>
                    <a:pt x="0" y="233"/>
                  </a:cubicBezTo>
                  <a:cubicBezTo>
                    <a:pt x="8" y="288"/>
                    <a:pt x="64" y="326"/>
                    <a:pt x="74" y="33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78" name="Freeform 91"/>
            <p:cNvSpPr>
              <a:spLocks noChangeArrowheads="1"/>
            </p:cNvSpPr>
            <p:nvPr/>
          </p:nvSpPr>
          <p:spPr bwMode="auto">
            <a:xfrm>
              <a:off x="12794537" y="8410728"/>
              <a:ext cx="852795" cy="260110"/>
            </a:xfrm>
            <a:custGeom>
              <a:avLst/>
              <a:gdLst>
                <a:gd name="T0" fmla="*/ 314 w 1780"/>
                <a:gd name="T1" fmla="*/ 196 h 549"/>
                <a:gd name="T2" fmla="*/ 314 w 1780"/>
                <a:gd name="T3" fmla="*/ 196 h 549"/>
                <a:gd name="T4" fmla="*/ 250 w 1780"/>
                <a:gd name="T5" fmla="*/ 93 h 549"/>
                <a:gd name="T6" fmla="*/ 204 w 1780"/>
                <a:gd name="T7" fmla="*/ 56 h 549"/>
                <a:gd name="T8" fmla="*/ 194 w 1780"/>
                <a:gd name="T9" fmla="*/ 37 h 549"/>
                <a:gd name="T10" fmla="*/ 167 w 1780"/>
                <a:gd name="T11" fmla="*/ 74 h 549"/>
                <a:gd name="T12" fmla="*/ 93 w 1780"/>
                <a:gd name="T13" fmla="*/ 66 h 549"/>
                <a:gd name="T14" fmla="*/ 46 w 1780"/>
                <a:gd name="T15" fmla="*/ 10 h 549"/>
                <a:gd name="T16" fmla="*/ 0 w 1780"/>
                <a:gd name="T17" fmla="*/ 10 h 549"/>
                <a:gd name="T18" fmla="*/ 19 w 1780"/>
                <a:gd name="T19" fmla="*/ 148 h 549"/>
                <a:gd name="T20" fmla="*/ 120 w 1780"/>
                <a:gd name="T21" fmla="*/ 325 h 549"/>
                <a:gd name="T22" fmla="*/ 204 w 1780"/>
                <a:gd name="T23" fmla="*/ 408 h 549"/>
                <a:gd name="T24" fmla="*/ 379 w 1780"/>
                <a:gd name="T25" fmla="*/ 501 h 549"/>
                <a:gd name="T26" fmla="*/ 324 w 1780"/>
                <a:gd name="T27" fmla="*/ 371 h 549"/>
                <a:gd name="T28" fmla="*/ 314 w 1780"/>
                <a:gd name="T29" fmla="*/ 196 h 549"/>
                <a:gd name="T30" fmla="*/ 1705 w 1780"/>
                <a:gd name="T31" fmla="*/ 93 h 549"/>
                <a:gd name="T32" fmla="*/ 1705 w 1780"/>
                <a:gd name="T33" fmla="*/ 93 h 549"/>
                <a:gd name="T34" fmla="*/ 1622 w 1780"/>
                <a:gd name="T35" fmla="*/ 66 h 549"/>
                <a:gd name="T36" fmla="*/ 1538 w 1780"/>
                <a:gd name="T37" fmla="*/ 0 h 549"/>
                <a:gd name="T38" fmla="*/ 1464 w 1780"/>
                <a:gd name="T39" fmla="*/ 93 h 549"/>
                <a:gd name="T40" fmla="*/ 1418 w 1780"/>
                <a:gd name="T41" fmla="*/ 148 h 549"/>
                <a:gd name="T42" fmla="*/ 1400 w 1780"/>
                <a:gd name="T43" fmla="*/ 177 h 549"/>
                <a:gd name="T44" fmla="*/ 1400 w 1780"/>
                <a:gd name="T45" fmla="*/ 233 h 549"/>
                <a:gd name="T46" fmla="*/ 1334 w 1780"/>
                <a:gd name="T47" fmla="*/ 251 h 549"/>
                <a:gd name="T48" fmla="*/ 1288 w 1780"/>
                <a:gd name="T49" fmla="*/ 185 h 549"/>
                <a:gd name="T50" fmla="*/ 1288 w 1780"/>
                <a:gd name="T51" fmla="*/ 185 h 549"/>
                <a:gd name="T52" fmla="*/ 1204 w 1780"/>
                <a:gd name="T53" fmla="*/ 315 h 549"/>
                <a:gd name="T54" fmla="*/ 1074 w 1780"/>
                <a:gd name="T55" fmla="*/ 352 h 549"/>
                <a:gd name="T56" fmla="*/ 1010 w 1780"/>
                <a:gd name="T57" fmla="*/ 474 h 549"/>
                <a:gd name="T58" fmla="*/ 880 w 1780"/>
                <a:gd name="T59" fmla="*/ 437 h 549"/>
                <a:gd name="T60" fmla="*/ 907 w 1780"/>
                <a:gd name="T61" fmla="*/ 492 h 549"/>
                <a:gd name="T62" fmla="*/ 981 w 1780"/>
                <a:gd name="T63" fmla="*/ 538 h 549"/>
                <a:gd name="T64" fmla="*/ 1103 w 1780"/>
                <a:gd name="T65" fmla="*/ 519 h 549"/>
                <a:gd name="T66" fmla="*/ 1196 w 1780"/>
                <a:gd name="T67" fmla="*/ 482 h 549"/>
                <a:gd name="T68" fmla="*/ 1278 w 1780"/>
                <a:gd name="T69" fmla="*/ 501 h 549"/>
                <a:gd name="T70" fmla="*/ 1363 w 1780"/>
                <a:gd name="T71" fmla="*/ 445 h 549"/>
                <a:gd name="T72" fmla="*/ 1390 w 1780"/>
                <a:gd name="T73" fmla="*/ 363 h 549"/>
                <a:gd name="T74" fmla="*/ 1445 w 1780"/>
                <a:gd name="T75" fmla="*/ 278 h 549"/>
                <a:gd name="T76" fmla="*/ 1585 w 1780"/>
                <a:gd name="T77" fmla="*/ 223 h 549"/>
                <a:gd name="T78" fmla="*/ 1622 w 1780"/>
                <a:gd name="T79" fmla="*/ 233 h 549"/>
                <a:gd name="T80" fmla="*/ 1686 w 1780"/>
                <a:gd name="T81" fmla="*/ 177 h 549"/>
                <a:gd name="T82" fmla="*/ 1771 w 1780"/>
                <a:gd name="T83" fmla="*/ 140 h 549"/>
                <a:gd name="T84" fmla="*/ 1705 w 1780"/>
                <a:gd name="T85" fmla="*/ 93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0" h="549">
                  <a:moveTo>
                    <a:pt x="314" y="196"/>
                  </a:moveTo>
                  <a:lnTo>
                    <a:pt x="314" y="196"/>
                  </a:lnTo>
                  <a:cubicBezTo>
                    <a:pt x="324" y="130"/>
                    <a:pt x="260" y="140"/>
                    <a:pt x="250" y="93"/>
                  </a:cubicBezTo>
                  <a:cubicBezTo>
                    <a:pt x="231" y="56"/>
                    <a:pt x="212" y="84"/>
                    <a:pt x="204" y="56"/>
                  </a:cubicBezTo>
                  <a:cubicBezTo>
                    <a:pt x="204" y="47"/>
                    <a:pt x="204" y="47"/>
                    <a:pt x="194" y="37"/>
                  </a:cubicBezTo>
                  <a:cubicBezTo>
                    <a:pt x="167" y="47"/>
                    <a:pt x="175" y="74"/>
                    <a:pt x="167" y="74"/>
                  </a:cubicBezTo>
                  <a:cubicBezTo>
                    <a:pt x="157" y="74"/>
                    <a:pt x="93" y="84"/>
                    <a:pt x="93" y="66"/>
                  </a:cubicBezTo>
                  <a:cubicBezTo>
                    <a:pt x="93" y="47"/>
                    <a:pt x="83" y="19"/>
                    <a:pt x="46" y="10"/>
                  </a:cubicBezTo>
                  <a:cubicBezTo>
                    <a:pt x="27" y="10"/>
                    <a:pt x="19" y="10"/>
                    <a:pt x="0" y="10"/>
                  </a:cubicBezTo>
                  <a:cubicBezTo>
                    <a:pt x="19" y="56"/>
                    <a:pt x="19" y="111"/>
                    <a:pt x="19" y="148"/>
                  </a:cubicBezTo>
                  <a:cubicBezTo>
                    <a:pt x="27" y="204"/>
                    <a:pt x="101" y="288"/>
                    <a:pt x="120" y="325"/>
                  </a:cubicBezTo>
                  <a:cubicBezTo>
                    <a:pt x="130" y="363"/>
                    <a:pt x="148" y="371"/>
                    <a:pt x="204" y="408"/>
                  </a:cubicBezTo>
                  <a:cubicBezTo>
                    <a:pt x="260" y="445"/>
                    <a:pt x="361" y="511"/>
                    <a:pt x="379" y="501"/>
                  </a:cubicBezTo>
                  <a:cubicBezTo>
                    <a:pt x="398" y="492"/>
                    <a:pt x="351" y="400"/>
                    <a:pt x="324" y="371"/>
                  </a:cubicBezTo>
                  <a:cubicBezTo>
                    <a:pt x="287" y="344"/>
                    <a:pt x="314" y="251"/>
                    <a:pt x="314" y="196"/>
                  </a:cubicBezTo>
                  <a:close/>
                  <a:moveTo>
                    <a:pt x="1705" y="93"/>
                  </a:moveTo>
                  <a:lnTo>
                    <a:pt x="1705" y="93"/>
                  </a:lnTo>
                  <a:cubicBezTo>
                    <a:pt x="1678" y="93"/>
                    <a:pt x="1622" y="93"/>
                    <a:pt x="1622" y="66"/>
                  </a:cubicBezTo>
                  <a:cubicBezTo>
                    <a:pt x="1622" y="47"/>
                    <a:pt x="1575" y="0"/>
                    <a:pt x="1538" y="0"/>
                  </a:cubicBezTo>
                  <a:cubicBezTo>
                    <a:pt x="1511" y="0"/>
                    <a:pt x="1474" y="66"/>
                    <a:pt x="1464" y="93"/>
                  </a:cubicBezTo>
                  <a:cubicBezTo>
                    <a:pt x="1464" y="121"/>
                    <a:pt x="1408" y="111"/>
                    <a:pt x="1418" y="148"/>
                  </a:cubicBezTo>
                  <a:cubicBezTo>
                    <a:pt x="1418" y="167"/>
                    <a:pt x="1408" y="177"/>
                    <a:pt x="1400" y="177"/>
                  </a:cubicBezTo>
                  <a:cubicBezTo>
                    <a:pt x="1408" y="214"/>
                    <a:pt x="1408" y="233"/>
                    <a:pt x="1400" y="233"/>
                  </a:cubicBezTo>
                  <a:cubicBezTo>
                    <a:pt x="1381" y="223"/>
                    <a:pt x="1371" y="251"/>
                    <a:pt x="1334" y="251"/>
                  </a:cubicBezTo>
                  <a:cubicBezTo>
                    <a:pt x="1325" y="251"/>
                    <a:pt x="1307" y="223"/>
                    <a:pt x="1288" y="185"/>
                  </a:cubicBezTo>
                  <a:lnTo>
                    <a:pt x="1288" y="185"/>
                  </a:lnTo>
                  <a:cubicBezTo>
                    <a:pt x="1270" y="185"/>
                    <a:pt x="1214" y="260"/>
                    <a:pt x="1204" y="315"/>
                  </a:cubicBezTo>
                  <a:cubicBezTo>
                    <a:pt x="1196" y="363"/>
                    <a:pt x="1148" y="352"/>
                    <a:pt x="1074" y="352"/>
                  </a:cubicBezTo>
                  <a:cubicBezTo>
                    <a:pt x="1000" y="363"/>
                    <a:pt x="1029" y="437"/>
                    <a:pt x="1010" y="474"/>
                  </a:cubicBezTo>
                  <a:cubicBezTo>
                    <a:pt x="1000" y="501"/>
                    <a:pt x="917" y="445"/>
                    <a:pt x="880" y="437"/>
                  </a:cubicBezTo>
                  <a:cubicBezTo>
                    <a:pt x="880" y="464"/>
                    <a:pt x="889" y="492"/>
                    <a:pt x="907" y="492"/>
                  </a:cubicBezTo>
                  <a:cubicBezTo>
                    <a:pt x="926" y="492"/>
                    <a:pt x="963" y="548"/>
                    <a:pt x="981" y="538"/>
                  </a:cubicBezTo>
                  <a:cubicBezTo>
                    <a:pt x="1000" y="519"/>
                    <a:pt x="1066" y="538"/>
                    <a:pt x="1103" y="519"/>
                  </a:cubicBezTo>
                  <a:cubicBezTo>
                    <a:pt x="1130" y="511"/>
                    <a:pt x="1140" y="482"/>
                    <a:pt x="1196" y="482"/>
                  </a:cubicBezTo>
                  <a:cubicBezTo>
                    <a:pt x="1251" y="482"/>
                    <a:pt x="1223" y="529"/>
                    <a:pt x="1278" y="501"/>
                  </a:cubicBezTo>
                  <a:cubicBezTo>
                    <a:pt x="1334" y="474"/>
                    <a:pt x="1363" y="492"/>
                    <a:pt x="1363" y="445"/>
                  </a:cubicBezTo>
                  <a:cubicBezTo>
                    <a:pt x="1352" y="400"/>
                    <a:pt x="1390" y="400"/>
                    <a:pt x="1390" y="363"/>
                  </a:cubicBezTo>
                  <a:cubicBezTo>
                    <a:pt x="1381" y="325"/>
                    <a:pt x="1445" y="352"/>
                    <a:pt x="1445" y="278"/>
                  </a:cubicBezTo>
                  <a:cubicBezTo>
                    <a:pt x="1437" y="204"/>
                    <a:pt x="1538" y="223"/>
                    <a:pt x="1585" y="223"/>
                  </a:cubicBezTo>
                  <a:cubicBezTo>
                    <a:pt x="1594" y="223"/>
                    <a:pt x="1612" y="223"/>
                    <a:pt x="1622" y="233"/>
                  </a:cubicBezTo>
                  <a:cubicBezTo>
                    <a:pt x="1659" y="223"/>
                    <a:pt x="1705" y="196"/>
                    <a:pt x="1686" y="177"/>
                  </a:cubicBezTo>
                  <a:cubicBezTo>
                    <a:pt x="1659" y="158"/>
                    <a:pt x="1761" y="177"/>
                    <a:pt x="1771" y="140"/>
                  </a:cubicBezTo>
                  <a:cubicBezTo>
                    <a:pt x="1779" y="111"/>
                    <a:pt x="1734" y="84"/>
                    <a:pt x="1705" y="93"/>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79" name="Freeform 92"/>
            <p:cNvSpPr>
              <a:spLocks noChangeArrowheads="1"/>
            </p:cNvSpPr>
            <p:nvPr/>
          </p:nvSpPr>
          <p:spPr bwMode="auto">
            <a:xfrm>
              <a:off x="13412442" y="8495316"/>
              <a:ext cx="55019" cy="33835"/>
            </a:xfrm>
            <a:custGeom>
              <a:avLst/>
              <a:gdLst>
                <a:gd name="T0" fmla="*/ 46 w 121"/>
                <a:gd name="T1" fmla="*/ 74 h 75"/>
                <a:gd name="T2" fmla="*/ 46 w 121"/>
                <a:gd name="T3" fmla="*/ 74 h 75"/>
                <a:gd name="T4" fmla="*/ 112 w 121"/>
                <a:gd name="T5" fmla="*/ 56 h 75"/>
                <a:gd name="T6" fmla="*/ 112 w 121"/>
                <a:gd name="T7" fmla="*/ 0 h 75"/>
                <a:gd name="T8" fmla="*/ 64 w 121"/>
                <a:gd name="T9" fmla="*/ 19 h 75"/>
                <a:gd name="T10" fmla="*/ 0 w 121"/>
                <a:gd name="T11" fmla="*/ 8 h 75"/>
                <a:gd name="T12" fmla="*/ 46 w 121"/>
                <a:gd name="T13" fmla="*/ 74 h 75"/>
              </a:gdLst>
              <a:ahLst/>
              <a:cxnLst>
                <a:cxn ang="0">
                  <a:pos x="T0" y="T1"/>
                </a:cxn>
                <a:cxn ang="0">
                  <a:pos x="T2" y="T3"/>
                </a:cxn>
                <a:cxn ang="0">
                  <a:pos x="T4" y="T5"/>
                </a:cxn>
                <a:cxn ang="0">
                  <a:pos x="T6" y="T7"/>
                </a:cxn>
                <a:cxn ang="0">
                  <a:pos x="T8" y="T9"/>
                </a:cxn>
                <a:cxn ang="0">
                  <a:pos x="T10" y="T11"/>
                </a:cxn>
                <a:cxn ang="0">
                  <a:pos x="T12" y="T13"/>
                </a:cxn>
              </a:cxnLst>
              <a:rect l="0" t="0" r="r" b="b"/>
              <a:pathLst>
                <a:path w="121" h="75">
                  <a:moveTo>
                    <a:pt x="46" y="74"/>
                  </a:moveTo>
                  <a:lnTo>
                    <a:pt x="46" y="74"/>
                  </a:lnTo>
                  <a:cubicBezTo>
                    <a:pt x="83" y="74"/>
                    <a:pt x="93" y="46"/>
                    <a:pt x="112" y="56"/>
                  </a:cubicBezTo>
                  <a:cubicBezTo>
                    <a:pt x="120" y="56"/>
                    <a:pt x="120" y="37"/>
                    <a:pt x="112" y="0"/>
                  </a:cubicBezTo>
                  <a:cubicBezTo>
                    <a:pt x="93" y="8"/>
                    <a:pt x="64" y="8"/>
                    <a:pt x="64" y="19"/>
                  </a:cubicBezTo>
                  <a:cubicBezTo>
                    <a:pt x="64" y="46"/>
                    <a:pt x="27" y="8"/>
                    <a:pt x="0" y="8"/>
                  </a:cubicBezTo>
                  <a:cubicBezTo>
                    <a:pt x="19" y="46"/>
                    <a:pt x="37" y="74"/>
                    <a:pt x="46" y="7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80" name="Freeform 93"/>
            <p:cNvSpPr>
              <a:spLocks noChangeArrowheads="1"/>
            </p:cNvSpPr>
            <p:nvPr/>
          </p:nvSpPr>
          <p:spPr bwMode="auto">
            <a:xfrm>
              <a:off x="10136695" y="6955808"/>
              <a:ext cx="425340" cy="416598"/>
            </a:xfrm>
            <a:custGeom>
              <a:avLst/>
              <a:gdLst>
                <a:gd name="T0" fmla="*/ 752 w 891"/>
                <a:gd name="T1" fmla="*/ 797 h 871"/>
                <a:gd name="T2" fmla="*/ 752 w 891"/>
                <a:gd name="T3" fmla="*/ 797 h 871"/>
                <a:gd name="T4" fmla="*/ 789 w 891"/>
                <a:gd name="T5" fmla="*/ 760 h 871"/>
                <a:gd name="T6" fmla="*/ 853 w 891"/>
                <a:gd name="T7" fmla="*/ 797 h 871"/>
                <a:gd name="T8" fmla="*/ 890 w 891"/>
                <a:gd name="T9" fmla="*/ 769 h 871"/>
                <a:gd name="T10" fmla="*/ 845 w 891"/>
                <a:gd name="T11" fmla="*/ 705 h 871"/>
                <a:gd name="T12" fmla="*/ 807 w 891"/>
                <a:gd name="T13" fmla="*/ 639 h 871"/>
                <a:gd name="T14" fmla="*/ 816 w 891"/>
                <a:gd name="T15" fmla="*/ 575 h 871"/>
                <a:gd name="T16" fmla="*/ 770 w 891"/>
                <a:gd name="T17" fmla="*/ 519 h 871"/>
                <a:gd name="T18" fmla="*/ 667 w 891"/>
                <a:gd name="T19" fmla="*/ 453 h 871"/>
                <a:gd name="T20" fmla="*/ 630 w 891"/>
                <a:gd name="T21" fmla="*/ 408 h 871"/>
                <a:gd name="T22" fmla="*/ 622 w 891"/>
                <a:gd name="T23" fmla="*/ 323 h 871"/>
                <a:gd name="T24" fmla="*/ 649 w 891"/>
                <a:gd name="T25" fmla="*/ 249 h 871"/>
                <a:gd name="T26" fmla="*/ 667 w 891"/>
                <a:gd name="T27" fmla="*/ 194 h 871"/>
                <a:gd name="T28" fmla="*/ 630 w 891"/>
                <a:gd name="T29" fmla="*/ 157 h 871"/>
                <a:gd name="T30" fmla="*/ 575 w 891"/>
                <a:gd name="T31" fmla="*/ 101 h 871"/>
                <a:gd name="T32" fmla="*/ 548 w 891"/>
                <a:gd name="T33" fmla="*/ 37 h 871"/>
                <a:gd name="T34" fmla="*/ 445 w 891"/>
                <a:gd name="T35" fmla="*/ 18 h 871"/>
                <a:gd name="T36" fmla="*/ 371 w 891"/>
                <a:gd name="T37" fmla="*/ 0 h 871"/>
                <a:gd name="T38" fmla="*/ 325 w 891"/>
                <a:gd name="T39" fmla="*/ 37 h 871"/>
                <a:gd name="T40" fmla="*/ 325 w 891"/>
                <a:gd name="T41" fmla="*/ 37 h 871"/>
                <a:gd name="T42" fmla="*/ 269 w 891"/>
                <a:gd name="T43" fmla="*/ 74 h 871"/>
                <a:gd name="T44" fmla="*/ 214 w 891"/>
                <a:gd name="T45" fmla="*/ 119 h 871"/>
                <a:gd name="T46" fmla="*/ 222 w 891"/>
                <a:gd name="T47" fmla="*/ 194 h 871"/>
                <a:gd name="T48" fmla="*/ 214 w 891"/>
                <a:gd name="T49" fmla="*/ 268 h 871"/>
                <a:gd name="T50" fmla="*/ 195 w 891"/>
                <a:gd name="T51" fmla="*/ 323 h 871"/>
                <a:gd name="T52" fmla="*/ 0 w 891"/>
                <a:gd name="T53" fmla="*/ 426 h 871"/>
                <a:gd name="T54" fmla="*/ 0 w 891"/>
                <a:gd name="T55" fmla="*/ 472 h 871"/>
                <a:gd name="T56" fmla="*/ 28 w 891"/>
                <a:gd name="T57" fmla="*/ 556 h 871"/>
                <a:gd name="T58" fmla="*/ 92 w 891"/>
                <a:gd name="T59" fmla="*/ 556 h 871"/>
                <a:gd name="T60" fmla="*/ 278 w 891"/>
                <a:gd name="T61" fmla="*/ 667 h 871"/>
                <a:gd name="T62" fmla="*/ 500 w 891"/>
                <a:gd name="T63" fmla="*/ 824 h 871"/>
                <a:gd name="T64" fmla="*/ 603 w 891"/>
                <a:gd name="T65" fmla="*/ 861 h 871"/>
                <a:gd name="T66" fmla="*/ 715 w 891"/>
                <a:gd name="T67" fmla="*/ 870 h 871"/>
                <a:gd name="T68" fmla="*/ 752 w 891"/>
                <a:gd name="T69" fmla="*/ 79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1" h="871">
                  <a:moveTo>
                    <a:pt x="752" y="797"/>
                  </a:moveTo>
                  <a:lnTo>
                    <a:pt x="752" y="797"/>
                  </a:lnTo>
                  <a:cubicBezTo>
                    <a:pt x="760" y="779"/>
                    <a:pt x="760" y="760"/>
                    <a:pt x="789" y="760"/>
                  </a:cubicBezTo>
                  <a:cubicBezTo>
                    <a:pt x="816" y="760"/>
                    <a:pt x="826" y="769"/>
                    <a:pt x="853" y="797"/>
                  </a:cubicBezTo>
                  <a:cubicBezTo>
                    <a:pt x="863" y="787"/>
                    <a:pt x="880" y="779"/>
                    <a:pt x="890" y="769"/>
                  </a:cubicBezTo>
                  <a:cubicBezTo>
                    <a:pt x="871" y="750"/>
                    <a:pt x="845" y="713"/>
                    <a:pt x="845" y="705"/>
                  </a:cubicBezTo>
                  <a:cubicBezTo>
                    <a:pt x="845" y="667"/>
                    <a:pt x="816" y="657"/>
                    <a:pt x="807" y="639"/>
                  </a:cubicBezTo>
                  <a:cubicBezTo>
                    <a:pt x="807" y="620"/>
                    <a:pt x="834" y="593"/>
                    <a:pt x="816" y="575"/>
                  </a:cubicBezTo>
                  <a:cubicBezTo>
                    <a:pt x="797" y="565"/>
                    <a:pt x="797" y="528"/>
                    <a:pt x="770" y="519"/>
                  </a:cubicBezTo>
                  <a:cubicBezTo>
                    <a:pt x="752" y="519"/>
                    <a:pt x="667" y="482"/>
                    <a:pt x="667" y="453"/>
                  </a:cubicBezTo>
                  <a:cubicBezTo>
                    <a:pt x="678" y="426"/>
                    <a:pt x="640" y="408"/>
                    <a:pt x="630" y="408"/>
                  </a:cubicBezTo>
                  <a:cubicBezTo>
                    <a:pt x="612" y="398"/>
                    <a:pt x="603" y="334"/>
                    <a:pt x="622" y="323"/>
                  </a:cubicBezTo>
                  <a:cubicBezTo>
                    <a:pt x="640" y="305"/>
                    <a:pt x="630" y="249"/>
                    <a:pt x="649" y="249"/>
                  </a:cubicBezTo>
                  <a:cubicBezTo>
                    <a:pt x="678" y="249"/>
                    <a:pt x="659" y="212"/>
                    <a:pt x="667" y="194"/>
                  </a:cubicBezTo>
                  <a:cubicBezTo>
                    <a:pt x="667" y="175"/>
                    <a:pt x="649" y="157"/>
                    <a:pt x="630" y="157"/>
                  </a:cubicBezTo>
                  <a:cubicBezTo>
                    <a:pt x="612" y="157"/>
                    <a:pt x="575" y="130"/>
                    <a:pt x="575" y="101"/>
                  </a:cubicBezTo>
                  <a:cubicBezTo>
                    <a:pt x="575" y="82"/>
                    <a:pt x="538" y="45"/>
                    <a:pt x="548" y="37"/>
                  </a:cubicBezTo>
                  <a:cubicBezTo>
                    <a:pt x="538" y="82"/>
                    <a:pt x="474" y="8"/>
                    <a:pt x="445" y="18"/>
                  </a:cubicBezTo>
                  <a:cubicBezTo>
                    <a:pt x="426" y="27"/>
                    <a:pt x="408" y="0"/>
                    <a:pt x="371" y="0"/>
                  </a:cubicBezTo>
                  <a:cubicBezTo>
                    <a:pt x="344" y="8"/>
                    <a:pt x="344" y="18"/>
                    <a:pt x="325" y="37"/>
                  </a:cubicBezTo>
                  <a:lnTo>
                    <a:pt x="325" y="37"/>
                  </a:lnTo>
                  <a:cubicBezTo>
                    <a:pt x="269" y="74"/>
                    <a:pt x="269" y="74"/>
                    <a:pt x="269" y="74"/>
                  </a:cubicBezTo>
                  <a:cubicBezTo>
                    <a:pt x="269" y="74"/>
                    <a:pt x="222" y="92"/>
                    <a:pt x="214" y="119"/>
                  </a:cubicBezTo>
                  <a:cubicBezTo>
                    <a:pt x="204" y="148"/>
                    <a:pt x="241" y="175"/>
                    <a:pt x="222" y="194"/>
                  </a:cubicBezTo>
                  <a:cubicBezTo>
                    <a:pt x="204" y="212"/>
                    <a:pt x="214" y="249"/>
                    <a:pt x="214" y="268"/>
                  </a:cubicBezTo>
                  <a:cubicBezTo>
                    <a:pt x="222" y="278"/>
                    <a:pt x="195" y="323"/>
                    <a:pt x="195" y="323"/>
                  </a:cubicBezTo>
                  <a:cubicBezTo>
                    <a:pt x="195" y="323"/>
                    <a:pt x="84" y="379"/>
                    <a:pt x="0" y="426"/>
                  </a:cubicBezTo>
                  <a:cubicBezTo>
                    <a:pt x="0" y="445"/>
                    <a:pt x="0" y="453"/>
                    <a:pt x="0" y="472"/>
                  </a:cubicBezTo>
                  <a:cubicBezTo>
                    <a:pt x="10" y="490"/>
                    <a:pt x="18" y="528"/>
                    <a:pt x="28" y="556"/>
                  </a:cubicBezTo>
                  <a:cubicBezTo>
                    <a:pt x="55" y="556"/>
                    <a:pt x="65" y="556"/>
                    <a:pt x="92" y="556"/>
                  </a:cubicBezTo>
                  <a:cubicBezTo>
                    <a:pt x="129" y="565"/>
                    <a:pt x="251" y="649"/>
                    <a:pt x="278" y="667"/>
                  </a:cubicBezTo>
                  <a:cubicBezTo>
                    <a:pt x="307" y="676"/>
                    <a:pt x="463" y="797"/>
                    <a:pt x="500" y="824"/>
                  </a:cubicBezTo>
                  <a:cubicBezTo>
                    <a:pt x="529" y="853"/>
                    <a:pt x="585" y="861"/>
                    <a:pt x="603" y="861"/>
                  </a:cubicBezTo>
                  <a:cubicBezTo>
                    <a:pt x="622" y="861"/>
                    <a:pt x="667" y="870"/>
                    <a:pt x="715" y="870"/>
                  </a:cubicBezTo>
                  <a:cubicBezTo>
                    <a:pt x="723" y="843"/>
                    <a:pt x="742" y="797"/>
                    <a:pt x="752" y="79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81" name="Freeform 94"/>
            <p:cNvSpPr>
              <a:spLocks noChangeArrowheads="1"/>
            </p:cNvSpPr>
            <p:nvPr/>
          </p:nvSpPr>
          <p:spPr bwMode="auto">
            <a:xfrm>
              <a:off x="10481623" y="7321653"/>
              <a:ext cx="82529" cy="78245"/>
            </a:xfrm>
            <a:custGeom>
              <a:avLst/>
              <a:gdLst>
                <a:gd name="T0" fmla="*/ 55 w 176"/>
                <a:gd name="T1" fmla="*/ 120 h 166"/>
                <a:gd name="T2" fmla="*/ 55 w 176"/>
                <a:gd name="T3" fmla="*/ 120 h 166"/>
                <a:gd name="T4" fmla="*/ 101 w 176"/>
                <a:gd name="T5" fmla="*/ 157 h 166"/>
                <a:gd name="T6" fmla="*/ 175 w 176"/>
                <a:gd name="T7" fmla="*/ 165 h 166"/>
                <a:gd name="T8" fmla="*/ 130 w 176"/>
                <a:gd name="T9" fmla="*/ 46 h 166"/>
                <a:gd name="T10" fmla="*/ 138 w 176"/>
                <a:gd name="T11" fmla="*/ 37 h 166"/>
                <a:gd name="T12" fmla="*/ 74 w 176"/>
                <a:gd name="T13" fmla="*/ 0 h 166"/>
                <a:gd name="T14" fmla="*/ 37 w 176"/>
                <a:gd name="T15" fmla="*/ 37 h 166"/>
                <a:gd name="T16" fmla="*/ 0 w 176"/>
                <a:gd name="T17" fmla="*/ 110 h 166"/>
                <a:gd name="T18" fmla="*/ 55 w 176"/>
                <a:gd name="T19" fmla="*/ 12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166">
                  <a:moveTo>
                    <a:pt x="55" y="120"/>
                  </a:moveTo>
                  <a:lnTo>
                    <a:pt x="55" y="120"/>
                  </a:lnTo>
                  <a:cubicBezTo>
                    <a:pt x="101" y="157"/>
                    <a:pt x="101" y="157"/>
                    <a:pt x="101" y="157"/>
                  </a:cubicBezTo>
                  <a:cubicBezTo>
                    <a:pt x="175" y="165"/>
                    <a:pt x="175" y="165"/>
                    <a:pt x="175" y="165"/>
                  </a:cubicBezTo>
                  <a:cubicBezTo>
                    <a:pt x="156" y="120"/>
                    <a:pt x="130" y="64"/>
                    <a:pt x="130" y="46"/>
                  </a:cubicBezTo>
                  <a:lnTo>
                    <a:pt x="138" y="37"/>
                  </a:lnTo>
                  <a:cubicBezTo>
                    <a:pt x="111" y="9"/>
                    <a:pt x="101" y="0"/>
                    <a:pt x="74" y="0"/>
                  </a:cubicBezTo>
                  <a:cubicBezTo>
                    <a:pt x="45" y="0"/>
                    <a:pt x="45" y="19"/>
                    <a:pt x="37" y="37"/>
                  </a:cubicBezTo>
                  <a:cubicBezTo>
                    <a:pt x="27" y="37"/>
                    <a:pt x="8" y="83"/>
                    <a:pt x="0" y="110"/>
                  </a:cubicBezTo>
                  <a:cubicBezTo>
                    <a:pt x="27" y="120"/>
                    <a:pt x="55" y="120"/>
                    <a:pt x="55" y="12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82" name="Freeform 95"/>
            <p:cNvSpPr>
              <a:spLocks noChangeArrowheads="1"/>
            </p:cNvSpPr>
            <p:nvPr/>
          </p:nvSpPr>
          <p:spPr bwMode="auto">
            <a:xfrm>
              <a:off x="8234308" y="6213547"/>
              <a:ext cx="643299" cy="530793"/>
            </a:xfrm>
            <a:custGeom>
              <a:avLst/>
              <a:gdLst>
                <a:gd name="T0" fmla="*/ 1177 w 1345"/>
                <a:gd name="T1" fmla="*/ 249 h 1112"/>
                <a:gd name="T2" fmla="*/ 1065 w 1345"/>
                <a:gd name="T3" fmla="*/ 204 h 1112"/>
                <a:gd name="T4" fmla="*/ 927 w 1345"/>
                <a:gd name="T5" fmla="*/ 157 h 1112"/>
                <a:gd name="T6" fmla="*/ 861 w 1345"/>
                <a:gd name="T7" fmla="*/ 138 h 1112"/>
                <a:gd name="T8" fmla="*/ 779 w 1345"/>
                <a:gd name="T9" fmla="*/ 74 h 1112"/>
                <a:gd name="T10" fmla="*/ 694 w 1345"/>
                <a:gd name="T11" fmla="*/ 8 h 1112"/>
                <a:gd name="T12" fmla="*/ 667 w 1345"/>
                <a:gd name="T13" fmla="*/ 0 h 1112"/>
                <a:gd name="T14" fmla="*/ 509 w 1345"/>
                <a:gd name="T15" fmla="*/ 138 h 1112"/>
                <a:gd name="T16" fmla="*/ 334 w 1345"/>
                <a:gd name="T17" fmla="*/ 167 h 1112"/>
                <a:gd name="T18" fmla="*/ 296 w 1345"/>
                <a:gd name="T19" fmla="*/ 296 h 1112"/>
                <a:gd name="T20" fmla="*/ 158 w 1345"/>
                <a:gd name="T21" fmla="*/ 268 h 1112"/>
                <a:gd name="T22" fmla="*/ 18 w 1345"/>
                <a:gd name="T23" fmla="*/ 323 h 1112"/>
                <a:gd name="T24" fmla="*/ 148 w 1345"/>
                <a:gd name="T25" fmla="*/ 416 h 1112"/>
                <a:gd name="T26" fmla="*/ 259 w 1345"/>
                <a:gd name="T27" fmla="*/ 480 h 1112"/>
                <a:gd name="T28" fmla="*/ 352 w 1345"/>
                <a:gd name="T29" fmla="*/ 629 h 1112"/>
                <a:gd name="T30" fmla="*/ 296 w 1345"/>
                <a:gd name="T31" fmla="*/ 907 h 1112"/>
                <a:gd name="T32" fmla="*/ 342 w 1345"/>
                <a:gd name="T33" fmla="*/ 936 h 1112"/>
                <a:gd name="T34" fmla="*/ 509 w 1345"/>
                <a:gd name="T35" fmla="*/ 963 h 1112"/>
                <a:gd name="T36" fmla="*/ 657 w 1345"/>
                <a:gd name="T37" fmla="*/ 1000 h 1112"/>
                <a:gd name="T38" fmla="*/ 742 w 1345"/>
                <a:gd name="T39" fmla="*/ 981 h 1112"/>
                <a:gd name="T40" fmla="*/ 991 w 1345"/>
                <a:gd name="T41" fmla="*/ 925 h 1112"/>
                <a:gd name="T42" fmla="*/ 1150 w 1345"/>
                <a:gd name="T43" fmla="*/ 851 h 1112"/>
                <a:gd name="T44" fmla="*/ 1121 w 1345"/>
                <a:gd name="T45" fmla="*/ 814 h 1112"/>
                <a:gd name="T46" fmla="*/ 1076 w 1345"/>
                <a:gd name="T47" fmla="*/ 723 h 1112"/>
                <a:gd name="T48" fmla="*/ 1113 w 1345"/>
                <a:gd name="T49" fmla="*/ 657 h 1112"/>
                <a:gd name="T50" fmla="*/ 1084 w 1345"/>
                <a:gd name="T51" fmla="*/ 575 h 1112"/>
                <a:gd name="T52" fmla="*/ 1028 w 1345"/>
                <a:gd name="T53" fmla="*/ 538 h 1112"/>
                <a:gd name="T54" fmla="*/ 1140 w 1345"/>
                <a:gd name="T55" fmla="*/ 426 h 1112"/>
                <a:gd name="T56" fmla="*/ 1195 w 1345"/>
                <a:gd name="T57" fmla="*/ 278 h 1112"/>
                <a:gd name="T58" fmla="*/ 1317 w 1345"/>
                <a:gd name="T59" fmla="*/ 936 h 1112"/>
                <a:gd name="T60" fmla="*/ 1261 w 1345"/>
                <a:gd name="T61" fmla="*/ 991 h 1112"/>
                <a:gd name="T62" fmla="*/ 1317 w 1345"/>
                <a:gd name="T63" fmla="*/ 936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45" h="1112">
                  <a:moveTo>
                    <a:pt x="1177" y="249"/>
                  </a:moveTo>
                  <a:lnTo>
                    <a:pt x="1177" y="249"/>
                  </a:lnTo>
                  <a:cubicBezTo>
                    <a:pt x="1158" y="249"/>
                    <a:pt x="1150" y="231"/>
                    <a:pt x="1131" y="231"/>
                  </a:cubicBezTo>
                  <a:cubicBezTo>
                    <a:pt x="1102" y="231"/>
                    <a:pt x="1076" y="222"/>
                    <a:pt x="1065" y="204"/>
                  </a:cubicBezTo>
                  <a:cubicBezTo>
                    <a:pt x="1057" y="185"/>
                    <a:pt x="991" y="185"/>
                    <a:pt x="973" y="185"/>
                  </a:cubicBezTo>
                  <a:cubicBezTo>
                    <a:pt x="954" y="194"/>
                    <a:pt x="946" y="157"/>
                    <a:pt x="927" y="157"/>
                  </a:cubicBezTo>
                  <a:cubicBezTo>
                    <a:pt x="909" y="167"/>
                    <a:pt x="898" y="130"/>
                    <a:pt x="898" y="119"/>
                  </a:cubicBezTo>
                  <a:cubicBezTo>
                    <a:pt x="898" y="101"/>
                    <a:pt x="880" y="130"/>
                    <a:pt x="861" y="138"/>
                  </a:cubicBezTo>
                  <a:cubicBezTo>
                    <a:pt x="843" y="148"/>
                    <a:pt x="834" y="119"/>
                    <a:pt x="834" y="101"/>
                  </a:cubicBezTo>
                  <a:cubicBezTo>
                    <a:pt x="834" y="92"/>
                    <a:pt x="797" y="82"/>
                    <a:pt x="779" y="74"/>
                  </a:cubicBezTo>
                  <a:cubicBezTo>
                    <a:pt x="760" y="64"/>
                    <a:pt x="731" y="27"/>
                    <a:pt x="731" y="45"/>
                  </a:cubicBezTo>
                  <a:cubicBezTo>
                    <a:pt x="723" y="55"/>
                    <a:pt x="694" y="18"/>
                    <a:pt x="694" y="8"/>
                  </a:cubicBezTo>
                  <a:cubicBezTo>
                    <a:pt x="694" y="0"/>
                    <a:pt x="686" y="0"/>
                    <a:pt x="686" y="0"/>
                  </a:cubicBezTo>
                  <a:cubicBezTo>
                    <a:pt x="676" y="0"/>
                    <a:pt x="667" y="0"/>
                    <a:pt x="667" y="0"/>
                  </a:cubicBezTo>
                  <a:cubicBezTo>
                    <a:pt x="630" y="0"/>
                    <a:pt x="602" y="18"/>
                    <a:pt x="612" y="74"/>
                  </a:cubicBezTo>
                  <a:cubicBezTo>
                    <a:pt x="612" y="130"/>
                    <a:pt x="565" y="138"/>
                    <a:pt x="509" y="138"/>
                  </a:cubicBezTo>
                  <a:cubicBezTo>
                    <a:pt x="453" y="148"/>
                    <a:pt x="472" y="185"/>
                    <a:pt x="453" y="204"/>
                  </a:cubicBezTo>
                  <a:cubicBezTo>
                    <a:pt x="426" y="222"/>
                    <a:pt x="352" y="194"/>
                    <a:pt x="334" y="167"/>
                  </a:cubicBezTo>
                  <a:cubicBezTo>
                    <a:pt x="323" y="138"/>
                    <a:pt x="249" y="167"/>
                    <a:pt x="286" y="204"/>
                  </a:cubicBezTo>
                  <a:cubicBezTo>
                    <a:pt x="315" y="241"/>
                    <a:pt x="315" y="286"/>
                    <a:pt x="296" y="296"/>
                  </a:cubicBezTo>
                  <a:cubicBezTo>
                    <a:pt x="278" y="315"/>
                    <a:pt x="241" y="278"/>
                    <a:pt x="212" y="296"/>
                  </a:cubicBezTo>
                  <a:cubicBezTo>
                    <a:pt x="195" y="315"/>
                    <a:pt x="195" y="278"/>
                    <a:pt x="158" y="268"/>
                  </a:cubicBezTo>
                  <a:cubicBezTo>
                    <a:pt x="129" y="259"/>
                    <a:pt x="121" y="278"/>
                    <a:pt x="74" y="278"/>
                  </a:cubicBezTo>
                  <a:cubicBezTo>
                    <a:pt x="27" y="278"/>
                    <a:pt x="0" y="296"/>
                    <a:pt x="18" y="323"/>
                  </a:cubicBezTo>
                  <a:cubicBezTo>
                    <a:pt x="37" y="342"/>
                    <a:pt x="10" y="361"/>
                    <a:pt x="27" y="379"/>
                  </a:cubicBezTo>
                  <a:cubicBezTo>
                    <a:pt x="37" y="398"/>
                    <a:pt x="101" y="389"/>
                    <a:pt x="148" y="416"/>
                  </a:cubicBezTo>
                  <a:cubicBezTo>
                    <a:pt x="195" y="443"/>
                    <a:pt x="204" y="416"/>
                    <a:pt x="232" y="435"/>
                  </a:cubicBezTo>
                  <a:cubicBezTo>
                    <a:pt x="249" y="453"/>
                    <a:pt x="259" y="443"/>
                    <a:pt x="259" y="480"/>
                  </a:cubicBezTo>
                  <a:cubicBezTo>
                    <a:pt x="259" y="509"/>
                    <a:pt x="286" y="546"/>
                    <a:pt x="334" y="554"/>
                  </a:cubicBezTo>
                  <a:cubicBezTo>
                    <a:pt x="371" y="575"/>
                    <a:pt x="342" y="602"/>
                    <a:pt x="352" y="629"/>
                  </a:cubicBezTo>
                  <a:cubicBezTo>
                    <a:pt x="371" y="657"/>
                    <a:pt x="334" y="703"/>
                    <a:pt x="342" y="740"/>
                  </a:cubicBezTo>
                  <a:cubicBezTo>
                    <a:pt x="342" y="777"/>
                    <a:pt x="315" y="888"/>
                    <a:pt x="296" y="907"/>
                  </a:cubicBezTo>
                  <a:cubicBezTo>
                    <a:pt x="296" y="907"/>
                    <a:pt x="296" y="907"/>
                    <a:pt x="286" y="907"/>
                  </a:cubicBezTo>
                  <a:cubicBezTo>
                    <a:pt x="315" y="917"/>
                    <a:pt x="334" y="925"/>
                    <a:pt x="342" y="936"/>
                  </a:cubicBezTo>
                  <a:cubicBezTo>
                    <a:pt x="360" y="944"/>
                    <a:pt x="408" y="954"/>
                    <a:pt x="435" y="973"/>
                  </a:cubicBezTo>
                  <a:cubicBezTo>
                    <a:pt x="463" y="991"/>
                    <a:pt x="509" y="991"/>
                    <a:pt x="509" y="963"/>
                  </a:cubicBezTo>
                  <a:cubicBezTo>
                    <a:pt x="509" y="944"/>
                    <a:pt x="527" y="963"/>
                    <a:pt x="546" y="981"/>
                  </a:cubicBezTo>
                  <a:cubicBezTo>
                    <a:pt x="565" y="991"/>
                    <a:pt x="630" y="1000"/>
                    <a:pt x="657" y="1000"/>
                  </a:cubicBezTo>
                  <a:cubicBezTo>
                    <a:pt x="686" y="1010"/>
                    <a:pt x="723" y="1010"/>
                    <a:pt x="750" y="1010"/>
                  </a:cubicBezTo>
                  <a:cubicBezTo>
                    <a:pt x="750" y="1000"/>
                    <a:pt x="750" y="991"/>
                    <a:pt x="742" y="981"/>
                  </a:cubicBezTo>
                  <a:cubicBezTo>
                    <a:pt x="731" y="925"/>
                    <a:pt x="779" y="898"/>
                    <a:pt x="824" y="888"/>
                  </a:cubicBezTo>
                  <a:cubicBezTo>
                    <a:pt x="861" y="888"/>
                    <a:pt x="964" y="917"/>
                    <a:pt x="991" y="925"/>
                  </a:cubicBezTo>
                  <a:cubicBezTo>
                    <a:pt x="1020" y="944"/>
                    <a:pt x="1047" y="944"/>
                    <a:pt x="1094" y="888"/>
                  </a:cubicBezTo>
                  <a:cubicBezTo>
                    <a:pt x="1121" y="870"/>
                    <a:pt x="1140" y="861"/>
                    <a:pt x="1150" y="851"/>
                  </a:cubicBezTo>
                  <a:cubicBezTo>
                    <a:pt x="1158" y="843"/>
                    <a:pt x="1158" y="833"/>
                    <a:pt x="1158" y="824"/>
                  </a:cubicBezTo>
                  <a:cubicBezTo>
                    <a:pt x="1168" y="806"/>
                    <a:pt x="1140" y="814"/>
                    <a:pt x="1121" y="814"/>
                  </a:cubicBezTo>
                  <a:cubicBezTo>
                    <a:pt x="1102" y="806"/>
                    <a:pt x="1084" y="787"/>
                    <a:pt x="1102" y="769"/>
                  </a:cubicBezTo>
                  <a:cubicBezTo>
                    <a:pt x="1113" y="740"/>
                    <a:pt x="1084" y="740"/>
                    <a:pt x="1076" y="723"/>
                  </a:cubicBezTo>
                  <a:cubicBezTo>
                    <a:pt x="1057" y="694"/>
                    <a:pt x="1076" y="703"/>
                    <a:pt x="1094" y="694"/>
                  </a:cubicBezTo>
                  <a:cubicBezTo>
                    <a:pt x="1102" y="694"/>
                    <a:pt x="1121" y="666"/>
                    <a:pt x="1113" y="657"/>
                  </a:cubicBezTo>
                  <a:cubicBezTo>
                    <a:pt x="1102" y="657"/>
                    <a:pt x="1094" y="639"/>
                    <a:pt x="1102" y="620"/>
                  </a:cubicBezTo>
                  <a:cubicBezTo>
                    <a:pt x="1113" y="592"/>
                    <a:pt x="1084" y="592"/>
                    <a:pt x="1084" y="575"/>
                  </a:cubicBezTo>
                  <a:cubicBezTo>
                    <a:pt x="1084" y="554"/>
                    <a:pt x="1065" y="546"/>
                    <a:pt x="1047" y="565"/>
                  </a:cubicBezTo>
                  <a:cubicBezTo>
                    <a:pt x="1028" y="592"/>
                    <a:pt x="1020" y="575"/>
                    <a:pt x="1028" y="538"/>
                  </a:cubicBezTo>
                  <a:cubicBezTo>
                    <a:pt x="1047" y="501"/>
                    <a:pt x="1084" y="480"/>
                    <a:pt x="1094" y="463"/>
                  </a:cubicBezTo>
                  <a:cubicBezTo>
                    <a:pt x="1094" y="443"/>
                    <a:pt x="1121" y="426"/>
                    <a:pt x="1140" y="426"/>
                  </a:cubicBezTo>
                  <a:cubicBezTo>
                    <a:pt x="1158" y="426"/>
                    <a:pt x="1150" y="379"/>
                    <a:pt x="1158" y="352"/>
                  </a:cubicBezTo>
                  <a:cubicBezTo>
                    <a:pt x="1158" y="334"/>
                    <a:pt x="1168" y="305"/>
                    <a:pt x="1195" y="278"/>
                  </a:cubicBezTo>
                  <a:cubicBezTo>
                    <a:pt x="1224" y="259"/>
                    <a:pt x="1187" y="249"/>
                    <a:pt x="1177" y="249"/>
                  </a:cubicBezTo>
                  <a:close/>
                  <a:moveTo>
                    <a:pt x="1317" y="936"/>
                  </a:moveTo>
                  <a:lnTo>
                    <a:pt x="1317" y="936"/>
                  </a:lnTo>
                  <a:cubicBezTo>
                    <a:pt x="1307" y="936"/>
                    <a:pt x="1298" y="963"/>
                    <a:pt x="1261" y="991"/>
                  </a:cubicBezTo>
                  <a:cubicBezTo>
                    <a:pt x="1224" y="1010"/>
                    <a:pt x="1261" y="1111"/>
                    <a:pt x="1298" y="1111"/>
                  </a:cubicBezTo>
                  <a:cubicBezTo>
                    <a:pt x="1344" y="1103"/>
                    <a:pt x="1335" y="944"/>
                    <a:pt x="1317" y="936"/>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83" name="Freeform 127"/>
            <p:cNvSpPr>
              <a:spLocks noChangeArrowheads="1"/>
            </p:cNvSpPr>
            <p:nvPr/>
          </p:nvSpPr>
          <p:spPr bwMode="auto">
            <a:xfrm>
              <a:off x="8033276" y="6628029"/>
              <a:ext cx="567119" cy="399681"/>
            </a:xfrm>
            <a:custGeom>
              <a:avLst/>
              <a:gdLst>
                <a:gd name="T0" fmla="*/ 1167 w 1187"/>
                <a:gd name="T1" fmla="*/ 149 h 836"/>
                <a:gd name="T2" fmla="*/ 1167 w 1187"/>
                <a:gd name="T3" fmla="*/ 149 h 836"/>
                <a:gd name="T4" fmla="*/ 1074 w 1187"/>
                <a:gd name="T5" fmla="*/ 139 h 836"/>
                <a:gd name="T6" fmla="*/ 963 w 1187"/>
                <a:gd name="T7" fmla="*/ 120 h 836"/>
                <a:gd name="T8" fmla="*/ 926 w 1187"/>
                <a:gd name="T9" fmla="*/ 102 h 836"/>
                <a:gd name="T10" fmla="*/ 852 w 1187"/>
                <a:gd name="T11" fmla="*/ 112 h 836"/>
                <a:gd name="T12" fmla="*/ 759 w 1187"/>
                <a:gd name="T13" fmla="*/ 75 h 836"/>
                <a:gd name="T14" fmla="*/ 703 w 1187"/>
                <a:gd name="T15" fmla="*/ 46 h 836"/>
                <a:gd name="T16" fmla="*/ 546 w 1187"/>
                <a:gd name="T17" fmla="*/ 27 h 836"/>
                <a:gd name="T18" fmla="*/ 250 w 1187"/>
                <a:gd name="T19" fmla="*/ 27 h 836"/>
                <a:gd name="T20" fmla="*/ 138 w 1187"/>
                <a:gd name="T21" fmla="*/ 0 h 836"/>
                <a:gd name="T22" fmla="*/ 64 w 1187"/>
                <a:gd name="T23" fmla="*/ 46 h 836"/>
                <a:gd name="T24" fmla="*/ 37 w 1187"/>
                <a:gd name="T25" fmla="*/ 112 h 836"/>
                <a:gd name="T26" fmla="*/ 54 w 1187"/>
                <a:gd name="T27" fmla="*/ 194 h 836"/>
                <a:gd name="T28" fmla="*/ 83 w 1187"/>
                <a:gd name="T29" fmla="*/ 186 h 836"/>
                <a:gd name="T30" fmla="*/ 111 w 1187"/>
                <a:gd name="T31" fmla="*/ 194 h 836"/>
                <a:gd name="T32" fmla="*/ 167 w 1187"/>
                <a:gd name="T33" fmla="*/ 204 h 836"/>
                <a:gd name="T34" fmla="*/ 204 w 1187"/>
                <a:gd name="T35" fmla="*/ 204 h 836"/>
                <a:gd name="T36" fmla="*/ 260 w 1187"/>
                <a:gd name="T37" fmla="*/ 213 h 836"/>
                <a:gd name="T38" fmla="*/ 287 w 1187"/>
                <a:gd name="T39" fmla="*/ 250 h 836"/>
                <a:gd name="T40" fmla="*/ 223 w 1187"/>
                <a:gd name="T41" fmla="*/ 306 h 836"/>
                <a:gd name="T42" fmla="*/ 231 w 1187"/>
                <a:gd name="T43" fmla="*/ 390 h 836"/>
                <a:gd name="T44" fmla="*/ 213 w 1187"/>
                <a:gd name="T45" fmla="*/ 454 h 836"/>
                <a:gd name="T46" fmla="*/ 194 w 1187"/>
                <a:gd name="T47" fmla="*/ 491 h 836"/>
                <a:gd name="T48" fmla="*/ 223 w 1187"/>
                <a:gd name="T49" fmla="*/ 538 h 836"/>
                <a:gd name="T50" fmla="*/ 194 w 1187"/>
                <a:gd name="T51" fmla="*/ 584 h 836"/>
                <a:gd name="T52" fmla="*/ 213 w 1187"/>
                <a:gd name="T53" fmla="*/ 631 h 836"/>
                <a:gd name="T54" fmla="*/ 175 w 1187"/>
                <a:gd name="T55" fmla="*/ 687 h 836"/>
                <a:gd name="T56" fmla="*/ 194 w 1187"/>
                <a:gd name="T57" fmla="*/ 724 h 836"/>
                <a:gd name="T58" fmla="*/ 241 w 1187"/>
                <a:gd name="T59" fmla="*/ 724 h 836"/>
                <a:gd name="T60" fmla="*/ 353 w 1187"/>
                <a:gd name="T61" fmla="*/ 825 h 836"/>
                <a:gd name="T62" fmla="*/ 369 w 1187"/>
                <a:gd name="T63" fmla="*/ 798 h 836"/>
                <a:gd name="T64" fmla="*/ 427 w 1187"/>
                <a:gd name="T65" fmla="*/ 798 h 836"/>
                <a:gd name="T66" fmla="*/ 509 w 1187"/>
                <a:gd name="T67" fmla="*/ 761 h 836"/>
                <a:gd name="T68" fmla="*/ 629 w 1187"/>
                <a:gd name="T69" fmla="*/ 761 h 836"/>
                <a:gd name="T70" fmla="*/ 695 w 1187"/>
                <a:gd name="T71" fmla="*/ 732 h 836"/>
                <a:gd name="T72" fmla="*/ 769 w 1187"/>
                <a:gd name="T73" fmla="*/ 677 h 836"/>
                <a:gd name="T74" fmla="*/ 796 w 1187"/>
                <a:gd name="T75" fmla="*/ 613 h 836"/>
                <a:gd name="T76" fmla="*/ 870 w 1187"/>
                <a:gd name="T77" fmla="*/ 547 h 836"/>
                <a:gd name="T78" fmla="*/ 870 w 1187"/>
                <a:gd name="T79" fmla="*/ 408 h 836"/>
                <a:gd name="T80" fmla="*/ 944 w 1187"/>
                <a:gd name="T81" fmla="*/ 316 h 836"/>
                <a:gd name="T82" fmla="*/ 1029 w 1187"/>
                <a:gd name="T83" fmla="*/ 279 h 836"/>
                <a:gd name="T84" fmla="*/ 1130 w 1187"/>
                <a:gd name="T85" fmla="*/ 223 h 836"/>
                <a:gd name="T86" fmla="*/ 1167 w 1187"/>
                <a:gd name="T87" fmla="*/ 149 h 836"/>
                <a:gd name="T88" fmla="*/ 1177 w 1187"/>
                <a:gd name="T89" fmla="*/ 446 h 836"/>
                <a:gd name="T90" fmla="*/ 1177 w 1187"/>
                <a:gd name="T91" fmla="*/ 446 h 836"/>
                <a:gd name="T92" fmla="*/ 1093 w 1187"/>
                <a:gd name="T93" fmla="*/ 473 h 836"/>
                <a:gd name="T94" fmla="*/ 1177 w 1187"/>
                <a:gd name="T95" fmla="*/ 446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7" h="836">
                  <a:moveTo>
                    <a:pt x="1167" y="149"/>
                  </a:moveTo>
                  <a:lnTo>
                    <a:pt x="1167" y="149"/>
                  </a:lnTo>
                  <a:cubicBezTo>
                    <a:pt x="1140" y="149"/>
                    <a:pt x="1103" y="149"/>
                    <a:pt x="1074" y="139"/>
                  </a:cubicBezTo>
                  <a:cubicBezTo>
                    <a:pt x="1047" y="139"/>
                    <a:pt x="982" y="130"/>
                    <a:pt x="963" y="120"/>
                  </a:cubicBezTo>
                  <a:cubicBezTo>
                    <a:pt x="944" y="102"/>
                    <a:pt x="926" y="83"/>
                    <a:pt x="926" y="102"/>
                  </a:cubicBezTo>
                  <a:cubicBezTo>
                    <a:pt x="926" y="130"/>
                    <a:pt x="880" y="130"/>
                    <a:pt x="852" y="112"/>
                  </a:cubicBezTo>
                  <a:cubicBezTo>
                    <a:pt x="825" y="93"/>
                    <a:pt x="777" y="83"/>
                    <a:pt x="759" y="75"/>
                  </a:cubicBezTo>
                  <a:cubicBezTo>
                    <a:pt x="751" y="64"/>
                    <a:pt x="732" y="56"/>
                    <a:pt x="703" y="46"/>
                  </a:cubicBezTo>
                  <a:cubicBezTo>
                    <a:pt x="676" y="46"/>
                    <a:pt x="602" y="19"/>
                    <a:pt x="546" y="27"/>
                  </a:cubicBezTo>
                  <a:cubicBezTo>
                    <a:pt x="491" y="37"/>
                    <a:pt x="314" y="19"/>
                    <a:pt x="250" y="27"/>
                  </a:cubicBezTo>
                  <a:cubicBezTo>
                    <a:pt x="175" y="27"/>
                    <a:pt x="175" y="0"/>
                    <a:pt x="138" y="0"/>
                  </a:cubicBezTo>
                  <a:cubicBezTo>
                    <a:pt x="101" y="0"/>
                    <a:pt x="111" y="46"/>
                    <a:pt x="64" y="46"/>
                  </a:cubicBezTo>
                  <a:cubicBezTo>
                    <a:pt x="9" y="46"/>
                    <a:pt x="0" y="75"/>
                    <a:pt x="37" y="112"/>
                  </a:cubicBezTo>
                  <a:cubicBezTo>
                    <a:pt x="64" y="130"/>
                    <a:pt x="54" y="167"/>
                    <a:pt x="54" y="194"/>
                  </a:cubicBezTo>
                  <a:cubicBezTo>
                    <a:pt x="64" y="194"/>
                    <a:pt x="74" y="194"/>
                    <a:pt x="83" y="186"/>
                  </a:cubicBezTo>
                  <a:cubicBezTo>
                    <a:pt x="101" y="167"/>
                    <a:pt x="111" y="176"/>
                    <a:pt x="111" y="194"/>
                  </a:cubicBezTo>
                  <a:cubicBezTo>
                    <a:pt x="111" y="213"/>
                    <a:pt x="148" y="204"/>
                    <a:pt x="167" y="204"/>
                  </a:cubicBezTo>
                  <a:cubicBezTo>
                    <a:pt x="194" y="204"/>
                    <a:pt x="186" y="223"/>
                    <a:pt x="204" y="204"/>
                  </a:cubicBezTo>
                  <a:cubicBezTo>
                    <a:pt x="231" y="186"/>
                    <a:pt x="260" y="194"/>
                    <a:pt x="260" y="213"/>
                  </a:cubicBezTo>
                  <a:cubicBezTo>
                    <a:pt x="260" y="231"/>
                    <a:pt x="314" y="223"/>
                    <a:pt x="287" y="250"/>
                  </a:cubicBezTo>
                  <a:cubicBezTo>
                    <a:pt x="260" y="279"/>
                    <a:pt x="223" y="287"/>
                    <a:pt x="223" y="306"/>
                  </a:cubicBezTo>
                  <a:cubicBezTo>
                    <a:pt x="223" y="324"/>
                    <a:pt x="260" y="371"/>
                    <a:pt x="231" y="390"/>
                  </a:cubicBezTo>
                  <a:cubicBezTo>
                    <a:pt x="213" y="417"/>
                    <a:pt x="241" y="454"/>
                    <a:pt x="213" y="454"/>
                  </a:cubicBezTo>
                  <a:cubicBezTo>
                    <a:pt x="194" y="454"/>
                    <a:pt x="167" y="464"/>
                    <a:pt x="194" y="491"/>
                  </a:cubicBezTo>
                  <a:cubicBezTo>
                    <a:pt x="223" y="520"/>
                    <a:pt x="241" y="538"/>
                    <a:pt x="223" y="538"/>
                  </a:cubicBezTo>
                  <a:cubicBezTo>
                    <a:pt x="204" y="538"/>
                    <a:pt x="186" y="575"/>
                    <a:pt x="194" y="584"/>
                  </a:cubicBezTo>
                  <a:cubicBezTo>
                    <a:pt x="204" y="602"/>
                    <a:pt x="250" y="631"/>
                    <a:pt x="213" y="631"/>
                  </a:cubicBezTo>
                  <a:cubicBezTo>
                    <a:pt x="175" y="640"/>
                    <a:pt x="175" y="668"/>
                    <a:pt x="175" y="687"/>
                  </a:cubicBezTo>
                  <a:cubicBezTo>
                    <a:pt x="175" y="695"/>
                    <a:pt x="186" y="705"/>
                    <a:pt x="194" y="724"/>
                  </a:cubicBezTo>
                  <a:cubicBezTo>
                    <a:pt x="213" y="714"/>
                    <a:pt x="231" y="714"/>
                    <a:pt x="241" y="724"/>
                  </a:cubicBezTo>
                  <a:cubicBezTo>
                    <a:pt x="278" y="742"/>
                    <a:pt x="305" y="835"/>
                    <a:pt x="353" y="825"/>
                  </a:cubicBezTo>
                  <a:cubicBezTo>
                    <a:pt x="369" y="825"/>
                    <a:pt x="361" y="806"/>
                    <a:pt x="369" y="798"/>
                  </a:cubicBezTo>
                  <a:cubicBezTo>
                    <a:pt x="390" y="788"/>
                    <a:pt x="406" y="798"/>
                    <a:pt x="427" y="798"/>
                  </a:cubicBezTo>
                  <a:cubicBezTo>
                    <a:pt x="454" y="798"/>
                    <a:pt x="464" y="769"/>
                    <a:pt x="509" y="761"/>
                  </a:cubicBezTo>
                  <a:cubicBezTo>
                    <a:pt x="565" y="761"/>
                    <a:pt x="592" y="761"/>
                    <a:pt x="629" y="761"/>
                  </a:cubicBezTo>
                  <a:cubicBezTo>
                    <a:pt x="658" y="761"/>
                    <a:pt x="685" y="751"/>
                    <a:pt x="695" y="732"/>
                  </a:cubicBezTo>
                  <a:cubicBezTo>
                    <a:pt x="703" y="705"/>
                    <a:pt x="732" y="687"/>
                    <a:pt x="769" y="677"/>
                  </a:cubicBezTo>
                  <a:cubicBezTo>
                    <a:pt x="806" y="677"/>
                    <a:pt x="796" y="640"/>
                    <a:pt x="796" y="613"/>
                  </a:cubicBezTo>
                  <a:cubicBezTo>
                    <a:pt x="806" y="594"/>
                    <a:pt x="862" y="557"/>
                    <a:pt x="870" y="547"/>
                  </a:cubicBezTo>
                  <a:cubicBezTo>
                    <a:pt x="870" y="528"/>
                    <a:pt x="833" y="464"/>
                    <a:pt x="870" y="408"/>
                  </a:cubicBezTo>
                  <a:cubicBezTo>
                    <a:pt x="907" y="353"/>
                    <a:pt x="944" y="353"/>
                    <a:pt x="944" y="316"/>
                  </a:cubicBezTo>
                  <a:cubicBezTo>
                    <a:pt x="944" y="287"/>
                    <a:pt x="982" y="279"/>
                    <a:pt x="1029" y="279"/>
                  </a:cubicBezTo>
                  <a:cubicBezTo>
                    <a:pt x="1074" y="269"/>
                    <a:pt x="1093" y="242"/>
                    <a:pt x="1130" y="223"/>
                  </a:cubicBezTo>
                  <a:cubicBezTo>
                    <a:pt x="1167" y="204"/>
                    <a:pt x="1177" y="186"/>
                    <a:pt x="1167" y="149"/>
                  </a:cubicBezTo>
                  <a:close/>
                  <a:moveTo>
                    <a:pt x="1177" y="446"/>
                  </a:moveTo>
                  <a:lnTo>
                    <a:pt x="1177" y="446"/>
                  </a:lnTo>
                  <a:cubicBezTo>
                    <a:pt x="1167" y="398"/>
                    <a:pt x="1074" y="454"/>
                    <a:pt x="1093" y="473"/>
                  </a:cubicBezTo>
                  <a:cubicBezTo>
                    <a:pt x="1140" y="501"/>
                    <a:pt x="1186" y="491"/>
                    <a:pt x="1177" y="446"/>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84" name="Freeform 128"/>
            <p:cNvSpPr>
              <a:spLocks noChangeArrowheads="1"/>
            </p:cNvSpPr>
            <p:nvPr/>
          </p:nvSpPr>
          <p:spPr bwMode="auto">
            <a:xfrm>
              <a:off x="9324107" y="6729535"/>
              <a:ext cx="279327" cy="348928"/>
            </a:xfrm>
            <a:custGeom>
              <a:avLst/>
              <a:gdLst>
                <a:gd name="T0" fmla="*/ 575 w 585"/>
                <a:gd name="T1" fmla="*/ 0 h 734"/>
                <a:gd name="T2" fmla="*/ 575 w 585"/>
                <a:gd name="T3" fmla="*/ 0 h 734"/>
                <a:gd name="T4" fmla="*/ 528 w 585"/>
                <a:gd name="T5" fmla="*/ 18 h 734"/>
                <a:gd name="T6" fmla="*/ 491 w 585"/>
                <a:gd name="T7" fmla="*/ 47 h 734"/>
                <a:gd name="T8" fmla="*/ 398 w 585"/>
                <a:gd name="T9" fmla="*/ 29 h 734"/>
                <a:gd name="T10" fmla="*/ 270 w 585"/>
                <a:gd name="T11" fmla="*/ 29 h 734"/>
                <a:gd name="T12" fmla="*/ 270 w 585"/>
                <a:gd name="T13" fmla="*/ 29 h 734"/>
                <a:gd name="T14" fmla="*/ 186 w 585"/>
                <a:gd name="T15" fmla="*/ 74 h 734"/>
                <a:gd name="T16" fmla="*/ 138 w 585"/>
                <a:gd name="T17" fmla="*/ 93 h 734"/>
                <a:gd name="T18" fmla="*/ 84 w 585"/>
                <a:gd name="T19" fmla="*/ 103 h 734"/>
                <a:gd name="T20" fmla="*/ 47 w 585"/>
                <a:gd name="T21" fmla="*/ 158 h 734"/>
                <a:gd name="T22" fmla="*/ 27 w 585"/>
                <a:gd name="T23" fmla="*/ 195 h 734"/>
                <a:gd name="T24" fmla="*/ 0 w 585"/>
                <a:gd name="T25" fmla="*/ 241 h 734"/>
                <a:gd name="T26" fmla="*/ 0 w 585"/>
                <a:gd name="T27" fmla="*/ 241 h 734"/>
                <a:gd name="T28" fmla="*/ 56 w 585"/>
                <a:gd name="T29" fmla="*/ 325 h 734"/>
                <a:gd name="T30" fmla="*/ 122 w 585"/>
                <a:gd name="T31" fmla="*/ 344 h 734"/>
                <a:gd name="T32" fmla="*/ 196 w 585"/>
                <a:gd name="T33" fmla="*/ 371 h 734"/>
                <a:gd name="T34" fmla="*/ 101 w 585"/>
                <a:gd name="T35" fmla="*/ 381 h 734"/>
                <a:gd name="T36" fmla="*/ 122 w 585"/>
                <a:gd name="T37" fmla="*/ 464 h 734"/>
                <a:gd name="T38" fmla="*/ 167 w 585"/>
                <a:gd name="T39" fmla="*/ 519 h 734"/>
                <a:gd name="T40" fmla="*/ 250 w 585"/>
                <a:gd name="T41" fmla="*/ 566 h 734"/>
                <a:gd name="T42" fmla="*/ 241 w 585"/>
                <a:gd name="T43" fmla="*/ 474 h 734"/>
                <a:gd name="T44" fmla="*/ 297 w 585"/>
                <a:gd name="T45" fmla="*/ 474 h 734"/>
                <a:gd name="T46" fmla="*/ 260 w 585"/>
                <a:gd name="T47" fmla="*/ 437 h 734"/>
                <a:gd name="T48" fmla="*/ 287 w 585"/>
                <a:gd name="T49" fmla="*/ 418 h 734"/>
                <a:gd name="T50" fmla="*/ 361 w 585"/>
                <a:gd name="T51" fmla="*/ 408 h 734"/>
                <a:gd name="T52" fmla="*/ 324 w 585"/>
                <a:gd name="T53" fmla="*/ 334 h 734"/>
                <a:gd name="T54" fmla="*/ 250 w 585"/>
                <a:gd name="T55" fmla="*/ 334 h 734"/>
                <a:gd name="T56" fmla="*/ 278 w 585"/>
                <a:gd name="T57" fmla="*/ 288 h 734"/>
                <a:gd name="T58" fmla="*/ 204 w 585"/>
                <a:gd name="T59" fmla="*/ 185 h 734"/>
                <a:gd name="T60" fmla="*/ 250 w 585"/>
                <a:gd name="T61" fmla="*/ 158 h 734"/>
                <a:gd name="T62" fmla="*/ 324 w 585"/>
                <a:gd name="T63" fmla="*/ 167 h 734"/>
                <a:gd name="T64" fmla="*/ 342 w 585"/>
                <a:gd name="T65" fmla="*/ 103 h 734"/>
                <a:gd name="T66" fmla="*/ 398 w 585"/>
                <a:gd name="T67" fmla="*/ 121 h 734"/>
                <a:gd name="T68" fmla="*/ 472 w 585"/>
                <a:gd name="T69" fmla="*/ 84 h 734"/>
                <a:gd name="T70" fmla="*/ 528 w 585"/>
                <a:gd name="T71" fmla="*/ 111 h 734"/>
                <a:gd name="T72" fmla="*/ 557 w 585"/>
                <a:gd name="T73" fmla="*/ 84 h 734"/>
                <a:gd name="T74" fmla="*/ 584 w 585"/>
                <a:gd name="T75" fmla="*/ 37 h 734"/>
                <a:gd name="T76" fmla="*/ 575 w 585"/>
                <a:gd name="T77" fmla="*/ 0 h 734"/>
                <a:gd name="T78" fmla="*/ 491 w 585"/>
                <a:gd name="T79" fmla="*/ 686 h 734"/>
                <a:gd name="T80" fmla="*/ 491 w 585"/>
                <a:gd name="T81" fmla="*/ 686 h 734"/>
                <a:gd name="T82" fmla="*/ 353 w 585"/>
                <a:gd name="T83" fmla="*/ 668 h 734"/>
                <a:gd name="T84" fmla="*/ 297 w 585"/>
                <a:gd name="T85" fmla="*/ 696 h 734"/>
                <a:gd name="T86" fmla="*/ 427 w 585"/>
                <a:gd name="T87" fmla="*/ 723 h 734"/>
                <a:gd name="T88" fmla="*/ 557 w 585"/>
                <a:gd name="T89" fmla="*/ 686 h 734"/>
                <a:gd name="T90" fmla="*/ 491 w 585"/>
                <a:gd name="T91" fmla="*/ 686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5" h="734">
                  <a:moveTo>
                    <a:pt x="575" y="0"/>
                  </a:moveTo>
                  <a:lnTo>
                    <a:pt x="575" y="0"/>
                  </a:lnTo>
                  <a:cubicBezTo>
                    <a:pt x="557" y="0"/>
                    <a:pt x="528" y="10"/>
                    <a:pt x="528" y="18"/>
                  </a:cubicBezTo>
                  <a:cubicBezTo>
                    <a:pt x="538" y="37"/>
                    <a:pt x="520" y="47"/>
                    <a:pt x="491" y="47"/>
                  </a:cubicBezTo>
                  <a:cubicBezTo>
                    <a:pt x="491" y="47"/>
                    <a:pt x="417" y="37"/>
                    <a:pt x="398" y="29"/>
                  </a:cubicBezTo>
                  <a:cubicBezTo>
                    <a:pt x="380" y="18"/>
                    <a:pt x="307" y="29"/>
                    <a:pt x="270" y="29"/>
                  </a:cubicBezTo>
                  <a:lnTo>
                    <a:pt x="270" y="29"/>
                  </a:lnTo>
                  <a:cubicBezTo>
                    <a:pt x="260" y="47"/>
                    <a:pt x="196" y="74"/>
                    <a:pt x="186" y="74"/>
                  </a:cubicBezTo>
                  <a:cubicBezTo>
                    <a:pt x="176" y="66"/>
                    <a:pt x="167" y="93"/>
                    <a:pt x="138" y="93"/>
                  </a:cubicBezTo>
                  <a:cubicBezTo>
                    <a:pt x="122" y="103"/>
                    <a:pt x="84" y="93"/>
                    <a:pt x="84" y="103"/>
                  </a:cubicBezTo>
                  <a:cubicBezTo>
                    <a:pt x="74" y="111"/>
                    <a:pt x="64" y="140"/>
                    <a:pt x="47" y="158"/>
                  </a:cubicBezTo>
                  <a:cubicBezTo>
                    <a:pt x="37" y="177"/>
                    <a:pt x="47" y="185"/>
                    <a:pt x="27" y="195"/>
                  </a:cubicBezTo>
                  <a:cubicBezTo>
                    <a:pt x="10" y="195"/>
                    <a:pt x="10" y="222"/>
                    <a:pt x="0" y="241"/>
                  </a:cubicBezTo>
                  <a:lnTo>
                    <a:pt x="0" y="241"/>
                  </a:lnTo>
                  <a:cubicBezTo>
                    <a:pt x="27" y="251"/>
                    <a:pt x="56" y="288"/>
                    <a:pt x="56" y="325"/>
                  </a:cubicBezTo>
                  <a:cubicBezTo>
                    <a:pt x="47" y="352"/>
                    <a:pt x="93" y="371"/>
                    <a:pt x="122" y="344"/>
                  </a:cubicBezTo>
                  <a:cubicBezTo>
                    <a:pt x="138" y="315"/>
                    <a:pt x="196" y="362"/>
                    <a:pt x="196" y="371"/>
                  </a:cubicBezTo>
                  <a:cubicBezTo>
                    <a:pt x="196" y="389"/>
                    <a:pt x="138" y="352"/>
                    <a:pt x="101" y="381"/>
                  </a:cubicBezTo>
                  <a:cubicBezTo>
                    <a:pt x="64" y="408"/>
                    <a:pt x="130" y="437"/>
                    <a:pt x="122" y="464"/>
                  </a:cubicBezTo>
                  <a:cubicBezTo>
                    <a:pt x="111" y="482"/>
                    <a:pt x="138" y="529"/>
                    <a:pt x="167" y="519"/>
                  </a:cubicBezTo>
                  <a:cubicBezTo>
                    <a:pt x="196" y="519"/>
                    <a:pt x="233" y="575"/>
                    <a:pt x="250" y="566"/>
                  </a:cubicBezTo>
                  <a:cubicBezTo>
                    <a:pt x="270" y="556"/>
                    <a:pt x="233" y="482"/>
                    <a:pt x="241" y="474"/>
                  </a:cubicBezTo>
                  <a:cubicBezTo>
                    <a:pt x="241" y="464"/>
                    <a:pt x="278" y="492"/>
                    <a:pt x="297" y="474"/>
                  </a:cubicBezTo>
                  <a:cubicBezTo>
                    <a:pt x="315" y="445"/>
                    <a:pt x="287" y="427"/>
                    <a:pt x="260" y="437"/>
                  </a:cubicBezTo>
                  <a:cubicBezTo>
                    <a:pt x="233" y="437"/>
                    <a:pt x="260" y="389"/>
                    <a:pt x="287" y="418"/>
                  </a:cubicBezTo>
                  <a:cubicBezTo>
                    <a:pt x="324" y="437"/>
                    <a:pt x="342" y="408"/>
                    <a:pt x="361" y="408"/>
                  </a:cubicBezTo>
                  <a:cubicBezTo>
                    <a:pt x="371" y="408"/>
                    <a:pt x="380" y="344"/>
                    <a:pt x="324" y="334"/>
                  </a:cubicBezTo>
                  <a:cubicBezTo>
                    <a:pt x="278" y="315"/>
                    <a:pt x="287" y="371"/>
                    <a:pt x="250" y="334"/>
                  </a:cubicBezTo>
                  <a:cubicBezTo>
                    <a:pt x="223" y="297"/>
                    <a:pt x="278" y="315"/>
                    <a:pt x="278" y="288"/>
                  </a:cubicBezTo>
                  <a:cubicBezTo>
                    <a:pt x="278" y="260"/>
                    <a:pt x="233" y="214"/>
                    <a:pt x="204" y="185"/>
                  </a:cubicBezTo>
                  <a:cubicBezTo>
                    <a:pt x="186" y="148"/>
                    <a:pt x="241" y="130"/>
                    <a:pt x="250" y="158"/>
                  </a:cubicBezTo>
                  <a:cubicBezTo>
                    <a:pt x="270" y="185"/>
                    <a:pt x="307" y="177"/>
                    <a:pt x="324" y="167"/>
                  </a:cubicBezTo>
                  <a:cubicBezTo>
                    <a:pt x="353" y="158"/>
                    <a:pt x="307" y="111"/>
                    <a:pt x="342" y="103"/>
                  </a:cubicBezTo>
                  <a:cubicBezTo>
                    <a:pt x="390" y="84"/>
                    <a:pt x="390" y="111"/>
                    <a:pt x="398" y="121"/>
                  </a:cubicBezTo>
                  <a:cubicBezTo>
                    <a:pt x="417" y="121"/>
                    <a:pt x="427" y="84"/>
                    <a:pt x="472" y="84"/>
                  </a:cubicBezTo>
                  <a:cubicBezTo>
                    <a:pt x="491" y="84"/>
                    <a:pt x="509" y="93"/>
                    <a:pt x="528" y="111"/>
                  </a:cubicBezTo>
                  <a:cubicBezTo>
                    <a:pt x="547" y="103"/>
                    <a:pt x="557" y="93"/>
                    <a:pt x="557" y="84"/>
                  </a:cubicBezTo>
                  <a:cubicBezTo>
                    <a:pt x="557" y="66"/>
                    <a:pt x="584" y="56"/>
                    <a:pt x="584" y="37"/>
                  </a:cubicBezTo>
                  <a:cubicBezTo>
                    <a:pt x="584" y="29"/>
                    <a:pt x="575" y="10"/>
                    <a:pt x="575" y="0"/>
                  </a:cubicBezTo>
                  <a:close/>
                  <a:moveTo>
                    <a:pt x="491" y="686"/>
                  </a:moveTo>
                  <a:lnTo>
                    <a:pt x="491" y="686"/>
                  </a:lnTo>
                  <a:cubicBezTo>
                    <a:pt x="472" y="678"/>
                    <a:pt x="380" y="696"/>
                    <a:pt x="353" y="668"/>
                  </a:cubicBezTo>
                  <a:cubicBezTo>
                    <a:pt x="324" y="649"/>
                    <a:pt x="270" y="686"/>
                    <a:pt x="297" y="696"/>
                  </a:cubicBezTo>
                  <a:cubicBezTo>
                    <a:pt x="324" y="696"/>
                    <a:pt x="380" y="723"/>
                    <a:pt x="427" y="723"/>
                  </a:cubicBezTo>
                  <a:cubicBezTo>
                    <a:pt x="482" y="733"/>
                    <a:pt x="557" y="705"/>
                    <a:pt x="557" y="686"/>
                  </a:cubicBezTo>
                  <a:cubicBezTo>
                    <a:pt x="547" y="678"/>
                    <a:pt x="520" y="696"/>
                    <a:pt x="491" y="686"/>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85" name="Freeform 129"/>
            <p:cNvSpPr>
              <a:spLocks noChangeArrowheads="1"/>
            </p:cNvSpPr>
            <p:nvPr/>
          </p:nvSpPr>
          <p:spPr bwMode="auto">
            <a:xfrm>
              <a:off x="9840440" y="7031938"/>
              <a:ext cx="114270" cy="69786"/>
            </a:xfrm>
            <a:custGeom>
              <a:avLst/>
              <a:gdLst>
                <a:gd name="T0" fmla="*/ 167 w 242"/>
                <a:gd name="T1" fmla="*/ 92 h 149"/>
                <a:gd name="T2" fmla="*/ 167 w 242"/>
                <a:gd name="T3" fmla="*/ 92 h 149"/>
                <a:gd name="T4" fmla="*/ 213 w 242"/>
                <a:gd name="T5" fmla="*/ 37 h 149"/>
                <a:gd name="T6" fmla="*/ 213 w 242"/>
                <a:gd name="T7" fmla="*/ 18 h 149"/>
                <a:gd name="T8" fmla="*/ 83 w 242"/>
                <a:gd name="T9" fmla="*/ 55 h 149"/>
                <a:gd name="T10" fmla="*/ 37 w 242"/>
                <a:gd name="T11" fmla="*/ 121 h 149"/>
                <a:gd name="T12" fmla="*/ 167 w 242"/>
                <a:gd name="T13" fmla="*/ 92 h 149"/>
              </a:gdLst>
              <a:ahLst/>
              <a:cxnLst>
                <a:cxn ang="0">
                  <a:pos x="T0" y="T1"/>
                </a:cxn>
                <a:cxn ang="0">
                  <a:pos x="T2" y="T3"/>
                </a:cxn>
                <a:cxn ang="0">
                  <a:pos x="T4" y="T5"/>
                </a:cxn>
                <a:cxn ang="0">
                  <a:pos x="T6" y="T7"/>
                </a:cxn>
                <a:cxn ang="0">
                  <a:pos x="T8" y="T9"/>
                </a:cxn>
                <a:cxn ang="0">
                  <a:pos x="T10" y="T11"/>
                </a:cxn>
                <a:cxn ang="0">
                  <a:pos x="T12" y="T13"/>
                </a:cxn>
              </a:cxnLst>
              <a:rect l="0" t="0" r="r" b="b"/>
              <a:pathLst>
                <a:path w="242" h="149">
                  <a:moveTo>
                    <a:pt x="167" y="92"/>
                  </a:moveTo>
                  <a:lnTo>
                    <a:pt x="167" y="92"/>
                  </a:lnTo>
                  <a:cubicBezTo>
                    <a:pt x="157" y="74"/>
                    <a:pt x="186" y="47"/>
                    <a:pt x="213" y="37"/>
                  </a:cubicBezTo>
                  <a:cubicBezTo>
                    <a:pt x="241" y="18"/>
                    <a:pt x="231" y="0"/>
                    <a:pt x="213" y="18"/>
                  </a:cubicBezTo>
                  <a:cubicBezTo>
                    <a:pt x="194" y="37"/>
                    <a:pt x="138" y="55"/>
                    <a:pt x="83" y="55"/>
                  </a:cubicBezTo>
                  <a:cubicBezTo>
                    <a:pt x="19" y="55"/>
                    <a:pt x="0" y="102"/>
                    <a:pt x="37" y="121"/>
                  </a:cubicBezTo>
                  <a:cubicBezTo>
                    <a:pt x="93" y="148"/>
                    <a:pt x="167" y="111"/>
                    <a:pt x="167" y="9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86" name="Freeform 131"/>
            <p:cNvSpPr>
              <a:spLocks noChangeArrowheads="1"/>
            </p:cNvSpPr>
            <p:nvPr/>
          </p:nvSpPr>
          <p:spPr bwMode="auto">
            <a:xfrm>
              <a:off x="7988838" y="5964010"/>
              <a:ext cx="194683" cy="219930"/>
            </a:xfrm>
            <a:custGeom>
              <a:avLst/>
              <a:gdLst>
                <a:gd name="T0" fmla="*/ 371 w 408"/>
                <a:gd name="T1" fmla="*/ 149 h 465"/>
                <a:gd name="T2" fmla="*/ 371 w 408"/>
                <a:gd name="T3" fmla="*/ 149 h 465"/>
                <a:gd name="T4" fmla="*/ 334 w 408"/>
                <a:gd name="T5" fmla="*/ 120 h 465"/>
                <a:gd name="T6" fmla="*/ 287 w 408"/>
                <a:gd name="T7" fmla="*/ 139 h 465"/>
                <a:gd name="T8" fmla="*/ 221 w 408"/>
                <a:gd name="T9" fmla="*/ 120 h 465"/>
                <a:gd name="T10" fmla="*/ 250 w 408"/>
                <a:gd name="T11" fmla="*/ 75 h 465"/>
                <a:gd name="T12" fmla="*/ 268 w 408"/>
                <a:gd name="T13" fmla="*/ 19 h 465"/>
                <a:gd name="T14" fmla="*/ 260 w 408"/>
                <a:gd name="T15" fmla="*/ 19 h 465"/>
                <a:gd name="T16" fmla="*/ 167 w 408"/>
                <a:gd name="T17" fmla="*/ 37 h 465"/>
                <a:gd name="T18" fmla="*/ 213 w 408"/>
                <a:gd name="T19" fmla="*/ 75 h 465"/>
                <a:gd name="T20" fmla="*/ 139 w 408"/>
                <a:gd name="T21" fmla="*/ 120 h 465"/>
                <a:gd name="T22" fmla="*/ 37 w 408"/>
                <a:gd name="T23" fmla="*/ 120 h 465"/>
                <a:gd name="T24" fmla="*/ 46 w 408"/>
                <a:gd name="T25" fmla="*/ 186 h 465"/>
                <a:gd name="T26" fmla="*/ 93 w 408"/>
                <a:gd name="T27" fmla="*/ 250 h 465"/>
                <a:gd name="T28" fmla="*/ 64 w 408"/>
                <a:gd name="T29" fmla="*/ 324 h 465"/>
                <a:gd name="T30" fmla="*/ 9 w 408"/>
                <a:gd name="T31" fmla="*/ 390 h 465"/>
                <a:gd name="T32" fmla="*/ 102 w 408"/>
                <a:gd name="T33" fmla="*/ 464 h 465"/>
                <a:gd name="T34" fmla="*/ 260 w 408"/>
                <a:gd name="T35" fmla="*/ 398 h 465"/>
                <a:gd name="T36" fmla="*/ 371 w 408"/>
                <a:gd name="T37" fmla="*/ 371 h 465"/>
                <a:gd name="T38" fmla="*/ 371 w 408"/>
                <a:gd name="T39" fmla="*/ 157 h 465"/>
                <a:gd name="T40" fmla="*/ 371 w 408"/>
                <a:gd name="T41" fmla="*/ 149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8" h="465">
                  <a:moveTo>
                    <a:pt x="371" y="149"/>
                  </a:moveTo>
                  <a:lnTo>
                    <a:pt x="371" y="149"/>
                  </a:lnTo>
                  <a:cubicBezTo>
                    <a:pt x="353" y="139"/>
                    <a:pt x="343" y="130"/>
                    <a:pt x="334" y="120"/>
                  </a:cubicBezTo>
                  <a:cubicBezTo>
                    <a:pt x="306" y="75"/>
                    <a:pt x="287" y="112"/>
                    <a:pt x="287" y="139"/>
                  </a:cubicBezTo>
                  <a:cubicBezTo>
                    <a:pt x="279" y="157"/>
                    <a:pt x="250" y="130"/>
                    <a:pt x="221" y="120"/>
                  </a:cubicBezTo>
                  <a:cubicBezTo>
                    <a:pt x="204" y="120"/>
                    <a:pt x="231" y="83"/>
                    <a:pt x="250" y="75"/>
                  </a:cubicBezTo>
                  <a:cubicBezTo>
                    <a:pt x="260" y="64"/>
                    <a:pt x="268" y="46"/>
                    <a:pt x="268" y="19"/>
                  </a:cubicBezTo>
                  <a:cubicBezTo>
                    <a:pt x="268" y="19"/>
                    <a:pt x="268" y="19"/>
                    <a:pt x="260" y="19"/>
                  </a:cubicBezTo>
                  <a:cubicBezTo>
                    <a:pt x="221" y="0"/>
                    <a:pt x="167" y="0"/>
                    <a:pt x="167" y="37"/>
                  </a:cubicBezTo>
                  <a:cubicBezTo>
                    <a:pt x="167" y="64"/>
                    <a:pt x="213" y="56"/>
                    <a:pt x="213" y="75"/>
                  </a:cubicBezTo>
                  <a:cubicBezTo>
                    <a:pt x="213" y="102"/>
                    <a:pt x="167" y="93"/>
                    <a:pt x="139" y="120"/>
                  </a:cubicBezTo>
                  <a:cubicBezTo>
                    <a:pt x="102" y="139"/>
                    <a:pt x="75" y="102"/>
                    <a:pt x="37" y="120"/>
                  </a:cubicBezTo>
                  <a:cubicBezTo>
                    <a:pt x="9" y="130"/>
                    <a:pt x="75" y="149"/>
                    <a:pt x="46" y="186"/>
                  </a:cubicBezTo>
                  <a:cubicBezTo>
                    <a:pt x="27" y="223"/>
                    <a:pt x="56" y="223"/>
                    <a:pt x="93" y="250"/>
                  </a:cubicBezTo>
                  <a:cubicBezTo>
                    <a:pt x="130" y="287"/>
                    <a:pt x="64" y="297"/>
                    <a:pt x="64" y="324"/>
                  </a:cubicBezTo>
                  <a:cubicBezTo>
                    <a:pt x="64" y="361"/>
                    <a:pt x="19" y="361"/>
                    <a:pt x="9" y="390"/>
                  </a:cubicBezTo>
                  <a:cubicBezTo>
                    <a:pt x="0" y="417"/>
                    <a:pt x="46" y="464"/>
                    <a:pt x="102" y="464"/>
                  </a:cubicBezTo>
                  <a:cubicBezTo>
                    <a:pt x="130" y="464"/>
                    <a:pt x="213" y="435"/>
                    <a:pt x="260" y="398"/>
                  </a:cubicBezTo>
                  <a:cubicBezTo>
                    <a:pt x="306" y="353"/>
                    <a:pt x="324" y="398"/>
                    <a:pt x="371" y="371"/>
                  </a:cubicBezTo>
                  <a:cubicBezTo>
                    <a:pt x="407" y="353"/>
                    <a:pt x="390" y="194"/>
                    <a:pt x="371" y="157"/>
                  </a:cubicBezTo>
                  <a:cubicBezTo>
                    <a:pt x="361" y="157"/>
                    <a:pt x="371" y="149"/>
                    <a:pt x="371" y="14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87" name="Freeform 132"/>
            <p:cNvSpPr>
              <a:spLocks noChangeArrowheads="1"/>
            </p:cNvSpPr>
            <p:nvPr/>
          </p:nvSpPr>
          <p:spPr bwMode="auto">
            <a:xfrm>
              <a:off x="8086180" y="5604511"/>
              <a:ext cx="442269" cy="674593"/>
            </a:xfrm>
            <a:custGeom>
              <a:avLst/>
              <a:gdLst>
                <a:gd name="T0" fmla="*/ 186 w 927"/>
                <a:gd name="T1" fmla="*/ 752 h 1411"/>
                <a:gd name="T2" fmla="*/ 46 w 927"/>
                <a:gd name="T3" fmla="*/ 827 h 1411"/>
                <a:gd name="T4" fmla="*/ 83 w 927"/>
                <a:gd name="T5" fmla="*/ 891 h 1411"/>
                <a:gd name="T6" fmla="*/ 167 w 927"/>
                <a:gd name="T7" fmla="*/ 901 h 1411"/>
                <a:gd name="T8" fmla="*/ 186 w 927"/>
                <a:gd name="T9" fmla="*/ 752 h 1411"/>
                <a:gd name="T10" fmla="*/ 926 w 927"/>
                <a:gd name="T11" fmla="*/ 1086 h 1411"/>
                <a:gd name="T12" fmla="*/ 778 w 927"/>
                <a:gd name="T13" fmla="*/ 1039 h 1411"/>
                <a:gd name="T14" fmla="*/ 751 w 927"/>
                <a:gd name="T15" fmla="*/ 938 h 1411"/>
                <a:gd name="T16" fmla="*/ 621 w 927"/>
                <a:gd name="T17" fmla="*/ 715 h 1411"/>
                <a:gd name="T18" fmla="*/ 481 w 927"/>
                <a:gd name="T19" fmla="*/ 649 h 1411"/>
                <a:gd name="T20" fmla="*/ 584 w 927"/>
                <a:gd name="T21" fmla="*/ 437 h 1411"/>
                <a:gd name="T22" fmla="*/ 380 w 927"/>
                <a:gd name="T23" fmla="*/ 400 h 1411"/>
                <a:gd name="T24" fmla="*/ 464 w 927"/>
                <a:gd name="T25" fmla="*/ 260 h 1411"/>
                <a:gd name="T26" fmla="*/ 324 w 927"/>
                <a:gd name="T27" fmla="*/ 307 h 1411"/>
                <a:gd name="T28" fmla="*/ 221 w 927"/>
                <a:gd name="T29" fmla="*/ 445 h 1411"/>
                <a:gd name="T30" fmla="*/ 149 w 927"/>
                <a:gd name="T31" fmla="*/ 445 h 1411"/>
                <a:gd name="T32" fmla="*/ 176 w 927"/>
                <a:gd name="T33" fmla="*/ 567 h 1411"/>
                <a:gd name="T34" fmla="*/ 149 w 927"/>
                <a:gd name="T35" fmla="*/ 678 h 1411"/>
                <a:gd name="T36" fmla="*/ 258 w 927"/>
                <a:gd name="T37" fmla="*/ 705 h 1411"/>
                <a:gd name="T38" fmla="*/ 316 w 927"/>
                <a:gd name="T39" fmla="*/ 697 h 1411"/>
                <a:gd name="T40" fmla="*/ 417 w 927"/>
                <a:gd name="T41" fmla="*/ 779 h 1411"/>
                <a:gd name="T42" fmla="*/ 454 w 927"/>
                <a:gd name="T43" fmla="*/ 864 h 1411"/>
                <a:gd name="T44" fmla="*/ 473 w 927"/>
                <a:gd name="T45" fmla="*/ 983 h 1411"/>
                <a:gd name="T46" fmla="*/ 353 w 927"/>
                <a:gd name="T47" fmla="*/ 1002 h 1411"/>
                <a:gd name="T48" fmla="*/ 370 w 927"/>
                <a:gd name="T49" fmla="*/ 1095 h 1411"/>
                <a:gd name="T50" fmla="*/ 324 w 927"/>
                <a:gd name="T51" fmla="*/ 1187 h 1411"/>
                <a:gd name="T52" fmla="*/ 473 w 927"/>
                <a:gd name="T53" fmla="*/ 1216 h 1411"/>
                <a:gd name="T54" fmla="*/ 380 w 927"/>
                <a:gd name="T55" fmla="*/ 1253 h 1411"/>
                <a:gd name="T56" fmla="*/ 333 w 927"/>
                <a:gd name="T57" fmla="*/ 1364 h 1411"/>
                <a:gd name="T58" fmla="*/ 435 w 927"/>
                <a:gd name="T59" fmla="*/ 1336 h 1411"/>
                <a:gd name="T60" fmla="*/ 574 w 927"/>
                <a:gd name="T61" fmla="*/ 1299 h 1411"/>
                <a:gd name="T62" fmla="*/ 751 w 927"/>
                <a:gd name="T63" fmla="*/ 1299 h 1411"/>
                <a:gd name="T64" fmla="*/ 844 w 927"/>
                <a:gd name="T65" fmla="*/ 1235 h 1411"/>
                <a:gd name="T66" fmla="*/ 926 w 927"/>
                <a:gd name="T67" fmla="*/ 1086 h 1411"/>
                <a:gd name="T68" fmla="*/ 112 w 927"/>
                <a:gd name="T69" fmla="*/ 408 h 1411"/>
                <a:gd name="T70" fmla="*/ 112 w 927"/>
                <a:gd name="T71" fmla="*/ 408 h 1411"/>
                <a:gd name="T72" fmla="*/ 629 w 927"/>
                <a:gd name="T73" fmla="*/ 112 h 1411"/>
                <a:gd name="T74" fmla="*/ 629 w 927"/>
                <a:gd name="T75" fmla="*/ 112 h 1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7" h="1411">
                  <a:moveTo>
                    <a:pt x="186" y="752"/>
                  </a:moveTo>
                  <a:lnTo>
                    <a:pt x="186" y="752"/>
                  </a:lnTo>
                  <a:cubicBezTo>
                    <a:pt x="149" y="715"/>
                    <a:pt x="102" y="771"/>
                    <a:pt x="64" y="771"/>
                  </a:cubicBezTo>
                  <a:cubicBezTo>
                    <a:pt x="64" y="798"/>
                    <a:pt x="56" y="816"/>
                    <a:pt x="46" y="827"/>
                  </a:cubicBezTo>
                  <a:cubicBezTo>
                    <a:pt x="27" y="835"/>
                    <a:pt x="0" y="872"/>
                    <a:pt x="17" y="872"/>
                  </a:cubicBezTo>
                  <a:cubicBezTo>
                    <a:pt x="46" y="882"/>
                    <a:pt x="75" y="909"/>
                    <a:pt x="83" y="891"/>
                  </a:cubicBezTo>
                  <a:cubicBezTo>
                    <a:pt x="83" y="864"/>
                    <a:pt x="102" y="827"/>
                    <a:pt x="130" y="872"/>
                  </a:cubicBezTo>
                  <a:cubicBezTo>
                    <a:pt x="139" y="882"/>
                    <a:pt x="149" y="891"/>
                    <a:pt x="167" y="901"/>
                  </a:cubicBezTo>
                  <a:cubicBezTo>
                    <a:pt x="167" y="882"/>
                    <a:pt x="213" y="872"/>
                    <a:pt x="231" y="854"/>
                  </a:cubicBezTo>
                  <a:cubicBezTo>
                    <a:pt x="258" y="827"/>
                    <a:pt x="221" y="789"/>
                    <a:pt x="186" y="752"/>
                  </a:cubicBezTo>
                  <a:close/>
                  <a:moveTo>
                    <a:pt x="926" y="1086"/>
                  </a:moveTo>
                  <a:lnTo>
                    <a:pt x="926" y="1086"/>
                  </a:lnTo>
                  <a:cubicBezTo>
                    <a:pt x="926" y="1049"/>
                    <a:pt x="833" y="1020"/>
                    <a:pt x="825" y="1039"/>
                  </a:cubicBezTo>
                  <a:cubicBezTo>
                    <a:pt x="815" y="1058"/>
                    <a:pt x="796" y="1058"/>
                    <a:pt x="778" y="1039"/>
                  </a:cubicBezTo>
                  <a:cubicBezTo>
                    <a:pt x="769" y="1012"/>
                    <a:pt x="796" y="983"/>
                    <a:pt x="778" y="983"/>
                  </a:cubicBezTo>
                  <a:cubicBezTo>
                    <a:pt x="769" y="983"/>
                    <a:pt x="751" y="946"/>
                    <a:pt x="751" y="938"/>
                  </a:cubicBezTo>
                  <a:cubicBezTo>
                    <a:pt x="759" y="919"/>
                    <a:pt x="732" y="835"/>
                    <a:pt x="685" y="827"/>
                  </a:cubicBezTo>
                  <a:cubicBezTo>
                    <a:pt x="640" y="816"/>
                    <a:pt x="629" y="752"/>
                    <a:pt x="621" y="715"/>
                  </a:cubicBezTo>
                  <a:cubicBezTo>
                    <a:pt x="613" y="678"/>
                    <a:pt x="584" y="697"/>
                    <a:pt x="565" y="668"/>
                  </a:cubicBezTo>
                  <a:cubicBezTo>
                    <a:pt x="538" y="641"/>
                    <a:pt x="501" y="649"/>
                    <a:pt x="481" y="649"/>
                  </a:cubicBezTo>
                  <a:cubicBezTo>
                    <a:pt x="454" y="649"/>
                    <a:pt x="481" y="612"/>
                    <a:pt x="510" y="594"/>
                  </a:cubicBezTo>
                  <a:cubicBezTo>
                    <a:pt x="547" y="575"/>
                    <a:pt x="584" y="456"/>
                    <a:pt x="584" y="437"/>
                  </a:cubicBezTo>
                  <a:cubicBezTo>
                    <a:pt x="584" y="408"/>
                    <a:pt x="435" y="408"/>
                    <a:pt x="407" y="427"/>
                  </a:cubicBezTo>
                  <a:cubicBezTo>
                    <a:pt x="388" y="437"/>
                    <a:pt x="361" y="408"/>
                    <a:pt x="380" y="400"/>
                  </a:cubicBezTo>
                  <a:cubicBezTo>
                    <a:pt x="407" y="381"/>
                    <a:pt x="454" y="334"/>
                    <a:pt x="454" y="316"/>
                  </a:cubicBezTo>
                  <a:cubicBezTo>
                    <a:pt x="444" y="297"/>
                    <a:pt x="481" y="278"/>
                    <a:pt x="464" y="260"/>
                  </a:cubicBezTo>
                  <a:cubicBezTo>
                    <a:pt x="444" y="252"/>
                    <a:pt x="435" y="289"/>
                    <a:pt x="427" y="297"/>
                  </a:cubicBezTo>
                  <a:cubicBezTo>
                    <a:pt x="407" y="316"/>
                    <a:pt x="361" y="307"/>
                    <a:pt x="324" y="307"/>
                  </a:cubicBezTo>
                  <a:cubicBezTo>
                    <a:pt x="279" y="297"/>
                    <a:pt x="269" y="353"/>
                    <a:pt x="269" y="381"/>
                  </a:cubicBezTo>
                  <a:cubicBezTo>
                    <a:pt x="269" y="408"/>
                    <a:pt x="221" y="418"/>
                    <a:pt x="221" y="445"/>
                  </a:cubicBezTo>
                  <a:cubicBezTo>
                    <a:pt x="231" y="464"/>
                    <a:pt x="213" y="483"/>
                    <a:pt x="203" y="464"/>
                  </a:cubicBezTo>
                  <a:cubicBezTo>
                    <a:pt x="186" y="456"/>
                    <a:pt x="176" y="427"/>
                    <a:pt x="149" y="445"/>
                  </a:cubicBezTo>
                  <a:cubicBezTo>
                    <a:pt x="120" y="474"/>
                    <a:pt x="176" y="501"/>
                    <a:pt x="213" y="501"/>
                  </a:cubicBezTo>
                  <a:cubicBezTo>
                    <a:pt x="250" y="501"/>
                    <a:pt x="186" y="530"/>
                    <a:pt x="176" y="567"/>
                  </a:cubicBezTo>
                  <a:cubicBezTo>
                    <a:pt x="176" y="604"/>
                    <a:pt x="221" y="594"/>
                    <a:pt x="231" y="622"/>
                  </a:cubicBezTo>
                  <a:cubicBezTo>
                    <a:pt x="231" y="649"/>
                    <a:pt x="149" y="649"/>
                    <a:pt x="149" y="678"/>
                  </a:cubicBezTo>
                  <a:cubicBezTo>
                    <a:pt x="149" y="705"/>
                    <a:pt x="194" y="660"/>
                    <a:pt x="221" y="649"/>
                  </a:cubicBezTo>
                  <a:cubicBezTo>
                    <a:pt x="242" y="641"/>
                    <a:pt x="203" y="715"/>
                    <a:pt x="258" y="705"/>
                  </a:cubicBezTo>
                  <a:cubicBezTo>
                    <a:pt x="306" y="697"/>
                    <a:pt x="287" y="631"/>
                    <a:pt x="306" y="641"/>
                  </a:cubicBezTo>
                  <a:cubicBezTo>
                    <a:pt x="324" y="641"/>
                    <a:pt x="295" y="668"/>
                    <a:pt x="316" y="697"/>
                  </a:cubicBezTo>
                  <a:cubicBezTo>
                    <a:pt x="333" y="724"/>
                    <a:pt x="279" y="771"/>
                    <a:pt x="287" y="789"/>
                  </a:cubicBezTo>
                  <a:cubicBezTo>
                    <a:pt x="287" y="816"/>
                    <a:pt x="380" y="816"/>
                    <a:pt x="417" y="779"/>
                  </a:cubicBezTo>
                  <a:cubicBezTo>
                    <a:pt x="444" y="752"/>
                    <a:pt x="464" y="779"/>
                    <a:pt x="435" y="808"/>
                  </a:cubicBezTo>
                  <a:cubicBezTo>
                    <a:pt x="417" y="835"/>
                    <a:pt x="427" y="854"/>
                    <a:pt x="454" y="864"/>
                  </a:cubicBezTo>
                  <a:cubicBezTo>
                    <a:pt x="481" y="872"/>
                    <a:pt x="491" y="872"/>
                    <a:pt x="481" y="901"/>
                  </a:cubicBezTo>
                  <a:cubicBezTo>
                    <a:pt x="464" y="919"/>
                    <a:pt x="473" y="956"/>
                    <a:pt x="473" y="983"/>
                  </a:cubicBezTo>
                  <a:cubicBezTo>
                    <a:pt x="464" y="1002"/>
                    <a:pt x="380" y="1002"/>
                    <a:pt x="380" y="983"/>
                  </a:cubicBezTo>
                  <a:cubicBezTo>
                    <a:pt x="370" y="975"/>
                    <a:pt x="343" y="983"/>
                    <a:pt x="353" y="1002"/>
                  </a:cubicBezTo>
                  <a:cubicBezTo>
                    <a:pt x="361" y="1020"/>
                    <a:pt x="316" y="1039"/>
                    <a:pt x="324" y="1058"/>
                  </a:cubicBezTo>
                  <a:cubicBezTo>
                    <a:pt x="324" y="1076"/>
                    <a:pt x="370" y="1068"/>
                    <a:pt x="370" y="1095"/>
                  </a:cubicBezTo>
                  <a:cubicBezTo>
                    <a:pt x="380" y="1113"/>
                    <a:pt x="343" y="1142"/>
                    <a:pt x="287" y="1150"/>
                  </a:cubicBezTo>
                  <a:cubicBezTo>
                    <a:pt x="231" y="1169"/>
                    <a:pt x="295" y="1206"/>
                    <a:pt x="324" y="1187"/>
                  </a:cubicBezTo>
                  <a:cubicBezTo>
                    <a:pt x="343" y="1179"/>
                    <a:pt x="343" y="1206"/>
                    <a:pt x="380" y="1206"/>
                  </a:cubicBezTo>
                  <a:cubicBezTo>
                    <a:pt x="407" y="1206"/>
                    <a:pt x="435" y="1235"/>
                    <a:pt x="473" y="1216"/>
                  </a:cubicBezTo>
                  <a:cubicBezTo>
                    <a:pt x="510" y="1206"/>
                    <a:pt x="510" y="1216"/>
                    <a:pt x="481" y="1243"/>
                  </a:cubicBezTo>
                  <a:cubicBezTo>
                    <a:pt x="454" y="1262"/>
                    <a:pt x="407" y="1243"/>
                    <a:pt x="380" y="1253"/>
                  </a:cubicBezTo>
                  <a:cubicBezTo>
                    <a:pt x="353" y="1272"/>
                    <a:pt x="242" y="1373"/>
                    <a:pt x="258" y="1402"/>
                  </a:cubicBezTo>
                  <a:cubicBezTo>
                    <a:pt x="279" y="1410"/>
                    <a:pt x="287" y="1373"/>
                    <a:pt x="333" y="1364"/>
                  </a:cubicBezTo>
                  <a:cubicBezTo>
                    <a:pt x="370" y="1346"/>
                    <a:pt x="380" y="1373"/>
                    <a:pt x="398" y="1373"/>
                  </a:cubicBezTo>
                  <a:cubicBezTo>
                    <a:pt x="417" y="1373"/>
                    <a:pt x="417" y="1327"/>
                    <a:pt x="435" y="1336"/>
                  </a:cubicBezTo>
                  <a:cubicBezTo>
                    <a:pt x="454" y="1336"/>
                    <a:pt x="473" y="1317"/>
                    <a:pt x="510" y="1327"/>
                  </a:cubicBezTo>
                  <a:cubicBezTo>
                    <a:pt x="538" y="1327"/>
                    <a:pt x="565" y="1317"/>
                    <a:pt x="574" y="1299"/>
                  </a:cubicBezTo>
                  <a:cubicBezTo>
                    <a:pt x="592" y="1290"/>
                    <a:pt x="640" y="1327"/>
                    <a:pt x="648" y="1317"/>
                  </a:cubicBezTo>
                  <a:cubicBezTo>
                    <a:pt x="666" y="1309"/>
                    <a:pt x="722" y="1299"/>
                    <a:pt x="751" y="1299"/>
                  </a:cubicBezTo>
                  <a:cubicBezTo>
                    <a:pt x="778" y="1299"/>
                    <a:pt x="862" y="1272"/>
                    <a:pt x="881" y="1253"/>
                  </a:cubicBezTo>
                  <a:cubicBezTo>
                    <a:pt x="899" y="1235"/>
                    <a:pt x="871" y="1224"/>
                    <a:pt x="844" y="1235"/>
                  </a:cubicBezTo>
                  <a:cubicBezTo>
                    <a:pt x="815" y="1235"/>
                    <a:pt x="815" y="1206"/>
                    <a:pt x="852" y="1179"/>
                  </a:cubicBezTo>
                  <a:cubicBezTo>
                    <a:pt x="881" y="1150"/>
                    <a:pt x="918" y="1132"/>
                    <a:pt x="926" y="1086"/>
                  </a:cubicBezTo>
                  <a:close/>
                  <a:moveTo>
                    <a:pt x="112" y="408"/>
                  </a:moveTo>
                  <a:lnTo>
                    <a:pt x="112" y="408"/>
                  </a:lnTo>
                  <a:cubicBezTo>
                    <a:pt x="149" y="408"/>
                    <a:pt x="186" y="344"/>
                    <a:pt x="167" y="326"/>
                  </a:cubicBezTo>
                  <a:cubicBezTo>
                    <a:pt x="149" y="307"/>
                    <a:pt x="83" y="408"/>
                    <a:pt x="112" y="408"/>
                  </a:cubicBezTo>
                  <a:close/>
                  <a:moveTo>
                    <a:pt x="629" y="112"/>
                  </a:moveTo>
                  <a:lnTo>
                    <a:pt x="629" y="112"/>
                  </a:lnTo>
                  <a:cubicBezTo>
                    <a:pt x="658" y="95"/>
                    <a:pt x="685" y="0"/>
                    <a:pt x="648" y="10"/>
                  </a:cubicBezTo>
                  <a:cubicBezTo>
                    <a:pt x="613" y="20"/>
                    <a:pt x="621" y="122"/>
                    <a:pt x="629" y="112"/>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88" name="Freeform 133"/>
            <p:cNvSpPr>
              <a:spLocks noChangeArrowheads="1"/>
            </p:cNvSpPr>
            <p:nvPr/>
          </p:nvSpPr>
          <p:spPr bwMode="auto">
            <a:xfrm>
              <a:off x="8803542" y="5799064"/>
              <a:ext cx="211612" cy="198783"/>
            </a:xfrm>
            <a:custGeom>
              <a:avLst/>
              <a:gdLst>
                <a:gd name="T0" fmla="*/ 222 w 446"/>
                <a:gd name="T1" fmla="*/ 159 h 420"/>
                <a:gd name="T2" fmla="*/ 222 w 446"/>
                <a:gd name="T3" fmla="*/ 159 h 420"/>
                <a:gd name="T4" fmla="*/ 222 w 446"/>
                <a:gd name="T5" fmla="*/ 93 h 420"/>
                <a:gd name="T6" fmla="*/ 231 w 446"/>
                <a:gd name="T7" fmla="*/ 19 h 420"/>
                <a:gd name="T8" fmla="*/ 167 w 446"/>
                <a:gd name="T9" fmla="*/ 56 h 420"/>
                <a:gd name="T10" fmla="*/ 111 w 446"/>
                <a:gd name="T11" fmla="*/ 85 h 420"/>
                <a:gd name="T12" fmla="*/ 111 w 446"/>
                <a:gd name="T13" fmla="*/ 122 h 420"/>
                <a:gd name="T14" fmla="*/ 64 w 446"/>
                <a:gd name="T15" fmla="*/ 93 h 420"/>
                <a:gd name="T16" fmla="*/ 18 w 446"/>
                <a:gd name="T17" fmla="*/ 159 h 420"/>
                <a:gd name="T18" fmla="*/ 18 w 446"/>
                <a:gd name="T19" fmla="*/ 260 h 420"/>
                <a:gd name="T20" fmla="*/ 55 w 446"/>
                <a:gd name="T21" fmla="*/ 344 h 420"/>
                <a:gd name="T22" fmla="*/ 64 w 446"/>
                <a:gd name="T23" fmla="*/ 381 h 420"/>
                <a:gd name="T24" fmla="*/ 148 w 446"/>
                <a:gd name="T25" fmla="*/ 390 h 420"/>
                <a:gd name="T26" fmla="*/ 185 w 446"/>
                <a:gd name="T27" fmla="*/ 390 h 420"/>
                <a:gd name="T28" fmla="*/ 148 w 446"/>
                <a:gd name="T29" fmla="*/ 344 h 420"/>
                <a:gd name="T30" fmla="*/ 194 w 446"/>
                <a:gd name="T31" fmla="*/ 353 h 420"/>
                <a:gd name="T32" fmla="*/ 260 w 446"/>
                <a:gd name="T33" fmla="*/ 353 h 420"/>
                <a:gd name="T34" fmla="*/ 222 w 446"/>
                <a:gd name="T35" fmla="*/ 297 h 420"/>
                <a:gd name="T36" fmla="*/ 185 w 446"/>
                <a:gd name="T37" fmla="*/ 289 h 420"/>
                <a:gd name="T38" fmla="*/ 212 w 446"/>
                <a:gd name="T39" fmla="*/ 233 h 420"/>
                <a:gd name="T40" fmla="*/ 268 w 446"/>
                <a:gd name="T41" fmla="*/ 204 h 420"/>
                <a:gd name="T42" fmla="*/ 222 w 446"/>
                <a:gd name="T43" fmla="*/ 159 h 420"/>
                <a:gd name="T44" fmla="*/ 426 w 446"/>
                <a:gd name="T45" fmla="*/ 241 h 420"/>
                <a:gd name="T46" fmla="*/ 426 w 446"/>
                <a:gd name="T47" fmla="*/ 241 h 420"/>
                <a:gd name="T48" fmla="*/ 398 w 446"/>
                <a:gd name="T49" fmla="*/ 260 h 420"/>
                <a:gd name="T50" fmla="*/ 371 w 446"/>
                <a:gd name="T51" fmla="*/ 241 h 420"/>
                <a:gd name="T52" fmla="*/ 305 w 446"/>
                <a:gd name="T53" fmla="*/ 270 h 420"/>
                <a:gd name="T54" fmla="*/ 342 w 446"/>
                <a:gd name="T55" fmla="*/ 353 h 420"/>
                <a:gd name="T56" fmla="*/ 315 w 446"/>
                <a:gd name="T57" fmla="*/ 371 h 420"/>
                <a:gd name="T58" fmla="*/ 342 w 446"/>
                <a:gd name="T59" fmla="*/ 419 h 420"/>
                <a:gd name="T60" fmla="*/ 408 w 446"/>
                <a:gd name="T61" fmla="*/ 344 h 420"/>
                <a:gd name="T62" fmla="*/ 426 w 446"/>
                <a:gd name="T63" fmla="*/ 241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6" h="420">
                  <a:moveTo>
                    <a:pt x="222" y="159"/>
                  </a:moveTo>
                  <a:lnTo>
                    <a:pt x="222" y="159"/>
                  </a:lnTo>
                  <a:cubicBezTo>
                    <a:pt x="212" y="149"/>
                    <a:pt x="204" y="112"/>
                    <a:pt x="222" y="93"/>
                  </a:cubicBezTo>
                  <a:cubicBezTo>
                    <a:pt x="241" y="85"/>
                    <a:pt x="241" y="29"/>
                    <a:pt x="231" y="19"/>
                  </a:cubicBezTo>
                  <a:cubicBezTo>
                    <a:pt x="222" y="0"/>
                    <a:pt x="167" y="19"/>
                    <a:pt x="167" y="56"/>
                  </a:cubicBezTo>
                  <a:cubicBezTo>
                    <a:pt x="157" y="85"/>
                    <a:pt x="120" y="75"/>
                    <a:pt x="111" y="85"/>
                  </a:cubicBezTo>
                  <a:cubicBezTo>
                    <a:pt x="101" y="85"/>
                    <a:pt x="130" y="103"/>
                    <a:pt x="111" y="122"/>
                  </a:cubicBezTo>
                  <a:cubicBezTo>
                    <a:pt x="101" y="140"/>
                    <a:pt x="93" y="93"/>
                    <a:pt x="64" y="93"/>
                  </a:cubicBezTo>
                  <a:cubicBezTo>
                    <a:pt x="37" y="93"/>
                    <a:pt x="27" y="140"/>
                    <a:pt x="18" y="159"/>
                  </a:cubicBezTo>
                  <a:cubicBezTo>
                    <a:pt x="0" y="186"/>
                    <a:pt x="8" y="233"/>
                    <a:pt x="18" y="260"/>
                  </a:cubicBezTo>
                  <a:cubicBezTo>
                    <a:pt x="18" y="297"/>
                    <a:pt x="64" y="316"/>
                    <a:pt x="55" y="344"/>
                  </a:cubicBezTo>
                  <a:cubicBezTo>
                    <a:pt x="45" y="353"/>
                    <a:pt x="55" y="371"/>
                    <a:pt x="64" y="381"/>
                  </a:cubicBezTo>
                  <a:cubicBezTo>
                    <a:pt x="101" y="390"/>
                    <a:pt x="138" y="390"/>
                    <a:pt x="148" y="390"/>
                  </a:cubicBezTo>
                  <a:cubicBezTo>
                    <a:pt x="157" y="400"/>
                    <a:pt x="167" y="400"/>
                    <a:pt x="185" y="390"/>
                  </a:cubicBezTo>
                  <a:cubicBezTo>
                    <a:pt x="167" y="371"/>
                    <a:pt x="148" y="353"/>
                    <a:pt x="148" y="344"/>
                  </a:cubicBezTo>
                  <a:cubicBezTo>
                    <a:pt x="148" y="326"/>
                    <a:pt x="175" y="334"/>
                    <a:pt x="194" y="353"/>
                  </a:cubicBezTo>
                  <a:cubicBezTo>
                    <a:pt x="212" y="371"/>
                    <a:pt x="249" y="371"/>
                    <a:pt x="260" y="353"/>
                  </a:cubicBezTo>
                  <a:cubicBezTo>
                    <a:pt x="260" y="334"/>
                    <a:pt x="249" y="279"/>
                    <a:pt x="222" y="297"/>
                  </a:cubicBezTo>
                  <a:cubicBezTo>
                    <a:pt x="204" y="307"/>
                    <a:pt x="194" y="307"/>
                    <a:pt x="185" y="289"/>
                  </a:cubicBezTo>
                  <a:cubicBezTo>
                    <a:pt x="175" y="279"/>
                    <a:pt x="204" y="252"/>
                    <a:pt x="212" y="233"/>
                  </a:cubicBezTo>
                  <a:cubicBezTo>
                    <a:pt x="212" y="214"/>
                    <a:pt x="260" y="223"/>
                    <a:pt x="268" y="204"/>
                  </a:cubicBezTo>
                  <a:cubicBezTo>
                    <a:pt x="278" y="186"/>
                    <a:pt x="241" y="167"/>
                    <a:pt x="222" y="159"/>
                  </a:cubicBezTo>
                  <a:close/>
                  <a:moveTo>
                    <a:pt x="426" y="241"/>
                  </a:moveTo>
                  <a:lnTo>
                    <a:pt x="426" y="241"/>
                  </a:lnTo>
                  <a:cubicBezTo>
                    <a:pt x="416" y="233"/>
                    <a:pt x="408" y="260"/>
                    <a:pt x="398" y="260"/>
                  </a:cubicBezTo>
                  <a:cubicBezTo>
                    <a:pt x="389" y="260"/>
                    <a:pt x="371" y="214"/>
                    <a:pt x="371" y="241"/>
                  </a:cubicBezTo>
                  <a:cubicBezTo>
                    <a:pt x="361" y="270"/>
                    <a:pt x="334" y="233"/>
                    <a:pt x="305" y="270"/>
                  </a:cubicBezTo>
                  <a:cubicBezTo>
                    <a:pt x="278" y="307"/>
                    <a:pt x="324" y="334"/>
                    <a:pt x="342" y="353"/>
                  </a:cubicBezTo>
                  <a:cubicBezTo>
                    <a:pt x="361" y="363"/>
                    <a:pt x="342" y="381"/>
                    <a:pt x="315" y="371"/>
                  </a:cubicBezTo>
                  <a:cubicBezTo>
                    <a:pt x="297" y="371"/>
                    <a:pt x="305" y="408"/>
                    <a:pt x="342" y="419"/>
                  </a:cubicBezTo>
                  <a:cubicBezTo>
                    <a:pt x="371" y="419"/>
                    <a:pt x="408" y="353"/>
                    <a:pt x="408" y="344"/>
                  </a:cubicBezTo>
                  <a:cubicBezTo>
                    <a:pt x="408" y="326"/>
                    <a:pt x="445" y="252"/>
                    <a:pt x="426" y="241"/>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89" name="Freeform 134"/>
            <p:cNvSpPr>
              <a:spLocks noChangeArrowheads="1"/>
            </p:cNvSpPr>
            <p:nvPr/>
          </p:nvSpPr>
          <p:spPr bwMode="auto">
            <a:xfrm>
              <a:off x="8945323" y="4995475"/>
              <a:ext cx="550190" cy="960078"/>
            </a:xfrm>
            <a:custGeom>
              <a:avLst/>
              <a:gdLst>
                <a:gd name="T0" fmla="*/ 1140 w 1149"/>
                <a:gd name="T1" fmla="*/ 474 h 2005"/>
                <a:gd name="T2" fmla="*/ 1121 w 1149"/>
                <a:gd name="T3" fmla="*/ 353 h 2005"/>
                <a:gd name="T4" fmla="*/ 1094 w 1149"/>
                <a:gd name="T5" fmla="*/ 178 h 2005"/>
                <a:gd name="T6" fmla="*/ 851 w 1149"/>
                <a:gd name="T7" fmla="*/ 19 h 2005"/>
                <a:gd name="T8" fmla="*/ 740 w 1149"/>
                <a:gd name="T9" fmla="*/ 112 h 2005"/>
                <a:gd name="T10" fmla="*/ 630 w 1149"/>
                <a:gd name="T11" fmla="*/ 159 h 2005"/>
                <a:gd name="T12" fmla="*/ 490 w 1149"/>
                <a:gd name="T13" fmla="*/ 233 h 2005"/>
                <a:gd name="T14" fmla="*/ 435 w 1149"/>
                <a:gd name="T15" fmla="*/ 353 h 2005"/>
                <a:gd name="T16" fmla="*/ 371 w 1149"/>
                <a:gd name="T17" fmla="*/ 474 h 2005"/>
                <a:gd name="T18" fmla="*/ 296 w 1149"/>
                <a:gd name="T19" fmla="*/ 576 h 2005"/>
                <a:gd name="T20" fmla="*/ 259 w 1149"/>
                <a:gd name="T21" fmla="*/ 734 h 2005"/>
                <a:gd name="T22" fmla="*/ 204 w 1149"/>
                <a:gd name="T23" fmla="*/ 798 h 2005"/>
                <a:gd name="T24" fmla="*/ 101 w 1149"/>
                <a:gd name="T25" fmla="*/ 946 h 2005"/>
                <a:gd name="T26" fmla="*/ 92 w 1149"/>
                <a:gd name="T27" fmla="*/ 1124 h 2005"/>
                <a:gd name="T28" fmla="*/ 119 w 1149"/>
                <a:gd name="T29" fmla="*/ 1243 h 2005"/>
                <a:gd name="T30" fmla="*/ 129 w 1149"/>
                <a:gd name="T31" fmla="*/ 1373 h 2005"/>
                <a:gd name="T32" fmla="*/ 55 w 1149"/>
                <a:gd name="T33" fmla="*/ 1466 h 2005"/>
                <a:gd name="T34" fmla="*/ 8 w 1149"/>
                <a:gd name="T35" fmla="*/ 1522 h 2005"/>
                <a:gd name="T36" fmla="*/ 45 w 1149"/>
                <a:gd name="T37" fmla="*/ 1623 h 2005"/>
                <a:gd name="T38" fmla="*/ 119 w 1149"/>
                <a:gd name="T39" fmla="*/ 1800 h 2005"/>
                <a:gd name="T40" fmla="*/ 167 w 1149"/>
                <a:gd name="T41" fmla="*/ 1911 h 2005"/>
                <a:gd name="T42" fmla="*/ 241 w 1149"/>
                <a:gd name="T43" fmla="*/ 1985 h 2005"/>
                <a:gd name="T44" fmla="*/ 305 w 1149"/>
                <a:gd name="T45" fmla="*/ 1901 h 2005"/>
                <a:gd name="T46" fmla="*/ 435 w 1149"/>
                <a:gd name="T47" fmla="*/ 1855 h 2005"/>
                <a:gd name="T48" fmla="*/ 519 w 1149"/>
                <a:gd name="T49" fmla="*/ 1781 h 2005"/>
                <a:gd name="T50" fmla="*/ 482 w 1149"/>
                <a:gd name="T51" fmla="*/ 1726 h 2005"/>
                <a:gd name="T52" fmla="*/ 546 w 1149"/>
                <a:gd name="T53" fmla="*/ 1540 h 2005"/>
                <a:gd name="T54" fmla="*/ 686 w 1149"/>
                <a:gd name="T55" fmla="*/ 1382 h 2005"/>
                <a:gd name="T56" fmla="*/ 538 w 1149"/>
                <a:gd name="T57" fmla="*/ 1270 h 2005"/>
                <a:gd name="T58" fmla="*/ 556 w 1149"/>
                <a:gd name="T59" fmla="*/ 1076 h 2005"/>
                <a:gd name="T60" fmla="*/ 630 w 1149"/>
                <a:gd name="T61" fmla="*/ 965 h 2005"/>
                <a:gd name="T62" fmla="*/ 777 w 1149"/>
                <a:gd name="T63" fmla="*/ 845 h 2005"/>
                <a:gd name="T64" fmla="*/ 909 w 1149"/>
                <a:gd name="T65" fmla="*/ 650 h 2005"/>
                <a:gd name="T66" fmla="*/ 1000 w 1149"/>
                <a:gd name="T67" fmla="*/ 530 h 2005"/>
                <a:gd name="T68" fmla="*/ 1148 w 1149"/>
                <a:gd name="T69" fmla="*/ 520 h 2005"/>
                <a:gd name="T70" fmla="*/ 676 w 1149"/>
                <a:gd name="T71" fmla="*/ 1670 h 2005"/>
                <a:gd name="T72" fmla="*/ 612 w 1149"/>
                <a:gd name="T73" fmla="*/ 1790 h 2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9" h="2005">
                  <a:moveTo>
                    <a:pt x="1140" y="474"/>
                  </a:moveTo>
                  <a:lnTo>
                    <a:pt x="1140" y="474"/>
                  </a:lnTo>
                  <a:cubicBezTo>
                    <a:pt x="1121" y="464"/>
                    <a:pt x="1094" y="427"/>
                    <a:pt x="1121" y="427"/>
                  </a:cubicBezTo>
                  <a:cubicBezTo>
                    <a:pt x="1140" y="427"/>
                    <a:pt x="1148" y="363"/>
                    <a:pt x="1121" y="353"/>
                  </a:cubicBezTo>
                  <a:cubicBezTo>
                    <a:pt x="1094" y="334"/>
                    <a:pt x="1121" y="279"/>
                    <a:pt x="1102" y="270"/>
                  </a:cubicBezTo>
                  <a:cubicBezTo>
                    <a:pt x="1074" y="252"/>
                    <a:pt x="1094" y="215"/>
                    <a:pt x="1094" y="178"/>
                  </a:cubicBezTo>
                  <a:cubicBezTo>
                    <a:pt x="1102" y="149"/>
                    <a:pt x="1010" y="122"/>
                    <a:pt x="963" y="103"/>
                  </a:cubicBezTo>
                  <a:cubicBezTo>
                    <a:pt x="917" y="85"/>
                    <a:pt x="898" y="48"/>
                    <a:pt x="851" y="19"/>
                  </a:cubicBezTo>
                  <a:cubicBezTo>
                    <a:pt x="814" y="0"/>
                    <a:pt x="806" y="56"/>
                    <a:pt x="806" y="93"/>
                  </a:cubicBezTo>
                  <a:cubicBezTo>
                    <a:pt x="806" y="130"/>
                    <a:pt x="769" y="130"/>
                    <a:pt x="740" y="112"/>
                  </a:cubicBezTo>
                  <a:cubicBezTo>
                    <a:pt x="713" y="85"/>
                    <a:pt x="686" y="112"/>
                    <a:pt x="649" y="93"/>
                  </a:cubicBezTo>
                  <a:cubicBezTo>
                    <a:pt x="612" y="75"/>
                    <a:pt x="630" y="130"/>
                    <a:pt x="630" y="159"/>
                  </a:cubicBezTo>
                  <a:cubicBezTo>
                    <a:pt x="630" y="186"/>
                    <a:pt x="583" y="186"/>
                    <a:pt x="556" y="186"/>
                  </a:cubicBezTo>
                  <a:cubicBezTo>
                    <a:pt x="527" y="186"/>
                    <a:pt x="490" y="205"/>
                    <a:pt x="490" y="233"/>
                  </a:cubicBezTo>
                  <a:cubicBezTo>
                    <a:pt x="490" y="270"/>
                    <a:pt x="445" y="289"/>
                    <a:pt x="463" y="307"/>
                  </a:cubicBezTo>
                  <a:cubicBezTo>
                    <a:pt x="472" y="316"/>
                    <a:pt x="453" y="334"/>
                    <a:pt x="435" y="353"/>
                  </a:cubicBezTo>
                  <a:cubicBezTo>
                    <a:pt x="426" y="363"/>
                    <a:pt x="408" y="409"/>
                    <a:pt x="389" y="419"/>
                  </a:cubicBezTo>
                  <a:cubicBezTo>
                    <a:pt x="379" y="437"/>
                    <a:pt x="398" y="456"/>
                    <a:pt x="371" y="474"/>
                  </a:cubicBezTo>
                  <a:cubicBezTo>
                    <a:pt x="352" y="493"/>
                    <a:pt x="315" y="474"/>
                    <a:pt x="305" y="493"/>
                  </a:cubicBezTo>
                  <a:cubicBezTo>
                    <a:pt x="286" y="501"/>
                    <a:pt x="305" y="530"/>
                    <a:pt x="296" y="576"/>
                  </a:cubicBezTo>
                  <a:cubicBezTo>
                    <a:pt x="296" y="613"/>
                    <a:pt x="268" y="660"/>
                    <a:pt x="241" y="687"/>
                  </a:cubicBezTo>
                  <a:cubicBezTo>
                    <a:pt x="212" y="724"/>
                    <a:pt x="249" y="734"/>
                    <a:pt x="259" y="734"/>
                  </a:cubicBezTo>
                  <a:cubicBezTo>
                    <a:pt x="278" y="742"/>
                    <a:pt x="278" y="761"/>
                    <a:pt x="259" y="790"/>
                  </a:cubicBezTo>
                  <a:cubicBezTo>
                    <a:pt x="249" y="817"/>
                    <a:pt x="212" y="798"/>
                    <a:pt x="204" y="798"/>
                  </a:cubicBezTo>
                  <a:cubicBezTo>
                    <a:pt x="185" y="790"/>
                    <a:pt x="129" y="808"/>
                    <a:pt x="111" y="854"/>
                  </a:cubicBezTo>
                  <a:cubicBezTo>
                    <a:pt x="82" y="901"/>
                    <a:pt x="92" y="928"/>
                    <a:pt x="101" y="946"/>
                  </a:cubicBezTo>
                  <a:cubicBezTo>
                    <a:pt x="111" y="965"/>
                    <a:pt x="74" y="994"/>
                    <a:pt x="101" y="1039"/>
                  </a:cubicBezTo>
                  <a:cubicBezTo>
                    <a:pt x="119" y="1086"/>
                    <a:pt x="92" y="1095"/>
                    <a:pt x="92" y="1124"/>
                  </a:cubicBezTo>
                  <a:cubicBezTo>
                    <a:pt x="101" y="1161"/>
                    <a:pt x="148" y="1161"/>
                    <a:pt x="156" y="1188"/>
                  </a:cubicBezTo>
                  <a:cubicBezTo>
                    <a:pt x="156" y="1225"/>
                    <a:pt x="138" y="1243"/>
                    <a:pt x="119" y="1243"/>
                  </a:cubicBezTo>
                  <a:cubicBezTo>
                    <a:pt x="101" y="1243"/>
                    <a:pt x="111" y="1270"/>
                    <a:pt x="129" y="1280"/>
                  </a:cubicBezTo>
                  <a:cubicBezTo>
                    <a:pt x="138" y="1290"/>
                    <a:pt x="138" y="1355"/>
                    <a:pt x="129" y="1373"/>
                  </a:cubicBezTo>
                  <a:cubicBezTo>
                    <a:pt x="119" y="1392"/>
                    <a:pt x="64" y="1373"/>
                    <a:pt x="64" y="1392"/>
                  </a:cubicBezTo>
                  <a:cubicBezTo>
                    <a:pt x="74" y="1410"/>
                    <a:pt x="55" y="1447"/>
                    <a:pt x="55" y="1466"/>
                  </a:cubicBezTo>
                  <a:cubicBezTo>
                    <a:pt x="55" y="1484"/>
                    <a:pt x="55" y="1540"/>
                    <a:pt x="37" y="1530"/>
                  </a:cubicBezTo>
                  <a:cubicBezTo>
                    <a:pt x="27" y="1522"/>
                    <a:pt x="18" y="1522"/>
                    <a:pt x="8" y="1522"/>
                  </a:cubicBezTo>
                  <a:lnTo>
                    <a:pt x="8" y="1530"/>
                  </a:lnTo>
                  <a:cubicBezTo>
                    <a:pt x="0" y="1567"/>
                    <a:pt x="18" y="1596"/>
                    <a:pt x="45" y="1623"/>
                  </a:cubicBezTo>
                  <a:cubicBezTo>
                    <a:pt x="74" y="1651"/>
                    <a:pt x="55" y="1688"/>
                    <a:pt x="74" y="1715"/>
                  </a:cubicBezTo>
                  <a:cubicBezTo>
                    <a:pt x="101" y="1753"/>
                    <a:pt x="92" y="1771"/>
                    <a:pt x="119" y="1800"/>
                  </a:cubicBezTo>
                  <a:cubicBezTo>
                    <a:pt x="156" y="1827"/>
                    <a:pt x="156" y="1837"/>
                    <a:pt x="148" y="1874"/>
                  </a:cubicBezTo>
                  <a:cubicBezTo>
                    <a:pt x="129" y="1901"/>
                    <a:pt x="167" y="1892"/>
                    <a:pt x="167" y="1911"/>
                  </a:cubicBezTo>
                  <a:cubicBezTo>
                    <a:pt x="167" y="1930"/>
                    <a:pt x="156" y="1967"/>
                    <a:pt x="167" y="1985"/>
                  </a:cubicBezTo>
                  <a:cubicBezTo>
                    <a:pt x="175" y="2004"/>
                    <a:pt x="204" y="1985"/>
                    <a:pt x="241" y="1985"/>
                  </a:cubicBezTo>
                  <a:cubicBezTo>
                    <a:pt x="286" y="1985"/>
                    <a:pt x="278" y="1957"/>
                    <a:pt x="278" y="1930"/>
                  </a:cubicBezTo>
                  <a:cubicBezTo>
                    <a:pt x="278" y="1911"/>
                    <a:pt x="296" y="1919"/>
                    <a:pt x="305" y="1901"/>
                  </a:cubicBezTo>
                  <a:cubicBezTo>
                    <a:pt x="305" y="1882"/>
                    <a:pt x="352" y="1882"/>
                    <a:pt x="379" y="1901"/>
                  </a:cubicBezTo>
                  <a:cubicBezTo>
                    <a:pt x="408" y="1911"/>
                    <a:pt x="426" y="1882"/>
                    <a:pt x="435" y="1855"/>
                  </a:cubicBezTo>
                  <a:cubicBezTo>
                    <a:pt x="435" y="1818"/>
                    <a:pt x="453" y="1864"/>
                    <a:pt x="463" y="1864"/>
                  </a:cubicBezTo>
                  <a:cubicBezTo>
                    <a:pt x="472" y="1874"/>
                    <a:pt x="500" y="1818"/>
                    <a:pt x="519" y="1781"/>
                  </a:cubicBezTo>
                  <a:cubicBezTo>
                    <a:pt x="527" y="1744"/>
                    <a:pt x="519" y="1753"/>
                    <a:pt x="482" y="1790"/>
                  </a:cubicBezTo>
                  <a:cubicBezTo>
                    <a:pt x="453" y="1818"/>
                    <a:pt x="472" y="1753"/>
                    <a:pt x="482" y="1726"/>
                  </a:cubicBezTo>
                  <a:cubicBezTo>
                    <a:pt x="500" y="1697"/>
                    <a:pt x="490" y="1614"/>
                    <a:pt x="500" y="1596"/>
                  </a:cubicBezTo>
                  <a:cubicBezTo>
                    <a:pt x="500" y="1577"/>
                    <a:pt x="509" y="1548"/>
                    <a:pt x="546" y="1540"/>
                  </a:cubicBezTo>
                  <a:cubicBezTo>
                    <a:pt x="593" y="1530"/>
                    <a:pt x="639" y="1484"/>
                    <a:pt x="630" y="1456"/>
                  </a:cubicBezTo>
                  <a:cubicBezTo>
                    <a:pt x="620" y="1439"/>
                    <a:pt x="686" y="1410"/>
                    <a:pt x="686" y="1382"/>
                  </a:cubicBezTo>
                  <a:cubicBezTo>
                    <a:pt x="686" y="1365"/>
                    <a:pt x="620" y="1299"/>
                    <a:pt x="602" y="1290"/>
                  </a:cubicBezTo>
                  <a:cubicBezTo>
                    <a:pt x="575" y="1280"/>
                    <a:pt x="527" y="1290"/>
                    <a:pt x="538" y="1270"/>
                  </a:cubicBezTo>
                  <a:cubicBezTo>
                    <a:pt x="538" y="1253"/>
                    <a:pt x="527" y="1196"/>
                    <a:pt x="527" y="1169"/>
                  </a:cubicBezTo>
                  <a:cubicBezTo>
                    <a:pt x="519" y="1142"/>
                    <a:pt x="556" y="1105"/>
                    <a:pt x="556" y="1076"/>
                  </a:cubicBezTo>
                  <a:cubicBezTo>
                    <a:pt x="556" y="1049"/>
                    <a:pt x="556" y="1021"/>
                    <a:pt x="583" y="1012"/>
                  </a:cubicBezTo>
                  <a:cubicBezTo>
                    <a:pt x="612" y="1002"/>
                    <a:pt x="593" y="975"/>
                    <a:pt x="630" y="965"/>
                  </a:cubicBezTo>
                  <a:cubicBezTo>
                    <a:pt x="657" y="957"/>
                    <a:pt x="649" y="909"/>
                    <a:pt x="686" y="891"/>
                  </a:cubicBezTo>
                  <a:cubicBezTo>
                    <a:pt x="723" y="882"/>
                    <a:pt x="731" y="872"/>
                    <a:pt x="777" y="845"/>
                  </a:cubicBezTo>
                  <a:cubicBezTo>
                    <a:pt x="824" y="827"/>
                    <a:pt x="909" y="771"/>
                    <a:pt x="917" y="742"/>
                  </a:cubicBezTo>
                  <a:cubicBezTo>
                    <a:pt x="925" y="715"/>
                    <a:pt x="871" y="678"/>
                    <a:pt x="909" y="650"/>
                  </a:cubicBezTo>
                  <a:cubicBezTo>
                    <a:pt x="946" y="623"/>
                    <a:pt x="917" y="586"/>
                    <a:pt x="946" y="576"/>
                  </a:cubicBezTo>
                  <a:cubicBezTo>
                    <a:pt x="973" y="567"/>
                    <a:pt x="983" y="549"/>
                    <a:pt x="1000" y="530"/>
                  </a:cubicBezTo>
                  <a:cubicBezTo>
                    <a:pt x="1020" y="511"/>
                    <a:pt x="1047" y="530"/>
                    <a:pt x="1102" y="520"/>
                  </a:cubicBezTo>
                  <a:cubicBezTo>
                    <a:pt x="1121" y="520"/>
                    <a:pt x="1129" y="520"/>
                    <a:pt x="1148" y="520"/>
                  </a:cubicBezTo>
                  <a:cubicBezTo>
                    <a:pt x="1148" y="501"/>
                    <a:pt x="1140" y="483"/>
                    <a:pt x="1140" y="474"/>
                  </a:cubicBezTo>
                  <a:close/>
                  <a:moveTo>
                    <a:pt x="676" y="1670"/>
                  </a:moveTo>
                  <a:lnTo>
                    <a:pt x="676" y="1670"/>
                  </a:lnTo>
                  <a:cubicBezTo>
                    <a:pt x="630" y="1670"/>
                    <a:pt x="602" y="1771"/>
                    <a:pt x="612" y="1790"/>
                  </a:cubicBezTo>
                  <a:cubicBezTo>
                    <a:pt x="630" y="1800"/>
                    <a:pt x="731" y="1670"/>
                    <a:pt x="676" y="1670"/>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90" name="Freeform 135"/>
            <p:cNvSpPr>
              <a:spLocks noChangeArrowheads="1"/>
            </p:cNvSpPr>
            <p:nvPr/>
          </p:nvSpPr>
          <p:spPr bwMode="auto">
            <a:xfrm>
              <a:off x="9400287" y="5676411"/>
              <a:ext cx="272980" cy="131112"/>
            </a:xfrm>
            <a:custGeom>
              <a:avLst/>
              <a:gdLst>
                <a:gd name="T0" fmla="*/ 536 w 574"/>
                <a:gd name="T1" fmla="*/ 74 h 279"/>
                <a:gd name="T2" fmla="*/ 536 w 574"/>
                <a:gd name="T3" fmla="*/ 74 h 279"/>
                <a:gd name="T4" fmla="*/ 554 w 574"/>
                <a:gd name="T5" fmla="*/ 20 h 279"/>
                <a:gd name="T6" fmla="*/ 536 w 574"/>
                <a:gd name="T7" fmla="*/ 28 h 279"/>
                <a:gd name="T8" fmla="*/ 361 w 574"/>
                <a:gd name="T9" fmla="*/ 10 h 279"/>
                <a:gd name="T10" fmla="*/ 194 w 574"/>
                <a:gd name="T11" fmla="*/ 47 h 279"/>
                <a:gd name="T12" fmla="*/ 138 w 574"/>
                <a:gd name="T13" fmla="*/ 94 h 279"/>
                <a:gd name="T14" fmla="*/ 156 w 574"/>
                <a:gd name="T15" fmla="*/ 158 h 279"/>
                <a:gd name="T16" fmla="*/ 202 w 574"/>
                <a:gd name="T17" fmla="*/ 185 h 279"/>
                <a:gd name="T18" fmla="*/ 221 w 574"/>
                <a:gd name="T19" fmla="*/ 222 h 279"/>
                <a:gd name="T20" fmla="*/ 221 w 574"/>
                <a:gd name="T21" fmla="*/ 222 h 279"/>
                <a:gd name="T22" fmla="*/ 323 w 574"/>
                <a:gd name="T23" fmla="*/ 222 h 279"/>
                <a:gd name="T24" fmla="*/ 416 w 574"/>
                <a:gd name="T25" fmla="*/ 278 h 279"/>
                <a:gd name="T26" fmla="*/ 499 w 574"/>
                <a:gd name="T27" fmla="*/ 278 h 279"/>
                <a:gd name="T28" fmla="*/ 509 w 574"/>
                <a:gd name="T29" fmla="*/ 259 h 279"/>
                <a:gd name="T30" fmla="*/ 527 w 574"/>
                <a:gd name="T31" fmla="*/ 222 h 279"/>
                <a:gd name="T32" fmla="*/ 509 w 574"/>
                <a:gd name="T33" fmla="*/ 177 h 279"/>
                <a:gd name="T34" fmla="*/ 509 w 574"/>
                <a:gd name="T35" fmla="*/ 121 h 279"/>
                <a:gd name="T36" fmla="*/ 536 w 574"/>
                <a:gd name="T37" fmla="*/ 74 h 279"/>
                <a:gd name="T38" fmla="*/ 54 w 574"/>
                <a:gd name="T39" fmla="*/ 140 h 279"/>
                <a:gd name="T40" fmla="*/ 54 w 574"/>
                <a:gd name="T41" fmla="*/ 140 h 279"/>
                <a:gd name="T42" fmla="*/ 17 w 574"/>
                <a:gd name="T43" fmla="*/ 222 h 279"/>
                <a:gd name="T44" fmla="*/ 111 w 574"/>
                <a:gd name="T45" fmla="*/ 158 h 279"/>
                <a:gd name="T46" fmla="*/ 54 w 574"/>
                <a:gd name="T47" fmla="*/ 140 h 279"/>
                <a:gd name="T48" fmla="*/ 91 w 574"/>
                <a:gd name="T49" fmla="*/ 103 h 279"/>
                <a:gd name="T50" fmla="*/ 91 w 574"/>
                <a:gd name="T51" fmla="*/ 103 h 279"/>
                <a:gd name="T52" fmla="*/ 37 w 574"/>
                <a:gd name="T53" fmla="*/ 111 h 279"/>
                <a:gd name="T54" fmla="*/ 91 w 574"/>
                <a:gd name="T55" fmla="*/ 103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4" h="279">
                  <a:moveTo>
                    <a:pt x="536" y="74"/>
                  </a:moveTo>
                  <a:lnTo>
                    <a:pt x="536" y="74"/>
                  </a:lnTo>
                  <a:cubicBezTo>
                    <a:pt x="546" y="57"/>
                    <a:pt x="573" y="47"/>
                    <a:pt x="554" y="20"/>
                  </a:cubicBezTo>
                  <a:cubicBezTo>
                    <a:pt x="546" y="20"/>
                    <a:pt x="546" y="28"/>
                    <a:pt x="536" y="28"/>
                  </a:cubicBezTo>
                  <a:cubicBezTo>
                    <a:pt x="490" y="37"/>
                    <a:pt x="406" y="0"/>
                    <a:pt x="361" y="10"/>
                  </a:cubicBezTo>
                  <a:cubicBezTo>
                    <a:pt x="313" y="20"/>
                    <a:pt x="212" y="20"/>
                    <a:pt x="194" y="47"/>
                  </a:cubicBezTo>
                  <a:cubicBezTo>
                    <a:pt x="165" y="65"/>
                    <a:pt x="111" y="74"/>
                    <a:pt x="138" y="94"/>
                  </a:cubicBezTo>
                  <a:cubicBezTo>
                    <a:pt x="156" y="121"/>
                    <a:pt x="138" y="129"/>
                    <a:pt x="156" y="158"/>
                  </a:cubicBezTo>
                  <a:cubicBezTo>
                    <a:pt x="175" y="177"/>
                    <a:pt x="183" y="195"/>
                    <a:pt x="202" y="185"/>
                  </a:cubicBezTo>
                  <a:cubicBezTo>
                    <a:pt x="231" y="177"/>
                    <a:pt x="249" y="195"/>
                    <a:pt x="221" y="222"/>
                  </a:cubicBezTo>
                  <a:lnTo>
                    <a:pt x="221" y="222"/>
                  </a:lnTo>
                  <a:cubicBezTo>
                    <a:pt x="268" y="222"/>
                    <a:pt x="313" y="214"/>
                    <a:pt x="323" y="222"/>
                  </a:cubicBezTo>
                  <a:cubicBezTo>
                    <a:pt x="332" y="232"/>
                    <a:pt x="398" y="278"/>
                    <a:pt x="416" y="278"/>
                  </a:cubicBezTo>
                  <a:cubicBezTo>
                    <a:pt x="425" y="269"/>
                    <a:pt x="472" y="278"/>
                    <a:pt x="499" y="278"/>
                  </a:cubicBezTo>
                  <a:cubicBezTo>
                    <a:pt x="499" y="269"/>
                    <a:pt x="499" y="259"/>
                    <a:pt x="509" y="259"/>
                  </a:cubicBezTo>
                  <a:cubicBezTo>
                    <a:pt x="517" y="251"/>
                    <a:pt x="546" y="251"/>
                    <a:pt x="527" y="222"/>
                  </a:cubicBezTo>
                  <a:cubicBezTo>
                    <a:pt x="517" y="204"/>
                    <a:pt x="509" y="204"/>
                    <a:pt x="509" y="177"/>
                  </a:cubicBezTo>
                  <a:cubicBezTo>
                    <a:pt x="509" y="148"/>
                    <a:pt x="499" y="140"/>
                    <a:pt x="509" y="121"/>
                  </a:cubicBezTo>
                  <a:cubicBezTo>
                    <a:pt x="509" y="111"/>
                    <a:pt x="527" y="103"/>
                    <a:pt x="536" y="74"/>
                  </a:cubicBezTo>
                  <a:close/>
                  <a:moveTo>
                    <a:pt x="54" y="140"/>
                  </a:moveTo>
                  <a:lnTo>
                    <a:pt x="54" y="140"/>
                  </a:lnTo>
                  <a:cubicBezTo>
                    <a:pt x="8" y="158"/>
                    <a:pt x="0" y="222"/>
                    <a:pt x="17" y="222"/>
                  </a:cubicBezTo>
                  <a:cubicBezTo>
                    <a:pt x="45" y="222"/>
                    <a:pt x="101" y="177"/>
                    <a:pt x="111" y="158"/>
                  </a:cubicBezTo>
                  <a:cubicBezTo>
                    <a:pt x="128" y="148"/>
                    <a:pt x="101" y="129"/>
                    <a:pt x="54" y="140"/>
                  </a:cubicBezTo>
                  <a:close/>
                  <a:moveTo>
                    <a:pt x="91" y="103"/>
                  </a:moveTo>
                  <a:lnTo>
                    <a:pt x="91" y="103"/>
                  </a:lnTo>
                  <a:cubicBezTo>
                    <a:pt x="111" y="84"/>
                    <a:pt x="17" y="94"/>
                    <a:pt x="37" y="111"/>
                  </a:cubicBezTo>
                  <a:cubicBezTo>
                    <a:pt x="54" y="121"/>
                    <a:pt x="82" y="121"/>
                    <a:pt x="91" y="103"/>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91" name="Freeform 136"/>
            <p:cNvSpPr>
              <a:spLocks noChangeArrowheads="1"/>
            </p:cNvSpPr>
            <p:nvPr/>
          </p:nvSpPr>
          <p:spPr bwMode="auto">
            <a:xfrm>
              <a:off x="9910271" y="8476285"/>
              <a:ext cx="349160" cy="429287"/>
            </a:xfrm>
            <a:custGeom>
              <a:avLst/>
              <a:gdLst>
                <a:gd name="T0" fmla="*/ 650 w 733"/>
                <a:gd name="T1" fmla="*/ 204 h 900"/>
                <a:gd name="T2" fmla="*/ 650 w 733"/>
                <a:gd name="T3" fmla="*/ 204 h 900"/>
                <a:gd name="T4" fmla="*/ 687 w 733"/>
                <a:gd name="T5" fmla="*/ 138 h 900"/>
                <a:gd name="T6" fmla="*/ 732 w 733"/>
                <a:gd name="T7" fmla="*/ 74 h 900"/>
                <a:gd name="T8" fmla="*/ 687 w 733"/>
                <a:gd name="T9" fmla="*/ 93 h 900"/>
                <a:gd name="T10" fmla="*/ 640 w 733"/>
                <a:gd name="T11" fmla="*/ 74 h 900"/>
                <a:gd name="T12" fmla="*/ 565 w 733"/>
                <a:gd name="T13" fmla="*/ 93 h 900"/>
                <a:gd name="T14" fmla="*/ 501 w 733"/>
                <a:gd name="T15" fmla="*/ 138 h 900"/>
                <a:gd name="T16" fmla="*/ 398 w 733"/>
                <a:gd name="T17" fmla="*/ 120 h 900"/>
                <a:gd name="T18" fmla="*/ 287 w 733"/>
                <a:gd name="T19" fmla="*/ 56 h 900"/>
                <a:gd name="T20" fmla="*/ 194 w 733"/>
                <a:gd name="T21" fmla="*/ 37 h 900"/>
                <a:gd name="T22" fmla="*/ 149 w 733"/>
                <a:gd name="T23" fmla="*/ 8 h 900"/>
                <a:gd name="T24" fmla="*/ 93 w 733"/>
                <a:gd name="T25" fmla="*/ 8 h 900"/>
                <a:gd name="T26" fmla="*/ 19 w 733"/>
                <a:gd name="T27" fmla="*/ 56 h 900"/>
                <a:gd name="T28" fmla="*/ 9 w 733"/>
                <a:gd name="T29" fmla="*/ 74 h 900"/>
                <a:gd name="T30" fmla="*/ 46 w 733"/>
                <a:gd name="T31" fmla="*/ 111 h 900"/>
                <a:gd name="T32" fmla="*/ 56 w 733"/>
                <a:gd name="T33" fmla="*/ 175 h 900"/>
                <a:gd name="T34" fmla="*/ 93 w 733"/>
                <a:gd name="T35" fmla="*/ 204 h 900"/>
                <a:gd name="T36" fmla="*/ 93 w 733"/>
                <a:gd name="T37" fmla="*/ 287 h 900"/>
                <a:gd name="T38" fmla="*/ 27 w 733"/>
                <a:gd name="T39" fmla="*/ 389 h 900"/>
                <a:gd name="T40" fmla="*/ 0 w 733"/>
                <a:gd name="T41" fmla="*/ 445 h 900"/>
                <a:gd name="T42" fmla="*/ 65 w 733"/>
                <a:gd name="T43" fmla="*/ 482 h 900"/>
                <a:gd name="T44" fmla="*/ 0 w 733"/>
                <a:gd name="T45" fmla="*/ 538 h 900"/>
                <a:gd name="T46" fmla="*/ 0 w 733"/>
                <a:gd name="T47" fmla="*/ 546 h 900"/>
                <a:gd name="T48" fmla="*/ 343 w 733"/>
                <a:gd name="T49" fmla="*/ 732 h 900"/>
                <a:gd name="T50" fmla="*/ 334 w 733"/>
                <a:gd name="T51" fmla="*/ 787 h 900"/>
                <a:gd name="T52" fmla="*/ 491 w 733"/>
                <a:gd name="T53" fmla="*/ 899 h 900"/>
                <a:gd name="T54" fmla="*/ 584 w 733"/>
                <a:gd name="T55" fmla="*/ 695 h 900"/>
                <a:gd name="T56" fmla="*/ 640 w 733"/>
                <a:gd name="T57" fmla="*/ 649 h 900"/>
                <a:gd name="T58" fmla="*/ 687 w 733"/>
                <a:gd name="T59" fmla="*/ 620 h 900"/>
                <a:gd name="T60" fmla="*/ 695 w 733"/>
                <a:gd name="T61" fmla="*/ 612 h 900"/>
                <a:gd name="T62" fmla="*/ 650 w 733"/>
                <a:gd name="T63" fmla="*/ 538 h 900"/>
                <a:gd name="T64" fmla="*/ 650 w 733"/>
                <a:gd name="T65" fmla="*/ 204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3" h="900">
                  <a:moveTo>
                    <a:pt x="650" y="204"/>
                  </a:moveTo>
                  <a:lnTo>
                    <a:pt x="650" y="204"/>
                  </a:lnTo>
                  <a:cubicBezTo>
                    <a:pt x="687" y="138"/>
                    <a:pt x="687" y="138"/>
                    <a:pt x="687" y="138"/>
                  </a:cubicBezTo>
                  <a:cubicBezTo>
                    <a:pt x="732" y="74"/>
                    <a:pt x="732" y="74"/>
                    <a:pt x="732" y="74"/>
                  </a:cubicBezTo>
                  <a:cubicBezTo>
                    <a:pt x="714" y="83"/>
                    <a:pt x="695" y="83"/>
                    <a:pt x="687" y="93"/>
                  </a:cubicBezTo>
                  <a:cubicBezTo>
                    <a:pt x="668" y="101"/>
                    <a:pt x="650" y="83"/>
                    <a:pt x="640" y="74"/>
                  </a:cubicBezTo>
                  <a:cubicBezTo>
                    <a:pt x="640" y="56"/>
                    <a:pt x="594" y="74"/>
                    <a:pt x="565" y="93"/>
                  </a:cubicBezTo>
                  <a:cubicBezTo>
                    <a:pt x="528" y="111"/>
                    <a:pt x="520" y="148"/>
                    <a:pt x="501" y="138"/>
                  </a:cubicBezTo>
                  <a:cubicBezTo>
                    <a:pt x="491" y="130"/>
                    <a:pt x="417" y="120"/>
                    <a:pt x="398" y="120"/>
                  </a:cubicBezTo>
                  <a:cubicBezTo>
                    <a:pt x="380" y="120"/>
                    <a:pt x="316" y="74"/>
                    <a:pt x="287" y="56"/>
                  </a:cubicBezTo>
                  <a:cubicBezTo>
                    <a:pt x="269" y="37"/>
                    <a:pt x="213" y="45"/>
                    <a:pt x="194" y="37"/>
                  </a:cubicBezTo>
                  <a:cubicBezTo>
                    <a:pt x="186" y="27"/>
                    <a:pt x="157" y="27"/>
                    <a:pt x="149" y="8"/>
                  </a:cubicBezTo>
                  <a:cubicBezTo>
                    <a:pt x="139" y="0"/>
                    <a:pt x="112" y="0"/>
                    <a:pt x="93" y="8"/>
                  </a:cubicBezTo>
                  <a:cubicBezTo>
                    <a:pt x="75" y="8"/>
                    <a:pt x="19" y="37"/>
                    <a:pt x="19" y="56"/>
                  </a:cubicBezTo>
                  <a:cubicBezTo>
                    <a:pt x="19" y="64"/>
                    <a:pt x="9" y="64"/>
                    <a:pt x="9" y="74"/>
                  </a:cubicBezTo>
                  <a:cubicBezTo>
                    <a:pt x="46" y="111"/>
                    <a:pt x="46" y="111"/>
                    <a:pt x="46" y="111"/>
                  </a:cubicBezTo>
                  <a:cubicBezTo>
                    <a:pt x="56" y="175"/>
                    <a:pt x="56" y="175"/>
                    <a:pt x="56" y="175"/>
                  </a:cubicBezTo>
                  <a:cubicBezTo>
                    <a:pt x="93" y="204"/>
                    <a:pt x="93" y="204"/>
                    <a:pt x="93" y="204"/>
                  </a:cubicBezTo>
                  <a:cubicBezTo>
                    <a:pt x="93" y="204"/>
                    <a:pt x="93" y="241"/>
                    <a:pt x="93" y="287"/>
                  </a:cubicBezTo>
                  <a:cubicBezTo>
                    <a:pt x="83" y="324"/>
                    <a:pt x="56" y="371"/>
                    <a:pt x="27" y="389"/>
                  </a:cubicBezTo>
                  <a:cubicBezTo>
                    <a:pt x="19" y="398"/>
                    <a:pt x="9" y="416"/>
                    <a:pt x="0" y="445"/>
                  </a:cubicBezTo>
                  <a:cubicBezTo>
                    <a:pt x="38" y="454"/>
                    <a:pt x="65" y="472"/>
                    <a:pt x="65" y="482"/>
                  </a:cubicBezTo>
                  <a:cubicBezTo>
                    <a:pt x="56" y="501"/>
                    <a:pt x="0" y="491"/>
                    <a:pt x="0" y="538"/>
                  </a:cubicBezTo>
                  <a:cubicBezTo>
                    <a:pt x="0" y="546"/>
                    <a:pt x="0" y="546"/>
                    <a:pt x="0" y="546"/>
                  </a:cubicBezTo>
                  <a:cubicBezTo>
                    <a:pt x="343" y="732"/>
                    <a:pt x="343" y="732"/>
                    <a:pt x="343" y="732"/>
                  </a:cubicBezTo>
                  <a:cubicBezTo>
                    <a:pt x="334" y="787"/>
                    <a:pt x="334" y="787"/>
                    <a:pt x="334" y="787"/>
                  </a:cubicBezTo>
                  <a:cubicBezTo>
                    <a:pt x="334" y="787"/>
                    <a:pt x="417" y="843"/>
                    <a:pt x="491" y="899"/>
                  </a:cubicBezTo>
                  <a:cubicBezTo>
                    <a:pt x="528" y="816"/>
                    <a:pt x="565" y="713"/>
                    <a:pt x="584" y="695"/>
                  </a:cubicBezTo>
                  <a:cubicBezTo>
                    <a:pt x="602" y="668"/>
                    <a:pt x="621" y="676"/>
                    <a:pt x="640" y="649"/>
                  </a:cubicBezTo>
                  <a:cubicBezTo>
                    <a:pt x="658" y="631"/>
                    <a:pt x="668" y="668"/>
                    <a:pt x="687" y="620"/>
                  </a:cubicBezTo>
                  <a:cubicBezTo>
                    <a:pt x="695" y="612"/>
                    <a:pt x="695" y="612"/>
                    <a:pt x="695" y="612"/>
                  </a:cubicBezTo>
                  <a:cubicBezTo>
                    <a:pt x="650" y="538"/>
                    <a:pt x="650" y="538"/>
                    <a:pt x="650" y="538"/>
                  </a:cubicBezTo>
                  <a:lnTo>
                    <a:pt x="650" y="20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92" name="Freeform 137"/>
            <p:cNvSpPr>
              <a:spLocks noChangeArrowheads="1"/>
            </p:cNvSpPr>
            <p:nvPr/>
          </p:nvSpPr>
          <p:spPr bwMode="auto">
            <a:xfrm>
              <a:off x="9715588" y="8512234"/>
              <a:ext cx="239122" cy="247422"/>
            </a:xfrm>
            <a:custGeom>
              <a:avLst/>
              <a:gdLst>
                <a:gd name="T0" fmla="*/ 464 w 502"/>
                <a:gd name="T1" fmla="*/ 101 h 520"/>
                <a:gd name="T2" fmla="*/ 464 w 502"/>
                <a:gd name="T3" fmla="*/ 101 h 520"/>
                <a:gd name="T4" fmla="*/ 454 w 502"/>
                <a:gd name="T5" fmla="*/ 37 h 520"/>
                <a:gd name="T6" fmla="*/ 417 w 502"/>
                <a:gd name="T7" fmla="*/ 0 h 520"/>
                <a:gd name="T8" fmla="*/ 380 w 502"/>
                <a:gd name="T9" fmla="*/ 27 h 520"/>
                <a:gd name="T10" fmla="*/ 324 w 502"/>
                <a:gd name="T11" fmla="*/ 27 h 520"/>
                <a:gd name="T12" fmla="*/ 260 w 502"/>
                <a:gd name="T13" fmla="*/ 56 h 520"/>
                <a:gd name="T14" fmla="*/ 204 w 502"/>
                <a:gd name="T15" fmla="*/ 37 h 520"/>
                <a:gd name="T16" fmla="*/ 130 w 502"/>
                <a:gd name="T17" fmla="*/ 56 h 520"/>
                <a:gd name="T18" fmla="*/ 120 w 502"/>
                <a:gd name="T19" fmla="*/ 130 h 520"/>
                <a:gd name="T20" fmla="*/ 157 w 502"/>
                <a:gd name="T21" fmla="*/ 175 h 520"/>
                <a:gd name="T22" fmla="*/ 130 w 502"/>
                <a:gd name="T23" fmla="*/ 223 h 520"/>
                <a:gd name="T24" fmla="*/ 93 w 502"/>
                <a:gd name="T25" fmla="*/ 250 h 520"/>
                <a:gd name="T26" fmla="*/ 56 w 502"/>
                <a:gd name="T27" fmla="*/ 305 h 520"/>
                <a:gd name="T28" fmla="*/ 37 w 502"/>
                <a:gd name="T29" fmla="*/ 371 h 520"/>
                <a:gd name="T30" fmla="*/ 19 w 502"/>
                <a:gd name="T31" fmla="*/ 445 h 520"/>
                <a:gd name="T32" fmla="*/ 0 w 502"/>
                <a:gd name="T33" fmla="*/ 509 h 520"/>
                <a:gd name="T34" fmla="*/ 46 w 502"/>
                <a:gd name="T35" fmla="*/ 501 h 520"/>
                <a:gd name="T36" fmla="*/ 139 w 502"/>
                <a:gd name="T37" fmla="*/ 472 h 520"/>
                <a:gd name="T38" fmla="*/ 213 w 502"/>
                <a:gd name="T39" fmla="*/ 472 h 520"/>
                <a:gd name="T40" fmla="*/ 287 w 502"/>
                <a:gd name="T41" fmla="*/ 371 h 520"/>
                <a:gd name="T42" fmla="*/ 408 w 502"/>
                <a:gd name="T43" fmla="*/ 371 h 520"/>
                <a:gd name="T44" fmla="*/ 435 w 502"/>
                <a:gd name="T45" fmla="*/ 315 h 520"/>
                <a:gd name="T46" fmla="*/ 501 w 502"/>
                <a:gd name="T47" fmla="*/ 213 h 520"/>
                <a:gd name="T48" fmla="*/ 501 w 502"/>
                <a:gd name="T49" fmla="*/ 130 h 520"/>
                <a:gd name="T50" fmla="*/ 464 w 502"/>
                <a:gd name="T51" fmla="*/ 101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2" h="520">
                  <a:moveTo>
                    <a:pt x="464" y="101"/>
                  </a:moveTo>
                  <a:lnTo>
                    <a:pt x="464" y="101"/>
                  </a:lnTo>
                  <a:cubicBezTo>
                    <a:pt x="454" y="37"/>
                    <a:pt x="454" y="37"/>
                    <a:pt x="454" y="37"/>
                  </a:cubicBezTo>
                  <a:cubicBezTo>
                    <a:pt x="417" y="0"/>
                    <a:pt x="417" y="0"/>
                    <a:pt x="417" y="0"/>
                  </a:cubicBezTo>
                  <a:cubicBezTo>
                    <a:pt x="398" y="9"/>
                    <a:pt x="380" y="19"/>
                    <a:pt x="380" y="27"/>
                  </a:cubicBezTo>
                  <a:cubicBezTo>
                    <a:pt x="380" y="37"/>
                    <a:pt x="343" y="37"/>
                    <a:pt x="324" y="27"/>
                  </a:cubicBezTo>
                  <a:cubicBezTo>
                    <a:pt x="306" y="19"/>
                    <a:pt x="268" y="37"/>
                    <a:pt x="260" y="56"/>
                  </a:cubicBezTo>
                  <a:cubicBezTo>
                    <a:pt x="250" y="64"/>
                    <a:pt x="223" y="27"/>
                    <a:pt x="204" y="37"/>
                  </a:cubicBezTo>
                  <a:cubicBezTo>
                    <a:pt x="186" y="37"/>
                    <a:pt x="130" y="56"/>
                    <a:pt x="130" y="56"/>
                  </a:cubicBezTo>
                  <a:cubicBezTo>
                    <a:pt x="130" y="56"/>
                    <a:pt x="120" y="111"/>
                    <a:pt x="120" y="130"/>
                  </a:cubicBezTo>
                  <a:cubicBezTo>
                    <a:pt x="120" y="157"/>
                    <a:pt x="157" y="157"/>
                    <a:pt x="157" y="175"/>
                  </a:cubicBezTo>
                  <a:cubicBezTo>
                    <a:pt x="157" y="194"/>
                    <a:pt x="130" y="213"/>
                    <a:pt x="130" y="223"/>
                  </a:cubicBezTo>
                  <a:cubicBezTo>
                    <a:pt x="130" y="241"/>
                    <a:pt x="112" y="241"/>
                    <a:pt x="93" y="250"/>
                  </a:cubicBezTo>
                  <a:cubicBezTo>
                    <a:pt x="64" y="260"/>
                    <a:pt x="75" y="287"/>
                    <a:pt x="56" y="305"/>
                  </a:cubicBezTo>
                  <a:cubicBezTo>
                    <a:pt x="37" y="315"/>
                    <a:pt x="46" y="342"/>
                    <a:pt x="37" y="371"/>
                  </a:cubicBezTo>
                  <a:cubicBezTo>
                    <a:pt x="19" y="390"/>
                    <a:pt x="19" y="417"/>
                    <a:pt x="19" y="445"/>
                  </a:cubicBezTo>
                  <a:cubicBezTo>
                    <a:pt x="19" y="464"/>
                    <a:pt x="9" y="501"/>
                    <a:pt x="0" y="509"/>
                  </a:cubicBezTo>
                  <a:cubicBezTo>
                    <a:pt x="27" y="519"/>
                    <a:pt x="37" y="509"/>
                    <a:pt x="46" y="501"/>
                  </a:cubicBezTo>
                  <a:cubicBezTo>
                    <a:pt x="64" y="491"/>
                    <a:pt x="139" y="472"/>
                    <a:pt x="139" y="472"/>
                  </a:cubicBezTo>
                  <a:cubicBezTo>
                    <a:pt x="213" y="472"/>
                    <a:pt x="213" y="472"/>
                    <a:pt x="213" y="472"/>
                  </a:cubicBezTo>
                  <a:cubicBezTo>
                    <a:pt x="231" y="427"/>
                    <a:pt x="260" y="380"/>
                    <a:pt x="287" y="371"/>
                  </a:cubicBezTo>
                  <a:cubicBezTo>
                    <a:pt x="324" y="361"/>
                    <a:pt x="371" y="361"/>
                    <a:pt x="408" y="371"/>
                  </a:cubicBezTo>
                  <a:cubicBezTo>
                    <a:pt x="417" y="342"/>
                    <a:pt x="427" y="324"/>
                    <a:pt x="435" y="315"/>
                  </a:cubicBezTo>
                  <a:cubicBezTo>
                    <a:pt x="464" y="297"/>
                    <a:pt x="491" y="250"/>
                    <a:pt x="501" y="213"/>
                  </a:cubicBezTo>
                  <a:cubicBezTo>
                    <a:pt x="501" y="167"/>
                    <a:pt x="501" y="130"/>
                    <a:pt x="501" y="130"/>
                  </a:cubicBezTo>
                  <a:lnTo>
                    <a:pt x="464" y="10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93" name="Freeform 138"/>
            <p:cNvSpPr>
              <a:spLocks noChangeArrowheads="1"/>
            </p:cNvSpPr>
            <p:nvPr/>
          </p:nvSpPr>
          <p:spPr bwMode="auto">
            <a:xfrm>
              <a:off x="10902729" y="6528638"/>
              <a:ext cx="776615" cy="452548"/>
            </a:xfrm>
            <a:custGeom>
              <a:avLst/>
              <a:gdLst>
                <a:gd name="T0" fmla="*/ 1577 w 1623"/>
                <a:gd name="T1" fmla="*/ 528 h 947"/>
                <a:gd name="T2" fmla="*/ 1577 w 1623"/>
                <a:gd name="T3" fmla="*/ 528 h 947"/>
                <a:gd name="T4" fmla="*/ 1447 w 1623"/>
                <a:gd name="T5" fmla="*/ 473 h 947"/>
                <a:gd name="T6" fmla="*/ 1373 w 1623"/>
                <a:gd name="T7" fmla="*/ 473 h 947"/>
                <a:gd name="T8" fmla="*/ 1288 w 1623"/>
                <a:gd name="T9" fmla="*/ 454 h 947"/>
                <a:gd name="T10" fmla="*/ 1196 w 1623"/>
                <a:gd name="T11" fmla="*/ 520 h 947"/>
                <a:gd name="T12" fmla="*/ 1150 w 1623"/>
                <a:gd name="T13" fmla="*/ 538 h 947"/>
                <a:gd name="T14" fmla="*/ 1076 w 1623"/>
                <a:gd name="T15" fmla="*/ 491 h 947"/>
                <a:gd name="T16" fmla="*/ 992 w 1623"/>
                <a:gd name="T17" fmla="*/ 464 h 947"/>
                <a:gd name="T18" fmla="*/ 946 w 1623"/>
                <a:gd name="T19" fmla="*/ 371 h 947"/>
                <a:gd name="T20" fmla="*/ 927 w 1623"/>
                <a:gd name="T21" fmla="*/ 287 h 947"/>
                <a:gd name="T22" fmla="*/ 853 w 1623"/>
                <a:gd name="T23" fmla="*/ 231 h 947"/>
                <a:gd name="T24" fmla="*/ 668 w 1623"/>
                <a:gd name="T25" fmla="*/ 223 h 947"/>
                <a:gd name="T26" fmla="*/ 546 w 1623"/>
                <a:gd name="T27" fmla="*/ 231 h 947"/>
                <a:gd name="T28" fmla="*/ 435 w 1623"/>
                <a:gd name="T29" fmla="*/ 112 h 947"/>
                <a:gd name="T30" fmla="*/ 408 w 1623"/>
                <a:gd name="T31" fmla="*/ 157 h 947"/>
                <a:gd name="T32" fmla="*/ 297 w 1623"/>
                <a:gd name="T33" fmla="*/ 139 h 947"/>
                <a:gd name="T34" fmla="*/ 287 w 1623"/>
                <a:gd name="T35" fmla="*/ 9 h 947"/>
                <a:gd name="T36" fmla="*/ 250 w 1623"/>
                <a:gd name="T37" fmla="*/ 139 h 947"/>
                <a:gd name="T38" fmla="*/ 241 w 1623"/>
                <a:gd name="T39" fmla="*/ 0 h 947"/>
                <a:gd name="T40" fmla="*/ 8 w 1623"/>
                <a:gd name="T41" fmla="*/ 56 h 947"/>
                <a:gd name="T42" fmla="*/ 0 w 1623"/>
                <a:gd name="T43" fmla="*/ 464 h 947"/>
                <a:gd name="T44" fmla="*/ 0 w 1623"/>
                <a:gd name="T45" fmla="*/ 464 h 947"/>
                <a:gd name="T46" fmla="*/ 56 w 1623"/>
                <a:gd name="T47" fmla="*/ 483 h 947"/>
                <a:gd name="T48" fmla="*/ 93 w 1623"/>
                <a:gd name="T49" fmla="*/ 435 h 947"/>
                <a:gd name="T50" fmla="*/ 157 w 1623"/>
                <a:gd name="T51" fmla="*/ 390 h 947"/>
                <a:gd name="T52" fmla="*/ 194 w 1623"/>
                <a:gd name="T53" fmla="*/ 353 h 947"/>
                <a:gd name="T54" fmla="*/ 231 w 1623"/>
                <a:gd name="T55" fmla="*/ 334 h 947"/>
                <a:gd name="T56" fmla="*/ 297 w 1623"/>
                <a:gd name="T57" fmla="*/ 353 h 947"/>
                <a:gd name="T58" fmla="*/ 361 w 1623"/>
                <a:gd name="T59" fmla="*/ 371 h 947"/>
                <a:gd name="T60" fmla="*/ 398 w 1623"/>
                <a:gd name="T61" fmla="*/ 473 h 947"/>
                <a:gd name="T62" fmla="*/ 528 w 1623"/>
                <a:gd name="T63" fmla="*/ 491 h 947"/>
                <a:gd name="T64" fmla="*/ 565 w 1623"/>
                <a:gd name="T65" fmla="*/ 547 h 947"/>
                <a:gd name="T66" fmla="*/ 612 w 1623"/>
                <a:gd name="T67" fmla="*/ 621 h 947"/>
                <a:gd name="T68" fmla="*/ 705 w 1623"/>
                <a:gd name="T69" fmla="*/ 695 h 947"/>
                <a:gd name="T70" fmla="*/ 806 w 1623"/>
                <a:gd name="T71" fmla="*/ 751 h 947"/>
                <a:gd name="T72" fmla="*/ 899 w 1623"/>
                <a:gd name="T73" fmla="*/ 817 h 947"/>
                <a:gd name="T74" fmla="*/ 983 w 1623"/>
                <a:gd name="T75" fmla="*/ 844 h 947"/>
                <a:gd name="T76" fmla="*/ 992 w 1623"/>
                <a:gd name="T77" fmla="*/ 909 h 947"/>
                <a:gd name="T78" fmla="*/ 1002 w 1623"/>
                <a:gd name="T79" fmla="*/ 899 h 947"/>
                <a:gd name="T80" fmla="*/ 1076 w 1623"/>
                <a:gd name="T81" fmla="*/ 928 h 947"/>
                <a:gd name="T82" fmla="*/ 1113 w 1623"/>
                <a:gd name="T83" fmla="*/ 946 h 947"/>
                <a:gd name="T84" fmla="*/ 1150 w 1623"/>
                <a:gd name="T85" fmla="*/ 854 h 947"/>
                <a:gd name="T86" fmla="*/ 1140 w 1623"/>
                <a:gd name="T87" fmla="*/ 769 h 947"/>
                <a:gd name="T88" fmla="*/ 1084 w 1623"/>
                <a:gd name="T89" fmla="*/ 695 h 947"/>
                <a:gd name="T90" fmla="*/ 1169 w 1623"/>
                <a:gd name="T91" fmla="*/ 668 h 947"/>
                <a:gd name="T92" fmla="*/ 1196 w 1623"/>
                <a:gd name="T93" fmla="*/ 612 h 947"/>
                <a:gd name="T94" fmla="*/ 1243 w 1623"/>
                <a:gd name="T95" fmla="*/ 565 h 947"/>
                <a:gd name="T96" fmla="*/ 1317 w 1623"/>
                <a:gd name="T97" fmla="*/ 547 h 947"/>
                <a:gd name="T98" fmla="*/ 1373 w 1623"/>
                <a:gd name="T99" fmla="*/ 538 h 947"/>
                <a:gd name="T100" fmla="*/ 1344 w 1623"/>
                <a:gd name="T101" fmla="*/ 612 h 947"/>
                <a:gd name="T102" fmla="*/ 1447 w 1623"/>
                <a:gd name="T103" fmla="*/ 594 h 947"/>
                <a:gd name="T104" fmla="*/ 1540 w 1623"/>
                <a:gd name="T105" fmla="*/ 575 h 947"/>
                <a:gd name="T106" fmla="*/ 1577 w 1623"/>
                <a:gd name="T107" fmla="*/ 528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23" h="947">
                  <a:moveTo>
                    <a:pt x="1577" y="528"/>
                  </a:moveTo>
                  <a:lnTo>
                    <a:pt x="1577" y="528"/>
                  </a:lnTo>
                  <a:cubicBezTo>
                    <a:pt x="1529" y="491"/>
                    <a:pt x="1455" y="454"/>
                    <a:pt x="1447" y="473"/>
                  </a:cubicBezTo>
                  <a:cubicBezTo>
                    <a:pt x="1437" y="491"/>
                    <a:pt x="1391" y="501"/>
                    <a:pt x="1373" y="473"/>
                  </a:cubicBezTo>
                  <a:cubicBezTo>
                    <a:pt x="1354" y="454"/>
                    <a:pt x="1344" y="427"/>
                    <a:pt x="1288" y="454"/>
                  </a:cubicBezTo>
                  <a:cubicBezTo>
                    <a:pt x="1233" y="473"/>
                    <a:pt x="1196" y="501"/>
                    <a:pt x="1196" y="520"/>
                  </a:cubicBezTo>
                  <a:cubicBezTo>
                    <a:pt x="1187" y="547"/>
                    <a:pt x="1158" y="565"/>
                    <a:pt x="1150" y="538"/>
                  </a:cubicBezTo>
                  <a:cubicBezTo>
                    <a:pt x="1150" y="510"/>
                    <a:pt x="1103" y="501"/>
                    <a:pt x="1076" y="491"/>
                  </a:cubicBezTo>
                  <a:cubicBezTo>
                    <a:pt x="1047" y="483"/>
                    <a:pt x="1002" y="501"/>
                    <a:pt x="992" y="464"/>
                  </a:cubicBezTo>
                  <a:cubicBezTo>
                    <a:pt x="992" y="435"/>
                    <a:pt x="946" y="408"/>
                    <a:pt x="946" y="371"/>
                  </a:cubicBezTo>
                  <a:cubicBezTo>
                    <a:pt x="946" y="343"/>
                    <a:pt x="954" y="297"/>
                    <a:pt x="927" y="287"/>
                  </a:cubicBezTo>
                  <a:cubicBezTo>
                    <a:pt x="890" y="279"/>
                    <a:pt x="880" y="231"/>
                    <a:pt x="853" y="231"/>
                  </a:cubicBezTo>
                  <a:cubicBezTo>
                    <a:pt x="825" y="231"/>
                    <a:pt x="686" y="231"/>
                    <a:pt x="668" y="223"/>
                  </a:cubicBezTo>
                  <a:cubicBezTo>
                    <a:pt x="649" y="223"/>
                    <a:pt x="556" y="250"/>
                    <a:pt x="546" y="231"/>
                  </a:cubicBezTo>
                  <a:cubicBezTo>
                    <a:pt x="538" y="213"/>
                    <a:pt x="472" y="149"/>
                    <a:pt x="435" y="112"/>
                  </a:cubicBezTo>
                  <a:cubicBezTo>
                    <a:pt x="435" y="130"/>
                    <a:pt x="427" y="149"/>
                    <a:pt x="408" y="157"/>
                  </a:cubicBezTo>
                  <a:cubicBezTo>
                    <a:pt x="342" y="204"/>
                    <a:pt x="278" y="194"/>
                    <a:pt x="297" y="139"/>
                  </a:cubicBezTo>
                  <a:cubicBezTo>
                    <a:pt x="324" y="75"/>
                    <a:pt x="324" y="9"/>
                    <a:pt x="287" y="9"/>
                  </a:cubicBezTo>
                  <a:cubicBezTo>
                    <a:pt x="260" y="9"/>
                    <a:pt x="278" y="130"/>
                    <a:pt x="250" y="139"/>
                  </a:cubicBezTo>
                  <a:cubicBezTo>
                    <a:pt x="231" y="149"/>
                    <a:pt x="223" y="46"/>
                    <a:pt x="241" y="0"/>
                  </a:cubicBezTo>
                  <a:cubicBezTo>
                    <a:pt x="8" y="56"/>
                    <a:pt x="8" y="56"/>
                    <a:pt x="8" y="56"/>
                  </a:cubicBezTo>
                  <a:cubicBezTo>
                    <a:pt x="0" y="464"/>
                    <a:pt x="0" y="464"/>
                    <a:pt x="0" y="464"/>
                  </a:cubicBezTo>
                  <a:lnTo>
                    <a:pt x="0" y="464"/>
                  </a:lnTo>
                  <a:cubicBezTo>
                    <a:pt x="18" y="473"/>
                    <a:pt x="45" y="483"/>
                    <a:pt x="56" y="483"/>
                  </a:cubicBezTo>
                  <a:cubicBezTo>
                    <a:pt x="93" y="483"/>
                    <a:pt x="93" y="454"/>
                    <a:pt x="93" y="435"/>
                  </a:cubicBezTo>
                  <a:cubicBezTo>
                    <a:pt x="93" y="417"/>
                    <a:pt x="130" y="390"/>
                    <a:pt x="157" y="390"/>
                  </a:cubicBezTo>
                  <a:cubicBezTo>
                    <a:pt x="185" y="390"/>
                    <a:pt x="185" y="353"/>
                    <a:pt x="194" y="353"/>
                  </a:cubicBezTo>
                  <a:cubicBezTo>
                    <a:pt x="194" y="353"/>
                    <a:pt x="223" y="343"/>
                    <a:pt x="231" y="334"/>
                  </a:cubicBezTo>
                  <a:cubicBezTo>
                    <a:pt x="231" y="324"/>
                    <a:pt x="278" y="334"/>
                    <a:pt x="297" y="353"/>
                  </a:cubicBezTo>
                  <a:cubicBezTo>
                    <a:pt x="305" y="361"/>
                    <a:pt x="342" y="371"/>
                    <a:pt x="361" y="371"/>
                  </a:cubicBezTo>
                  <a:cubicBezTo>
                    <a:pt x="389" y="380"/>
                    <a:pt x="398" y="454"/>
                    <a:pt x="398" y="473"/>
                  </a:cubicBezTo>
                  <a:cubicBezTo>
                    <a:pt x="398" y="491"/>
                    <a:pt x="509" y="483"/>
                    <a:pt x="528" y="491"/>
                  </a:cubicBezTo>
                  <a:cubicBezTo>
                    <a:pt x="546" y="491"/>
                    <a:pt x="546" y="520"/>
                    <a:pt x="565" y="547"/>
                  </a:cubicBezTo>
                  <a:cubicBezTo>
                    <a:pt x="594" y="575"/>
                    <a:pt x="602" y="602"/>
                    <a:pt x="612" y="621"/>
                  </a:cubicBezTo>
                  <a:cubicBezTo>
                    <a:pt x="621" y="639"/>
                    <a:pt x="686" y="668"/>
                    <a:pt x="705" y="695"/>
                  </a:cubicBezTo>
                  <a:cubicBezTo>
                    <a:pt x="723" y="714"/>
                    <a:pt x="769" y="742"/>
                    <a:pt x="806" y="751"/>
                  </a:cubicBezTo>
                  <a:cubicBezTo>
                    <a:pt x="843" y="769"/>
                    <a:pt x="880" y="817"/>
                    <a:pt x="899" y="817"/>
                  </a:cubicBezTo>
                  <a:cubicBezTo>
                    <a:pt x="927" y="817"/>
                    <a:pt x="983" y="844"/>
                    <a:pt x="983" y="844"/>
                  </a:cubicBezTo>
                  <a:cubicBezTo>
                    <a:pt x="992" y="909"/>
                    <a:pt x="992" y="909"/>
                    <a:pt x="992" y="909"/>
                  </a:cubicBezTo>
                  <a:cubicBezTo>
                    <a:pt x="992" y="899"/>
                    <a:pt x="1002" y="899"/>
                    <a:pt x="1002" y="899"/>
                  </a:cubicBezTo>
                  <a:cubicBezTo>
                    <a:pt x="1029" y="891"/>
                    <a:pt x="1047" y="928"/>
                    <a:pt x="1076" y="928"/>
                  </a:cubicBezTo>
                  <a:cubicBezTo>
                    <a:pt x="1084" y="928"/>
                    <a:pt x="1103" y="936"/>
                    <a:pt x="1113" y="946"/>
                  </a:cubicBezTo>
                  <a:cubicBezTo>
                    <a:pt x="1113" y="891"/>
                    <a:pt x="1131" y="862"/>
                    <a:pt x="1150" y="854"/>
                  </a:cubicBezTo>
                  <a:cubicBezTo>
                    <a:pt x="1177" y="835"/>
                    <a:pt x="1131" y="798"/>
                    <a:pt x="1140" y="769"/>
                  </a:cubicBezTo>
                  <a:cubicBezTo>
                    <a:pt x="1140" y="742"/>
                    <a:pt x="1076" y="724"/>
                    <a:pt x="1084" y="695"/>
                  </a:cubicBezTo>
                  <a:cubicBezTo>
                    <a:pt x="1084" y="677"/>
                    <a:pt x="1140" y="677"/>
                    <a:pt x="1169" y="668"/>
                  </a:cubicBezTo>
                  <a:cubicBezTo>
                    <a:pt x="1196" y="658"/>
                    <a:pt x="1177" y="612"/>
                    <a:pt x="1196" y="612"/>
                  </a:cubicBezTo>
                  <a:cubicBezTo>
                    <a:pt x="1224" y="612"/>
                    <a:pt x="1233" y="594"/>
                    <a:pt x="1243" y="565"/>
                  </a:cubicBezTo>
                  <a:cubicBezTo>
                    <a:pt x="1251" y="538"/>
                    <a:pt x="1288" y="565"/>
                    <a:pt x="1317" y="547"/>
                  </a:cubicBezTo>
                  <a:cubicBezTo>
                    <a:pt x="1336" y="528"/>
                    <a:pt x="1363" y="520"/>
                    <a:pt x="1373" y="538"/>
                  </a:cubicBezTo>
                  <a:cubicBezTo>
                    <a:pt x="1381" y="547"/>
                    <a:pt x="1354" y="594"/>
                    <a:pt x="1344" y="612"/>
                  </a:cubicBezTo>
                  <a:cubicBezTo>
                    <a:pt x="1381" y="612"/>
                    <a:pt x="1437" y="602"/>
                    <a:pt x="1447" y="594"/>
                  </a:cubicBezTo>
                  <a:cubicBezTo>
                    <a:pt x="1465" y="575"/>
                    <a:pt x="1519" y="612"/>
                    <a:pt x="1540" y="575"/>
                  </a:cubicBezTo>
                  <a:cubicBezTo>
                    <a:pt x="1556" y="538"/>
                    <a:pt x="1622" y="565"/>
                    <a:pt x="1577" y="52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94" name="Freeform 139"/>
            <p:cNvSpPr>
              <a:spLocks noChangeArrowheads="1"/>
            </p:cNvSpPr>
            <p:nvPr/>
          </p:nvSpPr>
          <p:spPr bwMode="auto">
            <a:xfrm>
              <a:off x="8663879" y="3982529"/>
              <a:ext cx="1138470" cy="1797502"/>
            </a:xfrm>
            <a:custGeom>
              <a:avLst/>
              <a:gdLst>
                <a:gd name="T0" fmla="*/ 2253 w 2376"/>
                <a:gd name="T1" fmla="*/ 1964 h 3754"/>
                <a:gd name="T2" fmla="*/ 2208 w 2376"/>
                <a:gd name="T3" fmla="*/ 1826 h 3754"/>
                <a:gd name="T4" fmla="*/ 2031 w 2376"/>
                <a:gd name="T5" fmla="*/ 1834 h 3754"/>
                <a:gd name="T6" fmla="*/ 1845 w 2376"/>
                <a:gd name="T7" fmla="*/ 1890 h 3754"/>
                <a:gd name="T8" fmla="*/ 1763 w 2376"/>
                <a:gd name="T9" fmla="*/ 1853 h 3754"/>
                <a:gd name="T10" fmla="*/ 1614 w 2376"/>
                <a:gd name="T11" fmla="*/ 1908 h 3754"/>
                <a:gd name="T12" fmla="*/ 1586 w 2376"/>
                <a:gd name="T13" fmla="*/ 1919 h 3754"/>
                <a:gd name="T14" fmla="*/ 1447 w 2376"/>
                <a:gd name="T15" fmla="*/ 1946 h 3754"/>
                <a:gd name="T16" fmla="*/ 1346 w 2376"/>
                <a:gd name="T17" fmla="*/ 1946 h 3754"/>
                <a:gd name="T18" fmla="*/ 1188 w 2376"/>
                <a:gd name="T19" fmla="*/ 2048 h 3754"/>
                <a:gd name="T20" fmla="*/ 1142 w 2376"/>
                <a:gd name="T21" fmla="*/ 2168 h 3754"/>
                <a:gd name="T22" fmla="*/ 975 w 2376"/>
                <a:gd name="T23" fmla="*/ 2141 h 3754"/>
                <a:gd name="T24" fmla="*/ 864 w 2376"/>
                <a:gd name="T25" fmla="*/ 2271 h 3754"/>
                <a:gd name="T26" fmla="*/ 1031 w 2376"/>
                <a:gd name="T27" fmla="*/ 2290 h 3754"/>
                <a:gd name="T28" fmla="*/ 790 w 2376"/>
                <a:gd name="T29" fmla="*/ 2521 h 3754"/>
                <a:gd name="T30" fmla="*/ 641 w 2376"/>
                <a:gd name="T31" fmla="*/ 2753 h 3754"/>
                <a:gd name="T32" fmla="*/ 456 w 2376"/>
                <a:gd name="T33" fmla="*/ 2929 h 3754"/>
                <a:gd name="T34" fmla="*/ 215 w 2376"/>
                <a:gd name="T35" fmla="*/ 3077 h 3754"/>
                <a:gd name="T36" fmla="*/ 56 w 2376"/>
                <a:gd name="T37" fmla="*/ 3198 h 3754"/>
                <a:gd name="T38" fmla="*/ 29 w 2376"/>
                <a:gd name="T39" fmla="*/ 3392 h 3754"/>
                <a:gd name="T40" fmla="*/ 103 w 2376"/>
                <a:gd name="T41" fmla="*/ 3514 h 3754"/>
                <a:gd name="T42" fmla="*/ 130 w 2376"/>
                <a:gd name="T43" fmla="*/ 3578 h 3754"/>
                <a:gd name="T44" fmla="*/ 446 w 2376"/>
                <a:gd name="T45" fmla="*/ 3625 h 3754"/>
                <a:gd name="T46" fmla="*/ 623 w 2376"/>
                <a:gd name="T47" fmla="*/ 3642 h 3754"/>
                <a:gd name="T48" fmla="*/ 705 w 2376"/>
                <a:gd name="T49" fmla="*/ 3355 h 3754"/>
                <a:gd name="T50" fmla="*/ 697 w 2376"/>
                <a:gd name="T51" fmla="*/ 2966 h 3754"/>
                <a:gd name="T52" fmla="*/ 882 w 2376"/>
                <a:gd name="T53" fmla="*/ 2688 h 3754"/>
                <a:gd name="T54" fmla="*/ 1049 w 2376"/>
                <a:gd name="T55" fmla="*/ 2419 h 3754"/>
                <a:gd name="T56" fmla="*/ 1326 w 2376"/>
                <a:gd name="T57" fmla="*/ 2224 h 3754"/>
                <a:gd name="T58" fmla="*/ 1614 w 2376"/>
                <a:gd name="T59" fmla="*/ 2168 h 3754"/>
                <a:gd name="T60" fmla="*/ 1893 w 2376"/>
                <a:gd name="T61" fmla="*/ 2057 h 3754"/>
                <a:gd name="T62" fmla="*/ 2208 w 2376"/>
                <a:gd name="T63" fmla="*/ 2094 h 3754"/>
                <a:gd name="T64" fmla="*/ 668 w 2376"/>
                <a:gd name="T65" fmla="*/ 268 h 3754"/>
                <a:gd name="T66" fmla="*/ 891 w 2376"/>
                <a:gd name="T67" fmla="*/ 398 h 3754"/>
                <a:gd name="T68" fmla="*/ 946 w 2376"/>
                <a:gd name="T69" fmla="*/ 490 h 3754"/>
                <a:gd name="T70" fmla="*/ 909 w 2376"/>
                <a:gd name="T71" fmla="*/ 612 h 3754"/>
                <a:gd name="T72" fmla="*/ 1031 w 2376"/>
                <a:gd name="T73" fmla="*/ 797 h 3754"/>
                <a:gd name="T74" fmla="*/ 1309 w 2376"/>
                <a:gd name="T75" fmla="*/ 426 h 3754"/>
                <a:gd name="T76" fmla="*/ 1466 w 2376"/>
                <a:gd name="T77" fmla="*/ 602 h 3754"/>
                <a:gd name="T78" fmla="*/ 1734 w 2376"/>
                <a:gd name="T79" fmla="*/ 546 h 3754"/>
                <a:gd name="T80" fmla="*/ 1503 w 2376"/>
                <a:gd name="T81" fmla="*/ 360 h 3754"/>
                <a:gd name="T82" fmla="*/ 1225 w 2376"/>
                <a:gd name="T83" fmla="*/ 204 h 3754"/>
                <a:gd name="T84" fmla="*/ 1012 w 2376"/>
                <a:gd name="T85" fmla="*/ 148 h 3754"/>
                <a:gd name="T86" fmla="*/ 854 w 2376"/>
                <a:gd name="T87" fmla="*/ 231 h 3754"/>
                <a:gd name="T88" fmla="*/ 705 w 2376"/>
                <a:gd name="T89" fmla="*/ 156 h 3754"/>
                <a:gd name="T90" fmla="*/ 586 w 2376"/>
                <a:gd name="T91" fmla="*/ 435 h 3754"/>
                <a:gd name="T92" fmla="*/ 586 w 2376"/>
                <a:gd name="T93" fmla="*/ 435 h 3754"/>
                <a:gd name="T94" fmla="*/ 1363 w 2376"/>
                <a:gd name="T95" fmla="*/ 212 h 3754"/>
                <a:gd name="T96" fmla="*/ 2031 w 2376"/>
                <a:gd name="T97" fmla="*/ 101 h 3754"/>
                <a:gd name="T98" fmla="*/ 1596 w 2376"/>
                <a:gd name="T99" fmla="*/ 111 h 3754"/>
                <a:gd name="T100" fmla="*/ 1289 w 2376"/>
                <a:gd name="T101" fmla="*/ 27 h 3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76" h="3754">
                  <a:moveTo>
                    <a:pt x="2309" y="2011"/>
                  </a:moveTo>
                  <a:lnTo>
                    <a:pt x="2309" y="2011"/>
                  </a:lnTo>
                  <a:cubicBezTo>
                    <a:pt x="2301" y="2030"/>
                    <a:pt x="2264" y="2030"/>
                    <a:pt x="2264" y="2001"/>
                  </a:cubicBezTo>
                  <a:cubicBezTo>
                    <a:pt x="2264" y="1983"/>
                    <a:pt x="2208" y="1964"/>
                    <a:pt x="2208" y="1956"/>
                  </a:cubicBezTo>
                  <a:cubicBezTo>
                    <a:pt x="2198" y="1946"/>
                    <a:pt x="2226" y="1956"/>
                    <a:pt x="2253" y="1964"/>
                  </a:cubicBezTo>
                  <a:cubicBezTo>
                    <a:pt x="2272" y="1974"/>
                    <a:pt x="2291" y="1964"/>
                    <a:pt x="2309" y="1946"/>
                  </a:cubicBezTo>
                  <a:cubicBezTo>
                    <a:pt x="2338" y="1919"/>
                    <a:pt x="2375" y="1937"/>
                    <a:pt x="2375" y="1919"/>
                  </a:cubicBezTo>
                  <a:cubicBezTo>
                    <a:pt x="2375" y="1900"/>
                    <a:pt x="2338" y="1890"/>
                    <a:pt x="2328" y="1871"/>
                  </a:cubicBezTo>
                  <a:cubicBezTo>
                    <a:pt x="2319" y="1863"/>
                    <a:pt x="2291" y="1844"/>
                    <a:pt x="2253" y="1853"/>
                  </a:cubicBezTo>
                  <a:cubicBezTo>
                    <a:pt x="2226" y="1853"/>
                    <a:pt x="2226" y="1844"/>
                    <a:pt x="2208" y="1826"/>
                  </a:cubicBezTo>
                  <a:cubicBezTo>
                    <a:pt x="2189" y="1807"/>
                    <a:pt x="2134" y="1834"/>
                    <a:pt x="2134" y="1871"/>
                  </a:cubicBezTo>
                  <a:cubicBezTo>
                    <a:pt x="2134" y="1919"/>
                    <a:pt x="2105" y="1908"/>
                    <a:pt x="2115" y="1881"/>
                  </a:cubicBezTo>
                  <a:cubicBezTo>
                    <a:pt x="2124" y="1863"/>
                    <a:pt x="2097" y="1844"/>
                    <a:pt x="2124" y="1834"/>
                  </a:cubicBezTo>
                  <a:cubicBezTo>
                    <a:pt x="2152" y="1826"/>
                    <a:pt x="2142" y="1789"/>
                    <a:pt x="2086" y="1779"/>
                  </a:cubicBezTo>
                  <a:cubicBezTo>
                    <a:pt x="2041" y="1779"/>
                    <a:pt x="2022" y="1816"/>
                    <a:pt x="2031" y="1834"/>
                  </a:cubicBezTo>
                  <a:cubicBezTo>
                    <a:pt x="2041" y="1844"/>
                    <a:pt x="1994" y="1908"/>
                    <a:pt x="1975" y="1908"/>
                  </a:cubicBezTo>
                  <a:cubicBezTo>
                    <a:pt x="1957" y="1908"/>
                    <a:pt x="1975" y="1853"/>
                    <a:pt x="1975" y="1826"/>
                  </a:cubicBezTo>
                  <a:cubicBezTo>
                    <a:pt x="1975" y="1797"/>
                    <a:pt x="1957" y="1816"/>
                    <a:pt x="1920" y="1863"/>
                  </a:cubicBezTo>
                  <a:cubicBezTo>
                    <a:pt x="1882" y="1900"/>
                    <a:pt x="1855" y="1937"/>
                    <a:pt x="1837" y="1946"/>
                  </a:cubicBezTo>
                  <a:cubicBezTo>
                    <a:pt x="1808" y="1946"/>
                    <a:pt x="1808" y="1908"/>
                    <a:pt x="1845" y="1890"/>
                  </a:cubicBezTo>
                  <a:cubicBezTo>
                    <a:pt x="1882" y="1871"/>
                    <a:pt x="1882" y="1816"/>
                    <a:pt x="1911" y="1816"/>
                  </a:cubicBezTo>
                  <a:cubicBezTo>
                    <a:pt x="1930" y="1816"/>
                    <a:pt x="1930" y="1789"/>
                    <a:pt x="1901" y="1779"/>
                  </a:cubicBezTo>
                  <a:cubicBezTo>
                    <a:pt x="1864" y="1770"/>
                    <a:pt x="1855" y="1807"/>
                    <a:pt x="1845" y="1826"/>
                  </a:cubicBezTo>
                  <a:cubicBezTo>
                    <a:pt x="1837" y="1834"/>
                    <a:pt x="1781" y="1807"/>
                    <a:pt x="1781" y="1816"/>
                  </a:cubicBezTo>
                  <a:cubicBezTo>
                    <a:pt x="1781" y="1826"/>
                    <a:pt x="1753" y="1826"/>
                    <a:pt x="1763" y="1853"/>
                  </a:cubicBezTo>
                  <a:cubicBezTo>
                    <a:pt x="1781" y="1871"/>
                    <a:pt x="1763" y="1890"/>
                    <a:pt x="1744" y="1863"/>
                  </a:cubicBezTo>
                  <a:cubicBezTo>
                    <a:pt x="1734" y="1834"/>
                    <a:pt x="1697" y="1853"/>
                    <a:pt x="1680" y="1881"/>
                  </a:cubicBezTo>
                  <a:cubicBezTo>
                    <a:pt x="1670" y="1908"/>
                    <a:pt x="1643" y="1908"/>
                    <a:pt x="1660" y="1919"/>
                  </a:cubicBezTo>
                  <a:cubicBezTo>
                    <a:pt x="1680" y="1927"/>
                    <a:pt x="1680" y="1964"/>
                    <a:pt x="1651" y="1974"/>
                  </a:cubicBezTo>
                  <a:cubicBezTo>
                    <a:pt x="1623" y="1983"/>
                    <a:pt x="1633" y="1908"/>
                    <a:pt x="1614" y="1908"/>
                  </a:cubicBezTo>
                  <a:cubicBezTo>
                    <a:pt x="1596" y="1919"/>
                    <a:pt x="1614" y="1881"/>
                    <a:pt x="1633" y="1881"/>
                  </a:cubicBezTo>
                  <a:cubicBezTo>
                    <a:pt x="1660" y="1881"/>
                    <a:pt x="1688" y="1844"/>
                    <a:pt x="1688" y="1834"/>
                  </a:cubicBezTo>
                  <a:cubicBezTo>
                    <a:pt x="1680" y="1816"/>
                    <a:pt x="1651" y="1816"/>
                    <a:pt x="1651" y="1834"/>
                  </a:cubicBezTo>
                  <a:cubicBezTo>
                    <a:pt x="1651" y="1863"/>
                    <a:pt x="1614" y="1853"/>
                    <a:pt x="1577" y="1853"/>
                  </a:cubicBezTo>
                  <a:cubicBezTo>
                    <a:pt x="1540" y="1853"/>
                    <a:pt x="1549" y="1890"/>
                    <a:pt x="1586" y="1919"/>
                  </a:cubicBezTo>
                  <a:cubicBezTo>
                    <a:pt x="1623" y="1937"/>
                    <a:pt x="1577" y="1946"/>
                    <a:pt x="1559" y="1937"/>
                  </a:cubicBezTo>
                  <a:cubicBezTo>
                    <a:pt x="1540" y="1919"/>
                    <a:pt x="1511" y="1927"/>
                    <a:pt x="1484" y="1937"/>
                  </a:cubicBezTo>
                  <a:cubicBezTo>
                    <a:pt x="1466" y="1946"/>
                    <a:pt x="1540" y="1964"/>
                    <a:pt x="1540" y="1983"/>
                  </a:cubicBezTo>
                  <a:cubicBezTo>
                    <a:pt x="1540" y="1993"/>
                    <a:pt x="1503" y="1964"/>
                    <a:pt x="1495" y="1974"/>
                  </a:cubicBezTo>
                  <a:cubicBezTo>
                    <a:pt x="1484" y="1983"/>
                    <a:pt x="1447" y="1964"/>
                    <a:pt x="1447" y="1946"/>
                  </a:cubicBezTo>
                  <a:cubicBezTo>
                    <a:pt x="1447" y="1919"/>
                    <a:pt x="1383" y="1956"/>
                    <a:pt x="1420" y="1964"/>
                  </a:cubicBezTo>
                  <a:cubicBezTo>
                    <a:pt x="1447" y="1974"/>
                    <a:pt x="1437" y="1993"/>
                    <a:pt x="1437" y="2020"/>
                  </a:cubicBezTo>
                  <a:cubicBezTo>
                    <a:pt x="1437" y="2048"/>
                    <a:pt x="1400" y="2030"/>
                    <a:pt x="1410" y="2001"/>
                  </a:cubicBezTo>
                  <a:cubicBezTo>
                    <a:pt x="1420" y="1974"/>
                    <a:pt x="1383" y="1983"/>
                    <a:pt x="1355" y="2001"/>
                  </a:cubicBezTo>
                  <a:cubicBezTo>
                    <a:pt x="1326" y="2020"/>
                    <a:pt x="1363" y="1974"/>
                    <a:pt x="1346" y="1946"/>
                  </a:cubicBezTo>
                  <a:cubicBezTo>
                    <a:pt x="1336" y="1927"/>
                    <a:pt x="1317" y="1946"/>
                    <a:pt x="1289" y="1956"/>
                  </a:cubicBezTo>
                  <a:cubicBezTo>
                    <a:pt x="1262" y="1956"/>
                    <a:pt x="1243" y="1956"/>
                    <a:pt x="1262" y="1974"/>
                  </a:cubicBezTo>
                  <a:cubicBezTo>
                    <a:pt x="1280" y="1993"/>
                    <a:pt x="1272" y="2020"/>
                    <a:pt x="1252" y="2020"/>
                  </a:cubicBezTo>
                  <a:cubicBezTo>
                    <a:pt x="1225" y="2020"/>
                    <a:pt x="1216" y="2020"/>
                    <a:pt x="1225" y="2038"/>
                  </a:cubicBezTo>
                  <a:cubicBezTo>
                    <a:pt x="1225" y="2067"/>
                    <a:pt x="1198" y="2067"/>
                    <a:pt x="1188" y="2048"/>
                  </a:cubicBezTo>
                  <a:cubicBezTo>
                    <a:pt x="1188" y="2030"/>
                    <a:pt x="1142" y="2030"/>
                    <a:pt x="1124" y="2057"/>
                  </a:cubicBezTo>
                  <a:cubicBezTo>
                    <a:pt x="1113" y="2075"/>
                    <a:pt x="1076" y="2094"/>
                    <a:pt x="1076" y="2112"/>
                  </a:cubicBezTo>
                  <a:cubicBezTo>
                    <a:pt x="1086" y="2141"/>
                    <a:pt x="1113" y="2104"/>
                    <a:pt x="1142" y="2112"/>
                  </a:cubicBezTo>
                  <a:cubicBezTo>
                    <a:pt x="1161" y="2123"/>
                    <a:pt x="1142" y="2131"/>
                    <a:pt x="1151" y="2141"/>
                  </a:cubicBezTo>
                  <a:cubicBezTo>
                    <a:pt x="1161" y="2160"/>
                    <a:pt x="1161" y="2187"/>
                    <a:pt x="1142" y="2168"/>
                  </a:cubicBezTo>
                  <a:cubicBezTo>
                    <a:pt x="1124" y="2150"/>
                    <a:pt x="1095" y="2150"/>
                    <a:pt x="1095" y="2178"/>
                  </a:cubicBezTo>
                  <a:cubicBezTo>
                    <a:pt x="1095" y="2205"/>
                    <a:pt x="1068" y="2168"/>
                    <a:pt x="1058" y="2150"/>
                  </a:cubicBezTo>
                  <a:cubicBezTo>
                    <a:pt x="1039" y="2131"/>
                    <a:pt x="1021" y="2187"/>
                    <a:pt x="1002" y="2178"/>
                  </a:cubicBezTo>
                  <a:cubicBezTo>
                    <a:pt x="984" y="2160"/>
                    <a:pt x="1039" y="2123"/>
                    <a:pt x="1031" y="2094"/>
                  </a:cubicBezTo>
                  <a:cubicBezTo>
                    <a:pt x="1012" y="2075"/>
                    <a:pt x="1002" y="2112"/>
                    <a:pt x="975" y="2141"/>
                  </a:cubicBezTo>
                  <a:cubicBezTo>
                    <a:pt x="938" y="2178"/>
                    <a:pt x="901" y="2168"/>
                    <a:pt x="909" y="2187"/>
                  </a:cubicBezTo>
                  <a:cubicBezTo>
                    <a:pt x="928" y="2205"/>
                    <a:pt x="882" y="2205"/>
                    <a:pt x="872" y="2234"/>
                  </a:cubicBezTo>
                  <a:cubicBezTo>
                    <a:pt x="864" y="2261"/>
                    <a:pt x="798" y="2271"/>
                    <a:pt x="761" y="2298"/>
                  </a:cubicBezTo>
                  <a:cubicBezTo>
                    <a:pt x="724" y="2327"/>
                    <a:pt x="771" y="2327"/>
                    <a:pt x="790" y="2298"/>
                  </a:cubicBezTo>
                  <a:cubicBezTo>
                    <a:pt x="817" y="2271"/>
                    <a:pt x="827" y="2290"/>
                    <a:pt x="864" y="2271"/>
                  </a:cubicBezTo>
                  <a:cubicBezTo>
                    <a:pt x="901" y="2242"/>
                    <a:pt x="938" y="2224"/>
                    <a:pt x="946" y="2234"/>
                  </a:cubicBezTo>
                  <a:cubicBezTo>
                    <a:pt x="965" y="2242"/>
                    <a:pt x="984" y="2252"/>
                    <a:pt x="1002" y="2224"/>
                  </a:cubicBezTo>
                  <a:cubicBezTo>
                    <a:pt x="1021" y="2205"/>
                    <a:pt x="1039" y="2205"/>
                    <a:pt x="1058" y="2224"/>
                  </a:cubicBezTo>
                  <a:cubicBezTo>
                    <a:pt x="1076" y="2234"/>
                    <a:pt x="1031" y="2252"/>
                    <a:pt x="1049" y="2271"/>
                  </a:cubicBezTo>
                  <a:cubicBezTo>
                    <a:pt x="1076" y="2290"/>
                    <a:pt x="1031" y="2308"/>
                    <a:pt x="1031" y="2290"/>
                  </a:cubicBezTo>
                  <a:cubicBezTo>
                    <a:pt x="1031" y="2271"/>
                    <a:pt x="1002" y="2252"/>
                    <a:pt x="994" y="2271"/>
                  </a:cubicBezTo>
                  <a:cubicBezTo>
                    <a:pt x="984" y="2290"/>
                    <a:pt x="965" y="2308"/>
                    <a:pt x="946" y="2308"/>
                  </a:cubicBezTo>
                  <a:cubicBezTo>
                    <a:pt x="928" y="2308"/>
                    <a:pt x="909" y="2335"/>
                    <a:pt x="909" y="2372"/>
                  </a:cubicBezTo>
                  <a:cubicBezTo>
                    <a:pt x="909" y="2409"/>
                    <a:pt x="882" y="2372"/>
                    <a:pt x="872" y="2401"/>
                  </a:cubicBezTo>
                  <a:cubicBezTo>
                    <a:pt x="872" y="2428"/>
                    <a:pt x="827" y="2483"/>
                    <a:pt x="790" y="2521"/>
                  </a:cubicBezTo>
                  <a:cubicBezTo>
                    <a:pt x="753" y="2549"/>
                    <a:pt x="790" y="2558"/>
                    <a:pt x="780" y="2586"/>
                  </a:cubicBezTo>
                  <a:cubicBezTo>
                    <a:pt x="761" y="2605"/>
                    <a:pt x="724" y="2586"/>
                    <a:pt x="705" y="2595"/>
                  </a:cubicBezTo>
                  <a:cubicBezTo>
                    <a:pt x="687" y="2605"/>
                    <a:pt x="715" y="2661"/>
                    <a:pt x="697" y="2679"/>
                  </a:cubicBezTo>
                  <a:cubicBezTo>
                    <a:pt x="678" y="2698"/>
                    <a:pt x="697" y="2725"/>
                    <a:pt x="697" y="2743"/>
                  </a:cubicBezTo>
                  <a:cubicBezTo>
                    <a:pt x="697" y="2762"/>
                    <a:pt x="641" y="2735"/>
                    <a:pt x="641" y="2753"/>
                  </a:cubicBezTo>
                  <a:cubicBezTo>
                    <a:pt x="631" y="2772"/>
                    <a:pt x="586" y="2762"/>
                    <a:pt x="575" y="2772"/>
                  </a:cubicBezTo>
                  <a:cubicBezTo>
                    <a:pt x="557" y="2780"/>
                    <a:pt x="604" y="2809"/>
                    <a:pt x="623" y="2827"/>
                  </a:cubicBezTo>
                  <a:cubicBezTo>
                    <a:pt x="650" y="2846"/>
                    <a:pt x="604" y="2865"/>
                    <a:pt x="594" y="2836"/>
                  </a:cubicBezTo>
                  <a:cubicBezTo>
                    <a:pt x="594" y="2817"/>
                    <a:pt x="557" y="2854"/>
                    <a:pt x="511" y="2873"/>
                  </a:cubicBezTo>
                  <a:cubicBezTo>
                    <a:pt x="474" y="2892"/>
                    <a:pt x="493" y="2929"/>
                    <a:pt x="456" y="2929"/>
                  </a:cubicBezTo>
                  <a:cubicBezTo>
                    <a:pt x="427" y="2929"/>
                    <a:pt x="437" y="2984"/>
                    <a:pt x="409" y="3003"/>
                  </a:cubicBezTo>
                  <a:cubicBezTo>
                    <a:pt x="390" y="3013"/>
                    <a:pt x="400" y="2966"/>
                    <a:pt x="363" y="2957"/>
                  </a:cubicBezTo>
                  <a:cubicBezTo>
                    <a:pt x="326" y="2957"/>
                    <a:pt x="334" y="2984"/>
                    <a:pt x="353" y="3013"/>
                  </a:cubicBezTo>
                  <a:cubicBezTo>
                    <a:pt x="371" y="3040"/>
                    <a:pt x="316" y="3021"/>
                    <a:pt x="297" y="3040"/>
                  </a:cubicBezTo>
                  <a:cubicBezTo>
                    <a:pt x="279" y="3069"/>
                    <a:pt x="233" y="3058"/>
                    <a:pt x="215" y="3077"/>
                  </a:cubicBezTo>
                  <a:cubicBezTo>
                    <a:pt x="196" y="3096"/>
                    <a:pt x="252" y="3096"/>
                    <a:pt x="260" y="3114"/>
                  </a:cubicBezTo>
                  <a:cubicBezTo>
                    <a:pt x="270" y="3133"/>
                    <a:pt x="215" y="3124"/>
                    <a:pt x="186" y="3114"/>
                  </a:cubicBezTo>
                  <a:cubicBezTo>
                    <a:pt x="159" y="3106"/>
                    <a:pt x="159" y="3151"/>
                    <a:pt x="130" y="3151"/>
                  </a:cubicBezTo>
                  <a:cubicBezTo>
                    <a:pt x="112" y="3143"/>
                    <a:pt x="75" y="3170"/>
                    <a:pt x="93" y="3188"/>
                  </a:cubicBezTo>
                  <a:cubicBezTo>
                    <a:pt x="112" y="3207"/>
                    <a:pt x="75" y="3207"/>
                    <a:pt x="56" y="3198"/>
                  </a:cubicBezTo>
                  <a:cubicBezTo>
                    <a:pt x="38" y="3188"/>
                    <a:pt x="19" y="3217"/>
                    <a:pt x="19" y="3236"/>
                  </a:cubicBezTo>
                  <a:cubicBezTo>
                    <a:pt x="11" y="3263"/>
                    <a:pt x="56" y="3273"/>
                    <a:pt x="56" y="3281"/>
                  </a:cubicBezTo>
                  <a:cubicBezTo>
                    <a:pt x="48" y="3300"/>
                    <a:pt x="19" y="3308"/>
                    <a:pt x="38" y="3318"/>
                  </a:cubicBezTo>
                  <a:cubicBezTo>
                    <a:pt x="66" y="3328"/>
                    <a:pt x="48" y="3345"/>
                    <a:pt x="29" y="3355"/>
                  </a:cubicBezTo>
                  <a:cubicBezTo>
                    <a:pt x="19" y="3355"/>
                    <a:pt x="19" y="3374"/>
                    <a:pt x="29" y="3392"/>
                  </a:cubicBezTo>
                  <a:cubicBezTo>
                    <a:pt x="48" y="3419"/>
                    <a:pt x="0" y="3419"/>
                    <a:pt x="29" y="3448"/>
                  </a:cubicBezTo>
                  <a:cubicBezTo>
                    <a:pt x="48" y="3485"/>
                    <a:pt x="66" y="3448"/>
                    <a:pt x="75" y="3467"/>
                  </a:cubicBezTo>
                  <a:cubicBezTo>
                    <a:pt x="85" y="3485"/>
                    <a:pt x="112" y="3467"/>
                    <a:pt x="140" y="3440"/>
                  </a:cubicBezTo>
                  <a:cubicBezTo>
                    <a:pt x="167" y="3411"/>
                    <a:pt x="178" y="3477"/>
                    <a:pt x="159" y="3467"/>
                  </a:cubicBezTo>
                  <a:cubicBezTo>
                    <a:pt x="130" y="3467"/>
                    <a:pt x="103" y="3485"/>
                    <a:pt x="103" y="3514"/>
                  </a:cubicBezTo>
                  <a:cubicBezTo>
                    <a:pt x="112" y="3531"/>
                    <a:pt x="66" y="3531"/>
                    <a:pt x="66" y="3504"/>
                  </a:cubicBezTo>
                  <a:cubicBezTo>
                    <a:pt x="75" y="3467"/>
                    <a:pt x="19" y="3504"/>
                    <a:pt x="38" y="3522"/>
                  </a:cubicBezTo>
                  <a:cubicBezTo>
                    <a:pt x="56" y="3551"/>
                    <a:pt x="29" y="3559"/>
                    <a:pt x="29" y="3578"/>
                  </a:cubicBezTo>
                  <a:cubicBezTo>
                    <a:pt x="29" y="3596"/>
                    <a:pt x="66" y="3596"/>
                    <a:pt x="85" y="3578"/>
                  </a:cubicBezTo>
                  <a:cubicBezTo>
                    <a:pt x="103" y="3551"/>
                    <a:pt x="122" y="3559"/>
                    <a:pt x="130" y="3578"/>
                  </a:cubicBezTo>
                  <a:cubicBezTo>
                    <a:pt x="140" y="3605"/>
                    <a:pt x="112" y="3588"/>
                    <a:pt x="112" y="3615"/>
                  </a:cubicBezTo>
                  <a:cubicBezTo>
                    <a:pt x="112" y="3642"/>
                    <a:pt x="85" y="3625"/>
                    <a:pt x="75" y="3642"/>
                  </a:cubicBezTo>
                  <a:cubicBezTo>
                    <a:pt x="56" y="3671"/>
                    <a:pt x="140" y="3716"/>
                    <a:pt x="167" y="3716"/>
                  </a:cubicBezTo>
                  <a:cubicBezTo>
                    <a:pt x="196" y="3726"/>
                    <a:pt x="223" y="3753"/>
                    <a:pt x="279" y="3745"/>
                  </a:cubicBezTo>
                  <a:cubicBezTo>
                    <a:pt x="326" y="3745"/>
                    <a:pt x="427" y="3642"/>
                    <a:pt x="446" y="3625"/>
                  </a:cubicBezTo>
                  <a:cubicBezTo>
                    <a:pt x="456" y="3605"/>
                    <a:pt x="493" y="3625"/>
                    <a:pt x="511" y="3605"/>
                  </a:cubicBezTo>
                  <a:cubicBezTo>
                    <a:pt x="530" y="3596"/>
                    <a:pt x="520" y="3551"/>
                    <a:pt x="530" y="3541"/>
                  </a:cubicBezTo>
                  <a:cubicBezTo>
                    <a:pt x="549" y="3531"/>
                    <a:pt x="557" y="3588"/>
                    <a:pt x="567" y="3596"/>
                  </a:cubicBezTo>
                  <a:cubicBezTo>
                    <a:pt x="586" y="3596"/>
                    <a:pt x="594" y="3605"/>
                    <a:pt x="594" y="3634"/>
                  </a:cubicBezTo>
                  <a:cubicBezTo>
                    <a:pt x="604" y="3634"/>
                    <a:pt x="613" y="3634"/>
                    <a:pt x="623" y="3642"/>
                  </a:cubicBezTo>
                  <a:cubicBezTo>
                    <a:pt x="641" y="3652"/>
                    <a:pt x="641" y="3596"/>
                    <a:pt x="641" y="3578"/>
                  </a:cubicBezTo>
                  <a:cubicBezTo>
                    <a:pt x="641" y="3559"/>
                    <a:pt x="660" y="3522"/>
                    <a:pt x="650" y="3504"/>
                  </a:cubicBezTo>
                  <a:cubicBezTo>
                    <a:pt x="650" y="3485"/>
                    <a:pt x="705" y="3504"/>
                    <a:pt x="715" y="3485"/>
                  </a:cubicBezTo>
                  <a:cubicBezTo>
                    <a:pt x="724" y="3467"/>
                    <a:pt x="724" y="3402"/>
                    <a:pt x="715" y="3392"/>
                  </a:cubicBezTo>
                  <a:cubicBezTo>
                    <a:pt x="697" y="3382"/>
                    <a:pt x="687" y="3355"/>
                    <a:pt x="705" y="3355"/>
                  </a:cubicBezTo>
                  <a:cubicBezTo>
                    <a:pt x="724" y="3355"/>
                    <a:pt x="742" y="3337"/>
                    <a:pt x="742" y="3300"/>
                  </a:cubicBezTo>
                  <a:cubicBezTo>
                    <a:pt x="734" y="3273"/>
                    <a:pt x="687" y="3273"/>
                    <a:pt x="678" y="3236"/>
                  </a:cubicBezTo>
                  <a:cubicBezTo>
                    <a:pt x="678" y="3207"/>
                    <a:pt x="705" y="3198"/>
                    <a:pt x="687" y="3151"/>
                  </a:cubicBezTo>
                  <a:cubicBezTo>
                    <a:pt x="660" y="3106"/>
                    <a:pt x="697" y="3077"/>
                    <a:pt x="687" y="3058"/>
                  </a:cubicBezTo>
                  <a:cubicBezTo>
                    <a:pt x="678" y="3040"/>
                    <a:pt x="668" y="3013"/>
                    <a:pt x="697" y="2966"/>
                  </a:cubicBezTo>
                  <a:cubicBezTo>
                    <a:pt x="715" y="2920"/>
                    <a:pt x="771" y="2902"/>
                    <a:pt x="790" y="2910"/>
                  </a:cubicBezTo>
                  <a:cubicBezTo>
                    <a:pt x="798" y="2910"/>
                    <a:pt x="835" y="2929"/>
                    <a:pt x="845" y="2902"/>
                  </a:cubicBezTo>
                  <a:cubicBezTo>
                    <a:pt x="864" y="2873"/>
                    <a:pt x="864" y="2854"/>
                    <a:pt x="845" y="2846"/>
                  </a:cubicBezTo>
                  <a:cubicBezTo>
                    <a:pt x="835" y="2846"/>
                    <a:pt x="798" y="2836"/>
                    <a:pt x="827" y="2799"/>
                  </a:cubicBezTo>
                  <a:cubicBezTo>
                    <a:pt x="854" y="2772"/>
                    <a:pt x="882" y="2725"/>
                    <a:pt x="882" y="2688"/>
                  </a:cubicBezTo>
                  <a:cubicBezTo>
                    <a:pt x="891" y="2642"/>
                    <a:pt x="872" y="2613"/>
                    <a:pt x="891" y="2605"/>
                  </a:cubicBezTo>
                  <a:cubicBezTo>
                    <a:pt x="901" y="2586"/>
                    <a:pt x="938" y="2605"/>
                    <a:pt x="957" y="2586"/>
                  </a:cubicBezTo>
                  <a:cubicBezTo>
                    <a:pt x="984" y="2568"/>
                    <a:pt x="965" y="2549"/>
                    <a:pt x="975" y="2531"/>
                  </a:cubicBezTo>
                  <a:cubicBezTo>
                    <a:pt x="994" y="2521"/>
                    <a:pt x="1012" y="2475"/>
                    <a:pt x="1021" y="2465"/>
                  </a:cubicBezTo>
                  <a:cubicBezTo>
                    <a:pt x="1039" y="2446"/>
                    <a:pt x="1058" y="2428"/>
                    <a:pt x="1049" y="2419"/>
                  </a:cubicBezTo>
                  <a:cubicBezTo>
                    <a:pt x="1031" y="2401"/>
                    <a:pt x="1076" y="2382"/>
                    <a:pt x="1076" y="2345"/>
                  </a:cubicBezTo>
                  <a:cubicBezTo>
                    <a:pt x="1076" y="2317"/>
                    <a:pt x="1113" y="2298"/>
                    <a:pt x="1142" y="2298"/>
                  </a:cubicBezTo>
                  <a:cubicBezTo>
                    <a:pt x="1169" y="2298"/>
                    <a:pt x="1216" y="2298"/>
                    <a:pt x="1216" y="2271"/>
                  </a:cubicBezTo>
                  <a:cubicBezTo>
                    <a:pt x="1216" y="2242"/>
                    <a:pt x="1198" y="2187"/>
                    <a:pt x="1235" y="2205"/>
                  </a:cubicBezTo>
                  <a:cubicBezTo>
                    <a:pt x="1272" y="2224"/>
                    <a:pt x="1299" y="2197"/>
                    <a:pt x="1326" y="2224"/>
                  </a:cubicBezTo>
                  <a:cubicBezTo>
                    <a:pt x="1355" y="2242"/>
                    <a:pt x="1392" y="2242"/>
                    <a:pt x="1392" y="2205"/>
                  </a:cubicBezTo>
                  <a:cubicBezTo>
                    <a:pt x="1392" y="2168"/>
                    <a:pt x="1400" y="2112"/>
                    <a:pt x="1437" y="2131"/>
                  </a:cubicBezTo>
                  <a:cubicBezTo>
                    <a:pt x="1447" y="2141"/>
                    <a:pt x="1447" y="2141"/>
                    <a:pt x="1447" y="2141"/>
                  </a:cubicBezTo>
                  <a:cubicBezTo>
                    <a:pt x="1466" y="2112"/>
                    <a:pt x="1495" y="2094"/>
                    <a:pt x="1511" y="2094"/>
                  </a:cubicBezTo>
                  <a:cubicBezTo>
                    <a:pt x="1549" y="2104"/>
                    <a:pt x="1569" y="2160"/>
                    <a:pt x="1614" y="2168"/>
                  </a:cubicBezTo>
                  <a:cubicBezTo>
                    <a:pt x="1660" y="2178"/>
                    <a:pt x="1697" y="2197"/>
                    <a:pt x="1715" y="2178"/>
                  </a:cubicBezTo>
                  <a:cubicBezTo>
                    <a:pt x="1726" y="2150"/>
                    <a:pt x="1753" y="2187"/>
                    <a:pt x="1781" y="2178"/>
                  </a:cubicBezTo>
                  <a:cubicBezTo>
                    <a:pt x="1808" y="2168"/>
                    <a:pt x="1808" y="2224"/>
                    <a:pt x="1837" y="2197"/>
                  </a:cubicBezTo>
                  <a:cubicBezTo>
                    <a:pt x="1864" y="2160"/>
                    <a:pt x="1827" y="2131"/>
                    <a:pt x="1874" y="2141"/>
                  </a:cubicBezTo>
                  <a:cubicBezTo>
                    <a:pt x="1920" y="2141"/>
                    <a:pt x="1893" y="2094"/>
                    <a:pt x="1893" y="2057"/>
                  </a:cubicBezTo>
                  <a:cubicBezTo>
                    <a:pt x="1893" y="2030"/>
                    <a:pt x="1948" y="2030"/>
                    <a:pt x="1948" y="2001"/>
                  </a:cubicBezTo>
                  <a:cubicBezTo>
                    <a:pt x="1948" y="1974"/>
                    <a:pt x="2022" y="1993"/>
                    <a:pt x="2041" y="1983"/>
                  </a:cubicBezTo>
                  <a:cubicBezTo>
                    <a:pt x="2049" y="1964"/>
                    <a:pt x="2097" y="1946"/>
                    <a:pt x="2115" y="1983"/>
                  </a:cubicBezTo>
                  <a:cubicBezTo>
                    <a:pt x="2134" y="2011"/>
                    <a:pt x="2208" y="2020"/>
                    <a:pt x="2208" y="2048"/>
                  </a:cubicBezTo>
                  <a:cubicBezTo>
                    <a:pt x="2208" y="2057"/>
                    <a:pt x="2208" y="2075"/>
                    <a:pt x="2208" y="2094"/>
                  </a:cubicBezTo>
                  <a:cubicBezTo>
                    <a:pt x="2216" y="2086"/>
                    <a:pt x="2235" y="2075"/>
                    <a:pt x="2253" y="2075"/>
                  </a:cubicBezTo>
                  <a:cubicBezTo>
                    <a:pt x="2282" y="2075"/>
                    <a:pt x="2301" y="2030"/>
                    <a:pt x="2328" y="2038"/>
                  </a:cubicBezTo>
                  <a:cubicBezTo>
                    <a:pt x="2346" y="2048"/>
                    <a:pt x="2365" y="2038"/>
                    <a:pt x="2375" y="2001"/>
                  </a:cubicBezTo>
                  <a:cubicBezTo>
                    <a:pt x="2356" y="1993"/>
                    <a:pt x="2309" y="1993"/>
                    <a:pt x="2309" y="2011"/>
                  </a:cubicBezTo>
                  <a:close/>
                  <a:moveTo>
                    <a:pt x="668" y="268"/>
                  </a:moveTo>
                  <a:lnTo>
                    <a:pt x="668" y="268"/>
                  </a:lnTo>
                  <a:cubicBezTo>
                    <a:pt x="705" y="278"/>
                    <a:pt x="623" y="323"/>
                    <a:pt x="613" y="360"/>
                  </a:cubicBezTo>
                  <a:cubicBezTo>
                    <a:pt x="604" y="398"/>
                    <a:pt x="678" y="435"/>
                    <a:pt x="705" y="463"/>
                  </a:cubicBezTo>
                  <a:cubicBezTo>
                    <a:pt x="734" y="490"/>
                    <a:pt x="808" y="490"/>
                    <a:pt x="835" y="472"/>
                  </a:cubicBezTo>
                  <a:cubicBezTo>
                    <a:pt x="864" y="453"/>
                    <a:pt x="854" y="398"/>
                    <a:pt x="891" y="398"/>
                  </a:cubicBezTo>
                  <a:cubicBezTo>
                    <a:pt x="920" y="398"/>
                    <a:pt x="901" y="371"/>
                    <a:pt x="928" y="360"/>
                  </a:cubicBezTo>
                  <a:cubicBezTo>
                    <a:pt x="965" y="352"/>
                    <a:pt x="965" y="389"/>
                    <a:pt x="938" y="416"/>
                  </a:cubicBezTo>
                  <a:cubicBezTo>
                    <a:pt x="920" y="445"/>
                    <a:pt x="984" y="445"/>
                    <a:pt x="1021" y="408"/>
                  </a:cubicBezTo>
                  <a:cubicBezTo>
                    <a:pt x="1058" y="371"/>
                    <a:pt x="1068" y="408"/>
                    <a:pt x="1058" y="435"/>
                  </a:cubicBezTo>
                  <a:cubicBezTo>
                    <a:pt x="1049" y="472"/>
                    <a:pt x="975" y="453"/>
                    <a:pt x="946" y="490"/>
                  </a:cubicBezTo>
                  <a:cubicBezTo>
                    <a:pt x="920" y="527"/>
                    <a:pt x="835" y="490"/>
                    <a:pt x="798" y="537"/>
                  </a:cubicBezTo>
                  <a:cubicBezTo>
                    <a:pt x="761" y="575"/>
                    <a:pt x="835" y="575"/>
                    <a:pt x="882" y="564"/>
                  </a:cubicBezTo>
                  <a:cubicBezTo>
                    <a:pt x="938" y="556"/>
                    <a:pt x="1031" y="556"/>
                    <a:pt x="1068" y="556"/>
                  </a:cubicBezTo>
                  <a:cubicBezTo>
                    <a:pt x="1105" y="564"/>
                    <a:pt x="1049" y="583"/>
                    <a:pt x="984" y="583"/>
                  </a:cubicBezTo>
                  <a:cubicBezTo>
                    <a:pt x="928" y="583"/>
                    <a:pt x="901" y="602"/>
                    <a:pt x="909" y="612"/>
                  </a:cubicBezTo>
                  <a:cubicBezTo>
                    <a:pt x="909" y="630"/>
                    <a:pt x="817" y="593"/>
                    <a:pt x="817" y="630"/>
                  </a:cubicBezTo>
                  <a:cubicBezTo>
                    <a:pt x="817" y="667"/>
                    <a:pt x="901" y="686"/>
                    <a:pt x="909" y="704"/>
                  </a:cubicBezTo>
                  <a:cubicBezTo>
                    <a:pt x="920" y="731"/>
                    <a:pt x="975" y="704"/>
                    <a:pt x="994" y="713"/>
                  </a:cubicBezTo>
                  <a:cubicBezTo>
                    <a:pt x="1021" y="723"/>
                    <a:pt x="965" y="742"/>
                    <a:pt x="957" y="750"/>
                  </a:cubicBezTo>
                  <a:cubicBezTo>
                    <a:pt x="946" y="760"/>
                    <a:pt x="1012" y="779"/>
                    <a:pt x="1031" y="797"/>
                  </a:cubicBezTo>
                  <a:cubicBezTo>
                    <a:pt x="1039" y="816"/>
                    <a:pt x="1095" y="806"/>
                    <a:pt x="1086" y="779"/>
                  </a:cubicBezTo>
                  <a:cubicBezTo>
                    <a:pt x="1086" y="742"/>
                    <a:pt x="1132" y="639"/>
                    <a:pt x="1198" y="612"/>
                  </a:cubicBezTo>
                  <a:cubicBezTo>
                    <a:pt x="1252" y="593"/>
                    <a:pt x="1225" y="575"/>
                    <a:pt x="1225" y="537"/>
                  </a:cubicBezTo>
                  <a:cubicBezTo>
                    <a:pt x="1235" y="500"/>
                    <a:pt x="1289" y="527"/>
                    <a:pt x="1272" y="500"/>
                  </a:cubicBezTo>
                  <a:cubicBezTo>
                    <a:pt x="1262" y="472"/>
                    <a:pt x="1262" y="463"/>
                    <a:pt x="1309" y="426"/>
                  </a:cubicBezTo>
                  <a:cubicBezTo>
                    <a:pt x="1346" y="389"/>
                    <a:pt x="1363" y="416"/>
                    <a:pt x="1410" y="389"/>
                  </a:cubicBezTo>
                  <a:cubicBezTo>
                    <a:pt x="1457" y="371"/>
                    <a:pt x="1484" y="408"/>
                    <a:pt x="1429" y="408"/>
                  </a:cubicBezTo>
                  <a:cubicBezTo>
                    <a:pt x="1392" y="416"/>
                    <a:pt x="1410" y="463"/>
                    <a:pt x="1447" y="482"/>
                  </a:cubicBezTo>
                  <a:cubicBezTo>
                    <a:pt x="1484" y="490"/>
                    <a:pt x="1447" y="509"/>
                    <a:pt x="1474" y="509"/>
                  </a:cubicBezTo>
                  <a:cubicBezTo>
                    <a:pt x="1511" y="519"/>
                    <a:pt x="1503" y="564"/>
                    <a:pt x="1466" y="602"/>
                  </a:cubicBezTo>
                  <a:cubicBezTo>
                    <a:pt x="1429" y="639"/>
                    <a:pt x="1474" y="649"/>
                    <a:pt x="1549" y="620"/>
                  </a:cubicBezTo>
                  <a:cubicBezTo>
                    <a:pt x="1623" y="593"/>
                    <a:pt x="1577" y="639"/>
                    <a:pt x="1606" y="667"/>
                  </a:cubicBezTo>
                  <a:cubicBezTo>
                    <a:pt x="1623" y="686"/>
                    <a:pt x="1688" y="649"/>
                    <a:pt x="1715" y="612"/>
                  </a:cubicBezTo>
                  <a:cubicBezTo>
                    <a:pt x="1753" y="575"/>
                    <a:pt x="1800" y="575"/>
                    <a:pt x="1800" y="556"/>
                  </a:cubicBezTo>
                  <a:cubicBezTo>
                    <a:pt x="1790" y="537"/>
                    <a:pt x="1763" y="527"/>
                    <a:pt x="1734" y="546"/>
                  </a:cubicBezTo>
                  <a:cubicBezTo>
                    <a:pt x="1707" y="556"/>
                    <a:pt x="1633" y="546"/>
                    <a:pt x="1660" y="527"/>
                  </a:cubicBezTo>
                  <a:cubicBezTo>
                    <a:pt x="1680" y="500"/>
                    <a:pt x="1680" y="482"/>
                    <a:pt x="1643" y="490"/>
                  </a:cubicBezTo>
                  <a:cubicBezTo>
                    <a:pt x="1606" y="490"/>
                    <a:pt x="1540" y="472"/>
                    <a:pt x="1569" y="463"/>
                  </a:cubicBezTo>
                  <a:cubicBezTo>
                    <a:pt x="1596" y="445"/>
                    <a:pt x="1549" y="408"/>
                    <a:pt x="1522" y="408"/>
                  </a:cubicBezTo>
                  <a:cubicBezTo>
                    <a:pt x="1495" y="408"/>
                    <a:pt x="1495" y="379"/>
                    <a:pt x="1503" y="360"/>
                  </a:cubicBezTo>
                  <a:cubicBezTo>
                    <a:pt x="1503" y="333"/>
                    <a:pt x="1420" y="323"/>
                    <a:pt x="1437" y="315"/>
                  </a:cubicBezTo>
                  <a:cubicBezTo>
                    <a:pt x="1447" y="305"/>
                    <a:pt x="1400" y="286"/>
                    <a:pt x="1392" y="305"/>
                  </a:cubicBezTo>
                  <a:cubicBezTo>
                    <a:pt x="1373" y="323"/>
                    <a:pt x="1355" y="315"/>
                    <a:pt x="1355" y="296"/>
                  </a:cubicBezTo>
                  <a:cubicBezTo>
                    <a:pt x="1355" y="268"/>
                    <a:pt x="1289" y="278"/>
                    <a:pt x="1262" y="278"/>
                  </a:cubicBezTo>
                  <a:cubicBezTo>
                    <a:pt x="1243" y="278"/>
                    <a:pt x="1252" y="222"/>
                    <a:pt x="1225" y="204"/>
                  </a:cubicBezTo>
                  <a:cubicBezTo>
                    <a:pt x="1206" y="185"/>
                    <a:pt x="1169" y="241"/>
                    <a:pt x="1151" y="241"/>
                  </a:cubicBezTo>
                  <a:cubicBezTo>
                    <a:pt x="1132" y="231"/>
                    <a:pt x="1169" y="193"/>
                    <a:pt x="1179" y="175"/>
                  </a:cubicBezTo>
                  <a:cubicBezTo>
                    <a:pt x="1188" y="148"/>
                    <a:pt x="1095" y="119"/>
                    <a:pt x="1086" y="138"/>
                  </a:cubicBezTo>
                  <a:cubicBezTo>
                    <a:pt x="1076" y="167"/>
                    <a:pt x="1058" y="101"/>
                    <a:pt x="1031" y="101"/>
                  </a:cubicBezTo>
                  <a:cubicBezTo>
                    <a:pt x="1012" y="92"/>
                    <a:pt x="1031" y="138"/>
                    <a:pt x="1012" y="148"/>
                  </a:cubicBezTo>
                  <a:cubicBezTo>
                    <a:pt x="994" y="148"/>
                    <a:pt x="965" y="167"/>
                    <a:pt x="1002" y="185"/>
                  </a:cubicBezTo>
                  <a:cubicBezTo>
                    <a:pt x="1031" y="204"/>
                    <a:pt x="1058" y="305"/>
                    <a:pt x="1058" y="323"/>
                  </a:cubicBezTo>
                  <a:cubicBezTo>
                    <a:pt x="1049" y="342"/>
                    <a:pt x="957" y="249"/>
                    <a:pt x="957" y="212"/>
                  </a:cubicBezTo>
                  <a:cubicBezTo>
                    <a:pt x="946" y="167"/>
                    <a:pt x="901" y="129"/>
                    <a:pt x="891" y="156"/>
                  </a:cubicBezTo>
                  <a:cubicBezTo>
                    <a:pt x="882" y="193"/>
                    <a:pt x="845" y="204"/>
                    <a:pt x="854" y="231"/>
                  </a:cubicBezTo>
                  <a:cubicBezTo>
                    <a:pt x="864" y="268"/>
                    <a:pt x="827" y="278"/>
                    <a:pt x="827" y="249"/>
                  </a:cubicBezTo>
                  <a:cubicBezTo>
                    <a:pt x="827" y="231"/>
                    <a:pt x="780" y="193"/>
                    <a:pt x="761" y="193"/>
                  </a:cubicBezTo>
                  <a:cubicBezTo>
                    <a:pt x="742" y="193"/>
                    <a:pt x="808" y="185"/>
                    <a:pt x="835" y="167"/>
                  </a:cubicBezTo>
                  <a:cubicBezTo>
                    <a:pt x="872" y="156"/>
                    <a:pt x="817" y="129"/>
                    <a:pt x="790" y="148"/>
                  </a:cubicBezTo>
                  <a:cubicBezTo>
                    <a:pt x="761" y="167"/>
                    <a:pt x="724" y="138"/>
                    <a:pt x="705" y="156"/>
                  </a:cubicBezTo>
                  <a:cubicBezTo>
                    <a:pt x="697" y="185"/>
                    <a:pt x="668" y="156"/>
                    <a:pt x="641" y="156"/>
                  </a:cubicBezTo>
                  <a:cubicBezTo>
                    <a:pt x="613" y="148"/>
                    <a:pt x="594" y="193"/>
                    <a:pt x="567" y="185"/>
                  </a:cubicBezTo>
                  <a:cubicBezTo>
                    <a:pt x="549" y="175"/>
                    <a:pt x="538" y="231"/>
                    <a:pt x="567" y="278"/>
                  </a:cubicBezTo>
                  <a:cubicBezTo>
                    <a:pt x="604" y="333"/>
                    <a:pt x="631" y="259"/>
                    <a:pt x="668" y="268"/>
                  </a:cubicBezTo>
                  <a:close/>
                  <a:moveTo>
                    <a:pt x="586" y="435"/>
                  </a:moveTo>
                  <a:lnTo>
                    <a:pt x="586" y="435"/>
                  </a:lnTo>
                  <a:cubicBezTo>
                    <a:pt x="604" y="445"/>
                    <a:pt x="623" y="482"/>
                    <a:pt x="650" y="482"/>
                  </a:cubicBezTo>
                  <a:cubicBezTo>
                    <a:pt x="660" y="482"/>
                    <a:pt x="613" y="426"/>
                    <a:pt x="586" y="398"/>
                  </a:cubicBezTo>
                  <a:cubicBezTo>
                    <a:pt x="557" y="371"/>
                    <a:pt x="567" y="342"/>
                    <a:pt x="530" y="352"/>
                  </a:cubicBezTo>
                  <a:cubicBezTo>
                    <a:pt x="493" y="360"/>
                    <a:pt x="557" y="426"/>
                    <a:pt x="586" y="435"/>
                  </a:cubicBezTo>
                  <a:close/>
                  <a:moveTo>
                    <a:pt x="1225" y="111"/>
                  </a:moveTo>
                  <a:lnTo>
                    <a:pt x="1225" y="111"/>
                  </a:lnTo>
                  <a:cubicBezTo>
                    <a:pt x="1243" y="119"/>
                    <a:pt x="1198" y="119"/>
                    <a:pt x="1216" y="138"/>
                  </a:cubicBezTo>
                  <a:cubicBezTo>
                    <a:pt x="1280" y="204"/>
                    <a:pt x="1522" y="129"/>
                    <a:pt x="1549" y="148"/>
                  </a:cubicBezTo>
                  <a:cubicBezTo>
                    <a:pt x="1586" y="167"/>
                    <a:pt x="1355" y="193"/>
                    <a:pt x="1363" y="212"/>
                  </a:cubicBezTo>
                  <a:cubicBezTo>
                    <a:pt x="1373" y="241"/>
                    <a:pt x="1559" y="259"/>
                    <a:pt x="1577" y="241"/>
                  </a:cubicBezTo>
                  <a:cubicBezTo>
                    <a:pt x="1596" y="231"/>
                    <a:pt x="1623" y="278"/>
                    <a:pt x="1688" y="278"/>
                  </a:cubicBezTo>
                  <a:cubicBezTo>
                    <a:pt x="1753" y="286"/>
                    <a:pt x="1744" y="259"/>
                    <a:pt x="1790" y="259"/>
                  </a:cubicBezTo>
                  <a:cubicBezTo>
                    <a:pt x="1837" y="249"/>
                    <a:pt x="1911" y="231"/>
                    <a:pt x="1911" y="204"/>
                  </a:cubicBezTo>
                  <a:cubicBezTo>
                    <a:pt x="1911" y="175"/>
                    <a:pt x="2049" y="148"/>
                    <a:pt x="2031" y="101"/>
                  </a:cubicBezTo>
                  <a:cubicBezTo>
                    <a:pt x="2022" y="55"/>
                    <a:pt x="1893" y="82"/>
                    <a:pt x="1855" y="64"/>
                  </a:cubicBezTo>
                  <a:cubicBezTo>
                    <a:pt x="1818" y="45"/>
                    <a:pt x="1734" y="27"/>
                    <a:pt x="1715" y="55"/>
                  </a:cubicBezTo>
                  <a:cubicBezTo>
                    <a:pt x="1707" y="82"/>
                    <a:pt x="1680" y="92"/>
                    <a:pt x="1670" y="74"/>
                  </a:cubicBezTo>
                  <a:cubicBezTo>
                    <a:pt x="1651" y="64"/>
                    <a:pt x="1670" y="0"/>
                    <a:pt x="1614" y="18"/>
                  </a:cubicBezTo>
                  <a:cubicBezTo>
                    <a:pt x="1559" y="37"/>
                    <a:pt x="1606" y="101"/>
                    <a:pt x="1596" y="111"/>
                  </a:cubicBezTo>
                  <a:cubicBezTo>
                    <a:pt x="1586" y="119"/>
                    <a:pt x="1532" y="92"/>
                    <a:pt x="1522" y="64"/>
                  </a:cubicBezTo>
                  <a:cubicBezTo>
                    <a:pt x="1522" y="37"/>
                    <a:pt x="1457" y="101"/>
                    <a:pt x="1447" y="64"/>
                  </a:cubicBezTo>
                  <a:cubicBezTo>
                    <a:pt x="1437" y="27"/>
                    <a:pt x="1363" y="8"/>
                    <a:pt x="1346" y="8"/>
                  </a:cubicBezTo>
                  <a:cubicBezTo>
                    <a:pt x="1336" y="8"/>
                    <a:pt x="1363" y="27"/>
                    <a:pt x="1355" y="45"/>
                  </a:cubicBezTo>
                  <a:cubicBezTo>
                    <a:pt x="1346" y="64"/>
                    <a:pt x="1309" y="27"/>
                    <a:pt x="1289" y="27"/>
                  </a:cubicBezTo>
                  <a:cubicBezTo>
                    <a:pt x="1272" y="27"/>
                    <a:pt x="1299" y="64"/>
                    <a:pt x="1289" y="82"/>
                  </a:cubicBezTo>
                  <a:cubicBezTo>
                    <a:pt x="1280" y="92"/>
                    <a:pt x="1252" y="27"/>
                    <a:pt x="1225" y="27"/>
                  </a:cubicBezTo>
                  <a:cubicBezTo>
                    <a:pt x="1198" y="27"/>
                    <a:pt x="1206" y="64"/>
                    <a:pt x="1179" y="64"/>
                  </a:cubicBezTo>
                  <a:cubicBezTo>
                    <a:pt x="1161" y="64"/>
                    <a:pt x="1206" y="92"/>
                    <a:pt x="1225" y="111"/>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95" name="Freeform 140"/>
            <p:cNvSpPr>
              <a:spLocks noChangeArrowheads="1"/>
            </p:cNvSpPr>
            <p:nvPr/>
          </p:nvSpPr>
          <p:spPr bwMode="auto">
            <a:xfrm>
              <a:off x="16713582" y="5422645"/>
              <a:ext cx="146013" cy="50753"/>
            </a:xfrm>
            <a:custGeom>
              <a:avLst/>
              <a:gdLst>
                <a:gd name="T0" fmla="*/ 140 w 308"/>
                <a:gd name="T1" fmla="*/ 10 h 112"/>
                <a:gd name="T2" fmla="*/ 140 w 308"/>
                <a:gd name="T3" fmla="*/ 10 h 112"/>
                <a:gd name="T4" fmla="*/ 29 w 308"/>
                <a:gd name="T5" fmla="*/ 47 h 112"/>
                <a:gd name="T6" fmla="*/ 196 w 308"/>
                <a:gd name="T7" fmla="*/ 84 h 112"/>
                <a:gd name="T8" fmla="*/ 307 w 308"/>
                <a:gd name="T9" fmla="*/ 66 h 112"/>
                <a:gd name="T10" fmla="*/ 140 w 308"/>
                <a:gd name="T11" fmla="*/ 10 h 112"/>
              </a:gdLst>
              <a:ahLst/>
              <a:cxnLst>
                <a:cxn ang="0">
                  <a:pos x="T0" y="T1"/>
                </a:cxn>
                <a:cxn ang="0">
                  <a:pos x="T2" y="T3"/>
                </a:cxn>
                <a:cxn ang="0">
                  <a:pos x="T4" y="T5"/>
                </a:cxn>
                <a:cxn ang="0">
                  <a:pos x="T6" y="T7"/>
                </a:cxn>
                <a:cxn ang="0">
                  <a:pos x="T8" y="T9"/>
                </a:cxn>
                <a:cxn ang="0">
                  <a:pos x="T10" y="T11"/>
                </a:cxn>
              </a:cxnLst>
              <a:rect l="0" t="0" r="r" b="b"/>
              <a:pathLst>
                <a:path w="308" h="112">
                  <a:moveTo>
                    <a:pt x="140" y="10"/>
                  </a:moveTo>
                  <a:lnTo>
                    <a:pt x="140" y="10"/>
                  </a:lnTo>
                  <a:cubicBezTo>
                    <a:pt x="121" y="18"/>
                    <a:pt x="0" y="18"/>
                    <a:pt x="29" y="47"/>
                  </a:cubicBezTo>
                  <a:cubicBezTo>
                    <a:pt x="47" y="66"/>
                    <a:pt x="148" y="55"/>
                    <a:pt x="196" y="84"/>
                  </a:cubicBezTo>
                  <a:cubicBezTo>
                    <a:pt x="241" y="111"/>
                    <a:pt x="307" y="93"/>
                    <a:pt x="307" y="66"/>
                  </a:cubicBezTo>
                  <a:cubicBezTo>
                    <a:pt x="307" y="47"/>
                    <a:pt x="159" y="0"/>
                    <a:pt x="140" y="1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96" name="Freeform 141"/>
            <p:cNvSpPr>
              <a:spLocks noChangeArrowheads="1"/>
            </p:cNvSpPr>
            <p:nvPr/>
          </p:nvSpPr>
          <p:spPr bwMode="auto">
            <a:xfrm>
              <a:off x="14106528" y="6528637"/>
              <a:ext cx="751222" cy="754952"/>
            </a:xfrm>
            <a:custGeom>
              <a:avLst/>
              <a:gdLst>
                <a:gd name="T0" fmla="*/ 1484 w 1569"/>
                <a:gd name="T1" fmla="*/ 176 h 1578"/>
                <a:gd name="T2" fmla="*/ 1187 w 1569"/>
                <a:gd name="T3" fmla="*/ 56 h 1578"/>
                <a:gd name="T4" fmla="*/ 1123 w 1569"/>
                <a:gd name="T5" fmla="*/ 176 h 1578"/>
                <a:gd name="T6" fmla="*/ 1020 w 1569"/>
                <a:gd name="T7" fmla="*/ 287 h 1578"/>
                <a:gd name="T8" fmla="*/ 974 w 1569"/>
                <a:gd name="T9" fmla="*/ 398 h 1578"/>
                <a:gd name="T10" fmla="*/ 1011 w 1569"/>
                <a:gd name="T11" fmla="*/ 446 h 1578"/>
                <a:gd name="T12" fmla="*/ 1011 w 1569"/>
                <a:gd name="T13" fmla="*/ 371 h 1578"/>
                <a:gd name="T14" fmla="*/ 1224 w 1569"/>
                <a:gd name="T15" fmla="*/ 390 h 1578"/>
                <a:gd name="T16" fmla="*/ 1420 w 1569"/>
                <a:gd name="T17" fmla="*/ 306 h 1578"/>
                <a:gd name="T18" fmla="*/ 1568 w 1569"/>
                <a:gd name="T19" fmla="*/ 149 h 1578"/>
                <a:gd name="T20" fmla="*/ 983 w 1569"/>
                <a:gd name="T21" fmla="*/ 547 h 1578"/>
                <a:gd name="T22" fmla="*/ 964 w 1569"/>
                <a:gd name="T23" fmla="*/ 668 h 1578"/>
                <a:gd name="T24" fmla="*/ 863 w 1569"/>
                <a:gd name="T25" fmla="*/ 881 h 1578"/>
                <a:gd name="T26" fmla="*/ 723 w 1569"/>
                <a:gd name="T27" fmla="*/ 918 h 1578"/>
                <a:gd name="T28" fmla="*/ 593 w 1569"/>
                <a:gd name="T29" fmla="*/ 1085 h 1578"/>
                <a:gd name="T30" fmla="*/ 426 w 1569"/>
                <a:gd name="T31" fmla="*/ 1113 h 1578"/>
                <a:gd name="T32" fmla="*/ 148 w 1569"/>
                <a:gd name="T33" fmla="*/ 1233 h 1578"/>
                <a:gd name="T34" fmla="*/ 251 w 1569"/>
                <a:gd name="T35" fmla="*/ 1262 h 1578"/>
                <a:gd name="T36" fmla="*/ 519 w 1569"/>
                <a:gd name="T37" fmla="*/ 1280 h 1578"/>
                <a:gd name="T38" fmla="*/ 659 w 1569"/>
                <a:gd name="T39" fmla="*/ 1214 h 1578"/>
                <a:gd name="T40" fmla="*/ 807 w 1569"/>
                <a:gd name="T41" fmla="*/ 1196 h 1578"/>
                <a:gd name="T42" fmla="*/ 927 w 1569"/>
                <a:gd name="T43" fmla="*/ 1140 h 1578"/>
                <a:gd name="T44" fmla="*/ 1038 w 1569"/>
                <a:gd name="T45" fmla="*/ 1002 h 1578"/>
                <a:gd name="T46" fmla="*/ 1141 w 1569"/>
                <a:gd name="T47" fmla="*/ 761 h 1578"/>
                <a:gd name="T48" fmla="*/ 983 w 1569"/>
                <a:gd name="T49" fmla="*/ 547 h 1578"/>
                <a:gd name="T50" fmla="*/ 389 w 1569"/>
                <a:gd name="T51" fmla="*/ 1252 h 1578"/>
                <a:gd name="T52" fmla="*/ 288 w 1569"/>
                <a:gd name="T53" fmla="*/ 1400 h 1578"/>
                <a:gd name="T54" fmla="*/ 418 w 1569"/>
                <a:gd name="T55" fmla="*/ 1344 h 1578"/>
                <a:gd name="T56" fmla="*/ 389 w 1569"/>
                <a:gd name="T57" fmla="*/ 1252 h 1578"/>
                <a:gd name="T58" fmla="*/ 195 w 1569"/>
                <a:gd name="T59" fmla="*/ 1363 h 1578"/>
                <a:gd name="T60" fmla="*/ 57 w 1569"/>
                <a:gd name="T61" fmla="*/ 1336 h 1578"/>
                <a:gd name="T62" fmla="*/ 65 w 1569"/>
                <a:gd name="T63" fmla="*/ 1373 h 1578"/>
                <a:gd name="T64" fmla="*/ 111 w 1569"/>
                <a:gd name="T65" fmla="*/ 1577 h 1578"/>
                <a:gd name="T66" fmla="*/ 195 w 1569"/>
                <a:gd name="T67" fmla="*/ 1363 h 1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9" h="1578">
                  <a:moveTo>
                    <a:pt x="1484" y="176"/>
                  </a:moveTo>
                  <a:lnTo>
                    <a:pt x="1484" y="176"/>
                  </a:lnTo>
                  <a:cubicBezTo>
                    <a:pt x="1465" y="149"/>
                    <a:pt x="1428" y="194"/>
                    <a:pt x="1391" y="194"/>
                  </a:cubicBezTo>
                  <a:cubicBezTo>
                    <a:pt x="1345" y="204"/>
                    <a:pt x="1224" y="102"/>
                    <a:pt x="1187" y="56"/>
                  </a:cubicBezTo>
                  <a:cubicBezTo>
                    <a:pt x="1160" y="0"/>
                    <a:pt x="1104" y="46"/>
                    <a:pt x="1131" y="83"/>
                  </a:cubicBezTo>
                  <a:cubicBezTo>
                    <a:pt x="1160" y="112"/>
                    <a:pt x="1123" y="120"/>
                    <a:pt x="1123" y="176"/>
                  </a:cubicBezTo>
                  <a:cubicBezTo>
                    <a:pt x="1123" y="223"/>
                    <a:pt x="1094" y="223"/>
                    <a:pt x="1094" y="260"/>
                  </a:cubicBezTo>
                  <a:cubicBezTo>
                    <a:pt x="1104" y="287"/>
                    <a:pt x="1057" y="279"/>
                    <a:pt x="1020" y="287"/>
                  </a:cubicBezTo>
                  <a:cubicBezTo>
                    <a:pt x="993" y="297"/>
                    <a:pt x="1020" y="324"/>
                    <a:pt x="983" y="343"/>
                  </a:cubicBezTo>
                  <a:cubicBezTo>
                    <a:pt x="946" y="361"/>
                    <a:pt x="946" y="390"/>
                    <a:pt x="974" y="398"/>
                  </a:cubicBezTo>
                  <a:cubicBezTo>
                    <a:pt x="993" y="408"/>
                    <a:pt x="974" y="446"/>
                    <a:pt x="974" y="464"/>
                  </a:cubicBezTo>
                  <a:cubicBezTo>
                    <a:pt x="964" y="491"/>
                    <a:pt x="993" y="473"/>
                    <a:pt x="1011" y="446"/>
                  </a:cubicBezTo>
                  <a:cubicBezTo>
                    <a:pt x="1038" y="427"/>
                    <a:pt x="1057" y="464"/>
                    <a:pt x="1067" y="435"/>
                  </a:cubicBezTo>
                  <a:cubicBezTo>
                    <a:pt x="1067" y="408"/>
                    <a:pt x="1011" y="398"/>
                    <a:pt x="1011" y="371"/>
                  </a:cubicBezTo>
                  <a:cubicBezTo>
                    <a:pt x="1011" y="343"/>
                    <a:pt x="1057" y="380"/>
                    <a:pt x="1086" y="361"/>
                  </a:cubicBezTo>
                  <a:cubicBezTo>
                    <a:pt x="1123" y="343"/>
                    <a:pt x="1187" y="361"/>
                    <a:pt x="1224" y="390"/>
                  </a:cubicBezTo>
                  <a:cubicBezTo>
                    <a:pt x="1261" y="427"/>
                    <a:pt x="1280" y="417"/>
                    <a:pt x="1280" y="371"/>
                  </a:cubicBezTo>
                  <a:cubicBezTo>
                    <a:pt x="1290" y="324"/>
                    <a:pt x="1354" y="306"/>
                    <a:pt x="1420" y="306"/>
                  </a:cubicBezTo>
                  <a:cubicBezTo>
                    <a:pt x="1484" y="306"/>
                    <a:pt x="1484" y="279"/>
                    <a:pt x="1465" y="268"/>
                  </a:cubicBezTo>
                  <a:cubicBezTo>
                    <a:pt x="1447" y="250"/>
                    <a:pt x="1568" y="176"/>
                    <a:pt x="1568" y="149"/>
                  </a:cubicBezTo>
                  <a:cubicBezTo>
                    <a:pt x="1568" y="130"/>
                    <a:pt x="1502" y="204"/>
                    <a:pt x="1484" y="176"/>
                  </a:cubicBezTo>
                  <a:close/>
                  <a:moveTo>
                    <a:pt x="983" y="547"/>
                  </a:moveTo>
                  <a:lnTo>
                    <a:pt x="983" y="547"/>
                  </a:lnTo>
                  <a:cubicBezTo>
                    <a:pt x="956" y="565"/>
                    <a:pt x="937" y="650"/>
                    <a:pt x="964" y="668"/>
                  </a:cubicBezTo>
                  <a:cubicBezTo>
                    <a:pt x="993" y="695"/>
                    <a:pt x="919" y="742"/>
                    <a:pt x="919" y="788"/>
                  </a:cubicBezTo>
                  <a:cubicBezTo>
                    <a:pt x="927" y="844"/>
                    <a:pt x="871" y="844"/>
                    <a:pt x="863" y="881"/>
                  </a:cubicBezTo>
                  <a:cubicBezTo>
                    <a:pt x="853" y="918"/>
                    <a:pt x="826" y="909"/>
                    <a:pt x="779" y="946"/>
                  </a:cubicBezTo>
                  <a:cubicBezTo>
                    <a:pt x="733" y="983"/>
                    <a:pt x="704" y="946"/>
                    <a:pt x="723" y="918"/>
                  </a:cubicBezTo>
                  <a:cubicBezTo>
                    <a:pt x="733" y="891"/>
                    <a:pt x="649" y="928"/>
                    <a:pt x="649" y="992"/>
                  </a:cubicBezTo>
                  <a:cubicBezTo>
                    <a:pt x="659" y="1048"/>
                    <a:pt x="575" y="1058"/>
                    <a:pt x="593" y="1085"/>
                  </a:cubicBezTo>
                  <a:cubicBezTo>
                    <a:pt x="612" y="1113"/>
                    <a:pt x="538" y="1122"/>
                    <a:pt x="538" y="1103"/>
                  </a:cubicBezTo>
                  <a:cubicBezTo>
                    <a:pt x="538" y="1076"/>
                    <a:pt x="492" y="1095"/>
                    <a:pt x="426" y="1113"/>
                  </a:cubicBezTo>
                  <a:cubicBezTo>
                    <a:pt x="362" y="1140"/>
                    <a:pt x="325" y="1085"/>
                    <a:pt x="288" y="1122"/>
                  </a:cubicBezTo>
                  <a:cubicBezTo>
                    <a:pt x="259" y="1159"/>
                    <a:pt x="195" y="1225"/>
                    <a:pt x="148" y="1233"/>
                  </a:cubicBezTo>
                  <a:cubicBezTo>
                    <a:pt x="102" y="1233"/>
                    <a:pt x="131" y="1289"/>
                    <a:pt x="148" y="1280"/>
                  </a:cubicBezTo>
                  <a:cubicBezTo>
                    <a:pt x="185" y="1270"/>
                    <a:pt x="232" y="1280"/>
                    <a:pt x="251" y="1262"/>
                  </a:cubicBezTo>
                  <a:cubicBezTo>
                    <a:pt x="269" y="1233"/>
                    <a:pt x="399" y="1206"/>
                    <a:pt x="482" y="1206"/>
                  </a:cubicBezTo>
                  <a:cubicBezTo>
                    <a:pt x="566" y="1196"/>
                    <a:pt x="511" y="1243"/>
                    <a:pt x="519" y="1280"/>
                  </a:cubicBezTo>
                  <a:cubicBezTo>
                    <a:pt x="529" y="1326"/>
                    <a:pt x="593" y="1317"/>
                    <a:pt x="630" y="1280"/>
                  </a:cubicBezTo>
                  <a:cubicBezTo>
                    <a:pt x="659" y="1233"/>
                    <a:pt x="686" y="1243"/>
                    <a:pt x="659" y="1214"/>
                  </a:cubicBezTo>
                  <a:cubicBezTo>
                    <a:pt x="630" y="1188"/>
                    <a:pt x="667" y="1169"/>
                    <a:pt x="686" y="1206"/>
                  </a:cubicBezTo>
                  <a:cubicBezTo>
                    <a:pt x="704" y="1233"/>
                    <a:pt x="779" y="1233"/>
                    <a:pt x="807" y="1196"/>
                  </a:cubicBezTo>
                  <a:cubicBezTo>
                    <a:pt x="834" y="1150"/>
                    <a:pt x="834" y="1206"/>
                    <a:pt x="871" y="1196"/>
                  </a:cubicBezTo>
                  <a:cubicBezTo>
                    <a:pt x="900" y="1196"/>
                    <a:pt x="927" y="1113"/>
                    <a:pt x="927" y="1140"/>
                  </a:cubicBezTo>
                  <a:cubicBezTo>
                    <a:pt x="927" y="1177"/>
                    <a:pt x="983" y="1169"/>
                    <a:pt x="1011" y="1132"/>
                  </a:cubicBezTo>
                  <a:cubicBezTo>
                    <a:pt x="1049" y="1095"/>
                    <a:pt x="1011" y="1029"/>
                    <a:pt x="1038" y="1002"/>
                  </a:cubicBezTo>
                  <a:cubicBezTo>
                    <a:pt x="1057" y="965"/>
                    <a:pt x="1086" y="899"/>
                    <a:pt x="1057" y="862"/>
                  </a:cubicBezTo>
                  <a:cubicBezTo>
                    <a:pt x="1038" y="817"/>
                    <a:pt x="1104" y="788"/>
                    <a:pt x="1141" y="761"/>
                  </a:cubicBezTo>
                  <a:cubicBezTo>
                    <a:pt x="1178" y="724"/>
                    <a:pt x="1104" y="565"/>
                    <a:pt x="1104" y="520"/>
                  </a:cubicBezTo>
                  <a:cubicBezTo>
                    <a:pt x="1094" y="464"/>
                    <a:pt x="1011" y="538"/>
                    <a:pt x="983" y="547"/>
                  </a:cubicBezTo>
                  <a:close/>
                  <a:moveTo>
                    <a:pt x="389" y="1252"/>
                  </a:moveTo>
                  <a:lnTo>
                    <a:pt x="389" y="1252"/>
                  </a:lnTo>
                  <a:cubicBezTo>
                    <a:pt x="371" y="1280"/>
                    <a:pt x="344" y="1270"/>
                    <a:pt x="296" y="1280"/>
                  </a:cubicBezTo>
                  <a:cubicBezTo>
                    <a:pt x="259" y="1289"/>
                    <a:pt x="251" y="1392"/>
                    <a:pt x="288" y="1400"/>
                  </a:cubicBezTo>
                  <a:cubicBezTo>
                    <a:pt x="307" y="1410"/>
                    <a:pt x="325" y="1410"/>
                    <a:pt x="333" y="1373"/>
                  </a:cubicBezTo>
                  <a:cubicBezTo>
                    <a:pt x="344" y="1344"/>
                    <a:pt x="389" y="1336"/>
                    <a:pt x="418" y="1344"/>
                  </a:cubicBezTo>
                  <a:cubicBezTo>
                    <a:pt x="445" y="1363"/>
                    <a:pt x="482" y="1307"/>
                    <a:pt x="482" y="1262"/>
                  </a:cubicBezTo>
                  <a:cubicBezTo>
                    <a:pt x="482" y="1225"/>
                    <a:pt x="399" y="1225"/>
                    <a:pt x="389" y="1252"/>
                  </a:cubicBezTo>
                  <a:close/>
                  <a:moveTo>
                    <a:pt x="195" y="1363"/>
                  </a:moveTo>
                  <a:lnTo>
                    <a:pt x="195" y="1363"/>
                  </a:lnTo>
                  <a:cubicBezTo>
                    <a:pt x="195" y="1336"/>
                    <a:pt x="140" y="1336"/>
                    <a:pt x="140" y="1317"/>
                  </a:cubicBezTo>
                  <a:cubicBezTo>
                    <a:pt x="131" y="1289"/>
                    <a:pt x="94" y="1299"/>
                    <a:pt x="57" y="1336"/>
                  </a:cubicBezTo>
                  <a:cubicBezTo>
                    <a:pt x="10" y="1363"/>
                    <a:pt x="0" y="1363"/>
                    <a:pt x="20" y="1400"/>
                  </a:cubicBezTo>
                  <a:cubicBezTo>
                    <a:pt x="28" y="1429"/>
                    <a:pt x="57" y="1400"/>
                    <a:pt x="65" y="1373"/>
                  </a:cubicBezTo>
                  <a:cubicBezTo>
                    <a:pt x="74" y="1344"/>
                    <a:pt x="102" y="1410"/>
                    <a:pt x="84" y="1466"/>
                  </a:cubicBezTo>
                  <a:cubicBezTo>
                    <a:pt x="57" y="1511"/>
                    <a:pt x="84" y="1577"/>
                    <a:pt x="111" y="1577"/>
                  </a:cubicBezTo>
                  <a:cubicBezTo>
                    <a:pt x="140" y="1567"/>
                    <a:pt x="177" y="1474"/>
                    <a:pt x="222" y="1419"/>
                  </a:cubicBezTo>
                  <a:cubicBezTo>
                    <a:pt x="259" y="1363"/>
                    <a:pt x="195" y="1381"/>
                    <a:pt x="195" y="1363"/>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97" name="Freeform 142"/>
            <p:cNvSpPr>
              <a:spLocks noChangeArrowheads="1"/>
            </p:cNvSpPr>
            <p:nvPr/>
          </p:nvSpPr>
          <p:spPr bwMode="auto">
            <a:xfrm>
              <a:off x="11698388" y="6076090"/>
              <a:ext cx="2640912" cy="1824994"/>
            </a:xfrm>
            <a:custGeom>
              <a:avLst/>
              <a:gdLst>
                <a:gd name="T0" fmla="*/ 5312 w 5509"/>
                <a:gd name="T1" fmla="*/ 695 h 3812"/>
                <a:gd name="T2" fmla="*/ 5063 w 5509"/>
                <a:gd name="T3" fmla="*/ 557 h 3812"/>
                <a:gd name="T4" fmla="*/ 4793 w 5509"/>
                <a:gd name="T5" fmla="*/ 316 h 3812"/>
                <a:gd name="T6" fmla="*/ 4525 w 5509"/>
                <a:gd name="T7" fmla="*/ 29 h 3812"/>
                <a:gd name="T8" fmla="*/ 4183 w 5509"/>
                <a:gd name="T9" fmla="*/ 103 h 3812"/>
                <a:gd name="T10" fmla="*/ 4071 w 5509"/>
                <a:gd name="T11" fmla="*/ 400 h 3812"/>
                <a:gd name="T12" fmla="*/ 3830 w 5509"/>
                <a:gd name="T13" fmla="*/ 446 h 3812"/>
                <a:gd name="T14" fmla="*/ 3839 w 5509"/>
                <a:gd name="T15" fmla="*/ 695 h 3812"/>
                <a:gd name="T16" fmla="*/ 4034 w 5509"/>
                <a:gd name="T17" fmla="*/ 827 h 3812"/>
                <a:gd name="T18" fmla="*/ 3589 w 5509"/>
                <a:gd name="T19" fmla="*/ 1021 h 3812"/>
                <a:gd name="T20" fmla="*/ 3263 w 5509"/>
                <a:gd name="T21" fmla="*/ 1252 h 3812"/>
                <a:gd name="T22" fmla="*/ 2661 w 5509"/>
                <a:gd name="T23" fmla="*/ 1373 h 3812"/>
                <a:gd name="T24" fmla="*/ 2078 w 5509"/>
                <a:gd name="T25" fmla="*/ 1280 h 3812"/>
                <a:gd name="T26" fmla="*/ 1781 w 5509"/>
                <a:gd name="T27" fmla="*/ 1058 h 3812"/>
                <a:gd name="T28" fmla="*/ 1530 w 5509"/>
                <a:gd name="T29" fmla="*/ 798 h 3812"/>
                <a:gd name="T30" fmla="*/ 1252 w 5509"/>
                <a:gd name="T31" fmla="*/ 538 h 3812"/>
                <a:gd name="T32" fmla="*/ 1159 w 5509"/>
                <a:gd name="T33" fmla="*/ 567 h 3812"/>
                <a:gd name="T34" fmla="*/ 983 w 5509"/>
                <a:gd name="T35" fmla="*/ 790 h 3812"/>
                <a:gd name="T36" fmla="*/ 788 w 5509"/>
                <a:gd name="T37" fmla="*/ 1002 h 3812"/>
                <a:gd name="T38" fmla="*/ 602 w 5509"/>
                <a:gd name="T39" fmla="*/ 1122 h 3812"/>
                <a:gd name="T40" fmla="*/ 501 w 5509"/>
                <a:gd name="T41" fmla="*/ 1381 h 3812"/>
                <a:gd name="T42" fmla="*/ 214 w 5509"/>
                <a:gd name="T43" fmla="*/ 1530 h 3812"/>
                <a:gd name="T44" fmla="*/ 9 w 5509"/>
                <a:gd name="T45" fmla="*/ 1585 h 3812"/>
                <a:gd name="T46" fmla="*/ 103 w 5509"/>
                <a:gd name="T47" fmla="*/ 1771 h 3812"/>
                <a:gd name="T48" fmla="*/ 252 w 5509"/>
                <a:gd name="T49" fmla="*/ 2031 h 3812"/>
                <a:gd name="T50" fmla="*/ 380 w 5509"/>
                <a:gd name="T51" fmla="*/ 2068 h 3812"/>
                <a:gd name="T52" fmla="*/ 464 w 5509"/>
                <a:gd name="T53" fmla="*/ 2216 h 3812"/>
                <a:gd name="T54" fmla="*/ 427 w 5509"/>
                <a:gd name="T55" fmla="*/ 2402 h 3812"/>
                <a:gd name="T56" fmla="*/ 631 w 5509"/>
                <a:gd name="T57" fmla="*/ 2616 h 3812"/>
                <a:gd name="T58" fmla="*/ 946 w 5509"/>
                <a:gd name="T59" fmla="*/ 2754 h 3812"/>
                <a:gd name="T60" fmla="*/ 1299 w 5509"/>
                <a:gd name="T61" fmla="*/ 2820 h 3812"/>
                <a:gd name="T62" fmla="*/ 1419 w 5509"/>
                <a:gd name="T63" fmla="*/ 2810 h 3812"/>
                <a:gd name="T64" fmla="*/ 1670 w 5509"/>
                <a:gd name="T65" fmla="*/ 2800 h 3812"/>
                <a:gd name="T66" fmla="*/ 1948 w 5509"/>
                <a:gd name="T67" fmla="*/ 2707 h 3812"/>
                <a:gd name="T68" fmla="*/ 2105 w 5509"/>
                <a:gd name="T69" fmla="*/ 2810 h 3812"/>
                <a:gd name="T70" fmla="*/ 2068 w 5509"/>
                <a:gd name="T71" fmla="*/ 3171 h 3812"/>
                <a:gd name="T72" fmla="*/ 2235 w 5509"/>
                <a:gd name="T73" fmla="*/ 3348 h 3812"/>
                <a:gd name="T74" fmla="*/ 2383 w 5509"/>
                <a:gd name="T75" fmla="*/ 3459 h 3812"/>
                <a:gd name="T76" fmla="*/ 2505 w 5509"/>
                <a:gd name="T77" fmla="*/ 3356 h 3812"/>
                <a:gd name="T78" fmla="*/ 2791 w 5509"/>
                <a:gd name="T79" fmla="*/ 3292 h 3812"/>
                <a:gd name="T80" fmla="*/ 2995 w 5509"/>
                <a:gd name="T81" fmla="*/ 3467 h 3812"/>
                <a:gd name="T82" fmla="*/ 3181 w 5509"/>
                <a:gd name="T83" fmla="*/ 3496 h 3812"/>
                <a:gd name="T84" fmla="*/ 3533 w 5509"/>
                <a:gd name="T85" fmla="*/ 3356 h 3812"/>
                <a:gd name="T86" fmla="*/ 3894 w 5509"/>
                <a:gd name="T87" fmla="*/ 3245 h 3812"/>
                <a:gd name="T88" fmla="*/ 4090 w 5509"/>
                <a:gd name="T89" fmla="*/ 3069 h 3812"/>
                <a:gd name="T90" fmla="*/ 4201 w 5509"/>
                <a:gd name="T91" fmla="*/ 2855 h 3812"/>
                <a:gd name="T92" fmla="*/ 4331 w 5509"/>
                <a:gd name="T93" fmla="*/ 2643 h 3812"/>
                <a:gd name="T94" fmla="*/ 4302 w 5509"/>
                <a:gd name="T95" fmla="*/ 2542 h 3812"/>
                <a:gd name="T96" fmla="*/ 4302 w 5509"/>
                <a:gd name="T97" fmla="*/ 2449 h 3812"/>
                <a:gd name="T98" fmla="*/ 4061 w 5509"/>
                <a:gd name="T99" fmla="*/ 2134 h 3812"/>
                <a:gd name="T100" fmla="*/ 4257 w 5509"/>
                <a:gd name="T101" fmla="*/ 1938 h 3812"/>
                <a:gd name="T102" fmla="*/ 4098 w 5509"/>
                <a:gd name="T103" fmla="*/ 1892 h 3812"/>
                <a:gd name="T104" fmla="*/ 4061 w 5509"/>
                <a:gd name="T105" fmla="*/ 1641 h 3812"/>
                <a:gd name="T106" fmla="*/ 4247 w 5509"/>
                <a:gd name="T107" fmla="*/ 1697 h 3812"/>
                <a:gd name="T108" fmla="*/ 4554 w 5509"/>
                <a:gd name="T109" fmla="*/ 1558 h 3812"/>
                <a:gd name="T110" fmla="*/ 4896 w 5509"/>
                <a:gd name="T111" fmla="*/ 1400 h 3812"/>
                <a:gd name="T112" fmla="*/ 5127 w 5509"/>
                <a:gd name="T113" fmla="*/ 1280 h 3812"/>
                <a:gd name="T114" fmla="*/ 5164 w 5509"/>
                <a:gd name="T115" fmla="*/ 1103 h 3812"/>
                <a:gd name="T116" fmla="*/ 5378 w 5509"/>
                <a:gd name="T117" fmla="*/ 938 h 3812"/>
                <a:gd name="T118" fmla="*/ 4154 w 5509"/>
                <a:gd name="T119" fmla="*/ 3245 h 3812"/>
                <a:gd name="T120" fmla="*/ 4154 w 5509"/>
                <a:gd name="T121" fmla="*/ 3245 h 3812"/>
                <a:gd name="T122" fmla="*/ 3245 w 5509"/>
                <a:gd name="T123" fmla="*/ 3727 h 3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09" h="3812">
                  <a:moveTo>
                    <a:pt x="5479" y="678"/>
                  </a:moveTo>
                  <a:lnTo>
                    <a:pt x="5479" y="678"/>
                  </a:lnTo>
                  <a:cubicBezTo>
                    <a:pt x="5479" y="631"/>
                    <a:pt x="5424" y="650"/>
                    <a:pt x="5405" y="660"/>
                  </a:cubicBezTo>
                  <a:cubicBezTo>
                    <a:pt x="5387" y="678"/>
                    <a:pt x="5331" y="660"/>
                    <a:pt x="5312" y="695"/>
                  </a:cubicBezTo>
                  <a:cubicBezTo>
                    <a:pt x="5304" y="724"/>
                    <a:pt x="5275" y="705"/>
                    <a:pt x="5238" y="715"/>
                  </a:cubicBezTo>
                  <a:cubicBezTo>
                    <a:pt x="5193" y="715"/>
                    <a:pt x="5147" y="695"/>
                    <a:pt x="5147" y="678"/>
                  </a:cubicBezTo>
                  <a:cubicBezTo>
                    <a:pt x="5147" y="650"/>
                    <a:pt x="5127" y="631"/>
                    <a:pt x="5127" y="594"/>
                  </a:cubicBezTo>
                  <a:cubicBezTo>
                    <a:pt x="5127" y="567"/>
                    <a:pt x="5090" y="585"/>
                    <a:pt x="5063" y="557"/>
                  </a:cubicBezTo>
                  <a:cubicBezTo>
                    <a:pt x="5036" y="530"/>
                    <a:pt x="4978" y="511"/>
                    <a:pt x="4970" y="511"/>
                  </a:cubicBezTo>
                  <a:cubicBezTo>
                    <a:pt x="4962" y="520"/>
                    <a:pt x="4925" y="483"/>
                    <a:pt x="4877" y="483"/>
                  </a:cubicBezTo>
                  <a:cubicBezTo>
                    <a:pt x="4830" y="474"/>
                    <a:pt x="4840" y="446"/>
                    <a:pt x="4840" y="427"/>
                  </a:cubicBezTo>
                  <a:cubicBezTo>
                    <a:pt x="4850" y="408"/>
                    <a:pt x="4803" y="353"/>
                    <a:pt x="4793" y="316"/>
                  </a:cubicBezTo>
                  <a:cubicBezTo>
                    <a:pt x="4793" y="289"/>
                    <a:pt x="4758" y="279"/>
                    <a:pt x="4747" y="204"/>
                  </a:cubicBezTo>
                  <a:cubicBezTo>
                    <a:pt x="4729" y="140"/>
                    <a:pt x="4692" y="159"/>
                    <a:pt x="4702" y="122"/>
                  </a:cubicBezTo>
                  <a:cubicBezTo>
                    <a:pt x="4710" y="93"/>
                    <a:pt x="4655" y="75"/>
                    <a:pt x="4636" y="56"/>
                  </a:cubicBezTo>
                  <a:cubicBezTo>
                    <a:pt x="4628" y="37"/>
                    <a:pt x="4572" y="48"/>
                    <a:pt x="4525" y="29"/>
                  </a:cubicBezTo>
                  <a:cubicBezTo>
                    <a:pt x="4488" y="0"/>
                    <a:pt x="4461" y="19"/>
                    <a:pt x="4424" y="10"/>
                  </a:cubicBezTo>
                  <a:cubicBezTo>
                    <a:pt x="4387" y="0"/>
                    <a:pt x="4302" y="19"/>
                    <a:pt x="4294" y="19"/>
                  </a:cubicBezTo>
                  <a:cubicBezTo>
                    <a:pt x="4284" y="19"/>
                    <a:pt x="4210" y="10"/>
                    <a:pt x="4172" y="56"/>
                  </a:cubicBezTo>
                  <a:cubicBezTo>
                    <a:pt x="4135" y="112"/>
                    <a:pt x="4164" y="103"/>
                    <a:pt x="4183" y="103"/>
                  </a:cubicBezTo>
                  <a:cubicBezTo>
                    <a:pt x="4201" y="103"/>
                    <a:pt x="4210" y="159"/>
                    <a:pt x="4210" y="167"/>
                  </a:cubicBezTo>
                  <a:cubicBezTo>
                    <a:pt x="4210" y="186"/>
                    <a:pt x="4183" y="215"/>
                    <a:pt x="4172" y="215"/>
                  </a:cubicBezTo>
                  <a:cubicBezTo>
                    <a:pt x="4154" y="223"/>
                    <a:pt x="4117" y="279"/>
                    <a:pt x="4108" y="307"/>
                  </a:cubicBezTo>
                  <a:cubicBezTo>
                    <a:pt x="4108" y="326"/>
                    <a:pt x="4061" y="381"/>
                    <a:pt x="4071" y="400"/>
                  </a:cubicBezTo>
                  <a:cubicBezTo>
                    <a:pt x="4071" y="419"/>
                    <a:pt x="4043" y="437"/>
                    <a:pt x="4024" y="437"/>
                  </a:cubicBezTo>
                  <a:cubicBezTo>
                    <a:pt x="4005" y="446"/>
                    <a:pt x="3960" y="483"/>
                    <a:pt x="3941" y="483"/>
                  </a:cubicBezTo>
                  <a:cubicBezTo>
                    <a:pt x="3923" y="493"/>
                    <a:pt x="3857" y="483"/>
                    <a:pt x="3849" y="464"/>
                  </a:cubicBezTo>
                  <a:cubicBezTo>
                    <a:pt x="3849" y="456"/>
                    <a:pt x="3839" y="446"/>
                    <a:pt x="3830" y="446"/>
                  </a:cubicBezTo>
                  <a:cubicBezTo>
                    <a:pt x="3756" y="594"/>
                    <a:pt x="3756" y="594"/>
                    <a:pt x="3756" y="594"/>
                  </a:cubicBezTo>
                  <a:cubicBezTo>
                    <a:pt x="3756" y="641"/>
                    <a:pt x="3756" y="641"/>
                    <a:pt x="3756" y="641"/>
                  </a:cubicBezTo>
                  <a:cubicBezTo>
                    <a:pt x="3756" y="641"/>
                    <a:pt x="3700" y="650"/>
                    <a:pt x="3737" y="687"/>
                  </a:cubicBezTo>
                  <a:cubicBezTo>
                    <a:pt x="3774" y="724"/>
                    <a:pt x="3783" y="695"/>
                    <a:pt x="3839" y="695"/>
                  </a:cubicBezTo>
                  <a:cubicBezTo>
                    <a:pt x="3886" y="695"/>
                    <a:pt x="3913" y="732"/>
                    <a:pt x="3923" y="705"/>
                  </a:cubicBezTo>
                  <a:cubicBezTo>
                    <a:pt x="3931" y="678"/>
                    <a:pt x="3978" y="660"/>
                    <a:pt x="4016" y="695"/>
                  </a:cubicBezTo>
                  <a:cubicBezTo>
                    <a:pt x="4043" y="732"/>
                    <a:pt x="4135" y="790"/>
                    <a:pt x="4127" y="817"/>
                  </a:cubicBezTo>
                  <a:cubicBezTo>
                    <a:pt x="4127" y="843"/>
                    <a:pt x="4071" y="843"/>
                    <a:pt x="4034" y="827"/>
                  </a:cubicBezTo>
                  <a:cubicBezTo>
                    <a:pt x="3997" y="817"/>
                    <a:pt x="3950" y="854"/>
                    <a:pt x="3913" y="854"/>
                  </a:cubicBezTo>
                  <a:cubicBezTo>
                    <a:pt x="3886" y="854"/>
                    <a:pt x="3839" y="864"/>
                    <a:pt x="3801" y="901"/>
                  </a:cubicBezTo>
                  <a:cubicBezTo>
                    <a:pt x="3774" y="938"/>
                    <a:pt x="3774" y="975"/>
                    <a:pt x="3719" y="975"/>
                  </a:cubicBezTo>
                  <a:cubicBezTo>
                    <a:pt x="3672" y="983"/>
                    <a:pt x="3645" y="975"/>
                    <a:pt x="3589" y="1021"/>
                  </a:cubicBezTo>
                  <a:cubicBezTo>
                    <a:pt x="3523" y="1058"/>
                    <a:pt x="3459" y="1039"/>
                    <a:pt x="3441" y="1029"/>
                  </a:cubicBezTo>
                  <a:cubicBezTo>
                    <a:pt x="3412" y="1021"/>
                    <a:pt x="3375" y="1012"/>
                    <a:pt x="3348" y="1058"/>
                  </a:cubicBezTo>
                  <a:cubicBezTo>
                    <a:pt x="3329" y="1095"/>
                    <a:pt x="3375" y="1113"/>
                    <a:pt x="3375" y="1159"/>
                  </a:cubicBezTo>
                  <a:cubicBezTo>
                    <a:pt x="3366" y="1206"/>
                    <a:pt x="3311" y="1196"/>
                    <a:pt x="3263" y="1252"/>
                  </a:cubicBezTo>
                  <a:cubicBezTo>
                    <a:pt x="3218" y="1299"/>
                    <a:pt x="3134" y="1326"/>
                    <a:pt x="3097" y="1317"/>
                  </a:cubicBezTo>
                  <a:cubicBezTo>
                    <a:pt x="3051" y="1317"/>
                    <a:pt x="2967" y="1289"/>
                    <a:pt x="2892" y="1326"/>
                  </a:cubicBezTo>
                  <a:cubicBezTo>
                    <a:pt x="2810" y="1363"/>
                    <a:pt x="2764" y="1410"/>
                    <a:pt x="2727" y="1410"/>
                  </a:cubicBezTo>
                  <a:cubicBezTo>
                    <a:pt x="2699" y="1400"/>
                    <a:pt x="2699" y="1363"/>
                    <a:pt x="2661" y="1373"/>
                  </a:cubicBezTo>
                  <a:cubicBezTo>
                    <a:pt x="2616" y="1381"/>
                    <a:pt x="2596" y="1363"/>
                    <a:pt x="2569" y="1344"/>
                  </a:cubicBezTo>
                  <a:cubicBezTo>
                    <a:pt x="2532" y="1336"/>
                    <a:pt x="2513" y="1363"/>
                    <a:pt x="2467" y="1326"/>
                  </a:cubicBezTo>
                  <a:cubicBezTo>
                    <a:pt x="2420" y="1289"/>
                    <a:pt x="2338" y="1299"/>
                    <a:pt x="2301" y="1289"/>
                  </a:cubicBezTo>
                  <a:cubicBezTo>
                    <a:pt x="2263" y="1280"/>
                    <a:pt x="2123" y="1289"/>
                    <a:pt x="2078" y="1280"/>
                  </a:cubicBezTo>
                  <a:cubicBezTo>
                    <a:pt x="2031" y="1280"/>
                    <a:pt x="1967" y="1299"/>
                    <a:pt x="1967" y="1270"/>
                  </a:cubicBezTo>
                  <a:cubicBezTo>
                    <a:pt x="1957" y="1252"/>
                    <a:pt x="1919" y="1233"/>
                    <a:pt x="1911" y="1177"/>
                  </a:cubicBezTo>
                  <a:cubicBezTo>
                    <a:pt x="1901" y="1122"/>
                    <a:pt x="1864" y="1103"/>
                    <a:pt x="1837" y="1103"/>
                  </a:cubicBezTo>
                  <a:cubicBezTo>
                    <a:pt x="1808" y="1095"/>
                    <a:pt x="1808" y="1066"/>
                    <a:pt x="1781" y="1058"/>
                  </a:cubicBezTo>
                  <a:cubicBezTo>
                    <a:pt x="1763" y="1058"/>
                    <a:pt x="1752" y="1021"/>
                    <a:pt x="1707" y="1021"/>
                  </a:cubicBezTo>
                  <a:cubicBezTo>
                    <a:pt x="1670" y="1021"/>
                    <a:pt x="1521" y="1002"/>
                    <a:pt x="1503" y="965"/>
                  </a:cubicBezTo>
                  <a:cubicBezTo>
                    <a:pt x="1484" y="938"/>
                    <a:pt x="1521" y="928"/>
                    <a:pt x="1521" y="891"/>
                  </a:cubicBezTo>
                  <a:cubicBezTo>
                    <a:pt x="1521" y="864"/>
                    <a:pt x="1548" y="817"/>
                    <a:pt x="1530" y="798"/>
                  </a:cubicBezTo>
                  <a:cubicBezTo>
                    <a:pt x="1511" y="790"/>
                    <a:pt x="1484" y="761"/>
                    <a:pt x="1484" y="732"/>
                  </a:cubicBezTo>
                  <a:cubicBezTo>
                    <a:pt x="1474" y="705"/>
                    <a:pt x="1429" y="668"/>
                    <a:pt x="1400" y="668"/>
                  </a:cubicBezTo>
                  <a:cubicBezTo>
                    <a:pt x="1373" y="668"/>
                    <a:pt x="1344" y="650"/>
                    <a:pt x="1317" y="623"/>
                  </a:cubicBezTo>
                  <a:cubicBezTo>
                    <a:pt x="1289" y="594"/>
                    <a:pt x="1262" y="604"/>
                    <a:pt x="1252" y="538"/>
                  </a:cubicBezTo>
                  <a:cubicBezTo>
                    <a:pt x="1252" y="530"/>
                    <a:pt x="1252" y="530"/>
                    <a:pt x="1252" y="530"/>
                  </a:cubicBezTo>
                  <a:cubicBezTo>
                    <a:pt x="1243" y="530"/>
                    <a:pt x="1225" y="520"/>
                    <a:pt x="1215" y="520"/>
                  </a:cubicBezTo>
                  <a:cubicBezTo>
                    <a:pt x="1206" y="520"/>
                    <a:pt x="1196" y="511"/>
                    <a:pt x="1188" y="511"/>
                  </a:cubicBezTo>
                  <a:cubicBezTo>
                    <a:pt x="1188" y="530"/>
                    <a:pt x="1159" y="548"/>
                    <a:pt x="1159" y="567"/>
                  </a:cubicBezTo>
                  <a:cubicBezTo>
                    <a:pt x="1159" y="585"/>
                    <a:pt x="1150" y="612"/>
                    <a:pt x="1122" y="612"/>
                  </a:cubicBezTo>
                  <a:cubicBezTo>
                    <a:pt x="1095" y="612"/>
                    <a:pt x="1066" y="641"/>
                    <a:pt x="1058" y="687"/>
                  </a:cubicBezTo>
                  <a:cubicBezTo>
                    <a:pt x="1058" y="732"/>
                    <a:pt x="1085" y="742"/>
                    <a:pt x="1076" y="761"/>
                  </a:cubicBezTo>
                  <a:cubicBezTo>
                    <a:pt x="1058" y="779"/>
                    <a:pt x="1002" y="798"/>
                    <a:pt x="983" y="790"/>
                  </a:cubicBezTo>
                  <a:cubicBezTo>
                    <a:pt x="965" y="779"/>
                    <a:pt x="936" y="790"/>
                    <a:pt x="899" y="779"/>
                  </a:cubicBezTo>
                  <a:cubicBezTo>
                    <a:pt x="872" y="779"/>
                    <a:pt x="854" y="742"/>
                    <a:pt x="844" y="779"/>
                  </a:cubicBezTo>
                  <a:cubicBezTo>
                    <a:pt x="835" y="827"/>
                    <a:pt x="769" y="946"/>
                    <a:pt x="788" y="955"/>
                  </a:cubicBezTo>
                  <a:cubicBezTo>
                    <a:pt x="798" y="975"/>
                    <a:pt x="806" y="1002"/>
                    <a:pt x="788" y="1002"/>
                  </a:cubicBezTo>
                  <a:cubicBezTo>
                    <a:pt x="761" y="1002"/>
                    <a:pt x="732" y="1002"/>
                    <a:pt x="714" y="983"/>
                  </a:cubicBezTo>
                  <a:cubicBezTo>
                    <a:pt x="705" y="975"/>
                    <a:pt x="658" y="1002"/>
                    <a:pt x="631" y="1002"/>
                  </a:cubicBezTo>
                  <a:cubicBezTo>
                    <a:pt x="621" y="1002"/>
                    <a:pt x="557" y="1029"/>
                    <a:pt x="575" y="1039"/>
                  </a:cubicBezTo>
                  <a:cubicBezTo>
                    <a:pt x="602" y="1048"/>
                    <a:pt x="602" y="1095"/>
                    <a:pt x="602" y="1122"/>
                  </a:cubicBezTo>
                  <a:cubicBezTo>
                    <a:pt x="602" y="1140"/>
                    <a:pt x="639" y="1196"/>
                    <a:pt x="639" y="1225"/>
                  </a:cubicBezTo>
                  <a:cubicBezTo>
                    <a:pt x="631" y="1243"/>
                    <a:pt x="584" y="1262"/>
                    <a:pt x="584" y="1289"/>
                  </a:cubicBezTo>
                  <a:cubicBezTo>
                    <a:pt x="584" y="1317"/>
                    <a:pt x="594" y="1336"/>
                    <a:pt x="584" y="1344"/>
                  </a:cubicBezTo>
                  <a:cubicBezTo>
                    <a:pt x="565" y="1354"/>
                    <a:pt x="520" y="1373"/>
                    <a:pt x="501" y="1381"/>
                  </a:cubicBezTo>
                  <a:cubicBezTo>
                    <a:pt x="473" y="1400"/>
                    <a:pt x="446" y="1400"/>
                    <a:pt x="427" y="1429"/>
                  </a:cubicBezTo>
                  <a:cubicBezTo>
                    <a:pt x="417" y="1456"/>
                    <a:pt x="398" y="1474"/>
                    <a:pt x="353" y="1466"/>
                  </a:cubicBezTo>
                  <a:cubicBezTo>
                    <a:pt x="316" y="1466"/>
                    <a:pt x="297" y="1456"/>
                    <a:pt x="268" y="1493"/>
                  </a:cubicBezTo>
                  <a:cubicBezTo>
                    <a:pt x="241" y="1530"/>
                    <a:pt x="241" y="1511"/>
                    <a:pt x="214" y="1530"/>
                  </a:cubicBezTo>
                  <a:cubicBezTo>
                    <a:pt x="194" y="1548"/>
                    <a:pt x="177" y="1521"/>
                    <a:pt x="157" y="1511"/>
                  </a:cubicBezTo>
                  <a:cubicBezTo>
                    <a:pt x="149" y="1503"/>
                    <a:pt x="120" y="1530"/>
                    <a:pt x="103" y="1530"/>
                  </a:cubicBezTo>
                  <a:cubicBezTo>
                    <a:pt x="93" y="1530"/>
                    <a:pt x="75" y="1558"/>
                    <a:pt x="56" y="1558"/>
                  </a:cubicBezTo>
                  <a:cubicBezTo>
                    <a:pt x="37" y="1567"/>
                    <a:pt x="9" y="1558"/>
                    <a:pt x="9" y="1585"/>
                  </a:cubicBezTo>
                  <a:cubicBezTo>
                    <a:pt x="9" y="1604"/>
                    <a:pt x="9" y="1614"/>
                    <a:pt x="0" y="1633"/>
                  </a:cubicBezTo>
                  <a:lnTo>
                    <a:pt x="0" y="1633"/>
                  </a:lnTo>
                  <a:cubicBezTo>
                    <a:pt x="9" y="1707"/>
                    <a:pt x="9" y="1707"/>
                    <a:pt x="9" y="1707"/>
                  </a:cubicBezTo>
                  <a:cubicBezTo>
                    <a:pt x="9" y="1707"/>
                    <a:pt x="103" y="1744"/>
                    <a:pt x="103" y="1771"/>
                  </a:cubicBezTo>
                  <a:cubicBezTo>
                    <a:pt x="112" y="1800"/>
                    <a:pt x="120" y="1892"/>
                    <a:pt x="120" y="1892"/>
                  </a:cubicBezTo>
                  <a:lnTo>
                    <a:pt x="120" y="1892"/>
                  </a:lnTo>
                  <a:cubicBezTo>
                    <a:pt x="157" y="1919"/>
                    <a:pt x="204" y="1948"/>
                    <a:pt x="204" y="1956"/>
                  </a:cubicBezTo>
                  <a:cubicBezTo>
                    <a:pt x="204" y="1975"/>
                    <a:pt x="204" y="2012"/>
                    <a:pt x="252" y="2031"/>
                  </a:cubicBezTo>
                  <a:cubicBezTo>
                    <a:pt x="279" y="2041"/>
                    <a:pt x="306" y="2059"/>
                    <a:pt x="324" y="2068"/>
                  </a:cubicBezTo>
                  <a:cubicBezTo>
                    <a:pt x="324" y="2059"/>
                    <a:pt x="324" y="2059"/>
                    <a:pt x="324" y="2059"/>
                  </a:cubicBezTo>
                  <a:cubicBezTo>
                    <a:pt x="361" y="2059"/>
                    <a:pt x="361" y="2059"/>
                    <a:pt x="361" y="2059"/>
                  </a:cubicBezTo>
                  <a:cubicBezTo>
                    <a:pt x="361" y="2059"/>
                    <a:pt x="371" y="2059"/>
                    <a:pt x="380" y="2068"/>
                  </a:cubicBezTo>
                  <a:cubicBezTo>
                    <a:pt x="390" y="2041"/>
                    <a:pt x="454" y="2012"/>
                    <a:pt x="483" y="2012"/>
                  </a:cubicBezTo>
                  <a:cubicBezTo>
                    <a:pt x="520" y="2012"/>
                    <a:pt x="602" y="2078"/>
                    <a:pt x="594" y="2096"/>
                  </a:cubicBezTo>
                  <a:cubicBezTo>
                    <a:pt x="584" y="2123"/>
                    <a:pt x="528" y="2208"/>
                    <a:pt x="501" y="2208"/>
                  </a:cubicBezTo>
                  <a:cubicBezTo>
                    <a:pt x="491" y="2216"/>
                    <a:pt x="473" y="2216"/>
                    <a:pt x="464" y="2216"/>
                  </a:cubicBezTo>
                  <a:cubicBezTo>
                    <a:pt x="454" y="2226"/>
                    <a:pt x="454" y="2245"/>
                    <a:pt x="454" y="2245"/>
                  </a:cubicBezTo>
                  <a:cubicBezTo>
                    <a:pt x="454" y="2263"/>
                    <a:pt x="491" y="2290"/>
                    <a:pt x="510" y="2327"/>
                  </a:cubicBezTo>
                  <a:cubicBezTo>
                    <a:pt x="528" y="2356"/>
                    <a:pt x="473" y="2383"/>
                    <a:pt x="454" y="2356"/>
                  </a:cubicBezTo>
                  <a:cubicBezTo>
                    <a:pt x="427" y="2338"/>
                    <a:pt x="417" y="2383"/>
                    <a:pt x="427" y="2402"/>
                  </a:cubicBezTo>
                  <a:cubicBezTo>
                    <a:pt x="446" y="2420"/>
                    <a:pt x="435" y="2467"/>
                    <a:pt x="464" y="2467"/>
                  </a:cubicBezTo>
                  <a:cubicBezTo>
                    <a:pt x="491" y="2476"/>
                    <a:pt x="510" y="2523"/>
                    <a:pt x="538" y="2523"/>
                  </a:cubicBezTo>
                  <a:cubicBezTo>
                    <a:pt x="565" y="2523"/>
                    <a:pt x="594" y="2569"/>
                    <a:pt x="594" y="2569"/>
                  </a:cubicBezTo>
                  <a:cubicBezTo>
                    <a:pt x="594" y="2569"/>
                    <a:pt x="631" y="2597"/>
                    <a:pt x="631" y="2616"/>
                  </a:cubicBezTo>
                  <a:lnTo>
                    <a:pt x="631" y="2616"/>
                  </a:lnTo>
                  <a:cubicBezTo>
                    <a:pt x="658" y="2616"/>
                    <a:pt x="687" y="2616"/>
                    <a:pt x="687" y="2597"/>
                  </a:cubicBezTo>
                  <a:cubicBezTo>
                    <a:pt x="695" y="2587"/>
                    <a:pt x="732" y="2587"/>
                    <a:pt x="761" y="2616"/>
                  </a:cubicBezTo>
                  <a:cubicBezTo>
                    <a:pt x="788" y="2643"/>
                    <a:pt x="909" y="2717"/>
                    <a:pt x="946" y="2754"/>
                  </a:cubicBezTo>
                  <a:cubicBezTo>
                    <a:pt x="992" y="2781"/>
                    <a:pt x="1095" y="2828"/>
                    <a:pt x="1122" y="2820"/>
                  </a:cubicBezTo>
                  <a:cubicBezTo>
                    <a:pt x="1159" y="2820"/>
                    <a:pt x="1188" y="2847"/>
                    <a:pt x="1243" y="2847"/>
                  </a:cubicBezTo>
                  <a:cubicBezTo>
                    <a:pt x="1252" y="2847"/>
                    <a:pt x="1262" y="2847"/>
                    <a:pt x="1262" y="2847"/>
                  </a:cubicBezTo>
                  <a:cubicBezTo>
                    <a:pt x="1270" y="2837"/>
                    <a:pt x="1289" y="2837"/>
                    <a:pt x="1299" y="2820"/>
                  </a:cubicBezTo>
                  <a:cubicBezTo>
                    <a:pt x="1307" y="2800"/>
                    <a:pt x="1336" y="2837"/>
                    <a:pt x="1326" y="2865"/>
                  </a:cubicBezTo>
                  <a:cubicBezTo>
                    <a:pt x="1317" y="2884"/>
                    <a:pt x="1326" y="2902"/>
                    <a:pt x="1326" y="2911"/>
                  </a:cubicBezTo>
                  <a:cubicBezTo>
                    <a:pt x="1336" y="2902"/>
                    <a:pt x="1344" y="2884"/>
                    <a:pt x="1354" y="2874"/>
                  </a:cubicBezTo>
                  <a:cubicBezTo>
                    <a:pt x="1373" y="2828"/>
                    <a:pt x="1400" y="2828"/>
                    <a:pt x="1419" y="2810"/>
                  </a:cubicBezTo>
                  <a:cubicBezTo>
                    <a:pt x="1437" y="2800"/>
                    <a:pt x="1456" y="2810"/>
                    <a:pt x="1493" y="2828"/>
                  </a:cubicBezTo>
                  <a:cubicBezTo>
                    <a:pt x="1530" y="2847"/>
                    <a:pt x="1540" y="2810"/>
                    <a:pt x="1596" y="2855"/>
                  </a:cubicBezTo>
                  <a:cubicBezTo>
                    <a:pt x="1604" y="2847"/>
                    <a:pt x="1623" y="2847"/>
                    <a:pt x="1633" y="2847"/>
                  </a:cubicBezTo>
                  <a:cubicBezTo>
                    <a:pt x="1641" y="2847"/>
                    <a:pt x="1651" y="2820"/>
                    <a:pt x="1670" y="2800"/>
                  </a:cubicBezTo>
                  <a:cubicBezTo>
                    <a:pt x="1688" y="2781"/>
                    <a:pt x="1688" y="2762"/>
                    <a:pt x="1707" y="2773"/>
                  </a:cubicBezTo>
                  <a:cubicBezTo>
                    <a:pt x="1734" y="2773"/>
                    <a:pt x="1744" y="2746"/>
                    <a:pt x="1790" y="2717"/>
                  </a:cubicBezTo>
                  <a:cubicBezTo>
                    <a:pt x="1837" y="2690"/>
                    <a:pt x="1874" y="2736"/>
                    <a:pt x="1901" y="2717"/>
                  </a:cubicBezTo>
                  <a:cubicBezTo>
                    <a:pt x="1919" y="2698"/>
                    <a:pt x="1948" y="2690"/>
                    <a:pt x="1948" y="2707"/>
                  </a:cubicBezTo>
                  <a:cubicBezTo>
                    <a:pt x="1948" y="2727"/>
                    <a:pt x="1975" y="2746"/>
                    <a:pt x="1985" y="2773"/>
                  </a:cubicBezTo>
                  <a:cubicBezTo>
                    <a:pt x="1985" y="2791"/>
                    <a:pt x="2022" y="2791"/>
                    <a:pt x="2031" y="2800"/>
                  </a:cubicBezTo>
                  <a:cubicBezTo>
                    <a:pt x="2041" y="2791"/>
                    <a:pt x="2049" y="2791"/>
                    <a:pt x="2049" y="2791"/>
                  </a:cubicBezTo>
                  <a:cubicBezTo>
                    <a:pt x="2068" y="2773"/>
                    <a:pt x="2105" y="2791"/>
                    <a:pt x="2105" y="2810"/>
                  </a:cubicBezTo>
                  <a:cubicBezTo>
                    <a:pt x="2105" y="2837"/>
                    <a:pt x="2115" y="2865"/>
                    <a:pt x="2134" y="2865"/>
                  </a:cubicBezTo>
                  <a:cubicBezTo>
                    <a:pt x="2152" y="2865"/>
                    <a:pt x="2171" y="2865"/>
                    <a:pt x="2171" y="2911"/>
                  </a:cubicBezTo>
                  <a:cubicBezTo>
                    <a:pt x="2171" y="2958"/>
                    <a:pt x="2179" y="3004"/>
                    <a:pt x="2142" y="3042"/>
                  </a:cubicBezTo>
                  <a:cubicBezTo>
                    <a:pt x="2105" y="3078"/>
                    <a:pt x="2059" y="3152"/>
                    <a:pt x="2068" y="3171"/>
                  </a:cubicBezTo>
                  <a:cubicBezTo>
                    <a:pt x="2078" y="3189"/>
                    <a:pt x="2059" y="3226"/>
                    <a:pt x="2086" y="3218"/>
                  </a:cubicBezTo>
                  <a:cubicBezTo>
                    <a:pt x="2115" y="3199"/>
                    <a:pt x="2179" y="3218"/>
                    <a:pt x="2171" y="3236"/>
                  </a:cubicBezTo>
                  <a:cubicBezTo>
                    <a:pt x="2161" y="3245"/>
                    <a:pt x="2171" y="3311"/>
                    <a:pt x="2198" y="3311"/>
                  </a:cubicBezTo>
                  <a:cubicBezTo>
                    <a:pt x="2226" y="3311"/>
                    <a:pt x="2235" y="3329"/>
                    <a:pt x="2235" y="3348"/>
                  </a:cubicBezTo>
                  <a:cubicBezTo>
                    <a:pt x="2226" y="3375"/>
                    <a:pt x="2208" y="3412"/>
                    <a:pt x="2235" y="3412"/>
                  </a:cubicBezTo>
                  <a:cubicBezTo>
                    <a:pt x="2253" y="3412"/>
                    <a:pt x="2290" y="3412"/>
                    <a:pt x="2282" y="3430"/>
                  </a:cubicBezTo>
                  <a:cubicBezTo>
                    <a:pt x="2282" y="3459"/>
                    <a:pt x="2301" y="3477"/>
                    <a:pt x="2338" y="3467"/>
                  </a:cubicBezTo>
                  <a:cubicBezTo>
                    <a:pt x="2365" y="3459"/>
                    <a:pt x="2375" y="3449"/>
                    <a:pt x="2383" y="3459"/>
                  </a:cubicBezTo>
                  <a:cubicBezTo>
                    <a:pt x="2393" y="3459"/>
                    <a:pt x="2402" y="3496"/>
                    <a:pt x="2430" y="3496"/>
                  </a:cubicBezTo>
                  <a:cubicBezTo>
                    <a:pt x="2457" y="3504"/>
                    <a:pt x="2439" y="3440"/>
                    <a:pt x="2430" y="3430"/>
                  </a:cubicBezTo>
                  <a:cubicBezTo>
                    <a:pt x="2420" y="3412"/>
                    <a:pt x="2430" y="3366"/>
                    <a:pt x="2439" y="3385"/>
                  </a:cubicBezTo>
                  <a:cubicBezTo>
                    <a:pt x="2457" y="3393"/>
                    <a:pt x="2486" y="3385"/>
                    <a:pt x="2505" y="3356"/>
                  </a:cubicBezTo>
                  <a:cubicBezTo>
                    <a:pt x="2521" y="3338"/>
                    <a:pt x="2559" y="3375"/>
                    <a:pt x="2579" y="3348"/>
                  </a:cubicBezTo>
                  <a:cubicBezTo>
                    <a:pt x="2587" y="3329"/>
                    <a:pt x="2624" y="3366"/>
                    <a:pt x="2653" y="3348"/>
                  </a:cubicBezTo>
                  <a:cubicBezTo>
                    <a:pt x="2690" y="3329"/>
                    <a:pt x="2699" y="3366"/>
                    <a:pt x="2717" y="3338"/>
                  </a:cubicBezTo>
                  <a:cubicBezTo>
                    <a:pt x="2727" y="3311"/>
                    <a:pt x="2773" y="3282"/>
                    <a:pt x="2791" y="3292"/>
                  </a:cubicBezTo>
                  <a:cubicBezTo>
                    <a:pt x="2801" y="3300"/>
                    <a:pt x="2810" y="3329"/>
                    <a:pt x="2865" y="3329"/>
                  </a:cubicBezTo>
                  <a:cubicBezTo>
                    <a:pt x="2921" y="3338"/>
                    <a:pt x="2892" y="3366"/>
                    <a:pt x="2892" y="3385"/>
                  </a:cubicBezTo>
                  <a:cubicBezTo>
                    <a:pt x="2892" y="3403"/>
                    <a:pt x="2958" y="3449"/>
                    <a:pt x="2977" y="3459"/>
                  </a:cubicBezTo>
                  <a:cubicBezTo>
                    <a:pt x="2985" y="3459"/>
                    <a:pt x="2995" y="3459"/>
                    <a:pt x="2995" y="3467"/>
                  </a:cubicBezTo>
                  <a:cubicBezTo>
                    <a:pt x="3014" y="3459"/>
                    <a:pt x="3051" y="3477"/>
                    <a:pt x="3051" y="3459"/>
                  </a:cubicBezTo>
                  <a:cubicBezTo>
                    <a:pt x="3059" y="3430"/>
                    <a:pt x="3088" y="3440"/>
                    <a:pt x="3107" y="3459"/>
                  </a:cubicBezTo>
                  <a:cubicBezTo>
                    <a:pt x="3115" y="3477"/>
                    <a:pt x="3134" y="3486"/>
                    <a:pt x="3152" y="3459"/>
                  </a:cubicBezTo>
                  <a:cubicBezTo>
                    <a:pt x="3181" y="3430"/>
                    <a:pt x="3199" y="3486"/>
                    <a:pt x="3181" y="3496"/>
                  </a:cubicBezTo>
                  <a:cubicBezTo>
                    <a:pt x="3162" y="3515"/>
                    <a:pt x="3181" y="3552"/>
                    <a:pt x="3199" y="3579"/>
                  </a:cubicBezTo>
                  <a:cubicBezTo>
                    <a:pt x="3226" y="3597"/>
                    <a:pt x="3236" y="3560"/>
                    <a:pt x="3226" y="3542"/>
                  </a:cubicBezTo>
                  <a:cubicBezTo>
                    <a:pt x="3218" y="3515"/>
                    <a:pt x="3274" y="3486"/>
                    <a:pt x="3356" y="3459"/>
                  </a:cubicBezTo>
                  <a:cubicBezTo>
                    <a:pt x="3441" y="3430"/>
                    <a:pt x="3533" y="3366"/>
                    <a:pt x="3533" y="3356"/>
                  </a:cubicBezTo>
                  <a:cubicBezTo>
                    <a:pt x="3533" y="3338"/>
                    <a:pt x="3597" y="3385"/>
                    <a:pt x="3626" y="3356"/>
                  </a:cubicBezTo>
                  <a:cubicBezTo>
                    <a:pt x="3653" y="3338"/>
                    <a:pt x="3756" y="3338"/>
                    <a:pt x="3783" y="3329"/>
                  </a:cubicBezTo>
                  <a:cubicBezTo>
                    <a:pt x="3812" y="3329"/>
                    <a:pt x="3812" y="3311"/>
                    <a:pt x="3839" y="3282"/>
                  </a:cubicBezTo>
                  <a:cubicBezTo>
                    <a:pt x="3867" y="3263"/>
                    <a:pt x="3857" y="3255"/>
                    <a:pt x="3894" y="3245"/>
                  </a:cubicBezTo>
                  <a:cubicBezTo>
                    <a:pt x="3923" y="3236"/>
                    <a:pt x="3941" y="3199"/>
                    <a:pt x="3941" y="3189"/>
                  </a:cubicBezTo>
                  <a:cubicBezTo>
                    <a:pt x="3941" y="3171"/>
                    <a:pt x="4005" y="3162"/>
                    <a:pt x="4005" y="3144"/>
                  </a:cubicBezTo>
                  <a:cubicBezTo>
                    <a:pt x="4005" y="3125"/>
                    <a:pt x="4053" y="3125"/>
                    <a:pt x="4053" y="3106"/>
                  </a:cubicBezTo>
                  <a:cubicBezTo>
                    <a:pt x="4053" y="3078"/>
                    <a:pt x="4080" y="3088"/>
                    <a:pt x="4090" y="3069"/>
                  </a:cubicBezTo>
                  <a:cubicBezTo>
                    <a:pt x="4108" y="3051"/>
                    <a:pt x="4080" y="3004"/>
                    <a:pt x="4108" y="2995"/>
                  </a:cubicBezTo>
                  <a:cubicBezTo>
                    <a:pt x="4127" y="2995"/>
                    <a:pt x="4098" y="2968"/>
                    <a:pt x="4090" y="2948"/>
                  </a:cubicBezTo>
                  <a:cubicBezTo>
                    <a:pt x="4090" y="2940"/>
                    <a:pt x="4135" y="2940"/>
                    <a:pt x="4154" y="2921"/>
                  </a:cubicBezTo>
                  <a:cubicBezTo>
                    <a:pt x="4183" y="2911"/>
                    <a:pt x="4191" y="2884"/>
                    <a:pt x="4201" y="2855"/>
                  </a:cubicBezTo>
                  <a:cubicBezTo>
                    <a:pt x="4201" y="2837"/>
                    <a:pt x="4238" y="2810"/>
                    <a:pt x="4257" y="2800"/>
                  </a:cubicBezTo>
                  <a:cubicBezTo>
                    <a:pt x="4275" y="2800"/>
                    <a:pt x="4284" y="2762"/>
                    <a:pt x="4275" y="2727"/>
                  </a:cubicBezTo>
                  <a:cubicBezTo>
                    <a:pt x="4275" y="2698"/>
                    <a:pt x="4302" y="2707"/>
                    <a:pt x="4294" y="2698"/>
                  </a:cubicBezTo>
                  <a:cubicBezTo>
                    <a:pt x="4275" y="2680"/>
                    <a:pt x="4294" y="2653"/>
                    <a:pt x="4331" y="2643"/>
                  </a:cubicBezTo>
                  <a:cubicBezTo>
                    <a:pt x="4358" y="2634"/>
                    <a:pt x="4312" y="2616"/>
                    <a:pt x="4294" y="2624"/>
                  </a:cubicBezTo>
                  <a:cubicBezTo>
                    <a:pt x="4275" y="2643"/>
                    <a:pt x="4257" y="2587"/>
                    <a:pt x="4238" y="2606"/>
                  </a:cubicBezTo>
                  <a:cubicBezTo>
                    <a:pt x="4220" y="2634"/>
                    <a:pt x="4172" y="2597"/>
                    <a:pt x="4210" y="2587"/>
                  </a:cubicBezTo>
                  <a:cubicBezTo>
                    <a:pt x="4238" y="2587"/>
                    <a:pt x="4284" y="2550"/>
                    <a:pt x="4302" y="2542"/>
                  </a:cubicBezTo>
                  <a:cubicBezTo>
                    <a:pt x="4321" y="2531"/>
                    <a:pt x="4275" y="2494"/>
                    <a:pt x="4247" y="2494"/>
                  </a:cubicBezTo>
                  <a:cubicBezTo>
                    <a:pt x="4220" y="2494"/>
                    <a:pt x="4191" y="2430"/>
                    <a:pt x="4164" y="2430"/>
                  </a:cubicBezTo>
                  <a:cubicBezTo>
                    <a:pt x="4135" y="2430"/>
                    <a:pt x="4183" y="2412"/>
                    <a:pt x="4220" y="2430"/>
                  </a:cubicBezTo>
                  <a:cubicBezTo>
                    <a:pt x="4247" y="2449"/>
                    <a:pt x="4284" y="2457"/>
                    <a:pt x="4302" y="2449"/>
                  </a:cubicBezTo>
                  <a:cubicBezTo>
                    <a:pt x="4312" y="2430"/>
                    <a:pt x="4247" y="2375"/>
                    <a:pt x="4220" y="2356"/>
                  </a:cubicBezTo>
                  <a:cubicBezTo>
                    <a:pt x="4201" y="2338"/>
                    <a:pt x="4220" y="2319"/>
                    <a:pt x="4210" y="2300"/>
                  </a:cubicBezTo>
                  <a:cubicBezTo>
                    <a:pt x="4191" y="2290"/>
                    <a:pt x="4154" y="2226"/>
                    <a:pt x="4145" y="2189"/>
                  </a:cubicBezTo>
                  <a:cubicBezTo>
                    <a:pt x="4135" y="2160"/>
                    <a:pt x="4080" y="2152"/>
                    <a:pt x="4061" y="2134"/>
                  </a:cubicBezTo>
                  <a:cubicBezTo>
                    <a:pt x="4053" y="2115"/>
                    <a:pt x="4071" y="2068"/>
                    <a:pt x="4108" y="2049"/>
                  </a:cubicBezTo>
                  <a:cubicBezTo>
                    <a:pt x="4154" y="2031"/>
                    <a:pt x="4135" y="1994"/>
                    <a:pt x="4154" y="2004"/>
                  </a:cubicBezTo>
                  <a:cubicBezTo>
                    <a:pt x="4172" y="2004"/>
                    <a:pt x="4191" y="1994"/>
                    <a:pt x="4201" y="1967"/>
                  </a:cubicBezTo>
                  <a:cubicBezTo>
                    <a:pt x="4220" y="1938"/>
                    <a:pt x="4247" y="1956"/>
                    <a:pt x="4257" y="1938"/>
                  </a:cubicBezTo>
                  <a:cubicBezTo>
                    <a:pt x="4275" y="1919"/>
                    <a:pt x="4339" y="1919"/>
                    <a:pt x="4358" y="1911"/>
                  </a:cubicBezTo>
                  <a:cubicBezTo>
                    <a:pt x="4387" y="1892"/>
                    <a:pt x="4339" y="1837"/>
                    <a:pt x="4312" y="1845"/>
                  </a:cubicBezTo>
                  <a:cubicBezTo>
                    <a:pt x="4275" y="1855"/>
                    <a:pt x="4238" y="1845"/>
                    <a:pt x="4220" y="1808"/>
                  </a:cubicBezTo>
                  <a:cubicBezTo>
                    <a:pt x="4201" y="1781"/>
                    <a:pt x="4145" y="1874"/>
                    <a:pt x="4098" y="1892"/>
                  </a:cubicBezTo>
                  <a:cubicBezTo>
                    <a:pt x="4053" y="1911"/>
                    <a:pt x="4024" y="1855"/>
                    <a:pt x="4043" y="1818"/>
                  </a:cubicBezTo>
                  <a:cubicBezTo>
                    <a:pt x="4053" y="1781"/>
                    <a:pt x="4005" y="1781"/>
                    <a:pt x="3950" y="1790"/>
                  </a:cubicBezTo>
                  <a:cubicBezTo>
                    <a:pt x="3886" y="1790"/>
                    <a:pt x="3904" y="1678"/>
                    <a:pt x="3941" y="1670"/>
                  </a:cubicBezTo>
                  <a:cubicBezTo>
                    <a:pt x="3978" y="1670"/>
                    <a:pt x="4034" y="1707"/>
                    <a:pt x="4061" y="1641"/>
                  </a:cubicBezTo>
                  <a:cubicBezTo>
                    <a:pt x="4080" y="1567"/>
                    <a:pt x="4117" y="1623"/>
                    <a:pt x="4164" y="1567"/>
                  </a:cubicBezTo>
                  <a:cubicBezTo>
                    <a:pt x="4220" y="1503"/>
                    <a:pt x="4275" y="1466"/>
                    <a:pt x="4321" y="1503"/>
                  </a:cubicBezTo>
                  <a:cubicBezTo>
                    <a:pt x="4368" y="1540"/>
                    <a:pt x="4275" y="1596"/>
                    <a:pt x="4257" y="1623"/>
                  </a:cubicBezTo>
                  <a:cubicBezTo>
                    <a:pt x="4247" y="1660"/>
                    <a:pt x="4275" y="1670"/>
                    <a:pt x="4247" y="1697"/>
                  </a:cubicBezTo>
                  <a:cubicBezTo>
                    <a:pt x="4220" y="1725"/>
                    <a:pt x="4257" y="1734"/>
                    <a:pt x="4312" y="1697"/>
                  </a:cubicBezTo>
                  <a:cubicBezTo>
                    <a:pt x="4358" y="1660"/>
                    <a:pt x="4424" y="1623"/>
                    <a:pt x="4479" y="1604"/>
                  </a:cubicBezTo>
                  <a:cubicBezTo>
                    <a:pt x="4498" y="1596"/>
                    <a:pt x="4506" y="1596"/>
                    <a:pt x="4525" y="1596"/>
                  </a:cubicBezTo>
                  <a:cubicBezTo>
                    <a:pt x="4535" y="1577"/>
                    <a:pt x="4543" y="1558"/>
                    <a:pt x="4554" y="1558"/>
                  </a:cubicBezTo>
                  <a:cubicBezTo>
                    <a:pt x="4581" y="1540"/>
                    <a:pt x="4702" y="1484"/>
                    <a:pt x="4720" y="1466"/>
                  </a:cubicBezTo>
                  <a:cubicBezTo>
                    <a:pt x="4739" y="1437"/>
                    <a:pt x="4758" y="1400"/>
                    <a:pt x="4776" y="1400"/>
                  </a:cubicBezTo>
                  <a:cubicBezTo>
                    <a:pt x="4803" y="1400"/>
                    <a:pt x="4803" y="1419"/>
                    <a:pt x="4840" y="1419"/>
                  </a:cubicBezTo>
                  <a:cubicBezTo>
                    <a:pt x="4877" y="1419"/>
                    <a:pt x="4914" y="1429"/>
                    <a:pt x="4896" y="1400"/>
                  </a:cubicBezTo>
                  <a:cubicBezTo>
                    <a:pt x="4877" y="1373"/>
                    <a:pt x="4896" y="1373"/>
                    <a:pt x="4933" y="1363"/>
                  </a:cubicBezTo>
                  <a:cubicBezTo>
                    <a:pt x="4970" y="1363"/>
                    <a:pt x="4970" y="1317"/>
                    <a:pt x="4999" y="1317"/>
                  </a:cubicBezTo>
                  <a:cubicBezTo>
                    <a:pt x="5026" y="1317"/>
                    <a:pt x="5026" y="1252"/>
                    <a:pt x="5053" y="1252"/>
                  </a:cubicBezTo>
                  <a:cubicBezTo>
                    <a:pt x="5081" y="1252"/>
                    <a:pt x="5090" y="1289"/>
                    <a:pt x="5127" y="1280"/>
                  </a:cubicBezTo>
                  <a:cubicBezTo>
                    <a:pt x="5137" y="1280"/>
                    <a:pt x="5147" y="1280"/>
                    <a:pt x="5156" y="1280"/>
                  </a:cubicBezTo>
                  <a:cubicBezTo>
                    <a:pt x="5164" y="1280"/>
                    <a:pt x="5164" y="1270"/>
                    <a:pt x="5174" y="1262"/>
                  </a:cubicBezTo>
                  <a:cubicBezTo>
                    <a:pt x="5174" y="1225"/>
                    <a:pt x="5174" y="1196"/>
                    <a:pt x="5164" y="1177"/>
                  </a:cubicBezTo>
                  <a:cubicBezTo>
                    <a:pt x="5156" y="1140"/>
                    <a:pt x="5164" y="1122"/>
                    <a:pt x="5164" y="1103"/>
                  </a:cubicBezTo>
                  <a:cubicBezTo>
                    <a:pt x="5156" y="1085"/>
                    <a:pt x="5156" y="1039"/>
                    <a:pt x="5174" y="1039"/>
                  </a:cubicBezTo>
                  <a:cubicBezTo>
                    <a:pt x="5201" y="1039"/>
                    <a:pt x="5230" y="983"/>
                    <a:pt x="5257" y="1002"/>
                  </a:cubicBezTo>
                  <a:cubicBezTo>
                    <a:pt x="5275" y="1021"/>
                    <a:pt x="5331" y="1029"/>
                    <a:pt x="5331" y="1002"/>
                  </a:cubicBezTo>
                  <a:cubicBezTo>
                    <a:pt x="5331" y="975"/>
                    <a:pt x="5368" y="975"/>
                    <a:pt x="5378" y="938"/>
                  </a:cubicBezTo>
                  <a:cubicBezTo>
                    <a:pt x="5387" y="909"/>
                    <a:pt x="5424" y="901"/>
                    <a:pt x="5434" y="872"/>
                  </a:cubicBezTo>
                  <a:cubicBezTo>
                    <a:pt x="5442" y="843"/>
                    <a:pt x="5452" y="769"/>
                    <a:pt x="5479" y="752"/>
                  </a:cubicBezTo>
                  <a:cubicBezTo>
                    <a:pt x="5508" y="742"/>
                    <a:pt x="5479" y="724"/>
                    <a:pt x="5479" y="678"/>
                  </a:cubicBezTo>
                  <a:close/>
                  <a:moveTo>
                    <a:pt x="4154" y="3245"/>
                  </a:moveTo>
                  <a:lnTo>
                    <a:pt x="4154" y="3245"/>
                  </a:lnTo>
                  <a:cubicBezTo>
                    <a:pt x="4117" y="3356"/>
                    <a:pt x="4191" y="3412"/>
                    <a:pt x="4201" y="3403"/>
                  </a:cubicBezTo>
                  <a:cubicBezTo>
                    <a:pt x="4228" y="3385"/>
                    <a:pt x="4339" y="3152"/>
                    <a:pt x="4312" y="3115"/>
                  </a:cubicBezTo>
                  <a:cubicBezTo>
                    <a:pt x="4284" y="3088"/>
                    <a:pt x="4183" y="3133"/>
                    <a:pt x="4154" y="3245"/>
                  </a:cubicBezTo>
                  <a:close/>
                  <a:moveTo>
                    <a:pt x="3181" y="3616"/>
                  </a:moveTo>
                  <a:lnTo>
                    <a:pt x="3181" y="3616"/>
                  </a:lnTo>
                  <a:cubicBezTo>
                    <a:pt x="3144" y="3616"/>
                    <a:pt x="3059" y="3663"/>
                    <a:pt x="3088" y="3737"/>
                  </a:cubicBezTo>
                  <a:cubicBezTo>
                    <a:pt x="3125" y="3811"/>
                    <a:pt x="3245" y="3764"/>
                    <a:pt x="3245" y="3727"/>
                  </a:cubicBezTo>
                  <a:cubicBezTo>
                    <a:pt x="3245" y="3700"/>
                    <a:pt x="3301" y="3644"/>
                    <a:pt x="3292" y="3626"/>
                  </a:cubicBezTo>
                  <a:cubicBezTo>
                    <a:pt x="3292" y="3607"/>
                    <a:pt x="3218" y="3616"/>
                    <a:pt x="3181" y="3616"/>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98" name="Freeform 143"/>
            <p:cNvSpPr>
              <a:spLocks noChangeArrowheads="1"/>
            </p:cNvSpPr>
            <p:nvPr/>
          </p:nvSpPr>
          <p:spPr bwMode="auto">
            <a:xfrm>
              <a:off x="13554222" y="7871478"/>
              <a:ext cx="425340" cy="594234"/>
            </a:xfrm>
            <a:custGeom>
              <a:avLst/>
              <a:gdLst>
                <a:gd name="T0" fmla="*/ 472 w 892"/>
                <a:gd name="T1" fmla="*/ 473 h 1243"/>
                <a:gd name="T2" fmla="*/ 472 w 892"/>
                <a:gd name="T3" fmla="*/ 473 h 1243"/>
                <a:gd name="T4" fmla="*/ 584 w 892"/>
                <a:gd name="T5" fmla="*/ 556 h 1243"/>
                <a:gd name="T6" fmla="*/ 612 w 892"/>
                <a:gd name="T7" fmla="*/ 640 h 1243"/>
                <a:gd name="T8" fmla="*/ 649 w 892"/>
                <a:gd name="T9" fmla="*/ 677 h 1243"/>
                <a:gd name="T10" fmla="*/ 695 w 892"/>
                <a:gd name="T11" fmla="*/ 797 h 1243"/>
                <a:gd name="T12" fmla="*/ 724 w 892"/>
                <a:gd name="T13" fmla="*/ 769 h 1243"/>
                <a:gd name="T14" fmla="*/ 769 w 892"/>
                <a:gd name="T15" fmla="*/ 715 h 1243"/>
                <a:gd name="T16" fmla="*/ 742 w 892"/>
                <a:gd name="T17" fmla="*/ 603 h 1243"/>
                <a:gd name="T18" fmla="*/ 639 w 892"/>
                <a:gd name="T19" fmla="*/ 529 h 1243"/>
                <a:gd name="T20" fmla="*/ 575 w 892"/>
                <a:gd name="T21" fmla="*/ 445 h 1243"/>
                <a:gd name="T22" fmla="*/ 445 w 892"/>
                <a:gd name="T23" fmla="*/ 426 h 1243"/>
                <a:gd name="T24" fmla="*/ 398 w 892"/>
                <a:gd name="T25" fmla="*/ 344 h 1243"/>
                <a:gd name="T26" fmla="*/ 464 w 892"/>
                <a:gd name="T27" fmla="*/ 214 h 1243"/>
                <a:gd name="T28" fmla="*/ 464 w 892"/>
                <a:gd name="T29" fmla="*/ 65 h 1243"/>
                <a:gd name="T30" fmla="*/ 445 w 892"/>
                <a:gd name="T31" fmla="*/ 28 h 1243"/>
                <a:gd name="T32" fmla="*/ 305 w 892"/>
                <a:gd name="T33" fmla="*/ 18 h 1243"/>
                <a:gd name="T34" fmla="*/ 287 w 892"/>
                <a:gd name="T35" fmla="*/ 232 h 1243"/>
                <a:gd name="T36" fmla="*/ 250 w 892"/>
                <a:gd name="T37" fmla="*/ 222 h 1243"/>
                <a:gd name="T38" fmla="*/ 268 w 892"/>
                <a:gd name="T39" fmla="*/ 352 h 1243"/>
                <a:gd name="T40" fmla="*/ 297 w 892"/>
                <a:gd name="T41" fmla="*/ 418 h 1243"/>
                <a:gd name="T42" fmla="*/ 390 w 892"/>
                <a:gd name="T43" fmla="*/ 445 h 1243"/>
                <a:gd name="T44" fmla="*/ 472 w 892"/>
                <a:gd name="T45" fmla="*/ 473 h 1243"/>
                <a:gd name="T46" fmla="*/ 297 w 892"/>
                <a:gd name="T47" fmla="*/ 500 h 1243"/>
                <a:gd name="T48" fmla="*/ 297 w 892"/>
                <a:gd name="T49" fmla="*/ 500 h 1243"/>
                <a:gd name="T50" fmla="*/ 390 w 892"/>
                <a:gd name="T51" fmla="*/ 603 h 1243"/>
                <a:gd name="T52" fmla="*/ 297 w 892"/>
                <a:gd name="T53" fmla="*/ 500 h 1243"/>
                <a:gd name="T54" fmla="*/ 454 w 892"/>
                <a:gd name="T55" fmla="*/ 760 h 1243"/>
                <a:gd name="T56" fmla="*/ 454 w 892"/>
                <a:gd name="T57" fmla="*/ 760 h 1243"/>
                <a:gd name="T58" fmla="*/ 501 w 892"/>
                <a:gd name="T59" fmla="*/ 733 h 1243"/>
                <a:gd name="T60" fmla="*/ 509 w 892"/>
                <a:gd name="T61" fmla="*/ 806 h 1243"/>
                <a:gd name="T62" fmla="*/ 520 w 892"/>
                <a:gd name="T63" fmla="*/ 908 h 1243"/>
                <a:gd name="T64" fmla="*/ 621 w 892"/>
                <a:gd name="T65" fmla="*/ 760 h 1243"/>
                <a:gd name="T66" fmla="*/ 584 w 892"/>
                <a:gd name="T67" fmla="*/ 752 h 1243"/>
                <a:gd name="T68" fmla="*/ 445 w 892"/>
                <a:gd name="T69" fmla="*/ 640 h 1243"/>
                <a:gd name="T70" fmla="*/ 454 w 892"/>
                <a:gd name="T71" fmla="*/ 760 h 1243"/>
                <a:gd name="T72" fmla="*/ 130 w 892"/>
                <a:gd name="T73" fmla="*/ 816 h 1243"/>
                <a:gd name="T74" fmla="*/ 130 w 892"/>
                <a:gd name="T75" fmla="*/ 816 h 1243"/>
                <a:gd name="T76" fmla="*/ 19 w 892"/>
                <a:gd name="T77" fmla="*/ 964 h 1243"/>
                <a:gd name="T78" fmla="*/ 176 w 892"/>
                <a:gd name="T79" fmla="*/ 816 h 1243"/>
                <a:gd name="T80" fmla="*/ 204 w 892"/>
                <a:gd name="T81" fmla="*/ 715 h 1243"/>
                <a:gd name="T82" fmla="*/ 130 w 892"/>
                <a:gd name="T83" fmla="*/ 816 h 1243"/>
                <a:gd name="T84" fmla="*/ 612 w 892"/>
                <a:gd name="T85" fmla="*/ 871 h 1243"/>
                <a:gd name="T86" fmla="*/ 612 w 892"/>
                <a:gd name="T87" fmla="*/ 871 h 1243"/>
                <a:gd name="T88" fmla="*/ 687 w 892"/>
                <a:gd name="T89" fmla="*/ 826 h 1243"/>
                <a:gd name="T90" fmla="*/ 612 w 892"/>
                <a:gd name="T91" fmla="*/ 871 h 1243"/>
                <a:gd name="T92" fmla="*/ 862 w 892"/>
                <a:gd name="T93" fmla="*/ 1086 h 1243"/>
                <a:gd name="T94" fmla="*/ 862 w 892"/>
                <a:gd name="T95" fmla="*/ 1086 h 1243"/>
                <a:gd name="T96" fmla="*/ 835 w 892"/>
                <a:gd name="T97" fmla="*/ 880 h 1243"/>
                <a:gd name="T98" fmla="*/ 769 w 892"/>
                <a:gd name="T99" fmla="*/ 871 h 1243"/>
                <a:gd name="T100" fmla="*/ 724 w 892"/>
                <a:gd name="T101" fmla="*/ 917 h 1243"/>
                <a:gd name="T102" fmla="*/ 668 w 892"/>
                <a:gd name="T103" fmla="*/ 964 h 1243"/>
                <a:gd name="T104" fmla="*/ 584 w 892"/>
                <a:gd name="T105" fmla="*/ 946 h 1243"/>
                <a:gd name="T106" fmla="*/ 482 w 892"/>
                <a:gd name="T107" fmla="*/ 1001 h 1243"/>
                <a:gd name="T108" fmla="*/ 445 w 892"/>
                <a:gd name="T109" fmla="*/ 1102 h 1243"/>
                <a:gd name="T110" fmla="*/ 528 w 892"/>
                <a:gd name="T111" fmla="*/ 1057 h 1243"/>
                <a:gd name="T112" fmla="*/ 594 w 892"/>
                <a:gd name="T113" fmla="*/ 1028 h 1243"/>
                <a:gd name="T114" fmla="*/ 668 w 892"/>
                <a:gd name="T115" fmla="*/ 1187 h 1243"/>
                <a:gd name="T116" fmla="*/ 761 w 892"/>
                <a:gd name="T117" fmla="*/ 1242 h 1243"/>
                <a:gd name="T118" fmla="*/ 761 w 892"/>
                <a:gd name="T119" fmla="*/ 1121 h 1243"/>
                <a:gd name="T120" fmla="*/ 862 w 892"/>
                <a:gd name="T121" fmla="*/ 108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92" h="1243">
                  <a:moveTo>
                    <a:pt x="472" y="473"/>
                  </a:moveTo>
                  <a:lnTo>
                    <a:pt x="472" y="473"/>
                  </a:lnTo>
                  <a:cubicBezTo>
                    <a:pt x="528" y="463"/>
                    <a:pt x="594" y="529"/>
                    <a:pt x="584" y="556"/>
                  </a:cubicBezTo>
                  <a:cubicBezTo>
                    <a:pt x="575" y="585"/>
                    <a:pt x="584" y="659"/>
                    <a:pt x="612" y="640"/>
                  </a:cubicBezTo>
                  <a:cubicBezTo>
                    <a:pt x="639" y="622"/>
                    <a:pt x="676" y="640"/>
                    <a:pt x="649" y="677"/>
                  </a:cubicBezTo>
                  <a:cubicBezTo>
                    <a:pt x="621" y="715"/>
                    <a:pt x="687" y="752"/>
                    <a:pt x="695" y="797"/>
                  </a:cubicBezTo>
                  <a:cubicBezTo>
                    <a:pt x="705" y="834"/>
                    <a:pt x="732" y="797"/>
                    <a:pt x="724" y="769"/>
                  </a:cubicBezTo>
                  <a:cubicBezTo>
                    <a:pt x="724" y="733"/>
                    <a:pt x="732" y="742"/>
                    <a:pt x="769" y="715"/>
                  </a:cubicBezTo>
                  <a:cubicBezTo>
                    <a:pt x="798" y="686"/>
                    <a:pt x="761" y="649"/>
                    <a:pt x="742" y="603"/>
                  </a:cubicBezTo>
                  <a:cubicBezTo>
                    <a:pt x="724" y="556"/>
                    <a:pt x="639" y="575"/>
                    <a:pt x="639" y="529"/>
                  </a:cubicBezTo>
                  <a:cubicBezTo>
                    <a:pt x="639" y="492"/>
                    <a:pt x="575" y="473"/>
                    <a:pt x="575" y="445"/>
                  </a:cubicBezTo>
                  <a:cubicBezTo>
                    <a:pt x="575" y="426"/>
                    <a:pt x="491" y="399"/>
                    <a:pt x="445" y="426"/>
                  </a:cubicBezTo>
                  <a:cubicBezTo>
                    <a:pt x="398" y="455"/>
                    <a:pt x="435" y="381"/>
                    <a:pt x="398" y="344"/>
                  </a:cubicBezTo>
                  <a:cubicBezTo>
                    <a:pt x="371" y="306"/>
                    <a:pt x="427" y="259"/>
                    <a:pt x="464" y="214"/>
                  </a:cubicBezTo>
                  <a:cubicBezTo>
                    <a:pt x="501" y="167"/>
                    <a:pt x="454" y="92"/>
                    <a:pt x="464" y="65"/>
                  </a:cubicBezTo>
                  <a:cubicBezTo>
                    <a:pt x="464" y="28"/>
                    <a:pt x="464" y="18"/>
                    <a:pt x="445" y="28"/>
                  </a:cubicBezTo>
                  <a:cubicBezTo>
                    <a:pt x="427" y="47"/>
                    <a:pt x="343" y="0"/>
                    <a:pt x="305" y="18"/>
                  </a:cubicBezTo>
                  <a:cubicBezTo>
                    <a:pt x="278" y="47"/>
                    <a:pt x="305" y="222"/>
                    <a:pt x="287" y="232"/>
                  </a:cubicBezTo>
                  <a:cubicBezTo>
                    <a:pt x="278" y="251"/>
                    <a:pt x="250" y="204"/>
                    <a:pt x="250" y="222"/>
                  </a:cubicBezTo>
                  <a:cubicBezTo>
                    <a:pt x="241" y="251"/>
                    <a:pt x="250" y="352"/>
                    <a:pt x="268" y="352"/>
                  </a:cubicBezTo>
                  <a:cubicBezTo>
                    <a:pt x="297" y="352"/>
                    <a:pt x="305" y="381"/>
                    <a:pt x="297" y="418"/>
                  </a:cubicBezTo>
                  <a:cubicBezTo>
                    <a:pt x="287" y="463"/>
                    <a:pt x="334" y="463"/>
                    <a:pt x="390" y="445"/>
                  </a:cubicBezTo>
                  <a:cubicBezTo>
                    <a:pt x="435" y="426"/>
                    <a:pt x="417" y="482"/>
                    <a:pt x="472" y="473"/>
                  </a:cubicBezTo>
                  <a:close/>
                  <a:moveTo>
                    <a:pt x="297" y="500"/>
                  </a:moveTo>
                  <a:lnTo>
                    <a:pt x="297" y="500"/>
                  </a:lnTo>
                  <a:cubicBezTo>
                    <a:pt x="305" y="538"/>
                    <a:pt x="324" y="622"/>
                    <a:pt x="390" y="603"/>
                  </a:cubicBezTo>
                  <a:cubicBezTo>
                    <a:pt x="445" y="575"/>
                    <a:pt x="297" y="473"/>
                    <a:pt x="297" y="500"/>
                  </a:cubicBezTo>
                  <a:close/>
                  <a:moveTo>
                    <a:pt x="454" y="760"/>
                  </a:moveTo>
                  <a:lnTo>
                    <a:pt x="454" y="760"/>
                  </a:lnTo>
                  <a:cubicBezTo>
                    <a:pt x="464" y="760"/>
                    <a:pt x="501" y="760"/>
                    <a:pt x="501" y="733"/>
                  </a:cubicBezTo>
                  <a:cubicBezTo>
                    <a:pt x="501" y="715"/>
                    <a:pt x="528" y="789"/>
                    <a:pt x="509" y="806"/>
                  </a:cubicBezTo>
                  <a:cubicBezTo>
                    <a:pt x="482" y="834"/>
                    <a:pt x="482" y="900"/>
                    <a:pt x="520" y="908"/>
                  </a:cubicBezTo>
                  <a:cubicBezTo>
                    <a:pt x="557" y="917"/>
                    <a:pt x="631" y="789"/>
                    <a:pt x="621" y="760"/>
                  </a:cubicBezTo>
                  <a:cubicBezTo>
                    <a:pt x="612" y="742"/>
                    <a:pt x="575" y="779"/>
                    <a:pt x="584" y="752"/>
                  </a:cubicBezTo>
                  <a:cubicBezTo>
                    <a:pt x="594" y="715"/>
                    <a:pt x="482" y="630"/>
                    <a:pt x="445" y="640"/>
                  </a:cubicBezTo>
                  <a:cubicBezTo>
                    <a:pt x="408" y="649"/>
                    <a:pt x="417" y="769"/>
                    <a:pt x="454" y="760"/>
                  </a:cubicBezTo>
                  <a:close/>
                  <a:moveTo>
                    <a:pt x="130" y="816"/>
                  </a:moveTo>
                  <a:lnTo>
                    <a:pt x="130" y="816"/>
                  </a:lnTo>
                  <a:cubicBezTo>
                    <a:pt x="93" y="863"/>
                    <a:pt x="0" y="946"/>
                    <a:pt x="19" y="964"/>
                  </a:cubicBezTo>
                  <a:cubicBezTo>
                    <a:pt x="27" y="1001"/>
                    <a:pt x="130" y="843"/>
                    <a:pt x="176" y="816"/>
                  </a:cubicBezTo>
                  <a:cubicBezTo>
                    <a:pt x="231" y="779"/>
                    <a:pt x="223" y="752"/>
                    <a:pt x="204" y="715"/>
                  </a:cubicBezTo>
                  <a:cubicBezTo>
                    <a:pt x="186" y="686"/>
                    <a:pt x="167" y="769"/>
                    <a:pt x="130" y="816"/>
                  </a:cubicBezTo>
                  <a:close/>
                  <a:moveTo>
                    <a:pt x="612" y="871"/>
                  </a:moveTo>
                  <a:lnTo>
                    <a:pt x="612" y="871"/>
                  </a:lnTo>
                  <a:cubicBezTo>
                    <a:pt x="621" y="900"/>
                    <a:pt x="705" y="853"/>
                    <a:pt x="687" y="826"/>
                  </a:cubicBezTo>
                  <a:cubicBezTo>
                    <a:pt x="658" y="797"/>
                    <a:pt x="602" y="853"/>
                    <a:pt x="612" y="871"/>
                  </a:cubicBezTo>
                  <a:close/>
                  <a:moveTo>
                    <a:pt x="862" y="1086"/>
                  </a:moveTo>
                  <a:lnTo>
                    <a:pt x="862" y="1086"/>
                  </a:lnTo>
                  <a:cubicBezTo>
                    <a:pt x="891" y="1038"/>
                    <a:pt x="835" y="946"/>
                    <a:pt x="835" y="880"/>
                  </a:cubicBezTo>
                  <a:cubicBezTo>
                    <a:pt x="835" y="816"/>
                    <a:pt x="751" y="834"/>
                    <a:pt x="769" y="871"/>
                  </a:cubicBezTo>
                  <a:cubicBezTo>
                    <a:pt x="798" y="908"/>
                    <a:pt x="724" y="880"/>
                    <a:pt x="724" y="917"/>
                  </a:cubicBezTo>
                  <a:cubicBezTo>
                    <a:pt x="714" y="964"/>
                    <a:pt x="658" y="927"/>
                    <a:pt x="668" y="964"/>
                  </a:cubicBezTo>
                  <a:cubicBezTo>
                    <a:pt x="668" y="991"/>
                    <a:pt x="612" y="964"/>
                    <a:pt x="584" y="946"/>
                  </a:cubicBezTo>
                  <a:cubicBezTo>
                    <a:pt x="557" y="927"/>
                    <a:pt x="520" y="991"/>
                    <a:pt x="482" y="1001"/>
                  </a:cubicBezTo>
                  <a:cubicBezTo>
                    <a:pt x="435" y="1020"/>
                    <a:pt x="417" y="1102"/>
                    <a:pt x="445" y="1102"/>
                  </a:cubicBezTo>
                  <a:cubicBezTo>
                    <a:pt x="472" y="1094"/>
                    <a:pt x="491" y="1057"/>
                    <a:pt x="528" y="1057"/>
                  </a:cubicBezTo>
                  <a:cubicBezTo>
                    <a:pt x="557" y="1057"/>
                    <a:pt x="547" y="1020"/>
                    <a:pt x="594" y="1028"/>
                  </a:cubicBezTo>
                  <a:cubicBezTo>
                    <a:pt x="639" y="1038"/>
                    <a:pt x="602" y="1177"/>
                    <a:pt x="668" y="1187"/>
                  </a:cubicBezTo>
                  <a:cubicBezTo>
                    <a:pt x="732" y="1195"/>
                    <a:pt x="732" y="1242"/>
                    <a:pt x="761" y="1242"/>
                  </a:cubicBezTo>
                  <a:cubicBezTo>
                    <a:pt x="788" y="1242"/>
                    <a:pt x="761" y="1150"/>
                    <a:pt x="761" y="1121"/>
                  </a:cubicBezTo>
                  <a:cubicBezTo>
                    <a:pt x="761" y="1094"/>
                    <a:pt x="825" y="1121"/>
                    <a:pt x="862" y="1086"/>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99" name="Freeform 144"/>
            <p:cNvSpPr>
              <a:spLocks noChangeArrowheads="1"/>
            </p:cNvSpPr>
            <p:nvPr/>
          </p:nvSpPr>
          <p:spPr bwMode="auto">
            <a:xfrm>
              <a:off x="14610164" y="8833670"/>
              <a:ext cx="554422" cy="353157"/>
            </a:xfrm>
            <a:custGeom>
              <a:avLst/>
              <a:gdLst>
                <a:gd name="T0" fmla="*/ 834 w 1159"/>
                <a:gd name="T1" fmla="*/ 676 h 743"/>
                <a:gd name="T2" fmla="*/ 834 w 1159"/>
                <a:gd name="T3" fmla="*/ 676 h 743"/>
                <a:gd name="T4" fmla="*/ 769 w 1159"/>
                <a:gd name="T5" fmla="*/ 612 h 743"/>
                <a:gd name="T6" fmla="*/ 676 w 1159"/>
                <a:gd name="T7" fmla="*/ 575 h 743"/>
                <a:gd name="T8" fmla="*/ 612 w 1159"/>
                <a:gd name="T9" fmla="*/ 454 h 743"/>
                <a:gd name="T10" fmla="*/ 583 w 1159"/>
                <a:gd name="T11" fmla="*/ 371 h 743"/>
                <a:gd name="T12" fmla="*/ 612 w 1159"/>
                <a:gd name="T13" fmla="*/ 315 h 743"/>
                <a:gd name="T14" fmla="*/ 426 w 1159"/>
                <a:gd name="T15" fmla="*/ 212 h 743"/>
                <a:gd name="T16" fmla="*/ 64 w 1159"/>
                <a:gd name="T17" fmla="*/ 18 h 743"/>
                <a:gd name="T18" fmla="*/ 0 w 1159"/>
                <a:gd name="T19" fmla="*/ 0 h 743"/>
                <a:gd name="T20" fmla="*/ 0 w 1159"/>
                <a:gd name="T21" fmla="*/ 575 h 743"/>
                <a:gd name="T22" fmla="*/ 92 w 1159"/>
                <a:gd name="T23" fmla="*/ 612 h 743"/>
                <a:gd name="T24" fmla="*/ 204 w 1159"/>
                <a:gd name="T25" fmla="*/ 546 h 743"/>
                <a:gd name="T26" fmla="*/ 259 w 1159"/>
                <a:gd name="T27" fmla="*/ 472 h 743"/>
                <a:gd name="T28" fmla="*/ 453 w 1159"/>
                <a:gd name="T29" fmla="*/ 519 h 743"/>
                <a:gd name="T30" fmla="*/ 649 w 1159"/>
                <a:gd name="T31" fmla="*/ 695 h 743"/>
                <a:gd name="T32" fmla="*/ 843 w 1159"/>
                <a:gd name="T33" fmla="*/ 732 h 743"/>
                <a:gd name="T34" fmla="*/ 834 w 1159"/>
                <a:gd name="T35" fmla="*/ 676 h 743"/>
                <a:gd name="T36" fmla="*/ 983 w 1159"/>
                <a:gd name="T37" fmla="*/ 194 h 743"/>
                <a:gd name="T38" fmla="*/ 983 w 1159"/>
                <a:gd name="T39" fmla="*/ 194 h 743"/>
                <a:gd name="T40" fmla="*/ 871 w 1159"/>
                <a:gd name="T41" fmla="*/ 260 h 743"/>
                <a:gd name="T42" fmla="*/ 676 w 1159"/>
                <a:gd name="T43" fmla="*/ 268 h 743"/>
                <a:gd name="T44" fmla="*/ 824 w 1159"/>
                <a:gd name="T45" fmla="*/ 334 h 743"/>
                <a:gd name="T46" fmla="*/ 1020 w 1159"/>
                <a:gd name="T47" fmla="*/ 241 h 743"/>
                <a:gd name="T48" fmla="*/ 1047 w 1159"/>
                <a:gd name="T49" fmla="*/ 157 h 743"/>
                <a:gd name="T50" fmla="*/ 983 w 1159"/>
                <a:gd name="T51" fmla="*/ 194 h 743"/>
                <a:gd name="T52" fmla="*/ 1075 w 1159"/>
                <a:gd name="T53" fmla="*/ 93 h 743"/>
                <a:gd name="T54" fmla="*/ 1075 w 1159"/>
                <a:gd name="T55" fmla="*/ 93 h 743"/>
                <a:gd name="T56" fmla="*/ 1047 w 1159"/>
                <a:gd name="T57" fmla="*/ 101 h 743"/>
                <a:gd name="T58" fmla="*/ 1113 w 1159"/>
                <a:gd name="T59" fmla="*/ 185 h 743"/>
                <a:gd name="T60" fmla="*/ 1075 w 1159"/>
                <a:gd name="T61" fmla="*/ 9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59" h="743">
                  <a:moveTo>
                    <a:pt x="834" y="676"/>
                  </a:moveTo>
                  <a:lnTo>
                    <a:pt x="834" y="676"/>
                  </a:lnTo>
                  <a:cubicBezTo>
                    <a:pt x="816" y="668"/>
                    <a:pt x="760" y="639"/>
                    <a:pt x="769" y="612"/>
                  </a:cubicBezTo>
                  <a:cubicBezTo>
                    <a:pt x="769" y="593"/>
                    <a:pt x="713" y="593"/>
                    <a:pt x="676" y="575"/>
                  </a:cubicBezTo>
                  <a:cubicBezTo>
                    <a:pt x="639" y="546"/>
                    <a:pt x="649" y="472"/>
                    <a:pt x="612" y="454"/>
                  </a:cubicBezTo>
                  <a:cubicBezTo>
                    <a:pt x="564" y="435"/>
                    <a:pt x="537" y="371"/>
                    <a:pt x="583" y="371"/>
                  </a:cubicBezTo>
                  <a:cubicBezTo>
                    <a:pt x="639" y="379"/>
                    <a:pt x="649" y="352"/>
                    <a:pt x="612" y="315"/>
                  </a:cubicBezTo>
                  <a:cubicBezTo>
                    <a:pt x="564" y="278"/>
                    <a:pt x="435" y="268"/>
                    <a:pt x="426" y="212"/>
                  </a:cubicBezTo>
                  <a:cubicBezTo>
                    <a:pt x="416" y="167"/>
                    <a:pt x="175" y="37"/>
                    <a:pt x="64" y="18"/>
                  </a:cubicBezTo>
                  <a:cubicBezTo>
                    <a:pt x="45" y="8"/>
                    <a:pt x="18" y="8"/>
                    <a:pt x="0" y="0"/>
                  </a:cubicBezTo>
                  <a:cubicBezTo>
                    <a:pt x="0" y="575"/>
                    <a:pt x="0" y="575"/>
                    <a:pt x="0" y="575"/>
                  </a:cubicBezTo>
                  <a:cubicBezTo>
                    <a:pt x="18" y="593"/>
                    <a:pt x="55" y="602"/>
                    <a:pt x="92" y="612"/>
                  </a:cubicBezTo>
                  <a:cubicBezTo>
                    <a:pt x="212" y="612"/>
                    <a:pt x="185" y="546"/>
                    <a:pt x="204" y="546"/>
                  </a:cubicBezTo>
                  <a:cubicBezTo>
                    <a:pt x="231" y="546"/>
                    <a:pt x="231" y="509"/>
                    <a:pt x="259" y="472"/>
                  </a:cubicBezTo>
                  <a:cubicBezTo>
                    <a:pt x="286" y="445"/>
                    <a:pt x="389" y="472"/>
                    <a:pt x="453" y="519"/>
                  </a:cubicBezTo>
                  <a:cubicBezTo>
                    <a:pt x="519" y="565"/>
                    <a:pt x="583" y="713"/>
                    <a:pt x="649" y="695"/>
                  </a:cubicBezTo>
                  <a:cubicBezTo>
                    <a:pt x="723" y="686"/>
                    <a:pt x="787" y="742"/>
                    <a:pt x="843" y="732"/>
                  </a:cubicBezTo>
                  <a:cubicBezTo>
                    <a:pt x="908" y="732"/>
                    <a:pt x="853" y="686"/>
                    <a:pt x="834" y="676"/>
                  </a:cubicBezTo>
                  <a:close/>
                  <a:moveTo>
                    <a:pt x="983" y="194"/>
                  </a:moveTo>
                  <a:lnTo>
                    <a:pt x="983" y="194"/>
                  </a:lnTo>
                  <a:cubicBezTo>
                    <a:pt x="983" y="222"/>
                    <a:pt x="946" y="231"/>
                    <a:pt x="871" y="260"/>
                  </a:cubicBezTo>
                  <a:cubicBezTo>
                    <a:pt x="806" y="287"/>
                    <a:pt x="686" y="231"/>
                    <a:pt x="676" y="268"/>
                  </a:cubicBezTo>
                  <a:cubicBezTo>
                    <a:pt x="676" y="297"/>
                    <a:pt x="760" y="334"/>
                    <a:pt x="824" y="334"/>
                  </a:cubicBezTo>
                  <a:cubicBezTo>
                    <a:pt x="898" y="334"/>
                    <a:pt x="1020" y="260"/>
                    <a:pt x="1020" y="241"/>
                  </a:cubicBezTo>
                  <a:cubicBezTo>
                    <a:pt x="1020" y="222"/>
                    <a:pt x="1065" y="185"/>
                    <a:pt x="1047" y="157"/>
                  </a:cubicBezTo>
                  <a:cubicBezTo>
                    <a:pt x="1028" y="138"/>
                    <a:pt x="983" y="167"/>
                    <a:pt x="983" y="194"/>
                  </a:cubicBezTo>
                  <a:close/>
                  <a:moveTo>
                    <a:pt x="1075" y="93"/>
                  </a:moveTo>
                  <a:lnTo>
                    <a:pt x="1075" y="93"/>
                  </a:lnTo>
                  <a:cubicBezTo>
                    <a:pt x="1038" y="64"/>
                    <a:pt x="1001" y="45"/>
                    <a:pt x="1047" y="101"/>
                  </a:cubicBezTo>
                  <a:cubicBezTo>
                    <a:pt x="1102" y="148"/>
                    <a:pt x="1075" y="194"/>
                    <a:pt x="1113" y="185"/>
                  </a:cubicBezTo>
                  <a:cubicBezTo>
                    <a:pt x="1158" y="167"/>
                    <a:pt x="1121" y="120"/>
                    <a:pt x="1075" y="93"/>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00" name="Freeform 145"/>
            <p:cNvSpPr>
              <a:spLocks noChangeArrowheads="1"/>
            </p:cNvSpPr>
            <p:nvPr/>
          </p:nvSpPr>
          <p:spPr bwMode="auto">
            <a:xfrm>
              <a:off x="11948090" y="8277502"/>
              <a:ext cx="95226" cy="181865"/>
            </a:xfrm>
            <a:custGeom>
              <a:avLst/>
              <a:gdLst>
                <a:gd name="T0" fmla="*/ 45 w 205"/>
                <a:gd name="T1" fmla="*/ 0 h 382"/>
                <a:gd name="T2" fmla="*/ 45 w 205"/>
                <a:gd name="T3" fmla="*/ 0 h 382"/>
                <a:gd name="T4" fmla="*/ 18 w 205"/>
                <a:gd name="T5" fmla="*/ 84 h 382"/>
                <a:gd name="T6" fmla="*/ 8 w 205"/>
                <a:gd name="T7" fmla="*/ 214 h 382"/>
                <a:gd name="T8" fmla="*/ 55 w 205"/>
                <a:gd name="T9" fmla="*/ 344 h 382"/>
                <a:gd name="T10" fmla="*/ 194 w 205"/>
                <a:gd name="T11" fmla="*/ 214 h 382"/>
                <a:gd name="T12" fmla="*/ 45 w 205"/>
                <a:gd name="T13" fmla="*/ 0 h 382"/>
              </a:gdLst>
              <a:ahLst/>
              <a:cxnLst>
                <a:cxn ang="0">
                  <a:pos x="T0" y="T1"/>
                </a:cxn>
                <a:cxn ang="0">
                  <a:pos x="T2" y="T3"/>
                </a:cxn>
                <a:cxn ang="0">
                  <a:pos x="T4" y="T5"/>
                </a:cxn>
                <a:cxn ang="0">
                  <a:pos x="T6" y="T7"/>
                </a:cxn>
                <a:cxn ang="0">
                  <a:pos x="T8" y="T9"/>
                </a:cxn>
                <a:cxn ang="0">
                  <a:pos x="T10" y="T11"/>
                </a:cxn>
                <a:cxn ang="0">
                  <a:pos x="T12" y="T13"/>
                </a:cxn>
              </a:cxnLst>
              <a:rect l="0" t="0" r="r" b="b"/>
              <a:pathLst>
                <a:path w="205" h="382">
                  <a:moveTo>
                    <a:pt x="45" y="0"/>
                  </a:moveTo>
                  <a:lnTo>
                    <a:pt x="45" y="0"/>
                  </a:lnTo>
                  <a:cubicBezTo>
                    <a:pt x="27" y="0"/>
                    <a:pt x="27" y="57"/>
                    <a:pt x="18" y="84"/>
                  </a:cubicBezTo>
                  <a:cubicBezTo>
                    <a:pt x="0" y="121"/>
                    <a:pt x="0" y="158"/>
                    <a:pt x="8" y="214"/>
                  </a:cubicBezTo>
                  <a:cubicBezTo>
                    <a:pt x="18" y="259"/>
                    <a:pt x="8" y="315"/>
                    <a:pt x="55" y="344"/>
                  </a:cubicBezTo>
                  <a:cubicBezTo>
                    <a:pt x="111" y="381"/>
                    <a:pt x="194" y="288"/>
                    <a:pt x="194" y="214"/>
                  </a:cubicBezTo>
                  <a:cubicBezTo>
                    <a:pt x="204" y="140"/>
                    <a:pt x="64" y="0"/>
                    <a:pt x="45" y="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01" name="Freeform 146"/>
            <p:cNvSpPr>
              <a:spLocks noChangeArrowheads="1"/>
            </p:cNvSpPr>
            <p:nvPr/>
          </p:nvSpPr>
          <p:spPr bwMode="auto">
            <a:xfrm>
              <a:off x="10310217" y="9216433"/>
              <a:ext cx="327999" cy="647101"/>
            </a:xfrm>
            <a:custGeom>
              <a:avLst/>
              <a:gdLst>
                <a:gd name="T0" fmla="*/ 575 w 688"/>
                <a:gd name="T1" fmla="*/ 45 h 1353"/>
                <a:gd name="T2" fmla="*/ 575 w 688"/>
                <a:gd name="T3" fmla="*/ 45 h 1353"/>
                <a:gd name="T4" fmla="*/ 547 w 688"/>
                <a:gd name="T5" fmla="*/ 72 h 1353"/>
                <a:gd name="T6" fmla="*/ 528 w 688"/>
                <a:gd name="T7" fmla="*/ 138 h 1353"/>
                <a:gd name="T8" fmla="*/ 472 w 688"/>
                <a:gd name="T9" fmla="*/ 175 h 1353"/>
                <a:gd name="T10" fmla="*/ 427 w 688"/>
                <a:gd name="T11" fmla="*/ 220 h 1353"/>
                <a:gd name="T12" fmla="*/ 427 w 688"/>
                <a:gd name="T13" fmla="*/ 268 h 1353"/>
                <a:gd name="T14" fmla="*/ 361 w 688"/>
                <a:gd name="T15" fmla="*/ 323 h 1353"/>
                <a:gd name="T16" fmla="*/ 231 w 688"/>
                <a:gd name="T17" fmla="*/ 387 h 1353"/>
                <a:gd name="T18" fmla="*/ 120 w 688"/>
                <a:gd name="T19" fmla="*/ 406 h 1353"/>
                <a:gd name="T20" fmla="*/ 74 w 688"/>
                <a:gd name="T21" fmla="*/ 536 h 1353"/>
                <a:gd name="T22" fmla="*/ 93 w 688"/>
                <a:gd name="T23" fmla="*/ 694 h 1353"/>
                <a:gd name="T24" fmla="*/ 64 w 688"/>
                <a:gd name="T25" fmla="*/ 888 h 1353"/>
                <a:gd name="T26" fmla="*/ 27 w 688"/>
                <a:gd name="T27" fmla="*/ 1102 h 1353"/>
                <a:gd name="T28" fmla="*/ 93 w 688"/>
                <a:gd name="T29" fmla="*/ 1278 h 1353"/>
                <a:gd name="T30" fmla="*/ 250 w 688"/>
                <a:gd name="T31" fmla="*/ 1315 h 1353"/>
                <a:gd name="T32" fmla="*/ 353 w 688"/>
                <a:gd name="T33" fmla="*/ 1288 h 1353"/>
                <a:gd name="T34" fmla="*/ 483 w 688"/>
                <a:gd name="T35" fmla="*/ 898 h 1353"/>
                <a:gd name="T36" fmla="*/ 584 w 688"/>
                <a:gd name="T37" fmla="*/ 536 h 1353"/>
                <a:gd name="T38" fmla="*/ 602 w 688"/>
                <a:gd name="T39" fmla="*/ 435 h 1353"/>
                <a:gd name="T40" fmla="*/ 621 w 688"/>
                <a:gd name="T41" fmla="*/ 379 h 1353"/>
                <a:gd name="T42" fmla="*/ 676 w 688"/>
                <a:gd name="T43" fmla="*/ 369 h 1353"/>
                <a:gd name="T44" fmla="*/ 639 w 688"/>
                <a:gd name="T45" fmla="*/ 193 h 1353"/>
                <a:gd name="T46" fmla="*/ 575 w 688"/>
                <a:gd name="T47" fmla="*/ 45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8" h="1353">
                  <a:moveTo>
                    <a:pt x="575" y="45"/>
                  </a:moveTo>
                  <a:lnTo>
                    <a:pt x="575" y="45"/>
                  </a:lnTo>
                  <a:cubicBezTo>
                    <a:pt x="565" y="0"/>
                    <a:pt x="555" y="64"/>
                    <a:pt x="547" y="72"/>
                  </a:cubicBezTo>
                  <a:cubicBezTo>
                    <a:pt x="538" y="82"/>
                    <a:pt x="528" y="119"/>
                    <a:pt x="528" y="138"/>
                  </a:cubicBezTo>
                  <a:cubicBezTo>
                    <a:pt x="538" y="156"/>
                    <a:pt x="501" y="183"/>
                    <a:pt x="472" y="175"/>
                  </a:cubicBezTo>
                  <a:cubicBezTo>
                    <a:pt x="454" y="175"/>
                    <a:pt x="417" y="183"/>
                    <a:pt x="427" y="220"/>
                  </a:cubicBezTo>
                  <a:cubicBezTo>
                    <a:pt x="445" y="249"/>
                    <a:pt x="417" y="241"/>
                    <a:pt x="427" y="268"/>
                  </a:cubicBezTo>
                  <a:cubicBezTo>
                    <a:pt x="445" y="295"/>
                    <a:pt x="398" y="323"/>
                    <a:pt x="361" y="323"/>
                  </a:cubicBezTo>
                  <a:cubicBezTo>
                    <a:pt x="324" y="323"/>
                    <a:pt x="268" y="397"/>
                    <a:pt x="231" y="387"/>
                  </a:cubicBezTo>
                  <a:cubicBezTo>
                    <a:pt x="194" y="387"/>
                    <a:pt x="149" y="416"/>
                    <a:pt x="120" y="406"/>
                  </a:cubicBezTo>
                  <a:cubicBezTo>
                    <a:pt x="83" y="406"/>
                    <a:pt x="101" y="480"/>
                    <a:pt x="74" y="536"/>
                  </a:cubicBezTo>
                  <a:cubicBezTo>
                    <a:pt x="56" y="583"/>
                    <a:pt x="64" y="639"/>
                    <a:pt x="93" y="694"/>
                  </a:cubicBezTo>
                  <a:cubicBezTo>
                    <a:pt x="112" y="758"/>
                    <a:pt x="130" y="806"/>
                    <a:pt x="64" y="888"/>
                  </a:cubicBezTo>
                  <a:cubicBezTo>
                    <a:pt x="0" y="962"/>
                    <a:pt x="9" y="1047"/>
                    <a:pt x="27" y="1102"/>
                  </a:cubicBezTo>
                  <a:cubicBezTo>
                    <a:pt x="56" y="1158"/>
                    <a:pt x="56" y="1241"/>
                    <a:pt x="93" y="1278"/>
                  </a:cubicBezTo>
                  <a:cubicBezTo>
                    <a:pt x="130" y="1315"/>
                    <a:pt x="223" y="1352"/>
                    <a:pt x="250" y="1315"/>
                  </a:cubicBezTo>
                  <a:cubicBezTo>
                    <a:pt x="287" y="1288"/>
                    <a:pt x="316" y="1325"/>
                    <a:pt x="353" y="1288"/>
                  </a:cubicBezTo>
                  <a:cubicBezTo>
                    <a:pt x="380" y="1251"/>
                    <a:pt x="435" y="1037"/>
                    <a:pt x="483" y="898"/>
                  </a:cubicBezTo>
                  <a:cubicBezTo>
                    <a:pt x="528" y="758"/>
                    <a:pt x="584" y="583"/>
                    <a:pt x="584" y="536"/>
                  </a:cubicBezTo>
                  <a:cubicBezTo>
                    <a:pt x="575" y="499"/>
                    <a:pt x="612" y="480"/>
                    <a:pt x="602" y="435"/>
                  </a:cubicBezTo>
                  <a:cubicBezTo>
                    <a:pt x="584" y="397"/>
                    <a:pt x="602" y="352"/>
                    <a:pt x="621" y="379"/>
                  </a:cubicBezTo>
                  <a:cubicBezTo>
                    <a:pt x="639" y="416"/>
                    <a:pt x="666" y="416"/>
                    <a:pt x="676" y="369"/>
                  </a:cubicBezTo>
                  <a:cubicBezTo>
                    <a:pt x="687" y="323"/>
                    <a:pt x="649" y="258"/>
                    <a:pt x="639" y="193"/>
                  </a:cubicBezTo>
                  <a:cubicBezTo>
                    <a:pt x="639" y="138"/>
                    <a:pt x="584" y="72"/>
                    <a:pt x="575" y="4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02" name="Freeform 147"/>
            <p:cNvSpPr>
              <a:spLocks noChangeArrowheads="1"/>
            </p:cNvSpPr>
            <p:nvPr/>
          </p:nvSpPr>
          <p:spPr bwMode="auto">
            <a:xfrm>
              <a:off x="10297520" y="7846102"/>
              <a:ext cx="526913" cy="319322"/>
            </a:xfrm>
            <a:custGeom>
              <a:avLst/>
              <a:gdLst>
                <a:gd name="T0" fmla="*/ 779 w 1103"/>
                <a:gd name="T1" fmla="*/ 29 h 669"/>
                <a:gd name="T2" fmla="*/ 779 w 1103"/>
                <a:gd name="T3" fmla="*/ 29 h 669"/>
                <a:gd name="T4" fmla="*/ 603 w 1103"/>
                <a:gd name="T5" fmla="*/ 37 h 669"/>
                <a:gd name="T6" fmla="*/ 455 w 1103"/>
                <a:gd name="T7" fmla="*/ 167 h 669"/>
                <a:gd name="T8" fmla="*/ 399 w 1103"/>
                <a:gd name="T9" fmla="*/ 185 h 669"/>
                <a:gd name="T10" fmla="*/ 269 w 1103"/>
                <a:gd name="T11" fmla="*/ 167 h 669"/>
                <a:gd name="T12" fmla="*/ 158 w 1103"/>
                <a:gd name="T13" fmla="*/ 158 h 669"/>
                <a:gd name="T14" fmla="*/ 84 w 1103"/>
                <a:gd name="T15" fmla="*/ 148 h 669"/>
                <a:gd name="T16" fmla="*/ 47 w 1103"/>
                <a:gd name="T17" fmla="*/ 177 h 669"/>
                <a:gd name="T18" fmla="*/ 47 w 1103"/>
                <a:gd name="T19" fmla="*/ 233 h 669"/>
                <a:gd name="T20" fmla="*/ 10 w 1103"/>
                <a:gd name="T21" fmla="*/ 251 h 669"/>
                <a:gd name="T22" fmla="*/ 10 w 1103"/>
                <a:gd name="T23" fmla="*/ 307 h 669"/>
                <a:gd name="T24" fmla="*/ 37 w 1103"/>
                <a:gd name="T25" fmla="*/ 455 h 669"/>
                <a:gd name="T26" fmla="*/ 74 w 1103"/>
                <a:gd name="T27" fmla="*/ 585 h 669"/>
                <a:gd name="T28" fmla="*/ 241 w 1103"/>
                <a:gd name="T29" fmla="*/ 567 h 669"/>
                <a:gd name="T30" fmla="*/ 352 w 1103"/>
                <a:gd name="T31" fmla="*/ 538 h 669"/>
                <a:gd name="T32" fmla="*/ 455 w 1103"/>
                <a:gd name="T33" fmla="*/ 482 h 669"/>
                <a:gd name="T34" fmla="*/ 546 w 1103"/>
                <a:gd name="T35" fmla="*/ 474 h 669"/>
                <a:gd name="T36" fmla="*/ 620 w 1103"/>
                <a:gd name="T37" fmla="*/ 418 h 669"/>
                <a:gd name="T38" fmla="*/ 816 w 1103"/>
                <a:gd name="T39" fmla="*/ 352 h 669"/>
                <a:gd name="T40" fmla="*/ 900 w 1103"/>
                <a:gd name="T41" fmla="*/ 270 h 669"/>
                <a:gd name="T42" fmla="*/ 983 w 1103"/>
                <a:gd name="T43" fmla="*/ 233 h 669"/>
                <a:gd name="T44" fmla="*/ 871 w 1103"/>
                <a:gd name="T45" fmla="*/ 0 h 669"/>
                <a:gd name="T46" fmla="*/ 779 w 1103"/>
                <a:gd name="T47" fmla="*/ 29 h 669"/>
                <a:gd name="T48" fmla="*/ 1001 w 1103"/>
                <a:gd name="T49" fmla="*/ 641 h 669"/>
                <a:gd name="T50" fmla="*/ 1001 w 1103"/>
                <a:gd name="T51" fmla="*/ 641 h 669"/>
                <a:gd name="T52" fmla="*/ 1094 w 1103"/>
                <a:gd name="T53" fmla="*/ 622 h 669"/>
                <a:gd name="T54" fmla="*/ 1001 w 1103"/>
                <a:gd name="T55" fmla="*/ 64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03" h="669">
                  <a:moveTo>
                    <a:pt x="779" y="29"/>
                  </a:moveTo>
                  <a:lnTo>
                    <a:pt x="779" y="29"/>
                  </a:lnTo>
                  <a:cubicBezTo>
                    <a:pt x="731" y="37"/>
                    <a:pt x="612" y="29"/>
                    <a:pt x="603" y="37"/>
                  </a:cubicBezTo>
                  <a:cubicBezTo>
                    <a:pt x="583" y="47"/>
                    <a:pt x="473" y="130"/>
                    <a:pt x="455" y="167"/>
                  </a:cubicBezTo>
                  <a:cubicBezTo>
                    <a:pt x="445" y="204"/>
                    <a:pt x="418" y="204"/>
                    <a:pt x="399" y="185"/>
                  </a:cubicBezTo>
                  <a:cubicBezTo>
                    <a:pt x="371" y="167"/>
                    <a:pt x="278" y="177"/>
                    <a:pt x="269" y="167"/>
                  </a:cubicBezTo>
                  <a:cubicBezTo>
                    <a:pt x="259" y="158"/>
                    <a:pt x="185" y="148"/>
                    <a:pt x="158" y="158"/>
                  </a:cubicBezTo>
                  <a:cubicBezTo>
                    <a:pt x="121" y="158"/>
                    <a:pt x="102" y="140"/>
                    <a:pt x="84" y="148"/>
                  </a:cubicBezTo>
                  <a:cubicBezTo>
                    <a:pt x="65" y="148"/>
                    <a:pt x="55" y="167"/>
                    <a:pt x="47" y="177"/>
                  </a:cubicBezTo>
                  <a:cubicBezTo>
                    <a:pt x="37" y="185"/>
                    <a:pt x="55" y="214"/>
                    <a:pt x="47" y="233"/>
                  </a:cubicBezTo>
                  <a:cubicBezTo>
                    <a:pt x="47" y="233"/>
                    <a:pt x="28" y="241"/>
                    <a:pt x="10" y="251"/>
                  </a:cubicBezTo>
                  <a:cubicBezTo>
                    <a:pt x="18" y="270"/>
                    <a:pt x="18" y="297"/>
                    <a:pt x="10" y="307"/>
                  </a:cubicBezTo>
                  <a:cubicBezTo>
                    <a:pt x="0" y="344"/>
                    <a:pt x="10" y="408"/>
                    <a:pt x="37" y="455"/>
                  </a:cubicBezTo>
                  <a:cubicBezTo>
                    <a:pt x="65" y="501"/>
                    <a:pt x="55" y="575"/>
                    <a:pt x="74" y="585"/>
                  </a:cubicBezTo>
                  <a:cubicBezTo>
                    <a:pt x="84" y="604"/>
                    <a:pt x="195" y="604"/>
                    <a:pt x="241" y="567"/>
                  </a:cubicBezTo>
                  <a:cubicBezTo>
                    <a:pt x="288" y="538"/>
                    <a:pt x="315" y="538"/>
                    <a:pt x="352" y="538"/>
                  </a:cubicBezTo>
                  <a:cubicBezTo>
                    <a:pt x="399" y="538"/>
                    <a:pt x="445" y="501"/>
                    <a:pt x="455" y="482"/>
                  </a:cubicBezTo>
                  <a:cubicBezTo>
                    <a:pt x="473" y="464"/>
                    <a:pt x="529" y="464"/>
                    <a:pt x="546" y="474"/>
                  </a:cubicBezTo>
                  <a:cubicBezTo>
                    <a:pt x="575" y="474"/>
                    <a:pt x="593" y="445"/>
                    <a:pt x="620" y="418"/>
                  </a:cubicBezTo>
                  <a:cubicBezTo>
                    <a:pt x="649" y="400"/>
                    <a:pt x="723" y="381"/>
                    <a:pt x="816" y="352"/>
                  </a:cubicBezTo>
                  <a:cubicBezTo>
                    <a:pt x="900" y="334"/>
                    <a:pt x="880" y="288"/>
                    <a:pt x="900" y="270"/>
                  </a:cubicBezTo>
                  <a:cubicBezTo>
                    <a:pt x="917" y="241"/>
                    <a:pt x="946" y="251"/>
                    <a:pt x="983" y="233"/>
                  </a:cubicBezTo>
                  <a:cubicBezTo>
                    <a:pt x="937" y="148"/>
                    <a:pt x="890" y="56"/>
                    <a:pt x="871" y="0"/>
                  </a:cubicBezTo>
                  <a:cubicBezTo>
                    <a:pt x="826" y="18"/>
                    <a:pt x="789" y="29"/>
                    <a:pt x="779" y="29"/>
                  </a:cubicBezTo>
                  <a:close/>
                  <a:moveTo>
                    <a:pt x="1001" y="641"/>
                  </a:moveTo>
                  <a:lnTo>
                    <a:pt x="1001" y="641"/>
                  </a:lnTo>
                  <a:cubicBezTo>
                    <a:pt x="1028" y="668"/>
                    <a:pt x="1094" y="631"/>
                    <a:pt x="1094" y="622"/>
                  </a:cubicBezTo>
                  <a:cubicBezTo>
                    <a:pt x="1102" y="604"/>
                    <a:pt x="964" y="604"/>
                    <a:pt x="1001" y="641"/>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03" name="Freeform 148"/>
            <p:cNvSpPr>
              <a:spLocks noChangeArrowheads="1"/>
            </p:cNvSpPr>
            <p:nvPr/>
          </p:nvSpPr>
          <p:spPr bwMode="auto">
            <a:xfrm>
              <a:off x="11414829" y="11049884"/>
              <a:ext cx="114270" cy="69786"/>
            </a:xfrm>
            <a:custGeom>
              <a:avLst/>
              <a:gdLst>
                <a:gd name="T0" fmla="*/ 111 w 242"/>
                <a:gd name="T1" fmla="*/ 29 h 150"/>
                <a:gd name="T2" fmla="*/ 111 w 242"/>
                <a:gd name="T3" fmla="*/ 29 h 150"/>
                <a:gd name="T4" fmla="*/ 84 w 242"/>
                <a:gd name="T5" fmla="*/ 130 h 150"/>
                <a:gd name="T6" fmla="*/ 158 w 242"/>
                <a:gd name="T7" fmla="*/ 130 h 150"/>
                <a:gd name="T8" fmla="*/ 232 w 242"/>
                <a:gd name="T9" fmla="*/ 93 h 150"/>
                <a:gd name="T10" fmla="*/ 111 w 242"/>
                <a:gd name="T11" fmla="*/ 29 h 150"/>
              </a:gdLst>
              <a:ahLst/>
              <a:cxnLst>
                <a:cxn ang="0">
                  <a:pos x="T0" y="T1"/>
                </a:cxn>
                <a:cxn ang="0">
                  <a:pos x="T2" y="T3"/>
                </a:cxn>
                <a:cxn ang="0">
                  <a:pos x="T4" y="T5"/>
                </a:cxn>
                <a:cxn ang="0">
                  <a:pos x="T6" y="T7"/>
                </a:cxn>
                <a:cxn ang="0">
                  <a:pos x="T8" y="T9"/>
                </a:cxn>
                <a:cxn ang="0">
                  <a:pos x="T10" y="T11"/>
                </a:cxn>
              </a:cxnLst>
              <a:rect l="0" t="0" r="r" b="b"/>
              <a:pathLst>
                <a:path w="242" h="150">
                  <a:moveTo>
                    <a:pt x="111" y="29"/>
                  </a:moveTo>
                  <a:lnTo>
                    <a:pt x="111" y="29"/>
                  </a:lnTo>
                  <a:cubicBezTo>
                    <a:pt x="103" y="0"/>
                    <a:pt x="0" y="93"/>
                    <a:pt x="84" y="130"/>
                  </a:cubicBezTo>
                  <a:cubicBezTo>
                    <a:pt x="121" y="149"/>
                    <a:pt x="130" y="112"/>
                    <a:pt x="158" y="130"/>
                  </a:cubicBezTo>
                  <a:cubicBezTo>
                    <a:pt x="177" y="149"/>
                    <a:pt x="232" y="149"/>
                    <a:pt x="232" y="93"/>
                  </a:cubicBezTo>
                  <a:cubicBezTo>
                    <a:pt x="241" y="48"/>
                    <a:pt x="121" y="56"/>
                    <a:pt x="111" y="2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04" name="Freeform 149"/>
            <p:cNvSpPr>
              <a:spLocks noChangeArrowheads="1"/>
            </p:cNvSpPr>
            <p:nvPr/>
          </p:nvSpPr>
          <p:spPr bwMode="auto">
            <a:xfrm>
              <a:off x="15215372" y="8943635"/>
              <a:ext cx="357624" cy="255880"/>
            </a:xfrm>
            <a:custGeom>
              <a:avLst/>
              <a:gdLst>
                <a:gd name="T0" fmla="*/ 8 w 751"/>
                <a:gd name="T1" fmla="*/ 29 h 539"/>
                <a:gd name="T2" fmla="*/ 8 w 751"/>
                <a:gd name="T3" fmla="*/ 29 h 539"/>
                <a:gd name="T4" fmla="*/ 120 w 751"/>
                <a:gd name="T5" fmla="*/ 158 h 539"/>
                <a:gd name="T6" fmla="*/ 8 w 751"/>
                <a:gd name="T7" fmla="*/ 29 h 539"/>
                <a:gd name="T8" fmla="*/ 185 w 751"/>
                <a:gd name="T9" fmla="*/ 140 h 539"/>
                <a:gd name="T10" fmla="*/ 185 w 751"/>
                <a:gd name="T11" fmla="*/ 140 h 539"/>
                <a:gd name="T12" fmla="*/ 260 w 751"/>
                <a:gd name="T13" fmla="*/ 204 h 539"/>
                <a:gd name="T14" fmla="*/ 185 w 751"/>
                <a:gd name="T15" fmla="*/ 140 h 539"/>
                <a:gd name="T16" fmla="*/ 482 w 751"/>
                <a:gd name="T17" fmla="*/ 307 h 539"/>
                <a:gd name="T18" fmla="*/ 482 w 751"/>
                <a:gd name="T19" fmla="*/ 307 h 539"/>
                <a:gd name="T20" fmla="*/ 361 w 751"/>
                <a:gd name="T21" fmla="*/ 233 h 539"/>
                <a:gd name="T22" fmla="*/ 482 w 751"/>
                <a:gd name="T23" fmla="*/ 307 h 539"/>
                <a:gd name="T24" fmla="*/ 472 w 751"/>
                <a:gd name="T25" fmla="*/ 389 h 539"/>
                <a:gd name="T26" fmla="*/ 472 w 751"/>
                <a:gd name="T27" fmla="*/ 389 h 539"/>
                <a:gd name="T28" fmla="*/ 565 w 751"/>
                <a:gd name="T29" fmla="*/ 445 h 539"/>
                <a:gd name="T30" fmla="*/ 472 w 751"/>
                <a:gd name="T31" fmla="*/ 389 h 539"/>
                <a:gd name="T32" fmla="*/ 639 w 751"/>
                <a:gd name="T33" fmla="*/ 482 h 539"/>
                <a:gd name="T34" fmla="*/ 639 w 751"/>
                <a:gd name="T35" fmla="*/ 482 h 539"/>
                <a:gd name="T36" fmla="*/ 722 w 751"/>
                <a:gd name="T37" fmla="*/ 519 h 539"/>
                <a:gd name="T38" fmla="*/ 639 w 751"/>
                <a:gd name="T39" fmla="*/ 482 h 539"/>
                <a:gd name="T40" fmla="*/ 565 w 751"/>
                <a:gd name="T41" fmla="*/ 297 h 539"/>
                <a:gd name="T42" fmla="*/ 565 w 751"/>
                <a:gd name="T43" fmla="*/ 297 h 539"/>
                <a:gd name="T44" fmla="*/ 639 w 751"/>
                <a:gd name="T45" fmla="*/ 427 h 539"/>
                <a:gd name="T46" fmla="*/ 565 w 751"/>
                <a:gd name="T47" fmla="*/ 297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51" h="539">
                  <a:moveTo>
                    <a:pt x="8" y="29"/>
                  </a:moveTo>
                  <a:lnTo>
                    <a:pt x="8" y="29"/>
                  </a:lnTo>
                  <a:cubicBezTo>
                    <a:pt x="0" y="56"/>
                    <a:pt x="93" y="185"/>
                    <a:pt x="120" y="158"/>
                  </a:cubicBezTo>
                  <a:cubicBezTo>
                    <a:pt x="185" y="121"/>
                    <a:pt x="8" y="0"/>
                    <a:pt x="8" y="29"/>
                  </a:cubicBezTo>
                  <a:close/>
                  <a:moveTo>
                    <a:pt x="185" y="140"/>
                  </a:moveTo>
                  <a:lnTo>
                    <a:pt x="185" y="140"/>
                  </a:lnTo>
                  <a:cubicBezTo>
                    <a:pt x="175" y="148"/>
                    <a:pt x="239" y="214"/>
                    <a:pt x="260" y="204"/>
                  </a:cubicBezTo>
                  <a:cubicBezTo>
                    <a:pt x="268" y="196"/>
                    <a:pt x="185" y="121"/>
                    <a:pt x="185" y="140"/>
                  </a:cubicBezTo>
                  <a:close/>
                  <a:moveTo>
                    <a:pt x="482" y="307"/>
                  </a:moveTo>
                  <a:lnTo>
                    <a:pt x="482" y="307"/>
                  </a:lnTo>
                  <a:cubicBezTo>
                    <a:pt x="509" y="288"/>
                    <a:pt x="361" y="214"/>
                    <a:pt x="361" y="233"/>
                  </a:cubicBezTo>
                  <a:cubicBezTo>
                    <a:pt x="351" y="260"/>
                    <a:pt x="462" y="315"/>
                    <a:pt x="482" y="307"/>
                  </a:cubicBezTo>
                  <a:close/>
                  <a:moveTo>
                    <a:pt x="472" y="389"/>
                  </a:moveTo>
                  <a:lnTo>
                    <a:pt x="472" y="389"/>
                  </a:lnTo>
                  <a:cubicBezTo>
                    <a:pt x="482" y="437"/>
                    <a:pt x="536" y="455"/>
                    <a:pt x="565" y="445"/>
                  </a:cubicBezTo>
                  <a:cubicBezTo>
                    <a:pt x="583" y="427"/>
                    <a:pt x="462" y="352"/>
                    <a:pt x="472" y="389"/>
                  </a:cubicBezTo>
                  <a:close/>
                  <a:moveTo>
                    <a:pt x="639" y="482"/>
                  </a:moveTo>
                  <a:lnTo>
                    <a:pt x="639" y="482"/>
                  </a:lnTo>
                  <a:cubicBezTo>
                    <a:pt x="639" y="492"/>
                    <a:pt x="695" y="538"/>
                    <a:pt x="722" y="519"/>
                  </a:cubicBezTo>
                  <a:cubicBezTo>
                    <a:pt x="750" y="501"/>
                    <a:pt x="629" y="464"/>
                    <a:pt x="639" y="482"/>
                  </a:cubicBezTo>
                  <a:close/>
                  <a:moveTo>
                    <a:pt x="565" y="297"/>
                  </a:moveTo>
                  <a:lnTo>
                    <a:pt x="565" y="297"/>
                  </a:lnTo>
                  <a:cubicBezTo>
                    <a:pt x="546" y="344"/>
                    <a:pt x="629" y="427"/>
                    <a:pt x="639" y="427"/>
                  </a:cubicBezTo>
                  <a:cubicBezTo>
                    <a:pt x="647" y="427"/>
                    <a:pt x="583" y="270"/>
                    <a:pt x="565" y="297"/>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05" name="Freeform 150"/>
            <p:cNvSpPr>
              <a:spLocks noChangeArrowheads="1"/>
            </p:cNvSpPr>
            <p:nvPr/>
          </p:nvSpPr>
          <p:spPr bwMode="auto">
            <a:xfrm>
              <a:off x="13363773" y="9184712"/>
              <a:ext cx="1809279" cy="1602949"/>
            </a:xfrm>
            <a:custGeom>
              <a:avLst/>
              <a:gdLst>
                <a:gd name="T0" fmla="*/ 3718 w 3775"/>
                <a:gd name="T1" fmla="*/ 1603 h 3348"/>
                <a:gd name="T2" fmla="*/ 3635 w 3775"/>
                <a:gd name="T3" fmla="*/ 1362 h 3348"/>
                <a:gd name="T4" fmla="*/ 3487 w 3775"/>
                <a:gd name="T5" fmla="*/ 1158 h 3348"/>
                <a:gd name="T6" fmla="*/ 3376 w 3775"/>
                <a:gd name="T7" fmla="*/ 1065 h 3348"/>
                <a:gd name="T8" fmla="*/ 3097 w 3775"/>
                <a:gd name="T9" fmla="*/ 816 h 3348"/>
                <a:gd name="T10" fmla="*/ 2995 w 3775"/>
                <a:gd name="T11" fmla="*/ 538 h 3348"/>
                <a:gd name="T12" fmla="*/ 2856 w 3775"/>
                <a:gd name="T13" fmla="*/ 361 h 3348"/>
                <a:gd name="T14" fmla="*/ 2735 w 3775"/>
                <a:gd name="T15" fmla="*/ 10 h 3348"/>
                <a:gd name="T16" fmla="*/ 2642 w 3775"/>
                <a:gd name="T17" fmla="*/ 249 h 3348"/>
                <a:gd name="T18" fmla="*/ 2531 w 3775"/>
                <a:gd name="T19" fmla="*/ 657 h 3348"/>
                <a:gd name="T20" fmla="*/ 2244 w 3775"/>
                <a:gd name="T21" fmla="*/ 501 h 3348"/>
                <a:gd name="T22" fmla="*/ 2104 w 3775"/>
                <a:gd name="T23" fmla="*/ 361 h 3348"/>
                <a:gd name="T24" fmla="*/ 2197 w 3775"/>
                <a:gd name="T25" fmla="*/ 175 h 3348"/>
                <a:gd name="T26" fmla="*/ 2104 w 3775"/>
                <a:gd name="T27" fmla="*/ 121 h 3348"/>
                <a:gd name="T28" fmla="*/ 1770 w 3775"/>
                <a:gd name="T29" fmla="*/ 37 h 3348"/>
                <a:gd name="T30" fmla="*/ 1642 w 3775"/>
                <a:gd name="T31" fmla="*/ 167 h 3348"/>
                <a:gd name="T32" fmla="*/ 1548 w 3775"/>
                <a:gd name="T33" fmla="*/ 398 h 3348"/>
                <a:gd name="T34" fmla="*/ 1409 w 3775"/>
                <a:gd name="T35" fmla="*/ 389 h 3348"/>
                <a:gd name="T36" fmla="*/ 1224 w 3775"/>
                <a:gd name="T37" fmla="*/ 324 h 3348"/>
                <a:gd name="T38" fmla="*/ 1113 w 3775"/>
                <a:gd name="T39" fmla="*/ 408 h 3348"/>
                <a:gd name="T40" fmla="*/ 983 w 3775"/>
                <a:gd name="T41" fmla="*/ 519 h 3348"/>
                <a:gd name="T42" fmla="*/ 937 w 3775"/>
                <a:gd name="T43" fmla="*/ 565 h 3348"/>
                <a:gd name="T44" fmla="*/ 723 w 3775"/>
                <a:gd name="T45" fmla="*/ 843 h 3348"/>
                <a:gd name="T46" fmla="*/ 389 w 3775"/>
                <a:gd name="T47" fmla="*/ 954 h 3348"/>
                <a:gd name="T48" fmla="*/ 111 w 3775"/>
                <a:gd name="T49" fmla="*/ 1113 h 3348"/>
                <a:gd name="T50" fmla="*/ 65 w 3775"/>
                <a:gd name="T51" fmla="*/ 1224 h 3348"/>
                <a:gd name="T52" fmla="*/ 47 w 3775"/>
                <a:gd name="T53" fmla="*/ 1447 h 3348"/>
                <a:gd name="T54" fmla="*/ 102 w 3775"/>
                <a:gd name="T55" fmla="*/ 1669 h 3348"/>
                <a:gd name="T56" fmla="*/ 241 w 3775"/>
                <a:gd name="T57" fmla="*/ 2178 h 3348"/>
                <a:gd name="T58" fmla="*/ 278 w 3775"/>
                <a:gd name="T59" fmla="*/ 2372 h 3348"/>
                <a:gd name="T60" fmla="*/ 612 w 3775"/>
                <a:gd name="T61" fmla="*/ 2290 h 3348"/>
                <a:gd name="T62" fmla="*/ 1141 w 3775"/>
                <a:gd name="T63" fmla="*/ 2133 h 3348"/>
                <a:gd name="T64" fmla="*/ 1669 w 3775"/>
                <a:gd name="T65" fmla="*/ 2022 h 3348"/>
                <a:gd name="T66" fmla="*/ 1947 w 3775"/>
                <a:gd name="T67" fmla="*/ 2123 h 3348"/>
                <a:gd name="T68" fmla="*/ 2059 w 3775"/>
                <a:gd name="T69" fmla="*/ 2354 h 3348"/>
                <a:gd name="T70" fmla="*/ 2300 w 3775"/>
                <a:gd name="T71" fmla="*/ 2178 h 3348"/>
                <a:gd name="T72" fmla="*/ 2290 w 3775"/>
                <a:gd name="T73" fmla="*/ 2372 h 3348"/>
                <a:gd name="T74" fmla="*/ 2392 w 3775"/>
                <a:gd name="T75" fmla="*/ 2447 h 3348"/>
                <a:gd name="T76" fmla="*/ 2615 w 3775"/>
                <a:gd name="T77" fmla="*/ 2725 h 3348"/>
                <a:gd name="T78" fmla="*/ 2957 w 3775"/>
                <a:gd name="T79" fmla="*/ 2743 h 3348"/>
                <a:gd name="T80" fmla="*/ 3060 w 3775"/>
                <a:gd name="T81" fmla="*/ 2809 h 3348"/>
                <a:gd name="T82" fmla="*/ 3217 w 3775"/>
                <a:gd name="T83" fmla="*/ 2716 h 3348"/>
                <a:gd name="T84" fmla="*/ 3505 w 3775"/>
                <a:gd name="T85" fmla="*/ 2354 h 3348"/>
                <a:gd name="T86" fmla="*/ 3710 w 3775"/>
                <a:gd name="T87" fmla="*/ 1964 h 3348"/>
                <a:gd name="T88" fmla="*/ 3747 w 3775"/>
                <a:gd name="T89" fmla="*/ 1678 h 3348"/>
                <a:gd name="T90" fmla="*/ 1585 w 3775"/>
                <a:gd name="T91" fmla="*/ 111 h 3348"/>
                <a:gd name="T92" fmla="*/ 2160 w 3775"/>
                <a:gd name="T93" fmla="*/ 2494 h 3348"/>
                <a:gd name="T94" fmla="*/ 3079 w 3775"/>
                <a:gd name="T95" fmla="*/ 3059 h 3348"/>
                <a:gd name="T96" fmla="*/ 2968 w 3775"/>
                <a:gd name="T97" fmla="*/ 3199 h 3348"/>
                <a:gd name="T98" fmla="*/ 3161 w 3775"/>
                <a:gd name="T99" fmla="*/ 3254 h 3348"/>
                <a:gd name="T100" fmla="*/ 3236 w 3775"/>
                <a:gd name="T101" fmla="*/ 3022 h 3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75" h="3348">
                  <a:moveTo>
                    <a:pt x="3747" y="1678"/>
                  </a:moveTo>
                  <a:lnTo>
                    <a:pt x="3747" y="1678"/>
                  </a:lnTo>
                  <a:cubicBezTo>
                    <a:pt x="3765" y="1659"/>
                    <a:pt x="3737" y="1595"/>
                    <a:pt x="3718" y="1603"/>
                  </a:cubicBezTo>
                  <a:cubicBezTo>
                    <a:pt x="3710" y="1622"/>
                    <a:pt x="3710" y="1511"/>
                    <a:pt x="3718" y="1455"/>
                  </a:cubicBezTo>
                  <a:cubicBezTo>
                    <a:pt x="3728" y="1409"/>
                    <a:pt x="3718" y="1409"/>
                    <a:pt x="3699" y="1436"/>
                  </a:cubicBezTo>
                  <a:cubicBezTo>
                    <a:pt x="3672" y="1465"/>
                    <a:pt x="3644" y="1391"/>
                    <a:pt x="3635" y="1362"/>
                  </a:cubicBezTo>
                  <a:cubicBezTo>
                    <a:pt x="3625" y="1344"/>
                    <a:pt x="3598" y="1288"/>
                    <a:pt x="3561" y="1298"/>
                  </a:cubicBezTo>
                  <a:cubicBezTo>
                    <a:pt x="3532" y="1307"/>
                    <a:pt x="3551" y="1251"/>
                    <a:pt x="3514" y="1251"/>
                  </a:cubicBezTo>
                  <a:cubicBezTo>
                    <a:pt x="3487" y="1261"/>
                    <a:pt x="3477" y="1205"/>
                    <a:pt x="3487" y="1158"/>
                  </a:cubicBezTo>
                  <a:cubicBezTo>
                    <a:pt x="3495" y="1113"/>
                    <a:pt x="3468" y="1150"/>
                    <a:pt x="3450" y="1131"/>
                  </a:cubicBezTo>
                  <a:cubicBezTo>
                    <a:pt x="3431" y="1113"/>
                    <a:pt x="3421" y="1121"/>
                    <a:pt x="3394" y="1131"/>
                  </a:cubicBezTo>
                  <a:cubicBezTo>
                    <a:pt x="3376" y="1140"/>
                    <a:pt x="3366" y="1094"/>
                    <a:pt x="3376" y="1065"/>
                  </a:cubicBezTo>
                  <a:cubicBezTo>
                    <a:pt x="3384" y="1047"/>
                    <a:pt x="3366" y="1028"/>
                    <a:pt x="3339" y="1001"/>
                  </a:cubicBezTo>
                  <a:cubicBezTo>
                    <a:pt x="3310" y="983"/>
                    <a:pt x="3310" y="964"/>
                    <a:pt x="3310" y="936"/>
                  </a:cubicBezTo>
                  <a:cubicBezTo>
                    <a:pt x="3310" y="909"/>
                    <a:pt x="3134" y="816"/>
                    <a:pt x="3097" y="816"/>
                  </a:cubicBezTo>
                  <a:cubicBezTo>
                    <a:pt x="3060" y="806"/>
                    <a:pt x="3087" y="760"/>
                    <a:pt x="3079" y="750"/>
                  </a:cubicBezTo>
                  <a:cubicBezTo>
                    <a:pt x="3060" y="732"/>
                    <a:pt x="3050" y="676"/>
                    <a:pt x="3050" y="639"/>
                  </a:cubicBezTo>
                  <a:cubicBezTo>
                    <a:pt x="3050" y="593"/>
                    <a:pt x="2995" y="575"/>
                    <a:pt x="2995" y="538"/>
                  </a:cubicBezTo>
                  <a:cubicBezTo>
                    <a:pt x="3005" y="501"/>
                    <a:pt x="2986" y="472"/>
                    <a:pt x="2986" y="426"/>
                  </a:cubicBezTo>
                  <a:cubicBezTo>
                    <a:pt x="2986" y="389"/>
                    <a:pt x="2930" y="381"/>
                    <a:pt x="2920" y="352"/>
                  </a:cubicBezTo>
                  <a:cubicBezTo>
                    <a:pt x="2920" y="334"/>
                    <a:pt x="2883" y="352"/>
                    <a:pt x="2856" y="361"/>
                  </a:cubicBezTo>
                  <a:cubicBezTo>
                    <a:pt x="2819" y="361"/>
                    <a:pt x="2819" y="315"/>
                    <a:pt x="2828" y="270"/>
                  </a:cubicBezTo>
                  <a:cubicBezTo>
                    <a:pt x="2828" y="222"/>
                    <a:pt x="2809" y="138"/>
                    <a:pt x="2782" y="121"/>
                  </a:cubicBezTo>
                  <a:cubicBezTo>
                    <a:pt x="2753" y="103"/>
                    <a:pt x="2753" y="18"/>
                    <a:pt x="2735" y="10"/>
                  </a:cubicBezTo>
                  <a:cubicBezTo>
                    <a:pt x="2726" y="0"/>
                    <a:pt x="2679" y="47"/>
                    <a:pt x="2679" y="74"/>
                  </a:cubicBezTo>
                  <a:cubicBezTo>
                    <a:pt x="2679" y="103"/>
                    <a:pt x="2671" y="130"/>
                    <a:pt x="2652" y="148"/>
                  </a:cubicBezTo>
                  <a:cubicBezTo>
                    <a:pt x="2634" y="167"/>
                    <a:pt x="2671" y="232"/>
                    <a:pt x="2642" y="249"/>
                  </a:cubicBezTo>
                  <a:cubicBezTo>
                    <a:pt x="2615" y="270"/>
                    <a:pt x="2642" y="361"/>
                    <a:pt x="2634" y="418"/>
                  </a:cubicBezTo>
                  <a:cubicBezTo>
                    <a:pt x="2634" y="463"/>
                    <a:pt x="2634" y="519"/>
                    <a:pt x="2605" y="556"/>
                  </a:cubicBezTo>
                  <a:cubicBezTo>
                    <a:pt x="2586" y="583"/>
                    <a:pt x="2578" y="639"/>
                    <a:pt x="2531" y="657"/>
                  </a:cubicBezTo>
                  <a:cubicBezTo>
                    <a:pt x="2485" y="676"/>
                    <a:pt x="2419" y="639"/>
                    <a:pt x="2419" y="612"/>
                  </a:cubicBezTo>
                  <a:cubicBezTo>
                    <a:pt x="2419" y="583"/>
                    <a:pt x="2364" y="575"/>
                    <a:pt x="2337" y="575"/>
                  </a:cubicBezTo>
                  <a:cubicBezTo>
                    <a:pt x="2308" y="583"/>
                    <a:pt x="2290" y="538"/>
                    <a:pt x="2244" y="501"/>
                  </a:cubicBezTo>
                  <a:cubicBezTo>
                    <a:pt x="2207" y="472"/>
                    <a:pt x="2170" y="509"/>
                    <a:pt x="2151" y="472"/>
                  </a:cubicBezTo>
                  <a:cubicBezTo>
                    <a:pt x="2141" y="426"/>
                    <a:pt x="2123" y="426"/>
                    <a:pt x="2096" y="398"/>
                  </a:cubicBezTo>
                  <a:cubicBezTo>
                    <a:pt x="2059" y="381"/>
                    <a:pt x="2067" y="381"/>
                    <a:pt x="2104" y="361"/>
                  </a:cubicBezTo>
                  <a:cubicBezTo>
                    <a:pt x="2133" y="334"/>
                    <a:pt x="2123" y="307"/>
                    <a:pt x="2104" y="278"/>
                  </a:cubicBezTo>
                  <a:cubicBezTo>
                    <a:pt x="2096" y="249"/>
                    <a:pt x="2123" y="259"/>
                    <a:pt x="2170" y="241"/>
                  </a:cubicBezTo>
                  <a:cubicBezTo>
                    <a:pt x="2207" y="212"/>
                    <a:pt x="2170" y="185"/>
                    <a:pt x="2197" y="175"/>
                  </a:cubicBezTo>
                  <a:cubicBezTo>
                    <a:pt x="2226" y="167"/>
                    <a:pt x="2207" y="138"/>
                    <a:pt x="2178" y="130"/>
                  </a:cubicBezTo>
                  <a:cubicBezTo>
                    <a:pt x="2141" y="130"/>
                    <a:pt x="2151" y="167"/>
                    <a:pt x="2141" y="167"/>
                  </a:cubicBezTo>
                  <a:cubicBezTo>
                    <a:pt x="2133" y="175"/>
                    <a:pt x="2123" y="121"/>
                    <a:pt x="2104" y="121"/>
                  </a:cubicBezTo>
                  <a:cubicBezTo>
                    <a:pt x="2096" y="121"/>
                    <a:pt x="2059" y="175"/>
                    <a:pt x="2040" y="148"/>
                  </a:cubicBezTo>
                  <a:cubicBezTo>
                    <a:pt x="2021" y="121"/>
                    <a:pt x="1900" y="103"/>
                    <a:pt x="1863" y="92"/>
                  </a:cubicBezTo>
                  <a:cubicBezTo>
                    <a:pt x="1817" y="84"/>
                    <a:pt x="1799" y="28"/>
                    <a:pt x="1770" y="37"/>
                  </a:cubicBezTo>
                  <a:cubicBezTo>
                    <a:pt x="1752" y="47"/>
                    <a:pt x="1780" y="66"/>
                    <a:pt x="1807" y="103"/>
                  </a:cubicBezTo>
                  <a:cubicBezTo>
                    <a:pt x="1836" y="130"/>
                    <a:pt x="1706" y="158"/>
                    <a:pt x="1669" y="148"/>
                  </a:cubicBezTo>
                  <a:cubicBezTo>
                    <a:pt x="1632" y="130"/>
                    <a:pt x="1679" y="175"/>
                    <a:pt x="1642" y="167"/>
                  </a:cubicBezTo>
                  <a:cubicBezTo>
                    <a:pt x="1613" y="167"/>
                    <a:pt x="1605" y="222"/>
                    <a:pt x="1576" y="249"/>
                  </a:cubicBezTo>
                  <a:cubicBezTo>
                    <a:pt x="1548" y="278"/>
                    <a:pt x="1568" y="307"/>
                    <a:pt x="1539" y="324"/>
                  </a:cubicBezTo>
                  <a:cubicBezTo>
                    <a:pt x="1510" y="344"/>
                    <a:pt x="1510" y="361"/>
                    <a:pt x="1548" y="398"/>
                  </a:cubicBezTo>
                  <a:cubicBezTo>
                    <a:pt x="1576" y="435"/>
                    <a:pt x="1531" y="435"/>
                    <a:pt x="1502" y="408"/>
                  </a:cubicBezTo>
                  <a:cubicBezTo>
                    <a:pt x="1465" y="381"/>
                    <a:pt x="1436" y="381"/>
                    <a:pt x="1436" y="418"/>
                  </a:cubicBezTo>
                  <a:cubicBezTo>
                    <a:pt x="1436" y="445"/>
                    <a:pt x="1399" y="426"/>
                    <a:pt x="1409" y="389"/>
                  </a:cubicBezTo>
                  <a:cubicBezTo>
                    <a:pt x="1419" y="352"/>
                    <a:pt x="1362" y="371"/>
                    <a:pt x="1354" y="352"/>
                  </a:cubicBezTo>
                  <a:cubicBezTo>
                    <a:pt x="1354" y="324"/>
                    <a:pt x="1308" y="286"/>
                    <a:pt x="1279" y="297"/>
                  </a:cubicBezTo>
                  <a:cubicBezTo>
                    <a:pt x="1252" y="297"/>
                    <a:pt x="1252" y="324"/>
                    <a:pt x="1224" y="324"/>
                  </a:cubicBezTo>
                  <a:cubicBezTo>
                    <a:pt x="1205" y="324"/>
                    <a:pt x="1197" y="334"/>
                    <a:pt x="1197" y="361"/>
                  </a:cubicBezTo>
                  <a:cubicBezTo>
                    <a:pt x="1205" y="398"/>
                    <a:pt x="1160" y="361"/>
                    <a:pt x="1131" y="371"/>
                  </a:cubicBezTo>
                  <a:cubicBezTo>
                    <a:pt x="1094" y="371"/>
                    <a:pt x="1131" y="408"/>
                    <a:pt x="1113" y="408"/>
                  </a:cubicBezTo>
                  <a:cubicBezTo>
                    <a:pt x="1094" y="408"/>
                    <a:pt x="1094" y="435"/>
                    <a:pt x="1067" y="435"/>
                  </a:cubicBezTo>
                  <a:cubicBezTo>
                    <a:pt x="1038" y="435"/>
                    <a:pt x="1048" y="501"/>
                    <a:pt x="1048" y="528"/>
                  </a:cubicBezTo>
                  <a:cubicBezTo>
                    <a:pt x="1057" y="556"/>
                    <a:pt x="1011" y="509"/>
                    <a:pt x="983" y="519"/>
                  </a:cubicBezTo>
                  <a:cubicBezTo>
                    <a:pt x="956" y="528"/>
                    <a:pt x="993" y="556"/>
                    <a:pt x="1001" y="593"/>
                  </a:cubicBezTo>
                  <a:cubicBezTo>
                    <a:pt x="1011" y="630"/>
                    <a:pt x="983" y="620"/>
                    <a:pt x="974" y="639"/>
                  </a:cubicBezTo>
                  <a:cubicBezTo>
                    <a:pt x="956" y="649"/>
                    <a:pt x="937" y="602"/>
                    <a:pt x="937" y="565"/>
                  </a:cubicBezTo>
                  <a:cubicBezTo>
                    <a:pt x="937" y="538"/>
                    <a:pt x="900" y="565"/>
                    <a:pt x="863" y="602"/>
                  </a:cubicBezTo>
                  <a:cubicBezTo>
                    <a:pt x="826" y="649"/>
                    <a:pt x="871" y="705"/>
                    <a:pt x="863" y="713"/>
                  </a:cubicBezTo>
                  <a:cubicBezTo>
                    <a:pt x="844" y="723"/>
                    <a:pt x="770" y="797"/>
                    <a:pt x="723" y="843"/>
                  </a:cubicBezTo>
                  <a:cubicBezTo>
                    <a:pt x="686" y="899"/>
                    <a:pt x="593" y="861"/>
                    <a:pt x="566" y="890"/>
                  </a:cubicBezTo>
                  <a:cubicBezTo>
                    <a:pt x="537" y="909"/>
                    <a:pt x="500" y="899"/>
                    <a:pt x="473" y="917"/>
                  </a:cubicBezTo>
                  <a:cubicBezTo>
                    <a:pt x="445" y="936"/>
                    <a:pt x="399" y="983"/>
                    <a:pt x="389" y="954"/>
                  </a:cubicBezTo>
                  <a:cubicBezTo>
                    <a:pt x="381" y="927"/>
                    <a:pt x="306" y="946"/>
                    <a:pt x="278" y="983"/>
                  </a:cubicBezTo>
                  <a:cubicBezTo>
                    <a:pt x="251" y="1010"/>
                    <a:pt x="195" y="1047"/>
                    <a:pt x="166" y="1047"/>
                  </a:cubicBezTo>
                  <a:cubicBezTo>
                    <a:pt x="129" y="1047"/>
                    <a:pt x="129" y="1103"/>
                    <a:pt x="111" y="1113"/>
                  </a:cubicBezTo>
                  <a:cubicBezTo>
                    <a:pt x="102" y="1121"/>
                    <a:pt x="102" y="1065"/>
                    <a:pt x="102" y="1057"/>
                  </a:cubicBezTo>
                  <a:cubicBezTo>
                    <a:pt x="102" y="1038"/>
                    <a:pt x="74" y="1076"/>
                    <a:pt x="55" y="1121"/>
                  </a:cubicBezTo>
                  <a:cubicBezTo>
                    <a:pt x="47" y="1168"/>
                    <a:pt x="92" y="1177"/>
                    <a:pt x="65" y="1224"/>
                  </a:cubicBezTo>
                  <a:cubicBezTo>
                    <a:pt x="28" y="1270"/>
                    <a:pt x="0" y="1317"/>
                    <a:pt x="47" y="1372"/>
                  </a:cubicBezTo>
                  <a:cubicBezTo>
                    <a:pt x="92" y="1428"/>
                    <a:pt x="111" y="1465"/>
                    <a:pt x="102" y="1492"/>
                  </a:cubicBezTo>
                  <a:cubicBezTo>
                    <a:pt x="84" y="1521"/>
                    <a:pt x="55" y="1436"/>
                    <a:pt x="47" y="1447"/>
                  </a:cubicBezTo>
                  <a:cubicBezTo>
                    <a:pt x="37" y="1455"/>
                    <a:pt x="84" y="1492"/>
                    <a:pt x="74" y="1511"/>
                  </a:cubicBezTo>
                  <a:cubicBezTo>
                    <a:pt x="55" y="1529"/>
                    <a:pt x="18" y="1447"/>
                    <a:pt x="10" y="1465"/>
                  </a:cubicBezTo>
                  <a:cubicBezTo>
                    <a:pt x="0" y="1484"/>
                    <a:pt x="92" y="1622"/>
                    <a:pt x="102" y="1669"/>
                  </a:cubicBezTo>
                  <a:cubicBezTo>
                    <a:pt x="102" y="1725"/>
                    <a:pt x="177" y="1770"/>
                    <a:pt x="177" y="1845"/>
                  </a:cubicBezTo>
                  <a:cubicBezTo>
                    <a:pt x="177" y="1919"/>
                    <a:pt x="241" y="2038"/>
                    <a:pt x="259" y="2059"/>
                  </a:cubicBezTo>
                  <a:cubicBezTo>
                    <a:pt x="269" y="2076"/>
                    <a:pt x="232" y="2123"/>
                    <a:pt x="241" y="2178"/>
                  </a:cubicBezTo>
                  <a:cubicBezTo>
                    <a:pt x="241" y="2234"/>
                    <a:pt x="222" y="2253"/>
                    <a:pt x="185" y="2253"/>
                  </a:cubicBezTo>
                  <a:cubicBezTo>
                    <a:pt x="148" y="2253"/>
                    <a:pt x="166" y="2308"/>
                    <a:pt x="214" y="2308"/>
                  </a:cubicBezTo>
                  <a:cubicBezTo>
                    <a:pt x="251" y="2317"/>
                    <a:pt x="232" y="2345"/>
                    <a:pt x="278" y="2372"/>
                  </a:cubicBezTo>
                  <a:cubicBezTo>
                    <a:pt x="315" y="2401"/>
                    <a:pt x="418" y="2391"/>
                    <a:pt x="455" y="2391"/>
                  </a:cubicBezTo>
                  <a:cubicBezTo>
                    <a:pt x="492" y="2391"/>
                    <a:pt x="500" y="2335"/>
                    <a:pt x="548" y="2335"/>
                  </a:cubicBezTo>
                  <a:cubicBezTo>
                    <a:pt x="593" y="2335"/>
                    <a:pt x="593" y="2317"/>
                    <a:pt x="612" y="2290"/>
                  </a:cubicBezTo>
                  <a:cubicBezTo>
                    <a:pt x="630" y="2261"/>
                    <a:pt x="742" y="2271"/>
                    <a:pt x="844" y="2271"/>
                  </a:cubicBezTo>
                  <a:cubicBezTo>
                    <a:pt x="956" y="2280"/>
                    <a:pt x="1001" y="2253"/>
                    <a:pt x="1020" y="2205"/>
                  </a:cubicBezTo>
                  <a:cubicBezTo>
                    <a:pt x="1030" y="2170"/>
                    <a:pt x="1113" y="2160"/>
                    <a:pt x="1141" y="2133"/>
                  </a:cubicBezTo>
                  <a:cubicBezTo>
                    <a:pt x="1168" y="2104"/>
                    <a:pt x="1197" y="2104"/>
                    <a:pt x="1279" y="2104"/>
                  </a:cubicBezTo>
                  <a:cubicBezTo>
                    <a:pt x="1354" y="2113"/>
                    <a:pt x="1428" y="2067"/>
                    <a:pt x="1484" y="2049"/>
                  </a:cubicBezTo>
                  <a:cubicBezTo>
                    <a:pt x="1531" y="2030"/>
                    <a:pt x="1622" y="2038"/>
                    <a:pt x="1669" y="2022"/>
                  </a:cubicBezTo>
                  <a:cubicBezTo>
                    <a:pt x="1725" y="2011"/>
                    <a:pt x="1733" y="2086"/>
                    <a:pt x="1789" y="2076"/>
                  </a:cubicBezTo>
                  <a:cubicBezTo>
                    <a:pt x="1836" y="2076"/>
                    <a:pt x="1863" y="2096"/>
                    <a:pt x="1892" y="2096"/>
                  </a:cubicBezTo>
                  <a:cubicBezTo>
                    <a:pt x="1919" y="2096"/>
                    <a:pt x="1919" y="2113"/>
                    <a:pt x="1947" y="2123"/>
                  </a:cubicBezTo>
                  <a:cubicBezTo>
                    <a:pt x="1974" y="2123"/>
                    <a:pt x="1974" y="2150"/>
                    <a:pt x="1956" y="2178"/>
                  </a:cubicBezTo>
                  <a:cubicBezTo>
                    <a:pt x="1937" y="2205"/>
                    <a:pt x="1993" y="2205"/>
                    <a:pt x="2030" y="2253"/>
                  </a:cubicBezTo>
                  <a:cubicBezTo>
                    <a:pt x="2067" y="2308"/>
                    <a:pt x="2040" y="2317"/>
                    <a:pt x="2059" y="2354"/>
                  </a:cubicBezTo>
                  <a:cubicBezTo>
                    <a:pt x="2077" y="2401"/>
                    <a:pt x="2086" y="2391"/>
                    <a:pt x="2133" y="2327"/>
                  </a:cubicBezTo>
                  <a:cubicBezTo>
                    <a:pt x="2170" y="2271"/>
                    <a:pt x="2215" y="2308"/>
                    <a:pt x="2226" y="2261"/>
                  </a:cubicBezTo>
                  <a:cubicBezTo>
                    <a:pt x="2226" y="2216"/>
                    <a:pt x="2271" y="2160"/>
                    <a:pt x="2300" y="2178"/>
                  </a:cubicBezTo>
                  <a:cubicBezTo>
                    <a:pt x="2327" y="2205"/>
                    <a:pt x="2281" y="2216"/>
                    <a:pt x="2263" y="2308"/>
                  </a:cubicBezTo>
                  <a:cubicBezTo>
                    <a:pt x="2244" y="2401"/>
                    <a:pt x="2207" y="2354"/>
                    <a:pt x="2207" y="2382"/>
                  </a:cubicBezTo>
                  <a:cubicBezTo>
                    <a:pt x="2197" y="2409"/>
                    <a:pt x="2290" y="2420"/>
                    <a:pt x="2290" y="2372"/>
                  </a:cubicBezTo>
                  <a:cubicBezTo>
                    <a:pt x="2290" y="2327"/>
                    <a:pt x="2308" y="2298"/>
                    <a:pt x="2337" y="2345"/>
                  </a:cubicBezTo>
                  <a:cubicBezTo>
                    <a:pt x="2374" y="2391"/>
                    <a:pt x="2318" y="2428"/>
                    <a:pt x="2327" y="2447"/>
                  </a:cubicBezTo>
                  <a:cubicBezTo>
                    <a:pt x="2337" y="2465"/>
                    <a:pt x="2374" y="2438"/>
                    <a:pt x="2392" y="2447"/>
                  </a:cubicBezTo>
                  <a:cubicBezTo>
                    <a:pt x="2430" y="2447"/>
                    <a:pt x="2485" y="2531"/>
                    <a:pt x="2475" y="2568"/>
                  </a:cubicBezTo>
                  <a:cubicBezTo>
                    <a:pt x="2467" y="2613"/>
                    <a:pt x="2448" y="2651"/>
                    <a:pt x="2522" y="2688"/>
                  </a:cubicBezTo>
                  <a:cubicBezTo>
                    <a:pt x="2586" y="2725"/>
                    <a:pt x="2568" y="2725"/>
                    <a:pt x="2615" y="2725"/>
                  </a:cubicBezTo>
                  <a:cubicBezTo>
                    <a:pt x="2671" y="2725"/>
                    <a:pt x="2772" y="2772"/>
                    <a:pt x="2801" y="2791"/>
                  </a:cubicBezTo>
                  <a:cubicBezTo>
                    <a:pt x="2828" y="2818"/>
                    <a:pt x="2902" y="2772"/>
                    <a:pt x="2920" y="2725"/>
                  </a:cubicBezTo>
                  <a:cubicBezTo>
                    <a:pt x="2930" y="2679"/>
                    <a:pt x="2986" y="2725"/>
                    <a:pt x="2957" y="2743"/>
                  </a:cubicBezTo>
                  <a:cubicBezTo>
                    <a:pt x="2930" y="2753"/>
                    <a:pt x="2968" y="2799"/>
                    <a:pt x="2968" y="2772"/>
                  </a:cubicBezTo>
                  <a:cubicBezTo>
                    <a:pt x="2976" y="2743"/>
                    <a:pt x="2986" y="2716"/>
                    <a:pt x="2995" y="2753"/>
                  </a:cubicBezTo>
                  <a:cubicBezTo>
                    <a:pt x="3005" y="2780"/>
                    <a:pt x="3042" y="2780"/>
                    <a:pt x="3060" y="2809"/>
                  </a:cubicBezTo>
                  <a:cubicBezTo>
                    <a:pt x="3069" y="2828"/>
                    <a:pt x="3087" y="2846"/>
                    <a:pt x="3087" y="2828"/>
                  </a:cubicBezTo>
                  <a:cubicBezTo>
                    <a:pt x="3087" y="2809"/>
                    <a:pt x="3097" y="2791"/>
                    <a:pt x="3124" y="2780"/>
                  </a:cubicBezTo>
                  <a:cubicBezTo>
                    <a:pt x="3161" y="2762"/>
                    <a:pt x="3180" y="2743"/>
                    <a:pt x="3217" y="2716"/>
                  </a:cubicBezTo>
                  <a:cubicBezTo>
                    <a:pt x="3246" y="2688"/>
                    <a:pt x="3394" y="2679"/>
                    <a:pt x="3403" y="2679"/>
                  </a:cubicBezTo>
                  <a:cubicBezTo>
                    <a:pt x="3421" y="2679"/>
                    <a:pt x="3431" y="2558"/>
                    <a:pt x="3440" y="2494"/>
                  </a:cubicBezTo>
                  <a:cubicBezTo>
                    <a:pt x="3450" y="2428"/>
                    <a:pt x="3495" y="2420"/>
                    <a:pt x="3505" y="2354"/>
                  </a:cubicBezTo>
                  <a:cubicBezTo>
                    <a:pt x="3514" y="2290"/>
                    <a:pt x="3588" y="2160"/>
                    <a:pt x="3607" y="2160"/>
                  </a:cubicBezTo>
                  <a:cubicBezTo>
                    <a:pt x="3625" y="2150"/>
                    <a:pt x="3654" y="2133"/>
                    <a:pt x="3662" y="2096"/>
                  </a:cubicBezTo>
                  <a:cubicBezTo>
                    <a:pt x="3662" y="2059"/>
                    <a:pt x="3710" y="2011"/>
                    <a:pt x="3710" y="1964"/>
                  </a:cubicBezTo>
                  <a:cubicBezTo>
                    <a:pt x="3710" y="1919"/>
                    <a:pt x="3737" y="1863"/>
                    <a:pt x="3728" y="1853"/>
                  </a:cubicBezTo>
                  <a:cubicBezTo>
                    <a:pt x="3728" y="1836"/>
                    <a:pt x="3710" y="1789"/>
                    <a:pt x="3737" y="1762"/>
                  </a:cubicBezTo>
                  <a:cubicBezTo>
                    <a:pt x="3774" y="1725"/>
                    <a:pt x="3728" y="1688"/>
                    <a:pt x="3747" y="1678"/>
                  </a:cubicBezTo>
                  <a:close/>
                  <a:moveTo>
                    <a:pt x="1706" y="84"/>
                  </a:moveTo>
                  <a:lnTo>
                    <a:pt x="1706" y="84"/>
                  </a:lnTo>
                  <a:cubicBezTo>
                    <a:pt x="1706" y="55"/>
                    <a:pt x="1558" y="84"/>
                    <a:pt x="1585" y="111"/>
                  </a:cubicBezTo>
                  <a:cubicBezTo>
                    <a:pt x="1605" y="130"/>
                    <a:pt x="1706" y="111"/>
                    <a:pt x="1706" y="84"/>
                  </a:cubicBezTo>
                  <a:close/>
                  <a:moveTo>
                    <a:pt x="2160" y="2494"/>
                  </a:moveTo>
                  <a:lnTo>
                    <a:pt x="2160" y="2494"/>
                  </a:lnTo>
                  <a:cubicBezTo>
                    <a:pt x="2188" y="2512"/>
                    <a:pt x="2263" y="2502"/>
                    <a:pt x="2271" y="2475"/>
                  </a:cubicBezTo>
                  <a:cubicBezTo>
                    <a:pt x="2290" y="2447"/>
                    <a:pt x="2141" y="2475"/>
                    <a:pt x="2160" y="2494"/>
                  </a:cubicBezTo>
                  <a:close/>
                  <a:moveTo>
                    <a:pt x="3079" y="3059"/>
                  </a:moveTo>
                  <a:lnTo>
                    <a:pt x="3079" y="3059"/>
                  </a:lnTo>
                  <a:cubicBezTo>
                    <a:pt x="3032" y="3059"/>
                    <a:pt x="2949" y="3003"/>
                    <a:pt x="2930" y="3013"/>
                  </a:cubicBezTo>
                  <a:cubicBezTo>
                    <a:pt x="2902" y="3022"/>
                    <a:pt x="2995" y="3162"/>
                    <a:pt x="2968" y="3199"/>
                  </a:cubicBezTo>
                  <a:cubicBezTo>
                    <a:pt x="2939" y="3236"/>
                    <a:pt x="3050" y="3328"/>
                    <a:pt x="3087" y="3337"/>
                  </a:cubicBezTo>
                  <a:cubicBezTo>
                    <a:pt x="3134" y="3347"/>
                    <a:pt x="3116" y="3300"/>
                    <a:pt x="3143" y="3300"/>
                  </a:cubicBezTo>
                  <a:cubicBezTo>
                    <a:pt x="3172" y="3300"/>
                    <a:pt x="3161" y="3273"/>
                    <a:pt x="3161" y="3254"/>
                  </a:cubicBezTo>
                  <a:cubicBezTo>
                    <a:pt x="3161" y="3236"/>
                    <a:pt x="3190" y="3273"/>
                    <a:pt x="3217" y="3263"/>
                  </a:cubicBezTo>
                  <a:cubicBezTo>
                    <a:pt x="3236" y="3254"/>
                    <a:pt x="3209" y="3162"/>
                    <a:pt x="3246" y="3162"/>
                  </a:cubicBezTo>
                  <a:cubicBezTo>
                    <a:pt x="3273" y="3162"/>
                    <a:pt x="3246" y="3059"/>
                    <a:pt x="3236" y="3022"/>
                  </a:cubicBezTo>
                  <a:cubicBezTo>
                    <a:pt x="3227" y="2984"/>
                    <a:pt x="3134" y="3050"/>
                    <a:pt x="3079" y="3059"/>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06" name="Freeform 151"/>
            <p:cNvSpPr>
              <a:spLocks noChangeArrowheads="1"/>
            </p:cNvSpPr>
            <p:nvPr/>
          </p:nvSpPr>
          <p:spPr bwMode="auto">
            <a:xfrm>
              <a:off x="15729589" y="10320311"/>
              <a:ext cx="545958" cy="657675"/>
            </a:xfrm>
            <a:custGeom>
              <a:avLst/>
              <a:gdLst>
                <a:gd name="T0" fmla="*/ 705 w 1143"/>
                <a:gd name="T1" fmla="*/ 668 h 1374"/>
                <a:gd name="T2" fmla="*/ 705 w 1143"/>
                <a:gd name="T3" fmla="*/ 668 h 1374"/>
                <a:gd name="T4" fmla="*/ 631 w 1143"/>
                <a:gd name="T5" fmla="*/ 687 h 1374"/>
                <a:gd name="T6" fmla="*/ 548 w 1143"/>
                <a:gd name="T7" fmla="*/ 650 h 1374"/>
                <a:gd name="T8" fmla="*/ 501 w 1143"/>
                <a:gd name="T9" fmla="*/ 734 h 1374"/>
                <a:gd name="T10" fmla="*/ 427 w 1143"/>
                <a:gd name="T11" fmla="*/ 864 h 1374"/>
                <a:gd name="T12" fmla="*/ 167 w 1143"/>
                <a:gd name="T13" fmla="*/ 1031 h 1374"/>
                <a:gd name="T14" fmla="*/ 56 w 1143"/>
                <a:gd name="T15" fmla="*/ 1132 h 1374"/>
                <a:gd name="T16" fmla="*/ 29 w 1143"/>
                <a:gd name="T17" fmla="*/ 1235 h 1374"/>
                <a:gd name="T18" fmla="*/ 111 w 1143"/>
                <a:gd name="T19" fmla="*/ 1272 h 1374"/>
                <a:gd name="T20" fmla="*/ 177 w 1143"/>
                <a:gd name="T21" fmla="*/ 1299 h 1374"/>
                <a:gd name="T22" fmla="*/ 344 w 1143"/>
                <a:gd name="T23" fmla="*/ 1262 h 1374"/>
                <a:gd name="T24" fmla="*/ 408 w 1143"/>
                <a:gd name="T25" fmla="*/ 1150 h 1374"/>
                <a:gd name="T26" fmla="*/ 455 w 1143"/>
                <a:gd name="T27" fmla="*/ 1058 h 1374"/>
                <a:gd name="T28" fmla="*/ 557 w 1143"/>
                <a:gd name="T29" fmla="*/ 994 h 1374"/>
                <a:gd name="T30" fmla="*/ 585 w 1143"/>
                <a:gd name="T31" fmla="*/ 946 h 1374"/>
                <a:gd name="T32" fmla="*/ 649 w 1143"/>
                <a:gd name="T33" fmla="*/ 864 h 1374"/>
                <a:gd name="T34" fmla="*/ 724 w 1143"/>
                <a:gd name="T35" fmla="*/ 742 h 1374"/>
                <a:gd name="T36" fmla="*/ 705 w 1143"/>
                <a:gd name="T37" fmla="*/ 668 h 1374"/>
                <a:gd name="T38" fmla="*/ 122 w 1143"/>
                <a:gd name="T39" fmla="*/ 1365 h 1374"/>
                <a:gd name="T40" fmla="*/ 122 w 1143"/>
                <a:gd name="T41" fmla="*/ 1365 h 1374"/>
                <a:gd name="T42" fmla="*/ 159 w 1143"/>
                <a:gd name="T43" fmla="*/ 1327 h 1374"/>
                <a:gd name="T44" fmla="*/ 122 w 1143"/>
                <a:gd name="T45" fmla="*/ 1365 h 1374"/>
                <a:gd name="T46" fmla="*/ 1039 w 1143"/>
                <a:gd name="T47" fmla="*/ 334 h 1374"/>
                <a:gd name="T48" fmla="*/ 1039 w 1143"/>
                <a:gd name="T49" fmla="*/ 334 h 1374"/>
                <a:gd name="T50" fmla="*/ 946 w 1143"/>
                <a:gd name="T51" fmla="*/ 334 h 1374"/>
                <a:gd name="T52" fmla="*/ 891 w 1143"/>
                <a:gd name="T53" fmla="*/ 279 h 1374"/>
                <a:gd name="T54" fmla="*/ 853 w 1143"/>
                <a:gd name="T55" fmla="*/ 204 h 1374"/>
                <a:gd name="T56" fmla="*/ 853 w 1143"/>
                <a:gd name="T57" fmla="*/ 252 h 1374"/>
                <a:gd name="T58" fmla="*/ 816 w 1143"/>
                <a:gd name="T59" fmla="*/ 233 h 1374"/>
                <a:gd name="T60" fmla="*/ 779 w 1143"/>
                <a:gd name="T61" fmla="*/ 167 h 1374"/>
                <a:gd name="T62" fmla="*/ 742 w 1143"/>
                <a:gd name="T63" fmla="*/ 85 h 1374"/>
                <a:gd name="T64" fmla="*/ 631 w 1143"/>
                <a:gd name="T65" fmla="*/ 0 h 1374"/>
                <a:gd name="T66" fmla="*/ 660 w 1143"/>
                <a:gd name="T67" fmla="*/ 103 h 1374"/>
                <a:gd name="T68" fmla="*/ 724 w 1143"/>
                <a:gd name="T69" fmla="*/ 167 h 1374"/>
                <a:gd name="T70" fmla="*/ 779 w 1143"/>
                <a:gd name="T71" fmla="*/ 241 h 1374"/>
                <a:gd name="T72" fmla="*/ 761 w 1143"/>
                <a:gd name="T73" fmla="*/ 381 h 1374"/>
                <a:gd name="T74" fmla="*/ 686 w 1143"/>
                <a:gd name="T75" fmla="*/ 464 h 1374"/>
                <a:gd name="T76" fmla="*/ 808 w 1143"/>
                <a:gd name="T77" fmla="*/ 567 h 1374"/>
                <a:gd name="T78" fmla="*/ 789 w 1143"/>
                <a:gd name="T79" fmla="*/ 715 h 1374"/>
                <a:gd name="T80" fmla="*/ 872 w 1143"/>
                <a:gd name="T81" fmla="*/ 734 h 1374"/>
                <a:gd name="T82" fmla="*/ 975 w 1143"/>
                <a:gd name="T83" fmla="*/ 585 h 1374"/>
                <a:gd name="T84" fmla="*/ 1002 w 1143"/>
                <a:gd name="T85" fmla="*/ 493 h 1374"/>
                <a:gd name="T86" fmla="*/ 1057 w 1143"/>
                <a:gd name="T87" fmla="*/ 474 h 1374"/>
                <a:gd name="T88" fmla="*/ 1095 w 1143"/>
                <a:gd name="T89" fmla="*/ 419 h 1374"/>
                <a:gd name="T90" fmla="*/ 1132 w 1143"/>
                <a:gd name="T91" fmla="*/ 334 h 1374"/>
                <a:gd name="T92" fmla="*/ 1039 w 1143"/>
                <a:gd name="T93" fmla="*/ 334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43" h="1374">
                  <a:moveTo>
                    <a:pt x="705" y="668"/>
                  </a:moveTo>
                  <a:lnTo>
                    <a:pt x="705" y="668"/>
                  </a:lnTo>
                  <a:cubicBezTo>
                    <a:pt x="678" y="650"/>
                    <a:pt x="668" y="678"/>
                    <a:pt x="631" y="687"/>
                  </a:cubicBezTo>
                  <a:cubicBezTo>
                    <a:pt x="604" y="705"/>
                    <a:pt x="585" y="623"/>
                    <a:pt x="548" y="650"/>
                  </a:cubicBezTo>
                  <a:cubicBezTo>
                    <a:pt x="511" y="678"/>
                    <a:pt x="538" y="697"/>
                    <a:pt x="501" y="734"/>
                  </a:cubicBezTo>
                  <a:cubicBezTo>
                    <a:pt x="455" y="771"/>
                    <a:pt x="474" y="779"/>
                    <a:pt x="427" y="864"/>
                  </a:cubicBezTo>
                  <a:cubicBezTo>
                    <a:pt x="371" y="938"/>
                    <a:pt x="196" y="983"/>
                    <a:pt x="167" y="1031"/>
                  </a:cubicBezTo>
                  <a:cubicBezTo>
                    <a:pt x="140" y="1068"/>
                    <a:pt x="56" y="1105"/>
                    <a:pt x="56" y="1132"/>
                  </a:cubicBezTo>
                  <a:cubicBezTo>
                    <a:pt x="56" y="1169"/>
                    <a:pt x="0" y="1187"/>
                    <a:pt x="29" y="1235"/>
                  </a:cubicBezTo>
                  <a:cubicBezTo>
                    <a:pt x="56" y="1272"/>
                    <a:pt x="84" y="1243"/>
                    <a:pt x="111" y="1272"/>
                  </a:cubicBezTo>
                  <a:cubicBezTo>
                    <a:pt x="140" y="1299"/>
                    <a:pt x="167" y="1280"/>
                    <a:pt x="177" y="1299"/>
                  </a:cubicBezTo>
                  <a:cubicBezTo>
                    <a:pt x="196" y="1317"/>
                    <a:pt x="278" y="1317"/>
                    <a:pt x="344" y="1262"/>
                  </a:cubicBezTo>
                  <a:cubicBezTo>
                    <a:pt x="418" y="1198"/>
                    <a:pt x="381" y="1169"/>
                    <a:pt x="408" y="1150"/>
                  </a:cubicBezTo>
                  <a:cubicBezTo>
                    <a:pt x="437" y="1142"/>
                    <a:pt x="437" y="1086"/>
                    <a:pt x="455" y="1058"/>
                  </a:cubicBezTo>
                  <a:cubicBezTo>
                    <a:pt x="474" y="1031"/>
                    <a:pt x="482" y="994"/>
                    <a:pt x="557" y="994"/>
                  </a:cubicBezTo>
                  <a:cubicBezTo>
                    <a:pt x="631" y="994"/>
                    <a:pt x="594" y="983"/>
                    <a:pt x="585" y="946"/>
                  </a:cubicBezTo>
                  <a:cubicBezTo>
                    <a:pt x="585" y="909"/>
                    <a:pt x="649" y="909"/>
                    <a:pt x="649" y="864"/>
                  </a:cubicBezTo>
                  <a:cubicBezTo>
                    <a:pt x="649" y="816"/>
                    <a:pt x="742" y="779"/>
                    <a:pt x="724" y="742"/>
                  </a:cubicBezTo>
                  <a:cubicBezTo>
                    <a:pt x="705" y="705"/>
                    <a:pt x="734" y="687"/>
                    <a:pt x="705" y="668"/>
                  </a:cubicBezTo>
                  <a:close/>
                  <a:moveTo>
                    <a:pt x="122" y="1365"/>
                  </a:moveTo>
                  <a:lnTo>
                    <a:pt x="122" y="1365"/>
                  </a:lnTo>
                  <a:cubicBezTo>
                    <a:pt x="130" y="1373"/>
                    <a:pt x="177" y="1365"/>
                    <a:pt x="159" y="1327"/>
                  </a:cubicBezTo>
                  <a:cubicBezTo>
                    <a:pt x="130" y="1290"/>
                    <a:pt x="84" y="1354"/>
                    <a:pt x="122" y="1365"/>
                  </a:cubicBezTo>
                  <a:close/>
                  <a:moveTo>
                    <a:pt x="1039" y="334"/>
                  </a:moveTo>
                  <a:lnTo>
                    <a:pt x="1039" y="334"/>
                  </a:lnTo>
                  <a:cubicBezTo>
                    <a:pt x="1020" y="371"/>
                    <a:pt x="983" y="334"/>
                    <a:pt x="946" y="334"/>
                  </a:cubicBezTo>
                  <a:cubicBezTo>
                    <a:pt x="919" y="334"/>
                    <a:pt x="891" y="307"/>
                    <a:pt x="891" y="279"/>
                  </a:cubicBezTo>
                  <a:cubicBezTo>
                    <a:pt x="891" y="241"/>
                    <a:pt x="891" y="196"/>
                    <a:pt x="853" y="204"/>
                  </a:cubicBezTo>
                  <a:cubicBezTo>
                    <a:pt x="826" y="204"/>
                    <a:pt x="864" y="233"/>
                    <a:pt x="853" y="252"/>
                  </a:cubicBezTo>
                  <a:cubicBezTo>
                    <a:pt x="835" y="270"/>
                    <a:pt x="835" y="233"/>
                    <a:pt x="816" y="233"/>
                  </a:cubicBezTo>
                  <a:cubicBezTo>
                    <a:pt x="798" y="233"/>
                    <a:pt x="779" y="214"/>
                    <a:pt x="779" y="167"/>
                  </a:cubicBezTo>
                  <a:cubicBezTo>
                    <a:pt x="779" y="130"/>
                    <a:pt x="742" y="130"/>
                    <a:pt x="742" y="85"/>
                  </a:cubicBezTo>
                  <a:cubicBezTo>
                    <a:pt x="742" y="37"/>
                    <a:pt x="668" y="0"/>
                    <a:pt x="631" y="0"/>
                  </a:cubicBezTo>
                  <a:cubicBezTo>
                    <a:pt x="594" y="0"/>
                    <a:pt x="641" y="75"/>
                    <a:pt x="660" y="103"/>
                  </a:cubicBezTo>
                  <a:cubicBezTo>
                    <a:pt x="678" y="130"/>
                    <a:pt x="724" y="149"/>
                    <a:pt x="724" y="167"/>
                  </a:cubicBezTo>
                  <a:cubicBezTo>
                    <a:pt x="724" y="186"/>
                    <a:pt x="752" y="233"/>
                    <a:pt x="779" y="241"/>
                  </a:cubicBezTo>
                  <a:cubicBezTo>
                    <a:pt x="808" y="252"/>
                    <a:pt x="761" y="316"/>
                    <a:pt x="761" y="381"/>
                  </a:cubicBezTo>
                  <a:cubicBezTo>
                    <a:pt x="761" y="437"/>
                    <a:pt x="724" y="427"/>
                    <a:pt x="686" y="464"/>
                  </a:cubicBezTo>
                  <a:cubicBezTo>
                    <a:pt x="660" y="493"/>
                    <a:pt x="771" y="530"/>
                    <a:pt x="808" y="567"/>
                  </a:cubicBezTo>
                  <a:cubicBezTo>
                    <a:pt x="853" y="604"/>
                    <a:pt x="771" y="697"/>
                    <a:pt x="789" y="715"/>
                  </a:cubicBezTo>
                  <a:cubicBezTo>
                    <a:pt x="789" y="724"/>
                    <a:pt x="826" y="742"/>
                    <a:pt x="872" y="734"/>
                  </a:cubicBezTo>
                  <a:cubicBezTo>
                    <a:pt x="919" y="715"/>
                    <a:pt x="938" y="612"/>
                    <a:pt x="975" y="585"/>
                  </a:cubicBezTo>
                  <a:cubicBezTo>
                    <a:pt x="1002" y="557"/>
                    <a:pt x="983" y="511"/>
                    <a:pt x="1002" y="493"/>
                  </a:cubicBezTo>
                  <a:cubicBezTo>
                    <a:pt x="1012" y="464"/>
                    <a:pt x="1039" y="474"/>
                    <a:pt x="1057" y="474"/>
                  </a:cubicBezTo>
                  <a:cubicBezTo>
                    <a:pt x="1086" y="474"/>
                    <a:pt x="1068" y="419"/>
                    <a:pt x="1095" y="419"/>
                  </a:cubicBezTo>
                  <a:cubicBezTo>
                    <a:pt x="1123" y="419"/>
                    <a:pt x="1113" y="381"/>
                    <a:pt x="1132" y="334"/>
                  </a:cubicBezTo>
                  <a:cubicBezTo>
                    <a:pt x="1142" y="289"/>
                    <a:pt x="1057" y="307"/>
                    <a:pt x="1039" y="334"/>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07" name="Freeform 152"/>
            <p:cNvSpPr>
              <a:spLocks noChangeArrowheads="1"/>
            </p:cNvSpPr>
            <p:nvPr/>
          </p:nvSpPr>
          <p:spPr bwMode="auto">
            <a:xfrm>
              <a:off x="16209946" y="9432133"/>
              <a:ext cx="118502" cy="109965"/>
            </a:xfrm>
            <a:custGeom>
              <a:avLst/>
              <a:gdLst>
                <a:gd name="T0" fmla="*/ 29 w 252"/>
                <a:gd name="T1" fmla="*/ 194 h 232"/>
                <a:gd name="T2" fmla="*/ 29 w 252"/>
                <a:gd name="T3" fmla="*/ 194 h 232"/>
                <a:gd name="T4" fmla="*/ 140 w 252"/>
                <a:gd name="T5" fmla="*/ 167 h 232"/>
                <a:gd name="T6" fmla="*/ 29 w 252"/>
                <a:gd name="T7" fmla="*/ 194 h 232"/>
                <a:gd name="T8" fmla="*/ 158 w 252"/>
                <a:gd name="T9" fmla="*/ 93 h 232"/>
                <a:gd name="T10" fmla="*/ 158 w 252"/>
                <a:gd name="T11" fmla="*/ 93 h 232"/>
                <a:gd name="T12" fmla="*/ 251 w 252"/>
                <a:gd name="T13" fmla="*/ 37 h 232"/>
                <a:gd name="T14" fmla="*/ 158 w 252"/>
                <a:gd name="T15" fmla="*/ 93 h 2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232">
                  <a:moveTo>
                    <a:pt x="29" y="194"/>
                  </a:moveTo>
                  <a:lnTo>
                    <a:pt x="29" y="194"/>
                  </a:lnTo>
                  <a:cubicBezTo>
                    <a:pt x="66" y="231"/>
                    <a:pt x="140" y="223"/>
                    <a:pt x="140" y="167"/>
                  </a:cubicBezTo>
                  <a:cubicBezTo>
                    <a:pt x="140" y="111"/>
                    <a:pt x="0" y="167"/>
                    <a:pt x="29" y="194"/>
                  </a:cubicBezTo>
                  <a:close/>
                  <a:moveTo>
                    <a:pt x="158" y="93"/>
                  </a:moveTo>
                  <a:lnTo>
                    <a:pt x="158" y="93"/>
                  </a:lnTo>
                  <a:cubicBezTo>
                    <a:pt x="177" y="93"/>
                    <a:pt x="251" y="74"/>
                    <a:pt x="251" y="37"/>
                  </a:cubicBezTo>
                  <a:cubicBezTo>
                    <a:pt x="251" y="0"/>
                    <a:pt x="121" y="74"/>
                    <a:pt x="158" y="93"/>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08" name="Freeform 153"/>
            <p:cNvSpPr>
              <a:spLocks noChangeArrowheads="1"/>
            </p:cNvSpPr>
            <p:nvPr/>
          </p:nvSpPr>
          <p:spPr bwMode="auto">
            <a:xfrm>
              <a:off x="10752485" y="6685126"/>
              <a:ext cx="626370" cy="395451"/>
            </a:xfrm>
            <a:custGeom>
              <a:avLst/>
              <a:gdLst>
                <a:gd name="T0" fmla="*/ 1298 w 1308"/>
                <a:gd name="T1" fmla="*/ 520 h 827"/>
                <a:gd name="T2" fmla="*/ 1298 w 1308"/>
                <a:gd name="T3" fmla="*/ 520 h 827"/>
                <a:gd name="T4" fmla="*/ 1214 w 1308"/>
                <a:gd name="T5" fmla="*/ 493 h 827"/>
                <a:gd name="T6" fmla="*/ 1121 w 1308"/>
                <a:gd name="T7" fmla="*/ 427 h 827"/>
                <a:gd name="T8" fmla="*/ 1020 w 1308"/>
                <a:gd name="T9" fmla="*/ 371 h 827"/>
                <a:gd name="T10" fmla="*/ 927 w 1308"/>
                <a:gd name="T11" fmla="*/ 297 h 827"/>
                <a:gd name="T12" fmla="*/ 880 w 1308"/>
                <a:gd name="T13" fmla="*/ 223 h 827"/>
                <a:gd name="T14" fmla="*/ 843 w 1308"/>
                <a:gd name="T15" fmla="*/ 167 h 827"/>
                <a:gd name="T16" fmla="*/ 713 w 1308"/>
                <a:gd name="T17" fmla="*/ 149 h 827"/>
                <a:gd name="T18" fmla="*/ 676 w 1308"/>
                <a:gd name="T19" fmla="*/ 47 h 827"/>
                <a:gd name="T20" fmla="*/ 612 w 1308"/>
                <a:gd name="T21" fmla="*/ 29 h 827"/>
                <a:gd name="T22" fmla="*/ 546 w 1308"/>
                <a:gd name="T23" fmla="*/ 10 h 827"/>
                <a:gd name="T24" fmla="*/ 509 w 1308"/>
                <a:gd name="T25" fmla="*/ 29 h 827"/>
                <a:gd name="T26" fmla="*/ 472 w 1308"/>
                <a:gd name="T27" fmla="*/ 66 h 827"/>
                <a:gd name="T28" fmla="*/ 408 w 1308"/>
                <a:gd name="T29" fmla="*/ 111 h 827"/>
                <a:gd name="T30" fmla="*/ 371 w 1308"/>
                <a:gd name="T31" fmla="*/ 159 h 827"/>
                <a:gd name="T32" fmla="*/ 315 w 1308"/>
                <a:gd name="T33" fmla="*/ 140 h 827"/>
                <a:gd name="T34" fmla="*/ 249 w 1308"/>
                <a:gd name="T35" fmla="*/ 130 h 827"/>
                <a:gd name="T36" fmla="*/ 129 w 1308"/>
                <a:gd name="T37" fmla="*/ 37 h 827"/>
                <a:gd name="T38" fmla="*/ 37 w 1308"/>
                <a:gd name="T39" fmla="*/ 93 h 827"/>
                <a:gd name="T40" fmla="*/ 82 w 1308"/>
                <a:gd name="T41" fmla="*/ 74 h 827"/>
                <a:gd name="T42" fmla="*/ 148 w 1308"/>
                <a:gd name="T43" fmla="*/ 159 h 827"/>
                <a:gd name="T44" fmla="*/ 194 w 1308"/>
                <a:gd name="T45" fmla="*/ 214 h 827"/>
                <a:gd name="T46" fmla="*/ 101 w 1308"/>
                <a:gd name="T47" fmla="*/ 233 h 827"/>
                <a:gd name="T48" fmla="*/ 18 w 1308"/>
                <a:gd name="T49" fmla="*/ 233 h 827"/>
                <a:gd name="T50" fmla="*/ 37 w 1308"/>
                <a:gd name="T51" fmla="*/ 307 h 827"/>
                <a:gd name="T52" fmla="*/ 45 w 1308"/>
                <a:gd name="T53" fmla="*/ 363 h 827"/>
                <a:gd name="T54" fmla="*/ 92 w 1308"/>
                <a:gd name="T55" fmla="*/ 381 h 827"/>
                <a:gd name="T56" fmla="*/ 111 w 1308"/>
                <a:gd name="T57" fmla="*/ 455 h 827"/>
                <a:gd name="T58" fmla="*/ 111 w 1308"/>
                <a:gd name="T59" fmla="*/ 585 h 827"/>
                <a:gd name="T60" fmla="*/ 194 w 1308"/>
                <a:gd name="T61" fmla="*/ 567 h 827"/>
                <a:gd name="T62" fmla="*/ 268 w 1308"/>
                <a:gd name="T63" fmla="*/ 511 h 827"/>
                <a:gd name="T64" fmla="*/ 333 w 1308"/>
                <a:gd name="T65" fmla="*/ 501 h 827"/>
                <a:gd name="T66" fmla="*/ 445 w 1308"/>
                <a:gd name="T67" fmla="*/ 501 h 827"/>
                <a:gd name="T68" fmla="*/ 509 w 1308"/>
                <a:gd name="T69" fmla="*/ 530 h 827"/>
                <a:gd name="T70" fmla="*/ 556 w 1308"/>
                <a:gd name="T71" fmla="*/ 557 h 827"/>
                <a:gd name="T72" fmla="*/ 630 w 1308"/>
                <a:gd name="T73" fmla="*/ 575 h 827"/>
                <a:gd name="T74" fmla="*/ 676 w 1308"/>
                <a:gd name="T75" fmla="*/ 612 h 827"/>
                <a:gd name="T76" fmla="*/ 731 w 1308"/>
                <a:gd name="T77" fmla="*/ 668 h 827"/>
                <a:gd name="T78" fmla="*/ 797 w 1308"/>
                <a:gd name="T79" fmla="*/ 678 h 827"/>
                <a:gd name="T80" fmla="*/ 816 w 1308"/>
                <a:gd name="T81" fmla="*/ 789 h 827"/>
                <a:gd name="T82" fmla="*/ 834 w 1308"/>
                <a:gd name="T83" fmla="*/ 789 h 827"/>
                <a:gd name="T84" fmla="*/ 898 w 1308"/>
                <a:gd name="T85" fmla="*/ 808 h 827"/>
                <a:gd name="T86" fmla="*/ 983 w 1308"/>
                <a:gd name="T87" fmla="*/ 771 h 827"/>
                <a:gd name="T88" fmla="*/ 1113 w 1308"/>
                <a:gd name="T89" fmla="*/ 697 h 827"/>
                <a:gd name="T90" fmla="*/ 1168 w 1308"/>
                <a:gd name="T91" fmla="*/ 604 h 827"/>
                <a:gd name="T92" fmla="*/ 1242 w 1308"/>
                <a:gd name="T93" fmla="*/ 567 h 827"/>
                <a:gd name="T94" fmla="*/ 1307 w 1308"/>
                <a:gd name="T95" fmla="*/ 585 h 827"/>
                <a:gd name="T96" fmla="*/ 1298 w 1308"/>
                <a:gd name="T97" fmla="*/ 52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8" h="827">
                  <a:moveTo>
                    <a:pt x="1298" y="520"/>
                  </a:moveTo>
                  <a:lnTo>
                    <a:pt x="1298" y="520"/>
                  </a:lnTo>
                  <a:cubicBezTo>
                    <a:pt x="1298" y="520"/>
                    <a:pt x="1242" y="493"/>
                    <a:pt x="1214" y="493"/>
                  </a:cubicBezTo>
                  <a:cubicBezTo>
                    <a:pt x="1195" y="493"/>
                    <a:pt x="1158" y="445"/>
                    <a:pt x="1121" y="427"/>
                  </a:cubicBezTo>
                  <a:cubicBezTo>
                    <a:pt x="1084" y="418"/>
                    <a:pt x="1038" y="390"/>
                    <a:pt x="1020" y="371"/>
                  </a:cubicBezTo>
                  <a:cubicBezTo>
                    <a:pt x="1001" y="344"/>
                    <a:pt x="936" y="315"/>
                    <a:pt x="927" y="297"/>
                  </a:cubicBezTo>
                  <a:cubicBezTo>
                    <a:pt x="917" y="278"/>
                    <a:pt x="909" y="251"/>
                    <a:pt x="880" y="223"/>
                  </a:cubicBezTo>
                  <a:cubicBezTo>
                    <a:pt x="861" y="196"/>
                    <a:pt x="861" y="167"/>
                    <a:pt x="843" y="167"/>
                  </a:cubicBezTo>
                  <a:cubicBezTo>
                    <a:pt x="824" y="159"/>
                    <a:pt x="713" y="167"/>
                    <a:pt x="713" y="149"/>
                  </a:cubicBezTo>
                  <a:cubicBezTo>
                    <a:pt x="713" y="130"/>
                    <a:pt x="704" y="56"/>
                    <a:pt x="676" y="47"/>
                  </a:cubicBezTo>
                  <a:cubicBezTo>
                    <a:pt x="657" y="47"/>
                    <a:pt x="620" y="37"/>
                    <a:pt x="612" y="29"/>
                  </a:cubicBezTo>
                  <a:cubicBezTo>
                    <a:pt x="593" y="10"/>
                    <a:pt x="546" y="0"/>
                    <a:pt x="546" y="10"/>
                  </a:cubicBezTo>
                  <a:cubicBezTo>
                    <a:pt x="538" y="19"/>
                    <a:pt x="509" y="29"/>
                    <a:pt x="509" y="29"/>
                  </a:cubicBezTo>
                  <a:cubicBezTo>
                    <a:pt x="500" y="29"/>
                    <a:pt x="500" y="66"/>
                    <a:pt x="472" y="66"/>
                  </a:cubicBezTo>
                  <a:cubicBezTo>
                    <a:pt x="445" y="66"/>
                    <a:pt x="408" y="93"/>
                    <a:pt x="408" y="111"/>
                  </a:cubicBezTo>
                  <a:cubicBezTo>
                    <a:pt x="408" y="130"/>
                    <a:pt x="408" y="159"/>
                    <a:pt x="371" y="159"/>
                  </a:cubicBezTo>
                  <a:cubicBezTo>
                    <a:pt x="360" y="159"/>
                    <a:pt x="333" y="149"/>
                    <a:pt x="315" y="140"/>
                  </a:cubicBezTo>
                  <a:cubicBezTo>
                    <a:pt x="305" y="149"/>
                    <a:pt x="278" y="167"/>
                    <a:pt x="249" y="130"/>
                  </a:cubicBezTo>
                  <a:cubicBezTo>
                    <a:pt x="212" y="84"/>
                    <a:pt x="167" y="37"/>
                    <a:pt x="129" y="37"/>
                  </a:cubicBezTo>
                  <a:cubicBezTo>
                    <a:pt x="111" y="37"/>
                    <a:pt x="18" y="37"/>
                    <a:pt x="37" y="93"/>
                  </a:cubicBezTo>
                  <a:cubicBezTo>
                    <a:pt x="45" y="74"/>
                    <a:pt x="55" y="74"/>
                    <a:pt x="82" y="74"/>
                  </a:cubicBezTo>
                  <a:cubicBezTo>
                    <a:pt x="148" y="74"/>
                    <a:pt x="119" y="159"/>
                    <a:pt x="148" y="159"/>
                  </a:cubicBezTo>
                  <a:cubicBezTo>
                    <a:pt x="185" y="159"/>
                    <a:pt x="231" y="214"/>
                    <a:pt x="194" y="214"/>
                  </a:cubicBezTo>
                  <a:cubicBezTo>
                    <a:pt x="167" y="204"/>
                    <a:pt x="138" y="241"/>
                    <a:pt x="101" y="233"/>
                  </a:cubicBezTo>
                  <a:cubicBezTo>
                    <a:pt x="74" y="223"/>
                    <a:pt x="27" y="196"/>
                    <a:pt x="18" y="233"/>
                  </a:cubicBezTo>
                  <a:cubicBezTo>
                    <a:pt x="8" y="270"/>
                    <a:pt x="0" y="307"/>
                    <a:pt x="37" y="307"/>
                  </a:cubicBezTo>
                  <a:cubicBezTo>
                    <a:pt x="82" y="307"/>
                    <a:pt x="74" y="334"/>
                    <a:pt x="45" y="363"/>
                  </a:cubicBezTo>
                  <a:cubicBezTo>
                    <a:pt x="18" y="390"/>
                    <a:pt x="92" y="353"/>
                    <a:pt x="92" y="381"/>
                  </a:cubicBezTo>
                  <a:cubicBezTo>
                    <a:pt x="101" y="408"/>
                    <a:pt x="129" y="418"/>
                    <a:pt x="111" y="455"/>
                  </a:cubicBezTo>
                  <a:cubicBezTo>
                    <a:pt x="111" y="482"/>
                    <a:pt x="111" y="538"/>
                    <a:pt x="111" y="585"/>
                  </a:cubicBezTo>
                  <a:cubicBezTo>
                    <a:pt x="148" y="575"/>
                    <a:pt x="185" y="575"/>
                    <a:pt x="194" y="567"/>
                  </a:cubicBezTo>
                  <a:cubicBezTo>
                    <a:pt x="204" y="548"/>
                    <a:pt x="249" y="511"/>
                    <a:pt x="268" y="511"/>
                  </a:cubicBezTo>
                  <a:cubicBezTo>
                    <a:pt x="296" y="511"/>
                    <a:pt x="323" y="520"/>
                    <a:pt x="333" y="501"/>
                  </a:cubicBezTo>
                  <a:cubicBezTo>
                    <a:pt x="352" y="482"/>
                    <a:pt x="426" y="482"/>
                    <a:pt x="445" y="501"/>
                  </a:cubicBezTo>
                  <a:cubicBezTo>
                    <a:pt x="453" y="520"/>
                    <a:pt x="500" y="530"/>
                    <a:pt x="509" y="530"/>
                  </a:cubicBezTo>
                  <a:cubicBezTo>
                    <a:pt x="519" y="530"/>
                    <a:pt x="527" y="557"/>
                    <a:pt x="556" y="557"/>
                  </a:cubicBezTo>
                  <a:cubicBezTo>
                    <a:pt x="583" y="557"/>
                    <a:pt x="630" y="567"/>
                    <a:pt x="630" y="575"/>
                  </a:cubicBezTo>
                  <a:cubicBezTo>
                    <a:pt x="630" y="594"/>
                    <a:pt x="649" y="612"/>
                    <a:pt x="676" y="612"/>
                  </a:cubicBezTo>
                  <a:cubicBezTo>
                    <a:pt x="694" y="612"/>
                    <a:pt x="713" y="668"/>
                    <a:pt x="731" y="668"/>
                  </a:cubicBezTo>
                  <a:cubicBezTo>
                    <a:pt x="760" y="659"/>
                    <a:pt x="797" y="659"/>
                    <a:pt x="797" y="678"/>
                  </a:cubicBezTo>
                  <a:cubicBezTo>
                    <a:pt x="797" y="686"/>
                    <a:pt x="806" y="752"/>
                    <a:pt x="816" y="789"/>
                  </a:cubicBezTo>
                  <a:cubicBezTo>
                    <a:pt x="824" y="779"/>
                    <a:pt x="834" y="779"/>
                    <a:pt x="834" y="789"/>
                  </a:cubicBezTo>
                  <a:cubicBezTo>
                    <a:pt x="843" y="789"/>
                    <a:pt x="898" y="779"/>
                    <a:pt x="898" y="808"/>
                  </a:cubicBezTo>
                  <a:cubicBezTo>
                    <a:pt x="909" y="826"/>
                    <a:pt x="983" y="816"/>
                    <a:pt x="983" y="771"/>
                  </a:cubicBezTo>
                  <a:cubicBezTo>
                    <a:pt x="973" y="734"/>
                    <a:pt x="1102" y="734"/>
                    <a:pt x="1113" y="697"/>
                  </a:cubicBezTo>
                  <a:cubicBezTo>
                    <a:pt x="1121" y="659"/>
                    <a:pt x="1140" y="594"/>
                    <a:pt x="1168" y="604"/>
                  </a:cubicBezTo>
                  <a:cubicBezTo>
                    <a:pt x="1195" y="622"/>
                    <a:pt x="1214" y="557"/>
                    <a:pt x="1242" y="567"/>
                  </a:cubicBezTo>
                  <a:cubicBezTo>
                    <a:pt x="1261" y="567"/>
                    <a:pt x="1280" y="585"/>
                    <a:pt x="1307" y="585"/>
                  </a:cubicBezTo>
                  <a:lnTo>
                    <a:pt x="1298" y="52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09" name="Freeform 154"/>
            <p:cNvSpPr>
              <a:spLocks noChangeArrowheads="1"/>
            </p:cNvSpPr>
            <p:nvPr/>
          </p:nvSpPr>
          <p:spPr bwMode="auto">
            <a:xfrm>
              <a:off x="10365236" y="6826811"/>
              <a:ext cx="869724" cy="735919"/>
            </a:xfrm>
            <a:custGeom>
              <a:avLst/>
              <a:gdLst>
                <a:gd name="T0" fmla="*/ 1770 w 1817"/>
                <a:gd name="T1" fmla="*/ 1327 h 1540"/>
                <a:gd name="T2" fmla="*/ 1770 w 1817"/>
                <a:gd name="T3" fmla="*/ 1327 h 1540"/>
                <a:gd name="T4" fmla="*/ 1723 w 1817"/>
                <a:gd name="T5" fmla="*/ 1224 h 1540"/>
                <a:gd name="T6" fmla="*/ 1630 w 1817"/>
                <a:gd name="T7" fmla="*/ 1140 h 1540"/>
                <a:gd name="T8" fmla="*/ 1566 w 1817"/>
                <a:gd name="T9" fmla="*/ 1067 h 1540"/>
                <a:gd name="T10" fmla="*/ 1659 w 1817"/>
                <a:gd name="T11" fmla="*/ 937 h 1540"/>
                <a:gd name="T12" fmla="*/ 1566 w 1817"/>
                <a:gd name="T13" fmla="*/ 890 h 1540"/>
                <a:gd name="T14" fmla="*/ 1556 w 1817"/>
                <a:gd name="T15" fmla="*/ 779 h 1540"/>
                <a:gd name="T16" fmla="*/ 1556 w 1817"/>
                <a:gd name="T17" fmla="*/ 686 h 1540"/>
                <a:gd name="T18" fmla="*/ 1566 w 1817"/>
                <a:gd name="T19" fmla="*/ 604 h 1540"/>
                <a:gd name="T20" fmla="*/ 1603 w 1817"/>
                <a:gd name="T21" fmla="*/ 529 h 1540"/>
                <a:gd name="T22" fmla="*/ 1622 w 1817"/>
                <a:gd name="T23" fmla="*/ 492 h 1540"/>
                <a:gd name="T24" fmla="*/ 1603 w 1817"/>
                <a:gd name="T25" fmla="*/ 381 h 1540"/>
                <a:gd name="T26" fmla="*/ 1537 w 1817"/>
                <a:gd name="T27" fmla="*/ 371 h 1540"/>
                <a:gd name="T28" fmla="*/ 1482 w 1817"/>
                <a:gd name="T29" fmla="*/ 315 h 1540"/>
                <a:gd name="T30" fmla="*/ 1436 w 1817"/>
                <a:gd name="T31" fmla="*/ 278 h 1540"/>
                <a:gd name="T32" fmla="*/ 1362 w 1817"/>
                <a:gd name="T33" fmla="*/ 260 h 1540"/>
                <a:gd name="T34" fmla="*/ 1315 w 1817"/>
                <a:gd name="T35" fmla="*/ 233 h 1540"/>
                <a:gd name="T36" fmla="*/ 1251 w 1817"/>
                <a:gd name="T37" fmla="*/ 204 h 1540"/>
                <a:gd name="T38" fmla="*/ 1139 w 1817"/>
                <a:gd name="T39" fmla="*/ 204 h 1540"/>
                <a:gd name="T40" fmla="*/ 1074 w 1817"/>
                <a:gd name="T41" fmla="*/ 214 h 1540"/>
                <a:gd name="T42" fmla="*/ 1000 w 1817"/>
                <a:gd name="T43" fmla="*/ 270 h 1540"/>
                <a:gd name="T44" fmla="*/ 917 w 1817"/>
                <a:gd name="T45" fmla="*/ 288 h 1540"/>
                <a:gd name="T46" fmla="*/ 917 w 1817"/>
                <a:gd name="T47" fmla="*/ 334 h 1540"/>
                <a:gd name="T48" fmla="*/ 723 w 1817"/>
                <a:gd name="T49" fmla="*/ 371 h 1540"/>
                <a:gd name="T50" fmla="*/ 554 w 1817"/>
                <a:gd name="T51" fmla="*/ 278 h 1540"/>
                <a:gd name="T52" fmla="*/ 443 w 1817"/>
                <a:gd name="T53" fmla="*/ 167 h 1540"/>
                <a:gd name="T54" fmla="*/ 379 w 1817"/>
                <a:gd name="T55" fmla="*/ 121 h 1540"/>
                <a:gd name="T56" fmla="*/ 360 w 1817"/>
                <a:gd name="T57" fmla="*/ 37 h 1540"/>
                <a:gd name="T58" fmla="*/ 175 w 1817"/>
                <a:gd name="T59" fmla="*/ 111 h 1540"/>
                <a:gd name="T60" fmla="*/ 111 w 1817"/>
                <a:gd name="T61" fmla="*/ 74 h 1540"/>
                <a:gd name="T62" fmla="*/ 55 w 1817"/>
                <a:gd name="T63" fmla="*/ 10 h 1540"/>
                <a:gd name="T64" fmla="*/ 26 w 1817"/>
                <a:gd name="T65" fmla="*/ 56 h 1540"/>
                <a:gd name="T66" fmla="*/ 26 w 1817"/>
                <a:gd name="T67" fmla="*/ 130 h 1540"/>
                <a:gd name="T68" fmla="*/ 26 w 1817"/>
                <a:gd name="T69" fmla="*/ 233 h 1540"/>
                <a:gd name="T70" fmla="*/ 74 w 1817"/>
                <a:gd name="T71" fmla="*/ 307 h 1540"/>
                <a:gd name="T72" fmla="*/ 101 w 1817"/>
                <a:gd name="T73" fmla="*/ 371 h 1540"/>
                <a:gd name="T74" fmla="*/ 156 w 1817"/>
                <a:gd name="T75" fmla="*/ 427 h 1540"/>
                <a:gd name="T76" fmla="*/ 193 w 1817"/>
                <a:gd name="T77" fmla="*/ 464 h 1540"/>
                <a:gd name="T78" fmla="*/ 175 w 1817"/>
                <a:gd name="T79" fmla="*/ 519 h 1540"/>
                <a:gd name="T80" fmla="*/ 148 w 1817"/>
                <a:gd name="T81" fmla="*/ 593 h 1540"/>
                <a:gd name="T82" fmla="*/ 156 w 1817"/>
                <a:gd name="T83" fmla="*/ 678 h 1540"/>
                <a:gd name="T84" fmla="*/ 193 w 1817"/>
                <a:gd name="T85" fmla="*/ 723 h 1540"/>
                <a:gd name="T86" fmla="*/ 296 w 1817"/>
                <a:gd name="T87" fmla="*/ 789 h 1540"/>
                <a:gd name="T88" fmla="*/ 342 w 1817"/>
                <a:gd name="T89" fmla="*/ 845 h 1540"/>
                <a:gd name="T90" fmla="*/ 333 w 1817"/>
                <a:gd name="T91" fmla="*/ 909 h 1540"/>
                <a:gd name="T92" fmla="*/ 371 w 1817"/>
                <a:gd name="T93" fmla="*/ 975 h 1540"/>
                <a:gd name="T94" fmla="*/ 416 w 1817"/>
                <a:gd name="T95" fmla="*/ 1039 h 1540"/>
                <a:gd name="T96" fmla="*/ 443 w 1817"/>
                <a:gd name="T97" fmla="*/ 1039 h 1540"/>
                <a:gd name="T98" fmla="*/ 480 w 1817"/>
                <a:gd name="T99" fmla="*/ 1030 h 1540"/>
                <a:gd name="T100" fmla="*/ 546 w 1817"/>
                <a:gd name="T101" fmla="*/ 1020 h 1540"/>
                <a:gd name="T102" fmla="*/ 639 w 1817"/>
                <a:gd name="T103" fmla="*/ 1169 h 1540"/>
                <a:gd name="T104" fmla="*/ 694 w 1817"/>
                <a:gd name="T105" fmla="*/ 1253 h 1540"/>
                <a:gd name="T106" fmla="*/ 806 w 1817"/>
                <a:gd name="T107" fmla="*/ 1307 h 1540"/>
                <a:gd name="T108" fmla="*/ 1010 w 1817"/>
                <a:gd name="T109" fmla="*/ 1391 h 1540"/>
                <a:gd name="T110" fmla="*/ 1158 w 1817"/>
                <a:gd name="T111" fmla="*/ 1344 h 1540"/>
                <a:gd name="T112" fmla="*/ 1232 w 1817"/>
                <a:gd name="T113" fmla="*/ 1465 h 1540"/>
                <a:gd name="T114" fmla="*/ 1556 w 1817"/>
                <a:gd name="T115" fmla="*/ 1529 h 1540"/>
                <a:gd name="T116" fmla="*/ 1649 w 1817"/>
                <a:gd name="T117" fmla="*/ 1539 h 1540"/>
                <a:gd name="T118" fmla="*/ 1649 w 1817"/>
                <a:gd name="T119" fmla="*/ 1511 h 1540"/>
                <a:gd name="T120" fmla="*/ 1704 w 1817"/>
                <a:gd name="T121" fmla="*/ 1418 h 1540"/>
                <a:gd name="T122" fmla="*/ 1789 w 1817"/>
                <a:gd name="T123" fmla="*/ 1391 h 1540"/>
                <a:gd name="T124" fmla="*/ 1770 w 1817"/>
                <a:gd name="T125" fmla="*/ 1327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7" h="1540">
                  <a:moveTo>
                    <a:pt x="1770" y="1327"/>
                  </a:moveTo>
                  <a:lnTo>
                    <a:pt x="1770" y="1327"/>
                  </a:lnTo>
                  <a:cubicBezTo>
                    <a:pt x="1742" y="1317"/>
                    <a:pt x="1770" y="1243"/>
                    <a:pt x="1723" y="1224"/>
                  </a:cubicBezTo>
                  <a:cubicBezTo>
                    <a:pt x="1677" y="1206"/>
                    <a:pt x="1640" y="1179"/>
                    <a:pt x="1630" y="1140"/>
                  </a:cubicBezTo>
                  <a:cubicBezTo>
                    <a:pt x="1622" y="1113"/>
                    <a:pt x="1566" y="1086"/>
                    <a:pt x="1566" y="1067"/>
                  </a:cubicBezTo>
                  <a:cubicBezTo>
                    <a:pt x="1566" y="1039"/>
                    <a:pt x="1677" y="975"/>
                    <a:pt x="1659" y="937"/>
                  </a:cubicBezTo>
                  <a:cubicBezTo>
                    <a:pt x="1649" y="890"/>
                    <a:pt x="1575" y="900"/>
                    <a:pt x="1566" y="890"/>
                  </a:cubicBezTo>
                  <a:cubicBezTo>
                    <a:pt x="1566" y="872"/>
                    <a:pt x="1575" y="826"/>
                    <a:pt x="1556" y="779"/>
                  </a:cubicBezTo>
                  <a:cubicBezTo>
                    <a:pt x="1537" y="742"/>
                    <a:pt x="1566" y="705"/>
                    <a:pt x="1556" y="686"/>
                  </a:cubicBezTo>
                  <a:cubicBezTo>
                    <a:pt x="1537" y="659"/>
                    <a:pt x="1566" y="622"/>
                    <a:pt x="1566" y="604"/>
                  </a:cubicBezTo>
                  <a:cubicBezTo>
                    <a:pt x="1566" y="593"/>
                    <a:pt x="1603" y="567"/>
                    <a:pt x="1603" y="529"/>
                  </a:cubicBezTo>
                  <a:cubicBezTo>
                    <a:pt x="1603" y="511"/>
                    <a:pt x="1612" y="492"/>
                    <a:pt x="1622" y="492"/>
                  </a:cubicBezTo>
                  <a:cubicBezTo>
                    <a:pt x="1612" y="455"/>
                    <a:pt x="1603" y="389"/>
                    <a:pt x="1603" y="381"/>
                  </a:cubicBezTo>
                  <a:cubicBezTo>
                    <a:pt x="1603" y="362"/>
                    <a:pt x="1566" y="362"/>
                    <a:pt x="1537" y="371"/>
                  </a:cubicBezTo>
                  <a:cubicBezTo>
                    <a:pt x="1519" y="371"/>
                    <a:pt x="1500" y="315"/>
                    <a:pt x="1482" y="315"/>
                  </a:cubicBezTo>
                  <a:cubicBezTo>
                    <a:pt x="1455" y="315"/>
                    <a:pt x="1436" y="297"/>
                    <a:pt x="1436" y="278"/>
                  </a:cubicBezTo>
                  <a:cubicBezTo>
                    <a:pt x="1436" y="270"/>
                    <a:pt x="1389" y="260"/>
                    <a:pt x="1362" y="260"/>
                  </a:cubicBezTo>
                  <a:cubicBezTo>
                    <a:pt x="1333" y="260"/>
                    <a:pt x="1325" y="233"/>
                    <a:pt x="1315" y="233"/>
                  </a:cubicBezTo>
                  <a:cubicBezTo>
                    <a:pt x="1306" y="233"/>
                    <a:pt x="1259" y="223"/>
                    <a:pt x="1251" y="204"/>
                  </a:cubicBezTo>
                  <a:cubicBezTo>
                    <a:pt x="1232" y="185"/>
                    <a:pt x="1158" y="185"/>
                    <a:pt x="1139" y="204"/>
                  </a:cubicBezTo>
                  <a:cubicBezTo>
                    <a:pt x="1129" y="223"/>
                    <a:pt x="1102" y="214"/>
                    <a:pt x="1074" y="214"/>
                  </a:cubicBezTo>
                  <a:cubicBezTo>
                    <a:pt x="1055" y="214"/>
                    <a:pt x="1010" y="251"/>
                    <a:pt x="1000" y="270"/>
                  </a:cubicBezTo>
                  <a:cubicBezTo>
                    <a:pt x="991" y="278"/>
                    <a:pt x="954" y="278"/>
                    <a:pt x="917" y="288"/>
                  </a:cubicBezTo>
                  <a:cubicBezTo>
                    <a:pt x="925" y="307"/>
                    <a:pt x="925" y="325"/>
                    <a:pt x="917" y="334"/>
                  </a:cubicBezTo>
                  <a:cubicBezTo>
                    <a:pt x="907" y="352"/>
                    <a:pt x="797" y="371"/>
                    <a:pt x="723" y="371"/>
                  </a:cubicBezTo>
                  <a:cubicBezTo>
                    <a:pt x="639" y="381"/>
                    <a:pt x="639" y="278"/>
                    <a:pt x="554" y="278"/>
                  </a:cubicBezTo>
                  <a:cubicBezTo>
                    <a:pt x="490" y="278"/>
                    <a:pt x="443" y="223"/>
                    <a:pt x="443" y="167"/>
                  </a:cubicBezTo>
                  <a:cubicBezTo>
                    <a:pt x="406" y="148"/>
                    <a:pt x="371" y="130"/>
                    <a:pt x="379" y="121"/>
                  </a:cubicBezTo>
                  <a:cubicBezTo>
                    <a:pt x="379" y="103"/>
                    <a:pt x="397" y="10"/>
                    <a:pt x="360" y="37"/>
                  </a:cubicBezTo>
                  <a:cubicBezTo>
                    <a:pt x="315" y="56"/>
                    <a:pt x="249" y="130"/>
                    <a:pt x="175" y="111"/>
                  </a:cubicBezTo>
                  <a:cubicBezTo>
                    <a:pt x="92" y="103"/>
                    <a:pt x="148" y="93"/>
                    <a:pt x="111" y="74"/>
                  </a:cubicBezTo>
                  <a:cubicBezTo>
                    <a:pt x="74" y="66"/>
                    <a:pt x="92" y="18"/>
                    <a:pt x="55" y="10"/>
                  </a:cubicBezTo>
                  <a:cubicBezTo>
                    <a:pt x="18" y="0"/>
                    <a:pt x="45" y="56"/>
                    <a:pt x="26" y="56"/>
                  </a:cubicBezTo>
                  <a:cubicBezTo>
                    <a:pt x="0" y="56"/>
                    <a:pt x="18" y="121"/>
                    <a:pt x="26" y="130"/>
                  </a:cubicBezTo>
                  <a:cubicBezTo>
                    <a:pt x="37" y="148"/>
                    <a:pt x="18" y="223"/>
                    <a:pt x="26" y="233"/>
                  </a:cubicBezTo>
                  <a:cubicBezTo>
                    <a:pt x="45" y="233"/>
                    <a:pt x="74" y="288"/>
                    <a:pt x="74" y="307"/>
                  </a:cubicBezTo>
                  <a:cubicBezTo>
                    <a:pt x="64" y="315"/>
                    <a:pt x="101" y="352"/>
                    <a:pt x="101" y="371"/>
                  </a:cubicBezTo>
                  <a:cubicBezTo>
                    <a:pt x="101" y="400"/>
                    <a:pt x="138" y="427"/>
                    <a:pt x="156" y="427"/>
                  </a:cubicBezTo>
                  <a:cubicBezTo>
                    <a:pt x="175" y="427"/>
                    <a:pt x="193" y="445"/>
                    <a:pt x="193" y="464"/>
                  </a:cubicBezTo>
                  <a:cubicBezTo>
                    <a:pt x="185" y="482"/>
                    <a:pt x="204" y="519"/>
                    <a:pt x="175" y="519"/>
                  </a:cubicBezTo>
                  <a:cubicBezTo>
                    <a:pt x="156" y="519"/>
                    <a:pt x="166" y="575"/>
                    <a:pt x="148" y="593"/>
                  </a:cubicBezTo>
                  <a:cubicBezTo>
                    <a:pt x="129" y="604"/>
                    <a:pt x="138" y="668"/>
                    <a:pt x="156" y="678"/>
                  </a:cubicBezTo>
                  <a:cubicBezTo>
                    <a:pt x="166" y="678"/>
                    <a:pt x="204" y="696"/>
                    <a:pt x="193" y="723"/>
                  </a:cubicBezTo>
                  <a:cubicBezTo>
                    <a:pt x="193" y="752"/>
                    <a:pt x="278" y="789"/>
                    <a:pt x="296" y="789"/>
                  </a:cubicBezTo>
                  <a:cubicBezTo>
                    <a:pt x="323" y="798"/>
                    <a:pt x="323" y="835"/>
                    <a:pt x="342" y="845"/>
                  </a:cubicBezTo>
                  <a:cubicBezTo>
                    <a:pt x="360" y="863"/>
                    <a:pt x="333" y="890"/>
                    <a:pt x="333" y="909"/>
                  </a:cubicBezTo>
                  <a:cubicBezTo>
                    <a:pt x="342" y="927"/>
                    <a:pt x="371" y="937"/>
                    <a:pt x="371" y="975"/>
                  </a:cubicBezTo>
                  <a:cubicBezTo>
                    <a:pt x="371" y="983"/>
                    <a:pt x="397" y="1020"/>
                    <a:pt x="416" y="1039"/>
                  </a:cubicBezTo>
                  <a:cubicBezTo>
                    <a:pt x="426" y="1039"/>
                    <a:pt x="435" y="1039"/>
                    <a:pt x="443" y="1039"/>
                  </a:cubicBezTo>
                  <a:cubicBezTo>
                    <a:pt x="463" y="1039"/>
                    <a:pt x="463" y="1012"/>
                    <a:pt x="480" y="1030"/>
                  </a:cubicBezTo>
                  <a:cubicBezTo>
                    <a:pt x="500" y="1039"/>
                    <a:pt x="527" y="1030"/>
                    <a:pt x="546" y="1020"/>
                  </a:cubicBezTo>
                  <a:cubicBezTo>
                    <a:pt x="564" y="1020"/>
                    <a:pt x="620" y="1123"/>
                    <a:pt x="639" y="1169"/>
                  </a:cubicBezTo>
                  <a:cubicBezTo>
                    <a:pt x="666" y="1214"/>
                    <a:pt x="666" y="1233"/>
                    <a:pt x="694" y="1253"/>
                  </a:cubicBezTo>
                  <a:cubicBezTo>
                    <a:pt x="723" y="1270"/>
                    <a:pt x="760" y="1261"/>
                    <a:pt x="806" y="1307"/>
                  </a:cubicBezTo>
                  <a:cubicBezTo>
                    <a:pt x="851" y="1354"/>
                    <a:pt x="962" y="1381"/>
                    <a:pt x="1010" y="1391"/>
                  </a:cubicBezTo>
                  <a:cubicBezTo>
                    <a:pt x="1065" y="1391"/>
                    <a:pt x="1102" y="1335"/>
                    <a:pt x="1158" y="1344"/>
                  </a:cubicBezTo>
                  <a:cubicBezTo>
                    <a:pt x="1222" y="1362"/>
                    <a:pt x="1214" y="1437"/>
                    <a:pt x="1232" y="1465"/>
                  </a:cubicBezTo>
                  <a:cubicBezTo>
                    <a:pt x="1259" y="1492"/>
                    <a:pt x="1510" y="1511"/>
                    <a:pt x="1556" y="1529"/>
                  </a:cubicBezTo>
                  <a:cubicBezTo>
                    <a:pt x="1566" y="1529"/>
                    <a:pt x="1603" y="1529"/>
                    <a:pt x="1649" y="1539"/>
                  </a:cubicBezTo>
                  <a:cubicBezTo>
                    <a:pt x="1649" y="1529"/>
                    <a:pt x="1649" y="1521"/>
                    <a:pt x="1649" y="1511"/>
                  </a:cubicBezTo>
                  <a:cubicBezTo>
                    <a:pt x="1640" y="1465"/>
                    <a:pt x="1677" y="1437"/>
                    <a:pt x="1704" y="1418"/>
                  </a:cubicBezTo>
                  <a:cubicBezTo>
                    <a:pt x="1733" y="1401"/>
                    <a:pt x="1760" y="1401"/>
                    <a:pt x="1789" y="1391"/>
                  </a:cubicBezTo>
                  <a:cubicBezTo>
                    <a:pt x="1816" y="1391"/>
                    <a:pt x="1789" y="1335"/>
                    <a:pt x="1770" y="132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10" name="Freeform 155"/>
            <p:cNvSpPr>
              <a:spLocks noChangeArrowheads="1"/>
            </p:cNvSpPr>
            <p:nvPr/>
          </p:nvSpPr>
          <p:spPr bwMode="auto">
            <a:xfrm>
              <a:off x="10481623" y="5955552"/>
              <a:ext cx="1786001" cy="841654"/>
            </a:xfrm>
            <a:custGeom>
              <a:avLst/>
              <a:gdLst>
                <a:gd name="T0" fmla="*/ 3679 w 3728"/>
                <a:gd name="T1" fmla="*/ 723 h 1761"/>
                <a:gd name="T2" fmla="*/ 3541 w 3728"/>
                <a:gd name="T3" fmla="*/ 657 h 1761"/>
                <a:gd name="T4" fmla="*/ 3337 w 3728"/>
                <a:gd name="T5" fmla="*/ 593 h 1761"/>
                <a:gd name="T6" fmla="*/ 3114 w 3728"/>
                <a:gd name="T7" fmla="*/ 583 h 1761"/>
                <a:gd name="T8" fmla="*/ 2826 w 3728"/>
                <a:gd name="T9" fmla="*/ 148 h 1761"/>
                <a:gd name="T10" fmla="*/ 2585 w 3728"/>
                <a:gd name="T11" fmla="*/ 231 h 1761"/>
                <a:gd name="T12" fmla="*/ 2502 w 3728"/>
                <a:gd name="T13" fmla="*/ 185 h 1761"/>
                <a:gd name="T14" fmla="*/ 2391 w 3728"/>
                <a:gd name="T15" fmla="*/ 148 h 1761"/>
                <a:gd name="T16" fmla="*/ 2308 w 3728"/>
                <a:gd name="T17" fmla="*/ 55 h 1761"/>
                <a:gd name="T18" fmla="*/ 2057 w 3728"/>
                <a:gd name="T19" fmla="*/ 37 h 1761"/>
                <a:gd name="T20" fmla="*/ 1705 w 3728"/>
                <a:gd name="T21" fmla="*/ 138 h 1761"/>
                <a:gd name="T22" fmla="*/ 1381 w 3728"/>
                <a:gd name="T23" fmla="*/ 185 h 1761"/>
                <a:gd name="T24" fmla="*/ 1362 w 3728"/>
                <a:gd name="T25" fmla="*/ 315 h 1761"/>
                <a:gd name="T26" fmla="*/ 1315 w 3728"/>
                <a:gd name="T27" fmla="*/ 482 h 1761"/>
                <a:gd name="T28" fmla="*/ 1352 w 3728"/>
                <a:gd name="T29" fmla="*/ 593 h 1761"/>
                <a:gd name="T30" fmla="*/ 1204 w 3728"/>
                <a:gd name="T31" fmla="*/ 583 h 1761"/>
                <a:gd name="T32" fmla="*/ 1000 w 3728"/>
                <a:gd name="T33" fmla="*/ 546 h 1761"/>
                <a:gd name="T34" fmla="*/ 769 w 3728"/>
                <a:gd name="T35" fmla="*/ 583 h 1761"/>
                <a:gd name="T36" fmla="*/ 565 w 3728"/>
                <a:gd name="T37" fmla="*/ 472 h 1761"/>
                <a:gd name="T38" fmla="*/ 379 w 3728"/>
                <a:gd name="T39" fmla="*/ 490 h 1761"/>
                <a:gd name="T40" fmla="*/ 212 w 3728"/>
                <a:gd name="T41" fmla="*/ 630 h 1761"/>
                <a:gd name="T42" fmla="*/ 74 w 3728"/>
                <a:gd name="T43" fmla="*/ 657 h 1761"/>
                <a:gd name="T44" fmla="*/ 27 w 3728"/>
                <a:gd name="T45" fmla="*/ 787 h 1761"/>
                <a:gd name="T46" fmla="*/ 74 w 3728"/>
                <a:gd name="T47" fmla="*/ 936 h 1761"/>
                <a:gd name="T48" fmla="*/ 202 w 3728"/>
                <a:gd name="T49" fmla="*/ 1055 h 1761"/>
                <a:gd name="T50" fmla="*/ 276 w 3728"/>
                <a:gd name="T51" fmla="*/ 1103 h 1761"/>
                <a:gd name="T52" fmla="*/ 620 w 3728"/>
                <a:gd name="T53" fmla="*/ 1195 h 1761"/>
                <a:gd name="T54" fmla="*/ 398 w 3728"/>
                <a:gd name="T55" fmla="*/ 1315 h 1761"/>
                <a:gd name="T56" fmla="*/ 453 w 3728"/>
                <a:gd name="T57" fmla="*/ 1474 h 1761"/>
                <a:gd name="T58" fmla="*/ 592 w 3728"/>
                <a:gd name="T59" fmla="*/ 1668 h 1761"/>
                <a:gd name="T60" fmla="*/ 814 w 3728"/>
                <a:gd name="T61" fmla="*/ 1649 h 1761"/>
                <a:gd name="T62" fmla="*/ 1121 w 3728"/>
                <a:gd name="T63" fmla="*/ 1195 h 1761"/>
                <a:gd name="T64" fmla="*/ 1251 w 3728"/>
                <a:gd name="T65" fmla="*/ 1140 h 1761"/>
                <a:gd name="T66" fmla="*/ 1426 w 3728"/>
                <a:gd name="T67" fmla="*/ 1426 h 1761"/>
                <a:gd name="T68" fmla="*/ 1807 w 3728"/>
                <a:gd name="T69" fmla="*/ 1482 h 1761"/>
                <a:gd name="T70" fmla="*/ 1956 w 3728"/>
                <a:gd name="T71" fmla="*/ 1686 h 1761"/>
                <a:gd name="T72" fmla="*/ 2168 w 3728"/>
                <a:gd name="T73" fmla="*/ 1649 h 1761"/>
                <a:gd name="T74" fmla="*/ 2308 w 3728"/>
                <a:gd name="T75" fmla="*/ 1529 h 1761"/>
                <a:gd name="T76" fmla="*/ 2605 w 3728"/>
                <a:gd name="T77" fmla="*/ 1474 h 1761"/>
                <a:gd name="T78" fmla="*/ 3049 w 3728"/>
                <a:gd name="T79" fmla="*/ 1548 h 1761"/>
                <a:gd name="T80" fmla="*/ 3178 w 3728"/>
                <a:gd name="T81" fmla="*/ 1474 h 1761"/>
                <a:gd name="T82" fmla="*/ 3170 w 3728"/>
                <a:gd name="T83" fmla="*/ 1251 h 1761"/>
                <a:gd name="T84" fmla="*/ 3327 w 3728"/>
                <a:gd name="T85" fmla="*/ 1204 h 1761"/>
                <a:gd name="T86" fmla="*/ 3522 w 3728"/>
                <a:gd name="T87" fmla="*/ 1039 h 1761"/>
                <a:gd name="T88" fmla="*/ 3661 w 3728"/>
                <a:gd name="T89" fmla="*/ 861 h 1761"/>
                <a:gd name="T90" fmla="*/ 3708 w 3728"/>
                <a:gd name="T91" fmla="*/ 723 h 1761"/>
                <a:gd name="T92" fmla="*/ 1259 w 3728"/>
                <a:gd name="T93" fmla="*/ 1084 h 1761"/>
                <a:gd name="T94" fmla="*/ 2929 w 3728"/>
                <a:gd name="T95" fmla="*/ 1113 h 1761"/>
                <a:gd name="T96" fmla="*/ 2558 w 3728"/>
                <a:gd name="T97" fmla="*/ 1113 h 1761"/>
                <a:gd name="T98" fmla="*/ 2929 w 3728"/>
                <a:gd name="T99" fmla="*/ 1113 h 1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28" h="1761">
                  <a:moveTo>
                    <a:pt x="3708" y="723"/>
                  </a:moveTo>
                  <a:lnTo>
                    <a:pt x="3708" y="723"/>
                  </a:lnTo>
                  <a:cubicBezTo>
                    <a:pt x="3708" y="705"/>
                    <a:pt x="3689" y="713"/>
                    <a:pt x="3679" y="723"/>
                  </a:cubicBezTo>
                  <a:cubicBezTo>
                    <a:pt x="3661" y="723"/>
                    <a:pt x="3624" y="732"/>
                    <a:pt x="3605" y="732"/>
                  </a:cubicBezTo>
                  <a:cubicBezTo>
                    <a:pt x="3587" y="732"/>
                    <a:pt x="3560" y="713"/>
                    <a:pt x="3560" y="695"/>
                  </a:cubicBezTo>
                  <a:cubicBezTo>
                    <a:pt x="3560" y="676"/>
                    <a:pt x="3560" y="657"/>
                    <a:pt x="3541" y="657"/>
                  </a:cubicBezTo>
                  <a:cubicBezTo>
                    <a:pt x="3522" y="657"/>
                    <a:pt x="3494" y="649"/>
                    <a:pt x="3485" y="612"/>
                  </a:cubicBezTo>
                  <a:cubicBezTo>
                    <a:pt x="3467" y="575"/>
                    <a:pt x="3438" y="575"/>
                    <a:pt x="3420" y="565"/>
                  </a:cubicBezTo>
                  <a:cubicBezTo>
                    <a:pt x="3401" y="556"/>
                    <a:pt x="3356" y="583"/>
                    <a:pt x="3337" y="593"/>
                  </a:cubicBezTo>
                  <a:cubicBezTo>
                    <a:pt x="3308" y="602"/>
                    <a:pt x="3271" y="583"/>
                    <a:pt x="3244" y="575"/>
                  </a:cubicBezTo>
                  <a:cubicBezTo>
                    <a:pt x="3216" y="575"/>
                    <a:pt x="3197" y="519"/>
                    <a:pt x="3170" y="528"/>
                  </a:cubicBezTo>
                  <a:cubicBezTo>
                    <a:pt x="3141" y="528"/>
                    <a:pt x="3141" y="583"/>
                    <a:pt x="3114" y="583"/>
                  </a:cubicBezTo>
                  <a:cubicBezTo>
                    <a:pt x="3096" y="583"/>
                    <a:pt x="3059" y="482"/>
                    <a:pt x="3022" y="416"/>
                  </a:cubicBezTo>
                  <a:cubicBezTo>
                    <a:pt x="2985" y="361"/>
                    <a:pt x="2919" y="241"/>
                    <a:pt x="2855" y="222"/>
                  </a:cubicBezTo>
                  <a:cubicBezTo>
                    <a:pt x="2791" y="194"/>
                    <a:pt x="2807" y="167"/>
                    <a:pt x="2826" y="148"/>
                  </a:cubicBezTo>
                  <a:cubicBezTo>
                    <a:pt x="2845" y="138"/>
                    <a:pt x="2791" y="130"/>
                    <a:pt x="2770" y="148"/>
                  </a:cubicBezTo>
                  <a:cubicBezTo>
                    <a:pt x="2743" y="157"/>
                    <a:pt x="2716" y="185"/>
                    <a:pt x="2688" y="194"/>
                  </a:cubicBezTo>
                  <a:cubicBezTo>
                    <a:pt x="2651" y="194"/>
                    <a:pt x="2614" y="241"/>
                    <a:pt x="2585" y="231"/>
                  </a:cubicBezTo>
                  <a:cubicBezTo>
                    <a:pt x="2548" y="222"/>
                    <a:pt x="2539" y="268"/>
                    <a:pt x="2511" y="249"/>
                  </a:cubicBezTo>
                  <a:cubicBezTo>
                    <a:pt x="2494" y="222"/>
                    <a:pt x="2548" y="212"/>
                    <a:pt x="2548" y="194"/>
                  </a:cubicBezTo>
                  <a:cubicBezTo>
                    <a:pt x="2548" y="167"/>
                    <a:pt x="2511" y="194"/>
                    <a:pt x="2502" y="185"/>
                  </a:cubicBezTo>
                  <a:cubicBezTo>
                    <a:pt x="2484" y="175"/>
                    <a:pt x="2457" y="157"/>
                    <a:pt x="2457" y="175"/>
                  </a:cubicBezTo>
                  <a:cubicBezTo>
                    <a:pt x="2457" y="194"/>
                    <a:pt x="2428" y="185"/>
                    <a:pt x="2428" y="175"/>
                  </a:cubicBezTo>
                  <a:cubicBezTo>
                    <a:pt x="2428" y="157"/>
                    <a:pt x="2409" y="130"/>
                    <a:pt x="2391" y="148"/>
                  </a:cubicBezTo>
                  <a:cubicBezTo>
                    <a:pt x="2382" y="167"/>
                    <a:pt x="2327" y="175"/>
                    <a:pt x="2308" y="167"/>
                  </a:cubicBezTo>
                  <a:cubicBezTo>
                    <a:pt x="2298" y="148"/>
                    <a:pt x="2317" y="138"/>
                    <a:pt x="2317" y="130"/>
                  </a:cubicBezTo>
                  <a:cubicBezTo>
                    <a:pt x="2327" y="111"/>
                    <a:pt x="2298" y="82"/>
                    <a:pt x="2308" y="55"/>
                  </a:cubicBezTo>
                  <a:cubicBezTo>
                    <a:pt x="2308" y="37"/>
                    <a:pt x="2271" y="18"/>
                    <a:pt x="2243" y="27"/>
                  </a:cubicBezTo>
                  <a:cubicBezTo>
                    <a:pt x="2224" y="27"/>
                    <a:pt x="2197" y="27"/>
                    <a:pt x="2178" y="8"/>
                  </a:cubicBezTo>
                  <a:cubicBezTo>
                    <a:pt x="2150" y="0"/>
                    <a:pt x="2067" y="18"/>
                    <a:pt x="2057" y="37"/>
                  </a:cubicBezTo>
                  <a:cubicBezTo>
                    <a:pt x="2057" y="55"/>
                    <a:pt x="1946" y="74"/>
                    <a:pt x="1927" y="82"/>
                  </a:cubicBezTo>
                  <a:cubicBezTo>
                    <a:pt x="1909" y="93"/>
                    <a:pt x="1826" y="101"/>
                    <a:pt x="1797" y="111"/>
                  </a:cubicBezTo>
                  <a:cubicBezTo>
                    <a:pt x="1770" y="111"/>
                    <a:pt x="1742" y="138"/>
                    <a:pt x="1705" y="138"/>
                  </a:cubicBezTo>
                  <a:cubicBezTo>
                    <a:pt x="1667" y="138"/>
                    <a:pt x="1593" y="138"/>
                    <a:pt x="1566" y="167"/>
                  </a:cubicBezTo>
                  <a:cubicBezTo>
                    <a:pt x="1529" y="194"/>
                    <a:pt x="1482" y="167"/>
                    <a:pt x="1455" y="175"/>
                  </a:cubicBezTo>
                  <a:cubicBezTo>
                    <a:pt x="1426" y="185"/>
                    <a:pt x="1389" y="175"/>
                    <a:pt x="1381" y="185"/>
                  </a:cubicBezTo>
                  <a:cubicBezTo>
                    <a:pt x="1362" y="194"/>
                    <a:pt x="1371" y="241"/>
                    <a:pt x="1381" y="259"/>
                  </a:cubicBezTo>
                  <a:cubicBezTo>
                    <a:pt x="1389" y="278"/>
                    <a:pt x="1455" y="286"/>
                    <a:pt x="1463" y="297"/>
                  </a:cubicBezTo>
                  <a:cubicBezTo>
                    <a:pt x="1463" y="315"/>
                    <a:pt x="1399" y="315"/>
                    <a:pt x="1362" y="315"/>
                  </a:cubicBezTo>
                  <a:cubicBezTo>
                    <a:pt x="1334" y="324"/>
                    <a:pt x="1344" y="361"/>
                    <a:pt x="1352" y="379"/>
                  </a:cubicBezTo>
                  <a:cubicBezTo>
                    <a:pt x="1362" y="398"/>
                    <a:pt x="1315" y="426"/>
                    <a:pt x="1288" y="426"/>
                  </a:cubicBezTo>
                  <a:cubicBezTo>
                    <a:pt x="1269" y="435"/>
                    <a:pt x="1288" y="482"/>
                    <a:pt x="1315" y="482"/>
                  </a:cubicBezTo>
                  <a:cubicBezTo>
                    <a:pt x="1344" y="482"/>
                    <a:pt x="1362" y="501"/>
                    <a:pt x="1381" y="501"/>
                  </a:cubicBezTo>
                  <a:cubicBezTo>
                    <a:pt x="1399" y="501"/>
                    <a:pt x="1408" y="538"/>
                    <a:pt x="1408" y="565"/>
                  </a:cubicBezTo>
                  <a:cubicBezTo>
                    <a:pt x="1408" y="593"/>
                    <a:pt x="1381" y="593"/>
                    <a:pt x="1352" y="593"/>
                  </a:cubicBezTo>
                  <a:cubicBezTo>
                    <a:pt x="1315" y="593"/>
                    <a:pt x="1296" y="575"/>
                    <a:pt x="1278" y="565"/>
                  </a:cubicBezTo>
                  <a:cubicBezTo>
                    <a:pt x="1259" y="565"/>
                    <a:pt x="1259" y="602"/>
                    <a:pt x="1251" y="612"/>
                  </a:cubicBezTo>
                  <a:cubicBezTo>
                    <a:pt x="1232" y="620"/>
                    <a:pt x="1222" y="583"/>
                    <a:pt x="1204" y="583"/>
                  </a:cubicBezTo>
                  <a:cubicBezTo>
                    <a:pt x="1177" y="583"/>
                    <a:pt x="1148" y="583"/>
                    <a:pt x="1140" y="556"/>
                  </a:cubicBezTo>
                  <a:cubicBezTo>
                    <a:pt x="1130" y="528"/>
                    <a:pt x="1074" y="528"/>
                    <a:pt x="1055" y="556"/>
                  </a:cubicBezTo>
                  <a:cubicBezTo>
                    <a:pt x="1028" y="575"/>
                    <a:pt x="1018" y="565"/>
                    <a:pt x="1000" y="546"/>
                  </a:cubicBezTo>
                  <a:cubicBezTo>
                    <a:pt x="981" y="528"/>
                    <a:pt x="917" y="556"/>
                    <a:pt x="907" y="575"/>
                  </a:cubicBezTo>
                  <a:cubicBezTo>
                    <a:pt x="898" y="593"/>
                    <a:pt x="861" y="602"/>
                    <a:pt x="824" y="583"/>
                  </a:cubicBezTo>
                  <a:cubicBezTo>
                    <a:pt x="796" y="565"/>
                    <a:pt x="769" y="556"/>
                    <a:pt x="769" y="583"/>
                  </a:cubicBezTo>
                  <a:cubicBezTo>
                    <a:pt x="769" y="612"/>
                    <a:pt x="750" y="593"/>
                    <a:pt x="750" y="575"/>
                  </a:cubicBezTo>
                  <a:cubicBezTo>
                    <a:pt x="750" y="556"/>
                    <a:pt x="694" y="528"/>
                    <a:pt x="666" y="509"/>
                  </a:cubicBezTo>
                  <a:cubicBezTo>
                    <a:pt x="647" y="490"/>
                    <a:pt x="565" y="490"/>
                    <a:pt x="565" y="472"/>
                  </a:cubicBezTo>
                  <a:cubicBezTo>
                    <a:pt x="565" y="453"/>
                    <a:pt x="509" y="445"/>
                    <a:pt x="499" y="472"/>
                  </a:cubicBezTo>
                  <a:cubicBezTo>
                    <a:pt x="490" y="501"/>
                    <a:pt x="462" y="482"/>
                    <a:pt x="453" y="472"/>
                  </a:cubicBezTo>
                  <a:cubicBezTo>
                    <a:pt x="435" y="464"/>
                    <a:pt x="398" y="490"/>
                    <a:pt x="379" y="490"/>
                  </a:cubicBezTo>
                  <a:cubicBezTo>
                    <a:pt x="361" y="501"/>
                    <a:pt x="313" y="538"/>
                    <a:pt x="286" y="538"/>
                  </a:cubicBezTo>
                  <a:cubicBezTo>
                    <a:pt x="259" y="538"/>
                    <a:pt x="268" y="575"/>
                    <a:pt x="231" y="583"/>
                  </a:cubicBezTo>
                  <a:cubicBezTo>
                    <a:pt x="194" y="593"/>
                    <a:pt x="202" y="620"/>
                    <a:pt x="212" y="630"/>
                  </a:cubicBezTo>
                  <a:cubicBezTo>
                    <a:pt x="212" y="649"/>
                    <a:pt x="231" y="676"/>
                    <a:pt x="202" y="686"/>
                  </a:cubicBezTo>
                  <a:cubicBezTo>
                    <a:pt x="165" y="705"/>
                    <a:pt x="156" y="649"/>
                    <a:pt x="130" y="630"/>
                  </a:cubicBezTo>
                  <a:cubicBezTo>
                    <a:pt x="101" y="612"/>
                    <a:pt x="74" y="630"/>
                    <a:pt x="74" y="657"/>
                  </a:cubicBezTo>
                  <a:cubicBezTo>
                    <a:pt x="74" y="686"/>
                    <a:pt x="45" y="686"/>
                    <a:pt x="27" y="723"/>
                  </a:cubicBezTo>
                  <a:cubicBezTo>
                    <a:pt x="8" y="750"/>
                    <a:pt x="55" y="750"/>
                    <a:pt x="55" y="760"/>
                  </a:cubicBezTo>
                  <a:cubicBezTo>
                    <a:pt x="55" y="779"/>
                    <a:pt x="27" y="787"/>
                    <a:pt x="27" y="787"/>
                  </a:cubicBezTo>
                  <a:cubicBezTo>
                    <a:pt x="18" y="797"/>
                    <a:pt x="0" y="834"/>
                    <a:pt x="0" y="853"/>
                  </a:cubicBezTo>
                  <a:cubicBezTo>
                    <a:pt x="8" y="861"/>
                    <a:pt x="64" y="853"/>
                    <a:pt x="55" y="890"/>
                  </a:cubicBezTo>
                  <a:cubicBezTo>
                    <a:pt x="55" y="917"/>
                    <a:pt x="45" y="944"/>
                    <a:pt x="74" y="936"/>
                  </a:cubicBezTo>
                  <a:cubicBezTo>
                    <a:pt x="101" y="927"/>
                    <a:pt x="119" y="927"/>
                    <a:pt x="138" y="927"/>
                  </a:cubicBezTo>
                  <a:cubicBezTo>
                    <a:pt x="156" y="927"/>
                    <a:pt x="165" y="964"/>
                    <a:pt x="194" y="991"/>
                  </a:cubicBezTo>
                  <a:cubicBezTo>
                    <a:pt x="222" y="1028"/>
                    <a:pt x="231" y="1047"/>
                    <a:pt x="202" y="1055"/>
                  </a:cubicBezTo>
                  <a:cubicBezTo>
                    <a:pt x="175" y="1055"/>
                    <a:pt x="194" y="1076"/>
                    <a:pt x="231" y="1092"/>
                  </a:cubicBezTo>
                  <a:cubicBezTo>
                    <a:pt x="239" y="1092"/>
                    <a:pt x="249" y="1103"/>
                    <a:pt x="259" y="1113"/>
                  </a:cubicBezTo>
                  <a:cubicBezTo>
                    <a:pt x="259" y="1103"/>
                    <a:pt x="268" y="1103"/>
                    <a:pt x="276" y="1103"/>
                  </a:cubicBezTo>
                  <a:cubicBezTo>
                    <a:pt x="313" y="1055"/>
                    <a:pt x="408" y="1018"/>
                    <a:pt x="462" y="1039"/>
                  </a:cubicBezTo>
                  <a:cubicBezTo>
                    <a:pt x="527" y="1055"/>
                    <a:pt x="583" y="1028"/>
                    <a:pt x="602" y="1066"/>
                  </a:cubicBezTo>
                  <a:cubicBezTo>
                    <a:pt x="629" y="1103"/>
                    <a:pt x="602" y="1167"/>
                    <a:pt x="620" y="1195"/>
                  </a:cubicBezTo>
                  <a:cubicBezTo>
                    <a:pt x="629" y="1224"/>
                    <a:pt x="565" y="1232"/>
                    <a:pt x="527" y="1224"/>
                  </a:cubicBezTo>
                  <a:cubicBezTo>
                    <a:pt x="490" y="1214"/>
                    <a:pt x="408" y="1241"/>
                    <a:pt x="416" y="1261"/>
                  </a:cubicBezTo>
                  <a:cubicBezTo>
                    <a:pt x="425" y="1288"/>
                    <a:pt x="453" y="1344"/>
                    <a:pt x="398" y="1315"/>
                  </a:cubicBezTo>
                  <a:cubicBezTo>
                    <a:pt x="342" y="1288"/>
                    <a:pt x="323" y="1344"/>
                    <a:pt x="350" y="1344"/>
                  </a:cubicBezTo>
                  <a:cubicBezTo>
                    <a:pt x="388" y="1344"/>
                    <a:pt x="425" y="1381"/>
                    <a:pt x="425" y="1408"/>
                  </a:cubicBezTo>
                  <a:cubicBezTo>
                    <a:pt x="425" y="1426"/>
                    <a:pt x="425" y="1482"/>
                    <a:pt x="453" y="1474"/>
                  </a:cubicBezTo>
                  <a:cubicBezTo>
                    <a:pt x="482" y="1463"/>
                    <a:pt x="482" y="1519"/>
                    <a:pt x="519" y="1511"/>
                  </a:cubicBezTo>
                  <a:cubicBezTo>
                    <a:pt x="556" y="1511"/>
                    <a:pt x="592" y="1519"/>
                    <a:pt x="565" y="1556"/>
                  </a:cubicBezTo>
                  <a:cubicBezTo>
                    <a:pt x="536" y="1593"/>
                    <a:pt x="583" y="1696"/>
                    <a:pt x="592" y="1668"/>
                  </a:cubicBezTo>
                  <a:cubicBezTo>
                    <a:pt x="602" y="1659"/>
                    <a:pt x="592" y="1630"/>
                    <a:pt x="602" y="1612"/>
                  </a:cubicBezTo>
                  <a:cubicBezTo>
                    <a:pt x="583" y="1556"/>
                    <a:pt x="676" y="1556"/>
                    <a:pt x="694" y="1556"/>
                  </a:cubicBezTo>
                  <a:cubicBezTo>
                    <a:pt x="732" y="1556"/>
                    <a:pt x="777" y="1603"/>
                    <a:pt x="814" y="1649"/>
                  </a:cubicBezTo>
                  <a:cubicBezTo>
                    <a:pt x="843" y="1686"/>
                    <a:pt x="880" y="1659"/>
                    <a:pt x="880" y="1659"/>
                  </a:cubicBezTo>
                  <a:cubicBezTo>
                    <a:pt x="888" y="1251"/>
                    <a:pt x="888" y="1251"/>
                    <a:pt x="888" y="1251"/>
                  </a:cubicBezTo>
                  <a:cubicBezTo>
                    <a:pt x="1121" y="1195"/>
                    <a:pt x="1121" y="1195"/>
                    <a:pt x="1121" y="1195"/>
                  </a:cubicBezTo>
                  <a:cubicBezTo>
                    <a:pt x="1121" y="1187"/>
                    <a:pt x="1121" y="1177"/>
                    <a:pt x="1130" y="1177"/>
                  </a:cubicBezTo>
                  <a:cubicBezTo>
                    <a:pt x="1158" y="1130"/>
                    <a:pt x="1195" y="1167"/>
                    <a:pt x="1214" y="1177"/>
                  </a:cubicBezTo>
                  <a:cubicBezTo>
                    <a:pt x="1222" y="1187"/>
                    <a:pt x="1214" y="1130"/>
                    <a:pt x="1251" y="1140"/>
                  </a:cubicBezTo>
                  <a:cubicBezTo>
                    <a:pt x="1278" y="1140"/>
                    <a:pt x="1251" y="1187"/>
                    <a:pt x="1269" y="1187"/>
                  </a:cubicBezTo>
                  <a:cubicBezTo>
                    <a:pt x="1288" y="1187"/>
                    <a:pt x="1334" y="1261"/>
                    <a:pt x="1315" y="1307"/>
                  </a:cubicBezTo>
                  <a:cubicBezTo>
                    <a:pt x="1352" y="1344"/>
                    <a:pt x="1418" y="1408"/>
                    <a:pt x="1426" y="1426"/>
                  </a:cubicBezTo>
                  <a:cubicBezTo>
                    <a:pt x="1436" y="1445"/>
                    <a:pt x="1529" y="1418"/>
                    <a:pt x="1548" y="1418"/>
                  </a:cubicBezTo>
                  <a:cubicBezTo>
                    <a:pt x="1566" y="1426"/>
                    <a:pt x="1705" y="1426"/>
                    <a:pt x="1733" y="1426"/>
                  </a:cubicBezTo>
                  <a:cubicBezTo>
                    <a:pt x="1760" y="1426"/>
                    <a:pt x="1770" y="1474"/>
                    <a:pt x="1807" y="1482"/>
                  </a:cubicBezTo>
                  <a:cubicBezTo>
                    <a:pt x="1834" y="1492"/>
                    <a:pt x="1826" y="1538"/>
                    <a:pt x="1826" y="1566"/>
                  </a:cubicBezTo>
                  <a:cubicBezTo>
                    <a:pt x="1826" y="1603"/>
                    <a:pt x="1872" y="1630"/>
                    <a:pt x="1872" y="1659"/>
                  </a:cubicBezTo>
                  <a:cubicBezTo>
                    <a:pt x="1882" y="1696"/>
                    <a:pt x="1927" y="1678"/>
                    <a:pt x="1956" y="1686"/>
                  </a:cubicBezTo>
                  <a:cubicBezTo>
                    <a:pt x="1983" y="1696"/>
                    <a:pt x="2030" y="1705"/>
                    <a:pt x="2030" y="1733"/>
                  </a:cubicBezTo>
                  <a:cubicBezTo>
                    <a:pt x="2038" y="1760"/>
                    <a:pt x="2067" y="1742"/>
                    <a:pt x="2076" y="1715"/>
                  </a:cubicBezTo>
                  <a:cubicBezTo>
                    <a:pt x="2076" y="1696"/>
                    <a:pt x="2113" y="1668"/>
                    <a:pt x="2168" y="1649"/>
                  </a:cubicBezTo>
                  <a:cubicBezTo>
                    <a:pt x="2197" y="1630"/>
                    <a:pt x="2205" y="1630"/>
                    <a:pt x="2224" y="1641"/>
                  </a:cubicBezTo>
                  <a:cubicBezTo>
                    <a:pt x="2234" y="1612"/>
                    <a:pt x="2243" y="1593"/>
                    <a:pt x="2253" y="1585"/>
                  </a:cubicBezTo>
                  <a:cubicBezTo>
                    <a:pt x="2271" y="1585"/>
                    <a:pt x="2308" y="1556"/>
                    <a:pt x="2308" y="1529"/>
                  </a:cubicBezTo>
                  <a:cubicBezTo>
                    <a:pt x="2308" y="1501"/>
                    <a:pt x="2382" y="1501"/>
                    <a:pt x="2428" y="1519"/>
                  </a:cubicBezTo>
                  <a:cubicBezTo>
                    <a:pt x="2484" y="1548"/>
                    <a:pt x="2511" y="1548"/>
                    <a:pt x="2511" y="1511"/>
                  </a:cubicBezTo>
                  <a:cubicBezTo>
                    <a:pt x="2511" y="1474"/>
                    <a:pt x="2585" y="1463"/>
                    <a:pt x="2605" y="1474"/>
                  </a:cubicBezTo>
                  <a:cubicBezTo>
                    <a:pt x="2632" y="1482"/>
                    <a:pt x="2696" y="1519"/>
                    <a:pt x="2733" y="1511"/>
                  </a:cubicBezTo>
                  <a:cubicBezTo>
                    <a:pt x="2762" y="1492"/>
                    <a:pt x="2929" y="1511"/>
                    <a:pt x="2966" y="1519"/>
                  </a:cubicBezTo>
                  <a:cubicBezTo>
                    <a:pt x="3003" y="1529"/>
                    <a:pt x="3022" y="1501"/>
                    <a:pt x="3049" y="1548"/>
                  </a:cubicBezTo>
                  <a:cubicBezTo>
                    <a:pt x="3077" y="1575"/>
                    <a:pt x="3096" y="1548"/>
                    <a:pt x="3133" y="1575"/>
                  </a:cubicBezTo>
                  <a:cubicBezTo>
                    <a:pt x="3133" y="1566"/>
                    <a:pt x="3123" y="1548"/>
                    <a:pt x="3123" y="1538"/>
                  </a:cubicBezTo>
                  <a:cubicBezTo>
                    <a:pt x="3123" y="1511"/>
                    <a:pt x="3170" y="1492"/>
                    <a:pt x="3178" y="1474"/>
                  </a:cubicBezTo>
                  <a:cubicBezTo>
                    <a:pt x="3178" y="1445"/>
                    <a:pt x="3141" y="1389"/>
                    <a:pt x="3141" y="1371"/>
                  </a:cubicBezTo>
                  <a:cubicBezTo>
                    <a:pt x="3141" y="1344"/>
                    <a:pt x="3141" y="1297"/>
                    <a:pt x="3114" y="1288"/>
                  </a:cubicBezTo>
                  <a:cubicBezTo>
                    <a:pt x="3096" y="1278"/>
                    <a:pt x="3160" y="1251"/>
                    <a:pt x="3170" y="1251"/>
                  </a:cubicBezTo>
                  <a:cubicBezTo>
                    <a:pt x="3197" y="1251"/>
                    <a:pt x="3244" y="1224"/>
                    <a:pt x="3253" y="1232"/>
                  </a:cubicBezTo>
                  <a:cubicBezTo>
                    <a:pt x="3271" y="1251"/>
                    <a:pt x="3300" y="1251"/>
                    <a:pt x="3327" y="1251"/>
                  </a:cubicBezTo>
                  <a:cubicBezTo>
                    <a:pt x="3345" y="1251"/>
                    <a:pt x="3337" y="1224"/>
                    <a:pt x="3327" y="1204"/>
                  </a:cubicBezTo>
                  <a:cubicBezTo>
                    <a:pt x="3308" y="1195"/>
                    <a:pt x="3374" y="1076"/>
                    <a:pt x="3383" y="1028"/>
                  </a:cubicBezTo>
                  <a:cubicBezTo>
                    <a:pt x="3393" y="991"/>
                    <a:pt x="3411" y="1028"/>
                    <a:pt x="3438" y="1028"/>
                  </a:cubicBezTo>
                  <a:cubicBezTo>
                    <a:pt x="3475" y="1039"/>
                    <a:pt x="3504" y="1028"/>
                    <a:pt x="3522" y="1039"/>
                  </a:cubicBezTo>
                  <a:cubicBezTo>
                    <a:pt x="3541" y="1047"/>
                    <a:pt x="3597" y="1028"/>
                    <a:pt x="3615" y="1010"/>
                  </a:cubicBezTo>
                  <a:cubicBezTo>
                    <a:pt x="3624" y="991"/>
                    <a:pt x="3597" y="981"/>
                    <a:pt x="3597" y="936"/>
                  </a:cubicBezTo>
                  <a:cubicBezTo>
                    <a:pt x="3605" y="890"/>
                    <a:pt x="3634" y="861"/>
                    <a:pt x="3661" y="861"/>
                  </a:cubicBezTo>
                  <a:cubicBezTo>
                    <a:pt x="3689" y="861"/>
                    <a:pt x="3698" y="834"/>
                    <a:pt x="3698" y="816"/>
                  </a:cubicBezTo>
                  <a:cubicBezTo>
                    <a:pt x="3698" y="797"/>
                    <a:pt x="3727" y="779"/>
                    <a:pt x="3727" y="760"/>
                  </a:cubicBezTo>
                  <a:cubicBezTo>
                    <a:pt x="3716" y="742"/>
                    <a:pt x="3716" y="732"/>
                    <a:pt x="3708" y="723"/>
                  </a:cubicBezTo>
                  <a:close/>
                  <a:moveTo>
                    <a:pt x="1389" y="1121"/>
                  </a:moveTo>
                  <a:lnTo>
                    <a:pt x="1389" y="1121"/>
                  </a:lnTo>
                  <a:cubicBezTo>
                    <a:pt x="1381" y="1130"/>
                    <a:pt x="1269" y="1103"/>
                    <a:pt x="1259" y="1084"/>
                  </a:cubicBezTo>
                  <a:cubicBezTo>
                    <a:pt x="1251" y="1055"/>
                    <a:pt x="1418" y="1084"/>
                    <a:pt x="1389" y="1121"/>
                  </a:cubicBezTo>
                  <a:close/>
                  <a:moveTo>
                    <a:pt x="2929" y="1113"/>
                  </a:moveTo>
                  <a:lnTo>
                    <a:pt x="2929" y="1113"/>
                  </a:lnTo>
                  <a:cubicBezTo>
                    <a:pt x="2855" y="1113"/>
                    <a:pt x="2688" y="1076"/>
                    <a:pt x="2622" y="1140"/>
                  </a:cubicBezTo>
                  <a:cubicBezTo>
                    <a:pt x="2548" y="1214"/>
                    <a:pt x="2595" y="1251"/>
                    <a:pt x="2568" y="1261"/>
                  </a:cubicBezTo>
                  <a:cubicBezTo>
                    <a:pt x="2539" y="1270"/>
                    <a:pt x="2521" y="1150"/>
                    <a:pt x="2558" y="1113"/>
                  </a:cubicBezTo>
                  <a:cubicBezTo>
                    <a:pt x="2595" y="1076"/>
                    <a:pt x="2716" y="1055"/>
                    <a:pt x="2799" y="1076"/>
                  </a:cubicBezTo>
                  <a:cubicBezTo>
                    <a:pt x="2873" y="1092"/>
                    <a:pt x="3003" y="1055"/>
                    <a:pt x="3022" y="1066"/>
                  </a:cubicBezTo>
                  <a:cubicBezTo>
                    <a:pt x="3040" y="1076"/>
                    <a:pt x="3003" y="1113"/>
                    <a:pt x="2929" y="1113"/>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11" name="Freeform 156"/>
            <p:cNvSpPr>
              <a:spLocks noChangeArrowheads="1"/>
            </p:cNvSpPr>
            <p:nvPr/>
          </p:nvSpPr>
          <p:spPr bwMode="auto">
            <a:xfrm>
              <a:off x="9300830" y="3885251"/>
              <a:ext cx="7518559" cy="2878119"/>
            </a:xfrm>
            <a:custGeom>
              <a:avLst/>
              <a:gdLst>
                <a:gd name="T0" fmla="*/ 6668 w 15671"/>
                <a:gd name="T1" fmla="*/ 323 h 6007"/>
                <a:gd name="T2" fmla="*/ 4007 w 15671"/>
                <a:gd name="T3" fmla="*/ 156 h 6007"/>
                <a:gd name="T4" fmla="*/ 6835 w 15671"/>
                <a:gd name="T5" fmla="*/ 371 h 6007"/>
                <a:gd name="T6" fmla="*/ 11201 w 15671"/>
                <a:gd name="T7" fmla="*/ 1242 h 6007"/>
                <a:gd name="T8" fmla="*/ 11572 w 15671"/>
                <a:gd name="T9" fmla="*/ 1306 h 6007"/>
                <a:gd name="T10" fmla="*/ 7688 w 15671"/>
                <a:gd name="T11" fmla="*/ 537 h 6007"/>
                <a:gd name="T12" fmla="*/ 3960 w 15671"/>
                <a:gd name="T13" fmla="*/ 185 h 6007"/>
                <a:gd name="T14" fmla="*/ 11304 w 15671"/>
                <a:gd name="T15" fmla="*/ 5478 h 6007"/>
                <a:gd name="T16" fmla="*/ 15336 w 15671"/>
                <a:gd name="T17" fmla="*/ 2687 h 6007"/>
                <a:gd name="T18" fmla="*/ 13853 w 15671"/>
                <a:gd name="T19" fmla="*/ 2327 h 6007"/>
                <a:gd name="T20" fmla="*/ 12351 w 15671"/>
                <a:gd name="T21" fmla="*/ 2048 h 6007"/>
                <a:gd name="T22" fmla="*/ 11238 w 15671"/>
                <a:gd name="T23" fmla="*/ 1741 h 6007"/>
                <a:gd name="T24" fmla="*/ 10292 w 15671"/>
                <a:gd name="T25" fmla="*/ 1908 h 6007"/>
                <a:gd name="T26" fmla="*/ 9552 w 15671"/>
                <a:gd name="T27" fmla="*/ 1519 h 6007"/>
                <a:gd name="T28" fmla="*/ 8383 w 15671"/>
                <a:gd name="T29" fmla="*/ 1556 h 6007"/>
                <a:gd name="T30" fmla="*/ 8521 w 15671"/>
                <a:gd name="T31" fmla="*/ 1214 h 6007"/>
                <a:gd name="T32" fmla="*/ 7816 w 15671"/>
                <a:gd name="T33" fmla="*/ 880 h 6007"/>
                <a:gd name="T34" fmla="*/ 6928 w 15671"/>
                <a:gd name="T35" fmla="*/ 1102 h 6007"/>
                <a:gd name="T36" fmla="*/ 6223 w 15671"/>
                <a:gd name="T37" fmla="*/ 1436 h 6007"/>
                <a:gd name="T38" fmla="*/ 5462 w 15671"/>
                <a:gd name="T39" fmla="*/ 1797 h 6007"/>
                <a:gd name="T40" fmla="*/ 5110 w 15671"/>
                <a:gd name="T41" fmla="*/ 1853 h 6007"/>
                <a:gd name="T42" fmla="*/ 5239 w 15671"/>
                <a:gd name="T43" fmla="*/ 2364 h 6007"/>
                <a:gd name="T44" fmla="*/ 4879 w 15671"/>
                <a:gd name="T45" fmla="*/ 2632 h 6007"/>
                <a:gd name="T46" fmla="*/ 4535 w 15671"/>
                <a:gd name="T47" fmla="*/ 1881 h 6007"/>
                <a:gd name="T48" fmla="*/ 3737 w 15671"/>
                <a:gd name="T49" fmla="*/ 2168 h 6007"/>
                <a:gd name="T50" fmla="*/ 3162 w 15671"/>
                <a:gd name="T51" fmla="*/ 2428 h 6007"/>
                <a:gd name="T52" fmla="*/ 2207 w 15671"/>
                <a:gd name="T53" fmla="*/ 2409 h 6007"/>
                <a:gd name="T54" fmla="*/ 1707 w 15671"/>
                <a:gd name="T55" fmla="*/ 2994 h 6007"/>
                <a:gd name="T56" fmla="*/ 1142 w 15671"/>
                <a:gd name="T57" fmla="*/ 2632 h 6007"/>
                <a:gd name="T58" fmla="*/ 1234 w 15671"/>
                <a:gd name="T59" fmla="*/ 2234 h 6007"/>
                <a:gd name="T60" fmla="*/ 919 w 15671"/>
                <a:gd name="T61" fmla="*/ 2873 h 6007"/>
                <a:gd name="T62" fmla="*/ 808 w 15671"/>
                <a:gd name="T63" fmla="*/ 3718 h 6007"/>
                <a:gd name="T64" fmla="*/ 1039 w 15671"/>
                <a:gd name="T65" fmla="*/ 4394 h 6007"/>
                <a:gd name="T66" fmla="*/ 1521 w 15671"/>
                <a:gd name="T67" fmla="*/ 4950 h 6007"/>
                <a:gd name="T68" fmla="*/ 1661 w 15671"/>
                <a:gd name="T69" fmla="*/ 5386 h 6007"/>
                <a:gd name="T70" fmla="*/ 2477 w 15671"/>
                <a:gd name="T71" fmla="*/ 5942 h 6007"/>
                <a:gd name="T72" fmla="*/ 2514 w 15671"/>
                <a:gd name="T73" fmla="*/ 5080 h 6007"/>
                <a:gd name="T74" fmla="*/ 3366 w 15671"/>
                <a:gd name="T75" fmla="*/ 4895 h 6007"/>
                <a:gd name="T76" fmla="*/ 3840 w 15671"/>
                <a:gd name="T77" fmla="*/ 4505 h 6007"/>
                <a:gd name="T78" fmla="*/ 5007 w 15671"/>
                <a:gd name="T79" fmla="*/ 4514 h 6007"/>
                <a:gd name="T80" fmla="*/ 6064 w 15671"/>
                <a:gd name="T81" fmla="*/ 5052 h 6007"/>
                <a:gd name="T82" fmla="*/ 7113 w 15671"/>
                <a:gd name="T83" fmla="*/ 4988 h 6007"/>
                <a:gd name="T84" fmla="*/ 7938 w 15671"/>
                <a:gd name="T85" fmla="*/ 4988 h 6007"/>
                <a:gd name="T86" fmla="*/ 9208 w 15671"/>
                <a:gd name="T87" fmla="*/ 4736 h 6007"/>
                <a:gd name="T88" fmla="*/ 10236 w 15671"/>
                <a:gd name="T89" fmla="*/ 5284 h 6007"/>
                <a:gd name="T90" fmla="*/ 10718 w 15671"/>
                <a:gd name="T91" fmla="*/ 5552 h 6007"/>
                <a:gd name="T92" fmla="*/ 10766 w 15671"/>
                <a:gd name="T93" fmla="*/ 4561 h 6007"/>
                <a:gd name="T94" fmla="*/ 11656 w 15671"/>
                <a:gd name="T95" fmla="*/ 3819 h 6007"/>
                <a:gd name="T96" fmla="*/ 12592 w 15671"/>
                <a:gd name="T97" fmla="*/ 3477 h 6007"/>
                <a:gd name="T98" fmla="*/ 13037 w 15671"/>
                <a:gd name="T99" fmla="*/ 3660 h 6007"/>
                <a:gd name="T100" fmla="*/ 12916 w 15671"/>
                <a:gd name="T101" fmla="*/ 4458 h 6007"/>
                <a:gd name="T102" fmla="*/ 13509 w 15671"/>
                <a:gd name="T103" fmla="*/ 3681 h 6007"/>
                <a:gd name="T104" fmla="*/ 14447 w 15671"/>
                <a:gd name="T105" fmla="*/ 3050 h 6007"/>
                <a:gd name="T106" fmla="*/ 15243 w 15671"/>
                <a:gd name="T107" fmla="*/ 3077 h 6007"/>
                <a:gd name="T108" fmla="*/ 8076 w 15671"/>
                <a:gd name="T109" fmla="*/ 4617 h 6007"/>
                <a:gd name="T110" fmla="*/ 2366 w 15671"/>
                <a:gd name="T111" fmla="*/ 193 h 6007"/>
                <a:gd name="T112" fmla="*/ 3366 w 15671"/>
                <a:gd name="T113" fmla="*/ 55 h 6007"/>
                <a:gd name="T114" fmla="*/ 3125 w 15671"/>
                <a:gd name="T115" fmla="*/ 1640 h 6007"/>
                <a:gd name="T116" fmla="*/ 3599 w 15671"/>
                <a:gd name="T117" fmla="*/ 1418 h 6007"/>
                <a:gd name="T118" fmla="*/ 3246 w 15671"/>
                <a:gd name="T119" fmla="*/ 1482 h 6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671" h="6007">
                  <a:moveTo>
                    <a:pt x="233" y="4347"/>
                  </a:moveTo>
                  <a:lnTo>
                    <a:pt x="233" y="4347"/>
                  </a:lnTo>
                  <a:cubicBezTo>
                    <a:pt x="223" y="4347"/>
                    <a:pt x="196" y="4338"/>
                    <a:pt x="185" y="4328"/>
                  </a:cubicBezTo>
                  <a:cubicBezTo>
                    <a:pt x="177" y="4310"/>
                    <a:pt x="148" y="4320"/>
                    <a:pt x="131" y="4320"/>
                  </a:cubicBezTo>
                  <a:cubicBezTo>
                    <a:pt x="131" y="4320"/>
                    <a:pt x="140" y="4328"/>
                    <a:pt x="140" y="4338"/>
                  </a:cubicBezTo>
                  <a:cubicBezTo>
                    <a:pt x="148" y="4357"/>
                    <a:pt x="94" y="4357"/>
                    <a:pt x="111" y="4384"/>
                  </a:cubicBezTo>
                  <a:cubicBezTo>
                    <a:pt x="131" y="4413"/>
                    <a:pt x="66" y="4413"/>
                    <a:pt x="66" y="4384"/>
                  </a:cubicBezTo>
                  <a:cubicBezTo>
                    <a:pt x="66" y="4357"/>
                    <a:pt x="0" y="4365"/>
                    <a:pt x="0" y="4384"/>
                  </a:cubicBezTo>
                  <a:cubicBezTo>
                    <a:pt x="10" y="4394"/>
                    <a:pt x="0" y="4402"/>
                    <a:pt x="0" y="4413"/>
                  </a:cubicBezTo>
                  <a:cubicBezTo>
                    <a:pt x="20" y="4413"/>
                    <a:pt x="37" y="4421"/>
                    <a:pt x="47" y="4431"/>
                  </a:cubicBezTo>
                  <a:cubicBezTo>
                    <a:pt x="57" y="4431"/>
                    <a:pt x="223" y="4450"/>
                    <a:pt x="288" y="4440"/>
                  </a:cubicBezTo>
                  <a:cubicBezTo>
                    <a:pt x="280" y="4421"/>
                    <a:pt x="288" y="4394"/>
                    <a:pt x="288" y="4375"/>
                  </a:cubicBezTo>
                  <a:cubicBezTo>
                    <a:pt x="288" y="4357"/>
                    <a:pt x="251" y="4338"/>
                    <a:pt x="233" y="4347"/>
                  </a:cubicBezTo>
                  <a:close/>
                  <a:moveTo>
                    <a:pt x="6686" y="286"/>
                  </a:moveTo>
                  <a:lnTo>
                    <a:pt x="6686" y="286"/>
                  </a:lnTo>
                  <a:cubicBezTo>
                    <a:pt x="6742" y="315"/>
                    <a:pt x="6723" y="323"/>
                    <a:pt x="6668" y="323"/>
                  </a:cubicBezTo>
                  <a:cubicBezTo>
                    <a:pt x="6612" y="323"/>
                    <a:pt x="6565" y="342"/>
                    <a:pt x="6602" y="360"/>
                  </a:cubicBezTo>
                  <a:cubicBezTo>
                    <a:pt x="6631" y="371"/>
                    <a:pt x="6631" y="397"/>
                    <a:pt x="6686" y="416"/>
                  </a:cubicBezTo>
                  <a:cubicBezTo>
                    <a:pt x="6742" y="426"/>
                    <a:pt x="6798" y="379"/>
                    <a:pt x="6788" y="352"/>
                  </a:cubicBezTo>
                  <a:cubicBezTo>
                    <a:pt x="6788" y="315"/>
                    <a:pt x="6992" y="286"/>
                    <a:pt x="7047" y="268"/>
                  </a:cubicBezTo>
                  <a:cubicBezTo>
                    <a:pt x="7094" y="259"/>
                    <a:pt x="7010" y="204"/>
                    <a:pt x="7066" y="193"/>
                  </a:cubicBezTo>
                  <a:cubicBezTo>
                    <a:pt x="7132" y="193"/>
                    <a:pt x="7103" y="166"/>
                    <a:pt x="7029" y="156"/>
                  </a:cubicBezTo>
                  <a:cubicBezTo>
                    <a:pt x="6955" y="138"/>
                    <a:pt x="6983" y="82"/>
                    <a:pt x="6965" y="55"/>
                  </a:cubicBezTo>
                  <a:cubicBezTo>
                    <a:pt x="6936" y="37"/>
                    <a:pt x="6928" y="82"/>
                    <a:pt x="6825" y="101"/>
                  </a:cubicBezTo>
                  <a:cubicBezTo>
                    <a:pt x="6732" y="119"/>
                    <a:pt x="6686" y="148"/>
                    <a:pt x="6723" y="166"/>
                  </a:cubicBezTo>
                  <a:cubicBezTo>
                    <a:pt x="6761" y="185"/>
                    <a:pt x="6723" y="231"/>
                    <a:pt x="6686" y="231"/>
                  </a:cubicBezTo>
                  <a:cubicBezTo>
                    <a:pt x="6649" y="222"/>
                    <a:pt x="6639" y="268"/>
                    <a:pt x="6686" y="286"/>
                  </a:cubicBezTo>
                  <a:close/>
                  <a:moveTo>
                    <a:pt x="4164" y="166"/>
                  </a:moveTo>
                  <a:lnTo>
                    <a:pt x="4164" y="166"/>
                  </a:lnTo>
                  <a:cubicBezTo>
                    <a:pt x="4266" y="156"/>
                    <a:pt x="4256" y="101"/>
                    <a:pt x="4211" y="92"/>
                  </a:cubicBezTo>
                  <a:cubicBezTo>
                    <a:pt x="4155" y="82"/>
                    <a:pt x="4145" y="119"/>
                    <a:pt x="4118" y="119"/>
                  </a:cubicBezTo>
                  <a:cubicBezTo>
                    <a:pt x="4089" y="119"/>
                    <a:pt x="3988" y="138"/>
                    <a:pt x="4007" y="156"/>
                  </a:cubicBezTo>
                  <a:cubicBezTo>
                    <a:pt x="4034" y="185"/>
                    <a:pt x="4108" y="175"/>
                    <a:pt x="4164" y="166"/>
                  </a:cubicBezTo>
                  <a:close/>
                  <a:moveTo>
                    <a:pt x="4683" y="1677"/>
                  </a:moveTo>
                  <a:lnTo>
                    <a:pt x="4683" y="1677"/>
                  </a:lnTo>
                  <a:cubicBezTo>
                    <a:pt x="4720" y="1677"/>
                    <a:pt x="4813" y="1659"/>
                    <a:pt x="4823" y="1640"/>
                  </a:cubicBezTo>
                  <a:cubicBezTo>
                    <a:pt x="4831" y="1622"/>
                    <a:pt x="4786" y="1603"/>
                    <a:pt x="4720" y="1603"/>
                  </a:cubicBezTo>
                  <a:cubicBezTo>
                    <a:pt x="4664" y="1603"/>
                    <a:pt x="4656" y="1667"/>
                    <a:pt x="4683" y="1677"/>
                  </a:cubicBezTo>
                  <a:close/>
                  <a:moveTo>
                    <a:pt x="6621" y="101"/>
                  </a:moveTo>
                  <a:lnTo>
                    <a:pt x="6621" y="101"/>
                  </a:lnTo>
                  <a:cubicBezTo>
                    <a:pt x="6631" y="55"/>
                    <a:pt x="6445" y="74"/>
                    <a:pt x="6491" y="111"/>
                  </a:cubicBezTo>
                  <a:cubicBezTo>
                    <a:pt x="6509" y="129"/>
                    <a:pt x="6602" y="138"/>
                    <a:pt x="6621" y="101"/>
                  </a:cubicBezTo>
                  <a:close/>
                  <a:moveTo>
                    <a:pt x="5471" y="1714"/>
                  </a:moveTo>
                  <a:lnTo>
                    <a:pt x="5471" y="1714"/>
                  </a:lnTo>
                  <a:cubicBezTo>
                    <a:pt x="5518" y="1741"/>
                    <a:pt x="5555" y="1733"/>
                    <a:pt x="5545" y="1687"/>
                  </a:cubicBezTo>
                  <a:cubicBezTo>
                    <a:pt x="5545" y="1640"/>
                    <a:pt x="5444" y="1696"/>
                    <a:pt x="5471" y="1714"/>
                  </a:cubicBezTo>
                  <a:close/>
                  <a:moveTo>
                    <a:pt x="6835" y="371"/>
                  </a:moveTo>
                  <a:lnTo>
                    <a:pt x="6835" y="371"/>
                  </a:lnTo>
                  <a:cubicBezTo>
                    <a:pt x="6835" y="397"/>
                    <a:pt x="6742" y="426"/>
                    <a:pt x="6769" y="445"/>
                  </a:cubicBezTo>
                  <a:cubicBezTo>
                    <a:pt x="6788" y="463"/>
                    <a:pt x="6806" y="463"/>
                    <a:pt x="6835" y="463"/>
                  </a:cubicBezTo>
                  <a:cubicBezTo>
                    <a:pt x="6862" y="472"/>
                    <a:pt x="6880" y="537"/>
                    <a:pt x="6928" y="527"/>
                  </a:cubicBezTo>
                  <a:cubicBezTo>
                    <a:pt x="6973" y="519"/>
                    <a:pt x="7113" y="583"/>
                    <a:pt x="7187" y="583"/>
                  </a:cubicBezTo>
                  <a:cubicBezTo>
                    <a:pt x="7270" y="583"/>
                    <a:pt x="7270" y="519"/>
                    <a:pt x="7251" y="519"/>
                  </a:cubicBezTo>
                  <a:cubicBezTo>
                    <a:pt x="7224" y="509"/>
                    <a:pt x="7243" y="472"/>
                    <a:pt x="7288" y="416"/>
                  </a:cubicBezTo>
                  <a:cubicBezTo>
                    <a:pt x="7336" y="352"/>
                    <a:pt x="7159" y="305"/>
                    <a:pt x="7159" y="352"/>
                  </a:cubicBezTo>
                  <a:cubicBezTo>
                    <a:pt x="7159" y="397"/>
                    <a:pt x="7103" y="342"/>
                    <a:pt x="7084" y="315"/>
                  </a:cubicBezTo>
                  <a:cubicBezTo>
                    <a:pt x="7066" y="286"/>
                    <a:pt x="6835" y="333"/>
                    <a:pt x="6835" y="371"/>
                  </a:cubicBezTo>
                  <a:close/>
                  <a:moveTo>
                    <a:pt x="10747" y="1306"/>
                  </a:moveTo>
                  <a:lnTo>
                    <a:pt x="10747" y="1306"/>
                  </a:lnTo>
                  <a:cubicBezTo>
                    <a:pt x="10784" y="1325"/>
                    <a:pt x="10803" y="1343"/>
                    <a:pt x="10821" y="1372"/>
                  </a:cubicBezTo>
                  <a:cubicBezTo>
                    <a:pt x="10848" y="1391"/>
                    <a:pt x="10923" y="1354"/>
                    <a:pt x="10960" y="1343"/>
                  </a:cubicBezTo>
                  <a:cubicBezTo>
                    <a:pt x="10988" y="1335"/>
                    <a:pt x="10997" y="1391"/>
                    <a:pt x="11044" y="1362"/>
                  </a:cubicBezTo>
                  <a:cubicBezTo>
                    <a:pt x="11100" y="1325"/>
                    <a:pt x="11145" y="1343"/>
                    <a:pt x="11211" y="1343"/>
                  </a:cubicBezTo>
                  <a:cubicBezTo>
                    <a:pt x="11267" y="1343"/>
                    <a:pt x="11201" y="1269"/>
                    <a:pt x="11201" y="1242"/>
                  </a:cubicBezTo>
                  <a:cubicBezTo>
                    <a:pt x="11201" y="1205"/>
                    <a:pt x="11275" y="1232"/>
                    <a:pt x="11248" y="1261"/>
                  </a:cubicBezTo>
                  <a:cubicBezTo>
                    <a:pt x="11229" y="1279"/>
                    <a:pt x="11285" y="1343"/>
                    <a:pt x="11368" y="1343"/>
                  </a:cubicBezTo>
                  <a:cubicBezTo>
                    <a:pt x="11452" y="1335"/>
                    <a:pt x="11386" y="1279"/>
                    <a:pt x="11434" y="1261"/>
                  </a:cubicBezTo>
                  <a:cubicBezTo>
                    <a:pt x="11479" y="1242"/>
                    <a:pt x="11471" y="1224"/>
                    <a:pt x="11405" y="1187"/>
                  </a:cubicBezTo>
                  <a:cubicBezTo>
                    <a:pt x="11349" y="1150"/>
                    <a:pt x="11267" y="1168"/>
                    <a:pt x="11211" y="1150"/>
                  </a:cubicBezTo>
                  <a:cubicBezTo>
                    <a:pt x="11155" y="1121"/>
                    <a:pt x="11081" y="1121"/>
                    <a:pt x="11081" y="1177"/>
                  </a:cubicBezTo>
                  <a:cubicBezTo>
                    <a:pt x="11081" y="1242"/>
                    <a:pt x="10960" y="1112"/>
                    <a:pt x="10904" y="1094"/>
                  </a:cubicBezTo>
                  <a:cubicBezTo>
                    <a:pt x="10848" y="1075"/>
                    <a:pt x="10663" y="1261"/>
                    <a:pt x="10747" y="1306"/>
                  </a:cubicBezTo>
                  <a:close/>
                  <a:moveTo>
                    <a:pt x="11572" y="1306"/>
                  </a:moveTo>
                  <a:lnTo>
                    <a:pt x="11572" y="1306"/>
                  </a:lnTo>
                  <a:cubicBezTo>
                    <a:pt x="11638" y="1306"/>
                    <a:pt x="11675" y="1372"/>
                    <a:pt x="11794" y="1381"/>
                  </a:cubicBezTo>
                  <a:cubicBezTo>
                    <a:pt x="11916" y="1391"/>
                    <a:pt x="12009" y="1362"/>
                    <a:pt x="12017" y="1335"/>
                  </a:cubicBezTo>
                  <a:cubicBezTo>
                    <a:pt x="12017" y="1306"/>
                    <a:pt x="11897" y="1269"/>
                    <a:pt x="11869" y="1288"/>
                  </a:cubicBezTo>
                  <a:cubicBezTo>
                    <a:pt x="11832" y="1317"/>
                    <a:pt x="11805" y="1261"/>
                    <a:pt x="11757" y="1269"/>
                  </a:cubicBezTo>
                  <a:cubicBezTo>
                    <a:pt x="11712" y="1279"/>
                    <a:pt x="11656" y="1279"/>
                    <a:pt x="11638" y="1242"/>
                  </a:cubicBezTo>
                  <a:cubicBezTo>
                    <a:pt x="11609" y="1205"/>
                    <a:pt x="11535" y="1306"/>
                    <a:pt x="11572" y="1306"/>
                  </a:cubicBezTo>
                  <a:close/>
                  <a:moveTo>
                    <a:pt x="14595" y="2067"/>
                  </a:moveTo>
                  <a:lnTo>
                    <a:pt x="14595" y="2067"/>
                  </a:lnTo>
                  <a:cubicBezTo>
                    <a:pt x="14651" y="2094"/>
                    <a:pt x="14687" y="2030"/>
                    <a:pt x="14724" y="2057"/>
                  </a:cubicBezTo>
                  <a:cubicBezTo>
                    <a:pt x="14771" y="2094"/>
                    <a:pt x="14882" y="2048"/>
                    <a:pt x="14919" y="2038"/>
                  </a:cubicBezTo>
                  <a:cubicBezTo>
                    <a:pt x="14966" y="2030"/>
                    <a:pt x="14946" y="1974"/>
                    <a:pt x="14818" y="1964"/>
                  </a:cubicBezTo>
                  <a:cubicBezTo>
                    <a:pt x="14697" y="1946"/>
                    <a:pt x="14540" y="2038"/>
                    <a:pt x="14595" y="2067"/>
                  </a:cubicBezTo>
                  <a:close/>
                  <a:moveTo>
                    <a:pt x="11312" y="1659"/>
                  </a:moveTo>
                  <a:lnTo>
                    <a:pt x="11312" y="1659"/>
                  </a:lnTo>
                  <a:cubicBezTo>
                    <a:pt x="11368" y="1640"/>
                    <a:pt x="11285" y="1556"/>
                    <a:pt x="11201" y="1539"/>
                  </a:cubicBezTo>
                  <a:cubicBezTo>
                    <a:pt x="11118" y="1529"/>
                    <a:pt x="11034" y="1593"/>
                    <a:pt x="11044" y="1613"/>
                  </a:cubicBezTo>
                  <a:cubicBezTo>
                    <a:pt x="11071" y="1650"/>
                    <a:pt x="11267" y="1667"/>
                    <a:pt x="11312" y="1659"/>
                  </a:cubicBezTo>
                  <a:close/>
                  <a:moveTo>
                    <a:pt x="7251" y="750"/>
                  </a:moveTo>
                  <a:lnTo>
                    <a:pt x="7251" y="750"/>
                  </a:lnTo>
                  <a:cubicBezTo>
                    <a:pt x="7288" y="768"/>
                    <a:pt x="7410" y="723"/>
                    <a:pt x="7492" y="723"/>
                  </a:cubicBezTo>
                  <a:cubicBezTo>
                    <a:pt x="7577" y="731"/>
                    <a:pt x="7799" y="667"/>
                    <a:pt x="7808" y="620"/>
                  </a:cubicBezTo>
                  <a:cubicBezTo>
                    <a:pt x="7816" y="575"/>
                    <a:pt x="7725" y="575"/>
                    <a:pt x="7688" y="537"/>
                  </a:cubicBezTo>
                  <a:cubicBezTo>
                    <a:pt x="7659" y="500"/>
                    <a:pt x="7577" y="537"/>
                    <a:pt x="7557" y="564"/>
                  </a:cubicBezTo>
                  <a:cubicBezTo>
                    <a:pt x="7540" y="602"/>
                    <a:pt x="7519" y="575"/>
                    <a:pt x="7567" y="519"/>
                  </a:cubicBezTo>
                  <a:cubicBezTo>
                    <a:pt x="7622" y="463"/>
                    <a:pt x="7519" y="426"/>
                    <a:pt x="7511" y="463"/>
                  </a:cubicBezTo>
                  <a:cubicBezTo>
                    <a:pt x="7511" y="490"/>
                    <a:pt x="7418" y="463"/>
                    <a:pt x="7418" y="490"/>
                  </a:cubicBezTo>
                  <a:cubicBezTo>
                    <a:pt x="7418" y="527"/>
                    <a:pt x="7381" y="537"/>
                    <a:pt x="7381" y="564"/>
                  </a:cubicBezTo>
                  <a:cubicBezTo>
                    <a:pt x="7391" y="593"/>
                    <a:pt x="7317" y="556"/>
                    <a:pt x="7317" y="620"/>
                  </a:cubicBezTo>
                  <a:cubicBezTo>
                    <a:pt x="7317" y="686"/>
                    <a:pt x="7214" y="723"/>
                    <a:pt x="7251" y="750"/>
                  </a:cubicBezTo>
                  <a:close/>
                  <a:moveTo>
                    <a:pt x="11100" y="1473"/>
                  </a:moveTo>
                  <a:lnTo>
                    <a:pt x="11100" y="1473"/>
                  </a:lnTo>
                  <a:cubicBezTo>
                    <a:pt x="11100" y="1436"/>
                    <a:pt x="10951" y="1492"/>
                    <a:pt x="11015" y="1510"/>
                  </a:cubicBezTo>
                  <a:cubicBezTo>
                    <a:pt x="11044" y="1519"/>
                    <a:pt x="11100" y="1519"/>
                    <a:pt x="11100" y="1473"/>
                  </a:cubicBezTo>
                  <a:close/>
                  <a:moveTo>
                    <a:pt x="3153" y="268"/>
                  </a:moveTo>
                  <a:lnTo>
                    <a:pt x="3153" y="268"/>
                  </a:lnTo>
                  <a:cubicBezTo>
                    <a:pt x="3153" y="222"/>
                    <a:pt x="3005" y="278"/>
                    <a:pt x="3032" y="286"/>
                  </a:cubicBezTo>
                  <a:cubicBezTo>
                    <a:pt x="3061" y="286"/>
                    <a:pt x="3153" y="315"/>
                    <a:pt x="3153" y="268"/>
                  </a:cubicBezTo>
                  <a:close/>
                  <a:moveTo>
                    <a:pt x="3960" y="185"/>
                  </a:moveTo>
                  <a:lnTo>
                    <a:pt x="3960" y="185"/>
                  </a:lnTo>
                  <a:cubicBezTo>
                    <a:pt x="3978" y="156"/>
                    <a:pt x="3922" y="156"/>
                    <a:pt x="3922" y="129"/>
                  </a:cubicBezTo>
                  <a:cubicBezTo>
                    <a:pt x="3914" y="111"/>
                    <a:pt x="3766" y="101"/>
                    <a:pt x="3774" y="129"/>
                  </a:cubicBezTo>
                  <a:cubicBezTo>
                    <a:pt x="3784" y="156"/>
                    <a:pt x="3663" y="185"/>
                    <a:pt x="3700" y="212"/>
                  </a:cubicBezTo>
                  <a:cubicBezTo>
                    <a:pt x="3766" y="268"/>
                    <a:pt x="3941" y="204"/>
                    <a:pt x="3960" y="185"/>
                  </a:cubicBezTo>
                  <a:close/>
                  <a:moveTo>
                    <a:pt x="11294" y="4784"/>
                  </a:moveTo>
                  <a:lnTo>
                    <a:pt x="11294" y="4784"/>
                  </a:lnTo>
                  <a:cubicBezTo>
                    <a:pt x="11267" y="4709"/>
                    <a:pt x="11341" y="4635"/>
                    <a:pt x="11285" y="4588"/>
                  </a:cubicBezTo>
                  <a:cubicBezTo>
                    <a:pt x="11229" y="4551"/>
                    <a:pt x="11248" y="4468"/>
                    <a:pt x="11229" y="4487"/>
                  </a:cubicBezTo>
                  <a:cubicBezTo>
                    <a:pt x="11201" y="4495"/>
                    <a:pt x="11229" y="4569"/>
                    <a:pt x="11182" y="4579"/>
                  </a:cubicBezTo>
                  <a:cubicBezTo>
                    <a:pt x="11137" y="4579"/>
                    <a:pt x="11182" y="4625"/>
                    <a:pt x="11164" y="4681"/>
                  </a:cubicBezTo>
                  <a:cubicBezTo>
                    <a:pt x="11145" y="4736"/>
                    <a:pt x="11174" y="4810"/>
                    <a:pt x="11192" y="4858"/>
                  </a:cubicBezTo>
                  <a:cubicBezTo>
                    <a:pt x="11211" y="4913"/>
                    <a:pt x="11164" y="5173"/>
                    <a:pt x="11182" y="5210"/>
                  </a:cubicBezTo>
                  <a:cubicBezTo>
                    <a:pt x="11211" y="5256"/>
                    <a:pt x="11145" y="5450"/>
                    <a:pt x="11164" y="5470"/>
                  </a:cubicBezTo>
                  <a:cubicBezTo>
                    <a:pt x="11201" y="5507"/>
                    <a:pt x="11182" y="5423"/>
                    <a:pt x="11229" y="5412"/>
                  </a:cubicBezTo>
                  <a:cubicBezTo>
                    <a:pt x="11275" y="5404"/>
                    <a:pt x="11275" y="5460"/>
                    <a:pt x="11304" y="5478"/>
                  </a:cubicBezTo>
                  <a:cubicBezTo>
                    <a:pt x="11341" y="5487"/>
                    <a:pt x="11312" y="5396"/>
                    <a:pt x="11294" y="5396"/>
                  </a:cubicBezTo>
                  <a:cubicBezTo>
                    <a:pt x="11267" y="5404"/>
                    <a:pt x="11238" y="5330"/>
                    <a:pt x="11229" y="5284"/>
                  </a:cubicBezTo>
                  <a:cubicBezTo>
                    <a:pt x="11211" y="5247"/>
                    <a:pt x="11256" y="5192"/>
                    <a:pt x="11256" y="5136"/>
                  </a:cubicBezTo>
                  <a:cubicBezTo>
                    <a:pt x="11256" y="5089"/>
                    <a:pt x="11322" y="5089"/>
                    <a:pt x="11359" y="5126"/>
                  </a:cubicBezTo>
                  <a:cubicBezTo>
                    <a:pt x="11405" y="5173"/>
                    <a:pt x="11405" y="5144"/>
                    <a:pt x="11396" y="5107"/>
                  </a:cubicBezTo>
                  <a:cubicBezTo>
                    <a:pt x="11378" y="5080"/>
                    <a:pt x="11322" y="4866"/>
                    <a:pt x="11294" y="4784"/>
                  </a:cubicBezTo>
                  <a:close/>
                  <a:moveTo>
                    <a:pt x="2653" y="2372"/>
                  </a:moveTo>
                  <a:lnTo>
                    <a:pt x="2653" y="2372"/>
                  </a:lnTo>
                  <a:cubicBezTo>
                    <a:pt x="2727" y="2438"/>
                    <a:pt x="2782" y="2345"/>
                    <a:pt x="2820" y="2335"/>
                  </a:cubicBezTo>
                  <a:cubicBezTo>
                    <a:pt x="2857" y="2327"/>
                    <a:pt x="2801" y="2290"/>
                    <a:pt x="2735" y="2279"/>
                  </a:cubicBezTo>
                  <a:cubicBezTo>
                    <a:pt x="2681" y="2261"/>
                    <a:pt x="2597" y="2316"/>
                    <a:pt x="2653" y="2372"/>
                  </a:cubicBezTo>
                  <a:close/>
                  <a:moveTo>
                    <a:pt x="15643" y="2836"/>
                  </a:moveTo>
                  <a:lnTo>
                    <a:pt x="15643" y="2836"/>
                  </a:lnTo>
                  <a:cubicBezTo>
                    <a:pt x="15614" y="2827"/>
                    <a:pt x="15531" y="2772"/>
                    <a:pt x="15503" y="2735"/>
                  </a:cubicBezTo>
                  <a:cubicBezTo>
                    <a:pt x="15484" y="2706"/>
                    <a:pt x="15383" y="2687"/>
                    <a:pt x="15383" y="2706"/>
                  </a:cubicBezTo>
                  <a:cubicBezTo>
                    <a:pt x="15383" y="2725"/>
                    <a:pt x="15346" y="2706"/>
                    <a:pt x="15336" y="2687"/>
                  </a:cubicBezTo>
                  <a:cubicBezTo>
                    <a:pt x="15327" y="2669"/>
                    <a:pt x="15216" y="2669"/>
                    <a:pt x="15216" y="2687"/>
                  </a:cubicBezTo>
                  <a:cubicBezTo>
                    <a:pt x="15216" y="2706"/>
                    <a:pt x="15243" y="2706"/>
                    <a:pt x="15262" y="2725"/>
                  </a:cubicBezTo>
                  <a:cubicBezTo>
                    <a:pt x="15280" y="2743"/>
                    <a:pt x="15235" y="2762"/>
                    <a:pt x="15243" y="2780"/>
                  </a:cubicBezTo>
                  <a:cubicBezTo>
                    <a:pt x="15253" y="2809"/>
                    <a:pt x="15206" y="2772"/>
                    <a:pt x="15187" y="2762"/>
                  </a:cubicBezTo>
                  <a:cubicBezTo>
                    <a:pt x="15169" y="2743"/>
                    <a:pt x="15179" y="2687"/>
                    <a:pt x="15187" y="2669"/>
                  </a:cubicBezTo>
                  <a:cubicBezTo>
                    <a:pt x="15187" y="2642"/>
                    <a:pt x="15150" y="2642"/>
                    <a:pt x="15150" y="2613"/>
                  </a:cubicBezTo>
                  <a:cubicBezTo>
                    <a:pt x="15142" y="2586"/>
                    <a:pt x="15020" y="2531"/>
                    <a:pt x="14975" y="2512"/>
                  </a:cubicBezTo>
                  <a:cubicBezTo>
                    <a:pt x="14919" y="2494"/>
                    <a:pt x="14855" y="2475"/>
                    <a:pt x="14835" y="2446"/>
                  </a:cubicBezTo>
                  <a:cubicBezTo>
                    <a:pt x="14818" y="2419"/>
                    <a:pt x="14724" y="2409"/>
                    <a:pt x="14687" y="2382"/>
                  </a:cubicBezTo>
                  <a:cubicBezTo>
                    <a:pt x="14660" y="2345"/>
                    <a:pt x="14503" y="2279"/>
                    <a:pt x="14437" y="2271"/>
                  </a:cubicBezTo>
                  <a:cubicBezTo>
                    <a:pt x="14373" y="2271"/>
                    <a:pt x="14381" y="2234"/>
                    <a:pt x="14354" y="2234"/>
                  </a:cubicBezTo>
                  <a:cubicBezTo>
                    <a:pt x="14317" y="2242"/>
                    <a:pt x="14177" y="2234"/>
                    <a:pt x="14132" y="2224"/>
                  </a:cubicBezTo>
                  <a:cubicBezTo>
                    <a:pt x="14095" y="2224"/>
                    <a:pt x="14084" y="2252"/>
                    <a:pt x="14047" y="2242"/>
                  </a:cubicBezTo>
                  <a:cubicBezTo>
                    <a:pt x="14020" y="2234"/>
                    <a:pt x="13862" y="2168"/>
                    <a:pt x="13835" y="2197"/>
                  </a:cubicBezTo>
                  <a:cubicBezTo>
                    <a:pt x="13816" y="2215"/>
                    <a:pt x="13825" y="2242"/>
                    <a:pt x="13806" y="2252"/>
                  </a:cubicBezTo>
                  <a:cubicBezTo>
                    <a:pt x="13788" y="2252"/>
                    <a:pt x="13806" y="2279"/>
                    <a:pt x="13853" y="2327"/>
                  </a:cubicBezTo>
                  <a:cubicBezTo>
                    <a:pt x="13899" y="2364"/>
                    <a:pt x="13872" y="2401"/>
                    <a:pt x="13835" y="2409"/>
                  </a:cubicBezTo>
                  <a:cubicBezTo>
                    <a:pt x="13788" y="2428"/>
                    <a:pt x="13724" y="2401"/>
                    <a:pt x="13705" y="2364"/>
                  </a:cubicBezTo>
                  <a:cubicBezTo>
                    <a:pt x="13687" y="2335"/>
                    <a:pt x="13631" y="2345"/>
                    <a:pt x="13612" y="2308"/>
                  </a:cubicBezTo>
                  <a:cubicBezTo>
                    <a:pt x="13602" y="2271"/>
                    <a:pt x="13631" y="2261"/>
                    <a:pt x="13658" y="2279"/>
                  </a:cubicBezTo>
                  <a:cubicBezTo>
                    <a:pt x="13687" y="2308"/>
                    <a:pt x="13724" y="2290"/>
                    <a:pt x="13724" y="2261"/>
                  </a:cubicBezTo>
                  <a:cubicBezTo>
                    <a:pt x="13732" y="2224"/>
                    <a:pt x="13649" y="2205"/>
                    <a:pt x="13612" y="2215"/>
                  </a:cubicBezTo>
                  <a:cubicBezTo>
                    <a:pt x="13565" y="2215"/>
                    <a:pt x="13547" y="2271"/>
                    <a:pt x="13501" y="2298"/>
                  </a:cubicBezTo>
                  <a:cubicBezTo>
                    <a:pt x="13464" y="2316"/>
                    <a:pt x="13287" y="2290"/>
                    <a:pt x="13278" y="2271"/>
                  </a:cubicBezTo>
                  <a:cubicBezTo>
                    <a:pt x="13260" y="2252"/>
                    <a:pt x="13019" y="2271"/>
                    <a:pt x="13000" y="2290"/>
                  </a:cubicBezTo>
                  <a:cubicBezTo>
                    <a:pt x="12971" y="2298"/>
                    <a:pt x="12990" y="2364"/>
                    <a:pt x="12982" y="2372"/>
                  </a:cubicBezTo>
                  <a:cubicBezTo>
                    <a:pt x="12963" y="2382"/>
                    <a:pt x="12953" y="2298"/>
                    <a:pt x="12953" y="2279"/>
                  </a:cubicBezTo>
                  <a:cubicBezTo>
                    <a:pt x="12953" y="2271"/>
                    <a:pt x="12926" y="2261"/>
                    <a:pt x="12879" y="2261"/>
                  </a:cubicBezTo>
                  <a:cubicBezTo>
                    <a:pt x="12843" y="2261"/>
                    <a:pt x="12815" y="2252"/>
                    <a:pt x="12833" y="2242"/>
                  </a:cubicBezTo>
                  <a:cubicBezTo>
                    <a:pt x="12852" y="2224"/>
                    <a:pt x="12815" y="2205"/>
                    <a:pt x="12852" y="2178"/>
                  </a:cubicBezTo>
                  <a:cubicBezTo>
                    <a:pt x="12879" y="2160"/>
                    <a:pt x="12786" y="2085"/>
                    <a:pt x="12703" y="2048"/>
                  </a:cubicBezTo>
                  <a:cubicBezTo>
                    <a:pt x="12611" y="2011"/>
                    <a:pt x="12407" y="2038"/>
                    <a:pt x="12351" y="2048"/>
                  </a:cubicBezTo>
                  <a:cubicBezTo>
                    <a:pt x="12305" y="2067"/>
                    <a:pt x="12194" y="2067"/>
                    <a:pt x="12138" y="2067"/>
                  </a:cubicBezTo>
                  <a:cubicBezTo>
                    <a:pt x="12091" y="2067"/>
                    <a:pt x="12128" y="2048"/>
                    <a:pt x="12120" y="2020"/>
                  </a:cubicBezTo>
                  <a:cubicBezTo>
                    <a:pt x="12101" y="1993"/>
                    <a:pt x="12017" y="1964"/>
                    <a:pt x="11998" y="1983"/>
                  </a:cubicBezTo>
                  <a:cubicBezTo>
                    <a:pt x="11990" y="2001"/>
                    <a:pt x="11961" y="1983"/>
                    <a:pt x="11961" y="1974"/>
                  </a:cubicBezTo>
                  <a:cubicBezTo>
                    <a:pt x="11961" y="1956"/>
                    <a:pt x="11879" y="1927"/>
                    <a:pt x="11850" y="1937"/>
                  </a:cubicBezTo>
                  <a:cubicBezTo>
                    <a:pt x="11813" y="1937"/>
                    <a:pt x="11805" y="1900"/>
                    <a:pt x="11842" y="1900"/>
                  </a:cubicBezTo>
                  <a:cubicBezTo>
                    <a:pt x="11879" y="1900"/>
                    <a:pt x="11943" y="1908"/>
                    <a:pt x="11916" y="1871"/>
                  </a:cubicBezTo>
                  <a:cubicBezTo>
                    <a:pt x="11887" y="1826"/>
                    <a:pt x="11646" y="1807"/>
                    <a:pt x="11619" y="1816"/>
                  </a:cubicBezTo>
                  <a:cubicBezTo>
                    <a:pt x="11600" y="1826"/>
                    <a:pt x="11619" y="1853"/>
                    <a:pt x="11563" y="1908"/>
                  </a:cubicBezTo>
                  <a:cubicBezTo>
                    <a:pt x="11516" y="1956"/>
                    <a:pt x="11461" y="1927"/>
                    <a:pt x="11471" y="1900"/>
                  </a:cubicBezTo>
                  <a:cubicBezTo>
                    <a:pt x="11471" y="1871"/>
                    <a:pt x="11535" y="1881"/>
                    <a:pt x="11535" y="1853"/>
                  </a:cubicBezTo>
                  <a:cubicBezTo>
                    <a:pt x="11535" y="1834"/>
                    <a:pt x="11452" y="1844"/>
                    <a:pt x="11434" y="1826"/>
                  </a:cubicBezTo>
                  <a:cubicBezTo>
                    <a:pt x="11423" y="1807"/>
                    <a:pt x="11452" y="1789"/>
                    <a:pt x="11489" y="1797"/>
                  </a:cubicBezTo>
                  <a:cubicBezTo>
                    <a:pt x="11516" y="1807"/>
                    <a:pt x="11582" y="1816"/>
                    <a:pt x="11582" y="1797"/>
                  </a:cubicBezTo>
                  <a:cubicBezTo>
                    <a:pt x="11582" y="1789"/>
                    <a:pt x="11545" y="1779"/>
                    <a:pt x="11489" y="1770"/>
                  </a:cubicBezTo>
                  <a:cubicBezTo>
                    <a:pt x="11442" y="1762"/>
                    <a:pt x="11304" y="1733"/>
                    <a:pt x="11238" y="1741"/>
                  </a:cubicBezTo>
                  <a:cubicBezTo>
                    <a:pt x="11164" y="1741"/>
                    <a:pt x="11137" y="1714"/>
                    <a:pt x="11100" y="1714"/>
                  </a:cubicBezTo>
                  <a:cubicBezTo>
                    <a:pt x="11063" y="1704"/>
                    <a:pt x="11063" y="1733"/>
                    <a:pt x="11081" y="1752"/>
                  </a:cubicBezTo>
                  <a:cubicBezTo>
                    <a:pt x="11100" y="1770"/>
                    <a:pt x="11044" y="1789"/>
                    <a:pt x="10997" y="1779"/>
                  </a:cubicBezTo>
                  <a:cubicBezTo>
                    <a:pt x="10951" y="1770"/>
                    <a:pt x="10885" y="1807"/>
                    <a:pt x="10914" y="1834"/>
                  </a:cubicBezTo>
                  <a:cubicBezTo>
                    <a:pt x="10941" y="1871"/>
                    <a:pt x="10960" y="1826"/>
                    <a:pt x="10988" y="1834"/>
                  </a:cubicBezTo>
                  <a:cubicBezTo>
                    <a:pt x="11007" y="1853"/>
                    <a:pt x="10933" y="1871"/>
                    <a:pt x="10960" y="1890"/>
                  </a:cubicBezTo>
                  <a:cubicBezTo>
                    <a:pt x="10997" y="1900"/>
                    <a:pt x="10988" y="1937"/>
                    <a:pt x="10988" y="1946"/>
                  </a:cubicBezTo>
                  <a:cubicBezTo>
                    <a:pt x="10988" y="1964"/>
                    <a:pt x="10933" y="1974"/>
                    <a:pt x="10914" y="1946"/>
                  </a:cubicBezTo>
                  <a:cubicBezTo>
                    <a:pt x="10896" y="1927"/>
                    <a:pt x="10867" y="1946"/>
                    <a:pt x="10830" y="1946"/>
                  </a:cubicBezTo>
                  <a:cubicBezTo>
                    <a:pt x="10793" y="1946"/>
                    <a:pt x="10766" y="1956"/>
                    <a:pt x="10803" y="1964"/>
                  </a:cubicBezTo>
                  <a:cubicBezTo>
                    <a:pt x="10840" y="1974"/>
                    <a:pt x="10858" y="1993"/>
                    <a:pt x="10803" y="2001"/>
                  </a:cubicBezTo>
                  <a:cubicBezTo>
                    <a:pt x="10747" y="2011"/>
                    <a:pt x="10766" y="1956"/>
                    <a:pt x="10729" y="1956"/>
                  </a:cubicBezTo>
                  <a:cubicBezTo>
                    <a:pt x="10700" y="1964"/>
                    <a:pt x="10626" y="1937"/>
                    <a:pt x="10589" y="1937"/>
                  </a:cubicBezTo>
                  <a:cubicBezTo>
                    <a:pt x="10552" y="1937"/>
                    <a:pt x="10533" y="1964"/>
                    <a:pt x="10487" y="1964"/>
                  </a:cubicBezTo>
                  <a:cubicBezTo>
                    <a:pt x="10432" y="1974"/>
                    <a:pt x="10366" y="1946"/>
                    <a:pt x="10347" y="1919"/>
                  </a:cubicBezTo>
                  <a:cubicBezTo>
                    <a:pt x="10321" y="1890"/>
                    <a:pt x="10321" y="1881"/>
                    <a:pt x="10292" y="1908"/>
                  </a:cubicBezTo>
                  <a:cubicBezTo>
                    <a:pt x="10265" y="1946"/>
                    <a:pt x="10265" y="2001"/>
                    <a:pt x="10246" y="2011"/>
                  </a:cubicBezTo>
                  <a:cubicBezTo>
                    <a:pt x="10218" y="2011"/>
                    <a:pt x="10209" y="2067"/>
                    <a:pt x="10182" y="2075"/>
                  </a:cubicBezTo>
                  <a:cubicBezTo>
                    <a:pt x="10162" y="2094"/>
                    <a:pt x="10162" y="2057"/>
                    <a:pt x="10125" y="2057"/>
                  </a:cubicBezTo>
                  <a:cubicBezTo>
                    <a:pt x="10098" y="2067"/>
                    <a:pt x="9997" y="1964"/>
                    <a:pt x="9987" y="1937"/>
                  </a:cubicBezTo>
                  <a:cubicBezTo>
                    <a:pt x="9987" y="1908"/>
                    <a:pt x="9923" y="1853"/>
                    <a:pt x="9902" y="1844"/>
                  </a:cubicBezTo>
                  <a:cubicBezTo>
                    <a:pt x="9894" y="1834"/>
                    <a:pt x="9923" y="1826"/>
                    <a:pt x="9939" y="1844"/>
                  </a:cubicBezTo>
                  <a:cubicBezTo>
                    <a:pt x="9968" y="1863"/>
                    <a:pt x="9987" y="1863"/>
                    <a:pt x="10014" y="1853"/>
                  </a:cubicBezTo>
                  <a:cubicBezTo>
                    <a:pt x="10034" y="1844"/>
                    <a:pt x="10024" y="1789"/>
                    <a:pt x="9997" y="1789"/>
                  </a:cubicBezTo>
                  <a:cubicBezTo>
                    <a:pt x="9960" y="1789"/>
                    <a:pt x="9968" y="1762"/>
                    <a:pt x="9987" y="1752"/>
                  </a:cubicBezTo>
                  <a:cubicBezTo>
                    <a:pt x="10005" y="1752"/>
                    <a:pt x="9950" y="1696"/>
                    <a:pt x="9968" y="1687"/>
                  </a:cubicBezTo>
                  <a:cubicBezTo>
                    <a:pt x="9987" y="1687"/>
                    <a:pt x="9976" y="1659"/>
                    <a:pt x="9950" y="1659"/>
                  </a:cubicBezTo>
                  <a:cubicBezTo>
                    <a:pt x="9923" y="1650"/>
                    <a:pt x="9894" y="1630"/>
                    <a:pt x="9894" y="1613"/>
                  </a:cubicBezTo>
                  <a:cubicBezTo>
                    <a:pt x="9885" y="1593"/>
                    <a:pt x="9764" y="1593"/>
                    <a:pt x="9764" y="1613"/>
                  </a:cubicBezTo>
                  <a:cubicBezTo>
                    <a:pt x="9774" y="1640"/>
                    <a:pt x="9727" y="1630"/>
                    <a:pt x="9737" y="1613"/>
                  </a:cubicBezTo>
                  <a:cubicBezTo>
                    <a:pt x="9737" y="1593"/>
                    <a:pt x="9690" y="1603"/>
                    <a:pt x="9626" y="1585"/>
                  </a:cubicBezTo>
                  <a:cubicBezTo>
                    <a:pt x="9570" y="1566"/>
                    <a:pt x="9570" y="1529"/>
                    <a:pt x="9552" y="1519"/>
                  </a:cubicBezTo>
                  <a:cubicBezTo>
                    <a:pt x="9523" y="1519"/>
                    <a:pt x="9533" y="1585"/>
                    <a:pt x="9504" y="1566"/>
                  </a:cubicBezTo>
                  <a:cubicBezTo>
                    <a:pt x="9477" y="1556"/>
                    <a:pt x="9440" y="1576"/>
                    <a:pt x="9459" y="1613"/>
                  </a:cubicBezTo>
                  <a:cubicBezTo>
                    <a:pt x="9477" y="1650"/>
                    <a:pt x="9459" y="1659"/>
                    <a:pt x="9459" y="1687"/>
                  </a:cubicBezTo>
                  <a:cubicBezTo>
                    <a:pt x="9459" y="1714"/>
                    <a:pt x="9440" y="1696"/>
                    <a:pt x="9403" y="1687"/>
                  </a:cubicBezTo>
                  <a:cubicBezTo>
                    <a:pt x="9366" y="1677"/>
                    <a:pt x="9366" y="1714"/>
                    <a:pt x="9292" y="1696"/>
                  </a:cubicBezTo>
                  <a:cubicBezTo>
                    <a:pt x="9218" y="1677"/>
                    <a:pt x="9181" y="1696"/>
                    <a:pt x="9170" y="1677"/>
                  </a:cubicBezTo>
                  <a:cubicBezTo>
                    <a:pt x="9152" y="1650"/>
                    <a:pt x="9133" y="1650"/>
                    <a:pt x="9125" y="1667"/>
                  </a:cubicBezTo>
                  <a:cubicBezTo>
                    <a:pt x="9125" y="1687"/>
                    <a:pt x="9014" y="1677"/>
                    <a:pt x="9003" y="1650"/>
                  </a:cubicBezTo>
                  <a:cubicBezTo>
                    <a:pt x="8995" y="1622"/>
                    <a:pt x="9022" y="1613"/>
                    <a:pt x="9041" y="1603"/>
                  </a:cubicBezTo>
                  <a:cubicBezTo>
                    <a:pt x="9059" y="1603"/>
                    <a:pt x="9022" y="1585"/>
                    <a:pt x="8958" y="1593"/>
                  </a:cubicBezTo>
                  <a:cubicBezTo>
                    <a:pt x="8892" y="1593"/>
                    <a:pt x="8847" y="1556"/>
                    <a:pt x="8781" y="1566"/>
                  </a:cubicBezTo>
                  <a:cubicBezTo>
                    <a:pt x="8717" y="1576"/>
                    <a:pt x="8577" y="1585"/>
                    <a:pt x="8558" y="1593"/>
                  </a:cubicBezTo>
                  <a:cubicBezTo>
                    <a:pt x="8531" y="1603"/>
                    <a:pt x="8577" y="1640"/>
                    <a:pt x="8540" y="1640"/>
                  </a:cubicBezTo>
                  <a:cubicBezTo>
                    <a:pt x="8513" y="1650"/>
                    <a:pt x="8531" y="1585"/>
                    <a:pt x="8531" y="1556"/>
                  </a:cubicBezTo>
                  <a:cubicBezTo>
                    <a:pt x="8521" y="1529"/>
                    <a:pt x="8476" y="1519"/>
                    <a:pt x="8484" y="1548"/>
                  </a:cubicBezTo>
                  <a:cubicBezTo>
                    <a:pt x="8484" y="1566"/>
                    <a:pt x="8410" y="1576"/>
                    <a:pt x="8383" y="1556"/>
                  </a:cubicBezTo>
                  <a:cubicBezTo>
                    <a:pt x="8364" y="1539"/>
                    <a:pt x="8336" y="1519"/>
                    <a:pt x="8280" y="1502"/>
                  </a:cubicBezTo>
                  <a:cubicBezTo>
                    <a:pt x="8224" y="1492"/>
                    <a:pt x="8160" y="1548"/>
                    <a:pt x="8179" y="1566"/>
                  </a:cubicBezTo>
                  <a:cubicBezTo>
                    <a:pt x="8197" y="1576"/>
                    <a:pt x="8234" y="1566"/>
                    <a:pt x="8234" y="1576"/>
                  </a:cubicBezTo>
                  <a:cubicBezTo>
                    <a:pt x="8234" y="1603"/>
                    <a:pt x="8123" y="1593"/>
                    <a:pt x="8123" y="1613"/>
                  </a:cubicBezTo>
                  <a:cubicBezTo>
                    <a:pt x="8123" y="1630"/>
                    <a:pt x="8012" y="1659"/>
                    <a:pt x="7983" y="1659"/>
                  </a:cubicBezTo>
                  <a:cubicBezTo>
                    <a:pt x="7890" y="1667"/>
                    <a:pt x="7874" y="1667"/>
                    <a:pt x="7836" y="1704"/>
                  </a:cubicBezTo>
                  <a:cubicBezTo>
                    <a:pt x="7789" y="1741"/>
                    <a:pt x="7816" y="1677"/>
                    <a:pt x="7853" y="1640"/>
                  </a:cubicBezTo>
                  <a:cubicBezTo>
                    <a:pt x="7890" y="1613"/>
                    <a:pt x="7919" y="1622"/>
                    <a:pt x="7938" y="1593"/>
                  </a:cubicBezTo>
                  <a:cubicBezTo>
                    <a:pt x="7956" y="1566"/>
                    <a:pt x="7983" y="1576"/>
                    <a:pt x="8039" y="1566"/>
                  </a:cubicBezTo>
                  <a:cubicBezTo>
                    <a:pt x="8095" y="1556"/>
                    <a:pt x="8086" y="1529"/>
                    <a:pt x="8113" y="1519"/>
                  </a:cubicBezTo>
                  <a:cubicBezTo>
                    <a:pt x="8142" y="1502"/>
                    <a:pt x="8197" y="1482"/>
                    <a:pt x="8206" y="1455"/>
                  </a:cubicBezTo>
                  <a:cubicBezTo>
                    <a:pt x="8216" y="1436"/>
                    <a:pt x="8346" y="1391"/>
                    <a:pt x="8364" y="1391"/>
                  </a:cubicBezTo>
                  <a:cubicBezTo>
                    <a:pt x="8391" y="1399"/>
                    <a:pt x="8391" y="1343"/>
                    <a:pt x="8410" y="1343"/>
                  </a:cubicBezTo>
                  <a:cubicBezTo>
                    <a:pt x="8420" y="1343"/>
                    <a:pt x="8494" y="1317"/>
                    <a:pt x="8521" y="1306"/>
                  </a:cubicBezTo>
                  <a:cubicBezTo>
                    <a:pt x="8550" y="1288"/>
                    <a:pt x="8558" y="1261"/>
                    <a:pt x="8558" y="1251"/>
                  </a:cubicBezTo>
                  <a:cubicBezTo>
                    <a:pt x="8558" y="1232"/>
                    <a:pt x="8521" y="1232"/>
                    <a:pt x="8521" y="1214"/>
                  </a:cubicBezTo>
                  <a:cubicBezTo>
                    <a:pt x="8521" y="1195"/>
                    <a:pt x="8540" y="1214"/>
                    <a:pt x="8568" y="1195"/>
                  </a:cubicBezTo>
                  <a:cubicBezTo>
                    <a:pt x="8595" y="1187"/>
                    <a:pt x="8568" y="1150"/>
                    <a:pt x="8540" y="1158"/>
                  </a:cubicBezTo>
                  <a:cubicBezTo>
                    <a:pt x="8521" y="1168"/>
                    <a:pt x="8558" y="1139"/>
                    <a:pt x="8540" y="1112"/>
                  </a:cubicBezTo>
                  <a:cubicBezTo>
                    <a:pt x="8513" y="1084"/>
                    <a:pt x="8476" y="1131"/>
                    <a:pt x="8476" y="1102"/>
                  </a:cubicBezTo>
                  <a:cubicBezTo>
                    <a:pt x="8476" y="1075"/>
                    <a:pt x="8476" y="1047"/>
                    <a:pt x="8457" y="1028"/>
                  </a:cubicBezTo>
                  <a:cubicBezTo>
                    <a:pt x="8439" y="1010"/>
                    <a:pt x="8410" y="1057"/>
                    <a:pt x="8373" y="1028"/>
                  </a:cubicBezTo>
                  <a:cubicBezTo>
                    <a:pt x="8346" y="1001"/>
                    <a:pt x="8243" y="991"/>
                    <a:pt x="8243" y="1001"/>
                  </a:cubicBezTo>
                  <a:cubicBezTo>
                    <a:pt x="8243" y="1010"/>
                    <a:pt x="8197" y="983"/>
                    <a:pt x="8187" y="991"/>
                  </a:cubicBezTo>
                  <a:cubicBezTo>
                    <a:pt x="8179" y="1001"/>
                    <a:pt x="8095" y="1001"/>
                    <a:pt x="8076" y="991"/>
                  </a:cubicBezTo>
                  <a:cubicBezTo>
                    <a:pt x="8049" y="991"/>
                    <a:pt x="8020" y="1010"/>
                    <a:pt x="8012" y="1028"/>
                  </a:cubicBezTo>
                  <a:cubicBezTo>
                    <a:pt x="8012" y="1057"/>
                    <a:pt x="7919" y="1047"/>
                    <a:pt x="7901" y="1038"/>
                  </a:cubicBezTo>
                  <a:cubicBezTo>
                    <a:pt x="7882" y="1038"/>
                    <a:pt x="7965" y="964"/>
                    <a:pt x="7965" y="954"/>
                  </a:cubicBezTo>
                  <a:cubicBezTo>
                    <a:pt x="7965" y="946"/>
                    <a:pt x="7826" y="954"/>
                    <a:pt x="7816" y="946"/>
                  </a:cubicBezTo>
                  <a:cubicBezTo>
                    <a:pt x="7808" y="927"/>
                    <a:pt x="7742" y="927"/>
                    <a:pt x="7705" y="927"/>
                  </a:cubicBezTo>
                  <a:cubicBezTo>
                    <a:pt x="7678" y="927"/>
                    <a:pt x="7705" y="917"/>
                    <a:pt x="7734" y="917"/>
                  </a:cubicBezTo>
                  <a:cubicBezTo>
                    <a:pt x="7762" y="917"/>
                    <a:pt x="7789" y="890"/>
                    <a:pt x="7816" y="880"/>
                  </a:cubicBezTo>
                  <a:cubicBezTo>
                    <a:pt x="7853" y="880"/>
                    <a:pt x="7845" y="871"/>
                    <a:pt x="7836" y="853"/>
                  </a:cubicBezTo>
                  <a:cubicBezTo>
                    <a:pt x="7816" y="834"/>
                    <a:pt x="7789" y="843"/>
                    <a:pt x="7752" y="834"/>
                  </a:cubicBezTo>
                  <a:cubicBezTo>
                    <a:pt x="7725" y="824"/>
                    <a:pt x="7688" y="806"/>
                    <a:pt x="7659" y="806"/>
                  </a:cubicBezTo>
                  <a:cubicBezTo>
                    <a:pt x="7631" y="806"/>
                    <a:pt x="7604" y="816"/>
                    <a:pt x="7540" y="834"/>
                  </a:cubicBezTo>
                  <a:cubicBezTo>
                    <a:pt x="7474" y="843"/>
                    <a:pt x="7465" y="890"/>
                    <a:pt x="7437" y="908"/>
                  </a:cubicBezTo>
                  <a:cubicBezTo>
                    <a:pt x="7400" y="927"/>
                    <a:pt x="7344" y="983"/>
                    <a:pt x="7373" y="991"/>
                  </a:cubicBezTo>
                  <a:cubicBezTo>
                    <a:pt x="7400" y="991"/>
                    <a:pt x="7391" y="1010"/>
                    <a:pt x="7391" y="1028"/>
                  </a:cubicBezTo>
                  <a:cubicBezTo>
                    <a:pt x="7391" y="1047"/>
                    <a:pt x="7373" y="1047"/>
                    <a:pt x="7336" y="1047"/>
                  </a:cubicBezTo>
                  <a:cubicBezTo>
                    <a:pt x="7307" y="1038"/>
                    <a:pt x="7196" y="1038"/>
                    <a:pt x="7196" y="1065"/>
                  </a:cubicBezTo>
                  <a:cubicBezTo>
                    <a:pt x="7206" y="1084"/>
                    <a:pt x="7261" y="1094"/>
                    <a:pt x="7261" y="1112"/>
                  </a:cubicBezTo>
                  <a:cubicBezTo>
                    <a:pt x="7251" y="1121"/>
                    <a:pt x="7214" y="1102"/>
                    <a:pt x="7187" y="1094"/>
                  </a:cubicBezTo>
                  <a:cubicBezTo>
                    <a:pt x="7169" y="1084"/>
                    <a:pt x="7121" y="1094"/>
                    <a:pt x="7113" y="1112"/>
                  </a:cubicBezTo>
                  <a:cubicBezTo>
                    <a:pt x="7103" y="1139"/>
                    <a:pt x="7066" y="1131"/>
                    <a:pt x="7047" y="1121"/>
                  </a:cubicBezTo>
                  <a:cubicBezTo>
                    <a:pt x="7039" y="1121"/>
                    <a:pt x="7010" y="1139"/>
                    <a:pt x="6992" y="1131"/>
                  </a:cubicBezTo>
                  <a:cubicBezTo>
                    <a:pt x="6973" y="1121"/>
                    <a:pt x="7029" y="1094"/>
                    <a:pt x="7020" y="1075"/>
                  </a:cubicBezTo>
                  <a:cubicBezTo>
                    <a:pt x="7002" y="1065"/>
                    <a:pt x="6936" y="1075"/>
                    <a:pt x="6928" y="1102"/>
                  </a:cubicBezTo>
                  <a:cubicBezTo>
                    <a:pt x="6928" y="1121"/>
                    <a:pt x="6880" y="1084"/>
                    <a:pt x="6872" y="1094"/>
                  </a:cubicBezTo>
                  <a:cubicBezTo>
                    <a:pt x="6853" y="1102"/>
                    <a:pt x="6835" y="1112"/>
                    <a:pt x="6806" y="1121"/>
                  </a:cubicBezTo>
                  <a:cubicBezTo>
                    <a:pt x="6779" y="1131"/>
                    <a:pt x="6732" y="1102"/>
                    <a:pt x="6723" y="1131"/>
                  </a:cubicBezTo>
                  <a:cubicBezTo>
                    <a:pt x="6713" y="1150"/>
                    <a:pt x="6779" y="1158"/>
                    <a:pt x="6779" y="1168"/>
                  </a:cubicBezTo>
                  <a:cubicBezTo>
                    <a:pt x="6779" y="1177"/>
                    <a:pt x="6631" y="1177"/>
                    <a:pt x="6621" y="1187"/>
                  </a:cubicBezTo>
                  <a:cubicBezTo>
                    <a:pt x="6621" y="1205"/>
                    <a:pt x="6575" y="1205"/>
                    <a:pt x="6509" y="1205"/>
                  </a:cubicBezTo>
                  <a:cubicBezTo>
                    <a:pt x="6445" y="1205"/>
                    <a:pt x="6472" y="1242"/>
                    <a:pt x="6427" y="1251"/>
                  </a:cubicBezTo>
                  <a:cubicBezTo>
                    <a:pt x="6371" y="1261"/>
                    <a:pt x="6352" y="1261"/>
                    <a:pt x="6334" y="1279"/>
                  </a:cubicBezTo>
                  <a:cubicBezTo>
                    <a:pt x="6324" y="1306"/>
                    <a:pt x="6287" y="1306"/>
                    <a:pt x="6268" y="1288"/>
                  </a:cubicBezTo>
                  <a:cubicBezTo>
                    <a:pt x="6250" y="1269"/>
                    <a:pt x="6204" y="1298"/>
                    <a:pt x="6231" y="1306"/>
                  </a:cubicBezTo>
                  <a:cubicBezTo>
                    <a:pt x="6250" y="1306"/>
                    <a:pt x="6231" y="1335"/>
                    <a:pt x="6213" y="1325"/>
                  </a:cubicBezTo>
                  <a:cubicBezTo>
                    <a:pt x="6204" y="1317"/>
                    <a:pt x="6157" y="1354"/>
                    <a:pt x="6186" y="1354"/>
                  </a:cubicBezTo>
                  <a:cubicBezTo>
                    <a:pt x="6204" y="1343"/>
                    <a:pt x="6223" y="1362"/>
                    <a:pt x="6204" y="1381"/>
                  </a:cubicBezTo>
                  <a:cubicBezTo>
                    <a:pt x="6194" y="1399"/>
                    <a:pt x="6138" y="1362"/>
                    <a:pt x="6130" y="1381"/>
                  </a:cubicBezTo>
                  <a:cubicBezTo>
                    <a:pt x="6111" y="1391"/>
                    <a:pt x="6157" y="1409"/>
                    <a:pt x="6175" y="1409"/>
                  </a:cubicBezTo>
                  <a:cubicBezTo>
                    <a:pt x="6204" y="1399"/>
                    <a:pt x="6213" y="1418"/>
                    <a:pt x="6223" y="1436"/>
                  </a:cubicBezTo>
                  <a:cubicBezTo>
                    <a:pt x="6223" y="1455"/>
                    <a:pt x="6157" y="1428"/>
                    <a:pt x="6148" y="1436"/>
                  </a:cubicBezTo>
                  <a:cubicBezTo>
                    <a:pt x="6138" y="1455"/>
                    <a:pt x="6157" y="1465"/>
                    <a:pt x="6186" y="1465"/>
                  </a:cubicBezTo>
                  <a:cubicBezTo>
                    <a:pt x="6213" y="1465"/>
                    <a:pt x="6194" y="1473"/>
                    <a:pt x="6213" y="1502"/>
                  </a:cubicBezTo>
                  <a:lnTo>
                    <a:pt x="6223" y="1502"/>
                  </a:lnTo>
                  <a:cubicBezTo>
                    <a:pt x="6231" y="1519"/>
                    <a:pt x="6204" y="1529"/>
                    <a:pt x="6213" y="1539"/>
                  </a:cubicBezTo>
                  <a:cubicBezTo>
                    <a:pt x="6213" y="1556"/>
                    <a:pt x="6186" y="1566"/>
                    <a:pt x="6186" y="1548"/>
                  </a:cubicBezTo>
                  <a:cubicBezTo>
                    <a:pt x="6186" y="1529"/>
                    <a:pt x="6111" y="1529"/>
                    <a:pt x="6093" y="1548"/>
                  </a:cubicBezTo>
                  <a:cubicBezTo>
                    <a:pt x="6083" y="1566"/>
                    <a:pt x="6074" y="1576"/>
                    <a:pt x="6056" y="1556"/>
                  </a:cubicBezTo>
                  <a:cubicBezTo>
                    <a:pt x="6037" y="1548"/>
                    <a:pt x="5981" y="1566"/>
                    <a:pt x="5916" y="1566"/>
                  </a:cubicBezTo>
                  <a:cubicBezTo>
                    <a:pt x="5852" y="1566"/>
                    <a:pt x="5712" y="1576"/>
                    <a:pt x="5685" y="1585"/>
                  </a:cubicBezTo>
                  <a:cubicBezTo>
                    <a:pt x="5648" y="1603"/>
                    <a:pt x="5619" y="1650"/>
                    <a:pt x="5648" y="1677"/>
                  </a:cubicBezTo>
                  <a:cubicBezTo>
                    <a:pt x="5685" y="1704"/>
                    <a:pt x="5648" y="1725"/>
                    <a:pt x="5648" y="1741"/>
                  </a:cubicBezTo>
                  <a:cubicBezTo>
                    <a:pt x="5648" y="1762"/>
                    <a:pt x="5730" y="1807"/>
                    <a:pt x="5777" y="1807"/>
                  </a:cubicBezTo>
                  <a:cubicBezTo>
                    <a:pt x="5823" y="1816"/>
                    <a:pt x="5852" y="1863"/>
                    <a:pt x="5833" y="1900"/>
                  </a:cubicBezTo>
                  <a:cubicBezTo>
                    <a:pt x="5804" y="1927"/>
                    <a:pt x="5722" y="1890"/>
                    <a:pt x="5675" y="1844"/>
                  </a:cubicBezTo>
                  <a:cubicBezTo>
                    <a:pt x="5619" y="1807"/>
                    <a:pt x="5499" y="1789"/>
                    <a:pt x="5462" y="1797"/>
                  </a:cubicBezTo>
                  <a:cubicBezTo>
                    <a:pt x="5425" y="1797"/>
                    <a:pt x="5444" y="1762"/>
                    <a:pt x="5396" y="1762"/>
                  </a:cubicBezTo>
                  <a:cubicBezTo>
                    <a:pt x="5341" y="1762"/>
                    <a:pt x="5304" y="1807"/>
                    <a:pt x="5341" y="1807"/>
                  </a:cubicBezTo>
                  <a:cubicBezTo>
                    <a:pt x="5369" y="1807"/>
                    <a:pt x="5396" y="1807"/>
                    <a:pt x="5378" y="1816"/>
                  </a:cubicBezTo>
                  <a:cubicBezTo>
                    <a:pt x="5359" y="1834"/>
                    <a:pt x="5388" y="1834"/>
                    <a:pt x="5425" y="1853"/>
                  </a:cubicBezTo>
                  <a:cubicBezTo>
                    <a:pt x="5462" y="1871"/>
                    <a:pt x="5388" y="1890"/>
                    <a:pt x="5351" y="1863"/>
                  </a:cubicBezTo>
                  <a:cubicBezTo>
                    <a:pt x="5304" y="1834"/>
                    <a:pt x="5266" y="1863"/>
                    <a:pt x="5250" y="1881"/>
                  </a:cubicBezTo>
                  <a:cubicBezTo>
                    <a:pt x="5239" y="1908"/>
                    <a:pt x="5295" y="1964"/>
                    <a:pt x="5369" y="1983"/>
                  </a:cubicBezTo>
                  <a:cubicBezTo>
                    <a:pt x="5444" y="1993"/>
                    <a:pt x="5425" y="2011"/>
                    <a:pt x="5452" y="2020"/>
                  </a:cubicBezTo>
                  <a:cubicBezTo>
                    <a:pt x="5489" y="2038"/>
                    <a:pt x="5462" y="2048"/>
                    <a:pt x="5444" y="2048"/>
                  </a:cubicBezTo>
                  <a:cubicBezTo>
                    <a:pt x="5415" y="2057"/>
                    <a:pt x="5369" y="2020"/>
                    <a:pt x="5332" y="2001"/>
                  </a:cubicBezTo>
                  <a:cubicBezTo>
                    <a:pt x="5295" y="1983"/>
                    <a:pt x="5202" y="2001"/>
                    <a:pt x="5184" y="1983"/>
                  </a:cubicBezTo>
                  <a:cubicBezTo>
                    <a:pt x="5155" y="1964"/>
                    <a:pt x="5192" y="1937"/>
                    <a:pt x="5175" y="1927"/>
                  </a:cubicBezTo>
                  <a:cubicBezTo>
                    <a:pt x="5155" y="1908"/>
                    <a:pt x="5175" y="1871"/>
                    <a:pt x="5192" y="1834"/>
                  </a:cubicBezTo>
                  <a:cubicBezTo>
                    <a:pt x="5221" y="1797"/>
                    <a:pt x="5192" y="1733"/>
                    <a:pt x="5155" y="1725"/>
                  </a:cubicBezTo>
                  <a:cubicBezTo>
                    <a:pt x="5118" y="1704"/>
                    <a:pt x="5128" y="1741"/>
                    <a:pt x="5138" y="1762"/>
                  </a:cubicBezTo>
                  <a:cubicBezTo>
                    <a:pt x="5138" y="1770"/>
                    <a:pt x="5138" y="1816"/>
                    <a:pt x="5110" y="1853"/>
                  </a:cubicBezTo>
                  <a:cubicBezTo>
                    <a:pt x="5081" y="1890"/>
                    <a:pt x="4998" y="1890"/>
                    <a:pt x="4998" y="1908"/>
                  </a:cubicBezTo>
                  <a:cubicBezTo>
                    <a:pt x="4998" y="1937"/>
                    <a:pt x="4943" y="1946"/>
                    <a:pt x="4961" y="1964"/>
                  </a:cubicBezTo>
                  <a:cubicBezTo>
                    <a:pt x="4980" y="1983"/>
                    <a:pt x="5054" y="2067"/>
                    <a:pt x="5064" y="2094"/>
                  </a:cubicBezTo>
                  <a:cubicBezTo>
                    <a:pt x="5081" y="2123"/>
                    <a:pt x="4998" y="2197"/>
                    <a:pt x="5017" y="2242"/>
                  </a:cubicBezTo>
                  <a:cubicBezTo>
                    <a:pt x="5027" y="2298"/>
                    <a:pt x="4998" y="2316"/>
                    <a:pt x="5017" y="2335"/>
                  </a:cubicBezTo>
                  <a:cubicBezTo>
                    <a:pt x="5035" y="2364"/>
                    <a:pt x="5064" y="2345"/>
                    <a:pt x="5091" y="2354"/>
                  </a:cubicBezTo>
                  <a:cubicBezTo>
                    <a:pt x="5110" y="2364"/>
                    <a:pt x="5147" y="2335"/>
                    <a:pt x="5192" y="2327"/>
                  </a:cubicBezTo>
                  <a:cubicBezTo>
                    <a:pt x="5250" y="2316"/>
                    <a:pt x="5341" y="2372"/>
                    <a:pt x="5369" y="2391"/>
                  </a:cubicBezTo>
                  <a:cubicBezTo>
                    <a:pt x="5406" y="2401"/>
                    <a:pt x="5388" y="2428"/>
                    <a:pt x="5406" y="2456"/>
                  </a:cubicBezTo>
                  <a:cubicBezTo>
                    <a:pt x="5425" y="2483"/>
                    <a:pt x="5369" y="2483"/>
                    <a:pt x="5359" y="2531"/>
                  </a:cubicBezTo>
                  <a:cubicBezTo>
                    <a:pt x="5359" y="2568"/>
                    <a:pt x="5462" y="2586"/>
                    <a:pt x="5471" y="2595"/>
                  </a:cubicBezTo>
                  <a:cubicBezTo>
                    <a:pt x="5471" y="2613"/>
                    <a:pt x="5396" y="2595"/>
                    <a:pt x="5369" y="2586"/>
                  </a:cubicBezTo>
                  <a:cubicBezTo>
                    <a:pt x="5332" y="2576"/>
                    <a:pt x="5332" y="2539"/>
                    <a:pt x="5322" y="2531"/>
                  </a:cubicBezTo>
                  <a:cubicBezTo>
                    <a:pt x="5314" y="2521"/>
                    <a:pt x="5341" y="2494"/>
                    <a:pt x="5351" y="2465"/>
                  </a:cubicBezTo>
                  <a:cubicBezTo>
                    <a:pt x="5351" y="2438"/>
                    <a:pt x="5314" y="2419"/>
                    <a:pt x="5304" y="2409"/>
                  </a:cubicBezTo>
                  <a:cubicBezTo>
                    <a:pt x="5285" y="2391"/>
                    <a:pt x="5266" y="2364"/>
                    <a:pt x="5239" y="2364"/>
                  </a:cubicBezTo>
                  <a:cubicBezTo>
                    <a:pt x="5221" y="2372"/>
                    <a:pt x="5128" y="2382"/>
                    <a:pt x="5101" y="2409"/>
                  </a:cubicBezTo>
                  <a:cubicBezTo>
                    <a:pt x="5073" y="2428"/>
                    <a:pt x="5110" y="2502"/>
                    <a:pt x="5118" y="2531"/>
                  </a:cubicBezTo>
                  <a:cubicBezTo>
                    <a:pt x="5138" y="2568"/>
                    <a:pt x="5044" y="2613"/>
                    <a:pt x="5044" y="2642"/>
                  </a:cubicBezTo>
                  <a:cubicBezTo>
                    <a:pt x="5044" y="2669"/>
                    <a:pt x="5017" y="2679"/>
                    <a:pt x="4980" y="2706"/>
                  </a:cubicBezTo>
                  <a:cubicBezTo>
                    <a:pt x="4933" y="2725"/>
                    <a:pt x="4887" y="2743"/>
                    <a:pt x="4887" y="2772"/>
                  </a:cubicBezTo>
                  <a:cubicBezTo>
                    <a:pt x="4895" y="2809"/>
                    <a:pt x="4841" y="2790"/>
                    <a:pt x="4813" y="2772"/>
                  </a:cubicBezTo>
                  <a:cubicBezTo>
                    <a:pt x="4776" y="2762"/>
                    <a:pt x="4749" y="2790"/>
                    <a:pt x="4702" y="2780"/>
                  </a:cubicBezTo>
                  <a:cubicBezTo>
                    <a:pt x="4664" y="2780"/>
                    <a:pt x="4664" y="2753"/>
                    <a:pt x="4627" y="2762"/>
                  </a:cubicBezTo>
                  <a:cubicBezTo>
                    <a:pt x="4600" y="2772"/>
                    <a:pt x="4572" y="2743"/>
                    <a:pt x="4582" y="2725"/>
                  </a:cubicBezTo>
                  <a:cubicBezTo>
                    <a:pt x="4590" y="2698"/>
                    <a:pt x="4627" y="2716"/>
                    <a:pt x="4637" y="2735"/>
                  </a:cubicBezTo>
                  <a:cubicBezTo>
                    <a:pt x="4637" y="2753"/>
                    <a:pt x="4656" y="2743"/>
                    <a:pt x="4683" y="2725"/>
                  </a:cubicBezTo>
                  <a:cubicBezTo>
                    <a:pt x="4712" y="2716"/>
                    <a:pt x="4702" y="2743"/>
                    <a:pt x="4739" y="2753"/>
                  </a:cubicBezTo>
                  <a:cubicBezTo>
                    <a:pt x="4776" y="2753"/>
                    <a:pt x="4757" y="2735"/>
                    <a:pt x="4786" y="2735"/>
                  </a:cubicBezTo>
                  <a:cubicBezTo>
                    <a:pt x="4813" y="2735"/>
                    <a:pt x="4823" y="2725"/>
                    <a:pt x="4813" y="2706"/>
                  </a:cubicBezTo>
                  <a:cubicBezTo>
                    <a:pt x="4804" y="2698"/>
                    <a:pt x="4831" y="2687"/>
                    <a:pt x="4850" y="2679"/>
                  </a:cubicBezTo>
                  <a:cubicBezTo>
                    <a:pt x="4868" y="2669"/>
                    <a:pt x="4858" y="2642"/>
                    <a:pt x="4879" y="2632"/>
                  </a:cubicBezTo>
                  <a:cubicBezTo>
                    <a:pt x="4895" y="2623"/>
                    <a:pt x="4887" y="2595"/>
                    <a:pt x="4906" y="2595"/>
                  </a:cubicBezTo>
                  <a:cubicBezTo>
                    <a:pt x="4924" y="2595"/>
                    <a:pt x="4933" y="2568"/>
                    <a:pt x="4943" y="2568"/>
                  </a:cubicBezTo>
                  <a:cubicBezTo>
                    <a:pt x="4961" y="2568"/>
                    <a:pt x="4970" y="2539"/>
                    <a:pt x="4961" y="2521"/>
                  </a:cubicBezTo>
                  <a:cubicBezTo>
                    <a:pt x="4953" y="2512"/>
                    <a:pt x="4970" y="2465"/>
                    <a:pt x="4990" y="2465"/>
                  </a:cubicBezTo>
                  <a:cubicBezTo>
                    <a:pt x="5007" y="2456"/>
                    <a:pt x="5007" y="2446"/>
                    <a:pt x="4990" y="2428"/>
                  </a:cubicBezTo>
                  <a:cubicBezTo>
                    <a:pt x="4970" y="2419"/>
                    <a:pt x="4916" y="2382"/>
                    <a:pt x="4916" y="2354"/>
                  </a:cubicBezTo>
                  <a:cubicBezTo>
                    <a:pt x="4924" y="2327"/>
                    <a:pt x="4906" y="2279"/>
                    <a:pt x="4916" y="2261"/>
                  </a:cubicBezTo>
                  <a:cubicBezTo>
                    <a:pt x="4924" y="2234"/>
                    <a:pt x="4916" y="2197"/>
                    <a:pt x="4916" y="2168"/>
                  </a:cubicBezTo>
                  <a:cubicBezTo>
                    <a:pt x="4916" y="2150"/>
                    <a:pt x="4933" y="2123"/>
                    <a:pt x="4933" y="2075"/>
                  </a:cubicBezTo>
                  <a:cubicBezTo>
                    <a:pt x="4943" y="2030"/>
                    <a:pt x="4887" y="1983"/>
                    <a:pt x="4858" y="1974"/>
                  </a:cubicBezTo>
                  <a:cubicBezTo>
                    <a:pt x="4831" y="1956"/>
                    <a:pt x="4850" y="1937"/>
                    <a:pt x="4895" y="1900"/>
                  </a:cubicBezTo>
                  <a:cubicBezTo>
                    <a:pt x="4933" y="1871"/>
                    <a:pt x="4933" y="1770"/>
                    <a:pt x="4933" y="1741"/>
                  </a:cubicBezTo>
                  <a:cubicBezTo>
                    <a:pt x="4933" y="1725"/>
                    <a:pt x="4850" y="1704"/>
                    <a:pt x="4823" y="1704"/>
                  </a:cubicBezTo>
                  <a:cubicBezTo>
                    <a:pt x="4786" y="1714"/>
                    <a:pt x="4675" y="1704"/>
                    <a:pt x="4646" y="1696"/>
                  </a:cubicBezTo>
                  <a:cubicBezTo>
                    <a:pt x="4619" y="1696"/>
                    <a:pt x="4609" y="1725"/>
                    <a:pt x="4590" y="1752"/>
                  </a:cubicBezTo>
                  <a:cubicBezTo>
                    <a:pt x="4582" y="1779"/>
                    <a:pt x="4545" y="1816"/>
                    <a:pt x="4535" y="1881"/>
                  </a:cubicBezTo>
                  <a:cubicBezTo>
                    <a:pt x="4516" y="1946"/>
                    <a:pt x="4442" y="1964"/>
                    <a:pt x="4405" y="1974"/>
                  </a:cubicBezTo>
                  <a:cubicBezTo>
                    <a:pt x="4378" y="1993"/>
                    <a:pt x="4359" y="2030"/>
                    <a:pt x="4368" y="2057"/>
                  </a:cubicBezTo>
                  <a:cubicBezTo>
                    <a:pt x="4386" y="2075"/>
                    <a:pt x="4405" y="2057"/>
                    <a:pt x="4423" y="2067"/>
                  </a:cubicBezTo>
                  <a:cubicBezTo>
                    <a:pt x="4433" y="2075"/>
                    <a:pt x="4423" y="2131"/>
                    <a:pt x="4415" y="2141"/>
                  </a:cubicBezTo>
                  <a:cubicBezTo>
                    <a:pt x="4405" y="2150"/>
                    <a:pt x="4433" y="2168"/>
                    <a:pt x="4405" y="2187"/>
                  </a:cubicBezTo>
                  <a:cubicBezTo>
                    <a:pt x="4386" y="2197"/>
                    <a:pt x="4359" y="2234"/>
                    <a:pt x="4378" y="2242"/>
                  </a:cubicBezTo>
                  <a:cubicBezTo>
                    <a:pt x="4386" y="2261"/>
                    <a:pt x="4452" y="2271"/>
                    <a:pt x="4479" y="2290"/>
                  </a:cubicBezTo>
                  <a:cubicBezTo>
                    <a:pt x="4516" y="2298"/>
                    <a:pt x="4497" y="2335"/>
                    <a:pt x="4526" y="2364"/>
                  </a:cubicBezTo>
                  <a:cubicBezTo>
                    <a:pt x="4545" y="2391"/>
                    <a:pt x="4572" y="2372"/>
                    <a:pt x="4582" y="2391"/>
                  </a:cubicBezTo>
                  <a:cubicBezTo>
                    <a:pt x="4590" y="2409"/>
                    <a:pt x="4535" y="2475"/>
                    <a:pt x="4526" y="2483"/>
                  </a:cubicBezTo>
                  <a:cubicBezTo>
                    <a:pt x="4508" y="2483"/>
                    <a:pt x="4433" y="2409"/>
                    <a:pt x="4415" y="2391"/>
                  </a:cubicBezTo>
                  <a:cubicBezTo>
                    <a:pt x="4386" y="2372"/>
                    <a:pt x="4304" y="2354"/>
                    <a:pt x="4266" y="2327"/>
                  </a:cubicBezTo>
                  <a:cubicBezTo>
                    <a:pt x="4219" y="2308"/>
                    <a:pt x="4182" y="2308"/>
                    <a:pt x="4137" y="2279"/>
                  </a:cubicBezTo>
                  <a:cubicBezTo>
                    <a:pt x="4089" y="2242"/>
                    <a:pt x="4052" y="2234"/>
                    <a:pt x="3970" y="2234"/>
                  </a:cubicBezTo>
                  <a:cubicBezTo>
                    <a:pt x="3885" y="2234"/>
                    <a:pt x="3830" y="2215"/>
                    <a:pt x="3803" y="2215"/>
                  </a:cubicBezTo>
                  <a:cubicBezTo>
                    <a:pt x="3774" y="2224"/>
                    <a:pt x="3784" y="2187"/>
                    <a:pt x="3737" y="2168"/>
                  </a:cubicBezTo>
                  <a:cubicBezTo>
                    <a:pt x="3681" y="2150"/>
                    <a:pt x="3654" y="2112"/>
                    <a:pt x="3626" y="2131"/>
                  </a:cubicBezTo>
                  <a:cubicBezTo>
                    <a:pt x="3599" y="2150"/>
                    <a:pt x="3607" y="2197"/>
                    <a:pt x="3654" y="2205"/>
                  </a:cubicBezTo>
                  <a:cubicBezTo>
                    <a:pt x="3691" y="2215"/>
                    <a:pt x="3673" y="2234"/>
                    <a:pt x="3718" y="2234"/>
                  </a:cubicBezTo>
                  <a:cubicBezTo>
                    <a:pt x="3766" y="2234"/>
                    <a:pt x="3774" y="2252"/>
                    <a:pt x="3774" y="2279"/>
                  </a:cubicBezTo>
                  <a:cubicBezTo>
                    <a:pt x="3774" y="2308"/>
                    <a:pt x="3803" y="2335"/>
                    <a:pt x="3821" y="2354"/>
                  </a:cubicBezTo>
                  <a:cubicBezTo>
                    <a:pt x="3840" y="2372"/>
                    <a:pt x="3830" y="2401"/>
                    <a:pt x="3793" y="2401"/>
                  </a:cubicBezTo>
                  <a:cubicBezTo>
                    <a:pt x="3755" y="2401"/>
                    <a:pt x="3710" y="2409"/>
                    <a:pt x="3728" y="2438"/>
                  </a:cubicBezTo>
                  <a:cubicBezTo>
                    <a:pt x="3747" y="2456"/>
                    <a:pt x="3718" y="2465"/>
                    <a:pt x="3681" y="2456"/>
                  </a:cubicBezTo>
                  <a:cubicBezTo>
                    <a:pt x="3644" y="2438"/>
                    <a:pt x="3663" y="2409"/>
                    <a:pt x="3681" y="2401"/>
                  </a:cubicBezTo>
                  <a:cubicBezTo>
                    <a:pt x="3691" y="2382"/>
                    <a:pt x="3644" y="2364"/>
                    <a:pt x="3626" y="2354"/>
                  </a:cubicBezTo>
                  <a:cubicBezTo>
                    <a:pt x="3599" y="2345"/>
                    <a:pt x="3506" y="2419"/>
                    <a:pt x="3487" y="2428"/>
                  </a:cubicBezTo>
                  <a:cubicBezTo>
                    <a:pt x="3459" y="2438"/>
                    <a:pt x="3395" y="2409"/>
                    <a:pt x="3329" y="2428"/>
                  </a:cubicBezTo>
                  <a:cubicBezTo>
                    <a:pt x="3265" y="2446"/>
                    <a:pt x="3265" y="2494"/>
                    <a:pt x="3246" y="2494"/>
                  </a:cubicBezTo>
                  <a:cubicBezTo>
                    <a:pt x="3218" y="2483"/>
                    <a:pt x="3143" y="2494"/>
                    <a:pt x="3116" y="2483"/>
                  </a:cubicBezTo>
                  <a:cubicBezTo>
                    <a:pt x="3098" y="2465"/>
                    <a:pt x="3116" y="2456"/>
                    <a:pt x="3143" y="2456"/>
                  </a:cubicBezTo>
                  <a:cubicBezTo>
                    <a:pt x="3172" y="2456"/>
                    <a:pt x="3180" y="2446"/>
                    <a:pt x="3162" y="2428"/>
                  </a:cubicBezTo>
                  <a:cubicBezTo>
                    <a:pt x="3153" y="2409"/>
                    <a:pt x="3191" y="2382"/>
                    <a:pt x="3191" y="2364"/>
                  </a:cubicBezTo>
                  <a:cubicBezTo>
                    <a:pt x="3180" y="2354"/>
                    <a:pt x="3079" y="2391"/>
                    <a:pt x="3061" y="2401"/>
                  </a:cubicBezTo>
                  <a:cubicBezTo>
                    <a:pt x="3042" y="2419"/>
                    <a:pt x="3061" y="2446"/>
                    <a:pt x="3042" y="2456"/>
                  </a:cubicBezTo>
                  <a:cubicBezTo>
                    <a:pt x="3024" y="2465"/>
                    <a:pt x="3024" y="2438"/>
                    <a:pt x="3005" y="2428"/>
                  </a:cubicBezTo>
                  <a:cubicBezTo>
                    <a:pt x="2978" y="2419"/>
                    <a:pt x="2820" y="2456"/>
                    <a:pt x="2793" y="2494"/>
                  </a:cubicBezTo>
                  <a:cubicBezTo>
                    <a:pt x="2764" y="2531"/>
                    <a:pt x="2708" y="2531"/>
                    <a:pt x="2708" y="2549"/>
                  </a:cubicBezTo>
                  <a:cubicBezTo>
                    <a:pt x="2708" y="2568"/>
                    <a:pt x="2634" y="2568"/>
                    <a:pt x="2607" y="2576"/>
                  </a:cubicBezTo>
                  <a:cubicBezTo>
                    <a:pt x="2578" y="2595"/>
                    <a:pt x="2597" y="2650"/>
                    <a:pt x="2589" y="2679"/>
                  </a:cubicBezTo>
                  <a:cubicBezTo>
                    <a:pt x="2570" y="2698"/>
                    <a:pt x="2459" y="2698"/>
                    <a:pt x="2430" y="2698"/>
                  </a:cubicBezTo>
                  <a:cubicBezTo>
                    <a:pt x="2393" y="2698"/>
                    <a:pt x="2384" y="2632"/>
                    <a:pt x="2356" y="2623"/>
                  </a:cubicBezTo>
                  <a:cubicBezTo>
                    <a:pt x="2329" y="2623"/>
                    <a:pt x="2347" y="2586"/>
                    <a:pt x="2356" y="2568"/>
                  </a:cubicBezTo>
                  <a:cubicBezTo>
                    <a:pt x="2356" y="2549"/>
                    <a:pt x="2384" y="2568"/>
                    <a:pt x="2411" y="2539"/>
                  </a:cubicBezTo>
                  <a:cubicBezTo>
                    <a:pt x="2449" y="2521"/>
                    <a:pt x="2486" y="2558"/>
                    <a:pt x="2496" y="2539"/>
                  </a:cubicBezTo>
                  <a:cubicBezTo>
                    <a:pt x="2514" y="2521"/>
                    <a:pt x="2449" y="2483"/>
                    <a:pt x="2440" y="2446"/>
                  </a:cubicBezTo>
                  <a:cubicBezTo>
                    <a:pt x="2440" y="2419"/>
                    <a:pt x="2366" y="2409"/>
                    <a:pt x="2329" y="2419"/>
                  </a:cubicBezTo>
                  <a:cubicBezTo>
                    <a:pt x="2282" y="2428"/>
                    <a:pt x="2236" y="2419"/>
                    <a:pt x="2207" y="2409"/>
                  </a:cubicBezTo>
                  <a:cubicBezTo>
                    <a:pt x="2180" y="2391"/>
                    <a:pt x="2189" y="2428"/>
                    <a:pt x="2226" y="2438"/>
                  </a:cubicBezTo>
                  <a:cubicBezTo>
                    <a:pt x="2273" y="2456"/>
                    <a:pt x="2244" y="2483"/>
                    <a:pt x="2255" y="2502"/>
                  </a:cubicBezTo>
                  <a:cubicBezTo>
                    <a:pt x="2263" y="2521"/>
                    <a:pt x="2244" y="2568"/>
                    <a:pt x="2218" y="2605"/>
                  </a:cubicBezTo>
                  <a:cubicBezTo>
                    <a:pt x="2199" y="2642"/>
                    <a:pt x="2218" y="2642"/>
                    <a:pt x="2244" y="2642"/>
                  </a:cubicBezTo>
                  <a:cubicBezTo>
                    <a:pt x="2282" y="2642"/>
                    <a:pt x="2282" y="2687"/>
                    <a:pt x="2282" y="2725"/>
                  </a:cubicBezTo>
                  <a:cubicBezTo>
                    <a:pt x="2282" y="2753"/>
                    <a:pt x="2255" y="2762"/>
                    <a:pt x="2255" y="2790"/>
                  </a:cubicBezTo>
                  <a:cubicBezTo>
                    <a:pt x="2255" y="2817"/>
                    <a:pt x="2226" y="2780"/>
                    <a:pt x="2218" y="2790"/>
                  </a:cubicBezTo>
                  <a:cubicBezTo>
                    <a:pt x="2207" y="2799"/>
                    <a:pt x="2189" y="2780"/>
                    <a:pt x="2189" y="2762"/>
                  </a:cubicBezTo>
                  <a:cubicBezTo>
                    <a:pt x="2180" y="2743"/>
                    <a:pt x="2125" y="2753"/>
                    <a:pt x="2096" y="2743"/>
                  </a:cubicBezTo>
                  <a:cubicBezTo>
                    <a:pt x="2069" y="2735"/>
                    <a:pt x="2051" y="2753"/>
                    <a:pt x="2040" y="2772"/>
                  </a:cubicBezTo>
                  <a:cubicBezTo>
                    <a:pt x="2022" y="2799"/>
                    <a:pt x="1976" y="2809"/>
                    <a:pt x="1958" y="2809"/>
                  </a:cubicBezTo>
                  <a:cubicBezTo>
                    <a:pt x="1929" y="2809"/>
                    <a:pt x="1892" y="2854"/>
                    <a:pt x="1865" y="2873"/>
                  </a:cubicBezTo>
                  <a:cubicBezTo>
                    <a:pt x="1847" y="2892"/>
                    <a:pt x="1836" y="2920"/>
                    <a:pt x="1873" y="2957"/>
                  </a:cubicBezTo>
                  <a:cubicBezTo>
                    <a:pt x="1911" y="2984"/>
                    <a:pt x="1911" y="3003"/>
                    <a:pt x="1911" y="3021"/>
                  </a:cubicBezTo>
                  <a:cubicBezTo>
                    <a:pt x="1911" y="3040"/>
                    <a:pt x="1818" y="3040"/>
                    <a:pt x="1799" y="3021"/>
                  </a:cubicBezTo>
                  <a:cubicBezTo>
                    <a:pt x="1791" y="2994"/>
                    <a:pt x="1725" y="2994"/>
                    <a:pt x="1707" y="2994"/>
                  </a:cubicBezTo>
                  <a:cubicBezTo>
                    <a:pt x="1688" y="3003"/>
                    <a:pt x="1632" y="2939"/>
                    <a:pt x="1605" y="2929"/>
                  </a:cubicBezTo>
                  <a:cubicBezTo>
                    <a:pt x="1577" y="2929"/>
                    <a:pt x="1558" y="2966"/>
                    <a:pt x="1550" y="2984"/>
                  </a:cubicBezTo>
                  <a:cubicBezTo>
                    <a:pt x="1540" y="3003"/>
                    <a:pt x="1558" y="3013"/>
                    <a:pt x="1577" y="3040"/>
                  </a:cubicBezTo>
                  <a:cubicBezTo>
                    <a:pt x="1587" y="3069"/>
                    <a:pt x="1642" y="3069"/>
                    <a:pt x="1661" y="3069"/>
                  </a:cubicBezTo>
                  <a:cubicBezTo>
                    <a:pt x="1688" y="3069"/>
                    <a:pt x="1680" y="3106"/>
                    <a:pt x="1669" y="3124"/>
                  </a:cubicBezTo>
                  <a:cubicBezTo>
                    <a:pt x="1661" y="3143"/>
                    <a:pt x="1614" y="3151"/>
                    <a:pt x="1605" y="3133"/>
                  </a:cubicBezTo>
                  <a:cubicBezTo>
                    <a:pt x="1587" y="3114"/>
                    <a:pt x="1531" y="3133"/>
                    <a:pt x="1531" y="3114"/>
                  </a:cubicBezTo>
                  <a:cubicBezTo>
                    <a:pt x="1531" y="3096"/>
                    <a:pt x="1484" y="3058"/>
                    <a:pt x="1447" y="3069"/>
                  </a:cubicBezTo>
                  <a:cubicBezTo>
                    <a:pt x="1401" y="3077"/>
                    <a:pt x="1391" y="3050"/>
                    <a:pt x="1401" y="3013"/>
                  </a:cubicBezTo>
                  <a:cubicBezTo>
                    <a:pt x="1401" y="2984"/>
                    <a:pt x="1373" y="2966"/>
                    <a:pt x="1373" y="2947"/>
                  </a:cubicBezTo>
                  <a:cubicBezTo>
                    <a:pt x="1383" y="2929"/>
                    <a:pt x="1354" y="2902"/>
                    <a:pt x="1383" y="2883"/>
                  </a:cubicBezTo>
                  <a:cubicBezTo>
                    <a:pt x="1401" y="2873"/>
                    <a:pt x="1383" y="2846"/>
                    <a:pt x="1383" y="2827"/>
                  </a:cubicBezTo>
                  <a:cubicBezTo>
                    <a:pt x="1391" y="2809"/>
                    <a:pt x="1354" y="2780"/>
                    <a:pt x="1317" y="2780"/>
                  </a:cubicBezTo>
                  <a:cubicBezTo>
                    <a:pt x="1280" y="2780"/>
                    <a:pt x="1290" y="2743"/>
                    <a:pt x="1261" y="2735"/>
                  </a:cubicBezTo>
                  <a:cubicBezTo>
                    <a:pt x="1234" y="2735"/>
                    <a:pt x="1179" y="2679"/>
                    <a:pt x="1169" y="2660"/>
                  </a:cubicBezTo>
                  <a:cubicBezTo>
                    <a:pt x="1169" y="2642"/>
                    <a:pt x="1123" y="2642"/>
                    <a:pt x="1142" y="2632"/>
                  </a:cubicBezTo>
                  <a:cubicBezTo>
                    <a:pt x="1150" y="2623"/>
                    <a:pt x="1187" y="2632"/>
                    <a:pt x="1216" y="2660"/>
                  </a:cubicBezTo>
                  <a:cubicBezTo>
                    <a:pt x="1234" y="2687"/>
                    <a:pt x="1271" y="2706"/>
                    <a:pt x="1336" y="2716"/>
                  </a:cubicBezTo>
                  <a:cubicBezTo>
                    <a:pt x="1401" y="2725"/>
                    <a:pt x="1428" y="2753"/>
                    <a:pt x="1502" y="2762"/>
                  </a:cubicBezTo>
                  <a:cubicBezTo>
                    <a:pt x="1568" y="2772"/>
                    <a:pt x="1614" y="2780"/>
                    <a:pt x="1717" y="2799"/>
                  </a:cubicBezTo>
                  <a:cubicBezTo>
                    <a:pt x="1818" y="2817"/>
                    <a:pt x="1948" y="2706"/>
                    <a:pt x="1976" y="2679"/>
                  </a:cubicBezTo>
                  <a:cubicBezTo>
                    <a:pt x="2003" y="2650"/>
                    <a:pt x="1966" y="2595"/>
                    <a:pt x="1966" y="2576"/>
                  </a:cubicBezTo>
                  <a:cubicBezTo>
                    <a:pt x="1966" y="2549"/>
                    <a:pt x="1929" y="2549"/>
                    <a:pt x="1921" y="2531"/>
                  </a:cubicBezTo>
                  <a:cubicBezTo>
                    <a:pt x="1911" y="2521"/>
                    <a:pt x="1884" y="2483"/>
                    <a:pt x="1847" y="2483"/>
                  </a:cubicBezTo>
                  <a:cubicBezTo>
                    <a:pt x="1799" y="2483"/>
                    <a:pt x="1799" y="2446"/>
                    <a:pt x="1762" y="2446"/>
                  </a:cubicBezTo>
                  <a:cubicBezTo>
                    <a:pt x="1735" y="2446"/>
                    <a:pt x="1717" y="2428"/>
                    <a:pt x="1632" y="2382"/>
                  </a:cubicBezTo>
                  <a:cubicBezTo>
                    <a:pt x="1550" y="2327"/>
                    <a:pt x="1438" y="2279"/>
                    <a:pt x="1420" y="2290"/>
                  </a:cubicBezTo>
                  <a:cubicBezTo>
                    <a:pt x="1401" y="2298"/>
                    <a:pt x="1383" y="2308"/>
                    <a:pt x="1373" y="2290"/>
                  </a:cubicBezTo>
                  <a:cubicBezTo>
                    <a:pt x="1354" y="2271"/>
                    <a:pt x="1327" y="2271"/>
                    <a:pt x="1309" y="2290"/>
                  </a:cubicBezTo>
                  <a:cubicBezTo>
                    <a:pt x="1280" y="2298"/>
                    <a:pt x="1261" y="2271"/>
                    <a:pt x="1216" y="2279"/>
                  </a:cubicBezTo>
                  <a:cubicBezTo>
                    <a:pt x="1179" y="2290"/>
                    <a:pt x="1160" y="2261"/>
                    <a:pt x="1169" y="2252"/>
                  </a:cubicBezTo>
                  <a:cubicBezTo>
                    <a:pt x="1179" y="2242"/>
                    <a:pt x="1243" y="2252"/>
                    <a:pt x="1234" y="2234"/>
                  </a:cubicBezTo>
                  <a:cubicBezTo>
                    <a:pt x="1234" y="2205"/>
                    <a:pt x="1216" y="2234"/>
                    <a:pt x="1179" y="2205"/>
                  </a:cubicBezTo>
                  <a:cubicBezTo>
                    <a:pt x="1142" y="2178"/>
                    <a:pt x="1113" y="2197"/>
                    <a:pt x="1113" y="2215"/>
                  </a:cubicBezTo>
                  <a:cubicBezTo>
                    <a:pt x="1104" y="2234"/>
                    <a:pt x="1076" y="2234"/>
                    <a:pt x="1057" y="2215"/>
                  </a:cubicBezTo>
                  <a:cubicBezTo>
                    <a:pt x="1049" y="2215"/>
                    <a:pt x="1049" y="2215"/>
                    <a:pt x="1049" y="2205"/>
                  </a:cubicBezTo>
                  <a:cubicBezTo>
                    <a:pt x="1039" y="2242"/>
                    <a:pt x="1020" y="2252"/>
                    <a:pt x="1002" y="2242"/>
                  </a:cubicBezTo>
                  <a:cubicBezTo>
                    <a:pt x="975" y="2234"/>
                    <a:pt x="956" y="2279"/>
                    <a:pt x="927" y="2279"/>
                  </a:cubicBezTo>
                  <a:cubicBezTo>
                    <a:pt x="900" y="2279"/>
                    <a:pt x="872" y="2308"/>
                    <a:pt x="863" y="2335"/>
                  </a:cubicBezTo>
                  <a:cubicBezTo>
                    <a:pt x="853" y="2354"/>
                    <a:pt x="826" y="2345"/>
                    <a:pt x="826" y="2364"/>
                  </a:cubicBezTo>
                  <a:cubicBezTo>
                    <a:pt x="826" y="2372"/>
                    <a:pt x="826" y="2391"/>
                    <a:pt x="816" y="2409"/>
                  </a:cubicBezTo>
                  <a:cubicBezTo>
                    <a:pt x="798" y="2428"/>
                    <a:pt x="816" y="2428"/>
                    <a:pt x="826" y="2456"/>
                  </a:cubicBezTo>
                  <a:cubicBezTo>
                    <a:pt x="845" y="2483"/>
                    <a:pt x="872" y="2483"/>
                    <a:pt x="882" y="2494"/>
                  </a:cubicBezTo>
                  <a:cubicBezTo>
                    <a:pt x="900" y="2502"/>
                    <a:pt x="946" y="2539"/>
                    <a:pt x="946" y="2558"/>
                  </a:cubicBezTo>
                  <a:cubicBezTo>
                    <a:pt x="946" y="2576"/>
                    <a:pt x="909" y="2613"/>
                    <a:pt x="890" y="2632"/>
                  </a:cubicBezTo>
                  <a:cubicBezTo>
                    <a:pt x="872" y="2642"/>
                    <a:pt x="853" y="2669"/>
                    <a:pt x="863" y="2679"/>
                  </a:cubicBezTo>
                  <a:cubicBezTo>
                    <a:pt x="872" y="2698"/>
                    <a:pt x="919" y="2762"/>
                    <a:pt x="956" y="2817"/>
                  </a:cubicBezTo>
                  <a:cubicBezTo>
                    <a:pt x="983" y="2873"/>
                    <a:pt x="938" y="2854"/>
                    <a:pt x="919" y="2873"/>
                  </a:cubicBezTo>
                  <a:cubicBezTo>
                    <a:pt x="900" y="2902"/>
                    <a:pt x="927" y="2929"/>
                    <a:pt x="938" y="2947"/>
                  </a:cubicBezTo>
                  <a:cubicBezTo>
                    <a:pt x="938" y="2966"/>
                    <a:pt x="909" y="2957"/>
                    <a:pt x="919" y="2976"/>
                  </a:cubicBezTo>
                  <a:cubicBezTo>
                    <a:pt x="919" y="2984"/>
                    <a:pt x="956" y="2994"/>
                    <a:pt x="965" y="3003"/>
                  </a:cubicBezTo>
                  <a:cubicBezTo>
                    <a:pt x="965" y="3013"/>
                    <a:pt x="938" y="3031"/>
                    <a:pt x="946" y="3050"/>
                  </a:cubicBezTo>
                  <a:cubicBezTo>
                    <a:pt x="965" y="3069"/>
                    <a:pt x="993" y="3069"/>
                    <a:pt x="993" y="3096"/>
                  </a:cubicBezTo>
                  <a:cubicBezTo>
                    <a:pt x="1002" y="3124"/>
                    <a:pt x="938" y="3124"/>
                    <a:pt x="938" y="3151"/>
                  </a:cubicBezTo>
                  <a:cubicBezTo>
                    <a:pt x="938" y="3170"/>
                    <a:pt x="1020" y="3198"/>
                    <a:pt x="1057" y="3236"/>
                  </a:cubicBezTo>
                  <a:cubicBezTo>
                    <a:pt x="1094" y="3281"/>
                    <a:pt x="1086" y="3291"/>
                    <a:pt x="1076" y="3310"/>
                  </a:cubicBezTo>
                  <a:cubicBezTo>
                    <a:pt x="1067" y="3355"/>
                    <a:pt x="965" y="3392"/>
                    <a:pt x="946" y="3440"/>
                  </a:cubicBezTo>
                  <a:cubicBezTo>
                    <a:pt x="919" y="3495"/>
                    <a:pt x="845" y="3512"/>
                    <a:pt x="808" y="3559"/>
                  </a:cubicBezTo>
                  <a:cubicBezTo>
                    <a:pt x="789" y="3569"/>
                    <a:pt x="771" y="3596"/>
                    <a:pt x="760" y="3615"/>
                  </a:cubicBezTo>
                  <a:cubicBezTo>
                    <a:pt x="779" y="3606"/>
                    <a:pt x="789" y="3606"/>
                    <a:pt x="798" y="3596"/>
                  </a:cubicBezTo>
                  <a:cubicBezTo>
                    <a:pt x="816" y="3586"/>
                    <a:pt x="835" y="3644"/>
                    <a:pt x="853" y="3660"/>
                  </a:cubicBezTo>
                  <a:cubicBezTo>
                    <a:pt x="882" y="3671"/>
                    <a:pt x="919" y="3660"/>
                    <a:pt x="938" y="3671"/>
                  </a:cubicBezTo>
                  <a:cubicBezTo>
                    <a:pt x="956" y="3689"/>
                    <a:pt x="927" y="3689"/>
                    <a:pt x="890" y="3689"/>
                  </a:cubicBezTo>
                  <a:cubicBezTo>
                    <a:pt x="863" y="3681"/>
                    <a:pt x="853" y="3698"/>
                    <a:pt x="808" y="3718"/>
                  </a:cubicBezTo>
                  <a:cubicBezTo>
                    <a:pt x="771" y="3726"/>
                    <a:pt x="771" y="3745"/>
                    <a:pt x="760" y="3755"/>
                  </a:cubicBezTo>
                  <a:cubicBezTo>
                    <a:pt x="779" y="3782"/>
                    <a:pt x="752" y="3792"/>
                    <a:pt x="742" y="3809"/>
                  </a:cubicBezTo>
                  <a:cubicBezTo>
                    <a:pt x="733" y="3838"/>
                    <a:pt x="715" y="3846"/>
                    <a:pt x="715" y="3856"/>
                  </a:cubicBezTo>
                  <a:cubicBezTo>
                    <a:pt x="705" y="3875"/>
                    <a:pt x="715" y="3883"/>
                    <a:pt x="715" y="3912"/>
                  </a:cubicBezTo>
                  <a:cubicBezTo>
                    <a:pt x="715" y="3939"/>
                    <a:pt x="723" y="3939"/>
                    <a:pt x="733" y="3957"/>
                  </a:cubicBezTo>
                  <a:cubicBezTo>
                    <a:pt x="752" y="3986"/>
                    <a:pt x="723" y="3986"/>
                    <a:pt x="715" y="3994"/>
                  </a:cubicBezTo>
                  <a:cubicBezTo>
                    <a:pt x="696" y="4004"/>
                    <a:pt x="705" y="4023"/>
                    <a:pt x="723" y="4042"/>
                  </a:cubicBezTo>
                  <a:cubicBezTo>
                    <a:pt x="742" y="4060"/>
                    <a:pt x="742" y="4079"/>
                    <a:pt x="733" y="4087"/>
                  </a:cubicBezTo>
                  <a:cubicBezTo>
                    <a:pt x="733" y="4106"/>
                    <a:pt x="752" y="4134"/>
                    <a:pt x="760" y="4143"/>
                  </a:cubicBezTo>
                  <a:cubicBezTo>
                    <a:pt x="779" y="4161"/>
                    <a:pt x="779" y="4198"/>
                    <a:pt x="789" y="4208"/>
                  </a:cubicBezTo>
                  <a:cubicBezTo>
                    <a:pt x="798" y="4217"/>
                    <a:pt x="816" y="4227"/>
                    <a:pt x="835" y="4217"/>
                  </a:cubicBezTo>
                  <a:cubicBezTo>
                    <a:pt x="863" y="4217"/>
                    <a:pt x="872" y="4227"/>
                    <a:pt x="882" y="4246"/>
                  </a:cubicBezTo>
                  <a:cubicBezTo>
                    <a:pt x="890" y="4264"/>
                    <a:pt x="909" y="4254"/>
                    <a:pt x="927" y="4246"/>
                  </a:cubicBezTo>
                  <a:cubicBezTo>
                    <a:pt x="956" y="4235"/>
                    <a:pt x="1002" y="4264"/>
                    <a:pt x="1020" y="4264"/>
                  </a:cubicBezTo>
                  <a:cubicBezTo>
                    <a:pt x="1030" y="4273"/>
                    <a:pt x="1020" y="4310"/>
                    <a:pt x="1030" y="4328"/>
                  </a:cubicBezTo>
                  <a:cubicBezTo>
                    <a:pt x="1030" y="4357"/>
                    <a:pt x="1012" y="4384"/>
                    <a:pt x="1039" y="4394"/>
                  </a:cubicBezTo>
                  <a:cubicBezTo>
                    <a:pt x="1057" y="4413"/>
                    <a:pt x="1049" y="4440"/>
                    <a:pt x="1076" y="4450"/>
                  </a:cubicBezTo>
                  <a:cubicBezTo>
                    <a:pt x="1104" y="4458"/>
                    <a:pt x="1113" y="4495"/>
                    <a:pt x="1131" y="4505"/>
                  </a:cubicBezTo>
                  <a:cubicBezTo>
                    <a:pt x="1150" y="4505"/>
                    <a:pt x="1179" y="4532"/>
                    <a:pt x="1179" y="4551"/>
                  </a:cubicBezTo>
                  <a:cubicBezTo>
                    <a:pt x="1187" y="4569"/>
                    <a:pt x="1150" y="4588"/>
                    <a:pt x="1131" y="4598"/>
                  </a:cubicBezTo>
                  <a:cubicBezTo>
                    <a:pt x="1113" y="4598"/>
                    <a:pt x="1086" y="4569"/>
                    <a:pt x="1067" y="4579"/>
                  </a:cubicBezTo>
                  <a:cubicBezTo>
                    <a:pt x="1057" y="4598"/>
                    <a:pt x="1076" y="4625"/>
                    <a:pt x="1086" y="4672"/>
                  </a:cubicBezTo>
                  <a:cubicBezTo>
                    <a:pt x="1094" y="4709"/>
                    <a:pt x="1104" y="4718"/>
                    <a:pt x="1123" y="4718"/>
                  </a:cubicBezTo>
                  <a:cubicBezTo>
                    <a:pt x="1142" y="4718"/>
                    <a:pt x="1150" y="4699"/>
                    <a:pt x="1169" y="4691"/>
                  </a:cubicBezTo>
                  <a:cubicBezTo>
                    <a:pt x="1179" y="4691"/>
                    <a:pt x="1216" y="4699"/>
                    <a:pt x="1224" y="4691"/>
                  </a:cubicBezTo>
                  <a:cubicBezTo>
                    <a:pt x="1243" y="4691"/>
                    <a:pt x="1290" y="4681"/>
                    <a:pt x="1298" y="4699"/>
                  </a:cubicBezTo>
                  <a:cubicBezTo>
                    <a:pt x="1309" y="4718"/>
                    <a:pt x="1327" y="4755"/>
                    <a:pt x="1317" y="4773"/>
                  </a:cubicBezTo>
                  <a:cubicBezTo>
                    <a:pt x="1309" y="4784"/>
                    <a:pt x="1327" y="4802"/>
                    <a:pt x="1336" y="4821"/>
                  </a:cubicBezTo>
                  <a:cubicBezTo>
                    <a:pt x="1346" y="4839"/>
                    <a:pt x="1391" y="4829"/>
                    <a:pt x="1401" y="4839"/>
                  </a:cubicBezTo>
                  <a:cubicBezTo>
                    <a:pt x="1420" y="4848"/>
                    <a:pt x="1447" y="4885"/>
                    <a:pt x="1447" y="4913"/>
                  </a:cubicBezTo>
                  <a:cubicBezTo>
                    <a:pt x="1438" y="4932"/>
                    <a:pt x="1465" y="4932"/>
                    <a:pt x="1476" y="4932"/>
                  </a:cubicBezTo>
                  <a:cubicBezTo>
                    <a:pt x="1494" y="4922"/>
                    <a:pt x="1502" y="4940"/>
                    <a:pt x="1521" y="4950"/>
                  </a:cubicBezTo>
                  <a:cubicBezTo>
                    <a:pt x="1540" y="4959"/>
                    <a:pt x="1550" y="4950"/>
                    <a:pt x="1568" y="4940"/>
                  </a:cubicBezTo>
                  <a:cubicBezTo>
                    <a:pt x="1587" y="4932"/>
                    <a:pt x="1614" y="4922"/>
                    <a:pt x="1624" y="4940"/>
                  </a:cubicBezTo>
                  <a:cubicBezTo>
                    <a:pt x="1624" y="4950"/>
                    <a:pt x="1661" y="4977"/>
                    <a:pt x="1661" y="4988"/>
                  </a:cubicBezTo>
                  <a:cubicBezTo>
                    <a:pt x="1661" y="4996"/>
                    <a:pt x="1707" y="4988"/>
                    <a:pt x="1735" y="4996"/>
                  </a:cubicBezTo>
                  <a:cubicBezTo>
                    <a:pt x="1762" y="5015"/>
                    <a:pt x="1791" y="5006"/>
                    <a:pt x="1809" y="5025"/>
                  </a:cubicBezTo>
                  <a:cubicBezTo>
                    <a:pt x="1836" y="5033"/>
                    <a:pt x="1865" y="5033"/>
                    <a:pt x="1865" y="5052"/>
                  </a:cubicBezTo>
                  <a:cubicBezTo>
                    <a:pt x="1865" y="5070"/>
                    <a:pt x="1836" y="5080"/>
                    <a:pt x="1836" y="5089"/>
                  </a:cubicBezTo>
                  <a:cubicBezTo>
                    <a:pt x="1836" y="5099"/>
                    <a:pt x="1865" y="5107"/>
                    <a:pt x="1865" y="5117"/>
                  </a:cubicBezTo>
                  <a:cubicBezTo>
                    <a:pt x="1865" y="5126"/>
                    <a:pt x="1836" y="5126"/>
                    <a:pt x="1828" y="5144"/>
                  </a:cubicBezTo>
                  <a:cubicBezTo>
                    <a:pt x="1828" y="5154"/>
                    <a:pt x="1847" y="5163"/>
                    <a:pt x="1847" y="5173"/>
                  </a:cubicBezTo>
                  <a:cubicBezTo>
                    <a:pt x="1855" y="5181"/>
                    <a:pt x="1836" y="5219"/>
                    <a:pt x="1836" y="5229"/>
                  </a:cubicBezTo>
                  <a:cubicBezTo>
                    <a:pt x="1836" y="5237"/>
                    <a:pt x="1772" y="5229"/>
                    <a:pt x="1762" y="5229"/>
                  </a:cubicBezTo>
                  <a:cubicBezTo>
                    <a:pt x="1744" y="5229"/>
                    <a:pt x="1698" y="5274"/>
                    <a:pt x="1688" y="5274"/>
                  </a:cubicBezTo>
                  <a:cubicBezTo>
                    <a:pt x="1680" y="5274"/>
                    <a:pt x="1680" y="5301"/>
                    <a:pt x="1688" y="5321"/>
                  </a:cubicBezTo>
                  <a:cubicBezTo>
                    <a:pt x="1725" y="5311"/>
                    <a:pt x="1772" y="5311"/>
                    <a:pt x="1781" y="5321"/>
                  </a:cubicBezTo>
                  <a:cubicBezTo>
                    <a:pt x="1791" y="5330"/>
                    <a:pt x="1680" y="5375"/>
                    <a:pt x="1661" y="5386"/>
                  </a:cubicBezTo>
                  <a:cubicBezTo>
                    <a:pt x="1642" y="5396"/>
                    <a:pt x="1698" y="5423"/>
                    <a:pt x="1698" y="5433"/>
                  </a:cubicBezTo>
                  <a:cubicBezTo>
                    <a:pt x="1698" y="5450"/>
                    <a:pt x="1642" y="5460"/>
                    <a:pt x="1642" y="5487"/>
                  </a:cubicBezTo>
                  <a:cubicBezTo>
                    <a:pt x="1651" y="5524"/>
                    <a:pt x="1624" y="5524"/>
                    <a:pt x="1595" y="5524"/>
                  </a:cubicBezTo>
                  <a:cubicBezTo>
                    <a:pt x="1568" y="5524"/>
                    <a:pt x="1558" y="5544"/>
                    <a:pt x="1568" y="5552"/>
                  </a:cubicBezTo>
                  <a:cubicBezTo>
                    <a:pt x="1587" y="5552"/>
                    <a:pt x="1587" y="5590"/>
                    <a:pt x="1642" y="5608"/>
                  </a:cubicBezTo>
                  <a:cubicBezTo>
                    <a:pt x="1698" y="5627"/>
                    <a:pt x="1762" y="5672"/>
                    <a:pt x="1818" y="5728"/>
                  </a:cubicBezTo>
                  <a:cubicBezTo>
                    <a:pt x="1818" y="5738"/>
                    <a:pt x="1828" y="5746"/>
                    <a:pt x="1836" y="5746"/>
                  </a:cubicBezTo>
                  <a:cubicBezTo>
                    <a:pt x="1855" y="5738"/>
                    <a:pt x="1865" y="5738"/>
                    <a:pt x="1873" y="5738"/>
                  </a:cubicBezTo>
                  <a:cubicBezTo>
                    <a:pt x="1902" y="5728"/>
                    <a:pt x="1958" y="5746"/>
                    <a:pt x="1985" y="5765"/>
                  </a:cubicBezTo>
                  <a:cubicBezTo>
                    <a:pt x="2013" y="5783"/>
                    <a:pt x="2115" y="5765"/>
                    <a:pt x="2125" y="5775"/>
                  </a:cubicBezTo>
                  <a:cubicBezTo>
                    <a:pt x="2133" y="5794"/>
                    <a:pt x="2162" y="5812"/>
                    <a:pt x="2180" y="5812"/>
                  </a:cubicBezTo>
                  <a:cubicBezTo>
                    <a:pt x="2199" y="5812"/>
                    <a:pt x="2226" y="5858"/>
                    <a:pt x="2236" y="5839"/>
                  </a:cubicBezTo>
                  <a:cubicBezTo>
                    <a:pt x="2255" y="5831"/>
                    <a:pt x="2319" y="5831"/>
                    <a:pt x="2329" y="5831"/>
                  </a:cubicBezTo>
                  <a:cubicBezTo>
                    <a:pt x="2347" y="5831"/>
                    <a:pt x="2347" y="5839"/>
                    <a:pt x="2366" y="5839"/>
                  </a:cubicBezTo>
                  <a:cubicBezTo>
                    <a:pt x="2384" y="5839"/>
                    <a:pt x="2384" y="5905"/>
                    <a:pt x="2393" y="5905"/>
                  </a:cubicBezTo>
                  <a:cubicBezTo>
                    <a:pt x="2403" y="5895"/>
                    <a:pt x="2449" y="5942"/>
                    <a:pt x="2477" y="5942"/>
                  </a:cubicBezTo>
                  <a:cubicBezTo>
                    <a:pt x="2504" y="5942"/>
                    <a:pt x="2533" y="5998"/>
                    <a:pt x="2551" y="5988"/>
                  </a:cubicBezTo>
                  <a:cubicBezTo>
                    <a:pt x="2560" y="5988"/>
                    <a:pt x="2578" y="6006"/>
                    <a:pt x="2589" y="5988"/>
                  </a:cubicBezTo>
                  <a:cubicBezTo>
                    <a:pt x="2597" y="5969"/>
                    <a:pt x="2634" y="5979"/>
                    <a:pt x="2644" y="5950"/>
                  </a:cubicBezTo>
                  <a:cubicBezTo>
                    <a:pt x="2597" y="5886"/>
                    <a:pt x="2541" y="5812"/>
                    <a:pt x="2541" y="5783"/>
                  </a:cubicBezTo>
                  <a:cubicBezTo>
                    <a:pt x="2541" y="5738"/>
                    <a:pt x="2560" y="5709"/>
                    <a:pt x="2504" y="5664"/>
                  </a:cubicBezTo>
                  <a:cubicBezTo>
                    <a:pt x="2449" y="5617"/>
                    <a:pt x="2514" y="5581"/>
                    <a:pt x="2551" y="5534"/>
                  </a:cubicBezTo>
                  <a:cubicBezTo>
                    <a:pt x="2589" y="5487"/>
                    <a:pt x="2661" y="5460"/>
                    <a:pt x="2718" y="5433"/>
                  </a:cubicBezTo>
                  <a:cubicBezTo>
                    <a:pt x="2708" y="5423"/>
                    <a:pt x="2698" y="5412"/>
                    <a:pt x="2690" y="5412"/>
                  </a:cubicBezTo>
                  <a:cubicBezTo>
                    <a:pt x="2653" y="5396"/>
                    <a:pt x="2634" y="5375"/>
                    <a:pt x="2661" y="5375"/>
                  </a:cubicBezTo>
                  <a:cubicBezTo>
                    <a:pt x="2690" y="5367"/>
                    <a:pt x="2681" y="5348"/>
                    <a:pt x="2653" y="5311"/>
                  </a:cubicBezTo>
                  <a:cubicBezTo>
                    <a:pt x="2624" y="5284"/>
                    <a:pt x="2615" y="5247"/>
                    <a:pt x="2597" y="5247"/>
                  </a:cubicBezTo>
                  <a:cubicBezTo>
                    <a:pt x="2578" y="5247"/>
                    <a:pt x="2560" y="5247"/>
                    <a:pt x="2533" y="5256"/>
                  </a:cubicBezTo>
                  <a:cubicBezTo>
                    <a:pt x="2504" y="5264"/>
                    <a:pt x="2514" y="5237"/>
                    <a:pt x="2514" y="5210"/>
                  </a:cubicBezTo>
                  <a:cubicBezTo>
                    <a:pt x="2523" y="5173"/>
                    <a:pt x="2467" y="5181"/>
                    <a:pt x="2459" y="5173"/>
                  </a:cubicBezTo>
                  <a:cubicBezTo>
                    <a:pt x="2459" y="5154"/>
                    <a:pt x="2477" y="5117"/>
                    <a:pt x="2486" y="5107"/>
                  </a:cubicBezTo>
                  <a:cubicBezTo>
                    <a:pt x="2486" y="5107"/>
                    <a:pt x="2514" y="5099"/>
                    <a:pt x="2514" y="5080"/>
                  </a:cubicBezTo>
                  <a:cubicBezTo>
                    <a:pt x="2514" y="5070"/>
                    <a:pt x="2467" y="5070"/>
                    <a:pt x="2486" y="5043"/>
                  </a:cubicBezTo>
                  <a:cubicBezTo>
                    <a:pt x="2504" y="5006"/>
                    <a:pt x="2533" y="5006"/>
                    <a:pt x="2533" y="4977"/>
                  </a:cubicBezTo>
                  <a:cubicBezTo>
                    <a:pt x="2533" y="4950"/>
                    <a:pt x="2560" y="4932"/>
                    <a:pt x="2589" y="4950"/>
                  </a:cubicBezTo>
                  <a:cubicBezTo>
                    <a:pt x="2615" y="4969"/>
                    <a:pt x="2624" y="5025"/>
                    <a:pt x="2661" y="5006"/>
                  </a:cubicBezTo>
                  <a:cubicBezTo>
                    <a:pt x="2690" y="4996"/>
                    <a:pt x="2671" y="4969"/>
                    <a:pt x="2671" y="4950"/>
                  </a:cubicBezTo>
                  <a:cubicBezTo>
                    <a:pt x="2661" y="4940"/>
                    <a:pt x="2653" y="4913"/>
                    <a:pt x="2690" y="4903"/>
                  </a:cubicBezTo>
                  <a:cubicBezTo>
                    <a:pt x="2727" y="4895"/>
                    <a:pt x="2718" y="4858"/>
                    <a:pt x="2745" y="4858"/>
                  </a:cubicBezTo>
                  <a:cubicBezTo>
                    <a:pt x="2772" y="4858"/>
                    <a:pt x="2820" y="4821"/>
                    <a:pt x="2838" y="4810"/>
                  </a:cubicBezTo>
                  <a:cubicBezTo>
                    <a:pt x="2857" y="4810"/>
                    <a:pt x="2894" y="4784"/>
                    <a:pt x="2912" y="4792"/>
                  </a:cubicBezTo>
                  <a:cubicBezTo>
                    <a:pt x="2921" y="4802"/>
                    <a:pt x="2949" y="4821"/>
                    <a:pt x="2958" y="4792"/>
                  </a:cubicBezTo>
                  <a:cubicBezTo>
                    <a:pt x="2968" y="4765"/>
                    <a:pt x="3024" y="4773"/>
                    <a:pt x="3024" y="4792"/>
                  </a:cubicBezTo>
                  <a:cubicBezTo>
                    <a:pt x="3024" y="4810"/>
                    <a:pt x="3106" y="4810"/>
                    <a:pt x="3125" y="4829"/>
                  </a:cubicBezTo>
                  <a:cubicBezTo>
                    <a:pt x="3153" y="4848"/>
                    <a:pt x="3209" y="4876"/>
                    <a:pt x="3209" y="4895"/>
                  </a:cubicBezTo>
                  <a:cubicBezTo>
                    <a:pt x="3209" y="4913"/>
                    <a:pt x="3228" y="4932"/>
                    <a:pt x="3228" y="4903"/>
                  </a:cubicBezTo>
                  <a:cubicBezTo>
                    <a:pt x="3228" y="4876"/>
                    <a:pt x="3255" y="4885"/>
                    <a:pt x="3283" y="4903"/>
                  </a:cubicBezTo>
                  <a:cubicBezTo>
                    <a:pt x="3320" y="4922"/>
                    <a:pt x="3357" y="4913"/>
                    <a:pt x="3366" y="4895"/>
                  </a:cubicBezTo>
                  <a:cubicBezTo>
                    <a:pt x="3376" y="4876"/>
                    <a:pt x="3440" y="4848"/>
                    <a:pt x="3459" y="4866"/>
                  </a:cubicBezTo>
                  <a:cubicBezTo>
                    <a:pt x="3477" y="4885"/>
                    <a:pt x="3487" y="4895"/>
                    <a:pt x="3514" y="4876"/>
                  </a:cubicBezTo>
                  <a:cubicBezTo>
                    <a:pt x="3533" y="4848"/>
                    <a:pt x="3589" y="4848"/>
                    <a:pt x="3599" y="4876"/>
                  </a:cubicBezTo>
                  <a:cubicBezTo>
                    <a:pt x="3607" y="4903"/>
                    <a:pt x="3636" y="4903"/>
                    <a:pt x="3663" y="4903"/>
                  </a:cubicBezTo>
                  <a:cubicBezTo>
                    <a:pt x="3681" y="4903"/>
                    <a:pt x="3691" y="4940"/>
                    <a:pt x="3710" y="4932"/>
                  </a:cubicBezTo>
                  <a:cubicBezTo>
                    <a:pt x="3718" y="4922"/>
                    <a:pt x="3718" y="4885"/>
                    <a:pt x="3737" y="4885"/>
                  </a:cubicBezTo>
                  <a:cubicBezTo>
                    <a:pt x="3755" y="4895"/>
                    <a:pt x="3774" y="4913"/>
                    <a:pt x="3811" y="4913"/>
                  </a:cubicBezTo>
                  <a:cubicBezTo>
                    <a:pt x="3840" y="4913"/>
                    <a:pt x="3867" y="4913"/>
                    <a:pt x="3867" y="4885"/>
                  </a:cubicBezTo>
                  <a:cubicBezTo>
                    <a:pt x="3867" y="4858"/>
                    <a:pt x="3858" y="4821"/>
                    <a:pt x="3840" y="4821"/>
                  </a:cubicBezTo>
                  <a:cubicBezTo>
                    <a:pt x="3821" y="4821"/>
                    <a:pt x="3803" y="4802"/>
                    <a:pt x="3774" y="4802"/>
                  </a:cubicBezTo>
                  <a:cubicBezTo>
                    <a:pt x="3747" y="4802"/>
                    <a:pt x="3728" y="4755"/>
                    <a:pt x="3747" y="4746"/>
                  </a:cubicBezTo>
                  <a:cubicBezTo>
                    <a:pt x="3774" y="4746"/>
                    <a:pt x="3821" y="4718"/>
                    <a:pt x="3811" y="4699"/>
                  </a:cubicBezTo>
                  <a:cubicBezTo>
                    <a:pt x="3803" y="4681"/>
                    <a:pt x="3793" y="4644"/>
                    <a:pt x="3821" y="4635"/>
                  </a:cubicBezTo>
                  <a:cubicBezTo>
                    <a:pt x="3858" y="4635"/>
                    <a:pt x="3922" y="4635"/>
                    <a:pt x="3922" y="4617"/>
                  </a:cubicBezTo>
                  <a:cubicBezTo>
                    <a:pt x="3914" y="4606"/>
                    <a:pt x="3848" y="4598"/>
                    <a:pt x="3840" y="4579"/>
                  </a:cubicBezTo>
                  <a:cubicBezTo>
                    <a:pt x="3830" y="4561"/>
                    <a:pt x="3821" y="4514"/>
                    <a:pt x="3840" y="4505"/>
                  </a:cubicBezTo>
                  <a:cubicBezTo>
                    <a:pt x="3848" y="4495"/>
                    <a:pt x="3885" y="4505"/>
                    <a:pt x="3914" y="4495"/>
                  </a:cubicBezTo>
                  <a:cubicBezTo>
                    <a:pt x="3941" y="4487"/>
                    <a:pt x="3988" y="4514"/>
                    <a:pt x="4025" y="4487"/>
                  </a:cubicBezTo>
                  <a:cubicBezTo>
                    <a:pt x="4052" y="4458"/>
                    <a:pt x="4126" y="4458"/>
                    <a:pt x="4164" y="4458"/>
                  </a:cubicBezTo>
                  <a:cubicBezTo>
                    <a:pt x="4201" y="4458"/>
                    <a:pt x="4229" y="4431"/>
                    <a:pt x="4256" y="4431"/>
                  </a:cubicBezTo>
                  <a:cubicBezTo>
                    <a:pt x="4285" y="4421"/>
                    <a:pt x="4368" y="4413"/>
                    <a:pt x="4386" y="4402"/>
                  </a:cubicBezTo>
                  <a:cubicBezTo>
                    <a:pt x="4405" y="4394"/>
                    <a:pt x="4516" y="4375"/>
                    <a:pt x="4516" y="4357"/>
                  </a:cubicBezTo>
                  <a:cubicBezTo>
                    <a:pt x="4526" y="4338"/>
                    <a:pt x="4609" y="4320"/>
                    <a:pt x="4637" y="4328"/>
                  </a:cubicBezTo>
                  <a:cubicBezTo>
                    <a:pt x="4656" y="4347"/>
                    <a:pt x="4683" y="4347"/>
                    <a:pt x="4702" y="4347"/>
                  </a:cubicBezTo>
                  <a:cubicBezTo>
                    <a:pt x="4730" y="4338"/>
                    <a:pt x="4767" y="4357"/>
                    <a:pt x="4767" y="4375"/>
                  </a:cubicBezTo>
                  <a:cubicBezTo>
                    <a:pt x="4757" y="4402"/>
                    <a:pt x="4786" y="4431"/>
                    <a:pt x="4776" y="4450"/>
                  </a:cubicBezTo>
                  <a:cubicBezTo>
                    <a:pt x="4776" y="4458"/>
                    <a:pt x="4757" y="4468"/>
                    <a:pt x="4767" y="4487"/>
                  </a:cubicBezTo>
                  <a:cubicBezTo>
                    <a:pt x="4786" y="4495"/>
                    <a:pt x="4841" y="4487"/>
                    <a:pt x="4850" y="4468"/>
                  </a:cubicBezTo>
                  <a:cubicBezTo>
                    <a:pt x="4868" y="4450"/>
                    <a:pt x="4887" y="4477"/>
                    <a:pt x="4887" y="4495"/>
                  </a:cubicBezTo>
                  <a:cubicBezTo>
                    <a:pt x="4887" y="4505"/>
                    <a:pt x="4916" y="4514"/>
                    <a:pt x="4916" y="4495"/>
                  </a:cubicBezTo>
                  <a:cubicBezTo>
                    <a:pt x="4916" y="4477"/>
                    <a:pt x="4943" y="4495"/>
                    <a:pt x="4961" y="4505"/>
                  </a:cubicBezTo>
                  <a:cubicBezTo>
                    <a:pt x="4970" y="4514"/>
                    <a:pt x="5007" y="4487"/>
                    <a:pt x="5007" y="4514"/>
                  </a:cubicBezTo>
                  <a:cubicBezTo>
                    <a:pt x="5007" y="4532"/>
                    <a:pt x="4953" y="4542"/>
                    <a:pt x="4970" y="4569"/>
                  </a:cubicBezTo>
                  <a:cubicBezTo>
                    <a:pt x="4998" y="4588"/>
                    <a:pt x="5007" y="4542"/>
                    <a:pt x="5044" y="4551"/>
                  </a:cubicBezTo>
                  <a:cubicBezTo>
                    <a:pt x="5073" y="4561"/>
                    <a:pt x="5110" y="4514"/>
                    <a:pt x="5147" y="4514"/>
                  </a:cubicBezTo>
                  <a:cubicBezTo>
                    <a:pt x="5175" y="4505"/>
                    <a:pt x="5202" y="4477"/>
                    <a:pt x="5229" y="4468"/>
                  </a:cubicBezTo>
                  <a:cubicBezTo>
                    <a:pt x="5250" y="4450"/>
                    <a:pt x="5304" y="4458"/>
                    <a:pt x="5285" y="4468"/>
                  </a:cubicBezTo>
                  <a:cubicBezTo>
                    <a:pt x="5266" y="4487"/>
                    <a:pt x="5250" y="4514"/>
                    <a:pt x="5314" y="4542"/>
                  </a:cubicBezTo>
                  <a:cubicBezTo>
                    <a:pt x="5378" y="4561"/>
                    <a:pt x="5444" y="4681"/>
                    <a:pt x="5481" y="4736"/>
                  </a:cubicBezTo>
                  <a:cubicBezTo>
                    <a:pt x="5518" y="4802"/>
                    <a:pt x="5555" y="4903"/>
                    <a:pt x="5573" y="4903"/>
                  </a:cubicBezTo>
                  <a:cubicBezTo>
                    <a:pt x="5600" y="4903"/>
                    <a:pt x="5600" y="4848"/>
                    <a:pt x="5629" y="4848"/>
                  </a:cubicBezTo>
                  <a:cubicBezTo>
                    <a:pt x="5656" y="4839"/>
                    <a:pt x="5675" y="4895"/>
                    <a:pt x="5703" y="4895"/>
                  </a:cubicBezTo>
                  <a:cubicBezTo>
                    <a:pt x="5730" y="4903"/>
                    <a:pt x="5767" y="4922"/>
                    <a:pt x="5796" y="4913"/>
                  </a:cubicBezTo>
                  <a:cubicBezTo>
                    <a:pt x="5815" y="4903"/>
                    <a:pt x="5860" y="4876"/>
                    <a:pt x="5879" y="4885"/>
                  </a:cubicBezTo>
                  <a:cubicBezTo>
                    <a:pt x="5897" y="4895"/>
                    <a:pt x="5926" y="4895"/>
                    <a:pt x="5944" y="4932"/>
                  </a:cubicBezTo>
                  <a:cubicBezTo>
                    <a:pt x="5953" y="4969"/>
                    <a:pt x="5981" y="4977"/>
                    <a:pt x="6000" y="4977"/>
                  </a:cubicBezTo>
                  <a:cubicBezTo>
                    <a:pt x="6019" y="4977"/>
                    <a:pt x="6019" y="4996"/>
                    <a:pt x="6019" y="5015"/>
                  </a:cubicBezTo>
                  <a:cubicBezTo>
                    <a:pt x="6019" y="5033"/>
                    <a:pt x="6046" y="5052"/>
                    <a:pt x="6064" y="5052"/>
                  </a:cubicBezTo>
                  <a:cubicBezTo>
                    <a:pt x="6083" y="5052"/>
                    <a:pt x="6120" y="5043"/>
                    <a:pt x="6138" y="5043"/>
                  </a:cubicBezTo>
                  <a:cubicBezTo>
                    <a:pt x="6148" y="5033"/>
                    <a:pt x="6167" y="5025"/>
                    <a:pt x="6167" y="5043"/>
                  </a:cubicBezTo>
                  <a:cubicBezTo>
                    <a:pt x="6175" y="5062"/>
                    <a:pt x="6194" y="5089"/>
                    <a:pt x="6213" y="5089"/>
                  </a:cubicBezTo>
                  <a:cubicBezTo>
                    <a:pt x="6231" y="5089"/>
                    <a:pt x="6260" y="5107"/>
                    <a:pt x="6268" y="5089"/>
                  </a:cubicBezTo>
                  <a:cubicBezTo>
                    <a:pt x="6268" y="5080"/>
                    <a:pt x="6315" y="5070"/>
                    <a:pt x="6324" y="5062"/>
                  </a:cubicBezTo>
                  <a:cubicBezTo>
                    <a:pt x="6342" y="5062"/>
                    <a:pt x="6398" y="5052"/>
                    <a:pt x="6408" y="5025"/>
                  </a:cubicBezTo>
                  <a:cubicBezTo>
                    <a:pt x="6427" y="5006"/>
                    <a:pt x="6472" y="5006"/>
                    <a:pt x="6482" y="4988"/>
                  </a:cubicBezTo>
                  <a:cubicBezTo>
                    <a:pt x="6491" y="4969"/>
                    <a:pt x="6538" y="4959"/>
                    <a:pt x="6538" y="4950"/>
                  </a:cubicBezTo>
                  <a:cubicBezTo>
                    <a:pt x="6546" y="4932"/>
                    <a:pt x="6602" y="4932"/>
                    <a:pt x="6602" y="4922"/>
                  </a:cubicBezTo>
                  <a:cubicBezTo>
                    <a:pt x="6612" y="4903"/>
                    <a:pt x="6649" y="4903"/>
                    <a:pt x="6668" y="4913"/>
                  </a:cubicBezTo>
                  <a:cubicBezTo>
                    <a:pt x="6686" y="4913"/>
                    <a:pt x="6779" y="4932"/>
                    <a:pt x="6798" y="4932"/>
                  </a:cubicBezTo>
                  <a:cubicBezTo>
                    <a:pt x="6806" y="4932"/>
                    <a:pt x="6816" y="4977"/>
                    <a:pt x="6825" y="4977"/>
                  </a:cubicBezTo>
                  <a:cubicBezTo>
                    <a:pt x="6843" y="4988"/>
                    <a:pt x="6890" y="5025"/>
                    <a:pt x="6899" y="5015"/>
                  </a:cubicBezTo>
                  <a:cubicBezTo>
                    <a:pt x="6917" y="4996"/>
                    <a:pt x="6946" y="4988"/>
                    <a:pt x="6973" y="5006"/>
                  </a:cubicBezTo>
                  <a:cubicBezTo>
                    <a:pt x="7002" y="5025"/>
                    <a:pt x="7029" y="5043"/>
                    <a:pt x="7039" y="5025"/>
                  </a:cubicBezTo>
                  <a:cubicBezTo>
                    <a:pt x="7047" y="5006"/>
                    <a:pt x="7113" y="4996"/>
                    <a:pt x="7113" y="4988"/>
                  </a:cubicBezTo>
                  <a:cubicBezTo>
                    <a:pt x="7121" y="4977"/>
                    <a:pt x="7132" y="4940"/>
                    <a:pt x="7121" y="4932"/>
                  </a:cubicBezTo>
                  <a:cubicBezTo>
                    <a:pt x="7103" y="4922"/>
                    <a:pt x="7094" y="4876"/>
                    <a:pt x="7084" y="4858"/>
                  </a:cubicBezTo>
                  <a:cubicBezTo>
                    <a:pt x="7084" y="4839"/>
                    <a:pt x="7121" y="4829"/>
                    <a:pt x="7121" y="4810"/>
                  </a:cubicBezTo>
                  <a:cubicBezTo>
                    <a:pt x="7132" y="4792"/>
                    <a:pt x="7159" y="4792"/>
                    <a:pt x="7177" y="4773"/>
                  </a:cubicBezTo>
                  <a:cubicBezTo>
                    <a:pt x="7187" y="4765"/>
                    <a:pt x="7187" y="4746"/>
                    <a:pt x="7206" y="4746"/>
                  </a:cubicBezTo>
                  <a:cubicBezTo>
                    <a:pt x="7224" y="4755"/>
                    <a:pt x="7270" y="4765"/>
                    <a:pt x="7270" y="4773"/>
                  </a:cubicBezTo>
                  <a:cubicBezTo>
                    <a:pt x="7280" y="4784"/>
                    <a:pt x="7317" y="4792"/>
                    <a:pt x="7336" y="4792"/>
                  </a:cubicBezTo>
                  <a:cubicBezTo>
                    <a:pt x="7354" y="4792"/>
                    <a:pt x="7381" y="4802"/>
                    <a:pt x="7400" y="4821"/>
                  </a:cubicBezTo>
                  <a:cubicBezTo>
                    <a:pt x="7418" y="4829"/>
                    <a:pt x="7474" y="4829"/>
                    <a:pt x="7492" y="4848"/>
                  </a:cubicBezTo>
                  <a:cubicBezTo>
                    <a:pt x="7503" y="4858"/>
                    <a:pt x="7484" y="4903"/>
                    <a:pt x="7503" y="4922"/>
                  </a:cubicBezTo>
                  <a:cubicBezTo>
                    <a:pt x="7511" y="4940"/>
                    <a:pt x="7548" y="4977"/>
                    <a:pt x="7557" y="4969"/>
                  </a:cubicBezTo>
                  <a:cubicBezTo>
                    <a:pt x="7567" y="4959"/>
                    <a:pt x="7622" y="4996"/>
                    <a:pt x="7641" y="4988"/>
                  </a:cubicBezTo>
                  <a:cubicBezTo>
                    <a:pt x="7659" y="4988"/>
                    <a:pt x="7688" y="4959"/>
                    <a:pt x="7705" y="4959"/>
                  </a:cubicBezTo>
                  <a:cubicBezTo>
                    <a:pt x="7715" y="4959"/>
                    <a:pt x="7771" y="4940"/>
                    <a:pt x="7789" y="4950"/>
                  </a:cubicBezTo>
                  <a:cubicBezTo>
                    <a:pt x="7799" y="4950"/>
                    <a:pt x="7863" y="4969"/>
                    <a:pt x="7874" y="4969"/>
                  </a:cubicBezTo>
                  <a:cubicBezTo>
                    <a:pt x="7882" y="4959"/>
                    <a:pt x="7928" y="4969"/>
                    <a:pt x="7938" y="4988"/>
                  </a:cubicBezTo>
                  <a:cubicBezTo>
                    <a:pt x="7948" y="4996"/>
                    <a:pt x="8020" y="4996"/>
                    <a:pt x="8020" y="5025"/>
                  </a:cubicBezTo>
                  <a:cubicBezTo>
                    <a:pt x="8020" y="5043"/>
                    <a:pt x="8057" y="5052"/>
                    <a:pt x="8068" y="5070"/>
                  </a:cubicBezTo>
                  <a:cubicBezTo>
                    <a:pt x="8076" y="5089"/>
                    <a:pt x="8169" y="5080"/>
                    <a:pt x="8179" y="5089"/>
                  </a:cubicBezTo>
                  <a:cubicBezTo>
                    <a:pt x="8197" y="5107"/>
                    <a:pt x="8299" y="5107"/>
                    <a:pt x="8309" y="5089"/>
                  </a:cubicBezTo>
                  <a:cubicBezTo>
                    <a:pt x="8309" y="5080"/>
                    <a:pt x="8401" y="5080"/>
                    <a:pt x="8420" y="5062"/>
                  </a:cubicBezTo>
                  <a:cubicBezTo>
                    <a:pt x="8439" y="5052"/>
                    <a:pt x="8494" y="5052"/>
                    <a:pt x="8494" y="5033"/>
                  </a:cubicBezTo>
                  <a:cubicBezTo>
                    <a:pt x="8503" y="5015"/>
                    <a:pt x="8550" y="5006"/>
                    <a:pt x="8568" y="4988"/>
                  </a:cubicBezTo>
                  <a:cubicBezTo>
                    <a:pt x="8595" y="4969"/>
                    <a:pt x="8680" y="4977"/>
                    <a:pt x="8688" y="4996"/>
                  </a:cubicBezTo>
                  <a:cubicBezTo>
                    <a:pt x="8688" y="5015"/>
                    <a:pt x="8744" y="5015"/>
                    <a:pt x="8762" y="5006"/>
                  </a:cubicBezTo>
                  <a:cubicBezTo>
                    <a:pt x="8781" y="4996"/>
                    <a:pt x="8837" y="5015"/>
                    <a:pt x="8847" y="5033"/>
                  </a:cubicBezTo>
                  <a:cubicBezTo>
                    <a:pt x="8855" y="5052"/>
                    <a:pt x="8921" y="5062"/>
                    <a:pt x="8939" y="5052"/>
                  </a:cubicBezTo>
                  <a:cubicBezTo>
                    <a:pt x="8958" y="5052"/>
                    <a:pt x="9003" y="5015"/>
                    <a:pt x="9022" y="5006"/>
                  </a:cubicBezTo>
                  <a:cubicBezTo>
                    <a:pt x="9041" y="5006"/>
                    <a:pt x="9069" y="4988"/>
                    <a:pt x="9069" y="4969"/>
                  </a:cubicBezTo>
                  <a:cubicBezTo>
                    <a:pt x="9059" y="4950"/>
                    <a:pt x="9106" y="4895"/>
                    <a:pt x="9106" y="4876"/>
                  </a:cubicBezTo>
                  <a:cubicBezTo>
                    <a:pt x="9115" y="4848"/>
                    <a:pt x="9152" y="4792"/>
                    <a:pt x="9170" y="4784"/>
                  </a:cubicBezTo>
                  <a:cubicBezTo>
                    <a:pt x="9181" y="4784"/>
                    <a:pt x="9208" y="4755"/>
                    <a:pt x="9208" y="4736"/>
                  </a:cubicBezTo>
                  <a:cubicBezTo>
                    <a:pt x="9208" y="4728"/>
                    <a:pt x="9199" y="4672"/>
                    <a:pt x="9181" y="4672"/>
                  </a:cubicBezTo>
                  <a:cubicBezTo>
                    <a:pt x="9162" y="4672"/>
                    <a:pt x="9133" y="4681"/>
                    <a:pt x="9170" y="4625"/>
                  </a:cubicBezTo>
                  <a:cubicBezTo>
                    <a:pt x="9208" y="4579"/>
                    <a:pt x="9282" y="4588"/>
                    <a:pt x="9292" y="4588"/>
                  </a:cubicBezTo>
                  <a:cubicBezTo>
                    <a:pt x="9300" y="4588"/>
                    <a:pt x="9385" y="4569"/>
                    <a:pt x="9422" y="4579"/>
                  </a:cubicBezTo>
                  <a:cubicBezTo>
                    <a:pt x="9459" y="4588"/>
                    <a:pt x="9486" y="4569"/>
                    <a:pt x="9523" y="4598"/>
                  </a:cubicBezTo>
                  <a:cubicBezTo>
                    <a:pt x="9570" y="4617"/>
                    <a:pt x="9626" y="4606"/>
                    <a:pt x="9634" y="4625"/>
                  </a:cubicBezTo>
                  <a:cubicBezTo>
                    <a:pt x="9653" y="4644"/>
                    <a:pt x="9708" y="4662"/>
                    <a:pt x="9700" y="4691"/>
                  </a:cubicBezTo>
                  <a:cubicBezTo>
                    <a:pt x="9690" y="4728"/>
                    <a:pt x="9727" y="4709"/>
                    <a:pt x="9745" y="4773"/>
                  </a:cubicBezTo>
                  <a:cubicBezTo>
                    <a:pt x="9756" y="4848"/>
                    <a:pt x="9791" y="4858"/>
                    <a:pt x="9791" y="4885"/>
                  </a:cubicBezTo>
                  <a:cubicBezTo>
                    <a:pt x="9801" y="4922"/>
                    <a:pt x="9848" y="4977"/>
                    <a:pt x="9838" y="4996"/>
                  </a:cubicBezTo>
                  <a:cubicBezTo>
                    <a:pt x="9838" y="5015"/>
                    <a:pt x="9828" y="5043"/>
                    <a:pt x="9875" y="5052"/>
                  </a:cubicBezTo>
                  <a:cubicBezTo>
                    <a:pt x="9923" y="5052"/>
                    <a:pt x="9960" y="5089"/>
                    <a:pt x="9968" y="5080"/>
                  </a:cubicBezTo>
                  <a:cubicBezTo>
                    <a:pt x="9976" y="5080"/>
                    <a:pt x="10034" y="5099"/>
                    <a:pt x="10061" y="5126"/>
                  </a:cubicBezTo>
                  <a:cubicBezTo>
                    <a:pt x="10088" y="5154"/>
                    <a:pt x="10125" y="5136"/>
                    <a:pt x="10125" y="5163"/>
                  </a:cubicBezTo>
                  <a:cubicBezTo>
                    <a:pt x="10125" y="5200"/>
                    <a:pt x="10145" y="5219"/>
                    <a:pt x="10145" y="5247"/>
                  </a:cubicBezTo>
                  <a:cubicBezTo>
                    <a:pt x="10145" y="5264"/>
                    <a:pt x="10191" y="5284"/>
                    <a:pt x="10236" y="5284"/>
                  </a:cubicBezTo>
                  <a:cubicBezTo>
                    <a:pt x="10273" y="5274"/>
                    <a:pt x="10302" y="5293"/>
                    <a:pt x="10310" y="5264"/>
                  </a:cubicBezTo>
                  <a:cubicBezTo>
                    <a:pt x="10329" y="5229"/>
                    <a:pt x="10385" y="5247"/>
                    <a:pt x="10403" y="5229"/>
                  </a:cubicBezTo>
                  <a:cubicBezTo>
                    <a:pt x="10422" y="5219"/>
                    <a:pt x="10477" y="5200"/>
                    <a:pt x="10477" y="5247"/>
                  </a:cubicBezTo>
                  <a:cubicBezTo>
                    <a:pt x="10477" y="5293"/>
                    <a:pt x="10506" y="5311"/>
                    <a:pt x="10477" y="5321"/>
                  </a:cubicBezTo>
                  <a:cubicBezTo>
                    <a:pt x="10450" y="5338"/>
                    <a:pt x="10440" y="5412"/>
                    <a:pt x="10432" y="5441"/>
                  </a:cubicBezTo>
                  <a:cubicBezTo>
                    <a:pt x="10422" y="5470"/>
                    <a:pt x="10385" y="5478"/>
                    <a:pt x="10376" y="5507"/>
                  </a:cubicBezTo>
                  <a:cubicBezTo>
                    <a:pt x="10366" y="5544"/>
                    <a:pt x="10329" y="5544"/>
                    <a:pt x="10329" y="5571"/>
                  </a:cubicBezTo>
                  <a:cubicBezTo>
                    <a:pt x="10329" y="5598"/>
                    <a:pt x="10273" y="5590"/>
                    <a:pt x="10255" y="5571"/>
                  </a:cubicBezTo>
                  <a:cubicBezTo>
                    <a:pt x="10228" y="5552"/>
                    <a:pt x="10199" y="5608"/>
                    <a:pt x="10172" y="5608"/>
                  </a:cubicBezTo>
                  <a:cubicBezTo>
                    <a:pt x="10154" y="5608"/>
                    <a:pt x="10154" y="5654"/>
                    <a:pt x="10162" y="5672"/>
                  </a:cubicBezTo>
                  <a:cubicBezTo>
                    <a:pt x="10162" y="5691"/>
                    <a:pt x="10154" y="5709"/>
                    <a:pt x="10162" y="5746"/>
                  </a:cubicBezTo>
                  <a:cubicBezTo>
                    <a:pt x="10172" y="5765"/>
                    <a:pt x="10172" y="5794"/>
                    <a:pt x="10172" y="5831"/>
                  </a:cubicBezTo>
                  <a:cubicBezTo>
                    <a:pt x="10209" y="5812"/>
                    <a:pt x="10236" y="5794"/>
                    <a:pt x="10246" y="5794"/>
                  </a:cubicBezTo>
                  <a:cubicBezTo>
                    <a:pt x="10283" y="5794"/>
                    <a:pt x="10321" y="5849"/>
                    <a:pt x="10358" y="5849"/>
                  </a:cubicBezTo>
                  <a:cubicBezTo>
                    <a:pt x="10395" y="5849"/>
                    <a:pt x="10562" y="5738"/>
                    <a:pt x="10570" y="5719"/>
                  </a:cubicBezTo>
                  <a:cubicBezTo>
                    <a:pt x="10570" y="5701"/>
                    <a:pt x="10673" y="5608"/>
                    <a:pt x="10718" y="5552"/>
                  </a:cubicBezTo>
                  <a:cubicBezTo>
                    <a:pt x="10766" y="5507"/>
                    <a:pt x="10830" y="5433"/>
                    <a:pt x="10848" y="5375"/>
                  </a:cubicBezTo>
                  <a:cubicBezTo>
                    <a:pt x="10867" y="5338"/>
                    <a:pt x="10933" y="5274"/>
                    <a:pt x="10951" y="5247"/>
                  </a:cubicBezTo>
                  <a:cubicBezTo>
                    <a:pt x="10960" y="5219"/>
                    <a:pt x="10978" y="5210"/>
                    <a:pt x="11007" y="5154"/>
                  </a:cubicBezTo>
                  <a:cubicBezTo>
                    <a:pt x="11034" y="5089"/>
                    <a:pt x="11034" y="4922"/>
                    <a:pt x="11044" y="4913"/>
                  </a:cubicBezTo>
                  <a:cubicBezTo>
                    <a:pt x="11052" y="4895"/>
                    <a:pt x="11052" y="4866"/>
                    <a:pt x="11063" y="4848"/>
                  </a:cubicBezTo>
                  <a:cubicBezTo>
                    <a:pt x="11071" y="4829"/>
                    <a:pt x="11071" y="4810"/>
                    <a:pt x="11100" y="4784"/>
                  </a:cubicBezTo>
                  <a:cubicBezTo>
                    <a:pt x="11127" y="4765"/>
                    <a:pt x="11118" y="4746"/>
                    <a:pt x="11108" y="4728"/>
                  </a:cubicBezTo>
                  <a:cubicBezTo>
                    <a:pt x="11108" y="4709"/>
                    <a:pt x="11108" y="4672"/>
                    <a:pt x="11108" y="4654"/>
                  </a:cubicBezTo>
                  <a:cubicBezTo>
                    <a:pt x="11100" y="4644"/>
                    <a:pt x="11100" y="4635"/>
                    <a:pt x="11118" y="4625"/>
                  </a:cubicBezTo>
                  <a:cubicBezTo>
                    <a:pt x="11137" y="4617"/>
                    <a:pt x="11108" y="4598"/>
                    <a:pt x="11081" y="4588"/>
                  </a:cubicBezTo>
                  <a:cubicBezTo>
                    <a:pt x="11063" y="4569"/>
                    <a:pt x="11025" y="4561"/>
                    <a:pt x="11025" y="4542"/>
                  </a:cubicBezTo>
                  <a:cubicBezTo>
                    <a:pt x="11025" y="4514"/>
                    <a:pt x="10988" y="4477"/>
                    <a:pt x="10951" y="4487"/>
                  </a:cubicBezTo>
                  <a:cubicBezTo>
                    <a:pt x="10923" y="4487"/>
                    <a:pt x="10867" y="4468"/>
                    <a:pt x="10877" y="4487"/>
                  </a:cubicBezTo>
                  <a:cubicBezTo>
                    <a:pt x="10885" y="4505"/>
                    <a:pt x="10877" y="4524"/>
                    <a:pt x="10858" y="4514"/>
                  </a:cubicBezTo>
                  <a:cubicBezTo>
                    <a:pt x="10840" y="4514"/>
                    <a:pt x="10840" y="4524"/>
                    <a:pt x="10821" y="4551"/>
                  </a:cubicBezTo>
                  <a:cubicBezTo>
                    <a:pt x="10803" y="4579"/>
                    <a:pt x="10737" y="4579"/>
                    <a:pt x="10766" y="4561"/>
                  </a:cubicBezTo>
                  <a:cubicBezTo>
                    <a:pt x="10793" y="4532"/>
                    <a:pt x="10756" y="4532"/>
                    <a:pt x="10766" y="4505"/>
                  </a:cubicBezTo>
                  <a:cubicBezTo>
                    <a:pt x="10766" y="4477"/>
                    <a:pt x="10793" y="4450"/>
                    <a:pt x="10766" y="4468"/>
                  </a:cubicBezTo>
                  <a:cubicBezTo>
                    <a:pt x="10729" y="4487"/>
                    <a:pt x="10729" y="4524"/>
                    <a:pt x="10700" y="4532"/>
                  </a:cubicBezTo>
                  <a:cubicBezTo>
                    <a:pt x="10681" y="4532"/>
                    <a:pt x="10681" y="4458"/>
                    <a:pt x="10692" y="4440"/>
                  </a:cubicBezTo>
                  <a:cubicBezTo>
                    <a:pt x="10700" y="4421"/>
                    <a:pt x="10644" y="4440"/>
                    <a:pt x="10589" y="4431"/>
                  </a:cubicBezTo>
                  <a:cubicBezTo>
                    <a:pt x="10533" y="4431"/>
                    <a:pt x="10543" y="4394"/>
                    <a:pt x="10589" y="4365"/>
                  </a:cubicBezTo>
                  <a:cubicBezTo>
                    <a:pt x="10636" y="4347"/>
                    <a:pt x="10626" y="4320"/>
                    <a:pt x="10654" y="4310"/>
                  </a:cubicBezTo>
                  <a:cubicBezTo>
                    <a:pt x="10673" y="4301"/>
                    <a:pt x="10737" y="4264"/>
                    <a:pt x="10774" y="4246"/>
                  </a:cubicBezTo>
                  <a:cubicBezTo>
                    <a:pt x="10811" y="4217"/>
                    <a:pt x="10811" y="4198"/>
                    <a:pt x="10821" y="4171"/>
                  </a:cubicBezTo>
                  <a:cubicBezTo>
                    <a:pt x="10830" y="4153"/>
                    <a:pt x="10896" y="4124"/>
                    <a:pt x="10951" y="4079"/>
                  </a:cubicBezTo>
                  <a:cubicBezTo>
                    <a:pt x="11015" y="4031"/>
                    <a:pt x="11044" y="4004"/>
                    <a:pt x="11052" y="3976"/>
                  </a:cubicBezTo>
                  <a:cubicBezTo>
                    <a:pt x="11071" y="3949"/>
                    <a:pt x="11155" y="3912"/>
                    <a:pt x="11155" y="3883"/>
                  </a:cubicBezTo>
                  <a:cubicBezTo>
                    <a:pt x="11155" y="3864"/>
                    <a:pt x="11256" y="3809"/>
                    <a:pt x="11331" y="3800"/>
                  </a:cubicBezTo>
                  <a:cubicBezTo>
                    <a:pt x="11396" y="3782"/>
                    <a:pt x="11508" y="3800"/>
                    <a:pt x="11526" y="3819"/>
                  </a:cubicBezTo>
                  <a:cubicBezTo>
                    <a:pt x="11545" y="3846"/>
                    <a:pt x="11563" y="3838"/>
                    <a:pt x="11572" y="3819"/>
                  </a:cubicBezTo>
                  <a:cubicBezTo>
                    <a:pt x="11590" y="3809"/>
                    <a:pt x="11619" y="3819"/>
                    <a:pt x="11656" y="3819"/>
                  </a:cubicBezTo>
                  <a:cubicBezTo>
                    <a:pt x="11702" y="3829"/>
                    <a:pt x="11720" y="3800"/>
                    <a:pt x="11749" y="3809"/>
                  </a:cubicBezTo>
                  <a:cubicBezTo>
                    <a:pt x="11776" y="3819"/>
                    <a:pt x="11805" y="3819"/>
                    <a:pt x="11823" y="3782"/>
                  </a:cubicBezTo>
                  <a:cubicBezTo>
                    <a:pt x="11842" y="3745"/>
                    <a:pt x="11934" y="3755"/>
                    <a:pt x="11953" y="3772"/>
                  </a:cubicBezTo>
                  <a:cubicBezTo>
                    <a:pt x="11971" y="3782"/>
                    <a:pt x="11990" y="3809"/>
                    <a:pt x="12027" y="3782"/>
                  </a:cubicBezTo>
                  <a:cubicBezTo>
                    <a:pt x="12054" y="3763"/>
                    <a:pt x="12054" y="3809"/>
                    <a:pt x="12083" y="3819"/>
                  </a:cubicBezTo>
                  <a:cubicBezTo>
                    <a:pt x="12120" y="3819"/>
                    <a:pt x="12101" y="3846"/>
                    <a:pt x="12073" y="3846"/>
                  </a:cubicBezTo>
                  <a:cubicBezTo>
                    <a:pt x="12046" y="3846"/>
                    <a:pt x="12009" y="3856"/>
                    <a:pt x="12036" y="3875"/>
                  </a:cubicBezTo>
                  <a:cubicBezTo>
                    <a:pt x="12073" y="3893"/>
                    <a:pt x="12110" y="3856"/>
                    <a:pt x="12128" y="3864"/>
                  </a:cubicBezTo>
                  <a:cubicBezTo>
                    <a:pt x="12157" y="3864"/>
                    <a:pt x="12194" y="3864"/>
                    <a:pt x="12231" y="3846"/>
                  </a:cubicBezTo>
                  <a:cubicBezTo>
                    <a:pt x="12258" y="3829"/>
                    <a:pt x="12268" y="3864"/>
                    <a:pt x="12295" y="3846"/>
                  </a:cubicBezTo>
                  <a:cubicBezTo>
                    <a:pt x="12314" y="3829"/>
                    <a:pt x="12361" y="3819"/>
                    <a:pt x="12388" y="3819"/>
                  </a:cubicBezTo>
                  <a:cubicBezTo>
                    <a:pt x="12417" y="3829"/>
                    <a:pt x="12388" y="3792"/>
                    <a:pt x="12351" y="3792"/>
                  </a:cubicBezTo>
                  <a:cubicBezTo>
                    <a:pt x="12314" y="3792"/>
                    <a:pt x="12314" y="3772"/>
                    <a:pt x="12342" y="3718"/>
                  </a:cubicBezTo>
                  <a:cubicBezTo>
                    <a:pt x="12380" y="3660"/>
                    <a:pt x="12444" y="3633"/>
                    <a:pt x="12481" y="3596"/>
                  </a:cubicBezTo>
                  <a:cubicBezTo>
                    <a:pt x="12518" y="3559"/>
                    <a:pt x="12547" y="3578"/>
                    <a:pt x="12547" y="3559"/>
                  </a:cubicBezTo>
                  <a:cubicBezTo>
                    <a:pt x="12547" y="3541"/>
                    <a:pt x="12563" y="3477"/>
                    <a:pt x="12592" y="3477"/>
                  </a:cubicBezTo>
                  <a:cubicBezTo>
                    <a:pt x="12629" y="3477"/>
                    <a:pt x="12703" y="3485"/>
                    <a:pt x="12749" y="3458"/>
                  </a:cubicBezTo>
                  <a:cubicBezTo>
                    <a:pt x="12796" y="3440"/>
                    <a:pt x="12786" y="3477"/>
                    <a:pt x="12806" y="3485"/>
                  </a:cubicBezTo>
                  <a:cubicBezTo>
                    <a:pt x="12823" y="3495"/>
                    <a:pt x="12852" y="3448"/>
                    <a:pt x="12870" y="3458"/>
                  </a:cubicBezTo>
                  <a:cubicBezTo>
                    <a:pt x="12897" y="3477"/>
                    <a:pt x="12843" y="3504"/>
                    <a:pt x="12833" y="3549"/>
                  </a:cubicBezTo>
                  <a:cubicBezTo>
                    <a:pt x="12815" y="3586"/>
                    <a:pt x="12860" y="3569"/>
                    <a:pt x="12879" y="3578"/>
                  </a:cubicBezTo>
                  <a:cubicBezTo>
                    <a:pt x="12907" y="3596"/>
                    <a:pt x="12852" y="3606"/>
                    <a:pt x="12852" y="3615"/>
                  </a:cubicBezTo>
                  <a:cubicBezTo>
                    <a:pt x="12860" y="3633"/>
                    <a:pt x="12907" y="3633"/>
                    <a:pt x="12963" y="3569"/>
                  </a:cubicBezTo>
                  <a:cubicBezTo>
                    <a:pt x="13027" y="3512"/>
                    <a:pt x="13083" y="3495"/>
                    <a:pt x="13120" y="3495"/>
                  </a:cubicBezTo>
                  <a:cubicBezTo>
                    <a:pt x="13157" y="3504"/>
                    <a:pt x="13138" y="3467"/>
                    <a:pt x="13138" y="3411"/>
                  </a:cubicBezTo>
                  <a:cubicBezTo>
                    <a:pt x="13138" y="3355"/>
                    <a:pt x="13260" y="3337"/>
                    <a:pt x="13297" y="3355"/>
                  </a:cubicBezTo>
                  <a:cubicBezTo>
                    <a:pt x="13334" y="3374"/>
                    <a:pt x="13334" y="3384"/>
                    <a:pt x="13297" y="3374"/>
                  </a:cubicBezTo>
                  <a:cubicBezTo>
                    <a:pt x="13260" y="3365"/>
                    <a:pt x="13223" y="3402"/>
                    <a:pt x="13223" y="3448"/>
                  </a:cubicBezTo>
                  <a:cubicBezTo>
                    <a:pt x="13223" y="3495"/>
                    <a:pt x="13194" y="3504"/>
                    <a:pt x="13213" y="3522"/>
                  </a:cubicBezTo>
                  <a:cubicBezTo>
                    <a:pt x="13231" y="3541"/>
                    <a:pt x="13186" y="3541"/>
                    <a:pt x="13186" y="3559"/>
                  </a:cubicBezTo>
                  <a:cubicBezTo>
                    <a:pt x="13186" y="3586"/>
                    <a:pt x="13186" y="3596"/>
                    <a:pt x="13157" y="3606"/>
                  </a:cubicBezTo>
                  <a:cubicBezTo>
                    <a:pt x="13130" y="3615"/>
                    <a:pt x="13037" y="3623"/>
                    <a:pt x="13037" y="3660"/>
                  </a:cubicBezTo>
                  <a:cubicBezTo>
                    <a:pt x="13027" y="3689"/>
                    <a:pt x="12982" y="3698"/>
                    <a:pt x="12963" y="3745"/>
                  </a:cubicBezTo>
                  <a:cubicBezTo>
                    <a:pt x="12934" y="3782"/>
                    <a:pt x="12852" y="3809"/>
                    <a:pt x="12786" y="3893"/>
                  </a:cubicBezTo>
                  <a:cubicBezTo>
                    <a:pt x="12732" y="3986"/>
                    <a:pt x="12638" y="3986"/>
                    <a:pt x="12638" y="4004"/>
                  </a:cubicBezTo>
                  <a:cubicBezTo>
                    <a:pt x="12638" y="4013"/>
                    <a:pt x="12574" y="4013"/>
                    <a:pt x="12555" y="4013"/>
                  </a:cubicBezTo>
                  <a:cubicBezTo>
                    <a:pt x="12536" y="4023"/>
                    <a:pt x="12574" y="4069"/>
                    <a:pt x="12526" y="4124"/>
                  </a:cubicBezTo>
                  <a:cubicBezTo>
                    <a:pt x="12472" y="4180"/>
                    <a:pt x="12435" y="4264"/>
                    <a:pt x="12444" y="4338"/>
                  </a:cubicBezTo>
                  <a:cubicBezTo>
                    <a:pt x="12444" y="4413"/>
                    <a:pt x="12472" y="4635"/>
                    <a:pt x="12489" y="4681"/>
                  </a:cubicBezTo>
                  <a:cubicBezTo>
                    <a:pt x="12509" y="4718"/>
                    <a:pt x="12499" y="4810"/>
                    <a:pt x="12518" y="4829"/>
                  </a:cubicBezTo>
                  <a:cubicBezTo>
                    <a:pt x="12536" y="4858"/>
                    <a:pt x="12526" y="4885"/>
                    <a:pt x="12547" y="4903"/>
                  </a:cubicBezTo>
                  <a:cubicBezTo>
                    <a:pt x="12555" y="4913"/>
                    <a:pt x="12600" y="4848"/>
                    <a:pt x="12638" y="4821"/>
                  </a:cubicBezTo>
                  <a:cubicBezTo>
                    <a:pt x="12675" y="4792"/>
                    <a:pt x="12666" y="4784"/>
                    <a:pt x="12685" y="4765"/>
                  </a:cubicBezTo>
                  <a:cubicBezTo>
                    <a:pt x="12712" y="4746"/>
                    <a:pt x="12703" y="4691"/>
                    <a:pt x="12703" y="4672"/>
                  </a:cubicBezTo>
                  <a:cubicBezTo>
                    <a:pt x="12712" y="4654"/>
                    <a:pt x="12759" y="4644"/>
                    <a:pt x="12769" y="4625"/>
                  </a:cubicBezTo>
                  <a:cubicBezTo>
                    <a:pt x="12778" y="4617"/>
                    <a:pt x="12815" y="4625"/>
                    <a:pt x="12833" y="4617"/>
                  </a:cubicBezTo>
                  <a:cubicBezTo>
                    <a:pt x="12852" y="4606"/>
                    <a:pt x="12833" y="4561"/>
                    <a:pt x="12823" y="4542"/>
                  </a:cubicBezTo>
                  <a:cubicBezTo>
                    <a:pt x="12823" y="4514"/>
                    <a:pt x="12879" y="4477"/>
                    <a:pt x="12916" y="4458"/>
                  </a:cubicBezTo>
                  <a:cubicBezTo>
                    <a:pt x="12945" y="4431"/>
                    <a:pt x="12990" y="4468"/>
                    <a:pt x="13027" y="4431"/>
                  </a:cubicBezTo>
                  <a:cubicBezTo>
                    <a:pt x="13064" y="4402"/>
                    <a:pt x="13019" y="4365"/>
                    <a:pt x="13009" y="4347"/>
                  </a:cubicBezTo>
                  <a:cubicBezTo>
                    <a:pt x="13000" y="4328"/>
                    <a:pt x="13046" y="4246"/>
                    <a:pt x="13074" y="4235"/>
                  </a:cubicBezTo>
                  <a:cubicBezTo>
                    <a:pt x="13101" y="4227"/>
                    <a:pt x="13120" y="4254"/>
                    <a:pt x="13149" y="4227"/>
                  </a:cubicBezTo>
                  <a:cubicBezTo>
                    <a:pt x="13176" y="4208"/>
                    <a:pt x="13120" y="4161"/>
                    <a:pt x="13101" y="4171"/>
                  </a:cubicBezTo>
                  <a:cubicBezTo>
                    <a:pt x="13083" y="4171"/>
                    <a:pt x="13074" y="4097"/>
                    <a:pt x="13120" y="4069"/>
                  </a:cubicBezTo>
                  <a:cubicBezTo>
                    <a:pt x="13167" y="4031"/>
                    <a:pt x="13149" y="4023"/>
                    <a:pt x="13120" y="4013"/>
                  </a:cubicBezTo>
                  <a:cubicBezTo>
                    <a:pt x="13083" y="4004"/>
                    <a:pt x="13083" y="4023"/>
                    <a:pt x="13056" y="4023"/>
                  </a:cubicBezTo>
                  <a:cubicBezTo>
                    <a:pt x="13037" y="4023"/>
                    <a:pt x="13009" y="3976"/>
                    <a:pt x="13046" y="3930"/>
                  </a:cubicBezTo>
                  <a:cubicBezTo>
                    <a:pt x="13083" y="3875"/>
                    <a:pt x="13120" y="3883"/>
                    <a:pt x="13130" y="3846"/>
                  </a:cubicBezTo>
                  <a:cubicBezTo>
                    <a:pt x="13130" y="3800"/>
                    <a:pt x="13186" y="3745"/>
                    <a:pt x="13194" y="3726"/>
                  </a:cubicBezTo>
                  <a:cubicBezTo>
                    <a:pt x="13204" y="3708"/>
                    <a:pt x="13260" y="3726"/>
                    <a:pt x="13278" y="3726"/>
                  </a:cubicBezTo>
                  <a:cubicBezTo>
                    <a:pt x="13297" y="3718"/>
                    <a:pt x="13287" y="3763"/>
                    <a:pt x="13305" y="3745"/>
                  </a:cubicBezTo>
                  <a:cubicBezTo>
                    <a:pt x="13334" y="3718"/>
                    <a:pt x="13371" y="3652"/>
                    <a:pt x="13398" y="3652"/>
                  </a:cubicBezTo>
                  <a:cubicBezTo>
                    <a:pt x="13435" y="3652"/>
                    <a:pt x="13417" y="3708"/>
                    <a:pt x="13417" y="3735"/>
                  </a:cubicBezTo>
                  <a:cubicBezTo>
                    <a:pt x="13427" y="3763"/>
                    <a:pt x="13445" y="3726"/>
                    <a:pt x="13509" y="3681"/>
                  </a:cubicBezTo>
                  <a:cubicBezTo>
                    <a:pt x="13565" y="3644"/>
                    <a:pt x="13695" y="3652"/>
                    <a:pt x="13732" y="3671"/>
                  </a:cubicBezTo>
                  <a:cubicBezTo>
                    <a:pt x="13779" y="3689"/>
                    <a:pt x="13779" y="3726"/>
                    <a:pt x="13806" y="3726"/>
                  </a:cubicBezTo>
                  <a:cubicBezTo>
                    <a:pt x="13835" y="3718"/>
                    <a:pt x="13806" y="3681"/>
                    <a:pt x="13843" y="3671"/>
                  </a:cubicBezTo>
                  <a:cubicBezTo>
                    <a:pt x="13872" y="3660"/>
                    <a:pt x="13928" y="3623"/>
                    <a:pt x="13973" y="3596"/>
                  </a:cubicBezTo>
                  <a:cubicBezTo>
                    <a:pt x="14020" y="3569"/>
                    <a:pt x="14002" y="3586"/>
                    <a:pt x="14029" y="3559"/>
                  </a:cubicBezTo>
                  <a:cubicBezTo>
                    <a:pt x="14047" y="3532"/>
                    <a:pt x="14076" y="3541"/>
                    <a:pt x="14084" y="3522"/>
                  </a:cubicBezTo>
                  <a:cubicBezTo>
                    <a:pt x="14084" y="3504"/>
                    <a:pt x="14150" y="3477"/>
                    <a:pt x="14233" y="3458"/>
                  </a:cubicBezTo>
                  <a:cubicBezTo>
                    <a:pt x="14326" y="3440"/>
                    <a:pt x="14437" y="3384"/>
                    <a:pt x="14429" y="3365"/>
                  </a:cubicBezTo>
                  <a:cubicBezTo>
                    <a:pt x="14418" y="3347"/>
                    <a:pt x="14455" y="3337"/>
                    <a:pt x="14466" y="3355"/>
                  </a:cubicBezTo>
                  <a:cubicBezTo>
                    <a:pt x="14466" y="3374"/>
                    <a:pt x="14503" y="3365"/>
                    <a:pt x="14548" y="3374"/>
                  </a:cubicBezTo>
                  <a:cubicBezTo>
                    <a:pt x="14595" y="3384"/>
                    <a:pt x="14614" y="3402"/>
                    <a:pt x="14651" y="3365"/>
                  </a:cubicBezTo>
                  <a:cubicBezTo>
                    <a:pt x="14678" y="3328"/>
                    <a:pt x="14641" y="3318"/>
                    <a:pt x="14641" y="3291"/>
                  </a:cubicBezTo>
                  <a:cubicBezTo>
                    <a:pt x="14641" y="3262"/>
                    <a:pt x="14585" y="3236"/>
                    <a:pt x="14595" y="3207"/>
                  </a:cubicBezTo>
                  <a:cubicBezTo>
                    <a:pt x="14595" y="3180"/>
                    <a:pt x="14548" y="3106"/>
                    <a:pt x="14530" y="3114"/>
                  </a:cubicBezTo>
                  <a:cubicBezTo>
                    <a:pt x="14511" y="3133"/>
                    <a:pt x="14474" y="3106"/>
                    <a:pt x="14474" y="3087"/>
                  </a:cubicBezTo>
                  <a:cubicBezTo>
                    <a:pt x="14474" y="3058"/>
                    <a:pt x="14474" y="3040"/>
                    <a:pt x="14447" y="3050"/>
                  </a:cubicBezTo>
                  <a:cubicBezTo>
                    <a:pt x="14418" y="3069"/>
                    <a:pt x="14373" y="3058"/>
                    <a:pt x="14373" y="3040"/>
                  </a:cubicBezTo>
                  <a:cubicBezTo>
                    <a:pt x="14363" y="3013"/>
                    <a:pt x="14418" y="2994"/>
                    <a:pt x="14455" y="3013"/>
                  </a:cubicBezTo>
                  <a:cubicBezTo>
                    <a:pt x="14503" y="3031"/>
                    <a:pt x="14484" y="3040"/>
                    <a:pt x="14511" y="3058"/>
                  </a:cubicBezTo>
                  <a:cubicBezTo>
                    <a:pt x="14530" y="3069"/>
                    <a:pt x="14585" y="3058"/>
                    <a:pt x="14614" y="3050"/>
                  </a:cubicBezTo>
                  <a:cubicBezTo>
                    <a:pt x="14641" y="3031"/>
                    <a:pt x="14724" y="3013"/>
                    <a:pt x="14734" y="2984"/>
                  </a:cubicBezTo>
                  <a:cubicBezTo>
                    <a:pt x="14744" y="2966"/>
                    <a:pt x="14734" y="2957"/>
                    <a:pt x="14761" y="2939"/>
                  </a:cubicBezTo>
                  <a:cubicBezTo>
                    <a:pt x="14789" y="2929"/>
                    <a:pt x="14771" y="2902"/>
                    <a:pt x="14744" y="2883"/>
                  </a:cubicBezTo>
                  <a:cubicBezTo>
                    <a:pt x="14724" y="2873"/>
                    <a:pt x="14724" y="2836"/>
                    <a:pt x="14752" y="2836"/>
                  </a:cubicBezTo>
                  <a:cubicBezTo>
                    <a:pt x="14771" y="2836"/>
                    <a:pt x="14771" y="2809"/>
                    <a:pt x="14781" y="2809"/>
                  </a:cubicBezTo>
                  <a:cubicBezTo>
                    <a:pt x="14798" y="2809"/>
                    <a:pt x="14798" y="2817"/>
                    <a:pt x="14835" y="2809"/>
                  </a:cubicBezTo>
                  <a:cubicBezTo>
                    <a:pt x="14864" y="2790"/>
                    <a:pt x="14835" y="2827"/>
                    <a:pt x="14818" y="2854"/>
                  </a:cubicBezTo>
                  <a:cubicBezTo>
                    <a:pt x="14808" y="2883"/>
                    <a:pt x="14845" y="2902"/>
                    <a:pt x="14855" y="2920"/>
                  </a:cubicBezTo>
                  <a:cubicBezTo>
                    <a:pt x="14855" y="2929"/>
                    <a:pt x="14919" y="2939"/>
                    <a:pt x="14946" y="2920"/>
                  </a:cubicBezTo>
                  <a:cubicBezTo>
                    <a:pt x="14983" y="2902"/>
                    <a:pt x="15086" y="2939"/>
                    <a:pt x="15095" y="2966"/>
                  </a:cubicBezTo>
                  <a:cubicBezTo>
                    <a:pt x="15095" y="2994"/>
                    <a:pt x="15113" y="3021"/>
                    <a:pt x="15160" y="3050"/>
                  </a:cubicBezTo>
                  <a:cubicBezTo>
                    <a:pt x="15197" y="3069"/>
                    <a:pt x="15243" y="3058"/>
                    <a:pt x="15243" y="3077"/>
                  </a:cubicBezTo>
                  <a:cubicBezTo>
                    <a:pt x="15253" y="3096"/>
                    <a:pt x="15272" y="3114"/>
                    <a:pt x="15299" y="3106"/>
                  </a:cubicBezTo>
                  <a:cubicBezTo>
                    <a:pt x="15317" y="3096"/>
                    <a:pt x="15336" y="3124"/>
                    <a:pt x="15354" y="3114"/>
                  </a:cubicBezTo>
                  <a:cubicBezTo>
                    <a:pt x="15373" y="3096"/>
                    <a:pt x="15383" y="3124"/>
                    <a:pt x="15402" y="3096"/>
                  </a:cubicBezTo>
                  <a:cubicBezTo>
                    <a:pt x="15429" y="3077"/>
                    <a:pt x="15354" y="3069"/>
                    <a:pt x="15364" y="3050"/>
                  </a:cubicBezTo>
                  <a:cubicBezTo>
                    <a:pt x="15373" y="3031"/>
                    <a:pt x="15383" y="3058"/>
                    <a:pt x="15410" y="3058"/>
                  </a:cubicBezTo>
                  <a:cubicBezTo>
                    <a:pt x="15429" y="3058"/>
                    <a:pt x="15402" y="3021"/>
                    <a:pt x="15420" y="3013"/>
                  </a:cubicBezTo>
                  <a:cubicBezTo>
                    <a:pt x="15429" y="3013"/>
                    <a:pt x="15420" y="2929"/>
                    <a:pt x="15402" y="2929"/>
                  </a:cubicBezTo>
                  <a:cubicBezTo>
                    <a:pt x="15383" y="2920"/>
                    <a:pt x="15402" y="2892"/>
                    <a:pt x="15429" y="2910"/>
                  </a:cubicBezTo>
                  <a:cubicBezTo>
                    <a:pt x="15466" y="2939"/>
                    <a:pt x="15513" y="2939"/>
                    <a:pt x="15531" y="2939"/>
                  </a:cubicBezTo>
                  <a:cubicBezTo>
                    <a:pt x="15558" y="2939"/>
                    <a:pt x="15531" y="2910"/>
                    <a:pt x="15513" y="2910"/>
                  </a:cubicBezTo>
                  <a:cubicBezTo>
                    <a:pt x="15484" y="2910"/>
                    <a:pt x="15513" y="2883"/>
                    <a:pt x="15531" y="2902"/>
                  </a:cubicBezTo>
                  <a:cubicBezTo>
                    <a:pt x="15550" y="2920"/>
                    <a:pt x="15577" y="2920"/>
                    <a:pt x="15587" y="2910"/>
                  </a:cubicBezTo>
                  <a:cubicBezTo>
                    <a:pt x="15587" y="2892"/>
                    <a:pt x="15606" y="2854"/>
                    <a:pt x="15633" y="2854"/>
                  </a:cubicBezTo>
                  <a:cubicBezTo>
                    <a:pt x="15661" y="2854"/>
                    <a:pt x="15670" y="2846"/>
                    <a:pt x="15643" y="2836"/>
                  </a:cubicBezTo>
                  <a:close/>
                  <a:moveTo>
                    <a:pt x="8076" y="4617"/>
                  </a:moveTo>
                  <a:lnTo>
                    <a:pt x="8076" y="4617"/>
                  </a:lnTo>
                  <a:cubicBezTo>
                    <a:pt x="7993" y="4681"/>
                    <a:pt x="7845" y="4699"/>
                    <a:pt x="7845" y="4755"/>
                  </a:cubicBezTo>
                  <a:cubicBezTo>
                    <a:pt x="7845" y="4810"/>
                    <a:pt x="7651" y="4839"/>
                    <a:pt x="7641" y="4810"/>
                  </a:cubicBezTo>
                  <a:cubicBezTo>
                    <a:pt x="7622" y="4792"/>
                    <a:pt x="7779" y="4784"/>
                    <a:pt x="7816" y="4709"/>
                  </a:cubicBezTo>
                  <a:cubicBezTo>
                    <a:pt x="7853" y="4625"/>
                    <a:pt x="7993" y="4579"/>
                    <a:pt x="8057" y="4477"/>
                  </a:cubicBezTo>
                  <a:cubicBezTo>
                    <a:pt x="8105" y="4394"/>
                    <a:pt x="8150" y="4283"/>
                    <a:pt x="8179" y="4283"/>
                  </a:cubicBezTo>
                  <a:cubicBezTo>
                    <a:pt x="8206" y="4291"/>
                    <a:pt x="8150" y="4542"/>
                    <a:pt x="8076" y="4617"/>
                  </a:cubicBezTo>
                  <a:close/>
                  <a:moveTo>
                    <a:pt x="8420" y="1428"/>
                  </a:moveTo>
                  <a:lnTo>
                    <a:pt x="8420" y="1428"/>
                  </a:lnTo>
                  <a:cubicBezTo>
                    <a:pt x="8410" y="1445"/>
                    <a:pt x="8354" y="1445"/>
                    <a:pt x="8373" y="1473"/>
                  </a:cubicBezTo>
                  <a:cubicBezTo>
                    <a:pt x="8401" y="1502"/>
                    <a:pt x="8531" y="1482"/>
                    <a:pt x="8531" y="1445"/>
                  </a:cubicBezTo>
                  <a:cubicBezTo>
                    <a:pt x="8540" y="1399"/>
                    <a:pt x="8439" y="1409"/>
                    <a:pt x="8420" y="1428"/>
                  </a:cubicBezTo>
                  <a:close/>
                  <a:moveTo>
                    <a:pt x="2514" y="204"/>
                  </a:moveTo>
                  <a:lnTo>
                    <a:pt x="2514" y="204"/>
                  </a:lnTo>
                  <a:cubicBezTo>
                    <a:pt x="2578" y="148"/>
                    <a:pt x="2653" y="204"/>
                    <a:pt x="2661" y="175"/>
                  </a:cubicBezTo>
                  <a:cubicBezTo>
                    <a:pt x="2681" y="148"/>
                    <a:pt x="2551" y="138"/>
                    <a:pt x="2504" y="166"/>
                  </a:cubicBezTo>
                  <a:cubicBezTo>
                    <a:pt x="2459" y="185"/>
                    <a:pt x="2347" y="166"/>
                    <a:pt x="2366" y="193"/>
                  </a:cubicBezTo>
                  <a:cubicBezTo>
                    <a:pt x="2374" y="222"/>
                    <a:pt x="2449" y="259"/>
                    <a:pt x="2514" y="204"/>
                  </a:cubicBezTo>
                  <a:close/>
                  <a:moveTo>
                    <a:pt x="2764" y="175"/>
                  </a:moveTo>
                  <a:lnTo>
                    <a:pt x="2764" y="175"/>
                  </a:lnTo>
                  <a:cubicBezTo>
                    <a:pt x="2801" y="204"/>
                    <a:pt x="2661" y="193"/>
                    <a:pt x="2644" y="222"/>
                  </a:cubicBezTo>
                  <a:cubicBezTo>
                    <a:pt x="2624" y="249"/>
                    <a:pt x="2541" y="241"/>
                    <a:pt x="2560" y="278"/>
                  </a:cubicBezTo>
                  <a:cubicBezTo>
                    <a:pt x="2570" y="305"/>
                    <a:pt x="2708" y="305"/>
                    <a:pt x="2708" y="286"/>
                  </a:cubicBezTo>
                  <a:cubicBezTo>
                    <a:pt x="2708" y="259"/>
                    <a:pt x="2772" y="278"/>
                    <a:pt x="2782" y="259"/>
                  </a:cubicBezTo>
                  <a:cubicBezTo>
                    <a:pt x="2782" y="231"/>
                    <a:pt x="2809" y="204"/>
                    <a:pt x="2884" y="193"/>
                  </a:cubicBezTo>
                  <a:cubicBezTo>
                    <a:pt x="2968" y="193"/>
                    <a:pt x="2968" y="166"/>
                    <a:pt x="2894" y="129"/>
                  </a:cubicBezTo>
                  <a:cubicBezTo>
                    <a:pt x="2820" y="101"/>
                    <a:pt x="2727" y="156"/>
                    <a:pt x="2764" y="175"/>
                  </a:cubicBezTo>
                  <a:close/>
                  <a:moveTo>
                    <a:pt x="3487" y="92"/>
                  </a:moveTo>
                  <a:lnTo>
                    <a:pt x="3487" y="92"/>
                  </a:lnTo>
                  <a:cubicBezTo>
                    <a:pt x="3551" y="92"/>
                    <a:pt x="3533" y="45"/>
                    <a:pt x="3570" y="55"/>
                  </a:cubicBezTo>
                  <a:cubicBezTo>
                    <a:pt x="3617" y="55"/>
                    <a:pt x="3673" y="55"/>
                    <a:pt x="3654" y="27"/>
                  </a:cubicBezTo>
                  <a:cubicBezTo>
                    <a:pt x="3636" y="0"/>
                    <a:pt x="3477" y="10"/>
                    <a:pt x="3487" y="37"/>
                  </a:cubicBezTo>
                  <a:cubicBezTo>
                    <a:pt x="3506" y="55"/>
                    <a:pt x="3366" y="45"/>
                    <a:pt x="3366" y="55"/>
                  </a:cubicBezTo>
                  <a:cubicBezTo>
                    <a:pt x="3376" y="74"/>
                    <a:pt x="3422" y="92"/>
                    <a:pt x="3487" y="92"/>
                  </a:cubicBezTo>
                  <a:close/>
                  <a:moveTo>
                    <a:pt x="3496" y="231"/>
                  </a:moveTo>
                  <a:lnTo>
                    <a:pt x="3496" y="231"/>
                  </a:lnTo>
                  <a:cubicBezTo>
                    <a:pt x="3506" y="259"/>
                    <a:pt x="3487" y="259"/>
                    <a:pt x="3432" y="259"/>
                  </a:cubicBezTo>
                  <a:cubicBezTo>
                    <a:pt x="3376" y="259"/>
                    <a:pt x="3347" y="286"/>
                    <a:pt x="3376" y="315"/>
                  </a:cubicBezTo>
                  <a:cubicBezTo>
                    <a:pt x="3413" y="342"/>
                    <a:pt x="3551" y="333"/>
                    <a:pt x="3580" y="296"/>
                  </a:cubicBezTo>
                  <a:cubicBezTo>
                    <a:pt x="3599" y="268"/>
                    <a:pt x="3663" y="286"/>
                    <a:pt x="3673" y="259"/>
                  </a:cubicBezTo>
                  <a:cubicBezTo>
                    <a:pt x="3681" y="222"/>
                    <a:pt x="3487" y="212"/>
                    <a:pt x="3496" y="231"/>
                  </a:cubicBezTo>
                  <a:close/>
                  <a:moveTo>
                    <a:pt x="3533" y="138"/>
                  </a:moveTo>
                  <a:lnTo>
                    <a:pt x="3533" y="138"/>
                  </a:lnTo>
                  <a:cubicBezTo>
                    <a:pt x="3543" y="82"/>
                    <a:pt x="3440" y="129"/>
                    <a:pt x="3376" y="101"/>
                  </a:cubicBezTo>
                  <a:cubicBezTo>
                    <a:pt x="3302" y="64"/>
                    <a:pt x="3265" y="74"/>
                    <a:pt x="3310" y="111"/>
                  </a:cubicBezTo>
                  <a:cubicBezTo>
                    <a:pt x="3329" y="129"/>
                    <a:pt x="3191" y="148"/>
                    <a:pt x="3209" y="166"/>
                  </a:cubicBezTo>
                  <a:cubicBezTo>
                    <a:pt x="3265" y="222"/>
                    <a:pt x="3524" y="193"/>
                    <a:pt x="3533" y="138"/>
                  </a:cubicBezTo>
                  <a:close/>
                  <a:moveTo>
                    <a:pt x="3125" y="1640"/>
                  </a:moveTo>
                  <a:lnTo>
                    <a:pt x="3125" y="1640"/>
                  </a:lnTo>
                  <a:cubicBezTo>
                    <a:pt x="3135" y="1667"/>
                    <a:pt x="3116" y="1687"/>
                    <a:pt x="3061" y="1687"/>
                  </a:cubicBezTo>
                  <a:cubicBezTo>
                    <a:pt x="3015" y="1687"/>
                    <a:pt x="3088" y="1725"/>
                    <a:pt x="3088" y="1752"/>
                  </a:cubicBezTo>
                  <a:cubicBezTo>
                    <a:pt x="3098" y="1779"/>
                    <a:pt x="3042" y="1762"/>
                    <a:pt x="3042" y="1807"/>
                  </a:cubicBezTo>
                  <a:cubicBezTo>
                    <a:pt x="3032" y="1853"/>
                    <a:pt x="2941" y="1807"/>
                    <a:pt x="2921" y="1863"/>
                  </a:cubicBezTo>
                  <a:cubicBezTo>
                    <a:pt x="2912" y="1927"/>
                    <a:pt x="2978" y="1919"/>
                    <a:pt x="3015" y="1919"/>
                  </a:cubicBezTo>
                  <a:cubicBezTo>
                    <a:pt x="3061" y="1927"/>
                    <a:pt x="2995" y="1964"/>
                    <a:pt x="3032" y="1993"/>
                  </a:cubicBezTo>
                  <a:cubicBezTo>
                    <a:pt x="3061" y="2011"/>
                    <a:pt x="3088" y="2001"/>
                    <a:pt x="3069" y="1956"/>
                  </a:cubicBezTo>
                  <a:cubicBezTo>
                    <a:pt x="3042" y="1908"/>
                    <a:pt x="3180" y="1974"/>
                    <a:pt x="3143" y="2011"/>
                  </a:cubicBezTo>
                  <a:cubicBezTo>
                    <a:pt x="3098" y="2048"/>
                    <a:pt x="3209" y="2075"/>
                    <a:pt x="3255" y="2075"/>
                  </a:cubicBezTo>
                  <a:cubicBezTo>
                    <a:pt x="3310" y="2075"/>
                    <a:pt x="3496" y="2112"/>
                    <a:pt x="3496" y="2075"/>
                  </a:cubicBezTo>
                  <a:cubicBezTo>
                    <a:pt x="3496" y="2048"/>
                    <a:pt x="3432" y="2020"/>
                    <a:pt x="3376" y="1964"/>
                  </a:cubicBezTo>
                  <a:cubicBezTo>
                    <a:pt x="3310" y="1900"/>
                    <a:pt x="3273" y="1807"/>
                    <a:pt x="3339" y="1770"/>
                  </a:cubicBezTo>
                  <a:cubicBezTo>
                    <a:pt x="3403" y="1725"/>
                    <a:pt x="3347" y="1704"/>
                    <a:pt x="3413" y="1659"/>
                  </a:cubicBezTo>
                  <a:cubicBezTo>
                    <a:pt x="3477" y="1613"/>
                    <a:pt x="3440" y="1566"/>
                    <a:pt x="3496" y="1566"/>
                  </a:cubicBezTo>
                  <a:cubicBezTo>
                    <a:pt x="3551" y="1556"/>
                    <a:pt x="3487" y="1510"/>
                    <a:pt x="3543" y="1502"/>
                  </a:cubicBezTo>
                  <a:cubicBezTo>
                    <a:pt x="3599" y="1492"/>
                    <a:pt x="3607" y="1436"/>
                    <a:pt x="3599" y="1418"/>
                  </a:cubicBezTo>
                  <a:cubicBezTo>
                    <a:pt x="3589" y="1391"/>
                    <a:pt x="3654" y="1418"/>
                    <a:pt x="3681" y="1381"/>
                  </a:cubicBezTo>
                  <a:cubicBezTo>
                    <a:pt x="3718" y="1354"/>
                    <a:pt x="3784" y="1372"/>
                    <a:pt x="3811" y="1325"/>
                  </a:cubicBezTo>
                  <a:cubicBezTo>
                    <a:pt x="3830" y="1279"/>
                    <a:pt x="4145" y="1177"/>
                    <a:pt x="4322" y="1131"/>
                  </a:cubicBezTo>
                  <a:cubicBezTo>
                    <a:pt x="4497" y="1094"/>
                    <a:pt x="4619" y="1020"/>
                    <a:pt x="4553" y="973"/>
                  </a:cubicBezTo>
                  <a:cubicBezTo>
                    <a:pt x="4489" y="927"/>
                    <a:pt x="4312" y="991"/>
                    <a:pt x="4275" y="1028"/>
                  </a:cubicBezTo>
                  <a:cubicBezTo>
                    <a:pt x="4229" y="1065"/>
                    <a:pt x="4164" y="1038"/>
                    <a:pt x="4126" y="1065"/>
                  </a:cubicBezTo>
                  <a:cubicBezTo>
                    <a:pt x="4081" y="1084"/>
                    <a:pt x="3988" y="1102"/>
                    <a:pt x="3941" y="1075"/>
                  </a:cubicBezTo>
                  <a:cubicBezTo>
                    <a:pt x="3895" y="1047"/>
                    <a:pt x="3840" y="1112"/>
                    <a:pt x="3803" y="1112"/>
                  </a:cubicBezTo>
                  <a:cubicBezTo>
                    <a:pt x="3774" y="1102"/>
                    <a:pt x="3728" y="1150"/>
                    <a:pt x="3691" y="1139"/>
                  </a:cubicBezTo>
                  <a:cubicBezTo>
                    <a:pt x="3654" y="1139"/>
                    <a:pt x="3580" y="1168"/>
                    <a:pt x="3570" y="1195"/>
                  </a:cubicBezTo>
                  <a:cubicBezTo>
                    <a:pt x="3570" y="1214"/>
                    <a:pt x="3506" y="1214"/>
                    <a:pt x="3506" y="1242"/>
                  </a:cubicBezTo>
                  <a:cubicBezTo>
                    <a:pt x="3506" y="1261"/>
                    <a:pt x="3450" y="1288"/>
                    <a:pt x="3422" y="1261"/>
                  </a:cubicBezTo>
                  <a:cubicBezTo>
                    <a:pt x="3395" y="1242"/>
                    <a:pt x="3366" y="1288"/>
                    <a:pt x="3403" y="1325"/>
                  </a:cubicBezTo>
                  <a:cubicBezTo>
                    <a:pt x="3440" y="1362"/>
                    <a:pt x="3329" y="1362"/>
                    <a:pt x="3347" y="1391"/>
                  </a:cubicBezTo>
                  <a:cubicBezTo>
                    <a:pt x="3366" y="1409"/>
                    <a:pt x="3310" y="1418"/>
                    <a:pt x="3320" y="1445"/>
                  </a:cubicBezTo>
                  <a:cubicBezTo>
                    <a:pt x="3339" y="1473"/>
                    <a:pt x="3283" y="1482"/>
                    <a:pt x="3246" y="1482"/>
                  </a:cubicBezTo>
                  <a:cubicBezTo>
                    <a:pt x="3199" y="1492"/>
                    <a:pt x="3180" y="1548"/>
                    <a:pt x="3236" y="1548"/>
                  </a:cubicBezTo>
                  <a:cubicBezTo>
                    <a:pt x="3283" y="1556"/>
                    <a:pt x="3199" y="1566"/>
                    <a:pt x="3209" y="1603"/>
                  </a:cubicBezTo>
                  <a:cubicBezTo>
                    <a:pt x="3218" y="1640"/>
                    <a:pt x="3125" y="1613"/>
                    <a:pt x="3125" y="1640"/>
                  </a:cubicBezTo>
                  <a:close/>
                </a:path>
              </a:pathLst>
            </a:custGeom>
            <a:solidFill>
              <a:schemeClr val="accent2"/>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12" name="Freeform 157"/>
            <p:cNvSpPr>
              <a:spLocks noChangeArrowheads="1"/>
            </p:cNvSpPr>
            <p:nvPr/>
          </p:nvSpPr>
          <p:spPr bwMode="auto">
            <a:xfrm>
              <a:off x="8981297" y="8450909"/>
              <a:ext cx="808356" cy="843769"/>
            </a:xfrm>
            <a:custGeom>
              <a:avLst/>
              <a:gdLst>
                <a:gd name="T0" fmla="*/ 1538 w 1687"/>
                <a:gd name="T1" fmla="*/ 1169 h 1763"/>
                <a:gd name="T2" fmla="*/ 1511 w 1687"/>
                <a:gd name="T3" fmla="*/ 835 h 1763"/>
                <a:gd name="T4" fmla="*/ 1501 w 1687"/>
                <a:gd name="T5" fmla="*/ 761 h 1763"/>
                <a:gd name="T6" fmla="*/ 1501 w 1687"/>
                <a:gd name="T7" fmla="*/ 714 h 1763"/>
                <a:gd name="T8" fmla="*/ 1529 w 1687"/>
                <a:gd name="T9" fmla="*/ 639 h 1763"/>
                <a:gd name="T10" fmla="*/ 1566 w 1687"/>
                <a:gd name="T11" fmla="*/ 501 h 1763"/>
                <a:gd name="T12" fmla="*/ 1622 w 1687"/>
                <a:gd name="T13" fmla="*/ 380 h 1763"/>
                <a:gd name="T14" fmla="*/ 1686 w 1687"/>
                <a:gd name="T15" fmla="*/ 305 h 1763"/>
                <a:gd name="T16" fmla="*/ 1659 w 1687"/>
                <a:gd name="T17" fmla="*/ 186 h 1763"/>
                <a:gd name="T18" fmla="*/ 1556 w 1687"/>
                <a:gd name="T19" fmla="*/ 93 h 1763"/>
                <a:gd name="T20" fmla="*/ 1464 w 1687"/>
                <a:gd name="T21" fmla="*/ 101 h 1763"/>
                <a:gd name="T22" fmla="*/ 1362 w 1687"/>
                <a:gd name="T23" fmla="*/ 56 h 1763"/>
                <a:gd name="T24" fmla="*/ 1344 w 1687"/>
                <a:gd name="T25" fmla="*/ 37 h 1763"/>
                <a:gd name="T26" fmla="*/ 1167 w 1687"/>
                <a:gd name="T27" fmla="*/ 37 h 1763"/>
                <a:gd name="T28" fmla="*/ 1000 w 1687"/>
                <a:gd name="T29" fmla="*/ 74 h 1763"/>
                <a:gd name="T30" fmla="*/ 899 w 1687"/>
                <a:gd name="T31" fmla="*/ 139 h 1763"/>
                <a:gd name="T32" fmla="*/ 649 w 1687"/>
                <a:gd name="T33" fmla="*/ 46 h 1763"/>
                <a:gd name="T34" fmla="*/ 556 w 1687"/>
                <a:gd name="T35" fmla="*/ 186 h 1763"/>
                <a:gd name="T36" fmla="*/ 509 w 1687"/>
                <a:gd name="T37" fmla="*/ 380 h 1763"/>
                <a:gd name="T38" fmla="*/ 361 w 1687"/>
                <a:gd name="T39" fmla="*/ 668 h 1763"/>
                <a:gd name="T40" fmla="*/ 324 w 1687"/>
                <a:gd name="T41" fmla="*/ 891 h 1763"/>
                <a:gd name="T42" fmla="*/ 222 w 1687"/>
                <a:gd name="T43" fmla="*/ 946 h 1763"/>
                <a:gd name="T44" fmla="*/ 93 w 1687"/>
                <a:gd name="T45" fmla="*/ 936 h 1763"/>
                <a:gd name="T46" fmla="*/ 37 w 1687"/>
                <a:gd name="T47" fmla="*/ 1085 h 1763"/>
                <a:gd name="T48" fmla="*/ 93 w 1687"/>
                <a:gd name="T49" fmla="*/ 1066 h 1763"/>
                <a:gd name="T50" fmla="*/ 398 w 1687"/>
                <a:gd name="T51" fmla="*/ 1140 h 1763"/>
                <a:gd name="T52" fmla="*/ 519 w 1687"/>
                <a:gd name="T53" fmla="*/ 1270 h 1763"/>
                <a:gd name="T54" fmla="*/ 657 w 1687"/>
                <a:gd name="T55" fmla="*/ 1169 h 1763"/>
                <a:gd name="T56" fmla="*/ 777 w 1687"/>
                <a:gd name="T57" fmla="*/ 1196 h 1763"/>
                <a:gd name="T58" fmla="*/ 851 w 1687"/>
                <a:gd name="T59" fmla="*/ 1280 h 1763"/>
                <a:gd name="T60" fmla="*/ 889 w 1687"/>
                <a:gd name="T61" fmla="*/ 1484 h 1763"/>
                <a:gd name="T62" fmla="*/ 936 w 1687"/>
                <a:gd name="T63" fmla="*/ 1530 h 1763"/>
                <a:gd name="T64" fmla="*/ 1037 w 1687"/>
                <a:gd name="T65" fmla="*/ 1521 h 1763"/>
                <a:gd name="T66" fmla="*/ 1093 w 1687"/>
                <a:gd name="T67" fmla="*/ 1567 h 1763"/>
                <a:gd name="T68" fmla="*/ 1177 w 1687"/>
                <a:gd name="T69" fmla="*/ 1604 h 1763"/>
                <a:gd name="T70" fmla="*/ 1297 w 1687"/>
                <a:gd name="T71" fmla="*/ 1622 h 1763"/>
                <a:gd name="T72" fmla="*/ 1371 w 1687"/>
                <a:gd name="T73" fmla="*/ 1660 h 1763"/>
                <a:gd name="T74" fmla="*/ 1482 w 1687"/>
                <a:gd name="T75" fmla="*/ 1752 h 1763"/>
                <a:gd name="T76" fmla="*/ 1566 w 1687"/>
                <a:gd name="T77" fmla="*/ 1705 h 1763"/>
                <a:gd name="T78" fmla="*/ 1492 w 1687"/>
                <a:gd name="T79" fmla="*/ 1660 h 1763"/>
                <a:gd name="T80" fmla="*/ 1445 w 1687"/>
                <a:gd name="T81" fmla="*/ 1503 h 1763"/>
                <a:gd name="T82" fmla="*/ 1464 w 1687"/>
                <a:gd name="T83" fmla="*/ 1354 h 1763"/>
                <a:gd name="T84" fmla="*/ 1604 w 1687"/>
                <a:gd name="T85" fmla="*/ 1280 h 1763"/>
                <a:gd name="T86" fmla="*/ 1612 w 1687"/>
                <a:gd name="T87" fmla="*/ 1262 h 1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87" h="1763">
                  <a:moveTo>
                    <a:pt x="1538" y="1169"/>
                  </a:moveTo>
                  <a:lnTo>
                    <a:pt x="1538" y="1169"/>
                  </a:lnTo>
                  <a:cubicBezTo>
                    <a:pt x="1492" y="1140"/>
                    <a:pt x="1482" y="835"/>
                    <a:pt x="1501" y="825"/>
                  </a:cubicBezTo>
                  <a:cubicBezTo>
                    <a:pt x="1501" y="825"/>
                    <a:pt x="1511" y="825"/>
                    <a:pt x="1511" y="835"/>
                  </a:cubicBezTo>
                  <a:cubicBezTo>
                    <a:pt x="1501" y="769"/>
                    <a:pt x="1501" y="769"/>
                    <a:pt x="1501" y="769"/>
                  </a:cubicBezTo>
                  <a:lnTo>
                    <a:pt x="1501" y="761"/>
                  </a:lnTo>
                  <a:cubicBezTo>
                    <a:pt x="1492" y="761"/>
                    <a:pt x="1482" y="751"/>
                    <a:pt x="1482" y="732"/>
                  </a:cubicBezTo>
                  <a:cubicBezTo>
                    <a:pt x="1482" y="714"/>
                    <a:pt x="1501" y="714"/>
                    <a:pt x="1501" y="714"/>
                  </a:cubicBezTo>
                  <a:cubicBezTo>
                    <a:pt x="1501" y="714"/>
                    <a:pt x="1492" y="658"/>
                    <a:pt x="1519" y="649"/>
                  </a:cubicBezTo>
                  <a:cubicBezTo>
                    <a:pt x="1519" y="649"/>
                    <a:pt x="1529" y="649"/>
                    <a:pt x="1529" y="639"/>
                  </a:cubicBezTo>
                  <a:cubicBezTo>
                    <a:pt x="1538" y="631"/>
                    <a:pt x="1548" y="594"/>
                    <a:pt x="1548" y="575"/>
                  </a:cubicBezTo>
                  <a:cubicBezTo>
                    <a:pt x="1548" y="547"/>
                    <a:pt x="1548" y="520"/>
                    <a:pt x="1566" y="501"/>
                  </a:cubicBezTo>
                  <a:cubicBezTo>
                    <a:pt x="1575" y="472"/>
                    <a:pt x="1566" y="445"/>
                    <a:pt x="1585" y="435"/>
                  </a:cubicBezTo>
                  <a:cubicBezTo>
                    <a:pt x="1604" y="417"/>
                    <a:pt x="1593" y="390"/>
                    <a:pt x="1622" y="380"/>
                  </a:cubicBezTo>
                  <a:cubicBezTo>
                    <a:pt x="1641" y="371"/>
                    <a:pt x="1659" y="371"/>
                    <a:pt x="1659" y="353"/>
                  </a:cubicBezTo>
                  <a:cubicBezTo>
                    <a:pt x="1659" y="343"/>
                    <a:pt x="1686" y="324"/>
                    <a:pt x="1686" y="305"/>
                  </a:cubicBezTo>
                  <a:cubicBezTo>
                    <a:pt x="1686" y="287"/>
                    <a:pt x="1649" y="287"/>
                    <a:pt x="1649" y="260"/>
                  </a:cubicBezTo>
                  <a:cubicBezTo>
                    <a:pt x="1649" y="241"/>
                    <a:pt x="1659" y="186"/>
                    <a:pt x="1659" y="186"/>
                  </a:cubicBezTo>
                  <a:lnTo>
                    <a:pt x="1659" y="186"/>
                  </a:lnTo>
                  <a:cubicBezTo>
                    <a:pt x="1622" y="139"/>
                    <a:pt x="1566" y="101"/>
                    <a:pt x="1556" y="93"/>
                  </a:cubicBezTo>
                  <a:cubicBezTo>
                    <a:pt x="1538" y="83"/>
                    <a:pt x="1511" y="101"/>
                    <a:pt x="1511" y="101"/>
                  </a:cubicBezTo>
                  <a:cubicBezTo>
                    <a:pt x="1511" y="101"/>
                    <a:pt x="1482" y="74"/>
                    <a:pt x="1464" y="101"/>
                  </a:cubicBezTo>
                  <a:cubicBezTo>
                    <a:pt x="1437" y="120"/>
                    <a:pt x="1399" y="101"/>
                    <a:pt x="1399" y="101"/>
                  </a:cubicBezTo>
                  <a:cubicBezTo>
                    <a:pt x="1399" y="101"/>
                    <a:pt x="1371" y="83"/>
                    <a:pt x="1362" y="56"/>
                  </a:cubicBezTo>
                  <a:cubicBezTo>
                    <a:pt x="1362" y="46"/>
                    <a:pt x="1352" y="37"/>
                    <a:pt x="1344" y="27"/>
                  </a:cubicBezTo>
                  <a:cubicBezTo>
                    <a:pt x="1344" y="37"/>
                    <a:pt x="1344" y="37"/>
                    <a:pt x="1344" y="37"/>
                  </a:cubicBezTo>
                  <a:cubicBezTo>
                    <a:pt x="1270" y="46"/>
                    <a:pt x="1270" y="46"/>
                    <a:pt x="1270" y="46"/>
                  </a:cubicBezTo>
                  <a:cubicBezTo>
                    <a:pt x="1270" y="46"/>
                    <a:pt x="1185" y="0"/>
                    <a:pt x="1167" y="37"/>
                  </a:cubicBezTo>
                  <a:cubicBezTo>
                    <a:pt x="1158" y="64"/>
                    <a:pt x="1140" y="46"/>
                    <a:pt x="1103" y="46"/>
                  </a:cubicBezTo>
                  <a:cubicBezTo>
                    <a:pt x="1055" y="46"/>
                    <a:pt x="1028" y="64"/>
                    <a:pt x="1000" y="74"/>
                  </a:cubicBezTo>
                  <a:cubicBezTo>
                    <a:pt x="983" y="83"/>
                    <a:pt x="946" y="64"/>
                    <a:pt x="926" y="74"/>
                  </a:cubicBezTo>
                  <a:cubicBezTo>
                    <a:pt x="909" y="83"/>
                    <a:pt x="899" y="139"/>
                    <a:pt x="899" y="139"/>
                  </a:cubicBezTo>
                  <a:cubicBezTo>
                    <a:pt x="723" y="101"/>
                    <a:pt x="723" y="101"/>
                    <a:pt x="723" y="101"/>
                  </a:cubicBezTo>
                  <a:cubicBezTo>
                    <a:pt x="723" y="101"/>
                    <a:pt x="695" y="46"/>
                    <a:pt x="649" y="46"/>
                  </a:cubicBezTo>
                  <a:cubicBezTo>
                    <a:pt x="612" y="46"/>
                    <a:pt x="556" y="120"/>
                    <a:pt x="556" y="120"/>
                  </a:cubicBezTo>
                  <a:cubicBezTo>
                    <a:pt x="556" y="186"/>
                    <a:pt x="556" y="186"/>
                    <a:pt x="556" y="186"/>
                  </a:cubicBezTo>
                  <a:cubicBezTo>
                    <a:pt x="565" y="223"/>
                    <a:pt x="556" y="260"/>
                    <a:pt x="546" y="279"/>
                  </a:cubicBezTo>
                  <a:cubicBezTo>
                    <a:pt x="528" y="305"/>
                    <a:pt x="509" y="324"/>
                    <a:pt x="509" y="380"/>
                  </a:cubicBezTo>
                  <a:cubicBezTo>
                    <a:pt x="509" y="435"/>
                    <a:pt x="445" y="528"/>
                    <a:pt x="445" y="565"/>
                  </a:cubicBezTo>
                  <a:cubicBezTo>
                    <a:pt x="445" y="612"/>
                    <a:pt x="361" y="639"/>
                    <a:pt x="361" y="668"/>
                  </a:cubicBezTo>
                  <a:cubicBezTo>
                    <a:pt x="361" y="705"/>
                    <a:pt x="352" y="761"/>
                    <a:pt x="352" y="825"/>
                  </a:cubicBezTo>
                  <a:cubicBezTo>
                    <a:pt x="352" y="891"/>
                    <a:pt x="324" y="835"/>
                    <a:pt x="324" y="891"/>
                  </a:cubicBezTo>
                  <a:cubicBezTo>
                    <a:pt x="324" y="946"/>
                    <a:pt x="297" y="918"/>
                    <a:pt x="268" y="946"/>
                  </a:cubicBezTo>
                  <a:cubicBezTo>
                    <a:pt x="241" y="973"/>
                    <a:pt x="222" y="973"/>
                    <a:pt x="222" y="946"/>
                  </a:cubicBezTo>
                  <a:cubicBezTo>
                    <a:pt x="222" y="918"/>
                    <a:pt x="185" y="918"/>
                    <a:pt x="148" y="946"/>
                  </a:cubicBezTo>
                  <a:cubicBezTo>
                    <a:pt x="120" y="973"/>
                    <a:pt x="101" y="946"/>
                    <a:pt x="93" y="936"/>
                  </a:cubicBezTo>
                  <a:cubicBezTo>
                    <a:pt x="82" y="936"/>
                    <a:pt x="37" y="955"/>
                    <a:pt x="0" y="983"/>
                  </a:cubicBezTo>
                  <a:cubicBezTo>
                    <a:pt x="18" y="1020"/>
                    <a:pt x="27" y="1058"/>
                    <a:pt x="37" y="1085"/>
                  </a:cubicBezTo>
                  <a:lnTo>
                    <a:pt x="37" y="1095"/>
                  </a:lnTo>
                  <a:cubicBezTo>
                    <a:pt x="55" y="1076"/>
                    <a:pt x="74" y="1066"/>
                    <a:pt x="93" y="1066"/>
                  </a:cubicBezTo>
                  <a:cubicBezTo>
                    <a:pt x="120" y="1066"/>
                    <a:pt x="389" y="1066"/>
                    <a:pt x="389" y="1066"/>
                  </a:cubicBezTo>
                  <a:cubicBezTo>
                    <a:pt x="389" y="1066"/>
                    <a:pt x="408" y="1103"/>
                    <a:pt x="398" y="1140"/>
                  </a:cubicBezTo>
                  <a:cubicBezTo>
                    <a:pt x="398" y="1177"/>
                    <a:pt x="416" y="1169"/>
                    <a:pt x="435" y="1214"/>
                  </a:cubicBezTo>
                  <a:cubicBezTo>
                    <a:pt x="464" y="1262"/>
                    <a:pt x="472" y="1280"/>
                    <a:pt x="519" y="1270"/>
                  </a:cubicBezTo>
                  <a:cubicBezTo>
                    <a:pt x="556" y="1262"/>
                    <a:pt x="602" y="1252"/>
                    <a:pt x="620" y="1252"/>
                  </a:cubicBezTo>
                  <a:cubicBezTo>
                    <a:pt x="639" y="1262"/>
                    <a:pt x="629" y="1187"/>
                    <a:pt x="657" y="1169"/>
                  </a:cubicBezTo>
                  <a:cubicBezTo>
                    <a:pt x="686" y="1159"/>
                    <a:pt x="732" y="1169"/>
                    <a:pt x="732" y="1169"/>
                  </a:cubicBezTo>
                  <a:cubicBezTo>
                    <a:pt x="732" y="1169"/>
                    <a:pt x="732" y="1196"/>
                    <a:pt x="777" y="1196"/>
                  </a:cubicBezTo>
                  <a:cubicBezTo>
                    <a:pt x="814" y="1196"/>
                    <a:pt x="835" y="1177"/>
                    <a:pt x="835" y="1206"/>
                  </a:cubicBezTo>
                  <a:cubicBezTo>
                    <a:pt x="835" y="1233"/>
                    <a:pt x="843" y="1262"/>
                    <a:pt x="851" y="1280"/>
                  </a:cubicBezTo>
                  <a:cubicBezTo>
                    <a:pt x="862" y="1289"/>
                    <a:pt x="824" y="1391"/>
                    <a:pt x="843" y="1410"/>
                  </a:cubicBezTo>
                  <a:cubicBezTo>
                    <a:pt x="862" y="1429"/>
                    <a:pt x="889" y="1466"/>
                    <a:pt x="889" y="1484"/>
                  </a:cubicBezTo>
                  <a:cubicBezTo>
                    <a:pt x="880" y="1503"/>
                    <a:pt x="872" y="1548"/>
                    <a:pt x="889" y="1558"/>
                  </a:cubicBezTo>
                  <a:cubicBezTo>
                    <a:pt x="899" y="1558"/>
                    <a:pt x="909" y="1530"/>
                    <a:pt x="936" y="1530"/>
                  </a:cubicBezTo>
                  <a:cubicBezTo>
                    <a:pt x="963" y="1530"/>
                    <a:pt x="991" y="1530"/>
                    <a:pt x="1020" y="1521"/>
                  </a:cubicBezTo>
                  <a:cubicBezTo>
                    <a:pt x="1028" y="1521"/>
                    <a:pt x="1037" y="1521"/>
                    <a:pt x="1037" y="1521"/>
                  </a:cubicBezTo>
                  <a:cubicBezTo>
                    <a:pt x="1055" y="1530"/>
                    <a:pt x="1066" y="1548"/>
                    <a:pt x="1066" y="1548"/>
                  </a:cubicBezTo>
                  <a:cubicBezTo>
                    <a:pt x="1066" y="1548"/>
                    <a:pt x="1074" y="1577"/>
                    <a:pt x="1093" y="1567"/>
                  </a:cubicBezTo>
                  <a:cubicBezTo>
                    <a:pt x="1103" y="1558"/>
                    <a:pt x="1148" y="1548"/>
                    <a:pt x="1148" y="1558"/>
                  </a:cubicBezTo>
                  <a:cubicBezTo>
                    <a:pt x="1140" y="1577"/>
                    <a:pt x="1158" y="1614"/>
                    <a:pt x="1177" y="1604"/>
                  </a:cubicBezTo>
                  <a:cubicBezTo>
                    <a:pt x="1195" y="1596"/>
                    <a:pt x="1233" y="1633"/>
                    <a:pt x="1251" y="1633"/>
                  </a:cubicBezTo>
                  <a:cubicBezTo>
                    <a:pt x="1270" y="1633"/>
                    <a:pt x="1297" y="1633"/>
                    <a:pt x="1297" y="1622"/>
                  </a:cubicBezTo>
                  <a:cubicBezTo>
                    <a:pt x="1297" y="1604"/>
                    <a:pt x="1315" y="1585"/>
                    <a:pt x="1325" y="1604"/>
                  </a:cubicBezTo>
                  <a:cubicBezTo>
                    <a:pt x="1334" y="1622"/>
                    <a:pt x="1352" y="1660"/>
                    <a:pt x="1371" y="1660"/>
                  </a:cubicBezTo>
                  <a:cubicBezTo>
                    <a:pt x="1399" y="1660"/>
                    <a:pt x="1445" y="1660"/>
                    <a:pt x="1445" y="1668"/>
                  </a:cubicBezTo>
                  <a:cubicBezTo>
                    <a:pt x="1445" y="1688"/>
                    <a:pt x="1464" y="1734"/>
                    <a:pt x="1482" y="1752"/>
                  </a:cubicBezTo>
                  <a:cubicBezTo>
                    <a:pt x="1501" y="1762"/>
                    <a:pt x="1548" y="1752"/>
                    <a:pt x="1548" y="1752"/>
                  </a:cubicBezTo>
                  <a:cubicBezTo>
                    <a:pt x="1548" y="1752"/>
                    <a:pt x="1566" y="1734"/>
                    <a:pt x="1566" y="1705"/>
                  </a:cubicBezTo>
                  <a:cubicBezTo>
                    <a:pt x="1566" y="1678"/>
                    <a:pt x="1566" y="1641"/>
                    <a:pt x="1548" y="1641"/>
                  </a:cubicBezTo>
                  <a:cubicBezTo>
                    <a:pt x="1538" y="1641"/>
                    <a:pt x="1519" y="1668"/>
                    <a:pt x="1492" y="1660"/>
                  </a:cubicBezTo>
                  <a:cubicBezTo>
                    <a:pt x="1464" y="1660"/>
                    <a:pt x="1437" y="1596"/>
                    <a:pt x="1426" y="1596"/>
                  </a:cubicBezTo>
                  <a:cubicBezTo>
                    <a:pt x="1418" y="1585"/>
                    <a:pt x="1445" y="1530"/>
                    <a:pt x="1445" y="1503"/>
                  </a:cubicBezTo>
                  <a:cubicBezTo>
                    <a:pt x="1445" y="1484"/>
                    <a:pt x="1464" y="1410"/>
                    <a:pt x="1455" y="1400"/>
                  </a:cubicBezTo>
                  <a:cubicBezTo>
                    <a:pt x="1437" y="1400"/>
                    <a:pt x="1445" y="1373"/>
                    <a:pt x="1464" y="1354"/>
                  </a:cubicBezTo>
                  <a:cubicBezTo>
                    <a:pt x="1482" y="1336"/>
                    <a:pt x="1455" y="1299"/>
                    <a:pt x="1492" y="1299"/>
                  </a:cubicBezTo>
                  <a:cubicBezTo>
                    <a:pt x="1519" y="1299"/>
                    <a:pt x="1585" y="1299"/>
                    <a:pt x="1604" y="1280"/>
                  </a:cubicBezTo>
                  <a:cubicBezTo>
                    <a:pt x="1604" y="1280"/>
                    <a:pt x="1604" y="1280"/>
                    <a:pt x="1604" y="1270"/>
                  </a:cubicBezTo>
                  <a:cubicBezTo>
                    <a:pt x="1604" y="1270"/>
                    <a:pt x="1604" y="1262"/>
                    <a:pt x="1612" y="1262"/>
                  </a:cubicBezTo>
                  <a:cubicBezTo>
                    <a:pt x="1585" y="1225"/>
                    <a:pt x="1566" y="1177"/>
                    <a:pt x="1538" y="116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13" name="Freeform 158"/>
            <p:cNvSpPr>
              <a:spLocks noChangeArrowheads="1"/>
            </p:cNvSpPr>
            <p:nvPr/>
          </p:nvSpPr>
          <p:spPr bwMode="auto">
            <a:xfrm>
              <a:off x="9700775" y="8801950"/>
              <a:ext cx="69832" cy="93047"/>
            </a:xfrm>
            <a:custGeom>
              <a:avLst/>
              <a:gdLst>
                <a:gd name="T0" fmla="*/ 10 w 149"/>
                <a:gd name="T1" fmla="*/ 103 h 197"/>
                <a:gd name="T2" fmla="*/ 10 w 149"/>
                <a:gd name="T3" fmla="*/ 103 h 197"/>
                <a:gd name="T4" fmla="*/ 28 w 149"/>
                <a:gd name="T5" fmla="*/ 196 h 197"/>
                <a:gd name="T6" fmla="*/ 74 w 149"/>
                <a:gd name="T7" fmla="*/ 177 h 197"/>
                <a:gd name="T8" fmla="*/ 148 w 149"/>
                <a:gd name="T9" fmla="*/ 66 h 197"/>
                <a:gd name="T10" fmla="*/ 121 w 149"/>
                <a:gd name="T11" fmla="*/ 56 h 197"/>
                <a:gd name="T12" fmla="*/ 121 w 149"/>
                <a:gd name="T13" fmla="*/ 0 h 197"/>
                <a:gd name="T14" fmla="*/ 74 w 149"/>
                <a:gd name="T15" fmla="*/ 10 h 197"/>
                <a:gd name="T16" fmla="*/ 28 w 149"/>
                <a:gd name="T17" fmla="*/ 37 h 197"/>
                <a:gd name="T18" fmla="*/ 0 w 149"/>
                <a:gd name="T19" fmla="*/ 29 h 197"/>
                <a:gd name="T20" fmla="*/ 0 w 149"/>
                <a:gd name="T21" fmla="*/ 37 h 197"/>
                <a:gd name="T22" fmla="*/ 10 w 149"/>
                <a:gd name="T23" fmla="*/ 10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9" h="197">
                  <a:moveTo>
                    <a:pt x="10" y="103"/>
                  </a:moveTo>
                  <a:lnTo>
                    <a:pt x="10" y="103"/>
                  </a:lnTo>
                  <a:cubicBezTo>
                    <a:pt x="18" y="122"/>
                    <a:pt x="18" y="159"/>
                    <a:pt x="28" y="196"/>
                  </a:cubicBezTo>
                  <a:cubicBezTo>
                    <a:pt x="47" y="186"/>
                    <a:pt x="65" y="177"/>
                    <a:pt x="74" y="177"/>
                  </a:cubicBezTo>
                  <a:cubicBezTo>
                    <a:pt x="92" y="167"/>
                    <a:pt x="148" y="66"/>
                    <a:pt x="148" y="66"/>
                  </a:cubicBezTo>
                  <a:cubicBezTo>
                    <a:pt x="121" y="56"/>
                    <a:pt x="121" y="56"/>
                    <a:pt x="121" y="56"/>
                  </a:cubicBezTo>
                  <a:cubicBezTo>
                    <a:pt x="121" y="56"/>
                    <a:pt x="121" y="29"/>
                    <a:pt x="121" y="0"/>
                  </a:cubicBezTo>
                  <a:cubicBezTo>
                    <a:pt x="92" y="10"/>
                    <a:pt x="74" y="10"/>
                    <a:pt x="74" y="10"/>
                  </a:cubicBezTo>
                  <a:cubicBezTo>
                    <a:pt x="74" y="10"/>
                    <a:pt x="84" y="47"/>
                    <a:pt x="28" y="37"/>
                  </a:cubicBezTo>
                  <a:cubicBezTo>
                    <a:pt x="18" y="29"/>
                    <a:pt x="10" y="29"/>
                    <a:pt x="0" y="29"/>
                  </a:cubicBezTo>
                  <a:lnTo>
                    <a:pt x="0" y="37"/>
                  </a:lnTo>
                  <a:lnTo>
                    <a:pt x="10" y="103"/>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14" name="Freeform 159"/>
            <p:cNvSpPr>
              <a:spLocks noChangeArrowheads="1"/>
            </p:cNvSpPr>
            <p:nvPr/>
          </p:nvSpPr>
          <p:spPr bwMode="auto">
            <a:xfrm>
              <a:off x="9745214" y="9165679"/>
              <a:ext cx="465545" cy="754952"/>
            </a:xfrm>
            <a:custGeom>
              <a:avLst/>
              <a:gdLst>
                <a:gd name="T0" fmla="*/ 965 w 976"/>
                <a:gd name="T1" fmla="*/ 398 h 1577"/>
                <a:gd name="T2" fmla="*/ 965 w 976"/>
                <a:gd name="T3" fmla="*/ 398 h 1577"/>
                <a:gd name="T4" fmla="*/ 946 w 976"/>
                <a:gd name="T5" fmla="*/ 222 h 1577"/>
                <a:gd name="T6" fmla="*/ 938 w 976"/>
                <a:gd name="T7" fmla="*/ 0 h 1577"/>
                <a:gd name="T8" fmla="*/ 938 w 976"/>
                <a:gd name="T9" fmla="*/ 0 h 1577"/>
                <a:gd name="T10" fmla="*/ 835 w 976"/>
                <a:gd name="T11" fmla="*/ 55 h 1577"/>
                <a:gd name="T12" fmla="*/ 771 w 976"/>
                <a:gd name="T13" fmla="*/ 65 h 1577"/>
                <a:gd name="T14" fmla="*/ 724 w 976"/>
                <a:gd name="T15" fmla="*/ 65 h 1577"/>
                <a:gd name="T16" fmla="*/ 687 w 976"/>
                <a:gd name="T17" fmla="*/ 103 h 1577"/>
                <a:gd name="T18" fmla="*/ 631 w 976"/>
                <a:gd name="T19" fmla="*/ 111 h 1577"/>
                <a:gd name="T20" fmla="*/ 557 w 976"/>
                <a:gd name="T21" fmla="*/ 121 h 1577"/>
                <a:gd name="T22" fmla="*/ 530 w 976"/>
                <a:gd name="T23" fmla="*/ 92 h 1577"/>
                <a:gd name="T24" fmla="*/ 474 w 976"/>
                <a:gd name="T25" fmla="*/ 103 h 1577"/>
                <a:gd name="T26" fmla="*/ 419 w 976"/>
                <a:gd name="T27" fmla="*/ 92 h 1577"/>
                <a:gd name="T28" fmla="*/ 419 w 976"/>
                <a:gd name="T29" fmla="*/ 129 h 1577"/>
                <a:gd name="T30" fmla="*/ 456 w 976"/>
                <a:gd name="T31" fmla="*/ 323 h 1577"/>
                <a:gd name="T32" fmla="*/ 511 w 976"/>
                <a:gd name="T33" fmla="*/ 381 h 1577"/>
                <a:gd name="T34" fmla="*/ 511 w 976"/>
                <a:gd name="T35" fmla="*/ 463 h 1577"/>
                <a:gd name="T36" fmla="*/ 464 w 976"/>
                <a:gd name="T37" fmla="*/ 527 h 1577"/>
                <a:gd name="T38" fmla="*/ 456 w 976"/>
                <a:gd name="T39" fmla="*/ 612 h 1577"/>
                <a:gd name="T40" fmla="*/ 371 w 976"/>
                <a:gd name="T41" fmla="*/ 500 h 1577"/>
                <a:gd name="T42" fmla="*/ 390 w 976"/>
                <a:gd name="T43" fmla="*/ 381 h 1577"/>
                <a:gd name="T44" fmla="*/ 316 w 976"/>
                <a:gd name="T45" fmla="*/ 371 h 1577"/>
                <a:gd name="T46" fmla="*/ 252 w 976"/>
                <a:gd name="T47" fmla="*/ 323 h 1577"/>
                <a:gd name="T48" fmla="*/ 0 w 976"/>
                <a:gd name="T49" fmla="*/ 418 h 1577"/>
                <a:gd name="T50" fmla="*/ 19 w 976"/>
                <a:gd name="T51" fmla="*/ 490 h 1577"/>
                <a:gd name="T52" fmla="*/ 11 w 976"/>
                <a:gd name="T53" fmla="*/ 490 h 1577"/>
                <a:gd name="T54" fmla="*/ 29 w 976"/>
                <a:gd name="T55" fmla="*/ 519 h 1577"/>
                <a:gd name="T56" fmla="*/ 140 w 976"/>
                <a:gd name="T57" fmla="*/ 546 h 1577"/>
                <a:gd name="T58" fmla="*/ 252 w 976"/>
                <a:gd name="T59" fmla="*/ 583 h 1577"/>
                <a:gd name="T60" fmla="*/ 252 w 976"/>
                <a:gd name="T61" fmla="*/ 723 h 1577"/>
                <a:gd name="T62" fmla="*/ 233 w 976"/>
                <a:gd name="T63" fmla="*/ 806 h 1577"/>
                <a:gd name="T64" fmla="*/ 260 w 976"/>
                <a:gd name="T65" fmla="*/ 871 h 1577"/>
                <a:gd name="T66" fmla="*/ 204 w 976"/>
                <a:gd name="T67" fmla="*/ 946 h 1577"/>
                <a:gd name="T68" fmla="*/ 186 w 976"/>
                <a:gd name="T69" fmla="*/ 1028 h 1577"/>
                <a:gd name="T70" fmla="*/ 93 w 976"/>
                <a:gd name="T71" fmla="*/ 1121 h 1577"/>
                <a:gd name="T72" fmla="*/ 93 w 976"/>
                <a:gd name="T73" fmla="*/ 1131 h 1577"/>
                <a:gd name="T74" fmla="*/ 149 w 976"/>
                <a:gd name="T75" fmla="*/ 1298 h 1577"/>
                <a:gd name="T76" fmla="*/ 159 w 976"/>
                <a:gd name="T77" fmla="*/ 1465 h 1577"/>
                <a:gd name="T78" fmla="*/ 167 w 976"/>
                <a:gd name="T79" fmla="*/ 1576 h 1577"/>
                <a:gd name="T80" fmla="*/ 242 w 976"/>
                <a:gd name="T81" fmla="*/ 1566 h 1577"/>
                <a:gd name="T82" fmla="*/ 242 w 976"/>
                <a:gd name="T83" fmla="*/ 1521 h 1577"/>
                <a:gd name="T84" fmla="*/ 204 w 976"/>
                <a:gd name="T85" fmla="*/ 1484 h 1577"/>
                <a:gd name="T86" fmla="*/ 353 w 976"/>
                <a:gd name="T87" fmla="*/ 1381 h 1577"/>
                <a:gd name="T88" fmla="*/ 464 w 976"/>
                <a:gd name="T89" fmla="*/ 1307 h 1577"/>
                <a:gd name="T90" fmla="*/ 474 w 976"/>
                <a:gd name="T91" fmla="*/ 1177 h 1577"/>
                <a:gd name="T92" fmla="*/ 456 w 976"/>
                <a:gd name="T93" fmla="*/ 1057 h 1577"/>
                <a:gd name="T94" fmla="*/ 409 w 976"/>
                <a:gd name="T95" fmla="*/ 946 h 1577"/>
                <a:gd name="T96" fmla="*/ 427 w 976"/>
                <a:gd name="T97" fmla="*/ 871 h 1577"/>
                <a:gd name="T98" fmla="*/ 474 w 976"/>
                <a:gd name="T99" fmla="*/ 824 h 1577"/>
                <a:gd name="T100" fmla="*/ 549 w 976"/>
                <a:gd name="T101" fmla="*/ 779 h 1577"/>
                <a:gd name="T102" fmla="*/ 641 w 976"/>
                <a:gd name="T103" fmla="*/ 667 h 1577"/>
                <a:gd name="T104" fmla="*/ 827 w 976"/>
                <a:gd name="T105" fmla="*/ 593 h 1577"/>
                <a:gd name="T106" fmla="*/ 965 w 976"/>
                <a:gd name="T107" fmla="*/ 398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6" h="1577">
                  <a:moveTo>
                    <a:pt x="965" y="398"/>
                  </a:moveTo>
                  <a:lnTo>
                    <a:pt x="965" y="398"/>
                  </a:lnTo>
                  <a:cubicBezTo>
                    <a:pt x="957" y="381"/>
                    <a:pt x="938" y="269"/>
                    <a:pt x="946" y="222"/>
                  </a:cubicBezTo>
                  <a:cubicBezTo>
                    <a:pt x="946" y="175"/>
                    <a:pt x="938" y="65"/>
                    <a:pt x="938" y="0"/>
                  </a:cubicBezTo>
                  <a:lnTo>
                    <a:pt x="938" y="0"/>
                  </a:lnTo>
                  <a:cubicBezTo>
                    <a:pt x="891" y="18"/>
                    <a:pt x="845" y="47"/>
                    <a:pt x="835" y="55"/>
                  </a:cubicBezTo>
                  <a:cubicBezTo>
                    <a:pt x="835" y="65"/>
                    <a:pt x="798" y="47"/>
                    <a:pt x="771" y="65"/>
                  </a:cubicBezTo>
                  <a:cubicBezTo>
                    <a:pt x="753" y="92"/>
                    <a:pt x="742" y="74"/>
                    <a:pt x="724" y="65"/>
                  </a:cubicBezTo>
                  <a:cubicBezTo>
                    <a:pt x="697" y="65"/>
                    <a:pt x="697" y="84"/>
                    <a:pt x="687" y="103"/>
                  </a:cubicBezTo>
                  <a:cubicBezTo>
                    <a:pt x="687" y="121"/>
                    <a:pt x="650" y="111"/>
                    <a:pt x="631" y="111"/>
                  </a:cubicBezTo>
                  <a:cubicBezTo>
                    <a:pt x="623" y="103"/>
                    <a:pt x="575" y="121"/>
                    <a:pt x="557" y="121"/>
                  </a:cubicBezTo>
                  <a:cubicBezTo>
                    <a:pt x="538" y="121"/>
                    <a:pt x="549" y="103"/>
                    <a:pt x="530" y="92"/>
                  </a:cubicBezTo>
                  <a:cubicBezTo>
                    <a:pt x="501" y="84"/>
                    <a:pt x="483" y="103"/>
                    <a:pt x="474" y="103"/>
                  </a:cubicBezTo>
                  <a:cubicBezTo>
                    <a:pt x="464" y="103"/>
                    <a:pt x="437" y="103"/>
                    <a:pt x="419" y="92"/>
                  </a:cubicBezTo>
                  <a:cubicBezTo>
                    <a:pt x="419" y="111"/>
                    <a:pt x="419" y="121"/>
                    <a:pt x="419" y="129"/>
                  </a:cubicBezTo>
                  <a:cubicBezTo>
                    <a:pt x="400" y="175"/>
                    <a:pt x="456" y="278"/>
                    <a:pt x="456" y="323"/>
                  </a:cubicBezTo>
                  <a:cubicBezTo>
                    <a:pt x="474" y="344"/>
                    <a:pt x="501" y="361"/>
                    <a:pt x="511" y="381"/>
                  </a:cubicBezTo>
                  <a:cubicBezTo>
                    <a:pt x="538" y="408"/>
                    <a:pt x="511" y="398"/>
                    <a:pt x="511" y="463"/>
                  </a:cubicBezTo>
                  <a:cubicBezTo>
                    <a:pt x="520" y="538"/>
                    <a:pt x="483" y="509"/>
                    <a:pt x="464" y="527"/>
                  </a:cubicBezTo>
                  <a:cubicBezTo>
                    <a:pt x="437" y="546"/>
                    <a:pt x="456" y="602"/>
                    <a:pt x="456" y="612"/>
                  </a:cubicBezTo>
                  <a:cubicBezTo>
                    <a:pt x="446" y="620"/>
                    <a:pt x="371" y="519"/>
                    <a:pt x="371" y="500"/>
                  </a:cubicBezTo>
                  <a:cubicBezTo>
                    <a:pt x="363" y="482"/>
                    <a:pt x="400" y="418"/>
                    <a:pt x="390" y="381"/>
                  </a:cubicBezTo>
                  <a:cubicBezTo>
                    <a:pt x="382" y="344"/>
                    <a:pt x="334" y="371"/>
                    <a:pt x="316" y="371"/>
                  </a:cubicBezTo>
                  <a:cubicBezTo>
                    <a:pt x="297" y="371"/>
                    <a:pt x="260" y="323"/>
                    <a:pt x="252" y="323"/>
                  </a:cubicBezTo>
                  <a:cubicBezTo>
                    <a:pt x="242" y="323"/>
                    <a:pt x="0" y="418"/>
                    <a:pt x="0" y="418"/>
                  </a:cubicBezTo>
                  <a:cubicBezTo>
                    <a:pt x="19" y="490"/>
                    <a:pt x="19" y="490"/>
                    <a:pt x="19" y="490"/>
                  </a:cubicBezTo>
                  <a:cubicBezTo>
                    <a:pt x="11" y="490"/>
                    <a:pt x="11" y="490"/>
                    <a:pt x="11" y="490"/>
                  </a:cubicBezTo>
                  <a:cubicBezTo>
                    <a:pt x="29" y="519"/>
                    <a:pt x="29" y="519"/>
                    <a:pt x="29" y="519"/>
                  </a:cubicBezTo>
                  <a:cubicBezTo>
                    <a:pt x="29" y="519"/>
                    <a:pt x="103" y="519"/>
                    <a:pt x="140" y="546"/>
                  </a:cubicBezTo>
                  <a:cubicBezTo>
                    <a:pt x="177" y="565"/>
                    <a:pt x="233" y="575"/>
                    <a:pt x="252" y="583"/>
                  </a:cubicBezTo>
                  <a:cubicBezTo>
                    <a:pt x="260" y="593"/>
                    <a:pt x="252" y="676"/>
                    <a:pt x="252" y="723"/>
                  </a:cubicBezTo>
                  <a:cubicBezTo>
                    <a:pt x="260" y="769"/>
                    <a:pt x="204" y="779"/>
                    <a:pt x="233" y="806"/>
                  </a:cubicBezTo>
                  <a:cubicBezTo>
                    <a:pt x="252" y="834"/>
                    <a:pt x="242" y="871"/>
                    <a:pt x="260" y="871"/>
                  </a:cubicBezTo>
                  <a:cubicBezTo>
                    <a:pt x="270" y="880"/>
                    <a:pt x="233" y="936"/>
                    <a:pt x="204" y="946"/>
                  </a:cubicBezTo>
                  <a:cubicBezTo>
                    <a:pt x="186" y="954"/>
                    <a:pt x="204" y="1001"/>
                    <a:pt x="186" y="1028"/>
                  </a:cubicBezTo>
                  <a:cubicBezTo>
                    <a:pt x="167" y="1057"/>
                    <a:pt x="122" y="1094"/>
                    <a:pt x="93" y="1121"/>
                  </a:cubicBezTo>
                  <a:cubicBezTo>
                    <a:pt x="93" y="1131"/>
                    <a:pt x="93" y="1131"/>
                    <a:pt x="93" y="1131"/>
                  </a:cubicBezTo>
                  <a:cubicBezTo>
                    <a:pt x="103" y="1140"/>
                    <a:pt x="130" y="1288"/>
                    <a:pt x="149" y="1298"/>
                  </a:cubicBezTo>
                  <a:cubicBezTo>
                    <a:pt x="177" y="1317"/>
                    <a:pt x="159" y="1455"/>
                    <a:pt x="159" y="1465"/>
                  </a:cubicBezTo>
                  <a:cubicBezTo>
                    <a:pt x="159" y="1484"/>
                    <a:pt x="167" y="1576"/>
                    <a:pt x="167" y="1576"/>
                  </a:cubicBezTo>
                  <a:cubicBezTo>
                    <a:pt x="167" y="1576"/>
                    <a:pt x="204" y="1566"/>
                    <a:pt x="242" y="1566"/>
                  </a:cubicBezTo>
                  <a:cubicBezTo>
                    <a:pt x="242" y="1548"/>
                    <a:pt x="242" y="1529"/>
                    <a:pt x="242" y="1521"/>
                  </a:cubicBezTo>
                  <a:cubicBezTo>
                    <a:pt x="242" y="1473"/>
                    <a:pt x="215" y="1511"/>
                    <a:pt x="204" y="1484"/>
                  </a:cubicBezTo>
                  <a:cubicBezTo>
                    <a:pt x="196" y="1455"/>
                    <a:pt x="270" y="1409"/>
                    <a:pt x="353" y="1381"/>
                  </a:cubicBezTo>
                  <a:cubicBezTo>
                    <a:pt x="427" y="1354"/>
                    <a:pt x="456" y="1335"/>
                    <a:pt x="464" y="1307"/>
                  </a:cubicBezTo>
                  <a:cubicBezTo>
                    <a:pt x="474" y="1280"/>
                    <a:pt x="464" y="1205"/>
                    <a:pt x="474" y="1177"/>
                  </a:cubicBezTo>
                  <a:cubicBezTo>
                    <a:pt x="483" y="1150"/>
                    <a:pt x="464" y="1131"/>
                    <a:pt x="456" y="1057"/>
                  </a:cubicBezTo>
                  <a:cubicBezTo>
                    <a:pt x="446" y="991"/>
                    <a:pt x="427" y="983"/>
                    <a:pt x="409" y="946"/>
                  </a:cubicBezTo>
                  <a:cubicBezTo>
                    <a:pt x="400" y="909"/>
                    <a:pt x="409" y="880"/>
                    <a:pt x="427" y="871"/>
                  </a:cubicBezTo>
                  <a:cubicBezTo>
                    <a:pt x="456" y="871"/>
                    <a:pt x="456" y="861"/>
                    <a:pt x="474" y="824"/>
                  </a:cubicBezTo>
                  <a:cubicBezTo>
                    <a:pt x="493" y="787"/>
                    <a:pt x="511" y="806"/>
                    <a:pt x="549" y="779"/>
                  </a:cubicBezTo>
                  <a:cubicBezTo>
                    <a:pt x="586" y="750"/>
                    <a:pt x="586" y="713"/>
                    <a:pt x="641" y="667"/>
                  </a:cubicBezTo>
                  <a:cubicBezTo>
                    <a:pt x="705" y="630"/>
                    <a:pt x="761" y="630"/>
                    <a:pt x="827" y="593"/>
                  </a:cubicBezTo>
                  <a:cubicBezTo>
                    <a:pt x="882" y="556"/>
                    <a:pt x="975" y="426"/>
                    <a:pt x="965" y="39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15" name="Freeform 160"/>
            <p:cNvSpPr>
              <a:spLocks noChangeArrowheads="1"/>
            </p:cNvSpPr>
            <p:nvPr/>
          </p:nvSpPr>
          <p:spPr bwMode="auto">
            <a:xfrm>
              <a:off x="9715589" y="8738508"/>
              <a:ext cx="478242" cy="484269"/>
            </a:xfrm>
            <a:custGeom>
              <a:avLst/>
              <a:gdLst>
                <a:gd name="T0" fmla="*/ 936 w 1003"/>
                <a:gd name="T1" fmla="*/ 808 h 1013"/>
                <a:gd name="T2" fmla="*/ 936 w 1003"/>
                <a:gd name="T3" fmla="*/ 808 h 1013"/>
                <a:gd name="T4" fmla="*/ 899 w 1003"/>
                <a:gd name="T5" fmla="*/ 715 h 1013"/>
                <a:gd name="T6" fmla="*/ 891 w 1003"/>
                <a:gd name="T7" fmla="*/ 641 h 1013"/>
                <a:gd name="T8" fmla="*/ 909 w 1003"/>
                <a:gd name="T9" fmla="*/ 567 h 1013"/>
                <a:gd name="T10" fmla="*/ 862 w 1003"/>
                <a:gd name="T11" fmla="*/ 493 h 1013"/>
                <a:gd name="T12" fmla="*/ 899 w 1003"/>
                <a:gd name="T13" fmla="*/ 353 h 1013"/>
                <a:gd name="T14" fmla="*/ 742 w 1003"/>
                <a:gd name="T15" fmla="*/ 241 h 1013"/>
                <a:gd name="T16" fmla="*/ 751 w 1003"/>
                <a:gd name="T17" fmla="*/ 186 h 1013"/>
                <a:gd name="T18" fmla="*/ 408 w 1003"/>
                <a:gd name="T19" fmla="*/ 0 h 1013"/>
                <a:gd name="T20" fmla="*/ 361 w 1003"/>
                <a:gd name="T21" fmla="*/ 93 h 1013"/>
                <a:gd name="T22" fmla="*/ 361 w 1003"/>
                <a:gd name="T23" fmla="*/ 149 h 1013"/>
                <a:gd name="T24" fmla="*/ 213 w 1003"/>
                <a:gd name="T25" fmla="*/ 140 h 1013"/>
                <a:gd name="T26" fmla="*/ 213 w 1003"/>
                <a:gd name="T27" fmla="*/ 0 h 1013"/>
                <a:gd name="T28" fmla="*/ 139 w 1003"/>
                <a:gd name="T29" fmla="*/ 0 h 1013"/>
                <a:gd name="T30" fmla="*/ 102 w 1003"/>
                <a:gd name="T31" fmla="*/ 19 h 1013"/>
                <a:gd name="T32" fmla="*/ 112 w 1003"/>
                <a:gd name="T33" fmla="*/ 56 h 1013"/>
                <a:gd name="T34" fmla="*/ 130 w 1003"/>
                <a:gd name="T35" fmla="*/ 122 h 1013"/>
                <a:gd name="T36" fmla="*/ 93 w 1003"/>
                <a:gd name="T37" fmla="*/ 130 h 1013"/>
                <a:gd name="T38" fmla="*/ 93 w 1003"/>
                <a:gd name="T39" fmla="*/ 186 h 1013"/>
                <a:gd name="T40" fmla="*/ 120 w 1003"/>
                <a:gd name="T41" fmla="*/ 196 h 1013"/>
                <a:gd name="T42" fmla="*/ 46 w 1003"/>
                <a:gd name="T43" fmla="*/ 307 h 1013"/>
                <a:gd name="T44" fmla="*/ 0 w 1003"/>
                <a:gd name="T45" fmla="*/ 326 h 1013"/>
                <a:gd name="T46" fmla="*/ 56 w 1003"/>
                <a:gd name="T47" fmla="*/ 501 h 1013"/>
                <a:gd name="T48" fmla="*/ 112 w 1003"/>
                <a:gd name="T49" fmla="*/ 623 h 1013"/>
                <a:gd name="T50" fmla="*/ 130 w 1003"/>
                <a:gd name="T51" fmla="*/ 697 h 1013"/>
                <a:gd name="T52" fmla="*/ 83 w 1003"/>
                <a:gd name="T53" fmla="*/ 660 h 1013"/>
                <a:gd name="T54" fmla="*/ 75 w 1003"/>
                <a:gd name="T55" fmla="*/ 668 h 1013"/>
                <a:gd name="T56" fmla="*/ 75 w 1003"/>
                <a:gd name="T57" fmla="*/ 678 h 1013"/>
                <a:gd name="T58" fmla="*/ 139 w 1003"/>
                <a:gd name="T59" fmla="*/ 715 h 1013"/>
                <a:gd name="T60" fmla="*/ 223 w 1003"/>
                <a:gd name="T61" fmla="*/ 742 h 1013"/>
                <a:gd name="T62" fmla="*/ 334 w 1003"/>
                <a:gd name="T63" fmla="*/ 798 h 1013"/>
                <a:gd name="T64" fmla="*/ 343 w 1003"/>
                <a:gd name="T65" fmla="*/ 808 h 1013"/>
                <a:gd name="T66" fmla="*/ 408 w 1003"/>
                <a:gd name="T67" fmla="*/ 808 h 1013"/>
                <a:gd name="T68" fmla="*/ 417 w 1003"/>
                <a:gd name="T69" fmla="*/ 798 h 1013"/>
                <a:gd name="T70" fmla="*/ 483 w 1003"/>
                <a:gd name="T71" fmla="*/ 983 h 1013"/>
                <a:gd name="T72" fmla="*/ 538 w 1003"/>
                <a:gd name="T73" fmla="*/ 994 h 1013"/>
                <a:gd name="T74" fmla="*/ 594 w 1003"/>
                <a:gd name="T75" fmla="*/ 983 h 1013"/>
                <a:gd name="T76" fmla="*/ 621 w 1003"/>
                <a:gd name="T77" fmla="*/ 1012 h 1013"/>
                <a:gd name="T78" fmla="*/ 695 w 1003"/>
                <a:gd name="T79" fmla="*/ 1002 h 1013"/>
                <a:gd name="T80" fmla="*/ 751 w 1003"/>
                <a:gd name="T81" fmla="*/ 994 h 1013"/>
                <a:gd name="T82" fmla="*/ 788 w 1003"/>
                <a:gd name="T83" fmla="*/ 956 h 1013"/>
                <a:gd name="T84" fmla="*/ 835 w 1003"/>
                <a:gd name="T85" fmla="*/ 956 h 1013"/>
                <a:gd name="T86" fmla="*/ 899 w 1003"/>
                <a:gd name="T87" fmla="*/ 946 h 1013"/>
                <a:gd name="T88" fmla="*/ 1002 w 1003"/>
                <a:gd name="T89" fmla="*/ 891 h 1013"/>
                <a:gd name="T90" fmla="*/ 936 w 1003"/>
                <a:gd name="T91" fmla="*/ 808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03" h="1013">
                  <a:moveTo>
                    <a:pt x="936" y="808"/>
                  </a:moveTo>
                  <a:lnTo>
                    <a:pt x="936" y="808"/>
                  </a:lnTo>
                  <a:cubicBezTo>
                    <a:pt x="936" y="752"/>
                    <a:pt x="899" y="752"/>
                    <a:pt x="899" y="715"/>
                  </a:cubicBezTo>
                  <a:cubicBezTo>
                    <a:pt x="899" y="678"/>
                    <a:pt x="909" y="641"/>
                    <a:pt x="891" y="641"/>
                  </a:cubicBezTo>
                  <a:cubicBezTo>
                    <a:pt x="881" y="631"/>
                    <a:pt x="891" y="604"/>
                    <a:pt x="909" y="567"/>
                  </a:cubicBezTo>
                  <a:cubicBezTo>
                    <a:pt x="928" y="538"/>
                    <a:pt x="872" y="530"/>
                    <a:pt x="862" y="493"/>
                  </a:cubicBezTo>
                  <a:cubicBezTo>
                    <a:pt x="854" y="474"/>
                    <a:pt x="872" y="418"/>
                    <a:pt x="899" y="353"/>
                  </a:cubicBezTo>
                  <a:cubicBezTo>
                    <a:pt x="825" y="297"/>
                    <a:pt x="742" y="241"/>
                    <a:pt x="742" y="241"/>
                  </a:cubicBezTo>
                  <a:cubicBezTo>
                    <a:pt x="751" y="186"/>
                    <a:pt x="751" y="186"/>
                    <a:pt x="751" y="186"/>
                  </a:cubicBezTo>
                  <a:cubicBezTo>
                    <a:pt x="408" y="0"/>
                    <a:pt x="408" y="0"/>
                    <a:pt x="408" y="0"/>
                  </a:cubicBezTo>
                  <a:cubicBezTo>
                    <a:pt x="398" y="47"/>
                    <a:pt x="380" y="74"/>
                    <a:pt x="361" y="93"/>
                  </a:cubicBezTo>
                  <a:cubicBezTo>
                    <a:pt x="334" y="103"/>
                    <a:pt x="398" y="140"/>
                    <a:pt x="361" y="149"/>
                  </a:cubicBezTo>
                  <a:cubicBezTo>
                    <a:pt x="334" y="149"/>
                    <a:pt x="268" y="122"/>
                    <a:pt x="213" y="140"/>
                  </a:cubicBezTo>
                  <a:cubicBezTo>
                    <a:pt x="186" y="149"/>
                    <a:pt x="194" y="66"/>
                    <a:pt x="213" y="0"/>
                  </a:cubicBezTo>
                  <a:cubicBezTo>
                    <a:pt x="139" y="0"/>
                    <a:pt x="139" y="0"/>
                    <a:pt x="139" y="0"/>
                  </a:cubicBezTo>
                  <a:cubicBezTo>
                    <a:pt x="139" y="0"/>
                    <a:pt x="120" y="10"/>
                    <a:pt x="102" y="19"/>
                  </a:cubicBezTo>
                  <a:cubicBezTo>
                    <a:pt x="112" y="56"/>
                    <a:pt x="112" y="56"/>
                    <a:pt x="112" y="56"/>
                  </a:cubicBezTo>
                  <a:cubicBezTo>
                    <a:pt x="112" y="56"/>
                    <a:pt x="130" y="93"/>
                    <a:pt x="130" y="122"/>
                  </a:cubicBezTo>
                  <a:cubicBezTo>
                    <a:pt x="120" y="130"/>
                    <a:pt x="112" y="130"/>
                    <a:pt x="93" y="130"/>
                  </a:cubicBezTo>
                  <a:cubicBezTo>
                    <a:pt x="93" y="159"/>
                    <a:pt x="93" y="186"/>
                    <a:pt x="93" y="186"/>
                  </a:cubicBezTo>
                  <a:cubicBezTo>
                    <a:pt x="120" y="196"/>
                    <a:pt x="120" y="196"/>
                    <a:pt x="120" y="196"/>
                  </a:cubicBezTo>
                  <a:cubicBezTo>
                    <a:pt x="120" y="196"/>
                    <a:pt x="64" y="297"/>
                    <a:pt x="46" y="307"/>
                  </a:cubicBezTo>
                  <a:cubicBezTo>
                    <a:pt x="37" y="307"/>
                    <a:pt x="19" y="316"/>
                    <a:pt x="0" y="326"/>
                  </a:cubicBezTo>
                  <a:cubicBezTo>
                    <a:pt x="19" y="400"/>
                    <a:pt x="37" y="483"/>
                    <a:pt x="56" y="501"/>
                  </a:cubicBezTo>
                  <a:cubicBezTo>
                    <a:pt x="102" y="548"/>
                    <a:pt x="102" y="594"/>
                    <a:pt x="112" y="623"/>
                  </a:cubicBezTo>
                  <a:cubicBezTo>
                    <a:pt x="120" y="650"/>
                    <a:pt x="157" y="687"/>
                    <a:pt x="130" y="697"/>
                  </a:cubicBezTo>
                  <a:cubicBezTo>
                    <a:pt x="112" y="705"/>
                    <a:pt x="93" y="687"/>
                    <a:pt x="83" y="660"/>
                  </a:cubicBezTo>
                  <a:cubicBezTo>
                    <a:pt x="75" y="660"/>
                    <a:pt x="75" y="668"/>
                    <a:pt x="75" y="668"/>
                  </a:cubicBezTo>
                  <a:cubicBezTo>
                    <a:pt x="75" y="678"/>
                    <a:pt x="75" y="678"/>
                    <a:pt x="75" y="678"/>
                  </a:cubicBezTo>
                  <a:cubicBezTo>
                    <a:pt x="93" y="697"/>
                    <a:pt x="120" y="715"/>
                    <a:pt x="139" y="715"/>
                  </a:cubicBezTo>
                  <a:cubicBezTo>
                    <a:pt x="157" y="715"/>
                    <a:pt x="194" y="742"/>
                    <a:pt x="223" y="742"/>
                  </a:cubicBezTo>
                  <a:cubicBezTo>
                    <a:pt x="241" y="752"/>
                    <a:pt x="324" y="779"/>
                    <a:pt x="334" y="798"/>
                  </a:cubicBezTo>
                  <a:cubicBezTo>
                    <a:pt x="343" y="798"/>
                    <a:pt x="343" y="808"/>
                    <a:pt x="343" y="808"/>
                  </a:cubicBezTo>
                  <a:cubicBezTo>
                    <a:pt x="361" y="808"/>
                    <a:pt x="390" y="808"/>
                    <a:pt x="408" y="808"/>
                  </a:cubicBezTo>
                  <a:lnTo>
                    <a:pt x="417" y="798"/>
                  </a:lnTo>
                  <a:cubicBezTo>
                    <a:pt x="454" y="798"/>
                    <a:pt x="483" y="919"/>
                    <a:pt x="483" y="983"/>
                  </a:cubicBezTo>
                  <a:cubicBezTo>
                    <a:pt x="501" y="994"/>
                    <a:pt x="528" y="994"/>
                    <a:pt x="538" y="994"/>
                  </a:cubicBezTo>
                  <a:cubicBezTo>
                    <a:pt x="547" y="994"/>
                    <a:pt x="565" y="975"/>
                    <a:pt x="594" y="983"/>
                  </a:cubicBezTo>
                  <a:cubicBezTo>
                    <a:pt x="613" y="994"/>
                    <a:pt x="602" y="1012"/>
                    <a:pt x="621" y="1012"/>
                  </a:cubicBezTo>
                  <a:cubicBezTo>
                    <a:pt x="639" y="1012"/>
                    <a:pt x="687" y="994"/>
                    <a:pt x="695" y="1002"/>
                  </a:cubicBezTo>
                  <a:cubicBezTo>
                    <a:pt x="714" y="1002"/>
                    <a:pt x="751" y="1012"/>
                    <a:pt x="751" y="994"/>
                  </a:cubicBezTo>
                  <a:cubicBezTo>
                    <a:pt x="761" y="975"/>
                    <a:pt x="761" y="956"/>
                    <a:pt x="788" y="956"/>
                  </a:cubicBezTo>
                  <a:cubicBezTo>
                    <a:pt x="806" y="965"/>
                    <a:pt x="817" y="983"/>
                    <a:pt x="835" y="956"/>
                  </a:cubicBezTo>
                  <a:cubicBezTo>
                    <a:pt x="862" y="938"/>
                    <a:pt x="899" y="956"/>
                    <a:pt x="899" y="946"/>
                  </a:cubicBezTo>
                  <a:cubicBezTo>
                    <a:pt x="909" y="938"/>
                    <a:pt x="955" y="909"/>
                    <a:pt x="1002" y="891"/>
                  </a:cubicBezTo>
                  <a:cubicBezTo>
                    <a:pt x="1002" y="835"/>
                    <a:pt x="936" y="864"/>
                    <a:pt x="936" y="80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16" name="Freeform 161"/>
            <p:cNvSpPr>
              <a:spLocks noChangeArrowheads="1"/>
            </p:cNvSpPr>
            <p:nvPr/>
          </p:nvSpPr>
          <p:spPr bwMode="auto">
            <a:xfrm>
              <a:off x="9857368" y="9125500"/>
              <a:ext cx="143896" cy="336239"/>
            </a:xfrm>
            <a:custGeom>
              <a:avLst/>
              <a:gdLst>
                <a:gd name="T0" fmla="*/ 278 w 306"/>
                <a:gd name="T1" fmla="*/ 464 h 704"/>
                <a:gd name="T2" fmla="*/ 278 w 306"/>
                <a:gd name="T3" fmla="*/ 464 h 704"/>
                <a:gd name="T4" fmla="*/ 223 w 306"/>
                <a:gd name="T5" fmla="*/ 406 h 704"/>
                <a:gd name="T6" fmla="*/ 223 w 306"/>
                <a:gd name="T7" fmla="*/ 417 h 704"/>
                <a:gd name="T8" fmla="*/ 120 w 306"/>
                <a:gd name="T9" fmla="*/ 278 h 704"/>
                <a:gd name="T10" fmla="*/ 130 w 306"/>
                <a:gd name="T11" fmla="*/ 120 h 704"/>
                <a:gd name="T12" fmla="*/ 111 w 306"/>
                <a:gd name="T13" fmla="*/ 0 h 704"/>
                <a:gd name="T14" fmla="*/ 46 w 306"/>
                <a:gd name="T15" fmla="*/ 0 h 704"/>
                <a:gd name="T16" fmla="*/ 83 w 306"/>
                <a:gd name="T17" fmla="*/ 93 h 704"/>
                <a:gd name="T18" fmla="*/ 46 w 306"/>
                <a:gd name="T19" fmla="*/ 111 h 704"/>
                <a:gd name="T20" fmla="*/ 56 w 306"/>
                <a:gd name="T21" fmla="*/ 258 h 704"/>
                <a:gd name="T22" fmla="*/ 19 w 306"/>
                <a:gd name="T23" fmla="*/ 278 h 704"/>
                <a:gd name="T24" fmla="*/ 0 w 306"/>
                <a:gd name="T25" fmla="*/ 369 h 704"/>
                <a:gd name="T26" fmla="*/ 19 w 306"/>
                <a:gd name="T27" fmla="*/ 406 h 704"/>
                <a:gd name="T28" fmla="*/ 19 w 306"/>
                <a:gd name="T29" fmla="*/ 406 h 704"/>
                <a:gd name="T30" fmla="*/ 83 w 306"/>
                <a:gd name="T31" fmla="*/ 454 h 704"/>
                <a:gd name="T32" fmla="*/ 157 w 306"/>
                <a:gd name="T33" fmla="*/ 464 h 704"/>
                <a:gd name="T34" fmla="*/ 138 w 306"/>
                <a:gd name="T35" fmla="*/ 583 h 704"/>
                <a:gd name="T36" fmla="*/ 223 w 306"/>
                <a:gd name="T37" fmla="*/ 695 h 704"/>
                <a:gd name="T38" fmla="*/ 231 w 306"/>
                <a:gd name="T39" fmla="*/ 610 h 704"/>
                <a:gd name="T40" fmla="*/ 278 w 306"/>
                <a:gd name="T41" fmla="*/ 546 h 704"/>
                <a:gd name="T42" fmla="*/ 278 w 306"/>
                <a:gd name="T43" fmla="*/ 464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6" h="704">
                  <a:moveTo>
                    <a:pt x="278" y="464"/>
                  </a:moveTo>
                  <a:lnTo>
                    <a:pt x="278" y="464"/>
                  </a:lnTo>
                  <a:cubicBezTo>
                    <a:pt x="268" y="444"/>
                    <a:pt x="241" y="427"/>
                    <a:pt x="223" y="406"/>
                  </a:cubicBezTo>
                  <a:lnTo>
                    <a:pt x="223" y="417"/>
                  </a:lnTo>
                  <a:cubicBezTo>
                    <a:pt x="194" y="454"/>
                    <a:pt x="130" y="352"/>
                    <a:pt x="120" y="278"/>
                  </a:cubicBezTo>
                  <a:cubicBezTo>
                    <a:pt x="111" y="212"/>
                    <a:pt x="157" y="186"/>
                    <a:pt x="130" y="120"/>
                  </a:cubicBezTo>
                  <a:cubicBezTo>
                    <a:pt x="111" y="64"/>
                    <a:pt x="93" y="19"/>
                    <a:pt x="111" y="0"/>
                  </a:cubicBezTo>
                  <a:cubicBezTo>
                    <a:pt x="93" y="0"/>
                    <a:pt x="64" y="0"/>
                    <a:pt x="46" y="0"/>
                  </a:cubicBezTo>
                  <a:cubicBezTo>
                    <a:pt x="64" y="27"/>
                    <a:pt x="83" y="74"/>
                    <a:pt x="83" y="93"/>
                  </a:cubicBezTo>
                  <a:cubicBezTo>
                    <a:pt x="83" y="111"/>
                    <a:pt x="56" y="83"/>
                    <a:pt x="46" y="111"/>
                  </a:cubicBezTo>
                  <a:cubicBezTo>
                    <a:pt x="37" y="130"/>
                    <a:pt x="37" y="241"/>
                    <a:pt x="56" y="258"/>
                  </a:cubicBezTo>
                  <a:cubicBezTo>
                    <a:pt x="74" y="278"/>
                    <a:pt x="19" y="258"/>
                    <a:pt x="19" y="278"/>
                  </a:cubicBezTo>
                  <a:cubicBezTo>
                    <a:pt x="19" y="295"/>
                    <a:pt x="9" y="361"/>
                    <a:pt x="0" y="369"/>
                  </a:cubicBezTo>
                  <a:cubicBezTo>
                    <a:pt x="0" y="369"/>
                    <a:pt x="9" y="390"/>
                    <a:pt x="19" y="406"/>
                  </a:cubicBezTo>
                  <a:lnTo>
                    <a:pt x="19" y="406"/>
                  </a:lnTo>
                  <a:cubicBezTo>
                    <a:pt x="27" y="406"/>
                    <a:pt x="64" y="454"/>
                    <a:pt x="83" y="454"/>
                  </a:cubicBezTo>
                  <a:cubicBezTo>
                    <a:pt x="101" y="454"/>
                    <a:pt x="149" y="427"/>
                    <a:pt x="157" y="464"/>
                  </a:cubicBezTo>
                  <a:cubicBezTo>
                    <a:pt x="167" y="501"/>
                    <a:pt x="130" y="565"/>
                    <a:pt x="138" y="583"/>
                  </a:cubicBezTo>
                  <a:cubicBezTo>
                    <a:pt x="138" y="602"/>
                    <a:pt x="213" y="703"/>
                    <a:pt x="223" y="695"/>
                  </a:cubicBezTo>
                  <a:cubicBezTo>
                    <a:pt x="223" y="685"/>
                    <a:pt x="204" y="629"/>
                    <a:pt x="231" y="610"/>
                  </a:cubicBezTo>
                  <a:cubicBezTo>
                    <a:pt x="250" y="592"/>
                    <a:pt x="287" y="621"/>
                    <a:pt x="278" y="546"/>
                  </a:cubicBezTo>
                  <a:cubicBezTo>
                    <a:pt x="278" y="481"/>
                    <a:pt x="305" y="491"/>
                    <a:pt x="278" y="46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17" name="Freeform 162"/>
            <p:cNvSpPr>
              <a:spLocks noChangeArrowheads="1"/>
            </p:cNvSpPr>
            <p:nvPr/>
          </p:nvSpPr>
          <p:spPr bwMode="auto">
            <a:xfrm>
              <a:off x="15632247" y="9613998"/>
              <a:ext cx="146013" cy="114194"/>
            </a:xfrm>
            <a:custGeom>
              <a:avLst/>
              <a:gdLst>
                <a:gd name="T0" fmla="*/ 10 w 308"/>
                <a:gd name="T1" fmla="*/ 37 h 242"/>
                <a:gd name="T2" fmla="*/ 10 w 308"/>
                <a:gd name="T3" fmla="*/ 37 h 242"/>
                <a:gd name="T4" fmla="*/ 270 w 308"/>
                <a:gd name="T5" fmla="*/ 222 h 242"/>
                <a:gd name="T6" fmla="*/ 10 w 308"/>
                <a:gd name="T7" fmla="*/ 37 h 242"/>
              </a:gdLst>
              <a:ahLst/>
              <a:cxnLst>
                <a:cxn ang="0">
                  <a:pos x="T0" y="T1"/>
                </a:cxn>
                <a:cxn ang="0">
                  <a:pos x="T2" y="T3"/>
                </a:cxn>
                <a:cxn ang="0">
                  <a:pos x="T4" y="T5"/>
                </a:cxn>
                <a:cxn ang="0">
                  <a:pos x="T6" y="T7"/>
                </a:cxn>
              </a:cxnLst>
              <a:rect l="0" t="0" r="r" b="b"/>
              <a:pathLst>
                <a:path w="308" h="242">
                  <a:moveTo>
                    <a:pt x="10" y="37"/>
                  </a:moveTo>
                  <a:lnTo>
                    <a:pt x="10" y="37"/>
                  </a:lnTo>
                  <a:cubicBezTo>
                    <a:pt x="0" y="0"/>
                    <a:pt x="307" y="204"/>
                    <a:pt x="270" y="222"/>
                  </a:cubicBezTo>
                  <a:cubicBezTo>
                    <a:pt x="241" y="241"/>
                    <a:pt x="10" y="65"/>
                    <a:pt x="10" y="3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18" name="Freeform 163"/>
            <p:cNvSpPr>
              <a:spLocks noChangeArrowheads="1"/>
            </p:cNvSpPr>
            <p:nvPr/>
          </p:nvSpPr>
          <p:spPr bwMode="auto">
            <a:xfrm>
              <a:off x="11419062" y="6778173"/>
              <a:ext cx="336463" cy="224159"/>
            </a:xfrm>
            <a:custGeom>
              <a:avLst/>
              <a:gdLst>
                <a:gd name="T0" fmla="*/ 575 w 704"/>
                <a:gd name="T1" fmla="*/ 389 h 473"/>
                <a:gd name="T2" fmla="*/ 575 w 704"/>
                <a:gd name="T3" fmla="*/ 389 h 473"/>
                <a:gd name="T4" fmla="*/ 612 w 704"/>
                <a:gd name="T5" fmla="*/ 408 h 473"/>
                <a:gd name="T6" fmla="*/ 676 w 704"/>
                <a:gd name="T7" fmla="*/ 435 h 473"/>
                <a:gd name="T8" fmla="*/ 703 w 704"/>
                <a:gd name="T9" fmla="*/ 426 h 473"/>
                <a:gd name="T10" fmla="*/ 686 w 704"/>
                <a:gd name="T11" fmla="*/ 305 h 473"/>
                <a:gd name="T12" fmla="*/ 592 w 704"/>
                <a:gd name="T13" fmla="*/ 241 h 473"/>
                <a:gd name="T14" fmla="*/ 583 w 704"/>
                <a:gd name="T15" fmla="*/ 167 h 473"/>
                <a:gd name="T16" fmla="*/ 464 w 704"/>
                <a:gd name="T17" fmla="*/ 175 h 473"/>
                <a:gd name="T18" fmla="*/ 389 w 704"/>
                <a:gd name="T19" fmla="*/ 157 h 473"/>
                <a:gd name="T20" fmla="*/ 305 w 704"/>
                <a:gd name="T21" fmla="*/ 157 h 473"/>
                <a:gd name="T22" fmla="*/ 175 w 704"/>
                <a:gd name="T23" fmla="*/ 148 h 473"/>
                <a:gd name="T24" fmla="*/ 241 w 704"/>
                <a:gd name="T25" fmla="*/ 92 h 473"/>
                <a:gd name="T26" fmla="*/ 268 w 704"/>
                <a:gd name="T27" fmla="*/ 92 h 473"/>
                <a:gd name="T28" fmla="*/ 297 w 704"/>
                <a:gd name="T29" fmla="*/ 18 h 473"/>
                <a:gd name="T30" fmla="*/ 241 w 704"/>
                <a:gd name="T31" fmla="*/ 27 h 473"/>
                <a:gd name="T32" fmla="*/ 167 w 704"/>
                <a:gd name="T33" fmla="*/ 45 h 473"/>
                <a:gd name="T34" fmla="*/ 120 w 704"/>
                <a:gd name="T35" fmla="*/ 92 h 473"/>
                <a:gd name="T36" fmla="*/ 93 w 704"/>
                <a:gd name="T37" fmla="*/ 148 h 473"/>
                <a:gd name="T38" fmla="*/ 8 w 704"/>
                <a:gd name="T39" fmla="*/ 175 h 473"/>
                <a:gd name="T40" fmla="*/ 64 w 704"/>
                <a:gd name="T41" fmla="*/ 249 h 473"/>
                <a:gd name="T42" fmla="*/ 74 w 704"/>
                <a:gd name="T43" fmla="*/ 334 h 473"/>
                <a:gd name="T44" fmla="*/ 37 w 704"/>
                <a:gd name="T45" fmla="*/ 426 h 473"/>
                <a:gd name="T46" fmla="*/ 82 w 704"/>
                <a:gd name="T47" fmla="*/ 426 h 473"/>
                <a:gd name="T48" fmla="*/ 175 w 704"/>
                <a:gd name="T49" fmla="*/ 408 h 473"/>
                <a:gd name="T50" fmla="*/ 260 w 704"/>
                <a:gd name="T51" fmla="*/ 361 h 473"/>
                <a:gd name="T52" fmla="*/ 342 w 704"/>
                <a:gd name="T53" fmla="*/ 278 h 473"/>
                <a:gd name="T54" fmla="*/ 379 w 704"/>
                <a:gd name="T55" fmla="*/ 361 h 473"/>
                <a:gd name="T56" fmla="*/ 379 w 704"/>
                <a:gd name="T57" fmla="*/ 463 h 473"/>
                <a:gd name="T58" fmla="*/ 426 w 704"/>
                <a:gd name="T59" fmla="*/ 472 h 473"/>
                <a:gd name="T60" fmla="*/ 472 w 704"/>
                <a:gd name="T61" fmla="*/ 453 h 473"/>
                <a:gd name="T62" fmla="*/ 575 w 704"/>
                <a:gd name="T63" fmla="*/ 38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4" h="473">
                  <a:moveTo>
                    <a:pt x="575" y="389"/>
                  </a:moveTo>
                  <a:lnTo>
                    <a:pt x="575" y="389"/>
                  </a:lnTo>
                  <a:cubicBezTo>
                    <a:pt x="592" y="398"/>
                    <a:pt x="592" y="416"/>
                    <a:pt x="612" y="408"/>
                  </a:cubicBezTo>
                  <a:cubicBezTo>
                    <a:pt x="629" y="408"/>
                    <a:pt x="658" y="416"/>
                    <a:pt x="676" y="435"/>
                  </a:cubicBezTo>
                  <a:cubicBezTo>
                    <a:pt x="695" y="426"/>
                    <a:pt x="703" y="426"/>
                    <a:pt x="703" y="426"/>
                  </a:cubicBezTo>
                  <a:cubicBezTo>
                    <a:pt x="703" y="426"/>
                    <a:pt x="695" y="334"/>
                    <a:pt x="686" y="305"/>
                  </a:cubicBezTo>
                  <a:cubicBezTo>
                    <a:pt x="686" y="278"/>
                    <a:pt x="592" y="241"/>
                    <a:pt x="592" y="241"/>
                  </a:cubicBezTo>
                  <a:cubicBezTo>
                    <a:pt x="583" y="167"/>
                    <a:pt x="583" y="167"/>
                    <a:pt x="583" y="167"/>
                  </a:cubicBezTo>
                  <a:cubicBezTo>
                    <a:pt x="583" y="167"/>
                    <a:pt x="480" y="175"/>
                    <a:pt x="464" y="175"/>
                  </a:cubicBezTo>
                  <a:cubicBezTo>
                    <a:pt x="443" y="167"/>
                    <a:pt x="408" y="185"/>
                    <a:pt x="389" y="157"/>
                  </a:cubicBezTo>
                  <a:cubicBezTo>
                    <a:pt x="371" y="130"/>
                    <a:pt x="334" y="175"/>
                    <a:pt x="305" y="157"/>
                  </a:cubicBezTo>
                  <a:cubicBezTo>
                    <a:pt x="268" y="130"/>
                    <a:pt x="175" y="167"/>
                    <a:pt x="175" y="148"/>
                  </a:cubicBezTo>
                  <a:cubicBezTo>
                    <a:pt x="167" y="130"/>
                    <a:pt x="212" y="82"/>
                    <a:pt x="241" y="92"/>
                  </a:cubicBezTo>
                  <a:cubicBezTo>
                    <a:pt x="241" y="92"/>
                    <a:pt x="260" y="92"/>
                    <a:pt x="268" y="92"/>
                  </a:cubicBezTo>
                  <a:cubicBezTo>
                    <a:pt x="278" y="74"/>
                    <a:pt x="305" y="27"/>
                    <a:pt x="297" y="18"/>
                  </a:cubicBezTo>
                  <a:cubicBezTo>
                    <a:pt x="287" y="0"/>
                    <a:pt x="260" y="8"/>
                    <a:pt x="241" y="27"/>
                  </a:cubicBezTo>
                  <a:cubicBezTo>
                    <a:pt x="212" y="45"/>
                    <a:pt x="175" y="18"/>
                    <a:pt x="167" y="45"/>
                  </a:cubicBezTo>
                  <a:cubicBezTo>
                    <a:pt x="157" y="74"/>
                    <a:pt x="148" y="92"/>
                    <a:pt x="120" y="92"/>
                  </a:cubicBezTo>
                  <a:cubicBezTo>
                    <a:pt x="101" y="92"/>
                    <a:pt x="120" y="138"/>
                    <a:pt x="93" y="148"/>
                  </a:cubicBezTo>
                  <a:cubicBezTo>
                    <a:pt x="64" y="157"/>
                    <a:pt x="8" y="157"/>
                    <a:pt x="8" y="175"/>
                  </a:cubicBezTo>
                  <a:cubicBezTo>
                    <a:pt x="0" y="204"/>
                    <a:pt x="64" y="222"/>
                    <a:pt x="64" y="249"/>
                  </a:cubicBezTo>
                  <a:cubicBezTo>
                    <a:pt x="55" y="278"/>
                    <a:pt x="101" y="315"/>
                    <a:pt x="74" y="334"/>
                  </a:cubicBezTo>
                  <a:cubicBezTo>
                    <a:pt x="55" y="342"/>
                    <a:pt x="37" y="371"/>
                    <a:pt x="37" y="426"/>
                  </a:cubicBezTo>
                  <a:cubicBezTo>
                    <a:pt x="55" y="435"/>
                    <a:pt x="74" y="445"/>
                    <a:pt x="82" y="426"/>
                  </a:cubicBezTo>
                  <a:cubicBezTo>
                    <a:pt x="93" y="398"/>
                    <a:pt x="175" y="426"/>
                    <a:pt x="175" y="408"/>
                  </a:cubicBezTo>
                  <a:cubicBezTo>
                    <a:pt x="175" y="379"/>
                    <a:pt x="260" y="389"/>
                    <a:pt x="260" y="361"/>
                  </a:cubicBezTo>
                  <a:cubicBezTo>
                    <a:pt x="260" y="334"/>
                    <a:pt x="315" y="278"/>
                    <a:pt x="342" y="278"/>
                  </a:cubicBezTo>
                  <a:cubicBezTo>
                    <a:pt x="379" y="286"/>
                    <a:pt x="342" y="342"/>
                    <a:pt x="379" y="361"/>
                  </a:cubicBezTo>
                  <a:cubicBezTo>
                    <a:pt x="416" y="379"/>
                    <a:pt x="361" y="445"/>
                    <a:pt x="379" y="463"/>
                  </a:cubicBezTo>
                  <a:cubicBezTo>
                    <a:pt x="389" y="472"/>
                    <a:pt x="408" y="472"/>
                    <a:pt x="426" y="472"/>
                  </a:cubicBezTo>
                  <a:cubicBezTo>
                    <a:pt x="443" y="463"/>
                    <a:pt x="453" y="453"/>
                    <a:pt x="472" y="453"/>
                  </a:cubicBezTo>
                  <a:cubicBezTo>
                    <a:pt x="509" y="416"/>
                    <a:pt x="555" y="379"/>
                    <a:pt x="575" y="38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19" name="Freeform 166"/>
            <p:cNvSpPr>
              <a:spLocks noChangeArrowheads="1"/>
            </p:cNvSpPr>
            <p:nvPr/>
          </p:nvSpPr>
          <p:spPr bwMode="auto">
            <a:xfrm>
              <a:off x="10337726" y="6757026"/>
              <a:ext cx="143896" cy="122653"/>
            </a:xfrm>
            <a:custGeom>
              <a:avLst/>
              <a:gdLst>
                <a:gd name="T0" fmla="*/ 287 w 306"/>
                <a:gd name="T1" fmla="*/ 204 h 260"/>
                <a:gd name="T2" fmla="*/ 287 w 306"/>
                <a:gd name="T3" fmla="*/ 204 h 260"/>
                <a:gd name="T4" fmla="*/ 231 w 306"/>
                <a:gd name="T5" fmla="*/ 139 h 260"/>
                <a:gd name="T6" fmla="*/ 194 w 306"/>
                <a:gd name="T7" fmla="*/ 65 h 260"/>
                <a:gd name="T8" fmla="*/ 167 w 306"/>
                <a:gd name="T9" fmla="*/ 10 h 260"/>
                <a:gd name="T10" fmla="*/ 93 w 306"/>
                <a:gd name="T11" fmla="*/ 0 h 260"/>
                <a:gd name="T12" fmla="*/ 0 w 306"/>
                <a:gd name="T13" fmla="*/ 18 h 260"/>
                <a:gd name="T14" fmla="*/ 18 w 306"/>
                <a:gd name="T15" fmla="*/ 92 h 260"/>
                <a:gd name="T16" fmla="*/ 82 w 306"/>
                <a:gd name="T17" fmla="*/ 121 h 260"/>
                <a:gd name="T18" fmla="*/ 101 w 306"/>
                <a:gd name="T19" fmla="*/ 158 h 260"/>
                <a:gd name="T20" fmla="*/ 111 w 306"/>
                <a:gd name="T21" fmla="*/ 158 h 260"/>
                <a:gd name="T22" fmla="*/ 138 w 306"/>
                <a:gd name="T23" fmla="*/ 177 h 260"/>
                <a:gd name="T24" fmla="*/ 185 w 306"/>
                <a:gd name="T25" fmla="*/ 195 h 260"/>
                <a:gd name="T26" fmla="*/ 222 w 306"/>
                <a:gd name="T27" fmla="*/ 214 h 260"/>
                <a:gd name="T28" fmla="*/ 241 w 306"/>
                <a:gd name="T29" fmla="*/ 259 h 260"/>
                <a:gd name="T30" fmla="*/ 305 w 306"/>
                <a:gd name="T31" fmla="*/ 251 h 260"/>
                <a:gd name="T32" fmla="*/ 287 w 306"/>
                <a:gd name="T33" fmla="*/ 204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260">
                  <a:moveTo>
                    <a:pt x="287" y="204"/>
                  </a:moveTo>
                  <a:lnTo>
                    <a:pt x="287" y="204"/>
                  </a:lnTo>
                  <a:cubicBezTo>
                    <a:pt x="287" y="185"/>
                    <a:pt x="231" y="166"/>
                    <a:pt x="231" y="139"/>
                  </a:cubicBezTo>
                  <a:cubicBezTo>
                    <a:pt x="231" y="111"/>
                    <a:pt x="194" y="84"/>
                    <a:pt x="194" y="65"/>
                  </a:cubicBezTo>
                  <a:cubicBezTo>
                    <a:pt x="204" y="47"/>
                    <a:pt x="185" y="28"/>
                    <a:pt x="167" y="10"/>
                  </a:cubicBezTo>
                  <a:cubicBezTo>
                    <a:pt x="148" y="10"/>
                    <a:pt x="111" y="0"/>
                    <a:pt x="93" y="0"/>
                  </a:cubicBezTo>
                  <a:cubicBezTo>
                    <a:pt x="56" y="10"/>
                    <a:pt x="27" y="18"/>
                    <a:pt x="0" y="18"/>
                  </a:cubicBezTo>
                  <a:cubicBezTo>
                    <a:pt x="18" y="47"/>
                    <a:pt x="0" y="55"/>
                    <a:pt x="18" y="92"/>
                  </a:cubicBezTo>
                  <a:cubicBezTo>
                    <a:pt x="37" y="139"/>
                    <a:pt x="74" y="111"/>
                    <a:pt x="82" y="121"/>
                  </a:cubicBezTo>
                  <a:cubicBezTo>
                    <a:pt x="93" y="129"/>
                    <a:pt x="101" y="139"/>
                    <a:pt x="101" y="158"/>
                  </a:cubicBezTo>
                  <a:cubicBezTo>
                    <a:pt x="111" y="158"/>
                    <a:pt x="111" y="158"/>
                    <a:pt x="111" y="158"/>
                  </a:cubicBezTo>
                  <a:cubicBezTo>
                    <a:pt x="130" y="158"/>
                    <a:pt x="130" y="166"/>
                    <a:pt x="138" y="177"/>
                  </a:cubicBezTo>
                  <a:cubicBezTo>
                    <a:pt x="157" y="185"/>
                    <a:pt x="175" y="195"/>
                    <a:pt x="185" y="195"/>
                  </a:cubicBezTo>
                  <a:cubicBezTo>
                    <a:pt x="194" y="204"/>
                    <a:pt x="204" y="185"/>
                    <a:pt x="222" y="214"/>
                  </a:cubicBezTo>
                  <a:cubicBezTo>
                    <a:pt x="241" y="241"/>
                    <a:pt x="249" y="241"/>
                    <a:pt x="241" y="259"/>
                  </a:cubicBezTo>
                  <a:cubicBezTo>
                    <a:pt x="268" y="259"/>
                    <a:pt x="287" y="259"/>
                    <a:pt x="305" y="251"/>
                  </a:cubicBezTo>
                  <a:cubicBezTo>
                    <a:pt x="297" y="232"/>
                    <a:pt x="287" y="214"/>
                    <a:pt x="287" y="20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20" name="Freeform 167"/>
            <p:cNvSpPr>
              <a:spLocks noChangeArrowheads="1"/>
            </p:cNvSpPr>
            <p:nvPr/>
          </p:nvSpPr>
          <p:spPr bwMode="auto">
            <a:xfrm>
              <a:off x="10403326" y="6729536"/>
              <a:ext cx="215844" cy="175521"/>
            </a:xfrm>
            <a:custGeom>
              <a:avLst/>
              <a:gdLst>
                <a:gd name="T0" fmla="*/ 427 w 456"/>
                <a:gd name="T1" fmla="*/ 121 h 372"/>
                <a:gd name="T2" fmla="*/ 427 w 456"/>
                <a:gd name="T3" fmla="*/ 121 h 372"/>
                <a:gd name="T4" fmla="*/ 344 w 456"/>
                <a:gd name="T5" fmla="*/ 18 h 372"/>
                <a:gd name="T6" fmla="*/ 289 w 456"/>
                <a:gd name="T7" fmla="*/ 56 h 372"/>
                <a:gd name="T8" fmla="*/ 251 w 456"/>
                <a:gd name="T9" fmla="*/ 56 h 372"/>
                <a:gd name="T10" fmla="*/ 177 w 456"/>
                <a:gd name="T11" fmla="*/ 10 h 372"/>
                <a:gd name="T12" fmla="*/ 149 w 456"/>
                <a:gd name="T13" fmla="*/ 0 h 372"/>
                <a:gd name="T14" fmla="*/ 130 w 456"/>
                <a:gd name="T15" fmla="*/ 29 h 372"/>
                <a:gd name="T16" fmla="*/ 159 w 456"/>
                <a:gd name="T17" fmla="*/ 74 h 372"/>
                <a:gd name="T18" fmla="*/ 93 w 456"/>
                <a:gd name="T19" fmla="*/ 66 h 372"/>
                <a:gd name="T20" fmla="*/ 29 w 456"/>
                <a:gd name="T21" fmla="*/ 47 h 372"/>
                <a:gd name="T22" fmla="*/ 56 w 456"/>
                <a:gd name="T23" fmla="*/ 121 h 372"/>
                <a:gd name="T24" fmla="*/ 93 w 456"/>
                <a:gd name="T25" fmla="*/ 195 h 372"/>
                <a:gd name="T26" fmla="*/ 149 w 456"/>
                <a:gd name="T27" fmla="*/ 260 h 372"/>
                <a:gd name="T28" fmla="*/ 167 w 456"/>
                <a:gd name="T29" fmla="*/ 307 h 372"/>
                <a:gd name="T30" fmla="*/ 278 w 456"/>
                <a:gd name="T31" fmla="*/ 241 h 372"/>
                <a:gd name="T32" fmla="*/ 297 w 456"/>
                <a:gd name="T33" fmla="*/ 325 h 372"/>
                <a:gd name="T34" fmla="*/ 361 w 456"/>
                <a:gd name="T35" fmla="*/ 371 h 372"/>
                <a:gd name="T36" fmla="*/ 371 w 456"/>
                <a:gd name="T37" fmla="*/ 315 h 372"/>
                <a:gd name="T38" fmla="*/ 427 w 456"/>
                <a:gd name="T39" fmla="*/ 121 h 372"/>
                <a:gd name="T40" fmla="*/ 47 w 456"/>
                <a:gd name="T41" fmla="*/ 251 h 372"/>
                <a:gd name="T42" fmla="*/ 47 w 456"/>
                <a:gd name="T43" fmla="*/ 251 h 372"/>
                <a:gd name="T44" fmla="*/ 0 w 456"/>
                <a:gd name="T45" fmla="*/ 233 h 372"/>
                <a:gd name="T46" fmla="*/ 29 w 456"/>
                <a:gd name="T47" fmla="*/ 278 h 372"/>
                <a:gd name="T48" fmla="*/ 93 w 456"/>
                <a:gd name="T49" fmla="*/ 315 h 372"/>
                <a:gd name="T50" fmla="*/ 103 w 456"/>
                <a:gd name="T51" fmla="*/ 315 h 372"/>
                <a:gd name="T52" fmla="*/ 84 w 456"/>
                <a:gd name="T53" fmla="*/ 270 h 372"/>
                <a:gd name="T54" fmla="*/ 47 w 456"/>
                <a:gd name="T55" fmla="*/ 25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6" h="372">
                  <a:moveTo>
                    <a:pt x="427" y="121"/>
                  </a:moveTo>
                  <a:lnTo>
                    <a:pt x="427" y="121"/>
                  </a:lnTo>
                  <a:cubicBezTo>
                    <a:pt x="418" y="103"/>
                    <a:pt x="381" y="56"/>
                    <a:pt x="344" y="18"/>
                  </a:cubicBezTo>
                  <a:cubicBezTo>
                    <a:pt x="334" y="47"/>
                    <a:pt x="297" y="37"/>
                    <a:pt x="289" y="56"/>
                  </a:cubicBezTo>
                  <a:cubicBezTo>
                    <a:pt x="278" y="74"/>
                    <a:pt x="260" y="56"/>
                    <a:pt x="251" y="56"/>
                  </a:cubicBezTo>
                  <a:cubicBezTo>
                    <a:pt x="233" y="66"/>
                    <a:pt x="204" y="10"/>
                    <a:pt x="177" y="10"/>
                  </a:cubicBezTo>
                  <a:cubicBezTo>
                    <a:pt x="167" y="10"/>
                    <a:pt x="159" y="0"/>
                    <a:pt x="149" y="0"/>
                  </a:cubicBezTo>
                  <a:cubicBezTo>
                    <a:pt x="140" y="10"/>
                    <a:pt x="130" y="29"/>
                    <a:pt x="130" y="29"/>
                  </a:cubicBezTo>
                  <a:cubicBezTo>
                    <a:pt x="140" y="47"/>
                    <a:pt x="177" y="56"/>
                    <a:pt x="159" y="74"/>
                  </a:cubicBezTo>
                  <a:cubicBezTo>
                    <a:pt x="149" y="84"/>
                    <a:pt x="103" y="84"/>
                    <a:pt x="93" y="66"/>
                  </a:cubicBezTo>
                  <a:cubicBezTo>
                    <a:pt x="74" y="56"/>
                    <a:pt x="37" y="29"/>
                    <a:pt x="29" y="47"/>
                  </a:cubicBezTo>
                  <a:cubicBezTo>
                    <a:pt x="19" y="66"/>
                    <a:pt x="66" y="103"/>
                    <a:pt x="56" y="121"/>
                  </a:cubicBezTo>
                  <a:cubicBezTo>
                    <a:pt x="56" y="140"/>
                    <a:pt x="93" y="167"/>
                    <a:pt x="93" y="195"/>
                  </a:cubicBezTo>
                  <a:cubicBezTo>
                    <a:pt x="93" y="222"/>
                    <a:pt x="149" y="241"/>
                    <a:pt x="149" y="260"/>
                  </a:cubicBezTo>
                  <a:cubicBezTo>
                    <a:pt x="149" y="270"/>
                    <a:pt x="159" y="288"/>
                    <a:pt x="167" y="307"/>
                  </a:cubicBezTo>
                  <a:cubicBezTo>
                    <a:pt x="214" y="288"/>
                    <a:pt x="251" y="251"/>
                    <a:pt x="278" y="241"/>
                  </a:cubicBezTo>
                  <a:cubicBezTo>
                    <a:pt x="315" y="214"/>
                    <a:pt x="297" y="307"/>
                    <a:pt x="297" y="325"/>
                  </a:cubicBezTo>
                  <a:cubicBezTo>
                    <a:pt x="289" y="334"/>
                    <a:pt x="324" y="352"/>
                    <a:pt x="361" y="371"/>
                  </a:cubicBezTo>
                  <a:cubicBezTo>
                    <a:pt x="361" y="352"/>
                    <a:pt x="361" y="334"/>
                    <a:pt x="371" y="315"/>
                  </a:cubicBezTo>
                  <a:cubicBezTo>
                    <a:pt x="418" y="260"/>
                    <a:pt x="455" y="167"/>
                    <a:pt x="427" y="121"/>
                  </a:cubicBezTo>
                  <a:close/>
                  <a:moveTo>
                    <a:pt x="47" y="251"/>
                  </a:moveTo>
                  <a:lnTo>
                    <a:pt x="47" y="251"/>
                  </a:lnTo>
                  <a:cubicBezTo>
                    <a:pt x="37" y="251"/>
                    <a:pt x="19" y="241"/>
                    <a:pt x="0" y="233"/>
                  </a:cubicBezTo>
                  <a:cubicBezTo>
                    <a:pt x="0" y="251"/>
                    <a:pt x="0" y="270"/>
                    <a:pt x="29" y="278"/>
                  </a:cubicBezTo>
                  <a:cubicBezTo>
                    <a:pt x="66" y="297"/>
                    <a:pt x="10" y="307"/>
                    <a:pt x="93" y="315"/>
                  </a:cubicBezTo>
                  <a:lnTo>
                    <a:pt x="103" y="315"/>
                  </a:lnTo>
                  <a:cubicBezTo>
                    <a:pt x="111" y="297"/>
                    <a:pt x="103" y="297"/>
                    <a:pt x="84" y="270"/>
                  </a:cubicBezTo>
                  <a:cubicBezTo>
                    <a:pt x="66" y="241"/>
                    <a:pt x="56" y="260"/>
                    <a:pt x="47" y="251"/>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21" name="Freeform 168"/>
            <p:cNvSpPr>
              <a:spLocks noChangeArrowheads="1"/>
            </p:cNvSpPr>
            <p:nvPr/>
          </p:nvSpPr>
          <p:spPr bwMode="auto">
            <a:xfrm>
              <a:off x="11101644" y="6911400"/>
              <a:ext cx="630602" cy="452548"/>
            </a:xfrm>
            <a:custGeom>
              <a:avLst/>
              <a:gdLst>
                <a:gd name="T0" fmla="*/ 1272 w 1319"/>
                <a:gd name="T1" fmla="*/ 130 h 947"/>
                <a:gd name="T2" fmla="*/ 1272 w 1319"/>
                <a:gd name="T3" fmla="*/ 130 h 947"/>
                <a:gd name="T4" fmla="*/ 1235 w 1319"/>
                <a:gd name="T5" fmla="*/ 111 h 947"/>
                <a:gd name="T6" fmla="*/ 1132 w 1319"/>
                <a:gd name="T7" fmla="*/ 175 h 947"/>
                <a:gd name="T8" fmla="*/ 1086 w 1319"/>
                <a:gd name="T9" fmla="*/ 194 h 947"/>
                <a:gd name="T10" fmla="*/ 1039 w 1319"/>
                <a:gd name="T11" fmla="*/ 185 h 947"/>
                <a:gd name="T12" fmla="*/ 1039 w 1319"/>
                <a:gd name="T13" fmla="*/ 83 h 947"/>
                <a:gd name="T14" fmla="*/ 1002 w 1319"/>
                <a:gd name="T15" fmla="*/ 0 h 947"/>
                <a:gd name="T16" fmla="*/ 920 w 1319"/>
                <a:gd name="T17" fmla="*/ 83 h 947"/>
                <a:gd name="T18" fmla="*/ 835 w 1319"/>
                <a:gd name="T19" fmla="*/ 130 h 947"/>
                <a:gd name="T20" fmla="*/ 742 w 1319"/>
                <a:gd name="T21" fmla="*/ 148 h 947"/>
                <a:gd name="T22" fmla="*/ 660 w 1319"/>
                <a:gd name="T23" fmla="*/ 130 h 947"/>
                <a:gd name="T24" fmla="*/ 586 w 1319"/>
                <a:gd name="T25" fmla="*/ 101 h 947"/>
                <a:gd name="T26" fmla="*/ 511 w 1319"/>
                <a:gd name="T27" fmla="*/ 93 h 947"/>
                <a:gd name="T28" fmla="*/ 437 w 1319"/>
                <a:gd name="T29" fmla="*/ 130 h 947"/>
                <a:gd name="T30" fmla="*/ 382 w 1319"/>
                <a:gd name="T31" fmla="*/ 223 h 947"/>
                <a:gd name="T32" fmla="*/ 252 w 1319"/>
                <a:gd name="T33" fmla="*/ 297 h 947"/>
                <a:gd name="T34" fmla="*/ 167 w 1319"/>
                <a:gd name="T35" fmla="*/ 334 h 947"/>
                <a:gd name="T36" fmla="*/ 103 w 1319"/>
                <a:gd name="T37" fmla="*/ 315 h 947"/>
                <a:gd name="T38" fmla="*/ 66 w 1319"/>
                <a:gd name="T39" fmla="*/ 352 h 947"/>
                <a:gd name="T40" fmla="*/ 29 w 1319"/>
                <a:gd name="T41" fmla="*/ 427 h 947"/>
                <a:gd name="T42" fmla="*/ 19 w 1319"/>
                <a:gd name="T43" fmla="*/ 509 h 947"/>
                <a:gd name="T44" fmla="*/ 19 w 1319"/>
                <a:gd name="T45" fmla="*/ 602 h 947"/>
                <a:gd name="T46" fmla="*/ 29 w 1319"/>
                <a:gd name="T47" fmla="*/ 713 h 947"/>
                <a:gd name="T48" fmla="*/ 122 w 1319"/>
                <a:gd name="T49" fmla="*/ 760 h 947"/>
                <a:gd name="T50" fmla="*/ 29 w 1319"/>
                <a:gd name="T51" fmla="*/ 890 h 947"/>
                <a:gd name="T52" fmla="*/ 48 w 1319"/>
                <a:gd name="T53" fmla="*/ 917 h 947"/>
                <a:gd name="T54" fmla="*/ 186 w 1319"/>
                <a:gd name="T55" fmla="*/ 936 h 947"/>
                <a:gd name="T56" fmla="*/ 557 w 1319"/>
                <a:gd name="T57" fmla="*/ 890 h 947"/>
                <a:gd name="T58" fmla="*/ 549 w 1319"/>
                <a:gd name="T59" fmla="*/ 798 h 947"/>
                <a:gd name="T60" fmla="*/ 623 w 1319"/>
                <a:gd name="T61" fmla="*/ 750 h 947"/>
                <a:gd name="T62" fmla="*/ 687 w 1319"/>
                <a:gd name="T63" fmla="*/ 732 h 947"/>
                <a:gd name="T64" fmla="*/ 780 w 1319"/>
                <a:gd name="T65" fmla="*/ 705 h 947"/>
                <a:gd name="T66" fmla="*/ 827 w 1319"/>
                <a:gd name="T67" fmla="*/ 658 h 947"/>
                <a:gd name="T68" fmla="*/ 854 w 1319"/>
                <a:gd name="T69" fmla="*/ 565 h 947"/>
                <a:gd name="T70" fmla="*/ 920 w 1319"/>
                <a:gd name="T71" fmla="*/ 528 h 947"/>
                <a:gd name="T72" fmla="*/ 891 w 1319"/>
                <a:gd name="T73" fmla="*/ 464 h 947"/>
                <a:gd name="T74" fmla="*/ 994 w 1319"/>
                <a:gd name="T75" fmla="*/ 472 h 947"/>
                <a:gd name="T76" fmla="*/ 1002 w 1319"/>
                <a:gd name="T77" fmla="*/ 398 h 947"/>
                <a:gd name="T78" fmla="*/ 1039 w 1319"/>
                <a:gd name="T79" fmla="*/ 334 h 947"/>
                <a:gd name="T80" fmla="*/ 1031 w 1319"/>
                <a:gd name="T81" fmla="*/ 278 h 947"/>
                <a:gd name="T82" fmla="*/ 1039 w 1319"/>
                <a:gd name="T83" fmla="*/ 231 h 947"/>
                <a:gd name="T84" fmla="*/ 1058 w 1319"/>
                <a:gd name="T85" fmla="*/ 223 h 947"/>
                <a:gd name="T86" fmla="*/ 1103 w 1319"/>
                <a:gd name="T87" fmla="*/ 204 h 947"/>
                <a:gd name="T88" fmla="*/ 1225 w 1319"/>
                <a:gd name="T89" fmla="*/ 175 h 947"/>
                <a:gd name="T90" fmla="*/ 1318 w 1319"/>
                <a:gd name="T91" fmla="*/ 138 h 947"/>
                <a:gd name="T92" fmla="*/ 1272 w 1319"/>
                <a:gd name="T93" fmla="*/ 130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19" h="947">
                  <a:moveTo>
                    <a:pt x="1272" y="130"/>
                  </a:moveTo>
                  <a:lnTo>
                    <a:pt x="1272" y="130"/>
                  </a:lnTo>
                  <a:cubicBezTo>
                    <a:pt x="1252" y="138"/>
                    <a:pt x="1252" y="120"/>
                    <a:pt x="1235" y="111"/>
                  </a:cubicBezTo>
                  <a:cubicBezTo>
                    <a:pt x="1215" y="101"/>
                    <a:pt x="1169" y="138"/>
                    <a:pt x="1132" y="175"/>
                  </a:cubicBezTo>
                  <a:cubicBezTo>
                    <a:pt x="1124" y="175"/>
                    <a:pt x="1103" y="185"/>
                    <a:pt x="1086" y="194"/>
                  </a:cubicBezTo>
                  <a:cubicBezTo>
                    <a:pt x="1068" y="194"/>
                    <a:pt x="1049" y="194"/>
                    <a:pt x="1039" y="185"/>
                  </a:cubicBezTo>
                  <a:cubicBezTo>
                    <a:pt x="1021" y="167"/>
                    <a:pt x="1076" y="101"/>
                    <a:pt x="1039" y="83"/>
                  </a:cubicBezTo>
                  <a:cubicBezTo>
                    <a:pt x="1002" y="64"/>
                    <a:pt x="1039" y="8"/>
                    <a:pt x="1002" y="0"/>
                  </a:cubicBezTo>
                  <a:cubicBezTo>
                    <a:pt x="975" y="0"/>
                    <a:pt x="920" y="56"/>
                    <a:pt x="920" y="83"/>
                  </a:cubicBezTo>
                  <a:cubicBezTo>
                    <a:pt x="920" y="111"/>
                    <a:pt x="835" y="101"/>
                    <a:pt x="835" y="130"/>
                  </a:cubicBezTo>
                  <a:cubicBezTo>
                    <a:pt x="835" y="148"/>
                    <a:pt x="753" y="120"/>
                    <a:pt x="742" y="148"/>
                  </a:cubicBezTo>
                  <a:cubicBezTo>
                    <a:pt x="724" y="185"/>
                    <a:pt x="687" y="130"/>
                    <a:pt x="660" y="130"/>
                  </a:cubicBezTo>
                  <a:cubicBezTo>
                    <a:pt x="631" y="130"/>
                    <a:pt x="613" y="93"/>
                    <a:pt x="586" y="101"/>
                  </a:cubicBezTo>
                  <a:cubicBezTo>
                    <a:pt x="549" y="111"/>
                    <a:pt x="530" y="93"/>
                    <a:pt x="511" y="93"/>
                  </a:cubicBezTo>
                  <a:cubicBezTo>
                    <a:pt x="483" y="83"/>
                    <a:pt x="464" y="148"/>
                    <a:pt x="437" y="130"/>
                  </a:cubicBezTo>
                  <a:cubicBezTo>
                    <a:pt x="409" y="120"/>
                    <a:pt x="390" y="185"/>
                    <a:pt x="382" y="223"/>
                  </a:cubicBezTo>
                  <a:cubicBezTo>
                    <a:pt x="371" y="260"/>
                    <a:pt x="242" y="260"/>
                    <a:pt x="252" y="297"/>
                  </a:cubicBezTo>
                  <a:cubicBezTo>
                    <a:pt x="252" y="342"/>
                    <a:pt x="178" y="352"/>
                    <a:pt x="167" y="334"/>
                  </a:cubicBezTo>
                  <a:cubicBezTo>
                    <a:pt x="167" y="305"/>
                    <a:pt x="112" y="315"/>
                    <a:pt x="103" y="315"/>
                  </a:cubicBezTo>
                  <a:cubicBezTo>
                    <a:pt x="93" y="305"/>
                    <a:pt x="66" y="315"/>
                    <a:pt x="66" y="352"/>
                  </a:cubicBezTo>
                  <a:cubicBezTo>
                    <a:pt x="66" y="390"/>
                    <a:pt x="29" y="416"/>
                    <a:pt x="29" y="427"/>
                  </a:cubicBezTo>
                  <a:cubicBezTo>
                    <a:pt x="29" y="445"/>
                    <a:pt x="0" y="482"/>
                    <a:pt x="19" y="509"/>
                  </a:cubicBezTo>
                  <a:cubicBezTo>
                    <a:pt x="29" y="528"/>
                    <a:pt x="0" y="565"/>
                    <a:pt x="19" y="602"/>
                  </a:cubicBezTo>
                  <a:cubicBezTo>
                    <a:pt x="38" y="649"/>
                    <a:pt x="29" y="695"/>
                    <a:pt x="29" y="713"/>
                  </a:cubicBezTo>
                  <a:cubicBezTo>
                    <a:pt x="38" y="723"/>
                    <a:pt x="112" y="713"/>
                    <a:pt x="122" y="760"/>
                  </a:cubicBezTo>
                  <a:cubicBezTo>
                    <a:pt x="140" y="798"/>
                    <a:pt x="29" y="862"/>
                    <a:pt x="29" y="890"/>
                  </a:cubicBezTo>
                  <a:cubicBezTo>
                    <a:pt x="29" y="899"/>
                    <a:pt x="38" y="909"/>
                    <a:pt x="48" y="917"/>
                  </a:cubicBezTo>
                  <a:cubicBezTo>
                    <a:pt x="93" y="917"/>
                    <a:pt x="140" y="927"/>
                    <a:pt x="186" y="936"/>
                  </a:cubicBezTo>
                  <a:cubicBezTo>
                    <a:pt x="252" y="946"/>
                    <a:pt x="549" y="899"/>
                    <a:pt x="557" y="890"/>
                  </a:cubicBezTo>
                  <a:cubicBezTo>
                    <a:pt x="567" y="880"/>
                    <a:pt x="549" y="806"/>
                    <a:pt x="549" y="798"/>
                  </a:cubicBezTo>
                  <a:cubicBezTo>
                    <a:pt x="549" y="779"/>
                    <a:pt x="594" y="750"/>
                    <a:pt x="623" y="750"/>
                  </a:cubicBezTo>
                  <a:cubicBezTo>
                    <a:pt x="660" y="750"/>
                    <a:pt x="687" y="760"/>
                    <a:pt x="687" y="732"/>
                  </a:cubicBezTo>
                  <a:cubicBezTo>
                    <a:pt x="687" y="713"/>
                    <a:pt x="771" y="676"/>
                    <a:pt x="780" y="705"/>
                  </a:cubicBezTo>
                  <a:cubicBezTo>
                    <a:pt x="790" y="723"/>
                    <a:pt x="827" y="713"/>
                    <a:pt x="827" y="658"/>
                  </a:cubicBezTo>
                  <a:cubicBezTo>
                    <a:pt x="827" y="612"/>
                    <a:pt x="827" y="565"/>
                    <a:pt x="854" y="565"/>
                  </a:cubicBezTo>
                  <a:cubicBezTo>
                    <a:pt x="891" y="565"/>
                    <a:pt x="920" y="546"/>
                    <a:pt x="920" y="528"/>
                  </a:cubicBezTo>
                  <a:cubicBezTo>
                    <a:pt x="920" y="509"/>
                    <a:pt x="882" y="482"/>
                    <a:pt x="891" y="464"/>
                  </a:cubicBezTo>
                  <a:cubicBezTo>
                    <a:pt x="901" y="454"/>
                    <a:pt x="984" y="491"/>
                    <a:pt x="994" y="472"/>
                  </a:cubicBezTo>
                  <a:cubicBezTo>
                    <a:pt x="1002" y="445"/>
                    <a:pt x="984" y="416"/>
                    <a:pt x="1002" y="398"/>
                  </a:cubicBezTo>
                  <a:cubicBezTo>
                    <a:pt x="1012" y="371"/>
                    <a:pt x="1049" y="352"/>
                    <a:pt x="1039" y="334"/>
                  </a:cubicBezTo>
                  <a:cubicBezTo>
                    <a:pt x="1039" y="305"/>
                    <a:pt x="1049" y="297"/>
                    <a:pt x="1031" y="278"/>
                  </a:cubicBezTo>
                  <a:cubicBezTo>
                    <a:pt x="1012" y="260"/>
                    <a:pt x="1012" y="231"/>
                    <a:pt x="1039" y="231"/>
                  </a:cubicBezTo>
                  <a:cubicBezTo>
                    <a:pt x="1049" y="231"/>
                    <a:pt x="1049" y="231"/>
                    <a:pt x="1058" y="223"/>
                  </a:cubicBezTo>
                  <a:cubicBezTo>
                    <a:pt x="1076" y="223"/>
                    <a:pt x="1086" y="212"/>
                    <a:pt x="1103" y="204"/>
                  </a:cubicBezTo>
                  <a:cubicBezTo>
                    <a:pt x="1132" y="185"/>
                    <a:pt x="1198" y="167"/>
                    <a:pt x="1225" y="175"/>
                  </a:cubicBezTo>
                  <a:cubicBezTo>
                    <a:pt x="1243" y="175"/>
                    <a:pt x="1289" y="175"/>
                    <a:pt x="1318" y="138"/>
                  </a:cubicBezTo>
                  <a:cubicBezTo>
                    <a:pt x="1299" y="138"/>
                    <a:pt x="1280" y="130"/>
                    <a:pt x="1272" y="13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22" name="Freeform 169"/>
            <p:cNvSpPr>
              <a:spLocks noChangeArrowheads="1"/>
            </p:cNvSpPr>
            <p:nvPr/>
          </p:nvSpPr>
          <p:spPr bwMode="auto">
            <a:xfrm>
              <a:off x="11124921" y="6979071"/>
              <a:ext cx="727944" cy="657675"/>
            </a:xfrm>
            <a:custGeom>
              <a:avLst/>
              <a:gdLst>
                <a:gd name="T0" fmla="*/ 1447 w 1520"/>
                <a:gd name="T1" fmla="*/ 149 h 1374"/>
                <a:gd name="T2" fmla="*/ 1315 w 1520"/>
                <a:gd name="T3" fmla="*/ 10 h 1374"/>
                <a:gd name="T4" fmla="*/ 1270 w 1520"/>
                <a:gd name="T5" fmla="*/ 0 h 1374"/>
                <a:gd name="T6" fmla="*/ 1055 w 1520"/>
                <a:gd name="T7" fmla="*/ 66 h 1374"/>
                <a:gd name="T8" fmla="*/ 991 w 1520"/>
                <a:gd name="T9" fmla="*/ 93 h 1374"/>
                <a:gd name="T10" fmla="*/ 991 w 1520"/>
                <a:gd name="T11" fmla="*/ 196 h 1374"/>
                <a:gd name="T12" fmla="*/ 946 w 1520"/>
                <a:gd name="T13" fmla="*/ 334 h 1374"/>
                <a:gd name="T14" fmla="*/ 872 w 1520"/>
                <a:gd name="T15" fmla="*/ 390 h 1374"/>
                <a:gd name="T16" fmla="*/ 779 w 1520"/>
                <a:gd name="T17" fmla="*/ 520 h 1374"/>
                <a:gd name="T18" fmla="*/ 639 w 1520"/>
                <a:gd name="T19" fmla="*/ 594 h 1374"/>
                <a:gd name="T20" fmla="*/ 501 w 1520"/>
                <a:gd name="T21" fmla="*/ 660 h 1374"/>
                <a:gd name="T22" fmla="*/ 138 w 1520"/>
                <a:gd name="T23" fmla="*/ 798 h 1374"/>
                <a:gd name="T24" fmla="*/ 45 w 1520"/>
                <a:gd name="T25" fmla="*/ 825 h 1374"/>
                <a:gd name="T26" fmla="*/ 185 w 1520"/>
                <a:gd name="T27" fmla="*/ 1012 h 1374"/>
                <a:gd name="T28" fmla="*/ 119 w 1520"/>
                <a:gd name="T29" fmla="*/ 1103 h 1374"/>
                <a:gd name="T30" fmla="*/ 64 w 1520"/>
                <a:gd name="T31" fmla="*/ 1224 h 1374"/>
                <a:gd name="T32" fmla="*/ 305 w 1520"/>
                <a:gd name="T33" fmla="*/ 1196 h 1374"/>
                <a:gd name="T34" fmla="*/ 528 w 1520"/>
                <a:gd name="T35" fmla="*/ 1214 h 1374"/>
                <a:gd name="T36" fmla="*/ 583 w 1520"/>
                <a:gd name="T37" fmla="*/ 1326 h 1374"/>
                <a:gd name="T38" fmla="*/ 686 w 1520"/>
                <a:gd name="T39" fmla="*/ 1373 h 1374"/>
                <a:gd name="T40" fmla="*/ 769 w 1520"/>
                <a:gd name="T41" fmla="*/ 1307 h 1374"/>
                <a:gd name="T42" fmla="*/ 927 w 1520"/>
                <a:gd name="T43" fmla="*/ 1289 h 1374"/>
                <a:gd name="T44" fmla="*/ 853 w 1520"/>
                <a:gd name="T45" fmla="*/ 1113 h 1374"/>
                <a:gd name="T46" fmla="*/ 861 w 1520"/>
                <a:gd name="T47" fmla="*/ 955 h 1374"/>
                <a:gd name="T48" fmla="*/ 991 w 1520"/>
                <a:gd name="T49" fmla="*/ 965 h 1374"/>
                <a:gd name="T50" fmla="*/ 1121 w 1520"/>
                <a:gd name="T51" fmla="*/ 845 h 1374"/>
                <a:gd name="T52" fmla="*/ 1214 w 1520"/>
                <a:gd name="T53" fmla="*/ 705 h 1374"/>
                <a:gd name="T54" fmla="*/ 1270 w 1520"/>
                <a:gd name="T55" fmla="*/ 585 h 1374"/>
                <a:gd name="T56" fmla="*/ 1278 w 1520"/>
                <a:gd name="T57" fmla="*/ 474 h 1374"/>
                <a:gd name="T58" fmla="*/ 1204 w 1520"/>
                <a:gd name="T59" fmla="*/ 307 h 1374"/>
                <a:gd name="T60" fmla="*/ 1389 w 1520"/>
                <a:gd name="T61" fmla="*/ 278 h 1374"/>
                <a:gd name="T62" fmla="*/ 1519 w 1520"/>
                <a:gd name="T63" fmla="*/ 186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0" h="1374">
                  <a:moveTo>
                    <a:pt x="1447" y="149"/>
                  </a:moveTo>
                  <a:lnTo>
                    <a:pt x="1447" y="149"/>
                  </a:lnTo>
                  <a:cubicBezTo>
                    <a:pt x="1399" y="130"/>
                    <a:pt x="1399" y="93"/>
                    <a:pt x="1399" y="74"/>
                  </a:cubicBezTo>
                  <a:cubicBezTo>
                    <a:pt x="1399" y="66"/>
                    <a:pt x="1352" y="37"/>
                    <a:pt x="1315" y="10"/>
                  </a:cubicBezTo>
                  <a:cubicBezTo>
                    <a:pt x="1307" y="10"/>
                    <a:pt x="1298" y="10"/>
                    <a:pt x="1288" y="19"/>
                  </a:cubicBezTo>
                  <a:cubicBezTo>
                    <a:pt x="1278" y="10"/>
                    <a:pt x="1278" y="10"/>
                    <a:pt x="1270" y="0"/>
                  </a:cubicBezTo>
                  <a:cubicBezTo>
                    <a:pt x="1241" y="37"/>
                    <a:pt x="1195" y="37"/>
                    <a:pt x="1177" y="37"/>
                  </a:cubicBezTo>
                  <a:cubicBezTo>
                    <a:pt x="1150" y="29"/>
                    <a:pt x="1084" y="47"/>
                    <a:pt x="1055" y="66"/>
                  </a:cubicBezTo>
                  <a:cubicBezTo>
                    <a:pt x="1038" y="74"/>
                    <a:pt x="1028" y="85"/>
                    <a:pt x="1010" y="85"/>
                  </a:cubicBezTo>
                  <a:cubicBezTo>
                    <a:pt x="1001" y="93"/>
                    <a:pt x="1001" y="93"/>
                    <a:pt x="991" y="93"/>
                  </a:cubicBezTo>
                  <a:cubicBezTo>
                    <a:pt x="964" y="93"/>
                    <a:pt x="964" y="122"/>
                    <a:pt x="983" y="140"/>
                  </a:cubicBezTo>
                  <a:cubicBezTo>
                    <a:pt x="1001" y="159"/>
                    <a:pt x="991" y="167"/>
                    <a:pt x="991" y="196"/>
                  </a:cubicBezTo>
                  <a:cubicBezTo>
                    <a:pt x="1001" y="214"/>
                    <a:pt x="964" y="233"/>
                    <a:pt x="954" y="260"/>
                  </a:cubicBezTo>
                  <a:cubicBezTo>
                    <a:pt x="936" y="278"/>
                    <a:pt x="954" y="307"/>
                    <a:pt x="946" y="334"/>
                  </a:cubicBezTo>
                  <a:cubicBezTo>
                    <a:pt x="936" y="353"/>
                    <a:pt x="853" y="316"/>
                    <a:pt x="843" y="326"/>
                  </a:cubicBezTo>
                  <a:cubicBezTo>
                    <a:pt x="834" y="344"/>
                    <a:pt x="872" y="371"/>
                    <a:pt x="872" y="390"/>
                  </a:cubicBezTo>
                  <a:cubicBezTo>
                    <a:pt x="872" y="408"/>
                    <a:pt x="843" y="427"/>
                    <a:pt x="806" y="427"/>
                  </a:cubicBezTo>
                  <a:cubicBezTo>
                    <a:pt x="779" y="427"/>
                    <a:pt x="779" y="474"/>
                    <a:pt x="779" y="520"/>
                  </a:cubicBezTo>
                  <a:cubicBezTo>
                    <a:pt x="779" y="575"/>
                    <a:pt x="742" y="585"/>
                    <a:pt x="732" y="567"/>
                  </a:cubicBezTo>
                  <a:cubicBezTo>
                    <a:pt x="723" y="538"/>
                    <a:pt x="639" y="575"/>
                    <a:pt x="639" y="594"/>
                  </a:cubicBezTo>
                  <a:cubicBezTo>
                    <a:pt x="639" y="622"/>
                    <a:pt x="612" y="612"/>
                    <a:pt x="575" y="612"/>
                  </a:cubicBezTo>
                  <a:cubicBezTo>
                    <a:pt x="546" y="612"/>
                    <a:pt x="501" y="641"/>
                    <a:pt x="501" y="660"/>
                  </a:cubicBezTo>
                  <a:cubicBezTo>
                    <a:pt x="501" y="668"/>
                    <a:pt x="519" y="742"/>
                    <a:pt x="509" y="752"/>
                  </a:cubicBezTo>
                  <a:cubicBezTo>
                    <a:pt x="501" y="761"/>
                    <a:pt x="204" y="808"/>
                    <a:pt x="138" y="798"/>
                  </a:cubicBezTo>
                  <a:cubicBezTo>
                    <a:pt x="92" y="789"/>
                    <a:pt x="45" y="779"/>
                    <a:pt x="0" y="779"/>
                  </a:cubicBezTo>
                  <a:cubicBezTo>
                    <a:pt x="18" y="798"/>
                    <a:pt x="37" y="808"/>
                    <a:pt x="45" y="825"/>
                  </a:cubicBezTo>
                  <a:cubicBezTo>
                    <a:pt x="55" y="864"/>
                    <a:pt x="92" y="891"/>
                    <a:pt x="138" y="909"/>
                  </a:cubicBezTo>
                  <a:cubicBezTo>
                    <a:pt x="185" y="928"/>
                    <a:pt x="157" y="1002"/>
                    <a:pt x="185" y="1012"/>
                  </a:cubicBezTo>
                  <a:cubicBezTo>
                    <a:pt x="204" y="1020"/>
                    <a:pt x="231" y="1076"/>
                    <a:pt x="204" y="1076"/>
                  </a:cubicBezTo>
                  <a:cubicBezTo>
                    <a:pt x="175" y="1086"/>
                    <a:pt x="148" y="1086"/>
                    <a:pt x="119" y="1103"/>
                  </a:cubicBezTo>
                  <a:cubicBezTo>
                    <a:pt x="92" y="1122"/>
                    <a:pt x="55" y="1150"/>
                    <a:pt x="64" y="1196"/>
                  </a:cubicBezTo>
                  <a:cubicBezTo>
                    <a:pt x="64" y="1206"/>
                    <a:pt x="64" y="1214"/>
                    <a:pt x="64" y="1224"/>
                  </a:cubicBezTo>
                  <a:cubicBezTo>
                    <a:pt x="138" y="1224"/>
                    <a:pt x="222" y="1214"/>
                    <a:pt x="231" y="1206"/>
                  </a:cubicBezTo>
                  <a:cubicBezTo>
                    <a:pt x="249" y="1187"/>
                    <a:pt x="286" y="1187"/>
                    <a:pt x="305" y="1196"/>
                  </a:cubicBezTo>
                  <a:cubicBezTo>
                    <a:pt x="323" y="1214"/>
                    <a:pt x="416" y="1214"/>
                    <a:pt x="453" y="1196"/>
                  </a:cubicBezTo>
                  <a:cubicBezTo>
                    <a:pt x="501" y="1169"/>
                    <a:pt x="528" y="1196"/>
                    <a:pt x="528" y="1214"/>
                  </a:cubicBezTo>
                  <a:cubicBezTo>
                    <a:pt x="528" y="1243"/>
                    <a:pt x="546" y="1251"/>
                    <a:pt x="565" y="1270"/>
                  </a:cubicBezTo>
                  <a:cubicBezTo>
                    <a:pt x="593" y="1289"/>
                    <a:pt x="575" y="1307"/>
                    <a:pt x="583" y="1326"/>
                  </a:cubicBezTo>
                  <a:cubicBezTo>
                    <a:pt x="602" y="1354"/>
                    <a:pt x="630" y="1344"/>
                    <a:pt x="667" y="1363"/>
                  </a:cubicBezTo>
                  <a:cubicBezTo>
                    <a:pt x="676" y="1363"/>
                    <a:pt x="676" y="1373"/>
                    <a:pt x="686" y="1373"/>
                  </a:cubicBezTo>
                  <a:cubicBezTo>
                    <a:pt x="686" y="1373"/>
                    <a:pt x="686" y="1373"/>
                    <a:pt x="686" y="1363"/>
                  </a:cubicBezTo>
                  <a:cubicBezTo>
                    <a:pt x="713" y="1344"/>
                    <a:pt x="713" y="1299"/>
                    <a:pt x="769" y="1307"/>
                  </a:cubicBezTo>
                  <a:cubicBezTo>
                    <a:pt x="824" y="1317"/>
                    <a:pt x="824" y="1299"/>
                    <a:pt x="861" y="1307"/>
                  </a:cubicBezTo>
                  <a:cubicBezTo>
                    <a:pt x="890" y="1317"/>
                    <a:pt x="909" y="1307"/>
                    <a:pt x="927" y="1289"/>
                  </a:cubicBezTo>
                  <a:cubicBezTo>
                    <a:pt x="946" y="1270"/>
                    <a:pt x="909" y="1224"/>
                    <a:pt x="890" y="1206"/>
                  </a:cubicBezTo>
                  <a:cubicBezTo>
                    <a:pt x="880" y="1187"/>
                    <a:pt x="853" y="1150"/>
                    <a:pt x="853" y="1113"/>
                  </a:cubicBezTo>
                  <a:cubicBezTo>
                    <a:pt x="861" y="1076"/>
                    <a:pt x="797" y="1076"/>
                    <a:pt x="797" y="1047"/>
                  </a:cubicBezTo>
                  <a:cubicBezTo>
                    <a:pt x="797" y="1020"/>
                    <a:pt x="853" y="973"/>
                    <a:pt x="861" y="955"/>
                  </a:cubicBezTo>
                  <a:cubicBezTo>
                    <a:pt x="880" y="946"/>
                    <a:pt x="927" y="983"/>
                    <a:pt x="936" y="965"/>
                  </a:cubicBezTo>
                  <a:cubicBezTo>
                    <a:pt x="946" y="946"/>
                    <a:pt x="973" y="955"/>
                    <a:pt x="991" y="965"/>
                  </a:cubicBezTo>
                  <a:cubicBezTo>
                    <a:pt x="1010" y="965"/>
                    <a:pt x="1038" y="928"/>
                    <a:pt x="1047" y="891"/>
                  </a:cubicBezTo>
                  <a:cubicBezTo>
                    <a:pt x="1047" y="864"/>
                    <a:pt x="1113" y="854"/>
                    <a:pt x="1121" y="845"/>
                  </a:cubicBezTo>
                  <a:cubicBezTo>
                    <a:pt x="1130" y="835"/>
                    <a:pt x="1150" y="761"/>
                    <a:pt x="1158" y="752"/>
                  </a:cubicBezTo>
                  <a:cubicBezTo>
                    <a:pt x="1167" y="734"/>
                    <a:pt x="1214" y="742"/>
                    <a:pt x="1214" y="705"/>
                  </a:cubicBezTo>
                  <a:cubicBezTo>
                    <a:pt x="1214" y="668"/>
                    <a:pt x="1232" y="660"/>
                    <a:pt x="1261" y="660"/>
                  </a:cubicBezTo>
                  <a:cubicBezTo>
                    <a:pt x="1278" y="649"/>
                    <a:pt x="1270" y="612"/>
                    <a:pt x="1270" y="585"/>
                  </a:cubicBezTo>
                  <a:cubicBezTo>
                    <a:pt x="1278" y="557"/>
                    <a:pt x="1288" y="520"/>
                    <a:pt x="1325" y="520"/>
                  </a:cubicBezTo>
                  <a:cubicBezTo>
                    <a:pt x="1352" y="511"/>
                    <a:pt x="1307" y="474"/>
                    <a:pt x="1278" y="474"/>
                  </a:cubicBezTo>
                  <a:cubicBezTo>
                    <a:pt x="1241" y="483"/>
                    <a:pt x="1224" y="390"/>
                    <a:pt x="1224" y="390"/>
                  </a:cubicBezTo>
                  <a:cubicBezTo>
                    <a:pt x="1224" y="390"/>
                    <a:pt x="1224" y="316"/>
                    <a:pt x="1204" y="307"/>
                  </a:cubicBezTo>
                  <a:cubicBezTo>
                    <a:pt x="1187" y="289"/>
                    <a:pt x="1214" y="252"/>
                    <a:pt x="1261" y="252"/>
                  </a:cubicBezTo>
                  <a:cubicBezTo>
                    <a:pt x="1298" y="252"/>
                    <a:pt x="1372" y="297"/>
                    <a:pt x="1389" y="278"/>
                  </a:cubicBezTo>
                  <a:cubicBezTo>
                    <a:pt x="1418" y="260"/>
                    <a:pt x="1474" y="252"/>
                    <a:pt x="1482" y="241"/>
                  </a:cubicBezTo>
                  <a:cubicBezTo>
                    <a:pt x="1492" y="233"/>
                    <a:pt x="1511" y="204"/>
                    <a:pt x="1519" y="186"/>
                  </a:cubicBezTo>
                  <a:cubicBezTo>
                    <a:pt x="1501" y="177"/>
                    <a:pt x="1474" y="159"/>
                    <a:pt x="1447" y="14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23" name="Freeform 170"/>
            <p:cNvSpPr>
              <a:spLocks noChangeArrowheads="1"/>
            </p:cNvSpPr>
            <p:nvPr/>
          </p:nvSpPr>
          <p:spPr bwMode="auto">
            <a:xfrm>
              <a:off x="12580809" y="8444564"/>
              <a:ext cx="2027239" cy="731689"/>
            </a:xfrm>
            <a:custGeom>
              <a:avLst/>
              <a:gdLst>
                <a:gd name="T0" fmla="*/ 361 w 4229"/>
                <a:gd name="T1" fmla="*/ 705 h 1532"/>
                <a:gd name="T2" fmla="*/ 1204 w 4229"/>
                <a:gd name="T3" fmla="*/ 816 h 1532"/>
                <a:gd name="T4" fmla="*/ 185 w 4229"/>
                <a:gd name="T5" fmla="*/ 418 h 1532"/>
                <a:gd name="T6" fmla="*/ 185 w 4229"/>
                <a:gd name="T7" fmla="*/ 418 h 1532"/>
                <a:gd name="T8" fmla="*/ 2253 w 4229"/>
                <a:gd name="T9" fmla="*/ 975 h 1532"/>
                <a:gd name="T10" fmla="*/ 2298 w 4229"/>
                <a:gd name="T11" fmla="*/ 826 h 1532"/>
                <a:gd name="T12" fmla="*/ 2494 w 4229"/>
                <a:gd name="T13" fmla="*/ 965 h 1532"/>
                <a:gd name="T14" fmla="*/ 2447 w 4229"/>
                <a:gd name="T15" fmla="*/ 715 h 1532"/>
                <a:gd name="T16" fmla="*/ 2290 w 4229"/>
                <a:gd name="T17" fmla="*/ 575 h 1532"/>
                <a:gd name="T18" fmla="*/ 2651 w 4229"/>
                <a:gd name="T19" fmla="*/ 455 h 1532"/>
                <a:gd name="T20" fmla="*/ 2243 w 4229"/>
                <a:gd name="T21" fmla="*/ 612 h 1532"/>
                <a:gd name="T22" fmla="*/ 991 w 4229"/>
                <a:gd name="T23" fmla="*/ 956 h 1532"/>
                <a:gd name="T24" fmla="*/ 1039 w 4229"/>
                <a:gd name="T25" fmla="*/ 835 h 1532"/>
                <a:gd name="T26" fmla="*/ 954 w 4229"/>
                <a:gd name="T27" fmla="*/ 742 h 1532"/>
                <a:gd name="T28" fmla="*/ 880 w 4229"/>
                <a:gd name="T29" fmla="*/ 724 h 1532"/>
                <a:gd name="T30" fmla="*/ 732 w 4229"/>
                <a:gd name="T31" fmla="*/ 493 h 1532"/>
                <a:gd name="T32" fmla="*/ 583 w 4229"/>
                <a:gd name="T33" fmla="*/ 381 h 1532"/>
                <a:gd name="T34" fmla="*/ 278 w 4229"/>
                <a:gd name="T35" fmla="*/ 130 h 1532"/>
                <a:gd name="T36" fmla="*/ 148 w 4229"/>
                <a:gd name="T37" fmla="*/ 214 h 1532"/>
                <a:gd name="T38" fmla="*/ 519 w 4229"/>
                <a:gd name="T39" fmla="*/ 734 h 1532"/>
                <a:gd name="T40" fmla="*/ 862 w 4229"/>
                <a:gd name="T41" fmla="*/ 1086 h 1532"/>
                <a:gd name="T42" fmla="*/ 3059 w 4229"/>
                <a:gd name="T43" fmla="*/ 520 h 1532"/>
                <a:gd name="T44" fmla="*/ 3040 w 4229"/>
                <a:gd name="T45" fmla="*/ 427 h 1532"/>
                <a:gd name="T46" fmla="*/ 3059 w 4229"/>
                <a:gd name="T47" fmla="*/ 520 h 1532"/>
                <a:gd name="T48" fmla="*/ 2948 w 4229"/>
                <a:gd name="T49" fmla="*/ 882 h 1532"/>
                <a:gd name="T50" fmla="*/ 2624 w 4229"/>
                <a:gd name="T51" fmla="*/ 1317 h 1532"/>
                <a:gd name="T52" fmla="*/ 2410 w 4229"/>
                <a:gd name="T53" fmla="*/ 1383 h 1532"/>
                <a:gd name="T54" fmla="*/ 3207 w 4229"/>
                <a:gd name="T55" fmla="*/ 816 h 1532"/>
                <a:gd name="T56" fmla="*/ 3152 w 4229"/>
                <a:gd name="T57" fmla="*/ 872 h 1532"/>
                <a:gd name="T58" fmla="*/ 1779 w 4229"/>
                <a:gd name="T59" fmla="*/ 1280 h 1532"/>
                <a:gd name="T60" fmla="*/ 1705 w 4229"/>
                <a:gd name="T61" fmla="*/ 1197 h 1532"/>
                <a:gd name="T62" fmla="*/ 1214 w 4229"/>
                <a:gd name="T63" fmla="*/ 1132 h 1532"/>
                <a:gd name="T64" fmla="*/ 1028 w 4229"/>
                <a:gd name="T65" fmla="*/ 1187 h 1532"/>
                <a:gd name="T66" fmla="*/ 1408 w 4229"/>
                <a:gd name="T67" fmla="*/ 1299 h 1532"/>
                <a:gd name="T68" fmla="*/ 1872 w 4229"/>
                <a:gd name="T69" fmla="*/ 1346 h 1532"/>
                <a:gd name="T70" fmla="*/ 3912 w 4229"/>
                <a:gd name="T71" fmla="*/ 697 h 1532"/>
                <a:gd name="T72" fmla="*/ 3578 w 4229"/>
                <a:gd name="T73" fmla="*/ 631 h 1532"/>
                <a:gd name="T74" fmla="*/ 3347 w 4229"/>
                <a:gd name="T75" fmla="*/ 686 h 1532"/>
                <a:gd name="T76" fmla="*/ 3531 w 4229"/>
                <a:gd name="T77" fmla="*/ 789 h 1532"/>
                <a:gd name="T78" fmla="*/ 3457 w 4229"/>
                <a:gd name="T79" fmla="*/ 901 h 1532"/>
                <a:gd name="T80" fmla="*/ 3698 w 4229"/>
                <a:gd name="T81" fmla="*/ 965 h 1532"/>
                <a:gd name="T82" fmla="*/ 4005 w 4229"/>
                <a:gd name="T83" fmla="*/ 1243 h 1532"/>
                <a:gd name="T84" fmla="*/ 4228 w 4229"/>
                <a:gd name="T85" fmla="*/ 1383 h 1532"/>
                <a:gd name="T86" fmla="*/ 2735 w 4229"/>
                <a:gd name="T87" fmla="*/ 1383 h 1532"/>
                <a:gd name="T88" fmla="*/ 2688 w 4229"/>
                <a:gd name="T89" fmla="*/ 1420 h 1532"/>
                <a:gd name="T90" fmla="*/ 2735 w 4229"/>
                <a:gd name="T91" fmla="*/ 1439 h 1532"/>
                <a:gd name="T92" fmla="*/ 2762 w 4229"/>
                <a:gd name="T93" fmla="*/ 1410 h 1532"/>
                <a:gd name="T94" fmla="*/ 1983 w 4229"/>
                <a:gd name="T95" fmla="*/ 686 h 1532"/>
                <a:gd name="T96" fmla="*/ 2113 w 4229"/>
                <a:gd name="T97" fmla="*/ 390 h 1532"/>
                <a:gd name="T98" fmla="*/ 2057 w 4229"/>
                <a:gd name="T99" fmla="*/ 167 h 1532"/>
                <a:gd name="T100" fmla="*/ 1890 w 4229"/>
                <a:gd name="T101" fmla="*/ 204 h 1532"/>
                <a:gd name="T102" fmla="*/ 1723 w 4229"/>
                <a:gd name="T103" fmla="*/ 427 h 1532"/>
                <a:gd name="T104" fmla="*/ 1426 w 4229"/>
                <a:gd name="T105" fmla="*/ 464 h 1532"/>
                <a:gd name="T106" fmla="*/ 1315 w 4229"/>
                <a:gd name="T107" fmla="*/ 363 h 1532"/>
                <a:gd name="T108" fmla="*/ 1381 w 4229"/>
                <a:gd name="T109" fmla="*/ 705 h 1532"/>
                <a:gd name="T110" fmla="*/ 1659 w 4229"/>
                <a:gd name="T111" fmla="*/ 853 h 1532"/>
                <a:gd name="T112" fmla="*/ 1983 w 4229"/>
                <a:gd name="T113" fmla="*/ 686 h 1532"/>
                <a:gd name="T114" fmla="*/ 2271 w 4229"/>
                <a:gd name="T115" fmla="*/ 1484 h 1532"/>
                <a:gd name="T116" fmla="*/ 2049 w 4229"/>
                <a:gd name="T117" fmla="*/ 1309 h 1532"/>
                <a:gd name="T118" fmla="*/ 1919 w 4229"/>
                <a:gd name="T119" fmla="*/ 1373 h 1532"/>
                <a:gd name="T120" fmla="*/ 2049 w 4229"/>
                <a:gd name="T121" fmla="*/ 1309 h 1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29" h="1532">
                  <a:moveTo>
                    <a:pt x="315" y="649"/>
                  </a:moveTo>
                  <a:lnTo>
                    <a:pt x="315" y="649"/>
                  </a:lnTo>
                  <a:cubicBezTo>
                    <a:pt x="305" y="668"/>
                    <a:pt x="342" y="715"/>
                    <a:pt x="361" y="705"/>
                  </a:cubicBezTo>
                  <a:cubicBezTo>
                    <a:pt x="379" y="686"/>
                    <a:pt x="334" y="604"/>
                    <a:pt x="315" y="649"/>
                  </a:cubicBezTo>
                  <a:close/>
                  <a:moveTo>
                    <a:pt x="1204" y="816"/>
                  </a:moveTo>
                  <a:lnTo>
                    <a:pt x="1204" y="816"/>
                  </a:lnTo>
                  <a:cubicBezTo>
                    <a:pt x="1204" y="789"/>
                    <a:pt x="1130" y="808"/>
                    <a:pt x="1148" y="835"/>
                  </a:cubicBezTo>
                  <a:cubicBezTo>
                    <a:pt x="1177" y="872"/>
                    <a:pt x="1204" y="845"/>
                    <a:pt x="1204" y="816"/>
                  </a:cubicBezTo>
                  <a:close/>
                  <a:moveTo>
                    <a:pt x="185" y="418"/>
                  </a:moveTo>
                  <a:lnTo>
                    <a:pt x="185" y="418"/>
                  </a:lnTo>
                  <a:cubicBezTo>
                    <a:pt x="175" y="445"/>
                    <a:pt x="204" y="520"/>
                    <a:pt x="241" y="493"/>
                  </a:cubicBezTo>
                  <a:cubicBezTo>
                    <a:pt x="268" y="455"/>
                    <a:pt x="185" y="390"/>
                    <a:pt x="185" y="418"/>
                  </a:cubicBezTo>
                  <a:close/>
                  <a:moveTo>
                    <a:pt x="2224" y="882"/>
                  </a:moveTo>
                  <a:lnTo>
                    <a:pt x="2224" y="882"/>
                  </a:lnTo>
                  <a:cubicBezTo>
                    <a:pt x="2271" y="882"/>
                    <a:pt x="2261" y="946"/>
                    <a:pt x="2253" y="975"/>
                  </a:cubicBezTo>
                  <a:cubicBezTo>
                    <a:pt x="2243" y="1012"/>
                    <a:pt x="2234" y="1095"/>
                    <a:pt x="2271" y="1086"/>
                  </a:cubicBezTo>
                  <a:cubicBezTo>
                    <a:pt x="2308" y="1068"/>
                    <a:pt x="2335" y="1012"/>
                    <a:pt x="2317" y="993"/>
                  </a:cubicBezTo>
                  <a:cubicBezTo>
                    <a:pt x="2290" y="975"/>
                    <a:pt x="2290" y="853"/>
                    <a:pt x="2298" y="826"/>
                  </a:cubicBezTo>
                  <a:cubicBezTo>
                    <a:pt x="2317" y="798"/>
                    <a:pt x="2383" y="816"/>
                    <a:pt x="2364" y="864"/>
                  </a:cubicBezTo>
                  <a:cubicBezTo>
                    <a:pt x="2335" y="909"/>
                    <a:pt x="2410" y="909"/>
                    <a:pt x="2410" y="956"/>
                  </a:cubicBezTo>
                  <a:cubicBezTo>
                    <a:pt x="2410" y="1012"/>
                    <a:pt x="2447" y="983"/>
                    <a:pt x="2494" y="965"/>
                  </a:cubicBezTo>
                  <a:cubicBezTo>
                    <a:pt x="2531" y="956"/>
                    <a:pt x="2531" y="928"/>
                    <a:pt x="2494" y="901"/>
                  </a:cubicBezTo>
                  <a:cubicBezTo>
                    <a:pt x="2465" y="864"/>
                    <a:pt x="2521" y="816"/>
                    <a:pt x="2475" y="789"/>
                  </a:cubicBezTo>
                  <a:cubicBezTo>
                    <a:pt x="2438" y="761"/>
                    <a:pt x="2410" y="724"/>
                    <a:pt x="2447" y="715"/>
                  </a:cubicBezTo>
                  <a:cubicBezTo>
                    <a:pt x="2484" y="705"/>
                    <a:pt x="2605" y="641"/>
                    <a:pt x="2587" y="612"/>
                  </a:cubicBezTo>
                  <a:cubicBezTo>
                    <a:pt x="2577" y="585"/>
                    <a:pt x="2410" y="622"/>
                    <a:pt x="2401" y="668"/>
                  </a:cubicBezTo>
                  <a:cubicBezTo>
                    <a:pt x="2383" y="715"/>
                    <a:pt x="2271" y="668"/>
                    <a:pt x="2290" y="575"/>
                  </a:cubicBezTo>
                  <a:cubicBezTo>
                    <a:pt x="2298" y="493"/>
                    <a:pt x="2521" y="482"/>
                    <a:pt x="2587" y="511"/>
                  </a:cubicBezTo>
                  <a:cubicBezTo>
                    <a:pt x="2651" y="538"/>
                    <a:pt x="2725" y="464"/>
                    <a:pt x="2754" y="418"/>
                  </a:cubicBezTo>
                  <a:cubicBezTo>
                    <a:pt x="2772" y="371"/>
                    <a:pt x="2698" y="427"/>
                    <a:pt x="2651" y="455"/>
                  </a:cubicBezTo>
                  <a:cubicBezTo>
                    <a:pt x="2605" y="482"/>
                    <a:pt x="2484" y="455"/>
                    <a:pt x="2420" y="427"/>
                  </a:cubicBezTo>
                  <a:cubicBezTo>
                    <a:pt x="2354" y="408"/>
                    <a:pt x="2364" y="464"/>
                    <a:pt x="2308" y="474"/>
                  </a:cubicBezTo>
                  <a:cubicBezTo>
                    <a:pt x="2261" y="482"/>
                    <a:pt x="2271" y="594"/>
                    <a:pt x="2243" y="612"/>
                  </a:cubicBezTo>
                  <a:cubicBezTo>
                    <a:pt x="2224" y="622"/>
                    <a:pt x="2224" y="705"/>
                    <a:pt x="2168" y="789"/>
                  </a:cubicBezTo>
                  <a:cubicBezTo>
                    <a:pt x="2123" y="864"/>
                    <a:pt x="2187" y="882"/>
                    <a:pt x="2224" y="882"/>
                  </a:cubicBezTo>
                  <a:close/>
                  <a:moveTo>
                    <a:pt x="991" y="956"/>
                  </a:moveTo>
                  <a:lnTo>
                    <a:pt x="991" y="956"/>
                  </a:lnTo>
                  <a:cubicBezTo>
                    <a:pt x="981" y="909"/>
                    <a:pt x="1001" y="872"/>
                    <a:pt x="1001" y="853"/>
                  </a:cubicBezTo>
                  <a:cubicBezTo>
                    <a:pt x="1001" y="835"/>
                    <a:pt x="1018" y="826"/>
                    <a:pt x="1039" y="835"/>
                  </a:cubicBezTo>
                  <a:cubicBezTo>
                    <a:pt x="1066" y="845"/>
                    <a:pt x="1066" y="779"/>
                    <a:pt x="1047" y="779"/>
                  </a:cubicBezTo>
                  <a:cubicBezTo>
                    <a:pt x="1028" y="771"/>
                    <a:pt x="1010" y="705"/>
                    <a:pt x="964" y="705"/>
                  </a:cubicBezTo>
                  <a:cubicBezTo>
                    <a:pt x="917" y="705"/>
                    <a:pt x="927" y="742"/>
                    <a:pt x="954" y="742"/>
                  </a:cubicBezTo>
                  <a:cubicBezTo>
                    <a:pt x="981" y="752"/>
                    <a:pt x="1001" y="771"/>
                    <a:pt x="991" y="789"/>
                  </a:cubicBezTo>
                  <a:cubicBezTo>
                    <a:pt x="981" y="808"/>
                    <a:pt x="973" y="771"/>
                    <a:pt x="936" y="771"/>
                  </a:cubicBezTo>
                  <a:cubicBezTo>
                    <a:pt x="899" y="779"/>
                    <a:pt x="917" y="724"/>
                    <a:pt x="880" y="724"/>
                  </a:cubicBezTo>
                  <a:cubicBezTo>
                    <a:pt x="833" y="724"/>
                    <a:pt x="843" y="641"/>
                    <a:pt x="796" y="641"/>
                  </a:cubicBezTo>
                  <a:cubicBezTo>
                    <a:pt x="750" y="641"/>
                    <a:pt x="750" y="604"/>
                    <a:pt x="779" y="575"/>
                  </a:cubicBezTo>
                  <a:cubicBezTo>
                    <a:pt x="806" y="548"/>
                    <a:pt x="732" y="530"/>
                    <a:pt x="732" y="493"/>
                  </a:cubicBezTo>
                  <a:cubicBezTo>
                    <a:pt x="732" y="464"/>
                    <a:pt x="684" y="482"/>
                    <a:pt x="684" y="455"/>
                  </a:cubicBezTo>
                  <a:cubicBezTo>
                    <a:pt x="684" y="427"/>
                    <a:pt x="657" y="437"/>
                    <a:pt x="639" y="408"/>
                  </a:cubicBezTo>
                  <a:cubicBezTo>
                    <a:pt x="612" y="371"/>
                    <a:pt x="602" y="400"/>
                    <a:pt x="583" y="381"/>
                  </a:cubicBezTo>
                  <a:cubicBezTo>
                    <a:pt x="556" y="353"/>
                    <a:pt x="528" y="344"/>
                    <a:pt x="509" y="353"/>
                  </a:cubicBezTo>
                  <a:cubicBezTo>
                    <a:pt x="491" y="353"/>
                    <a:pt x="445" y="315"/>
                    <a:pt x="435" y="270"/>
                  </a:cubicBezTo>
                  <a:cubicBezTo>
                    <a:pt x="416" y="233"/>
                    <a:pt x="297" y="177"/>
                    <a:pt x="278" y="130"/>
                  </a:cubicBezTo>
                  <a:cubicBezTo>
                    <a:pt x="259" y="84"/>
                    <a:pt x="212" y="66"/>
                    <a:pt x="148" y="66"/>
                  </a:cubicBezTo>
                  <a:cubicBezTo>
                    <a:pt x="74" y="74"/>
                    <a:pt x="45" y="0"/>
                    <a:pt x="27" y="37"/>
                  </a:cubicBezTo>
                  <a:cubicBezTo>
                    <a:pt x="0" y="84"/>
                    <a:pt x="101" y="186"/>
                    <a:pt x="148" y="214"/>
                  </a:cubicBezTo>
                  <a:cubicBezTo>
                    <a:pt x="194" y="241"/>
                    <a:pt x="222" y="334"/>
                    <a:pt x="278" y="344"/>
                  </a:cubicBezTo>
                  <a:cubicBezTo>
                    <a:pt x="324" y="344"/>
                    <a:pt x="334" y="520"/>
                    <a:pt x="371" y="530"/>
                  </a:cubicBezTo>
                  <a:cubicBezTo>
                    <a:pt x="416" y="530"/>
                    <a:pt x="501" y="668"/>
                    <a:pt x="519" y="734"/>
                  </a:cubicBezTo>
                  <a:cubicBezTo>
                    <a:pt x="528" y="808"/>
                    <a:pt x="620" y="845"/>
                    <a:pt x="649" y="891"/>
                  </a:cubicBezTo>
                  <a:cubicBezTo>
                    <a:pt x="676" y="946"/>
                    <a:pt x="796" y="1020"/>
                    <a:pt x="816" y="1039"/>
                  </a:cubicBezTo>
                  <a:cubicBezTo>
                    <a:pt x="833" y="1057"/>
                    <a:pt x="843" y="1105"/>
                    <a:pt x="862" y="1086"/>
                  </a:cubicBezTo>
                  <a:cubicBezTo>
                    <a:pt x="870" y="1057"/>
                    <a:pt x="927" y="1086"/>
                    <a:pt x="954" y="1086"/>
                  </a:cubicBezTo>
                  <a:cubicBezTo>
                    <a:pt x="981" y="1086"/>
                    <a:pt x="991" y="993"/>
                    <a:pt x="991" y="956"/>
                  </a:cubicBezTo>
                  <a:close/>
                  <a:moveTo>
                    <a:pt x="3059" y="520"/>
                  </a:moveTo>
                  <a:lnTo>
                    <a:pt x="3059" y="520"/>
                  </a:lnTo>
                  <a:cubicBezTo>
                    <a:pt x="3125" y="520"/>
                    <a:pt x="3096" y="493"/>
                    <a:pt x="3096" y="445"/>
                  </a:cubicBezTo>
                  <a:cubicBezTo>
                    <a:pt x="3096" y="408"/>
                    <a:pt x="3040" y="445"/>
                    <a:pt x="3040" y="427"/>
                  </a:cubicBezTo>
                  <a:cubicBezTo>
                    <a:pt x="3040" y="408"/>
                    <a:pt x="3022" y="334"/>
                    <a:pt x="2976" y="390"/>
                  </a:cubicBezTo>
                  <a:cubicBezTo>
                    <a:pt x="2929" y="445"/>
                    <a:pt x="2993" y="594"/>
                    <a:pt x="3022" y="594"/>
                  </a:cubicBezTo>
                  <a:cubicBezTo>
                    <a:pt x="3059" y="585"/>
                    <a:pt x="3003" y="511"/>
                    <a:pt x="3059" y="520"/>
                  </a:cubicBezTo>
                  <a:close/>
                  <a:moveTo>
                    <a:pt x="2836" y="853"/>
                  </a:moveTo>
                  <a:lnTo>
                    <a:pt x="2836" y="853"/>
                  </a:lnTo>
                  <a:cubicBezTo>
                    <a:pt x="2846" y="901"/>
                    <a:pt x="2929" y="928"/>
                    <a:pt x="2948" y="882"/>
                  </a:cubicBezTo>
                  <a:cubicBezTo>
                    <a:pt x="2976" y="845"/>
                    <a:pt x="2828" y="808"/>
                    <a:pt x="2836" y="853"/>
                  </a:cubicBezTo>
                  <a:close/>
                  <a:moveTo>
                    <a:pt x="2624" y="1317"/>
                  </a:moveTo>
                  <a:lnTo>
                    <a:pt x="2624" y="1317"/>
                  </a:lnTo>
                  <a:cubicBezTo>
                    <a:pt x="2550" y="1309"/>
                    <a:pt x="2502" y="1354"/>
                    <a:pt x="2428" y="1327"/>
                  </a:cubicBezTo>
                  <a:cubicBezTo>
                    <a:pt x="2354" y="1309"/>
                    <a:pt x="2243" y="1336"/>
                    <a:pt x="2261" y="1354"/>
                  </a:cubicBezTo>
                  <a:cubicBezTo>
                    <a:pt x="2271" y="1373"/>
                    <a:pt x="2335" y="1383"/>
                    <a:pt x="2410" y="1383"/>
                  </a:cubicBezTo>
                  <a:cubicBezTo>
                    <a:pt x="2484" y="1383"/>
                    <a:pt x="2550" y="1346"/>
                    <a:pt x="2595" y="1346"/>
                  </a:cubicBezTo>
                  <a:cubicBezTo>
                    <a:pt x="2642" y="1336"/>
                    <a:pt x="2698" y="1327"/>
                    <a:pt x="2624" y="1317"/>
                  </a:cubicBezTo>
                  <a:close/>
                  <a:moveTo>
                    <a:pt x="3207" y="816"/>
                  </a:moveTo>
                  <a:lnTo>
                    <a:pt x="3207" y="816"/>
                  </a:lnTo>
                  <a:cubicBezTo>
                    <a:pt x="3133" y="798"/>
                    <a:pt x="3013" y="816"/>
                    <a:pt x="3022" y="853"/>
                  </a:cubicBezTo>
                  <a:cubicBezTo>
                    <a:pt x="3040" y="882"/>
                    <a:pt x="3096" y="872"/>
                    <a:pt x="3152" y="872"/>
                  </a:cubicBezTo>
                  <a:cubicBezTo>
                    <a:pt x="3207" y="872"/>
                    <a:pt x="3236" y="909"/>
                    <a:pt x="3263" y="909"/>
                  </a:cubicBezTo>
                  <a:cubicBezTo>
                    <a:pt x="3300" y="909"/>
                    <a:pt x="3273" y="845"/>
                    <a:pt x="3207" y="816"/>
                  </a:cubicBezTo>
                  <a:close/>
                  <a:moveTo>
                    <a:pt x="1779" y="1280"/>
                  </a:moveTo>
                  <a:lnTo>
                    <a:pt x="1779" y="1280"/>
                  </a:lnTo>
                  <a:cubicBezTo>
                    <a:pt x="1770" y="1253"/>
                    <a:pt x="1668" y="1280"/>
                    <a:pt x="1612" y="1262"/>
                  </a:cubicBezTo>
                  <a:cubicBezTo>
                    <a:pt x="1566" y="1243"/>
                    <a:pt x="1668" y="1216"/>
                    <a:pt x="1705" y="1197"/>
                  </a:cubicBezTo>
                  <a:cubicBezTo>
                    <a:pt x="1742" y="1179"/>
                    <a:pt x="1686" y="1169"/>
                    <a:pt x="1604" y="1197"/>
                  </a:cubicBezTo>
                  <a:cubicBezTo>
                    <a:pt x="1511" y="1224"/>
                    <a:pt x="1408" y="1132"/>
                    <a:pt x="1408" y="1179"/>
                  </a:cubicBezTo>
                  <a:cubicBezTo>
                    <a:pt x="1408" y="1216"/>
                    <a:pt x="1251" y="1160"/>
                    <a:pt x="1214" y="1132"/>
                  </a:cubicBezTo>
                  <a:cubicBezTo>
                    <a:pt x="1177" y="1105"/>
                    <a:pt x="1028" y="1068"/>
                    <a:pt x="1001" y="1123"/>
                  </a:cubicBezTo>
                  <a:cubicBezTo>
                    <a:pt x="973" y="1169"/>
                    <a:pt x="944" y="1123"/>
                    <a:pt x="954" y="1179"/>
                  </a:cubicBezTo>
                  <a:cubicBezTo>
                    <a:pt x="964" y="1206"/>
                    <a:pt x="1001" y="1187"/>
                    <a:pt x="1028" y="1187"/>
                  </a:cubicBezTo>
                  <a:cubicBezTo>
                    <a:pt x="1047" y="1187"/>
                    <a:pt x="1039" y="1235"/>
                    <a:pt x="1076" y="1243"/>
                  </a:cubicBezTo>
                  <a:cubicBezTo>
                    <a:pt x="1113" y="1243"/>
                    <a:pt x="1222" y="1280"/>
                    <a:pt x="1233" y="1253"/>
                  </a:cubicBezTo>
                  <a:cubicBezTo>
                    <a:pt x="1251" y="1224"/>
                    <a:pt x="1352" y="1253"/>
                    <a:pt x="1408" y="1299"/>
                  </a:cubicBezTo>
                  <a:cubicBezTo>
                    <a:pt x="1464" y="1336"/>
                    <a:pt x="1585" y="1346"/>
                    <a:pt x="1641" y="1336"/>
                  </a:cubicBezTo>
                  <a:cubicBezTo>
                    <a:pt x="1686" y="1327"/>
                    <a:pt x="1742" y="1364"/>
                    <a:pt x="1760" y="1336"/>
                  </a:cubicBezTo>
                  <a:cubicBezTo>
                    <a:pt x="1779" y="1309"/>
                    <a:pt x="1816" y="1383"/>
                    <a:pt x="1872" y="1346"/>
                  </a:cubicBezTo>
                  <a:cubicBezTo>
                    <a:pt x="1919" y="1299"/>
                    <a:pt x="1779" y="1317"/>
                    <a:pt x="1779" y="1280"/>
                  </a:cubicBezTo>
                  <a:close/>
                  <a:moveTo>
                    <a:pt x="3912" y="697"/>
                  </a:moveTo>
                  <a:lnTo>
                    <a:pt x="3912" y="697"/>
                  </a:lnTo>
                  <a:cubicBezTo>
                    <a:pt x="3865" y="697"/>
                    <a:pt x="3865" y="771"/>
                    <a:pt x="3828" y="771"/>
                  </a:cubicBezTo>
                  <a:cubicBezTo>
                    <a:pt x="3791" y="771"/>
                    <a:pt x="3745" y="845"/>
                    <a:pt x="3679" y="864"/>
                  </a:cubicBezTo>
                  <a:cubicBezTo>
                    <a:pt x="3615" y="882"/>
                    <a:pt x="3615" y="678"/>
                    <a:pt x="3578" y="631"/>
                  </a:cubicBezTo>
                  <a:cubicBezTo>
                    <a:pt x="3550" y="594"/>
                    <a:pt x="3393" y="557"/>
                    <a:pt x="3374" y="604"/>
                  </a:cubicBezTo>
                  <a:cubicBezTo>
                    <a:pt x="3356" y="649"/>
                    <a:pt x="3300" y="631"/>
                    <a:pt x="3290" y="668"/>
                  </a:cubicBezTo>
                  <a:cubicBezTo>
                    <a:pt x="3290" y="705"/>
                    <a:pt x="3310" y="686"/>
                    <a:pt x="3347" y="686"/>
                  </a:cubicBezTo>
                  <a:cubicBezTo>
                    <a:pt x="3374" y="686"/>
                    <a:pt x="3374" y="715"/>
                    <a:pt x="3393" y="752"/>
                  </a:cubicBezTo>
                  <a:cubicBezTo>
                    <a:pt x="3411" y="789"/>
                    <a:pt x="3504" y="761"/>
                    <a:pt x="3541" y="761"/>
                  </a:cubicBezTo>
                  <a:cubicBezTo>
                    <a:pt x="3578" y="761"/>
                    <a:pt x="3578" y="808"/>
                    <a:pt x="3531" y="789"/>
                  </a:cubicBezTo>
                  <a:cubicBezTo>
                    <a:pt x="3486" y="771"/>
                    <a:pt x="3486" y="808"/>
                    <a:pt x="3457" y="798"/>
                  </a:cubicBezTo>
                  <a:cubicBezTo>
                    <a:pt x="3420" y="798"/>
                    <a:pt x="3374" y="798"/>
                    <a:pt x="3401" y="816"/>
                  </a:cubicBezTo>
                  <a:cubicBezTo>
                    <a:pt x="3420" y="835"/>
                    <a:pt x="3457" y="853"/>
                    <a:pt x="3457" y="901"/>
                  </a:cubicBezTo>
                  <a:cubicBezTo>
                    <a:pt x="3457" y="938"/>
                    <a:pt x="3523" y="928"/>
                    <a:pt x="3523" y="901"/>
                  </a:cubicBezTo>
                  <a:cubicBezTo>
                    <a:pt x="3523" y="864"/>
                    <a:pt x="3550" y="909"/>
                    <a:pt x="3615" y="928"/>
                  </a:cubicBezTo>
                  <a:cubicBezTo>
                    <a:pt x="3679" y="938"/>
                    <a:pt x="3634" y="965"/>
                    <a:pt x="3698" y="965"/>
                  </a:cubicBezTo>
                  <a:cubicBezTo>
                    <a:pt x="3754" y="975"/>
                    <a:pt x="3902" y="1020"/>
                    <a:pt x="3949" y="1057"/>
                  </a:cubicBezTo>
                  <a:cubicBezTo>
                    <a:pt x="4005" y="1095"/>
                    <a:pt x="3968" y="1123"/>
                    <a:pt x="4005" y="1160"/>
                  </a:cubicBezTo>
                  <a:cubicBezTo>
                    <a:pt x="4042" y="1197"/>
                    <a:pt x="4050" y="1243"/>
                    <a:pt x="4005" y="1243"/>
                  </a:cubicBezTo>
                  <a:cubicBezTo>
                    <a:pt x="3949" y="1243"/>
                    <a:pt x="3902" y="1290"/>
                    <a:pt x="3912" y="1317"/>
                  </a:cubicBezTo>
                  <a:cubicBezTo>
                    <a:pt x="3931" y="1346"/>
                    <a:pt x="4088" y="1309"/>
                    <a:pt x="4125" y="1309"/>
                  </a:cubicBezTo>
                  <a:cubicBezTo>
                    <a:pt x="4153" y="1309"/>
                    <a:pt x="4180" y="1354"/>
                    <a:pt x="4228" y="1383"/>
                  </a:cubicBezTo>
                  <a:cubicBezTo>
                    <a:pt x="4228" y="808"/>
                    <a:pt x="4228" y="808"/>
                    <a:pt x="4228" y="808"/>
                  </a:cubicBezTo>
                  <a:cubicBezTo>
                    <a:pt x="4106" y="761"/>
                    <a:pt x="3939" y="686"/>
                    <a:pt x="3912" y="697"/>
                  </a:cubicBezTo>
                  <a:close/>
                  <a:moveTo>
                    <a:pt x="2735" y="1383"/>
                  </a:moveTo>
                  <a:lnTo>
                    <a:pt x="2735" y="1383"/>
                  </a:lnTo>
                  <a:cubicBezTo>
                    <a:pt x="2725" y="1383"/>
                    <a:pt x="2717" y="1391"/>
                    <a:pt x="2706" y="1391"/>
                  </a:cubicBezTo>
                  <a:cubicBezTo>
                    <a:pt x="2706" y="1401"/>
                    <a:pt x="2698" y="1420"/>
                    <a:pt x="2688" y="1420"/>
                  </a:cubicBezTo>
                  <a:cubicBezTo>
                    <a:pt x="2688" y="1428"/>
                    <a:pt x="2669" y="1410"/>
                    <a:pt x="2661" y="1401"/>
                  </a:cubicBezTo>
                  <a:cubicBezTo>
                    <a:pt x="2614" y="1428"/>
                    <a:pt x="2587" y="1484"/>
                    <a:pt x="2624" y="1503"/>
                  </a:cubicBezTo>
                  <a:cubicBezTo>
                    <a:pt x="2651" y="1521"/>
                    <a:pt x="2706" y="1476"/>
                    <a:pt x="2735" y="1439"/>
                  </a:cubicBezTo>
                  <a:lnTo>
                    <a:pt x="2744" y="1428"/>
                  </a:lnTo>
                  <a:cubicBezTo>
                    <a:pt x="2754" y="1420"/>
                    <a:pt x="2754" y="1420"/>
                    <a:pt x="2754" y="1420"/>
                  </a:cubicBezTo>
                  <a:cubicBezTo>
                    <a:pt x="2762" y="1420"/>
                    <a:pt x="2762" y="1410"/>
                    <a:pt x="2762" y="1410"/>
                  </a:cubicBezTo>
                  <a:cubicBezTo>
                    <a:pt x="2754" y="1401"/>
                    <a:pt x="2744" y="1391"/>
                    <a:pt x="2735" y="1383"/>
                  </a:cubicBezTo>
                  <a:close/>
                  <a:moveTo>
                    <a:pt x="1983" y="686"/>
                  </a:moveTo>
                  <a:lnTo>
                    <a:pt x="1983" y="686"/>
                  </a:lnTo>
                  <a:cubicBezTo>
                    <a:pt x="2030" y="649"/>
                    <a:pt x="2039" y="594"/>
                    <a:pt x="2039" y="538"/>
                  </a:cubicBezTo>
                  <a:cubicBezTo>
                    <a:pt x="2030" y="493"/>
                    <a:pt x="2160" y="482"/>
                    <a:pt x="2179" y="464"/>
                  </a:cubicBezTo>
                  <a:cubicBezTo>
                    <a:pt x="2197" y="445"/>
                    <a:pt x="2150" y="408"/>
                    <a:pt x="2113" y="390"/>
                  </a:cubicBezTo>
                  <a:cubicBezTo>
                    <a:pt x="2076" y="371"/>
                    <a:pt x="2104" y="334"/>
                    <a:pt x="2086" y="315"/>
                  </a:cubicBezTo>
                  <a:cubicBezTo>
                    <a:pt x="2057" y="297"/>
                    <a:pt x="2020" y="241"/>
                    <a:pt x="2049" y="233"/>
                  </a:cubicBezTo>
                  <a:cubicBezTo>
                    <a:pt x="2086" y="233"/>
                    <a:pt x="2030" y="186"/>
                    <a:pt x="2057" y="167"/>
                  </a:cubicBezTo>
                  <a:cubicBezTo>
                    <a:pt x="2057" y="167"/>
                    <a:pt x="2067" y="167"/>
                    <a:pt x="2067" y="159"/>
                  </a:cubicBezTo>
                  <a:cubicBezTo>
                    <a:pt x="2057" y="149"/>
                    <a:pt x="2039" y="149"/>
                    <a:pt x="2030" y="149"/>
                  </a:cubicBezTo>
                  <a:cubicBezTo>
                    <a:pt x="1983" y="149"/>
                    <a:pt x="1882" y="130"/>
                    <a:pt x="1890" y="204"/>
                  </a:cubicBezTo>
                  <a:cubicBezTo>
                    <a:pt x="1890" y="278"/>
                    <a:pt x="1826" y="251"/>
                    <a:pt x="1835" y="289"/>
                  </a:cubicBezTo>
                  <a:cubicBezTo>
                    <a:pt x="1835" y="326"/>
                    <a:pt x="1797" y="326"/>
                    <a:pt x="1808" y="371"/>
                  </a:cubicBezTo>
                  <a:cubicBezTo>
                    <a:pt x="1808" y="418"/>
                    <a:pt x="1779" y="400"/>
                    <a:pt x="1723" y="427"/>
                  </a:cubicBezTo>
                  <a:cubicBezTo>
                    <a:pt x="1668" y="455"/>
                    <a:pt x="1696" y="408"/>
                    <a:pt x="1641" y="408"/>
                  </a:cubicBezTo>
                  <a:cubicBezTo>
                    <a:pt x="1585" y="408"/>
                    <a:pt x="1575" y="437"/>
                    <a:pt x="1548" y="445"/>
                  </a:cubicBezTo>
                  <a:cubicBezTo>
                    <a:pt x="1511" y="464"/>
                    <a:pt x="1445" y="445"/>
                    <a:pt x="1426" y="464"/>
                  </a:cubicBezTo>
                  <a:cubicBezTo>
                    <a:pt x="1408" y="474"/>
                    <a:pt x="1371" y="418"/>
                    <a:pt x="1352" y="418"/>
                  </a:cubicBezTo>
                  <a:cubicBezTo>
                    <a:pt x="1334" y="418"/>
                    <a:pt x="1325" y="390"/>
                    <a:pt x="1325" y="363"/>
                  </a:cubicBezTo>
                  <a:cubicBezTo>
                    <a:pt x="1315" y="363"/>
                    <a:pt x="1315" y="363"/>
                    <a:pt x="1315" y="363"/>
                  </a:cubicBezTo>
                  <a:cubicBezTo>
                    <a:pt x="1278" y="363"/>
                    <a:pt x="1214" y="455"/>
                    <a:pt x="1251" y="493"/>
                  </a:cubicBezTo>
                  <a:cubicBezTo>
                    <a:pt x="1297" y="530"/>
                    <a:pt x="1278" y="585"/>
                    <a:pt x="1297" y="622"/>
                  </a:cubicBezTo>
                  <a:cubicBezTo>
                    <a:pt x="1315" y="649"/>
                    <a:pt x="1381" y="649"/>
                    <a:pt x="1381" y="705"/>
                  </a:cubicBezTo>
                  <a:cubicBezTo>
                    <a:pt x="1381" y="771"/>
                    <a:pt x="1426" y="853"/>
                    <a:pt x="1464" y="835"/>
                  </a:cubicBezTo>
                  <a:cubicBezTo>
                    <a:pt x="1501" y="808"/>
                    <a:pt x="1529" y="845"/>
                    <a:pt x="1538" y="864"/>
                  </a:cubicBezTo>
                  <a:cubicBezTo>
                    <a:pt x="1548" y="891"/>
                    <a:pt x="1631" y="845"/>
                    <a:pt x="1659" y="853"/>
                  </a:cubicBezTo>
                  <a:cubicBezTo>
                    <a:pt x="1686" y="864"/>
                    <a:pt x="1770" y="872"/>
                    <a:pt x="1779" y="909"/>
                  </a:cubicBezTo>
                  <a:cubicBezTo>
                    <a:pt x="1779" y="938"/>
                    <a:pt x="1863" y="909"/>
                    <a:pt x="1909" y="882"/>
                  </a:cubicBezTo>
                  <a:cubicBezTo>
                    <a:pt x="1964" y="864"/>
                    <a:pt x="1937" y="715"/>
                    <a:pt x="1983" y="686"/>
                  </a:cubicBezTo>
                  <a:close/>
                  <a:moveTo>
                    <a:pt x="2187" y="1439"/>
                  </a:moveTo>
                  <a:lnTo>
                    <a:pt x="2187" y="1439"/>
                  </a:lnTo>
                  <a:cubicBezTo>
                    <a:pt x="2206" y="1466"/>
                    <a:pt x="2243" y="1466"/>
                    <a:pt x="2271" y="1484"/>
                  </a:cubicBezTo>
                  <a:cubicBezTo>
                    <a:pt x="2290" y="1503"/>
                    <a:pt x="2354" y="1531"/>
                    <a:pt x="2354" y="1484"/>
                  </a:cubicBezTo>
                  <a:cubicBezTo>
                    <a:pt x="2354" y="1439"/>
                    <a:pt x="2168" y="1420"/>
                    <a:pt x="2187" y="1439"/>
                  </a:cubicBezTo>
                  <a:close/>
                  <a:moveTo>
                    <a:pt x="2049" y="1309"/>
                  </a:moveTo>
                  <a:lnTo>
                    <a:pt x="2049" y="1309"/>
                  </a:lnTo>
                  <a:cubicBezTo>
                    <a:pt x="2039" y="1336"/>
                    <a:pt x="1993" y="1336"/>
                    <a:pt x="1964" y="1317"/>
                  </a:cubicBezTo>
                  <a:cubicBezTo>
                    <a:pt x="1937" y="1299"/>
                    <a:pt x="1909" y="1346"/>
                    <a:pt x="1919" y="1373"/>
                  </a:cubicBezTo>
                  <a:cubicBezTo>
                    <a:pt x="1927" y="1383"/>
                    <a:pt x="1983" y="1420"/>
                    <a:pt x="2057" y="1391"/>
                  </a:cubicBezTo>
                  <a:cubicBezTo>
                    <a:pt x="2123" y="1354"/>
                    <a:pt x="2168" y="1391"/>
                    <a:pt x="2187" y="1354"/>
                  </a:cubicBezTo>
                  <a:cubicBezTo>
                    <a:pt x="2206" y="1317"/>
                    <a:pt x="2057" y="1280"/>
                    <a:pt x="2049" y="1309"/>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24" name="Freeform 171"/>
            <p:cNvSpPr>
              <a:spLocks noChangeArrowheads="1"/>
            </p:cNvSpPr>
            <p:nvPr/>
          </p:nvSpPr>
          <p:spPr bwMode="auto">
            <a:xfrm>
              <a:off x="13856826" y="9068403"/>
              <a:ext cx="143896" cy="59212"/>
            </a:xfrm>
            <a:custGeom>
              <a:avLst/>
              <a:gdLst>
                <a:gd name="T0" fmla="*/ 27 w 306"/>
                <a:gd name="T1" fmla="*/ 92 h 130"/>
                <a:gd name="T2" fmla="*/ 27 w 306"/>
                <a:gd name="T3" fmla="*/ 92 h 130"/>
                <a:gd name="T4" fmla="*/ 0 w 306"/>
                <a:gd name="T5" fmla="*/ 102 h 130"/>
                <a:gd name="T6" fmla="*/ 27 w 306"/>
                <a:gd name="T7" fmla="*/ 121 h 130"/>
                <a:gd name="T8" fmla="*/ 45 w 306"/>
                <a:gd name="T9" fmla="*/ 92 h 130"/>
                <a:gd name="T10" fmla="*/ 37 w 306"/>
                <a:gd name="T11" fmla="*/ 92 h 130"/>
                <a:gd name="T12" fmla="*/ 27 w 306"/>
                <a:gd name="T13" fmla="*/ 92 h 130"/>
                <a:gd name="T14" fmla="*/ 157 w 306"/>
                <a:gd name="T15" fmla="*/ 28 h 130"/>
                <a:gd name="T16" fmla="*/ 157 w 306"/>
                <a:gd name="T17" fmla="*/ 28 h 130"/>
                <a:gd name="T18" fmla="*/ 83 w 306"/>
                <a:gd name="T19" fmla="*/ 74 h 130"/>
                <a:gd name="T20" fmla="*/ 74 w 306"/>
                <a:gd name="T21" fmla="*/ 84 h 130"/>
                <a:gd name="T22" fmla="*/ 101 w 306"/>
                <a:gd name="T23" fmla="*/ 111 h 130"/>
                <a:gd name="T24" fmla="*/ 295 w 306"/>
                <a:gd name="T25" fmla="*/ 28 h 130"/>
                <a:gd name="T26" fmla="*/ 157 w 306"/>
                <a:gd name="T27" fmla="*/ 2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6" h="130">
                  <a:moveTo>
                    <a:pt x="27" y="92"/>
                  </a:moveTo>
                  <a:lnTo>
                    <a:pt x="27" y="92"/>
                  </a:lnTo>
                  <a:cubicBezTo>
                    <a:pt x="18" y="102"/>
                    <a:pt x="8" y="102"/>
                    <a:pt x="0" y="102"/>
                  </a:cubicBezTo>
                  <a:cubicBezTo>
                    <a:pt x="8" y="111"/>
                    <a:pt x="27" y="129"/>
                    <a:pt x="27" y="121"/>
                  </a:cubicBezTo>
                  <a:cubicBezTo>
                    <a:pt x="37" y="121"/>
                    <a:pt x="45" y="102"/>
                    <a:pt x="45" y="92"/>
                  </a:cubicBezTo>
                  <a:lnTo>
                    <a:pt x="37" y="92"/>
                  </a:lnTo>
                  <a:cubicBezTo>
                    <a:pt x="37" y="92"/>
                    <a:pt x="37" y="92"/>
                    <a:pt x="27" y="92"/>
                  </a:cubicBezTo>
                  <a:close/>
                  <a:moveTo>
                    <a:pt x="157" y="28"/>
                  </a:moveTo>
                  <a:lnTo>
                    <a:pt x="157" y="28"/>
                  </a:lnTo>
                  <a:cubicBezTo>
                    <a:pt x="130" y="28"/>
                    <a:pt x="111" y="55"/>
                    <a:pt x="83" y="74"/>
                  </a:cubicBezTo>
                  <a:lnTo>
                    <a:pt x="74" y="84"/>
                  </a:lnTo>
                  <a:cubicBezTo>
                    <a:pt x="83" y="92"/>
                    <a:pt x="93" y="102"/>
                    <a:pt x="101" y="111"/>
                  </a:cubicBezTo>
                  <a:cubicBezTo>
                    <a:pt x="157" y="84"/>
                    <a:pt x="287" y="47"/>
                    <a:pt x="295" y="28"/>
                  </a:cubicBezTo>
                  <a:cubicBezTo>
                    <a:pt x="305" y="0"/>
                    <a:pt x="212" y="28"/>
                    <a:pt x="157" y="28"/>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25" name="Freeform 172"/>
            <p:cNvSpPr>
              <a:spLocks noChangeArrowheads="1"/>
            </p:cNvSpPr>
            <p:nvPr/>
          </p:nvSpPr>
          <p:spPr bwMode="auto">
            <a:xfrm>
              <a:off x="9017271" y="6450394"/>
              <a:ext cx="150245" cy="82474"/>
            </a:xfrm>
            <a:custGeom>
              <a:avLst/>
              <a:gdLst>
                <a:gd name="T0" fmla="*/ 8 w 316"/>
                <a:gd name="T1" fmla="*/ 159 h 177"/>
                <a:gd name="T2" fmla="*/ 8 w 316"/>
                <a:gd name="T3" fmla="*/ 159 h 177"/>
                <a:gd name="T4" fmla="*/ 64 w 316"/>
                <a:gd name="T5" fmla="*/ 149 h 177"/>
                <a:gd name="T6" fmla="*/ 83 w 316"/>
                <a:gd name="T7" fmla="*/ 176 h 177"/>
                <a:gd name="T8" fmla="*/ 148 w 316"/>
                <a:gd name="T9" fmla="*/ 159 h 177"/>
                <a:gd name="T10" fmla="*/ 204 w 316"/>
                <a:gd name="T11" fmla="*/ 167 h 177"/>
                <a:gd name="T12" fmla="*/ 231 w 316"/>
                <a:gd name="T13" fmla="*/ 122 h 177"/>
                <a:gd name="T14" fmla="*/ 260 w 316"/>
                <a:gd name="T15" fmla="*/ 75 h 177"/>
                <a:gd name="T16" fmla="*/ 315 w 316"/>
                <a:gd name="T17" fmla="*/ 38 h 177"/>
                <a:gd name="T18" fmla="*/ 287 w 316"/>
                <a:gd name="T19" fmla="*/ 11 h 177"/>
                <a:gd name="T20" fmla="*/ 231 w 316"/>
                <a:gd name="T21" fmla="*/ 27 h 177"/>
                <a:gd name="T22" fmla="*/ 148 w 316"/>
                <a:gd name="T23" fmla="*/ 56 h 177"/>
                <a:gd name="T24" fmla="*/ 46 w 316"/>
                <a:gd name="T25" fmla="*/ 38 h 177"/>
                <a:gd name="T26" fmla="*/ 8 w 316"/>
                <a:gd name="T27" fmla="*/ 38 h 177"/>
                <a:gd name="T28" fmla="*/ 8 w 316"/>
                <a:gd name="T29" fmla="*/ 1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6" h="177">
                  <a:moveTo>
                    <a:pt x="8" y="159"/>
                  </a:moveTo>
                  <a:lnTo>
                    <a:pt x="8" y="159"/>
                  </a:lnTo>
                  <a:cubicBezTo>
                    <a:pt x="27" y="149"/>
                    <a:pt x="56" y="139"/>
                    <a:pt x="64" y="149"/>
                  </a:cubicBezTo>
                  <a:cubicBezTo>
                    <a:pt x="74" y="149"/>
                    <a:pt x="74" y="167"/>
                    <a:pt x="83" y="176"/>
                  </a:cubicBezTo>
                  <a:cubicBezTo>
                    <a:pt x="101" y="176"/>
                    <a:pt x="130" y="167"/>
                    <a:pt x="148" y="159"/>
                  </a:cubicBezTo>
                  <a:cubicBezTo>
                    <a:pt x="157" y="159"/>
                    <a:pt x="194" y="176"/>
                    <a:pt x="204" y="167"/>
                  </a:cubicBezTo>
                  <a:cubicBezTo>
                    <a:pt x="204" y="149"/>
                    <a:pt x="212" y="122"/>
                    <a:pt x="231" y="122"/>
                  </a:cubicBezTo>
                  <a:cubicBezTo>
                    <a:pt x="250" y="122"/>
                    <a:pt x="241" y="85"/>
                    <a:pt x="260" y="75"/>
                  </a:cubicBezTo>
                  <a:cubicBezTo>
                    <a:pt x="268" y="75"/>
                    <a:pt x="315" y="38"/>
                    <a:pt x="315" y="38"/>
                  </a:cubicBezTo>
                  <a:cubicBezTo>
                    <a:pt x="315" y="38"/>
                    <a:pt x="297" y="11"/>
                    <a:pt x="287" y="11"/>
                  </a:cubicBezTo>
                  <a:cubicBezTo>
                    <a:pt x="287" y="0"/>
                    <a:pt x="260" y="27"/>
                    <a:pt x="231" y="27"/>
                  </a:cubicBezTo>
                  <a:cubicBezTo>
                    <a:pt x="194" y="27"/>
                    <a:pt x="167" y="56"/>
                    <a:pt x="148" y="56"/>
                  </a:cubicBezTo>
                  <a:cubicBezTo>
                    <a:pt x="130" y="56"/>
                    <a:pt x="83" y="38"/>
                    <a:pt x="46" y="38"/>
                  </a:cubicBezTo>
                  <a:cubicBezTo>
                    <a:pt x="37" y="38"/>
                    <a:pt x="19" y="38"/>
                    <a:pt x="8" y="38"/>
                  </a:cubicBezTo>
                  <a:cubicBezTo>
                    <a:pt x="8" y="64"/>
                    <a:pt x="0" y="112"/>
                    <a:pt x="8" y="15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26" name="Freeform 173"/>
            <p:cNvSpPr>
              <a:spLocks noChangeArrowheads="1"/>
            </p:cNvSpPr>
            <p:nvPr/>
          </p:nvSpPr>
          <p:spPr bwMode="auto">
            <a:xfrm>
              <a:off x="8740060" y="6439820"/>
              <a:ext cx="505752" cy="554054"/>
            </a:xfrm>
            <a:custGeom>
              <a:avLst/>
              <a:gdLst>
                <a:gd name="T0" fmla="*/ 732 w 1058"/>
                <a:gd name="T1" fmla="*/ 1002 h 1159"/>
                <a:gd name="T2" fmla="*/ 546 w 1058"/>
                <a:gd name="T3" fmla="*/ 1039 h 1159"/>
                <a:gd name="T4" fmla="*/ 750 w 1058"/>
                <a:gd name="T5" fmla="*/ 1150 h 1159"/>
                <a:gd name="T6" fmla="*/ 806 w 1058"/>
                <a:gd name="T7" fmla="*/ 1010 h 1159"/>
                <a:gd name="T8" fmla="*/ 212 w 1058"/>
                <a:gd name="T9" fmla="*/ 695 h 1159"/>
                <a:gd name="T10" fmla="*/ 148 w 1058"/>
                <a:gd name="T11" fmla="*/ 705 h 1159"/>
                <a:gd name="T12" fmla="*/ 212 w 1058"/>
                <a:gd name="T13" fmla="*/ 917 h 1159"/>
                <a:gd name="T14" fmla="*/ 297 w 1058"/>
                <a:gd name="T15" fmla="*/ 723 h 1159"/>
                <a:gd name="T16" fmla="*/ 880 w 1058"/>
                <a:gd name="T17" fmla="*/ 649 h 1159"/>
                <a:gd name="T18" fmla="*/ 806 w 1058"/>
                <a:gd name="T19" fmla="*/ 593 h 1159"/>
                <a:gd name="T20" fmla="*/ 538 w 1058"/>
                <a:gd name="T21" fmla="*/ 315 h 1159"/>
                <a:gd name="T22" fmla="*/ 583 w 1058"/>
                <a:gd name="T23" fmla="*/ 177 h 1159"/>
                <a:gd name="T24" fmla="*/ 538 w 1058"/>
                <a:gd name="T25" fmla="*/ 45 h 1159"/>
                <a:gd name="T26" fmla="*/ 445 w 1058"/>
                <a:gd name="T27" fmla="*/ 8 h 1159"/>
                <a:gd name="T28" fmla="*/ 379 w 1058"/>
                <a:gd name="T29" fmla="*/ 29 h 1159"/>
                <a:gd name="T30" fmla="*/ 342 w 1058"/>
                <a:gd name="T31" fmla="*/ 66 h 1159"/>
                <a:gd name="T32" fmla="*/ 278 w 1058"/>
                <a:gd name="T33" fmla="*/ 82 h 1159"/>
                <a:gd name="T34" fmla="*/ 223 w 1058"/>
                <a:gd name="T35" fmla="*/ 140 h 1159"/>
                <a:gd name="T36" fmla="*/ 120 w 1058"/>
                <a:gd name="T37" fmla="*/ 140 h 1159"/>
                <a:gd name="T38" fmla="*/ 56 w 1058"/>
                <a:gd name="T39" fmla="*/ 185 h 1159"/>
                <a:gd name="T40" fmla="*/ 19 w 1058"/>
                <a:gd name="T41" fmla="*/ 251 h 1159"/>
                <a:gd name="T42" fmla="*/ 64 w 1058"/>
                <a:gd name="T43" fmla="*/ 342 h 1159"/>
                <a:gd name="T44" fmla="*/ 93 w 1058"/>
                <a:gd name="T45" fmla="*/ 379 h 1159"/>
                <a:gd name="T46" fmla="*/ 204 w 1058"/>
                <a:gd name="T47" fmla="*/ 315 h 1159"/>
                <a:gd name="T48" fmla="*/ 361 w 1058"/>
                <a:gd name="T49" fmla="*/ 426 h 1159"/>
                <a:gd name="T50" fmla="*/ 575 w 1058"/>
                <a:gd name="T51" fmla="*/ 639 h 1159"/>
                <a:gd name="T52" fmla="*/ 742 w 1058"/>
                <a:gd name="T53" fmla="*/ 732 h 1159"/>
                <a:gd name="T54" fmla="*/ 835 w 1058"/>
                <a:gd name="T55" fmla="*/ 843 h 1159"/>
                <a:gd name="T56" fmla="*/ 843 w 1058"/>
                <a:gd name="T57" fmla="*/ 1020 h 1159"/>
                <a:gd name="T58" fmla="*/ 946 w 1058"/>
                <a:gd name="T59" fmla="*/ 890 h 1159"/>
                <a:gd name="T60" fmla="*/ 992 w 1058"/>
                <a:gd name="T61" fmla="*/ 779 h 1159"/>
                <a:gd name="T62" fmla="*/ 880 w 1058"/>
                <a:gd name="T63" fmla="*/ 649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8" h="1159">
                  <a:moveTo>
                    <a:pt x="732" y="1002"/>
                  </a:moveTo>
                  <a:lnTo>
                    <a:pt x="732" y="1002"/>
                  </a:lnTo>
                  <a:cubicBezTo>
                    <a:pt x="676" y="1010"/>
                    <a:pt x="658" y="1020"/>
                    <a:pt x="631" y="1002"/>
                  </a:cubicBezTo>
                  <a:cubicBezTo>
                    <a:pt x="594" y="983"/>
                    <a:pt x="538" y="1020"/>
                    <a:pt x="546" y="1039"/>
                  </a:cubicBezTo>
                  <a:cubicBezTo>
                    <a:pt x="556" y="1047"/>
                    <a:pt x="575" y="1076"/>
                    <a:pt x="639" y="1084"/>
                  </a:cubicBezTo>
                  <a:cubicBezTo>
                    <a:pt x="713" y="1103"/>
                    <a:pt x="723" y="1150"/>
                    <a:pt x="750" y="1150"/>
                  </a:cubicBezTo>
                  <a:cubicBezTo>
                    <a:pt x="779" y="1158"/>
                    <a:pt x="779" y="1131"/>
                    <a:pt x="769" y="1094"/>
                  </a:cubicBezTo>
                  <a:cubicBezTo>
                    <a:pt x="769" y="1057"/>
                    <a:pt x="806" y="1010"/>
                    <a:pt x="806" y="1010"/>
                  </a:cubicBezTo>
                  <a:cubicBezTo>
                    <a:pt x="816" y="1002"/>
                    <a:pt x="787" y="991"/>
                    <a:pt x="732" y="1002"/>
                  </a:cubicBezTo>
                  <a:close/>
                  <a:moveTo>
                    <a:pt x="212" y="695"/>
                  </a:moveTo>
                  <a:lnTo>
                    <a:pt x="212" y="695"/>
                  </a:lnTo>
                  <a:cubicBezTo>
                    <a:pt x="185" y="723"/>
                    <a:pt x="157" y="686"/>
                    <a:pt x="148" y="705"/>
                  </a:cubicBezTo>
                  <a:cubicBezTo>
                    <a:pt x="130" y="732"/>
                    <a:pt x="194" y="779"/>
                    <a:pt x="175" y="824"/>
                  </a:cubicBezTo>
                  <a:cubicBezTo>
                    <a:pt x="167" y="880"/>
                    <a:pt x="185" y="946"/>
                    <a:pt x="212" y="917"/>
                  </a:cubicBezTo>
                  <a:cubicBezTo>
                    <a:pt x="250" y="880"/>
                    <a:pt x="260" y="899"/>
                    <a:pt x="278" y="872"/>
                  </a:cubicBezTo>
                  <a:cubicBezTo>
                    <a:pt x="297" y="853"/>
                    <a:pt x="287" y="769"/>
                    <a:pt x="297" y="723"/>
                  </a:cubicBezTo>
                  <a:cubicBezTo>
                    <a:pt x="305" y="686"/>
                    <a:pt x="241" y="668"/>
                    <a:pt x="212" y="695"/>
                  </a:cubicBezTo>
                  <a:close/>
                  <a:moveTo>
                    <a:pt x="880" y="649"/>
                  </a:moveTo>
                  <a:lnTo>
                    <a:pt x="880" y="649"/>
                  </a:lnTo>
                  <a:cubicBezTo>
                    <a:pt x="843" y="631"/>
                    <a:pt x="862" y="593"/>
                    <a:pt x="806" y="593"/>
                  </a:cubicBezTo>
                  <a:cubicBezTo>
                    <a:pt x="750" y="602"/>
                    <a:pt x="686" y="528"/>
                    <a:pt x="668" y="445"/>
                  </a:cubicBezTo>
                  <a:cubicBezTo>
                    <a:pt x="649" y="371"/>
                    <a:pt x="556" y="361"/>
                    <a:pt x="538" y="315"/>
                  </a:cubicBezTo>
                  <a:cubicBezTo>
                    <a:pt x="519" y="268"/>
                    <a:pt x="556" y="268"/>
                    <a:pt x="538" y="222"/>
                  </a:cubicBezTo>
                  <a:cubicBezTo>
                    <a:pt x="528" y="204"/>
                    <a:pt x="556" y="185"/>
                    <a:pt x="583" y="177"/>
                  </a:cubicBezTo>
                  <a:cubicBezTo>
                    <a:pt x="575" y="130"/>
                    <a:pt x="583" y="82"/>
                    <a:pt x="583" y="56"/>
                  </a:cubicBezTo>
                  <a:cubicBezTo>
                    <a:pt x="565" y="45"/>
                    <a:pt x="546" y="45"/>
                    <a:pt x="538" y="45"/>
                  </a:cubicBezTo>
                  <a:cubicBezTo>
                    <a:pt x="528" y="37"/>
                    <a:pt x="528" y="0"/>
                    <a:pt x="519" y="0"/>
                  </a:cubicBezTo>
                  <a:cubicBezTo>
                    <a:pt x="509" y="0"/>
                    <a:pt x="454" y="0"/>
                    <a:pt x="445" y="8"/>
                  </a:cubicBezTo>
                  <a:cubicBezTo>
                    <a:pt x="435" y="29"/>
                    <a:pt x="408" y="45"/>
                    <a:pt x="390" y="29"/>
                  </a:cubicBezTo>
                  <a:lnTo>
                    <a:pt x="379" y="29"/>
                  </a:lnTo>
                  <a:cubicBezTo>
                    <a:pt x="361" y="45"/>
                    <a:pt x="361" y="45"/>
                    <a:pt x="361" y="45"/>
                  </a:cubicBezTo>
                  <a:cubicBezTo>
                    <a:pt x="361" y="45"/>
                    <a:pt x="361" y="66"/>
                    <a:pt x="342" y="66"/>
                  </a:cubicBezTo>
                  <a:cubicBezTo>
                    <a:pt x="334" y="66"/>
                    <a:pt x="315" y="56"/>
                    <a:pt x="315" y="74"/>
                  </a:cubicBezTo>
                  <a:cubicBezTo>
                    <a:pt x="315" y="93"/>
                    <a:pt x="287" y="93"/>
                    <a:pt x="278" y="82"/>
                  </a:cubicBezTo>
                  <a:cubicBezTo>
                    <a:pt x="260" y="82"/>
                    <a:pt x="241" y="93"/>
                    <a:pt x="241" y="103"/>
                  </a:cubicBezTo>
                  <a:cubicBezTo>
                    <a:pt x="241" y="120"/>
                    <a:pt x="241" y="157"/>
                    <a:pt x="223" y="140"/>
                  </a:cubicBezTo>
                  <a:cubicBezTo>
                    <a:pt x="194" y="120"/>
                    <a:pt x="175" y="66"/>
                    <a:pt x="167" y="74"/>
                  </a:cubicBezTo>
                  <a:cubicBezTo>
                    <a:pt x="157" y="82"/>
                    <a:pt x="138" y="140"/>
                    <a:pt x="120" y="140"/>
                  </a:cubicBezTo>
                  <a:cubicBezTo>
                    <a:pt x="111" y="140"/>
                    <a:pt x="74" y="140"/>
                    <a:pt x="45" y="148"/>
                  </a:cubicBezTo>
                  <a:cubicBezTo>
                    <a:pt x="37" y="167"/>
                    <a:pt x="45" y="185"/>
                    <a:pt x="56" y="185"/>
                  </a:cubicBezTo>
                  <a:cubicBezTo>
                    <a:pt x="64" y="194"/>
                    <a:pt x="45" y="222"/>
                    <a:pt x="37" y="222"/>
                  </a:cubicBezTo>
                  <a:cubicBezTo>
                    <a:pt x="19" y="231"/>
                    <a:pt x="0" y="222"/>
                    <a:pt x="19" y="251"/>
                  </a:cubicBezTo>
                  <a:cubicBezTo>
                    <a:pt x="27" y="268"/>
                    <a:pt x="56" y="268"/>
                    <a:pt x="45" y="297"/>
                  </a:cubicBezTo>
                  <a:cubicBezTo>
                    <a:pt x="27" y="315"/>
                    <a:pt x="45" y="334"/>
                    <a:pt x="64" y="342"/>
                  </a:cubicBezTo>
                  <a:cubicBezTo>
                    <a:pt x="83" y="342"/>
                    <a:pt x="111" y="334"/>
                    <a:pt x="101" y="352"/>
                  </a:cubicBezTo>
                  <a:cubicBezTo>
                    <a:pt x="101" y="361"/>
                    <a:pt x="101" y="371"/>
                    <a:pt x="93" y="379"/>
                  </a:cubicBezTo>
                  <a:cubicBezTo>
                    <a:pt x="111" y="379"/>
                    <a:pt x="130" y="379"/>
                    <a:pt x="138" y="371"/>
                  </a:cubicBezTo>
                  <a:cubicBezTo>
                    <a:pt x="167" y="352"/>
                    <a:pt x="157" y="334"/>
                    <a:pt x="204" y="315"/>
                  </a:cubicBezTo>
                  <a:cubicBezTo>
                    <a:pt x="250" y="305"/>
                    <a:pt x="315" y="342"/>
                    <a:pt x="334" y="371"/>
                  </a:cubicBezTo>
                  <a:cubicBezTo>
                    <a:pt x="352" y="398"/>
                    <a:pt x="361" y="398"/>
                    <a:pt x="361" y="426"/>
                  </a:cubicBezTo>
                  <a:cubicBezTo>
                    <a:pt x="361" y="445"/>
                    <a:pt x="379" y="491"/>
                    <a:pt x="445" y="538"/>
                  </a:cubicBezTo>
                  <a:cubicBezTo>
                    <a:pt x="509" y="575"/>
                    <a:pt x="538" y="631"/>
                    <a:pt x="575" y="639"/>
                  </a:cubicBezTo>
                  <a:cubicBezTo>
                    <a:pt x="602" y="658"/>
                    <a:pt x="639" y="658"/>
                    <a:pt x="658" y="686"/>
                  </a:cubicBezTo>
                  <a:cubicBezTo>
                    <a:pt x="686" y="705"/>
                    <a:pt x="705" y="723"/>
                    <a:pt x="742" y="732"/>
                  </a:cubicBezTo>
                  <a:cubicBezTo>
                    <a:pt x="769" y="750"/>
                    <a:pt x="779" y="787"/>
                    <a:pt x="806" y="787"/>
                  </a:cubicBezTo>
                  <a:cubicBezTo>
                    <a:pt x="835" y="797"/>
                    <a:pt x="816" y="816"/>
                    <a:pt x="835" y="843"/>
                  </a:cubicBezTo>
                  <a:cubicBezTo>
                    <a:pt x="853" y="862"/>
                    <a:pt x="862" y="917"/>
                    <a:pt x="843" y="946"/>
                  </a:cubicBezTo>
                  <a:cubicBezTo>
                    <a:pt x="816" y="973"/>
                    <a:pt x="835" y="1020"/>
                    <a:pt x="843" y="1020"/>
                  </a:cubicBezTo>
                  <a:cubicBezTo>
                    <a:pt x="862" y="1020"/>
                    <a:pt x="890" y="964"/>
                    <a:pt x="890" y="936"/>
                  </a:cubicBezTo>
                  <a:cubicBezTo>
                    <a:pt x="890" y="909"/>
                    <a:pt x="917" y="917"/>
                    <a:pt x="946" y="890"/>
                  </a:cubicBezTo>
                  <a:cubicBezTo>
                    <a:pt x="965" y="853"/>
                    <a:pt x="909" y="853"/>
                    <a:pt x="899" y="816"/>
                  </a:cubicBezTo>
                  <a:cubicBezTo>
                    <a:pt x="890" y="779"/>
                    <a:pt x="946" y="742"/>
                    <a:pt x="992" y="779"/>
                  </a:cubicBezTo>
                  <a:cubicBezTo>
                    <a:pt x="1039" y="806"/>
                    <a:pt x="1057" y="824"/>
                    <a:pt x="1057" y="779"/>
                  </a:cubicBezTo>
                  <a:cubicBezTo>
                    <a:pt x="1057" y="732"/>
                    <a:pt x="909" y="668"/>
                    <a:pt x="880" y="649"/>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27" name="Freeform 174"/>
            <p:cNvSpPr>
              <a:spLocks noChangeArrowheads="1"/>
            </p:cNvSpPr>
            <p:nvPr/>
          </p:nvSpPr>
          <p:spPr bwMode="auto">
            <a:xfrm>
              <a:off x="9247926" y="6644947"/>
              <a:ext cx="50787" cy="69786"/>
            </a:xfrm>
            <a:custGeom>
              <a:avLst/>
              <a:gdLst>
                <a:gd name="T0" fmla="*/ 46 w 111"/>
                <a:gd name="T1" fmla="*/ 0 h 150"/>
                <a:gd name="T2" fmla="*/ 46 w 111"/>
                <a:gd name="T3" fmla="*/ 0 h 150"/>
                <a:gd name="T4" fmla="*/ 9 w 111"/>
                <a:gd name="T5" fmla="*/ 65 h 150"/>
                <a:gd name="T6" fmla="*/ 0 w 111"/>
                <a:gd name="T7" fmla="*/ 93 h 150"/>
                <a:gd name="T8" fmla="*/ 64 w 111"/>
                <a:gd name="T9" fmla="*/ 149 h 150"/>
                <a:gd name="T10" fmla="*/ 73 w 111"/>
                <a:gd name="T11" fmla="*/ 149 h 150"/>
                <a:gd name="T12" fmla="*/ 110 w 111"/>
                <a:gd name="T13" fmla="*/ 83 h 150"/>
                <a:gd name="T14" fmla="*/ 46 w 111"/>
                <a:gd name="T15" fmla="*/ 0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150">
                  <a:moveTo>
                    <a:pt x="46" y="0"/>
                  </a:moveTo>
                  <a:lnTo>
                    <a:pt x="46" y="0"/>
                  </a:lnTo>
                  <a:cubicBezTo>
                    <a:pt x="19" y="27"/>
                    <a:pt x="9" y="56"/>
                    <a:pt x="9" y="65"/>
                  </a:cubicBezTo>
                  <a:cubicBezTo>
                    <a:pt x="9" y="75"/>
                    <a:pt x="9" y="83"/>
                    <a:pt x="0" y="93"/>
                  </a:cubicBezTo>
                  <a:cubicBezTo>
                    <a:pt x="27" y="112"/>
                    <a:pt x="46" y="139"/>
                    <a:pt x="64" y="149"/>
                  </a:cubicBezTo>
                  <a:cubicBezTo>
                    <a:pt x="73" y="149"/>
                    <a:pt x="73" y="149"/>
                    <a:pt x="73" y="149"/>
                  </a:cubicBezTo>
                  <a:cubicBezTo>
                    <a:pt x="73" y="120"/>
                    <a:pt x="101" y="83"/>
                    <a:pt x="110" y="83"/>
                  </a:cubicBezTo>
                  <a:cubicBezTo>
                    <a:pt x="93" y="56"/>
                    <a:pt x="64" y="19"/>
                    <a:pt x="46" y="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28" name="Freeform 175"/>
            <p:cNvSpPr>
              <a:spLocks noChangeArrowheads="1"/>
            </p:cNvSpPr>
            <p:nvPr/>
          </p:nvSpPr>
          <p:spPr bwMode="auto">
            <a:xfrm>
              <a:off x="9260623" y="6490573"/>
              <a:ext cx="179870" cy="215700"/>
            </a:xfrm>
            <a:custGeom>
              <a:avLst/>
              <a:gdLst>
                <a:gd name="T0" fmla="*/ 334 w 381"/>
                <a:gd name="T1" fmla="*/ 305 h 454"/>
                <a:gd name="T2" fmla="*/ 334 w 381"/>
                <a:gd name="T3" fmla="*/ 305 h 454"/>
                <a:gd name="T4" fmla="*/ 334 w 381"/>
                <a:gd name="T5" fmla="*/ 239 h 454"/>
                <a:gd name="T6" fmla="*/ 334 w 381"/>
                <a:gd name="T7" fmla="*/ 194 h 454"/>
                <a:gd name="T8" fmla="*/ 231 w 381"/>
                <a:gd name="T9" fmla="*/ 157 h 454"/>
                <a:gd name="T10" fmla="*/ 223 w 381"/>
                <a:gd name="T11" fmla="*/ 101 h 454"/>
                <a:gd name="T12" fmla="*/ 194 w 381"/>
                <a:gd name="T13" fmla="*/ 74 h 454"/>
                <a:gd name="T14" fmla="*/ 157 w 381"/>
                <a:gd name="T15" fmla="*/ 17 h 454"/>
                <a:gd name="T16" fmla="*/ 167 w 381"/>
                <a:gd name="T17" fmla="*/ 8 h 454"/>
                <a:gd name="T18" fmla="*/ 140 w 381"/>
                <a:gd name="T19" fmla="*/ 8 h 454"/>
                <a:gd name="T20" fmla="*/ 103 w 381"/>
                <a:gd name="T21" fmla="*/ 0 h 454"/>
                <a:gd name="T22" fmla="*/ 0 w 381"/>
                <a:gd name="T23" fmla="*/ 27 h 454"/>
                <a:gd name="T24" fmla="*/ 29 w 381"/>
                <a:gd name="T25" fmla="*/ 82 h 454"/>
                <a:gd name="T26" fmla="*/ 56 w 381"/>
                <a:gd name="T27" fmla="*/ 148 h 454"/>
                <a:gd name="T28" fmla="*/ 46 w 381"/>
                <a:gd name="T29" fmla="*/ 286 h 454"/>
                <a:gd name="T30" fmla="*/ 19 w 381"/>
                <a:gd name="T31" fmla="*/ 323 h 454"/>
                <a:gd name="T32" fmla="*/ 83 w 381"/>
                <a:gd name="T33" fmla="*/ 406 h 454"/>
                <a:gd name="T34" fmla="*/ 93 w 381"/>
                <a:gd name="T35" fmla="*/ 406 h 454"/>
                <a:gd name="T36" fmla="*/ 177 w 381"/>
                <a:gd name="T37" fmla="*/ 453 h 454"/>
                <a:gd name="T38" fmla="*/ 334 w 381"/>
                <a:gd name="T39" fmla="*/ 425 h 454"/>
                <a:gd name="T40" fmla="*/ 334 w 381"/>
                <a:gd name="T41" fmla="*/ 398 h 454"/>
                <a:gd name="T42" fmla="*/ 363 w 381"/>
                <a:gd name="T43" fmla="*/ 361 h 454"/>
                <a:gd name="T44" fmla="*/ 334 w 381"/>
                <a:gd name="T45" fmla="*/ 305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1" h="454">
                  <a:moveTo>
                    <a:pt x="334" y="305"/>
                  </a:moveTo>
                  <a:lnTo>
                    <a:pt x="334" y="305"/>
                  </a:lnTo>
                  <a:cubicBezTo>
                    <a:pt x="316" y="286"/>
                    <a:pt x="316" y="249"/>
                    <a:pt x="334" y="239"/>
                  </a:cubicBezTo>
                  <a:cubicBezTo>
                    <a:pt x="353" y="221"/>
                    <a:pt x="334" y="212"/>
                    <a:pt x="334" y="194"/>
                  </a:cubicBezTo>
                  <a:cubicBezTo>
                    <a:pt x="334" y="165"/>
                    <a:pt x="252" y="165"/>
                    <a:pt x="231" y="157"/>
                  </a:cubicBezTo>
                  <a:cubicBezTo>
                    <a:pt x="223" y="157"/>
                    <a:pt x="252" y="101"/>
                    <a:pt x="223" y="101"/>
                  </a:cubicBezTo>
                  <a:cubicBezTo>
                    <a:pt x="204" y="101"/>
                    <a:pt x="194" y="82"/>
                    <a:pt x="194" y="74"/>
                  </a:cubicBezTo>
                  <a:cubicBezTo>
                    <a:pt x="194" y="54"/>
                    <a:pt x="157" y="27"/>
                    <a:pt x="157" y="17"/>
                  </a:cubicBezTo>
                  <a:cubicBezTo>
                    <a:pt x="157" y="17"/>
                    <a:pt x="157" y="17"/>
                    <a:pt x="167" y="8"/>
                  </a:cubicBezTo>
                  <a:cubicBezTo>
                    <a:pt x="149" y="8"/>
                    <a:pt x="140" y="8"/>
                    <a:pt x="140" y="8"/>
                  </a:cubicBezTo>
                  <a:cubicBezTo>
                    <a:pt x="120" y="8"/>
                    <a:pt x="103" y="0"/>
                    <a:pt x="103" y="0"/>
                  </a:cubicBezTo>
                  <a:cubicBezTo>
                    <a:pt x="103" y="0"/>
                    <a:pt x="37" y="17"/>
                    <a:pt x="0" y="27"/>
                  </a:cubicBezTo>
                  <a:cubicBezTo>
                    <a:pt x="9" y="45"/>
                    <a:pt x="9" y="74"/>
                    <a:pt x="29" y="82"/>
                  </a:cubicBezTo>
                  <a:cubicBezTo>
                    <a:pt x="56" y="91"/>
                    <a:pt x="46" y="119"/>
                    <a:pt x="56" y="148"/>
                  </a:cubicBezTo>
                  <a:cubicBezTo>
                    <a:pt x="66" y="175"/>
                    <a:pt x="66" y="286"/>
                    <a:pt x="46" y="286"/>
                  </a:cubicBezTo>
                  <a:cubicBezTo>
                    <a:pt x="46" y="286"/>
                    <a:pt x="29" y="305"/>
                    <a:pt x="19" y="323"/>
                  </a:cubicBezTo>
                  <a:cubicBezTo>
                    <a:pt x="37" y="342"/>
                    <a:pt x="66" y="379"/>
                    <a:pt x="83" y="406"/>
                  </a:cubicBezTo>
                  <a:cubicBezTo>
                    <a:pt x="83" y="406"/>
                    <a:pt x="83" y="406"/>
                    <a:pt x="93" y="406"/>
                  </a:cubicBezTo>
                  <a:cubicBezTo>
                    <a:pt x="112" y="406"/>
                    <a:pt x="177" y="453"/>
                    <a:pt x="177" y="453"/>
                  </a:cubicBezTo>
                  <a:cubicBezTo>
                    <a:pt x="177" y="453"/>
                    <a:pt x="268" y="435"/>
                    <a:pt x="334" y="425"/>
                  </a:cubicBezTo>
                  <a:cubicBezTo>
                    <a:pt x="334" y="416"/>
                    <a:pt x="334" y="406"/>
                    <a:pt x="334" y="398"/>
                  </a:cubicBezTo>
                  <a:cubicBezTo>
                    <a:pt x="334" y="388"/>
                    <a:pt x="343" y="361"/>
                    <a:pt x="363" y="361"/>
                  </a:cubicBezTo>
                  <a:cubicBezTo>
                    <a:pt x="380" y="361"/>
                    <a:pt x="353" y="323"/>
                    <a:pt x="334" y="30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grpSp>
      <p:sp>
        <p:nvSpPr>
          <p:cNvPr id="2529" name="Freeform 2115"/>
          <p:cNvSpPr>
            <a:spLocks noChangeArrowheads="1"/>
          </p:cNvSpPr>
          <p:nvPr/>
        </p:nvSpPr>
        <p:spPr bwMode="auto">
          <a:xfrm flipV="1">
            <a:off x="2787721" y="3567162"/>
            <a:ext cx="45719" cy="5638345"/>
          </a:xfrm>
          <a:custGeom>
            <a:avLst/>
            <a:gdLst>
              <a:gd name="T0" fmla="*/ 8167 w 8168"/>
              <a:gd name="T1" fmla="*/ 42 h 43"/>
              <a:gd name="T2" fmla="*/ 0 w 8168"/>
              <a:gd name="T3" fmla="*/ 42 h 43"/>
              <a:gd name="T4" fmla="*/ 0 w 8168"/>
              <a:gd name="T5" fmla="*/ 0 h 43"/>
              <a:gd name="T6" fmla="*/ 8167 w 8168"/>
              <a:gd name="T7" fmla="*/ 0 h 43"/>
              <a:gd name="T8" fmla="*/ 8167 w 8168"/>
              <a:gd name="T9" fmla="*/ 42 h 43"/>
            </a:gdLst>
            <a:ahLst/>
            <a:cxnLst>
              <a:cxn ang="0">
                <a:pos x="T0" y="T1"/>
              </a:cxn>
              <a:cxn ang="0">
                <a:pos x="T2" y="T3"/>
              </a:cxn>
              <a:cxn ang="0">
                <a:pos x="T4" y="T5"/>
              </a:cxn>
              <a:cxn ang="0">
                <a:pos x="T6" y="T7"/>
              </a:cxn>
              <a:cxn ang="0">
                <a:pos x="T8" y="T9"/>
              </a:cxn>
            </a:cxnLst>
            <a:rect l="0" t="0" r="r" b="b"/>
            <a:pathLst>
              <a:path w="8168" h="43">
                <a:moveTo>
                  <a:pt x="8167" y="42"/>
                </a:moveTo>
                <a:lnTo>
                  <a:pt x="0" y="42"/>
                </a:lnTo>
                <a:lnTo>
                  <a:pt x="0" y="0"/>
                </a:lnTo>
                <a:lnTo>
                  <a:pt x="8167" y="0"/>
                </a:lnTo>
                <a:lnTo>
                  <a:pt x="8167" y="42"/>
                </a:lnTo>
              </a:path>
            </a:pathLst>
          </a:custGeom>
          <a:solidFill>
            <a:schemeClr val="bg1">
              <a:lumMod val="85000"/>
            </a:schemeClr>
          </a:solidFill>
          <a:ln w="9525" cap="flat">
            <a:noFill/>
            <a:bevel/>
            <a:headEnd/>
            <a:tailEnd/>
          </a:ln>
          <a:effectLst/>
          <a:extLst/>
        </p:spPr>
        <p:txBody>
          <a:bodyPr wrap="none" anchor="ctr"/>
          <a:lstStyle/>
          <a:p>
            <a:endParaRPr lang="en-US" sz="16600" dirty="0">
              <a:latin typeface="Arial Regular" charset="0"/>
            </a:endParaRPr>
          </a:p>
        </p:txBody>
      </p:sp>
      <p:sp>
        <p:nvSpPr>
          <p:cNvPr id="210" name="Rounded Rectangle 209"/>
          <p:cNvSpPr/>
          <p:nvPr/>
        </p:nvSpPr>
        <p:spPr>
          <a:xfrm>
            <a:off x="3332058" y="5475536"/>
            <a:ext cx="615693" cy="352300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old" charset="0"/>
              <a:cs typeface="Arial Bold" charset="0"/>
            </a:endParaRPr>
          </a:p>
        </p:txBody>
      </p:sp>
      <p:sp>
        <p:nvSpPr>
          <p:cNvPr id="211" name="Rounded Rectangle 210"/>
          <p:cNvSpPr/>
          <p:nvPr/>
        </p:nvSpPr>
        <p:spPr>
          <a:xfrm>
            <a:off x="4524150" y="6669412"/>
            <a:ext cx="646252" cy="2233178"/>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old" charset="0"/>
              <a:cs typeface="Arial Bold" charset="0"/>
            </a:endParaRPr>
          </a:p>
        </p:txBody>
      </p:sp>
      <p:sp>
        <p:nvSpPr>
          <p:cNvPr id="212" name="Rounded Rectangle 211"/>
          <p:cNvSpPr/>
          <p:nvPr/>
        </p:nvSpPr>
        <p:spPr>
          <a:xfrm>
            <a:off x="5716242" y="6669412"/>
            <a:ext cx="627716" cy="227678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old" charset="0"/>
              <a:cs typeface="Arial Bold" charset="0"/>
            </a:endParaRPr>
          </a:p>
        </p:txBody>
      </p:sp>
      <p:sp>
        <p:nvSpPr>
          <p:cNvPr id="213" name="Rounded Rectangle 212"/>
          <p:cNvSpPr/>
          <p:nvPr/>
        </p:nvSpPr>
        <p:spPr>
          <a:xfrm>
            <a:off x="6908334" y="5779882"/>
            <a:ext cx="658841" cy="3183763"/>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old" charset="0"/>
              <a:cs typeface="Arial Bold" charset="0"/>
            </a:endParaRPr>
          </a:p>
        </p:txBody>
      </p:sp>
      <p:sp>
        <p:nvSpPr>
          <p:cNvPr id="214" name="Rounded Rectangle 213"/>
          <p:cNvSpPr/>
          <p:nvPr/>
        </p:nvSpPr>
        <p:spPr>
          <a:xfrm>
            <a:off x="8100425" y="5475536"/>
            <a:ext cx="596374" cy="346194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old" charset="0"/>
              <a:cs typeface="Arial Bold" charset="0"/>
            </a:endParaRPr>
          </a:p>
        </p:txBody>
      </p:sp>
      <p:sp>
        <p:nvSpPr>
          <p:cNvPr id="215" name="Rounded Rectangle 214"/>
          <p:cNvSpPr/>
          <p:nvPr/>
        </p:nvSpPr>
        <p:spPr>
          <a:xfrm>
            <a:off x="9292517" y="5779879"/>
            <a:ext cx="627716" cy="3140158"/>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old" charset="0"/>
              <a:cs typeface="Arial Bold" charset="0"/>
            </a:endParaRPr>
          </a:p>
        </p:txBody>
      </p:sp>
      <p:sp>
        <p:nvSpPr>
          <p:cNvPr id="203" name="Rectangle 1436"/>
          <p:cNvSpPr>
            <a:spLocks noChangeArrowheads="1"/>
          </p:cNvSpPr>
          <p:nvPr/>
        </p:nvSpPr>
        <p:spPr bwMode="auto">
          <a:xfrm>
            <a:off x="3325919" y="9393107"/>
            <a:ext cx="61715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id-ID" sz="2400" b="1" dirty="0" smtClean="0">
                <a:latin typeface="Arial Bold" charset="0"/>
                <a:cs typeface="Arial Bold" charset="0"/>
              </a:rPr>
              <a:t>34%</a:t>
            </a:r>
            <a:endParaRPr kumimoji="0" lang="en-US" sz="4400" b="1" u="none" strike="noStrike" cap="none" normalizeH="0" baseline="0" dirty="0" smtClean="0">
              <a:ln>
                <a:noFill/>
              </a:ln>
              <a:effectLst/>
              <a:latin typeface="Arial Bold" charset="0"/>
              <a:cs typeface="Arial Bold" charset="0"/>
            </a:endParaRPr>
          </a:p>
        </p:txBody>
      </p:sp>
      <p:sp>
        <p:nvSpPr>
          <p:cNvPr id="204" name="Rectangle 1436"/>
          <p:cNvSpPr>
            <a:spLocks noChangeArrowheads="1"/>
          </p:cNvSpPr>
          <p:nvPr/>
        </p:nvSpPr>
        <p:spPr bwMode="auto">
          <a:xfrm>
            <a:off x="4548571" y="9393107"/>
            <a:ext cx="617156"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b="1" dirty="0" smtClean="0">
                <a:latin typeface="Arial Bold" charset="0"/>
                <a:cs typeface="Arial Bold" charset="0"/>
              </a:rPr>
              <a:t>54%</a:t>
            </a:r>
            <a:endParaRPr kumimoji="0" lang="en-US" sz="4400" b="1" u="none" strike="noStrike" cap="none" normalizeH="0" baseline="0" dirty="0" smtClean="0">
              <a:ln>
                <a:noFill/>
              </a:ln>
              <a:effectLst/>
              <a:latin typeface="Arial Bold" charset="0"/>
              <a:cs typeface="Arial Bold" charset="0"/>
            </a:endParaRPr>
          </a:p>
        </p:txBody>
      </p:sp>
      <p:sp>
        <p:nvSpPr>
          <p:cNvPr id="205" name="Rectangle 1436"/>
          <p:cNvSpPr>
            <a:spLocks noChangeArrowheads="1"/>
          </p:cNvSpPr>
          <p:nvPr/>
        </p:nvSpPr>
        <p:spPr bwMode="auto">
          <a:xfrm>
            <a:off x="5747793" y="9393107"/>
            <a:ext cx="617156"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b="1" dirty="0" smtClean="0">
                <a:latin typeface="Arial Bold" charset="0"/>
                <a:cs typeface="Arial Bold" charset="0"/>
              </a:rPr>
              <a:t>32%</a:t>
            </a:r>
            <a:endParaRPr kumimoji="0" lang="en-US" sz="4400" b="1" u="none" strike="noStrike" cap="none" normalizeH="0" baseline="0" dirty="0" smtClean="0">
              <a:ln>
                <a:noFill/>
              </a:ln>
              <a:effectLst/>
              <a:latin typeface="Arial Bold" charset="0"/>
              <a:cs typeface="Arial Bold" charset="0"/>
            </a:endParaRPr>
          </a:p>
        </p:txBody>
      </p:sp>
      <p:sp>
        <p:nvSpPr>
          <p:cNvPr id="206" name="Rectangle 1436"/>
          <p:cNvSpPr>
            <a:spLocks noChangeArrowheads="1"/>
          </p:cNvSpPr>
          <p:nvPr/>
        </p:nvSpPr>
        <p:spPr bwMode="auto">
          <a:xfrm>
            <a:off x="6947013" y="9393107"/>
            <a:ext cx="617156"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b="1" dirty="0" smtClean="0">
                <a:latin typeface="Arial Bold" charset="0"/>
                <a:cs typeface="Arial Bold" charset="0"/>
              </a:rPr>
              <a:t>43%</a:t>
            </a:r>
            <a:endParaRPr kumimoji="0" lang="en-US" sz="4400" b="1" u="none" strike="noStrike" cap="none" normalizeH="0" baseline="0" dirty="0" smtClean="0">
              <a:ln>
                <a:noFill/>
              </a:ln>
              <a:effectLst/>
              <a:latin typeface="Arial Bold" charset="0"/>
              <a:cs typeface="Arial Bold" charset="0"/>
            </a:endParaRPr>
          </a:p>
        </p:txBody>
      </p:sp>
      <p:sp>
        <p:nvSpPr>
          <p:cNvPr id="207" name="Rectangle 1436"/>
          <p:cNvSpPr>
            <a:spLocks noChangeArrowheads="1"/>
          </p:cNvSpPr>
          <p:nvPr/>
        </p:nvSpPr>
        <p:spPr bwMode="auto">
          <a:xfrm>
            <a:off x="8146229" y="9393107"/>
            <a:ext cx="617156"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b="1" dirty="0" smtClean="0">
                <a:latin typeface="Arial Bold" charset="0"/>
                <a:cs typeface="Arial Bold" charset="0"/>
              </a:rPr>
              <a:t>26%</a:t>
            </a:r>
            <a:endParaRPr kumimoji="0" lang="en-US" sz="4400" b="1" u="none" strike="noStrike" cap="none" normalizeH="0" baseline="0" dirty="0" smtClean="0">
              <a:ln>
                <a:noFill/>
              </a:ln>
              <a:effectLst/>
              <a:latin typeface="Arial Bold" charset="0"/>
              <a:cs typeface="Arial Bold" charset="0"/>
            </a:endParaRPr>
          </a:p>
        </p:txBody>
      </p:sp>
      <p:sp>
        <p:nvSpPr>
          <p:cNvPr id="208" name="Rectangle 1436"/>
          <p:cNvSpPr>
            <a:spLocks noChangeArrowheads="1"/>
          </p:cNvSpPr>
          <p:nvPr/>
        </p:nvSpPr>
        <p:spPr bwMode="auto">
          <a:xfrm>
            <a:off x="9380668" y="9393107"/>
            <a:ext cx="617156"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b="1" dirty="0" smtClean="0">
                <a:latin typeface="Arial Bold" charset="0"/>
                <a:cs typeface="Arial Bold" charset="0"/>
              </a:rPr>
              <a:t>70%</a:t>
            </a:r>
            <a:endParaRPr kumimoji="0" lang="en-US" sz="4400" b="1" u="none" strike="noStrike" cap="none" normalizeH="0" baseline="0" dirty="0" smtClean="0">
              <a:ln>
                <a:noFill/>
              </a:ln>
              <a:effectLst/>
              <a:latin typeface="Arial Bold" charset="0"/>
              <a:cs typeface="Arial Bold" charset="0"/>
            </a:endParaRPr>
          </a:p>
        </p:txBody>
      </p:sp>
      <p:sp>
        <p:nvSpPr>
          <p:cNvPr id="177" name="TextBox 176"/>
          <p:cNvSpPr txBox="1"/>
          <p:nvPr/>
        </p:nvSpPr>
        <p:spPr>
          <a:xfrm>
            <a:off x="6324156" y="483017"/>
            <a:ext cx="11729457"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CIS, Russia &amp; Europe</a:t>
            </a:r>
            <a:endParaRPr lang="id-ID" sz="8800" b="1" dirty="0" smtClean="0">
              <a:solidFill>
                <a:schemeClr val="tx2"/>
              </a:solidFill>
              <a:latin typeface="Arial Bold" charset="0"/>
              <a:ea typeface="Arial Bold" charset="0"/>
              <a:cs typeface="Arial Bold" charset="0"/>
            </a:endParaRPr>
          </a:p>
        </p:txBody>
      </p:sp>
      <p:sp>
        <p:nvSpPr>
          <p:cNvPr id="178" name="Rectangle 177"/>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79"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21674167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 name="TextBox 310"/>
          <p:cNvSpPr txBox="1"/>
          <p:nvPr/>
        </p:nvSpPr>
        <p:spPr>
          <a:xfrm>
            <a:off x="6633622" y="9302640"/>
            <a:ext cx="2021056" cy="677072"/>
          </a:xfrm>
          <a:prstGeom prst="rect">
            <a:avLst/>
          </a:prstGeom>
          <a:noFill/>
        </p:spPr>
        <p:txBody>
          <a:bodyPr wrap="none" lIns="182843" tIns="91422" rIns="182843" bIns="91422" rtlCol="0">
            <a:spAutoFit/>
          </a:bodyPr>
          <a:lstStyle/>
          <a:p>
            <a:r>
              <a:rPr lang="en-US" sz="3200" b="1" dirty="0" smtClean="0">
                <a:latin typeface="Arial Bold" charset="0"/>
              </a:rPr>
              <a:t>Uruguay</a:t>
            </a:r>
            <a:endParaRPr lang="id-ID" sz="3200" b="1" dirty="0">
              <a:latin typeface="Arial Bold" charset="0"/>
            </a:endParaRPr>
          </a:p>
        </p:txBody>
      </p:sp>
      <p:sp>
        <p:nvSpPr>
          <p:cNvPr id="312" name="TextBox 311"/>
          <p:cNvSpPr txBox="1"/>
          <p:nvPr/>
        </p:nvSpPr>
        <p:spPr>
          <a:xfrm>
            <a:off x="6589062" y="9888043"/>
            <a:ext cx="4954096" cy="1093596"/>
          </a:xfrm>
          <a:prstGeom prst="rect">
            <a:avLst/>
          </a:prstGeom>
          <a:noFill/>
        </p:spPr>
        <p:txBody>
          <a:bodyPr wrap="square" lIns="219419" tIns="109710" rIns="219419" bIns="109710" rtlCol="0">
            <a:spAutoFit/>
          </a:bodyPr>
          <a:lstStyle/>
          <a:p>
            <a:pPr>
              <a:lnSpc>
                <a:spcPts val="3380"/>
              </a:lnSpc>
            </a:pPr>
            <a:r>
              <a:rPr lang="en-US" sz="2400" dirty="0">
                <a:latin typeface="Arial Regular" charset="0"/>
                <a:cs typeface="Arial Regular" charset="0"/>
              </a:rPr>
              <a:t>Creativity is the key to success in the great and primary</a:t>
            </a:r>
          </a:p>
        </p:txBody>
      </p:sp>
      <p:sp>
        <p:nvSpPr>
          <p:cNvPr id="22" name="Rectangle 21"/>
          <p:cNvSpPr/>
          <p:nvPr/>
        </p:nvSpPr>
        <p:spPr>
          <a:xfrm>
            <a:off x="6795964" y="8869162"/>
            <a:ext cx="4285304" cy="299753"/>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318" name="TextBox 317"/>
          <p:cNvSpPr txBox="1"/>
          <p:nvPr/>
        </p:nvSpPr>
        <p:spPr>
          <a:xfrm>
            <a:off x="1687351" y="9302640"/>
            <a:ext cx="2281255" cy="677072"/>
          </a:xfrm>
          <a:prstGeom prst="rect">
            <a:avLst/>
          </a:prstGeom>
          <a:noFill/>
        </p:spPr>
        <p:txBody>
          <a:bodyPr wrap="none" lIns="182843" tIns="91422" rIns="182843" bIns="91422" rtlCol="0">
            <a:spAutoFit/>
          </a:bodyPr>
          <a:lstStyle/>
          <a:p>
            <a:r>
              <a:rPr lang="en-US" sz="3200" b="1" dirty="0" smtClean="0">
                <a:latin typeface="Arial Bold" charset="0"/>
              </a:rPr>
              <a:t>Argentina</a:t>
            </a:r>
            <a:endParaRPr lang="id-ID" sz="3200" b="1" dirty="0">
              <a:latin typeface="Arial Bold" charset="0"/>
            </a:endParaRPr>
          </a:p>
        </p:txBody>
      </p:sp>
      <p:sp>
        <p:nvSpPr>
          <p:cNvPr id="319" name="TextBox 318"/>
          <p:cNvSpPr txBox="1"/>
          <p:nvPr/>
        </p:nvSpPr>
        <p:spPr>
          <a:xfrm>
            <a:off x="1642791" y="9888043"/>
            <a:ext cx="4954096" cy="1093596"/>
          </a:xfrm>
          <a:prstGeom prst="rect">
            <a:avLst/>
          </a:prstGeom>
          <a:noFill/>
        </p:spPr>
        <p:txBody>
          <a:bodyPr wrap="square" lIns="219419" tIns="109710" rIns="219419" bIns="109710" rtlCol="0">
            <a:spAutoFit/>
          </a:bodyPr>
          <a:lstStyle/>
          <a:p>
            <a:pPr>
              <a:lnSpc>
                <a:spcPts val="3380"/>
              </a:lnSpc>
            </a:pPr>
            <a:r>
              <a:rPr lang="en-US" sz="2400" dirty="0">
                <a:latin typeface="Arial Regular" charset="0"/>
                <a:cs typeface="Arial Regular" charset="0"/>
              </a:rPr>
              <a:t>Creativity is the key to success in the great and primary</a:t>
            </a:r>
          </a:p>
        </p:txBody>
      </p:sp>
      <p:sp>
        <p:nvSpPr>
          <p:cNvPr id="320" name="Rectangle 319"/>
          <p:cNvSpPr/>
          <p:nvPr/>
        </p:nvSpPr>
        <p:spPr>
          <a:xfrm>
            <a:off x="1849693" y="8869162"/>
            <a:ext cx="4285304" cy="299753"/>
          </a:xfrm>
          <a:prstGeom prst="rect">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321" name="TextBox 320"/>
          <p:cNvSpPr txBox="1"/>
          <p:nvPr/>
        </p:nvSpPr>
        <p:spPr>
          <a:xfrm>
            <a:off x="6633622" y="5595129"/>
            <a:ext cx="2237461" cy="677072"/>
          </a:xfrm>
          <a:prstGeom prst="rect">
            <a:avLst/>
          </a:prstGeom>
          <a:noFill/>
        </p:spPr>
        <p:txBody>
          <a:bodyPr wrap="none" lIns="182843" tIns="91422" rIns="182843" bIns="91422" rtlCol="0">
            <a:spAutoFit/>
          </a:bodyPr>
          <a:lstStyle/>
          <a:p>
            <a:r>
              <a:rPr lang="en-US" sz="3200" b="1" dirty="0" smtClean="0">
                <a:latin typeface="Arial Bold" charset="0"/>
              </a:rPr>
              <a:t>Colombia</a:t>
            </a:r>
            <a:endParaRPr lang="id-ID" sz="3200" b="1" dirty="0">
              <a:latin typeface="Arial Bold" charset="0"/>
            </a:endParaRPr>
          </a:p>
        </p:txBody>
      </p:sp>
      <p:sp>
        <p:nvSpPr>
          <p:cNvPr id="322" name="TextBox 321"/>
          <p:cNvSpPr txBox="1"/>
          <p:nvPr/>
        </p:nvSpPr>
        <p:spPr>
          <a:xfrm>
            <a:off x="6589062" y="6180532"/>
            <a:ext cx="4954096" cy="1093596"/>
          </a:xfrm>
          <a:prstGeom prst="rect">
            <a:avLst/>
          </a:prstGeom>
          <a:noFill/>
        </p:spPr>
        <p:txBody>
          <a:bodyPr wrap="square" lIns="219419" tIns="109710" rIns="219419" bIns="109710" rtlCol="0">
            <a:spAutoFit/>
          </a:bodyPr>
          <a:lstStyle/>
          <a:p>
            <a:pPr>
              <a:lnSpc>
                <a:spcPts val="3380"/>
              </a:lnSpc>
            </a:pPr>
            <a:r>
              <a:rPr lang="en-US" sz="2400" dirty="0">
                <a:latin typeface="Arial Regular" charset="0"/>
                <a:cs typeface="Arial Regular" charset="0"/>
              </a:rPr>
              <a:t>Creativity is the key to success in the great and primary</a:t>
            </a:r>
          </a:p>
        </p:txBody>
      </p:sp>
      <p:sp>
        <p:nvSpPr>
          <p:cNvPr id="323" name="Rectangle 322"/>
          <p:cNvSpPr/>
          <p:nvPr/>
        </p:nvSpPr>
        <p:spPr>
          <a:xfrm>
            <a:off x="6795964" y="5161651"/>
            <a:ext cx="4285304" cy="299753"/>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327" name="TextBox 326"/>
          <p:cNvSpPr txBox="1"/>
          <p:nvPr/>
        </p:nvSpPr>
        <p:spPr>
          <a:xfrm>
            <a:off x="1687351" y="5595129"/>
            <a:ext cx="1488794" cy="677072"/>
          </a:xfrm>
          <a:prstGeom prst="rect">
            <a:avLst/>
          </a:prstGeom>
          <a:noFill/>
        </p:spPr>
        <p:txBody>
          <a:bodyPr wrap="none" lIns="182843" tIns="91422" rIns="182843" bIns="91422" rtlCol="0">
            <a:spAutoFit/>
          </a:bodyPr>
          <a:lstStyle/>
          <a:p>
            <a:r>
              <a:rPr lang="en-US" sz="3200" b="1" dirty="0" smtClean="0">
                <a:latin typeface="Arial Bold" charset="0"/>
              </a:rPr>
              <a:t>Brazil</a:t>
            </a:r>
            <a:endParaRPr lang="id-ID" sz="3200" b="1" dirty="0">
              <a:latin typeface="Arial Bold" charset="0"/>
            </a:endParaRPr>
          </a:p>
        </p:txBody>
      </p:sp>
      <p:sp>
        <p:nvSpPr>
          <p:cNvPr id="328" name="TextBox 327"/>
          <p:cNvSpPr txBox="1"/>
          <p:nvPr/>
        </p:nvSpPr>
        <p:spPr>
          <a:xfrm>
            <a:off x="1642791" y="6180532"/>
            <a:ext cx="4954096" cy="1093596"/>
          </a:xfrm>
          <a:prstGeom prst="rect">
            <a:avLst/>
          </a:prstGeom>
          <a:noFill/>
        </p:spPr>
        <p:txBody>
          <a:bodyPr wrap="square" lIns="219419" tIns="109710" rIns="219419" bIns="109710" rtlCol="0">
            <a:spAutoFit/>
          </a:bodyPr>
          <a:lstStyle/>
          <a:p>
            <a:pPr>
              <a:lnSpc>
                <a:spcPts val="3380"/>
              </a:lnSpc>
            </a:pPr>
            <a:r>
              <a:rPr lang="en-US" sz="2400" dirty="0">
                <a:latin typeface="Arial Regular" charset="0"/>
                <a:cs typeface="Arial Regular" charset="0"/>
              </a:rPr>
              <a:t>Creativity is the key to success in </a:t>
            </a:r>
            <a:r>
              <a:rPr lang="en-US" sz="2400" dirty="0" smtClean="0">
                <a:latin typeface="Arial Regular" charset="0"/>
                <a:cs typeface="Arial Regular" charset="0"/>
              </a:rPr>
              <a:t>the great and primary</a:t>
            </a:r>
          </a:p>
        </p:txBody>
      </p:sp>
      <p:sp>
        <p:nvSpPr>
          <p:cNvPr id="329" name="Rectangle 328"/>
          <p:cNvSpPr/>
          <p:nvPr/>
        </p:nvSpPr>
        <p:spPr>
          <a:xfrm>
            <a:off x="1849693" y="5161651"/>
            <a:ext cx="4285304" cy="299753"/>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330" name="TextBox 329"/>
          <p:cNvSpPr txBox="1"/>
          <p:nvPr/>
        </p:nvSpPr>
        <p:spPr>
          <a:xfrm>
            <a:off x="8411626" y="7330316"/>
            <a:ext cx="997634" cy="1538846"/>
          </a:xfrm>
          <a:prstGeom prst="rect">
            <a:avLst/>
          </a:prstGeom>
          <a:noFill/>
        </p:spPr>
        <p:txBody>
          <a:bodyPr wrap="none" lIns="182843" tIns="91422" rIns="182843" bIns="91422" rtlCol="0">
            <a:spAutoFit/>
          </a:bodyPr>
          <a:lstStyle/>
          <a:p>
            <a:pPr algn="ctr"/>
            <a:r>
              <a:rPr lang="en-US" sz="8800" b="1" dirty="0" smtClean="0">
                <a:latin typeface="Arial Bold" charset="0"/>
              </a:rPr>
              <a:t>5</a:t>
            </a:r>
            <a:endParaRPr lang="id-ID" sz="8800" b="1" dirty="0">
              <a:latin typeface="Arial Bold" charset="0"/>
            </a:endParaRPr>
          </a:p>
        </p:txBody>
      </p:sp>
      <p:sp>
        <p:nvSpPr>
          <p:cNvPr id="332" name="TextBox 331"/>
          <p:cNvSpPr txBox="1"/>
          <p:nvPr/>
        </p:nvSpPr>
        <p:spPr>
          <a:xfrm>
            <a:off x="3509915" y="7330316"/>
            <a:ext cx="997634" cy="1538846"/>
          </a:xfrm>
          <a:prstGeom prst="rect">
            <a:avLst/>
          </a:prstGeom>
          <a:noFill/>
        </p:spPr>
        <p:txBody>
          <a:bodyPr wrap="none" lIns="182843" tIns="91422" rIns="182843" bIns="91422" rtlCol="0">
            <a:spAutoFit/>
          </a:bodyPr>
          <a:lstStyle/>
          <a:p>
            <a:pPr algn="ctr"/>
            <a:r>
              <a:rPr lang="en-US" sz="8800" b="1" dirty="0" smtClean="0">
                <a:latin typeface="Arial Bold" charset="0"/>
              </a:rPr>
              <a:t>4</a:t>
            </a:r>
            <a:endParaRPr lang="id-ID" sz="8800" b="1" dirty="0">
              <a:latin typeface="Arial Bold" charset="0"/>
            </a:endParaRPr>
          </a:p>
        </p:txBody>
      </p:sp>
      <p:sp>
        <p:nvSpPr>
          <p:cNvPr id="333" name="TextBox 332"/>
          <p:cNvSpPr txBox="1"/>
          <p:nvPr/>
        </p:nvSpPr>
        <p:spPr>
          <a:xfrm>
            <a:off x="8411626" y="3625202"/>
            <a:ext cx="997634" cy="1538846"/>
          </a:xfrm>
          <a:prstGeom prst="rect">
            <a:avLst/>
          </a:prstGeom>
          <a:noFill/>
        </p:spPr>
        <p:txBody>
          <a:bodyPr wrap="none" lIns="182843" tIns="91422" rIns="182843" bIns="91422" rtlCol="0">
            <a:spAutoFit/>
          </a:bodyPr>
          <a:lstStyle/>
          <a:p>
            <a:pPr algn="ctr"/>
            <a:r>
              <a:rPr lang="en-US" sz="8800" b="1" dirty="0" smtClean="0">
                <a:latin typeface="Arial Bold" charset="0"/>
              </a:rPr>
              <a:t>2</a:t>
            </a:r>
            <a:endParaRPr lang="id-ID" sz="8800" b="1" dirty="0">
              <a:latin typeface="Arial Bold" charset="0"/>
            </a:endParaRPr>
          </a:p>
        </p:txBody>
      </p:sp>
      <p:sp>
        <p:nvSpPr>
          <p:cNvPr id="335" name="TextBox 334"/>
          <p:cNvSpPr txBox="1"/>
          <p:nvPr/>
        </p:nvSpPr>
        <p:spPr>
          <a:xfrm>
            <a:off x="3509915" y="3625202"/>
            <a:ext cx="997634" cy="1538846"/>
          </a:xfrm>
          <a:prstGeom prst="rect">
            <a:avLst/>
          </a:prstGeom>
          <a:noFill/>
        </p:spPr>
        <p:txBody>
          <a:bodyPr wrap="none" lIns="182843" tIns="91422" rIns="182843" bIns="91422" rtlCol="0">
            <a:spAutoFit/>
          </a:bodyPr>
          <a:lstStyle/>
          <a:p>
            <a:pPr algn="ctr"/>
            <a:r>
              <a:rPr lang="en-US" sz="8800" b="1" dirty="0" smtClean="0">
                <a:latin typeface="Arial Bold" charset="0"/>
              </a:rPr>
              <a:t>1</a:t>
            </a:r>
            <a:endParaRPr lang="id-ID" sz="8800" b="1" dirty="0">
              <a:latin typeface="Arial Bold" charset="0"/>
            </a:endParaRPr>
          </a:p>
        </p:txBody>
      </p:sp>
      <p:grpSp>
        <p:nvGrpSpPr>
          <p:cNvPr id="3" name="Group 2"/>
          <p:cNvGrpSpPr/>
          <p:nvPr/>
        </p:nvGrpSpPr>
        <p:grpSpPr>
          <a:xfrm>
            <a:off x="13758878" y="2865728"/>
            <a:ext cx="7642423" cy="10291441"/>
            <a:chOff x="13746855" y="3027363"/>
            <a:chExt cx="6935336" cy="9339263"/>
          </a:xfrm>
          <a:solidFill>
            <a:schemeClr val="bg1">
              <a:lumMod val="75000"/>
            </a:schemeClr>
          </a:solidFill>
        </p:grpSpPr>
        <p:sp>
          <p:nvSpPr>
            <p:cNvPr id="100" name="Freeform 93"/>
            <p:cNvSpPr>
              <a:spLocks noChangeArrowheads="1"/>
            </p:cNvSpPr>
            <p:nvPr/>
          </p:nvSpPr>
          <p:spPr bwMode="auto">
            <a:xfrm>
              <a:off x="15431083" y="4138612"/>
              <a:ext cx="5251108" cy="5357813"/>
            </a:xfrm>
            <a:custGeom>
              <a:avLst/>
              <a:gdLst>
                <a:gd name="T0" fmla="*/ 8811 w 14587"/>
                <a:gd name="T1" fmla="*/ 1188 h 14884"/>
                <a:gd name="T2" fmla="*/ 9099 w 14587"/>
                <a:gd name="T3" fmla="*/ 1658 h 14884"/>
                <a:gd name="T4" fmla="*/ 8538 w 14587"/>
                <a:gd name="T5" fmla="*/ 2467 h 14884"/>
                <a:gd name="T6" fmla="*/ 8720 w 14587"/>
                <a:gd name="T7" fmla="*/ 2368 h 14884"/>
                <a:gd name="T8" fmla="*/ 9066 w 14587"/>
                <a:gd name="T9" fmla="*/ 2203 h 14884"/>
                <a:gd name="T10" fmla="*/ 9479 w 14587"/>
                <a:gd name="T11" fmla="*/ 2681 h 14884"/>
                <a:gd name="T12" fmla="*/ 9281 w 14587"/>
                <a:gd name="T13" fmla="*/ 2772 h 14884"/>
                <a:gd name="T14" fmla="*/ 9685 w 14587"/>
                <a:gd name="T15" fmla="*/ 2706 h 14884"/>
                <a:gd name="T16" fmla="*/ 10584 w 14587"/>
                <a:gd name="T17" fmla="*/ 2582 h 14884"/>
                <a:gd name="T18" fmla="*/ 11137 w 14587"/>
                <a:gd name="T19" fmla="*/ 3003 h 14884"/>
                <a:gd name="T20" fmla="*/ 11178 w 14587"/>
                <a:gd name="T21" fmla="*/ 3234 h 14884"/>
                <a:gd name="T22" fmla="*/ 12086 w 14587"/>
                <a:gd name="T23" fmla="*/ 3341 h 14884"/>
                <a:gd name="T24" fmla="*/ 13076 w 14587"/>
                <a:gd name="T25" fmla="*/ 3696 h 14884"/>
                <a:gd name="T26" fmla="*/ 13868 w 14587"/>
                <a:gd name="T27" fmla="*/ 4422 h 14884"/>
                <a:gd name="T28" fmla="*/ 14544 w 14587"/>
                <a:gd name="T29" fmla="*/ 5000 h 14884"/>
                <a:gd name="T30" fmla="*/ 14190 w 14587"/>
                <a:gd name="T31" fmla="*/ 6303 h 14884"/>
                <a:gd name="T32" fmla="*/ 13109 w 14587"/>
                <a:gd name="T33" fmla="*/ 7368 h 14884"/>
                <a:gd name="T34" fmla="*/ 12853 w 14587"/>
                <a:gd name="T35" fmla="*/ 7623 h 14884"/>
                <a:gd name="T36" fmla="*/ 12779 w 14587"/>
                <a:gd name="T37" fmla="*/ 8341 h 14884"/>
                <a:gd name="T38" fmla="*/ 12391 w 14587"/>
                <a:gd name="T39" fmla="*/ 9488 h 14884"/>
                <a:gd name="T40" fmla="*/ 11657 w 14587"/>
                <a:gd name="T41" fmla="*/ 10873 h 14884"/>
                <a:gd name="T42" fmla="*/ 11055 w 14587"/>
                <a:gd name="T43" fmla="*/ 11096 h 14884"/>
                <a:gd name="T44" fmla="*/ 10452 w 14587"/>
                <a:gd name="T45" fmla="*/ 11244 h 14884"/>
                <a:gd name="T46" fmla="*/ 10073 w 14587"/>
                <a:gd name="T47" fmla="*/ 11310 h 14884"/>
                <a:gd name="T48" fmla="*/ 9264 w 14587"/>
                <a:gd name="T49" fmla="*/ 11698 h 14884"/>
                <a:gd name="T50" fmla="*/ 8926 w 14587"/>
                <a:gd name="T51" fmla="*/ 12111 h 14884"/>
                <a:gd name="T52" fmla="*/ 8728 w 14587"/>
                <a:gd name="T53" fmla="*/ 13010 h 14884"/>
                <a:gd name="T54" fmla="*/ 7903 w 14587"/>
                <a:gd name="T55" fmla="*/ 14016 h 14884"/>
                <a:gd name="T56" fmla="*/ 7804 w 14587"/>
                <a:gd name="T57" fmla="*/ 13959 h 14884"/>
                <a:gd name="T58" fmla="*/ 7994 w 14587"/>
                <a:gd name="T59" fmla="*/ 13645 h 14884"/>
                <a:gd name="T60" fmla="*/ 7548 w 14587"/>
                <a:gd name="T61" fmla="*/ 14058 h 14884"/>
                <a:gd name="T62" fmla="*/ 7210 w 14587"/>
                <a:gd name="T63" fmla="*/ 14775 h 14884"/>
                <a:gd name="T64" fmla="*/ 7103 w 14587"/>
                <a:gd name="T65" fmla="*/ 14495 h 14884"/>
                <a:gd name="T66" fmla="*/ 6080 w 14587"/>
                <a:gd name="T67" fmla="*/ 13579 h 14884"/>
                <a:gd name="T68" fmla="*/ 6261 w 14587"/>
                <a:gd name="T69" fmla="*/ 12993 h 14884"/>
                <a:gd name="T70" fmla="*/ 6921 w 14587"/>
                <a:gd name="T71" fmla="*/ 12449 h 14884"/>
                <a:gd name="T72" fmla="*/ 6962 w 14587"/>
                <a:gd name="T73" fmla="*/ 11706 h 14884"/>
                <a:gd name="T74" fmla="*/ 6608 w 14587"/>
                <a:gd name="T75" fmla="*/ 10980 h 14884"/>
                <a:gd name="T76" fmla="*/ 5824 w 14587"/>
                <a:gd name="T77" fmla="*/ 9793 h 14884"/>
                <a:gd name="T78" fmla="*/ 5774 w 14587"/>
                <a:gd name="T79" fmla="*/ 8457 h 14884"/>
                <a:gd name="T80" fmla="*/ 4942 w 14587"/>
                <a:gd name="T81" fmla="*/ 7706 h 14884"/>
                <a:gd name="T82" fmla="*/ 3969 w 14587"/>
                <a:gd name="T83" fmla="*/ 6740 h 14884"/>
                <a:gd name="T84" fmla="*/ 3209 w 14587"/>
                <a:gd name="T85" fmla="*/ 5651 h 14884"/>
                <a:gd name="T86" fmla="*/ 1840 w 14587"/>
                <a:gd name="T87" fmla="*/ 6146 h 14884"/>
                <a:gd name="T88" fmla="*/ 1246 w 14587"/>
                <a:gd name="T89" fmla="*/ 5841 h 14884"/>
                <a:gd name="T90" fmla="*/ 305 w 14587"/>
                <a:gd name="T91" fmla="*/ 5354 h 14884"/>
                <a:gd name="T92" fmla="*/ 264 w 14587"/>
                <a:gd name="T93" fmla="*/ 4273 h 14884"/>
                <a:gd name="T94" fmla="*/ 1353 w 14587"/>
                <a:gd name="T95" fmla="*/ 3564 h 14884"/>
                <a:gd name="T96" fmla="*/ 1667 w 14587"/>
                <a:gd name="T97" fmla="*/ 1757 h 14884"/>
                <a:gd name="T98" fmla="*/ 1997 w 14587"/>
                <a:gd name="T99" fmla="*/ 1287 h 14884"/>
                <a:gd name="T100" fmla="*/ 3110 w 14587"/>
                <a:gd name="T101" fmla="*/ 1592 h 14884"/>
                <a:gd name="T102" fmla="*/ 3944 w 14587"/>
                <a:gd name="T103" fmla="*/ 445 h 14884"/>
                <a:gd name="T104" fmla="*/ 5213 w 14587"/>
                <a:gd name="T105" fmla="*/ 0 h 14884"/>
                <a:gd name="T106" fmla="*/ 5387 w 14587"/>
                <a:gd name="T107" fmla="*/ 1130 h 14884"/>
                <a:gd name="T108" fmla="*/ 6599 w 14587"/>
                <a:gd name="T109" fmla="*/ 1237 h 14884"/>
                <a:gd name="T110" fmla="*/ 7441 w 14587"/>
                <a:gd name="T111" fmla="*/ 1237 h 14884"/>
                <a:gd name="T112" fmla="*/ 8472 w 14587"/>
                <a:gd name="T113" fmla="*/ 462 h 14884"/>
                <a:gd name="T114" fmla="*/ 9281 w 14587"/>
                <a:gd name="T115" fmla="*/ 2104 h 14884"/>
                <a:gd name="T116" fmla="*/ 8934 w 14587"/>
                <a:gd name="T117" fmla="*/ 2046 h 14884"/>
                <a:gd name="T118" fmla="*/ 8811 w 14587"/>
                <a:gd name="T119" fmla="*/ 2087 h 14884"/>
                <a:gd name="T120" fmla="*/ 8736 w 14587"/>
                <a:gd name="T121" fmla="*/ 2219 h 14884"/>
                <a:gd name="T122" fmla="*/ 8951 w 14587"/>
                <a:gd name="T123" fmla="*/ 12606 h 14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587" h="14884">
                  <a:moveTo>
                    <a:pt x="8472" y="462"/>
                  </a:moveTo>
                  <a:lnTo>
                    <a:pt x="8472" y="462"/>
                  </a:lnTo>
                  <a:cubicBezTo>
                    <a:pt x="8497" y="462"/>
                    <a:pt x="8497" y="462"/>
                    <a:pt x="8497" y="462"/>
                  </a:cubicBezTo>
                  <a:cubicBezTo>
                    <a:pt x="8505" y="462"/>
                    <a:pt x="8505" y="462"/>
                    <a:pt x="8514" y="462"/>
                  </a:cubicBezTo>
                  <a:cubicBezTo>
                    <a:pt x="8555" y="462"/>
                    <a:pt x="8555" y="462"/>
                    <a:pt x="8555" y="462"/>
                  </a:cubicBezTo>
                  <a:cubicBezTo>
                    <a:pt x="8580" y="462"/>
                    <a:pt x="8596" y="478"/>
                    <a:pt x="8604" y="503"/>
                  </a:cubicBezTo>
                  <a:cubicBezTo>
                    <a:pt x="8621" y="536"/>
                    <a:pt x="8629" y="552"/>
                    <a:pt x="8637" y="577"/>
                  </a:cubicBezTo>
                  <a:cubicBezTo>
                    <a:pt x="8646" y="635"/>
                    <a:pt x="8712" y="651"/>
                    <a:pt x="8712" y="717"/>
                  </a:cubicBezTo>
                  <a:cubicBezTo>
                    <a:pt x="8712" y="816"/>
                    <a:pt x="8712" y="816"/>
                    <a:pt x="8712" y="816"/>
                  </a:cubicBezTo>
                  <a:cubicBezTo>
                    <a:pt x="8712" y="849"/>
                    <a:pt x="8720" y="874"/>
                    <a:pt x="8728" y="907"/>
                  </a:cubicBezTo>
                  <a:cubicBezTo>
                    <a:pt x="8745" y="973"/>
                    <a:pt x="8736" y="1006"/>
                    <a:pt x="8761" y="1064"/>
                  </a:cubicBezTo>
                  <a:cubicBezTo>
                    <a:pt x="8786" y="1113"/>
                    <a:pt x="8811" y="1138"/>
                    <a:pt x="8811" y="1188"/>
                  </a:cubicBezTo>
                  <a:cubicBezTo>
                    <a:pt x="8811" y="1221"/>
                    <a:pt x="8794" y="1229"/>
                    <a:pt x="8794" y="1262"/>
                  </a:cubicBezTo>
                  <a:cubicBezTo>
                    <a:pt x="8794" y="1303"/>
                    <a:pt x="8844" y="1311"/>
                    <a:pt x="8868" y="1353"/>
                  </a:cubicBezTo>
                  <a:cubicBezTo>
                    <a:pt x="8893" y="1386"/>
                    <a:pt x="8901" y="1427"/>
                    <a:pt x="8943" y="1427"/>
                  </a:cubicBezTo>
                  <a:cubicBezTo>
                    <a:pt x="9009" y="1427"/>
                    <a:pt x="9009" y="1427"/>
                    <a:pt x="9009" y="1427"/>
                  </a:cubicBezTo>
                  <a:cubicBezTo>
                    <a:pt x="9042" y="1427"/>
                    <a:pt x="9058" y="1435"/>
                    <a:pt x="9074" y="1460"/>
                  </a:cubicBezTo>
                  <a:cubicBezTo>
                    <a:pt x="9091" y="1485"/>
                    <a:pt x="9108" y="1493"/>
                    <a:pt x="9108" y="1518"/>
                  </a:cubicBezTo>
                  <a:cubicBezTo>
                    <a:pt x="9108" y="1534"/>
                    <a:pt x="9091" y="1542"/>
                    <a:pt x="9074" y="1551"/>
                  </a:cubicBezTo>
                  <a:cubicBezTo>
                    <a:pt x="9058" y="1551"/>
                    <a:pt x="9058" y="1567"/>
                    <a:pt x="9033" y="1575"/>
                  </a:cubicBezTo>
                  <a:cubicBezTo>
                    <a:pt x="9025" y="1584"/>
                    <a:pt x="9000" y="1575"/>
                    <a:pt x="9000" y="1592"/>
                  </a:cubicBezTo>
                  <a:cubicBezTo>
                    <a:pt x="9000" y="1608"/>
                    <a:pt x="9000" y="1608"/>
                    <a:pt x="9000" y="1608"/>
                  </a:cubicBezTo>
                  <a:cubicBezTo>
                    <a:pt x="9017" y="1617"/>
                    <a:pt x="9033" y="1625"/>
                    <a:pt x="9050" y="1633"/>
                  </a:cubicBezTo>
                  <a:cubicBezTo>
                    <a:pt x="9074" y="1633"/>
                    <a:pt x="9099" y="1633"/>
                    <a:pt x="9099" y="1658"/>
                  </a:cubicBezTo>
                  <a:cubicBezTo>
                    <a:pt x="9099" y="1675"/>
                    <a:pt x="9074" y="1683"/>
                    <a:pt x="9066" y="1699"/>
                  </a:cubicBezTo>
                  <a:cubicBezTo>
                    <a:pt x="9050" y="1716"/>
                    <a:pt x="9033" y="1724"/>
                    <a:pt x="9025" y="1741"/>
                  </a:cubicBezTo>
                  <a:cubicBezTo>
                    <a:pt x="9000" y="1757"/>
                    <a:pt x="8992" y="1782"/>
                    <a:pt x="8967" y="1807"/>
                  </a:cubicBezTo>
                  <a:cubicBezTo>
                    <a:pt x="8910" y="1873"/>
                    <a:pt x="8860" y="1889"/>
                    <a:pt x="8802" y="1955"/>
                  </a:cubicBezTo>
                  <a:cubicBezTo>
                    <a:pt x="8786" y="1972"/>
                    <a:pt x="8777" y="1988"/>
                    <a:pt x="8753" y="1996"/>
                  </a:cubicBezTo>
                  <a:cubicBezTo>
                    <a:pt x="8736" y="1996"/>
                    <a:pt x="8720" y="1996"/>
                    <a:pt x="8695" y="2005"/>
                  </a:cubicBezTo>
                  <a:cubicBezTo>
                    <a:pt x="8670" y="2021"/>
                    <a:pt x="8662" y="2029"/>
                    <a:pt x="8637" y="2054"/>
                  </a:cubicBezTo>
                  <a:cubicBezTo>
                    <a:pt x="8596" y="2095"/>
                    <a:pt x="8547" y="2120"/>
                    <a:pt x="8547" y="2178"/>
                  </a:cubicBezTo>
                  <a:cubicBezTo>
                    <a:pt x="8547" y="2252"/>
                    <a:pt x="8547" y="2252"/>
                    <a:pt x="8547" y="2252"/>
                  </a:cubicBezTo>
                  <a:cubicBezTo>
                    <a:pt x="8547" y="2285"/>
                    <a:pt x="8563" y="2293"/>
                    <a:pt x="8563" y="2326"/>
                  </a:cubicBezTo>
                  <a:cubicBezTo>
                    <a:pt x="8563" y="2359"/>
                    <a:pt x="8555" y="2376"/>
                    <a:pt x="8555" y="2409"/>
                  </a:cubicBezTo>
                  <a:cubicBezTo>
                    <a:pt x="8547" y="2434"/>
                    <a:pt x="8555" y="2450"/>
                    <a:pt x="8538" y="2467"/>
                  </a:cubicBezTo>
                  <a:cubicBezTo>
                    <a:pt x="8522" y="2500"/>
                    <a:pt x="8497" y="2508"/>
                    <a:pt x="8472" y="2533"/>
                  </a:cubicBezTo>
                  <a:cubicBezTo>
                    <a:pt x="8456" y="2549"/>
                    <a:pt x="8448" y="2566"/>
                    <a:pt x="8431" y="2582"/>
                  </a:cubicBezTo>
                  <a:cubicBezTo>
                    <a:pt x="8398" y="2607"/>
                    <a:pt x="8365" y="2599"/>
                    <a:pt x="8324" y="2615"/>
                  </a:cubicBezTo>
                  <a:cubicBezTo>
                    <a:pt x="8282" y="2623"/>
                    <a:pt x="8266" y="2648"/>
                    <a:pt x="8225" y="2648"/>
                  </a:cubicBezTo>
                  <a:cubicBezTo>
                    <a:pt x="8225" y="2665"/>
                    <a:pt x="8225" y="2665"/>
                    <a:pt x="8225" y="2665"/>
                  </a:cubicBezTo>
                  <a:cubicBezTo>
                    <a:pt x="8225" y="2689"/>
                    <a:pt x="8233" y="2698"/>
                    <a:pt x="8241" y="2714"/>
                  </a:cubicBezTo>
                  <a:cubicBezTo>
                    <a:pt x="8291" y="2698"/>
                    <a:pt x="8299" y="2665"/>
                    <a:pt x="8340" y="2648"/>
                  </a:cubicBezTo>
                  <a:cubicBezTo>
                    <a:pt x="8390" y="2623"/>
                    <a:pt x="8423" y="2607"/>
                    <a:pt x="8472" y="2599"/>
                  </a:cubicBezTo>
                  <a:cubicBezTo>
                    <a:pt x="8497" y="2590"/>
                    <a:pt x="8514" y="2590"/>
                    <a:pt x="8538" y="2590"/>
                  </a:cubicBezTo>
                  <a:cubicBezTo>
                    <a:pt x="8604" y="2566"/>
                    <a:pt x="8654" y="2541"/>
                    <a:pt x="8679" y="2475"/>
                  </a:cubicBezTo>
                  <a:cubicBezTo>
                    <a:pt x="8687" y="2442"/>
                    <a:pt x="8695" y="2425"/>
                    <a:pt x="8703" y="2392"/>
                  </a:cubicBezTo>
                  <a:cubicBezTo>
                    <a:pt x="8712" y="2384"/>
                    <a:pt x="8712" y="2376"/>
                    <a:pt x="8720" y="2368"/>
                  </a:cubicBezTo>
                  <a:cubicBezTo>
                    <a:pt x="8728" y="2351"/>
                    <a:pt x="8728" y="2335"/>
                    <a:pt x="8736" y="2335"/>
                  </a:cubicBezTo>
                  <a:cubicBezTo>
                    <a:pt x="8745" y="2335"/>
                    <a:pt x="8753" y="2343"/>
                    <a:pt x="8753" y="2343"/>
                  </a:cubicBezTo>
                  <a:cubicBezTo>
                    <a:pt x="8753" y="2359"/>
                    <a:pt x="8753" y="2368"/>
                    <a:pt x="8753" y="2392"/>
                  </a:cubicBezTo>
                  <a:cubicBezTo>
                    <a:pt x="8753" y="2417"/>
                    <a:pt x="8745" y="2434"/>
                    <a:pt x="8745" y="2467"/>
                  </a:cubicBezTo>
                  <a:cubicBezTo>
                    <a:pt x="8745" y="2500"/>
                    <a:pt x="8769" y="2533"/>
                    <a:pt x="8811" y="2533"/>
                  </a:cubicBezTo>
                  <a:cubicBezTo>
                    <a:pt x="8819" y="2533"/>
                    <a:pt x="8835" y="2533"/>
                    <a:pt x="8835" y="2524"/>
                  </a:cubicBezTo>
                  <a:cubicBezTo>
                    <a:pt x="8844" y="2516"/>
                    <a:pt x="8844" y="2500"/>
                    <a:pt x="8844" y="2491"/>
                  </a:cubicBezTo>
                  <a:cubicBezTo>
                    <a:pt x="8844" y="2467"/>
                    <a:pt x="8852" y="2450"/>
                    <a:pt x="8852" y="2425"/>
                  </a:cubicBezTo>
                  <a:cubicBezTo>
                    <a:pt x="8852" y="2335"/>
                    <a:pt x="8852" y="2335"/>
                    <a:pt x="8852" y="2335"/>
                  </a:cubicBezTo>
                  <a:cubicBezTo>
                    <a:pt x="8852" y="2302"/>
                    <a:pt x="8860" y="2269"/>
                    <a:pt x="8885" y="2244"/>
                  </a:cubicBezTo>
                  <a:cubicBezTo>
                    <a:pt x="8910" y="2219"/>
                    <a:pt x="8934" y="2219"/>
                    <a:pt x="8976" y="2211"/>
                  </a:cubicBezTo>
                  <a:cubicBezTo>
                    <a:pt x="9009" y="2211"/>
                    <a:pt x="9033" y="2203"/>
                    <a:pt x="9066" y="2203"/>
                  </a:cubicBezTo>
                  <a:cubicBezTo>
                    <a:pt x="9116" y="2203"/>
                    <a:pt x="9141" y="2244"/>
                    <a:pt x="9190" y="2244"/>
                  </a:cubicBezTo>
                  <a:cubicBezTo>
                    <a:pt x="9231" y="2244"/>
                    <a:pt x="9231" y="2244"/>
                    <a:pt x="9231" y="2244"/>
                  </a:cubicBezTo>
                  <a:cubicBezTo>
                    <a:pt x="9256" y="2244"/>
                    <a:pt x="9264" y="2236"/>
                    <a:pt x="9281" y="2219"/>
                  </a:cubicBezTo>
                  <a:cubicBezTo>
                    <a:pt x="9322" y="2203"/>
                    <a:pt x="9347" y="2178"/>
                    <a:pt x="9388" y="2178"/>
                  </a:cubicBezTo>
                  <a:cubicBezTo>
                    <a:pt x="9438" y="2178"/>
                    <a:pt x="9454" y="2203"/>
                    <a:pt x="9495" y="2227"/>
                  </a:cubicBezTo>
                  <a:cubicBezTo>
                    <a:pt x="9512" y="2244"/>
                    <a:pt x="9528" y="2236"/>
                    <a:pt x="9553" y="2236"/>
                  </a:cubicBezTo>
                  <a:cubicBezTo>
                    <a:pt x="9603" y="2244"/>
                    <a:pt x="9669" y="2244"/>
                    <a:pt x="9669" y="2302"/>
                  </a:cubicBezTo>
                  <a:cubicBezTo>
                    <a:pt x="9669" y="2326"/>
                    <a:pt x="9652" y="2343"/>
                    <a:pt x="9636" y="2368"/>
                  </a:cubicBezTo>
                  <a:cubicBezTo>
                    <a:pt x="9627" y="2392"/>
                    <a:pt x="9619" y="2409"/>
                    <a:pt x="9611" y="2442"/>
                  </a:cubicBezTo>
                  <a:cubicBezTo>
                    <a:pt x="9603" y="2483"/>
                    <a:pt x="9594" y="2508"/>
                    <a:pt x="9578" y="2549"/>
                  </a:cubicBezTo>
                  <a:cubicBezTo>
                    <a:pt x="9561" y="2574"/>
                    <a:pt x="9553" y="2590"/>
                    <a:pt x="9537" y="2607"/>
                  </a:cubicBezTo>
                  <a:cubicBezTo>
                    <a:pt x="9504" y="2632"/>
                    <a:pt x="9504" y="2656"/>
                    <a:pt x="9479" y="2681"/>
                  </a:cubicBezTo>
                  <a:cubicBezTo>
                    <a:pt x="9454" y="2714"/>
                    <a:pt x="9421" y="2714"/>
                    <a:pt x="9380" y="2714"/>
                  </a:cubicBezTo>
                  <a:cubicBezTo>
                    <a:pt x="9322" y="2714"/>
                    <a:pt x="9322" y="2714"/>
                    <a:pt x="9322" y="2714"/>
                  </a:cubicBezTo>
                  <a:cubicBezTo>
                    <a:pt x="9289" y="2714"/>
                    <a:pt x="9273" y="2714"/>
                    <a:pt x="9248" y="2722"/>
                  </a:cubicBezTo>
                  <a:cubicBezTo>
                    <a:pt x="9198" y="2739"/>
                    <a:pt x="9165" y="2739"/>
                    <a:pt x="9116" y="2739"/>
                  </a:cubicBezTo>
                  <a:cubicBezTo>
                    <a:pt x="9083" y="2747"/>
                    <a:pt x="9066" y="2747"/>
                    <a:pt x="9033" y="2747"/>
                  </a:cubicBezTo>
                  <a:cubicBezTo>
                    <a:pt x="9000" y="2747"/>
                    <a:pt x="8984" y="2755"/>
                    <a:pt x="8951" y="2755"/>
                  </a:cubicBezTo>
                  <a:cubicBezTo>
                    <a:pt x="8943" y="2755"/>
                    <a:pt x="8943" y="2755"/>
                    <a:pt x="8934" y="2755"/>
                  </a:cubicBezTo>
                  <a:cubicBezTo>
                    <a:pt x="8868" y="2755"/>
                    <a:pt x="8835" y="2755"/>
                    <a:pt x="8777" y="2755"/>
                  </a:cubicBezTo>
                  <a:cubicBezTo>
                    <a:pt x="8777" y="2764"/>
                    <a:pt x="8777" y="2764"/>
                    <a:pt x="8769" y="2764"/>
                  </a:cubicBezTo>
                  <a:cubicBezTo>
                    <a:pt x="8827" y="2805"/>
                    <a:pt x="8860" y="2821"/>
                    <a:pt x="8918" y="2821"/>
                  </a:cubicBezTo>
                  <a:cubicBezTo>
                    <a:pt x="9099" y="2821"/>
                    <a:pt x="9099" y="2821"/>
                    <a:pt x="9099" y="2821"/>
                  </a:cubicBezTo>
                  <a:cubicBezTo>
                    <a:pt x="9281" y="2772"/>
                    <a:pt x="9281" y="2772"/>
                    <a:pt x="9281" y="2772"/>
                  </a:cubicBezTo>
                  <a:cubicBezTo>
                    <a:pt x="9322" y="2772"/>
                    <a:pt x="9322" y="2772"/>
                    <a:pt x="9322" y="2772"/>
                  </a:cubicBezTo>
                  <a:cubicBezTo>
                    <a:pt x="9322" y="2780"/>
                    <a:pt x="9330" y="2788"/>
                    <a:pt x="9330" y="2797"/>
                  </a:cubicBezTo>
                  <a:cubicBezTo>
                    <a:pt x="9330" y="2838"/>
                    <a:pt x="9314" y="2846"/>
                    <a:pt x="9297" y="2879"/>
                  </a:cubicBezTo>
                  <a:cubicBezTo>
                    <a:pt x="9273" y="2937"/>
                    <a:pt x="9264" y="2978"/>
                    <a:pt x="9264" y="3044"/>
                  </a:cubicBezTo>
                  <a:cubicBezTo>
                    <a:pt x="9264" y="3052"/>
                    <a:pt x="9264" y="3052"/>
                    <a:pt x="9264" y="3061"/>
                  </a:cubicBezTo>
                  <a:cubicBezTo>
                    <a:pt x="9297" y="3044"/>
                    <a:pt x="9297" y="3019"/>
                    <a:pt x="9314" y="2986"/>
                  </a:cubicBezTo>
                  <a:cubicBezTo>
                    <a:pt x="9339" y="2929"/>
                    <a:pt x="9339" y="2896"/>
                    <a:pt x="9372" y="2846"/>
                  </a:cubicBezTo>
                  <a:cubicBezTo>
                    <a:pt x="9396" y="2813"/>
                    <a:pt x="9421" y="2805"/>
                    <a:pt x="9446" y="2772"/>
                  </a:cubicBezTo>
                  <a:cubicBezTo>
                    <a:pt x="9479" y="2739"/>
                    <a:pt x="9495" y="2706"/>
                    <a:pt x="9537" y="2706"/>
                  </a:cubicBezTo>
                  <a:cubicBezTo>
                    <a:pt x="9545" y="2706"/>
                    <a:pt x="9545" y="2714"/>
                    <a:pt x="9553" y="2722"/>
                  </a:cubicBezTo>
                  <a:cubicBezTo>
                    <a:pt x="9570" y="2739"/>
                    <a:pt x="9586" y="2739"/>
                    <a:pt x="9611" y="2739"/>
                  </a:cubicBezTo>
                  <a:cubicBezTo>
                    <a:pt x="9644" y="2739"/>
                    <a:pt x="9669" y="2731"/>
                    <a:pt x="9685" y="2706"/>
                  </a:cubicBezTo>
                  <a:cubicBezTo>
                    <a:pt x="9693" y="2681"/>
                    <a:pt x="9693" y="2665"/>
                    <a:pt x="9693" y="2640"/>
                  </a:cubicBezTo>
                  <a:cubicBezTo>
                    <a:pt x="9702" y="2615"/>
                    <a:pt x="9718" y="2607"/>
                    <a:pt x="9718" y="2574"/>
                  </a:cubicBezTo>
                  <a:cubicBezTo>
                    <a:pt x="9718" y="2549"/>
                    <a:pt x="9710" y="2533"/>
                    <a:pt x="9710" y="2508"/>
                  </a:cubicBezTo>
                  <a:cubicBezTo>
                    <a:pt x="9710" y="2491"/>
                    <a:pt x="9726" y="2491"/>
                    <a:pt x="9743" y="2475"/>
                  </a:cubicBezTo>
                  <a:cubicBezTo>
                    <a:pt x="9759" y="2467"/>
                    <a:pt x="9776" y="2458"/>
                    <a:pt x="9792" y="2434"/>
                  </a:cubicBezTo>
                  <a:cubicBezTo>
                    <a:pt x="9817" y="2409"/>
                    <a:pt x="9842" y="2392"/>
                    <a:pt x="9875" y="2392"/>
                  </a:cubicBezTo>
                  <a:cubicBezTo>
                    <a:pt x="9908" y="2392"/>
                    <a:pt x="9924" y="2401"/>
                    <a:pt x="9949" y="2401"/>
                  </a:cubicBezTo>
                  <a:cubicBezTo>
                    <a:pt x="9999" y="2417"/>
                    <a:pt x="10032" y="2417"/>
                    <a:pt x="10081" y="2434"/>
                  </a:cubicBezTo>
                  <a:cubicBezTo>
                    <a:pt x="10089" y="2434"/>
                    <a:pt x="10098" y="2442"/>
                    <a:pt x="10106" y="2450"/>
                  </a:cubicBezTo>
                  <a:cubicBezTo>
                    <a:pt x="10197" y="2475"/>
                    <a:pt x="10246" y="2467"/>
                    <a:pt x="10337" y="2491"/>
                  </a:cubicBezTo>
                  <a:cubicBezTo>
                    <a:pt x="10353" y="2500"/>
                    <a:pt x="10370" y="2500"/>
                    <a:pt x="10386" y="2508"/>
                  </a:cubicBezTo>
                  <a:cubicBezTo>
                    <a:pt x="10469" y="2524"/>
                    <a:pt x="10510" y="2557"/>
                    <a:pt x="10584" y="2582"/>
                  </a:cubicBezTo>
                  <a:cubicBezTo>
                    <a:pt x="10609" y="2590"/>
                    <a:pt x="10617" y="2607"/>
                    <a:pt x="10634" y="2623"/>
                  </a:cubicBezTo>
                  <a:cubicBezTo>
                    <a:pt x="10667" y="2640"/>
                    <a:pt x="10675" y="2656"/>
                    <a:pt x="10708" y="2665"/>
                  </a:cubicBezTo>
                  <a:cubicBezTo>
                    <a:pt x="10725" y="2673"/>
                    <a:pt x="10741" y="2673"/>
                    <a:pt x="10758" y="2681"/>
                  </a:cubicBezTo>
                  <a:cubicBezTo>
                    <a:pt x="10774" y="2689"/>
                    <a:pt x="10791" y="2698"/>
                    <a:pt x="10815" y="2714"/>
                  </a:cubicBezTo>
                  <a:cubicBezTo>
                    <a:pt x="10832" y="2722"/>
                    <a:pt x="10857" y="2731"/>
                    <a:pt x="10857" y="2755"/>
                  </a:cubicBezTo>
                  <a:cubicBezTo>
                    <a:pt x="10857" y="2764"/>
                    <a:pt x="10857" y="2764"/>
                    <a:pt x="10857" y="2772"/>
                  </a:cubicBezTo>
                  <a:cubicBezTo>
                    <a:pt x="10857" y="2797"/>
                    <a:pt x="10857" y="2797"/>
                    <a:pt x="10857" y="2797"/>
                  </a:cubicBezTo>
                  <a:cubicBezTo>
                    <a:pt x="10890" y="2797"/>
                    <a:pt x="10890" y="2797"/>
                    <a:pt x="10890" y="2797"/>
                  </a:cubicBezTo>
                  <a:cubicBezTo>
                    <a:pt x="10914" y="2797"/>
                    <a:pt x="10931" y="2788"/>
                    <a:pt x="10964" y="2788"/>
                  </a:cubicBezTo>
                  <a:cubicBezTo>
                    <a:pt x="11013" y="2788"/>
                    <a:pt x="11030" y="2830"/>
                    <a:pt x="11063" y="2863"/>
                  </a:cubicBezTo>
                  <a:cubicBezTo>
                    <a:pt x="11096" y="2896"/>
                    <a:pt x="11145" y="2912"/>
                    <a:pt x="11145" y="2953"/>
                  </a:cubicBezTo>
                  <a:cubicBezTo>
                    <a:pt x="11145" y="2978"/>
                    <a:pt x="11145" y="2995"/>
                    <a:pt x="11137" y="3003"/>
                  </a:cubicBezTo>
                  <a:cubicBezTo>
                    <a:pt x="11104" y="3028"/>
                    <a:pt x="11063" y="3011"/>
                    <a:pt x="11038" y="3044"/>
                  </a:cubicBezTo>
                  <a:cubicBezTo>
                    <a:pt x="11038" y="3044"/>
                    <a:pt x="11038" y="3052"/>
                    <a:pt x="11046" y="3052"/>
                  </a:cubicBezTo>
                  <a:cubicBezTo>
                    <a:pt x="11063" y="3052"/>
                    <a:pt x="11071" y="3044"/>
                    <a:pt x="11088" y="3044"/>
                  </a:cubicBezTo>
                  <a:cubicBezTo>
                    <a:pt x="11129" y="3044"/>
                    <a:pt x="11170" y="3069"/>
                    <a:pt x="11170" y="3110"/>
                  </a:cubicBezTo>
                  <a:cubicBezTo>
                    <a:pt x="11170" y="3127"/>
                    <a:pt x="11154" y="3135"/>
                    <a:pt x="11137" y="3143"/>
                  </a:cubicBezTo>
                  <a:cubicBezTo>
                    <a:pt x="11137" y="3168"/>
                    <a:pt x="11121" y="3176"/>
                    <a:pt x="11112" y="3193"/>
                  </a:cubicBezTo>
                  <a:cubicBezTo>
                    <a:pt x="11096" y="3234"/>
                    <a:pt x="11088" y="3259"/>
                    <a:pt x="11088" y="3300"/>
                  </a:cubicBezTo>
                  <a:cubicBezTo>
                    <a:pt x="11088" y="3325"/>
                    <a:pt x="11096" y="3341"/>
                    <a:pt x="11104" y="3374"/>
                  </a:cubicBezTo>
                  <a:cubicBezTo>
                    <a:pt x="11112" y="3391"/>
                    <a:pt x="11121" y="3407"/>
                    <a:pt x="11145" y="3407"/>
                  </a:cubicBezTo>
                  <a:cubicBezTo>
                    <a:pt x="11162" y="3407"/>
                    <a:pt x="11162" y="3382"/>
                    <a:pt x="11162" y="3358"/>
                  </a:cubicBezTo>
                  <a:cubicBezTo>
                    <a:pt x="11170" y="3333"/>
                    <a:pt x="11178" y="3316"/>
                    <a:pt x="11178" y="3283"/>
                  </a:cubicBezTo>
                  <a:cubicBezTo>
                    <a:pt x="11178" y="3234"/>
                    <a:pt x="11178" y="3234"/>
                    <a:pt x="11178" y="3234"/>
                  </a:cubicBezTo>
                  <a:cubicBezTo>
                    <a:pt x="11178" y="3209"/>
                    <a:pt x="11186" y="3193"/>
                    <a:pt x="11203" y="3184"/>
                  </a:cubicBezTo>
                  <a:cubicBezTo>
                    <a:pt x="11211" y="3193"/>
                    <a:pt x="11228" y="3201"/>
                    <a:pt x="11228" y="3209"/>
                  </a:cubicBezTo>
                  <a:cubicBezTo>
                    <a:pt x="11236" y="3242"/>
                    <a:pt x="11236" y="3275"/>
                    <a:pt x="11261" y="3275"/>
                  </a:cubicBezTo>
                  <a:cubicBezTo>
                    <a:pt x="11310" y="3275"/>
                    <a:pt x="11327" y="3226"/>
                    <a:pt x="11352" y="3184"/>
                  </a:cubicBezTo>
                  <a:cubicBezTo>
                    <a:pt x="11360" y="3176"/>
                    <a:pt x="11368" y="3168"/>
                    <a:pt x="11376" y="3160"/>
                  </a:cubicBezTo>
                  <a:cubicBezTo>
                    <a:pt x="11385" y="3151"/>
                    <a:pt x="11385" y="3135"/>
                    <a:pt x="11401" y="3135"/>
                  </a:cubicBezTo>
                  <a:cubicBezTo>
                    <a:pt x="11426" y="3135"/>
                    <a:pt x="11434" y="3151"/>
                    <a:pt x="11459" y="3168"/>
                  </a:cubicBezTo>
                  <a:cubicBezTo>
                    <a:pt x="11492" y="3184"/>
                    <a:pt x="11517" y="3201"/>
                    <a:pt x="11550" y="3217"/>
                  </a:cubicBezTo>
                  <a:cubicBezTo>
                    <a:pt x="11607" y="3242"/>
                    <a:pt x="11649" y="3242"/>
                    <a:pt x="11698" y="3275"/>
                  </a:cubicBezTo>
                  <a:cubicBezTo>
                    <a:pt x="11756" y="3308"/>
                    <a:pt x="11797" y="3300"/>
                    <a:pt x="11855" y="3325"/>
                  </a:cubicBezTo>
                  <a:cubicBezTo>
                    <a:pt x="11913" y="3349"/>
                    <a:pt x="11937" y="3374"/>
                    <a:pt x="11995" y="3374"/>
                  </a:cubicBezTo>
                  <a:cubicBezTo>
                    <a:pt x="12036" y="3374"/>
                    <a:pt x="12045" y="3341"/>
                    <a:pt x="12086" y="3341"/>
                  </a:cubicBezTo>
                  <a:cubicBezTo>
                    <a:pt x="12094" y="3341"/>
                    <a:pt x="12102" y="3349"/>
                    <a:pt x="12111" y="3358"/>
                  </a:cubicBezTo>
                  <a:cubicBezTo>
                    <a:pt x="12144" y="3382"/>
                    <a:pt x="12152" y="3415"/>
                    <a:pt x="12193" y="3440"/>
                  </a:cubicBezTo>
                  <a:cubicBezTo>
                    <a:pt x="12226" y="3448"/>
                    <a:pt x="12243" y="3457"/>
                    <a:pt x="12276" y="3465"/>
                  </a:cubicBezTo>
                  <a:cubicBezTo>
                    <a:pt x="12292" y="3473"/>
                    <a:pt x="12300" y="3481"/>
                    <a:pt x="12325" y="3481"/>
                  </a:cubicBezTo>
                  <a:cubicBezTo>
                    <a:pt x="12350" y="3481"/>
                    <a:pt x="12358" y="3457"/>
                    <a:pt x="12383" y="3457"/>
                  </a:cubicBezTo>
                  <a:cubicBezTo>
                    <a:pt x="12424" y="3457"/>
                    <a:pt x="12441" y="3481"/>
                    <a:pt x="12482" y="3481"/>
                  </a:cubicBezTo>
                  <a:cubicBezTo>
                    <a:pt x="12639" y="3465"/>
                    <a:pt x="12639" y="3465"/>
                    <a:pt x="12639" y="3465"/>
                  </a:cubicBezTo>
                  <a:cubicBezTo>
                    <a:pt x="12680" y="3473"/>
                    <a:pt x="12705" y="3506"/>
                    <a:pt x="12754" y="3506"/>
                  </a:cubicBezTo>
                  <a:cubicBezTo>
                    <a:pt x="12779" y="3506"/>
                    <a:pt x="12795" y="3523"/>
                    <a:pt x="12820" y="3539"/>
                  </a:cubicBezTo>
                  <a:cubicBezTo>
                    <a:pt x="12845" y="3564"/>
                    <a:pt x="12861" y="3572"/>
                    <a:pt x="12886" y="3597"/>
                  </a:cubicBezTo>
                  <a:cubicBezTo>
                    <a:pt x="12936" y="3638"/>
                    <a:pt x="12985" y="3622"/>
                    <a:pt x="13035" y="3663"/>
                  </a:cubicBezTo>
                  <a:cubicBezTo>
                    <a:pt x="13051" y="3671"/>
                    <a:pt x="13059" y="3679"/>
                    <a:pt x="13076" y="3696"/>
                  </a:cubicBezTo>
                  <a:cubicBezTo>
                    <a:pt x="13101" y="3712"/>
                    <a:pt x="13125" y="3704"/>
                    <a:pt x="13150" y="3721"/>
                  </a:cubicBezTo>
                  <a:cubicBezTo>
                    <a:pt x="13167" y="3737"/>
                    <a:pt x="13175" y="3754"/>
                    <a:pt x="13191" y="3778"/>
                  </a:cubicBezTo>
                  <a:cubicBezTo>
                    <a:pt x="13241" y="3820"/>
                    <a:pt x="13266" y="3844"/>
                    <a:pt x="13323" y="3877"/>
                  </a:cubicBezTo>
                  <a:cubicBezTo>
                    <a:pt x="13348" y="3894"/>
                    <a:pt x="13365" y="3902"/>
                    <a:pt x="13381" y="3935"/>
                  </a:cubicBezTo>
                  <a:cubicBezTo>
                    <a:pt x="13389" y="3952"/>
                    <a:pt x="13389" y="3960"/>
                    <a:pt x="13406" y="3976"/>
                  </a:cubicBezTo>
                  <a:cubicBezTo>
                    <a:pt x="13422" y="3993"/>
                    <a:pt x="13431" y="4001"/>
                    <a:pt x="13447" y="4018"/>
                  </a:cubicBezTo>
                  <a:cubicBezTo>
                    <a:pt x="13488" y="4059"/>
                    <a:pt x="13497" y="4100"/>
                    <a:pt x="13546" y="4141"/>
                  </a:cubicBezTo>
                  <a:cubicBezTo>
                    <a:pt x="13595" y="4174"/>
                    <a:pt x="13612" y="4191"/>
                    <a:pt x="13662" y="4224"/>
                  </a:cubicBezTo>
                  <a:cubicBezTo>
                    <a:pt x="13678" y="4240"/>
                    <a:pt x="13686" y="4249"/>
                    <a:pt x="13711" y="4265"/>
                  </a:cubicBezTo>
                  <a:cubicBezTo>
                    <a:pt x="13719" y="4273"/>
                    <a:pt x="13736" y="4273"/>
                    <a:pt x="13744" y="4290"/>
                  </a:cubicBezTo>
                  <a:cubicBezTo>
                    <a:pt x="13752" y="4323"/>
                    <a:pt x="13752" y="4348"/>
                    <a:pt x="13752" y="4381"/>
                  </a:cubicBezTo>
                  <a:cubicBezTo>
                    <a:pt x="13802" y="4381"/>
                    <a:pt x="13827" y="4389"/>
                    <a:pt x="13868" y="4422"/>
                  </a:cubicBezTo>
                  <a:cubicBezTo>
                    <a:pt x="13884" y="4439"/>
                    <a:pt x="13892" y="4439"/>
                    <a:pt x="13909" y="4455"/>
                  </a:cubicBezTo>
                  <a:cubicBezTo>
                    <a:pt x="13934" y="4472"/>
                    <a:pt x="13942" y="4513"/>
                    <a:pt x="13975" y="4513"/>
                  </a:cubicBezTo>
                  <a:cubicBezTo>
                    <a:pt x="14041" y="4513"/>
                    <a:pt x="14041" y="4513"/>
                    <a:pt x="14041" y="4513"/>
                  </a:cubicBezTo>
                  <a:cubicBezTo>
                    <a:pt x="14058" y="4513"/>
                    <a:pt x="14066" y="4513"/>
                    <a:pt x="14074" y="4521"/>
                  </a:cubicBezTo>
                  <a:cubicBezTo>
                    <a:pt x="14115" y="4529"/>
                    <a:pt x="14140" y="4538"/>
                    <a:pt x="14181" y="4538"/>
                  </a:cubicBezTo>
                  <a:cubicBezTo>
                    <a:pt x="14231" y="4538"/>
                    <a:pt x="14231" y="4538"/>
                    <a:pt x="14231" y="4538"/>
                  </a:cubicBezTo>
                  <a:cubicBezTo>
                    <a:pt x="14280" y="4538"/>
                    <a:pt x="14313" y="4562"/>
                    <a:pt x="14355" y="4587"/>
                  </a:cubicBezTo>
                  <a:cubicBezTo>
                    <a:pt x="14421" y="4620"/>
                    <a:pt x="14454" y="4645"/>
                    <a:pt x="14487" y="4711"/>
                  </a:cubicBezTo>
                  <a:cubicBezTo>
                    <a:pt x="14503" y="4727"/>
                    <a:pt x="14503" y="4744"/>
                    <a:pt x="14511" y="4769"/>
                  </a:cubicBezTo>
                  <a:cubicBezTo>
                    <a:pt x="14520" y="4793"/>
                    <a:pt x="14528" y="4810"/>
                    <a:pt x="14528" y="4835"/>
                  </a:cubicBezTo>
                  <a:cubicBezTo>
                    <a:pt x="14528" y="4909"/>
                    <a:pt x="14528" y="4909"/>
                    <a:pt x="14528" y="4909"/>
                  </a:cubicBezTo>
                  <a:cubicBezTo>
                    <a:pt x="14528" y="4942"/>
                    <a:pt x="14544" y="4958"/>
                    <a:pt x="14544" y="5000"/>
                  </a:cubicBezTo>
                  <a:cubicBezTo>
                    <a:pt x="14544" y="5099"/>
                    <a:pt x="14544" y="5099"/>
                    <a:pt x="14544" y="5099"/>
                  </a:cubicBezTo>
                  <a:cubicBezTo>
                    <a:pt x="14586" y="5330"/>
                    <a:pt x="14586" y="5330"/>
                    <a:pt x="14586" y="5330"/>
                  </a:cubicBezTo>
                  <a:cubicBezTo>
                    <a:pt x="14586" y="5371"/>
                    <a:pt x="14586" y="5371"/>
                    <a:pt x="14586" y="5371"/>
                  </a:cubicBezTo>
                  <a:cubicBezTo>
                    <a:pt x="14586" y="5404"/>
                    <a:pt x="14569" y="5412"/>
                    <a:pt x="14561" y="5445"/>
                  </a:cubicBezTo>
                  <a:cubicBezTo>
                    <a:pt x="14544" y="5495"/>
                    <a:pt x="14544" y="5519"/>
                    <a:pt x="14544" y="5569"/>
                  </a:cubicBezTo>
                  <a:cubicBezTo>
                    <a:pt x="14544" y="5610"/>
                    <a:pt x="14544" y="5610"/>
                    <a:pt x="14544" y="5610"/>
                  </a:cubicBezTo>
                  <a:cubicBezTo>
                    <a:pt x="14544" y="5627"/>
                    <a:pt x="14536" y="5643"/>
                    <a:pt x="14536" y="5668"/>
                  </a:cubicBezTo>
                  <a:cubicBezTo>
                    <a:pt x="14536" y="5759"/>
                    <a:pt x="14536" y="5759"/>
                    <a:pt x="14536" y="5759"/>
                  </a:cubicBezTo>
                  <a:cubicBezTo>
                    <a:pt x="14536" y="5833"/>
                    <a:pt x="14520" y="5866"/>
                    <a:pt x="14478" y="5924"/>
                  </a:cubicBezTo>
                  <a:cubicBezTo>
                    <a:pt x="14462" y="5948"/>
                    <a:pt x="14462" y="5965"/>
                    <a:pt x="14445" y="5981"/>
                  </a:cubicBezTo>
                  <a:cubicBezTo>
                    <a:pt x="14371" y="6064"/>
                    <a:pt x="14346" y="6130"/>
                    <a:pt x="14280" y="6212"/>
                  </a:cubicBezTo>
                  <a:cubicBezTo>
                    <a:pt x="14256" y="6262"/>
                    <a:pt x="14231" y="6270"/>
                    <a:pt x="14190" y="6303"/>
                  </a:cubicBezTo>
                  <a:cubicBezTo>
                    <a:pt x="14165" y="6328"/>
                    <a:pt x="14148" y="6344"/>
                    <a:pt x="14124" y="6377"/>
                  </a:cubicBezTo>
                  <a:cubicBezTo>
                    <a:pt x="14091" y="6410"/>
                    <a:pt x="14074" y="6427"/>
                    <a:pt x="14041" y="6460"/>
                  </a:cubicBezTo>
                  <a:cubicBezTo>
                    <a:pt x="14016" y="6476"/>
                    <a:pt x="14000" y="6485"/>
                    <a:pt x="13983" y="6501"/>
                  </a:cubicBezTo>
                  <a:cubicBezTo>
                    <a:pt x="13975" y="6518"/>
                    <a:pt x="13967" y="6526"/>
                    <a:pt x="13959" y="6534"/>
                  </a:cubicBezTo>
                  <a:cubicBezTo>
                    <a:pt x="13917" y="6575"/>
                    <a:pt x="13884" y="6584"/>
                    <a:pt x="13835" y="6608"/>
                  </a:cubicBezTo>
                  <a:cubicBezTo>
                    <a:pt x="13744" y="6658"/>
                    <a:pt x="13678" y="6683"/>
                    <a:pt x="13604" y="6757"/>
                  </a:cubicBezTo>
                  <a:cubicBezTo>
                    <a:pt x="13546" y="6831"/>
                    <a:pt x="13530" y="6881"/>
                    <a:pt x="13480" y="6955"/>
                  </a:cubicBezTo>
                  <a:cubicBezTo>
                    <a:pt x="13455" y="6988"/>
                    <a:pt x="13439" y="7004"/>
                    <a:pt x="13439" y="7046"/>
                  </a:cubicBezTo>
                  <a:cubicBezTo>
                    <a:pt x="13431" y="7087"/>
                    <a:pt x="13422" y="7112"/>
                    <a:pt x="13398" y="7145"/>
                  </a:cubicBezTo>
                  <a:cubicBezTo>
                    <a:pt x="13381" y="7153"/>
                    <a:pt x="13373" y="7170"/>
                    <a:pt x="13356" y="7186"/>
                  </a:cubicBezTo>
                  <a:cubicBezTo>
                    <a:pt x="13315" y="7236"/>
                    <a:pt x="13266" y="7244"/>
                    <a:pt x="13208" y="7285"/>
                  </a:cubicBezTo>
                  <a:cubicBezTo>
                    <a:pt x="13167" y="7318"/>
                    <a:pt x="13150" y="7335"/>
                    <a:pt x="13109" y="7368"/>
                  </a:cubicBezTo>
                  <a:cubicBezTo>
                    <a:pt x="13084" y="7392"/>
                    <a:pt x="13076" y="7425"/>
                    <a:pt x="13043" y="7425"/>
                  </a:cubicBezTo>
                  <a:cubicBezTo>
                    <a:pt x="13026" y="7425"/>
                    <a:pt x="13026" y="7425"/>
                    <a:pt x="13026" y="7425"/>
                  </a:cubicBezTo>
                  <a:cubicBezTo>
                    <a:pt x="13026" y="7417"/>
                    <a:pt x="13026" y="7417"/>
                    <a:pt x="13026" y="7417"/>
                  </a:cubicBezTo>
                  <a:cubicBezTo>
                    <a:pt x="13026" y="7392"/>
                    <a:pt x="13026" y="7376"/>
                    <a:pt x="13026" y="7351"/>
                  </a:cubicBezTo>
                  <a:cubicBezTo>
                    <a:pt x="13026" y="7326"/>
                    <a:pt x="13035" y="7310"/>
                    <a:pt x="13018" y="7293"/>
                  </a:cubicBezTo>
                  <a:cubicBezTo>
                    <a:pt x="12969" y="7293"/>
                    <a:pt x="12969" y="7293"/>
                    <a:pt x="12969" y="7293"/>
                  </a:cubicBezTo>
                  <a:cubicBezTo>
                    <a:pt x="12944" y="7293"/>
                    <a:pt x="12927" y="7302"/>
                    <a:pt x="12903" y="7310"/>
                  </a:cubicBezTo>
                  <a:cubicBezTo>
                    <a:pt x="12919" y="7343"/>
                    <a:pt x="12944" y="7368"/>
                    <a:pt x="12944" y="7409"/>
                  </a:cubicBezTo>
                  <a:cubicBezTo>
                    <a:pt x="12944" y="7425"/>
                    <a:pt x="12911" y="7434"/>
                    <a:pt x="12894" y="7450"/>
                  </a:cubicBezTo>
                  <a:cubicBezTo>
                    <a:pt x="12886" y="7458"/>
                    <a:pt x="12878" y="7467"/>
                    <a:pt x="12870" y="7483"/>
                  </a:cubicBezTo>
                  <a:cubicBezTo>
                    <a:pt x="12853" y="7508"/>
                    <a:pt x="12861" y="7541"/>
                    <a:pt x="12853" y="7574"/>
                  </a:cubicBezTo>
                  <a:cubicBezTo>
                    <a:pt x="12853" y="7623"/>
                    <a:pt x="12853" y="7623"/>
                    <a:pt x="12853" y="7623"/>
                  </a:cubicBezTo>
                  <a:cubicBezTo>
                    <a:pt x="12853" y="7632"/>
                    <a:pt x="12853" y="7648"/>
                    <a:pt x="12845" y="7656"/>
                  </a:cubicBezTo>
                  <a:cubicBezTo>
                    <a:pt x="12836" y="7673"/>
                    <a:pt x="12812" y="7673"/>
                    <a:pt x="12795" y="7689"/>
                  </a:cubicBezTo>
                  <a:cubicBezTo>
                    <a:pt x="12771" y="7714"/>
                    <a:pt x="12771" y="7739"/>
                    <a:pt x="12771" y="7772"/>
                  </a:cubicBezTo>
                  <a:cubicBezTo>
                    <a:pt x="12771" y="7797"/>
                    <a:pt x="12771" y="7813"/>
                    <a:pt x="12771" y="7838"/>
                  </a:cubicBezTo>
                  <a:cubicBezTo>
                    <a:pt x="12779" y="7838"/>
                    <a:pt x="12779" y="7838"/>
                    <a:pt x="12779" y="7838"/>
                  </a:cubicBezTo>
                  <a:cubicBezTo>
                    <a:pt x="12804" y="7838"/>
                    <a:pt x="12804" y="7821"/>
                    <a:pt x="12820" y="7813"/>
                  </a:cubicBezTo>
                  <a:cubicBezTo>
                    <a:pt x="12828" y="7805"/>
                    <a:pt x="12828" y="7805"/>
                    <a:pt x="12828" y="7805"/>
                  </a:cubicBezTo>
                  <a:cubicBezTo>
                    <a:pt x="12828" y="7846"/>
                    <a:pt x="12828" y="7846"/>
                    <a:pt x="12828" y="7846"/>
                  </a:cubicBezTo>
                  <a:cubicBezTo>
                    <a:pt x="12828" y="7871"/>
                    <a:pt x="12820" y="7887"/>
                    <a:pt x="12812" y="7912"/>
                  </a:cubicBezTo>
                  <a:cubicBezTo>
                    <a:pt x="12795" y="7970"/>
                    <a:pt x="12795" y="8011"/>
                    <a:pt x="12795" y="8069"/>
                  </a:cubicBezTo>
                  <a:cubicBezTo>
                    <a:pt x="12795" y="8127"/>
                    <a:pt x="12795" y="8127"/>
                    <a:pt x="12795" y="8127"/>
                  </a:cubicBezTo>
                  <a:cubicBezTo>
                    <a:pt x="12795" y="8209"/>
                    <a:pt x="12779" y="8259"/>
                    <a:pt x="12779" y="8341"/>
                  </a:cubicBezTo>
                  <a:cubicBezTo>
                    <a:pt x="12779" y="8523"/>
                    <a:pt x="12779" y="8523"/>
                    <a:pt x="12779" y="8523"/>
                  </a:cubicBezTo>
                  <a:cubicBezTo>
                    <a:pt x="12779" y="8556"/>
                    <a:pt x="12754" y="8572"/>
                    <a:pt x="12738" y="8605"/>
                  </a:cubicBezTo>
                  <a:cubicBezTo>
                    <a:pt x="12721" y="8655"/>
                    <a:pt x="12721" y="8679"/>
                    <a:pt x="12705" y="8729"/>
                  </a:cubicBezTo>
                  <a:cubicBezTo>
                    <a:pt x="12688" y="8754"/>
                    <a:pt x="12696" y="8770"/>
                    <a:pt x="12688" y="8795"/>
                  </a:cubicBezTo>
                  <a:cubicBezTo>
                    <a:pt x="12672" y="8853"/>
                    <a:pt x="12647" y="8886"/>
                    <a:pt x="12639" y="8935"/>
                  </a:cubicBezTo>
                  <a:cubicBezTo>
                    <a:pt x="12622" y="8976"/>
                    <a:pt x="12622" y="9001"/>
                    <a:pt x="12622" y="9042"/>
                  </a:cubicBezTo>
                  <a:cubicBezTo>
                    <a:pt x="12614" y="9100"/>
                    <a:pt x="12606" y="9133"/>
                    <a:pt x="12597" y="9191"/>
                  </a:cubicBezTo>
                  <a:cubicBezTo>
                    <a:pt x="12589" y="9232"/>
                    <a:pt x="12597" y="9265"/>
                    <a:pt x="12573" y="9290"/>
                  </a:cubicBezTo>
                  <a:cubicBezTo>
                    <a:pt x="12548" y="9315"/>
                    <a:pt x="12531" y="9331"/>
                    <a:pt x="12507" y="9348"/>
                  </a:cubicBezTo>
                  <a:cubicBezTo>
                    <a:pt x="12482" y="9364"/>
                    <a:pt x="12465" y="9381"/>
                    <a:pt x="12449" y="9405"/>
                  </a:cubicBezTo>
                  <a:cubicBezTo>
                    <a:pt x="12441" y="9422"/>
                    <a:pt x="12432" y="9430"/>
                    <a:pt x="12424" y="9447"/>
                  </a:cubicBezTo>
                  <a:cubicBezTo>
                    <a:pt x="12416" y="9463"/>
                    <a:pt x="12399" y="9471"/>
                    <a:pt x="12391" y="9488"/>
                  </a:cubicBezTo>
                  <a:cubicBezTo>
                    <a:pt x="12375" y="9537"/>
                    <a:pt x="12383" y="9579"/>
                    <a:pt x="12375" y="9628"/>
                  </a:cubicBezTo>
                  <a:cubicBezTo>
                    <a:pt x="12350" y="9760"/>
                    <a:pt x="12350" y="9851"/>
                    <a:pt x="12259" y="9949"/>
                  </a:cubicBezTo>
                  <a:cubicBezTo>
                    <a:pt x="12251" y="9965"/>
                    <a:pt x="12234" y="9974"/>
                    <a:pt x="12210" y="9982"/>
                  </a:cubicBezTo>
                  <a:cubicBezTo>
                    <a:pt x="12127" y="10032"/>
                    <a:pt x="12102" y="10089"/>
                    <a:pt x="12061" y="10172"/>
                  </a:cubicBezTo>
                  <a:cubicBezTo>
                    <a:pt x="12036" y="10230"/>
                    <a:pt x="12020" y="10254"/>
                    <a:pt x="11995" y="10312"/>
                  </a:cubicBezTo>
                  <a:cubicBezTo>
                    <a:pt x="11987" y="10337"/>
                    <a:pt x="11970" y="10337"/>
                    <a:pt x="11954" y="10362"/>
                  </a:cubicBezTo>
                  <a:cubicBezTo>
                    <a:pt x="11904" y="10419"/>
                    <a:pt x="11863" y="10444"/>
                    <a:pt x="11822" y="10510"/>
                  </a:cubicBezTo>
                  <a:cubicBezTo>
                    <a:pt x="11797" y="10551"/>
                    <a:pt x="11789" y="10576"/>
                    <a:pt x="11756" y="10617"/>
                  </a:cubicBezTo>
                  <a:cubicBezTo>
                    <a:pt x="11739" y="10650"/>
                    <a:pt x="11723" y="10675"/>
                    <a:pt x="11723" y="10716"/>
                  </a:cubicBezTo>
                  <a:cubicBezTo>
                    <a:pt x="11723" y="10774"/>
                    <a:pt x="11723" y="10774"/>
                    <a:pt x="11723" y="10774"/>
                  </a:cubicBezTo>
                  <a:cubicBezTo>
                    <a:pt x="11723" y="10791"/>
                    <a:pt x="11731" y="10799"/>
                    <a:pt x="11731" y="10807"/>
                  </a:cubicBezTo>
                  <a:cubicBezTo>
                    <a:pt x="11731" y="10848"/>
                    <a:pt x="11690" y="10865"/>
                    <a:pt x="11657" y="10873"/>
                  </a:cubicBezTo>
                  <a:cubicBezTo>
                    <a:pt x="11640" y="10873"/>
                    <a:pt x="11632" y="10881"/>
                    <a:pt x="11624" y="10890"/>
                  </a:cubicBezTo>
                  <a:cubicBezTo>
                    <a:pt x="11591" y="10906"/>
                    <a:pt x="11566" y="10898"/>
                    <a:pt x="11533" y="10914"/>
                  </a:cubicBezTo>
                  <a:cubicBezTo>
                    <a:pt x="11483" y="10939"/>
                    <a:pt x="11451" y="10947"/>
                    <a:pt x="11409" y="10980"/>
                  </a:cubicBezTo>
                  <a:cubicBezTo>
                    <a:pt x="11376" y="10997"/>
                    <a:pt x="11360" y="11013"/>
                    <a:pt x="11352" y="11046"/>
                  </a:cubicBezTo>
                  <a:cubicBezTo>
                    <a:pt x="11368" y="11129"/>
                    <a:pt x="11368" y="11129"/>
                    <a:pt x="11368" y="11129"/>
                  </a:cubicBezTo>
                  <a:cubicBezTo>
                    <a:pt x="11360" y="11129"/>
                    <a:pt x="11360" y="11137"/>
                    <a:pt x="11352" y="11137"/>
                  </a:cubicBezTo>
                  <a:cubicBezTo>
                    <a:pt x="11327" y="11137"/>
                    <a:pt x="11310" y="11121"/>
                    <a:pt x="11277" y="11121"/>
                  </a:cubicBezTo>
                  <a:cubicBezTo>
                    <a:pt x="11244" y="11121"/>
                    <a:pt x="11244" y="11121"/>
                    <a:pt x="11244" y="11121"/>
                  </a:cubicBezTo>
                  <a:cubicBezTo>
                    <a:pt x="11236" y="11121"/>
                    <a:pt x="11228" y="11112"/>
                    <a:pt x="11220" y="11112"/>
                  </a:cubicBezTo>
                  <a:cubicBezTo>
                    <a:pt x="11178" y="11112"/>
                    <a:pt x="11178" y="11112"/>
                    <a:pt x="11178" y="11112"/>
                  </a:cubicBezTo>
                  <a:cubicBezTo>
                    <a:pt x="11088" y="11096"/>
                    <a:pt x="11088" y="11096"/>
                    <a:pt x="11088" y="11096"/>
                  </a:cubicBezTo>
                  <a:cubicBezTo>
                    <a:pt x="11055" y="11096"/>
                    <a:pt x="11055" y="11096"/>
                    <a:pt x="11055" y="11096"/>
                  </a:cubicBezTo>
                  <a:cubicBezTo>
                    <a:pt x="11022" y="11096"/>
                    <a:pt x="11005" y="11079"/>
                    <a:pt x="10972" y="11079"/>
                  </a:cubicBezTo>
                  <a:cubicBezTo>
                    <a:pt x="10964" y="11079"/>
                    <a:pt x="10956" y="11088"/>
                    <a:pt x="10947" y="11088"/>
                  </a:cubicBezTo>
                  <a:cubicBezTo>
                    <a:pt x="10931" y="11096"/>
                    <a:pt x="10923" y="11088"/>
                    <a:pt x="10906" y="11096"/>
                  </a:cubicBezTo>
                  <a:cubicBezTo>
                    <a:pt x="10890" y="11104"/>
                    <a:pt x="10881" y="11112"/>
                    <a:pt x="10865" y="11112"/>
                  </a:cubicBezTo>
                  <a:cubicBezTo>
                    <a:pt x="10840" y="11112"/>
                    <a:pt x="10832" y="11096"/>
                    <a:pt x="10807" y="11088"/>
                  </a:cubicBezTo>
                  <a:cubicBezTo>
                    <a:pt x="10766" y="11071"/>
                    <a:pt x="10741" y="11071"/>
                    <a:pt x="10692" y="11079"/>
                  </a:cubicBezTo>
                  <a:cubicBezTo>
                    <a:pt x="10650" y="11079"/>
                    <a:pt x="10634" y="11121"/>
                    <a:pt x="10593" y="11121"/>
                  </a:cubicBezTo>
                  <a:cubicBezTo>
                    <a:pt x="10560" y="11121"/>
                    <a:pt x="10551" y="11079"/>
                    <a:pt x="10518" y="11079"/>
                  </a:cubicBezTo>
                  <a:cubicBezTo>
                    <a:pt x="10494" y="11079"/>
                    <a:pt x="10485" y="11096"/>
                    <a:pt x="10461" y="11104"/>
                  </a:cubicBezTo>
                  <a:cubicBezTo>
                    <a:pt x="10444" y="11112"/>
                    <a:pt x="10419" y="11121"/>
                    <a:pt x="10419" y="11145"/>
                  </a:cubicBezTo>
                  <a:cubicBezTo>
                    <a:pt x="10419" y="11170"/>
                    <a:pt x="10444" y="11178"/>
                    <a:pt x="10444" y="11203"/>
                  </a:cubicBezTo>
                  <a:cubicBezTo>
                    <a:pt x="10444" y="11220"/>
                    <a:pt x="10452" y="11228"/>
                    <a:pt x="10452" y="11244"/>
                  </a:cubicBezTo>
                  <a:cubicBezTo>
                    <a:pt x="10419" y="11236"/>
                    <a:pt x="10411" y="11220"/>
                    <a:pt x="10386" y="11211"/>
                  </a:cubicBezTo>
                  <a:cubicBezTo>
                    <a:pt x="10353" y="11195"/>
                    <a:pt x="10329" y="11203"/>
                    <a:pt x="10287" y="11203"/>
                  </a:cubicBezTo>
                  <a:cubicBezTo>
                    <a:pt x="10271" y="11203"/>
                    <a:pt x="10263" y="11203"/>
                    <a:pt x="10246" y="11203"/>
                  </a:cubicBezTo>
                  <a:cubicBezTo>
                    <a:pt x="10213" y="11211"/>
                    <a:pt x="10213" y="11244"/>
                    <a:pt x="10180" y="11269"/>
                  </a:cubicBezTo>
                  <a:cubicBezTo>
                    <a:pt x="10172" y="11277"/>
                    <a:pt x="10155" y="11286"/>
                    <a:pt x="10147" y="11302"/>
                  </a:cubicBezTo>
                  <a:cubicBezTo>
                    <a:pt x="10172" y="11310"/>
                    <a:pt x="10197" y="11310"/>
                    <a:pt x="10197" y="11327"/>
                  </a:cubicBezTo>
                  <a:cubicBezTo>
                    <a:pt x="10197" y="11352"/>
                    <a:pt x="10180" y="11360"/>
                    <a:pt x="10172" y="11376"/>
                  </a:cubicBezTo>
                  <a:cubicBezTo>
                    <a:pt x="10155" y="11385"/>
                    <a:pt x="10155" y="11409"/>
                    <a:pt x="10139" y="11409"/>
                  </a:cubicBezTo>
                  <a:cubicBezTo>
                    <a:pt x="10114" y="11409"/>
                    <a:pt x="10114" y="11409"/>
                    <a:pt x="10114" y="11409"/>
                  </a:cubicBezTo>
                  <a:lnTo>
                    <a:pt x="10114" y="11401"/>
                  </a:lnTo>
                  <a:cubicBezTo>
                    <a:pt x="10114" y="11368"/>
                    <a:pt x="10122" y="11343"/>
                    <a:pt x="10130" y="11310"/>
                  </a:cubicBezTo>
                  <a:cubicBezTo>
                    <a:pt x="10073" y="11310"/>
                    <a:pt x="10073" y="11310"/>
                    <a:pt x="10073" y="11310"/>
                  </a:cubicBezTo>
                  <a:cubicBezTo>
                    <a:pt x="10023" y="11310"/>
                    <a:pt x="9990" y="11302"/>
                    <a:pt x="9941" y="11302"/>
                  </a:cubicBezTo>
                  <a:cubicBezTo>
                    <a:pt x="9908" y="11302"/>
                    <a:pt x="9891" y="11319"/>
                    <a:pt x="9867" y="11343"/>
                  </a:cubicBezTo>
                  <a:cubicBezTo>
                    <a:pt x="9858" y="11360"/>
                    <a:pt x="9850" y="11385"/>
                    <a:pt x="9825" y="11385"/>
                  </a:cubicBezTo>
                  <a:cubicBezTo>
                    <a:pt x="9817" y="11385"/>
                    <a:pt x="9809" y="11360"/>
                    <a:pt x="9801" y="11360"/>
                  </a:cubicBezTo>
                  <a:cubicBezTo>
                    <a:pt x="9792" y="11360"/>
                    <a:pt x="9792" y="11368"/>
                    <a:pt x="9784" y="11368"/>
                  </a:cubicBezTo>
                  <a:cubicBezTo>
                    <a:pt x="9768" y="11385"/>
                    <a:pt x="9759" y="11385"/>
                    <a:pt x="9751" y="11393"/>
                  </a:cubicBezTo>
                  <a:cubicBezTo>
                    <a:pt x="9702" y="11418"/>
                    <a:pt x="9669" y="11434"/>
                    <a:pt x="9619" y="11459"/>
                  </a:cubicBezTo>
                  <a:cubicBezTo>
                    <a:pt x="9586" y="11484"/>
                    <a:pt x="9561" y="11500"/>
                    <a:pt x="9528" y="11533"/>
                  </a:cubicBezTo>
                  <a:cubicBezTo>
                    <a:pt x="9504" y="11550"/>
                    <a:pt x="9495" y="11574"/>
                    <a:pt x="9471" y="11583"/>
                  </a:cubicBezTo>
                  <a:cubicBezTo>
                    <a:pt x="9438" y="11599"/>
                    <a:pt x="9429" y="11616"/>
                    <a:pt x="9396" y="11632"/>
                  </a:cubicBezTo>
                  <a:cubicBezTo>
                    <a:pt x="9363" y="11640"/>
                    <a:pt x="9339" y="11640"/>
                    <a:pt x="9314" y="11665"/>
                  </a:cubicBezTo>
                  <a:cubicBezTo>
                    <a:pt x="9297" y="11682"/>
                    <a:pt x="9281" y="11682"/>
                    <a:pt x="9264" y="11698"/>
                  </a:cubicBezTo>
                  <a:cubicBezTo>
                    <a:pt x="9248" y="11715"/>
                    <a:pt x="9248" y="11723"/>
                    <a:pt x="9231" y="11731"/>
                  </a:cubicBezTo>
                  <a:cubicBezTo>
                    <a:pt x="9215" y="11748"/>
                    <a:pt x="9190" y="11739"/>
                    <a:pt x="9174" y="11756"/>
                  </a:cubicBezTo>
                  <a:cubicBezTo>
                    <a:pt x="9174" y="11822"/>
                    <a:pt x="9174" y="11822"/>
                    <a:pt x="9174" y="11822"/>
                  </a:cubicBezTo>
                  <a:cubicBezTo>
                    <a:pt x="9174" y="11847"/>
                    <a:pt x="9141" y="11855"/>
                    <a:pt x="9116" y="11855"/>
                  </a:cubicBezTo>
                  <a:cubicBezTo>
                    <a:pt x="9091" y="11855"/>
                    <a:pt x="9083" y="11822"/>
                    <a:pt x="9050" y="11822"/>
                  </a:cubicBezTo>
                  <a:cubicBezTo>
                    <a:pt x="9033" y="11822"/>
                    <a:pt x="9033" y="11838"/>
                    <a:pt x="9009" y="11847"/>
                  </a:cubicBezTo>
                  <a:cubicBezTo>
                    <a:pt x="8992" y="11847"/>
                    <a:pt x="8984" y="11847"/>
                    <a:pt x="8959" y="11855"/>
                  </a:cubicBezTo>
                  <a:cubicBezTo>
                    <a:pt x="8943" y="11855"/>
                    <a:pt x="8926" y="11863"/>
                    <a:pt x="8926" y="11880"/>
                  </a:cubicBezTo>
                  <a:cubicBezTo>
                    <a:pt x="8926" y="11896"/>
                    <a:pt x="8951" y="11888"/>
                    <a:pt x="8959" y="11896"/>
                  </a:cubicBezTo>
                  <a:cubicBezTo>
                    <a:pt x="8976" y="11913"/>
                    <a:pt x="8976" y="11929"/>
                    <a:pt x="8976" y="11954"/>
                  </a:cubicBezTo>
                  <a:cubicBezTo>
                    <a:pt x="8976" y="11979"/>
                    <a:pt x="8951" y="11995"/>
                    <a:pt x="8943" y="12028"/>
                  </a:cubicBezTo>
                  <a:cubicBezTo>
                    <a:pt x="8926" y="12053"/>
                    <a:pt x="8934" y="12078"/>
                    <a:pt x="8926" y="12111"/>
                  </a:cubicBezTo>
                  <a:cubicBezTo>
                    <a:pt x="8910" y="12135"/>
                    <a:pt x="8877" y="12144"/>
                    <a:pt x="8877" y="12168"/>
                  </a:cubicBezTo>
                  <a:cubicBezTo>
                    <a:pt x="8877" y="12193"/>
                    <a:pt x="8885" y="12210"/>
                    <a:pt x="8893" y="12226"/>
                  </a:cubicBezTo>
                  <a:cubicBezTo>
                    <a:pt x="8910" y="12259"/>
                    <a:pt x="8910" y="12284"/>
                    <a:pt x="8910" y="12317"/>
                  </a:cubicBezTo>
                  <a:cubicBezTo>
                    <a:pt x="8910" y="12350"/>
                    <a:pt x="8901" y="12366"/>
                    <a:pt x="8901" y="12391"/>
                  </a:cubicBezTo>
                  <a:cubicBezTo>
                    <a:pt x="8901" y="12432"/>
                    <a:pt x="8901" y="12432"/>
                    <a:pt x="8901" y="12432"/>
                  </a:cubicBezTo>
                  <a:cubicBezTo>
                    <a:pt x="8901" y="12457"/>
                    <a:pt x="8910" y="12474"/>
                    <a:pt x="8910" y="12507"/>
                  </a:cubicBezTo>
                  <a:cubicBezTo>
                    <a:pt x="8910" y="12531"/>
                    <a:pt x="8885" y="12540"/>
                    <a:pt x="8885" y="12564"/>
                  </a:cubicBezTo>
                  <a:cubicBezTo>
                    <a:pt x="8885" y="12630"/>
                    <a:pt x="8885" y="12630"/>
                    <a:pt x="8885" y="12630"/>
                  </a:cubicBezTo>
                  <a:cubicBezTo>
                    <a:pt x="8885" y="12680"/>
                    <a:pt x="8860" y="12696"/>
                    <a:pt x="8844" y="12738"/>
                  </a:cubicBezTo>
                  <a:cubicBezTo>
                    <a:pt x="8827" y="12779"/>
                    <a:pt x="8827" y="12812"/>
                    <a:pt x="8819" y="12853"/>
                  </a:cubicBezTo>
                  <a:cubicBezTo>
                    <a:pt x="8811" y="12911"/>
                    <a:pt x="8802" y="12944"/>
                    <a:pt x="8769" y="12993"/>
                  </a:cubicBezTo>
                  <a:cubicBezTo>
                    <a:pt x="8761" y="13010"/>
                    <a:pt x="8736" y="13002"/>
                    <a:pt x="8728" y="13010"/>
                  </a:cubicBezTo>
                  <a:cubicBezTo>
                    <a:pt x="8712" y="13018"/>
                    <a:pt x="8720" y="13035"/>
                    <a:pt x="8712" y="13043"/>
                  </a:cubicBezTo>
                  <a:cubicBezTo>
                    <a:pt x="8703" y="13059"/>
                    <a:pt x="8687" y="13059"/>
                    <a:pt x="8670" y="13059"/>
                  </a:cubicBezTo>
                  <a:cubicBezTo>
                    <a:pt x="8646" y="13068"/>
                    <a:pt x="8637" y="13076"/>
                    <a:pt x="8613" y="13084"/>
                  </a:cubicBezTo>
                  <a:cubicBezTo>
                    <a:pt x="8563" y="13109"/>
                    <a:pt x="8555" y="13142"/>
                    <a:pt x="8514" y="13175"/>
                  </a:cubicBezTo>
                  <a:cubicBezTo>
                    <a:pt x="8472" y="13200"/>
                    <a:pt x="8456" y="13224"/>
                    <a:pt x="8423" y="13257"/>
                  </a:cubicBezTo>
                  <a:cubicBezTo>
                    <a:pt x="8415" y="13274"/>
                    <a:pt x="8415" y="13290"/>
                    <a:pt x="8398" y="13307"/>
                  </a:cubicBezTo>
                  <a:cubicBezTo>
                    <a:pt x="8373" y="13332"/>
                    <a:pt x="8357" y="13348"/>
                    <a:pt x="8340" y="13373"/>
                  </a:cubicBezTo>
                  <a:cubicBezTo>
                    <a:pt x="8332" y="13431"/>
                    <a:pt x="8282" y="13447"/>
                    <a:pt x="8249" y="13505"/>
                  </a:cubicBezTo>
                  <a:cubicBezTo>
                    <a:pt x="8216" y="13554"/>
                    <a:pt x="8200" y="13579"/>
                    <a:pt x="8175" y="13637"/>
                  </a:cubicBezTo>
                  <a:cubicBezTo>
                    <a:pt x="8134" y="13719"/>
                    <a:pt x="8109" y="13761"/>
                    <a:pt x="8068" y="13843"/>
                  </a:cubicBezTo>
                  <a:cubicBezTo>
                    <a:pt x="8051" y="13868"/>
                    <a:pt x="8035" y="13876"/>
                    <a:pt x="8018" y="13893"/>
                  </a:cubicBezTo>
                  <a:cubicBezTo>
                    <a:pt x="7985" y="13950"/>
                    <a:pt x="7952" y="13975"/>
                    <a:pt x="7903" y="14016"/>
                  </a:cubicBezTo>
                  <a:cubicBezTo>
                    <a:pt x="7853" y="14066"/>
                    <a:pt x="7837" y="14099"/>
                    <a:pt x="7779" y="14132"/>
                  </a:cubicBezTo>
                  <a:cubicBezTo>
                    <a:pt x="7713" y="14181"/>
                    <a:pt x="7680" y="14198"/>
                    <a:pt x="7606" y="14239"/>
                  </a:cubicBezTo>
                  <a:cubicBezTo>
                    <a:pt x="7573" y="14264"/>
                    <a:pt x="7540" y="14264"/>
                    <a:pt x="7515" y="14297"/>
                  </a:cubicBezTo>
                  <a:cubicBezTo>
                    <a:pt x="7515" y="14289"/>
                    <a:pt x="7515" y="14289"/>
                    <a:pt x="7515" y="14289"/>
                  </a:cubicBezTo>
                  <a:cubicBezTo>
                    <a:pt x="7515" y="14247"/>
                    <a:pt x="7515" y="14247"/>
                    <a:pt x="7515" y="14247"/>
                  </a:cubicBezTo>
                  <a:cubicBezTo>
                    <a:pt x="7515" y="14214"/>
                    <a:pt x="7507" y="14206"/>
                    <a:pt x="7507" y="14173"/>
                  </a:cubicBezTo>
                  <a:cubicBezTo>
                    <a:pt x="7507" y="14173"/>
                    <a:pt x="7507" y="14173"/>
                    <a:pt x="7515" y="14173"/>
                  </a:cubicBezTo>
                  <a:cubicBezTo>
                    <a:pt x="7540" y="14173"/>
                    <a:pt x="7540" y="14206"/>
                    <a:pt x="7565" y="14206"/>
                  </a:cubicBezTo>
                  <a:cubicBezTo>
                    <a:pt x="7598" y="14206"/>
                    <a:pt x="7606" y="14173"/>
                    <a:pt x="7639" y="14148"/>
                  </a:cubicBezTo>
                  <a:cubicBezTo>
                    <a:pt x="7680" y="14124"/>
                    <a:pt x="7697" y="14107"/>
                    <a:pt x="7746" y="14091"/>
                  </a:cubicBezTo>
                  <a:cubicBezTo>
                    <a:pt x="7771" y="14082"/>
                    <a:pt x="7787" y="14058"/>
                    <a:pt x="7796" y="14025"/>
                  </a:cubicBezTo>
                  <a:cubicBezTo>
                    <a:pt x="7804" y="14000"/>
                    <a:pt x="7787" y="13983"/>
                    <a:pt x="7804" y="13959"/>
                  </a:cubicBezTo>
                  <a:cubicBezTo>
                    <a:pt x="7812" y="13950"/>
                    <a:pt x="7829" y="13950"/>
                    <a:pt x="7845" y="13950"/>
                  </a:cubicBezTo>
                  <a:cubicBezTo>
                    <a:pt x="7853" y="13950"/>
                    <a:pt x="7853" y="13950"/>
                    <a:pt x="7862" y="13950"/>
                  </a:cubicBezTo>
                  <a:cubicBezTo>
                    <a:pt x="7878" y="13950"/>
                    <a:pt x="7878" y="13942"/>
                    <a:pt x="7878" y="13926"/>
                  </a:cubicBezTo>
                  <a:cubicBezTo>
                    <a:pt x="7886" y="13909"/>
                    <a:pt x="7895" y="13893"/>
                    <a:pt x="7919" y="13876"/>
                  </a:cubicBezTo>
                  <a:cubicBezTo>
                    <a:pt x="7944" y="13851"/>
                    <a:pt x="7969" y="13843"/>
                    <a:pt x="7985" y="13802"/>
                  </a:cubicBezTo>
                  <a:cubicBezTo>
                    <a:pt x="8002" y="13777"/>
                    <a:pt x="8002" y="13752"/>
                    <a:pt x="8010" y="13719"/>
                  </a:cubicBezTo>
                  <a:cubicBezTo>
                    <a:pt x="8010" y="13711"/>
                    <a:pt x="8018" y="13703"/>
                    <a:pt x="8018" y="13695"/>
                  </a:cubicBezTo>
                  <a:cubicBezTo>
                    <a:pt x="8035" y="13686"/>
                    <a:pt x="8068" y="13703"/>
                    <a:pt x="8068" y="13678"/>
                  </a:cubicBezTo>
                  <a:cubicBezTo>
                    <a:pt x="8068" y="13637"/>
                    <a:pt x="8068" y="13637"/>
                    <a:pt x="8068" y="13637"/>
                  </a:cubicBezTo>
                  <a:cubicBezTo>
                    <a:pt x="8068" y="13629"/>
                    <a:pt x="8068" y="13629"/>
                    <a:pt x="8060" y="13629"/>
                  </a:cubicBezTo>
                  <a:cubicBezTo>
                    <a:pt x="8051" y="13629"/>
                    <a:pt x="8051" y="13637"/>
                    <a:pt x="8051" y="13637"/>
                  </a:cubicBezTo>
                  <a:cubicBezTo>
                    <a:pt x="8027" y="13645"/>
                    <a:pt x="8018" y="13645"/>
                    <a:pt x="7994" y="13645"/>
                  </a:cubicBezTo>
                  <a:cubicBezTo>
                    <a:pt x="7936" y="13645"/>
                    <a:pt x="7919" y="13563"/>
                    <a:pt x="7862" y="13563"/>
                  </a:cubicBezTo>
                  <a:cubicBezTo>
                    <a:pt x="7837" y="13563"/>
                    <a:pt x="7837" y="13563"/>
                    <a:pt x="7837" y="13563"/>
                  </a:cubicBezTo>
                  <a:cubicBezTo>
                    <a:pt x="7837" y="13579"/>
                    <a:pt x="7837" y="13579"/>
                    <a:pt x="7837" y="13579"/>
                  </a:cubicBezTo>
                  <a:cubicBezTo>
                    <a:pt x="7837" y="13612"/>
                    <a:pt x="7870" y="13620"/>
                    <a:pt x="7870" y="13653"/>
                  </a:cubicBezTo>
                  <a:cubicBezTo>
                    <a:pt x="7870" y="13670"/>
                    <a:pt x="7862" y="13670"/>
                    <a:pt x="7845" y="13678"/>
                  </a:cubicBezTo>
                  <a:cubicBezTo>
                    <a:pt x="7829" y="13695"/>
                    <a:pt x="7829" y="13711"/>
                    <a:pt x="7812" y="13719"/>
                  </a:cubicBezTo>
                  <a:cubicBezTo>
                    <a:pt x="7796" y="13736"/>
                    <a:pt x="7796" y="13752"/>
                    <a:pt x="7779" y="13769"/>
                  </a:cubicBezTo>
                  <a:cubicBezTo>
                    <a:pt x="7771" y="13785"/>
                    <a:pt x="7763" y="13785"/>
                    <a:pt x="7754" y="13802"/>
                  </a:cubicBezTo>
                  <a:cubicBezTo>
                    <a:pt x="7738" y="13818"/>
                    <a:pt x="7746" y="13835"/>
                    <a:pt x="7738" y="13860"/>
                  </a:cubicBezTo>
                  <a:cubicBezTo>
                    <a:pt x="7730" y="13901"/>
                    <a:pt x="7713" y="13926"/>
                    <a:pt x="7688" y="13959"/>
                  </a:cubicBezTo>
                  <a:cubicBezTo>
                    <a:pt x="7672" y="13992"/>
                    <a:pt x="7631" y="13983"/>
                    <a:pt x="7598" y="14000"/>
                  </a:cubicBezTo>
                  <a:cubicBezTo>
                    <a:pt x="7573" y="14016"/>
                    <a:pt x="7565" y="14041"/>
                    <a:pt x="7548" y="14058"/>
                  </a:cubicBezTo>
                  <a:cubicBezTo>
                    <a:pt x="7515" y="14082"/>
                    <a:pt x="7499" y="14082"/>
                    <a:pt x="7466" y="14099"/>
                  </a:cubicBezTo>
                  <a:cubicBezTo>
                    <a:pt x="7457" y="14107"/>
                    <a:pt x="7457" y="14124"/>
                    <a:pt x="7441" y="14132"/>
                  </a:cubicBezTo>
                  <a:cubicBezTo>
                    <a:pt x="7433" y="14148"/>
                    <a:pt x="7424" y="14157"/>
                    <a:pt x="7424" y="14173"/>
                  </a:cubicBezTo>
                  <a:cubicBezTo>
                    <a:pt x="7424" y="14190"/>
                    <a:pt x="7449" y="14198"/>
                    <a:pt x="7457" y="14223"/>
                  </a:cubicBezTo>
                  <a:cubicBezTo>
                    <a:pt x="7457" y="14239"/>
                    <a:pt x="7449" y="14256"/>
                    <a:pt x="7466" y="14280"/>
                  </a:cubicBezTo>
                  <a:cubicBezTo>
                    <a:pt x="7474" y="14297"/>
                    <a:pt x="7490" y="14305"/>
                    <a:pt x="7490" y="14322"/>
                  </a:cubicBezTo>
                  <a:cubicBezTo>
                    <a:pt x="7490" y="14338"/>
                    <a:pt x="7482" y="14346"/>
                    <a:pt x="7466" y="14363"/>
                  </a:cubicBezTo>
                  <a:cubicBezTo>
                    <a:pt x="7449" y="14379"/>
                    <a:pt x="7449" y="14396"/>
                    <a:pt x="7433" y="14421"/>
                  </a:cubicBezTo>
                  <a:cubicBezTo>
                    <a:pt x="7408" y="14454"/>
                    <a:pt x="7416" y="14478"/>
                    <a:pt x="7391" y="14511"/>
                  </a:cubicBezTo>
                  <a:cubicBezTo>
                    <a:pt x="7367" y="14561"/>
                    <a:pt x="7350" y="14594"/>
                    <a:pt x="7317" y="14643"/>
                  </a:cubicBezTo>
                  <a:cubicBezTo>
                    <a:pt x="7309" y="14660"/>
                    <a:pt x="7292" y="14668"/>
                    <a:pt x="7284" y="14685"/>
                  </a:cubicBezTo>
                  <a:cubicBezTo>
                    <a:pt x="7259" y="14726"/>
                    <a:pt x="7243" y="14742"/>
                    <a:pt x="7210" y="14775"/>
                  </a:cubicBezTo>
                  <a:cubicBezTo>
                    <a:pt x="7185" y="14792"/>
                    <a:pt x="7160" y="14808"/>
                    <a:pt x="7136" y="14833"/>
                  </a:cubicBezTo>
                  <a:cubicBezTo>
                    <a:pt x="7119" y="14850"/>
                    <a:pt x="7094" y="14850"/>
                    <a:pt x="7070" y="14866"/>
                  </a:cubicBezTo>
                  <a:cubicBezTo>
                    <a:pt x="7061" y="14874"/>
                    <a:pt x="7061" y="14883"/>
                    <a:pt x="7053" y="14883"/>
                  </a:cubicBezTo>
                  <a:lnTo>
                    <a:pt x="7053" y="14883"/>
                  </a:lnTo>
                  <a:cubicBezTo>
                    <a:pt x="7037" y="14858"/>
                    <a:pt x="7028" y="14833"/>
                    <a:pt x="7012" y="14800"/>
                  </a:cubicBezTo>
                  <a:cubicBezTo>
                    <a:pt x="7012" y="14792"/>
                    <a:pt x="7012" y="14792"/>
                    <a:pt x="7012" y="14792"/>
                  </a:cubicBezTo>
                  <a:cubicBezTo>
                    <a:pt x="7012" y="14784"/>
                    <a:pt x="7004" y="14775"/>
                    <a:pt x="7004" y="14767"/>
                  </a:cubicBezTo>
                  <a:cubicBezTo>
                    <a:pt x="7004" y="14742"/>
                    <a:pt x="7012" y="14734"/>
                    <a:pt x="7020" y="14709"/>
                  </a:cubicBezTo>
                  <a:cubicBezTo>
                    <a:pt x="7028" y="14685"/>
                    <a:pt x="7037" y="14668"/>
                    <a:pt x="7045" y="14643"/>
                  </a:cubicBezTo>
                  <a:cubicBezTo>
                    <a:pt x="7070" y="14619"/>
                    <a:pt x="7078" y="14602"/>
                    <a:pt x="7094" y="14561"/>
                  </a:cubicBezTo>
                  <a:cubicBezTo>
                    <a:pt x="7103" y="14553"/>
                    <a:pt x="7111" y="14544"/>
                    <a:pt x="7111" y="14528"/>
                  </a:cubicBezTo>
                  <a:cubicBezTo>
                    <a:pt x="7111" y="14511"/>
                    <a:pt x="7103" y="14503"/>
                    <a:pt x="7103" y="14495"/>
                  </a:cubicBezTo>
                  <a:cubicBezTo>
                    <a:pt x="7086" y="14462"/>
                    <a:pt x="7061" y="14454"/>
                    <a:pt x="7037" y="14429"/>
                  </a:cubicBezTo>
                  <a:cubicBezTo>
                    <a:pt x="7012" y="14404"/>
                    <a:pt x="7028" y="14371"/>
                    <a:pt x="7004" y="14338"/>
                  </a:cubicBezTo>
                  <a:cubicBezTo>
                    <a:pt x="6954" y="14280"/>
                    <a:pt x="6913" y="14264"/>
                    <a:pt x="6855" y="14214"/>
                  </a:cubicBezTo>
                  <a:cubicBezTo>
                    <a:pt x="6822" y="14181"/>
                    <a:pt x="6797" y="14173"/>
                    <a:pt x="6764" y="14140"/>
                  </a:cubicBezTo>
                  <a:cubicBezTo>
                    <a:pt x="6715" y="14082"/>
                    <a:pt x="6690" y="14049"/>
                    <a:pt x="6632" y="14008"/>
                  </a:cubicBezTo>
                  <a:cubicBezTo>
                    <a:pt x="6583" y="13975"/>
                    <a:pt x="6533" y="13983"/>
                    <a:pt x="6509" y="13934"/>
                  </a:cubicBezTo>
                  <a:cubicBezTo>
                    <a:pt x="6484" y="13901"/>
                    <a:pt x="6467" y="13884"/>
                    <a:pt x="6451" y="13843"/>
                  </a:cubicBezTo>
                  <a:cubicBezTo>
                    <a:pt x="6443" y="13827"/>
                    <a:pt x="6451" y="13802"/>
                    <a:pt x="6426" y="13802"/>
                  </a:cubicBezTo>
                  <a:cubicBezTo>
                    <a:pt x="6377" y="13802"/>
                    <a:pt x="6360" y="13876"/>
                    <a:pt x="6302" y="13876"/>
                  </a:cubicBezTo>
                  <a:cubicBezTo>
                    <a:pt x="6278" y="13876"/>
                    <a:pt x="6269" y="13843"/>
                    <a:pt x="6253" y="13818"/>
                  </a:cubicBezTo>
                  <a:cubicBezTo>
                    <a:pt x="6228" y="13761"/>
                    <a:pt x="6236" y="13703"/>
                    <a:pt x="6187" y="13662"/>
                  </a:cubicBezTo>
                  <a:cubicBezTo>
                    <a:pt x="6146" y="13629"/>
                    <a:pt x="6104" y="13629"/>
                    <a:pt x="6080" y="13579"/>
                  </a:cubicBezTo>
                  <a:cubicBezTo>
                    <a:pt x="6063" y="13538"/>
                    <a:pt x="6063" y="13472"/>
                    <a:pt x="6014" y="13472"/>
                  </a:cubicBezTo>
                  <a:cubicBezTo>
                    <a:pt x="5964" y="13472"/>
                    <a:pt x="5948" y="13521"/>
                    <a:pt x="5898" y="13521"/>
                  </a:cubicBezTo>
                  <a:cubicBezTo>
                    <a:pt x="5849" y="13521"/>
                    <a:pt x="5816" y="13505"/>
                    <a:pt x="5774" y="13488"/>
                  </a:cubicBezTo>
                  <a:lnTo>
                    <a:pt x="5774" y="13488"/>
                  </a:lnTo>
                  <a:cubicBezTo>
                    <a:pt x="5791" y="13447"/>
                    <a:pt x="5840" y="13431"/>
                    <a:pt x="5865" y="13398"/>
                  </a:cubicBezTo>
                  <a:cubicBezTo>
                    <a:pt x="5898" y="13365"/>
                    <a:pt x="5890" y="13315"/>
                    <a:pt x="5923" y="13290"/>
                  </a:cubicBezTo>
                  <a:cubicBezTo>
                    <a:pt x="5931" y="13282"/>
                    <a:pt x="5948" y="13290"/>
                    <a:pt x="5956" y="13282"/>
                  </a:cubicBezTo>
                  <a:cubicBezTo>
                    <a:pt x="5997" y="13274"/>
                    <a:pt x="6005" y="13241"/>
                    <a:pt x="6038" y="13208"/>
                  </a:cubicBezTo>
                  <a:cubicBezTo>
                    <a:pt x="6071" y="13191"/>
                    <a:pt x="6088" y="13175"/>
                    <a:pt x="6113" y="13150"/>
                  </a:cubicBezTo>
                  <a:cubicBezTo>
                    <a:pt x="6137" y="13125"/>
                    <a:pt x="6121" y="13092"/>
                    <a:pt x="6146" y="13068"/>
                  </a:cubicBezTo>
                  <a:cubicBezTo>
                    <a:pt x="6154" y="13059"/>
                    <a:pt x="6162" y="13059"/>
                    <a:pt x="6179" y="13059"/>
                  </a:cubicBezTo>
                  <a:cubicBezTo>
                    <a:pt x="6220" y="13051"/>
                    <a:pt x="6236" y="13026"/>
                    <a:pt x="6261" y="12993"/>
                  </a:cubicBezTo>
                  <a:cubicBezTo>
                    <a:pt x="6278" y="12969"/>
                    <a:pt x="6286" y="12952"/>
                    <a:pt x="6311" y="12936"/>
                  </a:cubicBezTo>
                  <a:cubicBezTo>
                    <a:pt x="6319" y="12919"/>
                    <a:pt x="6335" y="12927"/>
                    <a:pt x="6344" y="12911"/>
                  </a:cubicBezTo>
                  <a:cubicBezTo>
                    <a:pt x="6352" y="12861"/>
                    <a:pt x="6377" y="12812"/>
                    <a:pt x="6426" y="12812"/>
                  </a:cubicBezTo>
                  <a:cubicBezTo>
                    <a:pt x="6451" y="12812"/>
                    <a:pt x="6459" y="12820"/>
                    <a:pt x="6484" y="12820"/>
                  </a:cubicBezTo>
                  <a:cubicBezTo>
                    <a:pt x="6500" y="12820"/>
                    <a:pt x="6509" y="12812"/>
                    <a:pt x="6525" y="12812"/>
                  </a:cubicBezTo>
                  <a:cubicBezTo>
                    <a:pt x="6517" y="12787"/>
                    <a:pt x="6500" y="12787"/>
                    <a:pt x="6500" y="12762"/>
                  </a:cubicBezTo>
                  <a:cubicBezTo>
                    <a:pt x="6500" y="12713"/>
                    <a:pt x="6575" y="12721"/>
                    <a:pt x="6608" y="12688"/>
                  </a:cubicBezTo>
                  <a:cubicBezTo>
                    <a:pt x="6657" y="12639"/>
                    <a:pt x="6674" y="12606"/>
                    <a:pt x="6674" y="12540"/>
                  </a:cubicBezTo>
                  <a:cubicBezTo>
                    <a:pt x="6707" y="12540"/>
                    <a:pt x="6731" y="12548"/>
                    <a:pt x="6756" y="12540"/>
                  </a:cubicBezTo>
                  <a:cubicBezTo>
                    <a:pt x="6797" y="12531"/>
                    <a:pt x="6797" y="12474"/>
                    <a:pt x="6839" y="12474"/>
                  </a:cubicBezTo>
                  <a:cubicBezTo>
                    <a:pt x="6855" y="12474"/>
                    <a:pt x="6863" y="12490"/>
                    <a:pt x="6880" y="12490"/>
                  </a:cubicBezTo>
                  <a:cubicBezTo>
                    <a:pt x="6905" y="12490"/>
                    <a:pt x="6905" y="12457"/>
                    <a:pt x="6921" y="12449"/>
                  </a:cubicBezTo>
                  <a:cubicBezTo>
                    <a:pt x="6954" y="12424"/>
                    <a:pt x="6962" y="12408"/>
                    <a:pt x="6995" y="12399"/>
                  </a:cubicBezTo>
                  <a:cubicBezTo>
                    <a:pt x="7037" y="12383"/>
                    <a:pt x="7094" y="12399"/>
                    <a:pt x="7103" y="12358"/>
                  </a:cubicBezTo>
                  <a:cubicBezTo>
                    <a:pt x="7127" y="12251"/>
                    <a:pt x="7185" y="12201"/>
                    <a:pt x="7185" y="12102"/>
                  </a:cubicBezTo>
                  <a:cubicBezTo>
                    <a:pt x="7185" y="12028"/>
                    <a:pt x="7185" y="12028"/>
                    <a:pt x="7185" y="12028"/>
                  </a:cubicBezTo>
                  <a:cubicBezTo>
                    <a:pt x="7185" y="11995"/>
                    <a:pt x="7202" y="11987"/>
                    <a:pt x="7202" y="11962"/>
                  </a:cubicBezTo>
                  <a:cubicBezTo>
                    <a:pt x="7202" y="11929"/>
                    <a:pt x="7169" y="11921"/>
                    <a:pt x="7160" y="11896"/>
                  </a:cubicBezTo>
                  <a:cubicBezTo>
                    <a:pt x="7144" y="11863"/>
                    <a:pt x="7160" y="11830"/>
                    <a:pt x="7144" y="11797"/>
                  </a:cubicBezTo>
                  <a:cubicBezTo>
                    <a:pt x="7136" y="11764"/>
                    <a:pt x="7103" y="11772"/>
                    <a:pt x="7070" y="11772"/>
                  </a:cubicBezTo>
                  <a:cubicBezTo>
                    <a:pt x="7028" y="11772"/>
                    <a:pt x="7012" y="11789"/>
                    <a:pt x="6971" y="11789"/>
                  </a:cubicBezTo>
                  <a:cubicBezTo>
                    <a:pt x="6962" y="11789"/>
                    <a:pt x="6954" y="11781"/>
                    <a:pt x="6946" y="11781"/>
                  </a:cubicBezTo>
                  <a:lnTo>
                    <a:pt x="6946" y="11781"/>
                  </a:lnTo>
                  <a:cubicBezTo>
                    <a:pt x="6954" y="11756"/>
                    <a:pt x="6954" y="11731"/>
                    <a:pt x="6962" y="11706"/>
                  </a:cubicBezTo>
                  <a:cubicBezTo>
                    <a:pt x="6971" y="11673"/>
                    <a:pt x="6987" y="11649"/>
                    <a:pt x="6995" y="11616"/>
                  </a:cubicBezTo>
                  <a:cubicBezTo>
                    <a:pt x="7004" y="11583"/>
                    <a:pt x="7004" y="11558"/>
                    <a:pt x="7012" y="11517"/>
                  </a:cubicBezTo>
                  <a:cubicBezTo>
                    <a:pt x="7012" y="11500"/>
                    <a:pt x="7012" y="11500"/>
                    <a:pt x="7020" y="11484"/>
                  </a:cubicBezTo>
                  <a:cubicBezTo>
                    <a:pt x="7028" y="11442"/>
                    <a:pt x="7020" y="11418"/>
                    <a:pt x="7028" y="11376"/>
                  </a:cubicBezTo>
                  <a:cubicBezTo>
                    <a:pt x="7028" y="11368"/>
                    <a:pt x="7037" y="11360"/>
                    <a:pt x="7037" y="11352"/>
                  </a:cubicBezTo>
                  <a:cubicBezTo>
                    <a:pt x="7045" y="11319"/>
                    <a:pt x="7037" y="11294"/>
                    <a:pt x="7045" y="11261"/>
                  </a:cubicBezTo>
                  <a:cubicBezTo>
                    <a:pt x="7061" y="11236"/>
                    <a:pt x="7053" y="11220"/>
                    <a:pt x="7053" y="11195"/>
                  </a:cubicBezTo>
                  <a:cubicBezTo>
                    <a:pt x="7012" y="11187"/>
                    <a:pt x="7012" y="11187"/>
                    <a:pt x="7012" y="11187"/>
                  </a:cubicBezTo>
                  <a:cubicBezTo>
                    <a:pt x="6979" y="11145"/>
                    <a:pt x="6962" y="11096"/>
                    <a:pt x="6905" y="11096"/>
                  </a:cubicBezTo>
                  <a:cubicBezTo>
                    <a:pt x="6872" y="11096"/>
                    <a:pt x="6863" y="11137"/>
                    <a:pt x="6830" y="11145"/>
                  </a:cubicBezTo>
                  <a:cubicBezTo>
                    <a:pt x="6806" y="11145"/>
                    <a:pt x="6797" y="11145"/>
                    <a:pt x="6773" y="11145"/>
                  </a:cubicBezTo>
                  <a:cubicBezTo>
                    <a:pt x="6682" y="11145"/>
                    <a:pt x="6608" y="11071"/>
                    <a:pt x="6608" y="10980"/>
                  </a:cubicBezTo>
                  <a:cubicBezTo>
                    <a:pt x="6608" y="10832"/>
                    <a:pt x="6608" y="10832"/>
                    <a:pt x="6608" y="10832"/>
                  </a:cubicBezTo>
                  <a:cubicBezTo>
                    <a:pt x="6608" y="10774"/>
                    <a:pt x="6616" y="10741"/>
                    <a:pt x="6616" y="10683"/>
                  </a:cubicBezTo>
                  <a:cubicBezTo>
                    <a:pt x="6616" y="10560"/>
                    <a:pt x="6525" y="10452"/>
                    <a:pt x="6401" y="10452"/>
                  </a:cubicBezTo>
                  <a:cubicBezTo>
                    <a:pt x="6344" y="10452"/>
                    <a:pt x="6311" y="10469"/>
                    <a:pt x="6253" y="10469"/>
                  </a:cubicBezTo>
                  <a:cubicBezTo>
                    <a:pt x="6137" y="10469"/>
                    <a:pt x="6096" y="10370"/>
                    <a:pt x="5981" y="10370"/>
                  </a:cubicBezTo>
                  <a:cubicBezTo>
                    <a:pt x="5906" y="10370"/>
                    <a:pt x="5906" y="10370"/>
                    <a:pt x="5906" y="10370"/>
                  </a:cubicBezTo>
                  <a:cubicBezTo>
                    <a:pt x="5890" y="10370"/>
                    <a:pt x="5882" y="10386"/>
                    <a:pt x="5865" y="10386"/>
                  </a:cubicBezTo>
                  <a:cubicBezTo>
                    <a:pt x="5832" y="10386"/>
                    <a:pt x="5799" y="10353"/>
                    <a:pt x="5799" y="10312"/>
                  </a:cubicBezTo>
                  <a:cubicBezTo>
                    <a:pt x="5799" y="10230"/>
                    <a:pt x="5857" y="10188"/>
                    <a:pt x="5857" y="10106"/>
                  </a:cubicBezTo>
                  <a:cubicBezTo>
                    <a:pt x="5857" y="9957"/>
                    <a:pt x="5857" y="9957"/>
                    <a:pt x="5857" y="9957"/>
                  </a:cubicBezTo>
                  <a:cubicBezTo>
                    <a:pt x="5857" y="9916"/>
                    <a:pt x="5865" y="9891"/>
                    <a:pt x="5865" y="9851"/>
                  </a:cubicBezTo>
                  <a:cubicBezTo>
                    <a:pt x="5865" y="9818"/>
                    <a:pt x="5824" y="9818"/>
                    <a:pt x="5824" y="9793"/>
                  </a:cubicBezTo>
                  <a:cubicBezTo>
                    <a:pt x="5824" y="9744"/>
                    <a:pt x="5807" y="9727"/>
                    <a:pt x="5807" y="9678"/>
                  </a:cubicBezTo>
                  <a:lnTo>
                    <a:pt x="5807" y="9678"/>
                  </a:lnTo>
                  <a:cubicBezTo>
                    <a:pt x="5832" y="9661"/>
                    <a:pt x="5849" y="9653"/>
                    <a:pt x="5873" y="9636"/>
                  </a:cubicBezTo>
                  <a:cubicBezTo>
                    <a:pt x="5882" y="9628"/>
                    <a:pt x="5906" y="9620"/>
                    <a:pt x="5906" y="9612"/>
                  </a:cubicBezTo>
                  <a:cubicBezTo>
                    <a:pt x="5906" y="9546"/>
                    <a:pt x="5816" y="9546"/>
                    <a:pt x="5816" y="9480"/>
                  </a:cubicBezTo>
                  <a:cubicBezTo>
                    <a:pt x="5816" y="9414"/>
                    <a:pt x="5873" y="9381"/>
                    <a:pt x="5906" y="9315"/>
                  </a:cubicBezTo>
                  <a:cubicBezTo>
                    <a:pt x="5956" y="9207"/>
                    <a:pt x="5956" y="9141"/>
                    <a:pt x="5989" y="9026"/>
                  </a:cubicBezTo>
                  <a:cubicBezTo>
                    <a:pt x="5997" y="8985"/>
                    <a:pt x="5997" y="8960"/>
                    <a:pt x="6022" y="8919"/>
                  </a:cubicBezTo>
                  <a:cubicBezTo>
                    <a:pt x="6030" y="8902"/>
                    <a:pt x="6055" y="8894"/>
                    <a:pt x="6055" y="8869"/>
                  </a:cubicBezTo>
                  <a:cubicBezTo>
                    <a:pt x="6055" y="8836"/>
                    <a:pt x="6038" y="8820"/>
                    <a:pt x="6014" y="8787"/>
                  </a:cubicBezTo>
                  <a:cubicBezTo>
                    <a:pt x="5981" y="8745"/>
                    <a:pt x="5989" y="8704"/>
                    <a:pt x="5981" y="8646"/>
                  </a:cubicBezTo>
                  <a:cubicBezTo>
                    <a:pt x="5972" y="8539"/>
                    <a:pt x="5774" y="8572"/>
                    <a:pt x="5774" y="8457"/>
                  </a:cubicBezTo>
                  <a:cubicBezTo>
                    <a:pt x="5774" y="8358"/>
                    <a:pt x="5774" y="8358"/>
                    <a:pt x="5774" y="8358"/>
                  </a:cubicBezTo>
                  <a:cubicBezTo>
                    <a:pt x="5774" y="8275"/>
                    <a:pt x="5832" y="8242"/>
                    <a:pt x="5832" y="8160"/>
                  </a:cubicBezTo>
                  <a:cubicBezTo>
                    <a:pt x="5832" y="8143"/>
                    <a:pt x="5807" y="8135"/>
                    <a:pt x="5783" y="8135"/>
                  </a:cubicBezTo>
                  <a:cubicBezTo>
                    <a:pt x="5750" y="8135"/>
                    <a:pt x="5733" y="8168"/>
                    <a:pt x="5700" y="8168"/>
                  </a:cubicBezTo>
                  <a:cubicBezTo>
                    <a:pt x="5593" y="8168"/>
                    <a:pt x="5527" y="8151"/>
                    <a:pt x="5420" y="8143"/>
                  </a:cubicBezTo>
                  <a:cubicBezTo>
                    <a:pt x="5213" y="8143"/>
                    <a:pt x="5213" y="8143"/>
                    <a:pt x="5213" y="8143"/>
                  </a:cubicBezTo>
                  <a:cubicBezTo>
                    <a:pt x="5180" y="8143"/>
                    <a:pt x="5139" y="8160"/>
                    <a:pt x="5123" y="8135"/>
                  </a:cubicBezTo>
                  <a:cubicBezTo>
                    <a:pt x="5114" y="8127"/>
                    <a:pt x="5114" y="8110"/>
                    <a:pt x="5114" y="8102"/>
                  </a:cubicBezTo>
                  <a:cubicBezTo>
                    <a:pt x="5090" y="8044"/>
                    <a:pt x="5057" y="8019"/>
                    <a:pt x="5040" y="7962"/>
                  </a:cubicBezTo>
                  <a:cubicBezTo>
                    <a:pt x="5015" y="7887"/>
                    <a:pt x="5007" y="7854"/>
                    <a:pt x="4982" y="7788"/>
                  </a:cubicBezTo>
                  <a:cubicBezTo>
                    <a:pt x="4974" y="7764"/>
                    <a:pt x="4982" y="7747"/>
                    <a:pt x="4974" y="7731"/>
                  </a:cubicBezTo>
                  <a:cubicBezTo>
                    <a:pt x="4966" y="7722"/>
                    <a:pt x="4950" y="7722"/>
                    <a:pt x="4942" y="7706"/>
                  </a:cubicBezTo>
                  <a:cubicBezTo>
                    <a:pt x="4999" y="7689"/>
                    <a:pt x="5040" y="7689"/>
                    <a:pt x="5098" y="7689"/>
                  </a:cubicBezTo>
                  <a:cubicBezTo>
                    <a:pt x="5098" y="7640"/>
                    <a:pt x="5098" y="7607"/>
                    <a:pt x="5098" y="7557"/>
                  </a:cubicBezTo>
                  <a:cubicBezTo>
                    <a:pt x="5098" y="7442"/>
                    <a:pt x="5081" y="7368"/>
                    <a:pt x="5040" y="7260"/>
                  </a:cubicBezTo>
                  <a:cubicBezTo>
                    <a:pt x="5007" y="7186"/>
                    <a:pt x="4958" y="7145"/>
                    <a:pt x="4884" y="7112"/>
                  </a:cubicBezTo>
                  <a:cubicBezTo>
                    <a:pt x="4851" y="7095"/>
                    <a:pt x="4835" y="7070"/>
                    <a:pt x="4794" y="7070"/>
                  </a:cubicBezTo>
                  <a:cubicBezTo>
                    <a:pt x="4695" y="7070"/>
                    <a:pt x="4645" y="7070"/>
                    <a:pt x="4554" y="7070"/>
                  </a:cubicBezTo>
                  <a:cubicBezTo>
                    <a:pt x="4513" y="7070"/>
                    <a:pt x="4505" y="7021"/>
                    <a:pt x="4488" y="6980"/>
                  </a:cubicBezTo>
                  <a:cubicBezTo>
                    <a:pt x="4464" y="6947"/>
                    <a:pt x="4439" y="6938"/>
                    <a:pt x="4406" y="6914"/>
                  </a:cubicBezTo>
                  <a:cubicBezTo>
                    <a:pt x="4340" y="6872"/>
                    <a:pt x="4290" y="6889"/>
                    <a:pt x="4216" y="6872"/>
                  </a:cubicBezTo>
                  <a:cubicBezTo>
                    <a:pt x="4183" y="6872"/>
                    <a:pt x="4167" y="6839"/>
                    <a:pt x="4142" y="6823"/>
                  </a:cubicBezTo>
                  <a:cubicBezTo>
                    <a:pt x="4109" y="6806"/>
                    <a:pt x="4084" y="6798"/>
                    <a:pt x="4059" y="6765"/>
                  </a:cubicBezTo>
                  <a:cubicBezTo>
                    <a:pt x="4043" y="6732"/>
                    <a:pt x="4002" y="6749"/>
                    <a:pt x="3969" y="6740"/>
                  </a:cubicBezTo>
                  <a:cubicBezTo>
                    <a:pt x="3927" y="6732"/>
                    <a:pt x="3911" y="6699"/>
                    <a:pt x="3870" y="6699"/>
                  </a:cubicBezTo>
                  <a:cubicBezTo>
                    <a:pt x="3820" y="6699"/>
                    <a:pt x="3795" y="6732"/>
                    <a:pt x="3746" y="6732"/>
                  </a:cubicBezTo>
                  <a:cubicBezTo>
                    <a:pt x="3680" y="6732"/>
                    <a:pt x="3639" y="6740"/>
                    <a:pt x="3589" y="6707"/>
                  </a:cubicBezTo>
                  <a:cubicBezTo>
                    <a:pt x="3515" y="6658"/>
                    <a:pt x="3498" y="6592"/>
                    <a:pt x="3424" y="6542"/>
                  </a:cubicBezTo>
                  <a:cubicBezTo>
                    <a:pt x="3383" y="6518"/>
                    <a:pt x="3341" y="6526"/>
                    <a:pt x="3308" y="6485"/>
                  </a:cubicBezTo>
                  <a:cubicBezTo>
                    <a:pt x="3275" y="6443"/>
                    <a:pt x="3308" y="6394"/>
                    <a:pt x="3300" y="6344"/>
                  </a:cubicBezTo>
                  <a:cubicBezTo>
                    <a:pt x="3284" y="6295"/>
                    <a:pt x="3234" y="6278"/>
                    <a:pt x="3234" y="6229"/>
                  </a:cubicBezTo>
                  <a:cubicBezTo>
                    <a:pt x="3234" y="6196"/>
                    <a:pt x="3251" y="6171"/>
                    <a:pt x="3251" y="6130"/>
                  </a:cubicBezTo>
                  <a:cubicBezTo>
                    <a:pt x="3251" y="6072"/>
                    <a:pt x="3185" y="6047"/>
                    <a:pt x="3185" y="5981"/>
                  </a:cubicBezTo>
                  <a:cubicBezTo>
                    <a:pt x="3185" y="5891"/>
                    <a:pt x="3185" y="5891"/>
                    <a:pt x="3185" y="5891"/>
                  </a:cubicBezTo>
                  <a:cubicBezTo>
                    <a:pt x="3185" y="5825"/>
                    <a:pt x="3209" y="5783"/>
                    <a:pt x="3209" y="5709"/>
                  </a:cubicBezTo>
                  <a:cubicBezTo>
                    <a:pt x="3209" y="5651"/>
                    <a:pt x="3209" y="5651"/>
                    <a:pt x="3209" y="5651"/>
                  </a:cubicBezTo>
                  <a:cubicBezTo>
                    <a:pt x="3044" y="5676"/>
                    <a:pt x="3044" y="5676"/>
                    <a:pt x="3044" y="5676"/>
                  </a:cubicBezTo>
                  <a:cubicBezTo>
                    <a:pt x="3011" y="5676"/>
                    <a:pt x="2987" y="5660"/>
                    <a:pt x="2954" y="5660"/>
                  </a:cubicBezTo>
                  <a:cubicBezTo>
                    <a:pt x="2879" y="5660"/>
                    <a:pt x="2838" y="5684"/>
                    <a:pt x="2772" y="5709"/>
                  </a:cubicBezTo>
                  <a:cubicBezTo>
                    <a:pt x="2714" y="5726"/>
                    <a:pt x="2681" y="5734"/>
                    <a:pt x="2640" y="5775"/>
                  </a:cubicBezTo>
                  <a:cubicBezTo>
                    <a:pt x="2591" y="5825"/>
                    <a:pt x="2558" y="5849"/>
                    <a:pt x="2483" y="5874"/>
                  </a:cubicBezTo>
                  <a:cubicBezTo>
                    <a:pt x="2450" y="5891"/>
                    <a:pt x="2426" y="5907"/>
                    <a:pt x="2401" y="5932"/>
                  </a:cubicBezTo>
                  <a:cubicBezTo>
                    <a:pt x="2376" y="5957"/>
                    <a:pt x="2376" y="5990"/>
                    <a:pt x="2343" y="5990"/>
                  </a:cubicBezTo>
                  <a:cubicBezTo>
                    <a:pt x="2327" y="5990"/>
                    <a:pt x="2327" y="5981"/>
                    <a:pt x="2318" y="5981"/>
                  </a:cubicBezTo>
                  <a:cubicBezTo>
                    <a:pt x="2277" y="5981"/>
                    <a:pt x="2269" y="6006"/>
                    <a:pt x="2244" y="6031"/>
                  </a:cubicBezTo>
                  <a:cubicBezTo>
                    <a:pt x="2186" y="6064"/>
                    <a:pt x="2162" y="6089"/>
                    <a:pt x="2120" y="6130"/>
                  </a:cubicBezTo>
                  <a:cubicBezTo>
                    <a:pt x="2096" y="6163"/>
                    <a:pt x="2071" y="6188"/>
                    <a:pt x="2030" y="6188"/>
                  </a:cubicBezTo>
                  <a:cubicBezTo>
                    <a:pt x="1955" y="6188"/>
                    <a:pt x="1914" y="6146"/>
                    <a:pt x="1840" y="6146"/>
                  </a:cubicBezTo>
                  <a:cubicBezTo>
                    <a:pt x="1790" y="6146"/>
                    <a:pt x="1774" y="6179"/>
                    <a:pt x="1724" y="6179"/>
                  </a:cubicBezTo>
                  <a:cubicBezTo>
                    <a:pt x="1708" y="6179"/>
                    <a:pt x="1708" y="6179"/>
                    <a:pt x="1708" y="6179"/>
                  </a:cubicBezTo>
                  <a:lnTo>
                    <a:pt x="1708" y="6179"/>
                  </a:lnTo>
                  <a:cubicBezTo>
                    <a:pt x="1691" y="6155"/>
                    <a:pt x="1675" y="6138"/>
                    <a:pt x="1650" y="6138"/>
                  </a:cubicBezTo>
                  <a:cubicBezTo>
                    <a:pt x="1576" y="6138"/>
                    <a:pt x="1576" y="6138"/>
                    <a:pt x="1576" y="6138"/>
                  </a:cubicBezTo>
                  <a:cubicBezTo>
                    <a:pt x="1543" y="6138"/>
                    <a:pt x="1526" y="6155"/>
                    <a:pt x="1502" y="6163"/>
                  </a:cubicBezTo>
                  <a:cubicBezTo>
                    <a:pt x="1460" y="6171"/>
                    <a:pt x="1427" y="6163"/>
                    <a:pt x="1386" y="6179"/>
                  </a:cubicBezTo>
                  <a:cubicBezTo>
                    <a:pt x="1361" y="6188"/>
                    <a:pt x="1361" y="6221"/>
                    <a:pt x="1337" y="6221"/>
                  </a:cubicBezTo>
                  <a:cubicBezTo>
                    <a:pt x="1287" y="6221"/>
                    <a:pt x="1271" y="6171"/>
                    <a:pt x="1254" y="6130"/>
                  </a:cubicBezTo>
                  <a:cubicBezTo>
                    <a:pt x="1238" y="6064"/>
                    <a:pt x="1238" y="6023"/>
                    <a:pt x="1238" y="5948"/>
                  </a:cubicBezTo>
                  <a:cubicBezTo>
                    <a:pt x="1238" y="5874"/>
                    <a:pt x="1238" y="5874"/>
                    <a:pt x="1238" y="5874"/>
                  </a:cubicBezTo>
                  <a:cubicBezTo>
                    <a:pt x="1246" y="5841"/>
                    <a:pt x="1246" y="5841"/>
                    <a:pt x="1246" y="5841"/>
                  </a:cubicBezTo>
                  <a:cubicBezTo>
                    <a:pt x="1246" y="5717"/>
                    <a:pt x="1246" y="5717"/>
                    <a:pt x="1246" y="5717"/>
                  </a:cubicBezTo>
                  <a:cubicBezTo>
                    <a:pt x="1246" y="5676"/>
                    <a:pt x="1262" y="5660"/>
                    <a:pt x="1262" y="5627"/>
                  </a:cubicBezTo>
                  <a:cubicBezTo>
                    <a:pt x="1262" y="5585"/>
                    <a:pt x="1262" y="5561"/>
                    <a:pt x="1246" y="5528"/>
                  </a:cubicBezTo>
                  <a:cubicBezTo>
                    <a:pt x="1097" y="5643"/>
                    <a:pt x="1015" y="5759"/>
                    <a:pt x="833" y="5759"/>
                  </a:cubicBezTo>
                  <a:cubicBezTo>
                    <a:pt x="759" y="5759"/>
                    <a:pt x="685" y="5783"/>
                    <a:pt x="644" y="5717"/>
                  </a:cubicBezTo>
                  <a:cubicBezTo>
                    <a:pt x="627" y="5693"/>
                    <a:pt x="627" y="5676"/>
                    <a:pt x="619" y="5651"/>
                  </a:cubicBezTo>
                  <a:cubicBezTo>
                    <a:pt x="602" y="5618"/>
                    <a:pt x="569" y="5618"/>
                    <a:pt x="545" y="5594"/>
                  </a:cubicBezTo>
                  <a:cubicBezTo>
                    <a:pt x="503" y="5561"/>
                    <a:pt x="479" y="5536"/>
                    <a:pt x="429" y="5536"/>
                  </a:cubicBezTo>
                  <a:cubicBezTo>
                    <a:pt x="297" y="5536"/>
                    <a:pt x="297" y="5536"/>
                    <a:pt x="297" y="5536"/>
                  </a:cubicBezTo>
                  <a:cubicBezTo>
                    <a:pt x="297" y="5511"/>
                    <a:pt x="297" y="5503"/>
                    <a:pt x="297" y="5486"/>
                  </a:cubicBezTo>
                  <a:cubicBezTo>
                    <a:pt x="297" y="5478"/>
                    <a:pt x="305" y="5470"/>
                    <a:pt x="305" y="5453"/>
                  </a:cubicBezTo>
                  <a:cubicBezTo>
                    <a:pt x="305" y="5354"/>
                    <a:pt x="305" y="5354"/>
                    <a:pt x="305" y="5354"/>
                  </a:cubicBezTo>
                  <a:cubicBezTo>
                    <a:pt x="305" y="5305"/>
                    <a:pt x="256" y="5288"/>
                    <a:pt x="215" y="5247"/>
                  </a:cubicBezTo>
                  <a:cubicBezTo>
                    <a:pt x="173" y="5206"/>
                    <a:pt x="173" y="5156"/>
                    <a:pt x="149" y="5099"/>
                  </a:cubicBezTo>
                  <a:cubicBezTo>
                    <a:pt x="124" y="5057"/>
                    <a:pt x="91" y="5033"/>
                    <a:pt x="91" y="4983"/>
                  </a:cubicBezTo>
                  <a:cubicBezTo>
                    <a:pt x="91" y="4950"/>
                    <a:pt x="107" y="4934"/>
                    <a:pt x="107" y="4909"/>
                  </a:cubicBezTo>
                  <a:cubicBezTo>
                    <a:pt x="107" y="4851"/>
                    <a:pt x="0" y="4859"/>
                    <a:pt x="0" y="4802"/>
                  </a:cubicBezTo>
                  <a:cubicBezTo>
                    <a:pt x="0" y="4785"/>
                    <a:pt x="17" y="4777"/>
                    <a:pt x="33" y="4769"/>
                  </a:cubicBezTo>
                  <a:cubicBezTo>
                    <a:pt x="50" y="4785"/>
                    <a:pt x="50" y="4785"/>
                    <a:pt x="50" y="4785"/>
                  </a:cubicBezTo>
                  <a:cubicBezTo>
                    <a:pt x="74" y="4785"/>
                    <a:pt x="74" y="4785"/>
                    <a:pt x="74" y="4785"/>
                  </a:cubicBezTo>
                  <a:cubicBezTo>
                    <a:pt x="99" y="4703"/>
                    <a:pt x="99" y="4645"/>
                    <a:pt x="140" y="4571"/>
                  </a:cubicBezTo>
                  <a:cubicBezTo>
                    <a:pt x="173" y="4505"/>
                    <a:pt x="231" y="4488"/>
                    <a:pt x="305" y="4488"/>
                  </a:cubicBezTo>
                  <a:cubicBezTo>
                    <a:pt x="305" y="4472"/>
                    <a:pt x="314" y="4455"/>
                    <a:pt x="314" y="4439"/>
                  </a:cubicBezTo>
                  <a:cubicBezTo>
                    <a:pt x="314" y="4372"/>
                    <a:pt x="264" y="4339"/>
                    <a:pt x="264" y="4273"/>
                  </a:cubicBezTo>
                  <a:cubicBezTo>
                    <a:pt x="264" y="4232"/>
                    <a:pt x="305" y="4216"/>
                    <a:pt x="322" y="4183"/>
                  </a:cubicBezTo>
                  <a:cubicBezTo>
                    <a:pt x="355" y="4141"/>
                    <a:pt x="380" y="4117"/>
                    <a:pt x="380" y="4059"/>
                  </a:cubicBezTo>
                  <a:cubicBezTo>
                    <a:pt x="380" y="4026"/>
                    <a:pt x="363" y="4009"/>
                    <a:pt x="363" y="3976"/>
                  </a:cubicBezTo>
                  <a:cubicBezTo>
                    <a:pt x="363" y="3927"/>
                    <a:pt x="437" y="3935"/>
                    <a:pt x="487" y="3910"/>
                  </a:cubicBezTo>
                  <a:cubicBezTo>
                    <a:pt x="520" y="3894"/>
                    <a:pt x="545" y="3886"/>
                    <a:pt x="561" y="3861"/>
                  </a:cubicBezTo>
                  <a:cubicBezTo>
                    <a:pt x="586" y="3828"/>
                    <a:pt x="594" y="3795"/>
                    <a:pt x="635" y="3795"/>
                  </a:cubicBezTo>
                  <a:cubicBezTo>
                    <a:pt x="644" y="3795"/>
                    <a:pt x="652" y="3803"/>
                    <a:pt x="660" y="3803"/>
                  </a:cubicBezTo>
                  <a:cubicBezTo>
                    <a:pt x="734" y="3803"/>
                    <a:pt x="743" y="3721"/>
                    <a:pt x="809" y="3696"/>
                  </a:cubicBezTo>
                  <a:cubicBezTo>
                    <a:pt x="866" y="3679"/>
                    <a:pt x="899" y="3663"/>
                    <a:pt x="965" y="3663"/>
                  </a:cubicBezTo>
                  <a:cubicBezTo>
                    <a:pt x="1031" y="3663"/>
                    <a:pt x="1064" y="3630"/>
                    <a:pt x="1106" y="3580"/>
                  </a:cubicBezTo>
                  <a:cubicBezTo>
                    <a:pt x="1147" y="3523"/>
                    <a:pt x="1205" y="3523"/>
                    <a:pt x="1271" y="3523"/>
                  </a:cubicBezTo>
                  <a:cubicBezTo>
                    <a:pt x="1304" y="3523"/>
                    <a:pt x="1328" y="3539"/>
                    <a:pt x="1353" y="3564"/>
                  </a:cubicBezTo>
                  <a:cubicBezTo>
                    <a:pt x="1444" y="3564"/>
                    <a:pt x="1444" y="3564"/>
                    <a:pt x="1444" y="3564"/>
                  </a:cubicBezTo>
                  <a:lnTo>
                    <a:pt x="1444" y="3564"/>
                  </a:lnTo>
                  <a:cubicBezTo>
                    <a:pt x="1477" y="3498"/>
                    <a:pt x="1493" y="3465"/>
                    <a:pt x="1518" y="3407"/>
                  </a:cubicBezTo>
                  <a:cubicBezTo>
                    <a:pt x="1584" y="3209"/>
                    <a:pt x="1576" y="3094"/>
                    <a:pt x="1617" y="2887"/>
                  </a:cubicBezTo>
                  <a:cubicBezTo>
                    <a:pt x="1650" y="2747"/>
                    <a:pt x="1683" y="2673"/>
                    <a:pt x="1683" y="2524"/>
                  </a:cubicBezTo>
                  <a:cubicBezTo>
                    <a:pt x="1683" y="2450"/>
                    <a:pt x="1683" y="2409"/>
                    <a:pt x="1650" y="2343"/>
                  </a:cubicBezTo>
                  <a:cubicBezTo>
                    <a:pt x="1625" y="2285"/>
                    <a:pt x="1584" y="2269"/>
                    <a:pt x="1584" y="2211"/>
                  </a:cubicBezTo>
                  <a:cubicBezTo>
                    <a:pt x="1584" y="2153"/>
                    <a:pt x="1584" y="2153"/>
                    <a:pt x="1584" y="2153"/>
                  </a:cubicBezTo>
                  <a:cubicBezTo>
                    <a:pt x="1584" y="2062"/>
                    <a:pt x="1427" y="2062"/>
                    <a:pt x="1427" y="1972"/>
                  </a:cubicBezTo>
                  <a:cubicBezTo>
                    <a:pt x="1427" y="1889"/>
                    <a:pt x="1452" y="1823"/>
                    <a:pt x="1526" y="1790"/>
                  </a:cubicBezTo>
                  <a:cubicBezTo>
                    <a:pt x="1551" y="1774"/>
                    <a:pt x="1568" y="1757"/>
                    <a:pt x="1592" y="1757"/>
                  </a:cubicBezTo>
                  <a:cubicBezTo>
                    <a:pt x="1667" y="1757"/>
                    <a:pt x="1667" y="1757"/>
                    <a:pt x="1667" y="1757"/>
                  </a:cubicBezTo>
                  <a:cubicBezTo>
                    <a:pt x="1700" y="1757"/>
                    <a:pt x="1716" y="1757"/>
                    <a:pt x="1741" y="1757"/>
                  </a:cubicBezTo>
                  <a:cubicBezTo>
                    <a:pt x="1766" y="1757"/>
                    <a:pt x="1774" y="1757"/>
                    <a:pt x="1799" y="1757"/>
                  </a:cubicBezTo>
                  <a:cubicBezTo>
                    <a:pt x="1799" y="1741"/>
                    <a:pt x="1799" y="1724"/>
                    <a:pt x="1799" y="1708"/>
                  </a:cubicBezTo>
                  <a:cubicBezTo>
                    <a:pt x="1799" y="1650"/>
                    <a:pt x="1782" y="1617"/>
                    <a:pt x="1741" y="1575"/>
                  </a:cubicBezTo>
                  <a:cubicBezTo>
                    <a:pt x="1716" y="1551"/>
                    <a:pt x="1708" y="1534"/>
                    <a:pt x="1675" y="1534"/>
                  </a:cubicBezTo>
                  <a:cubicBezTo>
                    <a:pt x="1584" y="1534"/>
                    <a:pt x="1584" y="1534"/>
                    <a:pt x="1584" y="1534"/>
                  </a:cubicBezTo>
                  <a:cubicBezTo>
                    <a:pt x="1559" y="1534"/>
                    <a:pt x="1543" y="1518"/>
                    <a:pt x="1543" y="1493"/>
                  </a:cubicBezTo>
                  <a:cubicBezTo>
                    <a:pt x="1543" y="1402"/>
                    <a:pt x="1543" y="1402"/>
                    <a:pt x="1543" y="1402"/>
                  </a:cubicBezTo>
                  <a:cubicBezTo>
                    <a:pt x="1543" y="1344"/>
                    <a:pt x="1551" y="1270"/>
                    <a:pt x="1601" y="1270"/>
                  </a:cubicBezTo>
                  <a:cubicBezTo>
                    <a:pt x="1634" y="1270"/>
                    <a:pt x="1650" y="1278"/>
                    <a:pt x="1683" y="1278"/>
                  </a:cubicBezTo>
                  <a:cubicBezTo>
                    <a:pt x="1774" y="1278"/>
                    <a:pt x="1823" y="1278"/>
                    <a:pt x="1914" y="1270"/>
                  </a:cubicBezTo>
                  <a:cubicBezTo>
                    <a:pt x="1997" y="1287"/>
                    <a:pt x="1997" y="1287"/>
                    <a:pt x="1997" y="1287"/>
                  </a:cubicBezTo>
                  <a:cubicBezTo>
                    <a:pt x="2096" y="1287"/>
                    <a:pt x="2096" y="1287"/>
                    <a:pt x="2096" y="1287"/>
                  </a:cubicBezTo>
                  <a:cubicBezTo>
                    <a:pt x="2129" y="1254"/>
                    <a:pt x="2137" y="1221"/>
                    <a:pt x="2145" y="1179"/>
                  </a:cubicBezTo>
                  <a:cubicBezTo>
                    <a:pt x="2203" y="1196"/>
                    <a:pt x="2228" y="1245"/>
                    <a:pt x="2285" y="1245"/>
                  </a:cubicBezTo>
                  <a:cubicBezTo>
                    <a:pt x="2351" y="1245"/>
                    <a:pt x="2368" y="1171"/>
                    <a:pt x="2434" y="1171"/>
                  </a:cubicBezTo>
                  <a:cubicBezTo>
                    <a:pt x="2475" y="1171"/>
                    <a:pt x="2475" y="1229"/>
                    <a:pt x="2483" y="1270"/>
                  </a:cubicBezTo>
                  <a:cubicBezTo>
                    <a:pt x="2500" y="1328"/>
                    <a:pt x="2516" y="1353"/>
                    <a:pt x="2541" y="1410"/>
                  </a:cubicBezTo>
                  <a:cubicBezTo>
                    <a:pt x="2558" y="1435"/>
                    <a:pt x="2566" y="1476"/>
                    <a:pt x="2599" y="1476"/>
                  </a:cubicBezTo>
                  <a:cubicBezTo>
                    <a:pt x="2673" y="1476"/>
                    <a:pt x="2673" y="1476"/>
                    <a:pt x="2673" y="1476"/>
                  </a:cubicBezTo>
                  <a:lnTo>
                    <a:pt x="2673" y="1476"/>
                  </a:lnTo>
                  <a:cubicBezTo>
                    <a:pt x="2706" y="1493"/>
                    <a:pt x="2714" y="1526"/>
                    <a:pt x="2739" y="1542"/>
                  </a:cubicBezTo>
                  <a:cubicBezTo>
                    <a:pt x="2830" y="1600"/>
                    <a:pt x="2896" y="1625"/>
                    <a:pt x="3003" y="1625"/>
                  </a:cubicBezTo>
                  <a:cubicBezTo>
                    <a:pt x="3044" y="1625"/>
                    <a:pt x="3069" y="1608"/>
                    <a:pt x="3110" y="1592"/>
                  </a:cubicBezTo>
                  <a:cubicBezTo>
                    <a:pt x="3160" y="1567"/>
                    <a:pt x="3193" y="1559"/>
                    <a:pt x="3234" y="1526"/>
                  </a:cubicBezTo>
                  <a:cubicBezTo>
                    <a:pt x="3308" y="1468"/>
                    <a:pt x="3374" y="1485"/>
                    <a:pt x="3457" y="1435"/>
                  </a:cubicBezTo>
                  <a:cubicBezTo>
                    <a:pt x="3572" y="1369"/>
                    <a:pt x="3622" y="1320"/>
                    <a:pt x="3738" y="1245"/>
                  </a:cubicBezTo>
                  <a:cubicBezTo>
                    <a:pt x="3804" y="1196"/>
                    <a:pt x="3853" y="1188"/>
                    <a:pt x="3903" y="1122"/>
                  </a:cubicBezTo>
                  <a:cubicBezTo>
                    <a:pt x="3746" y="1089"/>
                    <a:pt x="3639" y="981"/>
                    <a:pt x="3639" y="825"/>
                  </a:cubicBezTo>
                  <a:cubicBezTo>
                    <a:pt x="3639" y="726"/>
                    <a:pt x="3680" y="668"/>
                    <a:pt x="3680" y="561"/>
                  </a:cubicBezTo>
                  <a:cubicBezTo>
                    <a:pt x="3680" y="528"/>
                    <a:pt x="3647" y="511"/>
                    <a:pt x="3614" y="503"/>
                  </a:cubicBezTo>
                  <a:cubicBezTo>
                    <a:pt x="3548" y="486"/>
                    <a:pt x="3473" y="462"/>
                    <a:pt x="3473" y="396"/>
                  </a:cubicBezTo>
                  <a:cubicBezTo>
                    <a:pt x="3473" y="371"/>
                    <a:pt x="3506" y="371"/>
                    <a:pt x="3531" y="371"/>
                  </a:cubicBezTo>
                  <a:cubicBezTo>
                    <a:pt x="3639" y="371"/>
                    <a:pt x="3688" y="453"/>
                    <a:pt x="3795" y="453"/>
                  </a:cubicBezTo>
                  <a:cubicBezTo>
                    <a:pt x="3820" y="453"/>
                    <a:pt x="3837" y="445"/>
                    <a:pt x="3861" y="445"/>
                  </a:cubicBezTo>
                  <a:cubicBezTo>
                    <a:pt x="3944" y="445"/>
                    <a:pt x="3944" y="445"/>
                    <a:pt x="3944" y="445"/>
                  </a:cubicBezTo>
                  <a:cubicBezTo>
                    <a:pt x="3952" y="445"/>
                    <a:pt x="3960" y="437"/>
                    <a:pt x="3969" y="437"/>
                  </a:cubicBezTo>
                  <a:cubicBezTo>
                    <a:pt x="4018" y="437"/>
                    <a:pt x="4051" y="462"/>
                    <a:pt x="4101" y="462"/>
                  </a:cubicBezTo>
                  <a:cubicBezTo>
                    <a:pt x="4175" y="462"/>
                    <a:pt x="4208" y="429"/>
                    <a:pt x="4274" y="429"/>
                  </a:cubicBezTo>
                  <a:cubicBezTo>
                    <a:pt x="4414" y="429"/>
                    <a:pt x="4414" y="429"/>
                    <a:pt x="4414" y="429"/>
                  </a:cubicBezTo>
                  <a:cubicBezTo>
                    <a:pt x="4497" y="429"/>
                    <a:pt x="4546" y="412"/>
                    <a:pt x="4620" y="379"/>
                  </a:cubicBezTo>
                  <a:cubicBezTo>
                    <a:pt x="4686" y="354"/>
                    <a:pt x="4703" y="288"/>
                    <a:pt x="4777" y="280"/>
                  </a:cubicBezTo>
                  <a:cubicBezTo>
                    <a:pt x="4818" y="272"/>
                    <a:pt x="4843" y="280"/>
                    <a:pt x="4884" y="272"/>
                  </a:cubicBezTo>
                  <a:cubicBezTo>
                    <a:pt x="4934" y="255"/>
                    <a:pt x="4950" y="231"/>
                    <a:pt x="4982" y="198"/>
                  </a:cubicBezTo>
                  <a:cubicBezTo>
                    <a:pt x="5024" y="165"/>
                    <a:pt x="5048" y="140"/>
                    <a:pt x="5048" y="90"/>
                  </a:cubicBezTo>
                  <a:cubicBezTo>
                    <a:pt x="5048" y="49"/>
                    <a:pt x="5032" y="24"/>
                    <a:pt x="5007" y="0"/>
                  </a:cubicBezTo>
                  <a:lnTo>
                    <a:pt x="5007" y="0"/>
                  </a:lnTo>
                  <a:cubicBezTo>
                    <a:pt x="5090" y="0"/>
                    <a:pt x="5139" y="0"/>
                    <a:pt x="5213" y="0"/>
                  </a:cubicBezTo>
                  <a:cubicBezTo>
                    <a:pt x="5255" y="0"/>
                    <a:pt x="5271" y="41"/>
                    <a:pt x="5271" y="74"/>
                  </a:cubicBezTo>
                  <a:cubicBezTo>
                    <a:pt x="5271" y="123"/>
                    <a:pt x="5246" y="148"/>
                    <a:pt x="5246" y="189"/>
                  </a:cubicBezTo>
                  <a:cubicBezTo>
                    <a:pt x="5246" y="255"/>
                    <a:pt x="5321" y="264"/>
                    <a:pt x="5370" y="297"/>
                  </a:cubicBezTo>
                  <a:cubicBezTo>
                    <a:pt x="5420" y="321"/>
                    <a:pt x="5420" y="363"/>
                    <a:pt x="5436" y="412"/>
                  </a:cubicBezTo>
                  <a:cubicBezTo>
                    <a:pt x="5444" y="429"/>
                    <a:pt x="5461" y="445"/>
                    <a:pt x="5461" y="462"/>
                  </a:cubicBezTo>
                  <a:cubicBezTo>
                    <a:pt x="5461" y="511"/>
                    <a:pt x="5403" y="511"/>
                    <a:pt x="5378" y="552"/>
                  </a:cubicBezTo>
                  <a:cubicBezTo>
                    <a:pt x="5354" y="594"/>
                    <a:pt x="5362" y="627"/>
                    <a:pt x="5345" y="676"/>
                  </a:cubicBezTo>
                  <a:cubicBezTo>
                    <a:pt x="5337" y="709"/>
                    <a:pt x="5296" y="717"/>
                    <a:pt x="5296" y="759"/>
                  </a:cubicBezTo>
                  <a:cubicBezTo>
                    <a:pt x="5296" y="841"/>
                    <a:pt x="5296" y="841"/>
                    <a:pt x="5296" y="841"/>
                  </a:cubicBezTo>
                  <a:cubicBezTo>
                    <a:pt x="5304" y="858"/>
                    <a:pt x="5304" y="858"/>
                    <a:pt x="5304" y="858"/>
                  </a:cubicBezTo>
                  <a:cubicBezTo>
                    <a:pt x="5304" y="973"/>
                    <a:pt x="5304" y="973"/>
                    <a:pt x="5304" y="973"/>
                  </a:cubicBezTo>
                  <a:cubicBezTo>
                    <a:pt x="5304" y="1039"/>
                    <a:pt x="5378" y="1064"/>
                    <a:pt x="5387" y="1130"/>
                  </a:cubicBezTo>
                  <a:cubicBezTo>
                    <a:pt x="5395" y="1204"/>
                    <a:pt x="5403" y="1262"/>
                    <a:pt x="5461" y="1311"/>
                  </a:cubicBezTo>
                  <a:cubicBezTo>
                    <a:pt x="5510" y="1353"/>
                    <a:pt x="5527" y="1394"/>
                    <a:pt x="5568" y="1452"/>
                  </a:cubicBezTo>
                  <a:cubicBezTo>
                    <a:pt x="5626" y="1509"/>
                    <a:pt x="5684" y="1526"/>
                    <a:pt x="5766" y="1526"/>
                  </a:cubicBezTo>
                  <a:cubicBezTo>
                    <a:pt x="5799" y="1526"/>
                    <a:pt x="5799" y="1485"/>
                    <a:pt x="5816" y="1460"/>
                  </a:cubicBezTo>
                  <a:cubicBezTo>
                    <a:pt x="5840" y="1435"/>
                    <a:pt x="5873" y="1435"/>
                    <a:pt x="5915" y="1435"/>
                  </a:cubicBezTo>
                  <a:cubicBezTo>
                    <a:pt x="5948" y="1435"/>
                    <a:pt x="5972" y="1443"/>
                    <a:pt x="6005" y="1443"/>
                  </a:cubicBezTo>
                  <a:cubicBezTo>
                    <a:pt x="6047" y="1443"/>
                    <a:pt x="6055" y="1402"/>
                    <a:pt x="6088" y="1369"/>
                  </a:cubicBezTo>
                  <a:cubicBezTo>
                    <a:pt x="6121" y="1336"/>
                    <a:pt x="6162" y="1344"/>
                    <a:pt x="6212" y="1336"/>
                  </a:cubicBezTo>
                  <a:cubicBezTo>
                    <a:pt x="6269" y="1320"/>
                    <a:pt x="6278" y="1245"/>
                    <a:pt x="6335" y="1245"/>
                  </a:cubicBezTo>
                  <a:cubicBezTo>
                    <a:pt x="6393" y="1245"/>
                    <a:pt x="6418" y="1303"/>
                    <a:pt x="6476" y="1303"/>
                  </a:cubicBezTo>
                  <a:cubicBezTo>
                    <a:pt x="6533" y="1303"/>
                    <a:pt x="6558" y="1287"/>
                    <a:pt x="6599" y="1237"/>
                  </a:cubicBezTo>
                  <a:lnTo>
                    <a:pt x="6599" y="1237"/>
                  </a:lnTo>
                  <a:cubicBezTo>
                    <a:pt x="6682" y="1270"/>
                    <a:pt x="6723" y="1303"/>
                    <a:pt x="6806" y="1303"/>
                  </a:cubicBezTo>
                  <a:cubicBezTo>
                    <a:pt x="6830" y="1303"/>
                    <a:pt x="6847" y="1278"/>
                    <a:pt x="6847" y="1262"/>
                  </a:cubicBezTo>
                  <a:cubicBezTo>
                    <a:pt x="6847" y="1212"/>
                    <a:pt x="6781" y="1204"/>
                    <a:pt x="6781" y="1155"/>
                  </a:cubicBezTo>
                  <a:cubicBezTo>
                    <a:pt x="6781" y="1138"/>
                    <a:pt x="6806" y="1130"/>
                    <a:pt x="6806" y="1113"/>
                  </a:cubicBezTo>
                  <a:cubicBezTo>
                    <a:pt x="6822" y="1080"/>
                    <a:pt x="6814" y="1039"/>
                    <a:pt x="6847" y="1039"/>
                  </a:cubicBezTo>
                  <a:cubicBezTo>
                    <a:pt x="6880" y="1039"/>
                    <a:pt x="6888" y="1064"/>
                    <a:pt x="6921" y="1064"/>
                  </a:cubicBezTo>
                  <a:cubicBezTo>
                    <a:pt x="6987" y="1064"/>
                    <a:pt x="7028" y="1047"/>
                    <a:pt x="7086" y="1023"/>
                  </a:cubicBezTo>
                  <a:cubicBezTo>
                    <a:pt x="7111" y="1014"/>
                    <a:pt x="7127" y="1006"/>
                    <a:pt x="7152" y="1006"/>
                  </a:cubicBezTo>
                  <a:cubicBezTo>
                    <a:pt x="7185" y="1006"/>
                    <a:pt x="7202" y="1023"/>
                    <a:pt x="7226" y="1039"/>
                  </a:cubicBezTo>
                  <a:cubicBezTo>
                    <a:pt x="7276" y="1072"/>
                    <a:pt x="7309" y="1089"/>
                    <a:pt x="7350" y="1122"/>
                  </a:cubicBezTo>
                  <a:lnTo>
                    <a:pt x="7350" y="1122"/>
                  </a:lnTo>
                  <a:cubicBezTo>
                    <a:pt x="7367" y="1179"/>
                    <a:pt x="7408" y="1196"/>
                    <a:pt x="7441" y="1237"/>
                  </a:cubicBezTo>
                  <a:cubicBezTo>
                    <a:pt x="7457" y="1262"/>
                    <a:pt x="7482" y="1287"/>
                    <a:pt x="7515" y="1287"/>
                  </a:cubicBezTo>
                  <a:cubicBezTo>
                    <a:pt x="7548" y="1287"/>
                    <a:pt x="7556" y="1262"/>
                    <a:pt x="7589" y="1262"/>
                  </a:cubicBezTo>
                  <a:cubicBezTo>
                    <a:pt x="7664" y="1262"/>
                    <a:pt x="7680" y="1361"/>
                    <a:pt x="7746" y="1361"/>
                  </a:cubicBezTo>
                  <a:cubicBezTo>
                    <a:pt x="7787" y="1361"/>
                    <a:pt x="7787" y="1361"/>
                    <a:pt x="7787" y="1361"/>
                  </a:cubicBezTo>
                  <a:cubicBezTo>
                    <a:pt x="7787" y="1320"/>
                    <a:pt x="7771" y="1287"/>
                    <a:pt x="7804" y="1254"/>
                  </a:cubicBezTo>
                  <a:cubicBezTo>
                    <a:pt x="7845" y="1196"/>
                    <a:pt x="7911" y="1221"/>
                    <a:pt x="7969" y="1196"/>
                  </a:cubicBezTo>
                  <a:cubicBezTo>
                    <a:pt x="8018" y="1171"/>
                    <a:pt x="8060" y="1171"/>
                    <a:pt x="8093" y="1138"/>
                  </a:cubicBezTo>
                  <a:cubicBezTo>
                    <a:pt x="8134" y="1097"/>
                    <a:pt x="8126" y="1047"/>
                    <a:pt x="8150" y="998"/>
                  </a:cubicBezTo>
                  <a:cubicBezTo>
                    <a:pt x="8167" y="973"/>
                    <a:pt x="8192" y="965"/>
                    <a:pt x="8208" y="924"/>
                  </a:cubicBezTo>
                  <a:cubicBezTo>
                    <a:pt x="8216" y="874"/>
                    <a:pt x="8208" y="833"/>
                    <a:pt x="8233" y="792"/>
                  </a:cubicBezTo>
                  <a:cubicBezTo>
                    <a:pt x="8291" y="701"/>
                    <a:pt x="8357" y="676"/>
                    <a:pt x="8415" y="594"/>
                  </a:cubicBezTo>
                  <a:cubicBezTo>
                    <a:pt x="8448" y="552"/>
                    <a:pt x="8456" y="511"/>
                    <a:pt x="8472" y="462"/>
                  </a:cubicBezTo>
                  <a:close/>
                  <a:moveTo>
                    <a:pt x="8893" y="1212"/>
                  </a:moveTo>
                  <a:lnTo>
                    <a:pt x="8893" y="1212"/>
                  </a:lnTo>
                  <a:cubicBezTo>
                    <a:pt x="8893" y="1229"/>
                    <a:pt x="8893" y="1229"/>
                    <a:pt x="8893" y="1229"/>
                  </a:cubicBezTo>
                  <a:cubicBezTo>
                    <a:pt x="8893" y="1254"/>
                    <a:pt x="8910" y="1262"/>
                    <a:pt x="8910" y="1278"/>
                  </a:cubicBezTo>
                  <a:cubicBezTo>
                    <a:pt x="8910" y="1320"/>
                    <a:pt x="8910" y="1320"/>
                    <a:pt x="8910" y="1320"/>
                  </a:cubicBezTo>
                  <a:cubicBezTo>
                    <a:pt x="8910" y="1344"/>
                    <a:pt x="8926" y="1353"/>
                    <a:pt x="8926" y="1369"/>
                  </a:cubicBezTo>
                  <a:cubicBezTo>
                    <a:pt x="8934" y="1369"/>
                    <a:pt x="8934" y="1369"/>
                    <a:pt x="8934" y="1369"/>
                  </a:cubicBezTo>
                  <a:cubicBezTo>
                    <a:pt x="8943" y="1369"/>
                    <a:pt x="8951" y="1361"/>
                    <a:pt x="8959" y="1353"/>
                  </a:cubicBezTo>
                  <a:cubicBezTo>
                    <a:pt x="8976" y="1336"/>
                    <a:pt x="8984" y="1320"/>
                    <a:pt x="8984" y="1287"/>
                  </a:cubicBezTo>
                  <a:cubicBezTo>
                    <a:pt x="8984" y="1245"/>
                    <a:pt x="8943" y="1204"/>
                    <a:pt x="8893" y="1212"/>
                  </a:cubicBezTo>
                  <a:close/>
                  <a:moveTo>
                    <a:pt x="9281" y="2104"/>
                  </a:moveTo>
                  <a:lnTo>
                    <a:pt x="9281" y="2104"/>
                  </a:lnTo>
                  <a:cubicBezTo>
                    <a:pt x="9264" y="2104"/>
                    <a:pt x="9256" y="2104"/>
                    <a:pt x="9240" y="2104"/>
                  </a:cubicBezTo>
                  <a:cubicBezTo>
                    <a:pt x="9223" y="2104"/>
                    <a:pt x="9215" y="2104"/>
                    <a:pt x="9207" y="2120"/>
                  </a:cubicBezTo>
                  <a:cubicBezTo>
                    <a:pt x="9198" y="2128"/>
                    <a:pt x="9182" y="2137"/>
                    <a:pt x="9182" y="2153"/>
                  </a:cubicBezTo>
                  <a:cubicBezTo>
                    <a:pt x="9182" y="2170"/>
                    <a:pt x="9207" y="2178"/>
                    <a:pt x="9231" y="2178"/>
                  </a:cubicBezTo>
                  <a:cubicBezTo>
                    <a:pt x="9240" y="2178"/>
                    <a:pt x="9248" y="2178"/>
                    <a:pt x="9264" y="2170"/>
                  </a:cubicBezTo>
                  <a:cubicBezTo>
                    <a:pt x="9273" y="2161"/>
                    <a:pt x="9297" y="2161"/>
                    <a:pt x="9297" y="2145"/>
                  </a:cubicBezTo>
                  <a:cubicBezTo>
                    <a:pt x="9297" y="2128"/>
                    <a:pt x="9289" y="2120"/>
                    <a:pt x="9281" y="2104"/>
                  </a:cubicBezTo>
                  <a:close/>
                  <a:moveTo>
                    <a:pt x="8959" y="1939"/>
                  </a:moveTo>
                  <a:lnTo>
                    <a:pt x="8959" y="1939"/>
                  </a:lnTo>
                  <a:cubicBezTo>
                    <a:pt x="8943" y="1939"/>
                    <a:pt x="8943" y="1963"/>
                    <a:pt x="8934" y="1972"/>
                  </a:cubicBezTo>
                  <a:cubicBezTo>
                    <a:pt x="8926" y="1988"/>
                    <a:pt x="8918" y="1996"/>
                    <a:pt x="8918" y="2005"/>
                  </a:cubicBezTo>
                  <a:cubicBezTo>
                    <a:pt x="8918" y="2021"/>
                    <a:pt x="8926" y="2029"/>
                    <a:pt x="8934" y="2046"/>
                  </a:cubicBezTo>
                  <a:cubicBezTo>
                    <a:pt x="8943" y="2062"/>
                    <a:pt x="8951" y="2071"/>
                    <a:pt x="8967" y="2087"/>
                  </a:cubicBezTo>
                  <a:cubicBezTo>
                    <a:pt x="8976" y="2095"/>
                    <a:pt x="8976" y="2104"/>
                    <a:pt x="8992" y="2104"/>
                  </a:cubicBezTo>
                  <a:cubicBezTo>
                    <a:pt x="9000" y="2112"/>
                    <a:pt x="9009" y="2104"/>
                    <a:pt x="9017" y="2112"/>
                  </a:cubicBezTo>
                  <a:cubicBezTo>
                    <a:pt x="9050" y="2120"/>
                    <a:pt x="9066" y="2145"/>
                    <a:pt x="9108" y="2145"/>
                  </a:cubicBezTo>
                  <a:cubicBezTo>
                    <a:pt x="9132" y="2145"/>
                    <a:pt x="9157" y="2137"/>
                    <a:pt x="9157" y="2104"/>
                  </a:cubicBezTo>
                  <a:cubicBezTo>
                    <a:pt x="9157" y="2095"/>
                    <a:pt x="9149" y="2087"/>
                    <a:pt x="9141" y="2071"/>
                  </a:cubicBezTo>
                  <a:cubicBezTo>
                    <a:pt x="9124" y="2062"/>
                    <a:pt x="9124" y="2046"/>
                    <a:pt x="9116" y="2038"/>
                  </a:cubicBezTo>
                  <a:cubicBezTo>
                    <a:pt x="9108" y="2021"/>
                    <a:pt x="9091" y="2021"/>
                    <a:pt x="9066" y="2013"/>
                  </a:cubicBezTo>
                  <a:cubicBezTo>
                    <a:pt x="9050" y="2005"/>
                    <a:pt x="9050" y="1996"/>
                    <a:pt x="9042" y="1980"/>
                  </a:cubicBezTo>
                  <a:cubicBezTo>
                    <a:pt x="9033" y="1980"/>
                    <a:pt x="9017" y="1980"/>
                    <a:pt x="9009" y="1972"/>
                  </a:cubicBezTo>
                  <a:cubicBezTo>
                    <a:pt x="8992" y="1955"/>
                    <a:pt x="8984" y="1939"/>
                    <a:pt x="8959" y="1939"/>
                  </a:cubicBezTo>
                  <a:close/>
                  <a:moveTo>
                    <a:pt x="8811" y="2087"/>
                  </a:moveTo>
                  <a:lnTo>
                    <a:pt x="8811" y="2087"/>
                  </a:lnTo>
                  <a:cubicBezTo>
                    <a:pt x="8777" y="2087"/>
                    <a:pt x="8753" y="2112"/>
                    <a:pt x="8728" y="2137"/>
                  </a:cubicBezTo>
                  <a:cubicBezTo>
                    <a:pt x="8703" y="2161"/>
                    <a:pt x="8695" y="2170"/>
                    <a:pt x="8687" y="2203"/>
                  </a:cubicBezTo>
                  <a:cubicBezTo>
                    <a:pt x="8695" y="2203"/>
                    <a:pt x="8695" y="2211"/>
                    <a:pt x="8695" y="2211"/>
                  </a:cubicBezTo>
                  <a:cubicBezTo>
                    <a:pt x="8712" y="2211"/>
                    <a:pt x="8720" y="2186"/>
                    <a:pt x="8728" y="2178"/>
                  </a:cubicBezTo>
                  <a:cubicBezTo>
                    <a:pt x="8745" y="2153"/>
                    <a:pt x="8761" y="2153"/>
                    <a:pt x="8786" y="2145"/>
                  </a:cubicBezTo>
                  <a:cubicBezTo>
                    <a:pt x="8811" y="2137"/>
                    <a:pt x="8852" y="2145"/>
                    <a:pt x="8852" y="2112"/>
                  </a:cubicBezTo>
                  <a:cubicBezTo>
                    <a:pt x="8852" y="2095"/>
                    <a:pt x="8835" y="2087"/>
                    <a:pt x="8811" y="2087"/>
                  </a:cubicBezTo>
                  <a:close/>
                  <a:moveTo>
                    <a:pt x="8802" y="2186"/>
                  </a:moveTo>
                  <a:lnTo>
                    <a:pt x="8802" y="2186"/>
                  </a:lnTo>
                  <a:cubicBezTo>
                    <a:pt x="8794" y="2186"/>
                    <a:pt x="8786" y="2178"/>
                    <a:pt x="8769" y="2178"/>
                  </a:cubicBezTo>
                  <a:cubicBezTo>
                    <a:pt x="8753" y="2178"/>
                    <a:pt x="8753" y="2211"/>
                    <a:pt x="8736" y="2219"/>
                  </a:cubicBezTo>
                  <a:cubicBezTo>
                    <a:pt x="8703" y="2236"/>
                    <a:pt x="8695" y="2252"/>
                    <a:pt x="8687" y="2285"/>
                  </a:cubicBezTo>
                  <a:cubicBezTo>
                    <a:pt x="8687" y="2285"/>
                    <a:pt x="8687" y="2285"/>
                    <a:pt x="8695" y="2285"/>
                  </a:cubicBezTo>
                  <a:cubicBezTo>
                    <a:pt x="8703" y="2285"/>
                    <a:pt x="8712" y="2269"/>
                    <a:pt x="8720" y="2269"/>
                  </a:cubicBezTo>
                  <a:cubicBezTo>
                    <a:pt x="8761" y="2269"/>
                    <a:pt x="8811" y="2260"/>
                    <a:pt x="8811" y="2227"/>
                  </a:cubicBezTo>
                  <a:cubicBezTo>
                    <a:pt x="8811" y="2211"/>
                    <a:pt x="8802" y="2203"/>
                    <a:pt x="8802" y="2186"/>
                  </a:cubicBezTo>
                  <a:close/>
                  <a:moveTo>
                    <a:pt x="8951" y="12606"/>
                  </a:moveTo>
                  <a:lnTo>
                    <a:pt x="8951" y="12606"/>
                  </a:lnTo>
                  <a:cubicBezTo>
                    <a:pt x="8926" y="12622"/>
                    <a:pt x="8918" y="12639"/>
                    <a:pt x="8918" y="12663"/>
                  </a:cubicBezTo>
                  <a:cubicBezTo>
                    <a:pt x="8918" y="12771"/>
                    <a:pt x="8918" y="12771"/>
                    <a:pt x="8918" y="12771"/>
                  </a:cubicBezTo>
                  <a:cubicBezTo>
                    <a:pt x="8926" y="12738"/>
                    <a:pt x="8934" y="12713"/>
                    <a:pt x="8943" y="12680"/>
                  </a:cubicBezTo>
                  <a:cubicBezTo>
                    <a:pt x="8951" y="12663"/>
                    <a:pt x="8959" y="12663"/>
                    <a:pt x="8959" y="12655"/>
                  </a:cubicBezTo>
                  <a:cubicBezTo>
                    <a:pt x="8959" y="12630"/>
                    <a:pt x="8959" y="12614"/>
                    <a:pt x="8951" y="12606"/>
                  </a:cubicBezTo>
                  <a:close/>
                </a:path>
              </a:pathLst>
            </a:custGeom>
            <a:solidFill>
              <a:schemeClr val="accent4"/>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1" name="Freeform 94"/>
            <p:cNvSpPr>
              <a:spLocks noChangeArrowheads="1"/>
            </p:cNvSpPr>
            <p:nvPr/>
          </p:nvSpPr>
          <p:spPr bwMode="auto">
            <a:xfrm>
              <a:off x="15586647" y="7245351"/>
              <a:ext cx="861956" cy="5121275"/>
            </a:xfrm>
            <a:custGeom>
              <a:avLst/>
              <a:gdLst>
                <a:gd name="T0" fmla="*/ 1708 w 2394"/>
                <a:gd name="T1" fmla="*/ 13951 h 14224"/>
                <a:gd name="T2" fmla="*/ 2384 w 2394"/>
                <a:gd name="T3" fmla="*/ 13942 h 14224"/>
                <a:gd name="T4" fmla="*/ 2170 w 2394"/>
                <a:gd name="T5" fmla="*/ 14132 h 14224"/>
                <a:gd name="T6" fmla="*/ 1741 w 2394"/>
                <a:gd name="T7" fmla="*/ 14025 h 14224"/>
                <a:gd name="T8" fmla="*/ 1584 w 2394"/>
                <a:gd name="T9" fmla="*/ 13505 h 14224"/>
                <a:gd name="T10" fmla="*/ 1370 w 2394"/>
                <a:gd name="T11" fmla="*/ 13720 h 14224"/>
                <a:gd name="T12" fmla="*/ 1023 w 2394"/>
                <a:gd name="T13" fmla="*/ 13629 h 14224"/>
                <a:gd name="T14" fmla="*/ 833 w 2394"/>
                <a:gd name="T15" fmla="*/ 13406 h 14224"/>
                <a:gd name="T16" fmla="*/ 734 w 2394"/>
                <a:gd name="T17" fmla="*/ 13175 h 14224"/>
                <a:gd name="T18" fmla="*/ 602 w 2394"/>
                <a:gd name="T19" fmla="*/ 12911 h 14224"/>
                <a:gd name="T20" fmla="*/ 627 w 2394"/>
                <a:gd name="T21" fmla="*/ 12812 h 14224"/>
                <a:gd name="T22" fmla="*/ 512 w 2394"/>
                <a:gd name="T23" fmla="*/ 12969 h 14224"/>
                <a:gd name="T24" fmla="*/ 371 w 2394"/>
                <a:gd name="T25" fmla="*/ 12721 h 14224"/>
                <a:gd name="T26" fmla="*/ 429 w 2394"/>
                <a:gd name="T27" fmla="*/ 12614 h 14224"/>
                <a:gd name="T28" fmla="*/ 256 w 2394"/>
                <a:gd name="T29" fmla="*/ 12474 h 14224"/>
                <a:gd name="T30" fmla="*/ 388 w 2394"/>
                <a:gd name="T31" fmla="*/ 12292 h 14224"/>
                <a:gd name="T32" fmla="*/ 305 w 2394"/>
                <a:gd name="T33" fmla="*/ 11896 h 14224"/>
                <a:gd name="T34" fmla="*/ 289 w 2394"/>
                <a:gd name="T35" fmla="*/ 12160 h 14224"/>
                <a:gd name="T36" fmla="*/ 149 w 2394"/>
                <a:gd name="T37" fmla="*/ 11937 h 14224"/>
                <a:gd name="T38" fmla="*/ 165 w 2394"/>
                <a:gd name="T39" fmla="*/ 11517 h 14224"/>
                <a:gd name="T40" fmla="*/ 314 w 2394"/>
                <a:gd name="T41" fmla="*/ 11690 h 14224"/>
                <a:gd name="T42" fmla="*/ 215 w 2394"/>
                <a:gd name="T43" fmla="*/ 11426 h 14224"/>
                <a:gd name="T44" fmla="*/ 446 w 2394"/>
                <a:gd name="T45" fmla="*/ 10774 h 14224"/>
                <a:gd name="T46" fmla="*/ 404 w 2394"/>
                <a:gd name="T47" fmla="*/ 10543 h 14224"/>
                <a:gd name="T48" fmla="*/ 322 w 2394"/>
                <a:gd name="T49" fmla="*/ 10345 h 14224"/>
                <a:gd name="T50" fmla="*/ 297 w 2394"/>
                <a:gd name="T51" fmla="*/ 9957 h 14224"/>
                <a:gd name="T52" fmla="*/ 206 w 2394"/>
                <a:gd name="T53" fmla="*/ 9380 h 14224"/>
                <a:gd name="T54" fmla="*/ 429 w 2394"/>
                <a:gd name="T55" fmla="*/ 9528 h 14224"/>
                <a:gd name="T56" fmla="*/ 1625 w 2394"/>
                <a:gd name="T57" fmla="*/ 13868 h 14224"/>
                <a:gd name="T58" fmla="*/ 1436 w 2394"/>
                <a:gd name="T59" fmla="*/ 13777 h 14224"/>
                <a:gd name="T60" fmla="*/ 1799 w 2394"/>
                <a:gd name="T61" fmla="*/ 13447 h 14224"/>
                <a:gd name="T62" fmla="*/ 1799 w 2394"/>
                <a:gd name="T63" fmla="*/ 13068 h 14224"/>
                <a:gd name="T64" fmla="*/ 1510 w 2394"/>
                <a:gd name="T65" fmla="*/ 13257 h 14224"/>
                <a:gd name="T66" fmla="*/ 1295 w 2394"/>
                <a:gd name="T67" fmla="*/ 13233 h 14224"/>
                <a:gd name="T68" fmla="*/ 1172 w 2394"/>
                <a:gd name="T69" fmla="*/ 13092 h 14224"/>
                <a:gd name="T70" fmla="*/ 809 w 2394"/>
                <a:gd name="T71" fmla="*/ 13117 h 14224"/>
                <a:gd name="T72" fmla="*/ 990 w 2394"/>
                <a:gd name="T73" fmla="*/ 12771 h 14224"/>
                <a:gd name="T74" fmla="*/ 644 w 2394"/>
                <a:gd name="T75" fmla="*/ 12531 h 14224"/>
                <a:gd name="T76" fmla="*/ 462 w 2394"/>
                <a:gd name="T77" fmla="*/ 11797 h 14224"/>
                <a:gd name="T78" fmla="*/ 569 w 2394"/>
                <a:gd name="T79" fmla="*/ 11409 h 14224"/>
                <a:gd name="T80" fmla="*/ 429 w 2394"/>
                <a:gd name="T81" fmla="*/ 11055 h 14224"/>
                <a:gd name="T82" fmla="*/ 149 w 2394"/>
                <a:gd name="T83" fmla="*/ 10865 h 14224"/>
                <a:gd name="T84" fmla="*/ 479 w 2394"/>
                <a:gd name="T85" fmla="*/ 10840 h 14224"/>
                <a:gd name="T86" fmla="*/ 586 w 2394"/>
                <a:gd name="T87" fmla="*/ 10444 h 14224"/>
                <a:gd name="T88" fmla="*/ 611 w 2394"/>
                <a:gd name="T89" fmla="*/ 9817 h 14224"/>
                <a:gd name="T90" fmla="*/ 784 w 2394"/>
                <a:gd name="T91" fmla="*/ 9099 h 14224"/>
                <a:gd name="T92" fmla="*/ 305 w 2394"/>
                <a:gd name="T93" fmla="*/ 8835 h 14224"/>
                <a:gd name="T94" fmla="*/ 256 w 2394"/>
                <a:gd name="T95" fmla="*/ 7515 h 14224"/>
                <a:gd name="T96" fmla="*/ 693 w 2394"/>
                <a:gd name="T97" fmla="*/ 6368 h 14224"/>
                <a:gd name="T98" fmla="*/ 726 w 2394"/>
                <a:gd name="T99" fmla="*/ 5106 h 14224"/>
                <a:gd name="T100" fmla="*/ 916 w 2394"/>
                <a:gd name="T101" fmla="*/ 3844 h 14224"/>
                <a:gd name="T102" fmla="*/ 1040 w 2394"/>
                <a:gd name="T103" fmla="*/ 2078 h 14224"/>
                <a:gd name="T104" fmla="*/ 1221 w 2394"/>
                <a:gd name="T105" fmla="*/ 82 h 14224"/>
                <a:gd name="T106" fmla="*/ 1658 w 2394"/>
                <a:gd name="T107" fmla="*/ 1246 h 14224"/>
                <a:gd name="T108" fmla="*/ 1741 w 2394"/>
                <a:gd name="T109" fmla="*/ 3217 h 14224"/>
                <a:gd name="T110" fmla="*/ 1172 w 2394"/>
                <a:gd name="T111" fmla="*/ 4883 h 14224"/>
                <a:gd name="T112" fmla="*/ 1337 w 2394"/>
                <a:gd name="T113" fmla="*/ 6294 h 14224"/>
                <a:gd name="T114" fmla="*/ 1106 w 2394"/>
                <a:gd name="T115" fmla="*/ 7994 h 14224"/>
                <a:gd name="T116" fmla="*/ 924 w 2394"/>
                <a:gd name="T117" fmla="*/ 9726 h 14224"/>
                <a:gd name="T118" fmla="*/ 1048 w 2394"/>
                <a:gd name="T119" fmla="*/ 10675 h 14224"/>
                <a:gd name="T120" fmla="*/ 718 w 2394"/>
                <a:gd name="T121" fmla="*/ 12259 h 14224"/>
                <a:gd name="T122" fmla="*/ 2054 w 2394"/>
                <a:gd name="T123" fmla="*/ 13018 h 14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94" h="14224">
                  <a:moveTo>
                    <a:pt x="2393" y="14198"/>
                  </a:moveTo>
                  <a:lnTo>
                    <a:pt x="2393" y="14198"/>
                  </a:lnTo>
                  <a:cubicBezTo>
                    <a:pt x="2384" y="14173"/>
                    <a:pt x="2376" y="14149"/>
                    <a:pt x="2360" y="14149"/>
                  </a:cubicBezTo>
                  <a:cubicBezTo>
                    <a:pt x="2343" y="14149"/>
                    <a:pt x="2335" y="14165"/>
                    <a:pt x="2335" y="14182"/>
                  </a:cubicBezTo>
                  <a:cubicBezTo>
                    <a:pt x="2335" y="14190"/>
                    <a:pt x="2343" y="14198"/>
                    <a:pt x="2343" y="14206"/>
                  </a:cubicBezTo>
                  <a:cubicBezTo>
                    <a:pt x="2351" y="14215"/>
                    <a:pt x="2360" y="14223"/>
                    <a:pt x="2368" y="14223"/>
                  </a:cubicBezTo>
                  <a:cubicBezTo>
                    <a:pt x="2384" y="14223"/>
                    <a:pt x="2384" y="14223"/>
                    <a:pt x="2384" y="14223"/>
                  </a:cubicBezTo>
                  <a:cubicBezTo>
                    <a:pt x="2384" y="14215"/>
                    <a:pt x="2393" y="14206"/>
                    <a:pt x="2393" y="14198"/>
                  </a:cubicBezTo>
                  <a:close/>
                  <a:moveTo>
                    <a:pt x="1708" y="13918"/>
                  </a:moveTo>
                  <a:lnTo>
                    <a:pt x="1708" y="13918"/>
                  </a:lnTo>
                  <a:cubicBezTo>
                    <a:pt x="1700" y="13918"/>
                    <a:pt x="1700" y="13909"/>
                    <a:pt x="1691" y="13909"/>
                  </a:cubicBezTo>
                  <a:cubicBezTo>
                    <a:pt x="1658" y="13909"/>
                    <a:pt x="1658" y="13909"/>
                    <a:pt x="1658" y="13909"/>
                  </a:cubicBezTo>
                  <a:cubicBezTo>
                    <a:pt x="1658" y="13918"/>
                    <a:pt x="1650" y="13918"/>
                    <a:pt x="1650" y="13926"/>
                  </a:cubicBezTo>
                  <a:cubicBezTo>
                    <a:pt x="1650" y="13934"/>
                    <a:pt x="1667" y="13934"/>
                    <a:pt x="1667" y="13942"/>
                  </a:cubicBezTo>
                  <a:cubicBezTo>
                    <a:pt x="1675" y="13951"/>
                    <a:pt x="1675" y="13967"/>
                    <a:pt x="1691" y="13967"/>
                  </a:cubicBezTo>
                  <a:cubicBezTo>
                    <a:pt x="1700" y="13967"/>
                    <a:pt x="1708" y="13959"/>
                    <a:pt x="1708" y="13951"/>
                  </a:cubicBezTo>
                  <a:cubicBezTo>
                    <a:pt x="1708" y="13942"/>
                    <a:pt x="1708" y="13926"/>
                    <a:pt x="1708" y="13918"/>
                  </a:cubicBezTo>
                  <a:close/>
                  <a:moveTo>
                    <a:pt x="1436" y="13901"/>
                  </a:moveTo>
                  <a:lnTo>
                    <a:pt x="1436" y="13901"/>
                  </a:lnTo>
                  <a:cubicBezTo>
                    <a:pt x="1411" y="13901"/>
                    <a:pt x="1386" y="13901"/>
                    <a:pt x="1386" y="13926"/>
                  </a:cubicBezTo>
                  <a:cubicBezTo>
                    <a:pt x="1386" y="13934"/>
                    <a:pt x="1411" y="13934"/>
                    <a:pt x="1419" y="13934"/>
                  </a:cubicBezTo>
                  <a:cubicBezTo>
                    <a:pt x="1427" y="13942"/>
                    <a:pt x="1436" y="13951"/>
                    <a:pt x="1444" y="13951"/>
                  </a:cubicBezTo>
                  <a:cubicBezTo>
                    <a:pt x="1460" y="13951"/>
                    <a:pt x="1477" y="13942"/>
                    <a:pt x="1485" y="13926"/>
                  </a:cubicBezTo>
                  <a:cubicBezTo>
                    <a:pt x="1485" y="13909"/>
                    <a:pt x="1485" y="13909"/>
                    <a:pt x="1485" y="13909"/>
                  </a:cubicBezTo>
                  <a:cubicBezTo>
                    <a:pt x="1477" y="13909"/>
                    <a:pt x="1469" y="13909"/>
                    <a:pt x="1452" y="13909"/>
                  </a:cubicBezTo>
                  <a:cubicBezTo>
                    <a:pt x="1444" y="13909"/>
                    <a:pt x="1444" y="13901"/>
                    <a:pt x="1436" y="13901"/>
                  </a:cubicBezTo>
                  <a:close/>
                  <a:moveTo>
                    <a:pt x="1947" y="13951"/>
                  </a:moveTo>
                  <a:lnTo>
                    <a:pt x="1947" y="13951"/>
                  </a:lnTo>
                  <a:cubicBezTo>
                    <a:pt x="1988" y="13951"/>
                    <a:pt x="2013" y="13934"/>
                    <a:pt x="2046" y="13926"/>
                  </a:cubicBezTo>
                  <a:cubicBezTo>
                    <a:pt x="2112" y="13901"/>
                    <a:pt x="2153" y="13901"/>
                    <a:pt x="2219" y="13901"/>
                  </a:cubicBezTo>
                  <a:cubicBezTo>
                    <a:pt x="2285" y="13901"/>
                    <a:pt x="2318" y="13926"/>
                    <a:pt x="2384" y="13926"/>
                  </a:cubicBezTo>
                  <a:cubicBezTo>
                    <a:pt x="2384" y="13934"/>
                    <a:pt x="2384" y="13934"/>
                    <a:pt x="2384" y="13942"/>
                  </a:cubicBezTo>
                  <a:cubicBezTo>
                    <a:pt x="2384" y="13975"/>
                    <a:pt x="2384" y="14025"/>
                    <a:pt x="2351" y="14025"/>
                  </a:cubicBezTo>
                  <a:cubicBezTo>
                    <a:pt x="2327" y="14025"/>
                    <a:pt x="2327" y="14000"/>
                    <a:pt x="2302" y="14000"/>
                  </a:cubicBezTo>
                  <a:cubicBezTo>
                    <a:pt x="2285" y="14000"/>
                    <a:pt x="2285" y="14017"/>
                    <a:pt x="2277" y="14025"/>
                  </a:cubicBezTo>
                  <a:cubicBezTo>
                    <a:pt x="2252" y="14033"/>
                    <a:pt x="2228" y="14033"/>
                    <a:pt x="2203" y="14033"/>
                  </a:cubicBezTo>
                  <a:cubicBezTo>
                    <a:pt x="2178" y="14033"/>
                    <a:pt x="2162" y="14017"/>
                    <a:pt x="2153" y="13984"/>
                  </a:cubicBezTo>
                  <a:cubicBezTo>
                    <a:pt x="2145" y="13967"/>
                    <a:pt x="2145" y="13951"/>
                    <a:pt x="2129" y="13951"/>
                  </a:cubicBezTo>
                  <a:cubicBezTo>
                    <a:pt x="2096" y="13951"/>
                    <a:pt x="2087" y="13975"/>
                    <a:pt x="2063" y="13975"/>
                  </a:cubicBezTo>
                  <a:cubicBezTo>
                    <a:pt x="2046" y="13975"/>
                    <a:pt x="2038" y="13967"/>
                    <a:pt x="2030" y="13967"/>
                  </a:cubicBezTo>
                  <a:cubicBezTo>
                    <a:pt x="2021" y="13967"/>
                    <a:pt x="2021" y="13967"/>
                    <a:pt x="2013" y="13967"/>
                  </a:cubicBezTo>
                  <a:cubicBezTo>
                    <a:pt x="2013" y="13984"/>
                    <a:pt x="2013" y="13984"/>
                    <a:pt x="2013" y="13984"/>
                  </a:cubicBezTo>
                  <a:cubicBezTo>
                    <a:pt x="2013" y="14008"/>
                    <a:pt x="2030" y="14025"/>
                    <a:pt x="2054" y="14025"/>
                  </a:cubicBezTo>
                  <a:cubicBezTo>
                    <a:pt x="2087" y="14025"/>
                    <a:pt x="2087" y="14025"/>
                    <a:pt x="2087" y="14025"/>
                  </a:cubicBezTo>
                  <a:cubicBezTo>
                    <a:pt x="2104" y="14025"/>
                    <a:pt x="2112" y="14033"/>
                    <a:pt x="2112" y="14041"/>
                  </a:cubicBezTo>
                  <a:cubicBezTo>
                    <a:pt x="2112" y="14058"/>
                    <a:pt x="2112" y="14074"/>
                    <a:pt x="2120" y="14083"/>
                  </a:cubicBezTo>
                  <a:cubicBezTo>
                    <a:pt x="2137" y="14099"/>
                    <a:pt x="2153" y="14099"/>
                    <a:pt x="2162" y="14107"/>
                  </a:cubicBezTo>
                  <a:cubicBezTo>
                    <a:pt x="2170" y="14116"/>
                    <a:pt x="2170" y="14124"/>
                    <a:pt x="2170" y="14132"/>
                  </a:cubicBezTo>
                  <a:cubicBezTo>
                    <a:pt x="2178" y="14149"/>
                    <a:pt x="2186" y="14157"/>
                    <a:pt x="2186" y="14173"/>
                  </a:cubicBezTo>
                  <a:cubicBezTo>
                    <a:pt x="2186" y="14182"/>
                    <a:pt x="2178" y="14190"/>
                    <a:pt x="2170" y="14190"/>
                  </a:cubicBezTo>
                  <a:cubicBezTo>
                    <a:pt x="2137" y="14190"/>
                    <a:pt x="2137" y="14132"/>
                    <a:pt x="2104" y="14132"/>
                  </a:cubicBezTo>
                  <a:cubicBezTo>
                    <a:pt x="2087" y="14132"/>
                    <a:pt x="2079" y="14132"/>
                    <a:pt x="2063" y="14132"/>
                  </a:cubicBezTo>
                  <a:cubicBezTo>
                    <a:pt x="2030" y="14132"/>
                    <a:pt x="2013" y="14107"/>
                    <a:pt x="1997" y="14074"/>
                  </a:cubicBezTo>
                  <a:cubicBezTo>
                    <a:pt x="1988" y="14058"/>
                    <a:pt x="1988" y="14025"/>
                    <a:pt x="1964" y="14025"/>
                  </a:cubicBezTo>
                  <a:cubicBezTo>
                    <a:pt x="1922" y="14025"/>
                    <a:pt x="1922" y="14025"/>
                    <a:pt x="1922" y="14025"/>
                  </a:cubicBezTo>
                  <a:cubicBezTo>
                    <a:pt x="1922" y="14025"/>
                    <a:pt x="1922" y="14025"/>
                    <a:pt x="1914" y="14025"/>
                  </a:cubicBezTo>
                  <a:cubicBezTo>
                    <a:pt x="1898" y="14025"/>
                    <a:pt x="1889" y="14033"/>
                    <a:pt x="1889" y="14050"/>
                  </a:cubicBezTo>
                  <a:cubicBezTo>
                    <a:pt x="1889" y="14066"/>
                    <a:pt x="1889" y="14074"/>
                    <a:pt x="1898" y="14083"/>
                  </a:cubicBezTo>
                  <a:cubicBezTo>
                    <a:pt x="1906" y="14091"/>
                    <a:pt x="1922" y="14091"/>
                    <a:pt x="1922" y="14099"/>
                  </a:cubicBezTo>
                  <a:cubicBezTo>
                    <a:pt x="1922" y="14116"/>
                    <a:pt x="1898" y="14116"/>
                    <a:pt x="1889" y="14116"/>
                  </a:cubicBezTo>
                  <a:cubicBezTo>
                    <a:pt x="1865" y="14116"/>
                    <a:pt x="1848" y="14091"/>
                    <a:pt x="1823" y="14091"/>
                  </a:cubicBezTo>
                  <a:cubicBezTo>
                    <a:pt x="1815" y="14091"/>
                    <a:pt x="1799" y="14091"/>
                    <a:pt x="1790" y="14083"/>
                  </a:cubicBezTo>
                  <a:cubicBezTo>
                    <a:pt x="1782" y="14074"/>
                    <a:pt x="1790" y="14050"/>
                    <a:pt x="1774" y="14033"/>
                  </a:cubicBezTo>
                  <a:cubicBezTo>
                    <a:pt x="1774" y="14025"/>
                    <a:pt x="1757" y="14033"/>
                    <a:pt x="1741" y="14025"/>
                  </a:cubicBezTo>
                  <a:cubicBezTo>
                    <a:pt x="1741" y="14017"/>
                    <a:pt x="1741" y="14017"/>
                    <a:pt x="1741" y="14017"/>
                  </a:cubicBezTo>
                  <a:cubicBezTo>
                    <a:pt x="1741" y="14000"/>
                    <a:pt x="1757" y="13992"/>
                    <a:pt x="1757" y="13975"/>
                  </a:cubicBezTo>
                  <a:cubicBezTo>
                    <a:pt x="1757" y="13967"/>
                    <a:pt x="1749" y="13967"/>
                    <a:pt x="1749" y="13951"/>
                  </a:cubicBezTo>
                  <a:cubicBezTo>
                    <a:pt x="1749" y="13942"/>
                    <a:pt x="1749" y="13926"/>
                    <a:pt x="1766" y="13926"/>
                  </a:cubicBezTo>
                  <a:cubicBezTo>
                    <a:pt x="1807" y="13926"/>
                    <a:pt x="1807" y="13926"/>
                    <a:pt x="1807" y="13926"/>
                  </a:cubicBezTo>
                  <a:cubicBezTo>
                    <a:pt x="1865" y="13926"/>
                    <a:pt x="1898" y="13951"/>
                    <a:pt x="1947" y="13951"/>
                  </a:cubicBezTo>
                  <a:close/>
                  <a:moveTo>
                    <a:pt x="1584" y="13439"/>
                  </a:moveTo>
                  <a:lnTo>
                    <a:pt x="1584" y="13439"/>
                  </a:lnTo>
                  <a:cubicBezTo>
                    <a:pt x="1551" y="13447"/>
                    <a:pt x="1526" y="13456"/>
                    <a:pt x="1526" y="13489"/>
                  </a:cubicBezTo>
                  <a:cubicBezTo>
                    <a:pt x="1526" y="13505"/>
                    <a:pt x="1535" y="13513"/>
                    <a:pt x="1535" y="13530"/>
                  </a:cubicBezTo>
                  <a:cubicBezTo>
                    <a:pt x="1535" y="13555"/>
                    <a:pt x="1493" y="13555"/>
                    <a:pt x="1493" y="13579"/>
                  </a:cubicBezTo>
                  <a:cubicBezTo>
                    <a:pt x="1493" y="13621"/>
                    <a:pt x="1502" y="13662"/>
                    <a:pt x="1535" y="13662"/>
                  </a:cubicBezTo>
                  <a:cubicBezTo>
                    <a:pt x="1551" y="13662"/>
                    <a:pt x="1551" y="13645"/>
                    <a:pt x="1568" y="13637"/>
                  </a:cubicBezTo>
                  <a:cubicBezTo>
                    <a:pt x="1584" y="13629"/>
                    <a:pt x="1601" y="13629"/>
                    <a:pt x="1601" y="13612"/>
                  </a:cubicBezTo>
                  <a:cubicBezTo>
                    <a:pt x="1601" y="13588"/>
                    <a:pt x="1584" y="13571"/>
                    <a:pt x="1584" y="13546"/>
                  </a:cubicBezTo>
                  <a:cubicBezTo>
                    <a:pt x="1584" y="13530"/>
                    <a:pt x="1584" y="13522"/>
                    <a:pt x="1584" y="13505"/>
                  </a:cubicBezTo>
                  <a:cubicBezTo>
                    <a:pt x="1584" y="13456"/>
                    <a:pt x="1584" y="13456"/>
                    <a:pt x="1584" y="13456"/>
                  </a:cubicBezTo>
                  <a:cubicBezTo>
                    <a:pt x="1584" y="13447"/>
                    <a:pt x="1584" y="13422"/>
                    <a:pt x="1584" y="13439"/>
                  </a:cubicBezTo>
                  <a:close/>
                  <a:moveTo>
                    <a:pt x="1139" y="13703"/>
                  </a:moveTo>
                  <a:lnTo>
                    <a:pt x="1139" y="13703"/>
                  </a:lnTo>
                  <a:cubicBezTo>
                    <a:pt x="1139" y="13711"/>
                    <a:pt x="1147" y="13728"/>
                    <a:pt x="1163" y="13728"/>
                  </a:cubicBezTo>
                  <a:cubicBezTo>
                    <a:pt x="1180" y="13728"/>
                    <a:pt x="1188" y="13720"/>
                    <a:pt x="1188" y="13703"/>
                  </a:cubicBezTo>
                  <a:cubicBezTo>
                    <a:pt x="1188" y="13678"/>
                    <a:pt x="1188" y="13678"/>
                    <a:pt x="1188" y="13678"/>
                  </a:cubicBezTo>
                  <a:cubicBezTo>
                    <a:pt x="1172" y="13678"/>
                    <a:pt x="1139" y="13670"/>
                    <a:pt x="1139" y="13703"/>
                  </a:cubicBezTo>
                  <a:close/>
                  <a:moveTo>
                    <a:pt x="1196" y="13604"/>
                  </a:moveTo>
                  <a:lnTo>
                    <a:pt x="1196" y="13604"/>
                  </a:lnTo>
                  <a:cubicBezTo>
                    <a:pt x="1196" y="13612"/>
                    <a:pt x="1188" y="13612"/>
                    <a:pt x="1188" y="13612"/>
                  </a:cubicBezTo>
                  <a:cubicBezTo>
                    <a:pt x="1188" y="13637"/>
                    <a:pt x="1213" y="13637"/>
                    <a:pt x="1221" y="13645"/>
                  </a:cubicBezTo>
                  <a:cubicBezTo>
                    <a:pt x="1229" y="13654"/>
                    <a:pt x="1229" y="13662"/>
                    <a:pt x="1229" y="13670"/>
                  </a:cubicBezTo>
                  <a:cubicBezTo>
                    <a:pt x="1238" y="13687"/>
                    <a:pt x="1254" y="13687"/>
                    <a:pt x="1271" y="13687"/>
                  </a:cubicBezTo>
                  <a:cubicBezTo>
                    <a:pt x="1304" y="13687"/>
                    <a:pt x="1320" y="13695"/>
                    <a:pt x="1353" y="13703"/>
                  </a:cubicBezTo>
                  <a:cubicBezTo>
                    <a:pt x="1361" y="13711"/>
                    <a:pt x="1361" y="13720"/>
                    <a:pt x="1370" y="13720"/>
                  </a:cubicBezTo>
                  <a:cubicBezTo>
                    <a:pt x="1411" y="13720"/>
                    <a:pt x="1427" y="13720"/>
                    <a:pt x="1469" y="13711"/>
                  </a:cubicBezTo>
                  <a:cubicBezTo>
                    <a:pt x="1469" y="13711"/>
                    <a:pt x="1469" y="13703"/>
                    <a:pt x="1469" y="13695"/>
                  </a:cubicBezTo>
                  <a:cubicBezTo>
                    <a:pt x="1469" y="13670"/>
                    <a:pt x="1460" y="13654"/>
                    <a:pt x="1444" y="13645"/>
                  </a:cubicBezTo>
                  <a:cubicBezTo>
                    <a:pt x="1427" y="13637"/>
                    <a:pt x="1411" y="13645"/>
                    <a:pt x="1394" y="13637"/>
                  </a:cubicBezTo>
                  <a:cubicBezTo>
                    <a:pt x="1378" y="13629"/>
                    <a:pt x="1370" y="13612"/>
                    <a:pt x="1353" y="13612"/>
                  </a:cubicBezTo>
                  <a:cubicBezTo>
                    <a:pt x="1295" y="13596"/>
                    <a:pt x="1254" y="13596"/>
                    <a:pt x="1196" y="13604"/>
                  </a:cubicBezTo>
                  <a:close/>
                  <a:moveTo>
                    <a:pt x="916" y="13472"/>
                  </a:moveTo>
                  <a:lnTo>
                    <a:pt x="916" y="13472"/>
                  </a:lnTo>
                  <a:cubicBezTo>
                    <a:pt x="957" y="13472"/>
                    <a:pt x="974" y="13431"/>
                    <a:pt x="1015" y="13431"/>
                  </a:cubicBezTo>
                  <a:cubicBezTo>
                    <a:pt x="1056" y="13431"/>
                    <a:pt x="1073" y="13480"/>
                    <a:pt x="1114" y="13497"/>
                  </a:cubicBezTo>
                  <a:cubicBezTo>
                    <a:pt x="1139" y="13513"/>
                    <a:pt x="1155" y="13513"/>
                    <a:pt x="1188" y="13522"/>
                  </a:cubicBezTo>
                  <a:cubicBezTo>
                    <a:pt x="1196" y="13530"/>
                    <a:pt x="1213" y="13538"/>
                    <a:pt x="1213" y="13555"/>
                  </a:cubicBezTo>
                  <a:cubicBezTo>
                    <a:pt x="1213" y="13588"/>
                    <a:pt x="1172" y="13588"/>
                    <a:pt x="1147" y="13604"/>
                  </a:cubicBezTo>
                  <a:cubicBezTo>
                    <a:pt x="1122" y="13621"/>
                    <a:pt x="1139" y="13662"/>
                    <a:pt x="1106" y="13662"/>
                  </a:cubicBezTo>
                  <a:cubicBezTo>
                    <a:pt x="1089" y="13662"/>
                    <a:pt x="1081" y="13645"/>
                    <a:pt x="1064" y="13637"/>
                  </a:cubicBezTo>
                  <a:cubicBezTo>
                    <a:pt x="1048" y="13629"/>
                    <a:pt x="1040" y="13629"/>
                    <a:pt x="1023" y="13629"/>
                  </a:cubicBezTo>
                  <a:cubicBezTo>
                    <a:pt x="990" y="13629"/>
                    <a:pt x="974" y="13637"/>
                    <a:pt x="941" y="13637"/>
                  </a:cubicBezTo>
                  <a:cubicBezTo>
                    <a:pt x="924" y="13637"/>
                    <a:pt x="924" y="13612"/>
                    <a:pt x="908" y="13596"/>
                  </a:cubicBezTo>
                  <a:cubicBezTo>
                    <a:pt x="899" y="13588"/>
                    <a:pt x="891" y="13579"/>
                    <a:pt x="883" y="13571"/>
                  </a:cubicBezTo>
                  <a:cubicBezTo>
                    <a:pt x="858" y="13546"/>
                    <a:pt x="858" y="13530"/>
                    <a:pt x="842" y="13505"/>
                  </a:cubicBezTo>
                  <a:cubicBezTo>
                    <a:pt x="833" y="13489"/>
                    <a:pt x="817" y="13489"/>
                    <a:pt x="817" y="13472"/>
                  </a:cubicBezTo>
                  <a:cubicBezTo>
                    <a:pt x="817" y="13464"/>
                    <a:pt x="825" y="13456"/>
                    <a:pt x="833" y="13456"/>
                  </a:cubicBezTo>
                  <a:cubicBezTo>
                    <a:pt x="916" y="13472"/>
                    <a:pt x="916" y="13472"/>
                    <a:pt x="916" y="13472"/>
                  </a:cubicBezTo>
                  <a:close/>
                  <a:moveTo>
                    <a:pt x="701" y="13266"/>
                  </a:moveTo>
                  <a:lnTo>
                    <a:pt x="701" y="13266"/>
                  </a:lnTo>
                  <a:cubicBezTo>
                    <a:pt x="627" y="13266"/>
                    <a:pt x="627" y="13266"/>
                    <a:pt x="627" y="13266"/>
                  </a:cubicBezTo>
                  <a:cubicBezTo>
                    <a:pt x="586" y="13266"/>
                    <a:pt x="586" y="13200"/>
                    <a:pt x="545" y="13200"/>
                  </a:cubicBezTo>
                  <a:cubicBezTo>
                    <a:pt x="536" y="13200"/>
                    <a:pt x="528" y="13216"/>
                    <a:pt x="528" y="13233"/>
                  </a:cubicBezTo>
                  <a:cubicBezTo>
                    <a:pt x="528" y="13257"/>
                    <a:pt x="545" y="13257"/>
                    <a:pt x="561" y="13282"/>
                  </a:cubicBezTo>
                  <a:cubicBezTo>
                    <a:pt x="586" y="13332"/>
                    <a:pt x="619" y="13365"/>
                    <a:pt x="677" y="13365"/>
                  </a:cubicBezTo>
                  <a:cubicBezTo>
                    <a:pt x="759" y="13365"/>
                    <a:pt x="759" y="13365"/>
                    <a:pt x="759" y="13365"/>
                  </a:cubicBezTo>
                  <a:cubicBezTo>
                    <a:pt x="792" y="13365"/>
                    <a:pt x="809" y="13389"/>
                    <a:pt x="833" y="13406"/>
                  </a:cubicBezTo>
                  <a:cubicBezTo>
                    <a:pt x="858" y="13422"/>
                    <a:pt x="883" y="13431"/>
                    <a:pt x="916" y="13431"/>
                  </a:cubicBezTo>
                  <a:cubicBezTo>
                    <a:pt x="941" y="13431"/>
                    <a:pt x="965" y="13422"/>
                    <a:pt x="965" y="13398"/>
                  </a:cubicBezTo>
                  <a:cubicBezTo>
                    <a:pt x="965" y="13373"/>
                    <a:pt x="932" y="13365"/>
                    <a:pt x="908" y="13356"/>
                  </a:cubicBezTo>
                  <a:cubicBezTo>
                    <a:pt x="883" y="13348"/>
                    <a:pt x="866" y="13340"/>
                    <a:pt x="842" y="13323"/>
                  </a:cubicBezTo>
                  <a:cubicBezTo>
                    <a:pt x="817" y="13307"/>
                    <a:pt x="792" y="13315"/>
                    <a:pt x="767" y="13299"/>
                  </a:cubicBezTo>
                  <a:cubicBezTo>
                    <a:pt x="743" y="13290"/>
                    <a:pt x="734" y="13266"/>
                    <a:pt x="701" y="13266"/>
                  </a:cubicBezTo>
                  <a:close/>
                  <a:moveTo>
                    <a:pt x="660" y="13101"/>
                  </a:moveTo>
                  <a:lnTo>
                    <a:pt x="660" y="13101"/>
                  </a:lnTo>
                  <a:lnTo>
                    <a:pt x="652" y="13101"/>
                  </a:lnTo>
                  <a:cubicBezTo>
                    <a:pt x="635" y="13101"/>
                    <a:pt x="627" y="13109"/>
                    <a:pt x="627" y="13125"/>
                  </a:cubicBezTo>
                  <a:cubicBezTo>
                    <a:pt x="627" y="13142"/>
                    <a:pt x="644" y="13142"/>
                    <a:pt x="660" y="13142"/>
                  </a:cubicBezTo>
                  <a:cubicBezTo>
                    <a:pt x="660" y="13125"/>
                    <a:pt x="660" y="13117"/>
                    <a:pt x="660" y="13101"/>
                  </a:cubicBezTo>
                  <a:close/>
                  <a:moveTo>
                    <a:pt x="751" y="13084"/>
                  </a:moveTo>
                  <a:lnTo>
                    <a:pt x="751" y="13084"/>
                  </a:lnTo>
                  <a:cubicBezTo>
                    <a:pt x="734" y="13109"/>
                    <a:pt x="710" y="13117"/>
                    <a:pt x="710" y="13142"/>
                  </a:cubicBezTo>
                  <a:cubicBezTo>
                    <a:pt x="710" y="13158"/>
                    <a:pt x="718" y="13175"/>
                    <a:pt x="734" y="13175"/>
                  </a:cubicBezTo>
                  <a:cubicBezTo>
                    <a:pt x="751" y="13175"/>
                    <a:pt x="759" y="13167"/>
                    <a:pt x="767" y="13150"/>
                  </a:cubicBezTo>
                  <a:cubicBezTo>
                    <a:pt x="776" y="13142"/>
                    <a:pt x="784" y="13125"/>
                    <a:pt x="784" y="13109"/>
                  </a:cubicBezTo>
                  <a:cubicBezTo>
                    <a:pt x="784" y="13076"/>
                    <a:pt x="784" y="13076"/>
                    <a:pt x="784" y="13076"/>
                  </a:cubicBezTo>
                  <a:cubicBezTo>
                    <a:pt x="776" y="13076"/>
                    <a:pt x="759" y="13084"/>
                    <a:pt x="751" y="13084"/>
                  </a:cubicBezTo>
                  <a:close/>
                  <a:moveTo>
                    <a:pt x="734" y="13026"/>
                  </a:moveTo>
                  <a:lnTo>
                    <a:pt x="734" y="13026"/>
                  </a:lnTo>
                  <a:cubicBezTo>
                    <a:pt x="734" y="13010"/>
                    <a:pt x="726" y="12993"/>
                    <a:pt x="718" y="12993"/>
                  </a:cubicBezTo>
                  <a:cubicBezTo>
                    <a:pt x="701" y="12993"/>
                    <a:pt x="693" y="13002"/>
                    <a:pt x="668" y="13002"/>
                  </a:cubicBezTo>
                  <a:cubicBezTo>
                    <a:pt x="668" y="13010"/>
                    <a:pt x="668" y="13010"/>
                    <a:pt x="668" y="13010"/>
                  </a:cubicBezTo>
                  <a:cubicBezTo>
                    <a:pt x="668" y="13026"/>
                    <a:pt x="677" y="13026"/>
                    <a:pt x="685" y="13035"/>
                  </a:cubicBezTo>
                  <a:cubicBezTo>
                    <a:pt x="693" y="13043"/>
                    <a:pt x="701" y="13051"/>
                    <a:pt x="718" y="13051"/>
                  </a:cubicBezTo>
                  <a:cubicBezTo>
                    <a:pt x="726" y="13051"/>
                    <a:pt x="734" y="13035"/>
                    <a:pt x="734" y="13026"/>
                  </a:cubicBezTo>
                  <a:close/>
                  <a:moveTo>
                    <a:pt x="627" y="12894"/>
                  </a:moveTo>
                  <a:lnTo>
                    <a:pt x="627" y="12894"/>
                  </a:lnTo>
                  <a:cubicBezTo>
                    <a:pt x="602" y="12894"/>
                    <a:pt x="602" y="12894"/>
                    <a:pt x="602" y="12894"/>
                  </a:cubicBezTo>
                  <a:cubicBezTo>
                    <a:pt x="602" y="12911"/>
                    <a:pt x="602" y="12911"/>
                    <a:pt x="602" y="12911"/>
                  </a:cubicBezTo>
                  <a:cubicBezTo>
                    <a:pt x="602" y="12927"/>
                    <a:pt x="619" y="12927"/>
                    <a:pt x="627" y="12936"/>
                  </a:cubicBezTo>
                  <a:cubicBezTo>
                    <a:pt x="644" y="12944"/>
                    <a:pt x="652" y="12960"/>
                    <a:pt x="668" y="12960"/>
                  </a:cubicBezTo>
                  <a:cubicBezTo>
                    <a:pt x="685" y="12960"/>
                    <a:pt x="685" y="12952"/>
                    <a:pt x="685" y="12944"/>
                  </a:cubicBezTo>
                  <a:cubicBezTo>
                    <a:pt x="685" y="12927"/>
                    <a:pt x="668" y="12919"/>
                    <a:pt x="660" y="12919"/>
                  </a:cubicBezTo>
                  <a:cubicBezTo>
                    <a:pt x="644" y="12911"/>
                    <a:pt x="644" y="12894"/>
                    <a:pt x="627" y="12894"/>
                  </a:cubicBezTo>
                  <a:close/>
                  <a:moveTo>
                    <a:pt x="602" y="12713"/>
                  </a:moveTo>
                  <a:lnTo>
                    <a:pt x="602" y="12713"/>
                  </a:lnTo>
                  <a:cubicBezTo>
                    <a:pt x="602" y="12705"/>
                    <a:pt x="602" y="12696"/>
                    <a:pt x="594" y="12688"/>
                  </a:cubicBezTo>
                  <a:cubicBezTo>
                    <a:pt x="569" y="12688"/>
                    <a:pt x="569" y="12688"/>
                    <a:pt x="569" y="12688"/>
                  </a:cubicBezTo>
                  <a:cubicBezTo>
                    <a:pt x="569" y="12713"/>
                    <a:pt x="569" y="12713"/>
                    <a:pt x="569" y="12713"/>
                  </a:cubicBezTo>
                  <a:cubicBezTo>
                    <a:pt x="569" y="12729"/>
                    <a:pt x="578" y="12729"/>
                    <a:pt x="586" y="12746"/>
                  </a:cubicBezTo>
                  <a:cubicBezTo>
                    <a:pt x="602" y="12746"/>
                    <a:pt x="602" y="12746"/>
                    <a:pt x="602" y="12746"/>
                  </a:cubicBezTo>
                  <a:cubicBezTo>
                    <a:pt x="602" y="12713"/>
                    <a:pt x="602" y="12713"/>
                    <a:pt x="602" y="12713"/>
                  </a:cubicBezTo>
                  <a:close/>
                  <a:moveTo>
                    <a:pt x="668" y="12845"/>
                  </a:moveTo>
                  <a:lnTo>
                    <a:pt x="668" y="12845"/>
                  </a:lnTo>
                  <a:cubicBezTo>
                    <a:pt x="652" y="12828"/>
                    <a:pt x="644" y="12828"/>
                    <a:pt x="627" y="12812"/>
                  </a:cubicBezTo>
                  <a:cubicBezTo>
                    <a:pt x="619" y="12804"/>
                    <a:pt x="611" y="12795"/>
                    <a:pt x="602" y="12795"/>
                  </a:cubicBezTo>
                  <a:cubicBezTo>
                    <a:pt x="586" y="12795"/>
                    <a:pt x="586" y="12812"/>
                    <a:pt x="586" y="12828"/>
                  </a:cubicBezTo>
                  <a:cubicBezTo>
                    <a:pt x="586" y="12861"/>
                    <a:pt x="619" y="12886"/>
                    <a:pt x="644" y="12886"/>
                  </a:cubicBezTo>
                  <a:cubicBezTo>
                    <a:pt x="660" y="12886"/>
                    <a:pt x="668" y="12861"/>
                    <a:pt x="668" y="12845"/>
                  </a:cubicBezTo>
                  <a:close/>
                  <a:moveTo>
                    <a:pt x="528" y="13010"/>
                  </a:moveTo>
                  <a:lnTo>
                    <a:pt x="528" y="13010"/>
                  </a:lnTo>
                  <a:cubicBezTo>
                    <a:pt x="528" y="13010"/>
                    <a:pt x="528" y="13010"/>
                    <a:pt x="528" y="13002"/>
                  </a:cubicBezTo>
                  <a:cubicBezTo>
                    <a:pt x="503" y="13010"/>
                    <a:pt x="495" y="13018"/>
                    <a:pt x="479" y="13018"/>
                  </a:cubicBezTo>
                  <a:cubicBezTo>
                    <a:pt x="479" y="13026"/>
                    <a:pt x="479" y="13035"/>
                    <a:pt x="479" y="13035"/>
                  </a:cubicBezTo>
                  <a:cubicBezTo>
                    <a:pt x="479" y="13051"/>
                    <a:pt x="487" y="13068"/>
                    <a:pt x="503" y="13068"/>
                  </a:cubicBezTo>
                  <a:cubicBezTo>
                    <a:pt x="528" y="13068"/>
                    <a:pt x="528" y="13035"/>
                    <a:pt x="528" y="13010"/>
                  </a:cubicBezTo>
                  <a:close/>
                  <a:moveTo>
                    <a:pt x="528" y="12919"/>
                  </a:moveTo>
                  <a:lnTo>
                    <a:pt x="528" y="12919"/>
                  </a:lnTo>
                  <a:cubicBezTo>
                    <a:pt x="520" y="12911"/>
                    <a:pt x="520" y="12894"/>
                    <a:pt x="512" y="12894"/>
                  </a:cubicBezTo>
                  <a:cubicBezTo>
                    <a:pt x="503" y="12894"/>
                    <a:pt x="495" y="12911"/>
                    <a:pt x="495" y="12919"/>
                  </a:cubicBezTo>
                  <a:cubicBezTo>
                    <a:pt x="495" y="12936"/>
                    <a:pt x="503" y="12952"/>
                    <a:pt x="512" y="12969"/>
                  </a:cubicBezTo>
                  <a:cubicBezTo>
                    <a:pt x="528" y="12952"/>
                    <a:pt x="528" y="12936"/>
                    <a:pt x="528" y="12919"/>
                  </a:cubicBezTo>
                  <a:close/>
                  <a:moveTo>
                    <a:pt x="462" y="12894"/>
                  </a:moveTo>
                  <a:lnTo>
                    <a:pt x="462" y="12894"/>
                  </a:lnTo>
                  <a:cubicBezTo>
                    <a:pt x="462" y="12878"/>
                    <a:pt x="462" y="12845"/>
                    <a:pt x="437" y="12845"/>
                  </a:cubicBezTo>
                  <a:cubicBezTo>
                    <a:pt x="429" y="12845"/>
                    <a:pt x="429" y="12861"/>
                    <a:pt x="421" y="12870"/>
                  </a:cubicBezTo>
                  <a:cubicBezTo>
                    <a:pt x="413" y="12878"/>
                    <a:pt x="404" y="12886"/>
                    <a:pt x="404" y="12894"/>
                  </a:cubicBezTo>
                  <a:cubicBezTo>
                    <a:pt x="404" y="12911"/>
                    <a:pt x="413" y="12911"/>
                    <a:pt x="413" y="12927"/>
                  </a:cubicBezTo>
                  <a:cubicBezTo>
                    <a:pt x="421" y="12952"/>
                    <a:pt x="421" y="12969"/>
                    <a:pt x="437" y="12985"/>
                  </a:cubicBezTo>
                  <a:cubicBezTo>
                    <a:pt x="454" y="12952"/>
                    <a:pt x="446" y="12927"/>
                    <a:pt x="462" y="12894"/>
                  </a:cubicBezTo>
                  <a:close/>
                  <a:moveTo>
                    <a:pt x="347" y="12795"/>
                  </a:moveTo>
                  <a:lnTo>
                    <a:pt x="347" y="12795"/>
                  </a:lnTo>
                  <a:cubicBezTo>
                    <a:pt x="347" y="12804"/>
                    <a:pt x="355" y="12812"/>
                    <a:pt x="355" y="12812"/>
                  </a:cubicBezTo>
                  <a:cubicBezTo>
                    <a:pt x="363" y="12812"/>
                    <a:pt x="371" y="12795"/>
                    <a:pt x="371" y="12795"/>
                  </a:cubicBezTo>
                  <a:cubicBezTo>
                    <a:pt x="380" y="12787"/>
                    <a:pt x="388" y="12779"/>
                    <a:pt x="388" y="12771"/>
                  </a:cubicBezTo>
                  <a:cubicBezTo>
                    <a:pt x="388" y="12729"/>
                    <a:pt x="388" y="12729"/>
                    <a:pt x="388" y="12729"/>
                  </a:cubicBezTo>
                  <a:cubicBezTo>
                    <a:pt x="380" y="12729"/>
                    <a:pt x="380" y="12729"/>
                    <a:pt x="371" y="12721"/>
                  </a:cubicBezTo>
                  <a:cubicBezTo>
                    <a:pt x="363" y="12754"/>
                    <a:pt x="347" y="12771"/>
                    <a:pt x="347" y="12795"/>
                  </a:cubicBezTo>
                  <a:close/>
                  <a:moveTo>
                    <a:pt x="454" y="12672"/>
                  </a:moveTo>
                  <a:lnTo>
                    <a:pt x="454" y="12672"/>
                  </a:lnTo>
                  <a:cubicBezTo>
                    <a:pt x="470" y="12688"/>
                    <a:pt x="495" y="12696"/>
                    <a:pt x="495" y="12721"/>
                  </a:cubicBezTo>
                  <a:cubicBezTo>
                    <a:pt x="495" y="12754"/>
                    <a:pt x="462" y="12762"/>
                    <a:pt x="437" y="12795"/>
                  </a:cubicBezTo>
                  <a:cubicBezTo>
                    <a:pt x="429" y="12787"/>
                    <a:pt x="429" y="12787"/>
                    <a:pt x="429" y="12787"/>
                  </a:cubicBezTo>
                  <a:cubicBezTo>
                    <a:pt x="429" y="12771"/>
                    <a:pt x="446" y="12754"/>
                    <a:pt x="446" y="12738"/>
                  </a:cubicBezTo>
                  <a:cubicBezTo>
                    <a:pt x="446" y="12705"/>
                    <a:pt x="388" y="12721"/>
                    <a:pt x="388" y="12688"/>
                  </a:cubicBezTo>
                  <a:cubicBezTo>
                    <a:pt x="388" y="12663"/>
                    <a:pt x="429" y="12680"/>
                    <a:pt x="454" y="12672"/>
                  </a:cubicBezTo>
                  <a:close/>
                  <a:moveTo>
                    <a:pt x="495" y="12498"/>
                  </a:moveTo>
                  <a:lnTo>
                    <a:pt x="495" y="12498"/>
                  </a:lnTo>
                  <a:cubicBezTo>
                    <a:pt x="487" y="12482"/>
                    <a:pt x="470" y="12490"/>
                    <a:pt x="454" y="12482"/>
                  </a:cubicBezTo>
                  <a:cubicBezTo>
                    <a:pt x="446" y="12474"/>
                    <a:pt x="446" y="12457"/>
                    <a:pt x="429" y="12457"/>
                  </a:cubicBezTo>
                  <a:cubicBezTo>
                    <a:pt x="421" y="12457"/>
                    <a:pt x="404" y="12465"/>
                    <a:pt x="404" y="12482"/>
                  </a:cubicBezTo>
                  <a:cubicBezTo>
                    <a:pt x="404" y="12507"/>
                    <a:pt x="429" y="12515"/>
                    <a:pt x="429" y="12540"/>
                  </a:cubicBezTo>
                  <a:cubicBezTo>
                    <a:pt x="429" y="12614"/>
                    <a:pt x="429" y="12614"/>
                    <a:pt x="429" y="12614"/>
                  </a:cubicBezTo>
                  <a:cubicBezTo>
                    <a:pt x="429" y="12630"/>
                    <a:pt x="446" y="12630"/>
                    <a:pt x="462" y="12639"/>
                  </a:cubicBezTo>
                  <a:cubicBezTo>
                    <a:pt x="470" y="12647"/>
                    <a:pt x="479" y="12655"/>
                    <a:pt x="487" y="12655"/>
                  </a:cubicBezTo>
                  <a:cubicBezTo>
                    <a:pt x="495" y="12630"/>
                    <a:pt x="520" y="12523"/>
                    <a:pt x="495" y="12498"/>
                  </a:cubicBezTo>
                  <a:close/>
                  <a:moveTo>
                    <a:pt x="462" y="12375"/>
                  </a:moveTo>
                  <a:lnTo>
                    <a:pt x="462" y="12375"/>
                  </a:lnTo>
                  <a:cubicBezTo>
                    <a:pt x="479" y="12375"/>
                    <a:pt x="487" y="12383"/>
                    <a:pt x="495" y="12399"/>
                  </a:cubicBezTo>
                  <a:cubicBezTo>
                    <a:pt x="503" y="12416"/>
                    <a:pt x="520" y="12416"/>
                    <a:pt x="528" y="12432"/>
                  </a:cubicBezTo>
                  <a:cubicBezTo>
                    <a:pt x="553" y="12457"/>
                    <a:pt x="578" y="12474"/>
                    <a:pt x="578" y="12507"/>
                  </a:cubicBezTo>
                  <a:cubicBezTo>
                    <a:pt x="578" y="12515"/>
                    <a:pt x="578" y="12523"/>
                    <a:pt x="578" y="12531"/>
                  </a:cubicBezTo>
                  <a:cubicBezTo>
                    <a:pt x="569" y="12531"/>
                    <a:pt x="561" y="12531"/>
                    <a:pt x="561" y="12531"/>
                  </a:cubicBezTo>
                  <a:cubicBezTo>
                    <a:pt x="545" y="12531"/>
                    <a:pt x="536" y="12523"/>
                    <a:pt x="528" y="12507"/>
                  </a:cubicBezTo>
                  <a:cubicBezTo>
                    <a:pt x="520" y="12498"/>
                    <a:pt x="512" y="12490"/>
                    <a:pt x="495" y="12482"/>
                  </a:cubicBezTo>
                  <a:cubicBezTo>
                    <a:pt x="470" y="12449"/>
                    <a:pt x="454" y="12432"/>
                    <a:pt x="421" y="12416"/>
                  </a:cubicBezTo>
                  <a:cubicBezTo>
                    <a:pt x="421" y="12391"/>
                    <a:pt x="437" y="12375"/>
                    <a:pt x="462" y="12375"/>
                  </a:cubicBezTo>
                  <a:close/>
                  <a:moveTo>
                    <a:pt x="256" y="12474"/>
                  </a:moveTo>
                  <a:lnTo>
                    <a:pt x="256" y="12474"/>
                  </a:lnTo>
                  <a:cubicBezTo>
                    <a:pt x="256" y="12490"/>
                    <a:pt x="264" y="12498"/>
                    <a:pt x="264" y="12523"/>
                  </a:cubicBezTo>
                  <a:cubicBezTo>
                    <a:pt x="281" y="12523"/>
                    <a:pt x="281" y="12523"/>
                    <a:pt x="281" y="12523"/>
                  </a:cubicBezTo>
                  <a:cubicBezTo>
                    <a:pt x="297" y="12498"/>
                    <a:pt x="330" y="12490"/>
                    <a:pt x="330" y="12457"/>
                  </a:cubicBezTo>
                  <a:cubicBezTo>
                    <a:pt x="330" y="12449"/>
                    <a:pt x="330" y="12441"/>
                    <a:pt x="330" y="12432"/>
                  </a:cubicBezTo>
                  <a:cubicBezTo>
                    <a:pt x="305" y="12432"/>
                    <a:pt x="256" y="12441"/>
                    <a:pt x="256" y="12474"/>
                  </a:cubicBezTo>
                  <a:close/>
                  <a:moveTo>
                    <a:pt x="330" y="12284"/>
                  </a:moveTo>
                  <a:lnTo>
                    <a:pt x="330" y="12284"/>
                  </a:lnTo>
                  <a:cubicBezTo>
                    <a:pt x="314" y="12276"/>
                    <a:pt x="305" y="12267"/>
                    <a:pt x="289" y="12267"/>
                  </a:cubicBezTo>
                  <a:cubicBezTo>
                    <a:pt x="272" y="12267"/>
                    <a:pt x="272" y="12284"/>
                    <a:pt x="272" y="12300"/>
                  </a:cubicBezTo>
                  <a:cubicBezTo>
                    <a:pt x="272" y="12309"/>
                    <a:pt x="281" y="12309"/>
                    <a:pt x="281" y="12317"/>
                  </a:cubicBezTo>
                  <a:cubicBezTo>
                    <a:pt x="281" y="12366"/>
                    <a:pt x="281" y="12366"/>
                    <a:pt x="281" y="12366"/>
                  </a:cubicBezTo>
                  <a:cubicBezTo>
                    <a:pt x="281" y="12383"/>
                    <a:pt x="297" y="12383"/>
                    <a:pt x="305" y="12391"/>
                  </a:cubicBezTo>
                  <a:cubicBezTo>
                    <a:pt x="314" y="12399"/>
                    <a:pt x="322" y="12408"/>
                    <a:pt x="330" y="12408"/>
                  </a:cubicBezTo>
                  <a:cubicBezTo>
                    <a:pt x="355" y="12408"/>
                    <a:pt x="363" y="12383"/>
                    <a:pt x="380" y="12358"/>
                  </a:cubicBezTo>
                  <a:cubicBezTo>
                    <a:pt x="380" y="12350"/>
                    <a:pt x="388" y="12342"/>
                    <a:pt x="388" y="12325"/>
                  </a:cubicBezTo>
                  <a:cubicBezTo>
                    <a:pt x="388" y="12292"/>
                    <a:pt x="388" y="12292"/>
                    <a:pt x="388" y="12292"/>
                  </a:cubicBezTo>
                  <a:cubicBezTo>
                    <a:pt x="363" y="12292"/>
                    <a:pt x="355" y="12276"/>
                    <a:pt x="330" y="12284"/>
                  </a:cubicBezTo>
                  <a:close/>
                  <a:moveTo>
                    <a:pt x="223" y="12086"/>
                  </a:moveTo>
                  <a:lnTo>
                    <a:pt x="223" y="12086"/>
                  </a:lnTo>
                  <a:cubicBezTo>
                    <a:pt x="182" y="12069"/>
                    <a:pt x="182" y="12069"/>
                    <a:pt x="182" y="12069"/>
                  </a:cubicBezTo>
                  <a:cubicBezTo>
                    <a:pt x="173" y="12078"/>
                    <a:pt x="165" y="12078"/>
                    <a:pt x="165" y="12086"/>
                  </a:cubicBezTo>
                  <a:cubicBezTo>
                    <a:pt x="182" y="12119"/>
                    <a:pt x="182" y="12119"/>
                    <a:pt x="182" y="12119"/>
                  </a:cubicBezTo>
                  <a:cubicBezTo>
                    <a:pt x="173" y="12127"/>
                    <a:pt x="173" y="12135"/>
                    <a:pt x="173" y="12152"/>
                  </a:cubicBezTo>
                  <a:cubicBezTo>
                    <a:pt x="173" y="12168"/>
                    <a:pt x="198" y="12160"/>
                    <a:pt x="215" y="12168"/>
                  </a:cubicBezTo>
                  <a:cubicBezTo>
                    <a:pt x="231" y="12177"/>
                    <a:pt x="231" y="12185"/>
                    <a:pt x="248" y="12185"/>
                  </a:cubicBezTo>
                  <a:cubicBezTo>
                    <a:pt x="248" y="12160"/>
                    <a:pt x="231" y="12144"/>
                    <a:pt x="231" y="12119"/>
                  </a:cubicBezTo>
                  <a:cubicBezTo>
                    <a:pt x="223" y="12102"/>
                    <a:pt x="231" y="12094"/>
                    <a:pt x="223" y="12086"/>
                  </a:cubicBezTo>
                  <a:close/>
                  <a:moveTo>
                    <a:pt x="248" y="11946"/>
                  </a:moveTo>
                  <a:lnTo>
                    <a:pt x="248" y="11946"/>
                  </a:lnTo>
                  <a:cubicBezTo>
                    <a:pt x="256" y="11946"/>
                    <a:pt x="256" y="11946"/>
                    <a:pt x="264" y="11946"/>
                  </a:cubicBezTo>
                  <a:cubicBezTo>
                    <a:pt x="281" y="11946"/>
                    <a:pt x="281" y="11937"/>
                    <a:pt x="289" y="11921"/>
                  </a:cubicBezTo>
                  <a:cubicBezTo>
                    <a:pt x="297" y="11913"/>
                    <a:pt x="305" y="11904"/>
                    <a:pt x="305" y="11896"/>
                  </a:cubicBezTo>
                  <a:cubicBezTo>
                    <a:pt x="305" y="11888"/>
                    <a:pt x="305" y="11880"/>
                    <a:pt x="305" y="11871"/>
                  </a:cubicBezTo>
                  <a:cubicBezTo>
                    <a:pt x="281" y="11871"/>
                    <a:pt x="281" y="11871"/>
                    <a:pt x="281" y="11871"/>
                  </a:cubicBezTo>
                  <a:cubicBezTo>
                    <a:pt x="256" y="11888"/>
                    <a:pt x="256" y="11913"/>
                    <a:pt x="248" y="11946"/>
                  </a:cubicBezTo>
                  <a:close/>
                  <a:moveTo>
                    <a:pt x="388" y="11772"/>
                  </a:moveTo>
                  <a:lnTo>
                    <a:pt x="388" y="11772"/>
                  </a:lnTo>
                  <a:cubicBezTo>
                    <a:pt x="413" y="11772"/>
                    <a:pt x="404" y="11814"/>
                    <a:pt x="404" y="11838"/>
                  </a:cubicBezTo>
                  <a:cubicBezTo>
                    <a:pt x="413" y="11863"/>
                    <a:pt x="421" y="11880"/>
                    <a:pt x="429" y="11904"/>
                  </a:cubicBezTo>
                  <a:cubicBezTo>
                    <a:pt x="446" y="11962"/>
                    <a:pt x="462" y="11995"/>
                    <a:pt x="462" y="12045"/>
                  </a:cubicBezTo>
                  <a:cubicBezTo>
                    <a:pt x="462" y="12218"/>
                    <a:pt x="462" y="12218"/>
                    <a:pt x="462" y="12218"/>
                  </a:cubicBezTo>
                  <a:cubicBezTo>
                    <a:pt x="446" y="12218"/>
                    <a:pt x="437" y="12234"/>
                    <a:pt x="421" y="12234"/>
                  </a:cubicBezTo>
                  <a:cubicBezTo>
                    <a:pt x="396" y="12234"/>
                    <a:pt x="396" y="12201"/>
                    <a:pt x="388" y="12185"/>
                  </a:cubicBezTo>
                  <a:cubicBezTo>
                    <a:pt x="380" y="12168"/>
                    <a:pt x="371" y="12152"/>
                    <a:pt x="371" y="12135"/>
                  </a:cubicBezTo>
                  <a:cubicBezTo>
                    <a:pt x="371" y="12119"/>
                    <a:pt x="363" y="12102"/>
                    <a:pt x="347" y="12102"/>
                  </a:cubicBezTo>
                  <a:cubicBezTo>
                    <a:pt x="330" y="12102"/>
                    <a:pt x="322" y="12127"/>
                    <a:pt x="322" y="12144"/>
                  </a:cubicBezTo>
                  <a:cubicBezTo>
                    <a:pt x="322" y="12168"/>
                    <a:pt x="322" y="12185"/>
                    <a:pt x="322" y="12210"/>
                  </a:cubicBezTo>
                  <a:cubicBezTo>
                    <a:pt x="297" y="12201"/>
                    <a:pt x="297" y="12185"/>
                    <a:pt x="289" y="12160"/>
                  </a:cubicBezTo>
                  <a:cubicBezTo>
                    <a:pt x="281" y="12144"/>
                    <a:pt x="264" y="12127"/>
                    <a:pt x="264" y="12102"/>
                  </a:cubicBezTo>
                  <a:cubicBezTo>
                    <a:pt x="264" y="12078"/>
                    <a:pt x="264" y="12053"/>
                    <a:pt x="248" y="12028"/>
                  </a:cubicBezTo>
                  <a:cubicBezTo>
                    <a:pt x="239" y="12020"/>
                    <a:pt x="231" y="12012"/>
                    <a:pt x="215" y="12003"/>
                  </a:cubicBezTo>
                  <a:cubicBezTo>
                    <a:pt x="206" y="12003"/>
                    <a:pt x="190" y="11995"/>
                    <a:pt x="190" y="11987"/>
                  </a:cubicBezTo>
                  <a:cubicBezTo>
                    <a:pt x="190" y="11979"/>
                    <a:pt x="198" y="11970"/>
                    <a:pt x="206" y="11970"/>
                  </a:cubicBezTo>
                  <a:cubicBezTo>
                    <a:pt x="239" y="11970"/>
                    <a:pt x="256" y="11987"/>
                    <a:pt x="281" y="11987"/>
                  </a:cubicBezTo>
                  <a:cubicBezTo>
                    <a:pt x="305" y="11987"/>
                    <a:pt x="314" y="11970"/>
                    <a:pt x="330" y="11954"/>
                  </a:cubicBezTo>
                  <a:cubicBezTo>
                    <a:pt x="347" y="11937"/>
                    <a:pt x="355" y="11929"/>
                    <a:pt x="355" y="11913"/>
                  </a:cubicBezTo>
                  <a:cubicBezTo>
                    <a:pt x="355" y="11888"/>
                    <a:pt x="355" y="11871"/>
                    <a:pt x="338" y="11855"/>
                  </a:cubicBezTo>
                  <a:cubicBezTo>
                    <a:pt x="322" y="11830"/>
                    <a:pt x="289" y="11822"/>
                    <a:pt x="289" y="11797"/>
                  </a:cubicBezTo>
                  <a:cubicBezTo>
                    <a:pt x="289" y="11781"/>
                    <a:pt x="297" y="11772"/>
                    <a:pt x="305" y="11772"/>
                  </a:cubicBezTo>
                  <a:cubicBezTo>
                    <a:pt x="322" y="11772"/>
                    <a:pt x="330" y="11781"/>
                    <a:pt x="338" y="11781"/>
                  </a:cubicBezTo>
                  <a:cubicBezTo>
                    <a:pt x="355" y="11781"/>
                    <a:pt x="371" y="11772"/>
                    <a:pt x="388" y="11772"/>
                  </a:cubicBezTo>
                  <a:close/>
                  <a:moveTo>
                    <a:pt x="149" y="11847"/>
                  </a:moveTo>
                  <a:lnTo>
                    <a:pt x="149" y="11847"/>
                  </a:lnTo>
                  <a:cubicBezTo>
                    <a:pt x="149" y="11937"/>
                    <a:pt x="149" y="11937"/>
                    <a:pt x="149" y="11937"/>
                  </a:cubicBezTo>
                  <a:cubicBezTo>
                    <a:pt x="157" y="11937"/>
                    <a:pt x="157" y="11937"/>
                    <a:pt x="157" y="11937"/>
                  </a:cubicBezTo>
                  <a:cubicBezTo>
                    <a:pt x="182" y="11921"/>
                    <a:pt x="215" y="11913"/>
                    <a:pt x="215" y="11888"/>
                  </a:cubicBezTo>
                  <a:cubicBezTo>
                    <a:pt x="215" y="11830"/>
                    <a:pt x="215" y="11830"/>
                    <a:pt x="215" y="11830"/>
                  </a:cubicBezTo>
                  <a:cubicBezTo>
                    <a:pt x="190" y="11830"/>
                    <a:pt x="190" y="11830"/>
                    <a:pt x="190" y="11830"/>
                  </a:cubicBezTo>
                  <a:cubicBezTo>
                    <a:pt x="173" y="11830"/>
                    <a:pt x="149" y="11830"/>
                    <a:pt x="149" y="11847"/>
                  </a:cubicBezTo>
                  <a:close/>
                  <a:moveTo>
                    <a:pt x="157" y="11657"/>
                  </a:moveTo>
                  <a:lnTo>
                    <a:pt x="157" y="11657"/>
                  </a:lnTo>
                  <a:cubicBezTo>
                    <a:pt x="140" y="11657"/>
                    <a:pt x="132" y="11673"/>
                    <a:pt x="132" y="11690"/>
                  </a:cubicBezTo>
                  <a:cubicBezTo>
                    <a:pt x="132" y="11715"/>
                    <a:pt x="140" y="11723"/>
                    <a:pt x="140" y="11748"/>
                  </a:cubicBezTo>
                  <a:cubicBezTo>
                    <a:pt x="140" y="11756"/>
                    <a:pt x="132" y="11764"/>
                    <a:pt x="132" y="11781"/>
                  </a:cubicBezTo>
                  <a:lnTo>
                    <a:pt x="140" y="11789"/>
                  </a:lnTo>
                  <a:cubicBezTo>
                    <a:pt x="165" y="11781"/>
                    <a:pt x="190" y="11781"/>
                    <a:pt x="190" y="11756"/>
                  </a:cubicBezTo>
                  <a:cubicBezTo>
                    <a:pt x="190" y="11706"/>
                    <a:pt x="190" y="11706"/>
                    <a:pt x="190" y="11706"/>
                  </a:cubicBezTo>
                  <a:cubicBezTo>
                    <a:pt x="190" y="11682"/>
                    <a:pt x="182" y="11657"/>
                    <a:pt x="157" y="11657"/>
                  </a:cubicBezTo>
                  <a:close/>
                  <a:moveTo>
                    <a:pt x="165" y="11517"/>
                  </a:moveTo>
                  <a:lnTo>
                    <a:pt x="165" y="11517"/>
                  </a:lnTo>
                  <a:cubicBezTo>
                    <a:pt x="182" y="11541"/>
                    <a:pt x="198" y="11566"/>
                    <a:pt x="215" y="11591"/>
                  </a:cubicBezTo>
                  <a:cubicBezTo>
                    <a:pt x="248" y="11632"/>
                    <a:pt x="272" y="11657"/>
                    <a:pt x="272" y="11706"/>
                  </a:cubicBezTo>
                  <a:cubicBezTo>
                    <a:pt x="272" y="11723"/>
                    <a:pt x="264" y="11723"/>
                    <a:pt x="264" y="11739"/>
                  </a:cubicBezTo>
                  <a:cubicBezTo>
                    <a:pt x="231" y="11715"/>
                    <a:pt x="239" y="11682"/>
                    <a:pt x="206" y="11665"/>
                  </a:cubicBezTo>
                  <a:cubicBezTo>
                    <a:pt x="190" y="11649"/>
                    <a:pt x="149" y="11657"/>
                    <a:pt x="140" y="11632"/>
                  </a:cubicBezTo>
                  <a:cubicBezTo>
                    <a:pt x="132" y="11599"/>
                    <a:pt x="132" y="11574"/>
                    <a:pt x="132" y="11541"/>
                  </a:cubicBezTo>
                  <a:cubicBezTo>
                    <a:pt x="132" y="11525"/>
                    <a:pt x="132" y="11517"/>
                    <a:pt x="132" y="11500"/>
                  </a:cubicBezTo>
                  <a:cubicBezTo>
                    <a:pt x="140" y="11500"/>
                    <a:pt x="140" y="11500"/>
                    <a:pt x="140" y="11500"/>
                  </a:cubicBezTo>
                  <a:cubicBezTo>
                    <a:pt x="157" y="11508"/>
                    <a:pt x="157" y="11508"/>
                    <a:pt x="165" y="11517"/>
                  </a:cubicBezTo>
                  <a:close/>
                  <a:moveTo>
                    <a:pt x="272" y="11442"/>
                  </a:moveTo>
                  <a:lnTo>
                    <a:pt x="272" y="11442"/>
                  </a:lnTo>
                  <a:cubicBezTo>
                    <a:pt x="248" y="11442"/>
                    <a:pt x="215" y="11451"/>
                    <a:pt x="215" y="11475"/>
                  </a:cubicBezTo>
                  <a:cubicBezTo>
                    <a:pt x="215" y="11517"/>
                    <a:pt x="223" y="11541"/>
                    <a:pt x="239" y="11583"/>
                  </a:cubicBezTo>
                  <a:cubicBezTo>
                    <a:pt x="248" y="11599"/>
                    <a:pt x="256" y="11616"/>
                    <a:pt x="281" y="11624"/>
                  </a:cubicBezTo>
                  <a:cubicBezTo>
                    <a:pt x="305" y="11632"/>
                    <a:pt x="330" y="11632"/>
                    <a:pt x="330" y="11657"/>
                  </a:cubicBezTo>
                  <a:cubicBezTo>
                    <a:pt x="330" y="11673"/>
                    <a:pt x="314" y="11673"/>
                    <a:pt x="314" y="11690"/>
                  </a:cubicBezTo>
                  <a:cubicBezTo>
                    <a:pt x="314" y="11706"/>
                    <a:pt x="330" y="11715"/>
                    <a:pt x="347" y="11723"/>
                  </a:cubicBezTo>
                  <a:cubicBezTo>
                    <a:pt x="355" y="11731"/>
                    <a:pt x="355" y="11739"/>
                    <a:pt x="371" y="11739"/>
                  </a:cubicBezTo>
                  <a:cubicBezTo>
                    <a:pt x="388" y="11739"/>
                    <a:pt x="396" y="11739"/>
                    <a:pt x="421" y="11739"/>
                  </a:cubicBezTo>
                  <a:cubicBezTo>
                    <a:pt x="421" y="11731"/>
                    <a:pt x="421" y="11731"/>
                    <a:pt x="421" y="11723"/>
                  </a:cubicBezTo>
                  <a:cubicBezTo>
                    <a:pt x="421" y="11706"/>
                    <a:pt x="404" y="11706"/>
                    <a:pt x="388" y="11698"/>
                  </a:cubicBezTo>
                  <a:cubicBezTo>
                    <a:pt x="380" y="11690"/>
                    <a:pt x="371" y="11682"/>
                    <a:pt x="371" y="11665"/>
                  </a:cubicBezTo>
                  <a:cubicBezTo>
                    <a:pt x="371" y="11616"/>
                    <a:pt x="371" y="11616"/>
                    <a:pt x="371" y="11616"/>
                  </a:cubicBezTo>
                  <a:cubicBezTo>
                    <a:pt x="371" y="11583"/>
                    <a:pt x="347" y="11566"/>
                    <a:pt x="322" y="11533"/>
                  </a:cubicBezTo>
                  <a:cubicBezTo>
                    <a:pt x="314" y="11525"/>
                    <a:pt x="305" y="11517"/>
                    <a:pt x="305" y="11500"/>
                  </a:cubicBezTo>
                  <a:cubicBezTo>
                    <a:pt x="305" y="11492"/>
                    <a:pt x="289" y="11442"/>
                    <a:pt x="272" y="11442"/>
                  </a:cubicBezTo>
                  <a:close/>
                  <a:moveTo>
                    <a:pt x="206" y="11368"/>
                  </a:moveTo>
                  <a:lnTo>
                    <a:pt x="206" y="11368"/>
                  </a:lnTo>
                  <a:cubicBezTo>
                    <a:pt x="182" y="11368"/>
                    <a:pt x="165" y="11376"/>
                    <a:pt x="149" y="11393"/>
                  </a:cubicBezTo>
                  <a:cubicBezTo>
                    <a:pt x="140" y="11393"/>
                    <a:pt x="132" y="11401"/>
                    <a:pt x="132" y="11418"/>
                  </a:cubicBezTo>
                  <a:cubicBezTo>
                    <a:pt x="132" y="11434"/>
                    <a:pt x="149" y="11434"/>
                    <a:pt x="165" y="11434"/>
                  </a:cubicBezTo>
                  <a:cubicBezTo>
                    <a:pt x="190" y="11434"/>
                    <a:pt x="198" y="11434"/>
                    <a:pt x="215" y="11426"/>
                  </a:cubicBezTo>
                  <a:cubicBezTo>
                    <a:pt x="231" y="11418"/>
                    <a:pt x="256" y="11409"/>
                    <a:pt x="256" y="11385"/>
                  </a:cubicBezTo>
                  <a:cubicBezTo>
                    <a:pt x="256" y="11368"/>
                    <a:pt x="231" y="11368"/>
                    <a:pt x="206" y="11368"/>
                  </a:cubicBezTo>
                  <a:close/>
                  <a:moveTo>
                    <a:pt x="330" y="10617"/>
                  </a:moveTo>
                  <a:lnTo>
                    <a:pt x="330" y="10617"/>
                  </a:lnTo>
                  <a:cubicBezTo>
                    <a:pt x="305" y="10609"/>
                    <a:pt x="297" y="10601"/>
                    <a:pt x="272" y="10592"/>
                  </a:cubicBezTo>
                  <a:cubicBezTo>
                    <a:pt x="264" y="10601"/>
                    <a:pt x="272" y="10617"/>
                    <a:pt x="264" y="10625"/>
                  </a:cubicBezTo>
                  <a:cubicBezTo>
                    <a:pt x="264" y="10642"/>
                    <a:pt x="256" y="10650"/>
                    <a:pt x="256" y="10667"/>
                  </a:cubicBezTo>
                  <a:cubicBezTo>
                    <a:pt x="256" y="10675"/>
                    <a:pt x="281" y="10675"/>
                    <a:pt x="289" y="10675"/>
                  </a:cubicBezTo>
                  <a:cubicBezTo>
                    <a:pt x="305" y="10675"/>
                    <a:pt x="305" y="10683"/>
                    <a:pt x="322" y="10683"/>
                  </a:cubicBezTo>
                  <a:cubicBezTo>
                    <a:pt x="330" y="10683"/>
                    <a:pt x="330" y="10675"/>
                    <a:pt x="330" y="10667"/>
                  </a:cubicBezTo>
                  <a:cubicBezTo>
                    <a:pt x="330" y="10617"/>
                    <a:pt x="330" y="10617"/>
                    <a:pt x="330" y="10617"/>
                  </a:cubicBezTo>
                  <a:close/>
                  <a:moveTo>
                    <a:pt x="495" y="10675"/>
                  </a:moveTo>
                  <a:lnTo>
                    <a:pt x="495" y="10675"/>
                  </a:lnTo>
                  <a:cubicBezTo>
                    <a:pt x="495" y="10675"/>
                    <a:pt x="487" y="10675"/>
                    <a:pt x="479" y="10675"/>
                  </a:cubicBezTo>
                  <a:cubicBezTo>
                    <a:pt x="462" y="10675"/>
                    <a:pt x="454" y="10683"/>
                    <a:pt x="437" y="10683"/>
                  </a:cubicBezTo>
                  <a:cubicBezTo>
                    <a:pt x="437" y="10716"/>
                    <a:pt x="446" y="10741"/>
                    <a:pt x="446" y="10774"/>
                  </a:cubicBezTo>
                  <a:cubicBezTo>
                    <a:pt x="446" y="10782"/>
                    <a:pt x="454" y="10799"/>
                    <a:pt x="462" y="10799"/>
                  </a:cubicBezTo>
                  <a:cubicBezTo>
                    <a:pt x="487" y="10799"/>
                    <a:pt x="495" y="10782"/>
                    <a:pt x="495" y="10766"/>
                  </a:cubicBezTo>
                  <a:cubicBezTo>
                    <a:pt x="495" y="10675"/>
                    <a:pt x="495" y="10675"/>
                    <a:pt x="495" y="10675"/>
                  </a:cubicBezTo>
                  <a:close/>
                  <a:moveTo>
                    <a:pt x="512" y="10592"/>
                  </a:moveTo>
                  <a:lnTo>
                    <a:pt x="512" y="10592"/>
                  </a:lnTo>
                  <a:cubicBezTo>
                    <a:pt x="512" y="10576"/>
                    <a:pt x="503" y="10568"/>
                    <a:pt x="503" y="10551"/>
                  </a:cubicBezTo>
                  <a:cubicBezTo>
                    <a:pt x="503" y="10535"/>
                    <a:pt x="503" y="10518"/>
                    <a:pt x="487" y="10518"/>
                  </a:cubicBezTo>
                  <a:cubicBezTo>
                    <a:pt x="462" y="10518"/>
                    <a:pt x="462" y="10518"/>
                    <a:pt x="462" y="10518"/>
                  </a:cubicBezTo>
                  <a:cubicBezTo>
                    <a:pt x="462" y="10543"/>
                    <a:pt x="462" y="10543"/>
                    <a:pt x="462" y="10543"/>
                  </a:cubicBezTo>
                  <a:cubicBezTo>
                    <a:pt x="462" y="10576"/>
                    <a:pt x="479" y="10592"/>
                    <a:pt x="479" y="10617"/>
                  </a:cubicBezTo>
                  <a:cubicBezTo>
                    <a:pt x="487" y="10634"/>
                    <a:pt x="487" y="10642"/>
                    <a:pt x="495" y="10650"/>
                  </a:cubicBezTo>
                  <a:cubicBezTo>
                    <a:pt x="512" y="10642"/>
                    <a:pt x="512" y="10617"/>
                    <a:pt x="512" y="10592"/>
                  </a:cubicBezTo>
                  <a:close/>
                  <a:moveTo>
                    <a:pt x="429" y="10609"/>
                  </a:moveTo>
                  <a:lnTo>
                    <a:pt x="429" y="10609"/>
                  </a:lnTo>
                  <a:cubicBezTo>
                    <a:pt x="429" y="10543"/>
                    <a:pt x="429" y="10543"/>
                    <a:pt x="429" y="10543"/>
                  </a:cubicBezTo>
                  <a:cubicBezTo>
                    <a:pt x="404" y="10543"/>
                    <a:pt x="404" y="10543"/>
                    <a:pt x="404" y="10543"/>
                  </a:cubicBezTo>
                  <a:cubicBezTo>
                    <a:pt x="396" y="10543"/>
                    <a:pt x="396" y="10551"/>
                    <a:pt x="388" y="10551"/>
                  </a:cubicBezTo>
                  <a:cubicBezTo>
                    <a:pt x="380" y="10551"/>
                    <a:pt x="371" y="10559"/>
                    <a:pt x="371" y="10568"/>
                  </a:cubicBezTo>
                  <a:cubicBezTo>
                    <a:pt x="371" y="10576"/>
                    <a:pt x="380" y="10576"/>
                    <a:pt x="380" y="10584"/>
                  </a:cubicBezTo>
                  <a:cubicBezTo>
                    <a:pt x="388" y="10609"/>
                    <a:pt x="388" y="10625"/>
                    <a:pt x="404" y="10642"/>
                  </a:cubicBezTo>
                  <a:cubicBezTo>
                    <a:pt x="421" y="10634"/>
                    <a:pt x="413" y="10617"/>
                    <a:pt x="429" y="10609"/>
                  </a:cubicBezTo>
                  <a:close/>
                  <a:moveTo>
                    <a:pt x="429" y="10477"/>
                  </a:moveTo>
                  <a:lnTo>
                    <a:pt x="429" y="10477"/>
                  </a:lnTo>
                  <a:cubicBezTo>
                    <a:pt x="429" y="10427"/>
                    <a:pt x="429" y="10427"/>
                    <a:pt x="429" y="10427"/>
                  </a:cubicBezTo>
                  <a:cubicBezTo>
                    <a:pt x="429" y="10419"/>
                    <a:pt x="421" y="10411"/>
                    <a:pt x="413" y="10411"/>
                  </a:cubicBezTo>
                  <a:cubicBezTo>
                    <a:pt x="388" y="10411"/>
                    <a:pt x="380" y="10411"/>
                    <a:pt x="355" y="10419"/>
                  </a:cubicBezTo>
                  <a:lnTo>
                    <a:pt x="355" y="10427"/>
                  </a:lnTo>
                  <a:cubicBezTo>
                    <a:pt x="355" y="10444"/>
                    <a:pt x="363" y="10444"/>
                    <a:pt x="380" y="10452"/>
                  </a:cubicBezTo>
                  <a:cubicBezTo>
                    <a:pt x="388" y="10469"/>
                    <a:pt x="404" y="10485"/>
                    <a:pt x="429" y="10477"/>
                  </a:cubicBezTo>
                  <a:close/>
                  <a:moveTo>
                    <a:pt x="297" y="10411"/>
                  </a:moveTo>
                  <a:lnTo>
                    <a:pt x="297" y="10411"/>
                  </a:lnTo>
                  <a:cubicBezTo>
                    <a:pt x="297" y="10386"/>
                    <a:pt x="297" y="10361"/>
                    <a:pt x="322" y="10345"/>
                  </a:cubicBezTo>
                  <a:cubicBezTo>
                    <a:pt x="338" y="10328"/>
                    <a:pt x="396" y="10312"/>
                    <a:pt x="396" y="10345"/>
                  </a:cubicBezTo>
                  <a:cubicBezTo>
                    <a:pt x="396" y="10370"/>
                    <a:pt x="380" y="10378"/>
                    <a:pt x="355" y="10386"/>
                  </a:cubicBezTo>
                  <a:cubicBezTo>
                    <a:pt x="338" y="10394"/>
                    <a:pt x="330" y="10411"/>
                    <a:pt x="305" y="10411"/>
                  </a:cubicBezTo>
                  <a:lnTo>
                    <a:pt x="297" y="10411"/>
                  </a:lnTo>
                  <a:close/>
                  <a:moveTo>
                    <a:pt x="297" y="10271"/>
                  </a:moveTo>
                  <a:lnTo>
                    <a:pt x="297" y="10271"/>
                  </a:lnTo>
                  <a:cubicBezTo>
                    <a:pt x="297" y="10254"/>
                    <a:pt x="297" y="10246"/>
                    <a:pt x="289" y="10229"/>
                  </a:cubicBezTo>
                  <a:cubicBezTo>
                    <a:pt x="272" y="10229"/>
                    <a:pt x="264" y="10221"/>
                    <a:pt x="248" y="10221"/>
                  </a:cubicBezTo>
                  <a:cubicBezTo>
                    <a:pt x="231" y="10221"/>
                    <a:pt x="223" y="10229"/>
                    <a:pt x="223" y="10246"/>
                  </a:cubicBezTo>
                  <a:cubicBezTo>
                    <a:pt x="223" y="10271"/>
                    <a:pt x="248" y="10279"/>
                    <a:pt x="264" y="10295"/>
                  </a:cubicBezTo>
                  <a:cubicBezTo>
                    <a:pt x="272" y="10312"/>
                    <a:pt x="272" y="10328"/>
                    <a:pt x="289" y="10337"/>
                  </a:cubicBezTo>
                  <a:cubicBezTo>
                    <a:pt x="297" y="10304"/>
                    <a:pt x="297" y="10304"/>
                    <a:pt x="297" y="10271"/>
                  </a:cubicBezTo>
                  <a:close/>
                  <a:moveTo>
                    <a:pt x="380" y="9949"/>
                  </a:moveTo>
                  <a:lnTo>
                    <a:pt x="380" y="9949"/>
                  </a:lnTo>
                  <a:cubicBezTo>
                    <a:pt x="371" y="9941"/>
                    <a:pt x="363" y="9924"/>
                    <a:pt x="347" y="9924"/>
                  </a:cubicBezTo>
                  <a:cubicBezTo>
                    <a:pt x="322" y="9924"/>
                    <a:pt x="322" y="9949"/>
                    <a:pt x="297" y="9957"/>
                  </a:cubicBezTo>
                  <a:cubicBezTo>
                    <a:pt x="297" y="9990"/>
                    <a:pt x="297" y="9990"/>
                    <a:pt x="297" y="9990"/>
                  </a:cubicBezTo>
                  <a:cubicBezTo>
                    <a:pt x="305" y="9990"/>
                    <a:pt x="314" y="9990"/>
                    <a:pt x="322" y="9990"/>
                  </a:cubicBezTo>
                  <a:cubicBezTo>
                    <a:pt x="338" y="9990"/>
                    <a:pt x="363" y="9965"/>
                    <a:pt x="380" y="9949"/>
                  </a:cubicBezTo>
                  <a:close/>
                  <a:moveTo>
                    <a:pt x="553" y="10246"/>
                  </a:moveTo>
                  <a:lnTo>
                    <a:pt x="553" y="10246"/>
                  </a:lnTo>
                  <a:cubicBezTo>
                    <a:pt x="553" y="10271"/>
                    <a:pt x="561" y="10287"/>
                    <a:pt x="561" y="10320"/>
                  </a:cubicBezTo>
                  <a:cubicBezTo>
                    <a:pt x="586" y="10320"/>
                    <a:pt x="586" y="10320"/>
                    <a:pt x="586" y="10320"/>
                  </a:cubicBezTo>
                  <a:cubicBezTo>
                    <a:pt x="652" y="10320"/>
                    <a:pt x="718" y="10271"/>
                    <a:pt x="718" y="10205"/>
                  </a:cubicBezTo>
                  <a:cubicBezTo>
                    <a:pt x="718" y="10188"/>
                    <a:pt x="693" y="10180"/>
                    <a:pt x="685" y="10172"/>
                  </a:cubicBezTo>
                  <a:cubicBezTo>
                    <a:pt x="652" y="10155"/>
                    <a:pt x="611" y="10139"/>
                    <a:pt x="578" y="10155"/>
                  </a:cubicBezTo>
                  <a:cubicBezTo>
                    <a:pt x="545" y="10172"/>
                    <a:pt x="553" y="10213"/>
                    <a:pt x="553" y="10246"/>
                  </a:cubicBezTo>
                  <a:close/>
                  <a:moveTo>
                    <a:pt x="289" y="9182"/>
                  </a:moveTo>
                  <a:lnTo>
                    <a:pt x="289" y="9182"/>
                  </a:lnTo>
                  <a:cubicBezTo>
                    <a:pt x="256" y="9182"/>
                    <a:pt x="256" y="9182"/>
                    <a:pt x="256" y="9182"/>
                  </a:cubicBezTo>
                  <a:cubicBezTo>
                    <a:pt x="256" y="9231"/>
                    <a:pt x="281" y="9272"/>
                    <a:pt x="256" y="9322"/>
                  </a:cubicBezTo>
                  <a:cubicBezTo>
                    <a:pt x="239" y="9347"/>
                    <a:pt x="206" y="9355"/>
                    <a:pt x="206" y="9380"/>
                  </a:cubicBezTo>
                  <a:cubicBezTo>
                    <a:pt x="206" y="9429"/>
                    <a:pt x="248" y="9454"/>
                    <a:pt x="248" y="9495"/>
                  </a:cubicBezTo>
                  <a:cubicBezTo>
                    <a:pt x="248" y="9627"/>
                    <a:pt x="248" y="9627"/>
                    <a:pt x="248" y="9627"/>
                  </a:cubicBezTo>
                  <a:cubicBezTo>
                    <a:pt x="248" y="9668"/>
                    <a:pt x="215" y="9693"/>
                    <a:pt x="215" y="9734"/>
                  </a:cubicBezTo>
                  <a:cubicBezTo>
                    <a:pt x="215" y="9767"/>
                    <a:pt x="215" y="9767"/>
                    <a:pt x="215" y="9767"/>
                  </a:cubicBezTo>
                  <a:cubicBezTo>
                    <a:pt x="239" y="9767"/>
                    <a:pt x="256" y="9759"/>
                    <a:pt x="281" y="9776"/>
                  </a:cubicBezTo>
                  <a:cubicBezTo>
                    <a:pt x="289" y="9776"/>
                    <a:pt x="289" y="9792"/>
                    <a:pt x="297" y="9792"/>
                  </a:cubicBezTo>
                  <a:cubicBezTo>
                    <a:pt x="314" y="9792"/>
                    <a:pt x="314" y="9776"/>
                    <a:pt x="330" y="9776"/>
                  </a:cubicBezTo>
                  <a:cubicBezTo>
                    <a:pt x="371" y="9776"/>
                    <a:pt x="396" y="9809"/>
                    <a:pt x="437" y="9809"/>
                  </a:cubicBezTo>
                  <a:cubicBezTo>
                    <a:pt x="437" y="9800"/>
                    <a:pt x="437" y="9792"/>
                    <a:pt x="437" y="9776"/>
                  </a:cubicBezTo>
                  <a:cubicBezTo>
                    <a:pt x="437" y="9726"/>
                    <a:pt x="404" y="9718"/>
                    <a:pt x="380" y="9677"/>
                  </a:cubicBezTo>
                  <a:cubicBezTo>
                    <a:pt x="404" y="9668"/>
                    <a:pt x="404" y="9668"/>
                    <a:pt x="404" y="9668"/>
                  </a:cubicBezTo>
                  <a:cubicBezTo>
                    <a:pt x="413" y="9677"/>
                    <a:pt x="421" y="9685"/>
                    <a:pt x="429" y="9685"/>
                  </a:cubicBezTo>
                  <a:cubicBezTo>
                    <a:pt x="437" y="9668"/>
                    <a:pt x="446" y="9668"/>
                    <a:pt x="446" y="9652"/>
                  </a:cubicBezTo>
                  <a:cubicBezTo>
                    <a:pt x="446" y="9635"/>
                    <a:pt x="437" y="9627"/>
                    <a:pt x="437" y="9619"/>
                  </a:cubicBezTo>
                  <a:cubicBezTo>
                    <a:pt x="437" y="9594"/>
                    <a:pt x="470" y="9594"/>
                    <a:pt x="470" y="9578"/>
                  </a:cubicBezTo>
                  <a:cubicBezTo>
                    <a:pt x="470" y="9553"/>
                    <a:pt x="437" y="9545"/>
                    <a:pt x="429" y="9528"/>
                  </a:cubicBezTo>
                  <a:cubicBezTo>
                    <a:pt x="404" y="9503"/>
                    <a:pt x="388" y="9479"/>
                    <a:pt x="388" y="9446"/>
                  </a:cubicBezTo>
                  <a:cubicBezTo>
                    <a:pt x="388" y="9388"/>
                    <a:pt x="470" y="9388"/>
                    <a:pt x="470" y="9330"/>
                  </a:cubicBezTo>
                  <a:cubicBezTo>
                    <a:pt x="470" y="9322"/>
                    <a:pt x="454" y="9314"/>
                    <a:pt x="454" y="9305"/>
                  </a:cubicBezTo>
                  <a:cubicBezTo>
                    <a:pt x="437" y="9272"/>
                    <a:pt x="446" y="9248"/>
                    <a:pt x="429" y="9215"/>
                  </a:cubicBezTo>
                  <a:cubicBezTo>
                    <a:pt x="413" y="9198"/>
                    <a:pt x="388" y="9215"/>
                    <a:pt x="371" y="9206"/>
                  </a:cubicBezTo>
                  <a:cubicBezTo>
                    <a:pt x="338" y="9206"/>
                    <a:pt x="322" y="9182"/>
                    <a:pt x="289" y="9182"/>
                  </a:cubicBezTo>
                  <a:close/>
                  <a:moveTo>
                    <a:pt x="2005" y="13092"/>
                  </a:moveTo>
                  <a:lnTo>
                    <a:pt x="2005" y="13092"/>
                  </a:lnTo>
                  <a:cubicBezTo>
                    <a:pt x="2038" y="13893"/>
                    <a:pt x="2038" y="13893"/>
                    <a:pt x="2038" y="13893"/>
                  </a:cubicBezTo>
                  <a:lnTo>
                    <a:pt x="2038" y="13893"/>
                  </a:lnTo>
                  <a:cubicBezTo>
                    <a:pt x="1997" y="13901"/>
                    <a:pt x="1955" y="13918"/>
                    <a:pt x="1898" y="13918"/>
                  </a:cubicBezTo>
                  <a:cubicBezTo>
                    <a:pt x="1865" y="13918"/>
                    <a:pt x="1848" y="13909"/>
                    <a:pt x="1815" y="13901"/>
                  </a:cubicBezTo>
                  <a:cubicBezTo>
                    <a:pt x="1799" y="13901"/>
                    <a:pt x="1790" y="13885"/>
                    <a:pt x="1766" y="13885"/>
                  </a:cubicBezTo>
                  <a:cubicBezTo>
                    <a:pt x="1733" y="13885"/>
                    <a:pt x="1733" y="13885"/>
                    <a:pt x="1733" y="13885"/>
                  </a:cubicBezTo>
                  <a:cubicBezTo>
                    <a:pt x="1708" y="13885"/>
                    <a:pt x="1700" y="13868"/>
                    <a:pt x="1675" y="13868"/>
                  </a:cubicBezTo>
                  <a:cubicBezTo>
                    <a:pt x="1650" y="13868"/>
                    <a:pt x="1642" y="13868"/>
                    <a:pt x="1625" y="13868"/>
                  </a:cubicBezTo>
                  <a:cubicBezTo>
                    <a:pt x="1625" y="13885"/>
                    <a:pt x="1625" y="13893"/>
                    <a:pt x="1625" y="13909"/>
                  </a:cubicBezTo>
                  <a:cubicBezTo>
                    <a:pt x="1625" y="13934"/>
                    <a:pt x="1617" y="13942"/>
                    <a:pt x="1617" y="13967"/>
                  </a:cubicBezTo>
                  <a:cubicBezTo>
                    <a:pt x="1617" y="13984"/>
                    <a:pt x="1625" y="13992"/>
                    <a:pt x="1625" y="14008"/>
                  </a:cubicBezTo>
                  <a:cubicBezTo>
                    <a:pt x="1617" y="14017"/>
                    <a:pt x="1609" y="14017"/>
                    <a:pt x="1601" y="14017"/>
                  </a:cubicBezTo>
                  <a:cubicBezTo>
                    <a:pt x="1568" y="14017"/>
                    <a:pt x="1543" y="13992"/>
                    <a:pt x="1543" y="13959"/>
                  </a:cubicBezTo>
                  <a:cubicBezTo>
                    <a:pt x="1543" y="13942"/>
                    <a:pt x="1559" y="13934"/>
                    <a:pt x="1559" y="13909"/>
                  </a:cubicBezTo>
                  <a:cubicBezTo>
                    <a:pt x="1559" y="13885"/>
                    <a:pt x="1526" y="13885"/>
                    <a:pt x="1502" y="13876"/>
                  </a:cubicBezTo>
                  <a:cubicBezTo>
                    <a:pt x="1477" y="13868"/>
                    <a:pt x="1469" y="13852"/>
                    <a:pt x="1452" y="13852"/>
                  </a:cubicBezTo>
                  <a:cubicBezTo>
                    <a:pt x="1419" y="13852"/>
                    <a:pt x="1419" y="13852"/>
                    <a:pt x="1419" y="13852"/>
                  </a:cubicBezTo>
                  <a:cubicBezTo>
                    <a:pt x="1386" y="13852"/>
                    <a:pt x="1378" y="13876"/>
                    <a:pt x="1353" y="13876"/>
                  </a:cubicBezTo>
                  <a:cubicBezTo>
                    <a:pt x="1337" y="13876"/>
                    <a:pt x="1328" y="13876"/>
                    <a:pt x="1312" y="13868"/>
                  </a:cubicBezTo>
                  <a:cubicBezTo>
                    <a:pt x="1295" y="13860"/>
                    <a:pt x="1279" y="13852"/>
                    <a:pt x="1279" y="13835"/>
                  </a:cubicBezTo>
                  <a:cubicBezTo>
                    <a:pt x="1279" y="13819"/>
                    <a:pt x="1271" y="13810"/>
                    <a:pt x="1279" y="13802"/>
                  </a:cubicBezTo>
                  <a:cubicBezTo>
                    <a:pt x="1287" y="13786"/>
                    <a:pt x="1304" y="13786"/>
                    <a:pt x="1320" y="13786"/>
                  </a:cubicBezTo>
                  <a:cubicBezTo>
                    <a:pt x="1337" y="13786"/>
                    <a:pt x="1353" y="13777"/>
                    <a:pt x="1370" y="13777"/>
                  </a:cubicBezTo>
                  <a:cubicBezTo>
                    <a:pt x="1394" y="13777"/>
                    <a:pt x="1411" y="13777"/>
                    <a:pt x="1436" y="13777"/>
                  </a:cubicBezTo>
                  <a:cubicBezTo>
                    <a:pt x="1469" y="13777"/>
                    <a:pt x="1477" y="13761"/>
                    <a:pt x="1510" y="13753"/>
                  </a:cubicBezTo>
                  <a:cubicBezTo>
                    <a:pt x="1526" y="13753"/>
                    <a:pt x="1535" y="13753"/>
                    <a:pt x="1551" y="13753"/>
                  </a:cubicBezTo>
                  <a:cubicBezTo>
                    <a:pt x="1551" y="13736"/>
                    <a:pt x="1551" y="13736"/>
                    <a:pt x="1551" y="13736"/>
                  </a:cubicBezTo>
                  <a:cubicBezTo>
                    <a:pt x="1551" y="13720"/>
                    <a:pt x="1543" y="13711"/>
                    <a:pt x="1535" y="13695"/>
                  </a:cubicBezTo>
                  <a:cubicBezTo>
                    <a:pt x="1559" y="13703"/>
                    <a:pt x="1576" y="13703"/>
                    <a:pt x="1592" y="13711"/>
                  </a:cubicBezTo>
                  <a:cubicBezTo>
                    <a:pt x="1609" y="13720"/>
                    <a:pt x="1625" y="13736"/>
                    <a:pt x="1642" y="13736"/>
                  </a:cubicBezTo>
                  <a:cubicBezTo>
                    <a:pt x="1675" y="13736"/>
                    <a:pt x="1683" y="13695"/>
                    <a:pt x="1708" y="13695"/>
                  </a:cubicBezTo>
                  <a:cubicBezTo>
                    <a:pt x="1724" y="13695"/>
                    <a:pt x="1733" y="13703"/>
                    <a:pt x="1749" y="13711"/>
                  </a:cubicBezTo>
                  <a:cubicBezTo>
                    <a:pt x="1782" y="13711"/>
                    <a:pt x="1799" y="13720"/>
                    <a:pt x="1823" y="13736"/>
                  </a:cubicBezTo>
                  <a:cubicBezTo>
                    <a:pt x="1848" y="13744"/>
                    <a:pt x="1848" y="13769"/>
                    <a:pt x="1873" y="13777"/>
                  </a:cubicBezTo>
                  <a:cubicBezTo>
                    <a:pt x="1873" y="13761"/>
                    <a:pt x="1873" y="13761"/>
                    <a:pt x="1873" y="13761"/>
                  </a:cubicBezTo>
                  <a:cubicBezTo>
                    <a:pt x="1873" y="13720"/>
                    <a:pt x="1840" y="13703"/>
                    <a:pt x="1799" y="13687"/>
                  </a:cubicBezTo>
                  <a:cubicBezTo>
                    <a:pt x="1774" y="13670"/>
                    <a:pt x="1749" y="13662"/>
                    <a:pt x="1724" y="13637"/>
                  </a:cubicBezTo>
                  <a:cubicBezTo>
                    <a:pt x="1683" y="13621"/>
                    <a:pt x="1658" y="13596"/>
                    <a:pt x="1658" y="13546"/>
                  </a:cubicBezTo>
                  <a:cubicBezTo>
                    <a:pt x="1658" y="13522"/>
                    <a:pt x="1683" y="13505"/>
                    <a:pt x="1708" y="13489"/>
                  </a:cubicBezTo>
                  <a:cubicBezTo>
                    <a:pt x="1741" y="13472"/>
                    <a:pt x="1766" y="13464"/>
                    <a:pt x="1799" y="13447"/>
                  </a:cubicBezTo>
                  <a:cubicBezTo>
                    <a:pt x="1815" y="13431"/>
                    <a:pt x="1848" y="13431"/>
                    <a:pt x="1848" y="13414"/>
                  </a:cubicBezTo>
                  <a:cubicBezTo>
                    <a:pt x="1848" y="13389"/>
                    <a:pt x="1823" y="13373"/>
                    <a:pt x="1799" y="13373"/>
                  </a:cubicBezTo>
                  <a:cubicBezTo>
                    <a:pt x="1749" y="13373"/>
                    <a:pt x="1733" y="13398"/>
                    <a:pt x="1683" y="13398"/>
                  </a:cubicBezTo>
                  <a:cubicBezTo>
                    <a:pt x="1667" y="13398"/>
                    <a:pt x="1658" y="13389"/>
                    <a:pt x="1634" y="13389"/>
                  </a:cubicBezTo>
                  <a:cubicBezTo>
                    <a:pt x="1617" y="13381"/>
                    <a:pt x="1609" y="13389"/>
                    <a:pt x="1601" y="13373"/>
                  </a:cubicBezTo>
                  <a:cubicBezTo>
                    <a:pt x="1576" y="13356"/>
                    <a:pt x="1584" y="13340"/>
                    <a:pt x="1584" y="13315"/>
                  </a:cubicBezTo>
                  <a:cubicBezTo>
                    <a:pt x="1584" y="13290"/>
                    <a:pt x="1584" y="13266"/>
                    <a:pt x="1609" y="13249"/>
                  </a:cubicBezTo>
                  <a:cubicBezTo>
                    <a:pt x="1625" y="13241"/>
                    <a:pt x="1650" y="13241"/>
                    <a:pt x="1650" y="13224"/>
                  </a:cubicBezTo>
                  <a:cubicBezTo>
                    <a:pt x="1650" y="13208"/>
                    <a:pt x="1642" y="13200"/>
                    <a:pt x="1634" y="13191"/>
                  </a:cubicBezTo>
                  <a:cubicBezTo>
                    <a:pt x="1634" y="13183"/>
                    <a:pt x="1625" y="13183"/>
                    <a:pt x="1625" y="13175"/>
                  </a:cubicBezTo>
                  <a:cubicBezTo>
                    <a:pt x="1625" y="13175"/>
                    <a:pt x="1625" y="13167"/>
                    <a:pt x="1634" y="13167"/>
                  </a:cubicBezTo>
                  <a:cubicBezTo>
                    <a:pt x="1658" y="13167"/>
                    <a:pt x="1675" y="13183"/>
                    <a:pt x="1700" y="13183"/>
                  </a:cubicBezTo>
                  <a:cubicBezTo>
                    <a:pt x="1716" y="13183"/>
                    <a:pt x="1724" y="13167"/>
                    <a:pt x="1741" y="13150"/>
                  </a:cubicBezTo>
                  <a:cubicBezTo>
                    <a:pt x="1749" y="13142"/>
                    <a:pt x="1757" y="13134"/>
                    <a:pt x="1766" y="13117"/>
                  </a:cubicBezTo>
                  <a:cubicBezTo>
                    <a:pt x="1774" y="13101"/>
                    <a:pt x="1766" y="13084"/>
                    <a:pt x="1782" y="13068"/>
                  </a:cubicBezTo>
                  <a:cubicBezTo>
                    <a:pt x="1790" y="13068"/>
                    <a:pt x="1790" y="13068"/>
                    <a:pt x="1799" y="13068"/>
                  </a:cubicBezTo>
                  <a:cubicBezTo>
                    <a:pt x="1823" y="13092"/>
                    <a:pt x="1832" y="13117"/>
                    <a:pt x="1865" y="13117"/>
                  </a:cubicBezTo>
                  <a:cubicBezTo>
                    <a:pt x="1906" y="13117"/>
                    <a:pt x="1906" y="13117"/>
                    <a:pt x="1906" y="13117"/>
                  </a:cubicBezTo>
                  <a:cubicBezTo>
                    <a:pt x="1931" y="13117"/>
                    <a:pt x="1939" y="13101"/>
                    <a:pt x="1955" y="13092"/>
                  </a:cubicBezTo>
                  <a:cubicBezTo>
                    <a:pt x="1964" y="13084"/>
                    <a:pt x="1964" y="13076"/>
                    <a:pt x="1972" y="13076"/>
                  </a:cubicBezTo>
                  <a:cubicBezTo>
                    <a:pt x="1988" y="13076"/>
                    <a:pt x="1997" y="13084"/>
                    <a:pt x="2005" y="13092"/>
                  </a:cubicBezTo>
                  <a:close/>
                  <a:moveTo>
                    <a:pt x="2054" y="13018"/>
                  </a:moveTo>
                  <a:lnTo>
                    <a:pt x="2054" y="13018"/>
                  </a:lnTo>
                  <a:cubicBezTo>
                    <a:pt x="2046" y="13018"/>
                    <a:pt x="2046" y="13018"/>
                    <a:pt x="2046" y="13018"/>
                  </a:cubicBezTo>
                  <a:cubicBezTo>
                    <a:pt x="2030" y="13018"/>
                    <a:pt x="2013" y="13010"/>
                    <a:pt x="1997" y="13010"/>
                  </a:cubicBezTo>
                  <a:cubicBezTo>
                    <a:pt x="1964" y="13010"/>
                    <a:pt x="1964" y="13010"/>
                    <a:pt x="1964" y="13010"/>
                  </a:cubicBezTo>
                  <a:cubicBezTo>
                    <a:pt x="1939" y="13010"/>
                    <a:pt x="1922" y="13010"/>
                    <a:pt x="1898" y="13002"/>
                  </a:cubicBezTo>
                  <a:cubicBezTo>
                    <a:pt x="1881" y="12993"/>
                    <a:pt x="1873" y="12969"/>
                    <a:pt x="1848" y="12969"/>
                  </a:cubicBezTo>
                  <a:cubicBezTo>
                    <a:pt x="1823" y="12969"/>
                    <a:pt x="1807" y="12993"/>
                    <a:pt x="1799" y="13010"/>
                  </a:cubicBezTo>
                  <a:cubicBezTo>
                    <a:pt x="1774" y="13043"/>
                    <a:pt x="1749" y="13076"/>
                    <a:pt x="1716" y="13068"/>
                  </a:cubicBezTo>
                  <a:cubicBezTo>
                    <a:pt x="1642" y="13068"/>
                    <a:pt x="1625" y="13150"/>
                    <a:pt x="1559" y="13150"/>
                  </a:cubicBezTo>
                  <a:cubicBezTo>
                    <a:pt x="1436" y="13150"/>
                    <a:pt x="1510" y="13109"/>
                    <a:pt x="1510" y="13257"/>
                  </a:cubicBezTo>
                  <a:cubicBezTo>
                    <a:pt x="1460" y="13472"/>
                    <a:pt x="1460" y="13472"/>
                    <a:pt x="1460" y="13472"/>
                  </a:cubicBezTo>
                  <a:cubicBezTo>
                    <a:pt x="1460" y="13522"/>
                    <a:pt x="1460" y="13522"/>
                    <a:pt x="1460" y="13522"/>
                  </a:cubicBezTo>
                  <a:cubicBezTo>
                    <a:pt x="1460" y="13563"/>
                    <a:pt x="1411" y="13571"/>
                    <a:pt x="1370" y="13571"/>
                  </a:cubicBezTo>
                  <a:cubicBezTo>
                    <a:pt x="1345" y="13571"/>
                    <a:pt x="1337" y="13563"/>
                    <a:pt x="1320" y="13555"/>
                  </a:cubicBezTo>
                  <a:cubicBezTo>
                    <a:pt x="1287" y="13546"/>
                    <a:pt x="1271" y="13538"/>
                    <a:pt x="1246" y="13522"/>
                  </a:cubicBezTo>
                  <a:cubicBezTo>
                    <a:pt x="1221" y="13513"/>
                    <a:pt x="1213" y="13513"/>
                    <a:pt x="1196" y="13497"/>
                  </a:cubicBezTo>
                  <a:cubicBezTo>
                    <a:pt x="1172" y="13480"/>
                    <a:pt x="1155" y="13464"/>
                    <a:pt x="1155" y="13439"/>
                  </a:cubicBezTo>
                  <a:cubicBezTo>
                    <a:pt x="1155" y="13406"/>
                    <a:pt x="1172" y="13398"/>
                    <a:pt x="1196" y="13373"/>
                  </a:cubicBezTo>
                  <a:cubicBezTo>
                    <a:pt x="1221" y="13365"/>
                    <a:pt x="1221" y="13348"/>
                    <a:pt x="1246" y="13332"/>
                  </a:cubicBezTo>
                  <a:cubicBezTo>
                    <a:pt x="1271" y="13348"/>
                    <a:pt x="1262" y="13381"/>
                    <a:pt x="1279" y="13414"/>
                  </a:cubicBezTo>
                  <a:cubicBezTo>
                    <a:pt x="1295" y="13373"/>
                    <a:pt x="1295" y="13348"/>
                    <a:pt x="1320" y="13307"/>
                  </a:cubicBezTo>
                  <a:cubicBezTo>
                    <a:pt x="1337" y="13282"/>
                    <a:pt x="1361" y="13274"/>
                    <a:pt x="1386" y="13257"/>
                  </a:cubicBezTo>
                  <a:cubicBezTo>
                    <a:pt x="1403" y="13241"/>
                    <a:pt x="1419" y="13233"/>
                    <a:pt x="1419" y="13216"/>
                  </a:cubicBezTo>
                  <a:cubicBezTo>
                    <a:pt x="1419" y="13191"/>
                    <a:pt x="1394" y="13191"/>
                    <a:pt x="1378" y="13183"/>
                  </a:cubicBezTo>
                  <a:cubicBezTo>
                    <a:pt x="1370" y="13183"/>
                    <a:pt x="1361" y="13175"/>
                    <a:pt x="1353" y="13175"/>
                  </a:cubicBezTo>
                  <a:cubicBezTo>
                    <a:pt x="1320" y="13175"/>
                    <a:pt x="1304" y="13200"/>
                    <a:pt x="1295" y="13233"/>
                  </a:cubicBezTo>
                  <a:cubicBezTo>
                    <a:pt x="1279" y="13266"/>
                    <a:pt x="1238" y="13266"/>
                    <a:pt x="1213" y="13290"/>
                  </a:cubicBezTo>
                  <a:cubicBezTo>
                    <a:pt x="1172" y="13323"/>
                    <a:pt x="1147" y="13332"/>
                    <a:pt x="1114" y="13373"/>
                  </a:cubicBezTo>
                  <a:cubicBezTo>
                    <a:pt x="1097" y="13398"/>
                    <a:pt x="1089" y="13422"/>
                    <a:pt x="1064" y="13422"/>
                  </a:cubicBezTo>
                  <a:cubicBezTo>
                    <a:pt x="1040" y="13422"/>
                    <a:pt x="1031" y="13389"/>
                    <a:pt x="1015" y="13389"/>
                  </a:cubicBezTo>
                  <a:cubicBezTo>
                    <a:pt x="990" y="13381"/>
                    <a:pt x="974" y="13373"/>
                    <a:pt x="974" y="13348"/>
                  </a:cubicBezTo>
                  <a:cubicBezTo>
                    <a:pt x="974" y="13332"/>
                    <a:pt x="990" y="13323"/>
                    <a:pt x="998" y="13299"/>
                  </a:cubicBezTo>
                  <a:cubicBezTo>
                    <a:pt x="1007" y="13266"/>
                    <a:pt x="998" y="13241"/>
                    <a:pt x="1015" y="13208"/>
                  </a:cubicBezTo>
                  <a:cubicBezTo>
                    <a:pt x="1031" y="13191"/>
                    <a:pt x="1040" y="13183"/>
                    <a:pt x="1064" y="13183"/>
                  </a:cubicBezTo>
                  <a:cubicBezTo>
                    <a:pt x="1089" y="13183"/>
                    <a:pt x="1097" y="13200"/>
                    <a:pt x="1122" y="13200"/>
                  </a:cubicBezTo>
                  <a:cubicBezTo>
                    <a:pt x="1163" y="13200"/>
                    <a:pt x="1163" y="13142"/>
                    <a:pt x="1205" y="13142"/>
                  </a:cubicBezTo>
                  <a:cubicBezTo>
                    <a:pt x="1205" y="13142"/>
                    <a:pt x="1213" y="13150"/>
                    <a:pt x="1221" y="13150"/>
                  </a:cubicBezTo>
                  <a:cubicBezTo>
                    <a:pt x="1287" y="13150"/>
                    <a:pt x="1287" y="13150"/>
                    <a:pt x="1287" y="13150"/>
                  </a:cubicBezTo>
                  <a:cubicBezTo>
                    <a:pt x="1287" y="13134"/>
                    <a:pt x="1287" y="13134"/>
                    <a:pt x="1287" y="13134"/>
                  </a:cubicBezTo>
                  <a:cubicBezTo>
                    <a:pt x="1287" y="13109"/>
                    <a:pt x="1254" y="13092"/>
                    <a:pt x="1229" y="13092"/>
                  </a:cubicBezTo>
                  <a:cubicBezTo>
                    <a:pt x="1221" y="13092"/>
                    <a:pt x="1221" y="13092"/>
                    <a:pt x="1213" y="13092"/>
                  </a:cubicBezTo>
                  <a:cubicBezTo>
                    <a:pt x="1172" y="13092"/>
                    <a:pt x="1172" y="13092"/>
                    <a:pt x="1172" y="13092"/>
                  </a:cubicBezTo>
                  <a:cubicBezTo>
                    <a:pt x="1163" y="13092"/>
                    <a:pt x="1155" y="13084"/>
                    <a:pt x="1147" y="13084"/>
                  </a:cubicBezTo>
                  <a:cubicBezTo>
                    <a:pt x="1097" y="13084"/>
                    <a:pt x="1097" y="13084"/>
                    <a:pt x="1097" y="13084"/>
                  </a:cubicBezTo>
                  <a:cubicBezTo>
                    <a:pt x="1097" y="13117"/>
                    <a:pt x="1089" y="13150"/>
                    <a:pt x="1056" y="13150"/>
                  </a:cubicBezTo>
                  <a:cubicBezTo>
                    <a:pt x="1040" y="13150"/>
                    <a:pt x="1040" y="13117"/>
                    <a:pt x="1015" y="13117"/>
                  </a:cubicBezTo>
                  <a:cubicBezTo>
                    <a:pt x="1007" y="13117"/>
                    <a:pt x="1007" y="13125"/>
                    <a:pt x="998" y="13134"/>
                  </a:cubicBezTo>
                  <a:cubicBezTo>
                    <a:pt x="990" y="13158"/>
                    <a:pt x="990" y="13183"/>
                    <a:pt x="982" y="13208"/>
                  </a:cubicBezTo>
                  <a:cubicBezTo>
                    <a:pt x="974" y="13233"/>
                    <a:pt x="965" y="13249"/>
                    <a:pt x="949" y="13266"/>
                  </a:cubicBezTo>
                  <a:cubicBezTo>
                    <a:pt x="941" y="13282"/>
                    <a:pt x="932" y="13307"/>
                    <a:pt x="916" y="13307"/>
                  </a:cubicBezTo>
                  <a:cubicBezTo>
                    <a:pt x="891" y="13307"/>
                    <a:pt x="875" y="13290"/>
                    <a:pt x="850" y="13282"/>
                  </a:cubicBezTo>
                  <a:cubicBezTo>
                    <a:pt x="825" y="13282"/>
                    <a:pt x="792" y="13282"/>
                    <a:pt x="792" y="13257"/>
                  </a:cubicBezTo>
                  <a:cubicBezTo>
                    <a:pt x="792" y="13233"/>
                    <a:pt x="825" y="13216"/>
                    <a:pt x="850" y="13200"/>
                  </a:cubicBezTo>
                  <a:cubicBezTo>
                    <a:pt x="858" y="13191"/>
                    <a:pt x="883" y="13200"/>
                    <a:pt x="883" y="13183"/>
                  </a:cubicBezTo>
                  <a:cubicBezTo>
                    <a:pt x="883" y="13175"/>
                    <a:pt x="875" y="13150"/>
                    <a:pt x="858" y="13150"/>
                  </a:cubicBezTo>
                  <a:cubicBezTo>
                    <a:pt x="842" y="13150"/>
                    <a:pt x="825" y="13158"/>
                    <a:pt x="817" y="13175"/>
                  </a:cubicBezTo>
                  <a:cubicBezTo>
                    <a:pt x="809" y="13167"/>
                    <a:pt x="809" y="13167"/>
                    <a:pt x="809" y="13167"/>
                  </a:cubicBezTo>
                  <a:cubicBezTo>
                    <a:pt x="809" y="13117"/>
                    <a:pt x="809" y="13117"/>
                    <a:pt x="809" y="13117"/>
                  </a:cubicBezTo>
                  <a:cubicBezTo>
                    <a:pt x="809" y="13068"/>
                    <a:pt x="809" y="13043"/>
                    <a:pt x="792" y="12993"/>
                  </a:cubicBezTo>
                  <a:cubicBezTo>
                    <a:pt x="792" y="12985"/>
                    <a:pt x="776" y="12985"/>
                    <a:pt x="776" y="12969"/>
                  </a:cubicBezTo>
                  <a:cubicBezTo>
                    <a:pt x="776" y="12969"/>
                    <a:pt x="784" y="12969"/>
                    <a:pt x="784" y="12960"/>
                  </a:cubicBezTo>
                  <a:cubicBezTo>
                    <a:pt x="809" y="12960"/>
                    <a:pt x="825" y="12952"/>
                    <a:pt x="850" y="12944"/>
                  </a:cubicBezTo>
                  <a:cubicBezTo>
                    <a:pt x="866" y="12944"/>
                    <a:pt x="875" y="12952"/>
                    <a:pt x="891" y="12944"/>
                  </a:cubicBezTo>
                  <a:cubicBezTo>
                    <a:pt x="899" y="12944"/>
                    <a:pt x="899" y="12927"/>
                    <a:pt x="908" y="12927"/>
                  </a:cubicBezTo>
                  <a:cubicBezTo>
                    <a:pt x="924" y="12927"/>
                    <a:pt x="932" y="12952"/>
                    <a:pt x="932" y="12960"/>
                  </a:cubicBezTo>
                  <a:cubicBezTo>
                    <a:pt x="941" y="12985"/>
                    <a:pt x="941" y="12993"/>
                    <a:pt x="949" y="13010"/>
                  </a:cubicBezTo>
                  <a:cubicBezTo>
                    <a:pt x="957" y="12993"/>
                    <a:pt x="965" y="12993"/>
                    <a:pt x="965" y="12977"/>
                  </a:cubicBezTo>
                  <a:cubicBezTo>
                    <a:pt x="965" y="12919"/>
                    <a:pt x="965" y="12919"/>
                    <a:pt x="965" y="12919"/>
                  </a:cubicBezTo>
                  <a:cubicBezTo>
                    <a:pt x="965" y="12911"/>
                    <a:pt x="974" y="12903"/>
                    <a:pt x="982" y="12903"/>
                  </a:cubicBezTo>
                  <a:cubicBezTo>
                    <a:pt x="998" y="12903"/>
                    <a:pt x="998" y="12919"/>
                    <a:pt x="1007" y="12936"/>
                  </a:cubicBezTo>
                  <a:cubicBezTo>
                    <a:pt x="1015" y="12952"/>
                    <a:pt x="1015" y="12969"/>
                    <a:pt x="1040" y="12985"/>
                  </a:cubicBezTo>
                  <a:cubicBezTo>
                    <a:pt x="1031" y="12944"/>
                    <a:pt x="1040" y="12927"/>
                    <a:pt x="1040" y="12886"/>
                  </a:cubicBezTo>
                  <a:cubicBezTo>
                    <a:pt x="1040" y="12870"/>
                    <a:pt x="1048" y="12870"/>
                    <a:pt x="1048" y="12853"/>
                  </a:cubicBezTo>
                  <a:cubicBezTo>
                    <a:pt x="1048" y="12812"/>
                    <a:pt x="1023" y="12795"/>
                    <a:pt x="990" y="12771"/>
                  </a:cubicBezTo>
                  <a:cubicBezTo>
                    <a:pt x="990" y="12795"/>
                    <a:pt x="990" y="12804"/>
                    <a:pt x="990" y="12828"/>
                  </a:cubicBezTo>
                  <a:cubicBezTo>
                    <a:pt x="990" y="12837"/>
                    <a:pt x="998" y="12845"/>
                    <a:pt x="990" y="12845"/>
                  </a:cubicBezTo>
                  <a:cubicBezTo>
                    <a:pt x="982" y="12853"/>
                    <a:pt x="974" y="12853"/>
                    <a:pt x="965" y="12853"/>
                  </a:cubicBezTo>
                  <a:cubicBezTo>
                    <a:pt x="941" y="12853"/>
                    <a:pt x="932" y="12845"/>
                    <a:pt x="908" y="12837"/>
                  </a:cubicBezTo>
                  <a:cubicBezTo>
                    <a:pt x="908" y="12861"/>
                    <a:pt x="924" y="12878"/>
                    <a:pt x="908" y="12903"/>
                  </a:cubicBezTo>
                  <a:cubicBezTo>
                    <a:pt x="899" y="12911"/>
                    <a:pt x="891" y="12903"/>
                    <a:pt x="891" y="12911"/>
                  </a:cubicBezTo>
                  <a:cubicBezTo>
                    <a:pt x="866" y="12927"/>
                    <a:pt x="842" y="12927"/>
                    <a:pt x="817" y="12927"/>
                  </a:cubicBezTo>
                  <a:cubicBezTo>
                    <a:pt x="776" y="12927"/>
                    <a:pt x="759" y="12894"/>
                    <a:pt x="726" y="12870"/>
                  </a:cubicBezTo>
                  <a:cubicBezTo>
                    <a:pt x="710" y="12837"/>
                    <a:pt x="693" y="12804"/>
                    <a:pt x="652" y="12795"/>
                  </a:cubicBezTo>
                  <a:cubicBezTo>
                    <a:pt x="660" y="12779"/>
                    <a:pt x="668" y="12762"/>
                    <a:pt x="685" y="12754"/>
                  </a:cubicBezTo>
                  <a:cubicBezTo>
                    <a:pt x="693" y="12754"/>
                    <a:pt x="710" y="12746"/>
                    <a:pt x="718" y="12738"/>
                  </a:cubicBezTo>
                  <a:cubicBezTo>
                    <a:pt x="726" y="12738"/>
                    <a:pt x="734" y="12738"/>
                    <a:pt x="734" y="12729"/>
                  </a:cubicBezTo>
                  <a:cubicBezTo>
                    <a:pt x="734" y="12696"/>
                    <a:pt x="710" y="12680"/>
                    <a:pt x="693" y="12655"/>
                  </a:cubicBezTo>
                  <a:cubicBezTo>
                    <a:pt x="677" y="12639"/>
                    <a:pt x="668" y="12630"/>
                    <a:pt x="652" y="12614"/>
                  </a:cubicBezTo>
                  <a:cubicBezTo>
                    <a:pt x="635" y="12606"/>
                    <a:pt x="627" y="12597"/>
                    <a:pt x="627" y="12573"/>
                  </a:cubicBezTo>
                  <a:cubicBezTo>
                    <a:pt x="627" y="12556"/>
                    <a:pt x="644" y="12548"/>
                    <a:pt x="644" y="12531"/>
                  </a:cubicBezTo>
                  <a:cubicBezTo>
                    <a:pt x="644" y="12507"/>
                    <a:pt x="611" y="12498"/>
                    <a:pt x="594" y="12474"/>
                  </a:cubicBezTo>
                  <a:cubicBezTo>
                    <a:pt x="586" y="12449"/>
                    <a:pt x="586" y="12432"/>
                    <a:pt x="578" y="12416"/>
                  </a:cubicBezTo>
                  <a:cubicBezTo>
                    <a:pt x="553" y="12375"/>
                    <a:pt x="512" y="12375"/>
                    <a:pt x="487" y="12333"/>
                  </a:cubicBezTo>
                  <a:cubicBezTo>
                    <a:pt x="479" y="12325"/>
                    <a:pt x="462" y="12317"/>
                    <a:pt x="462" y="12309"/>
                  </a:cubicBezTo>
                  <a:cubicBezTo>
                    <a:pt x="462" y="12284"/>
                    <a:pt x="479" y="12276"/>
                    <a:pt x="479" y="12259"/>
                  </a:cubicBezTo>
                  <a:cubicBezTo>
                    <a:pt x="487" y="12226"/>
                    <a:pt x="495" y="12210"/>
                    <a:pt x="512" y="12185"/>
                  </a:cubicBezTo>
                  <a:cubicBezTo>
                    <a:pt x="528" y="12152"/>
                    <a:pt x="528" y="12135"/>
                    <a:pt x="561" y="12127"/>
                  </a:cubicBezTo>
                  <a:cubicBezTo>
                    <a:pt x="569" y="12119"/>
                    <a:pt x="586" y="12119"/>
                    <a:pt x="602" y="12119"/>
                  </a:cubicBezTo>
                  <a:cubicBezTo>
                    <a:pt x="611" y="12119"/>
                    <a:pt x="627" y="12119"/>
                    <a:pt x="627" y="12111"/>
                  </a:cubicBezTo>
                  <a:cubicBezTo>
                    <a:pt x="627" y="12086"/>
                    <a:pt x="602" y="12078"/>
                    <a:pt x="586" y="12053"/>
                  </a:cubicBezTo>
                  <a:cubicBezTo>
                    <a:pt x="578" y="12028"/>
                    <a:pt x="586" y="11987"/>
                    <a:pt x="553" y="11987"/>
                  </a:cubicBezTo>
                  <a:cubicBezTo>
                    <a:pt x="536" y="11987"/>
                    <a:pt x="545" y="12020"/>
                    <a:pt x="528" y="12020"/>
                  </a:cubicBezTo>
                  <a:cubicBezTo>
                    <a:pt x="503" y="12020"/>
                    <a:pt x="495" y="11995"/>
                    <a:pt x="487" y="11979"/>
                  </a:cubicBezTo>
                  <a:cubicBezTo>
                    <a:pt x="479" y="11946"/>
                    <a:pt x="470" y="11929"/>
                    <a:pt x="470" y="11896"/>
                  </a:cubicBezTo>
                  <a:cubicBezTo>
                    <a:pt x="470" y="11805"/>
                    <a:pt x="470" y="11805"/>
                    <a:pt x="470" y="11805"/>
                  </a:cubicBezTo>
                  <a:cubicBezTo>
                    <a:pt x="462" y="11797"/>
                    <a:pt x="462" y="11797"/>
                    <a:pt x="462" y="11797"/>
                  </a:cubicBezTo>
                  <a:cubicBezTo>
                    <a:pt x="462" y="11756"/>
                    <a:pt x="462" y="11756"/>
                    <a:pt x="462" y="11756"/>
                  </a:cubicBezTo>
                  <a:cubicBezTo>
                    <a:pt x="495" y="11657"/>
                    <a:pt x="495" y="11657"/>
                    <a:pt x="495" y="11657"/>
                  </a:cubicBezTo>
                  <a:cubicBezTo>
                    <a:pt x="487" y="11649"/>
                    <a:pt x="487" y="11649"/>
                    <a:pt x="487" y="11649"/>
                  </a:cubicBezTo>
                  <a:cubicBezTo>
                    <a:pt x="470" y="11649"/>
                    <a:pt x="454" y="11657"/>
                    <a:pt x="437" y="11640"/>
                  </a:cubicBezTo>
                  <a:cubicBezTo>
                    <a:pt x="429" y="11632"/>
                    <a:pt x="421" y="11616"/>
                    <a:pt x="421" y="11591"/>
                  </a:cubicBezTo>
                  <a:cubicBezTo>
                    <a:pt x="404" y="11566"/>
                    <a:pt x="396" y="11558"/>
                    <a:pt x="380" y="11533"/>
                  </a:cubicBezTo>
                  <a:cubicBezTo>
                    <a:pt x="380" y="11517"/>
                    <a:pt x="363" y="11517"/>
                    <a:pt x="363" y="11500"/>
                  </a:cubicBezTo>
                  <a:lnTo>
                    <a:pt x="371" y="11492"/>
                  </a:lnTo>
                  <a:cubicBezTo>
                    <a:pt x="396" y="11492"/>
                    <a:pt x="396" y="11492"/>
                    <a:pt x="396" y="11492"/>
                  </a:cubicBezTo>
                  <a:cubicBezTo>
                    <a:pt x="437" y="11492"/>
                    <a:pt x="462" y="11500"/>
                    <a:pt x="512" y="11508"/>
                  </a:cubicBezTo>
                  <a:cubicBezTo>
                    <a:pt x="553" y="11517"/>
                    <a:pt x="611" y="11508"/>
                    <a:pt x="627" y="11550"/>
                  </a:cubicBezTo>
                  <a:cubicBezTo>
                    <a:pt x="644" y="11550"/>
                    <a:pt x="644" y="11550"/>
                    <a:pt x="644" y="11550"/>
                  </a:cubicBezTo>
                  <a:cubicBezTo>
                    <a:pt x="644" y="11533"/>
                    <a:pt x="644" y="11533"/>
                    <a:pt x="644" y="11533"/>
                  </a:cubicBezTo>
                  <a:cubicBezTo>
                    <a:pt x="644" y="11525"/>
                    <a:pt x="635" y="11517"/>
                    <a:pt x="627" y="11508"/>
                  </a:cubicBezTo>
                  <a:cubicBezTo>
                    <a:pt x="627" y="11484"/>
                    <a:pt x="627" y="11467"/>
                    <a:pt x="619" y="11434"/>
                  </a:cubicBezTo>
                  <a:cubicBezTo>
                    <a:pt x="602" y="11434"/>
                    <a:pt x="586" y="11409"/>
                    <a:pt x="569" y="11409"/>
                  </a:cubicBezTo>
                  <a:cubicBezTo>
                    <a:pt x="561" y="11409"/>
                    <a:pt x="553" y="11418"/>
                    <a:pt x="545" y="11418"/>
                  </a:cubicBezTo>
                  <a:cubicBezTo>
                    <a:pt x="545" y="11442"/>
                    <a:pt x="545" y="11442"/>
                    <a:pt x="545" y="11442"/>
                  </a:cubicBezTo>
                  <a:cubicBezTo>
                    <a:pt x="545" y="11451"/>
                    <a:pt x="545" y="11459"/>
                    <a:pt x="545" y="11467"/>
                  </a:cubicBezTo>
                  <a:cubicBezTo>
                    <a:pt x="528" y="11492"/>
                    <a:pt x="503" y="11475"/>
                    <a:pt x="470" y="11475"/>
                  </a:cubicBezTo>
                  <a:cubicBezTo>
                    <a:pt x="454" y="11475"/>
                    <a:pt x="437" y="11459"/>
                    <a:pt x="421" y="11451"/>
                  </a:cubicBezTo>
                  <a:cubicBezTo>
                    <a:pt x="404" y="11451"/>
                    <a:pt x="388" y="11451"/>
                    <a:pt x="380" y="11442"/>
                  </a:cubicBezTo>
                  <a:cubicBezTo>
                    <a:pt x="363" y="11442"/>
                    <a:pt x="363" y="11434"/>
                    <a:pt x="363" y="11426"/>
                  </a:cubicBezTo>
                  <a:cubicBezTo>
                    <a:pt x="355" y="11409"/>
                    <a:pt x="347" y="11401"/>
                    <a:pt x="347" y="11393"/>
                  </a:cubicBezTo>
                  <a:cubicBezTo>
                    <a:pt x="347" y="11376"/>
                    <a:pt x="355" y="11360"/>
                    <a:pt x="371" y="11360"/>
                  </a:cubicBezTo>
                  <a:cubicBezTo>
                    <a:pt x="388" y="11360"/>
                    <a:pt x="396" y="11368"/>
                    <a:pt x="413" y="11376"/>
                  </a:cubicBezTo>
                  <a:cubicBezTo>
                    <a:pt x="404" y="11327"/>
                    <a:pt x="371" y="11310"/>
                    <a:pt x="371" y="11261"/>
                  </a:cubicBezTo>
                  <a:cubicBezTo>
                    <a:pt x="371" y="11244"/>
                    <a:pt x="371" y="11228"/>
                    <a:pt x="388" y="11220"/>
                  </a:cubicBezTo>
                  <a:cubicBezTo>
                    <a:pt x="413" y="11211"/>
                    <a:pt x="429" y="11203"/>
                    <a:pt x="429" y="11187"/>
                  </a:cubicBezTo>
                  <a:cubicBezTo>
                    <a:pt x="429" y="11145"/>
                    <a:pt x="429" y="11145"/>
                    <a:pt x="429" y="11145"/>
                  </a:cubicBezTo>
                  <a:cubicBezTo>
                    <a:pt x="429" y="11121"/>
                    <a:pt x="454" y="11112"/>
                    <a:pt x="454" y="11088"/>
                  </a:cubicBezTo>
                  <a:cubicBezTo>
                    <a:pt x="454" y="11071"/>
                    <a:pt x="446" y="11055"/>
                    <a:pt x="429" y="11055"/>
                  </a:cubicBezTo>
                  <a:cubicBezTo>
                    <a:pt x="388" y="11055"/>
                    <a:pt x="388" y="11055"/>
                    <a:pt x="388" y="11055"/>
                  </a:cubicBezTo>
                  <a:cubicBezTo>
                    <a:pt x="363" y="11055"/>
                    <a:pt x="355" y="11038"/>
                    <a:pt x="338" y="11038"/>
                  </a:cubicBezTo>
                  <a:cubicBezTo>
                    <a:pt x="330" y="11038"/>
                    <a:pt x="322" y="11038"/>
                    <a:pt x="314" y="11038"/>
                  </a:cubicBezTo>
                  <a:cubicBezTo>
                    <a:pt x="314" y="11055"/>
                    <a:pt x="305" y="11063"/>
                    <a:pt x="297" y="11071"/>
                  </a:cubicBezTo>
                  <a:cubicBezTo>
                    <a:pt x="297" y="11079"/>
                    <a:pt x="289" y="11096"/>
                    <a:pt x="281" y="11096"/>
                  </a:cubicBezTo>
                  <a:cubicBezTo>
                    <a:pt x="256" y="11096"/>
                    <a:pt x="239" y="11079"/>
                    <a:pt x="231" y="11063"/>
                  </a:cubicBezTo>
                  <a:cubicBezTo>
                    <a:pt x="215" y="11046"/>
                    <a:pt x="206" y="11030"/>
                    <a:pt x="198" y="11005"/>
                  </a:cubicBezTo>
                  <a:cubicBezTo>
                    <a:pt x="190" y="10989"/>
                    <a:pt x="190" y="10964"/>
                    <a:pt x="173" y="10964"/>
                  </a:cubicBezTo>
                  <a:cubicBezTo>
                    <a:pt x="149" y="10964"/>
                    <a:pt x="149" y="10997"/>
                    <a:pt x="124" y="11005"/>
                  </a:cubicBezTo>
                  <a:cubicBezTo>
                    <a:pt x="107" y="11005"/>
                    <a:pt x="83" y="11005"/>
                    <a:pt x="83" y="11022"/>
                  </a:cubicBezTo>
                  <a:cubicBezTo>
                    <a:pt x="83" y="11046"/>
                    <a:pt x="124" y="11055"/>
                    <a:pt x="124" y="11079"/>
                  </a:cubicBezTo>
                  <a:cubicBezTo>
                    <a:pt x="124" y="11104"/>
                    <a:pt x="107" y="11121"/>
                    <a:pt x="83" y="11121"/>
                  </a:cubicBezTo>
                  <a:cubicBezTo>
                    <a:pt x="33" y="11121"/>
                    <a:pt x="0" y="11071"/>
                    <a:pt x="0" y="11022"/>
                  </a:cubicBezTo>
                  <a:cubicBezTo>
                    <a:pt x="0" y="10980"/>
                    <a:pt x="33" y="10964"/>
                    <a:pt x="66" y="10931"/>
                  </a:cubicBezTo>
                  <a:cubicBezTo>
                    <a:pt x="83" y="10923"/>
                    <a:pt x="99" y="10914"/>
                    <a:pt x="107" y="10898"/>
                  </a:cubicBezTo>
                  <a:cubicBezTo>
                    <a:pt x="124" y="10881"/>
                    <a:pt x="132" y="10865"/>
                    <a:pt x="149" y="10865"/>
                  </a:cubicBezTo>
                  <a:cubicBezTo>
                    <a:pt x="165" y="10865"/>
                    <a:pt x="173" y="10857"/>
                    <a:pt x="182" y="10865"/>
                  </a:cubicBezTo>
                  <a:cubicBezTo>
                    <a:pt x="190" y="10865"/>
                    <a:pt x="198" y="10873"/>
                    <a:pt x="206" y="10873"/>
                  </a:cubicBezTo>
                  <a:cubicBezTo>
                    <a:pt x="223" y="10873"/>
                    <a:pt x="215" y="10857"/>
                    <a:pt x="215" y="10840"/>
                  </a:cubicBezTo>
                  <a:cubicBezTo>
                    <a:pt x="215" y="10824"/>
                    <a:pt x="223" y="10815"/>
                    <a:pt x="223" y="10807"/>
                  </a:cubicBezTo>
                  <a:cubicBezTo>
                    <a:pt x="149" y="10807"/>
                    <a:pt x="149" y="10807"/>
                    <a:pt x="149" y="10807"/>
                  </a:cubicBezTo>
                  <a:cubicBezTo>
                    <a:pt x="149" y="10758"/>
                    <a:pt x="149" y="10758"/>
                    <a:pt x="149" y="10758"/>
                  </a:cubicBezTo>
                  <a:cubicBezTo>
                    <a:pt x="149" y="10749"/>
                    <a:pt x="140" y="10749"/>
                    <a:pt x="140" y="10741"/>
                  </a:cubicBezTo>
                  <a:cubicBezTo>
                    <a:pt x="140" y="10733"/>
                    <a:pt x="149" y="10725"/>
                    <a:pt x="149" y="10716"/>
                  </a:cubicBezTo>
                  <a:cubicBezTo>
                    <a:pt x="190" y="10716"/>
                    <a:pt x="215" y="10716"/>
                    <a:pt x="256" y="10716"/>
                  </a:cubicBezTo>
                  <a:cubicBezTo>
                    <a:pt x="272" y="10716"/>
                    <a:pt x="281" y="10716"/>
                    <a:pt x="289" y="10716"/>
                  </a:cubicBezTo>
                  <a:cubicBezTo>
                    <a:pt x="322" y="10716"/>
                    <a:pt x="338" y="10716"/>
                    <a:pt x="371" y="10716"/>
                  </a:cubicBezTo>
                  <a:cubicBezTo>
                    <a:pt x="388" y="10733"/>
                    <a:pt x="396" y="10749"/>
                    <a:pt x="396" y="10766"/>
                  </a:cubicBezTo>
                  <a:cubicBezTo>
                    <a:pt x="396" y="10807"/>
                    <a:pt x="371" y="10815"/>
                    <a:pt x="355" y="10848"/>
                  </a:cubicBezTo>
                  <a:cubicBezTo>
                    <a:pt x="371" y="10848"/>
                    <a:pt x="371" y="10848"/>
                    <a:pt x="371" y="10848"/>
                  </a:cubicBezTo>
                  <a:cubicBezTo>
                    <a:pt x="429" y="10848"/>
                    <a:pt x="429" y="10848"/>
                    <a:pt x="429" y="10848"/>
                  </a:cubicBezTo>
                  <a:cubicBezTo>
                    <a:pt x="454" y="10848"/>
                    <a:pt x="462" y="10840"/>
                    <a:pt x="479" y="10840"/>
                  </a:cubicBezTo>
                  <a:cubicBezTo>
                    <a:pt x="479" y="10840"/>
                    <a:pt x="479" y="10840"/>
                    <a:pt x="487" y="10840"/>
                  </a:cubicBezTo>
                  <a:cubicBezTo>
                    <a:pt x="487" y="10956"/>
                    <a:pt x="487" y="10956"/>
                    <a:pt x="487" y="10956"/>
                  </a:cubicBezTo>
                  <a:cubicBezTo>
                    <a:pt x="487" y="10964"/>
                    <a:pt x="487" y="10972"/>
                    <a:pt x="495" y="10972"/>
                  </a:cubicBezTo>
                  <a:cubicBezTo>
                    <a:pt x="520" y="10956"/>
                    <a:pt x="520" y="10931"/>
                    <a:pt x="528" y="10906"/>
                  </a:cubicBezTo>
                  <a:cubicBezTo>
                    <a:pt x="545" y="10857"/>
                    <a:pt x="553" y="10832"/>
                    <a:pt x="569" y="10782"/>
                  </a:cubicBezTo>
                  <a:cubicBezTo>
                    <a:pt x="578" y="10766"/>
                    <a:pt x="578" y="10758"/>
                    <a:pt x="578" y="10741"/>
                  </a:cubicBezTo>
                  <a:cubicBezTo>
                    <a:pt x="578" y="10733"/>
                    <a:pt x="561" y="10667"/>
                    <a:pt x="578" y="10609"/>
                  </a:cubicBezTo>
                  <a:cubicBezTo>
                    <a:pt x="561" y="10609"/>
                    <a:pt x="553" y="10609"/>
                    <a:pt x="528" y="10609"/>
                  </a:cubicBezTo>
                  <a:cubicBezTo>
                    <a:pt x="528" y="10584"/>
                    <a:pt x="528" y="10584"/>
                    <a:pt x="528" y="10584"/>
                  </a:cubicBezTo>
                  <a:cubicBezTo>
                    <a:pt x="545" y="10576"/>
                    <a:pt x="545" y="10559"/>
                    <a:pt x="545" y="10543"/>
                  </a:cubicBezTo>
                  <a:cubicBezTo>
                    <a:pt x="545" y="10518"/>
                    <a:pt x="545" y="10518"/>
                    <a:pt x="545" y="10518"/>
                  </a:cubicBezTo>
                  <a:cubicBezTo>
                    <a:pt x="545" y="10493"/>
                    <a:pt x="578" y="10485"/>
                    <a:pt x="602" y="10477"/>
                  </a:cubicBezTo>
                  <a:cubicBezTo>
                    <a:pt x="619" y="10477"/>
                    <a:pt x="635" y="10469"/>
                    <a:pt x="652" y="10469"/>
                  </a:cubicBezTo>
                  <a:cubicBezTo>
                    <a:pt x="660" y="10452"/>
                    <a:pt x="660" y="10452"/>
                    <a:pt x="660" y="10452"/>
                  </a:cubicBezTo>
                  <a:cubicBezTo>
                    <a:pt x="644" y="10436"/>
                    <a:pt x="627" y="10436"/>
                    <a:pt x="602" y="10436"/>
                  </a:cubicBezTo>
                  <a:cubicBezTo>
                    <a:pt x="594" y="10436"/>
                    <a:pt x="594" y="10444"/>
                    <a:pt x="586" y="10444"/>
                  </a:cubicBezTo>
                  <a:cubicBezTo>
                    <a:pt x="561" y="10444"/>
                    <a:pt x="561" y="10444"/>
                    <a:pt x="561" y="10444"/>
                  </a:cubicBezTo>
                  <a:cubicBezTo>
                    <a:pt x="561" y="10419"/>
                    <a:pt x="561" y="10411"/>
                    <a:pt x="561" y="10394"/>
                  </a:cubicBezTo>
                  <a:cubicBezTo>
                    <a:pt x="561" y="10378"/>
                    <a:pt x="569" y="10370"/>
                    <a:pt x="586" y="10370"/>
                  </a:cubicBezTo>
                  <a:cubicBezTo>
                    <a:pt x="627" y="10361"/>
                    <a:pt x="652" y="10361"/>
                    <a:pt x="685" y="10337"/>
                  </a:cubicBezTo>
                  <a:cubicBezTo>
                    <a:pt x="710" y="10312"/>
                    <a:pt x="718" y="10295"/>
                    <a:pt x="743" y="10279"/>
                  </a:cubicBezTo>
                  <a:cubicBezTo>
                    <a:pt x="759" y="10271"/>
                    <a:pt x="776" y="10271"/>
                    <a:pt x="776" y="10254"/>
                  </a:cubicBezTo>
                  <a:cubicBezTo>
                    <a:pt x="776" y="10188"/>
                    <a:pt x="776" y="10188"/>
                    <a:pt x="776" y="10188"/>
                  </a:cubicBezTo>
                  <a:cubicBezTo>
                    <a:pt x="784" y="10155"/>
                    <a:pt x="784" y="10155"/>
                    <a:pt x="784" y="10155"/>
                  </a:cubicBezTo>
                  <a:cubicBezTo>
                    <a:pt x="784" y="10147"/>
                    <a:pt x="784" y="10147"/>
                    <a:pt x="784" y="10147"/>
                  </a:cubicBezTo>
                  <a:cubicBezTo>
                    <a:pt x="734" y="10147"/>
                    <a:pt x="734" y="10147"/>
                    <a:pt x="734" y="10147"/>
                  </a:cubicBezTo>
                  <a:cubicBezTo>
                    <a:pt x="726" y="10147"/>
                    <a:pt x="718" y="10130"/>
                    <a:pt x="710" y="10130"/>
                  </a:cubicBezTo>
                  <a:cubicBezTo>
                    <a:pt x="693" y="10122"/>
                    <a:pt x="685" y="10122"/>
                    <a:pt x="668" y="10106"/>
                  </a:cubicBezTo>
                  <a:cubicBezTo>
                    <a:pt x="652" y="10097"/>
                    <a:pt x="644" y="10089"/>
                    <a:pt x="627" y="10073"/>
                  </a:cubicBezTo>
                  <a:cubicBezTo>
                    <a:pt x="619" y="10064"/>
                    <a:pt x="602" y="10064"/>
                    <a:pt x="602" y="10048"/>
                  </a:cubicBezTo>
                  <a:cubicBezTo>
                    <a:pt x="602" y="9998"/>
                    <a:pt x="652" y="9982"/>
                    <a:pt x="652" y="9932"/>
                  </a:cubicBezTo>
                  <a:cubicBezTo>
                    <a:pt x="652" y="9883"/>
                    <a:pt x="619" y="9866"/>
                    <a:pt x="611" y="9817"/>
                  </a:cubicBezTo>
                  <a:cubicBezTo>
                    <a:pt x="693" y="9602"/>
                    <a:pt x="693" y="9602"/>
                    <a:pt x="693" y="9602"/>
                  </a:cubicBezTo>
                  <a:cubicBezTo>
                    <a:pt x="685" y="9569"/>
                    <a:pt x="660" y="9561"/>
                    <a:pt x="660" y="9528"/>
                  </a:cubicBezTo>
                  <a:cubicBezTo>
                    <a:pt x="660" y="9495"/>
                    <a:pt x="701" y="9495"/>
                    <a:pt x="726" y="9487"/>
                  </a:cubicBezTo>
                  <a:cubicBezTo>
                    <a:pt x="718" y="9454"/>
                    <a:pt x="701" y="9437"/>
                    <a:pt x="685" y="9396"/>
                  </a:cubicBezTo>
                  <a:cubicBezTo>
                    <a:pt x="677" y="9388"/>
                    <a:pt x="668" y="9388"/>
                    <a:pt x="668" y="9371"/>
                  </a:cubicBezTo>
                  <a:lnTo>
                    <a:pt x="677" y="9363"/>
                  </a:lnTo>
                  <a:cubicBezTo>
                    <a:pt x="784" y="9363"/>
                    <a:pt x="784" y="9363"/>
                    <a:pt x="784" y="9363"/>
                  </a:cubicBezTo>
                  <a:cubicBezTo>
                    <a:pt x="784" y="9347"/>
                    <a:pt x="792" y="9338"/>
                    <a:pt x="792" y="9314"/>
                  </a:cubicBezTo>
                  <a:cubicBezTo>
                    <a:pt x="792" y="9297"/>
                    <a:pt x="792" y="9289"/>
                    <a:pt x="784" y="9281"/>
                  </a:cubicBezTo>
                  <a:cubicBezTo>
                    <a:pt x="767" y="9256"/>
                    <a:pt x="751" y="9264"/>
                    <a:pt x="726" y="9264"/>
                  </a:cubicBezTo>
                  <a:cubicBezTo>
                    <a:pt x="701" y="9264"/>
                    <a:pt x="693" y="9272"/>
                    <a:pt x="668" y="9272"/>
                  </a:cubicBezTo>
                  <a:lnTo>
                    <a:pt x="668" y="9264"/>
                  </a:lnTo>
                  <a:cubicBezTo>
                    <a:pt x="677" y="9231"/>
                    <a:pt x="668" y="9198"/>
                    <a:pt x="701" y="9190"/>
                  </a:cubicBezTo>
                  <a:cubicBezTo>
                    <a:pt x="726" y="9182"/>
                    <a:pt x="734" y="9165"/>
                    <a:pt x="759" y="9157"/>
                  </a:cubicBezTo>
                  <a:cubicBezTo>
                    <a:pt x="767" y="9149"/>
                    <a:pt x="784" y="9149"/>
                    <a:pt x="784" y="9140"/>
                  </a:cubicBezTo>
                  <a:cubicBezTo>
                    <a:pt x="784" y="9099"/>
                    <a:pt x="784" y="9099"/>
                    <a:pt x="784" y="9099"/>
                  </a:cubicBezTo>
                  <a:cubicBezTo>
                    <a:pt x="784" y="9091"/>
                    <a:pt x="792" y="9091"/>
                    <a:pt x="792" y="9083"/>
                  </a:cubicBezTo>
                  <a:cubicBezTo>
                    <a:pt x="792" y="9074"/>
                    <a:pt x="784" y="9074"/>
                    <a:pt x="784" y="9066"/>
                  </a:cubicBezTo>
                  <a:cubicBezTo>
                    <a:pt x="767" y="9091"/>
                    <a:pt x="743" y="9099"/>
                    <a:pt x="710" y="9116"/>
                  </a:cubicBezTo>
                  <a:cubicBezTo>
                    <a:pt x="693" y="9116"/>
                    <a:pt x="685" y="9124"/>
                    <a:pt x="668" y="9124"/>
                  </a:cubicBezTo>
                  <a:cubicBezTo>
                    <a:pt x="635" y="9124"/>
                    <a:pt x="644" y="9050"/>
                    <a:pt x="602" y="9050"/>
                  </a:cubicBezTo>
                  <a:cubicBezTo>
                    <a:pt x="578" y="9050"/>
                    <a:pt x="553" y="9041"/>
                    <a:pt x="528" y="9066"/>
                  </a:cubicBezTo>
                  <a:cubicBezTo>
                    <a:pt x="520" y="9083"/>
                    <a:pt x="520" y="9091"/>
                    <a:pt x="520" y="9099"/>
                  </a:cubicBezTo>
                  <a:cubicBezTo>
                    <a:pt x="512" y="9140"/>
                    <a:pt x="512" y="9190"/>
                    <a:pt x="470" y="9190"/>
                  </a:cubicBezTo>
                  <a:cubicBezTo>
                    <a:pt x="437" y="9190"/>
                    <a:pt x="421" y="9165"/>
                    <a:pt x="404" y="9140"/>
                  </a:cubicBezTo>
                  <a:cubicBezTo>
                    <a:pt x="396" y="9124"/>
                    <a:pt x="404" y="9107"/>
                    <a:pt x="388" y="9099"/>
                  </a:cubicBezTo>
                  <a:cubicBezTo>
                    <a:pt x="380" y="9099"/>
                    <a:pt x="371" y="9099"/>
                    <a:pt x="363" y="9091"/>
                  </a:cubicBezTo>
                  <a:cubicBezTo>
                    <a:pt x="338" y="9083"/>
                    <a:pt x="338" y="9066"/>
                    <a:pt x="322" y="9041"/>
                  </a:cubicBezTo>
                  <a:cubicBezTo>
                    <a:pt x="305" y="9017"/>
                    <a:pt x="297" y="9000"/>
                    <a:pt x="297" y="8967"/>
                  </a:cubicBezTo>
                  <a:cubicBezTo>
                    <a:pt x="297" y="8942"/>
                    <a:pt x="297" y="8934"/>
                    <a:pt x="297" y="8918"/>
                  </a:cubicBezTo>
                  <a:cubicBezTo>
                    <a:pt x="305" y="8901"/>
                    <a:pt x="305" y="8893"/>
                    <a:pt x="305" y="8885"/>
                  </a:cubicBezTo>
                  <a:cubicBezTo>
                    <a:pt x="305" y="8835"/>
                    <a:pt x="305" y="8835"/>
                    <a:pt x="305" y="8835"/>
                  </a:cubicBezTo>
                  <a:cubicBezTo>
                    <a:pt x="305" y="8819"/>
                    <a:pt x="297" y="8810"/>
                    <a:pt x="297" y="8786"/>
                  </a:cubicBezTo>
                  <a:cubicBezTo>
                    <a:pt x="297" y="8761"/>
                    <a:pt x="322" y="8744"/>
                    <a:pt x="322" y="8720"/>
                  </a:cubicBezTo>
                  <a:cubicBezTo>
                    <a:pt x="322" y="8670"/>
                    <a:pt x="322" y="8670"/>
                    <a:pt x="322" y="8670"/>
                  </a:cubicBezTo>
                  <a:cubicBezTo>
                    <a:pt x="322" y="8637"/>
                    <a:pt x="297" y="8612"/>
                    <a:pt x="297" y="8579"/>
                  </a:cubicBezTo>
                  <a:cubicBezTo>
                    <a:pt x="297" y="8538"/>
                    <a:pt x="322" y="8522"/>
                    <a:pt x="338" y="8489"/>
                  </a:cubicBezTo>
                  <a:cubicBezTo>
                    <a:pt x="363" y="8447"/>
                    <a:pt x="380" y="8431"/>
                    <a:pt x="404" y="8390"/>
                  </a:cubicBezTo>
                  <a:cubicBezTo>
                    <a:pt x="413" y="8365"/>
                    <a:pt x="429" y="8348"/>
                    <a:pt x="429" y="8324"/>
                  </a:cubicBezTo>
                  <a:cubicBezTo>
                    <a:pt x="429" y="8299"/>
                    <a:pt x="421" y="8282"/>
                    <a:pt x="421" y="8258"/>
                  </a:cubicBezTo>
                  <a:cubicBezTo>
                    <a:pt x="421" y="8183"/>
                    <a:pt x="421" y="8183"/>
                    <a:pt x="421" y="8183"/>
                  </a:cubicBezTo>
                  <a:cubicBezTo>
                    <a:pt x="421" y="8142"/>
                    <a:pt x="396" y="8134"/>
                    <a:pt x="380" y="8101"/>
                  </a:cubicBezTo>
                  <a:cubicBezTo>
                    <a:pt x="347" y="8051"/>
                    <a:pt x="322" y="8018"/>
                    <a:pt x="322" y="7961"/>
                  </a:cubicBezTo>
                  <a:cubicBezTo>
                    <a:pt x="322" y="7845"/>
                    <a:pt x="322" y="7845"/>
                    <a:pt x="322" y="7845"/>
                  </a:cubicBezTo>
                  <a:cubicBezTo>
                    <a:pt x="322" y="7779"/>
                    <a:pt x="256" y="7754"/>
                    <a:pt x="256" y="7688"/>
                  </a:cubicBezTo>
                  <a:cubicBezTo>
                    <a:pt x="256" y="7663"/>
                    <a:pt x="272" y="7647"/>
                    <a:pt x="272" y="7614"/>
                  </a:cubicBezTo>
                  <a:cubicBezTo>
                    <a:pt x="272" y="7589"/>
                    <a:pt x="256" y="7573"/>
                    <a:pt x="256" y="7540"/>
                  </a:cubicBezTo>
                  <a:cubicBezTo>
                    <a:pt x="256" y="7531"/>
                    <a:pt x="256" y="7523"/>
                    <a:pt x="256" y="7515"/>
                  </a:cubicBezTo>
                  <a:cubicBezTo>
                    <a:pt x="256" y="7507"/>
                    <a:pt x="272" y="7507"/>
                    <a:pt x="281" y="7498"/>
                  </a:cubicBezTo>
                  <a:cubicBezTo>
                    <a:pt x="289" y="7498"/>
                    <a:pt x="289" y="7490"/>
                    <a:pt x="297" y="7490"/>
                  </a:cubicBezTo>
                  <a:cubicBezTo>
                    <a:pt x="355" y="7490"/>
                    <a:pt x="355" y="7490"/>
                    <a:pt x="355" y="7490"/>
                  </a:cubicBezTo>
                  <a:cubicBezTo>
                    <a:pt x="380" y="7490"/>
                    <a:pt x="371" y="7457"/>
                    <a:pt x="380" y="7441"/>
                  </a:cubicBezTo>
                  <a:cubicBezTo>
                    <a:pt x="380" y="7408"/>
                    <a:pt x="404" y="7399"/>
                    <a:pt x="404" y="7366"/>
                  </a:cubicBezTo>
                  <a:cubicBezTo>
                    <a:pt x="404" y="7342"/>
                    <a:pt x="371" y="7333"/>
                    <a:pt x="371" y="7309"/>
                  </a:cubicBezTo>
                  <a:cubicBezTo>
                    <a:pt x="371" y="7292"/>
                    <a:pt x="363" y="7276"/>
                    <a:pt x="380" y="7276"/>
                  </a:cubicBezTo>
                  <a:cubicBezTo>
                    <a:pt x="396" y="7267"/>
                    <a:pt x="421" y="7276"/>
                    <a:pt x="429" y="7251"/>
                  </a:cubicBezTo>
                  <a:cubicBezTo>
                    <a:pt x="446" y="7218"/>
                    <a:pt x="446" y="7193"/>
                    <a:pt x="446" y="7152"/>
                  </a:cubicBezTo>
                  <a:cubicBezTo>
                    <a:pt x="454" y="7102"/>
                    <a:pt x="462" y="7069"/>
                    <a:pt x="487" y="7020"/>
                  </a:cubicBezTo>
                  <a:cubicBezTo>
                    <a:pt x="503" y="6995"/>
                    <a:pt x="528" y="6987"/>
                    <a:pt x="528" y="6954"/>
                  </a:cubicBezTo>
                  <a:cubicBezTo>
                    <a:pt x="528" y="6929"/>
                    <a:pt x="495" y="6913"/>
                    <a:pt x="495" y="6888"/>
                  </a:cubicBezTo>
                  <a:cubicBezTo>
                    <a:pt x="495" y="6830"/>
                    <a:pt x="553" y="6822"/>
                    <a:pt x="569" y="6772"/>
                  </a:cubicBezTo>
                  <a:cubicBezTo>
                    <a:pt x="586" y="6715"/>
                    <a:pt x="619" y="6690"/>
                    <a:pt x="627" y="6632"/>
                  </a:cubicBezTo>
                  <a:cubicBezTo>
                    <a:pt x="627" y="6599"/>
                    <a:pt x="635" y="6591"/>
                    <a:pt x="644" y="6558"/>
                  </a:cubicBezTo>
                  <a:cubicBezTo>
                    <a:pt x="668" y="6484"/>
                    <a:pt x="693" y="6442"/>
                    <a:pt x="693" y="6368"/>
                  </a:cubicBezTo>
                  <a:cubicBezTo>
                    <a:pt x="693" y="6319"/>
                    <a:pt x="693" y="6319"/>
                    <a:pt x="693" y="6319"/>
                  </a:cubicBezTo>
                  <a:cubicBezTo>
                    <a:pt x="693" y="6261"/>
                    <a:pt x="726" y="6236"/>
                    <a:pt x="767" y="6195"/>
                  </a:cubicBezTo>
                  <a:cubicBezTo>
                    <a:pt x="784" y="6178"/>
                    <a:pt x="809" y="6162"/>
                    <a:pt x="809" y="6129"/>
                  </a:cubicBezTo>
                  <a:cubicBezTo>
                    <a:pt x="809" y="6112"/>
                    <a:pt x="800" y="6104"/>
                    <a:pt x="792" y="6088"/>
                  </a:cubicBezTo>
                  <a:cubicBezTo>
                    <a:pt x="784" y="6055"/>
                    <a:pt x="784" y="6030"/>
                    <a:pt x="784" y="5997"/>
                  </a:cubicBezTo>
                  <a:cubicBezTo>
                    <a:pt x="776" y="5980"/>
                    <a:pt x="759" y="5972"/>
                    <a:pt x="759" y="5947"/>
                  </a:cubicBezTo>
                  <a:cubicBezTo>
                    <a:pt x="759" y="5906"/>
                    <a:pt x="776" y="5890"/>
                    <a:pt x="792" y="5848"/>
                  </a:cubicBezTo>
                  <a:cubicBezTo>
                    <a:pt x="817" y="5799"/>
                    <a:pt x="825" y="5766"/>
                    <a:pt x="833" y="5700"/>
                  </a:cubicBezTo>
                  <a:cubicBezTo>
                    <a:pt x="833" y="5683"/>
                    <a:pt x="842" y="5675"/>
                    <a:pt x="842" y="5659"/>
                  </a:cubicBezTo>
                  <a:cubicBezTo>
                    <a:pt x="842" y="5626"/>
                    <a:pt x="833" y="5609"/>
                    <a:pt x="817" y="5576"/>
                  </a:cubicBezTo>
                  <a:cubicBezTo>
                    <a:pt x="809" y="5568"/>
                    <a:pt x="792" y="5560"/>
                    <a:pt x="792" y="5543"/>
                  </a:cubicBezTo>
                  <a:cubicBezTo>
                    <a:pt x="792" y="5494"/>
                    <a:pt x="792" y="5494"/>
                    <a:pt x="792" y="5494"/>
                  </a:cubicBezTo>
                  <a:cubicBezTo>
                    <a:pt x="792" y="5403"/>
                    <a:pt x="767" y="5362"/>
                    <a:pt x="759" y="5271"/>
                  </a:cubicBezTo>
                  <a:cubicBezTo>
                    <a:pt x="751" y="5238"/>
                    <a:pt x="743" y="5221"/>
                    <a:pt x="743" y="5188"/>
                  </a:cubicBezTo>
                  <a:cubicBezTo>
                    <a:pt x="743" y="5147"/>
                    <a:pt x="743" y="5147"/>
                    <a:pt x="743" y="5147"/>
                  </a:cubicBezTo>
                  <a:cubicBezTo>
                    <a:pt x="743" y="5131"/>
                    <a:pt x="734" y="5122"/>
                    <a:pt x="726" y="5106"/>
                  </a:cubicBezTo>
                  <a:cubicBezTo>
                    <a:pt x="718" y="5065"/>
                    <a:pt x="718" y="5040"/>
                    <a:pt x="718" y="4999"/>
                  </a:cubicBezTo>
                  <a:cubicBezTo>
                    <a:pt x="718" y="4908"/>
                    <a:pt x="718" y="4908"/>
                    <a:pt x="718" y="4908"/>
                  </a:cubicBezTo>
                  <a:cubicBezTo>
                    <a:pt x="743" y="4883"/>
                    <a:pt x="767" y="4883"/>
                    <a:pt x="792" y="4875"/>
                  </a:cubicBezTo>
                  <a:cubicBezTo>
                    <a:pt x="800" y="4875"/>
                    <a:pt x="809" y="4875"/>
                    <a:pt x="817" y="4875"/>
                  </a:cubicBezTo>
                  <a:cubicBezTo>
                    <a:pt x="825" y="4867"/>
                    <a:pt x="825" y="4850"/>
                    <a:pt x="825" y="4842"/>
                  </a:cubicBezTo>
                  <a:cubicBezTo>
                    <a:pt x="825" y="4825"/>
                    <a:pt x="833" y="4809"/>
                    <a:pt x="833" y="4792"/>
                  </a:cubicBezTo>
                  <a:cubicBezTo>
                    <a:pt x="833" y="4784"/>
                    <a:pt x="825" y="4768"/>
                    <a:pt x="825" y="4751"/>
                  </a:cubicBezTo>
                  <a:cubicBezTo>
                    <a:pt x="825" y="4751"/>
                    <a:pt x="833" y="4743"/>
                    <a:pt x="833" y="4735"/>
                  </a:cubicBezTo>
                  <a:cubicBezTo>
                    <a:pt x="842" y="4702"/>
                    <a:pt x="850" y="4685"/>
                    <a:pt x="850" y="4644"/>
                  </a:cubicBezTo>
                  <a:cubicBezTo>
                    <a:pt x="850" y="4545"/>
                    <a:pt x="809" y="4487"/>
                    <a:pt x="767" y="4405"/>
                  </a:cubicBezTo>
                  <a:cubicBezTo>
                    <a:pt x="751" y="4372"/>
                    <a:pt x="726" y="4355"/>
                    <a:pt x="726" y="4322"/>
                  </a:cubicBezTo>
                  <a:cubicBezTo>
                    <a:pt x="726" y="4289"/>
                    <a:pt x="767" y="4281"/>
                    <a:pt x="784" y="4256"/>
                  </a:cubicBezTo>
                  <a:cubicBezTo>
                    <a:pt x="809" y="4198"/>
                    <a:pt x="833" y="4165"/>
                    <a:pt x="833" y="4108"/>
                  </a:cubicBezTo>
                  <a:cubicBezTo>
                    <a:pt x="833" y="4075"/>
                    <a:pt x="825" y="4058"/>
                    <a:pt x="825" y="4017"/>
                  </a:cubicBezTo>
                  <a:cubicBezTo>
                    <a:pt x="825" y="3967"/>
                    <a:pt x="842" y="3934"/>
                    <a:pt x="866" y="3893"/>
                  </a:cubicBezTo>
                  <a:cubicBezTo>
                    <a:pt x="883" y="3868"/>
                    <a:pt x="916" y="3868"/>
                    <a:pt x="916" y="3844"/>
                  </a:cubicBezTo>
                  <a:cubicBezTo>
                    <a:pt x="916" y="3811"/>
                    <a:pt x="899" y="3794"/>
                    <a:pt x="899" y="3761"/>
                  </a:cubicBezTo>
                  <a:cubicBezTo>
                    <a:pt x="899" y="3679"/>
                    <a:pt x="899" y="3679"/>
                    <a:pt x="899" y="3679"/>
                  </a:cubicBezTo>
                  <a:cubicBezTo>
                    <a:pt x="899" y="3662"/>
                    <a:pt x="916" y="3662"/>
                    <a:pt x="924" y="3646"/>
                  </a:cubicBezTo>
                  <a:cubicBezTo>
                    <a:pt x="932" y="3621"/>
                    <a:pt x="941" y="3604"/>
                    <a:pt x="941" y="3588"/>
                  </a:cubicBezTo>
                  <a:cubicBezTo>
                    <a:pt x="957" y="3530"/>
                    <a:pt x="957" y="3497"/>
                    <a:pt x="965" y="3439"/>
                  </a:cubicBezTo>
                  <a:cubicBezTo>
                    <a:pt x="965" y="3406"/>
                    <a:pt x="982" y="3390"/>
                    <a:pt x="982" y="3349"/>
                  </a:cubicBezTo>
                  <a:cubicBezTo>
                    <a:pt x="982" y="3283"/>
                    <a:pt x="949" y="3250"/>
                    <a:pt x="949" y="3184"/>
                  </a:cubicBezTo>
                  <a:cubicBezTo>
                    <a:pt x="949" y="3126"/>
                    <a:pt x="941" y="3085"/>
                    <a:pt x="965" y="3027"/>
                  </a:cubicBezTo>
                  <a:cubicBezTo>
                    <a:pt x="982" y="2977"/>
                    <a:pt x="1040" y="2961"/>
                    <a:pt x="1040" y="2911"/>
                  </a:cubicBezTo>
                  <a:cubicBezTo>
                    <a:pt x="1040" y="2837"/>
                    <a:pt x="1015" y="2796"/>
                    <a:pt x="990" y="2722"/>
                  </a:cubicBezTo>
                  <a:cubicBezTo>
                    <a:pt x="982" y="2680"/>
                    <a:pt x="949" y="2672"/>
                    <a:pt x="949" y="2631"/>
                  </a:cubicBezTo>
                  <a:cubicBezTo>
                    <a:pt x="949" y="2532"/>
                    <a:pt x="974" y="2482"/>
                    <a:pt x="998" y="2392"/>
                  </a:cubicBezTo>
                  <a:cubicBezTo>
                    <a:pt x="1015" y="2350"/>
                    <a:pt x="1040" y="2326"/>
                    <a:pt x="1040" y="2284"/>
                  </a:cubicBezTo>
                  <a:cubicBezTo>
                    <a:pt x="1040" y="2251"/>
                    <a:pt x="1040" y="2251"/>
                    <a:pt x="1040" y="2251"/>
                  </a:cubicBezTo>
                  <a:cubicBezTo>
                    <a:pt x="1007" y="2251"/>
                    <a:pt x="965" y="2260"/>
                    <a:pt x="965" y="2235"/>
                  </a:cubicBezTo>
                  <a:cubicBezTo>
                    <a:pt x="965" y="2169"/>
                    <a:pt x="1007" y="2136"/>
                    <a:pt x="1040" y="2078"/>
                  </a:cubicBezTo>
                  <a:cubicBezTo>
                    <a:pt x="1056" y="2062"/>
                    <a:pt x="1081" y="2053"/>
                    <a:pt x="1081" y="2020"/>
                  </a:cubicBezTo>
                  <a:cubicBezTo>
                    <a:pt x="1081" y="1987"/>
                    <a:pt x="1073" y="1963"/>
                    <a:pt x="1056" y="1930"/>
                  </a:cubicBezTo>
                  <a:cubicBezTo>
                    <a:pt x="1048" y="1880"/>
                    <a:pt x="1056" y="1855"/>
                    <a:pt x="1056" y="1798"/>
                  </a:cubicBezTo>
                  <a:cubicBezTo>
                    <a:pt x="1056" y="1715"/>
                    <a:pt x="1081" y="1666"/>
                    <a:pt x="1081" y="1575"/>
                  </a:cubicBezTo>
                  <a:cubicBezTo>
                    <a:pt x="1081" y="1492"/>
                    <a:pt x="1081" y="1492"/>
                    <a:pt x="1081" y="1492"/>
                  </a:cubicBezTo>
                  <a:cubicBezTo>
                    <a:pt x="1081" y="1484"/>
                    <a:pt x="1073" y="1476"/>
                    <a:pt x="1073" y="1459"/>
                  </a:cubicBezTo>
                  <a:cubicBezTo>
                    <a:pt x="1073" y="1369"/>
                    <a:pt x="1073" y="1369"/>
                    <a:pt x="1073" y="1369"/>
                  </a:cubicBezTo>
                  <a:cubicBezTo>
                    <a:pt x="1073" y="1254"/>
                    <a:pt x="1015" y="1196"/>
                    <a:pt x="1015" y="1081"/>
                  </a:cubicBezTo>
                  <a:cubicBezTo>
                    <a:pt x="1015" y="1015"/>
                    <a:pt x="1064" y="982"/>
                    <a:pt x="1064" y="916"/>
                  </a:cubicBezTo>
                  <a:cubicBezTo>
                    <a:pt x="1064" y="833"/>
                    <a:pt x="1023" y="792"/>
                    <a:pt x="1015" y="701"/>
                  </a:cubicBezTo>
                  <a:cubicBezTo>
                    <a:pt x="998" y="561"/>
                    <a:pt x="982" y="478"/>
                    <a:pt x="957" y="346"/>
                  </a:cubicBezTo>
                  <a:lnTo>
                    <a:pt x="957" y="346"/>
                  </a:lnTo>
                  <a:cubicBezTo>
                    <a:pt x="965" y="346"/>
                    <a:pt x="982" y="346"/>
                    <a:pt x="998" y="346"/>
                  </a:cubicBezTo>
                  <a:cubicBezTo>
                    <a:pt x="1040" y="346"/>
                    <a:pt x="1056" y="330"/>
                    <a:pt x="1097" y="313"/>
                  </a:cubicBezTo>
                  <a:cubicBezTo>
                    <a:pt x="1130" y="297"/>
                    <a:pt x="1163" y="289"/>
                    <a:pt x="1180" y="256"/>
                  </a:cubicBezTo>
                  <a:cubicBezTo>
                    <a:pt x="1213" y="190"/>
                    <a:pt x="1205" y="148"/>
                    <a:pt x="1221" y="82"/>
                  </a:cubicBezTo>
                  <a:cubicBezTo>
                    <a:pt x="1229" y="33"/>
                    <a:pt x="1279" y="33"/>
                    <a:pt x="1312" y="0"/>
                  </a:cubicBezTo>
                  <a:lnTo>
                    <a:pt x="1312" y="0"/>
                  </a:lnTo>
                  <a:cubicBezTo>
                    <a:pt x="1328" y="25"/>
                    <a:pt x="1345" y="41"/>
                    <a:pt x="1353" y="66"/>
                  </a:cubicBezTo>
                  <a:cubicBezTo>
                    <a:pt x="1361" y="91"/>
                    <a:pt x="1345" y="107"/>
                    <a:pt x="1361" y="124"/>
                  </a:cubicBezTo>
                  <a:cubicBezTo>
                    <a:pt x="1386" y="157"/>
                    <a:pt x="1427" y="157"/>
                    <a:pt x="1444" y="198"/>
                  </a:cubicBezTo>
                  <a:cubicBezTo>
                    <a:pt x="1460" y="247"/>
                    <a:pt x="1444" y="280"/>
                    <a:pt x="1444" y="330"/>
                  </a:cubicBezTo>
                  <a:cubicBezTo>
                    <a:pt x="1444" y="437"/>
                    <a:pt x="1485" y="503"/>
                    <a:pt x="1559" y="577"/>
                  </a:cubicBezTo>
                  <a:cubicBezTo>
                    <a:pt x="1584" y="610"/>
                    <a:pt x="1609" y="627"/>
                    <a:pt x="1634" y="660"/>
                  </a:cubicBezTo>
                  <a:cubicBezTo>
                    <a:pt x="1650" y="676"/>
                    <a:pt x="1675" y="685"/>
                    <a:pt x="1675" y="709"/>
                  </a:cubicBezTo>
                  <a:cubicBezTo>
                    <a:pt x="1675" y="751"/>
                    <a:pt x="1609" y="742"/>
                    <a:pt x="1609" y="784"/>
                  </a:cubicBezTo>
                  <a:cubicBezTo>
                    <a:pt x="1609" y="825"/>
                    <a:pt x="1658" y="825"/>
                    <a:pt x="1658" y="866"/>
                  </a:cubicBezTo>
                  <a:cubicBezTo>
                    <a:pt x="1658" y="883"/>
                    <a:pt x="1642" y="883"/>
                    <a:pt x="1625" y="891"/>
                  </a:cubicBezTo>
                  <a:cubicBezTo>
                    <a:pt x="1584" y="916"/>
                    <a:pt x="1559" y="949"/>
                    <a:pt x="1559" y="998"/>
                  </a:cubicBezTo>
                  <a:cubicBezTo>
                    <a:pt x="1559" y="1048"/>
                    <a:pt x="1584" y="1072"/>
                    <a:pt x="1609" y="1114"/>
                  </a:cubicBezTo>
                  <a:cubicBezTo>
                    <a:pt x="1634" y="1147"/>
                    <a:pt x="1683" y="1155"/>
                    <a:pt x="1683" y="1196"/>
                  </a:cubicBezTo>
                  <a:cubicBezTo>
                    <a:pt x="1683" y="1221"/>
                    <a:pt x="1658" y="1221"/>
                    <a:pt x="1658" y="1246"/>
                  </a:cubicBezTo>
                  <a:cubicBezTo>
                    <a:pt x="1658" y="1270"/>
                    <a:pt x="1683" y="1278"/>
                    <a:pt x="1700" y="1302"/>
                  </a:cubicBezTo>
                  <a:cubicBezTo>
                    <a:pt x="1733" y="1352"/>
                    <a:pt x="1741" y="1385"/>
                    <a:pt x="1766" y="1435"/>
                  </a:cubicBezTo>
                  <a:cubicBezTo>
                    <a:pt x="1799" y="1517"/>
                    <a:pt x="1807" y="1567"/>
                    <a:pt x="1823" y="1649"/>
                  </a:cubicBezTo>
                  <a:cubicBezTo>
                    <a:pt x="1840" y="1732"/>
                    <a:pt x="1865" y="1781"/>
                    <a:pt x="1881" y="1872"/>
                  </a:cubicBezTo>
                  <a:cubicBezTo>
                    <a:pt x="1898" y="1938"/>
                    <a:pt x="1914" y="2020"/>
                    <a:pt x="1988" y="2020"/>
                  </a:cubicBezTo>
                  <a:cubicBezTo>
                    <a:pt x="2038" y="2020"/>
                    <a:pt x="2063" y="2020"/>
                    <a:pt x="2112" y="2020"/>
                  </a:cubicBezTo>
                  <a:cubicBezTo>
                    <a:pt x="2129" y="2020"/>
                    <a:pt x="2129" y="2012"/>
                    <a:pt x="2145" y="2004"/>
                  </a:cubicBezTo>
                  <a:lnTo>
                    <a:pt x="2145" y="2004"/>
                  </a:lnTo>
                  <a:cubicBezTo>
                    <a:pt x="2178" y="2045"/>
                    <a:pt x="2178" y="2070"/>
                    <a:pt x="2178" y="2128"/>
                  </a:cubicBezTo>
                  <a:cubicBezTo>
                    <a:pt x="2178" y="2284"/>
                    <a:pt x="2145" y="2425"/>
                    <a:pt x="1997" y="2482"/>
                  </a:cubicBezTo>
                  <a:cubicBezTo>
                    <a:pt x="1939" y="2515"/>
                    <a:pt x="1914" y="2548"/>
                    <a:pt x="1856" y="2573"/>
                  </a:cubicBezTo>
                  <a:cubicBezTo>
                    <a:pt x="1823" y="2590"/>
                    <a:pt x="1790" y="2581"/>
                    <a:pt x="1757" y="2598"/>
                  </a:cubicBezTo>
                  <a:cubicBezTo>
                    <a:pt x="1716" y="2623"/>
                    <a:pt x="1708" y="2672"/>
                    <a:pt x="1708" y="2730"/>
                  </a:cubicBezTo>
                  <a:cubicBezTo>
                    <a:pt x="1708" y="2771"/>
                    <a:pt x="1716" y="2788"/>
                    <a:pt x="1716" y="2829"/>
                  </a:cubicBezTo>
                  <a:cubicBezTo>
                    <a:pt x="1716" y="2887"/>
                    <a:pt x="1675" y="2903"/>
                    <a:pt x="1675" y="2961"/>
                  </a:cubicBezTo>
                  <a:cubicBezTo>
                    <a:pt x="1675" y="3060"/>
                    <a:pt x="1741" y="3109"/>
                    <a:pt x="1741" y="3217"/>
                  </a:cubicBezTo>
                  <a:cubicBezTo>
                    <a:pt x="1741" y="3274"/>
                    <a:pt x="1691" y="3299"/>
                    <a:pt x="1691" y="3357"/>
                  </a:cubicBezTo>
                  <a:cubicBezTo>
                    <a:pt x="1691" y="3373"/>
                    <a:pt x="1691" y="3382"/>
                    <a:pt x="1691" y="3398"/>
                  </a:cubicBezTo>
                  <a:cubicBezTo>
                    <a:pt x="1708" y="3464"/>
                    <a:pt x="1782" y="3481"/>
                    <a:pt x="1782" y="3555"/>
                  </a:cubicBezTo>
                  <a:cubicBezTo>
                    <a:pt x="1782" y="3613"/>
                    <a:pt x="1782" y="3613"/>
                    <a:pt x="1782" y="3613"/>
                  </a:cubicBezTo>
                  <a:cubicBezTo>
                    <a:pt x="1708" y="3621"/>
                    <a:pt x="1650" y="3588"/>
                    <a:pt x="1601" y="3637"/>
                  </a:cubicBezTo>
                  <a:cubicBezTo>
                    <a:pt x="1576" y="3662"/>
                    <a:pt x="1592" y="3687"/>
                    <a:pt x="1584" y="3720"/>
                  </a:cubicBezTo>
                  <a:cubicBezTo>
                    <a:pt x="1576" y="3761"/>
                    <a:pt x="1551" y="3778"/>
                    <a:pt x="1526" y="3811"/>
                  </a:cubicBezTo>
                  <a:cubicBezTo>
                    <a:pt x="1493" y="3877"/>
                    <a:pt x="1460" y="3918"/>
                    <a:pt x="1419" y="3984"/>
                  </a:cubicBezTo>
                  <a:cubicBezTo>
                    <a:pt x="1378" y="4050"/>
                    <a:pt x="1328" y="4083"/>
                    <a:pt x="1328" y="4157"/>
                  </a:cubicBezTo>
                  <a:cubicBezTo>
                    <a:pt x="1328" y="4207"/>
                    <a:pt x="1328" y="4231"/>
                    <a:pt x="1328" y="4273"/>
                  </a:cubicBezTo>
                  <a:cubicBezTo>
                    <a:pt x="1328" y="4314"/>
                    <a:pt x="1328" y="4314"/>
                    <a:pt x="1328" y="4314"/>
                  </a:cubicBezTo>
                  <a:cubicBezTo>
                    <a:pt x="1328" y="4347"/>
                    <a:pt x="1328" y="4363"/>
                    <a:pt x="1312" y="4388"/>
                  </a:cubicBezTo>
                  <a:cubicBezTo>
                    <a:pt x="1287" y="4421"/>
                    <a:pt x="1238" y="4429"/>
                    <a:pt x="1238" y="4471"/>
                  </a:cubicBezTo>
                  <a:cubicBezTo>
                    <a:pt x="1238" y="4553"/>
                    <a:pt x="1304" y="4594"/>
                    <a:pt x="1304" y="4677"/>
                  </a:cubicBezTo>
                  <a:cubicBezTo>
                    <a:pt x="1304" y="4759"/>
                    <a:pt x="1304" y="4759"/>
                    <a:pt x="1304" y="4759"/>
                  </a:cubicBezTo>
                  <a:cubicBezTo>
                    <a:pt x="1304" y="4825"/>
                    <a:pt x="1221" y="4834"/>
                    <a:pt x="1172" y="4883"/>
                  </a:cubicBezTo>
                  <a:cubicBezTo>
                    <a:pt x="1139" y="4916"/>
                    <a:pt x="1139" y="4957"/>
                    <a:pt x="1139" y="5015"/>
                  </a:cubicBezTo>
                  <a:cubicBezTo>
                    <a:pt x="1139" y="5098"/>
                    <a:pt x="1139" y="5098"/>
                    <a:pt x="1139" y="5098"/>
                  </a:cubicBezTo>
                  <a:cubicBezTo>
                    <a:pt x="1139" y="5139"/>
                    <a:pt x="1089" y="5147"/>
                    <a:pt x="1089" y="5188"/>
                  </a:cubicBezTo>
                  <a:cubicBezTo>
                    <a:pt x="1089" y="5263"/>
                    <a:pt x="1089" y="5263"/>
                    <a:pt x="1089" y="5263"/>
                  </a:cubicBezTo>
                  <a:cubicBezTo>
                    <a:pt x="1089" y="5296"/>
                    <a:pt x="1106" y="5312"/>
                    <a:pt x="1114" y="5345"/>
                  </a:cubicBezTo>
                  <a:cubicBezTo>
                    <a:pt x="1122" y="5378"/>
                    <a:pt x="1114" y="5403"/>
                    <a:pt x="1139" y="5436"/>
                  </a:cubicBezTo>
                  <a:cubicBezTo>
                    <a:pt x="1155" y="5452"/>
                    <a:pt x="1180" y="5452"/>
                    <a:pt x="1180" y="5469"/>
                  </a:cubicBezTo>
                  <a:cubicBezTo>
                    <a:pt x="1180" y="5510"/>
                    <a:pt x="1147" y="5527"/>
                    <a:pt x="1147" y="5560"/>
                  </a:cubicBezTo>
                  <a:cubicBezTo>
                    <a:pt x="1147" y="5593"/>
                    <a:pt x="1172" y="5601"/>
                    <a:pt x="1172" y="5626"/>
                  </a:cubicBezTo>
                  <a:cubicBezTo>
                    <a:pt x="1188" y="5683"/>
                    <a:pt x="1188" y="5725"/>
                    <a:pt x="1205" y="5782"/>
                  </a:cubicBezTo>
                  <a:cubicBezTo>
                    <a:pt x="1213" y="5815"/>
                    <a:pt x="1238" y="5815"/>
                    <a:pt x="1254" y="5848"/>
                  </a:cubicBezTo>
                  <a:cubicBezTo>
                    <a:pt x="1262" y="5873"/>
                    <a:pt x="1238" y="5906"/>
                    <a:pt x="1254" y="5931"/>
                  </a:cubicBezTo>
                  <a:cubicBezTo>
                    <a:pt x="1271" y="5956"/>
                    <a:pt x="1295" y="5947"/>
                    <a:pt x="1320" y="5972"/>
                  </a:cubicBezTo>
                  <a:cubicBezTo>
                    <a:pt x="1345" y="5997"/>
                    <a:pt x="1353" y="6022"/>
                    <a:pt x="1353" y="6055"/>
                  </a:cubicBezTo>
                  <a:cubicBezTo>
                    <a:pt x="1353" y="6121"/>
                    <a:pt x="1337" y="6154"/>
                    <a:pt x="1337" y="6211"/>
                  </a:cubicBezTo>
                  <a:cubicBezTo>
                    <a:pt x="1337" y="6294"/>
                    <a:pt x="1337" y="6294"/>
                    <a:pt x="1337" y="6294"/>
                  </a:cubicBezTo>
                  <a:cubicBezTo>
                    <a:pt x="1337" y="6310"/>
                    <a:pt x="1320" y="6319"/>
                    <a:pt x="1304" y="6335"/>
                  </a:cubicBezTo>
                  <a:cubicBezTo>
                    <a:pt x="1271" y="6368"/>
                    <a:pt x="1262" y="6393"/>
                    <a:pt x="1229" y="6442"/>
                  </a:cubicBezTo>
                  <a:cubicBezTo>
                    <a:pt x="1188" y="6517"/>
                    <a:pt x="1188" y="6566"/>
                    <a:pt x="1163" y="6649"/>
                  </a:cubicBezTo>
                  <a:cubicBezTo>
                    <a:pt x="1155" y="6690"/>
                    <a:pt x="1114" y="6698"/>
                    <a:pt x="1114" y="6739"/>
                  </a:cubicBezTo>
                  <a:cubicBezTo>
                    <a:pt x="1114" y="6814"/>
                    <a:pt x="1163" y="6847"/>
                    <a:pt x="1163" y="6913"/>
                  </a:cubicBezTo>
                  <a:cubicBezTo>
                    <a:pt x="1163" y="6954"/>
                    <a:pt x="1163" y="6995"/>
                    <a:pt x="1139" y="7020"/>
                  </a:cubicBezTo>
                  <a:cubicBezTo>
                    <a:pt x="1130" y="7028"/>
                    <a:pt x="1114" y="7020"/>
                    <a:pt x="1106" y="7028"/>
                  </a:cubicBezTo>
                  <a:cubicBezTo>
                    <a:pt x="1073" y="7053"/>
                    <a:pt x="1064" y="7094"/>
                    <a:pt x="1064" y="7135"/>
                  </a:cubicBezTo>
                  <a:cubicBezTo>
                    <a:pt x="1015" y="7135"/>
                    <a:pt x="990" y="7193"/>
                    <a:pt x="990" y="7251"/>
                  </a:cubicBezTo>
                  <a:cubicBezTo>
                    <a:pt x="990" y="7465"/>
                    <a:pt x="990" y="7465"/>
                    <a:pt x="990" y="7465"/>
                  </a:cubicBezTo>
                  <a:cubicBezTo>
                    <a:pt x="990" y="7482"/>
                    <a:pt x="974" y="7498"/>
                    <a:pt x="974" y="7523"/>
                  </a:cubicBezTo>
                  <a:cubicBezTo>
                    <a:pt x="974" y="7548"/>
                    <a:pt x="1015" y="7548"/>
                    <a:pt x="1015" y="7581"/>
                  </a:cubicBezTo>
                  <a:cubicBezTo>
                    <a:pt x="1015" y="7663"/>
                    <a:pt x="1015" y="7663"/>
                    <a:pt x="1015" y="7663"/>
                  </a:cubicBezTo>
                  <a:cubicBezTo>
                    <a:pt x="1015" y="7746"/>
                    <a:pt x="1040" y="7795"/>
                    <a:pt x="1073" y="7878"/>
                  </a:cubicBezTo>
                  <a:cubicBezTo>
                    <a:pt x="1089" y="7911"/>
                    <a:pt x="1106" y="7927"/>
                    <a:pt x="1106" y="7961"/>
                  </a:cubicBezTo>
                  <a:cubicBezTo>
                    <a:pt x="1106" y="7994"/>
                    <a:pt x="1106" y="7994"/>
                    <a:pt x="1106" y="7994"/>
                  </a:cubicBezTo>
                  <a:cubicBezTo>
                    <a:pt x="1064" y="8002"/>
                    <a:pt x="1023" y="7985"/>
                    <a:pt x="998" y="8018"/>
                  </a:cubicBezTo>
                  <a:cubicBezTo>
                    <a:pt x="990" y="8035"/>
                    <a:pt x="990" y="8051"/>
                    <a:pt x="990" y="8068"/>
                  </a:cubicBezTo>
                  <a:cubicBezTo>
                    <a:pt x="974" y="8126"/>
                    <a:pt x="974" y="8159"/>
                    <a:pt x="965" y="8216"/>
                  </a:cubicBezTo>
                  <a:cubicBezTo>
                    <a:pt x="957" y="8241"/>
                    <a:pt x="957" y="8266"/>
                    <a:pt x="941" y="8291"/>
                  </a:cubicBezTo>
                  <a:cubicBezTo>
                    <a:pt x="932" y="8307"/>
                    <a:pt x="916" y="8307"/>
                    <a:pt x="916" y="8324"/>
                  </a:cubicBezTo>
                  <a:cubicBezTo>
                    <a:pt x="916" y="8447"/>
                    <a:pt x="916" y="8447"/>
                    <a:pt x="916" y="8447"/>
                  </a:cubicBezTo>
                  <a:cubicBezTo>
                    <a:pt x="916" y="8472"/>
                    <a:pt x="908" y="8489"/>
                    <a:pt x="891" y="8513"/>
                  </a:cubicBezTo>
                  <a:cubicBezTo>
                    <a:pt x="875" y="8563"/>
                    <a:pt x="866" y="8588"/>
                    <a:pt x="858" y="8645"/>
                  </a:cubicBezTo>
                  <a:cubicBezTo>
                    <a:pt x="858" y="8703"/>
                    <a:pt x="833" y="8736"/>
                    <a:pt x="833" y="8794"/>
                  </a:cubicBezTo>
                  <a:cubicBezTo>
                    <a:pt x="833" y="8827"/>
                    <a:pt x="850" y="8852"/>
                    <a:pt x="858" y="8885"/>
                  </a:cubicBezTo>
                  <a:cubicBezTo>
                    <a:pt x="866" y="8951"/>
                    <a:pt x="850" y="8992"/>
                    <a:pt x="875" y="9058"/>
                  </a:cubicBezTo>
                  <a:cubicBezTo>
                    <a:pt x="908" y="9116"/>
                    <a:pt x="924" y="9157"/>
                    <a:pt x="924" y="9223"/>
                  </a:cubicBezTo>
                  <a:cubicBezTo>
                    <a:pt x="924" y="9264"/>
                    <a:pt x="899" y="9281"/>
                    <a:pt x="883" y="9322"/>
                  </a:cubicBezTo>
                  <a:cubicBezTo>
                    <a:pt x="858" y="9371"/>
                    <a:pt x="842" y="9404"/>
                    <a:pt x="842" y="9462"/>
                  </a:cubicBezTo>
                  <a:cubicBezTo>
                    <a:pt x="842" y="9528"/>
                    <a:pt x="842" y="9569"/>
                    <a:pt x="866" y="9635"/>
                  </a:cubicBezTo>
                  <a:cubicBezTo>
                    <a:pt x="883" y="9668"/>
                    <a:pt x="924" y="9685"/>
                    <a:pt x="924" y="9726"/>
                  </a:cubicBezTo>
                  <a:cubicBezTo>
                    <a:pt x="924" y="9751"/>
                    <a:pt x="899" y="9759"/>
                    <a:pt x="899" y="9784"/>
                  </a:cubicBezTo>
                  <a:cubicBezTo>
                    <a:pt x="899" y="9800"/>
                    <a:pt x="916" y="9817"/>
                    <a:pt x="924" y="9825"/>
                  </a:cubicBezTo>
                  <a:cubicBezTo>
                    <a:pt x="965" y="9858"/>
                    <a:pt x="990" y="9899"/>
                    <a:pt x="990" y="9949"/>
                  </a:cubicBezTo>
                  <a:cubicBezTo>
                    <a:pt x="990" y="9990"/>
                    <a:pt x="965" y="10015"/>
                    <a:pt x="965" y="10056"/>
                  </a:cubicBezTo>
                  <a:cubicBezTo>
                    <a:pt x="965" y="10114"/>
                    <a:pt x="965" y="10114"/>
                    <a:pt x="965" y="10114"/>
                  </a:cubicBezTo>
                  <a:cubicBezTo>
                    <a:pt x="1048" y="10114"/>
                    <a:pt x="1048" y="10114"/>
                    <a:pt x="1048" y="10114"/>
                  </a:cubicBezTo>
                  <a:cubicBezTo>
                    <a:pt x="1081" y="10114"/>
                    <a:pt x="1097" y="10139"/>
                    <a:pt x="1114" y="10155"/>
                  </a:cubicBezTo>
                  <a:cubicBezTo>
                    <a:pt x="1130" y="10180"/>
                    <a:pt x="1155" y="10188"/>
                    <a:pt x="1155" y="10221"/>
                  </a:cubicBezTo>
                  <a:lnTo>
                    <a:pt x="1139" y="10229"/>
                  </a:lnTo>
                  <a:cubicBezTo>
                    <a:pt x="990" y="10229"/>
                    <a:pt x="990" y="10229"/>
                    <a:pt x="990" y="10229"/>
                  </a:cubicBezTo>
                  <a:cubicBezTo>
                    <a:pt x="957" y="10229"/>
                    <a:pt x="932" y="10262"/>
                    <a:pt x="932" y="10295"/>
                  </a:cubicBezTo>
                  <a:cubicBezTo>
                    <a:pt x="932" y="10312"/>
                    <a:pt x="941" y="10320"/>
                    <a:pt x="941" y="10337"/>
                  </a:cubicBezTo>
                  <a:cubicBezTo>
                    <a:pt x="982" y="10337"/>
                    <a:pt x="1007" y="10328"/>
                    <a:pt x="1040" y="10345"/>
                  </a:cubicBezTo>
                  <a:cubicBezTo>
                    <a:pt x="1081" y="10361"/>
                    <a:pt x="1081" y="10403"/>
                    <a:pt x="1081" y="10444"/>
                  </a:cubicBezTo>
                  <a:cubicBezTo>
                    <a:pt x="1081" y="10518"/>
                    <a:pt x="1015" y="10543"/>
                    <a:pt x="1015" y="10617"/>
                  </a:cubicBezTo>
                  <a:cubicBezTo>
                    <a:pt x="1015" y="10650"/>
                    <a:pt x="1048" y="10650"/>
                    <a:pt x="1048" y="10675"/>
                  </a:cubicBezTo>
                  <a:cubicBezTo>
                    <a:pt x="1048" y="10708"/>
                    <a:pt x="1048" y="10708"/>
                    <a:pt x="1048" y="10708"/>
                  </a:cubicBezTo>
                  <a:cubicBezTo>
                    <a:pt x="1015" y="10716"/>
                    <a:pt x="974" y="10733"/>
                    <a:pt x="974" y="10774"/>
                  </a:cubicBezTo>
                  <a:cubicBezTo>
                    <a:pt x="974" y="10807"/>
                    <a:pt x="1015" y="10824"/>
                    <a:pt x="1031" y="10848"/>
                  </a:cubicBezTo>
                  <a:cubicBezTo>
                    <a:pt x="1040" y="10873"/>
                    <a:pt x="1064" y="10890"/>
                    <a:pt x="1073" y="10914"/>
                  </a:cubicBezTo>
                  <a:cubicBezTo>
                    <a:pt x="1073" y="10947"/>
                    <a:pt x="1081" y="10972"/>
                    <a:pt x="1064" y="10997"/>
                  </a:cubicBezTo>
                  <a:cubicBezTo>
                    <a:pt x="1048" y="11022"/>
                    <a:pt x="1023" y="11030"/>
                    <a:pt x="1023" y="11063"/>
                  </a:cubicBezTo>
                  <a:cubicBezTo>
                    <a:pt x="1023" y="11096"/>
                    <a:pt x="1031" y="11112"/>
                    <a:pt x="1031" y="11145"/>
                  </a:cubicBezTo>
                  <a:cubicBezTo>
                    <a:pt x="1031" y="11261"/>
                    <a:pt x="891" y="11294"/>
                    <a:pt x="891" y="11401"/>
                  </a:cubicBezTo>
                  <a:cubicBezTo>
                    <a:pt x="891" y="11426"/>
                    <a:pt x="899" y="11442"/>
                    <a:pt x="916" y="11459"/>
                  </a:cubicBezTo>
                  <a:cubicBezTo>
                    <a:pt x="916" y="11484"/>
                    <a:pt x="932" y="11492"/>
                    <a:pt x="932" y="11517"/>
                  </a:cubicBezTo>
                  <a:cubicBezTo>
                    <a:pt x="932" y="11566"/>
                    <a:pt x="891" y="11591"/>
                    <a:pt x="866" y="11640"/>
                  </a:cubicBezTo>
                  <a:cubicBezTo>
                    <a:pt x="850" y="11690"/>
                    <a:pt x="866" y="11731"/>
                    <a:pt x="850" y="11781"/>
                  </a:cubicBezTo>
                  <a:cubicBezTo>
                    <a:pt x="833" y="11822"/>
                    <a:pt x="825" y="11855"/>
                    <a:pt x="792" y="11888"/>
                  </a:cubicBezTo>
                  <a:cubicBezTo>
                    <a:pt x="743" y="11937"/>
                    <a:pt x="685" y="11962"/>
                    <a:pt x="685" y="12036"/>
                  </a:cubicBezTo>
                  <a:cubicBezTo>
                    <a:pt x="685" y="12086"/>
                    <a:pt x="685" y="12111"/>
                    <a:pt x="685" y="12152"/>
                  </a:cubicBezTo>
                  <a:cubicBezTo>
                    <a:pt x="685" y="12193"/>
                    <a:pt x="710" y="12218"/>
                    <a:pt x="718" y="12259"/>
                  </a:cubicBezTo>
                  <a:cubicBezTo>
                    <a:pt x="734" y="12300"/>
                    <a:pt x="734" y="12333"/>
                    <a:pt x="751" y="12383"/>
                  </a:cubicBezTo>
                  <a:cubicBezTo>
                    <a:pt x="776" y="12432"/>
                    <a:pt x="792" y="12498"/>
                    <a:pt x="850" y="12498"/>
                  </a:cubicBezTo>
                  <a:cubicBezTo>
                    <a:pt x="891" y="12498"/>
                    <a:pt x="899" y="12449"/>
                    <a:pt x="924" y="12416"/>
                  </a:cubicBezTo>
                  <a:cubicBezTo>
                    <a:pt x="957" y="12432"/>
                    <a:pt x="974" y="12449"/>
                    <a:pt x="1007" y="12449"/>
                  </a:cubicBezTo>
                  <a:cubicBezTo>
                    <a:pt x="1015" y="12482"/>
                    <a:pt x="1015" y="12507"/>
                    <a:pt x="1015" y="12540"/>
                  </a:cubicBezTo>
                  <a:cubicBezTo>
                    <a:pt x="1015" y="12556"/>
                    <a:pt x="1015" y="12564"/>
                    <a:pt x="1015" y="12581"/>
                  </a:cubicBezTo>
                  <a:cubicBezTo>
                    <a:pt x="1015" y="12597"/>
                    <a:pt x="1031" y="12597"/>
                    <a:pt x="1031" y="12614"/>
                  </a:cubicBezTo>
                  <a:cubicBezTo>
                    <a:pt x="1040" y="12639"/>
                    <a:pt x="1048" y="12655"/>
                    <a:pt x="1048" y="12680"/>
                  </a:cubicBezTo>
                  <a:cubicBezTo>
                    <a:pt x="1048" y="12762"/>
                    <a:pt x="1048" y="12762"/>
                    <a:pt x="1048" y="12762"/>
                  </a:cubicBezTo>
                  <a:cubicBezTo>
                    <a:pt x="1048" y="12804"/>
                    <a:pt x="1081" y="12812"/>
                    <a:pt x="1097" y="12845"/>
                  </a:cubicBezTo>
                  <a:cubicBezTo>
                    <a:pt x="1122" y="12894"/>
                    <a:pt x="1147" y="12936"/>
                    <a:pt x="1205" y="12936"/>
                  </a:cubicBezTo>
                  <a:cubicBezTo>
                    <a:pt x="1262" y="12936"/>
                    <a:pt x="1295" y="12919"/>
                    <a:pt x="1353" y="12919"/>
                  </a:cubicBezTo>
                  <a:cubicBezTo>
                    <a:pt x="1411" y="12919"/>
                    <a:pt x="1436" y="12936"/>
                    <a:pt x="1493" y="12936"/>
                  </a:cubicBezTo>
                  <a:cubicBezTo>
                    <a:pt x="1543" y="12936"/>
                    <a:pt x="1568" y="12927"/>
                    <a:pt x="1609" y="12919"/>
                  </a:cubicBezTo>
                  <a:cubicBezTo>
                    <a:pt x="1650" y="12927"/>
                    <a:pt x="1667" y="12927"/>
                    <a:pt x="1708" y="12927"/>
                  </a:cubicBezTo>
                  <a:cubicBezTo>
                    <a:pt x="1848" y="12927"/>
                    <a:pt x="1922" y="12977"/>
                    <a:pt x="2054" y="1301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2" name="Freeform 95"/>
            <p:cNvSpPr>
              <a:spLocks noChangeArrowheads="1"/>
            </p:cNvSpPr>
            <p:nvPr/>
          </p:nvSpPr>
          <p:spPr bwMode="auto">
            <a:xfrm>
              <a:off x="15832694" y="7827963"/>
              <a:ext cx="2192195" cy="4437063"/>
            </a:xfrm>
            <a:custGeom>
              <a:avLst/>
              <a:gdLst>
                <a:gd name="T0" fmla="*/ 4330 w 6089"/>
                <a:gd name="T1" fmla="*/ 4760 h 12327"/>
                <a:gd name="T2" fmla="*/ 4603 w 6089"/>
                <a:gd name="T3" fmla="*/ 5379 h 12327"/>
                <a:gd name="T4" fmla="*/ 4627 w 6089"/>
                <a:gd name="T5" fmla="*/ 5924 h 12327"/>
                <a:gd name="T6" fmla="*/ 3762 w 6089"/>
                <a:gd name="T7" fmla="*/ 6427 h 12327"/>
                <a:gd name="T8" fmla="*/ 3028 w 6089"/>
                <a:gd name="T9" fmla="*/ 6369 h 12327"/>
                <a:gd name="T10" fmla="*/ 3077 w 6089"/>
                <a:gd name="T11" fmla="*/ 6642 h 12327"/>
                <a:gd name="T12" fmla="*/ 2995 w 6089"/>
                <a:gd name="T13" fmla="*/ 6848 h 12327"/>
                <a:gd name="T14" fmla="*/ 2549 w 6089"/>
                <a:gd name="T15" fmla="*/ 7252 h 12327"/>
                <a:gd name="T16" fmla="*/ 2137 w 6089"/>
                <a:gd name="T17" fmla="*/ 7293 h 12327"/>
                <a:gd name="T18" fmla="*/ 2359 w 6089"/>
                <a:gd name="T19" fmla="*/ 7780 h 12327"/>
                <a:gd name="T20" fmla="*/ 2591 w 6089"/>
                <a:gd name="T21" fmla="*/ 7689 h 12327"/>
                <a:gd name="T22" fmla="*/ 2343 w 6089"/>
                <a:gd name="T23" fmla="*/ 7788 h 12327"/>
                <a:gd name="T24" fmla="*/ 2170 w 6089"/>
                <a:gd name="T25" fmla="*/ 8061 h 12327"/>
                <a:gd name="T26" fmla="*/ 2021 w 6089"/>
                <a:gd name="T27" fmla="*/ 8613 h 12327"/>
                <a:gd name="T28" fmla="*/ 1609 w 6089"/>
                <a:gd name="T29" fmla="*/ 8820 h 12327"/>
                <a:gd name="T30" fmla="*/ 1642 w 6089"/>
                <a:gd name="T31" fmla="*/ 9323 h 12327"/>
                <a:gd name="T32" fmla="*/ 1955 w 6089"/>
                <a:gd name="T33" fmla="*/ 9744 h 12327"/>
                <a:gd name="T34" fmla="*/ 1650 w 6089"/>
                <a:gd name="T35" fmla="*/ 10066 h 12327"/>
                <a:gd name="T36" fmla="*/ 1526 w 6089"/>
                <a:gd name="T37" fmla="*/ 10486 h 12327"/>
                <a:gd name="T38" fmla="*/ 1213 w 6089"/>
                <a:gd name="T39" fmla="*/ 10709 h 12327"/>
                <a:gd name="T40" fmla="*/ 1171 w 6089"/>
                <a:gd name="T41" fmla="*/ 11089 h 12327"/>
                <a:gd name="T42" fmla="*/ 1361 w 6089"/>
                <a:gd name="T43" fmla="*/ 11344 h 12327"/>
                <a:gd name="T44" fmla="*/ 668 w 6089"/>
                <a:gd name="T45" fmla="*/ 11303 h 12327"/>
                <a:gd name="T46" fmla="*/ 322 w 6089"/>
                <a:gd name="T47" fmla="*/ 10833 h 12327"/>
                <a:gd name="T48" fmla="*/ 165 w 6089"/>
                <a:gd name="T49" fmla="*/ 10165 h 12327"/>
                <a:gd name="T50" fmla="*/ 388 w 6089"/>
                <a:gd name="T51" fmla="*/ 9298 h 12327"/>
                <a:gd name="T52" fmla="*/ 256 w 6089"/>
                <a:gd name="T53" fmla="*/ 8721 h 12327"/>
                <a:gd name="T54" fmla="*/ 280 w 6089"/>
                <a:gd name="T55" fmla="*/ 8440 h 12327"/>
                <a:gd name="T56" fmla="*/ 239 w 6089"/>
                <a:gd name="T57" fmla="*/ 7607 h 12327"/>
                <a:gd name="T58" fmla="*/ 256 w 6089"/>
                <a:gd name="T59" fmla="*/ 6675 h 12327"/>
                <a:gd name="T60" fmla="*/ 330 w 6089"/>
                <a:gd name="T61" fmla="*/ 5965 h 12327"/>
                <a:gd name="T62" fmla="*/ 429 w 6089"/>
                <a:gd name="T63" fmla="*/ 5123 h 12327"/>
                <a:gd name="T64" fmla="*/ 569 w 6089"/>
                <a:gd name="T65" fmla="*/ 4315 h 12327"/>
                <a:gd name="T66" fmla="*/ 404 w 6089"/>
                <a:gd name="T67" fmla="*/ 3647 h 12327"/>
                <a:gd name="T68" fmla="*/ 627 w 6089"/>
                <a:gd name="T69" fmla="*/ 2772 h 12327"/>
                <a:gd name="T70" fmla="*/ 1097 w 6089"/>
                <a:gd name="T71" fmla="*/ 1997 h 12327"/>
                <a:gd name="T72" fmla="*/ 1072 w 6089"/>
                <a:gd name="T73" fmla="*/ 982 h 12327"/>
                <a:gd name="T74" fmla="*/ 1757 w 6089"/>
                <a:gd name="T75" fmla="*/ 66 h 12327"/>
                <a:gd name="T76" fmla="*/ 2574 w 6089"/>
                <a:gd name="T77" fmla="*/ 132 h 12327"/>
                <a:gd name="T78" fmla="*/ 3160 w 6089"/>
                <a:gd name="T79" fmla="*/ 206 h 12327"/>
                <a:gd name="T80" fmla="*/ 4050 w 6089"/>
                <a:gd name="T81" fmla="*/ 883 h 12327"/>
                <a:gd name="T82" fmla="*/ 4718 w 6089"/>
                <a:gd name="T83" fmla="*/ 1361 h 12327"/>
                <a:gd name="T84" fmla="*/ 4594 w 6089"/>
                <a:gd name="T85" fmla="*/ 2120 h 12327"/>
                <a:gd name="T86" fmla="*/ 5287 w 6089"/>
                <a:gd name="T87" fmla="*/ 2170 h 12327"/>
                <a:gd name="T88" fmla="*/ 5716 w 6089"/>
                <a:gd name="T89" fmla="*/ 1906 h 12327"/>
                <a:gd name="T90" fmla="*/ 6046 w 6089"/>
                <a:gd name="T91" fmla="*/ 1650 h 12327"/>
                <a:gd name="T92" fmla="*/ 5725 w 6089"/>
                <a:gd name="T93" fmla="*/ 2228 h 12327"/>
                <a:gd name="T94" fmla="*/ 5230 w 6089"/>
                <a:gd name="T95" fmla="*/ 2665 h 12327"/>
                <a:gd name="T96" fmla="*/ 4809 w 6089"/>
                <a:gd name="T97" fmla="*/ 3044 h 12327"/>
                <a:gd name="T98" fmla="*/ 4479 w 6089"/>
                <a:gd name="T99" fmla="*/ 3779 h 12327"/>
                <a:gd name="T100" fmla="*/ 4297 w 6089"/>
                <a:gd name="T101" fmla="*/ 4472 h 12327"/>
                <a:gd name="T102" fmla="*/ 2318 w 6089"/>
                <a:gd name="T103" fmla="*/ 12219 h 12327"/>
                <a:gd name="T104" fmla="*/ 1625 w 6089"/>
                <a:gd name="T105" fmla="*/ 12260 h 12327"/>
                <a:gd name="T106" fmla="*/ 2029 w 6089"/>
                <a:gd name="T107" fmla="*/ 12310 h 12327"/>
                <a:gd name="T108" fmla="*/ 1856 w 6089"/>
                <a:gd name="T109" fmla="*/ 12112 h 12327"/>
                <a:gd name="T110" fmla="*/ 1378 w 6089"/>
                <a:gd name="T111" fmla="*/ 11551 h 12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89" h="12327">
                  <a:moveTo>
                    <a:pt x="4297" y="4472"/>
                  </a:moveTo>
                  <a:lnTo>
                    <a:pt x="4297" y="4472"/>
                  </a:lnTo>
                  <a:cubicBezTo>
                    <a:pt x="4281" y="4472"/>
                    <a:pt x="4281" y="4488"/>
                    <a:pt x="4281" y="4505"/>
                  </a:cubicBezTo>
                  <a:cubicBezTo>
                    <a:pt x="4281" y="4562"/>
                    <a:pt x="4281" y="4562"/>
                    <a:pt x="4281" y="4562"/>
                  </a:cubicBezTo>
                  <a:cubicBezTo>
                    <a:pt x="4281" y="4571"/>
                    <a:pt x="4273" y="4579"/>
                    <a:pt x="4273" y="4595"/>
                  </a:cubicBezTo>
                  <a:cubicBezTo>
                    <a:pt x="4273" y="4637"/>
                    <a:pt x="4273" y="4637"/>
                    <a:pt x="4273" y="4637"/>
                  </a:cubicBezTo>
                  <a:cubicBezTo>
                    <a:pt x="4273" y="4678"/>
                    <a:pt x="4322" y="4678"/>
                    <a:pt x="4330" y="4711"/>
                  </a:cubicBezTo>
                  <a:cubicBezTo>
                    <a:pt x="4339" y="4727"/>
                    <a:pt x="4330" y="4736"/>
                    <a:pt x="4330" y="4760"/>
                  </a:cubicBezTo>
                  <a:cubicBezTo>
                    <a:pt x="4339" y="4769"/>
                    <a:pt x="4347" y="4777"/>
                    <a:pt x="4347" y="4785"/>
                  </a:cubicBezTo>
                  <a:cubicBezTo>
                    <a:pt x="4363" y="4826"/>
                    <a:pt x="4363" y="4851"/>
                    <a:pt x="4380" y="4884"/>
                  </a:cubicBezTo>
                  <a:cubicBezTo>
                    <a:pt x="4405" y="4909"/>
                    <a:pt x="4429" y="4909"/>
                    <a:pt x="4454" y="4934"/>
                  </a:cubicBezTo>
                  <a:cubicBezTo>
                    <a:pt x="4479" y="4958"/>
                    <a:pt x="4479" y="4983"/>
                    <a:pt x="4504" y="5016"/>
                  </a:cubicBezTo>
                  <a:cubicBezTo>
                    <a:pt x="4528" y="5041"/>
                    <a:pt x="4545" y="5057"/>
                    <a:pt x="4586" y="5074"/>
                  </a:cubicBezTo>
                  <a:cubicBezTo>
                    <a:pt x="4636" y="5099"/>
                    <a:pt x="4652" y="5148"/>
                    <a:pt x="4652" y="5206"/>
                  </a:cubicBezTo>
                  <a:cubicBezTo>
                    <a:pt x="4652" y="5239"/>
                    <a:pt x="4636" y="5247"/>
                    <a:pt x="4627" y="5272"/>
                  </a:cubicBezTo>
                  <a:cubicBezTo>
                    <a:pt x="4603" y="5313"/>
                    <a:pt x="4603" y="5338"/>
                    <a:pt x="4603" y="5379"/>
                  </a:cubicBezTo>
                  <a:cubicBezTo>
                    <a:pt x="4603" y="5420"/>
                    <a:pt x="4594" y="5453"/>
                    <a:pt x="4627" y="5478"/>
                  </a:cubicBezTo>
                  <a:cubicBezTo>
                    <a:pt x="4652" y="5486"/>
                    <a:pt x="4660" y="5486"/>
                    <a:pt x="4677" y="5486"/>
                  </a:cubicBezTo>
                  <a:cubicBezTo>
                    <a:pt x="4710" y="5495"/>
                    <a:pt x="4718" y="5511"/>
                    <a:pt x="4743" y="5528"/>
                  </a:cubicBezTo>
                  <a:cubicBezTo>
                    <a:pt x="4768" y="5544"/>
                    <a:pt x="4801" y="5561"/>
                    <a:pt x="4801" y="5585"/>
                  </a:cubicBezTo>
                  <a:cubicBezTo>
                    <a:pt x="4801" y="5635"/>
                    <a:pt x="4776" y="5651"/>
                    <a:pt x="4759" y="5693"/>
                  </a:cubicBezTo>
                  <a:cubicBezTo>
                    <a:pt x="4759" y="5709"/>
                    <a:pt x="4759" y="5717"/>
                    <a:pt x="4751" y="5734"/>
                  </a:cubicBezTo>
                  <a:cubicBezTo>
                    <a:pt x="4743" y="5783"/>
                    <a:pt x="4726" y="5808"/>
                    <a:pt x="4693" y="5841"/>
                  </a:cubicBezTo>
                  <a:cubicBezTo>
                    <a:pt x="4685" y="5882"/>
                    <a:pt x="4652" y="5891"/>
                    <a:pt x="4627" y="5924"/>
                  </a:cubicBezTo>
                  <a:cubicBezTo>
                    <a:pt x="4594" y="5957"/>
                    <a:pt x="4594" y="5981"/>
                    <a:pt x="4561" y="6006"/>
                  </a:cubicBezTo>
                  <a:cubicBezTo>
                    <a:pt x="4528" y="6031"/>
                    <a:pt x="4512" y="6056"/>
                    <a:pt x="4495" y="6097"/>
                  </a:cubicBezTo>
                  <a:cubicBezTo>
                    <a:pt x="4479" y="6122"/>
                    <a:pt x="4462" y="6138"/>
                    <a:pt x="4454" y="6163"/>
                  </a:cubicBezTo>
                  <a:cubicBezTo>
                    <a:pt x="4429" y="6212"/>
                    <a:pt x="4396" y="6237"/>
                    <a:pt x="4339" y="6254"/>
                  </a:cubicBezTo>
                  <a:cubicBezTo>
                    <a:pt x="4297" y="6270"/>
                    <a:pt x="4281" y="6287"/>
                    <a:pt x="4240" y="6295"/>
                  </a:cubicBezTo>
                  <a:cubicBezTo>
                    <a:pt x="4198" y="6311"/>
                    <a:pt x="4165" y="6311"/>
                    <a:pt x="4124" y="6328"/>
                  </a:cubicBezTo>
                  <a:cubicBezTo>
                    <a:pt x="4050" y="6361"/>
                    <a:pt x="4000" y="6361"/>
                    <a:pt x="3926" y="6369"/>
                  </a:cubicBezTo>
                  <a:cubicBezTo>
                    <a:pt x="3860" y="6386"/>
                    <a:pt x="3828" y="6411"/>
                    <a:pt x="3762" y="6427"/>
                  </a:cubicBezTo>
                  <a:cubicBezTo>
                    <a:pt x="3655" y="6444"/>
                    <a:pt x="3597" y="6444"/>
                    <a:pt x="3490" y="6460"/>
                  </a:cubicBezTo>
                  <a:cubicBezTo>
                    <a:pt x="3457" y="6460"/>
                    <a:pt x="3449" y="6468"/>
                    <a:pt x="3416" y="6468"/>
                  </a:cubicBezTo>
                  <a:cubicBezTo>
                    <a:pt x="3333" y="6468"/>
                    <a:pt x="3333" y="6468"/>
                    <a:pt x="3333" y="6468"/>
                  </a:cubicBezTo>
                  <a:cubicBezTo>
                    <a:pt x="3325" y="6468"/>
                    <a:pt x="3317" y="6468"/>
                    <a:pt x="3308" y="6468"/>
                  </a:cubicBezTo>
                  <a:cubicBezTo>
                    <a:pt x="3259" y="6468"/>
                    <a:pt x="3259" y="6468"/>
                    <a:pt x="3259" y="6468"/>
                  </a:cubicBezTo>
                  <a:cubicBezTo>
                    <a:pt x="3234" y="6468"/>
                    <a:pt x="3226" y="6468"/>
                    <a:pt x="3201" y="6460"/>
                  </a:cubicBezTo>
                  <a:cubicBezTo>
                    <a:pt x="3176" y="6452"/>
                    <a:pt x="3152" y="6452"/>
                    <a:pt x="3127" y="6435"/>
                  </a:cubicBezTo>
                  <a:cubicBezTo>
                    <a:pt x="3094" y="6402"/>
                    <a:pt x="3069" y="6369"/>
                    <a:pt x="3028" y="6369"/>
                  </a:cubicBezTo>
                  <a:cubicBezTo>
                    <a:pt x="3011" y="6369"/>
                    <a:pt x="3011" y="6369"/>
                    <a:pt x="3011" y="6369"/>
                  </a:cubicBezTo>
                  <a:cubicBezTo>
                    <a:pt x="3011" y="6378"/>
                    <a:pt x="3011" y="6386"/>
                    <a:pt x="3011" y="6394"/>
                  </a:cubicBezTo>
                  <a:cubicBezTo>
                    <a:pt x="3011" y="6411"/>
                    <a:pt x="3028" y="6427"/>
                    <a:pt x="3028" y="6444"/>
                  </a:cubicBezTo>
                  <a:cubicBezTo>
                    <a:pt x="3028" y="6468"/>
                    <a:pt x="3020" y="6485"/>
                    <a:pt x="3028" y="6510"/>
                  </a:cubicBezTo>
                  <a:cubicBezTo>
                    <a:pt x="3044" y="6526"/>
                    <a:pt x="3053" y="6543"/>
                    <a:pt x="3061" y="6567"/>
                  </a:cubicBezTo>
                  <a:cubicBezTo>
                    <a:pt x="3044" y="6576"/>
                    <a:pt x="3020" y="6584"/>
                    <a:pt x="3020" y="6600"/>
                  </a:cubicBezTo>
                  <a:cubicBezTo>
                    <a:pt x="3020" y="6617"/>
                    <a:pt x="3036" y="6617"/>
                    <a:pt x="3044" y="6617"/>
                  </a:cubicBezTo>
                  <a:cubicBezTo>
                    <a:pt x="3053" y="6625"/>
                    <a:pt x="3069" y="6633"/>
                    <a:pt x="3077" y="6642"/>
                  </a:cubicBezTo>
                  <a:cubicBezTo>
                    <a:pt x="3102" y="6650"/>
                    <a:pt x="3102" y="6675"/>
                    <a:pt x="3102" y="6699"/>
                  </a:cubicBezTo>
                  <a:cubicBezTo>
                    <a:pt x="3102" y="6716"/>
                    <a:pt x="3094" y="6724"/>
                    <a:pt x="3086" y="6741"/>
                  </a:cubicBezTo>
                  <a:cubicBezTo>
                    <a:pt x="3086" y="6765"/>
                    <a:pt x="3069" y="6790"/>
                    <a:pt x="3044" y="6790"/>
                  </a:cubicBezTo>
                  <a:cubicBezTo>
                    <a:pt x="3028" y="6790"/>
                    <a:pt x="3028" y="6774"/>
                    <a:pt x="3011" y="6774"/>
                  </a:cubicBezTo>
                  <a:cubicBezTo>
                    <a:pt x="2970" y="6765"/>
                    <a:pt x="2954" y="6724"/>
                    <a:pt x="2912" y="6708"/>
                  </a:cubicBezTo>
                  <a:cubicBezTo>
                    <a:pt x="2912" y="6716"/>
                    <a:pt x="2912" y="6716"/>
                    <a:pt x="2912" y="6716"/>
                  </a:cubicBezTo>
                  <a:cubicBezTo>
                    <a:pt x="2929" y="6749"/>
                    <a:pt x="2962" y="6757"/>
                    <a:pt x="2987" y="6798"/>
                  </a:cubicBezTo>
                  <a:cubicBezTo>
                    <a:pt x="2995" y="6815"/>
                    <a:pt x="2995" y="6831"/>
                    <a:pt x="2995" y="6848"/>
                  </a:cubicBezTo>
                  <a:cubicBezTo>
                    <a:pt x="2995" y="6873"/>
                    <a:pt x="2995" y="6889"/>
                    <a:pt x="2987" y="6906"/>
                  </a:cubicBezTo>
                  <a:cubicBezTo>
                    <a:pt x="2978" y="6939"/>
                    <a:pt x="2954" y="6955"/>
                    <a:pt x="2954" y="6988"/>
                  </a:cubicBezTo>
                  <a:cubicBezTo>
                    <a:pt x="2954" y="7005"/>
                    <a:pt x="2962" y="7021"/>
                    <a:pt x="2978" y="7038"/>
                  </a:cubicBezTo>
                  <a:cubicBezTo>
                    <a:pt x="2995" y="7062"/>
                    <a:pt x="3003" y="7079"/>
                    <a:pt x="3003" y="7104"/>
                  </a:cubicBezTo>
                  <a:cubicBezTo>
                    <a:pt x="3003" y="7153"/>
                    <a:pt x="2970" y="7178"/>
                    <a:pt x="2921" y="7194"/>
                  </a:cubicBezTo>
                  <a:cubicBezTo>
                    <a:pt x="2896" y="7203"/>
                    <a:pt x="2879" y="7219"/>
                    <a:pt x="2855" y="7227"/>
                  </a:cubicBezTo>
                  <a:cubicBezTo>
                    <a:pt x="2789" y="7260"/>
                    <a:pt x="2739" y="7260"/>
                    <a:pt x="2665" y="7260"/>
                  </a:cubicBezTo>
                  <a:cubicBezTo>
                    <a:pt x="2624" y="7260"/>
                    <a:pt x="2591" y="7269"/>
                    <a:pt x="2549" y="7252"/>
                  </a:cubicBezTo>
                  <a:cubicBezTo>
                    <a:pt x="2516" y="7236"/>
                    <a:pt x="2508" y="7219"/>
                    <a:pt x="2475" y="7211"/>
                  </a:cubicBezTo>
                  <a:cubicBezTo>
                    <a:pt x="2442" y="7194"/>
                    <a:pt x="2417" y="7194"/>
                    <a:pt x="2384" y="7186"/>
                  </a:cubicBezTo>
                  <a:cubicBezTo>
                    <a:pt x="2351" y="7186"/>
                    <a:pt x="2343" y="7145"/>
                    <a:pt x="2310" y="7145"/>
                  </a:cubicBezTo>
                  <a:cubicBezTo>
                    <a:pt x="2285" y="7145"/>
                    <a:pt x="2277" y="7170"/>
                    <a:pt x="2260" y="7170"/>
                  </a:cubicBezTo>
                  <a:cubicBezTo>
                    <a:pt x="2252" y="7145"/>
                    <a:pt x="2252" y="7112"/>
                    <a:pt x="2227" y="7112"/>
                  </a:cubicBezTo>
                  <a:cubicBezTo>
                    <a:pt x="2211" y="7112"/>
                    <a:pt x="2211" y="7120"/>
                    <a:pt x="2194" y="7128"/>
                  </a:cubicBezTo>
                  <a:cubicBezTo>
                    <a:pt x="2178" y="7145"/>
                    <a:pt x="2153" y="7145"/>
                    <a:pt x="2137" y="7170"/>
                  </a:cubicBezTo>
                  <a:cubicBezTo>
                    <a:pt x="2137" y="7219"/>
                    <a:pt x="2137" y="7244"/>
                    <a:pt x="2137" y="7293"/>
                  </a:cubicBezTo>
                  <a:cubicBezTo>
                    <a:pt x="2137" y="7326"/>
                    <a:pt x="2145" y="7351"/>
                    <a:pt x="2170" y="7376"/>
                  </a:cubicBezTo>
                  <a:cubicBezTo>
                    <a:pt x="2186" y="7392"/>
                    <a:pt x="2194" y="7401"/>
                    <a:pt x="2194" y="7425"/>
                  </a:cubicBezTo>
                  <a:cubicBezTo>
                    <a:pt x="2194" y="7458"/>
                    <a:pt x="2170" y="7475"/>
                    <a:pt x="2170" y="7516"/>
                  </a:cubicBezTo>
                  <a:cubicBezTo>
                    <a:pt x="2170" y="7607"/>
                    <a:pt x="2170" y="7607"/>
                    <a:pt x="2170" y="7607"/>
                  </a:cubicBezTo>
                  <a:cubicBezTo>
                    <a:pt x="2170" y="7632"/>
                    <a:pt x="2194" y="7640"/>
                    <a:pt x="2211" y="7648"/>
                  </a:cubicBezTo>
                  <a:cubicBezTo>
                    <a:pt x="2236" y="7665"/>
                    <a:pt x="2252" y="7673"/>
                    <a:pt x="2277" y="7681"/>
                  </a:cubicBezTo>
                  <a:cubicBezTo>
                    <a:pt x="2310" y="7698"/>
                    <a:pt x="2310" y="7739"/>
                    <a:pt x="2335" y="7764"/>
                  </a:cubicBezTo>
                  <a:cubicBezTo>
                    <a:pt x="2343" y="7772"/>
                    <a:pt x="2351" y="7780"/>
                    <a:pt x="2359" y="7780"/>
                  </a:cubicBezTo>
                  <a:cubicBezTo>
                    <a:pt x="2442" y="7780"/>
                    <a:pt x="2442" y="7780"/>
                    <a:pt x="2442" y="7780"/>
                  </a:cubicBezTo>
                  <a:cubicBezTo>
                    <a:pt x="2450" y="7780"/>
                    <a:pt x="2458" y="7788"/>
                    <a:pt x="2467" y="7788"/>
                  </a:cubicBezTo>
                  <a:cubicBezTo>
                    <a:pt x="2475" y="7788"/>
                    <a:pt x="2475" y="7772"/>
                    <a:pt x="2483" y="7764"/>
                  </a:cubicBezTo>
                  <a:cubicBezTo>
                    <a:pt x="2483" y="7747"/>
                    <a:pt x="2500" y="7747"/>
                    <a:pt x="2500" y="7731"/>
                  </a:cubicBezTo>
                  <a:cubicBezTo>
                    <a:pt x="2500" y="7714"/>
                    <a:pt x="2475" y="7706"/>
                    <a:pt x="2475" y="7689"/>
                  </a:cubicBezTo>
                  <a:cubicBezTo>
                    <a:pt x="2475" y="7673"/>
                    <a:pt x="2500" y="7665"/>
                    <a:pt x="2516" y="7656"/>
                  </a:cubicBezTo>
                  <a:cubicBezTo>
                    <a:pt x="2533" y="7656"/>
                    <a:pt x="2541" y="7648"/>
                    <a:pt x="2566" y="7648"/>
                  </a:cubicBezTo>
                  <a:cubicBezTo>
                    <a:pt x="2582" y="7648"/>
                    <a:pt x="2582" y="7665"/>
                    <a:pt x="2591" y="7689"/>
                  </a:cubicBezTo>
                  <a:cubicBezTo>
                    <a:pt x="2599" y="7731"/>
                    <a:pt x="2607" y="7755"/>
                    <a:pt x="2607" y="7797"/>
                  </a:cubicBezTo>
                  <a:cubicBezTo>
                    <a:pt x="2607" y="7854"/>
                    <a:pt x="2558" y="7896"/>
                    <a:pt x="2500" y="7896"/>
                  </a:cubicBezTo>
                  <a:cubicBezTo>
                    <a:pt x="2492" y="7896"/>
                    <a:pt x="2483" y="7887"/>
                    <a:pt x="2475" y="7879"/>
                  </a:cubicBezTo>
                  <a:cubicBezTo>
                    <a:pt x="2467" y="7871"/>
                    <a:pt x="2458" y="7871"/>
                    <a:pt x="2458" y="7854"/>
                  </a:cubicBezTo>
                  <a:cubicBezTo>
                    <a:pt x="2450" y="7838"/>
                    <a:pt x="2458" y="7830"/>
                    <a:pt x="2450" y="7813"/>
                  </a:cubicBezTo>
                  <a:cubicBezTo>
                    <a:pt x="2450" y="7805"/>
                    <a:pt x="2442" y="7805"/>
                    <a:pt x="2425" y="7797"/>
                  </a:cubicBezTo>
                  <a:cubicBezTo>
                    <a:pt x="2409" y="7788"/>
                    <a:pt x="2401" y="7788"/>
                    <a:pt x="2384" y="7788"/>
                  </a:cubicBezTo>
                  <a:cubicBezTo>
                    <a:pt x="2343" y="7788"/>
                    <a:pt x="2343" y="7788"/>
                    <a:pt x="2343" y="7788"/>
                  </a:cubicBezTo>
                  <a:cubicBezTo>
                    <a:pt x="2326" y="7788"/>
                    <a:pt x="2326" y="7780"/>
                    <a:pt x="2318" y="7780"/>
                  </a:cubicBezTo>
                  <a:cubicBezTo>
                    <a:pt x="2293" y="7830"/>
                    <a:pt x="2219" y="7813"/>
                    <a:pt x="2219" y="7871"/>
                  </a:cubicBezTo>
                  <a:cubicBezTo>
                    <a:pt x="2219" y="7896"/>
                    <a:pt x="2252" y="7896"/>
                    <a:pt x="2285" y="7896"/>
                  </a:cubicBezTo>
                  <a:cubicBezTo>
                    <a:pt x="2335" y="7912"/>
                    <a:pt x="2384" y="7920"/>
                    <a:pt x="2392" y="7970"/>
                  </a:cubicBezTo>
                  <a:cubicBezTo>
                    <a:pt x="2368" y="7978"/>
                    <a:pt x="2359" y="7986"/>
                    <a:pt x="2343" y="7995"/>
                  </a:cubicBezTo>
                  <a:cubicBezTo>
                    <a:pt x="2318" y="8011"/>
                    <a:pt x="2302" y="8003"/>
                    <a:pt x="2277" y="8011"/>
                  </a:cubicBezTo>
                  <a:cubicBezTo>
                    <a:pt x="2244" y="8019"/>
                    <a:pt x="2219" y="8019"/>
                    <a:pt x="2194" y="8036"/>
                  </a:cubicBezTo>
                  <a:cubicBezTo>
                    <a:pt x="2178" y="8044"/>
                    <a:pt x="2170" y="8052"/>
                    <a:pt x="2170" y="8061"/>
                  </a:cubicBezTo>
                  <a:cubicBezTo>
                    <a:pt x="2170" y="8077"/>
                    <a:pt x="2170" y="8077"/>
                    <a:pt x="2170" y="8085"/>
                  </a:cubicBezTo>
                  <a:cubicBezTo>
                    <a:pt x="2170" y="8160"/>
                    <a:pt x="2104" y="8193"/>
                    <a:pt x="2104" y="8259"/>
                  </a:cubicBezTo>
                  <a:cubicBezTo>
                    <a:pt x="2120" y="8333"/>
                    <a:pt x="2120" y="8333"/>
                    <a:pt x="2120" y="8333"/>
                  </a:cubicBezTo>
                  <a:cubicBezTo>
                    <a:pt x="2120" y="8432"/>
                    <a:pt x="2120" y="8432"/>
                    <a:pt x="2120" y="8432"/>
                  </a:cubicBezTo>
                  <a:cubicBezTo>
                    <a:pt x="2120" y="8448"/>
                    <a:pt x="2137" y="8457"/>
                    <a:pt x="2137" y="8473"/>
                  </a:cubicBezTo>
                  <a:cubicBezTo>
                    <a:pt x="2137" y="8490"/>
                    <a:pt x="2112" y="8498"/>
                    <a:pt x="2087" y="8506"/>
                  </a:cubicBezTo>
                  <a:cubicBezTo>
                    <a:pt x="2054" y="8523"/>
                    <a:pt x="2013" y="8539"/>
                    <a:pt x="2013" y="8580"/>
                  </a:cubicBezTo>
                  <a:cubicBezTo>
                    <a:pt x="2013" y="8589"/>
                    <a:pt x="2013" y="8597"/>
                    <a:pt x="2021" y="8613"/>
                  </a:cubicBezTo>
                  <a:cubicBezTo>
                    <a:pt x="2029" y="8622"/>
                    <a:pt x="2029" y="8638"/>
                    <a:pt x="2038" y="8646"/>
                  </a:cubicBezTo>
                  <a:cubicBezTo>
                    <a:pt x="2054" y="8655"/>
                    <a:pt x="2071" y="8655"/>
                    <a:pt x="2071" y="8663"/>
                  </a:cubicBezTo>
                  <a:cubicBezTo>
                    <a:pt x="2071" y="8688"/>
                    <a:pt x="2038" y="8688"/>
                    <a:pt x="2021" y="8688"/>
                  </a:cubicBezTo>
                  <a:cubicBezTo>
                    <a:pt x="2005" y="8688"/>
                    <a:pt x="1996" y="8696"/>
                    <a:pt x="1980" y="8696"/>
                  </a:cubicBezTo>
                  <a:cubicBezTo>
                    <a:pt x="1947" y="8696"/>
                    <a:pt x="1922" y="8671"/>
                    <a:pt x="1889" y="8671"/>
                  </a:cubicBezTo>
                  <a:cubicBezTo>
                    <a:pt x="1864" y="8671"/>
                    <a:pt x="1864" y="8688"/>
                    <a:pt x="1840" y="8696"/>
                  </a:cubicBezTo>
                  <a:cubicBezTo>
                    <a:pt x="1798" y="8704"/>
                    <a:pt x="1774" y="8712"/>
                    <a:pt x="1732" y="8729"/>
                  </a:cubicBezTo>
                  <a:cubicBezTo>
                    <a:pt x="1683" y="8754"/>
                    <a:pt x="1633" y="8762"/>
                    <a:pt x="1609" y="8820"/>
                  </a:cubicBezTo>
                  <a:cubicBezTo>
                    <a:pt x="1592" y="8844"/>
                    <a:pt x="1584" y="8861"/>
                    <a:pt x="1567" y="8877"/>
                  </a:cubicBezTo>
                  <a:cubicBezTo>
                    <a:pt x="1559" y="8894"/>
                    <a:pt x="1551" y="8902"/>
                    <a:pt x="1543" y="8910"/>
                  </a:cubicBezTo>
                  <a:cubicBezTo>
                    <a:pt x="1526" y="8952"/>
                    <a:pt x="1518" y="8976"/>
                    <a:pt x="1510" y="9018"/>
                  </a:cubicBezTo>
                  <a:cubicBezTo>
                    <a:pt x="1501" y="9042"/>
                    <a:pt x="1477" y="9051"/>
                    <a:pt x="1477" y="9084"/>
                  </a:cubicBezTo>
                  <a:cubicBezTo>
                    <a:pt x="1477" y="9117"/>
                    <a:pt x="1493" y="9133"/>
                    <a:pt x="1501" y="9166"/>
                  </a:cubicBezTo>
                  <a:cubicBezTo>
                    <a:pt x="1518" y="9208"/>
                    <a:pt x="1510" y="9241"/>
                    <a:pt x="1551" y="9265"/>
                  </a:cubicBezTo>
                  <a:cubicBezTo>
                    <a:pt x="1559" y="9282"/>
                    <a:pt x="1576" y="9282"/>
                    <a:pt x="1592" y="9290"/>
                  </a:cubicBezTo>
                  <a:cubicBezTo>
                    <a:pt x="1617" y="9298"/>
                    <a:pt x="1625" y="9307"/>
                    <a:pt x="1642" y="9323"/>
                  </a:cubicBezTo>
                  <a:cubicBezTo>
                    <a:pt x="1666" y="9348"/>
                    <a:pt x="1658" y="9381"/>
                    <a:pt x="1691" y="9397"/>
                  </a:cubicBezTo>
                  <a:cubicBezTo>
                    <a:pt x="1765" y="9439"/>
                    <a:pt x="1807" y="9455"/>
                    <a:pt x="1881" y="9480"/>
                  </a:cubicBezTo>
                  <a:cubicBezTo>
                    <a:pt x="1930" y="9496"/>
                    <a:pt x="1963" y="9496"/>
                    <a:pt x="2005" y="9513"/>
                  </a:cubicBezTo>
                  <a:cubicBezTo>
                    <a:pt x="2029" y="9529"/>
                    <a:pt x="2029" y="9546"/>
                    <a:pt x="2029" y="9571"/>
                  </a:cubicBezTo>
                  <a:cubicBezTo>
                    <a:pt x="2021" y="9587"/>
                    <a:pt x="2005" y="9595"/>
                    <a:pt x="2005" y="9620"/>
                  </a:cubicBezTo>
                  <a:cubicBezTo>
                    <a:pt x="1996" y="9645"/>
                    <a:pt x="2005" y="9653"/>
                    <a:pt x="1996" y="9678"/>
                  </a:cubicBezTo>
                  <a:cubicBezTo>
                    <a:pt x="1980" y="9711"/>
                    <a:pt x="1922" y="9694"/>
                    <a:pt x="1914" y="9736"/>
                  </a:cubicBezTo>
                  <a:cubicBezTo>
                    <a:pt x="1930" y="9744"/>
                    <a:pt x="1939" y="9744"/>
                    <a:pt x="1955" y="9744"/>
                  </a:cubicBezTo>
                  <a:cubicBezTo>
                    <a:pt x="1972" y="9752"/>
                    <a:pt x="1988" y="9752"/>
                    <a:pt x="1988" y="9769"/>
                  </a:cubicBezTo>
                  <a:cubicBezTo>
                    <a:pt x="1988" y="9793"/>
                    <a:pt x="1963" y="9802"/>
                    <a:pt x="1955" y="9826"/>
                  </a:cubicBezTo>
                  <a:cubicBezTo>
                    <a:pt x="1947" y="9843"/>
                    <a:pt x="1947" y="9859"/>
                    <a:pt x="1939" y="9859"/>
                  </a:cubicBezTo>
                  <a:cubicBezTo>
                    <a:pt x="1930" y="9859"/>
                    <a:pt x="1922" y="9851"/>
                    <a:pt x="1914" y="9851"/>
                  </a:cubicBezTo>
                  <a:cubicBezTo>
                    <a:pt x="1889" y="9851"/>
                    <a:pt x="1889" y="9884"/>
                    <a:pt x="1873" y="9901"/>
                  </a:cubicBezTo>
                  <a:cubicBezTo>
                    <a:pt x="1856" y="9909"/>
                    <a:pt x="1840" y="9917"/>
                    <a:pt x="1831" y="9925"/>
                  </a:cubicBezTo>
                  <a:cubicBezTo>
                    <a:pt x="1815" y="9942"/>
                    <a:pt x="1807" y="9950"/>
                    <a:pt x="1782" y="9967"/>
                  </a:cubicBezTo>
                  <a:cubicBezTo>
                    <a:pt x="1724" y="9991"/>
                    <a:pt x="1699" y="10016"/>
                    <a:pt x="1650" y="10066"/>
                  </a:cubicBezTo>
                  <a:cubicBezTo>
                    <a:pt x="1617" y="10099"/>
                    <a:pt x="1609" y="10123"/>
                    <a:pt x="1584" y="10173"/>
                  </a:cubicBezTo>
                  <a:cubicBezTo>
                    <a:pt x="1576" y="10189"/>
                    <a:pt x="1559" y="10198"/>
                    <a:pt x="1551" y="10222"/>
                  </a:cubicBezTo>
                  <a:cubicBezTo>
                    <a:pt x="1518" y="10264"/>
                    <a:pt x="1510" y="10297"/>
                    <a:pt x="1510" y="10346"/>
                  </a:cubicBezTo>
                  <a:cubicBezTo>
                    <a:pt x="1510" y="10363"/>
                    <a:pt x="1510" y="10363"/>
                    <a:pt x="1510" y="10363"/>
                  </a:cubicBezTo>
                  <a:cubicBezTo>
                    <a:pt x="1526" y="10363"/>
                    <a:pt x="1526" y="10363"/>
                    <a:pt x="1526" y="10363"/>
                  </a:cubicBezTo>
                  <a:cubicBezTo>
                    <a:pt x="1543" y="10363"/>
                    <a:pt x="1543" y="10354"/>
                    <a:pt x="1551" y="10354"/>
                  </a:cubicBezTo>
                  <a:cubicBezTo>
                    <a:pt x="1559" y="10363"/>
                    <a:pt x="1559" y="10371"/>
                    <a:pt x="1559" y="10387"/>
                  </a:cubicBezTo>
                  <a:cubicBezTo>
                    <a:pt x="1559" y="10429"/>
                    <a:pt x="1543" y="10445"/>
                    <a:pt x="1526" y="10486"/>
                  </a:cubicBezTo>
                  <a:cubicBezTo>
                    <a:pt x="1501" y="10552"/>
                    <a:pt x="1460" y="10594"/>
                    <a:pt x="1394" y="10594"/>
                  </a:cubicBezTo>
                  <a:cubicBezTo>
                    <a:pt x="1328" y="10594"/>
                    <a:pt x="1320" y="10519"/>
                    <a:pt x="1262" y="10511"/>
                  </a:cubicBezTo>
                  <a:cubicBezTo>
                    <a:pt x="1262" y="10519"/>
                    <a:pt x="1262" y="10519"/>
                    <a:pt x="1262" y="10519"/>
                  </a:cubicBezTo>
                  <a:cubicBezTo>
                    <a:pt x="1262" y="10536"/>
                    <a:pt x="1270" y="10536"/>
                    <a:pt x="1279" y="10544"/>
                  </a:cubicBezTo>
                  <a:cubicBezTo>
                    <a:pt x="1295" y="10561"/>
                    <a:pt x="1312" y="10569"/>
                    <a:pt x="1312" y="10594"/>
                  </a:cubicBezTo>
                  <a:cubicBezTo>
                    <a:pt x="1312" y="10610"/>
                    <a:pt x="1295" y="10610"/>
                    <a:pt x="1287" y="10618"/>
                  </a:cubicBezTo>
                  <a:cubicBezTo>
                    <a:pt x="1279" y="10635"/>
                    <a:pt x="1270" y="10635"/>
                    <a:pt x="1254" y="10651"/>
                  </a:cubicBezTo>
                  <a:cubicBezTo>
                    <a:pt x="1229" y="10668"/>
                    <a:pt x="1229" y="10693"/>
                    <a:pt x="1213" y="10709"/>
                  </a:cubicBezTo>
                  <a:cubicBezTo>
                    <a:pt x="1196" y="10726"/>
                    <a:pt x="1180" y="10742"/>
                    <a:pt x="1171" y="10759"/>
                  </a:cubicBezTo>
                  <a:cubicBezTo>
                    <a:pt x="1155" y="10792"/>
                    <a:pt x="1155" y="10816"/>
                    <a:pt x="1138" y="10849"/>
                  </a:cubicBezTo>
                  <a:cubicBezTo>
                    <a:pt x="1138" y="10882"/>
                    <a:pt x="1105" y="10891"/>
                    <a:pt x="1097" y="10915"/>
                  </a:cubicBezTo>
                  <a:cubicBezTo>
                    <a:pt x="1097" y="10932"/>
                    <a:pt x="1097" y="10932"/>
                    <a:pt x="1097" y="10932"/>
                  </a:cubicBezTo>
                  <a:cubicBezTo>
                    <a:pt x="1122" y="10932"/>
                    <a:pt x="1130" y="10924"/>
                    <a:pt x="1147" y="10940"/>
                  </a:cubicBezTo>
                  <a:cubicBezTo>
                    <a:pt x="1171" y="10957"/>
                    <a:pt x="1155" y="10990"/>
                    <a:pt x="1163" y="11014"/>
                  </a:cubicBezTo>
                  <a:cubicBezTo>
                    <a:pt x="1180" y="11039"/>
                    <a:pt x="1196" y="11047"/>
                    <a:pt x="1196" y="11072"/>
                  </a:cubicBezTo>
                  <a:cubicBezTo>
                    <a:pt x="1196" y="11080"/>
                    <a:pt x="1180" y="11080"/>
                    <a:pt x="1171" y="11089"/>
                  </a:cubicBezTo>
                  <a:cubicBezTo>
                    <a:pt x="1155" y="11097"/>
                    <a:pt x="1147" y="11097"/>
                    <a:pt x="1138" y="11113"/>
                  </a:cubicBezTo>
                  <a:cubicBezTo>
                    <a:pt x="1130" y="11113"/>
                    <a:pt x="1122" y="11122"/>
                    <a:pt x="1122" y="11130"/>
                  </a:cubicBezTo>
                  <a:cubicBezTo>
                    <a:pt x="1122" y="11155"/>
                    <a:pt x="1122" y="11155"/>
                    <a:pt x="1122" y="11155"/>
                  </a:cubicBezTo>
                  <a:cubicBezTo>
                    <a:pt x="1130" y="11155"/>
                    <a:pt x="1138" y="11155"/>
                    <a:pt x="1147" y="11155"/>
                  </a:cubicBezTo>
                  <a:cubicBezTo>
                    <a:pt x="1163" y="11155"/>
                    <a:pt x="1171" y="11146"/>
                    <a:pt x="1188" y="11146"/>
                  </a:cubicBezTo>
                  <a:cubicBezTo>
                    <a:pt x="1221" y="11146"/>
                    <a:pt x="1237" y="11155"/>
                    <a:pt x="1262" y="11171"/>
                  </a:cubicBezTo>
                  <a:cubicBezTo>
                    <a:pt x="1295" y="11204"/>
                    <a:pt x="1287" y="11237"/>
                    <a:pt x="1303" y="11278"/>
                  </a:cubicBezTo>
                  <a:cubicBezTo>
                    <a:pt x="1312" y="11311"/>
                    <a:pt x="1336" y="11320"/>
                    <a:pt x="1361" y="11344"/>
                  </a:cubicBezTo>
                  <a:cubicBezTo>
                    <a:pt x="1378" y="11353"/>
                    <a:pt x="1378" y="11361"/>
                    <a:pt x="1394" y="11369"/>
                  </a:cubicBezTo>
                  <a:cubicBezTo>
                    <a:pt x="1394" y="11377"/>
                    <a:pt x="1402" y="11377"/>
                    <a:pt x="1402" y="11377"/>
                  </a:cubicBezTo>
                  <a:cubicBezTo>
                    <a:pt x="1402" y="11394"/>
                    <a:pt x="1386" y="11402"/>
                    <a:pt x="1369" y="11402"/>
                  </a:cubicBezTo>
                  <a:lnTo>
                    <a:pt x="1369" y="11402"/>
                  </a:lnTo>
                  <a:cubicBezTo>
                    <a:pt x="1237" y="11361"/>
                    <a:pt x="1163" y="11311"/>
                    <a:pt x="1023" y="11311"/>
                  </a:cubicBezTo>
                  <a:cubicBezTo>
                    <a:pt x="982" y="11311"/>
                    <a:pt x="965" y="11311"/>
                    <a:pt x="924" y="11303"/>
                  </a:cubicBezTo>
                  <a:cubicBezTo>
                    <a:pt x="883" y="11311"/>
                    <a:pt x="858" y="11320"/>
                    <a:pt x="808" y="11320"/>
                  </a:cubicBezTo>
                  <a:cubicBezTo>
                    <a:pt x="751" y="11320"/>
                    <a:pt x="726" y="11303"/>
                    <a:pt x="668" y="11303"/>
                  </a:cubicBezTo>
                  <a:cubicBezTo>
                    <a:pt x="610" y="11303"/>
                    <a:pt x="577" y="11320"/>
                    <a:pt x="520" y="11320"/>
                  </a:cubicBezTo>
                  <a:cubicBezTo>
                    <a:pt x="462" y="11320"/>
                    <a:pt x="437" y="11278"/>
                    <a:pt x="412" y="11229"/>
                  </a:cubicBezTo>
                  <a:cubicBezTo>
                    <a:pt x="396" y="11196"/>
                    <a:pt x="363" y="11188"/>
                    <a:pt x="363" y="11146"/>
                  </a:cubicBezTo>
                  <a:cubicBezTo>
                    <a:pt x="363" y="11064"/>
                    <a:pt x="363" y="11064"/>
                    <a:pt x="363" y="11064"/>
                  </a:cubicBezTo>
                  <a:cubicBezTo>
                    <a:pt x="363" y="11039"/>
                    <a:pt x="355" y="11023"/>
                    <a:pt x="346" y="10998"/>
                  </a:cubicBezTo>
                  <a:cubicBezTo>
                    <a:pt x="346" y="10981"/>
                    <a:pt x="330" y="10981"/>
                    <a:pt x="330" y="10965"/>
                  </a:cubicBezTo>
                  <a:cubicBezTo>
                    <a:pt x="330" y="10948"/>
                    <a:pt x="330" y="10940"/>
                    <a:pt x="330" y="10924"/>
                  </a:cubicBezTo>
                  <a:cubicBezTo>
                    <a:pt x="330" y="10891"/>
                    <a:pt x="330" y="10866"/>
                    <a:pt x="322" y="10833"/>
                  </a:cubicBezTo>
                  <a:cubicBezTo>
                    <a:pt x="289" y="10833"/>
                    <a:pt x="272" y="10816"/>
                    <a:pt x="239" y="10800"/>
                  </a:cubicBezTo>
                  <a:cubicBezTo>
                    <a:pt x="214" y="10833"/>
                    <a:pt x="206" y="10882"/>
                    <a:pt x="165" y="10882"/>
                  </a:cubicBezTo>
                  <a:cubicBezTo>
                    <a:pt x="107" y="10882"/>
                    <a:pt x="91" y="10816"/>
                    <a:pt x="66" y="10767"/>
                  </a:cubicBezTo>
                  <a:cubicBezTo>
                    <a:pt x="49" y="10717"/>
                    <a:pt x="49" y="10684"/>
                    <a:pt x="33" y="10643"/>
                  </a:cubicBezTo>
                  <a:cubicBezTo>
                    <a:pt x="25" y="10602"/>
                    <a:pt x="0" y="10577"/>
                    <a:pt x="0" y="10536"/>
                  </a:cubicBezTo>
                  <a:cubicBezTo>
                    <a:pt x="0" y="10495"/>
                    <a:pt x="0" y="10470"/>
                    <a:pt x="0" y="10420"/>
                  </a:cubicBezTo>
                  <a:cubicBezTo>
                    <a:pt x="0" y="10346"/>
                    <a:pt x="58" y="10321"/>
                    <a:pt x="107" y="10272"/>
                  </a:cubicBezTo>
                  <a:cubicBezTo>
                    <a:pt x="140" y="10239"/>
                    <a:pt x="148" y="10206"/>
                    <a:pt x="165" y="10165"/>
                  </a:cubicBezTo>
                  <a:cubicBezTo>
                    <a:pt x="181" y="10115"/>
                    <a:pt x="165" y="10074"/>
                    <a:pt x="181" y="10024"/>
                  </a:cubicBezTo>
                  <a:cubicBezTo>
                    <a:pt x="206" y="9975"/>
                    <a:pt x="247" y="9950"/>
                    <a:pt x="247" y="9901"/>
                  </a:cubicBezTo>
                  <a:cubicBezTo>
                    <a:pt x="247" y="9876"/>
                    <a:pt x="231" y="9868"/>
                    <a:pt x="231" y="9843"/>
                  </a:cubicBezTo>
                  <a:cubicBezTo>
                    <a:pt x="214" y="9826"/>
                    <a:pt x="206" y="9810"/>
                    <a:pt x="206" y="9785"/>
                  </a:cubicBezTo>
                  <a:cubicBezTo>
                    <a:pt x="206" y="9678"/>
                    <a:pt x="346" y="9645"/>
                    <a:pt x="346" y="9529"/>
                  </a:cubicBezTo>
                  <a:cubicBezTo>
                    <a:pt x="346" y="9496"/>
                    <a:pt x="338" y="9480"/>
                    <a:pt x="338" y="9447"/>
                  </a:cubicBezTo>
                  <a:cubicBezTo>
                    <a:pt x="338" y="9414"/>
                    <a:pt x="363" y="9406"/>
                    <a:pt x="379" y="9381"/>
                  </a:cubicBezTo>
                  <a:cubicBezTo>
                    <a:pt x="396" y="9356"/>
                    <a:pt x="388" y="9331"/>
                    <a:pt x="388" y="9298"/>
                  </a:cubicBezTo>
                  <a:cubicBezTo>
                    <a:pt x="379" y="9274"/>
                    <a:pt x="355" y="9257"/>
                    <a:pt x="346" y="9232"/>
                  </a:cubicBezTo>
                  <a:cubicBezTo>
                    <a:pt x="330" y="9208"/>
                    <a:pt x="289" y="9191"/>
                    <a:pt x="289" y="9158"/>
                  </a:cubicBezTo>
                  <a:cubicBezTo>
                    <a:pt x="289" y="9117"/>
                    <a:pt x="330" y="9100"/>
                    <a:pt x="363" y="9092"/>
                  </a:cubicBezTo>
                  <a:cubicBezTo>
                    <a:pt x="363" y="9059"/>
                    <a:pt x="363" y="9059"/>
                    <a:pt x="363" y="9059"/>
                  </a:cubicBezTo>
                  <a:cubicBezTo>
                    <a:pt x="363" y="9034"/>
                    <a:pt x="330" y="9034"/>
                    <a:pt x="330" y="9001"/>
                  </a:cubicBezTo>
                  <a:cubicBezTo>
                    <a:pt x="330" y="8927"/>
                    <a:pt x="396" y="8902"/>
                    <a:pt x="396" y="8828"/>
                  </a:cubicBezTo>
                  <a:cubicBezTo>
                    <a:pt x="396" y="8787"/>
                    <a:pt x="396" y="8745"/>
                    <a:pt x="355" y="8729"/>
                  </a:cubicBezTo>
                  <a:cubicBezTo>
                    <a:pt x="322" y="8712"/>
                    <a:pt x="297" y="8721"/>
                    <a:pt x="256" y="8721"/>
                  </a:cubicBezTo>
                  <a:cubicBezTo>
                    <a:pt x="256" y="8704"/>
                    <a:pt x="247" y="8696"/>
                    <a:pt x="247" y="8679"/>
                  </a:cubicBezTo>
                  <a:cubicBezTo>
                    <a:pt x="247" y="8646"/>
                    <a:pt x="272" y="8613"/>
                    <a:pt x="305" y="8613"/>
                  </a:cubicBezTo>
                  <a:cubicBezTo>
                    <a:pt x="454" y="8613"/>
                    <a:pt x="454" y="8613"/>
                    <a:pt x="454" y="8613"/>
                  </a:cubicBezTo>
                  <a:lnTo>
                    <a:pt x="470" y="8605"/>
                  </a:lnTo>
                  <a:cubicBezTo>
                    <a:pt x="470" y="8572"/>
                    <a:pt x="445" y="8564"/>
                    <a:pt x="429" y="8539"/>
                  </a:cubicBezTo>
                  <a:cubicBezTo>
                    <a:pt x="412" y="8523"/>
                    <a:pt x="396" y="8498"/>
                    <a:pt x="363" y="8498"/>
                  </a:cubicBezTo>
                  <a:cubicBezTo>
                    <a:pt x="280" y="8498"/>
                    <a:pt x="280" y="8498"/>
                    <a:pt x="280" y="8498"/>
                  </a:cubicBezTo>
                  <a:cubicBezTo>
                    <a:pt x="280" y="8440"/>
                    <a:pt x="280" y="8440"/>
                    <a:pt x="280" y="8440"/>
                  </a:cubicBezTo>
                  <a:cubicBezTo>
                    <a:pt x="280" y="8399"/>
                    <a:pt x="305" y="8374"/>
                    <a:pt x="305" y="8333"/>
                  </a:cubicBezTo>
                  <a:cubicBezTo>
                    <a:pt x="305" y="8283"/>
                    <a:pt x="280" y="8242"/>
                    <a:pt x="239" y="8209"/>
                  </a:cubicBezTo>
                  <a:cubicBezTo>
                    <a:pt x="231" y="8201"/>
                    <a:pt x="214" y="8184"/>
                    <a:pt x="214" y="8168"/>
                  </a:cubicBezTo>
                  <a:cubicBezTo>
                    <a:pt x="214" y="8143"/>
                    <a:pt x="239" y="8135"/>
                    <a:pt x="239" y="8110"/>
                  </a:cubicBezTo>
                  <a:cubicBezTo>
                    <a:pt x="239" y="8069"/>
                    <a:pt x="198" y="8052"/>
                    <a:pt x="181" y="8019"/>
                  </a:cubicBezTo>
                  <a:cubicBezTo>
                    <a:pt x="157" y="7953"/>
                    <a:pt x="157" y="7912"/>
                    <a:pt x="157" y="7846"/>
                  </a:cubicBezTo>
                  <a:cubicBezTo>
                    <a:pt x="157" y="7788"/>
                    <a:pt x="173" y="7755"/>
                    <a:pt x="198" y="7706"/>
                  </a:cubicBezTo>
                  <a:cubicBezTo>
                    <a:pt x="214" y="7665"/>
                    <a:pt x="239" y="7648"/>
                    <a:pt x="239" y="7607"/>
                  </a:cubicBezTo>
                  <a:cubicBezTo>
                    <a:pt x="239" y="7541"/>
                    <a:pt x="223" y="7500"/>
                    <a:pt x="190" y="7442"/>
                  </a:cubicBezTo>
                  <a:cubicBezTo>
                    <a:pt x="165" y="7376"/>
                    <a:pt x="181" y="7335"/>
                    <a:pt x="173" y="7269"/>
                  </a:cubicBezTo>
                  <a:cubicBezTo>
                    <a:pt x="165" y="7236"/>
                    <a:pt x="148" y="7211"/>
                    <a:pt x="148" y="7178"/>
                  </a:cubicBezTo>
                  <a:cubicBezTo>
                    <a:pt x="148" y="7120"/>
                    <a:pt x="173" y="7087"/>
                    <a:pt x="173" y="7029"/>
                  </a:cubicBezTo>
                  <a:cubicBezTo>
                    <a:pt x="181" y="6972"/>
                    <a:pt x="190" y="6947"/>
                    <a:pt x="206" y="6897"/>
                  </a:cubicBezTo>
                  <a:cubicBezTo>
                    <a:pt x="223" y="6873"/>
                    <a:pt x="231" y="6856"/>
                    <a:pt x="231" y="6831"/>
                  </a:cubicBezTo>
                  <a:cubicBezTo>
                    <a:pt x="231" y="6708"/>
                    <a:pt x="231" y="6708"/>
                    <a:pt x="231" y="6708"/>
                  </a:cubicBezTo>
                  <a:cubicBezTo>
                    <a:pt x="231" y="6691"/>
                    <a:pt x="247" y="6691"/>
                    <a:pt x="256" y="6675"/>
                  </a:cubicBezTo>
                  <a:cubicBezTo>
                    <a:pt x="272" y="6650"/>
                    <a:pt x="272" y="6625"/>
                    <a:pt x="280" y="6600"/>
                  </a:cubicBezTo>
                  <a:cubicBezTo>
                    <a:pt x="289" y="6543"/>
                    <a:pt x="289" y="6510"/>
                    <a:pt x="305" y="6452"/>
                  </a:cubicBezTo>
                  <a:cubicBezTo>
                    <a:pt x="305" y="6435"/>
                    <a:pt x="305" y="6419"/>
                    <a:pt x="313" y="6402"/>
                  </a:cubicBezTo>
                  <a:cubicBezTo>
                    <a:pt x="338" y="6369"/>
                    <a:pt x="379" y="6386"/>
                    <a:pt x="421" y="6378"/>
                  </a:cubicBezTo>
                  <a:cubicBezTo>
                    <a:pt x="421" y="6345"/>
                    <a:pt x="421" y="6345"/>
                    <a:pt x="421" y="6345"/>
                  </a:cubicBezTo>
                  <a:cubicBezTo>
                    <a:pt x="421" y="6311"/>
                    <a:pt x="404" y="6295"/>
                    <a:pt x="388" y="6262"/>
                  </a:cubicBezTo>
                  <a:cubicBezTo>
                    <a:pt x="355" y="6179"/>
                    <a:pt x="330" y="6130"/>
                    <a:pt x="330" y="6047"/>
                  </a:cubicBezTo>
                  <a:cubicBezTo>
                    <a:pt x="330" y="5965"/>
                    <a:pt x="330" y="5965"/>
                    <a:pt x="330" y="5965"/>
                  </a:cubicBezTo>
                  <a:cubicBezTo>
                    <a:pt x="330" y="5932"/>
                    <a:pt x="289" y="5932"/>
                    <a:pt x="289" y="5907"/>
                  </a:cubicBezTo>
                  <a:cubicBezTo>
                    <a:pt x="289" y="5882"/>
                    <a:pt x="305" y="5866"/>
                    <a:pt x="305" y="5849"/>
                  </a:cubicBezTo>
                  <a:cubicBezTo>
                    <a:pt x="305" y="5635"/>
                    <a:pt x="305" y="5635"/>
                    <a:pt x="305" y="5635"/>
                  </a:cubicBezTo>
                  <a:cubicBezTo>
                    <a:pt x="305" y="5577"/>
                    <a:pt x="330" y="5519"/>
                    <a:pt x="379" y="5519"/>
                  </a:cubicBezTo>
                  <a:cubicBezTo>
                    <a:pt x="379" y="5478"/>
                    <a:pt x="388" y="5437"/>
                    <a:pt x="421" y="5412"/>
                  </a:cubicBezTo>
                  <a:cubicBezTo>
                    <a:pt x="429" y="5404"/>
                    <a:pt x="445" y="5412"/>
                    <a:pt x="454" y="5404"/>
                  </a:cubicBezTo>
                  <a:cubicBezTo>
                    <a:pt x="478" y="5379"/>
                    <a:pt x="478" y="5338"/>
                    <a:pt x="478" y="5297"/>
                  </a:cubicBezTo>
                  <a:cubicBezTo>
                    <a:pt x="478" y="5231"/>
                    <a:pt x="429" y="5198"/>
                    <a:pt x="429" y="5123"/>
                  </a:cubicBezTo>
                  <a:cubicBezTo>
                    <a:pt x="429" y="5082"/>
                    <a:pt x="470" y="5074"/>
                    <a:pt x="478" y="5033"/>
                  </a:cubicBezTo>
                  <a:cubicBezTo>
                    <a:pt x="503" y="4950"/>
                    <a:pt x="503" y="4901"/>
                    <a:pt x="544" y="4826"/>
                  </a:cubicBezTo>
                  <a:cubicBezTo>
                    <a:pt x="577" y="4777"/>
                    <a:pt x="586" y="4752"/>
                    <a:pt x="619" y="4719"/>
                  </a:cubicBezTo>
                  <a:cubicBezTo>
                    <a:pt x="635" y="4703"/>
                    <a:pt x="652" y="4694"/>
                    <a:pt x="652" y="4678"/>
                  </a:cubicBezTo>
                  <a:cubicBezTo>
                    <a:pt x="652" y="4595"/>
                    <a:pt x="652" y="4595"/>
                    <a:pt x="652" y="4595"/>
                  </a:cubicBezTo>
                  <a:cubicBezTo>
                    <a:pt x="652" y="4538"/>
                    <a:pt x="668" y="4505"/>
                    <a:pt x="668" y="4439"/>
                  </a:cubicBezTo>
                  <a:cubicBezTo>
                    <a:pt x="668" y="4406"/>
                    <a:pt x="660" y="4381"/>
                    <a:pt x="635" y="4356"/>
                  </a:cubicBezTo>
                  <a:cubicBezTo>
                    <a:pt x="610" y="4331"/>
                    <a:pt x="586" y="4340"/>
                    <a:pt x="569" y="4315"/>
                  </a:cubicBezTo>
                  <a:cubicBezTo>
                    <a:pt x="553" y="4290"/>
                    <a:pt x="577" y="4257"/>
                    <a:pt x="569" y="4232"/>
                  </a:cubicBezTo>
                  <a:cubicBezTo>
                    <a:pt x="553" y="4199"/>
                    <a:pt x="528" y="4199"/>
                    <a:pt x="520" y="4166"/>
                  </a:cubicBezTo>
                  <a:cubicBezTo>
                    <a:pt x="503" y="4109"/>
                    <a:pt x="503" y="4067"/>
                    <a:pt x="487" y="4010"/>
                  </a:cubicBezTo>
                  <a:cubicBezTo>
                    <a:pt x="487" y="3985"/>
                    <a:pt x="462" y="3977"/>
                    <a:pt x="462" y="3944"/>
                  </a:cubicBezTo>
                  <a:cubicBezTo>
                    <a:pt x="462" y="3911"/>
                    <a:pt x="495" y="3894"/>
                    <a:pt x="495" y="3853"/>
                  </a:cubicBezTo>
                  <a:cubicBezTo>
                    <a:pt x="495" y="3836"/>
                    <a:pt x="470" y="3836"/>
                    <a:pt x="454" y="3820"/>
                  </a:cubicBezTo>
                  <a:cubicBezTo>
                    <a:pt x="429" y="3787"/>
                    <a:pt x="437" y="3762"/>
                    <a:pt x="429" y="3729"/>
                  </a:cubicBezTo>
                  <a:cubicBezTo>
                    <a:pt x="421" y="3696"/>
                    <a:pt x="404" y="3680"/>
                    <a:pt x="404" y="3647"/>
                  </a:cubicBezTo>
                  <a:cubicBezTo>
                    <a:pt x="404" y="3572"/>
                    <a:pt x="404" y="3572"/>
                    <a:pt x="404" y="3572"/>
                  </a:cubicBezTo>
                  <a:cubicBezTo>
                    <a:pt x="404" y="3531"/>
                    <a:pt x="454" y="3523"/>
                    <a:pt x="454" y="3482"/>
                  </a:cubicBezTo>
                  <a:cubicBezTo>
                    <a:pt x="454" y="3399"/>
                    <a:pt x="454" y="3399"/>
                    <a:pt x="454" y="3399"/>
                  </a:cubicBezTo>
                  <a:cubicBezTo>
                    <a:pt x="454" y="3341"/>
                    <a:pt x="454" y="3300"/>
                    <a:pt x="487" y="3267"/>
                  </a:cubicBezTo>
                  <a:cubicBezTo>
                    <a:pt x="536" y="3218"/>
                    <a:pt x="619" y="3209"/>
                    <a:pt x="619" y="3143"/>
                  </a:cubicBezTo>
                  <a:cubicBezTo>
                    <a:pt x="619" y="3061"/>
                    <a:pt x="619" y="3061"/>
                    <a:pt x="619" y="3061"/>
                  </a:cubicBezTo>
                  <a:cubicBezTo>
                    <a:pt x="619" y="2978"/>
                    <a:pt x="553" y="2937"/>
                    <a:pt x="553" y="2855"/>
                  </a:cubicBezTo>
                  <a:cubicBezTo>
                    <a:pt x="553" y="2813"/>
                    <a:pt x="602" y="2805"/>
                    <a:pt x="627" y="2772"/>
                  </a:cubicBezTo>
                  <a:cubicBezTo>
                    <a:pt x="643" y="2747"/>
                    <a:pt x="643" y="2731"/>
                    <a:pt x="643" y="2698"/>
                  </a:cubicBezTo>
                  <a:cubicBezTo>
                    <a:pt x="643" y="2657"/>
                    <a:pt x="643" y="2657"/>
                    <a:pt x="643" y="2657"/>
                  </a:cubicBezTo>
                  <a:cubicBezTo>
                    <a:pt x="643" y="2615"/>
                    <a:pt x="643" y="2591"/>
                    <a:pt x="643" y="2541"/>
                  </a:cubicBezTo>
                  <a:cubicBezTo>
                    <a:pt x="643" y="2467"/>
                    <a:pt x="693" y="2434"/>
                    <a:pt x="734" y="2368"/>
                  </a:cubicBezTo>
                  <a:cubicBezTo>
                    <a:pt x="775" y="2302"/>
                    <a:pt x="808" y="2261"/>
                    <a:pt x="841" y="2195"/>
                  </a:cubicBezTo>
                  <a:cubicBezTo>
                    <a:pt x="866" y="2162"/>
                    <a:pt x="891" y="2145"/>
                    <a:pt x="899" y="2104"/>
                  </a:cubicBezTo>
                  <a:cubicBezTo>
                    <a:pt x="907" y="2071"/>
                    <a:pt x="891" y="2046"/>
                    <a:pt x="916" y="2021"/>
                  </a:cubicBezTo>
                  <a:cubicBezTo>
                    <a:pt x="965" y="1972"/>
                    <a:pt x="1023" y="2005"/>
                    <a:pt x="1097" y="1997"/>
                  </a:cubicBezTo>
                  <a:cubicBezTo>
                    <a:pt x="1097" y="1939"/>
                    <a:pt x="1097" y="1939"/>
                    <a:pt x="1097" y="1939"/>
                  </a:cubicBezTo>
                  <a:cubicBezTo>
                    <a:pt x="1097" y="1865"/>
                    <a:pt x="1023" y="1848"/>
                    <a:pt x="1006" y="1782"/>
                  </a:cubicBezTo>
                  <a:cubicBezTo>
                    <a:pt x="1006" y="1766"/>
                    <a:pt x="1006" y="1757"/>
                    <a:pt x="1006" y="1741"/>
                  </a:cubicBezTo>
                  <a:cubicBezTo>
                    <a:pt x="1006" y="1683"/>
                    <a:pt x="1056" y="1658"/>
                    <a:pt x="1056" y="1601"/>
                  </a:cubicBezTo>
                  <a:cubicBezTo>
                    <a:pt x="1056" y="1493"/>
                    <a:pt x="990" y="1444"/>
                    <a:pt x="990" y="1345"/>
                  </a:cubicBezTo>
                  <a:cubicBezTo>
                    <a:pt x="990" y="1287"/>
                    <a:pt x="1031" y="1271"/>
                    <a:pt x="1031" y="1213"/>
                  </a:cubicBezTo>
                  <a:cubicBezTo>
                    <a:pt x="1031" y="1172"/>
                    <a:pt x="1023" y="1155"/>
                    <a:pt x="1023" y="1114"/>
                  </a:cubicBezTo>
                  <a:cubicBezTo>
                    <a:pt x="1023" y="1056"/>
                    <a:pt x="1031" y="1007"/>
                    <a:pt x="1072" y="982"/>
                  </a:cubicBezTo>
                  <a:cubicBezTo>
                    <a:pt x="1105" y="965"/>
                    <a:pt x="1138" y="974"/>
                    <a:pt x="1171" y="957"/>
                  </a:cubicBezTo>
                  <a:cubicBezTo>
                    <a:pt x="1229" y="932"/>
                    <a:pt x="1254" y="899"/>
                    <a:pt x="1312" y="866"/>
                  </a:cubicBezTo>
                  <a:cubicBezTo>
                    <a:pt x="1460" y="809"/>
                    <a:pt x="1493" y="668"/>
                    <a:pt x="1493" y="512"/>
                  </a:cubicBezTo>
                  <a:cubicBezTo>
                    <a:pt x="1493" y="454"/>
                    <a:pt x="1493" y="429"/>
                    <a:pt x="1460" y="388"/>
                  </a:cubicBezTo>
                  <a:lnTo>
                    <a:pt x="1460" y="388"/>
                  </a:lnTo>
                  <a:cubicBezTo>
                    <a:pt x="1493" y="322"/>
                    <a:pt x="1534" y="289"/>
                    <a:pt x="1576" y="231"/>
                  </a:cubicBezTo>
                  <a:cubicBezTo>
                    <a:pt x="1592" y="215"/>
                    <a:pt x="1600" y="190"/>
                    <a:pt x="1617" y="173"/>
                  </a:cubicBezTo>
                  <a:cubicBezTo>
                    <a:pt x="1666" y="132"/>
                    <a:pt x="1708" y="107"/>
                    <a:pt x="1757" y="66"/>
                  </a:cubicBezTo>
                  <a:cubicBezTo>
                    <a:pt x="1790" y="41"/>
                    <a:pt x="1790" y="0"/>
                    <a:pt x="1823" y="0"/>
                  </a:cubicBezTo>
                  <a:cubicBezTo>
                    <a:pt x="1906" y="0"/>
                    <a:pt x="1939" y="83"/>
                    <a:pt x="2021" y="83"/>
                  </a:cubicBezTo>
                  <a:cubicBezTo>
                    <a:pt x="2071" y="83"/>
                    <a:pt x="2087" y="41"/>
                    <a:pt x="2137" y="41"/>
                  </a:cubicBezTo>
                  <a:cubicBezTo>
                    <a:pt x="2186" y="41"/>
                    <a:pt x="2194" y="107"/>
                    <a:pt x="2244" y="124"/>
                  </a:cubicBezTo>
                  <a:cubicBezTo>
                    <a:pt x="2277" y="140"/>
                    <a:pt x="2310" y="140"/>
                    <a:pt x="2335" y="173"/>
                  </a:cubicBezTo>
                  <a:cubicBezTo>
                    <a:pt x="2384" y="248"/>
                    <a:pt x="2376" y="363"/>
                    <a:pt x="2467" y="363"/>
                  </a:cubicBezTo>
                  <a:cubicBezTo>
                    <a:pt x="2500" y="363"/>
                    <a:pt x="2492" y="322"/>
                    <a:pt x="2500" y="289"/>
                  </a:cubicBezTo>
                  <a:cubicBezTo>
                    <a:pt x="2508" y="223"/>
                    <a:pt x="2541" y="190"/>
                    <a:pt x="2574" y="132"/>
                  </a:cubicBezTo>
                  <a:cubicBezTo>
                    <a:pt x="2582" y="99"/>
                    <a:pt x="2582" y="58"/>
                    <a:pt x="2615" y="58"/>
                  </a:cubicBezTo>
                  <a:cubicBezTo>
                    <a:pt x="2648" y="58"/>
                    <a:pt x="2665" y="83"/>
                    <a:pt x="2698" y="83"/>
                  </a:cubicBezTo>
                  <a:cubicBezTo>
                    <a:pt x="2780" y="83"/>
                    <a:pt x="2830" y="58"/>
                    <a:pt x="2921" y="58"/>
                  </a:cubicBezTo>
                  <a:cubicBezTo>
                    <a:pt x="2937" y="58"/>
                    <a:pt x="2954" y="50"/>
                    <a:pt x="2970" y="66"/>
                  </a:cubicBezTo>
                  <a:cubicBezTo>
                    <a:pt x="2987" y="83"/>
                    <a:pt x="2978" y="107"/>
                    <a:pt x="2987" y="124"/>
                  </a:cubicBezTo>
                  <a:cubicBezTo>
                    <a:pt x="3011" y="165"/>
                    <a:pt x="3061" y="132"/>
                    <a:pt x="3102" y="149"/>
                  </a:cubicBezTo>
                  <a:lnTo>
                    <a:pt x="3102" y="149"/>
                  </a:lnTo>
                  <a:cubicBezTo>
                    <a:pt x="3119" y="173"/>
                    <a:pt x="3135" y="190"/>
                    <a:pt x="3160" y="206"/>
                  </a:cubicBezTo>
                  <a:cubicBezTo>
                    <a:pt x="3185" y="231"/>
                    <a:pt x="3193" y="256"/>
                    <a:pt x="3209" y="289"/>
                  </a:cubicBezTo>
                  <a:cubicBezTo>
                    <a:pt x="3259" y="371"/>
                    <a:pt x="3284" y="421"/>
                    <a:pt x="3350" y="495"/>
                  </a:cubicBezTo>
                  <a:cubicBezTo>
                    <a:pt x="3383" y="528"/>
                    <a:pt x="3399" y="561"/>
                    <a:pt x="3449" y="586"/>
                  </a:cubicBezTo>
                  <a:cubicBezTo>
                    <a:pt x="3539" y="627"/>
                    <a:pt x="3581" y="677"/>
                    <a:pt x="3647" y="751"/>
                  </a:cubicBezTo>
                  <a:cubicBezTo>
                    <a:pt x="3680" y="792"/>
                    <a:pt x="3696" y="817"/>
                    <a:pt x="3729" y="842"/>
                  </a:cubicBezTo>
                  <a:cubicBezTo>
                    <a:pt x="3779" y="866"/>
                    <a:pt x="3812" y="858"/>
                    <a:pt x="3868" y="858"/>
                  </a:cubicBezTo>
                  <a:cubicBezTo>
                    <a:pt x="3918" y="858"/>
                    <a:pt x="3951" y="850"/>
                    <a:pt x="4000" y="850"/>
                  </a:cubicBezTo>
                  <a:cubicBezTo>
                    <a:pt x="4025" y="850"/>
                    <a:pt x="4033" y="875"/>
                    <a:pt x="4050" y="883"/>
                  </a:cubicBezTo>
                  <a:cubicBezTo>
                    <a:pt x="4091" y="899"/>
                    <a:pt x="4124" y="866"/>
                    <a:pt x="4157" y="883"/>
                  </a:cubicBezTo>
                  <a:cubicBezTo>
                    <a:pt x="4190" y="891"/>
                    <a:pt x="4182" y="932"/>
                    <a:pt x="4207" y="949"/>
                  </a:cubicBezTo>
                  <a:cubicBezTo>
                    <a:pt x="4231" y="982"/>
                    <a:pt x="4264" y="965"/>
                    <a:pt x="4297" y="974"/>
                  </a:cubicBezTo>
                  <a:cubicBezTo>
                    <a:pt x="4339" y="982"/>
                    <a:pt x="4347" y="1007"/>
                    <a:pt x="4388" y="1007"/>
                  </a:cubicBezTo>
                  <a:cubicBezTo>
                    <a:pt x="4421" y="1015"/>
                    <a:pt x="4438" y="998"/>
                    <a:pt x="4462" y="1015"/>
                  </a:cubicBezTo>
                  <a:cubicBezTo>
                    <a:pt x="4537" y="1048"/>
                    <a:pt x="4553" y="1097"/>
                    <a:pt x="4619" y="1139"/>
                  </a:cubicBezTo>
                  <a:cubicBezTo>
                    <a:pt x="4677" y="1188"/>
                    <a:pt x="4735" y="1188"/>
                    <a:pt x="4792" y="1246"/>
                  </a:cubicBezTo>
                  <a:cubicBezTo>
                    <a:pt x="4751" y="1287"/>
                    <a:pt x="4718" y="1312"/>
                    <a:pt x="4718" y="1361"/>
                  </a:cubicBezTo>
                  <a:cubicBezTo>
                    <a:pt x="4718" y="1394"/>
                    <a:pt x="4751" y="1411"/>
                    <a:pt x="4751" y="1444"/>
                  </a:cubicBezTo>
                  <a:cubicBezTo>
                    <a:pt x="4751" y="1477"/>
                    <a:pt x="4710" y="1485"/>
                    <a:pt x="4693" y="1518"/>
                  </a:cubicBezTo>
                  <a:cubicBezTo>
                    <a:pt x="4627" y="1601"/>
                    <a:pt x="4545" y="1634"/>
                    <a:pt x="4528" y="1733"/>
                  </a:cubicBezTo>
                  <a:cubicBezTo>
                    <a:pt x="4520" y="1782"/>
                    <a:pt x="4537" y="1815"/>
                    <a:pt x="4512" y="1848"/>
                  </a:cubicBezTo>
                  <a:cubicBezTo>
                    <a:pt x="4454" y="1931"/>
                    <a:pt x="4380" y="1980"/>
                    <a:pt x="4380" y="2079"/>
                  </a:cubicBezTo>
                  <a:cubicBezTo>
                    <a:pt x="4380" y="2104"/>
                    <a:pt x="4396" y="2120"/>
                    <a:pt x="4413" y="2120"/>
                  </a:cubicBezTo>
                  <a:cubicBezTo>
                    <a:pt x="4446" y="2120"/>
                    <a:pt x="4471" y="2104"/>
                    <a:pt x="4504" y="2104"/>
                  </a:cubicBezTo>
                  <a:cubicBezTo>
                    <a:pt x="4537" y="2104"/>
                    <a:pt x="4561" y="2112"/>
                    <a:pt x="4594" y="2120"/>
                  </a:cubicBezTo>
                  <a:cubicBezTo>
                    <a:pt x="4627" y="2120"/>
                    <a:pt x="4644" y="2112"/>
                    <a:pt x="4669" y="2120"/>
                  </a:cubicBezTo>
                  <a:cubicBezTo>
                    <a:pt x="4726" y="2137"/>
                    <a:pt x="4735" y="2195"/>
                    <a:pt x="4792" y="2195"/>
                  </a:cubicBezTo>
                  <a:cubicBezTo>
                    <a:pt x="4842" y="2195"/>
                    <a:pt x="4867" y="2186"/>
                    <a:pt x="4908" y="2170"/>
                  </a:cubicBezTo>
                  <a:cubicBezTo>
                    <a:pt x="4933" y="2170"/>
                    <a:pt x="4957" y="2170"/>
                    <a:pt x="4982" y="2170"/>
                  </a:cubicBezTo>
                  <a:cubicBezTo>
                    <a:pt x="5032" y="2170"/>
                    <a:pt x="5056" y="2170"/>
                    <a:pt x="5106" y="2162"/>
                  </a:cubicBezTo>
                  <a:cubicBezTo>
                    <a:pt x="5122" y="2162"/>
                    <a:pt x="5131" y="2162"/>
                    <a:pt x="5155" y="2153"/>
                  </a:cubicBezTo>
                  <a:cubicBezTo>
                    <a:pt x="5164" y="2153"/>
                    <a:pt x="5164" y="2153"/>
                    <a:pt x="5164" y="2153"/>
                  </a:cubicBezTo>
                  <a:cubicBezTo>
                    <a:pt x="5213" y="2162"/>
                    <a:pt x="5246" y="2153"/>
                    <a:pt x="5287" y="2170"/>
                  </a:cubicBezTo>
                  <a:cubicBezTo>
                    <a:pt x="5304" y="2178"/>
                    <a:pt x="5320" y="2195"/>
                    <a:pt x="5337" y="2195"/>
                  </a:cubicBezTo>
                  <a:cubicBezTo>
                    <a:pt x="5370" y="2195"/>
                    <a:pt x="5386" y="2170"/>
                    <a:pt x="5386" y="2137"/>
                  </a:cubicBezTo>
                  <a:cubicBezTo>
                    <a:pt x="5386" y="2054"/>
                    <a:pt x="5386" y="2054"/>
                    <a:pt x="5386" y="2054"/>
                  </a:cubicBezTo>
                  <a:cubicBezTo>
                    <a:pt x="5428" y="2054"/>
                    <a:pt x="5452" y="2030"/>
                    <a:pt x="5485" y="2005"/>
                  </a:cubicBezTo>
                  <a:cubicBezTo>
                    <a:pt x="5494" y="1997"/>
                    <a:pt x="5502" y="1972"/>
                    <a:pt x="5518" y="1972"/>
                  </a:cubicBezTo>
                  <a:cubicBezTo>
                    <a:pt x="5543" y="1972"/>
                    <a:pt x="5543" y="1997"/>
                    <a:pt x="5568" y="2013"/>
                  </a:cubicBezTo>
                  <a:cubicBezTo>
                    <a:pt x="5584" y="1988"/>
                    <a:pt x="5576" y="1955"/>
                    <a:pt x="5601" y="1939"/>
                  </a:cubicBezTo>
                  <a:cubicBezTo>
                    <a:pt x="5642" y="1906"/>
                    <a:pt x="5692" y="1947"/>
                    <a:pt x="5716" y="1906"/>
                  </a:cubicBezTo>
                  <a:cubicBezTo>
                    <a:pt x="5749" y="1856"/>
                    <a:pt x="5741" y="1815"/>
                    <a:pt x="5774" y="1766"/>
                  </a:cubicBezTo>
                  <a:cubicBezTo>
                    <a:pt x="5799" y="1733"/>
                    <a:pt x="5791" y="1708"/>
                    <a:pt x="5799" y="1675"/>
                  </a:cubicBezTo>
                  <a:cubicBezTo>
                    <a:pt x="5807" y="1617"/>
                    <a:pt x="5824" y="1576"/>
                    <a:pt x="5832" y="1535"/>
                  </a:cubicBezTo>
                  <a:lnTo>
                    <a:pt x="5832" y="1535"/>
                  </a:lnTo>
                  <a:cubicBezTo>
                    <a:pt x="5840" y="1535"/>
                    <a:pt x="5848" y="1543"/>
                    <a:pt x="5857" y="1543"/>
                  </a:cubicBezTo>
                  <a:cubicBezTo>
                    <a:pt x="5898" y="1543"/>
                    <a:pt x="5914" y="1526"/>
                    <a:pt x="5956" y="1526"/>
                  </a:cubicBezTo>
                  <a:cubicBezTo>
                    <a:pt x="5989" y="1526"/>
                    <a:pt x="6022" y="1518"/>
                    <a:pt x="6030" y="1551"/>
                  </a:cubicBezTo>
                  <a:cubicBezTo>
                    <a:pt x="6046" y="1584"/>
                    <a:pt x="6030" y="1617"/>
                    <a:pt x="6046" y="1650"/>
                  </a:cubicBezTo>
                  <a:cubicBezTo>
                    <a:pt x="6055" y="1675"/>
                    <a:pt x="6088" y="1683"/>
                    <a:pt x="6088" y="1716"/>
                  </a:cubicBezTo>
                  <a:cubicBezTo>
                    <a:pt x="6088" y="1741"/>
                    <a:pt x="6071" y="1749"/>
                    <a:pt x="6071" y="1782"/>
                  </a:cubicBezTo>
                  <a:cubicBezTo>
                    <a:pt x="6071" y="1856"/>
                    <a:pt x="6071" y="1856"/>
                    <a:pt x="6071" y="1856"/>
                  </a:cubicBezTo>
                  <a:cubicBezTo>
                    <a:pt x="6071" y="1955"/>
                    <a:pt x="6013" y="2005"/>
                    <a:pt x="5989" y="2112"/>
                  </a:cubicBezTo>
                  <a:cubicBezTo>
                    <a:pt x="5980" y="2153"/>
                    <a:pt x="5923" y="2137"/>
                    <a:pt x="5881" y="2153"/>
                  </a:cubicBezTo>
                  <a:cubicBezTo>
                    <a:pt x="5848" y="2162"/>
                    <a:pt x="5840" y="2178"/>
                    <a:pt x="5807" y="2203"/>
                  </a:cubicBezTo>
                  <a:cubicBezTo>
                    <a:pt x="5791" y="2211"/>
                    <a:pt x="5791" y="2244"/>
                    <a:pt x="5766" y="2244"/>
                  </a:cubicBezTo>
                  <a:cubicBezTo>
                    <a:pt x="5749" y="2244"/>
                    <a:pt x="5741" y="2228"/>
                    <a:pt x="5725" y="2228"/>
                  </a:cubicBezTo>
                  <a:cubicBezTo>
                    <a:pt x="5683" y="2228"/>
                    <a:pt x="5683" y="2285"/>
                    <a:pt x="5642" y="2294"/>
                  </a:cubicBezTo>
                  <a:cubicBezTo>
                    <a:pt x="5617" y="2302"/>
                    <a:pt x="5593" y="2294"/>
                    <a:pt x="5560" y="2294"/>
                  </a:cubicBezTo>
                  <a:cubicBezTo>
                    <a:pt x="5560" y="2360"/>
                    <a:pt x="5543" y="2393"/>
                    <a:pt x="5494" y="2442"/>
                  </a:cubicBezTo>
                  <a:cubicBezTo>
                    <a:pt x="5461" y="2475"/>
                    <a:pt x="5386" y="2467"/>
                    <a:pt x="5386" y="2516"/>
                  </a:cubicBezTo>
                  <a:cubicBezTo>
                    <a:pt x="5386" y="2541"/>
                    <a:pt x="5403" y="2541"/>
                    <a:pt x="5411" y="2566"/>
                  </a:cubicBezTo>
                  <a:cubicBezTo>
                    <a:pt x="5395" y="2566"/>
                    <a:pt x="5386" y="2574"/>
                    <a:pt x="5370" y="2574"/>
                  </a:cubicBezTo>
                  <a:cubicBezTo>
                    <a:pt x="5345" y="2574"/>
                    <a:pt x="5337" y="2566"/>
                    <a:pt x="5312" y="2566"/>
                  </a:cubicBezTo>
                  <a:cubicBezTo>
                    <a:pt x="5263" y="2566"/>
                    <a:pt x="5238" y="2615"/>
                    <a:pt x="5230" y="2665"/>
                  </a:cubicBezTo>
                  <a:cubicBezTo>
                    <a:pt x="5221" y="2681"/>
                    <a:pt x="5205" y="2673"/>
                    <a:pt x="5197" y="2690"/>
                  </a:cubicBezTo>
                  <a:cubicBezTo>
                    <a:pt x="5172" y="2706"/>
                    <a:pt x="5164" y="2723"/>
                    <a:pt x="5147" y="2747"/>
                  </a:cubicBezTo>
                  <a:cubicBezTo>
                    <a:pt x="5122" y="2780"/>
                    <a:pt x="5106" y="2805"/>
                    <a:pt x="5065" y="2813"/>
                  </a:cubicBezTo>
                  <a:cubicBezTo>
                    <a:pt x="5048" y="2813"/>
                    <a:pt x="5040" y="2813"/>
                    <a:pt x="5032" y="2822"/>
                  </a:cubicBezTo>
                  <a:cubicBezTo>
                    <a:pt x="5007" y="2846"/>
                    <a:pt x="5023" y="2879"/>
                    <a:pt x="4999" y="2904"/>
                  </a:cubicBezTo>
                  <a:cubicBezTo>
                    <a:pt x="4974" y="2929"/>
                    <a:pt x="4957" y="2945"/>
                    <a:pt x="4924" y="2962"/>
                  </a:cubicBezTo>
                  <a:cubicBezTo>
                    <a:pt x="4891" y="2995"/>
                    <a:pt x="4883" y="3028"/>
                    <a:pt x="4842" y="3036"/>
                  </a:cubicBezTo>
                  <a:cubicBezTo>
                    <a:pt x="4834" y="3044"/>
                    <a:pt x="4817" y="3036"/>
                    <a:pt x="4809" y="3044"/>
                  </a:cubicBezTo>
                  <a:cubicBezTo>
                    <a:pt x="4776" y="3069"/>
                    <a:pt x="4784" y="3119"/>
                    <a:pt x="4751" y="3152"/>
                  </a:cubicBezTo>
                  <a:cubicBezTo>
                    <a:pt x="4726" y="3185"/>
                    <a:pt x="4677" y="3201"/>
                    <a:pt x="4660" y="3242"/>
                  </a:cubicBezTo>
                  <a:lnTo>
                    <a:pt x="4660" y="3242"/>
                  </a:lnTo>
                  <a:cubicBezTo>
                    <a:pt x="4627" y="3292"/>
                    <a:pt x="4586" y="3317"/>
                    <a:pt x="4586" y="3366"/>
                  </a:cubicBezTo>
                  <a:cubicBezTo>
                    <a:pt x="4586" y="3383"/>
                    <a:pt x="4594" y="3399"/>
                    <a:pt x="4594" y="3416"/>
                  </a:cubicBezTo>
                  <a:cubicBezTo>
                    <a:pt x="4594" y="3465"/>
                    <a:pt x="4537" y="3473"/>
                    <a:pt x="4537" y="3531"/>
                  </a:cubicBezTo>
                  <a:cubicBezTo>
                    <a:pt x="4537" y="3655"/>
                    <a:pt x="4537" y="3655"/>
                    <a:pt x="4537" y="3655"/>
                  </a:cubicBezTo>
                  <a:cubicBezTo>
                    <a:pt x="4537" y="3704"/>
                    <a:pt x="4520" y="3746"/>
                    <a:pt x="4479" y="3779"/>
                  </a:cubicBezTo>
                  <a:cubicBezTo>
                    <a:pt x="4454" y="3803"/>
                    <a:pt x="4413" y="3812"/>
                    <a:pt x="4413" y="3845"/>
                  </a:cubicBezTo>
                  <a:cubicBezTo>
                    <a:pt x="4413" y="3902"/>
                    <a:pt x="4446" y="3927"/>
                    <a:pt x="4446" y="3977"/>
                  </a:cubicBezTo>
                  <a:cubicBezTo>
                    <a:pt x="4446" y="4018"/>
                    <a:pt x="4429" y="4043"/>
                    <a:pt x="4429" y="4084"/>
                  </a:cubicBezTo>
                  <a:cubicBezTo>
                    <a:pt x="4421" y="4158"/>
                    <a:pt x="4429" y="4199"/>
                    <a:pt x="4429" y="4274"/>
                  </a:cubicBezTo>
                  <a:cubicBezTo>
                    <a:pt x="4429" y="4298"/>
                    <a:pt x="4429" y="4315"/>
                    <a:pt x="4413" y="4331"/>
                  </a:cubicBezTo>
                  <a:cubicBezTo>
                    <a:pt x="4388" y="4348"/>
                    <a:pt x="4363" y="4331"/>
                    <a:pt x="4330" y="4331"/>
                  </a:cubicBezTo>
                  <a:cubicBezTo>
                    <a:pt x="4322" y="4340"/>
                    <a:pt x="4322" y="4356"/>
                    <a:pt x="4314" y="4373"/>
                  </a:cubicBezTo>
                  <a:cubicBezTo>
                    <a:pt x="4297" y="4406"/>
                    <a:pt x="4297" y="4430"/>
                    <a:pt x="4297" y="4472"/>
                  </a:cubicBezTo>
                  <a:close/>
                  <a:moveTo>
                    <a:pt x="2260" y="12244"/>
                  </a:moveTo>
                  <a:lnTo>
                    <a:pt x="2260" y="12244"/>
                  </a:lnTo>
                  <a:cubicBezTo>
                    <a:pt x="2260" y="12277"/>
                    <a:pt x="2302" y="12285"/>
                    <a:pt x="2326" y="12285"/>
                  </a:cubicBezTo>
                  <a:cubicBezTo>
                    <a:pt x="2351" y="12285"/>
                    <a:pt x="2359" y="12277"/>
                    <a:pt x="2376" y="12269"/>
                  </a:cubicBezTo>
                  <a:cubicBezTo>
                    <a:pt x="2401" y="12260"/>
                    <a:pt x="2417" y="12269"/>
                    <a:pt x="2442" y="12252"/>
                  </a:cubicBezTo>
                  <a:cubicBezTo>
                    <a:pt x="2467" y="12236"/>
                    <a:pt x="2508" y="12227"/>
                    <a:pt x="2508" y="12194"/>
                  </a:cubicBezTo>
                  <a:cubicBezTo>
                    <a:pt x="2401" y="12194"/>
                    <a:pt x="2401" y="12194"/>
                    <a:pt x="2401" y="12194"/>
                  </a:cubicBezTo>
                  <a:cubicBezTo>
                    <a:pt x="2368" y="12194"/>
                    <a:pt x="2351" y="12211"/>
                    <a:pt x="2318" y="12219"/>
                  </a:cubicBezTo>
                  <a:cubicBezTo>
                    <a:pt x="2293" y="12227"/>
                    <a:pt x="2260" y="12219"/>
                    <a:pt x="2260" y="12244"/>
                  </a:cubicBezTo>
                  <a:close/>
                  <a:moveTo>
                    <a:pt x="1320" y="11476"/>
                  </a:moveTo>
                  <a:lnTo>
                    <a:pt x="1320" y="11476"/>
                  </a:lnTo>
                  <a:cubicBezTo>
                    <a:pt x="1353" y="12277"/>
                    <a:pt x="1353" y="12277"/>
                    <a:pt x="1353" y="12277"/>
                  </a:cubicBezTo>
                  <a:lnTo>
                    <a:pt x="1353" y="12277"/>
                  </a:lnTo>
                  <a:cubicBezTo>
                    <a:pt x="1394" y="12260"/>
                    <a:pt x="1427" y="12252"/>
                    <a:pt x="1477" y="12252"/>
                  </a:cubicBezTo>
                  <a:cubicBezTo>
                    <a:pt x="1485" y="12252"/>
                    <a:pt x="1485" y="12260"/>
                    <a:pt x="1493" y="12260"/>
                  </a:cubicBezTo>
                  <a:cubicBezTo>
                    <a:pt x="1625" y="12260"/>
                    <a:pt x="1625" y="12260"/>
                    <a:pt x="1625" y="12260"/>
                  </a:cubicBezTo>
                  <a:cubicBezTo>
                    <a:pt x="1642" y="12260"/>
                    <a:pt x="1650" y="12269"/>
                    <a:pt x="1666" y="12269"/>
                  </a:cubicBezTo>
                  <a:cubicBezTo>
                    <a:pt x="1691" y="12277"/>
                    <a:pt x="1708" y="12277"/>
                    <a:pt x="1724" y="12277"/>
                  </a:cubicBezTo>
                  <a:cubicBezTo>
                    <a:pt x="1749" y="12285"/>
                    <a:pt x="1765" y="12302"/>
                    <a:pt x="1790" y="12310"/>
                  </a:cubicBezTo>
                  <a:cubicBezTo>
                    <a:pt x="1815" y="12318"/>
                    <a:pt x="1831" y="12318"/>
                    <a:pt x="1864" y="12318"/>
                  </a:cubicBezTo>
                  <a:cubicBezTo>
                    <a:pt x="1873" y="12318"/>
                    <a:pt x="1881" y="12326"/>
                    <a:pt x="1889" y="12326"/>
                  </a:cubicBezTo>
                  <a:cubicBezTo>
                    <a:pt x="1930" y="12326"/>
                    <a:pt x="1930" y="12326"/>
                    <a:pt x="1930" y="12326"/>
                  </a:cubicBezTo>
                  <a:cubicBezTo>
                    <a:pt x="1963" y="12326"/>
                    <a:pt x="1980" y="12302"/>
                    <a:pt x="2013" y="12302"/>
                  </a:cubicBezTo>
                  <a:cubicBezTo>
                    <a:pt x="2021" y="12302"/>
                    <a:pt x="2021" y="12310"/>
                    <a:pt x="2029" y="12310"/>
                  </a:cubicBezTo>
                  <a:cubicBezTo>
                    <a:pt x="2046" y="12310"/>
                    <a:pt x="2054" y="12302"/>
                    <a:pt x="2071" y="12302"/>
                  </a:cubicBezTo>
                  <a:lnTo>
                    <a:pt x="2079" y="12302"/>
                  </a:lnTo>
                  <a:cubicBezTo>
                    <a:pt x="2087" y="12302"/>
                    <a:pt x="2095" y="12302"/>
                    <a:pt x="2104" y="12302"/>
                  </a:cubicBezTo>
                  <a:cubicBezTo>
                    <a:pt x="2145" y="12302"/>
                    <a:pt x="2170" y="12260"/>
                    <a:pt x="2170" y="12219"/>
                  </a:cubicBezTo>
                  <a:cubicBezTo>
                    <a:pt x="2170" y="12203"/>
                    <a:pt x="2161" y="12194"/>
                    <a:pt x="2145" y="12194"/>
                  </a:cubicBezTo>
                  <a:cubicBezTo>
                    <a:pt x="2095" y="12194"/>
                    <a:pt x="2071" y="12194"/>
                    <a:pt x="2029" y="12194"/>
                  </a:cubicBezTo>
                  <a:cubicBezTo>
                    <a:pt x="1996" y="12194"/>
                    <a:pt x="1972" y="12186"/>
                    <a:pt x="1939" y="12170"/>
                  </a:cubicBezTo>
                  <a:cubicBezTo>
                    <a:pt x="1906" y="12153"/>
                    <a:pt x="1881" y="12145"/>
                    <a:pt x="1856" y="12112"/>
                  </a:cubicBezTo>
                  <a:cubicBezTo>
                    <a:pt x="1807" y="12062"/>
                    <a:pt x="1782" y="12029"/>
                    <a:pt x="1716" y="11996"/>
                  </a:cubicBezTo>
                  <a:cubicBezTo>
                    <a:pt x="1666" y="11972"/>
                    <a:pt x="1633" y="11955"/>
                    <a:pt x="1584" y="11922"/>
                  </a:cubicBezTo>
                  <a:cubicBezTo>
                    <a:pt x="1510" y="11889"/>
                    <a:pt x="1452" y="11840"/>
                    <a:pt x="1452" y="11757"/>
                  </a:cubicBezTo>
                  <a:cubicBezTo>
                    <a:pt x="1444" y="11749"/>
                    <a:pt x="1444" y="11749"/>
                    <a:pt x="1444" y="11749"/>
                  </a:cubicBezTo>
                  <a:cubicBezTo>
                    <a:pt x="1419" y="11757"/>
                    <a:pt x="1419" y="11757"/>
                    <a:pt x="1419" y="11757"/>
                  </a:cubicBezTo>
                  <a:cubicBezTo>
                    <a:pt x="1386" y="11757"/>
                    <a:pt x="1361" y="11732"/>
                    <a:pt x="1361" y="11707"/>
                  </a:cubicBezTo>
                  <a:cubicBezTo>
                    <a:pt x="1361" y="11674"/>
                    <a:pt x="1386" y="11658"/>
                    <a:pt x="1411" y="11650"/>
                  </a:cubicBezTo>
                  <a:cubicBezTo>
                    <a:pt x="1411" y="11608"/>
                    <a:pt x="1394" y="11584"/>
                    <a:pt x="1378" y="11551"/>
                  </a:cubicBezTo>
                  <a:cubicBezTo>
                    <a:pt x="1361" y="11526"/>
                    <a:pt x="1336" y="11518"/>
                    <a:pt x="1328" y="11493"/>
                  </a:cubicBezTo>
                  <a:cubicBezTo>
                    <a:pt x="1320" y="11485"/>
                    <a:pt x="1320" y="11485"/>
                    <a:pt x="1320" y="11476"/>
                  </a:cubicBezTo>
                  <a:close/>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3" name="Freeform 96"/>
            <p:cNvSpPr>
              <a:spLocks noChangeArrowheads="1"/>
            </p:cNvSpPr>
            <p:nvPr/>
          </p:nvSpPr>
          <p:spPr bwMode="auto">
            <a:xfrm>
              <a:off x="17378818" y="8988425"/>
              <a:ext cx="612735" cy="654050"/>
            </a:xfrm>
            <a:custGeom>
              <a:avLst/>
              <a:gdLst>
                <a:gd name="T0" fmla="*/ 363 w 1701"/>
                <a:gd name="T1" fmla="*/ 16 h 1816"/>
                <a:gd name="T2" fmla="*/ 603 w 1701"/>
                <a:gd name="T3" fmla="*/ 0 h 1816"/>
                <a:gd name="T4" fmla="*/ 776 w 1701"/>
                <a:gd name="T5" fmla="*/ 190 h 1816"/>
                <a:gd name="T6" fmla="*/ 891 w 1701"/>
                <a:gd name="T7" fmla="*/ 404 h 1816"/>
                <a:gd name="T8" fmla="*/ 1040 w 1701"/>
                <a:gd name="T9" fmla="*/ 371 h 1816"/>
                <a:gd name="T10" fmla="*/ 1221 w 1701"/>
                <a:gd name="T11" fmla="*/ 536 h 1816"/>
                <a:gd name="T12" fmla="*/ 1444 w 1701"/>
                <a:gd name="T13" fmla="*/ 742 h 1816"/>
                <a:gd name="T14" fmla="*/ 1626 w 1701"/>
                <a:gd name="T15" fmla="*/ 957 h 1816"/>
                <a:gd name="T16" fmla="*/ 1700 w 1701"/>
                <a:gd name="T17" fmla="*/ 1056 h 1816"/>
                <a:gd name="T18" fmla="*/ 1634 w 1701"/>
                <a:gd name="T19" fmla="*/ 1171 h 1816"/>
                <a:gd name="T20" fmla="*/ 1593 w 1701"/>
                <a:gd name="T21" fmla="*/ 1295 h 1816"/>
                <a:gd name="T22" fmla="*/ 1601 w 1701"/>
                <a:gd name="T23" fmla="*/ 1328 h 1816"/>
                <a:gd name="T24" fmla="*/ 1642 w 1701"/>
                <a:gd name="T25" fmla="*/ 1411 h 1816"/>
                <a:gd name="T26" fmla="*/ 1469 w 1701"/>
                <a:gd name="T27" fmla="*/ 1642 h 1816"/>
                <a:gd name="T28" fmla="*/ 1238 w 1701"/>
                <a:gd name="T29" fmla="*/ 1757 h 1816"/>
                <a:gd name="T30" fmla="*/ 1065 w 1701"/>
                <a:gd name="T31" fmla="*/ 1815 h 1816"/>
                <a:gd name="T32" fmla="*/ 924 w 1701"/>
                <a:gd name="T33" fmla="*/ 1798 h 1816"/>
                <a:gd name="T34" fmla="*/ 801 w 1701"/>
                <a:gd name="T35" fmla="*/ 1782 h 1816"/>
                <a:gd name="T36" fmla="*/ 644 w 1701"/>
                <a:gd name="T37" fmla="*/ 1765 h 1816"/>
                <a:gd name="T38" fmla="*/ 462 w 1701"/>
                <a:gd name="T39" fmla="*/ 1675 h 1816"/>
                <a:gd name="T40" fmla="*/ 347 w 1701"/>
                <a:gd name="T41" fmla="*/ 1609 h 1816"/>
                <a:gd name="T42" fmla="*/ 207 w 1701"/>
                <a:gd name="T43" fmla="*/ 1584 h 1816"/>
                <a:gd name="T44" fmla="*/ 83 w 1701"/>
                <a:gd name="T45" fmla="*/ 1477 h 1816"/>
                <a:gd name="T46" fmla="*/ 33 w 1701"/>
                <a:gd name="T47" fmla="*/ 1402 h 1816"/>
                <a:gd name="T48" fmla="*/ 17 w 1701"/>
                <a:gd name="T49" fmla="*/ 1312 h 1816"/>
                <a:gd name="T50" fmla="*/ 0 w 1701"/>
                <a:gd name="T51" fmla="*/ 1246 h 1816"/>
                <a:gd name="T52" fmla="*/ 33 w 1701"/>
                <a:gd name="T53" fmla="*/ 1105 h 1816"/>
                <a:gd name="T54" fmla="*/ 132 w 1701"/>
                <a:gd name="T55" fmla="*/ 1048 h 1816"/>
                <a:gd name="T56" fmla="*/ 149 w 1701"/>
                <a:gd name="T57" fmla="*/ 751 h 1816"/>
                <a:gd name="T58" fmla="*/ 182 w 1701"/>
                <a:gd name="T59" fmla="*/ 553 h 1816"/>
                <a:gd name="T60" fmla="*/ 240 w 1701"/>
                <a:gd name="T61" fmla="*/ 305 h 1816"/>
                <a:gd name="T62" fmla="*/ 289 w 1701"/>
                <a:gd name="T63" fmla="*/ 140 h 1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01" h="1816">
                  <a:moveTo>
                    <a:pt x="363" y="16"/>
                  </a:moveTo>
                  <a:lnTo>
                    <a:pt x="363" y="16"/>
                  </a:lnTo>
                  <a:cubicBezTo>
                    <a:pt x="405" y="33"/>
                    <a:pt x="438" y="49"/>
                    <a:pt x="487" y="49"/>
                  </a:cubicBezTo>
                  <a:cubicBezTo>
                    <a:pt x="537" y="49"/>
                    <a:pt x="553" y="0"/>
                    <a:pt x="603" y="0"/>
                  </a:cubicBezTo>
                  <a:cubicBezTo>
                    <a:pt x="652" y="0"/>
                    <a:pt x="652" y="66"/>
                    <a:pt x="669" y="107"/>
                  </a:cubicBezTo>
                  <a:cubicBezTo>
                    <a:pt x="693" y="157"/>
                    <a:pt x="735" y="157"/>
                    <a:pt x="776" y="190"/>
                  </a:cubicBezTo>
                  <a:cubicBezTo>
                    <a:pt x="825" y="231"/>
                    <a:pt x="817" y="289"/>
                    <a:pt x="842" y="346"/>
                  </a:cubicBezTo>
                  <a:cubicBezTo>
                    <a:pt x="858" y="371"/>
                    <a:pt x="867" y="404"/>
                    <a:pt x="891" y="404"/>
                  </a:cubicBezTo>
                  <a:cubicBezTo>
                    <a:pt x="949" y="404"/>
                    <a:pt x="966" y="330"/>
                    <a:pt x="1015" y="330"/>
                  </a:cubicBezTo>
                  <a:cubicBezTo>
                    <a:pt x="1040" y="330"/>
                    <a:pt x="1032" y="355"/>
                    <a:pt x="1040" y="371"/>
                  </a:cubicBezTo>
                  <a:cubicBezTo>
                    <a:pt x="1056" y="412"/>
                    <a:pt x="1073" y="429"/>
                    <a:pt x="1098" y="462"/>
                  </a:cubicBezTo>
                  <a:cubicBezTo>
                    <a:pt x="1122" y="511"/>
                    <a:pt x="1172" y="503"/>
                    <a:pt x="1221" y="536"/>
                  </a:cubicBezTo>
                  <a:cubicBezTo>
                    <a:pt x="1279" y="577"/>
                    <a:pt x="1304" y="610"/>
                    <a:pt x="1353" y="668"/>
                  </a:cubicBezTo>
                  <a:cubicBezTo>
                    <a:pt x="1386" y="701"/>
                    <a:pt x="1411" y="709"/>
                    <a:pt x="1444" y="742"/>
                  </a:cubicBezTo>
                  <a:cubicBezTo>
                    <a:pt x="1502" y="792"/>
                    <a:pt x="1543" y="808"/>
                    <a:pt x="1593" y="866"/>
                  </a:cubicBezTo>
                  <a:cubicBezTo>
                    <a:pt x="1617" y="899"/>
                    <a:pt x="1601" y="932"/>
                    <a:pt x="1626" y="957"/>
                  </a:cubicBezTo>
                  <a:cubicBezTo>
                    <a:pt x="1650" y="982"/>
                    <a:pt x="1675" y="990"/>
                    <a:pt x="1692" y="1023"/>
                  </a:cubicBezTo>
                  <a:cubicBezTo>
                    <a:pt x="1692" y="1031"/>
                    <a:pt x="1700" y="1039"/>
                    <a:pt x="1700" y="1056"/>
                  </a:cubicBezTo>
                  <a:cubicBezTo>
                    <a:pt x="1700" y="1072"/>
                    <a:pt x="1692" y="1081"/>
                    <a:pt x="1683" y="1089"/>
                  </a:cubicBezTo>
                  <a:cubicBezTo>
                    <a:pt x="1667" y="1130"/>
                    <a:pt x="1659" y="1147"/>
                    <a:pt x="1634" y="1171"/>
                  </a:cubicBezTo>
                  <a:cubicBezTo>
                    <a:pt x="1626" y="1196"/>
                    <a:pt x="1617" y="1213"/>
                    <a:pt x="1609" y="1237"/>
                  </a:cubicBezTo>
                  <a:cubicBezTo>
                    <a:pt x="1601" y="1262"/>
                    <a:pt x="1593" y="1270"/>
                    <a:pt x="1593" y="1295"/>
                  </a:cubicBezTo>
                  <a:cubicBezTo>
                    <a:pt x="1593" y="1303"/>
                    <a:pt x="1601" y="1312"/>
                    <a:pt x="1601" y="1320"/>
                  </a:cubicBezTo>
                  <a:cubicBezTo>
                    <a:pt x="1601" y="1328"/>
                    <a:pt x="1601" y="1328"/>
                    <a:pt x="1601" y="1328"/>
                  </a:cubicBezTo>
                  <a:cubicBezTo>
                    <a:pt x="1617" y="1361"/>
                    <a:pt x="1626" y="1386"/>
                    <a:pt x="1642" y="1411"/>
                  </a:cubicBezTo>
                  <a:lnTo>
                    <a:pt x="1642" y="1411"/>
                  </a:lnTo>
                  <a:cubicBezTo>
                    <a:pt x="1617" y="1435"/>
                    <a:pt x="1601" y="1460"/>
                    <a:pt x="1576" y="1493"/>
                  </a:cubicBezTo>
                  <a:cubicBezTo>
                    <a:pt x="1535" y="1551"/>
                    <a:pt x="1518" y="1584"/>
                    <a:pt x="1469" y="1642"/>
                  </a:cubicBezTo>
                  <a:cubicBezTo>
                    <a:pt x="1436" y="1683"/>
                    <a:pt x="1419" y="1716"/>
                    <a:pt x="1370" y="1732"/>
                  </a:cubicBezTo>
                  <a:cubicBezTo>
                    <a:pt x="1320" y="1757"/>
                    <a:pt x="1287" y="1757"/>
                    <a:pt x="1238" y="1757"/>
                  </a:cubicBezTo>
                  <a:cubicBezTo>
                    <a:pt x="1180" y="1765"/>
                    <a:pt x="1164" y="1815"/>
                    <a:pt x="1106" y="1815"/>
                  </a:cubicBezTo>
                  <a:cubicBezTo>
                    <a:pt x="1065" y="1815"/>
                    <a:pt x="1065" y="1815"/>
                    <a:pt x="1065" y="1815"/>
                  </a:cubicBezTo>
                  <a:cubicBezTo>
                    <a:pt x="1048" y="1815"/>
                    <a:pt x="1040" y="1807"/>
                    <a:pt x="1023" y="1807"/>
                  </a:cubicBezTo>
                  <a:cubicBezTo>
                    <a:pt x="982" y="1790"/>
                    <a:pt x="957" y="1798"/>
                    <a:pt x="924" y="1798"/>
                  </a:cubicBezTo>
                  <a:cubicBezTo>
                    <a:pt x="900" y="1790"/>
                    <a:pt x="883" y="1782"/>
                    <a:pt x="858" y="1782"/>
                  </a:cubicBezTo>
                  <a:cubicBezTo>
                    <a:pt x="801" y="1782"/>
                    <a:pt x="801" y="1782"/>
                    <a:pt x="801" y="1782"/>
                  </a:cubicBezTo>
                  <a:cubicBezTo>
                    <a:pt x="784" y="1790"/>
                    <a:pt x="768" y="1798"/>
                    <a:pt x="743" y="1798"/>
                  </a:cubicBezTo>
                  <a:cubicBezTo>
                    <a:pt x="702" y="1798"/>
                    <a:pt x="677" y="1790"/>
                    <a:pt x="644" y="1765"/>
                  </a:cubicBezTo>
                  <a:cubicBezTo>
                    <a:pt x="619" y="1757"/>
                    <a:pt x="611" y="1732"/>
                    <a:pt x="586" y="1724"/>
                  </a:cubicBezTo>
                  <a:cubicBezTo>
                    <a:pt x="537" y="1708"/>
                    <a:pt x="504" y="1708"/>
                    <a:pt x="462" y="1675"/>
                  </a:cubicBezTo>
                  <a:cubicBezTo>
                    <a:pt x="446" y="1666"/>
                    <a:pt x="438" y="1650"/>
                    <a:pt x="421" y="1642"/>
                  </a:cubicBezTo>
                  <a:cubicBezTo>
                    <a:pt x="396" y="1617"/>
                    <a:pt x="372" y="1617"/>
                    <a:pt x="347" y="1609"/>
                  </a:cubicBezTo>
                  <a:cubicBezTo>
                    <a:pt x="314" y="1600"/>
                    <a:pt x="297" y="1584"/>
                    <a:pt x="264" y="1584"/>
                  </a:cubicBezTo>
                  <a:cubicBezTo>
                    <a:pt x="207" y="1584"/>
                    <a:pt x="207" y="1584"/>
                    <a:pt x="207" y="1584"/>
                  </a:cubicBezTo>
                  <a:cubicBezTo>
                    <a:pt x="157" y="1584"/>
                    <a:pt x="141" y="1551"/>
                    <a:pt x="116" y="1510"/>
                  </a:cubicBezTo>
                  <a:cubicBezTo>
                    <a:pt x="108" y="1493"/>
                    <a:pt x="91" y="1493"/>
                    <a:pt x="83" y="1477"/>
                  </a:cubicBezTo>
                  <a:cubicBezTo>
                    <a:pt x="75" y="1452"/>
                    <a:pt x="66" y="1444"/>
                    <a:pt x="50" y="1427"/>
                  </a:cubicBezTo>
                  <a:cubicBezTo>
                    <a:pt x="42" y="1411"/>
                    <a:pt x="33" y="1411"/>
                    <a:pt x="33" y="1402"/>
                  </a:cubicBezTo>
                  <a:cubicBezTo>
                    <a:pt x="17" y="1386"/>
                    <a:pt x="17" y="1369"/>
                    <a:pt x="17" y="1345"/>
                  </a:cubicBezTo>
                  <a:cubicBezTo>
                    <a:pt x="17" y="1312"/>
                    <a:pt x="17" y="1312"/>
                    <a:pt x="17" y="1312"/>
                  </a:cubicBezTo>
                  <a:cubicBezTo>
                    <a:pt x="17" y="1279"/>
                    <a:pt x="9" y="1262"/>
                    <a:pt x="0" y="1246"/>
                  </a:cubicBezTo>
                  <a:lnTo>
                    <a:pt x="0" y="1246"/>
                  </a:lnTo>
                  <a:cubicBezTo>
                    <a:pt x="0" y="1204"/>
                    <a:pt x="0" y="1180"/>
                    <a:pt x="17" y="1147"/>
                  </a:cubicBezTo>
                  <a:cubicBezTo>
                    <a:pt x="25" y="1130"/>
                    <a:pt x="25" y="1114"/>
                    <a:pt x="33" y="1105"/>
                  </a:cubicBezTo>
                  <a:cubicBezTo>
                    <a:pt x="66" y="1105"/>
                    <a:pt x="91" y="1122"/>
                    <a:pt x="116" y="1105"/>
                  </a:cubicBezTo>
                  <a:cubicBezTo>
                    <a:pt x="132" y="1089"/>
                    <a:pt x="132" y="1072"/>
                    <a:pt x="132" y="1048"/>
                  </a:cubicBezTo>
                  <a:cubicBezTo>
                    <a:pt x="132" y="973"/>
                    <a:pt x="124" y="932"/>
                    <a:pt x="132" y="858"/>
                  </a:cubicBezTo>
                  <a:cubicBezTo>
                    <a:pt x="132" y="817"/>
                    <a:pt x="149" y="792"/>
                    <a:pt x="149" y="751"/>
                  </a:cubicBezTo>
                  <a:cubicBezTo>
                    <a:pt x="149" y="701"/>
                    <a:pt x="116" y="676"/>
                    <a:pt x="116" y="619"/>
                  </a:cubicBezTo>
                  <a:cubicBezTo>
                    <a:pt x="116" y="586"/>
                    <a:pt x="157" y="577"/>
                    <a:pt x="182" y="553"/>
                  </a:cubicBezTo>
                  <a:cubicBezTo>
                    <a:pt x="223" y="520"/>
                    <a:pt x="240" y="478"/>
                    <a:pt x="240" y="429"/>
                  </a:cubicBezTo>
                  <a:cubicBezTo>
                    <a:pt x="240" y="305"/>
                    <a:pt x="240" y="305"/>
                    <a:pt x="240" y="305"/>
                  </a:cubicBezTo>
                  <a:cubicBezTo>
                    <a:pt x="240" y="247"/>
                    <a:pt x="297" y="239"/>
                    <a:pt x="297" y="190"/>
                  </a:cubicBezTo>
                  <a:cubicBezTo>
                    <a:pt x="297" y="173"/>
                    <a:pt x="289" y="157"/>
                    <a:pt x="289" y="140"/>
                  </a:cubicBezTo>
                  <a:cubicBezTo>
                    <a:pt x="289" y="91"/>
                    <a:pt x="330" y="66"/>
                    <a:pt x="363" y="1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4" name="Freeform 97"/>
            <p:cNvSpPr>
              <a:spLocks noChangeArrowheads="1"/>
            </p:cNvSpPr>
            <p:nvPr/>
          </p:nvSpPr>
          <p:spPr bwMode="auto">
            <a:xfrm>
              <a:off x="16948634" y="7500937"/>
              <a:ext cx="1023870" cy="1117600"/>
            </a:xfrm>
            <a:custGeom>
              <a:avLst/>
              <a:gdLst>
                <a:gd name="T0" fmla="*/ 2730 w 2846"/>
                <a:gd name="T1" fmla="*/ 2442 h 3103"/>
                <a:gd name="T2" fmla="*/ 2779 w 2846"/>
                <a:gd name="T3" fmla="*/ 2277 h 3103"/>
                <a:gd name="T4" fmla="*/ 2804 w 2846"/>
                <a:gd name="T5" fmla="*/ 2145 h 3103"/>
                <a:gd name="T6" fmla="*/ 2821 w 2846"/>
                <a:gd name="T7" fmla="*/ 2013 h 3103"/>
                <a:gd name="T8" fmla="*/ 2837 w 2846"/>
                <a:gd name="T9" fmla="*/ 1856 h 3103"/>
                <a:gd name="T10" fmla="*/ 2689 w 2846"/>
                <a:gd name="T11" fmla="*/ 1757 h 3103"/>
                <a:gd name="T12" fmla="*/ 2557 w 2846"/>
                <a:gd name="T13" fmla="*/ 1806 h 3103"/>
                <a:gd name="T14" fmla="*/ 2392 w 2846"/>
                <a:gd name="T15" fmla="*/ 1493 h 3103"/>
                <a:gd name="T16" fmla="*/ 2185 w 2846"/>
                <a:gd name="T17" fmla="*/ 1113 h 3103"/>
                <a:gd name="T18" fmla="*/ 1765 w 2846"/>
                <a:gd name="T19" fmla="*/ 1031 h 3103"/>
                <a:gd name="T20" fmla="*/ 1649 w 2846"/>
                <a:gd name="T21" fmla="*/ 1047 h 3103"/>
                <a:gd name="T22" fmla="*/ 1641 w 2846"/>
                <a:gd name="T23" fmla="*/ 767 h 3103"/>
                <a:gd name="T24" fmla="*/ 1649 w 2846"/>
                <a:gd name="T25" fmla="*/ 512 h 3103"/>
                <a:gd name="T26" fmla="*/ 1591 w 2846"/>
                <a:gd name="T27" fmla="*/ 339 h 3103"/>
                <a:gd name="T28" fmla="*/ 1542 w 2846"/>
                <a:gd name="T29" fmla="*/ 215 h 3103"/>
                <a:gd name="T30" fmla="*/ 1253 w 2846"/>
                <a:gd name="T31" fmla="*/ 42 h 3103"/>
                <a:gd name="T32" fmla="*/ 940 w 2846"/>
                <a:gd name="T33" fmla="*/ 0 h 3103"/>
                <a:gd name="T34" fmla="*/ 503 w 2846"/>
                <a:gd name="T35" fmla="*/ 99 h 3103"/>
                <a:gd name="T36" fmla="*/ 132 w 2846"/>
                <a:gd name="T37" fmla="*/ 355 h 3103"/>
                <a:gd name="T38" fmla="*/ 74 w 2846"/>
                <a:gd name="T39" fmla="*/ 561 h 3103"/>
                <a:gd name="T40" fmla="*/ 0 w 2846"/>
                <a:gd name="T41" fmla="*/ 1056 h 3103"/>
                <a:gd name="T42" fmla="*/ 58 w 2846"/>
                <a:gd name="T43" fmla="*/ 1113 h 3103"/>
                <a:gd name="T44" fmla="*/ 248 w 2846"/>
                <a:gd name="T45" fmla="*/ 1402 h 3103"/>
                <a:gd name="T46" fmla="*/ 545 w 2846"/>
                <a:gd name="T47" fmla="*/ 1658 h 3103"/>
                <a:gd name="T48" fmla="*/ 766 w 2846"/>
                <a:gd name="T49" fmla="*/ 1765 h 3103"/>
                <a:gd name="T50" fmla="*/ 948 w 2846"/>
                <a:gd name="T51" fmla="*/ 1790 h 3103"/>
                <a:gd name="T52" fmla="*/ 1105 w 2846"/>
                <a:gd name="T53" fmla="*/ 1856 h 3103"/>
                <a:gd name="T54" fmla="*/ 1286 w 2846"/>
                <a:gd name="T55" fmla="*/ 1914 h 3103"/>
                <a:gd name="T56" fmla="*/ 1517 w 2846"/>
                <a:gd name="T57" fmla="*/ 2046 h 3103"/>
                <a:gd name="T58" fmla="*/ 1616 w 2846"/>
                <a:gd name="T59" fmla="*/ 2268 h 3103"/>
                <a:gd name="T60" fmla="*/ 1591 w 2846"/>
                <a:gd name="T61" fmla="*/ 2425 h 3103"/>
                <a:gd name="T62" fmla="*/ 1410 w 2846"/>
                <a:gd name="T63" fmla="*/ 2755 h 3103"/>
                <a:gd name="T64" fmla="*/ 1311 w 2846"/>
                <a:gd name="T65" fmla="*/ 3027 h 3103"/>
                <a:gd name="T66" fmla="*/ 1492 w 2846"/>
                <a:gd name="T67" fmla="*/ 3027 h 3103"/>
                <a:gd name="T68" fmla="*/ 1690 w 2846"/>
                <a:gd name="T69" fmla="*/ 3102 h 3103"/>
                <a:gd name="T70" fmla="*/ 1880 w 2846"/>
                <a:gd name="T71" fmla="*/ 3077 h 3103"/>
                <a:gd name="T72" fmla="*/ 2053 w 2846"/>
                <a:gd name="T73" fmla="*/ 3060 h 3103"/>
                <a:gd name="T74" fmla="*/ 2185 w 2846"/>
                <a:gd name="T75" fmla="*/ 3077 h 3103"/>
                <a:gd name="T76" fmla="*/ 2284 w 2846"/>
                <a:gd name="T77" fmla="*/ 3044 h 3103"/>
                <a:gd name="T78" fmla="*/ 2383 w 2846"/>
                <a:gd name="T79" fmla="*/ 2912 h 3103"/>
                <a:gd name="T80" fmla="*/ 2466 w 2846"/>
                <a:gd name="T81" fmla="*/ 2920 h 3103"/>
                <a:gd name="T82" fmla="*/ 2614 w 2846"/>
                <a:gd name="T83" fmla="*/ 2813 h 3103"/>
                <a:gd name="T84" fmla="*/ 2697 w 2846"/>
                <a:gd name="T85" fmla="*/ 2582 h 3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46" h="3103">
                  <a:moveTo>
                    <a:pt x="2730" y="2442"/>
                  </a:moveTo>
                  <a:lnTo>
                    <a:pt x="2730" y="2442"/>
                  </a:lnTo>
                  <a:cubicBezTo>
                    <a:pt x="2738" y="2417"/>
                    <a:pt x="2738" y="2392"/>
                    <a:pt x="2746" y="2367"/>
                  </a:cubicBezTo>
                  <a:cubicBezTo>
                    <a:pt x="2755" y="2334"/>
                    <a:pt x="2771" y="2310"/>
                    <a:pt x="2779" y="2277"/>
                  </a:cubicBezTo>
                  <a:cubicBezTo>
                    <a:pt x="2788" y="2244"/>
                    <a:pt x="2788" y="2219"/>
                    <a:pt x="2796" y="2178"/>
                  </a:cubicBezTo>
                  <a:cubicBezTo>
                    <a:pt x="2796" y="2161"/>
                    <a:pt x="2796" y="2161"/>
                    <a:pt x="2804" y="2145"/>
                  </a:cubicBezTo>
                  <a:cubicBezTo>
                    <a:pt x="2812" y="2103"/>
                    <a:pt x="2804" y="2079"/>
                    <a:pt x="2812" y="2037"/>
                  </a:cubicBezTo>
                  <a:cubicBezTo>
                    <a:pt x="2812" y="2029"/>
                    <a:pt x="2821" y="2021"/>
                    <a:pt x="2821" y="2013"/>
                  </a:cubicBezTo>
                  <a:cubicBezTo>
                    <a:pt x="2829" y="1980"/>
                    <a:pt x="2821" y="1955"/>
                    <a:pt x="2829" y="1922"/>
                  </a:cubicBezTo>
                  <a:cubicBezTo>
                    <a:pt x="2845" y="1897"/>
                    <a:pt x="2837" y="1881"/>
                    <a:pt x="2837" y="1856"/>
                  </a:cubicBezTo>
                  <a:cubicBezTo>
                    <a:pt x="2796" y="1848"/>
                    <a:pt x="2796" y="1848"/>
                    <a:pt x="2796" y="1848"/>
                  </a:cubicBezTo>
                  <a:cubicBezTo>
                    <a:pt x="2763" y="1806"/>
                    <a:pt x="2746" y="1757"/>
                    <a:pt x="2689" y="1757"/>
                  </a:cubicBezTo>
                  <a:cubicBezTo>
                    <a:pt x="2656" y="1757"/>
                    <a:pt x="2647" y="1798"/>
                    <a:pt x="2614" y="1806"/>
                  </a:cubicBezTo>
                  <a:cubicBezTo>
                    <a:pt x="2590" y="1806"/>
                    <a:pt x="2581" y="1806"/>
                    <a:pt x="2557" y="1806"/>
                  </a:cubicBezTo>
                  <a:cubicBezTo>
                    <a:pt x="2466" y="1806"/>
                    <a:pt x="2392" y="1732"/>
                    <a:pt x="2392" y="1641"/>
                  </a:cubicBezTo>
                  <a:cubicBezTo>
                    <a:pt x="2392" y="1493"/>
                    <a:pt x="2392" y="1493"/>
                    <a:pt x="2392" y="1493"/>
                  </a:cubicBezTo>
                  <a:cubicBezTo>
                    <a:pt x="2392" y="1435"/>
                    <a:pt x="2400" y="1402"/>
                    <a:pt x="2400" y="1344"/>
                  </a:cubicBezTo>
                  <a:cubicBezTo>
                    <a:pt x="2400" y="1221"/>
                    <a:pt x="2309" y="1113"/>
                    <a:pt x="2185" y="1113"/>
                  </a:cubicBezTo>
                  <a:cubicBezTo>
                    <a:pt x="2128" y="1113"/>
                    <a:pt x="2095" y="1130"/>
                    <a:pt x="2037" y="1130"/>
                  </a:cubicBezTo>
                  <a:cubicBezTo>
                    <a:pt x="1921" y="1130"/>
                    <a:pt x="1880" y="1031"/>
                    <a:pt x="1765" y="1031"/>
                  </a:cubicBezTo>
                  <a:cubicBezTo>
                    <a:pt x="1690" y="1031"/>
                    <a:pt x="1690" y="1031"/>
                    <a:pt x="1690" y="1031"/>
                  </a:cubicBezTo>
                  <a:cubicBezTo>
                    <a:pt x="1674" y="1031"/>
                    <a:pt x="1666" y="1047"/>
                    <a:pt x="1649" y="1047"/>
                  </a:cubicBezTo>
                  <a:cubicBezTo>
                    <a:pt x="1616" y="1047"/>
                    <a:pt x="1583" y="1014"/>
                    <a:pt x="1583" y="973"/>
                  </a:cubicBezTo>
                  <a:cubicBezTo>
                    <a:pt x="1583" y="891"/>
                    <a:pt x="1641" y="849"/>
                    <a:pt x="1641" y="767"/>
                  </a:cubicBezTo>
                  <a:cubicBezTo>
                    <a:pt x="1641" y="618"/>
                    <a:pt x="1641" y="618"/>
                    <a:pt x="1641" y="618"/>
                  </a:cubicBezTo>
                  <a:cubicBezTo>
                    <a:pt x="1641" y="577"/>
                    <a:pt x="1649" y="552"/>
                    <a:pt x="1649" y="512"/>
                  </a:cubicBezTo>
                  <a:cubicBezTo>
                    <a:pt x="1649" y="479"/>
                    <a:pt x="1608" y="479"/>
                    <a:pt x="1608" y="454"/>
                  </a:cubicBezTo>
                  <a:cubicBezTo>
                    <a:pt x="1608" y="405"/>
                    <a:pt x="1591" y="388"/>
                    <a:pt x="1591" y="339"/>
                  </a:cubicBezTo>
                  <a:lnTo>
                    <a:pt x="1591" y="339"/>
                  </a:lnTo>
                  <a:cubicBezTo>
                    <a:pt x="1575" y="297"/>
                    <a:pt x="1583" y="240"/>
                    <a:pt x="1542" y="215"/>
                  </a:cubicBezTo>
                  <a:cubicBezTo>
                    <a:pt x="1492" y="174"/>
                    <a:pt x="1451" y="174"/>
                    <a:pt x="1393" y="141"/>
                  </a:cubicBezTo>
                  <a:cubicBezTo>
                    <a:pt x="1336" y="108"/>
                    <a:pt x="1319" y="66"/>
                    <a:pt x="1253" y="42"/>
                  </a:cubicBezTo>
                  <a:cubicBezTo>
                    <a:pt x="1187" y="17"/>
                    <a:pt x="1138" y="17"/>
                    <a:pt x="1063" y="17"/>
                  </a:cubicBezTo>
                  <a:cubicBezTo>
                    <a:pt x="1014" y="9"/>
                    <a:pt x="989" y="0"/>
                    <a:pt x="940" y="0"/>
                  </a:cubicBezTo>
                  <a:cubicBezTo>
                    <a:pt x="808" y="0"/>
                    <a:pt x="742" y="33"/>
                    <a:pt x="619" y="66"/>
                  </a:cubicBezTo>
                  <a:cubicBezTo>
                    <a:pt x="578" y="75"/>
                    <a:pt x="553" y="99"/>
                    <a:pt x="503" y="99"/>
                  </a:cubicBezTo>
                  <a:cubicBezTo>
                    <a:pt x="272" y="99"/>
                    <a:pt x="272" y="99"/>
                    <a:pt x="272" y="99"/>
                  </a:cubicBezTo>
                  <a:cubicBezTo>
                    <a:pt x="223" y="198"/>
                    <a:pt x="198" y="256"/>
                    <a:pt x="132" y="355"/>
                  </a:cubicBezTo>
                  <a:cubicBezTo>
                    <a:pt x="107" y="405"/>
                    <a:pt x="74" y="429"/>
                    <a:pt x="74" y="487"/>
                  </a:cubicBezTo>
                  <a:cubicBezTo>
                    <a:pt x="74" y="561"/>
                    <a:pt x="74" y="561"/>
                    <a:pt x="74" y="561"/>
                  </a:cubicBezTo>
                  <a:cubicBezTo>
                    <a:pt x="74" y="618"/>
                    <a:pt x="58" y="651"/>
                    <a:pt x="50" y="701"/>
                  </a:cubicBezTo>
                  <a:cubicBezTo>
                    <a:pt x="33" y="841"/>
                    <a:pt x="33" y="915"/>
                    <a:pt x="0" y="1056"/>
                  </a:cubicBezTo>
                  <a:lnTo>
                    <a:pt x="0" y="1056"/>
                  </a:lnTo>
                  <a:cubicBezTo>
                    <a:pt x="17" y="1080"/>
                    <a:pt x="33" y="1097"/>
                    <a:pt x="58" y="1113"/>
                  </a:cubicBezTo>
                  <a:cubicBezTo>
                    <a:pt x="83" y="1138"/>
                    <a:pt x="91" y="1163"/>
                    <a:pt x="107" y="1196"/>
                  </a:cubicBezTo>
                  <a:cubicBezTo>
                    <a:pt x="157" y="1278"/>
                    <a:pt x="182" y="1328"/>
                    <a:pt x="248" y="1402"/>
                  </a:cubicBezTo>
                  <a:cubicBezTo>
                    <a:pt x="281" y="1435"/>
                    <a:pt x="297" y="1468"/>
                    <a:pt x="347" y="1493"/>
                  </a:cubicBezTo>
                  <a:cubicBezTo>
                    <a:pt x="437" y="1534"/>
                    <a:pt x="479" y="1584"/>
                    <a:pt x="545" y="1658"/>
                  </a:cubicBezTo>
                  <a:cubicBezTo>
                    <a:pt x="578" y="1699"/>
                    <a:pt x="594" y="1724"/>
                    <a:pt x="627" y="1749"/>
                  </a:cubicBezTo>
                  <a:cubicBezTo>
                    <a:pt x="677" y="1773"/>
                    <a:pt x="710" y="1765"/>
                    <a:pt x="766" y="1765"/>
                  </a:cubicBezTo>
                  <a:cubicBezTo>
                    <a:pt x="816" y="1765"/>
                    <a:pt x="849" y="1757"/>
                    <a:pt x="898" y="1757"/>
                  </a:cubicBezTo>
                  <a:cubicBezTo>
                    <a:pt x="923" y="1757"/>
                    <a:pt x="931" y="1782"/>
                    <a:pt x="948" y="1790"/>
                  </a:cubicBezTo>
                  <a:cubicBezTo>
                    <a:pt x="989" y="1806"/>
                    <a:pt x="1022" y="1773"/>
                    <a:pt x="1055" y="1790"/>
                  </a:cubicBezTo>
                  <a:cubicBezTo>
                    <a:pt x="1088" y="1798"/>
                    <a:pt x="1080" y="1839"/>
                    <a:pt x="1105" y="1856"/>
                  </a:cubicBezTo>
                  <a:cubicBezTo>
                    <a:pt x="1129" y="1889"/>
                    <a:pt x="1162" y="1872"/>
                    <a:pt x="1195" y="1881"/>
                  </a:cubicBezTo>
                  <a:cubicBezTo>
                    <a:pt x="1237" y="1889"/>
                    <a:pt x="1245" y="1914"/>
                    <a:pt x="1286" y="1914"/>
                  </a:cubicBezTo>
                  <a:cubicBezTo>
                    <a:pt x="1319" y="1922"/>
                    <a:pt x="1336" y="1905"/>
                    <a:pt x="1360" y="1922"/>
                  </a:cubicBezTo>
                  <a:cubicBezTo>
                    <a:pt x="1435" y="1955"/>
                    <a:pt x="1451" y="2004"/>
                    <a:pt x="1517" y="2046"/>
                  </a:cubicBezTo>
                  <a:cubicBezTo>
                    <a:pt x="1575" y="2095"/>
                    <a:pt x="1633" y="2095"/>
                    <a:pt x="1690" y="2153"/>
                  </a:cubicBezTo>
                  <a:cubicBezTo>
                    <a:pt x="1649" y="2194"/>
                    <a:pt x="1616" y="2219"/>
                    <a:pt x="1616" y="2268"/>
                  </a:cubicBezTo>
                  <a:cubicBezTo>
                    <a:pt x="1616" y="2301"/>
                    <a:pt x="1649" y="2318"/>
                    <a:pt x="1649" y="2351"/>
                  </a:cubicBezTo>
                  <a:cubicBezTo>
                    <a:pt x="1649" y="2384"/>
                    <a:pt x="1608" y="2392"/>
                    <a:pt x="1591" y="2425"/>
                  </a:cubicBezTo>
                  <a:cubicBezTo>
                    <a:pt x="1525" y="2508"/>
                    <a:pt x="1443" y="2541"/>
                    <a:pt x="1426" y="2640"/>
                  </a:cubicBezTo>
                  <a:cubicBezTo>
                    <a:pt x="1418" y="2689"/>
                    <a:pt x="1435" y="2722"/>
                    <a:pt x="1410" y="2755"/>
                  </a:cubicBezTo>
                  <a:cubicBezTo>
                    <a:pt x="1352" y="2838"/>
                    <a:pt x="1278" y="2887"/>
                    <a:pt x="1278" y="2986"/>
                  </a:cubicBezTo>
                  <a:cubicBezTo>
                    <a:pt x="1278" y="3011"/>
                    <a:pt x="1294" y="3027"/>
                    <a:pt x="1311" y="3027"/>
                  </a:cubicBezTo>
                  <a:cubicBezTo>
                    <a:pt x="1344" y="3027"/>
                    <a:pt x="1369" y="3011"/>
                    <a:pt x="1402" y="3011"/>
                  </a:cubicBezTo>
                  <a:cubicBezTo>
                    <a:pt x="1435" y="3011"/>
                    <a:pt x="1459" y="3019"/>
                    <a:pt x="1492" y="3027"/>
                  </a:cubicBezTo>
                  <a:cubicBezTo>
                    <a:pt x="1525" y="3027"/>
                    <a:pt x="1542" y="3019"/>
                    <a:pt x="1567" y="3027"/>
                  </a:cubicBezTo>
                  <a:cubicBezTo>
                    <a:pt x="1624" y="3044"/>
                    <a:pt x="1633" y="3102"/>
                    <a:pt x="1690" y="3102"/>
                  </a:cubicBezTo>
                  <a:cubicBezTo>
                    <a:pt x="1740" y="3102"/>
                    <a:pt x="1765" y="3093"/>
                    <a:pt x="1806" y="3077"/>
                  </a:cubicBezTo>
                  <a:cubicBezTo>
                    <a:pt x="1831" y="3077"/>
                    <a:pt x="1855" y="3077"/>
                    <a:pt x="1880" y="3077"/>
                  </a:cubicBezTo>
                  <a:cubicBezTo>
                    <a:pt x="1930" y="3077"/>
                    <a:pt x="1954" y="3077"/>
                    <a:pt x="2004" y="3069"/>
                  </a:cubicBezTo>
                  <a:cubicBezTo>
                    <a:pt x="2020" y="3069"/>
                    <a:pt x="2029" y="3069"/>
                    <a:pt x="2053" y="3060"/>
                  </a:cubicBezTo>
                  <a:cubicBezTo>
                    <a:pt x="2062" y="3060"/>
                    <a:pt x="2062" y="3060"/>
                    <a:pt x="2062" y="3060"/>
                  </a:cubicBezTo>
                  <a:cubicBezTo>
                    <a:pt x="2111" y="3069"/>
                    <a:pt x="2144" y="3060"/>
                    <a:pt x="2185" y="3077"/>
                  </a:cubicBezTo>
                  <a:cubicBezTo>
                    <a:pt x="2202" y="3085"/>
                    <a:pt x="2218" y="3102"/>
                    <a:pt x="2235" y="3102"/>
                  </a:cubicBezTo>
                  <a:cubicBezTo>
                    <a:pt x="2268" y="3102"/>
                    <a:pt x="2284" y="3077"/>
                    <a:pt x="2284" y="3044"/>
                  </a:cubicBezTo>
                  <a:cubicBezTo>
                    <a:pt x="2284" y="2961"/>
                    <a:pt x="2284" y="2961"/>
                    <a:pt x="2284" y="2961"/>
                  </a:cubicBezTo>
                  <a:cubicBezTo>
                    <a:pt x="2326" y="2961"/>
                    <a:pt x="2350" y="2937"/>
                    <a:pt x="2383" y="2912"/>
                  </a:cubicBezTo>
                  <a:cubicBezTo>
                    <a:pt x="2392" y="2904"/>
                    <a:pt x="2400" y="2879"/>
                    <a:pt x="2416" y="2879"/>
                  </a:cubicBezTo>
                  <a:cubicBezTo>
                    <a:pt x="2441" y="2879"/>
                    <a:pt x="2441" y="2904"/>
                    <a:pt x="2466" y="2920"/>
                  </a:cubicBezTo>
                  <a:cubicBezTo>
                    <a:pt x="2482" y="2895"/>
                    <a:pt x="2474" y="2862"/>
                    <a:pt x="2499" y="2846"/>
                  </a:cubicBezTo>
                  <a:cubicBezTo>
                    <a:pt x="2540" y="2813"/>
                    <a:pt x="2590" y="2854"/>
                    <a:pt x="2614" y="2813"/>
                  </a:cubicBezTo>
                  <a:cubicBezTo>
                    <a:pt x="2647" y="2763"/>
                    <a:pt x="2639" y="2722"/>
                    <a:pt x="2672" y="2673"/>
                  </a:cubicBezTo>
                  <a:cubicBezTo>
                    <a:pt x="2697" y="2640"/>
                    <a:pt x="2689" y="2615"/>
                    <a:pt x="2697" y="2582"/>
                  </a:cubicBezTo>
                  <a:cubicBezTo>
                    <a:pt x="2705" y="2524"/>
                    <a:pt x="2722" y="2483"/>
                    <a:pt x="2730" y="2442"/>
                  </a:cubicBezTo>
                </a:path>
              </a:pathLst>
            </a:custGeom>
            <a:solidFill>
              <a:schemeClr val="accent5"/>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 name="Freeform 98"/>
            <p:cNvSpPr>
              <a:spLocks noChangeArrowheads="1"/>
            </p:cNvSpPr>
            <p:nvPr/>
          </p:nvSpPr>
          <p:spPr bwMode="auto">
            <a:xfrm>
              <a:off x="16046993" y="6173788"/>
              <a:ext cx="1565173" cy="1800225"/>
            </a:xfrm>
            <a:custGeom>
              <a:avLst/>
              <a:gdLst>
                <a:gd name="T0" fmla="*/ 272 w 4348"/>
                <a:gd name="T1" fmla="*/ 974 h 5000"/>
                <a:gd name="T2" fmla="*/ 157 w 4348"/>
                <a:gd name="T3" fmla="*/ 1741 h 5000"/>
                <a:gd name="T4" fmla="*/ 74 w 4348"/>
                <a:gd name="T5" fmla="*/ 2055 h 5000"/>
                <a:gd name="T6" fmla="*/ 82 w 4348"/>
                <a:gd name="T7" fmla="*/ 2294 h 5000"/>
                <a:gd name="T8" fmla="*/ 198 w 4348"/>
                <a:gd name="T9" fmla="*/ 2434 h 5000"/>
                <a:gd name="T10" fmla="*/ 74 w 4348"/>
                <a:gd name="T11" fmla="*/ 2748 h 5000"/>
                <a:gd name="T12" fmla="*/ 33 w 4348"/>
                <a:gd name="T13" fmla="*/ 2979 h 5000"/>
                <a:gd name="T14" fmla="*/ 165 w 4348"/>
                <a:gd name="T15" fmla="*/ 3177 h 5000"/>
                <a:gd name="T16" fmla="*/ 355 w 4348"/>
                <a:gd name="T17" fmla="*/ 3639 h 5000"/>
                <a:gd name="T18" fmla="*/ 379 w 4348"/>
                <a:gd name="T19" fmla="*/ 3845 h 5000"/>
                <a:gd name="T20" fmla="*/ 330 w 4348"/>
                <a:gd name="T21" fmla="*/ 4093 h 5000"/>
                <a:gd name="T22" fmla="*/ 421 w 4348"/>
                <a:gd name="T23" fmla="*/ 4281 h 5000"/>
                <a:gd name="T24" fmla="*/ 602 w 4348"/>
                <a:gd name="T25" fmla="*/ 4851 h 5000"/>
                <a:gd name="T26" fmla="*/ 866 w 4348"/>
                <a:gd name="T27" fmla="*/ 4983 h 5000"/>
                <a:gd name="T28" fmla="*/ 1023 w 4348"/>
                <a:gd name="T29" fmla="*/ 4768 h 5000"/>
                <a:gd name="T30" fmla="*/ 1427 w 4348"/>
                <a:gd name="T31" fmla="*/ 4678 h 5000"/>
                <a:gd name="T32" fmla="*/ 1741 w 4348"/>
                <a:gd name="T33" fmla="*/ 4768 h 5000"/>
                <a:gd name="T34" fmla="*/ 1980 w 4348"/>
                <a:gd name="T35" fmla="*/ 4727 h 5000"/>
                <a:gd name="T36" fmla="*/ 2327 w 4348"/>
                <a:gd name="T37" fmla="*/ 4653 h 5000"/>
                <a:gd name="T38" fmla="*/ 2508 w 4348"/>
                <a:gd name="T39" fmla="*/ 4744 h 5000"/>
                <a:gd name="T40" fmla="*/ 2582 w 4348"/>
                <a:gd name="T41" fmla="*/ 4249 h 5000"/>
                <a:gd name="T42" fmla="*/ 2780 w 4348"/>
                <a:gd name="T43" fmla="*/ 3787 h 5000"/>
                <a:gd name="T44" fmla="*/ 3448 w 4348"/>
                <a:gd name="T45" fmla="*/ 3688 h 5000"/>
                <a:gd name="T46" fmla="*/ 3901 w 4348"/>
                <a:gd name="T47" fmla="*/ 3829 h 5000"/>
                <a:gd name="T48" fmla="*/ 4099 w 4348"/>
                <a:gd name="T49" fmla="*/ 4027 h 5000"/>
                <a:gd name="T50" fmla="*/ 4108 w 4348"/>
                <a:gd name="T51" fmla="*/ 3829 h 5000"/>
                <a:gd name="T52" fmla="*/ 4314 w 4348"/>
                <a:gd name="T53" fmla="*/ 3268 h 5000"/>
                <a:gd name="T54" fmla="*/ 4273 w 4348"/>
                <a:gd name="T55" fmla="*/ 2995 h 5000"/>
                <a:gd name="T56" fmla="*/ 4124 w 4348"/>
                <a:gd name="T57" fmla="*/ 2509 h 5000"/>
                <a:gd name="T58" fmla="*/ 3712 w 4348"/>
                <a:gd name="T59" fmla="*/ 2492 h 5000"/>
                <a:gd name="T60" fmla="*/ 3406 w 4348"/>
                <a:gd name="T61" fmla="*/ 2451 h 5000"/>
                <a:gd name="T62" fmla="*/ 3266 w 4348"/>
                <a:gd name="T63" fmla="*/ 2080 h 5000"/>
                <a:gd name="T64" fmla="*/ 3390 w 4348"/>
                <a:gd name="T65" fmla="*/ 1906 h 5000"/>
                <a:gd name="T66" fmla="*/ 3086 w 4348"/>
                <a:gd name="T67" fmla="*/ 1419 h 5000"/>
                <a:gd name="T68" fmla="*/ 2698 w 4348"/>
                <a:gd name="T69" fmla="*/ 1263 h 5000"/>
                <a:gd name="T70" fmla="*/ 2351 w 4348"/>
                <a:gd name="T71" fmla="*/ 1114 h 5000"/>
                <a:gd name="T72" fmla="*/ 2038 w 4348"/>
                <a:gd name="T73" fmla="*/ 1081 h 5000"/>
                <a:gd name="T74" fmla="*/ 1600 w 4348"/>
                <a:gd name="T75" fmla="*/ 834 h 5000"/>
                <a:gd name="T76" fmla="*/ 1543 w 4348"/>
                <a:gd name="T77" fmla="*/ 479 h 5000"/>
                <a:gd name="T78" fmla="*/ 1501 w 4348"/>
                <a:gd name="T79" fmla="*/ 58 h 5000"/>
                <a:gd name="T80" fmla="*/ 1246 w 4348"/>
                <a:gd name="T81" fmla="*/ 9 h 5000"/>
                <a:gd name="T82" fmla="*/ 775 w 4348"/>
                <a:gd name="T83" fmla="*/ 223 h 5000"/>
                <a:gd name="T84" fmla="*/ 610 w 4348"/>
                <a:gd name="T85" fmla="*/ 330 h 5000"/>
                <a:gd name="T86" fmla="*/ 322 w 4348"/>
                <a:gd name="T87" fmla="*/ 537 h 5000"/>
                <a:gd name="T88" fmla="*/ 0 w 4348"/>
                <a:gd name="T89" fmla="*/ 528 h 5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48" h="5000">
                  <a:moveTo>
                    <a:pt x="0" y="528"/>
                  </a:moveTo>
                  <a:lnTo>
                    <a:pt x="0" y="528"/>
                  </a:lnTo>
                  <a:cubicBezTo>
                    <a:pt x="272" y="974"/>
                    <a:pt x="272" y="974"/>
                    <a:pt x="272" y="974"/>
                  </a:cubicBezTo>
                  <a:cubicBezTo>
                    <a:pt x="173" y="1502"/>
                    <a:pt x="173" y="1502"/>
                    <a:pt x="173" y="1502"/>
                  </a:cubicBezTo>
                  <a:cubicBezTo>
                    <a:pt x="198" y="1560"/>
                    <a:pt x="247" y="1585"/>
                    <a:pt x="247" y="1659"/>
                  </a:cubicBezTo>
                  <a:cubicBezTo>
                    <a:pt x="247" y="1700"/>
                    <a:pt x="190" y="1700"/>
                    <a:pt x="157" y="1741"/>
                  </a:cubicBezTo>
                  <a:cubicBezTo>
                    <a:pt x="132" y="1774"/>
                    <a:pt x="140" y="1799"/>
                    <a:pt x="124" y="1832"/>
                  </a:cubicBezTo>
                  <a:cubicBezTo>
                    <a:pt x="91" y="1890"/>
                    <a:pt x="25" y="1915"/>
                    <a:pt x="25" y="1981"/>
                  </a:cubicBezTo>
                  <a:cubicBezTo>
                    <a:pt x="25" y="2014"/>
                    <a:pt x="74" y="2022"/>
                    <a:pt x="74" y="2055"/>
                  </a:cubicBezTo>
                  <a:cubicBezTo>
                    <a:pt x="74" y="2104"/>
                    <a:pt x="41" y="2129"/>
                    <a:pt x="33" y="2170"/>
                  </a:cubicBezTo>
                  <a:cubicBezTo>
                    <a:pt x="33" y="2203"/>
                    <a:pt x="33" y="2220"/>
                    <a:pt x="49" y="2253"/>
                  </a:cubicBezTo>
                  <a:cubicBezTo>
                    <a:pt x="58" y="2269"/>
                    <a:pt x="66" y="2278"/>
                    <a:pt x="82" y="2294"/>
                  </a:cubicBezTo>
                  <a:cubicBezTo>
                    <a:pt x="107" y="2319"/>
                    <a:pt x="107" y="2335"/>
                    <a:pt x="132" y="2360"/>
                  </a:cubicBezTo>
                  <a:cubicBezTo>
                    <a:pt x="140" y="2368"/>
                    <a:pt x="148" y="2385"/>
                    <a:pt x="157" y="2393"/>
                  </a:cubicBezTo>
                  <a:cubicBezTo>
                    <a:pt x="173" y="2410"/>
                    <a:pt x="190" y="2410"/>
                    <a:pt x="198" y="2434"/>
                  </a:cubicBezTo>
                  <a:cubicBezTo>
                    <a:pt x="214" y="2467"/>
                    <a:pt x="214" y="2492"/>
                    <a:pt x="214" y="2533"/>
                  </a:cubicBezTo>
                  <a:cubicBezTo>
                    <a:pt x="214" y="2575"/>
                    <a:pt x="198" y="2591"/>
                    <a:pt x="181" y="2624"/>
                  </a:cubicBezTo>
                  <a:cubicBezTo>
                    <a:pt x="124" y="2641"/>
                    <a:pt x="82" y="2690"/>
                    <a:pt x="74" y="2748"/>
                  </a:cubicBezTo>
                  <a:cubicBezTo>
                    <a:pt x="66" y="2814"/>
                    <a:pt x="0" y="2830"/>
                    <a:pt x="0" y="2896"/>
                  </a:cubicBezTo>
                  <a:cubicBezTo>
                    <a:pt x="0" y="2929"/>
                    <a:pt x="16" y="2954"/>
                    <a:pt x="33" y="2979"/>
                  </a:cubicBezTo>
                  <a:lnTo>
                    <a:pt x="33" y="2979"/>
                  </a:lnTo>
                  <a:cubicBezTo>
                    <a:pt x="49" y="3004"/>
                    <a:pt x="66" y="3020"/>
                    <a:pt x="74" y="3045"/>
                  </a:cubicBezTo>
                  <a:cubicBezTo>
                    <a:pt x="82" y="3070"/>
                    <a:pt x="66" y="3086"/>
                    <a:pt x="82" y="3103"/>
                  </a:cubicBezTo>
                  <a:cubicBezTo>
                    <a:pt x="107" y="3136"/>
                    <a:pt x="148" y="3136"/>
                    <a:pt x="165" y="3177"/>
                  </a:cubicBezTo>
                  <a:cubicBezTo>
                    <a:pt x="181" y="3226"/>
                    <a:pt x="165" y="3259"/>
                    <a:pt x="165" y="3309"/>
                  </a:cubicBezTo>
                  <a:cubicBezTo>
                    <a:pt x="165" y="3416"/>
                    <a:pt x="206" y="3482"/>
                    <a:pt x="280" y="3556"/>
                  </a:cubicBezTo>
                  <a:cubicBezTo>
                    <a:pt x="305" y="3589"/>
                    <a:pt x="330" y="3606"/>
                    <a:pt x="355" y="3639"/>
                  </a:cubicBezTo>
                  <a:cubicBezTo>
                    <a:pt x="371" y="3655"/>
                    <a:pt x="396" y="3664"/>
                    <a:pt x="396" y="3688"/>
                  </a:cubicBezTo>
                  <a:cubicBezTo>
                    <a:pt x="396" y="3730"/>
                    <a:pt x="330" y="3721"/>
                    <a:pt x="330" y="3763"/>
                  </a:cubicBezTo>
                  <a:cubicBezTo>
                    <a:pt x="330" y="3804"/>
                    <a:pt x="379" y="3804"/>
                    <a:pt x="379" y="3845"/>
                  </a:cubicBezTo>
                  <a:cubicBezTo>
                    <a:pt x="379" y="3862"/>
                    <a:pt x="363" y="3862"/>
                    <a:pt x="346" y="3870"/>
                  </a:cubicBezTo>
                  <a:cubicBezTo>
                    <a:pt x="305" y="3895"/>
                    <a:pt x="280" y="3928"/>
                    <a:pt x="280" y="3977"/>
                  </a:cubicBezTo>
                  <a:cubicBezTo>
                    <a:pt x="280" y="4027"/>
                    <a:pt x="305" y="4051"/>
                    <a:pt x="330" y="4093"/>
                  </a:cubicBezTo>
                  <a:cubicBezTo>
                    <a:pt x="355" y="4126"/>
                    <a:pt x="404" y="4134"/>
                    <a:pt x="404" y="4175"/>
                  </a:cubicBezTo>
                  <a:cubicBezTo>
                    <a:pt x="404" y="4200"/>
                    <a:pt x="379" y="4200"/>
                    <a:pt x="379" y="4225"/>
                  </a:cubicBezTo>
                  <a:cubicBezTo>
                    <a:pt x="379" y="4249"/>
                    <a:pt x="404" y="4257"/>
                    <a:pt x="421" y="4281"/>
                  </a:cubicBezTo>
                  <a:cubicBezTo>
                    <a:pt x="454" y="4331"/>
                    <a:pt x="462" y="4364"/>
                    <a:pt x="487" y="4414"/>
                  </a:cubicBezTo>
                  <a:cubicBezTo>
                    <a:pt x="520" y="4496"/>
                    <a:pt x="528" y="4546"/>
                    <a:pt x="544" y="4628"/>
                  </a:cubicBezTo>
                  <a:cubicBezTo>
                    <a:pt x="561" y="4711"/>
                    <a:pt x="586" y="4760"/>
                    <a:pt x="602" y="4851"/>
                  </a:cubicBezTo>
                  <a:cubicBezTo>
                    <a:pt x="619" y="4917"/>
                    <a:pt x="635" y="4999"/>
                    <a:pt x="709" y="4999"/>
                  </a:cubicBezTo>
                  <a:cubicBezTo>
                    <a:pt x="759" y="4999"/>
                    <a:pt x="784" y="4999"/>
                    <a:pt x="833" y="4999"/>
                  </a:cubicBezTo>
                  <a:cubicBezTo>
                    <a:pt x="850" y="4999"/>
                    <a:pt x="850" y="4991"/>
                    <a:pt x="866" y="4983"/>
                  </a:cubicBezTo>
                  <a:lnTo>
                    <a:pt x="866" y="4983"/>
                  </a:lnTo>
                  <a:cubicBezTo>
                    <a:pt x="899" y="4917"/>
                    <a:pt x="940" y="4884"/>
                    <a:pt x="982" y="4826"/>
                  </a:cubicBezTo>
                  <a:cubicBezTo>
                    <a:pt x="998" y="4810"/>
                    <a:pt x="1006" y="4785"/>
                    <a:pt x="1023" y="4768"/>
                  </a:cubicBezTo>
                  <a:cubicBezTo>
                    <a:pt x="1072" y="4727"/>
                    <a:pt x="1114" y="4702"/>
                    <a:pt x="1163" y="4661"/>
                  </a:cubicBezTo>
                  <a:cubicBezTo>
                    <a:pt x="1196" y="4636"/>
                    <a:pt x="1196" y="4595"/>
                    <a:pt x="1229" y="4595"/>
                  </a:cubicBezTo>
                  <a:cubicBezTo>
                    <a:pt x="1312" y="4595"/>
                    <a:pt x="1345" y="4678"/>
                    <a:pt x="1427" y="4678"/>
                  </a:cubicBezTo>
                  <a:cubicBezTo>
                    <a:pt x="1477" y="4678"/>
                    <a:pt x="1493" y="4636"/>
                    <a:pt x="1543" y="4636"/>
                  </a:cubicBezTo>
                  <a:cubicBezTo>
                    <a:pt x="1592" y="4636"/>
                    <a:pt x="1600" y="4702"/>
                    <a:pt x="1650" y="4719"/>
                  </a:cubicBezTo>
                  <a:cubicBezTo>
                    <a:pt x="1683" y="4735"/>
                    <a:pt x="1716" y="4735"/>
                    <a:pt x="1741" y="4768"/>
                  </a:cubicBezTo>
                  <a:cubicBezTo>
                    <a:pt x="1790" y="4843"/>
                    <a:pt x="1782" y="4958"/>
                    <a:pt x="1873" y="4958"/>
                  </a:cubicBezTo>
                  <a:cubicBezTo>
                    <a:pt x="1906" y="4958"/>
                    <a:pt x="1898" y="4917"/>
                    <a:pt x="1906" y="4884"/>
                  </a:cubicBezTo>
                  <a:cubicBezTo>
                    <a:pt x="1914" y="4818"/>
                    <a:pt x="1947" y="4785"/>
                    <a:pt x="1980" y="4727"/>
                  </a:cubicBezTo>
                  <a:cubicBezTo>
                    <a:pt x="1988" y="4694"/>
                    <a:pt x="1988" y="4653"/>
                    <a:pt x="2021" y="4653"/>
                  </a:cubicBezTo>
                  <a:cubicBezTo>
                    <a:pt x="2054" y="4653"/>
                    <a:pt x="2071" y="4678"/>
                    <a:pt x="2104" y="4678"/>
                  </a:cubicBezTo>
                  <a:cubicBezTo>
                    <a:pt x="2186" y="4678"/>
                    <a:pt x="2236" y="4653"/>
                    <a:pt x="2327" y="4653"/>
                  </a:cubicBezTo>
                  <a:cubicBezTo>
                    <a:pt x="2343" y="4653"/>
                    <a:pt x="2360" y="4645"/>
                    <a:pt x="2376" y="4661"/>
                  </a:cubicBezTo>
                  <a:cubicBezTo>
                    <a:pt x="2393" y="4678"/>
                    <a:pt x="2384" y="4702"/>
                    <a:pt x="2393" y="4719"/>
                  </a:cubicBezTo>
                  <a:cubicBezTo>
                    <a:pt x="2417" y="4760"/>
                    <a:pt x="2467" y="4727"/>
                    <a:pt x="2508" y="4744"/>
                  </a:cubicBezTo>
                  <a:lnTo>
                    <a:pt x="2508" y="4744"/>
                  </a:lnTo>
                  <a:cubicBezTo>
                    <a:pt x="2541" y="4603"/>
                    <a:pt x="2541" y="4529"/>
                    <a:pt x="2558" y="4389"/>
                  </a:cubicBezTo>
                  <a:cubicBezTo>
                    <a:pt x="2566" y="4339"/>
                    <a:pt x="2582" y="4306"/>
                    <a:pt x="2582" y="4249"/>
                  </a:cubicBezTo>
                  <a:cubicBezTo>
                    <a:pt x="2582" y="4175"/>
                    <a:pt x="2582" y="4175"/>
                    <a:pt x="2582" y="4175"/>
                  </a:cubicBezTo>
                  <a:cubicBezTo>
                    <a:pt x="2582" y="4117"/>
                    <a:pt x="2615" y="4093"/>
                    <a:pt x="2640" y="4043"/>
                  </a:cubicBezTo>
                  <a:cubicBezTo>
                    <a:pt x="2706" y="3944"/>
                    <a:pt x="2731" y="3886"/>
                    <a:pt x="2780" y="3787"/>
                  </a:cubicBezTo>
                  <a:cubicBezTo>
                    <a:pt x="3011" y="3787"/>
                    <a:pt x="3011" y="3787"/>
                    <a:pt x="3011" y="3787"/>
                  </a:cubicBezTo>
                  <a:cubicBezTo>
                    <a:pt x="3061" y="3787"/>
                    <a:pt x="3086" y="3763"/>
                    <a:pt x="3127" y="3754"/>
                  </a:cubicBezTo>
                  <a:cubicBezTo>
                    <a:pt x="3250" y="3721"/>
                    <a:pt x="3316" y="3688"/>
                    <a:pt x="3448" y="3688"/>
                  </a:cubicBezTo>
                  <a:cubicBezTo>
                    <a:pt x="3497" y="3688"/>
                    <a:pt x="3522" y="3697"/>
                    <a:pt x="3571" y="3705"/>
                  </a:cubicBezTo>
                  <a:cubicBezTo>
                    <a:pt x="3646" y="3705"/>
                    <a:pt x="3695" y="3705"/>
                    <a:pt x="3761" y="3730"/>
                  </a:cubicBezTo>
                  <a:cubicBezTo>
                    <a:pt x="3827" y="3754"/>
                    <a:pt x="3844" y="3796"/>
                    <a:pt x="3901" y="3829"/>
                  </a:cubicBezTo>
                  <a:cubicBezTo>
                    <a:pt x="3959" y="3862"/>
                    <a:pt x="4000" y="3862"/>
                    <a:pt x="4050" y="3903"/>
                  </a:cubicBezTo>
                  <a:cubicBezTo>
                    <a:pt x="4091" y="3928"/>
                    <a:pt x="4083" y="3985"/>
                    <a:pt x="4099" y="4027"/>
                  </a:cubicBezTo>
                  <a:lnTo>
                    <a:pt x="4099" y="4027"/>
                  </a:lnTo>
                  <a:cubicBezTo>
                    <a:pt x="4124" y="4010"/>
                    <a:pt x="4141" y="4002"/>
                    <a:pt x="4165" y="3985"/>
                  </a:cubicBezTo>
                  <a:cubicBezTo>
                    <a:pt x="4174" y="3977"/>
                    <a:pt x="4198" y="3969"/>
                    <a:pt x="4198" y="3961"/>
                  </a:cubicBezTo>
                  <a:cubicBezTo>
                    <a:pt x="4198" y="3895"/>
                    <a:pt x="4108" y="3895"/>
                    <a:pt x="4108" y="3829"/>
                  </a:cubicBezTo>
                  <a:cubicBezTo>
                    <a:pt x="4108" y="3763"/>
                    <a:pt x="4165" y="3730"/>
                    <a:pt x="4198" y="3664"/>
                  </a:cubicBezTo>
                  <a:cubicBezTo>
                    <a:pt x="4248" y="3556"/>
                    <a:pt x="4248" y="3490"/>
                    <a:pt x="4281" y="3375"/>
                  </a:cubicBezTo>
                  <a:cubicBezTo>
                    <a:pt x="4289" y="3334"/>
                    <a:pt x="4289" y="3309"/>
                    <a:pt x="4314" y="3268"/>
                  </a:cubicBezTo>
                  <a:cubicBezTo>
                    <a:pt x="4322" y="3251"/>
                    <a:pt x="4347" y="3243"/>
                    <a:pt x="4347" y="3218"/>
                  </a:cubicBezTo>
                  <a:cubicBezTo>
                    <a:pt x="4347" y="3185"/>
                    <a:pt x="4330" y="3169"/>
                    <a:pt x="4306" y="3136"/>
                  </a:cubicBezTo>
                  <a:cubicBezTo>
                    <a:pt x="4273" y="3094"/>
                    <a:pt x="4281" y="3053"/>
                    <a:pt x="4273" y="2995"/>
                  </a:cubicBezTo>
                  <a:cubicBezTo>
                    <a:pt x="4264" y="2888"/>
                    <a:pt x="4066" y="2921"/>
                    <a:pt x="4066" y="2806"/>
                  </a:cubicBezTo>
                  <a:cubicBezTo>
                    <a:pt x="4066" y="2707"/>
                    <a:pt x="4066" y="2707"/>
                    <a:pt x="4066" y="2707"/>
                  </a:cubicBezTo>
                  <a:cubicBezTo>
                    <a:pt x="4066" y="2624"/>
                    <a:pt x="4124" y="2591"/>
                    <a:pt x="4124" y="2509"/>
                  </a:cubicBezTo>
                  <a:cubicBezTo>
                    <a:pt x="4124" y="2492"/>
                    <a:pt x="4099" y="2484"/>
                    <a:pt x="4075" y="2484"/>
                  </a:cubicBezTo>
                  <a:cubicBezTo>
                    <a:pt x="4042" y="2484"/>
                    <a:pt x="4025" y="2517"/>
                    <a:pt x="3992" y="2517"/>
                  </a:cubicBezTo>
                  <a:cubicBezTo>
                    <a:pt x="3885" y="2517"/>
                    <a:pt x="3819" y="2500"/>
                    <a:pt x="3712" y="2492"/>
                  </a:cubicBezTo>
                  <a:cubicBezTo>
                    <a:pt x="3505" y="2492"/>
                    <a:pt x="3505" y="2492"/>
                    <a:pt x="3505" y="2492"/>
                  </a:cubicBezTo>
                  <a:cubicBezTo>
                    <a:pt x="3472" y="2492"/>
                    <a:pt x="3431" y="2509"/>
                    <a:pt x="3415" y="2484"/>
                  </a:cubicBezTo>
                  <a:cubicBezTo>
                    <a:pt x="3406" y="2476"/>
                    <a:pt x="3406" y="2459"/>
                    <a:pt x="3406" y="2451"/>
                  </a:cubicBezTo>
                  <a:cubicBezTo>
                    <a:pt x="3382" y="2393"/>
                    <a:pt x="3349" y="2368"/>
                    <a:pt x="3332" y="2311"/>
                  </a:cubicBezTo>
                  <a:cubicBezTo>
                    <a:pt x="3307" y="2236"/>
                    <a:pt x="3299" y="2203"/>
                    <a:pt x="3274" y="2137"/>
                  </a:cubicBezTo>
                  <a:cubicBezTo>
                    <a:pt x="3266" y="2113"/>
                    <a:pt x="3274" y="2096"/>
                    <a:pt x="3266" y="2080"/>
                  </a:cubicBezTo>
                  <a:cubicBezTo>
                    <a:pt x="3258" y="2071"/>
                    <a:pt x="3242" y="2071"/>
                    <a:pt x="3234" y="2055"/>
                  </a:cubicBezTo>
                  <a:cubicBezTo>
                    <a:pt x="3291" y="2038"/>
                    <a:pt x="3332" y="2038"/>
                    <a:pt x="3390" y="2038"/>
                  </a:cubicBezTo>
                  <a:cubicBezTo>
                    <a:pt x="3390" y="1989"/>
                    <a:pt x="3390" y="1956"/>
                    <a:pt x="3390" y="1906"/>
                  </a:cubicBezTo>
                  <a:cubicBezTo>
                    <a:pt x="3390" y="1791"/>
                    <a:pt x="3373" y="1717"/>
                    <a:pt x="3332" y="1609"/>
                  </a:cubicBezTo>
                  <a:cubicBezTo>
                    <a:pt x="3299" y="1535"/>
                    <a:pt x="3250" y="1494"/>
                    <a:pt x="3176" y="1461"/>
                  </a:cubicBezTo>
                  <a:cubicBezTo>
                    <a:pt x="3143" y="1444"/>
                    <a:pt x="3127" y="1419"/>
                    <a:pt x="3086" y="1419"/>
                  </a:cubicBezTo>
                  <a:cubicBezTo>
                    <a:pt x="2987" y="1419"/>
                    <a:pt x="2937" y="1419"/>
                    <a:pt x="2846" y="1419"/>
                  </a:cubicBezTo>
                  <a:cubicBezTo>
                    <a:pt x="2805" y="1419"/>
                    <a:pt x="2797" y="1370"/>
                    <a:pt x="2780" y="1329"/>
                  </a:cubicBezTo>
                  <a:cubicBezTo>
                    <a:pt x="2756" y="1296"/>
                    <a:pt x="2731" y="1287"/>
                    <a:pt x="2698" y="1263"/>
                  </a:cubicBezTo>
                  <a:cubicBezTo>
                    <a:pt x="2632" y="1221"/>
                    <a:pt x="2582" y="1238"/>
                    <a:pt x="2508" y="1221"/>
                  </a:cubicBezTo>
                  <a:cubicBezTo>
                    <a:pt x="2475" y="1221"/>
                    <a:pt x="2459" y="1188"/>
                    <a:pt x="2434" y="1172"/>
                  </a:cubicBezTo>
                  <a:cubicBezTo>
                    <a:pt x="2401" y="1155"/>
                    <a:pt x="2376" y="1147"/>
                    <a:pt x="2351" y="1114"/>
                  </a:cubicBezTo>
                  <a:cubicBezTo>
                    <a:pt x="2335" y="1081"/>
                    <a:pt x="2294" y="1098"/>
                    <a:pt x="2261" y="1089"/>
                  </a:cubicBezTo>
                  <a:cubicBezTo>
                    <a:pt x="2219" y="1081"/>
                    <a:pt x="2203" y="1048"/>
                    <a:pt x="2162" y="1048"/>
                  </a:cubicBezTo>
                  <a:cubicBezTo>
                    <a:pt x="2112" y="1048"/>
                    <a:pt x="2087" y="1081"/>
                    <a:pt x="2038" y="1081"/>
                  </a:cubicBezTo>
                  <a:cubicBezTo>
                    <a:pt x="1972" y="1081"/>
                    <a:pt x="1931" y="1089"/>
                    <a:pt x="1881" y="1056"/>
                  </a:cubicBezTo>
                  <a:cubicBezTo>
                    <a:pt x="1807" y="1007"/>
                    <a:pt x="1790" y="941"/>
                    <a:pt x="1716" y="891"/>
                  </a:cubicBezTo>
                  <a:cubicBezTo>
                    <a:pt x="1675" y="867"/>
                    <a:pt x="1633" y="875"/>
                    <a:pt x="1600" y="834"/>
                  </a:cubicBezTo>
                  <a:cubicBezTo>
                    <a:pt x="1567" y="792"/>
                    <a:pt x="1600" y="743"/>
                    <a:pt x="1592" y="693"/>
                  </a:cubicBezTo>
                  <a:cubicBezTo>
                    <a:pt x="1576" y="644"/>
                    <a:pt x="1526" y="627"/>
                    <a:pt x="1526" y="578"/>
                  </a:cubicBezTo>
                  <a:cubicBezTo>
                    <a:pt x="1526" y="545"/>
                    <a:pt x="1543" y="520"/>
                    <a:pt x="1543" y="479"/>
                  </a:cubicBezTo>
                  <a:cubicBezTo>
                    <a:pt x="1543" y="421"/>
                    <a:pt x="1477" y="396"/>
                    <a:pt x="1477" y="330"/>
                  </a:cubicBezTo>
                  <a:cubicBezTo>
                    <a:pt x="1477" y="240"/>
                    <a:pt x="1477" y="240"/>
                    <a:pt x="1477" y="240"/>
                  </a:cubicBezTo>
                  <a:cubicBezTo>
                    <a:pt x="1477" y="174"/>
                    <a:pt x="1501" y="132"/>
                    <a:pt x="1501" y="58"/>
                  </a:cubicBezTo>
                  <a:cubicBezTo>
                    <a:pt x="1501" y="0"/>
                    <a:pt x="1501" y="0"/>
                    <a:pt x="1501" y="0"/>
                  </a:cubicBezTo>
                  <a:cubicBezTo>
                    <a:pt x="1336" y="25"/>
                    <a:pt x="1336" y="25"/>
                    <a:pt x="1336" y="25"/>
                  </a:cubicBezTo>
                  <a:cubicBezTo>
                    <a:pt x="1303" y="25"/>
                    <a:pt x="1279" y="9"/>
                    <a:pt x="1246" y="9"/>
                  </a:cubicBezTo>
                  <a:cubicBezTo>
                    <a:pt x="1171" y="9"/>
                    <a:pt x="1130" y="33"/>
                    <a:pt x="1064" y="58"/>
                  </a:cubicBezTo>
                  <a:cubicBezTo>
                    <a:pt x="1006" y="75"/>
                    <a:pt x="973" y="83"/>
                    <a:pt x="932" y="124"/>
                  </a:cubicBezTo>
                  <a:cubicBezTo>
                    <a:pt x="883" y="174"/>
                    <a:pt x="850" y="198"/>
                    <a:pt x="775" y="223"/>
                  </a:cubicBezTo>
                  <a:cubicBezTo>
                    <a:pt x="742" y="240"/>
                    <a:pt x="718" y="256"/>
                    <a:pt x="693" y="281"/>
                  </a:cubicBezTo>
                  <a:cubicBezTo>
                    <a:pt x="668" y="306"/>
                    <a:pt x="668" y="339"/>
                    <a:pt x="635" y="339"/>
                  </a:cubicBezTo>
                  <a:cubicBezTo>
                    <a:pt x="619" y="339"/>
                    <a:pt x="619" y="330"/>
                    <a:pt x="610" y="330"/>
                  </a:cubicBezTo>
                  <a:cubicBezTo>
                    <a:pt x="569" y="330"/>
                    <a:pt x="561" y="355"/>
                    <a:pt x="536" y="380"/>
                  </a:cubicBezTo>
                  <a:cubicBezTo>
                    <a:pt x="478" y="413"/>
                    <a:pt x="454" y="438"/>
                    <a:pt x="412" y="479"/>
                  </a:cubicBezTo>
                  <a:cubicBezTo>
                    <a:pt x="388" y="512"/>
                    <a:pt x="363" y="537"/>
                    <a:pt x="322" y="537"/>
                  </a:cubicBezTo>
                  <a:cubicBezTo>
                    <a:pt x="247" y="537"/>
                    <a:pt x="206" y="495"/>
                    <a:pt x="132" y="495"/>
                  </a:cubicBezTo>
                  <a:cubicBezTo>
                    <a:pt x="82" y="495"/>
                    <a:pt x="66" y="528"/>
                    <a:pt x="16" y="528"/>
                  </a:cubicBezTo>
                  <a:cubicBezTo>
                    <a:pt x="0" y="528"/>
                    <a:pt x="0" y="528"/>
                    <a:pt x="0" y="528"/>
                  </a:cubicBezTo>
                </a:path>
              </a:pathLst>
            </a:custGeom>
            <a:solidFill>
              <a:schemeClr val="accent3"/>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6" name="Freeform 99"/>
            <p:cNvSpPr>
              <a:spLocks noChangeArrowheads="1"/>
            </p:cNvSpPr>
            <p:nvPr/>
          </p:nvSpPr>
          <p:spPr bwMode="auto">
            <a:xfrm>
              <a:off x="14424673" y="4872038"/>
              <a:ext cx="1720738" cy="2498725"/>
            </a:xfrm>
            <a:custGeom>
              <a:avLst/>
              <a:gdLst>
                <a:gd name="T0" fmla="*/ 4150 w 4778"/>
                <a:gd name="T1" fmla="*/ 1526 h 6939"/>
                <a:gd name="T2" fmla="*/ 3762 w 4778"/>
                <a:gd name="T3" fmla="*/ 1625 h 6939"/>
                <a:gd name="T4" fmla="*/ 3432 w 4778"/>
                <a:gd name="T5" fmla="*/ 1757 h 6939"/>
                <a:gd name="T6" fmla="*/ 3160 w 4778"/>
                <a:gd name="T7" fmla="*/ 1938 h 6939"/>
                <a:gd name="T8" fmla="*/ 3061 w 4778"/>
                <a:gd name="T9" fmla="*/ 2235 h 6939"/>
                <a:gd name="T10" fmla="*/ 2937 w 4778"/>
                <a:gd name="T11" fmla="*/ 2533 h 6939"/>
                <a:gd name="T12" fmla="*/ 2830 w 4778"/>
                <a:gd name="T13" fmla="*/ 2731 h 6939"/>
                <a:gd name="T14" fmla="*/ 2888 w 4778"/>
                <a:gd name="T15" fmla="*/ 2945 h 6939"/>
                <a:gd name="T16" fmla="*/ 3102 w 4778"/>
                <a:gd name="T17" fmla="*/ 3316 h 6939"/>
                <a:gd name="T18" fmla="*/ 3094 w 4778"/>
                <a:gd name="T19" fmla="*/ 3498 h 6939"/>
                <a:gd name="T20" fmla="*/ 3416 w 4778"/>
                <a:gd name="T21" fmla="*/ 3613 h 6939"/>
                <a:gd name="T22" fmla="*/ 4043 w 4778"/>
                <a:gd name="T23" fmla="*/ 3490 h 6939"/>
                <a:gd name="T24" fmla="*/ 4043 w 4778"/>
                <a:gd name="T25" fmla="*/ 3803 h 6939"/>
                <a:gd name="T26" fmla="*/ 4051 w 4778"/>
                <a:gd name="T27" fmla="*/ 4092 h 6939"/>
                <a:gd name="T28" fmla="*/ 4299 w 4778"/>
                <a:gd name="T29" fmla="*/ 4125 h 6939"/>
                <a:gd name="T30" fmla="*/ 4505 w 4778"/>
                <a:gd name="T31" fmla="*/ 4141 h 6939"/>
                <a:gd name="T32" fmla="*/ 4678 w 4778"/>
                <a:gd name="T33" fmla="*/ 5115 h 6939"/>
                <a:gd name="T34" fmla="*/ 4629 w 4778"/>
                <a:gd name="T35" fmla="*/ 5445 h 6939"/>
                <a:gd name="T36" fmla="*/ 4538 w 4778"/>
                <a:gd name="T37" fmla="*/ 5783 h 6939"/>
                <a:gd name="T38" fmla="*/ 4637 w 4778"/>
                <a:gd name="T39" fmla="*/ 5973 h 6939"/>
                <a:gd name="T40" fmla="*/ 4719 w 4778"/>
                <a:gd name="T41" fmla="*/ 6146 h 6939"/>
                <a:gd name="T42" fmla="*/ 4505 w 4778"/>
                <a:gd name="T43" fmla="*/ 6509 h 6939"/>
                <a:gd name="T44" fmla="*/ 4447 w 4778"/>
                <a:gd name="T45" fmla="*/ 6674 h 6939"/>
                <a:gd name="T46" fmla="*/ 4224 w 4778"/>
                <a:gd name="T47" fmla="*/ 6938 h 6939"/>
                <a:gd name="T48" fmla="*/ 3936 w 4778"/>
                <a:gd name="T49" fmla="*/ 6699 h 6939"/>
                <a:gd name="T50" fmla="*/ 3441 w 4778"/>
                <a:gd name="T51" fmla="*/ 6320 h 6939"/>
                <a:gd name="T52" fmla="*/ 2871 w 4778"/>
                <a:gd name="T53" fmla="*/ 6064 h 6939"/>
                <a:gd name="T54" fmla="*/ 2574 w 4778"/>
                <a:gd name="T55" fmla="*/ 5915 h 6939"/>
                <a:gd name="T56" fmla="*/ 2055 w 4778"/>
                <a:gd name="T57" fmla="*/ 5420 h 6939"/>
                <a:gd name="T58" fmla="*/ 1898 w 4778"/>
                <a:gd name="T59" fmla="*/ 4958 h 6939"/>
                <a:gd name="T60" fmla="*/ 1650 w 4778"/>
                <a:gd name="T61" fmla="*/ 4620 h 6939"/>
                <a:gd name="T62" fmla="*/ 1312 w 4778"/>
                <a:gd name="T63" fmla="*/ 4026 h 6939"/>
                <a:gd name="T64" fmla="*/ 1048 w 4778"/>
                <a:gd name="T65" fmla="*/ 3523 h 6939"/>
                <a:gd name="T66" fmla="*/ 734 w 4778"/>
                <a:gd name="T67" fmla="*/ 2879 h 6939"/>
                <a:gd name="T68" fmla="*/ 149 w 4778"/>
                <a:gd name="T69" fmla="*/ 2450 h 6939"/>
                <a:gd name="T70" fmla="*/ 107 w 4778"/>
                <a:gd name="T71" fmla="*/ 2178 h 6939"/>
                <a:gd name="T72" fmla="*/ 0 w 4778"/>
                <a:gd name="T73" fmla="*/ 1806 h 6939"/>
                <a:gd name="T74" fmla="*/ 371 w 4778"/>
                <a:gd name="T75" fmla="*/ 1353 h 6939"/>
                <a:gd name="T76" fmla="*/ 454 w 4778"/>
                <a:gd name="T77" fmla="*/ 1427 h 6939"/>
                <a:gd name="T78" fmla="*/ 338 w 4778"/>
                <a:gd name="T79" fmla="*/ 1617 h 6939"/>
                <a:gd name="T80" fmla="*/ 404 w 4778"/>
                <a:gd name="T81" fmla="*/ 1707 h 6939"/>
                <a:gd name="T82" fmla="*/ 825 w 4778"/>
                <a:gd name="T83" fmla="*/ 1881 h 6939"/>
                <a:gd name="T84" fmla="*/ 1097 w 4778"/>
                <a:gd name="T85" fmla="*/ 1476 h 6939"/>
                <a:gd name="T86" fmla="*/ 1304 w 4778"/>
                <a:gd name="T87" fmla="*/ 1163 h 6939"/>
                <a:gd name="T88" fmla="*/ 1824 w 4778"/>
                <a:gd name="T89" fmla="*/ 825 h 6939"/>
                <a:gd name="T90" fmla="*/ 2129 w 4778"/>
                <a:gd name="T91" fmla="*/ 561 h 6939"/>
                <a:gd name="T92" fmla="*/ 2211 w 4778"/>
                <a:gd name="T93" fmla="*/ 288 h 6939"/>
                <a:gd name="T94" fmla="*/ 2211 w 4778"/>
                <a:gd name="T95" fmla="*/ 16 h 6939"/>
                <a:gd name="T96" fmla="*/ 2360 w 4778"/>
                <a:gd name="T97" fmla="*/ 41 h 6939"/>
                <a:gd name="T98" fmla="*/ 2690 w 4778"/>
                <a:gd name="T99" fmla="*/ 346 h 6939"/>
                <a:gd name="T100" fmla="*/ 2929 w 4778"/>
                <a:gd name="T101" fmla="*/ 561 h 6939"/>
                <a:gd name="T102" fmla="*/ 3069 w 4778"/>
                <a:gd name="T103" fmla="*/ 742 h 6939"/>
                <a:gd name="T104" fmla="*/ 3474 w 4778"/>
                <a:gd name="T105" fmla="*/ 800 h 6939"/>
                <a:gd name="T106" fmla="*/ 3729 w 4778"/>
                <a:gd name="T107" fmla="*/ 783 h 6939"/>
                <a:gd name="T108" fmla="*/ 3894 w 4778"/>
                <a:gd name="T109" fmla="*/ 775 h 6939"/>
                <a:gd name="T110" fmla="*/ 4142 w 4778"/>
                <a:gd name="T111" fmla="*/ 1146 h 6939"/>
                <a:gd name="T112" fmla="*/ 3993 w 4778"/>
                <a:gd name="T113" fmla="*/ 1427 h 6939"/>
                <a:gd name="T114" fmla="*/ 4241 w 4778"/>
                <a:gd name="T115" fmla="*/ 1526 h 6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78" h="6939">
                  <a:moveTo>
                    <a:pt x="4241" y="1526"/>
                  </a:moveTo>
                  <a:lnTo>
                    <a:pt x="4241" y="1526"/>
                  </a:lnTo>
                  <a:cubicBezTo>
                    <a:pt x="4150" y="1526"/>
                    <a:pt x="4150" y="1526"/>
                    <a:pt x="4150" y="1526"/>
                  </a:cubicBezTo>
                  <a:cubicBezTo>
                    <a:pt x="4125" y="1501"/>
                    <a:pt x="4101" y="1485"/>
                    <a:pt x="4068" y="1485"/>
                  </a:cubicBezTo>
                  <a:cubicBezTo>
                    <a:pt x="4002" y="1485"/>
                    <a:pt x="3944" y="1485"/>
                    <a:pt x="3903" y="1542"/>
                  </a:cubicBezTo>
                  <a:cubicBezTo>
                    <a:pt x="3861" y="1592"/>
                    <a:pt x="3828" y="1625"/>
                    <a:pt x="3762" y="1625"/>
                  </a:cubicBezTo>
                  <a:cubicBezTo>
                    <a:pt x="3696" y="1625"/>
                    <a:pt x="3663" y="1641"/>
                    <a:pt x="3606" y="1658"/>
                  </a:cubicBezTo>
                  <a:cubicBezTo>
                    <a:pt x="3540" y="1683"/>
                    <a:pt x="3531" y="1765"/>
                    <a:pt x="3457" y="1765"/>
                  </a:cubicBezTo>
                  <a:cubicBezTo>
                    <a:pt x="3449" y="1765"/>
                    <a:pt x="3441" y="1757"/>
                    <a:pt x="3432" y="1757"/>
                  </a:cubicBezTo>
                  <a:cubicBezTo>
                    <a:pt x="3391" y="1757"/>
                    <a:pt x="3383" y="1790"/>
                    <a:pt x="3358" y="1823"/>
                  </a:cubicBezTo>
                  <a:cubicBezTo>
                    <a:pt x="3342" y="1848"/>
                    <a:pt x="3317" y="1856"/>
                    <a:pt x="3284" y="1872"/>
                  </a:cubicBezTo>
                  <a:cubicBezTo>
                    <a:pt x="3234" y="1897"/>
                    <a:pt x="3160" y="1889"/>
                    <a:pt x="3160" y="1938"/>
                  </a:cubicBezTo>
                  <a:cubicBezTo>
                    <a:pt x="3160" y="1971"/>
                    <a:pt x="3177" y="1988"/>
                    <a:pt x="3177" y="2021"/>
                  </a:cubicBezTo>
                  <a:cubicBezTo>
                    <a:pt x="3177" y="2079"/>
                    <a:pt x="3152" y="2103"/>
                    <a:pt x="3119" y="2145"/>
                  </a:cubicBezTo>
                  <a:cubicBezTo>
                    <a:pt x="3102" y="2178"/>
                    <a:pt x="3061" y="2194"/>
                    <a:pt x="3061" y="2235"/>
                  </a:cubicBezTo>
                  <a:cubicBezTo>
                    <a:pt x="3061" y="2301"/>
                    <a:pt x="3111" y="2334"/>
                    <a:pt x="3111" y="2401"/>
                  </a:cubicBezTo>
                  <a:cubicBezTo>
                    <a:pt x="3111" y="2417"/>
                    <a:pt x="3102" y="2434"/>
                    <a:pt x="3102" y="2450"/>
                  </a:cubicBezTo>
                  <a:cubicBezTo>
                    <a:pt x="3028" y="2450"/>
                    <a:pt x="2970" y="2467"/>
                    <a:pt x="2937" y="2533"/>
                  </a:cubicBezTo>
                  <a:cubicBezTo>
                    <a:pt x="2896" y="2607"/>
                    <a:pt x="2896" y="2665"/>
                    <a:pt x="2871" y="2747"/>
                  </a:cubicBezTo>
                  <a:cubicBezTo>
                    <a:pt x="2847" y="2747"/>
                    <a:pt x="2847" y="2747"/>
                    <a:pt x="2847" y="2747"/>
                  </a:cubicBezTo>
                  <a:cubicBezTo>
                    <a:pt x="2830" y="2731"/>
                    <a:pt x="2830" y="2731"/>
                    <a:pt x="2830" y="2731"/>
                  </a:cubicBezTo>
                  <a:cubicBezTo>
                    <a:pt x="2814" y="2739"/>
                    <a:pt x="2797" y="2747"/>
                    <a:pt x="2797" y="2764"/>
                  </a:cubicBezTo>
                  <a:cubicBezTo>
                    <a:pt x="2797" y="2821"/>
                    <a:pt x="2904" y="2813"/>
                    <a:pt x="2904" y="2871"/>
                  </a:cubicBezTo>
                  <a:cubicBezTo>
                    <a:pt x="2904" y="2896"/>
                    <a:pt x="2888" y="2912"/>
                    <a:pt x="2888" y="2945"/>
                  </a:cubicBezTo>
                  <a:cubicBezTo>
                    <a:pt x="2888" y="2995"/>
                    <a:pt x="2921" y="3019"/>
                    <a:pt x="2946" y="3061"/>
                  </a:cubicBezTo>
                  <a:cubicBezTo>
                    <a:pt x="2970" y="3118"/>
                    <a:pt x="2970" y="3168"/>
                    <a:pt x="3012" y="3209"/>
                  </a:cubicBezTo>
                  <a:cubicBezTo>
                    <a:pt x="3053" y="3250"/>
                    <a:pt x="3102" y="3267"/>
                    <a:pt x="3102" y="3316"/>
                  </a:cubicBezTo>
                  <a:cubicBezTo>
                    <a:pt x="3102" y="3415"/>
                    <a:pt x="3102" y="3415"/>
                    <a:pt x="3102" y="3415"/>
                  </a:cubicBezTo>
                  <a:cubicBezTo>
                    <a:pt x="3102" y="3432"/>
                    <a:pt x="3094" y="3440"/>
                    <a:pt x="3094" y="3448"/>
                  </a:cubicBezTo>
                  <a:cubicBezTo>
                    <a:pt x="3094" y="3465"/>
                    <a:pt x="3094" y="3473"/>
                    <a:pt x="3094" y="3498"/>
                  </a:cubicBezTo>
                  <a:cubicBezTo>
                    <a:pt x="3226" y="3498"/>
                    <a:pt x="3226" y="3498"/>
                    <a:pt x="3226" y="3498"/>
                  </a:cubicBezTo>
                  <a:cubicBezTo>
                    <a:pt x="3276" y="3498"/>
                    <a:pt x="3300" y="3523"/>
                    <a:pt x="3342" y="3556"/>
                  </a:cubicBezTo>
                  <a:cubicBezTo>
                    <a:pt x="3366" y="3580"/>
                    <a:pt x="3399" y="3580"/>
                    <a:pt x="3416" y="3613"/>
                  </a:cubicBezTo>
                  <a:cubicBezTo>
                    <a:pt x="3424" y="3638"/>
                    <a:pt x="3424" y="3655"/>
                    <a:pt x="3441" y="3679"/>
                  </a:cubicBezTo>
                  <a:cubicBezTo>
                    <a:pt x="3482" y="3745"/>
                    <a:pt x="3556" y="3721"/>
                    <a:pt x="3630" y="3721"/>
                  </a:cubicBezTo>
                  <a:cubicBezTo>
                    <a:pt x="3812" y="3721"/>
                    <a:pt x="3894" y="3605"/>
                    <a:pt x="4043" y="3490"/>
                  </a:cubicBezTo>
                  <a:cubicBezTo>
                    <a:pt x="4059" y="3523"/>
                    <a:pt x="4059" y="3547"/>
                    <a:pt x="4059" y="3589"/>
                  </a:cubicBezTo>
                  <a:cubicBezTo>
                    <a:pt x="4059" y="3622"/>
                    <a:pt x="4043" y="3638"/>
                    <a:pt x="4043" y="3679"/>
                  </a:cubicBezTo>
                  <a:cubicBezTo>
                    <a:pt x="4043" y="3803"/>
                    <a:pt x="4043" y="3803"/>
                    <a:pt x="4043" y="3803"/>
                  </a:cubicBezTo>
                  <a:cubicBezTo>
                    <a:pt x="4035" y="3836"/>
                    <a:pt x="4035" y="3836"/>
                    <a:pt x="4035" y="3836"/>
                  </a:cubicBezTo>
                  <a:cubicBezTo>
                    <a:pt x="4035" y="3910"/>
                    <a:pt x="4035" y="3910"/>
                    <a:pt x="4035" y="3910"/>
                  </a:cubicBezTo>
                  <a:cubicBezTo>
                    <a:pt x="4035" y="3985"/>
                    <a:pt x="4035" y="4026"/>
                    <a:pt x="4051" y="4092"/>
                  </a:cubicBezTo>
                  <a:cubicBezTo>
                    <a:pt x="4068" y="4133"/>
                    <a:pt x="4084" y="4183"/>
                    <a:pt x="4134" y="4183"/>
                  </a:cubicBezTo>
                  <a:cubicBezTo>
                    <a:pt x="4158" y="4183"/>
                    <a:pt x="4158" y="4150"/>
                    <a:pt x="4183" y="4141"/>
                  </a:cubicBezTo>
                  <a:cubicBezTo>
                    <a:pt x="4224" y="4125"/>
                    <a:pt x="4257" y="4133"/>
                    <a:pt x="4299" y="4125"/>
                  </a:cubicBezTo>
                  <a:cubicBezTo>
                    <a:pt x="4323" y="4117"/>
                    <a:pt x="4340" y="4100"/>
                    <a:pt x="4373" y="4100"/>
                  </a:cubicBezTo>
                  <a:cubicBezTo>
                    <a:pt x="4447" y="4100"/>
                    <a:pt x="4447" y="4100"/>
                    <a:pt x="4447" y="4100"/>
                  </a:cubicBezTo>
                  <a:cubicBezTo>
                    <a:pt x="4472" y="4100"/>
                    <a:pt x="4488" y="4117"/>
                    <a:pt x="4505" y="4141"/>
                  </a:cubicBezTo>
                  <a:lnTo>
                    <a:pt x="4505" y="4141"/>
                  </a:lnTo>
                  <a:cubicBezTo>
                    <a:pt x="4777" y="4587"/>
                    <a:pt x="4777" y="4587"/>
                    <a:pt x="4777" y="4587"/>
                  </a:cubicBezTo>
                  <a:cubicBezTo>
                    <a:pt x="4678" y="5115"/>
                    <a:pt x="4678" y="5115"/>
                    <a:pt x="4678" y="5115"/>
                  </a:cubicBezTo>
                  <a:cubicBezTo>
                    <a:pt x="4703" y="5173"/>
                    <a:pt x="4752" y="5198"/>
                    <a:pt x="4752" y="5272"/>
                  </a:cubicBezTo>
                  <a:cubicBezTo>
                    <a:pt x="4752" y="5313"/>
                    <a:pt x="4695" y="5313"/>
                    <a:pt x="4662" y="5354"/>
                  </a:cubicBezTo>
                  <a:cubicBezTo>
                    <a:pt x="4637" y="5387"/>
                    <a:pt x="4645" y="5412"/>
                    <a:pt x="4629" y="5445"/>
                  </a:cubicBezTo>
                  <a:cubicBezTo>
                    <a:pt x="4596" y="5503"/>
                    <a:pt x="4530" y="5528"/>
                    <a:pt x="4530" y="5594"/>
                  </a:cubicBezTo>
                  <a:cubicBezTo>
                    <a:pt x="4530" y="5627"/>
                    <a:pt x="4579" y="5635"/>
                    <a:pt x="4579" y="5668"/>
                  </a:cubicBezTo>
                  <a:cubicBezTo>
                    <a:pt x="4579" y="5717"/>
                    <a:pt x="4546" y="5742"/>
                    <a:pt x="4538" y="5783"/>
                  </a:cubicBezTo>
                  <a:cubicBezTo>
                    <a:pt x="4538" y="5816"/>
                    <a:pt x="4538" y="5833"/>
                    <a:pt x="4554" y="5866"/>
                  </a:cubicBezTo>
                  <a:cubicBezTo>
                    <a:pt x="4563" y="5882"/>
                    <a:pt x="4571" y="5891"/>
                    <a:pt x="4587" y="5907"/>
                  </a:cubicBezTo>
                  <a:cubicBezTo>
                    <a:pt x="4612" y="5932"/>
                    <a:pt x="4612" y="5948"/>
                    <a:pt x="4637" y="5973"/>
                  </a:cubicBezTo>
                  <a:cubicBezTo>
                    <a:pt x="4645" y="5981"/>
                    <a:pt x="4653" y="5998"/>
                    <a:pt x="4662" y="6006"/>
                  </a:cubicBezTo>
                  <a:cubicBezTo>
                    <a:pt x="4678" y="6023"/>
                    <a:pt x="4695" y="6023"/>
                    <a:pt x="4703" y="6047"/>
                  </a:cubicBezTo>
                  <a:cubicBezTo>
                    <a:pt x="4719" y="6080"/>
                    <a:pt x="4719" y="6105"/>
                    <a:pt x="4719" y="6146"/>
                  </a:cubicBezTo>
                  <a:cubicBezTo>
                    <a:pt x="4719" y="6188"/>
                    <a:pt x="4703" y="6204"/>
                    <a:pt x="4686" y="6237"/>
                  </a:cubicBezTo>
                  <a:cubicBezTo>
                    <a:pt x="4629" y="6254"/>
                    <a:pt x="4587" y="6303"/>
                    <a:pt x="4579" y="6361"/>
                  </a:cubicBezTo>
                  <a:cubicBezTo>
                    <a:pt x="4571" y="6427"/>
                    <a:pt x="4505" y="6443"/>
                    <a:pt x="4505" y="6509"/>
                  </a:cubicBezTo>
                  <a:cubicBezTo>
                    <a:pt x="4505" y="6542"/>
                    <a:pt x="4521" y="6567"/>
                    <a:pt x="4538" y="6592"/>
                  </a:cubicBezTo>
                  <a:lnTo>
                    <a:pt x="4538" y="6592"/>
                  </a:lnTo>
                  <a:cubicBezTo>
                    <a:pt x="4505" y="6625"/>
                    <a:pt x="4455" y="6625"/>
                    <a:pt x="4447" y="6674"/>
                  </a:cubicBezTo>
                  <a:cubicBezTo>
                    <a:pt x="4431" y="6740"/>
                    <a:pt x="4439" y="6782"/>
                    <a:pt x="4406" y="6848"/>
                  </a:cubicBezTo>
                  <a:cubicBezTo>
                    <a:pt x="4389" y="6881"/>
                    <a:pt x="4356" y="6889"/>
                    <a:pt x="4323" y="6905"/>
                  </a:cubicBezTo>
                  <a:cubicBezTo>
                    <a:pt x="4282" y="6922"/>
                    <a:pt x="4266" y="6938"/>
                    <a:pt x="4224" y="6938"/>
                  </a:cubicBezTo>
                  <a:cubicBezTo>
                    <a:pt x="4208" y="6938"/>
                    <a:pt x="4191" y="6938"/>
                    <a:pt x="4183" y="6938"/>
                  </a:cubicBezTo>
                  <a:lnTo>
                    <a:pt x="4183" y="6938"/>
                  </a:lnTo>
                  <a:cubicBezTo>
                    <a:pt x="4150" y="6806"/>
                    <a:pt x="4035" y="6790"/>
                    <a:pt x="3936" y="6699"/>
                  </a:cubicBezTo>
                  <a:cubicBezTo>
                    <a:pt x="3903" y="6674"/>
                    <a:pt x="3886" y="6650"/>
                    <a:pt x="3853" y="6625"/>
                  </a:cubicBezTo>
                  <a:cubicBezTo>
                    <a:pt x="3795" y="6567"/>
                    <a:pt x="3771" y="6501"/>
                    <a:pt x="3688" y="6493"/>
                  </a:cubicBezTo>
                  <a:cubicBezTo>
                    <a:pt x="3573" y="6476"/>
                    <a:pt x="3531" y="6394"/>
                    <a:pt x="3441" y="6320"/>
                  </a:cubicBezTo>
                  <a:cubicBezTo>
                    <a:pt x="3399" y="6287"/>
                    <a:pt x="3358" y="6303"/>
                    <a:pt x="3309" y="6295"/>
                  </a:cubicBezTo>
                  <a:cubicBezTo>
                    <a:pt x="3251" y="6278"/>
                    <a:pt x="3210" y="6262"/>
                    <a:pt x="3160" y="6229"/>
                  </a:cubicBezTo>
                  <a:cubicBezTo>
                    <a:pt x="3053" y="6155"/>
                    <a:pt x="2979" y="6130"/>
                    <a:pt x="2871" y="6064"/>
                  </a:cubicBezTo>
                  <a:cubicBezTo>
                    <a:pt x="2789" y="6023"/>
                    <a:pt x="2739" y="6023"/>
                    <a:pt x="2657" y="5981"/>
                  </a:cubicBezTo>
                  <a:cubicBezTo>
                    <a:pt x="2624" y="5965"/>
                    <a:pt x="2624" y="5924"/>
                    <a:pt x="2583" y="5924"/>
                  </a:cubicBezTo>
                  <a:cubicBezTo>
                    <a:pt x="2583" y="5924"/>
                    <a:pt x="2583" y="5915"/>
                    <a:pt x="2574" y="5915"/>
                  </a:cubicBezTo>
                  <a:cubicBezTo>
                    <a:pt x="2500" y="5874"/>
                    <a:pt x="2475" y="5833"/>
                    <a:pt x="2418" y="5775"/>
                  </a:cubicBezTo>
                  <a:cubicBezTo>
                    <a:pt x="2352" y="5709"/>
                    <a:pt x="2310" y="5676"/>
                    <a:pt x="2244" y="5610"/>
                  </a:cubicBezTo>
                  <a:cubicBezTo>
                    <a:pt x="2178" y="5536"/>
                    <a:pt x="2129" y="5495"/>
                    <a:pt x="2055" y="5420"/>
                  </a:cubicBezTo>
                  <a:cubicBezTo>
                    <a:pt x="2005" y="5371"/>
                    <a:pt x="1931" y="5354"/>
                    <a:pt x="1931" y="5280"/>
                  </a:cubicBezTo>
                  <a:cubicBezTo>
                    <a:pt x="1931" y="5239"/>
                    <a:pt x="2022" y="5247"/>
                    <a:pt x="2022" y="5206"/>
                  </a:cubicBezTo>
                  <a:cubicBezTo>
                    <a:pt x="2022" y="5099"/>
                    <a:pt x="1931" y="5057"/>
                    <a:pt x="1898" y="4958"/>
                  </a:cubicBezTo>
                  <a:cubicBezTo>
                    <a:pt x="1881" y="4909"/>
                    <a:pt x="1857" y="4876"/>
                    <a:pt x="1832" y="4826"/>
                  </a:cubicBezTo>
                  <a:cubicBezTo>
                    <a:pt x="1799" y="4785"/>
                    <a:pt x="1807" y="4744"/>
                    <a:pt x="1766" y="4711"/>
                  </a:cubicBezTo>
                  <a:cubicBezTo>
                    <a:pt x="1733" y="4669"/>
                    <a:pt x="1683" y="4669"/>
                    <a:pt x="1650" y="4620"/>
                  </a:cubicBezTo>
                  <a:cubicBezTo>
                    <a:pt x="1617" y="4562"/>
                    <a:pt x="1626" y="4521"/>
                    <a:pt x="1593" y="4463"/>
                  </a:cubicBezTo>
                  <a:cubicBezTo>
                    <a:pt x="1526" y="4364"/>
                    <a:pt x="1460" y="4339"/>
                    <a:pt x="1427" y="4232"/>
                  </a:cubicBezTo>
                  <a:cubicBezTo>
                    <a:pt x="1394" y="4150"/>
                    <a:pt x="1378" y="4092"/>
                    <a:pt x="1312" y="4026"/>
                  </a:cubicBezTo>
                  <a:cubicBezTo>
                    <a:pt x="1287" y="3993"/>
                    <a:pt x="1262" y="3985"/>
                    <a:pt x="1246" y="3952"/>
                  </a:cubicBezTo>
                  <a:cubicBezTo>
                    <a:pt x="1213" y="3869"/>
                    <a:pt x="1221" y="3803"/>
                    <a:pt x="1172" y="3721"/>
                  </a:cubicBezTo>
                  <a:cubicBezTo>
                    <a:pt x="1130" y="3638"/>
                    <a:pt x="1081" y="3605"/>
                    <a:pt x="1048" y="3523"/>
                  </a:cubicBezTo>
                  <a:cubicBezTo>
                    <a:pt x="990" y="3407"/>
                    <a:pt x="998" y="3333"/>
                    <a:pt x="941" y="3209"/>
                  </a:cubicBezTo>
                  <a:cubicBezTo>
                    <a:pt x="916" y="3160"/>
                    <a:pt x="891" y="3135"/>
                    <a:pt x="858" y="3094"/>
                  </a:cubicBezTo>
                  <a:cubicBezTo>
                    <a:pt x="800" y="3011"/>
                    <a:pt x="784" y="2962"/>
                    <a:pt x="734" y="2879"/>
                  </a:cubicBezTo>
                  <a:cubicBezTo>
                    <a:pt x="677" y="2805"/>
                    <a:pt x="635" y="2764"/>
                    <a:pt x="578" y="2689"/>
                  </a:cubicBezTo>
                  <a:cubicBezTo>
                    <a:pt x="512" y="2599"/>
                    <a:pt x="437" y="2566"/>
                    <a:pt x="322" y="2533"/>
                  </a:cubicBezTo>
                  <a:cubicBezTo>
                    <a:pt x="256" y="2508"/>
                    <a:pt x="215" y="2491"/>
                    <a:pt x="149" y="2450"/>
                  </a:cubicBezTo>
                  <a:cubicBezTo>
                    <a:pt x="107" y="2434"/>
                    <a:pt x="66" y="2417"/>
                    <a:pt x="66" y="2368"/>
                  </a:cubicBezTo>
                  <a:cubicBezTo>
                    <a:pt x="66" y="2318"/>
                    <a:pt x="149" y="2318"/>
                    <a:pt x="149" y="2277"/>
                  </a:cubicBezTo>
                  <a:cubicBezTo>
                    <a:pt x="149" y="2235"/>
                    <a:pt x="140" y="2202"/>
                    <a:pt x="107" y="2178"/>
                  </a:cubicBezTo>
                  <a:cubicBezTo>
                    <a:pt x="74" y="2153"/>
                    <a:pt x="25" y="2161"/>
                    <a:pt x="25" y="2120"/>
                  </a:cubicBezTo>
                  <a:cubicBezTo>
                    <a:pt x="25" y="2070"/>
                    <a:pt x="50" y="2046"/>
                    <a:pt x="50" y="1996"/>
                  </a:cubicBezTo>
                  <a:cubicBezTo>
                    <a:pt x="50" y="1922"/>
                    <a:pt x="0" y="1881"/>
                    <a:pt x="0" y="1806"/>
                  </a:cubicBezTo>
                  <a:cubicBezTo>
                    <a:pt x="0" y="1699"/>
                    <a:pt x="58" y="1633"/>
                    <a:pt x="132" y="1551"/>
                  </a:cubicBezTo>
                  <a:cubicBezTo>
                    <a:pt x="182" y="1493"/>
                    <a:pt x="215" y="1460"/>
                    <a:pt x="264" y="1394"/>
                  </a:cubicBezTo>
                  <a:cubicBezTo>
                    <a:pt x="297" y="1361"/>
                    <a:pt x="330" y="1369"/>
                    <a:pt x="371" y="1353"/>
                  </a:cubicBezTo>
                  <a:lnTo>
                    <a:pt x="371" y="1353"/>
                  </a:lnTo>
                  <a:cubicBezTo>
                    <a:pt x="371" y="1386"/>
                    <a:pt x="363" y="1443"/>
                    <a:pt x="396" y="1443"/>
                  </a:cubicBezTo>
                  <a:cubicBezTo>
                    <a:pt x="421" y="1443"/>
                    <a:pt x="429" y="1427"/>
                    <a:pt x="454" y="1427"/>
                  </a:cubicBezTo>
                  <a:cubicBezTo>
                    <a:pt x="454" y="1435"/>
                    <a:pt x="454" y="1443"/>
                    <a:pt x="454" y="1452"/>
                  </a:cubicBezTo>
                  <a:cubicBezTo>
                    <a:pt x="454" y="1485"/>
                    <a:pt x="437" y="1509"/>
                    <a:pt x="413" y="1542"/>
                  </a:cubicBezTo>
                  <a:cubicBezTo>
                    <a:pt x="388" y="1567"/>
                    <a:pt x="338" y="1575"/>
                    <a:pt x="338" y="1617"/>
                  </a:cubicBezTo>
                  <a:cubicBezTo>
                    <a:pt x="338" y="1633"/>
                    <a:pt x="347" y="1641"/>
                    <a:pt x="347" y="1658"/>
                  </a:cubicBezTo>
                  <a:cubicBezTo>
                    <a:pt x="347" y="1691"/>
                    <a:pt x="338" y="1699"/>
                    <a:pt x="338" y="1732"/>
                  </a:cubicBezTo>
                  <a:cubicBezTo>
                    <a:pt x="363" y="1716"/>
                    <a:pt x="371" y="1707"/>
                    <a:pt x="404" y="1707"/>
                  </a:cubicBezTo>
                  <a:cubicBezTo>
                    <a:pt x="429" y="1707"/>
                    <a:pt x="437" y="1749"/>
                    <a:pt x="462" y="1749"/>
                  </a:cubicBezTo>
                  <a:cubicBezTo>
                    <a:pt x="619" y="1749"/>
                    <a:pt x="619" y="1749"/>
                    <a:pt x="619" y="1749"/>
                  </a:cubicBezTo>
                  <a:cubicBezTo>
                    <a:pt x="710" y="1749"/>
                    <a:pt x="726" y="1881"/>
                    <a:pt x="825" y="1881"/>
                  </a:cubicBezTo>
                  <a:cubicBezTo>
                    <a:pt x="858" y="1881"/>
                    <a:pt x="875" y="1856"/>
                    <a:pt x="899" y="1831"/>
                  </a:cubicBezTo>
                  <a:cubicBezTo>
                    <a:pt x="941" y="1798"/>
                    <a:pt x="957" y="1773"/>
                    <a:pt x="982" y="1732"/>
                  </a:cubicBezTo>
                  <a:cubicBezTo>
                    <a:pt x="1040" y="1633"/>
                    <a:pt x="1064" y="1575"/>
                    <a:pt x="1097" y="1476"/>
                  </a:cubicBezTo>
                  <a:cubicBezTo>
                    <a:pt x="1106" y="1443"/>
                    <a:pt x="1122" y="1427"/>
                    <a:pt x="1139" y="1402"/>
                  </a:cubicBezTo>
                  <a:cubicBezTo>
                    <a:pt x="1172" y="1353"/>
                    <a:pt x="1172" y="1311"/>
                    <a:pt x="1196" y="1254"/>
                  </a:cubicBezTo>
                  <a:cubicBezTo>
                    <a:pt x="1221" y="1212"/>
                    <a:pt x="1262" y="1196"/>
                    <a:pt x="1304" y="1163"/>
                  </a:cubicBezTo>
                  <a:cubicBezTo>
                    <a:pt x="1345" y="1138"/>
                    <a:pt x="1370" y="1122"/>
                    <a:pt x="1411" y="1105"/>
                  </a:cubicBezTo>
                  <a:cubicBezTo>
                    <a:pt x="1460" y="1089"/>
                    <a:pt x="1485" y="1072"/>
                    <a:pt x="1526" y="1047"/>
                  </a:cubicBezTo>
                  <a:cubicBezTo>
                    <a:pt x="1667" y="998"/>
                    <a:pt x="1749" y="948"/>
                    <a:pt x="1824" y="825"/>
                  </a:cubicBezTo>
                  <a:cubicBezTo>
                    <a:pt x="1848" y="775"/>
                    <a:pt x="1881" y="759"/>
                    <a:pt x="1914" y="717"/>
                  </a:cubicBezTo>
                  <a:cubicBezTo>
                    <a:pt x="1947" y="684"/>
                    <a:pt x="1956" y="643"/>
                    <a:pt x="1997" y="618"/>
                  </a:cubicBezTo>
                  <a:cubicBezTo>
                    <a:pt x="2046" y="585"/>
                    <a:pt x="2079" y="577"/>
                    <a:pt x="2129" y="561"/>
                  </a:cubicBezTo>
                  <a:cubicBezTo>
                    <a:pt x="2154" y="544"/>
                    <a:pt x="2195" y="528"/>
                    <a:pt x="2195" y="495"/>
                  </a:cubicBezTo>
                  <a:cubicBezTo>
                    <a:pt x="2195" y="462"/>
                    <a:pt x="2170" y="437"/>
                    <a:pt x="2170" y="404"/>
                  </a:cubicBezTo>
                  <a:cubicBezTo>
                    <a:pt x="2170" y="354"/>
                    <a:pt x="2211" y="338"/>
                    <a:pt x="2211" y="288"/>
                  </a:cubicBezTo>
                  <a:cubicBezTo>
                    <a:pt x="2211" y="214"/>
                    <a:pt x="2211" y="214"/>
                    <a:pt x="2211" y="214"/>
                  </a:cubicBezTo>
                  <a:cubicBezTo>
                    <a:pt x="2211" y="165"/>
                    <a:pt x="2162" y="140"/>
                    <a:pt x="2162" y="90"/>
                  </a:cubicBezTo>
                  <a:cubicBezTo>
                    <a:pt x="2162" y="57"/>
                    <a:pt x="2178" y="41"/>
                    <a:pt x="2211" y="16"/>
                  </a:cubicBezTo>
                  <a:lnTo>
                    <a:pt x="2211" y="16"/>
                  </a:lnTo>
                  <a:cubicBezTo>
                    <a:pt x="2244" y="16"/>
                    <a:pt x="2261" y="0"/>
                    <a:pt x="2294" y="0"/>
                  </a:cubicBezTo>
                  <a:cubicBezTo>
                    <a:pt x="2327" y="0"/>
                    <a:pt x="2335" y="33"/>
                    <a:pt x="2360" y="41"/>
                  </a:cubicBezTo>
                  <a:cubicBezTo>
                    <a:pt x="2442" y="90"/>
                    <a:pt x="2517" y="99"/>
                    <a:pt x="2558" y="173"/>
                  </a:cubicBezTo>
                  <a:cubicBezTo>
                    <a:pt x="2583" y="214"/>
                    <a:pt x="2550" y="264"/>
                    <a:pt x="2583" y="297"/>
                  </a:cubicBezTo>
                  <a:cubicBezTo>
                    <a:pt x="2607" y="330"/>
                    <a:pt x="2649" y="330"/>
                    <a:pt x="2690" y="346"/>
                  </a:cubicBezTo>
                  <a:cubicBezTo>
                    <a:pt x="2731" y="363"/>
                    <a:pt x="2756" y="379"/>
                    <a:pt x="2797" y="396"/>
                  </a:cubicBezTo>
                  <a:cubicBezTo>
                    <a:pt x="2830" y="404"/>
                    <a:pt x="2871" y="396"/>
                    <a:pt x="2888" y="429"/>
                  </a:cubicBezTo>
                  <a:cubicBezTo>
                    <a:pt x="2913" y="478"/>
                    <a:pt x="2888" y="519"/>
                    <a:pt x="2929" y="561"/>
                  </a:cubicBezTo>
                  <a:cubicBezTo>
                    <a:pt x="3003" y="561"/>
                    <a:pt x="3003" y="561"/>
                    <a:pt x="3003" y="561"/>
                  </a:cubicBezTo>
                  <a:cubicBezTo>
                    <a:pt x="3028" y="561"/>
                    <a:pt x="3036" y="594"/>
                    <a:pt x="3045" y="618"/>
                  </a:cubicBezTo>
                  <a:cubicBezTo>
                    <a:pt x="3061" y="668"/>
                    <a:pt x="3069" y="693"/>
                    <a:pt x="3069" y="742"/>
                  </a:cubicBezTo>
                  <a:cubicBezTo>
                    <a:pt x="3144" y="750"/>
                    <a:pt x="3168" y="816"/>
                    <a:pt x="3243" y="816"/>
                  </a:cubicBezTo>
                  <a:cubicBezTo>
                    <a:pt x="3276" y="816"/>
                    <a:pt x="3292" y="808"/>
                    <a:pt x="3325" y="800"/>
                  </a:cubicBezTo>
                  <a:cubicBezTo>
                    <a:pt x="3383" y="792"/>
                    <a:pt x="3416" y="808"/>
                    <a:pt x="3474" y="800"/>
                  </a:cubicBezTo>
                  <a:cubicBezTo>
                    <a:pt x="3507" y="792"/>
                    <a:pt x="3515" y="750"/>
                    <a:pt x="3548" y="750"/>
                  </a:cubicBezTo>
                  <a:cubicBezTo>
                    <a:pt x="3589" y="750"/>
                    <a:pt x="3606" y="783"/>
                    <a:pt x="3639" y="783"/>
                  </a:cubicBezTo>
                  <a:cubicBezTo>
                    <a:pt x="3672" y="792"/>
                    <a:pt x="3696" y="767"/>
                    <a:pt x="3729" y="783"/>
                  </a:cubicBezTo>
                  <a:cubicBezTo>
                    <a:pt x="3754" y="792"/>
                    <a:pt x="3762" y="808"/>
                    <a:pt x="3787" y="808"/>
                  </a:cubicBezTo>
                  <a:cubicBezTo>
                    <a:pt x="3804" y="808"/>
                    <a:pt x="3804" y="792"/>
                    <a:pt x="3820" y="792"/>
                  </a:cubicBezTo>
                  <a:cubicBezTo>
                    <a:pt x="3853" y="775"/>
                    <a:pt x="3870" y="775"/>
                    <a:pt x="3894" y="775"/>
                  </a:cubicBezTo>
                  <a:cubicBezTo>
                    <a:pt x="3985" y="775"/>
                    <a:pt x="4010" y="849"/>
                    <a:pt x="4084" y="891"/>
                  </a:cubicBezTo>
                  <a:cubicBezTo>
                    <a:pt x="4158" y="932"/>
                    <a:pt x="4216" y="973"/>
                    <a:pt x="4216" y="1056"/>
                  </a:cubicBezTo>
                  <a:cubicBezTo>
                    <a:pt x="4216" y="1097"/>
                    <a:pt x="4167" y="1105"/>
                    <a:pt x="4142" y="1146"/>
                  </a:cubicBezTo>
                  <a:cubicBezTo>
                    <a:pt x="4117" y="1188"/>
                    <a:pt x="4101" y="1204"/>
                    <a:pt x="4076" y="1245"/>
                  </a:cubicBezTo>
                  <a:cubicBezTo>
                    <a:pt x="4035" y="1303"/>
                    <a:pt x="3993" y="1328"/>
                    <a:pt x="3993" y="1394"/>
                  </a:cubicBezTo>
                  <a:cubicBezTo>
                    <a:pt x="3993" y="1427"/>
                    <a:pt x="3993" y="1427"/>
                    <a:pt x="3993" y="1427"/>
                  </a:cubicBezTo>
                  <a:cubicBezTo>
                    <a:pt x="4002" y="1427"/>
                    <a:pt x="4010" y="1435"/>
                    <a:pt x="4018" y="1435"/>
                  </a:cubicBezTo>
                  <a:cubicBezTo>
                    <a:pt x="4076" y="1435"/>
                    <a:pt x="4101" y="1410"/>
                    <a:pt x="4150" y="1410"/>
                  </a:cubicBezTo>
                  <a:cubicBezTo>
                    <a:pt x="4208" y="1410"/>
                    <a:pt x="4224" y="1468"/>
                    <a:pt x="4241" y="1526"/>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7" name="Freeform 100"/>
            <p:cNvSpPr>
              <a:spLocks noChangeArrowheads="1"/>
            </p:cNvSpPr>
            <p:nvPr/>
          </p:nvSpPr>
          <p:spPr bwMode="auto">
            <a:xfrm>
              <a:off x="14478644" y="4694238"/>
              <a:ext cx="742902" cy="855663"/>
            </a:xfrm>
            <a:custGeom>
              <a:avLst/>
              <a:gdLst>
                <a:gd name="T0" fmla="*/ 189 w 2063"/>
                <a:gd name="T1" fmla="*/ 1659 h 2378"/>
                <a:gd name="T2" fmla="*/ 363 w 2063"/>
                <a:gd name="T3" fmla="*/ 1593 h 2378"/>
                <a:gd name="T4" fmla="*/ 272 w 2063"/>
                <a:gd name="T5" fmla="*/ 1552 h 2378"/>
                <a:gd name="T6" fmla="*/ 189 w 2063"/>
                <a:gd name="T7" fmla="*/ 1659 h 2378"/>
                <a:gd name="T8" fmla="*/ 222 w 2063"/>
                <a:gd name="T9" fmla="*/ 1849 h 2378"/>
                <a:gd name="T10" fmla="*/ 313 w 2063"/>
                <a:gd name="T11" fmla="*/ 1774 h 2378"/>
                <a:gd name="T12" fmla="*/ 396 w 2063"/>
                <a:gd name="T13" fmla="*/ 1436 h 2378"/>
                <a:gd name="T14" fmla="*/ 321 w 2063"/>
                <a:gd name="T15" fmla="*/ 1453 h 2378"/>
                <a:gd name="T16" fmla="*/ 189 w 2063"/>
                <a:gd name="T17" fmla="*/ 1543 h 2378"/>
                <a:gd name="T18" fmla="*/ 0 w 2063"/>
                <a:gd name="T19" fmla="*/ 1428 h 2378"/>
                <a:gd name="T20" fmla="*/ 66 w 2063"/>
                <a:gd name="T21" fmla="*/ 1222 h 2378"/>
                <a:gd name="T22" fmla="*/ 66 w 2063"/>
                <a:gd name="T23" fmla="*/ 1007 h 2378"/>
                <a:gd name="T24" fmla="*/ 8 w 2063"/>
                <a:gd name="T25" fmla="*/ 925 h 2378"/>
                <a:gd name="T26" fmla="*/ 115 w 2063"/>
                <a:gd name="T27" fmla="*/ 850 h 2378"/>
                <a:gd name="T28" fmla="*/ 132 w 2063"/>
                <a:gd name="T29" fmla="*/ 694 h 2378"/>
                <a:gd name="T30" fmla="*/ 247 w 2063"/>
                <a:gd name="T31" fmla="*/ 413 h 2378"/>
                <a:gd name="T32" fmla="*/ 222 w 2063"/>
                <a:gd name="T33" fmla="*/ 240 h 2378"/>
                <a:gd name="T34" fmla="*/ 453 w 2063"/>
                <a:gd name="T35" fmla="*/ 116 h 2378"/>
                <a:gd name="T36" fmla="*/ 759 w 2063"/>
                <a:gd name="T37" fmla="*/ 0 h 2378"/>
                <a:gd name="T38" fmla="*/ 891 w 2063"/>
                <a:gd name="T39" fmla="*/ 108 h 2378"/>
                <a:gd name="T40" fmla="*/ 1105 w 2063"/>
                <a:gd name="T41" fmla="*/ 207 h 2378"/>
                <a:gd name="T42" fmla="*/ 1452 w 2063"/>
                <a:gd name="T43" fmla="*/ 388 h 2378"/>
                <a:gd name="T44" fmla="*/ 1617 w 2063"/>
                <a:gd name="T45" fmla="*/ 397 h 2378"/>
                <a:gd name="T46" fmla="*/ 1790 w 2063"/>
                <a:gd name="T47" fmla="*/ 380 h 2378"/>
                <a:gd name="T48" fmla="*/ 2062 w 2063"/>
                <a:gd name="T49" fmla="*/ 512 h 2378"/>
                <a:gd name="T50" fmla="*/ 2013 w 2063"/>
                <a:gd name="T51" fmla="*/ 586 h 2378"/>
                <a:gd name="T52" fmla="*/ 2062 w 2063"/>
                <a:gd name="T53" fmla="*/ 784 h 2378"/>
                <a:gd name="T54" fmla="*/ 2046 w 2063"/>
                <a:gd name="T55" fmla="*/ 991 h 2378"/>
                <a:gd name="T56" fmla="*/ 1848 w 2063"/>
                <a:gd name="T57" fmla="*/ 1114 h 2378"/>
                <a:gd name="T58" fmla="*/ 1675 w 2063"/>
                <a:gd name="T59" fmla="*/ 1321 h 2378"/>
                <a:gd name="T60" fmla="*/ 1262 w 2063"/>
                <a:gd name="T61" fmla="*/ 1601 h 2378"/>
                <a:gd name="T62" fmla="*/ 1047 w 2063"/>
                <a:gd name="T63" fmla="*/ 1750 h 2378"/>
                <a:gd name="T64" fmla="*/ 948 w 2063"/>
                <a:gd name="T65" fmla="*/ 1972 h 2378"/>
                <a:gd name="T66" fmla="*/ 750 w 2063"/>
                <a:gd name="T67" fmla="*/ 2327 h 2378"/>
                <a:gd name="T68" fmla="*/ 470 w 2063"/>
                <a:gd name="T69" fmla="*/ 2245 h 2378"/>
                <a:gd name="T70" fmla="*/ 255 w 2063"/>
                <a:gd name="T71" fmla="*/ 2203 h 2378"/>
                <a:gd name="T72" fmla="*/ 198 w 2063"/>
                <a:gd name="T73" fmla="*/ 2154 h 2378"/>
                <a:gd name="T74" fmla="*/ 264 w 2063"/>
                <a:gd name="T75" fmla="*/ 2038 h 2378"/>
                <a:gd name="T76" fmla="*/ 305 w 2063"/>
                <a:gd name="T77" fmla="*/ 1923 h 2378"/>
                <a:gd name="T78" fmla="*/ 222 w 2063"/>
                <a:gd name="T79" fmla="*/ 1849 h 2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63" h="2378">
                  <a:moveTo>
                    <a:pt x="189" y="1659"/>
                  </a:moveTo>
                  <a:lnTo>
                    <a:pt x="189" y="1659"/>
                  </a:lnTo>
                  <a:cubicBezTo>
                    <a:pt x="189" y="1684"/>
                    <a:pt x="206" y="1708"/>
                    <a:pt x="231" y="1708"/>
                  </a:cubicBezTo>
                  <a:cubicBezTo>
                    <a:pt x="297" y="1708"/>
                    <a:pt x="363" y="1659"/>
                    <a:pt x="363" y="1593"/>
                  </a:cubicBezTo>
                  <a:cubicBezTo>
                    <a:pt x="363" y="1560"/>
                    <a:pt x="346" y="1535"/>
                    <a:pt x="313" y="1535"/>
                  </a:cubicBezTo>
                  <a:cubicBezTo>
                    <a:pt x="297" y="1535"/>
                    <a:pt x="288" y="1543"/>
                    <a:pt x="272" y="1552"/>
                  </a:cubicBezTo>
                  <a:cubicBezTo>
                    <a:pt x="255" y="1568"/>
                    <a:pt x="231" y="1560"/>
                    <a:pt x="214" y="1576"/>
                  </a:cubicBezTo>
                  <a:cubicBezTo>
                    <a:pt x="189" y="1601"/>
                    <a:pt x="189" y="1626"/>
                    <a:pt x="189" y="1659"/>
                  </a:cubicBezTo>
                  <a:close/>
                  <a:moveTo>
                    <a:pt x="222" y="1849"/>
                  </a:moveTo>
                  <a:lnTo>
                    <a:pt x="222" y="1849"/>
                  </a:lnTo>
                  <a:cubicBezTo>
                    <a:pt x="231" y="1849"/>
                    <a:pt x="239" y="1840"/>
                    <a:pt x="247" y="1840"/>
                  </a:cubicBezTo>
                  <a:cubicBezTo>
                    <a:pt x="272" y="1816"/>
                    <a:pt x="288" y="1799"/>
                    <a:pt x="313" y="1774"/>
                  </a:cubicBezTo>
                  <a:cubicBezTo>
                    <a:pt x="363" y="1700"/>
                    <a:pt x="429" y="1659"/>
                    <a:pt x="429" y="1568"/>
                  </a:cubicBezTo>
                  <a:cubicBezTo>
                    <a:pt x="429" y="1519"/>
                    <a:pt x="412" y="1486"/>
                    <a:pt x="396" y="1436"/>
                  </a:cubicBezTo>
                  <a:cubicBezTo>
                    <a:pt x="379" y="1444"/>
                    <a:pt x="379" y="1461"/>
                    <a:pt x="363" y="1461"/>
                  </a:cubicBezTo>
                  <a:cubicBezTo>
                    <a:pt x="346" y="1461"/>
                    <a:pt x="338" y="1453"/>
                    <a:pt x="321" y="1453"/>
                  </a:cubicBezTo>
                  <a:cubicBezTo>
                    <a:pt x="280" y="1453"/>
                    <a:pt x="264" y="1469"/>
                    <a:pt x="231" y="1494"/>
                  </a:cubicBezTo>
                  <a:cubicBezTo>
                    <a:pt x="206" y="1510"/>
                    <a:pt x="214" y="1543"/>
                    <a:pt x="189" y="1543"/>
                  </a:cubicBezTo>
                  <a:cubicBezTo>
                    <a:pt x="140" y="1543"/>
                    <a:pt x="123" y="1502"/>
                    <a:pt x="74" y="1486"/>
                  </a:cubicBezTo>
                  <a:cubicBezTo>
                    <a:pt x="41" y="1469"/>
                    <a:pt x="0" y="1469"/>
                    <a:pt x="0" y="1428"/>
                  </a:cubicBezTo>
                  <a:cubicBezTo>
                    <a:pt x="0" y="1411"/>
                    <a:pt x="16" y="1395"/>
                    <a:pt x="24" y="1378"/>
                  </a:cubicBezTo>
                  <a:cubicBezTo>
                    <a:pt x="49" y="1321"/>
                    <a:pt x="66" y="1279"/>
                    <a:pt x="66" y="1222"/>
                  </a:cubicBezTo>
                  <a:cubicBezTo>
                    <a:pt x="66" y="1164"/>
                    <a:pt x="57" y="1139"/>
                    <a:pt x="66" y="1090"/>
                  </a:cubicBezTo>
                  <a:cubicBezTo>
                    <a:pt x="66" y="1057"/>
                    <a:pt x="74" y="1040"/>
                    <a:pt x="66" y="1007"/>
                  </a:cubicBezTo>
                  <a:cubicBezTo>
                    <a:pt x="57" y="991"/>
                    <a:pt x="33" y="991"/>
                    <a:pt x="16" y="966"/>
                  </a:cubicBezTo>
                  <a:cubicBezTo>
                    <a:pt x="0" y="958"/>
                    <a:pt x="8" y="941"/>
                    <a:pt x="8" y="925"/>
                  </a:cubicBezTo>
                  <a:cubicBezTo>
                    <a:pt x="16" y="900"/>
                    <a:pt x="33" y="875"/>
                    <a:pt x="57" y="867"/>
                  </a:cubicBezTo>
                  <a:cubicBezTo>
                    <a:pt x="74" y="859"/>
                    <a:pt x="99" y="867"/>
                    <a:pt x="115" y="850"/>
                  </a:cubicBezTo>
                  <a:cubicBezTo>
                    <a:pt x="140" y="826"/>
                    <a:pt x="148" y="784"/>
                    <a:pt x="181" y="784"/>
                  </a:cubicBezTo>
                  <a:cubicBezTo>
                    <a:pt x="173" y="743"/>
                    <a:pt x="132" y="735"/>
                    <a:pt x="132" y="694"/>
                  </a:cubicBezTo>
                  <a:cubicBezTo>
                    <a:pt x="132" y="644"/>
                    <a:pt x="165" y="628"/>
                    <a:pt x="189" y="578"/>
                  </a:cubicBezTo>
                  <a:cubicBezTo>
                    <a:pt x="214" y="520"/>
                    <a:pt x="222" y="479"/>
                    <a:pt x="247" y="413"/>
                  </a:cubicBezTo>
                  <a:cubicBezTo>
                    <a:pt x="255" y="380"/>
                    <a:pt x="272" y="364"/>
                    <a:pt x="272" y="331"/>
                  </a:cubicBezTo>
                  <a:cubicBezTo>
                    <a:pt x="272" y="289"/>
                    <a:pt x="222" y="281"/>
                    <a:pt x="222" y="240"/>
                  </a:cubicBezTo>
                  <a:cubicBezTo>
                    <a:pt x="222" y="199"/>
                    <a:pt x="280" y="182"/>
                    <a:pt x="321" y="174"/>
                  </a:cubicBezTo>
                  <a:cubicBezTo>
                    <a:pt x="371" y="157"/>
                    <a:pt x="404" y="141"/>
                    <a:pt x="453" y="116"/>
                  </a:cubicBezTo>
                  <a:cubicBezTo>
                    <a:pt x="536" y="75"/>
                    <a:pt x="602" y="91"/>
                    <a:pt x="676" y="42"/>
                  </a:cubicBezTo>
                  <a:cubicBezTo>
                    <a:pt x="709" y="25"/>
                    <a:pt x="742" y="17"/>
                    <a:pt x="759" y="0"/>
                  </a:cubicBezTo>
                  <a:lnTo>
                    <a:pt x="759" y="0"/>
                  </a:lnTo>
                  <a:cubicBezTo>
                    <a:pt x="808" y="33"/>
                    <a:pt x="833" y="75"/>
                    <a:pt x="891" y="108"/>
                  </a:cubicBezTo>
                  <a:cubicBezTo>
                    <a:pt x="924" y="124"/>
                    <a:pt x="948" y="124"/>
                    <a:pt x="981" y="141"/>
                  </a:cubicBezTo>
                  <a:cubicBezTo>
                    <a:pt x="1031" y="174"/>
                    <a:pt x="1056" y="215"/>
                    <a:pt x="1105" y="207"/>
                  </a:cubicBezTo>
                  <a:cubicBezTo>
                    <a:pt x="1171" y="207"/>
                    <a:pt x="1204" y="256"/>
                    <a:pt x="1245" y="306"/>
                  </a:cubicBezTo>
                  <a:cubicBezTo>
                    <a:pt x="1303" y="372"/>
                    <a:pt x="1369" y="388"/>
                    <a:pt x="1452" y="388"/>
                  </a:cubicBezTo>
                  <a:cubicBezTo>
                    <a:pt x="1543" y="388"/>
                    <a:pt x="1543" y="388"/>
                    <a:pt x="1543" y="388"/>
                  </a:cubicBezTo>
                  <a:cubicBezTo>
                    <a:pt x="1576" y="388"/>
                    <a:pt x="1592" y="397"/>
                    <a:pt x="1617" y="397"/>
                  </a:cubicBezTo>
                  <a:cubicBezTo>
                    <a:pt x="1675" y="397"/>
                    <a:pt x="1691" y="347"/>
                    <a:pt x="1749" y="347"/>
                  </a:cubicBezTo>
                  <a:cubicBezTo>
                    <a:pt x="1774" y="347"/>
                    <a:pt x="1774" y="364"/>
                    <a:pt x="1790" y="380"/>
                  </a:cubicBezTo>
                  <a:cubicBezTo>
                    <a:pt x="1831" y="421"/>
                    <a:pt x="1864" y="446"/>
                    <a:pt x="1914" y="454"/>
                  </a:cubicBezTo>
                  <a:cubicBezTo>
                    <a:pt x="1980" y="463"/>
                    <a:pt x="2005" y="487"/>
                    <a:pt x="2062" y="512"/>
                  </a:cubicBezTo>
                  <a:lnTo>
                    <a:pt x="2062" y="512"/>
                  </a:lnTo>
                  <a:cubicBezTo>
                    <a:pt x="2029" y="537"/>
                    <a:pt x="2013" y="553"/>
                    <a:pt x="2013" y="586"/>
                  </a:cubicBezTo>
                  <a:cubicBezTo>
                    <a:pt x="2013" y="636"/>
                    <a:pt x="2062" y="661"/>
                    <a:pt x="2062" y="710"/>
                  </a:cubicBezTo>
                  <a:cubicBezTo>
                    <a:pt x="2062" y="784"/>
                    <a:pt x="2062" y="784"/>
                    <a:pt x="2062" y="784"/>
                  </a:cubicBezTo>
                  <a:cubicBezTo>
                    <a:pt x="2062" y="834"/>
                    <a:pt x="2021" y="850"/>
                    <a:pt x="2021" y="900"/>
                  </a:cubicBezTo>
                  <a:cubicBezTo>
                    <a:pt x="2021" y="933"/>
                    <a:pt x="2046" y="958"/>
                    <a:pt x="2046" y="991"/>
                  </a:cubicBezTo>
                  <a:cubicBezTo>
                    <a:pt x="2046" y="1024"/>
                    <a:pt x="2005" y="1040"/>
                    <a:pt x="1980" y="1057"/>
                  </a:cubicBezTo>
                  <a:cubicBezTo>
                    <a:pt x="1930" y="1073"/>
                    <a:pt x="1897" y="1081"/>
                    <a:pt x="1848" y="1114"/>
                  </a:cubicBezTo>
                  <a:cubicBezTo>
                    <a:pt x="1807" y="1139"/>
                    <a:pt x="1798" y="1180"/>
                    <a:pt x="1765" y="1213"/>
                  </a:cubicBezTo>
                  <a:cubicBezTo>
                    <a:pt x="1732" y="1255"/>
                    <a:pt x="1699" y="1271"/>
                    <a:pt x="1675" y="1321"/>
                  </a:cubicBezTo>
                  <a:cubicBezTo>
                    <a:pt x="1600" y="1444"/>
                    <a:pt x="1518" y="1494"/>
                    <a:pt x="1377" y="1543"/>
                  </a:cubicBezTo>
                  <a:cubicBezTo>
                    <a:pt x="1336" y="1568"/>
                    <a:pt x="1311" y="1585"/>
                    <a:pt x="1262" y="1601"/>
                  </a:cubicBezTo>
                  <a:cubicBezTo>
                    <a:pt x="1221" y="1618"/>
                    <a:pt x="1196" y="1634"/>
                    <a:pt x="1155" y="1659"/>
                  </a:cubicBezTo>
                  <a:cubicBezTo>
                    <a:pt x="1113" y="1692"/>
                    <a:pt x="1072" y="1708"/>
                    <a:pt x="1047" y="1750"/>
                  </a:cubicBezTo>
                  <a:cubicBezTo>
                    <a:pt x="1023" y="1807"/>
                    <a:pt x="1023" y="1849"/>
                    <a:pt x="990" y="1898"/>
                  </a:cubicBezTo>
                  <a:cubicBezTo>
                    <a:pt x="973" y="1923"/>
                    <a:pt x="957" y="1939"/>
                    <a:pt x="948" y="1972"/>
                  </a:cubicBezTo>
                  <a:cubicBezTo>
                    <a:pt x="915" y="2071"/>
                    <a:pt x="891" y="2129"/>
                    <a:pt x="833" y="2228"/>
                  </a:cubicBezTo>
                  <a:cubicBezTo>
                    <a:pt x="808" y="2269"/>
                    <a:pt x="792" y="2294"/>
                    <a:pt x="750" y="2327"/>
                  </a:cubicBezTo>
                  <a:cubicBezTo>
                    <a:pt x="726" y="2352"/>
                    <a:pt x="709" y="2377"/>
                    <a:pt x="676" y="2377"/>
                  </a:cubicBezTo>
                  <a:cubicBezTo>
                    <a:pt x="577" y="2377"/>
                    <a:pt x="561" y="2245"/>
                    <a:pt x="470" y="2245"/>
                  </a:cubicBezTo>
                  <a:cubicBezTo>
                    <a:pt x="313" y="2245"/>
                    <a:pt x="313" y="2245"/>
                    <a:pt x="313" y="2245"/>
                  </a:cubicBezTo>
                  <a:cubicBezTo>
                    <a:pt x="288" y="2245"/>
                    <a:pt x="280" y="2203"/>
                    <a:pt x="255" y="2203"/>
                  </a:cubicBezTo>
                  <a:cubicBezTo>
                    <a:pt x="222" y="2203"/>
                    <a:pt x="214" y="2212"/>
                    <a:pt x="189" y="2228"/>
                  </a:cubicBezTo>
                  <a:cubicBezTo>
                    <a:pt x="189" y="2195"/>
                    <a:pt x="198" y="2187"/>
                    <a:pt x="198" y="2154"/>
                  </a:cubicBezTo>
                  <a:cubicBezTo>
                    <a:pt x="198" y="2137"/>
                    <a:pt x="189" y="2129"/>
                    <a:pt x="189" y="2113"/>
                  </a:cubicBezTo>
                  <a:cubicBezTo>
                    <a:pt x="189" y="2071"/>
                    <a:pt x="239" y="2063"/>
                    <a:pt x="264" y="2038"/>
                  </a:cubicBezTo>
                  <a:cubicBezTo>
                    <a:pt x="288" y="2005"/>
                    <a:pt x="305" y="1981"/>
                    <a:pt x="305" y="1948"/>
                  </a:cubicBezTo>
                  <a:cubicBezTo>
                    <a:pt x="305" y="1939"/>
                    <a:pt x="305" y="1931"/>
                    <a:pt x="305" y="1923"/>
                  </a:cubicBezTo>
                  <a:cubicBezTo>
                    <a:pt x="280" y="1923"/>
                    <a:pt x="272" y="1939"/>
                    <a:pt x="247" y="1939"/>
                  </a:cubicBezTo>
                  <a:cubicBezTo>
                    <a:pt x="214" y="1939"/>
                    <a:pt x="222" y="1882"/>
                    <a:pt x="222" y="184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8" name="Freeform 101"/>
            <p:cNvSpPr>
              <a:spLocks noChangeArrowheads="1"/>
            </p:cNvSpPr>
            <p:nvPr/>
          </p:nvSpPr>
          <p:spPr bwMode="auto">
            <a:xfrm>
              <a:off x="17604228" y="4052888"/>
              <a:ext cx="544478" cy="555625"/>
            </a:xfrm>
            <a:custGeom>
              <a:avLst/>
              <a:gdLst>
                <a:gd name="T0" fmla="*/ 561 w 1511"/>
                <a:gd name="T1" fmla="*/ 1477 h 1544"/>
                <a:gd name="T2" fmla="*/ 561 w 1511"/>
                <a:gd name="T3" fmla="*/ 1477 h 1544"/>
                <a:gd name="T4" fmla="*/ 768 w 1511"/>
                <a:gd name="T5" fmla="*/ 1543 h 1544"/>
                <a:gd name="T6" fmla="*/ 809 w 1511"/>
                <a:gd name="T7" fmla="*/ 1502 h 1544"/>
                <a:gd name="T8" fmla="*/ 743 w 1511"/>
                <a:gd name="T9" fmla="*/ 1395 h 1544"/>
                <a:gd name="T10" fmla="*/ 768 w 1511"/>
                <a:gd name="T11" fmla="*/ 1353 h 1544"/>
                <a:gd name="T12" fmla="*/ 809 w 1511"/>
                <a:gd name="T13" fmla="*/ 1279 h 1544"/>
                <a:gd name="T14" fmla="*/ 883 w 1511"/>
                <a:gd name="T15" fmla="*/ 1304 h 1544"/>
                <a:gd name="T16" fmla="*/ 1048 w 1511"/>
                <a:gd name="T17" fmla="*/ 1263 h 1544"/>
                <a:gd name="T18" fmla="*/ 1114 w 1511"/>
                <a:gd name="T19" fmla="*/ 1246 h 1544"/>
                <a:gd name="T20" fmla="*/ 1188 w 1511"/>
                <a:gd name="T21" fmla="*/ 1279 h 1544"/>
                <a:gd name="T22" fmla="*/ 1312 w 1511"/>
                <a:gd name="T23" fmla="*/ 1362 h 1544"/>
                <a:gd name="T24" fmla="*/ 1312 w 1511"/>
                <a:gd name="T25" fmla="*/ 1362 h 1544"/>
                <a:gd name="T26" fmla="*/ 1436 w 1511"/>
                <a:gd name="T27" fmla="*/ 1254 h 1544"/>
                <a:gd name="T28" fmla="*/ 1477 w 1511"/>
                <a:gd name="T29" fmla="*/ 1007 h 1544"/>
                <a:gd name="T30" fmla="*/ 1510 w 1511"/>
                <a:gd name="T31" fmla="*/ 924 h 1544"/>
                <a:gd name="T32" fmla="*/ 1452 w 1511"/>
                <a:gd name="T33" fmla="*/ 751 h 1544"/>
                <a:gd name="T34" fmla="*/ 1419 w 1511"/>
                <a:gd name="T35" fmla="*/ 603 h 1544"/>
                <a:gd name="T36" fmla="*/ 1386 w 1511"/>
                <a:gd name="T37" fmla="*/ 479 h 1544"/>
                <a:gd name="T38" fmla="*/ 1386 w 1511"/>
                <a:gd name="T39" fmla="*/ 380 h 1544"/>
                <a:gd name="T40" fmla="*/ 1419 w 1511"/>
                <a:gd name="T41" fmla="*/ 289 h 1544"/>
                <a:gd name="T42" fmla="*/ 1461 w 1511"/>
                <a:gd name="T43" fmla="*/ 256 h 1544"/>
                <a:gd name="T44" fmla="*/ 1494 w 1511"/>
                <a:gd name="T45" fmla="*/ 174 h 1544"/>
                <a:gd name="T46" fmla="*/ 1494 w 1511"/>
                <a:gd name="T47" fmla="*/ 174 h 1544"/>
                <a:gd name="T48" fmla="*/ 1494 w 1511"/>
                <a:gd name="T49" fmla="*/ 174 h 1544"/>
                <a:gd name="T50" fmla="*/ 1477 w 1511"/>
                <a:gd name="T51" fmla="*/ 66 h 1544"/>
                <a:gd name="T52" fmla="*/ 1419 w 1511"/>
                <a:gd name="T53" fmla="*/ 25 h 1544"/>
                <a:gd name="T54" fmla="*/ 1362 w 1511"/>
                <a:gd name="T55" fmla="*/ 9 h 1544"/>
                <a:gd name="T56" fmla="*/ 1329 w 1511"/>
                <a:gd name="T57" fmla="*/ 9 h 1544"/>
                <a:gd name="T58" fmla="*/ 1263 w 1511"/>
                <a:gd name="T59" fmla="*/ 0 h 1544"/>
                <a:gd name="T60" fmla="*/ 1230 w 1511"/>
                <a:gd name="T61" fmla="*/ 0 h 1544"/>
                <a:gd name="T62" fmla="*/ 1172 w 1511"/>
                <a:gd name="T63" fmla="*/ 0 h 1544"/>
                <a:gd name="T64" fmla="*/ 1122 w 1511"/>
                <a:gd name="T65" fmla="*/ 0 h 1544"/>
                <a:gd name="T66" fmla="*/ 1089 w 1511"/>
                <a:gd name="T67" fmla="*/ 58 h 1544"/>
                <a:gd name="T68" fmla="*/ 1056 w 1511"/>
                <a:gd name="T69" fmla="*/ 33 h 1544"/>
                <a:gd name="T70" fmla="*/ 974 w 1511"/>
                <a:gd name="T71" fmla="*/ 9 h 1544"/>
                <a:gd name="T72" fmla="*/ 867 w 1511"/>
                <a:gd name="T73" fmla="*/ 25 h 1544"/>
                <a:gd name="T74" fmla="*/ 792 w 1511"/>
                <a:gd name="T75" fmla="*/ 58 h 1544"/>
                <a:gd name="T76" fmla="*/ 438 w 1511"/>
                <a:gd name="T77" fmla="*/ 0 h 1544"/>
                <a:gd name="T78" fmla="*/ 355 w 1511"/>
                <a:gd name="T79" fmla="*/ 25 h 1544"/>
                <a:gd name="T80" fmla="*/ 339 w 1511"/>
                <a:gd name="T81" fmla="*/ 50 h 1544"/>
                <a:gd name="T82" fmla="*/ 339 w 1511"/>
                <a:gd name="T83" fmla="*/ 50 h 1544"/>
                <a:gd name="T84" fmla="*/ 264 w 1511"/>
                <a:gd name="T85" fmla="*/ 174 h 1544"/>
                <a:gd name="T86" fmla="*/ 264 w 1511"/>
                <a:gd name="T87" fmla="*/ 256 h 1544"/>
                <a:gd name="T88" fmla="*/ 215 w 1511"/>
                <a:gd name="T89" fmla="*/ 306 h 1544"/>
                <a:gd name="T90" fmla="*/ 75 w 1511"/>
                <a:gd name="T91" fmla="*/ 355 h 1544"/>
                <a:gd name="T92" fmla="*/ 33 w 1511"/>
                <a:gd name="T93" fmla="*/ 396 h 1544"/>
                <a:gd name="T94" fmla="*/ 50 w 1511"/>
                <a:gd name="T95" fmla="*/ 454 h 1544"/>
                <a:gd name="T96" fmla="*/ 0 w 1511"/>
                <a:gd name="T97" fmla="*/ 636 h 1544"/>
                <a:gd name="T98" fmla="*/ 25 w 1511"/>
                <a:gd name="T99" fmla="*/ 702 h 1544"/>
                <a:gd name="T100" fmla="*/ 141 w 1511"/>
                <a:gd name="T101" fmla="*/ 875 h 1544"/>
                <a:gd name="T102" fmla="*/ 322 w 1511"/>
                <a:gd name="T103" fmla="*/ 1040 h 1544"/>
                <a:gd name="T104" fmla="*/ 314 w 1511"/>
                <a:gd name="T105" fmla="*/ 1073 h 1544"/>
                <a:gd name="T106" fmla="*/ 396 w 1511"/>
                <a:gd name="T107" fmla="*/ 1180 h 1544"/>
                <a:gd name="T108" fmla="*/ 537 w 1511"/>
                <a:gd name="T109" fmla="*/ 1411 h 1544"/>
                <a:gd name="T110" fmla="*/ 561 w 1511"/>
                <a:gd name="T111" fmla="*/ 1477 h 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11" h="1544">
                  <a:moveTo>
                    <a:pt x="561" y="1477"/>
                  </a:moveTo>
                  <a:lnTo>
                    <a:pt x="561" y="1477"/>
                  </a:lnTo>
                  <a:cubicBezTo>
                    <a:pt x="644" y="1510"/>
                    <a:pt x="685" y="1543"/>
                    <a:pt x="768" y="1543"/>
                  </a:cubicBezTo>
                  <a:cubicBezTo>
                    <a:pt x="792" y="1543"/>
                    <a:pt x="809" y="1518"/>
                    <a:pt x="809" y="1502"/>
                  </a:cubicBezTo>
                  <a:cubicBezTo>
                    <a:pt x="809" y="1452"/>
                    <a:pt x="743" y="1444"/>
                    <a:pt x="743" y="1395"/>
                  </a:cubicBezTo>
                  <a:cubicBezTo>
                    <a:pt x="743" y="1378"/>
                    <a:pt x="768" y="1370"/>
                    <a:pt x="768" y="1353"/>
                  </a:cubicBezTo>
                  <a:cubicBezTo>
                    <a:pt x="784" y="1320"/>
                    <a:pt x="776" y="1279"/>
                    <a:pt x="809" y="1279"/>
                  </a:cubicBezTo>
                  <a:cubicBezTo>
                    <a:pt x="842" y="1279"/>
                    <a:pt x="850" y="1304"/>
                    <a:pt x="883" y="1304"/>
                  </a:cubicBezTo>
                  <a:cubicBezTo>
                    <a:pt x="949" y="1304"/>
                    <a:pt x="990" y="1287"/>
                    <a:pt x="1048" y="1263"/>
                  </a:cubicBezTo>
                  <a:cubicBezTo>
                    <a:pt x="1073" y="1254"/>
                    <a:pt x="1089" y="1246"/>
                    <a:pt x="1114" y="1246"/>
                  </a:cubicBezTo>
                  <a:cubicBezTo>
                    <a:pt x="1147" y="1246"/>
                    <a:pt x="1164" y="1263"/>
                    <a:pt x="1188" y="1279"/>
                  </a:cubicBezTo>
                  <a:cubicBezTo>
                    <a:pt x="1238" y="1312"/>
                    <a:pt x="1271" y="1329"/>
                    <a:pt x="1312" y="1362"/>
                  </a:cubicBezTo>
                  <a:lnTo>
                    <a:pt x="1312" y="1362"/>
                  </a:lnTo>
                  <a:cubicBezTo>
                    <a:pt x="1362" y="1329"/>
                    <a:pt x="1411" y="1312"/>
                    <a:pt x="1436" y="1254"/>
                  </a:cubicBezTo>
                  <a:cubicBezTo>
                    <a:pt x="1461" y="1164"/>
                    <a:pt x="1452" y="1106"/>
                    <a:pt x="1477" y="1007"/>
                  </a:cubicBezTo>
                  <a:cubicBezTo>
                    <a:pt x="1485" y="974"/>
                    <a:pt x="1510" y="957"/>
                    <a:pt x="1510" y="924"/>
                  </a:cubicBezTo>
                  <a:cubicBezTo>
                    <a:pt x="1510" y="858"/>
                    <a:pt x="1477" y="817"/>
                    <a:pt x="1452" y="751"/>
                  </a:cubicBezTo>
                  <a:cubicBezTo>
                    <a:pt x="1436" y="693"/>
                    <a:pt x="1444" y="660"/>
                    <a:pt x="1419" y="603"/>
                  </a:cubicBezTo>
                  <a:cubicBezTo>
                    <a:pt x="1403" y="553"/>
                    <a:pt x="1386" y="528"/>
                    <a:pt x="1386" y="479"/>
                  </a:cubicBezTo>
                  <a:cubicBezTo>
                    <a:pt x="1386" y="380"/>
                    <a:pt x="1386" y="380"/>
                    <a:pt x="1386" y="380"/>
                  </a:cubicBezTo>
                  <a:cubicBezTo>
                    <a:pt x="1386" y="339"/>
                    <a:pt x="1386" y="306"/>
                    <a:pt x="1419" y="289"/>
                  </a:cubicBezTo>
                  <a:cubicBezTo>
                    <a:pt x="1436" y="281"/>
                    <a:pt x="1452" y="273"/>
                    <a:pt x="1461" y="256"/>
                  </a:cubicBezTo>
                  <a:cubicBezTo>
                    <a:pt x="1477" y="231"/>
                    <a:pt x="1485" y="207"/>
                    <a:pt x="1494" y="174"/>
                  </a:cubicBezTo>
                  <a:lnTo>
                    <a:pt x="1494" y="174"/>
                  </a:lnTo>
                  <a:lnTo>
                    <a:pt x="1494" y="174"/>
                  </a:lnTo>
                  <a:cubicBezTo>
                    <a:pt x="1485" y="132"/>
                    <a:pt x="1494" y="108"/>
                    <a:pt x="1477" y="66"/>
                  </a:cubicBezTo>
                  <a:cubicBezTo>
                    <a:pt x="1469" y="42"/>
                    <a:pt x="1444" y="33"/>
                    <a:pt x="1419" y="25"/>
                  </a:cubicBezTo>
                  <a:cubicBezTo>
                    <a:pt x="1395" y="17"/>
                    <a:pt x="1386" y="9"/>
                    <a:pt x="1362" y="9"/>
                  </a:cubicBezTo>
                  <a:cubicBezTo>
                    <a:pt x="1329" y="9"/>
                    <a:pt x="1329" y="9"/>
                    <a:pt x="1329" y="9"/>
                  </a:cubicBezTo>
                  <a:cubicBezTo>
                    <a:pt x="1304" y="9"/>
                    <a:pt x="1287" y="0"/>
                    <a:pt x="1263" y="0"/>
                  </a:cubicBezTo>
                  <a:cubicBezTo>
                    <a:pt x="1230" y="0"/>
                    <a:pt x="1230" y="0"/>
                    <a:pt x="1230" y="0"/>
                  </a:cubicBezTo>
                  <a:cubicBezTo>
                    <a:pt x="1205" y="0"/>
                    <a:pt x="1188" y="0"/>
                    <a:pt x="1172" y="0"/>
                  </a:cubicBezTo>
                  <a:cubicBezTo>
                    <a:pt x="1147" y="0"/>
                    <a:pt x="1139" y="0"/>
                    <a:pt x="1122" y="0"/>
                  </a:cubicBezTo>
                  <a:cubicBezTo>
                    <a:pt x="1098" y="9"/>
                    <a:pt x="1098" y="33"/>
                    <a:pt x="1089" y="58"/>
                  </a:cubicBezTo>
                  <a:cubicBezTo>
                    <a:pt x="1073" y="50"/>
                    <a:pt x="1073" y="42"/>
                    <a:pt x="1056" y="33"/>
                  </a:cubicBezTo>
                  <a:cubicBezTo>
                    <a:pt x="1023" y="9"/>
                    <a:pt x="1007" y="9"/>
                    <a:pt x="974" y="9"/>
                  </a:cubicBezTo>
                  <a:cubicBezTo>
                    <a:pt x="933" y="9"/>
                    <a:pt x="908" y="9"/>
                    <a:pt x="867" y="25"/>
                  </a:cubicBezTo>
                  <a:cubicBezTo>
                    <a:pt x="842" y="42"/>
                    <a:pt x="825" y="58"/>
                    <a:pt x="792" y="58"/>
                  </a:cubicBezTo>
                  <a:cubicBezTo>
                    <a:pt x="438" y="0"/>
                    <a:pt x="438" y="0"/>
                    <a:pt x="438" y="0"/>
                  </a:cubicBezTo>
                  <a:cubicBezTo>
                    <a:pt x="405" y="0"/>
                    <a:pt x="388" y="0"/>
                    <a:pt x="355" y="25"/>
                  </a:cubicBezTo>
                  <a:cubicBezTo>
                    <a:pt x="347" y="33"/>
                    <a:pt x="347" y="42"/>
                    <a:pt x="339" y="50"/>
                  </a:cubicBezTo>
                  <a:lnTo>
                    <a:pt x="339" y="50"/>
                  </a:lnTo>
                  <a:cubicBezTo>
                    <a:pt x="322" y="108"/>
                    <a:pt x="264" y="124"/>
                    <a:pt x="264" y="174"/>
                  </a:cubicBezTo>
                  <a:cubicBezTo>
                    <a:pt x="264" y="256"/>
                    <a:pt x="264" y="256"/>
                    <a:pt x="264" y="256"/>
                  </a:cubicBezTo>
                  <a:cubicBezTo>
                    <a:pt x="264" y="281"/>
                    <a:pt x="240" y="297"/>
                    <a:pt x="215" y="306"/>
                  </a:cubicBezTo>
                  <a:cubicBezTo>
                    <a:pt x="157" y="322"/>
                    <a:pt x="124" y="322"/>
                    <a:pt x="75" y="355"/>
                  </a:cubicBezTo>
                  <a:cubicBezTo>
                    <a:pt x="58" y="372"/>
                    <a:pt x="33" y="372"/>
                    <a:pt x="33" y="396"/>
                  </a:cubicBezTo>
                  <a:cubicBezTo>
                    <a:pt x="33" y="421"/>
                    <a:pt x="50" y="429"/>
                    <a:pt x="50" y="454"/>
                  </a:cubicBezTo>
                  <a:cubicBezTo>
                    <a:pt x="50" y="528"/>
                    <a:pt x="0" y="561"/>
                    <a:pt x="0" y="636"/>
                  </a:cubicBezTo>
                  <a:cubicBezTo>
                    <a:pt x="0" y="660"/>
                    <a:pt x="17" y="677"/>
                    <a:pt x="25" y="702"/>
                  </a:cubicBezTo>
                  <a:cubicBezTo>
                    <a:pt x="58" y="776"/>
                    <a:pt x="83" y="817"/>
                    <a:pt x="141" y="875"/>
                  </a:cubicBezTo>
                  <a:cubicBezTo>
                    <a:pt x="207" y="949"/>
                    <a:pt x="322" y="941"/>
                    <a:pt x="322" y="1040"/>
                  </a:cubicBezTo>
                  <a:cubicBezTo>
                    <a:pt x="322" y="1056"/>
                    <a:pt x="314" y="1065"/>
                    <a:pt x="314" y="1073"/>
                  </a:cubicBezTo>
                  <a:cubicBezTo>
                    <a:pt x="314" y="1131"/>
                    <a:pt x="363" y="1139"/>
                    <a:pt x="396" y="1180"/>
                  </a:cubicBezTo>
                  <a:cubicBezTo>
                    <a:pt x="454" y="1263"/>
                    <a:pt x="495" y="1320"/>
                    <a:pt x="537" y="1411"/>
                  </a:cubicBezTo>
                  <a:cubicBezTo>
                    <a:pt x="553" y="1436"/>
                    <a:pt x="561" y="1452"/>
                    <a:pt x="561" y="14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9" name="Freeform 102"/>
            <p:cNvSpPr>
              <a:spLocks noChangeArrowheads="1"/>
            </p:cNvSpPr>
            <p:nvPr/>
          </p:nvSpPr>
          <p:spPr bwMode="auto">
            <a:xfrm>
              <a:off x="17148646" y="3698875"/>
              <a:ext cx="658769" cy="989012"/>
            </a:xfrm>
            <a:custGeom>
              <a:avLst/>
              <a:gdLst>
                <a:gd name="T0" fmla="*/ 568 w 1831"/>
                <a:gd name="T1" fmla="*/ 0 h 2748"/>
                <a:gd name="T2" fmla="*/ 510 w 1831"/>
                <a:gd name="T3" fmla="*/ 132 h 2748"/>
                <a:gd name="T4" fmla="*/ 329 w 1831"/>
                <a:gd name="T5" fmla="*/ 272 h 2748"/>
                <a:gd name="T6" fmla="*/ 378 w 1831"/>
                <a:gd name="T7" fmla="*/ 536 h 2748"/>
                <a:gd name="T8" fmla="*/ 238 w 1831"/>
                <a:gd name="T9" fmla="*/ 627 h 2748"/>
                <a:gd name="T10" fmla="*/ 66 w 1831"/>
                <a:gd name="T11" fmla="*/ 767 h 2748"/>
                <a:gd name="T12" fmla="*/ 0 w 1831"/>
                <a:gd name="T13" fmla="*/ 924 h 2748"/>
                <a:gd name="T14" fmla="*/ 107 w 1831"/>
                <a:gd name="T15" fmla="*/ 1080 h 2748"/>
                <a:gd name="T16" fmla="*/ 238 w 1831"/>
                <a:gd name="T17" fmla="*/ 1221 h 2748"/>
                <a:gd name="T18" fmla="*/ 444 w 1831"/>
                <a:gd name="T19" fmla="*/ 1221 h 2748"/>
                <a:gd name="T20" fmla="*/ 477 w 1831"/>
                <a:gd name="T21" fmla="*/ 1410 h 2748"/>
                <a:gd name="T22" fmla="*/ 667 w 1831"/>
                <a:gd name="T23" fmla="*/ 1633 h 2748"/>
                <a:gd name="T24" fmla="*/ 609 w 1831"/>
                <a:gd name="T25" fmla="*/ 1773 h 2748"/>
                <a:gd name="T26" fmla="*/ 527 w 1831"/>
                <a:gd name="T27" fmla="*/ 1980 h 2748"/>
                <a:gd name="T28" fmla="*/ 535 w 1831"/>
                <a:gd name="T29" fmla="*/ 2079 h 2748"/>
                <a:gd name="T30" fmla="*/ 618 w 1831"/>
                <a:gd name="T31" fmla="*/ 2351 h 2748"/>
                <a:gd name="T32" fmla="*/ 799 w 1831"/>
                <a:gd name="T33" fmla="*/ 2673 h 2748"/>
                <a:gd name="T34" fmla="*/ 1047 w 1831"/>
                <a:gd name="T35" fmla="*/ 2681 h 2748"/>
                <a:gd name="T36" fmla="*/ 1236 w 1831"/>
                <a:gd name="T37" fmla="*/ 2664 h 2748"/>
                <a:gd name="T38" fmla="*/ 1443 w 1831"/>
                <a:gd name="T39" fmla="*/ 2557 h 2748"/>
                <a:gd name="T40" fmla="*/ 1707 w 1831"/>
                <a:gd name="T41" fmla="*/ 2524 h 2748"/>
                <a:gd name="T42" fmla="*/ 1830 w 1831"/>
                <a:gd name="T43" fmla="*/ 2458 h 2748"/>
                <a:gd name="T44" fmla="*/ 1665 w 1831"/>
                <a:gd name="T45" fmla="*/ 2161 h 2748"/>
                <a:gd name="T46" fmla="*/ 1591 w 1831"/>
                <a:gd name="T47" fmla="*/ 2021 h 2748"/>
                <a:gd name="T48" fmla="*/ 1294 w 1831"/>
                <a:gd name="T49" fmla="*/ 1683 h 2748"/>
                <a:gd name="T50" fmla="*/ 1319 w 1831"/>
                <a:gd name="T51" fmla="*/ 1435 h 2748"/>
                <a:gd name="T52" fmla="*/ 1344 w 1831"/>
                <a:gd name="T53" fmla="*/ 1336 h 2748"/>
                <a:gd name="T54" fmla="*/ 1533 w 1831"/>
                <a:gd name="T55" fmla="*/ 1237 h 2748"/>
                <a:gd name="T56" fmla="*/ 1608 w 1831"/>
                <a:gd name="T57" fmla="*/ 1031 h 2748"/>
                <a:gd name="T58" fmla="*/ 1575 w 1831"/>
                <a:gd name="T59" fmla="*/ 924 h 2748"/>
                <a:gd name="T60" fmla="*/ 1459 w 1831"/>
                <a:gd name="T61" fmla="*/ 833 h 2748"/>
                <a:gd name="T62" fmla="*/ 1344 w 1831"/>
                <a:gd name="T63" fmla="*/ 684 h 2748"/>
                <a:gd name="T64" fmla="*/ 1154 w 1831"/>
                <a:gd name="T65" fmla="*/ 635 h 2748"/>
                <a:gd name="T66" fmla="*/ 1063 w 1831"/>
                <a:gd name="T67" fmla="*/ 907 h 2748"/>
                <a:gd name="T68" fmla="*/ 1038 w 1831"/>
                <a:gd name="T69" fmla="*/ 726 h 2748"/>
                <a:gd name="T70" fmla="*/ 1113 w 1831"/>
                <a:gd name="T71" fmla="*/ 453 h 2748"/>
                <a:gd name="T72" fmla="*/ 939 w 1831"/>
                <a:gd name="T73" fmla="*/ 239 h 2748"/>
                <a:gd name="T74" fmla="*/ 824 w 1831"/>
                <a:gd name="T75" fmla="*/ 140 h 2748"/>
                <a:gd name="T76" fmla="*/ 667 w 1831"/>
                <a:gd name="T77" fmla="*/ 57 h 2748"/>
                <a:gd name="T78" fmla="*/ 568 w 1831"/>
                <a:gd name="T79" fmla="*/ 0 h 2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31" h="2748">
                  <a:moveTo>
                    <a:pt x="568" y="0"/>
                  </a:moveTo>
                  <a:lnTo>
                    <a:pt x="568" y="0"/>
                  </a:lnTo>
                  <a:cubicBezTo>
                    <a:pt x="552" y="16"/>
                    <a:pt x="535" y="24"/>
                    <a:pt x="527" y="49"/>
                  </a:cubicBezTo>
                  <a:cubicBezTo>
                    <a:pt x="527" y="82"/>
                    <a:pt x="535" y="107"/>
                    <a:pt x="510" y="132"/>
                  </a:cubicBezTo>
                  <a:cubicBezTo>
                    <a:pt x="486" y="165"/>
                    <a:pt x="444" y="156"/>
                    <a:pt x="420" y="198"/>
                  </a:cubicBezTo>
                  <a:cubicBezTo>
                    <a:pt x="395" y="231"/>
                    <a:pt x="370" y="247"/>
                    <a:pt x="329" y="272"/>
                  </a:cubicBezTo>
                  <a:cubicBezTo>
                    <a:pt x="296" y="297"/>
                    <a:pt x="255" y="313"/>
                    <a:pt x="255" y="354"/>
                  </a:cubicBezTo>
                  <a:cubicBezTo>
                    <a:pt x="255" y="445"/>
                    <a:pt x="378" y="453"/>
                    <a:pt x="378" y="536"/>
                  </a:cubicBezTo>
                  <a:cubicBezTo>
                    <a:pt x="378" y="569"/>
                    <a:pt x="345" y="577"/>
                    <a:pt x="312" y="585"/>
                  </a:cubicBezTo>
                  <a:cubicBezTo>
                    <a:pt x="288" y="602"/>
                    <a:pt x="271" y="627"/>
                    <a:pt x="238" y="627"/>
                  </a:cubicBezTo>
                  <a:cubicBezTo>
                    <a:pt x="157" y="627"/>
                    <a:pt x="157" y="627"/>
                    <a:pt x="157" y="627"/>
                  </a:cubicBezTo>
                  <a:cubicBezTo>
                    <a:pt x="91" y="627"/>
                    <a:pt x="66" y="701"/>
                    <a:pt x="66" y="767"/>
                  </a:cubicBezTo>
                  <a:cubicBezTo>
                    <a:pt x="66" y="808"/>
                    <a:pt x="58" y="841"/>
                    <a:pt x="25" y="874"/>
                  </a:cubicBezTo>
                  <a:cubicBezTo>
                    <a:pt x="16" y="891"/>
                    <a:pt x="0" y="899"/>
                    <a:pt x="0" y="924"/>
                  </a:cubicBezTo>
                  <a:cubicBezTo>
                    <a:pt x="0" y="948"/>
                    <a:pt x="16" y="957"/>
                    <a:pt x="25" y="973"/>
                  </a:cubicBezTo>
                  <a:cubicBezTo>
                    <a:pt x="41" y="1023"/>
                    <a:pt x="66" y="1047"/>
                    <a:pt x="107" y="1080"/>
                  </a:cubicBezTo>
                  <a:cubicBezTo>
                    <a:pt x="148" y="1105"/>
                    <a:pt x="132" y="1155"/>
                    <a:pt x="165" y="1188"/>
                  </a:cubicBezTo>
                  <a:cubicBezTo>
                    <a:pt x="189" y="1204"/>
                    <a:pt x="213" y="1212"/>
                    <a:pt x="238" y="1221"/>
                  </a:cubicBezTo>
                  <a:lnTo>
                    <a:pt x="238" y="1221"/>
                  </a:lnTo>
                  <a:cubicBezTo>
                    <a:pt x="321" y="1221"/>
                    <a:pt x="370" y="1221"/>
                    <a:pt x="444" y="1221"/>
                  </a:cubicBezTo>
                  <a:cubicBezTo>
                    <a:pt x="486" y="1221"/>
                    <a:pt x="502" y="1262"/>
                    <a:pt x="502" y="1295"/>
                  </a:cubicBezTo>
                  <a:cubicBezTo>
                    <a:pt x="502" y="1344"/>
                    <a:pt x="477" y="1369"/>
                    <a:pt x="477" y="1410"/>
                  </a:cubicBezTo>
                  <a:cubicBezTo>
                    <a:pt x="477" y="1476"/>
                    <a:pt x="552" y="1485"/>
                    <a:pt x="601" y="1518"/>
                  </a:cubicBezTo>
                  <a:cubicBezTo>
                    <a:pt x="651" y="1542"/>
                    <a:pt x="651" y="1584"/>
                    <a:pt x="667" y="1633"/>
                  </a:cubicBezTo>
                  <a:cubicBezTo>
                    <a:pt x="675" y="1650"/>
                    <a:pt x="692" y="1666"/>
                    <a:pt x="692" y="1683"/>
                  </a:cubicBezTo>
                  <a:cubicBezTo>
                    <a:pt x="692" y="1732"/>
                    <a:pt x="634" y="1732"/>
                    <a:pt x="609" y="1773"/>
                  </a:cubicBezTo>
                  <a:cubicBezTo>
                    <a:pt x="585" y="1815"/>
                    <a:pt x="593" y="1848"/>
                    <a:pt x="576" y="1897"/>
                  </a:cubicBezTo>
                  <a:cubicBezTo>
                    <a:pt x="568" y="1930"/>
                    <a:pt x="527" y="1938"/>
                    <a:pt x="527" y="1980"/>
                  </a:cubicBezTo>
                  <a:cubicBezTo>
                    <a:pt x="527" y="2062"/>
                    <a:pt x="527" y="2062"/>
                    <a:pt x="527" y="2062"/>
                  </a:cubicBezTo>
                  <a:cubicBezTo>
                    <a:pt x="535" y="2079"/>
                    <a:pt x="535" y="2079"/>
                    <a:pt x="535" y="2079"/>
                  </a:cubicBezTo>
                  <a:cubicBezTo>
                    <a:pt x="535" y="2194"/>
                    <a:pt x="535" y="2194"/>
                    <a:pt x="535" y="2194"/>
                  </a:cubicBezTo>
                  <a:cubicBezTo>
                    <a:pt x="535" y="2260"/>
                    <a:pt x="609" y="2285"/>
                    <a:pt x="618" y="2351"/>
                  </a:cubicBezTo>
                  <a:cubicBezTo>
                    <a:pt x="626" y="2425"/>
                    <a:pt x="634" y="2483"/>
                    <a:pt x="692" y="2532"/>
                  </a:cubicBezTo>
                  <a:cubicBezTo>
                    <a:pt x="741" y="2574"/>
                    <a:pt x="758" y="2615"/>
                    <a:pt x="799" y="2673"/>
                  </a:cubicBezTo>
                  <a:cubicBezTo>
                    <a:pt x="857" y="2730"/>
                    <a:pt x="915" y="2747"/>
                    <a:pt x="997" y="2747"/>
                  </a:cubicBezTo>
                  <a:cubicBezTo>
                    <a:pt x="1030" y="2747"/>
                    <a:pt x="1030" y="2706"/>
                    <a:pt x="1047" y="2681"/>
                  </a:cubicBezTo>
                  <a:cubicBezTo>
                    <a:pt x="1071" y="2656"/>
                    <a:pt x="1104" y="2656"/>
                    <a:pt x="1146" y="2656"/>
                  </a:cubicBezTo>
                  <a:cubicBezTo>
                    <a:pt x="1179" y="2656"/>
                    <a:pt x="1203" y="2664"/>
                    <a:pt x="1236" y="2664"/>
                  </a:cubicBezTo>
                  <a:cubicBezTo>
                    <a:pt x="1278" y="2664"/>
                    <a:pt x="1286" y="2623"/>
                    <a:pt x="1319" y="2590"/>
                  </a:cubicBezTo>
                  <a:cubicBezTo>
                    <a:pt x="1352" y="2557"/>
                    <a:pt x="1393" y="2565"/>
                    <a:pt x="1443" y="2557"/>
                  </a:cubicBezTo>
                  <a:cubicBezTo>
                    <a:pt x="1500" y="2541"/>
                    <a:pt x="1509" y="2466"/>
                    <a:pt x="1566" y="2466"/>
                  </a:cubicBezTo>
                  <a:cubicBezTo>
                    <a:pt x="1624" y="2466"/>
                    <a:pt x="1649" y="2524"/>
                    <a:pt x="1707" y="2524"/>
                  </a:cubicBezTo>
                  <a:cubicBezTo>
                    <a:pt x="1764" y="2524"/>
                    <a:pt x="1789" y="2508"/>
                    <a:pt x="1830" y="2458"/>
                  </a:cubicBezTo>
                  <a:lnTo>
                    <a:pt x="1830" y="2458"/>
                  </a:lnTo>
                  <a:cubicBezTo>
                    <a:pt x="1830" y="2433"/>
                    <a:pt x="1822" y="2417"/>
                    <a:pt x="1806" y="2392"/>
                  </a:cubicBezTo>
                  <a:cubicBezTo>
                    <a:pt x="1764" y="2301"/>
                    <a:pt x="1723" y="2244"/>
                    <a:pt x="1665" y="2161"/>
                  </a:cubicBezTo>
                  <a:cubicBezTo>
                    <a:pt x="1632" y="2120"/>
                    <a:pt x="1583" y="2112"/>
                    <a:pt x="1583" y="2054"/>
                  </a:cubicBezTo>
                  <a:cubicBezTo>
                    <a:pt x="1583" y="2046"/>
                    <a:pt x="1591" y="2037"/>
                    <a:pt x="1591" y="2021"/>
                  </a:cubicBezTo>
                  <a:cubicBezTo>
                    <a:pt x="1591" y="1922"/>
                    <a:pt x="1476" y="1930"/>
                    <a:pt x="1410" y="1856"/>
                  </a:cubicBezTo>
                  <a:cubicBezTo>
                    <a:pt x="1352" y="1798"/>
                    <a:pt x="1327" y="1757"/>
                    <a:pt x="1294" y="1683"/>
                  </a:cubicBezTo>
                  <a:cubicBezTo>
                    <a:pt x="1286" y="1658"/>
                    <a:pt x="1269" y="1641"/>
                    <a:pt x="1269" y="1617"/>
                  </a:cubicBezTo>
                  <a:cubicBezTo>
                    <a:pt x="1269" y="1542"/>
                    <a:pt x="1319" y="1509"/>
                    <a:pt x="1319" y="1435"/>
                  </a:cubicBezTo>
                  <a:cubicBezTo>
                    <a:pt x="1319" y="1410"/>
                    <a:pt x="1302" y="1402"/>
                    <a:pt x="1302" y="1377"/>
                  </a:cubicBezTo>
                  <a:cubicBezTo>
                    <a:pt x="1302" y="1353"/>
                    <a:pt x="1327" y="1353"/>
                    <a:pt x="1344" y="1336"/>
                  </a:cubicBezTo>
                  <a:cubicBezTo>
                    <a:pt x="1393" y="1303"/>
                    <a:pt x="1426" y="1303"/>
                    <a:pt x="1484" y="1287"/>
                  </a:cubicBezTo>
                  <a:cubicBezTo>
                    <a:pt x="1509" y="1278"/>
                    <a:pt x="1533" y="1262"/>
                    <a:pt x="1533" y="1237"/>
                  </a:cubicBezTo>
                  <a:cubicBezTo>
                    <a:pt x="1533" y="1155"/>
                    <a:pt x="1533" y="1155"/>
                    <a:pt x="1533" y="1155"/>
                  </a:cubicBezTo>
                  <a:cubicBezTo>
                    <a:pt x="1533" y="1105"/>
                    <a:pt x="1591" y="1089"/>
                    <a:pt x="1608" y="1031"/>
                  </a:cubicBezTo>
                  <a:lnTo>
                    <a:pt x="1608" y="1031"/>
                  </a:lnTo>
                  <a:cubicBezTo>
                    <a:pt x="1599" y="990"/>
                    <a:pt x="1599" y="965"/>
                    <a:pt x="1575" y="924"/>
                  </a:cubicBezTo>
                  <a:cubicBezTo>
                    <a:pt x="1550" y="907"/>
                    <a:pt x="1550" y="882"/>
                    <a:pt x="1525" y="866"/>
                  </a:cubicBezTo>
                  <a:cubicBezTo>
                    <a:pt x="1500" y="849"/>
                    <a:pt x="1476" y="858"/>
                    <a:pt x="1459" y="833"/>
                  </a:cubicBezTo>
                  <a:cubicBezTo>
                    <a:pt x="1451" y="808"/>
                    <a:pt x="1451" y="783"/>
                    <a:pt x="1426" y="767"/>
                  </a:cubicBezTo>
                  <a:cubicBezTo>
                    <a:pt x="1401" y="726"/>
                    <a:pt x="1377" y="709"/>
                    <a:pt x="1344" y="684"/>
                  </a:cubicBezTo>
                  <a:cubicBezTo>
                    <a:pt x="1302" y="651"/>
                    <a:pt x="1286" y="610"/>
                    <a:pt x="1236" y="610"/>
                  </a:cubicBezTo>
                  <a:cubicBezTo>
                    <a:pt x="1203" y="610"/>
                    <a:pt x="1179" y="610"/>
                    <a:pt x="1154" y="635"/>
                  </a:cubicBezTo>
                  <a:cubicBezTo>
                    <a:pt x="1129" y="660"/>
                    <a:pt x="1121" y="693"/>
                    <a:pt x="1113" y="726"/>
                  </a:cubicBezTo>
                  <a:cubicBezTo>
                    <a:pt x="1104" y="800"/>
                    <a:pt x="1071" y="833"/>
                    <a:pt x="1063" y="907"/>
                  </a:cubicBezTo>
                  <a:cubicBezTo>
                    <a:pt x="1055" y="858"/>
                    <a:pt x="1014" y="841"/>
                    <a:pt x="1014" y="792"/>
                  </a:cubicBezTo>
                  <a:cubicBezTo>
                    <a:pt x="1014" y="759"/>
                    <a:pt x="1030" y="750"/>
                    <a:pt x="1038" y="726"/>
                  </a:cubicBezTo>
                  <a:cubicBezTo>
                    <a:pt x="1047" y="684"/>
                    <a:pt x="1047" y="660"/>
                    <a:pt x="1063" y="618"/>
                  </a:cubicBezTo>
                  <a:cubicBezTo>
                    <a:pt x="1088" y="561"/>
                    <a:pt x="1113" y="519"/>
                    <a:pt x="1113" y="453"/>
                  </a:cubicBezTo>
                  <a:cubicBezTo>
                    <a:pt x="1113" y="396"/>
                    <a:pt x="1080" y="371"/>
                    <a:pt x="1038" y="338"/>
                  </a:cubicBezTo>
                  <a:cubicBezTo>
                    <a:pt x="997" y="297"/>
                    <a:pt x="972" y="280"/>
                    <a:pt x="939" y="239"/>
                  </a:cubicBezTo>
                  <a:cubicBezTo>
                    <a:pt x="923" y="222"/>
                    <a:pt x="906" y="222"/>
                    <a:pt x="890" y="206"/>
                  </a:cubicBezTo>
                  <a:cubicBezTo>
                    <a:pt x="865" y="181"/>
                    <a:pt x="857" y="156"/>
                    <a:pt x="824" y="140"/>
                  </a:cubicBezTo>
                  <a:cubicBezTo>
                    <a:pt x="774" y="107"/>
                    <a:pt x="758" y="49"/>
                    <a:pt x="700" y="49"/>
                  </a:cubicBezTo>
                  <a:cubicBezTo>
                    <a:pt x="684" y="49"/>
                    <a:pt x="675" y="57"/>
                    <a:pt x="667" y="57"/>
                  </a:cubicBezTo>
                  <a:cubicBezTo>
                    <a:pt x="634" y="57"/>
                    <a:pt x="618" y="33"/>
                    <a:pt x="585" y="16"/>
                  </a:cubicBezTo>
                  <a:cubicBezTo>
                    <a:pt x="576" y="8"/>
                    <a:pt x="576" y="8"/>
                    <a:pt x="568"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0" name="Freeform 103"/>
            <p:cNvSpPr>
              <a:spLocks noChangeArrowheads="1"/>
            </p:cNvSpPr>
            <p:nvPr/>
          </p:nvSpPr>
          <p:spPr bwMode="auto">
            <a:xfrm>
              <a:off x="15497754" y="3194050"/>
              <a:ext cx="1855666" cy="1530350"/>
            </a:xfrm>
            <a:custGeom>
              <a:avLst/>
              <a:gdLst>
                <a:gd name="T0" fmla="*/ 3118 w 5156"/>
                <a:gd name="T1" fmla="*/ 528 h 4250"/>
                <a:gd name="T2" fmla="*/ 3655 w 5156"/>
                <a:gd name="T3" fmla="*/ 338 h 4250"/>
                <a:gd name="T4" fmla="*/ 3457 w 5156"/>
                <a:gd name="T5" fmla="*/ 404 h 4250"/>
                <a:gd name="T6" fmla="*/ 3605 w 5156"/>
                <a:gd name="T7" fmla="*/ 487 h 4250"/>
                <a:gd name="T8" fmla="*/ 734 w 5156"/>
                <a:gd name="T9" fmla="*/ 206 h 4250"/>
                <a:gd name="T10" fmla="*/ 635 w 5156"/>
                <a:gd name="T11" fmla="*/ 231 h 4250"/>
                <a:gd name="T12" fmla="*/ 668 w 5156"/>
                <a:gd name="T13" fmla="*/ 512 h 4250"/>
                <a:gd name="T14" fmla="*/ 610 w 5156"/>
                <a:gd name="T15" fmla="*/ 726 h 4250"/>
                <a:gd name="T16" fmla="*/ 594 w 5156"/>
                <a:gd name="T17" fmla="*/ 1048 h 4250"/>
                <a:gd name="T18" fmla="*/ 808 w 5156"/>
                <a:gd name="T19" fmla="*/ 1130 h 4250"/>
                <a:gd name="T20" fmla="*/ 750 w 5156"/>
                <a:gd name="T21" fmla="*/ 561 h 4250"/>
                <a:gd name="T22" fmla="*/ 899 w 5156"/>
                <a:gd name="T23" fmla="*/ 446 h 4250"/>
                <a:gd name="T24" fmla="*/ 1270 w 5156"/>
                <a:gd name="T25" fmla="*/ 289 h 4250"/>
                <a:gd name="T26" fmla="*/ 1419 w 5156"/>
                <a:gd name="T27" fmla="*/ 231 h 4250"/>
                <a:gd name="T28" fmla="*/ 1229 w 5156"/>
                <a:gd name="T29" fmla="*/ 107 h 4250"/>
                <a:gd name="T30" fmla="*/ 1452 w 5156"/>
                <a:gd name="T31" fmla="*/ 157 h 4250"/>
                <a:gd name="T32" fmla="*/ 1674 w 5156"/>
                <a:gd name="T33" fmla="*/ 297 h 4250"/>
                <a:gd name="T34" fmla="*/ 1947 w 5156"/>
                <a:gd name="T35" fmla="*/ 437 h 4250"/>
                <a:gd name="T36" fmla="*/ 2095 w 5156"/>
                <a:gd name="T37" fmla="*/ 627 h 4250"/>
                <a:gd name="T38" fmla="*/ 2673 w 5156"/>
                <a:gd name="T39" fmla="*/ 578 h 4250"/>
                <a:gd name="T40" fmla="*/ 2846 w 5156"/>
                <a:gd name="T41" fmla="*/ 627 h 4250"/>
                <a:gd name="T42" fmla="*/ 3019 w 5156"/>
                <a:gd name="T43" fmla="*/ 726 h 4250"/>
                <a:gd name="T44" fmla="*/ 3316 w 5156"/>
                <a:gd name="T45" fmla="*/ 726 h 4250"/>
                <a:gd name="T46" fmla="*/ 3523 w 5156"/>
                <a:gd name="T47" fmla="*/ 578 h 4250"/>
                <a:gd name="T48" fmla="*/ 3721 w 5156"/>
                <a:gd name="T49" fmla="*/ 561 h 4250"/>
                <a:gd name="T50" fmla="*/ 4282 w 5156"/>
                <a:gd name="T51" fmla="*/ 586 h 4250"/>
                <a:gd name="T52" fmla="*/ 4009 w 5156"/>
                <a:gd name="T53" fmla="*/ 611 h 4250"/>
                <a:gd name="T54" fmla="*/ 4092 w 5156"/>
                <a:gd name="T55" fmla="*/ 751 h 4250"/>
                <a:gd name="T56" fmla="*/ 4183 w 5156"/>
                <a:gd name="T57" fmla="*/ 825 h 4250"/>
                <a:gd name="T58" fmla="*/ 4372 w 5156"/>
                <a:gd name="T59" fmla="*/ 875 h 4250"/>
                <a:gd name="T60" fmla="*/ 4744 w 5156"/>
                <a:gd name="T61" fmla="*/ 974 h 4250"/>
                <a:gd name="T62" fmla="*/ 4776 w 5156"/>
                <a:gd name="T63" fmla="*/ 1106 h 4250"/>
                <a:gd name="T64" fmla="*/ 4850 w 5156"/>
                <a:gd name="T65" fmla="*/ 1287 h 4250"/>
                <a:gd name="T66" fmla="*/ 4965 w 5156"/>
                <a:gd name="T67" fmla="*/ 1345 h 4250"/>
                <a:gd name="T68" fmla="*/ 5114 w 5156"/>
                <a:gd name="T69" fmla="*/ 1452 h 4250"/>
                <a:gd name="T70" fmla="*/ 4842 w 5156"/>
                <a:gd name="T71" fmla="*/ 1757 h 4250"/>
                <a:gd name="T72" fmla="*/ 4744 w 5156"/>
                <a:gd name="T73" fmla="*/ 2030 h 4250"/>
                <a:gd name="T74" fmla="*/ 4612 w 5156"/>
                <a:gd name="T75" fmla="*/ 2376 h 4250"/>
                <a:gd name="T76" fmla="*/ 4825 w 5156"/>
                <a:gd name="T77" fmla="*/ 2624 h 4250"/>
                <a:gd name="T78" fmla="*/ 4595 w 5156"/>
                <a:gd name="T79" fmla="*/ 2904 h 4250"/>
                <a:gd name="T80" fmla="*/ 3919 w 5156"/>
                <a:gd name="T81" fmla="*/ 3086 h 4250"/>
                <a:gd name="T82" fmla="*/ 3613 w 5156"/>
                <a:gd name="T83" fmla="*/ 3077 h 4250"/>
                <a:gd name="T84" fmla="*/ 3498 w 5156"/>
                <a:gd name="T85" fmla="*/ 3185 h 4250"/>
                <a:gd name="T86" fmla="*/ 3275 w 5156"/>
                <a:gd name="T87" fmla="*/ 4059 h 4250"/>
                <a:gd name="T88" fmla="*/ 2557 w 5156"/>
                <a:gd name="T89" fmla="*/ 4166 h 4250"/>
                <a:gd name="T90" fmla="*/ 2384 w 5156"/>
                <a:gd name="T91" fmla="*/ 3787 h 4250"/>
                <a:gd name="T92" fmla="*/ 2343 w 5156"/>
                <a:gd name="T93" fmla="*/ 3292 h 4250"/>
                <a:gd name="T94" fmla="*/ 2128 w 5156"/>
                <a:gd name="T95" fmla="*/ 2805 h 4250"/>
                <a:gd name="T96" fmla="*/ 2227 w 5156"/>
                <a:gd name="T97" fmla="*/ 2516 h 4250"/>
                <a:gd name="T98" fmla="*/ 2252 w 5156"/>
                <a:gd name="T99" fmla="*/ 2203 h 4250"/>
                <a:gd name="T100" fmla="*/ 1740 w 5156"/>
                <a:gd name="T101" fmla="*/ 2219 h 4250"/>
                <a:gd name="T102" fmla="*/ 1212 w 5156"/>
                <a:gd name="T103" fmla="*/ 1939 h 4250"/>
                <a:gd name="T104" fmla="*/ 808 w 5156"/>
                <a:gd name="T105" fmla="*/ 2005 h 4250"/>
                <a:gd name="T106" fmla="*/ 420 w 5156"/>
                <a:gd name="T107" fmla="*/ 1790 h 4250"/>
                <a:gd name="T108" fmla="*/ 313 w 5156"/>
                <a:gd name="T109" fmla="*/ 1353 h 4250"/>
                <a:gd name="T110" fmla="*/ 140 w 5156"/>
                <a:gd name="T111" fmla="*/ 1106 h 4250"/>
                <a:gd name="T112" fmla="*/ 0 w 5156"/>
                <a:gd name="T113" fmla="*/ 1188 h 4250"/>
                <a:gd name="T114" fmla="*/ 247 w 5156"/>
                <a:gd name="T115" fmla="*/ 512 h 4250"/>
                <a:gd name="T116" fmla="*/ 709 w 5156"/>
                <a:gd name="T117" fmla="*/ 206 h 4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56" h="4250">
                  <a:moveTo>
                    <a:pt x="3060" y="503"/>
                  </a:moveTo>
                  <a:lnTo>
                    <a:pt x="3060" y="503"/>
                  </a:lnTo>
                  <a:cubicBezTo>
                    <a:pt x="3060" y="512"/>
                    <a:pt x="3060" y="512"/>
                    <a:pt x="3060" y="512"/>
                  </a:cubicBezTo>
                  <a:cubicBezTo>
                    <a:pt x="3085" y="512"/>
                    <a:pt x="3093" y="528"/>
                    <a:pt x="3118" y="528"/>
                  </a:cubicBezTo>
                  <a:cubicBezTo>
                    <a:pt x="3135" y="528"/>
                    <a:pt x="3159" y="512"/>
                    <a:pt x="3159" y="495"/>
                  </a:cubicBezTo>
                  <a:cubicBezTo>
                    <a:pt x="3159" y="462"/>
                    <a:pt x="3102" y="446"/>
                    <a:pt x="3077" y="470"/>
                  </a:cubicBezTo>
                  <a:cubicBezTo>
                    <a:pt x="3069" y="479"/>
                    <a:pt x="3069" y="487"/>
                    <a:pt x="3060" y="503"/>
                  </a:cubicBezTo>
                  <a:close/>
                  <a:moveTo>
                    <a:pt x="3655" y="338"/>
                  </a:moveTo>
                  <a:lnTo>
                    <a:pt x="3655" y="338"/>
                  </a:lnTo>
                  <a:cubicBezTo>
                    <a:pt x="3622" y="388"/>
                    <a:pt x="3589" y="413"/>
                    <a:pt x="3531" y="413"/>
                  </a:cubicBezTo>
                  <a:cubicBezTo>
                    <a:pt x="3514" y="413"/>
                    <a:pt x="3506" y="404"/>
                    <a:pt x="3481" y="404"/>
                  </a:cubicBezTo>
                  <a:cubicBezTo>
                    <a:pt x="3457" y="404"/>
                    <a:pt x="3457" y="404"/>
                    <a:pt x="3457" y="404"/>
                  </a:cubicBezTo>
                  <a:cubicBezTo>
                    <a:pt x="3457" y="429"/>
                    <a:pt x="3457" y="429"/>
                    <a:pt x="3457" y="429"/>
                  </a:cubicBezTo>
                  <a:cubicBezTo>
                    <a:pt x="3457" y="446"/>
                    <a:pt x="3473" y="446"/>
                    <a:pt x="3490" y="446"/>
                  </a:cubicBezTo>
                  <a:cubicBezTo>
                    <a:pt x="3506" y="454"/>
                    <a:pt x="3514" y="454"/>
                    <a:pt x="3531" y="454"/>
                  </a:cubicBezTo>
                  <a:cubicBezTo>
                    <a:pt x="3564" y="462"/>
                    <a:pt x="3580" y="487"/>
                    <a:pt x="3605" y="487"/>
                  </a:cubicBezTo>
                  <a:cubicBezTo>
                    <a:pt x="3622" y="487"/>
                    <a:pt x="3630" y="479"/>
                    <a:pt x="3646" y="470"/>
                  </a:cubicBezTo>
                  <a:cubicBezTo>
                    <a:pt x="3671" y="462"/>
                    <a:pt x="3688" y="446"/>
                    <a:pt x="3688" y="421"/>
                  </a:cubicBezTo>
                  <a:cubicBezTo>
                    <a:pt x="3688" y="388"/>
                    <a:pt x="3688" y="355"/>
                    <a:pt x="3655" y="338"/>
                  </a:cubicBezTo>
                  <a:close/>
                  <a:moveTo>
                    <a:pt x="734" y="206"/>
                  </a:moveTo>
                  <a:lnTo>
                    <a:pt x="734" y="206"/>
                  </a:lnTo>
                  <a:lnTo>
                    <a:pt x="734" y="206"/>
                  </a:lnTo>
                  <a:cubicBezTo>
                    <a:pt x="734" y="206"/>
                    <a:pt x="726" y="215"/>
                    <a:pt x="717" y="215"/>
                  </a:cubicBezTo>
                  <a:cubicBezTo>
                    <a:pt x="684" y="223"/>
                    <a:pt x="668" y="223"/>
                    <a:pt x="635" y="231"/>
                  </a:cubicBezTo>
                  <a:cubicBezTo>
                    <a:pt x="602" y="248"/>
                    <a:pt x="585" y="281"/>
                    <a:pt x="585" y="314"/>
                  </a:cubicBezTo>
                  <a:cubicBezTo>
                    <a:pt x="585" y="338"/>
                    <a:pt x="594" y="347"/>
                    <a:pt x="594" y="363"/>
                  </a:cubicBezTo>
                  <a:cubicBezTo>
                    <a:pt x="602" y="388"/>
                    <a:pt x="602" y="404"/>
                    <a:pt x="610" y="421"/>
                  </a:cubicBezTo>
                  <a:cubicBezTo>
                    <a:pt x="635" y="454"/>
                    <a:pt x="668" y="470"/>
                    <a:pt x="668" y="512"/>
                  </a:cubicBezTo>
                  <a:cubicBezTo>
                    <a:pt x="668" y="520"/>
                    <a:pt x="660" y="528"/>
                    <a:pt x="660" y="536"/>
                  </a:cubicBezTo>
                  <a:cubicBezTo>
                    <a:pt x="660" y="569"/>
                    <a:pt x="676" y="578"/>
                    <a:pt x="676" y="602"/>
                  </a:cubicBezTo>
                  <a:cubicBezTo>
                    <a:pt x="676" y="619"/>
                    <a:pt x="668" y="627"/>
                    <a:pt x="660" y="644"/>
                  </a:cubicBezTo>
                  <a:cubicBezTo>
                    <a:pt x="635" y="677"/>
                    <a:pt x="627" y="693"/>
                    <a:pt x="610" y="726"/>
                  </a:cubicBezTo>
                  <a:cubicBezTo>
                    <a:pt x="585" y="784"/>
                    <a:pt x="544" y="800"/>
                    <a:pt x="503" y="850"/>
                  </a:cubicBezTo>
                  <a:cubicBezTo>
                    <a:pt x="503" y="858"/>
                    <a:pt x="503" y="866"/>
                    <a:pt x="503" y="875"/>
                  </a:cubicBezTo>
                  <a:cubicBezTo>
                    <a:pt x="503" y="924"/>
                    <a:pt x="519" y="949"/>
                    <a:pt x="544" y="998"/>
                  </a:cubicBezTo>
                  <a:cubicBezTo>
                    <a:pt x="561" y="1015"/>
                    <a:pt x="569" y="1031"/>
                    <a:pt x="594" y="1048"/>
                  </a:cubicBezTo>
                  <a:cubicBezTo>
                    <a:pt x="610" y="1056"/>
                    <a:pt x="635" y="1073"/>
                    <a:pt x="635" y="1097"/>
                  </a:cubicBezTo>
                  <a:cubicBezTo>
                    <a:pt x="635" y="1139"/>
                    <a:pt x="635" y="1139"/>
                    <a:pt x="635" y="1139"/>
                  </a:cubicBezTo>
                  <a:cubicBezTo>
                    <a:pt x="635" y="1172"/>
                    <a:pt x="668" y="1188"/>
                    <a:pt x="701" y="1188"/>
                  </a:cubicBezTo>
                  <a:cubicBezTo>
                    <a:pt x="750" y="1188"/>
                    <a:pt x="775" y="1163"/>
                    <a:pt x="808" y="1130"/>
                  </a:cubicBezTo>
                  <a:cubicBezTo>
                    <a:pt x="841" y="1097"/>
                    <a:pt x="882" y="1089"/>
                    <a:pt x="882" y="1048"/>
                  </a:cubicBezTo>
                  <a:cubicBezTo>
                    <a:pt x="866" y="982"/>
                    <a:pt x="866" y="982"/>
                    <a:pt x="866" y="982"/>
                  </a:cubicBezTo>
                  <a:cubicBezTo>
                    <a:pt x="866" y="916"/>
                    <a:pt x="866" y="916"/>
                    <a:pt x="866" y="916"/>
                  </a:cubicBezTo>
                  <a:cubicBezTo>
                    <a:pt x="866" y="767"/>
                    <a:pt x="750" y="701"/>
                    <a:pt x="750" y="561"/>
                  </a:cubicBezTo>
                  <a:cubicBezTo>
                    <a:pt x="750" y="536"/>
                    <a:pt x="775" y="528"/>
                    <a:pt x="783" y="512"/>
                  </a:cubicBezTo>
                  <a:cubicBezTo>
                    <a:pt x="792" y="495"/>
                    <a:pt x="792" y="462"/>
                    <a:pt x="808" y="462"/>
                  </a:cubicBezTo>
                  <a:cubicBezTo>
                    <a:pt x="816" y="462"/>
                    <a:pt x="825" y="470"/>
                    <a:pt x="833" y="470"/>
                  </a:cubicBezTo>
                  <a:cubicBezTo>
                    <a:pt x="858" y="470"/>
                    <a:pt x="874" y="454"/>
                    <a:pt x="899" y="446"/>
                  </a:cubicBezTo>
                  <a:cubicBezTo>
                    <a:pt x="965" y="421"/>
                    <a:pt x="990" y="413"/>
                    <a:pt x="1056" y="396"/>
                  </a:cubicBezTo>
                  <a:cubicBezTo>
                    <a:pt x="1064" y="396"/>
                    <a:pt x="1064" y="380"/>
                    <a:pt x="1080" y="380"/>
                  </a:cubicBezTo>
                  <a:cubicBezTo>
                    <a:pt x="1130" y="363"/>
                    <a:pt x="1155" y="355"/>
                    <a:pt x="1196" y="330"/>
                  </a:cubicBezTo>
                  <a:cubicBezTo>
                    <a:pt x="1221" y="314"/>
                    <a:pt x="1237" y="289"/>
                    <a:pt x="1270" y="289"/>
                  </a:cubicBezTo>
                  <a:cubicBezTo>
                    <a:pt x="1287" y="289"/>
                    <a:pt x="1295" y="289"/>
                    <a:pt x="1311" y="289"/>
                  </a:cubicBezTo>
                  <a:cubicBezTo>
                    <a:pt x="1361" y="289"/>
                    <a:pt x="1361" y="289"/>
                    <a:pt x="1361" y="289"/>
                  </a:cubicBezTo>
                  <a:cubicBezTo>
                    <a:pt x="1386" y="289"/>
                    <a:pt x="1419" y="281"/>
                    <a:pt x="1419" y="256"/>
                  </a:cubicBezTo>
                  <a:cubicBezTo>
                    <a:pt x="1419" y="248"/>
                    <a:pt x="1427" y="239"/>
                    <a:pt x="1419" y="231"/>
                  </a:cubicBezTo>
                  <a:cubicBezTo>
                    <a:pt x="1410" y="215"/>
                    <a:pt x="1394" y="223"/>
                    <a:pt x="1377" y="215"/>
                  </a:cubicBezTo>
                  <a:cubicBezTo>
                    <a:pt x="1353" y="215"/>
                    <a:pt x="1336" y="215"/>
                    <a:pt x="1311" y="206"/>
                  </a:cubicBezTo>
                  <a:cubicBezTo>
                    <a:pt x="1287" y="198"/>
                    <a:pt x="1278" y="182"/>
                    <a:pt x="1254" y="165"/>
                  </a:cubicBezTo>
                  <a:cubicBezTo>
                    <a:pt x="1237" y="149"/>
                    <a:pt x="1229" y="132"/>
                    <a:pt x="1229" y="107"/>
                  </a:cubicBezTo>
                  <a:cubicBezTo>
                    <a:pt x="1229" y="66"/>
                    <a:pt x="1254" y="50"/>
                    <a:pt x="1287" y="33"/>
                  </a:cubicBezTo>
                  <a:cubicBezTo>
                    <a:pt x="1320" y="25"/>
                    <a:pt x="1328" y="0"/>
                    <a:pt x="1361" y="0"/>
                  </a:cubicBezTo>
                  <a:cubicBezTo>
                    <a:pt x="1394" y="0"/>
                    <a:pt x="1410" y="33"/>
                    <a:pt x="1419" y="66"/>
                  </a:cubicBezTo>
                  <a:cubicBezTo>
                    <a:pt x="1427" y="107"/>
                    <a:pt x="1443" y="116"/>
                    <a:pt x="1452" y="157"/>
                  </a:cubicBezTo>
                  <a:cubicBezTo>
                    <a:pt x="1452" y="206"/>
                    <a:pt x="1460" y="281"/>
                    <a:pt x="1518" y="281"/>
                  </a:cubicBezTo>
                  <a:cubicBezTo>
                    <a:pt x="1542" y="281"/>
                    <a:pt x="1551" y="272"/>
                    <a:pt x="1575" y="272"/>
                  </a:cubicBezTo>
                  <a:cubicBezTo>
                    <a:pt x="1600" y="272"/>
                    <a:pt x="1608" y="297"/>
                    <a:pt x="1633" y="297"/>
                  </a:cubicBezTo>
                  <a:cubicBezTo>
                    <a:pt x="1674" y="297"/>
                    <a:pt x="1674" y="297"/>
                    <a:pt x="1674" y="297"/>
                  </a:cubicBezTo>
                  <a:cubicBezTo>
                    <a:pt x="1699" y="297"/>
                    <a:pt x="1707" y="281"/>
                    <a:pt x="1732" y="281"/>
                  </a:cubicBezTo>
                  <a:cubicBezTo>
                    <a:pt x="1757" y="281"/>
                    <a:pt x="1773" y="297"/>
                    <a:pt x="1790" y="314"/>
                  </a:cubicBezTo>
                  <a:cubicBezTo>
                    <a:pt x="1815" y="347"/>
                    <a:pt x="1831" y="355"/>
                    <a:pt x="1864" y="380"/>
                  </a:cubicBezTo>
                  <a:cubicBezTo>
                    <a:pt x="1897" y="404"/>
                    <a:pt x="1922" y="404"/>
                    <a:pt x="1947" y="437"/>
                  </a:cubicBezTo>
                  <a:cubicBezTo>
                    <a:pt x="1963" y="446"/>
                    <a:pt x="1971" y="454"/>
                    <a:pt x="1971" y="470"/>
                  </a:cubicBezTo>
                  <a:cubicBezTo>
                    <a:pt x="1971" y="545"/>
                    <a:pt x="1971" y="545"/>
                    <a:pt x="1971" y="545"/>
                  </a:cubicBezTo>
                  <a:cubicBezTo>
                    <a:pt x="1971" y="578"/>
                    <a:pt x="1996" y="594"/>
                    <a:pt x="2021" y="611"/>
                  </a:cubicBezTo>
                  <a:cubicBezTo>
                    <a:pt x="2046" y="619"/>
                    <a:pt x="2062" y="627"/>
                    <a:pt x="2095" y="627"/>
                  </a:cubicBezTo>
                  <a:cubicBezTo>
                    <a:pt x="2384" y="586"/>
                    <a:pt x="2384" y="586"/>
                    <a:pt x="2384" y="586"/>
                  </a:cubicBezTo>
                  <a:cubicBezTo>
                    <a:pt x="2417" y="586"/>
                    <a:pt x="2442" y="586"/>
                    <a:pt x="2483" y="586"/>
                  </a:cubicBezTo>
                  <a:cubicBezTo>
                    <a:pt x="2508" y="586"/>
                    <a:pt x="2524" y="578"/>
                    <a:pt x="2549" y="578"/>
                  </a:cubicBezTo>
                  <a:cubicBezTo>
                    <a:pt x="2598" y="578"/>
                    <a:pt x="2623" y="578"/>
                    <a:pt x="2673" y="578"/>
                  </a:cubicBezTo>
                  <a:cubicBezTo>
                    <a:pt x="2714" y="578"/>
                    <a:pt x="2714" y="578"/>
                    <a:pt x="2714" y="578"/>
                  </a:cubicBezTo>
                  <a:cubicBezTo>
                    <a:pt x="2730" y="578"/>
                    <a:pt x="2739" y="578"/>
                    <a:pt x="2747" y="578"/>
                  </a:cubicBezTo>
                  <a:cubicBezTo>
                    <a:pt x="2772" y="578"/>
                    <a:pt x="2788" y="569"/>
                    <a:pt x="2813" y="578"/>
                  </a:cubicBezTo>
                  <a:cubicBezTo>
                    <a:pt x="2829" y="594"/>
                    <a:pt x="2829" y="611"/>
                    <a:pt x="2846" y="627"/>
                  </a:cubicBezTo>
                  <a:cubicBezTo>
                    <a:pt x="2854" y="644"/>
                    <a:pt x="2862" y="644"/>
                    <a:pt x="2879" y="652"/>
                  </a:cubicBezTo>
                  <a:cubicBezTo>
                    <a:pt x="2904" y="677"/>
                    <a:pt x="2912" y="693"/>
                    <a:pt x="2945" y="701"/>
                  </a:cubicBezTo>
                  <a:cubicBezTo>
                    <a:pt x="2953" y="710"/>
                    <a:pt x="2961" y="718"/>
                    <a:pt x="2978" y="718"/>
                  </a:cubicBezTo>
                  <a:cubicBezTo>
                    <a:pt x="2994" y="726"/>
                    <a:pt x="3003" y="718"/>
                    <a:pt x="3019" y="726"/>
                  </a:cubicBezTo>
                  <a:cubicBezTo>
                    <a:pt x="3060" y="726"/>
                    <a:pt x="3085" y="734"/>
                    <a:pt x="3135" y="734"/>
                  </a:cubicBezTo>
                  <a:cubicBezTo>
                    <a:pt x="3168" y="734"/>
                    <a:pt x="3192" y="726"/>
                    <a:pt x="3225" y="726"/>
                  </a:cubicBezTo>
                  <a:cubicBezTo>
                    <a:pt x="3267" y="726"/>
                    <a:pt x="3267" y="726"/>
                    <a:pt x="3267" y="726"/>
                  </a:cubicBezTo>
                  <a:cubicBezTo>
                    <a:pt x="3283" y="726"/>
                    <a:pt x="3300" y="726"/>
                    <a:pt x="3316" y="726"/>
                  </a:cubicBezTo>
                  <a:cubicBezTo>
                    <a:pt x="3374" y="726"/>
                    <a:pt x="3374" y="726"/>
                    <a:pt x="3374" y="726"/>
                  </a:cubicBezTo>
                  <a:cubicBezTo>
                    <a:pt x="3448" y="726"/>
                    <a:pt x="3481" y="693"/>
                    <a:pt x="3547" y="685"/>
                  </a:cubicBezTo>
                  <a:cubicBezTo>
                    <a:pt x="3597" y="677"/>
                    <a:pt x="3655" y="668"/>
                    <a:pt x="3671" y="611"/>
                  </a:cubicBezTo>
                  <a:cubicBezTo>
                    <a:pt x="3613" y="594"/>
                    <a:pt x="3539" y="627"/>
                    <a:pt x="3523" y="578"/>
                  </a:cubicBezTo>
                  <a:cubicBezTo>
                    <a:pt x="3523" y="569"/>
                    <a:pt x="3523" y="569"/>
                    <a:pt x="3523" y="569"/>
                  </a:cubicBezTo>
                  <a:lnTo>
                    <a:pt x="3531" y="561"/>
                  </a:lnTo>
                  <a:cubicBezTo>
                    <a:pt x="3572" y="561"/>
                    <a:pt x="3589" y="586"/>
                    <a:pt x="3630" y="586"/>
                  </a:cubicBezTo>
                  <a:cubicBezTo>
                    <a:pt x="3671" y="586"/>
                    <a:pt x="3688" y="561"/>
                    <a:pt x="3721" y="561"/>
                  </a:cubicBezTo>
                  <a:cubicBezTo>
                    <a:pt x="3803" y="545"/>
                    <a:pt x="3853" y="545"/>
                    <a:pt x="3935" y="536"/>
                  </a:cubicBezTo>
                  <a:cubicBezTo>
                    <a:pt x="4075" y="536"/>
                    <a:pt x="4150" y="528"/>
                    <a:pt x="4290" y="528"/>
                  </a:cubicBezTo>
                  <a:cubicBezTo>
                    <a:pt x="4331" y="528"/>
                    <a:pt x="4372" y="528"/>
                    <a:pt x="4381" y="569"/>
                  </a:cubicBezTo>
                  <a:cubicBezTo>
                    <a:pt x="4348" y="586"/>
                    <a:pt x="4323" y="578"/>
                    <a:pt x="4282" y="586"/>
                  </a:cubicBezTo>
                  <a:cubicBezTo>
                    <a:pt x="4240" y="586"/>
                    <a:pt x="4216" y="594"/>
                    <a:pt x="4183" y="594"/>
                  </a:cubicBezTo>
                  <a:cubicBezTo>
                    <a:pt x="4141" y="594"/>
                    <a:pt x="4117" y="586"/>
                    <a:pt x="4075" y="586"/>
                  </a:cubicBezTo>
                  <a:cubicBezTo>
                    <a:pt x="4034" y="586"/>
                    <a:pt x="4034" y="586"/>
                    <a:pt x="4034" y="586"/>
                  </a:cubicBezTo>
                  <a:cubicBezTo>
                    <a:pt x="4018" y="586"/>
                    <a:pt x="4009" y="594"/>
                    <a:pt x="4009" y="611"/>
                  </a:cubicBezTo>
                  <a:cubicBezTo>
                    <a:pt x="4009" y="627"/>
                    <a:pt x="4026" y="619"/>
                    <a:pt x="4042" y="627"/>
                  </a:cubicBezTo>
                  <a:cubicBezTo>
                    <a:pt x="4075" y="644"/>
                    <a:pt x="4117" y="652"/>
                    <a:pt x="4117" y="693"/>
                  </a:cubicBezTo>
                  <a:cubicBezTo>
                    <a:pt x="4117" y="710"/>
                    <a:pt x="4092" y="710"/>
                    <a:pt x="4092" y="734"/>
                  </a:cubicBezTo>
                  <a:cubicBezTo>
                    <a:pt x="4092" y="751"/>
                    <a:pt x="4092" y="751"/>
                    <a:pt x="4092" y="751"/>
                  </a:cubicBezTo>
                  <a:lnTo>
                    <a:pt x="4100" y="751"/>
                  </a:lnTo>
                  <a:cubicBezTo>
                    <a:pt x="4133" y="743"/>
                    <a:pt x="4133" y="743"/>
                    <a:pt x="4133" y="743"/>
                  </a:cubicBezTo>
                  <a:cubicBezTo>
                    <a:pt x="4158" y="743"/>
                    <a:pt x="4158" y="743"/>
                    <a:pt x="4158" y="743"/>
                  </a:cubicBezTo>
                  <a:cubicBezTo>
                    <a:pt x="4158" y="776"/>
                    <a:pt x="4166" y="792"/>
                    <a:pt x="4183" y="825"/>
                  </a:cubicBezTo>
                  <a:cubicBezTo>
                    <a:pt x="4183" y="842"/>
                    <a:pt x="4183" y="866"/>
                    <a:pt x="4199" y="866"/>
                  </a:cubicBezTo>
                  <a:cubicBezTo>
                    <a:pt x="4240" y="866"/>
                    <a:pt x="4224" y="792"/>
                    <a:pt x="4265" y="792"/>
                  </a:cubicBezTo>
                  <a:cubicBezTo>
                    <a:pt x="4282" y="792"/>
                    <a:pt x="4282" y="817"/>
                    <a:pt x="4290" y="825"/>
                  </a:cubicBezTo>
                  <a:cubicBezTo>
                    <a:pt x="4315" y="858"/>
                    <a:pt x="4339" y="866"/>
                    <a:pt x="4372" y="875"/>
                  </a:cubicBezTo>
                  <a:cubicBezTo>
                    <a:pt x="4414" y="891"/>
                    <a:pt x="4438" y="908"/>
                    <a:pt x="4480" y="908"/>
                  </a:cubicBezTo>
                  <a:cubicBezTo>
                    <a:pt x="4504" y="908"/>
                    <a:pt x="4513" y="899"/>
                    <a:pt x="4529" y="899"/>
                  </a:cubicBezTo>
                  <a:cubicBezTo>
                    <a:pt x="4562" y="899"/>
                    <a:pt x="4579" y="924"/>
                    <a:pt x="4603" y="941"/>
                  </a:cubicBezTo>
                  <a:cubicBezTo>
                    <a:pt x="4653" y="957"/>
                    <a:pt x="4694" y="957"/>
                    <a:pt x="4744" y="974"/>
                  </a:cubicBezTo>
                  <a:cubicBezTo>
                    <a:pt x="4760" y="990"/>
                    <a:pt x="4776" y="998"/>
                    <a:pt x="4776" y="1023"/>
                  </a:cubicBezTo>
                  <a:cubicBezTo>
                    <a:pt x="4776" y="1064"/>
                    <a:pt x="4776" y="1064"/>
                    <a:pt x="4776" y="1064"/>
                  </a:cubicBezTo>
                  <a:cubicBezTo>
                    <a:pt x="4768" y="1073"/>
                    <a:pt x="4760" y="1081"/>
                    <a:pt x="4760" y="1097"/>
                  </a:cubicBezTo>
                  <a:cubicBezTo>
                    <a:pt x="4760" y="1106"/>
                    <a:pt x="4768" y="1106"/>
                    <a:pt x="4776" y="1106"/>
                  </a:cubicBezTo>
                  <a:cubicBezTo>
                    <a:pt x="4792" y="1106"/>
                    <a:pt x="4809" y="1106"/>
                    <a:pt x="4817" y="1122"/>
                  </a:cubicBezTo>
                  <a:cubicBezTo>
                    <a:pt x="4825" y="1139"/>
                    <a:pt x="4825" y="1155"/>
                    <a:pt x="4825" y="1172"/>
                  </a:cubicBezTo>
                  <a:cubicBezTo>
                    <a:pt x="4825" y="1196"/>
                    <a:pt x="4817" y="1205"/>
                    <a:pt x="4817" y="1221"/>
                  </a:cubicBezTo>
                  <a:cubicBezTo>
                    <a:pt x="4817" y="1254"/>
                    <a:pt x="4850" y="1262"/>
                    <a:pt x="4850" y="1287"/>
                  </a:cubicBezTo>
                  <a:cubicBezTo>
                    <a:pt x="4850" y="1304"/>
                    <a:pt x="4833" y="1304"/>
                    <a:pt x="4825" y="1312"/>
                  </a:cubicBezTo>
                  <a:cubicBezTo>
                    <a:pt x="4817" y="1320"/>
                    <a:pt x="4817" y="1337"/>
                    <a:pt x="4817" y="1345"/>
                  </a:cubicBezTo>
                  <a:cubicBezTo>
                    <a:pt x="4842" y="1353"/>
                    <a:pt x="4850" y="1378"/>
                    <a:pt x="4875" y="1378"/>
                  </a:cubicBezTo>
                  <a:cubicBezTo>
                    <a:pt x="4916" y="1378"/>
                    <a:pt x="4924" y="1345"/>
                    <a:pt x="4965" y="1345"/>
                  </a:cubicBezTo>
                  <a:cubicBezTo>
                    <a:pt x="5007" y="1345"/>
                    <a:pt x="5007" y="1345"/>
                    <a:pt x="5007" y="1345"/>
                  </a:cubicBezTo>
                  <a:cubicBezTo>
                    <a:pt x="5073" y="1345"/>
                    <a:pt x="5106" y="1378"/>
                    <a:pt x="5155" y="1403"/>
                  </a:cubicBezTo>
                  <a:lnTo>
                    <a:pt x="5155" y="1403"/>
                  </a:lnTo>
                  <a:cubicBezTo>
                    <a:pt x="5139" y="1419"/>
                    <a:pt x="5122" y="1427"/>
                    <a:pt x="5114" y="1452"/>
                  </a:cubicBezTo>
                  <a:cubicBezTo>
                    <a:pt x="5114" y="1485"/>
                    <a:pt x="5122" y="1510"/>
                    <a:pt x="5097" y="1535"/>
                  </a:cubicBezTo>
                  <a:cubicBezTo>
                    <a:pt x="5073" y="1568"/>
                    <a:pt x="5031" y="1559"/>
                    <a:pt x="5007" y="1601"/>
                  </a:cubicBezTo>
                  <a:cubicBezTo>
                    <a:pt x="4982" y="1634"/>
                    <a:pt x="4957" y="1650"/>
                    <a:pt x="4916" y="1675"/>
                  </a:cubicBezTo>
                  <a:cubicBezTo>
                    <a:pt x="4883" y="1700"/>
                    <a:pt x="4842" y="1716"/>
                    <a:pt x="4842" y="1757"/>
                  </a:cubicBezTo>
                  <a:cubicBezTo>
                    <a:pt x="4842" y="1848"/>
                    <a:pt x="4965" y="1856"/>
                    <a:pt x="4965" y="1939"/>
                  </a:cubicBezTo>
                  <a:cubicBezTo>
                    <a:pt x="4965" y="1972"/>
                    <a:pt x="4932" y="1980"/>
                    <a:pt x="4899" y="1988"/>
                  </a:cubicBezTo>
                  <a:cubicBezTo>
                    <a:pt x="4875" y="2005"/>
                    <a:pt x="4858" y="2030"/>
                    <a:pt x="4825" y="2030"/>
                  </a:cubicBezTo>
                  <a:cubicBezTo>
                    <a:pt x="4744" y="2030"/>
                    <a:pt x="4744" y="2030"/>
                    <a:pt x="4744" y="2030"/>
                  </a:cubicBezTo>
                  <a:cubicBezTo>
                    <a:pt x="4678" y="2030"/>
                    <a:pt x="4653" y="2104"/>
                    <a:pt x="4653" y="2170"/>
                  </a:cubicBezTo>
                  <a:cubicBezTo>
                    <a:pt x="4653" y="2211"/>
                    <a:pt x="4645" y="2244"/>
                    <a:pt x="4612" y="2277"/>
                  </a:cubicBezTo>
                  <a:cubicBezTo>
                    <a:pt x="4603" y="2294"/>
                    <a:pt x="4587" y="2302"/>
                    <a:pt x="4587" y="2327"/>
                  </a:cubicBezTo>
                  <a:cubicBezTo>
                    <a:pt x="4587" y="2351"/>
                    <a:pt x="4603" y="2360"/>
                    <a:pt x="4612" y="2376"/>
                  </a:cubicBezTo>
                  <a:cubicBezTo>
                    <a:pt x="4628" y="2426"/>
                    <a:pt x="4653" y="2450"/>
                    <a:pt x="4694" y="2483"/>
                  </a:cubicBezTo>
                  <a:cubicBezTo>
                    <a:pt x="4735" y="2508"/>
                    <a:pt x="4719" y="2558"/>
                    <a:pt x="4752" y="2591"/>
                  </a:cubicBezTo>
                  <a:cubicBezTo>
                    <a:pt x="4776" y="2607"/>
                    <a:pt x="4800" y="2615"/>
                    <a:pt x="4825" y="2624"/>
                  </a:cubicBezTo>
                  <a:lnTo>
                    <a:pt x="4825" y="2624"/>
                  </a:lnTo>
                  <a:cubicBezTo>
                    <a:pt x="4850" y="2648"/>
                    <a:pt x="4866" y="2673"/>
                    <a:pt x="4866" y="2714"/>
                  </a:cubicBezTo>
                  <a:cubicBezTo>
                    <a:pt x="4866" y="2764"/>
                    <a:pt x="4842" y="2789"/>
                    <a:pt x="4800" y="2822"/>
                  </a:cubicBezTo>
                  <a:cubicBezTo>
                    <a:pt x="4768" y="2855"/>
                    <a:pt x="4752" y="2879"/>
                    <a:pt x="4702" y="2896"/>
                  </a:cubicBezTo>
                  <a:cubicBezTo>
                    <a:pt x="4661" y="2904"/>
                    <a:pt x="4636" y="2896"/>
                    <a:pt x="4595" y="2904"/>
                  </a:cubicBezTo>
                  <a:cubicBezTo>
                    <a:pt x="4521" y="2912"/>
                    <a:pt x="4504" y="2978"/>
                    <a:pt x="4438" y="3003"/>
                  </a:cubicBezTo>
                  <a:cubicBezTo>
                    <a:pt x="4364" y="3036"/>
                    <a:pt x="4315" y="3053"/>
                    <a:pt x="4232" y="3053"/>
                  </a:cubicBezTo>
                  <a:cubicBezTo>
                    <a:pt x="4092" y="3053"/>
                    <a:pt x="4092" y="3053"/>
                    <a:pt x="4092" y="3053"/>
                  </a:cubicBezTo>
                  <a:cubicBezTo>
                    <a:pt x="4026" y="3053"/>
                    <a:pt x="3993" y="3086"/>
                    <a:pt x="3919" y="3086"/>
                  </a:cubicBezTo>
                  <a:cubicBezTo>
                    <a:pt x="3869" y="3086"/>
                    <a:pt x="3836" y="3061"/>
                    <a:pt x="3787" y="3061"/>
                  </a:cubicBezTo>
                  <a:cubicBezTo>
                    <a:pt x="3778" y="3061"/>
                    <a:pt x="3770" y="3069"/>
                    <a:pt x="3762" y="3069"/>
                  </a:cubicBezTo>
                  <a:cubicBezTo>
                    <a:pt x="3679" y="3069"/>
                    <a:pt x="3679" y="3069"/>
                    <a:pt x="3679" y="3069"/>
                  </a:cubicBezTo>
                  <a:cubicBezTo>
                    <a:pt x="3655" y="3069"/>
                    <a:pt x="3638" y="3077"/>
                    <a:pt x="3613" y="3077"/>
                  </a:cubicBezTo>
                  <a:cubicBezTo>
                    <a:pt x="3506" y="3077"/>
                    <a:pt x="3457" y="2995"/>
                    <a:pt x="3349" y="2995"/>
                  </a:cubicBezTo>
                  <a:cubicBezTo>
                    <a:pt x="3324" y="2995"/>
                    <a:pt x="3291" y="2995"/>
                    <a:pt x="3291" y="3020"/>
                  </a:cubicBezTo>
                  <a:cubicBezTo>
                    <a:pt x="3291" y="3086"/>
                    <a:pt x="3366" y="3110"/>
                    <a:pt x="3432" y="3127"/>
                  </a:cubicBezTo>
                  <a:cubicBezTo>
                    <a:pt x="3465" y="3135"/>
                    <a:pt x="3498" y="3152"/>
                    <a:pt x="3498" y="3185"/>
                  </a:cubicBezTo>
                  <a:cubicBezTo>
                    <a:pt x="3498" y="3292"/>
                    <a:pt x="3457" y="3350"/>
                    <a:pt x="3457" y="3449"/>
                  </a:cubicBezTo>
                  <a:cubicBezTo>
                    <a:pt x="3457" y="3605"/>
                    <a:pt x="3564" y="3713"/>
                    <a:pt x="3721" y="3746"/>
                  </a:cubicBezTo>
                  <a:cubicBezTo>
                    <a:pt x="3671" y="3812"/>
                    <a:pt x="3622" y="3820"/>
                    <a:pt x="3556" y="3869"/>
                  </a:cubicBezTo>
                  <a:cubicBezTo>
                    <a:pt x="3440" y="3944"/>
                    <a:pt x="3390" y="3993"/>
                    <a:pt x="3275" y="4059"/>
                  </a:cubicBezTo>
                  <a:cubicBezTo>
                    <a:pt x="3192" y="4109"/>
                    <a:pt x="3126" y="4092"/>
                    <a:pt x="3052" y="4150"/>
                  </a:cubicBezTo>
                  <a:cubicBezTo>
                    <a:pt x="3011" y="4183"/>
                    <a:pt x="2978" y="4191"/>
                    <a:pt x="2928" y="4216"/>
                  </a:cubicBezTo>
                  <a:cubicBezTo>
                    <a:pt x="2887" y="4232"/>
                    <a:pt x="2862" y="4249"/>
                    <a:pt x="2821" y="4249"/>
                  </a:cubicBezTo>
                  <a:cubicBezTo>
                    <a:pt x="2714" y="4249"/>
                    <a:pt x="2648" y="4224"/>
                    <a:pt x="2557" y="4166"/>
                  </a:cubicBezTo>
                  <a:cubicBezTo>
                    <a:pt x="2532" y="4150"/>
                    <a:pt x="2524" y="4117"/>
                    <a:pt x="2491" y="4100"/>
                  </a:cubicBezTo>
                  <a:lnTo>
                    <a:pt x="2491" y="4100"/>
                  </a:lnTo>
                  <a:cubicBezTo>
                    <a:pt x="2475" y="4051"/>
                    <a:pt x="2458" y="4018"/>
                    <a:pt x="2442" y="3968"/>
                  </a:cubicBezTo>
                  <a:cubicBezTo>
                    <a:pt x="2409" y="3902"/>
                    <a:pt x="2425" y="3845"/>
                    <a:pt x="2384" y="3787"/>
                  </a:cubicBezTo>
                  <a:cubicBezTo>
                    <a:pt x="2326" y="3729"/>
                    <a:pt x="2310" y="3680"/>
                    <a:pt x="2260" y="3614"/>
                  </a:cubicBezTo>
                  <a:cubicBezTo>
                    <a:pt x="2235" y="3572"/>
                    <a:pt x="2219" y="3539"/>
                    <a:pt x="2161" y="3531"/>
                  </a:cubicBezTo>
                  <a:cubicBezTo>
                    <a:pt x="2194" y="3457"/>
                    <a:pt x="2219" y="3416"/>
                    <a:pt x="2277" y="3366"/>
                  </a:cubicBezTo>
                  <a:cubicBezTo>
                    <a:pt x="2310" y="3341"/>
                    <a:pt x="2343" y="3325"/>
                    <a:pt x="2343" y="3292"/>
                  </a:cubicBezTo>
                  <a:cubicBezTo>
                    <a:pt x="2343" y="3259"/>
                    <a:pt x="2326" y="3242"/>
                    <a:pt x="2301" y="3226"/>
                  </a:cubicBezTo>
                  <a:cubicBezTo>
                    <a:pt x="2285" y="3201"/>
                    <a:pt x="2285" y="3185"/>
                    <a:pt x="2268" y="3160"/>
                  </a:cubicBezTo>
                  <a:cubicBezTo>
                    <a:pt x="2235" y="3127"/>
                    <a:pt x="2211" y="3110"/>
                    <a:pt x="2202" y="3061"/>
                  </a:cubicBezTo>
                  <a:cubicBezTo>
                    <a:pt x="2186" y="2954"/>
                    <a:pt x="2128" y="2912"/>
                    <a:pt x="2128" y="2805"/>
                  </a:cubicBezTo>
                  <a:cubicBezTo>
                    <a:pt x="2128" y="2789"/>
                    <a:pt x="2136" y="2780"/>
                    <a:pt x="2136" y="2764"/>
                  </a:cubicBezTo>
                  <a:cubicBezTo>
                    <a:pt x="2136" y="2731"/>
                    <a:pt x="2136" y="2706"/>
                    <a:pt x="2145" y="2673"/>
                  </a:cubicBezTo>
                  <a:cubicBezTo>
                    <a:pt x="2153" y="2648"/>
                    <a:pt x="2145" y="2624"/>
                    <a:pt x="2153" y="2599"/>
                  </a:cubicBezTo>
                  <a:cubicBezTo>
                    <a:pt x="2178" y="2558"/>
                    <a:pt x="2219" y="2558"/>
                    <a:pt x="2227" y="2516"/>
                  </a:cubicBezTo>
                  <a:cubicBezTo>
                    <a:pt x="2235" y="2483"/>
                    <a:pt x="2219" y="2459"/>
                    <a:pt x="2227" y="2434"/>
                  </a:cubicBezTo>
                  <a:cubicBezTo>
                    <a:pt x="2244" y="2401"/>
                    <a:pt x="2268" y="2393"/>
                    <a:pt x="2285" y="2360"/>
                  </a:cubicBezTo>
                  <a:cubicBezTo>
                    <a:pt x="2301" y="2318"/>
                    <a:pt x="2293" y="2294"/>
                    <a:pt x="2293" y="2252"/>
                  </a:cubicBezTo>
                  <a:cubicBezTo>
                    <a:pt x="2293" y="2228"/>
                    <a:pt x="2285" y="2203"/>
                    <a:pt x="2252" y="2203"/>
                  </a:cubicBezTo>
                  <a:cubicBezTo>
                    <a:pt x="2178" y="2203"/>
                    <a:pt x="2178" y="2203"/>
                    <a:pt x="2178" y="2203"/>
                  </a:cubicBezTo>
                  <a:cubicBezTo>
                    <a:pt x="2070" y="2203"/>
                    <a:pt x="2013" y="2244"/>
                    <a:pt x="1905" y="2244"/>
                  </a:cubicBezTo>
                  <a:cubicBezTo>
                    <a:pt x="1856" y="2244"/>
                    <a:pt x="1823" y="2244"/>
                    <a:pt x="1773" y="2236"/>
                  </a:cubicBezTo>
                  <a:cubicBezTo>
                    <a:pt x="1757" y="2236"/>
                    <a:pt x="1757" y="2219"/>
                    <a:pt x="1740" y="2219"/>
                  </a:cubicBezTo>
                  <a:cubicBezTo>
                    <a:pt x="1674" y="2219"/>
                    <a:pt x="1650" y="2244"/>
                    <a:pt x="1584" y="2244"/>
                  </a:cubicBezTo>
                  <a:cubicBezTo>
                    <a:pt x="1509" y="2244"/>
                    <a:pt x="1452" y="2186"/>
                    <a:pt x="1435" y="2112"/>
                  </a:cubicBezTo>
                  <a:cubicBezTo>
                    <a:pt x="1386" y="2079"/>
                    <a:pt x="1353" y="2054"/>
                    <a:pt x="1311" y="2013"/>
                  </a:cubicBezTo>
                  <a:cubicBezTo>
                    <a:pt x="1278" y="1980"/>
                    <a:pt x="1262" y="1939"/>
                    <a:pt x="1212" y="1939"/>
                  </a:cubicBezTo>
                  <a:cubicBezTo>
                    <a:pt x="1179" y="1939"/>
                    <a:pt x="1163" y="1955"/>
                    <a:pt x="1138" y="1955"/>
                  </a:cubicBezTo>
                  <a:cubicBezTo>
                    <a:pt x="1064" y="1955"/>
                    <a:pt x="1064" y="1955"/>
                    <a:pt x="1064" y="1955"/>
                  </a:cubicBezTo>
                  <a:cubicBezTo>
                    <a:pt x="1039" y="1955"/>
                    <a:pt x="1031" y="1939"/>
                    <a:pt x="1014" y="1939"/>
                  </a:cubicBezTo>
                  <a:cubicBezTo>
                    <a:pt x="932" y="1939"/>
                    <a:pt x="891" y="2005"/>
                    <a:pt x="808" y="2005"/>
                  </a:cubicBezTo>
                  <a:cubicBezTo>
                    <a:pt x="783" y="2005"/>
                    <a:pt x="775" y="1988"/>
                    <a:pt x="750" y="1980"/>
                  </a:cubicBezTo>
                  <a:cubicBezTo>
                    <a:pt x="701" y="1947"/>
                    <a:pt x="668" y="1931"/>
                    <a:pt x="610" y="1931"/>
                  </a:cubicBezTo>
                  <a:cubicBezTo>
                    <a:pt x="519" y="1931"/>
                    <a:pt x="519" y="1931"/>
                    <a:pt x="519" y="1931"/>
                  </a:cubicBezTo>
                  <a:cubicBezTo>
                    <a:pt x="453" y="1931"/>
                    <a:pt x="445" y="1856"/>
                    <a:pt x="420" y="1790"/>
                  </a:cubicBezTo>
                  <a:cubicBezTo>
                    <a:pt x="404" y="1757"/>
                    <a:pt x="404" y="1733"/>
                    <a:pt x="387" y="1700"/>
                  </a:cubicBezTo>
                  <a:cubicBezTo>
                    <a:pt x="379" y="1675"/>
                    <a:pt x="354" y="1658"/>
                    <a:pt x="354" y="1625"/>
                  </a:cubicBezTo>
                  <a:cubicBezTo>
                    <a:pt x="354" y="1584"/>
                    <a:pt x="396" y="1576"/>
                    <a:pt x="396" y="1535"/>
                  </a:cubicBezTo>
                  <a:cubicBezTo>
                    <a:pt x="396" y="1460"/>
                    <a:pt x="363" y="1411"/>
                    <a:pt x="313" y="1353"/>
                  </a:cubicBezTo>
                  <a:cubicBezTo>
                    <a:pt x="297" y="1337"/>
                    <a:pt x="280" y="1328"/>
                    <a:pt x="272" y="1304"/>
                  </a:cubicBezTo>
                  <a:cubicBezTo>
                    <a:pt x="255" y="1262"/>
                    <a:pt x="239" y="1246"/>
                    <a:pt x="231" y="1196"/>
                  </a:cubicBezTo>
                  <a:cubicBezTo>
                    <a:pt x="222" y="1172"/>
                    <a:pt x="231" y="1139"/>
                    <a:pt x="206" y="1122"/>
                  </a:cubicBezTo>
                  <a:cubicBezTo>
                    <a:pt x="181" y="1106"/>
                    <a:pt x="165" y="1114"/>
                    <a:pt x="140" y="1106"/>
                  </a:cubicBezTo>
                  <a:cubicBezTo>
                    <a:pt x="132" y="1106"/>
                    <a:pt x="132" y="1097"/>
                    <a:pt x="123" y="1097"/>
                  </a:cubicBezTo>
                  <a:cubicBezTo>
                    <a:pt x="82" y="1097"/>
                    <a:pt x="66" y="1130"/>
                    <a:pt x="41" y="1163"/>
                  </a:cubicBezTo>
                  <a:cubicBezTo>
                    <a:pt x="33" y="1180"/>
                    <a:pt x="33" y="1188"/>
                    <a:pt x="16" y="1188"/>
                  </a:cubicBezTo>
                  <a:cubicBezTo>
                    <a:pt x="8" y="1188"/>
                    <a:pt x="8" y="1188"/>
                    <a:pt x="0" y="1188"/>
                  </a:cubicBezTo>
                  <a:cubicBezTo>
                    <a:pt x="8" y="1089"/>
                    <a:pt x="74" y="1056"/>
                    <a:pt x="99" y="965"/>
                  </a:cubicBezTo>
                  <a:cubicBezTo>
                    <a:pt x="148" y="842"/>
                    <a:pt x="156" y="759"/>
                    <a:pt x="181" y="627"/>
                  </a:cubicBezTo>
                  <a:cubicBezTo>
                    <a:pt x="189" y="594"/>
                    <a:pt x="181" y="578"/>
                    <a:pt x="189" y="553"/>
                  </a:cubicBezTo>
                  <a:cubicBezTo>
                    <a:pt x="206" y="528"/>
                    <a:pt x="222" y="528"/>
                    <a:pt x="247" y="512"/>
                  </a:cubicBezTo>
                  <a:cubicBezTo>
                    <a:pt x="305" y="487"/>
                    <a:pt x="330" y="462"/>
                    <a:pt x="379" y="429"/>
                  </a:cubicBezTo>
                  <a:cubicBezTo>
                    <a:pt x="462" y="380"/>
                    <a:pt x="478" y="322"/>
                    <a:pt x="544" y="264"/>
                  </a:cubicBezTo>
                  <a:cubicBezTo>
                    <a:pt x="585" y="231"/>
                    <a:pt x="602" y="198"/>
                    <a:pt x="651" y="198"/>
                  </a:cubicBezTo>
                  <a:cubicBezTo>
                    <a:pt x="676" y="198"/>
                    <a:pt x="684" y="206"/>
                    <a:pt x="709" y="206"/>
                  </a:cubicBezTo>
                  <a:cubicBezTo>
                    <a:pt x="717" y="206"/>
                    <a:pt x="726" y="206"/>
                    <a:pt x="734" y="20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1" name="Freeform 104"/>
            <p:cNvSpPr>
              <a:spLocks noChangeArrowheads="1"/>
            </p:cNvSpPr>
            <p:nvPr/>
          </p:nvSpPr>
          <p:spPr bwMode="auto">
            <a:xfrm>
              <a:off x="14742153" y="3170238"/>
              <a:ext cx="1650892" cy="2251075"/>
            </a:xfrm>
            <a:custGeom>
              <a:avLst/>
              <a:gdLst>
                <a:gd name="T0" fmla="*/ 429 w 4588"/>
                <a:gd name="T1" fmla="*/ 1865 h 6255"/>
                <a:gd name="T2" fmla="*/ 586 w 4588"/>
                <a:gd name="T3" fmla="*/ 1774 h 6255"/>
                <a:gd name="T4" fmla="*/ 536 w 4588"/>
                <a:gd name="T5" fmla="*/ 1378 h 6255"/>
                <a:gd name="T6" fmla="*/ 800 w 4588"/>
                <a:gd name="T7" fmla="*/ 1658 h 6255"/>
                <a:gd name="T8" fmla="*/ 883 w 4588"/>
                <a:gd name="T9" fmla="*/ 1634 h 6255"/>
                <a:gd name="T10" fmla="*/ 792 w 4588"/>
                <a:gd name="T11" fmla="*/ 1403 h 6255"/>
                <a:gd name="T12" fmla="*/ 957 w 4588"/>
                <a:gd name="T13" fmla="*/ 1328 h 6255"/>
                <a:gd name="T14" fmla="*/ 1254 w 4588"/>
                <a:gd name="T15" fmla="*/ 1130 h 6255"/>
                <a:gd name="T16" fmla="*/ 1345 w 4588"/>
                <a:gd name="T17" fmla="*/ 858 h 6255"/>
                <a:gd name="T18" fmla="*/ 1444 w 4588"/>
                <a:gd name="T19" fmla="*/ 602 h 6255"/>
                <a:gd name="T20" fmla="*/ 1708 w 4588"/>
                <a:gd name="T21" fmla="*/ 545 h 6255"/>
                <a:gd name="T22" fmla="*/ 1749 w 4588"/>
                <a:gd name="T23" fmla="*/ 635 h 6255"/>
                <a:gd name="T24" fmla="*/ 1823 w 4588"/>
                <a:gd name="T25" fmla="*/ 446 h 6255"/>
                <a:gd name="T26" fmla="*/ 2021 w 4588"/>
                <a:gd name="T27" fmla="*/ 437 h 6255"/>
                <a:gd name="T28" fmla="*/ 2607 w 4588"/>
                <a:gd name="T29" fmla="*/ 83 h 6255"/>
                <a:gd name="T30" fmla="*/ 2813 w 4588"/>
                <a:gd name="T31" fmla="*/ 8 h 6255"/>
                <a:gd name="T32" fmla="*/ 2896 w 4588"/>
                <a:gd name="T33" fmla="*/ 206 h 6255"/>
                <a:gd name="T34" fmla="*/ 2805 w 4588"/>
                <a:gd name="T35" fmla="*/ 272 h 6255"/>
                <a:gd name="T36" fmla="*/ 2343 w 4588"/>
                <a:gd name="T37" fmla="*/ 578 h 6255"/>
                <a:gd name="T38" fmla="*/ 2096 w 4588"/>
                <a:gd name="T39" fmla="*/ 1254 h 6255"/>
                <a:gd name="T40" fmla="*/ 2236 w 4588"/>
                <a:gd name="T41" fmla="*/ 1172 h 6255"/>
                <a:gd name="T42" fmla="*/ 2409 w 4588"/>
                <a:gd name="T43" fmla="*/ 1419 h 6255"/>
                <a:gd name="T44" fmla="*/ 2516 w 4588"/>
                <a:gd name="T45" fmla="*/ 1856 h 6255"/>
                <a:gd name="T46" fmla="*/ 2904 w 4588"/>
                <a:gd name="T47" fmla="*/ 2071 h 6255"/>
                <a:gd name="T48" fmla="*/ 3308 w 4588"/>
                <a:gd name="T49" fmla="*/ 2005 h 6255"/>
                <a:gd name="T50" fmla="*/ 3836 w 4588"/>
                <a:gd name="T51" fmla="*/ 2285 h 6255"/>
                <a:gd name="T52" fmla="*/ 4348 w 4588"/>
                <a:gd name="T53" fmla="*/ 2269 h 6255"/>
                <a:gd name="T54" fmla="*/ 4323 w 4588"/>
                <a:gd name="T55" fmla="*/ 2582 h 6255"/>
                <a:gd name="T56" fmla="*/ 4224 w 4588"/>
                <a:gd name="T57" fmla="*/ 2871 h 6255"/>
                <a:gd name="T58" fmla="*/ 4439 w 4588"/>
                <a:gd name="T59" fmla="*/ 3358 h 6255"/>
                <a:gd name="T60" fmla="*/ 4480 w 4588"/>
                <a:gd name="T61" fmla="*/ 3853 h 6255"/>
                <a:gd name="T62" fmla="*/ 4513 w 4588"/>
                <a:gd name="T63" fmla="*/ 4166 h 6255"/>
                <a:gd name="T64" fmla="*/ 4199 w 4588"/>
                <a:gd name="T65" fmla="*/ 3935 h 6255"/>
                <a:gd name="T66" fmla="*/ 3828 w 4588"/>
                <a:gd name="T67" fmla="*/ 3960 h 6255"/>
                <a:gd name="T68" fmla="*/ 3457 w 4588"/>
                <a:gd name="T69" fmla="*/ 4183 h 6255"/>
                <a:gd name="T70" fmla="*/ 3713 w 4588"/>
                <a:gd name="T71" fmla="*/ 4398 h 6255"/>
                <a:gd name="T72" fmla="*/ 3506 w 4588"/>
                <a:gd name="T73" fmla="*/ 4447 h 6255"/>
                <a:gd name="T74" fmla="*/ 3498 w 4588"/>
                <a:gd name="T75" fmla="*/ 4901 h 6255"/>
                <a:gd name="T76" fmla="*/ 3432 w 4588"/>
                <a:gd name="T77" fmla="*/ 6097 h 6255"/>
                <a:gd name="T78" fmla="*/ 3135 w 4588"/>
                <a:gd name="T79" fmla="*/ 6163 h 6255"/>
                <a:gd name="T80" fmla="*/ 3259 w 4588"/>
                <a:gd name="T81" fmla="*/ 5874 h 6255"/>
                <a:gd name="T82" fmla="*/ 2937 w 4588"/>
                <a:gd name="T83" fmla="*/ 5520 h 6255"/>
                <a:gd name="T84" fmla="*/ 2665 w 4588"/>
                <a:gd name="T85" fmla="*/ 5478 h 6255"/>
                <a:gd name="T86" fmla="*/ 2186 w 4588"/>
                <a:gd name="T87" fmla="*/ 5470 h 6255"/>
                <a:gd name="T88" fmla="*/ 2005 w 4588"/>
                <a:gd name="T89" fmla="*/ 5157 h 6255"/>
                <a:gd name="T90" fmla="*/ 1675 w 4588"/>
                <a:gd name="T91" fmla="*/ 4901 h 6255"/>
                <a:gd name="T92" fmla="*/ 1328 w 4588"/>
                <a:gd name="T93" fmla="*/ 4744 h 6255"/>
                <a:gd name="T94" fmla="*/ 883 w 4588"/>
                <a:gd name="T95" fmla="*/ 4629 h 6255"/>
                <a:gd name="T96" fmla="*/ 371 w 4588"/>
                <a:gd name="T97" fmla="*/ 4439 h 6255"/>
                <a:gd name="T98" fmla="*/ 25 w 4588"/>
                <a:gd name="T99" fmla="*/ 4232 h 6255"/>
                <a:gd name="T100" fmla="*/ 107 w 4588"/>
                <a:gd name="T101" fmla="*/ 4076 h 6255"/>
                <a:gd name="T102" fmla="*/ 280 w 4588"/>
                <a:gd name="T103" fmla="*/ 3721 h 6255"/>
                <a:gd name="T104" fmla="*/ 594 w 4588"/>
                <a:gd name="T105" fmla="*/ 3383 h 6255"/>
                <a:gd name="T106" fmla="*/ 561 w 4588"/>
                <a:gd name="T107" fmla="*/ 2871 h 6255"/>
                <a:gd name="T108" fmla="*/ 561 w 4588"/>
                <a:gd name="T109" fmla="*/ 2409 h 6255"/>
                <a:gd name="T110" fmla="*/ 487 w 4588"/>
                <a:gd name="T111" fmla="*/ 2186 h 6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88" h="6255">
                  <a:moveTo>
                    <a:pt x="371" y="1997"/>
                  </a:moveTo>
                  <a:lnTo>
                    <a:pt x="371" y="1997"/>
                  </a:lnTo>
                  <a:cubicBezTo>
                    <a:pt x="388" y="1980"/>
                    <a:pt x="388" y="1964"/>
                    <a:pt x="396" y="1939"/>
                  </a:cubicBezTo>
                  <a:cubicBezTo>
                    <a:pt x="404" y="1906"/>
                    <a:pt x="421" y="1898"/>
                    <a:pt x="429" y="1865"/>
                  </a:cubicBezTo>
                  <a:cubicBezTo>
                    <a:pt x="437" y="1840"/>
                    <a:pt x="445" y="1815"/>
                    <a:pt x="470" y="1815"/>
                  </a:cubicBezTo>
                  <a:cubicBezTo>
                    <a:pt x="478" y="1815"/>
                    <a:pt x="478" y="1823"/>
                    <a:pt x="487" y="1823"/>
                  </a:cubicBezTo>
                  <a:cubicBezTo>
                    <a:pt x="495" y="1832"/>
                    <a:pt x="503" y="1840"/>
                    <a:pt x="520" y="1840"/>
                  </a:cubicBezTo>
                  <a:cubicBezTo>
                    <a:pt x="561" y="1840"/>
                    <a:pt x="577" y="1807"/>
                    <a:pt x="586" y="1774"/>
                  </a:cubicBezTo>
                  <a:cubicBezTo>
                    <a:pt x="602" y="1733"/>
                    <a:pt x="619" y="1708"/>
                    <a:pt x="619" y="1667"/>
                  </a:cubicBezTo>
                  <a:cubicBezTo>
                    <a:pt x="619" y="1576"/>
                    <a:pt x="511" y="1551"/>
                    <a:pt x="511" y="1460"/>
                  </a:cubicBezTo>
                  <a:cubicBezTo>
                    <a:pt x="511" y="1427"/>
                    <a:pt x="528" y="1411"/>
                    <a:pt x="536" y="1378"/>
                  </a:cubicBezTo>
                  <a:lnTo>
                    <a:pt x="536" y="1378"/>
                  </a:lnTo>
                  <a:cubicBezTo>
                    <a:pt x="553" y="1386"/>
                    <a:pt x="569" y="1403"/>
                    <a:pt x="577" y="1419"/>
                  </a:cubicBezTo>
                  <a:cubicBezTo>
                    <a:pt x="610" y="1452"/>
                    <a:pt x="619" y="1477"/>
                    <a:pt x="652" y="1502"/>
                  </a:cubicBezTo>
                  <a:cubicBezTo>
                    <a:pt x="701" y="1535"/>
                    <a:pt x="726" y="1551"/>
                    <a:pt x="759" y="1592"/>
                  </a:cubicBezTo>
                  <a:cubicBezTo>
                    <a:pt x="784" y="1617"/>
                    <a:pt x="800" y="1625"/>
                    <a:pt x="800" y="1658"/>
                  </a:cubicBezTo>
                  <a:cubicBezTo>
                    <a:pt x="800" y="1675"/>
                    <a:pt x="792" y="1683"/>
                    <a:pt x="792" y="1700"/>
                  </a:cubicBezTo>
                  <a:cubicBezTo>
                    <a:pt x="792" y="1724"/>
                    <a:pt x="817" y="1733"/>
                    <a:pt x="842" y="1733"/>
                  </a:cubicBezTo>
                  <a:cubicBezTo>
                    <a:pt x="866" y="1733"/>
                    <a:pt x="883" y="1716"/>
                    <a:pt x="883" y="1700"/>
                  </a:cubicBezTo>
                  <a:cubicBezTo>
                    <a:pt x="883" y="1675"/>
                    <a:pt x="883" y="1658"/>
                    <a:pt x="883" y="1634"/>
                  </a:cubicBezTo>
                  <a:cubicBezTo>
                    <a:pt x="883" y="1609"/>
                    <a:pt x="883" y="1609"/>
                    <a:pt x="883" y="1609"/>
                  </a:cubicBezTo>
                  <a:cubicBezTo>
                    <a:pt x="883" y="1551"/>
                    <a:pt x="842" y="1526"/>
                    <a:pt x="817" y="1477"/>
                  </a:cubicBezTo>
                  <a:cubicBezTo>
                    <a:pt x="809" y="1460"/>
                    <a:pt x="792" y="1452"/>
                    <a:pt x="792" y="1427"/>
                  </a:cubicBezTo>
                  <a:cubicBezTo>
                    <a:pt x="792" y="1403"/>
                    <a:pt x="792" y="1403"/>
                    <a:pt x="792" y="1403"/>
                  </a:cubicBezTo>
                  <a:cubicBezTo>
                    <a:pt x="800" y="1403"/>
                    <a:pt x="800" y="1403"/>
                    <a:pt x="809" y="1403"/>
                  </a:cubicBezTo>
                  <a:cubicBezTo>
                    <a:pt x="825" y="1403"/>
                    <a:pt x="833" y="1411"/>
                    <a:pt x="850" y="1411"/>
                  </a:cubicBezTo>
                  <a:cubicBezTo>
                    <a:pt x="875" y="1411"/>
                    <a:pt x="891" y="1394"/>
                    <a:pt x="916" y="1370"/>
                  </a:cubicBezTo>
                  <a:cubicBezTo>
                    <a:pt x="932" y="1353"/>
                    <a:pt x="949" y="1345"/>
                    <a:pt x="957" y="1328"/>
                  </a:cubicBezTo>
                  <a:cubicBezTo>
                    <a:pt x="998" y="1262"/>
                    <a:pt x="1031" y="1238"/>
                    <a:pt x="1081" y="1188"/>
                  </a:cubicBezTo>
                  <a:cubicBezTo>
                    <a:pt x="1097" y="1172"/>
                    <a:pt x="1106" y="1155"/>
                    <a:pt x="1130" y="1155"/>
                  </a:cubicBezTo>
                  <a:cubicBezTo>
                    <a:pt x="1155" y="1155"/>
                    <a:pt x="1163" y="1163"/>
                    <a:pt x="1188" y="1163"/>
                  </a:cubicBezTo>
                  <a:cubicBezTo>
                    <a:pt x="1221" y="1163"/>
                    <a:pt x="1238" y="1147"/>
                    <a:pt x="1254" y="1130"/>
                  </a:cubicBezTo>
                  <a:cubicBezTo>
                    <a:pt x="1271" y="1106"/>
                    <a:pt x="1295" y="1097"/>
                    <a:pt x="1295" y="1073"/>
                  </a:cubicBezTo>
                  <a:cubicBezTo>
                    <a:pt x="1295" y="1048"/>
                    <a:pt x="1279" y="1040"/>
                    <a:pt x="1279" y="1015"/>
                  </a:cubicBezTo>
                  <a:cubicBezTo>
                    <a:pt x="1279" y="974"/>
                    <a:pt x="1279" y="974"/>
                    <a:pt x="1279" y="974"/>
                  </a:cubicBezTo>
                  <a:cubicBezTo>
                    <a:pt x="1320" y="941"/>
                    <a:pt x="1345" y="908"/>
                    <a:pt x="1345" y="858"/>
                  </a:cubicBezTo>
                  <a:cubicBezTo>
                    <a:pt x="1345" y="833"/>
                    <a:pt x="1320" y="817"/>
                    <a:pt x="1320" y="792"/>
                  </a:cubicBezTo>
                  <a:cubicBezTo>
                    <a:pt x="1320" y="751"/>
                    <a:pt x="1320" y="751"/>
                    <a:pt x="1320" y="751"/>
                  </a:cubicBezTo>
                  <a:cubicBezTo>
                    <a:pt x="1320" y="710"/>
                    <a:pt x="1353" y="693"/>
                    <a:pt x="1378" y="668"/>
                  </a:cubicBezTo>
                  <a:cubicBezTo>
                    <a:pt x="1403" y="644"/>
                    <a:pt x="1411" y="627"/>
                    <a:pt x="1444" y="602"/>
                  </a:cubicBezTo>
                  <a:cubicBezTo>
                    <a:pt x="1460" y="578"/>
                    <a:pt x="1485" y="578"/>
                    <a:pt x="1510" y="561"/>
                  </a:cubicBezTo>
                  <a:cubicBezTo>
                    <a:pt x="1535" y="545"/>
                    <a:pt x="1551" y="520"/>
                    <a:pt x="1576" y="520"/>
                  </a:cubicBezTo>
                  <a:cubicBezTo>
                    <a:pt x="1609" y="520"/>
                    <a:pt x="1617" y="545"/>
                    <a:pt x="1650" y="545"/>
                  </a:cubicBezTo>
                  <a:cubicBezTo>
                    <a:pt x="1708" y="545"/>
                    <a:pt x="1708" y="545"/>
                    <a:pt x="1708" y="545"/>
                  </a:cubicBezTo>
                  <a:cubicBezTo>
                    <a:pt x="1716" y="553"/>
                    <a:pt x="1724" y="561"/>
                    <a:pt x="1724" y="578"/>
                  </a:cubicBezTo>
                  <a:cubicBezTo>
                    <a:pt x="1724" y="594"/>
                    <a:pt x="1716" y="602"/>
                    <a:pt x="1716" y="611"/>
                  </a:cubicBezTo>
                  <a:cubicBezTo>
                    <a:pt x="1716" y="619"/>
                    <a:pt x="1716" y="627"/>
                    <a:pt x="1716" y="635"/>
                  </a:cubicBezTo>
                  <a:cubicBezTo>
                    <a:pt x="1724" y="635"/>
                    <a:pt x="1733" y="635"/>
                    <a:pt x="1749" y="635"/>
                  </a:cubicBezTo>
                  <a:cubicBezTo>
                    <a:pt x="1782" y="635"/>
                    <a:pt x="1807" y="611"/>
                    <a:pt x="1807" y="578"/>
                  </a:cubicBezTo>
                  <a:cubicBezTo>
                    <a:pt x="1807" y="561"/>
                    <a:pt x="1799" y="553"/>
                    <a:pt x="1799" y="536"/>
                  </a:cubicBezTo>
                  <a:cubicBezTo>
                    <a:pt x="1799" y="487"/>
                    <a:pt x="1799" y="487"/>
                    <a:pt x="1799" y="487"/>
                  </a:cubicBezTo>
                  <a:cubicBezTo>
                    <a:pt x="1799" y="470"/>
                    <a:pt x="1815" y="462"/>
                    <a:pt x="1823" y="446"/>
                  </a:cubicBezTo>
                  <a:cubicBezTo>
                    <a:pt x="1823" y="446"/>
                    <a:pt x="1823" y="446"/>
                    <a:pt x="1832" y="446"/>
                  </a:cubicBezTo>
                  <a:cubicBezTo>
                    <a:pt x="1840" y="446"/>
                    <a:pt x="1840" y="437"/>
                    <a:pt x="1848" y="429"/>
                  </a:cubicBezTo>
                  <a:cubicBezTo>
                    <a:pt x="1881" y="421"/>
                    <a:pt x="1898" y="429"/>
                    <a:pt x="1939" y="429"/>
                  </a:cubicBezTo>
                  <a:cubicBezTo>
                    <a:pt x="1972" y="429"/>
                    <a:pt x="1988" y="437"/>
                    <a:pt x="2021" y="437"/>
                  </a:cubicBezTo>
                  <a:cubicBezTo>
                    <a:pt x="2079" y="437"/>
                    <a:pt x="2112" y="413"/>
                    <a:pt x="2170" y="388"/>
                  </a:cubicBezTo>
                  <a:cubicBezTo>
                    <a:pt x="2261" y="347"/>
                    <a:pt x="2310" y="305"/>
                    <a:pt x="2401" y="248"/>
                  </a:cubicBezTo>
                  <a:cubicBezTo>
                    <a:pt x="2459" y="215"/>
                    <a:pt x="2516" y="239"/>
                    <a:pt x="2574" y="198"/>
                  </a:cubicBezTo>
                  <a:cubicBezTo>
                    <a:pt x="2607" y="165"/>
                    <a:pt x="2599" y="132"/>
                    <a:pt x="2607" y="83"/>
                  </a:cubicBezTo>
                  <a:cubicBezTo>
                    <a:pt x="2615" y="74"/>
                    <a:pt x="2607" y="50"/>
                    <a:pt x="2624" y="50"/>
                  </a:cubicBezTo>
                  <a:cubicBezTo>
                    <a:pt x="2640" y="50"/>
                    <a:pt x="2657" y="58"/>
                    <a:pt x="2673" y="58"/>
                  </a:cubicBezTo>
                  <a:cubicBezTo>
                    <a:pt x="2723" y="58"/>
                    <a:pt x="2739" y="0"/>
                    <a:pt x="2797" y="0"/>
                  </a:cubicBezTo>
                  <a:cubicBezTo>
                    <a:pt x="2805" y="0"/>
                    <a:pt x="2805" y="8"/>
                    <a:pt x="2813" y="8"/>
                  </a:cubicBezTo>
                  <a:cubicBezTo>
                    <a:pt x="2863" y="8"/>
                    <a:pt x="2863" y="8"/>
                    <a:pt x="2863" y="8"/>
                  </a:cubicBezTo>
                  <a:cubicBezTo>
                    <a:pt x="2871" y="8"/>
                    <a:pt x="2879" y="17"/>
                    <a:pt x="2888" y="25"/>
                  </a:cubicBezTo>
                  <a:cubicBezTo>
                    <a:pt x="2929" y="50"/>
                    <a:pt x="2937" y="83"/>
                    <a:pt x="2937" y="132"/>
                  </a:cubicBezTo>
                  <a:cubicBezTo>
                    <a:pt x="2937" y="165"/>
                    <a:pt x="2912" y="173"/>
                    <a:pt x="2896" y="206"/>
                  </a:cubicBezTo>
                  <a:cubicBezTo>
                    <a:pt x="2879" y="223"/>
                    <a:pt x="2879" y="248"/>
                    <a:pt x="2863" y="256"/>
                  </a:cubicBezTo>
                  <a:cubicBezTo>
                    <a:pt x="2855" y="264"/>
                    <a:pt x="2846" y="272"/>
                    <a:pt x="2830" y="272"/>
                  </a:cubicBezTo>
                  <a:lnTo>
                    <a:pt x="2830" y="272"/>
                  </a:lnTo>
                  <a:cubicBezTo>
                    <a:pt x="2822" y="272"/>
                    <a:pt x="2813" y="272"/>
                    <a:pt x="2805" y="272"/>
                  </a:cubicBezTo>
                  <a:cubicBezTo>
                    <a:pt x="2780" y="272"/>
                    <a:pt x="2772" y="264"/>
                    <a:pt x="2747" y="264"/>
                  </a:cubicBezTo>
                  <a:cubicBezTo>
                    <a:pt x="2698" y="264"/>
                    <a:pt x="2681" y="297"/>
                    <a:pt x="2640" y="330"/>
                  </a:cubicBezTo>
                  <a:cubicBezTo>
                    <a:pt x="2574" y="388"/>
                    <a:pt x="2558" y="446"/>
                    <a:pt x="2475" y="495"/>
                  </a:cubicBezTo>
                  <a:cubicBezTo>
                    <a:pt x="2426" y="528"/>
                    <a:pt x="2401" y="553"/>
                    <a:pt x="2343" y="578"/>
                  </a:cubicBezTo>
                  <a:cubicBezTo>
                    <a:pt x="2318" y="594"/>
                    <a:pt x="2302" y="594"/>
                    <a:pt x="2285" y="619"/>
                  </a:cubicBezTo>
                  <a:cubicBezTo>
                    <a:pt x="2277" y="644"/>
                    <a:pt x="2285" y="660"/>
                    <a:pt x="2277" y="693"/>
                  </a:cubicBezTo>
                  <a:cubicBezTo>
                    <a:pt x="2252" y="825"/>
                    <a:pt x="2244" y="908"/>
                    <a:pt x="2195" y="1031"/>
                  </a:cubicBezTo>
                  <a:cubicBezTo>
                    <a:pt x="2170" y="1122"/>
                    <a:pt x="2104" y="1155"/>
                    <a:pt x="2096" y="1254"/>
                  </a:cubicBezTo>
                  <a:cubicBezTo>
                    <a:pt x="2104" y="1254"/>
                    <a:pt x="2104" y="1254"/>
                    <a:pt x="2112" y="1254"/>
                  </a:cubicBezTo>
                  <a:cubicBezTo>
                    <a:pt x="2129" y="1254"/>
                    <a:pt x="2129" y="1246"/>
                    <a:pt x="2137" y="1229"/>
                  </a:cubicBezTo>
                  <a:cubicBezTo>
                    <a:pt x="2162" y="1196"/>
                    <a:pt x="2178" y="1163"/>
                    <a:pt x="2219" y="1163"/>
                  </a:cubicBezTo>
                  <a:cubicBezTo>
                    <a:pt x="2228" y="1163"/>
                    <a:pt x="2228" y="1172"/>
                    <a:pt x="2236" y="1172"/>
                  </a:cubicBezTo>
                  <a:cubicBezTo>
                    <a:pt x="2261" y="1180"/>
                    <a:pt x="2277" y="1172"/>
                    <a:pt x="2302" y="1188"/>
                  </a:cubicBezTo>
                  <a:cubicBezTo>
                    <a:pt x="2327" y="1205"/>
                    <a:pt x="2318" y="1238"/>
                    <a:pt x="2327" y="1262"/>
                  </a:cubicBezTo>
                  <a:cubicBezTo>
                    <a:pt x="2335" y="1312"/>
                    <a:pt x="2351" y="1328"/>
                    <a:pt x="2368" y="1370"/>
                  </a:cubicBezTo>
                  <a:cubicBezTo>
                    <a:pt x="2376" y="1394"/>
                    <a:pt x="2393" y="1403"/>
                    <a:pt x="2409" y="1419"/>
                  </a:cubicBezTo>
                  <a:cubicBezTo>
                    <a:pt x="2459" y="1477"/>
                    <a:pt x="2492" y="1526"/>
                    <a:pt x="2492" y="1601"/>
                  </a:cubicBezTo>
                  <a:cubicBezTo>
                    <a:pt x="2492" y="1642"/>
                    <a:pt x="2450" y="1650"/>
                    <a:pt x="2450" y="1691"/>
                  </a:cubicBezTo>
                  <a:cubicBezTo>
                    <a:pt x="2450" y="1724"/>
                    <a:pt x="2475" y="1741"/>
                    <a:pt x="2483" y="1766"/>
                  </a:cubicBezTo>
                  <a:cubicBezTo>
                    <a:pt x="2500" y="1799"/>
                    <a:pt x="2500" y="1823"/>
                    <a:pt x="2516" y="1856"/>
                  </a:cubicBezTo>
                  <a:cubicBezTo>
                    <a:pt x="2541" y="1922"/>
                    <a:pt x="2549" y="1997"/>
                    <a:pt x="2615" y="1997"/>
                  </a:cubicBezTo>
                  <a:cubicBezTo>
                    <a:pt x="2706" y="1997"/>
                    <a:pt x="2706" y="1997"/>
                    <a:pt x="2706" y="1997"/>
                  </a:cubicBezTo>
                  <a:cubicBezTo>
                    <a:pt x="2764" y="1997"/>
                    <a:pt x="2797" y="2013"/>
                    <a:pt x="2846" y="2046"/>
                  </a:cubicBezTo>
                  <a:cubicBezTo>
                    <a:pt x="2871" y="2054"/>
                    <a:pt x="2879" y="2071"/>
                    <a:pt x="2904" y="2071"/>
                  </a:cubicBezTo>
                  <a:cubicBezTo>
                    <a:pt x="2987" y="2071"/>
                    <a:pt x="3028" y="2005"/>
                    <a:pt x="3110" y="2005"/>
                  </a:cubicBezTo>
                  <a:cubicBezTo>
                    <a:pt x="3127" y="2005"/>
                    <a:pt x="3135" y="2021"/>
                    <a:pt x="3160" y="2021"/>
                  </a:cubicBezTo>
                  <a:cubicBezTo>
                    <a:pt x="3234" y="2021"/>
                    <a:pt x="3234" y="2021"/>
                    <a:pt x="3234" y="2021"/>
                  </a:cubicBezTo>
                  <a:cubicBezTo>
                    <a:pt x="3259" y="2021"/>
                    <a:pt x="3275" y="2005"/>
                    <a:pt x="3308" y="2005"/>
                  </a:cubicBezTo>
                  <a:cubicBezTo>
                    <a:pt x="3358" y="2005"/>
                    <a:pt x="3374" y="2046"/>
                    <a:pt x="3407" y="2079"/>
                  </a:cubicBezTo>
                  <a:cubicBezTo>
                    <a:pt x="3449" y="2120"/>
                    <a:pt x="3482" y="2145"/>
                    <a:pt x="3531" y="2178"/>
                  </a:cubicBezTo>
                  <a:cubicBezTo>
                    <a:pt x="3548" y="2252"/>
                    <a:pt x="3605" y="2310"/>
                    <a:pt x="3680" y="2310"/>
                  </a:cubicBezTo>
                  <a:cubicBezTo>
                    <a:pt x="3746" y="2310"/>
                    <a:pt x="3770" y="2285"/>
                    <a:pt x="3836" y="2285"/>
                  </a:cubicBezTo>
                  <a:cubicBezTo>
                    <a:pt x="3853" y="2285"/>
                    <a:pt x="3853" y="2302"/>
                    <a:pt x="3869" y="2302"/>
                  </a:cubicBezTo>
                  <a:cubicBezTo>
                    <a:pt x="3919" y="2310"/>
                    <a:pt x="3952" y="2310"/>
                    <a:pt x="4001" y="2310"/>
                  </a:cubicBezTo>
                  <a:cubicBezTo>
                    <a:pt x="4109" y="2310"/>
                    <a:pt x="4166" y="2269"/>
                    <a:pt x="4274" y="2269"/>
                  </a:cubicBezTo>
                  <a:cubicBezTo>
                    <a:pt x="4348" y="2269"/>
                    <a:pt x="4348" y="2269"/>
                    <a:pt x="4348" y="2269"/>
                  </a:cubicBezTo>
                  <a:cubicBezTo>
                    <a:pt x="4381" y="2269"/>
                    <a:pt x="4389" y="2294"/>
                    <a:pt x="4389" y="2318"/>
                  </a:cubicBezTo>
                  <a:cubicBezTo>
                    <a:pt x="4389" y="2360"/>
                    <a:pt x="4397" y="2384"/>
                    <a:pt x="4381" y="2426"/>
                  </a:cubicBezTo>
                  <a:cubicBezTo>
                    <a:pt x="4364" y="2459"/>
                    <a:pt x="4340" y="2467"/>
                    <a:pt x="4323" y="2500"/>
                  </a:cubicBezTo>
                  <a:cubicBezTo>
                    <a:pt x="4315" y="2525"/>
                    <a:pt x="4331" y="2549"/>
                    <a:pt x="4323" y="2582"/>
                  </a:cubicBezTo>
                  <a:cubicBezTo>
                    <a:pt x="4315" y="2624"/>
                    <a:pt x="4274" y="2624"/>
                    <a:pt x="4249" y="2665"/>
                  </a:cubicBezTo>
                  <a:cubicBezTo>
                    <a:pt x="4241" y="2690"/>
                    <a:pt x="4249" y="2714"/>
                    <a:pt x="4241" y="2739"/>
                  </a:cubicBezTo>
                  <a:cubicBezTo>
                    <a:pt x="4232" y="2772"/>
                    <a:pt x="4232" y="2797"/>
                    <a:pt x="4232" y="2830"/>
                  </a:cubicBezTo>
                  <a:cubicBezTo>
                    <a:pt x="4232" y="2846"/>
                    <a:pt x="4224" y="2855"/>
                    <a:pt x="4224" y="2871"/>
                  </a:cubicBezTo>
                  <a:cubicBezTo>
                    <a:pt x="4224" y="2978"/>
                    <a:pt x="4282" y="3020"/>
                    <a:pt x="4298" y="3127"/>
                  </a:cubicBezTo>
                  <a:cubicBezTo>
                    <a:pt x="4307" y="3176"/>
                    <a:pt x="4331" y="3193"/>
                    <a:pt x="4364" y="3226"/>
                  </a:cubicBezTo>
                  <a:cubicBezTo>
                    <a:pt x="4381" y="3251"/>
                    <a:pt x="4381" y="3267"/>
                    <a:pt x="4397" y="3292"/>
                  </a:cubicBezTo>
                  <a:cubicBezTo>
                    <a:pt x="4422" y="3308"/>
                    <a:pt x="4439" y="3325"/>
                    <a:pt x="4439" y="3358"/>
                  </a:cubicBezTo>
                  <a:cubicBezTo>
                    <a:pt x="4439" y="3391"/>
                    <a:pt x="4406" y="3407"/>
                    <a:pt x="4373" y="3432"/>
                  </a:cubicBezTo>
                  <a:cubicBezTo>
                    <a:pt x="4315" y="3482"/>
                    <a:pt x="4290" y="3523"/>
                    <a:pt x="4257" y="3597"/>
                  </a:cubicBezTo>
                  <a:cubicBezTo>
                    <a:pt x="4315" y="3605"/>
                    <a:pt x="4331" y="3638"/>
                    <a:pt x="4356" y="3680"/>
                  </a:cubicBezTo>
                  <a:cubicBezTo>
                    <a:pt x="4406" y="3746"/>
                    <a:pt x="4422" y="3795"/>
                    <a:pt x="4480" y="3853"/>
                  </a:cubicBezTo>
                  <a:cubicBezTo>
                    <a:pt x="4521" y="3911"/>
                    <a:pt x="4505" y="3968"/>
                    <a:pt x="4538" y="4034"/>
                  </a:cubicBezTo>
                  <a:cubicBezTo>
                    <a:pt x="4554" y="4084"/>
                    <a:pt x="4571" y="4117"/>
                    <a:pt x="4587" y="4166"/>
                  </a:cubicBezTo>
                  <a:lnTo>
                    <a:pt x="4587" y="4166"/>
                  </a:lnTo>
                  <a:cubicBezTo>
                    <a:pt x="4513" y="4166"/>
                    <a:pt x="4513" y="4166"/>
                    <a:pt x="4513" y="4166"/>
                  </a:cubicBezTo>
                  <a:cubicBezTo>
                    <a:pt x="4480" y="4166"/>
                    <a:pt x="4472" y="4125"/>
                    <a:pt x="4455" y="4100"/>
                  </a:cubicBezTo>
                  <a:cubicBezTo>
                    <a:pt x="4430" y="4043"/>
                    <a:pt x="4414" y="4018"/>
                    <a:pt x="4397" y="3960"/>
                  </a:cubicBezTo>
                  <a:cubicBezTo>
                    <a:pt x="4389" y="3919"/>
                    <a:pt x="4389" y="3861"/>
                    <a:pt x="4348" y="3861"/>
                  </a:cubicBezTo>
                  <a:cubicBezTo>
                    <a:pt x="4282" y="3861"/>
                    <a:pt x="4265" y="3935"/>
                    <a:pt x="4199" y="3935"/>
                  </a:cubicBezTo>
                  <a:cubicBezTo>
                    <a:pt x="4142" y="3935"/>
                    <a:pt x="4117" y="3886"/>
                    <a:pt x="4059" y="3869"/>
                  </a:cubicBezTo>
                  <a:cubicBezTo>
                    <a:pt x="4051" y="3911"/>
                    <a:pt x="4043" y="3944"/>
                    <a:pt x="4010" y="3977"/>
                  </a:cubicBezTo>
                  <a:cubicBezTo>
                    <a:pt x="3911" y="3977"/>
                    <a:pt x="3911" y="3977"/>
                    <a:pt x="3911" y="3977"/>
                  </a:cubicBezTo>
                  <a:cubicBezTo>
                    <a:pt x="3828" y="3960"/>
                    <a:pt x="3828" y="3960"/>
                    <a:pt x="3828" y="3960"/>
                  </a:cubicBezTo>
                  <a:cubicBezTo>
                    <a:pt x="3737" y="3968"/>
                    <a:pt x="3688" y="3968"/>
                    <a:pt x="3597" y="3968"/>
                  </a:cubicBezTo>
                  <a:cubicBezTo>
                    <a:pt x="3564" y="3968"/>
                    <a:pt x="3548" y="3960"/>
                    <a:pt x="3515" y="3960"/>
                  </a:cubicBezTo>
                  <a:cubicBezTo>
                    <a:pt x="3465" y="3960"/>
                    <a:pt x="3457" y="4034"/>
                    <a:pt x="3457" y="4092"/>
                  </a:cubicBezTo>
                  <a:cubicBezTo>
                    <a:pt x="3457" y="4183"/>
                    <a:pt x="3457" y="4183"/>
                    <a:pt x="3457" y="4183"/>
                  </a:cubicBezTo>
                  <a:cubicBezTo>
                    <a:pt x="3457" y="4208"/>
                    <a:pt x="3473" y="4224"/>
                    <a:pt x="3498" y="4224"/>
                  </a:cubicBezTo>
                  <a:cubicBezTo>
                    <a:pt x="3589" y="4224"/>
                    <a:pt x="3589" y="4224"/>
                    <a:pt x="3589" y="4224"/>
                  </a:cubicBezTo>
                  <a:cubicBezTo>
                    <a:pt x="3622" y="4224"/>
                    <a:pt x="3630" y="4241"/>
                    <a:pt x="3655" y="4265"/>
                  </a:cubicBezTo>
                  <a:cubicBezTo>
                    <a:pt x="3696" y="4307"/>
                    <a:pt x="3713" y="4340"/>
                    <a:pt x="3713" y="4398"/>
                  </a:cubicBezTo>
                  <a:cubicBezTo>
                    <a:pt x="3713" y="4414"/>
                    <a:pt x="3713" y="4431"/>
                    <a:pt x="3713" y="4447"/>
                  </a:cubicBezTo>
                  <a:cubicBezTo>
                    <a:pt x="3688" y="4447"/>
                    <a:pt x="3680" y="4447"/>
                    <a:pt x="3655" y="4447"/>
                  </a:cubicBezTo>
                  <a:cubicBezTo>
                    <a:pt x="3630" y="4447"/>
                    <a:pt x="3614" y="4447"/>
                    <a:pt x="3581" y="4447"/>
                  </a:cubicBezTo>
                  <a:cubicBezTo>
                    <a:pt x="3506" y="4447"/>
                    <a:pt x="3506" y="4447"/>
                    <a:pt x="3506" y="4447"/>
                  </a:cubicBezTo>
                  <a:cubicBezTo>
                    <a:pt x="3482" y="4447"/>
                    <a:pt x="3465" y="4464"/>
                    <a:pt x="3440" y="4480"/>
                  </a:cubicBezTo>
                  <a:cubicBezTo>
                    <a:pt x="3366" y="4513"/>
                    <a:pt x="3341" y="4579"/>
                    <a:pt x="3341" y="4662"/>
                  </a:cubicBezTo>
                  <a:cubicBezTo>
                    <a:pt x="3341" y="4752"/>
                    <a:pt x="3498" y="4752"/>
                    <a:pt x="3498" y="4843"/>
                  </a:cubicBezTo>
                  <a:cubicBezTo>
                    <a:pt x="3498" y="4901"/>
                    <a:pt x="3498" y="4901"/>
                    <a:pt x="3498" y="4901"/>
                  </a:cubicBezTo>
                  <a:cubicBezTo>
                    <a:pt x="3498" y="4959"/>
                    <a:pt x="3539" y="4975"/>
                    <a:pt x="3564" y="5033"/>
                  </a:cubicBezTo>
                  <a:cubicBezTo>
                    <a:pt x="3597" y="5099"/>
                    <a:pt x="3597" y="5140"/>
                    <a:pt x="3597" y="5214"/>
                  </a:cubicBezTo>
                  <a:cubicBezTo>
                    <a:pt x="3597" y="5363"/>
                    <a:pt x="3564" y="5437"/>
                    <a:pt x="3531" y="5577"/>
                  </a:cubicBezTo>
                  <a:cubicBezTo>
                    <a:pt x="3490" y="5784"/>
                    <a:pt x="3498" y="5899"/>
                    <a:pt x="3432" y="6097"/>
                  </a:cubicBezTo>
                  <a:cubicBezTo>
                    <a:pt x="3407" y="6155"/>
                    <a:pt x="3391" y="6188"/>
                    <a:pt x="3358" y="6254"/>
                  </a:cubicBezTo>
                  <a:lnTo>
                    <a:pt x="3358" y="6254"/>
                  </a:lnTo>
                  <a:cubicBezTo>
                    <a:pt x="3341" y="6196"/>
                    <a:pt x="3325" y="6138"/>
                    <a:pt x="3267" y="6138"/>
                  </a:cubicBezTo>
                  <a:cubicBezTo>
                    <a:pt x="3218" y="6138"/>
                    <a:pt x="3193" y="6163"/>
                    <a:pt x="3135" y="6163"/>
                  </a:cubicBezTo>
                  <a:cubicBezTo>
                    <a:pt x="3127" y="6163"/>
                    <a:pt x="3119" y="6155"/>
                    <a:pt x="3110" y="6155"/>
                  </a:cubicBezTo>
                  <a:cubicBezTo>
                    <a:pt x="3110" y="6122"/>
                    <a:pt x="3110" y="6122"/>
                    <a:pt x="3110" y="6122"/>
                  </a:cubicBezTo>
                  <a:cubicBezTo>
                    <a:pt x="3110" y="6056"/>
                    <a:pt x="3152" y="6031"/>
                    <a:pt x="3193" y="5973"/>
                  </a:cubicBezTo>
                  <a:cubicBezTo>
                    <a:pt x="3218" y="5932"/>
                    <a:pt x="3234" y="5916"/>
                    <a:pt x="3259" y="5874"/>
                  </a:cubicBezTo>
                  <a:cubicBezTo>
                    <a:pt x="3284" y="5833"/>
                    <a:pt x="3333" y="5825"/>
                    <a:pt x="3333" y="5784"/>
                  </a:cubicBezTo>
                  <a:cubicBezTo>
                    <a:pt x="3333" y="5701"/>
                    <a:pt x="3275" y="5660"/>
                    <a:pt x="3201" y="5619"/>
                  </a:cubicBezTo>
                  <a:cubicBezTo>
                    <a:pt x="3127" y="5577"/>
                    <a:pt x="3102" y="5503"/>
                    <a:pt x="3011" y="5503"/>
                  </a:cubicBezTo>
                  <a:cubicBezTo>
                    <a:pt x="2987" y="5503"/>
                    <a:pt x="2970" y="5503"/>
                    <a:pt x="2937" y="5520"/>
                  </a:cubicBezTo>
                  <a:cubicBezTo>
                    <a:pt x="2921" y="5520"/>
                    <a:pt x="2921" y="5536"/>
                    <a:pt x="2904" y="5536"/>
                  </a:cubicBezTo>
                  <a:cubicBezTo>
                    <a:pt x="2879" y="5536"/>
                    <a:pt x="2871" y="5520"/>
                    <a:pt x="2846" y="5511"/>
                  </a:cubicBezTo>
                  <a:cubicBezTo>
                    <a:pt x="2813" y="5495"/>
                    <a:pt x="2789" y="5520"/>
                    <a:pt x="2756" y="5511"/>
                  </a:cubicBezTo>
                  <a:cubicBezTo>
                    <a:pt x="2723" y="5511"/>
                    <a:pt x="2706" y="5478"/>
                    <a:pt x="2665" y="5478"/>
                  </a:cubicBezTo>
                  <a:cubicBezTo>
                    <a:pt x="2632" y="5478"/>
                    <a:pt x="2624" y="5520"/>
                    <a:pt x="2591" y="5528"/>
                  </a:cubicBezTo>
                  <a:cubicBezTo>
                    <a:pt x="2533" y="5536"/>
                    <a:pt x="2500" y="5520"/>
                    <a:pt x="2442" y="5528"/>
                  </a:cubicBezTo>
                  <a:cubicBezTo>
                    <a:pt x="2409" y="5536"/>
                    <a:pt x="2393" y="5544"/>
                    <a:pt x="2360" y="5544"/>
                  </a:cubicBezTo>
                  <a:cubicBezTo>
                    <a:pt x="2285" y="5544"/>
                    <a:pt x="2261" y="5478"/>
                    <a:pt x="2186" y="5470"/>
                  </a:cubicBezTo>
                  <a:cubicBezTo>
                    <a:pt x="2186" y="5421"/>
                    <a:pt x="2178" y="5396"/>
                    <a:pt x="2162" y="5346"/>
                  </a:cubicBezTo>
                  <a:cubicBezTo>
                    <a:pt x="2153" y="5322"/>
                    <a:pt x="2145" y="5289"/>
                    <a:pt x="2120" y="5289"/>
                  </a:cubicBezTo>
                  <a:cubicBezTo>
                    <a:pt x="2046" y="5289"/>
                    <a:pt x="2046" y="5289"/>
                    <a:pt x="2046" y="5289"/>
                  </a:cubicBezTo>
                  <a:cubicBezTo>
                    <a:pt x="2005" y="5247"/>
                    <a:pt x="2030" y="5206"/>
                    <a:pt x="2005" y="5157"/>
                  </a:cubicBezTo>
                  <a:cubicBezTo>
                    <a:pt x="1988" y="5124"/>
                    <a:pt x="1947" y="5132"/>
                    <a:pt x="1914" y="5124"/>
                  </a:cubicBezTo>
                  <a:cubicBezTo>
                    <a:pt x="1873" y="5107"/>
                    <a:pt x="1848" y="5091"/>
                    <a:pt x="1807" y="5074"/>
                  </a:cubicBezTo>
                  <a:cubicBezTo>
                    <a:pt x="1766" y="5058"/>
                    <a:pt x="1724" y="5058"/>
                    <a:pt x="1700" y="5025"/>
                  </a:cubicBezTo>
                  <a:cubicBezTo>
                    <a:pt x="1667" y="4992"/>
                    <a:pt x="1700" y="4942"/>
                    <a:pt x="1675" y="4901"/>
                  </a:cubicBezTo>
                  <a:cubicBezTo>
                    <a:pt x="1634" y="4827"/>
                    <a:pt x="1559" y="4818"/>
                    <a:pt x="1477" y="4769"/>
                  </a:cubicBezTo>
                  <a:cubicBezTo>
                    <a:pt x="1452" y="4761"/>
                    <a:pt x="1444" y="4728"/>
                    <a:pt x="1411" y="4728"/>
                  </a:cubicBezTo>
                  <a:cubicBezTo>
                    <a:pt x="1378" y="4728"/>
                    <a:pt x="1361" y="4744"/>
                    <a:pt x="1328" y="4744"/>
                  </a:cubicBezTo>
                  <a:lnTo>
                    <a:pt x="1328" y="4744"/>
                  </a:lnTo>
                  <a:cubicBezTo>
                    <a:pt x="1271" y="4719"/>
                    <a:pt x="1246" y="4695"/>
                    <a:pt x="1180" y="4686"/>
                  </a:cubicBezTo>
                  <a:cubicBezTo>
                    <a:pt x="1130" y="4678"/>
                    <a:pt x="1097" y="4653"/>
                    <a:pt x="1056" y="4612"/>
                  </a:cubicBezTo>
                  <a:cubicBezTo>
                    <a:pt x="1040" y="4596"/>
                    <a:pt x="1040" y="4579"/>
                    <a:pt x="1015" y="4579"/>
                  </a:cubicBezTo>
                  <a:cubicBezTo>
                    <a:pt x="957" y="4579"/>
                    <a:pt x="941" y="4629"/>
                    <a:pt x="883" y="4629"/>
                  </a:cubicBezTo>
                  <a:cubicBezTo>
                    <a:pt x="858" y="4629"/>
                    <a:pt x="842" y="4620"/>
                    <a:pt x="809" y="4620"/>
                  </a:cubicBezTo>
                  <a:cubicBezTo>
                    <a:pt x="718" y="4620"/>
                    <a:pt x="718" y="4620"/>
                    <a:pt x="718" y="4620"/>
                  </a:cubicBezTo>
                  <a:cubicBezTo>
                    <a:pt x="635" y="4620"/>
                    <a:pt x="569" y="4604"/>
                    <a:pt x="511" y="4538"/>
                  </a:cubicBezTo>
                  <a:cubicBezTo>
                    <a:pt x="470" y="4488"/>
                    <a:pt x="437" y="4439"/>
                    <a:pt x="371" y="4439"/>
                  </a:cubicBezTo>
                  <a:cubicBezTo>
                    <a:pt x="322" y="4447"/>
                    <a:pt x="297" y="4406"/>
                    <a:pt x="247" y="4373"/>
                  </a:cubicBezTo>
                  <a:cubicBezTo>
                    <a:pt x="214" y="4356"/>
                    <a:pt x="190" y="4356"/>
                    <a:pt x="157" y="4340"/>
                  </a:cubicBezTo>
                  <a:cubicBezTo>
                    <a:pt x="99" y="4307"/>
                    <a:pt x="74" y="4265"/>
                    <a:pt x="25" y="4232"/>
                  </a:cubicBezTo>
                  <a:lnTo>
                    <a:pt x="25" y="4232"/>
                  </a:lnTo>
                  <a:cubicBezTo>
                    <a:pt x="25" y="4224"/>
                    <a:pt x="25" y="4216"/>
                    <a:pt x="25" y="4208"/>
                  </a:cubicBezTo>
                  <a:cubicBezTo>
                    <a:pt x="25" y="4183"/>
                    <a:pt x="0" y="4175"/>
                    <a:pt x="0" y="4150"/>
                  </a:cubicBezTo>
                  <a:cubicBezTo>
                    <a:pt x="0" y="4117"/>
                    <a:pt x="8" y="4067"/>
                    <a:pt x="41" y="4067"/>
                  </a:cubicBezTo>
                  <a:cubicBezTo>
                    <a:pt x="66" y="4067"/>
                    <a:pt x="82" y="4076"/>
                    <a:pt x="107" y="4076"/>
                  </a:cubicBezTo>
                  <a:cubicBezTo>
                    <a:pt x="132" y="4076"/>
                    <a:pt x="157" y="4059"/>
                    <a:pt x="157" y="4026"/>
                  </a:cubicBezTo>
                  <a:cubicBezTo>
                    <a:pt x="157" y="3985"/>
                    <a:pt x="82" y="3977"/>
                    <a:pt x="82" y="3927"/>
                  </a:cubicBezTo>
                  <a:cubicBezTo>
                    <a:pt x="82" y="3869"/>
                    <a:pt x="107" y="3836"/>
                    <a:pt x="148" y="3795"/>
                  </a:cubicBezTo>
                  <a:cubicBezTo>
                    <a:pt x="190" y="3754"/>
                    <a:pt x="223" y="3721"/>
                    <a:pt x="280" y="3721"/>
                  </a:cubicBezTo>
                  <a:cubicBezTo>
                    <a:pt x="305" y="3721"/>
                    <a:pt x="330" y="3729"/>
                    <a:pt x="355" y="3729"/>
                  </a:cubicBezTo>
                  <a:cubicBezTo>
                    <a:pt x="396" y="3729"/>
                    <a:pt x="412" y="3696"/>
                    <a:pt x="429" y="3663"/>
                  </a:cubicBezTo>
                  <a:cubicBezTo>
                    <a:pt x="454" y="3605"/>
                    <a:pt x="478" y="3572"/>
                    <a:pt x="511" y="3523"/>
                  </a:cubicBezTo>
                  <a:cubicBezTo>
                    <a:pt x="536" y="3465"/>
                    <a:pt x="553" y="3432"/>
                    <a:pt x="594" y="3383"/>
                  </a:cubicBezTo>
                  <a:cubicBezTo>
                    <a:pt x="619" y="3341"/>
                    <a:pt x="643" y="3317"/>
                    <a:pt x="643" y="3267"/>
                  </a:cubicBezTo>
                  <a:cubicBezTo>
                    <a:pt x="643" y="3201"/>
                    <a:pt x="511" y="3234"/>
                    <a:pt x="511" y="3176"/>
                  </a:cubicBezTo>
                  <a:cubicBezTo>
                    <a:pt x="511" y="3127"/>
                    <a:pt x="528" y="3110"/>
                    <a:pt x="536" y="3069"/>
                  </a:cubicBezTo>
                  <a:cubicBezTo>
                    <a:pt x="553" y="2995"/>
                    <a:pt x="561" y="2945"/>
                    <a:pt x="561" y="2871"/>
                  </a:cubicBezTo>
                  <a:cubicBezTo>
                    <a:pt x="561" y="2822"/>
                    <a:pt x="569" y="2789"/>
                    <a:pt x="553" y="2739"/>
                  </a:cubicBezTo>
                  <a:cubicBezTo>
                    <a:pt x="536" y="2706"/>
                    <a:pt x="511" y="2681"/>
                    <a:pt x="511" y="2648"/>
                  </a:cubicBezTo>
                  <a:cubicBezTo>
                    <a:pt x="511" y="2599"/>
                    <a:pt x="594" y="2591"/>
                    <a:pt x="594" y="2533"/>
                  </a:cubicBezTo>
                  <a:cubicBezTo>
                    <a:pt x="594" y="2483"/>
                    <a:pt x="569" y="2459"/>
                    <a:pt x="561" y="2409"/>
                  </a:cubicBezTo>
                  <a:cubicBezTo>
                    <a:pt x="553" y="2393"/>
                    <a:pt x="544" y="2393"/>
                    <a:pt x="544" y="2376"/>
                  </a:cubicBezTo>
                  <a:cubicBezTo>
                    <a:pt x="544" y="2335"/>
                    <a:pt x="594" y="2318"/>
                    <a:pt x="594" y="2277"/>
                  </a:cubicBezTo>
                  <a:cubicBezTo>
                    <a:pt x="594" y="2244"/>
                    <a:pt x="586" y="2211"/>
                    <a:pt x="544" y="2203"/>
                  </a:cubicBezTo>
                  <a:cubicBezTo>
                    <a:pt x="520" y="2195"/>
                    <a:pt x="503" y="2195"/>
                    <a:pt x="487" y="2186"/>
                  </a:cubicBezTo>
                  <a:cubicBezTo>
                    <a:pt x="429" y="2153"/>
                    <a:pt x="445" y="2087"/>
                    <a:pt x="412" y="2038"/>
                  </a:cubicBezTo>
                  <a:cubicBezTo>
                    <a:pt x="396" y="2021"/>
                    <a:pt x="379" y="2005"/>
                    <a:pt x="371" y="1997"/>
                  </a:cubicBezTo>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2" name="Freeform 105"/>
            <p:cNvSpPr>
              <a:spLocks noChangeArrowheads="1"/>
            </p:cNvSpPr>
            <p:nvPr/>
          </p:nvSpPr>
          <p:spPr bwMode="auto">
            <a:xfrm>
              <a:off x="14186564" y="3571876"/>
              <a:ext cx="779411" cy="338137"/>
            </a:xfrm>
            <a:custGeom>
              <a:avLst/>
              <a:gdLst>
                <a:gd name="T0" fmla="*/ 454 w 2163"/>
                <a:gd name="T1" fmla="*/ 784 h 941"/>
                <a:gd name="T2" fmla="*/ 446 w 2163"/>
                <a:gd name="T3" fmla="*/ 932 h 941"/>
                <a:gd name="T4" fmla="*/ 495 w 2163"/>
                <a:gd name="T5" fmla="*/ 916 h 941"/>
                <a:gd name="T6" fmla="*/ 454 w 2163"/>
                <a:gd name="T7" fmla="*/ 784 h 941"/>
                <a:gd name="T8" fmla="*/ 1518 w 2163"/>
                <a:gd name="T9" fmla="*/ 421 h 941"/>
                <a:gd name="T10" fmla="*/ 1502 w 2163"/>
                <a:gd name="T11" fmla="*/ 445 h 941"/>
                <a:gd name="T12" fmla="*/ 1601 w 2163"/>
                <a:gd name="T13" fmla="*/ 478 h 941"/>
                <a:gd name="T14" fmla="*/ 1914 w 2163"/>
                <a:gd name="T15" fmla="*/ 883 h 941"/>
                <a:gd name="T16" fmla="*/ 1840 w 2163"/>
                <a:gd name="T17" fmla="*/ 825 h 941"/>
                <a:gd name="T18" fmla="*/ 1741 w 2163"/>
                <a:gd name="T19" fmla="*/ 594 h 941"/>
                <a:gd name="T20" fmla="*/ 1782 w 2163"/>
                <a:gd name="T21" fmla="*/ 503 h 941"/>
                <a:gd name="T22" fmla="*/ 1931 w 2163"/>
                <a:gd name="T23" fmla="*/ 503 h 941"/>
                <a:gd name="T24" fmla="*/ 1766 w 2163"/>
                <a:gd name="T25" fmla="*/ 412 h 941"/>
                <a:gd name="T26" fmla="*/ 1683 w 2163"/>
                <a:gd name="T27" fmla="*/ 379 h 941"/>
                <a:gd name="T28" fmla="*/ 1592 w 2163"/>
                <a:gd name="T29" fmla="*/ 264 h 941"/>
                <a:gd name="T30" fmla="*/ 1328 w 2163"/>
                <a:gd name="T31" fmla="*/ 247 h 941"/>
                <a:gd name="T32" fmla="*/ 1221 w 2163"/>
                <a:gd name="T33" fmla="*/ 404 h 941"/>
                <a:gd name="T34" fmla="*/ 1015 w 2163"/>
                <a:gd name="T35" fmla="*/ 495 h 941"/>
                <a:gd name="T36" fmla="*/ 941 w 2163"/>
                <a:gd name="T37" fmla="*/ 528 h 941"/>
                <a:gd name="T38" fmla="*/ 1056 w 2163"/>
                <a:gd name="T39" fmla="*/ 734 h 941"/>
                <a:gd name="T40" fmla="*/ 1114 w 2163"/>
                <a:gd name="T41" fmla="*/ 825 h 941"/>
                <a:gd name="T42" fmla="*/ 990 w 2163"/>
                <a:gd name="T43" fmla="*/ 899 h 941"/>
                <a:gd name="T44" fmla="*/ 825 w 2163"/>
                <a:gd name="T45" fmla="*/ 924 h 941"/>
                <a:gd name="T46" fmla="*/ 701 w 2163"/>
                <a:gd name="T47" fmla="*/ 734 h 941"/>
                <a:gd name="T48" fmla="*/ 561 w 2163"/>
                <a:gd name="T49" fmla="*/ 709 h 941"/>
                <a:gd name="T50" fmla="*/ 487 w 2163"/>
                <a:gd name="T51" fmla="*/ 602 h 941"/>
                <a:gd name="T52" fmla="*/ 314 w 2163"/>
                <a:gd name="T53" fmla="*/ 561 h 941"/>
                <a:gd name="T54" fmla="*/ 116 w 2163"/>
                <a:gd name="T55" fmla="*/ 536 h 941"/>
                <a:gd name="T56" fmla="*/ 0 w 2163"/>
                <a:gd name="T57" fmla="*/ 553 h 941"/>
                <a:gd name="T58" fmla="*/ 33 w 2163"/>
                <a:gd name="T59" fmla="*/ 470 h 941"/>
                <a:gd name="T60" fmla="*/ 25 w 2163"/>
                <a:gd name="T61" fmla="*/ 379 h 941"/>
                <a:gd name="T62" fmla="*/ 58 w 2163"/>
                <a:gd name="T63" fmla="*/ 231 h 941"/>
                <a:gd name="T64" fmla="*/ 50 w 2163"/>
                <a:gd name="T65" fmla="*/ 99 h 941"/>
                <a:gd name="T66" fmla="*/ 140 w 2163"/>
                <a:gd name="T67" fmla="*/ 33 h 941"/>
                <a:gd name="T68" fmla="*/ 231 w 2163"/>
                <a:gd name="T69" fmla="*/ 107 h 941"/>
                <a:gd name="T70" fmla="*/ 272 w 2163"/>
                <a:gd name="T71" fmla="*/ 190 h 941"/>
                <a:gd name="T72" fmla="*/ 454 w 2163"/>
                <a:gd name="T73" fmla="*/ 297 h 941"/>
                <a:gd name="T74" fmla="*/ 454 w 2163"/>
                <a:gd name="T75" fmla="*/ 223 h 941"/>
                <a:gd name="T76" fmla="*/ 528 w 2163"/>
                <a:gd name="T77" fmla="*/ 280 h 941"/>
                <a:gd name="T78" fmla="*/ 652 w 2163"/>
                <a:gd name="T79" fmla="*/ 355 h 941"/>
                <a:gd name="T80" fmla="*/ 858 w 2163"/>
                <a:gd name="T81" fmla="*/ 272 h 941"/>
                <a:gd name="T82" fmla="*/ 1081 w 2163"/>
                <a:gd name="T83" fmla="*/ 132 h 941"/>
                <a:gd name="T84" fmla="*/ 1287 w 2163"/>
                <a:gd name="T85" fmla="*/ 41 h 941"/>
                <a:gd name="T86" fmla="*/ 1609 w 2163"/>
                <a:gd name="T87" fmla="*/ 58 h 941"/>
                <a:gd name="T88" fmla="*/ 1807 w 2163"/>
                <a:gd name="T89" fmla="*/ 82 h 941"/>
                <a:gd name="T90" fmla="*/ 1931 w 2163"/>
                <a:gd name="T91" fmla="*/ 181 h 941"/>
                <a:gd name="T92" fmla="*/ 2079 w 2163"/>
                <a:gd name="T93" fmla="*/ 264 h 941"/>
                <a:gd name="T94" fmla="*/ 2054 w 2163"/>
                <a:gd name="T95" fmla="*/ 346 h 941"/>
                <a:gd name="T96" fmla="*/ 2129 w 2163"/>
                <a:gd name="T97" fmla="*/ 660 h 941"/>
                <a:gd name="T98" fmla="*/ 2030 w 2163"/>
                <a:gd name="T99" fmla="*/ 709 h 941"/>
                <a:gd name="T100" fmla="*/ 1972 w 2163"/>
                <a:gd name="T101" fmla="*/ 751 h 941"/>
                <a:gd name="T102" fmla="*/ 1914 w 2163"/>
                <a:gd name="T103" fmla="*/ 883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63" h="941">
                  <a:moveTo>
                    <a:pt x="454" y="784"/>
                  </a:moveTo>
                  <a:lnTo>
                    <a:pt x="454" y="784"/>
                  </a:lnTo>
                  <a:cubicBezTo>
                    <a:pt x="437" y="784"/>
                    <a:pt x="429" y="808"/>
                    <a:pt x="429" y="833"/>
                  </a:cubicBezTo>
                  <a:cubicBezTo>
                    <a:pt x="429" y="874"/>
                    <a:pt x="446" y="891"/>
                    <a:pt x="446" y="932"/>
                  </a:cubicBezTo>
                  <a:cubicBezTo>
                    <a:pt x="454" y="940"/>
                    <a:pt x="462" y="940"/>
                    <a:pt x="470" y="940"/>
                  </a:cubicBezTo>
                  <a:cubicBezTo>
                    <a:pt x="487" y="940"/>
                    <a:pt x="487" y="924"/>
                    <a:pt x="495" y="916"/>
                  </a:cubicBezTo>
                  <a:cubicBezTo>
                    <a:pt x="495" y="825"/>
                    <a:pt x="495" y="825"/>
                    <a:pt x="495" y="825"/>
                  </a:cubicBezTo>
                  <a:cubicBezTo>
                    <a:pt x="495" y="808"/>
                    <a:pt x="479" y="784"/>
                    <a:pt x="454" y="784"/>
                  </a:cubicBezTo>
                  <a:close/>
                  <a:moveTo>
                    <a:pt x="1518" y="421"/>
                  </a:moveTo>
                  <a:lnTo>
                    <a:pt x="1518" y="421"/>
                  </a:lnTo>
                  <a:cubicBezTo>
                    <a:pt x="1510" y="421"/>
                    <a:pt x="1510" y="421"/>
                    <a:pt x="1502" y="421"/>
                  </a:cubicBezTo>
                  <a:cubicBezTo>
                    <a:pt x="1502" y="429"/>
                    <a:pt x="1502" y="437"/>
                    <a:pt x="1502" y="445"/>
                  </a:cubicBezTo>
                  <a:cubicBezTo>
                    <a:pt x="1502" y="478"/>
                    <a:pt x="1502" y="503"/>
                    <a:pt x="1518" y="536"/>
                  </a:cubicBezTo>
                  <a:cubicBezTo>
                    <a:pt x="1559" y="520"/>
                    <a:pt x="1601" y="520"/>
                    <a:pt x="1601" y="478"/>
                  </a:cubicBezTo>
                  <a:cubicBezTo>
                    <a:pt x="1601" y="437"/>
                    <a:pt x="1559" y="421"/>
                    <a:pt x="1518" y="421"/>
                  </a:cubicBezTo>
                  <a:close/>
                  <a:moveTo>
                    <a:pt x="1914" y="883"/>
                  </a:moveTo>
                  <a:lnTo>
                    <a:pt x="1914" y="883"/>
                  </a:lnTo>
                  <a:cubicBezTo>
                    <a:pt x="1889" y="858"/>
                    <a:pt x="1865" y="850"/>
                    <a:pt x="1840" y="825"/>
                  </a:cubicBezTo>
                  <a:cubicBezTo>
                    <a:pt x="1774" y="784"/>
                    <a:pt x="1749" y="734"/>
                    <a:pt x="1749" y="660"/>
                  </a:cubicBezTo>
                  <a:cubicBezTo>
                    <a:pt x="1749" y="635"/>
                    <a:pt x="1749" y="619"/>
                    <a:pt x="1741" y="594"/>
                  </a:cubicBezTo>
                  <a:cubicBezTo>
                    <a:pt x="1733" y="577"/>
                    <a:pt x="1724" y="577"/>
                    <a:pt x="1724" y="569"/>
                  </a:cubicBezTo>
                  <a:cubicBezTo>
                    <a:pt x="1757" y="553"/>
                    <a:pt x="1766" y="536"/>
                    <a:pt x="1782" y="503"/>
                  </a:cubicBezTo>
                  <a:cubicBezTo>
                    <a:pt x="1790" y="487"/>
                    <a:pt x="1782" y="454"/>
                    <a:pt x="1807" y="454"/>
                  </a:cubicBezTo>
                  <a:cubicBezTo>
                    <a:pt x="1856" y="454"/>
                    <a:pt x="1873" y="503"/>
                    <a:pt x="1931" y="503"/>
                  </a:cubicBezTo>
                  <a:cubicBezTo>
                    <a:pt x="1922" y="478"/>
                    <a:pt x="1906" y="462"/>
                    <a:pt x="1889" y="445"/>
                  </a:cubicBezTo>
                  <a:cubicBezTo>
                    <a:pt x="1848" y="421"/>
                    <a:pt x="1815" y="412"/>
                    <a:pt x="1766" y="412"/>
                  </a:cubicBezTo>
                  <a:cubicBezTo>
                    <a:pt x="1741" y="412"/>
                    <a:pt x="1724" y="429"/>
                    <a:pt x="1716" y="454"/>
                  </a:cubicBezTo>
                  <a:cubicBezTo>
                    <a:pt x="1691" y="445"/>
                    <a:pt x="1700" y="412"/>
                    <a:pt x="1683" y="379"/>
                  </a:cubicBezTo>
                  <a:cubicBezTo>
                    <a:pt x="1675" y="346"/>
                    <a:pt x="1650" y="330"/>
                    <a:pt x="1625" y="313"/>
                  </a:cubicBezTo>
                  <a:cubicBezTo>
                    <a:pt x="1609" y="297"/>
                    <a:pt x="1601" y="280"/>
                    <a:pt x="1592" y="264"/>
                  </a:cubicBezTo>
                  <a:cubicBezTo>
                    <a:pt x="1559" y="231"/>
                    <a:pt x="1526" y="206"/>
                    <a:pt x="1485" y="206"/>
                  </a:cubicBezTo>
                  <a:cubicBezTo>
                    <a:pt x="1419" y="206"/>
                    <a:pt x="1378" y="206"/>
                    <a:pt x="1328" y="247"/>
                  </a:cubicBezTo>
                  <a:cubicBezTo>
                    <a:pt x="1295" y="280"/>
                    <a:pt x="1279" y="305"/>
                    <a:pt x="1254" y="346"/>
                  </a:cubicBezTo>
                  <a:cubicBezTo>
                    <a:pt x="1246" y="371"/>
                    <a:pt x="1246" y="396"/>
                    <a:pt x="1221" y="404"/>
                  </a:cubicBezTo>
                  <a:cubicBezTo>
                    <a:pt x="1188" y="429"/>
                    <a:pt x="1155" y="429"/>
                    <a:pt x="1122" y="445"/>
                  </a:cubicBezTo>
                  <a:cubicBezTo>
                    <a:pt x="1081" y="462"/>
                    <a:pt x="1056" y="495"/>
                    <a:pt x="1015" y="495"/>
                  </a:cubicBezTo>
                  <a:cubicBezTo>
                    <a:pt x="1007" y="495"/>
                    <a:pt x="1007" y="495"/>
                    <a:pt x="998" y="495"/>
                  </a:cubicBezTo>
                  <a:cubicBezTo>
                    <a:pt x="974" y="495"/>
                    <a:pt x="941" y="495"/>
                    <a:pt x="941" y="528"/>
                  </a:cubicBezTo>
                  <a:cubicBezTo>
                    <a:pt x="941" y="577"/>
                    <a:pt x="974" y="594"/>
                    <a:pt x="998" y="635"/>
                  </a:cubicBezTo>
                  <a:cubicBezTo>
                    <a:pt x="1015" y="676"/>
                    <a:pt x="1023" y="709"/>
                    <a:pt x="1056" y="734"/>
                  </a:cubicBezTo>
                  <a:cubicBezTo>
                    <a:pt x="1089" y="751"/>
                    <a:pt x="1122" y="767"/>
                    <a:pt x="1122" y="800"/>
                  </a:cubicBezTo>
                  <a:cubicBezTo>
                    <a:pt x="1122" y="808"/>
                    <a:pt x="1114" y="817"/>
                    <a:pt x="1114" y="825"/>
                  </a:cubicBezTo>
                  <a:cubicBezTo>
                    <a:pt x="1040" y="825"/>
                    <a:pt x="1040" y="825"/>
                    <a:pt x="1040" y="825"/>
                  </a:cubicBezTo>
                  <a:cubicBezTo>
                    <a:pt x="1015" y="850"/>
                    <a:pt x="1015" y="883"/>
                    <a:pt x="990" y="899"/>
                  </a:cubicBezTo>
                  <a:cubicBezTo>
                    <a:pt x="974" y="916"/>
                    <a:pt x="949" y="899"/>
                    <a:pt x="924" y="907"/>
                  </a:cubicBezTo>
                  <a:cubicBezTo>
                    <a:pt x="891" y="907"/>
                    <a:pt x="866" y="924"/>
                    <a:pt x="825" y="924"/>
                  </a:cubicBezTo>
                  <a:cubicBezTo>
                    <a:pt x="792" y="924"/>
                    <a:pt x="759" y="907"/>
                    <a:pt x="743" y="874"/>
                  </a:cubicBezTo>
                  <a:cubicBezTo>
                    <a:pt x="718" y="825"/>
                    <a:pt x="743" y="767"/>
                    <a:pt x="701" y="734"/>
                  </a:cubicBezTo>
                  <a:cubicBezTo>
                    <a:pt x="677" y="759"/>
                    <a:pt x="668" y="767"/>
                    <a:pt x="635" y="767"/>
                  </a:cubicBezTo>
                  <a:cubicBezTo>
                    <a:pt x="602" y="767"/>
                    <a:pt x="586" y="742"/>
                    <a:pt x="561" y="709"/>
                  </a:cubicBezTo>
                  <a:cubicBezTo>
                    <a:pt x="545" y="685"/>
                    <a:pt x="520" y="676"/>
                    <a:pt x="512" y="652"/>
                  </a:cubicBezTo>
                  <a:cubicBezTo>
                    <a:pt x="503" y="635"/>
                    <a:pt x="503" y="619"/>
                    <a:pt x="487" y="602"/>
                  </a:cubicBezTo>
                  <a:cubicBezTo>
                    <a:pt x="470" y="586"/>
                    <a:pt x="446" y="602"/>
                    <a:pt x="413" y="594"/>
                  </a:cubicBezTo>
                  <a:cubicBezTo>
                    <a:pt x="371" y="594"/>
                    <a:pt x="347" y="577"/>
                    <a:pt x="314" y="561"/>
                  </a:cubicBezTo>
                  <a:cubicBezTo>
                    <a:pt x="281" y="544"/>
                    <a:pt x="264" y="561"/>
                    <a:pt x="231" y="553"/>
                  </a:cubicBezTo>
                  <a:cubicBezTo>
                    <a:pt x="190" y="544"/>
                    <a:pt x="165" y="536"/>
                    <a:pt x="116" y="536"/>
                  </a:cubicBezTo>
                  <a:cubicBezTo>
                    <a:pt x="74" y="536"/>
                    <a:pt x="41" y="553"/>
                    <a:pt x="0" y="553"/>
                  </a:cubicBezTo>
                  <a:lnTo>
                    <a:pt x="0" y="553"/>
                  </a:lnTo>
                  <a:cubicBezTo>
                    <a:pt x="0" y="536"/>
                    <a:pt x="0" y="528"/>
                    <a:pt x="0" y="511"/>
                  </a:cubicBezTo>
                  <a:cubicBezTo>
                    <a:pt x="0" y="495"/>
                    <a:pt x="25" y="487"/>
                    <a:pt x="33" y="470"/>
                  </a:cubicBezTo>
                  <a:cubicBezTo>
                    <a:pt x="41" y="462"/>
                    <a:pt x="41" y="454"/>
                    <a:pt x="41" y="437"/>
                  </a:cubicBezTo>
                  <a:cubicBezTo>
                    <a:pt x="41" y="412"/>
                    <a:pt x="25" y="396"/>
                    <a:pt x="25" y="379"/>
                  </a:cubicBezTo>
                  <a:cubicBezTo>
                    <a:pt x="25" y="363"/>
                    <a:pt x="33" y="355"/>
                    <a:pt x="33" y="346"/>
                  </a:cubicBezTo>
                  <a:cubicBezTo>
                    <a:pt x="50" y="305"/>
                    <a:pt x="58" y="280"/>
                    <a:pt x="58" y="231"/>
                  </a:cubicBezTo>
                  <a:cubicBezTo>
                    <a:pt x="58" y="190"/>
                    <a:pt x="33" y="173"/>
                    <a:pt x="33" y="132"/>
                  </a:cubicBezTo>
                  <a:cubicBezTo>
                    <a:pt x="33" y="115"/>
                    <a:pt x="41" y="115"/>
                    <a:pt x="50" y="99"/>
                  </a:cubicBezTo>
                  <a:cubicBezTo>
                    <a:pt x="74" y="66"/>
                    <a:pt x="107" y="58"/>
                    <a:pt x="140" y="33"/>
                  </a:cubicBezTo>
                  <a:lnTo>
                    <a:pt x="140" y="33"/>
                  </a:lnTo>
                  <a:cubicBezTo>
                    <a:pt x="165" y="49"/>
                    <a:pt x="190" y="58"/>
                    <a:pt x="215" y="82"/>
                  </a:cubicBezTo>
                  <a:cubicBezTo>
                    <a:pt x="223" y="91"/>
                    <a:pt x="223" y="99"/>
                    <a:pt x="231" y="107"/>
                  </a:cubicBezTo>
                  <a:cubicBezTo>
                    <a:pt x="248" y="132"/>
                    <a:pt x="272" y="132"/>
                    <a:pt x="272" y="165"/>
                  </a:cubicBezTo>
                  <a:cubicBezTo>
                    <a:pt x="272" y="190"/>
                    <a:pt x="272" y="190"/>
                    <a:pt x="272" y="190"/>
                  </a:cubicBezTo>
                  <a:cubicBezTo>
                    <a:pt x="272" y="264"/>
                    <a:pt x="347" y="305"/>
                    <a:pt x="413" y="305"/>
                  </a:cubicBezTo>
                  <a:cubicBezTo>
                    <a:pt x="429" y="305"/>
                    <a:pt x="446" y="305"/>
                    <a:pt x="454" y="297"/>
                  </a:cubicBezTo>
                  <a:cubicBezTo>
                    <a:pt x="462" y="289"/>
                    <a:pt x="462" y="280"/>
                    <a:pt x="462" y="264"/>
                  </a:cubicBezTo>
                  <a:cubicBezTo>
                    <a:pt x="462" y="247"/>
                    <a:pt x="454" y="239"/>
                    <a:pt x="454" y="223"/>
                  </a:cubicBezTo>
                  <a:cubicBezTo>
                    <a:pt x="454" y="124"/>
                    <a:pt x="446" y="190"/>
                    <a:pt x="479" y="223"/>
                  </a:cubicBezTo>
                  <a:cubicBezTo>
                    <a:pt x="495" y="247"/>
                    <a:pt x="512" y="256"/>
                    <a:pt x="528" y="280"/>
                  </a:cubicBezTo>
                  <a:cubicBezTo>
                    <a:pt x="545" y="297"/>
                    <a:pt x="536" y="322"/>
                    <a:pt x="561" y="338"/>
                  </a:cubicBezTo>
                  <a:cubicBezTo>
                    <a:pt x="586" y="363"/>
                    <a:pt x="619" y="355"/>
                    <a:pt x="652" y="355"/>
                  </a:cubicBezTo>
                  <a:cubicBezTo>
                    <a:pt x="668" y="355"/>
                    <a:pt x="677" y="338"/>
                    <a:pt x="693" y="330"/>
                  </a:cubicBezTo>
                  <a:cubicBezTo>
                    <a:pt x="759" y="322"/>
                    <a:pt x="800" y="305"/>
                    <a:pt x="858" y="272"/>
                  </a:cubicBezTo>
                  <a:cubicBezTo>
                    <a:pt x="908" y="247"/>
                    <a:pt x="916" y="206"/>
                    <a:pt x="974" y="173"/>
                  </a:cubicBezTo>
                  <a:cubicBezTo>
                    <a:pt x="1015" y="157"/>
                    <a:pt x="1040" y="140"/>
                    <a:pt x="1081" y="132"/>
                  </a:cubicBezTo>
                  <a:cubicBezTo>
                    <a:pt x="1130" y="124"/>
                    <a:pt x="1147" y="99"/>
                    <a:pt x="1188" y="91"/>
                  </a:cubicBezTo>
                  <a:cubicBezTo>
                    <a:pt x="1229" y="74"/>
                    <a:pt x="1254" y="66"/>
                    <a:pt x="1287" y="41"/>
                  </a:cubicBezTo>
                  <a:cubicBezTo>
                    <a:pt x="1328" y="16"/>
                    <a:pt x="1345" y="0"/>
                    <a:pt x="1386" y="0"/>
                  </a:cubicBezTo>
                  <a:cubicBezTo>
                    <a:pt x="1477" y="0"/>
                    <a:pt x="1518" y="58"/>
                    <a:pt x="1609" y="58"/>
                  </a:cubicBezTo>
                  <a:cubicBezTo>
                    <a:pt x="1642" y="58"/>
                    <a:pt x="1667" y="41"/>
                    <a:pt x="1708" y="41"/>
                  </a:cubicBezTo>
                  <a:cubicBezTo>
                    <a:pt x="1749" y="41"/>
                    <a:pt x="1766" y="66"/>
                    <a:pt x="1807" y="82"/>
                  </a:cubicBezTo>
                  <a:cubicBezTo>
                    <a:pt x="1840" y="99"/>
                    <a:pt x="1865" y="99"/>
                    <a:pt x="1898" y="124"/>
                  </a:cubicBezTo>
                  <a:cubicBezTo>
                    <a:pt x="1914" y="140"/>
                    <a:pt x="1922" y="157"/>
                    <a:pt x="1931" y="181"/>
                  </a:cubicBezTo>
                  <a:cubicBezTo>
                    <a:pt x="1972" y="223"/>
                    <a:pt x="1997" y="256"/>
                    <a:pt x="2054" y="256"/>
                  </a:cubicBezTo>
                  <a:cubicBezTo>
                    <a:pt x="2063" y="256"/>
                    <a:pt x="2071" y="256"/>
                    <a:pt x="2079" y="264"/>
                  </a:cubicBezTo>
                  <a:lnTo>
                    <a:pt x="2079" y="264"/>
                  </a:lnTo>
                  <a:cubicBezTo>
                    <a:pt x="2071" y="297"/>
                    <a:pt x="2054" y="313"/>
                    <a:pt x="2054" y="346"/>
                  </a:cubicBezTo>
                  <a:cubicBezTo>
                    <a:pt x="2054" y="437"/>
                    <a:pt x="2162" y="462"/>
                    <a:pt x="2162" y="553"/>
                  </a:cubicBezTo>
                  <a:cubicBezTo>
                    <a:pt x="2162" y="594"/>
                    <a:pt x="2145" y="619"/>
                    <a:pt x="2129" y="660"/>
                  </a:cubicBezTo>
                  <a:cubicBezTo>
                    <a:pt x="2120" y="693"/>
                    <a:pt x="2104" y="726"/>
                    <a:pt x="2063" y="726"/>
                  </a:cubicBezTo>
                  <a:cubicBezTo>
                    <a:pt x="2046" y="726"/>
                    <a:pt x="2038" y="718"/>
                    <a:pt x="2030" y="709"/>
                  </a:cubicBezTo>
                  <a:cubicBezTo>
                    <a:pt x="2021" y="709"/>
                    <a:pt x="2021" y="701"/>
                    <a:pt x="2013" y="701"/>
                  </a:cubicBezTo>
                  <a:cubicBezTo>
                    <a:pt x="1988" y="701"/>
                    <a:pt x="1980" y="726"/>
                    <a:pt x="1972" y="751"/>
                  </a:cubicBezTo>
                  <a:cubicBezTo>
                    <a:pt x="1964" y="784"/>
                    <a:pt x="1947" y="792"/>
                    <a:pt x="1939" y="825"/>
                  </a:cubicBezTo>
                  <a:cubicBezTo>
                    <a:pt x="1931" y="850"/>
                    <a:pt x="1931" y="866"/>
                    <a:pt x="1914" y="88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3" name="Freeform 106"/>
            <p:cNvSpPr>
              <a:spLocks noChangeArrowheads="1"/>
            </p:cNvSpPr>
            <p:nvPr/>
          </p:nvSpPr>
          <p:spPr bwMode="auto">
            <a:xfrm>
              <a:off x="13797651" y="3378200"/>
              <a:ext cx="439709" cy="392112"/>
            </a:xfrm>
            <a:custGeom>
              <a:avLst/>
              <a:gdLst>
                <a:gd name="T0" fmla="*/ 1081 w 1222"/>
                <a:gd name="T1" fmla="*/ 1089 h 1090"/>
                <a:gd name="T2" fmla="*/ 1023 w 1222"/>
                <a:gd name="T3" fmla="*/ 1072 h 1090"/>
                <a:gd name="T4" fmla="*/ 908 w 1222"/>
                <a:gd name="T5" fmla="*/ 973 h 1090"/>
                <a:gd name="T6" fmla="*/ 949 w 1222"/>
                <a:gd name="T7" fmla="*/ 1080 h 1090"/>
                <a:gd name="T8" fmla="*/ 792 w 1222"/>
                <a:gd name="T9" fmla="*/ 1014 h 1090"/>
                <a:gd name="T10" fmla="*/ 817 w 1222"/>
                <a:gd name="T11" fmla="*/ 858 h 1090"/>
                <a:gd name="T12" fmla="*/ 471 w 1222"/>
                <a:gd name="T13" fmla="*/ 602 h 1090"/>
                <a:gd name="T14" fmla="*/ 363 w 1222"/>
                <a:gd name="T15" fmla="*/ 470 h 1090"/>
                <a:gd name="T16" fmla="*/ 281 w 1222"/>
                <a:gd name="T17" fmla="*/ 437 h 1090"/>
                <a:gd name="T18" fmla="*/ 330 w 1222"/>
                <a:gd name="T19" fmla="*/ 536 h 1090"/>
                <a:gd name="T20" fmla="*/ 281 w 1222"/>
                <a:gd name="T21" fmla="*/ 618 h 1090"/>
                <a:gd name="T22" fmla="*/ 116 w 1222"/>
                <a:gd name="T23" fmla="*/ 561 h 1090"/>
                <a:gd name="T24" fmla="*/ 0 w 1222"/>
                <a:gd name="T25" fmla="*/ 396 h 1090"/>
                <a:gd name="T26" fmla="*/ 42 w 1222"/>
                <a:gd name="T27" fmla="*/ 189 h 1090"/>
                <a:gd name="T28" fmla="*/ 33 w 1222"/>
                <a:gd name="T29" fmla="*/ 66 h 1090"/>
                <a:gd name="T30" fmla="*/ 91 w 1222"/>
                <a:gd name="T31" fmla="*/ 0 h 1090"/>
                <a:gd name="T32" fmla="*/ 141 w 1222"/>
                <a:gd name="T33" fmla="*/ 8 h 1090"/>
                <a:gd name="T34" fmla="*/ 248 w 1222"/>
                <a:gd name="T35" fmla="*/ 49 h 1090"/>
                <a:gd name="T36" fmla="*/ 380 w 1222"/>
                <a:gd name="T37" fmla="*/ 66 h 1090"/>
                <a:gd name="T38" fmla="*/ 446 w 1222"/>
                <a:gd name="T39" fmla="*/ 24 h 1090"/>
                <a:gd name="T40" fmla="*/ 545 w 1222"/>
                <a:gd name="T41" fmla="*/ 66 h 1090"/>
                <a:gd name="T42" fmla="*/ 644 w 1222"/>
                <a:gd name="T43" fmla="*/ 132 h 1090"/>
                <a:gd name="T44" fmla="*/ 735 w 1222"/>
                <a:gd name="T45" fmla="*/ 132 h 1090"/>
                <a:gd name="T46" fmla="*/ 858 w 1222"/>
                <a:gd name="T47" fmla="*/ 132 h 1090"/>
                <a:gd name="T48" fmla="*/ 883 w 1222"/>
                <a:gd name="T49" fmla="*/ 198 h 1090"/>
                <a:gd name="T50" fmla="*/ 924 w 1222"/>
                <a:gd name="T51" fmla="*/ 280 h 1090"/>
                <a:gd name="T52" fmla="*/ 1139 w 1222"/>
                <a:gd name="T53" fmla="*/ 503 h 1090"/>
                <a:gd name="T54" fmla="*/ 1221 w 1222"/>
                <a:gd name="T55" fmla="*/ 569 h 1090"/>
                <a:gd name="T56" fmla="*/ 1131 w 1222"/>
                <a:gd name="T57" fmla="*/ 635 h 1090"/>
                <a:gd name="T58" fmla="*/ 1139 w 1222"/>
                <a:gd name="T59" fmla="*/ 767 h 1090"/>
                <a:gd name="T60" fmla="*/ 1106 w 1222"/>
                <a:gd name="T61" fmla="*/ 915 h 1090"/>
                <a:gd name="T62" fmla="*/ 1114 w 1222"/>
                <a:gd name="T63" fmla="*/ 1006 h 1090"/>
                <a:gd name="T64" fmla="*/ 1081 w 1222"/>
                <a:gd name="T65" fmla="*/ 1089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2" h="1090">
                  <a:moveTo>
                    <a:pt x="1081" y="1089"/>
                  </a:moveTo>
                  <a:lnTo>
                    <a:pt x="1081" y="1089"/>
                  </a:lnTo>
                  <a:cubicBezTo>
                    <a:pt x="1081" y="1089"/>
                    <a:pt x="1073" y="1089"/>
                    <a:pt x="1065" y="1089"/>
                  </a:cubicBezTo>
                  <a:cubicBezTo>
                    <a:pt x="1048" y="1089"/>
                    <a:pt x="1023" y="1089"/>
                    <a:pt x="1023" y="1072"/>
                  </a:cubicBezTo>
                  <a:cubicBezTo>
                    <a:pt x="1015" y="1056"/>
                    <a:pt x="1032" y="1039"/>
                    <a:pt x="1015" y="1014"/>
                  </a:cubicBezTo>
                  <a:cubicBezTo>
                    <a:pt x="990" y="973"/>
                    <a:pt x="949" y="981"/>
                    <a:pt x="908" y="973"/>
                  </a:cubicBezTo>
                  <a:cubicBezTo>
                    <a:pt x="924" y="1006"/>
                    <a:pt x="957" y="1023"/>
                    <a:pt x="957" y="1064"/>
                  </a:cubicBezTo>
                  <a:cubicBezTo>
                    <a:pt x="957" y="1072"/>
                    <a:pt x="949" y="1072"/>
                    <a:pt x="949" y="1080"/>
                  </a:cubicBezTo>
                  <a:cubicBezTo>
                    <a:pt x="916" y="1072"/>
                    <a:pt x="900" y="1064"/>
                    <a:pt x="875" y="1056"/>
                  </a:cubicBezTo>
                  <a:cubicBezTo>
                    <a:pt x="842" y="1056"/>
                    <a:pt x="792" y="1047"/>
                    <a:pt x="792" y="1014"/>
                  </a:cubicBezTo>
                  <a:cubicBezTo>
                    <a:pt x="792" y="990"/>
                    <a:pt x="817" y="973"/>
                    <a:pt x="817" y="948"/>
                  </a:cubicBezTo>
                  <a:cubicBezTo>
                    <a:pt x="817" y="858"/>
                    <a:pt x="817" y="858"/>
                    <a:pt x="817" y="858"/>
                  </a:cubicBezTo>
                  <a:cubicBezTo>
                    <a:pt x="817" y="717"/>
                    <a:pt x="685" y="668"/>
                    <a:pt x="561" y="627"/>
                  </a:cubicBezTo>
                  <a:cubicBezTo>
                    <a:pt x="528" y="618"/>
                    <a:pt x="495" y="627"/>
                    <a:pt x="471" y="602"/>
                  </a:cubicBezTo>
                  <a:cubicBezTo>
                    <a:pt x="446" y="577"/>
                    <a:pt x="454" y="544"/>
                    <a:pt x="438" y="511"/>
                  </a:cubicBezTo>
                  <a:cubicBezTo>
                    <a:pt x="421" y="486"/>
                    <a:pt x="388" y="486"/>
                    <a:pt x="363" y="470"/>
                  </a:cubicBezTo>
                  <a:cubicBezTo>
                    <a:pt x="347" y="453"/>
                    <a:pt x="339" y="437"/>
                    <a:pt x="314" y="437"/>
                  </a:cubicBezTo>
                  <a:cubicBezTo>
                    <a:pt x="281" y="437"/>
                    <a:pt x="281" y="437"/>
                    <a:pt x="281" y="437"/>
                  </a:cubicBezTo>
                  <a:cubicBezTo>
                    <a:pt x="281" y="478"/>
                    <a:pt x="281" y="478"/>
                    <a:pt x="281" y="478"/>
                  </a:cubicBezTo>
                  <a:cubicBezTo>
                    <a:pt x="281" y="511"/>
                    <a:pt x="297" y="536"/>
                    <a:pt x="330" y="536"/>
                  </a:cubicBezTo>
                  <a:cubicBezTo>
                    <a:pt x="339" y="536"/>
                    <a:pt x="347" y="528"/>
                    <a:pt x="355" y="528"/>
                  </a:cubicBezTo>
                  <a:cubicBezTo>
                    <a:pt x="339" y="569"/>
                    <a:pt x="330" y="618"/>
                    <a:pt x="281" y="618"/>
                  </a:cubicBezTo>
                  <a:cubicBezTo>
                    <a:pt x="248" y="618"/>
                    <a:pt x="240" y="594"/>
                    <a:pt x="215" y="585"/>
                  </a:cubicBezTo>
                  <a:cubicBezTo>
                    <a:pt x="182" y="569"/>
                    <a:pt x="132" y="594"/>
                    <a:pt x="116" y="561"/>
                  </a:cubicBezTo>
                  <a:cubicBezTo>
                    <a:pt x="108" y="536"/>
                    <a:pt x="99" y="519"/>
                    <a:pt x="91" y="503"/>
                  </a:cubicBezTo>
                  <a:cubicBezTo>
                    <a:pt x="58" y="462"/>
                    <a:pt x="0" y="453"/>
                    <a:pt x="0" y="396"/>
                  </a:cubicBezTo>
                  <a:cubicBezTo>
                    <a:pt x="0" y="330"/>
                    <a:pt x="66" y="305"/>
                    <a:pt x="66" y="239"/>
                  </a:cubicBezTo>
                  <a:cubicBezTo>
                    <a:pt x="66" y="214"/>
                    <a:pt x="42" y="214"/>
                    <a:pt x="42" y="189"/>
                  </a:cubicBezTo>
                  <a:cubicBezTo>
                    <a:pt x="42" y="156"/>
                    <a:pt x="66" y="140"/>
                    <a:pt x="66" y="107"/>
                  </a:cubicBezTo>
                  <a:cubicBezTo>
                    <a:pt x="66" y="82"/>
                    <a:pt x="50" y="74"/>
                    <a:pt x="33" y="66"/>
                  </a:cubicBezTo>
                  <a:lnTo>
                    <a:pt x="33" y="66"/>
                  </a:lnTo>
                  <a:cubicBezTo>
                    <a:pt x="58" y="41"/>
                    <a:pt x="66" y="24"/>
                    <a:pt x="91" y="0"/>
                  </a:cubicBezTo>
                  <a:cubicBezTo>
                    <a:pt x="99" y="0"/>
                    <a:pt x="108" y="0"/>
                    <a:pt x="124" y="0"/>
                  </a:cubicBezTo>
                  <a:cubicBezTo>
                    <a:pt x="132" y="0"/>
                    <a:pt x="132" y="8"/>
                    <a:pt x="141" y="8"/>
                  </a:cubicBezTo>
                  <a:cubicBezTo>
                    <a:pt x="174" y="24"/>
                    <a:pt x="190" y="24"/>
                    <a:pt x="223" y="33"/>
                  </a:cubicBezTo>
                  <a:cubicBezTo>
                    <a:pt x="231" y="41"/>
                    <a:pt x="240" y="41"/>
                    <a:pt x="248" y="49"/>
                  </a:cubicBezTo>
                  <a:cubicBezTo>
                    <a:pt x="273" y="49"/>
                    <a:pt x="297" y="49"/>
                    <a:pt x="322" y="49"/>
                  </a:cubicBezTo>
                  <a:cubicBezTo>
                    <a:pt x="347" y="57"/>
                    <a:pt x="355" y="66"/>
                    <a:pt x="380" y="66"/>
                  </a:cubicBezTo>
                  <a:cubicBezTo>
                    <a:pt x="388" y="66"/>
                    <a:pt x="388" y="57"/>
                    <a:pt x="396" y="57"/>
                  </a:cubicBezTo>
                  <a:cubicBezTo>
                    <a:pt x="413" y="49"/>
                    <a:pt x="429" y="33"/>
                    <a:pt x="446" y="24"/>
                  </a:cubicBezTo>
                  <a:cubicBezTo>
                    <a:pt x="471" y="33"/>
                    <a:pt x="487" y="24"/>
                    <a:pt x="512" y="41"/>
                  </a:cubicBezTo>
                  <a:cubicBezTo>
                    <a:pt x="528" y="41"/>
                    <a:pt x="528" y="57"/>
                    <a:pt x="545" y="66"/>
                  </a:cubicBezTo>
                  <a:cubicBezTo>
                    <a:pt x="561" y="66"/>
                    <a:pt x="578" y="66"/>
                    <a:pt x="594" y="82"/>
                  </a:cubicBezTo>
                  <a:cubicBezTo>
                    <a:pt x="619" y="99"/>
                    <a:pt x="619" y="115"/>
                    <a:pt x="644" y="132"/>
                  </a:cubicBezTo>
                  <a:cubicBezTo>
                    <a:pt x="660" y="140"/>
                    <a:pt x="677" y="132"/>
                    <a:pt x="693" y="132"/>
                  </a:cubicBezTo>
                  <a:cubicBezTo>
                    <a:pt x="735" y="132"/>
                    <a:pt x="735" y="132"/>
                    <a:pt x="735" y="132"/>
                  </a:cubicBezTo>
                  <a:cubicBezTo>
                    <a:pt x="768" y="132"/>
                    <a:pt x="776" y="165"/>
                    <a:pt x="809" y="165"/>
                  </a:cubicBezTo>
                  <a:cubicBezTo>
                    <a:pt x="834" y="165"/>
                    <a:pt x="850" y="148"/>
                    <a:pt x="858" y="132"/>
                  </a:cubicBezTo>
                  <a:lnTo>
                    <a:pt x="858" y="132"/>
                  </a:lnTo>
                  <a:cubicBezTo>
                    <a:pt x="867" y="156"/>
                    <a:pt x="875" y="173"/>
                    <a:pt x="883" y="198"/>
                  </a:cubicBezTo>
                  <a:cubicBezTo>
                    <a:pt x="891" y="222"/>
                    <a:pt x="900" y="231"/>
                    <a:pt x="916" y="247"/>
                  </a:cubicBezTo>
                  <a:cubicBezTo>
                    <a:pt x="924" y="255"/>
                    <a:pt x="916" y="272"/>
                    <a:pt x="924" y="280"/>
                  </a:cubicBezTo>
                  <a:cubicBezTo>
                    <a:pt x="957" y="338"/>
                    <a:pt x="982" y="363"/>
                    <a:pt x="1032" y="412"/>
                  </a:cubicBezTo>
                  <a:cubicBezTo>
                    <a:pt x="1073" y="445"/>
                    <a:pt x="1089" y="470"/>
                    <a:pt x="1139" y="503"/>
                  </a:cubicBezTo>
                  <a:cubicBezTo>
                    <a:pt x="1164" y="528"/>
                    <a:pt x="1172" y="544"/>
                    <a:pt x="1205" y="561"/>
                  </a:cubicBezTo>
                  <a:cubicBezTo>
                    <a:pt x="1213" y="569"/>
                    <a:pt x="1213" y="569"/>
                    <a:pt x="1221" y="569"/>
                  </a:cubicBezTo>
                  <a:lnTo>
                    <a:pt x="1221" y="569"/>
                  </a:lnTo>
                  <a:cubicBezTo>
                    <a:pt x="1188" y="594"/>
                    <a:pt x="1155" y="602"/>
                    <a:pt x="1131" y="635"/>
                  </a:cubicBezTo>
                  <a:cubicBezTo>
                    <a:pt x="1122" y="651"/>
                    <a:pt x="1114" y="651"/>
                    <a:pt x="1114" y="668"/>
                  </a:cubicBezTo>
                  <a:cubicBezTo>
                    <a:pt x="1114" y="709"/>
                    <a:pt x="1139" y="726"/>
                    <a:pt x="1139" y="767"/>
                  </a:cubicBezTo>
                  <a:cubicBezTo>
                    <a:pt x="1139" y="816"/>
                    <a:pt x="1131" y="841"/>
                    <a:pt x="1114" y="882"/>
                  </a:cubicBezTo>
                  <a:cubicBezTo>
                    <a:pt x="1114" y="891"/>
                    <a:pt x="1106" y="899"/>
                    <a:pt x="1106" y="915"/>
                  </a:cubicBezTo>
                  <a:cubicBezTo>
                    <a:pt x="1106" y="932"/>
                    <a:pt x="1122" y="948"/>
                    <a:pt x="1122" y="973"/>
                  </a:cubicBezTo>
                  <a:cubicBezTo>
                    <a:pt x="1122" y="990"/>
                    <a:pt x="1122" y="998"/>
                    <a:pt x="1114" y="1006"/>
                  </a:cubicBezTo>
                  <a:cubicBezTo>
                    <a:pt x="1106" y="1023"/>
                    <a:pt x="1081" y="1031"/>
                    <a:pt x="1081" y="1047"/>
                  </a:cubicBezTo>
                  <a:cubicBezTo>
                    <a:pt x="1081" y="1064"/>
                    <a:pt x="1081" y="1072"/>
                    <a:pt x="1081" y="108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4" name="Freeform 107"/>
            <p:cNvSpPr>
              <a:spLocks noChangeArrowheads="1"/>
            </p:cNvSpPr>
            <p:nvPr/>
          </p:nvSpPr>
          <p:spPr bwMode="auto">
            <a:xfrm>
              <a:off x="13746855" y="3027363"/>
              <a:ext cx="398437" cy="411163"/>
            </a:xfrm>
            <a:custGeom>
              <a:avLst/>
              <a:gdLst>
                <a:gd name="T0" fmla="*/ 173 w 1107"/>
                <a:gd name="T1" fmla="*/ 1040 h 1140"/>
                <a:gd name="T2" fmla="*/ 173 w 1107"/>
                <a:gd name="T3" fmla="*/ 1040 h 1140"/>
                <a:gd name="T4" fmla="*/ 231 w 1107"/>
                <a:gd name="T5" fmla="*/ 974 h 1140"/>
                <a:gd name="T6" fmla="*/ 264 w 1107"/>
                <a:gd name="T7" fmla="*/ 974 h 1140"/>
                <a:gd name="T8" fmla="*/ 281 w 1107"/>
                <a:gd name="T9" fmla="*/ 982 h 1140"/>
                <a:gd name="T10" fmla="*/ 363 w 1107"/>
                <a:gd name="T11" fmla="*/ 1007 h 1140"/>
                <a:gd name="T12" fmla="*/ 388 w 1107"/>
                <a:gd name="T13" fmla="*/ 1023 h 1140"/>
                <a:gd name="T14" fmla="*/ 462 w 1107"/>
                <a:gd name="T15" fmla="*/ 1023 h 1140"/>
                <a:gd name="T16" fmla="*/ 520 w 1107"/>
                <a:gd name="T17" fmla="*/ 1040 h 1140"/>
                <a:gd name="T18" fmla="*/ 536 w 1107"/>
                <a:gd name="T19" fmla="*/ 1031 h 1140"/>
                <a:gd name="T20" fmla="*/ 586 w 1107"/>
                <a:gd name="T21" fmla="*/ 998 h 1140"/>
                <a:gd name="T22" fmla="*/ 652 w 1107"/>
                <a:gd name="T23" fmla="*/ 1015 h 1140"/>
                <a:gd name="T24" fmla="*/ 685 w 1107"/>
                <a:gd name="T25" fmla="*/ 1040 h 1140"/>
                <a:gd name="T26" fmla="*/ 734 w 1107"/>
                <a:gd name="T27" fmla="*/ 1056 h 1140"/>
                <a:gd name="T28" fmla="*/ 784 w 1107"/>
                <a:gd name="T29" fmla="*/ 1106 h 1140"/>
                <a:gd name="T30" fmla="*/ 833 w 1107"/>
                <a:gd name="T31" fmla="*/ 1106 h 1140"/>
                <a:gd name="T32" fmla="*/ 875 w 1107"/>
                <a:gd name="T33" fmla="*/ 1106 h 1140"/>
                <a:gd name="T34" fmla="*/ 949 w 1107"/>
                <a:gd name="T35" fmla="*/ 1139 h 1140"/>
                <a:gd name="T36" fmla="*/ 998 w 1107"/>
                <a:gd name="T37" fmla="*/ 1106 h 1140"/>
                <a:gd name="T38" fmla="*/ 998 w 1107"/>
                <a:gd name="T39" fmla="*/ 1106 h 1140"/>
                <a:gd name="T40" fmla="*/ 990 w 1107"/>
                <a:gd name="T41" fmla="*/ 1097 h 1140"/>
                <a:gd name="T42" fmla="*/ 949 w 1107"/>
                <a:gd name="T43" fmla="*/ 1023 h 1140"/>
                <a:gd name="T44" fmla="*/ 941 w 1107"/>
                <a:gd name="T45" fmla="*/ 990 h 1140"/>
                <a:gd name="T46" fmla="*/ 1007 w 1107"/>
                <a:gd name="T47" fmla="*/ 842 h 1140"/>
                <a:gd name="T48" fmla="*/ 1007 w 1107"/>
                <a:gd name="T49" fmla="*/ 776 h 1140"/>
                <a:gd name="T50" fmla="*/ 990 w 1107"/>
                <a:gd name="T51" fmla="*/ 718 h 1140"/>
                <a:gd name="T52" fmla="*/ 974 w 1107"/>
                <a:gd name="T53" fmla="*/ 693 h 1140"/>
                <a:gd name="T54" fmla="*/ 1015 w 1107"/>
                <a:gd name="T55" fmla="*/ 569 h 1140"/>
                <a:gd name="T56" fmla="*/ 990 w 1107"/>
                <a:gd name="T57" fmla="*/ 520 h 1140"/>
                <a:gd name="T58" fmla="*/ 1007 w 1107"/>
                <a:gd name="T59" fmla="*/ 446 h 1140"/>
                <a:gd name="T60" fmla="*/ 990 w 1107"/>
                <a:gd name="T61" fmla="*/ 380 h 1140"/>
                <a:gd name="T62" fmla="*/ 998 w 1107"/>
                <a:gd name="T63" fmla="*/ 363 h 1140"/>
                <a:gd name="T64" fmla="*/ 1040 w 1107"/>
                <a:gd name="T65" fmla="*/ 462 h 1140"/>
                <a:gd name="T66" fmla="*/ 1056 w 1107"/>
                <a:gd name="T67" fmla="*/ 503 h 1140"/>
                <a:gd name="T68" fmla="*/ 1056 w 1107"/>
                <a:gd name="T69" fmla="*/ 437 h 1140"/>
                <a:gd name="T70" fmla="*/ 1048 w 1107"/>
                <a:gd name="T71" fmla="*/ 388 h 1140"/>
                <a:gd name="T72" fmla="*/ 1048 w 1107"/>
                <a:gd name="T73" fmla="*/ 198 h 1140"/>
                <a:gd name="T74" fmla="*/ 1073 w 1107"/>
                <a:gd name="T75" fmla="*/ 83 h 1140"/>
                <a:gd name="T76" fmla="*/ 1106 w 1107"/>
                <a:gd name="T77" fmla="*/ 0 h 1140"/>
                <a:gd name="T78" fmla="*/ 0 w 1107"/>
                <a:gd name="T79" fmla="*/ 0 h 1140"/>
                <a:gd name="T80" fmla="*/ 0 w 1107"/>
                <a:gd name="T81" fmla="*/ 866 h 1140"/>
                <a:gd name="T82" fmla="*/ 140 w 1107"/>
                <a:gd name="T83" fmla="*/ 1015 h 1140"/>
                <a:gd name="T84" fmla="*/ 173 w 1107"/>
                <a:gd name="T85" fmla="*/ 1040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7" h="1140">
                  <a:moveTo>
                    <a:pt x="173" y="1040"/>
                  </a:moveTo>
                  <a:lnTo>
                    <a:pt x="173" y="1040"/>
                  </a:lnTo>
                  <a:cubicBezTo>
                    <a:pt x="198" y="1015"/>
                    <a:pt x="206" y="998"/>
                    <a:pt x="231" y="974"/>
                  </a:cubicBezTo>
                  <a:cubicBezTo>
                    <a:pt x="239" y="974"/>
                    <a:pt x="248" y="974"/>
                    <a:pt x="264" y="974"/>
                  </a:cubicBezTo>
                  <a:cubicBezTo>
                    <a:pt x="272" y="974"/>
                    <a:pt x="272" y="982"/>
                    <a:pt x="281" y="982"/>
                  </a:cubicBezTo>
                  <a:cubicBezTo>
                    <a:pt x="314" y="998"/>
                    <a:pt x="330" y="998"/>
                    <a:pt x="363" y="1007"/>
                  </a:cubicBezTo>
                  <a:cubicBezTo>
                    <a:pt x="371" y="1015"/>
                    <a:pt x="380" y="1015"/>
                    <a:pt x="388" y="1023"/>
                  </a:cubicBezTo>
                  <a:cubicBezTo>
                    <a:pt x="413" y="1023"/>
                    <a:pt x="437" y="1023"/>
                    <a:pt x="462" y="1023"/>
                  </a:cubicBezTo>
                  <a:cubicBezTo>
                    <a:pt x="487" y="1031"/>
                    <a:pt x="495" y="1040"/>
                    <a:pt x="520" y="1040"/>
                  </a:cubicBezTo>
                  <a:cubicBezTo>
                    <a:pt x="528" y="1040"/>
                    <a:pt x="528" y="1031"/>
                    <a:pt x="536" y="1031"/>
                  </a:cubicBezTo>
                  <a:cubicBezTo>
                    <a:pt x="553" y="1023"/>
                    <a:pt x="569" y="1007"/>
                    <a:pt x="586" y="998"/>
                  </a:cubicBezTo>
                  <a:cubicBezTo>
                    <a:pt x="611" y="1007"/>
                    <a:pt x="627" y="998"/>
                    <a:pt x="652" y="1015"/>
                  </a:cubicBezTo>
                  <a:cubicBezTo>
                    <a:pt x="668" y="1015"/>
                    <a:pt x="668" y="1031"/>
                    <a:pt x="685" y="1040"/>
                  </a:cubicBezTo>
                  <a:cubicBezTo>
                    <a:pt x="701" y="1040"/>
                    <a:pt x="718" y="1040"/>
                    <a:pt x="734" y="1056"/>
                  </a:cubicBezTo>
                  <a:cubicBezTo>
                    <a:pt x="759" y="1073"/>
                    <a:pt x="759" y="1089"/>
                    <a:pt x="784" y="1106"/>
                  </a:cubicBezTo>
                  <a:cubicBezTo>
                    <a:pt x="800" y="1114"/>
                    <a:pt x="817" y="1106"/>
                    <a:pt x="833" y="1106"/>
                  </a:cubicBezTo>
                  <a:cubicBezTo>
                    <a:pt x="875" y="1106"/>
                    <a:pt x="875" y="1106"/>
                    <a:pt x="875" y="1106"/>
                  </a:cubicBezTo>
                  <a:cubicBezTo>
                    <a:pt x="908" y="1106"/>
                    <a:pt x="916" y="1139"/>
                    <a:pt x="949" y="1139"/>
                  </a:cubicBezTo>
                  <a:cubicBezTo>
                    <a:pt x="974" y="1139"/>
                    <a:pt x="990" y="1122"/>
                    <a:pt x="998" y="1106"/>
                  </a:cubicBezTo>
                  <a:lnTo>
                    <a:pt x="998" y="1106"/>
                  </a:lnTo>
                  <a:cubicBezTo>
                    <a:pt x="998" y="1106"/>
                    <a:pt x="998" y="1097"/>
                    <a:pt x="990" y="1097"/>
                  </a:cubicBezTo>
                  <a:cubicBezTo>
                    <a:pt x="982" y="1064"/>
                    <a:pt x="957" y="1056"/>
                    <a:pt x="949" y="1023"/>
                  </a:cubicBezTo>
                  <a:cubicBezTo>
                    <a:pt x="941" y="1015"/>
                    <a:pt x="941" y="1007"/>
                    <a:pt x="941" y="990"/>
                  </a:cubicBezTo>
                  <a:cubicBezTo>
                    <a:pt x="941" y="932"/>
                    <a:pt x="965" y="891"/>
                    <a:pt x="1007" y="842"/>
                  </a:cubicBezTo>
                  <a:cubicBezTo>
                    <a:pt x="1007" y="776"/>
                    <a:pt x="1007" y="776"/>
                    <a:pt x="1007" y="776"/>
                  </a:cubicBezTo>
                  <a:cubicBezTo>
                    <a:pt x="1007" y="751"/>
                    <a:pt x="1007" y="734"/>
                    <a:pt x="990" y="718"/>
                  </a:cubicBezTo>
                  <a:cubicBezTo>
                    <a:pt x="982" y="710"/>
                    <a:pt x="974" y="701"/>
                    <a:pt x="974" y="693"/>
                  </a:cubicBezTo>
                  <a:cubicBezTo>
                    <a:pt x="974" y="644"/>
                    <a:pt x="1015" y="619"/>
                    <a:pt x="1015" y="569"/>
                  </a:cubicBezTo>
                  <a:cubicBezTo>
                    <a:pt x="1015" y="545"/>
                    <a:pt x="990" y="536"/>
                    <a:pt x="990" y="520"/>
                  </a:cubicBezTo>
                  <a:cubicBezTo>
                    <a:pt x="990" y="487"/>
                    <a:pt x="1007" y="470"/>
                    <a:pt x="1007" y="446"/>
                  </a:cubicBezTo>
                  <a:cubicBezTo>
                    <a:pt x="1007" y="421"/>
                    <a:pt x="990" y="404"/>
                    <a:pt x="990" y="380"/>
                  </a:cubicBezTo>
                  <a:cubicBezTo>
                    <a:pt x="990" y="371"/>
                    <a:pt x="990" y="371"/>
                    <a:pt x="998" y="363"/>
                  </a:cubicBezTo>
                  <a:cubicBezTo>
                    <a:pt x="1023" y="396"/>
                    <a:pt x="1031" y="421"/>
                    <a:pt x="1040" y="462"/>
                  </a:cubicBezTo>
                  <a:cubicBezTo>
                    <a:pt x="1048" y="479"/>
                    <a:pt x="1056" y="487"/>
                    <a:pt x="1056" y="503"/>
                  </a:cubicBezTo>
                  <a:cubicBezTo>
                    <a:pt x="1056" y="437"/>
                    <a:pt x="1056" y="437"/>
                    <a:pt x="1056" y="437"/>
                  </a:cubicBezTo>
                  <a:cubicBezTo>
                    <a:pt x="1056" y="413"/>
                    <a:pt x="1048" y="404"/>
                    <a:pt x="1048" y="388"/>
                  </a:cubicBezTo>
                  <a:cubicBezTo>
                    <a:pt x="1048" y="198"/>
                    <a:pt x="1048" y="198"/>
                    <a:pt x="1048" y="198"/>
                  </a:cubicBezTo>
                  <a:cubicBezTo>
                    <a:pt x="1048" y="157"/>
                    <a:pt x="1056" y="124"/>
                    <a:pt x="1073" y="83"/>
                  </a:cubicBezTo>
                  <a:cubicBezTo>
                    <a:pt x="1081" y="49"/>
                    <a:pt x="1106" y="41"/>
                    <a:pt x="1106" y="0"/>
                  </a:cubicBezTo>
                  <a:cubicBezTo>
                    <a:pt x="0" y="0"/>
                    <a:pt x="0" y="0"/>
                    <a:pt x="0" y="0"/>
                  </a:cubicBezTo>
                  <a:cubicBezTo>
                    <a:pt x="0" y="866"/>
                    <a:pt x="0" y="866"/>
                    <a:pt x="0" y="866"/>
                  </a:cubicBezTo>
                  <a:cubicBezTo>
                    <a:pt x="74" y="891"/>
                    <a:pt x="99" y="941"/>
                    <a:pt x="140" y="1015"/>
                  </a:cubicBezTo>
                  <a:cubicBezTo>
                    <a:pt x="149" y="1023"/>
                    <a:pt x="165" y="1031"/>
                    <a:pt x="173" y="104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5" name="Freeform 108"/>
            <p:cNvSpPr>
              <a:spLocks noChangeArrowheads="1"/>
            </p:cNvSpPr>
            <p:nvPr/>
          </p:nvSpPr>
          <p:spPr bwMode="auto">
            <a:xfrm>
              <a:off x="16081915" y="3159125"/>
              <a:ext cx="133341" cy="50800"/>
            </a:xfrm>
            <a:custGeom>
              <a:avLst/>
              <a:gdLst>
                <a:gd name="T0" fmla="*/ 371 w 372"/>
                <a:gd name="T1" fmla="*/ 41 h 141"/>
                <a:gd name="T2" fmla="*/ 371 w 372"/>
                <a:gd name="T3" fmla="*/ 41 h 141"/>
                <a:gd name="T4" fmla="*/ 346 w 372"/>
                <a:gd name="T5" fmla="*/ 41 h 141"/>
                <a:gd name="T6" fmla="*/ 322 w 372"/>
                <a:gd name="T7" fmla="*/ 74 h 141"/>
                <a:gd name="T8" fmla="*/ 322 w 372"/>
                <a:gd name="T9" fmla="*/ 124 h 141"/>
                <a:gd name="T10" fmla="*/ 338 w 372"/>
                <a:gd name="T11" fmla="*/ 140 h 141"/>
                <a:gd name="T12" fmla="*/ 355 w 372"/>
                <a:gd name="T13" fmla="*/ 124 h 141"/>
                <a:gd name="T14" fmla="*/ 371 w 372"/>
                <a:gd name="T15" fmla="*/ 41 h 141"/>
                <a:gd name="T16" fmla="*/ 66 w 372"/>
                <a:gd name="T17" fmla="*/ 17 h 141"/>
                <a:gd name="T18" fmla="*/ 66 w 372"/>
                <a:gd name="T19" fmla="*/ 17 h 141"/>
                <a:gd name="T20" fmla="*/ 25 w 372"/>
                <a:gd name="T21" fmla="*/ 0 h 141"/>
                <a:gd name="T22" fmla="*/ 0 w 372"/>
                <a:gd name="T23" fmla="*/ 0 h 141"/>
                <a:gd name="T24" fmla="*/ 0 w 372"/>
                <a:gd name="T25" fmla="*/ 25 h 141"/>
                <a:gd name="T26" fmla="*/ 33 w 372"/>
                <a:gd name="T27" fmla="*/ 50 h 141"/>
                <a:gd name="T28" fmla="*/ 74 w 372"/>
                <a:gd name="T29" fmla="*/ 83 h 141"/>
                <a:gd name="T30" fmla="*/ 124 w 372"/>
                <a:gd name="T31" fmla="*/ 116 h 141"/>
                <a:gd name="T32" fmla="*/ 140 w 372"/>
                <a:gd name="T33" fmla="*/ 124 h 141"/>
                <a:gd name="T34" fmla="*/ 157 w 372"/>
                <a:gd name="T35" fmla="*/ 91 h 141"/>
                <a:gd name="T36" fmla="*/ 124 w 372"/>
                <a:gd name="T37" fmla="*/ 58 h 141"/>
                <a:gd name="T38" fmla="*/ 66 w 372"/>
                <a:gd name="T39" fmla="*/ 1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2" h="141">
                  <a:moveTo>
                    <a:pt x="371" y="41"/>
                  </a:moveTo>
                  <a:lnTo>
                    <a:pt x="371" y="41"/>
                  </a:lnTo>
                  <a:cubicBezTo>
                    <a:pt x="363" y="41"/>
                    <a:pt x="355" y="41"/>
                    <a:pt x="346" y="41"/>
                  </a:cubicBezTo>
                  <a:cubicBezTo>
                    <a:pt x="330" y="41"/>
                    <a:pt x="322" y="58"/>
                    <a:pt x="322" y="74"/>
                  </a:cubicBezTo>
                  <a:cubicBezTo>
                    <a:pt x="322" y="124"/>
                    <a:pt x="322" y="124"/>
                    <a:pt x="322" y="124"/>
                  </a:cubicBezTo>
                  <a:cubicBezTo>
                    <a:pt x="322" y="132"/>
                    <a:pt x="330" y="140"/>
                    <a:pt x="338" y="140"/>
                  </a:cubicBezTo>
                  <a:cubicBezTo>
                    <a:pt x="346" y="140"/>
                    <a:pt x="346" y="132"/>
                    <a:pt x="355" y="124"/>
                  </a:cubicBezTo>
                  <a:cubicBezTo>
                    <a:pt x="371" y="99"/>
                    <a:pt x="371" y="74"/>
                    <a:pt x="371" y="41"/>
                  </a:cubicBezTo>
                  <a:close/>
                  <a:moveTo>
                    <a:pt x="66" y="17"/>
                  </a:moveTo>
                  <a:lnTo>
                    <a:pt x="66" y="17"/>
                  </a:lnTo>
                  <a:cubicBezTo>
                    <a:pt x="49" y="8"/>
                    <a:pt x="41" y="0"/>
                    <a:pt x="25" y="0"/>
                  </a:cubicBezTo>
                  <a:cubicBezTo>
                    <a:pt x="0" y="0"/>
                    <a:pt x="0" y="0"/>
                    <a:pt x="0" y="0"/>
                  </a:cubicBezTo>
                  <a:cubicBezTo>
                    <a:pt x="0" y="25"/>
                    <a:pt x="0" y="25"/>
                    <a:pt x="0" y="25"/>
                  </a:cubicBezTo>
                  <a:cubicBezTo>
                    <a:pt x="0" y="41"/>
                    <a:pt x="16" y="41"/>
                    <a:pt x="33" y="50"/>
                  </a:cubicBezTo>
                  <a:cubicBezTo>
                    <a:pt x="49" y="58"/>
                    <a:pt x="58" y="66"/>
                    <a:pt x="74" y="83"/>
                  </a:cubicBezTo>
                  <a:cubicBezTo>
                    <a:pt x="82" y="99"/>
                    <a:pt x="99" y="107"/>
                    <a:pt x="124" y="116"/>
                  </a:cubicBezTo>
                  <a:cubicBezTo>
                    <a:pt x="132" y="116"/>
                    <a:pt x="132" y="124"/>
                    <a:pt x="140" y="124"/>
                  </a:cubicBezTo>
                  <a:cubicBezTo>
                    <a:pt x="157" y="124"/>
                    <a:pt x="157" y="107"/>
                    <a:pt x="157" y="91"/>
                  </a:cubicBezTo>
                  <a:cubicBezTo>
                    <a:pt x="157" y="74"/>
                    <a:pt x="140" y="66"/>
                    <a:pt x="124" y="58"/>
                  </a:cubicBezTo>
                  <a:cubicBezTo>
                    <a:pt x="99" y="41"/>
                    <a:pt x="82" y="33"/>
                    <a:pt x="66" y="1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6" name="Freeform 109"/>
            <p:cNvSpPr>
              <a:spLocks noChangeArrowheads="1"/>
            </p:cNvSpPr>
            <p:nvPr/>
          </p:nvSpPr>
          <p:spPr bwMode="auto">
            <a:xfrm>
              <a:off x="17374057" y="3043237"/>
              <a:ext cx="26985" cy="39688"/>
            </a:xfrm>
            <a:custGeom>
              <a:avLst/>
              <a:gdLst>
                <a:gd name="T0" fmla="*/ 74 w 75"/>
                <a:gd name="T1" fmla="*/ 42 h 109"/>
                <a:gd name="T2" fmla="*/ 74 w 75"/>
                <a:gd name="T3" fmla="*/ 42 h 109"/>
                <a:gd name="T4" fmla="*/ 33 w 75"/>
                <a:gd name="T5" fmla="*/ 0 h 109"/>
                <a:gd name="T6" fmla="*/ 0 w 75"/>
                <a:gd name="T7" fmla="*/ 33 h 109"/>
                <a:gd name="T8" fmla="*/ 25 w 75"/>
                <a:gd name="T9" fmla="*/ 83 h 109"/>
                <a:gd name="T10" fmla="*/ 49 w 75"/>
                <a:gd name="T11" fmla="*/ 108 h 109"/>
                <a:gd name="T12" fmla="*/ 74 w 75"/>
                <a:gd name="T13" fmla="*/ 66 h 109"/>
                <a:gd name="T14" fmla="*/ 74 w 75"/>
                <a:gd name="T15" fmla="*/ 42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109">
                  <a:moveTo>
                    <a:pt x="74" y="42"/>
                  </a:moveTo>
                  <a:lnTo>
                    <a:pt x="74" y="42"/>
                  </a:lnTo>
                  <a:cubicBezTo>
                    <a:pt x="66" y="25"/>
                    <a:pt x="58" y="0"/>
                    <a:pt x="33" y="0"/>
                  </a:cubicBezTo>
                  <a:cubicBezTo>
                    <a:pt x="16" y="0"/>
                    <a:pt x="0" y="17"/>
                    <a:pt x="0" y="33"/>
                  </a:cubicBezTo>
                  <a:cubicBezTo>
                    <a:pt x="0" y="58"/>
                    <a:pt x="8" y="66"/>
                    <a:pt x="25" y="83"/>
                  </a:cubicBezTo>
                  <a:cubicBezTo>
                    <a:pt x="33" y="91"/>
                    <a:pt x="41" y="108"/>
                    <a:pt x="49" y="108"/>
                  </a:cubicBezTo>
                  <a:cubicBezTo>
                    <a:pt x="74" y="108"/>
                    <a:pt x="74" y="83"/>
                    <a:pt x="74" y="66"/>
                  </a:cubicBezTo>
                  <a:cubicBezTo>
                    <a:pt x="74" y="58"/>
                    <a:pt x="74" y="42"/>
                    <a:pt x="74" y="4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7" name="Freeform 110"/>
            <p:cNvSpPr>
              <a:spLocks noChangeArrowheads="1"/>
            </p:cNvSpPr>
            <p:nvPr/>
          </p:nvSpPr>
          <p:spPr bwMode="auto">
            <a:xfrm>
              <a:off x="17085150" y="3309937"/>
              <a:ext cx="174614" cy="160338"/>
            </a:xfrm>
            <a:custGeom>
              <a:avLst/>
              <a:gdLst>
                <a:gd name="T0" fmla="*/ 419 w 486"/>
                <a:gd name="T1" fmla="*/ 33 h 446"/>
                <a:gd name="T2" fmla="*/ 419 w 486"/>
                <a:gd name="T3" fmla="*/ 33 h 446"/>
                <a:gd name="T4" fmla="*/ 419 w 486"/>
                <a:gd name="T5" fmla="*/ 66 h 446"/>
                <a:gd name="T6" fmla="*/ 428 w 486"/>
                <a:gd name="T7" fmla="*/ 66 h 446"/>
                <a:gd name="T8" fmla="*/ 485 w 486"/>
                <a:gd name="T9" fmla="*/ 33 h 446"/>
                <a:gd name="T10" fmla="*/ 485 w 486"/>
                <a:gd name="T11" fmla="*/ 8 h 446"/>
                <a:gd name="T12" fmla="*/ 428 w 486"/>
                <a:gd name="T13" fmla="*/ 25 h 446"/>
                <a:gd name="T14" fmla="*/ 419 w 486"/>
                <a:gd name="T15" fmla="*/ 33 h 446"/>
                <a:gd name="T16" fmla="*/ 231 w 486"/>
                <a:gd name="T17" fmla="*/ 165 h 446"/>
                <a:gd name="T18" fmla="*/ 231 w 486"/>
                <a:gd name="T19" fmla="*/ 165 h 446"/>
                <a:gd name="T20" fmla="*/ 214 w 486"/>
                <a:gd name="T21" fmla="*/ 173 h 446"/>
                <a:gd name="T22" fmla="*/ 181 w 486"/>
                <a:gd name="T23" fmla="*/ 165 h 446"/>
                <a:gd name="T24" fmla="*/ 156 w 486"/>
                <a:gd name="T25" fmla="*/ 231 h 446"/>
                <a:gd name="T26" fmla="*/ 156 w 486"/>
                <a:gd name="T27" fmla="*/ 280 h 446"/>
                <a:gd name="T28" fmla="*/ 132 w 486"/>
                <a:gd name="T29" fmla="*/ 322 h 446"/>
                <a:gd name="T30" fmla="*/ 99 w 486"/>
                <a:gd name="T31" fmla="*/ 355 h 446"/>
                <a:gd name="T32" fmla="*/ 24 w 486"/>
                <a:gd name="T33" fmla="*/ 388 h 446"/>
                <a:gd name="T34" fmla="*/ 0 w 486"/>
                <a:gd name="T35" fmla="*/ 412 h 446"/>
                <a:gd name="T36" fmla="*/ 0 w 486"/>
                <a:gd name="T37" fmla="*/ 429 h 446"/>
                <a:gd name="T38" fmla="*/ 33 w 486"/>
                <a:gd name="T39" fmla="*/ 429 h 446"/>
                <a:gd name="T40" fmla="*/ 82 w 486"/>
                <a:gd name="T41" fmla="*/ 429 h 446"/>
                <a:gd name="T42" fmla="*/ 181 w 486"/>
                <a:gd name="T43" fmla="*/ 437 h 446"/>
                <a:gd name="T44" fmla="*/ 222 w 486"/>
                <a:gd name="T45" fmla="*/ 437 h 446"/>
                <a:gd name="T46" fmla="*/ 239 w 486"/>
                <a:gd name="T47" fmla="*/ 445 h 446"/>
                <a:gd name="T48" fmla="*/ 288 w 486"/>
                <a:gd name="T49" fmla="*/ 445 h 446"/>
                <a:gd name="T50" fmla="*/ 321 w 486"/>
                <a:gd name="T51" fmla="*/ 379 h 446"/>
                <a:gd name="T52" fmla="*/ 305 w 486"/>
                <a:gd name="T53" fmla="*/ 305 h 446"/>
                <a:gd name="T54" fmla="*/ 313 w 486"/>
                <a:gd name="T55" fmla="*/ 198 h 446"/>
                <a:gd name="T56" fmla="*/ 264 w 486"/>
                <a:gd name="T57" fmla="*/ 181 h 446"/>
                <a:gd name="T58" fmla="*/ 222 w 486"/>
                <a:gd name="T59" fmla="*/ 173 h 446"/>
                <a:gd name="T60" fmla="*/ 231 w 486"/>
                <a:gd name="T61" fmla="*/ 165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6" h="446">
                  <a:moveTo>
                    <a:pt x="419" y="33"/>
                  </a:moveTo>
                  <a:lnTo>
                    <a:pt x="419" y="33"/>
                  </a:lnTo>
                  <a:cubicBezTo>
                    <a:pt x="419" y="66"/>
                    <a:pt x="419" y="66"/>
                    <a:pt x="419" y="66"/>
                  </a:cubicBezTo>
                  <a:lnTo>
                    <a:pt x="428" y="66"/>
                  </a:lnTo>
                  <a:cubicBezTo>
                    <a:pt x="461" y="66"/>
                    <a:pt x="469" y="58"/>
                    <a:pt x="485" y="33"/>
                  </a:cubicBezTo>
                  <a:cubicBezTo>
                    <a:pt x="485" y="8"/>
                    <a:pt x="485" y="8"/>
                    <a:pt x="485" y="8"/>
                  </a:cubicBezTo>
                  <a:cubicBezTo>
                    <a:pt x="461" y="8"/>
                    <a:pt x="444" y="0"/>
                    <a:pt x="428" y="25"/>
                  </a:cubicBezTo>
                  <a:cubicBezTo>
                    <a:pt x="428" y="25"/>
                    <a:pt x="419" y="25"/>
                    <a:pt x="419" y="33"/>
                  </a:cubicBezTo>
                  <a:close/>
                  <a:moveTo>
                    <a:pt x="231" y="165"/>
                  </a:moveTo>
                  <a:lnTo>
                    <a:pt x="231" y="165"/>
                  </a:lnTo>
                  <a:cubicBezTo>
                    <a:pt x="222" y="173"/>
                    <a:pt x="222" y="173"/>
                    <a:pt x="214" y="173"/>
                  </a:cubicBezTo>
                  <a:cubicBezTo>
                    <a:pt x="206" y="173"/>
                    <a:pt x="198" y="165"/>
                    <a:pt x="181" y="165"/>
                  </a:cubicBezTo>
                  <a:cubicBezTo>
                    <a:pt x="156" y="165"/>
                    <a:pt x="156" y="206"/>
                    <a:pt x="156" y="231"/>
                  </a:cubicBezTo>
                  <a:cubicBezTo>
                    <a:pt x="156" y="280"/>
                    <a:pt x="156" y="280"/>
                    <a:pt x="156" y="280"/>
                  </a:cubicBezTo>
                  <a:cubicBezTo>
                    <a:pt x="156" y="297"/>
                    <a:pt x="140" y="313"/>
                    <a:pt x="132" y="322"/>
                  </a:cubicBezTo>
                  <a:cubicBezTo>
                    <a:pt x="115" y="338"/>
                    <a:pt x="115" y="355"/>
                    <a:pt x="99" y="355"/>
                  </a:cubicBezTo>
                  <a:cubicBezTo>
                    <a:pt x="74" y="371"/>
                    <a:pt x="57" y="371"/>
                    <a:pt x="24" y="388"/>
                  </a:cubicBezTo>
                  <a:cubicBezTo>
                    <a:pt x="16" y="396"/>
                    <a:pt x="0" y="396"/>
                    <a:pt x="0" y="412"/>
                  </a:cubicBezTo>
                  <a:cubicBezTo>
                    <a:pt x="0" y="429"/>
                    <a:pt x="0" y="429"/>
                    <a:pt x="0" y="429"/>
                  </a:cubicBezTo>
                  <a:cubicBezTo>
                    <a:pt x="16" y="429"/>
                    <a:pt x="24" y="429"/>
                    <a:pt x="33" y="429"/>
                  </a:cubicBezTo>
                  <a:cubicBezTo>
                    <a:pt x="57" y="429"/>
                    <a:pt x="66" y="429"/>
                    <a:pt x="82" y="429"/>
                  </a:cubicBezTo>
                  <a:cubicBezTo>
                    <a:pt x="123" y="429"/>
                    <a:pt x="140" y="437"/>
                    <a:pt x="181" y="437"/>
                  </a:cubicBezTo>
                  <a:cubicBezTo>
                    <a:pt x="222" y="437"/>
                    <a:pt x="222" y="437"/>
                    <a:pt x="222" y="437"/>
                  </a:cubicBezTo>
                  <a:cubicBezTo>
                    <a:pt x="231" y="437"/>
                    <a:pt x="231" y="445"/>
                    <a:pt x="239" y="445"/>
                  </a:cubicBezTo>
                  <a:cubicBezTo>
                    <a:pt x="288" y="445"/>
                    <a:pt x="288" y="445"/>
                    <a:pt x="288" y="445"/>
                  </a:cubicBezTo>
                  <a:cubicBezTo>
                    <a:pt x="305" y="421"/>
                    <a:pt x="321" y="412"/>
                    <a:pt x="321" y="379"/>
                  </a:cubicBezTo>
                  <a:cubicBezTo>
                    <a:pt x="321" y="355"/>
                    <a:pt x="305" y="338"/>
                    <a:pt x="305" y="305"/>
                  </a:cubicBezTo>
                  <a:cubicBezTo>
                    <a:pt x="305" y="264"/>
                    <a:pt x="313" y="239"/>
                    <a:pt x="313" y="198"/>
                  </a:cubicBezTo>
                  <a:cubicBezTo>
                    <a:pt x="313" y="181"/>
                    <a:pt x="288" y="181"/>
                    <a:pt x="264" y="181"/>
                  </a:cubicBezTo>
                  <a:cubicBezTo>
                    <a:pt x="247" y="181"/>
                    <a:pt x="239" y="165"/>
                    <a:pt x="222" y="173"/>
                  </a:cubicBezTo>
                  <a:lnTo>
                    <a:pt x="231" y="165"/>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8" name="Freeform 111"/>
            <p:cNvSpPr>
              <a:spLocks noChangeArrowheads="1"/>
            </p:cNvSpPr>
            <p:nvPr/>
          </p:nvSpPr>
          <p:spPr bwMode="auto">
            <a:xfrm>
              <a:off x="16967682" y="11791951"/>
              <a:ext cx="309542" cy="155575"/>
            </a:xfrm>
            <a:custGeom>
              <a:avLst/>
              <a:gdLst>
                <a:gd name="T0" fmla="*/ 0 w 858"/>
                <a:gd name="T1" fmla="*/ 190 h 430"/>
                <a:gd name="T2" fmla="*/ 49 w 858"/>
                <a:gd name="T3" fmla="*/ 198 h 430"/>
                <a:gd name="T4" fmla="*/ 41 w 858"/>
                <a:gd name="T5" fmla="*/ 141 h 430"/>
                <a:gd name="T6" fmla="*/ 585 w 858"/>
                <a:gd name="T7" fmla="*/ 0 h 430"/>
                <a:gd name="T8" fmla="*/ 561 w 858"/>
                <a:gd name="T9" fmla="*/ 33 h 430"/>
                <a:gd name="T10" fmla="*/ 536 w 858"/>
                <a:gd name="T11" fmla="*/ 116 h 430"/>
                <a:gd name="T12" fmla="*/ 536 w 858"/>
                <a:gd name="T13" fmla="*/ 182 h 430"/>
                <a:gd name="T14" fmla="*/ 429 w 858"/>
                <a:gd name="T15" fmla="*/ 215 h 430"/>
                <a:gd name="T16" fmla="*/ 363 w 858"/>
                <a:gd name="T17" fmla="*/ 314 h 430"/>
                <a:gd name="T18" fmla="*/ 437 w 858"/>
                <a:gd name="T19" fmla="*/ 380 h 430"/>
                <a:gd name="T20" fmla="*/ 429 w 858"/>
                <a:gd name="T21" fmla="*/ 339 h 430"/>
                <a:gd name="T22" fmla="*/ 495 w 858"/>
                <a:gd name="T23" fmla="*/ 372 h 430"/>
                <a:gd name="T24" fmla="*/ 495 w 858"/>
                <a:gd name="T25" fmla="*/ 289 h 430"/>
                <a:gd name="T26" fmla="*/ 594 w 858"/>
                <a:gd name="T27" fmla="*/ 322 h 430"/>
                <a:gd name="T28" fmla="*/ 585 w 858"/>
                <a:gd name="T29" fmla="*/ 240 h 430"/>
                <a:gd name="T30" fmla="*/ 668 w 858"/>
                <a:gd name="T31" fmla="*/ 256 h 430"/>
                <a:gd name="T32" fmla="*/ 774 w 858"/>
                <a:gd name="T33" fmla="*/ 207 h 430"/>
                <a:gd name="T34" fmla="*/ 807 w 858"/>
                <a:gd name="T35" fmla="*/ 99 h 430"/>
                <a:gd name="T36" fmla="*/ 700 w 858"/>
                <a:gd name="T37" fmla="*/ 141 h 430"/>
                <a:gd name="T38" fmla="*/ 635 w 858"/>
                <a:gd name="T39" fmla="*/ 124 h 430"/>
                <a:gd name="T40" fmla="*/ 635 w 858"/>
                <a:gd name="T41" fmla="*/ 33 h 430"/>
                <a:gd name="T42" fmla="*/ 305 w 858"/>
                <a:gd name="T43" fmla="*/ 17 h 430"/>
                <a:gd name="T44" fmla="*/ 387 w 858"/>
                <a:gd name="T45" fmla="*/ 75 h 430"/>
                <a:gd name="T46" fmla="*/ 445 w 858"/>
                <a:gd name="T47" fmla="*/ 42 h 430"/>
                <a:gd name="T48" fmla="*/ 462 w 858"/>
                <a:gd name="T49" fmla="*/ 58 h 430"/>
                <a:gd name="T50" fmla="*/ 313 w 858"/>
                <a:gd name="T51" fmla="*/ 240 h 430"/>
                <a:gd name="T52" fmla="*/ 189 w 858"/>
                <a:gd name="T53" fmla="*/ 339 h 430"/>
                <a:gd name="T54" fmla="*/ 90 w 858"/>
                <a:gd name="T55" fmla="*/ 314 h 430"/>
                <a:gd name="T56" fmla="*/ 107 w 858"/>
                <a:gd name="T57" fmla="*/ 256 h 430"/>
                <a:gd name="T58" fmla="*/ 165 w 858"/>
                <a:gd name="T59" fmla="*/ 215 h 430"/>
                <a:gd name="T60" fmla="*/ 231 w 858"/>
                <a:gd name="T61" fmla="*/ 207 h 430"/>
                <a:gd name="T62" fmla="*/ 148 w 858"/>
                <a:gd name="T63" fmla="*/ 141 h 430"/>
                <a:gd name="T64" fmla="*/ 222 w 858"/>
                <a:gd name="T65" fmla="*/ 157 h 430"/>
                <a:gd name="T66" fmla="*/ 198 w 858"/>
                <a:gd name="T67" fmla="*/ 99 h 430"/>
                <a:gd name="T68" fmla="*/ 148 w 858"/>
                <a:gd name="T69" fmla="*/ 50 h 430"/>
                <a:gd name="T70" fmla="*/ 181 w 858"/>
                <a:gd name="T71" fmla="*/ 33 h 430"/>
                <a:gd name="T72" fmla="*/ 305 w 858"/>
                <a:gd name="T73" fmla="*/ 17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430">
                  <a:moveTo>
                    <a:pt x="0" y="190"/>
                  </a:moveTo>
                  <a:lnTo>
                    <a:pt x="0" y="190"/>
                  </a:lnTo>
                  <a:cubicBezTo>
                    <a:pt x="0" y="207"/>
                    <a:pt x="16" y="215"/>
                    <a:pt x="24" y="215"/>
                  </a:cubicBezTo>
                  <a:cubicBezTo>
                    <a:pt x="41" y="215"/>
                    <a:pt x="41" y="207"/>
                    <a:pt x="49" y="198"/>
                  </a:cubicBezTo>
                  <a:cubicBezTo>
                    <a:pt x="66" y="190"/>
                    <a:pt x="74" y="182"/>
                    <a:pt x="74" y="165"/>
                  </a:cubicBezTo>
                  <a:cubicBezTo>
                    <a:pt x="74" y="149"/>
                    <a:pt x="57" y="141"/>
                    <a:pt x="41" y="141"/>
                  </a:cubicBezTo>
                  <a:cubicBezTo>
                    <a:pt x="16" y="141"/>
                    <a:pt x="0" y="165"/>
                    <a:pt x="0" y="190"/>
                  </a:cubicBezTo>
                  <a:close/>
                  <a:moveTo>
                    <a:pt x="585" y="0"/>
                  </a:moveTo>
                  <a:lnTo>
                    <a:pt x="585" y="0"/>
                  </a:lnTo>
                  <a:cubicBezTo>
                    <a:pt x="569" y="0"/>
                    <a:pt x="569" y="17"/>
                    <a:pt x="561" y="33"/>
                  </a:cubicBezTo>
                  <a:cubicBezTo>
                    <a:pt x="552" y="58"/>
                    <a:pt x="536" y="66"/>
                    <a:pt x="536" y="91"/>
                  </a:cubicBezTo>
                  <a:cubicBezTo>
                    <a:pt x="536" y="116"/>
                    <a:pt x="536" y="116"/>
                    <a:pt x="536" y="116"/>
                  </a:cubicBezTo>
                  <a:cubicBezTo>
                    <a:pt x="536" y="124"/>
                    <a:pt x="519" y="124"/>
                    <a:pt x="519" y="132"/>
                  </a:cubicBezTo>
                  <a:cubicBezTo>
                    <a:pt x="519" y="149"/>
                    <a:pt x="536" y="157"/>
                    <a:pt x="536" y="182"/>
                  </a:cubicBezTo>
                  <a:cubicBezTo>
                    <a:pt x="536" y="198"/>
                    <a:pt x="503" y="190"/>
                    <a:pt x="486" y="190"/>
                  </a:cubicBezTo>
                  <a:cubicBezTo>
                    <a:pt x="462" y="190"/>
                    <a:pt x="453" y="198"/>
                    <a:pt x="429" y="215"/>
                  </a:cubicBezTo>
                  <a:cubicBezTo>
                    <a:pt x="412" y="223"/>
                    <a:pt x="404" y="231"/>
                    <a:pt x="396" y="248"/>
                  </a:cubicBezTo>
                  <a:cubicBezTo>
                    <a:pt x="379" y="273"/>
                    <a:pt x="363" y="281"/>
                    <a:pt x="363" y="314"/>
                  </a:cubicBezTo>
                  <a:cubicBezTo>
                    <a:pt x="363" y="363"/>
                    <a:pt x="387" y="380"/>
                    <a:pt x="404" y="429"/>
                  </a:cubicBezTo>
                  <a:cubicBezTo>
                    <a:pt x="429" y="421"/>
                    <a:pt x="437" y="405"/>
                    <a:pt x="437" y="380"/>
                  </a:cubicBezTo>
                  <a:cubicBezTo>
                    <a:pt x="437" y="372"/>
                    <a:pt x="429" y="363"/>
                    <a:pt x="429" y="355"/>
                  </a:cubicBezTo>
                  <a:cubicBezTo>
                    <a:pt x="429" y="339"/>
                    <a:pt x="429" y="339"/>
                    <a:pt x="429" y="339"/>
                  </a:cubicBezTo>
                  <a:cubicBezTo>
                    <a:pt x="437" y="339"/>
                    <a:pt x="437" y="339"/>
                    <a:pt x="437" y="339"/>
                  </a:cubicBezTo>
                  <a:cubicBezTo>
                    <a:pt x="462" y="339"/>
                    <a:pt x="470" y="372"/>
                    <a:pt x="495" y="372"/>
                  </a:cubicBezTo>
                  <a:cubicBezTo>
                    <a:pt x="503" y="372"/>
                    <a:pt x="511" y="355"/>
                    <a:pt x="511" y="347"/>
                  </a:cubicBezTo>
                  <a:cubicBezTo>
                    <a:pt x="511" y="322"/>
                    <a:pt x="495" y="314"/>
                    <a:pt x="495" y="289"/>
                  </a:cubicBezTo>
                  <a:cubicBezTo>
                    <a:pt x="503" y="281"/>
                    <a:pt x="511" y="281"/>
                    <a:pt x="519" y="281"/>
                  </a:cubicBezTo>
                  <a:cubicBezTo>
                    <a:pt x="552" y="281"/>
                    <a:pt x="561" y="322"/>
                    <a:pt x="594" y="322"/>
                  </a:cubicBezTo>
                  <a:cubicBezTo>
                    <a:pt x="602" y="322"/>
                    <a:pt x="602" y="314"/>
                    <a:pt x="602" y="306"/>
                  </a:cubicBezTo>
                  <a:cubicBezTo>
                    <a:pt x="602" y="273"/>
                    <a:pt x="585" y="264"/>
                    <a:pt x="585" y="240"/>
                  </a:cubicBezTo>
                  <a:cubicBezTo>
                    <a:pt x="585" y="231"/>
                    <a:pt x="594" y="223"/>
                    <a:pt x="602" y="223"/>
                  </a:cubicBezTo>
                  <a:cubicBezTo>
                    <a:pt x="635" y="223"/>
                    <a:pt x="643" y="256"/>
                    <a:pt x="668" y="256"/>
                  </a:cubicBezTo>
                  <a:cubicBezTo>
                    <a:pt x="700" y="256"/>
                    <a:pt x="708" y="198"/>
                    <a:pt x="741" y="198"/>
                  </a:cubicBezTo>
                  <a:cubicBezTo>
                    <a:pt x="758" y="198"/>
                    <a:pt x="766" y="207"/>
                    <a:pt x="774" y="207"/>
                  </a:cubicBezTo>
                  <a:cubicBezTo>
                    <a:pt x="815" y="207"/>
                    <a:pt x="857" y="190"/>
                    <a:pt x="857" y="157"/>
                  </a:cubicBezTo>
                  <a:cubicBezTo>
                    <a:pt x="857" y="124"/>
                    <a:pt x="832" y="116"/>
                    <a:pt x="807" y="99"/>
                  </a:cubicBezTo>
                  <a:cubicBezTo>
                    <a:pt x="791" y="83"/>
                    <a:pt x="782" y="75"/>
                    <a:pt x="758" y="75"/>
                  </a:cubicBezTo>
                  <a:cubicBezTo>
                    <a:pt x="725" y="75"/>
                    <a:pt x="725" y="116"/>
                    <a:pt x="700" y="141"/>
                  </a:cubicBezTo>
                  <a:cubicBezTo>
                    <a:pt x="660" y="141"/>
                    <a:pt x="660" y="141"/>
                    <a:pt x="660" y="141"/>
                  </a:cubicBezTo>
                  <a:cubicBezTo>
                    <a:pt x="643" y="141"/>
                    <a:pt x="635" y="132"/>
                    <a:pt x="635" y="124"/>
                  </a:cubicBezTo>
                  <a:cubicBezTo>
                    <a:pt x="635" y="99"/>
                    <a:pt x="668" y="91"/>
                    <a:pt x="668" y="66"/>
                  </a:cubicBezTo>
                  <a:cubicBezTo>
                    <a:pt x="668" y="50"/>
                    <a:pt x="651" y="42"/>
                    <a:pt x="635" y="33"/>
                  </a:cubicBezTo>
                  <a:cubicBezTo>
                    <a:pt x="618" y="17"/>
                    <a:pt x="610" y="0"/>
                    <a:pt x="585" y="0"/>
                  </a:cubicBezTo>
                  <a:close/>
                  <a:moveTo>
                    <a:pt x="305" y="17"/>
                  </a:moveTo>
                  <a:lnTo>
                    <a:pt x="305" y="17"/>
                  </a:lnTo>
                  <a:cubicBezTo>
                    <a:pt x="346" y="17"/>
                    <a:pt x="346" y="75"/>
                    <a:pt x="387" y="75"/>
                  </a:cubicBezTo>
                  <a:cubicBezTo>
                    <a:pt x="404" y="75"/>
                    <a:pt x="412" y="66"/>
                    <a:pt x="420" y="58"/>
                  </a:cubicBezTo>
                  <a:cubicBezTo>
                    <a:pt x="429" y="50"/>
                    <a:pt x="437" y="42"/>
                    <a:pt x="445" y="42"/>
                  </a:cubicBezTo>
                  <a:cubicBezTo>
                    <a:pt x="453" y="42"/>
                    <a:pt x="453" y="42"/>
                    <a:pt x="462" y="42"/>
                  </a:cubicBezTo>
                  <a:cubicBezTo>
                    <a:pt x="462" y="58"/>
                    <a:pt x="462" y="58"/>
                    <a:pt x="462" y="58"/>
                  </a:cubicBezTo>
                  <a:cubicBezTo>
                    <a:pt x="462" y="116"/>
                    <a:pt x="420" y="141"/>
                    <a:pt x="379" y="174"/>
                  </a:cubicBezTo>
                  <a:cubicBezTo>
                    <a:pt x="346" y="190"/>
                    <a:pt x="338" y="215"/>
                    <a:pt x="313" y="240"/>
                  </a:cubicBezTo>
                  <a:cubicBezTo>
                    <a:pt x="297" y="281"/>
                    <a:pt x="239" y="240"/>
                    <a:pt x="214" y="273"/>
                  </a:cubicBezTo>
                  <a:cubicBezTo>
                    <a:pt x="198" y="297"/>
                    <a:pt x="214" y="330"/>
                    <a:pt x="189" y="339"/>
                  </a:cubicBezTo>
                  <a:cubicBezTo>
                    <a:pt x="173" y="347"/>
                    <a:pt x="156" y="355"/>
                    <a:pt x="140" y="355"/>
                  </a:cubicBezTo>
                  <a:cubicBezTo>
                    <a:pt x="115" y="355"/>
                    <a:pt x="107" y="330"/>
                    <a:pt x="90" y="314"/>
                  </a:cubicBezTo>
                  <a:cubicBezTo>
                    <a:pt x="74" y="306"/>
                    <a:pt x="49" y="306"/>
                    <a:pt x="49" y="289"/>
                  </a:cubicBezTo>
                  <a:cubicBezTo>
                    <a:pt x="49" y="264"/>
                    <a:pt x="82" y="256"/>
                    <a:pt x="107" y="256"/>
                  </a:cubicBezTo>
                  <a:cubicBezTo>
                    <a:pt x="140" y="256"/>
                    <a:pt x="165" y="264"/>
                    <a:pt x="189" y="240"/>
                  </a:cubicBezTo>
                  <a:cubicBezTo>
                    <a:pt x="181" y="231"/>
                    <a:pt x="165" y="231"/>
                    <a:pt x="165" y="215"/>
                  </a:cubicBezTo>
                  <a:cubicBezTo>
                    <a:pt x="165" y="215"/>
                    <a:pt x="165" y="215"/>
                    <a:pt x="165" y="207"/>
                  </a:cubicBezTo>
                  <a:cubicBezTo>
                    <a:pt x="189" y="207"/>
                    <a:pt x="206" y="207"/>
                    <a:pt x="231" y="207"/>
                  </a:cubicBezTo>
                  <a:cubicBezTo>
                    <a:pt x="231" y="182"/>
                    <a:pt x="231" y="182"/>
                    <a:pt x="231" y="182"/>
                  </a:cubicBezTo>
                  <a:cubicBezTo>
                    <a:pt x="231" y="149"/>
                    <a:pt x="148" y="182"/>
                    <a:pt x="148" y="141"/>
                  </a:cubicBezTo>
                  <a:cubicBezTo>
                    <a:pt x="148" y="132"/>
                    <a:pt x="148" y="132"/>
                    <a:pt x="156" y="132"/>
                  </a:cubicBezTo>
                  <a:cubicBezTo>
                    <a:pt x="181" y="132"/>
                    <a:pt x="198" y="157"/>
                    <a:pt x="222" y="157"/>
                  </a:cubicBezTo>
                  <a:cubicBezTo>
                    <a:pt x="231" y="157"/>
                    <a:pt x="239" y="141"/>
                    <a:pt x="247" y="141"/>
                  </a:cubicBezTo>
                  <a:cubicBezTo>
                    <a:pt x="239" y="116"/>
                    <a:pt x="214" y="116"/>
                    <a:pt x="198" y="99"/>
                  </a:cubicBezTo>
                  <a:cubicBezTo>
                    <a:pt x="189" y="91"/>
                    <a:pt x="189" y="83"/>
                    <a:pt x="181" y="75"/>
                  </a:cubicBezTo>
                  <a:cubicBezTo>
                    <a:pt x="165" y="66"/>
                    <a:pt x="148" y="66"/>
                    <a:pt x="148" y="50"/>
                  </a:cubicBezTo>
                  <a:cubicBezTo>
                    <a:pt x="148" y="42"/>
                    <a:pt x="148" y="33"/>
                    <a:pt x="148" y="33"/>
                  </a:cubicBezTo>
                  <a:cubicBezTo>
                    <a:pt x="181" y="33"/>
                    <a:pt x="181" y="33"/>
                    <a:pt x="181" y="33"/>
                  </a:cubicBezTo>
                  <a:cubicBezTo>
                    <a:pt x="214" y="33"/>
                    <a:pt x="222" y="75"/>
                    <a:pt x="255" y="75"/>
                  </a:cubicBezTo>
                  <a:cubicBezTo>
                    <a:pt x="280" y="75"/>
                    <a:pt x="272" y="17"/>
                    <a:pt x="305" y="1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9" name="Freeform 112"/>
            <p:cNvSpPr>
              <a:spLocks noChangeArrowheads="1"/>
            </p:cNvSpPr>
            <p:nvPr/>
          </p:nvSpPr>
          <p:spPr bwMode="auto">
            <a:xfrm>
              <a:off x="18077273" y="4094162"/>
              <a:ext cx="404787" cy="534988"/>
            </a:xfrm>
            <a:custGeom>
              <a:avLst/>
              <a:gdLst>
                <a:gd name="T0" fmla="*/ 182 w 1123"/>
                <a:gd name="T1" fmla="*/ 58 h 1486"/>
                <a:gd name="T2" fmla="*/ 182 w 1123"/>
                <a:gd name="T3" fmla="*/ 58 h 1486"/>
                <a:gd name="T4" fmla="*/ 149 w 1123"/>
                <a:gd name="T5" fmla="*/ 140 h 1486"/>
                <a:gd name="T6" fmla="*/ 107 w 1123"/>
                <a:gd name="T7" fmla="*/ 173 h 1486"/>
                <a:gd name="T8" fmla="*/ 74 w 1123"/>
                <a:gd name="T9" fmla="*/ 264 h 1486"/>
                <a:gd name="T10" fmla="*/ 74 w 1123"/>
                <a:gd name="T11" fmla="*/ 363 h 1486"/>
                <a:gd name="T12" fmla="*/ 107 w 1123"/>
                <a:gd name="T13" fmla="*/ 487 h 1486"/>
                <a:gd name="T14" fmla="*/ 140 w 1123"/>
                <a:gd name="T15" fmla="*/ 635 h 1486"/>
                <a:gd name="T16" fmla="*/ 198 w 1123"/>
                <a:gd name="T17" fmla="*/ 808 h 1486"/>
                <a:gd name="T18" fmla="*/ 165 w 1123"/>
                <a:gd name="T19" fmla="*/ 891 h 1486"/>
                <a:gd name="T20" fmla="*/ 124 w 1123"/>
                <a:gd name="T21" fmla="*/ 1138 h 1486"/>
                <a:gd name="T22" fmla="*/ 0 w 1123"/>
                <a:gd name="T23" fmla="*/ 1246 h 1486"/>
                <a:gd name="T24" fmla="*/ 0 w 1123"/>
                <a:gd name="T25" fmla="*/ 1246 h 1486"/>
                <a:gd name="T26" fmla="*/ 91 w 1123"/>
                <a:gd name="T27" fmla="*/ 1361 h 1486"/>
                <a:gd name="T28" fmla="*/ 165 w 1123"/>
                <a:gd name="T29" fmla="*/ 1411 h 1486"/>
                <a:gd name="T30" fmla="*/ 239 w 1123"/>
                <a:gd name="T31" fmla="*/ 1386 h 1486"/>
                <a:gd name="T32" fmla="*/ 396 w 1123"/>
                <a:gd name="T33" fmla="*/ 1485 h 1486"/>
                <a:gd name="T34" fmla="*/ 437 w 1123"/>
                <a:gd name="T35" fmla="*/ 1485 h 1486"/>
                <a:gd name="T36" fmla="*/ 454 w 1123"/>
                <a:gd name="T37" fmla="*/ 1378 h 1486"/>
                <a:gd name="T38" fmla="*/ 619 w 1123"/>
                <a:gd name="T39" fmla="*/ 1320 h 1486"/>
                <a:gd name="T40" fmla="*/ 743 w 1123"/>
                <a:gd name="T41" fmla="*/ 1262 h 1486"/>
                <a:gd name="T42" fmla="*/ 800 w 1123"/>
                <a:gd name="T43" fmla="*/ 1122 h 1486"/>
                <a:gd name="T44" fmla="*/ 858 w 1123"/>
                <a:gd name="T45" fmla="*/ 1048 h 1486"/>
                <a:gd name="T46" fmla="*/ 883 w 1123"/>
                <a:gd name="T47" fmla="*/ 916 h 1486"/>
                <a:gd name="T48" fmla="*/ 1065 w 1123"/>
                <a:gd name="T49" fmla="*/ 718 h 1486"/>
                <a:gd name="T50" fmla="*/ 1122 w 1123"/>
                <a:gd name="T51" fmla="*/ 586 h 1486"/>
                <a:gd name="T52" fmla="*/ 1122 w 1123"/>
                <a:gd name="T53" fmla="*/ 586 h 1486"/>
                <a:gd name="T54" fmla="*/ 1106 w 1123"/>
                <a:gd name="T55" fmla="*/ 586 h 1486"/>
                <a:gd name="T56" fmla="*/ 1106 w 1123"/>
                <a:gd name="T57" fmla="*/ 553 h 1486"/>
                <a:gd name="T58" fmla="*/ 1065 w 1123"/>
                <a:gd name="T59" fmla="*/ 503 h 1486"/>
                <a:gd name="T60" fmla="*/ 965 w 1123"/>
                <a:gd name="T61" fmla="*/ 470 h 1486"/>
                <a:gd name="T62" fmla="*/ 916 w 1123"/>
                <a:gd name="T63" fmla="*/ 363 h 1486"/>
                <a:gd name="T64" fmla="*/ 891 w 1123"/>
                <a:gd name="T65" fmla="*/ 313 h 1486"/>
                <a:gd name="T66" fmla="*/ 800 w 1123"/>
                <a:gd name="T67" fmla="*/ 289 h 1486"/>
                <a:gd name="T68" fmla="*/ 726 w 1123"/>
                <a:gd name="T69" fmla="*/ 214 h 1486"/>
                <a:gd name="T70" fmla="*/ 677 w 1123"/>
                <a:gd name="T71" fmla="*/ 165 h 1486"/>
                <a:gd name="T72" fmla="*/ 569 w 1123"/>
                <a:gd name="T73" fmla="*/ 132 h 1486"/>
                <a:gd name="T74" fmla="*/ 512 w 1123"/>
                <a:gd name="T75" fmla="*/ 107 h 1486"/>
                <a:gd name="T76" fmla="*/ 396 w 1123"/>
                <a:gd name="T77" fmla="*/ 58 h 1486"/>
                <a:gd name="T78" fmla="*/ 289 w 1123"/>
                <a:gd name="T79" fmla="*/ 0 h 1486"/>
                <a:gd name="T80" fmla="*/ 190 w 1123"/>
                <a:gd name="T81" fmla="*/ 58 h 1486"/>
                <a:gd name="T82" fmla="*/ 182 w 1123"/>
                <a:gd name="T83" fmla="*/ 5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3" h="1486">
                  <a:moveTo>
                    <a:pt x="182" y="58"/>
                  </a:moveTo>
                  <a:lnTo>
                    <a:pt x="182" y="58"/>
                  </a:lnTo>
                  <a:cubicBezTo>
                    <a:pt x="173" y="91"/>
                    <a:pt x="165" y="115"/>
                    <a:pt x="149" y="140"/>
                  </a:cubicBezTo>
                  <a:cubicBezTo>
                    <a:pt x="140" y="157"/>
                    <a:pt x="124" y="165"/>
                    <a:pt x="107" y="173"/>
                  </a:cubicBezTo>
                  <a:cubicBezTo>
                    <a:pt x="74" y="190"/>
                    <a:pt x="74" y="223"/>
                    <a:pt x="74" y="264"/>
                  </a:cubicBezTo>
                  <a:cubicBezTo>
                    <a:pt x="74" y="363"/>
                    <a:pt x="74" y="363"/>
                    <a:pt x="74" y="363"/>
                  </a:cubicBezTo>
                  <a:cubicBezTo>
                    <a:pt x="74" y="412"/>
                    <a:pt x="91" y="437"/>
                    <a:pt x="107" y="487"/>
                  </a:cubicBezTo>
                  <a:cubicBezTo>
                    <a:pt x="132" y="544"/>
                    <a:pt x="124" y="577"/>
                    <a:pt x="140" y="635"/>
                  </a:cubicBezTo>
                  <a:cubicBezTo>
                    <a:pt x="165" y="701"/>
                    <a:pt x="198" y="742"/>
                    <a:pt x="198" y="808"/>
                  </a:cubicBezTo>
                  <a:cubicBezTo>
                    <a:pt x="198" y="841"/>
                    <a:pt x="173" y="858"/>
                    <a:pt x="165" y="891"/>
                  </a:cubicBezTo>
                  <a:cubicBezTo>
                    <a:pt x="140" y="990"/>
                    <a:pt x="149" y="1048"/>
                    <a:pt x="124" y="1138"/>
                  </a:cubicBezTo>
                  <a:cubicBezTo>
                    <a:pt x="99" y="1196"/>
                    <a:pt x="50" y="1213"/>
                    <a:pt x="0" y="1246"/>
                  </a:cubicBezTo>
                  <a:lnTo>
                    <a:pt x="0" y="1246"/>
                  </a:lnTo>
                  <a:cubicBezTo>
                    <a:pt x="17" y="1303"/>
                    <a:pt x="58" y="1320"/>
                    <a:pt x="91" y="1361"/>
                  </a:cubicBezTo>
                  <a:cubicBezTo>
                    <a:pt x="107" y="1386"/>
                    <a:pt x="132" y="1411"/>
                    <a:pt x="165" y="1411"/>
                  </a:cubicBezTo>
                  <a:cubicBezTo>
                    <a:pt x="198" y="1411"/>
                    <a:pt x="206" y="1386"/>
                    <a:pt x="239" y="1386"/>
                  </a:cubicBezTo>
                  <a:cubicBezTo>
                    <a:pt x="314" y="1386"/>
                    <a:pt x="330" y="1485"/>
                    <a:pt x="396" y="1485"/>
                  </a:cubicBezTo>
                  <a:cubicBezTo>
                    <a:pt x="437" y="1485"/>
                    <a:pt x="437" y="1485"/>
                    <a:pt x="437" y="1485"/>
                  </a:cubicBezTo>
                  <a:cubicBezTo>
                    <a:pt x="437" y="1444"/>
                    <a:pt x="421" y="1411"/>
                    <a:pt x="454" y="1378"/>
                  </a:cubicBezTo>
                  <a:cubicBezTo>
                    <a:pt x="495" y="1320"/>
                    <a:pt x="561" y="1345"/>
                    <a:pt x="619" y="1320"/>
                  </a:cubicBezTo>
                  <a:cubicBezTo>
                    <a:pt x="668" y="1295"/>
                    <a:pt x="710" y="1295"/>
                    <a:pt x="743" y="1262"/>
                  </a:cubicBezTo>
                  <a:cubicBezTo>
                    <a:pt x="784" y="1221"/>
                    <a:pt x="776" y="1171"/>
                    <a:pt x="800" y="1122"/>
                  </a:cubicBezTo>
                  <a:cubicBezTo>
                    <a:pt x="817" y="1097"/>
                    <a:pt x="842" y="1089"/>
                    <a:pt x="858" y="1048"/>
                  </a:cubicBezTo>
                  <a:cubicBezTo>
                    <a:pt x="866" y="998"/>
                    <a:pt x="858" y="957"/>
                    <a:pt x="883" y="916"/>
                  </a:cubicBezTo>
                  <a:cubicBezTo>
                    <a:pt x="941" y="825"/>
                    <a:pt x="1007" y="800"/>
                    <a:pt x="1065" y="718"/>
                  </a:cubicBezTo>
                  <a:cubicBezTo>
                    <a:pt x="1098" y="676"/>
                    <a:pt x="1106" y="635"/>
                    <a:pt x="1122" y="586"/>
                  </a:cubicBezTo>
                  <a:lnTo>
                    <a:pt x="1122" y="586"/>
                  </a:lnTo>
                  <a:cubicBezTo>
                    <a:pt x="1106" y="586"/>
                    <a:pt x="1106" y="586"/>
                    <a:pt x="1106" y="586"/>
                  </a:cubicBezTo>
                  <a:cubicBezTo>
                    <a:pt x="1106" y="553"/>
                    <a:pt x="1106" y="553"/>
                    <a:pt x="1106" y="553"/>
                  </a:cubicBezTo>
                  <a:cubicBezTo>
                    <a:pt x="1106" y="528"/>
                    <a:pt x="1089" y="511"/>
                    <a:pt x="1065" y="503"/>
                  </a:cubicBezTo>
                  <a:cubicBezTo>
                    <a:pt x="1023" y="487"/>
                    <a:pt x="998" y="503"/>
                    <a:pt x="965" y="470"/>
                  </a:cubicBezTo>
                  <a:cubicBezTo>
                    <a:pt x="932" y="437"/>
                    <a:pt x="932" y="412"/>
                    <a:pt x="916" y="363"/>
                  </a:cubicBezTo>
                  <a:cubicBezTo>
                    <a:pt x="916" y="346"/>
                    <a:pt x="908" y="330"/>
                    <a:pt x="891" y="313"/>
                  </a:cubicBezTo>
                  <a:cubicBezTo>
                    <a:pt x="866" y="297"/>
                    <a:pt x="833" y="305"/>
                    <a:pt x="800" y="289"/>
                  </a:cubicBezTo>
                  <a:cubicBezTo>
                    <a:pt x="767" y="272"/>
                    <a:pt x="759" y="247"/>
                    <a:pt x="726" y="214"/>
                  </a:cubicBezTo>
                  <a:cubicBezTo>
                    <a:pt x="710" y="198"/>
                    <a:pt x="701" y="173"/>
                    <a:pt x="677" y="165"/>
                  </a:cubicBezTo>
                  <a:cubicBezTo>
                    <a:pt x="635" y="140"/>
                    <a:pt x="611" y="140"/>
                    <a:pt x="569" y="132"/>
                  </a:cubicBezTo>
                  <a:cubicBezTo>
                    <a:pt x="545" y="124"/>
                    <a:pt x="536" y="115"/>
                    <a:pt x="512" y="107"/>
                  </a:cubicBezTo>
                  <a:cubicBezTo>
                    <a:pt x="462" y="91"/>
                    <a:pt x="446" y="82"/>
                    <a:pt x="396" y="58"/>
                  </a:cubicBezTo>
                  <a:cubicBezTo>
                    <a:pt x="355" y="33"/>
                    <a:pt x="338" y="0"/>
                    <a:pt x="289" y="0"/>
                  </a:cubicBezTo>
                  <a:cubicBezTo>
                    <a:pt x="248" y="0"/>
                    <a:pt x="206" y="16"/>
                    <a:pt x="190" y="58"/>
                  </a:cubicBezTo>
                  <a:cubicBezTo>
                    <a:pt x="182" y="58"/>
                    <a:pt x="182" y="58"/>
                    <a:pt x="182" y="5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sp>
        <p:nvSpPr>
          <p:cNvPr id="48" name="TextBox 47"/>
          <p:cNvSpPr txBox="1"/>
          <p:nvPr/>
        </p:nvSpPr>
        <p:spPr>
          <a:xfrm>
            <a:off x="8133976" y="483017"/>
            <a:ext cx="8109812"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South America</a:t>
            </a:r>
            <a:endParaRPr lang="id-ID" sz="8800" b="1" dirty="0" smtClean="0">
              <a:solidFill>
                <a:schemeClr val="tx2"/>
              </a:solidFill>
              <a:latin typeface="Arial Bold" charset="0"/>
              <a:ea typeface="Arial Bold" charset="0"/>
              <a:cs typeface="Arial Bold" charset="0"/>
            </a:endParaRPr>
          </a:p>
        </p:txBody>
      </p:sp>
      <p:sp>
        <p:nvSpPr>
          <p:cNvPr id="49" name="Rectangle 48"/>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5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43809541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4" name="Straight Connector 113"/>
          <p:cNvCxnSpPr/>
          <p:nvPr/>
        </p:nvCxnSpPr>
        <p:spPr>
          <a:xfrm>
            <a:off x="12170275" y="3815287"/>
            <a:ext cx="0" cy="7723762"/>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2283629" y="2663271"/>
            <a:ext cx="8462739" cy="9606465"/>
            <a:chOff x="2239069" y="2908351"/>
            <a:chExt cx="8462739" cy="9606465"/>
          </a:xfrm>
        </p:grpSpPr>
        <p:sp>
          <p:nvSpPr>
            <p:cNvPr id="80" name="Freeform 131"/>
            <p:cNvSpPr>
              <a:spLocks noChangeArrowheads="1"/>
            </p:cNvSpPr>
            <p:nvPr/>
          </p:nvSpPr>
          <p:spPr bwMode="auto">
            <a:xfrm>
              <a:off x="2239069" y="9900760"/>
              <a:ext cx="1670829" cy="2614056"/>
            </a:xfrm>
            <a:custGeom>
              <a:avLst/>
              <a:gdLst>
                <a:gd name="T0" fmla="*/ 2630 w 3868"/>
                <a:gd name="T1" fmla="*/ 5613 h 6049"/>
                <a:gd name="T2" fmla="*/ 2668 w 3868"/>
                <a:gd name="T3" fmla="*/ 5838 h 6049"/>
                <a:gd name="T4" fmla="*/ 2788 w 3868"/>
                <a:gd name="T5" fmla="*/ 5351 h 6049"/>
                <a:gd name="T6" fmla="*/ 2211 w 3868"/>
                <a:gd name="T7" fmla="*/ 6040 h 6049"/>
                <a:gd name="T8" fmla="*/ 2083 w 3868"/>
                <a:gd name="T9" fmla="*/ 5778 h 6049"/>
                <a:gd name="T10" fmla="*/ 1836 w 3868"/>
                <a:gd name="T11" fmla="*/ 5771 h 6049"/>
                <a:gd name="T12" fmla="*/ 1236 w 3868"/>
                <a:gd name="T13" fmla="*/ 4174 h 6049"/>
                <a:gd name="T14" fmla="*/ 1401 w 3868"/>
                <a:gd name="T15" fmla="*/ 3905 h 6049"/>
                <a:gd name="T16" fmla="*/ 1709 w 3868"/>
                <a:gd name="T17" fmla="*/ 3402 h 6049"/>
                <a:gd name="T18" fmla="*/ 2024 w 3868"/>
                <a:gd name="T19" fmla="*/ 3013 h 6049"/>
                <a:gd name="T20" fmla="*/ 1889 w 3868"/>
                <a:gd name="T21" fmla="*/ 3140 h 6049"/>
                <a:gd name="T22" fmla="*/ 1641 w 3868"/>
                <a:gd name="T23" fmla="*/ 3395 h 6049"/>
                <a:gd name="T24" fmla="*/ 1604 w 3868"/>
                <a:gd name="T25" fmla="*/ 3283 h 6049"/>
                <a:gd name="T26" fmla="*/ 1784 w 3868"/>
                <a:gd name="T27" fmla="*/ 2953 h 6049"/>
                <a:gd name="T28" fmla="*/ 1064 w 3868"/>
                <a:gd name="T29" fmla="*/ 2031 h 6049"/>
                <a:gd name="T30" fmla="*/ 1401 w 3868"/>
                <a:gd name="T31" fmla="*/ 1814 h 6049"/>
                <a:gd name="T32" fmla="*/ 1656 w 3868"/>
                <a:gd name="T33" fmla="*/ 1664 h 6049"/>
                <a:gd name="T34" fmla="*/ 2068 w 3868"/>
                <a:gd name="T35" fmla="*/ 1379 h 6049"/>
                <a:gd name="T36" fmla="*/ 2623 w 3868"/>
                <a:gd name="T37" fmla="*/ 1094 h 6049"/>
                <a:gd name="T38" fmla="*/ 3500 w 3868"/>
                <a:gd name="T39" fmla="*/ 1477 h 6049"/>
                <a:gd name="T40" fmla="*/ 3627 w 3868"/>
                <a:gd name="T41" fmla="*/ 2024 h 6049"/>
                <a:gd name="T42" fmla="*/ 3867 w 3868"/>
                <a:gd name="T43" fmla="*/ 2428 h 6049"/>
                <a:gd name="T44" fmla="*/ 3500 w 3868"/>
                <a:gd name="T45" fmla="*/ 2938 h 6049"/>
                <a:gd name="T46" fmla="*/ 3223 w 3868"/>
                <a:gd name="T47" fmla="*/ 3867 h 6049"/>
                <a:gd name="T48" fmla="*/ 2975 w 3868"/>
                <a:gd name="T49" fmla="*/ 4504 h 6049"/>
                <a:gd name="T50" fmla="*/ 2743 w 3868"/>
                <a:gd name="T51" fmla="*/ 4714 h 6049"/>
                <a:gd name="T52" fmla="*/ 2458 w 3868"/>
                <a:gd name="T53" fmla="*/ 4534 h 6049"/>
                <a:gd name="T54" fmla="*/ 2376 w 3868"/>
                <a:gd name="T55" fmla="*/ 4294 h 6049"/>
                <a:gd name="T56" fmla="*/ 2218 w 3868"/>
                <a:gd name="T57" fmla="*/ 4279 h 6049"/>
                <a:gd name="T58" fmla="*/ 2173 w 3868"/>
                <a:gd name="T59" fmla="*/ 4811 h 6049"/>
                <a:gd name="T60" fmla="*/ 1701 w 3868"/>
                <a:gd name="T61" fmla="*/ 4496 h 6049"/>
                <a:gd name="T62" fmla="*/ 1769 w 3868"/>
                <a:gd name="T63" fmla="*/ 3935 h 6049"/>
                <a:gd name="T64" fmla="*/ 1994 w 3868"/>
                <a:gd name="T65" fmla="*/ 3432 h 6049"/>
                <a:gd name="T66" fmla="*/ 2271 w 3868"/>
                <a:gd name="T67" fmla="*/ 2870 h 6049"/>
                <a:gd name="T68" fmla="*/ 2256 w 3868"/>
                <a:gd name="T69" fmla="*/ 2706 h 6049"/>
                <a:gd name="T70" fmla="*/ 1964 w 3868"/>
                <a:gd name="T71" fmla="*/ 2166 h 6049"/>
                <a:gd name="T72" fmla="*/ 1799 w 3868"/>
                <a:gd name="T73" fmla="*/ 2541 h 6049"/>
                <a:gd name="T74" fmla="*/ 1739 w 3868"/>
                <a:gd name="T75" fmla="*/ 2773 h 6049"/>
                <a:gd name="T76" fmla="*/ 1342 w 3868"/>
                <a:gd name="T77" fmla="*/ 2780 h 6049"/>
                <a:gd name="T78" fmla="*/ 1304 w 3868"/>
                <a:gd name="T79" fmla="*/ 2278 h 6049"/>
                <a:gd name="T80" fmla="*/ 1484 w 3868"/>
                <a:gd name="T81" fmla="*/ 2451 h 6049"/>
                <a:gd name="T82" fmla="*/ 1282 w 3868"/>
                <a:gd name="T83" fmla="*/ 2166 h 6049"/>
                <a:gd name="T84" fmla="*/ 1019 w 3868"/>
                <a:gd name="T85" fmla="*/ 1746 h 6049"/>
                <a:gd name="T86" fmla="*/ 884 w 3868"/>
                <a:gd name="T87" fmla="*/ 1986 h 6049"/>
                <a:gd name="T88" fmla="*/ 1027 w 3868"/>
                <a:gd name="T89" fmla="*/ 1904 h 6049"/>
                <a:gd name="T90" fmla="*/ 382 w 3868"/>
                <a:gd name="T91" fmla="*/ 2511 h 6049"/>
                <a:gd name="T92" fmla="*/ 525 w 3868"/>
                <a:gd name="T93" fmla="*/ 2353 h 6049"/>
                <a:gd name="T94" fmla="*/ 480 w 3868"/>
                <a:gd name="T95" fmla="*/ 2533 h 6049"/>
                <a:gd name="T96" fmla="*/ 247 w 3868"/>
                <a:gd name="T97" fmla="*/ 2563 h 6049"/>
                <a:gd name="T98" fmla="*/ 255 w 3868"/>
                <a:gd name="T99" fmla="*/ 2683 h 6049"/>
                <a:gd name="T100" fmla="*/ 165 w 3868"/>
                <a:gd name="T101" fmla="*/ 2870 h 6049"/>
                <a:gd name="T102" fmla="*/ 0 w 3868"/>
                <a:gd name="T103" fmla="*/ 2818 h 6049"/>
                <a:gd name="T104" fmla="*/ 1207 w 3868"/>
                <a:gd name="T105" fmla="*/ 1169 h 6049"/>
                <a:gd name="T106" fmla="*/ 1229 w 3868"/>
                <a:gd name="T107" fmla="*/ 1372 h 6049"/>
                <a:gd name="T108" fmla="*/ 832 w 3868"/>
                <a:gd name="T109" fmla="*/ 83 h 6049"/>
                <a:gd name="T110" fmla="*/ 742 w 3868"/>
                <a:gd name="T111" fmla="*/ 465 h 6049"/>
                <a:gd name="T112" fmla="*/ 712 w 3868"/>
                <a:gd name="T113" fmla="*/ 555 h 6049"/>
                <a:gd name="T114" fmla="*/ 712 w 3868"/>
                <a:gd name="T115" fmla="*/ 825 h 6049"/>
                <a:gd name="T116" fmla="*/ 862 w 3868"/>
                <a:gd name="T117" fmla="*/ 442 h 6049"/>
                <a:gd name="T118" fmla="*/ 974 w 3868"/>
                <a:gd name="T119" fmla="*/ 105 h 6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8" h="6049">
                  <a:moveTo>
                    <a:pt x="2773" y="5261"/>
                  </a:moveTo>
                  <a:lnTo>
                    <a:pt x="2773" y="5261"/>
                  </a:lnTo>
                  <a:cubicBezTo>
                    <a:pt x="2758" y="5268"/>
                    <a:pt x="2758" y="5276"/>
                    <a:pt x="2743" y="5284"/>
                  </a:cubicBezTo>
                  <a:cubicBezTo>
                    <a:pt x="2736" y="5291"/>
                    <a:pt x="2720" y="5291"/>
                    <a:pt x="2720" y="5298"/>
                  </a:cubicBezTo>
                  <a:cubicBezTo>
                    <a:pt x="2720" y="5313"/>
                    <a:pt x="2728" y="5313"/>
                    <a:pt x="2728" y="5328"/>
                  </a:cubicBezTo>
                  <a:cubicBezTo>
                    <a:pt x="2728" y="5336"/>
                    <a:pt x="2720" y="5336"/>
                    <a:pt x="2720" y="5343"/>
                  </a:cubicBezTo>
                  <a:cubicBezTo>
                    <a:pt x="2713" y="5351"/>
                    <a:pt x="2713" y="5358"/>
                    <a:pt x="2706" y="5366"/>
                  </a:cubicBezTo>
                  <a:cubicBezTo>
                    <a:pt x="2698" y="5381"/>
                    <a:pt x="2698" y="5388"/>
                    <a:pt x="2690" y="5396"/>
                  </a:cubicBezTo>
                  <a:cubicBezTo>
                    <a:pt x="2690" y="5403"/>
                    <a:pt x="2676" y="5411"/>
                    <a:pt x="2676" y="5418"/>
                  </a:cubicBezTo>
                  <a:cubicBezTo>
                    <a:pt x="2660" y="5441"/>
                    <a:pt x="2653" y="5448"/>
                    <a:pt x="2653" y="5471"/>
                  </a:cubicBezTo>
                  <a:cubicBezTo>
                    <a:pt x="2653" y="5478"/>
                    <a:pt x="2646" y="5478"/>
                    <a:pt x="2646" y="5486"/>
                  </a:cubicBezTo>
                  <a:cubicBezTo>
                    <a:pt x="2646" y="5538"/>
                    <a:pt x="2646" y="5538"/>
                    <a:pt x="2646" y="5538"/>
                  </a:cubicBezTo>
                  <a:cubicBezTo>
                    <a:pt x="2646" y="5546"/>
                    <a:pt x="2646" y="5553"/>
                    <a:pt x="2646" y="5561"/>
                  </a:cubicBezTo>
                  <a:cubicBezTo>
                    <a:pt x="2646" y="5568"/>
                    <a:pt x="2646" y="5576"/>
                    <a:pt x="2638" y="5591"/>
                  </a:cubicBezTo>
                  <a:cubicBezTo>
                    <a:pt x="2638" y="5598"/>
                    <a:pt x="2630" y="5606"/>
                    <a:pt x="2630" y="5613"/>
                  </a:cubicBezTo>
                  <a:cubicBezTo>
                    <a:pt x="2623" y="5628"/>
                    <a:pt x="2623" y="5636"/>
                    <a:pt x="2616" y="5651"/>
                  </a:cubicBezTo>
                  <a:cubicBezTo>
                    <a:pt x="2608" y="5666"/>
                    <a:pt x="2601" y="5673"/>
                    <a:pt x="2586" y="5688"/>
                  </a:cubicBezTo>
                  <a:cubicBezTo>
                    <a:pt x="2578" y="5695"/>
                    <a:pt x="2578" y="5703"/>
                    <a:pt x="2563" y="5718"/>
                  </a:cubicBezTo>
                  <a:cubicBezTo>
                    <a:pt x="2556" y="5725"/>
                    <a:pt x="2548" y="5725"/>
                    <a:pt x="2548" y="5733"/>
                  </a:cubicBezTo>
                  <a:cubicBezTo>
                    <a:pt x="2541" y="5733"/>
                    <a:pt x="2541" y="5741"/>
                    <a:pt x="2541" y="5741"/>
                  </a:cubicBezTo>
                  <a:cubicBezTo>
                    <a:pt x="2556" y="5808"/>
                    <a:pt x="2556" y="5808"/>
                    <a:pt x="2556" y="5808"/>
                  </a:cubicBezTo>
                  <a:cubicBezTo>
                    <a:pt x="2556" y="5815"/>
                    <a:pt x="2556" y="5823"/>
                    <a:pt x="2556" y="5838"/>
                  </a:cubicBezTo>
                  <a:cubicBezTo>
                    <a:pt x="2548" y="5845"/>
                    <a:pt x="2548" y="5853"/>
                    <a:pt x="2548" y="5860"/>
                  </a:cubicBezTo>
                  <a:cubicBezTo>
                    <a:pt x="2548" y="5860"/>
                    <a:pt x="2548" y="5860"/>
                    <a:pt x="2548" y="5868"/>
                  </a:cubicBezTo>
                  <a:cubicBezTo>
                    <a:pt x="2556" y="5868"/>
                    <a:pt x="2556" y="5875"/>
                    <a:pt x="2563" y="5875"/>
                  </a:cubicBezTo>
                  <a:cubicBezTo>
                    <a:pt x="2563" y="5883"/>
                    <a:pt x="2563" y="5890"/>
                    <a:pt x="2571" y="5898"/>
                  </a:cubicBezTo>
                  <a:cubicBezTo>
                    <a:pt x="2578" y="5883"/>
                    <a:pt x="2578" y="5868"/>
                    <a:pt x="2593" y="5868"/>
                  </a:cubicBezTo>
                  <a:cubicBezTo>
                    <a:pt x="2616" y="5860"/>
                    <a:pt x="2630" y="5860"/>
                    <a:pt x="2646" y="5860"/>
                  </a:cubicBezTo>
                  <a:cubicBezTo>
                    <a:pt x="2668" y="5860"/>
                    <a:pt x="2668" y="5860"/>
                    <a:pt x="2668" y="5860"/>
                  </a:cubicBezTo>
                  <a:cubicBezTo>
                    <a:pt x="2668" y="5853"/>
                    <a:pt x="2668" y="5845"/>
                    <a:pt x="2668" y="5838"/>
                  </a:cubicBezTo>
                  <a:cubicBezTo>
                    <a:pt x="2676" y="5830"/>
                    <a:pt x="2668" y="5823"/>
                    <a:pt x="2676" y="5808"/>
                  </a:cubicBezTo>
                  <a:cubicBezTo>
                    <a:pt x="2676" y="5801"/>
                    <a:pt x="2683" y="5793"/>
                    <a:pt x="2683" y="5778"/>
                  </a:cubicBezTo>
                  <a:cubicBezTo>
                    <a:pt x="2683" y="5771"/>
                    <a:pt x="2676" y="5771"/>
                    <a:pt x="2668" y="5763"/>
                  </a:cubicBezTo>
                  <a:cubicBezTo>
                    <a:pt x="2668" y="5763"/>
                    <a:pt x="2668" y="5755"/>
                    <a:pt x="2668" y="5748"/>
                  </a:cubicBezTo>
                  <a:cubicBezTo>
                    <a:pt x="2668" y="5733"/>
                    <a:pt x="2676" y="5725"/>
                    <a:pt x="2683" y="5711"/>
                  </a:cubicBezTo>
                  <a:cubicBezTo>
                    <a:pt x="2690" y="5703"/>
                    <a:pt x="2690" y="5695"/>
                    <a:pt x="2690" y="5681"/>
                  </a:cubicBezTo>
                  <a:cubicBezTo>
                    <a:pt x="2698" y="5658"/>
                    <a:pt x="2698" y="5636"/>
                    <a:pt x="2720" y="5628"/>
                  </a:cubicBezTo>
                  <a:cubicBezTo>
                    <a:pt x="2728" y="5621"/>
                    <a:pt x="2736" y="5621"/>
                    <a:pt x="2743" y="5613"/>
                  </a:cubicBezTo>
                  <a:cubicBezTo>
                    <a:pt x="2750" y="5606"/>
                    <a:pt x="2743" y="5591"/>
                    <a:pt x="2750" y="5583"/>
                  </a:cubicBezTo>
                  <a:cubicBezTo>
                    <a:pt x="2750" y="5576"/>
                    <a:pt x="2758" y="5576"/>
                    <a:pt x="2766" y="5568"/>
                  </a:cubicBezTo>
                  <a:cubicBezTo>
                    <a:pt x="2773" y="5553"/>
                    <a:pt x="2773" y="5546"/>
                    <a:pt x="2773" y="5531"/>
                  </a:cubicBezTo>
                  <a:cubicBezTo>
                    <a:pt x="2773" y="5516"/>
                    <a:pt x="2773" y="5508"/>
                    <a:pt x="2773" y="5493"/>
                  </a:cubicBezTo>
                  <a:cubicBezTo>
                    <a:pt x="2773" y="5471"/>
                    <a:pt x="2780" y="5463"/>
                    <a:pt x="2780" y="5441"/>
                  </a:cubicBezTo>
                  <a:cubicBezTo>
                    <a:pt x="2788" y="5426"/>
                    <a:pt x="2788" y="5418"/>
                    <a:pt x="2788" y="5403"/>
                  </a:cubicBezTo>
                  <a:cubicBezTo>
                    <a:pt x="2788" y="5351"/>
                    <a:pt x="2788" y="5351"/>
                    <a:pt x="2788" y="5351"/>
                  </a:cubicBezTo>
                  <a:cubicBezTo>
                    <a:pt x="2788" y="5343"/>
                    <a:pt x="2788" y="5343"/>
                    <a:pt x="2795" y="5336"/>
                  </a:cubicBezTo>
                  <a:cubicBezTo>
                    <a:pt x="2795" y="5328"/>
                    <a:pt x="2795" y="5321"/>
                    <a:pt x="2795" y="5306"/>
                  </a:cubicBezTo>
                  <a:cubicBezTo>
                    <a:pt x="2795" y="5298"/>
                    <a:pt x="2795" y="5291"/>
                    <a:pt x="2788" y="5284"/>
                  </a:cubicBezTo>
                  <a:cubicBezTo>
                    <a:pt x="2788" y="5276"/>
                    <a:pt x="2780" y="5268"/>
                    <a:pt x="2773" y="5261"/>
                  </a:cubicBezTo>
                  <a:close/>
                  <a:moveTo>
                    <a:pt x="1994" y="5845"/>
                  </a:moveTo>
                  <a:lnTo>
                    <a:pt x="1994" y="5845"/>
                  </a:lnTo>
                  <a:cubicBezTo>
                    <a:pt x="1994" y="5853"/>
                    <a:pt x="2001" y="5853"/>
                    <a:pt x="2008" y="5860"/>
                  </a:cubicBezTo>
                  <a:cubicBezTo>
                    <a:pt x="2016" y="5868"/>
                    <a:pt x="2016" y="5875"/>
                    <a:pt x="2016" y="5890"/>
                  </a:cubicBezTo>
                  <a:cubicBezTo>
                    <a:pt x="2016" y="5905"/>
                    <a:pt x="2024" y="5913"/>
                    <a:pt x="2024" y="5928"/>
                  </a:cubicBezTo>
                  <a:cubicBezTo>
                    <a:pt x="2031" y="5958"/>
                    <a:pt x="2038" y="5973"/>
                    <a:pt x="2054" y="5995"/>
                  </a:cubicBezTo>
                  <a:cubicBezTo>
                    <a:pt x="2061" y="6010"/>
                    <a:pt x="2054" y="6025"/>
                    <a:pt x="2068" y="6033"/>
                  </a:cubicBezTo>
                  <a:cubicBezTo>
                    <a:pt x="2083" y="6040"/>
                    <a:pt x="2091" y="6033"/>
                    <a:pt x="2106" y="6040"/>
                  </a:cubicBezTo>
                  <a:cubicBezTo>
                    <a:pt x="2113" y="6040"/>
                    <a:pt x="2121" y="6040"/>
                    <a:pt x="2128" y="6040"/>
                  </a:cubicBezTo>
                  <a:cubicBezTo>
                    <a:pt x="2151" y="6048"/>
                    <a:pt x="2158" y="6048"/>
                    <a:pt x="2181" y="6048"/>
                  </a:cubicBezTo>
                  <a:cubicBezTo>
                    <a:pt x="2196" y="6048"/>
                    <a:pt x="2203" y="6040"/>
                    <a:pt x="2211" y="6040"/>
                  </a:cubicBezTo>
                  <a:cubicBezTo>
                    <a:pt x="2226" y="6040"/>
                    <a:pt x="2226" y="6033"/>
                    <a:pt x="2233" y="6033"/>
                  </a:cubicBezTo>
                  <a:cubicBezTo>
                    <a:pt x="2248" y="6025"/>
                    <a:pt x="2256" y="6018"/>
                    <a:pt x="2263" y="6010"/>
                  </a:cubicBezTo>
                  <a:cubicBezTo>
                    <a:pt x="2271" y="6003"/>
                    <a:pt x="2278" y="5988"/>
                    <a:pt x="2286" y="5980"/>
                  </a:cubicBezTo>
                  <a:cubicBezTo>
                    <a:pt x="2293" y="5965"/>
                    <a:pt x="2308" y="5950"/>
                    <a:pt x="2316" y="5935"/>
                  </a:cubicBezTo>
                  <a:cubicBezTo>
                    <a:pt x="2316" y="5920"/>
                    <a:pt x="2316" y="5905"/>
                    <a:pt x="2323" y="5890"/>
                  </a:cubicBezTo>
                  <a:cubicBezTo>
                    <a:pt x="2323" y="5883"/>
                    <a:pt x="2323" y="5875"/>
                    <a:pt x="2323" y="5868"/>
                  </a:cubicBezTo>
                  <a:cubicBezTo>
                    <a:pt x="2323" y="5838"/>
                    <a:pt x="2323" y="5838"/>
                    <a:pt x="2323" y="5838"/>
                  </a:cubicBezTo>
                  <a:cubicBezTo>
                    <a:pt x="2316" y="5838"/>
                    <a:pt x="2308" y="5838"/>
                    <a:pt x="2293" y="5838"/>
                  </a:cubicBezTo>
                  <a:cubicBezTo>
                    <a:pt x="2286" y="5838"/>
                    <a:pt x="2278" y="5830"/>
                    <a:pt x="2271" y="5823"/>
                  </a:cubicBezTo>
                  <a:cubicBezTo>
                    <a:pt x="2263" y="5815"/>
                    <a:pt x="2263" y="5815"/>
                    <a:pt x="2256" y="5808"/>
                  </a:cubicBezTo>
                  <a:cubicBezTo>
                    <a:pt x="2233" y="5801"/>
                    <a:pt x="2226" y="5793"/>
                    <a:pt x="2211" y="5778"/>
                  </a:cubicBezTo>
                  <a:cubicBezTo>
                    <a:pt x="2196" y="5771"/>
                    <a:pt x="2196" y="5763"/>
                    <a:pt x="2181" y="5755"/>
                  </a:cubicBezTo>
                  <a:cubicBezTo>
                    <a:pt x="2166" y="5755"/>
                    <a:pt x="2158" y="5755"/>
                    <a:pt x="2151" y="5755"/>
                  </a:cubicBezTo>
                  <a:cubicBezTo>
                    <a:pt x="2136" y="5755"/>
                    <a:pt x="2128" y="5748"/>
                    <a:pt x="2113" y="5748"/>
                  </a:cubicBezTo>
                  <a:cubicBezTo>
                    <a:pt x="2098" y="5748"/>
                    <a:pt x="2098" y="5763"/>
                    <a:pt x="2083" y="5778"/>
                  </a:cubicBezTo>
                  <a:cubicBezTo>
                    <a:pt x="2083" y="5785"/>
                    <a:pt x="2083" y="5785"/>
                    <a:pt x="2083" y="5785"/>
                  </a:cubicBezTo>
                  <a:cubicBezTo>
                    <a:pt x="2076" y="5793"/>
                    <a:pt x="2068" y="5801"/>
                    <a:pt x="2068" y="5808"/>
                  </a:cubicBezTo>
                  <a:cubicBezTo>
                    <a:pt x="2061" y="5823"/>
                    <a:pt x="2054" y="5823"/>
                    <a:pt x="2038" y="5823"/>
                  </a:cubicBezTo>
                  <a:cubicBezTo>
                    <a:pt x="2031" y="5830"/>
                    <a:pt x="2031" y="5830"/>
                    <a:pt x="2024" y="5830"/>
                  </a:cubicBezTo>
                  <a:cubicBezTo>
                    <a:pt x="2008" y="5838"/>
                    <a:pt x="1994" y="5838"/>
                    <a:pt x="1994" y="5845"/>
                  </a:cubicBezTo>
                  <a:close/>
                  <a:moveTo>
                    <a:pt x="1746" y="5703"/>
                  </a:moveTo>
                  <a:lnTo>
                    <a:pt x="1746" y="5703"/>
                  </a:lnTo>
                  <a:cubicBezTo>
                    <a:pt x="1739" y="5711"/>
                    <a:pt x="1739" y="5711"/>
                    <a:pt x="1739" y="5718"/>
                  </a:cubicBezTo>
                  <a:cubicBezTo>
                    <a:pt x="1739" y="5725"/>
                    <a:pt x="1746" y="5733"/>
                    <a:pt x="1754" y="5733"/>
                  </a:cubicBezTo>
                  <a:cubicBezTo>
                    <a:pt x="1761" y="5741"/>
                    <a:pt x="1769" y="5748"/>
                    <a:pt x="1776" y="5755"/>
                  </a:cubicBezTo>
                  <a:cubicBezTo>
                    <a:pt x="1776" y="5763"/>
                    <a:pt x="1776" y="5763"/>
                    <a:pt x="1784" y="5763"/>
                  </a:cubicBezTo>
                  <a:cubicBezTo>
                    <a:pt x="1784" y="5771"/>
                    <a:pt x="1791" y="5771"/>
                    <a:pt x="1799" y="5778"/>
                  </a:cubicBezTo>
                  <a:cubicBezTo>
                    <a:pt x="1806" y="5785"/>
                    <a:pt x="1806" y="5793"/>
                    <a:pt x="1814" y="5793"/>
                  </a:cubicBezTo>
                  <a:cubicBezTo>
                    <a:pt x="1814" y="5793"/>
                    <a:pt x="1814" y="5793"/>
                    <a:pt x="1821" y="5785"/>
                  </a:cubicBezTo>
                  <a:cubicBezTo>
                    <a:pt x="1829" y="5785"/>
                    <a:pt x="1829" y="5771"/>
                    <a:pt x="1836" y="5771"/>
                  </a:cubicBezTo>
                  <a:cubicBezTo>
                    <a:pt x="1844" y="5771"/>
                    <a:pt x="1851" y="5771"/>
                    <a:pt x="1859" y="5763"/>
                  </a:cubicBezTo>
                  <a:cubicBezTo>
                    <a:pt x="1851" y="5755"/>
                    <a:pt x="1844" y="5755"/>
                    <a:pt x="1836" y="5748"/>
                  </a:cubicBezTo>
                  <a:cubicBezTo>
                    <a:pt x="1821" y="5741"/>
                    <a:pt x="1821" y="5718"/>
                    <a:pt x="1806" y="5718"/>
                  </a:cubicBezTo>
                  <a:cubicBezTo>
                    <a:pt x="1799" y="5718"/>
                    <a:pt x="1791" y="5725"/>
                    <a:pt x="1784" y="5718"/>
                  </a:cubicBezTo>
                  <a:cubicBezTo>
                    <a:pt x="1769" y="5718"/>
                    <a:pt x="1761" y="5711"/>
                    <a:pt x="1746" y="5703"/>
                  </a:cubicBezTo>
                  <a:close/>
                  <a:moveTo>
                    <a:pt x="1319" y="4009"/>
                  </a:moveTo>
                  <a:lnTo>
                    <a:pt x="1319" y="4009"/>
                  </a:lnTo>
                  <a:cubicBezTo>
                    <a:pt x="1304" y="4039"/>
                    <a:pt x="1282" y="4039"/>
                    <a:pt x="1252" y="4054"/>
                  </a:cubicBezTo>
                  <a:cubicBezTo>
                    <a:pt x="1244" y="4054"/>
                    <a:pt x="1236" y="4054"/>
                    <a:pt x="1229" y="4069"/>
                  </a:cubicBezTo>
                  <a:cubicBezTo>
                    <a:pt x="1222" y="4084"/>
                    <a:pt x="1214" y="4092"/>
                    <a:pt x="1207" y="4114"/>
                  </a:cubicBezTo>
                  <a:cubicBezTo>
                    <a:pt x="1199" y="4122"/>
                    <a:pt x="1207" y="4137"/>
                    <a:pt x="1192" y="4144"/>
                  </a:cubicBezTo>
                  <a:cubicBezTo>
                    <a:pt x="1192" y="4152"/>
                    <a:pt x="1184" y="4159"/>
                    <a:pt x="1177" y="4159"/>
                  </a:cubicBezTo>
                  <a:cubicBezTo>
                    <a:pt x="1184" y="4167"/>
                    <a:pt x="1184" y="4174"/>
                    <a:pt x="1192" y="4182"/>
                  </a:cubicBezTo>
                  <a:cubicBezTo>
                    <a:pt x="1199" y="4189"/>
                    <a:pt x="1207" y="4197"/>
                    <a:pt x="1214" y="4197"/>
                  </a:cubicBezTo>
                  <a:cubicBezTo>
                    <a:pt x="1222" y="4197"/>
                    <a:pt x="1229" y="4189"/>
                    <a:pt x="1236" y="4174"/>
                  </a:cubicBezTo>
                  <a:cubicBezTo>
                    <a:pt x="1244" y="4167"/>
                    <a:pt x="1252" y="4159"/>
                    <a:pt x="1259" y="4152"/>
                  </a:cubicBezTo>
                  <a:cubicBezTo>
                    <a:pt x="1259" y="4144"/>
                    <a:pt x="1259" y="4137"/>
                    <a:pt x="1267" y="4122"/>
                  </a:cubicBezTo>
                  <a:cubicBezTo>
                    <a:pt x="1267" y="4114"/>
                    <a:pt x="1267" y="4107"/>
                    <a:pt x="1274" y="4099"/>
                  </a:cubicBezTo>
                  <a:cubicBezTo>
                    <a:pt x="1274" y="4092"/>
                    <a:pt x="1274" y="4084"/>
                    <a:pt x="1274" y="4077"/>
                  </a:cubicBezTo>
                  <a:cubicBezTo>
                    <a:pt x="1282" y="4077"/>
                    <a:pt x="1282" y="4077"/>
                    <a:pt x="1289" y="4077"/>
                  </a:cubicBezTo>
                  <a:cubicBezTo>
                    <a:pt x="1297" y="4077"/>
                    <a:pt x="1297" y="4069"/>
                    <a:pt x="1304" y="4062"/>
                  </a:cubicBezTo>
                  <a:lnTo>
                    <a:pt x="1304" y="4054"/>
                  </a:lnTo>
                  <a:cubicBezTo>
                    <a:pt x="1304" y="4039"/>
                    <a:pt x="1312" y="4039"/>
                    <a:pt x="1319" y="4032"/>
                  </a:cubicBezTo>
                  <a:cubicBezTo>
                    <a:pt x="1319" y="4025"/>
                    <a:pt x="1319" y="4025"/>
                    <a:pt x="1327" y="4017"/>
                  </a:cubicBezTo>
                  <a:cubicBezTo>
                    <a:pt x="1319" y="4009"/>
                    <a:pt x="1319" y="4009"/>
                    <a:pt x="1319" y="4009"/>
                  </a:cubicBezTo>
                  <a:close/>
                  <a:moveTo>
                    <a:pt x="1409" y="3845"/>
                  </a:moveTo>
                  <a:lnTo>
                    <a:pt x="1409" y="3845"/>
                  </a:lnTo>
                  <a:cubicBezTo>
                    <a:pt x="1409" y="3860"/>
                    <a:pt x="1409" y="3860"/>
                    <a:pt x="1401" y="3875"/>
                  </a:cubicBezTo>
                  <a:cubicBezTo>
                    <a:pt x="1401" y="3882"/>
                    <a:pt x="1394" y="3882"/>
                    <a:pt x="1394" y="3890"/>
                  </a:cubicBezTo>
                  <a:cubicBezTo>
                    <a:pt x="1394" y="3897"/>
                    <a:pt x="1401" y="3897"/>
                    <a:pt x="1401" y="3905"/>
                  </a:cubicBezTo>
                  <a:cubicBezTo>
                    <a:pt x="1409" y="3919"/>
                    <a:pt x="1417" y="3927"/>
                    <a:pt x="1417" y="3949"/>
                  </a:cubicBezTo>
                  <a:cubicBezTo>
                    <a:pt x="1417" y="3949"/>
                    <a:pt x="1417" y="3949"/>
                    <a:pt x="1424" y="3949"/>
                  </a:cubicBezTo>
                  <a:cubicBezTo>
                    <a:pt x="1431" y="3949"/>
                    <a:pt x="1431" y="3942"/>
                    <a:pt x="1439" y="3942"/>
                  </a:cubicBezTo>
                  <a:cubicBezTo>
                    <a:pt x="1454" y="3935"/>
                    <a:pt x="1461" y="3935"/>
                    <a:pt x="1484" y="3935"/>
                  </a:cubicBezTo>
                  <a:cubicBezTo>
                    <a:pt x="1484" y="3927"/>
                    <a:pt x="1484" y="3927"/>
                    <a:pt x="1484" y="3919"/>
                  </a:cubicBezTo>
                  <a:cubicBezTo>
                    <a:pt x="1469" y="3912"/>
                    <a:pt x="1454" y="3912"/>
                    <a:pt x="1439" y="3897"/>
                  </a:cubicBezTo>
                  <a:cubicBezTo>
                    <a:pt x="1424" y="3890"/>
                    <a:pt x="1431" y="3875"/>
                    <a:pt x="1417" y="3860"/>
                  </a:cubicBezTo>
                  <a:cubicBezTo>
                    <a:pt x="1417" y="3852"/>
                    <a:pt x="1417" y="3852"/>
                    <a:pt x="1409" y="3845"/>
                  </a:cubicBezTo>
                  <a:close/>
                  <a:moveTo>
                    <a:pt x="1776" y="3425"/>
                  </a:moveTo>
                  <a:lnTo>
                    <a:pt x="1776" y="3425"/>
                  </a:lnTo>
                  <a:cubicBezTo>
                    <a:pt x="1776" y="3417"/>
                    <a:pt x="1784" y="3410"/>
                    <a:pt x="1784" y="3402"/>
                  </a:cubicBezTo>
                  <a:cubicBezTo>
                    <a:pt x="1776" y="3402"/>
                    <a:pt x="1776" y="3402"/>
                    <a:pt x="1769" y="3402"/>
                  </a:cubicBezTo>
                  <a:lnTo>
                    <a:pt x="1769" y="3402"/>
                  </a:lnTo>
                  <a:cubicBezTo>
                    <a:pt x="1761" y="3410"/>
                    <a:pt x="1754" y="3410"/>
                    <a:pt x="1739" y="3410"/>
                  </a:cubicBezTo>
                  <a:cubicBezTo>
                    <a:pt x="1724" y="3410"/>
                    <a:pt x="1716" y="3402"/>
                    <a:pt x="1709" y="3402"/>
                  </a:cubicBezTo>
                  <a:cubicBezTo>
                    <a:pt x="1694" y="3402"/>
                    <a:pt x="1694" y="3402"/>
                    <a:pt x="1694" y="3402"/>
                  </a:cubicBezTo>
                  <a:cubicBezTo>
                    <a:pt x="1694" y="3410"/>
                    <a:pt x="1694" y="3417"/>
                    <a:pt x="1694" y="3425"/>
                  </a:cubicBezTo>
                  <a:cubicBezTo>
                    <a:pt x="1694" y="3440"/>
                    <a:pt x="1686" y="3440"/>
                    <a:pt x="1686" y="3455"/>
                  </a:cubicBezTo>
                  <a:cubicBezTo>
                    <a:pt x="1686" y="3477"/>
                    <a:pt x="1701" y="3492"/>
                    <a:pt x="1701" y="3515"/>
                  </a:cubicBezTo>
                  <a:cubicBezTo>
                    <a:pt x="1709" y="3522"/>
                    <a:pt x="1709" y="3530"/>
                    <a:pt x="1716" y="3537"/>
                  </a:cubicBezTo>
                  <a:cubicBezTo>
                    <a:pt x="1724" y="3545"/>
                    <a:pt x="1724" y="3552"/>
                    <a:pt x="1731" y="3552"/>
                  </a:cubicBezTo>
                  <a:cubicBezTo>
                    <a:pt x="1731" y="3560"/>
                    <a:pt x="1731" y="3560"/>
                    <a:pt x="1739" y="3560"/>
                  </a:cubicBezTo>
                  <a:cubicBezTo>
                    <a:pt x="1746" y="3545"/>
                    <a:pt x="1746" y="3537"/>
                    <a:pt x="1754" y="3522"/>
                  </a:cubicBezTo>
                  <a:cubicBezTo>
                    <a:pt x="1761" y="3515"/>
                    <a:pt x="1761" y="3515"/>
                    <a:pt x="1769" y="3507"/>
                  </a:cubicBezTo>
                  <a:cubicBezTo>
                    <a:pt x="1784" y="3492"/>
                    <a:pt x="1791" y="3485"/>
                    <a:pt x="1799" y="3477"/>
                  </a:cubicBezTo>
                  <a:lnTo>
                    <a:pt x="1799" y="3470"/>
                  </a:lnTo>
                  <a:cubicBezTo>
                    <a:pt x="1791" y="3470"/>
                    <a:pt x="1791" y="3470"/>
                    <a:pt x="1784" y="3462"/>
                  </a:cubicBezTo>
                  <a:cubicBezTo>
                    <a:pt x="1776" y="3455"/>
                    <a:pt x="1776" y="3440"/>
                    <a:pt x="1776" y="3425"/>
                  </a:cubicBezTo>
                  <a:close/>
                  <a:moveTo>
                    <a:pt x="2024" y="3013"/>
                  </a:moveTo>
                  <a:lnTo>
                    <a:pt x="2024" y="3013"/>
                  </a:lnTo>
                  <a:cubicBezTo>
                    <a:pt x="2038" y="3005"/>
                    <a:pt x="2046" y="2998"/>
                    <a:pt x="2061" y="2998"/>
                  </a:cubicBezTo>
                  <a:cubicBezTo>
                    <a:pt x="2068" y="2998"/>
                    <a:pt x="2068" y="2990"/>
                    <a:pt x="2076" y="2998"/>
                  </a:cubicBezTo>
                  <a:cubicBezTo>
                    <a:pt x="2076" y="2998"/>
                    <a:pt x="2076" y="2998"/>
                    <a:pt x="2076" y="3005"/>
                  </a:cubicBezTo>
                  <a:cubicBezTo>
                    <a:pt x="2083" y="3013"/>
                    <a:pt x="2083" y="3013"/>
                    <a:pt x="2083" y="3020"/>
                  </a:cubicBezTo>
                  <a:cubicBezTo>
                    <a:pt x="2083" y="3035"/>
                    <a:pt x="2076" y="3043"/>
                    <a:pt x="2068" y="3058"/>
                  </a:cubicBezTo>
                  <a:cubicBezTo>
                    <a:pt x="2068" y="3065"/>
                    <a:pt x="2061" y="3073"/>
                    <a:pt x="2046" y="3080"/>
                  </a:cubicBezTo>
                  <a:cubicBezTo>
                    <a:pt x="2046" y="3088"/>
                    <a:pt x="2038" y="3095"/>
                    <a:pt x="2038" y="3103"/>
                  </a:cubicBezTo>
                  <a:cubicBezTo>
                    <a:pt x="2031" y="3118"/>
                    <a:pt x="2031" y="3125"/>
                    <a:pt x="2024" y="3140"/>
                  </a:cubicBezTo>
                  <a:cubicBezTo>
                    <a:pt x="2016" y="3148"/>
                    <a:pt x="2008" y="3155"/>
                    <a:pt x="1994" y="3163"/>
                  </a:cubicBezTo>
                  <a:cubicBezTo>
                    <a:pt x="1986" y="3163"/>
                    <a:pt x="1986" y="3178"/>
                    <a:pt x="1978" y="3178"/>
                  </a:cubicBezTo>
                  <a:cubicBezTo>
                    <a:pt x="1964" y="3178"/>
                    <a:pt x="1964" y="3178"/>
                    <a:pt x="1964" y="3178"/>
                  </a:cubicBezTo>
                  <a:cubicBezTo>
                    <a:pt x="1964" y="3163"/>
                    <a:pt x="1964" y="3155"/>
                    <a:pt x="1964" y="3148"/>
                  </a:cubicBezTo>
                  <a:cubicBezTo>
                    <a:pt x="1956" y="3148"/>
                    <a:pt x="1948" y="3163"/>
                    <a:pt x="1941" y="3163"/>
                  </a:cubicBezTo>
                  <a:cubicBezTo>
                    <a:pt x="1934" y="3163"/>
                    <a:pt x="1926" y="3155"/>
                    <a:pt x="1918" y="3148"/>
                  </a:cubicBezTo>
                  <a:cubicBezTo>
                    <a:pt x="1911" y="3140"/>
                    <a:pt x="1904" y="3140"/>
                    <a:pt x="1889" y="3140"/>
                  </a:cubicBezTo>
                  <a:cubicBezTo>
                    <a:pt x="1874" y="3140"/>
                    <a:pt x="1866" y="3148"/>
                    <a:pt x="1851" y="3148"/>
                  </a:cubicBezTo>
                  <a:cubicBezTo>
                    <a:pt x="1844" y="3148"/>
                    <a:pt x="1844" y="3133"/>
                    <a:pt x="1844" y="3125"/>
                  </a:cubicBezTo>
                  <a:lnTo>
                    <a:pt x="1836" y="3118"/>
                  </a:lnTo>
                  <a:cubicBezTo>
                    <a:pt x="1806" y="3133"/>
                    <a:pt x="1806" y="3163"/>
                    <a:pt x="1806" y="3193"/>
                  </a:cubicBezTo>
                  <a:cubicBezTo>
                    <a:pt x="1806" y="3208"/>
                    <a:pt x="1806" y="3215"/>
                    <a:pt x="1799" y="3230"/>
                  </a:cubicBezTo>
                  <a:cubicBezTo>
                    <a:pt x="1791" y="3245"/>
                    <a:pt x="1791" y="3253"/>
                    <a:pt x="1776" y="3267"/>
                  </a:cubicBezTo>
                  <a:cubicBezTo>
                    <a:pt x="1769" y="3275"/>
                    <a:pt x="1769" y="3283"/>
                    <a:pt x="1761" y="3283"/>
                  </a:cubicBezTo>
                  <a:cubicBezTo>
                    <a:pt x="1754" y="3283"/>
                    <a:pt x="1754" y="3275"/>
                    <a:pt x="1746" y="3275"/>
                  </a:cubicBezTo>
                  <a:cubicBezTo>
                    <a:pt x="1739" y="3275"/>
                    <a:pt x="1746" y="3283"/>
                    <a:pt x="1739" y="3283"/>
                  </a:cubicBezTo>
                  <a:cubicBezTo>
                    <a:pt x="1746" y="3290"/>
                    <a:pt x="1746" y="3290"/>
                    <a:pt x="1746" y="3297"/>
                  </a:cubicBezTo>
                  <a:cubicBezTo>
                    <a:pt x="1746" y="3305"/>
                    <a:pt x="1739" y="3305"/>
                    <a:pt x="1731" y="3305"/>
                  </a:cubicBezTo>
                  <a:cubicBezTo>
                    <a:pt x="1724" y="3313"/>
                    <a:pt x="1716" y="3313"/>
                    <a:pt x="1709" y="3320"/>
                  </a:cubicBezTo>
                  <a:cubicBezTo>
                    <a:pt x="1701" y="3327"/>
                    <a:pt x="1694" y="3335"/>
                    <a:pt x="1686" y="3343"/>
                  </a:cubicBezTo>
                  <a:cubicBezTo>
                    <a:pt x="1679" y="3350"/>
                    <a:pt x="1671" y="3350"/>
                    <a:pt x="1664" y="3357"/>
                  </a:cubicBezTo>
                  <a:cubicBezTo>
                    <a:pt x="1649" y="3373"/>
                    <a:pt x="1649" y="3380"/>
                    <a:pt x="1641" y="3395"/>
                  </a:cubicBezTo>
                  <a:cubicBezTo>
                    <a:pt x="1634" y="3402"/>
                    <a:pt x="1634" y="3410"/>
                    <a:pt x="1626" y="3417"/>
                  </a:cubicBezTo>
                  <a:cubicBezTo>
                    <a:pt x="1619" y="3425"/>
                    <a:pt x="1604" y="3425"/>
                    <a:pt x="1589" y="3425"/>
                  </a:cubicBezTo>
                  <a:cubicBezTo>
                    <a:pt x="1581" y="3425"/>
                    <a:pt x="1581" y="3425"/>
                    <a:pt x="1574" y="3425"/>
                  </a:cubicBezTo>
                  <a:cubicBezTo>
                    <a:pt x="1574" y="3402"/>
                    <a:pt x="1574" y="3402"/>
                    <a:pt x="1574" y="3402"/>
                  </a:cubicBezTo>
                  <a:cubicBezTo>
                    <a:pt x="1574" y="3395"/>
                    <a:pt x="1574" y="3395"/>
                    <a:pt x="1574" y="3395"/>
                  </a:cubicBezTo>
                  <a:cubicBezTo>
                    <a:pt x="1574" y="3387"/>
                    <a:pt x="1581" y="3380"/>
                    <a:pt x="1581" y="3373"/>
                  </a:cubicBezTo>
                  <a:cubicBezTo>
                    <a:pt x="1581" y="3365"/>
                    <a:pt x="1566" y="3350"/>
                    <a:pt x="1559" y="3350"/>
                  </a:cubicBezTo>
                  <a:cubicBezTo>
                    <a:pt x="1551" y="3350"/>
                    <a:pt x="1551" y="3350"/>
                    <a:pt x="1544" y="3357"/>
                  </a:cubicBezTo>
                  <a:cubicBezTo>
                    <a:pt x="1544" y="3343"/>
                    <a:pt x="1551" y="3335"/>
                    <a:pt x="1559" y="3327"/>
                  </a:cubicBezTo>
                  <a:cubicBezTo>
                    <a:pt x="1566" y="3320"/>
                    <a:pt x="1566" y="3313"/>
                    <a:pt x="1574" y="3305"/>
                  </a:cubicBezTo>
                  <a:lnTo>
                    <a:pt x="1574" y="3297"/>
                  </a:lnTo>
                  <a:cubicBezTo>
                    <a:pt x="1574" y="3297"/>
                    <a:pt x="1574" y="3297"/>
                    <a:pt x="1581" y="3297"/>
                  </a:cubicBezTo>
                  <a:cubicBezTo>
                    <a:pt x="1581" y="3297"/>
                    <a:pt x="1589" y="3297"/>
                    <a:pt x="1596" y="3297"/>
                  </a:cubicBezTo>
                  <a:cubicBezTo>
                    <a:pt x="1596" y="3297"/>
                    <a:pt x="1604" y="3297"/>
                    <a:pt x="1611" y="3297"/>
                  </a:cubicBezTo>
                  <a:cubicBezTo>
                    <a:pt x="1611" y="3290"/>
                    <a:pt x="1611" y="3283"/>
                    <a:pt x="1604" y="3283"/>
                  </a:cubicBezTo>
                  <a:cubicBezTo>
                    <a:pt x="1596" y="3275"/>
                    <a:pt x="1589" y="3275"/>
                    <a:pt x="1581" y="3275"/>
                  </a:cubicBezTo>
                  <a:cubicBezTo>
                    <a:pt x="1574" y="3267"/>
                    <a:pt x="1574" y="3260"/>
                    <a:pt x="1566" y="3260"/>
                  </a:cubicBezTo>
                  <a:cubicBezTo>
                    <a:pt x="1559" y="3253"/>
                    <a:pt x="1544" y="3260"/>
                    <a:pt x="1544" y="3245"/>
                  </a:cubicBezTo>
                  <a:cubicBezTo>
                    <a:pt x="1544" y="3237"/>
                    <a:pt x="1544" y="3230"/>
                    <a:pt x="1544" y="3223"/>
                  </a:cubicBezTo>
                  <a:cubicBezTo>
                    <a:pt x="1544" y="3208"/>
                    <a:pt x="1544" y="3208"/>
                    <a:pt x="1544" y="3193"/>
                  </a:cubicBezTo>
                  <a:cubicBezTo>
                    <a:pt x="1544" y="3185"/>
                    <a:pt x="1544" y="3185"/>
                    <a:pt x="1551" y="3178"/>
                  </a:cubicBezTo>
                  <a:cubicBezTo>
                    <a:pt x="1559" y="3148"/>
                    <a:pt x="1566" y="3133"/>
                    <a:pt x="1574" y="3110"/>
                  </a:cubicBezTo>
                  <a:cubicBezTo>
                    <a:pt x="1589" y="3088"/>
                    <a:pt x="1596" y="3080"/>
                    <a:pt x="1604" y="3065"/>
                  </a:cubicBezTo>
                  <a:cubicBezTo>
                    <a:pt x="1604" y="3050"/>
                    <a:pt x="1604" y="3043"/>
                    <a:pt x="1611" y="3035"/>
                  </a:cubicBezTo>
                  <a:cubicBezTo>
                    <a:pt x="1611" y="3028"/>
                    <a:pt x="1626" y="3020"/>
                    <a:pt x="1626" y="3005"/>
                  </a:cubicBezTo>
                  <a:cubicBezTo>
                    <a:pt x="1626" y="3005"/>
                    <a:pt x="1619" y="2998"/>
                    <a:pt x="1619" y="2990"/>
                  </a:cubicBezTo>
                  <a:cubicBezTo>
                    <a:pt x="1641" y="2990"/>
                    <a:pt x="1656" y="2983"/>
                    <a:pt x="1679" y="2983"/>
                  </a:cubicBezTo>
                  <a:cubicBezTo>
                    <a:pt x="1686" y="2983"/>
                    <a:pt x="1694" y="2975"/>
                    <a:pt x="1701" y="2975"/>
                  </a:cubicBezTo>
                  <a:cubicBezTo>
                    <a:pt x="1731" y="2968"/>
                    <a:pt x="1746" y="2968"/>
                    <a:pt x="1769" y="2960"/>
                  </a:cubicBezTo>
                  <a:cubicBezTo>
                    <a:pt x="1776" y="2960"/>
                    <a:pt x="1776" y="2953"/>
                    <a:pt x="1784" y="2953"/>
                  </a:cubicBezTo>
                  <a:cubicBezTo>
                    <a:pt x="1799" y="2953"/>
                    <a:pt x="1791" y="2968"/>
                    <a:pt x="1799" y="2983"/>
                  </a:cubicBezTo>
                  <a:cubicBezTo>
                    <a:pt x="1799" y="2998"/>
                    <a:pt x="1799" y="3005"/>
                    <a:pt x="1799" y="3020"/>
                  </a:cubicBezTo>
                  <a:cubicBezTo>
                    <a:pt x="1799" y="3043"/>
                    <a:pt x="1799" y="3050"/>
                    <a:pt x="1799" y="3073"/>
                  </a:cubicBezTo>
                  <a:cubicBezTo>
                    <a:pt x="1836" y="3065"/>
                    <a:pt x="1851" y="3043"/>
                    <a:pt x="1889" y="3028"/>
                  </a:cubicBezTo>
                  <a:cubicBezTo>
                    <a:pt x="1904" y="3020"/>
                    <a:pt x="1918" y="3020"/>
                    <a:pt x="1934" y="3013"/>
                  </a:cubicBezTo>
                  <a:cubicBezTo>
                    <a:pt x="1941" y="3005"/>
                    <a:pt x="1948" y="2998"/>
                    <a:pt x="1956" y="2990"/>
                  </a:cubicBezTo>
                  <a:cubicBezTo>
                    <a:pt x="1971" y="2990"/>
                    <a:pt x="1978" y="2990"/>
                    <a:pt x="1986" y="2990"/>
                  </a:cubicBezTo>
                  <a:cubicBezTo>
                    <a:pt x="1994" y="2990"/>
                    <a:pt x="1994" y="2990"/>
                    <a:pt x="1994" y="2990"/>
                  </a:cubicBezTo>
                  <a:cubicBezTo>
                    <a:pt x="2001" y="2990"/>
                    <a:pt x="2001" y="2990"/>
                    <a:pt x="2008" y="2990"/>
                  </a:cubicBezTo>
                  <a:cubicBezTo>
                    <a:pt x="2016" y="2990"/>
                    <a:pt x="2024" y="3005"/>
                    <a:pt x="2024" y="3013"/>
                  </a:cubicBezTo>
                  <a:close/>
                  <a:moveTo>
                    <a:pt x="1162" y="2181"/>
                  </a:moveTo>
                  <a:lnTo>
                    <a:pt x="1162" y="2181"/>
                  </a:lnTo>
                  <a:cubicBezTo>
                    <a:pt x="1162" y="2166"/>
                    <a:pt x="1162" y="2158"/>
                    <a:pt x="1154" y="2144"/>
                  </a:cubicBezTo>
                  <a:cubicBezTo>
                    <a:pt x="1154" y="2106"/>
                    <a:pt x="1124" y="2098"/>
                    <a:pt x="1094" y="2068"/>
                  </a:cubicBezTo>
                  <a:cubicBezTo>
                    <a:pt x="1087" y="2054"/>
                    <a:pt x="1064" y="2054"/>
                    <a:pt x="1064" y="2031"/>
                  </a:cubicBezTo>
                  <a:cubicBezTo>
                    <a:pt x="1064" y="2008"/>
                    <a:pt x="1087" y="1994"/>
                    <a:pt x="1087" y="1964"/>
                  </a:cubicBezTo>
                  <a:cubicBezTo>
                    <a:pt x="1087" y="1889"/>
                    <a:pt x="1087" y="1889"/>
                    <a:pt x="1087" y="1889"/>
                  </a:cubicBezTo>
                  <a:cubicBezTo>
                    <a:pt x="1087" y="1874"/>
                    <a:pt x="1072" y="1874"/>
                    <a:pt x="1072" y="1866"/>
                  </a:cubicBezTo>
                  <a:cubicBezTo>
                    <a:pt x="1072" y="1859"/>
                    <a:pt x="1079" y="1851"/>
                    <a:pt x="1079" y="1851"/>
                  </a:cubicBezTo>
                  <a:cubicBezTo>
                    <a:pt x="1162" y="1851"/>
                    <a:pt x="1207" y="1851"/>
                    <a:pt x="1289" y="1851"/>
                  </a:cubicBezTo>
                  <a:cubicBezTo>
                    <a:pt x="1297" y="1851"/>
                    <a:pt x="1304" y="1844"/>
                    <a:pt x="1304" y="1844"/>
                  </a:cubicBezTo>
                  <a:cubicBezTo>
                    <a:pt x="1312" y="1859"/>
                    <a:pt x="1319" y="1859"/>
                    <a:pt x="1327" y="1874"/>
                  </a:cubicBezTo>
                  <a:cubicBezTo>
                    <a:pt x="1327" y="1881"/>
                    <a:pt x="1327" y="1889"/>
                    <a:pt x="1334" y="1896"/>
                  </a:cubicBezTo>
                  <a:cubicBezTo>
                    <a:pt x="1342" y="1904"/>
                    <a:pt x="1357" y="1911"/>
                    <a:pt x="1364" y="1919"/>
                  </a:cubicBezTo>
                  <a:cubicBezTo>
                    <a:pt x="1371" y="1934"/>
                    <a:pt x="1371" y="1941"/>
                    <a:pt x="1379" y="1949"/>
                  </a:cubicBezTo>
                  <a:cubicBezTo>
                    <a:pt x="1379" y="1941"/>
                    <a:pt x="1379" y="1941"/>
                    <a:pt x="1379" y="1941"/>
                  </a:cubicBezTo>
                  <a:cubicBezTo>
                    <a:pt x="1379" y="1911"/>
                    <a:pt x="1379" y="1911"/>
                    <a:pt x="1379" y="1911"/>
                  </a:cubicBezTo>
                  <a:cubicBezTo>
                    <a:pt x="1379" y="1896"/>
                    <a:pt x="1379" y="1889"/>
                    <a:pt x="1387" y="1874"/>
                  </a:cubicBezTo>
                  <a:cubicBezTo>
                    <a:pt x="1401" y="1859"/>
                    <a:pt x="1409" y="1851"/>
                    <a:pt x="1409" y="1836"/>
                  </a:cubicBezTo>
                  <a:cubicBezTo>
                    <a:pt x="1409" y="1829"/>
                    <a:pt x="1409" y="1821"/>
                    <a:pt x="1401" y="1814"/>
                  </a:cubicBezTo>
                  <a:cubicBezTo>
                    <a:pt x="1401" y="1814"/>
                    <a:pt x="1394" y="1814"/>
                    <a:pt x="1394" y="1806"/>
                  </a:cubicBezTo>
                  <a:cubicBezTo>
                    <a:pt x="1394" y="1799"/>
                    <a:pt x="1394" y="1806"/>
                    <a:pt x="1394" y="1799"/>
                  </a:cubicBezTo>
                  <a:cubicBezTo>
                    <a:pt x="1394" y="1799"/>
                    <a:pt x="1394" y="1799"/>
                    <a:pt x="1394" y="1791"/>
                  </a:cubicBezTo>
                  <a:cubicBezTo>
                    <a:pt x="1394" y="1746"/>
                    <a:pt x="1371" y="1724"/>
                    <a:pt x="1342" y="1694"/>
                  </a:cubicBezTo>
                  <a:cubicBezTo>
                    <a:pt x="1342" y="1686"/>
                    <a:pt x="1342" y="1679"/>
                    <a:pt x="1349" y="1679"/>
                  </a:cubicBezTo>
                  <a:cubicBezTo>
                    <a:pt x="1371" y="1671"/>
                    <a:pt x="1387" y="1686"/>
                    <a:pt x="1401" y="1679"/>
                  </a:cubicBezTo>
                  <a:cubicBezTo>
                    <a:pt x="1409" y="1679"/>
                    <a:pt x="1409" y="1671"/>
                    <a:pt x="1409" y="1664"/>
                  </a:cubicBezTo>
                  <a:cubicBezTo>
                    <a:pt x="1431" y="1641"/>
                    <a:pt x="1431" y="1619"/>
                    <a:pt x="1439" y="1589"/>
                  </a:cubicBezTo>
                  <a:cubicBezTo>
                    <a:pt x="1469" y="1604"/>
                    <a:pt x="1477" y="1619"/>
                    <a:pt x="1506" y="1634"/>
                  </a:cubicBezTo>
                  <a:cubicBezTo>
                    <a:pt x="1514" y="1641"/>
                    <a:pt x="1521" y="1641"/>
                    <a:pt x="1529" y="1649"/>
                  </a:cubicBezTo>
                  <a:cubicBezTo>
                    <a:pt x="1536" y="1656"/>
                    <a:pt x="1529" y="1671"/>
                    <a:pt x="1536" y="1686"/>
                  </a:cubicBezTo>
                  <a:cubicBezTo>
                    <a:pt x="1536" y="1694"/>
                    <a:pt x="1544" y="1701"/>
                    <a:pt x="1551" y="1709"/>
                  </a:cubicBezTo>
                  <a:cubicBezTo>
                    <a:pt x="1551" y="1716"/>
                    <a:pt x="1559" y="1731"/>
                    <a:pt x="1574" y="1731"/>
                  </a:cubicBezTo>
                  <a:cubicBezTo>
                    <a:pt x="1581" y="1731"/>
                    <a:pt x="1581" y="1716"/>
                    <a:pt x="1596" y="1709"/>
                  </a:cubicBezTo>
                  <a:cubicBezTo>
                    <a:pt x="1619" y="1694"/>
                    <a:pt x="1634" y="1679"/>
                    <a:pt x="1656" y="1664"/>
                  </a:cubicBezTo>
                  <a:cubicBezTo>
                    <a:pt x="1679" y="1656"/>
                    <a:pt x="1686" y="1641"/>
                    <a:pt x="1709" y="1634"/>
                  </a:cubicBezTo>
                  <a:cubicBezTo>
                    <a:pt x="1724" y="1626"/>
                    <a:pt x="1754" y="1626"/>
                    <a:pt x="1754" y="1604"/>
                  </a:cubicBezTo>
                  <a:cubicBezTo>
                    <a:pt x="1754" y="1581"/>
                    <a:pt x="1724" y="1574"/>
                    <a:pt x="1701" y="1559"/>
                  </a:cubicBezTo>
                  <a:cubicBezTo>
                    <a:pt x="1709" y="1537"/>
                    <a:pt x="1724" y="1529"/>
                    <a:pt x="1739" y="1514"/>
                  </a:cubicBezTo>
                  <a:cubicBezTo>
                    <a:pt x="1746" y="1507"/>
                    <a:pt x="1754" y="1499"/>
                    <a:pt x="1761" y="1499"/>
                  </a:cubicBezTo>
                  <a:cubicBezTo>
                    <a:pt x="1776" y="1491"/>
                    <a:pt x="1791" y="1491"/>
                    <a:pt x="1799" y="1484"/>
                  </a:cubicBezTo>
                  <a:cubicBezTo>
                    <a:pt x="1814" y="1477"/>
                    <a:pt x="1814" y="1469"/>
                    <a:pt x="1821" y="1461"/>
                  </a:cubicBezTo>
                  <a:cubicBezTo>
                    <a:pt x="1821" y="1461"/>
                    <a:pt x="1829" y="1461"/>
                    <a:pt x="1836" y="1461"/>
                  </a:cubicBezTo>
                  <a:cubicBezTo>
                    <a:pt x="1844" y="1484"/>
                    <a:pt x="1844" y="1499"/>
                    <a:pt x="1844" y="1521"/>
                  </a:cubicBezTo>
                  <a:cubicBezTo>
                    <a:pt x="1851" y="1544"/>
                    <a:pt x="1851" y="1551"/>
                    <a:pt x="1866" y="1559"/>
                  </a:cubicBezTo>
                  <a:cubicBezTo>
                    <a:pt x="1866" y="1567"/>
                    <a:pt x="1874" y="1559"/>
                    <a:pt x="1881" y="1559"/>
                  </a:cubicBezTo>
                  <a:cubicBezTo>
                    <a:pt x="1934" y="1559"/>
                    <a:pt x="1964" y="1559"/>
                    <a:pt x="2001" y="1521"/>
                  </a:cubicBezTo>
                  <a:cubicBezTo>
                    <a:pt x="2024" y="1499"/>
                    <a:pt x="2054" y="1491"/>
                    <a:pt x="2054" y="1454"/>
                  </a:cubicBezTo>
                  <a:cubicBezTo>
                    <a:pt x="2054" y="1447"/>
                    <a:pt x="2046" y="1439"/>
                    <a:pt x="2046" y="1424"/>
                  </a:cubicBezTo>
                  <a:cubicBezTo>
                    <a:pt x="2046" y="1409"/>
                    <a:pt x="2061" y="1394"/>
                    <a:pt x="2068" y="1379"/>
                  </a:cubicBezTo>
                  <a:cubicBezTo>
                    <a:pt x="2076" y="1364"/>
                    <a:pt x="2076" y="1357"/>
                    <a:pt x="2083" y="1342"/>
                  </a:cubicBezTo>
                  <a:cubicBezTo>
                    <a:pt x="2091" y="1334"/>
                    <a:pt x="2106" y="1334"/>
                    <a:pt x="2106" y="1319"/>
                  </a:cubicBezTo>
                  <a:cubicBezTo>
                    <a:pt x="2106" y="1289"/>
                    <a:pt x="2091" y="1282"/>
                    <a:pt x="2076" y="1259"/>
                  </a:cubicBezTo>
                  <a:cubicBezTo>
                    <a:pt x="2076" y="1252"/>
                    <a:pt x="2068" y="1252"/>
                    <a:pt x="2068" y="1244"/>
                  </a:cubicBezTo>
                  <a:cubicBezTo>
                    <a:pt x="2068" y="1207"/>
                    <a:pt x="2106" y="1192"/>
                    <a:pt x="2136" y="1169"/>
                  </a:cubicBezTo>
                  <a:cubicBezTo>
                    <a:pt x="2166" y="1147"/>
                    <a:pt x="2188" y="1139"/>
                    <a:pt x="2226" y="1139"/>
                  </a:cubicBezTo>
                  <a:cubicBezTo>
                    <a:pt x="2263" y="1132"/>
                    <a:pt x="2286" y="1132"/>
                    <a:pt x="2316" y="1117"/>
                  </a:cubicBezTo>
                  <a:cubicBezTo>
                    <a:pt x="2331" y="1102"/>
                    <a:pt x="2323" y="1079"/>
                    <a:pt x="2338" y="1064"/>
                  </a:cubicBezTo>
                  <a:cubicBezTo>
                    <a:pt x="2346" y="1057"/>
                    <a:pt x="2361" y="1064"/>
                    <a:pt x="2376" y="1064"/>
                  </a:cubicBezTo>
                  <a:cubicBezTo>
                    <a:pt x="2398" y="1064"/>
                    <a:pt x="2413" y="1064"/>
                    <a:pt x="2428" y="1064"/>
                  </a:cubicBezTo>
                  <a:cubicBezTo>
                    <a:pt x="2443" y="1072"/>
                    <a:pt x="2443" y="1079"/>
                    <a:pt x="2458" y="1079"/>
                  </a:cubicBezTo>
                  <a:cubicBezTo>
                    <a:pt x="2481" y="1079"/>
                    <a:pt x="2488" y="1049"/>
                    <a:pt x="2511" y="1049"/>
                  </a:cubicBezTo>
                  <a:cubicBezTo>
                    <a:pt x="2526" y="1049"/>
                    <a:pt x="2526" y="1064"/>
                    <a:pt x="2533" y="1072"/>
                  </a:cubicBezTo>
                  <a:cubicBezTo>
                    <a:pt x="2541" y="1102"/>
                    <a:pt x="2548" y="1132"/>
                    <a:pt x="2578" y="1132"/>
                  </a:cubicBezTo>
                  <a:cubicBezTo>
                    <a:pt x="2601" y="1132"/>
                    <a:pt x="2608" y="1117"/>
                    <a:pt x="2623" y="1094"/>
                  </a:cubicBezTo>
                  <a:cubicBezTo>
                    <a:pt x="2646" y="1102"/>
                    <a:pt x="2660" y="1102"/>
                    <a:pt x="2683" y="1102"/>
                  </a:cubicBezTo>
                  <a:cubicBezTo>
                    <a:pt x="2683" y="1109"/>
                    <a:pt x="2690" y="1117"/>
                    <a:pt x="2690" y="1124"/>
                  </a:cubicBezTo>
                  <a:cubicBezTo>
                    <a:pt x="2690" y="1162"/>
                    <a:pt x="2660" y="1177"/>
                    <a:pt x="2660" y="1214"/>
                  </a:cubicBezTo>
                  <a:cubicBezTo>
                    <a:pt x="2660" y="1237"/>
                    <a:pt x="2676" y="1244"/>
                    <a:pt x="2690" y="1267"/>
                  </a:cubicBezTo>
                  <a:cubicBezTo>
                    <a:pt x="2713" y="1304"/>
                    <a:pt x="2728" y="1327"/>
                    <a:pt x="2743" y="1372"/>
                  </a:cubicBezTo>
                  <a:cubicBezTo>
                    <a:pt x="2758" y="1402"/>
                    <a:pt x="2780" y="1417"/>
                    <a:pt x="2803" y="1447"/>
                  </a:cubicBezTo>
                  <a:cubicBezTo>
                    <a:pt x="2825" y="1469"/>
                    <a:pt x="2840" y="1484"/>
                    <a:pt x="2870" y="1499"/>
                  </a:cubicBezTo>
                  <a:cubicBezTo>
                    <a:pt x="2900" y="1514"/>
                    <a:pt x="2923" y="1521"/>
                    <a:pt x="2968" y="1529"/>
                  </a:cubicBezTo>
                  <a:cubicBezTo>
                    <a:pt x="3013" y="1537"/>
                    <a:pt x="3043" y="1544"/>
                    <a:pt x="3095" y="1551"/>
                  </a:cubicBezTo>
                  <a:cubicBezTo>
                    <a:pt x="3110" y="1551"/>
                    <a:pt x="3118" y="1559"/>
                    <a:pt x="3133" y="1559"/>
                  </a:cubicBezTo>
                  <a:cubicBezTo>
                    <a:pt x="3170" y="1559"/>
                    <a:pt x="3193" y="1544"/>
                    <a:pt x="3215" y="1521"/>
                  </a:cubicBezTo>
                  <a:cubicBezTo>
                    <a:pt x="3230" y="1514"/>
                    <a:pt x="3237" y="1507"/>
                    <a:pt x="3245" y="1499"/>
                  </a:cubicBezTo>
                  <a:cubicBezTo>
                    <a:pt x="3267" y="1477"/>
                    <a:pt x="3275" y="1454"/>
                    <a:pt x="3297" y="1424"/>
                  </a:cubicBezTo>
                  <a:cubicBezTo>
                    <a:pt x="3342" y="1424"/>
                    <a:pt x="3365" y="1424"/>
                    <a:pt x="3402" y="1424"/>
                  </a:cubicBezTo>
                  <a:cubicBezTo>
                    <a:pt x="3447" y="1424"/>
                    <a:pt x="3477" y="1439"/>
                    <a:pt x="3500" y="1477"/>
                  </a:cubicBezTo>
                  <a:cubicBezTo>
                    <a:pt x="3507" y="1491"/>
                    <a:pt x="3507" y="1499"/>
                    <a:pt x="3515" y="1514"/>
                  </a:cubicBezTo>
                  <a:cubicBezTo>
                    <a:pt x="3530" y="1551"/>
                    <a:pt x="3545" y="1581"/>
                    <a:pt x="3545" y="1626"/>
                  </a:cubicBezTo>
                  <a:cubicBezTo>
                    <a:pt x="3545" y="1656"/>
                    <a:pt x="3537" y="1671"/>
                    <a:pt x="3522" y="1694"/>
                  </a:cubicBezTo>
                  <a:cubicBezTo>
                    <a:pt x="3507" y="1724"/>
                    <a:pt x="3500" y="1746"/>
                    <a:pt x="3477" y="1769"/>
                  </a:cubicBezTo>
                  <a:cubicBezTo>
                    <a:pt x="3470" y="1791"/>
                    <a:pt x="3455" y="1799"/>
                    <a:pt x="3440" y="1821"/>
                  </a:cubicBezTo>
                  <a:cubicBezTo>
                    <a:pt x="3425" y="1851"/>
                    <a:pt x="3402" y="1874"/>
                    <a:pt x="3372" y="1874"/>
                  </a:cubicBezTo>
                  <a:cubicBezTo>
                    <a:pt x="3350" y="1874"/>
                    <a:pt x="3335" y="1859"/>
                    <a:pt x="3313" y="1859"/>
                  </a:cubicBezTo>
                  <a:cubicBezTo>
                    <a:pt x="3305" y="1859"/>
                    <a:pt x="3297" y="1866"/>
                    <a:pt x="3283" y="1866"/>
                  </a:cubicBezTo>
                  <a:cubicBezTo>
                    <a:pt x="3283" y="1889"/>
                    <a:pt x="3283" y="1889"/>
                    <a:pt x="3283" y="1889"/>
                  </a:cubicBezTo>
                  <a:cubicBezTo>
                    <a:pt x="3283" y="1896"/>
                    <a:pt x="3290" y="1904"/>
                    <a:pt x="3297" y="1911"/>
                  </a:cubicBezTo>
                  <a:cubicBezTo>
                    <a:pt x="3305" y="1941"/>
                    <a:pt x="3305" y="1956"/>
                    <a:pt x="3327" y="1979"/>
                  </a:cubicBezTo>
                  <a:cubicBezTo>
                    <a:pt x="3342" y="1994"/>
                    <a:pt x="3372" y="2001"/>
                    <a:pt x="3402" y="2001"/>
                  </a:cubicBezTo>
                  <a:cubicBezTo>
                    <a:pt x="3447" y="2001"/>
                    <a:pt x="3470" y="1986"/>
                    <a:pt x="3515" y="1986"/>
                  </a:cubicBezTo>
                  <a:cubicBezTo>
                    <a:pt x="3530" y="1986"/>
                    <a:pt x="3537" y="2001"/>
                    <a:pt x="3545" y="2001"/>
                  </a:cubicBezTo>
                  <a:cubicBezTo>
                    <a:pt x="3575" y="2008"/>
                    <a:pt x="3597" y="2024"/>
                    <a:pt x="3627" y="2024"/>
                  </a:cubicBezTo>
                  <a:cubicBezTo>
                    <a:pt x="3657" y="2024"/>
                    <a:pt x="3680" y="2008"/>
                    <a:pt x="3710" y="2001"/>
                  </a:cubicBezTo>
                  <a:cubicBezTo>
                    <a:pt x="3702" y="2024"/>
                    <a:pt x="3695" y="2031"/>
                    <a:pt x="3680" y="2054"/>
                  </a:cubicBezTo>
                  <a:cubicBezTo>
                    <a:pt x="3650" y="2084"/>
                    <a:pt x="3635" y="2114"/>
                    <a:pt x="3627" y="2151"/>
                  </a:cubicBezTo>
                  <a:cubicBezTo>
                    <a:pt x="3657" y="2166"/>
                    <a:pt x="3680" y="2173"/>
                    <a:pt x="3710" y="2166"/>
                  </a:cubicBezTo>
                  <a:cubicBezTo>
                    <a:pt x="3717" y="2181"/>
                    <a:pt x="3717" y="2181"/>
                    <a:pt x="3717" y="2181"/>
                  </a:cubicBezTo>
                  <a:cubicBezTo>
                    <a:pt x="3710" y="2196"/>
                    <a:pt x="3702" y="2203"/>
                    <a:pt x="3702" y="2218"/>
                  </a:cubicBezTo>
                  <a:cubicBezTo>
                    <a:pt x="3702" y="2233"/>
                    <a:pt x="3717" y="2241"/>
                    <a:pt x="3725" y="2241"/>
                  </a:cubicBezTo>
                  <a:cubicBezTo>
                    <a:pt x="3755" y="2248"/>
                    <a:pt x="3777" y="2248"/>
                    <a:pt x="3807" y="2248"/>
                  </a:cubicBezTo>
                  <a:cubicBezTo>
                    <a:pt x="3807" y="2263"/>
                    <a:pt x="3807" y="2263"/>
                    <a:pt x="3807" y="2263"/>
                  </a:cubicBezTo>
                  <a:cubicBezTo>
                    <a:pt x="3792" y="2271"/>
                    <a:pt x="3785" y="2278"/>
                    <a:pt x="3770" y="2286"/>
                  </a:cubicBezTo>
                  <a:cubicBezTo>
                    <a:pt x="3755" y="2301"/>
                    <a:pt x="3740" y="2308"/>
                    <a:pt x="3740" y="2331"/>
                  </a:cubicBezTo>
                  <a:cubicBezTo>
                    <a:pt x="3740" y="2338"/>
                    <a:pt x="3747" y="2346"/>
                    <a:pt x="3747" y="2353"/>
                  </a:cubicBezTo>
                  <a:cubicBezTo>
                    <a:pt x="3755" y="2368"/>
                    <a:pt x="3755" y="2383"/>
                    <a:pt x="3762" y="2391"/>
                  </a:cubicBezTo>
                  <a:cubicBezTo>
                    <a:pt x="3770" y="2398"/>
                    <a:pt x="3785" y="2398"/>
                    <a:pt x="3792" y="2398"/>
                  </a:cubicBezTo>
                  <a:cubicBezTo>
                    <a:pt x="3822" y="2413"/>
                    <a:pt x="3837" y="2413"/>
                    <a:pt x="3867" y="2428"/>
                  </a:cubicBezTo>
                  <a:cubicBezTo>
                    <a:pt x="3852" y="2451"/>
                    <a:pt x="3830" y="2458"/>
                    <a:pt x="3830" y="2481"/>
                  </a:cubicBezTo>
                  <a:cubicBezTo>
                    <a:pt x="3830" y="2496"/>
                    <a:pt x="3837" y="2503"/>
                    <a:pt x="3837" y="2526"/>
                  </a:cubicBezTo>
                  <a:cubicBezTo>
                    <a:pt x="3837" y="2541"/>
                    <a:pt x="3822" y="2548"/>
                    <a:pt x="3815" y="2556"/>
                  </a:cubicBezTo>
                  <a:cubicBezTo>
                    <a:pt x="3807" y="2578"/>
                    <a:pt x="3815" y="2593"/>
                    <a:pt x="3815" y="2608"/>
                  </a:cubicBezTo>
                  <a:cubicBezTo>
                    <a:pt x="3807" y="2616"/>
                    <a:pt x="3800" y="2616"/>
                    <a:pt x="3792" y="2616"/>
                  </a:cubicBezTo>
                  <a:cubicBezTo>
                    <a:pt x="3762" y="2616"/>
                    <a:pt x="3747" y="2608"/>
                    <a:pt x="3717" y="2608"/>
                  </a:cubicBezTo>
                  <a:cubicBezTo>
                    <a:pt x="3710" y="2631"/>
                    <a:pt x="3702" y="2646"/>
                    <a:pt x="3695" y="2668"/>
                  </a:cubicBezTo>
                  <a:cubicBezTo>
                    <a:pt x="3695" y="2676"/>
                    <a:pt x="3695" y="2683"/>
                    <a:pt x="3687" y="2690"/>
                  </a:cubicBezTo>
                  <a:cubicBezTo>
                    <a:pt x="3687" y="2698"/>
                    <a:pt x="3680" y="2698"/>
                    <a:pt x="3672" y="2698"/>
                  </a:cubicBezTo>
                  <a:cubicBezTo>
                    <a:pt x="3665" y="2713"/>
                    <a:pt x="3657" y="2720"/>
                    <a:pt x="3642" y="2736"/>
                  </a:cubicBezTo>
                  <a:cubicBezTo>
                    <a:pt x="3620" y="2758"/>
                    <a:pt x="3620" y="2780"/>
                    <a:pt x="3605" y="2810"/>
                  </a:cubicBezTo>
                  <a:cubicBezTo>
                    <a:pt x="3582" y="2848"/>
                    <a:pt x="3582" y="2870"/>
                    <a:pt x="3545" y="2900"/>
                  </a:cubicBezTo>
                  <a:cubicBezTo>
                    <a:pt x="3537" y="2900"/>
                    <a:pt x="3530" y="2908"/>
                    <a:pt x="3522" y="2908"/>
                  </a:cubicBezTo>
                  <a:cubicBezTo>
                    <a:pt x="3515" y="2908"/>
                    <a:pt x="3515" y="2908"/>
                    <a:pt x="3507" y="2908"/>
                  </a:cubicBezTo>
                  <a:cubicBezTo>
                    <a:pt x="3500" y="2915"/>
                    <a:pt x="3500" y="2930"/>
                    <a:pt x="3500" y="2938"/>
                  </a:cubicBezTo>
                  <a:cubicBezTo>
                    <a:pt x="3492" y="2953"/>
                    <a:pt x="3485" y="2960"/>
                    <a:pt x="3485" y="2983"/>
                  </a:cubicBezTo>
                  <a:cubicBezTo>
                    <a:pt x="3485" y="2990"/>
                    <a:pt x="3492" y="2990"/>
                    <a:pt x="3500" y="2998"/>
                  </a:cubicBezTo>
                  <a:cubicBezTo>
                    <a:pt x="3500" y="3005"/>
                    <a:pt x="3515" y="3013"/>
                    <a:pt x="3515" y="3028"/>
                  </a:cubicBezTo>
                  <a:cubicBezTo>
                    <a:pt x="3515" y="3043"/>
                    <a:pt x="3500" y="3058"/>
                    <a:pt x="3500" y="3073"/>
                  </a:cubicBezTo>
                  <a:cubicBezTo>
                    <a:pt x="3492" y="3095"/>
                    <a:pt x="3485" y="3110"/>
                    <a:pt x="3470" y="3125"/>
                  </a:cubicBezTo>
                  <a:cubicBezTo>
                    <a:pt x="3462" y="3125"/>
                    <a:pt x="3462" y="3133"/>
                    <a:pt x="3462" y="3133"/>
                  </a:cubicBezTo>
                  <a:cubicBezTo>
                    <a:pt x="3447" y="3148"/>
                    <a:pt x="3432" y="3148"/>
                    <a:pt x="3425" y="3163"/>
                  </a:cubicBezTo>
                  <a:cubicBezTo>
                    <a:pt x="3417" y="3185"/>
                    <a:pt x="3417" y="3200"/>
                    <a:pt x="3410" y="3223"/>
                  </a:cubicBezTo>
                  <a:cubicBezTo>
                    <a:pt x="3395" y="3253"/>
                    <a:pt x="3380" y="3267"/>
                    <a:pt x="3365" y="3297"/>
                  </a:cubicBezTo>
                  <a:cubicBezTo>
                    <a:pt x="3350" y="3343"/>
                    <a:pt x="3350" y="3365"/>
                    <a:pt x="3342" y="3410"/>
                  </a:cubicBezTo>
                  <a:cubicBezTo>
                    <a:pt x="3335" y="3432"/>
                    <a:pt x="3335" y="3447"/>
                    <a:pt x="3327" y="3470"/>
                  </a:cubicBezTo>
                  <a:cubicBezTo>
                    <a:pt x="3320" y="3515"/>
                    <a:pt x="3320" y="3545"/>
                    <a:pt x="3305" y="3582"/>
                  </a:cubicBezTo>
                  <a:cubicBezTo>
                    <a:pt x="3297" y="3612"/>
                    <a:pt x="3275" y="3620"/>
                    <a:pt x="3260" y="3642"/>
                  </a:cubicBezTo>
                  <a:cubicBezTo>
                    <a:pt x="3237" y="3695"/>
                    <a:pt x="3237" y="3725"/>
                    <a:pt x="3237" y="3777"/>
                  </a:cubicBezTo>
                  <a:cubicBezTo>
                    <a:pt x="3237" y="3815"/>
                    <a:pt x="3230" y="3837"/>
                    <a:pt x="3223" y="3867"/>
                  </a:cubicBezTo>
                  <a:cubicBezTo>
                    <a:pt x="3223" y="3882"/>
                    <a:pt x="3215" y="3897"/>
                    <a:pt x="3215" y="3912"/>
                  </a:cubicBezTo>
                  <a:cubicBezTo>
                    <a:pt x="3215" y="3935"/>
                    <a:pt x="3237" y="3935"/>
                    <a:pt x="3237" y="3957"/>
                  </a:cubicBezTo>
                  <a:cubicBezTo>
                    <a:pt x="3237" y="3995"/>
                    <a:pt x="3230" y="4017"/>
                    <a:pt x="3230" y="4062"/>
                  </a:cubicBezTo>
                  <a:cubicBezTo>
                    <a:pt x="3230" y="4122"/>
                    <a:pt x="3230" y="4122"/>
                    <a:pt x="3230" y="4122"/>
                  </a:cubicBezTo>
                  <a:cubicBezTo>
                    <a:pt x="3230" y="4144"/>
                    <a:pt x="3237" y="4152"/>
                    <a:pt x="3237" y="4174"/>
                  </a:cubicBezTo>
                  <a:cubicBezTo>
                    <a:pt x="3237" y="4182"/>
                    <a:pt x="3230" y="4189"/>
                    <a:pt x="3223" y="4197"/>
                  </a:cubicBezTo>
                  <a:cubicBezTo>
                    <a:pt x="3207" y="4212"/>
                    <a:pt x="3200" y="4219"/>
                    <a:pt x="3185" y="4227"/>
                  </a:cubicBezTo>
                  <a:cubicBezTo>
                    <a:pt x="3170" y="4242"/>
                    <a:pt x="3170" y="4257"/>
                    <a:pt x="3163" y="4279"/>
                  </a:cubicBezTo>
                  <a:cubicBezTo>
                    <a:pt x="3155" y="4309"/>
                    <a:pt x="3163" y="4324"/>
                    <a:pt x="3148" y="4354"/>
                  </a:cubicBezTo>
                  <a:cubicBezTo>
                    <a:pt x="3140" y="4377"/>
                    <a:pt x="3133" y="4384"/>
                    <a:pt x="3118" y="4407"/>
                  </a:cubicBezTo>
                  <a:cubicBezTo>
                    <a:pt x="3125" y="4429"/>
                    <a:pt x="3125" y="4429"/>
                    <a:pt x="3125" y="4429"/>
                  </a:cubicBezTo>
                  <a:cubicBezTo>
                    <a:pt x="3110" y="4459"/>
                    <a:pt x="3080" y="4466"/>
                    <a:pt x="3073" y="4504"/>
                  </a:cubicBezTo>
                  <a:cubicBezTo>
                    <a:pt x="3073" y="4519"/>
                    <a:pt x="3073" y="4526"/>
                    <a:pt x="3073" y="4542"/>
                  </a:cubicBezTo>
                  <a:cubicBezTo>
                    <a:pt x="3065" y="4534"/>
                    <a:pt x="3058" y="4526"/>
                    <a:pt x="3050" y="4519"/>
                  </a:cubicBezTo>
                  <a:cubicBezTo>
                    <a:pt x="3020" y="4519"/>
                    <a:pt x="2998" y="4519"/>
                    <a:pt x="2975" y="4504"/>
                  </a:cubicBezTo>
                  <a:cubicBezTo>
                    <a:pt x="2983" y="4466"/>
                    <a:pt x="2983" y="4466"/>
                    <a:pt x="2983" y="4466"/>
                  </a:cubicBezTo>
                  <a:cubicBezTo>
                    <a:pt x="2975" y="4444"/>
                    <a:pt x="2953" y="4437"/>
                    <a:pt x="2930" y="4429"/>
                  </a:cubicBezTo>
                  <a:cubicBezTo>
                    <a:pt x="2915" y="4422"/>
                    <a:pt x="2900" y="4422"/>
                    <a:pt x="2885" y="4414"/>
                  </a:cubicBezTo>
                  <a:cubicBezTo>
                    <a:pt x="2870" y="4414"/>
                    <a:pt x="2863" y="4399"/>
                    <a:pt x="2848" y="4399"/>
                  </a:cubicBezTo>
                  <a:cubicBezTo>
                    <a:pt x="2818" y="4399"/>
                    <a:pt x="2810" y="4422"/>
                    <a:pt x="2788" y="4444"/>
                  </a:cubicBezTo>
                  <a:cubicBezTo>
                    <a:pt x="2766" y="4459"/>
                    <a:pt x="2750" y="4474"/>
                    <a:pt x="2743" y="4504"/>
                  </a:cubicBezTo>
                  <a:cubicBezTo>
                    <a:pt x="2736" y="4512"/>
                    <a:pt x="2736" y="4512"/>
                    <a:pt x="2736" y="4526"/>
                  </a:cubicBezTo>
                  <a:cubicBezTo>
                    <a:pt x="2736" y="4534"/>
                    <a:pt x="2743" y="4542"/>
                    <a:pt x="2750" y="4542"/>
                  </a:cubicBezTo>
                  <a:cubicBezTo>
                    <a:pt x="2766" y="4556"/>
                    <a:pt x="2780" y="4564"/>
                    <a:pt x="2803" y="4572"/>
                  </a:cubicBezTo>
                  <a:cubicBezTo>
                    <a:pt x="2818" y="4572"/>
                    <a:pt x="2833" y="4579"/>
                    <a:pt x="2833" y="4594"/>
                  </a:cubicBezTo>
                  <a:cubicBezTo>
                    <a:pt x="2833" y="4624"/>
                    <a:pt x="2803" y="4631"/>
                    <a:pt x="2803" y="4654"/>
                  </a:cubicBezTo>
                  <a:cubicBezTo>
                    <a:pt x="2803" y="4669"/>
                    <a:pt x="2810" y="4669"/>
                    <a:pt x="2818" y="4676"/>
                  </a:cubicBezTo>
                  <a:cubicBezTo>
                    <a:pt x="2825" y="4676"/>
                    <a:pt x="2818" y="4684"/>
                    <a:pt x="2825" y="4691"/>
                  </a:cubicBezTo>
                  <a:cubicBezTo>
                    <a:pt x="2803" y="4699"/>
                    <a:pt x="2795" y="4721"/>
                    <a:pt x="2773" y="4721"/>
                  </a:cubicBezTo>
                  <a:cubicBezTo>
                    <a:pt x="2766" y="4721"/>
                    <a:pt x="2758" y="4714"/>
                    <a:pt x="2743" y="4714"/>
                  </a:cubicBezTo>
                  <a:cubicBezTo>
                    <a:pt x="2720" y="4714"/>
                    <a:pt x="2720" y="4736"/>
                    <a:pt x="2713" y="4759"/>
                  </a:cubicBezTo>
                  <a:cubicBezTo>
                    <a:pt x="2706" y="4789"/>
                    <a:pt x="2706" y="4804"/>
                    <a:pt x="2690" y="4826"/>
                  </a:cubicBezTo>
                  <a:cubicBezTo>
                    <a:pt x="2660" y="4871"/>
                    <a:pt x="2623" y="4879"/>
                    <a:pt x="2571" y="4894"/>
                  </a:cubicBezTo>
                  <a:cubicBezTo>
                    <a:pt x="2541" y="4901"/>
                    <a:pt x="2518" y="4909"/>
                    <a:pt x="2488" y="4924"/>
                  </a:cubicBezTo>
                  <a:cubicBezTo>
                    <a:pt x="2443" y="4939"/>
                    <a:pt x="2413" y="4946"/>
                    <a:pt x="2383" y="4976"/>
                  </a:cubicBezTo>
                  <a:cubicBezTo>
                    <a:pt x="2346" y="5014"/>
                    <a:pt x="2338" y="5059"/>
                    <a:pt x="2338" y="4991"/>
                  </a:cubicBezTo>
                  <a:cubicBezTo>
                    <a:pt x="2338" y="4961"/>
                    <a:pt x="2331" y="4946"/>
                    <a:pt x="2308" y="4939"/>
                  </a:cubicBezTo>
                  <a:cubicBezTo>
                    <a:pt x="2323" y="4916"/>
                    <a:pt x="2346" y="4909"/>
                    <a:pt x="2368" y="4894"/>
                  </a:cubicBezTo>
                  <a:cubicBezTo>
                    <a:pt x="2391" y="4879"/>
                    <a:pt x="2398" y="4864"/>
                    <a:pt x="2406" y="4834"/>
                  </a:cubicBezTo>
                  <a:cubicBezTo>
                    <a:pt x="2413" y="4819"/>
                    <a:pt x="2421" y="4804"/>
                    <a:pt x="2421" y="4789"/>
                  </a:cubicBezTo>
                  <a:cubicBezTo>
                    <a:pt x="2421" y="4766"/>
                    <a:pt x="2421" y="4759"/>
                    <a:pt x="2421" y="4744"/>
                  </a:cubicBezTo>
                  <a:cubicBezTo>
                    <a:pt x="2421" y="4721"/>
                    <a:pt x="2458" y="4721"/>
                    <a:pt x="2458" y="4699"/>
                  </a:cubicBezTo>
                  <a:cubicBezTo>
                    <a:pt x="2458" y="4676"/>
                    <a:pt x="2451" y="4661"/>
                    <a:pt x="2451" y="4631"/>
                  </a:cubicBezTo>
                  <a:cubicBezTo>
                    <a:pt x="2458" y="4616"/>
                    <a:pt x="2473" y="4609"/>
                    <a:pt x="2473" y="4594"/>
                  </a:cubicBezTo>
                  <a:cubicBezTo>
                    <a:pt x="2473" y="4572"/>
                    <a:pt x="2466" y="4556"/>
                    <a:pt x="2458" y="4534"/>
                  </a:cubicBezTo>
                  <a:cubicBezTo>
                    <a:pt x="2451" y="4512"/>
                    <a:pt x="2451" y="4504"/>
                    <a:pt x="2443" y="4482"/>
                  </a:cubicBezTo>
                  <a:cubicBezTo>
                    <a:pt x="2436" y="4474"/>
                    <a:pt x="2428" y="4474"/>
                    <a:pt x="2421" y="4459"/>
                  </a:cubicBezTo>
                  <a:cubicBezTo>
                    <a:pt x="2413" y="4452"/>
                    <a:pt x="2413" y="4444"/>
                    <a:pt x="2398" y="4437"/>
                  </a:cubicBezTo>
                  <a:cubicBezTo>
                    <a:pt x="2391" y="4429"/>
                    <a:pt x="2383" y="4429"/>
                    <a:pt x="2376" y="4422"/>
                  </a:cubicBezTo>
                  <a:cubicBezTo>
                    <a:pt x="2368" y="4422"/>
                    <a:pt x="2368" y="4407"/>
                    <a:pt x="2368" y="4399"/>
                  </a:cubicBezTo>
                  <a:cubicBezTo>
                    <a:pt x="2361" y="4392"/>
                    <a:pt x="2361" y="4384"/>
                    <a:pt x="2361" y="4377"/>
                  </a:cubicBezTo>
                  <a:cubicBezTo>
                    <a:pt x="2361" y="4309"/>
                    <a:pt x="2361" y="4309"/>
                    <a:pt x="2361" y="4309"/>
                  </a:cubicBezTo>
                  <a:cubicBezTo>
                    <a:pt x="2331" y="4309"/>
                    <a:pt x="2316" y="4317"/>
                    <a:pt x="2293" y="4302"/>
                  </a:cubicBezTo>
                  <a:cubicBezTo>
                    <a:pt x="2286" y="4302"/>
                    <a:pt x="2278" y="4302"/>
                    <a:pt x="2278" y="4302"/>
                  </a:cubicBezTo>
                  <a:cubicBezTo>
                    <a:pt x="2271" y="4294"/>
                    <a:pt x="2271" y="4287"/>
                    <a:pt x="2271" y="4272"/>
                  </a:cubicBezTo>
                  <a:cubicBezTo>
                    <a:pt x="2271" y="4249"/>
                    <a:pt x="2293" y="4234"/>
                    <a:pt x="2316" y="4227"/>
                  </a:cubicBezTo>
                  <a:cubicBezTo>
                    <a:pt x="2323" y="4219"/>
                    <a:pt x="2331" y="4204"/>
                    <a:pt x="2353" y="4204"/>
                  </a:cubicBezTo>
                  <a:cubicBezTo>
                    <a:pt x="2361" y="4204"/>
                    <a:pt x="2361" y="4219"/>
                    <a:pt x="2368" y="4227"/>
                  </a:cubicBezTo>
                  <a:cubicBezTo>
                    <a:pt x="2376" y="4242"/>
                    <a:pt x="2383" y="4249"/>
                    <a:pt x="2383" y="4257"/>
                  </a:cubicBezTo>
                  <a:cubicBezTo>
                    <a:pt x="2383" y="4272"/>
                    <a:pt x="2376" y="4279"/>
                    <a:pt x="2376" y="4294"/>
                  </a:cubicBezTo>
                  <a:cubicBezTo>
                    <a:pt x="2406" y="4279"/>
                    <a:pt x="2436" y="4287"/>
                    <a:pt x="2451" y="4257"/>
                  </a:cubicBezTo>
                  <a:cubicBezTo>
                    <a:pt x="2473" y="4227"/>
                    <a:pt x="2466" y="4204"/>
                    <a:pt x="2488" y="4174"/>
                  </a:cubicBezTo>
                  <a:cubicBezTo>
                    <a:pt x="2488" y="4159"/>
                    <a:pt x="2503" y="4159"/>
                    <a:pt x="2503" y="4152"/>
                  </a:cubicBezTo>
                  <a:cubicBezTo>
                    <a:pt x="2503" y="4137"/>
                    <a:pt x="2488" y="4122"/>
                    <a:pt x="2481" y="4114"/>
                  </a:cubicBezTo>
                  <a:cubicBezTo>
                    <a:pt x="2473" y="4107"/>
                    <a:pt x="2466" y="4092"/>
                    <a:pt x="2451" y="4092"/>
                  </a:cubicBezTo>
                  <a:cubicBezTo>
                    <a:pt x="2436" y="4084"/>
                    <a:pt x="2428" y="4092"/>
                    <a:pt x="2413" y="4084"/>
                  </a:cubicBezTo>
                  <a:cubicBezTo>
                    <a:pt x="2413" y="4084"/>
                    <a:pt x="2406" y="4077"/>
                    <a:pt x="2406" y="4069"/>
                  </a:cubicBezTo>
                  <a:cubicBezTo>
                    <a:pt x="2383" y="4062"/>
                    <a:pt x="2376" y="4054"/>
                    <a:pt x="2368" y="4032"/>
                  </a:cubicBezTo>
                  <a:cubicBezTo>
                    <a:pt x="2361" y="4032"/>
                    <a:pt x="2361" y="4032"/>
                    <a:pt x="2353" y="4032"/>
                  </a:cubicBezTo>
                  <a:cubicBezTo>
                    <a:pt x="2338" y="4039"/>
                    <a:pt x="2338" y="4047"/>
                    <a:pt x="2323" y="4054"/>
                  </a:cubicBezTo>
                  <a:cubicBezTo>
                    <a:pt x="2293" y="4069"/>
                    <a:pt x="2263" y="4077"/>
                    <a:pt x="2263" y="4114"/>
                  </a:cubicBezTo>
                  <a:cubicBezTo>
                    <a:pt x="2263" y="4129"/>
                    <a:pt x="2278" y="4137"/>
                    <a:pt x="2278" y="4152"/>
                  </a:cubicBezTo>
                  <a:cubicBezTo>
                    <a:pt x="2278" y="4167"/>
                    <a:pt x="2263" y="4174"/>
                    <a:pt x="2256" y="4197"/>
                  </a:cubicBezTo>
                  <a:cubicBezTo>
                    <a:pt x="2256" y="4204"/>
                    <a:pt x="2256" y="4212"/>
                    <a:pt x="2256" y="4219"/>
                  </a:cubicBezTo>
                  <a:cubicBezTo>
                    <a:pt x="2248" y="4242"/>
                    <a:pt x="2233" y="4257"/>
                    <a:pt x="2218" y="4279"/>
                  </a:cubicBezTo>
                  <a:cubicBezTo>
                    <a:pt x="2211" y="4302"/>
                    <a:pt x="2203" y="4309"/>
                    <a:pt x="2196" y="4332"/>
                  </a:cubicBezTo>
                  <a:cubicBezTo>
                    <a:pt x="2196" y="4339"/>
                    <a:pt x="2196" y="4354"/>
                    <a:pt x="2196" y="4369"/>
                  </a:cubicBezTo>
                  <a:cubicBezTo>
                    <a:pt x="2188" y="4392"/>
                    <a:pt x="2173" y="4414"/>
                    <a:pt x="2173" y="4444"/>
                  </a:cubicBezTo>
                  <a:cubicBezTo>
                    <a:pt x="2173" y="4459"/>
                    <a:pt x="2181" y="4474"/>
                    <a:pt x="2188" y="4489"/>
                  </a:cubicBezTo>
                  <a:cubicBezTo>
                    <a:pt x="2196" y="4526"/>
                    <a:pt x="2196" y="4549"/>
                    <a:pt x="2203" y="4594"/>
                  </a:cubicBezTo>
                  <a:cubicBezTo>
                    <a:pt x="2203" y="4616"/>
                    <a:pt x="2226" y="4631"/>
                    <a:pt x="2248" y="4646"/>
                  </a:cubicBezTo>
                  <a:cubicBezTo>
                    <a:pt x="2256" y="4654"/>
                    <a:pt x="2256" y="4669"/>
                    <a:pt x="2263" y="4669"/>
                  </a:cubicBezTo>
                  <a:cubicBezTo>
                    <a:pt x="2271" y="4676"/>
                    <a:pt x="2286" y="4676"/>
                    <a:pt x="2293" y="4684"/>
                  </a:cubicBezTo>
                  <a:cubicBezTo>
                    <a:pt x="2301" y="4691"/>
                    <a:pt x="2293" y="4699"/>
                    <a:pt x="2301" y="4706"/>
                  </a:cubicBezTo>
                  <a:cubicBezTo>
                    <a:pt x="2301" y="4714"/>
                    <a:pt x="2308" y="4721"/>
                    <a:pt x="2308" y="4729"/>
                  </a:cubicBezTo>
                  <a:cubicBezTo>
                    <a:pt x="2308" y="4751"/>
                    <a:pt x="2308" y="4766"/>
                    <a:pt x="2293" y="4774"/>
                  </a:cubicBezTo>
                  <a:cubicBezTo>
                    <a:pt x="2278" y="4781"/>
                    <a:pt x="2263" y="4789"/>
                    <a:pt x="2256" y="4796"/>
                  </a:cubicBezTo>
                  <a:cubicBezTo>
                    <a:pt x="2248" y="4804"/>
                    <a:pt x="2248" y="4811"/>
                    <a:pt x="2241" y="4811"/>
                  </a:cubicBezTo>
                  <a:cubicBezTo>
                    <a:pt x="2218" y="4811"/>
                    <a:pt x="2211" y="4796"/>
                    <a:pt x="2196" y="4796"/>
                  </a:cubicBezTo>
                  <a:cubicBezTo>
                    <a:pt x="2181" y="4796"/>
                    <a:pt x="2181" y="4804"/>
                    <a:pt x="2173" y="4811"/>
                  </a:cubicBezTo>
                  <a:lnTo>
                    <a:pt x="2166" y="4811"/>
                  </a:lnTo>
                  <a:cubicBezTo>
                    <a:pt x="2158" y="4804"/>
                    <a:pt x="2151" y="4796"/>
                    <a:pt x="2151" y="4789"/>
                  </a:cubicBezTo>
                  <a:cubicBezTo>
                    <a:pt x="2151" y="4774"/>
                    <a:pt x="2151" y="4759"/>
                    <a:pt x="2151" y="4751"/>
                  </a:cubicBezTo>
                  <a:cubicBezTo>
                    <a:pt x="2143" y="4729"/>
                    <a:pt x="2128" y="4706"/>
                    <a:pt x="2106" y="4706"/>
                  </a:cubicBezTo>
                  <a:cubicBezTo>
                    <a:pt x="2061" y="4691"/>
                    <a:pt x="2038" y="4699"/>
                    <a:pt x="1994" y="4691"/>
                  </a:cubicBezTo>
                  <a:cubicBezTo>
                    <a:pt x="1941" y="4691"/>
                    <a:pt x="1918" y="4691"/>
                    <a:pt x="1874" y="4691"/>
                  </a:cubicBezTo>
                  <a:cubicBezTo>
                    <a:pt x="1859" y="4691"/>
                    <a:pt x="1851" y="4691"/>
                    <a:pt x="1844" y="4691"/>
                  </a:cubicBezTo>
                  <a:cubicBezTo>
                    <a:pt x="1829" y="4684"/>
                    <a:pt x="1829" y="4669"/>
                    <a:pt x="1821" y="4654"/>
                  </a:cubicBezTo>
                  <a:cubicBezTo>
                    <a:pt x="1821" y="4654"/>
                    <a:pt x="1814" y="4654"/>
                    <a:pt x="1814" y="4646"/>
                  </a:cubicBezTo>
                  <a:cubicBezTo>
                    <a:pt x="1806" y="4631"/>
                    <a:pt x="1806" y="4624"/>
                    <a:pt x="1806" y="4609"/>
                  </a:cubicBezTo>
                  <a:cubicBezTo>
                    <a:pt x="1799" y="4609"/>
                    <a:pt x="1791" y="4601"/>
                    <a:pt x="1784" y="4601"/>
                  </a:cubicBezTo>
                  <a:cubicBezTo>
                    <a:pt x="1784" y="4601"/>
                    <a:pt x="1776" y="4594"/>
                    <a:pt x="1784" y="4594"/>
                  </a:cubicBezTo>
                  <a:cubicBezTo>
                    <a:pt x="1784" y="4586"/>
                    <a:pt x="1791" y="4586"/>
                    <a:pt x="1791" y="4579"/>
                  </a:cubicBezTo>
                  <a:cubicBezTo>
                    <a:pt x="1791" y="4556"/>
                    <a:pt x="1776" y="4549"/>
                    <a:pt x="1761" y="4542"/>
                  </a:cubicBezTo>
                  <a:cubicBezTo>
                    <a:pt x="1739" y="4526"/>
                    <a:pt x="1716" y="4519"/>
                    <a:pt x="1701" y="4496"/>
                  </a:cubicBezTo>
                  <a:cubicBezTo>
                    <a:pt x="1731" y="4482"/>
                    <a:pt x="1746" y="4474"/>
                    <a:pt x="1761" y="4452"/>
                  </a:cubicBezTo>
                  <a:cubicBezTo>
                    <a:pt x="1776" y="4466"/>
                    <a:pt x="1791" y="4474"/>
                    <a:pt x="1806" y="4482"/>
                  </a:cubicBezTo>
                  <a:cubicBezTo>
                    <a:pt x="1821" y="4489"/>
                    <a:pt x="1829" y="4504"/>
                    <a:pt x="1844" y="4504"/>
                  </a:cubicBezTo>
                  <a:cubicBezTo>
                    <a:pt x="1859" y="4504"/>
                    <a:pt x="1866" y="4482"/>
                    <a:pt x="1874" y="4466"/>
                  </a:cubicBezTo>
                  <a:cubicBezTo>
                    <a:pt x="1889" y="4444"/>
                    <a:pt x="1896" y="4429"/>
                    <a:pt x="1904" y="4407"/>
                  </a:cubicBezTo>
                  <a:cubicBezTo>
                    <a:pt x="1918" y="4377"/>
                    <a:pt x="1918" y="4362"/>
                    <a:pt x="1926" y="4332"/>
                  </a:cubicBezTo>
                  <a:cubicBezTo>
                    <a:pt x="1926" y="4317"/>
                    <a:pt x="1934" y="4309"/>
                    <a:pt x="1934" y="4294"/>
                  </a:cubicBezTo>
                  <a:cubicBezTo>
                    <a:pt x="1934" y="4219"/>
                    <a:pt x="1934" y="4219"/>
                    <a:pt x="1934" y="4219"/>
                  </a:cubicBezTo>
                  <a:cubicBezTo>
                    <a:pt x="1934" y="4189"/>
                    <a:pt x="1911" y="4174"/>
                    <a:pt x="1896" y="4144"/>
                  </a:cubicBezTo>
                  <a:cubicBezTo>
                    <a:pt x="1874" y="4122"/>
                    <a:pt x="1866" y="4099"/>
                    <a:pt x="1844" y="4069"/>
                  </a:cubicBezTo>
                  <a:cubicBezTo>
                    <a:pt x="1829" y="4062"/>
                    <a:pt x="1821" y="4054"/>
                    <a:pt x="1806" y="4047"/>
                  </a:cubicBezTo>
                  <a:cubicBezTo>
                    <a:pt x="1799" y="4047"/>
                    <a:pt x="1784" y="4047"/>
                    <a:pt x="1784" y="4039"/>
                  </a:cubicBezTo>
                  <a:cubicBezTo>
                    <a:pt x="1776" y="4032"/>
                    <a:pt x="1784" y="4017"/>
                    <a:pt x="1784" y="4009"/>
                  </a:cubicBezTo>
                  <a:cubicBezTo>
                    <a:pt x="1776" y="3995"/>
                    <a:pt x="1761" y="3987"/>
                    <a:pt x="1761" y="3965"/>
                  </a:cubicBezTo>
                  <a:cubicBezTo>
                    <a:pt x="1761" y="3957"/>
                    <a:pt x="1769" y="3949"/>
                    <a:pt x="1769" y="3935"/>
                  </a:cubicBezTo>
                  <a:cubicBezTo>
                    <a:pt x="1776" y="3912"/>
                    <a:pt x="1784" y="3897"/>
                    <a:pt x="1791" y="3875"/>
                  </a:cubicBezTo>
                  <a:cubicBezTo>
                    <a:pt x="1806" y="3845"/>
                    <a:pt x="1814" y="3830"/>
                    <a:pt x="1814" y="3800"/>
                  </a:cubicBezTo>
                  <a:cubicBezTo>
                    <a:pt x="1814" y="3770"/>
                    <a:pt x="1814" y="3755"/>
                    <a:pt x="1806" y="3725"/>
                  </a:cubicBezTo>
                  <a:cubicBezTo>
                    <a:pt x="1806" y="3710"/>
                    <a:pt x="1799" y="3710"/>
                    <a:pt x="1791" y="3702"/>
                  </a:cubicBezTo>
                  <a:cubicBezTo>
                    <a:pt x="1791" y="3695"/>
                    <a:pt x="1784" y="3695"/>
                    <a:pt x="1784" y="3687"/>
                  </a:cubicBezTo>
                  <a:cubicBezTo>
                    <a:pt x="1784" y="3657"/>
                    <a:pt x="1806" y="3650"/>
                    <a:pt x="1806" y="3620"/>
                  </a:cubicBezTo>
                  <a:cubicBezTo>
                    <a:pt x="1806" y="3605"/>
                    <a:pt x="1806" y="3597"/>
                    <a:pt x="1791" y="3582"/>
                  </a:cubicBezTo>
                  <a:cubicBezTo>
                    <a:pt x="1791" y="3582"/>
                    <a:pt x="1784" y="3590"/>
                    <a:pt x="1784" y="3582"/>
                  </a:cubicBezTo>
                  <a:cubicBezTo>
                    <a:pt x="1769" y="3582"/>
                    <a:pt x="1769" y="3575"/>
                    <a:pt x="1761" y="3567"/>
                  </a:cubicBezTo>
                  <a:cubicBezTo>
                    <a:pt x="1769" y="3552"/>
                    <a:pt x="1769" y="3552"/>
                    <a:pt x="1769" y="3552"/>
                  </a:cubicBezTo>
                  <a:cubicBezTo>
                    <a:pt x="1799" y="3545"/>
                    <a:pt x="1821" y="3537"/>
                    <a:pt x="1836" y="3507"/>
                  </a:cubicBezTo>
                  <a:cubicBezTo>
                    <a:pt x="1844" y="3507"/>
                    <a:pt x="1859" y="3515"/>
                    <a:pt x="1866" y="3515"/>
                  </a:cubicBezTo>
                  <a:cubicBezTo>
                    <a:pt x="1874" y="3522"/>
                    <a:pt x="1866" y="3530"/>
                    <a:pt x="1874" y="3530"/>
                  </a:cubicBezTo>
                  <a:cubicBezTo>
                    <a:pt x="1881" y="3537"/>
                    <a:pt x="1889" y="3545"/>
                    <a:pt x="1896" y="3552"/>
                  </a:cubicBezTo>
                  <a:cubicBezTo>
                    <a:pt x="1934" y="3507"/>
                    <a:pt x="1964" y="3492"/>
                    <a:pt x="1994" y="3432"/>
                  </a:cubicBezTo>
                  <a:cubicBezTo>
                    <a:pt x="1994" y="3417"/>
                    <a:pt x="2001" y="3410"/>
                    <a:pt x="2016" y="3395"/>
                  </a:cubicBezTo>
                  <a:cubicBezTo>
                    <a:pt x="2024" y="3395"/>
                    <a:pt x="2031" y="3395"/>
                    <a:pt x="2038" y="3387"/>
                  </a:cubicBezTo>
                  <a:cubicBezTo>
                    <a:pt x="2046" y="3380"/>
                    <a:pt x="2038" y="3373"/>
                    <a:pt x="2046" y="3365"/>
                  </a:cubicBezTo>
                  <a:cubicBezTo>
                    <a:pt x="2046" y="3350"/>
                    <a:pt x="2054" y="3335"/>
                    <a:pt x="2068" y="3327"/>
                  </a:cubicBezTo>
                  <a:cubicBezTo>
                    <a:pt x="2068" y="3320"/>
                    <a:pt x="2076" y="3327"/>
                    <a:pt x="2076" y="3327"/>
                  </a:cubicBezTo>
                  <a:cubicBezTo>
                    <a:pt x="2098" y="3305"/>
                    <a:pt x="2083" y="3283"/>
                    <a:pt x="2091" y="3253"/>
                  </a:cubicBezTo>
                  <a:cubicBezTo>
                    <a:pt x="2098" y="3230"/>
                    <a:pt x="2113" y="3230"/>
                    <a:pt x="2121" y="3215"/>
                  </a:cubicBezTo>
                  <a:cubicBezTo>
                    <a:pt x="2151" y="3185"/>
                    <a:pt x="2158" y="3163"/>
                    <a:pt x="2173" y="3125"/>
                  </a:cubicBezTo>
                  <a:cubicBezTo>
                    <a:pt x="2181" y="3118"/>
                    <a:pt x="2181" y="3110"/>
                    <a:pt x="2181" y="3103"/>
                  </a:cubicBezTo>
                  <a:cubicBezTo>
                    <a:pt x="2188" y="3088"/>
                    <a:pt x="2203" y="3088"/>
                    <a:pt x="2203" y="3073"/>
                  </a:cubicBezTo>
                  <a:cubicBezTo>
                    <a:pt x="2203" y="3065"/>
                    <a:pt x="2188" y="3058"/>
                    <a:pt x="2181" y="3050"/>
                  </a:cubicBezTo>
                  <a:cubicBezTo>
                    <a:pt x="2181" y="3035"/>
                    <a:pt x="2181" y="3028"/>
                    <a:pt x="2181" y="3013"/>
                  </a:cubicBezTo>
                  <a:cubicBezTo>
                    <a:pt x="2181" y="2990"/>
                    <a:pt x="2203" y="2975"/>
                    <a:pt x="2218" y="2953"/>
                  </a:cubicBezTo>
                  <a:lnTo>
                    <a:pt x="2218" y="2945"/>
                  </a:lnTo>
                  <a:cubicBezTo>
                    <a:pt x="2241" y="2915"/>
                    <a:pt x="2256" y="2900"/>
                    <a:pt x="2271" y="2870"/>
                  </a:cubicBezTo>
                  <a:cubicBezTo>
                    <a:pt x="2271" y="2863"/>
                    <a:pt x="2278" y="2855"/>
                    <a:pt x="2278" y="2848"/>
                  </a:cubicBezTo>
                  <a:cubicBezTo>
                    <a:pt x="2278" y="2840"/>
                    <a:pt x="2271" y="2840"/>
                    <a:pt x="2271" y="2833"/>
                  </a:cubicBezTo>
                  <a:cubicBezTo>
                    <a:pt x="2248" y="2840"/>
                    <a:pt x="2241" y="2848"/>
                    <a:pt x="2218" y="2855"/>
                  </a:cubicBezTo>
                  <a:cubicBezTo>
                    <a:pt x="2196" y="2863"/>
                    <a:pt x="2173" y="2855"/>
                    <a:pt x="2143" y="2870"/>
                  </a:cubicBezTo>
                  <a:cubicBezTo>
                    <a:pt x="2128" y="2885"/>
                    <a:pt x="2128" y="2893"/>
                    <a:pt x="2113" y="2908"/>
                  </a:cubicBezTo>
                  <a:cubicBezTo>
                    <a:pt x="2098" y="2930"/>
                    <a:pt x="2091" y="2945"/>
                    <a:pt x="2076" y="2975"/>
                  </a:cubicBezTo>
                  <a:cubicBezTo>
                    <a:pt x="2054" y="2968"/>
                    <a:pt x="2031" y="2960"/>
                    <a:pt x="2031" y="2938"/>
                  </a:cubicBezTo>
                  <a:cubicBezTo>
                    <a:pt x="2031" y="2923"/>
                    <a:pt x="2031" y="2915"/>
                    <a:pt x="2031" y="2900"/>
                  </a:cubicBezTo>
                  <a:cubicBezTo>
                    <a:pt x="2031" y="2885"/>
                    <a:pt x="2031" y="2885"/>
                    <a:pt x="2031" y="2885"/>
                  </a:cubicBezTo>
                  <a:cubicBezTo>
                    <a:pt x="2031" y="2900"/>
                    <a:pt x="2031" y="2900"/>
                    <a:pt x="2031" y="2900"/>
                  </a:cubicBezTo>
                  <a:cubicBezTo>
                    <a:pt x="2038" y="2885"/>
                    <a:pt x="2046" y="2870"/>
                    <a:pt x="2054" y="2863"/>
                  </a:cubicBezTo>
                  <a:cubicBezTo>
                    <a:pt x="2076" y="2848"/>
                    <a:pt x="2091" y="2840"/>
                    <a:pt x="2106" y="2826"/>
                  </a:cubicBezTo>
                  <a:cubicBezTo>
                    <a:pt x="2113" y="2810"/>
                    <a:pt x="2121" y="2803"/>
                    <a:pt x="2136" y="2796"/>
                  </a:cubicBezTo>
                  <a:cubicBezTo>
                    <a:pt x="2158" y="2780"/>
                    <a:pt x="2173" y="2766"/>
                    <a:pt x="2203" y="2750"/>
                  </a:cubicBezTo>
                  <a:cubicBezTo>
                    <a:pt x="2226" y="2736"/>
                    <a:pt x="2256" y="2728"/>
                    <a:pt x="2256" y="2706"/>
                  </a:cubicBezTo>
                  <a:cubicBezTo>
                    <a:pt x="2256" y="2683"/>
                    <a:pt x="2241" y="2676"/>
                    <a:pt x="2241" y="2661"/>
                  </a:cubicBezTo>
                  <a:cubicBezTo>
                    <a:pt x="2241" y="2646"/>
                    <a:pt x="2248" y="2638"/>
                    <a:pt x="2248" y="2631"/>
                  </a:cubicBezTo>
                  <a:cubicBezTo>
                    <a:pt x="2248" y="2608"/>
                    <a:pt x="2233" y="2601"/>
                    <a:pt x="2226" y="2586"/>
                  </a:cubicBezTo>
                  <a:cubicBezTo>
                    <a:pt x="2211" y="2556"/>
                    <a:pt x="2196" y="2541"/>
                    <a:pt x="2166" y="2533"/>
                  </a:cubicBezTo>
                  <a:cubicBezTo>
                    <a:pt x="2166" y="2518"/>
                    <a:pt x="2173" y="2518"/>
                    <a:pt x="2173" y="2503"/>
                  </a:cubicBezTo>
                  <a:cubicBezTo>
                    <a:pt x="2173" y="2496"/>
                    <a:pt x="2158" y="2496"/>
                    <a:pt x="2151" y="2488"/>
                  </a:cubicBezTo>
                  <a:cubicBezTo>
                    <a:pt x="2143" y="2488"/>
                    <a:pt x="2136" y="2481"/>
                    <a:pt x="2121" y="2481"/>
                  </a:cubicBezTo>
                  <a:cubicBezTo>
                    <a:pt x="2106" y="2473"/>
                    <a:pt x="2091" y="2458"/>
                    <a:pt x="2083" y="2443"/>
                  </a:cubicBezTo>
                  <a:cubicBezTo>
                    <a:pt x="2076" y="2421"/>
                    <a:pt x="2068" y="2413"/>
                    <a:pt x="2054" y="2391"/>
                  </a:cubicBezTo>
                  <a:cubicBezTo>
                    <a:pt x="2046" y="2383"/>
                    <a:pt x="2046" y="2376"/>
                    <a:pt x="2038" y="2368"/>
                  </a:cubicBezTo>
                  <a:cubicBezTo>
                    <a:pt x="2031" y="2361"/>
                    <a:pt x="2016" y="2353"/>
                    <a:pt x="2016" y="2346"/>
                  </a:cubicBezTo>
                  <a:cubicBezTo>
                    <a:pt x="2016" y="2316"/>
                    <a:pt x="2046" y="2308"/>
                    <a:pt x="2046" y="2286"/>
                  </a:cubicBezTo>
                  <a:cubicBezTo>
                    <a:pt x="2046" y="2256"/>
                    <a:pt x="2031" y="2241"/>
                    <a:pt x="2024" y="2218"/>
                  </a:cubicBezTo>
                  <a:cubicBezTo>
                    <a:pt x="2016" y="2218"/>
                    <a:pt x="2024" y="2211"/>
                    <a:pt x="2024" y="2211"/>
                  </a:cubicBezTo>
                  <a:cubicBezTo>
                    <a:pt x="2016" y="2181"/>
                    <a:pt x="1994" y="2173"/>
                    <a:pt x="1964" y="2166"/>
                  </a:cubicBezTo>
                  <a:cubicBezTo>
                    <a:pt x="1934" y="2158"/>
                    <a:pt x="1904" y="2166"/>
                    <a:pt x="1881" y="2136"/>
                  </a:cubicBezTo>
                  <a:cubicBezTo>
                    <a:pt x="1866" y="2121"/>
                    <a:pt x="1866" y="2098"/>
                    <a:pt x="1859" y="2076"/>
                  </a:cubicBezTo>
                  <a:cubicBezTo>
                    <a:pt x="1836" y="2091"/>
                    <a:pt x="1829" y="2106"/>
                    <a:pt x="1806" y="2128"/>
                  </a:cubicBezTo>
                  <a:cubicBezTo>
                    <a:pt x="1791" y="2144"/>
                    <a:pt x="1784" y="2151"/>
                    <a:pt x="1769" y="2166"/>
                  </a:cubicBezTo>
                  <a:cubicBezTo>
                    <a:pt x="1754" y="2173"/>
                    <a:pt x="1739" y="2173"/>
                    <a:pt x="1739" y="2188"/>
                  </a:cubicBezTo>
                  <a:cubicBezTo>
                    <a:pt x="1739" y="2203"/>
                    <a:pt x="1746" y="2211"/>
                    <a:pt x="1746" y="2218"/>
                  </a:cubicBezTo>
                  <a:cubicBezTo>
                    <a:pt x="1761" y="2248"/>
                    <a:pt x="1754" y="2263"/>
                    <a:pt x="1769" y="2293"/>
                  </a:cubicBezTo>
                  <a:cubicBezTo>
                    <a:pt x="1776" y="2316"/>
                    <a:pt x="1784" y="2331"/>
                    <a:pt x="1799" y="2353"/>
                  </a:cubicBezTo>
                  <a:cubicBezTo>
                    <a:pt x="1799" y="2368"/>
                    <a:pt x="1814" y="2368"/>
                    <a:pt x="1814" y="2383"/>
                  </a:cubicBezTo>
                  <a:cubicBezTo>
                    <a:pt x="1814" y="2413"/>
                    <a:pt x="1799" y="2428"/>
                    <a:pt x="1784" y="2443"/>
                  </a:cubicBezTo>
                  <a:cubicBezTo>
                    <a:pt x="1784" y="2451"/>
                    <a:pt x="1784" y="2458"/>
                    <a:pt x="1776" y="2458"/>
                  </a:cubicBezTo>
                  <a:cubicBezTo>
                    <a:pt x="1746" y="2473"/>
                    <a:pt x="1724" y="2481"/>
                    <a:pt x="1701" y="2496"/>
                  </a:cubicBezTo>
                  <a:cubicBezTo>
                    <a:pt x="1694" y="2503"/>
                    <a:pt x="1701" y="2511"/>
                    <a:pt x="1701" y="2511"/>
                  </a:cubicBezTo>
                  <a:cubicBezTo>
                    <a:pt x="1709" y="2518"/>
                    <a:pt x="1724" y="2518"/>
                    <a:pt x="1739" y="2518"/>
                  </a:cubicBezTo>
                  <a:cubicBezTo>
                    <a:pt x="1761" y="2526"/>
                    <a:pt x="1776" y="2541"/>
                    <a:pt x="1799" y="2541"/>
                  </a:cubicBezTo>
                  <a:cubicBezTo>
                    <a:pt x="1851" y="2541"/>
                    <a:pt x="1866" y="2503"/>
                    <a:pt x="1918" y="2503"/>
                  </a:cubicBezTo>
                  <a:cubicBezTo>
                    <a:pt x="1934" y="2503"/>
                    <a:pt x="1941" y="2518"/>
                    <a:pt x="1948" y="2526"/>
                  </a:cubicBezTo>
                  <a:cubicBezTo>
                    <a:pt x="1956" y="2541"/>
                    <a:pt x="1964" y="2548"/>
                    <a:pt x="1971" y="2563"/>
                  </a:cubicBezTo>
                  <a:cubicBezTo>
                    <a:pt x="1994" y="2593"/>
                    <a:pt x="2001" y="2616"/>
                    <a:pt x="2001" y="2646"/>
                  </a:cubicBezTo>
                  <a:cubicBezTo>
                    <a:pt x="2001" y="2683"/>
                    <a:pt x="1986" y="2698"/>
                    <a:pt x="1986" y="2728"/>
                  </a:cubicBezTo>
                  <a:cubicBezTo>
                    <a:pt x="1986" y="2743"/>
                    <a:pt x="1994" y="2750"/>
                    <a:pt x="1994" y="2766"/>
                  </a:cubicBezTo>
                  <a:cubicBezTo>
                    <a:pt x="1994" y="2788"/>
                    <a:pt x="1978" y="2796"/>
                    <a:pt x="1964" y="2796"/>
                  </a:cubicBezTo>
                  <a:cubicBezTo>
                    <a:pt x="1941" y="2803"/>
                    <a:pt x="1918" y="2796"/>
                    <a:pt x="1896" y="2803"/>
                  </a:cubicBezTo>
                  <a:cubicBezTo>
                    <a:pt x="1866" y="2810"/>
                    <a:pt x="1851" y="2826"/>
                    <a:pt x="1836" y="2848"/>
                  </a:cubicBezTo>
                  <a:cubicBezTo>
                    <a:pt x="1829" y="2863"/>
                    <a:pt x="1821" y="2878"/>
                    <a:pt x="1806" y="2878"/>
                  </a:cubicBezTo>
                  <a:cubicBezTo>
                    <a:pt x="1791" y="2878"/>
                    <a:pt x="1791" y="2863"/>
                    <a:pt x="1784" y="2855"/>
                  </a:cubicBezTo>
                  <a:cubicBezTo>
                    <a:pt x="1769" y="2848"/>
                    <a:pt x="1754" y="2848"/>
                    <a:pt x="1746" y="2840"/>
                  </a:cubicBezTo>
                  <a:cubicBezTo>
                    <a:pt x="1731" y="2833"/>
                    <a:pt x="1731" y="2810"/>
                    <a:pt x="1716" y="2803"/>
                  </a:cubicBezTo>
                  <a:cubicBezTo>
                    <a:pt x="1716" y="2796"/>
                    <a:pt x="1709" y="2796"/>
                    <a:pt x="1701" y="2796"/>
                  </a:cubicBezTo>
                  <a:cubicBezTo>
                    <a:pt x="1716" y="2788"/>
                    <a:pt x="1724" y="2780"/>
                    <a:pt x="1739" y="2773"/>
                  </a:cubicBezTo>
                  <a:cubicBezTo>
                    <a:pt x="1746" y="2766"/>
                    <a:pt x="1746" y="2758"/>
                    <a:pt x="1761" y="2743"/>
                  </a:cubicBezTo>
                  <a:cubicBezTo>
                    <a:pt x="1776" y="2736"/>
                    <a:pt x="1784" y="2720"/>
                    <a:pt x="1784" y="2698"/>
                  </a:cubicBezTo>
                  <a:cubicBezTo>
                    <a:pt x="1784" y="2690"/>
                    <a:pt x="1784" y="2683"/>
                    <a:pt x="1784" y="2676"/>
                  </a:cubicBezTo>
                  <a:cubicBezTo>
                    <a:pt x="1776" y="2668"/>
                    <a:pt x="1784" y="2661"/>
                    <a:pt x="1784" y="2653"/>
                  </a:cubicBezTo>
                  <a:cubicBezTo>
                    <a:pt x="1776" y="2646"/>
                    <a:pt x="1761" y="2638"/>
                    <a:pt x="1754" y="2638"/>
                  </a:cubicBezTo>
                  <a:cubicBezTo>
                    <a:pt x="1746" y="2631"/>
                    <a:pt x="1739" y="2631"/>
                    <a:pt x="1731" y="2631"/>
                  </a:cubicBezTo>
                  <a:cubicBezTo>
                    <a:pt x="1694" y="2631"/>
                    <a:pt x="1679" y="2638"/>
                    <a:pt x="1641" y="2653"/>
                  </a:cubicBezTo>
                  <a:cubicBezTo>
                    <a:pt x="1589" y="2661"/>
                    <a:pt x="1559" y="2676"/>
                    <a:pt x="1514" y="2713"/>
                  </a:cubicBezTo>
                  <a:cubicBezTo>
                    <a:pt x="1477" y="2750"/>
                    <a:pt x="1447" y="2766"/>
                    <a:pt x="1409" y="2818"/>
                  </a:cubicBezTo>
                  <a:cubicBezTo>
                    <a:pt x="1394" y="2833"/>
                    <a:pt x="1387" y="2855"/>
                    <a:pt x="1364" y="2870"/>
                  </a:cubicBezTo>
                  <a:cubicBezTo>
                    <a:pt x="1349" y="2878"/>
                    <a:pt x="1342" y="2893"/>
                    <a:pt x="1334" y="2908"/>
                  </a:cubicBezTo>
                  <a:cubicBezTo>
                    <a:pt x="1327" y="2915"/>
                    <a:pt x="1319" y="2930"/>
                    <a:pt x="1304" y="2930"/>
                  </a:cubicBezTo>
                  <a:lnTo>
                    <a:pt x="1297" y="2923"/>
                  </a:lnTo>
                  <a:cubicBezTo>
                    <a:pt x="1312" y="2893"/>
                    <a:pt x="1319" y="2870"/>
                    <a:pt x="1327" y="2840"/>
                  </a:cubicBezTo>
                  <a:cubicBezTo>
                    <a:pt x="1334" y="2818"/>
                    <a:pt x="1334" y="2803"/>
                    <a:pt x="1342" y="2780"/>
                  </a:cubicBezTo>
                  <a:cubicBezTo>
                    <a:pt x="1364" y="2766"/>
                    <a:pt x="1394" y="2766"/>
                    <a:pt x="1394" y="2743"/>
                  </a:cubicBezTo>
                  <a:cubicBezTo>
                    <a:pt x="1394" y="2720"/>
                    <a:pt x="1379" y="2713"/>
                    <a:pt x="1364" y="2698"/>
                  </a:cubicBezTo>
                  <a:cubicBezTo>
                    <a:pt x="1349" y="2690"/>
                    <a:pt x="1342" y="2676"/>
                    <a:pt x="1334" y="2668"/>
                  </a:cubicBezTo>
                  <a:cubicBezTo>
                    <a:pt x="1297" y="2631"/>
                    <a:pt x="1267" y="2623"/>
                    <a:pt x="1236" y="2586"/>
                  </a:cubicBezTo>
                  <a:cubicBezTo>
                    <a:pt x="1199" y="2548"/>
                    <a:pt x="1192" y="2518"/>
                    <a:pt x="1169" y="2481"/>
                  </a:cubicBezTo>
                  <a:cubicBezTo>
                    <a:pt x="1154" y="2443"/>
                    <a:pt x="1132" y="2428"/>
                    <a:pt x="1132" y="2398"/>
                  </a:cubicBezTo>
                  <a:cubicBezTo>
                    <a:pt x="1132" y="2376"/>
                    <a:pt x="1139" y="2361"/>
                    <a:pt x="1154" y="2338"/>
                  </a:cubicBezTo>
                  <a:cubicBezTo>
                    <a:pt x="1154" y="2323"/>
                    <a:pt x="1154" y="2316"/>
                    <a:pt x="1162" y="2301"/>
                  </a:cubicBezTo>
                  <a:cubicBezTo>
                    <a:pt x="1162" y="2278"/>
                    <a:pt x="1169" y="2263"/>
                    <a:pt x="1169" y="2241"/>
                  </a:cubicBezTo>
                  <a:cubicBezTo>
                    <a:pt x="1169" y="2233"/>
                    <a:pt x="1169" y="2226"/>
                    <a:pt x="1169" y="2218"/>
                  </a:cubicBezTo>
                  <a:cubicBezTo>
                    <a:pt x="1184" y="2218"/>
                    <a:pt x="1192" y="2218"/>
                    <a:pt x="1207" y="2218"/>
                  </a:cubicBezTo>
                  <a:cubicBezTo>
                    <a:pt x="1214" y="2218"/>
                    <a:pt x="1222" y="2211"/>
                    <a:pt x="1229" y="2211"/>
                  </a:cubicBezTo>
                  <a:cubicBezTo>
                    <a:pt x="1236" y="2211"/>
                    <a:pt x="1244" y="2218"/>
                    <a:pt x="1244" y="2226"/>
                  </a:cubicBezTo>
                  <a:cubicBezTo>
                    <a:pt x="1252" y="2233"/>
                    <a:pt x="1252" y="2241"/>
                    <a:pt x="1259" y="2248"/>
                  </a:cubicBezTo>
                  <a:cubicBezTo>
                    <a:pt x="1274" y="2263"/>
                    <a:pt x="1297" y="2256"/>
                    <a:pt x="1304" y="2278"/>
                  </a:cubicBezTo>
                  <a:cubicBezTo>
                    <a:pt x="1304" y="2293"/>
                    <a:pt x="1297" y="2308"/>
                    <a:pt x="1312" y="2316"/>
                  </a:cubicBezTo>
                  <a:cubicBezTo>
                    <a:pt x="1319" y="2323"/>
                    <a:pt x="1327" y="2331"/>
                    <a:pt x="1342" y="2331"/>
                  </a:cubicBezTo>
                  <a:cubicBezTo>
                    <a:pt x="1349" y="2338"/>
                    <a:pt x="1364" y="2338"/>
                    <a:pt x="1364" y="2353"/>
                  </a:cubicBezTo>
                  <a:cubicBezTo>
                    <a:pt x="1364" y="2368"/>
                    <a:pt x="1349" y="2376"/>
                    <a:pt x="1349" y="2391"/>
                  </a:cubicBezTo>
                  <a:cubicBezTo>
                    <a:pt x="1349" y="2398"/>
                    <a:pt x="1357" y="2406"/>
                    <a:pt x="1357" y="2413"/>
                  </a:cubicBezTo>
                  <a:cubicBezTo>
                    <a:pt x="1364" y="2428"/>
                    <a:pt x="1364" y="2443"/>
                    <a:pt x="1364" y="2458"/>
                  </a:cubicBezTo>
                  <a:cubicBezTo>
                    <a:pt x="1364" y="2473"/>
                    <a:pt x="1364" y="2481"/>
                    <a:pt x="1364" y="2496"/>
                  </a:cubicBezTo>
                  <a:cubicBezTo>
                    <a:pt x="1364" y="2503"/>
                    <a:pt x="1371" y="2511"/>
                    <a:pt x="1371" y="2518"/>
                  </a:cubicBezTo>
                  <a:cubicBezTo>
                    <a:pt x="1371" y="2526"/>
                    <a:pt x="1364" y="2533"/>
                    <a:pt x="1371" y="2533"/>
                  </a:cubicBezTo>
                  <a:cubicBezTo>
                    <a:pt x="1379" y="2533"/>
                    <a:pt x="1387" y="2533"/>
                    <a:pt x="1394" y="2526"/>
                  </a:cubicBezTo>
                  <a:cubicBezTo>
                    <a:pt x="1409" y="2518"/>
                    <a:pt x="1417" y="2511"/>
                    <a:pt x="1431" y="2496"/>
                  </a:cubicBezTo>
                  <a:cubicBezTo>
                    <a:pt x="1439" y="2488"/>
                    <a:pt x="1447" y="2488"/>
                    <a:pt x="1454" y="2481"/>
                  </a:cubicBezTo>
                  <a:cubicBezTo>
                    <a:pt x="1454" y="2481"/>
                    <a:pt x="1461" y="2473"/>
                    <a:pt x="1469" y="2473"/>
                  </a:cubicBezTo>
                  <a:cubicBezTo>
                    <a:pt x="1477" y="2473"/>
                    <a:pt x="1477" y="2473"/>
                    <a:pt x="1484" y="2473"/>
                  </a:cubicBezTo>
                  <a:cubicBezTo>
                    <a:pt x="1484" y="2451"/>
                    <a:pt x="1484" y="2451"/>
                    <a:pt x="1484" y="2451"/>
                  </a:cubicBezTo>
                  <a:cubicBezTo>
                    <a:pt x="1484" y="2443"/>
                    <a:pt x="1484" y="2443"/>
                    <a:pt x="1484" y="2436"/>
                  </a:cubicBezTo>
                  <a:cubicBezTo>
                    <a:pt x="1477" y="2421"/>
                    <a:pt x="1477" y="2413"/>
                    <a:pt x="1477" y="2398"/>
                  </a:cubicBezTo>
                  <a:cubicBezTo>
                    <a:pt x="1477" y="2383"/>
                    <a:pt x="1484" y="2368"/>
                    <a:pt x="1484" y="2353"/>
                  </a:cubicBezTo>
                  <a:cubicBezTo>
                    <a:pt x="1484" y="2338"/>
                    <a:pt x="1477" y="2331"/>
                    <a:pt x="1469" y="2316"/>
                  </a:cubicBezTo>
                  <a:cubicBezTo>
                    <a:pt x="1461" y="2308"/>
                    <a:pt x="1469" y="2293"/>
                    <a:pt x="1461" y="2278"/>
                  </a:cubicBezTo>
                  <a:cubicBezTo>
                    <a:pt x="1454" y="2263"/>
                    <a:pt x="1439" y="2271"/>
                    <a:pt x="1424" y="2271"/>
                  </a:cubicBezTo>
                  <a:cubicBezTo>
                    <a:pt x="1409" y="2263"/>
                    <a:pt x="1401" y="2263"/>
                    <a:pt x="1387" y="2263"/>
                  </a:cubicBezTo>
                  <a:cubicBezTo>
                    <a:pt x="1379" y="2263"/>
                    <a:pt x="1371" y="2256"/>
                    <a:pt x="1364" y="2256"/>
                  </a:cubicBezTo>
                  <a:cubicBezTo>
                    <a:pt x="1357" y="2256"/>
                    <a:pt x="1357" y="2256"/>
                    <a:pt x="1349" y="2256"/>
                  </a:cubicBezTo>
                  <a:cubicBezTo>
                    <a:pt x="1334" y="2248"/>
                    <a:pt x="1327" y="2248"/>
                    <a:pt x="1312" y="2248"/>
                  </a:cubicBezTo>
                  <a:cubicBezTo>
                    <a:pt x="1297" y="2248"/>
                    <a:pt x="1289" y="2248"/>
                    <a:pt x="1282" y="2241"/>
                  </a:cubicBezTo>
                  <a:cubicBezTo>
                    <a:pt x="1282" y="2241"/>
                    <a:pt x="1282" y="2233"/>
                    <a:pt x="1282" y="2226"/>
                  </a:cubicBezTo>
                  <a:cubicBezTo>
                    <a:pt x="1282" y="2218"/>
                    <a:pt x="1282" y="2203"/>
                    <a:pt x="1274" y="2196"/>
                  </a:cubicBezTo>
                  <a:cubicBezTo>
                    <a:pt x="1274" y="2196"/>
                    <a:pt x="1267" y="2196"/>
                    <a:pt x="1267" y="2188"/>
                  </a:cubicBezTo>
                  <a:cubicBezTo>
                    <a:pt x="1267" y="2181"/>
                    <a:pt x="1282" y="2173"/>
                    <a:pt x="1282" y="2166"/>
                  </a:cubicBezTo>
                  <a:cubicBezTo>
                    <a:pt x="1282" y="2158"/>
                    <a:pt x="1282" y="2158"/>
                    <a:pt x="1282" y="2151"/>
                  </a:cubicBezTo>
                  <a:cubicBezTo>
                    <a:pt x="1274" y="2151"/>
                    <a:pt x="1267" y="2151"/>
                    <a:pt x="1259" y="2151"/>
                  </a:cubicBezTo>
                  <a:cubicBezTo>
                    <a:pt x="1252" y="2151"/>
                    <a:pt x="1244" y="2158"/>
                    <a:pt x="1236" y="2158"/>
                  </a:cubicBezTo>
                  <a:cubicBezTo>
                    <a:pt x="1222" y="2166"/>
                    <a:pt x="1214" y="2166"/>
                    <a:pt x="1192" y="2173"/>
                  </a:cubicBezTo>
                  <a:cubicBezTo>
                    <a:pt x="1184" y="2181"/>
                    <a:pt x="1184" y="2188"/>
                    <a:pt x="1177" y="2188"/>
                  </a:cubicBezTo>
                  <a:cubicBezTo>
                    <a:pt x="1169" y="2188"/>
                    <a:pt x="1169" y="2181"/>
                    <a:pt x="1162" y="2181"/>
                  </a:cubicBezTo>
                  <a:close/>
                  <a:moveTo>
                    <a:pt x="1027" y="1904"/>
                  </a:moveTo>
                  <a:lnTo>
                    <a:pt x="1027" y="1904"/>
                  </a:lnTo>
                  <a:cubicBezTo>
                    <a:pt x="1034" y="1904"/>
                    <a:pt x="1034" y="1896"/>
                    <a:pt x="1034" y="1889"/>
                  </a:cubicBezTo>
                  <a:cubicBezTo>
                    <a:pt x="1049" y="1874"/>
                    <a:pt x="1057" y="1859"/>
                    <a:pt x="1064" y="1836"/>
                  </a:cubicBezTo>
                  <a:cubicBezTo>
                    <a:pt x="1064" y="1821"/>
                    <a:pt x="1064" y="1821"/>
                    <a:pt x="1064" y="1806"/>
                  </a:cubicBezTo>
                  <a:cubicBezTo>
                    <a:pt x="1064" y="1799"/>
                    <a:pt x="1072" y="1791"/>
                    <a:pt x="1064" y="1784"/>
                  </a:cubicBezTo>
                  <a:cubicBezTo>
                    <a:pt x="1057" y="1776"/>
                    <a:pt x="1057" y="1776"/>
                    <a:pt x="1049" y="1776"/>
                  </a:cubicBezTo>
                  <a:cubicBezTo>
                    <a:pt x="1042" y="1769"/>
                    <a:pt x="1042" y="1761"/>
                    <a:pt x="1034" y="1761"/>
                  </a:cubicBezTo>
                  <a:cubicBezTo>
                    <a:pt x="1027" y="1754"/>
                    <a:pt x="1019" y="1754"/>
                    <a:pt x="1019" y="1746"/>
                  </a:cubicBezTo>
                  <a:cubicBezTo>
                    <a:pt x="1019" y="1761"/>
                    <a:pt x="1019" y="1769"/>
                    <a:pt x="1019" y="1784"/>
                  </a:cubicBezTo>
                  <a:cubicBezTo>
                    <a:pt x="1012" y="1791"/>
                    <a:pt x="1012" y="1799"/>
                    <a:pt x="1012" y="1814"/>
                  </a:cubicBezTo>
                  <a:cubicBezTo>
                    <a:pt x="1004" y="1829"/>
                    <a:pt x="1004" y="1844"/>
                    <a:pt x="989" y="1851"/>
                  </a:cubicBezTo>
                  <a:cubicBezTo>
                    <a:pt x="982" y="1859"/>
                    <a:pt x="982" y="1859"/>
                    <a:pt x="974" y="1859"/>
                  </a:cubicBezTo>
                  <a:cubicBezTo>
                    <a:pt x="967" y="1859"/>
                    <a:pt x="967" y="1851"/>
                    <a:pt x="959" y="1844"/>
                  </a:cubicBezTo>
                  <a:cubicBezTo>
                    <a:pt x="959" y="1836"/>
                    <a:pt x="952" y="1829"/>
                    <a:pt x="944" y="1821"/>
                  </a:cubicBezTo>
                  <a:cubicBezTo>
                    <a:pt x="944" y="1814"/>
                    <a:pt x="937" y="1814"/>
                    <a:pt x="937" y="1806"/>
                  </a:cubicBezTo>
                  <a:cubicBezTo>
                    <a:pt x="929" y="1799"/>
                    <a:pt x="922" y="1791"/>
                    <a:pt x="922" y="1776"/>
                  </a:cubicBezTo>
                  <a:cubicBezTo>
                    <a:pt x="914" y="1791"/>
                    <a:pt x="914" y="1799"/>
                    <a:pt x="907" y="1814"/>
                  </a:cubicBezTo>
                  <a:cubicBezTo>
                    <a:pt x="899" y="1829"/>
                    <a:pt x="892" y="1829"/>
                    <a:pt x="892" y="1844"/>
                  </a:cubicBezTo>
                  <a:cubicBezTo>
                    <a:pt x="907" y="1851"/>
                    <a:pt x="914" y="1859"/>
                    <a:pt x="922" y="1866"/>
                  </a:cubicBezTo>
                  <a:cubicBezTo>
                    <a:pt x="922" y="1874"/>
                    <a:pt x="929" y="1881"/>
                    <a:pt x="929" y="1889"/>
                  </a:cubicBezTo>
                  <a:cubicBezTo>
                    <a:pt x="929" y="1896"/>
                    <a:pt x="922" y="1896"/>
                    <a:pt x="922" y="1904"/>
                  </a:cubicBezTo>
                  <a:cubicBezTo>
                    <a:pt x="914" y="1919"/>
                    <a:pt x="914" y="1926"/>
                    <a:pt x="907" y="1941"/>
                  </a:cubicBezTo>
                  <a:cubicBezTo>
                    <a:pt x="899" y="1956"/>
                    <a:pt x="892" y="1971"/>
                    <a:pt x="884" y="1986"/>
                  </a:cubicBezTo>
                  <a:cubicBezTo>
                    <a:pt x="877" y="1994"/>
                    <a:pt x="877" y="2001"/>
                    <a:pt x="869" y="2008"/>
                  </a:cubicBezTo>
                  <a:cubicBezTo>
                    <a:pt x="869" y="2016"/>
                    <a:pt x="869" y="2016"/>
                    <a:pt x="869" y="2024"/>
                  </a:cubicBezTo>
                  <a:cubicBezTo>
                    <a:pt x="862" y="2024"/>
                    <a:pt x="862" y="2024"/>
                    <a:pt x="854" y="2031"/>
                  </a:cubicBezTo>
                  <a:cubicBezTo>
                    <a:pt x="847" y="2031"/>
                    <a:pt x="839" y="2038"/>
                    <a:pt x="839" y="2046"/>
                  </a:cubicBezTo>
                  <a:cubicBezTo>
                    <a:pt x="832" y="2061"/>
                    <a:pt x="824" y="2061"/>
                    <a:pt x="824" y="2076"/>
                  </a:cubicBezTo>
                  <a:cubicBezTo>
                    <a:pt x="832" y="2076"/>
                    <a:pt x="847" y="2076"/>
                    <a:pt x="854" y="2076"/>
                  </a:cubicBezTo>
                  <a:cubicBezTo>
                    <a:pt x="862" y="2084"/>
                    <a:pt x="862" y="2084"/>
                    <a:pt x="862" y="2091"/>
                  </a:cubicBezTo>
                  <a:cubicBezTo>
                    <a:pt x="869" y="2098"/>
                    <a:pt x="877" y="2098"/>
                    <a:pt x="884" y="2098"/>
                  </a:cubicBezTo>
                  <a:cubicBezTo>
                    <a:pt x="892" y="2098"/>
                    <a:pt x="899" y="2091"/>
                    <a:pt x="907" y="2091"/>
                  </a:cubicBezTo>
                  <a:cubicBezTo>
                    <a:pt x="907" y="2091"/>
                    <a:pt x="914" y="2091"/>
                    <a:pt x="922" y="2091"/>
                  </a:cubicBezTo>
                  <a:cubicBezTo>
                    <a:pt x="929" y="2084"/>
                    <a:pt x="929" y="2068"/>
                    <a:pt x="937" y="2061"/>
                  </a:cubicBezTo>
                  <a:cubicBezTo>
                    <a:pt x="944" y="2038"/>
                    <a:pt x="959" y="2031"/>
                    <a:pt x="967" y="2016"/>
                  </a:cubicBezTo>
                  <a:cubicBezTo>
                    <a:pt x="974" y="2001"/>
                    <a:pt x="982" y="1994"/>
                    <a:pt x="989" y="1979"/>
                  </a:cubicBezTo>
                  <a:cubicBezTo>
                    <a:pt x="997" y="1971"/>
                    <a:pt x="997" y="1964"/>
                    <a:pt x="1004" y="1949"/>
                  </a:cubicBezTo>
                  <a:cubicBezTo>
                    <a:pt x="1012" y="1934"/>
                    <a:pt x="1019" y="1926"/>
                    <a:pt x="1027" y="1904"/>
                  </a:cubicBezTo>
                  <a:close/>
                  <a:moveTo>
                    <a:pt x="577" y="1941"/>
                  </a:moveTo>
                  <a:lnTo>
                    <a:pt x="577" y="1941"/>
                  </a:lnTo>
                  <a:cubicBezTo>
                    <a:pt x="570" y="1941"/>
                    <a:pt x="570" y="1941"/>
                    <a:pt x="562" y="1941"/>
                  </a:cubicBezTo>
                  <a:cubicBezTo>
                    <a:pt x="547" y="1949"/>
                    <a:pt x="547" y="1956"/>
                    <a:pt x="540" y="1956"/>
                  </a:cubicBezTo>
                  <a:cubicBezTo>
                    <a:pt x="525" y="1956"/>
                    <a:pt x="517" y="1964"/>
                    <a:pt x="510" y="1971"/>
                  </a:cubicBezTo>
                  <a:cubicBezTo>
                    <a:pt x="517" y="1979"/>
                    <a:pt x="525" y="1979"/>
                    <a:pt x="540" y="1986"/>
                  </a:cubicBezTo>
                  <a:cubicBezTo>
                    <a:pt x="547" y="1994"/>
                    <a:pt x="547" y="1994"/>
                    <a:pt x="555" y="1994"/>
                  </a:cubicBezTo>
                  <a:cubicBezTo>
                    <a:pt x="570" y="1994"/>
                    <a:pt x="577" y="1994"/>
                    <a:pt x="592" y="1979"/>
                  </a:cubicBezTo>
                  <a:lnTo>
                    <a:pt x="592" y="1979"/>
                  </a:lnTo>
                  <a:cubicBezTo>
                    <a:pt x="592" y="1964"/>
                    <a:pt x="585" y="1956"/>
                    <a:pt x="577" y="1941"/>
                  </a:cubicBezTo>
                  <a:close/>
                  <a:moveTo>
                    <a:pt x="397" y="2443"/>
                  </a:moveTo>
                  <a:lnTo>
                    <a:pt x="397" y="2443"/>
                  </a:lnTo>
                  <a:cubicBezTo>
                    <a:pt x="390" y="2443"/>
                    <a:pt x="390" y="2458"/>
                    <a:pt x="390" y="2466"/>
                  </a:cubicBezTo>
                  <a:cubicBezTo>
                    <a:pt x="390" y="2496"/>
                    <a:pt x="390" y="2496"/>
                    <a:pt x="390" y="2496"/>
                  </a:cubicBezTo>
                  <a:cubicBezTo>
                    <a:pt x="390" y="2503"/>
                    <a:pt x="382" y="2503"/>
                    <a:pt x="382" y="2511"/>
                  </a:cubicBezTo>
                  <a:cubicBezTo>
                    <a:pt x="390" y="2511"/>
                    <a:pt x="390" y="2511"/>
                    <a:pt x="397" y="2511"/>
                  </a:cubicBezTo>
                  <a:cubicBezTo>
                    <a:pt x="397" y="2511"/>
                    <a:pt x="405" y="2511"/>
                    <a:pt x="412" y="2511"/>
                  </a:cubicBezTo>
                  <a:cubicBezTo>
                    <a:pt x="420" y="2511"/>
                    <a:pt x="420" y="2518"/>
                    <a:pt x="427" y="2526"/>
                  </a:cubicBezTo>
                  <a:cubicBezTo>
                    <a:pt x="442" y="2518"/>
                    <a:pt x="442" y="2503"/>
                    <a:pt x="442" y="2488"/>
                  </a:cubicBezTo>
                  <a:cubicBezTo>
                    <a:pt x="442" y="2481"/>
                    <a:pt x="442" y="2481"/>
                    <a:pt x="442" y="2473"/>
                  </a:cubicBezTo>
                  <a:cubicBezTo>
                    <a:pt x="442" y="2466"/>
                    <a:pt x="442" y="2466"/>
                    <a:pt x="435" y="2466"/>
                  </a:cubicBezTo>
                  <a:cubicBezTo>
                    <a:pt x="427" y="2458"/>
                    <a:pt x="420" y="2458"/>
                    <a:pt x="412" y="2458"/>
                  </a:cubicBezTo>
                  <a:cubicBezTo>
                    <a:pt x="405" y="2451"/>
                    <a:pt x="405" y="2443"/>
                    <a:pt x="397" y="2443"/>
                  </a:cubicBezTo>
                  <a:close/>
                  <a:moveTo>
                    <a:pt x="555" y="2211"/>
                  </a:moveTo>
                  <a:lnTo>
                    <a:pt x="555" y="2211"/>
                  </a:lnTo>
                  <a:cubicBezTo>
                    <a:pt x="555" y="2218"/>
                    <a:pt x="562" y="2218"/>
                    <a:pt x="562" y="2218"/>
                  </a:cubicBezTo>
                  <a:cubicBezTo>
                    <a:pt x="562" y="2226"/>
                    <a:pt x="555" y="2233"/>
                    <a:pt x="555" y="2233"/>
                  </a:cubicBezTo>
                  <a:cubicBezTo>
                    <a:pt x="555" y="2256"/>
                    <a:pt x="555" y="2263"/>
                    <a:pt x="547" y="2286"/>
                  </a:cubicBezTo>
                  <a:cubicBezTo>
                    <a:pt x="547" y="2301"/>
                    <a:pt x="540" y="2308"/>
                    <a:pt x="540" y="2316"/>
                  </a:cubicBezTo>
                  <a:cubicBezTo>
                    <a:pt x="540" y="2331"/>
                    <a:pt x="525" y="2338"/>
                    <a:pt x="525" y="2353"/>
                  </a:cubicBezTo>
                  <a:cubicBezTo>
                    <a:pt x="525" y="2361"/>
                    <a:pt x="525" y="2361"/>
                    <a:pt x="525" y="2361"/>
                  </a:cubicBezTo>
                  <a:cubicBezTo>
                    <a:pt x="532" y="2368"/>
                    <a:pt x="540" y="2368"/>
                    <a:pt x="540" y="2368"/>
                  </a:cubicBezTo>
                  <a:cubicBezTo>
                    <a:pt x="562" y="2368"/>
                    <a:pt x="570" y="2361"/>
                    <a:pt x="592" y="2353"/>
                  </a:cubicBezTo>
                  <a:cubicBezTo>
                    <a:pt x="592" y="2353"/>
                    <a:pt x="600" y="2346"/>
                    <a:pt x="607" y="2346"/>
                  </a:cubicBezTo>
                  <a:cubicBezTo>
                    <a:pt x="615" y="2346"/>
                    <a:pt x="615" y="2346"/>
                    <a:pt x="615" y="2346"/>
                  </a:cubicBezTo>
                  <a:cubicBezTo>
                    <a:pt x="615" y="2353"/>
                    <a:pt x="615" y="2361"/>
                    <a:pt x="615" y="2361"/>
                  </a:cubicBezTo>
                  <a:cubicBezTo>
                    <a:pt x="615" y="2376"/>
                    <a:pt x="615" y="2391"/>
                    <a:pt x="600" y="2398"/>
                  </a:cubicBezTo>
                  <a:cubicBezTo>
                    <a:pt x="592" y="2406"/>
                    <a:pt x="592" y="2413"/>
                    <a:pt x="585" y="2413"/>
                  </a:cubicBezTo>
                  <a:cubicBezTo>
                    <a:pt x="570" y="2421"/>
                    <a:pt x="570" y="2421"/>
                    <a:pt x="555" y="2428"/>
                  </a:cubicBezTo>
                  <a:cubicBezTo>
                    <a:pt x="547" y="2436"/>
                    <a:pt x="540" y="2436"/>
                    <a:pt x="540" y="2443"/>
                  </a:cubicBezTo>
                  <a:cubicBezTo>
                    <a:pt x="532" y="2443"/>
                    <a:pt x="532" y="2451"/>
                    <a:pt x="532" y="2458"/>
                  </a:cubicBezTo>
                  <a:cubicBezTo>
                    <a:pt x="525" y="2473"/>
                    <a:pt x="517" y="2481"/>
                    <a:pt x="517" y="2496"/>
                  </a:cubicBezTo>
                  <a:cubicBezTo>
                    <a:pt x="517" y="2511"/>
                    <a:pt x="517" y="2518"/>
                    <a:pt x="517" y="2526"/>
                  </a:cubicBezTo>
                  <a:cubicBezTo>
                    <a:pt x="510" y="2533"/>
                    <a:pt x="502" y="2533"/>
                    <a:pt x="495" y="2533"/>
                  </a:cubicBezTo>
                  <a:cubicBezTo>
                    <a:pt x="487" y="2533"/>
                    <a:pt x="480" y="2533"/>
                    <a:pt x="480" y="2533"/>
                  </a:cubicBezTo>
                  <a:cubicBezTo>
                    <a:pt x="472" y="2526"/>
                    <a:pt x="472" y="2518"/>
                    <a:pt x="472" y="2511"/>
                  </a:cubicBezTo>
                  <a:cubicBezTo>
                    <a:pt x="472" y="2496"/>
                    <a:pt x="487" y="2488"/>
                    <a:pt x="487" y="2466"/>
                  </a:cubicBezTo>
                  <a:cubicBezTo>
                    <a:pt x="487" y="2451"/>
                    <a:pt x="472" y="2436"/>
                    <a:pt x="457" y="2428"/>
                  </a:cubicBezTo>
                  <a:cubicBezTo>
                    <a:pt x="457" y="2421"/>
                    <a:pt x="450" y="2413"/>
                    <a:pt x="450" y="2413"/>
                  </a:cubicBezTo>
                  <a:cubicBezTo>
                    <a:pt x="435" y="2413"/>
                    <a:pt x="427" y="2413"/>
                    <a:pt x="420" y="2406"/>
                  </a:cubicBezTo>
                  <a:cubicBezTo>
                    <a:pt x="427" y="2398"/>
                    <a:pt x="435" y="2391"/>
                    <a:pt x="442" y="2391"/>
                  </a:cubicBezTo>
                  <a:cubicBezTo>
                    <a:pt x="442" y="2383"/>
                    <a:pt x="450" y="2383"/>
                    <a:pt x="457" y="2383"/>
                  </a:cubicBezTo>
                  <a:cubicBezTo>
                    <a:pt x="465" y="2376"/>
                    <a:pt x="480" y="2368"/>
                    <a:pt x="480" y="2353"/>
                  </a:cubicBezTo>
                  <a:cubicBezTo>
                    <a:pt x="487" y="2331"/>
                    <a:pt x="480" y="2308"/>
                    <a:pt x="495" y="2286"/>
                  </a:cubicBezTo>
                  <a:cubicBezTo>
                    <a:pt x="502" y="2293"/>
                    <a:pt x="502" y="2301"/>
                    <a:pt x="510" y="2308"/>
                  </a:cubicBezTo>
                  <a:cubicBezTo>
                    <a:pt x="510" y="2301"/>
                    <a:pt x="510" y="2293"/>
                    <a:pt x="510" y="2278"/>
                  </a:cubicBezTo>
                  <a:cubicBezTo>
                    <a:pt x="517" y="2248"/>
                    <a:pt x="532" y="2241"/>
                    <a:pt x="555" y="2211"/>
                  </a:cubicBezTo>
                  <a:close/>
                  <a:moveTo>
                    <a:pt x="262" y="2556"/>
                  </a:moveTo>
                  <a:lnTo>
                    <a:pt x="262" y="2556"/>
                  </a:lnTo>
                  <a:cubicBezTo>
                    <a:pt x="255" y="2556"/>
                    <a:pt x="255" y="2563"/>
                    <a:pt x="247" y="2563"/>
                  </a:cubicBezTo>
                  <a:lnTo>
                    <a:pt x="247" y="2571"/>
                  </a:lnTo>
                  <a:cubicBezTo>
                    <a:pt x="247" y="2586"/>
                    <a:pt x="262" y="2593"/>
                    <a:pt x="262" y="2608"/>
                  </a:cubicBezTo>
                  <a:cubicBezTo>
                    <a:pt x="262" y="2616"/>
                    <a:pt x="255" y="2616"/>
                    <a:pt x="255" y="2623"/>
                  </a:cubicBezTo>
                  <a:cubicBezTo>
                    <a:pt x="255" y="2638"/>
                    <a:pt x="270" y="2638"/>
                    <a:pt x="285" y="2638"/>
                  </a:cubicBezTo>
                  <a:cubicBezTo>
                    <a:pt x="292" y="2638"/>
                    <a:pt x="292" y="2638"/>
                    <a:pt x="300" y="2638"/>
                  </a:cubicBezTo>
                  <a:cubicBezTo>
                    <a:pt x="300" y="2631"/>
                    <a:pt x="307" y="2623"/>
                    <a:pt x="307" y="2616"/>
                  </a:cubicBezTo>
                  <a:cubicBezTo>
                    <a:pt x="307" y="2608"/>
                    <a:pt x="307" y="2601"/>
                    <a:pt x="300" y="2586"/>
                  </a:cubicBezTo>
                  <a:cubicBezTo>
                    <a:pt x="300" y="2578"/>
                    <a:pt x="300" y="2571"/>
                    <a:pt x="300" y="2571"/>
                  </a:cubicBezTo>
                  <a:cubicBezTo>
                    <a:pt x="300" y="2563"/>
                    <a:pt x="292" y="2563"/>
                    <a:pt x="285" y="2563"/>
                  </a:cubicBezTo>
                  <a:cubicBezTo>
                    <a:pt x="277" y="2556"/>
                    <a:pt x="270" y="2556"/>
                    <a:pt x="262" y="2556"/>
                  </a:cubicBezTo>
                  <a:close/>
                  <a:moveTo>
                    <a:pt x="202" y="2623"/>
                  </a:moveTo>
                  <a:lnTo>
                    <a:pt x="202" y="2623"/>
                  </a:lnTo>
                  <a:cubicBezTo>
                    <a:pt x="202" y="2638"/>
                    <a:pt x="210" y="2646"/>
                    <a:pt x="218" y="2653"/>
                  </a:cubicBezTo>
                  <a:cubicBezTo>
                    <a:pt x="225" y="2668"/>
                    <a:pt x="232" y="2668"/>
                    <a:pt x="247" y="2676"/>
                  </a:cubicBezTo>
                  <a:cubicBezTo>
                    <a:pt x="255" y="2676"/>
                    <a:pt x="255" y="2676"/>
                    <a:pt x="255" y="2683"/>
                  </a:cubicBezTo>
                  <a:cubicBezTo>
                    <a:pt x="262" y="2690"/>
                    <a:pt x="255" y="2690"/>
                    <a:pt x="255" y="2698"/>
                  </a:cubicBezTo>
                  <a:cubicBezTo>
                    <a:pt x="255" y="2720"/>
                    <a:pt x="262" y="2736"/>
                    <a:pt x="262" y="2750"/>
                  </a:cubicBezTo>
                  <a:cubicBezTo>
                    <a:pt x="270" y="2758"/>
                    <a:pt x="270" y="2758"/>
                    <a:pt x="277" y="2766"/>
                  </a:cubicBezTo>
                  <a:cubicBezTo>
                    <a:pt x="285" y="2780"/>
                    <a:pt x="285" y="2788"/>
                    <a:pt x="292" y="2796"/>
                  </a:cubicBezTo>
                  <a:cubicBezTo>
                    <a:pt x="300" y="2803"/>
                    <a:pt x="307" y="2803"/>
                    <a:pt x="307" y="2810"/>
                  </a:cubicBezTo>
                  <a:cubicBezTo>
                    <a:pt x="307" y="2818"/>
                    <a:pt x="300" y="2818"/>
                    <a:pt x="292" y="2826"/>
                  </a:cubicBezTo>
                  <a:cubicBezTo>
                    <a:pt x="285" y="2826"/>
                    <a:pt x="285" y="2833"/>
                    <a:pt x="277" y="2833"/>
                  </a:cubicBezTo>
                  <a:cubicBezTo>
                    <a:pt x="255" y="2833"/>
                    <a:pt x="247" y="2833"/>
                    <a:pt x="232" y="2833"/>
                  </a:cubicBezTo>
                  <a:cubicBezTo>
                    <a:pt x="232" y="2833"/>
                    <a:pt x="225" y="2840"/>
                    <a:pt x="218" y="2840"/>
                  </a:cubicBezTo>
                  <a:cubicBezTo>
                    <a:pt x="210" y="2840"/>
                    <a:pt x="210" y="2840"/>
                    <a:pt x="210" y="2840"/>
                  </a:cubicBezTo>
                  <a:cubicBezTo>
                    <a:pt x="210" y="2826"/>
                    <a:pt x="210" y="2826"/>
                    <a:pt x="210" y="2810"/>
                  </a:cubicBezTo>
                  <a:cubicBezTo>
                    <a:pt x="195" y="2818"/>
                    <a:pt x="188" y="2818"/>
                    <a:pt x="180" y="2826"/>
                  </a:cubicBezTo>
                  <a:cubicBezTo>
                    <a:pt x="172" y="2833"/>
                    <a:pt x="172" y="2833"/>
                    <a:pt x="165" y="2833"/>
                  </a:cubicBezTo>
                  <a:cubicBezTo>
                    <a:pt x="165" y="2840"/>
                    <a:pt x="150" y="2840"/>
                    <a:pt x="150" y="2840"/>
                  </a:cubicBezTo>
                  <a:cubicBezTo>
                    <a:pt x="150" y="2855"/>
                    <a:pt x="158" y="2863"/>
                    <a:pt x="165" y="2870"/>
                  </a:cubicBezTo>
                  <a:cubicBezTo>
                    <a:pt x="172" y="2878"/>
                    <a:pt x="172" y="2885"/>
                    <a:pt x="180" y="2893"/>
                  </a:cubicBezTo>
                  <a:cubicBezTo>
                    <a:pt x="188" y="2893"/>
                    <a:pt x="188" y="2893"/>
                    <a:pt x="195" y="2900"/>
                  </a:cubicBezTo>
                  <a:cubicBezTo>
                    <a:pt x="188" y="2908"/>
                    <a:pt x="180" y="2908"/>
                    <a:pt x="172" y="2908"/>
                  </a:cubicBezTo>
                  <a:cubicBezTo>
                    <a:pt x="165" y="2908"/>
                    <a:pt x="158" y="2908"/>
                    <a:pt x="150" y="2908"/>
                  </a:cubicBezTo>
                  <a:lnTo>
                    <a:pt x="142" y="2908"/>
                  </a:lnTo>
                  <a:cubicBezTo>
                    <a:pt x="135" y="2908"/>
                    <a:pt x="142" y="2900"/>
                    <a:pt x="135" y="2893"/>
                  </a:cubicBezTo>
                  <a:cubicBezTo>
                    <a:pt x="128" y="2878"/>
                    <a:pt x="120" y="2878"/>
                    <a:pt x="105" y="2878"/>
                  </a:cubicBezTo>
                  <a:cubicBezTo>
                    <a:pt x="90" y="2878"/>
                    <a:pt x="82" y="2878"/>
                    <a:pt x="75" y="2878"/>
                  </a:cubicBezTo>
                  <a:cubicBezTo>
                    <a:pt x="60" y="2878"/>
                    <a:pt x="53" y="2878"/>
                    <a:pt x="45" y="2870"/>
                  </a:cubicBezTo>
                  <a:lnTo>
                    <a:pt x="38" y="2863"/>
                  </a:lnTo>
                  <a:cubicBezTo>
                    <a:pt x="23" y="2863"/>
                    <a:pt x="23" y="2870"/>
                    <a:pt x="8" y="2878"/>
                  </a:cubicBezTo>
                  <a:cubicBezTo>
                    <a:pt x="8" y="2878"/>
                    <a:pt x="8" y="2878"/>
                    <a:pt x="0" y="2878"/>
                  </a:cubicBezTo>
                  <a:cubicBezTo>
                    <a:pt x="0" y="2855"/>
                    <a:pt x="0" y="2848"/>
                    <a:pt x="0" y="2833"/>
                  </a:cubicBezTo>
                  <a:cubicBezTo>
                    <a:pt x="0" y="2826"/>
                    <a:pt x="0" y="2826"/>
                    <a:pt x="0" y="2826"/>
                  </a:cubicBezTo>
                  <a:lnTo>
                    <a:pt x="0" y="2818"/>
                  </a:lnTo>
                  <a:lnTo>
                    <a:pt x="0" y="2810"/>
                  </a:lnTo>
                  <a:cubicBezTo>
                    <a:pt x="8" y="2818"/>
                    <a:pt x="8" y="2818"/>
                    <a:pt x="15" y="2826"/>
                  </a:cubicBezTo>
                  <a:cubicBezTo>
                    <a:pt x="15" y="2818"/>
                    <a:pt x="15" y="2818"/>
                    <a:pt x="15" y="2810"/>
                  </a:cubicBezTo>
                  <a:cubicBezTo>
                    <a:pt x="23" y="2803"/>
                    <a:pt x="30" y="2803"/>
                    <a:pt x="38" y="2796"/>
                  </a:cubicBezTo>
                  <a:cubicBezTo>
                    <a:pt x="38" y="2788"/>
                    <a:pt x="38" y="2788"/>
                    <a:pt x="38" y="2780"/>
                  </a:cubicBezTo>
                  <a:cubicBezTo>
                    <a:pt x="38" y="2758"/>
                    <a:pt x="30" y="2743"/>
                    <a:pt x="30" y="2728"/>
                  </a:cubicBezTo>
                  <a:cubicBezTo>
                    <a:pt x="30" y="2706"/>
                    <a:pt x="38" y="2690"/>
                    <a:pt x="38" y="2668"/>
                  </a:cubicBezTo>
                  <a:cubicBezTo>
                    <a:pt x="38" y="2653"/>
                    <a:pt x="38" y="2646"/>
                    <a:pt x="45" y="2638"/>
                  </a:cubicBezTo>
                  <a:cubicBezTo>
                    <a:pt x="45" y="2638"/>
                    <a:pt x="45" y="2638"/>
                    <a:pt x="45" y="2631"/>
                  </a:cubicBezTo>
                  <a:cubicBezTo>
                    <a:pt x="53" y="2646"/>
                    <a:pt x="60" y="2646"/>
                    <a:pt x="60" y="2661"/>
                  </a:cubicBezTo>
                  <a:cubicBezTo>
                    <a:pt x="68" y="2668"/>
                    <a:pt x="75" y="2676"/>
                    <a:pt x="82" y="2683"/>
                  </a:cubicBezTo>
                  <a:cubicBezTo>
                    <a:pt x="98" y="2676"/>
                    <a:pt x="105" y="2668"/>
                    <a:pt x="128" y="2661"/>
                  </a:cubicBezTo>
                  <a:cubicBezTo>
                    <a:pt x="142" y="2661"/>
                    <a:pt x="150" y="2661"/>
                    <a:pt x="165" y="2653"/>
                  </a:cubicBezTo>
                  <a:cubicBezTo>
                    <a:pt x="180" y="2646"/>
                    <a:pt x="188" y="2638"/>
                    <a:pt x="202" y="2623"/>
                  </a:cubicBezTo>
                  <a:close/>
                  <a:moveTo>
                    <a:pt x="1207" y="1169"/>
                  </a:moveTo>
                  <a:lnTo>
                    <a:pt x="1207" y="1169"/>
                  </a:lnTo>
                  <a:cubicBezTo>
                    <a:pt x="1199" y="1177"/>
                    <a:pt x="1192" y="1177"/>
                    <a:pt x="1192" y="1192"/>
                  </a:cubicBezTo>
                  <a:cubicBezTo>
                    <a:pt x="1192" y="1199"/>
                    <a:pt x="1199" y="1207"/>
                    <a:pt x="1199" y="1222"/>
                  </a:cubicBezTo>
                  <a:cubicBezTo>
                    <a:pt x="1199" y="1229"/>
                    <a:pt x="1199" y="1229"/>
                    <a:pt x="1199" y="1237"/>
                  </a:cubicBezTo>
                  <a:lnTo>
                    <a:pt x="1199" y="1237"/>
                  </a:lnTo>
                  <a:cubicBezTo>
                    <a:pt x="1184" y="1237"/>
                    <a:pt x="1184" y="1229"/>
                    <a:pt x="1169" y="1229"/>
                  </a:cubicBezTo>
                  <a:cubicBezTo>
                    <a:pt x="1169" y="1229"/>
                    <a:pt x="1169" y="1229"/>
                    <a:pt x="1169" y="1237"/>
                  </a:cubicBezTo>
                  <a:cubicBezTo>
                    <a:pt x="1169" y="1244"/>
                    <a:pt x="1169" y="1244"/>
                    <a:pt x="1169" y="1252"/>
                  </a:cubicBezTo>
                  <a:cubicBezTo>
                    <a:pt x="1169" y="1259"/>
                    <a:pt x="1162" y="1259"/>
                    <a:pt x="1162" y="1267"/>
                  </a:cubicBezTo>
                  <a:cubicBezTo>
                    <a:pt x="1162" y="1274"/>
                    <a:pt x="1169" y="1274"/>
                    <a:pt x="1177" y="1274"/>
                  </a:cubicBezTo>
                  <a:cubicBezTo>
                    <a:pt x="1177" y="1282"/>
                    <a:pt x="1184" y="1289"/>
                    <a:pt x="1184" y="1297"/>
                  </a:cubicBezTo>
                  <a:cubicBezTo>
                    <a:pt x="1184" y="1304"/>
                    <a:pt x="1177" y="1304"/>
                    <a:pt x="1184" y="1312"/>
                  </a:cubicBezTo>
                  <a:cubicBezTo>
                    <a:pt x="1184" y="1312"/>
                    <a:pt x="1192" y="1312"/>
                    <a:pt x="1199" y="1319"/>
                  </a:cubicBezTo>
                  <a:cubicBezTo>
                    <a:pt x="1207" y="1319"/>
                    <a:pt x="1207" y="1327"/>
                    <a:pt x="1207" y="1327"/>
                  </a:cubicBezTo>
                  <a:cubicBezTo>
                    <a:pt x="1214" y="1349"/>
                    <a:pt x="1214" y="1357"/>
                    <a:pt x="1229" y="1372"/>
                  </a:cubicBezTo>
                  <a:cubicBezTo>
                    <a:pt x="1244" y="1357"/>
                    <a:pt x="1252" y="1334"/>
                    <a:pt x="1274" y="1327"/>
                  </a:cubicBezTo>
                  <a:cubicBezTo>
                    <a:pt x="1289" y="1327"/>
                    <a:pt x="1312" y="1327"/>
                    <a:pt x="1327" y="1304"/>
                  </a:cubicBezTo>
                  <a:cubicBezTo>
                    <a:pt x="1312" y="1304"/>
                    <a:pt x="1304" y="1297"/>
                    <a:pt x="1297" y="1289"/>
                  </a:cubicBezTo>
                  <a:cubicBezTo>
                    <a:pt x="1297" y="1282"/>
                    <a:pt x="1289" y="1274"/>
                    <a:pt x="1289" y="1267"/>
                  </a:cubicBezTo>
                  <a:cubicBezTo>
                    <a:pt x="1289" y="1252"/>
                    <a:pt x="1297" y="1252"/>
                    <a:pt x="1297" y="1237"/>
                  </a:cubicBezTo>
                  <a:cubicBezTo>
                    <a:pt x="1297" y="1237"/>
                    <a:pt x="1297" y="1229"/>
                    <a:pt x="1297" y="1222"/>
                  </a:cubicBezTo>
                  <a:cubicBezTo>
                    <a:pt x="1297" y="1214"/>
                    <a:pt x="1297" y="1207"/>
                    <a:pt x="1297" y="1199"/>
                  </a:cubicBezTo>
                  <a:cubicBezTo>
                    <a:pt x="1297" y="1192"/>
                    <a:pt x="1297" y="1192"/>
                    <a:pt x="1289" y="1192"/>
                  </a:cubicBezTo>
                  <a:cubicBezTo>
                    <a:pt x="1289" y="1192"/>
                    <a:pt x="1282" y="1192"/>
                    <a:pt x="1274" y="1192"/>
                  </a:cubicBezTo>
                  <a:cubicBezTo>
                    <a:pt x="1259" y="1184"/>
                    <a:pt x="1259" y="1184"/>
                    <a:pt x="1244" y="1177"/>
                  </a:cubicBezTo>
                  <a:lnTo>
                    <a:pt x="1236" y="1169"/>
                  </a:lnTo>
                  <a:cubicBezTo>
                    <a:pt x="1229" y="1169"/>
                    <a:pt x="1229" y="1169"/>
                    <a:pt x="1222" y="1169"/>
                  </a:cubicBezTo>
                  <a:cubicBezTo>
                    <a:pt x="1214" y="1169"/>
                    <a:pt x="1214" y="1169"/>
                    <a:pt x="1207" y="1169"/>
                  </a:cubicBezTo>
                  <a:close/>
                  <a:moveTo>
                    <a:pt x="832" y="83"/>
                  </a:moveTo>
                  <a:lnTo>
                    <a:pt x="832" y="83"/>
                  </a:lnTo>
                  <a:cubicBezTo>
                    <a:pt x="817" y="83"/>
                    <a:pt x="817" y="75"/>
                    <a:pt x="802" y="75"/>
                  </a:cubicBezTo>
                  <a:cubicBezTo>
                    <a:pt x="794" y="90"/>
                    <a:pt x="794" y="98"/>
                    <a:pt x="787" y="105"/>
                  </a:cubicBezTo>
                  <a:cubicBezTo>
                    <a:pt x="779" y="128"/>
                    <a:pt x="779" y="143"/>
                    <a:pt x="772" y="173"/>
                  </a:cubicBezTo>
                  <a:cubicBezTo>
                    <a:pt x="772" y="180"/>
                    <a:pt x="765" y="180"/>
                    <a:pt x="765" y="188"/>
                  </a:cubicBezTo>
                  <a:cubicBezTo>
                    <a:pt x="779" y="195"/>
                    <a:pt x="794" y="195"/>
                    <a:pt x="794" y="210"/>
                  </a:cubicBezTo>
                  <a:cubicBezTo>
                    <a:pt x="794" y="233"/>
                    <a:pt x="787" y="248"/>
                    <a:pt x="772" y="262"/>
                  </a:cubicBezTo>
                  <a:cubicBezTo>
                    <a:pt x="765" y="278"/>
                    <a:pt x="765" y="285"/>
                    <a:pt x="757" y="300"/>
                  </a:cubicBezTo>
                  <a:cubicBezTo>
                    <a:pt x="749" y="315"/>
                    <a:pt x="742" y="322"/>
                    <a:pt x="742" y="345"/>
                  </a:cubicBezTo>
                  <a:lnTo>
                    <a:pt x="749" y="345"/>
                  </a:lnTo>
                  <a:cubicBezTo>
                    <a:pt x="749" y="352"/>
                    <a:pt x="742" y="360"/>
                    <a:pt x="742" y="368"/>
                  </a:cubicBezTo>
                  <a:cubicBezTo>
                    <a:pt x="735" y="368"/>
                    <a:pt x="742" y="375"/>
                    <a:pt x="742" y="375"/>
                  </a:cubicBezTo>
                  <a:cubicBezTo>
                    <a:pt x="742" y="435"/>
                    <a:pt x="742" y="435"/>
                    <a:pt x="742" y="435"/>
                  </a:cubicBezTo>
                  <a:cubicBezTo>
                    <a:pt x="742" y="442"/>
                    <a:pt x="735" y="442"/>
                    <a:pt x="735" y="450"/>
                  </a:cubicBezTo>
                  <a:cubicBezTo>
                    <a:pt x="735" y="465"/>
                    <a:pt x="735" y="465"/>
                    <a:pt x="735" y="465"/>
                  </a:cubicBezTo>
                  <a:cubicBezTo>
                    <a:pt x="742" y="465"/>
                    <a:pt x="742" y="465"/>
                    <a:pt x="742" y="465"/>
                  </a:cubicBezTo>
                  <a:cubicBezTo>
                    <a:pt x="749" y="457"/>
                    <a:pt x="757" y="457"/>
                    <a:pt x="772" y="457"/>
                  </a:cubicBezTo>
                  <a:cubicBezTo>
                    <a:pt x="772" y="465"/>
                    <a:pt x="772" y="472"/>
                    <a:pt x="772" y="480"/>
                  </a:cubicBezTo>
                  <a:cubicBezTo>
                    <a:pt x="772" y="487"/>
                    <a:pt x="772" y="487"/>
                    <a:pt x="779" y="487"/>
                  </a:cubicBezTo>
                  <a:cubicBezTo>
                    <a:pt x="787" y="487"/>
                    <a:pt x="787" y="480"/>
                    <a:pt x="787" y="472"/>
                  </a:cubicBezTo>
                  <a:cubicBezTo>
                    <a:pt x="794" y="472"/>
                    <a:pt x="802" y="465"/>
                    <a:pt x="809" y="465"/>
                  </a:cubicBezTo>
                  <a:cubicBezTo>
                    <a:pt x="817" y="472"/>
                    <a:pt x="817" y="472"/>
                    <a:pt x="817" y="472"/>
                  </a:cubicBezTo>
                  <a:cubicBezTo>
                    <a:pt x="817" y="547"/>
                    <a:pt x="817" y="547"/>
                    <a:pt x="817" y="547"/>
                  </a:cubicBezTo>
                  <a:cubicBezTo>
                    <a:pt x="802" y="540"/>
                    <a:pt x="794" y="540"/>
                    <a:pt x="787" y="525"/>
                  </a:cubicBezTo>
                  <a:cubicBezTo>
                    <a:pt x="787" y="532"/>
                    <a:pt x="779" y="532"/>
                    <a:pt x="779" y="532"/>
                  </a:cubicBezTo>
                  <a:cubicBezTo>
                    <a:pt x="779" y="540"/>
                    <a:pt x="787" y="547"/>
                    <a:pt x="787" y="547"/>
                  </a:cubicBezTo>
                  <a:cubicBezTo>
                    <a:pt x="787" y="562"/>
                    <a:pt x="779" y="562"/>
                    <a:pt x="772" y="570"/>
                  </a:cubicBezTo>
                  <a:cubicBezTo>
                    <a:pt x="765" y="555"/>
                    <a:pt x="765" y="555"/>
                    <a:pt x="757" y="547"/>
                  </a:cubicBezTo>
                  <a:cubicBezTo>
                    <a:pt x="757" y="540"/>
                    <a:pt x="757" y="540"/>
                    <a:pt x="749" y="540"/>
                  </a:cubicBezTo>
                  <a:cubicBezTo>
                    <a:pt x="742" y="540"/>
                    <a:pt x="742" y="547"/>
                    <a:pt x="735" y="547"/>
                  </a:cubicBezTo>
                  <a:cubicBezTo>
                    <a:pt x="727" y="547"/>
                    <a:pt x="719" y="555"/>
                    <a:pt x="712" y="555"/>
                  </a:cubicBezTo>
                  <a:cubicBezTo>
                    <a:pt x="705" y="555"/>
                    <a:pt x="705" y="555"/>
                    <a:pt x="697" y="555"/>
                  </a:cubicBezTo>
                  <a:cubicBezTo>
                    <a:pt x="697" y="555"/>
                    <a:pt x="689" y="555"/>
                    <a:pt x="682" y="555"/>
                  </a:cubicBezTo>
                  <a:cubicBezTo>
                    <a:pt x="675" y="547"/>
                    <a:pt x="675" y="532"/>
                    <a:pt x="667" y="532"/>
                  </a:cubicBezTo>
                  <a:cubicBezTo>
                    <a:pt x="659" y="532"/>
                    <a:pt x="652" y="540"/>
                    <a:pt x="652" y="547"/>
                  </a:cubicBezTo>
                  <a:cubicBezTo>
                    <a:pt x="652" y="555"/>
                    <a:pt x="652" y="555"/>
                    <a:pt x="659" y="562"/>
                  </a:cubicBezTo>
                  <a:cubicBezTo>
                    <a:pt x="659" y="570"/>
                    <a:pt x="667" y="577"/>
                    <a:pt x="667" y="592"/>
                  </a:cubicBezTo>
                  <a:cubicBezTo>
                    <a:pt x="667" y="615"/>
                    <a:pt x="652" y="622"/>
                    <a:pt x="645" y="645"/>
                  </a:cubicBezTo>
                  <a:cubicBezTo>
                    <a:pt x="637" y="667"/>
                    <a:pt x="637" y="675"/>
                    <a:pt x="630" y="697"/>
                  </a:cubicBezTo>
                  <a:cubicBezTo>
                    <a:pt x="630" y="705"/>
                    <a:pt x="622" y="712"/>
                    <a:pt x="622" y="720"/>
                  </a:cubicBezTo>
                  <a:cubicBezTo>
                    <a:pt x="622" y="742"/>
                    <a:pt x="622" y="750"/>
                    <a:pt x="622" y="772"/>
                  </a:cubicBezTo>
                  <a:cubicBezTo>
                    <a:pt x="615" y="779"/>
                    <a:pt x="615" y="787"/>
                    <a:pt x="615" y="802"/>
                  </a:cubicBezTo>
                  <a:lnTo>
                    <a:pt x="622" y="809"/>
                  </a:lnTo>
                  <a:cubicBezTo>
                    <a:pt x="652" y="825"/>
                    <a:pt x="652" y="825"/>
                    <a:pt x="652" y="825"/>
                  </a:cubicBezTo>
                  <a:cubicBezTo>
                    <a:pt x="659" y="832"/>
                    <a:pt x="667" y="839"/>
                    <a:pt x="675" y="839"/>
                  </a:cubicBezTo>
                  <a:cubicBezTo>
                    <a:pt x="689" y="839"/>
                    <a:pt x="697" y="832"/>
                    <a:pt x="712" y="825"/>
                  </a:cubicBezTo>
                  <a:cubicBezTo>
                    <a:pt x="719" y="817"/>
                    <a:pt x="735" y="817"/>
                    <a:pt x="735" y="809"/>
                  </a:cubicBezTo>
                  <a:cubicBezTo>
                    <a:pt x="742" y="795"/>
                    <a:pt x="735" y="787"/>
                    <a:pt x="742" y="779"/>
                  </a:cubicBezTo>
                  <a:cubicBezTo>
                    <a:pt x="749" y="765"/>
                    <a:pt x="757" y="757"/>
                    <a:pt x="765" y="735"/>
                  </a:cubicBezTo>
                  <a:cubicBezTo>
                    <a:pt x="772" y="720"/>
                    <a:pt x="772" y="712"/>
                    <a:pt x="772" y="697"/>
                  </a:cubicBezTo>
                  <a:cubicBezTo>
                    <a:pt x="772" y="690"/>
                    <a:pt x="779" y="690"/>
                    <a:pt x="787" y="682"/>
                  </a:cubicBezTo>
                  <a:cubicBezTo>
                    <a:pt x="787" y="675"/>
                    <a:pt x="794" y="660"/>
                    <a:pt x="794" y="652"/>
                  </a:cubicBezTo>
                  <a:cubicBezTo>
                    <a:pt x="794" y="637"/>
                    <a:pt x="794" y="630"/>
                    <a:pt x="802" y="615"/>
                  </a:cubicBezTo>
                  <a:cubicBezTo>
                    <a:pt x="802" y="607"/>
                    <a:pt x="809" y="600"/>
                    <a:pt x="817" y="592"/>
                  </a:cubicBezTo>
                  <a:cubicBezTo>
                    <a:pt x="832" y="592"/>
                    <a:pt x="839" y="592"/>
                    <a:pt x="847" y="585"/>
                  </a:cubicBezTo>
                  <a:cubicBezTo>
                    <a:pt x="862" y="585"/>
                    <a:pt x="862" y="577"/>
                    <a:pt x="862" y="562"/>
                  </a:cubicBezTo>
                  <a:cubicBezTo>
                    <a:pt x="862" y="555"/>
                    <a:pt x="862" y="555"/>
                    <a:pt x="854" y="555"/>
                  </a:cubicBezTo>
                  <a:cubicBezTo>
                    <a:pt x="847" y="555"/>
                    <a:pt x="847" y="547"/>
                    <a:pt x="847" y="547"/>
                  </a:cubicBezTo>
                  <a:cubicBezTo>
                    <a:pt x="854" y="532"/>
                    <a:pt x="854" y="517"/>
                    <a:pt x="869" y="510"/>
                  </a:cubicBezTo>
                  <a:cubicBezTo>
                    <a:pt x="869" y="502"/>
                    <a:pt x="884" y="502"/>
                    <a:pt x="884" y="495"/>
                  </a:cubicBezTo>
                  <a:cubicBezTo>
                    <a:pt x="869" y="480"/>
                    <a:pt x="862" y="465"/>
                    <a:pt x="862" y="442"/>
                  </a:cubicBezTo>
                  <a:cubicBezTo>
                    <a:pt x="862" y="435"/>
                    <a:pt x="862" y="435"/>
                    <a:pt x="862" y="427"/>
                  </a:cubicBezTo>
                  <a:cubicBezTo>
                    <a:pt x="862" y="420"/>
                    <a:pt x="862" y="420"/>
                    <a:pt x="854" y="420"/>
                  </a:cubicBezTo>
                  <a:cubicBezTo>
                    <a:pt x="847" y="412"/>
                    <a:pt x="847" y="405"/>
                    <a:pt x="847" y="397"/>
                  </a:cubicBezTo>
                  <a:cubicBezTo>
                    <a:pt x="847" y="382"/>
                    <a:pt x="847" y="375"/>
                    <a:pt x="854" y="368"/>
                  </a:cubicBezTo>
                  <a:cubicBezTo>
                    <a:pt x="854" y="360"/>
                    <a:pt x="854" y="352"/>
                    <a:pt x="854" y="345"/>
                  </a:cubicBezTo>
                  <a:cubicBezTo>
                    <a:pt x="862" y="345"/>
                    <a:pt x="862" y="345"/>
                    <a:pt x="862" y="345"/>
                  </a:cubicBezTo>
                  <a:cubicBezTo>
                    <a:pt x="869" y="338"/>
                    <a:pt x="869" y="338"/>
                    <a:pt x="877" y="330"/>
                  </a:cubicBezTo>
                  <a:cubicBezTo>
                    <a:pt x="892" y="308"/>
                    <a:pt x="907" y="300"/>
                    <a:pt x="922" y="278"/>
                  </a:cubicBezTo>
                  <a:cubicBezTo>
                    <a:pt x="944" y="255"/>
                    <a:pt x="944" y="240"/>
                    <a:pt x="952" y="210"/>
                  </a:cubicBezTo>
                  <a:cubicBezTo>
                    <a:pt x="959" y="195"/>
                    <a:pt x="967" y="180"/>
                    <a:pt x="967" y="165"/>
                  </a:cubicBezTo>
                  <a:cubicBezTo>
                    <a:pt x="967" y="158"/>
                    <a:pt x="974" y="150"/>
                    <a:pt x="974" y="143"/>
                  </a:cubicBezTo>
                  <a:cubicBezTo>
                    <a:pt x="974" y="135"/>
                    <a:pt x="959" y="135"/>
                    <a:pt x="952" y="128"/>
                  </a:cubicBezTo>
                  <a:cubicBezTo>
                    <a:pt x="944" y="128"/>
                    <a:pt x="944" y="120"/>
                    <a:pt x="944" y="120"/>
                  </a:cubicBezTo>
                  <a:cubicBezTo>
                    <a:pt x="952" y="113"/>
                    <a:pt x="952" y="113"/>
                    <a:pt x="959" y="113"/>
                  </a:cubicBezTo>
                  <a:cubicBezTo>
                    <a:pt x="967" y="105"/>
                    <a:pt x="974" y="105"/>
                    <a:pt x="974" y="105"/>
                  </a:cubicBezTo>
                  <a:cubicBezTo>
                    <a:pt x="974" y="98"/>
                    <a:pt x="974" y="90"/>
                    <a:pt x="974" y="90"/>
                  </a:cubicBezTo>
                  <a:cubicBezTo>
                    <a:pt x="974" y="75"/>
                    <a:pt x="967" y="68"/>
                    <a:pt x="967" y="60"/>
                  </a:cubicBezTo>
                  <a:cubicBezTo>
                    <a:pt x="967" y="45"/>
                    <a:pt x="967" y="38"/>
                    <a:pt x="967" y="30"/>
                  </a:cubicBezTo>
                  <a:cubicBezTo>
                    <a:pt x="967" y="15"/>
                    <a:pt x="967" y="0"/>
                    <a:pt x="952" y="0"/>
                  </a:cubicBezTo>
                  <a:cubicBezTo>
                    <a:pt x="944" y="0"/>
                    <a:pt x="944" y="8"/>
                    <a:pt x="937" y="8"/>
                  </a:cubicBezTo>
                  <a:cubicBezTo>
                    <a:pt x="929" y="8"/>
                    <a:pt x="922" y="15"/>
                    <a:pt x="914" y="23"/>
                  </a:cubicBezTo>
                  <a:cubicBezTo>
                    <a:pt x="914" y="23"/>
                    <a:pt x="907" y="30"/>
                    <a:pt x="899" y="30"/>
                  </a:cubicBezTo>
                  <a:cubicBezTo>
                    <a:pt x="884" y="45"/>
                    <a:pt x="884" y="53"/>
                    <a:pt x="869" y="68"/>
                  </a:cubicBezTo>
                  <a:cubicBezTo>
                    <a:pt x="854" y="75"/>
                    <a:pt x="847" y="83"/>
                    <a:pt x="832" y="83"/>
                  </a:cubicBezTo>
                  <a:close/>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1" name="Freeform 132"/>
            <p:cNvSpPr>
              <a:spLocks noChangeArrowheads="1"/>
            </p:cNvSpPr>
            <p:nvPr/>
          </p:nvSpPr>
          <p:spPr bwMode="auto">
            <a:xfrm>
              <a:off x="3345969" y="8910011"/>
              <a:ext cx="1790855" cy="1507084"/>
            </a:xfrm>
            <a:custGeom>
              <a:avLst/>
              <a:gdLst>
                <a:gd name="T0" fmla="*/ 2615 w 4145"/>
                <a:gd name="T1" fmla="*/ 2848 h 3486"/>
                <a:gd name="T2" fmla="*/ 2586 w 4145"/>
                <a:gd name="T3" fmla="*/ 2825 h 3486"/>
                <a:gd name="T4" fmla="*/ 2556 w 4145"/>
                <a:gd name="T5" fmla="*/ 2885 h 3486"/>
                <a:gd name="T6" fmla="*/ 2428 w 4145"/>
                <a:gd name="T7" fmla="*/ 2908 h 3486"/>
                <a:gd name="T8" fmla="*/ 2473 w 4145"/>
                <a:gd name="T9" fmla="*/ 2975 h 3486"/>
                <a:gd name="T10" fmla="*/ 2301 w 4145"/>
                <a:gd name="T11" fmla="*/ 2923 h 3486"/>
                <a:gd name="T12" fmla="*/ 2331 w 4145"/>
                <a:gd name="T13" fmla="*/ 2945 h 3486"/>
                <a:gd name="T14" fmla="*/ 2211 w 4145"/>
                <a:gd name="T15" fmla="*/ 3028 h 3486"/>
                <a:gd name="T16" fmla="*/ 2083 w 4145"/>
                <a:gd name="T17" fmla="*/ 2983 h 3486"/>
                <a:gd name="T18" fmla="*/ 2121 w 4145"/>
                <a:gd name="T19" fmla="*/ 2998 h 3486"/>
                <a:gd name="T20" fmla="*/ 1851 w 4145"/>
                <a:gd name="T21" fmla="*/ 3088 h 3486"/>
                <a:gd name="T22" fmla="*/ 1926 w 4145"/>
                <a:gd name="T23" fmla="*/ 3125 h 3486"/>
                <a:gd name="T24" fmla="*/ 1836 w 4145"/>
                <a:gd name="T25" fmla="*/ 2975 h 3486"/>
                <a:gd name="T26" fmla="*/ 1754 w 4145"/>
                <a:gd name="T27" fmla="*/ 2975 h 3486"/>
                <a:gd name="T28" fmla="*/ 1791 w 4145"/>
                <a:gd name="T29" fmla="*/ 2863 h 3486"/>
                <a:gd name="T30" fmla="*/ 1514 w 4145"/>
                <a:gd name="T31" fmla="*/ 3425 h 3486"/>
                <a:gd name="T32" fmla="*/ 1709 w 4145"/>
                <a:gd name="T33" fmla="*/ 3387 h 3486"/>
                <a:gd name="T34" fmla="*/ 1626 w 4145"/>
                <a:gd name="T35" fmla="*/ 3372 h 3486"/>
                <a:gd name="T36" fmla="*/ 2503 w 4145"/>
                <a:gd name="T37" fmla="*/ 390 h 3486"/>
                <a:gd name="T38" fmla="*/ 2428 w 4145"/>
                <a:gd name="T39" fmla="*/ 337 h 3486"/>
                <a:gd name="T40" fmla="*/ 2466 w 4145"/>
                <a:gd name="T41" fmla="*/ 375 h 3486"/>
                <a:gd name="T42" fmla="*/ 2743 w 4145"/>
                <a:gd name="T43" fmla="*/ 0 h 3486"/>
                <a:gd name="T44" fmla="*/ 2735 w 4145"/>
                <a:gd name="T45" fmla="*/ 247 h 3486"/>
                <a:gd name="T46" fmla="*/ 2810 w 4145"/>
                <a:gd name="T47" fmla="*/ 68 h 3486"/>
                <a:gd name="T48" fmla="*/ 4002 w 4145"/>
                <a:gd name="T49" fmla="*/ 1611 h 3486"/>
                <a:gd name="T50" fmla="*/ 3882 w 4145"/>
                <a:gd name="T51" fmla="*/ 1836 h 3486"/>
                <a:gd name="T52" fmla="*/ 3875 w 4145"/>
                <a:gd name="T53" fmla="*/ 2121 h 3486"/>
                <a:gd name="T54" fmla="*/ 3927 w 4145"/>
                <a:gd name="T55" fmla="*/ 2278 h 3486"/>
                <a:gd name="T56" fmla="*/ 3650 w 4145"/>
                <a:gd name="T57" fmla="*/ 2451 h 3486"/>
                <a:gd name="T58" fmla="*/ 3575 w 4145"/>
                <a:gd name="T59" fmla="*/ 2488 h 3486"/>
                <a:gd name="T60" fmla="*/ 3305 w 4145"/>
                <a:gd name="T61" fmla="*/ 2615 h 3486"/>
                <a:gd name="T62" fmla="*/ 3065 w 4145"/>
                <a:gd name="T63" fmla="*/ 2623 h 3486"/>
                <a:gd name="T64" fmla="*/ 2855 w 4145"/>
                <a:gd name="T65" fmla="*/ 2735 h 3486"/>
                <a:gd name="T66" fmla="*/ 2593 w 4145"/>
                <a:gd name="T67" fmla="*/ 2750 h 3486"/>
                <a:gd name="T68" fmla="*/ 2316 w 4145"/>
                <a:gd name="T69" fmla="*/ 2818 h 3486"/>
                <a:gd name="T70" fmla="*/ 2023 w 4145"/>
                <a:gd name="T71" fmla="*/ 2975 h 3486"/>
                <a:gd name="T72" fmla="*/ 1851 w 4145"/>
                <a:gd name="T73" fmla="*/ 2788 h 3486"/>
                <a:gd name="T74" fmla="*/ 1656 w 4145"/>
                <a:gd name="T75" fmla="*/ 2885 h 3486"/>
                <a:gd name="T76" fmla="*/ 1544 w 4145"/>
                <a:gd name="T77" fmla="*/ 3013 h 3486"/>
                <a:gd name="T78" fmla="*/ 1439 w 4145"/>
                <a:gd name="T79" fmla="*/ 3432 h 3486"/>
                <a:gd name="T80" fmla="*/ 1042 w 4145"/>
                <a:gd name="T81" fmla="*/ 3200 h 3486"/>
                <a:gd name="T82" fmla="*/ 652 w 4145"/>
                <a:gd name="T83" fmla="*/ 3282 h 3486"/>
                <a:gd name="T84" fmla="*/ 277 w 4145"/>
                <a:gd name="T85" fmla="*/ 3237 h 3486"/>
                <a:gd name="T86" fmla="*/ 38 w 4145"/>
                <a:gd name="T87" fmla="*/ 3208 h 3486"/>
                <a:gd name="T88" fmla="*/ 15 w 4145"/>
                <a:gd name="T89" fmla="*/ 2878 h 3486"/>
                <a:gd name="T90" fmla="*/ 180 w 4145"/>
                <a:gd name="T91" fmla="*/ 2735 h 3486"/>
                <a:gd name="T92" fmla="*/ 307 w 4145"/>
                <a:gd name="T93" fmla="*/ 2735 h 3486"/>
                <a:gd name="T94" fmla="*/ 375 w 4145"/>
                <a:gd name="T95" fmla="*/ 2720 h 3486"/>
                <a:gd name="T96" fmla="*/ 667 w 4145"/>
                <a:gd name="T97" fmla="*/ 2548 h 3486"/>
                <a:gd name="T98" fmla="*/ 1049 w 4145"/>
                <a:gd name="T99" fmla="*/ 2323 h 3486"/>
                <a:gd name="T100" fmla="*/ 1304 w 4145"/>
                <a:gd name="T101" fmla="*/ 2076 h 3486"/>
                <a:gd name="T102" fmla="*/ 1626 w 4145"/>
                <a:gd name="T103" fmla="*/ 1814 h 3486"/>
                <a:gd name="T104" fmla="*/ 2023 w 4145"/>
                <a:gd name="T105" fmla="*/ 1432 h 3486"/>
                <a:gd name="T106" fmla="*/ 2128 w 4145"/>
                <a:gd name="T107" fmla="*/ 1229 h 3486"/>
                <a:gd name="T108" fmla="*/ 2526 w 4145"/>
                <a:gd name="T109" fmla="*/ 1064 h 3486"/>
                <a:gd name="T110" fmla="*/ 2818 w 4145"/>
                <a:gd name="T111" fmla="*/ 1259 h 3486"/>
                <a:gd name="T112" fmla="*/ 3148 w 4145"/>
                <a:gd name="T113" fmla="*/ 1162 h 3486"/>
                <a:gd name="T114" fmla="*/ 3740 w 4145"/>
                <a:gd name="T115" fmla="*/ 1124 h 3486"/>
                <a:gd name="T116" fmla="*/ 4010 w 4145"/>
                <a:gd name="T117" fmla="*/ 1049 h 3486"/>
                <a:gd name="T118" fmla="*/ 4099 w 4145"/>
                <a:gd name="T119" fmla="*/ 1289 h 3486"/>
                <a:gd name="T120" fmla="*/ 4099 w 4145"/>
                <a:gd name="T121" fmla="*/ 1536 h 3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3486">
                  <a:moveTo>
                    <a:pt x="2631" y="2795"/>
                  </a:moveTo>
                  <a:lnTo>
                    <a:pt x="2631" y="2795"/>
                  </a:lnTo>
                  <a:cubicBezTo>
                    <a:pt x="2623" y="2795"/>
                    <a:pt x="2623" y="2795"/>
                    <a:pt x="2623" y="2795"/>
                  </a:cubicBezTo>
                  <a:cubicBezTo>
                    <a:pt x="2600" y="2795"/>
                    <a:pt x="2600" y="2795"/>
                    <a:pt x="2600" y="2795"/>
                  </a:cubicBezTo>
                  <a:cubicBezTo>
                    <a:pt x="2600" y="2795"/>
                    <a:pt x="2600" y="2795"/>
                    <a:pt x="2600" y="2803"/>
                  </a:cubicBezTo>
                  <a:cubicBezTo>
                    <a:pt x="2600" y="2810"/>
                    <a:pt x="2600" y="2818"/>
                    <a:pt x="2608" y="2825"/>
                  </a:cubicBezTo>
                  <a:cubicBezTo>
                    <a:pt x="2608" y="2833"/>
                    <a:pt x="2608" y="2840"/>
                    <a:pt x="2615" y="2848"/>
                  </a:cubicBezTo>
                  <a:cubicBezTo>
                    <a:pt x="2623" y="2855"/>
                    <a:pt x="2631" y="2855"/>
                    <a:pt x="2631" y="2855"/>
                  </a:cubicBezTo>
                  <a:cubicBezTo>
                    <a:pt x="2645" y="2878"/>
                    <a:pt x="2638" y="2863"/>
                    <a:pt x="2645" y="2840"/>
                  </a:cubicBezTo>
                  <a:cubicBezTo>
                    <a:pt x="2653" y="2840"/>
                    <a:pt x="2661" y="2840"/>
                    <a:pt x="2661" y="2833"/>
                  </a:cubicBezTo>
                  <a:cubicBezTo>
                    <a:pt x="2661" y="2825"/>
                    <a:pt x="2653" y="2825"/>
                    <a:pt x="2653" y="2825"/>
                  </a:cubicBezTo>
                  <a:cubicBezTo>
                    <a:pt x="2645" y="2818"/>
                    <a:pt x="2645" y="2818"/>
                    <a:pt x="2645" y="2810"/>
                  </a:cubicBezTo>
                  <a:cubicBezTo>
                    <a:pt x="2645" y="2803"/>
                    <a:pt x="2638" y="2803"/>
                    <a:pt x="2631" y="2795"/>
                  </a:cubicBezTo>
                  <a:close/>
                  <a:moveTo>
                    <a:pt x="2586" y="2825"/>
                  </a:moveTo>
                  <a:lnTo>
                    <a:pt x="2586" y="2825"/>
                  </a:lnTo>
                  <a:cubicBezTo>
                    <a:pt x="2563" y="2840"/>
                    <a:pt x="2548" y="2840"/>
                    <a:pt x="2526" y="2840"/>
                  </a:cubicBezTo>
                  <a:cubicBezTo>
                    <a:pt x="2526" y="2855"/>
                    <a:pt x="2518" y="2855"/>
                    <a:pt x="2518" y="2870"/>
                  </a:cubicBezTo>
                  <a:cubicBezTo>
                    <a:pt x="2518" y="2885"/>
                    <a:pt x="2518" y="2893"/>
                    <a:pt x="2518" y="2908"/>
                  </a:cubicBezTo>
                  <a:cubicBezTo>
                    <a:pt x="2526" y="2908"/>
                    <a:pt x="2526" y="2908"/>
                    <a:pt x="2526" y="2908"/>
                  </a:cubicBezTo>
                  <a:cubicBezTo>
                    <a:pt x="2533" y="2900"/>
                    <a:pt x="2541" y="2900"/>
                    <a:pt x="2548" y="2893"/>
                  </a:cubicBezTo>
                  <a:cubicBezTo>
                    <a:pt x="2556" y="2893"/>
                    <a:pt x="2556" y="2885"/>
                    <a:pt x="2556" y="2885"/>
                  </a:cubicBezTo>
                  <a:cubicBezTo>
                    <a:pt x="2571" y="2878"/>
                    <a:pt x="2593" y="2870"/>
                    <a:pt x="2593" y="2855"/>
                  </a:cubicBezTo>
                  <a:cubicBezTo>
                    <a:pt x="2593" y="2848"/>
                    <a:pt x="2586" y="2840"/>
                    <a:pt x="2586" y="2825"/>
                  </a:cubicBezTo>
                  <a:close/>
                  <a:moveTo>
                    <a:pt x="2458" y="2863"/>
                  </a:moveTo>
                  <a:lnTo>
                    <a:pt x="2458" y="2863"/>
                  </a:lnTo>
                  <a:cubicBezTo>
                    <a:pt x="2451" y="2863"/>
                    <a:pt x="2451" y="2863"/>
                    <a:pt x="2451" y="2863"/>
                  </a:cubicBezTo>
                  <a:cubicBezTo>
                    <a:pt x="2436" y="2863"/>
                    <a:pt x="2421" y="2863"/>
                    <a:pt x="2421" y="2878"/>
                  </a:cubicBezTo>
                  <a:cubicBezTo>
                    <a:pt x="2421" y="2885"/>
                    <a:pt x="2428" y="2893"/>
                    <a:pt x="2428" y="2908"/>
                  </a:cubicBezTo>
                  <a:cubicBezTo>
                    <a:pt x="2428" y="2915"/>
                    <a:pt x="2428" y="2923"/>
                    <a:pt x="2421" y="2930"/>
                  </a:cubicBezTo>
                  <a:cubicBezTo>
                    <a:pt x="2421" y="2938"/>
                    <a:pt x="2413" y="2945"/>
                    <a:pt x="2406" y="2945"/>
                  </a:cubicBezTo>
                  <a:cubicBezTo>
                    <a:pt x="2391" y="2960"/>
                    <a:pt x="2376" y="2968"/>
                    <a:pt x="2376" y="2990"/>
                  </a:cubicBezTo>
                  <a:cubicBezTo>
                    <a:pt x="2376" y="2998"/>
                    <a:pt x="2383" y="2998"/>
                    <a:pt x="2383" y="2998"/>
                  </a:cubicBezTo>
                  <a:cubicBezTo>
                    <a:pt x="2391" y="2998"/>
                    <a:pt x="2391" y="2998"/>
                    <a:pt x="2398" y="2990"/>
                  </a:cubicBezTo>
                  <a:cubicBezTo>
                    <a:pt x="2406" y="2983"/>
                    <a:pt x="2413" y="2983"/>
                    <a:pt x="2428" y="2983"/>
                  </a:cubicBezTo>
                  <a:cubicBezTo>
                    <a:pt x="2451" y="2975"/>
                    <a:pt x="2458" y="2983"/>
                    <a:pt x="2473" y="2975"/>
                  </a:cubicBezTo>
                  <a:cubicBezTo>
                    <a:pt x="2473" y="2930"/>
                    <a:pt x="2473" y="2930"/>
                    <a:pt x="2473" y="2930"/>
                  </a:cubicBezTo>
                  <a:lnTo>
                    <a:pt x="2481" y="2923"/>
                  </a:lnTo>
                  <a:cubicBezTo>
                    <a:pt x="2481" y="2908"/>
                    <a:pt x="2473" y="2908"/>
                    <a:pt x="2473" y="2893"/>
                  </a:cubicBezTo>
                  <a:cubicBezTo>
                    <a:pt x="2466" y="2885"/>
                    <a:pt x="2458" y="2870"/>
                    <a:pt x="2458" y="2863"/>
                  </a:cubicBezTo>
                  <a:close/>
                  <a:moveTo>
                    <a:pt x="2353" y="2885"/>
                  </a:moveTo>
                  <a:lnTo>
                    <a:pt x="2353" y="2885"/>
                  </a:lnTo>
                  <a:cubicBezTo>
                    <a:pt x="2331" y="2900"/>
                    <a:pt x="2323" y="2915"/>
                    <a:pt x="2301" y="2923"/>
                  </a:cubicBezTo>
                  <a:cubicBezTo>
                    <a:pt x="2293" y="2923"/>
                    <a:pt x="2278" y="2923"/>
                    <a:pt x="2263" y="2930"/>
                  </a:cubicBezTo>
                  <a:cubicBezTo>
                    <a:pt x="2263" y="2938"/>
                    <a:pt x="2263" y="2945"/>
                    <a:pt x="2263" y="2953"/>
                  </a:cubicBezTo>
                  <a:cubicBezTo>
                    <a:pt x="2263" y="2960"/>
                    <a:pt x="2263" y="2960"/>
                    <a:pt x="2263" y="2968"/>
                  </a:cubicBezTo>
                  <a:cubicBezTo>
                    <a:pt x="2263" y="2975"/>
                    <a:pt x="2263" y="2975"/>
                    <a:pt x="2263" y="2975"/>
                  </a:cubicBezTo>
                  <a:cubicBezTo>
                    <a:pt x="2278" y="2975"/>
                    <a:pt x="2278" y="2975"/>
                    <a:pt x="2278" y="2975"/>
                  </a:cubicBezTo>
                  <a:cubicBezTo>
                    <a:pt x="2293" y="2975"/>
                    <a:pt x="2301" y="2975"/>
                    <a:pt x="2316" y="2968"/>
                  </a:cubicBezTo>
                  <a:cubicBezTo>
                    <a:pt x="2323" y="2968"/>
                    <a:pt x="2323" y="2960"/>
                    <a:pt x="2331" y="2945"/>
                  </a:cubicBezTo>
                  <a:cubicBezTo>
                    <a:pt x="2338" y="2945"/>
                    <a:pt x="2338" y="2938"/>
                    <a:pt x="2338" y="2938"/>
                  </a:cubicBezTo>
                  <a:cubicBezTo>
                    <a:pt x="2346" y="2915"/>
                    <a:pt x="2353" y="2908"/>
                    <a:pt x="2353" y="2885"/>
                  </a:cubicBezTo>
                  <a:close/>
                  <a:moveTo>
                    <a:pt x="2256" y="3005"/>
                  </a:moveTo>
                  <a:lnTo>
                    <a:pt x="2256" y="3005"/>
                  </a:lnTo>
                  <a:cubicBezTo>
                    <a:pt x="2248" y="3005"/>
                    <a:pt x="2241" y="3013"/>
                    <a:pt x="2233" y="3013"/>
                  </a:cubicBezTo>
                  <a:cubicBezTo>
                    <a:pt x="2226" y="3013"/>
                    <a:pt x="2218" y="3013"/>
                    <a:pt x="2218" y="3013"/>
                  </a:cubicBezTo>
                  <a:cubicBezTo>
                    <a:pt x="2211" y="3020"/>
                    <a:pt x="2211" y="3028"/>
                    <a:pt x="2211" y="3028"/>
                  </a:cubicBezTo>
                  <a:cubicBezTo>
                    <a:pt x="2211" y="3043"/>
                    <a:pt x="2211" y="3043"/>
                    <a:pt x="2211" y="3058"/>
                  </a:cubicBezTo>
                  <a:cubicBezTo>
                    <a:pt x="2233" y="3050"/>
                    <a:pt x="2241" y="3035"/>
                    <a:pt x="2263" y="3035"/>
                  </a:cubicBezTo>
                  <a:cubicBezTo>
                    <a:pt x="2263" y="3028"/>
                    <a:pt x="2263" y="3028"/>
                    <a:pt x="2263" y="3028"/>
                  </a:cubicBezTo>
                  <a:cubicBezTo>
                    <a:pt x="2263" y="3020"/>
                    <a:pt x="2256" y="3013"/>
                    <a:pt x="2256" y="3005"/>
                  </a:cubicBezTo>
                  <a:close/>
                  <a:moveTo>
                    <a:pt x="2091" y="2983"/>
                  </a:moveTo>
                  <a:lnTo>
                    <a:pt x="2091" y="2983"/>
                  </a:lnTo>
                  <a:lnTo>
                    <a:pt x="2083" y="2983"/>
                  </a:lnTo>
                  <a:cubicBezTo>
                    <a:pt x="2083" y="2990"/>
                    <a:pt x="2076" y="2998"/>
                    <a:pt x="2076" y="3005"/>
                  </a:cubicBezTo>
                  <a:cubicBezTo>
                    <a:pt x="2076" y="3013"/>
                    <a:pt x="2083" y="3013"/>
                    <a:pt x="2091" y="3013"/>
                  </a:cubicBezTo>
                  <a:cubicBezTo>
                    <a:pt x="2098" y="3020"/>
                    <a:pt x="2098" y="3020"/>
                    <a:pt x="2106" y="3028"/>
                  </a:cubicBezTo>
                  <a:cubicBezTo>
                    <a:pt x="2121" y="3028"/>
                    <a:pt x="2121" y="3035"/>
                    <a:pt x="2136" y="3035"/>
                  </a:cubicBezTo>
                  <a:cubicBezTo>
                    <a:pt x="2143" y="3035"/>
                    <a:pt x="2151" y="3028"/>
                    <a:pt x="2151" y="3013"/>
                  </a:cubicBezTo>
                  <a:cubicBezTo>
                    <a:pt x="2151" y="3005"/>
                    <a:pt x="2143" y="3005"/>
                    <a:pt x="2136" y="3005"/>
                  </a:cubicBezTo>
                  <a:cubicBezTo>
                    <a:pt x="2136" y="2998"/>
                    <a:pt x="2128" y="2998"/>
                    <a:pt x="2121" y="2998"/>
                  </a:cubicBezTo>
                  <a:cubicBezTo>
                    <a:pt x="2113" y="2990"/>
                    <a:pt x="2106" y="2990"/>
                    <a:pt x="2098" y="2983"/>
                  </a:cubicBezTo>
                  <a:cubicBezTo>
                    <a:pt x="2091" y="2983"/>
                    <a:pt x="2091" y="2983"/>
                    <a:pt x="2091" y="2983"/>
                  </a:cubicBezTo>
                  <a:close/>
                  <a:moveTo>
                    <a:pt x="1889" y="3005"/>
                  </a:moveTo>
                  <a:lnTo>
                    <a:pt x="1889" y="3005"/>
                  </a:lnTo>
                  <a:cubicBezTo>
                    <a:pt x="1874" y="3005"/>
                    <a:pt x="1866" y="3005"/>
                    <a:pt x="1859" y="3013"/>
                  </a:cubicBezTo>
                  <a:cubicBezTo>
                    <a:pt x="1851" y="3035"/>
                    <a:pt x="1859" y="3043"/>
                    <a:pt x="1859" y="3065"/>
                  </a:cubicBezTo>
                  <a:cubicBezTo>
                    <a:pt x="1859" y="3072"/>
                    <a:pt x="1859" y="3080"/>
                    <a:pt x="1851" y="3088"/>
                  </a:cubicBezTo>
                  <a:cubicBezTo>
                    <a:pt x="1851" y="3088"/>
                    <a:pt x="1844" y="3080"/>
                    <a:pt x="1844" y="3088"/>
                  </a:cubicBezTo>
                  <a:cubicBezTo>
                    <a:pt x="1829" y="3095"/>
                    <a:pt x="1821" y="3102"/>
                    <a:pt x="1821" y="3118"/>
                  </a:cubicBezTo>
                  <a:cubicBezTo>
                    <a:pt x="1821" y="3125"/>
                    <a:pt x="1829" y="3132"/>
                    <a:pt x="1829" y="3140"/>
                  </a:cubicBezTo>
                  <a:cubicBezTo>
                    <a:pt x="1836" y="3132"/>
                    <a:pt x="1844" y="3132"/>
                    <a:pt x="1851" y="3132"/>
                  </a:cubicBezTo>
                  <a:cubicBezTo>
                    <a:pt x="1874" y="3132"/>
                    <a:pt x="1889" y="3132"/>
                    <a:pt x="1911" y="3148"/>
                  </a:cubicBezTo>
                  <a:cubicBezTo>
                    <a:pt x="1919" y="3140"/>
                    <a:pt x="1919" y="3140"/>
                    <a:pt x="1919" y="3140"/>
                  </a:cubicBezTo>
                  <a:cubicBezTo>
                    <a:pt x="1919" y="3132"/>
                    <a:pt x="1926" y="3132"/>
                    <a:pt x="1926" y="3125"/>
                  </a:cubicBezTo>
                  <a:cubicBezTo>
                    <a:pt x="1926" y="3102"/>
                    <a:pt x="1889" y="3095"/>
                    <a:pt x="1889" y="3072"/>
                  </a:cubicBezTo>
                  <a:cubicBezTo>
                    <a:pt x="1889" y="3065"/>
                    <a:pt x="1896" y="3058"/>
                    <a:pt x="1896" y="3043"/>
                  </a:cubicBezTo>
                  <a:cubicBezTo>
                    <a:pt x="1896" y="3028"/>
                    <a:pt x="1889" y="3020"/>
                    <a:pt x="1889" y="3005"/>
                  </a:cubicBezTo>
                  <a:close/>
                  <a:moveTo>
                    <a:pt x="1844" y="2863"/>
                  </a:moveTo>
                  <a:lnTo>
                    <a:pt x="1844" y="2863"/>
                  </a:lnTo>
                  <a:cubicBezTo>
                    <a:pt x="1844" y="2878"/>
                    <a:pt x="1844" y="2893"/>
                    <a:pt x="1844" y="2900"/>
                  </a:cubicBezTo>
                  <a:cubicBezTo>
                    <a:pt x="1844" y="2930"/>
                    <a:pt x="1851" y="2953"/>
                    <a:pt x="1836" y="2975"/>
                  </a:cubicBezTo>
                  <a:cubicBezTo>
                    <a:pt x="1829" y="2990"/>
                    <a:pt x="1821" y="2998"/>
                    <a:pt x="1821" y="3013"/>
                  </a:cubicBezTo>
                  <a:cubicBezTo>
                    <a:pt x="1821" y="3035"/>
                    <a:pt x="1829" y="3050"/>
                    <a:pt x="1829" y="3065"/>
                  </a:cubicBezTo>
                  <a:cubicBezTo>
                    <a:pt x="1821" y="3072"/>
                    <a:pt x="1821" y="3072"/>
                    <a:pt x="1821" y="3072"/>
                  </a:cubicBezTo>
                  <a:cubicBezTo>
                    <a:pt x="1814" y="3065"/>
                    <a:pt x="1806" y="3065"/>
                    <a:pt x="1791" y="3058"/>
                  </a:cubicBezTo>
                  <a:cubicBezTo>
                    <a:pt x="1799" y="3035"/>
                    <a:pt x="1799" y="3035"/>
                    <a:pt x="1799" y="3035"/>
                  </a:cubicBezTo>
                  <a:cubicBezTo>
                    <a:pt x="1799" y="3013"/>
                    <a:pt x="1799" y="3005"/>
                    <a:pt x="1799" y="2983"/>
                  </a:cubicBezTo>
                  <a:cubicBezTo>
                    <a:pt x="1784" y="2983"/>
                    <a:pt x="1769" y="2990"/>
                    <a:pt x="1754" y="2975"/>
                  </a:cubicBezTo>
                  <a:cubicBezTo>
                    <a:pt x="1731" y="2960"/>
                    <a:pt x="1731" y="2938"/>
                    <a:pt x="1724" y="2908"/>
                  </a:cubicBezTo>
                  <a:cubicBezTo>
                    <a:pt x="1739" y="2915"/>
                    <a:pt x="1739" y="2915"/>
                    <a:pt x="1739" y="2915"/>
                  </a:cubicBezTo>
                  <a:cubicBezTo>
                    <a:pt x="1754" y="2923"/>
                    <a:pt x="1761" y="2923"/>
                    <a:pt x="1776" y="2930"/>
                  </a:cubicBezTo>
                  <a:cubicBezTo>
                    <a:pt x="1776" y="2938"/>
                    <a:pt x="1776" y="2938"/>
                    <a:pt x="1784" y="2945"/>
                  </a:cubicBezTo>
                  <a:cubicBezTo>
                    <a:pt x="1791" y="2953"/>
                    <a:pt x="1806" y="2960"/>
                    <a:pt x="1814" y="2968"/>
                  </a:cubicBezTo>
                  <a:cubicBezTo>
                    <a:pt x="1814" y="2945"/>
                    <a:pt x="1814" y="2938"/>
                    <a:pt x="1814" y="2915"/>
                  </a:cubicBezTo>
                  <a:cubicBezTo>
                    <a:pt x="1806" y="2900"/>
                    <a:pt x="1791" y="2885"/>
                    <a:pt x="1791" y="2863"/>
                  </a:cubicBezTo>
                  <a:cubicBezTo>
                    <a:pt x="1814" y="2870"/>
                    <a:pt x="1821" y="2870"/>
                    <a:pt x="1844" y="2863"/>
                  </a:cubicBezTo>
                  <a:close/>
                  <a:moveTo>
                    <a:pt x="1544" y="3320"/>
                  </a:moveTo>
                  <a:lnTo>
                    <a:pt x="1544" y="3320"/>
                  </a:lnTo>
                  <a:cubicBezTo>
                    <a:pt x="1536" y="3320"/>
                    <a:pt x="1529" y="3327"/>
                    <a:pt x="1521" y="3335"/>
                  </a:cubicBezTo>
                  <a:cubicBezTo>
                    <a:pt x="1514" y="3335"/>
                    <a:pt x="1506" y="3335"/>
                    <a:pt x="1499" y="3335"/>
                  </a:cubicBezTo>
                  <a:cubicBezTo>
                    <a:pt x="1499" y="3342"/>
                    <a:pt x="1492" y="3350"/>
                    <a:pt x="1492" y="3357"/>
                  </a:cubicBezTo>
                  <a:cubicBezTo>
                    <a:pt x="1492" y="3380"/>
                    <a:pt x="1506" y="3395"/>
                    <a:pt x="1514" y="3425"/>
                  </a:cubicBezTo>
                  <a:cubicBezTo>
                    <a:pt x="1521" y="3432"/>
                    <a:pt x="1521" y="3455"/>
                    <a:pt x="1536" y="3455"/>
                  </a:cubicBezTo>
                  <a:cubicBezTo>
                    <a:pt x="1574" y="3455"/>
                    <a:pt x="1581" y="3402"/>
                    <a:pt x="1619" y="3402"/>
                  </a:cubicBezTo>
                  <a:cubicBezTo>
                    <a:pt x="1641" y="3402"/>
                    <a:pt x="1649" y="3425"/>
                    <a:pt x="1664" y="3447"/>
                  </a:cubicBezTo>
                  <a:cubicBezTo>
                    <a:pt x="1679" y="3440"/>
                    <a:pt x="1679" y="3440"/>
                    <a:pt x="1679" y="3440"/>
                  </a:cubicBezTo>
                  <a:cubicBezTo>
                    <a:pt x="1679" y="3432"/>
                    <a:pt x="1679" y="3425"/>
                    <a:pt x="1679" y="3417"/>
                  </a:cubicBezTo>
                  <a:cubicBezTo>
                    <a:pt x="1679" y="3402"/>
                    <a:pt x="1694" y="3402"/>
                    <a:pt x="1701" y="3395"/>
                  </a:cubicBezTo>
                  <a:cubicBezTo>
                    <a:pt x="1709" y="3395"/>
                    <a:pt x="1701" y="3387"/>
                    <a:pt x="1709" y="3387"/>
                  </a:cubicBezTo>
                  <a:cubicBezTo>
                    <a:pt x="1716" y="3387"/>
                    <a:pt x="1716" y="3387"/>
                    <a:pt x="1724" y="3387"/>
                  </a:cubicBezTo>
                  <a:cubicBezTo>
                    <a:pt x="1746" y="3380"/>
                    <a:pt x="1761" y="3365"/>
                    <a:pt x="1776" y="3350"/>
                  </a:cubicBezTo>
                  <a:cubicBezTo>
                    <a:pt x="1769" y="3350"/>
                    <a:pt x="1769" y="3342"/>
                    <a:pt x="1761" y="3342"/>
                  </a:cubicBezTo>
                  <a:cubicBezTo>
                    <a:pt x="1731" y="3342"/>
                    <a:pt x="1716" y="3357"/>
                    <a:pt x="1701" y="3372"/>
                  </a:cubicBezTo>
                  <a:cubicBezTo>
                    <a:pt x="1686" y="3380"/>
                    <a:pt x="1686" y="3395"/>
                    <a:pt x="1671" y="3395"/>
                  </a:cubicBezTo>
                  <a:cubicBezTo>
                    <a:pt x="1664" y="3395"/>
                    <a:pt x="1664" y="3380"/>
                    <a:pt x="1656" y="3380"/>
                  </a:cubicBezTo>
                  <a:cubicBezTo>
                    <a:pt x="1649" y="3380"/>
                    <a:pt x="1634" y="3380"/>
                    <a:pt x="1626" y="3372"/>
                  </a:cubicBezTo>
                  <a:cubicBezTo>
                    <a:pt x="1619" y="3365"/>
                    <a:pt x="1619" y="3357"/>
                    <a:pt x="1611" y="3350"/>
                  </a:cubicBezTo>
                  <a:cubicBezTo>
                    <a:pt x="1596" y="3327"/>
                    <a:pt x="1574" y="3320"/>
                    <a:pt x="1544" y="3320"/>
                  </a:cubicBezTo>
                  <a:close/>
                  <a:moveTo>
                    <a:pt x="2563" y="330"/>
                  </a:moveTo>
                  <a:lnTo>
                    <a:pt x="2563" y="330"/>
                  </a:lnTo>
                  <a:cubicBezTo>
                    <a:pt x="2556" y="322"/>
                    <a:pt x="2548" y="322"/>
                    <a:pt x="2541" y="322"/>
                  </a:cubicBezTo>
                  <a:cubicBezTo>
                    <a:pt x="2518" y="322"/>
                    <a:pt x="2518" y="352"/>
                    <a:pt x="2518" y="382"/>
                  </a:cubicBezTo>
                  <a:cubicBezTo>
                    <a:pt x="2511" y="382"/>
                    <a:pt x="2511" y="390"/>
                    <a:pt x="2503" y="390"/>
                  </a:cubicBezTo>
                  <a:cubicBezTo>
                    <a:pt x="2503" y="405"/>
                    <a:pt x="2503" y="412"/>
                    <a:pt x="2503" y="420"/>
                  </a:cubicBezTo>
                  <a:cubicBezTo>
                    <a:pt x="2503" y="420"/>
                    <a:pt x="2503" y="427"/>
                    <a:pt x="2511" y="427"/>
                  </a:cubicBezTo>
                  <a:cubicBezTo>
                    <a:pt x="2526" y="427"/>
                    <a:pt x="2526" y="412"/>
                    <a:pt x="2533" y="405"/>
                  </a:cubicBezTo>
                  <a:cubicBezTo>
                    <a:pt x="2541" y="397"/>
                    <a:pt x="2548" y="382"/>
                    <a:pt x="2556" y="382"/>
                  </a:cubicBezTo>
                  <a:cubicBezTo>
                    <a:pt x="2563" y="382"/>
                    <a:pt x="2571" y="382"/>
                    <a:pt x="2578" y="382"/>
                  </a:cubicBezTo>
                  <a:cubicBezTo>
                    <a:pt x="2578" y="367"/>
                    <a:pt x="2563" y="352"/>
                    <a:pt x="2563" y="330"/>
                  </a:cubicBezTo>
                  <a:close/>
                  <a:moveTo>
                    <a:pt x="2428" y="337"/>
                  </a:moveTo>
                  <a:lnTo>
                    <a:pt x="2428" y="337"/>
                  </a:lnTo>
                  <a:cubicBezTo>
                    <a:pt x="2428" y="330"/>
                    <a:pt x="2436" y="330"/>
                    <a:pt x="2443" y="330"/>
                  </a:cubicBezTo>
                  <a:cubicBezTo>
                    <a:pt x="2443" y="322"/>
                    <a:pt x="2443" y="315"/>
                    <a:pt x="2451" y="307"/>
                  </a:cubicBezTo>
                  <a:cubicBezTo>
                    <a:pt x="2473" y="285"/>
                    <a:pt x="2496" y="292"/>
                    <a:pt x="2518" y="292"/>
                  </a:cubicBezTo>
                  <a:cubicBezTo>
                    <a:pt x="2503" y="307"/>
                    <a:pt x="2488" y="315"/>
                    <a:pt x="2481" y="337"/>
                  </a:cubicBezTo>
                  <a:cubicBezTo>
                    <a:pt x="2473" y="345"/>
                    <a:pt x="2481" y="352"/>
                    <a:pt x="2481" y="367"/>
                  </a:cubicBezTo>
                  <a:cubicBezTo>
                    <a:pt x="2473" y="367"/>
                    <a:pt x="2473" y="367"/>
                    <a:pt x="2466" y="375"/>
                  </a:cubicBezTo>
                  <a:cubicBezTo>
                    <a:pt x="2458" y="375"/>
                    <a:pt x="2458" y="367"/>
                    <a:pt x="2451" y="367"/>
                  </a:cubicBezTo>
                  <a:cubicBezTo>
                    <a:pt x="2428" y="367"/>
                    <a:pt x="2421" y="375"/>
                    <a:pt x="2406" y="390"/>
                  </a:cubicBezTo>
                  <a:cubicBezTo>
                    <a:pt x="2406" y="390"/>
                    <a:pt x="2406" y="397"/>
                    <a:pt x="2406" y="405"/>
                  </a:cubicBezTo>
                  <a:cubicBezTo>
                    <a:pt x="2398" y="405"/>
                    <a:pt x="2391" y="405"/>
                    <a:pt x="2391" y="405"/>
                  </a:cubicBezTo>
                  <a:cubicBezTo>
                    <a:pt x="2391" y="375"/>
                    <a:pt x="2391" y="360"/>
                    <a:pt x="2406" y="330"/>
                  </a:cubicBezTo>
                  <a:cubicBezTo>
                    <a:pt x="2428" y="337"/>
                    <a:pt x="2428" y="337"/>
                    <a:pt x="2428" y="337"/>
                  </a:cubicBezTo>
                  <a:close/>
                  <a:moveTo>
                    <a:pt x="2743" y="0"/>
                  </a:moveTo>
                  <a:lnTo>
                    <a:pt x="2743" y="0"/>
                  </a:lnTo>
                  <a:cubicBezTo>
                    <a:pt x="2728" y="8"/>
                    <a:pt x="2713" y="8"/>
                    <a:pt x="2691" y="23"/>
                  </a:cubicBezTo>
                  <a:cubicBezTo>
                    <a:pt x="2675" y="30"/>
                    <a:pt x="2668" y="45"/>
                    <a:pt x="2653" y="68"/>
                  </a:cubicBezTo>
                  <a:cubicBezTo>
                    <a:pt x="2645" y="90"/>
                    <a:pt x="2631" y="97"/>
                    <a:pt x="2631" y="120"/>
                  </a:cubicBezTo>
                  <a:cubicBezTo>
                    <a:pt x="2631" y="135"/>
                    <a:pt x="2638" y="143"/>
                    <a:pt x="2645" y="157"/>
                  </a:cubicBezTo>
                  <a:cubicBezTo>
                    <a:pt x="2653" y="173"/>
                    <a:pt x="2661" y="180"/>
                    <a:pt x="2675" y="195"/>
                  </a:cubicBezTo>
                  <a:cubicBezTo>
                    <a:pt x="2698" y="217"/>
                    <a:pt x="2705" y="247"/>
                    <a:pt x="2735" y="247"/>
                  </a:cubicBezTo>
                  <a:cubicBezTo>
                    <a:pt x="2743" y="247"/>
                    <a:pt x="2743" y="240"/>
                    <a:pt x="2751" y="240"/>
                  </a:cubicBezTo>
                  <a:cubicBezTo>
                    <a:pt x="2773" y="232"/>
                    <a:pt x="2788" y="240"/>
                    <a:pt x="2803" y="225"/>
                  </a:cubicBezTo>
                  <a:cubicBezTo>
                    <a:pt x="2810" y="217"/>
                    <a:pt x="2810" y="210"/>
                    <a:pt x="2818" y="203"/>
                  </a:cubicBezTo>
                  <a:cubicBezTo>
                    <a:pt x="2833" y="195"/>
                    <a:pt x="2848" y="187"/>
                    <a:pt x="2848" y="173"/>
                  </a:cubicBezTo>
                  <a:cubicBezTo>
                    <a:pt x="2848" y="165"/>
                    <a:pt x="2848" y="157"/>
                    <a:pt x="2840" y="150"/>
                  </a:cubicBezTo>
                  <a:cubicBezTo>
                    <a:pt x="2840" y="120"/>
                    <a:pt x="2848" y="105"/>
                    <a:pt x="2833" y="83"/>
                  </a:cubicBezTo>
                  <a:cubicBezTo>
                    <a:pt x="2833" y="75"/>
                    <a:pt x="2818" y="75"/>
                    <a:pt x="2810" y="68"/>
                  </a:cubicBezTo>
                  <a:cubicBezTo>
                    <a:pt x="2803" y="60"/>
                    <a:pt x="2795" y="53"/>
                    <a:pt x="2788" y="45"/>
                  </a:cubicBezTo>
                  <a:cubicBezTo>
                    <a:pt x="2773" y="30"/>
                    <a:pt x="2765" y="8"/>
                    <a:pt x="2743" y="0"/>
                  </a:cubicBezTo>
                  <a:close/>
                  <a:moveTo>
                    <a:pt x="4040" y="1544"/>
                  </a:moveTo>
                  <a:lnTo>
                    <a:pt x="4040" y="1544"/>
                  </a:lnTo>
                  <a:cubicBezTo>
                    <a:pt x="4032" y="1551"/>
                    <a:pt x="4024" y="1559"/>
                    <a:pt x="4017" y="1566"/>
                  </a:cubicBezTo>
                  <a:cubicBezTo>
                    <a:pt x="4010" y="1574"/>
                    <a:pt x="3994" y="1574"/>
                    <a:pt x="3994" y="1589"/>
                  </a:cubicBezTo>
                  <a:cubicBezTo>
                    <a:pt x="3994" y="1596"/>
                    <a:pt x="4002" y="1604"/>
                    <a:pt x="4002" y="1611"/>
                  </a:cubicBezTo>
                  <a:cubicBezTo>
                    <a:pt x="4032" y="1611"/>
                    <a:pt x="4032" y="1611"/>
                    <a:pt x="4032" y="1611"/>
                  </a:cubicBezTo>
                  <a:cubicBezTo>
                    <a:pt x="4032" y="1649"/>
                    <a:pt x="4032" y="1649"/>
                    <a:pt x="4032" y="1649"/>
                  </a:cubicBezTo>
                  <a:cubicBezTo>
                    <a:pt x="4017" y="1656"/>
                    <a:pt x="4010" y="1664"/>
                    <a:pt x="3994" y="1671"/>
                  </a:cubicBezTo>
                  <a:cubicBezTo>
                    <a:pt x="3972" y="1686"/>
                    <a:pt x="3972" y="1709"/>
                    <a:pt x="3957" y="1739"/>
                  </a:cubicBezTo>
                  <a:cubicBezTo>
                    <a:pt x="3950" y="1754"/>
                    <a:pt x="3934" y="1754"/>
                    <a:pt x="3920" y="1761"/>
                  </a:cubicBezTo>
                  <a:cubicBezTo>
                    <a:pt x="3904" y="1776"/>
                    <a:pt x="3890" y="1791"/>
                    <a:pt x="3882" y="1814"/>
                  </a:cubicBezTo>
                  <a:cubicBezTo>
                    <a:pt x="3882" y="1821"/>
                    <a:pt x="3882" y="1829"/>
                    <a:pt x="3882" y="1836"/>
                  </a:cubicBezTo>
                  <a:cubicBezTo>
                    <a:pt x="3882" y="1851"/>
                    <a:pt x="3875" y="1851"/>
                    <a:pt x="3875" y="1866"/>
                  </a:cubicBezTo>
                  <a:cubicBezTo>
                    <a:pt x="3875" y="1881"/>
                    <a:pt x="3875" y="1889"/>
                    <a:pt x="3875" y="1903"/>
                  </a:cubicBezTo>
                  <a:cubicBezTo>
                    <a:pt x="3875" y="1919"/>
                    <a:pt x="3867" y="1933"/>
                    <a:pt x="3867" y="1949"/>
                  </a:cubicBezTo>
                  <a:cubicBezTo>
                    <a:pt x="3867" y="1971"/>
                    <a:pt x="3890" y="1979"/>
                    <a:pt x="3890" y="2001"/>
                  </a:cubicBezTo>
                  <a:cubicBezTo>
                    <a:pt x="3890" y="2016"/>
                    <a:pt x="3875" y="2023"/>
                    <a:pt x="3875" y="2038"/>
                  </a:cubicBezTo>
                  <a:cubicBezTo>
                    <a:pt x="3860" y="2068"/>
                    <a:pt x="3860" y="2083"/>
                    <a:pt x="3860" y="2113"/>
                  </a:cubicBezTo>
                  <a:cubicBezTo>
                    <a:pt x="3860" y="2121"/>
                    <a:pt x="3867" y="2121"/>
                    <a:pt x="3875" y="2121"/>
                  </a:cubicBezTo>
                  <a:cubicBezTo>
                    <a:pt x="3890" y="2136"/>
                    <a:pt x="3897" y="2136"/>
                    <a:pt x="3912" y="2151"/>
                  </a:cubicBezTo>
                  <a:cubicBezTo>
                    <a:pt x="3912" y="2158"/>
                    <a:pt x="3920" y="2166"/>
                    <a:pt x="3927" y="2173"/>
                  </a:cubicBezTo>
                  <a:cubicBezTo>
                    <a:pt x="3927" y="2181"/>
                    <a:pt x="3942" y="2188"/>
                    <a:pt x="3942" y="2196"/>
                  </a:cubicBezTo>
                  <a:cubicBezTo>
                    <a:pt x="3942" y="2211"/>
                    <a:pt x="3934" y="2218"/>
                    <a:pt x="3934" y="2233"/>
                  </a:cubicBezTo>
                  <a:cubicBezTo>
                    <a:pt x="3934" y="2248"/>
                    <a:pt x="3934" y="2256"/>
                    <a:pt x="3942" y="2271"/>
                  </a:cubicBezTo>
                  <a:lnTo>
                    <a:pt x="3942" y="2271"/>
                  </a:lnTo>
                  <a:cubicBezTo>
                    <a:pt x="3934" y="2271"/>
                    <a:pt x="3927" y="2278"/>
                    <a:pt x="3927" y="2278"/>
                  </a:cubicBezTo>
                  <a:cubicBezTo>
                    <a:pt x="3920" y="2278"/>
                    <a:pt x="3920" y="2263"/>
                    <a:pt x="3912" y="2263"/>
                  </a:cubicBezTo>
                  <a:cubicBezTo>
                    <a:pt x="3882" y="2263"/>
                    <a:pt x="3875" y="2293"/>
                    <a:pt x="3845" y="2293"/>
                  </a:cubicBezTo>
                  <a:cubicBezTo>
                    <a:pt x="3822" y="2286"/>
                    <a:pt x="3830" y="2271"/>
                    <a:pt x="3830" y="2308"/>
                  </a:cubicBezTo>
                  <a:cubicBezTo>
                    <a:pt x="3830" y="2331"/>
                    <a:pt x="3807" y="2338"/>
                    <a:pt x="3792" y="2346"/>
                  </a:cubicBezTo>
                  <a:cubicBezTo>
                    <a:pt x="3770" y="2368"/>
                    <a:pt x="3762" y="2383"/>
                    <a:pt x="3747" y="2406"/>
                  </a:cubicBezTo>
                  <a:cubicBezTo>
                    <a:pt x="3717" y="2428"/>
                    <a:pt x="3702" y="2436"/>
                    <a:pt x="3665" y="2443"/>
                  </a:cubicBezTo>
                  <a:cubicBezTo>
                    <a:pt x="3657" y="2451"/>
                    <a:pt x="3657" y="2451"/>
                    <a:pt x="3650" y="2451"/>
                  </a:cubicBezTo>
                  <a:cubicBezTo>
                    <a:pt x="3635" y="2451"/>
                    <a:pt x="3620" y="2451"/>
                    <a:pt x="3605" y="2443"/>
                  </a:cubicBezTo>
                  <a:cubicBezTo>
                    <a:pt x="3590" y="2436"/>
                    <a:pt x="3582" y="2421"/>
                    <a:pt x="3567" y="2421"/>
                  </a:cubicBezTo>
                  <a:cubicBezTo>
                    <a:pt x="3522" y="2421"/>
                    <a:pt x="3470" y="2443"/>
                    <a:pt x="3470" y="2488"/>
                  </a:cubicBezTo>
                  <a:cubicBezTo>
                    <a:pt x="3470" y="2503"/>
                    <a:pt x="3470" y="2511"/>
                    <a:pt x="3477" y="2518"/>
                  </a:cubicBezTo>
                  <a:cubicBezTo>
                    <a:pt x="3500" y="2503"/>
                    <a:pt x="3515" y="2496"/>
                    <a:pt x="3530" y="2481"/>
                  </a:cubicBezTo>
                  <a:cubicBezTo>
                    <a:pt x="3537" y="2466"/>
                    <a:pt x="3537" y="2458"/>
                    <a:pt x="3545" y="2451"/>
                  </a:cubicBezTo>
                  <a:cubicBezTo>
                    <a:pt x="3560" y="2466"/>
                    <a:pt x="3575" y="2473"/>
                    <a:pt x="3575" y="2488"/>
                  </a:cubicBezTo>
                  <a:cubicBezTo>
                    <a:pt x="3575" y="2511"/>
                    <a:pt x="3567" y="2526"/>
                    <a:pt x="3560" y="2533"/>
                  </a:cubicBezTo>
                  <a:cubicBezTo>
                    <a:pt x="3545" y="2548"/>
                    <a:pt x="3530" y="2548"/>
                    <a:pt x="3522" y="2563"/>
                  </a:cubicBezTo>
                  <a:cubicBezTo>
                    <a:pt x="3507" y="2585"/>
                    <a:pt x="3515" y="2608"/>
                    <a:pt x="3492" y="2623"/>
                  </a:cubicBezTo>
                  <a:cubicBezTo>
                    <a:pt x="3485" y="2631"/>
                    <a:pt x="3477" y="2631"/>
                    <a:pt x="3470" y="2631"/>
                  </a:cubicBezTo>
                  <a:cubicBezTo>
                    <a:pt x="3447" y="2631"/>
                    <a:pt x="3440" y="2623"/>
                    <a:pt x="3417" y="2615"/>
                  </a:cubicBezTo>
                  <a:cubicBezTo>
                    <a:pt x="3395" y="2608"/>
                    <a:pt x="3372" y="2615"/>
                    <a:pt x="3342" y="2615"/>
                  </a:cubicBezTo>
                  <a:cubicBezTo>
                    <a:pt x="3328" y="2615"/>
                    <a:pt x="3320" y="2615"/>
                    <a:pt x="3305" y="2615"/>
                  </a:cubicBezTo>
                  <a:cubicBezTo>
                    <a:pt x="3298" y="2615"/>
                    <a:pt x="3298" y="2601"/>
                    <a:pt x="3290" y="2593"/>
                  </a:cubicBezTo>
                  <a:cubicBezTo>
                    <a:pt x="3290" y="2585"/>
                    <a:pt x="3282" y="2578"/>
                    <a:pt x="3275" y="2571"/>
                  </a:cubicBezTo>
                  <a:cubicBezTo>
                    <a:pt x="3260" y="2548"/>
                    <a:pt x="3238" y="2533"/>
                    <a:pt x="3208" y="2533"/>
                  </a:cubicBezTo>
                  <a:cubicBezTo>
                    <a:pt x="3178" y="2533"/>
                    <a:pt x="3163" y="2548"/>
                    <a:pt x="3148" y="2571"/>
                  </a:cubicBezTo>
                  <a:cubicBezTo>
                    <a:pt x="3133" y="2578"/>
                    <a:pt x="3118" y="2585"/>
                    <a:pt x="3110" y="2593"/>
                  </a:cubicBezTo>
                  <a:cubicBezTo>
                    <a:pt x="3103" y="2601"/>
                    <a:pt x="3095" y="2608"/>
                    <a:pt x="3088" y="2615"/>
                  </a:cubicBezTo>
                  <a:cubicBezTo>
                    <a:pt x="3080" y="2623"/>
                    <a:pt x="3073" y="2615"/>
                    <a:pt x="3065" y="2623"/>
                  </a:cubicBezTo>
                  <a:cubicBezTo>
                    <a:pt x="3035" y="2631"/>
                    <a:pt x="3020" y="2638"/>
                    <a:pt x="2990" y="2645"/>
                  </a:cubicBezTo>
                  <a:cubicBezTo>
                    <a:pt x="2975" y="2645"/>
                    <a:pt x="2975" y="2653"/>
                    <a:pt x="2960" y="2653"/>
                  </a:cubicBezTo>
                  <a:cubicBezTo>
                    <a:pt x="2945" y="2653"/>
                    <a:pt x="2945" y="2638"/>
                    <a:pt x="2938" y="2631"/>
                  </a:cubicBezTo>
                  <a:cubicBezTo>
                    <a:pt x="2938" y="2623"/>
                    <a:pt x="2930" y="2623"/>
                    <a:pt x="2923" y="2623"/>
                  </a:cubicBezTo>
                  <a:cubicBezTo>
                    <a:pt x="2915" y="2638"/>
                    <a:pt x="2908" y="2653"/>
                    <a:pt x="2893" y="2668"/>
                  </a:cubicBezTo>
                  <a:cubicBezTo>
                    <a:pt x="2878" y="2675"/>
                    <a:pt x="2870" y="2683"/>
                    <a:pt x="2863" y="2698"/>
                  </a:cubicBezTo>
                  <a:cubicBezTo>
                    <a:pt x="2855" y="2713"/>
                    <a:pt x="2855" y="2728"/>
                    <a:pt x="2855" y="2735"/>
                  </a:cubicBezTo>
                  <a:cubicBezTo>
                    <a:pt x="2848" y="2750"/>
                    <a:pt x="2833" y="2758"/>
                    <a:pt x="2818" y="2758"/>
                  </a:cubicBezTo>
                  <a:cubicBezTo>
                    <a:pt x="2788" y="2758"/>
                    <a:pt x="2773" y="2750"/>
                    <a:pt x="2743" y="2750"/>
                  </a:cubicBezTo>
                  <a:cubicBezTo>
                    <a:pt x="2728" y="2750"/>
                    <a:pt x="2713" y="2750"/>
                    <a:pt x="2705" y="2750"/>
                  </a:cubicBezTo>
                  <a:cubicBezTo>
                    <a:pt x="2691" y="2743"/>
                    <a:pt x="2683" y="2728"/>
                    <a:pt x="2668" y="2720"/>
                  </a:cubicBezTo>
                  <a:cubicBezTo>
                    <a:pt x="2668" y="2735"/>
                    <a:pt x="2661" y="2743"/>
                    <a:pt x="2653" y="2758"/>
                  </a:cubicBezTo>
                  <a:cubicBezTo>
                    <a:pt x="2653" y="2765"/>
                    <a:pt x="2653" y="2780"/>
                    <a:pt x="2638" y="2780"/>
                  </a:cubicBezTo>
                  <a:cubicBezTo>
                    <a:pt x="2615" y="2780"/>
                    <a:pt x="2600" y="2765"/>
                    <a:pt x="2593" y="2750"/>
                  </a:cubicBezTo>
                  <a:cubicBezTo>
                    <a:pt x="2578" y="2750"/>
                    <a:pt x="2578" y="2758"/>
                    <a:pt x="2563" y="2758"/>
                  </a:cubicBezTo>
                  <a:cubicBezTo>
                    <a:pt x="2556" y="2758"/>
                    <a:pt x="2548" y="2758"/>
                    <a:pt x="2541" y="2750"/>
                  </a:cubicBezTo>
                  <a:cubicBezTo>
                    <a:pt x="2533" y="2750"/>
                    <a:pt x="2533" y="2743"/>
                    <a:pt x="2526" y="2743"/>
                  </a:cubicBezTo>
                  <a:cubicBezTo>
                    <a:pt x="2503" y="2743"/>
                    <a:pt x="2503" y="2773"/>
                    <a:pt x="2496" y="2788"/>
                  </a:cubicBezTo>
                  <a:cubicBezTo>
                    <a:pt x="2481" y="2803"/>
                    <a:pt x="2466" y="2810"/>
                    <a:pt x="2443" y="2810"/>
                  </a:cubicBezTo>
                  <a:cubicBezTo>
                    <a:pt x="2421" y="2810"/>
                    <a:pt x="2406" y="2803"/>
                    <a:pt x="2383" y="2795"/>
                  </a:cubicBezTo>
                  <a:cubicBezTo>
                    <a:pt x="2361" y="2803"/>
                    <a:pt x="2346" y="2810"/>
                    <a:pt x="2316" y="2818"/>
                  </a:cubicBezTo>
                  <a:cubicBezTo>
                    <a:pt x="2301" y="2818"/>
                    <a:pt x="2293" y="2825"/>
                    <a:pt x="2278" y="2833"/>
                  </a:cubicBezTo>
                  <a:cubicBezTo>
                    <a:pt x="2263" y="2848"/>
                    <a:pt x="2256" y="2863"/>
                    <a:pt x="2233" y="2863"/>
                  </a:cubicBezTo>
                  <a:cubicBezTo>
                    <a:pt x="2218" y="2863"/>
                    <a:pt x="2218" y="2848"/>
                    <a:pt x="2203" y="2848"/>
                  </a:cubicBezTo>
                  <a:cubicBezTo>
                    <a:pt x="2196" y="2848"/>
                    <a:pt x="2196" y="2855"/>
                    <a:pt x="2196" y="2855"/>
                  </a:cubicBezTo>
                  <a:cubicBezTo>
                    <a:pt x="2158" y="2870"/>
                    <a:pt x="2158" y="2893"/>
                    <a:pt x="2136" y="2915"/>
                  </a:cubicBezTo>
                  <a:cubicBezTo>
                    <a:pt x="2106" y="2938"/>
                    <a:pt x="2091" y="2953"/>
                    <a:pt x="2061" y="2960"/>
                  </a:cubicBezTo>
                  <a:cubicBezTo>
                    <a:pt x="2046" y="2968"/>
                    <a:pt x="2039" y="2975"/>
                    <a:pt x="2023" y="2975"/>
                  </a:cubicBezTo>
                  <a:cubicBezTo>
                    <a:pt x="2009" y="2975"/>
                    <a:pt x="2001" y="2968"/>
                    <a:pt x="1986" y="2968"/>
                  </a:cubicBezTo>
                  <a:cubicBezTo>
                    <a:pt x="1963" y="2968"/>
                    <a:pt x="1956" y="2975"/>
                    <a:pt x="1933" y="2975"/>
                  </a:cubicBezTo>
                  <a:cubicBezTo>
                    <a:pt x="1911" y="2975"/>
                    <a:pt x="1911" y="2975"/>
                    <a:pt x="1911" y="2975"/>
                  </a:cubicBezTo>
                  <a:cubicBezTo>
                    <a:pt x="1911" y="2945"/>
                    <a:pt x="1911" y="2945"/>
                    <a:pt x="1911" y="2945"/>
                  </a:cubicBezTo>
                  <a:cubicBezTo>
                    <a:pt x="1926" y="2923"/>
                    <a:pt x="1926" y="2923"/>
                    <a:pt x="1926" y="2923"/>
                  </a:cubicBezTo>
                  <a:cubicBezTo>
                    <a:pt x="1903" y="2900"/>
                    <a:pt x="1881" y="2893"/>
                    <a:pt x="1874" y="2863"/>
                  </a:cubicBezTo>
                  <a:cubicBezTo>
                    <a:pt x="1859" y="2840"/>
                    <a:pt x="1866" y="2810"/>
                    <a:pt x="1851" y="2788"/>
                  </a:cubicBezTo>
                  <a:cubicBezTo>
                    <a:pt x="1829" y="2773"/>
                    <a:pt x="1814" y="2780"/>
                    <a:pt x="1784" y="2780"/>
                  </a:cubicBezTo>
                  <a:cubicBezTo>
                    <a:pt x="1761" y="2780"/>
                    <a:pt x="1746" y="2780"/>
                    <a:pt x="1724" y="2773"/>
                  </a:cubicBezTo>
                  <a:cubicBezTo>
                    <a:pt x="1716" y="2773"/>
                    <a:pt x="1716" y="2765"/>
                    <a:pt x="1709" y="2765"/>
                  </a:cubicBezTo>
                  <a:cubicBezTo>
                    <a:pt x="1686" y="2765"/>
                    <a:pt x="1671" y="2788"/>
                    <a:pt x="1656" y="2810"/>
                  </a:cubicBezTo>
                  <a:cubicBezTo>
                    <a:pt x="1634" y="2833"/>
                    <a:pt x="1619" y="2848"/>
                    <a:pt x="1604" y="2870"/>
                  </a:cubicBezTo>
                  <a:cubicBezTo>
                    <a:pt x="1619" y="2878"/>
                    <a:pt x="1626" y="2878"/>
                    <a:pt x="1641" y="2878"/>
                  </a:cubicBezTo>
                  <a:cubicBezTo>
                    <a:pt x="1649" y="2878"/>
                    <a:pt x="1649" y="2885"/>
                    <a:pt x="1656" y="2885"/>
                  </a:cubicBezTo>
                  <a:cubicBezTo>
                    <a:pt x="1641" y="2900"/>
                    <a:pt x="1626" y="2908"/>
                    <a:pt x="1611" y="2923"/>
                  </a:cubicBezTo>
                  <a:cubicBezTo>
                    <a:pt x="1604" y="2930"/>
                    <a:pt x="1604" y="2938"/>
                    <a:pt x="1596" y="2938"/>
                  </a:cubicBezTo>
                  <a:cubicBezTo>
                    <a:pt x="1596" y="2945"/>
                    <a:pt x="1589" y="2938"/>
                    <a:pt x="1581" y="2938"/>
                  </a:cubicBezTo>
                  <a:cubicBezTo>
                    <a:pt x="1581" y="2923"/>
                    <a:pt x="1581" y="2908"/>
                    <a:pt x="1581" y="2893"/>
                  </a:cubicBezTo>
                  <a:cubicBezTo>
                    <a:pt x="1574" y="2915"/>
                    <a:pt x="1566" y="2930"/>
                    <a:pt x="1559" y="2953"/>
                  </a:cubicBezTo>
                  <a:cubicBezTo>
                    <a:pt x="1551" y="2968"/>
                    <a:pt x="1536" y="2968"/>
                    <a:pt x="1536" y="2975"/>
                  </a:cubicBezTo>
                  <a:cubicBezTo>
                    <a:pt x="1536" y="2990"/>
                    <a:pt x="1544" y="2998"/>
                    <a:pt x="1544" y="3013"/>
                  </a:cubicBezTo>
                  <a:cubicBezTo>
                    <a:pt x="1544" y="3020"/>
                    <a:pt x="1559" y="3028"/>
                    <a:pt x="1559" y="3035"/>
                  </a:cubicBezTo>
                  <a:cubicBezTo>
                    <a:pt x="1559" y="3072"/>
                    <a:pt x="1514" y="3088"/>
                    <a:pt x="1514" y="3132"/>
                  </a:cubicBezTo>
                  <a:cubicBezTo>
                    <a:pt x="1514" y="3178"/>
                    <a:pt x="1529" y="3200"/>
                    <a:pt x="1529" y="3245"/>
                  </a:cubicBezTo>
                  <a:cubicBezTo>
                    <a:pt x="1529" y="3275"/>
                    <a:pt x="1506" y="3282"/>
                    <a:pt x="1492" y="3297"/>
                  </a:cubicBezTo>
                  <a:cubicBezTo>
                    <a:pt x="1476" y="3305"/>
                    <a:pt x="1476" y="3312"/>
                    <a:pt x="1469" y="3312"/>
                  </a:cubicBezTo>
                  <a:cubicBezTo>
                    <a:pt x="1454" y="3320"/>
                    <a:pt x="1446" y="3312"/>
                    <a:pt x="1439" y="3312"/>
                  </a:cubicBezTo>
                  <a:cubicBezTo>
                    <a:pt x="1439" y="3432"/>
                    <a:pt x="1439" y="3432"/>
                    <a:pt x="1439" y="3432"/>
                  </a:cubicBezTo>
                  <a:cubicBezTo>
                    <a:pt x="1439" y="3447"/>
                    <a:pt x="1446" y="3462"/>
                    <a:pt x="1446" y="3485"/>
                  </a:cubicBezTo>
                  <a:cubicBezTo>
                    <a:pt x="1409" y="3455"/>
                    <a:pt x="1402" y="3417"/>
                    <a:pt x="1364" y="3395"/>
                  </a:cubicBezTo>
                  <a:cubicBezTo>
                    <a:pt x="1342" y="3387"/>
                    <a:pt x="1319" y="3380"/>
                    <a:pt x="1297" y="3372"/>
                  </a:cubicBezTo>
                  <a:cubicBezTo>
                    <a:pt x="1274" y="3357"/>
                    <a:pt x="1274" y="3335"/>
                    <a:pt x="1252" y="3320"/>
                  </a:cubicBezTo>
                  <a:cubicBezTo>
                    <a:pt x="1214" y="3290"/>
                    <a:pt x="1184" y="3275"/>
                    <a:pt x="1139" y="3252"/>
                  </a:cubicBezTo>
                  <a:cubicBezTo>
                    <a:pt x="1109" y="3237"/>
                    <a:pt x="1094" y="3230"/>
                    <a:pt x="1064" y="3215"/>
                  </a:cubicBezTo>
                  <a:cubicBezTo>
                    <a:pt x="1057" y="3208"/>
                    <a:pt x="1049" y="3200"/>
                    <a:pt x="1042" y="3200"/>
                  </a:cubicBezTo>
                  <a:cubicBezTo>
                    <a:pt x="1034" y="3192"/>
                    <a:pt x="1034" y="3185"/>
                    <a:pt x="1027" y="3185"/>
                  </a:cubicBezTo>
                  <a:cubicBezTo>
                    <a:pt x="967" y="3185"/>
                    <a:pt x="967" y="3185"/>
                    <a:pt x="967" y="3185"/>
                  </a:cubicBezTo>
                  <a:cubicBezTo>
                    <a:pt x="952" y="3185"/>
                    <a:pt x="944" y="3192"/>
                    <a:pt x="937" y="3200"/>
                  </a:cubicBezTo>
                  <a:cubicBezTo>
                    <a:pt x="914" y="3200"/>
                    <a:pt x="899" y="3200"/>
                    <a:pt x="877" y="3215"/>
                  </a:cubicBezTo>
                  <a:cubicBezTo>
                    <a:pt x="839" y="3230"/>
                    <a:pt x="832" y="3275"/>
                    <a:pt x="794" y="3275"/>
                  </a:cubicBezTo>
                  <a:cubicBezTo>
                    <a:pt x="764" y="3275"/>
                    <a:pt x="750" y="3245"/>
                    <a:pt x="712" y="3245"/>
                  </a:cubicBezTo>
                  <a:cubicBezTo>
                    <a:pt x="690" y="3245"/>
                    <a:pt x="682" y="3282"/>
                    <a:pt x="652" y="3282"/>
                  </a:cubicBezTo>
                  <a:cubicBezTo>
                    <a:pt x="644" y="3282"/>
                    <a:pt x="637" y="3275"/>
                    <a:pt x="630" y="3267"/>
                  </a:cubicBezTo>
                  <a:cubicBezTo>
                    <a:pt x="615" y="3252"/>
                    <a:pt x="600" y="3252"/>
                    <a:pt x="592" y="3237"/>
                  </a:cubicBezTo>
                  <a:cubicBezTo>
                    <a:pt x="570" y="3252"/>
                    <a:pt x="562" y="3267"/>
                    <a:pt x="547" y="3290"/>
                  </a:cubicBezTo>
                  <a:cubicBezTo>
                    <a:pt x="517" y="3335"/>
                    <a:pt x="487" y="3365"/>
                    <a:pt x="435" y="3365"/>
                  </a:cubicBezTo>
                  <a:cubicBezTo>
                    <a:pt x="412" y="3365"/>
                    <a:pt x="397" y="3357"/>
                    <a:pt x="375" y="3350"/>
                  </a:cubicBezTo>
                  <a:cubicBezTo>
                    <a:pt x="352" y="3342"/>
                    <a:pt x="330" y="3320"/>
                    <a:pt x="330" y="3290"/>
                  </a:cubicBezTo>
                  <a:cubicBezTo>
                    <a:pt x="330" y="3260"/>
                    <a:pt x="307" y="3237"/>
                    <a:pt x="277" y="3237"/>
                  </a:cubicBezTo>
                  <a:cubicBezTo>
                    <a:pt x="255" y="3230"/>
                    <a:pt x="247" y="3230"/>
                    <a:pt x="232" y="3215"/>
                  </a:cubicBezTo>
                  <a:cubicBezTo>
                    <a:pt x="217" y="3208"/>
                    <a:pt x="217" y="3192"/>
                    <a:pt x="203" y="3192"/>
                  </a:cubicBezTo>
                  <a:cubicBezTo>
                    <a:pt x="173" y="3192"/>
                    <a:pt x="165" y="3230"/>
                    <a:pt x="143" y="3260"/>
                  </a:cubicBezTo>
                  <a:cubicBezTo>
                    <a:pt x="143" y="3260"/>
                    <a:pt x="135" y="3260"/>
                    <a:pt x="135" y="3267"/>
                  </a:cubicBezTo>
                  <a:cubicBezTo>
                    <a:pt x="105" y="3305"/>
                    <a:pt x="90" y="3327"/>
                    <a:pt x="60" y="3357"/>
                  </a:cubicBezTo>
                  <a:cubicBezTo>
                    <a:pt x="45" y="3327"/>
                    <a:pt x="38" y="3312"/>
                    <a:pt x="38" y="3282"/>
                  </a:cubicBezTo>
                  <a:cubicBezTo>
                    <a:pt x="38" y="3208"/>
                    <a:pt x="38" y="3208"/>
                    <a:pt x="38" y="3208"/>
                  </a:cubicBezTo>
                  <a:cubicBezTo>
                    <a:pt x="38" y="3170"/>
                    <a:pt x="38" y="3148"/>
                    <a:pt x="15" y="3118"/>
                  </a:cubicBezTo>
                  <a:cubicBezTo>
                    <a:pt x="8" y="3110"/>
                    <a:pt x="0" y="3110"/>
                    <a:pt x="0" y="3095"/>
                  </a:cubicBezTo>
                  <a:cubicBezTo>
                    <a:pt x="0" y="3072"/>
                    <a:pt x="15" y="3065"/>
                    <a:pt x="30" y="3050"/>
                  </a:cubicBezTo>
                  <a:cubicBezTo>
                    <a:pt x="45" y="3028"/>
                    <a:pt x="45" y="3013"/>
                    <a:pt x="60" y="2983"/>
                  </a:cubicBezTo>
                  <a:cubicBezTo>
                    <a:pt x="60" y="2975"/>
                    <a:pt x="75" y="2968"/>
                    <a:pt x="75" y="2953"/>
                  </a:cubicBezTo>
                  <a:cubicBezTo>
                    <a:pt x="75" y="2930"/>
                    <a:pt x="53" y="2915"/>
                    <a:pt x="38" y="2900"/>
                  </a:cubicBezTo>
                  <a:cubicBezTo>
                    <a:pt x="23" y="2893"/>
                    <a:pt x="15" y="2885"/>
                    <a:pt x="15" y="2878"/>
                  </a:cubicBezTo>
                  <a:cubicBezTo>
                    <a:pt x="15" y="2863"/>
                    <a:pt x="23" y="2863"/>
                    <a:pt x="23" y="2848"/>
                  </a:cubicBezTo>
                  <a:cubicBezTo>
                    <a:pt x="23" y="2833"/>
                    <a:pt x="8" y="2825"/>
                    <a:pt x="8" y="2810"/>
                  </a:cubicBezTo>
                  <a:cubicBezTo>
                    <a:pt x="8" y="2803"/>
                    <a:pt x="8" y="2795"/>
                    <a:pt x="8" y="2788"/>
                  </a:cubicBezTo>
                  <a:cubicBezTo>
                    <a:pt x="38" y="2788"/>
                    <a:pt x="60" y="2788"/>
                    <a:pt x="83" y="2773"/>
                  </a:cubicBezTo>
                  <a:cubicBezTo>
                    <a:pt x="90" y="2773"/>
                    <a:pt x="90" y="2765"/>
                    <a:pt x="97" y="2765"/>
                  </a:cubicBezTo>
                  <a:cubicBezTo>
                    <a:pt x="105" y="2758"/>
                    <a:pt x="113" y="2750"/>
                    <a:pt x="120" y="2750"/>
                  </a:cubicBezTo>
                  <a:cubicBezTo>
                    <a:pt x="143" y="2735"/>
                    <a:pt x="165" y="2750"/>
                    <a:pt x="180" y="2735"/>
                  </a:cubicBezTo>
                  <a:cubicBezTo>
                    <a:pt x="187" y="2735"/>
                    <a:pt x="180" y="2728"/>
                    <a:pt x="187" y="2720"/>
                  </a:cubicBezTo>
                  <a:cubicBezTo>
                    <a:pt x="165" y="2705"/>
                    <a:pt x="143" y="2705"/>
                    <a:pt x="120" y="2690"/>
                  </a:cubicBezTo>
                  <a:cubicBezTo>
                    <a:pt x="113" y="2690"/>
                    <a:pt x="165" y="2705"/>
                    <a:pt x="195" y="2705"/>
                  </a:cubicBezTo>
                  <a:cubicBezTo>
                    <a:pt x="210" y="2705"/>
                    <a:pt x="217" y="2698"/>
                    <a:pt x="232" y="2698"/>
                  </a:cubicBezTo>
                  <a:cubicBezTo>
                    <a:pt x="247" y="2698"/>
                    <a:pt x="255" y="2698"/>
                    <a:pt x="270" y="2713"/>
                  </a:cubicBezTo>
                  <a:cubicBezTo>
                    <a:pt x="270" y="2720"/>
                    <a:pt x="270" y="2728"/>
                    <a:pt x="277" y="2735"/>
                  </a:cubicBezTo>
                  <a:cubicBezTo>
                    <a:pt x="285" y="2735"/>
                    <a:pt x="292" y="2735"/>
                    <a:pt x="307" y="2735"/>
                  </a:cubicBezTo>
                  <a:cubicBezTo>
                    <a:pt x="315" y="2743"/>
                    <a:pt x="322" y="2750"/>
                    <a:pt x="330" y="2750"/>
                  </a:cubicBezTo>
                  <a:cubicBezTo>
                    <a:pt x="337" y="2750"/>
                    <a:pt x="345" y="2735"/>
                    <a:pt x="352" y="2728"/>
                  </a:cubicBezTo>
                  <a:cubicBezTo>
                    <a:pt x="352" y="2720"/>
                    <a:pt x="352" y="2713"/>
                    <a:pt x="352" y="2705"/>
                  </a:cubicBezTo>
                  <a:cubicBezTo>
                    <a:pt x="360" y="2698"/>
                    <a:pt x="360" y="2705"/>
                    <a:pt x="367" y="2698"/>
                  </a:cubicBezTo>
                  <a:cubicBezTo>
                    <a:pt x="382" y="2690"/>
                    <a:pt x="390" y="2690"/>
                    <a:pt x="405" y="2683"/>
                  </a:cubicBezTo>
                  <a:cubicBezTo>
                    <a:pt x="405" y="2698"/>
                    <a:pt x="405" y="2698"/>
                    <a:pt x="405" y="2698"/>
                  </a:cubicBezTo>
                  <a:cubicBezTo>
                    <a:pt x="390" y="2705"/>
                    <a:pt x="390" y="2713"/>
                    <a:pt x="375" y="2720"/>
                  </a:cubicBezTo>
                  <a:cubicBezTo>
                    <a:pt x="390" y="2735"/>
                    <a:pt x="412" y="2735"/>
                    <a:pt x="435" y="2735"/>
                  </a:cubicBezTo>
                  <a:cubicBezTo>
                    <a:pt x="472" y="2735"/>
                    <a:pt x="495" y="2720"/>
                    <a:pt x="525" y="2705"/>
                  </a:cubicBezTo>
                  <a:cubicBezTo>
                    <a:pt x="547" y="2698"/>
                    <a:pt x="562" y="2698"/>
                    <a:pt x="577" y="2690"/>
                  </a:cubicBezTo>
                  <a:cubicBezTo>
                    <a:pt x="592" y="2675"/>
                    <a:pt x="600" y="2668"/>
                    <a:pt x="615" y="2653"/>
                  </a:cubicBezTo>
                  <a:cubicBezTo>
                    <a:pt x="630" y="2638"/>
                    <a:pt x="644" y="2631"/>
                    <a:pt x="652" y="2615"/>
                  </a:cubicBezTo>
                  <a:cubicBezTo>
                    <a:pt x="667" y="2593"/>
                    <a:pt x="667" y="2578"/>
                    <a:pt x="667" y="2563"/>
                  </a:cubicBezTo>
                  <a:cubicBezTo>
                    <a:pt x="674" y="2555"/>
                    <a:pt x="667" y="2555"/>
                    <a:pt x="667" y="2548"/>
                  </a:cubicBezTo>
                  <a:cubicBezTo>
                    <a:pt x="682" y="2526"/>
                    <a:pt x="712" y="2533"/>
                    <a:pt x="734" y="2518"/>
                  </a:cubicBezTo>
                  <a:cubicBezTo>
                    <a:pt x="757" y="2496"/>
                    <a:pt x="764" y="2473"/>
                    <a:pt x="772" y="2443"/>
                  </a:cubicBezTo>
                  <a:cubicBezTo>
                    <a:pt x="779" y="2406"/>
                    <a:pt x="802" y="2383"/>
                    <a:pt x="839" y="2368"/>
                  </a:cubicBezTo>
                  <a:cubicBezTo>
                    <a:pt x="847" y="2368"/>
                    <a:pt x="854" y="2368"/>
                    <a:pt x="862" y="2368"/>
                  </a:cubicBezTo>
                  <a:cubicBezTo>
                    <a:pt x="877" y="2361"/>
                    <a:pt x="884" y="2346"/>
                    <a:pt x="899" y="2346"/>
                  </a:cubicBezTo>
                  <a:cubicBezTo>
                    <a:pt x="907" y="2346"/>
                    <a:pt x="914" y="2346"/>
                    <a:pt x="922" y="2346"/>
                  </a:cubicBezTo>
                  <a:cubicBezTo>
                    <a:pt x="967" y="2346"/>
                    <a:pt x="1004" y="2346"/>
                    <a:pt x="1049" y="2323"/>
                  </a:cubicBezTo>
                  <a:cubicBezTo>
                    <a:pt x="1064" y="2316"/>
                    <a:pt x="1072" y="2308"/>
                    <a:pt x="1087" y="2293"/>
                  </a:cubicBezTo>
                  <a:cubicBezTo>
                    <a:pt x="1102" y="2278"/>
                    <a:pt x="1117" y="2271"/>
                    <a:pt x="1124" y="2248"/>
                  </a:cubicBezTo>
                  <a:cubicBezTo>
                    <a:pt x="1132" y="2241"/>
                    <a:pt x="1124" y="2233"/>
                    <a:pt x="1132" y="2218"/>
                  </a:cubicBezTo>
                  <a:cubicBezTo>
                    <a:pt x="1139" y="2203"/>
                    <a:pt x="1147" y="2203"/>
                    <a:pt x="1162" y="2196"/>
                  </a:cubicBezTo>
                  <a:cubicBezTo>
                    <a:pt x="1177" y="2188"/>
                    <a:pt x="1192" y="2188"/>
                    <a:pt x="1199" y="2181"/>
                  </a:cubicBezTo>
                  <a:cubicBezTo>
                    <a:pt x="1214" y="2173"/>
                    <a:pt x="1214" y="2166"/>
                    <a:pt x="1222" y="2158"/>
                  </a:cubicBezTo>
                  <a:cubicBezTo>
                    <a:pt x="1244" y="2121"/>
                    <a:pt x="1267" y="2106"/>
                    <a:pt x="1304" y="2076"/>
                  </a:cubicBezTo>
                  <a:cubicBezTo>
                    <a:pt x="1327" y="2061"/>
                    <a:pt x="1334" y="2038"/>
                    <a:pt x="1356" y="2016"/>
                  </a:cubicBezTo>
                  <a:cubicBezTo>
                    <a:pt x="1379" y="1979"/>
                    <a:pt x="1409" y="1979"/>
                    <a:pt x="1432" y="1941"/>
                  </a:cubicBezTo>
                  <a:cubicBezTo>
                    <a:pt x="1439" y="1926"/>
                    <a:pt x="1454" y="1911"/>
                    <a:pt x="1462" y="1896"/>
                  </a:cubicBezTo>
                  <a:cubicBezTo>
                    <a:pt x="1476" y="1881"/>
                    <a:pt x="1492" y="1873"/>
                    <a:pt x="1514" y="1866"/>
                  </a:cubicBezTo>
                  <a:cubicBezTo>
                    <a:pt x="1536" y="1843"/>
                    <a:pt x="1559" y="1829"/>
                    <a:pt x="1589" y="1829"/>
                  </a:cubicBezTo>
                  <a:cubicBezTo>
                    <a:pt x="1596" y="1829"/>
                    <a:pt x="1596" y="1836"/>
                    <a:pt x="1604" y="1836"/>
                  </a:cubicBezTo>
                  <a:cubicBezTo>
                    <a:pt x="1619" y="1836"/>
                    <a:pt x="1626" y="1821"/>
                    <a:pt x="1626" y="1814"/>
                  </a:cubicBezTo>
                  <a:cubicBezTo>
                    <a:pt x="1634" y="1791"/>
                    <a:pt x="1641" y="1776"/>
                    <a:pt x="1649" y="1761"/>
                  </a:cubicBezTo>
                  <a:cubicBezTo>
                    <a:pt x="1656" y="1754"/>
                    <a:pt x="1664" y="1746"/>
                    <a:pt x="1679" y="1739"/>
                  </a:cubicBezTo>
                  <a:cubicBezTo>
                    <a:pt x="1694" y="1724"/>
                    <a:pt x="1701" y="1709"/>
                    <a:pt x="1716" y="1694"/>
                  </a:cubicBezTo>
                  <a:cubicBezTo>
                    <a:pt x="1739" y="1664"/>
                    <a:pt x="1746" y="1641"/>
                    <a:pt x="1769" y="1619"/>
                  </a:cubicBezTo>
                  <a:cubicBezTo>
                    <a:pt x="1784" y="1589"/>
                    <a:pt x="1806" y="1581"/>
                    <a:pt x="1829" y="1566"/>
                  </a:cubicBezTo>
                  <a:cubicBezTo>
                    <a:pt x="1889" y="1536"/>
                    <a:pt x="1919" y="1506"/>
                    <a:pt x="1971" y="1476"/>
                  </a:cubicBezTo>
                  <a:cubicBezTo>
                    <a:pt x="1993" y="1461"/>
                    <a:pt x="2009" y="1454"/>
                    <a:pt x="2023" y="1432"/>
                  </a:cubicBezTo>
                  <a:cubicBezTo>
                    <a:pt x="2046" y="1402"/>
                    <a:pt x="2061" y="1386"/>
                    <a:pt x="2061" y="1349"/>
                  </a:cubicBezTo>
                  <a:cubicBezTo>
                    <a:pt x="2061" y="1334"/>
                    <a:pt x="2061" y="1326"/>
                    <a:pt x="2053" y="1319"/>
                  </a:cubicBezTo>
                  <a:cubicBezTo>
                    <a:pt x="2039" y="1304"/>
                    <a:pt x="2023" y="1297"/>
                    <a:pt x="2009" y="1282"/>
                  </a:cubicBezTo>
                  <a:cubicBezTo>
                    <a:pt x="2016" y="1282"/>
                    <a:pt x="2016" y="1274"/>
                    <a:pt x="2023" y="1274"/>
                  </a:cubicBezTo>
                  <a:cubicBezTo>
                    <a:pt x="2031" y="1274"/>
                    <a:pt x="2039" y="1282"/>
                    <a:pt x="2053" y="1282"/>
                  </a:cubicBezTo>
                  <a:cubicBezTo>
                    <a:pt x="2076" y="1282"/>
                    <a:pt x="2091" y="1282"/>
                    <a:pt x="2106" y="1267"/>
                  </a:cubicBezTo>
                  <a:cubicBezTo>
                    <a:pt x="2121" y="1259"/>
                    <a:pt x="2121" y="1244"/>
                    <a:pt x="2128" y="1229"/>
                  </a:cubicBezTo>
                  <a:cubicBezTo>
                    <a:pt x="2136" y="1214"/>
                    <a:pt x="2143" y="1207"/>
                    <a:pt x="2158" y="1199"/>
                  </a:cubicBezTo>
                  <a:cubicBezTo>
                    <a:pt x="2196" y="1184"/>
                    <a:pt x="2218" y="1177"/>
                    <a:pt x="2248" y="1169"/>
                  </a:cubicBezTo>
                  <a:cubicBezTo>
                    <a:pt x="2263" y="1169"/>
                    <a:pt x="2271" y="1162"/>
                    <a:pt x="2278" y="1162"/>
                  </a:cubicBezTo>
                  <a:cubicBezTo>
                    <a:pt x="2353" y="1162"/>
                    <a:pt x="2353" y="1162"/>
                    <a:pt x="2353" y="1162"/>
                  </a:cubicBezTo>
                  <a:cubicBezTo>
                    <a:pt x="2361" y="1162"/>
                    <a:pt x="2368" y="1162"/>
                    <a:pt x="2376" y="1154"/>
                  </a:cubicBezTo>
                  <a:cubicBezTo>
                    <a:pt x="2391" y="1154"/>
                    <a:pt x="2398" y="1147"/>
                    <a:pt x="2413" y="1147"/>
                  </a:cubicBezTo>
                  <a:cubicBezTo>
                    <a:pt x="2466" y="1124"/>
                    <a:pt x="2488" y="1094"/>
                    <a:pt x="2526" y="1064"/>
                  </a:cubicBezTo>
                  <a:cubicBezTo>
                    <a:pt x="2548" y="1087"/>
                    <a:pt x="2578" y="1087"/>
                    <a:pt x="2615" y="1087"/>
                  </a:cubicBezTo>
                  <a:cubicBezTo>
                    <a:pt x="2645" y="1087"/>
                    <a:pt x="2661" y="1079"/>
                    <a:pt x="2691" y="1079"/>
                  </a:cubicBezTo>
                  <a:cubicBezTo>
                    <a:pt x="2713" y="1079"/>
                    <a:pt x="2728" y="1079"/>
                    <a:pt x="2758" y="1072"/>
                  </a:cubicBezTo>
                  <a:cubicBezTo>
                    <a:pt x="2735" y="1102"/>
                    <a:pt x="2713" y="1117"/>
                    <a:pt x="2713" y="1154"/>
                  </a:cubicBezTo>
                  <a:cubicBezTo>
                    <a:pt x="2713" y="1177"/>
                    <a:pt x="2720" y="1192"/>
                    <a:pt x="2735" y="1214"/>
                  </a:cubicBezTo>
                  <a:cubicBezTo>
                    <a:pt x="2751" y="1229"/>
                    <a:pt x="2758" y="1229"/>
                    <a:pt x="2765" y="1244"/>
                  </a:cubicBezTo>
                  <a:cubicBezTo>
                    <a:pt x="2788" y="1252"/>
                    <a:pt x="2795" y="1259"/>
                    <a:pt x="2818" y="1259"/>
                  </a:cubicBezTo>
                  <a:cubicBezTo>
                    <a:pt x="2833" y="1259"/>
                    <a:pt x="2840" y="1252"/>
                    <a:pt x="2855" y="1244"/>
                  </a:cubicBezTo>
                  <a:cubicBezTo>
                    <a:pt x="2878" y="1229"/>
                    <a:pt x="2893" y="1214"/>
                    <a:pt x="2915" y="1192"/>
                  </a:cubicBezTo>
                  <a:cubicBezTo>
                    <a:pt x="2938" y="1169"/>
                    <a:pt x="2945" y="1162"/>
                    <a:pt x="2960" y="1139"/>
                  </a:cubicBezTo>
                  <a:cubicBezTo>
                    <a:pt x="2975" y="1124"/>
                    <a:pt x="2983" y="1109"/>
                    <a:pt x="2998" y="1109"/>
                  </a:cubicBezTo>
                  <a:cubicBezTo>
                    <a:pt x="3013" y="1109"/>
                    <a:pt x="3013" y="1117"/>
                    <a:pt x="3020" y="1117"/>
                  </a:cubicBezTo>
                  <a:cubicBezTo>
                    <a:pt x="3028" y="1124"/>
                    <a:pt x="3035" y="1124"/>
                    <a:pt x="3043" y="1132"/>
                  </a:cubicBezTo>
                  <a:cubicBezTo>
                    <a:pt x="3080" y="1147"/>
                    <a:pt x="3103" y="1147"/>
                    <a:pt x="3148" y="1162"/>
                  </a:cubicBezTo>
                  <a:cubicBezTo>
                    <a:pt x="3170" y="1162"/>
                    <a:pt x="3185" y="1169"/>
                    <a:pt x="3208" y="1169"/>
                  </a:cubicBezTo>
                  <a:cubicBezTo>
                    <a:pt x="3238" y="1177"/>
                    <a:pt x="3260" y="1184"/>
                    <a:pt x="3290" y="1184"/>
                  </a:cubicBezTo>
                  <a:cubicBezTo>
                    <a:pt x="3335" y="1184"/>
                    <a:pt x="3365" y="1184"/>
                    <a:pt x="3410" y="1177"/>
                  </a:cubicBezTo>
                  <a:cubicBezTo>
                    <a:pt x="3440" y="1169"/>
                    <a:pt x="3455" y="1154"/>
                    <a:pt x="3485" y="1147"/>
                  </a:cubicBezTo>
                  <a:cubicBezTo>
                    <a:pt x="3507" y="1147"/>
                    <a:pt x="3522" y="1147"/>
                    <a:pt x="3552" y="1147"/>
                  </a:cubicBezTo>
                  <a:cubicBezTo>
                    <a:pt x="3605" y="1147"/>
                    <a:pt x="3635" y="1139"/>
                    <a:pt x="3687" y="1132"/>
                  </a:cubicBezTo>
                  <a:cubicBezTo>
                    <a:pt x="3710" y="1132"/>
                    <a:pt x="3725" y="1124"/>
                    <a:pt x="3740" y="1124"/>
                  </a:cubicBezTo>
                  <a:cubicBezTo>
                    <a:pt x="3792" y="1109"/>
                    <a:pt x="3822" y="1109"/>
                    <a:pt x="3867" y="1087"/>
                  </a:cubicBezTo>
                  <a:cubicBezTo>
                    <a:pt x="3875" y="1087"/>
                    <a:pt x="3882" y="1079"/>
                    <a:pt x="3890" y="1072"/>
                  </a:cubicBezTo>
                  <a:cubicBezTo>
                    <a:pt x="3920" y="1057"/>
                    <a:pt x="3934" y="1057"/>
                    <a:pt x="3957" y="1042"/>
                  </a:cubicBezTo>
                  <a:cubicBezTo>
                    <a:pt x="3972" y="1034"/>
                    <a:pt x="3972" y="1027"/>
                    <a:pt x="3987" y="1019"/>
                  </a:cubicBezTo>
                  <a:lnTo>
                    <a:pt x="3987" y="1019"/>
                  </a:lnTo>
                  <a:lnTo>
                    <a:pt x="3987" y="1019"/>
                  </a:lnTo>
                  <a:cubicBezTo>
                    <a:pt x="3994" y="1034"/>
                    <a:pt x="4002" y="1042"/>
                    <a:pt x="4010" y="1049"/>
                  </a:cubicBezTo>
                  <a:cubicBezTo>
                    <a:pt x="4024" y="1064"/>
                    <a:pt x="4032" y="1057"/>
                    <a:pt x="4040" y="1072"/>
                  </a:cubicBezTo>
                  <a:cubicBezTo>
                    <a:pt x="4047" y="1087"/>
                    <a:pt x="4040" y="1102"/>
                    <a:pt x="4047" y="1124"/>
                  </a:cubicBezTo>
                  <a:cubicBezTo>
                    <a:pt x="4032" y="1162"/>
                    <a:pt x="4032" y="1162"/>
                    <a:pt x="4032" y="1162"/>
                  </a:cubicBezTo>
                  <a:cubicBezTo>
                    <a:pt x="4047" y="1192"/>
                    <a:pt x="4054" y="1207"/>
                    <a:pt x="4062" y="1237"/>
                  </a:cubicBezTo>
                  <a:cubicBezTo>
                    <a:pt x="4062" y="1244"/>
                    <a:pt x="4062" y="1252"/>
                    <a:pt x="4069" y="1259"/>
                  </a:cubicBezTo>
                  <a:cubicBezTo>
                    <a:pt x="4077" y="1267"/>
                    <a:pt x="4099" y="1259"/>
                    <a:pt x="4107" y="1274"/>
                  </a:cubicBezTo>
                  <a:cubicBezTo>
                    <a:pt x="4107" y="1282"/>
                    <a:pt x="4099" y="1282"/>
                    <a:pt x="4099" y="1289"/>
                  </a:cubicBezTo>
                  <a:cubicBezTo>
                    <a:pt x="4099" y="1334"/>
                    <a:pt x="4099" y="1334"/>
                    <a:pt x="4099" y="1334"/>
                  </a:cubicBezTo>
                  <a:cubicBezTo>
                    <a:pt x="4099" y="1349"/>
                    <a:pt x="4114" y="1356"/>
                    <a:pt x="4122" y="1372"/>
                  </a:cubicBezTo>
                  <a:cubicBezTo>
                    <a:pt x="4129" y="1379"/>
                    <a:pt x="4129" y="1394"/>
                    <a:pt x="4129" y="1409"/>
                  </a:cubicBezTo>
                  <a:cubicBezTo>
                    <a:pt x="4129" y="1439"/>
                    <a:pt x="4144" y="1454"/>
                    <a:pt x="4144" y="1484"/>
                  </a:cubicBezTo>
                  <a:lnTo>
                    <a:pt x="4137" y="1491"/>
                  </a:lnTo>
                  <a:cubicBezTo>
                    <a:pt x="4129" y="1506"/>
                    <a:pt x="4122" y="1521"/>
                    <a:pt x="4107" y="1529"/>
                  </a:cubicBezTo>
                  <a:cubicBezTo>
                    <a:pt x="4107" y="1536"/>
                    <a:pt x="4099" y="1536"/>
                    <a:pt x="4099" y="1536"/>
                  </a:cubicBezTo>
                  <a:cubicBezTo>
                    <a:pt x="4084" y="1544"/>
                    <a:pt x="4077" y="1559"/>
                    <a:pt x="4062" y="1566"/>
                  </a:cubicBezTo>
                  <a:cubicBezTo>
                    <a:pt x="4047" y="1559"/>
                    <a:pt x="4047" y="1551"/>
                    <a:pt x="4040" y="1544"/>
                  </a:cubicBezTo>
                  <a:close/>
                </a:path>
              </a:pathLst>
            </a:custGeom>
            <a:solidFill>
              <a:schemeClr val="accent5"/>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2" name="Freeform 133"/>
            <p:cNvSpPr>
              <a:spLocks noChangeArrowheads="1"/>
            </p:cNvSpPr>
            <p:nvPr/>
          </p:nvSpPr>
          <p:spPr bwMode="auto">
            <a:xfrm>
              <a:off x="3909898" y="9988403"/>
              <a:ext cx="1341235" cy="1084110"/>
            </a:xfrm>
            <a:custGeom>
              <a:avLst/>
              <a:gdLst>
                <a:gd name="T0" fmla="*/ 1207 w 3104"/>
                <a:gd name="T1" fmla="*/ 472 h 2511"/>
                <a:gd name="T2" fmla="*/ 1259 w 3104"/>
                <a:gd name="T3" fmla="*/ 479 h 2511"/>
                <a:gd name="T4" fmla="*/ 1207 w 3104"/>
                <a:gd name="T5" fmla="*/ 524 h 2511"/>
                <a:gd name="T6" fmla="*/ 1169 w 3104"/>
                <a:gd name="T7" fmla="*/ 554 h 2511"/>
                <a:gd name="T8" fmla="*/ 1237 w 3104"/>
                <a:gd name="T9" fmla="*/ 539 h 2511"/>
                <a:gd name="T10" fmla="*/ 675 w 3104"/>
                <a:gd name="T11" fmla="*/ 779 h 2511"/>
                <a:gd name="T12" fmla="*/ 757 w 3104"/>
                <a:gd name="T13" fmla="*/ 966 h 2511"/>
                <a:gd name="T14" fmla="*/ 929 w 3104"/>
                <a:gd name="T15" fmla="*/ 734 h 2511"/>
                <a:gd name="T16" fmla="*/ 1079 w 3104"/>
                <a:gd name="T17" fmla="*/ 614 h 2511"/>
                <a:gd name="T18" fmla="*/ 1222 w 3104"/>
                <a:gd name="T19" fmla="*/ 824 h 2511"/>
                <a:gd name="T20" fmla="*/ 1521 w 3104"/>
                <a:gd name="T21" fmla="*/ 786 h 2511"/>
                <a:gd name="T22" fmla="*/ 1769 w 3104"/>
                <a:gd name="T23" fmla="*/ 786 h 2511"/>
                <a:gd name="T24" fmla="*/ 1844 w 3104"/>
                <a:gd name="T25" fmla="*/ 532 h 2511"/>
                <a:gd name="T26" fmla="*/ 2001 w 3104"/>
                <a:gd name="T27" fmla="*/ 382 h 2511"/>
                <a:gd name="T28" fmla="*/ 2256 w 3104"/>
                <a:gd name="T29" fmla="*/ 254 h 2511"/>
                <a:gd name="T30" fmla="*/ 2436 w 3104"/>
                <a:gd name="T31" fmla="*/ 232 h 2511"/>
                <a:gd name="T32" fmla="*/ 2533 w 3104"/>
                <a:gd name="T33" fmla="*/ 292 h 2511"/>
                <a:gd name="T34" fmla="*/ 2646 w 3104"/>
                <a:gd name="T35" fmla="*/ 389 h 2511"/>
                <a:gd name="T36" fmla="*/ 2855 w 3104"/>
                <a:gd name="T37" fmla="*/ 457 h 2511"/>
                <a:gd name="T38" fmla="*/ 2960 w 3104"/>
                <a:gd name="T39" fmla="*/ 569 h 2511"/>
                <a:gd name="T40" fmla="*/ 2945 w 3104"/>
                <a:gd name="T41" fmla="*/ 756 h 2511"/>
                <a:gd name="T42" fmla="*/ 3043 w 3104"/>
                <a:gd name="T43" fmla="*/ 846 h 2511"/>
                <a:gd name="T44" fmla="*/ 3103 w 3104"/>
                <a:gd name="T45" fmla="*/ 1011 h 2511"/>
                <a:gd name="T46" fmla="*/ 2878 w 3104"/>
                <a:gd name="T47" fmla="*/ 1161 h 2511"/>
                <a:gd name="T48" fmla="*/ 2586 w 3104"/>
                <a:gd name="T49" fmla="*/ 1461 h 2511"/>
                <a:gd name="T50" fmla="*/ 2428 w 3104"/>
                <a:gd name="T51" fmla="*/ 1761 h 2511"/>
                <a:gd name="T52" fmla="*/ 2361 w 3104"/>
                <a:gd name="T53" fmla="*/ 1701 h 2511"/>
                <a:gd name="T54" fmla="*/ 2226 w 3104"/>
                <a:gd name="T55" fmla="*/ 1536 h 2511"/>
                <a:gd name="T56" fmla="*/ 2083 w 3104"/>
                <a:gd name="T57" fmla="*/ 1446 h 2511"/>
                <a:gd name="T58" fmla="*/ 1694 w 3104"/>
                <a:gd name="T59" fmla="*/ 1491 h 2511"/>
                <a:gd name="T60" fmla="*/ 1514 w 3104"/>
                <a:gd name="T61" fmla="*/ 1596 h 2511"/>
                <a:gd name="T62" fmla="*/ 1401 w 3104"/>
                <a:gd name="T63" fmla="*/ 1746 h 2511"/>
                <a:gd name="T64" fmla="*/ 1357 w 3104"/>
                <a:gd name="T65" fmla="*/ 1918 h 2511"/>
                <a:gd name="T66" fmla="*/ 1274 w 3104"/>
                <a:gd name="T67" fmla="*/ 2038 h 2511"/>
                <a:gd name="T68" fmla="*/ 1139 w 3104"/>
                <a:gd name="T69" fmla="*/ 2165 h 2511"/>
                <a:gd name="T70" fmla="*/ 1132 w 3104"/>
                <a:gd name="T71" fmla="*/ 2315 h 2511"/>
                <a:gd name="T72" fmla="*/ 1124 w 3104"/>
                <a:gd name="T73" fmla="*/ 2473 h 2511"/>
                <a:gd name="T74" fmla="*/ 1064 w 3104"/>
                <a:gd name="T75" fmla="*/ 2450 h 2511"/>
                <a:gd name="T76" fmla="*/ 862 w 3104"/>
                <a:gd name="T77" fmla="*/ 2487 h 2511"/>
                <a:gd name="T78" fmla="*/ 712 w 3104"/>
                <a:gd name="T79" fmla="*/ 2450 h 2511"/>
                <a:gd name="T80" fmla="*/ 645 w 3104"/>
                <a:gd name="T81" fmla="*/ 2255 h 2511"/>
                <a:gd name="T82" fmla="*/ 547 w 3104"/>
                <a:gd name="T83" fmla="*/ 2203 h 2511"/>
                <a:gd name="T84" fmla="*/ 502 w 3104"/>
                <a:gd name="T85" fmla="*/ 2068 h 2511"/>
                <a:gd name="T86" fmla="*/ 525 w 3104"/>
                <a:gd name="T87" fmla="*/ 1985 h 2511"/>
                <a:gd name="T88" fmla="*/ 502 w 3104"/>
                <a:gd name="T89" fmla="*/ 1911 h 2511"/>
                <a:gd name="T90" fmla="*/ 585 w 3104"/>
                <a:gd name="T91" fmla="*/ 1821 h 2511"/>
                <a:gd name="T92" fmla="*/ 532 w 3104"/>
                <a:gd name="T93" fmla="*/ 1761 h 2511"/>
                <a:gd name="T94" fmla="*/ 427 w 3104"/>
                <a:gd name="T95" fmla="*/ 1716 h 2511"/>
                <a:gd name="T96" fmla="*/ 427 w 3104"/>
                <a:gd name="T97" fmla="*/ 1566 h 2511"/>
                <a:gd name="T98" fmla="*/ 240 w 3104"/>
                <a:gd name="T99" fmla="*/ 1558 h 2511"/>
                <a:gd name="T100" fmla="*/ 105 w 3104"/>
                <a:gd name="T101" fmla="*/ 1618 h 2511"/>
                <a:gd name="T102" fmla="*/ 225 w 3104"/>
                <a:gd name="T103" fmla="*/ 1521 h 2511"/>
                <a:gd name="T104" fmla="*/ 450 w 3104"/>
                <a:gd name="T105" fmla="*/ 1386 h 2511"/>
                <a:gd name="T106" fmla="*/ 712 w 3104"/>
                <a:gd name="T107" fmla="*/ 1191 h 2511"/>
                <a:gd name="T108" fmla="*/ 757 w 3104"/>
                <a:gd name="T109" fmla="*/ 966 h 2511"/>
                <a:gd name="T110" fmla="*/ 2443 w 3104"/>
                <a:gd name="T111" fmla="*/ 105 h 2511"/>
                <a:gd name="T112" fmla="*/ 2526 w 3104"/>
                <a:gd name="T113" fmla="*/ 187 h 2511"/>
                <a:gd name="T114" fmla="*/ 2608 w 3104"/>
                <a:gd name="T115" fmla="*/ 157 h 2511"/>
                <a:gd name="T116" fmla="*/ 2660 w 3104"/>
                <a:gd name="T117" fmla="*/ 45 h 2511"/>
                <a:gd name="T118" fmla="*/ 2593 w 3104"/>
                <a:gd name="T119" fmla="*/ 7 h 2511"/>
                <a:gd name="T120" fmla="*/ 2458 w 3104"/>
                <a:gd name="T121" fmla="*/ 52 h 2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4" h="2511">
                  <a:moveTo>
                    <a:pt x="1237" y="449"/>
                  </a:moveTo>
                  <a:lnTo>
                    <a:pt x="1237" y="449"/>
                  </a:lnTo>
                  <a:cubicBezTo>
                    <a:pt x="1207" y="449"/>
                    <a:pt x="1207" y="449"/>
                    <a:pt x="1207" y="449"/>
                  </a:cubicBezTo>
                  <a:cubicBezTo>
                    <a:pt x="1207" y="457"/>
                    <a:pt x="1207" y="464"/>
                    <a:pt x="1207" y="472"/>
                  </a:cubicBezTo>
                  <a:cubicBezTo>
                    <a:pt x="1207" y="479"/>
                    <a:pt x="1207" y="487"/>
                    <a:pt x="1214" y="487"/>
                  </a:cubicBezTo>
                  <a:cubicBezTo>
                    <a:pt x="1222" y="494"/>
                    <a:pt x="1222" y="502"/>
                    <a:pt x="1229" y="502"/>
                  </a:cubicBezTo>
                  <a:cubicBezTo>
                    <a:pt x="1259" y="502"/>
                    <a:pt x="1259" y="502"/>
                    <a:pt x="1259" y="502"/>
                  </a:cubicBezTo>
                  <a:cubicBezTo>
                    <a:pt x="1259" y="494"/>
                    <a:pt x="1259" y="487"/>
                    <a:pt x="1259" y="479"/>
                  </a:cubicBezTo>
                  <a:cubicBezTo>
                    <a:pt x="1259" y="472"/>
                    <a:pt x="1252" y="472"/>
                    <a:pt x="1252" y="464"/>
                  </a:cubicBezTo>
                  <a:cubicBezTo>
                    <a:pt x="1244" y="457"/>
                    <a:pt x="1244" y="457"/>
                    <a:pt x="1237" y="449"/>
                  </a:cubicBezTo>
                  <a:close/>
                  <a:moveTo>
                    <a:pt x="1207" y="524"/>
                  </a:moveTo>
                  <a:lnTo>
                    <a:pt x="1207" y="524"/>
                  </a:lnTo>
                  <a:cubicBezTo>
                    <a:pt x="1207" y="517"/>
                    <a:pt x="1207" y="509"/>
                    <a:pt x="1199" y="502"/>
                  </a:cubicBezTo>
                  <a:cubicBezTo>
                    <a:pt x="1192" y="509"/>
                    <a:pt x="1184" y="509"/>
                    <a:pt x="1177" y="509"/>
                  </a:cubicBezTo>
                  <a:cubicBezTo>
                    <a:pt x="1169" y="517"/>
                    <a:pt x="1154" y="517"/>
                    <a:pt x="1154" y="524"/>
                  </a:cubicBezTo>
                  <a:cubicBezTo>
                    <a:pt x="1154" y="532"/>
                    <a:pt x="1169" y="539"/>
                    <a:pt x="1169" y="554"/>
                  </a:cubicBezTo>
                  <a:cubicBezTo>
                    <a:pt x="1169" y="562"/>
                    <a:pt x="1154" y="562"/>
                    <a:pt x="1154" y="576"/>
                  </a:cubicBezTo>
                  <a:cubicBezTo>
                    <a:pt x="1154" y="592"/>
                    <a:pt x="1154" y="592"/>
                    <a:pt x="1162" y="606"/>
                  </a:cubicBezTo>
                  <a:cubicBezTo>
                    <a:pt x="1177" y="599"/>
                    <a:pt x="1192" y="592"/>
                    <a:pt x="1207" y="569"/>
                  </a:cubicBezTo>
                  <a:cubicBezTo>
                    <a:pt x="1214" y="562"/>
                    <a:pt x="1229" y="554"/>
                    <a:pt x="1237" y="539"/>
                  </a:cubicBezTo>
                  <a:cubicBezTo>
                    <a:pt x="1222" y="539"/>
                    <a:pt x="1214" y="532"/>
                    <a:pt x="1207" y="524"/>
                  </a:cubicBezTo>
                  <a:close/>
                  <a:moveTo>
                    <a:pt x="705" y="771"/>
                  </a:moveTo>
                  <a:lnTo>
                    <a:pt x="705" y="771"/>
                  </a:lnTo>
                  <a:cubicBezTo>
                    <a:pt x="697" y="771"/>
                    <a:pt x="682" y="771"/>
                    <a:pt x="675" y="779"/>
                  </a:cubicBezTo>
                  <a:cubicBezTo>
                    <a:pt x="659" y="794"/>
                    <a:pt x="659" y="809"/>
                    <a:pt x="645" y="824"/>
                  </a:cubicBezTo>
                  <a:cubicBezTo>
                    <a:pt x="667" y="831"/>
                    <a:pt x="682" y="831"/>
                    <a:pt x="705" y="824"/>
                  </a:cubicBezTo>
                  <a:cubicBezTo>
                    <a:pt x="705" y="809"/>
                    <a:pt x="705" y="794"/>
                    <a:pt x="705" y="771"/>
                  </a:cubicBezTo>
                  <a:close/>
                  <a:moveTo>
                    <a:pt x="757" y="966"/>
                  </a:moveTo>
                  <a:lnTo>
                    <a:pt x="757" y="966"/>
                  </a:lnTo>
                  <a:cubicBezTo>
                    <a:pt x="757" y="936"/>
                    <a:pt x="787" y="944"/>
                    <a:pt x="809" y="921"/>
                  </a:cubicBezTo>
                  <a:cubicBezTo>
                    <a:pt x="824" y="906"/>
                    <a:pt x="824" y="884"/>
                    <a:pt x="832" y="861"/>
                  </a:cubicBezTo>
                  <a:cubicBezTo>
                    <a:pt x="847" y="794"/>
                    <a:pt x="892" y="779"/>
                    <a:pt x="929" y="734"/>
                  </a:cubicBezTo>
                  <a:cubicBezTo>
                    <a:pt x="967" y="696"/>
                    <a:pt x="1027" y="712"/>
                    <a:pt x="1049" y="666"/>
                  </a:cubicBezTo>
                  <a:cubicBezTo>
                    <a:pt x="1057" y="644"/>
                    <a:pt x="1049" y="629"/>
                    <a:pt x="1064" y="614"/>
                  </a:cubicBezTo>
                  <a:cubicBezTo>
                    <a:pt x="1064" y="614"/>
                    <a:pt x="1064" y="606"/>
                    <a:pt x="1064" y="599"/>
                  </a:cubicBezTo>
                  <a:cubicBezTo>
                    <a:pt x="1072" y="599"/>
                    <a:pt x="1079" y="606"/>
                    <a:pt x="1079" y="614"/>
                  </a:cubicBezTo>
                  <a:cubicBezTo>
                    <a:pt x="1094" y="622"/>
                    <a:pt x="1109" y="622"/>
                    <a:pt x="1117" y="636"/>
                  </a:cubicBezTo>
                  <a:cubicBezTo>
                    <a:pt x="1132" y="644"/>
                    <a:pt x="1132" y="659"/>
                    <a:pt x="1139" y="674"/>
                  </a:cubicBezTo>
                  <a:cubicBezTo>
                    <a:pt x="1162" y="712"/>
                    <a:pt x="1162" y="734"/>
                    <a:pt x="1177" y="771"/>
                  </a:cubicBezTo>
                  <a:cubicBezTo>
                    <a:pt x="1192" y="794"/>
                    <a:pt x="1207" y="809"/>
                    <a:pt x="1222" y="824"/>
                  </a:cubicBezTo>
                  <a:cubicBezTo>
                    <a:pt x="1237" y="831"/>
                    <a:pt x="1252" y="846"/>
                    <a:pt x="1267" y="846"/>
                  </a:cubicBezTo>
                  <a:cubicBezTo>
                    <a:pt x="1311" y="861"/>
                    <a:pt x="1349" y="861"/>
                    <a:pt x="1394" y="839"/>
                  </a:cubicBezTo>
                  <a:cubicBezTo>
                    <a:pt x="1416" y="824"/>
                    <a:pt x="1431" y="809"/>
                    <a:pt x="1454" y="801"/>
                  </a:cubicBezTo>
                  <a:cubicBezTo>
                    <a:pt x="1476" y="794"/>
                    <a:pt x="1491" y="786"/>
                    <a:pt x="1521" y="786"/>
                  </a:cubicBezTo>
                  <a:cubicBezTo>
                    <a:pt x="1581" y="786"/>
                    <a:pt x="1581" y="786"/>
                    <a:pt x="1581" y="786"/>
                  </a:cubicBezTo>
                  <a:cubicBezTo>
                    <a:pt x="1619" y="786"/>
                    <a:pt x="1634" y="809"/>
                    <a:pt x="1671" y="809"/>
                  </a:cubicBezTo>
                  <a:cubicBezTo>
                    <a:pt x="1686" y="809"/>
                    <a:pt x="1701" y="794"/>
                    <a:pt x="1716" y="794"/>
                  </a:cubicBezTo>
                  <a:cubicBezTo>
                    <a:pt x="1739" y="786"/>
                    <a:pt x="1746" y="794"/>
                    <a:pt x="1769" y="786"/>
                  </a:cubicBezTo>
                  <a:cubicBezTo>
                    <a:pt x="1784" y="786"/>
                    <a:pt x="1784" y="771"/>
                    <a:pt x="1791" y="771"/>
                  </a:cubicBezTo>
                  <a:cubicBezTo>
                    <a:pt x="1806" y="764"/>
                    <a:pt x="1814" y="756"/>
                    <a:pt x="1821" y="749"/>
                  </a:cubicBezTo>
                  <a:cubicBezTo>
                    <a:pt x="1844" y="704"/>
                    <a:pt x="1851" y="674"/>
                    <a:pt x="1851" y="622"/>
                  </a:cubicBezTo>
                  <a:cubicBezTo>
                    <a:pt x="1851" y="584"/>
                    <a:pt x="1844" y="569"/>
                    <a:pt x="1844" y="532"/>
                  </a:cubicBezTo>
                  <a:cubicBezTo>
                    <a:pt x="1844" y="509"/>
                    <a:pt x="1851" y="502"/>
                    <a:pt x="1859" y="479"/>
                  </a:cubicBezTo>
                  <a:cubicBezTo>
                    <a:pt x="1874" y="457"/>
                    <a:pt x="1888" y="442"/>
                    <a:pt x="1911" y="427"/>
                  </a:cubicBezTo>
                  <a:cubicBezTo>
                    <a:pt x="1926" y="419"/>
                    <a:pt x="1941" y="419"/>
                    <a:pt x="1964" y="404"/>
                  </a:cubicBezTo>
                  <a:cubicBezTo>
                    <a:pt x="1978" y="397"/>
                    <a:pt x="1986" y="389"/>
                    <a:pt x="2001" y="382"/>
                  </a:cubicBezTo>
                  <a:cubicBezTo>
                    <a:pt x="2016" y="374"/>
                    <a:pt x="2024" y="359"/>
                    <a:pt x="2038" y="352"/>
                  </a:cubicBezTo>
                  <a:cubicBezTo>
                    <a:pt x="2076" y="337"/>
                    <a:pt x="2106" y="337"/>
                    <a:pt x="2143" y="322"/>
                  </a:cubicBezTo>
                  <a:cubicBezTo>
                    <a:pt x="2166" y="314"/>
                    <a:pt x="2158" y="284"/>
                    <a:pt x="2158" y="254"/>
                  </a:cubicBezTo>
                  <a:cubicBezTo>
                    <a:pt x="2256" y="254"/>
                    <a:pt x="2256" y="254"/>
                    <a:pt x="2256" y="254"/>
                  </a:cubicBezTo>
                  <a:cubicBezTo>
                    <a:pt x="2286" y="254"/>
                    <a:pt x="2301" y="269"/>
                    <a:pt x="2331" y="269"/>
                  </a:cubicBezTo>
                  <a:cubicBezTo>
                    <a:pt x="2353" y="269"/>
                    <a:pt x="2368" y="262"/>
                    <a:pt x="2391" y="254"/>
                  </a:cubicBezTo>
                  <a:cubicBezTo>
                    <a:pt x="2398" y="247"/>
                    <a:pt x="2406" y="232"/>
                    <a:pt x="2413" y="232"/>
                  </a:cubicBezTo>
                  <a:cubicBezTo>
                    <a:pt x="2436" y="232"/>
                    <a:pt x="2436" y="232"/>
                    <a:pt x="2436" y="232"/>
                  </a:cubicBezTo>
                  <a:cubicBezTo>
                    <a:pt x="2436" y="262"/>
                    <a:pt x="2436" y="277"/>
                    <a:pt x="2436" y="299"/>
                  </a:cubicBezTo>
                  <a:cubicBezTo>
                    <a:pt x="2458" y="299"/>
                    <a:pt x="2473" y="307"/>
                    <a:pt x="2496" y="307"/>
                  </a:cubicBezTo>
                  <a:cubicBezTo>
                    <a:pt x="2511" y="307"/>
                    <a:pt x="2511" y="292"/>
                    <a:pt x="2518" y="292"/>
                  </a:cubicBezTo>
                  <a:cubicBezTo>
                    <a:pt x="2518" y="284"/>
                    <a:pt x="2526" y="292"/>
                    <a:pt x="2533" y="292"/>
                  </a:cubicBezTo>
                  <a:cubicBezTo>
                    <a:pt x="2533" y="299"/>
                    <a:pt x="2533" y="307"/>
                    <a:pt x="2541" y="314"/>
                  </a:cubicBezTo>
                  <a:cubicBezTo>
                    <a:pt x="2541" y="322"/>
                    <a:pt x="2541" y="329"/>
                    <a:pt x="2548" y="337"/>
                  </a:cubicBezTo>
                  <a:cubicBezTo>
                    <a:pt x="2548" y="344"/>
                    <a:pt x="2563" y="344"/>
                    <a:pt x="2571" y="344"/>
                  </a:cubicBezTo>
                  <a:cubicBezTo>
                    <a:pt x="2600" y="352"/>
                    <a:pt x="2623" y="367"/>
                    <a:pt x="2646" y="389"/>
                  </a:cubicBezTo>
                  <a:cubicBezTo>
                    <a:pt x="2668" y="412"/>
                    <a:pt x="2690" y="419"/>
                    <a:pt x="2720" y="427"/>
                  </a:cubicBezTo>
                  <a:cubicBezTo>
                    <a:pt x="2758" y="427"/>
                    <a:pt x="2765" y="472"/>
                    <a:pt x="2803" y="472"/>
                  </a:cubicBezTo>
                  <a:cubicBezTo>
                    <a:pt x="2818" y="472"/>
                    <a:pt x="2825" y="472"/>
                    <a:pt x="2840" y="464"/>
                  </a:cubicBezTo>
                  <a:cubicBezTo>
                    <a:pt x="2848" y="464"/>
                    <a:pt x="2848" y="457"/>
                    <a:pt x="2855" y="457"/>
                  </a:cubicBezTo>
                  <a:cubicBezTo>
                    <a:pt x="2953" y="457"/>
                    <a:pt x="2953" y="457"/>
                    <a:pt x="2953" y="457"/>
                  </a:cubicBezTo>
                  <a:cubicBezTo>
                    <a:pt x="2960" y="464"/>
                    <a:pt x="2960" y="472"/>
                    <a:pt x="2960" y="479"/>
                  </a:cubicBezTo>
                  <a:cubicBezTo>
                    <a:pt x="2960" y="494"/>
                    <a:pt x="2953" y="502"/>
                    <a:pt x="2953" y="517"/>
                  </a:cubicBezTo>
                  <a:cubicBezTo>
                    <a:pt x="2953" y="539"/>
                    <a:pt x="2953" y="547"/>
                    <a:pt x="2960" y="569"/>
                  </a:cubicBezTo>
                  <a:cubicBezTo>
                    <a:pt x="2960" y="576"/>
                    <a:pt x="2968" y="584"/>
                    <a:pt x="2968" y="599"/>
                  </a:cubicBezTo>
                  <a:cubicBezTo>
                    <a:pt x="2968" y="614"/>
                    <a:pt x="2960" y="629"/>
                    <a:pt x="2953" y="644"/>
                  </a:cubicBezTo>
                  <a:cubicBezTo>
                    <a:pt x="2953" y="666"/>
                    <a:pt x="2960" y="674"/>
                    <a:pt x="2953" y="696"/>
                  </a:cubicBezTo>
                  <a:cubicBezTo>
                    <a:pt x="2953" y="719"/>
                    <a:pt x="2945" y="734"/>
                    <a:pt x="2945" y="756"/>
                  </a:cubicBezTo>
                  <a:cubicBezTo>
                    <a:pt x="2945" y="771"/>
                    <a:pt x="2945" y="801"/>
                    <a:pt x="2968" y="801"/>
                  </a:cubicBezTo>
                  <a:cubicBezTo>
                    <a:pt x="2983" y="801"/>
                    <a:pt x="2983" y="779"/>
                    <a:pt x="3005" y="779"/>
                  </a:cubicBezTo>
                  <a:cubicBezTo>
                    <a:pt x="3020" y="779"/>
                    <a:pt x="3020" y="809"/>
                    <a:pt x="3028" y="824"/>
                  </a:cubicBezTo>
                  <a:cubicBezTo>
                    <a:pt x="3028" y="831"/>
                    <a:pt x="3035" y="839"/>
                    <a:pt x="3043" y="846"/>
                  </a:cubicBezTo>
                  <a:cubicBezTo>
                    <a:pt x="3043" y="854"/>
                    <a:pt x="3058" y="861"/>
                    <a:pt x="3058" y="869"/>
                  </a:cubicBezTo>
                  <a:cubicBezTo>
                    <a:pt x="3058" y="914"/>
                    <a:pt x="2998" y="929"/>
                    <a:pt x="2998" y="974"/>
                  </a:cubicBezTo>
                  <a:cubicBezTo>
                    <a:pt x="2998" y="989"/>
                    <a:pt x="3020" y="981"/>
                    <a:pt x="3043" y="989"/>
                  </a:cubicBezTo>
                  <a:cubicBezTo>
                    <a:pt x="3065" y="996"/>
                    <a:pt x="3080" y="1004"/>
                    <a:pt x="3103" y="1011"/>
                  </a:cubicBezTo>
                  <a:cubicBezTo>
                    <a:pt x="3080" y="1026"/>
                    <a:pt x="3065" y="1034"/>
                    <a:pt x="3043" y="1049"/>
                  </a:cubicBezTo>
                  <a:cubicBezTo>
                    <a:pt x="3035" y="1056"/>
                    <a:pt x="3035" y="1056"/>
                    <a:pt x="3028" y="1064"/>
                  </a:cubicBezTo>
                  <a:cubicBezTo>
                    <a:pt x="2990" y="1094"/>
                    <a:pt x="2960" y="1109"/>
                    <a:pt x="2915" y="1139"/>
                  </a:cubicBezTo>
                  <a:cubicBezTo>
                    <a:pt x="2908" y="1146"/>
                    <a:pt x="2893" y="1154"/>
                    <a:pt x="2878" y="1161"/>
                  </a:cubicBezTo>
                  <a:cubicBezTo>
                    <a:pt x="2863" y="1176"/>
                    <a:pt x="2855" y="1191"/>
                    <a:pt x="2833" y="1206"/>
                  </a:cubicBezTo>
                  <a:cubicBezTo>
                    <a:pt x="2803" y="1236"/>
                    <a:pt x="2773" y="1244"/>
                    <a:pt x="2743" y="1274"/>
                  </a:cubicBezTo>
                  <a:cubicBezTo>
                    <a:pt x="2713" y="1304"/>
                    <a:pt x="2698" y="1318"/>
                    <a:pt x="2668" y="1341"/>
                  </a:cubicBezTo>
                  <a:cubicBezTo>
                    <a:pt x="2616" y="1371"/>
                    <a:pt x="2608" y="1408"/>
                    <a:pt x="2586" y="1461"/>
                  </a:cubicBezTo>
                  <a:cubicBezTo>
                    <a:pt x="2563" y="1498"/>
                    <a:pt x="2541" y="1521"/>
                    <a:pt x="2533" y="1558"/>
                  </a:cubicBezTo>
                  <a:cubicBezTo>
                    <a:pt x="2526" y="1581"/>
                    <a:pt x="2518" y="1588"/>
                    <a:pt x="2511" y="1611"/>
                  </a:cubicBezTo>
                  <a:cubicBezTo>
                    <a:pt x="2488" y="1686"/>
                    <a:pt x="2473" y="1731"/>
                    <a:pt x="2458" y="1805"/>
                  </a:cubicBezTo>
                  <a:cubicBezTo>
                    <a:pt x="2443" y="1791"/>
                    <a:pt x="2443" y="1776"/>
                    <a:pt x="2428" y="1761"/>
                  </a:cubicBezTo>
                  <a:cubicBezTo>
                    <a:pt x="2421" y="1746"/>
                    <a:pt x="2413" y="1738"/>
                    <a:pt x="2406" y="1738"/>
                  </a:cubicBezTo>
                  <a:cubicBezTo>
                    <a:pt x="2398" y="1731"/>
                    <a:pt x="2383" y="1738"/>
                    <a:pt x="2376" y="1731"/>
                  </a:cubicBezTo>
                  <a:cubicBezTo>
                    <a:pt x="2368" y="1723"/>
                    <a:pt x="2376" y="1716"/>
                    <a:pt x="2368" y="1708"/>
                  </a:cubicBezTo>
                  <a:cubicBezTo>
                    <a:pt x="2368" y="1701"/>
                    <a:pt x="2361" y="1701"/>
                    <a:pt x="2361" y="1701"/>
                  </a:cubicBezTo>
                  <a:cubicBezTo>
                    <a:pt x="2353" y="1686"/>
                    <a:pt x="2353" y="1678"/>
                    <a:pt x="2346" y="1671"/>
                  </a:cubicBezTo>
                  <a:cubicBezTo>
                    <a:pt x="2323" y="1641"/>
                    <a:pt x="2301" y="1633"/>
                    <a:pt x="2286" y="1603"/>
                  </a:cubicBezTo>
                  <a:cubicBezTo>
                    <a:pt x="2286" y="1596"/>
                    <a:pt x="2286" y="1581"/>
                    <a:pt x="2286" y="1573"/>
                  </a:cubicBezTo>
                  <a:cubicBezTo>
                    <a:pt x="2271" y="1551"/>
                    <a:pt x="2248" y="1543"/>
                    <a:pt x="2226" y="1536"/>
                  </a:cubicBezTo>
                  <a:cubicBezTo>
                    <a:pt x="2211" y="1528"/>
                    <a:pt x="2196" y="1528"/>
                    <a:pt x="2188" y="1521"/>
                  </a:cubicBezTo>
                  <a:cubicBezTo>
                    <a:pt x="2181" y="1506"/>
                    <a:pt x="2181" y="1491"/>
                    <a:pt x="2173" y="1483"/>
                  </a:cubicBezTo>
                  <a:cubicBezTo>
                    <a:pt x="2158" y="1461"/>
                    <a:pt x="2136" y="1468"/>
                    <a:pt x="2113" y="1453"/>
                  </a:cubicBezTo>
                  <a:cubicBezTo>
                    <a:pt x="2098" y="1453"/>
                    <a:pt x="2091" y="1446"/>
                    <a:pt x="2083" y="1446"/>
                  </a:cubicBezTo>
                  <a:cubicBezTo>
                    <a:pt x="2068" y="1438"/>
                    <a:pt x="2053" y="1431"/>
                    <a:pt x="2038" y="1431"/>
                  </a:cubicBezTo>
                  <a:cubicBezTo>
                    <a:pt x="1986" y="1416"/>
                    <a:pt x="1956" y="1416"/>
                    <a:pt x="1904" y="1416"/>
                  </a:cubicBezTo>
                  <a:cubicBezTo>
                    <a:pt x="1859" y="1416"/>
                    <a:pt x="1836" y="1408"/>
                    <a:pt x="1799" y="1423"/>
                  </a:cubicBezTo>
                  <a:cubicBezTo>
                    <a:pt x="1754" y="1446"/>
                    <a:pt x="1739" y="1476"/>
                    <a:pt x="1694" y="1491"/>
                  </a:cubicBezTo>
                  <a:cubicBezTo>
                    <a:pt x="1679" y="1498"/>
                    <a:pt x="1664" y="1506"/>
                    <a:pt x="1649" y="1513"/>
                  </a:cubicBezTo>
                  <a:cubicBezTo>
                    <a:pt x="1626" y="1521"/>
                    <a:pt x="1611" y="1521"/>
                    <a:pt x="1596" y="1528"/>
                  </a:cubicBezTo>
                  <a:cubicBezTo>
                    <a:pt x="1574" y="1536"/>
                    <a:pt x="1559" y="1543"/>
                    <a:pt x="1544" y="1558"/>
                  </a:cubicBezTo>
                  <a:cubicBezTo>
                    <a:pt x="1529" y="1573"/>
                    <a:pt x="1521" y="1581"/>
                    <a:pt x="1514" y="1596"/>
                  </a:cubicBezTo>
                  <a:cubicBezTo>
                    <a:pt x="1506" y="1611"/>
                    <a:pt x="1506" y="1626"/>
                    <a:pt x="1499" y="1626"/>
                  </a:cubicBezTo>
                  <a:cubicBezTo>
                    <a:pt x="1484" y="1626"/>
                    <a:pt x="1476" y="1611"/>
                    <a:pt x="1461" y="1611"/>
                  </a:cubicBezTo>
                  <a:cubicBezTo>
                    <a:pt x="1454" y="1611"/>
                    <a:pt x="1447" y="1611"/>
                    <a:pt x="1439" y="1611"/>
                  </a:cubicBezTo>
                  <a:cubicBezTo>
                    <a:pt x="1439" y="1663"/>
                    <a:pt x="1401" y="1693"/>
                    <a:pt x="1401" y="1746"/>
                  </a:cubicBezTo>
                  <a:cubicBezTo>
                    <a:pt x="1401" y="1776"/>
                    <a:pt x="1416" y="1791"/>
                    <a:pt x="1416" y="1828"/>
                  </a:cubicBezTo>
                  <a:cubicBezTo>
                    <a:pt x="1416" y="1851"/>
                    <a:pt x="1401" y="1858"/>
                    <a:pt x="1387" y="1873"/>
                  </a:cubicBezTo>
                  <a:cubicBezTo>
                    <a:pt x="1379" y="1888"/>
                    <a:pt x="1387" y="1903"/>
                    <a:pt x="1379" y="1911"/>
                  </a:cubicBezTo>
                  <a:cubicBezTo>
                    <a:pt x="1371" y="1918"/>
                    <a:pt x="1364" y="1918"/>
                    <a:pt x="1357" y="1918"/>
                  </a:cubicBezTo>
                  <a:cubicBezTo>
                    <a:pt x="1349" y="1918"/>
                    <a:pt x="1349" y="1911"/>
                    <a:pt x="1341" y="1903"/>
                  </a:cubicBezTo>
                  <a:cubicBezTo>
                    <a:pt x="1334" y="1948"/>
                    <a:pt x="1319" y="1970"/>
                    <a:pt x="1296" y="2008"/>
                  </a:cubicBezTo>
                  <a:cubicBezTo>
                    <a:pt x="1296" y="2015"/>
                    <a:pt x="1289" y="2023"/>
                    <a:pt x="1289" y="2030"/>
                  </a:cubicBezTo>
                  <a:cubicBezTo>
                    <a:pt x="1282" y="2038"/>
                    <a:pt x="1274" y="2038"/>
                    <a:pt x="1274" y="2038"/>
                  </a:cubicBezTo>
                  <a:cubicBezTo>
                    <a:pt x="1252" y="2068"/>
                    <a:pt x="1237" y="2083"/>
                    <a:pt x="1214" y="2113"/>
                  </a:cubicBezTo>
                  <a:cubicBezTo>
                    <a:pt x="1207" y="2105"/>
                    <a:pt x="1199" y="2098"/>
                    <a:pt x="1177" y="2098"/>
                  </a:cubicBezTo>
                  <a:cubicBezTo>
                    <a:pt x="1169" y="2098"/>
                    <a:pt x="1169" y="2105"/>
                    <a:pt x="1162" y="2113"/>
                  </a:cubicBezTo>
                  <a:cubicBezTo>
                    <a:pt x="1147" y="2135"/>
                    <a:pt x="1147" y="2143"/>
                    <a:pt x="1139" y="2165"/>
                  </a:cubicBezTo>
                  <a:cubicBezTo>
                    <a:pt x="1132" y="2180"/>
                    <a:pt x="1132" y="2188"/>
                    <a:pt x="1132" y="2203"/>
                  </a:cubicBezTo>
                  <a:cubicBezTo>
                    <a:pt x="1132" y="2218"/>
                    <a:pt x="1124" y="2225"/>
                    <a:pt x="1124" y="2240"/>
                  </a:cubicBezTo>
                  <a:cubicBezTo>
                    <a:pt x="1124" y="2263"/>
                    <a:pt x="1139" y="2270"/>
                    <a:pt x="1139" y="2293"/>
                  </a:cubicBezTo>
                  <a:cubicBezTo>
                    <a:pt x="1139" y="2300"/>
                    <a:pt x="1132" y="2308"/>
                    <a:pt x="1132" y="2315"/>
                  </a:cubicBezTo>
                  <a:cubicBezTo>
                    <a:pt x="1117" y="2315"/>
                    <a:pt x="1102" y="2323"/>
                    <a:pt x="1087" y="2315"/>
                  </a:cubicBezTo>
                  <a:cubicBezTo>
                    <a:pt x="1087" y="2345"/>
                    <a:pt x="1079" y="2360"/>
                    <a:pt x="1079" y="2390"/>
                  </a:cubicBezTo>
                  <a:cubicBezTo>
                    <a:pt x="1079" y="2413"/>
                    <a:pt x="1109" y="2413"/>
                    <a:pt x="1117" y="2435"/>
                  </a:cubicBezTo>
                  <a:cubicBezTo>
                    <a:pt x="1124" y="2450"/>
                    <a:pt x="1124" y="2458"/>
                    <a:pt x="1124" y="2473"/>
                  </a:cubicBezTo>
                  <a:cubicBezTo>
                    <a:pt x="1132" y="2487"/>
                    <a:pt x="1139" y="2487"/>
                    <a:pt x="1139" y="2503"/>
                  </a:cubicBezTo>
                  <a:lnTo>
                    <a:pt x="1132" y="2510"/>
                  </a:lnTo>
                  <a:cubicBezTo>
                    <a:pt x="1117" y="2503"/>
                    <a:pt x="1102" y="2503"/>
                    <a:pt x="1094" y="2487"/>
                  </a:cubicBezTo>
                  <a:cubicBezTo>
                    <a:pt x="1079" y="2480"/>
                    <a:pt x="1079" y="2458"/>
                    <a:pt x="1064" y="2450"/>
                  </a:cubicBezTo>
                  <a:cubicBezTo>
                    <a:pt x="1049" y="2443"/>
                    <a:pt x="1034" y="2443"/>
                    <a:pt x="1012" y="2443"/>
                  </a:cubicBezTo>
                  <a:cubicBezTo>
                    <a:pt x="974" y="2443"/>
                    <a:pt x="944" y="2450"/>
                    <a:pt x="914" y="2473"/>
                  </a:cubicBezTo>
                  <a:cubicBezTo>
                    <a:pt x="899" y="2480"/>
                    <a:pt x="892" y="2487"/>
                    <a:pt x="877" y="2487"/>
                  </a:cubicBezTo>
                  <a:cubicBezTo>
                    <a:pt x="869" y="2487"/>
                    <a:pt x="869" y="2487"/>
                    <a:pt x="862" y="2487"/>
                  </a:cubicBezTo>
                  <a:cubicBezTo>
                    <a:pt x="839" y="2473"/>
                    <a:pt x="832" y="2465"/>
                    <a:pt x="817" y="2450"/>
                  </a:cubicBezTo>
                  <a:cubicBezTo>
                    <a:pt x="817" y="2450"/>
                    <a:pt x="809" y="2450"/>
                    <a:pt x="802" y="2450"/>
                  </a:cubicBezTo>
                  <a:cubicBezTo>
                    <a:pt x="794" y="2443"/>
                    <a:pt x="794" y="2420"/>
                    <a:pt x="787" y="2420"/>
                  </a:cubicBezTo>
                  <a:cubicBezTo>
                    <a:pt x="757" y="2420"/>
                    <a:pt x="742" y="2450"/>
                    <a:pt x="712" y="2450"/>
                  </a:cubicBezTo>
                  <a:cubicBezTo>
                    <a:pt x="705" y="2450"/>
                    <a:pt x="705" y="2443"/>
                    <a:pt x="697" y="2443"/>
                  </a:cubicBezTo>
                  <a:cubicBezTo>
                    <a:pt x="742" y="2383"/>
                    <a:pt x="742" y="2338"/>
                    <a:pt x="787" y="2278"/>
                  </a:cubicBezTo>
                  <a:cubicBezTo>
                    <a:pt x="772" y="2263"/>
                    <a:pt x="757" y="2255"/>
                    <a:pt x="742" y="2255"/>
                  </a:cubicBezTo>
                  <a:cubicBezTo>
                    <a:pt x="645" y="2255"/>
                    <a:pt x="645" y="2255"/>
                    <a:pt x="645" y="2255"/>
                  </a:cubicBezTo>
                  <a:cubicBezTo>
                    <a:pt x="629" y="2248"/>
                    <a:pt x="622" y="2233"/>
                    <a:pt x="607" y="2225"/>
                  </a:cubicBezTo>
                  <a:cubicBezTo>
                    <a:pt x="599" y="2225"/>
                    <a:pt x="599" y="2218"/>
                    <a:pt x="592" y="2218"/>
                  </a:cubicBezTo>
                  <a:cubicBezTo>
                    <a:pt x="577" y="2218"/>
                    <a:pt x="562" y="2225"/>
                    <a:pt x="555" y="2218"/>
                  </a:cubicBezTo>
                  <a:cubicBezTo>
                    <a:pt x="547" y="2218"/>
                    <a:pt x="555" y="2210"/>
                    <a:pt x="547" y="2203"/>
                  </a:cubicBezTo>
                  <a:cubicBezTo>
                    <a:pt x="547" y="2203"/>
                    <a:pt x="540" y="2203"/>
                    <a:pt x="540" y="2195"/>
                  </a:cubicBezTo>
                  <a:cubicBezTo>
                    <a:pt x="540" y="2188"/>
                    <a:pt x="547" y="2188"/>
                    <a:pt x="547" y="2180"/>
                  </a:cubicBezTo>
                  <a:cubicBezTo>
                    <a:pt x="570" y="2180"/>
                    <a:pt x="570" y="2180"/>
                    <a:pt x="570" y="2180"/>
                  </a:cubicBezTo>
                  <a:cubicBezTo>
                    <a:pt x="547" y="2135"/>
                    <a:pt x="532" y="2113"/>
                    <a:pt x="502" y="2068"/>
                  </a:cubicBezTo>
                  <a:cubicBezTo>
                    <a:pt x="510" y="2068"/>
                    <a:pt x="517" y="2060"/>
                    <a:pt x="525" y="2053"/>
                  </a:cubicBezTo>
                  <a:cubicBezTo>
                    <a:pt x="517" y="2053"/>
                    <a:pt x="510" y="2053"/>
                    <a:pt x="510" y="2045"/>
                  </a:cubicBezTo>
                  <a:cubicBezTo>
                    <a:pt x="510" y="2030"/>
                    <a:pt x="517" y="2023"/>
                    <a:pt x="525" y="2008"/>
                  </a:cubicBezTo>
                  <a:cubicBezTo>
                    <a:pt x="525" y="2000"/>
                    <a:pt x="525" y="1993"/>
                    <a:pt x="525" y="1985"/>
                  </a:cubicBezTo>
                  <a:cubicBezTo>
                    <a:pt x="525" y="1978"/>
                    <a:pt x="540" y="1978"/>
                    <a:pt x="540" y="1970"/>
                  </a:cubicBezTo>
                  <a:cubicBezTo>
                    <a:pt x="540" y="1955"/>
                    <a:pt x="510" y="1948"/>
                    <a:pt x="487" y="1948"/>
                  </a:cubicBezTo>
                  <a:cubicBezTo>
                    <a:pt x="495" y="1948"/>
                    <a:pt x="487" y="1941"/>
                    <a:pt x="487" y="1941"/>
                  </a:cubicBezTo>
                  <a:cubicBezTo>
                    <a:pt x="495" y="1933"/>
                    <a:pt x="502" y="1925"/>
                    <a:pt x="502" y="1911"/>
                  </a:cubicBezTo>
                  <a:cubicBezTo>
                    <a:pt x="502" y="1903"/>
                    <a:pt x="502" y="1895"/>
                    <a:pt x="495" y="1888"/>
                  </a:cubicBezTo>
                  <a:cubicBezTo>
                    <a:pt x="517" y="1895"/>
                    <a:pt x="532" y="1903"/>
                    <a:pt x="555" y="1911"/>
                  </a:cubicBezTo>
                  <a:cubicBezTo>
                    <a:pt x="562" y="1895"/>
                    <a:pt x="555" y="1881"/>
                    <a:pt x="555" y="1865"/>
                  </a:cubicBezTo>
                  <a:cubicBezTo>
                    <a:pt x="562" y="1843"/>
                    <a:pt x="585" y="1835"/>
                    <a:pt x="585" y="1821"/>
                  </a:cubicBezTo>
                  <a:cubicBezTo>
                    <a:pt x="585" y="1813"/>
                    <a:pt x="585" y="1805"/>
                    <a:pt x="585" y="1805"/>
                  </a:cubicBezTo>
                  <a:cubicBezTo>
                    <a:pt x="577" y="1798"/>
                    <a:pt x="570" y="1805"/>
                    <a:pt x="570" y="1798"/>
                  </a:cubicBezTo>
                  <a:cubicBezTo>
                    <a:pt x="562" y="1791"/>
                    <a:pt x="562" y="1783"/>
                    <a:pt x="555" y="1776"/>
                  </a:cubicBezTo>
                  <a:cubicBezTo>
                    <a:pt x="547" y="1768"/>
                    <a:pt x="540" y="1768"/>
                    <a:pt x="532" y="1761"/>
                  </a:cubicBezTo>
                  <a:cubicBezTo>
                    <a:pt x="540" y="1746"/>
                    <a:pt x="547" y="1738"/>
                    <a:pt x="547" y="1723"/>
                  </a:cubicBezTo>
                  <a:cubicBezTo>
                    <a:pt x="540" y="1723"/>
                    <a:pt x="532" y="1716"/>
                    <a:pt x="525" y="1716"/>
                  </a:cubicBezTo>
                  <a:cubicBezTo>
                    <a:pt x="510" y="1716"/>
                    <a:pt x="502" y="1723"/>
                    <a:pt x="487" y="1723"/>
                  </a:cubicBezTo>
                  <a:cubicBezTo>
                    <a:pt x="465" y="1723"/>
                    <a:pt x="450" y="1716"/>
                    <a:pt x="427" y="1716"/>
                  </a:cubicBezTo>
                  <a:cubicBezTo>
                    <a:pt x="427" y="1678"/>
                    <a:pt x="427" y="1678"/>
                    <a:pt x="427" y="1678"/>
                  </a:cubicBezTo>
                  <a:cubicBezTo>
                    <a:pt x="427" y="1663"/>
                    <a:pt x="435" y="1648"/>
                    <a:pt x="450" y="1633"/>
                  </a:cubicBezTo>
                  <a:cubicBezTo>
                    <a:pt x="435" y="1633"/>
                    <a:pt x="420" y="1626"/>
                    <a:pt x="420" y="1611"/>
                  </a:cubicBezTo>
                  <a:cubicBezTo>
                    <a:pt x="420" y="1596"/>
                    <a:pt x="427" y="1581"/>
                    <a:pt x="427" y="1566"/>
                  </a:cubicBezTo>
                  <a:cubicBezTo>
                    <a:pt x="427" y="1543"/>
                    <a:pt x="412" y="1536"/>
                    <a:pt x="412" y="1513"/>
                  </a:cubicBezTo>
                  <a:cubicBezTo>
                    <a:pt x="360" y="1513"/>
                    <a:pt x="360" y="1513"/>
                    <a:pt x="360" y="1513"/>
                  </a:cubicBezTo>
                  <a:cubicBezTo>
                    <a:pt x="345" y="1513"/>
                    <a:pt x="330" y="1521"/>
                    <a:pt x="307" y="1528"/>
                  </a:cubicBezTo>
                  <a:cubicBezTo>
                    <a:pt x="285" y="1536"/>
                    <a:pt x="262" y="1543"/>
                    <a:pt x="240" y="1558"/>
                  </a:cubicBezTo>
                  <a:cubicBezTo>
                    <a:pt x="225" y="1566"/>
                    <a:pt x="210" y="1573"/>
                    <a:pt x="195" y="1588"/>
                  </a:cubicBezTo>
                  <a:cubicBezTo>
                    <a:pt x="180" y="1596"/>
                    <a:pt x="172" y="1596"/>
                    <a:pt x="158" y="1611"/>
                  </a:cubicBezTo>
                  <a:cubicBezTo>
                    <a:pt x="142" y="1611"/>
                    <a:pt x="142" y="1626"/>
                    <a:pt x="128" y="1626"/>
                  </a:cubicBezTo>
                  <a:cubicBezTo>
                    <a:pt x="120" y="1626"/>
                    <a:pt x="120" y="1618"/>
                    <a:pt x="105" y="1618"/>
                  </a:cubicBezTo>
                  <a:cubicBezTo>
                    <a:pt x="90" y="1618"/>
                    <a:pt x="82" y="1626"/>
                    <a:pt x="68" y="1633"/>
                  </a:cubicBezTo>
                  <a:cubicBezTo>
                    <a:pt x="52" y="1641"/>
                    <a:pt x="0" y="1663"/>
                    <a:pt x="23" y="1633"/>
                  </a:cubicBezTo>
                  <a:cubicBezTo>
                    <a:pt x="45" y="1603"/>
                    <a:pt x="68" y="1596"/>
                    <a:pt x="105" y="1581"/>
                  </a:cubicBezTo>
                  <a:cubicBezTo>
                    <a:pt x="150" y="1551"/>
                    <a:pt x="180" y="1536"/>
                    <a:pt x="225" y="1521"/>
                  </a:cubicBezTo>
                  <a:cubicBezTo>
                    <a:pt x="262" y="1506"/>
                    <a:pt x="285" y="1491"/>
                    <a:pt x="315" y="1476"/>
                  </a:cubicBezTo>
                  <a:cubicBezTo>
                    <a:pt x="345" y="1461"/>
                    <a:pt x="367" y="1453"/>
                    <a:pt x="405" y="1438"/>
                  </a:cubicBezTo>
                  <a:cubicBezTo>
                    <a:pt x="405" y="1431"/>
                    <a:pt x="412" y="1423"/>
                    <a:pt x="412" y="1423"/>
                  </a:cubicBezTo>
                  <a:cubicBezTo>
                    <a:pt x="427" y="1408"/>
                    <a:pt x="435" y="1401"/>
                    <a:pt x="450" y="1386"/>
                  </a:cubicBezTo>
                  <a:cubicBezTo>
                    <a:pt x="465" y="1371"/>
                    <a:pt x="480" y="1364"/>
                    <a:pt x="495" y="1341"/>
                  </a:cubicBezTo>
                  <a:cubicBezTo>
                    <a:pt x="510" y="1318"/>
                    <a:pt x="517" y="1311"/>
                    <a:pt x="540" y="1296"/>
                  </a:cubicBezTo>
                  <a:cubicBezTo>
                    <a:pt x="585" y="1274"/>
                    <a:pt x="615" y="1266"/>
                    <a:pt x="652" y="1236"/>
                  </a:cubicBezTo>
                  <a:cubicBezTo>
                    <a:pt x="675" y="1221"/>
                    <a:pt x="689" y="1214"/>
                    <a:pt x="712" y="1191"/>
                  </a:cubicBezTo>
                  <a:cubicBezTo>
                    <a:pt x="727" y="1161"/>
                    <a:pt x="742" y="1154"/>
                    <a:pt x="757" y="1124"/>
                  </a:cubicBezTo>
                  <a:cubicBezTo>
                    <a:pt x="757" y="1109"/>
                    <a:pt x="757" y="1094"/>
                    <a:pt x="757" y="1071"/>
                  </a:cubicBezTo>
                  <a:cubicBezTo>
                    <a:pt x="764" y="1049"/>
                    <a:pt x="764" y="1041"/>
                    <a:pt x="764" y="1019"/>
                  </a:cubicBezTo>
                  <a:cubicBezTo>
                    <a:pt x="764" y="996"/>
                    <a:pt x="757" y="989"/>
                    <a:pt x="757" y="966"/>
                  </a:cubicBezTo>
                  <a:close/>
                  <a:moveTo>
                    <a:pt x="2458" y="52"/>
                  </a:moveTo>
                  <a:lnTo>
                    <a:pt x="2458" y="52"/>
                  </a:lnTo>
                  <a:cubicBezTo>
                    <a:pt x="2458" y="59"/>
                    <a:pt x="2466" y="59"/>
                    <a:pt x="2466" y="67"/>
                  </a:cubicBezTo>
                  <a:cubicBezTo>
                    <a:pt x="2466" y="82"/>
                    <a:pt x="2451" y="89"/>
                    <a:pt x="2443" y="105"/>
                  </a:cubicBezTo>
                  <a:cubicBezTo>
                    <a:pt x="2458" y="105"/>
                    <a:pt x="2466" y="97"/>
                    <a:pt x="2481" y="97"/>
                  </a:cubicBezTo>
                  <a:cubicBezTo>
                    <a:pt x="2496" y="97"/>
                    <a:pt x="2518" y="105"/>
                    <a:pt x="2518" y="119"/>
                  </a:cubicBezTo>
                  <a:cubicBezTo>
                    <a:pt x="2518" y="142"/>
                    <a:pt x="2518" y="157"/>
                    <a:pt x="2518" y="187"/>
                  </a:cubicBezTo>
                  <a:cubicBezTo>
                    <a:pt x="2526" y="187"/>
                    <a:pt x="2526" y="187"/>
                    <a:pt x="2526" y="187"/>
                  </a:cubicBezTo>
                  <a:cubicBezTo>
                    <a:pt x="2533" y="157"/>
                    <a:pt x="2541" y="142"/>
                    <a:pt x="2571" y="127"/>
                  </a:cubicBezTo>
                  <a:cubicBezTo>
                    <a:pt x="2578" y="127"/>
                    <a:pt x="2578" y="119"/>
                    <a:pt x="2586" y="119"/>
                  </a:cubicBezTo>
                  <a:cubicBezTo>
                    <a:pt x="2593" y="119"/>
                    <a:pt x="2600" y="127"/>
                    <a:pt x="2608" y="135"/>
                  </a:cubicBezTo>
                  <a:cubicBezTo>
                    <a:pt x="2608" y="142"/>
                    <a:pt x="2608" y="149"/>
                    <a:pt x="2608" y="157"/>
                  </a:cubicBezTo>
                  <a:cubicBezTo>
                    <a:pt x="2616" y="165"/>
                    <a:pt x="2616" y="172"/>
                    <a:pt x="2630" y="172"/>
                  </a:cubicBezTo>
                  <a:cubicBezTo>
                    <a:pt x="2630" y="172"/>
                    <a:pt x="2630" y="172"/>
                    <a:pt x="2638" y="172"/>
                  </a:cubicBezTo>
                  <a:cubicBezTo>
                    <a:pt x="2638" y="135"/>
                    <a:pt x="2646" y="119"/>
                    <a:pt x="2653" y="82"/>
                  </a:cubicBezTo>
                  <a:cubicBezTo>
                    <a:pt x="2653" y="67"/>
                    <a:pt x="2660" y="59"/>
                    <a:pt x="2660" y="45"/>
                  </a:cubicBezTo>
                  <a:cubicBezTo>
                    <a:pt x="2660" y="30"/>
                    <a:pt x="2660" y="30"/>
                    <a:pt x="2653" y="15"/>
                  </a:cubicBezTo>
                  <a:lnTo>
                    <a:pt x="2653" y="7"/>
                  </a:lnTo>
                  <a:cubicBezTo>
                    <a:pt x="2646" y="0"/>
                    <a:pt x="2646" y="0"/>
                    <a:pt x="2638" y="0"/>
                  </a:cubicBezTo>
                  <a:cubicBezTo>
                    <a:pt x="2616" y="0"/>
                    <a:pt x="2608" y="7"/>
                    <a:pt x="2593" y="7"/>
                  </a:cubicBezTo>
                  <a:cubicBezTo>
                    <a:pt x="2586" y="15"/>
                    <a:pt x="2578" y="15"/>
                    <a:pt x="2571" y="15"/>
                  </a:cubicBezTo>
                  <a:cubicBezTo>
                    <a:pt x="2548" y="22"/>
                    <a:pt x="2533" y="22"/>
                    <a:pt x="2518" y="30"/>
                  </a:cubicBezTo>
                  <a:cubicBezTo>
                    <a:pt x="2503" y="37"/>
                    <a:pt x="2496" y="45"/>
                    <a:pt x="2481" y="45"/>
                  </a:cubicBezTo>
                  <a:cubicBezTo>
                    <a:pt x="2473" y="45"/>
                    <a:pt x="2458" y="45"/>
                    <a:pt x="2458" y="52"/>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3" name="Freeform 134"/>
            <p:cNvSpPr>
              <a:spLocks noChangeArrowheads="1"/>
            </p:cNvSpPr>
            <p:nvPr/>
          </p:nvSpPr>
          <p:spPr bwMode="auto">
            <a:xfrm>
              <a:off x="5012988" y="9262490"/>
              <a:ext cx="1305038" cy="1375618"/>
            </a:xfrm>
            <a:custGeom>
              <a:avLst/>
              <a:gdLst>
                <a:gd name="T0" fmla="*/ 472 w 3021"/>
                <a:gd name="T1" fmla="*/ 2076 h 3186"/>
                <a:gd name="T2" fmla="*/ 554 w 3021"/>
                <a:gd name="T3" fmla="*/ 2188 h 3186"/>
                <a:gd name="T4" fmla="*/ 786 w 3021"/>
                <a:gd name="T5" fmla="*/ 2076 h 3186"/>
                <a:gd name="T6" fmla="*/ 749 w 3021"/>
                <a:gd name="T7" fmla="*/ 1896 h 3186"/>
                <a:gd name="T8" fmla="*/ 846 w 3021"/>
                <a:gd name="T9" fmla="*/ 1724 h 3186"/>
                <a:gd name="T10" fmla="*/ 779 w 3021"/>
                <a:gd name="T11" fmla="*/ 1686 h 3186"/>
                <a:gd name="T12" fmla="*/ 621 w 3021"/>
                <a:gd name="T13" fmla="*/ 1828 h 3186"/>
                <a:gd name="T14" fmla="*/ 487 w 3021"/>
                <a:gd name="T15" fmla="*/ 2001 h 3186"/>
                <a:gd name="T16" fmla="*/ 292 w 3021"/>
                <a:gd name="T17" fmla="*/ 157 h 3186"/>
                <a:gd name="T18" fmla="*/ 584 w 3021"/>
                <a:gd name="T19" fmla="*/ 127 h 3186"/>
                <a:gd name="T20" fmla="*/ 824 w 3021"/>
                <a:gd name="T21" fmla="*/ 120 h 3186"/>
                <a:gd name="T22" fmla="*/ 1041 w 3021"/>
                <a:gd name="T23" fmla="*/ 15 h 3186"/>
                <a:gd name="T24" fmla="*/ 1056 w 3021"/>
                <a:gd name="T25" fmla="*/ 307 h 3186"/>
                <a:gd name="T26" fmla="*/ 1289 w 3021"/>
                <a:gd name="T27" fmla="*/ 292 h 3186"/>
                <a:gd name="T28" fmla="*/ 1378 w 3021"/>
                <a:gd name="T29" fmla="*/ 427 h 3186"/>
                <a:gd name="T30" fmla="*/ 1611 w 3021"/>
                <a:gd name="T31" fmla="*/ 577 h 3186"/>
                <a:gd name="T32" fmla="*/ 1806 w 3021"/>
                <a:gd name="T33" fmla="*/ 480 h 3186"/>
                <a:gd name="T34" fmla="*/ 1896 w 3021"/>
                <a:gd name="T35" fmla="*/ 375 h 3186"/>
                <a:gd name="T36" fmla="*/ 2038 w 3021"/>
                <a:gd name="T37" fmla="*/ 330 h 3186"/>
                <a:gd name="T38" fmla="*/ 2210 w 3021"/>
                <a:gd name="T39" fmla="*/ 217 h 3186"/>
                <a:gd name="T40" fmla="*/ 2263 w 3021"/>
                <a:gd name="T41" fmla="*/ 127 h 3186"/>
                <a:gd name="T42" fmla="*/ 2353 w 3021"/>
                <a:gd name="T43" fmla="*/ 225 h 3186"/>
                <a:gd name="T44" fmla="*/ 2458 w 3021"/>
                <a:gd name="T45" fmla="*/ 465 h 3186"/>
                <a:gd name="T46" fmla="*/ 2458 w 3021"/>
                <a:gd name="T47" fmla="*/ 734 h 3186"/>
                <a:gd name="T48" fmla="*/ 2668 w 3021"/>
                <a:gd name="T49" fmla="*/ 817 h 3186"/>
                <a:gd name="T50" fmla="*/ 2810 w 3021"/>
                <a:gd name="T51" fmla="*/ 967 h 3186"/>
                <a:gd name="T52" fmla="*/ 2757 w 3021"/>
                <a:gd name="T53" fmla="*/ 1034 h 3186"/>
                <a:gd name="T54" fmla="*/ 2570 w 3021"/>
                <a:gd name="T55" fmla="*/ 1461 h 3186"/>
                <a:gd name="T56" fmla="*/ 2765 w 3021"/>
                <a:gd name="T57" fmla="*/ 1671 h 3186"/>
                <a:gd name="T58" fmla="*/ 3012 w 3021"/>
                <a:gd name="T59" fmla="*/ 1933 h 3186"/>
                <a:gd name="T60" fmla="*/ 2922 w 3021"/>
                <a:gd name="T61" fmla="*/ 2038 h 3186"/>
                <a:gd name="T62" fmla="*/ 2585 w 3021"/>
                <a:gd name="T63" fmla="*/ 2091 h 3186"/>
                <a:gd name="T64" fmla="*/ 2360 w 3021"/>
                <a:gd name="T65" fmla="*/ 2203 h 3186"/>
                <a:gd name="T66" fmla="*/ 2240 w 3021"/>
                <a:gd name="T67" fmla="*/ 2323 h 3186"/>
                <a:gd name="T68" fmla="*/ 2210 w 3021"/>
                <a:gd name="T69" fmla="*/ 2533 h 3186"/>
                <a:gd name="T70" fmla="*/ 2023 w 3021"/>
                <a:gd name="T71" fmla="*/ 2773 h 3186"/>
                <a:gd name="T72" fmla="*/ 1806 w 3021"/>
                <a:gd name="T73" fmla="*/ 3117 h 3186"/>
                <a:gd name="T74" fmla="*/ 1349 w 3021"/>
                <a:gd name="T75" fmla="*/ 3043 h 3186"/>
                <a:gd name="T76" fmla="*/ 1311 w 3021"/>
                <a:gd name="T77" fmla="*/ 2848 h 3186"/>
                <a:gd name="T78" fmla="*/ 981 w 3021"/>
                <a:gd name="T79" fmla="*/ 2600 h 3186"/>
                <a:gd name="T80" fmla="*/ 959 w 3021"/>
                <a:gd name="T81" fmla="*/ 2345 h 3186"/>
                <a:gd name="T82" fmla="*/ 944 w 3021"/>
                <a:gd name="T83" fmla="*/ 2083 h 3186"/>
                <a:gd name="T84" fmla="*/ 1236 w 3021"/>
                <a:gd name="T85" fmla="*/ 1821 h 3186"/>
                <a:gd name="T86" fmla="*/ 1296 w 3021"/>
                <a:gd name="T87" fmla="*/ 1521 h 3186"/>
                <a:gd name="T88" fmla="*/ 959 w 3021"/>
                <a:gd name="T89" fmla="*/ 1574 h 3186"/>
                <a:gd name="T90" fmla="*/ 727 w 3021"/>
                <a:gd name="T91" fmla="*/ 1506 h 3186"/>
                <a:gd name="T92" fmla="*/ 329 w 3021"/>
                <a:gd name="T93" fmla="*/ 1379 h 3186"/>
                <a:gd name="T94" fmla="*/ 82 w 3021"/>
                <a:gd name="T95" fmla="*/ 1454 h 3186"/>
                <a:gd name="T96" fmla="*/ 15 w 3021"/>
                <a:gd name="T97" fmla="*/ 1304 h 3186"/>
                <a:gd name="T98" fmla="*/ 15 w 3021"/>
                <a:gd name="T99" fmla="*/ 1049 h 3186"/>
                <a:gd name="T100" fmla="*/ 172 w 3021"/>
                <a:gd name="T101" fmla="*/ 832 h 3186"/>
                <a:gd name="T102" fmla="*/ 180 w 3021"/>
                <a:gd name="T103" fmla="*/ 727 h 3186"/>
                <a:gd name="T104" fmla="*/ 269 w 3021"/>
                <a:gd name="T105" fmla="*/ 592 h 3186"/>
                <a:gd name="T106" fmla="*/ 202 w 3021"/>
                <a:gd name="T107" fmla="*/ 420 h 3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21" h="3186">
                  <a:moveTo>
                    <a:pt x="472" y="2016"/>
                  </a:moveTo>
                  <a:lnTo>
                    <a:pt x="472" y="2016"/>
                  </a:lnTo>
                  <a:cubicBezTo>
                    <a:pt x="479" y="2023"/>
                    <a:pt x="479" y="2023"/>
                    <a:pt x="479" y="2023"/>
                  </a:cubicBezTo>
                  <a:cubicBezTo>
                    <a:pt x="472" y="2038"/>
                    <a:pt x="464" y="2046"/>
                    <a:pt x="464" y="2053"/>
                  </a:cubicBezTo>
                  <a:lnTo>
                    <a:pt x="464" y="2061"/>
                  </a:lnTo>
                  <a:cubicBezTo>
                    <a:pt x="464" y="2068"/>
                    <a:pt x="464" y="2068"/>
                    <a:pt x="472" y="2076"/>
                  </a:cubicBezTo>
                  <a:cubicBezTo>
                    <a:pt x="479" y="2083"/>
                    <a:pt x="479" y="2091"/>
                    <a:pt x="487" y="2106"/>
                  </a:cubicBezTo>
                  <a:cubicBezTo>
                    <a:pt x="494" y="2113"/>
                    <a:pt x="502" y="2121"/>
                    <a:pt x="509" y="2136"/>
                  </a:cubicBezTo>
                  <a:cubicBezTo>
                    <a:pt x="517" y="2143"/>
                    <a:pt x="517" y="2143"/>
                    <a:pt x="524" y="2151"/>
                  </a:cubicBezTo>
                  <a:cubicBezTo>
                    <a:pt x="524" y="2158"/>
                    <a:pt x="532" y="2166"/>
                    <a:pt x="539" y="2173"/>
                  </a:cubicBezTo>
                  <a:cubicBezTo>
                    <a:pt x="547" y="2173"/>
                    <a:pt x="547" y="2181"/>
                    <a:pt x="547" y="2188"/>
                  </a:cubicBezTo>
                  <a:cubicBezTo>
                    <a:pt x="554" y="2188"/>
                    <a:pt x="554" y="2188"/>
                    <a:pt x="554" y="2188"/>
                  </a:cubicBezTo>
                  <a:cubicBezTo>
                    <a:pt x="577" y="2188"/>
                    <a:pt x="592" y="2181"/>
                    <a:pt x="614" y="2173"/>
                  </a:cubicBezTo>
                  <a:cubicBezTo>
                    <a:pt x="629" y="2173"/>
                    <a:pt x="637" y="2166"/>
                    <a:pt x="651" y="2158"/>
                  </a:cubicBezTo>
                  <a:cubicBezTo>
                    <a:pt x="659" y="2151"/>
                    <a:pt x="667" y="2151"/>
                    <a:pt x="674" y="2143"/>
                  </a:cubicBezTo>
                  <a:cubicBezTo>
                    <a:pt x="689" y="2128"/>
                    <a:pt x="711" y="2121"/>
                    <a:pt x="734" y="2113"/>
                  </a:cubicBezTo>
                  <a:cubicBezTo>
                    <a:pt x="741" y="2106"/>
                    <a:pt x="741" y="2106"/>
                    <a:pt x="756" y="2098"/>
                  </a:cubicBezTo>
                  <a:cubicBezTo>
                    <a:pt x="771" y="2091"/>
                    <a:pt x="779" y="2091"/>
                    <a:pt x="786" y="2076"/>
                  </a:cubicBezTo>
                  <a:cubicBezTo>
                    <a:pt x="779" y="2076"/>
                    <a:pt x="771" y="2068"/>
                    <a:pt x="771" y="2053"/>
                  </a:cubicBezTo>
                  <a:cubicBezTo>
                    <a:pt x="764" y="2038"/>
                    <a:pt x="756" y="2031"/>
                    <a:pt x="756" y="2016"/>
                  </a:cubicBezTo>
                  <a:cubicBezTo>
                    <a:pt x="749" y="2001"/>
                    <a:pt x="749" y="1993"/>
                    <a:pt x="749" y="1978"/>
                  </a:cubicBezTo>
                  <a:cubicBezTo>
                    <a:pt x="741" y="1971"/>
                    <a:pt x="741" y="1963"/>
                    <a:pt x="741" y="1948"/>
                  </a:cubicBezTo>
                  <a:cubicBezTo>
                    <a:pt x="741" y="1918"/>
                    <a:pt x="741" y="1918"/>
                    <a:pt x="741" y="1918"/>
                  </a:cubicBezTo>
                  <a:cubicBezTo>
                    <a:pt x="741" y="1903"/>
                    <a:pt x="741" y="1903"/>
                    <a:pt x="749" y="1896"/>
                  </a:cubicBezTo>
                  <a:cubicBezTo>
                    <a:pt x="749" y="1888"/>
                    <a:pt x="749" y="1881"/>
                    <a:pt x="756" y="1881"/>
                  </a:cubicBezTo>
                  <a:cubicBezTo>
                    <a:pt x="756" y="1866"/>
                    <a:pt x="756" y="1858"/>
                    <a:pt x="764" y="1851"/>
                  </a:cubicBezTo>
                  <a:cubicBezTo>
                    <a:pt x="771" y="1844"/>
                    <a:pt x="779" y="1844"/>
                    <a:pt x="786" y="1836"/>
                  </a:cubicBezTo>
                  <a:cubicBezTo>
                    <a:pt x="801" y="1821"/>
                    <a:pt x="809" y="1806"/>
                    <a:pt x="816" y="1791"/>
                  </a:cubicBezTo>
                  <a:cubicBezTo>
                    <a:pt x="824" y="1776"/>
                    <a:pt x="831" y="1768"/>
                    <a:pt x="839" y="1754"/>
                  </a:cubicBezTo>
                  <a:cubicBezTo>
                    <a:pt x="846" y="1738"/>
                    <a:pt x="846" y="1731"/>
                    <a:pt x="846" y="1724"/>
                  </a:cubicBezTo>
                  <a:cubicBezTo>
                    <a:pt x="854" y="1701"/>
                    <a:pt x="861" y="1694"/>
                    <a:pt x="869" y="1679"/>
                  </a:cubicBezTo>
                  <a:cubicBezTo>
                    <a:pt x="876" y="1679"/>
                    <a:pt x="876" y="1671"/>
                    <a:pt x="876" y="1664"/>
                  </a:cubicBezTo>
                  <a:cubicBezTo>
                    <a:pt x="876" y="1656"/>
                    <a:pt x="869" y="1649"/>
                    <a:pt x="861" y="1634"/>
                  </a:cubicBezTo>
                  <a:cubicBezTo>
                    <a:pt x="854" y="1626"/>
                    <a:pt x="839" y="1619"/>
                    <a:pt x="831" y="1626"/>
                  </a:cubicBezTo>
                  <a:cubicBezTo>
                    <a:pt x="824" y="1634"/>
                    <a:pt x="824" y="1641"/>
                    <a:pt x="816" y="1649"/>
                  </a:cubicBezTo>
                  <a:cubicBezTo>
                    <a:pt x="801" y="1664"/>
                    <a:pt x="794" y="1671"/>
                    <a:pt x="779" y="1686"/>
                  </a:cubicBezTo>
                  <a:cubicBezTo>
                    <a:pt x="771" y="1694"/>
                    <a:pt x="764" y="1701"/>
                    <a:pt x="756" y="1709"/>
                  </a:cubicBezTo>
                  <a:cubicBezTo>
                    <a:pt x="741" y="1724"/>
                    <a:pt x="734" y="1731"/>
                    <a:pt x="711" y="1746"/>
                  </a:cubicBezTo>
                  <a:lnTo>
                    <a:pt x="704" y="1754"/>
                  </a:lnTo>
                  <a:cubicBezTo>
                    <a:pt x="681" y="1768"/>
                    <a:pt x="681" y="1784"/>
                    <a:pt x="659" y="1798"/>
                  </a:cubicBezTo>
                  <a:cubicBezTo>
                    <a:pt x="651" y="1806"/>
                    <a:pt x="644" y="1806"/>
                    <a:pt x="629" y="1814"/>
                  </a:cubicBezTo>
                  <a:cubicBezTo>
                    <a:pt x="621" y="1814"/>
                    <a:pt x="621" y="1821"/>
                    <a:pt x="621" y="1828"/>
                  </a:cubicBezTo>
                  <a:cubicBezTo>
                    <a:pt x="614" y="1844"/>
                    <a:pt x="607" y="1851"/>
                    <a:pt x="599" y="1866"/>
                  </a:cubicBezTo>
                  <a:cubicBezTo>
                    <a:pt x="584" y="1888"/>
                    <a:pt x="577" y="1896"/>
                    <a:pt x="569" y="1911"/>
                  </a:cubicBezTo>
                  <a:cubicBezTo>
                    <a:pt x="554" y="1941"/>
                    <a:pt x="554" y="1956"/>
                    <a:pt x="532" y="1978"/>
                  </a:cubicBezTo>
                  <a:cubicBezTo>
                    <a:pt x="532" y="1986"/>
                    <a:pt x="524" y="1993"/>
                    <a:pt x="517" y="1993"/>
                  </a:cubicBezTo>
                  <a:cubicBezTo>
                    <a:pt x="509" y="2001"/>
                    <a:pt x="509" y="2008"/>
                    <a:pt x="502" y="2008"/>
                  </a:cubicBezTo>
                  <a:cubicBezTo>
                    <a:pt x="494" y="2008"/>
                    <a:pt x="494" y="2001"/>
                    <a:pt x="487" y="2001"/>
                  </a:cubicBezTo>
                  <a:cubicBezTo>
                    <a:pt x="479" y="2008"/>
                    <a:pt x="479" y="2008"/>
                    <a:pt x="472" y="2016"/>
                  </a:cubicBezTo>
                  <a:close/>
                  <a:moveTo>
                    <a:pt x="127" y="202"/>
                  </a:moveTo>
                  <a:lnTo>
                    <a:pt x="127" y="202"/>
                  </a:lnTo>
                  <a:cubicBezTo>
                    <a:pt x="157" y="195"/>
                    <a:pt x="180" y="187"/>
                    <a:pt x="209" y="187"/>
                  </a:cubicBezTo>
                  <a:cubicBezTo>
                    <a:pt x="232" y="180"/>
                    <a:pt x="239" y="172"/>
                    <a:pt x="262" y="165"/>
                  </a:cubicBezTo>
                  <a:cubicBezTo>
                    <a:pt x="277" y="165"/>
                    <a:pt x="284" y="157"/>
                    <a:pt x="292" y="157"/>
                  </a:cubicBezTo>
                  <a:cubicBezTo>
                    <a:pt x="307" y="157"/>
                    <a:pt x="322" y="165"/>
                    <a:pt x="337" y="165"/>
                  </a:cubicBezTo>
                  <a:cubicBezTo>
                    <a:pt x="352" y="165"/>
                    <a:pt x="359" y="165"/>
                    <a:pt x="374" y="165"/>
                  </a:cubicBezTo>
                  <a:cubicBezTo>
                    <a:pt x="389" y="165"/>
                    <a:pt x="397" y="172"/>
                    <a:pt x="412" y="172"/>
                  </a:cubicBezTo>
                  <a:cubicBezTo>
                    <a:pt x="419" y="172"/>
                    <a:pt x="419" y="165"/>
                    <a:pt x="427" y="165"/>
                  </a:cubicBezTo>
                  <a:cubicBezTo>
                    <a:pt x="442" y="157"/>
                    <a:pt x="457" y="157"/>
                    <a:pt x="472" y="150"/>
                  </a:cubicBezTo>
                  <a:cubicBezTo>
                    <a:pt x="517" y="135"/>
                    <a:pt x="539" y="127"/>
                    <a:pt x="584" y="127"/>
                  </a:cubicBezTo>
                  <a:cubicBezTo>
                    <a:pt x="621" y="127"/>
                    <a:pt x="637" y="150"/>
                    <a:pt x="667" y="165"/>
                  </a:cubicBezTo>
                  <a:cubicBezTo>
                    <a:pt x="697" y="180"/>
                    <a:pt x="719" y="180"/>
                    <a:pt x="741" y="202"/>
                  </a:cubicBezTo>
                  <a:cubicBezTo>
                    <a:pt x="749" y="195"/>
                    <a:pt x="749" y="195"/>
                    <a:pt x="756" y="187"/>
                  </a:cubicBezTo>
                  <a:cubicBezTo>
                    <a:pt x="756" y="187"/>
                    <a:pt x="749" y="180"/>
                    <a:pt x="756" y="180"/>
                  </a:cubicBezTo>
                  <a:cubicBezTo>
                    <a:pt x="756" y="165"/>
                    <a:pt x="771" y="165"/>
                    <a:pt x="779" y="157"/>
                  </a:cubicBezTo>
                  <a:cubicBezTo>
                    <a:pt x="794" y="142"/>
                    <a:pt x="809" y="135"/>
                    <a:pt x="824" y="120"/>
                  </a:cubicBezTo>
                  <a:cubicBezTo>
                    <a:pt x="839" y="105"/>
                    <a:pt x="839" y="97"/>
                    <a:pt x="854" y="90"/>
                  </a:cubicBezTo>
                  <a:cubicBezTo>
                    <a:pt x="861" y="90"/>
                    <a:pt x="876" y="97"/>
                    <a:pt x="891" y="97"/>
                  </a:cubicBezTo>
                  <a:cubicBezTo>
                    <a:pt x="906" y="97"/>
                    <a:pt x="906" y="75"/>
                    <a:pt x="921" y="60"/>
                  </a:cubicBezTo>
                  <a:cubicBezTo>
                    <a:pt x="929" y="60"/>
                    <a:pt x="936" y="52"/>
                    <a:pt x="944" y="45"/>
                  </a:cubicBezTo>
                  <a:cubicBezTo>
                    <a:pt x="951" y="37"/>
                    <a:pt x="959" y="30"/>
                    <a:pt x="966" y="22"/>
                  </a:cubicBezTo>
                  <a:cubicBezTo>
                    <a:pt x="989" y="15"/>
                    <a:pt x="1011" y="22"/>
                    <a:pt x="1041" y="15"/>
                  </a:cubicBezTo>
                  <a:cubicBezTo>
                    <a:pt x="1071" y="15"/>
                    <a:pt x="1086" y="0"/>
                    <a:pt x="1109" y="0"/>
                  </a:cubicBezTo>
                  <a:cubicBezTo>
                    <a:pt x="1131" y="0"/>
                    <a:pt x="1139" y="15"/>
                    <a:pt x="1146" y="30"/>
                  </a:cubicBezTo>
                  <a:cubicBezTo>
                    <a:pt x="1161" y="52"/>
                    <a:pt x="1176" y="67"/>
                    <a:pt x="1176" y="97"/>
                  </a:cubicBezTo>
                  <a:cubicBezTo>
                    <a:pt x="1176" y="120"/>
                    <a:pt x="1154" y="135"/>
                    <a:pt x="1146" y="157"/>
                  </a:cubicBezTo>
                  <a:cubicBezTo>
                    <a:pt x="1116" y="217"/>
                    <a:pt x="1086" y="247"/>
                    <a:pt x="1041" y="307"/>
                  </a:cubicBezTo>
                  <a:cubicBezTo>
                    <a:pt x="1049" y="307"/>
                    <a:pt x="1049" y="307"/>
                    <a:pt x="1056" y="307"/>
                  </a:cubicBezTo>
                  <a:cubicBezTo>
                    <a:pt x="1079" y="307"/>
                    <a:pt x="1079" y="285"/>
                    <a:pt x="1101" y="270"/>
                  </a:cubicBezTo>
                  <a:cubicBezTo>
                    <a:pt x="1109" y="262"/>
                    <a:pt x="1124" y="270"/>
                    <a:pt x="1139" y="270"/>
                  </a:cubicBezTo>
                  <a:cubicBezTo>
                    <a:pt x="1139" y="292"/>
                    <a:pt x="1124" y="337"/>
                    <a:pt x="1154" y="337"/>
                  </a:cubicBezTo>
                  <a:cubicBezTo>
                    <a:pt x="1214" y="337"/>
                    <a:pt x="1214" y="337"/>
                    <a:pt x="1214" y="337"/>
                  </a:cubicBezTo>
                  <a:cubicBezTo>
                    <a:pt x="1229" y="337"/>
                    <a:pt x="1236" y="330"/>
                    <a:pt x="1244" y="322"/>
                  </a:cubicBezTo>
                  <a:cubicBezTo>
                    <a:pt x="1259" y="307"/>
                    <a:pt x="1274" y="300"/>
                    <a:pt x="1289" y="292"/>
                  </a:cubicBezTo>
                  <a:cubicBezTo>
                    <a:pt x="1319" y="285"/>
                    <a:pt x="1333" y="277"/>
                    <a:pt x="1356" y="262"/>
                  </a:cubicBezTo>
                  <a:cubicBezTo>
                    <a:pt x="1356" y="262"/>
                    <a:pt x="1356" y="270"/>
                    <a:pt x="1363" y="277"/>
                  </a:cubicBezTo>
                  <a:lnTo>
                    <a:pt x="1363" y="277"/>
                  </a:lnTo>
                  <a:cubicBezTo>
                    <a:pt x="1356" y="300"/>
                    <a:pt x="1349" y="315"/>
                    <a:pt x="1349" y="337"/>
                  </a:cubicBezTo>
                  <a:cubicBezTo>
                    <a:pt x="1349" y="360"/>
                    <a:pt x="1363" y="367"/>
                    <a:pt x="1371" y="390"/>
                  </a:cubicBezTo>
                  <a:cubicBezTo>
                    <a:pt x="1371" y="405"/>
                    <a:pt x="1371" y="412"/>
                    <a:pt x="1378" y="427"/>
                  </a:cubicBezTo>
                  <a:cubicBezTo>
                    <a:pt x="1386" y="442"/>
                    <a:pt x="1401" y="442"/>
                    <a:pt x="1401" y="457"/>
                  </a:cubicBezTo>
                  <a:cubicBezTo>
                    <a:pt x="1401" y="480"/>
                    <a:pt x="1393" y="502"/>
                    <a:pt x="1386" y="525"/>
                  </a:cubicBezTo>
                  <a:cubicBezTo>
                    <a:pt x="1386" y="547"/>
                    <a:pt x="1386" y="547"/>
                    <a:pt x="1386" y="547"/>
                  </a:cubicBezTo>
                  <a:cubicBezTo>
                    <a:pt x="1416" y="547"/>
                    <a:pt x="1431" y="539"/>
                    <a:pt x="1461" y="539"/>
                  </a:cubicBezTo>
                  <a:cubicBezTo>
                    <a:pt x="1498" y="539"/>
                    <a:pt x="1528" y="539"/>
                    <a:pt x="1558" y="555"/>
                  </a:cubicBezTo>
                  <a:cubicBezTo>
                    <a:pt x="1581" y="562"/>
                    <a:pt x="1588" y="577"/>
                    <a:pt x="1611" y="577"/>
                  </a:cubicBezTo>
                  <a:cubicBezTo>
                    <a:pt x="1648" y="585"/>
                    <a:pt x="1686" y="569"/>
                    <a:pt x="1723" y="569"/>
                  </a:cubicBezTo>
                  <a:lnTo>
                    <a:pt x="1723" y="569"/>
                  </a:lnTo>
                  <a:cubicBezTo>
                    <a:pt x="1731" y="555"/>
                    <a:pt x="1738" y="539"/>
                    <a:pt x="1753" y="517"/>
                  </a:cubicBezTo>
                  <a:cubicBezTo>
                    <a:pt x="1753" y="502"/>
                    <a:pt x="1753" y="495"/>
                    <a:pt x="1768" y="480"/>
                  </a:cubicBezTo>
                  <a:cubicBezTo>
                    <a:pt x="1776" y="480"/>
                    <a:pt x="1776" y="487"/>
                    <a:pt x="1783" y="480"/>
                  </a:cubicBezTo>
                  <a:cubicBezTo>
                    <a:pt x="1791" y="480"/>
                    <a:pt x="1798" y="480"/>
                    <a:pt x="1806" y="480"/>
                  </a:cubicBezTo>
                  <a:cubicBezTo>
                    <a:pt x="1813" y="480"/>
                    <a:pt x="1813" y="495"/>
                    <a:pt x="1821" y="502"/>
                  </a:cubicBezTo>
                  <a:cubicBezTo>
                    <a:pt x="1828" y="509"/>
                    <a:pt x="1836" y="509"/>
                    <a:pt x="1843" y="509"/>
                  </a:cubicBezTo>
                  <a:cubicBezTo>
                    <a:pt x="1851" y="509"/>
                    <a:pt x="1851" y="502"/>
                    <a:pt x="1858" y="502"/>
                  </a:cubicBezTo>
                  <a:cubicBezTo>
                    <a:pt x="1866" y="487"/>
                    <a:pt x="1873" y="472"/>
                    <a:pt x="1880" y="465"/>
                  </a:cubicBezTo>
                  <a:cubicBezTo>
                    <a:pt x="1880" y="397"/>
                    <a:pt x="1880" y="397"/>
                    <a:pt x="1880" y="397"/>
                  </a:cubicBezTo>
                  <a:cubicBezTo>
                    <a:pt x="1880" y="390"/>
                    <a:pt x="1896" y="382"/>
                    <a:pt x="1896" y="375"/>
                  </a:cubicBezTo>
                  <a:cubicBezTo>
                    <a:pt x="1903" y="360"/>
                    <a:pt x="1903" y="352"/>
                    <a:pt x="1903" y="337"/>
                  </a:cubicBezTo>
                  <a:cubicBezTo>
                    <a:pt x="1910" y="352"/>
                    <a:pt x="1918" y="360"/>
                    <a:pt x="1933" y="367"/>
                  </a:cubicBezTo>
                  <a:cubicBezTo>
                    <a:pt x="1940" y="375"/>
                    <a:pt x="1948" y="390"/>
                    <a:pt x="1956" y="390"/>
                  </a:cubicBezTo>
                  <a:cubicBezTo>
                    <a:pt x="1978" y="390"/>
                    <a:pt x="1993" y="367"/>
                    <a:pt x="2008" y="352"/>
                  </a:cubicBezTo>
                  <a:cubicBezTo>
                    <a:pt x="2008" y="345"/>
                    <a:pt x="2008" y="345"/>
                    <a:pt x="2016" y="337"/>
                  </a:cubicBezTo>
                  <a:cubicBezTo>
                    <a:pt x="2023" y="337"/>
                    <a:pt x="2030" y="337"/>
                    <a:pt x="2038" y="330"/>
                  </a:cubicBezTo>
                  <a:cubicBezTo>
                    <a:pt x="2045" y="330"/>
                    <a:pt x="2053" y="330"/>
                    <a:pt x="2060" y="322"/>
                  </a:cubicBezTo>
                  <a:cubicBezTo>
                    <a:pt x="2075" y="322"/>
                    <a:pt x="2083" y="322"/>
                    <a:pt x="2090" y="315"/>
                  </a:cubicBezTo>
                  <a:cubicBezTo>
                    <a:pt x="2098" y="307"/>
                    <a:pt x="2090" y="292"/>
                    <a:pt x="2090" y="285"/>
                  </a:cubicBezTo>
                  <a:cubicBezTo>
                    <a:pt x="2113" y="285"/>
                    <a:pt x="2120" y="277"/>
                    <a:pt x="2143" y="270"/>
                  </a:cubicBezTo>
                  <a:cubicBezTo>
                    <a:pt x="2173" y="255"/>
                    <a:pt x="2195" y="255"/>
                    <a:pt x="2210" y="232"/>
                  </a:cubicBezTo>
                  <a:cubicBezTo>
                    <a:pt x="2210" y="232"/>
                    <a:pt x="2210" y="225"/>
                    <a:pt x="2210" y="217"/>
                  </a:cubicBezTo>
                  <a:cubicBezTo>
                    <a:pt x="2195" y="210"/>
                    <a:pt x="2180" y="210"/>
                    <a:pt x="2173" y="195"/>
                  </a:cubicBezTo>
                  <a:cubicBezTo>
                    <a:pt x="2165" y="180"/>
                    <a:pt x="2165" y="172"/>
                    <a:pt x="2158" y="157"/>
                  </a:cubicBezTo>
                  <a:cubicBezTo>
                    <a:pt x="2158" y="142"/>
                    <a:pt x="2150" y="135"/>
                    <a:pt x="2150" y="120"/>
                  </a:cubicBezTo>
                  <a:cubicBezTo>
                    <a:pt x="2150" y="112"/>
                    <a:pt x="2158" y="112"/>
                    <a:pt x="2158" y="112"/>
                  </a:cubicBezTo>
                  <a:cubicBezTo>
                    <a:pt x="2173" y="105"/>
                    <a:pt x="2180" y="97"/>
                    <a:pt x="2188" y="97"/>
                  </a:cubicBezTo>
                  <a:cubicBezTo>
                    <a:pt x="2218" y="97"/>
                    <a:pt x="2233" y="127"/>
                    <a:pt x="2263" y="127"/>
                  </a:cubicBezTo>
                  <a:cubicBezTo>
                    <a:pt x="2278" y="127"/>
                    <a:pt x="2285" y="120"/>
                    <a:pt x="2300" y="120"/>
                  </a:cubicBezTo>
                  <a:lnTo>
                    <a:pt x="2308" y="135"/>
                  </a:lnTo>
                  <a:lnTo>
                    <a:pt x="2308" y="135"/>
                  </a:lnTo>
                  <a:cubicBezTo>
                    <a:pt x="2308" y="157"/>
                    <a:pt x="2308" y="172"/>
                    <a:pt x="2315" y="195"/>
                  </a:cubicBezTo>
                  <a:cubicBezTo>
                    <a:pt x="2330" y="195"/>
                    <a:pt x="2338" y="195"/>
                    <a:pt x="2360" y="195"/>
                  </a:cubicBezTo>
                  <a:cubicBezTo>
                    <a:pt x="2353" y="202"/>
                    <a:pt x="2353" y="210"/>
                    <a:pt x="2353" y="225"/>
                  </a:cubicBezTo>
                  <a:cubicBezTo>
                    <a:pt x="2353" y="255"/>
                    <a:pt x="2360" y="285"/>
                    <a:pt x="2383" y="307"/>
                  </a:cubicBezTo>
                  <a:cubicBezTo>
                    <a:pt x="2390" y="300"/>
                    <a:pt x="2398" y="292"/>
                    <a:pt x="2398" y="285"/>
                  </a:cubicBezTo>
                  <a:cubicBezTo>
                    <a:pt x="2413" y="300"/>
                    <a:pt x="2435" y="307"/>
                    <a:pt x="2435" y="330"/>
                  </a:cubicBezTo>
                  <a:cubicBezTo>
                    <a:pt x="2435" y="345"/>
                    <a:pt x="2420" y="352"/>
                    <a:pt x="2420" y="367"/>
                  </a:cubicBezTo>
                  <a:cubicBezTo>
                    <a:pt x="2420" y="397"/>
                    <a:pt x="2465" y="405"/>
                    <a:pt x="2465" y="435"/>
                  </a:cubicBezTo>
                  <a:cubicBezTo>
                    <a:pt x="2465" y="442"/>
                    <a:pt x="2458" y="450"/>
                    <a:pt x="2458" y="465"/>
                  </a:cubicBezTo>
                  <a:cubicBezTo>
                    <a:pt x="2458" y="480"/>
                    <a:pt x="2465" y="487"/>
                    <a:pt x="2465" y="509"/>
                  </a:cubicBezTo>
                  <a:cubicBezTo>
                    <a:pt x="2465" y="525"/>
                    <a:pt x="2458" y="539"/>
                    <a:pt x="2458" y="555"/>
                  </a:cubicBezTo>
                  <a:cubicBezTo>
                    <a:pt x="2450" y="585"/>
                    <a:pt x="2465" y="599"/>
                    <a:pt x="2458" y="622"/>
                  </a:cubicBezTo>
                  <a:cubicBezTo>
                    <a:pt x="2450" y="637"/>
                    <a:pt x="2435" y="644"/>
                    <a:pt x="2428" y="652"/>
                  </a:cubicBezTo>
                  <a:cubicBezTo>
                    <a:pt x="2443" y="682"/>
                    <a:pt x="2458" y="704"/>
                    <a:pt x="2458" y="734"/>
                  </a:cubicBezTo>
                  <a:lnTo>
                    <a:pt x="2458" y="734"/>
                  </a:lnTo>
                  <a:cubicBezTo>
                    <a:pt x="2495" y="734"/>
                    <a:pt x="2518" y="734"/>
                    <a:pt x="2548" y="749"/>
                  </a:cubicBezTo>
                  <a:cubicBezTo>
                    <a:pt x="2555" y="742"/>
                    <a:pt x="2555" y="742"/>
                    <a:pt x="2563" y="742"/>
                  </a:cubicBezTo>
                  <a:cubicBezTo>
                    <a:pt x="2563" y="727"/>
                    <a:pt x="2563" y="719"/>
                    <a:pt x="2570" y="712"/>
                  </a:cubicBezTo>
                  <a:cubicBezTo>
                    <a:pt x="2585" y="712"/>
                    <a:pt x="2592" y="712"/>
                    <a:pt x="2600" y="712"/>
                  </a:cubicBezTo>
                  <a:cubicBezTo>
                    <a:pt x="2608" y="734"/>
                    <a:pt x="2615" y="749"/>
                    <a:pt x="2630" y="772"/>
                  </a:cubicBezTo>
                  <a:cubicBezTo>
                    <a:pt x="2638" y="794"/>
                    <a:pt x="2660" y="794"/>
                    <a:pt x="2668" y="817"/>
                  </a:cubicBezTo>
                  <a:cubicBezTo>
                    <a:pt x="2675" y="824"/>
                    <a:pt x="2675" y="839"/>
                    <a:pt x="2682" y="847"/>
                  </a:cubicBezTo>
                  <a:cubicBezTo>
                    <a:pt x="2682" y="847"/>
                    <a:pt x="2698" y="847"/>
                    <a:pt x="2705" y="847"/>
                  </a:cubicBezTo>
                  <a:cubicBezTo>
                    <a:pt x="2728" y="847"/>
                    <a:pt x="2742" y="862"/>
                    <a:pt x="2765" y="877"/>
                  </a:cubicBezTo>
                  <a:lnTo>
                    <a:pt x="2765" y="877"/>
                  </a:lnTo>
                  <a:cubicBezTo>
                    <a:pt x="2780" y="899"/>
                    <a:pt x="2787" y="907"/>
                    <a:pt x="2802" y="929"/>
                  </a:cubicBezTo>
                  <a:cubicBezTo>
                    <a:pt x="2802" y="944"/>
                    <a:pt x="2802" y="952"/>
                    <a:pt x="2810" y="967"/>
                  </a:cubicBezTo>
                  <a:cubicBezTo>
                    <a:pt x="2817" y="967"/>
                    <a:pt x="2817" y="967"/>
                    <a:pt x="2825" y="974"/>
                  </a:cubicBezTo>
                  <a:cubicBezTo>
                    <a:pt x="2832" y="989"/>
                    <a:pt x="2840" y="1012"/>
                    <a:pt x="2847" y="1019"/>
                  </a:cubicBezTo>
                  <a:lnTo>
                    <a:pt x="2847" y="1019"/>
                  </a:lnTo>
                  <a:cubicBezTo>
                    <a:pt x="2840" y="1026"/>
                    <a:pt x="2832" y="1026"/>
                    <a:pt x="2817" y="1034"/>
                  </a:cubicBezTo>
                  <a:cubicBezTo>
                    <a:pt x="2802" y="1042"/>
                    <a:pt x="2795" y="1049"/>
                    <a:pt x="2772" y="1049"/>
                  </a:cubicBezTo>
                  <a:cubicBezTo>
                    <a:pt x="2765" y="1049"/>
                    <a:pt x="2765" y="1042"/>
                    <a:pt x="2757" y="1034"/>
                  </a:cubicBezTo>
                  <a:cubicBezTo>
                    <a:pt x="2750" y="1072"/>
                    <a:pt x="2742" y="1094"/>
                    <a:pt x="2742" y="1132"/>
                  </a:cubicBezTo>
                  <a:cubicBezTo>
                    <a:pt x="2735" y="1162"/>
                    <a:pt x="2735" y="1176"/>
                    <a:pt x="2728" y="1199"/>
                  </a:cubicBezTo>
                  <a:cubicBezTo>
                    <a:pt x="2720" y="1214"/>
                    <a:pt x="2720" y="1229"/>
                    <a:pt x="2705" y="1251"/>
                  </a:cubicBezTo>
                  <a:cubicBezTo>
                    <a:pt x="2690" y="1296"/>
                    <a:pt x="2668" y="1311"/>
                    <a:pt x="2645" y="1356"/>
                  </a:cubicBezTo>
                  <a:cubicBezTo>
                    <a:pt x="2622" y="1379"/>
                    <a:pt x="2615" y="1394"/>
                    <a:pt x="2600" y="1416"/>
                  </a:cubicBezTo>
                  <a:cubicBezTo>
                    <a:pt x="2585" y="1431"/>
                    <a:pt x="2578" y="1439"/>
                    <a:pt x="2570" y="1461"/>
                  </a:cubicBezTo>
                  <a:cubicBezTo>
                    <a:pt x="2608" y="1566"/>
                    <a:pt x="2608" y="1566"/>
                    <a:pt x="2608" y="1566"/>
                  </a:cubicBezTo>
                  <a:cubicBezTo>
                    <a:pt x="2585" y="1604"/>
                    <a:pt x="2585" y="1604"/>
                    <a:pt x="2585" y="1604"/>
                  </a:cubicBezTo>
                  <a:cubicBezTo>
                    <a:pt x="2608" y="1611"/>
                    <a:pt x="2622" y="1619"/>
                    <a:pt x="2645" y="1619"/>
                  </a:cubicBezTo>
                  <a:cubicBezTo>
                    <a:pt x="2668" y="1619"/>
                    <a:pt x="2682" y="1619"/>
                    <a:pt x="2705" y="1626"/>
                  </a:cubicBezTo>
                  <a:cubicBezTo>
                    <a:pt x="2712" y="1634"/>
                    <a:pt x="2712" y="1649"/>
                    <a:pt x="2720" y="1649"/>
                  </a:cubicBezTo>
                  <a:cubicBezTo>
                    <a:pt x="2735" y="1656"/>
                    <a:pt x="2750" y="1664"/>
                    <a:pt x="2765" y="1671"/>
                  </a:cubicBezTo>
                  <a:cubicBezTo>
                    <a:pt x="2787" y="1686"/>
                    <a:pt x="2802" y="1701"/>
                    <a:pt x="2825" y="1709"/>
                  </a:cubicBezTo>
                  <a:cubicBezTo>
                    <a:pt x="2862" y="1724"/>
                    <a:pt x="2877" y="1731"/>
                    <a:pt x="2915" y="1738"/>
                  </a:cubicBezTo>
                  <a:cubicBezTo>
                    <a:pt x="2945" y="1754"/>
                    <a:pt x="2967" y="1754"/>
                    <a:pt x="2990" y="1776"/>
                  </a:cubicBezTo>
                  <a:cubicBezTo>
                    <a:pt x="2997" y="1791"/>
                    <a:pt x="2997" y="1798"/>
                    <a:pt x="3005" y="1806"/>
                  </a:cubicBezTo>
                  <a:cubicBezTo>
                    <a:pt x="3012" y="1828"/>
                    <a:pt x="3020" y="1844"/>
                    <a:pt x="3020" y="1866"/>
                  </a:cubicBezTo>
                  <a:cubicBezTo>
                    <a:pt x="3020" y="1896"/>
                    <a:pt x="3020" y="1911"/>
                    <a:pt x="3012" y="1933"/>
                  </a:cubicBezTo>
                  <a:cubicBezTo>
                    <a:pt x="3005" y="1948"/>
                    <a:pt x="2990" y="1948"/>
                    <a:pt x="2990" y="1956"/>
                  </a:cubicBezTo>
                  <a:cubicBezTo>
                    <a:pt x="2982" y="1963"/>
                    <a:pt x="2982" y="1971"/>
                    <a:pt x="2982" y="1986"/>
                  </a:cubicBezTo>
                  <a:cubicBezTo>
                    <a:pt x="2982" y="2016"/>
                    <a:pt x="2990" y="2031"/>
                    <a:pt x="3005" y="2061"/>
                  </a:cubicBezTo>
                  <a:cubicBezTo>
                    <a:pt x="2975" y="2076"/>
                    <a:pt x="2952" y="2083"/>
                    <a:pt x="2915" y="2083"/>
                  </a:cubicBezTo>
                  <a:cubicBezTo>
                    <a:pt x="2907" y="2083"/>
                    <a:pt x="2907" y="2083"/>
                    <a:pt x="2900" y="2076"/>
                  </a:cubicBezTo>
                  <a:cubicBezTo>
                    <a:pt x="2907" y="2061"/>
                    <a:pt x="2922" y="2053"/>
                    <a:pt x="2922" y="2038"/>
                  </a:cubicBezTo>
                  <a:cubicBezTo>
                    <a:pt x="2870" y="2031"/>
                    <a:pt x="2840" y="2023"/>
                    <a:pt x="2787" y="2023"/>
                  </a:cubicBezTo>
                  <a:cubicBezTo>
                    <a:pt x="2780" y="2023"/>
                    <a:pt x="2772" y="2031"/>
                    <a:pt x="2765" y="2031"/>
                  </a:cubicBezTo>
                  <a:cubicBezTo>
                    <a:pt x="2772" y="2016"/>
                    <a:pt x="2772" y="2008"/>
                    <a:pt x="2765" y="1993"/>
                  </a:cubicBezTo>
                  <a:cubicBezTo>
                    <a:pt x="2705" y="2016"/>
                    <a:pt x="2690" y="2076"/>
                    <a:pt x="2630" y="2091"/>
                  </a:cubicBezTo>
                  <a:cubicBezTo>
                    <a:pt x="2622" y="2068"/>
                    <a:pt x="2622" y="2068"/>
                    <a:pt x="2622" y="2068"/>
                  </a:cubicBezTo>
                  <a:cubicBezTo>
                    <a:pt x="2608" y="2076"/>
                    <a:pt x="2600" y="2076"/>
                    <a:pt x="2585" y="2091"/>
                  </a:cubicBezTo>
                  <a:cubicBezTo>
                    <a:pt x="2578" y="2098"/>
                    <a:pt x="2578" y="2113"/>
                    <a:pt x="2570" y="2113"/>
                  </a:cubicBezTo>
                  <a:cubicBezTo>
                    <a:pt x="2548" y="2121"/>
                    <a:pt x="2540" y="2113"/>
                    <a:pt x="2518" y="2113"/>
                  </a:cubicBezTo>
                  <a:cubicBezTo>
                    <a:pt x="2480" y="2113"/>
                    <a:pt x="2473" y="2136"/>
                    <a:pt x="2443" y="2151"/>
                  </a:cubicBezTo>
                  <a:cubicBezTo>
                    <a:pt x="2428" y="2158"/>
                    <a:pt x="2420" y="2166"/>
                    <a:pt x="2405" y="2173"/>
                  </a:cubicBezTo>
                  <a:cubicBezTo>
                    <a:pt x="2383" y="2166"/>
                    <a:pt x="2383" y="2166"/>
                    <a:pt x="2383" y="2166"/>
                  </a:cubicBezTo>
                  <a:cubicBezTo>
                    <a:pt x="2368" y="2181"/>
                    <a:pt x="2360" y="2188"/>
                    <a:pt x="2360" y="2203"/>
                  </a:cubicBezTo>
                  <a:cubicBezTo>
                    <a:pt x="2353" y="2218"/>
                    <a:pt x="2360" y="2233"/>
                    <a:pt x="2353" y="2241"/>
                  </a:cubicBezTo>
                  <a:cubicBezTo>
                    <a:pt x="2345" y="2263"/>
                    <a:pt x="2330" y="2271"/>
                    <a:pt x="2323" y="2293"/>
                  </a:cubicBezTo>
                  <a:cubicBezTo>
                    <a:pt x="2323" y="2301"/>
                    <a:pt x="2323" y="2315"/>
                    <a:pt x="2315" y="2315"/>
                  </a:cubicBezTo>
                  <a:cubicBezTo>
                    <a:pt x="2308" y="2323"/>
                    <a:pt x="2300" y="2331"/>
                    <a:pt x="2285" y="2331"/>
                  </a:cubicBezTo>
                  <a:cubicBezTo>
                    <a:pt x="2278" y="2331"/>
                    <a:pt x="2270" y="2315"/>
                    <a:pt x="2263" y="2315"/>
                  </a:cubicBezTo>
                  <a:cubicBezTo>
                    <a:pt x="2255" y="2315"/>
                    <a:pt x="2248" y="2323"/>
                    <a:pt x="2240" y="2323"/>
                  </a:cubicBezTo>
                  <a:cubicBezTo>
                    <a:pt x="2240" y="2345"/>
                    <a:pt x="2240" y="2345"/>
                    <a:pt x="2240" y="2345"/>
                  </a:cubicBezTo>
                  <a:cubicBezTo>
                    <a:pt x="2240" y="2361"/>
                    <a:pt x="2255" y="2368"/>
                    <a:pt x="2263" y="2383"/>
                  </a:cubicBezTo>
                  <a:cubicBezTo>
                    <a:pt x="2278" y="2420"/>
                    <a:pt x="2278" y="2435"/>
                    <a:pt x="2285" y="2473"/>
                  </a:cubicBezTo>
                  <a:cubicBezTo>
                    <a:pt x="2278" y="2473"/>
                    <a:pt x="2278" y="2480"/>
                    <a:pt x="2270" y="2480"/>
                  </a:cubicBezTo>
                  <a:cubicBezTo>
                    <a:pt x="2263" y="2480"/>
                    <a:pt x="2255" y="2473"/>
                    <a:pt x="2248" y="2473"/>
                  </a:cubicBezTo>
                  <a:cubicBezTo>
                    <a:pt x="2240" y="2495"/>
                    <a:pt x="2233" y="2510"/>
                    <a:pt x="2210" y="2533"/>
                  </a:cubicBezTo>
                  <a:cubicBezTo>
                    <a:pt x="2203" y="2540"/>
                    <a:pt x="2203" y="2555"/>
                    <a:pt x="2188" y="2563"/>
                  </a:cubicBezTo>
                  <a:cubicBezTo>
                    <a:pt x="2180" y="2563"/>
                    <a:pt x="2165" y="2555"/>
                    <a:pt x="2150" y="2563"/>
                  </a:cubicBezTo>
                  <a:cubicBezTo>
                    <a:pt x="2143" y="2570"/>
                    <a:pt x="2143" y="2578"/>
                    <a:pt x="2135" y="2585"/>
                  </a:cubicBezTo>
                  <a:cubicBezTo>
                    <a:pt x="2128" y="2593"/>
                    <a:pt x="2128" y="2593"/>
                    <a:pt x="2120" y="2593"/>
                  </a:cubicBezTo>
                  <a:cubicBezTo>
                    <a:pt x="2090" y="2615"/>
                    <a:pt x="2090" y="2645"/>
                    <a:pt x="2075" y="2675"/>
                  </a:cubicBezTo>
                  <a:cubicBezTo>
                    <a:pt x="2045" y="2705"/>
                    <a:pt x="2038" y="2728"/>
                    <a:pt x="2023" y="2773"/>
                  </a:cubicBezTo>
                  <a:cubicBezTo>
                    <a:pt x="2016" y="2795"/>
                    <a:pt x="2000" y="2810"/>
                    <a:pt x="1993" y="2833"/>
                  </a:cubicBezTo>
                  <a:cubicBezTo>
                    <a:pt x="1978" y="2855"/>
                    <a:pt x="1978" y="2870"/>
                    <a:pt x="1970" y="2893"/>
                  </a:cubicBezTo>
                  <a:cubicBezTo>
                    <a:pt x="1963" y="2908"/>
                    <a:pt x="1956" y="2915"/>
                    <a:pt x="1948" y="2930"/>
                  </a:cubicBezTo>
                  <a:cubicBezTo>
                    <a:pt x="1933" y="2967"/>
                    <a:pt x="1926" y="2990"/>
                    <a:pt x="1918" y="3020"/>
                  </a:cubicBezTo>
                  <a:cubicBezTo>
                    <a:pt x="1903" y="3057"/>
                    <a:pt x="1880" y="3080"/>
                    <a:pt x="1843" y="3095"/>
                  </a:cubicBezTo>
                  <a:cubicBezTo>
                    <a:pt x="1836" y="3102"/>
                    <a:pt x="1821" y="3110"/>
                    <a:pt x="1806" y="3117"/>
                  </a:cubicBezTo>
                  <a:cubicBezTo>
                    <a:pt x="1798" y="3125"/>
                    <a:pt x="1783" y="3132"/>
                    <a:pt x="1776" y="3140"/>
                  </a:cubicBezTo>
                  <a:cubicBezTo>
                    <a:pt x="1768" y="3147"/>
                    <a:pt x="1768" y="3162"/>
                    <a:pt x="1761" y="3170"/>
                  </a:cubicBezTo>
                  <a:cubicBezTo>
                    <a:pt x="1738" y="3185"/>
                    <a:pt x="1723" y="3155"/>
                    <a:pt x="1701" y="3147"/>
                  </a:cubicBezTo>
                  <a:cubicBezTo>
                    <a:pt x="1678" y="3140"/>
                    <a:pt x="1671" y="3140"/>
                    <a:pt x="1648" y="3132"/>
                  </a:cubicBezTo>
                  <a:cubicBezTo>
                    <a:pt x="1596" y="3117"/>
                    <a:pt x="1566" y="3117"/>
                    <a:pt x="1513" y="3102"/>
                  </a:cubicBezTo>
                  <a:cubicBezTo>
                    <a:pt x="1446" y="3087"/>
                    <a:pt x="1416" y="3073"/>
                    <a:pt x="1349" y="3043"/>
                  </a:cubicBezTo>
                  <a:cubicBezTo>
                    <a:pt x="1319" y="3035"/>
                    <a:pt x="1289" y="3020"/>
                    <a:pt x="1281" y="2990"/>
                  </a:cubicBezTo>
                  <a:cubicBezTo>
                    <a:pt x="1281" y="2967"/>
                    <a:pt x="1289" y="2953"/>
                    <a:pt x="1274" y="2937"/>
                  </a:cubicBezTo>
                  <a:cubicBezTo>
                    <a:pt x="1266" y="2930"/>
                    <a:pt x="1259" y="2937"/>
                    <a:pt x="1251" y="2930"/>
                  </a:cubicBezTo>
                  <a:cubicBezTo>
                    <a:pt x="1244" y="2930"/>
                    <a:pt x="1244" y="2923"/>
                    <a:pt x="1236" y="2923"/>
                  </a:cubicBezTo>
                  <a:cubicBezTo>
                    <a:pt x="1244" y="2900"/>
                    <a:pt x="1236" y="2885"/>
                    <a:pt x="1244" y="2863"/>
                  </a:cubicBezTo>
                  <a:cubicBezTo>
                    <a:pt x="1266" y="2863"/>
                    <a:pt x="1289" y="2863"/>
                    <a:pt x="1311" y="2848"/>
                  </a:cubicBezTo>
                  <a:cubicBezTo>
                    <a:pt x="1281" y="2810"/>
                    <a:pt x="1244" y="2803"/>
                    <a:pt x="1199" y="2788"/>
                  </a:cubicBezTo>
                  <a:cubicBezTo>
                    <a:pt x="1176" y="2773"/>
                    <a:pt x="1161" y="2765"/>
                    <a:pt x="1139" y="2750"/>
                  </a:cubicBezTo>
                  <a:cubicBezTo>
                    <a:pt x="1101" y="2728"/>
                    <a:pt x="1086" y="2713"/>
                    <a:pt x="1049" y="2690"/>
                  </a:cubicBezTo>
                  <a:cubicBezTo>
                    <a:pt x="1034" y="2683"/>
                    <a:pt x="1019" y="2675"/>
                    <a:pt x="1011" y="2660"/>
                  </a:cubicBezTo>
                  <a:cubicBezTo>
                    <a:pt x="1004" y="2638"/>
                    <a:pt x="1004" y="2623"/>
                    <a:pt x="1004" y="2600"/>
                  </a:cubicBezTo>
                  <a:cubicBezTo>
                    <a:pt x="981" y="2600"/>
                    <a:pt x="981" y="2600"/>
                    <a:pt x="981" y="2600"/>
                  </a:cubicBezTo>
                  <a:cubicBezTo>
                    <a:pt x="959" y="2600"/>
                    <a:pt x="951" y="2608"/>
                    <a:pt x="929" y="2615"/>
                  </a:cubicBezTo>
                  <a:cubicBezTo>
                    <a:pt x="929" y="2608"/>
                    <a:pt x="921" y="2600"/>
                    <a:pt x="921" y="2593"/>
                  </a:cubicBezTo>
                  <a:cubicBezTo>
                    <a:pt x="921" y="2563"/>
                    <a:pt x="929" y="2548"/>
                    <a:pt x="936" y="2518"/>
                  </a:cubicBezTo>
                  <a:cubicBezTo>
                    <a:pt x="936" y="2510"/>
                    <a:pt x="944" y="2503"/>
                    <a:pt x="944" y="2495"/>
                  </a:cubicBezTo>
                  <a:cubicBezTo>
                    <a:pt x="944" y="2473"/>
                    <a:pt x="921" y="2465"/>
                    <a:pt x="921" y="2443"/>
                  </a:cubicBezTo>
                  <a:cubicBezTo>
                    <a:pt x="921" y="2405"/>
                    <a:pt x="944" y="2383"/>
                    <a:pt x="959" y="2345"/>
                  </a:cubicBezTo>
                  <a:cubicBezTo>
                    <a:pt x="974" y="2301"/>
                    <a:pt x="989" y="2263"/>
                    <a:pt x="1034" y="2248"/>
                  </a:cubicBezTo>
                  <a:cubicBezTo>
                    <a:pt x="1026" y="2233"/>
                    <a:pt x="1019" y="2218"/>
                    <a:pt x="1019" y="2203"/>
                  </a:cubicBezTo>
                  <a:cubicBezTo>
                    <a:pt x="1019" y="2196"/>
                    <a:pt x="1019" y="2196"/>
                    <a:pt x="1019" y="2196"/>
                  </a:cubicBezTo>
                  <a:cubicBezTo>
                    <a:pt x="1019" y="2181"/>
                    <a:pt x="1026" y="2181"/>
                    <a:pt x="1026" y="2166"/>
                  </a:cubicBezTo>
                  <a:cubicBezTo>
                    <a:pt x="1026" y="2136"/>
                    <a:pt x="996" y="2121"/>
                    <a:pt x="966" y="2106"/>
                  </a:cubicBezTo>
                  <a:cubicBezTo>
                    <a:pt x="959" y="2106"/>
                    <a:pt x="959" y="2091"/>
                    <a:pt x="944" y="2083"/>
                  </a:cubicBezTo>
                  <a:cubicBezTo>
                    <a:pt x="929" y="2083"/>
                    <a:pt x="921" y="2076"/>
                    <a:pt x="914" y="2068"/>
                  </a:cubicBezTo>
                  <a:cubicBezTo>
                    <a:pt x="929" y="2038"/>
                    <a:pt x="959" y="2038"/>
                    <a:pt x="996" y="2023"/>
                  </a:cubicBezTo>
                  <a:cubicBezTo>
                    <a:pt x="1011" y="2016"/>
                    <a:pt x="1026" y="2008"/>
                    <a:pt x="1041" y="1993"/>
                  </a:cubicBezTo>
                  <a:cubicBezTo>
                    <a:pt x="1064" y="1986"/>
                    <a:pt x="1079" y="1978"/>
                    <a:pt x="1094" y="1963"/>
                  </a:cubicBezTo>
                  <a:cubicBezTo>
                    <a:pt x="1131" y="1941"/>
                    <a:pt x="1154" y="1926"/>
                    <a:pt x="1176" y="1896"/>
                  </a:cubicBezTo>
                  <a:cubicBezTo>
                    <a:pt x="1199" y="1866"/>
                    <a:pt x="1221" y="1851"/>
                    <a:pt x="1236" y="1821"/>
                  </a:cubicBezTo>
                  <a:cubicBezTo>
                    <a:pt x="1251" y="1798"/>
                    <a:pt x="1251" y="1791"/>
                    <a:pt x="1266" y="1768"/>
                  </a:cubicBezTo>
                  <a:cubicBezTo>
                    <a:pt x="1281" y="1746"/>
                    <a:pt x="1296" y="1738"/>
                    <a:pt x="1311" y="1709"/>
                  </a:cubicBezTo>
                  <a:cubicBezTo>
                    <a:pt x="1326" y="1671"/>
                    <a:pt x="1333" y="1649"/>
                    <a:pt x="1333" y="1611"/>
                  </a:cubicBezTo>
                  <a:cubicBezTo>
                    <a:pt x="1333" y="1596"/>
                    <a:pt x="1326" y="1581"/>
                    <a:pt x="1311" y="1566"/>
                  </a:cubicBezTo>
                  <a:cubicBezTo>
                    <a:pt x="1311" y="1559"/>
                    <a:pt x="1304" y="1566"/>
                    <a:pt x="1304" y="1559"/>
                  </a:cubicBezTo>
                  <a:cubicBezTo>
                    <a:pt x="1304" y="1544"/>
                    <a:pt x="1304" y="1536"/>
                    <a:pt x="1296" y="1521"/>
                  </a:cubicBezTo>
                  <a:cubicBezTo>
                    <a:pt x="1289" y="1506"/>
                    <a:pt x="1274" y="1506"/>
                    <a:pt x="1259" y="1499"/>
                  </a:cubicBezTo>
                  <a:cubicBezTo>
                    <a:pt x="1244" y="1499"/>
                    <a:pt x="1236" y="1491"/>
                    <a:pt x="1221" y="1491"/>
                  </a:cubicBezTo>
                  <a:cubicBezTo>
                    <a:pt x="1191" y="1499"/>
                    <a:pt x="1176" y="1506"/>
                    <a:pt x="1139" y="1514"/>
                  </a:cubicBezTo>
                  <a:cubicBezTo>
                    <a:pt x="1124" y="1514"/>
                    <a:pt x="1109" y="1514"/>
                    <a:pt x="1094" y="1529"/>
                  </a:cubicBezTo>
                  <a:cubicBezTo>
                    <a:pt x="1071" y="1536"/>
                    <a:pt x="1056" y="1544"/>
                    <a:pt x="1026" y="1551"/>
                  </a:cubicBezTo>
                  <a:cubicBezTo>
                    <a:pt x="1004" y="1559"/>
                    <a:pt x="989" y="1574"/>
                    <a:pt x="959" y="1574"/>
                  </a:cubicBezTo>
                  <a:cubicBezTo>
                    <a:pt x="921" y="1574"/>
                    <a:pt x="899" y="1566"/>
                    <a:pt x="869" y="1559"/>
                  </a:cubicBezTo>
                  <a:cubicBezTo>
                    <a:pt x="839" y="1559"/>
                    <a:pt x="824" y="1551"/>
                    <a:pt x="801" y="1544"/>
                  </a:cubicBezTo>
                  <a:lnTo>
                    <a:pt x="794" y="1536"/>
                  </a:lnTo>
                  <a:cubicBezTo>
                    <a:pt x="779" y="1529"/>
                    <a:pt x="771" y="1536"/>
                    <a:pt x="764" y="1529"/>
                  </a:cubicBezTo>
                  <a:cubicBezTo>
                    <a:pt x="756" y="1529"/>
                    <a:pt x="756" y="1521"/>
                    <a:pt x="749" y="1514"/>
                  </a:cubicBezTo>
                  <a:cubicBezTo>
                    <a:pt x="741" y="1514"/>
                    <a:pt x="734" y="1506"/>
                    <a:pt x="727" y="1506"/>
                  </a:cubicBezTo>
                  <a:cubicBezTo>
                    <a:pt x="674" y="1476"/>
                    <a:pt x="659" y="1431"/>
                    <a:pt x="599" y="1416"/>
                  </a:cubicBezTo>
                  <a:cubicBezTo>
                    <a:pt x="577" y="1401"/>
                    <a:pt x="562" y="1401"/>
                    <a:pt x="539" y="1394"/>
                  </a:cubicBezTo>
                  <a:cubicBezTo>
                    <a:pt x="524" y="1386"/>
                    <a:pt x="509" y="1386"/>
                    <a:pt x="502" y="1379"/>
                  </a:cubicBezTo>
                  <a:cubicBezTo>
                    <a:pt x="494" y="1371"/>
                    <a:pt x="487" y="1356"/>
                    <a:pt x="472" y="1356"/>
                  </a:cubicBezTo>
                  <a:cubicBezTo>
                    <a:pt x="449" y="1356"/>
                    <a:pt x="434" y="1379"/>
                    <a:pt x="412" y="1379"/>
                  </a:cubicBezTo>
                  <a:cubicBezTo>
                    <a:pt x="382" y="1386"/>
                    <a:pt x="359" y="1379"/>
                    <a:pt x="329" y="1379"/>
                  </a:cubicBezTo>
                  <a:cubicBezTo>
                    <a:pt x="299" y="1379"/>
                    <a:pt x="277" y="1386"/>
                    <a:pt x="239" y="1394"/>
                  </a:cubicBezTo>
                  <a:cubicBezTo>
                    <a:pt x="232" y="1401"/>
                    <a:pt x="217" y="1409"/>
                    <a:pt x="202" y="1416"/>
                  </a:cubicBezTo>
                  <a:cubicBezTo>
                    <a:pt x="194" y="1416"/>
                    <a:pt x="194" y="1424"/>
                    <a:pt x="187" y="1424"/>
                  </a:cubicBezTo>
                  <a:cubicBezTo>
                    <a:pt x="172" y="1424"/>
                    <a:pt x="172" y="1416"/>
                    <a:pt x="157" y="1416"/>
                  </a:cubicBezTo>
                  <a:cubicBezTo>
                    <a:pt x="127" y="1416"/>
                    <a:pt x="112" y="1431"/>
                    <a:pt x="90" y="1446"/>
                  </a:cubicBezTo>
                  <a:cubicBezTo>
                    <a:pt x="90" y="1446"/>
                    <a:pt x="82" y="1446"/>
                    <a:pt x="82" y="1454"/>
                  </a:cubicBezTo>
                  <a:lnTo>
                    <a:pt x="82" y="1454"/>
                  </a:lnTo>
                  <a:cubicBezTo>
                    <a:pt x="74" y="1439"/>
                    <a:pt x="74" y="1431"/>
                    <a:pt x="74" y="1416"/>
                  </a:cubicBezTo>
                  <a:cubicBezTo>
                    <a:pt x="74" y="1401"/>
                    <a:pt x="82" y="1394"/>
                    <a:pt x="82" y="1379"/>
                  </a:cubicBezTo>
                  <a:cubicBezTo>
                    <a:pt x="82" y="1371"/>
                    <a:pt x="67" y="1364"/>
                    <a:pt x="67" y="1356"/>
                  </a:cubicBezTo>
                  <a:cubicBezTo>
                    <a:pt x="60" y="1349"/>
                    <a:pt x="52" y="1341"/>
                    <a:pt x="52" y="1334"/>
                  </a:cubicBezTo>
                  <a:cubicBezTo>
                    <a:pt x="37" y="1319"/>
                    <a:pt x="30" y="1319"/>
                    <a:pt x="15" y="1304"/>
                  </a:cubicBezTo>
                  <a:cubicBezTo>
                    <a:pt x="7" y="1304"/>
                    <a:pt x="0" y="1304"/>
                    <a:pt x="0" y="1296"/>
                  </a:cubicBezTo>
                  <a:cubicBezTo>
                    <a:pt x="0" y="1266"/>
                    <a:pt x="0" y="1251"/>
                    <a:pt x="15" y="1221"/>
                  </a:cubicBezTo>
                  <a:cubicBezTo>
                    <a:pt x="15" y="1206"/>
                    <a:pt x="30" y="1199"/>
                    <a:pt x="30" y="1184"/>
                  </a:cubicBezTo>
                  <a:cubicBezTo>
                    <a:pt x="30" y="1162"/>
                    <a:pt x="7" y="1154"/>
                    <a:pt x="7" y="1132"/>
                  </a:cubicBezTo>
                  <a:cubicBezTo>
                    <a:pt x="7" y="1116"/>
                    <a:pt x="15" y="1102"/>
                    <a:pt x="15" y="1086"/>
                  </a:cubicBezTo>
                  <a:cubicBezTo>
                    <a:pt x="15" y="1072"/>
                    <a:pt x="15" y="1064"/>
                    <a:pt x="15" y="1049"/>
                  </a:cubicBezTo>
                  <a:cubicBezTo>
                    <a:pt x="15" y="1034"/>
                    <a:pt x="22" y="1034"/>
                    <a:pt x="22" y="1019"/>
                  </a:cubicBezTo>
                  <a:cubicBezTo>
                    <a:pt x="22" y="1012"/>
                    <a:pt x="22" y="1004"/>
                    <a:pt x="22" y="997"/>
                  </a:cubicBezTo>
                  <a:cubicBezTo>
                    <a:pt x="30" y="974"/>
                    <a:pt x="44" y="959"/>
                    <a:pt x="60" y="944"/>
                  </a:cubicBezTo>
                  <a:cubicBezTo>
                    <a:pt x="74" y="937"/>
                    <a:pt x="90" y="937"/>
                    <a:pt x="97" y="922"/>
                  </a:cubicBezTo>
                  <a:cubicBezTo>
                    <a:pt x="112" y="892"/>
                    <a:pt x="112" y="869"/>
                    <a:pt x="134" y="854"/>
                  </a:cubicBezTo>
                  <a:cubicBezTo>
                    <a:pt x="150" y="847"/>
                    <a:pt x="157" y="839"/>
                    <a:pt x="172" y="832"/>
                  </a:cubicBezTo>
                  <a:cubicBezTo>
                    <a:pt x="172" y="794"/>
                    <a:pt x="172" y="794"/>
                    <a:pt x="172" y="794"/>
                  </a:cubicBezTo>
                  <a:cubicBezTo>
                    <a:pt x="142" y="794"/>
                    <a:pt x="142" y="794"/>
                    <a:pt x="142" y="794"/>
                  </a:cubicBezTo>
                  <a:cubicBezTo>
                    <a:pt x="142" y="787"/>
                    <a:pt x="134" y="779"/>
                    <a:pt x="134" y="772"/>
                  </a:cubicBezTo>
                  <a:cubicBezTo>
                    <a:pt x="134" y="757"/>
                    <a:pt x="150" y="757"/>
                    <a:pt x="157" y="749"/>
                  </a:cubicBezTo>
                  <a:cubicBezTo>
                    <a:pt x="164" y="742"/>
                    <a:pt x="172" y="734"/>
                    <a:pt x="180" y="727"/>
                  </a:cubicBezTo>
                  <a:lnTo>
                    <a:pt x="180" y="727"/>
                  </a:lnTo>
                  <a:cubicBezTo>
                    <a:pt x="187" y="734"/>
                    <a:pt x="187" y="742"/>
                    <a:pt x="202" y="749"/>
                  </a:cubicBezTo>
                  <a:cubicBezTo>
                    <a:pt x="217" y="742"/>
                    <a:pt x="224" y="727"/>
                    <a:pt x="239" y="719"/>
                  </a:cubicBezTo>
                  <a:cubicBezTo>
                    <a:pt x="239" y="719"/>
                    <a:pt x="247" y="719"/>
                    <a:pt x="247" y="712"/>
                  </a:cubicBezTo>
                  <a:cubicBezTo>
                    <a:pt x="262" y="704"/>
                    <a:pt x="269" y="689"/>
                    <a:pt x="277" y="674"/>
                  </a:cubicBezTo>
                  <a:lnTo>
                    <a:pt x="284" y="667"/>
                  </a:lnTo>
                  <a:cubicBezTo>
                    <a:pt x="284" y="637"/>
                    <a:pt x="269" y="622"/>
                    <a:pt x="269" y="592"/>
                  </a:cubicBezTo>
                  <a:cubicBezTo>
                    <a:pt x="269" y="577"/>
                    <a:pt x="269" y="562"/>
                    <a:pt x="262" y="555"/>
                  </a:cubicBezTo>
                  <a:cubicBezTo>
                    <a:pt x="254" y="539"/>
                    <a:pt x="239" y="532"/>
                    <a:pt x="239" y="517"/>
                  </a:cubicBezTo>
                  <a:cubicBezTo>
                    <a:pt x="239" y="472"/>
                    <a:pt x="239" y="472"/>
                    <a:pt x="239" y="472"/>
                  </a:cubicBezTo>
                  <a:cubicBezTo>
                    <a:pt x="239" y="465"/>
                    <a:pt x="247" y="465"/>
                    <a:pt x="247" y="457"/>
                  </a:cubicBezTo>
                  <a:cubicBezTo>
                    <a:pt x="239" y="442"/>
                    <a:pt x="217" y="450"/>
                    <a:pt x="209" y="442"/>
                  </a:cubicBezTo>
                  <a:cubicBezTo>
                    <a:pt x="202" y="435"/>
                    <a:pt x="202" y="427"/>
                    <a:pt x="202" y="420"/>
                  </a:cubicBezTo>
                  <a:cubicBezTo>
                    <a:pt x="194" y="390"/>
                    <a:pt x="187" y="375"/>
                    <a:pt x="172" y="345"/>
                  </a:cubicBezTo>
                  <a:cubicBezTo>
                    <a:pt x="187" y="307"/>
                    <a:pt x="187" y="307"/>
                    <a:pt x="187" y="307"/>
                  </a:cubicBezTo>
                  <a:cubicBezTo>
                    <a:pt x="180" y="285"/>
                    <a:pt x="187" y="270"/>
                    <a:pt x="180" y="255"/>
                  </a:cubicBezTo>
                  <a:cubicBezTo>
                    <a:pt x="172" y="240"/>
                    <a:pt x="164" y="247"/>
                    <a:pt x="150" y="232"/>
                  </a:cubicBezTo>
                  <a:cubicBezTo>
                    <a:pt x="142" y="225"/>
                    <a:pt x="134" y="217"/>
                    <a:pt x="127" y="202"/>
                  </a:cubicBezTo>
                  <a:close/>
                </a:path>
              </a:pathLst>
            </a:custGeom>
            <a:solidFill>
              <a:schemeClr val="accent4"/>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4" name="Freeform 135"/>
            <p:cNvSpPr>
              <a:spLocks noChangeArrowheads="1"/>
            </p:cNvSpPr>
            <p:nvPr/>
          </p:nvSpPr>
          <p:spPr bwMode="auto">
            <a:xfrm>
              <a:off x="5595968" y="7534392"/>
              <a:ext cx="2194749" cy="2440675"/>
            </a:xfrm>
            <a:custGeom>
              <a:avLst/>
              <a:gdLst>
                <a:gd name="T0" fmla="*/ 3221 w 5080"/>
                <a:gd name="T1" fmla="*/ 1018 h 5651"/>
                <a:gd name="T2" fmla="*/ 3468 w 5080"/>
                <a:gd name="T3" fmla="*/ 951 h 5651"/>
                <a:gd name="T4" fmla="*/ 3491 w 5080"/>
                <a:gd name="T5" fmla="*/ 412 h 5651"/>
                <a:gd name="T6" fmla="*/ 3228 w 5080"/>
                <a:gd name="T7" fmla="*/ 644 h 5651"/>
                <a:gd name="T8" fmla="*/ 37 w 5080"/>
                <a:gd name="T9" fmla="*/ 4526 h 5651"/>
                <a:gd name="T10" fmla="*/ 164 w 5080"/>
                <a:gd name="T11" fmla="*/ 4383 h 5651"/>
                <a:gd name="T12" fmla="*/ 397 w 5080"/>
                <a:gd name="T13" fmla="*/ 4323 h 5651"/>
                <a:gd name="T14" fmla="*/ 554 w 5080"/>
                <a:gd name="T15" fmla="*/ 4211 h 5651"/>
                <a:gd name="T16" fmla="*/ 741 w 5080"/>
                <a:gd name="T17" fmla="*/ 4046 h 5651"/>
                <a:gd name="T18" fmla="*/ 659 w 5080"/>
                <a:gd name="T19" fmla="*/ 3604 h 5651"/>
                <a:gd name="T20" fmla="*/ 1019 w 5080"/>
                <a:gd name="T21" fmla="*/ 3154 h 5651"/>
                <a:gd name="T22" fmla="*/ 1438 w 5080"/>
                <a:gd name="T23" fmla="*/ 2570 h 5651"/>
                <a:gd name="T24" fmla="*/ 1408 w 5080"/>
                <a:gd name="T25" fmla="*/ 2015 h 5651"/>
                <a:gd name="T26" fmla="*/ 1618 w 5080"/>
                <a:gd name="T27" fmla="*/ 1663 h 5651"/>
                <a:gd name="T28" fmla="*/ 2149 w 5080"/>
                <a:gd name="T29" fmla="*/ 1520 h 5651"/>
                <a:gd name="T30" fmla="*/ 2067 w 5080"/>
                <a:gd name="T31" fmla="*/ 1775 h 5651"/>
                <a:gd name="T32" fmla="*/ 1663 w 5080"/>
                <a:gd name="T33" fmla="*/ 1970 h 5651"/>
                <a:gd name="T34" fmla="*/ 1693 w 5080"/>
                <a:gd name="T35" fmla="*/ 2098 h 5651"/>
                <a:gd name="T36" fmla="*/ 2082 w 5080"/>
                <a:gd name="T37" fmla="*/ 2599 h 5651"/>
                <a:gd name="T38" fmla="*/ 2929 w 5080"/>
                <a:gd name="T39" fmla="*/ 2060 h 5651"/>
                <a:gd name="T40" fmla="*/ 3491 w 5080"/>
                <a:gd name="T41" fmla="*/ 1753 h 5651"/>
                <a:gd name="T42" fmla="*/ 3910 w 5080"/>
                <a:gd name="T43" fmla="*/ 1056 h 5651"/>
                <a:gd name="T44" fmla="*/ 4540 w 5080"/>
                <a:gd name="T45" fmla="*/ 531 h 5651"/>
                <a:gd name="T46" fmla="*/ 4727 w 5080"/>
                <a:gd name="T47" fmla="*/ 38 h 5651"/>
                <a:gd name="T48" fmla="*/ 4952 w 5080"/>
                <a:gd name="T49" fmla="*/ 300 h 5651"/>
                <a:gd name="T50" fmla="*/ 4825 w 5080"/>
                <a:gd name="T51" fmla="*/ 689 h 5651"/>
                <a:gd name="T52" fmla="*/ 4840 w 5080"/>
                <a:gd name="T53" fmla="*/ 1026 h 5651"/>
                <a:gd name="T54" fmla="*/ 4780 w 5080"/>
                <a:gd name="T55" fmla="*/ 1243 h 5651"/>
                <a:gd name="T56" fmla="*/ 4667 w 5080"/>
                <a:gd name="T57" fmla="*/ 1505 h 5651"/>
                <a:gd name="T58" fmla="*/ 4345 w 5080"/>
                <a:gd name="T59" fmla="*/ 1610 h 5651"/>
                <a:gd name="T60" fmla="*/ 4270 w 5080"/>
                <a:gd name="T61" fmla="*/ 1963 h 5651"/>
                <a:gd name="T62" fmla="*/ 4345 w 5080"/>
                <a:gd name="T63" fmla="*/ 2232 h 5651"/>
                <a:gd name="T64" fmla="*/ 4240 w 5080"/>
                <a:gd name="T65" fmla="*/ 2232 h 5651"/>
                <a:gd name="T66" fmla="*/ 4023 w 5080"/>
                <a:gd name="T67" fmla="*/ 2405 h 5651"/>
                <a:gd name="T68" fmla="*/ 3716 w 5080"/>
                <a:gd name="T69" fmla="*/ 2629 h 5651"/>
                <a:gd name="T70" fmla="*/ 3461 w 5080"/>
                <a:gd name="T71" fmla="*/ 2764 h 5651"/>
                <a:gd name="T72" fmla="*/ 3648 w 5080"/>
                <a:gd name="T73" fmla="*/ 3079 h 5651"/>
                <a:gd name="T74" fmla="*/ 3611 w 5080"/>
                <a:gd name="T75" fmla="*/ 3476 h 5651"/>
                <a:gd name="T76" fmla="*/ 3753 w 5080"/>
                <a:gd name="T77" fmla="*/ 3791 h 5651"/>
                <a:gd name="T78" fmla="*/ 4143 w 5080"/>
                <a:gd name="T79" fmla="*/ 4106 h 5651"/>
                <a:gd name="T80" fmla="*/ 4113 w 5080"/>
                <a:gd name="T81" fmla="*/ 4368 h 5651"/>
                <a:gd name="T82" fmla="*/ 4000 w 5080"/>
                <a:gd name="T83" fmla="*/ 4526 h 5651"/>
                <a:gd name="T84" fmla="*/ 4165 w 5080"/>
                <a:gd name="T85" fmla="*/ 4885 h 5651"/>
                <a:gd name="T86" fmla="*/ 4180 w 5080"/>
                <a:gd name="T87" fmla="*/ 5245 h 5651"/>
                <a:gd name="T88" fmla="*/ 3820 w 5080"/>
                <a:gd name="T89" fmla="*/ 5545 h 5651"/>
                <a:gd name="T90" fmla="*/ 3806 w 5080"/>
                <a:gd name="T91" fmla="*/ 5035 h 5651"/>
                <a:gd name="T92" fmla="*/ 3716 w 5080"/>
                <a:gd name="T93" fmla="*/ 4900 h 5651"/>
                <a:gd name="T94" fmla="*/ 3333 w 5080"/>
                <a:gd name="T95" fmla="*/ 5207 h 5651"/>
                <a:gd name="T96" fmla="*/ 2921 w 5080"/>
                <a:gd name="T97" fmla="*/ 5537 h 5651"/>
                <a:gd name="T98" fmla="*/ 2209 w 5080"/>
                <a:gd name="T99" fmla="*/ 5560 h 5651"/>
                <a:gd name="T100" fmla="*/ 1955 w 5080"/>
                <a:gd name="T101" fmla="*/ 5545 h 5651"/>
                <a:gd name="T102" fmla="*/ 1866 w 5080"/>
                <a:gd name="T103" fmla="*/ 5372 h 5651"/>
                <a:gd name="T104" fmla="*/ 1738 w 5080"/>
                <a:gd name="T105" fmla="*/ 5462 h 5651"/>
                <a:gd name="T106" fmla="*/ 1528 w 5080"/>
                <a:gd name="T107" fmla="*/ 5013 h 5651"/>
                <a:gd name="T108" fmla="*/ 1333 w 5080"/>
                <a:gd name="T109" fmla="*/ 4848 h 5651"/>
                <a:gd name="T110" fmla="*/ 1079 w 5080"/>
                <a:gd name="T111" fmla="*/ 4653 h 5651"/>
                <a:gd name="T112" fmla="*/ 1034 w 5080"/>
                <a:gd name="T113" fmla="*/ 4308 h 5651"/>
                <a:gd name="T114" fmla="*/ 809 w 5080"/>
                <a:gd name="T115" fmla="*/ 4113 h 5651"/>
                <a:gd name="T116" fmla="*/ 711 w 5080"/>
                <a:gd name="T117" fmla="*/ 4323 h 5651"/>
                <a:gd name="T118" fmla="*/ 531 w 5080"/>
                <a:gd name="T119" fmla="*/ 4466 h 5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0" h="5651">
                  <a:moveTo>
                    <a:pt x="3184" y="719"/>
                  </a:moveTo>
                  <a:lnTo>
                    <a:pt x="3184" y="719"/>
                  </a:lnTo>
                  <a:cubicBezTo>
                    <a:pt x="3184" y="726"/>
                    <a:pt x="3184" y="734"/>
                    <a:pt x="3184" y="749"/>
                  </a:cubicBezTo>
                  <a:cubicBezTo>
                    <a:pt x="3184" y="786"/>
                    <a:pt x="3184" y="816"/>
                    <a:pt x="3184" y="853"/>
                  </a:cubicBezTo>
                  <a:cubicBezTo>
                    <a:pt x="3221" y="839"/>
                    <a:pt x="3228" y="816"/>
                    <a:pt x="3258" y="794"/>
                  </a:cubicBezTo>
                  <a:cubicBezTo>
                    <a:pt x="3273" y="816"/>
                    <a:pt x="3296" y="823"/>
                    <a:pt x="3296" y="853"/>
                  </a:cubicBezTo>
                  <a:cubicBezTo>
                    <a:pt x="3296" y="883"/>
                    <a:pt x="3258" y="883"/>
                    <a:pt x="3243" y="906"/>
                  </a:cubicBezTo>
                  <a:cubicBezTo>
                    <a:pt x="3236" y="921"/>
                    <a:pt x="3236" y="943"/>
                    <a:pt x="3236" y="966"/>
                  </a:cubicBezTo>
                  <a:cubicBezTo>
                    <a:pt x="3236" y="988"/>
                    <a:pt x="3236" y="1003"/>
                    <a:pt x="3221" y="1018"/>
                  </a:cubicBezTo>
                  <a:cubicBezTo>
                    <a:pt x="3214" y="1026"/>
                    <a:pt x="3198" y="1026"/>
                    <a:pt x="3184" y="1026"/>
                  </a:cubicBezTo>
                  <a:cubicBezTo>
                    <a:pt x="3176" y="1033"/>
                    <a:pt x="3168" y="1041"/>
                    <a:pt x="3161" y="1048"/>
                  </a:cubicBezTo>
                  <a:cubicBezTo>
                    <a:pt x="3161" y="1086"/>
                    <a:pt x="3161" y="1086"/>
                    <a:pt x="3161" y="1086"/>
                  </a:cubicBezTo>
                  <a:cubicBezTo>
                    <a:pt x="3168" y="1086"/>
                    <a:pt x="3176" y="1086"/>
                    <a:pt x="3184" y="1086"/>
                  </a:cubicBezTo>
                  <a:cubicBezTo>
                    <a:pt x="3206" y="1086"/>
                    <a:pt x="3206" y="1071"/>
                    <a:pt x="3221" y="1071"/>
                  </a:cubicBezTo>
                  <a:cubicBezTo>
                    <a:pt x="3258" y="1056"/>
                    <a:pt x="3273" y="1041"/>
                    <a:pt x="3311" y="1033"/>
                  </a:cubicBezTo>
                  <a:cubicBezTo>
                    <a:pt x="3333" y="1026"/>
                    <a:pt x="3356" y="1026"/>
                    <a:pt x="3378" y="1018"/>
                  </a:cubicBezTo>
                  <a:cubicBezTo>
                    <a:pt x="3401" y="1003"/>
                    <a:pt x="3408" y="988"/>
                    <a:pt x="3431" y="973"/>
                  </a:cubicBezTo>
                  <a:cubicBezTo>
                    <a:pt x="3446" y="966"/>
                    <a:pt x="3461" y="966"/>
                    <a:pt x="3468" y="951"/>
                  </a:cubicBezTo>
                  <a:cubicBezTo>
                    <a:pt x="3498" y="921"/>
                    <a:pt x="3498" y="899"/>
                    <a:pt x="3513" y="861"/>
                  </a:cubicBezTo>
                  <a:cubicBezTo>
                    <a:pt x="3528" y="808"/>
                    <a:pt x="3543" y="779"/>
                    <a:pt x="3566" y="726"/>
                  </a:cubicBezTo>
                  <a:cubicBezTo>
                    <a:pt x="3558" y="704"/>
                    <a:pt x="3558" y="704"/>
                    <a:pt x="3558" y="704"/>
                  </a:cubicBezTo>
                  <a:cubicBezTo>
                    <a:pt x="3378" y="704"/>
                    <a:pt x="3378" y="704"/>
                    <a:pt x="3378" y="704"/>
                  </a:cubicBezTo>
                  <a:cubicBezTo>
                    <a:pt x="3378" y="704"/>
                    <a:pt x="3378" y="696"/>
                    <a:pt x="3378" y="689"/>
                  </a:cubicBezTo>
                  <a:cubicBezTo>
                    <a:pt x="3378" y="681"/>
                    <a:pt x="3378" y="674"/>
                    <a:pt x="3386" y="666"/>
                  </a:cubicBezTo>
                  <a:cubicBezTo>
                    <a:pt x="3401" y="629"/>
                    <a:pt x="3423" y="614"/>
                    <a:pt x="3446" y="591"/>
                  </a:cubicBezTo>
                  <a:cubicBezTo>
                    <a:pt x="3468" y="569"/>
                    <a:pt x="3476" y="546"/>
                    <a:pt x="3476" y="516"/>
                  </a:cubicBezTo>
                  <a:cubicBezTo>
                    <a:pt x="3483" y="471"/>
                    <a:pt x="3483" y="449"/>
                    <a:pt x="3491" y="412"/>
                  </a:cubicBezTo>
                  <a:cubicBezTo>
                    <a:pt x="3498" y="390"/>
                    <a:pt x="3506" y="375"/>
                    <a:pt x="3506" y="352"/>
                  </a:cubicBezTo>
                  <a:cubicBezTo>
                    <a:pt x="3506" y="345"/>
                    <a:pt x="3491" y="345"/>
                    <a:pt x="3491" y="345"/>
                  </a:cubicBezTo>
                  <a:cubicBezTo>
                    <a:pt x="3476" y="337"/>
                    <a:pt x="3461" y="337"/>
                    <a:pt x="3453" y="345"/>
                  </a:cubicBezTo>
                  <a:cubicBezTo>
                    <a:pt x="3438" y="345"/>
                    <a:pt x="3431" y="352"/>
                    <a:pt x="3431" y="360"/>
                  </a:cubicBezTo>
                  <a:cubicBezTo>
                    <a:pt x="3423" y="375"/>
                    <a:pt x="3431" y="390"/>
                    <a:pt x="3423" y="397"/>
                  </a:cubicBezTo>
                  <a:cubicBezTo>
                    <a:pt x="3416" y="426"/>
                    <a:pt x="3393" y="441"/>
                    <a:pt x="3363" y="449"/>
                  </a:cubicBezTo>
                  <a:cubicBezTo>
                    <a:pt x="3348" y="449"/>
                    <a:pt x="3341" y="464"/>
                    <a:pt x="3333" y="479"/>
                  </a:cubicBezTo>
                  <a:cubicBezTo>
                    <a:pt x="3303" y="524"/>
                    <a:pt x="3266" y="546"/>
                    <a:pt x="3243" y="599"/>
                  </a:cubicBezTo>
                  <a:cubicBezTo>
                    <a:pt x="3236" y="614"/>
                    <a:pt x="3236" y="629"/>
                    <a:pt x="3228" y="644"/>
                  </a:cubicBezTo>
                  <a:cubicBezTo>
                    <a:pt x="3214" y="674"/>
                    <a:pt x="3184" y="681"/>
                    <a:pt x="3184" y="719"/>
                  </a:cubicBezTo>
                  <a:close/>
                  <a:moveTo>
                    <a:pt x="374" y="4570"/>
                  </a:moveTo>
                  <a:lnTo>
                    <a:pt x="374" y="4570"/>
                  </a:lnTo>
                  <a:lnTo>
                    <a:pt x="374" y="4570"/>
                  </a:lnTo>
                  <a:cubicBezTo>
                    <a:pt x="337" y="4570"/>
                    <a:pt x="299" y="4586"/>
                    <a:pt x="262" y="4578"/>
                  </a:cubicBezTo>
                  <a:cubicBezTo>
                    <a:pt x="239" y="4578"/>
                    <a:pt x="232" y="4563"/>
                    <a:pt x="209" y="4556"/>
                  </a:cubicBezTo>
                  <a:cubicBezTo>
                    <a:pt x="179" y="4540"/>
                    <a:pt x="149" y="4540"/>
                    <a:pt x="112" y="4540"/>
                  </a:cubicBezTo>
                  <a:cubicBezTo>
                    <a:pt x="82" y="4540"/>
                    <a:pt x="67" y="4548"/>
                    <a:pt x="37" y="4548"/>
                  </a:cubicBezTo>
                  <a:cubicBezTo>
                    <a:pt x="37" y="4526"/>
                    <a:pt x="37" y="4526"/>
                    <a:pt x="37" y="4526"/>
                  </a:cubicBezTo>
                  <a:cubicBezTo>
                    <a:pt x="44" y="4503"/>
                    <a:pt x="52" y="4481"/>
                    <a:pt x="52" y="4458"/>
                  </a:cubicBezTo>
                  <a:cubicBezTo>
                    <a:pt x="52" y="4443"/>
                    <a:pt x="37" y="4443"/>
                    <a:pt x="29" y="4428"/>
                  </a:cubicBezTo>
                  <a:cubicBezTo>
                    <a:pt x="22" y="4413"/>
                    <a:pt x="22" y="4406"/>
                    <a:pt x="22" y="4391"/>
                  </a:cubicBezTo>
                  <a:cubicBezTo>
                    <a:pt x="14" y="4368"/>
                    <a:pt x="0" y="4361"/>
                    <a:pt x="0" y="4338"/>
                  </a:cubicBezTo>
                  <a:cubicBezTo>
                    <a:pt x="0" y="4316"/>
                    <a:pt x="7" y="4301"/>
                    <a:pt x="14" y="4278"/>
                  </a:cubicBezTo>
                  <a:lnTo>
                    <a:pt x="14" y="4278"/>
                  </a:lnTo>
                  <a:cubicBezTo>
                    <a:pt x="22" y="4293"/>
                    <a:pt x="22" y="4308"/>
                    <a:pt x="37" y="4323"/>
                  </a:cubicBezTo>
                  <a:cubicBezTo>
                    <a:pt x="60" y="4346"/>
                    <a:pt x="82" y="4338"/>
                    <a:pt x="112" y="4346"/>
                  </a:cubicBezTo>
                  <a:cubicBezTo>
                    <a:pt x="134" y="4353"/>
                    <a:pt x="142" y="4376"/>
                    <a:pt x="164" y="4383"/>
                  </a:cubicBezTo>
                  <a:cubicBezTo>
                    <a:pt x="179" y="4391"/>
                    <a:pt x="187" y="4391"/>
                    <a:pt x="202" y="4398"/>
                  </a:cubicBezTo>
                  <a:cubicBezTo>
                    <a:pt x="209" y="4376"/>
                    <a:pt x="209" y="4353"/>
                    <a:pt x="217" y="4331"/>
                  </a:cubicBezTo>
                  <a:cubicBezTo>
                    <a:pt x="232" y="4331"/>
                    <a:pt x="232" y="4331"/>
                    <a:pt x="232" y="4331"/>
                  </a:cubicBezTo>
                  <a:cubicBezTo>
                    <a:pt x="239" y="4353"/>
                    <a:pt x="247" y="4383"/>
                    <a:pt x="277" y="4383"/>
                  </a:cubicBezTo>
                  <a:cubicBezTo>
                    <a:pt x="284" y="4383"/>
                    <a:pt x="284" y="4376"/>
                    <a:pt x="284" y="4376"/>
                  </a:cubicBezTo>
                  <a:cubicBezTo>
                    <a:pt x="307" y="4368"/>
                    <a:pt x="329" y="4361"/>
                    <a:pt x="337" y="4338"/>
                  </a:cubicBezTo>
                  <a:cubicBezTo>
                    <a:pt x="322" y="4308"/>
                    <a:pt x="322" y="4308"/>
                    <a:pt x="322" y="4308"/>
                  </a:cubicBezTo>
                  <a:lnTo>
                    <a:pt x="329" y="4301"/>
                  </a:lnTo>
                  <a:cubicBezTo>
                    <a:pt x="359" y="4308"/>
                    <a:pt x="367" y="4323"/>
                    <a:pt x="397" y="4323"/>
                  </a:cubicBezTo>
                  <a:cubicBezTo>
                    <a:pt x="404" y="4323"/>
                    <a:pt x="412" y="4308"/>
                    <a:pt x="419" y="4301"/>
                  </a:cubicBezTo>
                  <a:cubicBezTo>
                    <a:pt x="419" y="4301"/>
                    <a:pt x="427" y="4301"/>
                    <a:pt x="427" y="4293"/>
                  </a:cubicBezTo>
                  <a:cubicBezTo>
                    <a:pt x="442" y="4278"/>
                    <a:pt x="442" y="4263"/>
                    <a:pt x="442" y="4241"/>
                  </a:cubicBezTo>
                  <a:cubicBezTo>
                    <a:pt x="449" y="4226"/>
                    <a:pt x="457" y="4218"/>
                    <a:pt x="464" y="4203"/>
                  </a:cubicBezTo>
                  <a:cubicBezTo>
                    <a:pt x="464" y="4211"/>
                    <a:pt x="472" y="4203"/>
                    <a:pt x="479" y="4211"/>
                  </a:cubicBezTo>
                  <a:cubicBezTo>
                    <a:pt x="487" y="4233"/>
                    <a:pt x="479" y="4248"/>
                    <a:pt x="479" y="4271"/>
                  </a:cubicBezTo>
                  <a:cubicBezTo>
                    <a:pt x="487" y="4278"/>
                    <a:pt x="487" y="4286"/>
                    <a:pt x="494" y="4286"/>
                  </a:cubicBezTo>
                  <a:cubicBezTo>
                    <a:pt x="502" y="4271"/>
                    <a:pt x="509" y="4256"/>
                    <a:pt x="517" y="4233"/>
                  </a:cubicBezTo>
                  <a:cubicBezTo>
                    <a:pt x="524" y="4218"/>
                    <a:pt x="539" y="4218"/>
                    <a:pt x="554" y="4211"/>
                  </a:cubicBezTo>
                  <a:cubicBezTo>
                    <a:pt x="584" y="4196"/>
                    <a:pt x="614" y="4188"/>
                    <a:pt x="614" y="4158"/>
                  </a:cubicBezTo>
                  <a:cubicBezTo>
                    <a:pt x="614" y="4121"/>
                    <a:pt x="599" y="4098"/>
                    <a:pt x="599" y="4068"/>
                  </a:cubicBezTo>
                  <a:cubicBezTo>
                    <a:pt x="599" y="4061"/>
                    <a:pt x="607" y="4061"/>
                    <a:pt x="614" y="4061"/>
                  </a:cubicBezTo>
                  <a:cubicBezTo>
                    <a:pt x="621" y="4046"/>
                    <a:pt x="637" y="4046"/>
                    <a:pt x="651" y="4046"/>
                  </a:cubicBezTo>
                  <a:cubicBezTo>
                    <a:pt x="651" y="4046"/>
                    <a:pt x="659" y="4046"/>
                    <a:pt x="659" y="4053"/>
                  </a:cubicBezTo>
                  <a:cubicBezTo>
                    <a:pt x="659" y="4061"/>
                    <a:pt x="651" y="4068"/>
                    <a:pt x="651" y="4083"/>
                  </a:cubicBezTo>
                  <a:cubicBezTo>
                    <a:pt x="651" y="4098"/>
                    <a:pt x="667" y="4113"/>
                    <a:pt x="667" y="4128"/>
                  </a:cubicBezTo>
                  <a:cubicBezTo>
                    <a:pt x="674" y="4143"/>
                    <a:pt x="681" y="4158"/>
                    <a:pt x="689" y="4166"/>
                  </a:cubicBezTo>
                  <a:cubicBezTo>
                    <a:pt x="726" y="4128"/>
                    <a:pt x="741" y="4098"/>
                    <a:pt x="741" y="4046"/>
                  </a:cubicBezTo>
                  <a:cubicBezTo>
                    <a:pt x="741" y="4031"/>
                    <a:pt x="734" y="4023"/>
                    <a:pt x="726" y="4016"/>
                  </a:cubicBezTo>
                  <a:cubicBezTo>
                    <a:pt x="719" y="3993"/>
                    <a:pt x="719" y="3978"/>
                    <a:pt x="711" y="3948"/>
                  </a:cubicBezTo>
                  <a:cubicBezTo>
                    <a:pt x="704" y="3934"/>
                    <a:pt x="704" y="3918"/>
                    <a:pt x="696" y="3904"/>
                  </a:cubicBezTo>
                  <a:cubicBezTo>
                    <a:pt x="689" y="3888"/>
                    <a:pt x="689" y="3874"/>
                    <a:pt x="681" y="3866"/>
                  </a:cubicBezTo>
                  <a:cubicBezTo>
                    <a:pt x="674" y="3851"/>
                    <a:pt x="667" y="3851"/>
                    <a:pt x="659" y="3844"/>
                  </a:cubicBezTo>
                  <a:cubicBezTo>
                    <a:pt x="637" y="3814"/>
                    <a:pt x="629" y="3798"/>
                    <a:pt x="621" y="3761"/>
                  </a:cubicBezTo>
                  <a:cubicBezTo>
                    <a:pt x="607" y="3739"/>
                    <a:pt x="591" y="3724"/>
                    <a:pt x="591" y="3694"/>
                  </a:cubicBezTo>
                  <a:cubicBezTo>
                    <a:pt x="591" y="3671"/>
                    <a:pt x="621" y="3671"/>
                    <a:pt x="637" y="3656"/>
                  </a:cubicBezTo>
                  <a:cubicBezTo>
                    <a:pt x="651" y="3641"/>
                    <a:pt x="651" y="3626"/>
                    <a:pt x="659" y="3604"/>
                  </a:cubicBezTo>
                  <a:cubicBezTo>
                    <a:pt x="674" y="3574"/>
                    <a:pt x="674" y="3551"/>
                    <a:pt x="696" y="3514"/>
                  </a:cubicBezTo>
                  <a:cubicBezTo>
                    <a:pt x="704" y="3491"/>
                    <a:pt x="719" y="3476"/>
                    <a:pt x="734" y="3454"/>
                  </a:cubicBezTo>
                  <a:cubicBezTo>
                    <a:pt x="741" y="3439"/>
                    <a:pt x="741" y="3431"/>
                    <a:pt x="741" y="3416"/>
                  </a:cubicBezTo>
                  <a:cubicBezTo>
                    <a:pt x="749" y="3387"/>
                    <a:pt x="756" y="3371"/>
                    <a:pt x="764" y="3341"/>
                  </a:cubicBezTo>
                  <a:cubicBezTo>
                    <a:pt x="794" y="3334"/>
                    <a:pt x="809" y="3327"/>
                    <a:pt x="831" y="3311"/>
                  </a:cubicBezTo>
                  <a:cubicBezTo>
                    <a:pt x="861" y="3289"/>
                    <a:pt x="869" y="3281"/>
                    <a:pt x="891" y="3259"/>
                  </a:cubicBezTo>
                  <a:cubicBezTo>
                    <a:pt x="906" y="3244"/>
                    <a:pt x="921" y="3244"/>
                    <a:pt x="929" y="3229"/>
                  </a:cubicBezTo>
                  <a:cubicBezTo>
                    <a:pt x="944" y="3207"/>
                    <a:pt x="951" y="3192"/>
                    <a:pt x="966" y="3177"/>
                  </a:cubicBezTo>
                  <a:cubicBezTo>
                    <a:pt x="981" y="3169"/>
                    <a:pt x="996" y="3162"/>
                    <a:pt x="1019" y="3154"/>
                  </a:cubicBezTo>
                  <a:cubicBezTo>
                    <a:pt x="1041" y="3147"/>
                    <a:pt x="1056" y="3132"/>
                    <a:pt x="1079" y="3109"/>
                  </a:cubicBezTo>
                  <a:cubicBezTo>
                    <a:pt x="1086" y="3102"/>
                    <a:pt x="1101" y="3094"/>
                    <a:pt x="1116" y="3087"/>
                  </a:cubicBezTo>
                  <a:cubicBezTo>
                    <a:pt x="1131" y="3064"/>
                    <a:pt x="1139" y="3057"/>
                    <a:pt x="1154" y="3034"/>
                  </a:cubicBezTo>
                  <a:cubicBezTo>
                    <a:pt x="1169" y="3012"/>
                    <a:pt x="1176" y="2997"/>
                    <a:pt x="1191" y="2982"/>
                  </a:cubicBezTo>
                  <a:cubicBezTo>
                    <a:pt x="1199" y="2974"/>
                    <a:pt x="1206" y="2974"/>
                    <a:pt x="1206" y="2974"/>
                  </a:cubicBezTo>
                  <a:cubicBezTo>
                    <a:pt x="1214" y="2952"/>
                    <a:pt x="1221" y="2937"/>
                    <a:pt x="1236" y="2922"/>
                  </a:cubicBezTo>
                  <a:cubicBezTo>
                    <a:pt x="1273" y="2862"/>
                    <a:pt x="1289" y="2824"/>
                    <a:pt x="1326" y="2757"/>
                  </a:cubicBezTo>
                  <a:cubicBezTo>
                    <a:pt x="1349" y="2712"/>
                    <a:pt x="1379" y="2682"/>
                    <a:pt x="1401" y="2637"/>
                  </a:cubicBezTo>
                  <a:cubicBezTo>
                    <a:pt x="1416" y="2615"/>
                    <a:pt x="1423" y="2592"/>
                    <a:pt x="1438" y="2570"/>
                  </a:cubicBezTo>
                  <a:cubicBezTo>
                    <a:pt x="1446" y="2555"/>
                    <a:pt x="1453" y="2547"/>
                    <a:pt x="1468" y="2532"/>
                  </a:cubicBezTo>
                  <a:cubicBezTo>
                    <a:pt x="1476" y="2510"/>
                    <a:pt x="1483" y="2495"/>
                    <a:pt x="1491" y="2465"/>
                  </a:cubicBezTo>
                  <a:cubicBezTo>
                    <a:pt x="1506" y="2435"/>
                    <a:pt x="1513" y="2412"/>
                    <a:pt x="1513" y="2375"/>
                  </a:cubicBezTo>
                  <a:cubicBezTo>
                    <a:pt x="1513" y="2322"/>
                    <a:pt x="1513" y="2292"/>
                    <a:pt x="1513" y="2240"/>
                  </a:cubicBezTo>
                  <a:cubicBezTo>
                    <a:pt x="1513" y="2225"/>
                    <a:pt x="1506" y="2217"/>
                    <a:pt x="1506" y="2202"/>
                  </a:cubicBezTo>
                  <a:cubicBezTo>
                    <a:pt x="1491" y="2142"/>
                    <a:pt x="1476" y="2105"/>
                    <a:pt x="1461" y="2038"/>
                  </a:cubicBezTo>
                  <a:cubicBezTo>
                    <a:pt x="1446" y="2045"/>
                    <a:pt x="1438" y="2045"/>
                    <a:pt x="1423" y="2052"/>
                  </a:cubicBezTo>
                  <a:cubicBezTo>
                    <a:pt x="1408" y="2045"/>
                    <a:pt x="1408" y="2045"/>
                    <a:pt x="1408" y="2045"/>
                  </a:cubicBezTo>
                  <a:cubicBezTo>
                    <a:pt x="1408" y="2038"/>
                    <a:pt x="1408" y="2030"/>
                    <a:pt x="1408" y="2015"/>
                  </a:cubicBezTo>
                  <a:cubicBezTo>
                    <a:pt x="1408" y="1985"/>
                    <a:pt x="1408" y="1963"/>
                    <a:pt x="1423" y="1933"/>
                  </a:cubicBezTo>
                  <a:cubicBezTo>
                    <a:pt x="1423" y="1925"/>
                    <a:pt x="1423" y="1925"/>
                    <a:pt x="1423" y="1918"/>
                  </a:cubicBezTo>
                  <a:cubicBezTo>
                    <a:pt x="1431" y="1910"/>
                    <a:pt x="1438" y="1903"/>
                    <a:pt x="1446" y="1895"/>
                  </a:cubicBezTo>
                  <a:cubicBezTo>
                    <a:pt x="1453" y="1888"/>
                    <a:pt x="1461" y="1873"/>
                    <a:pt x="1461" y="1858"/>
                  </a:cubicBezTo>
                  <a:cubicBezTo>
                    <a:pt x="1468" y="1835"/>
                    <a:pt x="1476" y="1828"/>
                    <a:pt x="1476" y="1805"/>
                  </a:cubicBezTo>
                  <a:cubicBezTo>
                    <a:pt x="1476" y="1738"/>
                    <a:pt x="1476" y="1738"/>
                    <a:pt x="1476" y="1738"/>
                  </a:cubicBezTo>
                  <a:cubicBezTo>
                    <a:pt x="1476" y="1723"/>
                    <a:pt x="1498" y="1723"/>
                    <a:pt x="1506" y="1715"/>
                  </a:cubicBezTo>
                  <a:cubicBezTo>
                    <a:pt x="1521" y="1708"/>
                    <a:pt x="1536" y="1700"/>
                    <a:pt x="1543" y="1700"/>
                  </a:cubicBezTo>
                  <a:cubicBezTo>
                    <a:pt x="1573" y="1685"/>
                    <a:pt x="1588" y="1663"/>
                    <a:pt x="1618" y="1663"/>
                  </a:cubicBezTo>
                  <a:cubicBezTo>
                    <a:pt x="1641" y="1663"/>
                    <a:pt x="1648" y="1693"/>
                    <a:pt x="1678" y="1693"/>
                  </a:cubicBezTo>
                  <a:cubicBezTo>
                    <a:pt x="1693" y="1693"/>
                    <a:pt x="1701" y="1678"/>
                    <a:pt x="1708" y="1678"/>
                  </a:cubicBezTo>
                  <a:cubicBezTo>
                    <a:pt x="1723" y="1663"/>
                    <a:pt x="1731" y="1655"/>
                    <a:pt x="1746" y="1648"/>
                  </a:cubicBezTo>
                  <a:cubicBezTo>
                    <a:pt x="1761" y="1633"/>
                    <a:pt x="1776" y="1625"/>
                    <a:pt x="1791" y="1618"/>
                  </a:cubicBezTo>
                  <a:cubicBezTo>
                    <a:pt x="1836" y="1595"/>
                    <a:pt x="1858" y="1573"/>
                    <a:pt x="1896" y="1550"/>
                  </a:cubicBezTo>
                  <a:cubicBezTo>
                    <a:pt x="1926" y="1528"/>
                    <a:pt x="1948" y="1513"/>
                    <a:pt x="1985" y="1505"/>
                  </a:cubicBezTo>
                  <a:cubicBezTo>
                    <a:pt x="2000" y="1505"/>
                    <a:pt x="2008" y="1505"/>
                    <a:pt x="2023" y="1505"/>
                  </a:cubicBezTo>
                  <a:cubicBezTo>
                    <a:pt x="2059" y="1498"/>
                    <a:pt x="2074" y="1490"/>
                    <a:pt x="2112" y="1490"/>
                  </a:cubicBezTo>
                  <a:cubicBezTo>
                    <a:pt x="2127" y="1490"/>
                    <a:pt x="2142" y="1505"/>
                    <a:pt x="2149" y="1520"/>
                  </a:cubicBezTo>
                  <a:cubicBezTo>
                    <a:pt x="2157" y="1528"/>
                    <a:pt x="2149" y="1535"/>
                    <a:pt x="2157" y="1543"/>
                  </a:cubicBezTo>
                  <a:cubicBezTo>
                    <a:pt x="2157" y="1565"/>
                    <a:pt x="2172" y="1573"/>
                    <a:pt x="2172" y="1588"/>
                  </a:cubicBezTo>
                  <a:cubicBezTo>
                    <a:pt x="2172" y="1603"/>
                    <a:pt x="2164" y="1610"/>
                    <a:pt x="2149" y="1618"/>
                  </a:cubicBezTo>
                  <a:cubicBezTo>
                    <a:pt x="2127" y="1618"/>
                    <a:pt x="2112" y="1610"/>
                    <a:pt x="2089" y="1618"/>
                  </a:cubicBezTo>
                  <a:cubicBezTo>
                    <a:pt x="2074" y="1625"/>
                    <a:pt x="2074" y="1640"/>
                    <a:pt x="2067" y="1655"/>
                  </a:cubicBezTo>
                  <a:cubicBezTo>
                    <a:pt x="2059" y="1670"/>
                    <a:pt x="2052" y="1678"/>
                    <a:pt x="2052" y="1700"/>
                  </a:cubicBezTo>
                  <a:cubicBezTo>
                    <a:pt x="2052" y="1708"/>
                    <a:pt x="2052" y="1708"/>
                    <a:pt x="2059" y="1715"/>
                  </a:cubicBezTo>
                  <a:cubicBezTo>
                    <a:pt x="2059" y="1738"/>
                    <a:pt x="2059" y="1745"/>
                    <a:pt x="2059" y="1768"/>
                  </a:cubicBezTo>
                  <a:cubicBezTo>
                    <a:pt x="2067" y="1768"/>
                    <a:pt x="2067" y="1775"/>
                    <a:pt x="2067" y="1775"/>
                  </a:cubicBezTo>
                  <a:cubicBezTo>
                    <a:pt x="2067" y="1790"/>
                    <a:pt x="2052" y="1805"/>
                    <a:pt x="2044" y="1805"/>
                  </a:cubicBezTo>
                  <a:cubicBezTo>
                    <a:pt x="2023" y="1813"/>
                    <a:pt x="2008" y="1813"/>
                    <a:pt x="1993" y="1813"/>
                  </a:cubicBezTo>
                  <a:cubicBezTo>
                    <a:pt x="1970" y="1820"/>
                    <a:pt x="1963" y="1828"/>
                    <a:pt x="1940" y="1835"/>
                  </a:cubicBezTo>
                  <a:cubicBezTo>
                    <a:pt x="1926" y="1843"/>
                    <a:pt x="1910" y="1850"/>
                    <a:pt x="1903" y="1865"/>
                  </a:cubicBezTo>
                  <a:cubicBezTo>
                    <a:pt x="1888" y="1895"/>
                    <a:pt x="1888" y="1933"/>
                    <a:pt x="1850" y="1955"/>
                  </a:cubicBezTo>
                  <a:cubicBezTo>
                    <a:pt x="1828" y="1970"/>
                    <a:pt x="1806" y="1978"/>
                    <a:pt x="1776" y="1978"/>
                  </a:cubicBezTo>
                  <a:cubicBezTo>
                    <a:pt x="1738" y="1978"/>
                    <a:pt x="1738" y="1910"/>
                    <a:pt x="1701" y="1910"/>
                  </a:cubicBezTo>
                  <a:cubicBezTo>
                    <a:pt x="1693" y="1910"/>
                    <a:pt x="1693" y="1925"/>
                    <a:pt x="1686" y="1940"/>
                  </a:cubicBezTo>
                  <a:cubicBezTo>
                    <a:pt x="1678" y="1955"/>
                    <a:pt x="1678" y="1963"/>
                    <a:pt x="1663" y="1970"/>
                  </a:cubicBezTo>
                  <a:cubicBezTo>
                    <a:pt x="1648" y="1985"/>
                    <a:pt x="1633" y="1985"/>
                    <a:pt x="1626" y="2000"/>
                  </a:cubicBezTo>
                  <a:cubicBezTo>
                    <a:pt x="1618" y="2000"/>
                    <a:pt x="1618" y="2008"/>
                    <a:pt x="1618" y="2015"/>
                  </a:cubicBezTo>
                  <a:cubicBezTo>
                    <a:pt x="1641" y="2030"/>
                    <a:pt x="1656" y="2045"/>
                    <a:pt x="1671" y="2068"/>
                  </a:cubicBezTo>
                  <a:cubicBezTo>
                    <a:pt x="1701" y="2052"/>
                    <a:pt x="1716" y="2023"/>
                    <a:pt x="1753" y="2023"/>
                  </a:cubicBezTo>
                  <a:cubicBezTo>
                    <a:pt x="1761" y="2023"/>
                    <a:pt x="1761" y="2038"/>
                    <a:pt x="1768" y="2038"/>
                  </a:cubicBezTo>
                  <a:cubicBezTo>
                    <a:pt x="1791" y="2038"/>
                    <a:pt x="1798" y="2030"/>
                    <a:pt x="1820" y="2023"/>
                  </a:cubicBezTo>
                  <a:cubicBezTo>
                    <a:pt x="1828" y="2038"/>
                    <a:pt x="1828" y="2038"/>
                    <a:pt x="1828" y="2038"/>
                  </a:cubicBezTo>
                  <a:cubicBezTo>
                    <a:pt x="1806" y="2068"/>
                    <a:pt x="1783" y="2075"/>
                    <a:pt x="1746" y="2090"/>
                  </a:cubicBezTo>
                  <a:cubicBezTo>
                    <a:pt x="1723" y="2098"/>
                    <a:pt x="1716" y="2105"/>
                    <a:pt x="1693" y="2098"/>
                  </a:cubicBezTo>
                  <a:cubicBezTo>
                    <a:pt x="1686" y="2112"/>
                    <a:pt x="1686" y="2112"/>
                    <a:pt x="1686" y="2112"/>
                  </a:cubicBezTo>
                  <a:cubicBezTo>
                    <a:pt x="1708" y="2135"/>
                    <a:pt x="1716" y="2158"/>
                    <a:pt x="1746" y="2172"/>
                  </a:cubicBezTo>
                  <a:cubicBezTo>
                    <a:pt x="1820" y="2090"/>
                    <a:pt x="1820" y="2090"/>
                    <a:pt x="1820" y="2090"/>
                  </a:cubicBezTo>
                  <a:cubicBezTo>
                    <a:pt x="1850" y="2165"/>
                    <a:pt x="1850" y="2165"/>
                    <a:pt x="1850" y="2165"/>
                  </a:cubicBezTo>
                  <a:cubicBezTo>
                    <a:pt x="1768" y="2442"/>
                    <a:pt x="1768" y="2442"/>
                    <a:pt x="1768" y="2442"/>
                  </a:cubicBezTo>
                  <a:cubicBezTo>
                    <a:pt x="1768" y="2472"/>
                    <a:pt x="1791" y="2487"/>
                    <a:pt x="1813" y="2510"/>
                  </a:cubicBezTo>
                  <a:cubicBezTo>
                    <a:pt x="1843" y="2540"/>
                    <a:pt x="1873" y="2555"/>
                    <a:pt x="1918" y="2570"/>
                  </a:cubicBezTo>
                  <a:cubicBezTo>
                    <a:pt x="1963" y="2592"/>
                    <a:pt x="2000" y="2585"/>
                    <a:pt x="2052" y="2592"/>
                  </a:cubicBezTo>
                  <a:cubicBezTo>
                    <a:pt x="2059" y="2592"/>
                    <a:pt x="2067" y="2599"/>
                    <a:pt x="2082" y="2599"/>
                  </a:cubicBezTo>
                  <a:cubicBezTo>
                    <a:pt x="2119" y="2599"/>
                    <a:pt x="2134" y="2585"/>
                    <a:pt x="2164" y="2562"/>
                  </a:cubicBezTo>
                  <a:cubicBezTo>
                    <a:pt x="2194" y="2540"/>
                    <a:pt x="2217" y="2525"/>
                    <a:pt x="2232" y="2487"/>
                  </a:cubicBezTo>
                  <a:cubicBezTo>
                    <a:pt x="2247" y="2427"/>
                    <a:pt x="2239" y="2367"/>
                    <a:pt x="2299" y="2345"/>
                  </a:cubicBezTo>
                  <a:cubicBezTo>
                    <a:pt x="2359" y="2315"/>
                    <a:pt x="2389" y="2300"/>
                    <a:pt x="2449" y="2270"/>
                  </a:cubicBezTo>
                  <a:cubicBezTo>
                    <a:pt x="2464" y="2270"/>
                    <a:pt x="2479" y="2262"/>
                    <a:pt x="2494" y="2255"/>
                  </a:cubicBezTo>
                  <a:cubicBezTo>
                    <a:pt x="2539" y="2240"/>
                    <a:pt x="2569" y="2240"/>
                    <a:pt x="2614" y="2225"/>
                  </a:cubicBezTo>
                  <a:cubicBezTo>
                    <a:pt x="2659" y="2195"/>
                    <a:pt x="2704" y="2195"/>
                    <a:pt x="2756" y="2172"/>
                  </a:cubicBezTo>
                  <a:cubicBezTo>
                    <a:pt x="2786" y="2158"/>
                    <a:pt x="2801" y="2150"/>
                    <a:pt x="2831" y="2128"/>
                  </a:cubicBezTo>
                  <a:cubicBezTo>
                    <a:pt x="2869" y="2098"/>
                    <a:pt x="2891" y="2090"/>
                    <a:pt x="2929" y="2060"/>
                  </a:cubicBezTo>
                  <a:cubicBezTo>
                    <a:pt x="2966" y="2038"/>
                    <a:pt x="2981" y="2008"/>
                    <a:pt x="3026" y="2008"/>
                  </a:cubicBezTo>
                  <a:cubicBezTo>
                    <a:pt x="3041" y="2008"/>
                    <a:pt x="3049" y="2015"/>
                    <a:pt x="3064" y="2015"/>
                  </a:cubicBezTo>
                  <a:cubicBezTo>
                    <a:pt x="3078" y="2015"/>
                    <a:pt x="3086" y="2008"/>
                    <a:pt x="3101" y="2000"/>
                  </a:cubicBezTo>
                  <a:cubicBezTo>
                    <a:pt x="3116" y="2000"/>
                    <a:pt x="3124" y="2000"/>
                    <a:pt x="3138" y="2000"/>
                  </a:cubicBezTo>
                  <a:cubicBezTo>
                    <a:pt x="3191" y="1978"/>
                    <a:pt x="3214" y="1955"/>
                    <a:pt x="3251" y="1918"/>
                  </a:cubicBezTo>
                  <a:cubicBezTo>
                    <a:pt x="3273" y="1903"/>
                    <a:pt x="3296" y="1895"/>
                    <a:pt x="3318" y="1873"/>
                  </a:cubicBezTo>
                  <a:cubicBezTo>
                    <a:pt x="3341" y="1850"/>
                    <a:pt x="3363" y="1843"/>
                    <a:pt x="3393" y="1828"/>
                  </a:cubicBezTo>
                  <a:cubicBezTo>
                    <a:pt x="3423" y="1813"/>
                    <a:pt x="3438" y="1790"/>
                    <a:pt x="3461" y="1768"/>
                  </a:cubicBezTo>
                  <a:cubicBezTo>
                    <a:pt x="3468" y="1760"/>
                    <a:pt x="3476" y="1760"/>
                    <a:pt x="3491" y="1753"/>
                  </a:cubicBezTo>
                  <a:cubicBezTo>
                    <a:pt x="3521" y="1723"/>
                    <a:pt x="3528" y="1708"/>
                    <a:pt x="3551" y="1678"/>
                  </a:cubicBezTo>
                  <a:cubicBezTo>
                    <a:pt x="3573" y="1648"/>
                    <a:pt x="3588" y="1640"/>
                    <a:pt x="3603" y="1618"/>
                  </a:cubicBezTo>
                  <a:cubicBezTo>
                    <a:pt x="3626" y="1580"/>
                    <a:pt x="3633" y="1550"/>
                    <a:pt x="3648" y="1513"/>
                  </a:cubicBezTo>
                  <a:cubicBezTo>
                    <a:pt x="3671" y="1476"/>
                    <a:pt x="3701" y="1468"/>
                    <a:pt x="3723" y="1430"/>
                  </a:cubicBezTo>
                  <a:cubicBezTo>
                    <a:pt x="3746" y="1400"/>
                    <a:pt x="3761" y="1386"/>
                    <a:pt x="3776" y="1348"/>
                  </a:cubicBezTo>
                  <a:cubicBezTo>
                    <a:pt x="3776" y="1333"/>
                    <a:pt x="3776" y="1326"/>
                    <a:pt x="3776" y="1311"/>
                  </a:cubicBezTo>
                  <a:cubicBezTo>
                    <a:pt x="3798" y="1251"/>
                    <a:pt x="3806" y="1221"/>
                    <a:pt x="3820" y="1161"/>
                  </a:cubicBezTo>
                  <a:cubicBezTo>
                    <a:pt x="3828" y="1131"/>
                    <a:pt x="3828" y="1108"/>
                    <a:pt x="3858" y="1086"/>
                  </a:cubicBezTo>
                  <a:cubicBezTo>
                    <a:pt x="3873" y="1078"/>
                    <a:pt x="3888" y="1071"/>
                    <a:pt x="3910" y="1056"/>
                  </a:cubicBezTo>
                  <a:cubicBezTo>
                    <a:pt x="3933" y="1048"/>
                    <a:pt x="3940" y="1041"/>
                    <a:pt x="3963" y="1026"/>
                  </a:cubicBezTo>
                  <a:cubicBezTo>
                    <a:pt x="3993" y="1003"/>
                    <a:pt x="4000" y="981"/>
                    <a:pt x="4030" y="958"/>
                  </a:cubicBezTo>
                  <a:cubicBezTo>
                    <a:pt x="4053" y="951"/>
                    <a:pt x="4060" y="943"/>
                    <a:pt x="4083" y="936"/>
                  </a:cubicBezTo>
                  <a:cubicBezTo>
                    <a:pt x="4165" y="899"/>
                    <a:pt x="4225" y="899"/>
                    <a:pt x="4300" y="846"/>
                  </a:cubicBezTo>
                  <a:cubicBezTo>
                    <a:pt x="4330" y="831"/>
                    <a:pt x="4345" y="808"/>
                    <a:pt x="4367" y="786"/>
                  </a:cubicBezTo>
                  <a:cubicBezTo>
                    <a:pt x="4413" y="756"/>
                    <a:pt x="4443" y="741"/>
                    <a:pt x="4465" y="696"/>
                  </a:cubicBezTo>
                  <a:cubicBezTo>
                    <a:pt x="4480" y="666"/>
                    <a:pt x="4487" y="651"/>
                    <a:pt x="4502" y="621"/>
                  </a:cubicBezTo>
                  <a:cubicBezTo>
                    <a:pt x="4510" y="606"/>
                    <a:pt x="4510" y="599"/>
                    <a:pt x="4517" y="584"/>
                  </a:cubicBezTo>
                  <a:cubicBezTo>
                    <a:pt x="4532" y="561"/>
                    <a:pt x="4540" y="554"/>
                    <a:pt x="4540" y="531"/>
                  </a:cubicBezTo>
                  <a:cubicBezTo>
                    <a:pt x="4547" y="494"/>
                    <a:pt x="4547" y="471"/>
                    <a:pt x="4547" y="434"/>
                  </a:cubicBezTo>
                  <a:cubicBezTo>
                    <a:pt x="4555" y="405"/>
                    <a:pt x="4562" y="390"/>
                    <a:pt x="4562" y="360"/>
                  </a:cubicBezTo>
                  <a:cubicBezTo>
                    <a:pt x="4562" y="277"/>
                    <a:pt x="4562" y="277"/>
                    <a:pt x="4562" y="277"/>
                  </a:cubicBezTo>
                  <a:cubicBezTo>
                    <a:pt x="4562" y="225"/>
                    <a:pt x="4585" y="202"/>
                    <a:pt x="4607" y="150"/>
                  </a:cubicBezTo>
                  <a:cubicBezTo>
                    <a:pt x="4637" y="105"/>
                    <a:pt x="4630" y="68"/>
                    <a:pt x="4660" y="15"/>
                  </a:cubicBezTo>
                  <a:cubicBezTo>
                    <a:pt x="4660" y="8"/>
                    <a:pt x="4667" y="8"/>
                    <a:pt x="4667" y="0"/>
                  </a:cubicBezTo>
                  <a:lnTo>
                    <a:pt x="4667" y="0"/>
                  </a:lnTo>
                  <a:cubicBezTo>
                    <a:pt x="4675" y="8"/>
                    <a:pt x="4682" y="30"/>
                    <a:pt x="4697" y="38"/>
                  </a:cubicBezTo>
                  <a:cubicBezTo>
                    <a:pt x="4705" y="38"/>
                    <a:pt x="4720" y="38"/>
                    <a:pt x="4727" y="38"/>
                  </a:cubicBezTo>
                  <a:cubicBezTo>
                    <a:pt x="4742" y="45"/>
                    <a:pt x="4757" y="60"/>
                    <a:pt x="4772" y="68"/>
                  </a:cubicBezTo>
                  <a:cubicBezTo>
                    <a:pt x="4795" y="75"/>
                    <a:pt x="4810" y="75"/>
                    <a:pt x="4825" y="83"/>
                  </a:cubicBezTo>
                  <a:cubicBezTo>
                    <a:pt x="4840" y="83"/>
                    <a:pt x="4855" y="83"/>
                    <a:pt x="4862" y="98"/>
                  </a:cubicBezTo>
                  <a:cubicBezTo>
                    <a:pt x="4870" y="105"/>
                    <a:pt x="4862" y="113"/>
                    <a:pt x="4862" y="120"/>
                  </a:cubicBezTo>
                  <a:cubicBezTo>
                    <a:pt x="4870" y="158"/>
                    <a:pt x="4877" y="172"/>
                    <a:pt x="4877" y="210"/>
                  </a:cubicBezTo>
                  <a:cubicBezTo>
                    <a:pt x="4877" y="218"/>
                    <a:pt x="4870" y="218"/>
                    <a:pt x="4870" y="225"/>
                  </a:cubicBezTo>
                  <a:cubicBezTo>
                    <a:pt x="4870" y="240"/>
                    <a:pt x="4877" y="248"/>
                    <a:pt x="4885" y="255"/>
                  </a:cubicBezTo>
                  <a:cubicBezTo>
                    <a:pt x="4892" y="270"/>
                    <a:pt x="4892" y="277"/>
                    <a:pt x="4892" y="292"/>
                  </a:cubicBezTo>
                  <a:cubicBezTo>
                    <a:pt x="4915" y="292"/>
                    <a:pt x="4930" y="300"/>
                    <a:pt x="4952" y="300"/>
                  </a:cubicBezTo>
                  <a:cubicBezTo>
                    <a:pt x="4975" y="307"/>
                    <a:pt x="4990" y="300"/>
                    <a:pt x="5005" y="307"/>
                  </a:cubicBezTo>
                  <a:cubicBezTo>
                    <a:pt x="5027" y="315"/>
                    <a:pt x="5027" y="337"/>
                    <a:pt x="5042" y="352"/>
                  </a:cubicBezTo>
                  <a:cubicBezTo>
                    <a:pt x="5057" y="375"/>
                    <a:pt x="5079" y="390"/>
                    <a:pt x="5079" y="419"/>
                  </a:cubicBezTo>
                  <a:cubicBezTo>
                    <a:pt x="5079" y="426"/>
                    <a:pt x="5072" y="426"/>
                    <a:pt x="5065" y="426"/>
                  </a:cubicBezTo>
                  <a:cubicBezTo>
                    <a:pt x="5065" y="434"/>
                    <a:pt x="5065" y="434"/>
                    <a:pt x="5057" y="441"/>
                  </a:cubicBezTo>
                  <a:cubicBezTo>
                    <a:pt x="5050" y="471"/>
                    <a:pt x="5027" y="486"/>
                    <a:pt x="4997" y="494"/>
                  </a:cubicBezTo>
                  <a:cubicBezTo>
                    <a:pt x="4967" y="509"/>
                    <a:pt x="4952" y="531"/>
                    <a:pt x="4922" y="531"/>
                  </a:cubicBezTo>
                  <a:cubicBezTo>
                    <a:pt x="4892" y="531"/>
                    <a:pt x="4877" y="524"/>
                    <a:pt x="4855" y="524"/>
                  </a:cubicBezTo>
                  <a:cubicBezTo>
                    <a:pt x="4825" y="689"/>
                    <a:pt x="4825" y="689"/>
                    <a:pt x="4825" y="689"/>
                  </a:cubicBezTo>
                  <a:cubicBezTo>
                    <a:pt x="4840" y="696"/>
                    <a:pt x="4847" y="696"/>
                    <a:pt x="4847" y="704"/>
                  </a:cubicBezTo>
                  <a:cubicBezTo>
                    <a:pt x="4847" y="719"/>
                    <a:pt x="4840" y="726"/>
                    <a:pt x="4840" y="734"/>
                  </a:cubicBezTo>
                  <a:cubicBezTo>
                    <a:pt x="4832" y="741"/>
                    <a:pt x="4832" y="749"/>
                    <a:pt x="4825" y="756"/>
                  </a:cubicBezTo>
                  <a:cubicBezTo>
                    <a:pt x="4825" y="764"/>
                    <a:pt x="4810" y="764"/>
                    <a:pt x="4810" y="779"/>
                  </a:cubicBezTo>
                  <a:cubicBezTo>
                    <a:pt x="4795" y="794"/>
                    <a:pt x="4802" y="808"/>
                    <a:pt x="4795" y="823"/>
                  </a:cubicBezTo>
                  <a:cubicBezTo>
                    <a:pt x="4780" y="869"/>
                    <a:pt x="4780" y="899"/>
                    <a:pt x="4780" y="951"/>
                  </a:cubicBezTo>
                  <a:cubicBezTo>
                    <a:pt x="4780" y="966"/>
                    <a:pt x="4780" y="981"/>
                    <a:pt x="4795" y="988"/>
                  </a:cubicBezTo>
                  <a:cubicBezTo>
                    <a:pt x="4802" y="996"/>
                    <a:pt x="4810" y="996"/>
                    <a:pt x="4817" y="1003"/>
                  </a:cubicBezTo>
                  <a:cubicBezTo>
                    <a:pt x="4825" y="1011"/>
                    <a:pt x="4832" y="1018"/>
                    <a:pt x="4840" y="1026"/>
                  </a:cubicBezTo>
                  <a:cubicBezTo>
                    <a:pt x="4855" y="1026"/>
                    <a:pt x="4870" y="1018"/>
                    <a:pt x="4877" y="1026"/>
                  </a:cubicBezTo>
                  <a:cubicBezTo>
                    <a:pt x="4885" y="1033"/>
                    <a:pt x="4885" y="1041"/>
                    <a:pt x="4885" y="1048"/>
                  </a:cubicBezTo>
                  <a:cubicBezTo>
                    <a:pt x="4892" y="1063"/>
                    <a:pt x="4900" y="1063"/>
                    <a:pt x="4907" y="1071"/>
                  </a:cubicBezTo>
                  <a:lnTo>
                    <a:pt x="4907" y="1071"/>
                  </a:lnTo>
                  <a:cubicBezTo>
                    <a:pt x="4892" y="1093"/>
                    <a:pt x="4885" y="1108"/>
                    <a:pt x="4862" y="1131"/>
                  </a:cubicBezTo>
                  <a:cubicBezTo>
                    <a:pt x="4847" y="1138"/>
                    <a:pt x="4840" y="1138"/>
                    <a:pt x="4832" y="1146"/>
                  </a:cubicBezTo>
                  <a:cubicBezTo>
                    <a:pt x="4817" y="1168"/>
                    <a:pt x="4817" y="1191"/>
                    <a:pt x="4795" y="1213"/>
                  </a:cubicBezTo>
                  <a:cubicBezTo>
                    <a:pt x="4795" y="1213"/>
                    <a:pt x="4787" y="1213"/>
                    <a:pt x="4787" y="1221"/>
                  </a:cubicBezTo>
                  <a:cubicBezTo>
                    <a:pt x="4780" y="1228"/>
                    <a:pt x="4780" y="1236"/>
                    <a:pt x="4780" y="1243"/>
                  </a:cubicBezTo>
                  <a:cubicBezTo>
                    <a:pt x="4772" y="1258"/>
                    <a:pt x="4765" y="1266"/>
                    <a:pt x="4750" y="1281"/>
                  </a:cubicBezTo>
                  <a:cubicBezTo>
                    <a:pt x="4742" y="1281"/>
                    <a:pt x="4735" y="1288"/>
                    <a:pt x="4727" y="1296"/>
                  </a:cubicBezTo>
                  <a:cubicBezTo>
                    <a:pt x="4712" y="1311"/>
                    <a:pt x="4690" y="1318"/>
                    <a:pt x="4690" y="1333"/>
                  </a:cubicBezTo>
                  <a:cubicBezTo>
                    <a:pt x="4690" y="1370"/>
                    <a:pt x="4697" y="1393"/>
                    <a:pt x="4705" y="1423"/>
                  </a:cubicBezTo>
                  <a:cubicBezTo>
                    <a:pt x="4705" y="1446"/>
                    <a:pt x="4697" y="1460"/>
                    <a:pt x="4705" y="1476"/>
                  </a:cubicBezTo>
                  <a:cubicBezTo>
                    <a:pt x="4705" y="1483"/>
                    <a:pt x="4720" y="1476"/>
                    <a:pt x="4720" y="1483"/>
                  </a:cubicBezTo>
                  <a:cubicBezTo>
                    <a:pt x="4720" y="1490"/>
                    <a:pt x="4727" y="1498"/>
                    <a:pt x="4727" y="1505"/>
                  </a:cubicBezTo>
                  <a:cubicBezTo>
                    <a:pt x="4727" y="1520"/>
                    <a:pt x="4712" y="1520"/>
                    <a:pt x="4705" y="1520"/>
                  </a:cubicBezTo>
                  <a:cubicBezTo>
                    <a:pt x="4690" y="1520"/>
                    <a:pt x="4682" y="1505"/>
                    <a:pt x="4667" y="1505"/>
                  </a:cubicBezTo>
                  <a:cubicBezTo>
                    <a:pt x="4645" y="1505"/>
                    <a:pt x="4637" y="1528"/>
                    <a:pt x="4615" y="1528"/>
                  </a:cubicBezTo>
                  <a:cubicBezTo>
                    <a:pt x="4600" y="1528"/>
                    <a:pt x="4592" y="1513"/>
                    <a:pt x="4577" y="1513"/>
                  </a:cubicBezTo>
                  <a:cubicBezTo>
                    <a:pt x="4570" y="1513"/>
                    <a:pt x="4570" y="1520"/>
                    <a:pt x="4562" y="1520"/>
                  </a:cubicBezTo>
                  <a:cubicBezTo>
                    <a:pt x="4540" y="1528"/>
                    <a:pt x="4532" y="1528"/>
                    <a:pt x="4510" y="1528"/>
                  </a:cubicBezTo>
                  <a:cubicBezTo>
                    <a:pt x="4517" y="1535"/>
                    <a:pt x="4525" y="1543"/>
                    <a:pt x="4525" y="1550"/>
                  </a:cubicBezTo>
                  <a:cubicBezTo>
                    <a:pt x="4525" y="1580"/>
                    <a:pt x="4525" y="1580"/>
                    <a:pt x="4525" y="1580"/>
                  </a:cubicBezTo>
                  <a:cubicBezTo>
                    <a:pt x="4495" y="1580"/>
                    <a:pt x="4480" y="1580"/>
                    <a:pt x="4457" y="1588"/>
                  </a:cubicBezTo>
                  <a:cubicBezTo>
                    <a:pt x="4443" y="1595"/>
                    <a:pt x="4427" y="1603"/>
                    <a:pt x="4405" y="1610"/>
                  </a:cubicBezTo>
                  <a:cubicBezTo>
                    <a:pt x="4383" y="1610"/>
                    <a:pt x="4367" y="1610"/>
                    <a:pt x="4345" y="1610"/>
                  </a:cubicBezTo>
                  <a:cubicBezTo>
                    <a:pt x="4323" y="1618"/>
                    <a:pt x="4300" y="1610"/>
                    <a:pt x="4300" y="1633"/>
                  </a:cubicBezTo>
                  <a:cubicBezTo>
                    <a:pt x="4300" y="1640"/>
                    <a:pt x="4308" y="1640"/>
                    <a:pt x="4308" y="1648"/>
                  </a:cubicBezTo>
                  <a:cubicBezTo>
                    <a:pt x="4308" y="1663"/>
                    <a:pt x="4308" y="1678"/>
                    <a:pt x="4300" y="1678"/>
                  </a:cubicBezTo>
                  <a:cubicBezTo>
                    <a:pt x="4315" y="1685"/>
                    <a:pt x="4330" y="1685"/>
                    <a:pt x="4330" y="1700"/>
                  </a:cubicBezTo>
                  <a:cubicBezTo>
                    <a:pt x="4330" y="1708"/>
                    <a:pt x="4323" y="1723"/>
                    <a:pt x="4323" y="1738"/>
                  </a:cubicBezTo>
                  <a:cubicBezTo>
                    <a:pt x="4315" y="1760"/>
                    <a:pt x="4308" y="1783"/>
                    <a:pt x="4308" y="1813"/>
                  </a:cubicBezTo>
                  <a:cubicBezTo>
                    <a:pt x="4300" y="1850"/>
                    <a:pt x="4263" y="1865"/>
                    <a:pt x="4263" y="1910"/>
                  </a:cubicBezTo>
                  <a:cubicBezTo>
                    <a:pt x="4263" y="1918"/>
                    <a:pt x="4270" y="1918"/>
                    <a:pt x="4270" y="1925"/>
                  </a:cubicBezTo>
                  <a:cubicBezTo>
                    <a:pt x="4270" y="1933"/>
                    <a:pt x="4270" y="1948"/>
                    <a:pt x="4270" y="1963"/>
                  </a:cubicBezTo>
                  <a:cubicBezTo>
                    <a:pt x="4293" y="1963"/>
                    <a:pt x="4315" y="1955"/>
                    <a:pt x="4330" y="1970"/>
                  </a:cubicBezTo>
                  <a:cubicBezTo>
                    <a:pt x="4345" y="1985"/>
                    <a:pt x="4338" y="2000"/>
                    <a:pt x="4338" y="2023"/>
                  </a:cubicBezTo>
                  <a:cubicBezTo>
                    <a:pt x="4338" y="2038"/>
                    <a:pt x="4338" y="2045"/>
                    <a:pt x="4338" y="2060"/>
                  </a:cubicBezTo>
                  <a:cubicBezTo>
                    <a:pt x="4338" y="2060"/>
                    <a:pt x="4323" y="2060"/>
                    <a:pt x="4323" y="2068"/>
                  </a:cubicBezTo>
                  <a:lnTo>
                    <a:pt x="4323" y="2075"/>
                  </a:lnTo>
                  <a:cubicBezTo>
                    <a:pt x="4323" y="2098"/>
                    <a:pt x="4330" y="2112"/>
                    <a:pt x="4330" y="2128"/>
                  </a:cubicBezTo>
                  <a:cubicBezTo>
                    <a:pt x="4338" y="2135"/>
                    <a:pt x="4330" y="2142"/>
                    <a:pt x="4338" y="2158"/>
                  </a:cubicBezTo>
                  <a:cubicBezTo>
                    <a:pt x="4345" y="2172"/>
                    <a:pt x="4360" y="2172"/>
                    <a:pt x="4360" y="2195"/>
                  </a:cubicBezTo>
                  <a:cubicBezTo>
                    <a:pt x="4360" y="2210"/>
                    <a:pt x="4353" y="2217"/>
                    <a:pt x="4345" y="2232"/>
                  </a:cubicBezTo>
                  <a:cubicBezTo>
                    <a:pt x="4338" y="2247"/>
                    <a:pt x="4345" y="2262"/>
                    <a:pt x="4345" y="2277"/>
                  </a:cubicBezTo>
                  <a:cubicBezTo>
                    <a:pt x="4345" y="2292"/>
                    <a:pt x="4338" y="2292"/>
                    <a:pt x="4338" y="2307"/>
                  </a:cubicBezTo>
                  <a:cubicBezTo>
                    <a:pt x="4330" y="2315"/>
                    <a:pt x="4338" y="2330"/>
                    <a:pt x="4330" y="2345"/>
                  </a:cubicBezTo>
                  <a:lnTo>
                    <a:pt x="4330" y="2345"/>
                  </a:lnTo>
                  <a:cubicBezTo>
                    <a:pt x="4315" y="2345"/>
                    <a:pt x="4315" y="2345"/>
                    <a:pt x="4315" y="2345"/>
                  </a:cubicBezTo>
                  <a:cubicBezTo>
                    <a:pt x="4308" y="2330"/>
                    <a:pt x="4315" y="2315"/>
                    <a:pt x="4300" y="2307"/>
                  </a:cubicBezTo>
                  <a:cubicBezTo>
                    <a:pt x="4293" y="2292"/>
                    <a:pt x="4278" y="2307"/>
                    <a:pt x="4263" y="2292"/>
                  </a:cubicBezTo>
                  <a:cubicBezTo>
                    <a:pt x="4255" y="2292"/>
                    <a:pt x="4263" y="2277"/>
                    <a:pt x="4255" y="2270"/>
                  </a:cubicBezTo>
                  <a:cubicBezTo>
                    <a:pt x="4255" y="2255"/>
                    <a:pt x="4248" y="2247"/>
                    <a:pt x="4240" y="2232"/>
                  </a:cubicBezTo>
                  <a:cubicBezTo>
                    <a:pt x="4233" y="2217"/>
                    <a:pt x="4218" y="2217"/>
                    <a:pt x="4203" y="2210"/>
                  </a:cubicBezTo>
                  <a:cubicBezTo>
                    <a:pt x="4188" y="2202"/>
                    <a:pt x="4180" y="2187"/>
                    <a:pt x="4173" y="2172"/>
                  </a:cubicBezTo>
                  <a:cubicBezTo>
                    <a:pt x="4165" y="2202"/>
                    <a:pt x="4158" y="2225"/>
                    <a:pt x="4143" y="2247"/>
                  </a:cubicBezTo>
                  <a:cubicBezTo>
                    <a:pt x="4135" y="2255"/>
                    <a:pt x="4128" y="2247"/>
                    <a:pt x="4128" y="2255"/>
                  </a:cubicBezTo>
                  <a:cubicBezTo>
                    <a:pt x="4113" y="2270"/>
                    <a:pt x="4098" y="2270"/>
                    <a:pt x="4075" y="2270"/>
                  </a:cubicBezTo>
                  <a:cubicBezTo>
                    <a:pt x="4053" y="2270"/>
                    <a:pt x="4045" y="2270"/>
                    <a:pt x="4023" y="2270"/>
                  </a:cubicBezTo>
                  <a:cubicBezTo>
                    <a:pt x="4023" y="2285"/>
                    <a:pt x="4023" y="2292"/>
                    <a:pt x="4023" y="2300"/>
                  </a:cubicBezTo>
                  <a:cubicBezTo>
                    <a:pt x="4023" y="2337"/>
                    <a:pt x="4030" y="2352"/>
                    <a:pt x="4030" y="2390"/>
                  </a:cubicBezTo>
                  <a:cubicBezTo>
                    <a:pt x="4030" y="2397"/>
                    <a:pt x="4030" y="2397"/>
                    <a:pt x="4023" y="2405"/>
                  </a:cubicBezTo>
                  <a:cubicBezTo>
                    <a:pt x="3963" y="2405"/>
                    <a:pt x="3963" y="2405"/>
                    <a:pt x="3963" y="2405"/>
                  </a:cubicBezTo>
                  <a:cubicBezTo>
                    <a:pt x="3970" y="2442"/>
                    <a:pt x="3978" y="2480"/>
                    <a:pt x="3948" y="2495"/>
                  </a:cubicBezTo>
                  <a:cubicBezTo>
                    <a:pt x="3918" y="2517"/>
                    <a:pt x="3896" y="2525"/>
                    <a:pt x="3858" y="2532"/>
                  </a:cubicBezTo>
                  <a:cubicBezTo>
                    <a:pt x="3858" y="2547"/>
                    <a:pt x="3858" y="2555"/>
                    <a:pt x="3858" y="2570"/>
                  </a:cubicBezTo>
                  <a:cubicBezTo>
                    <a:pt x="3858" y="2577"/>
                    <a:pt x="3843" y="2585"/>
                    <a:pt x="3836" y="2592"/>
                  </a:cubicBezTo>
                  <a:cubicBezTo>
                    <a:pt x="3828" y="2599"/>
                    <a:pt x="3820" y="2615"/>
                    <a:pt x="3813" y="2615"/>
                  </a:cubicBezTo>
                  <a:cubicBezTo>
                    <a:pt x="3798" y="2615"/>
                    <a:pt x="3790" y="2607"/>
                    <a:pt x="3776" y="2607"/>
                  </a:cubicBezTo>
                  <a:cubicBezTo>
                    <a:pt x="3768" y="2599"/>
                    <a:pt x="3768" y="2592"/>
                    <a:pt x="3753" y="2592"/>
                  </a:cubicBezTo>
                  <a:cubicBezTo>
                    <a:pt x="3738" y="2592"/>
                    <a:pt x="3723" y="2615"/>
                    <a:pt x="3716" y="2629"/>
                  </a:cubicBezTo>
                  <a:lnTo>
                    <a:pt x="3716" y="2629"/>
                  </a:lnTo>
                  <a:cubicBezTo>
                    <a:pt x="3701" y="2637"/>
                    <a:pt x="3693" y="2629"/>
                    <a:pt x="3678" y="2637"/>
                  </a:cubicBezTo>
                  <a:cubicBezTo>
                    <a:pt x="3656" y="2645"/>
                    <a:pt x="3641" y="2659"/>
                    <a:pt x="3618" y="2659"/>
                  </a:cubicBezTo>
                  <a:cubicBezTo>
                    <a:pt x="3603" y="2659"/>
                    <a:pt x="3603" y="2659"/>
                    <a:pt x="3588" y="2659"/>
                  </a:cubicBezTo>
                  <a:cubicBezTo>
                    <a:pt x="3566" y="2667"/>
                    <a:pt x="3543" y="2675"/>
                    <a:pt x="3513" y="2675"/>
                  </a:cubicBezTo>
                  <a:cubicBezTo>
                    <a:pt x="3513" y="2682"/>
                    <a:pt x="3513" y="2689"/>
                    <a:pt x="3513" y="2689"/>
                  </a:cubicBezTo>
                  <a:cubicBezTo>
                    <a:pt x="3513" y="2712"/>
                    <a:pt x="3528" y="2727"/>
                    <a:pt x="3528" y="2749"/>
                  </a:cubicBezTo>
                  <a:cubicBezTo>
                    <a:pt x="3528" y="2757"/>
                    <a:pt x="3521" y="2757"/>
                    <a:pt x="3513" y="2757"/>
                  </a:cubicBezTo>
                  <a:cubicBezTo>
                    <a:pt x="3491" y="2764"/>
                    <a:pt x="3476" y="2757"/>
                    <a:pt x="3461" y="2764"/>
                  </a:cubicBezTo>
                  <a:cubicBezTo>
                    <a:pt x="3446" y="2772"/>
                    <a:pt x="3446" y="2794"/>
                    <a:pt x="3438" y="2809"/>
                  </a:cubicBezTo>
                  <a:cubicBezTo>
                    <a:pt x="3431" y="2817"/>
                    <a:pt x="3423" y="2824"/>
                    <a:pt x="3416" y="2832"/>
                  </a:cubicBezTo>
                  <a:cubicBezTo>
                    <a:pt x="3401" y="2854"/>
                    <a:pt x="3408" y="2869"/>
                    <a:pt x="3393" y="2899"/>
                  </a:cubicBezTo>
                  <a:cubicBezTo>
                    <a:pt x="3386" y="2929"/>
                    <a:pt x="3378" y="2944"/>
                    <a:pt x="3378" y="2974"/>
                  </a:cubicBezTo>
                  <a:cubicBezTo>
                    <a:pt x="3378" y="2997"/>
                    <a:pt x="3378" y="3012"/>
                    <a:pt x="3386" y="3034"/>
                  </a:cubicBezTo>
                  <a:cubicBezTo>
                    <a:pt x="3393" y="3057"/>
                    <a:pt x="3401" y="3072"/>
                    <a:pt x="3423" y="3079"/>
                  </a:cubicBezTo>
                  <a:cubicBezTo>
                    <a:pt x="3461" y="3087"/>
                    <a:pt x="3476" y="3087"/>
                    <a:pt x="3513" y="3087"/>
                  </a:cubicBezTo>
                  <a:cubicBezTo>
                    <a:pt x="3536" y="3087"/>
                    <a:pt x="3551" y="3079"/>
                    <a:pt x="3573" y="3079"/>
                  </a:cubicBezTo>
                  <a:cubicBezTo>
                    <a:pt x="3603" y="3079"/>
                    <a:pt x="3618" y="3079"/>
                    <a:pt x="3648" y="3079"/>
                  </a:cubicBezTo>
                  <a:cubicBezTo>
                    <a:pt x="3648" y="3154"/>
                    <a:pt x="3648" y="3154"/>
                    <a:pt x="3648" y="3154"/>
                  </a:cubicBezTo>
                  <a:cubicBezTo>
                    <a:pt x="3648" y="3184"/>
                    <a:pt x="3663" y="3199"/>
                    <a:pt x="3663" y="3229"/>
                  </a:cubicBezTo>
                  <a:cubicBezTo>
                    <a:pt x="3663" y="3252"/>
                    <a:pt x="3641" y="3259"/>
                    <a:pt x="3626" y="3281"/>
                  </a:cubicBezTo>
                  <a:cubicBezTo>
                    <a:pt x="3626" y="3281"/>
                    <a:pt x="3611" y="3281"/>
                    <a:pt x="3611" y="3289"/>
                  </a:cubicBezTo>
                  <a:cubicBezTo>
                    <a:pt x="3611" y="3297"/>
                    <a:pt x="3618" y="3304"/>
                    <a:pt x="3626" y="3311"/>
                  </a:cubicBezTo>
                  <a:cubicBezTo>
                    <a:pt x="3633" y="3341"/>
                    <a:pt x="3633" y="3364"/>
                    <a:pt x="3633" y="3401"/>
                  </a:cubicBezTo>
                  <a:cubicBezTo>
                    <a:pt x="3633" y="3409"/>
                    <a:pt x="3633" y="3416"/>
                    <a:pt x="3633" y="3424"/>
                  </a:cubicBezTo>
                  <a:cubicBezTo>
                    <a:pt x="3618" y="3424"/>
                    <a:pt x="3603" y="3431"/>
                    <a:pt x="3588" y="3424"/>
                  </a:cubicBezTo>
                  <a:cubicBezTo>
                    <a:pt x="3596" y="3446"/>
                    <a:pt x="3596" y="3469"/>
                    <a:pt x="3611" y="3476"/>
                  </a:cubicBezTo>
                  <a:cubicBezTo>
                    <a:pt x="3618" y="3484"/>
                    <a:pt x="3626" y="3476"/>
                    <a:pt x="3633" y="3484"/>
                  </a:cubicBezTo>
                  <a:cubicBezTo>
                    <a:pt x="3656" y="3506"/>
                    <a:pt x="3641" y="3529"/>
                    <a:pt x="3648" y="3559"/>
                  </a:cubicBezTo>
                  <a:cubicBezTo>
                    <a:pt x="3648" y="3581"/>
                    <a:pt x="3648" y="3604"/>
                    <a:pt x="3656" y="3626"/>
                  </a:cubicBezTo>
                  <a:cubicBezTo>
                    <a:pt x="3678" y="3656"/>
                    <a:pt x="3701" y="3656"/>
                    <a:pt x="3723" y="3686"/>
                  </a:cubicBezTo>
                  <a:lnTo>
                    <a:pt x="3723" y="3686"/>
                  </a:lnTo>
                  <a:cubicBezTo>
                    <a:pt x="3723" y="3694"/>
                    <a:pt x="3723" y="3701"/>
                    <a:pt x="3731" y="3709"/>
                  </a:cubicBezTo>
                  <a:cubicBezTo>
                    <a:pt x="3738" y="3739"/>
                    <a:pt x="3768" y="3746"/>
                    <a:pt x="3768" y="3776"/>
                  </a:cubicBezTo>
                  <a:cubicBezTo>
                    <a:pt x="3768" y="3784"/>
                    <a:pt x="3761" y="3784"/>
                    <a:pt x="3753" y="3791"/>
                  </a:cubicBezTo>
                  <a:lnTo>
                    <a:pt x="3753" y="3791"/>
                  </a:lnTo>
                  <a:cubicBezTo>
                    <a:pt x="3783" y="3806"/>
                    <a:pt x="3798" y="3806"/>
                    <a:pt x="3828" y="3806"/>
                  </a:cubicBezTo>
                  <a:cubicBezTo>
                    <a:pt x="3828" y="3821"/>
                    <a:pt x="3828" y="3836"/>
                    <a:pt x="3836" y="3844"/>
                  </a:cubicBezTo>
                  <a:cubicBezTo>
                    <a:pt x="3843" y="3851"/>
                    <a:pt x="3850" y="3844"/>
                    <a:pt x="3858" y="3851"/>
                  </a:cubicBezTo>
                  <a:cubicBezTo>
                    <a:pt x="3873" y="3851"/>
                    <a:pt x="3880" y="3866"/>
                    <a:pt x="3896" y="3874"/>
                  </a:cubicBezTo>
                  <a:cubicBezTo>
                    <a:pt x="3918" y="3881"/>
                    <a:pt x="3933" y="3874"/>
                    <a:pt x="3963" y="3874"/>
                  </a:cubicBezTo>
                  <a:cubicBezTo>
                    <a:pt x="4000" y="3881"/>
                    <a:pt x="4000" y="3881"/>
                    <a:pt x="4000" y="3881"/>
                  </a:cubicBezTo>
                  <a:lnTo>
                    <a:pt x="4000" y="3881"/>
                  </a:lnTo>
                  <a:cubicBezTo>
                    <a:pt x="4038" y="3941"/>
                    <a:pt x="4030" y="3993"/>
                    <a:pt x="4075" y="4046"/>
                  </a:cubicBezTo>
                  <a:cubicBezTo>
                    <a:pt x="4098" y="4068"/>
                    <a:pt x="4113" y="4091"/>
                    <a:pt x="4143" y="4106"/>
                  </a:cubicBezTo>
                  <a:cubicBezTo>
                    <a:pt x="4173" y="4121"/>
                    <a:pt x="4188" y="4128"/>
                    <a:pt x="4210" y="4143"/>
                  </a:cubicBezTo>
                  <a:cubicBezTo>
                    <a:pt x="4218" y="4151"/>
                    <a:pt x="4218" y="4158"/>
                    <a:pt x="4225" y="4166"/>
                  </a:cubicBezTo>
                  <a:lnTo>
                    <a:pt x="4225" y="4166"/>
                  </a:lnTo>
                  <a:cubicBezTo>
                    <a:pt x="4210" y="4181"/>
                    <a:pt x="4188" y="4173"/>
                    <a:pt x="4188" y="4196"/>
                  </a:cubicBezTo>
                  <a:cubicBezTo>
                    <a:pt x="4188" y="4226"/>
                    <a:pt x="4203" y="4241"/>
                    <a:pt x="4203" y="4271"/>
                  </a:cubicBezTo>
                  <a:cubicBezTo>
                    <a:pt x="4203" y="4286"/>
                    <a:pt x="4195" y="4301"/>
                    <a:pt x="4188" y="4316"/>
                  </a:cubicBezTo>
                  <a:cubicBezTo>
                    <a:pt x="4180" y="4331"/>
                    <a:pt x="4180" y="4338"/>
                    <a:pt x="4173" y="4346"/>
                  </a:cubicBezTo>
                  <a:cubicBezTo>
                    <a:pt x="4158" y="4361"/>
                    <a:pt x="4143" y="4361"/>
                    <a:pt x="4120" y="4368"/>
                  </a:cubicBezTo>
                  <a:lnTo>
                    <a:pt x="4113" y="4368"/>
                  </a:lnTo>
                  <a:cubicBezTo>
                    <a:pt x="4105" y="4376"/>
                    <a:pt x="4105" y="4383"/>
                    <a:pt x="4105" y="4383"/>
                  </a:cubicBezTo>
                  <a:cubicBezTo>
                    <a:pt x="4098" y="4391"/>
                    <a:pt x="4098" y="4398"/>
                    <a:pt x="4083" y="4406"/>
                  </a:cubicBezTo>
                  <a:cubicBezTo>
                    <a:pt x="4068" y="4421"/>
                    <a:pt x="4045" y="4406"/>
                    <a:pt x="4023" y="4421"/>
                  </a:cubicBezTo>
                  <a:cubicBezTo>
                    <a:pt x="4015" y="4421"/>
                    <a:pt x="4015" y="4428"/>
                    <a:pt x="4008" y="4428"/>
                  </a:cubicBezTo>
                  <a:cubicBezTo>
                    <a:pt x="4000" y="4436"/>
                    <a:pt x="3985" y="4443"/>
                    <a:pt x="3978" y="4458"/>
                  </a:cubicBezTo>
                  <a:lnTo>
                    <a:pt x="3978" y="4466"/>
                  </a:lnTo>
                  <a:cubicBezTo>
                    <a:pt x="3978" y="4488"/>
                    <a:pt x="3978" y="4503"/>
                    <a:pt x="3963" y="4518"/>
                  </a:cubicBezTo>
                  <a:lnTo>
                    <a:pt x="3963" y="4518"/>
                  </a:lnTo>
                  <a:cubicBezTo>
                    <a:pt x="3978" y="4518"/>
                    <a:pt x="3985" y="4526"/>
                    <a:pt x="4000" y="4526"/>
                  </a:cubicBezTo>
                  <a:cubicBezTo>
                    <a:pt x="4008" y="4526"/>
                    <a:pt x="4015" y="4518"/>
                    <a:pt x="4023" y="4518"/>
                  </a:cubicBezTo>
                  <a:cubicBezTo>
                    <a:pt x="4038" y="4518"/>
                    <a:pt x="4045" y="4518"/>
                    <a:pt x="4053" y="4526"/>
                  </a:cubicBezTo>
                  <a:cubicBezTo>
                    <a:pt x="4060" y="4548"/>
                    <a:pt x="4068" y="4563"/>
                    <a:pt x="4068" y="4593"/>
                  </a:cubicBezTo>
                  <a:cubicBezTo>
                    <a:pt x="4068" y="4608"/>
                    <a:pt x="4068" y="4616"/>
                    <a:pt x="4068" y="4630"/>
                  </a:cubicBezTo>
                  <a:cubicBezTo>
                    <a:pt x="4068" y="4638"/>
                    <a:pt x="4075" y="4645"/>
                    <a:pt x="4075" y="4653"/>
                  </a:cubicBezTo>
                  <a:cubicBezTo>
                    <a:pt x="4075" y="4690"/>
                    <a:pt x="4030" y="4698"/>
                    <a:pt x="4030" y="4735"/>
                  </a:cubicBezTo>
                  <a:cubicBezTo>
                    <a:pt x="4030" y="4750"/>
                    <a:pt x="4045" y="4758"/>
                    <a:pt x="4045" y="4765"/>
                  </a:cubicBezTo>
                  <a:cubicBezTo>
                    <a:pt x="4053" y="4803"/>
                    <a:pt x="4053" y="4825"/>
                    <a:pt x="4075" y="4848"/>
                  </a:cubicBezTo>
                  <a:cubicBezTo>
                    <a:pt x="4105" y="4870"/>
                    <a:pt x="4135" y="4878"/>
                    <a:pt x="4165" y="4885"/>
                  </a:cubicBezTo>
                  <a:lnTo>
                    <a:pt x="4165" y="4885"/>
                  </a:lnTo>
                  <a:cubicBezTo>
                    <a:pt x="4165" y="4893"/>
                    <a:pt x="4158" y="4900"/>
                    <a:pt x="4158" y="4900"/>
                  </a:cubicBezTo>
                  <a:cubicBezTo>
                    <a:pt x="4158" y="4908"/>
                    <a:pt x="4150" y="4900"/>
                    <a:pt x="4143" y="4908"/>
                  </a:cubicBezTo>
                  <a:cubicBezTo>
                    <a:pt x="4143" y="4915"/>
                    <a:pt x="4143" y="4923"/>
                    <a:pt x="4143" y="4930"/>
                  </a:cubicBezTo>
                  <a:cubicBezTo>
                    <a:pt x="4143" y="4968"/>
                    <a:pt x="4158" y="4990"/>
                    <a:pt x="4158" y="5027"/>
                  </a:cubicBezTo>
                  <a:cubicBezTo>
                    <a:pt x="4158" y="5095"/>
                    <a:pt x="4158" y="5095"/>
                    <a:pt x="4158" y="5095"/>
                  </a:cubicBezTo>
                  <a:cubicBezTo>
                    <a:pt x="4158" y="5117"/>
                    <a:pt x="4180" y="5117"/>
                    <a:pt x="4195" y="5133"/>
                  </a:cubicBezTo>
                  <a:cubicBezTo>
                    <a:pt x="4210" y="5140"/>
                    <a:pt x="4210" y="5163"/>
                    <a:pt x="4210" y="5177"/>
                  </a:cubicBezTo>
                  <a:cubicBezTo>
                    <a:pt x="4210" y="5207"/>
                    <a:pt x="4195" y="5222"/>
                    <a:pt x="4180" y="5245"/>
                  </a:cubicBezTo>
                  <a:cubicBezTo>
                    <a:pt x="4173" y="5260"/>
                    <a:pt x="4165" y="5267"/>
                    <a:pt x="4158" y="5282"/>
                  </a:cubicBezTo>
                  <a:cubicBezTo>
                    <a:pt x="4135" y="5327"/>
                    <a:pt x="4120" y="5357"/>
                    <a:pt x="4083" y="5395"/>
                  </a:cubicBezTo>
                  <a:cubicBezTo>
                    <a:pt x="4060" y="5417"/>
                    <a:pt x="4038" y="5425"/>
                    <a:pt x="4030" y="5455"/>
                  </a:cubicBezTo>
                  <a:cubicBezTo>
                    <a:pt x="4023" y="5477"/>
                    <a:pt x="4023" y="5492"/>
                    <a:pt x="4008" y="5507"/>
                  </a:cubicBezTo>
                  <a:cubicBezTo>
                    <a:pt x="3993" y="5530"/>
                    <a:pt x="3985" y="5537"/>
                    <a:pt x="3963" y="5552"/>
                  </a:cubicBezTo>
                  <a:cubicBezTo>
                    <a:pt x="3948" y="5560"/>
                    <a:pt x="3940" y="5567"/>
                    <a:pt x="3926" y="5582"/>
                  </a:cubicBezTo>
                  <a:cubicBezTo>
                    <a:pt x="3918" y="5590"/>
                    <a:pt x="3910" y="5605"/>
                    <a:pt x="3896" y="5605"/>
                  </a:cubicBezTo>
                  <a:cubicBezTo>
                    <a:pt x="3880" y="5605"/>
                    <a:pt x="3873" y="5590"/>
                    <a:pt x="3858" y="5575"/>
                  </a:cubicBezTo>
                  <a:cubicBezTo>
                    <a:pt x="3843" y="5567"/>
                    <a:pt x="3836" y="5560"/>
                    <a:pt x="3820" y="5545"/>
                  </a:cubicBezTo>
                  <a:cubicBezTo>
                    <a:pt x="3798" y="5530"/>
                    <a:pt x="3790" y="5515"/>
                    <a:pt x="3776" y="5492"/>
                  </a:cubicBezTo>
                  <a:cubicBezTo>
                    <a:pt x="3768" y="5485"/>
                    <a:pt x="3761" y="5477"/>
                    <a:pt x="3761" y="5455"/>
                  </a:cubicBezTo>
                  <a:cubicBezTo>
                    <a:pt x="3761" y="5432"/>
                    <a:pt x="3776" y="5425"/>
                    <a:pt x="3783" y="5395"/>
                  </a:cubicBezTo>
                  <a:cubicBezTo>
                    <a:pt x="3790" y="5380"/>
                    <a:pt x="3783" y="5372"/>
                    <a:pt x="3783" y="5350"/>
                  </a:cubicBezTo>
                  <a:cubicBezTo>
                    <a:pt x="3783" y="5260"/>
                    <a:pt x="3783" y="5260"/>
                    <a:pt x="3783" y="5260"/>
                  </a:cubicBezTo>
                  <a:cubicBezTo>
                    <a:pt x="3783" y="5237"/>
                    <a:pt x="3783" y="5222"/>
                    <a:pt x="3790" y="5207"/>
                  </a:cubicBezTo>
                  <a:cubicBezTo>
                    <a:pt x="3798" y="5192"/>
                    <a:pt x="3813" y="5192"/>
                    <a:pt x="3813" y="5177"/>
                  </a:cubicBezTo>
                  <a:cubicBezTo>
                    <a:pt x="3813" y="5147"/>
                    <a:pt x="3798" y="5133"/>
                    <a:pt x="3798" y="5103"/>
                  </a:cubicBezTo>
                  <a:cubicBezTo>
                    <a:pt x="3798" y="5080"/>
                    <a:pt x="3798" y="5057"/>
                    <a:pt x="3806" y="5035"/>
                  </a:cubicBezTo>
                  <a:cubicBezTo>
                    <a:pt x="3820" y="5035"/>
                    <a:pt x="3820" y="5043"/>
                    <a:pt x="3836" y="5043"/>
                  </a:cubicBezTo>
                  <a:cubicBezTo>
                    <a:pt x="3896" y="5043"/>
                    <a:pt x="3896" y="5043"/>
                    <a:pt x="3896" y="5043"/>
                  </a:cubicBezTo>
                  <a:cubicBezTo>
                    <a:pt x="3910" y="5043"/>
                    <a:pt x="3926" y="5035"/>
                    <a:pt x="3926" y="5020"/>
                  </a:cubicBezTo>
                  <a:cubicBezTo>
                    <a:pt x="3926" y="4983"/>
                    <a:pt x="3896" y="4968"/>
                    <a:pt x="3866" y="4945"/>
                  </a:cubicBezTo>
                  <a:cubicBezTo>
                    <a:pt x="3850" y="4938"/>
                    <a:pt x="3836" y="4930"/>
                    <a:pt x="3828" y="4915"/>
                  </a:cubicBezTo>
                  <a:cubicBezTo>
                    <a:pt x="3820" y="4915"/>
                    <a:pt x="3820" y="4908"/>
                    <a:pt x="3813" y="4900"/>
                  </a:cubicBezTo>
                  <a:cubicBezTo>
                    <a:pt x="3806" y="4900"/>
                    <a:pt x="3776" y="4908"/>
                    <a:pt x="3761" y="4908"/>
                  </a:cubicBezTo>
                  <a:cubicBezTo>
                    <a:pt x="3776" y="4900"/>
                    <a:pt x="3776" y="4900"/>
                    <a:pt x="3776" y="4900"/>
                  </a:cubicBezTo>
                  <a:cubicBezTo>
                    <a:pt x="3753" y="4900"/>
                    <a:pt x="3738" y="4900"/>
                    <a:pt x="3716" y="4900"/>
                  </a:cubicBezTo>
                  <a:cubicBezTo>
                    <a:pt x="3686" y="4900"/>
                    <a:pt x="3671" y="4908"/>
                    <a:pt x="3641" y="4908"/>
                  </a:cubicBezTo>
                  <a:cubicBezTo>
                    <a:pt x="3618" y="4915"/>
                    <a:pt x="3603" y="4908"/>
                    <a:pt x="3581" y="4915"/>
                  </a:cubicBezTo>
                  <a:cubicBezTo>
                    <a:pt x="3573" y="4923"/>
                    <a:pt x="3573" y="4930"/>
                    <a:pt x="3566" y="4938"/>
                  </a:cubicBezTo>
                  <a:cubicBezTo>
                    <a:pt x="3551" y="4960"/>
                    <a:pt x="3543" y="4968"/>
                    <a:pt x="3528" y="4983"/>
                  </a:cubicBezTo>
                  <a:cubicBezTo>
                    <a:pt x="3521" y="4998"/>
                    <a:pt x="3513" y="5005"/>
                    <a:pt x="3498" y="5020"/>
                  </a:cubicBezTo>
                  <a:cubicBezTo>
                    <a:pt x="3483" y="5027"/>
                    <a:pt x="3468" y="5035"/>
                    <a:pt x="3468" y="5057"/>
                  </a:cubicBezTo>
                  <a:cubicBezTo>
                    <a:pt x="3468" y="5073"/>
                    <a:pt x="3476" y="5080"/>
                    <a:pt x="3491" y="5087"/>
                  </a:cubicBezTo>
                  <a:cubicBezTo>
                    <a:pt x="3461" y="5125"/>
                    <a:pt x="3431" y="5147"/>
                    <a:pt x="3386" y="5170"/>
                  </a:cubicBezTo>
                  <a:cubicBezTo>
                    <a:pt x="3363" y="5185"/>
                    <a:pt x="3356" y="5200"/>
                    <a:pt x="3333" y="5207"/>
                  </a:cubicBezTo>
                  <a:cubicBezTo>
                    <a:pt x="3318" y="5215"/>
                    <a:pt x="3311" y="5215"/>
                    <a:pt x="3296" y="5230"/>
                  </a:cubicBezTo>
                  <a:cubicBezTo>
                    <a:pt x="3288" y="5230"/>
                    <a:pt x="3288" y="5245"/>
                    <a:pt x="3288" y="5260"/>
                  </a:cubicBezTo>
                  <a:cubicBezTo>
                    <a:pt x="3288" y="5267"/>
                    <a:pt x="3296" y="5275"/>
                    <a:pt x="3296" y="5290"/>
                  </a:cubicBezTo>
                  <a:cubicBezTo>
                    <a:pt x="3296" y="5335"/>
                    <a:pt x="3281" y="5372"/>
                    <a:pt x="3243" y="5395"/>
                  </a:cubicBezTo>
                  <a:cubicBezTo>
                    <a:pt x="3214" y="5417"/>
                    <a:pt x="3198" y="5440"/>
                    <a:pt x="3176" y="5462"/>
                  </a:cubicBezTo>
                  <a:cubicBezTo>
                    <a:pt x="3161" y="5485"/>
                    <a:pt x="3138" y="5492"/>
                    <a:pt x="3138" y="5522"/>
                  </a:cubicBezTo>
                  <a:cubicBezTo>
                    <a:pt x="3138" y="5560"/>
                    <a:pt x="3146" y="5590"/>
                    <a:pt x="3168" y="5627"/>
                  </a:cubicBezTo>
                  <a:cubicBezTo>
                    <a:pt x="3101" y="5620"/>
                    <a:pt x="3078" y="5582"/>
                    <a:pt x="3011" y="5560"/>
                  </a:cubicBezTo>
                  <a:cubicBezTo>
                    <a:pt x="2981" y="5545"/>
                    <a:pt x="2959" y="5545"/>
                    <a:pt x="2921" y="5537"/>
                  </a:cubicBezTo>
                  <a:cubicBezTo>
                    <a:pt x="2891" y="5530"/>
                    <a:pt x="2876" y="5522"/>
                    <a:pt x="2846" y="5522"/>
                  </a:cubicBezTo>
                  <a:cubicBezTo>
                    <a:pt x="2809" y="5522"/>
                    <a:pt x="2786" y="5537"/>
                    <a:pt x="2749" y="5545"/>
                  </a:cubicBezTo>
                  <a:cubicBezTo>
                    <a:pt x="2734" y="5552"/>
                    <a:pt x="2726" y="5552"/>
                    <a:pt x="2711" y="5552"/>
                  </a:cubicBezTo>
                  <a:cubicBezTo>
                    <a:pt x="2704" y="5560"/>
                    <a:pt x="2696" y="5567"/>
                    <a:pt x="2689" y="5567"/>
                  </a:cubicBezTo>
                  <a:cubicBezTo>
                    <a:pt x="2674" y="5567"/>
                    <a:pt x="2666" y="5560"/>
                    <a:pt x="2651" y="5552"/>
                  </a:cubicBezTo>
                  <a:cubicBezTo>
                    <a:pt x="2621" y="5545"/>
                    <a:pt x="2607" y="5545"/>
                    <a:pt x="2577" y="5537"/>
                  </a:cubicBezTo>
                  <a:cubicBezTo>
                    <a:pt x="2524" y="5537"/>
                    <a:pt x="2502" y="5537"/>
                    <a:pt x="2449" y="5537"/>
                  </a:cubicBezTo>
                  <a:cubicBezTo>
                    <a:pt x="2382" y="5537"/>
                    <a:pt x="2337" y="5537"/>
                    <a:pt x="2269" y="5545"/>
                  </a:cubicBezTo>
                  <a:cubicBezTo>
                    <a:pt x="2247" y="5552"/>
                    <a:pt x="2232" y="5552"/>
                    <a:pt x="2209" y="5560"/>
                  </a:cubicBezTo>
                  <a:cubicBezTo>
                    <a:pt x="2187" y="5567"/>
                    <a:pt x="2164" y="5560"/>
                    <a:pt x="2142" y="5567"/>
                  </a:cubicBezTo>
                  <a:cubicBezTo>
                    <a:pt x="2059" y="5582"/>
                    <a:pt x="2015" y="5597"/>
                    <a:pt x="1940" y="5620"/>
                  </a:cubicBezTo>
                  <a:cubicBezTo>
                    <a:pt x="1926" y="5627"/>
                    <a:pt x="1910" y="5635"/>
                    <a:pt x="1888" y="5635"/>
                  </a:cubicBezTo>
                  <a:cubicBezTo>
                    <a:pt x="1880" y="5635"/>
                    <a:pt x="1873" y="5635"/>
                    <a:pt x="1866" y="5635"/>
                  </a:cubicBezTo>
                  <a:cubicBezTo>
                    <a:pt x="1850" y="5642"/>
                    <a:pt x="1843" y="5650"/>
                    <a:pt x="1828" y="5650"/>
                  </a:cubicBezTo>
                  <a:cubicBezTo>
                    <a:pt x="1820" y="5650"/>
                    <a:pt x="1820" y="5642"/>
                    <a:pt x="1813" y="5642"/>
                  </a:cubicBezTo>
                  <a:cubicBezTo>
                    <a:pt x="1828" y="5597"/>
                    <a:pt x="1843" y="5582"/>
                    <a:pt x="1873" y="5537"/>
                  </a:cubicBezTo>
                  <a:cubicBezTo>
                    <a:pt x="1888" y="5552"/>
                    <a:pt x="1896" y="5567"/>
                    <a:pt x="1910" y="5567"/>
                  </a:cubicBezTo>
                  <a:cubicBezTo>
                    <a:pt x="1933" y="5567"/>
                    <a:pt x="1940" y="5552"/>
                    <a:pt x="1955" y="5545"/>
                  </a:cubicBezTo>
                  <a:cubicBezTo>
                    <a:pt x="1993" y="5530"/>
                    <a:pt x="2023" y="5530"/>
                    <a:pt x="2044" y="5500"/>
                  </a:cubicBezTo>
                  <a:cubicBezTo>
                    <a:pt x="2067" y="5477"/>
                    <a:pt x="2082" y="5462"/>
                    <a:pt x="2112" y="5432"/>
                  </a:cubicBezTo>
                  <a:cubicBezTo>
                    <a:pt x="2134" y="5410"/>
                    <a:pt x="2157" y="5395"/>
                    <a:pt x="2157" y="5365"/>
                  </a:cubicBezTo>
                  <a:cubicBezTo>
                    <a:pt x="2157" y="5335"/>
                    <a:pt x="2119" y="5342"/>
                    <a:pt x="2097" y="5342"/>
                  </a:cubicBezTo>
                  <a:cubicBezTo>
                    <a:pt x="2067" y="5335"/>
                    <a:pt x="2044" y="5327"/>
                    <a:pt x="2015" y="5327"/>
                  </a:cubicBezTo>
                  <a:cubicBezTo>
                    <a:pt x="2008" y="5327"/>
                    <a:pt x="2008" y="5342"/>
                    <a:pt x="2000" y="5350"/>
                  </a:cubicBezTo>
                  <a:cubicBezTo>
                    <a:pt x="1993" y="5365"/>
                    <a:pt x="1985" y="5380"/>
                    <a:pt x="1970" y="5380"/>
                  </a:cubicBezTo>
                  <a:cubicBezTo>
                    <a:pt x="1955" y="5380"/>
                    <a:pt x="1948" y="5372"/>
                    <a:pt x="1933" y="5372"/>
                  </a:cubicBezTo>
                  <a:cubicBezTo>
                    <a:pt x="1903" y="5372"/>
                    <a:pt x="1896" y="5372"/>
                    <a:pt x="1866" y="5372"/>
                  </a:cubicBezTo>
                  <a:cubicBezTo>
                    <a:pt x="1843" y="5372"/>
                    <a:pt x="1828" y="5380"/>
                    <a:pt x="1813" y="5372"/>
                  </a:cubicBezTo>
                  <a:cubicBezTo>
                    <a:pt x="1783" y="5372"/>
                    <a:pt x="1783" y="5342"/>
                    <a:pt x="1768" y="5320"/>
                  </a:cubicBezTo>
                  <a:cubicBezTo>
                    <a:pt x="1761" y="5312"/>
                    <a:pt x="1753" y="5312"/>
                    <a:pt x="1753" y="5297"/>
                  </a:cubicBezTo>
                  <a:cubicBezTo>
                    <a:pt x="1738" y="5267"/>
                    <a:pt x="1738" y="5245"/>
                    <a:pt x="1716" y="5222"/>
                  </a:cubicBezTo>
                  <a:cubicBezTo>
                    <a:pt x="1701" y="5230"/>
                    <a:pt x="1701" y="5230"/>
                    <a:pt x="1701" y="5230"/>
                  </a:cubicBezTo>
                  <a:cubicBezTo>
                    <a:pt x="1693" y="5252"/>
                    <a:pt x="1678" y="5275"/>
                    <a:pt x="1678" y="5305"/>
                  </a:cubicBezTo>
                  <a:cubicBezTo>
                    <a:pt x="1678" y="5335"/>
                    <a:pt x="1693" y="5342"/>
                    <a:pt x="1701" y="5365"/>
                  </a:cubicBezTo>
                  <a:cubicBezTo>
                    <a:pt x="1708" y="5402"/>
                    <a:pt x="1716" y="5425"/>
                    <a:pt x="1738" y="5455"/>
                  </a:cubicBezTo>
                  <a:cubicBezTo>
                    <a:pt x="1738" y="5462"/>
                    <a:pt x="1738" y="5462"/>
                    <a:pt x="1738" y="5462"/>
                  </a:cubicBezTo>
                  <a:cubicBezTo>
                    <a:pt x="1701" y="5455"/>
                    <a:pt x="1678" y="5455"/>
                    <a:pt x="1648" y="5440"/>
                  </a:cubicBezTo>
                  <a:cubicBezTo>
                    <a:pt x="1618" y="5432"/>
                    <a:pt x="1596" y="5417"/>
                    <a:pt x="1596" y="5387"/>
                  </a:cubicBezTo>
                  <a:cubicBezTo>
                    <a:pt x="1596" y="5350"/>
                    <a:pt x="1603" y="5335"/>
                    <a:pt x="1611" y="5297"/>
                  </a:cubicBezTo>
                  <a:cubicBezTo>
                    <a:pt x="1581" y="5170"/>
                    <a:pt x="1581" y="5170"/>
                    <a:pt x="1581" y="5170"/>
                  </a:cubicBezTo>
                  <a:cubicBezTo>
                    <a:pt x="1581" y="5125"/>
                    <a:pt x="1581" y="5087"/>
                    <a:pt x="1603" y="5043"/>
                  </a:cubicBezTo>
                  <a:cubicBezTo>
                    <a:pt x="1603" y="5027"/>
                    <a:pt x="1618" y="5020"/>
                    <a:pt x="1618" y="5005"/>
                  </a:cubicBezTo>
                  <a:cubicBezTo>
                    <a:pt x="1618" y="4983"/>
                    <a:pt x="1618" y="4983"/>
                    <a:pt x="1618" y="4983"/>
                  </a:cubicBezTo>
                  <a:cubicBezTo>
                    <a:pt x="1596" y="4983"/>
                    <a:pt x="1596" y="4983"/>
                    <a:pt x="1596" y="4983"/>
                  </a:cubicBezTo>
                  <a:cubicBezTo>
                    <a:pt x="1566" y="4983"/>
                    <a:pt x="1558" y="4998"/>
                    <a:pt x="1528" y="5013"/>
                  </a:cubicBezTo>
                  <a:cubicBezTo>
                    <a:pt x="1521" y="5013"/>
                    <a:pt x="1513" y="5020"/>
                    <a:pt x="1498" y="5020"/>
                  </a:cubicBezTo>
                  <a:lnTo>
                    <a:pt x="1498" y="5020"/>
                  </a:lnTo>
                  <a:cubicBezTo>
                    <a:pt x="1491" y="5013"/>
                    <a:pt x="1483" y="4990"/>
                    <a:pt x="1476" y="4975"/>
                  </a:cubicBezTo>
                  <a:cubicBezTo>
                    <a:pt x="1468" y="4968"/>
                    <a:pt x="1468" y="4968"/>
                    <a:pt x="1461" y="4968"/>
                  </a:cubicBezTo>
                  <a:cubicBezTo>
                    <a:pt x="1453" y="4953"/>
                    <a:pt x="1453" y="4945"/>
                    <a:pt x="1453" y="4930"/>
                  </a:cubicBezTo>
                  <a:cubicBezTo>
                    <a:pt x="1438" y="4908"/>
                    <a:pt x="1431" y="4900"/>
                    <a:pt x="1416" y="4878"/>
                  </a:cubicBezTo>
                  <a:lnTo>
                    <a:pt x="1416" y="4878"/>
                  </a:lnTo>
                  <a:cubicBezTo>
                    <a:pt x="1393" y="4863"/>
                    <a:pt x="1379" y="4848"/>
                    <a:pt x="1356" y="4848"/>
                  </a:cubicBezTo>
                  <a:cubicBezTo>
                    <a:pt x="1349" y="4848"/>
                    <a:pt x="1333" y="4848"/>
                    <a:pt x="1333" y="4848"/>
                  </a:cubicBezTo>
                  <a:cubicBezTo>
                    <a:pt x="1326" y="4840"/>
                    <a:pt x="1326" y="4825"/>
                    <a:pt x="1319" y="4818"/>
                  </a:cubicBezTo>
                  <a:cubicBezTo>
                    <a:pt x="1311" y="4795"/>
                    <a:pt x="1289" y="4795"/>
                    <a:pt x="1281" y="4773"/>
                  </a:cubicBezTo>
                  <a:cubicBezTo>
                    <a:pt x="1266" y="4750"/>
                    <a:pt x="1259" y="4735"/>
                    <a:pt x="1251" y="4713"/>
                  </a:cubicBezTo>
                  <a:cubicBezTo>
                    <a:pt x="1243" y="4713"/>
                    <a:pt x="1236" y="4713"/>
                    <a:pt x="1221" y="4713"/>
                  </a:cubicBezTo>
                  <a:cubicBezTo>
                    <a:pt x="1214" y="4720"/>
                    <a:pt x="1214" y="4728"/>
                    <a:pt x="1214" y="4743"/>
                  </a:cubicBezTo>
                  <a:cubicBezTo>
                    <a:pt x="1206" y="4743"/>
                    <a:pt x="1206" y="4743"/>
                    <a:pt x="1199" y="4750"/>
                  </a:cubicBezTo>
                  <a:cubicBezTo>
                    <a:pt x="1169" y="4735"/>
                    <a:pt x="1146" y="4735"/>
                    <a:pt x="1109" y="4735"/>
                  </a:cubicBezTo>
                  <a:lnTo>
                    <a:pt x="1109" y="4735"/>
                  </a:lnTo>
                  <a:cubicBezTo>
                    <a:pt x="1109" y="4705"/>
                    <a:pt x="1094" y="4683"/>
                    <a:pt x="1079" y="4653"/>
                  </a:cubicBezTo>
                  <a:cubicBezTo>
                    <a:pt x="1086" y="4645"/>
                    <a:pt x="1101" y="4638"/>
                    <a:pt x="1109" y="4623"/>
                  </a:cubicBezTo>
                  <a:cubicBezTo>
                    <a:pt x="1116" y="4600"/>
                    <a:pt x="1101" y="4586"/>
                    <a:pt x="1109" y="4556"/>
                  </a:cubicBezTo>
                  <a:cubicBezTo>
                    <a:pt x="1109" y="4540"/>
                    <a:pt x="1116" y="4526"/>
                    <a:pt x="1116" y="4510"/>
                  </a:cubicBezTo>
                  <a:cubicBezTo>
                    <a:pt x="1116" y="4488"/>
                    <a:pt x="1109" y="4481"/>
                    <a:pt x="1109" y="4466"/>
                  </a:cubicBezTo>
                  <a:cubicBezTo>
                    <a:pt x="1109" y="4451"/>
                    <a:pt x="1116" y="4443"/>
                    <a:pt x="1116" y="4436"/>
                  </a:cubicBezTo>
                  <a:cubicBezTo>
                    <a:pt x="1116" y="4406"/>
                    <a:pt x="1071" y="4398"/>
                    <a:pt x="1071" y="4368"/>
                  </a:cubicBezTo>
                  <a:cubicBezTo>
                    <a:pt x="1071" y="4353"/>
                    <a:pt x="1086" y="4346"/>
                    <a:pt x="1086" y="4331"/>
                  </a:cubicBezTo>
                  <a:cubicBezTo>
                    <a:pt x="1086" y="4308"/>
                    <a:pt x="1064" y="4301"/>
                    <a:pt x="1049" y="4286"/>
                  </a:cubicBezTo>
                  <a:cubicBezTo>
                    <a:pt x="1049" y="4293"/>
                    <a:pt x="1041" y="4301"/>
                    <a:pt x="1034" y="4308"/>
                  </a:cubicBezTo>
                  <a:cubicBezTo>
                    <a:pt x="1011" y="4286"/>
                    <a:pt x="1004" y="4256"/>
                    <a:pt x="1004" y="4226"/>
                  </a:cubicBezTo>
                  <a:cubicBezTo>
                    <a:pt x="1004" y="4211"/>
                    <a:pt x="1004" y="4203"/>
                    <a:pt x="1011" y="4196"/>
                  </a:cubicBezTo>
                  <a:cubicBezTo>
                    <a:pt x="989" y="4196"/>
                    <a:pt x="981" y="4196"/>
                    <a:pt x="966" y="4196"/>
                  </a:cubicBezTo>
                  <a:cubicBezTo>
                    <a:pt x="959" y="4173"/>
                    <a:pt x="959" y="4158"/>
                    <a:pt x="959" y="4136"/>
                  </a:cubicBezTo>
                  <a:lnTo>
                    <a:pt x="959" y="4136"/>
                  </a:lnTo>
                  <a:lnTo>
                    <a:pt x="951" y="4121"/>
                  </a:lnTo>
                  <a:cubicBezTo>
                    <a:pt x="936" y="4121"/>
                    <a:pt x="929" y="4128"/>
                    <a:pt x="914" y="4128"/>
                  </a:cubicBezTo>
                  <a:cubicBezTo>
                    <a:pt x="884" y="4128"/>
                    <a:pt x="869" y="4098"/>
                    <a:pt x="839" y="4098"/>
                  </a:cubicBezTo>
                  <a:cubicBezTo>
                    <a:pt x="831" y="4098"/>
                    <a:pt x="824" y="4106"/>
                    <a:pt x="809" y="4113"/>
                  </a:cubicBezTo>
                  <a:cubicBezTo>
                    <a:pt x="809" y="4113"/>
                    <a:pt x="801" y="4113"/>
                    <a:pt x="801" y="4121"/>
                  </a:cubicBezTo>
                  <a:cubicBezTo>
                    <a:pt x="801" y="4136"/>
                    <a:pt x="809" y="4143"/>
                    <a:pt x="809" y="4158"/>
                  </a:cubicBezTo>
                  <a:cubicBezTo>
                    <a:pt x="816" y="4173"/>
                    <a:pt x="816" y="4181"/>
                    <a:pt x="824" y="4196"/>
                  </a:cubicBezTo>
                  <a:cubicBezTo>
                    <a:pt x="831" y="4211"/>
                    <a:pt x="846" y="4211"/>
                    <a:pt x="861" y="4218"/>
                  </a:cubicBezTo>
                  <a:cubicBezTo>
                    <a:pt x="861" y="4226"/>
                    <a:pt x="861" y="4233"/>
                    <a:pt x="861" y="4233"/>
                  </a:cubicBezTo>
                  <a:cubicBezTo>
                    <a:pt x="846" y="4256"/>
                    <a:pt x="824" y="4256"/>
                    <a:pt x="794" y="4271"/>
                  </a:cubicBezTo>
                  <a:cubicBezTo>
                    <a:pt x="771" y="4278"/>
                    <a:pt x="764" y="4286"/>
                    <a:pt x="741" y="4286"/>
                  </a:cubicBezTo>
                  <a:cubicBezTo>
                    <a:pt x="741" y="4293"/>
                    <a:pt x="749" y="4308"/>
                    <a:pt x="741" y="4316"/>
                  </a:cubicBezTo>
                  <a:cubicBezTo>
                    <a:pt x="734" y="4323"/>
                    <a:pt x="726" y="4323"/>
                    <a:pt x="711" y="4323"/>
                  </a:cubicBezTo>
                  <a:cubicBezTo>
                    <a:pt x="704" y="4331"/>
                    <a:pt x="696" y="4331"/>
                    <a:pt x="689" y="4331"/>
                  </a:cubicBezTo>
                  <a:cubicBezTo>
                    <a:pt x="681" y="4338"/>
                    <a:pt x="674" y="4338"/>
                    <a:pt x="667" y="4338"/>
                  </a:cubicBezTo>
                  <a:cubicBezTo>
                    <a:pt x="659" y="4346"/>
                    <a:pt x="659" y="4346"/>
                    <a:pt x="659" y="4353"/>
                  </a:cubicBezTo>
                  <a:cubicBezTo>
                    <a:pt x="644" y="4368"/>
                    <a:pt x="629" y="4391"/>
                    <a:pt x="607" y="4391"/>
                  </a:cubicBezTo>
                  <a:cubicBezTo>
                    <a:pt x="599" y="4391"/>
                    <a:pt x="591" y="4376"/>
                    <a:pt x="584" y="4368"/>
                  </a:cubicBezTo>
                  <a:cubicBezTo>
                    <a:pt x="569" y="4361"/>
                    <a:pt x="561" y="4353"/>
                    <a:pt x="554" y="4338"/>
                  </a:cubicBezTo>
                  <a:cubicBezTo>
                    <a:pt x="554" y="4353"/>
                    <a:pt x="554" y="4361"/>
                    <a:pt x="547" y="4376"/>
                  </a:cubicBezTo>
                  <a:cubicBezTo>
                    <a:pt x="547" y="4383"/>
                    <a:pt x="531" y="4391"/>
                    <a:pt x="531" y="4398"/>
                  </a:cubicBezTo>
                  <a:cubicBezTo>
                    <a:pt x="531" y="4466"/>
                    <a:pt x="531" y="4466"/>
                    <a:pt x="531" y="4466"/>
                  </a:cubicBezTo>
                  <a:cubicBezTo>
                    <a:pt x="524" y="4473"/>
                    <a:pt x="517" y="4488"/>
                    <a:pt x="509" y="4503"/>
                  </a:cubicBezTo>
                  <a:cubicBezTo>
                    <a:pt x="502" y="4503"/>
                    <a:pt x="502" y="4510"/>
                    <a:pt x="494" y="4510"/>
                  </a:cubicBezTo>
                  <a:cubicBezTo>
                    <a:pt x="487" y="4510"/>
                    <a:pt x="479" y="4510"/>
                    <a:pt x="472" y="4503"/>
                  </a:cubicBezTo>
                  <a:cubicBezTo>
                    <a:pt x="464" y="4496"/>
                    <a:pt x="464" y="4481"/>
                    <a:pt x="457" y="4481"/>
                  </a:cubicBezTo>
                  <a:cubicBezTo>
                    <a:pt x="449" y="4481"/>
                    <a:pt x="442" y="4481"/>
                    <a:pt x="434" y="4481"/>
                  </a:cubicBezTo>
                  <a:cubicBezTo>
                    <a:pt x="427" y="4488"/>
                    <a:pt x="427" y="4481"/>
                    <a:pt x="419" y="4481"/>
                  </a:cubicBezTo>
                  <a:cubicBezTo>
                    <a:pt x="404" y="4496"/>
                    <a:pt x="404" y="4503"/>
                    <a:pt x="404" y="4518"/>
                  </a:cubicBezTo>
                  <a:cubicBezTo>
                    <a:pt x="389" y="4540"/>
                    <a:pt x="382" y="4556"/>
                    <a:pt x="374" y="4570"/>
                  </a:cubicBezTo>
                  <a:close/>
                </a:path>
              </a:pathLst>
            </a:custGeom>
            <a:solidFill>
              <a:schemeClr val="accent3"/>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5" name="Freeform 136"/>
            <p:cNvSpPr>
              <a:spLocks noChangeArrowheads="1"/>
            </p:cNvSpPr>
            <p:nvPr/>
          </p:nvSpPr>
          <p:spPr bwMode="auto">
            <a:xfrm>
              <a:off x="7055324" y="8408921"/>
              <a:ext cx="1211684" cy="2471159"/>
            </a:xfrm>
            <a:custGeom>
              <a:avLst/>
              <a:gdLst>
                <a:gd name="T0" fmla="*/ 1529 w 2804"/>
                <a:gd name="T1" fmla="*/ 5605 h 5718"/>
                <a:gd name="T2" fmla="*/ 1634 w 2804"/>
                <a:gd name="T3" fmla="*/ 5672 h 5718"/>
                <a:gd name="T4" fmla="*/ 1342 w 2804"/>
                <a:gd name="T5" fmla="*/ 4578 h 5718"/>
                <a:gd name="T6" fmla="*/ 1357 w 2804"/>
                <a:gd name="T7" fmla="*/ 4571 h 5718"/>
                <a:gd name="T8" fmla="*/ 1312 w 2804"/>
                <a:gd name="T9" fmla="*/ 4301 h 5718"/>
                <a:gd name="T10" fmla="*/ 1222 w 2804"/>
                <a:gd name="T11" fmla="*/ 4331 h 5718"/>
                <a:gd name="T12" fmla="*/ 885 w 2804"/>
                <a:gd name="T13" fmla="*/ 4144 h 5718"/>
                <a:gd name="T14" fmla="*/ 960 w 2804"/>
                <a:gd name="T15" fmla="*/ 3941 h 5718"/>
                <a:gd name="T16" fmla="*/ 982 w 2804"/>
                <a:gd name="T17" fmla="*/ 3844 h 5718"/>
                <a:gd name="T18" fmla="*/ 1087 w 2804"/>
                <a:gd name="T19" fmla="*/ 3319 h 5718"/>
                <a:gd name="T20" fmla="*/ 1169 w 2804"/>
                <a:gd name="T21" fmla="*/ 3469 h 5718"/>
                <a:gd name="T22" fmla="*/ 1132 w 2804"/>
                <a:gd name="T23" fmla="*/ 3349 h 5718"/>
                <a:gd name="T24" fmla="*/ 1042 w 2804"/>
                <a:gd name="T25" fmla="*/ 329 h 5718"/>
                <a:gd name="T26" fmla="*/ 1297 w 2804"/>
                <a:gd name="T27" fmla="*/ 247 h 5718"/>
                <a:gd name="T28" fmla="*/ 1417 w 2804"/>
                <a:gd name="T29" fmla="*/ 172 h 5718"/>
                <a:gd name="T30" fmla="*/ 1634 w 2804"/>
                <a:gd name="T31" fmla="*/ 37 h 5718"/>
                <a:gd name="T32" fmla="*/ 2001 w 2804"/>
                <a:gd name="T33" fmla="*/ 97 h 5718"/>
                <a:gd name="T34" fmla="*/ 2114 w 2804"/>
                <a:gd name="T35" fmla="*/ 329 h 5718"/>
                <a:gd name="T36" fmla="*/ 2264 w 2804"/>
                <a:gd name="T37" fmla="*/ 457 h 5718"/>
                <a:gd name="T38" fmla="*/ 2473 w 2804"/>
                <a:gd name="T39" fmla="*/ 412 h 5718"/>
                <a:gd name="T40" fmla="*/ 2518 w 2804"/>
                <a:gd name="T41" fmla="*/ 359 h 5718"/>
                <a:gd name="T42" fmla="*/ 2706 w 2804"/>
                <a:gd name="T43" fmla="*/ 524 h 5718"/>
                <a:gd name="T44" fmla="*/ 2511 w 2804"/>
                <a:gd name="T45" fmla="*/ 1026 h 5718"/>
                <a:gd name="T46" fmla="*/ 2496 w 2804"/>
                <a:gd name="T47" fmla="*/ 1483 h 5718"/>
                <a:gd name="T48" fmla="*/ 2743 w 2804"/>
                <a:gd name="T49" fmla="*/ 1933 h 5718"/>
                <a:gd name="T50" fmla="*/ 2751 w 2804"/>
                <a:gd name="T51" fmla="*/ 2060 h 5718"/>
                <a:gd name="T52" fmla="*/ 2518 w 2804"/>
                <a:gd name="T53" fmla="*/ 2120 h 5718"/>
                <a:gd name="T54" fmla="*/ 2294 w 2804"/>
                <a:gd name="T55" fmla="*/ 2413 h 5718"/>
                <a:gd name="T56" fmla="*/ 2054 w 2804"/>
                <a:gd name="T57" fmla="*/ 2885 h 5718"/>
                <a:gd name="T58" fmla="*/ 1769 w 2804"/>
                <a:gd name="T59" fmla="*/ 3124 h 5718"/>
                <a:gd name="T60" fmla="*/ 1612 w 2804"/>
                <a:gd name="T61" fmla="*/ 3124 h 5718"/>
                <a:gd name="T62" fmla="*/ 1574 w 2804"/>
                <a:gd name="T63" fmla="*/ 3072 h 5718"/>
                <a:gd name="T64" fmla="*/ 1642 w 2804"/>
                <a:gd name="T65" fmla="*/ 3012 h 5718"/>
                <a:gd name="T66" fmla="*/ 1642 w 2804"/>
                <a:gd name="T67" fmla="*/ 2750 h 5718"/>
                <a:gd name="T68" fmla="*/ 1619 w 2804"/>
                <a:gd name="T69" fmla="*/ 2593 h 5718"/>
                <a:gd name="T70" fmla="*/ 1851 w 2804"/>
                <a:gd name="T71" fmla="*/ 2353 h 5718"/>
                <a:gd name="T72" fmla="*/ 1799 w 2804"/>
                <a:gd name="T73" fmla="*/ 2128 h 5718"/>
                <a:gd name="T74" fmla="*/ 1604 w 2804"/>
                <a:gd name="T75" fmla="*/ 2240 h 5718"/>
                <a:gd name="T76" fmla="*/ 1432 w 2804"/>
                <a:gd name="T77" fmla="*/ 2450 h 5718"/>
                <a:gd name="T78" fmla="*/ 1514 w 2804"/>
                <a:gd name="T79" fmla="*/ 2720 h 5718"/>
                <a:gd name="T80" fmla="*/ 1342 w 2804"/>
                <a:gd name="T81" fmla="*/ 2667 h 5718"/>
                <a:gd name="T82" fmla="*/ 922 w 2804"/>
                <a:gd name="T83" fmla="*/ 2697 h 5718"/>
                <a:gd name="T84" fmla="*/ 787 w 2804"/>
                <a:gd name="T85" fmla="*/ 2862 h 5718"/>
                <a:gd name="T86" fmla="*/ 697 w 2804"/>
                <a:gd name="T87" fmla="*/ 2630 h 5718"/>
                <a:gd name="T88" fmla="*/ 622 w 2804"/>
                <a:gd name="T89" fmla="*/ 2503 h 5718"/>
                <a:gd name="T90" fmla="*/ 630 w 2804"/>
                <a:gd name="T91" fmla="*/ 2405 h 5718"/>
                <a:gd name="T92" fmla="*/ 742 w 2804"/>
                <a:gd name="T93" fmla="*/ 2345 h 5718"/>
                <a:gd name="T94" fmla="*/ 847 w 2804"/>
                <a:gd name="T95" fmla="*/ 2143 h 5718"/>
                <a:gd name="T96" fmla="*/ 622 w 2804"/>
                <a:gd name="T97" fmla="*/ 1858 h 5718"/>
                <a:gd name="T98" fmla="*/ 458 w 2804"/>
                <a:gd name="T99" fmla="*/ 1821 h 5718"/>
                <a:gd name="T100" fmla="*/ 353 w 2804"/>
                <a:gd name="T101" fmla="*/ 1686 h 5718"/>
                <a:gd name="T102" fmla="*/ 255 w 2804"/>
                <a:gd name="T103" fmla="*/ 1461 h 5718"/>
                <a:gd name="T104" fmla="*/ 248 w 2804"/>
                <a:gd name="T105" fmla="*/ 1288 h 5718"/>
                <a:gd name="T106" fmla="*/ 270 w 2804"/>
                <a:gd name="T107" fmla="*/ 1056 h 5718"/>
                <a:gd name="T108" fmla="*/ 0 w 2804"/>
                <a:gd name="T109" fmla="*/ 951 h 5718"/>
                <a:gd name="T110" fmla="*/ 135 w 2804"/>
                <a:gd name="T111" fmla="*/ 734 h 5718"/>
                <a:gd name="T112" fmla="*/ 240 w 2804"/>
                <a:gd name="T113" fmla="*/ 636 h 5718"/>
                <a:gd name="T114" fmla="*/ 398 w 2804"/>
                <a:gd name="T115" fmla="*/ 584 h 5718"/>
                <a:gd name="T116" fmla="*/ 570 w 2804"/>
                <a:gd name="T117" fmla="*/ 472 h 5718"/>
                <a:gd name="T118" fmla="*/ 645 w 2804"/>
                <a:gd name="T119" fmla="*/ 247 h 5718"/>
                <a:gd name="T120" fmla="*/ 825 w 2804"/>
                <a:gd name="T121" fmla="*/ 187 h 5718"/>
                <a:gd name="T122" fmla="*/ 937 w 2804"/>
                <a:gd name="T123" fmla="*/ 322 h 5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04" h="5718">
                  <a:moveTo>
                    <a:pt x="1567" y="5598"/>
                  </a:moveTo>
                  <a:lnTo>
                    <a:pt x="1567" y="5598"/>
                  </a:lnTo>
                  <a:cubicBezTo>
                    <a:pt x="1567" y="5590"/>
                    <a:pt x="1559" y="5582"/>
                    <a:pt x="1552" y="5575"/>
                  </a:cubicBezTo>
                  <a:cubicBezTo>
                    <a:pt x="1529" y="5582"/>
                    <a:pt x="1529" y="5582"/>
                    <a:pt x="1529" y="5582"/>
                  </a:cubicBezTo>
                  <a:cubicBezTo>
                    <a:pt x="1529" y="5605"/>
                    <a:pt x="1529" y="5605"/>
                    <a:pt x="1529" y="5605"/>
                  </a:cubicBezTo>
                  <a:cubicBezTo>
                    <a:pt x="1529" y="5620"/>
                    <a:pt x="1537" y="5620"/>
                    <a:pt x="1544" y="5627"/>
                  </a:cubicBezTo>
                  <a:cubicBezTo>
                    <a:pt x="1552" y="5650"/>
                    <a:pt x="1559" y="5657"/>
                    <a:pt x="1567" y="5680"/>
                  </a:cubicBezTo>
                  <a:cubicBezTo>
                    <a:pt x="1574" y="5702"/>
                    <a:pt x="1597" y="5717"/>
                    <a:pt x="1619" y="5717"/>
                  </a:cubicBezTo>
                  <a:cubicBezTo>
                    <a:pt x="1642" y="5717"/>
                    <a:pt x="1642" y="5702"/>
                    <a:pt x="1642" y="5687"/>
                  </a:cubicBezTo>
                  <a:cubicBezTo>
                    <a:pt x="1642" y="5680"/>
                    <a:pt x="1634" y="5680"/>
                    <a:pt x="1634" y="5672"/>
                  </a:cubicBezTo>
                  <a:cubicBezTo>
                    <a:pt x="1627" y="5657"/>
                    <a:pt x="1619" y="5650"/>
                    <a:pt x="1604" y="5642"/>
                  </a:cubicBezTo>
                  <a:cubicBezTo>
                    <a:pt x="1589" y="5627"/>
                    <a:pt x="1582" y="5612"/>
                    <a:pt x="1567" y="5598"/>
                  </a:cubicBezTo>
                  <a:close/>
                  <a:moveTo>
                    <a:pt x="1357" y="4571"/>
                  </a:moveTo>
                  <a:lnTo>
                    <a:pt x="1357" y="4571"/>
                  </a:lnTo>
                  <a:cubicBezTo>
                    <a:pt x="1349" y="4571"/>
                    <a:pt x="1349" y="4571"/>
                    <a:pt x="1342" y="4578"/>
                  </a:cubicBezTo>
                  <a:cubicBezTo>
                    <a:pt x="1342" y="4586"/>
                    <a:pt x="1334" y="4593"/>
                    <a:pt x="1334" y="4601"/>
                  </a:cubicBezTo>
                  <a:cubicBezTo>
                    <a:pt x="1334" y="4616"/>
                    <a:pt x="1349" y="4631"/>
                    <a:pt x="1364" y="4631"/>
                  </a:cubicBezTo>
                  <a:cubicBezTo>
                    <a:pt x="1379" y="4631"/>
                    <a:pt x="1394" y="4631"/>
                    <a:pt x="1394" y="4616"/>
                  </a:cubicBezTo>
                  <a:cubicBezTo>
                    <a:pt x="1394" y="4608"/>
                    <a:pt x="1387" y="4608"/>
                    <a:pt x="1387" y="4601"/>
                  </a:cubicBezTo>
                  <a:cubicBezTo>
                    <a:pt x="1379" y="4593"/>
                    <a:pt x="1364" y="4578"/>
                    <a:pt x="1357" y="4571"/>
                  </a:cubicBezTo>
                  <a:close/>
                  <a:moveTo>
                    <a:pt x="1222" y="4331"/>
                  </a:moveTo>
                  <a:lnTo>
                    <a:pt x="1222" y="4331"/>
                  </a:lnTo>
                  <a:cubicBezTo>
                    <a:pt x="1222" y="4339"/>
                    <a:pt x="1222" y="4346"/>
                    <a:pt x="1229" y="4353"/>
                  </a:cubicBezTo>
                  <a:cubicBezTo>
                    <a:pt x="1237" y="4361"/>
                    <a:pt x="1237" y="4369"/>
                    <a:pt x="1244" y="4369"/>
                  </a:cubicBezTo>
                  <a:cubicBezTo>
                    <a:pt x="1282" y="4369"/>
                    <a:pt x="1312" y="4339"/>
                    <a:pt x="1312" y="4301"/>
                  </a:cubicBezTo>
                  <a:cubicBezTo>
                    <a:pt x="1312" y="4286"/>
                    <a:pt x="1312" y="4263"/>
                    <a:pt x="1297" y="4256"/>
                  </a:cubicBezTo>
                  <a:cubicBezTo>
                    <a:pt x="1289" y="4249"/>
                    <a:pt x="1274" y="4263"/>
                    <a:pt x="1259" y="4263"/>
                  </a:cubicBezTo>
                  <a:cubicBezTo>
                    <a:pt x="1252" y="4263"/>
                    <a:pt x="1244" y="4256"/>
                    <a:pt x="1237" y="4263"/>
                  </a:cubicBezTo>
                  <a:cubicBezTo>
                    <a:pt x="1229" y="4271"/>
                    <a:pt x="1237" y="4279"/>
                    <a:pt x="1229" y="4293"/>
                  </a:cubicBezTo>
                  <a:cubicBezTo>
                    <a:pt x="1229" y="4309"/>
                    <a:pt x="1222" y="4309"/>
                    <a:pt x="1222" y="4331"/>
                  </a:cubicBezTo>
                  <a:close/>
                  <a:moveTo>
                    <a:pt x="855" y="4099"/>
                  </a:moveTo>
                  <a:lnTo>
                    <a:pt x="855" y="4099"/>
                  </a:lnTo>
                  <a:cubicBezTo>
                    <a:pt x="840" y="4099"/>
                    <a:pt x="832" y="4121"/>
                    <a:pt x="825" y="4136"/>
                  </a:cubicBezTo>
                  <a:cubicBezTo>
                    <a:pt x="832" y="4136"/>
                    <a:pt x="832" y="4144"/>
                    <a:pt x="840" y="4144"/>
                  </a:cubicBezTo>
                  <a:cubicBezTo>
                    <a:pt x="862" y="4144"/>
                    <a:pt x="870" y="4144"/>
                    <a:pt x="885" y="4144"/>
                  </a:cubicBezTo>
                  <a:cubicBezTo>
                    <a:pt x="885" y="4129"/>
                    <a:pt x="885" y="4129"/>
                    <a:pt x="885" y="4114"/>
                  </a:cubicBezTo>
                  <a:cubicBezTo>
                    <a:pt x="885" y="4099"/>
                    <a:pt x="870" y="4099"/>
                    <a:pt x="855" y="4099"/>
                  </a:cubicBezTo>
                  <a:close/>
                  <a:moveTo>
                    <a:pt x="952" y="3926"/>
                  </a:moveTo>
                  <a:lnTo>
                    <a:pt x="952" y="3926"/>
                  </a:lnTo>
                  <a:cubicBezTo>
                    <a:pt x="952" y="3934"/>
                    <a:pt x="960" y="3934"/>
                    <a:pt x="960" y="3941"/>
                  </a:cubicBezTo>
                  <a:cubicBezTo>
                    <a:pt x="967" y="3941"/>
                    <a:pt x="967" y="3949"/>
                    <a:pt x="967" y="3949"/>
                  </a:cubicBezTo>
                  <a:cubicBezTo>
                    <a:pt x="982" y="3941"/>
                    <a:pt x="989" y="3926"/>
                    <a:pt x="989" y="3911"/>
                  </a:cubicBezTo>
                  <a:cubicBezTo>
                    <a:pt x="997" y="3896"/>
                    <a:pt x="1005" y="3889"/>
                    <a:pt x="1012" y="3881"/>
                  </a:cubicBezTo>
                  <a:cubicBezTo>
                    <a:pt x="1019" y="3866"/>
                    <a:pt x="1019" y="3859"/>
                    <a:pt x="1019" y="3844"/>
                  </a:cubicBezTo>
                  <a:cubicBezTo>
                    <a:pt x="1005" y="3844"/>
                    <a:pt x="997" y="3844"/>
                    <a:pt x="982" y="3844"/>
                  </a:cubicBezTo>
                  <a:cubicBezTo>
                    <a:pt x="982" y="3851"/>
                    <a:pt x="989" y="3851"/>
                    <a:pt x="989" y="3851"/>
                  </a:cubicBezTo>
                  <a:cubicBezTo>
                    <a:pt x="982" y="3889"/>
                    <a:pt x="952" y="3896"/>
                    <a:pt x="952" y="3926"/>
                  </a:cubicBezTo>
                  <a:close/>
                  <a:moveTo>
                    <a:pt x="1102" y="3312"/>
                  </a:moveTo>
                  <a:lnTo>
                    <a:pt x="1102" y="3312"/>
                  </a:lnTo>
                  <a:cubicBezTo>
                    <a:pt x="1087" y="3319"/>
                    <a:pt x="1087" y="3319"/>
                    <a:pt x="1087" y="3319"/>
                  </a:cubicBezTo>
                  <a:cubicBezTo>
                    <a:pt x="1087" y="3387"/>
                    <a:pt x="1087" y="3387"/>
                    <a:pt x="1087" y="3387"/>
                  </a:cubicBezTo>
                  <a:cubicBezTo>
                    <a:pt x="1087" y="3402"/>
                    <a:pt x="1079" y="3409"/>
                    <a:pt x="1079" y="3432"/>
                  </a:cubicBezTo>
                  <a:cubicBezTo>
                    <a:pt x="1079" y="3447"/>
                    <a:pt x="1095" y="3454"/>
                    <a:pt x="1109" y="3462"/>
                  </a:cubicBezTo>
                  <a:cubicBezTo>
                    <a:pt x="1124" y="3469"/>
                    <a:pt x="1132" y="3492"/>
                    <a:pt x="1147" y="3492"/>
                  </a:cubicBezTo>
                  <a:cubicBezTo>
                    <a:pt x="1154" y="3492"/>
                    <a:pt x="1162" y="3477"/>
                    <a:pt x="1169" y="3469"/>
                  </a:cubicBezTo>
                  <a:cubicBezTo>
                    <a:pt x="1169" y="3469"/>
                    <a:pt x="1177" y="3462"/>
                    <a:pt x="1177" y="3454"/>
                  </a:cubicBezTo>
                  <a:cubicBezTo>
                    <a:pt x="1177" y="3394"/>
                    <a:pt x="1177" y="3394"/>
                    <a:pt x="1177" y="3394"/>
                  </a:cubicBezTo>
                  <a:cubicBezTo>
                    <a:pt x="1184" y="3379"/>
                    <a:pt x="1184" y="3379"/>
                    <a:pt x="1184" y="3379"/>
                  </a:cubicBezTo>
                  <a:cubicBezTo>
                    <a:pt x="1184" y="3372"/>
                    <a:pt x="1184" y="3372"/>
                    <a:pt x="1184" y="3372"/>
                  </a:cubicBezTo>
                  <a:cubicBezTo>
                    <a:pt x="1162" y="3364"/>
                    <a:pt x="1147" y="3364"/>
                    <a:pt x="1132" y="3349"/>
                  </a:cubicBezTo>
                  <a:cubicBezTo>
                    <a:pt x="1117" y="3334"/>
                    <a:pt x="1117" y="3327"/>
                    <a:pt x="1102" y="3312"/>
                  </a:cubicBezTo>
                  <a:close/>
                  <a:moveTo>
                    <a:pt x="952" y="322"/>
                  </a:moveTo>
                  <a:lnTo>
                    <a:pt x="952" y="322"/>
                  </a:lnTo>
                  <a:cubicBezTo>
                    <a:pt x="975" y="322"/>
                    <a:pt x="989" y="307"/>
                    <a:pt x="1005" y="307"/>
                  </a:cubicBezTo>
                  <a:cubicBezTo>
                    <a:pt x="1019" y="314"/>
                    <a:pt x="1027" y="329"/>
                    <a:pt x="1042" y="329"/>
                  </a:cubicBezTo>
                  <a:cubicBezTo>
                    <a:pt x="1072" y="344"/>
                    <a:pt x="1102" y="329"/>
                    <a:pt x="1132" y="344"/>
                  </a:cubicBezTo>
                  <a:lnTo>
                    <a:pt x="1132" y="344"/>
                  </a:lnTo>
                  <a:cubicBezTo>
                    <a:pt x="1169" y="322"/>
                    <a:pt x="1184" y="299"/>
                    <a:pt x="1222" y="269"/>
                  </a:cubicBezTo>
                  <a:cubicBezTo>
                    <a:pt x="1244" y="277"/>
                    <a:pt x="1244" y="277"/>
                    <a:pt x="1244" y="277"/>
                  </a:cubicBezTo>
                  <a:cubicBezTo>
                    <a:pt x="1267" y="269"/>
                    <a:pt x="1274" y="254"/>
                    <a:pt x="1297" y="247"/>
                  </a:cubicBezTo>
                  <a:cubicBezTo>
                    <a:pt x="1304" y="239"/>
                    <a:pt x="1312" y="239"/>
                    <a:pt x="1319" y="232"/>
                  </a:cubicBezTo>
                  <a:cubicBezTo>
                    <a:pt x="1327" y="224"/>
                    <a:pt x="1327" y="217"/>
                    <a:pt x="1334" y="209"/>
                  </a:cubicBezTo>
                  <a:cubicBezTo>
                    <a:pt x="1349" y="202"/>
                    <a:pt x="1364" y="217"/>
                    <a:pt x="1372" y="209"/>
                  </a:cubicBezTo>
                  <a:cubicBezTo>
                    <a:pt x="1379" y="209"/>
                    <a:pt x="1379" y="202"/>
                    <a:pt x="1387" y="202"/>
                  </a:cubicBezTo>
                  <a:cubicBezTo>
                    <a:pt x="1394" y="187"/>
                    <a:pt x="1402" y="179"/>
                    <a:pt x="1417" y="172"/>
                  </a:cubicBezTo>
                  <a:cubicBezTo>
                    <a:pt x="1432" y="157"/>
                    <a:pt x="1439" y="149"/>
                    <a:pt x="1454" y="149"/>
                  </a:cubicBezTo>
                  <a:cubicBezTo>
                    <a:pt x="1469" y="142"/>
                    <a:pt x="1477" y="149"/>
                    <a:pt x="1492" y="142"/>
                  </a:cubicBezTo>
                  <a:cubicBezTo>
                    <a:pt x="1507" y="142"/>
                    <a:pt x="1514" y="135"/>
                    <a:pt x="1529" y="127"/>
                  </a:cubicBezTo>
                  <a:cubicBezTo>
                    <a:pt x="1559" y="119"/>
                    <a:pt x="1574" y="119"/>
                    <a:pt x="1604" y="112"/>
                  </a:cubicBezTo>
                  <a:cubicBezTo>
                    <a:pt x="1604" y="82"/>
                    <a:pt x="1604" y="52"/>
                    <a:pt x="1634" y="37"/>
                  </a:cubicBezTo>
                  <a:cubicBezTo>
                    <a:pt x="1664" y="7"/>
                    <a:pt x="1694" y="0"/>
                    <a:pt x="1731" y="0"/>
                  </a:cubicBezTo>
                  <a:cubicBezTo>
                    <a:pt x="1784" y="0"/>
                    <a:pt x="1814" y="29"/>
                    <a:pt x="1866" y="37"/>
                  </a:cubicBezTo>
                  <a:cubicBezTo>
                    <a:pt x="1904" y="45"/>
                    <a:pt x="1926" y="45"/>
                    <a:pt x="1956" y="59"/>
                  </a:cubicBezTo>
                  <a:cubicBezTo>
                    <a:pt x="1971" y="67"/>
                    <a:pt x="1986" y="75"/>
                    <a:pt x="1994" y="89"/>
                  </a:cubicBezTo>
                  <a:cubicBezTo>
                    <a:pt x="2001" y="89"/>
                    <a:pt x="2001" y="97"/>
                    <a:pt x="2001" y="97"/>
                  </a:cubicBezTo>
                  <a:cubicBezTo>
                    <a:pt x="2016" y="119"/>
                    <a:pt x="2031" y="127"/>
                    <a:pt x="2039" y="149"/>
                  </a:cubicBezTo>
                  <a:cubicBezTo>
                    <a:pt x="2046" y="157"/>
                    <a:pt x="2046" y="172"/>
                    <a:pt x="2054" y="172"/>
                  </a:cubicBezTo>
                  <a:cubicBezTo>
                    <a:pt x="2061" y="187"/>
                    <a:pt x="2076" y="172"/>
                    <a:pt x="2091" y="179"/>
                  </a:cubicBezTo>
                  <a:cubicBezTo>
                    <a:pt x="2099" y="187"/>
                    <a:pt x="2099" y="194"/>
                    <a:pt x="2099" y="209"/>
                  </a:cubicBezTo>
                  <a:cubicBezTo>
                    <a:pt x="2114" y="254"/>
                    <a:pt x="2099" y="284"/>
                    <a:pt x="2114" y="329"/>
                  </a:cubicBezTo>
                  <a:lnTo>
                    <a:pt x="2114" y="329"/>
                  </a:lnTo>
                  <a:cubicBezTo>
                    <a:pt x="2129" y="329"/>
                    <a:pt x="2151" y="329"/>
                    <a:pt x="2166" y="344"/>
                  </a:cubicBezTo>
                  <a:cubicBezTo>
                    <a:pt x="2189" y="352"/>
                    <a:pt x="2181" y="382"/>
                    <a:pt x="2204" y="389"/>
                  </a:cubicBezTo>
                  <a:cubicBezTo>
                    <a:pt x="2219" y="397"/>
                    <a:pt x="2226" y="397"/>
                    <a:pt x="2248" y="397"/>
                  </a:cubicBezTo>
                  <a:cubicBezTo>
                    <a:pt x="2248" y="419"/>
                    <a:pt x="2241" y="442"/>
                    <a:pt x="2264" y="457"/>
                  </a:cubicBezTo>
                  <a:cubicBezTo>
                    <a:pt x="2278" y="472"/>
                    <a:pt x="2294" y="464"/>
                    <a:pt x="2308" y="479"/>
                  </a:cubicBezTo>
                  <a:cubicBezTo>
                    <a:pt x="2331" y="494"/>
                    <a:pt x="2338" y="509"/>
                    <a:pt x="2361" y="509"/>
                  </a:cubicBezTo>
                  <a:cubicBezTo>
                    <a:pt x="2376" y="509"/>
                    <a:pt x="2384" y="494"/>
                    <a:pt x="2398" y="487"/>
                  </a:cubicBezTo>
                  <a:cubicBezTo>
                    <a:pt x="2413" y="472"/>
                    <a:pt x="2421" y="457"/>
                    <a:pt x="2443" y="442"/>
                  </a:cubicBezTo>
                  <a:cubicBezTo>
                    <a:pt x="2451" y="434"/>
                    <a:pt x="2466" y="427"/>
                    <a:pt x="2473" y="412"/>
                  </a:cubicBezTo>
                  <a:cubicBezTo>
                    <a:pt x="2481" y="404"/>
                    <a:pt x="2488" y="397"/>
                    <a:pt x="2488" y="389"/>
                  </a:cubicBezTo>
                  <a:cubicBezTo>
                    <a:pt x="2488" y="374"/>
                    <a:pt x="2473" y="367"/>
                    <a:pt x="2473" y="352"/>
                  </a:cubicBezTo>
                  <a:cubicBezTo>
                    <a:pt x="2466" y="329"/>
                    <a:pt x="2466" y="322"/>
                    <a:pt x="2466" y="299"/>
                  </a:cubicBezTo>
                  <a:cubicBezTo>
                    <a:pt x="2481" y="307"/>
                    <a:pt x="2488" y="314"/>
                    <a:pt x="2496" y="322"/>
                  </a:cubicBezTo>
                  <a:cubicBezTo>
                    <a:pt x="2503" y="337"/>
                    <a:pt x="2503" y="352"/>
                    <a:pt x="2518" y="359"/>
                  </a:cubicBezTo>
                  <a:cubicBezTo>
                    <a:pt x="2548" y="382"/>
                    <a:pt x="2571" y="382"/>
                    <a:pt x="2601" y="389"/>
                  </a:cubicBezTo>
                  <a:cubicBezTo>
                    <a:pt x="2631" y="397"/>
                    <a:pt x="2653" y="397"/>
                    <a:pt x="2676" y="404"/>
                  </a:cubicBezTo>
                  <a:cubicBezTo>
                    <a:pt x="2706" y="412"/>
                    <a:pt x="2713" y="427"/>
                    <a:pt x="2736" y="442"/>
                  </a:cubicBezTo>
                  <a:lnTo>
                    <a:pt x="2736" y="442"/>
                  </a:lnTo>
                  <a:cubicBezTo>
                    <a:pt x="2728" y="472"/>
                    <a:pt x="2721" y="494"/>
                    <a:pt x="2706" y="524"/>
                  </a:cubicBezTo>
                  <a:cubicBezTo>
                    <a:pt x="2676" y="584"/>
                    <a:pt x="2661" y="622"/>
                    <a:pt x="2631" y="689"/>
                  </a:cubicBezTo>
                  <a:cubicBezTo>
                    <a:pt x="2608" y="734"/>
                    <a:pt x="2601" y="764"/>
                    <a:pt x="2578" y="809"/>
                  </a:cubicBezTo>
                  <a:cubicBezTo>
                    <a:pt x="2578" y="824"/>
                    <a:pt x="2563" y="831"/>
                    <a:pt x="2556" y="846"/>
                  </a:cubicBezTo>
                  <a:cubicBezTo>
                    <a:pt x="2533" y="899"/>
                    <a:pt x="2533" y="929"/>
                    <a:pt x="2518" y="981"/>
                  </a:cubicBezTo>
                  <a:cubicBezTo>
                    <a:pt x="2518" y="996"/>
                    <a:pt x="2511" y="1011"/>
                    <a:pt x="2511" y="1026"/>
                  </a:cubicBezTo>
                  <a:cubicBezTo>
                    <a:pt x="2511" y="1064"/>
                    <a:pt x="2533" y="1086"/>
                    <a:pt x="2533" y="1124"/>
                  </a:cubicBezTo>
                  <a:cubicBezTo>
                    <a:pt x="2533" y="1191"/>
                    <a:pt x="2458" y="1206"/>
                    <a:pt x="2458" y="1266"/>
                  </a:cubicBezTo>
                  <a:cubicBezTo>
                    <a:pt x="2458" y="1288"/>
                    <a:pt x="2466" y="1296"/>
                    <a:pt x="2466" y="1311"/>
                  </a:cubicBezTo>
                  <a:cubicBezTo>
                    <a:pt x="2473" y="1356"/>
                    <a:pt x="2473" y="1386"/>
                    <a:pt x="2481" y="1431"/>
                  </a:cubicBezTo>
                  <a:cubicBezTo>
                    <a:pt x="2488" y="1453"/>
                    <a:pt x="2496" y="1468"/>
                    <a:pt x="2496" y="1483"/>
                  </a:cubicBezTo>
                  <a:cubicBezTo>
                    <a:pt x="2503" y="1498"/>
                    <a:pt x="2503" y="1506"/>
                    <a:pt x="2503" y="1513"/>
                  </a:cubicBezTo>
                  <a:cubicBezTo>
                    <a:pt x="2526" y="1573"/>
                    <a:pt x="2548" y="1603"/>
                    <a:pt x="2571" y="1656"/>
                  </a:cubicBezTo>
                  <a:cubicBezTo>
                    <a:pt x="2593" y="1708"/>
                    <a:pt x="2616" y="1731"/>
                    <a:pt x="2646" y="1783"/>
                  </a:cubicBezTo>
                  <a:cubicBezTo>
                    <a:pt x="2661" y="1805"/>
                    <a:pt x="2668" y="1821"/>
                    <a:pt x="2683" y="1843"/>
                  </a:cubicBezTo>
                  <a:cubicBezTo>
                    <a:pt x="2706" y="1873"/>
                    <a:pt x="2721" y="1895"/>
                    <a:pt x="2743" y="1933"/>
                  </a:cubicBezTo>
                  <a:cubicBezTo>
                    <a:pt x="2751" y="1955"/>
                    <a:pt x="2758" y="1970"/>
                    <a:pt x="2773" y="1993"/>
                  </a:cubicBezTo>
                  <a:cubicBezTo>
                    <a:pt x="2781" y="2008"/>
                    <a:pt x="2796" y="2000"/>
                    <a:pt x="2803" y="2000"/>
                  </a:cubicBezTo>
                  <a:cubicBezTo>
                    <a:pt x="2803" y="2075"/>
                    <a:pt x="2803" y="2075"/>
                    <a:pt x="2803" y="2075"/>
                  </a:cubicBezTo>
                  <a:cubicBezTo>
                    <a:pt x="2796" y="2075"/>
                    <a:pt x="2796" y="2075"/>
                    <a:pt x="2788" y="2075"/>
                  </a:cubicBezTo>
                  <a:cubicBezTo>
                    <a:pt x="2773" y="2075"/>
                    <a:pt x="2766" y="2068"/>
                    <a:pt x="2751" y="2060"/>
                  </a:cubicBezTo>
                  <a:cubicBezTo>
                    <a:pt x="2743" y="2060"/>
                    <a:pt x="2736" y="2060"/>
                    <a:pt x="2728" y="2060"/>
                  </a:cubicBezTo>
                  <a:cubicBezTo>
                    <a:pt x="2713" y="2068"/>
                    <a:pt x="2713" y="2068"/>
                    <a:pt x="2713" y="2068"/>
                  </a:cubicBezTo>
                  <a:cubicBezTo>
                    <a:pt x="2713" y="2068"/>
                    <a:pt x="2691" y="2083"/>
                    <a:pt x="2668" y="2083"/>
                  </a:cubicBezTo>
                  <a:cubicBezTo>
                    <a:pt x="2593" y="2083"/>
                    <a:pt x="2593" y="2083"/>
                    <a:pt x="2593" y="2083"/>
                  </a:cubicBezTo>
                  <a:cubicBezTo>
                    <a:pt x="2563" y="2083"/>
                    <a:pt x="2548" y="2105"/>
                    <a:pt x="2518" y="2120"/>
                  </a:cubicBezTo>
                  <a:cubicBezTo>
                    <a:pt x="2496" y="2135"/>
                    <a:pt x="2481" y="2143"/>
                    <a:pt x="2466" y="2158"/>
                  </a:cubicBezTo>
                  <a:cubicBezTo>
                    <a:pt x="2458" y="2165"/>
                    <a:pt x="2458" y="2173"/>
                    <a:pt x="2451" y="2180"/>
                  </a:cubicBezTo>
                  <a:cubicBezTo>
                    <a:pt x="2413" y="2225"/>
                    <a:pt x="2384" y="2248"/>
                    <a:pt x="2346" y="2300"/>
                  </a:cubicBezTo>
                  <a:cubicBezTo>
                    <a:pt x="2331" y="2323"/>
                    <a:pt x="2331" y="2338"/>
                    <a:pt x="2316" y="2360"/>
                  </a:cubicBezTo>
                  <a:cubicBezTo>
                    <a:pt x="2308" y="2383"/>
                    <a:pt x="2301" y="2390"/>
                    <a:pt x="2294" y="2413"/>
                  </a:cubicBezTo>
                  <a:cubicBezTo>
                    <a:pt x="2286" y="2450"/>
                    <a:pt x="2286" y="2480"/>
                    <a:pt x="2286" y="2525"/>
                  </a:cubicBezTo>
                  <a:cubicBezTo>
                    <a:pt x="2278" y="2540"/>
                    <a:pt x="2278" y="2555"/>
                    <a:pt x="2278" y="2577"/>
                  </a:cubicBezTo>
                  <a:cubicBezTo>
                    <a:pt x="2278" y="2765"/>
                    <a:pt x="2278" y="2765"/>
                    <a:pt x="2278" y="2765"/>
                  </a:cubicBezTo>
                  <a:cubicBezTo>
                    <a:pt x="2241" y="2795"/>
                    <a:pt x="2211" y="2802"/>
                    <a:pt x="2166" y="2832"/>
                  </a:cubicBezTo>
                  <a:cubicBezTo>
                    <a:pt x="2129" y="2855"/>
                    <a:pt x="2106" y="2885"/>
                    <a:pt x="2054" y="2885"/>
                  </a:cubicBezTo>
                  <a:cubicBezTo>
                    <a:pt x="2031" y="2885"/>
                    <a:pt x="2009" y="2877"/>
                    <a:pt x="1986" y="2877"/>
                  </a:cubicBezTo>
                  <a:cubicBezTo>
                    <a:pt x="1964" y="2877"/>
                    <a:pt x="1956" y="2892"/>
                    <a:pt x="1941" y="2900"/>
                  </a:cubicBezTo>
                  <a:cubicBezTo>
                    <a:pt x="1926" y="2915"/>
                    <a:pt x="1919" y="2922"/>
                    <a:pt x="1896" y="2930"/>
                  </a:cubicBezTo>
                  <a:cubicBezTo>
                    <a:pt x="1859" y="2952"/>
                    <a:pt x="1851" y="2982"/>
                    <a:pt x="1829" y="3012"/>
                  </a:cubicBezTo>
                  <a:cubicBezTo>
                    <a:pt x="1791" y="3050"/>
                    <a:pt x="1791" y="3087"/>
                    <a:pt x="1769" y="3124"/>
                  </a:cubicBezTo>
                  <a:cubicBezTo>
                    <a:pt x="1747" y="3154"/>
                    <a:pt x="1724" y="3169"/>
                    <a:pt x="1694" y="3169"/>
                  </a:cubicBezTo>
                  <a:cubicBezTo>
                    <a:pt x="1679" y="3169"/>
                    <a:pt x="1679" y="3169"/>
                    <a:pt x="1664" y="3169"/>
                  </a:cubicBezTo>
                  <a:cubicBezTo>
                    <a:pt x="1657" y="3169"/>
                    <a:pt x="1649" y="3177"/>
                    <a:pt x="1642" y="3177"/>
                  </a:cubicBezTo>
                  <a:cubicBezTo>
                    <a:pt x="1627" y="3177"/>
                    <a:pt x="1634" y="3147"/>
                    <a:pt x="1619" y="3132"/>
                  </a:cubicBezTo>
                  <a:cubicBezTo>
                    <a:pt x="1619" y="3132"/>
                    <a:pt x="1612" y="3132"/>
                    <a:pt x="1612" y="3124"/>
                  </a:cubicBezTo>
                  <a:cubicBezTo>
                    <a:pt x="1604" y="3124"/>
                    <a:pt x="1604" y="3132"/>
                    <a:pt x="1597" y="3124"/>
                  </a:cubicBezTo>
                  <a:cubicBezTo>
                    <a:pt x="1589" y="3124"/>
                    <a:pt x="1582" y="3110"/>
                    <a:pt x="1574" y="3110"/>
                  </a:cubicBezTo>
                  <a:cubicBezTo>
                    <a:pt x="1559" y="3102"/>
                    <a:pt x="1552" y="3110"/>
                    <a:pt x="1544" y="3102"/>
                  </a:cubicBezTo>
                  <a:cubicBezTo>
                    <a:pt x="1537" y="3102"/>
                    <a:pt x="1544" y="3094"/>
                    <a:pt x="1537" y="3087"/>
                  </a:cubicBezTo>
                  <a:cubicBezTo>
                    <a:pt x="1544" y="3080"/>
                    <a:pt x="1559" y="3072"/>
                    <a:pt x="1574" y="3072"/>
                  </a:cubicBezTo>
                  <a:cubicBezTo>
                    <a:pt x="1582" y="3072"/>
                    <a:pt x="1589" y="3080"/>
                    <a:pt x="1604" y="3072"/>
                  </a:cubicBezTo>
                  <a:cubicBezTo>
                    <a:pt x="1612" y="3072"/>
                    <a:pt x="1619" y="3064"/>
                    <a:pt x="1627" y="3064"/>
                  </a:cubicBezTo>
                  <a:cubicBezTo>
                    <a:pt x="1634" y="3057"/>
                    <a:pt x="1642" y="3064"/>
                    <a:pt x="1649" y="3057"/>
                  </a:cubicBezTo>
                  <a:cubicBezTo>
                    <a:pt x="1657" y="3057"/>
                    <a:pt x="1657" y="3050"/>
                    <a:pt x="1657" y="3042"/>
                  </a:cubicBezTo>
                  <a:cubicBezTo>
                    <a:pt x="1657" y="3027"/>
                    <a:pt x="1642" y="3020"/>
                    <a:pt x="1642" y="3012"/>
                  </a:cubicBezTo>
                  <a:cubicBezTo>
                    <a:pt x="1627" y="2982"/>
                    <a:pt x="1604" y="2975"/>
                    <a:pt x="1604" y="2945"/>
                  </a:cubicBezTo>
                  <a:cubicBezTo>
                    <a:pt x="1604" y="2907"/>
                    <a:pt x="1627" y="2892"/>
                    <a:pt x="1627" y="2855"/>
                  </a:cubicBezTo>
                  <a:cubicBezTo>
                    <a:pt x="1627" y="2832"/>
                    <a:pt x="1612" y="2817"/>
                    <a:pt x="1612" y="2795"/>
                  </a:cubicBezTo>
                  <a:cubicBezTo>
                    <a:pt x="1612" y="2780"/>
                    <a:pt x="1619" y="2772"/>
                    <a:pt x="1627" y="2757"/>
                  </a:cubicBezTo>
                  <a:cubicBezTo>
                    <a:pt x="1634" y="2757"/>
                    <a:pt x="1642" y="2757"/>
                    <a:pt x="1642" y="2750"/>
                  </a:cubicBezTo>
                  <a:cubicBezTo>
                    <a:pt x="1649" y="2742"/>
                    <a:pt x="1649" y="2735"/>
                    <a:pt x="1649" y="2727"/>
                  </a:cubicBezTo>
                  <a:cubicBezTo>
                    <a:pt x="1649" y="2712"/>
                    <a:pt x="1657" y="2705"/>
                    <a:pt x="1657" y="2697"/>
                  </a:cubicBezTo>
                  <a:cubicBezTo>
                    <a:pt x="1657" y="2682"/>
                    <a:pt x="1649" y="2667"/>
                    <a:pt x="1642" y="2652"/>
                  </a:cubicBezTo>
                  <a:cubicBezTo>
                    <a:pt x="1642" y="2637"/>
                    <a:pt x="1649" y="2630"/>
                    <a:pt x="1642" y="2615"/>
                  </a:cubicBezTo>
                  <a:cubicBezTo>
                    <a:pt x="1634" y="2607"/>
                    <a:pt x="1619" y="2607"/>
                    <a:pt x="1619" y="2593"/>
                  </a:cubicBezTo>
                  <a:cubicBezTo>
                    <a:pt x="1619" y="2570"/>
                    <a:pt x="1642" y="2563"/>
                    <a:pt x="1657" y="2555"/>
                  </a:cubicBezTo>
                  <a:cubicBezTo>
                    <a:pt x="1672" y="2547"/>
                    <a:pt x="1679" y="2533"/>
                    <a:pt x="1694" y="2525"/>
                  </a:cubicBezTo>
                  <a:cubicBezTo>
                    <a:pt x="1724" y="2510"/>
                    <a:pt x="1747" y="2510"/>
                    <a:pt x="1754" y="2480"/>
                  </a:cubicBezTo>
                  <a:cubicBezTo>
                    <a:pt x="1761" y="2465"/>
                    <a:pt x="1761" y="2450"/>
                    <a:pt x="1769" y="2435"/>
                  </a:cubicBezTo>
                  <a:cubicBezTo>
                    <a:pt x="1791" y="2390"/>
                    <a:pt x="1836" y="2390"/>
                    <a:pt x="1851" y="2353"/>
                  </a:cubicBezTo>
                  <a:cubicBezTo>
                    <a:pt x="1866" y="2330"/>
                    <a:pt x="1874" y="2315"/>
                    <a:pt x="1889" y="2308"/>
                  </a:cubicBezTo>
                  <a:cubicBezTo>
                    <a:pt x="1896" y="2300"/>
                    <a:pt x="1904" y="2293"/>
                    <a:pt x="1911" y="2285"/>
                  </a:cubicBezTo>
                  <a:cubicBezTo>
                    <a:pt x="1926" y="2285"/>
                    <a:pt x="1941" y="2285"/>
                    <a:pt x="1941" y="2270"/>
                  </a:cubicBezTo>
                  <a:cubicBezTo>
                    <a:pt x="1941" y="2218"/>
                    <a:pt x="1896" y="2203"/>
                    <a:pt x="1859" y="2173"/>
                  </a:cubicBezTo>
                  <a:cubicBezTo>
                    <a:pt x="1836" y="2158"/>
                    <a:pt x="1821" y="2150"/>
                    <a:pt x="1799" y="2128"/>
                  </a:cubicBezTo>
                  <a:cubicBezTo>
                    <a:pt x="1784" y="2120"/>
                    <a:pt x="1777" y="2105"/>
                    <a:pt x="1761" y="2098"/>
                  </a:cubicBezTo>
                  <a:cubicBezTo>
                    <a:pt x="1754" y="2090"/>
                    <a:pt x="1747" y="2075"/>
                    <a:pt x="1731" y="2075"/>
                  </a:cubicBezTo>
                  <a:cubicBezTo>
                    <a:pt x="1701" y="2075"/>
                    <a:pt x="1694" y="2105"/>
                    <a:pt x="1679" y="2128"/>
                  </a:cubicBezTo>
                  <a:cubicBezTo>
                    <a:pt x="1657" y="2150"/>
                    <a:pt x="1634" y="2158"/>
                    <a:pt x="1619" y="2188"/>
                  </a:cubicBezTo>
                  <a:cubicBezTo>
                    <a:pt x="1612" y="2210"/>
                    <a:pt x="1612" y="2218"/>
                    <a:pt x="1604" y="2240"/>
                  </a:cubicBezTo>
                  <a:cubicBezTo>
                    <a:pt x="1597" y="2248"/>
                    <a:pt x="1582" y="2248"/>
                    <a:pt x="1574" y="2263"/>
                  </a:cubicBezTo>
                  <a:cubicBezTo>
                    <a:pt x="1567" y="2285"/>
                    <a:pt x="1574" y="2300"/>
                    <a:pt x="1574" y="2323"/>
                  </a:cubicBezTo>
                  <a:cubicBezTo>
                    <a:pt x="1567" y="2353"/>
                    <a:pt x="1544" y="2368"/>
                    <a:pt x="1522" y="2390"/>
                  </a:cubicBezTo>
                  <a:cubicBezTo>
                    <a:pt x="1499" y="2413"/>
                    <a:pt x="1484" y="2428"/>
                    <a:pt x="1454" y="2443"/>
                  </a:cubicBezTo>
                  <a:cubicBezTo>
                    <a:pt x="1447" y="2443"/>
                    <a:pt x="1439" y="2443"/>
                    <a:pt x="1432" y="2450"/>
                  </a:cubicBezTo>
                  <a:cubicBezTo>
                    <a:pt x="1417" y="2473"/>
                    <a:pt x="1424" y="2487"/>
                    <a:pt x="1424" y="2517"/>
                  </a:cubicBezTo>
                  <a:cubicBezTo>
                    <a:pt x="1417" y="2533"/>
                    <a:pt x="1409" y="2547"/>
                    <a:pt x="1409" y="2570"/>
                  </a:cubicBezTo>
                  <a:cubicBezTo>
                    <a:pt x="1409" y="2607"/>
                    <a:pt x="1409" y="2637"/>
                    <a:pt x="1439" y="2652"/>
                  </a:cubicBezTo>
                  <a:cubicBezTo>
                    <a:pt x="1462" y="2667"/>
                    <a:pt x="1477" y="2667"/>
                    <a:pt x="1492" y="2682"/>
                  </a:cubicBezTo>
                  <a:cubicBezTo>
                    <a:pt x="1499" y="2690"/>
                    <a:pt x="1514" y="2705"/>
                    <a:pt x="1514" y="2720"/>
                  </a:cubicBezTo>
                  <a:cubicBezTo>
                    <a:pt x="1514" y="2750"/>
                    <a:pt x="1477" y="2757"/>
                    <a:pt x="1447" y="2757"/>
                  </a:cubicBezTo>
                  <a:cubicBezTo>
                    <a:pt x="1439" y="2795"/>
                    <a:pt x="1447" y="2810"/>
                    <a:pt x="1447" y="2847"/>
                  </a:cubicBezTo>
                  <a:cubicBezTo>
                    <a:pt x="1417" y="2847"/>
                    <a:pt x="1402" y="2855"/>
                    <a:pt x="1379" y="2855"/>
                  </a:cubicBezTo>
                  <a:cubicBezTo>
                    <a:pt x="1379" y="2825"/>
                    <a:pt x="1372" y="2802"/>
                    <a:pt x="1364" y="2765"/>
                  </a:cubicBezTo>
                  <a:cubicBezTo>
                    <a:pt x="1364" y="2727"/>
                    <a:pt x="1364" y="2705"/>
                    <a:pt x="1342" y="2667"/>
                  </a:cubicBezTo>
                  <a:cubicBezTo>
                    <a:pt x="1327" y="2645"/>
                    <a:pt x="1304" y="2637"/>
                    <a:pt x="1274" y="2622"/>
                  </a:cubicBezTo>
                  <a:cubicBezTo>
                    <a:pt x="1252" y="2615"/>
                    <a:pt x="1237" y="2600"/>
                    <a:pt x="1207" y="2600"/>
                  </a:cubicBezTo>
                  <a:cubicBezTo>
                    <a:pt x="1154" y="2600"/>
                    <a:pt x="1124" y="2607"/>
                    <a:pt x="1079" y="2622"/>
                  </a:cubicBezTo>
                  <a:cubicBezTo>
                    <a:pt x="1049" y="2630"/>
                    <a:pt x="1035" y="2637"/>
                    <a:pt x="1012" y="2652"/>
                  </a:cubicBezTo>
                  <a:cubicBezTo>
                    <a:pt x="975" y="2667"/>
                    <a:pt x="952" y="2675"/>
                    <a:pt x="922" y="2697"/>
                  </a:cubicBezTo>
                  <a:cubicBezTo>
                    <a:pt x="892" y="2712"/>
                    <a:pt x="877" y="2712"/>
                    <a:pt x="855" y="2727"/>
                  </a:cubicBezTo>
                  <a:cubicBezTo>
                    <a:pt x="840" y="2742"/>
                    <a:pt x="847" y="2757"/>
                    <a:pt x="847" y="2780"/>
                  </a:cubicBezTo>
                  <a:cubicBezTo>
                    <a:pt x="847" y="2802"/>
                    <a:pt x="847" y="2810"/>
                    <a:pt x="847" y="2832"/>
                  </a:cubicBezTo>
                  <a:cubicBezTo>
                    <a:pt x="832" y="2840"/>
                    <a:pt x="825" y="2840"/>
                    <a:pt x="810" y="2840"/>
                  </a:cubicBezTo>
                  <a:cubicBezTo>
                    <a:pt x="802" y="2847"/>
                    <a:pt x="795" y="2855"/>
                    <a:pt x="787" y="2862"/>
                  </a:cubicBezTo>
                  <a:lnTo>
                    <a:pt x="787" y="2862"/>
                  </a:lnTo>
                  <a:cubicBezTo>
                    <a:pt x="757" y="2855"/>
                    <a:pt x="727" y="2847"/>
                    <a:pt x="697" y="2825"/>
                  </a:cubicBezTo>
                  <a:cubicBezTo>
                    <a:pt x="675" y="2802"/>
                    <a:pt x="675" y="2780"/>
                    <a:pt x="667" y="2742"/>
                  </a:cubicBezTo>
                  <a:cubicBezTo>
                    <a:pt x="667" y="2735"/>
                    <a:pt x="652" y="2727"/>
                    <a:pt x="652" y="2712"/>
                  </a:cubicBezTo>
                  <a:cubicBezTo>
                    <a:pt x="652" y="2675"/>
                    <a:pt x="697" y="2667"/>
                    <a:pt x="697" y="2630"/>
                  </a:cubicBezTo>
                  <a:cubicBezTo>
                    <a:pt x="697" y="2622"/>
                    <a:pt x="690" y="2615"/>
                    <a:pt x="690" y="2607"/>
                  </a:cubicBezTo>
                  <a:cubicBezTo>
                    <a:pt x="690" y="2593"/>
                    <a:pt x="690" y="2585"/>
                    <a:pt x="690" y="2570"/>
                  </a:cubicBezTo>
                  <a:cubicBezTo>
                    <a:pt x="690" y="2540"/>
                    <a:pt x="682" y="2525"/>
                    <a:pt x="675" y="2503"/>
                  </a:cubicBezTo>
                  <a:cubicBezTo>
                    <a:pt x="667" y="2495"/>
                    <a:pt x="660" y="2495"/>
                    <a:pt x="645" y="2495"/>
                  </a:cubicBezTo>
                  <a:cubicBezTo>
                    <a:pt x="637" y="2495"/>
                    <a:pt x="630" y="2503"/>
                    <a:pt x="622" y="2503"/>
                  </a:cubicBezTo>
                  <a:cubicBezTo>
                    <a:pt x="607" y="2503"/>
                    <a:pt x="600" y="2495"/>
                    <a:pt x="585" y="2495"/>
                  </a:cubicBezTo>
                  <a:lnTo>
                    <a:pt x="585" y="2495"/>
                  </a:lnTo>
                  <a:cubicBezTo>
                    <a:pt x="600" y="2480"/>
                    <a:pt x="600" y="2465"/>
                    <a:pt x="600" y="2443"/>
                  </a:cubicBezTo>
                  <a:lnTo>
                    <a:pt x="600" y="2435"/>
                  </a:lnTo>
                  <a:cubicBezTo>
                    <a:pt x="607" y="2420"/>
                    <a:pt x="622" y="2413"/>
                    <a:pt x="630" y="2405"/>
                  </a:cubicBezTo>
                  <a:cubicBezTo>
                    <a:pt x="637" y="2405"/>
                    <a:pt x="637" y="2398"/>
                    <a:pt x="645" y="2398"/>
                  </a:cubicBezTo>
                  <a:cubicBezTo>
                    <a:pt x="667" y="2383"/>
                    <a:pt x="690" y="2398"/>
                    <a:pt x="705" y="2383"/>
                  </a:cubicBezTo>
                  <a:cubicBezTo>
                    <a:pt x="720" y="2375"/>
                    <a:pt x="720" y="2368"/>
                    <a:pt x="727" y="2360"/>
                  </a:cubicBezTo>
                  <a:cubicBezTo>
                    <a:pt x="727" y="2360"/>
                    <a:pt x="727" y="2353"/>
                    <a:pt x="735" y="2345"/>
                  </a:cubicBezTo>
                  <a:lnTo>
                    <a:pt x="742" y="2345"/>
                  </a:lnTo>
                  <a:cubicBezTo>
                    <a:pt x="765" y="2338"/>
                    <a:pt x="780" y="2338"/>
                    <a:pt x="795" y="2323"/>
                  </a:cubicBezTo>
                  <a:cubicBezTo>
                    <a:pt x="802" y="2315"/>
                    <a:pt x="802" y="2308"/>
                    <a:pt x="810" y="2293"/>
                  </a:cubicBezTo>
                  <a:cubicBezTo>
                    <a:pt x="817" y="2278"/>
                    <a:pt x="825" y="2263"/>
                    <a:pt x="825" y="2248"/>
                  </a:cubicBezTo>
                  <a:cubicBezTo>
                    <a:pt x="825" y="2218"/>
                    <a:pt x="810" y="2203"/>
                    <a:pt x="810" y="2173"/>
                  </a:cubicBezTo>
                  <a:cubicBezTo>
                    <a:pt x="810" y="2150"/>
                    <a:pt x="832" y="2158"/>
                    <a:pt x="847" y="2143"/>
                  </a:cubicBezTo>
                  <a:lnTo>
                    <a:pt x="847" y="2143"/>
                  </a:lnTo>
                  <a:cubicBezTo>
                    <a:pt x="840" y="2135"/>
                    <a:pt x="840" y="2128"/>
                    <a:pt x="832" y="2120"/>
                  </a:cubicBezTo>
                  <a:cubicBezTo>
                    <a:pt x="810" y="2105"/>
                    <a:pt x="795" y="2098"/>
                    <a:pt x="765" y="2083"/>
                  </a:cubicBezTo>
                  <a:cubicBezTo>
                    <a:pt x="735" y="2068"/>
                    <a:pt x="720" y="2045"/>
                    <a:pt x="697" y="2023"/>
                  </a:cubicBezTo>
                  <a:cubicBezTo>
                    <a:pt x="652" y="1970"/>
                    <a:pt x="660" y="1918"/>
                    <a:pt x="622" y="1858"/>
                  </a:cubicBezTo>
                  <a:lnTo>
                    <a:pt x="622" y="1858"/>
                  </a:lnTo>
                  <a:cubicBezTo>
                    <a:pt x="585" y="1851"/>
                    <a:pt x="585" y="1851"/>
                    <a:pt x="585" y="1851"/>
                  </a:cubicBezTo>
                  <a:cubicBezTo>
                    <a:pt x="555" y="1851"/>
                    <a:pt x="540" y="1858"/>
                    <a:pt x="518" y="1851"/>
                  </a:cubicBezTo>
                  <a:cubicBezTo>
                    <a:pt x="502" y="1843"/>
                    <a:pt x="495" y="1828"/>
                    <a:pt x="480" y="1828"/>
                  </a:cubicBezTo>
                  <a:cubicBezTo>
                    <a:pt x="472" y="1821"/>
                    <a:pt x="465" y="1828"/>
                    <a:pt x="458" y="1821"/>
                  </a:cubicBezTo>
                  <a:cubicBezTo>
                    <a:pt x="450" y="1813"/>
                    <a:pt x="450" y="1798"/>
                    <a:pt x="450" y="1783"/>
                  </a:cubicBezTo>
                  <a:cubicBezTo>
                    <a:pt x="420" y="1783"/>
                    <a:pt x="405" y="1783"/>
                    <a:pt x="375" y="1768"/>
                  </a:cubicBezTo>
                  <a:lnTo>
                    <a:pt x="375" y="1768"/>
                  </a:lnTo>
                  <a:cubicBezTo>
                    <a:pt x="383" y="1761"/>
                    <a:pt x="390" y="1761"/>
                    <a:pt x="390" y="1753"/>
                  </a:cubicBezTo>
                  <a:cubicBezTo>
                    <a:pt x="390" y="1723"/>
                    <a:pt x="360" y="1716"/>
                    <a:pt x="353" y="1686"/>
                  </a:cubicBezTo>
                  <a:cubicBezTo>
                    <a:pt x="345" y="1678"/>
                    <a:pt x="345" y="1671"/>
                    <a:pt x="345" y="1663"/>
                  </a:cubicBezTo>
                  <a:lnTo>
                    <a:pt x="345" y="1663"/>
                  </a:lnTo>
                  <a:cubicBezTo>
                    <a:pt x="323" y="1633"/>
                    <a:pt x="300" y="1633"/>
                    <a:pt x="278" y="1603"/>
                  </a:cubicBezTo>
                  <a:cubicBezTo>
                    <a:pt x="270" y="1581"/>
                    <a:pt x="270" y="1558"/>
                    <a:pt x="270" y="1536"/>
                  </a:cubicBezTo>
                  <a:cubicBezTo>
                    <a:pt x="263" y="1506"/>
                    <a:pt x="278" y="1483"/>
                    <a:pt x="255" y="1461"/>
                  </a:cubicBezTo>
                  <a:cubicBezTo>
                    <a:pt x="248" y="1453"/>
                    <a:pt x="240" y="1461"/>
                    <a:pt x="233" y="1453"/>
                  </a:cubicBezTo>
                  <a:cubicBezTo>
                    <a:pt x="218" y="1446"/>
                    <a:pt x="218" y="1423"/>
                    <a:pt x="210" y="1401"/>
                  </a:cubicBezTo>
                  <a:cubicBezTo>
                    <a:pt x="225" y="1408"/>
                    <a:pt x="240" y="1401"/>
                    <a:pt x="255" y="1401"/>
                  </a:cubicBezTo>
                  <a:cubicBezTo>
                    <a:pt x="255" y="1393"/>
                    <a:pt x="255" y="1386"/>
                    <a:pt x="255" y="1378"/>
                  </a:cubicBezTo>
                  <a:cubicBezTo>
                    <a:pt x="255" y="1341"/>
                    <a:pt x="255" y="1318"/>
                    <a:pt x="248" y="1288"/>
                  </a:cubicBezTo>
                  <a:cubicBezTo>
                    <a:pt x="240" y="1281"/>
                    <a:pt x="233" y="1274"/>
                    <a:pt x="233" y="1266"/>
                  </a:cubicBezTo>
                  <a:cubicBezTo>
                    <a:pt x="233" y="1258"/>
                    <a:pt x="248" y="1258"/>
                    <a:pt x="248" y="1258"/>
                  </a:cubicBezTo>
                  <a:cubicBezTo>
                    <a:pt x="263" y="1236"/>
                    <a:pt x="285" y="1229"/>
                    <a:pt x="285" y="1206"/>
                  </a:cubicBezTo>
                  <a:cubicBezTo>
                    <a:pt x="285" y="1176"/>
                    <a:pt x="270" y="1161"/>
                    <a:pt x="270" y="1131"/>
                  </a:cubicBezTo>
                  <a:cubicBezTo>
                    <a:pt x="270" y="1056"/>
                    <a:pt x="270" y="1056"/>
                    <a:pt x="270" y="1056"/>
                  </a:cubicBezTo>
                  <a:cubicBezTo>
                    <a:pt x="240" y="1056"/>
                    <a:pt x="225" y="1056"/>
                    <a:pt x="195" y="1056"/>
                  </a:cubicBezTo>
                  <a:cubicBezTo>
                    <a:pt x="173" y="1056"/>
                    <a:pt x="158" y="1064"/>
                    <a:pt x="135" y="1064"/>
                  </a:cubicBezTo>
                  <a:cubicBezTo>
                    <a:pt x="98" y="1064"/>
                    <a:pt x="83" y="1064"/>
                    <a:pt x="45" y="1056"/>
                  </a:cubicBezTo>
                  <a:cubicBezTo>
                    <a:pt x="23" y="1049"/>
                    <a:pt x="15" y="1034"/>
                    <a:pt x="8" y="1011"/>
                  </a:cubicBezTo>
                  <a:cubicBezTo>
                    <a:pt x="0" y="989"/>
                    <a:pt x="0" y="974"/>
                    <a:pt x="0" y="951"/>
                  </a:cubicBezTo>
                  <a:cubicBezTo>
                    <a:pt x="0" y="921"/>
                    <a:pt x="8" y="906"/>
                    <a:pt x="15" y="876"/>
                  </a:cubicBezTo>
                  <a:cubicBezTo>
                    <a:pt x="30" y="846"/>
                    <a:pt x="23" y="831"/>
                    <a:pt x="38" y="809"/>
                  </a:cubicBezTo>
                  <a:cubicBezTo>
                    <a:pt x="45" y="801"/>
                    <a:pt x="53" y="794"/>
                    <a:pt x="60" y="786"/>
                  </a:cubicBezTo>
                  <a:cubicBezTo>
                    <a:pt x="68" y="771"/>
                    <a:pt x="68" y="749"/>
                    <a:pt x="83" y="741"/>
                  </a:cubicBezTo>
                  <a:cubicBezTo>
                    <a:pt x="98" y="734"/>
                    <a:pt x="113" y="741"/>
                    <a:pt x="135" y="734"/>
                  </a:cubicBezTo>
                  <a:cubicBezTo>
                    <a:pt x="143" y="734"/>
                    <a:pt x="150" y="734"/>
                    <a:pt x="150" y="726"/>
                  </a:cubicBezTo>
                  <a:cubicBezTo>
                    <a:pt x="150" y="704"/>
                    <a:pt x="135" y="689"/>
                    <a:pt x="135" y="666"/>
                  </a:cubicBezTo>
                  <a:cubicBezTo>
                    <a:pt x="135" y="666"/>
                    <a:pt x="135" y="659"/>
                    <a:pt x="135" y="652"/>
                  </a:cubicBezTo>
                  <a:cubicBezTo>
                    <a:pt x="165" y="652"/>
                    <a:pt x="188" y="644"/>
                    <a:pt x="210" y="636"/>
                  </a:cubicBezTo>
                  <a:cubicBezTo>
                    <a:pt x="225" y="636"/>
                    <a:pt x="225" y="636"/>
                    <a:pt x="240" y="636"/>
                  </a:cubicBezTo>
                  <a:cubicBezTo>
                    <a:pt x="263" y="636"/>
                    <a:pt x="278" y="622"/>
                    <a:pt x="300" y="614"/>
                  </a:cubicBezTo>
                  <a:cubicBezTo>
                    <a:pt x="315" y="606"/>
                    <a:pt x="323" y="614"/>
                    <a:pt x="338" y="606"/>
                  </a:cubicBezTo>
                  <a:lnTo>
                    <a:pt x="338" y="606"/>
                  </a:lnTo>
                  <a:cubicBezTo>
                    <a:pt x="345" y="592"/>
                    <a:pt x="360" y="569"/>
                    <a:pt x="375" y="569"/>
                  </a:cubicBezTo>
                  <a:cubicBezTo>
                    <a:pt x="390" y="569"/>
                    <a:pt x="390" y="576"/>
                    <a:pt x="398" y="584"/>
                  </a:cubicBezTo>
                  <a:cubicBezTo>
                    <a:pt x="412" y="584"/>
                    <a:pt x="420" y="592"/>
                    <a:pt x="435" y="592"/>
                  </a:cubicBezTo>
                  <a:cubicBezTo>
                    <a:pt x="442" y="592"/>
                    <a:pt x="450" y="576"/>
                    <a:pt x="458" y="569"/>
                  </a:cubicBezTo>
                  <a:cubicBezTo>
                    <a:pt x="465" y="562"/>
                    <a:pt x="480" y="554"/>
                    <a:pt x="480" y="547"/>
                  </a:cubicBezTo>
                  <a:cubicBezTo>
                    <a:pt x="480" y="532"/>
                    <a:pt x="480" y="524"/>
                    <a:pt x="480" y="509"/>
                  </a:cubicBezTo>
                  <a:cubicBezTo>
                    <a:pt x="518" y="502"/>
                    <a:pt x="540" y="494"/>
                    <a:pt x="570" y="472"/>
                  </a:cubicBezTo>
                  <a:cubicBezTo>
                    <a:pt x="600" y="457"/>
                    <a:pt x="592" y="419"/>
                    <a:pt x="585" y="382"/>
                  </a:cubicBezTo>
                  <a:cubicBezTo>
                    <a:pt x="645" y="382"/>
                    <a:pt x="645" y="382"/>
                    <a:pt x="645" y="382"/>
                  </a:cubicBezTo>
                  <a:cubicBezTo>
                    <a:pt x="652" y="374"/>
                    <a:pt x="652" y="374"/>
                    <a:pt x="652" y="367"/>
                  </a:cubicBezTo>
                  <a:cubicBezTo>
                    <a:pt x="652" y="329"/>
                    <a:pt x="645" y="314"/>
                    <a:pt x="645" y="277"/>
                  </a:cubicBezTo>
                  <a:cubicBezTo>
                    <a:pt x="645" y="269"/>
                    <a:pt x="645" y="262"/>
                    <a:pt x="645" y="247"/>
                  </a:cubicBezTo>
                  <a:cubicBezTo>
                    <a:pt x="667" y="247"/>
                    <a:pt x="675" y="247"/>
                    <a:pt x="697" y="247"/>
                  </a:cubicBezTo>
                  <a:cubicBezTo>
                    <a:pt x="720" y="247"/>
                    <a:pt x="735" y="247"/>
                    <a:pt x="750" y="232"/>
                  </a:cubicBezTo>
                  <a:cubicBezTo>
                    <a:pt x="750" y="224"/>
                    <a:pt x="757" y="232"/>
                    <a:pt x="765" y="224"/>
                  </a:cubicBezTo>
                  <a:cubicBezTo>
                    <a:pt x="780" y="202"/>
                    <a:pt x="787" y="179"/>
                    <a:pt x="795" y="149"/>
                  </a:cubicBezTo>
                  <a:cubicBezTo>
                    <a:pt x="802" y="164"/>
                    <a:pt x="810" y="179"/>
                    <a:pt x="825" y="187"/>
                  </a:cubicBezTo>
                  <a:cubicBezTo>
                    <a:pt x="840" y="194"/>
                    <a:pt x="855" y="194"/>
                    <a:pt x="862" y="209"/>
                  </a:cubicBezTo>
                  <a:cubicBezTo>
                    <a:pt x="870" y="224"/>
                    <a:pt x="877" y="232"/>
                    <a:pt x="877" y="247"/>
                  </a:cubicBezTo>
                  <a:cubicBezTo>
                    <a:pt x="885" y="254"/>
                    <a:pt x="877" y="269"/>
                    <a:pt x="885" y="269"/>
                  </a:cubicBezTo>
                  <a:cubicBezTo>
                    <a:pt x="900" y="284"/>
                    <a:pt x="915" y="269"/>
                    <a:pt x="922" y="284"/>
                  </a:cubicBezTo>
                  <a:cubicBezTo>
                    <a:pt x="937" y="292"/>
                    <a:pt x="930" y="307"/>
                    <a:pt x="937" y="322"/>
                  </a:cubicBezTo>
                  <a:cubicBezTo>
                    <a:pt x="952" y="322"/>
                    <a:pt x="952" y="322"/>
                    <a:pt x="952" y="322"/>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6" name="Freeform 137"/>
            <p:cNvSpPr>
              <a:spLocks noChangeArrowheads="1"/>
            </p:cNvSpPr>
            <p:nvPr/>
          </p:nvSpPr>
          <p:spPr bwMode="auto">
            <a:xfrm>
              <a:off x="7438262" y="5613862"/>
              <a:ext cx="1415536" cy="3014167"/>
            </a:xfrm>
            <a:custGeom>
              <a:avLst/>
              <a:gdLst>
                <a:gd name="T0" fmla="*/ 599 w 3276"/>
                <a:gd name="T1" fmla="*/ 4542 h 6977"/>
                <a:gd name="T2" fmla="*/ 742 w 3276"/>
                <a:gd name="T3" fmla="*/ 4751 h 6977"/>
                <a:gd name="T4" fmla="*/ 592 w 3276"/>
                <a:gd name="T5" fmla="*/ 4968 h 6977"/>
                <a:gd name="T6" fmla="*/ 517 w 3276"/>
                <a:gd name="T7" fmla="*/ 5395 h 6977"/>
                <a:gd name="T8" fmla="*/ 644 w 3276"/>
                <a:gd name="T9" fmla="*/ 5515 h 6977"/>
                <a:gd name="T10" fmla="*/ 464 w 3276"/>
                <a:gd name="T11" fmla="*/ 5740 h 6977"/>
                <a:gd name="T12" fmla="*/ 404 w 3276"/>
                <a:gd name="T13" fmla="*/ 5949 h 6977"/>
                <a:gd name="T14" fmla="*/ 194 w 3276"/>
                <a:gd name="T15" fmla="*/ 6032 h 6977"/>
                <a:gd name="T16" fmla="*/ 60 w 3276"/>
                <a:gd name="T17" fmla="*/ 6182 h 6977"/>
                <a:gd name="T18" fmla="*/ 75 w 3276"/>
                <a:gd name="T19" fmla="*/ 6504 h 6977"/>
                <a:gd name="T20" fmla="*/ 82 w 3276"/>
                <a:gd name="T21" fmla="*/ 6721 h 6977"/>
                <a:gd name="T22" fmla="*/ 247 w 3276"/>
                <a:gd name="T23" fmla="*/ 6811 h 6977"/>
                <a:gd name="T24" fmla="*/ 502 w 3276"/>
                <a:gd name="T25" fmla="*/ 6669 h 6977"/>
                <a:gd name="T26" fmla="*/ 846 w 3276"/>
                <a:gd name="T27" fmla="*/ 6467 h 6977"/>
                <a:gd name="T28" fmla="*/ 1206 w 3276"/>
                <a:gd name="T29" fmla="*/ 6646 h 6977"/>
                <a:gd name="T30" fmla="*/ 1379 w 3276"/>
                <a:gd name="T31" fmla="*/ 6924 h 6977"/>
                <a:gd name="T32" fmla="*/ 1588 w 3276"/>
                <a:gd name="T33" fmla="*/ 6819 h 6977"/>
                <a:gd name="T34" fmla="*/ 1851 w 3276"/>
                <a:gd name="T35" fmla="*/ 6909 h 6977"/>
                <a:gd name="T36" fmla="*/ 2046 w 3276"/>
                <a:gd name="T37" fmla="*/ 6706 h 6977"/>
                <a:gd name="T38" fmla="*/ 2113 w 3276"/>
                <a:gd name="T39" fmla="*/ 6189 h 6977"/>
                <a:gd name="T40" fmla="*/ 2061 w 3276"/>
                <a:gd name="T41" fmla="*/ 5620 h 6977"/>
                <a:gd name="T42" fmla="*/ 2165 w 3276"/>
                <a:gd name="T43" fmla="*/ 4804 h 6977"/>
                <a:gd name="T44" fmla="*/ 2315 w 3276"/>
                <a:gd name="T45" fmla="*/ 4676 h 6977"/>
                <a:gd name="T46" fmla="*/ 2570 w 3276"/>
                <a:gd name="T47" fmla="*/ 4736 h 6977"/>
                <a:gd name="T48" fmla="*/ 2630 w 3276"/>
                <a:gd name="T49" fmla="*/ 4616 h 6977"/>
                <a:gd name="T50" fmla="*/ 2623 w 3276"/>
                <a:gd name="T51" fmla="*/ 4452 h 6977"/>
                <a:gd name="T52" fmla="*/ 2585 w 3276"/>
                <a:gd name="T53" fmla="*/ 4309 h 6977"/>
                <a:gd name="T54" fmla="*/ 2735 w 3276"/>
                <a:gd name="T55" fmla="*/ 4047 h 6977"/>
                <a:gd name="T56" fmla="*/ 2817 w 3276"/>
                <a:gd name="T57" fmla="*/ 3942 h 6977"/>
                <a:gd name="T58" fmla="*/ 2892 w 3276"/>
                <a:gd name="T59" fmla="*/ 3822 h 6977"/>
                <a:gd name="T60" fmla="*/ 3035 w 3276"/>
                <a:gd name="T61" fmla="*/ 3740 h 6977"/>
                <a:gd name="T62" fmla="*/ 3072 w 3276"/>
                <a:gd name="T63" fmla="*/ 3665 h 6977"/>
                <a:gd name="T64" fmla="*/ 3080 w 3276"/>
                <a:gd name="T65" fmla="*/ 3507 h 6977"/>
                <a:gd name="T66" fmla="*/ 3102 w 3276"/>
                <a:gd name="T67" fmla="*/ 3425 h 6977"/>
                <a:gd name="T68" fmla="*/ 3147 w 3276"/>
                <a:gd name="T69" fmla="*/ 3305 h 6977"/>
                <a:gd name="T70" fmla="*/ 3177 w 3276"/>
                <a:gd name="T71" fmla="*/ 3200 h 6977"/>
                <a:gd name="T72" fmla="*/ 3162 w 3276"/>
                <a:gd name="T73" fmla="*/ 3140 h 6977"/>
                <a:gd name="T74" fmla="*/ 3237 w 3276"/>
                <a:gd name="T75" fmla="*/ 2923 h 6977"/>
                <a:gd name="T76" fmla="*/ 3200 w 3276"/>
                <a:gd name="T77" fmla="*/ 2781 h 6977"/>
                <a:gd name="T78" fmla="*/ 3087 w 3276"/>
                <a:gd name="T79" fmla="*/ 2263 h 6977"/>
                <a:gd name="T80" fmla="*/ 3042 w 3276"/>
                <a:gd name="T81" fmla="*/ 2061 h 6977"/>
                <a:gd name="T82" fmla="*/ 2907 w 3276"/>
                <a:gd name="T83" fmla="*/ 1799 h 6977"/>
                <a:gd name="T84" fmla="*/ 2540 w 3276"/>
                <a:gd name="T85" fmla="*/ 1154 h 6977"/>
                <a:gd name="T86" fmla="*/ 2578 w 3276"/>
                <a:gd name="T87" fmla="*/ 285 h 6977"/>
                <a:gd name="T88" fmla="*/ 2270 w 3276"/>
                <a:gd name="T89" fmla="*/ 210 h 6977"/>
                <a:gd name="T90" fmla="*/ 1963 w 3276"/>
                <a:gd name="T91" fmla="*/ 75 h 6977"/>
                <a:gd name="T92" fmla="*/ 1836 w 3276"/>
                <a:gd name="T93" fmla="*/ 420 h 6977"/>
                <a:gd name="T94" fmla="*/ 2225 w 3276"/>
                <a:gd name="T95" fmla="*/ 480 h 6977"/>
                <a:gd name="T96" fmla="*/ 2345 w 3276"/>
                <a:gd name="T97" fmla="*/ 667 h 6977"/>
                <a:gd name="T98" fmla="*/ 2068 w 3276"/>
                <a:gd name="T99" fmla="*/ 907 h 6977"/>
                <a:gd name="T100" fmla="*/ 1783 w 3276"/>
                <a:gd name="T101" fmla="*/ 1057 h 6977"/>
                <a:gd name="T102" fmla="*/ 1641 w 3276"/>
                <a:gd name="T103" fmla="*/ 502 h 6977"/>
                <a:gd name="T104" fmla="*/ 1393 w 3276"/>
                <a:gd name="T105" fmla="*/ 480 h 6977"/>
                <a:gd name="T106" fmla="*/ 1304 w 3276"/>
                <a:gd name="T107" fmla="*/ 750 h 6977"/>
                <a:gd name="T108" fmla="*/ 1266 w 3276"/>
                <a:gd name="T109" fmla="*/ 1005 h 6977"/>
                <a:gd name="T110" fmla="*/ 981 w 3276"/>
                <a:gd name="T111" fmla="*/ 1169 h 6977"/>
                <a:gd name="T112" fmla="*/ 839 w 3276"/>
                <a:gd name="T113" fmla="*/ 1454 h 6977"/>
                <a:gd name="T114" fmla="*/ 906 w 3276"/>
                <a:gd name="T115" fmla="*/ 2099 h 6977"/>
                <a:gd name="T116" fmla="*/ 592 w 3276"/>
                <a:gd name="T117" fmla="*/ 2368 h 6977"/>
                <a:gd name="T118" fmla="*/ 816 w 3276"/>
                <a:gd name="T119" fmla="*/ 2473 h 6977"/>
                <a:gd name="T120" fmla="*/ 966 w 3276"/>
                <a:gd name="T121" fmla="*/ 3110 h 6977"/>
                <a:gd name="T122" fmla="*/ 824 w 3276"/>
                <a:gd name="T123" fmla="*/ 3455 h 6977"/>
                <a:gd name="T124" fmla="*/ 637 w 3276"/>
                <a:gd name="T125" fmla="*/ 4152 h 6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6" h="6977">
                  <a:moveTo>
                    <a:pt x="404" y="4444"/>
                  </a:moveTo>
                  <a:lnTo>
                    <a:pt x="404" y="4444"/>
                  </a:lnTo>
                  <a:cubicBezTo>
                    <a:pt x="412" y="4452"/>
                    <a:pt x="419" y="4474"/>
                    <a:pt x="434" y="4482"/>
                  </a:cubicBezTo>
                  <a:cubicBezTo>
                    <a:pt x="442" y="4482"/>
                    <a:pt x="457" y="4482"/>
                    <a:pt x="464" y="4482"/>
                  </a:cubicBezTo>
                  <a:cubicBezTo>
                    <a:pt x="479" y="4489"/>
                    <a:pt x="494" y="4504"/>
                    <a:pt x="509" y="4512"/>
                  </a:cubicBezTo>
                  <a:cubicBezTo>
                    <a:pt x="532" y="4519"/>
                    <a:pt x="547" y="4519"/>
                    <a:pt x="562" y="4527"/>
                  </a:cubicBezTo>
                  <a:cubicBezTo>
                    <a:pt x="577" y="4527"/>
                    <a:pt x="592" y="4527"/>
                    <a:pt x="599" y="4542"/>
                  </a:cubicBezTo>
                  <a:cubicBezTo>
                    <a:pt x="607" y="4549"/>
                    <a:pt x="599" y="4557"/>
                    <a:pt x="599" y="4564"/>
                  </a:cubicBezTo>
                  <a:cubicBezTo>
                    <a:pt x="607" y="4602"/>
                    <a:pt x="614" y="4616"/>
                    <a:pt x="614" y="4654"/>
                  </a:cubicBezTo>
                  <a:cubicBezTo>
                    <a:pt x="614" y="4662"/>
                    <a:pt x="607" y="4662"/>
                    <a:pt x="607" y="4669"/>
                  </a:cubicBezTo>
                  <a:cubicBezTo>
                    <a:pt x="607" y="4684"/>
                    <a:pt x="614" y="4692"/>
                    <a:pt x="622" y="4699"/>
                  </a:cubicBezTo>
                  <a:cubicBezTo>
                    <a:pt x="629" y="4714"/>
                    <a:pt x="629" y="4721"/>
                    <a:pt x="629" y="4736"/>
                  </a:cubicBezTo>
                  <a:cubicBezTo>
                    <a:pt x="652" y="4736"/>
                    <a:pt x="667" y="4744"/>
                    <a:pt x="689" y="4744"/>
                  </a:cubicBezTo>
                  <a:cubicBezTo>
                    <a:pt x="712" y="4751"/>
                    <a:pt x="727" y="4744"/>
                    <a:pt x="742" y="4751"/>
                  </a:cubicBezTo>
                  <a:cubicBezTo>
                    <a:pt x="764" y="4759"/>
                    <a:pt x="764" y="4781"/>
                    <a:pt x="779" y="4796"/>
                  </a:cubicBezTo>
                  <a:cubicBezTo>
                    <a:pt x="794" y="4819"/>
                    <a:pt x="816" y="4834"/>
                    <a:pt x="816" y="4863"/>
                  </a:cubicBezTo>
                  <a:cubicBezTo>
                    <a:pt x="816" y="4870"/>
                    <a:pt x="809" y="4870"/>
                    <a:pt x="802" y="4870"/>
                  </a:cubicBezTo>
                  <a:cubicBezTo>
                    <a:pt x="802" y="4878"/>
                    <a:pt x="802" y="4878"/>
                    <a:pt x="794" y="4885"/>
                  </a:cubicBezTo>
                  <a:cubicBezTo>
                    <a:pt x="787" y="4915"/>
                    <a:pt x="764" y="4930"/>
                    <a:pt x="734" y="4938"/>
                  </a:cubicBezTo>
                  <a:cubicBezTo>
                    <a:pt x="704" y="4953"/>
                    <a:pt x="689" y="4975"/>
                    <a:pt x="659" y="4975"/>
                  </a:cubicBezTo>
                  <a:cubicBezTo>
                    <a:pt x="629" y="4975"/>
                    <a:pt x="614" y="4968"/>
                    <a:pt x="592" y="4968"/>
                  </a:cubicBezTo>
                  <a:cubicBezTo>
                    <a:pt x="562" y="5133"/>
                    <a:pt x="562" y="5133"/>
                    <a:pt x="562" y="5133"/>
                  </a:cubicBezTo>
                  <a:cubicBezTo>
                    <a:pt x="577" y="5140"/>
                    <a:pt x="584" y="5140"/>
                    <a:pt x="584" y="5148"/>
                  </a:cubicBezTo>
                  <a:cubicBezTo>
                    <a:pt x="584" y="5163"/>
                    <a:pt x="577" y="5170"/>
                    <a:pt x="577" y="5178"/>
                  </a:cubicBezTo>
                  <a:cubicBezTo>
                    <a:pt x="569" y="5185"/>
                    <a:pt x="569" y="5193"/>
                    <a:pt x="562" y="5200"/>
                  </a:cubicBezTo>
                  <a:cubicBezTo>
                    <a:pt x="562" y="5208"/>
                    <a:pt x="547" y="5208"/>
                    <a:pt x="547" y="5223"/>
                  </a:cubicBezTo>
                  <a:cubicBezTo>
                    <a:pt x="532" y="5238"/>
                    <a:pt x="539" y="5252"/>
                    <a:pt x="532" y="5267"/>
                  </a:cubicBezTo>
                  <a:cubicBezTo>
                    <a:pt x="517" y="5313"/>
                    <a:pt x="517" y="5343"/>
                    <a:pt x="517" y="5395"/>
                  </a:cubicBezTo>
                  <a:cubicBezTo>
                    <a:pt x="517" y="5410"/>
                    <a:pt x="517" y="5425"/>
                    <a:pt x="532" y="5432"/>
                  </a:cubicBezTo>
                  <a:cubicBezTo>
                    <a:pt x="539" y="5440"/>
                    <a:pt x="547" y="5440"/>
                    <a:pt x="554" y="5447"/>
                  </a:cubicBezTo>
                  <a:cubicBezTo>
                    <a:pt x="562" y="5455"/>
                    <a:pt x="569" y="5462"/>
                    <a:pt x="577" y="5470"/>
                  </a:cubicBezTo>
                  <a:cubicBezTo>
                    <a:pt x="592" y="5470"/>
                    <a:pt x="607" y="5462"/>
                    <a:pt x="614" y="5470"/>
                  </a:cubicBezTo>
                  <a:cubicBezTo>
                    <a:pt x="622" y="5477"/>
                    <a:pt x="622" y="5485"/>
                    <a:pt x="622" y="5492"/>
                  </a:cubicBezTo>
                  <a:cubicBezTo>
                    <a:pt x="629" y="5507"/>
                    <a:pt x="637" y="5507"/>
                    <a:pt x="644" y="5515"/>
                  </a:cubicBezTo>
                  <a:lnTo>
                    <a:pt x="644" y="5515"/>
                  </a:lnTo>
                  <a:cubicBezTo>
                    <a:pt x="629" y="5537"/>
                    <a:pt x="622" y="5552"/>
                    <a:pt x="599" y="5575"/>
                  </a:cubicBezTo>
                  <a:cubicBezTo>
                    <a:pt x="584" y="5582"/>
                    <a:pt x="577" y="5582"/>
                    <a:pt x="569" y="5590"/>
                  </a:cubicBezTo>
                  <a:cubicBezTo>
                    <a:pt x="554" y="5612"/>
                    <a:pt x="554" y="5635"/>
                    <a:pt x="532" y="5657"/>
                  </a:cubicBezTo>
                  <a:cubicBezTo>
                    <a:pt x="532" y="5657"/>
                    <a:pt x="524" y="5657"/>
                    <a:pt x="524" y="5665"/>
                  </a:cubicBezTo>
                  <a:cubicBezTo>
                    <a:pt x="517" y="5672"/>
                    <a:pt x="517" y="5680"/>
                    <a:pt x="517" y="5687"/>
                  </a:cubicBezTo>
                  <a:cubicBezTo>
                    <a:pt x="509" y="5702"/>
                    <a:pt x="502" y="5710"/>
                    <a:pt x="487" y="5725"/>
                  </a:cubicBezTo>
                  <a:cubicBezTo>
                    <a:pt x="479" y="5725"/>
                    <a:pt x="472" y="5732"/>
                    <a:pt x="464" y="5740"/>
                  </a:cubicBezTo>
                  <a:cubicBezTo>
                    <a:pt x="449" y="5755"/>
                    <a:pt x="427" y="5762"/>
                    <a:pt x="427" y="5777"/>
                  </a:cubicBezTo>
                  <a:cubicBezTo>
                    <a:pt x="427" y="5814"/>
                    <a:pt x="434" y="5837"/>
                    <a:pt x="442" y="5867"/>
                  </a:cubicBezTo>
                  <a:cubicBezTo>
                    <a:pt x="442" y="5890"/>
                    <a:pt x="434" y="5904"/>
                    <a:pt x="442" y="5920"/>
                  </a:cubicBezTo>
                  <a:cubicBezTo>
                    <a:pt x="442" y="5927"/>
                    <a:pt x="457" y="5920"/>
                    <a:pt x="457" y="5927"/>
                  </a:cubicBezTo>
                  <a:cubicBezTo>
                    <a:pt x="457" y="5934"/>
                    <a:pt x="464" y="5942"/>
                    <a:pt x="464" y="5949"/>
                  </a:cubicBezTo>
                  <a:cubicBezTo>
                    <a:pt x="464" y="5964"/>
                    <a:pt x="449" y="5964"/>
                    <a:pt x="442" y="5964"/>
                  </a:cubicBezTo>
                  <a:cubicBezTo>
                    <a:pt x="427" y="5964"/>
                    <a:pt x="419" y="5949"/>
                    <a:pt x="404" y="5949"/>
                  </a:cubicBezTo>
                  <a:cubicBezTo>
                    <a:pt x="382" y="5949"/>
                    <a:pt x="374" y="5972"/>
                    <a:pt x="352" y="5972"/>
                  </a:cubicBezTo>
                  <a:cubicBezTo>
                    <a:pt x="337" y="5972"/>
                    <a:pt x="329" y="5957"/>
                    <a:pt x="314" y="5957"/>
                  </a:cubicBezTo>
                  <a:cubicBezTo>
                    <a:pt x="307" y="5957"/>
                    <a:pt x="307" y="5964"/>
                    <a:pt x="299" y="5964"/>
                  </a:cubicBezTo>
                  <a:cubicBezTo>
                    <a:pt x="277" y="5972"/>
                    <a:pt x="269" y="5972"/>
                    <a:pt x="247" y="5972"/>
                  </a:cubicBezTo>
                  <a:cubicBezTo>
                    <a:pt x="254" y="5979"/>
                    <a:pt x="262" y="5987"/>
                    <a:pt x="262" y="5994"/>
                  </a:cubicBezTo>
                  <a:cubicBezTo>
                    <a:pt x="262" y="6024"/>
                    <a:pt x="262" y="6024"/>
                    <a:pt x="262" y="6024"/>
                  </a:cubicBezTo>
                  <a:cubicBezTo>
                    <a:pt x="232" y="6024"/>
                    <a:pt x="217" y="6024"/>
                    <a:pt x="194" y="6032"/>
                  </a:cubicBezTo>
                  <a:cubicBezTo>
                    <a:pt x="180" y="6039"/>
                    <a:pt x="164" y="6047"/>
                    <a:pt x="142" y="6054"/>
                  </a:cubicBezTo>
                  <a:cubicBezTo>
                    <a:pt x="120" y="6054"/>
                    <a:pt x="104" y="6054"/>
                    <a:pt x="82" y="6054"/>
                  </a:cubicBezTo>
                  <a:cubicBezTo>
                    <a:pt x="60" y="6062"/>
                    <a:pt x="37" y="6054"/>
                    <a:pt x="37" y="6077"/>
                  </a:cubicBezTo>
                  <a:cubicBezTo>
                    <a:pt x="37" y="6084"/>
                    <a:pt x="45" y="6084"/>
                    <a:pt x="45" y="6092"/>
                  </a:cubicBezTo>
                  <a:cubicBezTo>
                    <a:pt x="45" y="6107"/>
                    <a:pt x="45" y="6122"/>
                    <a:pt x="37" y="6122"/>
                  </a:cubicBezTo>
                  <a:cubicBezTo>
                    <a:pt x="52" y="6129"/>
                    <a:pt x="67" y="6129"/>
                    <a:pt x="67" y="6144"/>
                  </a:cubicBezTo>
                  <a:cubicBezTo>
                    <a:pt x="67" y="6152"/>
                    <a:pt x="60" y="6167"/>
                    <a:pt x="60" y="6182"/>
                  </a:cubicBezTo>
                  <a:cubicBezTo>
                    <a:pt x="52" y="6204"/>
                    <a:pt x="45" y="6227"/>
                    <a:pt x="45" y="6257"/>
                  </a:cubicBezTo>
                  <a:cubicBezTo>
                    <a:pt x="37" y="6294"/>
                    <a:pt x="0" y="6309"/>
                    <a:pt x="0" y="6354"/>
                  </a:cubicBezTo>
                  <a:cubicBezTo>
                    <a:pt x="0" y="6362"/>
                    <a:pt x="7" y="6362"/>
                    <a:pt x="7" y="6369"/>
                  </a:cubicBezTo>
                  <a:cubicBezTo>
                    <a:pt x="7" y="6377"/>
                    <a:pt x="7" y="6392"/>
                    <a:pt x="7" y="6407"/>
                  </a:cubicBezTo>
                  <a:cubicBezTo>
                    <a:pt x="30" y="6407"/>
                    <a:pt x="52" y="6399"/>
                    <a:pt x="67" y="6414"/>
                  </a:cubicBezTo>
                  <a:cubicBezTo>
                    <a:pt x="82" y="6429"/>
                    <a:pt x="75" y="6444"/>
                    <a:pt x="75" y="6467"/>
                  </a:cubicBezTo>
                  <a:cubicBezTo>
                    <a:pt x="75" y="6482"/>
                    <a:pt x="75" y="6489"/>
                    <a:pt x="75" y="6504"/>
                  </a:cubicBezTo>
                  <a:cubicBezTo>
                    <a:pt x="75" y="6504"/>
                    <a:pt x="60" y="6504"/>
                    <a:pt x="60" y="6512"/>
                  </a:cubicBezTo>
                  <a:lnTo>
                    <a:pt x="60" y="6519"/>
                  </a:lnTo>
                  <a:cubicBezTo>
                    <a:pt x="60" y="6542"/>
                    <a:pt x="67" y="6556"/>
                    <a:pt x="67" y="6572"/>
                  </a:cubicBezTo>
                  <a:cubicBezTo>
                    <a:pt x="75" y="6579"/>
                    <a:pt x="67" y="6586"/>
                    <a:pt x="75" y="6602"/>
                  </a:cubicBezTo>
                  <a:cubicBezTo>
                    <a:pt x="82" y="6616"/>
                    <a:pt x="97" y="6616"/>
                    <a:pt x="97" y="6639"/>
                  </a:cubicBezTo>
                  <a:cubicBezTo>
                    <a:pt x="97" y="6654"/>
                    <a:pt x="90" y="6661"/>
                    <a:pt x="82" y="6676"/>
                  </a:cubicBezTo>
                  <a:cubicBezTo>
                    <a:pt x="75" y="6691"/>
                    <a:pt x="82" y="6706"/>
                    <a:pt x="82" y="6721"/>
                  </a:cubicBezTo>
                  <a:cubicBezTo>
                    <a:pt x="82" y="6736"/>
                    <a:pt x="75" y="6736"/>
                    <a:pt x="75" y="6751"/>
                  </a:cubicBezTo>
                  <a:cubicBezTo>
                    <a:pt x="67" y="6759"/>
                    <a:pt x="75" y="6774"/>
                    <a:pt x="67" y="6789"/>
                  </a:cubicBezTo>
                  <a:lnTo>
                    <a:pt x="67" y="6789"/>
                  </a:lnTo>
                  <a:cubicBezTo>
                    <a:pt x="90" y="6789"/>
                    <a:pt x="104" y="6774"/>
                    <a:pt x="120" y="6774"/>
                  </a:cubicBezTo>
                  <a:cubicBezTo>
                    <a:pt x="134" y="6781"/>
                    <a:pt x="142" y="6796"/>
                    <a:pt x="157" y="6796"/>
                  </a:cubicBezTo>
                  <a:cubicBezTo>
                    <a:pt x="187" y="6811"/>
                    <a:pt x="217" y="6796"/>
                    <a:pt x="247" y="6811"/>
                  </a:cubicBezTo>
                  <a:lnTo>
                    <a:pt x="247" y="6811"/>
                  </a:lnTo>
                  <a:cubicBezTo>
                    <a:pt x="284" y="6789"/>
                    <a:pt x="299" y="6766"/>
                    <a:pt x="337" y="6736"/>
                  </a:cubicBezTo>
                  <a:cubicBezTo>
                    <a:pt x="359" y="6744"/>
                    <a:pt x="359" y="6744"/>
                    <a:pt x="359" y="6744"/>
                  </a:cubicBezTo>
                  <a:cubicBezTo>
                    <a:pt x="382" y="6736"/>
                    <a:pt x="389" y="6721"/>
                    <a:pt x="412" y="6714"/>
                  </a:cubicBezTo>
                  <a:cubicBezTo>
                    <a:pt x="419" y="6706"/>
                    <a:pt x="427" y="6706"/>
                    <a:pt x="434" y="6699"/>
                  </a:cubicBezTo>
                  <a:cubicBezTo>
                    <a:pt x="442" y="6691"/>
                    <a:pt x="442" y="6684"/>
                    <a:pt x="449" y="6676"/>
                  </a:cubicBezTo>
                  <a:cubicBezTo>
                    <a:pt x="464" y="6669"/>
                    <a:pt x="479" y="6684"/>
                    <a:pt x="487" y="6676"/>
                  </a:cubicBezTo>
                  <a:cubicBezTo>
                    <a:pt x="494" y="6676"/>
                    <a:pt x="494" y="6669"/>
                    <a:pt x="502" y="6669"/>
                  </a:cubicBezTo>
                  <a:cubicBezTo>
                    <a:pt x="509" y="6654"/>
                    <a:pt x="517" y="6646"/>
                    <a:pt x="532" y="6639"/>
                  </a:cubicBezTo>
                  <a:cubicBezTo>
                    <a:pt x="547" y="6624"/>
                    <a:pt x="554" y="6616"/>
                    <a:pt x="569" y="6616"/>
                  </a:cubicBezTo>
                  <a:cubicBezTo>
                    <a:pt x="584" y="6609"/>
                    <a:pt x="592" y="6616"/>
                    <a:pt x="607" y="6609"/>
                  </a:cubicBezTo>
                  <a:cubicBezTo>
                    <a:pt x="622" y="6609"/>
                    <a:pt x="629" y="6602"/>
                    <a:pt x="644" y="6594"/>
                  </a:cubicBezTo>
                  <a:cubicBezTo>
                    <a:pt x="674" y="6586"/>
                    <a:pt x="689" y="6586"/>
                    <a:pt x="719" y="6579"/>
                  </a:cubicBezTo>
                  <a:cubicBezTo>
                    <a:pt x="719" y="6549"/>
                    <a:pt x="719" y="6519"/>
                    <a:pt x="749" y="6504"/>
                  </a:cubicBezTo>
                  <a:cubicBezTo>
                    <a:pt x="779" y="6474"/>
                    <a:pt x="809" y="6467"/>
                    <a:pt x="846" y="6467"/>
                  </a:cubicBezTo>
                  <a:cubicBezTo>
                    <a:pt x="899" y="6467"/>
                    <a:pt x="929" y="6496"/>
                    <a:pt x="981" y="6504"/>
                  </a:cubicBezTo>
                  <a:cubicBezTo>
                    <a:pt x="1019" y="6512"/>
                    <a:pt x="1041" y="6512"/>
                    <a:pt x="1071" y="6526"/>
                  </a:cubicBezTo>
                  <a:cubicBezTo>
                    <a:pt x="1086" y="6534"/>
                    <a:pt x="1101" y="6542"/>
                    <a:pt x="1109" y="6556"/>
                  </a:cubicBezTo>
                  <a:cubicBezTo>
                    <a:pt x="1116" y="6556"/>
                    <a:pt x="1116" y="6564"/>
                    <a:pt x="1116" y="6564"/>
                  </a:cubicBezTo>
                  <a:cubicBezTo>
                    <a:pt x="1131" y="6586"/>
                    <a:pt x="1146" y="6594"/>
                    <a:pt x="1154" y="6616"/>
                  </a:cubicBezTo>
                  <a:cubicBezTo>
                    <a:pt x="1161" y="6624"/>
                    <a:pt x="1161" y="6639"/>
                    <a:pt x="1169" y="6639"/>
                  </a:cubicBezTo>
                  <a:cubicBezTo>
                    <a:pt x="1176" y="6654"/>
                    <a:pt x="1191" y="6639"/>
                    <a:pt x="1206" y="6646"/>
                  </a:cubicBezTo>
                  <a:cubicBezTo>
                    <a:pt x="1214" y="6654"/>
                    <a:pt x="1214" y="6661"/>
                    <a:pt x="1214" y="6676"/>
                  </a:cubicBezTo>
                  <a:cubicBezTo>
                    <a:pt x="1229" y="6721"/>
                    <a:pt x="1214" y="6751"/>
                    <a:pt x="1229" y="6796"/>
                  </a:cubicBezTo>
                  <a:lnTo>
                    <a:pt x="1229" y="6796"/>
                  </a:lnTo>
                  <a:cubicBezTo>
                    <a:pt x="1244" y="6796"/>
                    <a:pt x="1266" y="6796"/>
                    <a:pt x="1281" y="6811"/>
                  </a:cubicBezTo>
                  <a:cubicBezTo>
                    <a:pt x="1304" y="6819"/>
                    <a:pt x="1296" y="6849"/>
                    <a:pt x="1319" y="6856"/>
                  </a:cubicBezTo>
                  <a:cubicBezTo>
                    <a:pt x="1334" y="6864"/>
                    <a:pt x="1341" y="6864"/>
                    <a:pt x="1363" y="6864"/>
                  </a:cubicBezTo>
                  <a:cubicBezTo>
                    <a:pt x="1363" y="6886"/>
                    <a:pt x="1356" y="6909"/>
                    <a:pt x="1379" y="6924"/>
                  </a:cubicBezTo>
                  <a:cubicBezTo>
                    <a:pt x="1393" y="6939"/>
                    <a:pt x="1409" y="6931"/>
                    <a:pt x="1423" y="6946"/>
                  </a:cubicBezTo>
                  <a:cubicBezTo>
                    <a:pt x="1446" y="6961"/>
                    <a:pt x="1453" y="6976"/>
                    <a:pt x="1476" y="6976"/>
                  </a:cubicBezTo>
                  <a:cubicBezTo>
                    <a:pt x="1491" y="6976"/>
                    <a:pt x="1499" y="6961"/>
                    <a:pt x="1513" y="6954"/>
                  </a:cubicBezTo>
                  <a:cubicBezTo>
                    <a:pt x="1528" y="6939"/>
                    <a:pt x="1536" y="6924"/>
                    <a:pt x="1558" y="6909"/>
                  </a:cubicBezTo>
                  <a:cubicBezTo>
                    <a:pt x="1566" y="6901"/>
                    <a:pt x="1581" y="6894"/>
                    <a:pt x="1588" y="6879"/>
                  </a:cubicBezTo>
                  <a:cubicBezTo>
                    <a:pt x="1596" y="6871"/>
                    <a:pt x="1603" y="6864"/>
                    <a:pt x="1603" y="6856"/>
                  </a:cubicBezTo>
                  <a:cubicBezTo>
                    <a:pt x="1603" y="6841"/>
                    <a:pt x="1588" y="6834"/>
                    <a:pt x="1588" y="6819"/>
                  </a:cubicBezTo>
                  <a:cubicBezTo>
                    <a:pt x="1581" y="6796"/>
                    <a:pt x="1581" y="6789"/>
                    <a:pt x="1581" y="6766"/>
                  </a:cubicBezTo>
                  <a:cubicBezTo>
                    <a:pt x="1596" y="6774"/>
                    <a:pt x="1603" y="6781"/>
                    <a:pt x="1611" y="6789"/>
                  </a:cubicBezTo>
                  <a:cubicBezTo>
                    <a:pt x="1618" y="6804"/>
                    <a:pt x="1618" y="6819"/>
                    <a:pt x="1633" y="6826"/>
                  </a:cubicBezTo>
                  <a:cubicBezTo>
                    <a:pt x="1663" y="6849"/>
                    <a:pt x="1686" y="6849"/>
                    <a:pt x="1716" y="6856"/>
                  </a:cubicBezTo>
                  <a:cubicBezTo>
                    <a:pt x="1746" y="6864"/>
                    <a:pt x="1768" y="6864"/>
                    <a:pt x="1791" y="6871"/>
                  </a:cubicBezTo>
                  <a:cubicBezTo>
                    <a:pt x="1821" y="6879"/>
                    <a:pt x="1828" y="6894"/>
                    <a:pt x="1851" y="6909"/>
                  </a:cubicBezTo>
                  <a:lnTo>
                    <a:pt x="1851" y="6909"/>
                  </a:lnTo>
                  <a:cubicBezTo>
                    <a:pt x="1851" y="6901"/>
                    <a:pt x="1851" y="6894"/>
                    <a:pt x="1858" y="6886"/>
                  </a:cubicBezTo>
                  <a:cubicBezTo>
                    <a:pt x="1858" y="6864"/>
                    <a:pt x="1858" y="6849"/>
                    <a:pt x="1866" y="6819"/>
                  </a:cubicBezTo>
                  <a:cubicBezTo>
                    <a:pt x="1896" y="6819"/>
                    <a:pt x="1911" y="6811"/>
                    <a:pt x="1941" y="6811"/>
                  </a:cubicBezTo>
                  <a:cubicBezTo>
                    <a:pt x="1948" y="6804"/>
                    <a:pt x="1948" y="6789"/>
                    <a:pt x="1956" y="6781"/>
                  </a:cubicBezTo>
                  <a:cubicBezTo>
                    <a:pt x="1963" y="6774"/>
                    <a:pt x="1971" y="6774"/>
                    <a:pt x="1986" y="6766"/>
                  </a:cubicBezTo>
                  <a:cubicBezTo>
                    <a:pt x="2001" y="6759"/>
                    <a:pt x="2008" y="6751"/>
                    <a:pt x="2023" y="6744"/>
                  </a:cubicBezTo>
                  <a:cubicBezTo>
                    <a:pt x="2031" y="6729"/>
                    <a:pt x="2038" y="6721"/>
                    <a:pt x="2046" y="6706"/>
                  </a:cubicBezTo>
                  <a:cubicBezTo>
                    <a:pt x="2053" y="6691"/>
                    <a:pt x="2053" y="6684"/>
                    <a:pt x="2061" y="6669"/>
                  </a:cubicBezTo>
                  <a:cubicBezTo>
                    <a:pt x="2061" y="6639"/>
                    <a:pt x="2061" y="6616"/>
                    <a:pt x="2068" y="6586"/>
                  </a:cubicBezTo>
                  <a:cubicBezTo>
                    <a:pt x="2068" y="6579"/>
                    <a:pt x="2083" y="6572"/>
                    <a:pt x="2083" y="6564"/>
                  </a:cubicBezTo>
                  <a:cubicBezTo>
                    <a:pt x="2091" y="6549"/>
                    <a:pt x="2091" y="6534"/>
                    <a:pt x="2091" y="6512"/>
                  </a:cubicBezTo>
                  <a:cubicBezTo>
                    <a:pt x="2091" y="6482"/>
                    <a:pt x="2105" y="6459"/>
                    <a:pt x="2105" y="6429"/>
                  </a:cubicBezTo>
                  <a:cubicBezTo>
                    <a:pt x="2105" y="6272"/>
                    <a:pt x="2105" y="6272"/>
                    <a:pt x="2105" y="6272"/>
                  </a:cubicBezTo>
                  <a:cubicBezTo>
                    <a:pt x="2105" y="6242"/>
                    <a:pt x="2113" y="6219"/>
                    <a:pt x="2113" y="6189"/>
                  </a:cubicBezTo>
                  <a:cubicBezTo>
                    <a:pt x="2113" y="6182"/>
                    <a:pt x="2121" y="6182"/>
                    <a:pt x="2121" y="6174"/>
                  </a:cubicBezTo>
                  <a:cubicBezTo>
                    <a:pt x="2121" y="6159"/>
                    <a:pt x="2105" y="6152"/>
                    <a:pt x="2105" y="6137"/>
                  </a:cubicBezTo>
                  <a:cubicBezTo>
                    <a:pt x="2105" y="6129"/>
                    <a:pt x="2113" y="6129"/>
                    <a:pt x="2113" y="6122"/>
                  </a:cubicBezTo>
                  <a:cubicBezTo>
                    <a:pt x="2113" y="6114"/>
                    <a:pt x="2113" y="6107"/>
                    <a:pt x="2113" y="6099"/>
                  </a:cubicBezTo>
                  <a:cubicBezTo>
                    <a:pt x="2113" y="6069"/>
                    <a:pt x="2113" y="6047"/>
                    <a:pt x="2113" y="6024"/>
                  </a:cubicBezTo>
                  <a:cubicBezTo>
                    <a:pt x="2113" y="5957"/>
                    <a:pt x="2105" y="5920"/>
                    <a:pt x="2091" y="5860"/>
                  </a:cubicBezTo>
                  <a:cubicBezTo>
                    <a:pt x="2075" y="5762"/>
                    <a:pt x="2075" y="5710"/>
                    <a:pt x="2061" y="5620"/>
                  </a:cubicBezTo>
                  <a:cubicBezTo>
                    <a:pt x="2046" y="5552"/>
                    <a:pt x="2031" y="5515"/>
                    <a:pt x="2008" y="5455"/>
                  </a:cubicBezTo>
                  <a:cubicBezTo>
                    <a:pt x="1986" y="5395"/>
                    <a:pt x="1986" y="5357"/>
                    <a:pt x="1978" y="5290"/>
                  </a:cubicBezTo>
                  <a:cubicBezTo>
                    <a:pt x="1978" y="5260"/>
                    <a:pt x="1971" y="5245"/>
                    <a:pt x="1971" y="5208"/>
                  </a:cubicBezTo>
                  <a:cubicBezTo>
                    <a:pt x="1971" y="5155"/>
                    <a:pt x="1978" y="5118"/>
                    <a:pt x="1993" y="5065"/>
                  </a:cubicBezTo>
                  <a:cubicBezTo>
                    <a:pt x="2023" y="4983"/>
                    <a:pt x="2046" y="4938"/>
                    <a:pt x="2105" y="4870"/>
                  </a:cubicBezTo>
                  <a:cubicBezTo>
                    <a:pt x="2121" y="4849"/>
                    <a:pt x="2143" y="4849"/>
                    <a:pt x="2165" y="4826"/>
                  </a:cubicBezTo>
                  <a:cubicBezTo>
                    <a:pt x="2165" y="4819"/>
                    <a:pt x="2165" y="4811"/>
                    <a:pt x="2165" y="4804"/>
                  </a:cubicBezTo>
                  <a:cubicBezTo>
                    <a:pt x="2165" y="4789"/>
                    <a:pt x="2158" y="4781"/>
                    <a:pt x="2151" y="4774"/>
                  </a:cubicBezTo>
                  <a:cubicBezTo>
                    <a:pt x="2143" y="4766"/>
                    <a:pt x="2151" y="4759"/>
                    <a:pt x="2143" y="4759"/>
                  </a:cubicBezTo>
                  <a:cubicBezTo>
                    <a:pt x="2135" y="4759"/>
                    <a:pt x="2128" y="4759"/>
                    <a:pt x="2121" y="4751"/>
                  </a:cubicBezTo>
                  <a:cubicBezTo>
                    <a:pt x="2128" y="4729"/>
                    <a:pt x="2158" y="4714"/>
                    <a:pt x="2188" y="4714"/>
                  </a:cubicBezTo>
                  <a:cubicBezTo>
                    <a:pt x="2225" y="4714"/>
                    <a:pt x="2240" y="4729"/>
                    <a:pt x="2278" y="4751"/>
                  </a:cubicBezTo>
                  <a:cubicBezTo>
                    <a:pt x="2278" y="4729"/>
                    <a:pt x="2285" y="4714"/>
                    <a:pt x="2293" y="4699"/>
                  </a:cubicBezTo>
                  <a:cubicBezTo>
                    <a:pt x="2300" y="4692"/>
                    <a:pt x="2308" y="4684"/>
                    <a:pt x="2315" y="4676"/>
                  </a:cubicBezTo>
                  <a:cubicBezTo>
                    <a:pt x="2338" y="4676"/>
                    <a:pt x="2353" y="4684"/>
                    <a:pt x="2368" y="4684"/>
                  </a:cubicBezTo>
                  <a:cubicBezTo>
                    <a:pt x="2420" y="4684"/>
                    <a:pt x="2443" y="4669"/>
                    <a:pt x="2495" y="4669"/>
                  </a:cubicBezTo>
                  <a:cubicBezTo>
                    <a:pt x="2503" y="4669"/>
                    <a:pt x="2510" y="4669"/>
                    <a:pt x="2510" y="4676"/>
                  </a:cubicBezTo>
                  <a:cubicBezTo>
                    <a:pt x="2518" y="4692"/>
                    <a:pt x="2518" y="4706"/>
                    <a:pt x="2525" y="4706"/>
                  </a:cubicBezTo>
                  <a:cubicBezTo>
                    <a:pt x="2540" y="4706"/>
                    <a:pt x="2540" y="4692"/>
                    <a:pt x="2555" y="4692"/>
                  </a:cubicBezTo>
                  <a:cubicBezTo>
                    <a:pt x="2555" y="4692"/>
                    <a:pt x="2563" y="4699"/>
                    <a:pt x="2570" y="4699"/>
                  </a:cubicBezTo>
                  <a:cubicBezTo>
                    <a:pt x="2570" y="4714"/>
                    <a:pt x="2555" y="4721"/>
                    <a:pt x="2570" y="4736"/>
                  </a:cubicBezTo>
                  <a:cubicBezTo>
                    <a:pt x="2570" y="4744"/>
                    <a:pt x="2578" y="4751"/>
                    <a:pt x="2585" y="4759"/>
                  </a:cubicBezTo>
                  <a:cubicBezTo>
                    <a:pt x="2615" y="4789"/>
                    <a:pt x="2630" y="4819"/>
                    <a:pt x="2668" y="4834"/>
                  </a:cubicBezTo>
                  <a:cubicBezTo>
                    <a:pt x="2675" y="4826"/>
                    <a:pt x="2675" y="4819"/>
                    <a:pt x="2675" y="4811"/>
                  </a:cubicBezTo>
                  <a:cubicBezTo>
                    <a:pt x="2675" y="4789"/>
                    <a:pt x="2660" y="4774"/>
                    <a:pt x="2660" y="4751"/>
                  </a:cubicBezTo>
                  <a:cubicBezTo>
                    <a:pt x="2660" y="4736"/>
                    <a:pt x="2668" y="4721"/>
                    <a:pt x="2660" y="4714"/>
                  </a:cubicBezTo>
                  <a:cubicBezTo>
                    <a:pt x="2652" y="4692"/>
                    <a:pt x="2638" y="4692"/>
                    <a:pt x="2630" y="4676"/>
                  </a:cubicBezTo>
                  <a:cubicBezTo>
                    <a:pt x="2630" y="4616"/>
                    <a:pt x="2630" y="4616"/>
                    <a:pt x="2630" y="4616"/>
                  </a:cubicBezTo>
                  <a:cubicBezTo>
                    <a:pt x="2652" y="4579"/>
                    <a:pt x="2652" y="4579"/>
                    <a:pt x="2652" y="4579"/>
                  </a:cubicBezTo>
                  <a:cubicBezTo>
                    <a:pt x="2652" y="4572"/>
                    <a:pt x="2645" y="4564"/>
                    <a:pt x="2645" y="4549"/>
                  </a:cubicBezTo>
                  <a:cubicBezTo>
                    <a:pt x="2652" y="4549"/>
                    <a:pt x="2660" y="4557"/>
                    <a:pt x="2668" y="4549"/>
                  </a:cubicBezTo>
                  <a:cubicBezTo>
                    <a:pt x="2675" y="4542"/>
                    <a:pt x="2668" y="4534"/>
                    <a:pt x="2668" y="4519"/>
                  </a:cubicBezTo>
                  <a:cubicBezTo>
                    <a:pt x="2668" y="4512"/>
                    <a:pt x="2668" y="4497"/>
                    <a:pt x="2660" y="4489"/>
                  </a:cubicBezTo>
                  <a:cubicBezTo>
                    <a:pt x="2645" y="4489"/>
                    <a:pt x="2638" y="4489"/>
                    <a:pt x="2623" y="4489"/>
                  </a:cubicBezTo>
                  <a:cubicBezTo>
                    <a:pt x="2623" y="4452"/>
                    <a:pt x="2623" y="4452"/>
                    <a:pt x="2623" y="4452"/>
                  </a:cubicBezTo>
                  <a:cubicBezTo>
                    <a:pt x="2615" y="4452"/>
                    <a:pt x="2608" y="4452"/>
                    <a:pt x="2600" y="4444"/>
                  </a:cubicBezTo>
                  <a:cubicBezTo>
                    <a:pt x="2608" y="4422"/>
                    <a:pt x="2623" y="4414"/>
                    <a:pt x="2638" y="4399"/>
                  </a:cubicBezTo>
                  <a:cubicBezTo>
                    <a:pt x="2638" y="4392"/>
                    <a:pt x="2645" y="4392"/>
                    <a:pt x="2645" y="4384"/>
                  </a:cubicBezTo>
                  <a:cubicBezTo>
                    <a:pt x="2645" y="4377"/>
                    <a:pt x="2660" y="4384"/>
                    <a:pt x="2660" y="4377"/>
                  </a:cubicBezTo>
                  <a:cubicBezTo>
                    <a:pt x="2660" y="4347"/>
                    <a:pt x="2645" y="4324"/>
                    <a:pt x="2615" y="4324"/>
                  </a:cubicBezTo>
                  <a:cubicBezTo>
                    <a:pt x="2608" y="4324"/>
                    <a:pt x="2600" y="4324"/>
                    <a:pt x="2593" y="4324"/>
                  </a:cubicBezTo>
                  <a:cubicBezTo>
                    <a:pt x="2593" y="4317"/>
                    <a:pt x="2585" y="4317"/>
                    <a:pt x="2585" y="4309"/>
                  </a:cubicBezTo>
                  <a:cubicBezTo>
                    <a:pt x="2585" y="4287"/>
                    <a:pt x="2608" y="4287"/>
                    <a:pt x="2623" y="4272"/>
                  </a:cubicBezTo>
                  <a:cubicBezTo>
                    <a:pt x="2645" y="4257"/>
                    <a:pt x="2652" y="4242"/>
                    <a:pt x="2668" y="4227"/>
                  </a:cubicBezTo>
                  <a:cubicBezTo>
                    <a:pt x="2682" y="4212"/>
                    <a:pt x="2698" y="4197"/>
                    <a:pt x="2698" y="4174"/>
                  </a:cubicBezTo>
                  <a:cubicBezTo>
                    <a:pt x="2698" y="4159"/>
                    <a:pt x="2682" y="4144"/>
                    <a:pt x="2668" y="4137"/>
                  </a:cubicBezTo>
                  <a:cubicBezTo>
                    <a:pt x="2675" y="4114"/>
                    <a:pt x="2690" y="4099"/>
                    <a:pt x="2705" y="4077"/>
                  </a:cubicBezTo>
                  <a:cubicBezTo>
                    <a:pt x="2712" y="4069"/>
                    <a:pt x="2720" y="4062"/>
                    <a:pt x="2720" y="4055"/>
                  </a:cubicBezTo>
                  <a:cubicBezTo>
                    <a:pt x="2728" y="4047"/>
                    <a:pt x="2735" y="4047"/>
                    <a:pt x="2735" y="4047"/>
                  </a:cubicBezTo>
                  <a:cubicBezTo>
                    <a:pt x="2750" y="4032"/>
                    <a:pt x="2750" y="4017"/>
                    <a:pt x="2750" y="4002"/>
                  </a:cubicBezTo>
                  <a:cubicBezTo>
                    <a:pt x="2750" y="3980"/>
                    <a:pt x="2742" y="3972"/>
                    <a:pt x="2742" y="3950"/>
                  </a:cubicBezTo>
                  <a:cubicBezTo>
                    <a:pt x="2758" y="3957"/>
                    <a:pt x="2758" y="3957"/>
                    <a:pt x="2758" y="3957"/>
                  </a:cubicBezTo>
                  <a:cubicBezTo>
                    <a:pt x="2765" y="3980"/>
                    <a:pt x="2765" y="4002"/>
                    <a:pt x="2780" y="4017"/>
                  </a:cubicBezTo>
                  <a:cubicBezTo>
                    <a:pt x="2787" y="4002"/>
                    <a:pt x="2787" y="3995"/>
                    <a:pt x="2795" y="3980"/>
                  </a:cubicBezTo>
                  <a:cubicBezTo>
                    <a:pt x="2802" y="3987"/>
                    <a:pt x="2802" y="3995"/>
                    <a:pt x="2817" y="3995"/>
                  </a:cubicBezTo>
                  <a:cubicBezTo>
                    <a:pt x="2817" y="3942"/>
                    <a:pt x="2817" y="3942"/>
                    <a:pt x="2817" y="3942"/>
                  </a:cubicBezTo>
                  <a:cubicBezTo>
                    <a:pt x="2817" y="3935"/>
                    <a:pt x="2802" y="3927"/>
                    <a:pt x="2802" y="3912"/>
                  </a:cubicBezTo>
                  <a:cubicBezTo>
                    <a:pt x="2802" y="3897"/>
                    <a:pt x="2817" y="3882"/>
                    <a:pt x="2817" y="3867"/>
                  </a:cubicBezTo>
                  <a:cubicBezTo>
                    <a:pt x="2817" y="3837"/>
                    <a:pt x="2795" y="3830"/>
                    <a:pt x="2787" y="3800"/>
                  </a:cubicBezTo>
                  <a:cubicBezTo>
                    <a:pt x="2810" y="3800"/>
                    <a:pt x="2825" y="3800"/>
                    <a:pt x="2847" y="3800"/>
                  </a:cubicBezTo>
                  <a:cubicBezTo>
                    <a:pt x="2855" y="3830"/>
                    <a:pt x="2855" y="3852"/>
                    <a:pt x="2870" y="3875"/>
                  </a:cubicBezTo>
                  <a:cubicBezTo>
                    <a:pt x="2885" y="3875"/>
                    <a:pt x="2885" y="3875"/>
                    <a:pt x="2885" y="3875"/>
                  </a:cubicBezTo>
                  <a:cubicBezTo>
                    <a:pt x="2892" y="3852"/>
                    <a:pt x="2885" y="3837"/>
                    <a:pt x="2892" y="3822"/>
                  </a:cubicBezTo>
                  <a:cubicBezTo>
                    <a:pt x="2900" y="3815"/>
                    <a:pt x="2915" y="3807"/>
                    <a:pt x="2915" y="3800"/>
                  </a:cubicBezTo>
                  <a:cubicBezTo>
                    <a:pt x="2915" y="3785"/>
                    <a:pt x="2900" y="3777"/>
                    <a:pt x="2900" y="3762"/>
                  </a:cubicBezTo>
                  <a:cubicBezTo>
                    <a:pt x="2900" y="3747"/>
                    <a:pt x="2915" y="3755"/>
                    <a:pt x="2922" y="3740"/>
                  </a:cubicBezTo>
                  <a:cubicBezTo>
                    <a:pt x="2945" y="3695"/>
                    <a:pt x="2900" y="3755"/>
                    <a:pt x="2952" y="3755"/>
                  </a:cubicBezTo>
                  <a:cubicBezTo>
                    <a:pt x="2975" y="3755"/>
                    <a:pt x="2982" y="3740"/>
                    <a:pt x="2997" y="3740"/>
                  </a:cubicBezTo>
                  <a:cubicBezTo>
                    <a:pt x="3027" y="3740"/>
                    <a:pt x="3027" y="3740"/>
                    <a:pt x="3027" y="3740"/>
                  </a:cubicBezTo>
                  <a:cubicBezTo>
                    <a:pt x="3035" y="3740"/>
                    <a:pt x="3035" y="3740"/>
                    <a:pt x="3035" y="3740"/>
                  </a:cubicBezTo>
                  <a:cubicBezTo>
                    <a:pt x="3027" y="3717"/>
                    <a:pt x="3027" y="3717"/>
                    <a:pt x="3027" y="3717"/>
                  </a:cubicBezTo>
                  <a:cubicBezTo>
                    <a:pt x="3035" y="3710"/>
                    <a:pt x="3042" y="3717"/>
                    <a:pt x="3042" y="3717"/>
                  </a:cubicBezTo>
                  <a:cubicBezTo>
                    <a:pt x="3050" y="3710"/>
                    <a:pt x="3042" y="3702"/>
                    <a:pt x="3050" y="3702"/>
                  </a:cubicBezTo>
                  <a:cubicBezTo>
                    <a:pt x="3027" y="3680"/>
                    <a:pt x="3012" y="3672"/>
                    <a:pt x="3012" y="3642"/>
                  </a:cubicBezTo>
                  <a:cubicBezTo>
                    <a:pt x="3012" y="3635"/>
                    <a:pt x="3012" y="3627"/>
                    <a:pt x="3020" y="3620"/>
                  </a:cubicBezTo>
                  <a:cubicBezTo>
                    <a:pt x="3035" y="3627"/>
                    <a:pt x="3042" y="3635"/>
                    <a:pt x="3050" y="3642"/>
                  </a:cubicBezTo>
                  <a:cubicBezTo>
                    <a:pt x="3057" y="3650"/>
                    <a:pt x="3057" y="3665"/>
                    <a:pt x="3072" y="3665"/>
                  </a:cubicBezTo>
                  <a:cubicBezTo>
                    <a:pt x="3080" y="3665"/>
                    <a:pt x="3080" y="3665"/>
                    <a:pt x="3087" y="3665"/>
                  </a:cubicBezTo>
                  <a:cubicBezTo>
                    <a:pt x="3087" y="3650"/>
                    <a:pt x="3095" y="3642"/>
                    <a:pt x="3095" y="3635"/>
                  </a:cubicBezTo>
                  <a:cubicBezTo>
                    <a:pt x="3095" y="3605"/>
                    <a:pt x="3065" y="3590"/>
                    <a:pt x="3035" y="3575"/>
                  </a:cubicBezTo>
                  <a:cubicBezTo>
                    <a:pt x="3042" y="3567"/>
                    <a:pt x="3042" y="3560"/>
                    <a:pt x="3042" y="3560"/>
                  </a:cubicBezTo>
                  <a:cubicBezTo>
                    <a:pt x="3072" y="3560"/>
                    <a:pt x="3110" y="3552"/>
                    <a:pt x="3110" y="3522"/>
                  </a:cubicBezTo>
                  <a:cubicBezTo>
                    <a:pt x="3110" y="3515"/>
                    <a:pt x="3110" y="3515"/>
                    <a:pt x="3102" y="3507"/>
                  </a:cubicBezTo>
                  <a:cubicBezTo>
                    <a:pt x="3095" y="3507"/>
                    <a:pt x="3050" y="3500"/>
                    <a:pt x="3080" y="3507"/>
                  </a:cubicBezTo>
                  <a:cubicBezTo>
                    <a:pt x="3095" y="3492"/>
                    <a:pt x="3102" y="3477"/>
                    <a:pt x="3117" y="3470"/>
                  </a:cubicBezTo>
                  <a:cubicBezTo>
                    <a:pt x="3125" y="3470"/>
                    <a:pt x="3125" y="3470"/>
                    <a:pt x="3132" y="3470"/>
                  </a:cubicBezTo>
                  <a:cubicBezTo>
                    <a:pt x="3140" y="3463"/>
                    <a:pt x="3147" y="3447"/>
                    <a:pt x="3155" y="3433"/>
                  </a:cubicBezTo>
                  <a:cubicBezTo>
                    <a:pt x="3140" y="3433"/>
                    <a:pt x="3140" y="3433"/>
                    <a:pt x="3125" y="3433"/>
                  </a:cubicBezTo>
                  <a:lnTo>
                    <a:pt x="3117" y="3440"/>
                  </a:lnTo>
                  <a:cubicBezTo>
                    <a:pt x="3110" y="3440"/>
                    <a:pt x="3095" y="3440"/>
                    <a:pt x="3095" y="3433"/>
                  </a:cubicBezTo>
                  <a:lnTo>
                    <a:pt x="3102" y="3425"/>
                  </a:lnTo>
                  <a:cubicBezTo>
                    <a:pt x="3102" y="3417"/>
                    <a:pt x="3102" y="3410"/>
                    <a:pt x="3095" y="3395"/>
                  </a:cubicBezTo>
                  <a:cubicBezTo>
                    <a:pt x="3110" y="3395"/>
                    <a:pt x="3110" y="3395"/>
                    <a:pt x="3117" y="3387"/>
                  </a:cubicBezTo>
                  <a:cubicBezTo>
                    <a:pt x="3117" y="3387"/>
                    <a:pt x="3117" y="3380"/>
                    <a:pt x="3117" y="3373"/>
                  </a:cubicBezTo>
                  <a:cubicBezTo>
                    <a:pt x="3110" y="3373"/>
                    <a:pt x="3102" y="3373"/>
                    <a:pt x="3102" y="3365"/>
                  </a:cubicBezTo>
                  <a:cubicBezTo>
                    <a:pt x="3102" y="3357"/>
                    <a:pt x="3110" y="3357"/>
                    <a:pt x="3110" y="3357"/>
                  </a:cubicBezTo>
                  <a:cubicBezTo>
                    <a:pt x="3147" y="3343"/>
                    <a:pt x="3170" y="3335"/>
                    <a:pt x="3185" y="3298"/>
                  </a:cubicBezTo>
                  <a:cubicBezTo>
                    <a:pt x="3170" y="3305"/>
                    <a:pt x="3162" y="3305"/>
                    <a:pt x="3147" y="3305"/>
                  </a:cubicBezTo>
                  <a:cubicBezTo>
                    <a:pt x="3132" y="3305"/>
                    <a:pt x="3125" y="3320"/>
                    <a:pt x="3110" y="3320"/>
                  </a:cubicBezTo>
                  <a:cubicBezTo>
                    <a:pt x="3102" y="3320"/>
                    <a:pt x="3102" y="3313"/>
                    <a:pt x="3095" y="3313"/>
                  </a:cubicBezTo>
                  <a:cubicBezTo>
                    <a:pt x="3102" y="3298"/>
                    <a:pt x="3110" y="3290"/>
                    <a:pt x="3125" y="3283"/>
                  </a:cubicBezTo>
                  <a:cubicBezTo>
                    <a:pt x="3140" y="3275"/>
                    <a:pt x="3162" y="3275"/>
                    <a:pt x="3162" y="3260"/>
                  </a:cubicBezTo>
                  <a:cubicBezTo>
                    <a:pt x="3162" y="3253"/>
                    <a:pt x="3155" y="3245"/>
                    <a:pt x="3155" y="3245"/>
                  </a:cubicBezTo>
                  <a:cubicBezTo>
                    <a:pt x="3162" y="3238"/>
                    <a:pt x="3170" y="3230"/>
                    <a:pt x="3170" y="3223"/>
                  </a:cubicBezTo>
                  <a:cubicBezTo>
                    <a:pt x="3177" y="3215"/>
                    <a:pt x="3170" y="3200"/>
                    <a:pt x="3177" y="3200"/>
                  </a:cubicBezTo>
                  <a:cubicBezTo>
                    <a:pt x="3192" y="3185"/>
                    <a:pt x="3207" y="3193"/>
                    <a:pt x="3215" y="3185"/>
                  </a:cubicBezTo>
                  <a:cubicBezTo>
                    <a:pt x="3229" y="3178"/>
                    <a:pt x="3237" y="3178"/>
                    <a:pt x="3245" y="3170"/>
                  </a:cubicBezTo>
                  <a:cubicBezTo>
                    <a:pt x="3252" y="3170"/>
                    <a:pt x="3260" y="3170"/>
                    <a:pt x="3260" y="3163"/>
                  </a:cubicBezTo>
                  <a:cubicBezTo>
                    <a:pt x="3260" y="3155"/>
                    <a:pt x="3260" y="3148"/>
                    <a:pt x="3260" y="3140"/>
                  </a:cubicBezTo>
                  <a:cubicBezTo>
                    <a:pt x="3260" y="3133"/>
                    <a:pt x="3267" y="3125"/>
                    <a:pt x="3267" y="3110"/>
                  </a:cubicBezTo>
                  <a:lnTo>
                    <a:pt x="3267" y="3103"/>
                  </a:lnTo>
                  <a:cubicBezTo>
                    <a:pt x="3229" y="3118"/>
                    <a:pt x="3207" y="3133"/>
                    <a:pt x="3162" y="3140"/>
                  </a:cubicBezTo>
                  <a:cubicBezTo>
                    <a:pt x="3155" y="3125"/>
                    <a:pt x="3155" y="3125"/>
                    <a:pt x="3155" y="3125"/>
                  </a:cubicBezTo>
                  <a:cubicBezTo>
                    <a:pt x="3162" y="3110"/>
                    <a:pt x="3162" y="3095"/>
                    <a:pt x="3177" y="3088"/>
                  </a:cubicBezTo>
                  <a:cubicBezTo>
                    <a:pt x="3192" y="3073"/>
                    <a:pt x="3207" y="3073"/>
                    <a:pt x="3229" y="3065"/>
                  </a:cubicBezTo>
                  <a:cubicBezTo>
                    <a:pt x="3252" y="3058"/>
                    <a:pt x="3252" y="3035"/>
                    <a:pt x="3267" y="3013"/>
                  </a:cubicBezTo>
                  <a:cubicBezTo>
                    <a:pt x="3275" y="2998"/>
                    <a:pt x="3275" y="2990"/>
                    <a:pt x="3275" y="2975"/>
                  </a:cubicBezTo>
                  <a:cubicBezTo>
                    <a:pt x="3275" y="2960"/>
                    <a:pt x="3267" y="2945"/>
                    <a:pt x="3260" y="2938"/>
                  </a:cubicBezTo>
                  <a:cubicBezTo>
                    <a:pt x="3252" y="2930"/>
                    <a:pt x="3237" y="2930"/>
                    <a:pt x="3237" y="2923"/>
                  </a:cubicBezTo>
                  <a:cubicBezTo>
                    <a:pt x="3229" y="2908"/>
                    <a:pt x="3229" y="2900"/>
                    <a:pt x="3229" y="2893"/>
                  </a:cubicBezTo>
                  <a:cubicBezTo>
                    <a:pt x="3229" y="2840"/>
                    <a:pt x="3229" y="2840"/>
                    <a:pt x="3229" y="2840"/>
                  </a:cubicBezTo>
                  <a:cubicBezTo>
                    <a:pt x="3222" y="2848"/>
                    <a:pt x="3222" y="2848"/>
                    <a:pt x="3222" y="2848"/>
                  </a:cubicBezTo>
                  <a:cubicBezTo>
                    <a:pt x="3200" y="2886"/>
                    <a:pt x="3185" y="2900"/>
                    <a:pt x="3170" y="2938"/>
                  </a:cubicBezTo>
                  <a:cubicBezTo>
                    <a:pt x="3155" y="2938"/>
                    <a:pt x="3155" y="2938"/>
                    <a:pt x="3155" y="2938"/>
                  </a:cubicBezTo>
                  <a:cubicBezTo>
                    <a:pt x="3155" y="2900"/>
                    <a:pt x="3170" y="2878"/>
                    <a:pt x="3185" y="2848"/>
                  </a:cubicBezTo>
                  <a:cubicBezTo>
                    <a:pt x="3200" y="2826"/>
                    <a:pt x="3200" y="2810"/>
                    <a:pt x="3200" y="2781"/>
                  </a:cubicBezTo>
                  <a:cubicBezTo>
                    <a:pt x="3207" y="2751"/>
                    <a:pt x="3215" y="2736"/>
                    <a:pt x="3215" y="2706"/>
                  </a:cubicBezTo>
                  <a:cubicBezTo>
                    <a:pt x="3215" y="2668"/>
                    <a:pt x="3200" y="2653"/>
                    <a:pt x="3200" y="2623"/>
                  </a:cubicBezTo>
                  <a:cubicBezTo>
                    <a:pt x="3200" y="2556"/>
                    <a:pt x="3200" y="2556"/>
                    <a:pt x="3200" y="2556"/>
                  </a:cubicBezTo>
                  <a:cubicBezTo>
                    <a:pt x="3147" y="2428"/>
                    <a:pt x="3147" y="2428"/>
                    <a:pt x="3147" y="2428"/>
                  </a:cubicBezTo>
                  <a:cubicBezTo>
                    <a:pt x="3155" y="2391"/>
                    <a:pt x="3170" y="2376"/>
                    <a:pt x="3170" y="2338"/>
                  </a:cubicBezTo>
                  <a:cubicBezTo>
                    <a:pt x="3170" y="2316"/>
                    <a:pt x="3155" y="2316"/>
                    <a:pt x="3140" y="2308"/>
                  </a:cubicBezTo>
                  <a:cubicBezTo>
                    <a:pt x="3117" y="2293"/>
                    <a:pt x="3110" y="2278"/>
                    <a:pt x="3087" y="2263"/>
                  </a:cubicBezTo>
                  <a:cubicBezTo>
                    <a:pt x="3065" y="2241"/>
                    <a:pt x="3057" y="2226"/>
                    <a:pt x="3042" y="2204"/>
                  </a:cubicBezTo>
                  <a:cubicBezTo>
                    <a:pt x="3035" y="2181"/>
                    <a:pt x="3027" y="2174"/>
                    <a:pt x="3027" y="2151"/>
                  </a:cubicBezTo>
                  <a:cubicBezTo>
                    <a:pt x="3027" y="2144"/>
                    <a:pt x="3020" y="2136"/>
                    <a:pt x="3027" y="2128"/>
                  </a:cubicBezTo>
                  <a:cubicBezTo>
                    <a:pt x="3035" y="2121"/>
                    <a:pt x="3042" y="2114"/>
                    <a:pt x="3050" y="2114"/>
                  </a:cubicBezTo>
                  <a:cubicBezTo>
                    <a:pt x="3065" y="2106"/>
                    <a:pt x="3065" y="2091"/>
                    <a:pt x="3065" y="2076"/>
                  </a:cubicBezTo>
                  <a:cubicBezTo>
                    <a:pt x="3065" y="2069"/>
                    <a:pt x="3065" y="2061"/>
                    <a:pt x="3057" y="2061"/>
                  </a:cubicBezTo>
                  <a:cubicBezTo>
                    <a:pt x="3057" y="2061"/>
                    <a:pt x="3050" y="2061"/>
                    <a:pt x="3042" y="2061"/>
                  </a:cubicBezTo>
                  <a:cubicBezTo>
                    <a:pt x="3020" y="2046"/>
                    <a:pt x="3005" y="2039"/>
                    <a:pt x="2990" y="2016"/>
                  </a:cubicBezTo>
                  <a:cubicBezTo>
                    <a:pt x="2990" y="2009"/>
                    <a:pt x="2990" y="2001"/>
                    <a:pt x="2997" y="2001"/>
                  </a:cubicBezTo>
                  <a:cubicBezTo>
                    <a:pt x="3005" y="1994"/>
                    <a:pt x="3027" y="1994"/>
                    <a:pt x="3027" y="1979"/>
                  </a:cubicBezTo>
                  <a:cubicBezTo>
                    <a:pt x="3027" y="1949"/>
                    <a:pt x="3005" y="1934"/>
                    <a:pt x="2990" y="1911"/>
                  </a:cubicBezTo>
                  <a:cubicBezTo>
                    <a:pt x="2982" y="1896"/>
                    <a:pt x="2967" y="1881"/>
                    <a:pt x="2960" y="1859"/>
                  </a:cubicBezTo>
                  <a:cubicBezTo>
                    <a:pt x="2960" y="1859"/>
                    <a:pt x="2960" y="1851"/>
                    <a:pt x="2952" y="1851"/>
                  </a:cubicBezTo>
                  <a:cubicBezTo>
                    <a:pt x="2937" y="1829"/>
                    <a:pt x="2922" y="1821"/>
                    <a:pt x="2907" y="1799"/>
                  </a:cubicBezTo>
                  <a:cubicBezTo>
                    <a:pt x="2892" y="1776"/>
                    <a:pt x="2885" y="1761"/>
                    <a:pt x="2870" y="1739"/>
                  </a:cubicBezTo>
                  <a:cubicBezTo>
                    <a:pt x="2847" y="1701"/>
                    <a:pt x="2840" y="1679"/>
                    <a:pt x="2825" y="1641"/>
                  </a:cubicBezTo>
                  <a:cubicBezTo>
                    <a:pt x="2810" y="1604"/>
                    <a:pt x="2802" y="1574"/>
                    <a:pt x="2772" y="1552"/>
                  </a:cubicBezTo>
                  <a:cubicBezTo>
                    <a:pt x="2750" y="1536"/>
                    <a:pt x="2728" y="1544"/>
                    <a:pt x="2705" y="1529"/>
                  </a:cubicBezTo>
                  <a:cubicBezTo>
                    <a:pt x="2652" y="1529"/>
                    <a:pt x="2630" y="1484"/>
                    <a:pt x="2608" y="1439"/>
                  </a:cubicBezTo>
                  <a:cubicBezTo>
                    <a:pt x="2585" y="1387"/>
                    <a:pt x="2578" y="1357"/>
                    <a:pt x="2570" y="1297"/>
                  </a:cubicBezTo>
                  <a:cubicBezTo>
                    <a:pt x="2555" y="1244"/>
                    <a:pt x="2548" y="1207"/>
                    <a:pt x="2540" y="1154"/>
                  </a:cubicBezTo>
                  <a:cubicBezTo>
                    <a:pt x="2533" y="1132"/>
                    <a:pt x="2525" y="1124"/>
                    <a:pt x="2525" y="1102"/>
                  </a:cubicBezTo>
                  <a:cubicBezTo>
                    <a:pt x="2518" y="1072"/>
                    <a:pt x="2518" y="1057"/>
                    <a:pt x="2518" y="1027"/>
                  </a:cubicBezTo>
                  <a:cubicBezTo>
                    <a:pt x="2510" y="945"/>
                    <a:pt x="2510" y="899"/>
                    <a:pt x="2510" y="817"/>
                  </a:cubicBezTo>
                  <a:cubicBezTo>
                    <a:pt x="2510" y="742"/>
                    <a:pt x="2510" y="697"/>
                    <a:pt x="2518" y="622"/>
                  </a:cubicBezTo>
                  <a:cubicBezTo>
                    <a:pt x="2525" y="585"/>
                    <a:pt x="2525" y="570"/>
                    <a:pt x="2525" y="532"/>
                  </a:cubicBezTo>
                  <a:cubicBezTo>
                    <a:pt x="2525" y="480"/>
                    <a:pt x="2533" y="450"/>
                    <a:pt x="2548" y="398"/>
                  </a:cubicBezTo>
                  <a:cubicBezTo>
                    <a:pt x="2555" y="352"/>
                    <a:pt x="2563" y="323"/>
                    <a:pt x="2578" y="285"/>
                  </a:cubicBezTo>
                  <a:cubicBezTo>
                    <a:pt x="2585" y="270"/>
                    <a:pt x="2593" y="263"/>
                    <a:pt x="2593" y="248"/>
                  </a:cubicBezTo>
                  <a:cubicBezTo>
                    <a:pt x="2593" y="173"/>
                    <a:pt x="2593" y="173"/>
                    <a:pt x="2593" y="173"/>
                  </a:cubicBezTo>
                  <a:cubicBezTo>
                    <a:pt x="2585" y="180"/>
                    <a:pt x="2578" y="188"/>
                    <a:pt x="2570" y="195"/>
                  </a:cubicBezTo>
                  <a:cubicBezTo>
                    <a:pt x="2548" y="218"/>
                    <a:pt x="2533" y="225"/>
                    <a:pt x="2510" y="240"/>
                  </a:cubicBezTo>
                  <a:cubicBezTo>
                    <a:pt x="2473" y="263"/>
                    <a:pt x="2458" y="293"/>
                    <a:pt x="2420" y="293"/>
                  </a:cubicBezTo>
                  <a:cubicBezTo>
                    <a:pt x="2383" y="293"/>
                    <a:pt x="2368" y="270"/>
                    <a:pt x="2338" y="248"/>
                  </a:cubicBezTo>
                  <a:cubicBezTo>
                    <a:pt x="2308" y="240"/>
                    <a:pt x="2293" y="233"/>
                    <a:pt x="2270" y="210"/>
                  </a:cubicBezTo>
                  <a:lnTo>
                    <a:pt x="2263" y="203"/>
                  </a:lnTo>
                  <a:cubicBezTo>
                    <a:pt x="2225" y="165"/>
                    <a:pt x="2203" y="128"/>
                    <a:pt x="2165" y="98"/>
                  </a:cubicBezTo>
                  <a:cubicBezTo>
                    <a:pt x="2135" y="98"/>
                    <a:pt x="2113" y="98"/>
                    <a:pt x="2091" y="90"/>
                  </a:cubicBezTo>
                  <a:cubicBezTo>
                    <a:pt x="2068" y="83"/>
                    <a:pt x="2061" y="68"/>
                    <a:pt x="2046" y="53"/>
                  </a:cubicBezTo>
                  <a:cubicBezTo>
                    <a:pt x="2016" y="38"/>
                    <a:pt x="1993" y="23"/>
                    <a:pt x="1971" y="0"/>
                  </a:cubicBezTo>
                  <a:cubicBezTo>
                    <a:pt x="1971" y="15"/>
                    <a:pt x="1963" y="23"/>
                    <a:pt x="1963" y="38"/>
                  </a:cubicBezTo>
                  <a:cubicBezTo>
                    <a:pt x="1963" y="53"/>
                    <a:pt x="1963" y="60"/>
                    <a:pt x="1963" y="75"/>
                  </a:cubicBezTo>
                  <a:cubicBezTo>
                    <a:pt x="1956" y="105"/>
                    <a:pt x="1933" y="120"/>
                    <a:pt x="1911" y="150"/>
                  </a:cubicBezTo>
                  <a:cubicBezTo>
                    <a:pt x="1896" y="165"/>
                    <a:pt x="1888" y="173"/>
                    <a:pt x="1881" y="195"/>
                  </a:cubicBezTo>
                  <a:cubicBezTo>
                    <a:pt x="1881" y="210"/>
                    <a:pt x="1881" y="218"/>
                    <a:pt x="1881" y="233"/>
                  </a:cubicBezTo>
                  <a:cubicBezTo>
                    <a:pt x="1873" y="263"/>
                    <a:pt x="1866" y="278"/>
                    <a:pt x="1858" y="300"/>
                  </a:cubicBezTo>
                  <a:cubicBezTo>
                    <a:pt x="1851" y="308"/>
                    <a:pt x="1843" y="315"/>
                    <a:pt x="1843" y="323"/>
                  </a:cubicBezTo>
                  <a:cubicBezTo>
                    <a:pt x="1836" y="352"/>
                    <a:pt x="1843" y="368"/>
                    <a:pt x="1843" y="398"/>
                  </a:cubicBezTo>
                  <a:cubicBezTo>
                    <a:pt x="1836" y="405"/>
                    <a:pt x="1836" y="412"/>
                    <a:pt x="1836" y="420"/>
                  </a:cubicBezTo>
                  <a:cubicBezTo>
                    <a:pt x="1828" y="465"/>
                    <a:pt x="1828" y="495"/>
                    <a:pt x="1821" y="532"/>
                  </a:cubicBezTo>
                  <a:cubicBezTo>
                    <a:pt x="1821" y="555"/>
                    <a:pt x="1813" y="570"/>
                    <a:pt x="1813" y="592"/>
                  </a:cubicBezTo>
                  <a:cubicBezTo>
                    <a:pt x="1813" y="607"/>
                    <a:pt x="1828" y="615"/>
                    <a:pt x="1843" y="622"/>
                  </a:cubicBezTo>
                  <a:cubicBezTo>
                    <a:pt x="2068" y="517"/>
                    <a:pt x="2068" y="517"/>
                    <a:pt x="2068" y="517"/>
                  </a:cubicBezTo>
                  <a:cubicBezTo>
                    <a:pt x="2091" y="525"/>
                    <a:pt x="2098" y="540"/>
                    <a:pt x="2121" y="540"/>
                  </a:cubicBezTo>
                  <a:cubicBezTo>
                    <a:pt x="2143" y="540"/>
                    <a:pt x="2151" y="517"/>
                    <a:pt x="2173" y="510"/>
                  </a:cubicBezTo>
                  <a:cubicBezTo>
                    <a:pt x="2188" y="495"/>
                    <a:pt x="2211" y="495"/>
                    <a:pt x="2225" y="480"/>
                  </a:cubicBezTo>
                  <a:cubicBezTo>
                    <a:pt x="2240" y="465"/>
                    <a:pt x="2233" y="442"/>
                    <a:pt x="2240" y="420"/>
                  </a:cubicBezTo>
                  <a:cubicBezTo>
                    <a:pt x="2248" y="405"/>
                    <a:pt x="2255" y="398"/>
                    <a:pt x="2263" y="398"/>
                  </a:cubicBezTo>
                  <a:cubicBezTo>
                    <a:pt x="2285" y="398"/>
                    <a:pt x="2293" y="405"/>
                    <a:pt x="2300" y="420"/>
                  </a:cubicBezTo>
                  <a:cubicBezTo>
                    <a:pt x="2323" y="442"/>
                    <a:pt x="2330" y="458"/>
                    <a:pt x="2345" y="480"/>
                  </a:cubicBezTo>
                  <a:cubicBezTo>
                    <a:pt x="2360" y="502"/>
                    <a:pt x="2368" y="510"/>
                    <a:pt x="2375" y="532"/>
                  </a:cubicBezTo>
                  <a:cubicBezTo>
                    <a:pt x="2383" y="547"/>
                    <a:pt x="2390" y="555"/>
                    <a:pt x="2390" y="577"/>
                  </a:cubicBezTo>
                  <a:cubicBezTo>
                    <a:pt x="2390" y="615"/>
                    <a:pt x="2345" y="630"/>
                    <a:pt x="2345" y="667"/>
                  </a:cubicBezTo>
                  <a:cubicBezTo>
                    <a:pt x="2345" y="787"/>
                    <a:pt x="2345" y="787"/>
                    <a:pt x="2345" y="787"/>
                  </a:cubicBezTo>
                  <a:cubicBezTo>
                    <a:pt x="2345" y="802"/>
                    <a:pt x="2338" y="810"/>
                    <a:pt x="2338" y="817"/>
                  </a:cubicBezTo>
                  <a:cubicBezTo>
                    <a:pt x="2330" y="855"/>
                    <a:pt x="2323" y="877"/>
                    <a:pt x="2315" y="907"/>
                  </a:cubicBezTo>
                  <a:cubicBezTo>
                    <a:pt x="2300" y="952"/>
                    <a:pt x="2270" y="997"/>
                    <a:pt x="2225" y="997"/>
                  </a:cubicBezTo>
                  <a:cubicBezTo>
                    <a:pt x="2211" y="997"/>
                    <a:pt x="2203" y="989"/>
                    <a:pt x="2195" y="982"/>
                  </a:cubicBezTo>
                  <a:cubicBezTo>
                    <a:pt x="2181" y="975"/>
                    <a:pt x="2165" y="967"/>
                    <a:pt x="2151" y="952"/>
                  </a:cubicBezTo>
                  <a:cubicBezTo>
                    <a:pt x="2121" y="937"/>
                    <a:pt x="2098" y="929"/>
                    <a:pt x="2068" y="907"/>
                  </a:cubicBezTo>
                  <a:cubicBezTo>
                    <a:pt x="2038" y="885"/>
                    <a:pt x="2031" y="855"/>
                    <a:pt x="1993" y="832"/>
                  </a:cubicBezTo>
                  <a:cubicBezTo>
                    <a:pt x="1978" y="817"/>
                    <a:pt x="1971" y="802"/>
                    <a:pt x="1948" y="802"/>
                  </a:cubicBezTo>
                  <a:cubicBezTo>
                    <a:pt x="1918" y="802"/>
                    <a:pt x="1926" y="840"/>
                    <a:pt x="1918" y="870"/>
                  </a:cubicBezTo>
                  <a:cubicBezTo>
                    <a:pt x="1911" y="899"/>
                    <a:pt x="1911" y="922"/>
                    <a:pt x="1896" y="952"/>
                  </a:cubicBezTo>
                  <a:cubicBezTo>
                    <a:pt x="1888" y="982"/>
                    <a:pt x="1888" y="997"/>
                    <a:pt x="1866" y="1027"/>
                  </a:cubicBezTo>
                  <a:cubicBezTo>
                    <a:pt x="1851" y="1049"/>
                    <a:pt x="1836" y="1072"/>
                    <a:pt x="1806" y="1072"/>
                  </a:cubicBezTo>
                  <a:cubicBezTo>
                    <a:pt x="1798" y="1072"/>
                    <a:pt x="1791" y="1064"/>
                    <a:pt x="1783" y="1057"/>
                  </a:cubicBezTo>
                  <a:cubicBezTo>
                    <a:pt x="1776" y="1057"/>
                    <a:pt x="1768" y="1049"/>
                    <a:pt x="1753" y="1049"/>
                  </a:cubicBezTo>
                  <a:cubicBezTo>
                    <a:pt x="1738" y="1042"/>
                    <a:pt x="1723" y="1042"/>
                    <a:pt x="1716" y="1027"/>
                  </a:cubicBezTo>
                  <a:cubicBezTo>
                    <a:pt x="1708" y="1012"/>
                    <a:pt x="1708" y="997"/>
                    <a:pt x="1708" y="975"/>
                  </a:cubicBezTo>
                  <a:cubicBezTo>
                    <a:pt x="1701" y="945"/>
                    <a:pt x="1693" y="922"/>
                    <a:pt x="1686" y="892"/>
                  </a:cubicBezTo>
                  <a:cubicBezTo>
                    <a:pt x="1671" y="802"/>
                    <a:pt x="1648" y="757"/>
                    <a:pt x="1648" y="675"/>
                  </a:cubicBezTo>
                  <a:cubicBezTo>
                    <a:pt x="1648" y="585"/>
                    <a:pt x="1648" y="585"/>
                    <a:pt x="1648" y="585"/>
                  </a:cubicBezTo>
                  <a:cubicBezTo>
                    <a:pt x="1648" y="555"/>
                    <a:pt x="1656" y="532"/>
                    <a:pt x="1641" y="502"/>
                  </a:cubicBezTo>
                  <a:cubicBezTo>
                    <a:pt x="1633" y="488"/>
                    <a:pt x="1618" y="488"/>
                    <a:pt x="1603" y="480"/>
                  </a:cubicBezTo>
                  <a:cubicBezTo>
                    <a:pt x="1596" y="480"/>
                    <a:pt x="1588" y="472"/>
                    <a:pt x="1573" y="472"/>
                  </a:cubicBezTo>
                  <a:cubicBezTo>
                    <a:pt x="1558" y="472"/>
                    <a:pt x="1551" y="488"/>
                    <a:pt x="1543" y="502"/>
                  </a:cubicBezTo>
                  <a:cubicBezTo>
                    <a:pt x="1543" y="517"/>
                    <a:pt x="1528" y="517"/>
                    <a:pt x="1521" y="525"/>
                  </a:cubicBezTo>
                  <a:cubicBezTo>
                    <a:pt x="1506" y="540"/>
                    <a:pt x="1491" y="555"/>
                    <a:pt x="1476" y="555"/>
                  </a:cubicBezTo>
                  <a:cubicBezTo>
                    <a:pt x="1453" y="555"/>
                    <a:pt x="1453" y="540"/>
                    <a:pt x="1439" y="525"/>
                  </a:cubicBezTo>
                  <a:cubicBezTo>
                    <a:pt x="1423" y="510"/>
                    <a:pt x="1416" y="502"/>
                    <a:pt x="1393" y="480"/>
                  </a:cubicBezTo>
                  <a:cubicBezTo>
                    <a:pt x="1371" y="458"/>
                    <a:pt x="1356" y="450"/>
                    <a:pt x="1326" y="435"/>
                  </a:cubicBezTo>
                  <a:cubicBezTo>
                    <a:pt x="1311" y="480"/>
                    <a:pt x="1311" y="510"/>
                    <a:pt x="1311" y="562"/>
                  </a:cubicBezTo>
                  <a:cubicBezTo>
                    <a:pt x="1311" y="577"/>
                    <a:pt x="1311" y="585"/>
                    <a:pt x="1296" y="600"/>
                  </a:cubicBezTo>
                  <a:cubicBezTo>
                    <a:pt x="1289" y="607"/>
                    <a:pt x="1274" y="607"/>
                    <a:pt x="1259" y="607"/>
                  </a:cubicBezTo>
                  <a:cubicBezTo>
                    <a:pt x="1244" y="607"/>
                    <a:pt x="1236" y="615"/>
                    <a:pt x="1221" y="622"/>
                  </a:cubicBezTo>
                  <a:cubicBezTo>
                    <a:pt x="1259" y="645"/>
                    <a:pt x="1281" y="667"/>
                    <a:pt x="1296" y="712"/>
                  </a:cubicBezTo>
                  <a:cubicBezTo>
                    <a:pt x="1296" y="727"/>
                    <a:pt x="1296" y="735"/>
                    <a:pt x="1304" y="750"/>
                  </a:cubicBezTo>
                  <a:cubicBezTo>
                    <a:pt x="1304" y="757"/>
                    <a:pt x="1319" y="757"/>
                    <a:pt x="1326" y="765"/>
                  </a:cubicBezTo>
                  <a:cubicBezTo>
                    <a:pt x="1334" y="780"/>
                    <a:pt x="1341" y="787"/>
                    <a:pt x="1349" y="802"/>
                  </a:cubicBezTo>
                  <a:cubicBezTo>
                    <a:pt x="1334" y="810"/>
                    <a:pt x="1334" y="810"/>
                    <a:pt x="1334" y="810"/>
                  </a:cubicBezTo>
                  <a:cubicBezTo>
                    <a:pt x="1326" y="795"/>
                    <a:pt x="1311" y="780"/>
                    <a:pt x="1296" y="765"/>
                  </a:cubicBezTo>
                  <a:cubicBezTo>
                    <a:pt x="1296" y="787"/>
                    <a:pt x="1296" y="795"/>
                    <a:pt x="1296" y="810"/>
                  </a:cubicBezTo>
                  <a:cubicBezTo>
                    <a:pt x="1296" y="840"/>
                    <a:pt x="1296" y="855"/>
                    <a:pt x="1289" y="877"/>
                  </a:cubicBezTo>
                  <a:cubicBezTo>
                    <a:pt x="1289" y="929"/>
                    <a:pt x="1281" y="959"/>
                    <a:pt x="1266" y="1005"/>
                  </a:cubicBezTo>
                  <a:cubicBezTo>
                    <a:pt x="1259" y="1027"/>
                    <a:pt x="1251" y="1042"/>
                    <a:pt x="1244" y="1064"/>
                  </a:cubicBezTo>
                  <a:cubicBezTo>
                    <a:pt x="1236" y="1087"/>
                    <a:pt x="1236" y="1102"/>
                    <a:pt x="1221" y="1117"/>
                  </a:cubicBezTo>
                  <a:cubicBezTo>
                    <a:pt x="1199" y="1139"/>
                    <a:pt x="1176" y="1132"/>
                    <a:pt x="1146" y="1147"/>
                  </a:cubicBezTo>
                  <a:cubicBezTo>
                    <a:pt x="1131" y="1162"/>
                    <a:pt x="1124" y="1177"/>
                    <a:pt x="1109" y="1192"/>
                  </a:cubicBezTo>
                  <a:cubicBezTo>
                    <a:pt x="1101" y="1199"/>
                    <a:pt x="1094" y="1199"/>
                    <a:pt x="1086" y="1199"/>
                  </a:cubicBezTo>
                  <a:cubicBezTo>
                    <a:pt x="1071" y="1207"/>
                    <a:pt x="1064" y="1222"/>
                    <a:pt x="1056" y="1222"/>
                  </a:cubicBezTo>
                  <a:cubicBezTo>
                    <a:pt x="1019" y="1222"/>
                    <a:pt x="1011" y="1169"/>
                    <a:pt x="981" y="1169"/>
                  </a:cubicBezTo>
                  <a:cubicBezTo>
                    <a:pt x="966" y="1169"/>
                    <a:pt x="966" y="1177"/>
                    <a:pt x="966" y="1184"/>
                  </a:cubicBezTo>
                  <a:cubicBezTo>
                    <a:pt x="951" y="1199"/>
                    <a:pt x="936" y="1214"/>
                    <a:pt x="922" y="1229"/>
                  </a:cubicBezTo>
                  <a:cubicBezTo>
                    <a:pt x="906" y="1252"/>
                    <a:pt x="906" y="1267"/>
                    <a:pt x="892" y="1297"/>
                  </a:cubicBezTo>
                  <a:cubicBezTo>
                    <a:pt x="876" y="1327"/>
                    <a:pt x="854" y="1342"/>
                    <a:pt x="832" y="1364"/>
                  </a:cubicBezTo>
                  <a:cubicBezTo>
                    <a:pt x="809" y="1379"/>
                    <a:pt x="772" y="1379"/>
                    <a:pt x="772" y="1409"/>
                  </a:cubicBezTo>
                  <a:cubicBezTo>
                    <a:pt x="772" y="1424"/>
                    <a:pt x="779" y="1432"/>
                    <a:pt x="779" y="1447"/>
                  </a:cubicBezTo>
                  <a:cubicBezTo>
                    <a:pt x="802" y="1447"/>
                    <a:pt x="824" y="1439"/>
                    <a:pt x="839" y="1454"/>
                  </a:cubicBezTo>
                  <a:cubicBezTo>
                    <a:pt x="862" y="1462"/>
                    <a:pt x="862" y="1477"/>
                    <a:pt x="862" y="1499"/>
                  </a:cubicBezTo>
                  <a:cubicBezTo>
                    <a:pt x="862" y="1657"/>
                    <a:pt x="862" y="1657"/>
                    <a:pt x="862" y="1657"/>
                  </a:cubicBezTo>
                  <a:cubicBezTo>
                    <a:pt x="862" y="1746"/>
                    <a:pt x="951" y="1776"/>
                    <a:pt x="951" y="1866"/>
                  </a:cubicBezTo>
                  <a:cubicBezTo>
                    <a:pt x="951" y="1911"/>
                    <a:pt x="944" y="1934"/>
                    <a:pt x="936" y="1971"/>
                  </a:cubicBezTo>
                  <a:cubicBezTo>
                    <a:pt x="936" y="1986"/>
                    <a:pt x="936" y="1994"/>
                    <a:pt x="936" y="2009"/>
                  </a:cubicBezTo>
                  <a:cubicBezTo>
                    <a:pt x="929" y="2031"/>
                    <a:pt x="922" y="2039"/>
                    <a:pt x="914" y="2061"/>
                  </a:cubicBezTo>
                  <a:cubicBezTo>
                    <a:pt x="914" y="2076"/>
                    <a:pt x="914" y="2084"/>
                    <a:pt x="906" y="2099"/>
                  </a:cubicBezTo>
                  <a:cubicBezTo>
                    <a:pt x="899" y="2144"/>
                    <a:pt x="892" y="2174"/>
                    <a:pt x="876" y="2218"/>
                  </a:cubicBezTo>
                  <a:cubicBezTo>
                    <a:pt x="854" y="2241"/>
                    <a:pt x="846" y="2263"/>
                    <a:pt x="832" y="2293"/>
                  </a:cubicBezTo>
                  <a:cubicBezTo>
                    <a:pt x="824" y="2308"/>
                    <a:pt x="816" y="2316"/>
                    <a:pt x="802" y="2323"/>
                  </a:cubicBezTo>
                  <a:cubicBezTo>
                    <a:pt x="764" y="2361"/>
                    <a:pt x="734" y="2368"/>
                    <a:pt x="689" y="2368"/>
                  </a:cubicBezTo>
                  <a:cubicBezTo>
                    <a:pt x="644" y="2368"/>
                    <a:pt x="622" y="2353"/>
                    <a:pt x="584" y="2331"/>
                  </a:cubicBezTo>
                  <a:cubicBezTo>
                    <a:pt x="584" y="2338"/>
                    <a:pt x="584" y="2338"/>
                    <a:pt x="584" y="2346"/>
                  </a:cubicBezTo>
                  <a:cubicBezTo>
                    <a:pt x="584" y="2353"/>
                    <a:pt x="592" y="2361"/>
                    <a:pt x="592" y="2368"/>
                  </a:cubicBezTo>
                  <a:cubicBezTo>
                    <a:pt x="607" y="2406"/>
                    <a:pt x="614" y="2421"/>
                    <a:pt x="622" y="2458"/>
                  </a:cubicBezTo>
                  <a:cubicBezTo>
                    <a:pt x="629" y="2481"/>
                    <a:pt x="629" y="2503"/>
                    <a:pt x="644" y="2518"/>
                  </a:cubicBezTo>
                  <a:cubicBezTo>
                    <a:pt x="659" y="2533"/>
                    <a:pt x="674" y="2533"/>
                    <a:pt x="697" y="2533"/>
                  </a:cubicBezTo>
                  <a:cubicBezTo>
                    <a:pt x="712" y="2533"/>
                    <a:pt x="719" y="2526"/>
                    <a:pt x="734" y="2518"/>
                  </a:cubicBezTo>
                  <a:cubicBezTo>
                    <a:pt x="742" y="2518"/>
                    <a:pt x="742" y="2503"/>
                    <a:pt x="749" y="2496"/>
                  </a:cubicBezTo>
                  <a:cubicBezTo>
                    <a:pt x="764" y="2488"/>
                    <a:pt x="772" y="2481"/>
                    <a:pt x="787" y="2481"/>
                  </a:cubicBezTo>
                  <a:cubicBezTo>
                    <a:pt x="802" y="2481"/>
                    <a:pt x="809" y="2473"/>
                    <a:pt x="816" y="2473"/>
                  </a:cubicBezTo>
                  <a:cubicBezTo>
                    <a:pt x="832" y="2473"/>
                    <a:pt x="839" y="2481"/>
                    <a:pt x="846" y="2481"/>
                  </a:cubicBezTo>
                  <a:cubicBezTo>
                    <a:pt x="892" y="2488"/>
                    <a:pt x="914" y="2511"/>
                    <a:pt x="936" y="2541"/>
                  </a:cubicBezTo>
                  <a:cubicBezTo>
                    <a:pt x="989" y="2616"/>
                    <a:pt x="1004" y="2668"/>
                    <a:pt x="1004" y="2758"/>
                  </a:cubicBezTo>
                  <a:cubicBezTo>
                    <a:pt x="1004" y="2818"/>
                    <a:pt x="1004" y="2818"/>
                    <a:pt x="1004" y="2818"/>
                  </a:cubicBezTo>
                  <a:cubicBezTo>
                    <a:pt x="1004" y="2833"/>
                    <a:pt x="996" y="2840"/>
                    <a:pt x="996" y="2856"/>
                  </a:cubicBezTo>
                  <a:cubicBezTo>
                    <a:pt x="989" y="2923"/>
                    <a:pt x="996" y="2968"/>
                    <a:pt x="981" y="3035"/>
                  </a:cubicBezTo>
                  <a:cubicBezTo>
                    <a:pt x="981" y="3058"/>
                    <a:pt x="974" y="3080"/>
                    <a:pt x="966" y="3110"/>
                  </a:cubicBezTo>
                  <a:cubicBezTo>
                    <a:pt x="959" y="3163"/>
                    <a:pt x="944" y="3193"/>
                    <a:pt x="936" y="3253"/>
                  </a:cubicBezTo>
                  <a:cubicBezTo>
                    <a:pt x="929" y="3283"/>
                    <a:pt x="922" y="3298"/>
                    <a:pt x="914" y="3328"/>
                  </a:cubicBezTo>
                  <a:cubicBezTo>
                    <a:pt x="906" y="3343"/>
                    <a:pt x="906" y="3350"/>
                    <a:pt x="899" y="3365"/>
                  </a:cubicBezTo>
                  <a:cubicBezTo>
                    <a:pt x="892" y="3373"/>
                    <a:pt x="892" y="3387"/>
                    <a:pt x="876" y="3387"/>
                  </a:cubicBezTo>
                  <a:cubicBezTo>
                    <a:pt x="869" y="3387"/>
                    <a:pt x="869" y="3380"/>
                    <a:pt x="862" y="3380"/>
                  </a:cubicBezTo>
                  <a:cubicBezTo>
                    <a:pt x="846" y="3380"/>
                    <a:pt x="846" y="3395"/>
                    <a:pt x="839" y="3403"/>
                  </a:cubicBezTo>
                  <a:cubicBezTo>
                    <a:pt x="832" y="3425"/>
                    <a:pt x="832" y="3433"/>
                    <a:pt x="824" y="3455"/>
                  </a:cubicBezTo>
                  <a:cubicBezTo>
                    <a:pt x="816" y="3477"/>
                    <a:pt x="809" y="3492"/>
                    <a:pt x="802" y="3515"/>
                  </a:cubicBezTo>
                  <a:cubicBezTo>
                    <a:pt x="802" y="3537"/>
                    <a:pt x="802" y="3560"/>
                    <a:pt x="802" y="3582"/>
                  </a:cubicBezTo>
                  <a:cubicBezTo>
                    <a:pt x="794" y="3612"/>
                    <a:pt x="787" y="3627"/>
                    <a:pt x="779" y="3657"/>
                  </a:cubicBezTo>
                  <a:cubicBezTo>
                    <a:pt x="772" y="3710"/>
                    <a:pt x="772" y="3747"/>
                    <a:pt x="757" y="3800"/>
                  </a:cubicBezTo>
                  <a:cubicBezTo>
                    <a:pt x="734" y="3852"/>
                    <a:pt x="712" y="3882"/>
                    <a:pt x="697" y="3935"/>
                  </a:cubicBezTo>
                  <a:cubicBezTo>
                    <a:pt x="689" y="3972"/>
                    <a:pt x="682" y="3987"/>
                    <a:pt x="674" y="4025"/>
                  </a:cubicBezTo>
                  <a:cubicBezTo>
                    <a:pt x="659" y="4069"/>
                    <a:pt x="659" y="4107"/>
                    <a:pt x="637" y="4152"/>
                  </a:cubicBezTo>
                  <a:cubicBezTo>
                    <a:pt x="622" y="4174"/>
                    <a:pt x="592" y="4182"/>
                    <a:pt x="569" y="4197"/>
                  </a:cubicBezTo>
                  <a:cubicBezTo>
                    <a:pt x="554" y="4212"/>
                    <a:pt x="539" y="4219"/>
                    <a:pt x="524" y="4234"/>
                  </a:cubicBezTo>
                  <a:cubicBezTo>
                    <a:pt x="494" y="4257"/>
                    <a:pt x="487" y="4272"/>
                    <a:pt x="472" y="4302"/>
                  </a:cubicBezTo>
                  <a:cubicBezTo>
                    <a:pt x="457" y="4324"/>
                    <a:pt x="449" y="4339"/>
                    <a:pt x="434" y="4369"/>
                  </a:cubicBezTo>
                  <a:cubicBezTo>
                    <a:pt x="419" y="4399"/>
                    <a:pt x="412" y="4414"/>
                    <a:pt x="404" y="4444"/>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7" name="Freeform 138"/>
            <p:cNvSpPr>
              <a:spLocks noChangeArrowheads="1"/>
            </p:cNvSpPr>
            <p:nvPr/>
          </p:nvSpPr>
          <p:spPr bwMode="auto">
            <a:xfrm>
              <a:off x="7508752" y="2908351"/>
              <a:ext cx="3193056" cy="2798870"/>
            </a:xfrm>
            <a:custGeom>
              <a:avLst/>
              <a:gdLst>
                <a:gd name="T0" fmla="*/ 6768 w 7391"/>
                <a:gd name="T1" fmla="*/ 3507 h 6476"/>
                <a:gd name="T2" fmla="*/ 6925 w 7391"/>
                <a:gd name="T3" fmla="*/ 3560 h 6476"/>
                <a:gd name="T4" fmla="*/ 7240 w 7391"/>
                <a:gd name="T5" fmla="*/ 3410 h 6476"/>
                <a:gd name="T6" fmla="*/ 7195 w 7391"/>
                <a:gd name="T7" fmla="*/ 3485 h 6476"/>
                <a:gd name="T8" fmla="*/ 6775 w 7391"/>
                <a:gd name="T9" fmla="*/ 3755 h 6476"/>
                <a:gd name="T10" fmla="*/ 6565 w 7391"/>
                <a:gd name="T11" fmla="*/ 3957 h 6476"/>
                <a:gd name="T12" fmla="*/ 6363 w 7391"/>
                <a:gd name="T13" fmla="*/ 3987 h 6476"/>
                <a:gd name="T14" fmla="*/ 6176 w 7391"/>
                <a:gd name="T15" fmla="*/ 4047 h 6476"/>
                <a:gd name="T16" fmla="*/ 5794 w 7391"/>
                <a:gd name="T17" fmla="*/ 4077 h 6476"/>
                <a:gd name="T18" fmla="*/ 5389 w 7391"/>
                <a:gd name="T19" fmla="*/ 4115 h 6476"/>
                <a:gd name="T20" fmla="*/ 4962 w 7391"/>
                <a:gd name="T21" fmla="*/ 4482 h 6476"/>
                <a:gd name="T22" fmla="*/ 4632 w 7391"/>
                <a:gd name="T23" fmla="*/ 4901 h 6476"/>
                <a:gd name="T24" fmla="*/ 4542 w 7391"/>
                <a:gd name="T25" fmla="*/ 5441 h 6476"/>
                <a:gd name="T26" fmla="*/ 4227 w 7391"/>
                <a:gd name="T27" fmla="*/ 5441 h 6476"/>
                <a:gd name="T28" fmla="*/ 3718 w 7391"/>
                <a:gd name="T29" fmla="*/ 5194 h 6476"/>
                <a:gd name="T30" fmla="*/ 3065 w 7391"/>
                <a:gd name="T31" fmla="*/ 4789 h 6476"/>
                <a:gd name="T32" fmla="*/ 2488 w 7391"/>
                <a:gd name="T33" fmla="*/ 4609 h 6476"/>
                <a:gd name="T34" fmla="*/ 2159 w 7391"/>
                <a:gd name="T35" fmla="*/ 4849 h 6476"/>
                <a:gd name="T36" fmla="*/ 1844 w 7391"/>
                <a:gd name="T37" fmla="*/ 4999 h 6476"/>
                <a:gd name="T38" fmla="*/ 1574 w 7391"/>
                <a:gd name="T39" fmla="*/ 4654 h 6476"/>
                <a:gd name="T40" fmla="*/ 1125 w 7391"/>
                <a:gd name="T41" fmla="*/ 4946 h 6476"/>
                <a:gd name="T42" fmla="*/ 1432 w 7391"/>
                <a:gd name="T43" fmla="*/ 5396 h 6476"/>
                <a:gd name="T44" fmla="*/ 1852 w 7391"/>
                <a:gd name="T45" fmla="*/ 5666 h 6476"/>
                <a:gd name="T46" fmla="*/ 1994 w 7391"/>
                <a:gd name="T47" fmla="*/ 5935 h 6476"/>
                <a:gd name="T48" fmla="*/ 1604 w 7391"/>
                <a:gd name="T49" fmla="*/ 5913 h 6476"/>
                <a:gd name="T50" fmla="*/ 1424 w 7391"/>
                <a:gd name="T51" fmla="*/ 5973 h 6476"/>
                <a:gd name="T52" fmla="*/ 1259 w 7391"/>
                <a:gd name="T53" fmla="*/ 6280 h 6476"/>
                <a:gd name="T54" fmla="*/ 862 w 7391"/>
                <a:gd name="T55" fmla="*/ 6438 h 6476"/>
                <a:gd name="T56" fmla="*/ 847 w 7391"/>
                <a:gd name="T57" fmla="*/ 5935 h 6476"/>
                <a:gd name="T58" fmla="*/ 870 w 7391"/>
                <a:gd name="T59" fmla="*/ 5508 h 6476"/>
                <a:gd name="T60" fmla="*/ 510 w 7391"/>
                <a:gd name="T61" fmla="*/ 5081 h 6476"/>
                <a:gd name="T62" fmla="*/ 780 w 7391"/>
                <a:gd name="T63" fmla="*/ 4489 h 6476"/>
                <a:gd name="T64" fmla="*/ 1005 w 7391"/>
                <a:gd name="T65" fmla="*/ 4309 h 6476"/>
                <a:gd name="T66" fmla="*/ 1215 w 7391"/>
                <a:gd name="T67" fmla="*/ 4130 h 6476"/>
                <a:gd name="T68" fmla="*/ 1222 w 7391"/>
                <a:gd name="T69" fmla="*/ 3762 h 6476"/>
                <a:gd name="T70" fmla="*/ 1312 w 7391"/>
                <a:gd name="T71" fmla="*/ 3433 h 6476"/>
                <a:gd name="T72" fmla="*/ 1612 w 7391"/>
                <a:gd name="T73" fmla="*/ 3650 h 6476"/>
                <a:gd name="T74" fmla="*/ 1957 w 7391"/>
                <a:gd name="T75" fmla="*/ 3717 h 6476"/>
                <a:gd name="T76" fmla="*/ 2384 w 7391"/>
                <a:gd name="T77" fmla="*/ 3530 h 6476"/>
                <a:gd name="T78" fmla="*/ 2346 w 7391"/>
                <a:gd name="T79" fmla="*/ 3103 h 6476"/>
                <a:gd name="T80" fmla="*/ 2354 w 7391"/>
                <a:gd name="T81" fmla="*/ 2751 h 6476"/>
                <a:gd name="T82" fmla="*/ 2653 w 7391"/>
                <a:gd name="T83" fmla="*/ 2226 h 6476"/>
                <a:gd name="T84" fmla="*/ 2773 w 7391"/>
                <a:gd name="T85" fmla="*/ 1672 h 6476"/>
                <a:gd name="T86" fmla="*/ 2676 w 7391"/>
                <a:gd name="T87" fmla="*/ 795 h 6476"/>
                <a:gd name="T88" fmla="*/ 2646 w 7391"/>
                <a:gd name="T89" fmla="*/ 308 h 6476"/>
                <a:gd name="T90" fmla="*/ 2803 w 7391"/>
                <a:gd name="T91" fmla="*/ 188 h 6476"/>
                <a:gd name="T92" fmla="*/ 3148 w 7391"/>
                <a:gd name="T93" fmla="*/ 225 h 6476"/>
                <a:gd name="T94" fmla="*/ 3620 w 7391"/>
                <a:gd name="T95" fmla="*/ 772 h 6476"/>
                <a:gd name="T96" fmla="*/ 3927 w 7391"/>
                <a:gd name="T97" fmla="*/ 1274 h 6476"/>
                <a:gd name="T98" fmla="*/ 4347 w 7391"/>
                <a:gd name="T99" fmla="*/ 1679 h 6476"/>
                <a:gd name="T100" fmla="*/ 4714 w 7391"/>
                <a:gd name="T101" fmla="*/ 1986 h 6476"/>
                <a:gd name="T102" fmla="*/ 5007 w 7391"/>
                <a:gd name="T103" fmla="*/ 2226 h 6476"/>
                <a:gd name="T104" fmla="*/ 5299 w 7391"/>
                <a:gd name="T105" fmla="*/ 2234 h 6476"/>
                <a:gd name="T106" fmla="*/ 5629 w 7391"/>
                <a:gd name="T107" fmla="*/ 2354 h 6476"/>
                <a:gd name="T108" fmla="*/ 6401 w 7391"/>
                <a:gd name="T109" fmla="*/ 2398 h 6476"/>
                <a:gd name="T110" fmla="*/ 6828 w 7391"/>
                <a:gd name="T111" fmla="*/ 2159 h 6476"/>
                <a:gd name="T112" fmla="*/ 6625 w 7391"/>
                <a:gd name="T113" fmla="*/ 2983 h 6476"/>
                <a:gd name="T114" fmla="*/ 1911 w 7391"/>
                <a:gd name="T115" fmla="*/ 263 h 6476"/>
                <a:gd name="T116" fmla="*/ 1971 w 7391"/>
                <a:gd name="T117" fmla="*/ 128 h 6476"/>
                <a:gd name="T118" fmla="*/ 2196 w 7391"/>
                <a:gd name="T119" fmla="*/ 682 h 6476"/>
                <a:gd name="T120" fmla="*/ 2121 w 7391"/>
                <a:gd name="T121" fmla="*/ 435 h 6476"/>
                <a:gd name="T122" fmla="*/ 113 w 7391"/>
                <a:gd name="T123" fmla="*/ 5321 h 6476"/>
                <a:gd name="T124" fmla="*/ 263 w 7391"/>
                <a:gd name="T125" fmla="*/ 5224 h 6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91" h="6476">
                  <a:moveTo>
                    <a:pt x="6783" y="3380"/>
                  </a:moveTo>
                  <a:lnTo>
                    <a:pt x="6783" y="3380"/>
                  </a:lnTo>
                  <a:cubicBezTo>
                    <a:pt x="6790" y="3410"/>
                    <a:pt x="6790" y="3433"/>
                    <a:pt x="6813" y="3455"/>
                  </a:cubicBezTo>
                  <a:cubicBezTo>
                    <a:pt x="6820" y="3463"/>
                    <a:pt x="6835" y="3463"/>
                    <a:pt x="6843" y="3470"/>
                  </a:cubicBezTo>
                  <a:cubicBezTo>
                    <a:pt x="6858" y="3485"/>
                    <a:pt x="6865" y="3493"/>
                    <a:pt x="6865" y="3515"/>
                  </a:cubicBezTo>
                  <a:cubicBezTo>
                    <a:pt x="6850" y="3507"/>
                    <a:pt x="6843" y="3507"/>
                    <a:pt x="6835" y="3493"/>
                  </a:cubicBezTo>
                  <a:cubicBezTo>
                    <a:pt x="6828" y="3485"/>
                    <a:pt x="6828" y="3485"/>
                    <a:pt x="6820" y="3477"/>
                  </a:cubicBezTo>
                  <a:cubicBezTo>
                    <a:pt x="6820" y="3470"/>
                    <a:pt x="6813" y="3470"/>
                    <a:pt x="6805" y="3470"/>
                  </a:cubicBezTo>
                  <a:cubicBezTo>
                    <a:pt x="6798" y="3470"/>
                    <a:pt x="6798" y="3463"/>
                    <a:pt x="6783" y="3463"/>
                  </a:cubicBezTo>
                  <a:cubicBezTo>
                    <a:pt x="6775" y="3470"/>
                    <a:pt x="6768" y="3470"/>
                    <a:pt x="6753" y="3470"/>
                  </a:cubicBezTo>
                  <a:lnTo>
                    <a:pt x="6753" y="3470"/>
                  </a:lnTo>
                  <a:cubicBezTo>
                    <a:pt x="6753" y="3477"/>
                    <a:pt x="6760" y="3477"/>
                    <a:pt x="6760" y="3485"/>
                  </a:cubicBezTo>
                  <a:cubicBezTo>
                    <a:pt x="6768" y="3493"/>
                    <a:pt x="6760" y="3500"/>
                    <a:pt x="6768" y="3507"/>
                  </a:cubicBezTo>
                  <a:cubicBezTo>
                    <a:pt x="6775" y="3507"/>
                    <a:pt x="6783" y="3507"/>
                    <a:pt x="6790" y="3507"/>
                  </a:cubicBezTo>
                  <a:lnTo>
                    <a:pt x="6790" y="3507"/>
                  </a:lnTo>
                  <a:cubicBezTo>
                    <a:pt x="6805" y="3515"/>
                    <a:pt x="6813" y="3515"/>
                    <a:pt x="6820" y="3515"/>
                  </a:cubicBezTo>
                  <a:cubicBezTo>
                    <a:pt x="6835" y="3523"/>
                    <a:pt x="6843" y="3530"/>
                    <a:pt x="6850" y="3537"/>
                  </a:cubicBezTo>
                  <a:cubicBezTo>
                    <a:pt x="6835" y="3537"/>
                    <a:pt x="6828" y="3537"/>
                    <a:pt x="6820" y="3553"/>
                  </a:cubicBezTo>
                  <a:cubicBezTo>
                    <a:pt x="6820" y="3560"/>
                    <a:pt x="6820" y="3560"/>
                    <a:pt x="6820" y="3560"/>
                  </a:cubicBezTo>
                  <a:cubicBezTo>
                    <a:pt x="6835" y="3560"/>
                    <a:pt x="6843" y="3560"/>
                    <a:pt x="6858" y="3567"/>
                  </a:cubicBezTo>
                  <a:cubicBezTo>
                    <a:pt x="6873" y="3575"/>
                    <a:pt x="6873" y="3590"/>
                    <a:pt x="6888" y="3590"/>
                  </a:cubicBezTo>
                  <a:cubicBezTo>
                    <a:pt x="6903" y="3597"/>
                    <a:pt x="6918" y="3590"/>
                    <a:pt x="6940" y="3590"/>
                  </a:cubicBezTo>
                  <a:cubicBezTo>
                    <a:pt x="6948" y="3590"/>
                    <a:pt x="6948" y="3597"/>
                    <a:pt x="6955" y="3597"/>
                  </a:cubicBezTo>
                  <a:cubicBezTo>
                    <a:pt x="6970" y="3597"/>
                    <a:pt x="6970" y="3597"/>
                    <a:pt x="6970" y="3597"/>
                  </a:cubicBezTo>
                  <a:cubicBezTo>
                    <a:pt x="6970" y="3590"/>
                    <a:pt x="6970" y="3590"/>
                    <a:pt x="6970" y="3590"/>
                  </a:cubicBezTo>
                  <a:cubicBezTo>
                    <a:pt x="6948" y="3583"/>
                    <a:pt x="6940" y="3567"/>
                    <a:pt x="6925" y="3560"/>
                  </a:cubicBezTo>
                  <a:cubicBezTo>
                    <a:pt x="6865" y="3523"/>
                    <a:pt x="6940" y="3560"/>
                    <a:pt x="6955" y="3567"/>
                  </a:cubicBezTo>
                  <a:cubicBezTo>
                    <a:pt x="6963" y="3567"/>
                    <a:pt x="6963" y="3567"/>
                    <a:pt x="6970" y="3575"/>
                  </a:cubicBezTo>
                  <a:cubicBezTo>
                    <a:pt x="6978" y="3575"/>
                    <a:pt x="6985" y="3575"/>
                    <a:pt x="6993" y="3575"/>
                  </a:cubicBezTo>
                  <a:cubicBezTo>
                    <a:pt x="7000" y="3575"/>
                    <a:pt x="7007" y="3583"/>
                    <a:pt x="7023" y="3583"/>
                  </a:cubicBezTo>
                  <a:cubicBezTo>
                    <a:pt x="7030" y="3583"/>
                    <a:pt x="7037" y="3575"/>
                    <a:pt x="7045" y="3567"/>
                  </a:cubicBezTo>
                  <a:cubicBezTo>
                    <a:pt x="7053" y="3560"/>
                    <a:pt x="7067" y="3553"/>
                    <a:pt x="7075" y="3537"/>
                  </a:cubicBezTo>
                  <a:cubicBezTo>
                    <a:pt x="7082" y="3530"/>
                    <a:pt x="7082" y="3523"/>
                    <a:pt x="7090" y="3515"/>
                  </a:cubicBezTo>
                  <a:cubicBezTo>
                    <a:pt x="7097" y="3507"/>
                    <a:pt x="7113" y="3500"/>
                    <a:pt x="7120" y="3493"/>
                  </a:cubicBezTo>
                  <a:cubicBezTo>
                    <a:pt x="7135" y="3477"/>
                    <a:pt x="7143" y="3477"/>
                    <a:pt x="7157" y="3463"/>
                  </a:cubicBezTo>
                  <a:cubicBezTo>
                    <a:pt x="7165" y="3455"/>
                    <a:pt x="7165" y="3448"/>
                    <a:pt x="7172" y="3440"/>
                  </a:cubicBezTo>
                  <a:cubicBezTo>
                    <a:pt x="7195" y="3425"/>
                    <a:pt x="7210" y="3418"/>
                    <a:pt x="7217" y="3395"/>
                  </a:cubicBezTo>
                  <a:cubicBezTo>
                    <a:pt x="7225" y="3395"/>
                    <a:pt x="7225" y="3395"/>
                    <a:pt x="7225" y="3395"/>
                  </a:cubicBezTo>
                  <a:cubicBezTo>
                    <a:pt x="7232" y="3403"/>
                    <a:pt x="7232" y="3410"/>
                    <a:pt x="7240" y="3410"/>
                  </a:cubicBezTo>
                  <a:cubicBezTo>
                    <a:pt x="7247" y="3425"/>
                    <a:pt x="7262" y="3425"/>
                    <a:pt x="7277" y="3425"/>
                  </a:cubicBezTo>
                  <a:cubicBezTo>
                    <a:pt x="7367" y="3403"/>
                    <a:pt x="7367" y="3403"/>
                    <a:pt x="7367" y="3403"/>
                  </a:cubicBezTo>
                  <a:cubicBezTo>
                    <a:pt x="7375" y="3410"/>
                    <a:pt x="7382" y="3410"/>
                    <a:pt x="7382" y="3410"/>
                  </a:cubicBezTo>
                  <a:cubicBezTo>
                    <a:pt x="7390" y="3425"/>
                    <a:pt x="7390" y="3433"/>
                    <a:pt x="7390" y="3448"/>
                  </a:cubicBezTo>
                  <a:cubicBezTo>
                    <a:pt x="7390" y="3455"/>
                    <a:pt x="7382" y="3455"/>
                    <a:pt x="7375" y="3463"/>
                  </a:cubicBezTo>
                  <a:cubicBezTo>
                    <a:pt x="7367" y="3470"/>
                    <a:pt x="7367" y="3470"/>
                    <a:pt x="7352" y="3470"/>
                  </a:cubicBezTo>
                  <a:cubicBezTo>
                    <a:pt x="7337" y="3477"/>
                    <a:pt x="7330" y="3485"/>
                    <a:pt x="7315" y="3493"/>
                  </a:cubicBezTo>
                  <a:cubicBezTo>
                    <a:pt x="7300" y="3493"/>
                    <a:pt x="7292" y="3500"/>
                    <a:pt x="7285" y="3507"/>
                  </a:cubicBezTo>
                  <a:cubicBezTo>
                    <a:pt x="7270" y="3515"/>
                    <a:pt x="7262" y="3530"/>
                    <a:pt x="7240" y="3530"/>
                  </a:cubicBezTo>
                  <a:cubicBezTo>
                    <a:pt x="7232" y="3530"/>
                    <a:pt x="7225" y="3523"/>
                    <a:pt x="7217" y="3523"/>
                  </a:cubicBezTo>
                  <a:cubicBezTo>
                    <a:pt x="7210" y="3523"/>
                    <a:pt x="7210" y="3523"/>
                    <a:pt x="7210" y="3523"/>
                  </a:cubicBezTo>
                  <a:cubicBezTo>
                    <a:pt x="7210" y="3515"/>
                    <a:pt x="7202" y="3515"/>
                    <a:pt x="7202" y="3507"/>
                  </a:cubicBezTo>
                  <a:cubicBezTo>
                    <a:pt x="7202" y="3500"/>
                    <a:pt x="7195" y="3493"/>
                    <a:pt x="7195" y="3485"/>
                  </a:cubicBezTo>
                  <a:cubicBezTo>
                    <a:pt x="7172" y="3507"/>
                    <a:pt x="7172" y="3530"/>
                    <a:pt x="7157" y="3553"/>
                  </a:cubicBezTo>
                  <a:cubicBezTo>
                    <a:pt x="7143" y="3567"/>
                    <a:pt x="7127" y="3567"/>
                    <a:pt x="7120" y="3575"/>
                  </a:cubicBezTo>
                  <a:cubicBezTo>
                    <a:pt x="7113" y="3583"/>
                    <a:pt x="7105" y="3590"/>
                    <a:pt x="7105" y="3605"/>
                  </a:cubicBezTo>
                  <a:cubicBezTo>
                    <a:pt x="7105" y="3613"/>
                    <a:pt x="7097" y="3613"/>
                    <a:pt x="7097" y="3620"/>
                  </a:cubicBezTo>
                  <a:cubicBezTo>
                    <a:pt x="7090" y="3642"/>
                    <a:pt x="7097" y="3657"/>
                    <a:pt x="7090" y="3672"/>
                  </a:cubicBezTo>
                  <a:cubicBezTo>
                    <a:pt x="7090" y="3687"/>
                    <a:pt x="7082" y="3695"/>
                    <a:pt x="7075" y="3702"/>
                  </a:cubicBezTo>
                  <a:cubicBezTo>
                    <a:pt x="7067" y="3717"/>
                    <a:pt x="7067" y="3725"/>
                    <a:pt x="7060" y="3740"/>
                  </a:cubicBezTo>
                  <a:cubicBezTo>
                    <a:pt x="7053" y="3740"/>
                    <a:pt x="7053" y="3740"/>
                    <a:pt x="7053" y="3740"/>
                  </a:cubicBezTo>
                  <a:cubicBezTo>
                    <a:pt x="7045" y="3740"/>
                    <a:pt x="7045" y="3732"/>
                    <a:pt x="7037" y="3725"/>
                  </a:cubicBezTo>
                  <a:cubicBezTo>
                    <a:pt x="7030" y="3725"/>
                    <a:pt x="7023" y="3717"/>
                    <a:pt x="7015" y="3717"/>
                  </a:cubicBezTo>
                  <a:cubicBezTo>
                    <a:pt x="6993" y="3717"/>
                    <a:pt x="6978" y="3725"/>
                    <a:pt x="6963" y="3725"/>
                  </a:cubicBezTo>
                  <a:cubicBezTo>
                    <a:pt x="6918" y="3725"/>
                    <a:pt x="6895" y="3732"/>
                    <a:pt x="6850" y="3740"/>
                  </a:cubicBezTo>
                  <a:cubicBezTo>
                    <a:pt x="6820" y="3747"/>
                    <a:pt x="6798" y="3740"/>
                    <a:pt x="6775" y="3755"/>
                  </a:cubicBezTo>
                  <a:cubicBezTo>
                    <a:pt x="6760" y="3770"/>
                    <a:pt x="6745" y="3770"/>
                    <a:pt x="6738" y="3785"/>
                  </a:cubicBezTo>
                  <a:cubicBezTo>
                    <a:pt x="6730" y="3785"/>
                    <a:pt x="6723" y="3792"/>
                    <a:pt x="6715" y="3792"/>
                  </a:cubicBezTo>
                  <a:cubicBezTo>
                    <a:pt x="6708" y="3800"/>
                    <a:pt x="6700" y="3815"/>
                    <a:pt x="6693" y="3815"/>
                  </a:cubicBezTo>
                  <a:cubicBezTo>
                    <a:pt x="6678" y="3815"/>
                    <a:pt x="6678" y="3792"/>
                    <a:pt x="6670" y="3777"/>
                  </a:cubicBezTo>
                  <a:cubicBezTo>
                    <a:pt x="6655" y="3785"/>
                    <a:pt x="6648" y="3785"/>
                    <a:pt x="6640" y="3792"/>
                  </a:cubicBezTo>
                  <a:cubicBezTo>
                    <a:pt x="6625" y="3800"/>
                    <a:pt x="6618" y="3800"/>
                    <a:pt x="6610" y="3807"/>
                  </a:cubicBezTo>
                  <a:cubicBezTo>
                    <a:pt x="6603" y="3822"/>
                    <a:pt x="6603" y="3830"/>
                    <a:pt x="6603" y="3852"/>
                  </a:cubicBezTo>
                  <a:cubicBezTo>
                    <a:pt x="6603" y="3860"/>
                    <a:pt x="6603" y="3875"/>
                    <a:pt x="6610" y="3882"/>
                  </a:cubicBezTo>
                  <a:cubicBezTo>
                    <a:pt x="6618" y="3890"/>
                    <a:pt x="6625" y="3890"/>
                    <a:pt x="6640" y="3897"/>
                  </a:cubicBezTo>
                  <a:cubicBezTo>
                    <a:pt x="6633" y="3897"/>
                    <a:pt x="6625" y="3905"/>
                    <a:pt x="6618" y="3905"/>
                  </a:cubicBezTo>
                  <a:cubicBezTo>
                    <a:pt x="6588" y="3905"/>
                    <a:pt x="6588" y="3905"/>
                    <a:pt x="6588" y="3905"/>
                  </a:cubicBezTo>
                  <a:cubicBezTo>
                    <a:pt x="6580" y="3912"/>
                    <a:pt x="6580" y="3912"/>
                    <a:pt x="6580" y="3920"/>
                  </a:cubicBezTo>
                  <a:cubicBezTo>
                    <a:pt x="6573" y="3935"/>
                    <a:pt x="6580" y="3950"/>
                    <a:pt x="6565" y="3957"/>
                  </a:cubicBezTo>
                  <a:cubicBezTo>
                    <a:pt x="6543" y="3965"/>
                    <a:pt x="6535" y="3965"/>
                    <a:pt x="6513" y="3972"/>
                  </a:cubicBezTo>
                  <a:cubicBezTo>
                    <a:pt x="6505" y="3980"/>
                    <a:pt x="6505" y="3995"/>
                    <a:pt x="6498" y="4002"/>
                  </a:cubicBezTo>
                  <a:cubicBezTo>
                    <a:pt x="6498" y="4010"/>
                    <a:pt x="6490" y="4017"/>
                    <a:pt x="6483" y="4025"/>
                  </a:cubicBezTo>
                  <a:cubicBezTo>
                    <a:pt x="6460" y="4032"/>
                    <a:pt x="6445" y="4040"/>
                    <a:pt x="6423" y="4040"/>
                  </a:cubicBezTo>
                  <a:cubicBezTo>
                    <a:pt x="6401" y="4040"/>
                    <a:pt x="6385" y="4025"/>
                    <a:pt x="6355" y="4025"/>
                  </a:cubicBezTo>
                  <a:cubicBezTo>
                    <a:pt x="6341" y="4025"/>
                    <a:pt x="6333" y="4017"/>
                    <a:pt x="6325" y="4010"/>
                  </a:cubicBezTo>
                  <a:cubicBezTo>
                    <a:pt x="6311" y="4002"/>
                    <a:pt x="6311" y="4002"/>
                    <a:pt x="6295" y="3995"/>
                  </a:cubicBezTo>
                  <a:cubicBezTo>
                    <a:pt x="6295" y="3987"/>
                    <a:pt x="6288" y="3987"/>
                    <a:pt x="6288" y="3980"/>
                  </a:cubicBezTo>
                  <a:cubicBezTo>
                    <a:pt x="6288" y="3972"/>
                    <a:pt x="6295" y="3972"/>
                    <a:pt x="6295" y="3965"/>
                  </a:cubicBezTo>
                  <a:cubicBezTo>
                    <a:pt x="6295" y="3957"/>
                    <a:pt x="6303" y="3957"/>
                    <a:pt x="6303" y="3950"/>
                  </a:cubicBezTo>
                  <a:cubicBezTo>
                    <a:pt x="6311" y="3957"/>
                    <a:pt x="6318" y="3957"/>
                    <a:pt x="6325" y="3965"/>
                  </a:cubicBezTo>
                  <a:cubicBezTo>
                    <a:pt x="6341" y="3972"/>
                    <a:pt x="6341" y="3995"/>
                    <a:pt x="6355" y="3995"/>
                  </a:cubicBezTo>
                  <a:lnTo>
                    <a:pt x="6363" y="3987"/>
                  </a:lnTo>
                  <a:cubicBezTo>
                    <a:pt x="6371" y="3987"/>
                    <a:pt x="6378" y="3980"/>
                    <a:pt x="6385" y="3980"/>
                  </a:cubicBezTo>
                  <a:cubicBezTo>
                    <a:pt x="6393" y="3965"/>
                    <a:pt x="6401" y="3965"/>
                    <a:pt x="6408" y="3957"/>
                  </a:cubicBezTo>
                  <a:cubicBezTo>
                    <a:pt x="6415" y="3950"/>
                    <a:pt x="6423" y="3950"/>
                    <a:pt x="6423" y="3942"/>
                  </a:cubicBezTo>
                  <a:cubicBezTo>
                    <a:pt x="6423" y="3927"/>
                    <a:pt x="6415" y="3927"/>
                    <a:pt x="6408" y="3920"/>
                  </a:cubicBezTo>
                  <a:cubicBezTo>
                    <a:pt x="6393" y="3912"/>
                    <a:pt x="6385" y="3912"/>
                    <a:pt x="6378" y="3912"/>
                  </a:cubicBezTo>
                  <a:cubicBezTo>
                    <a:pt x="6341" y="3912"/>
                    <a:pt x="6341" y="3912"/>
                    <a:pt x="6341" y="3912"/>
                  </a:cubicBezTo>
                  <a:cubicBezTo>
                    <a:pt x="6325" y="3912"/>
                    <a:pt x="6318" y="3897"/>
                    <a:pt x="6311" y="3890"/>
                  </a:cubicBezTo>
                  <a:cubicBezTo>
                    <a:pt x="6295" y="3905"/>
                    <a:pt x="6295" y="3920"/>
                    <a:pt x="6273" y="3927"/>
                  </a:cubicBezTo>
                  <a:cubicBezTo>
                    <a:pt x="6266" y="3927"/>
                    <a:pt x="6266" y="3935"/>
                    <a:pt x="6258" y="3935"/>
                  </a:cubicBezTo>
                  <a:cubicBezTo>
                    <a:pt x="6251" y="3935"/>
                    <a:pt x="6243" y="3927"/>
                    <a:pt x="6228" y="3935"/>
                  </a:cubicBezTo>
                  <a:cubicBezTo>
                    <a:pt x="6206" y="3935"/>
                    <a:pt x="6191" y="3950"/>
                    <a:pt x="6176" y="3972"/>
                  </a:cubicBezTo>
                  <a:cubicBezTo>
                    <a:pt x="6168" y="3980"/>
                    <a:pt x="6161" y="3987"/>
                    <a:pt x="6161" y="4002"/>
                  </a:cubicBezTo>
                  <a:cubicBezTo>
                    <a:pt x="6161" y="4025"/>
                    <a:pt x="6168" y="4032"/>
                    <a:pt x="6176" y="4047"/>
                  </a:cubicBezTo>
                  <a:cubicBezTo>
                    <a:pt x="6183" y="4062"/>
                    <a:pt x="6183" y="4070"/>
                    <a:pt x="6191" y="4085"/>
                  </a:cubicBezTo>
                  <a:cubicBezTo>
                    <a:pt x="6198" y="4092"/>
                    <a:pt x="6206" y="4092"/>
                    <a:pt x="6213" y="4100"/>
                  </a:cubicBezTo>
                  <a:cubicBezTo>
                    <a:pt x="6213" y="4107"/>
                    <a:pt x="6213" y="4107"/>
                    <a:pt x="6213" y="4107"/>
                  </a:cubicBezTo>
                  <a:lnTo>
                    <a:pt x="6213" y="4115"/>
                  </a:lnTo>
                  <a:cubicBezTo>
                    <a:pt x="6183" y="4115"/>
                    <a:pt x="6168" y="4115"/>
                    <a:pt x="6138" y="4115"/>
                  </a:cubicBezTo>
                  <a:cubicBezTo>
                    <a:pt x="6131" y="4115"/>
                    <a:pt x="6123" y="4115"/>
                    <a:pt x="6123" y="4115"/>
                  </a:cubicBezTo>
                  <a:cubicBezTo>
                    <a:pt x="6108" y="4115"/>
                    <a:pt x="6108" y="4115"/>
                    <a:pt x="6093" y="4107"/>
                  </a:cubicBezTo>
                  <a:cubicBezTo>
                    <a:pt x="6093" y="4107"/>
                    <a:pt x="6093" y="4100"/>
                    <a:pt x="6086" y="4100"/>
                  </a:cubicBezTo>
                  <a:cubicBezTo>
                    <a:pt x="5988" y="4100"/>
                    <a:pt x="5988" y="4100"/>
                    <a:pt x="5988" y="4100"/>
                  </a:cubicBezTo>
                  <a:cubicBezTo>
                    <a:pt x="5966" y="4100"/>
                    <a:pt x="5951" y="4092"/>
                    <a:pt x="5928" y="4092"/>
                  </a:cubicBezTo>
                  <a:cubicBezTo>
                    <a:pt x="5913" y="4092"/>
                    <a:pt x="5906" y="4107"/>
                    <a:pt x="5884" y="4107"/>
                  </a:cubicBezTo>
                  <a:cubicBezTo>
                    <a:pt x="5861" y="4107"/>
                    <a:pt x="5846" y="4100"/>
                    <a:pt x="5823" y="4092"/>
                  </a:cubicBezTo>
                  <a:cubicBezTo>
                    <a:pt x="5808" y="4085"/>
                    <a:pt x="5801" y="4085"/>
                    <a:pt x="5794" y="4077"/>
                  </a:cubicBezTo>
                  <a:cubicBezTo>
                    <a:pt x="5778" y="4077"/>
                    <a:pt x="5778" y="4070"/>
                    <a:pt x="5764" y="4070"/>
                  </a:cubicBezTo>
                  <a:cubicBezTo>
                    <a:pt x="5764" y="4062"/>
                    <a:pt x="5756" y="4062"/>
                    <a:pt x="5756" y="4055"/>
                  </a:cubicBezTo>
                  <a:cubicBezTo>
                    <a:pt x="5756" y="4047"/>
                    <a:pt x="5756" y="4047"/>
                    <a:pt x="5756" y="4040"/>
                  </a:cubicBezTo>
                  <a:cubicBezTo>
                    <a:pt x="5756" y="4040"/>
                    <a:pt x="5748" y="4040"/>
                    <a:pt x="5748" y="4032"/>
                  </a:cubicBezTo>
                  <a:cubicBezTo>
                    <a:pt x="5741" y="4032"/>
                    <a:pt x="5734" y="4032"/>
                    <a:pt x="5726" y="4025"/>
                  </a:cubicBezTo>
                  <a:cubicBezTo>
                    <a:pt x="5711" y="4025"/>
                    <a:pt x="5711" y="4017"/>
                    <a:pt x="5696" y="4017"/>
                  </a:cubicBezTo>
                  <a:cubicBezTo>
                    <a:pt x="5659" y="4017"/>
                    <a:pt x="5659" y="4017"/>
                    <a:pt x="5659" y="4017"/>
                  </a:cubicBezTo>
                  <a:cubicBezTo>
                    <a:pt x="5651" y="4017"/>
                    <a:pt x="5644" y="4017"/>
                    <a:pt x="5636" y="4017"/>
                  </a:cubicBezTo>
                  <a:cubicBezTo>
                    <a:pt x="5606" y="4025"/>
                    <a:pt x="5583" y="4032"/>
                    <a:pt x="5554" y="4040"/>
                  </a:cubicBezTo>
                  <a:cubicBezTo>
                    <a:pt x="5531" y="4047"/>
                    <a:pt x="5516" y="4055"/>
                    <a:pt x="5494" y="4070"/>
                  </a:cubicBezTo>
                  <a:cubicBezTo>
                    <a:pt x="5471" y="4077"/>
                    <a:pt x="5464" y="4077"/>
                    <a:pt x="5449" y="4085"/>
                  </a:cubicBezTo>
                  <a:cubicBezTo>
                    <a:pt x="5434" y="4092"/>
                    <a:pt x="5434" y="4100"/>
                    <a:pt x="5419" y="4100"/>
                  </a:cubicBezTo>
                  <a:cubicBezTo>
                    <a:pt x="5411" y="4107"/>
                    <a:pt x="5404" y="4115"/>
                    <a:pt x="5389" y="4115"/>
                  </a:cubicBezTo>
                  <a:cubicBezTo>
                    <a:pt x="5381" y="4122"/>
                    <a:pt x="5381" y="4122"/>
                    <a:pt x="5366" y="4130"/>
                  </a:cubicBezTo>
                  <a:cubicBezTo>
                    <a:pt x="5351" y="4137"/>
                    <a:pt x="5336" y="4144"/>
                    <a:pt x="5321" y="4152"/>
                  </a:cubicBezTo>
                  <a:cubicBezTo>
                    <a:pt x="5314" y="4159"/>
                    <a:pt x="5306" y="4159"/>
                    <a:pt x="5291" y="4167"/>
                  </a:cubicBezTo>
                  <a:cubicBezTo>
                    <a:pt x="5269" y="4182"/>
                    <a:pt x="5254" y="4197"/>
                    <a:pt x="5231" y="4219"/>
                  </a:cubicBezTo>
                  <a:cubicBezTo>
                    <a:pt x="5216" y="4242"/>
                    <a:pt x="5201" y="4249"/>
                    <a:pt x="5179" y="4272"/>
                  </a:cubicBezTo>
                  <a:cubicBezTo>
                    <a:pt x="5179" y="4272"/>
                    <a:pt x="5179" y="4272"/>
                    <a:pt x="5171" y="4279"/>
                  </a:cubicBezTo>
                  <a:cubicBezTo>
                    <a:pt x="5164" y="4295"/>
                    <a:pt x="5149" y="4295"/>
                    <a:pt x="5142" y="4309"/>
                  </a:cubicBezTo>
                  <a:cubicBezTo>
                    <a:pt x="5134" y="4317"/>
                    <a:pt x="5126" y="4324"/>
                    <a:pt x="5119" y="4332"/>
                  </a:cubicBezTo>
                  <a:cubicBezTo>
                    <a:pt x="5112" y="4339"/>
                    <a:pt x="5104" y="4347"/>
                    <a:pt x="5096" y="4354"/>
                  </a:cubicBezTo>
                  <a:cubicBezTo>
                    <a:pt x="5029" y="4422"/>
                    <a:pt x="5029" y="4422"/>
                    <a:pt x="5029" y="4422"/>
                  </a:cubicBezTo>
                  <a:cubicBezTo>
                    <a:pt x="5014" y="4437"/>
                    <a:pt x="5007" y="4437"/>
                    <a:pt x="4999" y="4444"/>
                  </a:cubicBezTo>
                  <a:cubicBezTo>
                    <a:pt x="4992" y="4452"/>
                    <a:pt x="4984" y="4459"/>
                    <a:pt x="4977" y="4467"/>
                  </a:cubicBezTo>
                  <a:cubicBezTo>
                    <a:pt x="4977" y="4474"/>
                    <a:pt x="4969" y="4474"/>
                    <a:pt x="4962" y="4482"/>
                  </a:cubicBezTo>
                  <a:cubicBezTo>
                    <a:pt x="4954" y="4489"/>
                    <a:pt x="4954" y="4497"/>
                    <a:pt x="4939" y="4504"/>
                  </a:cubicBezTo>
                  <a:cubicBezTo>
                    <a:pt x="4924" y="4519"/>
                    <a:pt x="4917" y="4527"/>
                    <a:pt x="4902" y="4542"/>
                  </a:cubicBezTo>
                  <a:cubicBezTo>
                    <a:pt x="4887" y="4549"/>
                    <a:pt x="4879" y="4557"/>
                    <a:pt x="4864" y="4572"/>
                  </a:cubicBezTo>
                  <a:cubicBezTo>
                    <a:pt x="4857" y="4579"/>
                    <a:pt x="4857" y="4587"/>
                    <a:pt x="4849" y="4594"/>
                  </a:cubicBezTo>
                  <a:cubicBezTo>
                    <a:pt x="4834" y="4609"/>
                    <a:pt x="4827" y="4617"/>
                    <a:pt x="4819" y="4624"/>
                  </a:cubicBezTo>
                  <a:cubicBezTo>
                    <a:pt x="4804" y="4647"/>
                    <a:pt x="4797" y="4654"/>
                    <a:pt x="4789" y="4677"/>
                  </a:cubicBezTo>
                  <a:cubicBezTo>
                    <a:pt x="4774" y="4699"/>
                    <a:pt x="4774" y="4714"/>
                    <a:pt x="4759" y="4736"/>
                  </a:cubicBezTo>
                  <a:cubicBezTo>
                    <a:pt x="4752" y="4744"/>
                    <a:pt x="4744" y="4752"/>
                    <a:pt x="4737" y="4759"/>
                  </a:cubicBezTo>
                  <a:cubicBezTo>
                    <a:pt x="4722" y="4774"/>
                    <a:pt x="4722" y="4782"/>
                    <a:pt x="4714" y="4796"/>
                  </a:cubicBezTo>
                  <a:cubicBezTo>
                    <a:pt x="4699" y="4812"/>
                    <a:pt x="4692" y="4819"/>
                    <a:pt x="4677" y="4834"/>
                  </a:cubicBezTo>
                  <a:cubicBezTo>
                    <a:pt x="4669" y="4841"/>
                    <a:pt x="4662" y="4849"/>
                    <a:pt x="4654" y="4864"/>
                  </a:cubicBezTo>
                  <a:cubicBezTo>
                    <a:pt x="4654" y="4871"/>
                    <a:pt x="4647" y="4879"/>
                    <a:pt x="4647" y="4886"/>
                  </a:cubicBezTo>
                  <a:cubicBezTo>
                    <a:pt x="4639" y="4894"/>
                    <a:pt x="4639" y="4894"/>
                    <a:pt x="4632" y="4901"/>
                  </a:cubicBezTo>
                  <a:cubicBezTo>
                    <a:pt x="4632" y="4916"/>
                    <a:pt x="4624" y="4924"/>
                    <a:pt x="4617" y="4939"/>
                  </a:cubicBezTo>
                  <a:cubicBezTo>
                    <a:pt x="4602" y="4954"/>
                    <a:pt x="4602" y="4969"/>
                    <a:pt x="4587" y="4984"/>
                  </a:cubicBezTo>
                  <a:cubicBezTo>
                    <a:pt x="4587" y="4991"/>
                    <a:pt x="4579" y="4999"/>
                    <a:pt x="4579" y="5014"/>
                  </a:cubicBezTo>
                  <a:cubicBezTo>
                    <a:pt x="4572" y="5021"/>
                    <a:pt x="4572" y="5021"/>
                    <a:pt x="4564" y="5029"/>
                  </a:cubicBezTo>
                  <a:cubicBezTo>
                    <a:pt x="4557" y="5059"/>
                    <a:pt x="4549" y="5074"/>
                    <a:pt x="4542" y="5104"/>
                  </a:cubicBezTo>
                  <a:cubicBezTo>
                    <a:pt x="4542" y="5119"/>
                    <a:pt x="4535" y="5134"/>
                    <a:pt x="4535" y="5156"/>
                  </a:cubicBezTo>
                  <a:cubicBezTo>
                    <a:pt x="4535" y="5171"/>
                    <a:pt x="4535" y="5179"/>
                    <a:pt x="4542" y="5194"/>
                  </a:cubicBezTo>
                  <a:cubicBezTo>
                    <a:pt x="4542" y="5201"/>
                    <a:pt x="4542" y="5209"/>
                    <a:pt x="4549" y="5216"/>
                  </a:cubicBezTo>
                  <a:cubicBezTo>
                    <a:pt x="4557" y="5239"/>
                    <a:pt x="4564" y="5246"/>
                    <a:pt x="4564" y="5261"/>
                  </a:cubicBezTo>
                  <a:cubicBezTo>
                    <a:pt x="4564" y="5276"/>
                    <a:pt x="4557" y="5291"/>
                    <a:pt x="4557" y="5299"/>
                  </a:cubicBezTo>
                  <a:cubicBezTo>
                    <a:pt x="4557" y="5366"/>
                    <a:pt x="4557" y="5366"/>
                    <a:pt x="4557" y="5366"/>
                  </a:cubicBezTo>
                  <a:cubicBezTo>
                    <a:pt x="4557" y="5374"/>
                    <a:pt x="4557" y="5381"/>
                    <a:pt x="4549" y="5396"/>
                  </a:cubicBezTo>
                  <a:cubicBezTo>
                    <a:pt x="4549" y="5411"/>
                    <a:pt x="4542" y="5418"/>
                    <a:pt x="4542" y="5441"/>
                  </a:cubicBezTo>
                  <a:cubicBezTo>
                    <a:pt x="4542" y="5448"/>
                    <a:pt x="4542" y="5456"/>
                    <a:pt x="4542" y="5464"/>
                  </a:cubicBezTo>
                  <a:cubicBezTo>
                    <a:pt x="4542" y="5471"/>
                    <a:pt x="4542" y="5478"/>
                    <a:pt x="4542" y="5486"/>
                  </a:cubicBezTo>
                  <a:cubicBezTo>
                    <a:pt x="4535" y="5501"/>
                    <a:pt x="4527" y="5501"/>
                    <a:pt x="4512" y="5516"/>
                  </a:cubicBezTo>
                  <a:cubicBezTo>
                    <a:pt x="4505" y="5524"/>
                    <a:pt x="4497" y="5538"/>
                    <a:pt x="4489" y="5546"/>
                  </a:cubicBezTo>
                  <a:cubicBezTo>
                    <a:pt x="4482" y="5561"/>
                    <a:pt x="4482" y="5568"/>
                    <a:pt x="4482" y="5583"/>
                  </a:cubicBezTo>
                  <a:cubicBezTo>
                    <a:pt x="4475" y="5583"/>
                    <a:pt x="4475" y="5591"/>
                    <a:pt x="4475" y="5598"/>
                  </a:cubicBezTo>
                  <a:cubicBezTo>
                    <a:pt x="4475" y="5628"/>
                    <a:pt x="4475" y="5643"/>
                    <a:pt x="4467" y="5673"/>
                  </a:cubicBezTo>
                  <a:cubicBezTo>
                    <a:pt x="4445" y="5666"/>
                    <a:pt x="4437" y="5651"/>
                    <a:pt x="4422" y="5628"/>
                  </a:cubicBezTo>
                  <a:cubicBezTo>
                    <a:pt x="4415" y="5613"/>
                    <a:pt x="4407" y="5613"/>
                    <a:pt x="4400" y="5606"/>
                  </a:cubicBezTo>
                  <a:cubicBezTo>
                    <a:pt x="4385" y="5598"/>
                    <a:pt x="4385" y="5591"/>
                    <a:pt x="4385" y="5576"/>
                  </a:cubicBezTo>
                  <a:cubicBezTo>
                    <a:pt x="4370" y="5546"/>
                    <a:pt x="4355" y="5524"/>
                    <a:pt x="4324" y="5501"/>
                  </a:cubicBezTo>
                  <a:cubicBezTo>
                    <a:pt x="4310" y="5494"/>
                    <a:pt x="4302" y="5486"/>
                    <a:pt x="4295" y="5478"/>
                  </a:cubicBezTo>
                  <a:cubicBezTo>
                    <a:pt x="4265" y="5464"/>
                    <a:pt x="4250" y="5456"/>
                    <a:pt x="4227" y="5441"/>
                  </a:cubicBezTo>
                  <a:cubicBezTo>
                    <a:pt x="4212" y="5434"/>
                    <a:pt x="4205" y="5426"/>
                    <a:pt x="4190" y="5411"/>
                  </a:cubicBezTo>
                  <a:cubicBezTo>
                    <a:pt x="4182" y="5404"/>
                    <a:pt x="4175" y="5396"/>
                    <a:pt x="4167" y="5388"/>
                  </a:cubicBezTo>
                  <a:cubicBezTo>
                    <a:pt x="4152" y="5381"/>
                    <a:pt x="4145" y="5374"/>
                    <a:pt x="4130" y="5374"/>
                  </a:cubicBezTo>
                  <a:cubicBezTo>
                    <a:pt x="4100" y="5359"/>
                    <a:pt x="4085" y="5351"/>
                    <a:pt x="4055" y="5351"/>
                  </a:cubicBezTo>
                  <a:cubicBezTo>
                    <a:pt x="4032" y="5344"/>
                    <a:pt x="4017" y="5344"/>
                    <a:pt x="3987" y="5344"/>
                  </a:cubicBezTo>
                  <a:cubicBezTo>
                    <a:pt x="3965" y="5336"/>
                    <a:pt x="3950" y="5336"/>
                    <a:pt x="3935" y="5321"/>
                  </a:cubicBezTo>
                  <a:cubicBezTo>
                    <a:pt x="3927" y="5314"/>
                    <a:pt x="3927" y="5306"/>
                    <a:pt x="3920" y="5299"/>
                  </a:cubicBezTo>
                  <a:cubicBezTo>
                    <a:pt x="3912" y="5299"/>
                    <a:pt x="3905" y="5291"/>
                    <a:pt x="3897" y="5291"/>
                  </a:cubicBezTo>
                  <a:cubicBezTo>
                    <a:pt x="3867" y="5284"/>
                    <a:pt x="3853" y="5276"/>
                    <a:pt x="3823" y="5276"/>
                  </a:cubicBezTo>
                  <a:cubicBezTo>
                    <a:pt x="3807" y="5269"/>
                    <a:pt x="3800" y="5269"/>
                    <a:pt x="3785" y="5261"/>
                  </a:cubicBezTo>
                  <a:cubicBezTo>
                    <a:pt x="3777" y="5261"/>
                    <a:pt x="3777" y="5254"/>
                    <a:pt x="3777" y="5254"/>
                  </a:cubicBezTo>
                  <a:cubicBezTo>
                    <a:pt x="3770" y="5246"/>
                    <a:pt x="3763" y="5239"/>
                    <a:pt x="3755" y="5231"/>
                  </a:cubicBezTo>
                  <a:cubicBezTo>
                    <a:pt x="3747" y="5216"/>
                    <a:pt x="3740" y="5201"/>
                    <a:pt x="3718" y="5194"/>
                  </a:cubicBezTo>
                  <a:cubicBezTo>
                    <a:pt x="3695" y="5186"/>
                    <a:pt x="3680" y="5179"/>
                    <a:pt x="3665" y="5164"/>
                  </a:cubicBezTo>
                  <a:cubicBezTo>
                    <a:pt x="3643" y="5141"/>
                    <a:pt x="3628" y="5141"/>
                    <a:pt x="3605" y="5126"/>
                  </a:cubicBezTo>
                  <a:cubicBezTo>
                    <a:pt x="3590" y="5111"/>
                    <a:pt x="3575" y="5111"/>
                    <a:pt x="3553" y="5104"/>
                  </a:cubicBezTo>
                  <a:cubicBezTo>
                    <a:pt x="3545" y="5096"/>
                    <a:pt x="3538" y="5096"/>
                    <a:pt x="3530" y="5089"/>
                  </a:cubicBezTo>
                  <a:cubicBezTo>
                    <a:pt x="3508" y="5081"/>
                    <a:pt x="3500" y="5081"/>
                    <a:pt x="3478" y="5074"/>
                  </a:cubicBezTo>
                  <a:cubicBezTo>
                    <a:pt x="3455" y="5051"/>
                    <a:pt x="3440" y="5044"/>
                    <a:pt x="3418" y="5029"/>
                  </a:cubicBezTo>
                  <a:cubicBezTo>
                    <a:pt x="3410" y="5029"/>
                    <a:pt x="3410" y="5021"/>
                    <a:pt x="3403" y="5014"/>
                  </a:cubicBezTo>
                  <a:cubicBezTo>
                    <a:pt x="3380" y="4991"/>
                    <a:pt x="3365" y="4984"/>
                    <a:pt x="3343" y="4969"/>
                  </a:cubicBezTo>
                  <a:cubicBezTo>
                    <a:pt x="3320" y="4954"/>
                    <a:pt x="3305" y="4939"/>
                    <a:pt x="3290" y="4916"/>
                  </a:cubicBezTo>
                  <a:cubicBezTo>
                    <a:pt x="3268" y="4901"/>
                    <a:pt x="3268" y="4879"/>
                    <a:pt x="3238" y="4864"/>
                  </a:cubicBezTo>
                  <a:cubicBezTo>
                    <a:pt x="3208" y="4834"/>
                    <a:pt x="3178" y="4841"/>
                    <a:pt x="3141" y="4834"/>
                  </a:cubicBezTo>
                  <a:cubicBezTo>
                    <a:pt x="3126" y="4826"/>
                    <a:pt x="3118" y="4826"/>
                    <a:pt x="3103" y="4819"/>
                  </a:cubicBezTo>
                  <a:cubicBezTo>
                    <a:pt x="3088" y="4812"/>
                    <a:pt x="3073" y="4804"/>
                    <a:pt x="3065" y="4789"/>
                  </a:cubicBezTo>
                  <a:cubicBezTo>
                    <a:pt x="3051" y="4774"/>
                    <a:pt x="3043" y="4774"/>
                    <a:pt x="3036" y="4759"/>
                  </a:cubicBezTo>
                  <a:cubicBezTo>
                    <a:pt x="3021" y="4752"/>
                    <a:pt x="3021" y="4744"/>
                    <a:pt x="3013" y="4736"/>
                  </a:cubicBezTo>
                  <a:cubicBezTo>
                    <a:pt x="3006" y="4729"/>
                    <a:pt x="2998" y="4722"/>
                    <a:pt x="2991" y="4714"/>
                  </a:cubicBezTo>
                  <a:cubicBezTo>
                    <a:pt x="2983" y="4706"/>
                    <a:pt x="2983" y="4699"/>
                    <a:pt x="2976" y="4692"/>
                  </a:cubicBezTo>
                  <a:cubicBezTo>
                    <a:pt x="2953" y="4669"/>
                    <a:pt x="2938" y="4662"/>
                    <a:pt x="2916" y="4647"/>
                  </a:cubicBezTo>
                  <a:cubicBezTo>
                    <a:pt x="2901" y="4639"/>
                    <a:pt x="2893" y="4639"/>
                    <a:pt x="2878" y="4632"/>
                  </a:cubicBezTo>
                  <a:cubicBezTo>
                    <a:pt x="2841" y="4624"/>
                    <a:pt x="2818" y="4624"/>
                    <a:pt x="2781" y="4609"/>
                  </a:cubicBezTo>
                  <a:cubicBezTo>
                    <a:pt x="2758" y="4602"/>
                    <a:pt x="2743" y="4602"/>
                    <a:pt x="2713" y="4594"/>
                  </a:cubicBezTo>
                  <a:cubicBezTo>
                    <a:pt x="2706" y="4594"/>
                    <a:pt x="2698" y="4594"/>
                    <a:pt x="2691" y="4587"/>
                  </a:cubicBezTo>
                  <a:cubicBezTo>
                    <a:pt x="2661" y="4587"/>
                    <a:pt x="2638" y="4579"/>
                    <a:pt x="2608" y="4579"/>
                  </a:cubicBezTo>
                  <a:cubicBezTo>
                    <a:pt x="2571" y="4579"/>
                    <a:pt x="2571" y="4579"/>
                    <a:pt x="2571" y="4579"/>
                  </a:cubicBezTo>
                  <a:cubicBezTo>
                    <a:pt x="2556" y="4579"/>
                    <a:pt x="2556" y="4587"/>
                    <a:pt x="2541" y="4587"/>
                  </a:cubicBezTo>
                  <a:cubicBezTo>
                    <a:pt x="2518" y="4594"/>
                    <a:pt x="2511" y="4602"/>
                    <a:pt x="2488" y="4609"/>
                  </a:cubicBezTo>
                  <a:cubicBezTo>
                    <a:pt x="2474" y="4617"/>
                    <a:pt x="2459" y="4624"/>
                    <a:pt x="2436" y="4632"/>
                  </a:cubicBezTo>
                  <a:cubicBezTo>
                    <a:pt x="2421" y="4639"/>
                    <a:pt x="2414" y="4647"/>
                    <a:pt x="2406" y="4654"/>
                  </a:cubicBezTo>
                  <a:cubicBezTo>
                    <a:pt x="2391" y="4662"/>
                    <a:pt x="2384" y="4669"/>
                    <a:pt x="2369" y="4677"/>
                  </a:cubicBezTo>
                  <a:cubicBezTo>
                    <a:pt x="2354" y="4684"/>
                    <a:pt x="2346" y="4692"/>
                    <a:pt x="2339" y="4706"/>
                  </a:cubicBezTo>
                  <a:cubicBezTo>
                    <a:pt x="2331" y="4706"/>
                    <a:pt x="2324" y="4706"/>
                    <a:pt x="2324" y="4714"/>
                  </a:cubicBezTo>
                  <a:cubicBezTo>
                    <a:pt x="2316" y="4714"/>
                    <a:pt x="2316" y="4722"/>
                    <a:pt x="2309" y="4729"/>
                  </a:cubicBezTo>
                  <a:cubicBezTo>
                    <a:pt x="2309" y="4729"/>
                    <a:pt x="2301" y="4722"/>
                    <a:pt x="2301" y="4729"/>
                  </a:cubicBezTo>
                  <a:cubicBezTo>
                    <a:pt x="2294" y="4729"/>
                    <a:pt x="2286" y="4736"/>
                    <a:pt x="2279" y="4744"/>
                  </a:cubicBezTo>
                  <a:cubicBezTo>
                    <a:pt x="2271" y="4752"/>
                    <a:pt x="2264" y="4752"/>
                    <a:pt x="2256" y="4759"/>
                  </a:cubicBezTo>
                  <a:cubicBezTo>
                    <a:pt x="2241" y="4782"/>
                    <a:pt x="2226" y="4796"/>
                    <a:pt x="2204" y="4819"/>
                  </a:cubicBezTo>
                  <a:cubicBezTo>
                    <a:pt x="2196" y="4826"/>
                    <a:pt x="2189" y="4826"/>
                    <a:pt x="2181" y="4834"/>
                  </a:cubicBezTo>
                  <a:cubicBezTo>
                    <a:pt x="2181" y="4841"/>
                    <a:pt x="2174" y="4849"/>
                    <a:pt x="2166" y="4849"/>
                  </a:cubicBezTo>
                  <a:lnTo>
                    <a:pt x="2159" y="4849"/>
                  </a:lnTo>
                  <a:cubicBezTo>
                    <a:pt x="2151" y="4856"/>
                    <a:pt x="2151" y="4856"/>
                    <a:pt x="2144" y="4856"/>
                  </a:cubicBezTo>
                  <a:cubicBezTo>
                    <a:pt x="2129" y="4864"/>
                    <a:pt x="2114" y="4871"/>
                    <a:pt x="2099" y="4879"/>
                  </a:cubicBezTo>
                  <a:cubicBezTo>
                    <a:pt x="2091" y="4894"/>
                    <a:pt x="2084" y="4901"/>
                    <a:pt x="2076" y="4909"/>
                  </a:cubicBezTo>
                  <a:cubicBezTo>
                    <a:pt x="2047" y="4939"/>
                    <a:pt x="2031" y="4961"/>
                    <a:pt x="2001" y="4991"/>
                  </a:cubicBezTo>
                  <a:cubicBezTo>
                    <a:pt x="1987" y="5014"/>
                    <a:pt x="1971" y="5021"/>
                    <a:pt x="1949" y="5044"/>
                  </a:cubicBezTo>
                  <a:cubicBezTo>
                    <a:pt x="1941" y="5051"/>
                    <a:pt x="1941" y="5059"/>
                    <a:pt x="1934" y="5066"/>
                  </a:cubicBezTo>
                  <a:cubicBezTo>
                    <a:pt x="1934" y="5074"/>
                    <a:pt x="1927" y="5074"/>
                    <a:pt x="1927" y="5081"/>
                  </a:cubicBezTo>
                  <a:cubicBezTo>
                    <a:pt x="1927" y="5089"/>
                    <a:pt x="1927" y="5089"/>
                    <a:pt x="1919" y="5089"/>
                  </a:cubicBezTo>
                  <a:cubicBezTo>
                    <a:pt x="1911" y="5089"/>
                    <a:pt x="1911" y="5089"/>
                    <a:pt x="1911" y="5089"/>
                  </a:cubicBezTo>
                  <a:cubicBezTo>
                    <a:pt x="1897" y="5089"/>
                    <a:pt x="1889" y="5081"/>
                    <a:pt x="1882" y="5074"/>
                  </a:cubicBezTo>
                  <a:cubicBezTo>
                    <a:pt x="1867" y="5066"/>
                    <a:pt x="1867" y="5059"/>
                    <a:pt x="1859" y="5051"/>
                  </a:cubicBezTo>
                  <a:cubicBezTo>
                    <a:pt x="1852" y="5044"/>
                    <a:pt x="1837" y="5044"/>
                    <a:pt x="1837" y="5029"/>
                  </a:cubicBezTo>
                  <a:cubicBezTo>
                    <a:pt x="1837" y="5021"/>
                    <a:pt x="1844" y="5014"/>
                    <a:pt x="1844" y="4999"/>
                  </a:cubicBezTo>
                  <a:lnTo>
                    <a:pt x="1837" y="4991"/>
                  </a:lnTo>
                  <a:cubicBezTo>
                    <a:pt x="1829" y="4991"/>
                    <a:pt x="1829" y="4984"/>
                    <a:pt x="1822" y="4984"/>
                  </a:cubicBezTo>
                  <a:cubicBezTo>
                    <a:pt x="1814" y="4976"/>
                    <a:pt x="1807" y="4969"/>
                    <a:pt x="1807" y="4961"/>
                  </a:cubicBezTo>
                  <a:cubicBezTo>
                    <a:pt x="1799" y="4954"/>
                    <a:pt x="1799" y="4946"/>
                    <a:pt x="1799" y="4939"/>
                  </a:cubicBezTo>
                  <a:cubicBezTo>
                    <a:pt x="1799" y="4924"/>
                    <a:pt x="1792" y="4916"/>
                    <a:pt x="1784" y="4901"/>
                  </a:cubicBezTo>
                  <a:cubicBezTo>
                    <a:pt x="1784" y="4886"/>
                    <a:pt x="1784" y="4886"/>
                    <a:pt x="1777" y="4871"/>
                  </a:cubicBezTo>
                  <a:cubicBezTo>
                    <a:pt x="1777" y="4864"/>
                    <a:pt x="1769" y="4856"/>
                    <a:pt x="1754" y="4849"/>
                  </a:cubicBezTo>
                  <a:cubicBezTo>
                    <a:pt x="1739" y="4826"/>
                    <a:pt x="1724" y="4812"/>
                    <a:pt x="1694" y="4804"/>
                  </a:cubicBezTo>
                  <a:cubicBezTo>
                    <a:pt x="1679" y="4796"/>
                    <a:pt x="1672" y="4796"/>
                    <a:pt x="1664" y="4789"/>
                  </a:cubicBezTo>
                  <a:cubicBezTo>
                    <a:pt x="1649" y="4782"/>
                    <a:pt x="1649" y="4766"/>
                    <a:pt x="1649" y="4752"/>
                  </a:cubicBezTo>
                  <a:cubicBezTo>
                    <a:pt x="1642" y="4736"/>
                    <a:pt x="1634" y="4729"/>
                    <a:pt x="1619" y="4714"/>
                  </a:cubicBezTo>
                  <a:cubicBezTo>
                    <a:pt x="1612" y="4699"/>
                    <a:pt x="1604" y="4692"/>
                    <a:pt x="1597" y="4684"/>
                  </a:cubicBezTo>
                  <a:cubicBezTo>
                    <a:pt x="1589" y="4669"/>
                    <a:pt x="1582" y="4662"/>
                    <a:pt x="1574" y="4654"/>
                  </a:cubicBezTo>
                  <a:cubicBezTo>
                    <a:pt x="1567" y="4654"/>
                    <a:pt x="1567" y="4654"/>
                    <a:pt x="1559" y="4654"/>
                  </a:cubicBezTo>
                  <a:cubicBezTo>
                    <a:pt x="1544" y="4654"/>
                    <a:pt x="1537" y="4654"/>
                    <a:pt x="1522" y="4654"/>
                  </a:cubicBezTo>
                  <a:cubicBezTo>
                    <a:pt x="1499" y="4654"/>
                    <a:pt x="1484" y="4654"/>
                    <a:pt x="1454" y="4654"/>
                  </a:cubicBezTo>
                  <a:cubicBezTo>
                    <a:pt x="1439" y="4654"/>
                    <a:pt x="1432" y="4654"/>
                    <a:pt x="1417" y="4654"/>
                  </a:cubicBezTo>
                  <a:cubicBezTo>
                    <a:pt x="1372" y="4654"/>
                    <a:pt x="1372" y="4654"/>
                    <a:pt x="1372" y="4654"/>
                  </a:cubicBezTo>
                  <a:lnTo>
                    <a:pt x="1364" y="4654"/>
                  </a:lnTo>
                  <a:cubicBezTo>
                    <a:pt x="1312" y="4654"/>
                    <a:pt x="1312" y="4654"/>
                    <a:pt x="1312" y="4654"/>
                  </a:cubicBezTo>
                  <a:cubicBezTo>
                    <a:pt x="1297" y="4654"/>
                    <a:pt x="1289" y="4669"/>
                    <a:pt x="1282" y="4677"/>
                  </a:cubicBezTo>
                  <a:cubicBezTo>
                    <a:pt x="1267" y="4714"/>
                    <a:pt x="1252" y="4729"/>
                    <a:pt x="1229" y="4759"/>
                  </a:cubicBezTo>
                  <a:cubicBezTo>
                    <a:pt x="1222" y="4759"/>
                    <a:pt x="1215" y="4766"/>
                    <a:pt x="1207" y="4774"/>
                  </a:cubicBezTo>
                  <a:cubicBezTo>
                    <a:pt x="1192" y="4789"/>
                    <a:pt x="1177" y="4796"/>
                    <a:pt x="1170" y="4819"/>
                  </a:cubicBezTo>
                  <a:cubicBezTo>
                    <a:pt x="1162" y="4834"/>
                    <a:pt x="1162" y="4849"/>
                    <a:pt x="1155" y="4856"/>
                  </a:cubicBezTo>
                  <a:cubicBezTo>
                    <a:pt x="1140" y="4894"/>
                    <a:pt x="1140" y="4916"/>
                    <a:pt x="1125" y="4946"/>
                  </a:cubicBezTo>
                  <a:cubicBezTo>
                    <a:pt x="1117" y="4976"/>
                    <a:pt x="1110" y="4999"/>
                    <a:pt x="1102" y="5029"/>
                  </a:cubicBezTo>
                  <a:cubicBezTo>
                    <a:pt x="1102" y="5036"/>
                    <a:pt x="1102" y="5036"/>
                    <a:pt x="1102" y="5036"/>
                  </a:cubicBezTo>
                  <a:cubicBezTo>
                    <a:pt x="1102" y="5126"/>
                    <a:pt x="1102" y="5126"/>
                    <a:pt x="1102" y="5126"/>
                  </a:cubicBezTo>
                  <a:cubicBezTo>
                    <a:pt x="1102" y="5141"/>
                    <a:pt x="1095" y="5156"/>
                    <a:pt x="1102" y="5179"/>
                  </a:cubicBezTo>
                  <a:cubicBezTo>
                    <a:pt x="1110" y="5194"/>
                    <a:pt x="1125" y="5209"/>
                    <a:pt x="1147" y="5209"/>
                  </a:cubicBezTo>
                  <a:cubicBezTo>
                    <a:pt x="1170" y="5209"/>
                    <a:pt x="1185" y="5209"/>
                    <a:pt x="1199" y="5209"/>
                  </a:cubicBezTo>
                  <a:cubicBezTo>
                    <a:pt x="1222" y="5216"/>
                    <a:pt x="1229" y="5231"/>
                    <a:pt x="1252" y="5246"/>
                  </a:cubicBezTo>
                  <a:cubicBezTo>
                    <a:pt x="1275" y="5261"/>
                    <a:pt x="1289" y="5276"/>
                    <a:pt x="1312" y="5299"/>
                  </a:cubicBezTo>
                  <a:cubicBezTo>
                    <a:pt x="1327" y="5306"/>
                    <a:pt x="1335" y="5314"/>
                    <a:pt x="1342" y="5321"/>
                  </a:cubicBezTo>
                  <a:cubicBezTo>
                    <a:pt x="1364" y="5336"/>
                    <a:pt x="1379" y="5344"/>
                    <a:pt x="1387" y="5366"/>
                  </a:cubicBezTo>
                  <a:cubicBezTo>
                    <a:pt x="1394" y="5374"/>
                    <a:pt x="1402" y="5381"/>
                    <a:pt x="1409" y="5388"/>
                  </a:cubicBezTo>
                  <a:cubicBezTo>
                    <a:pt x="1417" y="5396"/>
                    <a:pt x="1417" y="5396"/>
                    <a:pt x="1424" y="5396"/>
                  </a:cubicBezTo>
                  <a:cubicBezTo>
                    <a:pt x="1424" y="5396"/>
                    <a:pt x="1424" y="5396"/>
                    <a:pt x="1432" y="5396"/>
                  </a:cubicBezTo>
                  <a:cubicBezTo>
                    <a:pt x="1447" y="5396"/>
                    <a:pt x="1454" y="5388"/>
                    <a:pt x="1469" y="5381"/>
                  </a:cubicBezTo>
                  <a:cubicBezTo>
                    <a:pt x="1484" y="5381"/>
                    <a:pt x="1492" y="5381"/>
                    <a:pt x="1499" y="5381"/>
                  </a:cubicBezTo>
                  <a:cubicBezTo>
                    <a:pt x="1522" y="5374"/>
                    <a:pt x="1537" y="5366"/>
                    <a:pt x="1559" y="5366"/>
                  </a:cubicBezTo>
                  <a:cubicBezTo>
                    <a:pt x="1582" y="5366"/>
                    <a:pt x="1597" y="5374"/>
                    <a:pt x="1612" y="5388"/>
                  </a:cubicBezTo>
                  <a:cubicBezTo>
                    <a:pt x="1619" y="5396"/>
                    <a:pt x="1627" y="5396"/>
                    <a:pt x="1634" y="5404"/>
                  </a:cubicBezTo>
                  <a:cubicBezTo>
                    <a:pt x="1642" y="5411"/>
                    <a:pt x="1642" y="5418"/>
                    <a:pt x="1649" y="5426"/>
                  </a:cubicBezTo>
                  <a:cubicBezTo>
                    <a:pt x="1664" y="5434"/>
                    <a:pt x="1664" y="5441"/>
                    <a:pt x="1672" y="5456"/>
                  </a:cubicBezTo>
                  <a:cubicBezTo>
                    <a:pt x="1679" y="5464"/>
                    <a:pt x="1679" y="5471"/>
                    <a:pt x="1687" y="5478"/>
                  </a:cubicBezTo>
                  <a:cubicBezTo>
                    <a:pt x="1687" y="5486"/>
                    <a:pt x="1687" y="5494"/>
                    <a:pt x="1694" y="5501"/>
                  </a:cubicBezTo>
                  <a:cubicBezTo>
                    <a:pt x="1709" y="5516"/>
                    <a:pt x="1717" y="5524"/>
                    <a:pt x="1732" y="5531"/>
                  </a:cubicBezTo>
                  <a:cubicBezTo>
                    <a:pt x="1754" y="5553"/>
                    <a:pt x="1769" y="5561"/>
                    <a:pt x="1792" y="5583"/>
                  </a:cubicBezTo>
                  <a:cubicBezTo>
                    <a:pt x="1814" y="5606"/>
                    <a:pt x="1814" y="5628"/>
                    <a:pt x="1837" y="5651"/>
                  </a:cubicBezTo>
                  <a:cubicBezTo>
                    <a:pt x="1844" y="5658"/>
                    <a:pt x="1844" y="5658"/>
                    <a:pt x="1852" y="5666"/>
                  </a:cubicBezTo>
                  <a:cubicBezTo>
                    <a:pt x="1874" y="5681"/>
                    <a:pt x="1882" y="5696"/>
                    <a:pt x="1897" y="5711"/>
                  </a:cubicBezTo>
                  <a:cubicBezTo>
                    <a:pt x="1919" y="5718"/>
                    <a:pt x="1927" y="5726"/>
                    <a:pt x="1941" y="5733"/>
                  </a:cubicBezTo>
                  <a:cubicBezTo>
                    <a:pt x="1971" y="5741"/>
                    <a:pt x="1987" y="5741"/>
                    <a:pt x="2009" y="5748"/>
                  </a:cubicBezTo>
                  <a:cubicBezTo>
                    <a:pt x="2024" y="5748"/>
                    <a:pt x="2031" y="5748"/>
                    <a:pt x="2047" y="5756"/>
                  </a:cubicBezTo>
                  <a:cubicBezTo>
                    <a:pt x="2054" y="5756"/>
                    <a:pt x="2069" y="5756"/>
                    <a:pt x="2069" y="5771"/>
                  </a:cubicBezTo>
                  <a:cubicBezTo>
                    <a:pt x="2069" y="5801"/>
                    <a:pt x="2069" y="5801"/>
                    <a:pt x="2069" y="5801"/>
                  </a:cubicBezTo>
                  <a:cubicBezTo>
                    <a:pt x="2069" y="5816"/>
                    <a:pt x="2061" y="5831"/>
                    <a:pt x="2076" y="5838"/>
                  </a:cubicBezTo>
                  <a:cubicBezTo>
                    <a:pt x="2084" y="5846"/>
                    <a:pt x="2099" y="5838"/>
                    <a:pt x="2106" y="5853"/>
                  </a:cubicBezTo>
                  <a:cubicBezTo>
                    <a:pt x="2099" y="5861"/>
                    <a:pt x="2099" y="5868"/>
                    <a:pt x="2091" y="5883"/>
                  </a:cubicBezTo>
                  <a:cubicBezTo>
                    <a:pt x="2084" y="5891"/>
                    <a:pt x="2084" y="5891"/>
                    <a:pt x="2076" y="5891"/>
                  </a:cubicBezTo>
                  <a:cubicBezTo>
                    <a:pt x="2069" y="5891"/>
                    <a:pt x="2061" y="5891"/>
                    <a:pt x="2054" y="5891"/>
                  </a:cubicBezTo>
                  <a:cubicBezTo>
                    <a:pt x="2039" y="5891"/>
                    <a:pt x="2031" y="5906"/>
                    <a:pt x="2017" y="5913"/>
                  </a:cubicBezTo>
                  <a:cubicBezTo>
                    <a:pt x="2009" y="5928"/>
                    <a:pt x="2001" y="5928"/>
                    <a:pt x="1994" y="5935"/>
                  </a:cubicBezTo>
                  <a:cubicBezTo>
                    <a:pt x="1987" y="5951"/>
                    <a:pt x="1987" y="5958"/>
                    <a:pt x="1979" y="5965"/>
                  </a:cubicBezTo>
                  <a:cubicBezTo>
                    <a:pt x="1971" y="5965"/>
                    <a:pt x="1964" y="5965"/>
                    <a:pt x="1957" y="5965"/>
                  </a:cubicBezTo>
                  <a:cubicBezTo>
                    <a:pt x="1941" y="5973"/>
                    <a:pt x="1941" y="5981"/>
                    <a:pt x="1927" y="5981"/>
                  </a:cubicBezTo>
                  <a:cubicBezTo>
                    <a:pt x="1911" y="5988"/>
                    <a:pt x="1904" y="5988"/>
                    <a:pt x="1889" y="5995"/>
                  </a:cubicBezTo>
                  <a:cubicBezTo>
                    <a:pt x="1882" y="6003"/>
                    <a:pt x="1882" y="6003"/>
                    <a:pt x="1874" y="6003"/>
                  </a:cubicBezTo>
                  <a:cubicBezTo>
                    <a:pt x="1859" y="6003"/>
                    <a:pt x="1859" y="5988"/>
                    <a:pt x="1852" y="5981"/>
                  </a:cubicBezTo>
                  <a:cubicBezTo>
                    <a:pt x="1852" y="5973"/>
                    <a:pt x="1844" y="5965"/>
                    <a:pt x="1829" y="5958"/>
                  </a:cubicBezTo>
                  <a:cubicBezTo>
                    <a:pt x="1807" y="5951"/>
                    <a:pt x="1792" y="5943"/>
                    <a:pt x="1769" y="5928"/>
                  </a:cubicBezTo>
                  <a:cubicBezTo>
                    <a:pt x="1754" y="5921"/>
                    <a:pt x="1739" y="5921"/>
                    <a:pt x="1724" y="5913"/>
                  </a:cubicBezTo>
                  <a:cubicBezTo>
                    <a:pt x="1717" y="5913"/>
                    <a:pt x="1709" y="5913"/>
                    <a:pt x="1709" y="5913"/>
                  </a:cubicBezTo>
                  <a:cubicBezTo>
                    <a:pt x="1694" y="5913"/>
                    <a:pt x="1687" y="5913"/>
                    <a:pt x="1672" y="5913"/>
                  </a:cubicBezTo>
                  <a:cubicBezTo>
                    <a:pt x="1657" y="5906"/>
                    <a:pt x="1657" y="5906"/>
                    <a:pt x="1642" y="5906"/>
                  </a:cubicBezTo>
                  <a:cubicBezTo>
                    <a:pt x="1627" y="5906"/>
                    <a:pt x="1619" y="5906"/>
                    <a:pt x="1604" y="5913"/>
                  </a:cubicBezTo>
                  <a:cubicBezTo>
                    <a:pt x="1597" y="5921"/>
                    <a:pt x="1589" y="5928"/>
                    <a:pt x="1582" y="5935"/>
                  </a:cubicBezTo>
                  <a:cubicBezTo>
                    <a:pt x="1582" y="5943"/>
                    <a:pt x="1582" y="5951"/>
                    <a:pt x="1574" y="5951"/>
                  </a:cubicBezTo>
                  <a:cubicBezTo>
                    <a:pt x="1567" y="5951"/>
                    <a:pt x="1559" y="5943"/>
                    <a:pt x="1559" y="5935"/>
                  </a:cubicBezTo>
                  <a:cubicBezTo>
                    <a:pt x="1559" y="5928"/>
                    <a:pt x="1567" y="5928"/>
                    <a:pt x="1567" y="5921"/>
                  </a:cubicBezTo>
                  <a:cubicBezTo>
                    <a:pt x="1574" y="5913"/>
                    <a:pt x="1574" y="5906"/>
                    <a:pt x="1582" y="5898"/>
                  </a:cubicBezTo>
                  <a:cubicBezTo>
                    <a:pt x="1582" y="5891"/>
                    <a:pt x="1589" y="5891"/>
                    <a:pt x="1589" y="5883"/>
                  </a:cubicBezTo>
                  <a:cubicBezTo>
                    <a:pt x="1589" y="5868"/>
                    <a:pt x="1574" y="5861"/>
                    <a:pt x="1567" y="5853"/>
                  </a:cubicBezTo>
                  <a:cubicBezTo>
                    <a:pt x="1552" y="5846"/>
                    <a:pt x="1544" y="5831"/>
                    <a:pt x="1537" y="5831"/>
                  </a:cubicBezTo>
                  <a:cubicBezTo>
                    <a:pt x="1522" y="5831"/>
                    <a:pt x="1514" y="5846"/>
                    <a:pt x="1499" y="5853"/>
                  </a:cubicBezTo>
                  <a:cubicBezTo>
                    <a:pt x="1492" y="5861"/>
                    <a:pt x="1484" y="5868"/>
                    <a:pt x="1484" y="5876"/>
                  </a:cubicBezTo>
                  <a:cubicBezTo>
                    <a:pt x="1469" y="5898"/>
                    <a:pt x="1454" y="5906"/>
                    <a:pt x="1447" y="5935"/>
                  </a:cubicBezTo>
                  <a:cubicBezTo>
                    <a:pt x="1447" y="5943"/>
                    <a:pt x="1439" y="5951"/>
                    <a:pt x="1439" y="5958"/>
                  </a:cubicBezTo>
                  <a:cubicBezTo>
                    <a:pt x="1432" y="5965"/>
                    <a:pt x="1432" y="5965"/>
                    <a:pt x="1424" y="5973"/>
                  </a:cubicBezTo>
                  <a:cubicBezTo>
                    <a:pt x="1417" y="5973"/>
                    <a:pt x="1417" y="5981"/>
                    <a:pt x="1402" y="5981"/>
                  </a:cubicBezTo>
                  <a:cubicBezTo>
                    <a:pt x="1387" y="5995"/>
                    <a:pt x="1379" y="5995"/>
                    <a:pt x="1357" y="6011"/>
                  </a:cubicBezTo>
                  <a:cubicBezTo>
                    <a:pt x="1349" y="6018"/>
                    <a:pt x="1349" y="6025"/>
                    <a:pt x="1335" y="6025"/>
                  </a:cubicBezTo>
                  <a:cubicBezTo>
                    <a:pt x="1327" y="6025"/>
                    <a:pt x="1319" y="6018"/>
                    <a:pt x="1305" y="6018"/>
                  </a:cubicBezTo>
                  <a:cubicBezTo>
                    <a:pt x="1297" y="6011"/>
                    <a:pt x="1297" y="6011"/>
                    <a:pt x="1289" y="6011"/>
                  </a:cubicBezTo>
                  <a:cubicBezTo>
                    <a:pt x="1282" y="6011"/>
                    <a:pt x="1282" y="6018"/>
                    <a:pt x="1282" y="6025"/>
                  </a:cubicBezTo>
                  <a:cubicBezTo>
                    <a:pt x="1275" y="6033"/>
                    <a:pt x="1275" y="6033"/>
                    <a:pt x="1275" y="6041"/>
                  </a:cubicBezTo>
                  <a:cubicBezTo>
                    <a:pt x="1267" y="6055"/>
                    <a:pt x="1267" y="6070"/>
                    <a:pt x="1259" y="6085"/>
                  </a:cubicBezTo>
                  <a:cubicBezTo>
                    <a:pt x="1259" y="6108"/>
                    <a:pt x="1259" y="6123"/>
                    <a:pt x="1252" y="6145"/>
                  </a:cubicBezTo>
                  <a:cubicBezTo>
                    <a:pt x="1252" y="6153"/>
                    <a:pt x="1252" y="6160"/>
                    <a:pt x="1252" y="6168"/>
                  </a:cubicBezTo>
                  <a:cubicBezTo>
                    <a:pt x="1252" y="6205"/>
                    <a:pt x="1252" y="6205"/>
                    <a:pt x="1252" y="6205"/>
                  </a:cubicBezTo>
                  <a:cubicBezTo>
                    <a:pt x="1252" y="6228"/>
                    <a:pt x="1267" y="6243"/>
                    <a:pt x="1267" y="6265"/>
                  </a:cubicBezTo>
                  <a:cubicBezTo>
                    <a:pt x="1267" y="6273"/>
                    <a:pt x="1267" y="6280"/>
                    <a:pt x="1259" y="6280"/>
                  </a:cubicBezTo>
                  <a:cubicBezTo>
                    <a:pt x="1259" y="6288"/>
                    <a:pt x="1252" y="6288"/>
                    <a:pt x="1245" y="6288"/>
                  </a:cubicBezTo>
                  <a:cubicBezTo>
                    <a:pt x="1229" y="6295"/>
                    <a:pt x="1222" y="6295"/>
                    <a:pt x="1207" y="6303"/>
                  </a:cubicBezTo>
                  <a:cubicBezTo>
                    <a:pt x="1170" y="6318"/>
                    <a:pt x="1147" y="6318"/>
                    <a:pt x="1117" y="6333"/>
                  </a:cubicBezTo>
                  <a:cubicBezTo>
                    <a:pt x="1102" y="6340"/>
                    <a:pt x="1087" y="6348"/>
                    <a:pt x="1080" y="6355"/>
                  </a:cubicBezTo>
                  <a:cubicBezTo>
                    <a:pt x="1072" y="6355"/>
                    <a:pt x="1065" y="6363"/>
                    <a:pt x="1057" y="6370"/>
                  </a:cubicBezTo>
                  <a:cubicBezTo>
                    <a:pt x="1050" y="6378"/>
                    <a:pt x="1050" y="6385"/>
                    <a:pt x="1050" y="6393"/>
                  </a:cubicBezTo>
                  <a:cubicBezTo>
                    <a:pt x="1042" y="6408"/>
                    <a:pt x="1035" y="6415"/>
                    <a:pt x="1027" y="6430"/>
                  </a:cubicBezTo>
                  <a:cubicBezTo>
                    <a:pt x="1027" y="6445"/>
                    <a:pt x="1020" y="6453"/>
                    <a:pt x="1012" y="6460"/>
                  </a:cubicBezTo>
                  <a:cubicBezTo>
                    <a:pt x="1012" y="6468"/>
                    <a:pt x="1005" y="6475"/>
                    <a:pt x="997" y="6475"/>
                  </a:cubicBezTo>
                  <a:cubicBezTo>
                    <a:pt x="990" y="6475"/>
                    <a:pt x="990" y="6468"/>
                    <a:pt x="982" y="6468"/>
                  </a:cubicBezTo>
                  <a:cubicBezTo>
                    <a:pt x="967" y="6460"/>
                    <a:pt x="960" y="6460"/>
                    <a:pt x="952" y="6453"/>
                  </a:cubicBezTo>
                  <a:cubicBezTo>
                    <a:pt x="945" y="6438"/>
                    <a:pt x="937" y="6430"/>
                    <a:pt x="922" y="6430"/>
                  </a:cubicBezTo>
                  <a:cubicBezTo>
                    <a:pt x="900" y="6430"/>
                    <a:pt x="885" y="6438"/>
                    <a:pt x="862" y="6438"/>
                  </a:cubicBezTo>
                  <a:cubicBezTo>
                    <a:pt x="855" y="6438"/>
                    <a:pt x="847" y="6430"/>
                    <a:pt x="840" y="6415"/>
                  </a:cubicBezTo>
                  <a:cubicBezTo>
                    <a:pt x="832" y="6408"/>
                    <a:pt x="825" y="6393"/>
                    <a:pt x="817" y="6378"/>
                  </a:cubicBezTo>
                  <a:cubicBezTo>
                    <a:pt x="802" y="6355"/>
                    <a:pt x="795" y="6340"/>
                    <a:pt x="780" y="6310"/>
                  </a:cubicBezTo>
                  <a:cubicBezTo>
                    <a:pt x="772" y="6288"/>
                    <a:pt x="780" y="6273"/>
                    <a:pt x="765" y="6250"/>
                  </a:cubicBezTo>
                  <a:cubicBezTo>
                    <a:pt x="758" y="6235"/>
                    <a:pt x="758" y="6220"/>
                    <a:pt x="758" y="6198"/>
                  </a:cubicBezTo>
                  <a:cubicBezTo>
                    <a:pt x="750" y="6190"/>
                    <a:pt x="750" y="6183"/>
                    <a:pt x="750" y="6175"/>
                  </a:cubicBezTo>
                  <a:cubicBezTo>
                    <a:pt x="750" y="6153"/>
                    <a:pt x="758" y="6145"/>
                    <a:pt x="758" y="6123"/>
                  </a:cubicBezTo>
                  <a:cubicBezTo>
                    <a:pt x="758" y="6115"/>
                    <a:pt x="772" y="6108"/>
                    <a:pt x="772" y="6100"/>
                  </a:cubicBezTo>
                  <a:cubicBezTo>
                    <a:pt x="772" y="6063"/>
                    <a:pt x="772" y="6063"/>
                    <a:pt x="772" y="6063"/>
                  </a:cubicBezTo>
                  <a:cubicBezTo>
                    <a:pt x="772" y="6055"/>
                    <a:pt x="772" y="6055"/>
                    <a:pt x="772" y="6048"/>
                  </a:cubicBezTo>
                  <a:cubicBezTo>
                    <a:pt x="780" y="6033"/>
                    <a:pt x="787" y="6025"/>
                    <a:pt x="795" y="6011"/>
                  </a:cubicBezTo>
                  <a:cubicBezTo>
                    <a:pt x="810" y="5988"/>
                    <a:pt x="817" y="5981"/>
                    <a:pt x="832" y="5958"/>
                  </a:cubicBezTo>
                  <a:cubicBezTo>
                    <a:pt x="832" y="5951"/>
                    <a:pt x="840" y="5943"/>
                    <a:pt x="847" y="5935"/>
                  </a:cubicBezTo>
                  <a:cubicBezTo>
                    <a:pt x="847" y="5928"/>
                    <a:pt x="855" y="5921"/>
                    <a:pt x="862" y="5913"/>
                  </a:cubicBezTo>
                  <a:cubicBezTo>
                    <a:pt x="862" y="5906"/>
                    <a:pt x="862" y="5898"/>
                    <a:pt x="862" y="5883"/>
                  </a:cubicBezTo>
                  <a:cubicBezTo>
                    <a:pt x="862" y="5868"/>
                    <a:pt x="862" y="5861"/>
                    <a:pt x="870" y="5846"/>
                  </a:cubicBezTo>
                  <a:cubicBezTo>
                    <a:pt x="877" y="5846"/>
                    <a:pt x="877" y="5846"/>
                    <a:pt x="877" y="5846"/>
                  </a:cubicBezTo>
                  <a:cubicBezTo>
                    <a:pt x="892" y="5853"/>
                    <a:pt x="892" y="5853"/>
                    <a:pt x="892" y="5853"/>
                  </a:cubicBezTo>
                  <a:cubicBezTo>
                    <a:pt x="907" y="5846"/>
                    <a:pt x="915" y="5831"/>
                    <a:pt x="915" y="5816"/>
                  </a:cubicBezTo>
                  <a:cubicBezTo>
                    <a:pt x="915" y="5793"/>
                    <a:pt x="915" y="5778"/>
                    <a:pt x="922" y="5756"/>
                  </a:cubicBezTo>
                  <a:cubicBezTo>
                    <a:pt x="922" y="5748"/>
                    <a:pt x="922" y="5748"/>
                    <a:pt x="922" y="5741"/>
                  </a:cubicBezTo>
                  <a:cubicBezTo>
                    <a:pt x="922" y="5718"/>
                    <a:pt x="930" y="5703"/>
                    <a:pt x="930" y="5681"/>
                  </a:cubicBezTo>
                  <a:cubicBezTo>
                    <a:pt x="930" y="5658"/>
                    <a:pt x="922" y="5651"/>
                    <a:pt x="915" y="5636"/>
                  </a:cubicBezTo>
                  <a:cubicBezTo>
                    <a:pt x="915" y="5613"/>
                    <a:pt x="915" y="5606"/>
                    <a:pt x="915" y="5591"/>
                  </a:cubicBezTo>
                  <a:cubicBezTo>
                    <a:pt x="907" y="5576"/>
                    <a:pt x="907" y="5568"/>
                    <a:pt x="907" y="5561"/>
                  </a:cubicBezTo>
                  <a:cubicBezTo>
                    <a:pt x="892" y="5538"/>
                    <a:pt x="885" y="5531"/>
                    <a:pt x="870" y="5508"/>
                  </a:cubicBezTo>
                  <a:cubicBezTo>
                    <a:pt x="862" y="5501"/>
                    <a:pt x="855" y="5494"/>
                    <a:pt x="847" y="5478"/>
                  </a:cubicBezTo>
                  <a:cubicBezTo>
                    <a:pt x="840" y="5464"/>
                    <a:pt x="840" y="5456"/>
                    <a:pt x="832" y="5448"/>
                  </a:cubicBezTo>
                  <a:cubicBezTo>
                    <a:pt x="825" y="5426"/>
                    <a:pt x="817" y="5418"/>
                    <a:pt x="810" y="5404"/>
                  </a:cubicBezTo>
                  <a:cubicBezTo>
                    <a:pt x="802" y="5396"/>
                    <a:pt x="802" y="5388"/>
                    <a:pt x="795" y="5381"/>
                  </a:cubicBezTo>
                  <a:cubicBezTo>
                    <a:pt x="787" y="5381"/>
                    <a:pt x="780" y="5374"/>
                    <a:pt x="765" y="5374"/>
                  </a:cubicBezTo>
                  <a:cubicBezTo>
                    <a:pt x="735" y="5366"/>
                    <a:pt x="712" y="5374"/>
                    <a:pt x="690" y="5359"/>
                  </a:cubicBezTo>
                  <a:cubicBezTo>
                    <a:pt x="675" y="5351"/>
                    <a:pt x="668" y="5336"/>
                    <a:pt x="660" y="5321"/>
                  </a:cubicBezTo>
                  <a:cubicBezTo>
                    <a:pt x="652" y="5306"/>
                    <a:pt x="652" y="5299"/>
                    <a:pt x="645" y="5284"/>
                  </a:cubicBezTo>
                  <a:cubicBezTo>
                    <a:pt x="638" y="5254"/>
                    <a:pt x="623" y="5231"/>
                    <a:pt x="593" y="5224"/>
                  </a:cubicBezTo>
                  <a:cubicBezTo>
                    <a:pt x="578" y="5216"/>
                    <a:pt x="570" y="5209"/>
                    <a:pt x="555" y="5201"/>
                  </a:cubicBezTo>
                  <a:cubicBezTo>
                    <a:pt x="533" y="5194"/>
                    <a:pt x="525" y="5179"/>
                    <a:pt x="525" y="5164"/>
                  </a:cubicBezTo>
                  <a:cubicBezTo>
                    <a:pt x="525" y="5149"/>
                    <a:pt x="525" y="5141"/>
                    <a:pt x="525" y="5126"/>
                  </a:cubicBezTo>
                  <a:cubicBezTo>
                    <a:pt x="518" y="5111"/>
                    <a:pt x="510" y="5096"/>
                    <a:pt x="510" y="5081"/>
                  </a:cubicBezTo>
                  <a:cubicBezTo>
                    <a:pt x="510" y="5059"/>
                    <a:pt x="518" y="5044"/>
                    <a:pt x="533" y="5029"/>
                  </a:cubicBezTo>
                  <a:cubicBezTo>
                    <a:pt x="548" y="5006"/>
                    <a:pt x="555" y="4991"/>
                    <a:pt x="570" y="4969"/>
                  </a:cubicBezTo>
                  <a:cubicBezTo>
                    <a:pt x="578" y="4946"/>
                    <a:pt x="585" y="4931"/>
                    <a:pt x="593" y="4909"/>
                  </a:cubicBezTo>
                  <a:cubicBezTo>
                    <a:pt x="593" y="4886"/>
                    <a:pt x="600" y="4879"/>
                    <a:pt x="600" y="4856"/>
                  </a:cubicBezTo>
                  <a:cubicBezTo>
                    <a:pt x="600" y="4796"/>
                    <a:pt x="585" y="4766"/>
                    <a:pt x="585" y="4714"/>
                  </a:cubicBezTo>
                  <a:cubicBezTo>
                    <a:pt x="585" y="4692"/>
                    <a:pt x="585" y="4692"/>
                    <a:pt x="585" y="4692"/>
                  </a:cubicBezTo>
                  <a:cubicBezTo>
                    <a:pt x="585" y="4669"/>
                    <a:pt x="585" y="4654"/>
                    <a:pt x="585" y="4624"/>
                  </a:cubicBezTo>
                  <a:cubicBezTo>
                    <a:pt x="585" y="4594"/>
                    <a:pt x="600" y="4579"/>
                    <a:pt x="600" y="4549"/>
                  </a:cubicBezTo>
                  <a:cubicBezTo>
                    <a:pt x="615" y="4534"/>
                    <a:pt x="630" y="4527"/>
                    <a:pt x="645" y="4519"/>
                  </a:cubicBezTo>
                  <a:cubicBezTo>
                    <a:pt x="652" y="4512"/>
                    <a:pt x="660" y="4504"/>
                    <a:pt x="668" y="4504"/>
                  </a:cubicBezTo>
                  <a:cubicBezTo>
                    <a:pt x="682" y="4504"/>
                    <a:pt x="690" y="4504"/>
                    <a:pt x="698" y="4504"/>
                  </a:cubicBezTo>
                  <a:cubicBezTo>
                    <a:pt x="705" y="4504"/>
                    <a:pt x="712" y="4497"/>
                    <a:pt x="720" y="4497"/>
                  </a:cubicBezTo>
                  <a:cubicBezTo>
                    <a:pt x="742" y="4497"/>
                    <a:pt x="758" y="4489"/>
                    <a:pt x="780" y="4489"/>
                  </a:cubicBezTo>
                  <a:cubicBezTo>
                    <a:pt x="787" y="4497"/>
                    <a:pt x="795" y="4489"/>
                    <a:pt x="810" y="4489"/>
                  </a:cubicBezTo>
                  <a:cubicBezTo>
                    <a:pt x="817" y="4489"/>
                    <a:pt x="825" y="4489"/>
                    <a:pt x="832" y="4482"/>
                  </a:cubicBezTo>
                  <a:cubicBezTo>
                    <a:pt x="840" y="4474"/>
                    <a:pt x="840" y="4467"/>
                    <a:pt x="840" y="4452"/>
                  </a:cubicBezTo>
                  <a:lnTo>
                    <a:pt x="847" y="4444"/>
                  </a:lnTo>
                  <a:cubicBezTo>
                    <a:pt x="855" y="4437"/>
                    <a:pt x="862" y="4429"/>
                    <a:pt x="870" y="4429"/>
                  </a:cubicBezTo>
                  <a:cubicBezTo>
                    <a:pt x="885" y="4422"/>
                    <a:pt x="892" y="4414"/>
                    <a:pt x="907" y="4407"/>
                  </a:cubicBezTo>
                  <a:cubicBezTo>
                    <a:pt x="915" y="4407"/>
                    <a:pt x="922" y="4407"/>
                    <a:pt x="930" y="4399"/>
                  </a:cubicBezTo>
                  <a:cubicBezTo>
                    <a:pt x="937" y="4399"/>
                    <a:pt x="937" y="4392"/>
                    <a:pt x="937" y="4377"/>
                  </a:cubicBezTo>
                  <a:cubicBezTo>
                    <a:pt x="937" y="4362"/>
                    <a:pt x="945" y="4354"/>
                    <a:pt x="952" y="4347"/>
                  </a:cubicBezTo>
                  <a:cubicBezTo>
                    <a:pt x="967" y="4324"/>
                    <a:pt x="967" y="4309"/>
                    <a:pt x="975" y="4287"/>
                  </a:cubicBezTo>
                  <a:lnTo>
                    <a:pt x="982" y="4287"/>
                  </a:lnTo>
                  <a:cubicBezTo>
                    <a:pt x="982" y="4295"/>
                    <a:pt x="982" y="4302"/>
                    <a:pt x="990" y="4302"/>
                  </a:cubicBezTo>
                  <a:cubicBezTo>
                    <a:pt x="997" y="4309"/>
                    <a:pt x="997" y="4302"/>
                    <a:pt x="1005" y="4309"/>
                  </a:cubicBezTo>
                  <a:cubicBezTo>
                    <a:pt x="1012" y="4309"/>
                    <a:pt x="1012" y="4309"/>
                    <a:pt x="1012" y="4317"/>
                  </a:cubicBezTo>
                  <a:cubicBezTo>
                    <a:pt x="1020" y="4324"/>
                    <a:pt x="1027" y="4324"/>
                    <a:pt x="1035" y="4339"/>
                  </a:cubicBezTo>
                  <a:cubicBezTo>
                    <a:pt x="1035" y="4354"/>
                    <a:pt x="1035" y="4362"/>
                    <a:pt x="1042" y="4377"/>
                  </a:cubicBezTo>
                  <a:cubicBezTo>
                    <a:pt x="1057" y="4369"/>
                    <a:pt x="1057" y="4369"/>
                    <a:pt x="1072" y="4369"/>
                  </a:cubicBezTo>
                  <a:cubicBezTo>
                    <a:pt x="1087" y="4362"/>
                    <a:pt x="1095" y="4362"/>
                    <a:pt x="1110" y="4362"/>
                  </a:cubicBezTo>
                  <a:cubicBezTo>
                    <a:pt x="1110" y="4347"/>
                    <a:pt x="1117" y="4339"/>
                    <a:pt x="1117" y="4317"/>
                  </a:cubicBezTo>
                  <a:cubicBezTo>
                    <a:pt x="1117" y="4317"/>
                    <a:pt x="1117" y="4317"/>
                    <a:pt x="1117" y="4309"/>
                  </a:cubicBezTo>
                  <a:cubicBezTo>
                    <a:pt x="1117" y="4302"/>
                    <a:pt x="1117" y="4302"/>
                    <a:pt x="1117" y="4295"/>
                  </a:cubicBezTo>
                  <a:cubicBezTo>
                    <a:pt x="1117" y="4287"/>
                    <a:pt x="1117" y="4279"/>
                    <a:pt x="1125" y="4272"/>
                  </a:cubicBezTo>
                  <a:cubicBezTo>
                    <a:pt x="1125" y="4265"/>
                    <a:pt x="1132" y="4265"/>
                    <a:pt x="1132" y="4265"/>
                  </a:cubicBezTo>
                  <a:cubicBezTo>
                    <a:pt x="1147" y="4249"/>
                    <a:pt x="1147" y="4235"/>
                    <a:pt x="1162" y="4219"/>
                  </a:cubicBezTo>
                  <a:cubicBezTo>
                    <a:pt x="1177" y="4205"/>
                    <a:pt x="1177" y="4189"/>
                    <a:pt x="1192" y="4175"/>
                  </a:cubicBezTo>
                  <a:cubicBezTo>
                    <a:pt x="1199" y="4159"/>
                    <a:pt x="1207" y="4152"/>
                    <a:pt x="1215" y="4130"/>
                  </a:cubicBezTo>
                  <a:cubicBezTo>
                    <a:pt x="1215" y="4130"/>
                    <a:pt x="1215" y="4122"/>
                    <a:pt x="1222" y="4115"/>
                  </a:cubicBezTo>
                  <a:cubicBezTo>
                    <a:pt x="1222" y="4115"/>
                    <a:pt x="1222" y="4115"/>
                    <a:pt x="1229" y="4115"/>
                  </a:cubicBezTo>
                  <a:cubicBezTo>
                    <a:pt x="1237" y="4100"/>
                    <a:pt x="1252" y="4092"/>
                    <a:pt x="1275" y="4085"/>
                  </a:cubicBezTo>
                  <a:cubicBezTo>
                    <a:pt x="1282" y="4085"/>
                    <a:pt x="1289" y="4077"/>
                    <a:pt x="1297" y="4077"/>
                  </a:cubicBezTo>
                  <a:cubicBezTo>
                    <a:pt x="1312" y="4062"/>
                    <a:pt x="1327" y="4055"/>
                    <a:pt x="1342" y="4040"/>
                  </a:cubicBezTo>
                  <a:cubicBezTo>
                    <a:pt x="1349" y="4032"/>
                    <a:pt x="1357" y="4025"/>
                    <a:pt x="1364" y="4010"/>
                  </a:cubicBezTo>
                  <a:cubicBezTo>
                    <a:pt x="1372" y="4002"/>
                    <a:pt x="1372" y="4002"/>
                    <a:pt x="1372" y="3995"/>
                  </a:cubicBezTo>
                  <a:cubicBezTo>
                    <a:pt x="1372" y="3972"/>
                    <a:pt x="1357" y="3972"/>
                    <a:pt x="1349" y="3950"/>
                  </a:cubicBezTo>
                  <a:cubicBezTo>
                    <a:pt x="1342" y="3935"/>
                    <a:pt x="1335" y="3927"/>
                    <a:pt x="1327" y="3905"/>
                  </a:cubicBezTo>
                  <a:cubicBezTo>
                    <a:pt x="1319" y="3897"/>
                    <a:pt x="1312" y="3897"/>
                    <a:pt x="1305" y="3890"/>
                  </a:cubicBezTo>
                  <a:cubicBezTo>
                    <a:pt x="1297" y="3882"/>
                    <a:pt x="1297" y="3875"/>
                    <a:pt x="1297" y="3867"/>
                  </a:cubicBezTo>
                  <a:cubicBezTo>
                    <a:pt x="1289" y="3852"/>
                    <a:pt x="1282" y="3837"/>
                    <a:pt x="1275" y="3822"/>
                  </a:cubicBezTo>
                  <a:cubicBezTo>
                    <a:pt x="1259" y="3800"/>
                    <a:pt x="1245" y="3785"/>
                    <a:pt x="1222" y="3762"/>
                  </a:cubicBezTo>
                  <a:cubicBezTo>
                    <a:pt x="1215" y="3755"/>
                    <a:pt x="1207" y="3755"/>
                    <a:pt x="1199" y="3747"/>
                  </a:cubicBezTo>
                  <a:cubicBezTo>
                    <a:pt x="1192" y="3732"/>
                    <a:pt x="1177" y="3725"/>
                    <a:pt x="1170" y="3710"/>
                  </a:cubicBezTo>
                  <a:cubicBezTo>
                    <a:pt x="1170" y="3710"/>
                    <a:pt x="1162" y="3702"/>
                    <a:pt x="1162" y="3695"/>
                  </a:cubicBezTo>
                  <a:cubicBezTo>
                    <a:pt x="1155" y="3680"/>
                    <a:pt x="1147" y="3665"/>
                    <a:pt x="1140" y="3650"/>
                  </a:cubicBezTo>
                  <a:cubicBezTo>
                    <a:pt x="1170" y="3553"/>
                    <a:pt x="1170" y="3553"/>
                    <a:pt x="1170" y="3553"/>
                  </a:cubicBezTo>
                  <a:cubicBezTo>
                    <a:pt x="1170" y="3515"/>
                    <a:pt x="1170" y="3515"/>
                    <a:pt x="1170" y="3515"/>
                  </a:cubicBezTo>
                  <a:cubicBezTo>
                    <a:pt x="1170" y="3500"/>
                    <a:pt x="1170" y="3500"/>
                    <a:pt x="1170" y="3500"/>
                  </a:cubicBezTo>
                  <a:lnTo>
                    <a:pt x="1170" y="3500"/>
                  </a:lnTo>
                  <a:cubicBezTo>
                    <a:pt x="1199" y="3500"/>
                    <a:pt x="1199" y="3500"/>
                    <a:pt x="1199" y="3500"/>
                  </a:cubicBezTo>
                  <a:cubicBezTo>
                    <a:pt x="1215" y="3500"/>
                    <a:pt x="1215" y="3500"/>
                    <a:pt x="1215" y="3500"/>
                  </a:cubicBezTo>
                  <a:cubicBezTo>
                    <a:pt x="1229" y="3500"/>
                    <a:pt x="1237" y="3493"/>
                    <a:pt x="1245" y="3493"/>
                  </a:cubicBezTo>
                  <a:cubicBezTo>
                    <a:pt x="1267" y="3493"/>
                    <a:pt x="1282" y="3493"/>
                    <a:pt x="1289" y="3477"/>
                  </a:cubicBezTo>
                  <a:cubicBezTo>
                    <a:pt x="1297" y="3463"/>
                    <a:pt x="1305" y="3448"/>
                    <a:pt x="1312" y="3433"/>
                  </a:cubicBezTo>
                  <a:cubicBezTo>
                    <a:pt x="1319" y="3433"/>
                    <a:pt x="1319" y="3433"/>
                    <a:pt x="1327" y="3433"/>
                  </a:cubicBezTo>
                  <a:cubicBezTo>
                    <a:pt x="1342" y="3440"/>
                    <a:pt x="1342" y="3455"/>
                    <a:pt x="1357" y="3463"/>
                  </a:cubicBezTo>
                  <a:cubicBezTo>
                    <a:pt x="1372" y="3470"/>
                    <a:pt x="1387" y="3470"/>
                    <a:pt x="1394" y="3485"/>
                  </a:cubicBezTo>
                  <a:cubicBezTo>
                    <a:pt x="1402" y="3493"/>
                    <a:pt x="1402" y="3493"/>
                    <a:pt x="1402" y="3500"/>
                  </a:cubicBezTo>
                  <a:cubicBezTo>
                    <a:pt x="1417" y="3523"/>
                    <a:pt x="1424" y="3545"/>
                    <a:pt x="1447" y="3553"/>
                  </a:cubicBezTo>
                  <a:cubicBezTo>
                    <a:pt x="1462" y="3553"/>
                    <a:pt x="1477" y="3553"/>
                    <a:pt x="1492" y="3560"/>
                  </a:cubicBezTo>
                  <a:lnTo>
                    <a:pt x="1499" y="3567"/>
                  </a:lnTo>
                  <a:cubicBezTo>
                    <a:pt x="1499" y="3575"/>
                    <a:pt x="1499" y="3575"/>
                    <a:pt x="1499" y="3575"/>
                  </a:cubicBezTo>
                  <a:cubicBezTo>
                    <a:pt x="1492" y="3583"/>
                    <a:pt x="1484" y="3583"/>
                    <a:pt x="1484" y="3590"/>
                  </a:cubicBezTo>
                  <a:cubicBezTo>
                    <a:pt x="1484" y="3597"/>
                    <a:pt x="1492" y="3597"/>
                    <a:pt x="1499" y="3605"/>
                  </a:cubicBezTo>
                  <a:cubicBezTo>
                    <a:pt x="1514" y="3613"/>
                    <a:pt x="1522" y="3613"/>
                    <a:pt x="1529" y="3613"/>
                  </a:cubicBezTo>
                  <a:cubicBezTo>
                    <a:pt x="1544" y="3613"/>
                    <a:pt x="1559" y="3620"/>
                    <a:pt x="1567" y="3627"/>
                  </a:cubicBezTo>
                  <a:cubicBezTo>
                    <a:pt x="1582" y="3635"/>
                    <a:pt x="1597" y="3642"/>
                    <a:pt x="1612" y="3650"/>
                  </a:cubicBezTo>
                  <a:cubicBezTo>
                    <a:pt x="1627" y="3650"/>
                    <a:pt x="1634" y="3650"/>
                    <a:pt x="1642" y="3657"/>
                  </a:cubicBezTo>
                  <a:cubicBezTo>
                    <a:pt x="1642" y="3665"/>
                    <a:pt x="1649" y="3665"/>
                    <a:pt x="1649" y="3672"/>
                  </a:cubicBezTo>
                  <a:cubicBezTo>
                    <a:pt x="1649" y="3702"/>
                    <a:pt x="1649" y="3702"/>
                    <a:pt x="1649" y="3702"/>
                  </a:cubicBezTo>
                  <a:cubicBezTo>
                    <a:pt x="1664" y="3702"/>
                    <a:pt x="1664" y="3702"/>
                    <a:pt x="1664" y="3702"/>
                  </a:cubicBezTo>
                  <a:cubicBezTo>
                    <a:pt x="1694" y="3702"/>
                    <a:pt x="1702" y="3695"/>
                    <a:pt x="1724" y="3687"/>
                  </a:cubicBezTo>
                  <a:cubicBezTo>
                    <a:pt x="1747" y="3687"/>
                    <a:pt x="1762" y="3687"/>
                    <a:pt x="1784" y="3687"/>
                  </a:cubicBezTo>
                  <a:cubicBezTo>
                    <a:pt x="1807" y="3680"/>
                    <a:pt x="1822" y="3672"/>
                    <a:pt x="1844" y="3657"/>
                  </a:cubicBezTo>
                  <a:cubicBezTo>
                    <a:pt x="1859" y="3657"/>
                    <a:pt x="1867" y="3657"/>
                    <a:pt x="1882" y="3650"/>
                  </a:cubicBezTo>
                  <a:cubicBezTo>
                    <a:pt x="1889" y="3650"/>
                    <a:pt x="1889" y="3642"/>
                    <a:pt x="1897" y="3642"/>
                  </a:cubicBezTo>
                  <a:cubicBezTo>
                    <a:pt x="1911" y="3642"/>
                    <a:pt x="1927" y="3650"/>
                    <a:pt x="1927" y="3665"/>
                  </a:cubicBezTo>
                  <a:cubicBezTo>
                    <a:pt x="1927" y="3672"/>
                    <a:pt x="1919" y="3672"/>
                    <a:pt x="1919" y="3680"/>
                  </a:cubicBezTo>
                  <a:cubicBezTo>
                    <a:pt x="1919" y="3687"/>
                    <a:pt x="1919" y="3687"/>
                    <a:pt x="1927" y="3695"/>
                  </a:cubicBezTo>
                  <a:cubicBezTo>
                    <a:pt x="1934" y="3710"/>
                    <a:pt x="1941" y="3710"/>
                    <a:pt x="1957" y="3717"/>
                  </a:cubicBezTo>
                  <a:cubicBezTo>
                    <a:pt x="1971" y="3732"/>
                    <a:pt x="1979" y="3740"/>
                    <a:pt x="2001" y="3747"/>
                  </a:cubicBezTo>
                  <a:cubicBezTo>
                    <a:pt x="2017" y="3762"/>
                    <a:pt x="2031" y="3770"/>
                    <a:pt x="2054" y="3770"/>
                  </a:cubicBezTo>
                  <a:cubicBezTo>
                    <a:pt x="2069" y="3777"/>
                    <a:pt x="2076" y="3785"/>
                    <a:pt x="2091" y="3785"/>
                  </a:cubicBezTo>
                  <a:cubicBezTo>
                    <a:pt x="2114" y="3785"/>
                    <a:pt x="2129" y="3777"/>
                    <a:pt x="2151" y="3770"/>
                  </a:cubicBezTo>
                  <a:cubicBezTo>
                    <a:pt x="2159" y="3770"/>
                    <a:pt x="2166" y="3762"/>
                    <a:pt x="2174" y="3762"/>
                  </a:cubicBezTo>
                  <a:cubicBezTo>
                    <a:pt x="2181" y="3755"/>
                    <a:pt x="2189" y="3747"/>
                    <a:pt x="2196" y="3740"/>
                  </a:cubicBezTo>
                  <a:cubicBezTo>
                    <a:pt x="2204" y="3740"/>
                    <a:pt x="2204" y="3732"/>
                    <a:pt x="2211" y="3725"/>
                  </a:cubicBezTo>
                  <a:cubicBezTo>
                    <a:pt x="2219" y="3725"/>
                    <a:pt x="2226" y="3717"/>
                    <a:pt x="2234" y="3710"/>
                  </a:cubicBezTo>
                  <a:cubicBezTo>
                    <a:pt x="2241" y="3702"/>
                    <a:pt x="2241" y="3702"/>
                    <a:pt x="2249" y="3695"/>
                  </a:cubicBezTo>
                  <a:cubicBezTo>
                    <a:pt x="2264" y="3687"/>
                    <a:pt x="2264" y="3680"/>
                    <a:pt x="2271" y="3672"/>
                  </a:cubicBezTo>
                  <a:cubicBezTo>
                    <a:pt x="2301" y="3635"/>
                    <a:pt x="2316" y="3613"/>
                    <a:pt x="2346" y="3575"/>
                  </a:cubicBezTo>
                  <a:cubicBezTo>
                    <a:pt x="2354" y="3567"/>
                    <a:pt x="2354" y="3560"/>
                    <a:pt x="2361" y="3553"/>
                  </a:cubicBezTo>
                  <a:cubicBezTo>
                    <a:pt x="2369" y="3545"/>
                    <a:pt x="2376" y="3545"/>
                    <a:pt x="2384" y="3530"/>
                  </a:cubicBezTo>
                  <a:cubicBezTo>
                    <a:pt x="2391" y="3515"/>
                    <a:pt x="2391" y="3507"/>
                    <a:pt x="2391" y="3485"/>
                  </a:cubicBezTo>
                  <a:lnTo>
                    <a:pt x="2399" y="3477"/>
                  </a:lnTo>
                  <a:cubicBezTo>
                    <a:pt x="2399" y="3425"/>
                    <a:pt x="2399" y="3425"/>
                    <a:pt x="2399" y="3425"/>
                  </a:cubicBezTo>
                  <a:cubicBezTo>
                    <a:pt x="2399" y="3418"/>
                    <a:pt x="2399" y="3410"/>
                    <a:pt x="2399" y="3403"/>
                  </a:cubicBezTo>
                  <a:cubicBezTo>
                    <a:pt x="2399" y="3365"/>
                    <a:pt x="2391" y="3343"/>
                    <a:pt x="2376" y="3305"/>
                  </a:cubicBezTo>
                  <a:lnTo>
                    <a:pt x="2376" y="3298"/>
                  </a:lnTo>
                  <a:cubicBezTo>
                    <a:pt x="2369" y="3275"/>
                    <a:pt x="2361" y="3268"/>
                    <a:pt x="2346" y="3253"/>
                  </a:cubicBezTo>
                  <a:cubicBezTo>
                    <a:pt x="2346" y="3245"/>
                    <a:pt x="2339" y="3238"/>
                    <a:pt x="2331" y="3230"/>
                  </a:cubicBezTo>
                  <a:cubicBezTo>
                    <a:pt x="2331" y="3223"/>
                    <a:pt x="2324" y="3215"/>
                    <a:pt x="2324" y="3208"/>
                  </a:cubicBezTo>
                  <a:cubicBezTo>
                    <a:pt x="2316" y="3200"/>
                    <a:pt x="2316" y="3193"/>
                    <a:pt x="2316" y="3185"/>
                  </a:cubicBezTo>
                  <a:cubicBezTo>
                    <a:pt x="2316" y="3178"/>
                    <a:pt x="2324" y="3170"/>
                    <a:pt x="2324" y="3155"/>
                  </a:cubicBezTo>
                  <a:cubicBezTo>
                    <a:pt x="2331" y="3148"/>
                    <a:pt x="2331" y="3140"/>
                    <a:pt x="2339" y="3125"/>
                  </a:cubicBezTo>
                  <a:cubicBezTo>
                    <a:pt x="2339" y="3118"/>
                    <a:pt x="2346" y="3110"/>
                    <a:pt x="2346" y="3103"/>
                  </a:cubicBezTo>
                  <a:cubicBezTo>
                    <a:pt x="2346" y="3088"/>
                    <a:pt x="2346" y="3080"/>
                    <a:pt x="2339" y="3066"/>
                  </a:cubicBezTo>
                  <a:cubicBezTo>
                    <a:pt x="2331" y="3050"/>
                    <a:pt x="2324" y="3043"/>
                    <a:pt x="2316" y="3028"/>
                  </a:cubicBezTo>
                  <a:cubicBezTo>
                    <a:pt x="2316" y="3020"/>
                    <a:pt x="2316" y="3013"/>
                    <a:pt x="2309" y="3006"/>
                  </a:cubicBezTo>
                  <a:cubicBezTo>
                    <a:pt x="2309" y="2983"/>
                    <a:pt x="2301" y="2968"/>
                    <a:pt x="2301" y="2953"/>
                  </a:cubicBezTo>
                  <a:cubicBezTo>
                    <a:pt x="2294" y="2930"/>
                    <a:pt x="2294" y="2923"/>
                    <a:pt x="2286" y="2908"/>
                  </a:cubicBezTo>
                  <a:cubicBezTo>
                    <a:pt x="2286" y="2901"/>
                    <a:pt x="2279" y="2901"/>
                    <a:pt x="2279" y="2893"/>
                  </a:cubicBezTo>
                  <a:cubicBezTo>
                    <a:pt x="2279" y="2878"/>
                    <a:pt x="2279" y="2871"/>
                    <a:pt x="2286" y="2855"/>
                  </a:cubicBezTo>
                  <a:cubicBezTo>
                    <a:pt x="2286" y="2848"/>
                    <a:pt x="2286" y="2848"/>
                    <a:pt x="2294" y="2841"/>
                  </a:cubicBezTo>
                  <a:cubicBezTo>
                    <a:pt x="2294" y="2833"/>
                    <a:pt x="2294" y="2833"/>
                    <a:pt x="2301" y="2833"/>
                  </a:cubicBezTo>
                  <a:cubicBezTo>
                    <a:pt x="2309" y="2818"/>
                    <a:pt x="2316" y="2811"/>
                    <a:pt x="2331" y="2796"/>
                  </a:cubicBezTo>
                  <a:cubicBezTo>
                    <a:pt x="2331" y="2788"/>
                    <a:pt x="2339" y="2788"/>
                    <a:pt x="2339" y="2781"/>
                  </a:cubicBezTo>
                  <a:cubicBezTo>
                    <a:pt x="2339" y="2773"/>
                    <a:pt x="2339" y="2773"/>
                    <a:pt x="2339" y="2766"/>
                  </a:cubicBezTo>
                  <a:cubicBezTo>
                    <a:pt x="2339" y="2758"/>
                    <a:pt x="2346" y="2758"/>
                    <a:pt x="2354" y="2751"/>
                  </a:cubicBezTo>
                  <a:cubicBezTo>
                    <a:pt x="2361" y="2743"/>
                    <a:pt x="2369" y="2736"/>
                    <a:pt x="2376" y="2728"/>
                  </a:cubicBezTo>
                  <a:cubicBezTo>
                    <a:pt x="2391" y="2721"/>
                    <a:pt x="2406" y="2721"/>
                    <a:pt x="2421" y="2713"/>
                  </a:cubicBezTo>
                  <a:cubicBezTo>
                    <a:pt x="2436" y="2713"/>
                    <a:pt x="2451" y="2706"/>
                    <a:pt x="2466" y="2706"/>
                  </a:cubicBezTo>
                  <a:cubicBezTo>
                    <a:pt x="2474" y="2698"/>
                    <a:pt x="2481" y="2698"/>
                    <a:pt x="2481" y="2691"/>
                  </a:cubicBezTo>
                  <a:cubicBezTo>
                    <a:pt x="2488" y="2683"/>
                    <a:pt x="2496" y="2676"/>
                    <a:pt x="2504" y="2676"/>
                  </a:cubicBezTo>
                  <a:cubicBezTo>
                    <a:pt x="2511" y="2676"/>
                    <a:pt x="2518" y="2676"/>
                    <a:pt x="2526" y="2676"/>
                  </a:cubicBezTo>
                  <a:cubicBezTo>
                    <a:pt x="2534" y="2676"/>
                    <a:pt x="2541" y="2668"/>
                    <a:pt x="2541" y="2668"/>
                  </a:cubicBezTo>
                  <a:cubicBezTo>
                    <a:pt x="2556" y="2653"/>
                    <a:pt x="2571" y="2646"/>
                    <a:pt x="2578" y="2638"/>
                  </a:cubicBezTo>
                  <a:cubicBezTo>
                    <a:pt x="2601" y="2616"/>
                    <a:pt x="2608" y="2601"/>
                    <a:pt x="2616" y="2571"/>
                  </a:cubicBezTo>
                  <a:cubicBezTo>
                    <a:pt x="2623" y="2541"/>
                    <a:pt x="2631" y="2526"/>
                    <a:pt x="2646" y="2496"/>
                  </a:cubicBezTo>
                  <a:cubicBezTo>
                    <a:pt x="2646" y="2481"/>
                    <a:pt x="2653" y="2473"/>
                    <a:pt x="2653" y="2451"/>
                  </a:cubicBezTo>
                  <a:cubicBezTo>
                    <a:pt x="2653" y="2406"/>
                    <a:pt x="2653" y="2376"/>
                    <a:pt x="2653" y="2331"/>
                  </a:cubicBezTo>
                  <a:cubicBezTo>
                    <a:pt x="2653" y="2286"/>
                    <a:pt x="2653" y="2264"/>
                    <a:pt x="2653" y="2226"/>
                  </a:cubicBezTo>
                  <a:cubicBezTo>
                    <a:pt x="2653" y="2181"/>
                    <a:pt x="2661" y="2166"/>
                    <a:pt x="2661" y="2121"/>
                  </a:cubicBezTo>
                  <a:cubicBezTo>
                    <a:pt x="2661" y="2084"/>
                    <a:pt x="2661" y="2061"/>
                    <a:pt x="2653" y="2024"/>
                  </a:cubicBezTo>
                  <a:cubicBezTo>
                    <a:pt x="2653" y="2009"/>
                    <a:pt x="2646" y="2001"/>
                    <a:pt x="2646" y="1986"/>
                  </a:cubicBezTo>
                  <a:cubicBezTo>
                    <a:pt x="2646" y="1979"/>
                    <a:pt x="2646" y="1971"/>
                    <a:pt x="2646" y="1964"/>
                  </a:cubicBezTo>
                  <a:cubicBezTo>
                    <a:pt x="2646" y="1956"/>
                    <a:pt x="2638" y="1956"/>
                    <a:pt x="2638" y="1949"/>
                  </a:cubicBezTo>
                  <a:cubicBezTo>
                    <a:pt x="2638" y="1941"/>
                    <a:pt x="2646" y="1941"/>
                    <a:pt x="2646" y="1941"/>
                  </a:cubicBezTo>
                  <a:cubicBezTo>
                    <a:pt x="2653" y="1934"/>
                    <a:pt x="2661" y="1934"/>
                    <a:pt x="2661" y="1934"/>
                  </a:cubicBezTo>
                  <a:cubicBezTo>
                    <a:pt x="2676" y="1926"/>
                    <a:pt x="2683" y="1919"/>
                    <a:pt x="2691" y="1904"/>
                  </a:cubicBezTo>
                  <a:cubicBezTo>
                    <a:pt x="2698" y="1881"/>
                    <a:pt x="2706" y="1866"/>
                    <a:pt x="2713" y="1844"/>
                  </a:cubicBezTo>
                  <a:cubicBezTo>
                    <a:pt x="2721" y="1829"/>
                    <a:pt x="2728" y="1821"/>
                    <a:pt x="2736" y="1807"/>
                  </a:cubicBezTo>
                  <a:cubicBezTo>
                    <a:pt x="2736" y="1799"/>
                    <a:pt x="2743" y="1791"/>
                    <a:pt x="2743" y="1784"/>
                  </a:cubicBezTo>
                  <a:cubicBezTo>
                    <a:pt x="2758" y="1761"/>
                    <a:pt x="2758" y="1747"/>
                    <a:pt x="2766" y="1724"/>
                  </a:cubicBezTo>
                  <a:cubicBezTo>
                    <a:pt x="2766" y="1701"/>
                    <a:pt x="2766" y="1687"/>
                    <a:pt x="2773" y="1672"/>
                  </a:cubicBezTo>
                  <a:cubicBezTo>
                    <a:pt x="2773" y="1642"/>
                    <a:pt x="2781" y="1627"/>
                    <a:pt x="2781" y="1604"/>
                  </a:cubicBezTo>
                  <a:cubicBezTo>
                    <a:pt x="2781" y="1589"/>
                    <a:pt x="2781" y="1582"/>
                    <a:pt x="2781" y="1567"/>
                  </a:cubicBezTo>
                  <a:cubicBezTo>
                    <a:pt x="2781" y="1559"/>
                    <a:pt x="2796" y="1552"/>
                    <a:pt x="2796" y="1537"/>
                  </a:cubicBezTo>
                  <a:cubicBezTo>
                    <a:pt x="2803" y="1514"/>
                    <a:pt x="2803" y="1499"/>
                    <a:pt x="2803" y="1477"/>
                  </a:cubicBezTo>
                  <a:cubicBezTo>
                    <a:pt x="2803" y="1364"/>
                    <a:pt x="2788" y="1304"/>
                    <a:pt x="2773" y="1192"/>
                  </a:cubicBezTo>
                  <a:cubicBezTo>
                    <a:pt x="2766" y="1162"/>
                    <a:pt x="2758" y="1139"/>
                    <a:pt x="2758" y="1109"/>
                  </a:cubicBezTo>
                  <a:cubicBezTo>
                    <a:pt x="2758" y="1102"/>
                    <a:pt x="2751" y="1095"/>
                    <a:pt x="2751" y="1095"/>
                  </a:cubicBezTo>
                  <a:cubicBezTo>
                    <a:pt x="2751" y="1072"/>
                    <a:pt x="2751" y="1065"/>
                    <a:pt x="2743" y="1049"/>
                  </a:cubicBezTo>
                  <a:cubicBezTo>
                    <a:pt x="2743" y="1042"/>
                    <a:pt x="2736" y="1042"/>
                    <a:pt x="2736" y="1035"/>
                  </a:cubicBezTo>
                  <a:cubicBezTo>
                    <a:pt x="2728" y="1012"/>
                    <a:pt x="2728" y="990"/>
                    <a:pt x="2721" y="960"/>
                  </a:cubicBezTo>
                  <a:cubicBezTo>
                    <a:pt x="2713" y="945"/>
                    <a:pt x="2713" y="937"/>
                    <a:pt x="2706" y="922"/>
                  </a:cubicBezTo>
                  <a:cubicBezTo>
                    <a:pt x="2698" y="892"/>
                    <a:pt x="2698" y="877"/>
                    <a:pt x="2691" y="847"/>
                  </a:cubicBezTo>
                  <a:cubicBezTo>
                    <a:pt x="2683" y="825"/>
                    <a:pt x="2683" y="810"/>
                    <a:pt x="2676" y="795"/>
                  </a:cubicBezTo>
                  <a:cubicBezTo>
                    <a:pt x="2668" y="787"/>
                    <a:pt x="2668" y="780"/>
                    <a:pt x="2661" y="772"/>
                  </a:cubicBezTo>
                  <a:cubicBezTo>
                    <a:pt x="2646" y="742"/>
                    <a:pt x="2631" y="720"/>
                    <a:pt x="2616" y="690"/>
                  </a:cubicBezTo>
                  <a:cubicBezTo>
                    <a:pt x="2601" y="652"/>
                    <a:pt x="2601" y="637"/>
                    <a:pt x="2586" y="600"/>
                  </a:cubicBezTo>
                  <a:cubicBezTo>
                    <a:pt x="2578" y="592"/>
                    <a:pt x="2578" y="585"/>
                    <a:pt x="2571" y="570"/>
                  </a:cubicBezTo>
                  <a:cubicBezTo>
                    <a:pt x="2564" y="548"/>
                    <a:pt x="2556" y="540"/>
                    <a:pt x="2556" y="518"/>
                  </a:cubicBezTo>
                  <a:cubicBezTo>
                    <a:pt x="2556" y="495"/>
                    <a:pt x="2556" y="488"/>
                    <a:pt x="2564" y="465"/>
                  </a:cubicBezTo>
                  <a:cubicBezTo>
                    <a:pt x="2571" y="458"/>
                    <a:pt x="2578" y="450"/>
                    <a:pt x="2578" y="443"/>
                  </a:cubicBezTo>
                  <a:cubicBezTo>
                    <a:pt x="2586" y="443"/>
                    <a:pt x="2586" y="435"/>
                    <a:pt x="2586" y="435"/>
                  </a:cubicBezTo>
                  <a:cubicBezTo>
                    <a:pt x="2594" y="428"/>
                    <a:pt x="2601" y="420"/>
                    <a:pt x="2601" y="413"/>
                  </a:cubicBezTo>
                  <a:cubicBezTo>
                    <a:pt x="2608" y="405"/>
                    <a:pt x="2608" y="398"/>
                    <a:pt x="2608" y="383"/>
                  </a:cubicBezTo>
                  <a:cubicBezTo>
                    <a:pt x="2608" y="375"/>
                    <a:pt x="2601" y="368"/>
                    <a:pt x="2601" y="360"/>
                  </a:cubicBezTo>
                  <a:cubicBezTo>
                    <a:pt x="2601" y="353"/>
                    <a:pt x="2608" y="345"/>
                    <a:pt x="2616" y="338"/>
                  </a:cubicBezTo>
                  <a:cubicBezTo>
                    <a:pt x="2631" y="330"/>
                    <a:pt x="2638" y="323"/>
                    <a:pt x="2646" y="308"/>
                  </a:cubicBezTo>
                  <a:cubicBezTo>
                    <a:pt x="2653" y="293"/>
                    <a:pt x="2661" y="285"/>
                    <a:pt x="2661" y="263"/>
                  </a:cubicBezTo>
                  <a:cubicBezTo>
                    <a:pt x="2661" y="248"/>
                    <a:pt x="2653" y="248"/>
                    <a:pt x="2646" y="233"/>
                  </a:cubicBezTo>
                  <a:cubicBezTo>
                    <a:pt x="2646" y="225"/>
                    <a:pt x="2646" y="218"/>
                    <a:pt x="2646" y="203"/>
                  </a:cubicBezTo>
                  <a:cubicBezTo>
                    <a:pt x="2638" y="188"/>
                    <a:pt x="2638" y="180"/>
                    <a:pt x="2638" y="158"/>
                  </a:cubicBezTo>
                  <a:cubicBezTo>
                    <a:pt x="2638" y="120"/>
                    <a:pt x="2638" y="120"/>
                    <a:pt x="2638" y="120"/>
                  </a:cubicBezTo>
                  <a:cubicBezTo>
                    <a:pt x="2646" y="128"/>
                    <a:pt x="2646" y="135"/>
                    <a:pt x="2653" y="135"/>
                  </a:cubicBezTo>
                  <a:cubicBezTo>
                    <a:pt x="2653" y="143"/>
                    <a:pt x="2661" y="135"/>
                    <a:pt x="2661" y="143"/>
                  </a:cubicBezTo>
                  <a:cubicBezTo>
                    <a:pt x="2668" y="150"/>
                    <a:pt x="2676" y="158"/>
                    <a:pt x="2683" y="165"/>
                  </a:cubicBezTo>
                  <a:cubicBezTo>
                    <a:pt x="2691" y="188"/>
                    <a:pt x="2706" y="203"/>
                    <a:pt x="2728" y="203"/>
                  </a:cubicBezTo>
                  <a:cubicBezTo>
                    <a:pt x="2743" y="203"/>
                    <a:pt x="2743" y="188"/>
                    <a:pt x="2758" y="180"/>
                  </a:cubicBezTo>
                  <a:cubicBezTo>
                    <a:pt x="2758" y="180"/>
                    <a:pt x="2758" y="173"/>
                    <a:pt x="2766" y="173"/>
                  </a:cubicBezTo>
                  <a:cubicBezTo>
                    <a:pt x="2766" y="173"/>
                    <a:pt x="2773" y="180"/>
                    <a:pt x="2773" y="188"/>
                  </a:cubicBezTo>
                  <a:cubicBezTo>
                    <a:pt x="2781" y="188"/>
                    <a:pt x="2788" y="188"/>
                    <a:pt x="2803" y="188"/>
                  </a:cubicBezTo>
                  <a:cubicBezTo>
                    <a:pt x="2818" y="188"/>
                    <a:pt x="2826" y="180"/>
                    <a:pt x="2841" y="173"/>
                  </a:cubicBezTo>
                  <a:cubicBezTo>
                    <a:pt x="2848" y="165"/>
                    <a:pt x="2856" y="165"/>
                    <a:pt x="2871" y="158"/>
                  </a:cubicBezTo>
                  <a:cubicBezTo>
                    <a:pt x="2893" y="135"/>
                    <a:pt x="2893" y="113"/>
                    <a:pt x="2901" y="90"/>
                  </a:cubicBezTo>
                  <a:cubicBezTo>
                    <a:pt x="2908" y="75"/>
                    <a:pt x="2916" y="68"/>
                    <a:pt x="2916" y="53"/>
                  </a:cubicBezTo>
                  <a:cubicBezTo>
                    <a:pt x="2923" y="38"/>
                    <a:pt x="2923" y="23"/>
                    <a:pt x="2938" y="23"/>
                  </a:cubicBezTo>
                  <a:cubicBezTo>
                    <a:pt x="2953" y="15"/>
                    <a:pt x="2961" y="15"/>
                    <a:pt x="2968" y="15"/>
                  </a:cubicBezTo>
                  <a:cubicBezTo>
                    <a:pt x="2983" y="8"/>
                    <a:pt x="2991" y="0"/>
                    <a:pt x="2998" y="15"/>
                  </a:cubicBezTo>
                  <a:cubicBezTo>
                    <a:pt x="3013" y="30"/>
                    <a:pt x="3006" y="45"/>
                    <a:pt x="3013" y="60"/>
                  </a:cubicBezTo>
                  <a:cubicBezTo>
                    <a:pt x="3021" y="68"/>
                    <a:pt x="3028" y="75"/>
                    <a:pt x="3043" y="75"/>
                  </a:cubicBezTo>
                  <a:cubicBezTo>
                    <a:pt x="3065" y="90"/>
                    <a:pt x="3065" y="113"/>
                    <a:pt x="3073" y="135"/>
                  </a:cubicBezTo>
                  <a:cubicBezTo>
                    <a:pt x="3073" y="150"/>
                    <a:pt x="3081" y="158"/>
                    <a:pt x="3088" y="173"/>
                  </a:cubicBezTo>
                  <a:cubicBezTo>
                    <a:pt x="3096" y="188"/>
                    <a:pt x="3103" y="195"/>
                    <a:pt x="3118" y="203"/>
                  </a:cubicBezTo>
                  <a:cubicBezTo>
                    <a:pt x="3133" y="210"/>
                    <a:pt x="3141" y="218"/>
                    <a:pt x="3148" y="225"/>
                  </a:cubicBezTo>
                  <a:cubicBezTo>
                    <a:pt x="3163" y="233"/>
                    <a:pt x="3171" y="240"/>
                    <a:pt x="3178" y="248"/>
                  </a:cubicBezTo>
                  <a:cubicBezTo>
                    <a:pt x="3186" y="263"/>
                    <a:pt x="3200" y="263"/>
                    <a:pt x="3216" y="278"/>
                  </a:cubicBezTo>
                  <a:cubicBezTo>
                    <a:pt x="3223" y="285"/>
                    <a:pt x="3230" y="293"/>
                    <a:pt x="3238" y="300"/>
                  </a:cubicBezTo>
                  <a:cubicBezTo>
                    <a:pt x="3260" y="315"/>
                    <a:pt x="3276" y="338"/>
                    <a:pt x="3290" y="360"/>
                  </a:cubicBezTo>
                  <a:cubicBezTo>
                    <a:pt x="3313" y="383"/>
                    <a:pt x="3313" y="398"/>
                    <a:pt x="3328" y="420"/>
                  </a:cubicBezTo>
                  <a:cubicBezTo>
                    <a:pt x="3343" y="450"/>
                    <a:pt x="3358" y="458"/>
                    <a:pt x="3373" y="480"/>
                  </a:cubicBezTo>
                  <a:cubicBezTo>
                    <a:pt x="3388" y="502"/>
                    <a:pt x="3395" y="518"/>
                    <a:pt x="3410" y="532"/>
                  </a:cubicBezTo>
                  <a:cubicBezTo>
                    <a:pt x="3418" y="540"/>
                    <a:pt x="3425" y="540"/>
                    <a:pt x="3433" y="548"/>
                  </a:cubicBezTo>
                  <a:cubicBezTo>
                    <a:pt x="3455" y="570"/>
                    <a:pt x="3470" y="585"/>
                    <a:pt x="3485" y="608"/>
                  </a:cubicBezTo>
                  <a:cubicBezTo>
                    <a:pt x="3493" y="622"/>
                    <a:pt x="3500" y="630"/>
                    <a:pt x="3508" y="637"/>
                  </a:cubicBezTo>
                  <a:cubicBezTo>
                    <a:pt x="3523" y="652"/>
                    <a:pt x="3523" y="660"/>
                    <a:pt x="3538" y="675"/>
                  </a:cubicBezTo>
                  <a:cubicBezTo>
                    <a:pt x="3553" y="697"/>
                    <a:pt x="3560" y="712"/>
                    <a:pt x="3583" y="727"/>
                  </a:cubicBezTo>
                  <a:cubicBezTo>
                    <a:pt x="3598" y="742"/>
                    <a:pt x="3605" y="757"/>
                    <a:pt x="3620" y="772"/>
                  </a:cubicBezTo>
                  <a:cubicBezTo>
                    <a:pt x="3635" y="787"/>
                    <a:pt x="3643" y="795"/>
                    <a:pt x="3650" y="817"/>
                  </a:cubicBezTo>
                  <a:cubicBezTo>
                    <a:pt x="3658" y="825"/>
                    <a:pt x="3658" y="832"/>
                    <a:pt x="3658" y="840"/>
                  </a:cubicBezTo>
                  <a:cubicBezTo>
                    <a:pt x="3658" y="855"/>
                    <a:pt x="3673" y="855"/>
                    <a:pt x="3673" y="862"/>
                  </a:cubicBezTo>
                  <a:cubicBezTo>
                    <a:pt x="3680" y="885"/>
                    <a:pt x="3688" y="892"/>
                    <a:pt x="3695" y="907"/>
                  </a:cubicBezTo>
                  <a:cubicBezTo>
                    <a:pt x="3710" y="945"/>
                    <a:pt x="3710" y="967"/>
                    <a:pt x="3733" y="997"/>
                  </a:cubicBezTo>
                  <a:cubicBezTo>
                    <a:pt x="3740" y="1005"/>
                    <a:pt x="3747" y="1012"/>
                    <a:pt x="3763" y="1027"/>
                  </a:cubicBezTo>
                  <a:cubicBezTo>
                    <a:pt x="3777" y="1049"/>
                    <a:pt x="3785" y="1065"/>
                    <a:pt x="3800" y="1087"/>
                  </a:cubicBezTo>
                  <a:cubicBezTo>
                    <a:pt x="3807" y="1095"/>
                    <a:pt x="3807" y="1102"/>
                    <a:pt x="3815" y="1109"/>
                  </a:cubicBezTo>
                  <a:cubicBezTo>
                    <a:pt x="3815" y="1117"/>
                    <a:pt x="3823" y="1117"/>
                    <a:pt x="3823" y="1125"/>
                  </a:cubicBezTo>
                  <a:cubicBezTo>
                    <a:pt x="3830" y="1132"/>
                    <a:pt x="3837" y="1139"/>
                    <a:pt x="3837" y="1147"/>
                  </a:cubicBezTo>
                  <a:cubicBezTo>
                    <a:pt x="3853" y="1177"/>
                    <a:pt x="3875" y="1192"/>
                    <a:pt x="3890" y="1222"/>
                  </a:cubicBezTo>
                  <a:cubicBezTo>
                    <a:pt x="3897" y="1229"/>
                    <a:pt x="3905" y="1237"/>
                    <a:pt x="3905" y="1252"/>
                  </a:cubicBezTo>
                  <a:cubicBezTo>
                    <a:pt x="3920" y="1252"/>
                    <a:pt x="3920" y="1267"/>
                    <a:pt x="3927" y="1274"/>
                  </a:cubicBezTo>
                  <a:cubicBezTo>
                    <a:pt x="3942" y="1289"/>
                    <a:pt x="3957" y="1297"/>
                    <a:pt x="3965" y="1312"/>
                  </a:cubicBezTo>
                  <a:cubicBezTo>
                    <a:pt x="3987" y="1342"/>
                    <a:pt x="3995" y="1357"/>
                    <a:pt x="4017" y="1372"/>
                  </a:cubicBezTo>
                  <a:cubicBezTo>
                    <a:pt x="4032" y="1387"/>
                    <a:pt x="4047" y="1387"/>
                    <a:pt x="4062" y="1402"/>
                  </a:cubicBezTo>
                  <a:cubicBezTo>
                    <a:pt x="4062" y="1402"/>
                    <a:pt x="4062" y="1409"/>
                    <a:pt x="4070" y="1417"/>
                  </a:cubicBezTo>
                  <a:cubicBezTo>
                    <a:pt x="4077" y="1424"/>
                    <a:pt x="4085" y="1432"/>
                    <a:pt x="4100" y="1447"/>
                  </a:cubicBezTo>
                  <a:cubicBezTo>
                    <a:pt x="4107" y="1454"/>
                    <a:pt x="4107" y="1462"/>
                    <a:pt x="4115" y="1462"/>
                  </a:cubicBezTo>
                  <a:cubicBezTo>
                    <a:pt x="4122" y="1477"/>
                    <a:pt x="4130" y="1484"/>
                    <a:pt x="4137" y="1492"/>
                  </a:cubicBezTo>
                  <a:cubicBezTo>
                    <a:pt x="4152" y="1514"/>
                    <a:pt x="4160" y="1529"/>
                    <a:pt x="4167" y="1544"/>
                  </a:cubicBezTo>
                  <a:cubicBezTo>
                    <a:pt x="4175" y="1559"/>
                    <a:pt x="4182" y="1559"/>
                    <a:pt x="4197" y="1567"/>
                  </a:cubicBezTo>
                  <a:cubicBezTo>
                    <a:pt x="4212" y="1582"/>
                    <a:pt x="4220" y="1582"/>
                    <a:pt x="4235" y="1597"/>
                  </a:cubicBezTo>
                  <a:cubicBezTo>
                    <a:pt x="4242" y="1604"/>
                    <a:pt x="4242" y="1612"/>
                    <a:pt x="4250" y="1612"/>
                  </a:cubicBezTo>
                  <a:cubicBezTo>
                    <a:pt x="4280" y="1634"/>
                    <a:pt x="4295" y="1649"/>
                    <a:pt x="4324" y="1664"/>
                  </a:cubicBezTo>
                  <a:cubicBezTo>
                    <a:pt x="4332" y="1672"/>
                    <a:pt x="4340" y="1679"/>
                    <a:pt x="4347" y="1679"/>
                  </a:cubicBezTo>
                  <a:cubicBezTo>
                    <a:pt x="4362" y="1687"/>
                    <a:pt x="4362" y="1694"/>
                    <a:pt x="4377" y="1694"/>
                  </a:cubicBezTo>
                  <a:cubicBezTo>
                    <a:pt x="4392" y="1709"/>
                    <a:pt x="4407" y="1717"/>
                    <a:pt x="4415" y="1724"/>
                  </a:cubicBezTo>
                  <a:cubicBezTo>
                    <a:pt x="4430" y="1731"/>
                    <a:pt x="4437" y="1739"/>
                    <a:pt x="4452" y="1754"/>
                  </a:cubicBezTo>
                  <a:cubicBezTo>
                    <a:pt x="4452" y="1754"/>
                    <a:pt x="4459" y="1754"/>
                    <a:pt x="4459" y="1761"/>
                  </a:cubicBezTo>
                  <a:cubicBezTo>
                    <a:pt x="4467" y="1769"/>
                    <a:pt x="4467" y="1769"/>
                    <a:pt x="4475" y="1777"/>
                  </a:cubicBezTo>
                  <a:cubicBezTo>
                    <a:pt x="4489" y="1784"/>
                    <a:pt x="4497" y="1791"/>
                    <a:pt x="4512" y="1807"/>
                  </a:cubicBezTo>
                  <a:cubicBezTo>
                    <a:pt x="4527" y="1821"/>
                    <a:pt x="4535" y="1829"/>
                    <a:pt x="4549" y="1837"/>
                  </a:cubicBezTo>
                  <a:cubicBezTo>
                    <a:pt x="4564" y="1844"/>
                    <a:pt x="4572" y="1851"/>
                    <a:pt x="4579" y="1859"/>
                  </a:cubicBezTo>
                  <a:cubicBezTo>
                    <a:pt x="4587" y="1859"/>
                    <a:pt x="4602" y="1866"/>
                    <a:pt x="4609" y="1874"/>
                  </a:cubicBezTo>
                  <a:cubicBezTo>
                    <a:pt x="4617" y="1889"/>
                    <a:pt x="4617" y="1896"/>
                    <a:pt x="4624" y="1911"/>
                  </a:cubicBezTo>
                  <a:cubicBezTo>
                    <a:pt x="4632" y="1919"/>
                    <a:pt x="4639" y="1926"/>
                    <a:pt x="4647" y="1934"/>
                  </a:cubicBezTo>
                  <a:cubicBezTo>
                    <a:pt x="4654" y="1949"/>
                    <a:pt x="4654" y="1956"/>
                    <a:pt x="4669" y="1964"/>
                  </a:cubicBezTo>
                  <a:cubicBezTo>
                    <a:pt x="4684" y="1979"/>
                    <a:pt x="4692" y="1979"/>
                    <a:pt x="4714" y="1986"/>
                  </a:cubicBezTo>
                  <a:cubicBezTo>
                    <a:pt x="4722" y="1994"/>
                    <a:pt x="4729" y="2001"/>
                    <a:pt x="4744" y="2009"/>
                  </a:cubicBezTo>
                  <a:cubicBezTo>
                    <a:pt x="4759" y="2009"/>
                    <a:pt x="4767" y="2016"/>
                    <a:pt x="4774" y="2016"/>
                  </a:cubicBezTo>
                  <a:cubicBezTo>
                    <a:pt x="4812" y="2039"/>
                    <a:pt x="4834" y="2054"/>
                    <a:pt x="4872" y="2069"/>
                  </a:cubicBezTo>
                  <a:cubicBezTo>
                    <a:pt x="4894" y="2091"/>
                    <a:pt x="4917" y="2099"/>
                    <a:pt x="4947" y="2114"/>
                  </a:cubicBezTo>
                  <a:cubicBezTo>
                    <a:pt x="4962" y="2121"/>
                    <a:pt x="4969" y="2129"/>
                    <a:pt x="4984" y="2129"/>
                  </a:cubicBezTo>
                  <a:cubicBezTo>
                    <a:pt x="4999" y="2136"/>
                    <a:pt x="5007" y="2136"/>
                    <a:pt x="5022" y="2136"/>
                  </a:cubicBezTo>
                  <a:cubicBezTo>
                    <a:pt x="5052" y="2144"/>
                    <a:pt x="5066" y="2159"/>
                    <a:pt x="5096" y="2174"/>
                  </a:cubicBezTo>
                  <a:cubicBezTo>
                    <a:pt x="5082" y="2166"/>
                    <a:pt x="5066" y="2159"/>
                    <a:pt x="5052" y="2159"/>
                  </a:cubicBezTo>
                  <a:cubicBezTo>
                    <a:pt x="5029" y="2159"/>
                    <a:pt x="5014" y="2159"/>
                    <a:pt x="4999" y="2151"/>
                  </a:cubicBezTo>
                  <a:cubicBezTo>
                    <a:pt x="4992" y="2151"/>
                    <a:pt x="4984" y="2144"/>
                    <a:pt x="4977" y="2144"/>
                  </a:cubicBezTo>
                  <a:cubicBezTo>
                    <a:pt x="4969" y="2144"/>
                    <a:pt x="4969" y="2144"/>
                    <a:pt x="4962" y="2144"/>
                  </a:cubicBezTo>
                  <a:cubicBezTo>
                    <a:pt x="4962" y="2159"/>
                    <a:pt x="4962" y="2166"/>
                    <a:pt x="4962" y="2174"/>
                  </a:cubicBezTo>
                  <a:cubicBezTo>
                    <a:pt x="4969" y="2196"/>
                    <a:pt x="4992" y="2211"/>
                    <a:pt x="5007" y="2226"/>
                  </a:cubicBezTo>
                  <a:cubicBezTo>
                    <a:pt x="5014" y="2234"/>
                    <a:pt x="5022" y="2241"/>
                    <a:pt x="5029" y="2248"/>
                  </a:cubicBezTo>
                  <a:cubicBezTo>
                    <a:pt x="5052" y="2271"/>
                    <a:pt x="5082" y="2286"/>
                    <a:pt x="5112" y="2286"/>
                  </a:cubicBezTo>
                  <a:cubicBezTo>
                    <a:pt x="5134" y="2286"/>
                    <a:pt x="5134" y="2271"/>
                    <a:pt x="5149" y="2271"/>
                  </a:cubicBezTo>
                  <a:cubicBezTo>
                    <a:pt x="5164" y="2271"/>
                    <a:pt x="5164" y="2278"/>
                    <a:pt x="5179" y="2286"/>
                  </a:cubicBezTo>
                  <a:cubicBezTo>
                    <a:pt x="5194" y="2286"/>
                    <a:pt x="5201" y="2286"/>
                    <a:pt x="5216" y="2294"/>
                  </a:cubicBezTo>
                  <a:cubicBezTo>
                    <a:pt x="5224" y="2294"/>
                    <a:pt x="5231" y="2294"/>
                    <a:pt x="5239" y="2294"/>
                  </a:cubicBezTo>
                  <a:cubicBezTo>
                    <a:pt x="5261" y="2294"/>
                    <a:pt x="5291" y="2286"/>
                    <a:pt x="5291" y="2264"/>
                  </a:cubicBezTo>
                  <a:cubicBezTo>
                    <a:pt x="5291" y="2248"/>
                    <a:pt x="5276" y="2241"/>
                    <a:pt x="5261" y="2234"/>
                  </a:cubicBezTo>
                  <a:cubicBezTo>
                    <a:pt x="5239" y="2219"/>
                    <a:pt x="5224" y="2211"/>
                    <a:pt x="5194" y="2204"/>
                  </a:cubicBezTo>
                  <a:cubicBezTo>
                    <a:pt x="5171" y="2196"/>
                    <a:pt x="5156" y="2196"/>
                    <a:pt x="5134" y="2189"/>
                  </a:cubicBezTo>
                  <a:cubicBezTo>
                    <a:pt x="5119" y="2181"/>
                    <a:pt x="5119" y="2174"/>
                    <a:pt x="5104" y="2166"/>
                  </a:cubicBezTo>
                  <a:cubicBezTo>
                    <a:pt x="5156" y="2174"/>
                    <a:pt x="5186" y="2189"/>
                    <a:pt x="5239" y="2204"/>
                  </a:cubicBezTo>
                  <a:cubicBezTo>
                    <a:pt x="5261" y="2219"/>
                    <a:pt x="5276" y="2219"/>
                    <a:pt x="5299" y="2234"/>
                  </a:cubicBezTo>
                  <a:cubicBezTo>
                    <a:pt x="5359" y="2241"/>
                    <a:pt x="5396" y="2241"/>
                    <a:pt x="5456" y="2256"/>
                  </a:cubicBezTo>
                  <a:cubicBezTo>
                    <a:pt x="5479" y="2264"/>
                    <a:pt x="5494" y="2264"/>
                    <a:pt x="5516" y="2278"/>
                  </a:cubicBezTo>
                  <a:cubicBezTo>
                    <a:pt x="5516" y="2286"/>
                    <a:pt x="5516" y="2294"/>
                    <a:pt x="5516" y="2294"/>
                  </a:cubicBezTo>
                  <a:cubicBezTo>
                    <a:pt x="5494" y="2301"/>
                    <a:pt x="5486" y="2301"/>
                    <a:pt x="5464" y="2316"/>
                  </a:cubicBezTo>
                  <a:cubicBezTo>
                    <a:pt x="5449" y="2324"/>
                    <a:pt x="5434" y="2331"/>
                    <a:pt x="5434" y="2354"/>
                  </a:cubicBezTo>
                  <a:cubicBezTo>
                    <a:pt x="5434" y="2376"/>
                    <a:pt x="5441" y="2384"/>
                    <a:pt x="5449" y="2406"/>
                  </a:cubicBezTo>
                  <a:cubicBezTo>
                    <a:pt x="5449" y="2413"/>
                    <a:pt x="5449" y="2428"/>
                    <a:pt x="5464" y="2428"/>
                  </a:cubicBezTo>
                  <a:cubicBezTo>
                    <a:pt x="5471" y="2428"/>
                    <a:pt x="5479" y="2421"/>
                    <a:pt x="5486" y="2421"/>
                  </a:cubicBezTo>
                  <a:cubicBezTo>
                    <a:pt x="5501" y="2413"/>
                    <a:pt x="5516" y="2406"/>
                    <a:pt x="5524" y="2391"/>
                  </a:cubicBezTo>
                  <a:cubicBezTo>
                    <a:pt x="5539" y="2376"/>
                    <a:pt x="5539" y="2354"/>
                    <a:pt x="5539" y="2331"/>
                  </a:cubicBezTo>
                  <a:cubicBezTo>
                    <a:pt x="5546" y="2308"/>
                    <a:pt x="5546" y="2301"/>
                    <a:pt x="5546" y="2278"/>
                  </a:cubicBezTo>
                  <a:cubicBezTo>
                    <a:pt x="5569" y="2286"/>
                    <a:pt x="5583" y="2278"/>
                    <a:pt x="5606" y="2278"/>
                  </a:cubicBezTo>
                  <a:cubicBezTo>
                    <a:pt x="5614" y="2308"/>
                    <a:pt x="5629" y="2324"/>
                    <a:pt x="5629" y="2354"/>
                  </a:cubicBezTo>
                  <a:cubicBezTo>
                    <a:pt x="5629" y="2361"/>
                    <a:pt x="5629" y="2368"/>
                    <a:pt x="5629" y="2368"/>
                  </a:cubicBezTo>
                  <a:cubicBezTo>
                    <a:pt x="5629" y="2384"/>
                    <a:pt x="5644" y="2391"/>
                    <a:pt x="5644" y="2406"/>
                  </a:cubicBezTo>
                  <a:cubicBezTo>
                    <a:pt x="5651" y="2428"/>
                    <a:pt x="5659" y="2436"/>
                    <a:pt x="5666" y="2458"/>
                  </a:cubicBezTo>
                  <a:cubicBezTo>
                    <a:pt x="5689" y="2488"/>
                    <a:pt x="5711" y="2503"/>
                    <a:pt x="5748" y="2526"/>
                  </a:cubicBezTo>
                  <a:cubicBezTo>
                    <a:pt x="5764" y="2526"/>
                    <a:pt x="5771" y="2533"/>
                    <a:pt x="5786" y="2533"/>
                  </a:cubicBezTo>
                  <a:cubicBezTo>
                    <a:pt x="5831" y="2548"/>
                    <a:pt x="5861" y="2556"/>
                    <a:pt x="5913" y="2556"/>
                  </a:cubicBezTo>
                  <a:cubicBezTo>
                    <a:pt x="5936" y="2556"/>
                    <a:pt x="5951" y="2563"/>
                    <a:pt x="5973" y="2563"/>
                  </a:cubicBezTo>
                  <a:cubicBezTo>
                    <a:pt x="6048" y="2563"/>
                    <a:pt x="6048" y="2563"/>
                    <a:pt x="6048" y="2563"/>
                  </a:cubicBezTo>
                  <a:cubicBezTo>
                    <a:pt x="6093" y="2563"/>
                    <a:pt x="6116" y="2563"/>
                    <a:pt x="6161" y="2556"/>
                  </a:cubicBezTo>
                  <a:cubicBezTo>
                    <a:pt x="6191" y="2556"/>
                    <a:pt x="6206" y="2556"/>
                    <a:pt x="6228" y="2548"/>
                  </a:cubicBezTo>
                  <a:cubicBezTo>
                    <a:pt x="6251" y="2541"/>
                    <a:pt x="6258" y="2526"/>
                    <a:pt x="6273" y="2511"/>
                  </a:cubicBezTo>
                  <a:cubicBezTo>
                    <a:pt x="6318" y="2488"/>
                    <a:pt x="6341" y="2473"/>
                    <a:pt x="6371" y="2436"/>
                  </a:cubicBezTo>
                  <a:cubicBezTo>
                    <a:pt x="6385" y="2421"/>
                    <a:pt x="6385" y="2413"/>
                    <a:pt x="6401" y="2398"/>
                  </a:cubicBezTo>
                  <a:cubicBezTo>
                    <a:pt x="6408" y="2391"/>
                    <a:pt x="6415" y="2384"/>
                    <a:pt x="6423" y="2376"/>
                  </a:cubicBezTo>
                  <a:cubicBezTo>
                    <a:pt x="6438" y="2346"/>
                    <a:pt x="6445" y="2324"/>
                    <a:pt x="6468" y="2301"/>
                  </a:cubicBezTo>
                  <a:cubicBezTo>
                    <a:pt x="6498" y="2271"/>
                    <a:pt x="6528" y="2264"/>
                    <a:pt x="6558" y="2241"/>
                  </a:cubicBezTo>
                  <a:cubicBezTo>
                    <a:pt x="6580" y="2211"/>
                    <a:pt x="6603" y="2204"/>
                    <a:pt x="6625" y="2181"/>
                  </a:cubicBezTo>
                  <a:cubicBezTo>
                    <a:pt x="6648" y="2159"/>
                    <a:pt x="6663" y="2144"/>
                    <a:pt x="6693" y="2129"/>
                  </a:cubicBezTo>
                  <a:cubicBezTo>
                    <a:pt x="6730" y="2106"/>
                    <a:pt x="6723" y="2061"/>
                    <a:pt x="6745" y="2016"/>
                  </a:cubicBezTo>
                  <a:cubicBezTo>
                    <a:pt x="6768" y="1964"/>
                    <a:pt x="6805" y="1956"/>
                    <a:pt x="6835" y="1904"/>
                  </a:cubicBezTo>
                  <a:cubicBezTo>
                    <a:pt x="6835" y="1904"/>
                    <a:pt x="6843" y="1904"/>
                    <a:pt x="6850" y="1904"/>
                  </a:cubicBezTo>
                  <a:cubicBezTo>
                    <a:pt x="6858" y="1919"/>
                    <a:pt x="6850" y="1934"/>
                    <a:pt x="6858" y="1956"/>
                  </a:cubicBezTo>
                  <a:cubicBezTo>
                    <a:pt x="6858" y="1971"/>
                    <a:pt x="6865" y="1979"/>
                    <a:pt x="6865" y="1994"/>
                  </a:cubicBezTo>
                  <a:cubicBezTo>
                    <a:pt x="6865" y="2054"/>
                    <a:pt x="6865" y="2054"/>
                    <a:pt x="6865" y="2054"/>
                  </a:cubicBezTo>
                  <a:cubicBezTo>
                    <a:pt x="6865" y="2061"/>
                    <a:pt x="6865" y="2061"/>
                    <a:pt x="6865" y="2069"/>
                  </a:cubicBezTo>
                  <a:cubicBezTo>
                    <a:pt x="6858" y="2106"/>
                    <a:pt x="6843" y="2121"/>
                    <a:pt x="6828" y="2159"/>
                  </a:cubicBezTo>
                  <a:cubicBezTo>
                    <a:pt x="6820" y="2166"/>
                    <a:pt x="6813" y="2181"/>
                    <a:pt x="6805" y="2196"/>
                  </a:cubicBezTo>
                  <a:cubicBezTo>
                    <a:pt x="6798" y="2204"/>
                    <a:pt x="6790" y="2204"/>
                    <a:pt x="6783" y="2211"/>
                  </a:cubicBezTo>
                  <a:cubicBezTo>
                    <a:pt x="6745" y="2241"/>
                    <a:pt x="6760" y="2278"/>
                    <a:pt x="6753" y="2324"/>
                  </a:cubicBezTo>
                  <a:cubicBezTo>
                    <a:pt x="6745" y="2338"/>
                    <a:pt x="6738" y="2346"/>
                    <a:pt x="6730" y="2361"/>
                  </a:cubicBezTo>
                  <a:cubicBezTo>
                    <a:pt x="6715" y="2391"/>
                    <a:pt x="6693" y="2406"/>
                    <a:pt x="6678" y="2436"/>
                  </a:cubicBezTo>
                  <a:cubicBezTo>
                    <a:pt x="6670" y="2451"/>
                    <a:pt x="6670" y="2458"/>
                    <a:pt x="6663" y="2473"/>
                  </a:cubicBezTo>
                  <a:cubicBezTo>
                    <a:pt x="6633" y="2526"/>
                    <a:pt x="6603" y="2541"/>
                    <a:pt x="6580" y="2601"/>
                  </a:cubicBezTo>
                  <a:cubicBezTo>
                    <a:pt x="6573" y="2616"/>
                    <a:pt x="6580" y="2638"/>
                    <a:pt x="6580" y="2661"/>
                  </a:cubicBezTo>
                  <a:cubicBezTo>
                    <a:pt x="6580" y="2683"/>
                    <a:pt x="6573" y="2698"/>
                    <a:pt x="6565" y="2721"/>
                  </a:cubicBezTo>
                  <a:cubicBezTo>
                    <a:pt x="6558" y="2736"/>
                    <a:pt x="6543" y="2743"/>
                    <a:pt x="6543" y="2758"/>
                  </a:cubicBezTo>
                  <a:cubicBezTo>
                    <a:pt x="6543" y="2803"/>
                    <a:pt x="6558" y="2833"/>
                    <a:pt x="6573" y="2871"/>
                  </a:cubicBezTo>
                  <a:cubicBezTo>
                    <a:pt x="6580" y="2893"/>
                    <a:pt x="6580" y="2908"/>
                    <a:pt x="6588" y="2923"/>
                  </a:cubicBezTo>
                  <a:cubicBezTo>
                    <a:pt x="6603" y="2946"/>
                    <a:pt x="6610" y="2960"/>
                    <a:pt x="6625" y="2983"/>
                  </a:cubicBezTo>
                  <a:cubicBezTo>
                    <a:pt x="6640" y="3006"/>
                    <a:pt x="6655" y="3006"/>
                    <a:pt x="6678" y="3020"/>
                  </a:cubicBezTo>
                  <a:cubicBezTo>
                    <a:pt x="6693" y="3028"/>
                    <a:pt x="6700" y="3050"/>
                    <a:pt x="6700" y="3066"/>
                  </a:cubicBezTo>
                  <a:cubicBezTo>
                    <a:pt x="6708" y="3088"/>
                    <a:pt x="6715" y="3103"/>
                    <a:pt x="6723" y="3133"/>
                  </a:cubicBezTo>
                  <a:cubicBezTo>
                    <a:pt x="6723" y="3148"/>
                    <a:pt x="6723" y="3163"/>
                    <a:pt x="6730" y="3178"/>
                  </a:cubicBezTo>
                  <a:cubicBezTo>
                    <a:pt x="6745" y="3215"/>
                    <a:pt x="6753" y="3230"/>
                    <a:pt x="6760" y="3268"/>
                  </a:cubicBezTo>
                  <a:cubicBezTo>
                    <a:pt x="6768" y="3313"/>
                    <a:pt x="6768" y="3343"/>
                    <a:pt x="6783" y="3380"/>
                  </a:cubicBezTo>
                  <a:close/>
                  <a:moveTo>
                    <a:pt x="1957" y="113"/>
                  </a:moveTo>
                  <a:lnTo>
                    <a:pt x="1957" y="113"/>
                  </a:lnTo>
                  <a:cubicBezTo>
                    <a:pt x="1949" y="120"/>
                    <a:pt x="1941" y="128"/>
                    <a:pt x="1934" y="135"/>
                  </a:cubicBezTo>
                  <a:cubicBezTo>
                    <a:pt x="1919" y="143"/>
                    <a:pt x="1911" y="135"/>
                    <a:pt x="1904" y="135"/>
                  </a:cubicBezTo>
                  <a:cubicBezTo>
                    <a:pt x="1904" y="150"/>
                    <a:pt x="1904" y="158"/>
                    <a:pt x="1904" y="173"/>
                  </a:cubicBezTo>
                  <a:cubicBezTo>
                    <a:pt x="1904" y="195"/>
                    <a:pt x="1897" y="210"/>
                    <a:pt x="1897" y="233"/>
                  </a:cubicBezTo>
                  <a:cubicBezTo>
                    <a:pt x="1897" y="248"/>
                    <a:pt x="1904" y="255"/>
                    <a:pt x="1911" y="263"/>
                  </a:cubicBezTo>
                  <a:cubicBezTo>
                    <a:pt x="1919" y="278"/>
                    <a:pt x="1919" y="293"/>
                    <a:pt x="1927" y="300"/>
                  </a:cubicBezTo>
                  <a:cubicBezTo>
                    <a:pt x="1927" y="308"/>
                    <a:pt x="1934" y="308"/>
                    <a:pt x="1934" y="315"/>
                  </a:cubicBezTo>
                  <a:cubicBezTo>
                    <a:pt x="1941" y="330"/>
                    <a:pt x="1934" y="338"/>
                    <a:pt x="1934" y="353"/>
                  </a:cubicBezTo>
                  <a:cubicBezTo>
                    <a:pt x="1934" y="360"/>
                    <a:pt x="1941" y="368"/>
                    <a:pt x="1934" y="375"/>
                  </a:cubicBezTo>
                  <a:cubicBezTo>
                    <a:pt x="1934" y="383"/>
                    <a:pt x="1934" y="383"/>
                    <a:pt x="1934" y="390"/>
                  </a:cubicBezTo>
                  <a:cubicBezTo>
                    <a:pt x="1934" y="398"/>
                    <a:pt x="1941" y="405"/>
                    <a:pt x="1949" y="405"/>
                  </a:cubicBezTo>
                  <a:cubicBezTo>
                    <a:pt x="1957" y="405"/>
                    <a:pt x="1964" y="398"/>
                    <a:pt x="1964" y="390"/>
                  </a:cubicBezTo>
                  <a:cubicBezTo>
                    <a:pt x="1964" y="390"/>
                    <a:pt x="1964" y="390"/>
                    <a:pt x="1964" y="383"/>
                  </a:cubicBezTo>
                  <a:cubicBezTo>
                    <a:pt x="1964" y="368"/>
                    <a:pt x="1964" y="368"/>
                    <a:pt x="1964" y="353"/>
                  </a:cubicBezTo>
                  <a:cubicBezTo>
                    <a:pt x="1971" y="323"/>
                    <a:pt x="1971" y="308"/>
                    <a:pt x="1971" y="285"/>
                  </a:cubicBezTo>
                  <a:cubicBezTo>
                    <a:pt x="1971" y="270"/>
                    <a:pt x="1979" y="263"/>
                    <a:pt x="1979" y="255"/>
                  </a:cubicBezTo>
                  <a:cubicBezTo>
                    <a:pt x="1979" y="188"/>
                    <a:pt x="1979" y="188"/>
                    <a:pt x="1979" y="188"/>
                  </a:cubicBezTo>
                  <a:cubicBezTo>
                    <a:pt x="1979" y="165"/>
                    <a:pt x="1979" y="150"/>
                    <a:pt x="1971" y="128"/>
                  </a:cubicBezTo>
                  <a:cubicBezTo>
                    <a:pt x="1971" y="120"/>
                    <a:pt x="1964" y="120"/>
                    <a:pt x="1957" y="113"/>
                  </a:cubicBezTo>
                  <a:close/>
                  <a:moveTo>
                    <a:pt x="2121" y="435"/>
                  </a:moveTo>
                  <a:lnTo>
                    <a:pt x="2121" y="435"/>
                  </a:lnTo>
                  <a:cubicBezTo>
                    <a:pt x="2114" y="443"/>
                    <a:pt x="2114" y="450"/>
                    <a:pt x="2106" y="458"/>
                  </a:cubicBezTo>
                  <a:cubicBezTo>
                    <a:pt x="2099" y="473"/>
                    <a:pt x="2084" y="473"/>
                    <a:pt x="2076" y="488"/>
                  </a:cubicBezTo>
                  <a:cubicBezTo>
                    <a:pt x="2069" y="502"/>
                    <a:pt x="2069" y="510"/>
                    <a:pt x="2069" y="525"/>
                  </a:cubicBezTo>
                  <a:cubicBezTo>
                    <a:pt x="2069" y="548"/>
                    <a:pt x="2069" y="555"/>
                    <a:pt x="2076" y="578"/>
                  </a:cubicBezTo>
                  <a:cubicBezTo>
                    <a:pt x="2076" y="592"/>
                    <a:pt x="2084" y="592"/>
                    <a:pt x="2099" y="608"/>
                  </a:cubicBezTo>
                  <a:lnTo>
                    <a:pt x="2099" y="615"/>
                  </a:lnTo>
                  <a:cubicBezTo>
                    <a:pt x="2114" y="637"/>
                    <a:pt x="2129" y="645"/>
                    <a:pt x="2144" y="660"/>
                  </a:cubicBezTo>
                  <a:cubicBezTo>
                    <a:pt x="2159" y="660"/>
                    <a:pt x="2166" y="667"/>
                    <a:pt x="2174" y="675"/>
                  </a:cubicBezTo>
                  <a:cubicBezTo>
                    <a:pt x="2181" y="682"/>
                    <a:pt x="2181" y="690"/>
                    <a:pt x="2189" y="690"/>
                  </a:cubicBezTo>
                  <a:cubicBezTo>
                    <a:pt x="2196" y="690"/>
                    <a:pt x="2196" y="682"/>
                    <a:pt x="2196" y="682"/>
                  </a:cubicBezTo>
                  <a:cubicBezTo>
                    <a:pt x="2204" y="682"/>
                    <a:pt x="2211" y="675"/>
                    <a:pt x="2219" y="667"/>
                  </a:cubicBezTo>
                  <a:cubicBezTo>
                    <a:pt x="2234" y="667"/>
                    <a:pt x="2241" y="660"/>
                    <a:pt x="2249" y="652"/>
                  </a:cubicBezTo>
                  <a:cubicBezTo>
                    <a:pt x="2249" y="652"/>
                    <a:pt x="2249" y="652"/>
                    <a:pt x="2256" y="645"/>
                  </a:cubicBezTo>
                  <a:cubicBezTo>
                    <a:pt x="2271" y="622"/>
                    <a:pt x="2279" y="608"/>
                    <a:pt x="2279" y="585"/>
                  </a:cubicBezTo>
                  <a:cubicBezTo>
                    <a:pt x="2279" y="578"/>
                    <a:pt x="2279" y="570"/>
                    <a:pt x="2271" y="562"/>
                  </a:cubicBezTo>
                  <a:cubicBezTo>
                    <a:pt x="2271" y="548"/>
                    <a:pt x="2271" y="532"/>
                    <a:pt x="2271" y="518"/>
                  </a:cubicBezTo>
                  <a:cubicBezTo>
                    <a:pt x="2264" y="510"/>
                    <a:pt x="2264" y="502"/>
                    <a:pt x="2264" y="488"/>
                  </a:cubicBezTo>
                  <a:cubicBezTo>
                    <a:pt x="2256" y="480"/>
                    <a:pt x="2249" y="480"/>
                    <a:pt x="2234" y="480"/>
                  </a:cubicBezTo>
                  <a:cubicBezTo>
                    <a:pt x="2211" y="473"/>
                    <a:pt x="2196" y="473"/>
                    <a:pt x="2181" y="450"/>
                  </a:cubicBezTo>
                  <a:cubicBezTo>
                    <a:pt x="2174" y="443"/>
                    <a:pt x="2166" y="443"/>
                    <a:pt x="2159" y="435"/>
                  </a:cubicBezTo>
                  <a:cubicBezTo>
                    <a:pt x="2144" y="428"/>
                    <a:pt x="2144" y="420"/>
                    <a:pt x="2129" y="420"/>
                  </a:cubicBezTo>
                  <a:cubicBezTo>
                    <a:pt x="2114" y="420"/>
                    <a:pt x="2114" y="420"/>
                    <a:pt x="2114" y="420"/>
                  </a:cubicBezTo>
                  <a:cubicBezTo>
                    <a:pt x="2121" y="435"/>
                    <a:pt x="2121" y="435"/>
                    <a:pt x="2121" y="435"/>
                  </a:cubicBezTo>
                  <a:close/>
                  <a:moveTo>
                    <a:pt x="16" y="6280"/>
                  </a:moveTo>
                  <a:lnTo>
                    <a:pt x="16" y="6280"/>
                  </a:lnTo>
                  <a:cubicBezTo>
                    <a:pt x="16" y="6280"/>
                    <a:pt x="16" y="6288"/>
                    <a:pt x="8" y="6288"/>
                  </a:cubicBezTo>
                  <a:cubicBezTo>
                    <a:pt x="8" y="6295"/>
                    <a:pt x="0" y="6295"/>
                    <a:pt x="0" y="6303"/>
                  </a:cubicBezTo>
                  <a:cubicBezTo>
                    <a:pt x="0" y="6318"/>
                    <a:pt x="8" y="6318"/>
                    <a:pt x="8" y="6333"/>
                  </a:cubicBezTo>
                  <a:cubicBezTo>
                    <a:pt x="16" y="6333"/>
                    <a:pt x="16" y="6333"/>
                    <a:pt x="16" y="6333"/>
                  </a:cubicBezTo>
                  <a:cubicBezTo>
                    <a:pt x="23" y="6333"/>
                    <a:pt x="23" y="6333"/>
                    <a:pt x="23" y="6333"/>
                  </a:cubicBezTo>
                  <a:cubicBezTo>
                    <a:pt x="46" y="6325"/>
                    <a:pt x="53" y="6318"/>
                    <a:pt x="68" y="6318"/>
                  </a:cubicBezTo>
                  <a:cubicBezTo>
                    <a:pt x="68" y="6303"/>
                    <a:pt x="68" y="6303"/>
                    <a:pt x="68" y="6303"/>
                  </a:cubicBezTo>
                  <a:cubicBezTo>
                    <a:pt x="53" y="6288"/>
                    <a:pt x="38" y="6280"/>
                    <a:pt x="16" y="6280"/>
                  </a:cubicBezTo>
                  <a:close/>
                  <a:moveTo>
                    <a:pt x="105" y="5306"/>
                  </a:moveTo>
                  <a:lnTo>
                    <a:pt x="105" y="5306"/>
                  </a:lnTo>
                  <a:cubicBezTo>
                    <a:pt x="105" y="5314"/>
                    <a:pt x="105" y="5314"/>
                    <a:pt x="113" y="5321"/>
                  </a:cubicBezTo>
                  <a:cubicBezTo>
                    <a:pt x="113" y="5329"/>
                    <a:pt x="113" y="5329"/>
                    <a:pt x="113" y="5336"/>
                  </a:cubicBezTo>
                  <a:cubicBezTo>
                    <a:pt x="105" y="5374"/>
                    <a:pt x="105" y="5374"/>
                    <a:pt x="105" y="5374"/>
                  </a:cubicBezTo>
                  <a:cubicBezTo>
                    <a:pt x="105" y="5381"/>
                    <a:pt x="113" y="5381"/>
                    <a:pt x="113" y="5388"/>
                  </a:cubicBezTo>
                  <a:cubicBezTo>
                    <a:pt x="113" y="5396"/>
                    <a:pt x="120" y="5396"/>
                    <a:pt x="120" y="5396"/>
                  </a:cubicBezTo>
                  <a:cubicBezTo>
                    <a:pt x="128" y="5404"/>
                    <a:pt x="128" y="5404"/>
                    <a:pt x="128" y="5411"/>
                  </a:cubicBezTo>
                  <a:cubicBezTo>
                    <a:pt x="128" y="5426"/>
                    <a:pt x="128" y="5441"/>
                    <a:pt x="135" y="5456"/>
                  </a:cubicBezTo>
                  <a:cubicBezTo>
                    <a:pt x="143" y="5448"/>
                    <a:pt x="150" y="5441"/>
                    <a:pt x="158" y="5441"/>
                  </a:cubicBezTo>
                  <a:cubicBezTo>
                    <a:pt x="165" y="5434"/>
                    <a:pt x="165" y="5434"/>
                    <a:pt x="173" y="5426"/>
                  </a:cubicBezTo>
                  <a:cubicBezTo>
                    <a:pt x="188" y="5426"/>
                    <a:pt x="195" y="5426"/>
                    <a:pt x="203" y="5411"/>
                  </a:cubicBezTo>
                  <a:cubicBezTo>
                    <a:pt x="203" y="5396"/>
                    <a:pt x="203" y="5388"/>
                    <a:pt x="210" y="5374"/>
                  </a:cubicBezTo>
                  <a:cubicBezTo>
                    <a:pt x="210" y="5359"/>
                    <a:pt x="210" y="5344"/>
                    <a:pt x="218" y="5329"/>
                  </a:cubicBezTo>
                  <a:cubicBezTo>
                    <a:pt x="218" y="5299"/>
                    <a:pt x="210" y="5276"/>
                    <a:pt x="233" y="5254"/>
                  </a:cubicBezTo>
                  <a:cubicBezTo>
                    <a:pt x="240" y="5246"/>
                    <a:pt x="248" y="5239"/>
                    <a:pt x="263" y="5224"/>
                  </a:cubicBezTo>
                  <a:cubicBezTo>
                    <a:pt x="270" y="5216"/>
                    <a:pt x="278" y="5209"/>
                    <a:pt x="278" y="5201"/>
                  </a:cubicBezTo>
                  <a:cubicBezTo>
                    <a:pt x="278" y="5194"/>
                    <a:pt x="263" y="5179"/>
                    <a:pt x="255" y="5186"/>
                  </a:cubicBezTo>
                  <a:lnTo>
                    <a:pt x="248" y="5194"/>
                  </a:lnTo>
                  <a:cubicBezTo>
                    <a:pt x="240" y="5201"/>
                    <a:pt x="233" y="5209"/>
                    <a:pt x="225" y="5209"/>
                  </a:cubicBezTo>
                  <a:cubicBezTo>
                    <a:pt x="210" y="5224"/>
                    <a:pt x="195" y="5224"/>
                    <a:pt x="173" y="5224"/>
                  </a:cubicBezTo>
                  <a:cubicBezTo>
                    <a:pt x="158" y="5224"/>
                    <a:pt x="143" y="5216"/>
                    <a:pt x="135" y="5224"/>
                  </a:cubicBezTo>
                  <a:cubicBezTo>
                    <a:pt x="128" y="5231"/>
                    <a:pt x="128" y="5239"/>
                    <a:pt x="128" y="5246"/>
                  </a:cubicBezTo>
                  <a:cubicBezTo>
                    <a:pt x="120" y="5254"/>
                    <a:pt x="120" y="5261"/>
                    <a:pt x="113" y="5269"/>
                  </a:cubicBezTo>
                  <a:cubicBezTo>
                    <a:pt x="105" y="5284"/>
                    <a:pt x="105" y="5291"/>
                    <a:pt x="105" y="5306"/>
                  </a:cubicBezTo>
                  <a:close/>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sp>
        <p:nvSpPr>
          <p:cNvPr id="39" name="TextBox 38"/>
          <p:cNvSpPr txBox="1"/>
          <p:nvPr/>
        </p:nvSpPr>
        <p:spPr>
          <a:xfrm>
            <a:off x="9179105" y="483017"/>
            <a:ext cx="6019560"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Japan Map</a:t>
            </a:r>
            <a:endParaRPr lang="id-ID" sz="8800" b="1" dirty="0" smtClean="0">
              <a:solidFill>
                <a:schemeClr val="tx2"/>
              </a:solidFill>
              <a:latin typeface="Arial Bold" charset="0"/>
              <a:ea typeface="Arial Bold" charset="0"/>
              <a:cs typeface="Arial Bold" charset="0"/>
            </a:endParaRPr>
          </a:p>
        </p:txBody>
      </p:sp>
      <p:sp>
        <p:nvSpPr>
          <p:cNvPr id="40" name="Rectangle 39"/>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1"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42" name="TextBox 41"/>
          <p:cNvSpPr txBox="1"/>
          <p:nvPr/>
        </p:nvSpPr>
        <p:spPr>
          <a:xfrm>
            <a:off x="15774301" y="3578729"/>
            <a:ext cx="4258399" cy="800183"/>
          </a:xfrm>
          <a:prstGeom prst="rect">
            <a:avLst/>
          </a:prstGeom>
          <a:noFill/>
        </p:spPr>
        <p:txBody>
          <a:bodyPr wrap="none" lIns="182843" tIns="91422" rIns="182843" bIns="91422" rtlCol="0">
            <a:spAutoFit/>
          </a:bodyPr>
          <a:lstStyle/>
          <a:p>
            <a:pPr algn="ctr"/>
            <a:r>
              <a:rPr lang="id-ID" sz="4000" b="1" dirty="0" smtClean="0">
                <a:latin typeface="Arial Bold" charset="0"/>
                <a:ea typeface="Arial Bold" charset="0"/>
                <a:cs typeface="Arial Bold" charset="0"/>
              </a:rPr>
              <a:t>Market Analysis</a:t>
            </a:r>
            <a:endParaRPr lang="id-ID" sz="4000" b="1" dirty="0">
              <a:latin typeface="Arial Bold" charset="0"/>
              <a:ea typeface="Arial Bold" charset="0"/>
              <a:cs typeface="Arial Bold" charset="0"/>
            </a:endParaRPr>
          </a:p>
        </p:txBody>
      </p:sp>
      <p:sp>
        <p:nvSpPr>
          <p:cNvPr id="43" name="TextBox 42"/>
          <p:cNvSpPr txBox="1"/>
          <p:nvPr/>
        </p:nvSpPr>
        <p:spPr>
          <a:xfrm>
            <a:off x="13594183" y="4522477"/>
            <a:ext cx="8787978" cy="1247485"/>
          </a:xfrm>
          <a:prstGeom prst="rect">
            <a:avLst/>
          </a:prstGeom>
          <a:noFill/>
        </p:spPr>
        <p:txBody>
          <a:bodyPr wrap="square" lIns="219419" tIns="109710" rIns="219419" bIns="109710" rtlCol="0">
            <a:spAutoFit/>
          </a:bodyPr>
          <a:lstStyle/>
          <a:p>
            <a:pPr>
              <a:lnSpc>
                <a:spcPts val="4040"/>
              </a:lnSpc>
            </a:pPr>
            <a:r>
              <a:rPr lang="en-US" sz="2800" dirty="0">
                <a:latin typeface="Arial Regular" charset="0"/>
                <a:ea typeface="Arial Regular" charset="0"/>
                <a:cs typeface="Arial Regular" charset="0"/>
              </a:rPr>
              <a:t>Phenomenon whereby something new and somehow valuable is formed the created item </a:t>
            </a:r>
            <a:r>
              <a:rPr lang="en-US" sz="2800" dirty="0" smtClean="0">
                <a:latin typeface="Arial Regular" charset="0"/>
                <a:ea typeface="Arial Regular" charset="0"/>
                <a:cs typeface="Arial Regular" charset="0"/>
              </a:rPr>
              <a:t>may</a:t>
            </a:r>
            <a:endParaRPr lang="en-US" sz="2800" dirty="0">
              <a:latin typeface="Arial Regular" charset="0"/>
              <a:ea typeface="Arial Regular" charset="0"/>
              <a:cs typeface="Arial Regular" charset="0"/>
            </a:endParaRPr>
          </a:p>
        </p:txBody>
      </p:sp>
      <p:sp>
        <p:nvSpPr>
          <p:cNvPr id="44" name="TextBox 43"/>
          <p:cNvSpPr txBox="1"/>
          <p:nvPr/>
        </p:nvSpPr>
        <p:spPr>
          <a:xfrm>
            <a:off x="13594183" y="5761000"/>
            <a:ext cx="8787978" cy="1247485"/>
          </a:xfrm>
          <a:prstGeom prst="rect">
            <a:avLst/>
          </a:prstGeom>
          <a:noFill/>
        </p:spPr>
        <p:txBody>
          <a:bodyPr wrap="square" lIns="219419" tIns="109710" rIns="219419" bIns="109710" rtlCol="0">
            <a:spAutoFit/>
          </a:bodyPr>
          <a:lstStyle/>
          <a:p>
            <a:pPr>
              <a:lnSpc>
                <a:spcPts val="4040"/>
              </a:lnSpc>
            </a:pPr>
            <a:r>
              <a:rPr lang="en-US" sz="2800" dirty="0">
                <a:latin typeface="Arial Regular" charset="0"/>
                <a:ea typeface="Arial Regular" charset="0"/>
                <a:cs typeface="Arial Regular" charset="0"/>
              </a:rPr>
              <a:t>Phenomenon whereby something new and somehow valuable is formed the created item may</a:t>
            </a:r>
          </a:p>
        </p:txBody>
      </p:sp>
      <p:sp>
        <p:nvSpPr>
          <p:cNvPr id="45" name="TextBox 44"/>
          <p:cNvSpPr txBox="1"/>
          <p:nvPr/>
        </p:nvSpPr>
        <p:spPr>
          <a:xfrm>
            <a:off x="13594183" y="6999522"/>
            <a:ext cx="8787978" cy="1247485"/>
          </a:xfrm>
          <a:prstGeom prst="rect">
            <a:avLst/>
          </a:prstGeom>
          <a:noFill/>
        </p:spPr>
        <p:txBody>
          <a:bodyPr wrap="square" lIns="219419" tIns="109710" rIns="219419" bIns="109710" rtlCol="0">
            <a:spAutoFit/>
          </a:bodyPr>
          <a:lstStyle/>
          <a:p>
            <a:pPr>
              <a:lnSpc>
                <a:spcPts val="4040"/>
              </a:lnSpc>
            </a:pPr>
            <a:r>
              <a:rPr lang="en-US" sz="2800" dirty="0">
                <a:latin typeface="Arial Regular" charset="0"/>
                <a:ea typeface="Arial Regular" charset="0"/>
                <a:cs typeface="Arial Regular" charset="0"/>
              </a:rPr>
              <a:t>Phenomenon whereby something new and somehow valuable is formed the created item may</a:t>
            </a:r>
          </a:p>
        </p:txBody>
      </p:sp>
      <p:sp>
        <p:nvSpPr>
          <p:cNvPr id="46" name="TextBox 45"/>
          <p:cNvSpPr txBox="1"/>
          <p:nvPr/>
        </p:nvSpPr>
        <p:spPr>
          <a:xfrm>
            <a:off x="13594183" y="8238047"/>
            <a:ext cx="8787977" cy="1247485"/>
          </a:xfrm>
          <a:prstGeom prst="rect">
            <a:avLst/>
          </a:prstGeom>
          <a:noFill/>
        </p:spPr>
        <p:txBody>
          <a:bodyPr wrap="square" lIns="219419" tIns="109710" rIns="219419" bIns="109710" rtlCol="0">
            <a:spAutoFit/>
          </a:bodyPr>
          <a:lstStyle/>
          <a:p>
            <a:pPr>
              <a:lnSpc>
                <a:spcPts val="4040"/>
              </a:lnSpc>
            </a:pPr>
            <a:r>
              <a:rPr lang="en-US" sz="2800" dirty="0">
                <a:latin typeface="Arial Regular" charset="0"/>
                <a:ea typeface="Arial Regular" charset="0"/>
                <a:cs typeface="Arial Regular" charset="0"/>
              </a:rPr>
              <a:t>Phenomenon whereby something new and somehow valuable is formed the created item may</a:t>
            </a:r>
          </a:p>
        </p:txBody>
      </p:sp>
      <p:sp>
        <p:nvSpPr>
          <p:cNvPr id="47" name="Round Same Side Corner Rectangle 46"/>
          <p:cNvSpPr/>
          <p:nvPr/>
        </p:nvSpPr>
        <p:spPr>
          <a:xfrm rot="10800000" flipH="1">
            <a:off x="13299475" y="5851993"/>
            <a:ext cx="109697" cy="913591"/>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48" name="Round Same Side Corner Rectangle 47"/>
          <p:cNvSpPr/>
          <p:nvPr/>
        </p:nvSpPr>
        <p:spPr>
          <a:xfrm rot="10800000" flipH="1">
            <a:off x="13299475" y="7082207"/>
            <a:ext cx="109697" cy="913591"/>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49" name="Round Same Side Corner Rectangle 48"/>
          <p:cNvSpPr/>
          <p:nvPr/>
        </p:nvSpPr>
        <p:spPr>
          <a:xfrm rot="10800000" flipH="1">
            <a:off x="13299475" y="8312421"/>
            <a:ext cx="109697" cy="913591"/>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50" name="Round Same Side Corner Rectangle 49"/>
          <p:cNvSpPr/>
          <p:nvPr/>
        </p:nvSpPr>
        <p:spPr>
          <a:xfrm rot="10800000" flipH="1">
            <a:off x="13299475" y="4631252"/>
            <a:ext cx="109697" cy="913591"/>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51" name="Rectangle 50"/>
          <p:cNvSpPr/>
          <p:nvPr/>
        </p:nvSpPr>
        <p:spPr>
          <a:xfrm>
            <a:off x="16389158" y="11165795"/>
            <a:ext cx="1545990" cy="883282"/>
          </a:xfrm>
          <a:prstGeom prst="rect">
            <a:avLst/>
          </a:prstGeom>
        </p:spPr>
        <p:txBody>
          <a:bodyPr wrap="none" lIns="219419" tIns="109710" rIns="219419" bIns="109710">
            <a:spAutoFit/>
          </a:bodyPr>
          <a:lstStyle/>
          <a:p>
            <a:pPr algn="ctr"/>
            <a:r>
              <a:rPr lang="en-US" sz="4300" b="1" dirty="0">
                <a:latin typeface="Arial Bold" charset="0"/>
                <a:ea typeface="Arial Bold" charset="0"/>
                <a:cs typeface="Arial Bold" charset="0"/>
              </a:rPr>
              <a:t>4</a:t>
            </a:r>
            <a:r>
              <a:rPr lang="en-US" sz="4300" b="1" dirty="0" smtClean="0">
                <a:latin typeface="Arial Bold" charset="0"/>
                <a:ea typeface="Arial Bold" charset="0"/>
                <a:cs typeface="Arial Bold" charset="0"/>
              </a:rPr>
              <a:t>7%</a:t>
            </a:r>
            <a:endParaRPr lang="en-US" sz="4300" b="1" dirty="0">
              <a:latin typeface="Arial Bold" charset="0"/>
              <a:ea typeface="Arial Bold" charset="0"/>
              <a:cs typeface="Arial Bold" charset="0"/>
            </a:endParaRPr>
          </a:p>
        </p:txBody>
      </p:sp>
      <p:sp>
        <p:nvSpPr>
          <p:cNvPr id="52" name="Rectangle 51"/>
          <p:cNvSpPr/>
          <p:nvPr/>
        </p:nvSpPr>
        <p:spPr>
          <a:xfrm>
            <a:off x="20020384" y="11165795"/>
            <a:ext cx="1545990" cy="883282"/>
          </a:xfrm>
          <a:prstGeom prst="rect">
            <a:avLst/>
          </a:prstGeom>
        </p:spPr>
        <p:txBody>
          <a:bodyPr wrap="none" lIns="219419" tIns="109710" rIns="219419" bIns="109710">
            <a:spAutoFit/>
          </a:bodyPr>
          <a:lstStyle/>
          <a:p>
            <a:pPr algn="ctr"/>
            <a:r>
              <a:rPr lang="en-US" sz="4300" b="1" dirty="0" smtClean="0">
                <a:latin typeface="Arial Bold" charset="0"/>
                <a:ea typeface="Arial Bold" charset="0"/>
                <a:cs typeface="Arial Bold" charset="0"/>
              </a:rPr>
              <a:t>86%</a:t>
            </a:r>
            <a:endParaRPr lang="en-US" sz="4300" b="1" dirty="0">
              <a:latin typeface="Arial Bold" charset="0"/>
              <a:ea typeface="Arial Bold" charset="0"/>
              <a:cs typeface="Arial Bold" charset="0"/>
            </a:endParaRPr>
          </a:p>
        </p:txBody>
      </p:sp>
      <p:sp>
        <p:nvSpPr>
          <p:cNvPr id="53" name="Rectangle 52"/>
          <p:cNvSpPr/>
          <p:nvPr/>
        </p:nvSpPr>
        <p:spPr>
          <a:xfrm>
            <a:off x="14546842" y="11165795"/>
            <a:ext cx="1545990" cy="883282"/>
          </a:xfrm>
          <a:prstGeom prst="rect">
            <a:avLst/>
          </a:prstGeom>
        </p:spPr>
        <p:txBody>
          <a:bodyPr wrap="none" lIns="219419" tIns="109710" rIns="219419" bIns="109710">
            <a:spAutoFit/>
          </a:bodyPr>
          <a:lstStyle/>
          <a:p>
            <a:pPr algn="ctr"/>
            <a:r>
              <a:rPr lang="en-US" sz="4300" b="1" dirty="0">
                <a:latin typeface="Arial Bold" charset="0"/>
                <a:ea typeface="Arial Bold" charset="0"/>
                <a:cs typeface="Arial Bold" charset="0"/>
              </a:rPr>
              <a:t>3</a:t>
            </a:r>
            <a:r>
              <a:rPr lang="en-US" sz="4300" b="1" dirty="0" smtClean="0">
                <a:latin typeface="Arial Bold" charset="0"/>
                <a:ea typeface="Arial Bold" charset="0"/>
                <a:cs typeface="Arial Bold" charset="0"/>
              </a:rPr>
              <a:t>7%</a:t>
            </a:r>
            <a:endParaRPr lang="en-US" sz="4300" b="1" dirty="0">
              <a:latin typeface="Arial Bold" charset="0"/>
              <a:ea typeface="Arial Bold" charset="0"/>
              <a:cs typeface="Arial Bold" charset="0"/>
            </a:endParaRPr>
          </a:p>
        </p:txBody>
      </p:sp>
      <p:sp>
        <p:nvSpPr>
          <p:cNvPr id="54" name="Rectangle 53"/>
          <p:cNvSpPr/>
          <p:nvPr/>
        </p:nvSpPr>
        <p:spPr>
          <a:xfrm>
            <a:off x="18270805" y="11165795"/>
            <a:ext cx="1545990" cy="883282"/>
          </a:xfrm>
          <a:prstGeom prst="rect">
            <a:avLst/>
          </a:prstGeom>
        </p:spPr>
        <p:txBody>
          <a:bodyPr wrap="none" lIns="219419" tIns="109710" rIns="219419" bIns="109710">
            <a:spAutoFit/>
          </a:bodyPr>
          <a:lstStyle/>
          <a:p>
            <a:pPr algn="ctr"/>
            <a:r>
              <a:rPr lang="en-US" sz="4300" b="1" dirty="0" smtClean="0">
                <a:latin typeface="Arial Bold" charset="0"/>
                <a:ea typeface="Arial Bold" charset="0"/>
                <a:cs typeface="Arial Bold" charset="0"/>
              </a:rPr>
              <a:t>86%</a:t>
            </a:r>
            <a:endParaRPr lang="en-US" sz="4300" b="1" dirty="0">
              <a:latin typeface="Arial Bold" charset="0"/>
              <a:ea typeface="Arial Bold" charset="0"/>
              <a:cs typeface="Arial Bold" charset="0"/>
            </a:endParaRPr>
          </a:p>
        </p:txBody>
      </p:sp>
      <p:sp>
        <p:nvSpPr>
          <p:cNvPr id="55" name="Shape 2525"/>
          <p:cNvSpPr/>
          <p:nvPr/>
        </p:nvSpPr>
        <p:spPr>
          <a:xfrm>
            <a:off x="14919114" y="10259586"/>
            <a:ext cx="722004" cy="722004"/>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56" name="Shape 2912"/>
          <p:cNvSpPr/>
          <p:nvPr/>
        </p:nvSpPr>
        <p:spPr>
          <a:xfrm>
            <a:off x="16829548" y="10248046"/>
            <a:ext cx="692740" cy="692740"/>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57" name="Shape 2689"/>
          <p:cNvSpPr/>
          <p:nvPr/>
        </p:nvSpPr>
        <p:spPr>
          <a:xfrm>
            <a:off x="18829687" y="10283534"/>
            <a:ext cx="629504" cy="629504"/>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58" name="Shape 2934"/>
          <p:cNvSpPr/>
          <p:nvPr/>
        </p:nvSpPr>
        <p:spPr>
          <a:xfrm>
            <a:off x="20511549" y="10259510"/>
            <a:ext cx="503810" cy="692738"/>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Tree>
    <p:extLst>
      <p:ext uri="{BB962C8B-B14F-4D97-AF65-F5344CB8AC3E}">
        <p14:creationId xmlns:p14="http://schemas.microsoft.com/office/powerpoint/2010/main" val="14114249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 name="Freeform 141"/>
          <p:cNvSpPr>
            <a:spLocks noChangeArrowheads="1"/>
          </p:cNvSpPr>
          <p:nvPr/>
        </p:nvSpPr>
        <p:spPr bwMode="auto">
          <a:xfrm>
            <a:off x="12623006" y="8384422"/>
            <a:ext cx="1469813" cy="2248881"/>
          </a:xfrm>
          <a:custGeom>
            <a:avLst/>
            <a:gdLst>
              <a:gd name="T0" fmla="*/ 267 w 2433"/>
              <a:gd name="T1" fmla="*/ 3689 h 3722"/>
              <a:gd name="T2" fmla="*/ 360 w 2433"/>
              <a:gd name="T3" fmla="*/ 3689 h 3722"/>
              <a:gd name="T4" fmla="*/ 492 w 2433"/>
              <a:gd name="T5" fmla="*/ 3628 h 3722"/>
              <a:gd name="T6" fmla="*/ 688 w 2433"/>
              <a:gd name="T7" fmla="*/ 3574 h 3722"/>
              <a:gd name="T8" fmla="*/ 798 w 2433"/>
              <a:gd name="T9" fmla="*/ 3453 h 3722"/>
              <a:gd name="T10" fmla="*/ 710 w 2433"/>
              <a:gd name="T11" fmla="*/ 3349 h 3722"/>
              <a:gd name="T12" fmla="*/ 519 w 2433"/>
              <a:gd name="T13" fmla="*/ 3267 h 3722"/>
              <a:gd name="T14" fmla="*/ 399 w 2433"/>
              <a:gd name="T15" fmla="*/ 3180 h 3722"/>
              <a:gd name="T16" fmla="*/ 410 w 2433"/>
              <a:gd name="T17" fmla="*/ 3093 h 3722"/>
              <a:gd name="T18" fmla="*/ 557 w 2433"/>
              <a:gd name="T19" fmla="*/ 2950 h 3722"/>
              <a:gd name="T20" fmla="*/ 743 w 2433"/>
              <a:gd name="T21" fmla="*/ 2814 h 3722"/>
              <a:gd name="T22" fmla="*/ 885 w 2433"/>
              <a:gd name="T23" fmla="*/ 2809 h 3722"/>
              <a:gd name="T24" fmla="*/ 1060 w 2433"/>
              <a:gd name="T25" fmla="*/ 2787 h 3722"/>
              <a:gd name="T26" fmla="*/ 1224 w 2433"/>
              <a:gd name="T27" fmla="*/ 2787 h 3722"/>
              <a:gd name="T28" fmla="*/ 1387 w 2433"/>
              <a:gd name="T29" fmla="*/ 2787 h 3722"/>
              <a:gd name="T30" fmla="*/ 1606 w 2433"/>
              <a:gd name="T31" fmla="*/ 2738 h 3722"/>
              <a:gd name="T32" fmla="*/ 1716 w 2433"/>
              <a:gd name="T33" fmla="*/ 2497 h 3722"/>
              <a:gd name="T34" fmla="*/ 1765 w 2433"/>
              <a:gd name="T35" fmla="*/ 2289 h 3722"/>
              <a:gd name="T36" fmla="*/ 1830 w 2433"/>
              <a:gd name="T37" fmla="*/ 2044 h 3722"/>
              <a:gd name="T38" fmla="*/ 1885 w 2433"/>
              <a:gd name="T39" fmla="*/ 1994 h 3722"/>
              <a:gd name="T40" fmla="*/ 2049 w 2433"/>
              <a:gd name="T41" fmla="*/ 1929 h 3722"/>
              <a:gd name="T42" fmla="*/ 2082 w 2433"/>
              <a:gd name="T43" fmla="*/ 1726 h 3722"/>
              <a:gd name="T44" fmla="*/ 2049 w 2433"/>
              <a:gd name="T45" fmla="*/ 1338 h 3722"/>
              <a:gd name="T46" fmla="*/ 2049 w 2433"/>
              <a:gd name="T47" fmla="*/ 1169 h 3722"/>
              <a:gd name="T48" fmla="*/ 2174 w 2433"/>
              <a:gd name="T49" fmla="*/ 1038 h 3722"/>
              <a:gd name="T50" fmla="*/ 2328 w 2433"/>
              <a:gd name="T51" fmla="*/ 989 h 3722"/>
              <a:gd name="T52" fmla="*/ 2432 w 2433"/>
              <a:gd name="T53" fmla="*/ 820 h 3722"/>
              <a:gd name="T54" fmla="*/ 2240 w 2433"/>
              <a:gd name="T55" fmla="*/ 573 h 3722"/>
              <a:gd name="T56" fmla="*/ 2104 w 2433"/>
              <a:gd name="T57" fmla="*/ 465 h 3722"/>
              <a:gd name="T58" fmla="*/ 1962 w 2433"/>
              <a:gd name="T59" fmla="*/ 355 h 3722"/>
              <a:gd name="T60" fmla="*/ 1574 w 2433"/>
              <a:gd name="T61" fmla="*/ 306 h 3722"/>
              <a:gd name="T62" fmla="*/ 1382 w 2433"/>
              <a:gd name="T63" fmla="*/ 284 h 3722"/>
              <a:gd name="T64" fmla="*/ 1213 w 2433"/>
              <a:gd name="T65" fmla="*/ 361 h 3722"/>
              <a:gd name="T66" fmla="*/ 1010 w 2433"/>
              <a:gd name="T67" fmla="*/ 410 h 3722"/>
              <a:gd name="T68" fmla="*/ 880 w 2433"/>
              <a:gd name="T69" fmla="*/ 557 h 3722"/>
              <a:gd name="T70" fmla="*/ 710 w 2433"/>
              <a:gd name="T71" fmla="*/ 568 h 3722"/>
              <a:gd name="T72" fmla="*/ 514 w 2433"/>
              <a:gd name="T73" fmla="*/ 27 h 3722"/>
              <a:gd name="T74" fmla="*/ 410 w 2433"/>
              <a:gd name="T75" fmla="*/ 0 h 3722"/>
              <a:gd name="T76" fmla="*/ 503 w 2433"/>
              <a:gd name="T77" fmla="*/ 1574 h 3722"/>
              <a:gd name="T78" fmla="*/ 339 w 2433"/>
              <a:gd name="T79" fmla="*/ 2103 h 3722"/>
              <a:gd name="T80" fmla="*/ 229 w 2433"/>
              <a:gd name="T81" fmla="*/ 2601 h 3722"/>
              <a:gd name="T82" fmla="*/ 273 w 2433"/>
              <a:gd name="T83" fmla="*/ 2727 h 3722"/>
              <a:gd name="T84" fmla="*/ 163 w 2433"/>
              <a:gd name="T85" fmla="*/ 3333 h 3722"/>
              <a:gd name="T86" fmla="*/ 82 w 2433"/>
              <a:gd name="T87" fmla="*/ 3596 h 3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3" h="3722">
                <a:moveTo>
                  <a:pt x="240" y="3721"/>
                </a:moveTo>
                <a:lnTo>
                  <a:pt x="240" y="3721"/>
                </a:lnTo>
                <a:cubicBezTo>
                  <a:pt x="246" y="3710"/>
                  <a:pt x="251" y="3689"/>
                  <a:pt x="267" y="3689"/>
                </a:cubicBezTo>
                <a:cubicBezTo>
                  <a:pt x="278" y="3689"/>
                  <a:pt x="278" y="3693"/>
                  <a:pt x="289" y="3693"/>
                </a:cubicBezTo>
                <a:cubicBezTo>
                  <a:pt x="306" y="3699"/>
                  <a:pt x="317" y="3699"/>
                  <a:pt x="333" y="3699"/>
                </a:cubicBezTo>
                <a:cubicBezTo>
                  <a:pt x="344" y="3699"/>
                  <a:pt x="350" y="3693"/>
                  <a:pt x="360" y="3689"/>
                </a:cubicBezTo>
                <a:cubicBezTo>
                  <a:pt x="371" y="3671"/>
                  <a:pt x="388" y="3667"/>
                  <a:pt x="399" y="3650"/>
                </a:cubicBezTo>
                <a:cubicBezTo>
                  <a:pt x="410" y="3639"/>
                  <a:pt x="421" y="3623"/>
                  <a:pt x="437" y="3623"/>
                </a:cubicBezTo>
                <a:cubicBezTo>
                  <a:pt x="459" y="3623"/>
                  <a:pt x="475" y="3623"/>
                  <a:pt x="492" y="3628"/>
                </a:cubicBezTo>
                <a:cubicBezTo>
                  <a:pt x="514" y="3639"/>
                  <a:pt x="525" y="3655"/>
                  <a:pt x="547" y="3655"/>
                </a:cubicBezTo>
                <a:cubicBezTo>
                  <a:pt x="579" y="3655"/>
                  <a:pt x="595" y="3634"/>
                  <a:pt x="617" y="3617"/>
                </a:cubicBezTo>
                <a:cubicBezTo>
                  <a:pt x="644" y="3596"/>
                  <a:pt x="661" y="3585"/>
                  <a:pt x="688" y="3574"/>
                </a:cubicBezTo>
                <a:cubicBezTo>
                  <a:pt x="743" y="3557"/>
                  <a:pt x="787" y="3546"/>
                  <a:pt x="836" y="3524"/>
                </a:cubicBezTo>
                <a:lnTo>
                  <a:pt x="836" y="3524"/>
                </a:lnTo>
                <a:cubicBezTo>
                  <a:pt x="825" y="3497"/>
                  <a:pt x="820" y="3475"/>
                  <a:pt x="798" y="3453"/>
                </a:cubicBezTo>
                <a:cubicBezTo>
                  <a:pt x="787" y="3448"/>
                  <a:pt x="781" y="3448"/>
                  <a:pt x="776" y="3442"/>
                </a:cubicBezTo>
                <a:cubicBezTo>
                  <a:pt x="765" y="3431"/>
                  <a:pt x="759" y="3426"/>
                  <a:pt x="748" y="3415"/>
                </a:cubicBezTo>
                <a:cubicBezTo>
                  <a:pt x="732" y="3387"/>
                  <a:pt x="732" y="3366"/>
                  <a:pt x="710" y="3349"/>
                </a:cubicBezTo>
                <a:cubicBezTo>
                  <a:pt x="699" y="3344"/>
                  <a:pt x="688" y="3344"/>
                  <a:pt x="677" y="3344"/>
                </a:cubicBezTo>
                <a:cubicBezTo>
                  <a:pt x="661" y="3338"/>
                  <a:pt x="650" y="3338"/>
                  <a:pt x="633" y="3333"/>
                </a:cubicBezTo>
                <a:cubicBezTo>
                  <a:pt x="585" y="3322"/>
                  <a:pt x="563" y="3295"/>
                  <a:pt x="519" y="3267"/>
                </a:cubicBezTo>
                <a:cubicBezTo>
                  <a:pt x="514" y="3262"/>
                  <a:pt x="503" y="3262"/>
                  <a:pt x="497" y="3257"/>
                </a:cubicBezTo>
                <a:cubicBezTo>
                  <a:pt x="470" y="3240"/>
                  <a:pt x="459" y="3224"/>
                  <a:pt x="426" y="3213"/>
                </a:cubicBezTo>
                <a:cubicBezTo>
                  <a:pt x="415" y="3202"/>
                  <a:pt x="410" y="3191"/>
                  <a:pt x="399" y="3180"/>
                </a:cubicBezTo>
                <a:cubicBezTo>
                  <a:pt x="388" y="3169"/>
                  <a:pt x="371" y="3158"/>
                  <a:pt x="371" y="3142"/>
                </a:cubicBezTo>
                <a:cubicBezTo>
                  <a:pt x="371" y="3131"/>
                  <a:pt x="382" y="3125"/>
                  <a:pt x="388" y="3120"/>
                </a:cubicBezTo>
                <a:cubicBezTo>
                  <a:pt x="393" y="3109"/>
                  <a:pt x="404" y="3104"/>
                  <a:pt x="410" y="3093"/>
                </a:cubicBezTo>
                <a:cubicBezTo>
                  <a:pt x="432" y="3071"/>
                  <a:pt x="437" y="3060"/>
                  <a:pt x="459" y="3038"/>
                </a:cubicBezTo>
                <a:cubicBezTo>
                  <a:pt x="475" y="3021"/>
                  <a:pt x="486" y="3016"/>
                  <a:pt x="508" y="3005"/>
                </a:cubicBezTo>
                <a:cubicBezTo>
                  <a:pt x="530" y="2989"/>
                  <a:pt x="536" y="2972"/>
                  <a:pt x="557" y="2950"/>
                </a:cubicBezTo>
                <a:cubicBezTo>
                  <a:pt x="590" y="2917"/>
                  <a:pt x="628" y="2917"/>
                  <a:pt x="661" y="2880"/>
                </a:cubicBezTo>
                <a:cubicBezTo>
                  <a:pt x="677" y="2863"/>
                  <a:pt x="688" y="2852"/>
                  <a:pt x="710" y="2842"/>
                </a:cubicBezTo>
                <a:cubicBezTo>
                  <a:pt x="727" y="2831"/>
                  <a:pt x="732" y="2825"/>
                  <a:pt x="743" y="2814"/>
                </a:cubicBezTo>
                <a:cubicBezTo>
                  <a:pt x="748" y="2809"/>
                  <a:pt x="754" y="2803"/>
                  <a:pt x="765" y="2803"/>
                </a:cubicBezTo>
                <a:cubicBezTo>
                  <a:pt x="792" y="2803"/>
                  <a:pt x="803" y="2814"/>
                  <a:pt x="831" y="2814"/>
                </a:cubicBezTo>
                <a:cubicBezTo>
                  <a:pt x="852" y="2814"/>
                  <a:pt x="869" y="2814"/>
                  <a:pt x="885" y="2809"/>
                </a:cubicBezTo>
                <a:cubicBezTo>
                  <a:pt x="896" y="2803"/>
                  <a:pt x="902" y="2798"/>
                  <a:pt x="907" y="2798"/>
                </a:cubicBezTo>
                <a:cubicBezTo>
                  <a:pt x="956" y="2798"/>
                  <a:pt x="984" y="2803"/>
                  <a:pt x="1027" y="2803"/>
                </a:cubicBezTo>
                <a:cubicBezTo>
                  <a:pt x="1043" y="2803"/>
                  <a:pt x="1049" y="2792"/>
                  <a:pt x="1060" y="2787"/>
                </a:cubicBezTo>
                <a:cubicBezTo>
                  <a:pt x="1076" y="2781"/>
                  <a:pt x="1087" y="2776"/>
                  <a:pt x="1104" y="2770"/>
                </a:cubicBezTo>
                <a:cubicBezTo>
                  <a:pt x="1120" y="2759"/>
                  <a:pt x="1131" y="2748"/>
                  <a:pt x="1153" y="2748"/>
                </a:cubicBezTo>
                <a:cubicBezTo>
                  <a:pt x="1186" y="2748"/>
                  <a:pt x="1197" y="2776"/>
                  <a:pt x="1224" y="2787"/>
                </a:cubicBezTo>
                <a:cubicBezTo>
                  <a:pt x="1240" y="2792"/>
                  <a:pt x="1251" y="2792"/>
                  <a:pt x="1268" y="2792"/>
                </a:cubicBezTo>
                <a:cubicBezTo>
                  <a:pt x="1290" y="2792"/>
                  <a:pt x="1295" y="2798"/>
                  <a:pt x="1317" y="2798"/>
                </a:cubicBezTo>
                <a:cubicBezTo>
                  <a:pt x="1344" y="2798"/>
                  <a:pt x="1361" y="2787"/>
                  <a:pt x="1387" y="2787"/>
                </a:cubicBezTo>
                <a:cubicBezTo>
                  <a:pt x="1404" y="2787"/>
                  <a:pt x="1416" y="2792"/>
                  <a:pt x="1431" y="2792"/>
                </a:cubicBezTo>
                <a:cubicBezTo>
                  <a:pt x="1475" y="2792"/>
                  <a:pt x="1502" y="2776"/>
                  <a:pt x="1541" y="2759"/>
                </a:cubicBezTo>
                <a:cubicBezTo>
                  <a:pt x="1568" y="2754"/>
                  <a:pt x="1579" y="2743"/>
                  <a:pt x="1606" y="2738"/>
                </a:cubicBezTo>
                <a:cubicBezTo>
                  <a:pt x="1623" y="2732"/>
                  <a:pt x="1634" y="2727"/>
                  <a:pt x="1645" y="2716"/>
                </a:cubicBezTo>
                <a:cubicBezTo>
                  <a:pt x="1672" y="2677"/>
                  <a:pt x="1667" y="2644"/>
                  <a:pt x="1689" y="2606"/>
                </a:cubicBezTo>
                <a:cubicBezTo>
                  <a:pt x="1705" y="2568"/>
                  <a:pt x="1716" y="2540"/>
                  <a:pt x="1716" y="2497"/>
                </a:cubicBezTo>
                <a:cubicBezTo>
                  <a:pt x="1716" y="2448"/>
                  <a:pt x="1716" y="2448"/>
                  <a:pt x="1716" y="2448"/>
                </a:cubicBezTo>
                <a:cubicBezTo>
                  <a:pt x="1716" y="2404"/>
                  <a:pt x="1732" y="2382"/>
                  <a:pt x="1738" y="2339"/>
                </a:cubicBezTo>
                <a:cubicBezTo>
                  <a:pt x="1743" y="2322"/>
                  <a:pt x="1754" y="2311"/>
                  <a:pt x="1765" y="2289"/>
                </a:cubicBezTo>
                <a:cubicBezTo>
                  <a:pt x="1776" y="2251"/>
                  <a:pt x="1781" y="2224"/>
                  <a:pt x="1793" y="2185"/>
                </a:cubicBezTo>
                <a:cubicBezTo>
                  <a:pt x="1809" y="2147"/>
                  <a:pt x="1809" y="2125"/>
                  <a:pt x="1819" y="2087"/>
                </a:cubicBezTo>
                <a:cubicBezTo>
                  <a:pt x="1825" y="2071"/>
                  <a:pt x="1830" y="2060"/>
                  <a:pt x="1830" y="2044"/>
                </a:cubicBezTo>
                <a:cubicBezTo>
                  <a:pt x="1830" y="2033"/>
                  <a:pt x="1825" y="2022"/>
                  <a:pt x="1830" y="2011"/>
                </a:cubicBezTo>
                <a:cubicBezTo>
                  <a:pt x="1836" y="2005"/>
                  <a:pt x="1847" y="2005"/>
                  <a:pt x="1852" y="2005"/>
                </a:cubicBezTo>
                <a:cubicBezTo>
                  <a:pt x="1863" y="2000"/>
                  <a:pt x="1874" y="2000"/>
                  <a:pt x="1885" y="1994"/>
                </a:cubicBezTo>
                <a:cubicBezTo>
                  <a:pt x="1912" y="1989"/>
                  <a:pt x="1929" y="1984"/>
                  <a:pt x="1951" y="1967"/>
                </a:cubicBezTo>
                <a:cubicBezTo>
                  <a:pt x="1978" y="1951"/>
                  <a:pt x="2000" y="1951"/>
                  <a:pt x="2027" y="1934"/>
                </a:cubicBezTo>
                <a:cubicBezTo>
                  <a:pt x="2033" y="1934"/>
                  <a:pt x="2044" y="1934"/>
                  <a:pt x="2049" y="1929"/>
                </a:cubicBezTo>
                <a:cubicBezTo>
                  <a:pt x="2066" y="1912"/>
                  <a:pt x="2066" y="1896"/>
                  <a:pt x="2066" y="1874"/>
                </a:cubicBezTo>
                <a:cubicBezTo>
                  <a:pt x="2066" y="1803"/>
                  <a:pt x="2066" y="1803"/>
                  <a:pt x="2066" y="1803"/>
                </a:cubicBezTo>
                <a:cubicBezTo>
                  <a:pt x="2066" y="1775"/>
                  <a:pt x="2076" y="1759"/>
                  <a:pt x="2082" y="1726"/>
                </a:cubicBezTo>
                <a:cubicBezTo>
                  <a:pt x="2093" y="1688"/>
                  <a:pt x="2098" y="1661"/>
                  <a:pt x="2098" y="1617"/>
                </a:cubicBezTo>
                <a:cubicBezTo>
                  <a:pt x="2098" y="1546"/>
                  <a:pt x="2093" y="1503"/>
                  <a:pt x="2082" y="1431"/>
                </a:cubicBezTo>
                <a:cubicBezTo>
                  <a:pt x="2071" y="1393"/>
                  <a:pt x="2066" y="1371"/>
                  <a:pt x="2049" y="1338"/>
                </a:cubicBezTo>
                <a:cubicBezTo>
                  <a:pt x="2044" y="1322"/>
                  <a:pt x="2044" y="1311"/>
                  <a:pt x="2038" y="1294"/>
                </a:cubicBezTo>
                <a:cubicBezTo>
                  <a:pt x="2027" y="1273"/>
                  <a:pt x="2016" y="1262"/>
                  <a:pt x="2016" y="1240"/>
                </a:cubicBezTo>
                <a:cubicBezTo>
                  <a:pt x="2016" y="1208"/>
                  <a:pt x="2038" y="1197"/>
                  <a:pt x="2049" y="1169"/>
                </a:cubicBezTo>
                <a:cubicBezTo>
                  <a:pt x="2066" y="1142"/>
                  <a:pt x="2060" y="1115"/>
                  <a:pt x="2082" y="1098"/>
                </a:cubicBezTo>
                <a:cubicBezTo>
                  <a:pt x="2109" y="1082"/>
                  <a:pt x="2131" y="1076"/>
                  <a:pt x="2159" y="1054"/>
                </a:cubicBezTo>
                <a:cubicBezTo>
                  <a:pt x="2164" y="1049"/>
                  <a:pt x="2170" y="1043"/>
                  <a:pt x="2174" y="1038"/>
                </a:cubicBezTo>
                <a:cubicBezTo>
                  <a:pt x="2181" y="1032"/>
                  <a:pt x="2174" y="1021"/>
                  <a:pt x="2181" y="1016"/>
                </a:cubicBezTo>
                <a:cubicBezTo>
                  <a:pt x="2196" y="1005"/>
                  <a:pt x="2207" y="1016"/>
                  <a:pt x="2224" y="1016"/>
                </a:cubicBezTo>
                <a:cubicBezTo>
                  <a:pt x="2267" y="1011"/>
                  <a:pt x="2289" y="1005"/>
                  <a:pt x="2328" y="989"/>
                </a:cubicBezTo>
                <a:cubicBezTo>
                  <a:pt x="2344" y="983"/>
                  <a:pt x="2355" y="978"/>
                  <a:pt x="2371" y="972"/>
                </a:cubicBezTo>
                <a:cubicBezTo>
                  <a:pt x="2421" y="934"/>
                  <a:pt x="2421" y="885"/>
                  <a:pt x="2432" y="820"/>
                </a:cubicBezTo>
                <a:lnTo>
                  <a:pt x="2432" y="820"/>
                </a:lnTo>
                <a:cubicBezTo>
                  <a:pt x="2421" y="792"/>
                  <a:pt x="2404" y="776"/>
                  <a:pt x="2393" y="749"/>
                </a:cubicBezTo>
                <a:cubicBezTo>
                  <a:pt x="2371" y="694"/>
                  <a:pt x="2355" y="655"/>
                  <a:pt x="2311" y="617"/>
                </a:cubicBezTo>
                <a:cubicBezTo>
                  <a:pt x="2289" y="595"/>
                  <a:pt x="2267" y="590"/>
                  <a:pt x="2240" y="573"/>
                </a:cubicBezTo>
                <a:cubicBezTo>
                  <a:pt x="2224" y="562"/>
                  <a:pt x="2213" y="551"/>
                  <a:pt x="2196" y="540"/>
                </a:cubicBezTo>
                <a:cubicBezTo>
                  <a:pt x="2174" y="519"/>
                  <a:pt x="2159" y="508"/>
                  <a:pt x="2137" y="497"/>
                </a:cubicBezTo>
                <a:cubicBezTo>
                  <a:pt x="2120" y="487"/>
                  <a:pt x="2115" y="476"/>
                  <a:pt x="2104" y="465"/>
                </a:cubicBezTo>
                <a:cubicBezTo>
                  <a:pt x="2082" y="448"/>
                  <a:pt x="2066" y="437"/>
                  <a:pt x="2038" y="426"/>
                </a:cubicBezTo>
                <a:cubicBezTo>
                  <a:pt x="2027" y="415"/>
                  <a:pt x="2022" y="410"/>
                  <a:pt x="2011" y="399"/>
                </a:cubicBezTo>
                <a:cubicBezTo>
                  <a:pt x="1989" y="388"/>
                  <a:pt x="1972" y="377"/>
                  <a:pt x="1962" y="355"/>
                </a:cubicBezTo>
                <a:cubicBezTo>
                  <a:pt x="1940" y="328"/>
                  <a:pt x="1945" y="284"/>
                  <a:pt x="1907" y="278"/>
                </a:cubicBezTo>
                <a:cubicBezTo>
                  <a:pt x="1623" y="333"/>
                  <a:pt x="1623" y="333"/>
                  <a:pt x="1623" y="333"/>
                </a:cubicBezTo>
                <a:cubicBezTo>
                  <a:pt x="1601" y="328"/>
                  <a:pt x="1595" y="317"/>
                  <a:pt x="1574" y="306"/>
                </a:cubicBezTo>
                <a:cubicBezTo>
                  <a:pt x="1557" y="295"/>
                  <a:pt x="1541" y="289"/>
                  <a:pt x="1524" y="278"/>
                </a:cubicBezTo>
                <a:cubicBezTo>
                  <a:pt x="1502" y="262"/>
                  <a:pt x="1486" y="240"/>
                  <a:pt x="1459" y="240"/>
                </a:cubicBezTo>
                <a:cubicBezTo>
                  <a:pt x="1426" y="240"/>
                  <a:pt x="1416" y="268"/>
                  <a:pt x="1382" y="284"/>
                </a:cubicBezTo>
                <a:cubicBezTo>
                  <a:pt x="1355" y="295"/>
                  <a:pt x="1339" y="306"/>
                  <a:pt x="1306" y="317"/>
                </a:cubicBezTo>
                <a:cubicBezTo>
                  <a:pt x="1279" y="328"/>
                  <a:pt x="1262" y="333"/>
                  <a:pt x="1235" y="350"/>
                </a:cubicBezTo>
                <a:cubicBezTo>
                  <a:pt x="1229" y="355"/>
                  <a:pt x="1224" y="355"/>
                  <a:pt x="1213" y="361"/>
                </a:cubicBezTo>
                <a:cubicBezTo>
                  <a:pt x="1186" y="366"/>
                  <a:pt x="1164" y="372"/>
                  <a:pt x="1136" y="372"/>
                </a:cubicBezTo>
                <a:cubicBezTo>
                  <a:pt x="1098" y="377"/>
                  <a:pt x="1076" y="382"/>
                  <a:pt x="1038" y="399"/>
                </a:cubicBezTo>
                <a:cubicBezTo>
                  <a:pt x="1027" y="404"/>
                  <a:pt x="1022" y="404"/>
                  <a:pt x="1010" y="410"/>
                </a:cubicBezTo>
                <a:cubicBezTo>
                  <a:pt x="994" y="415"/>
                  <a:pt x="989" y="426"/>
                  <a:pt x="984" y="437"/>
                </a:cubicBezTo>
                <a:cubicBezTo>
                  <a:pt x="962" y="470"/>
                  <a:pt x="946" y="481"/>
                  <a:pt x="924" y="513"/>
                </a:cubicBezTo>
                <a:cubicBezTo>
                  <a:pt x="907" y="530"/>
                  <a:pt x="896" y="540"/>
                  <a:pt x="880" y="557"/>
                </a:cubicBezTo>
                <a:cubicBezTo>
                  <a:pt x="869" y="573"/>
                  <a:pt x="863" y="584"/>
                  <a:pt x="842" y="584"/>
                </a:cubicBezTo>
                <a:cubicBezTo>
                  <a:pt x="825" y="584"/>
                  <a:pt x="820" y="584"/>
                  <a:pt x="803" y="579"/>
                </a:cubicBezTo>
                <a:cubicBezTo>
                  <a:pt x="765" y="579"/>
                  <a:pt x="743" y="579"/>
                  <a:pt x="710" y="568"/>
                </a:cubicBezTo>
                <a:cubicBezTo>
                  <a:pt x="688" y="562"/>
                  <a:pt x="683" y="551"/>
                  <a:pt x="661" y="546"/>
                </a:cubicBezTo>
                <a:cubicBezTo>
                  <a:pt x="607" y="38"/>
                  <a:pt x="607" y="38"/>
                  <a:pt x="607" y="38"/>
                </a:cubicBezTo>
                <a:cubicBezTo>
                  <a:pt x="574" y="33"/>
                  <a:pt x="547" y="33"/>
                  <a:pt x="514" y="27"/>
                </a:cubicBezTo>
                <a:cubicBezTo>
                  <a:pt x="503" y="22"/>
                  <a:pt x="497" y="16"/>
                  <a:pt x="481" y="16"/>
                </a:cubicBezTo>
                <a:cubicBezTo>
                  <a:pt x="454" y="5"/>
                  <a:pt x="432" y="16"/>
                  <a:pt x="410" y="0"/>
                </a:cubicBezTo>
                <a:lnTo>
                  <a:pt x="410" y="0"/>
                </a:lnTo>
                <a:cubicBezTo>
                  <a:pt x="49" y="617"/>
                  <a:pt x="49" y="617"/>
                  <a:pt x="49" y="617"/>
                </a:cubicBezTo>
                <a:cubicBezTo>
                  <a:pt x="633" y="1393"/>
                  <a:pt x="633" y="1393"/>
                  <a:pt x="633" y="1393"/>
                </a:cubicBezTo>
                <a:cubicBezTo>
                  <a:pt x="574" y="1459"/>
                  <a:pt x="557" y="1508"/>
                  <a:pt x="503" y="1574"/>
                </a:cubicBezTo>
                <a:cubicBezTo>
                  <a:pt x="448" y="1634"/>
                  <a:pt x="339" y="1601"/>
                  <a:pt x="328" y="1678"/>
                </a:cubicBezTo>
                <a:cubicBezTo>
                  <a:pt x="317" y="1748"/>
                  <a:pt x="300" y="1781"/>
                  <a:pt x="289" y="1852"/>
                </a:cubicBezTo>
                <a:cubicBezTo>
                  <a:pt x="339" y="2103"/>
                  <a:pt x="339" y="2103"/>
                  <a:pt x="339" y="2103"/>
                </a:cubicBezTo>
                <a:cubicBezTo>
                  <a:pt x="339" y="2191"/>
                  <a:pt x="262" y="2213"/>
                  <a:pt x="192" y="2267"/>
                </a:cubicBezTo>
                <a:cubicBezTo>
                  <a:pt x="170" y="2311"/>
                  <a:pt x="170" y="2339"/>
                  <a:pt x="170" y="2382"/>
                </a:cubicBezTo>
                <a:cubicBezTo>
                  <a:pt x="170" y="2470"/>
                  <a:pt x="229" y="2513"/>
                  <a:pt x="229" y="2601"/>
                </a:cubicBezTo>
                <a:cubicBezTo>
                  <a:pt x="229" y="2623"/>
                  <a:pt x="213" y="2633"/>
                  <a:pt x="213" y="2655"/>
                </a:cubicBezTo>
                <a:cubicBezTo>
                  <a:pt x="213" y="2666"/>
                  <a:pt x="224" y="2666"/>
                  <a:pt x="235" y="2672"/>
                </a:cubicBezTo>
                <a:cubicBezTo>
                  <a:pt x="256" y="2683"/>
                  <a:pt x="262" y="2705"/>
                  <a:pt x="273" y="2727"/>
                </a:cubicBezTo>
                <a:cubicBezTo>
                  <a:pt x="306" y="2792"/>
                  <a:pt x="300" y="2842"/>
                  <a:pt x="300" y="2912"/>
                </a:cubicBezTo>
                <a:cubicBezTo>
                  <a:pt x="300" y="2994"/>
                  <a:pt x="262" y="3032"/>
                  <a:pt x="235" y="3104"/>
                </a:cubicBezTo>
                <a:cubicBezTo>
                  <a:pt x="207" y="3191"/>
                  <a:pt x="224" y="3262"/>
                  <a:pt x="163" y="3333"/>
                </a:cubicBezTo>
                <a:cubicBezTo>
                  <a:pt x="98" y="3415"/>
                  <a:pt x="27" y="3448"/>
                  <a:pt x="0" y="3546"/>
                </a:cubicBezTo>
                <a:lnTo>
                  <a:pt x="0" y="3546"/>
                </a:lnTo>
                <a:cubicBezTo>
                  <a:pt x="27" y="3557"/>
                  <a:pt x="55" y="3574"/>
                  <a:pt x="82" y="3596"/>
                </a:cubicBezTo>
                <a:cubicBezTo>
                  <a:pt x="142" y="3645"/>
                  <a:pt x="192" y="3689"/>
                  <a:pt x="240" y="372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2" name="Freeform 142"/>
          <p:cNvSpPr>
            <a:spLocks noChangeArrowheads="1"/>
          </p:cNvSpPr>
          <p:nvPr/>
        </p:nvSpPr>
        <p:spPr bwMode="auto">
          <a:xfrm>
            <a:off x="13924765" y="10030400"/>
            <a:ext cx="1307094" cy="1651313"/>
          </a:xfrm>
          <a:custGeom>
            <a:avLst/>
            <a:gdLst>
              <a:gd name="T0" fmla="*/ 590 w 2165"/>
              <a:gd name="T1" fmla="*/ 71 h 2733"/>
              <a:gd name="T2" fmla="*/ 410 w 2165"/>
              <a:gd name="T3" fmla="*/ 262 h 2733"/>
              <a:gd name="T4" fmla="*/ 355 w 2165"/>
              <a:gd name="T5" fmla="*/ 350 h 2733"/>
              <a:gd name="T6" fmla="*/ 311 w 2165"/>
              <a:gd name="T7" fmla="*/ 579 h 2733"/>
              <a:gd name="T8" fmla="*/ 207 w 2165"/>
              <a:gd name="T9" fmla="*/ 820 h 2733"/>
              <a:gd name="T10" fmla="*/ 186 w 2165"/>
              <a:gd name="T11" fmla="*/ 1126 h 2733"/>
              <a:gd name="T12" fmla="*/ 257 w 2165"/>
              <a:gd name="T13" fmla="*/ 1349 h 2733"/>
              <a:gd name="T14" fmla="*/ 257 w 2165"/>
              <a:gd name="T15" fmla="*/ 1546 h 2733"/>
              <a:gd name="T16" fmla="*/ 186 w 2165"/>
              <a:gd name="T17" fmla="*/ 1765 h 2733"/>
              <a:gd name="T18" fmla="*/ 153 w 2165"/>
              <a:gd name="T19" fmla="*/ 2016 h 2733"/>
              <a:gd name="T20" fmla="*/ 81 w 2165"/>
              <a:gd name="T21" fmla="*/ 2229 h 2733"/>
              <a:gd name="T22" fmla="*/ 0 w 2165"/>
              <a:gd name="T23" fmla="*/ 2443 h 2733"/>
              <a:gd name="T24" fmla="*/ 410 w 2165"/>
              <a:gd name="T25" fmla="*/ 2699 h 2733"/>
              <a:gd name="T26" fmla="*/ 491 w 2165"/>
              <a:gd name="T27" fmla="*/ 2672 h 2733"/>
              <a:gd name="T28" fmla="*/ 579 w 2165"/>
              <a:gd name="T29" fmla="*/ 2519 h 2733"/>
              <a:gd name="T30" fmla="*/ 672 w 2165"/>
              <a:gd name="T31" fmla="*/ 2382 h 2733"/>
              <a:gd name="T32" fmla="*/ 825 w 2165"/>
              <a:gd name="T33" fmla="*/ 2033 h 2733"/>
              <a:gd name="T34" fmla="*/ 808 w 2165"/>
              <a:gd name="T35" fmla="*/ 1874 h 2733"/>
              <a:gd name="T36" fmla="*/ 787 w 2165"/>
              <a:gd name="T37" fmla="*/ 1759 h 2733"/>
              <a:gd name="T38" fmla="*/ 803 w 2165"/>
              <a:gd name="T39" fmla="*/ 1689 h 2733"/>
              <a:gd name="T40" fmla="*/ 868 w 2165"/>
              <a:gd name="T41" fmla="*/ 1716 h 2733"/>
              <a:gd name="T42" fmla="*/ 912 w 2165"/>
              <a:gd name="T43" fmla="*/ 1552 h 2733"/>
              <a:gd name="T44" fmla="*/ 983 w 2165"/>
              <a:gd name="T45" fmla="*/ 1464 h 2733"/>
              <a:gd name="T46" fmla="*/ 1098 w 2165"/>
              <a:gd name="T47" fmla="*/ 1399 h 2733"/>
              <a:gd name="T48" fmla="*/ 1180 w 2165"/>
              <a:gd name="T49" fmla="*/ 1448 h 2733"/>
              <a:gd name="T50" fmla="*/ 1164 w 2165"/>
              <a:gd name="T51" fmla="*/ 1601 h 2733"/>
              <a:gd name="T52" fmla="*/ 1235 w 2165"/>
              <a:gd name="T53" fmla="*/ 1726 h 2733"/>
              <a:gd name="T54" fmla="*/ 1399 w 2165"/>
              <a:gd name="T55" fmla="*/ 1672 h 2733"/>
              <a:gd name="T56" fmla="*/ 1431 w 2165"/>
              <a:gd name="T57" fmla="*/ 1803 h 2733"/>
              <a:gd name="T58" fmla="*/ 1880 w 2165"/>
              <a:gd name="T59" fmla="*/ 1808 h 2733"/>
              <a:gd name="T60" fmla="*/ 1995 w 2165"/>
              <a:gd name="T61" fmla="*/ 1672 h 2733"/>
              <a:gd name="T62" fmla="*/ 2027 w 2165"/>
              <a:gd name="T63" fmla="*/ 1459 h 2733"/>
              <a:gd name="T64" fmla="*/ 2044 w 2165"/>
              <a:gd name="T65" fmla="*/ 1393 h 2733"/>
              <a:gd name="T66" fmla="*/ 2136 w 2165"/>
              <a:gd name="T67" fmla="*/ 1284 h 2733"/>
              <a:gd name="T68" fmla="*/ 2125 w 2165"/>
              <a:gd name="T69" fmla="*/ 1033 h 2733"/>
              <a:gd name="T70" fmla="*/ 2065 w 2165"/>
              <a:gd name="T71" fmla="*/ 961 h 2733"/>
              <a:gd name="T72" fmla="*/ 2081 w 2165"/>
              <a:gd name="T73" fmla="*/ 853 h 2733"/>
              <a:gd name="T74" fmla="*/ 2060 w 2165"/>
              <a:gd name="T75" fmla="*/ 776 h 2733"/>
              <a:gd name="T76" fmla="*/ 1819 w 2165"/>
              <a:gd name="T77" fmla="*/ 645 h 2733"/>
              <a:gd name="T78" fmla="*/ 1645 w 2165"/>
              <a:gd name="T79" fmla="*/ 721 h 2733"/>
              <a:gd name="T80" fmla="*/ 1579 w 2165"/>
              <a:gd name="T81" fmla="*/ 727 h 2733"/>
              <a:gd name="T82" fmla="*/ 1546 w 2165"/>
              <a:gd name="T83" fmla="*/ 601 h 2733"/>
              <a:gd name="T84" fmla="*/ 1426 w 2165"/>
              <a:gd name="T85" fmla="*/ 432 h 2733"/>
              <a:gd name="T86" fmla="*/ 1223 w 2165"/>
              <a:gd name="T87" fmla="*/ 394 h 2733"/>
              <a:gd name="T88" fmla="*/ 1087 w 2165"/>
              <a:gd name="T89" fmla="*/ 284 h 2733"/>
              <a:gd name="T90" fmla="*/ 983 w 2165"/>
              <a:gd name="T91" fmla="*/ 514 h 2733"/>
              <a:gd name="T92" fmla="*/ 776 w 2165"/>
              <a:gd name="T93" fmla="*/ 443 h 2733"/>
              <a:gd name="T94" fmla="*/ 721 w 2165"/>
              <a:gd name="T95" fmla="*/ 372 h 2733"/>
              <a:gd name="T96" fmla="*/ 792 w 2165"/>
              <a:gd name="T97" fmla="*/ 202 h 2733"/>
              <a:gd name="T98" fmla="*/ 738 w 2165"/>
              <a:gd name="T99" fmla="*/ 11 h 2733"/>
              <a:gd name="T100" fmla="*/ 623 w 2165"/>
              <a:gd name="T101" fmla="*/ 17 h 2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5" h="2733">
                <a:moveTo>
                  <a:pt x="612" y="11"/>
                </a:moveTo>
                <a:lnTo>
                  <a:pt x="612" y="11"/>
                </a:lnTo>
                <a:cubicBezTo>
                  <a:pt x="606" y="33"/>
                  <a:pt x="606" y="49"/>
                  <a:pt x="590" y="71"/>
                </a:cubicBezTo>
                <a:cubicBezTo>
                  <a:pt x="579" y="82"/>
                  <a:pt x="568" y="88"/>
                  <a:pt x="557" y="99"/>
                </a:cubicBezTo>
                <a:cubicBezTo>
                  <a:pt x="530" y="126"/>
                  <a:pt x="513" y="142"/>
                  <a:pt x="486" y="175"/>
                </a:cubicBezTo>
                <a:cubicBezTo>
                  <a:pt x="453" y="207"/>
                  <a:pt x="437" y="229"/>
                  <a:pt x="410" y="262"/>
                </a:cubicBezTo>
                <a:cubicBezTo>
                  <a:pt x="394" y="284"/>
                  <a:pt x="377" y="289"/>
                  <a:pt x="366" y="317"/>
                </a:cubicBezTo>
                <a:cubicBezTo>
                  <a:pt x="366" y="322"/>
                  <a:pt x="366" y="322"/>
                  <a:pt x="366" y="328"/>
                </a:cubicBezTo>
                <a:cubicBezTo>
                  <a:pt x="361" y="339"/>
                  <a:pt x="355" y="339"/>
                  <a:pt x="355" y="350"/>
                </a:cubicBezTo>
                <a:cubicBezTo>
                  <a:pt x="355" y="415"/>
                  <a:pt x="355" y="415"/>
                  <a:pt x="355" y="415"/>
                </a:cubicBezTo>
                <a:cubicBezTo>
                  <a:pt x="355" y="459"/>
                  <a:pt x="350" y="487"/>
                  <a:pt x="339" y="530"/>
                </a:cubicBezTo>
                <a:cubicBezTo>
                  <a:pt x="328" y="546"/>
                  <a:pt x="328" y="562"/>
                  <a:pt x="311" y="579"/>
                </a:cubicBezTo>
                <a:cubicBezTo>
                  <a:pt x="273" y="617"/>
                  <a:pt x="262" y="645"/>
                  <a:pt x="246" y="694"/>
                </a:cubicBezTo>
                <a:cubicBezTo>
                  <a:pt x="235" y="716"/>
                  <a:pt x="235" y="727"/>
                  <a:pt x="229" y="749"/>
                </a:cubicBezTo>
                <a:cubicBezTo>
                  <a:pt x="218" y="776"/>
                  <a:pt x="207" y="792"/>
                  <a:pt x="207" y="820"/>
                </a:cubicBezTo>
                <a:cubicBezTo>
                  <a:pt x="207" y="875"/>
                  <a:pt x="207" y="875"/>
                  <a:pt x="207" y="875"/>
                </a:cubicBezTo>
                <a:cubicBezTo>
                  <a:pt x="169" y="1065"/>
                  <a:pt x="169" y="1065"/>
                  <a:pt x="169" y="1065"/>
                </a:cubicBezTo>
                <a:cubicBezTo>
                  <a:pt x="180" y="1087"/>
                  <a:pt x="180" y="1104"/>
                  <a:pt x="186" y="1126"/>
                </a:cubicBezTo>
                <a:cubicBezTo>
                  <a:pt x="191" y="1153"/>
                  <a:pt x="202" y="1169"/>
                  <a:pt x="218" y="1191"/>
                </a:cubicBezTo>
                <a:cubicBezTo>
                  <a:pt x="240" y="1235"/>
                  <a:pt x="262" y="1262"/>
                  <a:pt x="262" y="1317"/>
                </a:cubicBezTo>
                <a:cubicBezTo>
                  <a:pt x="262" y="1327"/>
                  <a:pt x="257" y="1333"/>
                  <a:pt x="257" y="1349"/>
                </a:cubicBezTo>
                <a:cubicBezTo>
                  <a:pt x="251" y="1382"/>
                  <a:pt x="251" y="1404"/>
                  <a:pt x="251" y="1442"/>
                </a:cubicBezTo>
                <a:cubicBezTo>
                  <a:pt x="251" y="1448"/>
                  <a:pt x="257" y="1448"/>
                  <a:pt x="257" y="1453"/>
                </a:cubicBezTo>
                <a:cubicBezTo>
                  <a:pt x="257" y="1492"/>
                  <a:pt x="251" y="1508"/>
                  <a:pt x="257" y="1546"/>
                </a:cubicBezTo>
                <a:cubicBezTo>
                  <a:pt x="257" y="1563"/>
                  <a:pt x="257" y="1563"/>
                  <a:pt x="257" y="1563"/>
                </a:cubicBezTo>
                <a:cubicBezTo>
                  <a:pt x="257" y="1612"/>
                  <a:pt x="246" y="1639"/>
                  <a:pt x="218" y="1689"/>
                </a:cubicBezTo>
                <a:cubicBezTo>
                  <a:pt x="207" y="1716"/>
                  <a:pt x="191" y="1733"/>
                  <a:pt x="186" y="1765"/>
                </a:cubicBezTo>
                <a:cubicBezTo>
                  <a:pt x="186" y="1776"/>
                  <a:pt x="180" y="1781"/>
                  <a:pt x="175" y="1792"/>
                </a:cubicBezTo>
                <a:cubicBezTo>
                  <a:pt x="164" y="1852"/>
                  <a:pt x="169" y="1891"/>
                  <a:pt x="147" y="1945"/>
                </a:cubicBezTo>
                <a:cubicBezTo>
                  <a:pt x="147" y="1973"/>
                  <a:pt x="153" y="1989"/>
                  <a:pt x="153" y="2016"/>
                </a:cubicBezTo>
                <a:cubicBezTo>
                  <a:pt x="153" y="2066"/>
                  <a:pt x="147" y="2093"/>
                  <a:pt x="120" y="2136"/>
                </a:cubicBezTo>
                <a:cubicBezTo>
                  <a:pt x="109" y="2158"/>
                  <a:pt x="92" y="2174"/>
                  <a:pt x="81" y="2196"/>
                </a:cubicBezTo>
                <a:cubicBezTo>
                  <a:pt x="81" y="2213"/>
                  <a:pt x="81" y="2218"/>
                  <a:pt x="81" y="2229"/>
                </a:cubicBezTo>
                <a:cubicBezTo>
                  <a:pt x="76" y="2278"/>
                  <a:pt x="49" y="2295"/>
                  <a:pt x="33" y="2339"/>
                </a:cubicBezTo>
                <a:cubicBezTo>
                  <a:pt x="28" y="2350"/>
                  <a:pt x="28" y="2361"/>
                  <a:pt x="28" y="2372"/>
                </a:cubicBezTo>
                <a:cubicBezTo>
                  <a:pt x="21" y="2393"/>
                  <a:pt x="11" y="2421"/>
                  <a:pt x="0" y="2443"/>
                </a:cubicBezTo>
                <a:lnTo>
                  <a:pt x="0" y="2443"/>
                </a:lnTo>
                <a:cubicBezTo>
                  <a:pt x="103" y="2513"/>
                  <a:pt x="164" y="2573"/>
                  <a:pt x="284" y="2645"/>
                </a:cubicBezTo>
                <a:cubicBezTo>
                  <a:pt x="328" y="2672"/>
                  <a:pt x="361" y="2677"/>
                  <a:pt x="410" y="2699"/>
                </a:cubicBezTo>
                <a:cubicBezTo>
                  <a:pt x="431" y="2710"/>
                  <a:pt x="453" y="2721"/>
                  <a:pt x="475" y="2732"/>
                </a:cubicBezTo>
                <a:lnTo>
                  <a:pt x="475" y="2732"/>
                </a:lnTo>
                <a:cubicBezTo>
                  <a:pt x="480" y="2710"/>
                  <a:pt x="486" y="2694"/>
                  <a:pt x="491" y="2672"/>
                </a:cubicBezTo>
                <a:cubicBezTo>
                  <a:pt x="502" y="2645"/>
                  <a:pt x="502" y="2628"/>
                  <a:pt x="513" y="2601"/>
                </a:cubicBezTo>
                <a:cubicBezTo>
                  <a:pt x="519" y="2590"/>
                  <a:pt x="530" y="2590"/>
                  <a:pt x="535" y="2579"/>
                </a:cubicBezTo>
                <a:cubicBezTo>
                  <a:pt x="552" y="2557"/>
                  <a:pt x="563" y="2541"/>
                  <a:pt x="579" y="2519"/>
                </a:cubicBezTo>
                <a:cubicBezTo>
                  <a:pt x="595" y="2491"/>
                  <a:pt x="606" y="2476"/>
                  <a:pt x="623" y="2454"/>
                </a:cubicBezTo>
                <a:cubicBezTo>
                  <a:pt x="634" y="2432"/>
                  <a:pt x="639" y="2421"/>
                  <a:pt x="656" y="2399"/>
                </a:cubicBezTo>
                <a:cubicBezTo>
                  <a:pt x="661" y="2393"/>
                  <a:pt x="667" y="2388"/>
                  <a:pt x="672" y="2382"/>
                </a:cubicBezTo>
                <a:cubicBezTo>
                  <a:pt x="688" y="2339"/>
                  <a:pt x="699" y="2311"/>
                  <a:pt x="716" y="2262"/>
                </a:cubicBezTo>
                <a:cubicBezTo>
                  <a:pt x="749" y="2224"/>
                  <a:pt x="765" y="2196"/>
                  <a:pt x="782" y="2148"/>
                </a:cubicBezTo>
                <a:cubicBezTo>
                  <a:pt x="803" y="2104"/>
                  <a:pt x="825" y="2082"/>
                  <a:pt x="825" y="2033"/>
                </a:cubicBezTo>
                <a:cubicBezTo>
                  <a:pt x="825" y="1962"/>
                  <a:pt x="825" y="1962"/>
                  <a:pt x="825" y="1962"/>
                </a:cubicBezTo>
                <a:cubicBezTo>
                  <a:pt x="825" y="1951"/>
                  <a:pt x="820" y="1945"/>
                  <a:pt x="820" y="1940"/>
                </a:cubicBezTo>
                <a:cubicBezTo>
                  <a:pt x="814" y="1912"/>
                  <a:pt x="820" y="1901"/>
                  <a:pt x="808" y="1874"/>
                </a:cubicBezTo>
                <a:cubicBezTo>
                  <a:pt x="808" y="1869"/>
                  <a:pt x="798" y="1863"/>
                  <a:pt x="792" y="1852"/>
                </a:cubicBezTo>
                <a:cubicBezTo>
                  <a:pt x="782" y="1841"/>
                  <a:pt x="776" y="1830"/>
                  <a:pt x="776" y="1814"/>
                </a:cubicBezTo>
                <a:cubicBezTo>
                  <a:pt x="776" y="1792"/>
                  <a:pt x="787" y="1781"/>
                  <a:pt x="787" y="1759"/>
                </a:cubicBezTo>
                <a:cubicBezTo>
                  <a:pt x="787" y="1737"/>
                  <a:pt x="760" y="1733"/>
                  <a:pt x="760" y="1711"/>
                </a:cubicBezTo>
                <a:cubicBezTo>
                  <a:pt x="760" y="1694"/>
                  <a:pt x="782" y="1694"/>
                  <a:pt x="792" y="1689"/>
                </a:cubicBezTo>
                <a:cubicBezTo>
                  <a:pt x="792" y="1689"/>
                  <a:pt x="798" y="1689"/>
                  <a:pt x="803" y="1689"/>
                </a:cubicBezTo>
                <a:cubicBezTo>
                  <a:pt x="814" y="1689"/>
                  <a:pt x="820" y="1678"/>
                  <a:pt x="830" y="1678"/>
                </a:cubicBezTo>
                <a:cubicBezTo>
                  <a:pt x="836" y="1678"/>
                  <a:pt x="842" y="1683"/>
                  <a:pt x="842" y="1683"/>
                </a:cubicBezTo>
                <a:cubicBezTo>
                  <a:pt x="858" y="1689"/>
                  <a:pt x="863" y="1700"/>
                  <a:pt x="868" y="1716"/>
                </a:cubicBezTo>
                <a:cubicBezTo>
                  <a:pt x="879" y="1733"/>
                  <a:pt x="890" y="1743"/>
                  <a:pt x="901" y="1754"/>
                </a:cubicBezTo>
                <a:cubicBezTo>
                  <a:pt x="912" y="1737"/>
                  <a:pt x="929" y="1733"/>
                  <a:pt x="929" y="1716"/>
                </a:cubicBezTo>
                <a:cubicBezTo>
                  <a:pt x="929" y="1650"/>
                  <a:pt x="912" y="1618"/>
                  <a:pt x="912" y="1552"/>
                </a:cubicBezTo>
                <a:cubicBezTo>
                  <a:pt x="912" y="1535"/>
                  <a:pt x="912" y="1524"/>
                  <a:pt x="918" y="1508"/>
                </a:cubicBezTo>
                <a:cubicBezTo>
                  <a:pt x="923" y="1492"/>
                  <a:pt x="939" y="1492"/>
                  <a:pt x="950" y="1486"/>
                </a:cubicBezTo>
                <a:cubicBezTo>
                  <a:pt x="961" y="1475"/>
                  <a:pt x="972" y="1470"/>
                  <a:pt x="983" y="1464"/>
                </a:cubicBezTo>
                <a:cubicBezTo>
                  <a:pt x="1005" y="1453"/>
                  <a:pt x="1016" y="1448"/>
                  <a:pt x="1038" y="1437"/>
                </a:cubicBezTo>
                <a:cubicBezTo>
                  <a:pt x="1049" y="1431"/>
                  <a:pt x="1060" y="1426"/>
                  <a:pt x="1071" y="1415"/>
                </a:cubicBezTo>
                <a:cubicBezTo>
                  <a:pt x="1082" y="1410"/>
                  <a:pt x="1087" y="1399"/>
                  <a:pt x="1098" y="1399"/>
                </a:cubicBezTo>
                <a:cubicBezTo>
                  <a:pt x="1120" y="1399"/>
                  <a:pt x="1126" y="1404"/>
                  <a:pt x="1142" y="1404"/>
                </a:cubicBezTo>
                <a:cubicBezTo>
                  <a:pt x="1153" y="1404"/>
                  <a:pt x="1169" y="1404"/>
                  <a:pt x="1175" y="1410"/>
                </a:cubicBezTo>
                <a:cubicBezTo>
                  <a:pt x="1186" y="1420"/>
                  <a:pt x="1180" y="1431"/>
                  <a:pt x="1180" y="1448"/>
                </a:cubicBezTo>
                <a:cubicBezTo>
                  <a:pt x="1180" y="1470"/>
                  <a:pt x="1175" y="1486"/>
                  <a:pt x="1169" y="1508"/>
                </a:cubicBezTo>
                <a:cubicBezTo>
                  <a:pt x="1158" y="1519"/>
                  <a:pt x="1153" y="1530"/>
                  <a:pt x="1153" y="1541"/>
                </a:cubicBezTo>
                <a:cubicBezTo>
                  <a:pt x="1153" y="1563"/>
                  <a:pt x="1164" y="1579"/>
                  <a:pt x="1164" y="1601"/>
                </a:cubicBezTo>
                <a:cubicBezTo>
                  <a:pt x="1164" y="1618"/>
                  <a:pt x="1164" y="1629"/>
                  <a:pt x="1169" y="1645"/>
                </a:cubicBezTo>
                <a:cubicBezTo>
                  <a:pt x="1169" y="1672"/>
                  <a:pt x="1175" y="1689"/>
                  <a:pt x="1191" y="1711"/>
                </a:cubicBezTo>
                <a:cubicBezTo>
                  <a:pt x="1202" y="1721"/>
                  <a:pt x="1213" y="1726"/>
                  <a:pt x="1235" y="1726"/>
                </a:cubicBezTo>
                <a:cubicBezTo>
                  <a:pt x="1273" y="1726"/>
                  <a:pt x="1289" y="1721"/>
                  <a:pt x="1327" y="1711"/>
                </a:cubicBezTo>
                <a:cubicBezTo>
                  <a:pt x="1344" y="1704"/>
                  <a:pt x="1355" y="1704"/>
                  <a:pt x="1371" y="1700"/>
                </a:cubicBezTo>
                <a:cubicBezTo>
                  <a:pt x="1382" y="1694"/>
                  <a:pt x="1393" y="1683"/>
                  <a:pt x="1399" y="1672"/>
                </a:cubicBezTo>
                <a:cubicBezTo>
                  <a:pt x="1404" y="1667"/>
                  <a:pt x="1404" y="1650"/>
                  <a:pt x="1415" y="1650"/>
                </a:cubicBezTo>
                <a:cubicBezTo>
                  <a:pt x="1421" y="1650"/>
                  <a:pt x="1426" y="1656"/>
                  <a:pt x="1431" y="1656"/>
                </a:cubicBezTo>
                <a:cubicBezTo>
                  <a:pt x="1431" y="1803"/>
                  <a:pt x="1431" y="1803"/>
                  <a:pt x="1431" y="1803"/>
                </a:cubicBezTo>
                <a:cubicBezTo>
                  <a:pt x="1617" y="1803"/>
                  <a:pt x="1617" y="1803"/>
                  <a:pt x="1617" y="1803"/>
                </a:cubicBezTo>
                <a:cubicBezTo>
                  <a:pt x="1693" y="1808"/>
                  <a:pt x="1737" y="1814"/>
                  <a:pt x="1814" y="1814"/>
                </a:cubicBezTo>
                <a:cubicBezTo>
                  <a:pt x="1841" y="1814"/>
                  <a:pt x="1852" y="1814"/>
                  <a:pt x="1880" y="1808"/>
                </a:cubicBezTo>
                <a:cubicBezTo>
                  <a:pt x="1896" y="1808"/>
                  <a:pt x="1907" y="1814"/>
                  <a:pt x="1923" y="1803"/>
                </a:cubicBezTo>
                <a:cubicBezTo>
                  <a:pt x="1945" y="1792"/>
                  <a:pt x="1951" y="1770"/>
                  <a:pt x="1956" y="1743"/>
                </a:cubicBezTo>
                <a:cubicBezTo>
                  <a:pt x="1967" y="1716"/>
                  <a:pt x="1978" y="1700"/>
                  <a:pt x="1995" y="1672"/>
                </a:cubicBezTo>
                <a:cubicBezTo>
                  <a:pt x="2006" y="1650"/>
                  <a:pt x="2016" y="1634"/>
                  <a:pt x="2027" y="1607"/>
                </a:cubicBezTo>
                <a:cubicBezTo>
                  <a:pt x="2032" y="1590"/>
                  <a:pt x="2038" y="1579"/>
                  <a:pt x="2038" y="1557"/>
                </a:cubicBezTo>
                <a:cubicBezTo>
                  <a:pt x="2038" y="1519"/>
                  <a:pt x="2032" y="1497"/>
                  <a:pt x="2027" y="1459"/>
                </a:cubicBezTo>
                <a:cubicBezTo>
                  <a:pt x="2027" y="1453"/>
                  <a:pt x="2022" y="1442"/>
                  <a:pt x="2022" y="1437"/>
                </a:cubicBezTo>
                <a:cubicBezTo>
                  <a:pt x="2022" y="1431"/>
                  <a:pt x="2016" y="1431"/>
                  <a:pt x="2016" y="1426"/>
                </a:cubicBezTo>
                <a:cubicBezTo>
                  <a:pt x="2016" y="1410"/>
                  <a:pt x="2032" y="1410"/>
                  <a:pt x="2044" y="1393"/>
                </a:cubicBezTo>
                <a:cubicBezTo>
                  <a:pt x="2054" y="1377"/>
                  <a:pt x="2060" y="1366"/>
                  <a:pt x="2070" y="1355"/>
                </a:cubicBezTo>
                <a:cubicBezTo>
                  <a:pt x="2098" y="1327"/>
                  <a:pt x="2114" y="1311"/>
                  <a:pt x="2136" y="1284"/>
                </a:cubicBezTo>
                <a:lnTo>
                  <a:pt x="2136" y="1284"/>
                </a:lnTo>
                <a:cubicBezTo>
                  <a:pt x="2164" y="1065"/>
                  <a:pt x="2164" y="1065"/>
                  <a:pt x="2164" y="1065"/>
                </a:cubicBezTo>
                <a:cubicBezTo>
                  <a:pt x="2158" y="1060"/>
                  <a:pt x="2164" y="1049"/>
                  <a:pt x="2158" y="1043"/>
                </a:cubicBezTo>
                <a:cubicBezTo>
                  <a:pt x="2147" y="1038"/>
                  <a:pt x="2136" y="1038"/>
                  <a:pt x="2125" y="1033"/>
                </a:cubicBezTo>
                <a:cubicBezTo>
                  <a:pt x="2114" y="1027"/>
                  <a:pt x="2103" y="1016"/>
                  <a:pt x="2092" y="1011"/>
                </a:cubicBezTo>
                <a:cubicBezTo>
                  <a:pt x="2081" y="1000"/>
                  <a:pt x="2060" y="1000"/>
                  <a:pt x="2060" y="983"/>
                </a:cubicBezTo>
                <a:cubicBezTo>
                  <a:pt x="2060" y="972"/>
                  <a:pt x="2065" y="968"/>
                  <a:pt x="2065" y="961"/>
                </a:cubicBezTo>
                <a:cubicBezTo>
                  <a:pt x="2070" y="934"/>
                  <a:pt x="2070" y="918"/>
                  <a:pt x="2070" y="896"/>
                </a:cubicBezTo>
                <a:cubicBezTo>
                  <a:pt x="2070" y="880"/>
                  <a:pt x="2070" y="875"/>
                  <a:pt x="2070" y="864"/>
                </a:cubicBezTo>
                <a:cubicBezTo>
                  <a:pt x="2076" y="858"/>
                  <a:pt x="2081" y="858"/>
                  <a:pt x="2081" y="853"/>
                </a:cubicBezTo>
                <a:cubicBezTo>
                  <a:pt x="2098" y="842"/>
                  <a:pt x="2109" y="825"/>
                  <a:pt x="2114" y="809"/>
                </a:cubicBezTo>
                <a:lnTo>
                  <a:pt x="2114" y="809"/>
                </a:lnTo>
                <a:cubicBezTo>
                  <a:pt x="2092" y="792"/>
                  <a:pt x="2081" y="787"/>
                  <a:pt x="2060" y="776"/>
                </a:cubicBezTo>
                <a:cubicBezTo>
                  <a:pt x="2016" y="754"/>
                  <a:pt x="1995" y="738"/>
                  <a:pt x="1956" y="710"/>
                </a:cubicBezTo>
                <a:cubicBezTo>
                  <a:pt x="1929" y="694"/>
                  <a:pt x="1912" y="683"/>
                  <a:pt x="1880" y="666"/>
                </a:cubicBezTo>
                <a:cubicBezTo>
                  <a:pt x="1858" y="656"/>
                  <a:pt x="1841" y="650"/>
                  <a:pt x="1819" y="645"/>
                </a:cubicBezTo>
                <a:cubicBezTo>
                  <a:pt x="1808" y="645"/>
                  <a:pt x="1803" y="639"/>
                  <a:pt x="1797" y="639"/>
                </a:cubicBezTo>
                <a:cubicBezTo>
                  <a:pt x="1776" y="639"/>
                  <a:pt x="1765" y="656"/>
                  <a:pt x="1743" y="666"/>
                </a:cubicBezTo>
                <a:cubicBezTo>
                  <a:pt x="1704" y="683"/>
                  <a:pt x="1688" y="705"/>
                  <a:pt x="1645" y="721"/>
                </a:cubicBezTo>
                <a:cubicBezTo>
                  <a:pt x="1633" y="732"/>
                  <a:pt x="1623" y="738"/>
                  <a:pt x="1607" y="738"/>
                </a:cubicBezTo>
                <a:cubicBezTo>
                  <a:pt x="1600" y="738"/>
                  <a:pt x="1600" y="743"/>
                  <a:pt x="1596" y="743"/>
                </a:cubicBezTo>
                <a:cubicBezTo>
                  <a:pt x="1585" y="743"/>
                  <a:pt x="1585" y="732"/>
                  <a:pt x="1579" y="727"/>
                </a:cubicBezTo>
                <a:cubicBezTo>
                  <a:pt x="1574" y="716"/>
                  <a:pt x="1574" y="710"/>
                  <a:pt x="1574" y="699"/>
                </a:cubicBezTo>
                <a:cubicBezTo>
                  <a:pt x="1568" y="677"/>
                  <a:pt x="1563" y="666"/>
                  <a:pt x="1557" y="645"/>
                </a:cubicBezTo>
                <a:cubicBezTo>
                  <a:pt x="1552" y="628"/>
                  <a:pt x="1552" y="617"/>
                  <a:pt x="1546" y="601"/>
                </a:cubicBezTo>
                <a:cubicBezTo>
                  <a:pt x="1541" y="579"/>
                  <a:pt x="1535" y="562"/>
                  <a:pt x="1535" y="541"/>
                </a:cubicBezTo>
                <a:cubicBezTo>
                  <a:pt x="1535" y="498"/>
                  <a:pt x="1503" y="481"/>
                  <a:pt x="1464" y="459"/>
                </a:cubicBezTo>
                <a:cubicBezTo>
                  <a:pt x="1448" y="454"/>
                  <a:pt x="1442" y="443"/>
                  <a:pt x="1426" y="432"/>
                </a:cubicBezTo>
                <a:cubicBezTo>
                  <a:pt x="1393" y="415"/>
                  <a:pt x="1366" y="404"/>
                  <a:pt x="1355" y="372"/>
                </a:cubicBezTo>
                <a:cubicBezTo>
                  <a:pt x="1306" y="377"/>
                  <a:pt x="1284" y="394"/>
                  <a:pt x="1240" y="394"/>
                </a:cubicBezTo>
                <a:cubicBezTo>
                  <a:pt x="1235" y="394"/>
                  <a:pt x="1230" y="394"/>
                  <a:pt x="1223" y="394"/>
                </a:cubicBezTo>
                <a:cubicBezTo>
                  <a:pt x="1213" y="383"/>
                  <a:pt x="1213" y="372"/>
                  <a:pt x="1202" y="361"/>
                </a:cubicBezTo>
                <a:cubicBezTo>
                  <a:pt x="1191" y="355"/>
                  <a:pt x="1180" y="350"/>
                  <a:pt x="1169" y="344"/>
                </a:cubicBezTo>
                <a:cubicBezTo>
                  <a:pt x="1137" y="322"/>
                  <a:pt x="1115" y="311"/>
                  <a:pt x="1087" y="284"/>
                </a:cubicBezTo>
                <a:cubicBezTo>
                  <a:pt x="1071" y="295"/>
                  <a:pt x="1065" y="311"/>
                  <a:pt x="1049" y="328"/>
                </a:cubicBezTo>
                <a:cubicBezTo>
                  <a:pt x="1038" y="344"/>
                  <a:pt x="1027" y="355"/>
                  <a:pt x="1022" y="372"/>
                </a:cubicBezTo>
                <a:cubicBezTo>
                  <a:pt x="994" y="426"/>
                  <a:pt x="1000" y="459"/>
                  <a:pt x="983" y="514"/>
                </a:cubicBezTo>
                <a:cubicBezTo>
                  <a:pt x="967" y="503"/>
                  <a:pt x="950" y="503"/>
                  <a:pt x="934" y="498"/>
                </a:cubicBezTo>
                <a:cubicBezTo>
                  <a:pt x="901" y="481"/>
                  <a:pt x="879" y="470"/>
                  <a:pt x="846" y="465"/>
                </a:cubicBezTo>
                <a:cubicBezTo>
                  <a:pt x="820" y="454"/>
                  <a:pt x="798" y="459"/>
                  <a:pt x="776" y="443"/>
                </a:cubicBezTo>
                <a:cubicBezTo>
                  <a:pt x="771" y="437"/>
                  <a:pt x="771" y="437"/>
                  <a:pt x="771" y="432"/>
                </a:cubicBezTo>
                <a:cubicBezTo>
                  <a:pt x="760" y="421"/>
                  <a:pt x="754" y="410"/>
                  <a:pt x="743" y="404"/>
                </a:cubicBezTo>
                <a:cubicBezTo>
                  <a:pt x="732" y="394"/>
                  <a:pt x="721" y="388"/>
                  <a:pt x="721" y="372"/>
                </a:cubicBezTo>
                <a:cubicBezTo>
                  <a:pt x="721" y="355"/>
                  <a:pt x="738" y="350"/>
                  <a:pt x="749" y="333"/>
                </a:cubicBezTo>
                <a:cubicBezTo>
                  <a:pt x="765" y="306"/>
                  <a:pt x="776" y="289"/>
                  <a:pt x="787" y="257"/>
                </a:cubicBezTo>
                <a:cubicBezTo>
                  <a:pt x="792" y="235"/>
                  <a:pt x="792" y="224"/>
                  <a:pt x="792" y="202"/>
                </a:cubicBezTo>
                <a:cubicBezTo>
                  <a:pt x="798" y="175"/>
                  <a:pt x="808" y="159"/>
                  <a:pt x="808" y="126"/>
                </a:cubicBezTo>
                <a:cubicBezTo>
                  <a:pt x="808" y="82"/>
                  <a:pt x="782" y="27"/>
                  <a:pt x="738" y="11"/>
                </a:cubicBezTo>
                <a:lnTo>
                  <a:pt x="738" y="11"/>
                </a:lnTo>
                <a:cubicBezTo>
                  <a:pt x="727" y="0"/>
                  <a:pt x="716" y="0"/>
                  <a:pt x="699" y="0"/>
                </a:cubicBezTo>
                <a:cubicBezTo>
                  <a:pt x="677" y="0"/>
                  <a:pt x="661" y="6"/>
                  <a:pt x="634" y="11"/>
                </a:cubicBezTo>
                <a:cubicBezTo>
                  <a:pt x="628" y="11"/>
                  <a:pt x="628" y="17"/>
                  <a:pt x="623" y="17"/>
                </a:cubicBezTo>
                <a:cubicBezTo>
                  <a:pt x="617" y="17"/>
                  <a:pt x="612" y="11"/>
                  <a:pt x="612" y="1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3" name="Freeform 143"/>
          <p:cNvSpPr>
            <a:spLocks noChangeArrowheads="1"/>
          </p:cNvSpPr>
          <p:nvPr/>
        </p:nvSpPr>
        <p:spPr bwMode="auto">
          <a:xfrm>
            <a:off x="12847079" y="8880617"/>
            <a:ext cx="1624531" cy="1677991"/>
          </a:xfrm>
          <a:custGeom>
            <a:avLst/>
            <a:gdLst>
              <a:gd name="T0" fmla="*/ 481 w 2690"/>
              <a:gd name="T1" fmla="*/ 2710 h 2777"/>
              <a:gd name="T2" fmla="*/ 880 w 2690"/>
              <a:gd name="T3" fmla="*/ 2748 h 2777"/>
              <a:gd name="T4" fmla="*/ 1055 w 2690"/>
              <a:gd name="T5" fmla="*/ 2655 h 2777"/>
              <a:gd name="T6" fmla="*/ 1159 w 2690"/>
              <a:gd name="T7" fmla="*/ 2540 h 2777"/>
              <a:gd name="T8" fmla="*/ 1246 w 2690"/>
              <a:gd name="T9" fmla="*/ 2399 h 2777"/>
              <a:gd name="T10" fmla="*/ 1400 w 2690"/>
              <a:gd name="T11" fmla="*/ 2060 h 2777"/>
              <a:gd name="T12" fmla="*/ 1580 w 2690"/>
              <a:gd name="T13" fmla="*/ 1918 h 2777"/>
              <a:gd name="T14" fmla="*/ 1689 w 2690"/>
              <a:gd name="T15" fmla="*/ 1956 h 2777"/>
              <a:gd name="T16" fmla="*/ 1651 w 2690"/>
              <a:gd name="T17" fmla="*/ 2158 h 2777"/>
              <a:gd name="T18" fmla="*/ 1782 w 2690"/>
              <a:gd name="T19" fmla="*/ 2169 h 2777"/>
              <a:gd name="T20" fmla="*/ 1902 w 2690"/>
              <a:gd name="T21" fmla="*/ 2130 h 2777"/>
              <a:gd name="T22" fmla="*/ 1957 w 2690"/>
              <a:gd name="T23" fmla="*/ 2038 h 2777"/>
              <a:gd name="T24" fmla="*/ 2072 w 2690"/>
              <a:gd name="T25" fmla="*/ 2022 h 2777"/>
              <a:gd name="T26" fmla="*/ 2306 w 2690"/>
              <a:gd name="T27" fmla="*/ 1923 h 2777"/>
              <a:gd name="T28" fmla="*/ 2394 w 2690"/>
              <a:gd name="T29" fmla="*/ 1912 h 2777"/>
              <a:gd name="T30" fmla="*/ 2481 w 2690"/>
              <a:gd name="T31" fmla="*/ 1901 h 2777"/>
              <a:gd name="T32" fmla="*/ 2569 w 2690"/>
              <a:gd name="T33" fmla="*/ 1813 h 2777"/>
              <a:gd name="T34" fmla="*/ 2689 w 2690"/>
              <a:gd name="T35" fmla="*/ 1551 h 2777"/>
              <a:gd name="T36" fmla="*/ 2612 w 2690"/>
              <a:gd name="T37" fmla="*/ 1458 h 2777"/>
              <a:gd name="T38" fmla="*/ 2547 w 2690"/>
              <a:gd name="T39" fmla="*/ 1316 h 2777"/>
              <a:gd name="T40" fmla="*/ 2520 w 2690"/>
              <a:gd name="T41" fmla="*/ 1207 h 2777"/>
              <a:gd name="T42" fmla="*/ 2410 w 2690"/>
              <a:gd name="T43" fmla="*/ 1218 h 2777"/>
              <a:gd name="T44" fmla="*/ 2312 w 2690"/>
              <a:gd name="T45" fmla="*/ 1174 h 2777"/>
              <a:gd name="T46" fmla="*/ 2235 w 2690"/>
              <a:gd name="T47" fmla="*/ 934 h 2777"/>
              <a:gd name="T48" fmla="*/ 2203 w 2690"/>
              <a:gd name="T49" fmla="*/ 27 h 2777"/>
              <a:gd name="T50" fmla="*/ 2061 w 2690"/>
              <a:gd name="T51" fmla="*/ 0 h 2777"/>
              <a:gd name="T52" fmla="*/ 1853 w 2690"/>
              <a:gd name="T53" fmla="*/ 196 h 2777"/>
              <a:gd name="T54" fmla="*/ 1788 w 2690"/>
              <a:gd name="T55" fmla="*/ 234 h 2777"/>
              <a:gd name="T56" fmla="*/ 1645 w 2690"/>
              <a:gd name="T57" fmla="*/ 420 h 2777"/>
              <a:gd name="T58" fmla="*/ 1711 w 2690"/>
              <a:gd name="T59" fmla="*/ 611 h 2777"/>
              <a:gd name="T60" fmla="*/ 1695 w 2690"/>
              <a:gd name="T61" fmla="*/ 983 h 2777"/>
              <a:gd name="T62" fmla="*/ 1656 w 2690"/>
              <a:gd name="T63" fmla="*/ 1114 h 2777"/>
              <a:gd name="T64" fmla="*/ 1481 w 2690"/>
              <a:gd name="T65" fmla="*/ 1185 h 2777"/>
              <a:gd name="T66" fmla="*/ 1448 w 2690"/>
              <a:gd name="T67" fmla="*/ 1267 h 2777"/>
              <a:gd name="T68" fmla="*/ 1367 w 2690"/>
              <a:gd name="T69" fmla="*/ 1519 h 2777"/>
              <a:gd name="T70" fmla="*/ 1318 w 2690"/>
              <a:gd name="T71" fmla="*/ 1786 h 2777"/>
              <a:gd name="T72" fmla="*/ 1170 w 2690"/>
              <a:gd name="T73" fmla="*/ 1939 h 2777"/>
              <a:gd name="T74" fmla="*/ 946 w 2690"/>
              <a:gd name="T75" fmla="*/ 1978 h 2777"/>
              <a:gd name="T76" fmla="*/ 782 w 2690"/>
              <a:gd name="T77" fmla="*/ 1928 h 2777"/>
              <a:gd name="T78" fmla="*/ 656 w 2690"/>
              <a:gd name="T79" fmla="*/ 1983 h 2777"/>
              <a:gd name="T80" fmla="*/ 460 w 2690"/>
              <a:gd name="T81" fmla="*/ 1994 h 2777"/>
              <a:gd name="T82" fmla="*/ 339 w 2690"/>
              <a:gd name="T83" fmla="*/ 2022 h 2777"/>
              <a:gd name="T84" fmla="*/ 137 w 2690"/>
              <a:gd name="T85" fmla="*/ 2185 h 2777"/>
              <a:gd name="T86" fmla="*/ 17 w 2690"/>
              <a:gd name="T87" fmla="*/ 2300 h 2777"/>
              <a:gd name="T88" fmla="*/ 55 w 2690"/>
              <a:gd name="T89" fmla="*/ 2393 h 2777"/>
              <a:gd name="T90" fmla="*/ 262 w 2690"/>
              <a:gd name="T91" fmla="*/ 2513 h 2777"/>
              <a:gd name="T92" fmla="*/ 377 w 2690"/>
              <a:gd name="T93" fmla="*/ 2595 h 2777"/>
              <a:gd name="T94" fmla="*/ 465 w 2690"/>
              <a:gd name="T95" fmla="*/ 2704 h 2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90" h="2777">
                <a:moveTo>
                  <a:pt x="465" y="2704"/>
                </a:moveTo>
                <a:lnTo>
                  <a:pt x="465" y="2704"/>
                </a:lnTo>
                <a:cubicBezTo>
                  <a:pt x="471" y="2704"/>
                  <a:pt x="476" y="2710"/>
                  <a:pt x="481" y="2710"/>
                </a:cubicBezTo>
                <a:cubicBezTo>
                  <a:pt x="498" y="2710"/>
                  <a:pt x="503" y="2704"/>
                  <a:pt x="520" y="2704"/>
                </a:cubicBezTo>
                <a:cubicBezTo>
                  <a:pt x="782" y="2776"/>
                  <a:pt x="782" y="2776"/>
                  <a:pt x="782" y="2776"/>
                </a:cubicBezTo>
                <a:cubicBezTo>
                  <a:pt x="820" y="2776"/>
                  <a:pt x="842" y="2748"/>
                  <a:pt x="880" y="2748"/>
                </a:cubicBezTo>
                <a:cubicBezTo>
                  <a:pt x="941" y="2748"/>
                  <a:pt x="941" y="2748"/>
                  <a:pt x="941" y="2748"/>
                </a:cubicBezTo>
                <a:cubicBezTo>
                  <a:pt x="979" y="2748"/>
                  <a:pt x="1006" y="2743"/>
                  <a:pt x="1028" y="2710"/>
                </a:cubicBezTo>
                <a:cubicBezTo>
                  <a:pt x="1045" y="2693"/>
                  <a:pt x="1049" y="2677"/>
                  <a:pt x="1055" y="2655"/>
                </a:cubicBezTo>
                <a:cubicBezTo>
                  <a:pt x="1071" y="2628"/>
                  <a:pt x="1088" y="2617"/>
                  <a:pt x="1104" y="2595"/>
                </a:cubicBezTo>
                <a:cubicBezTo>
                  <a:pt x="1104" y="2584"/>
                  <a:pt x="1110" y="2578"/>
                  <a:pt x="1115" y="2573"/>
                </a:cubicBezTo>
                <a:cubicBezTo>
                  <a:pt x="1126" y="2557"/>
                  <a:pt x="1142" y="2557"/>
                  <a:pt x="1159" y="2540"/>
                </a:cubicBezTo>
                <a:cubicBezTo>
                  <a:pt x="1170" y="2535"/>
                  <a:pt x="1175" y="2524"/>
                  <a:pt x="1186" y="2513"/>
                </a:cubicBezTo>
                <a:cubicBezTo>
                  <a:pt x="1197" y="2491"/>
                  <a:pt x="1208" y="2480"/>
                  <a:pt x="1214" y="2458"/>
                </a:cubicBezTo>
                <a:cubicBezTo>
                  <a:pt x="1224" y="2431"/>
                  <a:pt x="1235" y="2420"/>
                  <a:pt x="1246" y="2399"/>
                </a:cubicBezTo>
                <a:cubicBezTo>
                  <a:pt x="1263" y="2344"/>
                  <a:pt x="1296" y="2322"/>
                  <a:pt x="1312" y="2267"/>
                </a:cubicBezTo>
                <a:cubicBezTo>
                  <a:pt x="1334" y="2212"/>
                  <a:pt x="1345" y="2180"/>
                  <a:pt x="1378" y="2125"/>
                </a:cubicBezTo>
                <a:cubicBezTo>
                  <a:pt x="1388" y="2103"/>
                  <a:pt x="1394" y="2086"/>
                  <a:pt x="1400" y="2060"/>
                </a:cubicBezTo>
                <a:cubicBezTo>
                  <a:pt x="1410" y="2038"/>
                  <a:pt x="1438" y="2038"/>
                  <a:pt x="1459" y="2016"/>
                </a:cubicBezTo>
                <a:cubicBezTo>
                  <a:pt x="1492" y="1983"/>
                  <a:pt x="1514" y="1972"/>
                  <a:pt x="1547" y="1939"/>
                </a:cubicBezTo>
                <a:cubicBezTo>
                  <a:pt x="1558" y="1928"/>
                  <a:pt x="1569" y="1923"/>
                  <a:pt x="1580" y="1918"/>
                </a:cubicBezTo>
                <a:cubicBezTo>
                  <a:pt x="1623" y="1890"/>
                  <a:pt x="1656" y="1890"/>
                  <a:pt x="1705" y="1874"/>
                </a:cubicBezTo>
                <a:cubicBezTo>
                  <a:pt x="1705" y="1879"/>
                  <a:pt x="1711" y="1879"/>
                  <a:pt x="1711" y="1885"/>
                </a:cubicBezTo>
                <a:cubicBezTo>
                  <a:pt x="1711" y="1912"/>
                  <a:pt x="1700" y="1928"/>
                  <a:pt x="1689" y="1956"/>
                </a:cubicBezTo>
                <a:cubicBezTo>
                  <a:pt x="1673" y="1994"/>
                  <a:pt x="1667" y="2022"/>
                  <a:pt x="1662" y="2060"/>
                </a:cubicBezTo>
                <a:cubicBezTo>
                  <a:pt x="1656" y="2082"/>
                  <a:pt x="1651" y="2086"/>
                  <a:pt x="1651" y="2108"/>
                </a:cubicBezTo>
                <a:cubicBezTo>
                  <a:pt x="1651" y="2125"/>
                  <a:pt x="1651" y="2136"/>
                  <a:pt x="1651" y="2158"/>
                </a:cubicBezTo>
                <a:cubicBezTo>
                  <a:pt x="1695" y="2163"/>
                  <a:pt x="1695" y="2163"/>
                  <a:pt x="1695" y="2163"/>
                </a:cubicBezTo>
                <a:cubicBezTo>
                  <a:pt x="1722" y="2169"/>
                  <a:pt x="1733" y="2169"/>
                  <a:pt x="1760" y="2169"/>
                </a:cubicBezTo>
                <a:cubicBezTo>
                  <a:pt x="1766" y="2169"/>
                  <a:pt x="1771" y="2169"/>
                  <a:pt x="1782" y="2169"/>
                </a:cubicBezTo>
                <a:cubicBezTo>
                  <a:pt x="1788" y="2163"/>
                  <a:pt x="1788" y="2152"/>
                  <a:pt x="1793" y="2141"/>
                </a:cubicBezTo>
                <a:cubicBezTo>
                  <a:pt x="1803" y="2130"/>
                  <a:pt x="1810" y="2119"/>
                  <a:pt x="1815" y="2103"/>
                </a:cubicBezTo>
                <a:cubicBezTo>
                  <a:pt x="1847" y="2108"/>
                  <a:pt x="1863" y="2130"/>
                  <a:pt x="1902" y="2130"/>
                </a:cubicBezTo>
                <a:cubicBezTo>
                  <a:pt x="1913" y="2130"/>
                  <a:pt x="1913" y="2119"/>
                  <a:pt x="1913" y="2108"/>
                </a:cubicBezTo>
                <a:cubicBezTo>
                  <a:pt x="1918" y="2092"/>
                  <a:pt x="1929" y="2086"/>
                  <a:pt x="1935" y="2076"/>
                </a:cubicBezTo>
                <a:cubicBezTo>
                  <a:pt x="1946" y="2060"/>
                  <a:pt x="1951" y="2054"/>
                  <a:pt x="1957" y="2038"/>
                </a:cubicBezTo>
                <a:cubicBezTo>
                  <a:pt x="1962" y="2027"/>
                  <a:pt x="1968" y="2016"/>
                  <a:pt x="1978" y="2016"/>
                </a:cubicBezTo>
                <a:cubicBezTo>
                  <a:pt x="2011" y="2016"/>
                  <a:pt x="2028" y="2027"/>
                  <a:pt x="2061" y="2027"/>
                </a:cubicBezTo>
                <a:cubicBezTo>
                  <a:pt x="2066" y="2027"/>
                  <a:pt x="2066" y="2022"/>
                  <a:pt x="2072" y="2022"/>
                </a:cubicBezTo>
                <a:cubicBezTo>
                  <a:pt x="2093" y="2016"/>
                  <a:pt x="2104" y="2011"/>
                  <a:pt x="2126" y="2000"/>
                </a:cubicBezTo>
                <a:cubicBezTo>
                  <a:pt x="2165" y="1983"/>
                  <a:pt x="2187" y="1972"/>
                  <a:pt x="2225" y="1956"/>
                </a:cubicBezTo>
                <a:cubicBezTo>
                  <a:pt x="2257" y="1939"/>
                  <a:pt x="2273" y="1934"/>
                  <a:pt x="2306" y="1923"/>
                </a:cubicBezTo>
                <a:cubicBezTo>
                  <a:pt x="2334" y="1918"/>
                  <a:pt x="2350" y="1901"/>
                  <a:pt x="2377" y="1901"/>
                </a:cubicBezTo>
                <a:cubicBezTo>
                  <a:pt x="2383" y="1901"/>
                  <a:pt x="2388" y="1907"/>
                  <a:pt x="2394" y="1912"/>
                </a:cubicBezTo>
                <a:lnTo>
                  <a:pt x="2394" y="1912"/>
                </a:lnTo>
                <a:cubicBezTo>
                  <a:pt x="2394" y="1912"/>
                  <a:pt x="2399" y="1918"/>
                  <a:pt x="2405" y="1918"/>
                </a:cubicBezTo>
                <a:cubicBezTo>
                  <a:pt x="2410" y="1918"/>
                  <a:pt x="2410" y="1912"/>
                  <a:pt x="2416" y="1912"/>
                </a:cubicBezTo>
                <a:cubicBezTo>
                  <a:pt x="2443" y="1907"/>
                  <a:pt x="2459" y="1901"/>
                  <a:pt x="2481" y="1901"/>
                </a:cubicBezTo>
                <a:cubicBezTo>
                  <a:pt x="2498" y="1901"/>
                  <a:pt x="2509" y="1901"/>
                  <a:pt x="2520" y="1912"/>
                </a:cubicBezTo>
                <a:lnTo>
                  <a:pt x="2520" y="1912"/>
                </a:lnTo>
                <a:cubicBezTo>
                  <a:pt x="2536" y="1874"/>
                  <a:pt x="2553" y="1852"/>
                  <a:pt x="2569" y="1813"/>
                </a:cubicBezTo>
                <a:cubicBezTo>
                  <a:pt x="2590" y="1781"/>
                  <a:pt x="2596" y="1759"/>
                  <a:pt x="2612" y="1726"/>
                </a:cubicBezTo>
                <a:cubicBezTo>
                  <a:pt x="2634" y="1688"/>
                  <a:pt x="2650" y="1666"/>
                  <a:pt x="2672" y="1623"/>
                </a:cubicBezTo>
                <a:cubicBezTo>
                  <a:pt x="2683" y="1595"/>
                  <a:pt x="2678" y="1579"/>
                  <a:pt x="2689" y="1551"/>
                </a:cubicBezTo>
                <a:lnTo>
                  <a:pt x="2689" y="1551"/>
                </a:lnTo>
                <a:cubicBezTo>
                  <a:pt x="2667" y="1524"/>
                  <a:pt x="2661" y="1502"/>
                  <a:pt x="2634" y="1475"/>
                </a:cubicBezTo>
                <a:cubicBezTo>
                  <a:pt x="2624" y="1469"/>
                  <a:pt x="2618" y="1469"/>
                  <a:pt x="2612" y="1458"/>
                </a:cubicBezTo>
                <a:cubicBezTo>
                  <a:pt x="2596" y="1442"/>
                  <a:pt x="2585" y="1431"/>
                  <a:pt x="2569" y="1409"/>
                </a:cubicBezTo>
                <a:cubicBezTo>
                  <a:pt x="2553" y="1387"/>
                  <a:pt x="2542" y="1376"/>
                  <a:pt x="2542" y="1354"/>
                </a:cubicBezTo>
                <a:cubicBezTo>
                  <a:pt x="2542" y="1338"/>
                  <a:pt x="2542" y="1327"/>
                  <a:pt x="2547" y="1316"/>
                </a:cubicBezTo>
                <a:cubicBezTo>
                  <a:pt x="2547" y="1311"/>
                  <a:pt x="2553" y="1311"/>
                  <a:pt x="2553" y="1305"/>
                </a:cubicBezTo>
                <a:cubicBezTo>
                  <a:pt x="2553" y="1283"/>
                  <a:pt x="2547" y="1273"/>
                  <a:pt x="2542" y="1251"/>
                </a:cubicBezTo>
                <a:cubicBezTo>
                  <a:pt x="2536" y="1235"/>
                  <a:pt x="2531" y="1224"/>
                  <a:pt x="2520" y="1207"/>
                </a:cubicBezTo>
                <a:cubicBezTo>
                  <a:pt x="2514" y="1202"/>
                  <a:pt x="2514" y="1185"/>
                  <a:pt x="2509" y="1185"/>
                </a:cubicBezTo>
                <a:cubicBezTo>
                  <a:pt x="2487" y="1185"/>
                  <a:pt x="2476" y="1202"/>
                  <a:pt x="2454" y="1207"/>
                </a:cubicBezTo>
                <a:cubicBezTo>
                  <a:pt x="2438" y="1213"/>
                  <a:pt x="2427" y="1213"/>
                  <a:pt x="2410" y="1218"/>
                </a:cubicBezTo>
                <a:cubicBezTo>
                  <a:pt x="2394" y="1224"/>
                  <a:pt x="2383" y="1229"/>
                  <a:pt x="2361" y="1229"/>
                </a:cubicBezTo>
                <a:cubicBezTo>
                  <a:pt x="2345" y="1229"/>
                  <a:pt x="2339" y="1213"/>
                  <a:pt x="2328" y="1196"/>
                </a:cubicBezTo>
                <a:cubicBezTo>
                  <a:pt x="2323" y="1185"/>
                  <a:pt x="2317" y="1185"/>
                  <a:pt x="2312" y="1174"/>
                </a:cubicBezTo>
                <a:cubicBezTo>
                  <a:pt x="2301" y="1142"/>
                  <a:pt x="2295" y="1120"/>
                  <a:pt x="2273" y="1092"/>
                </a:cubicBezTo>
                <a:cubicBezTo>
                  <a:pt x="2257" y="1065"/>
                  <a:pt x="2257" y="1049"/>
                  <a:pt x="2257" y="1016"/>
                </a:cubicBezTo>
                <a:cubicBezTo>
                  <a:pt x="2257" y="983"/>
                  <a:pt x="2240" y="966"/>
                  <a:pt x="2235" y="934"/>
                </a:cubicBezTo>
                <a:cubicBezTo>
                  <a:pt x="2247" y="152"/>
                  <a:pt x="2247" y="152"/>
                  <a:pt x="2247" y="152"/>
                </a:cubicBezTo>
                <a:lnTo>
                  <a:pt x="2247" y="152"/>
                </a:lnTo>
                <a:cubicBezTo>
                  <a:pt x="2240" y="97"/>
                  <a:pt x="2257" y="44"/>
                  <a:pt x="2203" y="27"/>
                </a:cubicBezTo>
                <a:cubicBezTo>
                  <a:pt x="2181" y="16"/>
                  <a:pt x="2159" y="22"/>
                  <a:pt x="2132" y="16"/>
                </a:cubicBezTo>
                <a:cubicBezTo>
                  <a:pt x="2104" y="11"/>
                  <a:pt x="2088" y="0"/>
                  <a:pt x="2061" y="0"/>
                </a:cubicBezTo>
                <a:lnTo>
                  <a:pt x="2061" y="0"/>
                </a:lnTo>
                <a:cubicBezTo>
                  <a:pt x="2050" y="65"/>
                  <a:pt x="2050" y="114"/>
                  <a:pt x="2000" y="152"/>
                </a:cubicBezTo>
                <a:cubicBezTo>
                  <a:pt x="1984" y="158"/>
                  <a:pt x="1973" y="163"/>
                  <a:pt x="1957" y="169"/>
                </a:cubicBezTo>
                <a:cubicBezTo>
                  <a:pt x="1918" y="185"/>
                  <a:pt x="1896" y="191"/>
                  <a:pt x="1853" y="196"/>
                </a:cubicBezTo>
                <a:cubicBezTo>
                  <a:pt x="1836" y="196"/>
                  <a:pt x="1825" y="185"/>
                  <a:pt x="1810" y="196"/>
                </a:cubicBezTo>
                <a:cubicBezTo>
                  <a:pt x="1803" y="201"/>
                  <a:pt x="1810" y="212"/>
                  <a:pt x="1803" y="218"/>
                </a:cubicBezTo>
                <a:cubicBezTo>
                  <a:pt x="1799" y="223"/>
                  <a:pt x="1793" y="229"/>
                  <a:pt x="1788" y="234"/>
                </a:cubicBezTo>
                <a:cubicBezTo>
                  <a:pt x="1760" y="256"/>
                  <a:pt x="1738" y="262"/>
                  <a:pt x="1711" y="278"/>
                </a:cubicBezTo>
                <a:cubicBezTo>
                  <a:pt x="1689" y="295"/>
                  <a:pt x="1695" y="322"/>
                  <a:pt x="1678" y="349"/>
                </a:cubicBezTo>
                <a:cubicBezTo>
                  <a:pt x="1667" y="377"/>
                  <a:pt x="1645" y="388"/>
                  <a:pt x="1645" y="420"/>
                </a:cubicBezTo>
                <a:cubicBezTo>
                  <a:pt x="1645" y="442"/>
                  <a:pt x="1656" y="453"/>
                  <a:pt x="1667" y="474"/>
                </a:cubicBezTo>
                <a:cubicBezTo>
                  <a:pt x="1673" y="491"/>
                  <a:pt x="1673" y="502"/>
                  <a:pt x="1678" y="518"/>
                </a:cubicBezTo>
                <a:cubicBezTo>
                  <a:pt x="1695" y="551"/>
                  <a:pt x="1700" y="573"/>
                  <a:pt x="1711" y="611"/>
                </a:cubicBezTo>
                <a:cubicBezTo>
                  <a:pt x="1722" y="683"/>
                  <a:pt x="1727" y="726"/>
                  <a:pt x="1727" y="797"/>
                </a:cubicBezTo>
                <a:cubicBezTo>
                  <a:pt x="1727" y="841"/>
                  <a:pt x="1722" y="868"/>
                  <a:pt x="1711" y="906"/>
                </a:cubicBezTo>
                <a:cubicBezTo>
                  <a:pt x="1705" y="939"/>
                  <a:pt x="1695" y="955"/>
                  <a:pt x="1695" y="983"/>
                </a:cubicBezTo>
                <a:cubicBezTo>
                  <a:pt x="1695" y="1054"/>
                  <a:pt x="1695" y="1054"/>
                  <a:pt x="1695" y="1054"/>
                </a:cubicBezTo>
                <a:cubicBezTo>
                  <a:pt x="1695" y="1076"/>
                  <a:pt x="1695" y="1092"/>
                  <a:pt x="1678" y="1109"/>
                </a:cubicBezTo>
                <a:cubicBezTo>
                  <a:pt x="1673" y="1114"/>
                  <a:pt x="1662" y="1114"/>
                  <a:pt x="1656" y="1114"/>
                </a:cubicBezTo>
                <a:cubicBezTo>
                  <a:pt x="1629" y="1131"/>
                  <a:pt x="1607" y="1131"/>
                  <a:pt x="1580" y="1147"/>
                </a:cubicBezTo>
                <a:cubicBezTo>
                  <a:pt x="1558" y="1164"/>
                  <a:pt x="1541" y="1169"/>
                  <a:pt x="1514" y="1174"/>
                </a:cubicBezTo>
                <a:cubicBezTo>
                  <a:pt x="1503" y="1180"/>
                  <a:pt x="1492" y="1180"/>
                  <a:pt x="1481" y="1185"/>
                </a:cubicBezTo>
                <a:cubicBezTo>
                  <a:pt x="1476" y="1185"/>
                  <a:pt x="1465" y="1185"/>
                  <a:pt x="1459" y="1191"/>
                </a:cubicBezTo>
                <a:cubicBezTo>
                  <a:pt x="1454" y="1202"/>
                  <a:pt x="1459" y="1213"/>
                  <a:pt x="1459" y="1224"/>
                </a:cubicBezTo>
                <a:cubicBezTo>
                  <a:pt x="1459" y="1240"/>
                  <a:pt x="1454" y="1251"/>
                  <a:pt x="1448" y="1267"/>
                </a:cubicBezTo>
                <a:cubicBezTo>
                  <a:pt x="1438" y="1305"/>
                  <a:pt x="1438" y="1327"/>
                  <a:pt x="1422" y="1365"/>
                </a:cubicBezTo>
                <a:cubicBezTo>
                  <a:pt x="1410" y="1404"/>
                  <a:pt x="1405" y="1431"/>
                  <a:pt x="1394" y="1469"/>
                </a:cubicBezTo>
                <a:cubicBezTo>
                  <a:pt x="1383" y="1491"/>
                  <a:pt x="1372" y="1502"/>
                  <a:pt x="1367" y="1519"/>
                </a:cubicBezTo>
                <a:cubicBezTo>
                  <a:pt x="1361" y="1562"/>
                  <a:pt x="1345" y="1584"/>
                  <a:pt x="1345" y="1628"/>
                </a:cubicBezTo>
                <a:cubicBezTo>
                  <a:pt x="1345" y="1677"/>
                  <a:pt x="1345" y="1677"/>
                  <a:pt x="1345" y="1677"/>
                </a:cubicBezTo>
                <a:cubicBezTo>
                  <a:pt x="1345" y="1720"/>
                  <a:pt x="1334" y="1748"/>
                  <a:pt x="1318" y="1786"/>
                </a:cubicBezTo>
                <a:cubicBezTo>
                  <a:pt x="1296" y="1824"/>
                  <a:pt x="1301" y="1857"/>
                  <a:pt x="1274" y="1896"/>
                </a:cubicBezTo>
                <a:cubicBezTo>
                  <a:pt x="1263" y="1907"/>
                  <a:pt x="1252" y="1912"/>
                  <a:pt x="1235" y="1918"/>
                </a:cubicBezTo>
                <a:cubicBezTo>
                  <a:pt x="1208" y="1923"/>
                  <a:pt x="1197" y="1934"/>
                  <a:pt x="1170" y="1939"/>
                </a:cubicBezTo>
                <a:cubicBezTo>
                  <a:pt x="1131" y="1956"/>
                  <a:pt x="1104" y="1972"/>
                  <a:pt x="1060" y="1972"/>
                </a:cubicBezTo>
                <a:cubicBezTo>
                  <a:pt x="1045" y="1972"/>
                  <a:pt x="1033" y="1967"/>
                  <a:pt x="1016" y="1967"/>
                </a:cubicBezTo>
                <a:cubicBezTo>
                  <a:pt x="990" y="1967"/>
                  <a:pt x="973" y="1978"/>
                  <a:pt x="946" y="1978"/>
                </a:cubicBezTo>
                <a:cubicBezTo>
                  <a:pt x="924" y="1978"/>
                  <a:pt x="919" y="1972"/>
                  <a:pt x="897" y="1972"/>
                </a:cubicBezTo>
                <a:cubicBezTo>
                  <a:pt x="880" y="1972"/>
                  <a:pt x="869" y="1972"/>
                  <a:pt x="853" y="1967"/>
                </a:cubicBezTo>
                <a:cubicBezTo>
                  <a:pt x="826" y="1956"/>
                  <a:pt x="815" y="1928"/>
                  <a:pt x="782" y="1928"/>
                </a:cubicBezTo>
                <a:cubicBezTo>
                  <a:pt x="760" y="1928"/>
                  <a:pt x="749" y="1939"/>
                  <a:pt x="733" y="1950"/>
                </a:cubicBezTo>
                <a:cubicBezTo>
                  <a:pt x="716" y="1956"/>
                  <a:pt x="705" y="1961"/>
                  <a:pt x="689" y="1967"/>
                </a:cubicBezTo>
                <a:cubicBezTo>
                  <a:pt x="678" y="1972"/>
                  <a:pt x="672" y="1983"/>
                  <a:pt x="656" y="1983"/>
                </a:cubicBezTo>
                <a:cubicBezTo>
                  <a:pt x="613" y="1983"/>
                  <a:pt x="585" y="1978"/>
                  <a:pt x="536" y="1978"/>
                </a:cubicBezTo>
                <a:cubicBezTo>
                  <a:pt x="531" y="1978"/>
                  <a:pt x="525" y="1983"/>
                  <a:pt x="514" y="1989"/>
                </a:cubicBezTo>
                <a:cubicBezTo>
                  <a:pt x="498" y="1994"/>
                  <a:pt x="481" y="1994"/>
                  <a:pt x="460" y="1994"/>
                </a:cubicBezTo>
                <a:cubicBezTo>
                  <a:pt x="432" y="1994"/>
                  <a:pt x="421" y="1983"/>
                  <a:pt x="394" y="1983"/>
                </a:cubicBezTo>
                <a:cubicBezTo>
                  <a:pt x="383" y="1983"/>
                  <a:pt x="377" y="1989"/>
                  <a:pt x="372" y="1994"/>
                </a:cubicBezTo>
                <a:cubicBezTo>
                  <a:pt x="361" y="2005"/>
                  <a:pt x="356" y="2011"/>
                  <a:pt x="339" y="2022"/>
                </a:cubicBezTo>
                <a:cubicBezTo>
                  <a:pt x="317" y="2032"/>
                  <a:pt x="306" y="2043"/>
                  <a:pt x="290" y="2060"/>
                </a:cubicBezTo>
                <a:cubicBezTo>
                  <a:pt x="257" y="2097"/>
                  <a:pt x="219" y="2097"/>
                  <a:pt x="186" y="2130"/>
                </a:cubicBezTo>
                <a:cubicBezTo>
                  <a:pt x="165" y="2152"/>
                  <a:pt x="159" y="2169"/>
                  <a:pt x="137" y="2185"/>
                </a:cubicBezTo>
                <a:cubicBezTo>
                  <a:pt x="115" y="2196"/>
                  <a:pt x="104" y="2201"/>
                  <a:pt x="88" y="2218"/>
                </a:cubicBezTo>
                <a:cubicBezTo>
                  <a:pt x="66" y="2240"/>
                  <a:pt x="61" y="2251"/>
                  <a:pt x="39" y="2273"/>
                </a:cubicBezTo>
                <a:cubicBezTo>
                  <a:pt x="33" y="2284"/>
                  <a:pt x="22" y="2289"/>
                  <a:pt x="17" y="2300"/>
                </a:cubicBezTo>
                <a:cubicBezTo>
                  <a:pt x="11" y="2305"/>
                  <a:pt x="0" y="2311"/>
                  <a:pt x="0" y="2322"/>
                </a:cubicBezTo>
                <a:cubicBezTo>
                  <a:pt x="0" y="2338"/>
                  <a:pt x="17" y="2349"/>
                  <a:pt x="28" y="2360"/>
                </a:cubicBezTo>
                <a:cubicBezTo>
                  <a:pt x="39" y="2371"/>
                  <a:pt x="44" y="2382"/>
                  <a:pt x="55" y="2393"/>
                </a:cubicBezTo>
                <a:cubicBezTo>
                  <a:pt x="88" y="2404"/>
                  <a:pt x="99" y="2420"/>
                  <a:pt x="126" y="2437"/>
                </a:cubicBezTo>
                <a:cubicBezTo>
                  <a:pt x="132" y="2442"/>
                  <a:pt x="143" y="2442"/>
                  <a:pt x="148" y="2447"/>
                </a:cubicBezTo>
                <a:cubicBezTo>
                  <a:pt x="192" y="2475"/>
                  <a:pt x="214" y="2502"/>
                  <a:pt x="262" y="2513"/>
                </a:cubicBezTo>
                <a:cubicBezTo>
                  <a:pt x="279" y="2518"/>
                  <a:pt x="290" y="2518"/>
                  <a:pt x="306" y="2524"/>
                </a:cubicBezTo>
                <a:cubicBezTo>
                  <a:pt x="317" y="2524"/>
                  <a:pt x="328" y="2524"/>
                  <a:pt x="339" y="2529"/>
                </a:cubicBezTo>
                <a:cubicBezTo>
                  <a:pt x="361" y="2546"/>
                  <a:pt x="361" y="2567"/>
                  <a:pt x="377" y="2595"/>
                </a:cubicBezTo>
                <a:cubicBezTo>
                  <a:pt x="388" y="2606"/>
                  <a:pt x="394" y="2611"/>
                  <a:pt x="405" y="2622"/>
                </a:cubicBezTo>
                <a:cubicBezTo>
                  <a:pt x="410" y="2628"/>
                  <a:pt x="416" y="2628"/>
                  <a:pt x="427" y="2633"/>
                </a:cubicBezTo>
                <a:cubicBezTo>
                  <a:pt x="449" y="2655"/>
                  <a:pt x="454" y="2677"/>
                  <a:pt x="465" y="270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4" name="Freeform 144"/>
          <p:cNvSpPr>
            <a:spLocks noChangeArrowheads="1"/>
          </p:cNvSpPr>
          <p:nvPr/>
        </p:nvSpPr>
        <p:spPr bwMode="auto">
          <a:xfrm>
            <a:off x="12767053" y="10014394"/>
            <a:ext cx="1525832" cy="1491251"/>
          </a:xfrm>
          <a:custGeom>
            <a:avLst/>
            <a:gdLst>
              <a:gd name="T0" fmla="*/ 596 w 2526"/>
              <a:gd name="T1" fmla="*/ 830 h 2471"/>
              <a:gd name="T2" fmla="*/ 651 w 2526"/>
              <a:gd name="T3" fmla="*/ 830 h 2471"/>
              <a:gd name="T4" fmla="*/ 1011 w 2526"/>
              <a:gd name="T5" fmla="*/ 874 h 2471"/>
              <a:gd name="T6" fmla="*/ 1159 w 2526"/>
              <a:gd name="T7" fmla="*/ 836 h 2471"/>
              <a:gd name="T8" fmla="*/ 1235 w 2526"/>
              <a:gd name="T9" fmla="*/ 721 h 2471"/>
              <a:gd name="T10" fmla="*/ 1290 w 2526"/>
              <a:gd name="T11" fmla="*/ 666 h 2471"/>
              <a:gd name="T12" fmla="*/ 1345 w 2526"/>
              <a:gd name="T13" fmla="*/ 584 h 2471"/>
              <a:gd name="T14" fmla="*/ 1443 w 2526"/>
              <a:gd name="T15" fmla="*/ 393 h 2471"/>
              <a:gd name="T16" fmla="*/ 1531 w 2526"/>
              <a:gd name="T17" fmla="*/ 186 h 2471"/>
              <a:gd name="T18" fmla="*/ 1678 w 2526"/>
              <a:gd name="T19" fmla="*/ 65 h 2471"/>
              <a:gd name="T20" fmla="*/ 1836 w 2526"/>
              <a:gd name="T21" fmla="*/ 0 h 2471"/>
              <a:gd name="T22" fmla="*/ 1820 w 2526"/>
              <a:gd name="T23" fmla="*/ 82 h 2471"/>
              <a:gd name="T24" fmla="*/ 1782 w 2526"/>
              <a:gd name="T25" fmla="*/ 234 h 2471"/>
              <a:gd name="T26" fmla="*/ 1826 w 2526"/>
              <a:gd name="T27" fmla="*/ 289 h 2471"/>
              <a:gd name="T28" fmla="*/ 1913 w 2526"/>
              <a:gd name="T29" fmla="*/ 295 h 2471"/>
              <a:gd name="T30" fmla="*/ 1946 w 2526"/>
              <a:gd name="T31" fmla="*/ 229 h 2471"/>
              <a:gd name="T32" fmla="*/ 2044 w 2526"/>
              <a:gd name="T33" fmla="*/ 234 h 2471"/>
              <a:gd name="T34" fmla="*/ 2088 w 2526"/>
              <a:gd name="T35" fmla="*/ 164 h 2471"/>
              <a:gd name="T36" fmla="*/ 2192 w 2526"/>
              <a:gd name="T37" fmla="*/ 153 h 2471"/>
              <a:gd name="T38" fmla="*/ 2257 w 2526"/>
              <a:gd name="T39" fmla="*/ 126 h 2471"/>
              <a:gd name="T40" fmla="*/ 2437 w 2526"/>
              <a:gd name="T41" fmla="*/ 49 h 2471"/>
              <a:gd name="T42" fmla="*/ 2525 w 2526"/>
              <a:gd name="T43" fmla="*/ 38 h 2471"/>
              <a:gd name="T44" fmla="*/ 2503 w 2526"/>
              <a:gd name="T45" fmla="*/ 98 h 2471"/>
              <a:gd name="T46" fmla="*/ 2399 w 2526"/>
              <a:gd name="T47" fmla="*/ 202 h 2471"/>
              <a:gd name="T48" fmla="*/ 2279 w 2526"/>
              <a:gd name="T49" fmla="*/ 344 h 2471"/>
              <a:gd name="T50" fmla="*/ 2268 w 2526"/>
              <a:gd name="T51" fmla="*/ 377 h 2471"/>
              <a:gd name="T52" fmla="*/ 2252 w 2526"/>
              <a:gd name="T53" fmla="*/ 557 h 2471"/>
              <a:gd name="T54" fmla="*/ 2159 w 2526"/>
              <a:gd name="T55" fmla="*/ 721 h 2471"/>
              <a:gd name="T56" fmla="*/ 2120 w 2526"/>
              <a:gd name="T57" fmla="*/ 847 h 2471"/>
              <a:gd name="T58" fmla="*/ 2082 w 2526"/>
              <a:gd name="T59" fmla="*/ 1092 h 2471"/>
              <a:gd name="T60" fmla="*/ 2131 w 2526"/>
              <a:gd name="T61" fmla="*/ 1218 h 2471"/>
              <a:gd name="T62" fmla="*/ 2170 w 2526"/>
              <a:gd name="T63" fmla="*/ 1376 h 2471"/>
              <a:gd name="T64" fmla="*/ 2170 w 2526"/>
              <a:gd name="T65" fmla="*/ 1480 h 2471"/>
              <a:gd name="T66" fmla="*/ 2170 w 2526"/>
              <a:gd name="T67" fmla="*/ 1590 h 2471"/>
              <a:gd name="T68" fmla="*/ 2099 w 2526"/>
              <a:gd name="T69" fmla="*/ 1792 h 2471"/>
              <a:gd name="T70" fmla="*/ 2060 w 2526"/>
              <a:gd name="T71" fmla="*/ 1972 h 2471"/>
              <a:gd name="T72" fmla="*/ 2033 w 2526"/>
              <a:gd name="T73" fmla="*/ 2163 h 2471"/>
              <a:gd name="T74" fmla="*/ 1994 w 2526"/>
              <a:gd name="T75" fmla="*/ 2256 h 2471"/>
              <a:gd name="T76" fmla="*/ 1941 w 2526"/>
              <a:gd name="T77" fmla="*/ 2399 h 2471"/>
              <a:gd name="T78" fmla="*/ 1913 w 2526"/>
              <a:gd name="T79" fmla="*/ 2470 h 2471"/>
              <a:gd name="T80" fmla="*/ 1465 w 2526"/>
              <a:gd name="T81" fmla="*/ 2201 h 2471"/>
              <a:gd name="T82" fmla="*/ 711 w 2526"/>
              <a:gd name="T83" fmla="*/ 1606 h 2471"/>
              <a:gd name="T84" fmla="*/ 361 w 2526"/>
              <a:gd name="T85" fmla="*/ 1322 h 2471"/>
              <a:gd name="T86" fmla="*/ 0 w 2526"/>
              <a:gd name="T87" fmla="*/ 1027 h 2471"/>
              <a:gd name="T88" fmla="*/ 27 w 2526"/>
              <a:gd name="T89" fmla="*/ 995 h 2471"/>
              <a:gd name="T90" fmla="*/ 93 w 2526"/>
              <a:gd name="T91" fmla="*/ 1005 h 2471"/>
              <a:gd name="T92" fmla="*/ 159 w 2526"/>
              <a:gd name="T93" fmla="*/ 956 h 2471"/>
              <a:gd name="T94" fmla="*/ 252 w 2526"/>
              <a:gd name="T95" fmla="*/ 934 h 2471"/>
              <a:gd name="T96" fmla="*/ 377 w 2526"/>
              <a:gd name="T97" fmla="*/ 923 h 2471"/>
              <a:gd name="T98" fmla="*/ 596 w 2526"/>
              <a:gd name="T99" fmla="*/ 830 h 2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26" h="2471">
                <a:moveTo>
                  <a:pt x="596" y="830"/>
                </a:moveTo>
                <a:lnTo>
                  <a:pt x="596" y="830"/>
                </a:lnTo>
                <a:cubicBezTo>
                  <a:pt x="602" y="830"/>
                  <a:pt x="607" y="836"/>
                  <a:pt x="612" y="836"/>
                </a:cubicBezTo>
                <a:cubicBezTo>
                  <a:pt x="629" y="836"/>
                  <a:pt x="634" y="830"/>
                  <a:pt x="651" y="830"/>
                </a:cubicBezTo>
                <a:cubicBezTo>
                  <a:pt x="913" y="902"/>
                  <a:pt x="913" y="902"/>
                  <a:pt x="913" y="902"/>
                </a:cubicBezTo>
                <a:cubicBezTo>
                  <a:pt x="951" y="902"/>
                  <a:pt x="973" y="874"/>
                  <a:pt x="1011" y="874"/>
                </a:cubicBezTo>
                <a:cubicBezTo>
                  <a:pt x="1072" y="874"/>
                  <a:pt x="1072" y="874"/>
                  <a:pt x="1072" y="874"/>
                </a:cubicBezTo>
                <a:cubicBezTo>
                  <a:pt x="1110" y="874"/>
                  <a:pt x="1137" y="869"/>
                  <a:pt x="1159" y="836"/>
                </a:cubicBezTo>
                <a:cubicBezTo>
                  <a:pt x="1176" y="819"/>
                  <a:pt x="1180" y="803"/>
                  <a:pt x="1186" y="781"/>
                </a:cubicBezTo>
                <a:cubicBezTo>
                  <a:pt x="1202" y="754"/>
                  <a:pt x="1219" y="743"/>
                  <a:pt x="1235" y="721"/>
                </a:cubicBezTo>
                <a:cubicBezTo>
                  <a:pt x="1235" y="710"/>
                  <a:pt x="1241" y="704"/>
                  <a:pt x="1246" y="699"/>
                </a:cubicBezTo>
                <a:cubicBezTo>
                  <a:pt x="1257" y="683"/>
                  <a:pt x="1273" y="683"/>
                  <a:pt x="1290" y="666"/>
                </a:cubicBezTo>
                <a:cubicBezTo>
                  <a:pt x="1301" y="661"/>
                  <a:pt x="1306" y="650"/>
                  <a:pt x="1317" y="639"/>
                </a:cubicBezTo>
                <a:cubicBezTo>
                  <a:pt x="1328" y="617"/>
                  <a:pt x="1339" y="606"/>
                  <a:pt x="1345" y="584"/>
                </a:cubicBezTo>
                <a:cubicBezTo>
                  <a:pt x="1355" y="557"/>
                  <a:pt x="1366" y="546"/>
                  <a:pt x="1377" y="525"/>
                </a:cubicBezTo>
                <a:cubicBezTo>
                  <a:pt x="1394" y="470"/>
                  <a:pt x="1427" y="448"/>
                  <a:pt x="1443" y="393"/>
                </a:cubicBezTo>
                <a:cubicBezTo>
                  <a:pt x="1465" y="338"/>
                  <a:pt x="1476" y="306"/>
                  <a:pt x="1509" y="251"/>
                </a:cubicBezTo>
                <a:cubicBezTo>
                  <a:pt x="1519" y="229"/>
                  <a:pt x="1525" y="212"/>
                  <a:pt x="1531" y="186"/>
                </a:cubicBezTo>
                <a:cubicBezTo>
                  <a:pt x="1541" y="164"/>
                  <a:pt x="1569" y="164"/>
                  <a:pt x="1590" y="142"/>
                </a:cubicBezTo>
                <a:cubicBezTo>
                  <a:pt x="1623" y="109"/>
                  <a:pt x="1645" y="98"/>
                  <a:pt x="1678" y="65"/>
                </a:cubicBezTo>
                <a:cubicBezTo>
                  <a:pt x="1689" y="54"/>
                  <a:pt x="1700" y="49"/>
                  <a:pt x="1711" y="44"/>
                </a:cubicBezTo>
                <a:cubicBezTo>
                  <a:pt x="1754" y="16"/>
                  <a:pt x="1787" y="16"/>
                  <a:pt x="1836" y="0"/>
                </a:cubicBezTo>
                <a:cubicBezTo>
                  <a:pt x="1836" y="5"/>
                  <a:pt x="1842" y="5"/>
                  <a:pt x="1842" y="11"/>
                </a:cubicBezTo>
                <a:cubicBezTo>
                  <a:pt x="1842" y="38"/>
                  <a:pt x="1831" y="54"/>
                  <a:pt x="1820" y="82"/>
                </a:cubicBezTo>
                <a:cubicBezTo>
                  <a:pt x="1804" y="120"/>
                  <a:pt x="1798" y="148"/>
                  <a:pt x="1793" y="186"/>
                </a:cubicBezTo>
                <a:cubicBezTo>
                  <a:pt x="1787" y="208"/>
                  <a:pt x="1782" y="212"/>
                  <a:pt x="1782" y="234"/>
                </a:cubicBezTo>
                <a:cubicBezTo>
                  <a:pt x="1782" y="251"/>
                  <a:pt x="1782" y="262"/>
                  <a:pt x="1782" y="284"/>
                </a:cubicBezTo>
                <a:cubicBezTo>
                  <a:pt x="1826" y="289"/>
                  <a:pt x="1826" y="289"/>
                  <a:pt x="1826" y="289"/>
                </a:cubicBezTo>
                <a:cubicBezTo>
                  <a:pt x="1853" y="295"/>
                  <a:pt x="1864" y="295"/>
                  <a:pt x="1891" y="295"/>
                </a:cubicBezTo>
                <a:cubicBezTo>
                  <a:pt x="1897" y="295"/>
                  <a:pt x="1902" y="295"/>
                  <a:pt x="1913" y="295"/>
                </a:cubicBezTo>
                <a:cubicBezTo>
                  <a:pt x="1919" y="289"/>
                  <a:pt x="1919" y="278"/>
                  <a:pt x="1924" y="267"/>
                </a:cubicBezTo>
                <a:cubicBezTo>
                  <a:pt x="1934" y="256"/>
                  <a:pt x="1941" y="245"/>
                  <a:pt x="1946" y="229"/>
                </a:cubicBezTo>
                <a:cubicBezTo>
                  <a:pt x="1978" y="234"/>
                  <a:pt x="1994" y="256"/>
                  <a:pt x="2033" y="256"/>
                </a:cubicBezTo>
                <a:cubicBezTo>
                  <a:pt x="2044" y="256"/>
                  <a:pt x="2044" y="245"/>
                  <a:pt x="2044" y="234"/>
                </a:cubicBezTo>
                <a:cubicBezTo>
                  <a:pt x="2049" y="218"/>
                  <a:pt x="2060" y="212"/>
                  <a:pt x="2066" y="202"/>
                </a:cubicBezTo>
                <a:cubicBezTo>
                  <a:pt x="2077" y="186"/>
                  <a:pt x="2082" y="180"/>
                  <a:pt x="2088" y="164"/>
                </a:cubicBezTo>
                <a:cubicBezTo>
                  <a:pt x="2093" y="153"/>
                  <a:pt x="2099" y="142"/>
                  <a:pt x="2109" y="142"/>
                </a:cubicBezTo>
                <a:cubicBezTo>
                  <a:pt x="2142" y="142"/>
                  <a:pt x="2159" y="153"/>
                  <a:pt x="2192" y="153"/>
                </a:cubicBezTo>
                <a:cubicBezTo>
                  <a:pt x="2197" y="153"/>
                  <a:pt x="2197" y="148"/>
                  <a:pt x="2203" y="148"/>
                </a:cubicBezTo>
                <a:cubicBezTo>
                  <a:pt x="2224" y="142"/>
                  <a:pt x="2235" y="137"/>
                  <a:pt x="2257" y="126"/>
                </a:cubicBezTo>
                <a:cubicBezTo>
                  <a:pt x="2296" y="109"/>
                  <a:pt x="2318" y="98"/>
                  <a:pt x="2356" y="82"/>
                </a:cubicBezTo>
                <a:cubicBezTo>
                  <a:pt x="2388" y="65"/>
                  <a:pt x="2404" y="60"/>
                  <a:pt x="2437" y="49"/>
                </a:cubicBezTo>
                <a:cubicBezTo>
                  <a:pt x="2465" y="44"/>
                  <a:pt x="2481" y="27"/>
                  <a:pt x="2508" y="27"/>
                </a:cubicBezTo>
                <a:cubicBezTo>
                  <a:pt x="2514" y="27"/>
                  <a:pt x="2519" y="33"/>
                  <a:pt x="2525" y="38"/>
                </a:cubicBezTo>
                <a:lnTo>
                  <a:pt x="2525" y="38"/>
                </a:lnTo>
                <a:cubicBezTo>
                  <a:pt x="2519" y="60"/>
                  <a:pt x="2519" y="76"/>
                  <a:pt x="2503" y="98"/>
                </a:cubicBezTo>
                <a:cubicBezTo>
                  <a:pt x="2492" y="109"/>
                  <a:pt x="2481" y="115"/>
                  <a:pt x="2470" y="126"/>
                </a:cubicBezTo>
                <a:cubicBezTo>
                  <a:pt x="2443" y="153"/>
                  <a:pt x="2426" y="169"/>
                  <a:pt x="2399" y="202"/>
                </a:cubicBezTo>
                <a:cubicBezTo>
                  <a:pt x="2366" y="234"/>
                  <a:pt x="2350" y="256"/>
                  <a:pt x="2323" y="289"/>
                </a:cubicBezTo>
                <a:cubicBezTo>
                  <a:pt x="2307" y="311"/>
                  <a:pt x="2290" y="316"/>
                  <a:pt x="2279" y="344"/>
                </a:cubicBezTo>
                <a:cubicBezTo>
                  <a:pt x="2279" y="349"/>
                  <a:pt x="2279" y="349"/>
                  <a:pt x="2279" y="355"/>
                </a:cubicBezTo>
                <a:cubicBezTo>
                  <a:pt x="2274" y="366"/>
                  <a:pt x="2268" y="366"/>
                  <a:pt x="2268" y="377"/>
                </a:cubicBezTo>
                <a:cubicBezTo>
                  <a:pt x="2268" y="442"/>
                  <a:pt x="2268" y="442"/>
                  <a:pt x="2268" y="442"/>
                </a:cubicBezTo>
                <a:cubicBezTo>
                  <a:pt x="2268" y="486"/>
                  <a:pt x="2263" y="514"/>
                  <a:pt x="2252" y="557"/>
                </a:cubicBezTo>
                <a:cubicBezTo>
                  <a:pt x="2241" y="573"/>
                  <a:pt x="2241" y="589"/>
                  <a:pt x="2224" y="606"/>
                </a:cubicBezTo>
                <a:cubicBezTo>
                  <a:pt x="2186" y="644"/>
                  <a:pt x="2175" y="672"/>
                  <a:pt x="2159" y="721"/>
                </a:cubicBezTo>
                <a:cubicBezTo>
                  <a:pt x="2148" y="743"/>
                  <a:pt x="2148" y="754"/>
                  <a:pt x="2142" y="776"/>
                </a:cubicBezTo>
                <a:cubicBezTo>
                  <a:pt x="2131" y="803"/>
                  <a:pt x="2120" y="819"/>
                  <a:pt x="2120" y="847"/>
                </a:cubicBezTo>
                <a:cubicBezTo>
                  <a:pt x="2120" y="902"/>
                  <a:pt x="2120" y="902"/>
                  <a:pt x="2120" y="902"/>
                </a:cubicBezTo>
                <a:cubicBezTo>
                  <a:pt x="2082" y="1092"/>
                  <a:pt x="2082" y="1092"/>
                  <a:pt x="2082" y="1092"/>
                </a:cubicBezTo>
                <a:cubicBezTo>
                  <a:pt x="2093" y="1114"/>
                  <a:pt x="2093" y="1131"/>
                  <a:pt x="2099" y="1153"/>
                </a:cubicBezTo>
                <a:cubicBezTo>
                  <a:pt x="2104" y="1180"/>
                  <a:pt x="2115" y="1196"/>
                  <a:pt x="2131" y="1218"/>
                </a:cubicBezTo>
                <a:cubicBezTo>
                  <a:pt x="2153" y="1262"/>
                  <a:pt x="2175" y="1289"/>
                  <a:pt x="2175" y="1344"/>
                </a:cubicBezTo>
                <a:cubicBezTo>
                  <a:pt x="2175" y="1354"/>
                  <a:pt x="2170" y="1360"/>
                  <a:pt x="2170" y="1376"/>
                </a:cubicBezTo>
                <a:cubicBezTo>
                  <a:pt x="2164" y="1409"/>
                  <a:pt x="2164" y="1431"/>
                  <a:pt x="2164" y="1469"/>
                </a:cubicBezTo>
                <a:cubicBezTo>
                  <a:pt x="2164" y="1475"/>
                  <a:pt x="2170" y="1475"/>
                  <a:pt x="2170" y="1480"/>
                </a:cubicBezTo>
                <a:cubicBezTo>
                  <a:pt x="2170" y="1519"/>
                  <a:pt x="2164" y="1535"/>
                  <a:pt x="2170" y="1573"/>
                </a:cubicBezTo>
                <a:cubicBezTo>
                  <a:pt x="2170" y="1590"/>
                  <a:pt x="2170" y="1590"/>
                  <a:pt x="2170" y="1590"/>
                </a:cubicBezTo>
                <a:cubicBezTo>
                  <a:pt x="2170" y="1639"/>
                  <a:pt x="2159" y="1666"/>
                  <a:pt x="2131" y="1716"/>
                </a:cubicBezTo>
                <a:cubicBezTo>
                  <a:pt x="2120" y="1743"/>
                  <a:pt x="2104" y="1760"/>
                  <a:pt x="2099" y="1792"/>
                </a:cubicBezTo>
                <a:cubicBezTo>
                  <a:pt x="2099" y="1803"/>
                  <a:pt x="2093" y="1808"/>
                  <a:pt x="2088" y="1819"/>
                </a:cubicBezTo>
                <a:cubicBezTo>
                  <a:pt x="2077" y="1879"/>
                  <a:pt x="2082" y="1918"/>
                  <a:pt x="2060" y="1972"/>
                </a:cubicBezTo>
                <a:cubicBezTo>
                  <a:pt x="2060" y="2000"/>
                  <a:pt x="2066" y="2016"/>
                  <a:pt x="2066" y="2043"/>
                </a:cubicBezTo>
                <a:cubicBezTo>
                  <a:pt x="2066" y="2093"/>
                  <a:pt x="2060" y="2120"/>
                  <a:pt x="2033" y="2163"/>
                </a:cubicBezTo>
                <a:cubicBezTo>
                  <a:pt x="2022" y="2185"/>
                  <a:pt x="2005" y="2201"/>
                  <a:pt x="1994" y="2223"/>
                </a:cubicBezTo>
                <a:cubicBezTo>
                  <a:pt x="1994" y="2240"/>
                  <a:pt x="1994" y="2245"/>
                  <a:pt x="1994" y="2256"/>
                </a:cubicBezTo>
                <a:cubicBezTo>
                  <a:pt x="1989" y="2305"/>
                  <a:pt x="1962" y="2322"/>
                  <a:pt x="1946" y="2366"/>
                </a:cubicBezTo>
                <a:cubicBezTo>
                  <a:pt x="1941" y="2377"/>
                  <a:pt x="1941" y="2388"/>
                  <a:pt x="1941" y="2399"/>
                </a:cubicBezTo>
                <a:cubicBezTo>
                  <a:pt x="1934" y="2420"/>
                  <a:pt x="1924" y="2448"/>
                  <a:pt x="1913" y="2470"/>
                </a:cubicBezTo>
                <a:lnTo>
                  <a:pt x="1913" y="2470"/>
                </a:lnTo>
                <a:cubicBezTo>
                  <a:pt x="1902" y="2464"/>
                  <a:pt x="1886" y="2453"/>
                  <a:pt x="1869" y="2442"/>
                </a:cubicBezTo>
                <a:cubicBezTo>
                  <a:pt x="1711" y="2349"/>
                  <a:pt x="1612" y="2311"/>
                  <a:pt x="1465" y="2201"/>
                </a:cubicBezTo>
                <a:cubicBezTo>
                  <a:pt x="1230" y="2027"/>
                  <a:pt x="1093" y="1928"/>
                  <a:pt x="869" y="1738"/>
                </a:cubicBezTo>
                <a:cubicBezTo>
                  <a:pt x="809" y="1683"/>
                  <a:pt x="765" y="1666"/>
                  <a:pt x="711" y="1606"/>
                </a:cubicBezTo>
                <a:cubicBezTo>
                  <a:pt x="629" y="1508"/>
                  <a:pt x="569" y="1464"/>
                  <a:pt x="470" y="1376"/>
                </a:cubicBezTo>
                <a:cubicBezTo>
                  <a:pt x="437" y="1344"/>
                  <a:pt x="404" y="1344"/>
                  <a:pt x="361" y="1322"/>
                </a:cubicBezTo>
                <a:cubicBezTo>
                  <a:pt x="312" y="1295"/>
                  <a:pt x="296" y="1262"/>
                  <a:pt x="257" y="1224"/>
                </a:cubicBezTo>
                <a:cubicBezTo>
                  <a:pt x="153" y="1147"/>
                  <a:pt x="77" y="1092"/>
                  <a:pt x="0" y="1027"/>
                </a:cubicBezTo>
                <a:lnTo>
                  <a:pt x="0" y="1027"/>
                </a:lnTo>
                <a:cubicBezTo>
                  <a:pt x="6" y="1016"/>
                  <a:pt x="11" y="995"/>
                  <a:pt x="27" y="995"/>
                </a:cubicBezTo>
                <a:cubicBezTo>
                  <a:pt x="38" y="995"/>
                  <a:pt x="38" y="999"/>
                  <a:pt x="49" y="999"/>
                </a:cubicBezTo>
                <a:cubicBezTo>
                  <a:pt x="66" y="1005"/>
                  <a:pt x="77" y="1005"/>
                  <a:pt x="93" y="1005"/>
                </a:cubicBezTo>
                <a:cubicBezTo>
                  <a:pt x="104" y="1005"/>
                  <a:pt x="110" y="999"/>
                  <a:pt x="120" y="995"/>
                </a:cubicBezTo>
                <a:cubicBezTo>
                  <a:pt x="131" y="977"/>
                  <a:pt x="148" y="973"/>
                  <a:pt x="159" y="956"/>
                </a:cubicBezTo>
                <a:cubicBezTo>
                  <a:pt x="170" y="945"/>
                  <a:pt x="181" y="929"/>
                  <a:pt x="197" y="929"/>
                </a:cubicBezTo>
                <a:cubicBezTo>
                  <a:pt x="219" y="929"/>
                  <a:pt x="235" y="929"/>
                  <a:pt x="252" y="934"/>
                </a:cubicBezTo>
                <a:cubicBezTo>
                  <a:pt x="274" y="945"/>
                  <a:pt x="285" y="961"/>
                  <a:pt x="307" y="961"/>
                </a:cubicBezTo>
                <a:cubicBezTo>
                  <a:pt x="339" y="961"/>
                  <a:pt x="355" y="940"/>
                  <a:pt x="377" y="923"/>
                </a:cubicBezTo>
                <a:cubicBezTo>
                  <a:pt x="404" y="902"/>
                  <a:pt x="421" y="891"/>
                  <a:pt x="448" y="880"/>
                </a:cubicBezTo>
                <a:cubicBezTo>
                  <a:pt x="503" y="863"/>
                  <a:pt x="547" y="852"/>
                  <a:pt x="596" y="83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5" name="Freeform 145"/>
          <p:cNvSpPr>
            <a:spLocks noChangeArrowheads="1"/>
          </p:cNvSpPr>
          <p:nvPr/>
        </p:nvSpPr>
        <p:spPr bwMode="auto">
          <a:xfrm>
            <a:off x="14685013" y="6823811"/>
            <a:ext cx="2107355" cy="3025185"/>
          </a:xfrm>
          <a:custGeom>
            <a:avLst/>
            <a:gdLst>
              <a:gd name="T0" fmla="*/ 3454 w 3488"/>
              <a:gd name="T1" fmla="*/ 197 h 5006"/>
              <a:gd name="T2" fmla="*/ 3268 w 3488"/>
              <a:gd name="T3" fmla="*/ 224 h 5006"/>
              <a:gd name="T4" fmla="*/ 3170 w 3488"/>
              <a:gd name="T5" fmla="*/ 306 h 5006"/>
              <a:gd name="T6" fmla="*/ 3033 w 3488"/>
              <a:gd name="T7" fmla="*/ 295 h 5006"/>
              <a:gd name="T8" fmla="*/ 2825 w 3488"/>
              <a:gd name="T9" fmla="*/ 235 h 5006"/>
              <a:gd name="T10" fmla="*/ 2651 w 3488"/>
              <a:gd name="T11" fmla="*/ 158 h 5006"/>
              <a:gd name="T12" fmla="*/ 2465 w 3488"/>
              <a:gd name="T13" fmla="*/ 224 h 5006"/>
              <a:gd name="T14" fmla="*/ 2383 w 3488"/>
              <a:gd name="T15" fmla="*/ 404 h 5006"/>
              <a:gd name="T16" fmla="*/ 2219 w 3488"/>
              <a:gd name="T17" fmla="*/ 442 h 5006"/>
              <a:gd name="T18" fmla="*/ 2236 w 3488"/>
              <a:gd name="T19" fmla="*/ 737 h 5006"/>
              <a:gd name="T20" fmla="*/ 2279 w 3488"/>
              <a:gd name="T21" fmla="*/ 907 h 5006"/>
              <a:gd name="T22" fmla="*/ 2066 w 3488"/>
              <a:gd name="T23" fmla="*/ 1158 h 5006"/>
              <a:gd name="T24" fmla="*/ 1995 w 3488"/>
              <a:gd name="T25" fmla="*/ 1278 h 5006"/>
              <a:gd name="T26" fmla="*/ 2132 w 3488"/>
              <a:gd name="T27" fmla="*/ 1426 h 5006"/>
              <a:gd name="T28" fmla="*/ 2312 w 3488"/>
              <a:gd name="T29" fmla="*/ 1617 h 5006"/>
              <a:gd name="T30" fmla="*/ 2684 w 3488"/>
              <a:gd name="T31" fmla="*/ 1836 h 5006"/>
              <a:gd name="T32" fmla="*/ 2689 w 3488"/>
              <a:gd name="T33" fmla="*/ 1967 h 5006"/>
              <a:gd name="T34" fmla="*/ 2739 w 3488"/>
              <a:gd name="T35" fmla="*/ 2235 h 5006"/>
              <a:gd name="T36" fmla="*/ 2509 w 3488"/>
              <a:gd name="T37" fmla="*/ 2491 h 5006"/>
              <a:gd name="T38" fmla="*/ 2372 w 3488"/>
              <a:gd name="T39" fmla="*/ 2579 h 5006"/>
              <a:gd name="T40" fmla="*/ 2596 w 3488"/>
              <a:gd name="T41" fmla="*/ 2868 h 5006"/>
              <a:gd name="T42" fmla="*/ 3094 w 3488"/>
              <a:gd name="T43" fmla="*/ 2912 h 5006"/>
              <a:gd name="T44" fmla="*/ 3148 w 3488"/>
              <a:gd name="T45" fmla="*/ 3202 h 5006"/>
              <a:gd name="T46" fmla="*/ 2880 w 3488"/>
              <a:gd name="T47" fmla="*/ 3410 h 5006"/>
              <a:gd name="T48" fmla="*/ 2422 w 3488"/>
              <a:gd name="T49" fmla="*/ 3421 h 5006"/>
              <a:gd name="T50" fmla="*/ 1913 w 3488"/>
              <a:gd name="T51" fmla="*/ 3328 h 5006"/>
              <a:gd name="T52" fmla="*/ 1798 w 3488"/>
              <a:gd name="T53" fmla="*/ 3404 h 5006"/>
              <a:gd name="T54" fmla="*/ 1864 w 3488"/>
              <a:gd name="T55" fmla="*/ 3743 h 5006"/>
              <a:gd name="T56" fmla="*/ 2082 w 3488"/>
              <a:gd name="T57" fmla="*/ 4060 h 5006"/>
              <a:gd name="T58" fmla="*/ 2422 w 3488"/>
              <a:gd name="T59" fmla="*/ 4246 h 5006"/>
              <a:gd name="T60" fmla="*/ 2607 w 3488"/>
              <a:gd name="T61" fmla="*/ 4398 h 5006"/>
              <a:gd name="T62" fmla="*/ 2684 w 3488"/>
              <a:gd name="T63" fmla="*/ 4694 h 5006"/>
              <a:gd name="T64" fmla="*/ 2443 w 3488"/>
              <a:gd name="T65" fmla="*/ 4628 h 5006"/>
              <a:gd name="T66" fmla="*/ 2000 w 3488"/>
              <a:gd name="T67" fmla="*/ 4546 h 5006"/>
              <a:gd name="T68" fmla="*/ 1383 w 3488"/>
              <a:gd name="T69" fmla="*/ 4519 h 5006"/>
              <a:gd name="T70" fmla="*/ 1132 w 3488"/>
              <a:gd name="T71" fmla="*/ 4710 h 5006"/>
              <a:gd name="T72" fmla="*/ 962 w 3488"/>
              <a:gd name="T73" fmla="*/ 4934 h 5006"/>
              <a:gd name="T74" fmla="*/ 771 w 3488"/>
              <a:gd name="T75" fmla="*/ 4890 h 5006"/>
              <a:gd name="T76" fmla="*/ 717 w 3488"/>
              <a:gd name="T77" fmla="*/ 4742 h 5006"/>
              <a:gd name="T78" fmla="*/ 618 w 3488"/>
              <a:gd name="T79" fmla="*/ 4601 h 5006"/>
              <a:gd name="T80" fmla="*/ 459 w 3488"/>
              <a:gd name="T81" fmla="*/ 4437 h 5006"/>
              <a:gd name="T82" fmla="*/ 361 w 3488"/>
              <a:gd name="T83" fmla="*/ 4175 h 5006"/>
              <a:gd name="T84" fmla="*/ 247 w 3488"/>
              <a:gd name="T85" fmla="*/ 4016 h 5006"/>
              <a:gd name="T86" fmla="*/ 312 w 3488"/>
              <a:gd name="T87" fmla="*/ 3770 h 5006"/>
              <a:gd name="T88" fmla="*/ 181 w 3488"/>
              <a:gd name="T89" fmla="*/ 3579 h 5006"/>
              <a:gd name="T90" fmla="*/ 44 w 3488"/>
              <a:gd name="T91" fmla="*/ 3404 h 5006"/>
              <a:gd name="T92" fmla="*/ 50 w 3488"/>
              <a:gd name="T93" fmla="*/ 3229 h 5006"/>
              <a:gd name="T94" fmla="*/ 159 w 3488"/>
              <a:gd name="T95" fmla="*/ 3163 h 5006"/>
              <a:gd name="T96" fmla="*/ 389 w 3488"/>
              <a:gd name="T97" fmla="*/ 3130 h 5006"/>
              <a:gd name="T98" fmla="*/ 607 w 3488"/>
              <a:gd name="T99" fmla="*/ 3076 h 5006"/>
              <a:gd name="T100" fmla="*/ 574 w 3488"/>
              <a:gd name="T101" fmla="*/ 2726 h 5006"/>
              <a:gd name="T102" fmla="*/ 208 w 3488"/>
              <a:gd name="T103" fmla="*/ 2601 h 5006"/>
              <a:gd name="T104" fmla="*/ 33 w 3488"/>
              <a:gd name="T105" fmla="*/ 2273 h 5006"/>
              <a:gd name="T106" fmla="*/ 93 w 3488"/>
              <a:gd name="T107" fmla="*/ 1928 h 5006"/>
              <a:gd name="T108" fmla="*/ 334 w 3488"/>
              <a:gd name="T109" fmla="*/ 1759 h 5006"/>
              <a:gd name="T110" fmla="*/ 525 w 3488"/>
              <a:gd name="T111" fmla="*/ 1573 h 5006"/>
              <a:gd name="T112" fmla="*/ 1312 w 3488"/>
              <a:gd name="T113" fmla="*/ 0 h 5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88" h="5006">
                <a:moveTo>
                  <a:pt x="3416" y="21"/>
                </a:moveTo>
                <a:lnTo>
                  <a:pt x="3416" y="21"/>
                </a:lnTo>
                <a:cubicBezTo>
                  <a:pt x="3416" y="43"/>
                  <a:pt x="3482" y="38"/>
                  <a:pt x="3482" y="114"/>
                </a:cubicBezTo>
                <a:cubicBezTo>
                  <a:pt x="3482" y="131"/>
                  <a:pt x="3487" y="142"/>
                  <a:pt x="3487" y="164"/>
                </a:cubicBezTo>
                <a:cubicBezTo>
                  <a:pt x="3487" y="180"/>
                  <a:pt x="3471" y="186"/>
                  <a:pt x="3454" y="197"/>
                </a:cubicBezTo>
                <a:cubicBezTo>
                  <a:pt x="3443" y="202"/>
                  <a:pt x="3438" y="213"/>
                  <a:pt x="3427" y="219"/>
                </a:cubicBezTo>
                <a:cubicBezTo>
                  <a:pt x="3405" y="229"/>
                  <a:pt x="3388" y="235"/>
                  <a:pt x="3372" y="251"/>
                </a:cubicBezTo>
                <a:cubicBezTo>
                  <a:pt x="3367" y="257"/>
                  <a:pt x="3367" y="268"/>
                  <a:pt x="3356" y="268"/>
                </a:cubicBezTo>
                <a:cubicBezTo>
                  <a:pt x="3323" y="268"/>
                  <a:pt x="3323" y="224"/>
                  <a:pt x="3290" y="224"/>
                </a:cubicBezTo>
                <a:cubicBezTo>
                  <a:pt x="3284" y="224"/>
                  <a:pt x="3274" y="219"/>
                  <a:pt x="3268" y="224"/>
                </a:cubicBezTo>
                <a:cubicBezTo>
                  <a:pt x="3257" y="235"/>
                  <a:pt x="3257" y="251"/>
                  <a:pt x="3246" y="268"/>
                </a:cubicBezTo>
                <a:cubicBezTo>
                  <a:pt x="3241" y="284"/>
                  <a:pt x="3230" y="295"/>
                  <a:pt x="3219" y="306"/>
                </a:cubicBezTo>
                <a:cubicBezTo>
                  <a:pt x="3209" y="323"/>
                  <a:pt x="3209" y="333"/>
                  <a:pt x="3197" y="338"/>
                </a:cubicBezTo>
                <a:cubicBezTo>
                  <a:pt x="3192" y="344"/>
                  <a:pt x="3180" y="344"/>
                  <a:pt x="3170" y="349"/>
                </a:cubicBezTo>
                <a:cubicBezTo>
                  <a:pt x="3170" y="333"/>
                  <a:pt x="3170" y="323"/>
                  <a:pt x="3170" y="306"/>
                </a:cubicBezTo>
                <a:cubicBezTo>
                  <a:pt x="3165" y="306"/>
                  <a:pt x="3159" y="306"/>
                  <a:pt x="3154" y="306"/>
                </a:cubicBezTo>
                <a:cubicBezTo>
                  <a:pt x="3142" y="306"/>
                  <a:pt x="3142" y="312"/>
                  <a:pt x="3132" y="312"/>
                </a:cubicBezTo>
                <a:cubicBezTo>
                  <a:pt x="3121" y="312"/>
                  <a:pt x="3110" y="306"/>
                  <a:pt x="3099" y="295"/>
                </a:cubicBezTo>
                <a:cubicBezTo>
                  <a:pt x="3094" y="290"/>
                  <a:pt x="3094" y="279"/>
                  <a:pt x="3083" y="279"/>
                </a:cubicBezTo>
                <a:cubicBezTo>
                  <a:pt x="3061" y="279"/>
                  <a:pt x="3055" y="295"/>
                  <a:pt x="3033" y="295"/>
                </a:cubicBezTo>
                <a:cubicBezTo>
                  <a:pt x="3011" y="295"/>
                  <a:pt x="2995" y="284"/>
                  <a:pt x="2968" y="284"/>
                </a:cubicBezTo>
                <a:cubicBezTo>
                  <a:pt x="2957" y="284"/>
                  <a:pt x="2946" y="301"/>
                  <a:pt x="2935" y="301"/>
                </a:cubicBezTo>
                <a:cubicBezTo>
                  <a:pt x="2913" y="301"/>
                  <a:pt x="2913" y="301"/>
                  <a:pt x="2913" y="301"/>
                </a:cubicBezTo>
                <a:cubicBezTo>
                  <a:pt x="2907" y="273"/>
                  <a:pt x="2913" y="246"/>
                  <a:pt x="2891" y="235"/>
                </a:cubicBezTo>
                <a:cubicBezTo>
                  <a:pt x="2869" y="224"/>
                  <a:pt x="2847" y="251"/>
                  <a:pt x="2825" y="235"/>
                </a:cubicBezTo>
                <a:cubicBezTo>
                  <a:pt x="2809" y="224"/>
                  <a:pt x="2809" y="197"/>
                  <a:pt x="2793" y="180"/>
                </a:cubicBezTo>
                <a:cubicBezTo>
                  <a:pt x="2782" y="169"/>
                  <a:pt x="2765" y="169"/>
                  <a:pt x="2755" y="158"/>
                </a:cubicBezTo>
                <a:cubicBezTo>
                  <a:pt x="2744" y="153"/>
                  <a:pt x="2733" y="142"/>
                  <a:pt x="2717" y="142"/>
                </a:cubicBezTo>
                <a:cubicBezTo>
                  <a:pt x="2700" y="142"/>
                  <a:pt x="2689" y="142"/>
                  <a:pt x="2673" y="147"/>
                </a:cubicBezTo>
                <a:cubicBezTo>
                  <a:pt x="2662" y="153"/>
                  <a:pt x="2656" y="158"/>
                  <a:pt x="2651" y="158"/>
                </a:cubicBezTo>
                <a:cubicBezTo>
                  <a:pt x="2629" y="158"/>
                  <a:pt x="2618" y="136"/>
                  <a:pt x="2596" y="136"/>
                </a:cubicBezTo>
                <a:cubicBezTo>
                  <a:pt x="2580" y="136"/>
                  <a:pt x="2574" y="153"/>
                  <a:pt x="2563" y="164"/>
                </a:cubicBezTo>
                <a:cubicBezTo>
                  <a:pt x="2552" y="180"/>
                  <a:pt x="2536" y="191"/>
                  <a:pt x="2514" y="202"/>
                </a:cubicBezTo>
                <a:cubicBezTo>
                  <a:pt x="2503" y="208"/>
                  <a:pt x="2498" y="213"/>
                  <a:pt x="2487" y="219"/>
                </a:cubicBezTo>
                <a:cubicBezTo>
                  <a:pt x="2476" y="224"/>
                  <a:pt x="2470" y="219"/>
                  <a:pt x="2465" y="224"/>
                </a:cubicBezTo>
                <a:cubicBezTo>
                  <a:pt x="2454" y="235"/>
                  <a:pt x="2459" y="246"/>
                  <a:pt x="2459" y="257"/>
                </a:cubicBezTo>
                <a:cubicBezTo>
                  <a:pt x="2459" y="295"/>
                  <a:pt x="2422" y="306"/>
                  <a:pt x="2422" y="344"/>
                </a:cubicBezTo>
                <a:cubicBezTo>
                  <a:pt x="2422" y="349"/>
                  <a:pt x="2426" y="355"/>
                  <a:pt x="2422" y="366"/>
                </a:cubicBezTo>
                <a:cubicBezTo>
                  <a:pt x="2422" y="371"/>
                  <a:pt x="2416" y="377"/>
                  <a:pt x="2410" y="382"/>
                </a:cubicBezTo>
                <a:cubicBezTo>
                  <a:pt x="2400" y="393"/>
                  <a:pt x="2400" y="404"/>
                  <a:pt x="2383" y="404"/>
                </a:cubicBezTo>
                <a:cubicBezTo>
                  <a:pt x="2372" y="404"/>
                  <a:pt x="2367" y="404"/>
                  <a:pt x="2356" y="398"/>
                </a:cubicBezTo>
                <a:cubicBezTo>
                  <a:pt x="2345" y="387"/>
                  <a:pt x="2340" y="371"/>
                  <a:pt x="2323" y="371"/>
                </a:cubicBezTo>
                <a:cubicBezTo>
                  <a:pt x="2312" y="371"/>
                  <a:pt x="2312" y="382"/>
                  <a:pt x="2301" y="393"/>
                </a:cubicBezTo>
                <a:cubicBezTo>
                  <a:pt x="2290" y="404"/>
                  <a:pt x="2279" y="409"/>
                  <a:pt x="2263" y="415"/>
                </a:cubicBezTo>
                <a:cubicBezTo>
                  <a:pt x="2241" y="420"/>
                  <a:pt x="2219" y="420"/>
                  <a:pt x="2219" y="442"/>
                </a:cubicBezTo>
                <a:cubicBezTo>
                  <a:pt x="2219" y="470"/>
                  <a:pt x="2230" y="486"/>
                  <a:pt x="2252" y="502"/>
                </a:cubicBezTo>
                <a:cubicBezTo>
                  <a:pt x="2274" y="519"/>
                  <a:pt x="2296" y="524"/>
                  <a:pt x="2296" y="557"/>
                </a:cubicBezTo>
                <a:cubicBezTo>
                  <a:pt x="2296" y="563"/>
                  <a:pt x="2290" y="568"/>
                  <a:pt x="2285" y="574"/>
                </a:cubicBezTo>
                <a:cubicBezTo>
                  <a:pt x="2274" y="606"/>
                  <a:pt x="2263" y="617"/>
                  <a:pt x="2252" y="650"/>
                </a:cubicBezTo>
                <a:cubicBezTo>
                  <a:pt x="2247" y="683"/>
                  <a:pt x="2241" y="705"/>
                  <a:pt x="2236" y="737"/>
                </a:cubicBezTo>
                <a:cubicBezTo>
                  <a:pt x="2247" y="743"/>
                  <a:pt x="2252" y="743"/>
                  <a:pt x="2268" y="748"/>
                </a:cubicBezTo>
                <a:cubicBezTo>
                  <a:pt x="2279" y="748"/>
                  <a:pt x="2296" y="748"/>
                  <a:pt x="2301" y="764"/>
                </a:cubicBezTo>
                <a:cubicBezTo>
                  <a:pt x="2307" y="770"/>
                  <a:pt x="2301" y="781"/>
                  <a:pt x="2301" y="786"/>
                </a:cubicBezTo>
                <a:cubicBezTo>
                  <a:pt x="2307" y="808"/>
                  <a:pt x="2307" y="819"/>
                  <a:pt x="2307" y="841"/>
                </a:cubicBezTo>
                <a:cubicBezTo>
                  <a:pt x="2307" y="868"/>
                  <a:pt x="2290" y="879"/>
                  <a:pt x="2279" y="907"/>
                </a:cubicBezTo>
                <a:cubicBezTo>
                  <a:pt x="2263" y="923"/>
                  <a:pt x="2258" y="940"/>
                  <a:pt x="2230" y="951"/>
                </a:cubicBezTo>
                <a:cubicBezTo>
                  <a:pt x="2214" y="962"/>
                  <a:pt x="2197" y="967"/>
                  <a:pt x="2181" y="983"/>
                </a:cubicBezTo>
                <a:cubicBezTo>
                  <a:pt x="2159" y="994"/>
                  <a:pt x="2137" y="1000"/>
                  <a:pt x="2132" y="1027"/>
                </a:cubicBezTo>
                <a:cubicBezTo>
                  <a:pt x="2126" y="1071"/>
                  <a:pt x="2115" y="1103"/>
                  <a:pt x="2088" y="1141"/>
                </a:cubicBezTo>
                <a:cubicBezTo>
                  <a:pt x="2082" y="1147"/>
                  <a:pt x="2071" y="1147"/>
                  <a:pt x="2066" y="1158"/>
                </a:cubicBezTo>
                <a:cubicBezTo>
                  <a:pt x="2055" y="1169"/>
                  <a:pt x="2049" y="1174"/>
                  <a:pt x="2039" y="1185"/>
                </a:cubicBezTo>
                <a:cubicBezTo>
                  <a:pt x="2033" y="1191"/>
                  <a:pt x="2028" y="1202"/>
                  <a:pt x="2017" y="1202"/>
                </a:cubicBezTo>
                <a:cubicBezTo>
                  <a:pt x="2006" y="1213"/>
                  <a:pt x="1990" y="1213"/>
                  <a:pt x="1990" y="1229"/>
                </a:cubicBezTo>
                <a:cubicBezTo>
                  <a:pt x="1990" y="1235"/>
                  <a:pt x="1995" y="1235"/>
                  <a:pt x="1995" y="1240"/>
                </a:cubicBezTo>
                <a:cubicBezTo>
                  <a:pt x="1995" y="1256"/>
                  <a:pt x="1995" y="1262"/>
                  <a:pt x="1995" y="1278"/>
                </a:cubicBezTo>
                <a:cubicBezTo>
                  <a:pt x="2022" y="1278"/>
                  <a:pt x="2039" y="1289"/>
                  <a:pt x="2071" y="1295"/>
                </a:cubicBezTo>
                <a:cubicBezTo>
                  <a:pt x="2093" y="1300"/>
                  <a:pt x="2126" y="1306"/>
                  <a:pt x="2126" y="1328"/>
                </a:cubicBezTo>
                <a:cubicBezTo>
                  <a:pt x="2126" y="1339"/>
                  <a:pt x="2115" y="1344"/>
                  <a:pt x="2110" y="1349"/>
                </a:cubicBezTo>
                <a:cubicBezTo>
                  <a:pt x="2104" y="1360"/>
                  <a:pt x="2099" y="1371"/>
                  <a:pt x="2093" y="1382"/>
                </a:cubicBezTo>
                <a:cubicBezTo>
                  <a:pt x="2115" y="1393"/>
                  <a:pt x="2132" y="1404"/>
                  <a:pt x="2132" y="1426"/>
                </a:cubicBezTo>
                <a:cubicBezTo>
                  <a:pt x="2132" y="1464"/>
                  <a:pt x="2093" y="1481"/>
                  <a:pt x="2093" y="1518"/>
                </a:cubicBezTo>
                <a:cubicBezTo>
                  <a:pt x="2093" y="1529"/>
                  <a:pt x="2104" y="1540"/>
                  <a:pt x="2110" y="1546"/>
                </a:cubicBezTo>
                <a:cubicBezTo>
                  <a:pt x="2126" y="1562"/>
                  <a:pt x="2143" y="1573"/>
                  <a:pt x="2164" y="1584"/>
                </a:cubicBezTo>
                <a:cubicBezTo>
                  <a:pt x="2192" y="1595"/>
                  <a:pt x="2208" y="1601"/>
                  <a:pt x="2241" y="1606"/>
                </a:cubicBezTo>
                <a:cubicBezTo>
                  <a:pt x="2268" y="1612"/>
                  <a:pt x="2285" y="1612"/>
                  <a:pt x="2312" y="1617"/>
                </a:cubicBezTo>
                <a:cubicBezTo>
                  <a:pt x="2345" y="1628"/>
                  <a:pt x="2362" y="1644"/>
                  <a:pt x="2388" y="1650"/>
                </a:cubicBezTo>
                <a:cubicBezTo>
                  <a:pt x="2448" y="1666"/>
                  <a:pt x="2481" y="1661"/>
                  <a:pt x="2541" y="1672"/>
                </a:cubicBezTo>
                <a:cubicBezTo>
                  <a:pt x="2574" y="1677"/>
                  <a:pt x="2591" y="1699"/>
                  <a:pt x="2607" y="1726"/>
                </a:cubicBezTo>
                <a:cubicBezTo>
                  <a:pt x="2624" y="1754"/>
                  <a:pt x="2645" y="1765"/>
                  <a:pt x="2667" y="1792"/>
                </a:cubicBezTo>
                <a:cubicBezTo>
                  <a:pt x="2673" y="1809"/>
                  <a:pt x="2684" y="1820"/>
                  <a:pt x="2684" y="1836"/>
                </a:cubicBezTo>
                <a:cubicBezTo>
                  <a:pt x="2684" y="1841"/>
                  <a:pt x="2678" y="1847"/>
                  <a:pt x="2673" y="1852"/>
                </a:cubicBezTo>
                <a:cubicBezTo>
                  <a:pt x="2667" y="1869"/>
                  <a:pt x="2662" y="1880"/>
                  <a:pt x="2656" y="1896"/>
                </a:cubicBezTo>
                <a:cubicBezTo>
                  <a:pt x="2651" y="1906"/>
                  <a:pt x="2640" y="1912"/>
                  <a:pt x="2640" y="1928"/>
                </a:cubicBezTo>
                <a:cubicBezTo>
                  <a:pt x="2640" y="1934"/>
                  <a:pt x="2651" y="1939"/>
                  <a:pt x="2662" y="1945"/>
                </a:cubicBezTo>
                <a:cubicBezTo>
                  <a:pt x="2673" y="1956"/>
                  <a:pt x="2678" y="1961"/>
                  <a:pt x="2689" y="1967"/>
                </a:cubicBezTo>
                <a:cubicBezTo>
                  <a:pt x="2700" y="1972"/>
                  <a:pt x="2700" y="1983"/>
                  <a:pt x="2711" y="1989"/>
                </a:cubicBezTo>
                <a:cubicBezTo>
                  <a:pt x="2722" y="1999"/>
                  <a:pt x="2733" y="2005"/>
                  <a:pt x="2744" y="2016"/>
                </a:cubicBezTo>
                <a:cubicBezTo>
                  <a:pt x="2771" y="2049"/>
                  <a:pt x="2787" y="2076"/>
                  <a:pt x="2787" y="2120"/>
                </a:cubicBezTo>
                <a:cubicBezTo>
                  <a:pt x="2787" y="2153"/>
                  <a:pt x="2777" y="2175"/>
                  <a:pt x="2760" y="2202"/>
                </a:cubicBezTo>
                <a:cubicBezTo>
                  <a:pt x="2755" y="2218"/>
                  <a:pt x="2744" y="2224"/>
                  <a:pt x="2739" y="2235"/>
                </a:cubicBezTo>
                <a:cubicBezTo>
                  <a:pt x="2722" y="2257"/>
                  <a:pt x="2717" y="2273"/>
                  <a:pt x="2700" y="2300"/>
                </a:cubicBezTo>
                <a:cubicBezTo>
                  <a:pt x="2667" y="2349"/>
                  <a:pt x="2667" y="2349"/>
                  <a:pt x="2667" y="2349"/>
                </a:cubicBezTo>
                <a:cubicBezTo>
                  <a:pt x="2651" y="2376"/>
                  <a:pt x="2634" y="2387"/>
                  <a:pt x="2624" y="2415"/>
                </a:cubicBezTo>
                <a:cubicBezTo>
                  <a:pt x="2607" y="2437"/>
                  <a:pt x="2602" y="2448"/>
                  <a:pt x="2585" y="2464"/>
                </a:cubicBezTo>
                <a:cubicBezTo>
                  <a:pt x="2558" y="2486"/>
                  <a:pt x="2541" y="2486"/>
                  <a:pt x="2509" y="2491"/>
                </a:cubicBezTo>
                <a:cubicBezTo>
                  <a:pt x="2487" y="2497"/>
                  <a:pt x="2470" y="2502"/>
                  <a:pt x="2448" y="2502"/>
                </a:cubicBezTo>
                <a:cubicBezTo>
                  <a:pt x="2432" y="2502"/>
                  <a:pt x="2416" y="2497"/>
                  <a:pt x="2400" y="2502"/>
                </a:cubicBezTo>
                <a:cubicBezTo>
                  <a:pt x="2394" y="2502"/>
                  <a:pt x="2388" y="2502"/>
                  <a:pt x="2388" y="2502"/>
                </a:cubicBezTo>
                <a:cubicBezTo>
                  <a:pt x="2377" y="2513"/>
                  <a:pt x="2383" y="2530"/>
                  <a:pt x="2377" y="2546"/>
                </a:cubicBezTo>
                <a:cubicBezTo>
                  <a:pt x="2377" y="2557"/>
                  <a:pt x="2377" y="2563"/>
                  <a:pt x="2372" y="2579"/>
                </a:cubicBezTo>
                <a:cubicBezTo>
                  <a:pt x="2372" y="2612"/>
                  <a:pt x="2362" y="2628"/>
                  <a:pt x="2362" y="2661"/>
                </a:cubicBezTo>
                <a:cubicBezTo>
                  <a:pt x="2362" y="2699"/>
                  <a:pt x="2383" y="2721"/>
                  <a:pt x="2400" y="2753"/>
                </a:cubicBezTo>
                <a:cubicBezTo>
                  <a:pt x="2416" y="2781"/>
                  <a:pt x="2426" y="2797"/>
                  <a:pt x="2448" y="2814"/>
                </a:cubicBezTo>
                <a:cubicBezTo>
                  <a:pt x="2481" y="2830"/>
                  <a:pt x="2509" y="2836"/>
                  <a:pt x="2547" y="2847"/>
                </a:cubicBezTo>
                <a:cubicBezTo>
                  <a:pt x="2563" y="2852"/>
                  <a:pt x="2574" y="2863"/>
                  <a:pt x="2596" y="2868"/>
                </a:cubicBezTo>
                <a:cubicBezTo>
                  <a:pt x="2618" y="2874"/>
                  <a:pt x="2629" y="2885"/>
                  <a:pt x="2651" y="2885"/>
                </a:cubicBezTo>
                <a:cubicBezTo>
                  <a:pt x="2700" y="2896"/>
                  <a:pt x="2728" y="2896"/>
                  <a:pt x="2777" y="2896"/>
                </a:cubicBezTo>
                <a:cubicBezTo>
                  <a:pt x="2825" y="2901"/>
                  <a:pt x="2847" y="2907"/>
                  <a:pt x="2891" y="2907"/>
                </a:cubicBezTo>
                <a:cubicBezTo>
                  <a:pt x="2957" y="2907"/>
                  <a:pt x="2995" y="2896"/>
                  <a:pt x="3061" y="2896"/>
                </a:cubicBezTo>
                <a:cubicBezTo>
                  <a:pt x="3072" y="2896"/>
                  <a:pt x="3077" y="2907"/>
                  <a:pt x="3094" y="2912"/>
                </a:cubicBezTo>
                <a:cubicBezTo>
                  <a:pt x="3132" y="2929"/>
                  <a:pt x="3159" y="2940"/>
                  <a:pt x="3197" y="2961"/>
                </a:cubicBezTo>
                <a:cubicBezTo>
                  <a:pt x="3235" y="2989"/>
                  <a:pt x="3252" y="3027"/>
                  <a:pt x="3252" y="3076"/>
                </a:cubicBezTo>
                <a:cubicBezTo>
                  <a:pt x="3252" y="3103"/>
                  <a:pt x="3219" y="3114"/>
                  <a:pt x="3209" y="3141"/>
                </a:cubicBezTo>
                <a:lnTo>
                  <a:pt x="3209" y="3141"/>
                </a:lnTo>
                <a:cubicBezTo>
                  <a:pt x="3192" y="3169"/>
                  <a:pt x="3165" y="3180"/>
                  <a:pt x="3148" y="3202"/>
                </a:cubicBezTo>
                <a:cubicBezTo>
                  <a:pt x="3116" y="3240"/>
                  <a:pt x="3099" y="3262"/>
                  <a:pt x="3083" y="3306"/>
                </a:cubicBezTo>
                <a:cubicBezTo>
                  <a:pt x="3072" y="3338"/>
                  <a:pt x="3061" y="3355"/>
                  <a:pt x="3044" y="3382"/>
                </a:cubicBezTo>
                <a:cubicBezTo>
                  <a:pt x="3039" y="3393"/>
                  <a:pt x="3039" y="3404"/>
                  <a:pt x="3028" y="3415"/>
                </a:cubicBezTo>
                <a:cubicBezTo>
                  <a:pt x="3011" y="3426"/>
                  <a:pt x="2995" y="3426"/>
                  <a:pt x="2973" y="3426"/>
                </a:cubicBezTo>
                <a:cubicBezTo>
                  <a:pt x="2940" y="3426"/>
                  <a:pt x="2918" y="3421"/>
                  <a:pt x="2880" y="3410"/>
                </a:cubicBezTo>
                <a:cubicBezTo>
                  <a:pt x="2858" y="3404"/>
                  <a:pt x="2853" y="3393"/>
                  <a:pt x="2831" y="3393"/>
                </a:cubicBezTo>
                <a:cubicBezTo>
                  <a:pt x="2809" y="3393"/>
                  <a:pt x="2793" y="3399"/>
                  <a:pt x="2782" y="3415"/>
                </a:cubicBezTo>
                <a:cubicBezTo>
                  <a:pt x="2771" y="3426"/>
                  <a:pt x="2760" y="3437"/>
                  <a:pt x="2744" y="3437"/>
                </a:cubicBezTo>
                <a:cubicBezTo>
                  <a:pt x="2700" y="3437"/>
                  <a:pt x="2678" y="3415"/>
                  <a:pt x="2634" y="3415"/>
                </a:cubicBezTo>
                <a:cubicBezTo>
                  <a:pt x="2552" y="3415"/>
                  <a:pt x="2509" y="3421"/>
                  <a:pt x="2422" y="3421"/>
                </a:cubicBezTo>
                <a:cubicBezTo>
                  <a:pt x="2377" y="3421"/>
                  <a:pt x="2351" y="3432"/>
                  <a:pt x="2307" y="3421"/>
                </a:cubicBezTo>
                <a:cubicBezTo>
                  <a:pt x="2279" y="3415"/>
                  <a:pt x="2263" y="3410"/>
                  <a:pt x="2236" y="3399"/>
                </a:cubicBezTo>
                <a:cubicBezTo>
                  <a:pt x="2192" y="3382"/>
                  <a:pt x="2164" y="3371"/>
                  <a:pt x="2115" y="3355"/>
                </a:cubicBezTo>
                <a:cubicBezTo>
                  <a:pt x="2093" y="3349"/>
                  <a:pt x="2082" y="3328"/>
                  <a:pt x="2055" y="3328"/>
                </a:cubicBezTo>
                <a:cubicBezTo>
                  <a:pt x="1913" y="3328"/>
                  <a:pt x="1913" y="3328"/>
                  <a:pt x="1913" y="3328"/>
                </a:cubicBezTo>
                <a:cubicBezTo>
                  <a:pt x="1864" y="3328"/>
                  <a:pt x="1837" y="3306"/>
                  <a:pt x="1787" y="3278"/>
                </a:cubicBezTo>
                <a:cubicBezTo>
                  <a:pt x="1787" y="3284"/>
                  <a:pt x="1787" y="3284"/>
                  <a:pt x="1787" y="3289"/>
                </a:cubicBezTo>
                <a:cubicBezTo>
                  <a:pt x="1787" y="3300"/>
                  <a:pt x="1793" y="3311"/>
                  <a:pt x="1793" y="3322"/>
                </a:cubicBezTo>
                <a:cubicBezTo>
                  <a:pt x="1793" y="3344"/>
                  <a:pt x="1793" y="3360"/>
                  <a:pt x="1793" y="3382"/>
                </a:cubicBezTo>
                <a:cubicBezTo>
                  <a:pt x="1793" y="3393"/>
                  <a:pt x="1798" y="3399"/>
                  <a:pt x="1798" y="3404"/>
                </a:cubicBezTo>
                <a:cubicBezTo>
                  <a:pt x="1798" y="3459"/>
                  <a:pt x="1798" y="3459"/>
                  <a:pt x="1798" y="3459"/>
                </a:cubicBezTo>
                <a:cubicBezTo>
                  <a:pt x="1798" y="3507"/>
                  <a:pt x="1776" y="3529"/>
                  <a:pt x="1776" y="3579"/>
                </a:cubicBezTo>
                <a:cubicBezTo>
                  <a:pt x="1776" y="3617"/>
                  <a:pt x="1787" y="3639"/>
                  <a:pt x="1809" y="3666"/>
                </a:cubicBezTo>
                <a:cubicBezTo>
                  <a:pt x="1815" y="3683"/>
                  <a:pt x="1826" y="3694"/>
                  <a:pt x="1837" y="3710"/>
                </a:cubicBezTo>
                <a:cubicBezTo>
                  <a:pt x="1848" y="3721"/>
                  <a:pt x="1859" y="3726"/>
                  <a:pt x="1864" y="3743"/>
                </a:cubicBezTo>
                <a:cubicBezTo>
                  <a:pt x="1875" y="3759"/>
                  <a:pt x="1881" y="3770"/>
                  <a:pt x="1886" y="3792"/>
                </a:cubicBezTo>
                <a:cubicBezTo>
                  <a:pt x="1902" y="3847"/>
                  <a:pt x="1930" y="3873"/>
                  <a:pt x="1962" y="3917"/>
                </a:cubicBezTo>
                <a:cubicBezTo>
                  <a:pt x="1968" y="3928"/>
                  <a:pt x="1974" y="3934"/>
                  <a:pt x="1978" y="3939"/>
                </a:cubicBezTo>
                <a:cubicBezTo>
                  <a:pt x="1990" y="3961"/>
                  <a:pt x="1995" y="3967"/>
                  <a:pt x="2011" y="3988"/>
                </a:cubicBezTo>
                <a:cubicBezTo>
                  <a:pt x="2033" y="4021"/>
                  <a:pt x="2049" y="4038"/>
                  <a:pt x="2082" y="4060"/>
                </a:cubicBezTo>
                <a:cubicBezTo>
                  <a:pt x="2099" y="4065"/>
                  <a:pt x="2110" y="4071"/>
                  <a:pt x="2126" y="4082"/>
                </a:cubicBezTo>
                <a:cubicBezTo>
                  <a:pt x="2153" y="4103"/>
                  <a:pt x="2170" y="4114"/>
                  <a:pt x="2197" y="4136"/>
                </a:cubicBezTo>
                <a:cubicBezTo>
                  <a:pt x="2214" y="4147"/>
                  <a:pt x="2225" y="4158"/>
                  <a:pt x="2241" y="4169"/>
                </a:cubicBezTo>
                <a:cubicBezTo>
                  <a:pt x="2263" y="4175"/>
                  <a:pt x="2274" y="4186"/>
                  <a:pt x="2290" y="4196"/>
                </a:cubicBezTo>
                <a:cubicBezTo>
                  <a:pt x="2340" y="4224"/>
                  <a:pt x="2372" y="4229"/>
                  <a:pt x="2422" y="4246"/>
                </a:cubicBezTo>
                <a:cubicBezTo>
                  <a:pt x="2443" y="4257"/>
                  <a:pt x="2454" y="4267"/>
                  <a:pt x="2481" y="4272"/>
                </a:cubicBezTo>
                <a:cubicBezTo>
                  <a:pt x="2498" y="4279"/>
                  <a:pt x="2509" y="4289"/>
                  <a:pt x="2525" y="4294"/>
                </a:cubicBezTo>
                <a:cubicBezTo>
                  <a:pt x="2541" y="4301"/>
                  <a:pt x="2552" y="4294"/>
                  <a:pt x="2563" y="4305"/>
                </a:cubicBezTo>
                <a:cubicBezTo>
                  <a:pt x="2580" y="4311"/>
                  <a:pt x="2574" y="4327"/>
                  <a:pt x="2580" y="4344"/>
                </a:cubicBezTo>
                <a:cubicBezTo>
                  <a:pt x="2585" y="4365"/>
                  <a:pt x="2596" y="4376"/>
                  <a:pt x="2607" y="4398"/>
                </a:cubicBezTo>
                <a:cubicBezTo>
                  <a:pt x="2618" y="4420"/>
                  <a:pt x="2618" y="4437"/>
                  <a:pt x="2629" y="4459"/>
                </a:cubicBezTo>
                <a:cubicBezTo>
                  <a:pt x="2651" y="4513"/>
                  <a:pt x="2689" y="4530"/>
                  <a:pt x="2711" y="4584"/>
                </a:cubicBezTo>
                <a:cubicBezTo>
                  <a:pt x="2733" y="4628"/>
                  <a:pt x="2722" y="4656"/>
                  <a:pt x="2733" y="4699"/>
                </a:cubicBezTo>
                <a:lnTo>
                  <a:pt x="2733" y="4699"/>
                </a:lnTo>
                <a:cubicBezTo>
                  <a:pt x="2717" y="4694"/>
                  <a:pt x="2700" y="4694"/>
                  <a:pt x="2684" y="4694"/>
                </a:cubicBezTo>
                <a:cubicBezTo>
                  <a:pt x="2651" y="4688"/>
                  <a:pt x="2634" y="4688"/>
                  <a:pt x="2607" y="4688"/>
                </a:cubicBezTo>
                <a:cubicBezTo>
                  <a:pt x="2580" y="4682"/>
                  <a:pt x="2563" y="4677"/>
                  <a:pt x="2541" y="4672"/>
                </a:cubicBezTo>
                <a:cubicBezTo>
                  <a:pt x="2530" y="4672"/>
                  <a:pt x="2525" y="4672"/>
                  <a:pt x="2520" y="4666"/>
                </a:cubicBezTo>
                <a:cubicBezTo>
                  <a:pt x="2514" y="4666"/>
                  <a:pt x="2514" y="4660"/>
                  <a:pt x="2509" y="4660"/>
                </a:cubicBezTo>
                <a:cubicBezTo>
                  <a:pt x="2481" y="4650"/>
                  <a:pt x="2470" y="4639"/>
                  <a:pt x="2443" y="4628"/>
                </a:cubicBezTo>
                <a:cubicBezTo>
                  <a:pt x="2394" y="4595"/>
                  <a:pt x="2362" y="4595"/>
                  <a:pt x="2307" y="4573"/>
                </a:cubicBezTo>
                <a:cubicBezTo>
                  <a:pt x="2285" y="4563"/>
                  <a:pt x="2268" y="4557"/>
                  <a:pt x="2247" y="4552"/>
                </a:cubicBezTo>
                <a:cubicBezTo>
                  <a:pt x="2214" y="4541"/>
                  <a:pt x="2192" y="4535"/>
                  <a:pt x="2159" y="4535"/>
                </a:cubicBezTo>
                <a:cubicBezTo>
                  <a:pt x="2115" y="4535"/>
                  <a:pt x="2099" y="4552"/>
                  <a:pt x="2055" y="4552"/>
                </a:cubicBezTo>
                <a:cubicBezTo>
                  <a:pt x="2033" y="4552"/>
                  <a:pt x="2022" y="4546"/>
                  <a:pt x="2000" y="4546"/>
                </a:cubicBezTo>
                <a:cubicBezTo>
                  <a:pt x="1946" y="4535"/>
                  <a:pt x="1919" y="4535"/>
                  <a:pt x="1870" y="4519"/>
                </a:cubicBezTo>
                <a:cubicBezTo>
                  <a:pt x="1837" y="4513"/>
                  <a:pt x="1820" y="4502"/>
                  <a:pt x="1787" y="4502"/>
                </a:cubicBezTo>
                <a:cubicBezTo>
                  <a:pt x="1694" y="4502"/>
                  <a:pt x="1645" y="4546"/>
                  <a:pt x="1553" y="4546"/>
                </a:cubicBezTo>
                <a:cubicBezTo>
                  <a:pt x="1509" y="4546"/>
                  <a:pt x="1487" y="4541"/>
                  <a:pt x="1443" y="4530"/>
                </a:cubicBezTo>
                <a:cubicBezTo>
                  <a:pt x="1421" y="4530"/>
                  <a:pt x="1405" y="4519"/>
                  <a:pt x="1383" y="4519"/>
                </a:cubicBezTo>
                <a:cubicBezTo>
                  <a:pt x="1345" y="4519"/>
                  <a:pt x="1323" y="4530"/>
                  <a:pt x="1290" y="4541"/>
                </a:cubicBezTo>
                <a:cubicBezTo>
                  <a:pt x="1274" y="4541"/>
                  <a:pt x="1263" y="4546"/>
                  <a:pt x="1246" y="4552"/>
                </a:cubicBezTo>
                <a:cubicBezTo>
                  <a:pt x="1224" y="4563"/>
                  <a:pt x="1208" y="4563"/>
                  <a:pt x="1197" y="4579"/>
                </a:cubicBezTo>
                <a:cubicBezTo>
                  <a:pt x="1170" y="4612"/>
                  <a:pt x="1165" y="4634"/>
                  <a:pt x="1148" y="4666"/>
                </a:cubicBezTo>
                <a:cubicBezTo>
                  <a:pt x="1143" y="4682"/>
                  <a:pt x="1137" y="4694"/>
                  <a:pt x="1132" y="4710"/>
                </a:cubicBezTo>
                <a:cubicBezTo>
                  <a:pt x="1110" y="4748"/>
                  <a:pt x="1099" y="4770"/>
                  <a:pt x="1088" y="4814"/>
                </a:cubicBezTo>
                <a:cubicBezTo>
                  <a:pt x="1072" y="4852"/>
                  <a:pt x="1061" y="4879"/>
                  <a:pt x="1028" y="4907"/>
                </a:cubicBezTo>
                <a:cubicBezTo>
                  <a:pt x="1012" y="4918"/>
                  <a:pt x="1006" y="4934"/>
                  <a:pt x="984" y="4934"/>
                </a:cubicBezTo>
                <a:cubicBezTo>
                  <a:pt x="962" y="4934"/>
                  <a:pt x="962" y="4934"/>
                  <a:pt x="962" y="4934"/>
                </a:cubicBezTo>
                <a:lnTo>
                  <a:pt x="962" y="4934"/>
                </a:lnTo>
                <a:cubicBezTo>
                  <a:pt x="880" y="4923"/>
                  <a:pt x="880" y="4923"/>
                  <a:pt x="880" y="4923"/>
                </a:cubicBezTo>
                <a:cubicBezTo>
                  <a:pt x="858" y="4934"/>
                  <a:pt x="853" y="4956"/>
                  <a:pt x="836" y="4978"/>
                </a:cubicBezTo>
                <a:cubicBezTo>
                  <a:pt x="825" y="4994"/>
                  <a:pt x="820" y="5005"/>
                  <a:pt x="804" y="5005"/>
                </a:cubicBezTo>
                <a:cubicBezTo>
                  <a:pt x="782" y="5005"/>
                  <a:pt x="771" y="4983"/>
                  <a:pt x="771" y="4956"/>
                </a:cubicBezTo>
                <a:cubicBezTo>
                  <a:pt x="771" y="4890"/>
                  <a:pt x="771" y="4890"/>
                  <a:pt x="771" y="4890"/>
                </a:cubicBezTo>
                <a:cubicBezTo>
                  <a:pt x="771" y="4868"/>
                  <a:pt x="788" y="4857"/>
                  <a:pt x="798" y="4841"/>
                </a:cubicBezTo>
                <a:cubicBezTo>
                  <a:pt x="809" y="4819"/>
                  <a:pt x="814" y="4808"/>
                  <a:pt x="820" y="4786"/>
                </a:cubicBezTo>
                <a:cubicBezTo>
                  <a:pt x="820" y="4781"/>
                  <a:pt x="825" y="4781"/>
                  <a:pt x="825" y="4775"/>
                </a:cubicBezTo>
                <a:cubicBezTo>
                  <a:pt x="825" y="4770"/>
                  <a:pt x="825" y="4770"/>
                  <a:pt x="825" y="4764"/>
                </a:cubicBezTo>
                <a:cubicBezTo>
                  <a:pt x="782" y="4764"/>
                  <a:pt x="755" y="4759"/>
                  <a:pt x="717" y="4742"/>
                </a:cubicBezTo>
                <a:cubicBezTo>
                  <a:pt x="700" y="4737"/>
                  <a:pt x="695" y="4726"/>
                  <a:pt x="684" y="4721"/>
                </a:cubicBezTo>
                <a:cubicBezTo>
                  <a:pt x="673" y="4721"/>
                  <a:pt x="667" y="4721"/>
                  <a:pt x="662" y="4715"/>
                </a:cubicBezTo>
                <a:cubicBezTo>
                  <a:pt x="646" y="4699"/>
                  <a:pt x="651" y="4682"/>
                  <a:pt x="640" y="4660"/>
                </a:cubicBezTo>
                <a:cubicBezTo>
                  <a:pt x="640" y="4656"/>
                  <a:pt x="635" y="4650"/>
                  <a:pt x="629" y="4644"/>
                </a:cubicBezTo>
                <a:cubicBezTo>
                  <a:pt x="624" y="4628"/>
                  <a:pt x="629" y="4612"/>
                  <a:pt x="618" y="4601"/>
                </a:cubicBezTo>
                <a:cubicBezTo>
                  <a:pt x="613" y="4590"/>
                  <a:pt x="607" y="4590"/>
                  <a:pt x="596" y="4584"/>
                </a:cubicBezTo>
                <a:cubicBezTo>
                  <a:pt x="591" y="4579"/>
                  <a:pt x="580" y="4573"/>
                  <a:pt x="574" y="4568"/>
                </a:cubicBezTo>
                <a:lnTo>
                  <a:pt x="574" y="4568"/>
                </a:lnTo>
                <a:cubicBezTo>
                  <a:pt x="541" y="4541"/>
                  <a:pt x="514" y="4530"/>
                  <a:pt x="492" y="4497"/>
                </a:cubicBezTo>
                <a:cubicBezTo>
                  <a:pt x="476" y="4475"/>
                  <a:pt x="459" y="4464"/>
                  <a:pt x="459" y="4437"/>
                </a:cubicBezTo>
                <a:cubicBezTo>
                  <a:pt x="459" y="4420"/>
                  <a:pt x="465" y="4415"/>
                  <a:pt x="459" y="4393"/>
                </a:cubicBezTo>
                <a:cubicBezTo>
                  <a:pt x="459" y="4365"/>
                  <a:pt x="448" y="4354"/>
                  <a:pt x="437" y="4327"/>
                </a:cubicBezTo>
                <a:cubicBezTo>
                  <a:pt x="421" y="4305"/>
                  <a:pt x="405" y="4301"/>
                  <a:pt x="389" y="4279"/>
                </a:cubicBezTo>
                <a:cubicBezTo>
                  <a:pt x="377" y="4262"/>
                  <a:pt x="373" y="4250"/>
                  <a:pt x="373" y="4229"/>
                </a:cubicBezTo>
                <a:cubicBezTo>
                  <a:pt x="367" y="4207"/>
                  <a:pt x="367" y="4196"/>
                  <a:pt x="361" y="4175"/>
                </a:cubicBezTo>
                <a:cubicBezTo>
                  <a:pt x="356" y="4153"/>
                  <a:pt x="340" y="4153"/>
                  <a:pt x="323" y="4136"/>
                </a:cubicBezTo>
                <a:cubicBezTo>
                  <a:pt x="307" y="4125"/>
                  <a:pt x="296" y="4114"/>
                  <a:pt x="279" y="4098"/>
                </a:cubicBezTo>
                <a:cubicBezTo>
                  <a:pt x="274" y="4092"/>
                  <a:pt x="263" y="4092"/>
                  <a:pt x="258" y="4082"/>
                </a:cubicBezTo>
                <a:cubicBezTo>
                  <a:pt x="252" y="4071"/>
                  <a:pt x="252" y="4065"/>
                  <a:pt x="252" y="4049"/>
                </a:cubicBezTo>
                <a:cubicBezTo>
                  <a:pt x="252" y="4038"/>
                  <a:pt x="247" y="4027"/>
                  <a:pt x="247" y="4016"/>
                </a:cubicBezTo>
                <a:cubicBezTo>
                  <a:pt x="247" y="3994"/>
                  <a:pt x="252" y="3977"/>
                  <a:pt x="263" y="3967"/>
                </a:cubicBezTo>
                <a:cubicBezTo>
                  <a:pt x="279" y="3956"/>
                  <a:pt x="296" y="3956"/>
                  <a:pt x="312" y="3950"/>
                </a:cubicBezTo>
                <a:cubicBezTo>
                  <a:pt x="334" y="3939"/>
                  <a:pt x="351" y="3928"/>
                  <a:pt x="383" y="3928"/>
                </a:cubicBezTo>
                <a:cubicBezTo>
                  <a:pt x="383" y="3912"/>
                  <a:pt x="383" y="3906"/>
                  <a:pt x="383" y="3895"/>
                </a:cubicBezTo>
                <a:cubicBezTo>
                  <a:pt x="383" y="3841"/>
                  <a:pt x="344" y="3814"/>
                  <a:pt x="312" y="3770"/>
                </a:cubicBezTo>
                <a:cubicBezTo>
                  <a:pt x="285" y="3737"/>
                  <a:pt x="279" y="3710"/>
                  <a:pt x="274" y="3666"/>
                </a:cubicBezTo>
                <a:cubicBezTo>
                  <a:pt x="269" y="3655"/>
                  <a:pt x="263" y="3644"/>
                  <a:pt x="263" y="3633"/>
                </a:cubicBezTo>
                <a:cubicBezTo>
                  <a:pt x="263" y="3622"/>
                  <a:pt x="263" y="3617"/>
                  <a:pt x="263" y="3611"/>
                </a:cubicBezTo>
                <a:cubicBezTo>
                  <a:pt x="241" y="3611"/>
                  <a:pt x="225" y="3611"/>
                  <a:pt x="203" y="3600"/>
                </a:cubicBezTo>
                <a:cubicBezTo>
                  <a:pt x="192" y="3595"/>
                  <a:pt x="186" y="3590"/>
                  <a:pt x="181" y="3579"/>
                </a:cubicBezTo>
                <a:cubicBezTo>
                  <a:pt x="165" y="3562"/>
                  <a:pt x="154" y="3551"/>
                  <a:pt x="137" y="3529"/>
                </a:cubicBezTo>
                <a:cubicBezTo>
                  <a:pt x="121" y="3507"/>
                  <a:pt x="115" y="3492"/>
                  <a:pt x="99" y="3470"/>
                </a:cubicBezTo>
                <a:cubicBezTo>
                  <a:pt x="88" y="3448"/>
                  <a:pt x="82" y="3443"/>
                  <a:pt x="66" y="3426"/>
                </a:cubicBezTo>
                <a:cubicBezTo>
                  <a:pt x="60" y="3426"/>
                  <a:pt x="50" y="3426"/>
                  <a:pt x="44" y="3421"/>
                </a:cubicBezTo>
                <a:cubicBezTo>
                  <a:pt x="39" y="3415"/>
                  <a:pt x="44" y="3410"/>
                  <a:pt x="44" y="3404"/>
                </a:cubicBezTo>
                <a:cubicBezTo>
                  <a:pt x="44" y="3382"/>
                  <a:pt x="44" y="3371"/>
                  <a:pt x="50" y="3349"/>
                </a:cubicBezTo>
                <a:cubicBezTo>
                  <a:pt x="55" y="3328"/>
                  <a:pt x="66" y="3317"/>
                  <a:pt x="66" y="3295"/>
                </a:cubicBezTo>
                <a:cubicBezTo>
                  <a:pt x="66" y="3289"/>
                  <a:pt x="66" y="3284"/>
                  <a:pt x="66" y="3284"/>
                </a:cubicBezTo>
                <a:lnTo>
                  <a:pt x="66" y="3284"/>
                </a:lnTo>
                <a:cubicBezTo>
                  <a:pt x="66" y="3262"/>
                  <a:pt x="55" y="3251"/>
                  <a:pt x="50" y="3229"/>
                </a:cubicBezTo>
                <a:cubicBezTo>
                  <a:pt x="44" y="3213"/>
                  <a:pt x="50" y="3202"/>
                  <a:pt x="44" y="3185"/>
                </a:cubicBezTo>
                <a:lnTo>
                  <a:pt x="39" y="3185"/>
                </a:lnTo>
                <a:cubicBezTo>
                  <a:pt x="44" y="3185"/>
                  <a:pt x="50" y="3185"/>
                  <a:pt x="50" y="3185"/>
                </a:cubicBezTo>
                <a:cubicBezTo>
                  <a:pt x="66" y="3185"/>
                  <a:pt x="71" y="3191"/>
                  <a:pt x="82" y="3191"/>
                </a:cubicBezTo>
                <a:cubicBezTo>
                  <a:pt x="115" y="3191"/>
                  <a:pt x="132" y="3180"/>
                  <a:pt x="159" y="3163"/>
                </a:cubicBezTo>
                <a:cubicBezTo>
                  <a:pt x="175" y="3158"/>
                  <a:pt x="181" y="3147"/>
                  <a:pt x="197" y="3141"/>
                </a:cubicBezTo>
                <a:cubicBezTo>
                  <a:pt x="214" y="3169"/>
                  <a:pt x="236" y="3185"/>
                  <a:pt x="269" y="3185"/>
                </a:cubicBezTo>
                <a:cubicBezTo>
                  <a:pt x="285" y="3185"/>
                  <a:pt x="301" y="3185"/>
                  <a:pt x="318" y="3174"/>
                </a:cubicBezTo>
                <a:cubicBezTo>
                  <a:pt x="329" y="3163"/>
                  <a:pt x="329" y="3147"/>
                  <a:pt x="344" y="3136"/>
                </a:cubicBezTo>
                <a:cubicBezTo>
                  <a:pt x="361" y="3130"/>
                  <a:pt x="373" y="3130"/>
                  <a:pt x="389" y="3130"/>
                </a:cubicBezTo>
                <a:cubicBezTo>
                  <a:pt x="470" y="3130"/>
                  <a:pt x="470" y="3130"/>
                  <a:pt x="470" y="3130"/>
                </a:cubicBezTo>
                <a:cubicBezTo>
                  <a:pt x="498" y="3130"/>
                  <a:pt x="509" y="3125"/>
                  <a:pt x="536" y="3119"/>
                </a:cubicBezTo>
                <a:cubicBezTo>
                  <a:pt x="552" y="3119"/>
                  <a:pt x="563" y="3114"/>
                  <a:pt x="580" y="3114"/>
                </a:cubicBezTo>
                <a:cubicBezTo>
                  <a:pt x="585" y="3114"/>
                  <a:pt x="591" y="3114"/>
                  <a:pt x="596" y="3109"/>
                </a:cubicBezTo>
                <a:cubicBezTo>
                  <a:pt x="607" y="3098"/>
                  <a:pt x="607" y="3087"/>
                  <a:pt x="607" y="3076"/>
                </a:cubicBezTo>
                <a:cubicBezTo>
                  <a:pt x="607" y="3060"/>
                  <a:pt x="596" y="3060"/>
                  <a:pt x="585" y="3049"/>
                </a:cubicBezTo>
                <a:cubicBezTo>
                  <a:pt x="569" y="3027"/>
                  <a:pt x="563" y="3011"/>
                  <a:pt x="558" y="2983"/>
                </a:cubicBezTo>
                <a:cubicBezTo>
                  <a:pt x="547" y="2951"/>
                  <a:pt x="541" y="2934"/>
                  <a:pt x="541" y="2901"/>
                </a:cubicBezTo>
                <a:cubicBezTo>
                  <a:pt x="541" y="2868"/>
                  <a:pt x="552" y="2857"/>
                  <a:pt x="558" y="2825"/>
                </a:cubicBezTo>
                <a:cubicBezTo>
                  <a:pt x="569" y="2786"/>
                  <a:pt x="574" y="2764"/>
                  <a:pt x="574" y="2726"/>
                </a:cubicBezTo>
                <a:cubicBezTo>
                  <a:pt x="574" y="2710"/>
                  <a:pt x="563" y="2699"/>
                  <a:pt x="552" y="2689"/>
                </a:cubicBezTo>
                <a:cubicBezTo>
                  <a:pt x="531" y="2672"/>
                  <a:pt x="520" y="2656"/>
                  <a:pt x="492" y="2650"/>
                </a:cubicBezTo>
                <a:cubicBezTo>
                  <a:pt x="334" y="2683"/>
                  <a:pt x="334" y="2683"/>
                  <a:pt x="334" y="2683"/>
                </a:cubicBezTo>
                <a:cubicBezTo>
                  <a:pt x="312" y="2677"/>
                  <a:pt x="301" y="2667"/>
                  <a:pt x="285" y="2656"/>
                </a:cubicBezTo>
                <a:cubicBezTo>
                  <a:pt x="252" y="2634"/>
                  <a:pt x="236" y="2623"/>
                  <a:pt x="208" y="2601"/>
                </a:cubicBezTo>
                <a:cubicBezTo>
                  <a:pt x="165" y="2568"/>
                  <a:pt x="154" y="2530"/>
                  <a:pt x="148" y="2475"/>
                </a:cubicBezTo>
                <a:cubicBezTo>
                  <a:pt x="148" y="2453"/>
                  <a:pt x="143" y="2442"/>
                  <a:pt x="137" y="2420"/>
                </a:cubicBezTo>
                <a:cubicBezTo>
                  <a:pt x="137" y="2404"/>
                  <a:pt x="132" y="2393"/>
                  <a:pt x="126" y="2382"/>
                </a:cubicBezTo>
                <a:cubicBezTo>
                  <a:pt x="121" y="2365"/>
                  <a:pt x="110" y="2360"/>
                  <a:pt x="99" y="2349"/>
                </a:cubicBezTo>
                <a:cubicBezTo>
                  <a:pt x="71" y="2322"/>
                  <a:pt x="55" y="2305"/>
                  <a:pt x="33" y="2273"/>
                </a:cubicBezTo>
                <a:cubicBezTo>
                  <a:pt x="17" y="2257"/>
                  <a:pt x="0" y="2246"/>
                  <a:pt x="0" y="2224"/>
                </a:cubicBezTo>
                <a:cubicBezTo>
                  <a:pt x="0" y="2208"/>
                  <a:pt x="6" y="2197"/>
                  <a:pt x="11" y="2180"/>
                </a:cubicBezTo>
                <a:cubicBezTo>
                  <a:pt x="11" y="2153"/>
                  <a:pt x="17" y="2136"/>
                  <a:pt x="22" y="2114"/>
                </a:cubicBezTo>
                <a:cubicBezTo>
                  <a:pt x="28" y="2071"/>
                  <a:pt x="22" y="2043"/>
                  <a:pt x="50" y="2005"/>
                </a:cubicBezTo>
                <a:cubicBezTo>
                  <a:pt x="66" y="1978"/>
                  <a:pt x="77" y="1961"/>
                  <a:pt x="93" y="1928"/>
                </a:cubicBezTo>
                <a:cubicBezTo>
                  <a:pt x="99" y="1918"/>
                  <a:pt x="104" y="1906"/>
                  <a:pt x="115" y="1896"/>
                </a:cubicBezTo>
                <a:cubicBezTo>
                  <a:pt x="121" y="1890"/>
                  <a:pt x="132" y="1890"/>
                  <a:pt x="143" y="1885"/>
                </a:cubicBezTo>
                <a:cubicBezTo>
                  <a:pt x="170" y="1874"/>
                  <a:pt x="181" y="1863"/>
                  <a:pt x="208" y="1852"/>
                </a:cubicBezTo>
                <a:cubicBezTo>
                  <a:pt x="252" y="1831"/>
                  <a:pt x="274" y="1809"/>
                  <a:pt x="312" y="1776"/>
                </a:cubicBezTo>
                <a:cubicBezTo>
                  <a:pt x="318" y="1765"/>
                  <a:pt x="329" y="1765"/>
                  <a:pt x="334" y="1759"/>
                </a:cubicBezTo>
                <a:cubicBezTo>
                  <a:pt x="351" y="1743"/>
                  <a:pt x="361" y="1726"/>
                  <a:pt x="383" y="1710"/>
                </a:cubicBezTo>
                <a:cubicBezTo>
                  <a:pt x="389" y="1705"/>
                  <a:pt x="394" y="1694"/>
                  <a:pt x="399" y="1688"/>
                </a:cubicBezTo>
                <a:cubicBezTo>
                  <a:pt x="416" y="1683"/>
                  <a:pt x="432" y="1683"/>
                  <a:pt x="443" y="1672"/>
                </a:cubicBezTo>
                <a:cubicBezTo>
                  <a:pt x="459" y="1661"/>
                  <a:pt x="459" y="1644"/>
                  <a:pt x="470" y="1628"/>
                </a:cubicBezTo>
                <a:cubicBezTo>
                  <a:pt x="487" y="1606"/>
                  <a:pt x="514" y="1601"/>
                  <a:pt x="525" y="1573"/>
                </a:cubicBezTo>
                <a:cubicBezTo>
                  <a:pt x="531" y="1551"/>
                  <a:pt x="531" y="1540"/>
                  <a:pt x="531" y="1518"/>
                </a:cubicBezTo>
                <a:cubicBezTo>
                  <a:pt x="531" y="1503"/>
                  <a:pt x="541" y="1492"/>
                  <a:pt x="552" y="1475"/>
                </a:cubicBezTo>
                <a:cubicBezTo>
                  <a:pt x="558" y="1470"/>
                  <a:pt x="558" y="1459"/>
                  <a:pt x="563" y="1454"/>
                </a:cubicBezTo>
                <a:cubicBezTo>
                  <a:pt x="1312" y="0"/>
                  <a:pt x="1312" y="0"/>
                  <a:pt x="1312" y="0"/>
                </a:cubicBezTo>
                <a:lnTo>
                  <a:pt x="1312" y="0"/>
                </a:lnTo>
                <a:cubicBezTo>
                  <a:pt x="3416" y="21"/>
                  <a:pt x="3416" y="21"/>
                  <a:pt x="3416" y="2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6" name="Freeform 146"/>
          <p:cNvSpPr>
            <a:spLocks noChangeArrowheads="1"/>
          </p:cNvSpPr>
          <p:nvPr/>
        </p:nvSpPr>
        <p:spPr bwMode="auto">
          <a:xfrm>
            <a:off x="14362241" y="9587560"/>
            <a:ext cx="933638" cy="931031"/>
          </a:xfrm>
          <a:custGeom>
            <a:avLst/>
            <a:gdLst>
              <a:gd name="T0" fmla="*/ 1109 w 1548"/>
              <a:gd name="T1" fmla="*/ 0 h 1542"/>
              <a:gd name="T2" fmla="*/ 1153 w 1548"/>
              <a:gd name="T3" fmla="*/ 33 h 1542"/>
              <a:gd name="T4" fmla="*/ 1175 w 1548"/>
              <a:gd name="T5" fmla="*/ 92 h 1542"/>
              <a:gd name="T6" fmla="*/ 1219 w 1548"/>
              <a:gd name="T7" fmla="*/ 153 h 1542"/>
              <a:gd name="T8" fmla="*/ 1360 w 1548"/>
              <a:gd name="T9" fmla="*/ 196 h 1542"/>
              <a:gd name="T10" fmla="*/ 1355 w 1548"/>
              <a:gd name="T11" fmla="*/ 218 h 1542"/>
              <a:gd name="T12" fmla="*/ 1306 w 1548"/>
              <a:gd name="T13" fmla="*/ 322 h 1542"/>
              <a:gd name="T14" fmla="*/ 1339 w 1548"/>
              <a:gd name="T15" fmla="*/ 437 h 1542"/>
              <a:gd name="T16" fmla="*/ 1415 w 1548"/>
              <a:gd name="T17" fmla="*/ 355 h 1542"/>
              <a:gd name="T18" fmla="*/ 1497 w 1548"/>
              <a:gd name="T19" fmla="*/ 366 h 1542"/>
              <a:gd name="T20" fmla="*/ 1497 w 1548"/>
              <a:gd name="T21" fmla="*/ 465 h 1542"/>
              <a:gd name="T22" fmla="*/ 1525 w 1548"/>
              <a:gd name="T23" fmla="*/ 612 h 1542"/>
              <a:gd name="T24" fmla="*/ 1536 w 1548"/>
              <a:gd name="T25" fmla="*/ 743 h 1542"/>
              <a:gd name="T26" fmla="*/ 1519 w 1548"/>
              <a:gd name="T27" fmla="*/ 814 h 1542"/>
              <a:gd name="T28" fmla="*/ 1459 w 1548"/>
              <a:gd name="T29" fmla="*/ 1005 h 1542"/>
              <a:gd name="T30" fmla="*/ 1421 w 1548"/>
              <a:gd name="T31" fmla="*/ 1136 h 1542"/>
              <a:gd name="T32" fmla="*/ 1393 w 1548"/>
              <a:gd name="T33" fmla="*/ 1251 h 1542"/>
              <a:gd name="T34" fmla="*/ 1388 w 1548"/>
              <a:gd name="T35" fmla="*/ 1502 h 1542"/>
              <a:gd name="T36" fmla="*/ 1393 w 1548"/>
              <a:gd name="T37" fmla="*/ 1541 h 1542"/>
              <a:gd name="T38" fmla="*/ 1235 w 1548"/>
              <a:gd name="T39" fmla="*/ 1442 h 1542"/>
              <a:gd name="T40" fmla="*/ 1098 w 1548"/>
              <a:gd name="T41" fmla="*/ 1377 h 1542"/>
              <a:gd name="T42" fmla="*/ 1022 w 1548"/>
              <a:gd name="T43" fmla="*/ 1398 h 1542"/>
              <a:gd name="T44" fmla="*/ 886 w 1548"/>
              <a:gd name="T45" fmla="*/ 1470 h 1542"/>
              <a:gd name="T46" fmla="*/ 858 w 1548"/>
              <a:gd name="T47" fmla="*/ 1459 h 1542"/>
              <a:gd name="T48" fmla="*/ 836 w 1548"/>
              <a:gd name="T49" fmla="*/ 1377 h 1542"/>
              <a:gd name="T50" fmla="*/ 814 w 1548"/>
              <a:gd name="T51" fmla="*/ 1273 h 1542"/>
              <a:gd name="T52" fmla="*/ 705 w 1548"/>
              <a:gd name="T53" fmla="*/ 1164 h 1542"/>
              <a:gd name="T54" fmla="*/ 519 w 1548"/>
              <a:gd name="T55" fmla="*/ 1126 h 1542"/>
              <a:gd name="T56" fmla="*/ 481 w 1548"/>
              <a:gd name="T57" fmla="*/ 1093 h 1542"/>
              <a:gd name="T58" fmla="*/ 366 w 1548"/>
              <a:gd name="T59" fmla="*/ 1016 h 1542"/>
              <a:gd name="T60" fmla="*/ 301 w 1548"/>
              <a:gd name="T61" fmla="*/ 1104 h 1542"/>
              <a:gd name="T62" fmla="*/ 213 w 1548"/>
              <a:gd name="T63" fmla="*/ 1230 h 1542"/>
              <a:gd name="T64" fmla="*/ 55 w 1548"/>
              <a:gd name="T65" fmla="*/ 1175 h 1542"/>
              <a:gd name="T66" fmla="*/ 22 w 1548"/>
              <a:gd name="T67" fmla="*/ 1136 h 1542"/>
              <a:gd name="T68" fmla="*/ 28 w 1548"/>
              <a:gd name="T69" fmla="*/ 1065 h 1542"/>
              <a:gd name="T70" fmla="*/ 71 w 1548"/>
              <a:gd name="T71" fmla="*/ 934 h 1542"/>
              <a:gd name="T72" fmla="*/ 17 w 1548"/>
              <a:gd name="T73" fmla="*/ 743 h 1542"/>
              <a:gd name="T74" fmla="*/ 66 w 1548"/>
              <a:gd name="T75" fmla="*/ 644 h 1542"/>
              <a:gd name="T76" fmla="*/ 169 w 1548"/>
              <a:gd name="T77" fmla="*/ 454 h 1542"/>
              <a:gd name="T78" fmla="*/ 186 w 1548"/>
              <a:gd name="T79" fmla="*/ 382 h 1542"/>
              <a:gd name="T80" fmla="*/ 579 w 1548"/>
              <a:gd name="T81" fmla="*/ 267 h 1542"/>
              <a:gd name="T82" fmla="*/ 754 w 1548"/>
              <a:gd name="T83" fmla="*/ 235 h 1542"/>
              <a:gd name="T84" fmla="*/ 929 w 1548"/>
              <a:gd name="T85" fmla="*/ 246 h 1542"/>
              <a:gd name="T86" fmla="*/ 1011 w 1548"/>
              <a:gd name="T87" fmla="*/ 158 h 1542"/>
              <a:gd name="T88" fmla="*/ 1109 w 1548"/>
              <a:gd name="T89" fmla="*/ 0 h 1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48" h="1542">
                <a:moveTo>
                  <a:pt x="1109" y="0"/>
                </a:moveTo>
                <a:lnTo>
                  <a:pt x="1109" y="0"/>
                </a:lnTo>
                <a:cubicBezTo>
                  <a:pt x="1115" y="5"/>
                  <a:pt x="1126" y="11"/>
                  <a:pt x="1131" y="16"/>
                </a:cubicBezTo>
                <a:cubicBezTo>
                  <a:pt x="1142" y="22"/>
                  <a:pt x="1148" y="22"/>
                  <a:pt x="1153" y="33"/>
                </a:cubicBezTo>
                <a:cubicBezTo>
                  <a:pt x="1164" y="44"/>
                  <a:pt x="1159" y="60"/>
                  <a:pt x="1164" y="76"/>
                </a:cubicBezTo>
                <a:cubicBezTo>
                  <a:pt x="1170" y="82"/>
                  <a:pt x="1175" y="88"/>
                  <a:pt x="1175" y="92"/>
                </a:cubicBezTo>
                <a:cubicBezTo>
                  <a:pt x="1186" y="114"/>
                  <a:pt x="1181" y="131"/>
                  <a:pt x="1197" y="147"/>
                </a:cubicBezTo>
                <a:cubicBezTo>
                  <a:pt x="1202" y="153"/>
                  <a:pt x="1208" y="153"/>
                  <a:pt x="1219" y="153"/>
                </a:cubicBezTo>
                <a:cubicBezTo>
                  <a:pt x="1230" y="158"/>
                  <a:pt x="1235" y="169"/>
                  <a:pt x="1252" y="174"/>
                </a:cubicBezTo>
                <a:cubicBezTo>
                  <a:pt x="1290" y="191"/>
                  <a:pt x="1317" y="196"/>
                  <a:pt x="1360" y="196"/>
                </a:cubicBezTo>
                <a:cubicBezTo>
                  <a:pt x="1360" y="202"/>
                  <a:pt x="1360" y="202"/>
                  <a:pt x="1360" y="207"/>
                </a:cubicBezTo>
                <a:cubicBezTo>
                  <a:pt x="1360" y="213"/>
                  <a:pt x="1355" y="213"/>
                  <a:pt x="1355" y="218"/>
                </a:cubicBezTo>
                <a:cubicBezTo>
                  <a:pt x="1349" y="240"/>
                  <a:pt x="1344" y="251"/>
                  <a:pt x="1333" y="273"/>
                </a:cubicBezTo>
                <a:cubicBezTo>
                  <a:pt x="1323" y="289"/>
                  <a:pt x="1306" y="300"/>
                  <a:pt x="1306" y="322"/>
                </a:cubicBezTo>
                <a:cubicBezTo>
                  <a:pt x="1306" y="388"/>
                  <a:pt x="1306" y="388"/>
                  <a:pt x="1306" y="388"/>
                </a:cubicBezTo>
                <a:cubicBezTo>
                  <a:pt x="1306" y="415"/>
                  <a:pt x="1317" y="437"/>
                  <a:pt x="1339" y="437"/>
                </a:cubicBezTo>
                <a:cubicBezTo>
                  <a:pt x="1355" y="437"/>
                  <a:pt x="1360" y="426"/>
                  <a:pt x="1371" y="410"/>
                </a:cubicBezTo>
                <a:cubicBezTo>
                  <a:pt x="1388" y="388"/>
                  <a:pt x="1393" y="366"/>
                  <a:pt x="1415" y="355"/>
                </a:cubicBezTo>
                <a:cubicBezTo>
                  <a:pt x="1497" y="366"/>
                  <a:pt x="1497" y="366"/>
                  <a:pt x="1497" y="366"/>
                </a:cubicBezTo>
                <a:lnTo>
                  <a:pt x="1497" y="366"/>
                </a:lnTo>
                <a:cubicBezTo>
                  <a:pt x="1497" y="382"/>
                  <a:pt x="1497" y="393"/>
                  <a:pt x="1497" y="410"/>
                </a:cubicBezTo>
                <a:cubicBezTo>
                  <a:pt x="1497" y="465"/>
                  <a:pt x="1497" y="465"/>
                  <a:pt x="1497" y="465"/>
                </a:cubicBezTo>
                <a:cubicBezTo>
                  <a:pt x="1497" y="502"/>
                  <a:pt x="1508" y="530"/>
                  <a:pt x="1514" y="568"/>
                </a:cubicBezTo>
                <a:cubicBezTo>
                  <a:pt x="1519" y="584"/>
                  <a:pt x="1519" y="595"/>
                  <a:pt x="1525" y="612"/>
                </a:cubicBezTo>
                <a:cubicBezTo>
                  <a:pt x="1536" y="639"/>
                  <a:pt x="1547" y="655"/>
                  <a:pt x="1547" y="688"/>
                </a:cubicBezTo>
                <a:cubicBezTo>
                  <a:pt x="1547" y="710"/>
                  <a:pt x="1547" y="721"/>
                  <a:pt x="1536" y="743"/>
                </a:cubicBezTo>
                <a:cubicBezTo>
                  <a:pt x="1530" y="754"/>
                  <a:pt x="1519" y="759"/>
                  <a:pt x="1519" y="770"/>
                </a:cubicBezTo>
                <a:cubicBezTo>
                  <a:pt x="1519" y="814"/>
                  <a:pt x="1519" y="814"/>
                  <a:pt x="1519" y="814"/>
                </a:cubicBezTo>
                <a:cubicBezTo>
                  <a:pt x="1519" y="858"/>
                  <a:pt x="1519" y="885"/>
                  <a:pt x="1503" y="923"/>
                </a:cubicBezTo>
                <a:cubicBezTo>
                  <a:pt x="1492" y="956"/>
                  <a:pt x="1475" y="972"/>
                  <a:pt x="1459" y="1005"/>
                </a:cubicBezTo>
                <a:cubicBezTo>
                  <a:pt x="1443" y="1043"/>
                  <a:pt x="1443" y="1065"/>
                  <a:pt x="1426" y="1104"/>
                </a:cubicBezTo>
                <a:cubicBezTo>
                  <a:pt x="1426" y="1115"/>
                  <a:pt x="1426" y="1126"/>
                  <a:pt x="1421" y="1136"/>
                </a:cubicBezTo>
                <a:cubicBezTo>
                  <a:pt x="1410" y="1158"/>
                  <a:pt x="1393" y="1175"/>
                  <a:pt x="1393" y="1202"/>
                </a:cubicBezTo>
                <a:cubicBezTo>
                  <a:pt x="1393" y="1251"/>
                  <a:pt x="1393" y="1251"/>
                  <a:pt x="1393" y="1251"/>
                </a:cubicBezTo>
                <a:cubicBezTo>
                  <a:pt x="1393" y="1289"/>
                  <a:pt x="1366" y="1306"/>
                  <a:pt x="1360" y="1338"/>
                </a:cubicBezTo>
                <a:cubicBezTo>
                  <a:pt x="1388" y="1502"/>
                  <a:pt x="1388" y="1502"/>
                  <a:pt x="1388" y="1502"/>
                </a:cubicBezTo>
                <a:cubicBezTo>
                  <a:pt x="1388" y="1519"/>
                  <a:pt x="1393" y="1524"/>
                  <a:pt x="1393" y="1541"/>
                </a:cubicBezTo>
                <a:lnTo>
                  <a:pt x="1393" y="1541"/>
                </a:lnTo>
                <a:cubicBezTo>
                  <a:pt x="1371" y="1524"/>
                  <a:pt x="1360" y="1519"/>
                  <a:pt x="1339" y="1508"/>
                </a:cubicBezTo>
                <a:cubicBezTo>
                  <a:pt x="1295" y="1486"/>
                  <a:pt x="1274" y="1470"/>
                  <a:pt x="1235" y="1442"/>
                </a:cubicBezTo>
                <a:cubicBezTo>
                  <a:pt x="1208" y="1426"/>
                  <a:pt x="1191" y="1415"/>
                  <a:pt x="1159" y="1398"/>
                </a:cubicBezTo>
                <a:cubicBezTo>
                  <a:pt x="1137" y="1388"/>
                  <a:pt x="1120" y="1382"/>
                  <a:pt x="1098" y="1377"/>
                </a:cubicBezTo>
                <a:cubicBezTo>
                  <a:pt x="1087" y="1377"/>
                  <a:pt x="1082" y="1371"/>
                  <a:pt x="1076" y="1371"/>
                </a:cubicBezTo>
                <a:cubicBezTo>
                  <a:pt x="1055" y="1371"/>
                  <a:pt x="1044" y="1388"/>
                  <a:pt x="1022" y="1398"/>
                </a:cubicBezTo>
                <a:cubicBezTo>
                  <a:pt x="983" y="1415"/>
                  <a:pt x="967" y="1437"/>
                  <a:pt x="924" y="1453"/>
                </a:cubicBezTo>
                <a:cubicBezTo>
                  <a:pt x="912" y="1464"/>
                  <a:pt x="902" y="1470"/>
                  <a:pt x="886" y="1470"/>
                </a:cubicBezTo>
                <a:cubicBezTo>
                  <a:pt x="879" y="1470"/>
                  <a:pt x="879" y="1475"/>
                  <a:pt x="875" y="1475"/>
                </a:cubicBezTo>
                <a:cubicBezTo>
                  <a:pt x="864" y="1475"/>
                  <a:pt x="864" y="1464"/>
                  <a:pt x="858" y="1459"/>
                </a:cubicBezTo>
                <a:cubicBezTo>
                  <a:pt x="853" y="1448"/>
                  <a:pt x="853" y="1442"/>
                  <a:pt x="853" y="1431"/>
                </a:cubicBezTo>
                <a:cubicBezTo>
                  <a:pt x="847" y="1409"/>
                  <a:pt x="842" y="1398"/>
                  <a:pt x="836" y="1377"/>
                </a:cubicBezTo>
                <a:cubicBezTo>
                  <a:pt x="831" y="1360"/>
                  <a:pt x="831" y="1349"/>
                  <a:pt x="825" y="1333"/>
                </a:cubicBezTo>
                <a:cubicBezTo>
                  <a:pt x="820" y="1311"/>
                  <a:pt x="814" y="1294"/>
                  <a:pt x="814" y="1273"/>
                </a:cubicBezTo>
                <a:cubicBezTo>
                  <a:pt x="814" y="1230"/>
                  <a:pt x="782" y="1213"/>
                  <a:pt x="743" y="1191"/>
                </a:cubicBezTo>
                <a:cubicBezTo>
                  <a:pt x="727" y="1186"/>
                  <a:pt x="721" y="1175"/>
                  <a:pt x="705" y="1164"/>
                </a:cubicBezTo>
                <a:cubicBezTo>
                  <a:pt x="672" y="1147"/>
                  <a:pt x="645" y="1136"/>
                  <a:pt x="634" y="1104"/>
                </a:cubicBezTo>
                <a:cubicBezTo>
                  <a:pt x="585" y="1109"/>
                  <a:pt x="563" y="1126"/>
                  <a:pt x="519" y="1126"/>
                </a:cubicBezTo>
                <a:cubicBezTo>
                  <a:pt x="514" y="1126"/>
                  <a:pt x="509" y="1126"/>
                  <a:pt x="502" y="1126"/>
                </a:cubicBezTo>
                <a:cubicBezTo>
                  <a:pt x="492" y="1115"/>
                  <a:pt x="492" y="1104"/>
                  <a:pt x="481" y="1093"/>
                </a:cubicBezTo>
                <a:cubicBezTo>
                  <a:pt x="470" y="1087"/>
                  <a:pt x="459" y="1082"/>
                  <a:pt x="448" y="1076"/>
                </a:cubicBezTo>
                <a:cubicBezTo>
                  <a:pt x="416" y="1054"/>
                  <a:pt x="394" y="1043"/>
                  <a:pt x="366" y="1016"/>
                </a:cubicBezTo>
                <a:cubicBezTo>
                  <a:pt x="350" y="1027"/>
                  <a:pt x="344" y="1043"/>
                  <a:pt x="328" y="1060"/>
                </a:cubicBezTo>
                <a:cubicBezTo>
                  <a:pt x="317" y="1076"/>
                  <a:pt x="306" y="1087"/>
                  <a:pt x="301" y="1104"/>
                </a:cubicBezTo>
                <a:cubicBezTo>
                  <a:pt x="273" y="1158"/>
                  <a:pt x="279" y="1191"/>
                  <a:pt x="262" y="1246"/>
                </a:cubicBezTo>
                <a:cubicBezTo>
                  <a:pt x="246" y="1235"/>
                  <a:pt x="229" y="1235"/>
                  <a:pt x="213" y="1230"/>
                </a:cubicBezTo>
                <a:cubicBezTo>
                  <a:pt x="180" y="1213"/>
                  <a:pt x="158" y="1202"/>
                  <a:pt x="125" y="1197"/>
                </a:cubicBezTo>
                <a:cubicBezTo>
                  <a:pt x="99" y="1186"/>
                  <a:pt x="77" y="1191"/>
                  <a:pt x="55" y="1175"/>
                </a:cubicBezTo>
                <a:cubicBezTo>
                  <a:pt x="50" y="1169"/>
                  <a:pt x="50" y="1169"/>
                  <a:pt x="50" y="1164"/>
                </a:cubicBezTo>
                <a:cubicBezTo>
                  <a:pt x="39" y="1153"/>
                  <a:pt x="33" y="1142"/>
                  <a:pt x="22" y="1136"/>
                </a:cubicBezTo>
                <a:cubicBezTo>
                  <a:pt x="11" y="1126"/>
                  <a:pt x="0" y="1120"/>
                  <a:pt x="0" y="1104"/>
                </a:cubicBezTo>
                <a:cubicBezTo>
                  <a:pt x="0" y="1087"/>
                  <a:pt x="17" y="1082"/>
                  <a:pt x="28" y="1065"/>
                </a:cubicBezTo>
                <a:cubicBezTo>
                  <a:pt x="44" y="1038"/>
                  <a:pt x="55" y="1021"/>
                  <a:pt x="66" y="989"/>
                </a:cubicBezTo>
                <a:cubicBezTo>
                  <a:pt x="71" y="967"/>
                  <a:pt x="71" y="956"/>
                  <a:pt x="71" y="934"/>
                </a:cubicBezTo>
                <a:cubicBezTo>
                  <a:pt x="77" y="907"/>
                  <a:pt x="87" y="891"/>
                  <a:pt x="87" y="858"/>
                </a:cubicBezTo>
                <a:cubicBezTo>
                  <a:pt x="87" y="814"/>
                  <a:pt x="61" y="759"/>
                  <a:pt x="17" y="743"/>
                </a:cubicBezTo>
                <a:lnTo>
                  <a:pt x="17" y="743"/>
                </a:lnTo>
                <a:cubicBezTo>
                  <a:pt x="33" y="705"/>
                  <a:pt x="50" y="683"/>
                  <a:pt x="66" y="644"/>
                </a:cubicBezTo>
                <a:cubicBezTo>
                  <a:pt x="87" y="612"/>
                  <a:pt x="93" y="590"/>
                  <a:pt x="109" y="557"/>
                </a:cubicBezTo>
                <a:cubicBezTo>
                  <a:pt x="131" y="519"/>
                  <a:pt x="147" y="497"/>
                  <a:pt x="169" y="454"/>
                </a:cubicBezTo>
                <a:cubicBezTo>
                  <a:pt x="180" y="426"/>
                  <a:pt x="175" y="410"/>
                  <a:pt x="186" y="382"/>
                </a:cubicBezTo>
                <a:lnTo>
                  <a:pt x="186" y="382"/>
                </a:lnTo>
                <a:cubicBezTo>
                  <a:pt x="509" y="142"/>
                  <a:pt x="509" y="142"/>
                  <a:pt x="509" y="142"/>
                </a:cubicBezTo>
                <a:cubicBezTo>
                  <a:pt x="541" y="185"/>
                  <a:pt x="557" y="213"/>
                  <a:pt x="579" y="267"/>
                </a:cubicBezTo>
                <a:cubicBezTo>
                  <a:pt x="721" y="213"/>
                  <a:pt x="721" y="213"/>
                  <a:pt x="721" y="213"/>
                </a:cubicBezTo>
                <a:cubicBezTo>
                  <a:pt x="732" y="218"/>
                  <a:pt x="738" y="229"/>
                  <a:pt x="754" y="235"/>
                </a:cubicBezTo>
                <a:cubicBezTo>
                  <a:pt x="798" y="251"/>
                  <a:pt x="820" y="273"/>
                  <a:pt x="869" y="273"/>
                </a:cubicBezTo>
                <a:cubicBezTo>
                  <a:pt x="896" y="273"/>
                  <a:pt x="912" y="262"/>
                  <a:pt x="929" y="246"/>
                </a:cubicBezTo>
                <a:cubicBezTo>
                  <a:pt x="946" y="240"/>
                  <a:pt x="946" y="229"/>
                  <a:pt x="956" y="213"/>
                </a:cubicBezTo>
                <a:cubicBezTo>
                  <a:pt x="978" y="191"/>
                  <a:pt x="994" y="185"/>
                  <a:pt x="1011" y="158"/>
                </a:cubicBezTo>
                <a:cubicBezTo>
                  <a:pt x="1027" y="126"/>
                  <a:pt x="1044" y="109"/>
                  <a:pt x="1066" y="76"/>
                </a:cubicBezTo>
                <a:cubicBezTo>
                  <a:pt x="1082" y="44"/>
                  <a:pt x="1093" y="27"/>
                  <a:pt x="1109"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7" name="Freeform 147"/>
          <p:cNvSpPr>
            <a:spLocks noChangeArrowheads="1"/>
          </p:cNvSpPr>
          <p:nvPr/>
        </p:nvSpPr>
        <p:spPr bwMode="auto">
          <a:xfrm>
            <a:off x="14199521" y="8811256"/>
            <a:ext cx="829604" cy="1005727"/>
          </a:xfrm>
          <a:custGeom>
            <a:avLst/>
            <a:gdLst>
              <a:gd name="T0" fmla="*/ 869 w 1378"/>
              <a:gd name="T1" fmla="*/ 0 h 1667"/>
              <a:gd name="T2" fmla="*/ 853 w 1378"/>
              <a:gd name="T3" fmla="*/ 65 h 1667"/>
              <a:gd name="T4" fmla="*/ 847 w 1378"/>
              <a:gd name="T5" fmla="*/ 137 h 1667"/>
              <a:gd name="T6" fmla="*/ 902 w 1378"/>
              <a:gd name="T7" fmla="*/ 186 h 1667"/>
              <a:gd name="T8" fmla="*/ 984 w 1378"/>
              <a:gd name="T9" fmla="*/ 295 h 1667"/>
              <a:gd name="T10" fmla="*/ 1066 w 1378"/>
              <a:gd name="T11" fmla="*/ 327 h 1667"/>
              <a:gd name="T12" fmla="*/ 1077 w 1378"/>
              <a:gd name="T13" fmla="*/ 382 h 1667"/>
              <a:gd name="T14" fmla="*/ 1186 w 1378"/>
              <a:gd name="T15" fmla="*/ 611 h 1667"/>
              <a:gd name="T16" fmla="*/ 1115 w 1378"/>
              <a:gd name="T17" fmla="*/ 666 h 1667"/>
              <a:gd name="T18" fmla="*/ 1050 w 1378"/>
              <a:gd name="T19" fmla="*/ 732 h 1667"/>
              <a:gd name="T20" fmla="*/ 1061 w 1378"/>
              <a:gd name="T21" fmla="*/ 798 h 1667"/>
              <a:gd name="T22" fmla="*/ 1126 w 1378"/>
              <a:gd name="T23" fmla="*/ 852 h 1667"/>
              <a:gd name="T24" fmla="*/ 1176 w 1378"/>
              <a:gd name="T25" fmla="*/ 945 h 1667"/>
              <a:gd name="T26" fmla="*/ 1240 w 1378"/>
              <a:gd name="T27" fmla="*/ 1043 h 1667"/>
              <a:gd name="T28" fmla="*/ 1262 w 1378"/>
              <a:gd name="T29" fmla="*/ 1153 h 1667"/>
              <a:gd name="T30" fmla="*/ 1377 w 1378"/>
              <a:gd name="T31" fmla="*/ 1284 h 1667"/>
              <a:gd name="T32" fmla="*/ 1334 w 1378"/>
              <a:gd name="T33" fmla="*/ 1360 h 1667"/>
              <a:gd name="T34" fmla="*/ 1224 w 1378"/>
              <a:gd name="T35" fmla="*/ 1497 h 1667"/>
              <a:gd name="T36" fmla="*/ 1137 w 1378"/>
              <a:gd name="T37" fmla="*/ 1557 h 1667"/>
              <a:gd name="T38" fmla="*/ 989 w 1378"/>
              <a:gd name="T39" fmla="*/ 1497 h 1667"/>
              <a:gd name="T40" fmla="*/ 777 w 1378"/>
              <a:gd name="T41" fmla="*/ 1426 h 1667"/>
              <a:gd name="T42" fmla="*/ 454 w 1378"/>
              <a:gd name="T43" fmla="*/ 1666 h 1667"/>
              <a:gd name="T44" fmla="*/ 377 w 1378"/>
              <a:gd name="T45" fmla="*/ 1573 h 1667"/>
              <a:gd name="T46" fmla="*/ 307 w 1378"/>
              <a:gd name="T47" fmla="*/ 1469 h 1667"/>
              <a:gd name="T48" fmla="*/ 318 w 1378"/>
              <a:gd name="T49" fmla="*/ 1420 h 1667"/>
              <a:gd name="T50" fmla="*/ 285 w 1378"/>
              <a:gd name="T51" fmla="*/ 1322 h 1667"/>
              <a:gd name="T52" fmla="*/ 219 w 1378"/>
              <a:gd name="T53" fmla="*/ 1322 h 1667"/>
              <a:gd name="T54" fmla="*/ 126 w 1378"/>
              <a:gd name="T55" fmla="*/ 1344 h 1667"/>
              <a:gd name="T56" fmla="*/ 77 w 1378"/>
              <a:gd name="T57" fmla="*/ 1289 h 1667"/>
              <a:gd name="T58" fmla="*/ 22 w 1378"/>
              <a:gd name="T59" fmla="*/ 1131 h 1667"/>
              <a:gd name="T60" fmla="*/ 12 w 1378"/>
              <a:gd name="T61" fmla="*/ 267 h 1667"/>
              <a:gd name="T62" fmla="*/ 60 w 1378"/>
              <a:gd name="T63" fmla="*/ 311 h 1667"/>
              <a:gd name="T64" fmla="*/ 192 w 1378"/>
              <a:gd name="T65" fmla="*/ 311 h 1667"/>
              <a:gd name="T66" fmla="*/ 312 w 1378"/>
              <a:gd name="T67" fmla="*/ 273 h 1667"/>
              <a:gd name="T68" fmla="*/ 334 w 1378"/>
              <a:gd name="T69" fmla="*/ 148 h 1667"/>
              <a:gd name="T70" fmla="*/ 372 w 1378"/>
              <a:gd name="T71" fmla="*/ 87 h 1667"/>
              <a:gd name="T72" fmla="*/ 503 w 1378"/>
              <a:gd name="T73" fmla="*/ 44 h 1667"/>
              <a:gd name="T74" fmla="*/ 580 w 1378"/>
              <a:gd name="T75" fmla="*/ 109 h 1667"/>
              <a:gd name="T76" fmla="*/ 673 w 1378"/>
              <a:gd name="T77" fmla="*/ 82 h 1667"/>
              <a:gd name="T78" fmla="*/ 766 w 1378"/>
              <a:gd name="T79" fmla="*/ 33 h 1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78" h="1667">
                <a:moveTo>
                  <a:pt x="869" y="0"/>
                </a:moveTo>
                <a:lnTo>
                  <a:pt x="869" y="0"/>
                </a:lnTo>
                <a:cubicBezTo>
                  <a:pt x="869" y="0"/>
                  <a:pt x="869" y="5"/>
                  <a:pt x="869" y="11"/>
                </a:cubicBezTo>
                <a:cubicBezTo>
                  <a:pt x="869" y="33"/>
                  <a:pt x="858" y="44"/>
                  <a:pt x="853" y="65"/>
                </a:cubicBezTo>
                <a:cubicBezTo>
                  <a:pt x="847" y="87"/>
                  <a:pt x="847" y="98"/>
                  <a:pt x="847" y="120"/>
                </a:cubicBezTo>
                <a:cubicBezTo>
                  <a:pt x="847" y="126"/>
                  <a:pt x="842" y="131"/>
                  <a:pt x="847" y="137"/>
                </a:cubicBezTo>
                <a:cubicBezTo>
                  <a:pt x="853" y="142"/>
                  <a:pt x="863" y="142"/>
                  <a:pt x="869" y="142"/>
                </a:cubicBezTo>
                <a:cubicBezTo>
                  <a:pt x="885" y="159"/>
                  <a:pt x="891" y="164"/>
                  <a:pt x="902" y="186"/>
                </a:cubicBezTo>
                <a:cubicBezTo>
                  <a:pt x="918" y="208"/>
                  <a:pt x="924" y="223"/>
                  <a:pt x="940" y="245"/>
                </a:cubicBezTo>
                <a:cubicBezTo>
                  <a:pt x="957" y="267"/>
                  <a:pt x="968" y="278"/>
                  <a:pt x="984" y="295"/>
                </a:cubicBezTo>
                <a:cubicBezTo>
                  <a:pt x="989" y="306"/>
                  <a:pt x="995" y="311"/>
                  <a:pt x="1006" y="316"/>
                </a:cubicBezTo>
                <a:cubicBezTo>
                  <a:pt x="1028" y="327"/>
                  <a:pt x="1044" y="327"/>
                  <a:pt x="1066" y="327"/>
                </a:cubicBezTo>
                <a:cubicBezTo>
                  <a:pt x="1066" y="333"/>
                  <a:pt x="1066" y="338"/>
                  <a:pt x="1066" y="349"/>
                </a:cubicBezTo>
                <a:cubicBezTo>
                  <a:pt x="1066" y="360"/>
                  <a:pt x="1072" y="371"/>
                  <a:pt x="1077" y="382"/>
                </a:cubicBezTo>
                <a:cubicBezTo>
                  <a:pt x="1082" y="426"/>
                  <a:pt x="1088" y="453"/>
                  <a:pt x="1115" y="486"/>
                </a:cubicBezTo>
                <a:cubicBezTo>
                  <a:pt x="1147" y="530"/>
                  <a:pt x="1186" y="557"/>
                  <a:pt x="1186" y="611"/>
                </a:cubicBezTo>
                <a:cubicBezTo>
                  <a:pt x="1186" y="622"/>
                  <a:pt x="1186" y="628"/>
                  <a:pt x="1186" y="644"/>
                </a:cubicBezTo>
                <a:cubicBezTo>
                  <a:pt x="1154" y="644"/>
                  <a:pt x="1137" y="655"/>
                  <a:pt x="1115" y="666"/>
                </a:cubicBezTo>
                <a:cubicBezTo>
                  <a:pt x="1099" y="672"/>
                  <a:pt x="1082" y="672"/>
                  <a:pt x="1066" y="683"/>
                </a:cubicBezTo>
                <a:cubicBezTo>
                  <a:pt x="1055" y="693"/>
                  <a:pt x="1050" y="710"/>
                  <a:pt x="1050" y="732"/>
                </a:cubicBezTo>
                <a:cubicBezTo>
                  <a:pt x="1050" y="743"/>
                  <a:pt x="1055" y="754"/>
                  <a:pt x="1055" y="765"/>
                </a:cubicBezTo>
                <a:cubicBezTo>
                  <a:pt x="1055" y="781"/>
                  <a:pt x="1055" y="787"/>
                  <a:pt x="1061" y="798"/>
                </a:cubicBezTo>
                <a:cubicBezTo>
                  <a:pt x="1066" y="808"/>
                  <a:pt x="1077" y="808"/>
                  <a:pt x="1082" y="814"/>
                </a:cubicBezTo>
                <a:cubicBezTo>
                  <a:pt x="1099" y="830"/>
                  <a:pt x="1110" y="841"/>
                  <a:pt x="1126" y="852"/>
                </a:cubicBezTo>
                <a:cubicBezTo>
                  <a:pt x="1143" y="869"/>
                  <a:pt x="1159" y="869"/>
                  <a:pt x="1164" y="891"/>
                </a:cubicBezTo>
                <a:cubicBezTo>
                  <a:pt x="1170" y="912"/>
                  <a:pt x="1170" y="923"/>
                  <a:pt x="1176" y="945"/>
                </a:cubicBezTo>
                <a:cubicBezTo>
                  <a:pt x="1176" y="966"/>
                  <a:pt x="1180" y="978"/>
                  <a:pt x="1192" y="995"/>
                </a:cubicBezTo>
                <a:cubicBezTo>
                  <a:pt x="1208" y="1017"/>
                  <a:pt x="1224" y="1021"/>
                  <a:pt x="1240" y="1043"/>
                </a:cubicBezTo>
                <a:cubicBezTo>
                  <a:pt x="1251" y="1070"/>
                  <a:pt x="1262" y="1081"/>
                  <a:pt x="1262" y="1109"/>
                </a:cubicBezTo>
                <a:cubicBezTo>
                  <a:pt x="1268" y="1131"/>
                  <a:pt x="1262" y="1136"/>
                  <a:pt x="1262" y="1153"/>
                </a:cubicBezTo>
                <a:cubicBezTo>
                  <a:pt x="1262" y="1180"/>
                  <a:pt x="1279" y="1191"/>
                  <a:pt x="1295" y="1213"/>
                </a:cubicBezTo>
                <a:cubicBezTo>
                  <a:pt x="1317" y="1246"/>
                  <a:pt x="1344" y="1257"/>
                  <a:pt x="1377" y="1284"/>
                </a:cubicBezTo>
                <a:lnTo>
                  <a:pt x="1377" y="1284"/>
                </a:lnTo>
                <a:cubicBezTo>
                  <a:pt x="1361" y="1311"/>
                  <a:pt x="1350" y="1328"/>
                  <a:pt x="1334" y="1360"/>
                </a:cubicBezTo>
                <a:cubicBezTo>
                  <a:pt x="1312" y="1393"/>
                  <a:pt x="1295" y="1410"/>
                  <a:pt x="1279" y="1442"/>
                </a:cubicBezTo>
                <a:cubicBezTo>
                  <a:pt x="1262" y="1469"/>
                  <a:pt x="1246" y="1475"/>
                  <a:pt x="1224" y="1497"/>
                </a:cubicBezTo>
                <a:cubicBezTo>
                  <a:pt x="1214" y="1513"/>
                  <a:pt x="1214" y="1524"/>
                  <a:pt x="1197" y="1530"/>
                </a:cubicBezTo>
                <a:cubicBezTo>
                  <a:pt x="1180" y="1546"/>
                  <a:pt x="1164" y="1557"/>
                  <a:pt x="1137" y="1557"/>
                </a:cubicBezTo>
                <a:cubicBezTo>
                  <a:pt x="1088" y="1557"/>
                  <a:pt x="1066" y="1535"/>
                  <a:pt x="1022" y="1519"/>
                </a:cubicBezTo>
                <a:cubicBezTo>
                  <a:pt x="1006" y="1513"/>
                  <a:pt x="1000" y="1502"/>
                  <a:pt x="989" y="1497"/>
                </a:cubicBezTo>
                <a:cubicBezTo>
                  <a:pt x="847" y="1551"/>
                  <a:pt x="847" y="1551"/>
                  <a:pt x="847" y="1551"/>
                </a:cubicBezTo>
                <a:cubicBezTo>
                  <a:pt x="825" y="1497"/>
                  <a:pt x="809" y="1469"/>
                  <a:pt x="777" y="1426"/>
                </a:cubicBezTo>
                <a:cubicBezTo>
                  <a:pt x="454" y="1666"/>
                  <a:pt x="454" y="1666"/>
                  <a:pt x="454" y="1666"/>
                </a:cubicBezTo>
                <a:lnTo>
                  <a:pt x="454" y="1666"/>
                </a:lnTo>
                <a:cubicBezTo>
                  <a:pt x="432" y="1639"/>
                  <a:pt x="426" y="1617"/>
                  <a:pt x="399" y="1590"/>
                </a:cubicBezTo>
                <a:cubicBezTo>
                  <a:pt x="389" y="1584"/>
                  <a:pt x="383" y="1584"/>
                  <a:pt x="377" y="1573"/>
                </a:cubicBezTo>
                <a:cubicBezTo>
                  <a:pt x="361" y="1557"/>
                  <a:pt x="350" y="1546"/>
                  <a:pt x="334" y="1524"/>
                </a:cubicBezTo>
                <a:cubicBezTo>
                  <a:pt x="318" y="1502"/>
                  <a:pt x="307" y="1491"/>
                  <a:pt x="307" y="1469"/>
                </a:cubicBezTo>
                <a:cubicBezTo>
                  <a:pt x="307" y="1453"/>
                  <a:pt x="307" y="1442"/>
                  <a:pt x="312" y="1431"/>
                </a:cubicBezTo>
                <a:cubicBezTo>
                  <a:pt x="312" y="1426"/>
                  <a:pt x="318" y="1426"/>
                  <a:pt x="318" y="1420"/>
                </a:cubicBezTo>
                <a:cubicBezTo>
                  <a:pt x="318" y="1398"/>
                  <a:pt x="312" y="1388"/>
                  <a:pt x="307" y="1366"/>
                </a:cubicBezTo>
                <a:cubicBezTo>
                  <a:pt x="301" y="1350"/>
                  <a:pt x="296" y="1339"/>
                  <a:pt x="285" y="1322"/>
                </a:cubicBezTo>
                <a:cubicBezTo>
                  <a:pt x="279" y="1317"/>
                  <a:pt x="279" y="1300"/>
                  <a:pt x="274" y="1300"/>
                </a:cubicBezTo>
                <a:cubicBezTo>
                  <a:pt x="252" y="1300"/>
                  <a:pt x="241" y="1317"/>
                  <a:pt x="219" y="1322"/>
                </a:cubicBezTo>
                <a:cubicBezTo>
                  <a:pt x="203" y="1328"/>
                  <a:pt x="192" y="1328"/>
                  <a:pt x="175" y="1333"/>
                </a:cubicBezTo>
                <a:cubicBezTo>
                  <a:pt x="159" y="1339"/>
                  <a:pt x="148" y="1344"/>
                  <a:pt x="126" y="1344"/>
                </a:cubicBezTo>
                <a:cubicBezTo>
                  <a:pt x="110" y="1344"/>
                  <a:pt x="104" y="1328"/>
                  <a:pt x="93" y="1311"/>
                </a:cubicBezTo>
                <a:cubicBezTo>
                  <a:pt x="88" y="1300"/>
                  <a:pt x="82" y="1300"/>
                  <a:pt x="77" y="1289"/>
                </a:cubicBezTo>
                <a:cubicBezTo>
                  <a:pt x="66" y="1257"/>
                  <a:pt x="60" y="1235"/>
                  <a:pt x="38" y="1207"/>
                </a:cubicBezTo>
                <a:cubicBezTo>
                  <a:pt x="22" y="1180"/>
                  <a:pt x="22" y="1164"/>
                  <a:pt x="22" y="1131"/>
                </a:cubicBezTo>
                <a:cubicBezTo>
                  <a:pt x="22" y="1098"/>
                  <a:pt x="5" y="1081"/>
                  <a:pt x="0" y="1049"/>
                </a:cubicBezTo>
                <a:cubicBezTo>
                  <a:pt x="12" y="267"/>
                  <a:pt x="12" y="267"/>
                  <a:pt x="12" y="267"/>
                </a:cubicBezTo>
                <a:lnTo>
                  <a:pt x="12" y="267"/>
                </a:lnTo>
                <a:cubicBezTo>
                  <a:pt x="27" y="278"/>
                  <a:pt x="44" y="300"/>
                  <a:pt x="60" y="311"/>
                </a:cubicBezTo>
                <a:cubicBezTo>
                  <a:pt x="82" y="322"/>
                  <a:pt x="93" y="322"/>
                  <a:pt x="115" y="322"/>
                </a:cubicBezTo>
                <a:cubicBezTo>
                  <a:pt x="148" y="322"/>
                  <a:pt x="164" y="316"/>
                  <a:pt x="192" y="311"/>
                </a:cubicBezTo>
                <a:cubicBezTo>
                  <a:pt x="219" y="306"/>
                  <a:pt x="235" y="300"/>
                  <a:pt x="257" y="295"/>
                </a:cubicBezTo>
                <a:cubicBezTo>
                  <a:pt x="279" y="289"/>
                  <a:pt x="307" y="295"/>
                  <a:pt x="312" y="273"/>
                </a:cubicBezTo>
                <a:cubicBezTo>
                  <a:pt x="323" y="245"/>
                  <a:pt x="329" y="229"/>
                  <a:pt x="329" y="208"/>
                </a:cubicBezTo>
                <a:cubicBezTo>
                  <a:pt x="329" y="186"/>
                  <a:pt x="334" y="169"/>
                  <a:pt x="334" y="148"/>
                </a:cubicBezTo>
                <a:cubicBezTo>
                  <a:pt x="339" y="137"/>
                  <a:pt x="334" y="120"/>
                  <a:pt x="339" y="109"/>
                </a:cubicBezTo>
                <a:cubicBezTo>
                  <a:pt x="345" y="93"/>
                  <a:pt x="361" y="93"/>
                  <a:pt x="372" y="87"/>
                </a:cubicBezTo>
                <a:cubicBezTo>
                  <a:pt x="410" y="71"/>
                  <a:pt x="432" y="65"/>
                  <a:pt x="470" y="54"/>
                </a:cubicBezTo>
                <a:cubicBezTo>
                  <a:pt x="481" y="49"/>
                  <a:pt x="486" y="44"/>
                  <a:pt x="503" y="44"/>
                </a:cubicBezTo>
                <a:cubicBezTo>
                  <a:pt x="514" y="44"/>
                  <a:pt x="519" y="54"/>
                  <a:pt x="530" y="65"/>
                </a:cubicBezTo>
                <a:cubicBezTo>
                  <a:pt x="547" y="82"/>
                  <a:pt x="558" y="93"/>
                  <a:pt x="580" y="109"/>
                </a:cubicBezTo>
                <a:cubicBezTo>
                  <a:pt x="591" y="120"/>
                  <a:pt x="601" y="131"/>
                  <a:pt x="618" y="131"/>
                </a:cubicBezTo>
                <a:cubicBezTo>
                  <a:pt x="645" y="131"/>
                  <a:pt x="651" y="98"/>
                  <a:pt x="673" y="82"/>
                </a:cubicBezTo>
                <a:cubicBezTo>
                  <a:pt x="695" y="65"/>
                  <a:pt x="711" y="54"/>
                  <a:pt x="733" y="44"/>
                </a:cubicBezTo>
                <a:cubicBezTo>
                  <a:pt x="744" y="38"/>
                  <a:pt x="755" y="38"/>
                  <a:pt x="766" y="33"/>
                </a:cubicBezTo>
                <a:cubicBezTo>
                  <a:pt x="803" y="27"/>
                  <a:pt x="831" y="11"/>
                  <a:pt x="869"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8" name="Freeform 148"/>
          <p:cNvSpPr>
            <a:spLocks noChangeArrowheads="1"/>
          </p:cNvSpPr>
          <p:nvPr/>
        </p:nvSpPr>
        <p:spPr bwMode="auto">
          <a:xfrm>
            <a:off x="12871087" y="6805137"/>
            <a:ext cx="2606185" cy="2198194"/>
          </a:xfrm>
          <a:custGeom>
            <a:avLst/>
            <a:gdLst>
              <a:gd name="T0" fmla="*/ 3065 w 4312"/>
              <a:gd name="T1" fmla="*/ 3317 h 3640"/>
              <a:gd name="T2" fmla="*/ 3043 w 4312"/>
              <a:gd name="T3" fmla="*/ 3218 h 3640"/>
              <a:gd name="T4" fmla="*/ 3049 w 4312"/>
              <a:gd name="T5" fmla="*/ 3218 h 3640"/>
              <a:gd name="T6" fmla="*/ 3158 w 4312"/>
              <a:gd name="T7" fmla="*/ 3196 h 3640"/>
              <a:gd name="T8" fmla="*/ 3268 w 4312"/>
              <a:gd name="T9" fmla="*/ 3218 h 3640"/>
              <a:gd name="T10" fmla="*/ 3343 w 4312"/>
              <a:gd name="T11" fmla="*/ 3169 h 3640"/>
              <a:gd name="T12" fmla="*/ 3469 w 4312"/>
              <a:gd name="T13" fmla="*/ 3163 h 3640"/>
              <a:gd name="T14" fmla="*/ 3579 w 4312"/>
              <a:gd name="T15" fmla="*/ 3147 h 3640"/>
              <a:gd name="T16" fmla="*/ 3606 w 4312"/>
              <a:gd name="T17" fmla="*/ 3109 h 3640"/>
              <a:gd name="T18" fmla="*/ 3557 w 4312"/>
              <a:gd name="T19" fmla="*/ 3016 h 3640"/>
              <a:gd name="T20" fmla="*/ 3557 w 4312"/>
              <a:gd name="T21" fmla="*/ 2858 h 3640"/>
              <a:gd name="T22" fmla="*/ 3551 w 4312"/>
              <a:gd name="T23" fmla="*/ 2722 h 3640"/>
              <a:gd name="T24" fmla="*/ 3333 w 4312"/>
              <a:gd name="T25" fmla="*/ 2716 h 3640"/>
              <a:gd name="T26" fmla="*/ 3207 w 4312"/>
              <a:gd name="T27" fmla="*/ 2634 h 3640"/>
              <a:gd name="T28" fmla="*/ 3136 w 4312"/>
              <a:gd name="T29" fmla="*/ 2453 h 3640"/>
              <a:gd name="T30" fmla="*/ 3098 w 4312"/>
              <a:gd name="T31" fmla="*/ 2382 h 3640"/>
              <a:gd name="T32" fmla="*/ 2999 w 4312"/>
              <a:gd name="T33" fmla="*/ 2257 h 3640"/>
              <a:gd name="T34" fmla="*/ 3021 w 4312"/>
              <a:gd name="T35" fmla="*/ 2147 h 3640"/>
              <a:gd name="T36" fmla="*/ 3092 w 4312"/>
              <a:gd name="T37" fmla="*/ 1961 h 3640"/>
              <a:gd name="T38" fmla="*/ 3142 w 4312"/>
              <a:gd name="T39" fmla="*/ 1918 h 3640"/>
              <a:gd name="T40" fmla="*/ 3311 w 4312"/>
              <a:gd name="T41" fmla="*/ 1809 h 3640"/>
              <a:gd name="T42" fmla="*/ 3382 w 4312"/>
              <a:gd name="T43" fmla="*/ 1743 h 3640"/>
              <a:gd name="T44" fmla="*/ 3442 w 4312"/>
              <a:gd name="T45" fmla="*/ 1705 h 3640"/>
              <a:gd name="T46" fmla="*/ 3524 w 4312"/>
              <a:gd name="T47" fmla="*/ 1606 h 3640"/>
              <a:gd name="T48" fmla="*/ 3551 w 4312"/>
              <a:gd name="T49" fmla="*/ 1508 h 3640"/>
              <a:gd name="T50" fmla="*/ 4311 w 4312"/>
              <a:gd name="T51" fmla="*/ 33 h 3640"/>
              <a:gd name="T52" fmla="*/ 1519 w 4312"/>
              <a:gd name="T53" fmla="*/ 0 h 3640"/>
              <a:gd name="T54" fmla="*/ 0 w 4312"/>
              <a:gd name="T55" fmla="*/ 2612 h 3640"/>
              <a:gd name="T56" fmla="*/ 104 w 4312"/>
              <a:gd name="T57" fmla="*/ 2639 h 3640"/>
              <a:gd name="T58" fmla="*/ 251 w 4312"/>
              <a:gd name="T59" fmla="*/ 3158 h 3640"/>
              <a:gd name="T60" fmla="*/ 393 w 4312"/>
              <a:gd name="T61" fmla="*/ 3191 h 3640"/>
              <a:gd name="T62" fmla="*/ 470 w 4312"/>
              <a:gd name="T63" fmla="*/ 3169 h 3640"/>
              <a:gd name="T64" fmla="*/ 574 w 4312"/>
              <a:gd name="T65" fmla="*/ 3049 h 3640"/>
              <a:gd name="T66" fmla="*/ 628 w 4312"/>
              <a:gd name="T67" fmla="*/ 3011 h 3640"/>
              <a:gd name="T68" fmla="*/ 803 w 4312"/>
              <a:gd name="T69" fmla="*/ 2973 h 3640"/>
              <a:gd name="T70" fmla="*/ 896 w 4312"/>
              <a:gd name="T71" fmla="*/ 2929 h 3640"/>
              <a:gd name="T72" fmla="*/ 1049 w 4312"/>
              <a:gd name="T73" fmla="*/ 2852 h 3640"/>
              <a:gd name="T74" fmla="*/ 1164 w 4312"/>
              <a:gd name="T75" fmla="*/ 2918 h 3640"/>
              <a:gd name="T76" fmla="*/ 1497 w 4312"/>
              <a:gd name="T77" fmla="*/ 2890 h 3640"/>
              <a:gd name="T78" fmla="*/ 1601 w 4312"/>
              <a:gd name="T79" fmla="*/ 3011 h 3640"/>
              <a:gd name="T80" fmla="*/ 1694 w 4312"/>
              <a:gd name="T81" fmla="*/ 3077 h 3640"/>
              <a:gd name="T82" fmla="*/ 1786 w 4312"/>
              <a:gd name="T83" fmla="*/ 3152 h 3640"/>
              <a:gd name="T84" fmla="*/ 1901 w 4312"/>
              <a:gd name="T85" fmla="*/ 3229 h 3640"/>
              <a:gd name="T86" fmla="*/ 2022 w 4312"/>
              <a:gd name="T87" fmla="*/ 3432 h 3640"/>
              <a:gd name="T88" fmla="*/ 2093 w 4312"/>
              <a:gd name="T89" fmla="*/ 3448 h 3640"/>
              <a:gd name="T90" fmla="*/ 2208 w 4312"/>
              <a:gd name="T91" fmla="*/ 3584 h 3640"/>
              <a:gd name="T92" fmla="*/ 2256 w 4312"/>
              <a:gd name="T93" fmla="*/ 3628 h 3640"/>
              <a:gd name="T94" fmla="*/ 2388 w 4312"/>
              <a:gd name="T95" fmla="*/ 3628 h 3640"/>
              <a:gd name="T96" fmla="*/ 2508 w 4312"/>
              <a:gd name="T97" fmla="*/ 3590 h 3640"/>
              <a:gd name="T98" fmla="*/ 2530 w 4312"/>
              <a:gd name="T99" fmla="*/ 3465 h 3640"/>
              <a:gd name="T100" fmla="*/ 2568 w 4312"/>
              <a:gd name="T101" fmla="*/ 3404 h 3640"/>
              <a:gd name="T102" fmla="*/ 2699 w 4312"/>
              <a:gd name="T103" fmla="*/ 3361 h 3640"/>
              <a:gd name="T104" fmla="*/ 2776 w 4312"/>
              <a:gd name="T105" fmla="*/ 3426 h 3640"/>
              <a:gd name="T106" fmla="*/ 2869 w 4312"/>
              <a:gd name="T107" fmla="*/ 3399 h 3640"/>
              <a:gd name="T108" fmla="*/ 2962 w 4312"/>
              <a:gd name="T109" fmla="*/ 3350 h 3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12" h="3640">
                <a:moveTo>
                  <a:pt x="3065" y="3317"/>
                </a:moveTo>
                <a:lnTo>
                  <a:pt x="3065" y="3317"/>
                </a:lnTo>
                <a:cubicBezTo>
                  <a:pt x="3065" y="3295"/>
                  <a:pt x="3054" y="3284"/>
                  <a:pt x="3049" y="3262"/>
                </a:cubicBezTo>
                <a:cubicBezTo>
                  <a:pt x="3043" y="3246"/>
                  <a:pt x="3049" y="3235"/>
                  <a:pt x="3043" y="3218"/>
                </a:cubicBezTo>
                <a:lnTo>
                  <a:pt x="3038" y="3218"/>
                </a:lnTo>
                <a:cubicBezTo>
                  <a:pt x="3043" y="3218"/>
                  <a:pt x="3049" y="3218"/>
                  <a:pt x="3049" y="3218"/>
                </a:cubicBezTo>
                <a:cubicBezTo>
                  <a:pt x="3065" y="3218"/>
                  <a:pt x="3070" y="3224"/>
                  <a:pt x="3081" y="3224"/>
                </a:cubicBezTo>
                <a:cubicBezTo>
                  <a:pt x="3114" y="3224"/>
                  <a:pt x="3131" y="3213"/>
                  <a:pt x="3158" y="3196"/>
                </a:cubicBezTo>
                <a:cubicBezTo>
                  <a:pt x="3174" y="3191"/>
                  <a:pt x="3180" y="3180"/>
                  <a:pt x="3196" y="3174"/>
                </a:cubicBezTo>
                <a:cubicBezTo>
                  <a:pt x="3213" y="3202"/>
                  <a:pt x="3235" y="3218"/>
                  <a:pt x="3268" y="3218"/>
                </a:cubicBezTo>
                <a:cubicBezTo>
                  <a:pt x="3284" y="3218"/>
                  <a:pt x="3300" y="3218"/>
                  <a:pt x="3317" y="3207"/>
                </a:cubicBezTo>
                <a:cubicBezTo>
                  <a:pt x="3328" y="3196"/>
                  <a:pt x="3328" y="3180"/>
                  <a:pt x="3343" y="3169"/>
                </a:cubicBezTo>
                <a:cubicBezTo>
                  <a:pt x="3360" y="3163"/>
                  <a:pt x="3372" y="3163"/>
                  <a:pt x="3388" y="3163"/>
                </a:cubicBezTo>
                <a:cubicBezTo>
                  <a:pt x="3469" y="3163"/>
                  <a:pt x="3469" y="3163"/>
                  <a:pt x="3469" y="3163"/>
                </a:cubicBezTo>
                <a:cubicBezTo>
                  <a:pt x="3497" y="3163"/>
                  <a:pt x="3508" y="3158"/>
                  <a:pt x="3535" y="3152"/>
                </a:cubicBezTo>
                <a:cubicBezTo>
                  <a:pt x="3551" y="3152"/>
                  <a:pt x="3562" y="3147"/>
                  <a:pt x="3579" y="3147"/>
                </a:cubicBezTo>
                <a:cubicBezTo>
                  <a:pt x="3584" y="3147"/>
                  <a:pt x="3590" y="3147"/>
                  <a:pt x="3595" y="3142"/>
                </a:cubicBezTo>
                <a:cubicBezTo>
                  <a:pt x="3606" y="3131"/>
                  <a:pt x="3606" y="3120"/>
                  <a:pt x="3606" y="3109"/>
                </a:cubicBezTo>
                <a:cubicBezTo>
                  <a:pt x="3606" y="3093"/>
                  <a:pt x="3595" y="3093"/>
                  <a:pt x="3584" y="3082"/>
                </a:cubicBezTo>
                <a:cubicBezTo>
                  <a:pt x="3568" y="3060"/>
                  <a:pt x="3562" y="3044"/>
                  <a:pt x="3557" y="3016"/>
                </a:cubicBezTo>
                <a:cubicBezTo>
                  <a:pt x="3546" y="2984"/>
                  <a:pt x="3540" y="2967"/>
                  <a:pt x="3540" y="2934"/>
                </a:cubicBezTo>
                <a:cubicBezTo>
                  <a:pt x="3540" y="2901"/>
                  <a:pt x="3551" y="2890"/>
                  <a:pt x="3557" y="2858"/>
                </a:cubicBezTo>
                <a:cubicBezTo>
                  <a:pt x="3568" y="2819"/>
                  <a:pt x="3573" y="2797"/>
                  <a:pt x="3573" y="2759"/>
                </a:cubicBezTo>
                <a:cubicBezTo>
                  <a:pt x="3573" y="2743"/>
                  <a:pt x="3562" y="2732"/>
                  <a:pt x="3551" y="2722"/>
                </a:cubicBezTo>
                <a:cubicBezTo>
                  <a:pt x="3530" y="2705"/>
                  <a:pt x="3519" y="2689"/>
                  <a:pt x="3491" y="2683"/>
                </a:cubicBezTo>
                <a:cubicBezTo>
                  <a:pt x="3333" y="2716"/>
                  <a:pt x="3333" y="2716"/>
                  <a:pt x="3333" y="2716"/>
                </a:cubicBezTo>
                <a:cubicBezTo>
                  <a:pt x="3311" y="2710"/>
                  <a:pt x="3300" y="2700"/>
                  <a:pt x="3284" y="2689"/>
                </a:cubicBezTo>
                <a:cubicBezTo>
                  <a:pt x="3251" y="2667"/>
                  <a:pt x="3235" y="2656"/>
                  <a:pt x="3207" y="2634"/>
                </a:cubicBezTo>
                <a:cubicBezTo>
                  <a:pt x="3164" y="2601"/>
                  <a:pt x="3153" y="2563"/>
                  <a:pt x="3147" y="2508"/>
                </a:cubicBezTo>
                <a:cubicBezTo>
                  <a:pt x="3147" y="2486"/>
                  <a:pt x="3142" y="2475"/>
                  <a:pt x="3136" y="2453"/>
                </a:cubicBezTo>
                <a:cubicBezTo>
                  <a:pt x="3136" y="2437"/>
                  <a:pt x="3131" y="2426"/>
                  <a:pt x="3125" y="2415"/>
                </a:cubicBezTo>
                <a:cubicBezTo>
                  <a:pt x="3120" y="2398"/>
                  <a:pt x="3109" y="2393"/>
                  <a:pt x="3098" y="2382"/>
                </a:cubicBezTo>
                <a:cubicBezTo>
                  <a:pt x="3070" y="2355"/>
                  <a:pt x="3054" y="2338"/>
                  <a:pt x="3032" y="2306"/>
                </a:cubicBezTo>
                <a:cubicBezTo>
                  <a:pt x="3016" y="2290"/>
                  <a:pt x="2999" y="2279"/>
                  <a:pt x="2999" y="2257"/>
                </a:cubicBezTo>
                <a:cubicBezTo>
                  <a:pt x="2999" y="2241"/>
                  <a:pt x="3005" y="2230"/>
                  <a:pt x="3010" y="2213"/>
                </a:cubicBezTo>
                <a:cubicBezTo>
                  <a:pt x="3010" y="2186"/>
                  <a:pt x="3016" y="2169"/>
                  <a:pt x="3021" y="2147"/>
                </a:cubicBezTo>
                <a:cubicBezTo>
                  <a:pt x="3027" y="2104"/>
                  <a:pt x="3021" y="2076"/>
                  <a:pt x="3049" y="2038"/>
                </a:cubicBezTo>
                <a:cubicBezTo>
                  <a:pt x="3065" y="2011"/>
                  <a:pt x="3076" y="1994"/>
                  <a:pt x="3092" y="1961"/>
                </a:cubicBezTo>
                <a:cubicBezTo>
                  <a:pt x="3098" y="1951"/>
                  <a:pt x="3103" y="1939"/>
                  <a:pt x="3114" y="1929"/>
                </a:cubicBezTo>
                <a:cubicBezTo>
                  <a:pt x="3120" y="1923"/>
                  <a:pt x="3131" y="1923"/>
                  <a:pt x="3142" y="1918"/>
                </a:cubicBezTo>
                <a:cubicBezTo>
                  <a:pt x="3169" y="1907"/>
                  <a:pt x="3180" y="1896"/>
                  <a:pt x="3207" y="1885"/>
                </a:cubicBezTo>
                <a:cubicBezTo>
                  <a:pt x="3251" y="1864"/>
                  <a:pt x="3273" y="1842"/>
                  <a:pt x="3311" y="1809"/>
                </a:cubicBezTo>
                <a:cubicBezTo>
                  <a:pt x="3317" y="1798"/>
                  <a:pt x="3328" y="1798"/>
                  <a:pt x="3333" y="1792"/>
                </a:cubicBezTo>
                <a:cubicBezTo>
                  <a:pt x="3350" y="1776"/>
                  <a:pt x="3360" y="1759"/>
                  <a:pt x="3382" y="1743"/>
                </a:cubicBezTo>
                <a:cubicBezTo>
                  <a:pt x="3388" y="1738"/>
                  <a:pt x="3393" y="1727"/>
                  <a:pt x="3398" y="1721"/>
                </a:cubicBezTo>
                <a:cubicBezTo>
                  <a:pt x="3415" y="1716"/>
                  <a:pt x="3431" y="1716"/>
                  <a:pt x="3442" y="1705"/>
                </a:cubicBezTo>
                <a:cubicBezTo>
                  <a:pt x="3458" y="1694"/>
                  <a:pt x="3458" y="1677"/>
                  <a:pt x="3469" y="1661"/>
                </a:cubicBezTo>
                <a:cubicBezTo>
                  <a:pt x="3486" y="1639"/>
                  <a:pt x="3513" y="1634"/>
                  <a:pt x="3524" y="1606"/>
                </a:cubicBezTo>
                <a:cubicBezTo>
                  <a:pt x="3530" y="1584"/>
                  <a:pt x="3530" y="1573"/>
                  <a:pt x="3530" y="1551"/>
                </a:cubicBezTo>
                <a:cubicBezTo>
                  <a:pt x="3530" y="1536"/>
                  <a:pt x="3540" y="1525"/>
                  <a:pt x="3551" y="1508"/>
                </a:cubicBezTo>
                <a:cubicBezTo>
                  <a:pt x="3557" y="1503"/>
                  <a:pt x="3557" y="1492"/>
                  <a:pt x="3562" y="1487"/>
                </a:cubicBezTo>
                <a:cubicBezTo>
                  <a:pt x="4311" y="33"/>
                  <a:pt x="4311" y="33"/>
                  <a:pt x="4311" y="33"/>
                </a:cubicBezTo>
                <a:lnTo>
                  <a:pt x="4311" y="33"/>
                </a:lnTo>
                <a:cubicBezTo>
                  <a:pt x="1519" y="0"/>
                  <a:pt x="1519" y="0"/>
                  <a:pt x="1519" y="0"/>
                </a:cubicBezTo>
                <a:cubicBezTo>
                  <a:pt x="0" y="2612"/>
                  <a:pt x="0" y="2612"/>
                  <a:pt x="0" y="2612"/>
                </a:cubicBezTo>
                <a:lnTo>
                  <a:pt x="0" y="2612"/>
                </a:lnTo>
                <a:cubicBezTo>
                  <a:pt x="22" y="2628"/>
                  <a:pt x="44" y="2617"/>
                  <a:pt x="71" y="2628"/>
                </a:cubicBezTo>
                <a:cubicBezTo>
                  <a:pt x="87" y="2628"/>
                  <a:pt x="93" y="2634"/>
                  <a:pt x="104" y="2639"/>
                </a:cubicBezTo>
                <a:cubicBezTo>
                  <a:pt x="137" y="2645"/>
                  <a:pt x="164" y="2645"/>
                  <a:pt x="197" y="2650"/>
                </a:cubicBezTo>
                <a:cubicBezTo>
                  <a:pt x="251" y="3158"/>
                  <a:pt x="251" y="3158"/>
                  <a:pt x="251" y="3158"/>
                </a:cubicBezTo>
                <a:cubicBezTo>
                  <a:pt x="273" y="3163"/>
                  <a:pt x="278" y="3174"/>
                  <a:pt x="300" y="3180"/>
                </a:cubicBezTo>
                <a:cubicBezTo>
                  <a:pt x="333" y="3191"/>
                  <a:pt x="355" y="3191"/>
                  <a:pt x="393" y="3191"/>
                </a:cubicBezTo>
                <a:cubicBezTo>
                  <a:pt x="410" y="3196"/>
                  <a:pt x="415" y="3196"/>
                  <a:pt x="432" y="3196"/>
                </a:cubicBezTo>
                <a:cubicBezTo>
                  <a:pt x="453" y="3196"/>
                  <a:pt x="459" y="3185"/>
                  <a:pt x="470" y="3169"/>
                </a:cubicBezTo>
                <a:cubicBezTo>
                  <a:pt x="486" y="3152"/>
                  <a:pt x="497" y="3142"/>
                  <a:pt x="514" y="3125"/>
                </a:cubicBezTo>
                <a:cubicBezTo>
                  <a:pt x="536" y="3093"/>
                  <a:pt x="552" y="3082"/>
                  <a:pt x="574" y="3049"/>
                </a:cubicBezTo>
                <a:cubicBezTo>
                  <a:pt x="579" y="3038"/>
                  <a:pt x="584" y="3027"/>
                  <a:pt x="600" y="3022"/>
                </a:cubicBezTo>
                <a:cubicBezTo>
                  <a:pt x="612" y="3016"/>
                  <a:pt x="617" y="3016"/>
                  <a:pt x="628" y="3011"/>
                </a:cubicBezTo>
                <a:cubicBezTo>
                  <a:pt x="666" y="2994"/>
                  <a:pt x="688" y="2989"/>
                  <a:pt x="726" y="2984"/>
                </a:cubicBezTo>
                <a:cubicBezTo>
                  <a:pt x="754" y="2984"/>
                  <a:pt x="776" y="2978"/>
                  <a:pt x="803" y="2973"/>
                </a:cubicBezTo>
                <a:cubicBezTo>
                  <a:pt x="814" y="2967"/>
                  <a:pt x="819" y="2967"/>
                  <a:pt x="825" y="2962"/>
                </a:cubicBezTo>
                <a:cubicBezTo>
                  <a:pt x="852" y="2945"/>
                  <a:pt x="869" y="2940"/>
                  <a:pt x="896" y="2929"/>
                </a:cubicBezTo>
                <a:cubicBezTo>
                  <a:pt x="929" y="2918"/>
                  <a:pt x="945" y="2907"/>
                  <a:pt x="972" y="2896"/>
                </a:cubicBezTo>
                <a:cubicBezTo>
                  <a:pt x="1006" y="2880"/>
                  <a:pt x="1016" y="2852"/>
                  <a:pt x="1049" y="2852"/>
                </a:cubicBezTo>
                <a:cubicBezTo>
                  <a:pt x="1076" y="2852"/>
                  <a:pt x="1092" y="2874"/>
                  <a:pt x="1114" y="2890"/>
                </a:cubicBezTo>
                <a:cubicBezTo>
                  <a:pt x="1131" y="2901"/>
                  <a:pt x="1147" y="2907"/>
                  <a:pt x="1164" y="2918"/>
                </a:cubicBezTo>
                <a:cubicBezTo>
                  <a:pt x="1185" y="2929"/>
                  <a:pt x="1191" y="2940"/>
                  <a:pt x="1213" y="2945"/>
                </a:cubicBezTo>
                <a:cubicBezTo>
                  <a:pt x="1497" y="2890"/>
                  <a:pt x="1497" y="2890"/>
                  <a:pt x="1497" y="2890"/>
                </a:cubicBezTo>
                <a:cubicBezTo>
                  <a:pt x="1535" y="2896"/>
                  <a:pt x="1530" y="2940"/>
                  <a:pt x="1552" y="2967"/>
                </a:cubicBezTo>
                <a:cubicBezTo>
                  <a:pt x="1562" y="2989"/>
                  <a:pt x="1579" y="3000"/>
                  <a:pt x="1601" y="3011"/>
                </a:cubicBezTo>
                <a:cubicBezTo>
                  <a:pt x="1612" y="3022"/>
                  <a:pt x="1617" y="3027"/>
                  <a:pt x="1628" y="3038"/>
                </a:cubicBezTo>
                <a:cubicBezTo>
                  <a:pt x="1656" y="3049"/>
                  <a:pt x="1672" y="3060"/>
                  <a:pt x="1694" y="3077"/>
                </a:cubicBezTo>
                <a:cubicBezTo>
                  <a:pt x="1705" y="3088"/>
                  <a:pt x="1710" y="3099"/>
                  <a:pt x="1727" y="3109"/>
                </a:cubicBezTo>
                <a:cubicBezTo>
                  <a:pt x="1749" y="3120"/>
                  <a:pt x="1764" y="3131"/>
                  <a:pt x="1786" y="3152"/>
                </a:cubicBezTo>
                <a:cubicBezTo>
                  <a:pt x="1803" y="3163"/>
                  <a:pt x="1814" y="3174"/>
                  <a:pt x="1830" y="3185"/>
                </a:cubicBezTo>
                <a:cubicBezTo>
                  <a:pt x="1857" y="3202"/>
                  <a:pt x="1879" y="3207"/>
                  <a:pt x="1901" y="3229"/>
                </a:cubicBezTo>
                <a:cubicBezTo>
                  <a:pt x="1945" y="3267"/>
                  <a:pt x="1961" y="3306"/>
                  <a:pt x="1983" y="3361"/>
                </a:cubicBezTo>
                <a:cubicBezTo>
                  <a:pt x="1994" y="3388"/>
                  <a:pt x="2011" y="3404"/>
                  <a:pt x="2022" y="3432"/>
                </a:cubicBezTo>
                <a:lnTo>
                  <a:pt x="2022" y="3432"/>
                </a:lnTo>
                <a:cubicBezTo>
                  <a:pt x="2049" y="3432"/>
                  <a:pt x="2065" y="3443"/>
                  <a:pt x="2093" y="3448"/>
                </a:cubicBezTo>
                <a:cubicBezTo>
                  <a:pt x="2120" y="3454"/>
                  <a:pt x="2142" y="3448"/>
                  <a:pt x="2164" y="3459"/>
                </a:cubicBezTo>
                <a:cubicBezTo>
                  <a:pt x="2218" y="3476"/>
                  <a:pt x="2201" y="3529"/>
                  <a:pt x="2208" y="3584"/>
                </a:cubicBezTo>
                <a:lnTo>
                  <a:pt x="2208" y="3584"/>
                </a:lnTo>
                <a:cubicBezTo>
                  <a:pt x="2223" y="3595"/>
                  <a:pt x="2240" y="3617"/>
                  <a:pt x="2256" y="3628"/>
                </a:cubicBezTo>
                <a:cubicBezTo>
                  <a:pt x="2278" y="3639"/>
                  <a:pt x="2289" y="3639"/>
                  <a:pt x="2311" y="3639"/>
                </a:cubicBezTo>
                <a:cubicBezTo>
                  <a:pt x="2344" y="3639"/>
                  <a:pt x="2360" y="3633"/>
                  <a:pt x="2388" y="3628"/>
                </a:cubicBezTo>
                <a:cubicBezTo>
                  <a:pt x="2415" y="3623"/>
                  <a:pt x="2431" y="3617"/>
                  <a:pt x="2453" y="3612"/>
                </a:cubicBezTo>
                <a:cubicBezTo>
                  <a:pt x="2475" y="3606"/>
                  <a:pt x="2503" y="3612"/>
                  <a:pt x="2508" y="3590"/>
                </a:cubicBezTo>
                <a:cubicBezTo>
                  <a:pt x="2519" y="3562"/>
                  <a:pt x="2525" y="3546"/>
                  <a:pt x="2525" y="3525"/>
                </a:cubicBezTo>
                <a:cubicBezTo>
                  <a:pt x="2525" y="3503"/>
                  <a:pt x="2530" y="3486"/>
                  <a:pt x="2530" y="3465"/>
                </a:cubicBezTo>
                <a:cubicBezTo>
                  <a:pt x="2535" y="3454"/>
                  <a:pt x="2530" y="3437"/>
                  <a:pt x="2535" y="3426"/>
                </a:cubicBezTo>
                <a:cubicBezTo>
                  <a:pt x="2541" y="3410"/>
                  <a:pt x="2557" y="3410"/>
                  <a:pt x="2568" y="3404"/>
                </a:cubicBezTo>
                <a:cubicBezTo>
                  <a:pt x="2606" y="3388"/>
                  <a:pt x="2628" y="3382"/>
                  <a:pt x="2666" y="3371"/>
                </a:cubicBezTo>
                <a:cubicBezTo>
                  <a:pt x="2677" y="3366"/>
                  <a:pt x="2682" y="3361"/>
                  <a:pt x="2699" y="3361"/>
                </a:cubicBezTo>
                <a:cubicBezTo>
                  <a:pt x="2710" y="3361"/>
                  <a:pt x="2715" y="3371"/>
                  <a:pt x="2726" y="3382"/>
                </a:cubicBezTo>
                <a:cubicBezTo>
                  <a:pt x="2743" y="3399"/>
                  <a:pt x="2754" y="3410"/>
                  <a:pt x="2776" y="3426"/>
                </a:cubicBezTo>
                <a:cubicBezTo>
                  <a:pt x="2787" y="3437"/>
                  <a:pt x="2797" y="3448"/>
                  <a:pt x="2814" y="3448"/>
                </a:cubicBezTo>
                <a:cubicBezTo>
                  <a:pt x="2841" y="3448"/>
                  <a:pt x="2847" y="3415"/>
                  <a:pt x="2869" y="3399"/>
                </a:cubicBezTo>
                <a:cubicBezTo>
                  <a:pt x="2891" y="3382"/>
                  <a:pt x="2907" y="3371"/>
                  <a:pt x="2929" y="3361"/>
                </a:cubicBezTo>
                <a:cubicBezTo>
                  <a:pt x="2940" y="3355"/>
                  <a:pt x="2951" y="3355"/>
                  <a:pt x="2962" y="3350"/>
                </a:cubicBezTo>
                <a:cubicBezTo>
                  <a:pt x="2999" y="3344"/>
                  <a:pt x="3027" y="3328"/>
                  <a:pt x="3065" y="331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9" name="Freeform 149"/>
          <p:cNvSpPr>
            <a:spLocks noChangeArrowheads="1"/>
          </p:cNvSpPr>
          <p:nvPr/>
        </p:nvSpPr>
        <p:spPr bwMode="auto">
          <a:xfrm>
            <a:off x="16840384" y="9008667"/>
            <a:ext cx="1469813" cy="1168458"/>
          </a:xfrm>
          <a:custGeom>
            <a:avLst/>
            <a:gdLst>
              <a:gd name="T0" fmla="*/ 743 w 2432"/>
              <a:gd name="T1" fmla="*/ 1935 h 1936"/>
              <a:gd name="T2" fmla="*/ 830 w 2432"/>
              <a:gd name="T3" fmla="*/ 1864 h 1936"/>
              <a:gd name="T4" fmla="*/ 868 w 2432"/>
              <a:gd name="T5" fmla="*/ 1799 h 1936"/>
              <a:gd name="T6" fmla="*/ 1005 w 2432"/>
              <a:gd name="T7" fmla="*/ 1738 h 1936"/>
              <a:gd name="T8" fmla="*/ 1098 w 2432"/>
              <a:gd name="T9" fmla="*/ 1695 h 1936"/>
              <a:gd name="T10" fmla="*/ 1245 w 2432"/>
              <a:gd name="T11" fmla="*/ 1744 h 1936"/>
              <a:gd name="T12" fmla="*/ 1332 w 2432"/>
              <a:gd name="T13" fmla="*/ 1601 h 1936"/>
              <a:gd name="T14" fmla="*/ 1398 w 2432"/>
              <a:gd name="T15" fmla="*/ 1492 h 1936"/>
              <a:gd name="T16" fmla="*/ 1464 w 2432"/>
              <a:gd name="T17" fmla="*/ 1476 h 1936"/>
              <a:gd name="T18" fmla="*/ 1605 w 2432"/>
              <a:gd name="T19" fmla="*/ 1459 h 1936"/>
              <a:gd name="T20" fmla="*/ 1688 w 2432"/>
              <a:gd name="T21" fmla="*/ 1405 h 1936"/>
              <a:gd name="T22" fmla="*/ 1857 w 2432"/>
              <a:gd name="T23" fmla="*/ 1329 h 1936"/>
              <a:gd name="T24" fmla="*/ 1967 w 2432"/>
              <a:gd name="T25" fmla="*/ 1181 h 1936"/>
              <a:gd name="T26" fmla="*/ 2032 w 2432"/>
              <a:gd name="T27" fmla="*/ 1131 h 1936"/>
              <a:gd name="T28" fmla="*/ 2130 w 2432"/>
              <a:gd name="T29" fmla="*/ 1131 h 1936"/>
              <a:gd name="T30" fmla="*/ 2169 w 2432"/>
              <a:gd name="T31" fmla="*/ 1131 h 1936"/>
              <a:gd name="T32" fmla="*/ 2284 w 2432"/>
              <a:gd name="T33" fmla="*/ 1006 h 1936"/>
              <a:gd name="T34" fmla="*/ 2398 w 2432"/>
              <a:gd name="T35" fmla="*/ 979 h 1936"/>
              <a:gd name="T36" fmla="*/ 2426 w 2432"/>
              <a:gd name="T37" fmla="*/ 869 h 1936"/>
              <a:gd name="T38" fmla="*/ 2311 w 2432"/>
              <a:gd name="T39" fmla="*/ 837 h 1936"/>
              <a:gd name="T40" fmla="*/ 2262 w 2432"/>
              <a:gd name="T41" fmla="*/ 804 h 1936"/>
              <a:gd name="T42" fmla="*/ 2174 w 2432"/>
              <a:gd name="T43" fmla="*/ 639 h 1936"/>
              <a:gd name="T44" fmla="*/ 2075 w 2432"/>
              <a:gd name="T45" fmla="*/ 525 h 1936"/>
              <a:gd name="T46" fmla="*/ 2245 w 2432"/>
              <a:gd name="T47" fmla="*/ 514 h 1936"/>
              <a:gd name="T48" fmla="*/ 2360 w 2432"/>
              <a:gd name="T49" fmla="*/ 509 h 1936"/>
              <a:gd name="T50" fmla="*/ 2011 w 2432"/>
              <a:gd name="T51" fmla="*/ 0 h 1936"/>
              <a:gd name="T52" fmla="*/ 1846 w 2432"/>
              <a:gd name="T53" fmla="*/ 22 h 1936"/>
              <a:gd name="T54" fmla="*/ 1781 w 2432"/>
              <a:gd name="T55" fmla="*/ 17 h 1936"/>
              <a:gd name="T56" fmla="*/ 1649 w 2432"/>
              <a:gd name="T57" fmla="*/ 0 h 1936"/>
              <a:gd name="T58" fmla="*/ 485 w 2432"/>
              <a:gd name="T59" fmla="*/ 782 h 1936"/>
              <a:gd name="T60" fmla="*/ 425 w 2432"/>
              <a:gd name="T61" fmla="*/ 957 h 1936"/>
              <a:gd name="T62" fmla="*/ 349 w 2432"/>
              <a:gd name="T63" fmla="*/ 1110 h 1936"/>
              <a:gd name="T64" fmla="*/ 108 w 2432"/>
              <a:gd name="T65" fmla="*/ 1153 h 1936"/>
              <a:gd name="T66" fmla="*/ 5 w 2432"/>
              <a:gd name="T67" fmla="*/ 1175 h 1936"/>
              <a:gd name="T68" fmla="*/ 0 w 2432"/>
              <a:gd name="T69" fmla="*/ 1208 h 1936"/>
              <a:gd name="T70" fmla="*/ 43 w 2432"/>
              <a:gd name="T71" fmla="*/ 1257 h 1936"/>
              <a:gd name="T72" fmla="*/ 180 w 2432"/>
              <a:gd name="T73" fmla="*/ 1274 h 1936"/>
              <a:gd name="T74" fmla="*/ 262 w 2432"/>
              <a:gd name="T75" fmla="*/ 1334 h 1936"/>
              <a:gd name="T76" fmla="*/ 262 w 2432"/>
              <a:gd name="T77" fmla="*/ 1378 h 1936"/>
              <a:gd name="T78" fmla="*/ 256 w 2432"/>
              <a:gd name="T79" fmla="*/ 1503 h 1936"/>
              <a:gd name="T80" fmla="*/ 289 w 2432"/>
              <a:gd name="T81" fmla="*/ 1640 h 1936"/>
              <a:gd name="T82" fmla="*/ 474 w 2432"/>
              <a:gd name="T83" fmla="*/ 1744 h 1936"/>
              <a:gd name="T84" fmla="*/ 617 w 2432"/>
              <a:gd name="T85" fmla="*/ 1836 h 1936"/>
              <a:gd name="T86" fmla="*/ 743 w 2432"/>
              <a:gd name="T87" fmla="*/ 1935 h 1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2" h="1936">
                <a:moveTo>
                  <a:pt x="743" y="1935"/>
                </a:moveTo>
                <a:lnTo>
                  <a:pt x="743" y="1935"/>
                </a:lnTo>
                <a:cubicBezTo>
                  <a:pt x="770" y="1929"/>
                  <a:pt x="787" y="1918"/>
                  <a:pt x="808" y="1907"/>
                </a:cubicBezTo>
                <a:cubicBezTo>
                  <a:pt x="819" y="1896"/>
                  <a:pt x="825" y="1880"/>
                  <a:pt x="830" y="1864"/>
                </a:cubicBezTo>
                <a:cubicBezTo>
                  <a:pt x="835" y="1853"/>
                  <a:pt x="847" y="1842"/>
                  <a:pt x="851" y="1831"/>
                </a:cubicBezTo>
                <a:cubicBezTo>
                  <a:pt x="857" y="1820"/>
                  <a:pt x="857" y="1810"/>
                  <a:pt x="868" y="1799"/>
                </a:cubicBezTo>
                <a:cubicBezTo>
                  <a:pt x="873" y="1793"/>
                  <a:pt x="884" y="1793"/>
                  <a:pt x="895" y="1782"/>
                </a:cubicBezTo>
                <a:cubicBezTo>
                  <a:pt x="939" y="1766"/>
                  <a:pt x="961" y="1755"/>
                  <a:pt x="1005" y="1738"/>
                </a:cubicBezTo>
                <a:cubicBezTo>
                  <a:pt x="1027" y="1727"/>
                  <a:pt x="1043" y="1722"/>
                  <a:pt x="1065" y="1711"/>
                </a:cubicBezTo>
                <a:cubicBezTo>
                  <a:pt x="1076" y="1706"/>
                  <a:pt x="1081" y="1695"/>
                  <a:pt x="1098" y="1695"/>
                </a:cubicBezTo>
                <a:cubicBezTo>
                  <a:pt x="1120" y="1695"/>
                  <a:pt x="1131" y="1706"/>
                  <a:pt x="1153" y="1711"/>
                </a:cubicBezTo>
                <a:cubicBezTo>
                  <a:pt x="1185" y="1722"/>
                  <a:pt x="1207" y="1733"/>
                  <a:pt x="1245" y="1744"/>
                </a:cubicBezTo>
                <a:cubicBezTo>
                  <a:pt x="1250" y="1716"/>
                  <a:pt x="1262" y="1706"/>
                  <a:pt x="1278" y="1678"/>
                </a:cubicBezTo>
                <a:cubicBezTo>
                  <a:pt x="1300" y="1645"/>
                  <a:pt x="1311" y="1629"/>
                  <a:pt x="1332" y="1601"/>
                </a:cubicBezTo>
                <a:cubicBezTo>
                  <a:pt x="1354" y="1580"/>
                  <a:pt x="1365" y="1563"/>
                  <a:pt x="1376" y="1536"/>
                </a:cubicBezTo>
                <a:cubicBezTo>
                  <a:pt x="1382" y="1519"/>
                  <a:pt x="1387" y="1503"/>
                  <a:pt x="1398" y="1492"/>
                </a:cubicBezTo>
                <a:cubicBezTo>
                  <a:pt x="1404" y="1481"/>
                  <a:pt x="1404" y="1476"/>
                  <a:pt x="1415" y="1476"/>
                </a:cubicBezTo>
                <a:cubicBezTo>
                  <a:pt x="1464" y="1476"/>
                  <a:pt x="1464" y="1476"/>
                  <a:pt x="1464" y="1476"/>
                </a:cubicBezTo>
                <a:cubicBezTo>
                  <a:pt x="1551" y="1459"/>
                  <a:pt x="1551" y="1459"/>
                  <a:pt x="1551" y="1459"/>
                </a:cubicBezTo>
                <a:cubicBezTo>
                  <a:pt x="1605" y="1459"/>
                  <a:pt x="1605" y="1459"/>
                  <a:pt x="1605" y="1459"/>
                </a:cubicBezTo>
                <a:cubicBezTo>
                  <a:pt x="1623" y="1459"/>
                  <a:pt x="1639" y="1454"/>
                  <a:pt x="1655" y="1448"/>
                </a:cubicBezTo>
                <a:cubicBezTo>
                  <a:pt x="1677" y="1438"/>
                  <a:pt x="1677" y="1422"/>
                  <a:pt x="1688" y="1405"/>
                </a:cubicBezTo>
                <a:cubicBezTo>
                  <a:pt x="1698" y="1394"/>
                  <a:pt x="1715" y="1389"/>
                  <a:pt x="1731" y="1383"/>
                </a:cubicBezTo>
                <a:cubicBezTo>
                  <a:pt x="1781" y="1367"/>
                  <a:pt x="1830" y="1372"/>
                  <a:pt x="1857" y="1329"/>
                </a:cubicBezTo>
                <a:cubicBezTo>
                  <a:pt x="1879" y="1296"/>
                  <a:pt x="1890" y="1279"/>
                  <a:pt x="1912" y="1246"/>
                </a:cubicBezTo>
                <a:cubicBezTo>
                  <a:pt x="1934" y="1224"/>
                  <a:pt x="1945" y="1203"/>
                  <a:pt x="1967" y="1181"/>
                </a:cubicBezTo>
                <a:cubicBezTo>
                  <a:pt x="1972" y="1170"/>
                  <a:pt x="1983" y="1170"/>
                  <a:pt x="1989" y="1164"/>
                </a:cubicBezTo>
                <a:cubicBezTo>
                  <a:pt x="2005" y="1153"/>
                  <a:pt x="2016" y="1142"/>
                  <a:pt x="2032" y="1131"/>
                </a:cubicBezTo>
                <a:cubicBezTo>
                  <a:pt x="2049" y="1126"/>
                  <a:pt x="2065" y="1126"/>
                  <a:pt x="2086" y="1126"/>
                </a:cubicBezTo>
                <a:cubicBezTo>
                  <a:pt x="2130" y="1131"/>
                  <a:pt x="2130" y="1131"/>
                  <a:pt x="2130" y="1131"/>
                </a:cubicBezTo>
                <a:cubicBezTo>
                  <a:pt x="2141" y="1131"/>
                  <a:pt x="2158" y="1131"/>
                  <a:pt x="2169" y="1131"/>
                </a:cubicBezTo>
                <a:lnTo>
                  <a:pt x="2169" y="1131"/>
                </a:lnTo>
                <a:cubicBezTo>
                  <a:pt x="2179" y="1104"/>
                  <a:pt x="2190" y="1093"/>
                  <a:pt x="2207" y="1066"/>
                </a:cubicBezTo>
                <a:cubicBezTo>
                  <a:pt x="2229" y="1039"/>
                  <a:pt x="2245" y="1017"/>
                  <a:pt x="2284" y="1006"/>
                </a:cubicBezTo>
                <a:cubicBezTo>
                  <a:pt x="2316" y="995"/>
                  <a:pt x="2333" y="995"/>
                  <a:pt x="2371" y="990"/>
                </a:cubicBezTo>
                <a:cubicBezTo>
                  <a:pt x="2382" y="984"/>
                  <a:pt x="2388" y="979"/>
                  <a:pt x="2398" y="979"/>
                </a:cubicBezTo>
                <a:cubicBezTo>
                  <a:pt x="2414" y="979"/>
                  <a:pt x="2420" y="979"/>
                  <a:pt x="2431" y="973"/>
                </a:cubicBezTo>
                <a:cubicBezTo>
                  <a:pt x="2431" y="930"/>
                  <a:pt x="2426" y="908"/>
                  <a:pt x="2426" y="869"/>
                </a:cubicBezTo>
                <a:cubicBezTo>
                  <a:pt x="2398" y="869"/>
                  <a:pt x="2388" y="864"/>
                  <a:pt x="2366" y="858"/>
                </a:cubicBezTo>
                <a:cubicBezTo>
                  <a:pt x="2344" y="853"/>
                  <a:pt x="2327" y="853"/>
                  <a:pt x="2311" y="837"/>
                </a:cubicBezTo>
                <a:cubicBezTo>
                  <a:pt x="2305" y="831"/>
                  <a:pt x="2300" y="826"/>
                  <a:pt x="2289" y="820"/>
                </a:cubicBezTo>
                <a:cubicBezTo>
                  <a:pt x="2278" y="815"/>
                  <a:pt x="2267" y="815"/>
                  <a:pt x="2262" y="804"/>
                </a:cubicBezTo>
                <a:cubicBezTo>
                  <a:pt x="2251" y="782"/>
                  <a:pt x="2256" y="765"/>
                  <a:pt x="2245" y="743"/>
                </a:cubicBezTo>
                <a:cubicBezTo>
                  <a:pt x="2229" y="694"/>
                  <a:pt x="2207" y="672"/>
                  <a:pt x="2174" y="639"/>
                </a:cubicBezTo>
                <a:cubicBezTo>
                  <a:pt x="2152" y="618"/>
                  <a:pt x="2141" y="602"/>
                  <a:pt x="2114" y="580"/>
                </a:cubicBezTo>
                <a:cubicBezTo>
                  <a:pt x="2097" y="564"/>
                  <a:pt x="2081" y="553"/>
                  <a:pt x="2075" y="525"/>
                </a:cubicBezTo>
                <a:cubicBezTo>
                  <a:pt x="2169" y="525"/>
                  <a:pt x="2169" y="525"/>
                  <a:pt x="2169" y="525"/>
                </a:cubicBezTo>
                <a:cubicBezTo>
                  <a:pt x="2196" y="525"/>
                  <a:pt x="2218" y="514"/>
                  <a:pt x="2245" y="514"/>
                </a:cubicBezTo>
                <a:cubicBezTo>
                  <a:pt x="2338" y="514"/>
                  <a:pt x="2338" y="514"/>
                  <a:pt x="2338" y="514"/>
                </a:cubicBezTo>
                <a:cubicBezTo>
                  <a:pt x="2360" y="509"/>
                  <a:pt x="2360" y="509"/>
                  <a:pt x="2360" y="509"/>
                </a:cubicBezTo>
                <a:cubicBezTo>
                  <a:pt x="2011" y="0"/>
                  <a:pt x="2011" y="0"/>
                  <a:pt x="2011" y="0"/>
                </a:cubicBezTo>
                <a:lnTo>
                  <a:pt x="2011" y="0"/>
                </a:lnTo>
                <a:cubicBezTo>
                  <a:pt x="1907" y="22"/>
                  <a:pt x="1907" y="22"/>
                  <a:pt x="1907" y="22"/>
                </a:cubicBezTo>
                <a:cubicBezTo>
                  <a:pt x="1846" y="22"/>
                  <a:pt x="1846" y="22"/>
                  <a:pt x="1846" y="22"/>
                </a:cubicBezTo>
                <a:cubicBezTo>
                  <a:pt x="1841" y="22"/>
                  <a:pt x="1835" y="22"/>
                  <a:pt x="1824" y="17"/>
                </a:cubicBezTo>
                <a:cubicBezTo>
                  <a:pt x="1808" y="17"/>
                  <a:pt x="1797" y="17"/>
                  <a:pt x="1781" y="17"/>
                </a:cubicBezTo>
                <a:cubicBezTo>
                  <a:pt x="1753" y="22"/>
                  <a:pt x="1737" y="22"/>
                  <a:pt x="1709" y="17"/>
                </a:cubicBezTo>
                <a:cubicBezTo>
                  <a:pt x="1688" y="11"/>
                  <a:pt x="1671" y="6"/>
                  <a:pt x="1649" y="0"/>
                </a:cubicBezTo>
                <a:lnTo>
                  <a:pt x="1649" y="0"/>
                </a:lnTo>
                <a:cubicBezTo>
                  <a:pt x="485" y="782"/>
                  <a:pt x="485" y="782"/>
                  <a:pt x="485" y="782"/>
                </a:cubicBezTo>
                <a:cubicBezTo>
                  <a:pt x="474" y="809"/>
                  <a:pt x="463" y="820"/>
                  <a:pt x="453" y="848"/>
                </a:cubicBezTo>
                <a:cubicBezTo>
                  <a:pt x="437" y="886"/>
                  <a:pt x="437" y="913"/>
                  <a:pt x="425" y="957"/>
                </a:cubicBezTo>
                <a:cubicBezTo>
                  <a:pt x="415" y="995"/>
                  <a:pt x="403" y="1017"/>
                  <a:pt x="393" y="1049"/>
                </a:cubicBezTo>
                <a:cubicBezTo>
                  <a:pt x="382" y="1077"/>
                  <a:pt x="377" y="1104"/>
                  <a:pt x="349" y="1110"/>
                </a:cubicBezTo>
                <a:cubicBezTo>
                  <a:pt x="327" y="1115"/>
                  <a:pt x="316" y="1120"/>
                  <a:pt x="295" y="1126"/>
                </a:cubicBezTo>
                <a:cubicBezTo>
                  <a:pt x="223" y="1137"/>
                  <a:pt x="180" y="1142"/>
                  <a:pt x="108" y="1153"/>
                </a:cubicBezTo>
                <a:cubicBezTo>
                  <a:pt x="92" y="1153"/>
                  <a:pt x="86" y="1159"/>
                  <a:pt x="70" y="1164"/>
                </a:cubicBezTo>
                <a:cubicBezTo>
                  <a:pt x="43" y="1164"/>
                  <a:pt x="32" y="1170"/>
                  <a:pt x="5" y="1175"/>
                </a:cubicBezTo>
                <a:lnTo>
                  <a:pt x="5" y="1175"/>
                </a:lnTo>
                <a:cubicBezTo>
                  <a:pt x="5" y="1186"/>
                  <a:pt x="0" y="1197"/>
                  <a:pt x="0" y="1208"/>
                </a:cubicBezTo>
                <a:cubicBezTo>
                  <a:pt x="0" y="1224"/>
                  <a:pt x="5" y="1235"/>
                  <a:pt x="22" y="1246"/>
                </a:cubicBezTo>
                <a:cubicBezTo>
                  <a:pt x="26" y="1252"/>
                  <a:pt x="32" y="1257"/>
                  <a:pt x="43" y="1257"/>
                </a:cubicBezTo>
                <a:cubicBezTo>
                  <a:pt x="92" y="1257"/>
                  <a:pt x="92" y="1257"/>
                  <a:pt x="92" y="1257"/>
                </a:cubicBezTo>
                <a:cubicBezTo>
                  <a:pt x="125" y="1257"/>
                  <a:pt x="147" y="1268"/>
                  <a:pt x="180" y="1274"/>
                </a:cubicBezTo>
                <a:cubicBezTo>
                  <a:pt x="196" y="1274"/>
                  <a:pt x="212" y="1274"/>
                  <a:pt x="229" y="1285"/>
                </a:cubicBezTo>
                <a:cubicBezTo>
                  <a:pt x="251" y="1296"/>
                  <a:pt x="251" y="1312"/>
                  <a:pt x="262" y="1334"/>
                </a:cubicBezTo>
                <a:cubicBezTo>
                  <a:pt x="262" y="1345"/>
                  <a:pt x="273" y="1356"/>
                  <a:pt x="273" y="1367"/>
                </a:cubicBezTo>
                <a:cubicBezTo>
                  <a:pt x="273" y="1372"/>
                  <a:pt x="262" y="1372"/>
                  <a:pt x="262" y="1378"/>
                </a:cubicBezTo>
                <a:cubicBezTo>
                  <a:pt x="251" y="1389"/>
                  <a:pt x="245" y="1400"/>
                  <a:pt x="245" y="1416"/>
                </a:cubicBezTo>
                <a:cubicBezTo>
                  <a:pt x="245" y="1448"/>
                  <a:pt x="256" y="1470"/>
                  <a:pt x="256" y="1503"/>
                </a:cubicBezTo>
                <a:cubicBezTo>
                  <a:pt x="256" y="1525"/>
                  <a:pt x="251" y="1541"/>
                  <a:pt x="251" y="1563"/>
                </a:cubicBezTo>
                <a:cubicBezTo>
                  <a:pt x="251" y="1596"/>
                  <a:pt x="273" y="1612"/>
                  <a:pt x="289" y="1640"/>
                </a:cubicBezTo>
                <a:cubicBezTo>
                  <a:pt x="300" y="1662"/>
                  <a:pt x="311" y="1684"/>
                  <a:pt x="333" y="1695"/>
                </a:cubicBezTo>
                <a:cubicBezTo>
                  <a:pt x="388" y="1711"/>
                  <a:pt x="420" y="1722"/>
                  <a:pt x="474" y="1744"/>
                </a:cubicBezTo>
                <a:cubicBezTo>
                  <a:pt x="518" y="1766"/>
                  <a:pt x="540" y="1782"/>
                  <a:pt x="584" y="1810"/>
                </a:cubicBezTo>
                <a:cubicBezTo>
                  <a:pt x="595" y="1820"/>
                  <a:pt x="600" y="1826"/>
                  <a:pt x="617" y="1836"/>
                </a:cubicBezTo>
                <a:cubicBezTo>
                  <a:pt x="633" y="1848"/>
                  <a:pt x="650" y="1853"/>
                  <a:pt x="672" y="1864"/>
                </a:cubicBezTo>
                <a:cubicBezTo>
                  <a:pt x="699" y="1891"/>
                  <a:pt x="715" y="1913"/>
                  <a:pt x="743" y="193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0" name="Freeform 150"/>
          <p:cNvSpPr>
            <a:spLocks noChangeArrowheads="1"/>
          </p:cNvSpPr>
          <p:nvPr/>
        </p:nvSpPr>
        <p:spPr bwMode="auto">
          <a:xfrm>
            <a:off x="15760031" y="8675203"/>
            <a:ext cx="2208721" cy="1043075"/>
          </a:xfrm>
          <a:custGeom>
            <a:avLst/>
            <a:gdLst>
              <a:gd name="T0" fmla="*/ 3437 w 3657"/>
              <a:gd name="T1" fmla="*/ 551 h 1727"/>
              <a:gd name="T2" fmla="*/ 2241 w 3657"/>
              <a:gd name="T3" fmla="*/ 1399 h 1727"/>
              <a:gd name="T4" fmla="*/ 2181 w 3657"/>
              <a:gd name="T5" fmla="*/ 1600 h 1727"/>
              <a:gd name="T6" fmla="*/ 2083 w 3657"/>
              <a:gd name="T7" fmla="*/ 1677 h 1727"/>
              <a:gd name="T8" fmla="*/ 1858 w 3657"/>
              <a:gd name="T9" fmla="*/ 1715 h 1727"/>
              <a:gd name="T10" fmla="*/ 1793 w 3657"/>
              <a:gd name="T11" fmla="*/ 1726 h 1727"/>
              <a:gd name="T12" fmla="*/ 1788 w 3657"/>
              <a:gd name="T13" fmla="*/ 1612 h 1727"/>
              <a:gd name="T14" fmla="*/ 1766 w 3657"/>
              <a:gd name="T15" fmla="*/ 1579 h 1727"/>
              <a:gd name="T16" fmla="*/ 1689 w 3657"/>
              <a:gd name="T17" fmla="*/ 1552 h 1727"/>
              <a:gd name="T18" fmla="*/ 1607 w 3657"/>
              <a:gd name="T19" fmla="*/ 1644 h 1727"/>
              <a:gd name="T20" fmla="*/ 1411 w 3657"/>
              <a:gd name="T21" fmla="*/ 1639 h 1727"/>
              <a:gd name="T22" fmla="*/ 1345 w 3657"/>
              <a:gd name="T23" fmla="*/ 1639 h 1727"/>
              <a:gd name="T24" fmla="*/ 1257 w 3657"/>
              <a:gd name="T25" fmla="*/ 1666 h 1727"/>
              <a:gd name="T26" fmla="*/ 1137 w 3657"/>
              <a:gd name="T27" fmla="*/ 1715 h 1727"/>
              <a:gd name="T28" fmla="*/ 957 w 3657"/>
              <a:gd name="T29" fmla="*/ 1639 h 1727"/>
              <a:gd name="T30" fmla="*/ 935 w 3657"/>
              <a:gd name="T31" fmla="*/ 1524 h 1727"/>
              <a:gd name="T32" fmla="*/ 831 w 3657"/>
              <a:gd name="T33" fmla="*/ 1338 h 1727"/>
              <a:gd name="T34" fmla="*/ 787 w 3657"/>
              <a:gd name="T35" fmla="*/ 1245 h 1727"/>
              <a:gd name="T36" fmla="*/ 705 w 3657"/>
              <a:gd name="T37" fmla="*/ 1212 h 1727"/>
              <a:gd name="T38" fmla="*/ 514 w 3657"/>
              <a:gd name="T39" fmla="*/ 1136 h 1727"/>
              <a:gd name="T40" fmla="*/ 421 w 3657"/>
              <a:gd name="T41" fmla="*/ 1076 h 1727"/>
              <a:gd name="T42" fmla="*/ 306 w 3657"/>
              <a:gd name="T43" fmla="*/ 1000 h 1727"/>
              <a:gd name="T44" fmla="*/ 202 w 3657"/>
              <a:gd name="T45" fmla="*/ 879 h 1727"/>
              <a:gd name="T46" fmla="*/ 110 w 3657"/>
              <a:gd name="T47" fmla="*/ 732 h 1727"/>
              <a:gd name="T48" fmla="*/ 61 w 3657"/>
              <a:gd name="T49" fmla="*/ 650 h 1727"/>
              <a:gd name="T50" fmla="*/ 0 w 3657"/>
              <a:gd name="T51" fmla="*/ 519 h 1727"/>
              <a:gd name="T52" fmla="*/ 22 w 3657"/>
              <a:gd name="T53" fmla="*/ 344 h 1727"/>
              <a:gd name="T54" fmla="*/ 17 w 3657"/>
              <a:gd name="T55" fmla="*/ 262 h 1727"/>
              <a:gd name="T56" fmla="*/ 11 w 3657"/>
              <a:gd name="T57" fmla="*/ 218 h 1727"/>
              <a:gd name="T58" fmla="*/ 279 w 3657"/>
              <a:gd name="T59" fmla="*/ 268 h 1727"/>
              <a:gd name="T60" fmla="*/ 460 w 3657"/>
              <a:gd name="T61" fmla="*/ 339 h 1727"/>
              <a:gd name="T62" fmla="*/ 646 w 3657"/>
              <a:gd name="T63" fmla="*/ 361 h 1727"/>
              <a:gd name="T64" fmla="*/ 968 w 3657"/>
              <a:gd name="T65" fmla="*/ 377 h 1727"/>
              <a:gd name="T66" fmla="*/ 1055 w 3657"/>
              <a:gd name="T67" fmla="*/ 333 h 1727"/>
              <a:gd name="T68" fmla="*/ 1197 w 3657"/>
              <a:gd name="T69" fmla="*/ 366 h 1727"/>
              <a:gd name="T70" fmla="*/ 1268 w 3657"/>
              <a:gd name="T71" fmla="*/ 322 h 1727"/>
              <a:gd name="T72" fmla="*/ 1372 w 3657"/>
              <a:gd name="T73" fmla="*/ 142 h 1727"/>
              <a:gd name="T74" fmla="*/ 1433 w 3657"/>
              <a:gd name="T75" fmla="*/ 81 h 1727"/>
              <a:gd name="T76" fmla="*/ 1612 w 3657"/>
              <a:gd name="T77" fmla="*/ 114 h 1727"/>
              <a:gd name="T78" fmla="*/ 1766 w 3657"/>
              <a:gd name="T79" fmla="*/ 169 h 1727"/>
              <a:gd name="T80" fmla="*/ 1810 w 3657"/>
              <a:gd name="T81" fmla="*/ 147 h 1727"/>
              <a:gd name="T82" fmla="*/ 1885 w 3657"/>
              <a:gd name="T83" fmla="*/ 131 h 1727"/>
              <a:gd name="T84" fmla="*/ 1935 w 3657"/>
              <a:gd name="T85" fmla="*/ 185 h 1727"/>
              <a:gd name="T86" fmla="*/ 1968 w 3657"/>
              <a:gd name="T87" fmla="*/ 229 h 1727"/>
              <a:gd name="T88" fmla="*/ 2115 w 3657"/>
              <a:gd name="T89" fmla="*/ 268 h 1727"/>
              <a:gd name="T90" fmla="*/ 2203 w 3657"/>
              <a:gd name="T91" fmla="*/ 328 h 1727"/>
              <a:gd name="T92" fmla="*/ 2225 w 3657"/>
              <a:gd name="T93" fmla="*/ 295 h 1727"/>
              <a:gd name="T94" fmla="*/ 2268 w 3657"/>
              <a:gd name="T95" fmla="*/ 246 h 1727"/>
              <a:gd name="T96" fmla="*/ 2317 w 3657"/>
              <a:gd name="T97" fmla="*/ 180 h 1727"/>
              <a:gd name="T98" fmla="*/ 2350 w 3657"/>
              <a:gd name="T99" fmla="*/ 54 h 1727"/>
              <a:gd name="T100" fmla="*/ 2547 w 3657"/>
              <a:gd name="T101" fmla="*/ 43 h 1727"/>
              <a:gd name="T102" fmla="*/ 2765 w 3657"/>
              <a:gd name="T103" fmla="*/ 54 h 1727"/>
              <a:gd name="T104" fmla="*/ 2930 w 3657"/>
              <a:gd name="T105" fmla="*/ 92 h 1727"/>
              <a:gd name="T106" fmla="*/ 3082 w 3657"/>
              <a:gd name="T107" fmla="*/ 120 h 1727"/>
              <a:gd name="T108" fmla="*/ 3235 w 3657"/>
              <a:gd name="T109" fmla="*/ 92 h 1727"/>
              <a:gd name="T110" fmla="*/ 3356 w 3657"/>
              <a:gd name="T111" fmla="*/ 59 h 1727"/>
              <a:gd name="T112" fmla="*/ 3541 w 3657"/>
              <a:gd name="T113" fmla="*/ 65 h 1727"/>
              <a:gd name="T114" fmla="*/ 3612 w 3657"/>
              <a:gd name="T115" fmla="*/ 109 h 1727"/>
              <a:gd name="T116" fmla="*/ 3656 w 3657"/>
              <a:gd name="T117" fmla="*/ 202 h 1727"/>
              <a:gd name="T118" fmla="*/ 3585 w 3657"/>
              <a:gd name="T119" fmla="*/ 393 h 1727"/>
              <a:gd name="T120" fmla="*/ 3459 w 3657"/>
              <a:gd name="T121" fmla="*/ 519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57" h="1727">
                <a:moveTo>
                  <a:pt x="3437" y="551"/>
                </a:moveTo>
                <a:lnTo>
                  <a:pt x="3437" y="551"/>
                </a:lnTo>
                <a:cubicBezTo>
                  <a:pt x="2273" y="1333"/>
                  <a:pt x="2273" y="1333"/>
                  <a:pt x="2273" y="1333"/>
                </a:cubicBezTo>
                <a:cubicBezTo>
                  <a:pt x="2262" y="1360"/>
                  <a:pt x="2251" y="1371"/>
                  <a:pt x="2241" y="1399"/>
                </a:cubicBezTo>
                <a:cubicBezTo>
                  <a:pt x="2225" y="1437"/>
                  <a:pt x="2225" y="1464"/>
                  <a:pt x="2213" y="1508"/>
                </a:cubicBezTo>
                <a:cubicBezTo>
                  <a:pt x="2203" y="1546"/>
                  <a:pt x="2191" y="1568"/>
                  <a:pt x="2181" y="1600"/>
                </a:cubicBezTo>
                <a:cubicBezTo>
                  <a:pt x="2170" y="1628"/>
                  <a:pt x="2165" y="1655"/>
                  <a:pt x="2137" y="1661"/>
                </a:cubicBezTo>
                <a:cubicBezTo>
                  <a:pt x="2115" y="1666"/>
                  <a:pt x="2104" y="1671"/>
                  <a:pt x="2083" y="1677"/>
                </a:cubicBezTo>
                <a:cubicBezTo>
                  <a:pt x="2011" y="1688"/>
                  <a:pt x="1968" y="1693"/>
                  <a:pt x="1896" y="1704"/>
                </a:cubicBezTo>
                <a:cubicBezTo>
                  <a:pt x="1880" y="1704"/>
                  <a:pt x="1874" y="1710"/>
                  <a:pt x="1858" y="1715"/>
                </a:cubicBezTo>
                <a:cubicBezTo>
                  <a:pt x="1831" y="1715"/>
                  <a:pt x="1820" y="1721"/>
                  <a:pt x="1793" y="1726"/>
                </a:cubicBezTo>
                <a:lnTo>
                  <a:pt x="1793" y="1726"/>
                </a:lnTo>
                <a:cubicBezTo>
                  <a:pt x="1798" y="1666"/>
                  <a:pt x="1798" y="1666"/>
                  <a:pt x="1798" y="1666"/>
                </a:cubicBezTo>
                <a:cubicBezTo>
                  <a:pt x="1793" y="1644"/>
                  <a:pt x="1793" y="1634"/>
                  <a:pt x="1788" y="1612"/>
                </a:cubicBezTo>
                <a:cubicBezTo>
                  <a:pt x="1782" y="1600"/>
                  <a:pt x="1782" y="1590"/>
                  <a:pt x="1777" y="1584"/>
                </a:cubicBezTo>
                <a:cubicBezTo>
                  <a:pt x="1771" y="1579"/>
                  <a:pt x="1766" y="1579"/>
                  <a:pt x="1766" y="1579"/>
                </a:cubicBezTo>
                <a:cubicBezTo>
                  <a:pt x="1749" y="1574"/>
                  <a:pt x="1738" y="1568"/>
                  <a:pt x="1722" y="1563"/>
                </a:cubicBezTo>
                <a:cubicBezTo>
                  <a:pt x="1706" y="1557"/>
                  <a:pt x="1700" y="1552"/>
                  <a:pt x="1689" y="1552"/>
                </a:cubicBezTo>
                <a:cubicBezTo>
                  <a:pt x="1673" y="1552"/>
                  <a:pt x="1667" y="1568"/>
                  <a:pt x="1662" y="1584"/>
                </a:cubicBezTo>
                <a:cubicBezTo>
                  <a:pt x="1645" y="1612"/>
                  <a:pt x="1634" y="1634"/>
                  <a:pt x="1607" y="1644"/>
                </a:cubicBezTo>
                <a:cubicBezTo>
                  <a:pt x="1563" y="1661"/>
                  <a:pt x="1536" y="1661"/>
                  <a:pt x="1492" y="1661"/>
                </a:cubicBezTo>
                <a:cubicBezTo>
                  <a:pt x="1459" y="1661"/>
                  <a:pt x="1443" y="1650"/>
                  <a:pt x="1411" y="1639"/>
                </a:cubicBezTo>
                <a:cubicBezTo>
                  <a:pt x="1394" y="1634"/>
                  <a:pt x="1389" y="1628"/>
                  <a:pt x="1372" y="1628"/>
                </a:cubicBezTo>
                <a:cubicBezTo>
                  <a:pt x="1361" y="1628"/>
                  <a:pt x="1356" y="1634"/>
                  <a:pt x="1345" y="1639"/>
                </a:cubicBezTo>
                <a:cubicBezTo>
                  <a:pt x="1323" y="1644"/>
                  <a:pt x="1312" y="1650"/>
                  <a:pt x="1290" y="1655"/>
                </a:cubicBezTo>
                <a:cubicBezTo>
                  <a:pt x="1279" y="1661"/>
                  <a:pt x="1274" y="1666"/>
                  <a:pt x="1257" y="1666"/>
                </a:cubicBezTo>
                <a:cubicBezTo>
                  <a:pt x="1241" y="1666"/>
                  <a:pt x="1230" y="1666"/>
                  <a:pt x="1219" y="1677"/>
                </a:cubicBezTo>
                <a:cubicBezTo>
                  <a:pt x="1186" y="1693"/>
                  <a:pt x="1175" y="1715"/>
                  <a:pt x="1137" y="1715"/>
                </a:cubicBezTo>
                <a:cubicBezTo>
                  <a:pt x="1088" y="1715"/>
                  <a:pt x="1055" y="1699"/>
                  <a:pt x="1011" y="1671"/>
                </a:cubicBezTo>
                <a:cubicBezTo>
                  <a:pt x="989" y="1661"/>
                  <a:pt x="973" y="1655"/>
                  <a:pt x="957" y="1639"/>
                </a:cubicBezTo>
                <a:lnTo>
                  <a:pt x="957" y="1639"/>
                </a:lnTo>
                <a:cubicBezTo>
                  <a:pt x="946" y="1596"/>
                  <a:pt x="957" y="1568"/>
                  <a:pt x="935" y="1524"/>
                </a:cubicBezTo>
                <a:cubicBezTo>
                  <a:pt x="913" y="1470"/>
                  <a:pt x="875" y="1453"/>
                  <a:pt x="853" y="1399"/>
                </a:cubicBezTo>
                <a:cubicBezTo>
                  <a:pt x="842" y="1377"/>
                  <a:pt x="842" y="1360"/>
                  <a:pt x="831" y="1338"/>
                </a:cubicBezTo>
                <a:cubicBezTo>
                  <a:pt x="820" y="1316"/>
                  <a:pt x="809" y="1305"/>
                  <a:pt x="804" y="1284"/>
                </a:cubicBezTo>
                <a:cubicBezTo>
                  <a:pt x="798" y="1267"/>
                  <a:pt x="804" y="1251"/>
                  <a:pt x="787" y="1245"/>
                </a:cubicBezTo>
                <a:cubicBezTo>
                  <a:pt x="776" y="1234"/>
                  <a:pt x="765" y="1241"/>
                  <a:pt x="749" y="1234"/>
                </a:cubicBezTo>
                <a:cubicBezTo>
                  <a:pt x="733" y="1229"/>
                  <a:pt x="722" y="1219"/>
                  <a:pt x="705" y="1212"/>
                </a:cubicBezTo>
                <a:cubicBezTo>
                  <a:pt x="678" y="1207"/>
                  <a:pt x="667" y="1197"/>
                  <a:pt x="646" y="1186"/>
                </a:cubicBezTo>
                <a:cubicBezTo>
                  <a:pt x="596" y="1169"/>
                  <a:pt x="564" y="1164"/>
                  <a:pt x="514" y="1136"/>
                </a:cubicBezTo>
                <a:cubicBezTo>
                  <a:pt x="498" y="1126"/>
                  <a:pt x="487" y="1115"/>
                  <a:pt x="465" y="1109"/>
                </a:cubicBezTo>
                <a:cubicBezTo>
                  <a:pt x="449" y="1098"/>
                  <a:pt x="438" y="1087"/>
                  <a:pt x="421" y="1076"/>
                </a:cubicBezTo>
                <a:cubicBezTo>
                  <a:pt x="394" y="1054"/>
                  <a:pt x="377" y="1043"/>
                  <a:pt x="350" y="1022"/>
                </a:cubicBezTo>
                <a:cubicBezTo>
                  <a:pt x="334" y="1011"/>
                  <a:pt x="323" y="1005"/>
                  <a:pt x="306" y="1000"/>
                </a:cubicBezTo>
                <a:cubicBezTo>
                  <a:pt x="273" y="978"/>
                  <a:pt x="257" y="961"/>
                  <a:pt x="235" y="928"/>
                </a:cubicBezTo>
                <a:cubicBezTo>
                  <a:pt x="219" y="907"/>
                  <a:pt x="214" y="901"/>
                  <a:pt x="202" y="879"/>
                </a:cubicBezTo>
                <a:cubicBezTo>
                  <a:pt x="198" y="874"/>
                  <a:pt x="192" y="868"/>
                  <a:pt x="186" y="857"/>
                </a:cubicBezTo>
                <a:cubicBezTo>
                  <a:pt x="154" y="813"/>
                  <a:pt x="126" y="787"/>
                  <a:pt x="110" y="732"/>
                </a:cubicBezTo>
                <a:cubicBezTo>
                  <a:pt x="105" y="710"/>
                  <a:pt x="99" y="699"/>
                  <a:pt x="88" y="683"/>
                </a:cubicBezTo>
                <a:cubicBezTo>
                  <a:pt x="83" y="666"/>
                  <a:pt x="72" y="661"/>
                  <a:pt x="61" y="650"/>
                </a:cubicBezTo>
                <a:cubicBezTo>
                  <a:pt x="50" y="634"/>
                  <a:pt x="39" y="623"/>
                  <a:pt x="33" y="606"/>
                </a:cubicBezTo>
                <a:cubicBezTo>
                  <a:pt x="11" y="579"/>
                  <a:pt x="0" y="557"/>
                  <a:pt x="0" y="519"/>
                </a:cubicBezTo>
                <a:cubicBezTo>
                  <a:pt x="0" y="469"/>
                  <a:pt x="22" y="447"/>
                  <a:pt x="22" y="399"/>
                </a:cubicBezTo>
                <a:cubicBezTo>
                  <a:pt x="22" y="344"/>
                  <a:pt x="22" y="344"/>
                  <a:pt x="22" y="344"/>
                </a:cubicBezTo>
                <a:cubicBezTo>
                  <a:pt x="22" y="339"/>
                  <a:pt x="17" y="333"/>
                  <a:pt x="17" y="322"/>
                </a:cubicBezTo>
                <a:cubicBezTo>
                  <a:pt x="17" y="300"/>
                  <a:pt x="17" y="284"/>
                  <a:pt x="17" y="262"/>
                </a:cubicBezTo>
                <a:cubicBezTo>
                  <a:pt x="17" y="251"/>
                  <a:pt x="11" y="240"/>
                  <a:pt x="11" y="229"/>
                </a:cubicBezTo>
                <a:cubicBezTo>
                  <a:pt x="11" y="224"/>
                  <a:pt x="11" y="224"/>
                  <a:pt x="11" y="218"/>
                </a:cubicBezTo>
                <a:cubicBezTo>
                  <a:pt x="61" y="246"/>
                  <a:pt x="88" y="268"/>
                  <a:pt x="137" y="268"/>
                </a:cubicBezTo>
                <a:cubicBezTo>
                  <a:pt x="279" y="268"/>
                  <a:pt x="279" y="268"/>
                  <a:pt x="279" y="268"/>
                </a:cubicBezTo>
                <a:cubicBezTo>
                  <a:pt x="306" y="268"/>
                  <a:pt x="317" y="289"/>
                  <a:pt x="339" y="295"/>
                </a:cubicBezTo>
                <a:cubicBezTo>
                  <a:pt x="388" y="311"/>
                  <a:pt x="416" y="322"/>
                  <a:pt x="460" y="339"/>
                </a:cubicBezTo>
                <a:cubicBezTo>
                  <a:pt x="487" y="350"/>
                  <a:pt x="503" y="355"/>
                  <a:pt x="531" y="361"/>
                </a:cubicBezTo>
                <a:cubicBezTo>
                  <a:pt x="575" y="372"/>
                  <a:pt x="601" y="361"/>
                  <a:pt x="646" y="361"/>
                </a:cubicBezTo>
                <a:cubicBezTo>
                  <a:pt x="733" y="361"/>
                  <a:pt x="776" y="355"/>
                  <a:pt x="858" y="355"/>
                </a:cubicBezTo>
                <a:cubicBezTo>
                  <a:pt x="902" y="355"/>
                  <a:pt x="924" y="377"/>
                  <a:pt x="968" y="377"/>
                </a:cubicBezTo>
                <a:cubicBezTo>
                  <a:pt x="984" y="377"/>
                  <a:pt x="995" y="366"/>
                  <a:pt x="1006" y="355"/>
                </a:cubicBezTo>
                <a:cubicBezTo>
                  <a:pt x="1017" y="339"/>
                  <a:pt x="1033" y="333"/>
                  <a:pt x="1055" y="333"/>
                </a:cubicBezTo>
                <a:cubicBezTo>
                  <a:pt x="1077" y="333"/>
                  <a:pt x="1082" y="344"/>
                  <a:pt x="1104" y="350"/>
                </a:cubicBezTo>
                <a:cubicBezTo>
                  <a:pt x="1142" y="361"/>
                  <a:pt x="1164" y="366"/>
                  <a:pt x="1197" y="366"/>
                </a:cubicBezTo>
                <a:cubicBezTo>
                  <a:pt x="1219" y="366"/>
                  <a:pt x="1235" y="366"/>
                  <a:pt x="1252" y="355"/>
                </a:cubicBezTo>
                <a:cubicBezTo>
                  <a:pt x="1263" y="344"/>
                  <a:pt x="1263" y="333"/>
                  <a:pt x="1268" y="322"/>
                </a:cubicBezTo>
                <a:cubicBezTo>
                  <a:pt x="1285" y="295"/>
                  <a:pt x="1296" y="278"/>
                  <a:pt x="1307" y="246"/>
                </a:cubicBezTo>
                <a:cubicBezTo>
                  <a:pt x="1323" y="202"/>
                  <a:pt x="1340" y="180"/>
                  <a:pt x="1372" y="142"/>
                </a:cubicBezTo>
                <a:cubicBezTo>
                  <a:pt x="1389" y="120"/>
                  <a:pt x="1416" y="109"/>
                  <a:pt x="1433" y="81"/>
                </a:cubicBezTo>
                <a:lnTo>
                  <a:pt x="1433" y="81"/>
                </a:lnTo>
                <a:cubicBezTo>
                  <a:pt x="1465" y="103"/>
                  <a:pt x="1492" y="131"/>
                  <a:pt x="1530" y="131"/>
                </a:cubicBezTo>
                <a:cubicBezTo>
                  <a:pt x="1563" y="131"/>
                  <a:pt x="1580" y="114"/>
                  <a:pt x="1612" y="114"/>
                </a:cubicBezTo>
                <a:cubicBezTo>
                  <a:pt x="1629" y="114"/>
                  <a:pt x="1640" y="125"/>
                  <a:pt x="1656" y="131"/>
                </a:cubicBezTo>
                <a:cubicBezTo>
                  <a:pt x="1695" y="153"/>
                  <a:pt x="1722" y="169"/>
                  <a:pt x="1766" y="169"/>
                </a:cubicBezTo>
                <a:cubicBezTo>
                  <a:pt x="1782" y="169"/>
                  <a:pt x="1788" y="164"/>
                  <a:pt x="1798" y="153"/>
                </a:cubicBezTo>
                <a:cubicBezTo>
                  <a:pt x="1804" y="153"/>
                  <a:pt x="1810" y="153"/>
                  <a:pt x="1810" y="147"/>
                </a:cubicBezTo>
                <a:cubicBezTo>
                  <a:pt x="1820" y="136"/>
                  <a:pt x="1826" y="120"/>
                  <a:pt x="1836" y="120"/>
                </a:cubicBezTo>
                <a:cubicBezTo>
                  <a:pt x="1858" y="120"/>
                  <a:pt x="1869" y="120"/>
                  <a:pt x="1885" y="131"/>
                </a:cubicBezTo>
                <a:cubicBezTo>
                  <a:pt x="1896" y="136"/>
                  <a:pt x="1896" y="153"/>
                  <a:pt x="1907" y="158"/>
                </a:cubicBezTo>
                <a:cubicBezTo>
                  <a:pt x="1918" y="169"/>
                  <a:pt x="1929" y="174"/>
                  <a:pt x="1935" y="185"/>
                </a:cubicBezTo>
                <a:cubicBezTo>
                  <a:pt x="1946" y="196"/>
                  <a:pt x="1951" y="207"/>
                  <a:pt x="1957" y="218"/>
                </a:cubicBezTo>
                <a:cubicBezTo>
                  <a:pt x="1962" y="224"/>
                  <a:pt x="1962" y="229"/>
                  <a:pt x="1968" y="229"/>
                </a:cubicBezTo>
                <a:cubicBezTo>
                  <a:pt x="1984" y="240"/>
                  <a:pt x="2000" y="235"/>
                  <a:pt x="2017" y="240"/>
                </a:cubicBezTo>
                <a:cubicBezTo>
                  <a:pt x="2055" y="246"/>
                  <a:pt x="2077" y="251"/>
                  <a:pt x="2115" y="268"/>
                </a:cubicBezTo>
                <a:cubicBezTo>
                  <a:pt x="2137" y="278"/>
                  <a:pt x="2154" y="295"/>
                  <a:pt x="2176" y="311"/>
                </a:cubicBezTo>
                <a:cubicBezTo>
                  <a:pt x="2181" y="317"/>
                  <a:pt x="2187" y="328"/>
                  <a:pt x="2203" y="328"/>
                </a:cubicBezTo>
                <a:cubicBezTo>
                  <a:pt x="2208" y="328"/>
                  <a:pt x="2208" y="322"/>
                  <a:pt x="2213" y="317"/>
                </a:cubicBezTo>
                <a:cubicBezTo>
                  <a:pt x="2219" y="311"/>
                  <a:pt x="2219" y="300"/>
                  <a:pt x="2225" y="295"/>
                </a:cubicBezTo>
                <a:cubicBezTo>
                  <a:pt x="2230" y="278"/>
                  <a:pt x="2230" y="273"/>
                  <a:pt x="2235" y="262"/>
                </a:cubicBezTo>
                <a:cubicBezTo>
                  <a:pt x="2246" y="251"/>
                  <a:pt x="2257" y="251"/>
                  <a:pt x="2268" y="246"/>
                </a:cubicBezTo>
                <a:cubicBezTo>
                  <a:pt x="2284" y="246"/>
                  <a:pt x="2301" y="246"/>
                  <a:pt x="2306" y="229"/>
                </a:cubicBezTo>
                <a:cubicBezTo>
                  <a:pt x="2317" y="213"/>
                  <a:pt x="2312" y="196"/>
                  <a:pt x="2317" y="180"/>
                </a:cubicBezTo>
                <a:cubicBezTo>
                  <a:pt x="2323" y="147"/>
                  <a:pt x="2328" y="125"/>
                  <a:pt x="2339" y="92"/>
                </a:cubicBezTo>
                <a:cubicBezTo>
                  <a:pt x="2339" y="81"/>
                  <a:pt x="2345" y="70"/>
                  <a:pt x="2350" y="54"/>
                </a:cubicBezTo>
                <a:cubicBezTo>
                  <a:pt x="2361" y="32"/>
                  <a:pt x="2366" y="22"/>
                  <a:pt x="2377" y="0"/>
                </a:cubicBezTo>
                <a:cubicBezTo>
                  <a:pt x="2443" y="16"/>
                  <a:pt x="2481" y="27"/>
                  <a:pt x="2547" y="43"/>
                </a:cubicBezTo>
                <a:cubicBezTo>
                  <a:pt x="2585" y="54"/>
                  <a:pt x="2607" y="65"/>
                  <a:pt x="2645" y="65"/>
                </a:cubicBezTo>
                <a:cubicBezTo>
                  <a:pt x="2689" y="65"/>
                  <a:pt x="2716" y="54"/>
                  <a:pt x="2765" y="54"/>
                </a:cubicBezTo>
                <a:cubicBezTo>
                  <a:pt x="2793" y="54"/>
                  <a:pt x="2809" y="65"/>
                  <a:pt x="2831" y="76"/>
                </a:cubicBezTo>
                <a:cubicBezTo>
                  <a:pt x="2869" y="87"/>
                  <a:pt x="2891" y="87"/>
                  <a:pt x="2930" y="92"/>
                </a:cubicBezTo>
                <a:cubicBezTo>
                  <a:pt x="2951" y="103"/>
                  <a:pt x="2968" y="103"/>
                  <a:pt x="2995" y="109"/>
                </a:cubicBezTo>
                <a:cubicBezTo>
                  <a:pt x="3028" y="114"/>
                  <a:pt x="3050" y="120"/>
                  <a:pt x="3082" y="120"/>
                </a:cubicBezTo>
                <a:cubicBezTo>
                  <a:pt x="3126" y="120"/>
                  <a:pt x="3153" y="120"/>
                  <a:pt x="3192" y="103"/>
                </a:cubicBezTo>
                <a:cubicBezTo>
                  <a:pt x="3208" y="103"/>
                  <a:pt x="3219" y="98"/>
                  <a:pt x="3235" y="92"/>
                </a:cubicBezTo>
                <a:cubicBezTo>
                  <a:pt x="3257" y="87"/>
                  <a:pt x="3268" y="76"/>
                  <a:pt x="3290" y="70"/>
                </a:cubicBezTo>
                <a:cubicBezTo>
                  <a:pt x="3312" y="59"/>
                  <a:pt x="3328" y="59"/>
                  <a:pt x="3356" y="59"/>
                </a:cubicBezTo>
                <a:cubicBezTo>
                  <a:pt x="3389" y="59"/>
                  <a:pt x="3405" y="59"/>
                  <a:pt x="3437" y="59"/>
                </a:cubicBezTo>
                <a:cubicBezTo>
                  <a:pt x="3476" y="59"/>
                  <a:pt x="3503" y="65"/>
                  <a:pt x="3541" y="65"/>
                </a:cubicBezTo>
                <a:cubicBezTo>
                  <a:pt x="3563" y="70"/>
                  <a:pt x="3574" y="70"/>
                  <a:pt x="3596" y="76"/>
                </a:cubicBezTo>
                <a:cubicBezTo>
                  <a:pt x="3607" y="81"/>
                  <a:pt x="3607" y="98"/>
                  <a:pt x="3612" y="109"/>
                </a:cubicBezTo>
                <a:cubicBezTo>
                  <a:pt x="3618" y="125"/>
                  <a:pt x="3623" y="136"/>
                  <a:pt x="3634" y="153"/>
                </a:cubicBezTo>
                <a:cubicBezTo>
                  <a:pt x="3645" y="169"/>
                  <a:pt x="3656" y="180"/>
                  <a:pt x="3656" y="202"/>
                </a:cubicBezTo>
                <a:cubicBezTo>
                  <a:pt x="3656" y="235"/>
                  <a:pt x="3640" y="257"/>
                  <a:pt x="3629" y="289"/>
                </a:cubicBezTo>
                <a:cubicBezTo>
                  <a:pt x="3612" y="328"/>
                  <a:pt x="3607" y="355"/>
                  <a:pt x="3585" y="393"/>
                </a:cubicBezTo>
                <a:cubicBezTo>
                  <a:pt x="3569" y="432"/>
                  <a:pt x="3558" y="458"/>
                  <a:pt x="3525" y="480"/>
                </a:cubicBezTo>
                <a:cubicBezTo>
                  <a:pt x="3503" y="497"/>
                  <a:pt x="3481" y="497"/>
                  <a:pt x="3459" y="519"/>
                </a:cubicBezTo>
                <a:cubicBezTo>
                  <a:pt x="3448" y="530"/>
                  <a:pt x="3448" y="535"/>
                  <a:pt x="3437" y="55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1" name="Freeform 151"/>
          <p:cNvSpPr>
            <a:spLocks noChangeArrowheads="1"/>
          </p:cNvSpPr>
          <p:nvPr/>
        </p:nvSpPr>
        <p:spPr bwMode="auto">
          <a:xfrm>
            <a:off x="15698677" y="9979714"/>
            <a:ext cx="653547" cy="826991"/>
          </a:xfrm>
          <a:custGeom>
            <a:avLst/>
            <a:gdLst>
              <a:gd name="T0" fmla="*/ 640 w 1083"/>
              <a:gd name="T1" fmla="*/ 0 h 1373"/>
              <a:gd name="T2" fmla="*/ 640 w 1083"/>
              <a:gd name="T3" fmla="*/ 0 h 1373"/>
              <a:gd name="T4" fmla="*/ 590 w 1083"/>
              <a:gd name="T5" fmla="*/ 27 h 1373"/>
              <a:gd name="T6" fmla="*/ 558 w 1083"/>
              <a:gd name="T7" fmla="*/ 33 h 1373"/>
              <a:gd name="T8" fmla="*/ 514 w 1083"/>
              <a:gd name="T9" fmla="*/ 77 h 1373"/>
              <a:gd name="T10" fmla="*/ 475 w 1083"/>
              <a:gd name="T11" fmla="*/ 175 h 1373"/>
              <a:gd name="T12" fmla="*/ 470 w 1083"/>
              <a:gd name="T13" fmla="*/ 208 h 1373"/>
              <a:gd name="T14" fmla="*/ 470 w 1083"/>
              <a:gd name="T15" fmla="*/ 263 h 1373"/>
              <a:gd name="T16" fmla="*/ 465 w 1083"/>
              <a:gd name="T17" fmla="*/ 284 h 1373"/>
              <a:gd name="T18" fmla="*/ 426 w 1083"/>
              <a:gd name="T19" fmla="*/ 410 h 1373"/>
              <a:gd name="T20" fmla="*/ 399 w 1083"/>
              <a:gd name="T21" fmla="*/ 476 h 1373"/>
              <a:gd name="T22" fmla="*/ 333 w 1083"/>
              <a:gd name="T23" fmla="*/ 547 h 1373"/>
              <a:gd name="T24" fmla="*/ 312 w 1083"/>
              <a:gd name="T25" fmla="*/ 569 h 1373"/>
              <a:gd name="T26" fmla="*/ 268 w 1083"/>
              <a:gd name="T27" fmla="*/ 596 h 1373"/>
              <a:gd name="T28" fmla="*/ 224 w 1083"/>
              <a:gd name="T29" fmla="*/ 644 h 1373"/>
              <a:gd name="T30" fmla="*/ 219 w 1083"/>
              <a:gd name="T31" fmla="*/ 650 h 1373"/>
              <a:gd name="T32" fmla="*/ 208 w 1083"/>
              <a:gd name="T33" fmla="*/ 656 h 1373"/>
              <a:gd name="T34" fmla="*/ 170 w 1083"/>
              <a:gd name="T35" fmla="*/ 716 h 1373"/>
              <a:gd name="T36" fmla="*/ 131 w 1083"/>
              <a:gd name="T37" fmla="*/ 759 h 1373"/>
              <a:gd name="T38" fmla="*/ 93 w 1083"/>
              <a:gd name="T39" fmla="*/ 798 h 1373"/>
              <a:gd name="T40" fmla="*/ 66 w 1083"/>
              <a:gd name="T41" fmla="*/ 831 h 1373"/>
              <a:gd name="T42" fmla="*/ 55 w 1083"/>
              <a:gd name="T43" fmla="*/ 858 h 1373"/>
              <a:gd name="T44" fmla="*/ 27 w 1083"/>
              <a:gd name="T45" fmla="*/ 940 h 1373"/>
              <a:gd name="T46" fmla="*/ 0 w 1083"/>
              <a:gd name="T47" fmla="*/ 1071 h 1373"/>
              <a:gd name="T48" fmla="*/ 0 w 1083"/>
              <a:gd name="T49" fmla="*/ 1071 h 1373"/>
              <a:gd name="T50" fmla="*/ 77 w 1083"/>
              <a:gd name="T51" fmla="*/ 1104 h 1373"/>
              <a:gd name="T52" fmla="*/ 109 w 1083"/>
              <a:gd name="T53" fmla="*/ 1120 h 1373"/>
              <a:gd name="T54" fmla="*/ 142 w 1083"/>
              <a:gd name="T55" fmla="*/ 1131 h 1373"/>
              <a:gd name="T56" fmla="*/ 153 w 1083"/>
              <a:gd name="T57" fmla="*/ 1169 h 1373"/>
              <a:gd name="T58" fmla="*/ 159 w 1083"/>
              <a:gd name="T59" fmla="*/ 1197 h 1373"/>
              <a:gd name="T60" fmla="*/ 197 w 1083"/>
              <a:gd name="T61" fmla="*/ 1295 h 1373"/>
              <a:gd name="T62" fmla="*/ 213 w 1083"/>
              <a:gd name="T63" fmla="*/ 1323 h 1373"/>
              <a:gd name="T64" fmla="*/ 268 w 1083"/>
              <a:gd name="T65" fmla="*/ 1372 h 1373"/>
              <a:gd name="T66" fmla="*/ 382 w 1083"/>
              <a:gd name="T67" fmla="*/ 1301 h 1373"/>
              <a:gd name="T68" fmla="*/ 437 w 1083"/>
              <a:gd name="T69" fmla="*/ 1235 h 1373"/>
              <a:gd name="T70" fmla="*/ 481 w 1083"/>
              <a:gd name="T71" fmla="*/ 1197 h 1373"/>
              <a:gd name="T72" fmla="*/ 497 w 1083"/>
              <a:gd name="T73" fmla="*/ 1180 h 1373"/>
              <a:gd name="T74" fmla="*/ 563 w 1083"/>
              <a:gd name="T75" fmla="*/ 1169 h 1373"/>
              <a:gd name="T76" fmla="*/ 590 w 1083"/>
              <a:gd name="T77" fmla="*/ 1142 h 1373"/>
              <a:gd name="T78" fmla="*/ 612 w 1083"/>
              <a:gd name="T79" fmla="*/ 1109 h 1373"/>
              <a:gd name="T80" fmla="*/ 662 w 1083"/>
              <a:gd name="T81" fmla="*/ 1175 h 1373"/>
              <a:gd name="T82" fmla="*/ 705 w 1083"/>
              <a:gd name="T83" fmla="*/ 1224 h 1373"/>
              <a:gd name="T84" fmla="*/ 727 w 1083"/>
              <a:gd name="T85" fmla="*/ 1208 h 1373"/>
              <a:gd name="T86" fmla="*/ 770 w 1083"/>
              <a:gd name="T87" fmla="*/ 1197 h 1373"/>
              <a:gd name="T88" fmla="*/ 820 w 1083"/>
              <a:gd name="T89" fmla="*/ 1175 h 1373"/>
              <a:gd name="T90" fmla="*/ 940 w 1083"/>
              <a:gd name="T91" fmla="*/ 1104 h 1373"/>
              <a:gd name="T92" fmla="*/ 940 w 1083"/>
              <a:gd name="T93" fmla="*/ 1104 h 1373"/>
              <a:gd name="T94" fmla="*/ 962 w 1083"/>
              <a:gd name="T95" fmla="*/ 951 h 1373"/>
              <a:gd name="T96" fmla="*/ 978 w 1083"/>
              <a:gd name="T97" fmla="*/ 907 h 1373"/>
              <a:gd name="T98" fmla="*/ 984 w 1083"/>
              <a:gd name="T99" fmla="*/ 863 h 1373"/>
              <a:gd name="T100" fmla="*/ 989 w 1083"/>
              <a:gd name="T101" fmla="*/ 825 h 1373"/>
              <a:gd name="T102" fmla="*/ 989 w 1083"/>
              <a:gd name="T103" fmla="*/ 770 h 1373"/>
              <a:gd name="T104" fmla="*/ 995 w 1083"/>
              <a:gd name="T105" fmla="*/ 727 h 1373"/>
              <a:gd name="T106" fmla="*/ 1000 w 1083"/>
              <a:gd name="T107" fmla="*/ 644 h 1373"/>
              <a:gd name="T108" fmla="*/ 1017 w 1083"/>
              <a:gd name="T109" fmla="*/ 601 h 1373"/>
              <a:gd name="T110" fmla="*/ 1066 w 1083"/>
              <a:gd name="T111" fmla="*/ 476 h 1373"/>
              <a:gd name="T112" fmla="*/ 1082 w 1083"/>
              <a:gd name="T113" fmla="*/ 432 h 1373"/>
              <a:gd name="T114" fmla="*/ 1061 w 1083"/>
              <a:gd name="T115" fmla="*/ 393 h 1373"/>
              <a:gd name="T116" fmla="*/ 1033 w 1083"/>
              <a:gd name="T117" fmla="*/ 366 h 1373"/>
              <a:gd name="T118" fmla="*/ 995 w 1083"/>
              <a:gd name="T119" fmla="*/ 311 h 1373"/>
              <a:gd name="T120" fmla="*/ 940 w 1083"/>
              <a:gd name="T121" fmla="*/ 181 h 1373"/>
              <a:gd name="T122" fmla="*/ 951 w 1083"/>
              <a:gd name="T123" fmla="*/ 115 h 1373"/>
              <a:gd name="T124" fmla="*/ 640 w 1083"/>
              <a:gd name="T125" fmla="*/ 0 h 1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3" h="1373">
                <a:moveTo>
                  <a:pt x="640" y="0"/>
                </a:moveTo>
                <a:lnTo>
                  <a:pt x="640" y="0"/>
                </a:lnTo>
                <a:cubicBezTo>
                  <a:pt x="623" y="11"/>
                  <a:pt x="612" y="16"/>
                  <a:pt x="590" y="27"/>
                </a:cubicBezTo>
                <a:cubicBezTo>
                  <a:pt x="580" y="27"/>
                  <a:pt x="569" y="27"/>
                  <a:pt x="558" y="33"/>
                </a:cubicBezTo>
                <a:cubicBezTo>
                  <a:pt x="536" y="38"/>
                  <a:pt x="525" y="55"/>
                  <a:pt x="514" y="77"/>
                </a:cubicBezTo>
                <a:cubicBezTo>
                  <a:pt x="497" y="115"/>
                  <a:pt x="486" y="137"/>
                  <a:pt x="475" y="175"/>
                </a:cubicBezTo>
                <a:cubicBezTo>
                  <a:pt x="470" y="192"/>
                  <a:pt x="470" y="197"/>
                  <a:pt x="470" y="208"/>
                </a:cubicBezTo>
                <a:cubicBezTo>
                  <a:pt x="470" y="263"/>
                  <a:pt x="470" y="263"/>
                  <a:pt x="470" y="263"/>
                </a:cubicBezTo>
                <a:cubicBezTo>
                  <a:pt x="470" y="273"/>
                  <a:pt x="465" y="278"/>
                  <a:pt x="465" y="284"/>
                </a:cubicBezTo>
                <a:cubicBezTo>
                  <a:pt x="454" y="333"/>
                  <a:pt x="448" y="366"/>
                  <a:pt x="426" y="410"/>
                </a:cubicBezTo>
                <a:cubicBezTo>
                  <a:pt x="415" y="437"/>
                  <a:pt x="410" y="454"/>
                  <a:pt x="399" y="476"/>
                </a:cubicBezTo>
                <a:cubicBezTo>
                  <a:pt x="382" y="508"/>
                  <a:pt x="366" y="525"/>
                  <a:pt x="333" y="547"/>
                </a:cubicBezTo>
                <a:cubicBezTo>
                  <a:pt x="328" y="552"/>
                  <a:pt x="322" y="563"/>
                  <a:pt x="312" y="569"/>
                </a:cubicBezTo>
                <a:cubicBezTo>
                  <a:pt x="296" y="580"/>
                  <a:pt x="284" y="585"/>
                  <a:pt x="268" y="596"/>
                </a:cubicBezTo>
                <a:cubicBezTo>
                  <a:pt x="252" y="612"/>
                  <a:pt x="241" y="623"/>
                  <a:pt x="224" y="644"/>
                </a:cubicBezTo>
                <a:cubicBezTo>
                  <a:pt x="224" y="644"/>
                  <a:pt x="224" y="650"/>
                  <a:pt x="219" y="650"/>
                </a:cubicBezTo>
                <a:cubicBezTo>
                  <a:pt x="219" y="656"/>
                  <a:pt x="213" y="656"/>
                  <a:pt x="208" y="656"/>
                </a:cubicBezTo>
                <a:cubicBezTo>
                  <a:pt x="192" y="677"/>
                  <a:pt x="181" y="694"/>
                  <a:pt x="170" y="716"/>
                </a:cubicBezTo>
                <a:cubicBezTo>
                  <a:pt x="159" y="738"/>
                  <a:pt x="142" y="743"/>
                  <a:pt x="131" y="759"/>
                </a:cubicBezTo>
                <a:cubicBezTo>
                  <a:pt x="115" y="770"/>
                  <a:pt x="109" y="787"/>
                  <a:pt x="93" y="798"/>
                </a:cubicBezTo>
                <a:cubicBezTo>
                  <a:pt x="82" y="809"/>
                  <a:pt x="71" y="814"/>
                  <a:pt x="66" y="831"/>
                </a:cubicBezTo>
                <a:cubicBezTo>
                  <a:pt x="60" y="842"/>
                  <a:pt x="60" y="847"/>
                  <a:pt x="55" y="858"/>
                </a:cubicBezTo>
                <a:cubicBezTo>
                  <a:pt x="44" y="891"/>
                  <a:pt x="38" y="907"/>
                  <a:pt x="27" y="940"/>
                </a:cubicBezTo>
                <a:cubicBezTo>
                  <a:pt x="11" y="989"/>
                  <a:pt x="5" y="1016"/>
                  <a:pt x="0" y="1071"/>
                </a:cubicBezTo>
                <a:lnTo>
                  <a:pt x="0" y="1071"/>
                </a:lnTo>
                <a:cubicBezTo>
                  <a:pt x="27" y="1087"/>
                  <a:pt x="49" y="1093"/>
                  <a:pt x="77" y="1104"/>
                </a:cubicBezTo>
                <a:cubicBezTo>
                  <a:pt x="88" y="1104"/>
                  <a:pt x="93" y="1120"/>
                  <a:pt x="109" y="1120"/>
                </a:cubicBezTo>
                <a:cubicBezTo>
                  <a:pt x="120" y="1131"/>
                  <a:pt x="131" y="1125"/>
                  <a:pt x="142" y="1131"/>
                </a:cubicBezTo>
                <a:cubicBezTo>
                  <a:pt x="153" y="1142"/>
                  <a:pt x="148" y="1153"/>
                  <a:pt x="153" y="1169"/>
                </a:cubicBezTo>
                <a:cubicBezTo>
                  <a:pt x="153" y="1180"/>
                  <a:pt x="159" y="1186"/>
                  <a:pt x="159" y="1197"/>
                </a:cubicBezTo>
                <a:cubicBezTo>
                  <a:pt x="164" y="1240"/>
                  <a:pt x="181" y="1262"/>
                  <a:pt x="197" y="1295"/>
                </a:cubicBezTo>
                <a:cubicBezTo>
                  <a:pt x="203" y="1306"/>
                  <a:pt x="208" y="1312"/>
                  <a:pt x="213" y="1323"/>
                </a:cubicBezTo>
                <a:cubicBezTo>
                  <a:pt x="230" y="1350"/>
                  <a:pt x="241" y="1372"/>
                  <a:pt x="268" y="1372"/>
                </a:cubicBezTo>
                <a:cubicBezTo>
                  <a:pt x="317" y="1372"/>
                  <a:pt x="350" y="1344"/>
                  <a:pt x="382" y="1301"/>
                </a:cubicBezTo>
                <a:cubicBezTo>
                  <a:pt x="404" y="1273"/>
                  <a:pt x="415" y="1257"/>
                  <a:pt x="437" y="1235"/>
                </a:cubicBezTo>
                <a:cubicBezTo>
                  <a:pt x="454" y="1219"/>
                  <a:pt x="465" y="1213"/>
                  <a:pt x="481" y="1197"/>
                </a:cubicBezTo>
                <a:cubicBezTo>
                  <a:pt x="486" y="1191"/>
                  <a:pt x="492" y="1186"/>
                  <a:pt x="497" y="1180"/>
                </a:cubicBezTo>
                <a:cubicBezTo>
                  <a:pt x="519" y="1169"/>
                  <a:pt x="541" y="1180"/>
                  <a:pt x="563" y="1169"/>
                </a:cubicBezTo>
                <a:cubicBezTo>
                  <a:pt x="574" y="1164"/>
                  <a:pt x="580" y="1153"/>
                  <a:pt x="590" y="1142"/>
                </a:cubicBezTo>
                <a:cubicBezTo>
                  <a:pt x="596" y="1131"/>
                  <a:pt x="607" y="1120"/>
                  <a:pt x="612" y="1109"/>
                </a:cubicBezTo>
                <a:cubicBezTo>
                  <a:pt x="629" y="1136"/>
                  <a:pt x="645" y="1147"/>
                  <a:pt x="662" y="1175"/>
                </a:cubicBezTo>
                <a:cubicBezTo>
                  <a:pt x="673" y="1197"/>
                  <a:pt x="678" y="1224"/>
                  <a:pt x="705" y="1224"/>
                </a:cubicBezTo>
                <a:cubicBezTo>
                  <a:pt x="716" y="1224"/>
                  <a:pt x="716" y="1213"/>
                  <a:pt x="727" y="1208"/>
                </a:cubicBezTo>
                <a:cubicBezTo>
                  <a:pt x="744" y="1202"/>
                  <a:pt x="754" y="1202"/>
                  <a:pt x="770" y="1197"/>
                </a:cubicBezTo>
                <a:cubicBezTo>
                  <a:pt x="792" y="1191"/>
                  <a:pt x="803" y="1186"/>
                  <a:pt x="820" y="1175"/>
                </a:cubicBezTo>
                <a:cubicBezTo>
                  <a:pt x="863" y="1142"/>
                  <a:pt x="891" y="1125"/>
                  <a:pt x="940" y="1104"/>
                </a:cubicBezTo>
                <a:lnTo>
                  <a:pt x="940" y="1104"/>
                </a:lnTo>
                <a:cubicBezTo>
                  <a:pt x="946" y="1038"/>
                  <a:pt x="951" y="1011"/>
                  <a:pt x="962" y="951"/>
                </a:cubicBezTo>
                <a:cubicBezTo>
                  <a:pt x="967" y="935"/>
                  <a:pt x="978" y="924"/>
                  <a:pt x="978" y="907"/>
                </a:cubicBezTo>
                <a:cubicBezTo>
                  <a:pt x="984" y="891"/>
                  <a:pt x="978" y="880"/>
                  <a:pt x="984" y="863"/>
                </a:cubicBezTo>
                <a:cubicBezTo>
                  <a:pt x="984" y="847"/>
                  <a:pt x="989" y="842"/>
                  <a:pt x="989" y="825"/>
                </a:cubicBezTo>
                <a:cubicBezTo>
                  <a:pt x="989" y="770"/>
                  <a:pt x="989" y="770"/>
                  <a:pt x="989" y="770"/>
                </a:cubicBezTo>
                <a:cubicBezTo>
                  <a:pt x="989" y="754"/>
                  <a:pt x="989" y="743"/>
                  <a:pt x="995" y="727"/>
                </a:cubicBezTo>
                <a:cubicBezTo>
                  <a:pt x="995" y="694"/>
                  <a:pt x="995" y="677"/>
                  <a:pt x="1000" y="644"/>
                </a:cubicBezTo>
                <a:cubicBezTo>
                  <a:pt x="1006" y="628"/>
                  <a:pt x="1011" y="618"/>
                  <a:pt x="1017" y="601"/>
                </a:cubicBezTo>
                <a:cubicBezTo>
                  <a:pt x="1033" y="552"/>
                  <a:pt x="1050" y="525"/>
                  <a:pt x="1066" y="476"/>
                </a:cubicBezTo>
                <a:cubicBezTo>
                  <a:pt x="1071" y="459"/>
                  <a:pt x="1082" y="448"/>
                  <a:pt x="1082" y="432"/>
                </a:cubicBezTo>
                <a:cubicBezTo>
                  <a:pt x="1082" y="415"/>
                  <a:pt x="1071" y="404"/>
                  <a:pt x="1061" y="393"/>
                </a:cubicBezTo>
                <a:cubicBezTo>
                  <a:pt x="1050" y="382"/>
                  <a:pt x="1044" y="371"/>
                  <a:pt x="1033" y="366"/>
                </a:cubicBezTo>
                <a:cubicBezTo>
                  <a:pt x="1017" y="344"/>
                  <a:pt x="1011" y="333"/>
                  <a:pt x="995" y="311"/>
                </a:cubicBezTo>
                <a:cubicBezTo>
                  <a:pt x="951" y="273"/>
                  <a:pt x="940" y="235"/>
                  <a:pt x="940" y="181"/>
                </a:cubicBezTo>
                <a:cubicBezTo>
                  <a:pt x="940" y="153"/>
                  <a:pt x="946" y="142"/>
                  <a:pt x="951" y="115"/>
                </a:cubicBezTo>
                <a:cubicBezTo>
                  <a:pt x="640" y="0"/>
                  <a:pt x="640" y="0"/>
                  <a:pt x="64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2" name="Freeform 152"/>
          <p:cNvSpPr>
            <a:spLocks noChangeArrowheads="1"/>
          </p:cNvSpPr>
          <p:nvPr/>
        </p:nvSpPr>
        <p:spPr bwMode="auto">
          <a:xfrm>
            <a:off x="15170505" y="9547545"/>
            <a:ext cx="1165714" cy="1317849"/>
          </a:xfrm>
          <a:custGeom>
            <a:avLst/>
            <a:gdLst>
              <a:gd name="T0" fmla="*/ 1929 w 1930"/>
              <a:gd name="T1" fmla="*/ 197 h 2181"/>
              <a:gd name="T2" fmla="*/ 1803 w 1930"/>
              <a:gd name="T3" fmla="*/ 323 h 2181"/>
              <a:gd name="T4" fmla="*/ 1683 w 1930"/>
              <a:gd name="T5" fmla="*/ 361 h 2181"/>
              <a:gd name="T6" fmla="*/ 1666 w 1930"/>
              <a:gd name="T7" fmla="*/ 410 h 2181"/>
              <a:gd name="T8" fmla="*/ 1650 w 1930"/>
              <a:gd name="T9" fmla="*/ 531 h 2181"/>
              <a:gd name="T10" fmla="*/ 1563 w 1930"/>
              <a:gd name="T11" fmla="*/ 645 h 2181"/>
              <a:gd name="T12" fmla="*/ 1514 w 1930"/>
              <a:gd name="T13" fmla="*/ 716 h 2181"/>
              <a:gd name="T14" fmla="*/ 1432 w 1930"/>
              <a:gd name="T15" fmla="*/ 749 h 2181"/>
              <a:gd name="T16" fmla="*/ 1349 w 1930"/>
              <a:gd name="T17" fmla="*/ 891 h 2181"/>
              <a:gd name="T18" fmla="*/ 1344 w 1930"/>
              <a:gd name="T19" fmla="*/ 979 h 2181"/>
              <a:gd name="T20" fmla="*/ 1300 w 1930"/>
              <a:gd name="T21" fmla="*/ 1126 h 2181"/>
              <a:gd name="T22" fmla="*/ 1207 w 1930"/>
              <a:gd name="T23" fmla="*/ 1263 h 2181"/>
              <a:gd name="T24" fmla="*/ 1142 w 1930"/>
              <a:gd name="T25" fmla="*/ 1312 h 2181"/>
              <a:gd name="T26" fmla="*/ 1093 w 1930"/>
              <a:gd name="T27" fmla="*/ 1366 h 2181"/>
              <a:gd name="T28" fmla="*/ 1044 w 1930"/>
              <a:gd name="T29" fmla="*/ 1432 h 2181"/>
              <a:gd name="T30" fmla="*/ 967 w 1930"/>
              <a:gd name="T31" fmla="*/ 1514 h 2181"/>
              <a:gd name="T32" fmla="*/ 929 w 1930"/>
              <a:gd name="T33" fmla="*/ 1574 h 2181"/>
              <a:gd name="T34" fmla="*/ 874 w 1930"/>
              <a:gd name="T35" fmla="*/ 1787 h 2181"/>
              <a:gd name="T36" fmla="*/ 841 w 1930"/>
              <a:gd name="T37" fmla="*/ 1825 h 2181"/>
              <a:gd name="T38" fmla="*/ 727 w 1930"/>
              <a:gd name="T39" fmla="*/ 1967 h 2181"/>
              <a:gd name="T40" fmla="*/ 601 w 1930"/>
              <a:gd name="T41" fmla="*/ 2153 h 2181"/>
              <a:gd name="T42" fmla="*/ 552 w 1930"/>
              <a:gd name="T43" fmla="*/ 2147 h 2181"/>
              <a:gd name="T44" fmla="*/ 524 w 1930"/>
              <a:gd name="T45" fmla="*/ 2039 h 2181"/>
              <a:gd name="T46" fmla="*/ 497 w 1930"/>
              <a:gd name="T47" fmla="*/ 2033 h 2181"/>
              <a:gd name="T48" fmla="*/ 409 w 1930"/>
              <a:gd name="T49" fmla="*/ 2104 h 2181"/>
              <a:gd name="T50" fmla="*/ 333 w 1930"/>
              <a:gd name="T51" fmla="*/ 2017 h 2181"/>
              <a:gd name="T52" fmla="*/ 323 w 1930"/>
              <a:gd name="T53" fmla="*/ 1995 h 2181"/>
              <a:gd name="T54" fmla="*/ 164 w 1930"/>
              <a:gd name="T55" fmla="*/ 2060 h 2181"/>
              <a:gd name="T56" fmla="*/ 87 w 1930"/>
              <a:gd name="T57" fmla="*/ 2082 h 2181"/>
              <a:gd name="T58" fmla="*/ 76 w 1930"/>
              <a:gd name="T59" fmla="*/ 2082 h 2181"/>
              <a:gd name="T60" fmla="*/ 98 w 1930"/>
              <a:gd name="T61" fmla="*/ 1841 h 2181"/>
              <a:gd name="T62" fmla="*/ 32 w 1930"/>
              <a:gd name="T63" fmla="*/ 1809 h 2181"/>
              <a:gd name="T64" fmla="*/ 5 w 1930"/>
              <a:gd name="T65" fmla="*/ 1759 h 2181"/>
              <a:gd name="T66" fmla="*/ 10 w 1930"/>
              <a:gd name="T67" fmla="*/ 1662 h 2181"/>
              <a:gd name="T68" fmla="*/ 54 w 1930"/>
              <a:gd name="T69" fmla="*/ 1607 h 2181"/>
              <a:gd name="T70" fmla="*/ 49 w 1930"/>
              <a:gd name="T71" fmla="*/ 1568 h 2181"/>
              <a:gd name="T72" fmla="*/ 54 w 1930"/>
              <a:gd name="T73" fmla="*/ 1317 h 2181"/>
              <a:gd name="T74" fmla="*/ 82 w 1930"/>
              <a:gd name="T75" fmla="*/ 1202 h 2181"/>
              <a:gd name="T76" fmla="*/ 120 w 1930"/>
              <a:gd name="T77" fmla="*/ 1071 h 2181"/>
              <a:gd name="T78" fmla="*/ 180 w 1930"/>
              <a:gd name="T79" fmla="*/ 880 h 2181"/>
              <a:gd name="T80" fmla="*/ 197 w 1930"/>
              <a:gd name="T81" fmla="*/ 809 h 2181"/>
              <a:gd name="T82" fmla="*/ 186 w 1930"/>
              <a:gd name="T83" fmla="*/ 678 h 2181"/>
              <a:gd name="T84" fmla="*/ 158 w 1930"/>
              <a:gd name="T85" fmla="*/ 531 h 2181"/>
              <a:gd name="T86" fmla="*/ 158 w 1930"/>
              <a:gd name="T87" fmla="*/ 432 h 2181"/>
              <a:gd name="T88" fmla="*/ 180 w 1930"/>
              <a:gd name="T89" fmla="*/ 432 h 2181"/>
              <a:gd name="T90" fmla="*/ 284 w 1930"/>
              <a:gd name="T91" fmla="*/ 312 h 2181"/>
              <a:gd name="T92" fmla="*/ 344 w 1930"/>
              <a:gd name="T93" fmla="*/ 164 h 2181"/>
              <a:gd name="T94" fmla="*/ 442 w 1930"/>
              <a:gd name="T95" fmla="*/ 50 h 2181"/>
              <a:gd name="T96" fmla="*/ 579 w 1930"/>
              <a:gd name="T97" fmla="*/ 17 h 2181"/>
              <a:gd name="T98" fmla="*/ 749 w 1930"/>
              <a:gd name="T99" fmla="*/ 44 h 2181"/>
              <a:gd name="T100" fmla="*/ 1066 w 1930"/>
              <a:gd name="T101" fmla="*/ 17 h 2181"/>
              <a:gd name="T102" fmla="*/ 1251 w 1930"/>
              <a:gd name="T103" fmla="*/ 50 h 2181"/>
              <a:gd name="T104" fmla="*/ 1443 w 1930"/>
              <a:gd name="T105" fmla="*/ 50 h 2181"/>
              <a:gd name="T106" fmla="*/ 1639 w 1930"/>
              <a:gd name="T107" fmla="*/ 126 h 2181"/>
              <a:gd name="T108" fmla="*/ 1716 w 1930"/>
              <a:gd name="T109" fmla="*/ 164 h 2181"/>
              <a:gd name="T110" fmla="*/ 1803 w 1930"/>
              <a:gd name="T111" fmla="*/ 186 h 2181"/>
              <a:gd name="T112" fmla="*/ 1929 w 1930"/>
              <a:gd name="T113" fmla="*/ 197 h 2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0" h="2181">
                <a:moveTo>
                  <a:pt x="1929" y="197"/>
                </a:moveTo>
                <a:lnTo>
                  <a:pt x="1929" y="197"/>
                </a:lnTo>
                <a:cubicBezTo>
                  <a:pt x="1924" y="240"/>
                  <a:pt x="1896" y="251"/>
                  <a:pt x="1863" y="279"/>
                </a:cubicBezTo>
                <a:cubicBezTo>
                  <a:pt x="1841" y="301"/>
                  <a:pt x="1830" y="312"/>
                  <a:pt x="1803" y="323"/>
                </a:cubicBezTo>
                <a:cubicBezTo>
                  <a:pt x="1776" y="333"/>
                  <a:pt x="1759" y="339"/>
                  <a:pt x="1726" y="344"/>
                </a:cubicBezTo>
                <a:cubicBezTo>
                  <a:pt x="1710" y="350"/>
                  <a:pt x="1699" y="355"/>
                  <a:pt x="1683" y="361"/>
                </a:cubicBezTo>
                <a:cubicBezTo>
                  <a:pt x="1672" y="366"/>
                  <a:pt x="1661" y="377"/>
                  <a:pt x="1661" y="394"/>
                </a:cubicBezTo>
                <a:cubicBezTo>
                  <a:pt x="1661" y="399"/>
                  <a:pt x="1666" y="405"/>
                  <a:pt x="1666" y="410"/>
                </a:cubicBezTo>
                <a:cubicBezTo>
                  <a:pt x="1672" y="438"/>
                  <a:pt x="1672" y="448"/>
                  <a:pt x="1672" y="470"/>
                </a:cubicBezTo>
                <a:cubicBezTo>
                  <a:pt x="1672" y="492"/>
                  <a:pt x="1661" y="509"/>
                  <a:pt x="1650" y="531"/>
                </a:cubicBezTo>
                <a:cubicBezTo>
                  <a:pt x="1633" y="557"/>
                  <a:pt x="1622" y="574"/>
                  <a:pt x="1601" y="606"/>
                </a:cubicBezTo>
                <a:cubicBezTo>
                  <a:pt x="1590" y="623"/>
                  <a:pt x="1579" y="628"/>
                  <a:pt x="1563" y="645"/>
                </a:cubicBezTo>
                <a:cubicBezTo>
                  <a:pt x="1541" y="672"/>
                  <a:pt x="1530" y="689"/>
                  <a:pt x="1514" y="716"/>
                </a:cubicBezTo>
                <a:lnTo>
                  <a:pt x="1514" y="716"/>
                </a:lnTo>
                <a:cubicBezTo>
                  <a:pt x="1497" y="727"/>
                  <a:pt x="1486" y="732"/>
                  <a:pt x="1464" y="743"/>
                </a:cubicBezTo>
                <a:cubicBezTo>
                  <a:pt x="1454" y="743"/>
                  <a:pt x="1443" y="743"/>
                  <a:pt x="1432" y="749"/>
                </a:cubicBezTo>
                <a:cubicBezTo>
                  <a:pt x="1410" y="754"/>
                  <a:pt x="1399" y="771"/>
                  <a:pt x="1388" y="793"/>
                </a:cubicBezTo>
                <a:cubicBezTo>
                  <a:pt x="1371" y="831"/>
                  <a:pt x="1360" y="853"/>
                  <a:pt x="1349" y="891"/>
                </a:cubicBezTo>
                <a:cubicBezTo>
                  <a:pt x="1344" y="908"/>
                  <a:pt x="1344" y="913"/>
                  <a:pt x="1344" y="924"/>
                </a:cubicBezTo>
                <a:cubicBezTo>
                  <a:pt x="1344" y="979"/>
                  <a:pt x="1344" y="979"/>
                  <a:pt x="1344" y="979"/>
                </a:cubicBezTo>
                <a:cubicBezTo>
                  <a:pt x="1344" y="989"/>
                  <a:pt x="1339" y="994"/>
                  <a:pt x="1339" y="1000"/>
                </a:cubicBezTo>
                <a:cubicBezTo>
                  <a:pt x="1328" y="1049"/>
                  <a:pt x="1322" y="1082"/>
                  <a:pt x="1300" y="1126"/>
                </a:cubicBezTo>
                <a:cubicBezTo>
                  <a:pt x="1289" y="1153"/>
                  <a:pt x="1284" y="1170"/>
                  <a:pt x="1273" y="1192"/>
                </a:cubicBezTo>
                <a:cubicBezTo>
                  <a:pt x="1256" y="1224"/>
                  <a:pt x="1240" y="1241"/>
                  <a:pt x="1207" y="1263"/>
                </a:cubicBezTo>
                <a:cubicBezTo>
                  <a:pt x="1202" y="1268"/>
                  <a:pt x="1196" y="1279"/>
                  <a:pt x="1186" y="1285"/>
                </a:cubicBezTo>
                <a:cubicBezTo>
                  <a:pt x="1170" y="1296"/>
                  <a:pt x="1158" y="1301"/>
                  <a:pt x="1142" y="1312"/>
                </a:cubicBezTo>
                <a:cubicBezTo>
                  <a:pt x="1126" y="1328"/>
                  <a:pt x="1115" y="1339"/>
                  <a:pt x="1098" y="1360"/>
                </a:cubicBezTo>
                <a:cubicBezTo>
                  <a:pt x="1098" y="1360"/>
                  <a:pt x="1098" y="1366"/>
                  <a:pt x="1093" y="1366"/>
                </a:cubicBezTo>
                <a:cubicBezTo>
                  <a:pt x="1093" y="1372"/>
                  <a:pt x="1087" y="1372"/>
                  <a:pt x="1082" y="1372"/>
                </a:cubicBezTo>
                <a:cubicBezTo>
                  <a:pt x="1066" y="1393"/>
                  <a:pt x="1055" y="1410"/>
                  <a:pt x="1044" y="1432"/>
                </a:cubicBezTo>
                <a:cubicBezTo>
                  <a:pt x="1033" y="1454"/>
                  <a:pt x="1016" y="1459"/>
                  <a:pt x="1005" y="1475"/>
                </a:cubicBezTo>
                <a:cubicBezTo>
                  <a:pt x="989" y="1486"/>
                  <a:pt x="983" y="1503"/>
                  <a:pt x="967" y="1514"/>
                </a:cubicBezTo>
                <a:cubicBezTo>
                  <a:pt x="956" y="1525"/>
                  <a:pt x="945" y="1530"/>
                  <a:pt x="940" y="1547"/>
                </a:cubicBezTo>
                <a:cubicBezTo>
                  <a:pt x="934" y="1558"/>
                  <a:pt x="934" y="1563"/>
                  <a:pt x="929" y="1574"/>
                </a:cubicBezTo>
                <a:cubicBezTo>
                  <a:pt x="918" y="1607"/>
                  <a:pt x="912" y="1623"/>
                  <a:pt x="901" y="1656"/>
                </a:cubicBezTo>
                <a:cubicBezTo>
                  <a:pt x="885" y="1705"/>
                  <a:pt x="879" y="1732"/>
                  <a:pt x="874" y="1787"/>
                </a:cubicBezTo>
                <a:lnTo>
                  <a:pt x="874" y="1787"/>
                </a:lnTo>
                <a:cubicBezTo>
                  <a:pt x="863" y="1803"/>
                  <a:pt x="852" y="1809"/>
                  <a:pt x="841" y="1825"/>
                </a:cubicBezTo>
                <a:cubicBezTo>
                  <a:pt x="825" y="1841"/>
                  <a:pt x="814" y="1847"/>
                  <a:pt x="797" y="1858"/>
                </a:cubicBezTo>
                <a:cubicBezTo>
                  <a:pt x="759" y="1896"/>
                  <a:pt x="749" y="1924"/>
                  <a:pt x="727" y="1967"/>
                </a:cubicBezTo>
                <a:cubicBezTo>
                  <a:pt x="700" y="2011"/>
                  <a:pt x="678" y="2033"/>
                  <a:pt x="650" y="2077"/>
                </a:cubicBezTo>
                <a:cubicBezTo>
                  <a:pt x="628" y="2104"/>
                  <a:pt x="623" y="2125"/>
                  <a:pt x="601" y="2153"/>
                </a:cubicBezTo>
                <a:cubicBezTo>
                  <a:pt x="596" y="2164"/>
                  <a:pt x="590" y="2180"/>
                  <a:pt x="574" y="2180"/>
                </a:cubicBezTo>
                <a:cubicBezTo>
                  <a:pt x="557" y="2180"/>
                  <a:pt x="557" y="2159"/>
                  <a:pt x="552" y="2147"/>
                </a:cubicBezTo>
                <a:cubicBezTo>
                  <a:pt x="546" y="2121"/>
                  <a:pt x="546" y="2109"/>
                  <a:pt x="541" y="2082"/>
                </a:cubicBezTo>
                <a:cubicBezTo>
                  <a:pt x="535" y="2066"/>
                  <a:pt x="535" y="2055"/>
                  <a:pt x="524" y="2039"/>
                </a:cubicBezTo>
                <a:cubicBezTo>
                  <a:pt x="519" y="2033"/>
                  <a:pt x="519" y="2022"/>
                  <a:pt x="508" y="2022"/>
                </a:cubicBezTo>
                <a:cubicBezTo>
                  <a:pt x="502" y="2022"/>
                  <a:pt x="502" y="2028"/>
                  <a:pt x="497" y="2033"/>
                </a:cubicBezTo>
                <a:cubicBezTo>
                  <a:pt x="481" y="2039"/>
                  <a:pt x="475" y="2044"/>
                  <a:pt x="464" y="2055"/>
                </a:cubicBezTo>
                <a:cubicBezTo>
                  <a:pt x="442" y="2071"/>
                  <a:pt x="426" y="2082"/>
                  <a:pt x="409" y="2104"/>
                </a:cubicBezTo>
                <a:cubicBezTo>
                  <a:pt x="393" y="2088"/>
                  <a:pt x="382" y="2077"/>
                  <a:pt x="366" y="2055"/>
                </a:cubicBezTo>
                <a:cubicBezTo>
                  <a:pt x="355" y="2044"/>
                  <a:pt x="344" y="2033"/>
                  <a:pt x="333" y="2017"/>
                </a:cubicBezTo>
                <a:cubicBezTo>
                  <a:pt x="333" y="2011"/>
                  <a:pt x="333" y="2006"/>
                  <a:pt x="328" y="2006"/>
                </a:cubicBezTo>
                <a:cubicBezTo>
                  <a:pt x="328" y="2000"/>
                  <a:pt x="328" y="1995"/>
                  <a:pt x="323" y="1995"/>
                </a:cubicBezTo>
                <a:cubicBezTo>
                  <a:pt x="295" y="1995"/>
                  <a:pt x="279" y="2011"/>
                  <a:pt x="251" y="2022"/>
                </a:cubicBezTo>
                <a:cubicBezTo>
                  <a:pt x="213" y="2033"/>
                  <a:pt x="197" y="2050"/>
                  <a:pt x="164" y="2060"/>
                </a:cubicBezTo>
                <a:cubicBezTo>
                  <a:pt x="147" y="2066"/>
                  <a:pt x="136" y="2060"/>
                  <a:pt x="120" y="2066"/>
                </a:cubicBezTo>
                <a:cubicBezTo>
                  <a:pt x="109" y="2071"/>
                  <a:pt x="104" y="2082"/>
                  <a:pt x="87" y="2082"/>
                </a:cubicBezTo>
                <a:cubicBezTo>
                  <a:pt x="82" y="2082"/>
                  <a:pt x="82" y="2082"/>
                  <a:pt x="76" y="2082"/>
                </a:cubicBezTo>
                <a:lnTo>
                  <a:pt x="76" y="2082"/>
                </a:lnTo>
                <a:cubicBezTo>
                  <a:pt x="104" y="1863"/>
                  <a:pt x="104" y="1863"/>
                  <a:pt x="104" y="1863"/>
                </a:cubicBezTo>
                <a:cubicBezTo>
                  <a:pt x="98" y="1858"/>
                  <a:pt x="104" y="1847"/>
                  <a:pt x="98" y="1841"/>
                </a:cubicBezTo>
                <a:cubicBezTo>
                  <a:pt x="87" y="1836"/>
                  <a:pt x="76" y="1836"/>
                  <a:pt x="65" y="1831"/>
                </a:cubicBezTo>
                <a:cubicBezTo>
                  <a:pt x="54" y="1825"/>
                  <a:pt x="43" y="1814"/>
                  <a:pt x="32" y="1809"/>
                </a:cubicBezTo>
                <a:cubicBezTo>
                  <a:pt x="21" y="1798"/>
                  <a:pt x="0" y="1798"/>
                  <a:pt x="0" y="1781"/>
                </a:cubicBezTo>
                <a:cubicBezTo>
                  <a:pt x="0" y="1770"/>
                  <a:pt x="5" y="1766"/>
                  <a:pt x="5" y="1759"/>
                </a:cubicBezTo>
                <a:cubicBezTo>
                  <a:pt x="10" y="1732"/>
                  <a:pt x="10" y="1716"/>
                  <a:pt x="10" y="1694"/>
                </a:cubicBezTo>
                <a:cubicBezTo>
                  <a:pt x="10" y="1678"/>
                  <a:pt x="10" y="1673"/>
                  <a:pt x="10" y="1662"/>
                </a:cubicBezTo>
                <a:cubicBezTo>
                  <a:pt x="16" y="1656"/>
                  <a:pt x="21" y="1656"/>
                  <a:pt x="21" y="1651"/>
                </a:cubicBezTo>
                <a:cubicBezTo>
                  <a:pt x="38" y="1640"/>
                  <a:pt x="49" y="1623"/>
                  <a:pt x="54" y="1607"/>
                </a:cubicBezTo>
                <a:lnTo>
                  <a:pt x="54" y="1607"/>
                </a:lnTo>
                <a:cubicBezTo>
                  <a:pt x="54" y="1590"/>
                  <a:pt x="49" y="1585"/>
                  <a:pt x="49" y="1568"/>
                </a:cubicBezTo>
                <a:cubicBezTo>
                  <a:pt x="21" y="1404"/>
                  <a:pt x="21" y="1404"/>
                  <a:pt x="21" y="1404"/>
                </a:cubicBezTo>
                <a:cubicBezTo>
                  <a:pt x="27" y="1372"/>
                  <a:pt x="54" y="1355"/>
                  <a:pt x="54" y="1317"/>
                </a:cubicBezTo>
                <a:cubicBezTo>
                  <a:pt x="54" y="1268"/>
                  <a:pt x="54" y="1268"/>
                  <a:pt x="54" y="1268"/>
                </a:cubicBezTo>
                <a:cubicBezTo>
                  <a:pt x="54" y="1241"/>
                  <a:pt x="71" y="1224"/>
                  <a:pt x="82" y="1202"/>
                </a:cubicBezTo>
                <a:cubicBezTo>
                  <a:pt x="87" y="1192"/>
                  <a:pt x="87" y="1181"/>
                  <a:pt x="87" y="1170"/>
                </a:cubicBezTo>
                <a:cubicBezTo>
                  <a:pt x="104" y="1131"/>
                  <a:pt x="104" y="1109"/>
                  <a:pt x="120" y="1071"/>
                </a:cubicBezTo>
                <a:cubicBezTo>
                  <a:pt x="136" y="1038"/>
                  <a:pt x="153" y="1022"/>
                  <a:pt x="164" y="989"/>
                </a:cubicBezTo>
                <a:cubicBezTo>
                  <a:pt x="180" y="951"/>
                  <a:pt x="180" y="924"/>
                  <a:pt x="180" y="880"/>
                </a:cubicBezTo>
                <a:cubicBezTo>
                  <a:pt x="180" y="836"/>
                  <a:pt x="180" y="836"/>
                  <a:pt x="180" y="836"/>
                </a:cubicBezTo>
                <a:cubicBezTo>
                  <a:pt x="180" y="825"/>
                  <a:pt x="191" y="820"/>
                  <a:pt x="197" y="809"/>
                </a:cubicBezTo>
                <a:cubicBezTo>
                  <a:pt x="208" y="787"/>
                  <a:pt x="208" y="776"/>
                  <a:pt x="208" y="754"/>
                </a:cubicBezTo>
                <a:cubicBezTo>
                  <a:pt x="208" y="721"/>
                  <a:pt x="197" y="705"/>
                  <a:pt x="186" y="678"/>
                </a:cubicBezTo>
                <a:cubicBezTo>
                  <a:pt x="180" y="661"/>
                  <a:pt x="180" y="650"/>
                  <a:pt x="175" y="634"/>
                </a:cubicBezTo>
                <a:cubicBezTo>
                  <a:pt x="169" y="596"/>
                  <a:pt x="158" y="568"/>
                  <a:pt x="158" y="531"/>
                </a:cubicBezTo>
                <a:cubicBezTo>
                  <a:pt x="158" y="476"/>
                  <a:pt x="158" y="476"/>
                  <a:pt x="158" y="476"/>
                </a:cubicBezTo>
                <a:cubicBezTo>
                  <a:pt x="158" y="459"/>
                  <a:pt x="158" y="448"/>
                  <a:pt x="158" y="432"/>
                </a:cubicBezTo>
                <a:lnTo>
                  <a:pt x="158" y="432"/>
                </a:lnTo>
                <a:cubicBezTo>
                  <a:pt x="180" y="432"/>
                  <a:pt x="180" y="432"/>
                  <a:pt x="180" y="432"/>
                </a:cubicBezTo>
                <a:cubicBezTo>
                  <a:pt x="202" y="432"/>
                  <a:pt x="208" y="416"/>
                  <a:pt x="224" y="405"/>
                </a:cubicBezTo>
                <a:cubicBezTo>
                  <a:pt x="257" y="377"/>
                  <a:pt x="268" y="350"/>
                  <a:pt x="284" y="312"/>
                </a:cubicBezTo>
                <a:cubicBezTo>
                  <a:pt x="295" y="268"/>
                  <a:pt x="306" y="246"/>
                  <a:pt x="328" y="208"/>
                </a:cubicBezTo>
                <a:cubicBezTo>
                  <a:pt x="333" y="192"/>
                  <a:pt x="339" y="180"/>
                  <a:pt x="344" y="164"/>
                </a:cubicBezTo>
                <a:cubicBezTo>
                  <a:pt x="361" y="132"/>
                  <a:pt x="366" y="110"/>
                  <a:pt x="393" y="77"/>
                </a:cubicBezTo>
                <a:cubicBezTo>
                  <a:pt x="404" y="61"/>
                  <a:pt x="420" y="61"/>
                  <a:pt x="442" y="50"/>
                </a:cubicBezTo>
                <a:cubicBezTo>
                  <a:pt x="459" y="44"/>
                  <a:pt x="470" y="39"/>
                  <a:pt x="486" y="39"/>
                </a:cubicBezTo>
                <a:cubicBezTo>
                  <a:pt x="519" y="28"/>
                  <a:pt x="541" y="17"/>
                  <a:pt x="579" y="17"/>
                </a:cubicBezTo>
                <a:cubicBezTo>
                  <a:pt x="601" y="17"/>
                  <a:pt x="617" y="28"/>
                  <a:pt x="639" y="28"/>
                </a:cubicBezTo>
                <a:cubicBezTo>
                  <a:pt x="683" y="39"/>
                  <a:pt x="705" y="44"/>
                  <a:pt x="749" y="44"/>
                </a:cubicBezTo>
                <a:cubicBezTo>
                  <a:pt x="841" y="44"/>
                  <a:pt x="890" y="0"/>
                  <a:pt x="983" y="0"/>
                </a:cubicBezTo>
                <a:cubicBezTo>
                  <a:pt x="1016" y="0"/>
                  <a:pt x="1033" y="11"/>
                  <a:pt x="1066" y="17"/>
                </a:cubicBezTo>
                <a:cubicBezTo>
                  <a:pt x="1115" y="33"/>
                  <a:pt x="1142" y="33"/>
                  <a:pt x="1196" y="44"/>
                </a:cubicBezTo>
                <a:cubicBezTo>
                  <a:pt x="1218" y="44"/>
                  <a:pt x="1229" y="50"/>
                  <a:pt x="1251" y="50"/>
                </a:cubicBezTo>
                <a:cubicBezTo>
                  <a:pt x="1295" y="50"/>
                  <a:pt x="1311" y="33"/>
                  <a:pt x="1355" y="33"/>
                </a:cubicBezTo>
                <a:cubicBezTo>
                  <a:pt x="1388" y="33"/>
                  <a:pt x="1410" y="39"/>
                  <a:pt x="1443" y="50"/>
                </a:cubicBezTo>
                <a:cubicBezTo>
                  <a:pt x="1464" y="55"/>
                  <a:pt x="1481" y="61"/>
                  <a:pt x="1503" y="71"/>
                </a:cubicBezTo>
                <a:cubicBezTo>
                  <a:pt x="1558" y="93"/>
                  <a:pt x="1590" y="93"/>
                  <a:pt x="1639" y="126"/>
                </a:cubicBezTo>
                <a:cubicBezTo>
                  <a:pt x="1666" y="137"/>
                  <a:pt x="1677" y="148"/>
                  <a:pt x="1705" y="158"/>
                </a:cubicBezTo>
                <a:cubicBezTo>
                  <a:pt x="1710" y="158"/>
                  <a:pt x="1710" y="164"/>
                  <a:pt x="1716" y="164"/>
                </a:cubicBezTo>
                <a:cubicBezTo>
                  <a:pt x="1721" y="170"/>
                  <a:pt x="1726" y="170"/>
                  <a:pt x="1737" y="170"/>
                </a:cubicBezTo>
                <a:cubicBezTo>
                  <a:pt x="1759" y="175"/>
                  <a:pt x="1776" y="180"/>
                  <a:pt x="1803" y="186"/>
                </a:cubicBezTo>
                <a:cubicBezTo>
                  <a:pt x="1830" y="186"/>
                  <a:pt x="1847" y="186"/>
                  <a:pt x="1880" y="192"/>
                </a:cubicBezTo>
                <a:cubicBezTo>
                  <a:pt x="1896" y="192"/>
                  <a:pt x="1913" y="192"/>
                  <a:pt x="1929" y="19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3" name="Freeform 153"/>
          <p:cNvSpPr>
            <a:spLocks noChangeArrowheads="1"/>
          </p:cNvSpPr>
          <p:nvPr/>
        </p:nvSpPr>
        <p:spPr bwMode="auto">
          <a:xfrm>
            <a:off x="16317546" y="10537266"/>
            <a:ext cx="1339104" cy="1752686"/>
          </a:xfrm>
          <a:custGeom>
            <a:avLst/>
            <a:gdLst>
              <a:gd name="T0" fmla="*/ 169 w 2219"/>
              <a:gd name="T1" fmla="*/ 1098 h 2902"/>
              <a:gd name="T2" fmla="*/ 164 w 2219"/>
              <a:gd name="T3" fmla="*/ 1219 h 2902"/>
              <a:gd name="T4" fmla="*/ 394 w 2219"/>
              <a:gd name="T5" fmla="*/ 1202 h 2902"/>
              <a:gd name="T6" fmla="*/ 372 w 2219"/>
              <a:gd name="T7" fmla="*/ 1327 h 2902"/>
              <a:gd name="T8" fmla="*/ 191 w 2219"/>
              <a:gd name="T9" fmla="*/ 1475 h 2902"/>
              <a:gd name="T10" fmla="*/ 257 w 2219"/>
              <a:gd name="T11" fmla="*/ 1585 h 2902"/>
              <a:gd name="T12" fmla="*/ 142 w 2219"/>
              <a:gd name="T13" fmla="*/ 1759 h 2902"/>
              <a:gd name="T14" fmla="*/ 22 w 2219"/>
              <a:gd name="T15" fmla="*/ 1929 h 2902"/>
              <a:gd name="T16" fmla="*/ 6 w 2219"/>
              <a:gd name="T17" fmla="*/ 2240 h 2902"/>
              <a:gd name="T18" fmla="*/ 246 w 2219"/>
              <a:gd name="T19" fmla="*/ 2437 h 2902"/>
              <a:gd name="T20" fmla="*/ 1344 w 2219"/>
              <a:gd name="T21" fmla="*/ 2847 h 2902"/>
              <a:gd name="T22" fmla="*/ 1514 w 2219"/>
              <a:gd name="T23" fmla="*/ 2727 h 2902"/>
              <a:gd name="T24" fmla="*/ 1464 w 2219"/>
              <a:gd name="T25" fmla="*/ 2513 h 2902"/>
              <a:gd name="T26" fmla="*/ 1371 w 2219"/>
              <a:gd name="T27" fmla="*/ 2333 h 2902"/>
              <a:gd name="T28" fmla="*/ 1279 w 2219"/>
              <a:gd name="T29" fmla="*/ 2235 h 2902"/>
              <a:gd name="T30" fmla="*/ 1284 w 2219"/>
              <a:gd name="T31" fmla="*/ 2028 h 2902"/>
              <a:gd name="T32" fmla="*/ 1399 w 2219"/>
              <a:gd name="T33" fmla="*/ 1962 h 2902"/>
              <a:gd name="T34" fmla="*/ 1557 w 2219"/>
              <a:gd name="T35" fmla="*/ 2071 h 2902"/>
              <a:gd name="T36" fmla="*/ 1748 w 2219"/>
              <a:gd name="T37" fmla="*/ 2147 h 2902"/>
              <a:gd name="T38" fmla="*/ 1896 w 2219"/>
              <a:gd name="T39" fmla="*/ 2049 h 2902"/>
              <a:gd name="T40" fmla="*/ 2017 w 2219"/>
              <a:gd name="T41" fmla="*/ 1902 h 2902"/>
              <a:gd name="T42" fmla="*/ 2147 w 2219"/>
              <a:gd name="T43" fmla="*/ 1841 h 2902"/>
              <a:gd name="T44" fmla="*/ 2185 w 2219"/>
              <a:gd name="T45" fmla="*/ 1563 h 2902"/>
              <a:gd name="T46" fmla="*/ 2185 w 2219"/>
              <a:gd name="T47" fmla="*/ 1355 h 2902"/>
              <a:gd name="T48" fmla="*/ 2109 w 2219"/>
              <a:gd name="T49" fmla="*/ 1306 h 2902"/>
              <a:gd name="T50" fmla="*/ 1880 w 2219"/>
              <a:gd name="T51" fmla="*/ 1142 h 2902"/>
              <a:gd name="T52" fmla="*/ 1699 w 2219"/>
              <a:gd name="T53" fmla="*/ 1093 h 2902"/>
              <a:gd name="T54" fmla="*/ 1699 w 2219"/>
              <a:gd name="T55" fmla="*/ 1011 h 2902"/>
              <a:gd name="T56" fmla="*/ 1819 w 2219"/>
              <a:gd name="T57" fmla="*/ 820 h 2902"/>
              <a:gd name="T58" fmla="*/ 1902 w 2219"/>
              <a:gd name="T59" fmla="*/ 661 h 2902"/>
              <a:gd name="T60" fmla="*/ 2109 w 2219"/>
              <a:gd name="T61" fmla="*/ 667 h 2902"/>
              <a:gd name="T62" fmla="*/ 2092 w 2219"/>
              <a:gd name="T63" fmla="*/ 574 h 2902"/>
              <a:gd name="T64" fmla="*/ 2191 w 2219"/>
              <a:gd name="T65" fmla="*/ 410 h 2902"/>
              <a:gd name="T66" fmla="*/ 2147 w 2219"/>
              <a:gd name="T67" fmla="*/ 290 h 2902"/>
              <a:gd name="T68" fmla="*/ 1945 w 2219"/>
              <a:gd name="T69" fmla="*/ 132 h 2902"/>
              <a:gd name="T70" fmla="*/ 1902 w 2219"/>
              <a:gd name="T71" fmla="*/ 0 h 2902"/>
              <a:gd name="T72" fmla="*/ 1322 w 2219"/>
              <a:gd name="T73" fmla="*/ 28 h 2902"/>
              <a:gd name="T74" fmla="*/ 1087 w 2219"/>
              <a:gd name="T75" fmla="*/ 136 h 2902"/>
              <a:gd name="T76" fmla="*/ 1011 w 2219"/>
              <a:gd name="T77" fmla="*/ 49 h 2902"/>
              <a:gd name="T78" fmla="*/ 907 w 2219"/>
              <a:gd name="T79" fmla="*/ 153 h 2902"/>
              <a:gd name="T80" fmla="*/ 765 w 2219"/>
              <a:gd name="T81" fmla="*/ 399 h 2902"/>
              <a:gd name="T82" fmla="*/ 694 w 2219"/>
              <a:gd name="T83" fmla="*/ 683 h 2902"/>
              <a:gd name="T84" fmla="*/ 705 w 2219"/>
              <a:gd name="T85" fmla="*/ 771 h 2902"/>
              <a:gd name="T86" fmla="*/ 502 w 2219"/>
              <a:gd name="T87" fmla="*/ 890 h 2902"/>
              <a:gd name="T88" fmla="*/ 306 w 2219"/>
              <a:gd name="T89" fmla="*/ 1027 h 2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19" h="2902">
                <a:moveTo>
                  <a:pt x="262" y="1038"/>
                </a:moveTo>
                <a:lnTo>
                  <a:pt x="262" y="1038"/>
                </a:lnTo>
                <a:cubicBezTo>
                  <a:pt x="218" y="1049"/>
                  <a:pt x="197" y="1060"/>
                  <a:pt x="169" y="1098"/>
                </a:cubicBezTo>
                <a:cubicBezTo>
                  <a:pt x="158" y="1115"/>
                  <a:pt x="158" y="1126"/>
                  <a:pt x="153" y="1142"/>
                </a:cubicBezTo>
                <a:cubicBezTo>
                  <a:pt x="142" y="1159"/>
                  <a:pt x="131" y="1164"/>
                  <a:pt x="131" y="1180"/>
                </a:cubicBezTo>
                <a:cubicBezTo>
                  <a:pt x="131" y="1202"/>
                  <a:pt x="147" y="1208"/>
                  <a:pt x="164" y="1219"/>
                </a:cubicBezTo>
                <a:cubicBezTo>
                  <a:pt x="197" y="1241"/>
                  <a:pt x="224" y="1241"/>
                  <a:pt x="262" y="1241"/>
                </a:cubicBezTo>
                <a:cubicBezTo>
                  <a:pt x="284" y="1241"/>
                  <a:pt x="295" y="1235"/>
                  <a:pt x="317" y="1230"/>
                </a:cubicBezTo>
                <a:cubicBezTo>
                  <a:pt x="350" y="1219"/>
                  <a:pt x="366" y="1213"/>
                  <a:pt x="394" y="1202"/>
                </a:cubicBezTo>
                <a:cubicBezTo>
                  <a:pt x="416" y="1202"/>
                  <a:pt x="416" y="1202"/>
                  <a:pt x="416" y="1202"/>
                </a:cubicBezTo>
                <a:cubicBezTo>
                  <a:pt x="410" y="1219"/>
                  <a:pt x="416" y="1235"/>
                  <a:pt x="416" y="1252"/>
                </a:cubicBezTo>
                <a:cubicBezTo>
                  <a:pt x="416" y="1284"/>
                  <a:pt x="388" y="1300"/>
                  <a:pt x="372" y="1327"/>
                </a:cubicBezTo>
                <a:cubicBezTo>
                  <a:pt x="350" y="1355"/>
                  <a:pt x="344" y="1371"/>
                  <a:pt x="317" y="1382"/>
                </a:cubicBezTo>
                <a:cubicBezTo>
                  <a:pt x="268" y="1404"/>
                  <a:pt x="240" y="1404"/>
                  <a:pt x="191" y="1415"/>
                </a:cubicBezTo>
                <a:cubicBezTo>
                  <a:pt x="191" y="1475"/>
                  <a:pt x="191" y="1475"/>
                  <a:pt x="191" y="1475"/>
                </a:cubicBezTo>
                <a:cubicBezTo>
                  <a:pt x="207" y="1492"/>
                  <a:pt x="218" y="1503"/>
                  <a:pt x="240" y="1519"/>
                </a:cubicBezTo>
                <a:cubicBezTo>
                  <a:pt x="257" y="1536"/>
                  <a:pt x="273" y="1541"/>
                  <a:pt x="273" y="1563"/>
                </a:cubicBezTo>
                <a:cubicBezTo>
                  <a:pt x="273" y="1574"/>
                  <a:pt x="262" y="1579"/>
                  <a:pt x="257" y="1585"/>
                </a:cubicBezTo>
                <a:cubicBezTo>
                  <a:pt x="235" y="1607"/>
                  <a:pt x="224" y="1618"/>
                  <a:pt x="207" y="1645"/>
                </a:cubicBezTo>
                <a:cubicBezTo>
                  <a:pt x="191" y="1672"/>
                  <a:pt x="186" y="1688"/>
                  <a:pt x="169" y="1715"/>
                </a:cubicBezTo>
                <a:cubicBezTo>
                  <a:pt x="158" y="1732"/>
                  <a:pt x="158" y="1748"/>
                  <a:pt x="142" y="1759"/>
                </a:cubicBezTo>
                <a:cubicBezTo>
                  <a:pt x="125" y="1765"/>
                  <a:pt x="115" y="1765"/>
                  <a:pt x="99" y="1765"/>
                </a:cubicBezTo>
                <a:cubicBezTo>
                  <a:pt x="71" y="1770"/>
                  <a:pt x="55" y="1776"/>
                  <a:pt x="28" y="1781"/>
                </a:cubicBezTo>
                <a:cubicBezTo>
                  <a:pt x="28" y="1841"/>
                  <a:pt x="33" y="1874"/>
                  <a:pt x="22" y="1929"/>
                </a:cubicBezTo>
                <a:cubicBezTo>
                  <a:pt x="22" y="1967"/>
                  <a:pt x="11" y="1984"/>
                  <a:pt x="11" y="2017"/>
                </a:cubicBezTo>
                <a:cubicBezTo>
                  <a:pt x="11" y="2044"/>
                  <a:pt x="17" y="2065"/>
                  <a:pt x="17" y="2092"/>
                </a:cubicBezTo>
                <a:cubicBezTo>
                  <a:pt x="6" y="2240"/>
                  <a:pt x="6" y="2240"/>
                  <a:pt x="6" y="2240"/>
                </a:cubicBezTo>
                <a:cubicBezTo>
                  <a:pt x="6" y="2290"/>
                  <a:pt x="0" y="2339"/>
                  <a:pt x="11" y="2383"/>
                </a:cubicBezTo>
                <a:lnTo>
                  <a:pt x="11" y="2383"/>
                </a:lnTo>
                <a:cubicBezTo>
                  <a:pt x="87" y="2394"/>
                  <a:pt x="153" y="2415"/>
                  <a:pt x="246" y="2437"/>
                </a:cubicBezTo>
                <a:cubicBezTo>
                  <a:pt x="421" y="2475"/>
                  <a:pt x="530" y="2480"/>
                  <a:pt x="694" y="2562"/>
                </a:cubicBezTo>
                <a:cubicBezTo>
                  <a:pt x="809" y="2617"/>
                  <a:pt x="874" y="2639"/>
                  <a:pt x="994" y="2683"/>
                </a:cubicBezTo>
                <a:cubicBezTo>
                  <a:pt x="1137" y="2738"/>
                  <a:pt x="1202" y="2792"/>
                  <a:pt x="1344" y="2847"/>
                </a:cubicBezTo>
                <a:cubicBezTo>
                  <a:pt x="1399" y="2863"/>
                  <a:pt x="1442" y="2879"/>
                  <a:pt x="1486" y="2901"/>
                </a:cubicBezTo>
                <a:lnTo>
                  <a:pt x="1486" y="2901"/>
                </a:lnTo>
                <a:cubicBezTo>
                  <a:pt x="1514" y="2727"/>
                  <a:pt x="1514" y="2727"/>
                  <a:pt x="1514" y="2727"/>
                </a:cubicBezTo>
                <a:cubicBezTo>
                  <a:pt x="1514" y="2672"/>
                  <a:pt x="1514" y="2672"/>
                  <a:pt x="1514" y="2672"/>
                </a:cubicBezTo>
                <a:cubicBezTo>
                  <a:pt x="1514" y="2650"/>
                  <a:pt x="1508" y="2639"/>
                  <a:pt x="1503" y="2617"/>
                </a:cubicBezTo>
                <a:cubicBezTo>
                  <a:pt x="1492" y="2573"/>
                  <a:pt x="1486" y="2552"/>
                  <a:pt x="1464" y="2513"/>
                </a:cubicBezTo>
                <a:cubicBezTo>
                  <a:pt x="1448" y="2486"/>
                  <a:pt x="1437" y="2469"/>
                  <a:pt x="1437" y="2437"/>
                </a:cubicBezTo>
                <a:cubicBezTo>
                  <a:pt x="1437" y="2421"/>
                  <a:pt x="1437" y="2404"/>
                  <a:pt x="1426" y="2388"/>
                </a:cubicBezTo>
                <a:cubicBezTo>
                  <a:pt x="1415" y="2361"/>
                  <a:pt x="1393" y="2355"/>
                  <a:pt x="1371" y="2333"/>
                </a:cubicBezTo>
                <a:cubicBezTo>
                  <a:pt x="1349" y="2311"/>
                  <a:pt x="1349" y="2300"/>
                  <a:pt x="1333" y="2279"/>
                </a:cubicBezTo>
                <a:cubicBezTo>
                  <a:pt x="1322" y="2268"/>
                  <a:pt x="1317" y="2257"/>
                  <a:pt x="1301" y="2246"/>
                </a:cubicBezTo>
                <a:cubicBezTo>
                  <a:pt x="1295" y="2240"/>
                  <a:pt x="1289" y="2240"/>
                  <a:pt x="1279" y="2235"/>
                </a:cubicBezTo>
                <a:cubicBezTo>
                  <a:pt x="1279" y="2229"/>
                  <a:pt x="1274" y="2224"/>
                  <a:pt x="1274" y="2218"/>
                </a:cubicBezTo>
                <a:cubicBezTo>
                  <a:pt x="1274" y="2164"/>
                  <a:pt x="1279" y="2136"/>
                  <a:pt x="1284" y="2081"/>
                </a:cubicBezTo>
                <a:cubicBezTo>
                  <a:pt x="1284" y="2028"/>
                  <a:pt x="1284" y="2028"/>
                  <a:pt x="1284" y="2028"/>
                </a:cubicBezTo>
                <a:cubicBezTo>
                  <a:pt x="1284" y="2017"/>
                  <a:pt x="1295" y="2011"/>
                  <a:pt x="1301" y="2006"/>
                </a:cubicBezTo>
                <a:cubicBezTo>
                  <a:pt x="1311" y="1995"/>
                  <a:pt x="1322" y="1989"/>
                  <a:pt x="1333" y="1978"/>
                </a:cubicBezTo>
                <a:cubicBezTo>
                  <a:pt x="1355" y="1967"/>
                  <a:pt x="1371" y="1962"/>
                  <a:pt x="1399" y="1962"/>
                </a:cubicBezTo>
                <a:cubicBezTo>
                  <a:pt x="1432" y="1962"/>
                  <a:pt x="1459" y="1978"/>
                  <a:pt x="1481" y="2006"/>
                </a:cubicBezTo>
                <a:cubicBezTo>
                  <a:pt x="1492" y="2017"/>
                  <a:pt x="1497" y="2028"/>
                  <a:pt x="1508" y="2033"/>
                </a:cubicBezTo>
                <a:cubicBezTo>
                  <a:pt x="1525" y="2049"/>
                  <a:pt x="1541" y="2055"/>
                  <a:pt x="1557" y="2071"/>
                </a:cubicBezTo>
                <a:cubicBezTo>
                  <a:pt x="1568" y="2081"/>
                  <a:pt x="1574" y="2092"/>
                  <a:pt x="1590" y="2099"/>
                </a:cubicBezTo>
                <a:cubicBezTo>
                  <a:pt x="1623" y="2114"/>
                  <a:pt x="1645" y="2114"/>
                  <a:pt x="1683" y="2120"/>
                </a:cubicBezTo>
                <a:cubicBezTo>
                  <a:pt x="1711" y="2131"/>
                  <a:pt x="1721" y="2136"/>
                  <a:pt x="1748" y="2147"/>
                </a:cubicBezTo>
                <a:cubicBezTo>
                  <a:pt x="1765" y="2158"/>
                  <a:pt x="1770" y="2175"/>
                  <a:pt x="1792" y="2175"/>
                </a:cubicBezTo>
                <a:cubicBezTo>
                  <a:pt x="1819" y="2175"/>
                  <a:pt x="1825" y="2147"/>
                  <a:pt x="1841" y="2120"/>
                </a:cubicBezTo>
                <a:cubicBezTo>
                  <a:pt x="1858" y="2092"/>
                  <a:pt x="1874" y="2076"/>
                  <a:pt x="1896" y="2049"/>
                </a:cubicBezTo>
                <a:cubicBezTo>
                  <a:pt x="1918" y="2022"/>
                  <a:pt x="1929" y="2006"/>
                  <a:pt x="1951" y="1973"/>
                </a:cubicBezTo>
                <a:cubicBezTo>
                  <a:pt x="1967" y="1956"/>
                  <a:pt x="1973" y="1940"/>
                  <a:pt x="1995" y="1918"/>
                </a:cubicBezTo>
                <a:cubicBezTo>
                  <a:pt x="2000" y="1913"/>
                  <a:pt x="2006" y="1902"/>
                  <a:pt x="2017" y="1902"/>
                </a:cubicBezTo>
                <a:cubicBezTo>
                  <a:pt x="2022" y="1902"/>
                  <a:pt x="2027" y="1902"/>
                  <a:pt x="2033" y="1902"/>
                </a:cubicBezTo>
                <a:cubicBezTo>
                  <a:pt x="2055" y="1907"/>
                  <a:pt x="2071" y="1907"/>
                  <a:pt x="2092" y="1896"/>
                </a:cubicBezTo>
                <a:cubicBezTo>
                  <a:pt x="2126" y="1891"/>
                  <a:pt x="2136" y="1869"/>
                  <a:pt x="2147" y="1841"/>
                </a:cubicBezTo>
                <a:cubicBezTo>
                  <a:pt x="2164" y="1814"/>
                  <a:pt x="2169" y="1792"/>
                  <a:pt x="2185" y="1759"/>
                </a:cubicBezTo>
                <a:cubicBezTo>
                  <a:pt x="2202" y="1737"/>
                  <a:pt x="2213" y="1721"/>
                  <a:pt x="2213" y="1694"/>
                </a:cubicBezTo>
                <a:cubicBezTo>
                  <a:pt x="2213" y="1640"/>
                  <a:pt x="2185" y="1612"/>
                  <a:pt x="2185" y="1563"/>
                </a:cubicBezTo>
                <a:cubicBezTo>
                  <a:pt x="2185" y="1546"/>
                  <a:pt x="2185" y="1536"/>
                  <a:pt x="2185" y="1519"/>
                </a:cubicBezTo>
                <a:cubicBezTo>
                  <a:pt x="2196" y="1481"/>
                  <a:pt x="2202" y="1453"/>
                  <a:pt x="2202" y="1415"/>
                </a:cubicBezTo>
                <a:cubicBezTo>
                  <a:pt x="2202" y="1393"/>
                  <a:pt x="2196" y="1377"/>
                  <a:pt x="2185" y="1355"/>
                </a:cubicBezTo>
                <a:cubicBezTo>
                  <a:pt x="2180" y="1349"/>
                  <a:pt x="2180" y="1344"/>
                  <a:pt x="2169" y="1338"/>
                </a:cubicBezTo>
                <a:cubicBezTo>
                  <a:pt x="2164" y="1327"/>
                  <a:pt x="2153" y="1327"/>
                  <a:pt x="2142" y="1322"/>
                </a:cubicBezTo>
                <a:cubicBezTo>
                  <a:pt x="2126" y="1317"/>
                  <a:pt x="2120" y="1312"/>
                  <a:pt x="2109" y="1306"/>
                </a:cubicBezTo>
                <a:cubicBezTo>
                  <a:pt x="2071" y="1284"/>
                  <a:pt x="2049" y="1268"/>
                  <a:pt x="2017" y="1241"/>
                </a:cubicBezTo>
                <a:cubicBezTo>
                  <a:pt x="1995" y="1224"/>
                  <a:pt x="1978" y="1219"/>
                  <a:pt x="1962" y="1197"/>
                </a:cubicBezTo>
                <a:cubicBezTo>
                  <a:pt x="1934" y="1169"/>
                  <a:pt x="1913" y="1159"/>
                  <a:pt x="1880" y="1142"/>
                </a:cubicBezTo>
                <a:cubicBezTo>
                  <a:pt x="1858" y="1131"/>
                  <a:pt x="1841" y="1120"/>
                  <a:pt x="1814" y="1109"/>
                </a:cubicBezTo>
                <a:cubicBezTo>
                  <a:pt x="1787" y="1098"/>
                  <a:pt x="1770" y="1104"/>
                  <a:pt x="1743" y="1104"/>
                </a:cubicBezTo>
                <a:cubicBezTo>
                  <a:pt x="1726" y="1104"/>
                  <a:pt x="1711" y="1098"/>
                  <a:pt x="1699" y="1093"/>
                </a:cubicBezTo>
                <a:cubicBezTo>
                  <a:pt x="1694" y="1087"/>
                  <a:pt x="1689" y="1082"/>
                  <a:pt x="1683" y="1076"/>
                </a:cubicBezTo>
                <a:cubicBezTo>
                  <a:pt x="1672" y="1071"/>
                  <a:pt x="1661" y="1071"/>
                  <a:pt x="1661" y="1060"/>
                </a:cubicBezTo>
                <a:cubicBezTo>
                  <a:pt x="1661" y="1038"/>
                  <a:pt x="1683" y="1027"/>
                  <a:pt x="1699" y="1011"/>
                </a:cubicBezTo>
                <a:cubicBezTo>
                  <a:pt x="1721" y="989"/>
                  <a:pt x="1732" y="972"/>
                  <a:pt x="1743" y="945"/>
                </a:cubicBezTo>
                <a:cubicBezTo>
                  <a:pt x="1754" y="923"/>
                  <a:pt x="1765" y="907"/>
                  <a:pt x="1781" y="885"/>
                </a:cubicBezTo>
                <a:cubicBezTo>
                  <a:pt x="1792" y="864"/>
                  <a:pt x="1809" y="847"/>
                  <a:pt x="1819" y="820"/>
                </a:cubicBezTo>
                <a:cubicBezTo>
                  <a:pt x="1825" y="803"/>
                  <a:pt x="1825" y="787"/>
                  <a:pt x="1830" y="771"/>
                </a:cubicBezTo>
                <a:cubicBezTo>
                  <a:pt x="1841" y="743"/>
                  <a:pt x="1847" y="732"/>
                  <a:pt x="1858" y="705"/>
                </a:cubicBezTo>
                <a:cubicBezTo>
                  <a:pt x="1869" y="683"/>
                  <a:pt x="1885" y="678"/>
                  <a:pt x="1902" y="661"/>
                </a:cubicBezTo>
                <a:cubicBezTo>
                  <a:pt x="1923" y="650"/>
                  <a:pt x="1940" y="645"/>
                  <a:pt x="1956" y="639"/>
                </a:cubicBezTo>
                <a:cubicBezTo>
                  <a:pt x="1973" y="634"/>
                  <a:pt x="1978" y="628"/>
                  <a:pt x="1989" y="628"/>
                </a:cubicBezTo>
                <a:cubicBezTo>
                  <a:pt x="2038" y="628"/>
                  <a:pt x="2060" y="650"/>
                  <a:pt x="2109" y="667"/>
                </a:cubicBezTo>
                <a:cubicBezTo>
                  <a:pt x="2109" y="628"/>
                  <a:pt x="2109" y="628"/>
                  <a:pt x="2109" y="628"/>
                </a:cubicBezTo>
                <a:cubicBezTo>
                  <a:pt x="2109" y="612"/>
                  <a:pt x="2104" y="601"/>
                  <a:pt x="2098" y="584"/>
                </a:cubicBezTo>
                <a:cubicBezTo>
                  <a:pt x="2098" y="579"/>
                  <a:pt x="2092" y="579"/>
                  <a:pt x="2092" y="574"/>
                </a:cubicBezTo>
                <a:cubicBezTo>
                  <a:pt x="2092" y="574"/>
                  <a:pt x="2098" y="568"/>
                  <a:pt x="2098" y="563"/>
                </a:cubicBezTo>
                <a:cubicBezTo>
                  <a:pt x="2142" y="557"/>
                  <a:pt x="2158" y="519"/>
                  <a:pt x="2169" y="475"/>
                </a:cubicBezTo>
                <a:cubicBezTo>
                  <a:pt x="2180" y="448"/>
                  <a:pt x="2185" y="432"/>
                  <a:pt x="2191" y="410"/>
                </a:cubicBezTo>
                <a:cubicBezTo>
                  <a:pt x="2202" y="388"/>
                  <a:pt x="2218" y="372"/>
                  <a:pt x="2218" y="350"/>
                </a:cubicBezTo>
                <a:lnTo>
                  <a:pt x="2218" y="350"/>
                </a:lnTo>
                <a:cubicBezTo>
                  <a:pt x="2191" y="328"/>
                  <a:pt x="2175" y="306"/>
                  <a:pt x="2147" y="290"/>
                </a:cubicBezTo>
                <a:cubicBezTo>
                  <a:pt x="2131" y="279"/>
                  <a:pt x="2120" y="268"/>
                  <a:pt x="2104" y="257"/>
                </a:cubicBezTo>
                <a:cubicBezTo>
                  <a:pt x="2066" y="235"/>
                  <a:pt x="2044" y="229"/>
                  <a:pt x="2011" y="202"/>
                </a:cubicBezTo>
                <a:cubicBezTo>
                  <a:pt x="1984" y="175"/>
                  <a:pt x="1967" y="158"/>
                  <a:pt x="1945" y="132"/>
                </a:cubicBezTo>
                <a:cubicBezTo>
                  <a:pt x="1929" y="114"/>
                  <a:pt x="1918" y="110"/>
                  <a:pt x="1913" y="88"/>
                </a:cubicBezTo>
                <a:cubicBezTo>
                  <a:pt x="1907" y="77"/>
                  <a:pt x="1907" y="66"/>
                  <a:pt x="1907" y="49"/>
                </a:cubicBezTo>
                <a:cubicBezTo>
                  <a:pt x="1907" y="28"/>
                  <a:pt x="1902" y="22"/>
                  <a:pt x="1902" y="0"/>
                </a:cubicBezTo>
                <a:cubicBezTo>
                  <a:pt x="1404" y="103"/>
                  <a:pt x="1404" y="103"/>
                  <a:pt x="1404" y="103"/>
                </a:cubicBezTo>
                <a:cubicBezTo>
                  <a:pt x="1371" y="77"/>
                  <a:pt x="1349" y="60"/>
                  <a:pt x="1322" y="28"/>
                </a:cubicBezTo>
                <a:lnTo>
                  <a:pt x="1322" y="28"/>
                </a:lnTo>
                <a:cubicBezTo>
                  <a:pt x="1279" y="49"/>
                  <a:pt x="1252" y="49"/>
                  <a:pt x="1208" y="66"/>
                </a:cubicBezTo>
                <a:cubicBezTo>
                  <a:pt x="1180" y="77"/>
                  <a:pt x="1164" y="88"/>
                  <a:pt x="1142" y="98"/>
                </a:cubicBezTo>
                <a:cubicBezTo>
                  <a:pt x="1120" y="110"/>
                  <a:pt x="1109" y="125"/>
                  <a:pt x="1087" y="136"/>
                </a:cubicBezTo>
                <a:cubicBezTo>
                  <a:pt x="1082" y="136"/>
                  <a:pt x="1082" y="142"/>
                  <a:pt x="1076" y="142"/>
                </a:cubicBezTo>
                <a:cubicBezTo>
                  <a:pt x="1049" y="142"/>
                  <a:pt x="1049" y="114"/>
                  <a:pt x="1038" y="93"/>
                </a:cubicBezTo>
                <a:cubicBezTo>
                  <a:pt x="1033" y="77"/>
                  <a:pt x="1022" y="66"/>
                  <a:pt x="1011" y="49"/>
                </a:cubicBezTo>
                <a:cubicBezTo>
                  <a:pt x="1011" y="49"/>
                  <a:pt x="1005" y="49"/>
                  <a:pt x="1005" y="55"/>
                </a:cubicBezTo>
                <a:cubicBezTo>
                  <a:pt x="972" y="71"/>
                  <a:pt x="961" y="88"/>
                  <a:pt x="940" y="114"/>
                </a:cubicBezTo>
                <a:cubicBezTo>
                  <a:pt x="929" y="132"/>
                  <a:pt x="918" y="136"/>
                  <a:pt x="907" y="153"/>
                </a:cubicBezTo>
                <a:cubicBezTo>
                  <a:pt x="890" y="175"/>
                  <a:pt x="886" y="186"/>
                  <a:pt x="874" y="207"/>
                </a:cubicBezTo>
                <a:cubicBezTo>
                  <a:pt x="858" y="235"/>
                  <a:pt x="842" y="246"/>
                  <a:pt x="831" y="273"/>
                </a:cubicBezTo>
                <a:cubicBezTo>
                  <a:pt x="814" y="328"/>
                  <a:pt x="793" y="350"/>
                  <a:pt x="765" y="399"/>
                </a:cubicBezTo>
                <a:cubicBezTo>
                  <a:pt x="754" y="421"/>
                  <a:pt x="749" y="437"/>
                  <a:pt x="732" y="465"/>
                </a:cubicBezTo>
                <a:cubicBezTo>
                  <a:pt x="716" y="487"/>
                  <a:pt x="694" y="503"/>
                  <a:pt x="694" y="530"/>
                </a:cubicBezTo>
                <a:cubicBezTo>
                  <a:pt x="694" y="683"/>
                  <a:pt x="694" y="683"/>
                  <a:pt x="694" y="683"/>
                </a:cubicBezTo>
                <a:cubicBezTo>
                  <a:pt x="694" y="688"/>
                  <a:pt x="699" y="694"/>
                  <a:pt x="699" y="694"/>
                </a:cubicBezTo>
                <a:cubicBezTo>
                  <a:pt x="705" y="716"/>
                  <a:pt x="699" y="727"/>
                  <a:pt x="699" y="743"/>
                </a:cubicBezTo>
                <a:cubicBezTo>
                  <a:pt x="699" y="754"/>
                  <a:pt x="705" y="760"/>
                  <a:pt x="705" y="771"/>
                </a:cubicBezTo>
                <a:cubicBezTo>
                  <a:pt x="705" y="793"/>
                  <a:pt x="688" y="809"/>
                  <a:pt x="672" y="820"/>
                </a:cubicBezTo>
                <a:cubicBezTo>
                  <a:pt x="650" y="831"/>
                  <a:pt x="639" y="836"/>
                  <a:pt x="617" y="842"/>
                </a:cubicBezTo>
                <a:cubicBezTo>
                  <a:pt x="574" y="858"/>
                  <a:pt x="546" y="868"/>
                  <a:pt x="502" y="890"/>
                </a:cubicBezTo>
                <a:cubicBezTo>
                  <a:pt x="465" y="912"/>
                  <a:pt x="442" y="929"/>
                  <a:pt x="410" y="950"/>
                </a:cubicBezTo>
                <a:cubicBezTo>
                  <a:pt x="399" y="956"/>
                  <a:pt x="388" y="961"/>
                  <a:pt x="377" y="972"/>
                </a:cubicBezTo>
                <a:cubicBezTo>
                  <a:pt x="350" y="994"/>
                  <a:pt x="339" y="1016"/>
                  <a:pt x="306" y="1027"/>
                </a:cubicBezTo>
                <a:cubicBezTo>
                  <a:pt x="290" y="1033"/>
                  <a:pt x="273" y="1033"/>
                  <a:pt x="262" y="103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4" name="Freeform 154"/>
          <p:cNvSpPr>
            <a:spLocks noChangeArrowheads="1"/>
          </p:cNvSpPr>
          <p:nvPr/>
        </p:nvSpPr>
        <p:spPr bwMode="auto">
          <a:xfrm>
            <a:off x="14212859" y="10627968"/>
            <a:ext cx="2355436" cy="1373871"/>
          </a:xfrm>
          <a:custGeom>
            <a:avLst/>
            <a:gdLst>
              <a:gd name="T0" fmla="*/ 3410 w 3898"/>
              <a:gd name="T1" fmla="*/ 71 h 2274"/>
              <a:gd name="T2" fmla="*/ 3448 w 3898"/>
              <a:gd name="T3" fmla="*/ 252 h 2274"/>
              <a:gd name="T4" fmla="*/ 3552 w 3898"/>
              <a:gd name="T5" fmla="*/ 284 h 2274"/>
              <a:gd name="T6" fmla="*/ 3601 w 3898"/>
              <a:gd name="T7" fmla="*/ 344 h 2274"/>
              <a:gd name="T8" fmla="*/ 3634 w 3898"/>
              <a:gd name="T9" fmla="*/ 623 h 2274"/>
              <a:gd name="T10" fmla="*/ 3743 w 3898"/>
              <a:gd name="T11" fmla="*/ 885 h 2274"/>
              <a:gd name="T12" fmla="*/ 3634 w 3898"/>
              <a:gd name="T13" fmla="*/ 989 h 2274"/>
              <a:gd name="T14" fmla="*/ 3743 w 3898"/>
              <a:gd name="T15" fmla="*/ 1088 h 2274"/>
              <a:gd name="T16" fmla="*/ 3897 w 3898"/>
              <a:gd name="T17" fmla="*/ 1049 h 2274"/>
              <a:gd name="T18" fmla="*/ 3798 w 3898"/>
              <a:gd name="T19" fmla="*/ 1229 h 2274"/>
              <a:gd name="T20" fmla="*/ 3721 w 3898"/>
              <a:gd name="T21" fmla="*/ 1366 h 2274"/>
              <a:gd name="T22" fmla="*/ 3688 w 3898"/>
              <a:gd name="T23" fmla="*/ 1492 h 2274"/>
              <a:gd name="T24" fmla="*/ 3580 w 3898"/>
              <a:gd name="T25" fmla="*/ 1612 h 2274"/>
              <a:gd name="T26" fmla="*/ 3492 w 3898"/>
              <a:gd name="T27" fmla="*/ 1864 h 2274"/>
              <a:gd name="T28" fmla="*/ 3492 w 3898"/>
              <a:gd name="T29" fmla="*/ 2230 h 2274"/>
              <a:gd name="T30" fmla="*/ 3306 w 3898"/>
              <a:gd name="T31" fmla="*/ 2224 h 2274"/>
              <a:gd name="T32" fmla="*/ 3077 w 3898"/>
              <a:gd name="T33" fmla="*/ 2213 h 2274"/>
              <a:gd name="T34" fmla="*/ 2607 w 3898"/>
              <a:gd name="T35" fmla="*/ 2262 h 2274"/>
              <a:gd name="T36" fmla="*/ 2038 w 3898"/>
              <a:gd name="T37" fmla="*/ 2262 h 2274"/>
              <a:gd name="T38" fmla="*/ 1454 w 3898"/>
              <a:gd name="T39" fmla="*/ 2224 h 2274"/>
              <a:gd name="T40" fmla="*/ 891 w 3898"/>
              <a:gd name="T41" fmla="*/ 2109 h 2274"/>
              <a:gd name="T42" fmla="*/ 339 w 3898"/>
              <a:gd name="T43" fmla="*/ 1875 h 2274"/>
              <a:gd name="T44" fmla="*/ 16 w 3898"/>
              <a:gd name="T45" fmla="*/ 1683 h 2274"/>
              <a:gd name="T46" fmla="*/ 104 w 3898"/>
              <a:gd name="T47" fmla="*/ 1530 h 2274"/>
              <a:gd name="T48" fmla="*/ 197 w 3898"/>
              <a:gd name="T49" fmla="*/ 1393 h 2274"/>
              <a:gd name="T50" fmla="*/ 350 w 3898"/>
              <a:gd name="T51" fmla="*/ 1044 h 2274"/>
              <a:gd name="T52" fmla="*/ 333 w 3898"/>
              <a:gd name="T53" fmla="*/ 885 h 2274"/>
              <a:gd name="T54" fmla="*/ 312 w 3898"/>
              <a:gd name="T55" fmla="*/ 770 h 2274"/>
              <a:gd name="T56" fmla="*/ 328 w 3898"/>
              <a:gd name="T57" fmla="*/ 700 h 2274"/>
              <a:gd name="T58" fmla="*/ 393 w 3898"/>
              <a:gd name="T59" fmla="*/ 727 h 2274"/>
              <a:gd name="T60" fmla="*/ 437 w 3898"/>
              <a:gd name="T61" fmla="*/ 563 h 2274"/>
              <a:gd name="T62" fmla="*/ 508 w 3898"/>
              <a:gd name="T63" fmla="*/ 475 h 2274"/>
              <a:gd name="T64" fmla="*/ 623 w 3898"/>
              <a:gd name="T65" fmla="*/ 410 h 2274"/>
              <a:gd name="T66" fmla="*/ 705 w 3898"/>
              <a:gd name="T67" fmla="*/ 459 h 2274"/>
              <a:gd name="T68" fmla="*/ 689 w 3898"/>
              <a:gd name="T69" fmla="*/ 612 h 2274"/>
              <a:gd name="T70" fmla="*/ 760 w 3898"/>
              <a:gd name="T71" fmla="*/ 737 h 2274"/>
              <a:gd name="T72" fmla="*/ 924 w 3898"/>
              <a:gd name="T73" fmla="*/ 683 h 2274"/>
              <a:gd name="T74" fmla="*/ 956 w 3898"/>
              <a:gd name="T75" fmla="*/ 814 h 2274"/>
              <a:gd name="T76" fmla="*/ 1405 w 3898"/>
              <a:gd name="T77" fmla="*/ 819 h 2274"/>
              <a:gd name="T78" fmla="*/ 1520 w 3898"/>
              <a:gd name="T79" fmla="*/ 683 h 2274"/>
              <a:gd name="T80" fmla="*/ 1552 w 3898"/>
              <a:gd name="T81" fmla="*/ 470 h 2274"/>
              <a:gd name="T82" fmla="*/ 1569 w 3898"/>
              <a:gd name="T83" fmla="*/ 404 h 2274"/>
              <a:gd name="T84" fmla="*/ 1661 w 3898"/>
              <a:gd name="T85" fmla="*/ 295 h 2274"/>
              <a:gd name="T86" fmla="*/ 1749 w 3898"/>
              <a:gd name="T87" fmla="*/ 273 h 2274"/>
              <a:gd name="T88" fmla="*/ 1913 w 3898"/>
              <a:gd name="T89" fmla="*/ 219 h 2274"/>
              <a:gd name="T90" fmla="*/ 1994 w 3898"/>
              <a:gd name="T91" fmla="*/ 317 h 2274"/>
              <a:gd name="T92" fmla="*/ 2093 w 3898"/>
              <a:gd name="T93" fmla="*/ 235 h 2274"/>
              <a:gd name="T94" fmla="*/ 2137 w 3898"/>
              <a:gd name="T95" fmla="*/ 360 h 2274"/>
              <a:gd name="T96" fmla="*/ 2235 w 3898"/>
              <a:gd name="T97" fmla="*/ 290 h 2274"/>
              <a:gd name="T98" fmla="*/ 2426 w 3898"/>
              <a:gd name="T99" fmla="*/ 38 h 2274"/>
              <a:gd name="T100" fmla="*/ 2536 w 3898"/>
              <a:gd name="T101" fmla="*/ 33 h 2274"/>
              <a:gd name="T102" fmla="*/ 2612 w 3898"/>
              <a:gd name="T103" fmla="*/ 98 h 2274"/>
              <a:gd name="T104" fmla="*/ 2672 w 3898"/>
              <a:gd name="T105" fmla="*/ 252 h 2274"/>
              <a:gd name="T106" fmla="*/ 2896 w 3898"/>
              <a:gd name="T107" fmla="*/ 164 h 2274"/>
              <a:gd name="T108" fmla="*/ 3022 w 3898"/>
              <a:gd name="T109" fmla="*/ 98 h 2274"/>
              <a:gd name="T110" fmla="*/ 3121 w 3898"/>
              <a:gd name="T111" fmla="*/ 104 h 2274"/>
              <a:gd name="T112" fmla="*/ 3229 w 3898"/>
              <a:gd name="T113" fmla="*/ 126 h 2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98" h="2274">
                <a:moveTo>
                  <a:pt x="3399" y="33"/>
                </a:moveTo>
                <a:lnTo>
                  <a:pt x="3399" y="33"/>
                </a:lnTo>
                <a:cubicBezTo>
                  <a:pt x="3399" y="49"/>
                  <a:pt x="3410" y="54"/>
                  <a:pt x="3410" y="71"/>
                </a:cubicBezTo>
                <a:cubicBezTo>
                  <a:pt x="3415" y="109"/>
                  <a:pt x="3415" y="131"/>
                  <a:pt x="3421" y="164"/>
                </a:cubicBezTo>
                <a:cubicBezTo>
                  <a:pt x="3421" y="186"/>
                  <a:pt x="3432" y="197"/>
                  <a:pt x="3432" y="219"/>
                </a:cubicBezTo>
                <a:cubicBezTo>
                  <a:pt x="3437" y="230"/>
                  <a:pt x="3437" y="241"/>
                  <a:pt x="3448" y="252"/>
                </a:cubicBezTo>
                <a:cubicBezTo>
                  <a:pt x="3454" y="252"/>
                  <a:pt x="3459" y="252"/>
                  <a:pt x="3470" y="252"/>
                </a:cubicBezTo>
                <a:cubicBezTo>
                  <a:pt x="3487" y="252"/>
                  <a:pt x="3492" y="257"/>
                  <a:pt x="3509" y="263"/>
                </a:cubicBezTo>
                <a:cubicBezTo>
                  <a:pt x="3525" y="273"/>
                  <a:pt x="3536" y="279"/>
                  <a:pt x="3552" y="284"/>
                </a:cubicBezTo>
                <a:cubicBezTo>
                  <a:pt x="3563" y="284"/>
                  <a:pt x="3568" y="284"/>
                  <a:pt x="3574" y="290"/>
                </a:cubicBezTo>
                <a:cubicBezTo>
                  <a:pt x="3584" y="290"/>
                  <a:pt x="3601" y="290"/>
                  <a:pt x="3601" y="301"/>
                </a:cubicBezTo>
                <a:cubicBezTo>
                  <a:pt x="3601" y="344"/>
                  <a:pt x="3601" y="344"/>
                  <a:pt x="3601" y="344"/>
                </a:cubicBezTo>
                <a:cubicBezTo>
                  <a:pt x="3601" y="388"/>
                  <a:pt x="3601" y="410"/>
                  <a:pt x="3606" y="453"/>
                </a:cubicBezTo>
                <a:cubicBezTo>
                  <a:pt x="3606" y="464"/>
                  <a:pt x="3612" y="470"/>
                  <a:pt x="3617" y="486"/>
                </a:cubicBezTo>
                <a:cubicBezTo>
                  <a:pt x="3628" y="535"/>
                  <a:pt x="3623" y="568"/>
                  <a:pt x="3634" y="623"/>
                </a:cubicBezTo>
                <a:cubicBezTo>
                  <a:pt x="3639" y="683"/>
                  <a:pt x="3656" y="715"/>
                  <a:pt x="3678" y="770"/>
                </a:cubicBezTo>
                <a:cubicBezTo>
                  <a:pt x="3683" y="792"/>
                  <a:pt x="3694" y="803"/>
                  <a:pt x="3699" y="825"/>
                </a:cubicBezTo>
                <a:cubicBezTo>
                  <a:pt x="3710" y="847"/>
                  <a:pt x="3727" y="858"/>
                  <a:pt x="3743" y="885"/>
                </a:cubicBezTo>
                <a:lnTo>
                  <a:pt x="3743" y="885"/>
                </a:lnTo>
                <a:cubicBezTo>
                  <a:pt x="3699" y="896"/>
                  <a:pt x="3678" y="907"/>
                  <a:pt x="3650" y="945"/>
                </a:cubicBezTo>
                <a:cubicBezTo>
                  <a:pt x="3639" y="962"/>
                  <a:pt x="3639" y="973"/>
                  <a:pt x="3634" y="989"/>
                </a:cubicBezTo>
                <a:cubicBezTo>
                  <a:pt x="3623" y="1006"/>
                  <a:pt x="3612" y="1011"/>
                  <a:pt x="3612" y="1027"/>
                </a:cubicBezTo>
                <a:cubicBezTo>
                  <a:pt x="3612" y="1049"/>
                  <a:pt x="3628" y="1055"/>
                  <a:pt x="3645" y="1066"/>
                </a:cubicBezTo>
                <a:cubicBezTo>
                  <a:pt x="3678" y="1088"/>
                  <a:pt x="3705" y="1088"/>
                  <a:pt x="3743" y="1088"/>
                </a:cubicBezTo>
                <a:cubicBezTo>
                  <a:pt x="3765" y="1088"/>
                  <a:pt x="3776" y="1082"/>
                  <a:pt x="3798" y="1077"/>
                </a:cubicBezTo>
                <a:cubicBezTo>
                  <a:pt x="3831" y="1066"/>
                  <a:pt x="3847" y="1060"/>
                  <a:pt x="3875" y="1049"/>
                </a:cubicBezTo>
                <a:cubicBezTo>
                  <a:pt x="3897" y="1049"/>
                  <a:pt x="3897" y="1049"/>
                  <a:pt x="3897" y="1049"/>
                </a:cubicBezTo>
                <a:cubicBezTo>
                  <a:pt x="3891" y="1066"/>
                  <a:pt x="3897" y="1082"/>
                  <a:pt x="3897" y="1099"/>
                </a:cubicBezTo>
                <a:cubicBezTo>
                  <a:pt x="3897" y="1131"/>
                  <a:pt x="3869" y="1147"/>
                  <a:pt x="3853" y="1174"/>
                </a:cubicBezTo>
                <a:cubicBezTo>
                  <a:pt x="3831" y="1202"/>
                  <a:pt x="3825" y="1218"/>
                  <a:pt x="3798" y="1229"/>
                </a:cubicBezTo>
                <a:cubicBezTo>
                  <a:pt x="3749" y="1251"/>
                  <a:pt x="3721" y="1251"/>
                  <a:pt x="3672" y="1262"/>
                </a:cubicBezTo>
                <a:cubicBezTo>
                  <a:pt x="3672" y="1322"/>
                  <a:pt x="3672" y="1322"/>
                  <a:pt x="3672" y="1322"/>
                </a:cubicBezTo>
                <a:cubicBezTo>
                  <a:pt x="3688" y="1339"/>
                  <a:pt x="3699" y="1350"/>
                  <a:pt x="3721" y="1366"/>
                </a:cubicBezTo>
                <a:cubicBezTo>
                  <a:pt x="3738" y="1383"/>
                  <a:pt x="3754" y="1388"/>
                  <a:pt x="3754" y="1410"/>
                </a:cubicBezTo>
                <a:cubicBezTo>
                  <a:pt x="3754" y="1421"/>
                  <a:pt x="3743" y="1426"/>
                  <a:pt x="3738" y="1432"/>
                </a:cubicBezTo>
                <a:cubicBezTo>
                  <a:pt x="3716" y="1454"/>
                  <a:pt x="3705" y="1465"/>
                  <a:pt x="3688" y="1492"/>
                </a:cubicBezTo>
                <a:cubicBezTo>
                  <a:pt x="3672" y="1519"/>
                  <a:pt x="3667" y="1535"/>
                  <a:pt x="3650" y="1562"/>
                </a:cubicBezTo>
                <a:cubicBezTo>
                  <a:pt x="3639" y="1579"/>
                  <a:pt x="3639" y="1595"/>
                  <a:pt x="3623" y="1606"/>
                </a:cubicBezTo>
                <a:cubicBezTo>
                  <a:pt x="3606" y="1612"/>
                  <a:pt x="3596" y="1612"/>
                  <a:pt x="3580" y="1612"/>
                </a:cubicBezTo>
                <a:cubicBezTo>
                  <a:pt x="3552" y="1617"/>
                  <a:pt x="3536" y="1623"/>
                  <a:pt x="3509" y="1628"/>
                </a:cubicBezTo>
                <a:cubicBezTo>
                  <a:pt x="3509" y="1688"/>
                  <a:pt x="3514" y="1721"/>
                  <a:pt x="3503" y="1776"/>
                </a:cubicBezTo>
                <a:cubicBezTo>
                  <a:pt x="3503" y="1814"/>
                  <a:pt x="3492" y="1831"/>
                  <a:pt x="3492" y="1864"/>
                </a:cubicBezTo>
                <a:cubicBezTo>
                  <a:pt x="3492" y="1891"/>
                  <a:pt x="3498" y="1912"/>
                  <a:pt x="3498" y="1939"/>
                </a:cubicBezTo>
                <a:cubicBezTo>
                  <a:pt x="3487" y="2087"/>
                  <a:pt x="3487" y="2087"/>
                  <a:pt x="3487" y="2087"/>
                </a:cubicBezTo>
                <a:cubicBezTo>
                  <a:pt x="3487" y="2137"/>
                  <a:pt x="3481" y="2186"/>
                  <a:pt x="3492" y="2230"/>
                </a:cubicBezTo>
                <a:lnTo>
                  <a:pt x="3492" y="2230"/>
                </a:lnTo>
                <a:cubicBezTo>
                  <a:pt x="3465" y="2230"/>
                  <a:pt x="3432" y="2224"/>
                  <a:pt x="3399" y="2224"/>
                </a:cubicBezTo>
                <a:cubicBezTo>
                  <a:pt x="3306" y="2224"/>
                  <a:pt x="3306" y="2224"/>
                  <a:pt x="3306" y="2224"/>
                </a:cubicBezTo>
                <a:cubicBezTo>
                  <a:pt x="3279" y="2224"/>
                  <a:pt x="3268" y="2219"/>
                  <a:pt x="3240" y="2219"/>
                </a:cubicBezTo>
                <a:cubicBezTo>
                  <a:pt x="3164" y="2219"/>
                  <a:pt x="3164" y="2219"/>
                  <a:pt x="3164" y="2219"/>
                </a:cubicBezTo>
                <a:cubicBezTo>
                  <a:pt x="3077" y="2213"/>
                  <a:pt x="3077" y="2213"/>
                  <a:pt x="3077" y="2213"/>
                </a:cubicBezTo>
                <a:cubicBezTo>
                  <a:pt x="3022" y="2213"/>
                  <a:pt x="3022" y="2213"/>
                  <a:pt x="3022" y="2213"/>
                </a:cubicBezTo>
                <a:cubicBezTo>
                  <a:pt x="2913" y="2213"/>
                  <a:pt x="2852" y="2262"/>
                  <a:pt x="2738" y="2262"/>
                </a:cubicBezTo>
                <a:cubicBezTo>
                  <a:pt x="2607" y="2262"/>
                  <a:pt x="2607" y="2262"/>
                  <a:pt x="2607" y="2262"/>
                </a:cubicBezTo>
                <a:cubicBezTo>
                  <a:pt x="2503" y="2268"/>
                  <a:pt x="2503" y="2268"/>
                  <a:pt x="2503" y="2268"/>
                </a:cubicBezTo>
                <a:cubicBezTo>
                  <a:pt x="2366" y="2268"/>
                  <a:pt x="2285" y="2273"/>
                  <a:pt x="2148" y="2273"/>
                </a:cubicBezTo>
                <a:cubicBezTo>
                  <a:pt x="2104" y="2273"/>
                  <a:pt x="2082" y="2268"/>
                  <a:pt x="2038" y="2262"/>
                </a:cubicBezTo>
                <a:cubicBezTo>
                  <a:pt x="1972" y="2262"/>
                  <a:pt x="1972" y="2262"/>
                  <a:pt x="1972" y="2262"/>
                </a:cubicBezTo>
                <a:cubicBezTo>
                  <a:pt x="1563" y="2224"/>
                  <a:pt x="1563" y="2224"/>
                  <a:pt x="1563" y="2224"/>
                </a:cubicBezTo>
                <a:cubicBezTo>
                  <a:pt x="1454" y="2224"/>
                  <a:pt x="1454" y="2224"/>
                  <a:pt x="1454" y="2224"/>
                </a:cubicBezTo>
                <a:cubicBezTo>
                  <a:pt x="1394" y="2224"/>
                  <a:pt x="1361" y="2213"/>
                  <a:pt x="1301" y="2202"/>
                </a:cubicBezTo>
                <a:cubicBezTo>
                  <a:pt x="1186" y="2186"/>
                  <a:pt x="1115" y="2197"/>
                  <a:pt x="1006" y="2158"/>
                </a:cubicBezTo>
                <a:cubicBezTo>
                  <a:pt x="956" y="2142"/>
                  <a:pt x="935" y="2126"/>
                  <a:pt x="891" y="2109"/>
                </a:cubicBezTo>
                <a:cubicBezTo>
                  <a:pt x="781" y="2076"/>
                  <a:pt x="711" y="2065"/>
                  <a:pt x="612" y="2016"/>
                </a:cubicBezTo>
                <a:cubicBezTo>
                  <a:pt x="579" y="2000"/>
                  <a:pt x="569" y="1983"/>
                  <a:pt x="536" y="1972"/>
                </a:cubicBezTo>
                <a:cubicBezTo>
                  <a:pt x="459" y="1939"/>
                  <a:pt x="404" y="1934"/>
                  <a:pt x="339" y="1875"/>
                </a:cubicBezTo>
                <a:cubicBezTo>
                  <a:pt x="202" y="1825"/>
                  <a:pt x="115" y="1792"/>
                  <a:pt x="0" y="1743"/>
                </a:cubicBezTo>
                <a:lnTo>
                  <a:pt x="0" y="1743"/>
                </a:lnTo>
                <a:cubicBezTo>
                  <a:pt x="5" y="1721"/>
                  <a:pt x="11" y="1705"/>
                  <a:pt x="16" y="1683"/>
                </a:cubicBezTo>
                <a:cubicBezTo>
                  <a:pt x="27" y="1656"/>
                  <a:pt x="27" y="1639"/>
                  <a:pt x="38" y="1612"/>
                </a:cubicBezTo>
                <a:cubicBezTo>
                  <a:pt x="44" y="1601"/>
                  <a:pt x="55" y="1601"/>
                  <a:pt x="60" y="1590"/>
                </a:cubicBezTo>
                <a:cubicBezTo>
                  <a:pt x="77" y="1568"/>
                  <a:pt x="88" y="1552"/>
                  <a:pt x="104" y="1530"/>
                </a:cubicBezTo>
                <a:cubicBezTo>
                  <a:pt x="120" y="1502"/>
                  <a:pt x="131" y="1487"/>
                  <a:pt x="148" y="1465"/>
                </a:cubicBezTo>
                <a:cubicBezTo>
                  <a:pt x="159" y="1443"/>
                  <a:pt x="164" y="1432"/>
                  <a:pt x="181" y="1410"/>
                </a:cubicBezTo>
                <a:cubicBezTo>
                  <a:pt x="186" y="1404"/>
                  <a:pt x="192" y="1399"/>
                  <a:pt x="197" y="1393"/>
                </a:cubicBezTo>
                <a:cubicBezTo>
                  <a:pt x="213" y="1350"/>
                  <a:pt x="224" y="1322"/>
                  <a:pt x="241" y="1273"/>
                </a:cubicBezTo>
                <a:cubicBezTo>
                  <a:pt x="274" y="1235"/>
                  <a:pt x="290" y="1207"/>
                  <a:pt x="307" y="1159"/>
                </a:cubicBezTo>
                <a:cubicBezTo>
                  <a:pt x="328" y="1115"/>
                  <a:pt x="350" y="1093"/>
                  <a:pt x="350" y="1044"/>
                </a:cubicBezTo>
                <a:cubicBezTo>
                  <a:pt x="350" y="973"/>
                  <a:pt x="350" y="973"/>
                  <a:pt x="350" y="973"/>
                </a:cubicBezTo>
                <a:cubicBezTo>
                  <a:pt x="350" y="962"/>
                  <a:pt x="345" y="956"/>
                  <a:pt x="345" y="951"/>
                </a:cubicBezTo>
                <a:cubicBezTo>
                  <a:pt x="339" y="923"/>
                  <a:pt x="345" y="912"/>
                  <a:pt x="333" y="885"/>
                </a:cubicBezTo>
                <a:cubicBezTo>
                  <a:pt x="333" y="880"/>
                  <a:pt x="323" y="874"/>
                  <a:pt x="317" y="863"/>
                </a:cubicBezTo>
                <a:cubicBezTo>
                  <a:pt x="307" y="852"/>
                  <a:pt x="301" y="841"/>
                  <a:pt x="301" y="825"/>
                </a:cubicBezTo>
                <a:cubicBezTo>
                  <a:pt x="301" y="803"/>
                  <a:pt x="312" y="792"/>
                  <a:pt x="312" y="770"/>
                </a:cubicBezTo>
                <a:cubicBezTo>
                  <a:pt x="312" y="748"/>
                  <a:pt x="285" y="744"/>
                  <a:pt x="285" y="722"/>
                </a:cubicBezTo>
                <a:cubicBezTo>
                  <a:pt x="285" y="705"/>
                  <a:pt x="307" y="705"/>
                  <a:pt x="317" y="700"/>
                </a:cubicBezTo>
                <a:cubicBezTo>
                  <a:pt x="317" y="700"/>
                  <a:pt x="323" y="700"/>
                  <a:pt x="328" y="700"/>
                </a:cubicBezTo>
                <a:cubicBezTo>
                  <a:pt x="339" y="700"/>
                  <a:pt x="345" y="689"/>
                  <a:pt x="355" y="689"/>
                </a:cubicBezTo>
                <a:cubicBezTo>
                  <a:pt x="361" y="689"/>
                  <a:pt x="367" y="694"/>
                  <a:pt x="367" y="694"/>
                </a:cubicBezTo>
                <a:cubicBezTo>
                  <a:pt x="383" y="700"/>
                  <a:pt x="388" y="711"/>
                  <a:pt x="393" y="727"/>
                </a:cubicBezTo>
                <a:cubicBezTo>
                  <a:pt x="404" y="744"/>
                  <a:pt x="415" y="754"/>
                  <a:pt x="426" y="765"/>
                </a:cubicBezTo>
                <a:cubicBezTo>
                  <a:pt x="437" y="748"/>
                  <a:pt x="454" y="744"/>
                  <a:pt x="454" y="727"/>
                </a:cubicBezTo>
                <a:cubicBezTo>
                  <a:pt x="454" y="661"/>
                  <a:pt x="437" y="629"/>
                  <a:pt x="437" y="563"/>
                </a:cubicBezTo>
                <a:cubicBezTo>
                  <a:pt x="437" y="546"/>
                  <a:pt x="437" y="535"/>
                  <a:pt x="443" y="519"/>
                </a:cubicBezTo>
                <a:cubicBezTo>
                  <a:pt x="448" y="503"/>
                  <a:pt x="464" y="503"/>
                  <a:pt x="475" y="497"/>
                </a:cubicBezTo>
                <a:cubicBezTo>
                  <a:pt x="486" y="486"/>
                  <a:pt x="497" y="481"/>
                  <a:pt x="508" y="475"/>
                </a:cubicBezTo>
                <a:cubicBezTo>
                  <a:pt x="530" y="464"/>
                  <a:pt x="541" y="459"/>
                  <a:pt x="563" y="448"/>
                </a:cubicBezTo>
                <a:cubicBezTo>
                  <a:pt x="574" y="442"/>
                  <a:pt x="585" y="437"/>
                  <a:pt x="596" y="426"/>
                </a:cubicBezTo>
                <a:cubicBezTo>
                  <a:pt x="607" y="421"/>
                  <a:pt x="612" y="410"/>
                  <a:pt x="623" y="410"/>
                </a:cubicBezTo>
                <a:cubicBezTo>
                  <a:pt x="645" y="410"/>
                  <a:pt x="651" y="415"/>
                  <a:pt x="667" y="415"/>
                </a:cubicBezTo>
                <a:cubicBezTo>
                  <a:pt x="678" y="415"/>
                  <a:pt x="694" y="415"/>
                  <a:pt x="700" y="421"/>
                </a:cubicBezTo>
                <a:cubicBezTo>
                  <a:pt x="711" y="431"/>
                  <a:pt x="705" y="442"/>
                  <a:pt x="705" y="459"/>
                </a:cubicBezTo>
                <a:cubicBezTo>
                  <a:pt x="705" y="481"/>
                  <a:pt x="700" y="497"/>
                  <a:pt x="694" y="519"/>
                </a:cubicBezTo>
                <a:cubicBezTo>
                  <a:pt x="683" y="530"/>
                  <a:pt x="678" y="541"/>
                  <a:pt x="678" y="552"/>
                </a:cubicBezTo>
                <a:cubicBezTo>
                  <a:pt x="678" y="574"/>
                  <a:pt x="689" y="590"/>
                  <a:pt x="689" y="612"/>
                </a:cubicBezTo>
                <a:cubicBezTo>
                  <a:pt x="689" y="629"/>
                  <a:pt x="689" y="640"/>
                  <a:pt x="694" y="656"/>
                </a:cubicBezTo>
                <a:cubicBezTo>
                  <a:pt x="694" y="683"/>
                  <a:pt x="700" y="700"/>
                  <a:pt x="716" y="722"/>
                </a:cubicBezTo>
                <a:cubicBezTo>
                  <a:pt x="727" y="732"/>
                  <a:pt x="738" y="737"/>
                  <a:pt x="760" y="737"/>
                </a:cubicBezTo>
                <a:cubicBezTo>
                  <a:pt x="798" y="737"/>
                  <a:pt x="814" y="732"/>
                  <a:pt x="852" y="722"/>
                </a:cubicBezTo>
                <a:cubicBezTo>
                  <a:pt x="869" y="715"/>
                  <a:pt x="880" y="715"/>
                  <a:pt x="896" y="711"/>
                </a:cubicBezTo>
                <a:cubicBezTo>
                  <a:pt x="907" y="705"/>
                  <a:pt x="918" y="694"/>
                  <a:pt x="924" y="683"/>
                </a:cubicBezTo>
                <a:cubicBezTo>
                  <a:pt x="929" y="678"/>
                  <a:pt x="929" y="661"/>
                  <a:pt x="940" y="661"/>
                </a:cubicBezTo>
                <a:cubicBezTo>
                  <a:pt x="946" y="661"/>
                  <a:pt x="951" y="667"/>
                  <a:pt x="956" y="667"/>
                </a:cubicBezTo>
                <a:cubicBezTo>
                  <a:pt x="956" y="814"/>
                  <a:pt x="956" y="814"/>
                  <a:pt x="956" y="814"/>
                </a:cubicBezTo>
                <a:cubicBezTo>
                  <a:pt x="1142" y="814"/>
                  <a:pt x="1142" y="814"/>
                  <a:pt x="1142" y="814"/>
                </a:cubicBezTo>
                <a:cubicBezTo>
                  <a:pt x="1218" y="819"/>
                  <a:pt x="1262" y="825"/>
                  <a:pt x="1339" y="825"/>
                </a:cubicBezTo>
                <a:cubicBezTo>
                  <a:pt x="1366" y="825"/>
                  <a:pt x="1377" y="825"/>
                  <a:pt x="1405" y="819"/>
                </a:cubicBezTo>
                <a:cubicBezTo>
                  <a:pt x="1421" y="819"/>
                  <a:pt x="1432" y="825"/>
                  <a:pt x="1448" y="814"/>
                </a:cubicBezTo>
                <a:cubicBezTo>
                  <a:pt x="1470" y="803"/>
                  <a:pt x="1476" y="781"/>
                  <a:pt x="1481" y="754"/>
                </a:cubicBezTo>
                <a:cubicBezTo>
                  <a:pt x="1492" y="727"/>
                  <a:pt x="1503" y="711"/>
                  <a:pt x="1520" y="683"/>
                </a:cubicBezTo>
                <a:cubicBezTo>
                  <a:pt x="1531" y="661"/>
                  <a:pt x="1541" y="645"/>
                  <a:pt x="1552" y="618"/>
                </a:cubicBezTo>
                <a:cubicBezTo>
                  <a:pt x="1557" y="601"/>
                  <a:pt x="1563" y="590"/>
                  <a:pt x="1563" y="568"/>
                </a:cubicBezTo>
                <a:cubicBezTo>
                  <a:pt x="1563" y="530"/>
                  <a:pt x="1557" y="508"/>
                  <a:pt x="1552" y="470"/>
                </a:cubicBezTo>
                <a:cubicBezTo>
                  <a:pt x="1552" y="464"/>
                  <a:pt x="1547" y="453"/>
                  <a:pt x="1547" y="448"/>
                </a:cubicBezTo>
                <a:cubicBezTo>
                  <a:pt x="1547" y="442"/>
                  <a:pt x="1541" y="442"/>
                  <a:pt x="1541" y="437"/>
                </a:cubicBezTo>
                <a:cubicBezTo>
                  <a:pt x="1541" y="421"/>
                  <a:pt x="1557" y="421"/>
                  <a:pt x="1569" y="404"/>
                </a:cubicBezTo>
                <a:cubicBezTo>
                  <a:pt x="1579" y="388"/>
                  <a:pt x="1585" y="377"/>
                  <a:pt x="1595" y="366"/>
                </a:cubicBezTo>
                <a:cubicBezTo>
                  <a:pt x="1623" y="338"/>
                  <a:pt x="1639" y="322"/>
                  <a:pt x="1661" y="295"/>
                </a:cubicBezTo>
                <a:lnTo>
                  <a:pt x="1661" y="295"/>
                </a:lnTo>
                <a:cubicBezTo>
                  <a:pt x="1667" y="295"/>
                  <a:pt x="1667" y="295"/>
                  <a:pt x="1672" y="295"/>
                </a:cubicBezTo>
                <a:cubicBezTo>
                  <a:pt x="1689" y="295"/>
                  <a:pt x="1694" y="284"/>
                  <a:pt x="1705" y="279"/>
                </a:cubicBezTo>
                <a:cubicBezTo>
                  <a:pt x="1721" y="273"/>
                  <a:pt x="1732" y="279"/>
                  <a:pt x="1749" y="273"/>
                </a:cubicBezTo>
                <a:cubicBezTo>
                  <a:pt x="1782" y="263"/>
                  <a:pt x="1798" y="246"/>
                  <a:pt x="1836" y="235"/>
                </a:cubicBezTo>
                <a:cubicBezTo>
                  <a:pt x="1864" y="224"/>
                  <a:pt x="1880" y="208"/>
                  <a:pt x="1908" y="208"/>
                </a:cubicBezTo>
                <a:cubicBezTo>
                  <a:pt x="1913" y="208"/>
                  <a:pt x="1913" y="213"/>
                  <a:pt x="1913" y="219"/>
                </a:cubicBezTo>
                <a:cubicBezTo>
                  <a:pt x="1918" y="219"/>
                  <a:pt x="1918" y="224"/>
                  <a:pt x="1918" y="230"/>
                </a:cubicBezTo>
                <a:cubicBezTo>
                  <a:pt x="1929" y="246"/>
                  <a:pt x="1940" y="257"/>
                  <a:pt x="1951" y="268"/>
                </a:cubicBezTo>
                <a:cubicBezTo>
                  <a:pt x="1967" y="290"/>
                  <a:pt x="1978" y="301"/>
                  <a:pt x="1994" y="317"/>
                </a:cubicBezTo>
                <a:cubicBezTo>
                  <a:pt x="2011" y="295"/>
                  <a:pt x="2027" y="284"/>
                  <a:pt x="2049" y="268"/>
                </a:cubicBezTo>
                <a:cubicBezTo>
                  <a:pt x="2060" y="257"/>
                  <a:pt x="2066" y="252"/>
                  <a:pt x="2082" y="246"/>
                </a:cubicBezTo>
                <a:cubicBezTo>
                  <a:pt x="2087" y="241"/>
                  <a:pt x="2087" y="235"/>
                  <a:pt x="2093" y="235"/>
                </a:cubicBezTo>
                <a:cubicBezTo>
                  <a:pt x="2104" y="235"/>
                  <a:pt x="2104" y="246"/>
                  <a:pt x="2109" y="252"/>
                </a:cubicBezTo>
                <a:cubicBezTo>
                  <a:pt x="2120" y="268"/>
                  <a:pt x="2120" y="279"/>
                  <a:pt x="2126" y="295"/>
                </a:cubicBezTo>
                <a:cubicBezTo>
                  <a:pt x="2131" y="322"/>
                  <a:pt x="2131" y="334"/>
                  <a:pt x="2137" y="360"/>
                </a:cubicBezTo>
                <a:cubicBezTo>
                  <a:pt x="2142" y="372"/>
                  <a:pt x="2142" y="393"/>
                  <a:pt x="2159" y="393"/>
                </a:cubicBezTo>
                <a:cubicBezTo>
                  <a:pt x="2175" y="393"/>
                  <a:pt x="2181" y="377"/>
                  <a:pt x="2186" y="366"/>
                </a:cubicBezTo>
                <a:cubicBezTo>
                  <a:pt x="2208" y="338"/>
                  <a:pt x="2213" y="317"/>
                  <a:pt x="2235" y="290"/>
                </a:cubicBezTo>
                <a:cubicBezTo>
                  <a:pt x="2263" y="246"/>
                  <a:pt x="2285" y="224"/>
                  <a:pt x="2312" y="180"/>
                </a:cubicBezTo>
                <a:cubicBezTo>
                  <a:pt x="2334" y="137"/>
                  <a:pt x="2344" y="109"/>
                  <a:pt x="2382" y="71"/>
                </a:cubicBezTo>
                <a:cubicBezTo>
                  <a:pt x="2399" y="60"/>
                  <a:pt x="2410" y="54"/>
                  <a:pt x="2426" y="38"/>
                </a:cubicBezTo>
                <a:cubicBezTo>
                  <a:pt x="2437" y="22"/>
                  <a:pt x="2448" y="16"/>
                  <a:pt x="2459" y="0"/>
                </a:cubicBezTo>
                <a:lnTo>
                  <a:pt x="2459" y="0"/>
                </a:lnTo>
                <a:cubicBezTo>
                  <a:pt x="2486" y="16"/>
                  <a:pt x="2508" y="22"/>
                  <a:pt x="2536" y="33"/>
                </a:cubicBezTo>
                <a:cubicBezTo>
                  <a:pt x="2547" y="33"/>
                  <a:pt x="2552" y="49"/>
                  <a:pt x="2568" y="49"/>
                </a:cubicBezTo>
                <a:cubicBezTo>
                  <a:pt x="2579" y="60"/>
                  <a:pt x="2590" y="54"/>
                  <a:pt x="2601" y="60"/>
                </a:cubicBezTo>
                <a:cubicBezTo>
                  <a:pt x="2612" y="71"/>
                  <a:pt x="2607" y="82"/>
                  <a:pt x="2612" y="98"/>
                </a:cubicBezTo>
                <a:cubicBezTo>
                  <a:pt x="2612" y="109"/>
                  <a:pt x="2618" y="115"/>
                  <a:pt x="2618" y="126"/>
                </a:cubicBezTo>
                <a:cubicBezTo>
                  <a:pt x="2623" y="169"/>
                  <a:pt x="2640" y="191"/>
                  <a:pt x="2656" y="224"/>
                </a:cubicBezTo>
                <a:cubicBezTo>
                  <a:pt x="2662" y="235"/>
                  <a:pt x="2667" y="241"/>
                  <a:pt x="2672" y="252"/>
                </a:cubicBezTo>
                <a:cubicBezTo>
                  <a:pt x="2689" y="279"/>
                  <a:pt x="2700" y="301"/>
                  <a:pt x="2727" y="301"/>
                </a:cubicBezTo>
                <a:cubicBezTo>
                  <a:pt x="2776" y="301"/>
                  <a:pt x="2809" y="273"/>
                  <a:pt x="2841" y="230"/>
                </a:cubicBezTo>
                <a:cubicBezTo>
                  <a:pt x="2863" y="202"/>
                  <a:pt x="2874" y="186"/>
                  <a:pt x="2896" y="164"/>
                </a:cubicBezTo>
                <a:cubicBezTo>
                  <a:pt x="2913" y="148"/>
                  <a:pt x="2924" y="142"/>
                  <a:pt x="2940" y="126"/>
                </a:cubicBezTo>
                <a:cubicBezTo>
                  <a:pt x="2945" y="120"/>
                  <a:pt x="2951" y="115"/>
                  <a:pt x="2956" y="109"/>
                </a:cubicBezTo>
                <a:cubicBezTo>
                  <a:pt x="2978" y="98"/>
                  <a:pt x="3000" y="109"/>
                  <a:pt x="3022" y="98"/>
                </a:cubicBezTo>
                <a:cubicBezTo>
                  <a:pt x="3033" y="93"/>
                  <a:pt x="3039" y="82"/>
                  <a:pt x="3049" y="71"/>
                </a:cubicBezTo>
                <a:cubicBezTo>
                  <a:pt x="3055" y="60"/>
                  <a:pt x="3066" y="49"/>
                  <a:pt x="3071" y="38"/>
                </a:cubicBezTo>
                <a:cubicBezTo>
                  <a:pt x="3088" y="65"/>
                  <a:pt x="3104" y="76"/>
                  <a:pt x="3121" y="104"/>
                </a:cubicBezTo>
                <a:cubicBezTo>
                  <a:pt x="3132" y="126"/>
                  <a:pt x="3137" y="153"/>
                  <a:pt x="3164" y="153"/>
                </a:cubicBezTo>
                <a:cubicBezTo>
                  <a:pt x="3175" y="153"/>
                  <a:pt x="3175" y="142"/>
                  <a:pt x="3186" y="137"/>
                </a:cubicBezTo>
                <a:cubicBezTo>
                  <a:pt x="3203" y="131"/>
                  <a:pt x="3213" y="131"/>
                  <a:pt x="3229" y="126"/>
                </a:cubicBezTo>
                <a:cubicBezTo>
                  <a:pt x="3251" y="120"/>
                  <a:pt x="3262" y="115"/>
                  <a:pt x="3279" y="104"/>
                </a:cubicBezTo>
                <a:cubicBezTo>
                  <a:pt x="3322" y="71"/>
                  <a:pt x="3350" y="54"/>
                  <a:pt x="3399" y="3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5" name="Freeform 155"/>
          <p:cNvSpPr>
            <a:spLocks noChangeArrowheads="1"/>
          </p:cNvSpPr>
          <p:nvPr/>
        </p:nvSpPr>
        <p:spPr bwMode="auto">
          <a:xfrm>
            <a:off x="16088138" y="9614237"/>
            <a:ext cx="1200392" cy="1547273"/>
          </a:xfrm>
          <a:custGeom>
            <a:avLst/>
            <a:gdLst>
              <a:gd name="T0" fmla="*/ 1989 w 1990"/>
              <a:gd name="T1" fmla="*/ 934 h 2563"/>
              <a:gd name="T2" fmla="*/ 1868 w 1990"/>
              <a:gd name="T3" fmla="*/ 1087 h 2563"/>
              <a:gd name="T4" fmla="*/ 1797 w 1990"/>
              <a:gd name="T5" fmla="*/ 1158 h 2563"/>
              <a:gd name="T6" fmla="*/ 1764 w 1990"/>
              <a:gd name="T7" fmla="*/ 1289 h 2563"/>
              <a:gd name="T8" fmla="*/ 1704 w 1990"/>
              <a:gd name="T9" fmla="*/ 1552 h 2563"/>
              <a:gd name="T10" fmla="*/ 1590 w 1990"/>
              <a:gd name="T11" fmla="*/ 1590 h 2563"/>
              <a:gd name="T12" fmla="*/ 1469 w 1990"/>
              <a:gd name="T13" fmla="*/ 1660 h 2563"/>
              <a:gd name="T14" fmla="*/ 1420 w 1990"/>
              <a:gd name="T15" fmla="*/ 1617 h 2563"/>
              <a:gd name="T16" fmla="*/ 1387 w 1990"/>
              <a:gd name="T17" fmla="*/ 1579 h 2563"/>
              <a:gd name="T18" fmla="*/ 1289 w 1990"/>
              <a:gd name="T19" fmla="*/ 1677 h 2563"/>
              <a:gd name="T20" fmla="*/ 1213 w 1990"/>
              <a:gd name="T21" fmla="*/ 1797 h 2563"/>
              <a:gd name="T22" fmla="*/ 1114 w 1990"/>
              <a:gd name="T23" fmla="*/ 1989 h 2563"/>
              <a:gd name="T24" fmla="*/ 1076 w 1990"/>
              <a:gd name="T25" fmla="*/ 2207 h 2563"/>
              <a:gd name="T26" fmla="*/ 1081 w 1990"/>
              <a:gd name="T27" fmla="*/ 2267 h 2563"/>
              <a:gd name="T28" fmla="*/ 1054 w 1990"/>
              <a:gd name="T29" fmla="*/ 2344 h 2563"/>
              <a:gd name="T30" fmla="*/ 884 w 1990"/>
              <a:gd name="T31" fmla="*/ 2414 h 2563"/>
              <a:gd name="T32" fmla="*/ 759 w 1990"/>
              <a:gd name="T33" fmla="*/ 2496 h 2563"/>
              <a:gd name="T34" fmla="*/ 644 w 1990"/>
              <a:gd name="T35" fmla="*/ 2562 h 2563"/>
              <a:gd name="T36" fmla="*/ 600 w 1990"/>
              <a:gd name="T37" fmla="*/ 2502 h 2563"/>
              <a:gd name="T38" fmla="*/ 535 w 1990"/>
              <a:gd name="T39" fmla="*/ 2300 h 2563"/>
              <a:gd name="T40" fmla="*/ 507 w 1990"/>
              <a:gd name="T41" fmla="*/ 2130 h 2563"/>
              <a:gd name="T42" fmla="*/ 502 w 1990"/>
              <a:gd name="T43" fmla="*/ 1978 h 2563"/>
              <a:gd name="T44" fmla="*/ 453 w 1990"/>
              <a:gd name="T45" fmla="*/ 1961 h 2563"/>
              <a:gd name="T46" fmla="*/ 371 w 1990"/>
              <a:gd name="T47" fmla="*/ 1929 h 2563"/>
              <a:gd name="T48" fmla="*/ 333 w 1990"/>
              <a:gd name="T49" fmla="*/ 1896 h 2563"/>
              <a:gd name="T50" fmla="*/ 311 w 1990"/>
              <a:gd name="T51" fmla="*/ 1748 h 2563"/>
              <a:gd name="T52" fmla="*/ 300 w 1990"/>
              <a:gd name="T53" fmla="*/ 1710 h 2563"/>
              <a:gd name="T54" fmla="*/ 338 w 1990"/>
              <a:gd name="T55" fmla="*/ 1513 h 2563"/>
              <a:gd name="T56" fmla="*/ 349 w 1990"/>
              <a:gd name="T57" fmla="*/ 1431 h 2563"/>
              <a:gd name="T58" fmla="*/ 355 w 1990"/>
              <a:gd name="T59" fmla="*/ 1333 h 2563"/>
              <a:gd name="T60" fmla="*/ 377 w 1990"/>
              <a:gd name="T61" fmla="*/ 1207 h 2563"/>
              <a:gd name="T62" fmla="*/ 442 w 1990"/>
              <a:gd name="T63" fmla="*/ 1038 h 2563"/>
              <a:gd name="T64" fmla="*/ 393 w 1990"/>
              <a:gd name="T65" fmla="*/ 972 h 2563"/>
              <a:gd name="T66" fmla="*/ 300 w 1990"/>
              <a:gd name="T67" fmla="*/ 787 h 2563"/>
              <a:gd name="T68" fmla="*/ 0 w 1990"/>
              <a:gd name="T69" fmla="*/ 606 h 2563"/>
              <a:gd name="T70" fmla="*/ 49 w 1990"/>
              <a:gd name="T71" fmla="*/ 535 h 2563"/>
              <a:gd name="T72" fmla="*/ 136 w 1990"/>
              <a:gd name="T73" fmla="*/ 421 h 2563"/>
              <a:gd name="T74" fmla="*/ 152 w 1990"/>
              <a:gd name="T75" fmla="*/ 300 h 2563"/>
              <a:gd name="T76" fmla="*/ 169 w 1990"/>
              <a:gd name="T77" fmla="*/ 251 h 2563"/>
              <a:gd name="T78" fmla="*/ 289 w 1990"/>
              <a:gd name="T79" fmla="*/ 213 h 2563"/>
              <a:gd name="T80" fmla="*/ 415 w 1990"/>
              <a:gd name="T81" fmla="*/ 87 h 2563"/>
              <a:gd name="T82" fmla="*/ 469 w 1990"/>
              <a:gd name="T83" fmla="*/ 119 h 2563"/>
              <a:gd name="T84" fmla="*/ 677 w 1990"/>
              <a:gd name="T85" fmla="*/ 125 h 2563"/>
              <a:gd name="T86" fmla="*/ 748 w 1990"/>
              <a:gd name="T87" fmla="*/ 103 h 2563"/>
              <a:gd name="T88" fmla="*/ 830 w 1990"/>
              <a:gd name="T89" fmla="*/ 76 h 2563"/>
              <a:gd name="T90" fmla="*/ 950 w 1990"/>
              <a:gd name="T91" fmla="*/ 109 h 2563"/>
              <a:gd name="T92" fmla="*/ 1120 w 1990"/>
              <a:gd name="T93" fmla="*/ 32 h 2563"/>
              <a:gd name="T94" fmla="*/ 1180 w 1990"/>
              <a:gd name="T95" fmla="*/ 11 h 2563"/>
              <a:gd name="T96" fmla="*/ 1235 w 1990"/>
              <a:gd name="T97" fmla="*/ 32 h 2563"/>
              <a:gd name="T98" fmla="*/ 1256 w 1990"/>
              <a:gd name="T99" fmla="*/ 114 h 2563"/>
              <a:gd name="T100" fmla="*/ 1251 w 1990"/>
              <a:gd name="T101" fmla="*/ 174 h 2563"/>
              <a:gd name="T102" fmla="*/ 1268 w 1990"/>
              <a:gd name="T103" fmla="*/ 245 h 2563"/>
              <a:gd name="T104" fmla="*/ 1338 w 1990"/>
              <a:gd name="T105" fmla="*/ 256 h 2563"/>
              <a:gd name="T106" fmla="*/ 1475 w 1990"/>
              <a:gd name="T107" fmla="*/ 284 h 2563"/>
              <a:gd name="T108" fmla="*/ 1519 w 1990"/>
              <a:gd name="T109" fmla="*/ 366 h 2563"/>
              <a:gd name="T110" fmla="*/ 1491 w 1990"/>
              <a:gd name="T111" fmla="*/ 415 h 2563"/>
              <a:gd name="T112" fmla="*/ 1497 w 1990"/>
              <a:gd name="T113" fmla="*/ 562 h 2563"/>
              <a:gd name="T114" fmla="*/ 1579 w 1990"/>
              <a:gd name="T115" fmla="*/ 694 h 2563"/>
              <a:gd name="T116" fmla="*/ 1830 w 1990"/>
              <a:gd name="T117" fmla="*/ 809 h 2563"/>
              <a:gd name="T118" fmla="*/ 1918 w 1990"/>
              <a:gd name="T119" fmla="*/ 863 h 2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0" h="2563">
                <a:moveTo>
                  <a:pt x="1989" y="934"/>
                </a:moveTo>
                <a:lnTo>
                  <a:pt x="1989" y="934"/>
                </a:lnTo>
                <a:cubicBezTo>
                  <a:pt x="1983" y="972"/>
                  <a:pt x="1972" y="983"/>
                  <a:pt x="1945" y="1010"/>
                </a:cubicBezTo>
                <a:cubicBezTo>
                  <a:pt x="1918" y="1043"/>
                  <a:pt x="1901" y="1060"/>
                  <a:pt x="1868" y="1087"/>
                </a:cubicBezTo>
                <a:cubicBezTo>
                  <a:pt x="1852" y="1098"/>
                  <a:pt x="1846" y="1114"/>
                  <a:pt x="1830" y="1131"/>
                </a:cubicBezTo>
                <a:cubicBezTo>
                  <a:pt x="1819" y="1142"/>
                  <a:pt x="1803" y="1147"/>
                  <a:pt x="1797" y="1158"/>
                </a:cubicBezTo>
                <a:cubicBezTo>
                  <a:pt x="1775" y="1191"/>
                  <a:pt x="1781" y="1218"/>
                  <a:pt x="1775" y="1256"/>
                </a:cubicBezTo>
                <a:cubicBezTo>
                  <a:pt x="1770" y="1267"/>
                  <a:pt x="1764" y="1272"/>
                  <a:pt x="1764" y="1289"/>
                </a:cubicBezTo>
                <a:cubicBezTo>
                  <a:pt x="1748" y="1333"/>
                  <a:pt x="1704" y="1354"/>
                  <a:pt x="1704" y="1404"/>
                </a:cubicBezTo>
                <a:cubicBezTo>
                  <a:pt x="1704" y="1458"/>
                  <a:pt x="1704" y="1491"/>
                  <a:pt x="1704" y="1552"/>
                </a:cubicBezTo>
                <a:lnTo>
                  <a:pt x="1704" y="1552"/>
                </a:lnTo>
                <a:cubicBezTo>
                  <a:pt x="1661" y="1573"/>
                  <a:pt x="1634" y="1573"/>
                  <a:pt x="1590" y="1590"/>
                </a:cubicBezTo>
                <a:cubicBezTo>
                  <a:pt x="1562" y="1601"/>
                  <a:pt x="1546" y="1612"/>
                  <a:pt x="1524" y="1622"/>
                </a:cubicBezTo>
                <a:cubicBezTo>
                  <a:pt x="1502" y="1634"/>
                  <a:pt x="1491" y="1649"/>
                  <a:pt x="1469" y="1660"/>
                </a:cubicBezTo>
                <a:cubicBezTo>
                  <a:pt x="1464" y="1660"/>
                  <a:pt x="1464" y="1666"/>
                  <a:pt x="1458" y="1666"/>
                </a:cubicBezTo>
                <a:cubicBezTo>
                  <a:pt x="1431" y="1666"/>
                  <a:pt x="1431" y="1638"/>
                  <a:pt x="1420" y="1617"/>
                </a:cubicBezTo>
                <a:cubicBezTo>
                  <a:pt x="1415" y="1601"/>
                  <a:pt x="1404" y="1590"/>
                  <a:pt x="1393" y="1573"/>
                </a:cubicBezTo>
                <a:cubicBezTo>
                  <a:pt x="1393" y="1573"/>
                  <a:pt x="1387" y="1573"/>
                  <a:pt x="1387" y="1579"/>
                </a:cubicBezTo>
                <a:cubicBezTo>
                  <a:pt x="1354" y="1595"/>
                  <a:pt x="1343" y="1612"/>
                  <a:pt x="1322" y="1638"/>
                </a:cubicBezTo>
                <a:cubicBezTo>
                  <a:pt x="1311" y="1656"/>
                  <a:pt x="1300" y="1660"/>
                  <a:pt x="1289" y="1677"/>
                </a:cubicBezTo>
                <a:cubicBezTo>
                  <a:pt x="1272" y="1699"/>
                  <a:pt x="1268" y="1710"/>
                  <a:pt x="1256" y="1731"/>
                </a:cubicBezTo>
                <a:cubicBezTo>
                  <a:pt x="1240" y="1759"/>
                  <a:pt x="1224" y="1770"/>
                  <a:pt x="1213" y="1797"/>
                </a:cubicBezTo>
                <a:cubicBezTo>
                  <a:pt x="1196" y="1852"/>
                  <a:pt x="1175" y="1874"/>
                  <a:pt x="1147" y="1923"/>
                </a:cubicBezTo>
                <a:cubicBezTo>
                  <a:pt x="1136" y="1945"/>
                  <a:pt x="1131" y="1961"/>
                  <a:pt x="1114" y="1989"/>
                </a:cubicBezTo>
                <a:cubicBezTo>
                  <a:pt x="1098" y="2011"/>
                  <a:pt x="1076" y="2027"/>
                  <a:pt x="1076" y="2054"/>
                </a:cubicBezTo>
                <a:cubicBezTo>
                  <a:pt x="1076" y="2207"/>
                  <a:pt x="1076" y="2207"/>
                  <a:pt x="1076" y="2207"/>
                </a:cubicBezTo>
                <a:cubicBezTo>
                  <a:pt x="1076" y="2212"/>
                  <a:pt x="1081" y="2218"/>
                  <a:pt x="1081" y="2218"/>
                </a:cubicBezTo>
                <a:cubicBezTo>
                  <a:pt x="1087" y="2240"/>
                  <a:pt x="1081" y="2251"/>
                  <a:pt x="1081" y="2267"/>
                </a:cubicBezTo>
                <a:cubicBezTo>
                  <a:pt x="1081" y="2278"/>
                  <a:pt x="1087" y="2284"/>
                  <a:pt x="1087" y="2295"/>
                </a:cubicBezTo>
                <a:cubicBezTo>
                  <a:pt x="1087" y="2317"/>
                  <a:pt x="1070" y="2333"/>
                  <a:pt x="1054" y="2344"/>
                </a:cubicBezTo>
                <a:cubicBezTo>
                  <a:pt x="1032" y="2355"/>
                  <a:pt x="1021" y="2360"/>
                  <a:pt x="999" y="2366"/>
                </a:cubicBezTo>
                <a:cubicBezTo>
                  <a:pt x="956" y="2382"/>
                  <a:pt x="928" y="2392"/>
                  <a:pt x="884" y="2414"/>
                </a:cubicBezTo>
                <a:cubicBezTo>
                  <a:pt x="847" y="2436"/>
                  <a:pt x="824" y="2453"/>
                  <a:pt x="792" y="2474"/>
                </a:cubicBezTo>
                <a:cubicBezTo>
                  <a:pt x="781" y="2480"/>
                  <a:pt x="770" y="2485"/>
                  <a:pt x="759" y="2496"/>
                </a:cubicBezTo>
                <a:cubicBezTo>
                  <a:pt x="732" y="2518"/>
                  <a:pt x="721" y="2540"/>
                  <a:pt x="688" y="2551"/>
                </a:cubicBezTo>
                <a:cubicBezTo>
                  <a:pt x="672" y="2557"/>
                  <a:pt x="655" y="2557"/>
                  <a:pt x="644" y="2562"/>
                </a:cubicBezTo>
                <a:lnTo>
                  <a:pt x="644" y="2562"/>
                </a:lnTo>
                <a:cubicBezTo>
                  <a:pt x="628" y="2535"/>
                  <a:pt x="611" y="2524"/>
                  <a:pt x="600" y="2502"/>
                </a:cubicBezTo>
                <a:cubicBezTo>
                  <a:pt x="595" y="2480"/>
                  <a:pt x="584" y="2469"/>
                  <a:pt x="579" y="2447"/>
                </a:cubicBezTo>
                <a:cubicBezTo>
                  <a:pt x="557" y="2392"/>
                  <a:pt x="540" y="2360"/>
                  <a:pt x="535" y="2300"/>
                </a:cubicBezTo>
                <a:cubicBezTo>
                  <a:pt x="524" y="2245"/>
                  <a:pt x="529" y="2212"/>
                  <a:pt x="518" y="2163"/>
                </a:cubicBezTo>
                <a:cubicBezTo>
                  <a:pt x="513" y="2147"/>
                  <a:pt x="507" y="2141"/>
                  <a:pt x="507" y="2130"/>
                </a:cubicBezTo>
                <a:cubicBezTo>
                  <a:pt x="502" y="2087"/>
                  <a:pt x="502" y="2065"/>
                  <a:pt x="502" y="2021"/>
                </a:cubicBezTo>
                <a:cubicBezTo>
                  <a:pt x="502" y="1978"/>
                  <a:pt x="502" y="1978"/>
                  <a:pt x="502" y="1978"/>
                </a:cubicBezTo>
                <a:cubicBezTo>
                  <a:pt x="502" y="1967"/>
                  <a:pt x="485" y="1967"/>
                  <a:pt x="475" y="1967"/>
                </a:cubicBezTo>
                <a:cubicBezTo>
                  <a:pt x="469" y="1961"/>
                  <a:pt x="464" y="1961"/>
                  <a:pt x="453" y="1961"/>
                </a:cubicBezTo>
                <a:cubicBezTo>
                  <a:pt x="437" y="1956"/>
                  <a:pt x="426" y="1950"/>
                  <a:pt x="410" y="1940"/>
                </a:cubicBezTo>
                <a:cubicBezTo>
                  <a:pt x="393" y="1934"/>
                  <a:pt x="388" y="1929"/>
                  <a:pt x="371" y="1929"/>
                </a:cubicBezTo>
                <a:cubicBezTo>
                  <a:pt x="360" y="1929"/>
                  <a:pt x="355" y="1929"/>
                  <a:pt x="349" y="1929"/>
                </a:cubicBezTo>
                <a:cubicBezTo>
                  <a:pt x="338" y="1918"/>
                  <a:pt x="338" y="1907"/>
                  <a:pt x="333" y="1896"/>
                </a:cubicBezTo>
                <a:cubicBezTo>
                  <a:pt x="333" y="1874"/>
                  <a:pt x="322" y="1863"/>
                  <a:pt x="322" y="1841"/>
                </a:cubicBezTo>
                <a:cubicBezTo>
                  <a:pt x="316" y="1808"/>
                  <a:pt x="316" y="1786"/>
                  <a:pt x="311" y="1748"/>
                </a:cubicBezTo>
                <a:cubicBezTo>
                  <a:pt x="311" y="1731"/>
                  <a:pt x="300" y="1726"/>
                  <a:pt x="300" y="1710"/>
                </a:cubicBezTo>
                <a:lnTo>
                  <a:pt x="300" y="1710"/>
                </a:lnTo>
                <a:cubicBezTo>
                  <a:pt x="306" y="1644"/>
                  <a:pt x="311" y="1617"/>
                  <a:pt x="322" y="1557"/>
                </a:cubicBezTo>
                <a:cubicBezTo>
                  <a:pt x="327" y="1541"/>
                  <a:pt x="338" y="1530"/>
                  <a:pt x="338" y="1513"/>
                </a:cubicBezTo>
                <a:cubicBezTo>
                  <a:pt x="344" y="1497"/>
                  <a:pt x="338" y="1486"/>
                  <a:pt x="344" y="1469"/>
                </a:cubicBezTo>
                <a:cubicBezTo>
                  <a:pt x="344" y="1453"/>
                  <a:pt x="349" y="1448"/>
                  <a:pt x="349" y="1431"/>
                </a:cubicBezTo>
                <a:cubicBezTo>
                  <a:pt x="349" y="1376"/>
                  <a:pt x="349" y="1376"/>
                  <a:pt x="349" y="1376"/>
                </a:cubicBezTo>
                <a:cubicBezTo>
                  <a:pt x="349" y="1360"/>
                  <a:pt x="349" y="1349"/>
                  <a:pt x="355" y="1333"/>
                </a:cubicBezTo>
                <a:cubicBezTo>
                  <a:pt x="355" y="1300"/>
                  <a:pt x="355" y="1283"/>
                  <a:pt x="360" y="1250"/>
                </a:cubicBezTo>
                <a:cubicBezTo>
                  <a:pt x="366" y="1234"/>
                  <a:pt x="371" y="1224"/>
                  <a:pt x="377" y="1207"/>
                </a:cubicBezTo>
                <a:cubicBezTo>
                  <a:pt x="393" y="1158"/>
                  <a:pt x="410" y="1131"/>
                  <a:pt x="426" y="1082"/>
                </a:cubicBezTo>
                <a:cubicBezTo>
                  <a:pt x="431" y="1065"/>
                  <a:pt x="442" y="1054"/>
                  <a:pt x="442" y="1038"/>
                </a:cubicBezTo>
                <a:cubicBezTo>
                  <a:pt x="442" y="1021"/>
                  <a:pt x="431" y="1010"/>
                  <a:pt x="421" y="999"/>
                </a:cubicBezTo>
                <a:cubicBezTo>
                  <a:pt x="410" y="988"/>
                  <a:pt x="404" y="977"/>
                  <a:pt x="393" y="972"/>
                </a:cubicBezTo>
                <a:cubicBezTo>
                  <a:pt x="377" y="950"/>
                  <a:pt x="371" y="939"/>
                  <a:pt x="355" y="917"/>
                </a:cubicBezTo>
                <a:cubicBezTo>
                  <a:pt x="311" y="879"/>
                  <a:pt x="300" y="841"/>
                  <a:pt x="300" y="787"/>
                </a:cubicBezTo>
                <a:cubicBezTo>
                  <a:pt x="300" y="759"/>
                  <a:pt x="306" y="748"/>
                  <a:pt x="311" y="721"/>
                </a:cubicBezTo>
                <a:cubicBezTo>
                  <a:pt x="0" y="606"/>
                  <a:pt x="0" y="606"/>
                  <a:pt x="0" y="606"/>
                </a:cubicBezTo>
                <a:lnTo>
                  <a:pt x="0" y="606"/>
                </a:lnTo>
                <a:cubicBezTo>
                  <a:pt x="16" y="579"/>
                  <a:pt x="27" y="562"/>
                  <a:pt x="49" y="535"/>
                </a:cubicBezTo>
                <a:cubicBezTo>
                  <a:pt x="65" y="518"/>
                  <a:pt x="76" y="513"/>
                  <a:pt x="87" y="496"/>
                </a:cubicBezTo>
                <a:cubicBezTo>
                  <a:pt x="108" y="464"/>
                  <a:pt x="119" y="447"/>
                  <a:pt x="136" y="421"/>
                </a:cubicBezTo>
                <a:cubicBezTo>
                  <a:pt x="147" y="399"/>
                  <a:pt x="158" y="382"/>
                  <a:pt x="158" y="360"/>
                </a:cubicBezTo>
                <a:cubicBezTo>
                  <a:pt x="158" y="338"/>
                  <a:pt x="158" y="328"/>
                  <a:pt x="152" y="300"/>
                </a:cubicBezTo>
                <a:cubicBezTo>
                  <a:pt x="152" y="295"/>
                  <a:pt x="147" y="289"/>
                  <a:pt x="147" y="284"/>
                </a:cubicBezTo>
                <a:cubicBezTo>
                  <a:pt x="147" y="267"/>
                  <a:pt x="158" y="256"/>
                  <a:pt x="169" y="251"/>
                </a:cubicBezTo>
                <a:cubicBezTo>
                  <a:pt x="185" y="245"/>
                  <a:pt x="196" y="240"/>
                  <a:pt x="212" y="234"/>
                </a:cubicBezTo>
                <a:cubicBezTo>
                  <a:pt x="245" y="229"/>
                  <a:pt x="262" y="223"/>
                  <a:pt x="289" y="213"/>
                </a:cubicBezTo>
                <a:cubicBezTo>
                  <a:pt x="316" y="202"/>
                  <a:pt x="327" y="191"/>
                  <a:pt x="349" y="169"/>
                </a:cubicBezTo>
                <a:cubicBezTo>
                  <a:pt x="382" y="141"/>
                  <a:pt x="410" y="130"/>
                  <a:pt x="415" y="87"/>
                </a:cubicBezTo>
                <a:lnTo>
                  <a:pt x="415" y="87"/>
                </a:lnTo>
                <a:cubicBezTo>
                  <a:pt x="431" y="103"/>
                  <a:pt x="447" y="109"/>
                  <a:pt x="469" y="119"/>
                </a:cubicBezTo>
                <a:cubicBezTo>
                  <a:pt x="513" y="147"/>
                  <a:pt x="546" y="163"/>
                  <a:pt x="595" y="163"/>
                </a:cubicBezTo>
                <a:cubicBezTo>
                  <a:pt x="633" y="163"/>
                  <a:pt x="644" y="141"/>
                  <a:pt x="677" y="125"/>
                </a:cubicBezTo>
                <a:cubicBezTo>
                  <a:pt x="688" y="114"/>
                  <a:pt x="699" y="114"/>
                  <a:pt x="715" y="114"/>
                </a:cubicBezTo>
                <a:cubicBezTo>
                  <a:pt x="732" y="114"/>
                  <a:pt x="737" y="109"/>
                  <a:pt x="748" y="103"/>
                </a:cubicBezTo>
                <a:cubicBezTo>
                  <a:pt x="770" y="98"/>
                  <a:pt x="781" y="92"/>
                  <a:pt x="803" y="87"/>
                </a:cubicBezTo>
                <a:cubicBezTo>
                  <a:pt x="814" y="82"/>
                  <a:pt x="819" y="76"/>
                  <a:pt x="830" y="76"/>
                </a:cubicBezTo>
                <a:cubicBezTo>
                  <a:pt x="847" y="76"/>
                  <a:pt x="852" y="82"/>
                  <a:pt x="869" y="87"/>
                </a:cubicBezTo>
                <a:cubicBezTo>
                  <a:pt x="901" y="98"/>
                  <a:pt x="917" y="109"/>
                  <a:pt x="950" y="109"/>
                </a:cubicBezTo>
                <a:cubicBezTo>
                  <a:pt x="994" y="109"/>
                  <a:pt x="1021" y="109"/>
                  <a:pt x="1065" y="92"/>
                </a:cubicBezTo>
                <a:cubicBezTo>
                  <a:pt x="1092" y="82"/>
                  <a:pt x="1103" y="60"/>
                  <a:pt x="1120" y="32"/>
                </a:cubicBezTo>
                <a:cubicBezTo>
                  <a:pt x="1125" y="16"/>
                  <a:pt x="1131" y="0"/>
                  <a:pt x="1147" y="0"/>
                </a:cubicBezTo>
                <a:cubicBezTo>
                  <a:pt x="1158" y="0"/>
                  <a:pt x="1164" y="5"/>
                  <a:pt x="1180" y="11"/>
                </a:cubicBezTo>
                <a:cubicBezTo>
                  <a:pt x="1196" y="16"/>
                  <a:pt x="1207" y="22"/>
                  <a:pt x="1224" y="27"/>
                </a:cubicBezTo>
                <a:cubicBezTo>
                  <a:pt x="1224" y="27"/>
                  <a:pt x="1229" y="27"/>
                  <a:pt x="1235" y="32"/>
                </a:cubicBezTo>
                <a:cubicBezTo>
                  <a:pt x="1240" y="38"/>
                  <a:pt x="1240" y="48"/>
                  <a:pt x="1246" y="60"/>
                </a:cubicBezTo>
                <a:cubicBezTo>
                  <a:pt x="1251" y="82"/>
                  <a:pt x="1251" y="92"/>
                  <a:pt x="1256" y="114"/>
                </a:cubicBezTo>
                <a:cubicBezTo>
                  <a:pt x="1251" y="174"/>
                  <a:pt x="1251" y="174"/>
                  <a:pt x="1251" y="174"/>
                </a:cubicBezTo>
                <a:lnTo>
                  <a:pt x="1251" y="174"/>
                </a:lnTo>
                <a:cubicBezTo>
                  <a:pt x="1251" y="185"/>
                  <a:pt x="1246" y="196"/>
                  <a:pt x="1246" y="207"/>
                </a:cubicBezTo>
                <a:cubicBezTo>
                  <a:pt x="1246" y="223"/>
                  <a:pt x="1251" y="234"/>
                  <a:pt x="1268" y="245"/>
                </a:cubicBezTo>
                <a:cubicBezTo>
                  <a:pt x="1272" y="251"/>
                  <a:pt x="1278" y="256"/>
                  <a:pt x="1289" y="256"/>
                </a:cubicBezTo>
                <a:cubicBezTo>
                  <a:pt x="1338" y="256"/>
                  <a:pt x="1338" y="256"/>
                  <a:pt x="1338" y="256"/>
                </a:cubicBezTo>
                <a:cubicBezTo>
                  <a:pt x="1371" y="256"/>
                  <a:pt x="1393" y="267"/>
                  <a:pt x="1426" y="273"/>
                </a:cubicBezTo>
                <a:cubicBezTo>
                  <a:pt x="1442" y="273"/>
                  <a:pt x="1458" y="273"/>
                  <a:pt x="1475" y="284"/>
                </a:cubicBezTo>
                <a:cubicBezTo>
                  <a:pt x="1497" y="295"/>
                  <a:pt x="1497" y="311"/>
                  <a:pt x="1508" y="333"/>
                </a:cubicBezTo>
                <a:cubicBezTo>
                  <a:pt x="1508" y="344"/>
                  <a:pt x="1519" y="355"/>
                  <a:pt x="1519" y="366"/>
                </a:cubicBezTo>
                <a:cubicBezTo>
                  <a:pt x="1519" y="371"/>
                  <a:pt x="1508" y="371"/>
                  <a:pt x="1508" y="377"/>
                </a:cubicBezTo>
                <a:cubicBezTo>
                  <a:pt x="1497" y="388"/>
                  <a:pt x="1491" y="399"/>
                  <a:pt x="1491" y="415"/>
                </a:cubicBezTo>
                <a:cubicBezTo>
                  <a:pt x="1491" y="447"/>
                  <a:pt x="1502" y="469"/>
                  <a:pt x="1502" y="502"/>
                </a:cubicBezTo>
                <a:cubicBezTo>
                  <a:pt x="1502" y="524"/>
                  <a:pt x="1497" y="540"/>
                  <a:pt x="1497" y="562"/>
                </a:cubicBezTo>
                <a:cubicBezTo>
                  <a:pt x="1497" y="595"/>
                  <a:pt x="1519" y="611"/>
                  <a:pt x="1535" y="639"/>
                </a:cubicBezTo>
                <a:cubicBezTo>
                  <a:pt x="1546" y="661"/>
                  <a:pt x="1557" y="683"/>
                  <a:pt x="1579" y="694"/>
                </a:cubicBezTo>
                <a:cubicBezTo>
                  <a:pt x="1634" y="710"/>
                  <a:pt x="1666" y="721"/>
                  <a:pt x="1720" y="743"/>
                </a:cubicBezTo>
                <a:cubicBezTo>
                  <a:pt x="1764" y="765"/>
                  <a:pt x="1786" y="781"/>
                  <a:pt x="1830" y="809"/>
                </a:cubicBezTo>
                <a:cubicBezTo>
                  <a:pt x="1841" y="819"/>
                  <a:pt x="1846" y="825"/>
                  <a:pt x="1863" y="835"/>
                </a:cubicBezTo>
                <a:cubicBezTo>
                  <a:pt x="1879" y="847"/>
                  <a:pt x="1896" y="852"/>
                  <a:pt x="1918" y="863"/>
                </a:cubicBezTo>
                <a:cubicBezTo>
                  <a:pt x="1945" y="890"/>
                  <a:pt x="1961" y="912"/>
                  <a:pt x="1989" y="93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6" name="Freeform 156"/>
          <p:cNvSpPr>
            <a:spLocks noChangeArrowheads="1"/>
          </p:cNvSpPr>
          <p:nvPr/>
        </p:nvSpPr>
        <p:spPr bwMode="auto">
          <a:xfrm>
            <a:off x="18398226" y="9496858"/>
            <a:ext cx="1376450" cy="1325853"/>
          </a:xfrm>
          <a:custGeom>
            <a:avLst/>
            <a:gdLst>
              <a:gd name="T0" fmla="*/ 170 w 2280"/>
              <a:gd name="T1" fmla="*/ 1503 h 2198"/>
              <a:gd name="T2" fmla="*/ 344 w 2280"/>
              <a:gd name="T3" fmla="*/ 1519 h 2198"/>
              <a:gd name="T4" fmla="*/ 465 w 2280"/>
              <a:gd name="T5" fmla="*/ 1672 h 2198"/>
              <a:gd name="T6" fmla="*/ 574 w 2280"/>
              <a:gd name="T7" fmla="*/ 1700 h 2198"/>
              <a:gd name="T8" fmla="*/ 809 w 2280"/>
              <a:gd name="T9" fmla="*/ 1705 h 2198"/>
              <a:gd name="T10" fmla="*/ 869 w 2280"/>
              <a:gd name="T11" fmla="*/ 1744 h 2198"/>
              <a:gd name="T12" fmla="*/ 847 w 2280"/>
              <a:gd name="T13" fmla="*/ 1848 h 2198"/>
              <a:gd name="T14" fmla="*/ 874 w 2280"/>
              <a:gd name="T15" fmla="*/ 1913 h 2198"/>
              <a:gd name="T16" fmla="*/ 874 w 2280"/>
              <a:gd name="T17" fmla="*/ 2011 h 2198"/>
              <a:gd name="T18" fmla="*/ 831 w 2280"/>
              <a:gd name="T19" fmla="*/ 2071 h 2198"/>
              <a:gd name="T20" fmla="*/ 869 w 2280"/>
              <a:gd name="T21" fmla="*/ 2132 h 2198"/>
              <a:gd name="T22" fmla="*/ 896 w 2280"/>
              <a:gd name="T23" fmla="*/ 2197 h 2198"/>
              <a:gd name="T24" fmla="*/ 1000 w 2280"/>
              <a:gd name="T25" fmla="*/ 2126 h 2198"/>
              <a:gd name="T26" fmla="*/ 1136 w 2280"/>
              <a:gd name="T27" fmla="*/ 2132 h 2198"/>
              <a:gd name="T28" fmla="*/ 1229 w 2280"/>
              <a:gd name="T29" fmla="*/ 2126 h 2198"/>
              <a:gd name="T30" fmla="*/ 1416 w 2280"/>
              <a:gd name="T31" fmla="*/ 2126 h 2198"/>
              <a:gd name="T32" fmla="*/ 1454 w 2280"/>
              <a:gd name="T33" fmla="*/ 2121 h 2198"/>
              <a:gd name="T34" fmla="*/ 1454 w 2280"/>
              <a:gd name="T35" fmla="*/ 1967 h 2198"/>
              <a:gd name="T36" fmla="*/ 1694 w 2280"/>
              <a:gd name="T37" fmla="*/ 1738 h 2198"/>
              <a:gd name="T38" fmla="*/ 1934 w 2280"/>
              <a:gd name="T39" fmla="*/ 1475 h 2198"/>
              <a:gd name="T40" fmla="*/ 2224 w 2280"/>
              <a:gd name="T41" fmla="*/ 1399 h 2198"/>
              <a:gd name="T42" fmla="*/ 2279 w 2280"/>
              <a:gd name="T43" fmla="*/ 995 h 2198"/>
              <a:gd name="T44" fmla="*/ 2131 w 2280"/>
              <a:gd name="T45" fmla="*/ 743 h 2198"/>
              <a:gd name="T46" fmla="*/ 1951 w 2280"/>
              <a:gd name="T47" fmla="*/ 465 h 2198"/>
              <a:gd name="T48" fmla="*/ 1940 w 2280"/>
              <a:gd name="T49" fmla="*/ 350 h 2198"/>
              <a:gd name="T50" fmla="*/ 2087 w 2280"/>
              <a:gd name="T51" fmla="*/ 197 h 2198"/>
              <a:gd name="T52" fmla="*/ 2076 w 2280"/>
              <a:gd name="T53" fmla="*/ 126 h 2198"/>
              <a:gd name="T54" fmla="*/ 2022 w 2280"/>
              <a:gd name="T55" fmla="*/ 66 h 2198"/>
              <a:gd name="T56" fmla="*/ 1956 w 2280"/>
              <a:gd name="T57" fmla="*/ 0 h 2198"/>
              <a:gd name="T58" fmla="*/ 1825 w 2280"/>
              <a:gd name="T59" fmla="*/ 93 h 2198"/>
              <a:gd name="T60" fmla="*/ 1738 w 2280"/>
              <a:gd name="T61" fmla="*/ 164 h 2198"/>
              <a:gd name="T62" fmla="*/ 1639 w 2280"/>
              <a:gd name="T63" fmla="*/ 143 h 2198"/>
              <a:gd name="T64" fmla="*/ 1612 w 2280"/>
              <a:gd name="T65" fmla="*/ 110 h 2198"/>
              <a:gd name="T66" fmla="*/ 1427 w 2280"/>
              <a:gd name="T67" fmla="*/ 186 h 2198"/>
              <a:gd name="T68" fmla="*/ 1355 w 2280"/>
              <a:gd name="T69" fmla="*/ 208 h 2198"/>
              <a:gd name="T70" fmla="*/ 1262 w 2280"/>
              <a:gd name="T71" fmla="*/ 186 h 2198"/>
              <a:gd name="T72" fmla="*/ 1164 w 2280"/>
              <a:gd name="T73" fmla="*/ 132 h 2198"/>
              <a:gd name="T74" fmla="*/ 1093 w 2280"/>
              <a:gd name="T75" fmla="*/ 153 h 2198"/>
              <a:gd name="T76" fmla="*/ 967 w 2280"/>
              <a:gd name="T77" fmla="*/ 252 h 2198"/>
              <a:gd name="T78" fmla="*/ 874 w 2280"/>
              <a:gd name="T79" fmla="*/ 333 h 2198"/>
              <a:gd name="T80" fmla="*/ 618 w 2280"/>
              <a:gd name="T81" fmla="*/ 355 h 2198"/>
              <a:gd name="T82" fmla="*/ 465 w 2280"/>
              <a:gd name="T83" fmla="*/ 317 h 2198"/>
              <a:gd name="T84" fmla="*/ 344 w 2280"/>
              <a:gd name="T85" fmla="*/ 240 h 2198"/>
              <a:gd name="T86" fmla="*/ 224 w 2280"/>
              <a:gd name="T87" fmla="*/ 192 h 2198"/>
              <a:gd name="T88" fmla="*/ 153 w 2280"/>
              <a:gd name="T89" fmla="*/ 274 h 2198"/>
              <a:gd name="T90" fmla="*/ 71 w 2280"/>
              <a:gd name="T91" fmla="*/ 366 h 2198"/>
              <a:gd name="T92" fmla="*/ 27 w 2280"/>
              <a:gd name="T93" fmla="*/ 591 h 2198"/>
              <a:gd name="T94" fmla="*/ 0 w 2280"/>
              <a:gd name="T95" fmla="*/ 678 h 2198"/>
              <a:gd name="T96" fmla="*/ 22 w 2280"/>
              <a:gd name="T97" fmla="*/ 694 h 2198"/>
              <a:gd name="T98" fmla="*/ 120 w 2280"/>
              <a:gd name="T99" fmla="*/ 656 h 2198"/>
              <a:gd name="T100" fmla="*/ 181 w 2280"/>
              <a:gd name="T101" fmla="*/ 661 h 2198"/>
              <a:gd name="T102" fmla="*/ 224 w 2280"/>
              <a:gd name="T103" fmla="*/ 727 h 2198"/>
              <a:gd name="T104" fmla="*/ 230 w 2280"/>
              <a:gd name="T105" fmla="*/ 897 h 2198"/>
              <a:gd name="T106" fmla="*/ 252 w 2280"/>
              <a:gd name="T107" fmla="*/ 951 h 2198"/>
              <a:gd name="T108" fmla="*/ 126 w 2280"/>
              <a:gd name="T109" fmla="*/ 1459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80" h="2198">
                <a:moveTo>
                  <a:pt x="170" y="1503"/>
                </a:moveTo>
                <a:lnTo>
                  <a:pt x="170" y="1503"/>
                </a:lnTo>
                <a:cubicBezTo>
                  <a:pt x="219" y="1503"/>
                  <a:pt x="252" y="1497"/>
                  <a:pt x="300" y="1508"/>
                </a:cubicBezTo>
                <a:cubicBezTo>
                  <a:pt x="317" y="1514"/>
                  <a:pt x="328" y="1519"/>
                  <a:pt x="344" y="1519"/>
                </a:cubicBezTo>
                <a:cubicBezTo>
                  <a:pt x="371" y="1530"/>
                  <a:pt x="388" y="1536"/>
                  <a:pt x="404" y="1557"/>
                </a:cubicBezTo>
                <a:cubicBezTo>
                  <a:pt x="426" y="1601"/>
                  <a:pt x="437" y="1634"/>
                  <a:pt x="465" y="1672"/>
                </a:cubicBezTo>
                <a:cubicBezTo>
                  <a:pt x="475" y="1689"/>
                  <a:pt x="492" y="1683"/>
                  <a:pt x="508" y="1689"/>
                </a:cubicBezTo>
                <a:cubicBezTo>
                  <a:pt x="536" y="1689"/>
                  <a:pt x="547" y="1700"/>
                  <a:pt x="574" y="1700"/>
                </a:cubicBezTo>
                <a:cubicBezTo>
                  <a:pt x="650" y="1700"/>
                  <a:pt x="694" y="1700"/>
                  <a:pt x="776" y="1700"/>
                </a:cubicBezTo>
                <a:cubicBezTo>
                  <a:pt x="787" y="1700"/>
                  <a:pt x="798" y="1700"/>
                  <a:pt x="809" y="1705"/>
                </a:cubicBezTo>
                <a:cubicBezTo>
                  <a:pt x="825" y="1705"/>
                  <a:pt x="841" y="1705"/>
                  <a:pt x="852" y="1716"/>
                </a:cubicBezTo>
                <a:cubicBezTo>
                  <a:pt x="863" y="1722"/>
                  <a:pt x="869" y="1733"/>
                  <a:pt x="869" y="1744"/>
                </a:cubicBezTo>
                <a:cubicBezTo>
                  <a:pt x="869" y="1809"/>
                  <a:pt x="869" y="1809"/>
                  <a:pt x="869" y="1809"/>
                </a:cubicBezTo>
                <a:cubicBezTo>
                  <a:pt x="869" y="1826"/>
                  <a:pt x="847" y="1830"/>
                  <a:pt x="847" y="1848"/>
                </a:cubicBezTo>
                <a:cubicBezTo>
                  <a:pt x="847" y="1863"/>
                  <a:pt x="858" y="1869"/>
                  <a:pt x="863" y="1880"/>
                </a:cubicBezTo>
                <a:cubicBezTo>
                  <a:pt x="869" y="1891"/>
                  <a:pt x="869" y="1902"/>
                  <a:pt x="874" y="1913"/>
                </a:cubicBezTo>
                <a:cubicBezTo>
                  <a:pt x="880" y="1934"/>
                  <a:pt x="891" y="1951"/>
                  <a:pt x="891" y="1978"/>
                </a:cubicBezTo>
                <a:cubicBezTo>
                  <a:pt x="891" y="1989"/>
                  <a:pt x="880" y="2000"/>
                  <a:pt x="874" y="2011"/>
                </a:cubicBezTo>
                <a:cubicBezTo>
                  <a:pt x="869" y="2022"/>
                  <a:pt x="863" y="2033"/>
                  <a:pt x="852" y="2044"/>
                </a:cubicBezTo>
                <a:cubicBezTo>
                  <a:pt x="841" y="2049"/>
                  <a:pt x="831" y="2055"/>
                  <a:pt x="831" y="2071"/>
                </a:cubicBezTo>
                <a:cubicBezTo>
                  <a:pt x="831" y="2077"/>
                  <a:pt x="836" y="2077"/>
                  <a:pt x="836" y="2082"/>
                </a:cubicBezTo>
                <a:cubicBezTo>
                  <a:pt x="847" y="2104"/>
                  <a:pt x="858" y="2115"/>
                  <a:pt x="869" y="2132"/>
                </a:cubicBezTo>
                <a:cubicBezTo>
                  <a:pt x="880" y="2159"/>
                  <a:pt x="885" y="2170"/>
                  <a:pt x="896" y="2197"/>
                </a:cubicBezTo>
                <a:lnTo>
                  <a:pt x="896" y="2197"/>
                </a:lnTo>
                <a:cubicBezTo>
                  <a:pt x="896" y="2191"/>
                  <a:pt x="902" y="2191"/>
                  <a:pt x="902" y="2191"/>
                </a:cubicBezTo>
                <a:cubicBezTo>
                  <a:pt x="940" y="2164"/>
                  <a:pt x="956" y="2126"/>
                  <a:pt x="1000" y="2126"/>
                </a:cubicBezTo>
                <a:cubicBezTo>
                  <a:pt x="1028" y="2126"/>
                  <a:pt x="1043" y="2132"/>
                  <a:pt x="1071" y="2132"/>
                </a:cubicBezTo>
                <a:cubicBezTo>
                  <a:pt x="1136" y="2132"/>
                  <a:pt x="1136" y="2132"/>
                  <a:pt x="1136" y="2132"/>
                </a:cubicBezTo>
                <a:cubicBezTo>
                  <a:pt x="1164" y="2132"/>
                  <a:pt x="1180" y="2126"/>
                  <a:pt x="1208" y="2126"/>
                </a:cubicBezTo>
                <a:cubicBezTo>
                  <a:pt x="1218" y="2126"/>
                  <a:pt x="1224" y="2126"/>
                  <a:pt x="1229" y="2126"/>
                </a:cubicBezTo>
                <a:cubicBezTo>
                  <a:pt x="1262" y="2126"/>
                  <a:pt x="1279" y="2121"/>
                  <a:pt x="1306" y="2121"/>
                </a:cubicBezTo>
                <a:cubicBezTo>
                  <a:pt x="1350" y="2121"/>
                  <a:pt x="1372" y="2126"/>
                  <a:pt x="1416" y="2126"/>
                </a:cubicBezTo>
                <a:cubicBezTo>
                  <a:pt x="1427" y="2126"/>
                  <a:pt x="1443" y="2121"/>
                  <a:pt x="1454" y="2121"/>
                </a:cubicBezTo>
                <a:lnTo>
                  <a:pt x="1454" y="2121"/>
                </a:lnTo>
                <a:cubicBezTo>
                  <a:pt x="1454" y="2115"/>
                  <a:pt x="1454" y="2110"/>
                  <a:pt x="1454" y="2104"/>
                </a:cubicBezTo>
                <a:cubicBezTo>
                  <a:pt x="1454" y="1967"/>
                  <a:pt x="1454" y="1967"/>
                  <a:pt x="1454" y="1967"/>
                </a:cubicBezTo>
                <a:cubicBezTo>
                  <a:pt x="1454" y="1913"/>
                  <a:pt x="1513" y="1902"/>
                  <a:pt x="1568" y="1880"/>
                </a:cubicBezTo>
                <a:cubicBezTo>
                  <a:pt x="1634" y="1848"/>
                  <a:pt x="1645" y="1793"/>
                  <a:pt x="1694" y="1738"/>
                </a:cubicBezTo>
                <a:cubicBezTo>
                  <a:pt x="1765" y="1672"/>
                  <a:pt x="1782" y="1612"/>
                  <a:pt x="1842" y="1541"/>
                </a:cubicBezTo>
                <a:cubicBezTo>
                  <a:pt x="1874" y="1508"/>
                  <a:pt x="1890" y="1475"/>
                  <a:pt x="1934" y="1475"/>
                </a:cubicBezTo>
                <a:cubicBezTo>
                  <a:pt x="2022" y="1475"/>
                  <a:pt x="2060" y="1525"/>
                  <a:pt x="2148" y="1525"/>
                </a:cubicBezTo>
                <a:cubicBezTo>
                  <a:pt x="2202" y="1525"/>
                  <a:pt x="2224" y="1459"/>
                  <a:pt x="2224" y="1399"/>
                </a:cubicBezTo>
                <a:cubicBezTo>
                  <a:pt x="2224" y="1345"/>
                  <a:pt x="2213" y="1312"/>
                  <a:pt x="2213" y="1252"/>
                </a:cubicBezTo>
                <a:cubicBezTo>
                  <a:pt x="2213" y="1148"/>
                  <a:pt x="2279" y="1098"/>
                  <a:pt x="2279" y="995"/>
                </a:cubicBezTo>
                <a:cubicBezTo>
                  <a:pt x="2279" y="935"/>
                  <a:pt x="2213" y="929"/>
                  <a:pt x="2175" y="886"/>
                </a:cubicBezTo>
                <a:cubicBezTo>
                  <a:pt x="2131" y="847"/>
                  <a:pt x="2159" y="798"/>
                  <a:pt x="2131" y="743"/>
                </a:cubicBezTo>
                <a:cubicBezTo>
                  <a:pt x="2104" y="683"/>
                  <a:pt x="2082" y="645"/>
                  <a:pt x="2033" y="596"/>
                </a:cubicBezTo>
                <a:cubicBezTo>
                  <a:pt x="1989" y="558"/>
                  <a:pt x="1951" y="525"/>
                  <a:pt x="1951" y="465"/>
                </a:cubicBezTo>
                <a:cubicBezTo>
                  <a:pt x="1945" y="448"/>
                  <a:pt x="1940" y="443"/>
                  <a:pt x="1940" y="426"/>
                </a:cubicBezTo>
                <a:cubicBezTo>
                  <a:pt x="1940" y="350"/>
                  <a:pt x="1940" y="350"/>
                  <a:pt x="1940" y="350"/>
                </a:cubicBezTo>
                <a:cubicBezTo>
                  <a:pt x="1940" y="339"/>
                  <a:pt x="1934" y="333"/>
                  <a:pt x="1934" y="322"/>
                </a:cubicBezTo>
                <a:cubicBezTo>
                  <a:pt x="1934" y="246"/>
                  <a:pt x="2087" y="274"/>
                  <a:pt x="2087" y="197"/>
                </a:cubicBezTo>
                <a:cubicBezTo>
                  <a:pt x="2087" y="175"/>
                  <a:pt x="2071" y="164"/>
                  <a:pt x="2055" y="148"/>
                </a:cubicBezTo>
                <a:cubicBezTo>
                  <a:pt x="2060" y="137"/>
                  <a:pt x="2071" y="132"/>
                  <a:pt x="2076" y="126"/>
                </a:cubicBezTo>
                <a:lnTo>
                  <a:pt x="2076" y="126"/>
                </a:lnTo>
                <a:cubicBezTo>
                  <a:pt x="2060" y="104"/>
                  <a:pt x="2044" y="88"/>
                  <a:pt x="2022" y="66"/>
                </a:cubicBezTo>
                <a:cubicBezTo>
                  <a:pt x="2005" y="49"/>
                  <a:pt x="2000" y="39"/>
                  <a:pt x="1983" y="22"/>
                </a:cubicBezTo>
                <a:cubicBezTo>
                  <a:pt x="1972" y="17"/>
                  <a:pt x="1967" y="0"/>
                  <a:pt x="1956" y="0"/>
                </a:cubicBezTo>
                <a:cubicBezTo>
                  <a:pt x="1934" y="0"/>
                  <a:pt x="1923" y="11"/>
                  <a:pt x="1907" y="22"/>
                </a:cubicBezTo>
                <a:cubicBezTo>
                  <a:pt x="1868" y="44"/>
                  <a:pt x="1858" y="66"/>
                  <a:pt x="1825" y="93"/>
                </a:cubicBezTo>
                <a:cubicBezTo>
                  <a:pt x="1798" y="115"/>
                  <a:pt x="1787" y="126"/>
                  <a:pt x="1765" y="148"/>
                </a:cubicBezTo>
                <a:cubicBezTo>
                  <a:pt x="1754" y="153"/>
                  <a:pt x="1749" y="159"/>
                  <a:pt x="1738" y="164"/>
                </a:cubicBezTo>
                <a:cubicBezTo>
                  <a:pt x="1721" y="181"/>
                  <a:pt x="1716" y="197"/>
                  <a:pt x="1699" y="197"/>
                </a:cubicBezTo>
                <a:cubicBezTo>
                  <a:pt x="1667" y="197"/>
                  <a:pt x="1656" y="170"/>
                  <a:pt x="1639" y="143"/>
                </a:cubicBezTo>
                <a:cubicBezTo>
                  <a:pt x="1639" y="137"/>
                  <a:pt x="1634" y="126"/>
                  <a:pt x="1623" y="121"/>
                </a:cubicBezTo>
                <a:cubicBezTo>
                  <a:pt x="1617" y="121"/>
                  <a:pt x="1617" y="110"/>
                  <a:pt x="1612" y="110"/>
                </a:cubicBezTo>
                <a:cubicBezTo>
                  <a:pt x="1579" y="110"/>
                  <a:pt x="1568" y="126"/>
                  <a:pt x="1541" y="143"/>
                </a:cubicBezTo>
                <a:cubicBezTo>
                  <a:pt x="1497" y="159"/>
                  <a:pt x="1470" y="170"/>
                  <a:pt x="1427" y="186"/>
                </a:cubicBezTo>
                <a:cubicBezTo>
                  <a:pt x="1405" y="197"/>
                  <a:pt x="1388" y="197"/>
                  <a:pt x="1366" y="203"/>
                </a:cubicBezTo>
                <a:cubicBezTo>
                  <a:pt x="1361" y="203"/>
                  <a:pt x="1361" y="208"/>
                  <a:pt x="1355" y="208"/>
                </a:cubicBezTo>
                <a:cubicBezTo>
                  <a:pt x="1306" y="208"/>
                  <a:pt x="1306" y="208"/>
                  <a:pt x="1306" y="208"/>
                </a:cubicBezTo>
                <a:cubicBezTo>
                  <a:pt x="1284" y="208"/>
                  <a:pt x="1279" y="192"/>
                  <a:pt x="1262" y="186"/>
                </a:cubicBezTo>
                <a:cubicBezTo>
                  <a:pt x="1251" y="181"/>
                  <a:pt x="1240" y="181"/>
                  <a:pt x="1229" y="175"/>
                </a:cubicBezTo>
                <a:cubicBezTo>
                  <a:pt x="1202" y="159"/>
                  <a:pt x="1191" y="148"/>
                  <a:pt x="1164" y="132"/>
                </a:cubicBezTo>
                <a:cubicBezTo>
                  <a:pt x="1158" y="126"/>
                  <a:pt x="1158" y="121"/>
                  <a:pt x="1153" y="121"/>
                </a:cubicBezTo>
                <a:cubicBezTo>
                  <a:pt x="1125" y="121"/>
                  <a:pt x="1114" y="137"/>
                  <a:pt x="1093" y="153"/>
                </a:cubicBezTo>
                <a:cubicBezTo>
                  <a:pt x="1082" y="164"/>
                  <a:pt x="1076" y="170"/>
                  <a:pt x="1065" y="175"/>
                </a:cubicBezTo>
                <a:cubicBezTo>
                  <a:pt x="1028" y="203"/>
                  <a:pt x="1006" y="219"/>
                  <a:pt x="967" y="252"/>
                </a:cubicBezTo>
                <a:cubicBezTo>
                  <a:pt x="940" y="274"/>
                  <a:pt x="935" y="301"/>
                  <a:pt x="907" y="317"/>
                </a:cubicBezTo>
                <a:cubicBezTo>
                  <a:pt x="896" y="322"/>
                  <a:pt x="885" y="322"/>
                  <a:pt x="874" y="333"/>
                </a:cubicBezTo>
                <a:cubicBezTo>
                  <a:pt x="841" y="350"/>
                  <a:pt x="820" y="361"/>
                  <a:pt x="787" y="361"/>
                </a:cubicBezTo>
                <a:cubicBezTo>
                  <a:pt x="721" y="361"/>
                  <a:pt x="683" y="355"/>
                  <a:pt x="618" y="355"/>
                </a:cubicBezTo>
                <a:cubicBezTo>
                  <a:pt x="569" y="355"/>
                  <a:pt x="541" y="350"/>
                  <a:pt x="497" y="333"/>
                </a:cubicBezTo>
                <a:cubicBezTo>
                  <a:pt x="486" y="328"/>
                  <a:pt x="475" y="322"/>
                  <a:pt x="465" y="317"/>
                </a:cubicBezTo>
                <a:cubicBezTo>
                  <a:pt x="448" y="306"/>
                  <a:pt x="437" y="301"/>
                  <a:pt x="421" y="290"/>
                </a:cubicBezTo>
                <a:cubicBezTo>
                  <a:pt x="393" y="274"/>
                  <a:pt x="371" y="262"/>
                  <a:pt x="344" y="240"/>
                </a:cubicBezTo>
                <a:cubicBezTo>
                  <a:pt x="317" y="219"/>
                  <a:pt x="295" y="208"/>
                  <a:pt x="256" y="203"/>
                </a:cubicBezTo>
                <a:cubicBezTo>
                  <a:pt x="246" y="197"/>
                  <a:pt x="241" y="192"/>
                  <a:pt x="224" y="192"/>
                </a:cubicBezTo>
                <a:cubicBezTo>
                  <a:pt x="208" y="192"/>
                  <a:pt x="202" y="208"/>
                  <a:pt x="192" y="219"/>
                </a:cubicBezTo>
                <a:cubicBezTo>
                  <a:pt x="181" y="240"/>
                  <a:pt x="170" y="252"/>
                  <a:pt x="153" y="274"/>
                </a:cubicBezTo>
                <a:cubicBezTo>
                  <a:pt x="137" y="295"/>
                  <a:pt x="126" y="311"/>
                  <a:pt x="98" y="328"/>
                </a:cubicBezTo>
                <a:cubicBezTo>
                  <a:pt x="88" y="339"/>
                  <a:pt x="71" y="344"/>
                  <a:pt x="71" y="366"/>
                </a:cubicBezTo>
                <a:cubicBezTo>
                  <a:pt x="71" y="410"/>
                  <a:pt x="71" y="437"/>
                  <a:pt x="71" y="481"/>
                </a:cubicBezTo>
                <a:cubicBezTo>
                  <a:pt x="71" y="530"/>
                  <a:pt x="55" y="552"/>
                  <a:pt x="27" y="591"/>
                </a:cubicBezTo>
                <a:cubicBezTo>
                  <a:pt x="27" y="596"/>
                  <a:pt x="27" y="602"/>
                  <a:pt x="27" y="602"/>
                </a:cubicBezTo>
                <a:cubicBezTo>
                  <a:pt x="11" y="629"/>
                  <a:pt x="5" y="650"/>
                  <a:pt x="0" y="678"/>
                </a:cubicBezTo>
                <a:lnTo>
                  <a:pt x="0" y="678"/>
                </a:lnTo>
                <a:cubicBezTo>
                  <a:pt x="5" y="683"/>
                  <a:pt x="16" y="694"/>
                  <a:pt x="22" y="694"/>
                </a:cubicBezTo>
                <a:cubicBezTo>
                  <a:pt x="38" y="694"/>
                  <a:pt x="49" y="683"/>
                  <a:pt x="60" y="683"/>
                </a:cubicBezTo>
                <a:cubicBezTo>
                  <a:pt x="82" y="672"/>
                  <a:pt x="98" y="667"/>
                  <a:pt x="120" y="656"/>
                </a:cubicBezTo>
                <a:cubicBezTo>
                  <a:pt x="131" y="650"/>
                  <a:pt x="137" y="639"/>
                  <a:pt x="148" y="639"/>
                </a:cubicBezTo>
                <a:cubicBezTo>
                  <a:pt x="164" y="639"/>
                  <a:pt x="170" y="656"/>
                  <a:pt x="181" y="661"/>
                </a:cubicBezTo>
                <a:cubicBezTo>
                  <a:pt x="197" y="672"/>
                  <a:pt x="213" y="678"/>
                  <a:pt x="219" y="694"/>
                </a:cubicBezTo>
                <a:cubicBezTo>
                  <a:pt x="224" y="705"/>
                  <a:pt x="224" y="716"/>
                  <a:pt x="224" y="727"/>
                </a:cubicBezTo>
                <a:cubicBezTo>
                  <a:pt x="224" y="787"/>
                  <a:pt x="224" y="820"/>
                  <a:pt x="224" y="875"/>
                </a:cubicBezTo>
                <a:cubicBezTo>
                  <a:pt x="224" y="886"/>
                  <a:pt x="230" y="891"/>
                  <a:pt x="230" y="897"/>
                </a:cubicBezTo>
                <a:cubicBezTo>
                  <a:pt x="235" y="907"/>
                  <a:pt x="235" y="918"/>
                  <a:pt x="235" y="929"/>
                </a:cubicBezTo>
                <a:cubicBezTo>
                  <a:pt x="241" y="940"/>
                  <a:pt x="246" y="940"/>
                  <a:pt x="252" y="951"/>
                </a:cubicBezTo>
                <a:cubicBezTo>
                  <a:pt x="263" y="968"/>
                  <a:pt x="268" y="979"/>
                  <a:pt x="278" y="1001"/>
                </a:cubicBezTo>
                <a:cubicBezTo>
                  <a:pt x="126" y="1459"/>
                  <a:pt x="126" y="1459"/>
                  <a:pt x="126" y="1459"/>
                </a:cubicBezTo>
                <a:cubicBezTo>
                  <a:pt x="142" y="1470"/>
                  <a:pt x="153" y="1486"/>
                  <a:pt x="170" y="150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7" name="Freeform 157"/>
          <p:cNvSpPr>
            <a:spLocks noChangeArrowheads="1"/>
          </p:cNvSpPr>
          <p:nvPr/>
        </p:nvSpPr>
        <p:spPr bwMode="auto">
          <a:xfrm>
            <a:off x="17088465" y="10403880"/>
            <a:ext cx="1848604" cy="2038132"/>
          </a:xfrm>
          <a:custGeom>
            <a:avLst/>
            <a:gdLst>
              <a:gd name="T0" fmla="*/ 2463 w 3060"/>
              <a:gd name="T1" fmla="*/ 11 h 3373"/>
              <a:gd name="T2" fmla="*/ 2628 w 3060"/>
              <a:gd name="T3" fmla="*/ 175 h 3373"/>
              <a:gd name="T4" fmla="*/ 2939 w 3060"/>
              <a:gd name="T5" fmla="*/ 203 h 3373"/>
              <a:gd name="T6" fmla="*/ 3032 w 3060"/>
              <a:gd name="T7" fmla="*/ 247 h 3373"/>
              <a:gd name="T8" fmla="*/ 3026 w 3060"/>
              <a:gd name="T9" fmla="*/ 383 h 3373"/>
              <a:gd name="T10" fmla="*/ 3037 w 3060"/>
              <a:gd name="T11" fmla="*/ 514 h 3373"/>
              <a:gd name="T12" fmla="*/ 2999 w 3060"/>
              <a:gd name="T13" fmla="*/ 585 h 3373"/>
              <a:gd name="T14" fmla="*/ 3059 w 3060"/>
              <a:gd name="T15" fmla="*/ 700 h 3373"/>
              <a:gd name="T16" fmla="*/ 2715 w 3060"/>
              <a:gd name="T17" fmla="*/ 924 h 3373"/>
              <a:gd name="T18" fmla="*/ 2813 w 3060"/>
              <a:gd name="T19" fmla="*/ 1087 h 3373"/>
              <a:gd name="T20" fmla="*/ 2961 w 3060"/>
              <a:gd name="T21" fmla="*/ 1410 h 3373"/>
              <a:gd name="T22" fmla="*/ 2622 w 3060"/>
              <a:gd name="T23" fmla="*/ 1503 h 3373"/>
              <a:gd name="T24" fmla="*/ 2256 w 3060"/>
              <a:gd name="T25" fmla="*/ 1755 h 3373"/>
              <a:gd name="T26" fmla="*/ 2114 w 3060"/>
              <a:gd name="T27" fmla="*/ 2126 h 3373"/>
              <a:gd name="T28" fmla="*/ 1967 w 3060"/>
              <a:gd name="T29" fmla="*/ 2126 h 3373"/>
              <a:gd name="T30" fmla="*/ 1682 w 3060"/>
              <a:gd name="T31" fmla="*/ 2093 h 3373"/>
              <a:gd name="T32" fmla="*/ 1321 w 3060"/>
              <a:gd name="T33" fmla="*/ 2361 h 3373"/>
              <a:gd name="T34" fmla="*/ 1092 w 3060"/>
              <a:gd name="T35" fmla="*/ 2503 h 3373"/>
              <a:gd name="T36" fmla="*/ 928 w 3060"/>
              <a:gd name="T37" fmla="*/ 2727 h 3373"/>
              <a:gd name="T38" fmla="*/ 704 w 3060"/>
              <a:gd name="T39" fmla="*/ 3039 h 3373"/>
              <a:gd name="T40" fmla="*/ 710 w 3060"/>
              <a:gd name="T41" fmla="*/ 3372 h 3373"/>
              <a:gd name="T42" fmla="*/ 212 w 3060"/>
              <a:gd name="T43" fmla="*/ 3120 h 3373"/>
              <a:gd name="T44" fmla="*/ 240 w 3060"/>
              <a:gd name="T45" fmla="*/ 2891 h 3373"/>
              <a:gd name="T46" fmla="*/ 163 w 3060"/>
              <a:gd name="T47" fmla="*/ 2656 h 3373"/>
              <a:gd name="T48" fmla="*/ 59 w 3060"/>
              <a:gd name="T49" fmla="*/ 2498 h 3373"/>
              <a:gd name="T50" fmla="*/ 0 w 3060"/>
              <a:gd name="T51" fmla="*/ 2437 h 3373"/>
              <a:gd name="T52" fmla="*/ 27 w 3060"/>
              <a:gd name="T53" fmla="*/ 2225 h 3373"/>
              <a:gd name="T54" fmla="*/ 207 w 3060"/>
              <a:gd name="T55" fmla="*/ 2225 h 3373"/>
              <a:gd name="T56" fmla="*/ 316 w 3060"/>
              <a:gd name="T57" fmla="*/ 2318 h 3373"/>
              <a:gd name="T58" fmla="*/ 518 w 3060"/>
              <a:gd name="T59" fmla="*/ 2394 h 3373"/>
              <a:gd name="T60" fmla="*/ 677 w 3060"/>
              <a:gd name="T61" fmla="*/ 2192 h 3373"/>
              <a:gd name="T62" fmla="*/ 759 w 3060"/>
              <a:gd name="T63" fmla="*/ 2121 h 3373"/>
              <a:gd name="T64" fmla="*/ 911 w 3060"/>
              <a:gd name="T65" fmla="*/ 1978 h 3373"/>
              <a:gd name="T66" fmla="*/ 911 w 3060"/>
              <a:gd name="T67" fmla="*/ 1738 h 3373"/>
              <a:gd name="T68" fmla="*/ 895 w 3060"/>
              <a:gd name="T69" fmla="*/ 1557 h 3373"/>
              <a:gd name="T70" fmla="*/ 743 w 3060"/>
              <a:gd name="T71" fmla="*/ 1460 h 3373"/>
              <a:gd name="T72" fmla="*/ 540 w 3060"/>
              <a:gd name="T73" fmla="*/ 1328 h 3373"/>
              <a:gd name="T74" fmla="*/ 409 w 3060"/>
              <a:gd name="T75" fmla="*/ 1295 h 3373"/>
              <a:gd name="T76" fmla="*/ 469 w 3060"/>
              <a:gd name="T77" fmla="*/ 1164 h 3373"/>
              <a:gd name="T78" fmla="*/ 556 w 3060"/>
              <a:gd name="T79" fmla="*/ 990 h 3373"/>
              <a:gd name="T80" fmla="*/ 682 w 3060"/>
              <a:gd name="T81" fmla="*/ 858 h 3373"/>
              <a:gd name="T82" fmla="*/ 835 w 3060"/>
              <a:gd name="T83" fmla="*/ 847 h 3373"/>
              <a:gd name="T84" fmla="*/ 824 w 3060"/>
              <a:gd name="T85" fmla="*/ 782 h 3373"/>
              <a:gd name="T86" fmla="*/ 944 w 3060"/>
              <a:gd name="T87" fmla="*/ 569 h 3373"/>
              <a:gd name="T88" fmla="*/ 1037 w 3060"/>
              <a:gd name="T89" fmla="*/ 574 h 3373"/>
              <a:gd name="T90" fmla="*/ 1163 w 3060"/>
              <a:gd name="T91" fmla="*/ 569 h 3373"/>
              <a:gd name="T92" fmla="*/ 1267 w 3060"/>
              <a:gd name="T93" fmla="*/ 470 h 3373"/>
              <a:gd name="T94" fmla="*/ 1431 w 3060"/>
              <a:gd name="T95" fmla="*/ 443 h 3373"/>
              <a:gd name="T96" fmla="*/ 1611 w 3060"/>
              <a:gd name="T97" fmla="*/ 416 h 3373"/>
              <a:gd name="T98" fmla="*/ 1639 w 3060"/>
              <a:gd name="T99" fmla="*/ 351 h 3373"/>
              <a:gd name="T100" fmla="*/ 1879 w 3060"/>
              <a:gd name="T101" fmla="*/ 197 h 3373"/>
              <a:gd name="T102" fmla="*/ 1972 w 3060"/>
              <a:gd name="T103" fmla="*/ 268 h 3373"/>
              <a:gd name="T104" fmla="*/ 2097 w 3060"/>
              <a:gd name="T105" fmla="*/ 252 h 3373"/>
              <a:gd name="T106" fmla="*/ 2316 w 3060"/>
              <a:gd name="T107" fmla="*/ 159 h 3373"/>
              <a:gd name="T108" fmla="*/ 2322 w 3060"/>
              <a:gd name="T109" fmla="*/ 39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60" h="3373">
                <a:moveTo>
                  <a:pt x="2333" y="6"/>
                </a:moveTo>
                <a:lnTo>
                  <a:pt x="2333" y="6"/>
                </a:lnTo>
                <a:cubicBezTo>
                  <a:pt x="2382" y="6"/>
                  <a:pt x="2415" y="0"/>
                  <a:pt x="2463" y="11"/>
                </a:cubicBezTo>
                <a:cubicBezTo>
                  <a:pt x="2480" y="17"/>
                  <a:pt x="2491" y="22"/>
                  <a:pt x="2507" y="22"/>
                </a:cubicBezTo>
                <a:cubicBezTo>
                  <a:pt x="2534" y="33"/>
                  <a:pt x="2551" y="39"/>
                  <a:pt x="2567" y="60"/>
                </a:cubicBezTo>
                <a:cubicBezTo>
                  <a:pt x="2589" y="104"/>
                  <a:pt x="2600" y="137"/>
                  <a:pt x="2628" y="175"/>
                </a:cubicBezTo>
                <a:cubicBezTo>
                  <a:pt x="2638" y="192"/>
                  <a:pt x="2655" y="186"/>
                  <a:pt x="2671" y="192"/>
                </a:cubicBezTo>
                <a:cubicBezTo>
                  <a:pt x="2699" y="192"/>
                  <a:pt x="2710" y="203"/>
                  <a:pt x="2737" y="203"/>
                </a:cubicBezTo>
                <a:cubicBezTo>
                  <a:pt x="2813" y="203"/>
                  <a:pt x="2857" y="203"/>
                  <a:pt x="2939" y="203"/>
                </a:cubicBezTo>
                <a:cubicBezTo>
                  <a:pt x="2950" y="203"/>
                  <a:pt x="2961" y="203"/>
                  <a:pt x="2972" y="208"/>
                </a:cubicBezTo>
                <a:cubicBezTo>
                  <a:pt x="2988" y="208"/>
                  <a:pt x="3004" y="208"/>
                  <a:pt x="3015" y="219"/>
                </a:cubicBezTo>
                <a:cubicBezTo>
                  <a:pt x="3026" y="225"/>
                  <a:pt x="3032" y="236"/>
                  <a:pt x="3032" y="247"/>
                </a:cubicBezTo>
                <a:cubicBezTo>
                  <a:pt x="3032" y="312"/>
                  <a:pt x="3032" y="312"/>
                  <a:pt x="3032" y="312"/>
                </a:cubicBezTo>
                <a:cubicBezTo>
                  <a:pt x="3032" y="329"/>
                  <a:pt x="3010" y="333"/>
                  <a:pt x="3010" y="351"/>
                </a:cubicBezTo>
                <a:cubicBezTo>
                  <a:pt x="3010" y="366"/>
                  <a:pt x="3021" y="372"/>
                  <a:pt x="3026" y="383"/>
                </a:cubicBezTo>
                <a:cubicBezTo>
                  <a:pt x="3032" y="394"/>
                  <a:pt x="3032" y="405"/>
                  <a:pt x="3037" y="416"/>
                </a:cubicBezTo>
                <a:cubicBezTo>
                  <a:pt x="3043" y="437"/>
                  <a:pt x="3054" y="454"/>
                  <a:pt x="3054" y="481"/>
                </a:cubicBezTo>
                <a:cubicBezTo>
                  <a:pt x="3054" y="492"/>
                  <a:pt x="3043" y="503"/>
                  <a:pt x="3037" y="514"/>
                </a:cubicBezTo>
                <a:cubicBezTo>
                  <a:pt x="3032" y="525"/>
                  <a:pt x="3026" y="536"/>
                  <a:pt x="3015" y="547"/>
                </a:cubicBezTo>
                <a:cubicBezTo>
                  <a:pt x="3004" y="552"/>
                  <a:pt x="2994" y="558"/>
                  <a:pt x="2994" y="574"/>
                </a:cubicBezTo>
                <a:cubicBezTo>
                  <a:pt x="2994" y="580"/>
                  <a:pt x="2999" y="580"/>
                  <a:pt x="2999" y="585"/>
                </a:cubicBezTo>
                <a:cubicBezTo>
                  <a:pt x="3010" y="607"/>
                  <a:pt x="3021" y="618"/>
                  <a:pt x="3032" y="635"/>
                </a:cubicBezTo>
                <a:cubicBezTo>
                  <a:pt x="3043" y="662"/>
                  <a:pt x="3048" y="673"/>
                  <a:pt x="3059" y="700"/>
                </a:cubicBezTo>
                <a:lnTo>
                  <a:pt x="3059" y="700"/>
                </a:lnTo>
                <a:cubicBezTo>
                  <a:pt x="2999" y="744"/>
                  <a:pt x="2955" y="765"/>
                  <a:pt x="2900" y="820"/>
                </a:cubicBezTo>
                <a:cubicBezTo>
                  <a:pt x="2857" y="864"/>
                  <a:pt x="2825" y="880"/>
                  <a:pt x="2770" y="902"/>
                </a:cubicBezTo>
                <a:cubicBezTo>
                  <a:pt x="2748" y="913"/>
                  <a:pt x="2732" y="902"/>
                  <a:pt x="2715" y="924"/>
                </a:cubicBezTo>
                <a:cubicBezTo>
                  <a:pt x="2699" y="951"/>
                  <a:pt x="2710" y="973"/>
                  <a:pt x="2710" y="1006"/>
                </a:cubicBezTo>
                <a:cubicBezTo>
                  <a:pt x="2710" y="1022"/>
                  <a:pt x="2726" y="1022"/>
                  <a:pt x="2737" y="1033"/>
                </a:cubicBezTo>
                <a:cubicBezTo>
                  <a:pt x="2770" y="1050"/>
                  <a:pt x="2792" y="1055"/>
                  <a:pt x="2813" y="1087"/>
                </a:cubicBezTo>
                <a:cubicBezTo>
                  <a:pt x="2835" y="1120"/>
                  <a:pt x="2835" y="1153"/>
                  <a:pt x="2851" y="1191"/>
                </a:cubicBezTo>
                <a:cubicBezTo>
                  <a:pt x="2873" y="1252"/>
                  <a:pt x="2900" y="1279"/>
                  <a:pt x="2928" y="1345"/>
                </a:cubicBezTo>
                <a:cubicBezTo>
                  <a:pt x="2939" y="1367"/>
                  <a:pt x="2961" y="1383"/>
                  <a:pt x="2961" y="1410"/>
                </a:cubicBezTo>
                <a:cubicBezTo>
                  <a:pt x="2961" y="1432"/>
                  <a:pt x="2928" y="1427"/>
                  <a:pt x="2906" y="1438"/>
                </a:cubicBezTo>
                <a:cubicBezTo>
                  <a:pt x="2868" y="1454"/>
                  <a:pt x="2841" y="1465"/>
                  <a:pt x="2797" y="1476"/>
                </a:cubicBezTo>
                <a:cubicBezTo>
                  <a:pt x="2732" y="1493"/>
                  <a:pt x="2693" y="1503"/>
                  <a:pt x="2622" y="1503"/>
                </a:cubicBezTo>
                <a:cubicBezTo>
                  <a:pt x="2584" y="1503"/>
                  <a:pt x="2562" y="1497"/>
                  <a:pt x="2529" y="1497"/>
                </a:cubicBezTo>
                <a:cubicBezTo>
                  <a:pt x="2469" y="1497"/>
                  <a:pt x="2448" y="1541"/>
                  <a:pt x="2409" y="1579"/>
                </a:cubicBezTo>
                <a:cubicBezTo>
                  <a:pt x="2344" y="1645"/>
                  <a:pt x="2300" y="1678"/>
                  <a:pt x="2256" y="1755"/>
                </a:cubicBezTo>
                <a:cubicBezTo>
                  <a:pt x="2212" y="1831"/>
                  <a:pt x="2168" y="1870"/>
                  <a:pt x="2130" y="1956"/>
                </a:cubicBezTo>
                <a:cubicBezTo>
                  <a:pt x="2114" y="1995"/>
                  <a:pt x="2114" y="2017"/>
                  <a:pt x="2103" y="2055"/>
                </a:cubicBezTo>
                <a:cubicBezTo>
                  <a:pt x="2103" y="2082"/>
                  <a:pt x="2114" y="2099"/>
                  <a:pt x="2114" y="2126"/>
                </a:cubicBezTo>
                <a:cubicBezTo>
                  <a:pt x="2114" y="2175"/>
                  <a:pt x="2114" y="2175"/>
                  <a:pt x="2114" y="2175"/>
                </a:cubicBezTo>
                <a:cubicBezTo>
                  <a:pt x="2103" y="2175"/>
                  <a:pt x="2103" y="2175"/>
                  <a:pt x="2103" y="2175"/>
                </a:cubicBezTo>
                <a:cubicBezTo>
                  <a:pt x="2059" y="2137"/>
                  <a:pt x="2016" y="2148"/>
                  <a:pt x="1967" y="2126"/>
                </a:cubicBezTo>
                <a:cubicBezTo>
                  <a:pt x="1923" y="2104"/>
                  <a:pt x="1912" y="2049"/>
                  <a:pt x="1863" y="2049"/>
                </a:cubicBezTo>
                <a:cubicBezTo>
                  <a:pt x="1819" y="2049"/>
                  <a:pt x="1791" y="2049"/>
                  <a:pt x="1742" y="2049"/>
                </a:cubicBezTo>
                <a:cubicBezTo>
                  <a:pt x="1715" y="2049"/>
                  <a:pt x="1709" y="2082"/>
                  <a:pt x="1682" y="2093"/>
                </a:cubicBezTo>
                <a:cubicBezTo>
                  <a:pt x="1639" y="2115"/>
                  <a:pt x="1606" y="2115"/>
                  <a:pt x="1562" y="2137"/>
                </a:cubicBezTo>
                <a:cubicBezTo>
                  <a:pt x="1502" y="2175"/>
                  <a:pt x="1491" y="2230"/>
                  <a:pt x="1425" y="2257"/>
                </a:cubicBezTo>
                <a:cubicBezTo>
                  <a:pt x="1371" y="2279"/>
                  <a:pt x="1371" y="2328"/>
                  <a:pt x="1321" y="2361"/>
                </a:cubicBezTo>
                <a:cubicBezTo>
                  <a:pt x="1278" y="2388"/>
                  <a:pt x="1261" y="2415"/>
                  <a:pt x="1213" y="2437"/>
                </a:cubicBezTo>
                <a:cubicBezTo>
                  <a:pt x="1180" y="2448"/>
                  <a:pt x="1158" y="2437"/>
                  <a:pt x="1136" y="2454"/>
                </a:cubicBezTo>
                <a:cubicBezTo>
                  <a:pt x="1114" y="2465"/>
                  <a:pt x="1114" y="2487"/>
                  <a:pt x="1092" y="2503"/>
                </a:cubicBezTo>
                <a:cubicBezTo>
                  <a:pt x="1070" y="2525"/>
                  <a:pt x="1037" y="2519"/>
                  <a:pt x="1026" y="2547"/>
                </a:cubicBezTo>
                <a:cubicBezTo>
                  <a:pt x="1005" y="2602"/>
                  <a:pt x="1021" y="2645"/>
                  <a:pt x="994" y="2694"/>
                </a:cubicBezTo>
                <a:cubicBezTo>
                  <a:pt x="983" y="2721"/>
                  <a:pt x="955" y="2711"/>
                  <a:pt x="928" y="2727"/>
                </a:cubicBezTo>
                <a:cubicBezTo>
                  <a:pt x="840" y="2771"/>
                  <a:pt x="802" y="2820"/>
                  <a:pt x="753" y="2907"/>
                </a:cubicBezTo>
                <a:cubicBezTo>
                  <a:pt x="732" y="2946"/>
                  <a:pt x="688" y="2962"/>
                  <a:pt x="688" y="3006"/>
                </a:cubicBezTo>
                <a:cubicBezTo>
                  <a:pt x="688" y="3022"/>
                  <a:pt x="704" y="3028"/>
                  <a:pt x="704" y="3039"/>
                </a:cubicBezTo>
                <a:cubicBezTo>
                  <a:pt x="704" y="3071"/>
                  <a:pt x="682" y="3087"/>
                  <a:pt x="682" y="3120"/>
                </a:cubicBezTo>
                <a:cubicBezTo>
                  <a:pt x="682" y="3169"/>
                  <a:pt x="753" y="3180"/>
                  <a:pt x="753" y="3230"/>
                </a:cubicBezTo>
                <a:cubicBezTo>
                  <a:pt x="753" y="3290"/>
                  <a:pt x="732" y="3317"/>
                  <a:pt x="710" y="3372"/>
                </a:cubicBezTo>
                <a:lnTo>
                  <a:pt x="710" y="3372"/>
                </a:lnTo>
                <a:cubicBezTo>
                  <a:pt x="682" y="3361"/>
                  <a:pt x="655" y="3350"/>
                  <a:pt x="628" y="3334"/>
                </a:cubicBezTo>
                <a:cubicBezTo>
                  <a:pt x="458" y="3252"/>
                  <a:pt x="355" y="3186"/>
                  <a:pt x="212" y="3120"/>
                </a:cubicBezTo>
                <a:lnTo>
                  <a:pt x="212" y="3120"/>
                </a:lnTo>
                <a:cubicBezTo>
                  <a:pt x="240" y="2946"/>
                  <a:pt x="240" y="2946"/>
                  <a:pt x="240" y="2946"/>
                </a:cubicBezTo>
                <a:cubicBezTo>
                  <a:pt x="240" y="2891"/>
                  <a:pt x="240" y="2891"/>
                  <a:pt x="240" y="2891"/>
                </a:cubicBezTo>
                <a:cubicBezTo>
                  <a:pt x="240" y="2869"/>
                  <a:pt x="234" y="2858"/>
                  <a:pt x="229" y="2836"/>
                </a:cubicBezTo>
                <a:cubicBezTo>
                  <a:pt x="218" y="2792"/>
                  <a:pt x="212" y="2771"/>
                  <a:pt x="190" y="2732"/>
                </a:cubicBezTo>
                <a:cubicBezTo>
                  <a:pt x="174" y="2705"/>
                  <a:pt x="163" y="2688"/>
                  <a:pt x="163" y="2656"/>
                </a:cubicBezTo>
                <a:cubicBezTo>
                  <a:pt x="163" y="2640"/>
                  <a:pt x="163" y="2623"/>
                  <a:pt x="152" y="2607"/>
                </a:cubicBezTo>
                <a:cubicBezTo>
                  <a:pt x="141" y="2580"/>
                  <a:pt x="119" y="2574"/>
                  <a:pt x="97" y="2552"/>
                </a:cubicBezTo>
                <a:cubicBezTo>
                  <a:pt x="75" y="2530"/>
                  <a:pt x="75" y="2519"/>
                  <a:pt x="59" y="2498"/>
                </a:cubicBezTo>
                <a:cubicBezTo>
                  <a:pt x="48" y="2487"/>
                  <a:pt x="43" y="2476"/>
                  <a:pt x="27" y="2465"/>
                </a:cubicBezTo>
                <a:cubicBezTo>
                  <a:pt x="21" y="2459"/>
                  <a:pt x="15" y="2459"/>
                  <a:pt x="5" y="2454"/>
                </a:cubicBezTo>
                <a:cubicBezTo>
                  <a:pt x="5" y="2448"/>
                  <a:pt x="0" y="2443"/>
                  <a:pt x="0" y="2437"/>
                </a:cubicBezTo>
                <a:cubicBezTo>
                  <a:pt x="0" y="2383"/>
                  <a:pt x="5" y="2355"/>
                  <a:pt x="10" y="2300"/>
                </a:cubicBezTo>
                <a:cubicBezTo>
                  <a:pt x="10" y="2247"/>
                  <a:pt x="10" y="2247"/>
                  <a:pt x="10" y="2247"/>
                </a:cubicBezTo>
                <a:cubicBezTo>
                  <a:pt x="10" y="2236"/>
                  <a:pt x="21" y="2230"/>
                  <a:pt x="27" y="2225"/>
                </a:cubicBezTo>
                <a:cubicBezTo>
                  <a:pt x="37" y="2214"/>
                  <a:pt x="48" y="2208"/>
                  <a:pt x="59" y="2197"/>
                </a:cubicBezTo>
                <a:cubicBezTo>
                  <a:pt x="81" y="2186"/>
                  <a:pt x="97" y="2181"/>
                  <a:pt x="125" y="2181"/>
                </a:cubicBezTo>
                <a:cubicBezTo>
                  <a:pt x="158" y="2181"/>
                  <a:pt x="185" y="2197"/>
                  <a:pt x="207" y="2225"/>
                </a:cubicBezTo>
                <a:cubicBezTo>
                  <a:pt x="218" y="2236"/>
                  <a:pt x="223" y="2247"/>
                  <a:pt x="234" y="2252"/>
                </a:cubicBezTo>
                <a:cubicBezTo>
                  <a:pt x="251" y="2268"/>
                  <a:pt x="267" y="2274"/>
                  <a:pt x="283" y="2290"/>
                </a:cubicBezTo>
                <a:cubicBezTo>
                  <a:pt x="294" y="2300"/>
                  <a:pt x="300" y="2311"/>
                  <a:pt x="316" y="2318"/>
                </a:cubicBezTo>
                <a:cubicBezTo>
                  <a:pt x="349" y="2333"/>
                  <a:pt x="371" y="2333"/>
                  <a:pt x="409" y="2339"/>
                </a:cubicBezTo>
                <a:cubicBezTo>
                  <a:pt x="437" y="2350"/>
                  <a:pt x="447" y="2355"/>
                  <a:pt x="474" y="2366"/>
                </a:cubicBezTo>
                <a:cubicBezTo>
                  <a:pt x="491" y="2377"/>
                  <a:pt x="496" y="2394"/>
                  <a:pt x="518" y="2394"/>
                </a:cubicBezTo>
                <a:cubicBezTo>
                  <a:pt x="545" y="2394"/>
                  <a:pt x="551" y="2366"/>
                  <a:pt x="567" y="2339"/>
                </a:cubicBezTo>
                <a:cubicBezTo>
                  <a:pt x="584" y="2311"/>
                  <a:pt x="600" y="2295"/>
                  <a:pt x="622" y="2268"/>
                </a:cubicBezTo>
                <a:cubicBezTo>
                  <a:pt x="644" y="2241"/>
                  <a:pt x="655" y="2225"/>
                  <a:pt x="677" y="2192"/>
                </a:cubicBezTo>
                <a:cubicBezTo>
                  <a:pt x="693" y="2175"/>
                  <a:pt x="699" y="2159"/>
                  <a:pt x="721" y="2137"/>
                </a:cubicBezTo>
                <a:cubicBezTo>
                  <a:pt x="726" y="2132"/>
                  <a:pt x="732" y="2121"/>
                  <a:pt x="743" y="2121"/>
                </a:cubicBezTo>
                <a:cubicBezTo>
                  <a:pt x="748" y="2121"/>
                  <a:pt x="753" y="2121"/>
                  <a:pt x="759" y="2121"/>
                </a:cubicBezTo>
                <a:cubicBezTo>
                  <a:pt x="781" y="2126"/>
                  <a:pt x="797" y="2126"/>
                  <a:pt x="818" y="2115"/>
                </a:cubicBezTo>
                <a:cubicBezTo>
                  <a:pt x="852" y="2110"/>
                  <a:pt x="862" y="2088"/>
                  <a:pt x="873" y="2060"/>
                </a:cubicBezTo>
                <a:cubicBezTo>
                  <a:pt x="890" y="2033"/>
                  <a:pt x="895" y="2011"/>
                  <a:pt x="911" y="1978"/>
                </a:cubicBezTo>
                <a:cubicBezTo>
                  <a:pt x="928" y="1956"/>
                  <a:pt x="939" y="1940"/>
                  <a:pt x="939" y="1913"/>
                </a:cubicBezTo>
                <a:cubicBezTo>
                  <a:pt x="939" y="1859"/>
                  <a:pt x="911" y="1831"/>
                  <a:pt x="911" y="1782"/>
                </a:cubicBezTo>
                <a:cubicBezTo>
                  <a:pt x="911" y="1765"/>
                  <a:pt x="911" y="1755"/>
                  <a:pt x="911" y="1738"/>
                </a:cubicBezTo>
                <a:cubicBezTo>
                  <a:pt x="922" y="1700"/>
                  <a:pt x="928" y="1672"/>
                  <a:pt x="928" y="1634"/>
                </a:cubicBezTo>
                <a:cubicBezTo>
                  <a:pt x="928" y="1612"/>
                  <a:pt x="922" y="1596"/>
                  <a:pt x="911" y="1574"/>
                </a:cubicBezTo>
                <a:cubicBezTo>
                  <a:pt x="906" y="1568"/>
                  <a:pt x="906" y="1563"/>
                  <a:pt x="895" y="1557"/>
                </a:cubicBezTo>
                <a:cubicBezTo>
                  <a:pt x="890" y="1546"/>
                  <a:pt x="879" y="1546"/>
                  <a:pt x="868" y="1541"/>
                </a:cubicBezTo>
                <a:cubicBezTo>
                  <a:pt x="852" y="1536"/>
                  <a:pt x="846" y="1531"/>
                  <a:pt x="835" y="1525"/>
                </a:cubicBezTo>
                <a:cubicBezTo>
                  <a:pt x="797" y="1503"/>
                  <a:pt x="775" y="1487"/>
                  <a:pt x="743" y="1460"/>
                </a:cubicBezTo>
                <a:cubicBezTo>
                  <a:pt x="721" y="1443"/>
                  <a:pt x="704" y="1438"/>
                  <a:pt x="688" y="1416"/>
                </a:cubicBezTo>
                <a:cubicBezTo>
                  <a:pt x="660" y="1388"/>
                  <a:pt x="639" y="1378"/>
                  <a:pt x="606" y="1361"/>
                </a:cubicBezTo>
                <a:cubicBezTo>
                  <a:pt x="584" y="1350"/>
                  <a:pt x="567" y="1339"/>
                  <a:pt x="540" y="1328"/>
                </a:cubicBezTo>
                <a:cubicBezTo>
                  <a:pt x="513" y="1317"/>
                  <a:pt x="496" y="1323"/>
                  <a:pt x="469" y="1323"/>
                </a:cubicBezTo>
                <a:cubicBezTo>
                  <a:pt x="452" y="1323"/>
                  <a:pt x="437" y="1317"/>
                  <a:pt x="425" y="1312"/>
                </a:cubicBezTo>
                <a:cubicBezTo>
                  <a:pt x="420" y="1306"/>
                  <a:pt x="415" y="1301"/>
                  <a:pt x="409" y="1295"/>
                </a:cubicBezTo>
                <a:cubicBezTo>
                  <a:pt x="398" y="1290"/>
                  <a:pt x="387" y="1290"/>
                  <a:pt x="387" y="1279"/>
                </a:cubicBezTo>
                <a:cubicBezTo>
                  <a:pt x="387" y="1257"/>
                  <a:pt x="409" y="1246"/>
                  <a:pt x="425" y="1230"/>
                </a:cubicBezTo>
                <a:cubicBezTo>
                  <a:pt x="447" y="1208"/>
                  <a:pt x="458" y="1191"/>
                  <a:pt x="469" y="1164"/>
                </a:cubicBezTo>
                <a:cubicBezTo>
                  <a:pt x="480" y="1142"/>
                  <a:pt x="491" y="1126"/>
                  <a:pt x="507" y="1104"/>
                </a:cubicBezTo>
                <a:cubicBezTo>
                  <a:pt x="518" y="1083"/>
                  <a:pt x="535" y="1066"/>
                  <a:pt x="545" y="1039"/>
                </a:cubicBezTo>
                <a:cubicBezTo>
                  <a:pt x="551" y="1022"/>
                  <a:pt x="551" y="1006"/>
                  <a:pt x="556" y="990"/>
                </a:cubicBezTo>
                <a:cubicBezTo>
                  <a:pt x="567" y="962"/>
                  <a:pt x="573" y="951"/>
                  <a:pt x="584" y="924"/>
                </a:cubicBezTo>
                <a:cubicBezTo>
                  <a:pt x="595" y="902"/>
                  <a:pt x="611" y="897"/>
                  <a:pt x="628" y="880"/>
                </a:cubicBezTo>
                <a:cubicBezTo>
                  <a:pt x="649" y="869"/>
                  <a:pt x="666" y="864"/>
                  <a:pt x="682" y="858"/>
                </a:cubicBezTo>
                <a:cubicBezTo>
                  <a:pt x="699" y="853"/>
                  <a:pt x="704" y="847"/>
                  <a:pt x="715" y="847"/>
                </a:cubicBezTo>
                <a:cubicBezTo>
                  <a:pt x="764" y="847"/>
                  <a:pt x="786" y="869"/>
                  <a:pt x="835" y="886"/>
                </a:cubicBezTo>
                <a:cubicBezTo>
                  <a:pt x="835" y="847"/>
                  <a:pt x="835" y="847"/>
                  <a:pt x="835" y="847"/>
                </a:cubicBezTo>
                <a:cubicBezTo>
                  <a:pt x="835" y="831"/>
                  <a:pt x="830" y="820"/>
                  <a:pt x="824" y="803"/>
                </a:cubicBezTo>
                <a:cubicBezTo>
                  <a:pt x="824" y="798"/>
                  <a:pt x="818" y="798"/>
                  <a:pt x="818" y="793"/>
                </a:cubicBezTo>
                <a:cubicBezTo>
                  <a:pt x="818" y="793"/>
                  <a:pt x="824" y="787"/>
                  <a:pt x="824" y="782"/>
                </a:cubicBezTo>
                <a:cubicBezTo>
                  <a:pt x="868" y="776"/>
                  <a:pt x="884" y="738"/>
                  <a:pt x="895" y="694"/>
                </a:cubicBezTo>
                <a:cubicBezTo>
                  <a:pt x="906" y="667"/>
                  <a:pt x="911" y="651"/>
                  <a:pt x="917" y="629"/>
                </a:cubicBezTo>
                <a:cubicBezTo>
                  <a:pt x="928" y="607"/>
                  <a:pt x="944" y="591"/>
                  <a:pt x="944" y="569"/>
                </a:cubicBezTo>
                <a:lnTo>
                  <a:pt x="944" y="569"/>
                </a:lnTo>
                <a:cubicBezTo>
                  <a:pt x="994" y="569"/>
                  <a:pt x="994" y="569"/>
                  <a:pt x="994" y="569"/>
                </a:cubicBezTo>
                <a:cubicBezTo>
                  <a:pt x="1010" y="569"/>
                  <a:pt x="1021" y="574"/>
                  <a:pt x="1037" y="574"/>
                </a:cubicBezTo>
                <a:cubicBezTo>
                  <a:pt x="1087" y="574"/>
                  <a:pt x="1087" y="574"/>
                  <a:pt x="1087" y="574"/>
                </a:cubicBezTo>
                <a:cubicBezTo>
                  <a:pt x="1109" y="574"/>
                  <a:pt x="1125" y="574"/>
                  <a:pt x="1147" y="569"/>
                </a:cubicBezTo>
                <a:cubicBezTo>
                  <a:pt x="1152" y="569"/>
                  <a:pt x="1158" y="574"/>
                  <a:pt x="1163" y="569"/>
                </a:cubicBezTo>
                <a:cubicBezTo>
                  <a:pt x="1185" y="569"/>
                  <a:pt x="1191" y="552"/>
                  <a:pt x="1202" y="541"/>
                </a:cubicBezTo>
                <a:cubicBezTo>
                  <a:pt x="1207" y="525"/>
                  <a:pt x="1217" y="520"/>
                  <a:pt x="1224" y="509"/>
                </a:cubicBezTo>
                <a:cubicBezTo>
                  <a:pt x="1239" y="492"/>
                  <a:pt x="1250" y="487"/>
                  <a:pt x="1267" y="470"/>
                </a:cubicBezTo>
                <a:cubicBezTo>
                  <a:pt x="1283" y="448"/>
                  <a:pt x="1288" y="426"/>
                  <a:pt x="1316" y="410"/>
                </a:cubicBezTo>
                <a:cubicBezTo>
                  <a:pt x="1332" y="405"/>
                  <a:pt x="1338" y="405"/>
                  <a:pt x="1354" y="405"/>
                </a:cubicBezTo>
                <a:cubicBezTo>
                  <a:pt x="1387" y="405"/>
                  <a:pt x="1403" y="432"/>
                  <a:pt x="1431" y="443"/>
                </a:cubicBezTo>
                <a:cubicBezTo>
                  <a:pt x="1447" y="454"/>
                  <a:pt x="1458" y="454"/>
                  <a:pt x="1475" y="465"/>
                </a:cubicBezTo>
                <a:cubicBezTo>
                  <a:pt x="1518" y="492"/>
                  <a:pt x="1540" y="509"/>
                  <a:pt x="1584" y="536"/>
                </a:cubicBezTo>
                <a:cubicBezTo>
                  <a:pt x="1606" y="487"/>
                  <a:pt x="1601" y="459"/>
                  <a:pt x="1611" y="416"/>
                </a:cubicBezTo>
                <a:cubicBezTo>
                  <a:pt x="1617" y="399"/>
                  <a:pt x="1617" y="388"/>
                  <a:pt x="1622" y="372"/>
                </a:cubicBezTo>
                <a:cubicBezTo>
                  <a:pt x="1627" y="366"/>
                  <a:pt x="1622" y="361"/>
                  <a:pt x="1633" y="351"/>
                </a:cubicBezTo>
                <a:lnTo>
                  <a:pt x="1639" y="351"/>
                </a:lnTo>
                <a:cubicBezTo>
                  <a:pt x="1655" y="339"/>
                  <a:pt x="1665" y="333"/>
                  <a:pt x="1687" y="322"/>
                </a:cubicBezTo>
                <a:cubicBezTo>
                  <a:pt x="1737" y="296"/>
                  <a:pt x="1759" y="274"/>
                  <a:pt x="1808" y="241"/>
                </a:cubicBezTo>
                <a:cubicBezTo>
                  <a:pt x="1835" y="219"/>
                  <a:pt x="1846" y="208"/>
                  <a:pt x="1879" y="197"/>
                </a:cubicBezTo>
                <a:cubicBezTo>
                  <a:pt x="1890" y="192"/>
                  <a:pt x="1895" y="186"/>
                  <a:pt x="1906" y="186"/>
                </a:cubicBezTo>
                <a:cubicBezTo>
                  <a:pt x="1923" y="186"/>
                  <a:pt x="1923" y="197"/>
                  <a:pt x="1934" y="203"/>
                </a:cubicBezTo>
                <a:cubicBezTo>
                  <a:pt x="1950" y="225"/>
                  <a:pt x="1961" y="241"/>
                  <a:pt x="1972" y="268"/>
                </a:cubicBezTo>
                <a:cubicBezTo>
                  <a:pt x="1978" y="279"/>
                  <a:pt x="1983" y="296"/>
                  <a:pt x="1999" y="296"/>
                </a:cubicBezTo>
                <a:cubicBezTo>
                  <a:pt x="2004" y="296"/>
                  <a:pt x="2010" y="290"/>
                  <a:pt x="2016" y="290"/>
                </a:cubicBezTo>
                <a:cubicBezTo>
                  <a:pt x="2048" y="279"/>
                  <a:pt x="2064" y="268"/>
                  <a:pt x="2097" y="252"/>
                </a:cubicBezTo>
                <a:cubicBezTo>
                  <a:pt x="2125" y="241"/>
                  <a:pt x="2146" y="236"/>
                  <a:pt x="2174" y="219"/>
                </a:cubicBezTo>
                <a:cubicBezTo>
                  <a:pt x="2212" y="197"/>
                  <a:pt x="2234" y="186"/>
                  <a:pt x="2267" y="175"/>
                </a:cubicBezTo>
                <a:cubicBezTo>
                  <a:pt x="2289" y="164"/>
                  <a:pt x="2300" y="164"/>
                  <a:pt x="2316" y="159"/>
                </a:cubicBezTo>
                <a:cubicBezTo>
                  <a:pt x="2327" y="153"/>
                  <a:pt x="2338" y="153"/>
                  <a:pt x="2338" y="143"/>
                </a:cubicBezTo>
                <a:cubicBezTo>
                  <a:pt x="2338" y="126"/>
                  <a:pt x="2333" y="121"/>
                  <a:pt x="2333" y="110"/>
                </a:cubicBezTo>
                <a:cubicBezTo>
                  <a:pt x="2327" y="82"/>
                  <a:pt x="2322" y="66"/>
                  <a:pt x="2322" y="39"/>
                </a:cubicBezTo>
                <a:cubicBezTo>
                  <a:pt x="2322" y="28"/>
                  <a:pt x="2327" y="17"/>
                  <a:pt x="2333" y="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8" name="Freeform 158"/>
          <p:cNvSpPr>
            <a:spLocks noChangeArrowheads="1"/>
          </p:cNvSpPr>
          <p:nvPr/>
        </p:nvSpPr>
        <p:spPr bwMode="auto">
          <a:xfrm>
            <a:off x="17117808" y="9688933"/>
            <a:ext cx="1445806" cy="1059081"/>
          </a:xfrm>
          <a:custGeom>
            <a:avLst/>
            <a:gdLst>
              <a:gd name="T0" fmla="*/ 1711 w 2394"/>
              <a:gd name="T1" fmla="*/ 5 h 1755"/>
              <a:gd name="T2" fmla="*/ 1716 w 2394"/>
              <a:gd name="T3" fmla="*/ 88 h 1755"/>
              <a:gd name="T4" fmla="*/ 1765 w 2394"/>
              <a:gd name="T5" fmla="*/ 153 h 1755"/>
              <a:gd name="T6" fmla="*/ 1815 w 2394"/>
              <a:gd name="T7" fmla="*/ 279 h 1755"/>
              <a:gd name="T8" fmla="*/ 1875 w 2394"/>
              <a:gd name="T9" fmla="*/ 350 h 1755"/>
              <a:gd name="T10" fmla="*/ 2115 w 2394"/>
              <a:gd name="T11" fmla="*/ 361 h 1755"/>
              <a:gd name="T12" fmla="*/ 2137 w 2394"/>
              <a:gd name="T13" fmla="*/ 377 h 1755"/>
              <a:gd name="T14" fmla="*/ 2235 w 2394"/>
              <a:gd name="T15" fmla="*/ 339 h 1755"/>
              <a:gd name="T16" fmla="*/ 2296 w 2394"/>
              <a:gd name="T17" fmla="*/ 344 h 1755"/>
              <a:gd name="T18" fmla="*/ 2339 w 2394"/>
              <a:gd name="T19" fmla="*/ 410 h 1755"/>
              <a:gd name="T20" fmla="*/ 2345 w 2394"/>
              <a:gd name="T21" fmla="*/ 580 h 1755"/>
              <a:gd name="T22" fmla="*/ 2367 w 2394"/>
              <a:gd name="T23" fmla="*/ 634 h 1755"/>
              <a:gd name="T24" fmla="*/ 2241 w 2394"/>
              <a:gd name="T25" fmla="*/ 1142 h 1755"/>
              <a:gd name="T26" fmla="*/ 2285 w 2394"/>
              <a:gd name="T27" fmla="*/ 1186 h 1755"/>
              <a:gd name="T28" fmla="*/ 2285 w 2394"/>
              <a:gd name="T29" fmla="*/ 1290 h 1755"/>
              <a:gd name="T30" fmla="*/ 2268 w 2394"/>
              <a:gd name="T31" fmla="*/ 1339 h 1755"/>
              <a:gd name="T32" fmla="*/ 2126 w 2394"/>
              <a:gd name="T33" fmla="*/ 1399 h 1755"/>
              <a:gd name="T34" fmla="*/ 1968 w 2394"/>
              <a:gd name="T35" fmla="*/ 1470 h 1755"/>
              <a:gd name="T36" fmla="*/ 1924 w 2394"/>
              <a:gd name="T37" fmla="*/ 1448 h 1755"/>
              <a:gd name="T38" fmla="*/ 1858 w 2394"/>
              <a:gd name="T39" fmla="*/ 1366 h 1755"/>
              <a:gd name="T40" fmla="*/ 1760 w 2394"/>
              <a:gd name="T41" fmla="*/ 1421 h 1755"/>
              <a:gd name="T42" fmla="*/ 1591 w 2394"/>
              <a:gd name="T43" fmla="*/ 1531 h 1755"/>
              <a:gd name="T44" fmla="*/ 1574 w 2394"/>
              <a:gd name="T45" fmla="*/ 1552 h 1755"/>
              <a:gd name="T46" fmla="*/ 1536 w 2394"/>
              <a:gd name="T47" fmla="*/ 1716 h 1755"/>
              <a:gd name="T48" fmla="*/ 1383 w 2394"/>
              <a:gd name="T49" fmla="*/ 1623 h 1755"/>
              <a:gd name="T50" fmla="*/ 1268 w 2394"/>
              <a:gd name="T51" fmla="*/ 1590 h 1755"/>
              <a:gd name="T52" fmla="*/ 1176 w 2394"/>
              <a:gd name="T53" fmla="*/ 1689 h 1755"/>
              <a:gd name="T54" fmla="*/ 1115 w 2394"/>
              <a:gd name="T55" fmla="*/ 1749 h 1755"/>
              <a:gd name="T56" fmla="*/ 1039 w 2394"/>
              <a:gd name="T57" fmla="*/ 1754 h 1755"/>
              <a:gd name="T58" fmla="*/ 946 w 2394"/>
              <a:gd name="T59" fmla="*/ 1749 h 1755"/>
              <a:gd name="T60" fmla="*/ 896 w 2394"/>
              <a:gd name="T61" fmla="*/ 1749 h 1755"/>
              <a:gd name="T62" fmla="*/ 782 w 2394"/>
              <a:gd name="T63" fmla="*/ 1656 h 1755"/>
              <a:gd name="T64" fmla="*/ 623 w 2394"/>
              <a:gd name="T65" fmla="*/ 1531 h 1755"/>
              <a:gd name="T66" fmla="*/ 585 w 2394"/>
              <a:gd name="T67" fmla="*/ 1448 h 1755"/>
              <a:gd name="T68" fmla="*/ 82 w 2394"/>
              <a:gd name="T69" fmla="*/ 1502 h 1755"/>
              <a:gd name="T70" fmla="*/ 0 w 2394"/>
              <a:gd name="T71" fmla="*/ 1427 h 1755"/>
              <a:gd name="T72" fmla="*/ 60 w 2394"/>
              <a:gd name="T73" fmla="*/ 1164 h 1755"/>
              <a:gd name="T74" fmla="*/ 93 w 2394"/>
              <a:gd name="T75" fmla="*/ 1033 h 1755"/>
              <a:gd name="T76" fmla="*/ 164 w 2394"/>
              <a:gd name="T77" fmla="*/ 962 h 1755"/>
              <a:gd name="T78" fmla="*/ 285 w 2394"/>
              <a:gd name="T79" fmla="*/ 809 h 1755"/>
              <a:gd name="T80" fmla="*/ 350 w 2394"/>
              <a:gd name="T81" fmla="*/ 781 h 1755"/>
              <a:gd name="T82" fmla="*/ 393 w 2394"/>
              <a:gd name="T83" fmla="*/ 705 h 1755"/>
              <a:gd name="T84" fmla="*/ 437 w 2394"/>
              <a:gd name="T85" fmla="*/ 656 h 1755"/>
              <a:gd name="T86" fmla="*/ 607 w 2394"/>
              <a:gd name="T87" fmla="*/ 585 h 1755"/>
              <a:gd name="T88" fmla="*/ 695 w 2394"/>
              <a:gd name="T89" fmla="*/ 585 h 1755"/>
              <a:gd name="T90" fmla="*/ 820 w 2394"/>
              <a:gd name="T91" fmla="*/ 552 h 1755"/>
              <a:gd name="T92" fmla="*/ 918 w 2394"/>
              <a:gd name="T93" fmla="*/ 410 h 1755"/>
              <a:gd name="T94" fmla="*/ 957 w 2394"/>
              <a:gd name="T95" fmla="*/ 350 h 1755"/>
              <a:gd name="T96" fmla="*/ 1093 w 2394"/>
              <a:gd name="T97" fmla="*/ 333 h 1755"/>
              <a:gd name="T98" fmla="*/ 1197 w 2394"/>
              <a:gd name="T99" fmla="*/ 322 h 1755"/>
              <a:gd name="T100" fmla="*/ 1273 w 2394"/>
              <a:gd name="T101" fmla="*/ 257 h 1755"/>
              <a:gd name="T102" fmla="*/ 1454 w 2394"/>
              <a:gd name="T103" fmla="*/ 120 h 1755"/>
              <a:gd name="T104" fmla="*/ 1531 w 2394"/>
              <a:gd name="T105" fmla="*/ 38 h 1755"/>
              <a:gd name="T106" fmla="*/ 1628 w 2394"/>
              <a:gd name="T107" fmla="*/ 0 h 1755"/>
              <a:gd name="T108" fmla="*/ 1711 w 2394"/>
              <a:gd name="T109" fmla="*/ 5 h 1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94" h="1755">
                <a:moveTo>
                  <a:pt x="1711" y="5"/>
                </a:moveTo>
                <a:lnTo>
                  <a:pt x="1711" y="5"/>
                </a:lnTo>
                <a:cubicBezTo>
                  <a:pt x="1711" y="27"/>
                  <a:pt x="1705" y="55"/>
                  <a:pt x="1705" y="77"/>
                </a:cubicBezTo>
                <a:cubicBezTo>
                  <a:pt x="1705" y="82"/>
                  <a:pt x="1711" y="82"/>
                  <a:pt x="1716" y="88"/>
                </a:cubicBezTo>
                <a:cubicBezTo>
                  <a:pt x="1727" y="98"/>
                  <a:pt x="1738" y="93"/>
                  <a:pt x="1749" y="109"/>
                </a:cubicBezTo>
                <a:cubicBezTo>
                  <a:pt x="1754" y="126"/>
                  <a:pt x="1760" y="137"/>
                  <a:pt x="1765" y="153"/>
                </a:cubicBezTo>
                <a:cubicBezTo>
                  <a:pt x="1776" y="181"/>
                  <a:pt x="1782" y="197"/>
                  <a:pt x="1793" y="224"/>
                </a:cubicBezTo>
                <a:cubicBezTo>
                  <a:pt x="1804" y="246"/>
                  <a:pt x="1815" y="257"/>
                  <a:pt x="1815" y="279"/>
                </a:cubicBezTo>
                <a:cubicBezTo>
                  <a:pt x="1820" y="296"/>
                  <a:pt x="1820" y="312"/>
                  <a:pt x="1831" y="328"/>
                </a:cubicBezTo>
                <a:cubicBezTo>
                  <a:pt x="1836" y="344"/>
                  <a:pt x="1853" y="350"/>
                  <a:pt x="1875" y="350"/>
                </a:cubicBezTo>
                <a:cubicBezTo>
                  <a:pt x="1935" y="350"/>
                  <a:pt x="1935" y="350"/>
                  <a:pt x="1935" y="350"/>
                </a:cubicBezTo>
                <a:cubicBezTo>
                  <a:pt x="2115" y="361"/>
                  <a:pt x="2115" y="361"/>
                  <a:pt x="2115" y="361"/>
                </a:cubicBezTo>
                <a:lnTo>
                  <a:pt x="2115" y="361"/>
                </a:lnTo>
                <a:cubicBezTo>
                  <a:pt x="2120" y="366"/>
                  <a:pt x="2131" y="377"/>
                  <a:pt x="2137" y="377"/>
                </a:cubicBezTo>
                <a:cubicBezTo>
                  <a:pt x="2153" y="377"/>
                  <a:pt x="2164" y="366"/>
                  <a:pt x="2175" y="366"/>
                </a:cubicBezTo>
                <a:cubicBezTo>
                  <a:pt x="2197" y="355"/>
                  <a:pt x="2213" y="350"/>
                  <a:pt x="2235" y="339"/>
                </a:cubicBezTo>
                <a:cubicBezTo>
                  <a:pt x="2246" y="333"/>
                  <a:pt x="2252" y="322"/>
                  <a:pt x="2263" y="322"/>
                </a:cubicBezTo>
                <a:cubicBezTo>
                  <a:pt x="2279" y="322"/>
                  <a:pt x="2285" y="339"/>
                  <a:pt x="2296" y="344"/>
                </a:cubicBezTo>
                <a:cubicBezTo>
                  <a:pt x="2312" y="355"/>
                  <a:pt x="2328" y="361"/>
                  <a:pt x="2334" y="377"/>
                </a:cubicBezTo>
                <a:cubicBezTo>
                  <a:pt x="2339" y="388"/>
                  <a:pt x="2339" y="399"/>
                  <a:pt x="2339" y="410"/>
                </a:cubicBezTo>
                <a:cubicBezTo>
                  <a:pt x="2339" y="470"/>
                  <a:pt x="2339" y="503"/>
                  <a:pt x="2339" y="558"/>
                </a:cubicBezTo>
                <a:cubicBezTo>
                  <a:pt x="2339" y="569"/>
                  <a:pt x="2345" y="574"/>
                  <a:pt x="2345" y="580"/>
                </a:cubicBezTo>
                <a:cubicBezTo>
                  <a:pt x="2350" y="590"/>
                  <a:pt x="2350" y="601"/>
                  <a:pt x="2350" y="612"/>
                </a:cubicBezTo>
                <a:cubicBezTo>
                  <a:pt x="2356" y="623"/>
                  <a:pt x="2361" y="623"/>
                  <a:pt x="2367" y="634"/>
                </a:cubicBezTo>
                <a:cubicBezTo>
                  <a:pt x="2378" y="651"/>
                  <a:pt x="2383" y="662"/>
                  <a:pt x="2393" y="684"/>
                </a:cubicBezTo>
                <a:cubicBezTo>
                  <a:pt x="2241" y="1142"/>
                  <a:pt x="2241" y="1142"/>
                  <a:pt x="2241" y="1142"/>
                </a:cubicBezTo>
                <a:cubicBezTo>
                  <a:pt x="2257" y="1153"/>
                  <a:pt x="2268" y="1169"/>
                  <a:pt x="2285" y="1186"/>
                </a:cubicBezTo>
                <a:lnTo>
                  <a:pt x="2285" y="1186"/>
                </a:lnTo>
                <a:cubicBezTo>
                  <a:pt x="2279" y="1197"/>
                  <a:pt x="2274" y="1208"/>
                  <a:pt x="2274" y="1219"/>
                </a:cubicBezTo>
                <a:cubicBezTo>
                  <a:pt x="2274" y="1246"/>
                  <a:pt x="2279" y="1262"/>
                  <a:pt x="2285" y="1290"/>
                </a:cubicBezTo>
                <a:cubicBezTo>
                  <a:pt x="2285" y="1301"/>
                  <a:pt x="2290" y="1306"/>
                  <a:pt x="2290" y="1323"/>
                </a:cubicBezTo>
                <a:cubicBezTo>
                  <a:pt x="2290" y="1333"/>
                  <a:pt x="2279" y="1333"/>
                  <a:pt x="2268" y="1339"/>
                </a:cubicBezTo>
                <a:cubicBezTo>
                  <a:pt x="2252" y="1344"/>
                  <a:pt x="2241" y="1344"/>
                  <a:pt x="2219" y="1355"/>
                </a:cubicBezTo>
                <a:cubicBezTo>
                  <a:pt x="2186" y="1366"/>
                  <a:pt x="2164" y="1377"/>
                  <a:pt x="2126" y="1399"/>
                </a:cubicBezTo>
                <a:cubicBezTo>
                  <a:pt x="2098" y="1416"/>
                  <a:pt x="2077" y="1421"/>
                  <a:pt x="2049" y="1432"/>
                </a:cubicBezTo>
                <a:cubicBezTo>
                  <a:pt x="2016" y="1448"/>
                  <a:pt x="2000" y="1459"/>
                  <a:pt x="1968" y="1470"/>
                </a:cubicBezTo>
                <a:cubicBezTo>
                  <a:pt x="1962" y="1470"/>
                  <a:pt x="1956" y="1476"/>
                  <a:pt x="1951" y="1476"/>
                </a:cubicBezTo>
                <a:cubicBezTo>
                  <a:pt x="1935" y="1476"/>
                  <a:pt x="1930" y="1459"/>
                  <a:pt x="1924" y="1448"/>
                </a:cubicBezTo>
                <a:cubicBezTo>
                  <a:pt x="1913" y="1421"/>
                  <a:pt x="1902" y="1405"/>
                  <a:pt x="1886" y="1383"/>
                </a:cubicBezTo>
                <a:cubicBezTo>
                  <a:pt x="1875" y="1377"/>
                  <a:pt x="1875" y="1366"/>
                  <a:pt x="1858" y="1366"/>
                </a:cubicBezTo>
                <a:cubicBezTo>
                  <a:pt x="1847" y="1366"/>
                  <a:pt x="1842" y="1372"/>
                  <a:pt x="1831" y="1377"/>
                </a:cubicBezTo>
                <a:cubicBezTo>
                  <a:pt x="1798" y="1388"/>
                  <a:pt x="1787" y="1399"/>
                  <a:pt x="1760" y="1421"/>
                </a:cubicBezTo>
                <a:cubicBezTo>
                  <a:pt x="1711" y="1454"/>
                  <a:pt x="1689" y="1476"/>
                  <a:pt x="1639" y="1502"/>
                </a:cubicBezTo>
                <a:cubicBezTo>
                  <a:pt x="1617" y="1513"/>
                  <a:pt x="1607" y="1519"/>
                  <a:pt x="1591" y="1531"/>
                </a:cubicBezTo>
                <a:lnTo>
                  <a:pt x="1585" y="1531"/>
                </a:lnTo>
                <a:cubicBezTo>
                  <a:pt x="1574" y="1541"/>
                  <a:pt x="1579" y="1546"/>
                  <a:pt x="1574" y="1552"/>
                </a:cubicBezTo>
                <a:cubicBezTo>
                  <a:pt x="1569" y="1568"/>
                  <a:pt x="1569" y="1579"/>
                  <a:pt x="1563" y="1596"/>
                </a:cubicBezTo>
                <a:cubicBezTo>
                  <a:pt x="1553" y="1639"/>
                  <a:pt x="1558" y="1667"/>
                  <a:pt x="1536" y="1716"/>
                </a:cubicBezTo>
                <a:cubicBezTo>
                  <a:pt x="1492" y="1689"/>
                  <a:pt x="1470" y="1672"/>
                  <a:pt x="1427" y="1645"/>
                </a:cubicBezTo>
                <a:cubicBezTo>
                  <a:pt x="1410" y="1634"/>
                  <a:pt x="1399" y="1634"/>
                  <a:pt x="1383" y="1623"/>
                </a:cubicBezTo>
                <a:cubicBezTo>
                  <a:pt x="1355" y="1612"/>
                  <a:pt x="1339" y="1585"/>
                  <a:pt x="1306" y="1585"/>
                </a:cubicBezTo>
                <a:cubicBezTo>
                  <a:pt x="1290" y="1585"/>
                  <a:pt x="1284" y="1585"/>
                  <a:pt x="1268" y="1590"/>
                </a:cubicBezTo>
                <a:cubicBezTo>
                  <a:pt x="1240" y="1606"/>
                  <a:pt x="1235" y="1628"/>
                  <a:pt x="1219" y="1650"/>
                </a:cubicBezTo>
                <a:cubicBezTo>
                  <a:pt x="1202" y="1667"/>
                  <a:pt x="1191" y="1672"/>
                  <a:pt x="1176" y="1689"/>
                </a:cubicBezTo>
                <a:cubicBezTo>
                  <a:pt x="1169" y="1700"/>
                  <a:pt x="1159" y="1705"/>
                  <a:pt x="1154" y="1721"/>
                </a:cubicBezTo>
                <a:cubicBezTo>
                  <a:pt x="1143" y="1732"/>
                  <a:pt x="1137" y="1749"/>
                  <a:pt x="1115" y="1749"/>
                </a:cubicBezTo>
                <a:cubicBezTo>
                  <a:pt x="1110" y="1754"/>
                  <a:pt x="1104" y="1749"/>
                  <a:pt x="1099" y="1749"/>
                </a:cubicBezTo>
                <a:cubicBezTo>
                  <a:pt x="1077" y="1754"/>
                  <a:pt x="1061" y="1754"/>
                  <a:pt x="1039" y="1754"/>
                </a:cubicBezTo>
                <a:cubicBezTo>
                  <a:pt x="989" y="1754"/>
                  <a:pt x="989" y="1754"/>
                  <a:pt x="989" y="1754"/>
                </a:cubicBezTo>
                <a:cubicBezTo>
                  <a:pt x="973" y="1754"/>
                  <a:pt x="962" y="1749"/>
                  <a:pt x="946" y="1749"/>
                </a:cubicBezTo>
                <a:cubicBezTo>
                  <a:pt x="896" y="1749"/>
                  <a:pt x="896" y="1749"/>
                  <a:pt x="896" y="1749"/>
                </a:cubicBezTo>
                <a:lnTo>
                  <a:pt x="896" y="1749"/>
                </a:lnTo>
                <a:cubicBezTo>
                  <a:pt x="869" y="1727"/>
                  <a:pt x="853" y="1705"/>
                  <a:pt x="825" y="1689"/>
                </a:cubicBezTo>
                <a:cubicBezTo>
                  <a:pt x="809" y="1678"/>
                  <a:pt x="798" y="1667"/>
                  <a:pt x="782" y="1656"/>
                </a:cubicBezTo>
                <a:cubicBezTo>
                  <a:pt x="744" y="1634"/>
                  <a:pt x="722" y="1628"/>
                  <a:pt x="689" y="1601"/>
                </a:cubicBezTo>
                <a:cubicBezTo>
                  <a:pt x="662" y="1574"/>
                  <a:pt x="645" y="1557"/>
                  <a:pt x="623" y="1531"/>
                </a:cubicBezTo>
                <a:cubicBezTo>
                  <a:pt x="607" y="1513"/>
                  <a:pt x="596" y="1509"/>
                  <a:pt x="591" y="1487"/>
                </a:cubicBezTo>
                <a:cubicBezTo>
                  <a:pt x="585" y="1476"/>
                  <a:pt x="585" y="1465"/>
                  <a:pt x="585" y="1448"/>
                </a:cubicBezTo>
                <a:cubicBezTo>
                  <a:pt x="585" y="1427"/>
                  <a:pt x="580" y="1421"/>
                  <a:pt x="580" y="1399"/>
                </a:cubicBezTo>
                <a:cubicBezTo>
                  <a:pt x="82" y="1502"/>
                  <a:pt x="82" y="1502"/>
                  <a:pt x="82" y="1502"/>
                </a:cubicBezTo>
                <a:cubicBezTo>
                  <a:pt x="49" y="1476"/>
                  <a:pt x="27" y="1459"/>
                  <a:pt x="0" y="1427"/>
                </a:cubicBezTo>
                <a:lnTo>
                  <a:pt x="0" y="1427"/>
                </a:lnTo>
                <a:cubicBezTo>
                  <a:pt x="0" y="1366"/>
                  <a:pt x="0" y="1333"/>
                  <a:pt x="0" y="1279"/>
                </a:cubicBezTo>
                <a:cubicBezTo>
                  <a:pt x="0" y="1229"/>
                  <a:pt x="44" y="1208"/>
                  <a:pt x="60" y="1164"/>
                </a:cubicBezTo>
                <a:cubicBezTo>
                  <a:pt x="60" y="1147"/>
                  <a:pt x="66" y="1142"/>
                  <a:pt x="71" y="1131"/>
                </a:cubicBezTo>
                <a:cubicBezTo>
                  <a:pt x="77" y="1093"/>
                  <a:pt x="71" y="1066"/>
                  <a:pt x="93" y="1033"/>
                </a:cubicBezTo>
                <a:cubicBezTo>
                  <a:pt x="99" y="1022"/>
                  <a:pt x="115" y="1017"/>
                  <a:pt x="126" y="1006"/>
                </a:cubicBezTo>
                <a:cubicBezTo>
                  <a:pt x="142" y="989"/>
                  <a:pt x="148" y="973"/>
                  <a:pt x="164" y="962"/>
                </a:cubicBezTo>
                <a:cubicBezTo>
                  <a:pt x="197" y="935"/>
                  <a:pt x="214" y="918"/>
                  <a:pt x="241" y="885"/>
                </a:cubicBezTo>
                <a:cubicBezTo>
                  <a:pt x="268" y="858"/>
                  <a:pt x="279" y="847"/>
                  <a:pt x="285" y="809"/>
                </a:cubicBezTo>
                <a:lnTo>
                  <a:pt x="285" y="809"/>
                </a:lnTo>
                <a:cubicBezTo>
                  <a:pt x="312" y="803"/>
                  <a:pt x="329" y="792"/>
                  <a:pt x="350" y="781"/>
                </a:cubicBezTo>
                <a:cubicBezTo>
                  <a:pt x="361" y="770"/>
                  <a:pt x="367" y="754"/>
                  <a:pt x="372" y="738"/>
                </a:cubicBezTo>
                <a:cubicBezTo>
                  <a:pt x="377" y="727"/>
                  <a:pt x="389" y="716"/>
                  <a:pt x="393" y="705"/>
                </a:cubicBezTo>
                <a:cubicBezTo>
                  <a:pt x="399" y="694"/>
                  <a:pt x="399" y="684"/>
                  <a:pt x="410" y="673"/>
                </a:cubicBezTo>
                <a:cubicBezTo>
                  <a:pt x="415" y="667"/>
                  <a:pt x="426" y="667"/>
                  <a:pt x="437" y="656"/>
                </a:cubicBezTo>
                <a:cubicBezTo>
                  <a:pt x="481" y="640"/>
                  <a:pt x="503" y="629"/>
                  <a:pt x="547" y="612"/>
                </a:cubicBezTo>
                <a:cubicBezTo>
                  <a:pt x="569" y="601"/>
                  <a:pt x="585" y="596"/>
                  <a:pt x="607" y="585"/>
                </a:cubicBezTo>
                <a:cubicBezTo>
                  <a:pt x="618" y="580"/>
                  <a:pt x="623" y="569"/>
                  <a:pt x="640" y="569"/>
                </a:cubicBezTo>
                <a:cubicBezTo>
                  <a:pt x="662" y="569"/>
                  <a:pt x="673" y="580"/>
                  <a:pt x="695" y="585"/>
                </a:cubicBezTo>
                <a:cubicBezTo>
                  <a:pt x="727" y="596"/>
                  <a:pt x="749" y="607"/>
                  <a:pt x="787" y="618"/>
                </a:cubicBezTo>
                <a:cubicBezTo>
                  <a:pt x="792" y="590"/>
                  <a:pt x="804" y="580"/>
                  <a:pt x="820" y="552"/>
                </a:cubicBezTo>
                <a:cubicBezTo>
                  <a:pt x="842" y="519"/>
                  <a:pt x="853" y="503"/>
                  <a:pt x="874" y="475"/>
                </a:cubicBezTo>
                <a:cubicBezTo>
                  <a:pt x="896" y="454"/>
                  <a:pt x="907" y="437"/>
                  <a:pt x="918" y="410"/>
                </a:cubicBezTo>
                <a:cubicBezTo>
                  <a:pt x="924" y="393"/>
                  <a:pt x="929" y="377"/>
                  <a:pt x="940" y="366"/>
                </a:cubicBezTo>
                <a:cubicBezTo>
                  <a:pt x="946" y="355"/>
                  <a:pt x="946" y="350"/>
                  <a:pt x="957" y="350"/>
                </a:cubicBezTo>
                <a:cubicBezTo>
                  <a:pt x="1006" y="350"/>
                  <a:pt x="1006" y="350"/>
                  <a:pt x="1006" y="350"/>
                </a:cubicBezTo>
                <a:cubicBezTo>
                  <a:pt x="1093" y="333"/>
                  <a:pt x="1093" y="333"/>
                  <a:pt x="1093" y="333"/>
                </a:cubicBezTo>
                <a:cubicBezTo>
                  <a:pt x="1147" y="333"/>
                  <a:pt x="1147" y="333"/>
                  <a:pt x="1147" y="333"/>
                </a:cubicBezTo>
                <a:cubicBezTo>
                  <a:pt x="1165" y="333"/>
                  <a:pt x="1181" y="328"/>
                  <a:pt x="1197" y="322"/>
                </a:cubicBezTo>
                <a:cubicBezTo>
                  <a:pt x="1219" y="312"/>
                  <a:pt x="1219" y="296"/>
                  <a:pt x="1230" y="279"/>
                </a:cubicBezTo>
                <a:cubicBezTo>
                  <a:pt x="1240" y="268"/>
                  <a:pt x="1257" y="263"/>
                  <a:pt x="1273" y="257"/>
                </a:cubicBezTo>
                <a:cubicBezTo>
                  <a:pt x="1323" y="241"/>
                  <a:pt x="1372" y="246"/>
                  <a:pt x="1399" y="203"/>
                </a:cubicBezTo>
                <a:cubicBezTo>
                  <a:pt x="1421" y="170"/>
                  <a:pt x="1432" y="153"/>
                  <a:pt x="1454" y="120"/>
                </a:cubicBezTo>
                <a:cubicBezTo>
                  <a:pt x="1476" y="98"/>
                  <a:pt x="1487" y="77"/>
                  <a:pt x="1509" y="55"/>
                </a:cubicBezTo>
                <a:cubicBezTo>
                  <a:pt x="1514" y="44"/>
                  <a:pt x="1525" y="44"/>
                  <a:pt x="1531" y="38"/>
                </a:cubicBezTo>
                <a:cubicBezTo>
                  <a:pt x="1547" y="27"/>
                  <a:pt x="1558" y="16"/>
                  <a:pt x="1574" y="5"/>
                </a:cubicBezTo>
                <a:cubicBezTo>
                  <a:pt x="1591" y="0"/>
                  <a:pt x="1607" y="0"/>
                  <a:pt x="1628" y="0"/>
                </a:cubicBezTo>
                <a:cubicBezTo>
                  <a:pt x="1672" y="5"/>
                  <a:pt x="1672" y="5"/>
                  <a:pt x="1672" y="5"/>
                </a:cubicBezTo>
                <a:cubicBezTo>
                  <a:pt x="1683" y="5"/>
                  <a:pt x="1700" y="5"/>
                  <a:pt x="1711" y="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9" name="Freeform 159"/>
          <p:cNvSpPr>
            <a:spLocks noChangeArrowheads="1"/>
          </p:cNvSpPr>
          <p:nvPr/>
        </p:nvSpPr>
        <p:spPr bwMode="auto">
          <a:xfrm>
            <a:off x="18536938" y="7074576"/>
            <a:ext cx="3353095" cy="2158179"/>
          </a:xfrm>
          <a:custGeom>
            <a:avLst/>
            <a:gdLst>
              <a:gd name="T0" fmla="*/ 464 w 5547"/>
              <a:gd name="T1" fmla="*/ 3077 h 3574"/>
              <a:gd name="T2" fmla="*/ 748 w 5547"/>
              <a:gd name="T3" fmla="*/ 2967 h 3574"/>
              <a:gd name="T4" fmla="*/ 912 w 5547"/>
              <a:gd name="T5" fmla="*/ 2945 h 3574"/>
              <a:gd name="T6" fmla="*/ 1153 w 5547"/>
              <a:gd name="T7" fmla="*/ 2814 h 3574"/>
              <a:gd name="T8" fmla="*/ 1387 w 5547"/>
              <a:gd name="T9" fmla="*/ 2732 h 3574"/>
              <a:gd name="T10" fmla="*/ 1612 w 5547"/>
              <a:gd name="T11" fmla="*/ 2634 h 3574"/>
              <a:gd name="T12" fmla="*/ 1819 w 5547"/>
              <a:gd name="T13" fmla="*/ 2688 h 3574"/>
              <a:gd name="T14" fmla="*/ 1901 w 5547"/>
              <a:gd name="T15" fmla="*/ 2989 h 3574"/>
              <a:gd name="T16" fmla="*/ 1792 w 5547"/>
              <a:gd name="T17" fmla="*/ 3147 h 3574"/>
              <a:gd name="T18" fmla="*/ 1868 w 5547"/>
              <a:gd name="T19" fmla="*/ 3421 h 3574"/>
              <a:gd name="T20" fmla="*/ 2726 w 5547"/>
              <a:gd name="T21" fmla="*/ 3268 h 3574"/>
              <a:gd name="T22" fmla="*/ 4108 w 5547"/>
              <a:gd name="T23" fmla="*/ 2164 h 3574"/>
              <a:gd name="T24" fmla="*/ 5191 w 5547"/>
              <a:gd name="T25" fmla="*/ 1175 h 3574"/>
              <a:gd name="T26" fmla="*/ 5480 w 5547"/>
              <a:gd name="T27" fmla="*/ 995 h 3574"/>
              <a:gd name="T28" fmla="*/ 5415 w 5547"/>
              <a:gd name="T29" fmla="*/ 929 h 3574"/>
              <a:gd name="T30" fmla="*/ 4595 w 5547"/>
              <a:gd name="T31" fmla="*/ 377 h 3574"/>
              <a:gd name="T32" fmla="*/ 4022 w 5547"/>
              <a:gd name="T33" fmla="*/ 0 h 3574"/>
              <a:gd name="T34" fmla="*/ 4152 w 5547"/>
              <a:gd name="T35" fmla="*/ 191 h 3574"/>
              <a:gd name="T36" fmla="*/ 4306 w 5547"/>
              <a:gd name="T37" fmla="*/ 349 h 3574"/>
              <a:gd name="T38" fmla="*/ 4507 w 5547"/>
              <a:gd name="T39" fmla="*/ 464 h 3574"/>
              <a:gd name="T40" fmla="*/ 4322 w 5547"/>
              <a:gd name="T41" fmla="*/ 475 h 3574"/>
              <a:gd name="T42" fmla="*/ 4169 w 5547"/>
              <a:gd name="T43" fmla="*/ 820 h 3574"/>
              <a:gd name="T44" fmla="*/ 4076 w 5547"/>
              <a:gd name="T45" fmla="*/ 902 h 3574"/>
              <a:gd name="T46" fmla="*/ 4000 w 5547"/>
              <a:gd name="T47" fmla="*/ 1082 h 3574"/>
              <a:gd name="T48" fmla="*/ 3989 w 5547"/>
              <a:gd name="T49" fmla="*/ 858 h 3574"/>
              <a:gd name="T50" fmla="*/ 3595 w 5547"/>
              <a:gd name="T51" fmla="*/ 596 h 3574"/>
              <a:gd name="T52" fmla="*/ 3497 w 5547"/>
              <a:gd name="T53" fmla="*/ 623 h 3574"/>
              <a:gd name="T54" fmla="*/ 3224 w 5547"/>
              <a:gd name="T55" fmla="*/ 377 h 3574"/>
              <a:gd name="T56" fmla="*/ 2901 w 5547"/>
              <a:gd name="T57" fmla="*/ 263 h 3574"/>
              <a:gd name="T58" fmla="*/ 2447 w 5547"/>
              <a:gd name="T59" fmla="*/ 213 h 3574"/>
              <a:gd name="T60" fmla="*/ 2163 w 5547"/>
              <a:gd name="T61" fmla="*/ 219 h 3574"/>
              <a:gd name="T62" fmla="*/ 1885 w 5547"/>
              <a:gd name="T63" fmla="*/ 208 h 3574"/>
              <a:gd name="T64" fmla="*/ 1617 w 5547"/>
              <a:gd name="T65" fmla="*/ 224 h 3574"/>
              <a:gd name="T66" fmla="*/ 1142 w 5547"/>
              <a:gd name="T67" fmla="*/ 235 h 3574"/>
              <a:gd name="T68" fmla="*/ 1060 w 5547"/>
              <a:gd name="T69" fmla="*/ 415 h 3574"/>
              <a:gd name="T70" fmla="*/ 792 w 5547"/>
              <a:gd name="T71" fmla="*/ 629 h 3574"/>
              <a:gd name="T72" fmla="*/ 639 w 5547"/>
              <a:gd name="T73" fmla="*/ 776 h 3574"/>
              <a:gd name="T74" fmla="*/ 486 w 5547"/>
              <a:gd name="T75" fmla="*/ 902 h 3574"/>
              <a:gd name="T76" fmla="*/ 344 w 5547"/>
              <a:gd name="T77" fmla="*/ 1136 h 3574"/>
              <a:gd name="T78" fmla="*/ 202 w 5547"/>
              <a:gd name="T79" fmla="*/ 1344 h 3574"/>
              <a:gd name="T80" fmla="*/ 76 w 5547"/>
              <a:gd name="T81" fmla="*/ 1508 h 3574"/>
              <a:gd name="T82" fmla="*/ 141 w 5547"/>
              <a:gd name="T83" fmla="*/ 1699 h 3574"/>
              <a:gd name="T84" fmla="*/ 322 w 5547"/>
              <a:gd name="T85" fmla="*/ 1880 h 3574"/>
              <a:gd name="T86" fmla="*/ 218 w 5547"/>
              <a:gd name="T87" fmla="*/ 2098 h 3574"/>
              <a:gd name="T88" fmla="*/ 76 w 5547"/>
              <a:gd name="T89" fmla="*/ 2213 h 3574"/>
              <a:gd name="T90" fmla="*/ 92 w 5547"/>
              <a:gd name="T91" fmla="*/ 2470 h 3574"/>
              <a:gd name="T92" fmla="*/ 120 w 5547"/>
              <a:gd name="T93" fmla="*/ 2754 h 3574"/>
              <a:gd name="T94" fmla="*/ 256 w 5547"/>
              <a:gd name="T95" fmla="*/ 3125 h 3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7" h="3574">
                <a:moveTo>
                  <a:pt x="256" y="3125"/>
                </a:moveTo>
                <a:lnTo>
                  <a:pt x="256" y="3125"/>
                </a:lnTo>
                <a:cubicBezTo>
                  <a:pt x="289" y="3114"/>
                  <a:pt x="306" y="3098"/>
                  <a:pt x="339" y="3092"/>
                </a:cubicBezTo>
                <a:cubicBezTo>
                  <a:pt x="388" y="3087"/>
                  <a:pt x="420" y="3092"/>
                  <a:pt x="464" y="3077"/>
                </a:cubicBezTo>
                <a:cubicBezTo>
                  <a:pt x="480" y="3077"/>
                  <a:pt x="491" y="3071"/>
                  <a:pt x="507" y="3065"/>
                </a:cubicBezTo>
                <a:cubicBezTo>
                  <a:pt x="524" y="3060"/>
                  <a:pt x="535" y="3055"/>
                  <a:pt x="551" y="3049"/>
                </a:cubicBezTo>
                <a:cubicBezTo>
                  <a:pt x="595" y="3033"/>
                  <a:pt x="617" y="3028"/>
                  <a:pt x="661" y="3006"/>
                </a:cubicBezTo>
                <a:cubicBezTo>
                  <a:pt x="694" y="2989"/>
                  <a:pt x="710" y="2973"/>
                  <a:pt x="748" y="2967"/>
                </a:cubicBezTo>
                <a:cubicBezTo>
                  <a:pt x="803" y="2978"/>
                  <a:pt x="803" y="2978"/>
                  <a:pt x="803" y="2978"/>
                </a:cubicBezTo>
                <a:cubicBezTo>
                  <a:pt x="868" y="2978"/>
                  <a:pt x="868" y="2978"/>
                  <a:pt x="868" y="2978"/>
                </a:cubicBezTo>
                <a:cubicBezTo>
                  <a:pt x="874" y="2978"/>
                  <a:pt x="874" y="2973"/>
                  <a:pt x="879" y="2967"/>
                </a:cubicBezTo>
                <a:cubicBezTo>
                  <a:pt x="890" y="2962"/>
                  <a:pt x="895" y="2956"/>
                  <a:pt x="912" y="2945"/>
                </a:cubicBezTo>
                <a:cubicBezTo>
                  <a:pt x="928" y="2940"/>
                  <a:pt x="945" y="2934"/>
                  <a:pt x="961" y="2923"/>
                </a:cubicBezTo>
                <a:cubicBezTo>
                  <a:pt x="999" y="2907"/>
                  <a:pt x="1021" y="2891"/>
                  <a:pt x="1060" y="2869"/>
                </a:cubicBezTo>
                <a:cubicBezTo>
                  <a:pt x="1087" y="2847"/>
                  <a:pt x="1098" y="2830"/>
                  <a:pt x="1131" y="2819"/>
                </a:cubicBezTo>
                <a:cubicBezTo>
                  <a:pt x="1142" y="2814"/>
                  <a:pt x="1147" y="2814"/>
                  <a:pt x="1153" y="2814"/>
                </a:cubicBezTo>
                <a:cubicBezTo>
                  <a:pt x="1191" y="2803"/>
                  <a:pt x="1213" y="2798"/>
                  <a:pt x="1250" y="2798"/>
                </a:cubicBezTo>
                <a:cubicBezTo>
                  <a:pt x="1272" y="2792"/>
                  <a:pt x="1289" y="2792"/>
                  <a:pt x="1311" y="2781"/>
                </a:cubicBezTo>
                <a:cubicBezTo>
                  <a:pt x="1333" y="2776"/>
                  <a:pt x="1349" y="2770"/>
                  <a:pt x="1365" y="2754"/>
                </a:cubicBezTo>
                <a:cubicBezTo>
                  <a:pt x="1376" y="2748"/>
                  <a:pt x="1376" y="2737"/>
                  <a:pt x="1387" y="2732"/>
                </a:cubicBezTo>
                <a:cubicBezTo>
                  <a:pt x="1404" y="2715"/>
                  <a:pt x="1415" y="2704"/>
                  <a:pt x="1431" y="2688"/>
                </a:cubicBezTo>
                <a:cubicBezTo>
                  <a:pt x="1448" y="2672"/>
                  <a:pt x="1459" y="2661"/>
                  <a:pt x="1475" y="2655"/>
                </a:cubicBezTo>
                <a:cubicBezTo>
                  <a:pt x="1486" y="2651"/>
                  <a:pt x="1497" y="2655"/>
                  <a:pt x="1508" y="2655"/>
                </a:cubicBezTo>
                <a:cubicBezTo>
                  <a:pt x="1546" y="2645"/>
                  <a:pt x="1568" y="2651"/>
                  <a:pt x="1612" y="2634"/>
                </a:cubicBezTo>
                <a:cubicBezTo>
                  <a:pt x="1628" y="2640"/>
                  <a:pt x="1634" y="2640"/>
                  <a:pt x="1650" y="2640"/>
                </a:cubicBezTo>
                <a:cubicBezTo>
                  <a:pt x="1715" y="2640"/>
                  <a:pt x="1715" y="2640"/>
                  <a:pt x="1715" y="2640"/>
                </a:cubicBezTo>
                <a:cubicBezTo>
                  <a:pt x="1737" y="2640"/>
                  <a:pt x="1748" y="2651"/>
                  <a:pt x="1770" y="2661"/>
                </a:cubicBezTo>
                <a:cubicBezTo>
                  <a:pt x="1786" y="2672"/>
                  <a:pt x="1803" y="2677"/>
                  <a:pt x="1819" y="2688"/>
                </a:cubicBezTo>
                <a:cubicBezTo>
                  <a:pt x="1857" y="2704"/>
                  <a:pt x="1890" y="2710"/>
                  <a:pt x="1907" y="2748"/>
                </a:cubicBezTo>
                <a:cubicBezTo>
                  <a:pt x="1907" y="2967"/>
                  <a:pt x="1907" y="2967"/>
                  <a:pt x="1907" y="2967"/>
                </a:cubicBezTo>
                <a:cubicBezTo>
                  <a:pt x="1907" y="2973"/>
                  <a:pt x="1901" y="2973"/>
                  <a:pt x="1901" y="2978"/>
                </a:cubicBezTo>
                <a:cubicBezTo>
                  <a:pt x="1901" y="2984"/>
                  <a:pt x="1901" y="2989"/>
                  <a:pt x="1901" y="2989"/>
                </a:cubicBezTo>
                <a:cubicBezTo>
                  <a:pt x="1896" y="3006"/>
                  <a:pt x="1879" y="3006"/>
                  <a:pt x="1868" y="3011"/>
                </a:cubicBezTo>
                <a:cubicBezTo>
                  <a:pt x="1852" y="3017"/>
                  <a:pt x="1841" y="3022"/>
                  <a:pt x="1825" y="3033"/>
                </a:cubicBezTo>
                <a:cubicBezTo>
                  <a:pt x="1797" y="3060"/>
                  <a:pt x="1770" y="3065"/>
                  <a:pt x="1748" y="3098"/>
                </a:cubicBezTo>
                <a:cubicBezTo>
                  <a:pt x="1764" y="3114"/>
                  <a:pt x="1770" y="3131"/>
                  <a:pt x="1792" y="3147"/>
                </a:cubicBezTo>
                <a:cubicBezTo>
                  <a:pt x="1841" y="3185"/>
                  <a:pt x="1874" y="3229"/>
                  <a:pt x="1874" y="3290"/>
                </a:cubicBezTo>
                <a:cubicBezTo>
                  <a:pt x="1874" y="3317"/>
                  <a:pt x="1868" y="3333"/>
                  <a:pt x="1863" y="3361"/>
                </a:cubicBezTo>
                <a:cubicBezTo>
                  <a:pt x="1857" y="3377"/>
                  <a:pt x="1852" y="3383"/>
                  <a:pt x="1852" y="3399"/>
                </a:cubicBezTo>
                <a:cubicBezTo>
                  <a:pt x="1852" y="3410"/>
                  <a:pt x="1863" y="3415"/>
                  <a:pt x="1868" y="3421"/>
                </a:cubicBezTo>
                <a:cubicBezTo>
                  <a:pt x="1879" y="3448"/>
                  <a:pt x="1890" y="3470"/>
                  <a:pt x="1901" y="3497"/>
                </a:cubicBezTo>
                <a:cubicBezTo>
                  <a:pt x="1918" y="3530"/>
                  <a:pt x="1934" y="3546"/>
                  <a:pt x="1956" y="3573"/>
                </a:cubicBezTo>
                <a:lnTo>
                  <a:pt x="1956" y="3573"/>
                </a:lnTo>
                <a:cubicBezTo>
                  <a:pt x="2726" y="3268"/>
                  <a:pt x="2726" y="3268"/>
                  <a:pt x="2726" y="3268"/>
                </a:cubicBezTo>
                <a:cubicBezTo>
                  <a:pt x="3246" y="2803"/>
                  <a:pt x="3246" y="2803"/>
                  <a:pt x="3246" y="2803"/>
                </a:cubicBezTo>
                <a:cubicBezTo>
                  <a:pt x="3486" y="2688"/>
                  <a:pt x="3486" y="2688"/>
                  <a:pt x="3486" y="2688"/>
                </a:cubicBezTo>
                <a:cubicBezTo>
                  <a:pt x="3803" y="2475"/>
                  <a:pt x="3803" y="2475"/>
                  <a:pt x="3803" y="2475"/>
                </a:cubicBezTo>
                <a:cubicBezTo>
                  <a:pt x="4108" y="2164"/>
                  <a:pt x="4108" y="2164"/>
                  <a:pt x="4108" y="2164"/>
                </a:cubicBezTo>
                <a:cubicBezTo>
                  <a:pt x="4185" y="2164"/>
                  <a:pt x="4185" y="2164"/>
                  <a:pt x="4185" y="2164"/>
                </a:cubicBezTo>
                <a:cubicBezTo>
                  <a:pt x="5043" y="1426"/>
                  <a:pt x="5043" y="1426"/>
                  <a:pt x="5043" y="1426"/>
                </a:cubicBezTo>
                <a:cubicBezTo>
                  <a:pt x="5070" y="1372"/>
                  <a:pt x="5120" y="1350"/>
                  <a:pt x="5136" y="1295"/>
                </a:cubicBezTo>
                <a:cubicBezTo>
                  <a:pt x="5153" y="1246"/>
                  <a:pt x="5142" y="1191"/>
                  <a:pt x="5191" y="1175"/>
                </a:cubicBezTo>
                <a:cubicBezTo>
                  <a:pt x="5250" y="1158"/>
                  <a:pt x="5283" y="1142"/>
                  <a:pt x="5338" y="1120"/>
                </a:cubicBezTo>
                <a:cubicBezTo>
                  <a:pt x="5387" y="1109"/>
                  <a:pt x="5453" y="1098"/>
                  <a:pt x="5453" y="1049"/>
                </a:cubicBezTo>
                <a:cubicBezTo>
                  <a:pt x="5453" y="1033"/>
                  <a:pt x="5442" y="1022"/>
                  <a:pt x="5442" y="1006"/>
                </a:cubicBezTo>
                <a:cubicBezTo>
                  <a:pt x="5442" y="989"/>
                  <a:pt x="5469" y="995"/>
                  <a:pt x="5480" y="995"/>
                </a:cubicBezTo>
                <a:cubicBezTo>
                  <a:pt x="5508" y="989"/>
                  <a:pt x="5524" y="978"/>
                  <a:pt x="5546" y="962"/>
                </a:cubicBezTo>
                <a:lnTo>
                  <a:pt x="5546" y="962"/>
                </a:lnTo>
                <a:cubicBezTo>
                  <a:pt x="5541" y="962"/>
                  <a:pt x="5535" y="956"/>
                  <a:pt x="5530" y="956"/>
                </a:cubicBezTo>
                <a:cubicBezTo>
                  <a:pt x="5486" y="940"/>
                  <a:pt x="5458" y="945"/>
                  <a:pt x="5415" y="929"/>
                </a:cubicBezTo>
                <a:cubicBezTo>
                  <a:pt x="5327" y="891"/>
                  <a:pt x="5305" y="830"/>
                  <a:pt x="5240" y="765"/>
                </a:cubicBezTo>
                <a:cubicBezTo>
                  <a:pt x="5174" y="694"/>
                  <a:pt x="5114" y="672"/>
                  <a:pt x="5032" y="629"/>
                </a:cubicBezTo>
                <a:cubicBezTo>
                  <a:pt x="4950" y="579"/>
                  <a:pt x="4917" y="536"/>
                  <a:pt x="4830" y="508"/>
                </a:cubicBezTo>
                <a:cubicBezTo>
                  <a:pt x="4732" y="475"/>
                  <a:pt x="4683" y="437"/>
                  <a:pt x="4595" y="377"/>
                </a:cubicBezTo>
                <a:cubicBezTo>
                  <a:pt x="4551" y="344"/>
                  <a:pt x="4518" y="339"/>
                  <a:pt x="4480" y="295"/>
                </a:cubicBezTo>
                <a:cubicBezTo>
                  <a:pt x="4399" y="197"/>
                  <a:pt x="4355" y="137"/>
                  <a:pt x="4245" y="76"/>
                </a:cubicBezTo>
                <a:cubicBezTo>
                  <a:pt x="4218" y="60"/>
                  <a:pt x="4207" y="44"/>
                  <a:pt x="4180" y="33"/>
                </a:cubicBezTo>
                <a:cubicBezTo>
                  <a:pt x="4119" y="16"/>
                  <a:pt x="4081" y="11"/>
                  <a:pt x="4022" y="0"/>
                </a:cubicBezTo>
                <a:cubicBezTo>
                  <a:pt x="4016" y="0"/>
                  <a:pt x="4016" y="0"/>
                  <a:pt x="4016" y="0"/>
                </a:cubicBezTo>
                <a:cubicBezTo>
                  <a:pt x="4043" y="55"/>
                  <a:pt x="4016" y="104"/>
                  <a:pt x="4059" y="137"/>
                </a:cubicBezTo>
                <a:cubicBezTo>
                  <a:pt x="4076" y="148"/>
                  <a:pt x="4097" y="137"/>
                  <a:pt x="4114" y="153"/>
                </a:cubicBezTo>
                <a:cubicBezTo>
                  <a:pt x="4125" y="164"/>
                  <a:pt x="4130" y="191"/>
                  <a:pt x="4152" y="191"/>
                </a:cubicBezTo>
                <a:cubicBezTo>
                  <a:pt x="4163" y="191"/>
                  <a:pt x="4169" y="186"/>
                  <a:pt x="4185" y="186"/>
                </a:cubicBezTo>
                <a:cubicBezTo>
                  <a:pt x="4218" y="186"/>
                  <a:pt x="4218" y="230"/>
                  <a:pt x="4245" y="252"/>
                </a:cubicBezTo>
                <a:cubicBezTo>
                  <a:pt x="4256" y="268"/>
                  <a:pt x="4273" y="268"/>
                  <a:pt x="4278" y="285"/>
                </a:cubicBezTo>
                <a:cubicBezTo>
                  <a:pt x="4289" y="306"/>
                  <a:pt x="4278" y="339"/>
                  <a:pt x="4306" y="349"/>
                </a:cubicBezTo>
                <a:cubicBezTo>
                  <a:pt x="4349" y="371"/>
                  <a:pt x="4399" y="355"/>
                  <a:pt x="4431" y="393"/>
                </a:cubicBezTo>
                <a:cubicBezTo>
                  <a:pt x="4447" y="415"/>
                  <a:pt x="4442" y="437"/>
                  <a:pt x="4442" y="464"/>
                </a:cubicBezTo>
                <a:cubicBezTo>
                  <a:pt x="4442" y="464"/>
                  <a:pt x="4442" y="464"/>
                  <a:pt x="4447" y="464"/>
                </a:cubicBezTo>
                <a:cubicBezTo>
                  <a:pt x="4507" y="464"/>
                  <a:pt x="4507" y="464"/>
                  <a:pt x="4507" y="464"/>
                </a:cubicBezTo>
                <a:cubicBezTo>
                  <a:pt x="4507" y="470"/>
                  <a:pt x="4507" y="470"/>
                  <a:pt x="4507" y="470"/>
                </a:cubicBezTo>
                <a:cubicBezTo>
                  <a:pt x="4507" y="486"/>
                  <a:pt x="4507" y="486"/>
                  <a:pt x="4507" y="486"/>
                </a:cubicBezTo>
                <a:cubicBezTo>
                  <a:pt x="4507" y="508"/>
                  <a:pt x="4496" y="530"/>
                  <a:pt x="4480" y="530"/>
                </a:cubicBezTo>
                <a:cubicBezTo>
                  <a:pt x="4415" y="530"/>
                  <a:pt x="4382" y="497"/>
                  <a:pt x="4322" y="475"/>
                </a:cubicBezTo>
                <a:cubicBezTo>
                  <a:pt x="4306" y="470"/>
                  <a:pt x="4289" y="475"/>
                  <a:pt x="4273" y="464"/>
                </a:cubicBezTo>
                <a:cubicBezTo>
                  <a:pt x="4273" y="464"/>
                  <a:pt x="4229" y="421"/>
                  <a:pt x="4229" y="437"/>
                </a:cubicBezTo>
                <a:cubicBezTo>
                  <a:pt x="4240" y="508"/>
                  <a:pt x="4234" y="563"/>
                  <a:pt x="4284" y="618"/>
                </a:cubicBezTo>
                <a:cubicBezTo>
                  <a:pt x="4169" y="820"/>
                  <a:pt x="4169" y="820"/>
                  <a:pt x="4169" y="820"/>
                </a:cubicBezTo>
                <a:cubicBezTo>
                  <a:pt x="4174" y="836"/>
                  <a:pt x="4180" y="847"/>
                  <a:pt x="4180" y="863"/>
                </a:cubicBezTo>
                <a:cubicBezTo>
                  <a:pt x="4180" y="885"/>
                  <a:pt x="4152" y="902"/>
                  <a:pt x="4130" y="902"/>
                </a:cubicBezTo>
                <a:cubicBezTo>
                  <a:pt x="4108" y="902"/>
                  <a:pt x="4097" y="896"/>
                  <a:pt x="4076" y="902"/>
                </a:cubicBezTo>
                <a:lnTo>
                  <a:pt x="4076" y="902"/>
                </a:lnTo>
                <a:cubicBezTo>
                  <a:pt x="4076" y="934"/>
                  <a:pt x="4076" y="934"/>
                  <a:pt x="4076" y="934"/>
                </a:cubicBezTo>
                <a:cubicBezTo>
                  <a:pt x="4076" y="973"/>
                  <a:pt x="4087" y="995"/>
                  <a:pt x="4114" y="1022"/>
                </a:cubicBezTo>
                <a:lnTo>
                  <a:pt x="4114" y="1022"/>
                </a:lnTo>
                <a:cubicBezTo>
                  <a:pt x="4081" y="1060"/>
                  <a:pt x="4048" y="1082"/>
                  <a:pt x="4000" y="1082"/>
                </a:cubicBezTo>
                <a:cubicBezTo>
                  <a:pt x="3983" y="1082"/>
                  <a:pt x="3972" y="1082"/>
                  <a:pt x="3956" y="1077"/>
                </a:cubicBezTo>
                <a:cubicBezTo>
                  <a:pt x="3929" y="1060"/>
                  <a:pt x="3929" y="1033"/>
                  <a:pt x="3901" y="1011"/>
                </a:cubicBezTo>
                <a:lnTo>
                  <a:pt x="3901" y="1011"/>
                </a:lnTo>
                <a:cubicBezTo>
                  <a:pt x="3956" y="967"/>
                  <a:pt x="3989" y="929"/>
                  <a:pt x="3989" y="858"/>
                </a:cubicBezTo>
                <a:cubicBezTo>
                  <a:pt x="3989" y="825"/>
                  <a:pt x="3939" y="825"/>
                  <a:pt x="3912" y="809"/>
                </a:cubicBezTo>
                <a:cubicBezTo>
                  <a:pt x="3863" y="787"/>
                  <a:pt x="3841" y="765"/>
                  <a:pt x="3792" y="737"/>
                </a:cubicBezTo>
                <a:cubicBezTo>
                  <a:pt x="3710" y="694"/>
                  <a:pt x="3666" y="662"/>
                  <a:pt x="3601" y="596"/>
                </a:cubicBezTo>
                <a:cubicBezTo>
                  <a:pt x="3595" y="596"/>
                  <a:pt x="3595" y="596"/>
                  <a:pt x="3595" y="596"/>
                </a:cubicBezTo>
                <a:cubicBezTo>
                  <a:pt x="3584" y="618"/>
                  <a:pt x="3573" y="634"/>
                  <a:pt x="3552" y="634"/>
                </a:cubicBezTo>
                <a:cubicBezTo>
                  <a:pt x="3541" y="634"/>
                  <a:pt x="3535" y="618"/>
                  <a:pt x="3524" y="618"/>
                </a:cubicBezTo>
                <a:cubicBezTo>
                  <a:pt x="3513" y="618"/>
                  <a:pt x="3508" y="623"/>
                  <a:pt x="3502" y="623"/>
                </a:cubicBezTo>
                <a:cubicBezTo>
                  <a:pt x="3497" y="629"/>
                  <a:pt x="3497" y="623"/>
                  <a:pt x="3497" y="623"/>
                </a:cubicBezTo>
                <a:cubicBezTo>
                  <a:pt x="3502" y="618"/>
                  <a:pt x="3502" y="618"/>
                  <a:pt x="3502" y="618"/>
                </a:cubicBezTo>
                <a:cubicBezTo>
                  <a:pt x="3535" y="563"/>
                  <a:pt x="3535" y="563"/>
                  <a:pt x="3535" y="563"/>
                </a:cubicBezTo>
                <a:cubicBezTo>
                  <a:pt x="3458" y="481"/>
                  <a:pt x="3404" y="437"/>
                  <a:pt x="3300" y="415"/>
                </a:cubicBezTo>
                <a:cubicBezTo>
                  <a:pt x="3267" y="410"/>
                  <a:pt x="3246" y="399"/>
                  <a:pt x="3224" y="377"/>
                </a:cubicBezTo>
                <a:cubicBezTo>
                  <a:pt x="3224" y="371"/>
                  <a:pt x="3224" y="371"/>
                  <a:pt x="3218" y="377"/>
                </a:cubicBezTo>
                <a:cubicBezTo>
                  <a:pt x="3202" y="404"/>
                  <a:pt x="3175" y="410"/>
                  <a:pt x="3142" y="410"/>
                </a:cubicBezTo>
                <a:cubicBezTo>
                  <a:pt x="3092" y="410"/>
                  <a:pt x="3092" y="410"/>
                  <a:pt x="3092" y="410"/>
                </a:cubicBezTo>
                <a:cubicBezTo>
                  <a:pt x="2994" y="410"/>
                  <a:pt x="2939" y="344"/>
                  <a:pt x="2901" y="263"/>
                </a:cubicBezTo>
                <a:lnTo>
                  <a:pt x="2901" y="263"/>
                </a:lnTo>
                <a:cubicBezTo>
                  <a:pt x="2852" y="295"/>
                  <a:pt x="2814" y="311"/>
                  <a:pt x="2754" y="311"/>
                </a:cubicBezTo>
                <a:cubicBezTo>
                  <a:pt x="2650" y="311"/>
                  <a:pt x="2595" y="290"/>
                  <a:pt x="2502" y="252"/>
                </a:cubicBezTo>
                <a:cubicBezTo>
                  <a:pt x="2480" y="241"/>
                  <a:pt x="2475" y="213"/>
                  <a:pt x="2447" y="213"/>
                </a:cubicBezTo>
                <a:cubicBezTo>
                  <a:pt x="2426" y="213"/>
                  <a:pt x="2415" y="219"/>
                  <a:pt x="2393" y="219"/>
                </a:cubicBezTo>
                <a:cubicBezTo>
                  <a:pt x="2366" y="219"/>
                  <a:pt x="2355" y="197"/>
                  <a:pt x="2333" y="197"/>
                </a:cubicBezTo>
                <a:cubicBezTo>
                  <a:pt x="2289" y="197"/>
                  <a:pt x="2289" y="263"/>
                  <a:pt x="2245" y="263"/>
                </a:cubicBezTo>
                <a:cubicBezTo>
                  <a:pt x="2207" y="263"/>
                  <a:pt x="2202" y="219"/>
                  <a:pt x="2163" y="219"/>
                </a:cubicBezTo>
                <a:cubicBezTo>
                  <a:pt x="2141" y="219"/>
                  <a:pt x="2130" y="252"/>
                  <a:pt x="2103" y="252"/>
                </a:cubicBezTo>
                <a:cubicBezTo>
                  <a:pt x="2087" y="252"/>
                  <a:pt x="2076" y="235"/>
                  <a:pt x="2059" y="235"/>
                </a:cubicBezTo>
                <a:cubicBezTo>
                  <a:pt x="2027" y="235"/>
                  <a:pt x="2022" y="274"/>
                  <a:pt x="1994" y="274"/>
                </a:cubicBezTo>
                <a:cubicBezTo>
                  <a:pt x="1945" y="274"/>
                  <a:pt x="1923" y="235"/>
                  <a:pt x="1885" y="208"/>
                </a:cubicBezTo>
                <a:cubicBezTo>
                  <a:pt x="1868" y="246"/>
                  <a:pt x="1846" y="285"/>
                  <a:pt x="1803" y="285"/>
                </a:cubicBezTo>
                <a:cubicBezTo>
                  <a:pt x="1764" y="285"/>
                  <a:pt x="1748" y="263"/>
                  <a:pt x="1715" y="252"/>
                </a:cubicBezTo>
                <a:lnTo>
                  <a:pt x="1715" y="252"/>
                </a:lnTo>
                <a:cubicBezTo>
                  <a:pt x="1682" y="246"/>
                  <a:pt x="1650" y="235"/>
                  <a:pt x="1617" y="224"/>
                </a:cubicBezTo>
                <a:cubicBezTo>
                  <a:pt x="1590" y="213"/>
                  <a:pt x="1574" y="197"/>
                  <a:pt x="1546" y="197"/>
                </a:cubicBezTo>
                <a:cubicBezTo>
                  <a:pt x="1245" y="197"/>
                  <a:pt x="1245" y="197"/>
                  <a:pt x="1245" y="197"/>
                </a:cubicBezTo>
                <a:cubicBezTo>
                  <a:pt x="1218" y="197"/>
                  <a:pt x="1202" y="191"/>
                  <a:pt x="1175" y="191"/>
                </a:cubicBezTo>
                <a:cubicBezTo>
                  <a:pt x="1153" y="191"/>
                  <a:pt x="1153" y="219"/>
                  <a:pt x="1142" y="235"/>
                </a:cubicBezTo>
                <a:cubicBezTo>
                  <a:pt x="1131" y="263"/>
                  <a:pt x="1114" y="274"/>
                  <a:pt x="1103" y="301"/>
                </a:cubicBezTo>
                <a:cubicBezTo>
                  <a:pt x="1093" y="317"/>
                  <a:pt x="1093" y="333"/>
                  <a:pt x="1087" y="355"/>
                </a:cubicBezTo>
                <a:cubicBezTo>
                  <a:pt x="1082" y="377"/>
                  <a:pt x="1071" y="393"/>
                  <a:pt x="1060" y="415"/>
                </a:cubicBezTo>
                <a:lnTo>
                  <a:pt x="1060" y="415"/>
                </a:lnTo>
                <a:cubicBezTo>
                  <a:pt x="1043" y="443"/>
                  <a:pt x="1027" y="459"/>
                  <a:pt x="1005" y="481"/>
                </a:cubicBezTo>
                <a:cubicBezTo>
                  <a:pt x="978" y="508"/>
                  <a:pt x="972" y="536"/>
                  <a:pt x="939" y="563"/>
                </a:cubicBezTo>
                <a:cubicBezTo>
                  <a:pt x="923" y="579"/>
                  <a:pt x="906" y="585"/>
                  <a:pt x="884" y="596"/>
                </a:cubicBezTo>
                <a:cubicBezTo>
                  <a:pt x="852" y="612"/>
                  <a:pt x="830" y="629"/>
                  <a:pt x="792" y="629"/>
                </a:cubicBezTo>
                <a:cubicBezTo>
                  <a:pt x="743" y="629"/>
                  <a:pt x="743" y="629"/>
                  <a:pt x="743" y="629"/>
                </a:cubicBezTo>
                <a:cubicBezTo>
                  <a:pt x="743" y="656"/>
                  <a:pt x="743" y="672"/>
                  <a:pt x="732" y="700"/>
                </a:cubicBezTo>
                <a:cubicBezTo>
                  <a:pt x="721" y="715"/>
                  <a:pt x="699" y="721"/>
                  <a:pt x="688" y="732"/>
                </a:cubicBezTo>
                <a:cubicBezTo>
                  <a:pt x="672" y="754"/>
                  <a:pt x="661" y="765"/>
                  <a:pt x="639" y="776"/>
                </a:cubicBezTo>
                <a:cubicBezTo>
                  <a:pt x="606" y="798"/>
                  <a:pt x="584" y="803"/>
                  <a:pt x="551" y="820"/>
                </a:cubicBezTo>
                <a:cubicBezTo>
                  <a:pt x="535" y="830"/>
                  <a:pt x="529" y="836"/>
                  <a:pt x="513" y="841"/>
                </a:cubicBezTo>
                <a:cubicBezTo>
                  <a:pt x="502" y="841"/>
                  <a:pt x="486" y="847"/>
                  <a:pt x="486" y="858"/>
                </a:cubicBezTo>
                <a:cubicBezTo>
                  <a:pt x="486" y="902"/>
                  <a:pt x="486" y="902"/>
                  <a:pt x="486" y="902"/>
                </a:cubicBezTo>
                <a:cubicBezTo>
                  <a:pt x="486" y="924"/>
                  <a:pt x="480" y="934"/>
                  <a:pt x="469" y="951"/>
                </a:cubicBezTo>
                <a:cubicBezTo>
                  <a:pt x="458" y="967"/>
                  <a:pt x="453" y="984"/>
                  <a:pt x="442" y="995"/>
                </a:cubicBezTo>
                <a:cubicBezTo>
                  <a:pt x="410" y="1028"/>
                  <a:pt x="404" y="1049"/>
                  <a:pt x="377" y="1088"/>
                </a:cubicBezTo>
                <a:cubicBezTo>
                  <a:pt x="366" y="1103"/>
                  <a:pt x="355" y="1120"/>
                  <a:pt x="344" y="1136"/>
                </a:cubicBezTo>
                <a:cubicBezTo>
                  <a:pt x="333" y="1153"/>
                  <a:pt x="322" y="1164"/>
                  <a:pt x="311" y="1175"/>
                </a:cubicBezTo>
                <a:cubicBezTo>
                  <a:pt x="284" y="1202"/>
                  <a:pt x="278" y="1224"/>
                  <a:pt x="262" y="1251"/>
                </a:cubicBezTo>
                <a:cubicBezTo>
                  <a:pt x="256" y="1262"/>
                  <a:pt x="251" y="1273"/>
                  <a:pt x="245" y="1284"/>
                </a:cubicBezTo>
                <a:cubicBezTo>
                  <a:pt x="229" y="1306"/>
                  <a:pt x="218" y="1317"/>
                  <a:pt x="202" y="1344"/>
                </a:cubicBezTo>
                <a:cubicBezTo>
                  <a:pt x="196" y="1361"/>
                  <a:pt x="191" y="1366"/>
                  <a:pt x="185" y="1383"/>
                </a:cubicBezTo>
                <a:cubicBezTo>
                  <a:pt x="169" y="1399"/>
                  <a:pt x="152" y="1416"/>
                  <a:pt x="136" y="1437"/>
                </a:cubicBezTo>
                <a:cubicBezTo>
                  <a:pt x="136" y="1443"/>
                  <a:pt x="130" y="1448"/>
                  <a:pt x="125" y="1454"/>
                </a:cubicBezTo>
                <a:cubicBezTo>
                  <a:pt x="109" y="1475"/>
                  <a:pt x="92" y="1487"/>
                  <a:pt x="76" y="1508"/>
                </a:cubicBezTo>
                <a:cubicBezTo>
                  <a:pt x="59" y="1524"/>
                  <a:pt x="55" y="1541"/>
                  <a:pt x="33" y="1557"/>
                </a:cubicBezTo>
                <a:cubicBezTo>
                  <a:pt x="22" y="1574"/>
                  <a:pt x="11" y="1584"/>
                  <a:pt x="0" y="1595"/>
                </a:cubicBezTo>
                <a:cubicBezTo>
                  <a:pt x="16" y="1606"/>
                  <a:pt x="33" y="1612"/>
                  <a:pt x="55" y="1623"/>
                </a:cubicBezTo>
                <a:cubicBezTo>
                  <a:pt x="92" y="1645"/>
                  <a:pt x="103" y="1667"/>
                  <a:pt x="141" y="1699"/>
                </a:cubicBezTo>
                <a:cubicBezTo>
                  <a:pt x="152" y="1710"/>
                  <a:pt x="163" y="1721"/>
                  <a:pt x="174" y="1738"/>
                </a:cubicBezTo>
                <a:cubicBezTo>
                  <a:pt x="185" y="1754"/>
                  <a:pt x="196" y="1760"/>
                  <a:pt x="207" y="1776"/>
                </a:cubicBezTo>
                <a:cubicBezTo>
                  <a:pt x="224" y="1793"/>
                  <a:pt x="235" y="1809"/>
                  <a:pt x="256" y="1820"/>
                </a:cubicBezTo>
                <a:cubicBezTo>
                  <a:pt x="284" y="1836"/>
                  <a:pt x="322" y="1847"/>
                  <a:pt x="322" y="1880"/>
                </a:cubicBezTo>
                <a:cubicBezTo>
                  <a:pt x="322" y="1901"/>
                  <a:pt x="311" y="1907"/>
                  <a:pt x="300" y="1923"/>
                </a:cubicBezTo>
                <a:cubicBezTo>
                  <a:pt x="289" y="1940"/>
                  <a:pt x="284" y="1956"/>
                  <a:pt x="278" y="1978"/>
                </a:cubicBezTo>
                <a:cubicBezTo>
                  <a:pt x="273" y="2011"/>
                  <a:pt x="278" y="2038"/>
                  <a:pt x="256" y="2071"/>
                </a:cubicBezTo>
                <a:cubicBezTo>
                  <a:pt x="251" y="2087"/>
                  <a:pt x="235" y="2087"/>
                  <a:pt x="218" y="2098"/>
                </a:cubicBezTo>
                <a:cubicBezTo>
                  <a:pt x="196" y="2109"/>
                  <a:pt x="185" y="2120"/>
                  <a:pt x="163" y="2126"/>
                </a:cubicBezTo>
                <a:cubicBezTo>
                  <a:pt x="141" y="2137"/>
                  <a:pt x="125" y="2148"/>
                  <a:pt x="109" y="2159"/>
                </a:cubicBezTo>
                <a:cubicBezTo>
                  <a:pt x="92" y="2169"/>
                  <a:pt x="70" y="2175"/>
                  <a:pt x="70" y="2191"/>
                </a:cubicBezTo>
                <a:cubicBezTo>
                  <a:pt x="70" y="2197"/>
                  <a:pt x="76" y="2202"/>
                  <a:pt x="76" y="2213"/>
                </a:cubicBezTo>
                <a:cubicBezTo>
                  <a:pt x="76" y="2230"/>
                  <a:pt x="70" y="2235"/>
                  <a:pt x="70" y="2252"/>
                </a:cubicBezTo>
                <a:cubicBezTo>
                  <a:pt x="70" y="2278"/>
                  <a:pt x="76" y="2295"/>
                  <a:pt x="81" y="2327"/>
                </a:cubicBezTo>
                <a:cubicBezTo>
                  <a:pt x="87" y="2338"/>
                  <a:pt x="92" y="2344"/>
                  <a:pt x="92" y="2360"/>
                </a:cubicBezTo>
                <a:cubicBezTo>
                  <a:pt x="92" y="2399"/>
                  <a:pt x="92" y="2426"/>
                  <a:pt x="92" y="2470"/>
                </a:cubicBezTo>
                <a:cubicBezTo>
                  <a:pt x="87" y="2497"/>
                  <a:pt x="87" y="2514"/>
                  <a:pt x="81" y="2541"/>
                </a:cubicBezTo>
                <a:cubicBezTo>
                  <a:pt x="76" y="2568"/>
                  <a:pt x="70" y="2585"/>
                  <a:pt x="70" y="2612"/>
                </a:cubicBezTo>
                <a:cubicBezTo>
                  <a:pt x="70" y="2634"/>
                  <a:pt x="81" y="2651"/>
                  <a:pt x="87" y="2667"/>
                </a:cubicBezTo>
                <a:cubicBezTo>
                  <a:pt x="98" y="2699"/>
                  <a:pt x="103" y="2721"/>
                  <a:pt x="120" y="2754"/>
                </a:cubicBezTo>
                <a:cubicBezTo>
                  <a:pt x="136" y="2781"/>
                  <a:pt x="152" y="2798"/>
                  <a:pt x="152" y="2825"/>
                </a:cubicBezTo>
                <a:cubicBezTo>
                  <a:pt x="152" y="2858"/>
                  <a:pt x="147" y="2874"/>
                  <a:pt x="147" y="2902"/>
                </a:cubicBezTo>
                <a:cubicBezTo>
                  <a:pt x="147" y="2929"/>
                  <a:pt x="158" y="2940"/>
                  <a:pt x="169" y="2967"/>
                </a:cubicBezTo>
                <a:cubicBezTo>
                  <a:pt x="191" y="3033"/>
                  <a:pt x="224" y="3060"/>
                  <a:pt x="256" y="312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0" name="Freeform 160"/>
          <p:cNvSpPr>
            <a:spLocks noChangeArrowheads="1"/>
          </p:cNvSpPr>
          <p:nvPr/>
        </p:nvSpPr>
        <p:spPr bwMode="auto">
          <a:xfrm>
            <a:off x="18056781" y="8669868"/>
            <a:ext cx="1664544" cy="1237818"/>
          </a:xfrm>
          <a:custGeom>
            <a:avLst/>
            <a:gdLst>
              <a:gd name="T0" fmla="*/ 38 w 2754"/>
              <a:gd name="T1" fmla="*/ 535 h 2050"/>
              <a:gd name="T2" fmla="*/ 185 w 2754"/>
              <a:gd name="T3" fmla="*/ 508 h 2050"/>
              <a:gd name="T4" fmla="*/ 441 w 2754"/>
              <a:gd name="T5" fmla="*/ 579 h 2050"/>
              <a:gd name="T6" fmla="*/ 666 w 2754"/>
              <a:gd name="T7" fmla="*/ 530 h 2050"/>
              <a:gd name="T8" fmla="*/ 1048 w 2754"/>
              <a:gd name="T9" fmla="*/ 491 h 2050"/>
              <a:gd name="T10" fmla="*/ 1299 w 2754"/>
              <a:gd name="T11" fmla="*/ 431 h 2050"/>
              <a:gd name="T12" fmla="*/ 1540 w 2754"/>
              <a:gd name="T13" fmla="*/ 333 h 2050"/>
              <a:gd name="T14" fmla="*/ 1671 w 2754"/>
              <a:gd name="T15" fmla="*/ 333 h 2050"/>
              <a:gd name="T16" fmla="*/ 1852 w 2754"/>
              <a:gd name="T17" fmla="*/ 235 h 2050"/>
              <a:gd name="T18" fmla="*/ 2042 w 2754"/>
              <a:gd name="T19" fmla="*/ 164 h 2050"/>
              <a:gd name="T20" fmla="*/ 2179 w 2754"/>
              <a:gd name="T21" fmla="*/ 98 h 2050"/>
              <a:gd name="T22" fmla="*/ 2300 w 2754"/>
              <a:gd name="T23" fmla="*/ 21 h 2050"/>
              <a:gd name="T24" fmla="*/ 2507 w 2754"/>
              <a:gd name="T25" fmla="*/ 6 h 2050"/>
              <a:gd name="T26" fmla="*/ 2699 w 2754"/>
              <a:gd name="T27" fmla="*/ 114 h 2050"/>
              <a:gd name="T28" fmla="*/ 2693 w 2754"/>
              <a:gd name="T29" fmla="*/ 355 h 2050"/>
              <a:gd name="T30" fmla="*/ 2540 w 2754"/>
              <a:gd name="T31" fmla="*/ 464 h 2050"/>
              <a:gd name="T32" fmla="*/ 2655 w 2754"/>
              <a:gd name="T33" fmla="*/ 727 h 2050"/>
              <a:gd name="T34" fmla="*/ 2693 w 2754"/>
              <a:gd name="T35" fmla="*/ 863 h 2050"/>
              <a:gd name="T36" fmla="*/ 2753 w 2754"/>
              <a:gd name="T37" fmla="*/ 972 h 2050"/>
              <a:gd name="T38" fmla="*/ 2710 w 2754"/>
              <a:gd name="T39" fmla="*/ 1415 h 2050"/>
              <a:gd name="T40" fmla="*/ 2638 w 2754"/>
              <a:gd name="T41" fmla="*/ 1497 h 2050"/>
              <a:gd name="T42" fmla="*/ 2518 w 2754"/>
              <a:gd name="T43" fmla="*/ 1371 h 2050"/>
              <a:gd name="T44" fmla="*/ 2327 w 2754"/>
              <a:gd name="T45" fmla="*/ 1519 h 2050"/>
              <a:gd name="T46" fmla="*/ 2201 w 2754"/>
              <a:gd name="T47" fmla="*/ 1514 h 2050"/>
              <a:gd name="T48" fmla="*/ 2103 w 2754"/>
              <a:gd name="T49" fmla="*/ 1514 h 2050"/>
              <a:gd name="T50" fmla="*/ 1917 w 2754"/>
              <a:gd name="T51" fmla="*/ 1579 h 2050"/>
              <a:gd name="T52" fmla="*/ 1791 w 2754"/>
              <a:gd name="T53" fmla="*/ 1546 h 2050"/>
              <a:gd name="T54" fmla="*/ 1655 w 2754"/>
              <a:gd name="T55" fmla="*/ 1524 h 2050"/>
              <a:gd name="T56" fmla="*/ 1469 w 2754"/>
              <a:gd name="T57" fmla="*/ 1688 h 2050"/>
              <a:gd name="T58" fmla="*/ 1180 w 2754"/>
              <a:gd name="T59" fmla="*/ 1726 h 2050"/>
              <a:gd name="T60" fmla="*/ 983 w 2754"/>
              <a:gd name="T61" fmla="*/ 1661 h 2050"/>
              <a:gd name="T62" fmla="*/ 786 w 2754"/>
              <a:gd name="T63" fmla="*/ 1563 h 2050"/>
              <a:gd name="T64" fmla="*/ 660 w 2754"/>
              <a:gd name="T65" fmla="*/ 1699 h 2050"/>
              <a:gd name="T66" fmla="*/ 589 w 2754"/>
              <a:gd name="T67" fmla="*/ 1962 h 2050"/>
              <a:gd name="T68" fmla="*/ 562 w 2754"/>
              <a:gd name="T69" fmla="*/ 2049 h 2050"/>
              <a:gd name="T70" fmla="*/ 278 w 2754"/>
              <a:gd name="T71" fmla="*/ 2016 h 2050"/>
              <a:gd name="T72" fmla="*/ 212 w 2754"/>
              <a:gd name="T73" fmla="*/ 1841 h 2050"/>
              <a:gd name="T74" fmla="*/ 152 w 2754"/>
              <a:gd name="T75" fmla="*/ 1765 h 2050"/>
              <a:gd name="T76" fmla="*/ 196 w 2754"/>
              <a:gd name="T77" fmla="*/ 1628 h 2050"/>
              <a:gd name="T78" fmla="*/ 387 w 2754"/>
              <a:gd name="T79" fmla="*/ 1541 h 2050"/>
              <a:gd name="T80" fmla="*/ 355 w 2754"/>
              <a:gd name="T81" fmla="*/ 1420 h 2050"/>
              <a:gd name="T82" fmla="*/ 251 w 2754"/>
              <a:gd name="T83" fmla="*/ 1366 h 2050"/>
              <a:gd name="T84" fmla="*/ 103 w 2754"/>
              <a:gd name="T85" fmla="*/ 1142 h 2050"/>
              <a:gd name="T86" fmla="*/ 234 w 2754"/>
              <a:gd name="T87" fmla="*/ 1076 h 2050"/>
              <a:gd name="T88" fmla="*/ 0 w 2754"/>
              <a:gd name="T89" fmla="*/ 562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54" h="2050">
                <a:moveTo>
                  <a:pt x="0" y="562"/>
                </a:moveTo>
                <a:lnTo>
                  <a:pt x="0" y="562"/>
                </a:lnTo>
                <a:cubicBezTo>
                  <a:pt x="21" y="551"/>
                  <a:pt x="21" y="541"/>
                  <a:pt x="38" y="535"/>
                </a:cubicBezTo>
                <a:cubicBezTo>
                  <a:pt x="59" y="524"/>
                  <a:pt x="70" y="524"/>
                  <a:pt x="92" y="519"/>
                </a:cubicBezTo>
                <a:cubicBezTo>
                  <a:pt x="114" y="513"/>
                  <a:pt x="125" y="502"/>
                  <a:pt x="152" y="502"/>
                </a:cubicBezTo>
                <a:cubicBezTo>
                  <a:pt x="163" y="502"/>
                  <a:pt x="174" y="508"/>
                  <a:pt x="185" y="508"/>
                </a:cubicBezTo>
                <a:cubicBezTo>
                  <a:pt x="207" y="513"/>
                  <a:pt x="218" y="513"/>
                  <a:pt x="240" y="519"/>
                </a:cubicBezTo>
                <a:cubicBezTo>
                  <a:pt x="262" y="524"/>
                  <a:pt x="273" y="530"/>
                  <a:pt x="294" y="541"/>
                </a:cubicBezTo>
                <a:cubicBezTo>
                  <a:pt x="349" y="562"/>
                  <a:pt x="382" y="579"/>
                  <a:pt x="441" y="579"/>
                </a:cubicBezTo>
                <a:cubicBezTo>
                  <a:pt x="480" y="579"/>
                  <a:pt x="502" y="568"/>
                  <a:pt x="540" y="562"/>
                </a:cubicBezTo>
                <a:cubicBezTo>
                  <a:pt x="562" y="557"/>
                  <a:pt x="578" y="551"/>
                  <a:pt x="600" y="546"/>
                </a:cubicBezTo>
                <a:cubicBezTo>
                  <a:pt x="622" y="535"/>
                  <a:pt x="639" y="530"/>
                  <a:pt x="666" y="530"/>
                </a:cubicBezTo>
                <a:cubicBezTo>
                  <a:pt x="699" y="530"/>
                  <a:pt x="721" y="551"/>
                  <a:pt x="754" y="557"/>
                </a:cubicBezTo>
                <a:cubicBezTo>
                  <a:pt x="1048" y="491"/>
                  <a:pt x="1048" y="491"/>
                  <a:pt x="1048" y="491"/>
                </a:cubicBezTo>
                <a:lnTo>
                  <a:pt x="1048" y="491"/>
                </a:lnTo>
                <a:cubicBezTo>
                  <a:pt x="1081" y="480"/>
                  <a:pt x="1098" y="464"/>
                  <a:pt x="1131" y="458"/>
                </a:cubicBezTo>
                <a:cubicBezTo>
                  <a:pt x="1180" y="453"/>
                  <a:pt x="1212" y="458"/>
                  <a:pt x="1256" y="443"/>
                </a:cubicBezTo>
                <a:cubicBezTo>
                  <a:pt x="1272" y="443"/>
                  <a:pt x="1283" y="437"/>
                  <a:pt x="1299" y="431"/>
                </a:cubicBezTo>
                <a:cubicBezTo>
                  <a:pt x="1316" y="426"/>
                  <a:pt x="1327" y="421"/>
                  <a:pt x="1343" y="415"/>
                </a:cubicBezTo>
                <a:cubicBezTo>
                  <a:pt x="1387" y="399"/>
                  <a:pt x="1409" y="394"/>
                  <a:pt x="1453" y="372"/>
                </a:cubicBezTo>
                <a:cubicBezTo>
                  <a:pt x="1486" y="355"/>
                  <a:pt x="1502" y="339"/>
                  <a:pt x="1540" y="333"/>
                </a:cubicBezTo>
                <a:cubicBezTo>
                  <a:pt x="1595" y="344"/>
                  <a:pt x="1595" y="344"/>
                  <a:pt x="1595" y="344"/>
                </a:cubicBezTo>
                <a:cubicBezTo>
                  <a:pt x="1660" y="344"/>
                  <a:pt x="1660" y="344"/>
                  <a:pt x="1660" y="344"/>
                </a:cubicBezTo>
                <a:cubicBezTo>
                  <a:pt x="1666" y="344"/>
                  <a:pt x="1666" y="339"/>
                  <a:pt x="1671" y="333"/>
                </a:cubicBezTo>
                <a:cubicBezTo>
                  <a:pt x="1682" y="328"/>
                  <a:pt x="1687" y="322"/>
                  <a:pt x="1704" y="311"/>
                </a:cubicBezTo>
                <a:cubicBezTo>
                  <a:pt x="1720" y="306"/>
                  <a:pt x="1737" y="300"/>
                  <a:pt x="1753" y="289"/>
                </a:cubicBezTo>
                <a:cubicBezTo>
                  <a:pt x="1791" y="273"/>
                  <a:pt x="1813" y="257"/>
                  <a:pt x="1852" y="235"/>
                </a:cubicBezTo>
                <a:cubicBezTo>
                  <a:pt x="1879" y="213"/>
                  <a:pt x="1890" y="196"/>
                  <a:pt x="1923" y="185"/>
                </a:cubicBezTo>
                <a:cubicBezTo>
                  <a:pt x="1934" y="180"/>
                  <a:pt x="1939" y="180"/>
                  <a:pt x="1945" y="180"/>
                </a:cubicBezTo>
                <a:cubicBezTo>
                  <a:pt x="1983" y="169"/>
                  <a:pt x="2005" y="164"/>
                  <a:pt x="2042" y="164"/>
                </a:cubicBezTo>
                <a:cubicBezTo>
                  <a:pt x="2064" y="158"/>
                  <a:pt x="2081" y="158"/>
                  <a:pt x="2103" y="147"/>
                </a:cubicBezTo>
                <a:cubicBezTo>
                  <a:pt x="2125" y="142"/>
                  <a:pt x="2141" y="136"/>
                  <a:pt x="2157" y="120"/>
                </a:cubicBezTo>
                <a:cubicBezTo>
                  <a:pt x="2168" y="114"/>
                  <a:pt x="2168" y="103"/>
                  <a:pt x="2179" y="98"/>
                </a:cubicBezTo>
                <a:cubicBezTo>
                  <a:pt x="2196" y="81"/>
                  <a:pt x="2207" y="70"/>
                  <a:pt x="2223" y="54"/>
                </a:cubicBezTo>
                <a:cubicBezTo>
                  <a:pt x="2240" y="38"/>
                  <a:pt x="2251" y="27"/>
                  <a:pt x="2267" y="21"/>
                </a:cubicBezTo>
                <a:cubicBezTo>
                  <a:pt x="2278" y="17"/>
                  <a:pt x="2289" y="21"/>
                  <a:pt x="2300" y="21"/>
                </a:cubicBezTo>
                <a:cubicBezTo>
                  <a:pt x="2338" y="11"/>
                  <a:pt x="2360" y="17"/>
                  <a:pt x="2404" y="0"/>
                </a:cubicBezTo>
                <a:cubicBezTo>
                  <a:pt x="2420" y="6"/>
                  <a:pt x="2426" y="6"/>
                  <a:pt x="2442" y="6"/>
                </a:cubicBezTo>
                <a:cubicBezTo>
                  <a:pt x="2507" y="6"/>
                  <a:pt x="2507" y="6"/>
                  <a:pt x="2507" y="6"/>
                </a:cubicBezTo>
                <a:cubicBezTo>
                  <a:pt x="2529" y="6"/>
                  <a:pt x="2540" y="17"/>
                  <a:pt x="2562" y="27"/>
                </a:cubicBezTo>
                <a:cubicBezTo>
                  <a:pt x="2578" y="38"/>
                  <a:pt x="2595" y="43"/>
                  <a:pt x="2611" y="54"/>
                </a:cubicBezTo>
                <a:cubicBezTo>
                  <a:pt x="2649" y="70"/>
                  <a:pt x="2682" y="76"/>
                  <a:pt x="2699" y="114"/>
                </a:cubicBezTo>
                <a:cubicBezTo>
                  <a:pt x="2699" y="333"/>
                  <a:pt x="2699" y="333"/>
                  <a:pt x="2699" y="333"/>
                </a:cubicBezTo>
                <a:cubicBezTo>
                  <a:pt x="2699" y="339"/>
                  <a:pt x="2693" y="339"/>
                  <a:pt x="2693" y="344"/>
                </a:cubicBezTo>
                <a:cubicBezTo>
                  <a:pt x="2693" y="350"/>
                  <a:pt x="2693" y="355"/>
                  <a:pt x="2693" y="355"/>
                </a:cubicBezTo>
                <a:cubicBezTo>
                  <a:pt x="2688" y="372"/>
                  <a:pt x="2671" y="372"/>
                  <a:pt x="2660" y="377"/>
                </a:cubicBezTo>
                <a:cubicBezTo>
                  <a:pt x="2644" y="383"/>
                  <a:pt x="2633" y="388"/>
                  <a:pt x="2617" y="399"/>
                </a:cubicBezTo>
                <a:cubicBezTo>
                  <a:pt x="2589" y="426"/>
                  <a:pt x="2562" y="431"/>
                  <a:pt x="2540" y="464"/>
                </a:cubicBezTo>
                <a:cubicBezTo>
                  <a:pt x="2556" y="480"/>
                  <a:pt x="2562" y="497"/>
                  <a:pt x="2584" y="513"/>
                </a:cubicBezTo>
                <a:cubicBezTo>
                  <a:pt x="2633" y="551"/>
                  <a:pt x="2666" y="595"/>
                  <a:pt x="2666" y="656"/>
                </a:cubicBezTo>
                <a:cubicBezTo>
                  <a:pt x="2666" y="683"/>
                  <a:pt x="2660" y="699"/>
                  <a:pt x="2655" y="727"/>
                </a:cubicBezTo>
                <a:cubicBezTo>
                  <a:pt x="2649" y="743"/>
                  <a:pt x="2644" y="749"/>
                  <a:pt x="2644" y="765"/>
                </a:cubicBezTo>
                <a:cubicBezTo>
                  <a:pt x="2644" y="776"/>
                  <a:pt x="2655" y="781"/>
                  <a:pt x="2660" y="787"/>
                </a:cubicBezTo>
                <a:cubicBezTo>
                  <a:pt x="2671" y="814"/>
                  <a:pt x="2682" y="836"/>
                  <a:pt x="2693" y="863"/>
                </a:cubicBezTo>
                <a:cubicBezTo>
                  <a:pt x="2710" y="896"/>
                  <a:pt x="2726" y="912"/>
                  <a:pt x="2748" y="939"/>
                </a:cubicBezTo>
                <a:lnTo>
                  <a:pt x="2748" y="939"/>
                </a:lnTo>
                <a:cubicBezTo>
                  <a:pt x="2753" y="956"/>
                  <a:pt x="2753" y="961"/>
                  <a:pt x="2753" y="972"/>
                </a:cubicBezTo>
                <a:cubicBezTo>
                  <a:pt x="2753" y="1071"/>
                  <a:pt x="2660" y="1109"/>
                  <a:pt x="2660" y="1201"/>
                </a:cubicBezTo>
                <a:cubicBezTo>
                  <a:pt x="2660" y="1245"/>
                  <a:pt x="2737" y="1230"/>
                  <a:pt x="2737" y="1273"/>
                </a:cubicBezTo>
                <a:cubicBezTo>
                  <a:pt x="2737" y="1327"/>
                  <a:pt x="2732" y="1366"/>
                  <a:pt x="2710" y="1415"/>
                </a:cubicBezTo>
                <a:cubicBezTo>
                  <a:pt x="2693" y="1437"/>
                  <a:pt x="2699" y="1470"/>
                  <a:pt x="2677" y="1481"/>
                </a:cubicBezTo>
                <a:cubicBezTo>
                  <a:pt x="2660" y="1486"/>
                  <a:pt x="2649" y="1492"/>
                  <a:pt x="2638" y="1497"/>
                </a:cubicBezTo>
                <a:lnTo>
                  <a:pt x="2638" y="1497"/>
                </a:lnTo>
                <a:cubicBezTo>
                  <a:pt x="2622" y="1475"/>
                  <a:pt x="2606" y="1459"/>
                  <a:pt x="2584" y="1437"/>
                </a:cubicBezTo>
                <a:cubicBezTo>
                  <a:pt x="2567" y="1420"/>
                  <a:pt x="2562" y="1410"/>
                  <a:pt x="2545" y="1393"/>
                </a:cubicBezTo>
                <a:cubicBezTo>
                  <a:pt x="2534" y="1388"/>
                  <a:pt x="2529" y="1371"/>
                  <a:pt x="2518" y="1371"/>
                </a:cubicBezTo>
                <a:cubicBezTo>
                  <a:pt x="2496" y="1371"/>
                  <a:pt x="2485" y="1382"/>
                  <a:pt x="2469" y="1393"/>
                </a:cubicBezTo>
                <a:cubicBezTo>
                  <a:pt x="2430" y="1415"/>
                  <a:pt x="2420" y="1437"/>
                  <a:pt x="2387" y="1464"/>
                </a:cubicBezTo>
                <a:cubicBezTo>
                  <a:pt x="2360" y="1486"/>
                  <a:pt x="2349" y="1497"/>
                  <a:pt x="2327" y="1519"/>
                </a:cubicBezTo>
                <a:cubicBezTo>
                  <a:pt x="2316" y="1524"/>
                  <a:pt x="2311" y="1530"/>
                  <a:pt x="2300" y="1535"/>
                </a:cubicBezTo>
                <a:cubicBezTo>
                  <a:pt x="2283" y="1552"/>
                  <a:pt x="2278" y="1568"/>
                  <a:pt x="2261" y="1568"/>
                </a:cubicBezTo>
                <a:cubicBezTo>
                  <a:pt x="2229" y="1568"/>
                  <a:pt x="2218" y="1541"/>
                  <a:pt x="2201" y="1514"/>
                </a:cubicBezTo>
                <a:cubicBezTo>
                  <a:pt x="2201" y="1508"/>
                  <a:pt x="2196" y="1497"/>
                  <a:pt x="2185" y="1492"/>
                </a:cubicBezTo>
                <a:cubicBezTo>
                  <a:pt x="2179" y="1492"/>
                  <a:pt x="2179" y="1481"/>
                  <a:pt x="2174" y="1481"/>
                </a:cubicBezTo>
                <a:cubicBezTo>
                  <a:pt x="2141" y="1481"/>
                  <a:pt x="2130" y="1497"/>
                  <a:pt x="2103" y="1514"/>
                </a:cubicBezTo>
                <a:cubicBezTo>
                  <a:pt x="2059" y="1530"/>
                  <a:pt x="2032" y="1541"/>
                  <a:pt x="1989" y="1557"/>
                </a:cubicBezTo>
                <a:cubicBezTo>
                  <a:pt x="1967" y="1568"/>
                  <a:pt x="1950" y="1568"/>
                  <a:pt x="1928" y="1574"/>
                </a:cubicBezTo>
                <a:cubicBezTo>
                  <a:pt x="1923" y="1574"/>
                  <a:pt x="1923" y="1579"/>
                  <a:pt x="1917" y="1579"/>
                </a:cubicBezTo>
                <a:cubicBezTo>
                  <a:pt x="1868" y="1579"/>
                  <a:pt x="1868" y="1579"/>
                  <a:pt x="1868" y="1579"/>
                </a:cubicBezTo>
                <a:cubicBezTo>
                  <a:pt x="1846" y="1579"/>
                  <a:pt x="1841" y="1563"/>
                  <a:pt x="1824" y="1557"/>
                </a:cubicBezTo>
                <a:cubicBezTo>
                  <a:pt x="1813" y="1552"/>
                  <a:pt x="1802" y="1552"/>
                  <a:pt x="1791" y="1546"/>
                </a:cubicBezTo>
                <a:cubicBezTo>
                  <a:pt x="1764" y="1530"/>
                  <a:pt x="1753" y="1519"/>
                  <a:pt x="1726" y="1503"/>
                </a:cubicBezTo>
                <a:cubicBezTo>
                  <a:pt x="1720" y="1497"/>
                  <a:pt x="1720" y="1492"/>
                  <a:pt x="1715" y="1492"/>
                </a:cubicBezTo>
                <a:cubicBezTo>
                  <a:pt x="1687" y="1492"/>
                  <a:pt x="1676" y="1508"/>
                  <a:pt x="1655" y="1524"/>
                </a:cubicBezTo>
                <a:cubicBezTo>
                  <a:pt x="1644" y="1535"/>
                  <a:pt x="1638" y="1541"/>
                  <a:pt x="1627" y="1546"/>
                </a:cubicBezTo>
                <a:cubicBezTo>
                  <a:pt x="1590" y="1574"/>
                  <a:pt x="1568" y="1590"/>
                  <a:pt x="1529" y="1623"/>
                </a:cubicBezTo>
                <a:cubicBezTo>
                  <a:pt x="1502" y="1645"/>
                  <a:pt x="1497" y="1672"/>
                  <a:pt x="1469" y="1688"/>
                </a:cubicBezTo>
                <a:cubicBezTo>
                  <a:pt x="1458" y="1693"/>
                  <a:pt x="1447" y="1693"/>
                  <a:pt x="1436" y="1704"/>
                </a:cubicBezTo>
                <a:cubicBezTo>
                  <a:pt x="1403" y="1721"/>
                  <a:pt x="1382" y="1732"/>
                  <a:pt x="1349" y="1732"/>
                </a:cubicBezTo>
                <a:cubicBezTo>
                  <a:pt x="1283" y="1732"/>
                  <a:pt x="1245" y="1726"/>
                  <a:pt x="1180" y="1726"/>
                </a:cubicBezTo>
                <a:cubicBezTo>
                  <a:pt x="1131" y="1726"/>
                  <a:pt x="1103" y="1721"/>
                  <a:pt x="1059" y="1704"/>
                </a:cubicBezTo>
                <a:cubicBezTo>
                  <a:pt x="1048" y="1699"/>
                  <a:pt x="1037" y="1693"/>
                  <a:pt x="1027" y="1688"/>
                </a:cubicBezTo>
                <a:cubicBezTo>
                  <a:pt x="1010" y="1677"/>
                  <a:pt x="999" y="1672"/>
                  <a:pt x="983" y="1661"/>
                </a:cubicBezTo>
                <a:cubicBezTo>
                  <a:pt x="955" y="1645"/>
                  <a:pt x="933" y="1633"/>
                  <a:pt x="906" y="1611"/>
                </a:cubicBezTo>
                <a:cubicBezTo>
                  <a:pt x="879" y="1590"/>
                  <a:pt x="857" y="1579"/>
                  <a:pt x="818" y="1574"/>
                </a:cubicBezTo>
                <a:cubicBezTo>
                  <a:pt x="808" y="1568"/>
                  <a:pt x="803" y="1563"/>
                  <a:pt x="786" y="1563"/>
                </a:cubicBezTo>
                <a:cubicBezTo>
                  <a:pt x="770" y="1563"/>
                  <a:pt x="764" y="1579"/>
                  <a:pt x="754" y="1590"/>
                </a:cubicBezTo>
                <a:cubicBezTo>
                  <a:pt x="743" y="1611"/>
                  <a:pt x="732" y="1623"/>
                  <a:pt x="715" y="1645"/>
                </a:cubicBezTo>
                <a:cubicBezTo>
                  <a:pt x="699" y="1666"/>
                  <a:pt x="688" y="1682"/>
                  <a:pt x="660" y="1699"/>
                </a:cubicBezTo>
                <a:cubicBezTo>
                  <a:pt x="650" y="1710"/>
                  <a:pt x="633" y="1715"/>
                  <a:pt x="633" y="1737"/>
                </a:cubicBezTo>
                <a:cubicBezTo>
                  <a:pt x="633" y="1781"/>
                  <a:pt x="633" y="1808"/>
                  <a:pt x="633" y="1852"/>
                </a:cubicBezTo>
                <a:cubicBezTo>
                  <a:pt x="633" y="1901"/>
                  <a:pt x="617" y="1923"/>
                  <a:pt x="589" y="1962"/>
                </a:cubicBezTo>
                <a:cubicBezTo>
                  <a:pt x="589" y="1967"/>
                  <a:pt x="589" y="1973"/>
                  <a:pt x="589" y="1973"/>
                </a:cubicBezTo>
                <a:cubicBezTo>
                  <a:pt x="573" y="2000"/>
                  <a:pt x="567" y="2021"/>
                  <a:pt x="562" y="2049"/>
                </a:cubicBezTo>
                <a:lnTo>
                  <a:pt x="562" y="2049"/>
                </a:lnTo>
                <a:cubicBezTo>
                  <a:pt x="382" y="2038"/>
                  <a:pt x="382" y="2038"/>
                  <a:pt x="382" y="2038"/>
                </a:cubicBezTo>
                <a:cubicBezTo>
                  <a:pt x="322" y="2038"/>
                  <a:pt x="322" y="2038"/>
                  <a:pt x="322" y="2038"/>
                </a:cubicBezTo>
                <a:cubicBezTo>
                  <a:pt x="300" y="2038"/>
                  <a:pt x="283" y="2032"/>
                  <a:pt x="278" y="2016"/>
                </a:cubicBezTo>
                <a:cubicBezTo>
                  <a:pt x="267" y="2000"/>
                  <a:pt x="267" y="1984"/>
                  <a:pt x="262" y="1967"/>
                </a:cubicBezTo>
                <a:cubicBezTo>
                  <a:pt x="262" y="1945"/>
                  <a:pt x="251" y="1934"/>
                  <a:pt x="240" y="1912"/>
                </a:cubicBezTo>
                <a:cubicBezTo>
                  <a:pt x="229" y="1885"/>
                  <a:pt x="223" y="1869"/>
                  <a:pt x="212" y="1841"/>
                </a:cubicBezTo>
                <a:cubicBezTo>
                  <a:pt x="207" y="1825"/>
                  <a:pt x="201" y="1814"/>
                  <a:pt x="196" y="1797"/>
                </a:cubicBezTo>
                <a:cubicBezTo>
                  <a:pt x="185" y="1781"/>
                  <a:pt x="174" y="1786"/>
                  <a:pt x="163" y="1776"/>
                </a:cubicBezTo>
                <a:cubicBezTo>
                  <a:pt x="158" y="1770"/>
                  <a:pt x="152" y="1770"/>
                  <a:pt x="152" y="1765"/>
                </a:cubicBezTo>
                <a:cubicBezTo>
                  <a:pt x="152" y="1743"/>
                  <a:pt x="158" y="1715"/>
                  <a:pt x="158" y="1693"/>
                </a:cubicBezTo>
                <a:lnTo>
                  <a:pt x="158" y="1693"/>
                </a:lnTo>
                <a:cubicBezTo>
                  <a:pt x="168" y="1666"/>
                  <a:pt x="179" y="1655"/>
                  <a:pt x="196" y="1628"/>
                </a:cubicBezTo>
                <a:cubicBezTo>
                  <a:pt x="218" y="1601"/>
                  <a:pt x="234" y="1579"/>
                  <a:pt x="273" y="1568"/>
                </a:cubicBezTo>
                <a:cubicBezTo>
                  <a:pt x="305" y="1557"/>
                  <a:pt x="322" y="1557"/>
                  <a:pt x="360" y="1552"/>
                </a:cubicBezTo>
                <a:cubicBezTo>
                  <a:pt x="371" y="1546"/>
                  <a:pt x="377" y="1541"/>
                  <a:pt x="387" y="1541"/>
                </a:cubicBezTo>
                <a:cubicBezTo>
                  <a:pt x="403" y="1541"/>
                  <a:pt x="409" y="1541"/>
                  <a:pt x="420" y="1535"/>
                </a:cubicBezTo>
                <a:cubicBezTo>
                  <a:pt x="420" y="1492"/>
                  <a:pt x="415" y="1470"/>
                  <a:pt x="415" y="1431"/>
                </a:cubicBezTo>
                <a:cubicBezTo>
                  <a:pt x="387" y="1431"/>
                  <a:pt x="377" y="1426"/>
                  <a:pt x="355" y="1420"/>
                </a:cubicBezTo>
                <a:cubicBezTo>
                  <a:pt x="333" y="1415"/>
                  <a:pt x="316" y="1415"/>
                  <a:pt x="300" y="1399"/>
                </a:cubicBezTo>
                <a:cubicBezTo>
                  <a:pt x="294" y="1393"/>
                  <a:pt x="289" y="1388"/>
                  <a:pt x="278" y="1382"/>
                </a:cubicBezTo>
                <a:cubicBezTo>
                  <a:pt x="267" y="1377"/>
                  <a:pt x="256" y="1377"/>
                  <a:pt x="251" y="1366"/>
                </a:cubicBezTo>
                <a:cubicBezTo>
                  <a:pt x="240" y="1344"/>
                  <a:pt x="245" y="1327"/>
                  <a:pt x="234" y="1305"/>
                </a:cubicBezTo>
                <a:cubicBezTo>
                  <a:pt x="218" y="1256"/>
                  <a:pt x="196" y="1234"/>
                  <a:pt x="163" y="1201"/>
                </a:cubicBezTo>
                <a:cubicBezTo>
                  <a:pt x="141" y="1180"/>
                  <a:pt x="130" y="1164"/>
                  <a:pt x="103" y="1142"/>
                </a:cubicBezTo>
                <a:cubicBezTo>
                  <a:pt x="86" y="1126"/>
                  <a:pt x="70" y="1115"/>
                  <a:pt x="64" y="1087"/>
                </a:cubicBezTo>
                <a:cubicBezTo>
                  <a:pt x="158" y="1087"/>
                  <a:pt x="158" y="1087"/>
                  <a:pt x="158" y="1087"/>
                </a:cubicBezTo>
                <a:cubicBezTo>
                  <a:pt x="185" y="1087"/>
                  <a:pt x="207" y="1076"/>
                  <a:pt x="234" y="1076"/>
                </a:cubicBezTo>
                <a:cubicBezTo>
                  <a:pt x="327" y="1076"/>
                  <a:pt x="327" y="1076"/>
                  <a:pt x="327" y="1076"/>
                </a:cubicBezTo>
                <a:cubicBezTo>
                  <a:pt x="349" y="1071"/>
                  <a:pt x="349" y="1071"/>
                  <a:pt x="349" y="1071"/>
                </a:cubicBezTo>
                <a:cubicBezTo>
                  <a:pt x="0" y="562"/>
                  <a:pt x="0" y="562"/>
                  <a:pt x="0" y="56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1" name="Freeform 161"/>
          <p:cNvSpPr>
            <a:spLocks noChangeArrowheads="1"/>
          </p:cNvSpPr>
          <p:nvPr/>
        </p:nvSpPr>
        <p:spPr bwMode="auto">
          <a:xfrm>
            <a:off x="15888073" y="6810473"/>
            <a:ext cx="3286407" cy="2208865"/>
          </a:xfrm>
          <a:custGeom>
            <a:avLst/>
            <a:gdLst>
              <a:gd name="T0" fmla="*/ 2081 w 5438"/>
              <a:gd name="T1" fmla="*/ 54 h 3656"/>
              <a:gd name="T2" fmla="*/ 2961 w 5438"/>
              <a:gd name="T3" fmla="*/ 268 h 3656"/>
              <a:gd name="T4" fmla="*/ 3082 w 5438"/>
              <a:gd name="T5" fmla="*/ 306 h 3656"/>
              <a:gd name="T6" fmla="*/ 3234 w 5438"/>
              <a:gd name="T7" fmla="*/ 257 h 3656"/>
              <a:gd name="T8" fmla="*/ 3420 w 5438"/>
              <a:gd name="T9" fmla="*/ 448 h 3656"/>
              <a:gd name="T10" fmla="*/ 3574 w 5438"/>
              <a:gd name="T11" fmla="*/ 568 h 3656"/>
              <a:gd name="T12" fmla="*/ 3885 w 5438"/>
              <a:gd name="T13" fmla="*/ 661 h 3656"/>
              <a:gd name="T14" fmla="*/ 4130 w 5438"/>
              <a:gd name="T15" fmla="*/ 574 h 3656"/>
              <a:gd name="T16" fmla="*/ 4339 w 5438"/>
              <a:gd name="T17" fmla="*/ 716 h 3656"/>
              <a:gd name="T18" fmla="*/ 4743 w 5438"/>
              <a:gd name="T19" fmla="*/ 722 h 3656"/>
              <a:gd name="T20" fmla="*/ 4972 w 5438"/>
              <a:gd name="T21" fmla="*/ 814 h 3656"/>
              <a:gd name="T22" fmla="*/ 5169 w 5438"/>
              <a:gd name="T23" fmla="*/ 847 h 3656"/>
              <a:gd name="T24" fmla="*/ 5316 w 5438"/>
              <a:gd name="T25" fmla="*/ 1000 h 3656"/>
              <a:gd name="T26" fmla="*/ 5065 w 5438"/>
              <a:gd name="T27" fmla="*/ 1169 h 3656"/>
              <a:gd name="T28" fmla="*/ 4863 w 5438"/>
              <a:gd name="T29" fmla="*/ 1339 h 3656"/>
              <a:gd name="T30" fmla="*/ 4688 w 5438"/>
              <a:gd name="T31" fmla="*/ 1612 h 3656"/>
              <a:gd name="T32" fmla="*/ 4513 w 5438"/>
              <a:gd name="T33" fmla="*/ 1874 h 3656"/>
              <a:gd name="T34" fmla="*/ 4432 w 5438"/>
              <a:gd name="T35" fmla="*/ 2060 h 3656"/>
              <a:gd name="T36" fmla="*/ 4699 w 5438"/>
              <a:gd name="T37" fmla="*/ 2317 h 3656"/>
              <a:gd name="T38" fmla="*/ 4540 w 5438"/>
              <a:gd name="T39" fmla="*/ 2563 h 3656"/>
              <a:gd name="T40" fmla="*/ 4458 w 5438"/>
              <a:gd name="T41" fmla="*/ 2764 h 3656"/>
              <a:gd name="T42" fmla="*/ 4464 w 5438"/>
              <a:gd name="T43" fmla="*/ 3104 h 3656"/>
              <a:gd name="T44" fmla="*/ 4633 w 5438"/>
              <a:gd name="T45" fmla="*/ 3562 h 3656"/>
              <a:gd name="T46" fmla="*/ 4125 w 5438"/>
              <a:gd name="T47" fmla="*/ 3633 h 3656"/>
              <a:gd name="T48" fmla="*/ 3737 w 5438"/>
              <a:gd name="T49" fmla="*/ 3573 h 3656"/>
              <a:gd name="T50" fmla="*/ 3481 w 5438"/>
              <a:gd name="T51" fmla="*/ 3655 h 3656"/>
              <a:gd name="T52" fmla="*/ 3223 w 5438"/>
              <a:gd name="T53" fmla="*/ 3633 h 3656"/>
              <a:gd name="T54" fmla="*/ 3415 w 5438"/>
              <a:gd name="T55" fmla="*/ 3371 h 3656"/>
              <a:gd name="T56" fmla="*/ 3327 w 5438"/>
              <a:gd name="T57" fmla="*/ 3147 h 3656"/>
              <a:gd name="T58" fmla="*/ 2978 w 5438"/>
              <a:gd name="T59" fmla="*/ 3185 h 3656"/>
              <a:gd name="T60" fmla="*/ 2551 w 5438"/>
              <a:gd name="T61" fmla="*/ 3136 h 3656"/>
              <a:gd name="T62" fmla="*/ 2125 w 5438"/>
              <a:gd name="T63" fmla="*/ 3174 h 3656"/>
              <a:gd name="T64" fmla="*/ 2011 w 5438"/>
              <a:gd name="T65" fmla="*/ 3377 h 3656"/>
              <a:gd name="T66" fmla="*/ 1803 w 5438"/>
              <a:gd name="T67" fmla="*/ 3322 h 3656"/>
              <a:gd name="T68" fmla="*/ 1671 w 5438"/>
              <a:gd name="T69" fmla="*/ 3213 h 3656"/>
              <a:gd name="T70" fmla="*/ 1442 w 5438"/>
              <a:gd name="T71" fmla="*/ 3213 h 3656"/>
              <a:gd name="T72" fmla="*/ 1262 w 5438"/>
              <a:gd name="T73" fmla="*/ 3098 h 3656"/>
              <a:gd name="T74" fmla="*/ 787 w 5438"/>
              <a:gd name="T75" fmla="*/ 2918 h 3656"/>
              <a:gd name="T76" fmla="*/ 410 w 5438"/>
              <a:gd name="T77" fmla="*/ 2775 h 3656"/>
              <a:gd name="T78" fmla="*/ 410 w 5438"/>
              <a:gd name="T79" fmla="*/ 2524 h 3656"/>
              <a:gd name="T80" fmla="*/ 677 w 5438"/>
              <a:gd name="T81" fmla="*/ 2371 h 3656"/>
              <a:gd name="T82" fmla="*/ 754 w 5438"/>
              <a:gd name="T83" fmla="*/ 2038 h 3656"/>
              <a:gd name="T84" fmla="*/ 666 w 5438"/>
              <a:gd name="T85" fmla="*/ 1918 h 3656"/>
              <a:gd name="T86" fmla="*/ 551 w 5438"/>
              <a:gd name="T87" fmla="*/ 1694 h 3656"/>
              <a:gd name="T88" fmla="*/ 120 w 5438"/>
              <a:gd name="T89" fmla="*/ 1568 h 3656"/>
              <a:gd name="T90" fmla="*/ 136 w 5438"/>
              <a:gd name="T91" fmla="*/ 1350 h 3656"/>
              <a:gd name="T92" fmla="*/ 27 w 5438"/>
              <a:gd name="T93" fmla="*/ 1224 h 3656"/>
              <a:gd name="T94" fmla="*/ 191 w 5438"/>
              <a:gd name="T95" fmla="*/ 1005 h 3656"/>
              <a:gd name="T96" fmla="*/ 311 w 5438"/>
              <a:gd name="T97" fmla="*/ 786 h 3656"/>
              <a:gd name="T98" fmla="*/ 306 w 5438"/>
              <a:gd name="T99" fmla="*/ 579 h 3656"/>
              <a:gd name="T100" fmla="*/ 333 w 5438"/>
              <a:gd name="T101" fmla="*/ 393 h 3656"/>
              <a:gd name="T102" fmla="*/ 432 w 5438"/>
              <a:gd name="T103" fmla="*/ 366 h 3656"/>
              <a:gd name="T104" fmla="*/ 573 w 5438"/>
              <a:gd name="T105" fmla="*/ 186 h 3656"/>
              <a:gd name="T106" fmla="*/ 765 w 5438"/>
              <a:gd name="T107" fmla="*/ 180 h 3656"/>
              <a:gd name="T108" fmla="*/ 945 w 5438"/>
              <a:gd name="T109" fmla="*/ 323 h 3656"/>
              <a:gd name="T110" fmla="*/ 1142 w 5438"/>
              <a:gd name="T111" fmla="*/ 334 h 3656"/>
              <a:gd name="T112" fmla="*/ 1229 w 5438"/>
              <a:gd name="T113" fmla="*/ 328 h 3656"/>
              <a:gd name="T114" fmla="*/ 1382 w 5438"/>
              <a:gd name="T115" fmla="*/ 273 h 3656"/>
              <a:gd name="T116" fmla="*/ 1426 w 5438"/>
              <a:gd name="T117" fmla="*/ 43 h 3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38" h="3656">
                <a:moveTo>
                  <a:pt x="1426" y="43"/>
                </a:moveTo>
                <a:lnTo>
                  <a:pt x="1426" y="43"/>
                </a:lnTo>
                <a:cubicBezTo>
                  <a:pt x="1475" y="27"/>
                  <a:pt x="1574" y="5"/>
                  <a:pt x="1628" y="0"/>
                </a:cubicBezTo>
                <a:cubicBezTo>
                  <a:pt x="1977" y="54"/>
                  <a:pt x="1977" y="54"/>
                  <a:pt x="1977" y="54"/>
                </a:cubicBezTo>
                <a:cubicBezTo>
                  <a:pt x="2081" y="54"/>
                  <a:pt x="2081" y="54"/>
                  <a:pt x="2081" y="54"/>
                </a:cubicBezTo>
                <a:cubicBezTo>
                  <a:pt x="2650" y="202"/>
                  <a:pt x="2650" y="202"/>
                  <a:pt x="2650" y="202"/>
                </a:cubicBezTo>
                <a:cubicBezTo>
                  <a:pt x="2705" y="230"/>
                  <a:pt x="2737" y="251"/>
                  <a:pt x="2798" y="262"/>
                </a:cubicBezTo>
                <a:cubicBezTo>
                  <a:pt x="2824" y="273"/>
                  <a:pt x="2841" y="273"/>
                  <a:pt x="2868" y="284"/>
                </a:cubicBezTo>
                <a:cubicBezTo>
                  <a:pt x="2890" y="290"/>
                  <a:pt x="2901" y="306"/>
                  <a:pt x="2928" y="306"/>
                </a:cubicBezTo>
                <a:cubicBezTo>
                  <a:pt x="2945" y="306"/>
                  <a:pt x="2950" y="284"/>
                  <a:pt x="2961" y="268"/>
                </a:cubicBezTo>
                <a:cubicBezTo>
                  <a:pt x="2972" y="246"/>
                  <a:pt x="2994" y="235"/>
                  <a:pt x="3016" y="235"/>
                </a:cubicBezTo>
                <a:cubicBezTo>
                  <a:pt x="3027" y="235"/>
                  <a:pt x="3032" y="246"/>
                  <a:pt x="3043" y="251"/>
                </a:cubicBezTo>
                <a:cubicBezTo>
                  <a:pt x="3049" y="257"/>
                  <a:pt x="3060" y="257"/>
                  <a:pt x="3065" y="262"/>
                </a:cubicBezTo>
                <a:cubicBezTo>
                  <a:pt x="3071" y="273"/>
                  <a:pt x="3071" y="284"/>
                  <a:pt x="3076" y="295"/>
                </a:cubicBezTo>
                <a:cubicBezTo>
                  <a:pt x="3082" y="301"/>
                  <a:pt x="3082" y="306"/>
                  <a:pt x="3082" y="306"/>
                </a:cubicBezTo>
                <a:cubicBezTo>
                  <a:pt x="3098" y="317"/>
                  <a:pt x="3109" y="306"/>
                  <a:pt x="3125" y="306"/>
                </a:cubicBezTo>
                <a:cubicBezTo>
                  <a:pt x="3136" y="306"/>
                  <a:pt x="3142" y="317"/>
                  <a:pt x="3147" y="323"/>
                </a:cubicBezTo>
                <a:cubicBezTo>
                  <a:pt x="3164" y="306"/>
                  <a:pt x="3169" y="290"/>
                  <a:pt x="3179" y="268"/>
                </a:cubicBezTo>
                <a:cubicBezTo>
                  <a:pt x="3191" y="257"/>
                  <a:pt x="3197" y="235"/>
                  <a:pt x="3213" y="235"/>
                </a:cubicBezTo>
                <a:cubicBezTo>
                  <a:pt x="3223" y="235"/>
                  <a:pt x="3229" y="246"/>
                  <a:pt x="3234" y="257"/>
                </a:cubicBezTo>
                <a:cubicBezTo>
                  <a:pt x="3245" y="290"/>
                  <a:pt x="3240" y="312"/>
                  <a:pt x="3256" y="345"/>
                </a:cubicBezTo>
                <a:cubicBezTo>
                  <a:pt x="3262" y="360"/>
                  <a:pt x="3272" y="366"/>
                  <a:pt x="3283" y="382"/>
                </a:cubicBezTo>
                <a:cubicBezTo>
                  <a:pt x="3300" y="404"/>
                  <a:pt x="3305" y="431"/>
                  <a:pt x="3333" y="431"/>
                </a:cubicBezTo>
                <a:cubicBezTo>
                  <a:pt x="3355" y="431"/>
                  <a:pt x="3366" y="426"/>
                  <a:pt x="3387" y="426"/>
                </a:cubicBezTo>
                <a:cubicBezTo>
                  <a:pt x="3404" y="426"/>
                  <a:pt x="3409" y="442"/>
                  <a:pt x="3420" y="448"/>
                </a:cubicBezTo>
                <a:cubicBezTo>
                  <a:pt x="3437" y="453"/>
                  <a:pt x="3448" y="453"/>
                  <a:pt x="3470" y="453"/>
                </a:cubicBezTo>
                <a:cubicBezTo>
                  <a:pt x="3491" y="453"/>
                  <a:pt x="3524" y="442"/>
                  <a:pt x="3524" y="464"/>
                </a:cubicBezTo>
                <a:cubicBezTo>
                  <a:pt x="3524" y="475"/>
                  <a:pt x="3519" y="481"/>
                  <a:pt x="3519" y="492"/>
                </a:cubicBezTo>
                <a:cubicBezTo>
                  <a:pt x="3519" y="503"/>
                  <a:pt x="3524" y="508"/>
                  <a:pt x="3535" y="519"/>
                </a:cubicBezTo>
                <a:cubicBezTo>
                  <a:pt x="3552" y="535"/>
                  <a:pt x="3557" y="546"/>
                  <a:pt x="3574" y="568"/>
                </a:cubicBezTo>
                <a:cubicBezTo>
                  <a:pt x="3590" y="601"/>
                  <a:pt x="3606" y="618"/>
                  <a:pt x="3628" y="645"/>
                </a:cubicBezTo>
                <a:cubicBezTo>
                  <a:pt x="3633" y="650"/>
                  <a:pt x="3639" y="656"/>
                  <a:pt x="3649" y="661"/>
                </a:cubicBezTo>
                <a:cubicBezTo>
                  <a:pt x="3666" y="667"/>
                  <a:pt x="3677" y="667"/>
                  <a:pt x="3693" y="667"/>
                </a:cubicBezTo>
                <a:cubicBezTo>
                  <a:pt x="3764" y="667"/>
                  <a:pt x="3764" y="667"/>
                  <a:pt x="3764" y="667"/>
                </a:cubicBezTo>
                <a:cubicBezTo>
                  <a:pt x="3814" y="667"/>
                  <a:pt x="3841" y="667"/>
                  <a:pt x="3885" y="661"/>
                </a:cubicBezTo>
                <a:cubicBezTo>
                  <a:pt x="3896" y="661"/>
                  <a:pt x="3907" y="667"/>
                  <a:pt x="3918" y="661"/>
                </a:cubicBezTo>
                <a:cubicBezTo>
                  <a:pt x="3934" y="650"/>
                  <a:pt x="3940" y="634"/>
                  <a:pt x="3956" y="618"/>
                </a:cubicBezTo>
                <a:cubicBezTo>
                  <a:pt x="3962" y="607"/>
                  <a:pt x="3967" y="590"/>
                  <a:pt x="3983" y="590"/>
                </a:cubicBezTo>
                <a:cubicBezTo>
                  <a:pt x="3988" y="590"/>
                  <a:pt x="3988" y="596"/>
                  <a:pt x="4000" y="596"/>
                </a:cubicBezTo>
                <a:cubicBezTo>
                  <a:pt x="4130" y="574"/>
                  <a:pt x="4130" y="574"/>
                  <a:pt x="4130" y="574"/>
                </a:cubicBezTo>
                <a:cubicBezTo>
                  <a:pt x="4147" y="585"/>
                  <a:pt x="4152" y="596"/>
                  <a:pt x="4169" y="612"/>
                </a:cubicBezTo>
                <a:cubicBezTo>
                  <a:pt x="4185" y="628"/>
                  <a:pt x="4202" y="634"/>
                  <a:pt x="4224" y="645"/>
                </a:cubicBezTo>
                <a:cubicBezTo>
                  <a:pt x="4245" y="661"/>
                  <a:pt x="4262" y="672"/>
                  <a:pt x="4289" y="683"/>
                </a:cubicBezTo>
                <a:cubicBezTo>
                  <a:pt x="4295" y="689"/>
                  <a:pt x="4300" y="694"/>
                  <a:pt x="4306" y="700"/>
                </a:cubicBezTo>
                <a:cubicBezTo>
                  <a:pt x="4317" y="705"/>
                  <a:pt x="4328" y="705"/>
                  <a:pt x="4339" y="716"/>
                </a:cubicBezTo>
                <a:cubicBezTo>
                  <a:pt x="4371" y="732"/>
                  <a:pt x="4393" y="743"/>
                  <a:pt x="4432" y="743"/>
                </a:cubicBezTo>
                <a:cubicBezTo>
                  <a:pt x="4464" y="743"/>
                  <a:pt x="4486" y="738"/>
                  <a:pt x="4513" y="722"/>
                </a:cubicBezTo>
                <a:cubicBezTo>
                  <a:pt x="4524" y="716"/>
                  <a:pt x="4535" y="716"/>
                  <a:pt x="4546" y="705"/>
                </a:cubicBezTo>
                <a:cubicBezTo>
                  <a:pt x="4568" y="689"/>
                  <a:pt x="4568" y="678"/>
                  <a:pt x="4595" y="667"/>
                </a:cubicBezTo>
                <a:cubicBezTo>
                  <a:pt x="4644" y="700"/>
                  <a:pt x="4683" y="722"/>
                  <a:pt x="4743" y="722"/>
                </a:cubicBezTo>
                <a:cubicBezTo>
                  <a:pt x="4765" y="722"/>
                  <a:pt x="4781" y="716"/>
                  <a:pt x="4803" y="711"/>
                </a:cubicBezTo>
                <a:cubicBezTo>
                  <a:pt x="4825" y="700"/>
                  <a:pt x="4835" y="683"/>
                  <a:pt x="4857" y="678"/>
                </a:cubicBezTo>
                <a:cubicBezTo>
                  <a:pt x="4868" y="672"/>
                  <a:pt x="4874" y="672"/>
                  <a:pt x="4890" y="672"/>
                </a:cubicBezTo>
                <a:cubicBezTo>
                  <a:pt x="4917" y="672"/>
                  <a:pt x="4934" y="678"/>
                  <a:pt x="4961" y="678"/>
                </a:cubicBezTo>
                <a:cubicBezTo>
                  <a:pt x="4961" y="732"/>
                  <a:pt x="4967" y="759"/>
                  <a:pt x="4972" y="814"/>
                </a:cubicBezTo>
                <a:cubicBezTo>
                  <a:pt x="4978" y="847"/>
                  <a:pt x="4978" y="863"/>
                  <a:pt x="4983" y="890"/>
                </a:cubicBezTo>
                <a:cubicBezTo>
                  <a:pt x="4988" y="907"/>
                  <a:pt x="4994" y="918"/>
                  <a:pt x="4999" y="934"/>
                </a:cubicBezTo>
                <a:cubicBezTo>
                  <a:pt x="5021" y="923"/>
                  <a:pt x="5032" y="918"/>
                  <a:pt x="5049" y="907"/>
                </a:cubicBezTo>
                <a:cubicBezTo>
                  <a:pt x="5071" y="896"/>
                  <a:pt x="5082" y="896"/>
                  <a:pt x="5103" y="885"/>
                </a:cubicBezTo>
                <a:cubicBezTo>
                  <a:pt x="5131" y="874"/>
                  <a:pt x="5142" y="863"/>
                  <a:pt x="5169" y="847"/>
                </a:cubicBezTo>
                <a:cubicBezTo>
                  <a:pt x="5186" y="874"/>
                  <a:pt x="5197" y="890"/>
                  <a:pt x="5229" y="890"/>
                </a:cubicBezTo>
                <a:cubicBezTo>
                  <a:pt x="5437" y="852"/>
                  <a:pt x="5437" y="852"/>
                  <a:pt x="5437" y="852"/>
                </a:cubicBezTo>
                <a:lnTo>
                  <a:pt x="5437" y="852"/>
                </a:lnTo>
                <a:cubicBezTo>
                  <a:pt x="5420" y="880"/>
                  <a:pt x="5404" y="896"/>
                  <a:pt x="5382" y="918"/>
                </a:cubicBezTo>
                <a:cubicBezTo>
                  <a:pt x="5355" y="945"/>
                  <a:pt x="5349" y="973"/>
                  <a:pt x="5316" y="1000"/>
                </a:cubicBezTo>
                <a:cubicBezTo>
                  <a:pt x="5300" y="1016"/>
                  <a:pt x="5283" y="1022"/>
                  <a:pt x="5261" y="1033"/>
                </a:cubicBezTo>
                <a:cubicBezTo>
                  <a:pt x="5229" y="1049"/>
                  <a:pt x="5207" y="1066"/>
                  <a:pt x="5169" y="1066"/>
                </a:cubicBezTo>
                <a:cubicBezTo>
                  <a:pt x="5120" y="1066"/>
                  <a:pt x="5120" y="1066"/>
                  <a:pt x="5120" y="1066"/>
                </a:cubicBezTo>
                <a:cubicBezTo>
                  <a:pt x="5120" y="1093"/>
                  <a:pt x="5120" y="1109"/>
                  <a:pt x="5109" y="1137"/>
                </a:cubicBezTo>
                <a:cubicBezTo>
                  <a:pt x="5098" y="1152"/>
                  <a:pt x="5076" y="1158"/>
                  <a:pt x="5065" y="1169"/>
                </a:cubicBezTo>
                <a:cubicBezTo>
                  <a:pt x="5049" y="1191"/>
                  <a:pt x="5038" y="1202"/>
                  <a:pt x="5016" y="1213"/>
                </a:cubicBezTo>
                <a:cubicBezTo>
                  <a:pt x="4983" y="1235"/>
                  <a:pt x="4961" y="1240"/>
                  <a:pt x="4928" y="1257"/>
                </a:cubicBezTo>
                <a:cubicBezTo>
                  <a:pt x="4912" y="1267"/>
                  <a:pt x="4906" y="1273"/>
                  <a:pt x="4890" y="1278"/>
                </a:cubicBezTo>
                <a:cubicBezTo>
                  <a:pt x="4879" y="1278"/>
                  <a:pt x="4863" y="1284"/>
                  <a:pt x="4863" y="1295"/>
                </a:cubicBezTo>
                <a:cubicBezTo>
                  <a:pt x="4863" y="1339"/>
                  <a:pt x="4863" y="1339"/>
                  <a:pt x="4863" y="1339"/>
                </a:cubicBezTo>
                <a:cubicBezTo>
                  <a:pt x="4863" y="1361"/>
                  <a:pt x="4857" y="1371"/>
                  <a:pt x="4846" y="1388"/>
                </a:cubicBezTo>
                <a:cubicBezTo>
                  <a:pt x="4835" y="1404"/>
                  <a:pt x="4830" y="1421"/>
                  <a:pt x="4819" y="1432"/>
                </a:cubicBezTo>
                <a:cubicBezTo>
                  <a:pt x="4787" y="1465"/>
                  <a:pt x="4781" y="1486"/>
                  <a:pt x="4754" y="1525"/>
                </a:cubicBezTo>
                <a:cubicBezTo>
                  <a:pt x="4743" y="1540"/>
                  <a:pt x="4732" y="1557"/>
                  <a:pt x="4721" y="1573"/>
                </a:cubicBezTo>
                <a:cubicBezTo>
                  <a:pt x="4710" y="1590"/>
                  <a:pt x="4699" y="1601"/>
                  <a:pt x="4688" y="1612"/>
                </a:cubicBezTo>
                <a:cubicBezTo>
                  <a:pt x="4661" y="1639"/>
                  <a:pt x="4655" y="1661"/>
                  <a:pt x="4639" y="1688"/>
                </a:cubicBezTo>
                <a:cubicBezTo>
                  <a:pt x="4633" y="1699"/>
                  <a:pt x="4628" y="1710"/>
                  <a:pt x="4622" y="1721"/>
                </a:cubicBezTo>
                <a:cubicBezTo>
                  <a:pt x="4606" y="1743"/>
                  <a:pt x="4595" y="1754"/>
                  <a:pt x="4579" y="1781"/>
                </a:cubicBezTo>
                <a:cubicBezTo>
                  <a:pt x="4573" y="1798"/>
                  <a:pt x="4568" y="1803"/>
                  <a:pt x="4562" y="1820"/>
                </a:cubicBezTo>
                <a:cubicBezTo>
                  <a:pt x="4546" y="1836"/>
                  <a:pt x="4529" y="1853"/>
                  <a:pt x="4513" y="1874"/>
                </a:cubicBezTo>
                <a:cubicBezTo>
                  <a:pt x="4513" y="1880"/>
                  <a:pt x="4507" y="1885"/>
                  <a:pt x="4502" y="1891"/>
                </a:cubicBezTo>
                <a:cubicBezTo>
                  <a:pt x="4486" y="1912"/>
                  <a:pt x="4469" y="1924"/>
                  <a:pt x="4453" y="1945"/>
                </a:cubicBezTo>
                <a:cubicBezTo>
                  <a:pt x="4436" y="1961"/>
                  <a:pt x="4432" y="1978"/>
                  <a:pt x="4410" y="1994"/>
                </a:cubicBezTo>
                <a:cubicBezTo>
                  <a:pt x="4399" y="2011"/>
                  <a:pt x="4388" y="2021"/>
                  <a:pt x="4377" y="2032"/>
                </a:cubicBezTo>
                <a:cubicBezTo>
                  <a:pt x="4393" y="2043"/>
                  <a:pt x="4410" y="2049"/>
                  <a:pt x="4432" y="2060"/>
                </a:cubicBezTo>
                <a:cubicBezTo>
                  <a:pt x="4469" y="2082"/>
                  <a:pt x="4480" y="2104"/>
                  <a:pt x="4518" y="2136"/>
                </a:cubicBezTo>
                <a:cubicBezTo>
                  <a:pt x="4529" y="2147"/>
                  <a:pt x="4540" y="2158"/>
                  <a:pt x="4551" y="2175"/>
                </a:cubicBezTo>
                <a:cubicBezTo>
                  <a:pt x="4562" y="2191"/>
                  <a:pt x="4573" y="2197"/>
                  <a:pt x="4584" y="2213"/>
                </a:cubicBezTo>
                <a:cubicBezTo>
                  <a:pt x="4601" y="2230"/>
                  <a:pt x="4612" y="2246"/>
                  <a:pt x="4633" y="2257"/>
                </a:cubicBezTo>
                <a:cubicBezTo>
                  <a:pt x="4661" y="2273"/>
                  <a:pt x="4699" y="2284"/>
                  <a:pt x="4699" y="2317"/>
                </a:cubicBezTo>
                <a:cubicBezTo>
                  <a:pt x="4699" y="2338"/>
                  <a:pt x="4688" y="2344"/>
                  <a:pt x="4677" y="2360"/>
                </a:cubicBezTo>
                <a:cubicBezTo>
                  <a:pt x="4666" y="2377"/>
                  <a:pt x="4661" y="2393"/>
                  <a:pt x="4655" y="2415"/>
                </a:cubicBezTo>
                <a:cubicBezTo>
                  <a:pt x="4650" y="2448"/>
                  <a:pt x="4655" y="2475"/>
                  <a:pt x="4633" y="2508"/>
                </a:cubicBezTo>
                <a:cubicBezTo>
                  <a:pt x="4628" y="2524"/>
                  <a:pt x="4612" y="2524"/>
                  <a:pt x="4595" y="2535"/>
                </a:cubicBezTo>
                <a:cubicBezTo>
                  <a:pt x="4573" y="2546"/>
                  <a:pt x="4562" y="2557"/>
                  <a:pt x="4540" y="2563"/>
                </a:cubicBezTo>
                <a:cubicBezTo>
                  <a:pt x="4518" y="2574"/>
                  <a:pt x="4502" y="2585"/>
                  <a:pt x="4486" y="2596"/>
                </a:cubicBezTo>
                <a:cubicBezTo>
                  <a:pt x="4469" y="2606"/>
                  <a:pt x="4447" y="2612"/>
                  <a:pt x="4447" y="2628"/>
                </a:cubicBezTo>
                <a:cubicBezTo>
                  <a:pt x="4447" y="2634"/>
                  <a:pt x="4453" y="2639"/>
                  <a:pt x="4453" y="2650"/>
                </a:cubicBezTo>
                <a:cubicBezTo>
                  <a:pt x="4453" y="2667"/>
                  <a:pt x="4447" y="2672"/>
                  <a:pt x="4447" y="2689"/>
                </a:cubicBezTo>
                <a:cubicBezTo>
                  <a:pt x="4447" y="2715"/>
                  <a:pt x="4453" y="2732"/>
                  <a:pt x="4458" y="2764"/>
                </a:cubicBezTo>
                <a:cubicBezTo>
                  <a:pt x="4464" y="2775"/>
                  <a:pt x="4469" y="2781"/>
                  <a:pt x="4469" y="2797"/>
                </a:cubicBezTo>
                <a:cubicBezTo>
                  <a:pt x="4469" y="2836"/>
                  <a:pt x="4469" y="2863"/>
                  <a:pt x="4469" y="2907"/>
                </a:cubicBezTo>
                <a:cubicBezTo>
                  <a:pt x="4464" y="2934"/>
                  <a:pt x="4464" y="2951"/>
                  <a:pt x="4458" y="2978"/>
                </a:cubicBezTo>
                <a:cubicBezTo>
                  <a:pt x="4453" y="3005"/>
                  <a:pt x="4447" y="3022"/>
                  <a:pt x="4447" y="3049"/>
                </a:cubicBezTo>
                <a:cubicBezTo>
                  <a:pt x="4447" y="3071"/>
                  <a:pt x="4458" y="3088"/>
                  <a:pt x="4464" y="3104"/>
                </a:cubicBezTo>
                <a:cubicBezTo>
                  <a:pt x="4475" y="3136"/>
                  <a:pt x="4480" y="3158"/>
                  <a:pt x="4497" y="3191"/>
                </a:cubicBezTo>
                <a:cubicBezTo>
                  <a:pt x="4513" y="3218"/>
                  <a:pt x="4529" y="3235"/>
                  <a:pt x="4529" y="3262"/>
                </a:cubicBezTo>
                <a:cubicBezTo>
                  <a:pt x="4529" y="3295"/>
                  <a:pt x="4524" y="3311"/>
                  <a:pt x="4524" y="3339"/>
                </a:cubicBezTo>
                <a:cubicBezTo>
                  <a:pt x="4524" y="3366"/>
                  <a:pt x="4535" y="3377"/>
                  <a:pt x="4546" y="3404"/>
                </a:cubicBezTo>
                <a:cubicBezTo>
                  <a:pt x="4568" y="3470"/>
                  <a:pt x="4601" y="3497"/>
                  <a:pt x="4633" y="3562"/>
                </a:cubicBezTo>
                <a:lnTo>
                  <a:pt x="4633" y="3562"/>
                </a:lnTo>
                <a:cubicBezTo>
                  <a:pt x="4339" y="3628"/>
                  <a:pt x="4339" y="3628"/>
                  <a:pt x="4339" y="3628"/>
                </a:cubicBezTo>
                <a:cubicBezTo>
                  <a:pt x="4306" y="3622"/>
                  <a:pt x="4284" y="3601"/>
                  <a:pt x="4251" y="3601"/>
                </a:cubicBezTo>
                <a:cubicBezTo>
                  <a:pt x="4224" y="3601"/>
                  <a:pt x="4207" y="3606"/>
                  <a:pt x="4185" y="3617"/>
                </a:cubicBezTo>
                <a:cubicBezTo>
                  <a:pt x="4163" y="3622"/>
                  <a:pt x="4147" y="3628"/>
                  <a:pt x="4125" y="3633"/>
                </a:cubicBezTo>
                <a:cubicBezTo>
                  <a:pt x="4087" y="3639"/>
                  <a:pt x="4065" y="3650"/>
                  <a:pt x="4026" y="3650"/>
                </a:cubicBezTo>
                <a:cubicBezTo>
                  <a:pt x="3967" y="3650"/>
                  <a:pt x="3934" y="3633"/>
                  <a:pt x="3879" y="3612"/>
                </a:cubicBezTo>
                <a:cubicBezTo>
                  <a:pt x="3858" y="3601"/>
                  <a:pt x="3847" y="3595"/>
                  <a:pt x="3825" y="3590"/>
                </a:cubicBezTo>
                <a:cubicBezTo>
                  <a:pt x="3803" y="3584"/>
                  <a:pt x="3792" y="3584"/>
                  <a:pt x="3770" y="3579"/>
                </a:cubicBezTo>
                <a:cubicBezTo>
                  <a:pt x="3759" y="3579"/>
                  <a:pt x="3748" y="3573"/>
                  <a:pt x="3737" y="3573"/>
                </a:cubicBezTo>
                <a:cubicBezTo>
                  <a:pt x="3710" y="3573"/>
                  <a:pt x="3699" y="3584"/>
                  <a:pt x="3677" y="3590"/>
                </a:cubicBezTo>
                <a:cubicBezTo>
                  <a:pt x="3655" y="3595"/>
                  <a:pt x="3644" y="3595"/>
                  <a:pt x="3623" y="3606"/>
                </a:cubicBezTo>
                <a:cubicBezTo>
                  <a:pt x="3606" y="3612"/>
                  <a:pt x="3606" y="3622"/>
                  <a:pt x="3585" y="3633"/>
                </a:cubicBezTo>
                <a:lnTo>
                  <a:pt x="3585" y="3633"/>
                </a:lnTo>
                <a:cubicBezTo>
                  <a:pt x="3481" y="3655"/>
                  <a:pt x="3481" y="3655"/>
                  <a:pt x="3481" y="3655"/>
                </a:cubicBezTo>
                <a:cubicBezTo>
                  <a:pt x="3420" y="3655"/>
                  <a:pt x="3420" y="3655"/>
                  <a:pt x="3420" y="3655"/>
                </a:cubicBezTo>
                <a:cubicBezTo>
                  <a:pt x="3415" y="3655"/>
                  <a:pt x="3409" y="3655"/>
                  <a:pt x="3398" y="3650"/>
                </a:cubicBezTo>
                <a:cubicBezTo>
                  <a:pt x="3382" y="3650"/>
                  <a:pt x="3371" y="3650"/>
                  <a:pt x="3355" y="3650"/>
                </a:cubicBezTo>
                <a:cubicBezTo>
                  <a:pt x="3327" y="3655"/>
                  <a:pt x="3311" y="3655"/>
                  <a:pt x="3283" y="3650"/>
                </a:cubicBezTo>
                <a:cubicBezTo>
                  <a:pt x="3262" y="3644"/>
                  <a:pt x="3245" y="3639"/>
                  <a:pt x="3223" y="3633"/>
                </a:cubicBezTo>
                <a:lnTo>
                  <a:pt x="3223" y="3633"/>
                </a:lnTo>
                <a:cubicBezTo>
                  <a:pt x="3234" y="3617"/>
                  <a:pt x="3234" y="3612"/>
                  <a:pt x="3245" y="3601"/>
                </a:cubicBezTo>
                <a:cubicBezTo>
                  <a:pt x="3267" y="3579"/>
                  <a:pt x="3289" y="3579"/>
                  <a:pt x="3311" y="3562"/>
                </a:cubicBezTo>
                <a:cubicBezTo>
                  <a:pt x="3344" y="3540"/>
                  <a:pt x="3355" y="3514"/>
                  <a:pt x="3371" y="3475"/>
                </a:cubicBezTo>
                <a:cubicBezTo>
                  <a:pt x="3393" y="3437"/>
                  <a:pt x="3398" y="3410"/>
                  <a:pt x="3415" y="3371"/>
                </a:cubicBezTo>
                <a:cubicBezTo>
                  <a:pt x="3426" y="3339"/>
                  <a:pt x="3442" y="3317"/>
                  <a:pt x="3442" y="3284"/>
                </a:cubicBezTo>
                <a:cubicBezTo>
                  <a:pt x="3442" y="3262"/>
                  <a:pt x="3431" y="3251"/>
                  <a:pt x="3420" y="3235"/>
                </a:cubicBezTo>
                <a:cubicBezTo>
                  <a:pt x="3409" y="3218"/>
                  <a:pt x="3404" y="3207"/>
                  <a:pt x="3398" y="3191"/>
                </a:cubicBezTo>
                <a:cubicBezTo>
                  <a:pt x="3393" y="3180"/>
                  <a:pt x="3393" y="3163"/>
                  <a:pt x="3382" y="3158"/>
                </a:cubicBezTo>
                <a:cubicBezTo>
                  <a:pt x="3360" y="3152"/>
                  <a:pt x="3349" y="3152"/>
                  <a:pt x="3327" y="3147"/>
                </a:cubicBezTo>
                <a:cubicBezTo>
                  <a:pt x="3289" y="3147"/>
                  <a:pt x="3262" y="3141"/>
                  <a:pt x="3223" y="3141"/>
                </a:cubicBezTo>
                <a:cubicBezTo>
                  <a:pt x="3191" y="3141"/>
                  <a:pt x="3175" y="3141"/>
                  <a:pt x="3142" y="3141"/>
                </a:cubicBezTo>
                <a:cubicBezTo>
                  <a:pt x="3114" y="3141"/>
                  <a:pt x="3098" y="3141"/>
                  <a:pt x="3076" y="3152"/>
                </a:cubicBezTo>
                <a:cubicBezTo>
                  <a:pt x="3054" y="3158"/>
                  <a:pt x="3043" y="3169"/>
                  <a:pt x="3021" y="3174"/>
                </a:cubicBezTo>
                <a:cubicBezTo>
                  <a:pt x="3005" y="3180"/>
                  <a:pt x="2994" y="3185"/>
                  <a:pt x="2978" y="3185"/>
                </a:cubicBezTo>
                <a:cubicBezTo>
                  <a:pt x="2939" y="3202"/>
                  <a:pt x="2912" y="3202"/>
                  <a:pt x="2868" y="3202"/>
                </a:cubicBezTo>
                <a:cubicBezTo>
                  <a:pt x="2836" y="3202"/>
                  <a:pt x="2814" y="3196"/>
                  <a:pt x="2781" y="3191"/>
                </a:cubicBezTo>
                <a:cubicBezTo>
                  <a:pt x="2754" y="3185"/>
                  <a:pt x="2737" y="3185"/>
                  <a:pt x="2716" y="3174"/>
                </a:cubicBezTo>
                <a:cubicBezTo>
                  <a:pt x="2677" y="3169"/>
                  <a:pt x="2655" y="3169"/>
                  <a:pt x="2617" y="3158"/>
                </a:cubicBezTo>
                <a:cubicBezTo>
                  <a:pt x="2595" y="3147"/>
                  <a:pt x="2579" y="3136"/>
                  <a:pt x="2551" y="3136"/>
                </a:cubicBezTo>
                <a:cubicBezTo>
                  <a:pt x="2502" y="3136"/>
                  <a:pt x="2475" y="3147"/>
                  <a:pt x="2431" y="3147"/>
                </a:cubicBezTo>
                <a:cubicBezTo>
                  <a:pt x="2393" y="3147"/>
                  <a:pt x="2371" y="3136"/>
                  <a:pt x="2333" y="3125"/>
                </a:cubicBezTo>
                <a:cubicBezTo>
                  <a:pt x="2267" y="3109"/>
                  <a:pt x="2229" y="3098"/>
                  <a:pt x="2163" y="3082"/>
                </a:cubicBezTo>
                <a:cubicBezTo>
                  <a:pt x="2152" y="3104"/>
                  <a:pt x="2147" y="3114"/>
                  <a:pt x="2136" y="3136"/>
                </a:cubicBezTo>
                <a:cubicBezTo>
                  <a:pt x="2131" y="3152"/>
                  <a:pt x="2125" y="3163"/>
                  <a:pt x="2125" y="3174"/>
                </a:cubicBezTo>
                <a:cubicBezTo>
                  <a:pt x="2114" y="3207"/>
                  <a:pt x="2109" y="3229"/>
                  <a:pt x="2103" y="3262"/>
                </a:cubicBezTo>
                <a:cubicBezTo>
                  <a:pt x="2098" y="3278"/>
                  <a:pt x="2103" y="3295"/>
                  <a:pt x="2092" y="3311"/>
                </a:cubicBezTo>
                <a:cubicBezTo>
                  <a:pt x="2087" y="3328"/>
                  <a:pt x="2070" y="3328"/>
                  <a:pt x="2054" y="3328"/>
                </a:cubicBezTo>
                <a:cubicBezTo>
                  <a:pt x="2043" y="3333"/>
                  <a:pt x="2032" y="3333"/>
                  <a:pt x="2021" y="3344"/>
                </a:cubicBezTo>
                <a:cubicBezTo>
                  <a:pt x="2016" y="3355"/>
                  <a:pt x="2016" y="3360"/>
                  <a:pt x="2011" y="3377"/>
                </a:cubicBezTo>
                <a:cubicBezTo>
                  <a:pt x="2005" y="3382"/>
                  <a:pt x="2005" y="3393"/>
                  <a:pt x="1999" y="3399"/>
                </a:cubicBezTo>
                <a:cubicBezTo>
                  <a:pt x="1994" y="3404"/>
                  <a:pt x="1994" y="3410"/>
                  <a:pt x="1989" y="3410"/>
                </a:cubicBezTo>
                <a:cubicBezTo>
                  <a:pt x="1973" y="3410"/>
                  <a:pt x="1967" y="3399"/>
                  <a:pt x="1962" y="3393"/>
                </a:cubicBezTo>
                <a:cubicBezTo>
                  <a:pt x="1940" y="3377"/>
                  <a:pt x="1923" y="3360"/>
                  <a:pt x="1901" y="3350"/>
                </a:cubicBezTo>
                <a:cubicBezTo>
                  <a:pt x="1863" y="3333"/>
                  <a:pt x="1841" y="3328"/>
                  <a:pt x="1803" y="3322"/>
                </a:cubicBezTo>
                <a:cubicBezTo>
                  <a:pt x="1786" y="3317"/>
                  <a:pt x="1770" y="3322"/>
                  <a:pt x="1754" y="3311"/>
                </a:cubicBezTo>
                <a:cubicBezTo>
                  <a:pt x="1748" y="3311"/>
                  <a:pt x="1748" y="3306"/>
                  <a:pt x="1743" y="3300"/>
                </a:cubicBezTo>
                <a:cubicBezTo>
                  <a:pt x="1737" y="3289"/>
                  <a:pt x="1732" y="3278"/>
                  <a:pt x="1721" y="3267"/>
                </a:cubicBezTo>
                <a:cubicBezTo>
                  <a:pt x="1715" y="3256"/>
                  <a:pt x="1704" y="3251"/>
                  <a:pt x="1693" y="3240"/>
                </a:cubicBezTo>
                <a:cubicBezTo>
                  <a:pt x="1682" y="3235"/>
                  <a:pt x="1682" y="3218"/>
                  <a:pt x="1671" y="3213"/>
                </a:cubicBezTo>
                <a:cubicBezTo>
                  <a:pt x="1655" y="3202"/>
                  <a:pt x="1644" y="3202"/>
                  <a:pt x="1622" y="3202"/>
                </a:cubicBezTo>
                <a:cubicBezTo>
                  <a:pt x="1612" y="3202"/>
                  <a:pt x="1606" y="3218"/>
                  <a:pt x="1596" y="3229"/>
                </a:cubicBezTo>
                <a:cubicBezTo>
                  <a:pt x="1596" y="3235"/>
                  <a:pt x="1590" y="3235"/>
                  <a:pt x="1584" y="3235"/>
                </a:cubicBezTo>
                <a:cubicBezTo>
                  <a:pt x="1574" y="3246"/>
                  <a:pt x="1568" y="3251"/>
                  <a:pt x="1552" y="3251"/>
                </a:cubicBezTo>
                <a:cubicBezTo>
                  <a:pt x="1508" y="3251"/>
                  <a:pt x="1481" y="3235"/>
                  <a:pt x="1442" y="3213"/>
                </a:cubicBezTo>
                <a:cubicBezTo>
                  <a:pt x="1426" y="3207"/>
                  <a:pt x="1415" y="3196"/>
                  <a:pt x="1398" y="3196"/>
                </a:cubicBezTo>
                <a:cubicBezTo>
                  <a:pt x="1366" y="3196"/>
                  <a:pt x="1349" y="3213"/>
                  <a:pt x="1316" y="3213"/>
                </a:cubicBezTo>
                <a:cubicBezTo>
                  <a:pt x="1278" y="3213"/>
                  <a:pt x="1251" y="3185"/>
                  <a:pt x="1219" y="3163"/>
                </a:cubicBezTo>
                <a:lnTo>
                  <a:pt x="1219" y="3163"/>
                </a:lnTo>
                <a:cubicBezTo>
                  <a:pt x="1229" y="3136"/>
                  <a:pt x="1262" y="3125"/>
                  <a:pt x="1262" y="3098"/>
                </a:cubicBezTo>
                <a:cubicBezTo>
                  <a:pt x="1262" y="3049"/>
                  <a:pt x="1245" y="3011"/>
                  <a:pt x="1207" y="2983"/>
                </a:cubicBezTo>
                <a:cubicBezTo>
                  <a:pt x="1169" y="2962"/>
                  <a:pt x="1142" y="2951"/>
                  <a:pt x="1104" y="2934"/>
                </a:cubicBezTo>
                <a:cubicBezTo>
                  <a:pt x="1087" y="2929"/>
                  <a:pt x="1082" y="2918"/>
                  <a:pt x="1071" y="2918"/>
                </a:cubicBezTo>
                <a:cubicBezTo>
                  <a:pt x="1005" y="2918"/>
                  <a:pt x="967" y="2929"/>
                  <a:pt x="901" y="2929"/>
                </a:cubicBezTo>
                <a:cubicBezTo>
                  <a:pt x="857" y="2929"/>
                  <a:pt x="835" y="2923"/>
                  <a:pt x="787" y="2918"/>
                </a:cubicBezTo>
                <a:cubicBezTo>
                  <a:pt x="738" y="2918"/>
                  <a:pt x="710" y="2918"/>
                  <a:pt x="661" y="2907"/>
                </a:cubicBezTo>
                <a:cubicBezTo>
                  <a:pt x="639" y="2907"/>
                  <a:pt x="628" y="2896"/>
                  <a:pt x="606" y="2890"/>
                </a:cubicBezTo>
                <a:cubicBezTo>
                  <a:pt x="584" y="2885"/>
                  <a:pt x="573" y="2874"/>
                  <a:pt x="557" y="2869"/>
                </a:cubicBezTo>
                <a:cubicBezTo>
                  <a:pt x="519" y="2858"/>
                  <a:pt x="491" y="2852"/>
                  <a:pt x="458" y="2836"/>
                </a:cubicBezTo>
                <a:cubicBezTo>
                  <a:pt x="436" y="2819"/>
                  <a:pt x="426" y="2803"/>
                  <a:pt x="410" y="2775"/>
                </a:cubicBezTo>
                <a:cubicBezTo>
                  <a:pt x="393" y="2743"/>
                  <a:pt x="372" y="2721"/>
                  <a:pt x="372" y="2683"/>
                </a:cubicBezTo>
                <a:cubicBezTo>
                  <a:pt x="372" y="2650"/>
                  <a:pt x="382" y="2634"/>
                  <a:pt x="382" y="2601"/>
                </a:cubicBezTo>
                <a:cubicBezTo>
                  <a:pt x="387" y="2585"/>
                  <a:pt x="387" y="2579"/>
                  <a:pt x="387" y="2568"/>
                </a:cubicBezTo>
                <a:cubicBezTo>
                  <a:pt x="393" y="2552"/>
                  <a:pt x="387" y="2535"/>
                  <a:pt x="398" y="2524"/>
                </a:cubicBezTo>
                <a:cubicBezTo>
                  <a:pt x="398" y="2524"/>
                  <a:pt x="404" y="2524"/>
                  <a:pt x="410" y="2524"/>
                </a:cubicBezTo>
                <a:cubicBezTo>
                  <a:pt x="426" y="2519"/>
                  <a:pt x="442" y="2524"/>
                  <a:pt x="458" y="2524"/>
                </a:cubicBezTo>
                <a:cubicBezTo>
                  <a:pt x="480" y="2524"/>
                  <a:pt x="497" y="2519"/>
                  <a:pt x="519" y="2513"/>
                </a:cubicBezTo>
                <a:cubicBezTo>
                  <a:pt x="551" y="2508"/>
                  <a:pt x="568" y="2508"/>
                  <a:pt x="595" y="2486"/>
                </a:cubicBezTo>
                <a:cubicBezTo>
                  <a:pt x="612" y="2470"/>
                  <a:pt x="617" y="2459"/>
                  <a:pt x="634" y="2437"/>
                </a:cubicBezTo>
                <a:cubicBezTo>
                  <a:pt x="644" y="2409"/>
                  <a:pt x="661" y="2398"/>
                  <a:pt x="677" y="2371"/>
                </a:cubicBezTo>
                <a:cubicBezTo>
                  <a:pt x="710" y="2322"/>
                  <a:pt x="710" y="2322"/>
                  <a:pt x="710" y="2322"/>
                </a:cubicBezTo>
                <a:cubicBezTo>
                  <a:pt x="727" y="2295"/>
                  <a:pt x="732" y="2279"/>
                  <a:pt x="749" y="2257"/>
                </a:cubicBezTo>
                <a:cubicBezTo>
                  <a:pt x="754" y="2246"/>
                  <a:pt x="765" y="2240"/>
                  <a:pt x="770" y="2224"/>
                </a:cubicBezTo>
                <a:cubicBezTo>
                  <a:pt x="787" y="2197"/>
                  <a:pt x="797" y="2175"/>
                  <a:pt x="797" y="2142"/>
                </a:cubicBezTo>
                <a:cubicBezTo>
                  <a:pt x="797" y="2098"/>
                  <a:pt x="781" y="2071"/>
                  <a:pt x="754" y="2038"/>
                </a:cubicBezTo>
                <a:cubicBezTo>
                  <a:pt x="743" y="2027"/>
                  <a:pt x="732" y="2021"/>
                  <a:pt x="721" y="2011"/>
                </a:cubicBezTo>
                <a:cubicBezTo>
                  <a:pt x="710" y="2005"/>
                  <a:pt x="710" y="1994"/>
                  <a:pt x="699" y="1989"/>
                </a:cubicBezTo>
                <a:cubicBezTo>
                  <a:pt x="688" y="1983"/>
                  <a:pt x="683" y="1978"/>
                  <a:pt x="672" y="1967"/>
                </a:cubicBezTo>
                <a:cubicBezTo>
                  <a:pt x="661" y="1961"/>
                  <a:pt x="650" y="1956"/>
                  <a:pt x="650" y="1950"/>
                </a:cubicBezTo>
                <a:cubicBezTo>
                  <a:pt x="650" y="1934"/>
                  <a:pt x="661" y="1928"/>
                  <a:pt x="666" y="1918"/>
                </a:cubicBezTo>
                <a:cubicBezTo>
                  <a:pt x="672" y="1902"/>
                  <a:pt x="677" y="1891"/>
                  <a:pt x="683" y="1874"/>
                </a:cubicBezTo>
                <a:cubicBezTo>
                  <a:pt x="688" y="1869"/>
                  <a:pt x="694" y="1863"/>
                  <a:pt x="694" y="1858"/>
                </a:cubicBezTo>
                <a:cubicBezTo>
                  <a:pt x="694" y="1842"/>
                  <a:pt x="683" y="1831"/>
                  <a:pt x="677" y="1814"/>
                </a:cubicBezTo>
                <a:cubicBezTo>
                  <a:pt x="655" y="1787"/>
                  <a:pt x="634" y="1776"/>
                  <a:pt x="617" y="1748"/>
                </a:cubicBezTo>
                <a:cubicBezTo>
                  <a:pt x="601" y="1721"/>
                  <a:pt x="584" y="1699"/>
                  <a:pt x="551" y="1694"/>
                </a:cubicBezTo>
                <a:cubicBezTo>
                  <a:pt x="491" y="1683"/>
                  <a:pt x="458" y="1688"/>
                  <a:pt x="398" y="1672"/>
                </a:cubicBezTo>
                <a:cubicBezTo>
                  <a:pt x="372" y="1666"/>
                  <a:pt x="355" y="1650"/>
                  <a:pt x="322" y="1639"/>
                </a:cubicBezTo>
                <a:cubicBezTo>
                  <a:pt x="295" y="1634"/>
                  <a:pt x="278" y="1634"/>
                  <a:pt x="251" y="1628"/>
                </a:cubicBezTo>
                <a:cubicBezTo>
                  <a:pt x="218" y="1623"/>
                  <a:pt x="202" y="1617"/>
                  <a:pt x="174" y="1606"/>
                </a:cubicBezTo>
                <a:cubicBezTo>
                  <a:pt x="153" y="1595"/>
                  <a:pt x="136" y="1584"/>
                  <a:pt x="120" y="1568"/>
                </a:cubicBezTo>
                <a:cubicBezTo>
                  <a:pt x="114" y="1562"/>
                  <a:pt x="103" y="1551"/>
                  <a:pt x="103" y="1540"/>
                </a:cubicBezTo>
                <a:cubicBezTo>
                  <a:pt x="103" y="1503"/>
                  <a:pt x="142" y="1486"/>
                  <a:pt x="142" y="1448"/>
                </a:cubicBezTo>
                <a:cubicBezTo>
                  <a:pt x="142" y="1426"/>
                  <a:pt x="125" y="1415"/>
                  <a:pt x="103" y="1404"/>
                </a:cubicBezTo>
                <a:cubicBezTo>
                  <a:pt x="109" y="1393"/>
                  <a:pt x="114" y="1382"/>
                  <a:pt x="120" y="1371"/>
                </a:cubicBezTo>
                <a:cubicBezTo>
                  <a:pt x="125" y="1366"/>
                  <a:pt x="136" y="1361"/>
                  <a:pt x="136" y="1350"/>
                </a:cubicBezTo>
                <a:cubicBezTo>
                  <a:pt x="136" y="1328"/>
                  <a:pt x="103" y="1322"/>
                  <a:pt x="81" y="1317"/>
                </a:cubicBezTo>
                <a:cubicBezTo>
                  <a:pt x="49" y="1311"/>
                  <a:pt x="32" y="1300"/>
                  <a:pt x="5" y="1300"/>
                </a:cubicBezTo>
                <a:cubicBezTo>
                  <a:pt x="5" y="1284"/>
                  <a:pt x="5" y="1278"/>
                  <a:pt x="5" y="1262"/>
                </a:cubicBezTo>
                <a:cubicBezTo>
                  <a:pt x="5" y="1257"/>
                  <a:pt x="0" y="1257"/>
                  <a:pt x="0" y="1251"/>
                </a:cubicBezTo>
                <a:cubicBezTo>
                  <a:pt x="0" y="1235"/>
                  <a:pt x="16" y="1235"/>
                  <a:pt x="27" y="1224"/>
                </a:cubicBezTo>
                <a:cubicBezTo>
                  <a:pt x="38" y="1224"/>
                  <a:pt x="43" y="1213"/>
                  <a:pt x="49" y="1207"/>
                </a:cubicBezTo>
                <a:cubicBezTo>
                  <a:pt x="59" y="1196"/>
                  <a:pt x="65" y="1191"/>
                  <a:pt x="76" y="1180"/>
                </a:cubicBezTo>
                <a:cubicBezTo>
                  <a:pt x="81" y="1169"/>
                  <a:pt x="92" y="1169"/>
                  <a:pt x="98" y="1163"/>
                </a:cubicBezTo>
                <a:cubicBezTo>
                  <a:pt x="125" y="1125"/>
                  <a:pt x="136" y="1093"/>
                  <a:pt x="142" y="1049"/>
                </a:cubicBezTo>
                <a:cubicBezTo>
                  <a:pt x="147" y="1022"/>
                  <a:pt x="169" y="1016"/>
                  <a:pt x="191" y="1005"/>
                </a:cubicBezTo>
                <a:cubicBezTo>
                  <a:pt x="207" y="989"/>
                  <a:pt x="224" y="984"/>
                  <a:pt x="240" y="973"/>
                </a:cubicBezTo>
                <a:cubicBezTo>
                  <a:pt x="268" y="962"/>
                  <a:pt x="273" y="945"/>
                  <a:pt x="289" y="929"/>
                </a:cubicBezTo>
                <a:cubicBezTo>
                  <a:pt x="300" y="901"/>
                  <a:pt x="317" y="890"/>
                  <a:pt x="317" y="863"/>
                </a:cubicBezTo>
                <a:cubicBezTo>
                  <a:pt x="317" y="841"/>
                  <a:pt x="317" y="830"/>
                  <a:pt x="311" y="808"/>
                </a:cubicBezTo>
                <a:cubicBezTo>
                  <a:pt x="311" y="803"/>
                  <a:pt x="317" y="792"/>
                  <a:pt x="311" y="786"/>
                </a:cubicBezTo>
                <a:cubicBezTo>
                  <a:pt x="306" y="770"/>
                  <a:pt x="289" y="770"/>
                  <a:pt x="278" y="770"/>
                </a:cubicBezTo>
                <a:cubicBezTo>
                  <a:pt x="262" y="765"/>
                  <a:pt x="257" y="765"/>
                  <a:pt x="246" y="759"/>
                </a:cubicBezTo>
                <a:cubicBezTo>
                  <a:pt x="251" y="727"/>
                  <a:pt x="257" y="705"/>
                  <a:pt x="262" y="672"/>
                </a:cubicBezTo>
                <a:cubicBezTo>
                  <a:pt x="273" y="639"/>
                  <a:pt x="284" y="628"/>
                  <a:pt x="295" y="596"/>
                </a:cubicBezTo>
                <a:cubicBezTo>
                  <a:pt x="300" y="590"/>
                  <a:pt x="306" y="585"/>
                  <a:pt x="306" y="579"/>
                </a:cubicBezTo>
                <a:cubicBezTo>
                  <a:pt x="306" y="546"/>
                  <a:pt x="284" y="541"/>
                  <a:pt x="262" y="524"/>
                </a:cubicBezTo>
                <a:cubicBezTo>
                  <a:pt x="240" y="508"/>
                  <a:pt x="229" y="492"/>
                  <a:pt x="229" y="464"/>
                </a:cubicBezTo>
                <a:cubicBezTo>
                  <a:pt x="229" y="442"/>
                  <a:pt x="251" y="442"/>
                  <a:pt x="273" y="437"/>
                </a:cubicBezTo>
                <a:cubicBezTo>
                  <a:pt x="289" y="431"/>
                  <a:pt x="300" y="426"/>
                  <a:pt x="311" y="415"/>
                </a:cubicBezTo>
                <a:cubicBezTo>
                  <a:pt x="322" y="404"/>
                  <a:pt x="322" y="393"/>
                  <a:pt x="333" y="393"/>
                </a:cubicBezTo>
                <a:cubicBezTo>
                  <a:pt x="350" y="393"/>
                  <a:pt x="355" y="409"/>
                  <a:pt x="366" y="420"/>
                </a:cubicBezTo>
                <a:cubicBezTo>
                  <a:pt x="377" y="426"/>
                  <a:pt x="382" y="426"/>
                  <a:pt x="393" y="426"/>
                </a:cubicBezTo>
                <a:cubicBezTo>
                  <a:pt x="410" y="426"/>
                  <a:pt x="410" y="415"/>
                  <a:pt x="420" y="404"/>
                </a:cubicBezTo>
                <a:cubicBezTo>
                  <a:pt x="426" y="399"/>
                  <a:pt x="432" y="393"/>
                  <a:pt x="432" y="388"/>
                </a:cubicBezTo>
                <a:cubicBezTo>
                  <a:pt x="436" y="377"/>
                  <a:pt x="432" y="371"/>
                  <a:pt x="432" y="366"/>
                </a:cubicBezTo>
                <a:cubicBezTo>
                  <a:pt x="432" y="328"/>
                  <a:pt x="469" y="317"/>
                  <a:pt x="469" y="279"/>
                </a:cubicBezTo>
                <a:cubicBezTo>
                  <a:pt x="469" y="268"/>
                  <a:pt x="464" y="257"/>
                  <a:pt x="475" y="246"/>
                </a:cubicBezTo>
                <a:cubicBezTo>
                  <a:pt x="480" y="241"/>
                  <a:pt x="486" y="246"/>
                  <a:pt x="497" y="241"/>
                </a:cubicBezTo>
                <a:cubicBezTo>
                  <a:pt x="508" y="235"/>
                  <a:pt x="513" y="230"/>
                  <a:pt x="524" y="224"/>
                </a:cubicBezTo>
                <a:cubicBezTo>
                  <a:pt x="546" y="213"/>
                  <a:pt x="562" y="202"/>
                  <a:pt x="573" y="186"/>
                </a:cubicBezTo>
                <a:cubicBezTo>
                  <a:pt x="584" y="175"/>
                  <a:pt x="590" y="158"/>
                  <a:pt x="606" y="158"/>
                </a:cubicBezTo>
                <a:cubicBezTo>
                  <a:pt x="628" y="158"/>
                  <a:pt x="639" y="180"/>
                  <a:pt x="661" y="180"/>
                </a:cubicBezTo>
                <a:cubicBezTo>
                  <a:pt x="666" y="180"/>
                  <a:pt x="672" y="175"/>
                  <a:pt x="683" y="169"/>
                </a:cubicBezTo>
                <a:cubicBezTo>
                  <a:pt x="699" y="164"/>
                  <a:pt x="710" y="164"/>
                  <a:pt x="727" y="164"/>
                </a:cubicBezTo>
                <a:cubicBezTo>
                  <a:pt x="743" y="164"/>
                  <a:pt x="754" y="175"/>
                  <a:pt x="765" y="180"/>
                </a:cubicBezTo>
                <a:cubicBezTo>
                  <a:pt x="775" y="191"/>
                  <a:pt x="792" y="191"/>
                  <a:pt x="803" y="202"/>
                </a:cubicBezTo>
                <a:cubicBezTo>
                  <a:pt x="819" y="219"/>
                  <a:pt x="819" y="246"/>
                  <a:pt x="835" y="257"/>
                </a:cubicBezTo>
                <a:cubicBezTo>
                  <a:pt x="857" y="273"/>
                  <a:pt x="879" y="246"/>
                  <a:pt x="901" y="257"/>
                </a:cubicBezTo>
                <a:cubicBezTo>
                  <a:pt x="923" y="268"/>
                  <a:pt x="917" y="295"/>
                  <a:pt x="923" y="323"/>
                </a:cubicBezTo>
                <a:cubicBezTo>
                  <a:pt x="945" y="323"/>
                  <a:pt x="945" y="323"/>
                  <a:pt x="945" y="323"/>
                </a:cubicBezTo>
                <a:cubicBezTo>
                  <a:pt x="956" y="323"/>
                  <a:pt x="967" y="306"/>
                  <a:pt x="978" y="306"/>
                </a:cubicBezTo>
                <a:cubicBezTo>
                  <a:pt x="1005" y="306"/>
                  <a:pt x="1021" y="317"/>
                  <a:pt x="1043" y="317"/>
                </a:cubicBezTo>
                <a:cubicBezTo>
                  <a:pt x="1065" y="317"/>
                  <a:pt x="1071" y="301"/>
                  <a:pt x="1093" y="301"/>
                </a:cubicBezTo>
                <a:cubicBezTo>
                  <a:pt x="1104" y="301"/>
                  <a:pt x="1104" y="312"/>
                  <a:pt x="1109" y="317"/>
                </a:cubicBezTo>
                <a:cubicBezTo>
                  <a:pt x="1120" y="328"/>
                  <a:pt x="1131" y="334"/>
                  <a:pt x="1142" y="334"/>
                </a:cubicBezTo>
                <a:cubicBezTo>
                  <a:pt x="1152" y="334"/>
                  <a:pt x="1152" y="328"/>
                  <a:pt x="1164" y="328"/>
                </a:cubicBezTo>
                <a:cubicBezTo>
                  <a:pt x="1169" y="328"/>
                  <a:pt x="1175" y="328"/>
                  <a:pt x="1180" y="328"/>
                </a:cubicBezTo>
                <a:cubicBezTo>
                  <a:pt x="1180" y="345"/>
                  <a:pt x="1180" y="355"/>
                  <a:pt x="1180" y="371"/>
                </a:cubicBezTo>
                <a:cubicBezTo>
                  <a:pt x="1190" y="366"/>
                  <a:pt x="1202" y="366"/>
                  <a:pt x="1207" y="360"/>
                </a:cubicBezTo>
                <a:cubicBezTo>
                  <a:pt x="1219" y="355"/>
                  <a:pt x="1219" y="345"/>
                  <a:pt x="1229" y="328"/>
                </a:cubicBezTo>
                <a:cubicBezTo>
                  <a:pt x="1240" y="317"/>
                  <a:pt x="1251" y="306"/>
                  <a:pt x="1256" y="290"/>
                </a:cubicBezTo>
                <a:cubicBezTo>
                  <a:pt x="1267" y="273"/>
                  <a:pt x="1267" y="257"/>
                  <a:pt x="1278" y="246"/>
                </a:cubicBezTo>
                <a:cubicBezTo>
                  <a:pt x="1284" y="241"/>
                  <a:pt x="1294" y="246"/>
                  <a:pt x="1300" y="246"/>
                </a:cubicBezTo>
                <a:cubicBezTo>
                  <a:pt x="1333" y="246"/>
                  <a:pt x="1333" y="290"/>
                  <a:pt x="1366" y="290"/>
                </a:cubicBezTo>
                <a:cubicBezTo>
                  <a:pt x="1377" y="290"/>
                  <a:pt x="1377" y="279"/>
                  <a:pt x="1382" y="273"/>
                </a:cubicBezTo>
                <a:cubicBezTo>
                  <a:pt x="1398" y="257"/>
                  <a:pt x="1415" y="251"/>
                  <a:pt x="1437" y="241"/>
                </a:cubicBezTo>
                <a:cubicBezTo>
                  <a:pt x="1448" y="235"/>
                  <a:pt x="1453" y="224"/>
                  <a:pt x="1464" y="219"/>
                </a:cubicBezTo>
                <a:cubicBezTo>
                  <a:pt x="1481" y="208"/>
                  <a:pt x="1497" y="202"/>
                  <a:pt x="1497" y="186"/>
                </a:cubicBezTo>
                <a:cubicBezTo>
                  <a:pt x="1497" y="164"/>
                  <a:pt x="1492" y="153"/>
                  <a:pt x="1492" y="136"/>
                </a:cubicBezTo>
                <a:cubicBezTo>
                  <a:pt x="1492" y="60"/>
                  <a:pt x="1426" y="65"/>
                  <a:pt x="1426" y="4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2" name="Freeform 162"/>
          <p:cNvSpPr>
            <a:spLocks noChangeArrowheads="1"/>
          </p:cNvSpPr>
          <p:nvPr/>
        </p:nvSpPr>
        <p:spPr bwMode="auto">
          <a:xfrm>
            <a:off x="14455605" y="2608827"/>
            <a:ext cx="5295063" cy="4764533"/>
          </a:xfrm>
          <a:custGeom>
            <a:avLst/>
            <a:gdLst>
              <a:gd name="T0" fmla="*/ 4344 w 8756"/>
              <a:gd name="T1" fmla="*/ 6999 h 7880"/>
              <a:gd name="T2" fmla="*/ 5235 w 8756"/>
              <a:gd name="T3" fmla="*/ 7229 h 7880"/>
              <a:gd name="T4" fmla="*/ 5410 w 8756"/>
              <a:gd name="T5" fmla="*/ 7196 h 7880"/>
              <a:gd name="T6" fmla="*/ 5492 w 8756"/>
              <a:gd name="T7" fmla="*/ 7251 h 7880"/>
              <a:gd name="T8" fmla="*/ 5601 w 8756"/>
              <a:gd name="T9" fmla="*/ 7202 h 7880"/>
              <a:gd name="T10" fmla="*/ 5754 w 8756"/>
              <a:gd name="T11" fmla="*/ 7371 h 7880"/>
              <a:gd name="T12" fmla="*/ 5886 w 8756"/>
              <a:gd name="T13" fmla="*/ 7437 h 7880"/>
              <a:gd name="T14" fmla="*/ 6016 w 8756"/>
              <a:gd name="T15" fmla="*/ 7606 h 7880"/>
              <a:gd name="T16" fmla="*/ 6285 w 8756"/>
              <a:gd name="T17" fmla="*/ 7606 h 7880"/>
              <a:gd name="T18" fmla="*/ 6497 w 8756"/>
              <a:gd name="T19" fmla="*/ 7519 h 7880"/>
              <a:gd name="T20" fmla="*/ 6673 w 8756"/>
              <a:gd name="T21" fmla="*/ 7645 h 7880"/>
              <a:gd name="T22" fmla="*/ 6913 w 8756"/>
              <a:gd name="T23" fmla="*/ 7650 h 7880"/>
              <a:gd name="T24" fmla="*/ 7224 w 8756"/>
              <a:gd name="T25" fmla="*/ 7623 h 7880"/>
              <a:gd name="T26" fmla="*/ 7350 w 8756"/>
              <a:gd name="T27" fmla="*/ 7835 h 7880"/>
              <a:gd name="T28" fmla="*/ 7536 w 8756"/>
              <a:gd name="T29" fmla="*/ 7792 h 7880"/>
              <a:gd name="T30" fmla="*/ 7831 w 8756"/>
              <a:gd name="T31" fmla="*/ 7737 h 7880"/>
              <a:gd name="T32" fmla="*/ 7989 w 8756"/>
              <a:gd name="T33" fmla="*/ 7579 h 7880"/>
              <a:gd name="T34" fmla="*/ 8459 w 8756"/>
              <a:gd name="T35" fmla="*/ 7634 h 7880"/>
              <a:gd name="T36" fmla="*/ 1744 w 8756"/>
              <a:gd name="T37" fmla="*/ 0 h 7880"/>
              <a:gd name="T38" fmla="*/ 11 w 8756"/>
              <a:gd name="T39" fmla="*/ 2322 h 7880"/>
              <a:gd name="T40" fmla="*/ 121 w 8756"/>
              <a:gd name="T41" fmla="*/ 2404 h 7880"/>
              <a:gd name="T42" fmla="*/ 334 w 8756"/>
              <a:gd name="T43" fmla="*/ 2525 h 7880"/>
              <a:gd name="T44" fmla="*/ 492 w 8756"/>
              <a:gd name="T45" fmla="*/ 2525 h 7880"/>
              <a:gd name="T46" fmla="*/ 613 w 8756"/>
              <a:gd name="T47" fmla="*/ 2716 h 7880"/>
              <a:gd name="T48" fmla="*/ 788 w 8756"/>
              <a:gd name="T49" fmla="*/ 2902 h 7880"/>
              <a:gd name="T50" fmla="*/ 935 w 8756"/>
              <a:gd name="T51" fmla="*/ 3147 h 7880"/>
              <a:gd name="T52" fmla="*/ 1110 w 8756"/>
              <a:gd name="T53" fmla="*/ 3235 h 7880"/>
              <a:gd name="T54" fmla="*/ 1202 w 8756"/>
              <a:gd name="T55" fmla="*/ 3323 h 7880"/>
              <a:gd name="T56" fmla="*/ 1361 w 8756"/>
              <a:gd name="T57" fmla="*/ 3486 h 7880"/>
              <a:gd name="T58" fmla="*/ 1531 w 8756"/>
              <a:gd name="T59" fmla="*/ 3705 h 7880"/>
              <a:gd name="T60" fmla="*/ 1842 w 8756"/>
              <a:gd name="T61" fmla="*/ 3732 h 7880"/>
              <a:gd name="T62" fmla="*/ 2017 w 8756"/>
              <a:gd name="T63" fmla="*/ 3989 h 7880"/>
              <a:gd name="T64" fmla="*/ 2318 w 8756"/>
              <a:gd name="T65" fmla="*/ 4087 h 7880"/>
              <a:gd name="T66" fmla="*/ 2574 w 8756"/>
              <a:gd name="T67" fmla="*/ 4240 h 7880"/>
              <a:gd name="T68" fmla="*/ 2836 w 8756"/>
              <a:gd name="T69" fmla="*/ 4475 h 7880"/>
              <a:gd name="T70" fmla="*/ 2968 w 8756"/>
              <a:gd name="T71" fmla="*/ 4874 h 7880"/>
              <a:gd name="T72" fmla="*/ 3028 w 8756"/>
              <a:gd name="T73" fmla="*/ 4929 h 7880"/>
              <a:gd name="T74" fmla="*/ 3011 w 8756"/>
              <a:gd name="T75" fmla="*/ 5043 h 7880"/>
              <a:gd name="T76" fmla="*/ 3164 w 8756"/>
              <a:gd name="T77" fmla="*/ 5273 h 7880"/>
              <a:gd name="T78" fmla="*/ 3208 w 8756"/>
              <a:gd name="T79" fmla="*/ 5333 h 7880"/>
              <a:gd name="T80" fmla="*/ 3372 w 8756"/>
              <a:gd name="T81" fmla="*/ 5376 h 7880"/>
              <a:gd name="T82" fmla="*/ 3531 w 8756"/>
              <a:gd name="T83" fmla="*/ 5404 h 7880"/>
              <a:gd name="T84" fmla="*/ 3705 w 8756"/>
              <a:gd name="T85" fmla="*/ 5508 h 7880"/>
              <a:gd name="T86" fmla="*/ 3891 w 8756"/>
              <a:gd name="T87" fmla="*/ 5601 h 7880"/>
              <a:gd name="T88" fmla="*/ 4011 w 8756"/>
              <a:gd name="T89" fmla="*/ 5645 h 7880"/>
              <a:gd name="T90" fmla="*/ 4049 w 8756"/>
              <a:gd name="T91" fmla="*/ 5830 h 7880"/>
              <a:gd name="T92" fmla="*/ 3919 w 8756"/>
              <a:gd name="T93" fmla="*/ 5934 h 7880"/>
              <a:gd name="T94" fmla="*/ 3853 w 8756"/>
              <a:gd name="T95" fmla="*/ 6060 h 7880"/>
              <a:gd name="T96" fmla="*/ 3809 w 8756"/>
              <a:gd name="T97" fmla="*/ 6218 h 7880"/>
              <a:gd name="T98" fmla="*/ 3760 w 8756"/>
              <a:gd name="T99" fmla="*/ 6432 h 7880"/>
              <a:gd name="T100" fmla="*/ 3793 w 8756"/>
              <a:gd name="T101" fmla="*/ 6650 h 7880"/>
              <a:gd name="T102" fmla="*/ 3793 w 8756"/>
              <a:gd name="T103" fmla="*/ 6858 h 7880"/>
              <a:gd name="T104" fmla="*/ 3793 w 8756"/>
              <a:gd name="T105" fmla="*/ 6972 h 7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56" h="7880">
                <a:moveTo>
                  <a:pt x="3793" y="6988"/>
                </a:moveTo>
                <a:lnTo>
                  <a:pt x="3793" y="6988"/>
                </a:lnTo>
                <a:cubicBezTo>
                  <a:pt x="3842" y="6972"/>
                  <a:pt x="3941" y="6950"/>
                  <a:pt x="3995" y="6945"/>
                </a:cubicBezTo>
                <a:cubicBezTo>
                  <a:pt x="4344" y="6999"/>
                  <a:pt x="4344" y="6999"/>
                  <a:pt x="4344" y="6999"/>
                </a:cubicBezTo>
                <a:cubicBezTo>
                  <a:pt x="4448" y="6999"/>
                  <a:pt x="4448" y="6999"/>
                  <a:pt x="4448" y="6999"/>
                </a:cubicBezTo>
                <a:cubicBezTo>
                  <a:pt x="5017" y="7147"/>
                  <a:pt x="5017" y="7147"/>
                  <a:pt x="5017" y="7147"/>
                </a:cubicBezTo>
                <a:cubicBezTo>
                  <a:pt x="5072" y="7175"/>
                  <a:pt x="5104" y="7196"/>
                  <a:pt x="5165" y="7207"/>
                </a:cubicBezTo>
                <a:cubicBezTo>
                  <a:pt x="5191" y="7218"/>
                  <a:pt x="5208" y="7218"/>
                  <a:pt x="5235" y="7229"/>
                </a:cubicBezTo>
                <a:cubicBezTo>
                  <a:pt x="5257" y="7235"/>
                  <a:pt x="5268" y="7251"/>
                  <a:pt x="5295" y="7251"/>
                </a:cubicBezTo>
                <a:cubicBezTo>
                  <a:pt x="5312" y="7251"/>
                  <a:pt x="5317" y="7229"/>
                  <a:pt x="5328" y="7213"/>
                </a:cubicBezTo>
                <a:cubicBezTo>
                  <a:pt x="5339" y="7191"/>
                  <a:pt x="5361" y="7180"/>
                  <a:pt x="5383" y="7180"/>
                </a:cubicBezTo>
                <a:cubicBezTo>
                  <a:pt x="5394" y="7180"/>
                  <a:pt x="5399" y="7191"/>
                  <a:pt x="5410" y="7196"/>
                </a:cubicBezTo>
                <a:cubicBezTo>
                  <a:pt x="5416" y="7202"/>
                  <a:pt x="5427" y="7202"/>
                  <a:pt x="5432" y="7207"/>
                </a:cubicBezTo>
                <a:cubicBezTo>
                  <a:pt x="5438" y="7218"/>
                  <a:pt x="5438" y="7229"/>
                  <a:pt x="5443" y="7240"/>
                </a:cubicBezTo>
                <a:cubicBezTo>
                  <a:pt x="5449" y="7246"/>
                  <a:pt x="5449" y="7251"/>
                  <a:pt x="5449" y="7251"/>
                </a:cubicBezTo>
                <a:cubicBezTo>
                  <a:pt x="5465" y="7262"/>
                  <a:pt x="5476" y="7251"/>
                  <a:pt x="5492" y="7251"/>
                </a:cubicBezTo>
                <a:cubicBezTo>
                  <a:pt x="5503" y="7251"/>
                  <a:pt x="5509" y="7262"/>
                  <a:pt x="5514" y="7268"/>
                </a:cubicBezTo>
                <a:cubicBezTo>
                  <a:pt x="5531" y="7251"/>
                  <a:pt x="5536" y="7235"/>
                  <a:pt x="5546" y="7213"/>
                </a:cubicBezTo>
                <a:cubicBezTo>
                  <a:pt x="5558" y="7202"/>
                  <a:pt x="5564" y="7180"/>
                  <a:pt x="5580" y="7180"/>
                </a:cubicBezTo>
                <a:cubicBezTo>
                  <a:pt x="5590" y="7180"/>
                  <a:pt x="5596" y="7191"/>
                  <a:pt x="5601" y="7202"/>
                </a:cubicBezTo>
                <a:cubicBezTo>
                  <a:pt x="5612" y="7235"/>
                  <a:pt x="5607" y="7257"/>
                  <a:pt x="5623" y="7290"/>
                </a:cubicBezTo>
                <a:cubicBezTo>
                  <a:pt x="5629" y="7305"/>
                  <a:pt x="5639" y="7311"/>
                  <a:pt x="5650" y="7327"/>
                </a:cubicBezTo>
                <a:cubicBezTo>
                  <a:pt x="5667" y="7349"/>
                  <a:pt x="5672" y="7376"/>
                  <a:pt x="5700" y="7376"/>
                </a:cubicBezTo>
                <a:cubicBezTo>
                  <a:pt x="5722" y="7376"/>
                  <a:pt x="5733" y="7371"/>
                  <a:pt x="5754" y="7371"/>
                </a:cubicBezTo>
                <a:cubicBezTo>
                  <a:pt x="5771" y="7371"/>
                  <a:pt x="5776" y="7387"/>
                  <a:pt x="5787" y="7393"/>
                </a:cubicBezTo>
                <a:cubicBezTo>
                  <a:pt x="5804" y="7398"/>
                  <a:pt x="5815" y="7398"/>
                  <a:pt x="5837" y="7398"/>
                </a:cubicBezTo>
                <a:cubicBezTo>
                  <a:pt x="5858" y="7398"/>
                  <a:pt x="5891" y="7387"/>
                  <a:pt x="5891" y="7409"/>
                </a:cubicBezTo>
                <a:cubicBezTo>
                  <a:pt x="5891" y="7420"/>
                  <a:pt x="5886" y="7426"/>
                  <a:pt x="5886" y="7437"/>
                </a:cubicBezTo>
                <a:cubicBezTo>
                  <a:pt x="5886" y="7448"/>
                  <a:pt x="5891" y="7453"/>
                  <a:pt x="5902" y="7464"/>
                </a:cubicBezTo>
                <a:cubicBezTo>
                  <a:pt x="5919" y="7480"/>
                  <a:pt x="5924" y="7491"/>
                  <a:pt x="5941" y="7513"/>
                </a:cubicBezTo>
                <a:cubicBezTo>
                  <a:pt x="5957" y="7546"/>
                  <a:pt x="5973" y="7563"/>
                  <a:pt x="5995" y="7590"/>
                </a:cubicBezTo>
                <a:cubicBezTo>
                  <a:pt x="6000" y="7595"/>
                  <a:pt x="6006" y="7601"/>
                  <a:pt x="6016" y="7606"/>
                </a:cubicBezTo>
                <a:cubicBezTo>
                  <a:pt x="6033" y="7612"/>
                  <a:pt x="6044" y="7612"/>
                  <a:pt x="6060" y="7612"/>
                </a:cubicBezTo>
                <a:cubicBezTo>
                  <a:pt x="6131" y="7612"/>
                  <a:pt x="6131" y="7612"/>
                  <a:pt x="6131" y="7612"/>
                </a:cubicBezTo>
                <a:cubicBezTo>
                  <a:pt x="6181" y="7612"/>
                  <a:pt x="6208" y="7612"/>
                  <a:pt x="6252" y="7606"/>
                </a:cubicBezTo>
                <a:cubicBezTo>
                  <a:pt x="6263" y="7606"/>
                  <a:pt x="6274" y="7612"/>
                  <a:pt x="6285" y="7606"/>
                </a:cubicBezTo>
                <a:cubicBezTo>
                  <a:pt x="6301" y="7595"/>
                  <a:pt x="6307" y="7579"/>
                  <a:pt x="6323" y="7563"/>
                </a:cubicBezTo>
                <a:cubicBezTo>
                  <a:pt x="6329" y="7552"/>
                  <a:pt x="6334" y="7535"/>
                  <a:pt x="6350" y="7535"/>
                </a:cubicBezTo>
                <a:cubicBezTo>
                  <a:pt x="6355" y="7535"/>
                  <a:pt x="6355" y="7541"/>
                  <a:pt x="6367" y="7541"/>
                </a:cubicBezTo>
                <a:cubicBezTo>
                  <a:pt x="6497" y="7519"/>
                  <a:pt x="6497" y="7519"/>
                  <a:pt x="6497" y="7519"/>
                </a:cubicBezTo>
                <a:cubicBezTo>
                  <a:pt x="6514" y="7530"/>
                  <a:pt x="6519" y="7541"/>
                  <a:pt x="6536" y="7557"/>
                </a:cubicBezTo>
                <a:cubicBezTo>
                  <a:pt x="6552" y="7573"/>
                  <a:pt x="6569" y="7579"/>
                  <a:pt x="6591" y="7590"/>
                </a:cubicBezTo>
                <a:cubicBezTo>
                  <a:pt x="6612" y="7606"/>
                  <a:pt x="6629" y="7617"/>
                  <a:pt x="6656" y="7628"/>
                </a:cubicBezTo>
                <a:cubicBezTo>
                  <a:pt x="6662" y="7634"/>
                  <a:pt x="6667" y="7639"/>
                  <a:pt x="6673" y="7645"/>
                </a:cubicBezTo>
                <a:cubicBezTo>
                  <a:pt x="6684" y="7650"/>
                  <a:pt x="6695" y="7650"/>
                  <a:pt x="6706" y="7661"/>
                </a:cubicBezTo>
                <a:cubicBezTo>
                  <a:pt x="6738" y="7677"/>
                  <a:pt x="6760" y="7688"/>
                  <a:pt x="6799" y="7688"/>
                </a:cubicBezTo>
                <a:cubicBezTo>
                  <a:pt x="6831" y="7688"/>
                  <a:pt x="6853" y="7683"/>
                  <a:pt x="6880" y="7667"/>
                </a:cubicBezTo>
                <a:cubicBezTo>
                  <a:pt x="6891" y="7661"/>
                  <a:pt x="6902" y="7661"/>
                  <a:pt x="6913" y="7650"/>
                </a:cubicBezTo>
                <a:cubicBezTo>
                  <a:pt x="6935" y="7634"/>
                  <a:pt x="6935" y="7623"/>
                  <a:pt x="6962" y="7612"/>
                </a:cubicBezTo>
                <a:cubicBezTo>
                  <a:pt x="7011" y="7645"/>
                  <a:pt x="7050" y="7667"/>
                  <a:pt x="7110" y="7667"/>
                </a:cubicBezTo>
                <a:cubicBezTo>
                  <a:pt x="7132" y="7667"/>
                  <a:pt x="7148" y="7661"/>
                  <a:pt x="7170" y="7656"/>
                </a:cubicBezTo>
                <a:cubicBezTo>
                  <a:pt x="7192" y="7645"/>
                  <a:pt x="7202" y="7628"/>
                  <a:pt x="7224" y="7623"/>
                </a:cubicBezTo>
                <a:cubicBezTo>
                  <a:pt x="7235" y="7617"/>
                  <a:pt x="7241" y="7617"/>
                  <a:pt x="7257" y="7617"/>
                </a:cubicBezTo>
                <a:cubicBezTo>
                  <a:pt x="7284" y="7617"/>
                  <a:pt x="7301" y="7623"/>
                  <a:pt x="7328" y="7623"/>
                </a:cubicBezTo>
                <a:cubicBezTo>
                  <a:pt x="7328" y="7677"/>
                  <a:pt x="7334" y="7704"/>
                  <a:pt x="7339" y="7759"/>
                </a:cubicBezTo>
                <a:cubicBezTo>
                  <a:pt x="7345" y="7792"/>
                  <a:pt x="7345" y="7808"/>
                  <a:pt x="7350" y="7835"/>
                </a:cubicBezTo>
                <a:cubicBezTo>
                  <a:pt x="7355" y="7852"/>
                  <a:pt x="7361" y="7863"/>
                  <a:pt x="7366" y="7879"/>
                </a:cubicBezTo>
                <a:cubicBezTo>
                  <a:pt x="7388" y="7868"/>
                  <a:pt x="7399" y="7863"/>
                  <a:pt x="7416" y="7852"/>
                </a:cubicBezTo>
                <a:cubicBezTo>
                  <a:pt x="7438" y="7841"/>
                  <a:pt x="7449" y="7841"/>
                  <a:pt x="7470" y="7830"/>
                </a:cubicBezTo>
                <a:cubicBezTo>
                  <a:pt x="7498" y="7819"/>
                  <a:pt x="7509" y="7808"/>
                  <a:pt x="7536" y="7792"/>
                </a:cubicBezTo>
                <a:cubicBezTo>
                  <a:pt x="7553" y="7819"/>
                  <a:pt x="7564" y="7835"/>
                  <a:pt x="7596" y="7835"/>
                </a:cubicBezTo>
                <a:cubicBezTo>
                  <a:pt x="7804" y="7797"/>
                  <a:pt x="7804" y="7797"/>
                  <a:pt x="7804" y="7797"/>
                </a:cubicBezTo>
                <a:lnTo>
                  <a:pt x="7804" y="7797"/>
                </a:lnTo>
                <a:cubicBezTo>
                  <a:pt x="7815" y="7775"/>
                  <a:pt x="7826" y="7759"/>
                  <a:pt x="7831" y="7737"/>
                </a:cubicBezTo>
                <a:cubicBezTo>
                  <a:pt x="7837" y="7715"/>
                  <a:pt x="7837" y="7699"/>
                  <a:pt x="7847" y="7683"/>
                </a:cubicBezTo>
                <a:cubicBezTo>
                  <a:pt x="7858" y="7656"/>
                  <a:pt x="7875" y="7645"/>
                  <a:pt x="7886" y="7617"/>
                </a:cubicBezTo>
                <a:cubicBezTo>
                  <a:pt x="7897" y="7601"/>
                  <a:pt x="7897" y="7573"/>
                  <a:pt x="7919" y="7573"/>
                </a:cubicBezTo>
                <a:cubicBezTo>
                  <a:pt x="7946" y="7573"/>
                  <a:pt x="7962" y="7579"/>
                  <a:pt x="7989" y="7579"/>
                </a:cubicBezTo>
                <a:cubicBezTo>
                  <a:pt x="8290" y="7579"/>
                  <a:pt x="8290" y="7579"/>
                  <a:pt x="8290" y="7579"/>
                </a:cubicBezTo>
                <a:cubicBezTo>
                  <a:pt x="8318" y="7579"/>
                  <a:pt x="8334" y="7595"/>
                  <a:pt x="8361" y="7606"/>
                </a:cubicBezTo>
                <a:cubicBezTo>
                  <a:pt x="8394" y="7617"/>
                  <a:pt x="8426" y="7628"/>
                  <a:pt x="8459" y="7634"/>
                </a:cubicBezTo>
                <a:lnTo>
                  <a:pt x="8459" y="7634"/>
                </a:lnTo>
                <a:cubicBezTo>
                  <a:pt x="8755" y="3032"/>
                  <a:pt x="8755" y="3032"/>
                  <a:pt x="8755" y="3032"/>
                </a:cubicBezTo>
                <a:cubicBezTo>
                  <a:pt x="8749" y="0"/>
                  <a:pt x="8749" y="0"/>
                  <a:pt x="8749" y="0"/>
                </a:cubicBezTo>
                <a:lnTo>
                  <a:pt x="8749" y="0"/>
                </a:lnTo>
                <a:cubicBezTo>
                  <a:pt x="1744" y="0"/>
                  <a:pt x="1744" y="0"/>
                  <a:pt x="1744" y="0"/>
                </a:cubicBezTo>
                <a:cubicBezTo>
                  <a:pt x="1694" y="2218"/>
                  <a:pt x="1694" y="2218"/>
                  <a:pt x="1694" y="2218"/>
                </a:cubicBezTo>
                <a:cubicBezTo>
                  <a:pt x="0" y="2246"/>
                  <a:pt x="0" y="2246"/>
                  <a:pt x="0" y="2246"/>
                </a:cubicBezTo>
                <a:cubicBezTo>
                  <a:pt x="0" y="2256"/>
                  <a:pt x="0" y="2256"/>
                  <a:pt x="6" y="2267"/>
                </a:cubicBezTo>
                <a:cubicBezTo>
                  <a:pt x="6" y="2289"/>
                  <a:pt x="6" y="2300"/>
                  <a:pt x="11" y="2322"/>
                </a:cubicBezTo>
                <a:cubicBezTo>
                  <a:pt x="17" y="2333"/>
                  <a:pt x="28" y="2339"/>
                  <a:pt x="33" y="2350"/>
                </a:cubicBezTo>
                <a:cubicBezTo>
                  <a:pt x="39" y="2360"/>
                  <a:pt x="39" y="2366"/>
                  <a:pt x="44" y="2371"/>
                </a:cubicBezTo>
                <a:cubicBezTo>
                  <a:pt x="50" y="2382"/>
                  <a:pt x="60" y="2388"/>
                  <a:pt x="77" y="2393"/>
                </a:cubicBezTo>
                <a:cubicBezTo>
                  <a:pt x="93" y="2399"/>
                  <a:pt x="104" y="2410"/>
                  <a:pt x="121" y="2404"/>
                </a:cubicBezTo>
                <a:cubicBezTo>
                  <a:pt x="143" y="2404"/>
                  <a:pt x="159" y="2399"/>
                  <a:pt x="181" y="2399"/>
                </a:cubicBezTo>
                <a:cubicBezTo>
                  <a:pt x="219" y="2393"/>
                  <a:pt x="241" y="2421"/>
                  <a:pt x="269" y="2454"/>
                </a:cubicBezTo>
                <a:cubicBezTo>
                  <a:pt x="285" y="2470"/>
                  <a:pt x="290" y="2481"/>
                  <a:pt x="301" y="2503"/>
                </a:cubicBezTo>
                <a:cubicBezTo>
                  <a:pt x="312" y="2514"/>
                  <a:pt x="323" y="2519"/>
                  <a:pt x="334" y="2525"/>
                </a:cubicBezTo>
                <a:cubicBezTo>
                  <a:pt x="351" y="2536"/>
                  <a:pt x="356" y="2540"/>
                  <a:pt x="373" y="2540"/>
                </a:cubicBezTo>
                <a:cubicBezTo>
                  <a:pt x="383" y="2540"/>
                  <a:pt x="388" y="2525"/>
                  <a:pt x="399" y="2519"/>
                </a:cubicBezTo>
                <a:cubicBezTo>
                  <a:pt x="416" y="2508"/>
                  <a:pt x="427" y="2503"/>
                  <a:pt x="443" y="2503"/>
                </a:cubicBezTo>
                <a:cubicBezTo>
                  <a:pt x="465" y="2503"/>
                  <a:pt x="476" y="2514"/>
                  <a:pt x="492" y="2525"/>
                </a:cubicBezTo>
                <a:cubicBezTo>
                  <a:pt x="514" y="2530"/>
                  <a:pt x="531" y="2536"/>
                  <a:pt x="558" y="2540"/>
                </a:cubicBezTo>
                <a:cubicBezTo>
                  <a:pt x="591" y="2552"/>
                  <a:pt x="624" y="2569"/>
                  <a:pt x="624" y="2601"/>
                </a:cubicBezTo>
                <a:cubicBezTo>
                  <a:pt x="624" y="2633"/>
                  <a:pt x="607" y="2650"/>
                  <a:pt x="607" y="2683"/>
                </a:cubicBezTo>
                <a:cubicBezTo>
                  <a:pt x="607" y="2694"/>
                  <a:pt x="613" y="2699"/>
                  <a:pt x="613" y="2716"/>
                </a:cubicBezTo>
                <a:cubicBezTo>
                  <a:pt x="618" y="2737"/>
                  <a:pt x="629" y="2759"/>
                  <a:pt x="651" y="2770"/>
                </a:cubicBezTo>
                <a:cubicBezTo>
                  <a:pt x="684" y="2781"/>
                  <a:pt x="706" y="2781"/>
                  <a:pt x="733" y="2798"/>
                </a:cubicBezTo>
                <a:cubicBezTo>
                  <a:pt x="750" y="2814"/>
                  <a:pt x="754" y="2831"/>
                  <a:pt x="766" y="2852"/>
                </a:cubicBezTo>
                <a:cubicBezTo>
                  <a:pt x="771" y="2869"/>
                  <a:pt x="776" y="2880"/>
                  <a:pt x="788" y="2902"/>
                </a:cubicBezTo>
                <a:cubicBezTo>
                  <a:pt x="798" y="2929"/>
                  <a:pt x="804" y="2946"/>
                  <a:pt x="814" y="2967"/>
                </a:cubicBezTo>
                <a:cubicBezTo>
                  <a:pt x="831" y="3000"/>
                  <a:pt x="842" y="3021"/>
                  <a:pt x="858" y="3054"/>
                </a:cubicBezTo>
                <a:cubicBezTo>
                  <a:pt x="869" y="3071"/>
                  <a:pt x="880" y="3076"/>
                  <a:pt x="891" y="3093"/>
                </a:cubicBezTo>
                <a:cubicBezTo>
                  <a:pt x="908" y="3114"/>
                  <a:pt x="913" y="3131"/>
                  <a:pt x="935" y="3147"/>
                </a:cubicBezTo>
                <a:cubicBezTo>
                  <a:pt x="951" y="3158"/>
                  <a:pt x="962" y="3169"/>
                  <a:pt x="973" y="3186"/>
                </a:cubicBezTo>
                <a:cubicBezTo>
                  <a:pt x="984" y="3191"/>
                  <a:pt x="984" y="3202"/>
                  <a:pt x="995" y="3208"/>
                </a:cubicBezTo>
                <a:cubicBezTo>
                  <a:pt x="1006" y="3213"/>
                  <a:pt x="1023" y="3213"/>
                  <a:pt x="1033" y="3219"/>
                </a:cubicBezTo>
                <a:cubicBezTo>
                  <a:pt x="1066" y="3224"/>
                  <a:pt x="1083" y="3235"/>
                  <a:pt x="1110" y="3235"/>
                </a:cubicBezTo>
                <a:cubicBezTo>
                  <a:pt x="1132" y="3235"/>
                  <a:pt x="1153" y="3235"/>
                  <a:pt x="1175" y="3235"/>
                </a:cubicBezTo>
                <a:cubicBezTo>
                  <a:pt x="1186" y="3235"/>
                  <a:pt x="1191" y="3235"/>
                  <a:pt x="1197" y="3240"/>
                </a:cubicBezTo>
                <a:cubicBezTo>
                  <a:pt x="1208" y="3246"/>
                  <a:pt x="1202" y="3262"/>
                  <a:pt x="1202" y="3273"/>
                </a:cubicBezTo>
                <a:cubicBezTo>
                  <a:pt x="1202" y="3290"/>
                  <a:pt x="1202" y="3301"/>
                  <a:pt x="1202" y="3323"/>
                </a:cubicBezTo>
                <a:cubicBezTo>
                  <a:pt x="1202" y="3333"/>
                  <a:pt x="1197" y="3339"/>
                  <a:pt x="1208" y="3344"/>
                </a:cubicBezTo>
                <a:cubicBezTo>
                  <a:pt x="1230" y="3361"/>
                  <a:pt x="1246" y="3361"/>
                  <a:pt x="1268" y="3377"/>
                </a:cubicBezTo>
                <a:cubicBezTo>
                  <a:pt x="1295" y="3398"/>
                  <a:pt x="1290" y="3426"/>
                  <a:pt x="1312" y="3448"/>
                </a:cubicBezTo>
                <a:cubicBezTo>
                  <a:pt x="1334" y="3459"/>
                  <a:pt x="1345" y="3470"/>
                  <a:pt x="1361" y="3486"/>
                </a:cubicBezTo>
                <a:cubicBezTo>
                  <a:pt x="1372" y="3502"/>
                  <a:pt x="1383" y="3502"/>
                  <a:pt x="1389" y="3519"/>
                </a:cubicBezTo>
                <a:cubicBezTo>
                  <a:pt x="1400" y="3546"/>
                  <a:pt x="1389" y="3563"/>
                  <a:pt x="1389" y="3595"/>
                </a:cubicBezTo>
                <a:cubicBezTo>
                  <a:pt x="1389" y="3617"/>
                  <a:pt x="1389" y="3645"/>
                  <a:pt x="1405" y="3656"/>
                </a:cubicBezTo>
                <a:cubicBezTo>
                  <a:pt x="1449" y="3683"/>
                  <a:pt x="1482" y="3689"/>
                  <a:pt x="1531" y="3705"/>
                </a:cubicBezTo>
                <a:cubicBezTo>
                  <a:pt x="1601" y="3727"/>
                  <a:pt x="1640" y="3759"/>
                  <a:pt x="1711" y="3759"/>
                </a:cubicBezTo>
                <a:cubicBezTo>
                  <a:pt x="1733" y="3759"/>
                  <a:pt x="1738" y="3738"/>
                  <a:pt x="1744" y="3716"/>
                </a:cubicBezTo>
                <a:cubicBezTo>
                  <a:pt x="1749" y="3678"/>
                  <a:pt x="1755" y="3628"/>
                  <a:pt x="1793" y="3628"/>
                </a:cubicBezTo>
                <a:cubicBezTo>
                  <a:pt x="1837" y="3628"/>
                  <a:pt x="1837" y="3689"/>
                  <a:pt x="1842" y="3732"/>
                </a:cubicBezTo>
                <a:cubicBezTo>
                  <a:pt x="1848" y="3754"/>
                  <a:pt x="1859" y="3771"/>
                  <a:pt x="1881" y="3786"/>
                </a:cubicBezTo>
                <a:cubicBezTo>
                  <a:pt x="1897" y="3808"/>
                  <a:pt x="1924" y="3808"/>
                  <a:pt x="1940" y="3825"/>
                </a:cubicBezTo>
                <a:cubicBezTo>
                  <a:pt x="1974" y="3852"/>
                  <a:pt x="1968" y="3890"/>
                  <a:pt x="1978" y="3929"/>
                </a:cubicBezTo>
                <a:cubicBezTo>
                  <a:pt x="1984" y="3956"/>
                  <a:pt x="1990" y="3978"/>
                  <a:pt x="2017" y="3989"/>
                </a:cubicBezTo>
                <a:cubicBezTo>
                  <a:pt x="2055" y="4005"/>
                  <a:pt x="2082" y="3978"/>
                  <a:pt x="2121" y="3989"/>
                </a:cubicBezTo>
                <a:cubicBezTo>
                  <a:pt x="2137" y="3989"/>
                  <a:pt x="2148" y="3994"/>
                  <a:pt x="2164" y="4000"/>
                </a:cubicBezTo>
                <a:cubicBezTo>
                  <a:pt x="2214" y="4022"/>
                  <a:pt x="2214" y="4098"/>
                  <a:pt x="2274" y="4098"/>
                </a:cubicBezTo>
                <a:cubicBezTo>
                  <a:pt x="2290" y="4098"/>
                  <a:pt x="2301" y="4087"/>
                  <a:pt x="2318" y="4087"/>
                </a:cubicBezTo>
                <a:cubicBezTo>
                  <a:pt x="2355" y="4082"/>
                  <a:pt x="2383" y="4060"/>
                  <a:pt x="2421" y="4082"/>
                </a:cubicBezTo>
                <a:cubicBezTo>
                  <a:pt x="2448" y="4098"/>
                  <a:pt x="2426" y="4142"/>
                  <a:pt x="2448" y="4164"/>
                </a:cubicBezTo>
                <a:cubicBezTo>
                  <a:pt x="2459" y="4180"/>
                  <a:pt x="2470" y="4180"/>
                  <a:pt x="2487" y="4185"/>
                </a:cubicBezTo>
                <a:cubicBezTo>
                  <a:pt x="2520" y="4202"/>
                  <a:pt x="2541" y="4218"/>
                  <a:pt x="2574" y="4240"/>
                </a:cubicBezTo>
                <a:cubicBezTo>
                  <a:pt x="2596" y="4256"/>
                  <a:pt x="2613" y="4267"/>
                  <a:pt x="2635" y="4284"/>
                </a:cubicBezTo>
                <a:cubicBezTo>
                  <a:pt x="2662" y="4300"/>
                  <a:pt x="2667" y="4328"/>
                  <a:pt x="2695" y="4344"/>
                </a:cubicBezTo>
                <a:cubicBezTo>
                  <a:pt x="2733" y="4371"/>
                  <a:pt x="2765" y="4377"/>
                  <a:pt x="2799" y="4415"/>
                </a:cubicBezTo>
                <a:cubicBezTo>
                  <a:pt x="2814" y="4432"/>
                  <a:pt x="2820" y="4454"/>
                  <a:pt x="2836" y="4475"/>
                </a:cubicBezTo>
                <a:cubicBezTo>
                  <a:pt x="2869" y="4529"/>
                  <a:pt x="2902" y="4558"/>
                  <a:pt x="2913" y="4622"/>
                </a:cubicBezTo>
                <a:cubicBezTo>
                  <a:pt x="2918" y="4644"/>
                  <a:pt x="2913" y="4661"/>
                  <a:pt x="2918" y="4688"/>
                </a:cubicBezTo>
                <a:cubicBezTo>
                  <a:pt x="2935" y="4743"/>
                  <a:pt x="2973" y="4770"/>
                  <a:pt x="2973" y="4830"/>
                </a:cubicBezTo>
                <a:cubicBezTo>
                  <a:pt x="2973" y="4847"/>
                  <a:pt x="2973" y="4863"/>
                  <a:pt x="2968" y="4874"/>
                </a:cubicBezTo>
                <a:cubicBezTo>
                  <a:pt x="2962" y="4891"/>
                  <a:pt x="2946" y="4891"/>
                  <a:pt x="2946" y="4907"/>
                </a:cubicBezTo>
                <a:cubicBezTo>
                  <a:pt x="2946" y="4929"/>
                  <a:pt x="2962" y="4935"/>
                  <a:pt x="2962" y="4956"/>
                </a:cubicBezTo>
                <a:cubicBezTo>
                  <a:pt x="2979" y="4956"/>
                  <a:pt x="2984" y="4967"/>
                  <a:pt x="3001" y="4961"/>
                </a:cubicBezTo>
                <a:cubicBezTo>
                  <a:pt x="3011" y="4956"/>
                  <a:pt x="3011" y="4929"/>
                  <a:pt x="3028" y="4929"/>
                </a:cubicBezTo>
                <a:cubicBezTo>
                  <a:pt x="3044" y="4929"/>
                  <a:pt x="3066" y="4918"/>
                  <a:pt x="3066" y="4935"/>
                </a:cubicBezTo>
                <a:cubicBezTo>
                  <a:pt x="3066" y="4945"/>
                  <a:pt x="3066" y="4961"/>
                  <a:pt x="3066" y="4972"/>
                </a:cubicBezTo>
                <a:cubicBezTo>
                  <a:pt x="3066" y="4988"/>
                  <a:pt x="3050" y="4999"/>
                  <a:pt x="3039" y="5010"/>
                </a:cubicBezTo>
                <a:cubicBezTo>
                  <a:pt x="3028" y="5021"/>
                  <a:pt x="3011" y="5027"/>
                  <a:pt x="3011" y="5043"/>
                </a:cubicBezTo>
                <a:cubicBezTo>
                  <a:pt x="3011" y="5060"/>
                  <a:pt x="3022" y="5071"/>
                  <a:pt x="3022" y="5087"/>
                </a:cubicBezTo>
                <a:cubicBezTo>
                  <a:pt x="3022" y="5114"/>
                  <a:pt x="3017" y="5131"/>
                  <a:pt x="3017" y="5158"/>
                </a:cubicBezTo>
                <a:cubicBezTo>
                  <a:pt x="3017" y="5218"/>
                  <a:pt x="3105" y="5191"/>
                  <a:pt x="3159" y="5218"/>
                </a:cubicBezTo>
                <a:cubicBezTo>
                  <a:pt x="3180" y="5224"/>
                  <a:pt x="3164" y="5251"/>
                  <a:pt x="3164" y="5273"/>
                </a:cubicBezTo>
                <a:cubicBezTo>
                  <a:pt x="3164" y="5284"/>
                  <a:pt x="3154" y="5284"/>
                  <a:pt x="3142" y="5290"/>
                </a:cubicBezTo>
                <a:cubicBezTo>
                  <a:pt x="3121" y="5312"/>
                  <a:pt x="3077" y="5294"/>
                  <a:pt x="3066" y="5328"/>
                </a:cubicBezTo>
                <a:cubicBezTo>
                  <a:pt x="3055" y="5349"/>
                  <a:pt x="3099" y="5365"/>
                  <a:pt x="3126" y="5365"/>
                </a:cubicBezTo>
                <a:cubicBezTo>
                  <a:pt x="3159" y="5365"/>
                  <a:pt x="3170" y="5333"/>
                  <a:pt x="3208" y="5333"/>
                </a:cubicBezTo>
                <a:cubicBezTo>
                  <a:pt x="3224" y="5333"/>
                  <a:pt x="3241" y="5338"/>
                  <a:pt x="3252" y="5355"/>
                </a:cubicBezTo>
                <a:cubicBezTo>
                  <a:pt x="3263" y="5371"/>
                  <a:pt x="3263" y="5398"/>
                  <a:pt x="3284" y="5398"/>
                </a:cubicBezTo>
                <a:cubicBezTo>
                  <a:pt x="3295" y="5398"/>
                  <a:pt x="3301" y="5393"/>
                  <a:pt x="3306" y="5387"/>
                </a:cubicBezTo>
                <a:cubicBezTo>
                  <a:pt x="3334" y="5387"/>
                  <a:pt x="3345" y="5387"/>
                  <a:pt x="3372" y="5376"/>
                </a:cubicBezTo>
                <a:cubicBezTo>
                  <a:pt x="3394" y="5371"/>
                  <a:pt x="3399" y="5360"/>
                  <a:pt x="3421" y="5360"/>
                </a:cubicBezTo>
                <a:cubicBezTo>
                  <a:pt x="3443" y="5360"/>
                  <a:pt x="3443" y="5382"/>
                  <a:pt x="3454" y="5398"/>
                </a:cubicBezTo>
                <a:cubicBezTo>
                  <a:pt x="3465" y="5415"/>
                  <a:pt x="3471" y="5437"/>
                  <a:pt x="3493" y="5437"/>
                </a:cubicBezTo>
                <a:cubicBezTo>
                  <a:pt x="3509" y="5437"/>
                  <a:pt x="3514" y="5415"/>
                  <a:pt x="3531" y="5404"/>
                </a:cubicBezTo>
                <a:cubicBezTo>
                  <a:pt x="3536" y="5398"/>
                  <a:pt x="3536" y="5382"/>
                  <a:pt x="3547" y="5382"/>
                </a:cubicBezTo>
                <a:cubicBezTo>
                  <a:pt x="3586" y="5382"/>
                  <a:pt x="3590" y="5431"/>
                  <a:pt x="3623" y="5442"/>
                </a:cubicBezTo>
                <a:cubicBezTo>
                  <a:pt x="3640" y="5448"/>
                  <a:pt x="3651" y="5442"/>
                  <a:pt x="3667" y="5448"/>
                </a:cubicBezTo>
                <a:cubicBezTo>
                  <a:pt x="3689" y="5459"/>
                  <a:pt x="3705" y="5480"/>
                  <a:pt x="3705" y="5508"/>
                </a:cubicBezTo>
                <a:cubicBezTo>
                  <a:pt x="3705" y="5524"/>
                  <a:pt x="3689" y="5541"/>
                  <a:pt x="3700" y="5546"/>
                </a:cubicBezTo>
                <a:cubicBezTo>
                  <a:pt x="3727" y="5563"/>
                  <a:pt x="3749" y="5563"/>
                  <a:pt x="3782" y="5568"/>
                </a:cubicBezTo>
                <a:cubicBezTo>
                  <a:pt x="3793" y="5574"/>
                  <a:pt x="3809" y="5568"/>
                  <a:pt x="3820" y="5568"/>
                </a:cubicBezTo>
                <a:cubicBezTo>
                  <a:pt x="3848" y="5574"/>
                  <a:pt x="3870" y="5584"/>
                  <a:pt x="3891" y="5601"/>
                </a:cubicBezTo>
                <a:cubicBezTo>
                  <a:pt x="3908" y="5612"/>
                  <a:pt x="3913" y="5639"/>
                  <a:pt x="3935" y="5639"/>
                </a:cubicBezTo>
                <a:cubicBezTo>
                  <a:pt x="3957" y="5639"/>
                  <a:pt x="3963" y="5612"/>
                  <a:pt x="3984" y="5617"/>
                </a:cubicBezTo>
                <a:cubicBezTo>
                  <a:pt x="3995" y="5617"/>
                  <a:pt x="4001" y="5617"/>
                  <a:pt x="4006" y="5623"/>
                </a:cubicBezTo>
                <a:cubicBezTo>
                  <a:pt x="4011" y="5628"/>
                  <a:pt x="4011" y="5634"/>
                  <a:pt x="4011" y="5645"/>
                </a:cubicBezTo>
                <a:cubicBezTo>
                  <a:pt x="4017" y="5661"/>
                  <a:pt x="3984" y="5667"/>
                  <a:pt x="3984" y="5683"/>
                </a:cubicBezTo>
                <a:cubicBezTo>
                  <a:pt x="3984" y="5721"/>
                  <a:pt x="4027" y="5726"/>
                  <a:pt x="4049" y="5764"/>
                </a:cubicBezTo>
                <a:cubicBezTo>
                  <a:pt x="4060" y="5786"/>
                  <a:pt x="4093" y="5819"/>
                  <a:pt x="4071" y="5825"/>
                </a:cubicBezTo>
                <a:cubicBezTo>
                  <a:pt x="4060" y="5825"/>
                  <a:pt x="4055" y="5830"/>
                  <a:pt x="4049" y="5830"/>
                </a:cubicBezTo>
                <a:cubicBezTo>
                  <a:pt x="4017" y="5841"/>
                  <a:pt x="4027" y="5764"/>
                  <a:pt x="3995" y="5764"/>
                </a:cubicBezTo>
                <a:cubicBezTo>
                  <a:pt x="3963" y="5764"/>
                  <a:pt x="3930" y="5781"/>
                  <a:pt x="3930" y="5814"/>
                </a:cubicBezTo>
                <a:cubicBezTo>
                  <a:pt x="3930" y="5846"/>
                  <a:pt x="3967" y="5846"/>
                  <a:pt x="3967" y="5879"/>
                </a:cubicBezTo>
                <a:cubicBezTo>
                  <a:pt x="3967" y="5907"/>
                  <a:pt x="3930" y="5912"/>
                  <a:pt x="3919" y="5934"/>
                </a:cubicBezTo>
                <a:cubicBezTo>
                  <a:pt x="3902" y="5967"/>
                  <a:pt x="3946" y="6005"/>
                  <a:pt x="3919" y="6022"/>
                </a:cubicBezTo>
                <a:cubicBezTo>
                  <a:pt x="3908" y="6022"/>
                  <a:pt x="3902" y="6033"/>
                  <a:pt x="3897" y="6033"/>
                </a:cubicBezTo>
                <a:cubicBezTo>
                  <a:pt x="3880" y="6033"/>
                  <a:pt x="3870" y="6022"/>
                  <a:pt x="3853" y="6022"/>
                </a:cubicBezTo>
                <a:cubicBezTo>
                  <a:pt x="3837" y="6016"/>
                  <a:pt x="3859" y="6049"/>
                  <a:pt x="3853" y="6060"/>
                </a:cubicBezTo>
                <a:cubicBezTo>
                  <a:pt x="3848" y="6087"/>
                  <a:pt x="3831" y="6098"/>
                  <a:pt x="3831" y="6125"/>
                </a:cubicBezTo>
                <a:cubicBezTo>
                  <a:pt x="3831" y="6169"/>
                  <a:pt x="3913" y="6229"/>
                  <a:pt x="3870" y="6229"/>
                </a:cubicBezTo>
                <a:cubicBezTo>
                  <a:pt x="3859" y="6229"/>
                  <a:pt x="3842" y="6234"/>
                  <a:pt x="3826" y="6229"/>
                </a:cubicBezTo>
                <a:cubicBezTo>
                  <a:pt x="3820" y="6229"/>
                  <a:pt x="3815" y="6218"/>
                  <a:pt x="3809" y="6218"/>
                </a:cubicBezTo>
                <a:cubicBezTo>
                  <a:pt x="3798" y="6218"/>
                  <a:pt x="3793" y="6223"/>
                  <a:pt x="3787" y="6223"/>
                </a:cubicBezTo>
                <a:cubicBezTo>
                  <a:pt x="3776" y="6229"/>
                  <a:pt x="3776" y="6234"/>
                  <a:pt x="3776" y="6245"/>
                </a:cubicBezTo>
                <a:cubicBezTo>
                  <a:pt x="3776" y="6284"/>
                  <a:pt x="3842" y="6295"/>
                  <a:pt x="3820" y="6322"/>
                </a:cubicBezTo>
                <a:cubicBezTo>
                  <a:pt x="3798" y="6366"/>
                  <a:pt x="3760" y="6382"/>
                  <a:pt x="3760" y="6432"/>
                </a:cubicBezTo>
                <a:cubicBezTo>
                  <a:pt x="3760" y="6464"/>
                  <a:pt x="3755" y="6496"/>
                  <a:pt x="3782" y="6518"/>
                </a:cubicBezTo>
                <a:cubicBezTo>
                  <a:pt x="3798" y="6535"/>
                  <a:pt x="3820" y="6525"/>
                  <a:pt x="3842" y="6535"/>
                </a:cubicBezTo>
                <a:cubicBezTo>
                  <a:pt x="3853" y="6540"/>
                  <a:pt x="3853" y="6551"/>
                  <a:pt x="3853" y="6568"/>
                </a:cubicBezTo>
                <a:cubicBezTo>
                  <a:pt x="3853" y="6606"/>
                  <a:pt x="3809" y="6611"/>
                  <a:pt x="3793" y="6650"/>
                </a:cubicBezTo>
                <a:cubicBezTo>
                  <a:pt x="3771" y="6694"/>
                  <a:pt x="3848" y="6715"/>
                  <a:pt x="3831" y="6754"/>
                </a:cubicBezTo>
                <a:cubicBezTo>
                  <a:pt x="3820" y="6787"/>
                  <a:pt x="3771" y="6743"/>
                  <a:pt x="3749" y="6770"/>
                </a:cubicBezTo>
                <a:cubicBezTo>
                  <a:pt x="3733" y="6792"/>
                  <a:pt x="3755" y="6819"/>
                  <a:pt x="3771" y="6841"/>
                </a:cubicBezTo>
                <a:cubicBezTo>
                  <a:pt x="3776" y="6847"/>
                  <a:pt x="3782" y="6858"/>
                  <a:pt x="3793" y="6858"/>
                </a:cubicBezTo>
                <a:cubicBezTo>
                  <a:pt x="3820" y="6858"/>
                  <a:pt x="3842" y="6836"/>
                  <a:pt x="3864" y="6858"/>
                </a:cubicBezTo>
                <a:cubicBezTo>
                  <a:pt x="3880" y="6874"/>
                  <a:pt x="3859" y="6896"/>
                  <a:pt x="3842" y="6918"/>
                </a:cubicBezTo>
                <a:cubicBezTo>
                  <a:pt x="3842" y="6923"/>
                  <a:pt x="3831" y="6923"/>
                  <a:pt x="3820" y="6928"/>
                </a:cubicBezTo>
                <a:cubicBezTo>
                  <a:pt x="3809" y="6939"/>
                  <a:pt x="3793" y="6950"/>
                  <a:pt x="3793" y="6972"/>
                </a:cubicBezTo>
                <a:cubicBezTo>
                  <a:pt x="3793" y="6977"/>
                  <a:pt x="3787" y="6983"/>
                  <a:pt x="3793" y="698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3" name="Freeform 163"/>
          <p:cNvSpPr>
            <a:spLocks noChangeArrowheads="1"/>
          </p:cNvSpPr>
          <p:nvPr/>
        </p:nvSpPr>
        <p:spPr bwMode="auto">
          <a:xfrm>
            <a:off x="12847079" y="8880617"/>
            <a:ext cx="1624531" cy="1677991"/>
          </a:xfrm>
          <a:custGeom>
            <a:avLst/>
            <a:gdLst>
              <a:gd name="T0" fmla="*/ 2405 w 2690"/>
              <a:gd name="T1" fmla="*/ 1918 h 2777"/>
              <a:gd name="T2" fmla="*/ 2520 w 2690"/>
              <a:gd name="T3" fmla="*/ 1912 h 2777"/>
              <a:gd name="T4" fmla="*/ 2416 w 2690"/>
              <a:gd name="T5" fmla="*/ 1912 h 2777"/>
              <a:gd name="T6" fmla="*/ 2394 w 2690"/>
              <a:gd name="T7" fmla="*/ 1912 h 2777"/>
              <a:gd name="T8" fmla="*/ 2225 w 2690"/>
              <a:gd name="T9" fmla="*/ 1956 h 2777"/>
              <a:gd name="T10" fmla="*/ 2061 w 2690"/>
              <a:gd name="T11" fmla="*/ 2027 h 2777"/>
              <a:gd name="T12" fmla="*/ 1935 w 2690"/>
              <a:gd name="T13" fmla="*/ 2076 h 2777"/>
              <a:gd name="T14" fmla="*/ 1815 w 2690"/>
              <a:gd name="T15" fmla="*/ 2103 h 2777"/>
              <a:gd name="T16" fmla="*/ 1760 w 2690"/>
              <a:gd name="T17" fmla="*/ 2169 h 2777"/>
              <a:gd name="T18" fmla="*/ 1651 w 2690"/>
              <a:gd name="T19" fmla="*/ 2108 h 2777"/>
              <a:gd name="T20" fmla="*/ 1711 w 2690"/>
              <a:gd name="T21" fmla="*/ 1885 h 2777"/>
              <a:gd name="T22" fmla="*/ 1547 w 2690"/>
              <a:gd name="T23" fmla="*/ 1939 h 2777"/>
              <a:gd name="T24" fmla="*/ 1378 w 2690"/>
              <a:gd name="T25" fmla="*/ 2125 h 2777"/>
              <a:gd name="T26" fmla="*/ 1214 w 2690"/>
              <a:gd name="T27" fmla="*/ 2458 h 2777"/>
              <a:gd name="T28" fmla="*/ 1115 w 2690"/>
              <a:gd name="T29" fmla="*/ 2573 h 2777"/>
              <a:gd name="T30" fmla="*/ 1028 w 2690"/>
              <a:gd name="T31" fmla="*/ 2710 h 2777"/>
              <a:gd name="T32" fmla="*/ 782 w 2690"/>
              <a:gd name="T33" fmla="*/ 2776 h 2777"/>
              <a:gd name="T34" fmla="*/ 465 w 2690"/>
              <a:gd name="T35" fmla="*/ 2704 h 2777"/>
              <a:gd name="T36" fmla="*/ 405 w 2690"/>
              <a:gd name="T37" fmla="*/ 2622 h 2777"/>
              <a:gd name="T38" fmla="*/ 306 w 2690"/>
              <a:gd name="T39" fmla="*/ 2524 h 2777"/>
              <a:gd name="T40" fmla="*/ 126 w 2690"/>
              <a:gd name="T41" fmla="*/ 2437 h 2777"/>
              <a:gd name="T42" fmla="*/ 0 w 2690"/>
              <a:gd name="T43" fmla="*/ 2322 h 2777"/>
              <a:gd name="T44" fmla="*/ 88 w 2690"/>
              <a:gd name="T45" fmla="*/ 2218 h 2777"/>
              <a:gd name="T46" fmla="*/ 290 w 2690"/>
              <a:gd name="T47" fmla="*/ 2060 h 2777"/>
              <a:gd name="T48" fmla="*/ 394 w 2690"/>
              <a:gd name="T49" fmla="*/ 1983 h 2777"/>
              <a:gd name="T50" fmla="*/ 536 w 2690"/>
              <a:gd name="T51" fmla="*/ 1978 h 2777"/>
              <a:gd name="T52" fmla="*/ 733 w 2690"/>
              <a:gd name="T53" fmla="*/ 1950 h 2777"/>
              <a:gd name="T54" fmla="*/ 897 w 2690"/>
              <a:gd name="T55" fmla="*/ 1972 h 2777"/>
              <a:gd name="T56" fmla="*/ 1060 w 2690"/>
              <a:gd name="T57" fmla="*/ 1972 h 2777"/>
              <a:gd name="T58" fmla="*/ 1274 w 2690"/>
              <a:gd name="T59" fmla="*/ 1896 h 2777"/>
              <a:gd name="T60" fmla="*/ 1345 w 2690"/>
              <a:gd name="T61" fmla="*/ 1628 h 2777"/>
              <a:gd name="T62" fmla="*/ 1422 w 2690"/>
              <a:gd name="T63" fmla="*/ 1365 h 2777"/>
              <a:gd name="T64" fmla="*/ 1459 w 2690"/>
              <a:gd name="T65" fmla="*/ 1191 h 2777"/>
              <a:gd name="T66" fmla="*/ 1580 w 2690"/>
              <a:gd name="T67" fmla="*/ 1147 h 2777"/>
              <a:gd name="T68" fmla="*/ 1695 w 2690"/>
              <a:gd name="T69" fmla="*/ 1054 h 2777"/>
              <a:gd name="T70" fmla="*/ 1727 w 2690"/>
              <a:gd name="T71" fmla="*/ 797 h 2777"/>
              <a:gd name="T72" fmla="*/ 1667 w 2690"/>
              <a:gd name="T73" fmla="*/ 474 h 2777"/>
              <a:gd name="T74" fmla="*/ 1711 w 2690"/>
              <a:gd name="T75" fmla="*/ 278 h 2777"/>
              <a:gd name="T76" fmla="*/ 1810 w 2690"/>
              <a:gd name="T77" fmla="*/ 196 h 2777"/>
              <a:gd name="T78" fmla="*/ 2000 w 2690"/>
              <a:gd name="T79" fmla="*/ 152 h 2777"/>
              <a:gd name="T80" fmla="*/ 2132 w 2690"/>
              <a:gd name="T81" fmla="*/ 16 h 2777"/>
              <a:gd name="T82" fmla="*/ 2247 w 2690"/>
              <a:gd name="T83" fmla="*/ 152 h 2777"/>
              <a:gd name="T84" fmla="*/ 2273 w 2690"/>
              <a:gd name="T85" fmla="*/ 1092 h 2777"/>
              <a:gd name="T86" fmla="*/ 2361 w 2690"/>
              <a:gd name="T87" fmla="*/ 1229 h 2777"/>
              <a:gd name="T88" fmla="*/ 2509 w 2690"/>
              <a:gd name="T89" fmla="*/ 1185 h 2777"/>
              <a:gd name="T90" fmla="*/ 2553 w 2690"/>
              <a:gd name="T91" fmla="*/ 1305 h 2777"/>
              <a:gd name="T92" fmla="*/ 2569 w 2690"/>
              <a:gd name="T93" fmla="*/ 1409 h 2777"/>
              <a:gd name="T94" fmla="*/ 2689 w 2690"/>
              <a:gd name="T95" fmla="*/ 1551 h 2777"/>
              <a:gd name="T96" fmla="*/ 2612 w 2690"/>
              <a:gd name="T97" fmla="*/ 1726 h 2777"/>
              <a:gd name="T98" fmla="*/ 2394 w 2690"/>
              <a:gd name="T99" fmla="*/ 1912 h 2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90" h="2777">
                <a:moveTo>
                  <a:pt x="2394" y="1912"/>
                </a:moveTo>
                <a:lnTo>
                  <a:pt x="2394" y="1912"/>
                </a:lnTo>
                <a:cubicBezTo>
                  <a:pt x="2394" y="1912"/>
                  <a:pt x="2399" y="1918"/>
                  <a:pt x="2405" y="1918"/>
                </a:cubicBezTo>
                <a:cubicBezTo>
                  <a:pt x="2410" y="1918"/>
                  <a:pt x="2410" y="1912"/>
                  <a:pt x="2416" y="1912"/>
                </a:cubicBezTo>
                <a:cubicBezTo>
                  <a:pt x="2443" y="1907"/>
                  <a:pt x="2459" y="1901"/>
                  <a:pt x="2481" y="1901"/>
                </a:cubicBezTo>
                <a:cubicBezTo>
                  <a:pt x="2498" y="1901"/>
                  <a:pt x="2509" y="1901"/>
                  <a:pt x="2520" y="1912"/>
                </a:cubicBezTo>
                <a:lnTo>
                  <a:pt x="2520" y="1912"/>
                </a:lnTo>
                <a:cubicBezTo>
                  <a:pt x="2509" y="1901"/>
                  <a:pt x="2498" y="1901"/>
                  <a:pt x="2481" y="1901"/>
                </a:cubicBezTo>
                <a:cubicBezTo>
                  <a:pt x="2459" y="1901"/>
                  <a:pt x="2443" y="1907"/>
                  <a:pt x="2416" y="1912"/>
                </a:cubicBezTo>
                <a:cubicBezTo>
                  <a:pt x="2410" y="1912"/>
                  <a:pt x="2410" y="1918"/>
                  <a:pt x="2405" y="1918"/>
                </a:cubicBezTo>
                <a:cubicBezTo>
                  <a:pt x="2399" y="1918"/>
                  <a:pt x="2394" y="1912"/>
                  <a:pt x="2394" y="1912"/>
                </a:cubicBezTo>
                <a:lnTo>
                  <a:pt x="2394" y="1912"/>
                </a:lnTo>
                <a:cubicBezTo>
                  <a:pt x="2388" y="1907"/>
                  <a:pt x="2383" y="1901"/>
                  <a:pt x="2377" y="1901"/>
                </a:cubicBezTo>
                <a:cubicBezTo>
                  <a:pt x="2350" y="1901"/>
                  <a:pt x="2334" y="1918"/>
                  <a:pt x="2306" y="1923"/>
                </a:cubicBezTo>
                <a:cubicBezTo>
                  <a:pt x="2273" y="1934"/>
                  <a:pt x="2257" y="1939"/>
                  <a:pt x="2225" y="1956"/>
                </a:cubicBezTo>
                <a:cubicBezTo>
                  <a:pt x="2187" y="1972"/>
                  <a:pt x="2165" y="1983"/>
                  <a:pt x="2126" y="2000"/>
                </a:cubicBezTo>
                <a:cubicBezTo>
                  <a:pt x="2104" y="2011"/>
                  <a:pt x="2093" y="2016"/>
                  <a:pt x="2072" y="2022"/>
                </a:cubicBezTo>
                <a:cubicBezTo>
                  <a:pt x="2066" y="2022"/>
                  <a:pt x="2066" y="2027"/>
                  <a:pt x="2061" y="2027"/>
                </a:cubicBezTo>
                <a:cubicBezTo>
                  <a:pt x="2028" y="2027"/>
                  <a:pt x="2011" y="2016"/>
                  <a:pt x="1978" y="2016"/>
                </a:cubicBezTo>
                <a:cubicBezTo>
                  <a:pt x="1968" y="2016"/>
                  <a:pt x="1962" y="2027"/>
                  <a:pt x="1957" y="2038"/>
                </a:cubicBezTo>
                <a:cubicBezTo>
                  <a:pt x="1951" y="2054"/>
                  <a:pt x="1946" y="2060"/>
                  <a:pt x="1935" y="2076"/>
                </a:cubicBezTo>
                <a:cubicBezTo>
                  <a:pt x="1929" y="2086"/>
                  <a:pt x="1918" y="2092"/>
                  <a:pt x="1913" y="2108"/>
                </a:cubicBezTo>
                <a:cubicBezTo>
                  <a:pt x="1913" y="2119"/>
                  <a:pt x="1913" y="2130"/>
                  <a:pt x="1902" y="2130"/>
                </a:cubicBezTo>
                <a:cubicBezTo>
                  <a:pt x="1863" y="2130"/>
                  <a:pt x="1847" y="2108"/>
                  <a:pt x="1815" y="2103"/>
                </a:cubicBezTo>
                <a:cubicBezTo>
                  <a:pt x="1810" y="2119"/>
                  <a:pt x="1803" y="2130"/>
                  <a:pt x="1793" y="2141"/>
                </a:cubicBezTo>
                <a:cubicBezTo>
                  <a:pt x="1788" y="2152"/>
                  <a:pt x="1788" y="2163"/>
                  <a:pt x="1782" y="2169"/>
                </a:cubicBezTo>
                <a:cubicBezTo>
                  <a:pt x="1771" y="2169"/>
                  <a:pt x="1766" y="2169"/>
                  <a:pt x="1760" y="2169"/>
                </a:cubicBezTo>
                <a:cubicBezTo>
                  <a:pt x="1733" y="2169"/>
                  <a:pt x="1722" y="2169"/>
                  <a:pt x="1695" y="2163"/>
                </a:cubicBezTo>
                <a:cubicBezTo>
                  <a:pt x="1651" y="2158"/>
                  <a:pt x="1651" y="2158"/>
                  <a:pt x="1651" y="2158"/>
                </a:cubicBezTo>
                <a:cubicBezTo>
                  <a:pt x="1651" y="2136"/>
                  <a:pt x="1651" y="2125"/>
                  <a:pt x="1651" y="2108"/>
                </a:cubicBezTo>
                <a:cubicBezTo>
                  <a:pt x="1651" y="2086"/>
                  <a:pt x="1656" y="2082"/>
                  <a:pt x="1662" y="2060"/>
                </a:cubicBezTo>
                <a:cubicBezTo>
                  <a:pt x="1667" y="2022"/>
                  <a:pt x="1673" y="1994"/>
                  <a:pt x="1689" y="1956"/>
                </a:cubicBezTo>
                <a:cubicBezTo>
                  <a:pt x="1700" y="1928"/>
                  <a:pt x="1711" y="1912"/>
                  <a:pt x="1711" y="1885"/>
                </a:cubicBezTo>
                <a:cubicBezTo>
                  <a:pt x="1711" y="1879"/>
                  <a:pt x="1705" y="1879"/>
                  <a:pt x="1705" y="1874"/>
                </a:cubicBezTo>
                <a:cubicBezTo>
                  <a:pt x="1656" y="1890"/>
                  <a:pt x="1623" y="1890"/>
                  <a:pt x="1580" y="1918"/>
                </a:cubicBezTo>
                <a:cubicBezTo>
                  <a:pt x="1569" y="1923"/>
                  <a:pt x="1558" y="1928"/>
                  <a:pt x="1547" y="1939"/>
                </a:cubicBezTo>
                <a:cubicBezTo>
                  <a:pt x="1514" y="1972"/>
                  <a:pt x="1492" y="1983"/>
                  <a:pt x="1459" y="2016"/>
                </a:cubicBezTo>
                <a:cubicBezTo>
                  <a:pt x="1438" y="2038"/>
                  <a:pt x="1410" y="2038"/>
                  <a:pt x="1400" y="2060"/>
                </a:cubicBezTo>
                <a:cubicBezTo>
                  <a:pt x="1394" y="2086"/>
                  <a:pt x="1388" y="2103"/>
                  <a:pt x="1378" y="2125"/>
                </a:cubicBezTo>
                <a:cubicBezTo>
                  <a:pt x="1345" y="2180"/>
                  <a:pt x="1334" y="2212"/>
                  <a:pt x="1312" y="2267"/>
                </a:cubicBezTo>
                <a:cubicBezTo>
                  <a:pt x="1296" y="2322"/>
                  <a:pt x="1263" y="2344"/>
                  <a:pt x="1246" y="2399"/>
                </a:cubicBezTo>
                <a:cubicBezTo>
                  <a:pt x="1235" y="2420"/>
                  <a:pt x="1224" y="2431"/>
                  <a:pt x="1214" y="2458"/>
                </a:cubicBezTo>
                <a:cubicBezTo>
                  <a:pt x="1208" y="2480"/>
                  <a:pt x="1197" y="2491"/>
                  <a:pt x="1186" y="2513"/>
                </a:cubicBezTo>
                <a:cubicBezTo>
                  <a:pt x="1175" y="2524"/>
                  <a:pt x="1170" y="2535"/>
                  <a:pt x="1159" y="2540"/>
                </a:cubicBezTo>
                <a:cubicBezTo>
                  <a:pt x="1142" y="2557"/>
                  <a:pt x="1126" y="2557"/>
                  <a:pt x="1115" y="2573"/>
                </a:cubicBezTo>
                <a:cubicBezTo>
                  <a:pt x="1110" y="2578"/>
                  <a:pt x="1104" y="2584"/>
                  <a:pt x="1104" y="2595"/>
                </a:cubicBezTo>
                <a:cubicBezTo>
                  <a:pt x="1088" y="2617"/>
                  <a:pt x="1071" y="2628"/>
                  <a:pt x="1055" y="2655"/>
                </a:cubicBezTo>
                <a:cubicBezTo>
                  <a:pt x="1049" y="2677"/>
                  <a:pt x="1045" y="2693"/>
                  <a:pt x="1028" y="2710"/>
                </a:cubicBezTo>
                <a:cubicBezTo>
                  <a:pt x="1006" y="2743"/>
                  <a:pt x="979" y="2748"/>
                  <a:pt x="941" y="2748"/>
                </a:cubicBezTo>
                <a:cubicBezTo>
                  <a:pt x="880" y="2748"/>
                  <a:pt x="880" y="2748"/>
                  <a:pt x="880" y="2748"/>
                </a:cubicBezTo>
                <a:cubicBezTo>
                  <a:pt x="842" y="2748"/>
                  <a:pt x="820" y="2776"/>
                  <a:pt x="782" y="2776"/>
                </a:cubicBezTo>
                <a:cubicBezTo>
                  <a:pt x="520" y="2704"/>
                  <a:pt x="520" y="2704"/>
                  <a:pt x="520" y="2704"/>
                </a:cubicBezTo>
                <a:cubicBezTo>
                  <a:pt x="503" y="2704"/>
                  <a:pt x="498" y="2710"/>
                  <a:pt x="481" y="2710"/>
                </a:cubicBezTo>
                <a:cubicBezTo>
                  <a:pt x="476" y="2710"/>
                  <a:pt x="471" y="2704"/>
                  <a:pt x="465" y="2704"/>
                </a:cubicBezTo>
                <a:lnTo>
                  <a:pt x="465" y="2704"/>
                </a:lnTo>
                <a:cubicBezTo>
                  <a:pt x="454" y="2677"/>
                  <a:pt x="449" y="2655"/>
                  <a:pt x="427" y="2633"/>
                </a:cubicBezTo>
                <a:cubicBezTo>
                  <a:pt x="416" y="2628"/>
                  <a:pt x="410" y="2628"/>
                  <a:pt x="405" y="2622"/>
                </a:cubicBezTo>
                <a:cubicBezTo>
                  <a:pt x="394" y="2611"/>
                  <a:pt x="388" y="2606"/>
                  <a:pt x="377" y="2595"/>
                </a:cubicBezTo>
                <a:cubicBezTo>
                  <a:pt x="361" y="2567"/>
                  <a:pt x="361" y="2546"/>
                  <a:pt x="339" y="2529"/>
                </a:cubicBezTo>
                <a:cubicBezTo>
                  <a:pt x="328" y="2524"/>
                  <a:pt x="317" y="2524"/>
                  <a:pt x="306" y="2524"/>
                </a:cubicBezTo>
                <a:cubicBezTo>
                  <a:pt x="290" y="2518"/>
                  <a:pt x="279" y="2518"/>
                  <a:pt x="262" y="2513"/>
                </a:cubicBezTo>
                <a:cubicBezTo>
                  <a:pt x="214" y="2502"/>
                  <a:pt x="192" y="2475"/>
                  <a:pt x="148" y="2447"/>
                </a:cubicBezTo>
                <a:cubicBezTo>
                  <a:pt x="143" y="2442"/>
                  <a:pt x="132" y="2442"/>
                  <a:pt x="126" y="2437"/>
                </a:cubicBezTo>
                <a:cubicBezTo>
                  <a:pt x="99" y="2420"/>
                  <a:pt x="88" y="2404"/>
                  <a:pt x="55" y="2393"/>
                </a:cubicBezTo>
                <a:cubicBezTo>
                  <a:pt x="44" y="2382"/>
                  <a:pt x="39" y="2371"/>
                  <a:pt x="28" y="2360"/>
                </a:cubicBezTo>
                <a:cubicBezTo>
                  <a:pt x="17" y="2349"/>
                  <a:pt x="0" y="2338"/>
                  <a:pt x="0" y="2322"/>
                </a:cubicBezTo>
                <a:cubicBezTo>
                  <a:pt x="0" y="2311"/>
                  <a:pt x="11" y="2305"/>
                  <a:pt x="17" y="2300"/>
                </a:cubicBezTo>
                <a:cubicBezTo>
                  <a:pt x="22" y="2289"/>
                  <a:pt x="33" y="2284"/>
                  <a:pt x="39" y="2273"/>
                </a:cubicBezTo>
                <a:cubicBezTo>
                  <a:pt x="61" y="2251"/>
                  <a:pt x="66" y="2240"/>
                  <a:pt x="88" y="2218"/>
                </a:cubicBezTo>
                <a:cubicBezTo>
                  <a:pt x="104" y="2201"/>
                  <a:pt x="115" y="2196"/>
                  <a:pt x="137" y="2185"/>
                </a:cubicBezTo>
                <a:cubicBezTo>
                  <a:pt x="159" y="2169"/>
                  <a:pt x="165" y="2152"/>
                  <a:pt x="186" y="2130"/>
                </a:cubicBezTo>
                <a:cubicBezTo>
                  <a:pt x="219" y="2097"/>
                  <a:pt x="257" y="2097"/>
                  <a:pt x="290" y="2060"/>
                </a:cubicBezTo>
                <a:cubicBezTo>
                  <a:pt x="306" y="2043"/>
                  <a:pt x="317" y="2032"/>
                  <a:pt x="339" y="2022"/>
                </a:cubicBezTo>
                <a:cubicBezTo>
                  <a:pt x="356" y="2011"/>
                  <a:pt x="361" y="2005"/>
                  <a:pt x="372" y="1994"/>
                </a:cubicBezTo>
                <a:cubicBezTo>
                  <a:pt x="377" y="1989"/>
                  <a:pt x="383" y="1983"/>
                  <a:pt x="394" y="1983"/>
                </a:cubicBezTo>
                <a:cubicBezTo>
                  <a:pt x="421" y="1983"/>
                  <a:pt x="432" y="1994"/>
                  <a:pt x="460" y="1994"/>
                </a:cubicBezTo>
                <a:cubicBezTo>
                  <a:pt x="481" y="1994"/>
                  <a:pt x="498" y="1994"/>
                  <a:pt x="514" y="1989"/>
                </a:cubicBezTo>
                <a:cubicBezTo>
                  <a:pt x="525" y="1983"/>
                  <a:pt x="531" y="1978"/>
                  <a:pt x="536" y="1978"/>
                </a:cubicBezTo>
                <a:cubicBezTo>
                  <a:pt x="585" y="1978"/>
                  <a:pt x="613" y="1983"/>
                  <a:pt x="656" y="1983"/>
                </a:cubicBezTo>
                <a:cubicBezTo>
                  <a:pt x="672" y="1983"/>
                  <a:pt x="678" y="1972"/>
                  <a:pt x="689" y="1967"/>
                </a:cubicBezTo>
                <a:cubicBezTo>
                  <a:pt x="705" y="1961"/>
                  <a:pt x="716" y="1956"/>
                  <a:pt x="733" y="1950"/>
                </a:cubicBezTo>
                <a:cubicBezTo>
                  <a:pt x="749" y="1939"/>
                  <a:pt x="760" y="1928"/>
                  <a:pt x="782" y="1928"/>
                </a:cubicBezTo>
                <a:cubicBezTo>
                  <a:pt x="815" y="1928"/>
                  <a:pt x="826" y="1956"/>
                  <a:pt x="853" y="1967"/>
                </a:cubicBezTo>
                <a:cubicBezTo>
                  <a:pt x="869" y="1972"/>
                  <a:pt x="880" y="1972"/>
                  <a:pt x="897" y="1972"/>
                </a:cubicBezTo>
                <a:cubicBezTo>
                  <a:pt x="919" y="1972"/>
                  <a:pt x="924" y="1978"/>
                  <a:pt x="946" y="1978"/>
                </a:cubicBezTo>
                <a:cubicBezTo>
                  <a:pt x="973" y="1978"/>
                  <a:pt x="990" y="1967"/>
                  <a:pt x="1016" y="1967"/>
                </a:cubicBezTo>
                <a:cubicBezTo>
                  <a:pt x="1033" y="1967"/>
                  <a:pt x="1045" y="1972"/>
                  <a:pt x="1060" y="1972"/>
                </a:cubicBezTo>
                <a:cubicBezTo>
                  <a:pt x="1104" y="1972"/>
                  <a:pt x="1131" y="1956"/>
                  <a:pt x="1170" y="1939"/>
                </a:cubicBezTo>
                <a:cubicBezTo>
                  <a:pt x="1197" y="1934"/>
                  <a:pt x="1208" y="1923"/>
                  <a:pt x="1235" y="1918"/>
                </a:cubicBezTo>
                <a:cubicBezTo>
                  <a:pt x="1252" y="1912"/>
                  <a:pt x="1263" y="1907"/>
                  <a:pt x="1274" y="1896"/>
                </a:cubicBezTo>
                <a:cubicBezTo>
                  <a:pt x="1301" y="1857"/>
                  <a:pt x="1296" y="1824"/>
                  <a:pt x="1318" y="1786"/>
                </a:cubicBezTo>
                <a:cubicBezTo>
                  <a:pt x="1334" y="1748"/>
                  <a:pt x="1345" y="1720"/>
                  <a:pt x="1345" y="1677"/>
                </a:cubicBezTo>
                <a:cubicBezTo>
                  <a:pt x="1345" y="1628"/>
                  <a:pt x="1345" y="1628"/>
                  <a:pt x="1345" y="1628"/>
                </a:cubicBezTo>
                <a:cubicBezTo>
                  <a:pt x="1345" y="1584"/>
                  <a:pt x="1361" y="1562"/>
                  <a:pt x="1367" y="1519"/>
                </a:cubicBezTo>
                <a:cubicBezTo>
                  <a:pt x="1372" y="1502"/>
                  <a:pt x="1383" y="1491"/>
                  <a:pt x="1394" y="1469"/>
                </a:cubicBezTo>
                <a:cubicBezTo>
                  <a:pt x="1405" y="1431"/>
                  <a:pt x="1410" y="1404"/>
                  <a:pt x="1422" y="1365"/>
                </a:cubicBezTo>
                <a:cubicBezTo>
                  <a:pt x="1438" y="1327"/>
                  <a:pt x="1438" y="1305"/>
                  <a:pt x="1448" y="1267"/>
                </a:cubicBezTo>
                <a:cubicBezTo>
                  <a:pt x="1454" y="1251"/>
                  <a:pt x="1459" y="1240"/>
                  <a:pt x="1459" y="1224"/>
                </a:cubicBezTo>
                <a:cubicBezTo>
                  <a:pt x="1459" y="1213"/>
                  <a:pt x="1454" y="1202"/>
                  <a:pt x="1459" y="1191"/>
                </a:cubicBezTo>
                <a:cubicBezTo>
                  <a:pt x="1465" y="1185"/>
                  <a:pt x="1476" y="1185"/>
                  <a:pt x="1481" y="1185"/>
                </a:cubicBezTo>
                <a:cubicBezTo>
                  <a:pt x="1492" y="1180"/>
                  <a:pt x="1503" y="1180"/>
                  <a:pt x="1514" y="1174"/>
                </a:cubicBezTo>
                <a:cubicBezTo>
                  <a:pt x="1541" y="1169"/>
                  <a:pt x="1558" y="1164"/>
                  <a:pt x="1580" y="1147"/>
                </a:cubicBezTo>
                <a:cubicBezTo>
                  <a:pt x="1607" y="1131"/>
                  <a:pt x="1629" y="1131"/>
                  <a:pt x="1656" y="1114"/>
                </a:cubicBezTo>
                <a:cubicBezTo>
                  <a:pt x="1662" y="1114"/>
                  <a:pt x="1673" y="1114"/>
                  <a:pt x="1678" y="1109"/>
                </a:cubicBezTo>
                <a:cubicBezTo>
                  <a:pt x="1695" y="1092"/>
                  <a:pt x="1695" y="1076"/>
                  <a:pt x="1695" y="1054"/>
                </a:cubicBezTo>
                <a:cubicBezTo>
                  <a:pt x="1695" y="983"/>
                  <a:pt x="1695" y="983"/>
                  <a:pt x="1695" y="983"/>
                </a:cubicBezTo>
                <a:cubicBezTo>
                  <a:pt x="1695" y="955"/>
                  <a:pt x="1705" y="939"/>
                  <a:pt x="1711" y="906"/>
                </a:cubicBezTo>
                <a:cubicBezTo>
                  <a:pt x="1722" y="868"/>
                  <a:pt x="1727" y="841"/>
                  <a:pt x="1727" y="797"/>
                </a:cubicBezTo>
                <a:cubicBezTo>
                  <a:pt x="1727" y="726"/>
                  <a:pt x="1722" y="683"/>
                  <a:pt x="1711" y="611"/>
                </a:cubicBezTo>
                <a:cubicBezTo>
                  <a:pt x="1700" y="573"/>
                  <a:pt x="1695" y="551"/>
                  <a:pt x="1678" y="518"/>
                </a:cubicBezTo>
                <a:cubicBezTo>
                  <a:pt x="1673" y="502"/>
                  <a:pt x="1673" y="491"/>
                  <a:pt x="1667" y="474"/>
                </a:cubicBezTo>
                <a:cubicBezTo>
                  <a:pt x="1656" y="453"/>
                  <a:pt x="1645" y="442"/>
                  <a:pt x="1645" y="420"/>
                </a:cubicBezTo>
                <a:cubicBezTo>
                  <a:pt x="1645" y="388"/>
                  <a:pt x="1667" y="377"/>
                  <a:pt x="1678" y="349"/>
                </a:cubicBezTo>
                <a:cubicBezTo>
                  <a:pt x="1695" y="322"/>
                  <a:pt x="1689" y="295"/>
                  <a:pt x="1711" y="278"/>
                </a:cubicBezTo>
                <a:cubicBezTo>
                  <a:pt x="1738" y="262"/>
                  <a:pt x="1760" y="256"/>
                  <a:pt x="1788" y="234"/>
                </a:cubicBezTo>
                <a:cubicBezTo>
                  <a:pt x="1793" y="229"/>
                  <a:pt x="1799" y="223"/>
                  <a:pt x="1803" y="218"/>
                </a:cubicBezTo>
                <a:cubicBezTo>
                  <a:pt x="1810" y="212"/>
                  <a:pt x="1803" y="201"/>
                  <a:pt x="1810" y="196"/>
                </a:cubicBezTo>
                <a:cubicBezTo>
                  <a:pt x="1825" y="185"/>
                  <a:pt x="1836" y="196"/>
                  <a:pt x="1853" y="196"/>
                </a:cubicBezTo>
                <a:cubicBezTo>
                  <a:pt x="1896" y="191"/>
                  <a:pt x="1918" y="185"/>
                  <a:pt x="1957" y="169"/>
                </a:cubicBezTo>
                <a:cubicBezTo>
                  <a:pt x="1973" y="163"/>
                  <a:pt x="1984" y="158"/>
                  <a:pt x="2000" y="152"/>
                </a:cubicBezTo>
                <a:cubicBezTo>
                  <a:pt x="2050" y="114"/>
                  <a:pt x="2050" y="65"/>
                  <a:pt x="2061" y="0"/>
                </a:cubicBezTo>
                <a:lnTo>
                  <a:pt x="2061" y="0"/>
                </a:lnTo>
                <a:cubicBezTo>
                  <a:pt x="2088" y="0"/>
                  <a:pt x="2104" y="11"/>
                  <a:pt x="2132" y="16"/>
                </a:cubicBezTo>
                <a:cubicBezTo>
                  <a:pt x="2159" y="22"/>
                  <a:pt x="2181" y="16"/>
                  <a:pt x="2203" y="27"/>
                </a:cubicBezTo>
                <a:cubicBezTo>
                  <a:pt x="2257" y="44"/>
                  <a:pt x="2240" y="97"/>
                  <a:pt x="2247" y="152"/>
                </a:cubicBezTo>
                <a:lnTo>
                  <a:pt x="2247" y="152"/>
                </a:lnTo>
                <a:cubicBezTo>
                  <a:pt x="2235" y="934"/>
                  <a:pt x="2235" y="934"/>
                  <a:pt x="2235" y="934"/>
                </a:cubicBezTo>
                <a:cubicBezTo>
                  <a:pt x="2240" y="966"/>
                  <a:pt x="2257" y="983"/>
                  <a:pt x="2257" y="1016"/>
                </a:cubicBezTo>
                <a:cubicBezTo>
                  <a:pt x="2257" y="1049"/>
                  <a:pt x="2257" y="1065"/>
                  <a:pt x="2273" y="1092"/>
                </a:cubicBezTo>
                <a:cubicBezTo>
                  <a:pt x="2295" y="1120"/>
                  <a:pt x="2301" y="1142"/>
                  <a:pt x="2312" y="1174"/>
                </a:cubicBezTo>
                <a:cubicBezTo>
                  <a:pt x="2317" y="1185"/>
                  <a:pt x="2323" y="1185"/>
                  <a:pt x="2328" y="1196"/>
                </a:cubicBezTo>
                <a:cubicBezTo>
                  <a:pt x="2339" y="1213"/>
                  <a:pt x="2345" y="1229"/>
                  <a:pt x="2361" y="1229"/>
                </a:cubicBezTo>
                <a:cubicBezTo>
                  <a:pt x="2383" y="1229"/>
                  <a:pt x="2394" y="1224"/>
                  <a:pt x="2410" y="1218"/>
                </a:cubicBezTo>
                <a:cubicBezTo>
                  <a:pt x="2427" y="1213"/>
                  <a:pt x="2438" y="1213"/>
                  <a:pt x="2454" y="1207"/>
                </a:cubicBezTo>
                <a:cubicBezTo>
                  <a:pt x="2476" y="1202"/>
                  <a:pt x="2487" y="1185"/>
                  <a:pt x="2509" y="1185"/>
                </a:cubicBezTo>
                <a:cubicBezTo>
                  <a:pt x="2514" y="1185"/>
                  <a:pt x="2514" y="1202"/>
                  <a:pt x="2520" y="1207"/>
                </a:cubicBezTo>
                <a:cubicBezTo>
                  <a:pt x="2531" y="1224"/>
                  <a:pt x="2536" y="1235"/>
                  <a:pt x="2542" y="1251"/>
                </a:cubicBezTo>
                <a:cubicBezTo>
                  <a:pt x="2547" y="1273"/>
                  <a:pt x="2553" y="1283"/>
                  <a:pt x="2553" y="1305"/>
                </a:cubicBezTo>
                <a:cubicBezTo>
                  <a:pt x="2553" y="1311"/>
                  <a:pt x="2547" y="1311"/>
                  <a:pt x="2547" y="1316"/>
                </a:cubicBezTo>
                <a:cubicBezTo>
                  <a:pt x="2542" y="1327"/>
                  <a:pt x="2542" y="1338"/>
                  <a:pt x="2542" y="1354"/>
                </a:cubicBezTo>
                <a:cubicBezTo>
                  <a:pt x="2542" y="1376"/>
                  <a:pt x="2553" y="1387"/>
                  <a:pt x="2569" y="1409"/>
                </a:cubicBezTo>
                <a:cubicBezTo>
                  <a:pt x="2585" y="1431"/>
                  <a:pt x="2596" y="1442"/>
                  <a:pt x="2612" y="1458"/>
                </a:cubicBezTo>
                <a:cubicBezTo>
                  <a:pt x="2618" y="1469"/>
                  <a:pt x="2624" y="1469"/>
                  <a:pt x="2634" y="1475"/>
                </a:cubicBezTo>
                <a:cubicBezTo>
                  <a:pt x="2661" y="1502"/>
                  <a:pt x="2667" y="1524"/>
                  <a:pt x="2689" y="1551"/>
                </a:cubicBezTo>
                <a:lnTo>
                  <a:pt x="2689" y="1551"/>
                </a:lnTo>
                <a:cubicBezTo>
                  <a:pt x="2678" y="1579"/>
                  <a:pt x="2683" y="1595"/>
                  <a:pt x="2672" y="1623"/>
                </a:cubicBezTo>
                <a:cubicBezTo>
                  <a:pt x="2650" y="1666"/>
                  <a:pt x="2634" y="1688"/>
                  <a:pt x="2612" y="1726"/>
                </a:cubicBezTo>
                <a:cubicBezTo>
                  <a:pt x="2596" y="1759"/>
                  <a:pt x="2590" y="1781"/>
                  <a:pt x="2569" y="1813"/>
                </a:cubicBezTo>
                <a:cubicBezTo>
                  <a:pt x="2553" y="1852"/>
                  <a:pt x="2536" y="1874"/>
                  <a:pt x="2520" y="1912"/>
                </a:cubicBezTo>
                <a:lnTo>
                  <a:pt x="2394" y="1912"/>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4" name="Freeform 164"/>
          <p:cNvSpPr>
            <a:spLocks noChangeArrowheads="1"/>
          </p:cNvSpPr>
          <p:nvPr/>
        </p:nvSpPr>
        <p:spPr bwMode="auto">
          <a:xfrm>
            <a:off x="14199521" y="8811256"/>
            <a:ext cx="829604" cy="1005727"/>
          </a:xfrm>
          <a:custGeom>
            <a:avLst/>
            <a:gdLst>
              <a:gd name="T0" fmla="*/ 12 w 1378"/>
              <a:gd name="T1" fmla="*/ 267 h 1667"/>
              <a:gd name="T2" fmla="*/ 115 w 1378"/>
              <a:gd name="T3" fmla="*/ 322 h 1667"/>
              <a:gd name="T4" fmla="*/ 257 w 1378"/>
              <a:gd name="T5" fmla="*/ 295 h 1667"/>
              <a:gd name="T6" fmla="*/ 329 w 1378"/>
              <a:gd name="T7" fmla="*/ 208 h 1667"/>
              <a:gd name="T8" fmla="*/ 339 w 1378"/>
              <a:gd name="T9" fmla="*/ 109 h 1667"/>
              <a:gd name="T10" fmla="*/ 470 w 1378"/>
              <a:gd name="T11" fmla="*/ 54 h 1667"/>
              <a:gd name="T12" fmla="*/ 530 w 1378"/>
              <a:gd name="T13" fmla="*/ 65 h 1667"/>
              <a:gd name="T14" fmla="*/ 618 w 1378"/>
              <a:gd name="T15" fmla="*/ 131 h 1667"/>
              <a:gd name="T16" fmla="*/ 733 w 1378"/>
              <a:gd name="T17" fmla="*/ 44 h 1667"/>
              <a:gd name="T18" fmla="*/ 869 w 1378"/>
              <a:gd name="T19" fmla="*/ 0 h 1667"/>
              <a:gd name="T20" fmla="*/ 869 w 1378"/>
              <a:gd name="T21" fmla="*/ 11 h 1667"/>
              <a:gd name="T22" fmla="*/ 847 w 1378"/>
              <a:gd name="T23" fmla="*/ 120 h 1667"/>
              <a:gd name="T24" fmla="*/ 869 w 1378"/>
              <a:gd name="T25" fmla="*/ 142 h 1667"/>
              <a:gd name="T26" fmla="*/ 940 w 1378"/>
              <a:gd name="T27" fmla="*/ 245 h 1667"/>
              <a:gd name="T28" fmla="*/ 1006 w 1378"/>
              <a:gd name="T29" fmla="*/ 316 h 1667"/>
              <a:gd name="T30" fmla="*/ 1066 w 1378"/>
              <a:gd name="T31" fmla="*/ 349 h 1667"/>
              <a:gd name="T32" fmla="*/ 1115 w 1378"/>
              <a:gd name="T33" fmla="*/ 486 h 1667"/>
              <a:gd name="T34" fmla="*/ 1186 w 1378"/>
              <a:gd name="T35" fmla="*/ 644 h 1667"/>
              <a:gd name="T36" fmla="*/ 1066 w 1378"/>
              <a:gd name="T37" fmla="*/ 683 h 1667"/>
              <a:gd name="T38" fmla="*/ 1055 w 1378"/>
              <a:gd name="T39" fmla="*/ 765 h 1667"/>
              <a:gd name="T40" fmla="*/ 1082 w 1378"/>
              <a:gd name="T41" fmla="*/ 814 h 1667"/>
              <a:gd name="T42" fmla="*/ 1164 w 1378"/>
              <a:gd name="T43" fmla="*/ 891 h 1667"/>
              <a:gd name="T44" fmla="*/ 1192 w 1378"/>
              <a:gd name="T45" fmla="*/ 995 h 1667"/>
              <a:gd name="T46" fmla="*/ 1262 w 1378"/>
              <a:gd name="T47" fmla="*/ 1109 h 1667"/>
              <a:gd name="T48" fmla="*/ 1295 w 1378"/>
              <a:gd name="T49" fmla="*/ 1213 h 1667"/>
              <a:gd name="T50" fmla="*/ 1377 w 1378"/>
              <a:gd name="T51" fmla="*/ 1284 h 1667"/>
              <a:gd name="T52" fmla="*/ 1279 w 1378"/>
              <a:gd name="T53" fmla="*/ 1442 h 1667"/>
              <a:gd name="T54" fmla="*/ 1197 w 1378"/>
              <a:gd name="T55" fmla="*/ 1530 h 1667"/>
              <a:gd name="T56" fmla="*/ 1022 w 1378"/>
              <a:gd name="T57" fmla="*/ 1519 h 1667"/>
              <a:gd name="T58" fmla="*/ 847 w 1378"/>
              <a:gd name="T59" fmla="*/ 1551 h 1667"/>
              <a:gd name="T60" fmla="*/ 454 w 1378"/>
              <a:gd name="T61" fmla="*/ 1666 h 1667"/>
              <a:gd name="T62" fmla="*/ 399 w 1378"/>
              <a:gd name="T63" fmla="*/ 1590 h 1667"/>
              <a:gd name="T64" fmla="*/ 334 w 1378"/>
              <a:gd name="T65" fmla="*/ 1524 h 1667"/>
              <a:gd name="T66" fmla="*/ 312 w 1378"/>
              <a:gd name="T67" fmla="*/ 1431 h 1667"/>
              <a:gd name="T68" fmla="*/ 307 w 1378"/>
              <a:gd name="T69" fmla="*/ 1366 h 1667"/>
              <a:gd name="T70" fmla="*/ 274 w 1378"/>
              <a:gd name="T71" fmla="*/ 1300 h 1667"/>
              <a:gd name="T72" fmla="*/ 175 w 1378"/>
              <a:gd name="T73" fmla="*/ 1333 h 1667"/>
              <a:gd name="T74" fmla="*/ 93 w 1378"/>
              <a:gd name="T75" fmla="*/ 1311 h 1667"/>
              <a:gd name="T76" fmla="*/ 38 w 1378"/>
              <a:gd name="T77" fmla="*/ 1207 h 1667"/>
              <a:gd name="T78" fmla="*/ 0 w 1378"/>
              <a:gd name="T79" fmla="*/ 1049 h 1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78" h="1667">
                <a:moveTo>
                  <a:pt x="12" y="267"/>
                </a:moveTo>
                <a:lnTo>
                  <a:pt x="12" y="267"/>
                </a:lnTo>
                <a:cubicBezTo>
                  <a:pt x="27" y="278"/>
                  <a:pt x="44" y="300"/>
                  <a:pt x="60" y="311"/>
                </a:cubicBezTo>
                <a:cubicBezTo>
                  <a:pt x="82" y="322"/>
                  <a:pt x="93" y="322"/>
                  <a:pt x="115" y="322"/>
                </a:cubicBezTo>
                <a:cubicBezTo>
                  <a:pt x="148" y="322"/>
                  <a:pt x="164" y="316"/>
                  <a:pt x="192" y="311"/>
                </a:cubicBezTo>
                <a:cubicBezTo>
                  <a:pt x="219" y="306"/>
                  <a:pt x="235" y="300"/>
                  <a:pt x="257" y="295"/>
                </a:cubicBezTo>
                <a:cubicBezTo>
                  <a:pt x="279" y="289"/>
                  <a:pt x="307" y="295"/>
                  <a:pt x="312" y="273"/>
                </a:cubicBezTo>
                <a:cubicBezTo>
                  <a:pt x="323" y="245"/>
                  <a:pt x="329" y="229"/>
                  <a:pt x="329" y="208"/>
                </a:cubicBezTo>
                <a:cubicBezTo>
                  <a:pt x="329" y="186"/>
                  <a:pt x="334" y="169"/>
                  <a:pt x="334" y="148"/>
                </a:cubicBezTo>
                <a:cubicBezTo>
                  <a:pt x="339" y="137"/>
                  <a:pt x="334" y="120"/>
                  <a:pt x="339" y="109"/>
                </a:cubicBezTo>
                <a:cubicBezTo>
                  <a:pt x="345" y="93"/>
                  <a:pt x="361" y="93"/>
                  <a:pt x="372" y="87"/>
                </a:cubicBezTo>
                <a:cubicBezTo>
                  <a:pt x="410" y="71"/>
                  <a:pt x="432" y="65"/>
                  <a:pt x="470" y="54"/>
                </a:cubicBezTo>
                <a:cubicBezTo>
                  <a:pt x="481" y="49"/>
                  <a:pt x="486" y="44"/>
                  <a:pt x="503" y="44"/>
                </a:cubicBezTo>
                <a:cubicBezTo>
                  <a:pt x="514" y="44"/>
                  <a:pt x="519" y="54"/>
                  <a:pt x="530" y="65"/>
                </a:cubicBezTo>
                <a:cubicBezTo>
                  <a:pt x="547" y="82"/>
                  <a:pt x="558" y="93"/>
                  <a:pt x="580" y="109"/>
                </a:cubicBezTo>
                <a:cubicBezTo>
                  <a:pt x="591" y="120"/>
                  <a:pt x="601" y="131"/>
                  <a:pt x="618" y="131"/>
                </a:cubicBezTo>
                <a:cubicBezTo>
                  <a:pt x="645" y="131"/>
                  <a:pt x="651" y="98"/>
                  <a:pt x="673" y="82"/>
                </a:cubicBezTo>
                <a:cubicBezTo>
                  <a:pt x="695" y="65"/>
                  <a:pt x="711" y="54"/>
                  <a:pt x="733" y="44"/>
                </a:cubicBezTo>
                <a:cubicBezTo>
                  <a:pt x="744" y="38"/>
                  <a:pt x="755" y="38"/>
                  <a:pt x="766" y="33"/>
                </a:cubicBezTo>
                <a:cubicBezTo>
                  <a:pt x="803" y="27"/>
                  <a:pt x="831" y="11"/>
                  <a:pt x="869" y="0"/>
                </a:cubicBezTo>
                <a:lnTo>
                  <a:pt x="869" y="0"/>
                </a:lnTo>
                <a:cubicBezTo>
                  <a:pt x="869" y="0"/>
                  <a:pt x="869" y="5"/>
                  <a:pt x="869" y="11"/>
                </a:cubicBezTo>
                <a:cubicBezTo>
                  <a:pt x="869" y="33"/>
                  <a:pt x="858" y="44"/>
                  <a:pt x="853" y="65"/>
                </a:cubicBezTo>
                <a:cubicBezTo>
                  <a:pt x="847" y="87"/>
                  <a:pt x="847" y="98"/>
                  <a:pt x="847" y="120"/>
                </a:cubicBezTo>
                <a:cubicBezTo>
                  <a:pt x="847" y="126"/>
                  <a:pt x="842" y="131"/>
                  <a:pt x="847" y="137"/>
                </a:cubicBezTo>
                <a:cubicBezTo>
                  <a:pt x="853" y="142"/>
                  <a:pt x="863" y="142"/>
                  <a:pt x="869" y="142"/>
                </a:cubicBezTo>
                <a:cubicBezTo>
                  <a:pt x="885" y="159"/>
                  <a:pt x="891" y="164"/>
                  <a:pt x="902" y="186"/>
                </a:cubicBezTo>
                <a:cubicBezTo>
                  <a:pt x="918" y="208"/>
                  <a:pt x="924" y="223"/>
                  <a:pt x="940" y="245"/>
                </a:cubicBezTo>
                <a:cubicBezTo>
                  <a:pt x="957" y="267"/>
                  <a:pt x="968" y="278"/>
                  <a:pt x="984" y="295"/>
                </a:cubicBezTo>
                <a:cubicBezTo>
                  <a:pt x="989" y="306"/>
                  <a:pt x="995" y="311"/>
                  <a:pt x="1006" y="316"/>
                </a:cubicBezTo>
                <a:cubicBezTo>
                  <a:pt x="1028" y="327"/>
                  <a:pt x="1044" y="327"/>
                  <a:pt x="1066" y="327"/>
                </a:cubicBezTo>
                <a:cubicBezTo>
                  <a:pt x="1066" y="333"/>
                  <a:pt x="1066" y="338"/>
                  <a:pt x="1066" y="349"/>
                </a:cubicBezTo>
                <a:cubicBezTo>
                  <a:pt x="1066" y="360"/>
                  <a:pt x="1072" y="371"/>
                  <a:pt x="1077" y="382"/>
                </a:cubicBezTo>
                <a:cubicBezTo>
                  <a:pt x="1082" y="426"/>
                  <a:pt x="1088" y="453"/>
                  <a:pt x="1115" y="486"/>
                </a:cubicBezTo>
                <a:cubicBezTo>
                  <a:pt x="1147" y="530"/>
                  <a:pt x="1186" y="557"/>
                  <a:pt x="1186" y="611"/>
                </a:cubicBezTo>
                <a:cubicBezTo>
                  <a:pt x="1186" y="622"/>
                  <a:pt x="1186" y="628"/>
                  <a:pt x="1186" y="644"/>
                </a:cubicBezTo>
                <a:cubicBezTo>
                  <a:pt x="1154" y="644"/>
                  <a:pt x="1137" y="655"/>
                  <a:pt x="1115" y="666"/>
                </a:cubicBezTo>
                <a:cubicBezTo>
                  <a:pt x="1099" y="672"/>
                  <a:pt x="1082" y="672"/>
                  <a:pt x="1066" y="683"/>
                </a:cubicBezTo>
                <a:cubicBezTo>
                  <a:pt x="1055" y="693"/>
                  <a:pt x="1050" y="710"/>
                  <a:pt x="1050" y="732"/>
                </a:cubicBezTo>
                <a:cubicBezTo>
                  <a:pt x="1050" y="743"/>
                  <a:pt x="1055" y="754"/>
                  <a:pt x="1055" y="765"/>
                </a:cubicBezTo>
                <a:cubicBezTo>
                  <a:pt x="1055" y="781"/>
                  <a:pt x="1055" y="787"/>
                  <a:pt x="1061" y="798"/>
                </a:cubicBezTo>
                <a:cubicBezTo>
                  <a:pt x="1066" y="808"/>
                  <a:pt x="1077" y="808"/>
                  <a:pt x="1082" y="814"/>
                </a:cubicBezTo>
                <a:cubicBezTo>
                  <a:pt x="1099" y="830"/>
                  <a:pt x="1110" y="841"/>
                  <a:pt x="1126" y="852"/>
                </a:cubicBezTo>
                <a:cubicBezTo>
                  <a:pt x="1143" y="869"/>
                  <a:pt x="1159" y="869"/>
                  <a:pt x="1164" y="891"/>
                </a:cubicBezTo>
                <a:cubicBezTo>
                  <a:pt x="1170" y="912"/>
                  <a:pt x="1170" y="923"/>
                  <a:pt x="1176" y="945"/>
                </a:cubicBezTo>
                <a:cubicBezTo>
                  <a:pt x="1176" y="966"/>
                  <a:pt x="1180" y="978"/>
                  <a:pt x="1192" y="995"/>
                </a:cubicBezTo>
                <a:cubicBezTo>
                  <a:pt x="1208" y="1017"/>
                  <a:pt x="1224" y="1021"/>
                  <a:pt x="1240" y="1043"/>
                </a:cubicBezTo>
                <a:cubicBezTo>
                  <a:pt x="1251" y="1070"/>
                  <a:pt x="1262" y="1081"/>
                  <a:pt x="1262" y="1109"/>
                </a:cubicBezTo>
                <a:cubicBezTo>
                  <a:pt x="1268" y="1131"/>
                  <a:pt x="1262" y="1136"/>
                  <a:pt x="1262" y="1153"/>
                </a:cubicBezTo>
                <a:cubicBezTo>
                  <a:pt x="1262" y="1180"/>
                  <a:pt x="1279" y="1191"/>
                  <a:pt x="1295" y="1213"/>
                </a:cubicBezTo>
                <a:cubicBezTo>
                  <a:pt x="1317" y="1246"/>
                  <a:pt x="1344" y="1257"/>
                  <a:pt x="1377" y="1284"/>
                </a:cubicBezTo>
                <a:lnTo>
                  <a:pt x="1377" y="1284"/>
                </a:lnTo>
                <a:cubicBezTo>
                  <a:pt x="1361" y="1311"/>
                  <a:pt x="1350" y="1328"/>
                  <a:pt x="1334" y="1360"/>
                </a:cubicBezTo>
                <a:cubicBezTo>
                  <a:pt x="1312" y="1393"/>
                  <a:pt x="1295" y="1410"/>
                  <a:pt x="1279" y="1442"/>
                </a:cubicBezTo>
                <a:cubicBezTo>
                  <a:pt x="1262" y="1469"/>
                  <a:pt x="1246" y="1475"/>
                  <a:pt x="1224" y="1497"/>
                </a:cubicBezTo>
                <a:cubicBezTo>
                  <a:pt x="1214" y="1513"/>
                  <a:pt x="1214" y="1524"/>
                  <a:pt x="1197" y="1530"/>
                </a:cubicBezTo>
                <a:cubicBezTo>
                  <a:pt x="1180" y="1546"/>
                  <a:pt x="1164" y="1557"/>
                  <a:pt x="1137" y="1557"/>
                </a:cubicBezTo>
                <a:cubicBezTo>
                  <a:pt x="1088" y="1557"/>
                  <a:pt x="1066" y="1535"/>
                  <a:pt x="1022" y="1519"/>
                </a:cubicBezTo>
                <a:cubicBezTo>
                  <a:pt x="1006" y="1513"/>
                  <a:pt x="1000" y="1502"/>
                  <a:pt x="989" y="1497"/>
                </a:cubicBezTo>
                <a:cubicBezTo>
                  <a:pt x="847" y="1551"/>
                  <a:pt x="847" y="1551"/>
                  <a:pt x="847" y="1551"/>
                </a:cubicBezTo>
                <a:cubicBezTo>
                  <a:pt x="825" y="1497"/>
                  <a:pt x="809" y="1469"/>
                  <a:pt x="777" y="1426"/>
                </a:cubicBezTo>
                <a:cubicBezTo>
                  <a:pt x="454" y="1666"/>
                  <a:pt x="454" y="1666"/>
                  <a:pt x="454" y="1666"/>
                </a:cubicBezTo>
                <a:lnTo>
                  <a:pt x="454" y="1666"/>
                </a:lnTo>
                <a:cubicBezTo>
                  <a:pt x="432" y="1639"/>
                  <a:pt x="426" y="1617"/>
                  <a:pt x="399" y="1590"/>
                </a:cubicBezTo>
                <a:cubicBezTo>
                  <a:pt x="389" y="1584"/>
                  <a:pt x="383" y="1584"/>
                  <a:pt x="377" y="1573"/>
                </a:cubicBezTo>
                <a:cubicBezTo>
                  <a:pt x="361" y="1557"/>
                  <a:pt x="350" y="1546"/>
                  <a:pt x="334" y="1524"/>
                </a:cubicBezTo>
                <a:cubicBezTo>
                  <a:pt x="318" y="1502"/>
                  <a:pt x="307" y="1491"/>
                  <a:pt x="307" y="1469"/>
                </a:cubicBezTo>
                <a:cubicBezTo>
                  <a:pt x="307" y="1453"/>
                  <a:pt x="307" y="1442"/>
                  <a:pt x="312" y="1431"/>
                </a:cubicBezTo>
                <a:cubicBezTo>
                  <a:pt x="312" y="1426"/>
                  <a:pt x="318" y="1426"/>
                  <a:pt x="318" y="1420"/>
                </a:cubicBezTo>
                <a:cubicBezTo>
                  <a:pt x="318" y="1398"/>
                  <a:pt x="312" y="1388"/>
                  <a:pt x="307" y="1366"/>
                </a:cubicBezTo>
                <a:cubicBezTo>
                  <a:pt x="301" y="1350"/>
                  <a:pt x="296" y="1339"/>
                  <a:pt x="285" y="1322"/>
                </a:cubicBezTo>
                <a:cubicBezTo>
                  <a:pt x="279" y="1317"/>
                  <a:pt x="279" y="1300"/>
                  <a:pt x="274" y="1300"/>
                </a:cubicBezTo>
                <a:cubicBezTo>
                  <a:pt x="252" y="1300"/>
                  <a:pt x="241" y="1317"/>
                  <a:pt x="219" y="1322"/>
                </a:cubicBezTo>
                <a:cubicBezTo>
                  <a:pt x="203" y="1328"/>
                  <a:pt x="192" y="1328"/>
                  <a:pt x="175" y="1333"/>
                </a:cubicBezTo>
                <a:cubicBezTo>
                  <a:pt x="159" y="1339"/>
                  <a:pt x="148" y="1344"/>
                  <a:pt x="126" y="1344"/>
                </a:cubicBezTo>
                <a:cubicBezTo>
                  <a:pt x="110" y="1344"/>
                  <a:pt x="104" y="1328"/>
                  <a:pt x="93" y="1311"/>
                </a:cubicBezTo>
                <a:cubicBezTo>
                  <a:pt x="88" y="1300"/>
                  <a:pt x="82" y="1300"/>
                  <a:pt x="77" y="1289"/>
                </a:cubicBezTo>
                <a:cubicBezTo>
                  <a:pt x="66" y="1257"/>
                  <a:pt x="60" y="1235"/>
                  <a:pt x="38" y="1207"/>
                </a:cubicBezTo>
                <a:cubicBezTo>
                  <a:pt x="22" y="1180"/>
                  <a:pt x="22" y="1164"/>
                  <a:pt x="22" y="1131"/>
                </a:cubicBezTo>
                <a:cubicBezTo>
                  <a:pt x="22" y="1098"/>
                  <a:pt x="5" y="1081"/>
                  <a:pt x="0" y="1049"/>
                </a:cubicBezTo>
                <a:cubicBezTo>
                  <a:pt x="12" y="267"/>
                  <a:pt x="12" y="267"/>
                  <a:pt x="12" y="267"/>
                </a:cubicBezTo>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45" name="Freeform 165"/>
          <p:cNvSpPr>
            <a:spLocks noChangeArrowheads="1"/>
          </p:cNvSpPr>
          <p:nvPr/>
        </p:nvSpPr>
        <p:spPr bwMode="auto">
          <a:xfrm>
            <a:off x="14362241" y="9587560"/>
            <a:ext cx="933638" cy="931031"/>
          </a:xfrm>
          <a:custGeom>
            <a:avLst/>
            <a:gdLst>
              <a:gd name="T0" fmla="*/ 1497 w 1548"/>
              <a:gd name="T1" fmla="*/ 366 h 1542"/>
              <a:gd name="T2" fmla="*/ 1497 w 1548"/>
              <a:gd name="T3" fmla="*/ 465 h 1542"/>
              <a:gd name="T4" fmla="*/ 1525 w 1548"/>
              <a:gd name="T5" fmla="*/ 612 h 1542"/>
              <a:gd name="T6" fmla="*/ 1536 w 1548"/>
              <a:gd name="T7" fmla="*/ 743 h 1542"/>
              <a:gd name="T8" fmla="*/ 1519 w 1548"/>
              <a:gd name="T9" fmla="*/ 814 h 1542"/>
              <a:gd name="T10" fmla="*/ 1459 w 1548"/>
              <a:gd name="T11" fmla="*/ 1005 h 1542"/>
              <a:gd name="T12" fmla="*/ 1421 w 1548"/>
              <a:gd name="T13" fmla="*/ 1136 h 1542"/>
              <a:gd name="T14" fmla="*/ 1393 w 1548"/>
              <a:gd name="T15" fmla="*/ 1251 h 1542"/>
              <a:gd name="T16" fmla="*/ 1388 w 1548"/>
              <a:gd name="T17" fmla="*/ 1502 h 1542"/>
              <a:gd name="T18" fmla="*/ 1393 w 1548"/>
              <a:gd name="T19" fmla="*/ 1541 h 1542"/>
              <a:gd name="T20" fmla="*/ 1235 w 1548"/>
              <a:gd name="T21" fmla="*/ 1442 h 1542"/>
              <a:gd name="T22" fmla="*/ 1098 w 1548"/>
              <a:gd name="T23" fmla="*/ 1377 h 1542"/>
              <a:gd name="T24" fmla="*/ 1022 w 1548"/>
              <a:gd name="T25" fmla="*/ 1398 h 1542"/>
              <a:gd name="T26" fmla="*/ 886 w 1548"/>
              <a:gd name="T27" fmla="*/ 1470 h 1542"/>
              <a:gd name="T28" fmla="*/ 858 w 1548"/>
              <a:gd name="T29" fmla="*/ 1459 h 1542"/>
              <a:gd name="T30" fmla="*/ 836 w 1548"/>
              <a:gd name="T31" fmla="*/ 1377 h 1542"/>
              <a:gd name="T32" fmla="*/ 814 w 1548"/>
              <a:gd name="T33" fmla="*/ 1273 h 1542"/>
              <a:gd name="T34" fmla="*/ 705 w 1548"/>
              <a:gd name="T35" fmla="*/ 1164 h 1542"/>
              <a:gd name="T36" fmla="*/ 519 w 1548"/>
              <a:gd name="T37" fmla="*/ 1126 h 1542"/>
              <a:gd name="T38" fmla="*/ 481 w 1548"/>
              <a:gd name="T39" fmla="*/ 1093 h 1542"/>
              <a:gd name="T40" fmla="*/ 366 w 1548"/>
              <a:gd name="T41" fmla="*/ 1016 h 1542"/>
              <a:gd name="T42" fmla="*/ 301 w 1548"/>
              <a:gd name="T43" fmla="*/ 1104 h 1542"/>
              <a:gd name="T44" fmla="*/ 213 w 1548"/>
              <a:gd name="T45" fmla="*/ 1230 h 1542"/>
              <a:gd name="T46" fmla="*/ 55 w 1548"/>
              <a:gd name="T47" fmla="*/ 1175 h 1542"/>
              <a:gd name="T48" fmla="*/ 22 w 1548"/>
              <a:gd name="T49" fmla="*/ 1136 h 1542"/>
              <a:gd name="T50" fmla="*/ 28 w 1548"/>
              <a:gd name="T51" fmla="*/ 1065 h 1542"/>
              <a:gd name="T52" fmla="*/ 71 w 1548"/>
              <a:gd name="T53" fmla="*/ 934 h 1542"/>
              <a:gd name="T54" fmla="*/ 17 w 1548"/>
              <a:gd name="T55" fmla="*/ 743 h 1542"/>
              <a:gd name="T56" fmla="*/ 66 w 1548"/>
              <a:gd name="T57" fmla="*/ 644 h 1542"/>
              <a:gd name="T58" fmla="*/ 169 w 1548"/>
              <a:gd name="T59" fmla="*/ 454 h 1542"/>
              <a:gd name="T60" fmla="*/ 186 w 1548"/>
              <a:gd name="T61" fmla="*/ 382 h 1542"/>
              <a:gd name="T62" fmla="*/ 579 w 1548"/>
              <a:gd name="T63" fmla="*/ 267 h 1542"/>
              <a:gd name="T64" fmla="*/ 754 w 1548"/>
              <a:gd name="T65" fmla="*/ 235 h 1542"/>
              <a:gd name="T66" fmla="*/ 929 w 1548"/>
              <a:gd name="T67" fmla="*/ 246 h 1542"/>
              <a:gd name="T68" fmla="*/ 1011 w 1548"/>
              <a:gd name="T69" fmla="*/ 158 h 1542"/>
              <a:gd name="T70" fmla="*/ 1109 w 1548"/>
              <a:gd name="T71" fmla="*/ 0 h 1542"/>
              <a:gd name="T72" fmla="*/ 1131 w 1548"/>
              <a:gd name="T73" fmla="*/ 16 h 1542"/>
              <a:gd name="T74" fmla="*/ 1164 w 1548"/>
              <a:gd name="T75" fmla="*/ 76 h 1542"/>
              <a:gd name="T76" fmla="*/ 1197 w 1548"/>
              <a:gd name="T77" fmla="*/ 147 h 1542"/>
              <a:gd name="T78" fmla="*/ 1252 w 1548"/>
              <a:gd name="T79" fmla="*/ 174 h 1542"/>
              <a:gd name="T80" fmla="*/ 1360 w 1548"/>
              <a:gd name="T81" fmla="*/ 207 h 1542"/>
              <a:gd name="T82" fmla="*/ 1333 w 1548"/>
              <a:gd name="T83" fmla="*/ 273 h 1542"/>
              <a:gd name="T84" fmla="*/ 1306 w 1548"/>
              <a:gd name="T85" fmla="*/ 388 h 1542"/>
              <a:gd name="T86" fmla="*/ 1371 w 1548"/>
              <a:gd name="T87" fmla="*/ 410 h 1542"/>
              <a:gd name="T88" fmla="*/ 1497 w 1548"/>
              <a:gd name="T89" fmla="*/ 366 h 1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48" h="1542">
                <a:moveTo>
                  <a:pt x="1497" y="366"/>
                </a:moveTo>
                <a:lnTo>
                  <a:pt x="1497" y="366"/>
                </a:lnTo>
                <a:cubicBezTo>
                  <a:pt x="1497" y="382"/>
                  <a:pt x="1497" y="393"/>
                  <a:pt x="1497" y="410"/>
                </a:cubicBezTo>
                <a:cubicBezTo>
                  <a:pt x="1497" y="465"/>
                  <a:pt x="1497" y="465"/>
                  <a:pt x="1497" y="465"/>
                </a:cubicBezTo>
                <a:cubicBezTo>
                  <a:pt x="1497" y="502"/>
                  <a:pt x="1508" y="530"/>
                  <a:pt x="1514" y="568"/>
                </a:cubicBezTo>
                <a:cubicBezTo>
                  <a:pt x="1519" y="584"/>
                  <a:pt x="1519" y="595"/>
                  <a:pt x="1525" y="612"/>
                </a:cubicBezTo>
                <a:cubicBezTo>
                  <a:pt x="1536" y="639"/>
                  <a:pt x="1547" y="655"/>
                  <a:pt x="1547" y="688"/>
                </a:cubicBezTo>
                <a:cubicBezTo>
                  <a:pt x="1547" y="710"/>
                  <a:pt x="1547" y="721"/>
                  <a:pt x="1536" y="743"/>
                </a:cubicBezTo>
                <a:cubicBezTo>
                  <a:pt x="1530" y="754"/>
                  <a:pt x="1519" y="759"/>
                  <a:pt x="1519" y="770"/>
                </a:cubicBezTo>
                <a:cubicBezTo>
                  <a:pt x="1519" y="814"/>
                  <a:pt x="1519" y="814"/>
                  <a:pt x="1519" y="814"/>
                </a:cubicBezTo>
                <a:cubicBezTo>
                  <a:pt x="1519" y="858"/>
                  <a:pt x="1519" y="885"/>
                  <a:pt x="1503" y="923"/>
                </a:cubicBezTo>
                <a:cubicBezTo>
                  <a:pt x="1492" y="956"/>
                  <a:pt x="1475" y="972"/>
                  <a:pt x="1459" y="1005"/>
                </a:cubicBezTo>
                <a:cubicBezTo>
                  <a:pt x="1443" y="1043"/>
                  <a:pt x="1443" y="1065"/>
                  <a:pt x="1426" y="1104"/>
                </a:cubicBezTo>
                <a:cubicBezTo>
                  <a:pt x="1426" y="1115"/>
                  <a:pt x="1426" y="1126"/>
                  <a:pt x="1421" y="1136"/>
                </a:cubicBezTo>
                <a:cubicBezTo>
                  <a:pt x="1410" y="1158"/>
                  <a:pt x="1393" y="1175"/>
                  <a:pt x="1393" y="1202"/>
                </a:cubicBezTo>
                <a:cubicBezTo>
                  <a:pt x="1393" y="1251"/>
                  <a:pt x="1393" y="1251"/>
                  <a:pt x="1393" y="1251"/>
                </a:cubicBezTo>
                <a:cubicBezTo>
                  <a:pt x="1393" y="1289"/>
                  <a:pt x="1366" y="1306"/>
                  <a:pt x="1360" y="1338"/>
                </a:cubicBezTo>
                <a:cubicBezTo>
                  <a:pt x="1388" y="1502"/>
                  <a:pt x="1388" y="1502"/>
                  <a:pt x="1388" y="1502"/>
                </a:cubicBezTo>
                <a:cubicBezTo>
                  <a:pt x="1388" y="1519"/>
                  <a:pt x="1393" y="1524"/>
                  <a:pt x="1393" y="1541"/>
                </a:cubicBezTo>
                <a:lnTo>
                  <a:pt x="1393" y="1541"/>
                </a:lnTo>
                <a:cubicBezTo>
                  <a:pt x="1371" y="1524"/>
                  <a:pt x="1360" y="1519"/>
                  <a:pt x="1339" y="1508"/>
                </a:cubicBezTo>
                <a:cubicBezTo>
                  <a:pt x="1295" y="1486"/>
                  <a:pt x="1274" y="1470"/>
                  <a:pt x="1235" y="1442"/>
                </a:cubicBezTo>
                <a:cubicBezTo>
                  <a:pt x="1208" y="1426"/>
                  <a:pt x="1191" y="1415"/>
                  <a:pt x="1159" y="1398"/>
                </a:cubicBezTo>
                <a:cubicBezTo>
                  <a:pt x="1137" y="1388"/>
                  <a:pt x="1120" y="1382"/>
                  <a:pt x="1098" y="1377"/>
                </a:cubicBezTo>
                <a:cubicBezTo>
                  <a:pt x="1087" y="1377"/>
                  <a:pt x="1082" y="1371"/>
                  <a:pt x="1076" y="1371"/>
                </a:cubicBezTo>
                <a:cubicBezTo>
                  <a:pt x="1055" y="1371"/>
                  <a:pt x="1044" y="1388"/>
                  <a:pt x="1022" y="1398"/>
                </a:cubicBezTo>
                <a:cubicBezTo>
                  <a:pt x="983" y="1415"/>
                  <a:pt x="967" y="1437"/>
                  <a:pt x="924" y="1453"/>
                </a:cubicBezTo>
                <a:cubicBezTo>
                  <a:pt x="912" y="1464"/>
                  <a:pt x="902" y="1470"/>
                  <a:pt x="886" y="1470"/>
                </a:cubicBezTo>
                <a:cubicBezTo>
                  <a:pt x="879" y="1470"/>
                  <a:pt x="879" y="1475"/>
                  <a:pt x="875" y="1475"/>
                </a:cubicBezTo>
                <a:cubicBezTo>
                  <a:pt x="864" y="1475"/>
                  <a:pt x="864" y="1464"/>
                  <a:pt x="858" y="1459"/>
                </a:cubicBezTo>
                <a:cubicBezTo>
                  <a:pt x="853" y="1448"/>
                  <a:pt x="853" y="1442"/>
                  <a:pt x="853" y="1431"/>
                </a:cubicBezTo>
                <a:cubicBezTo>
                  <a:pt x="847" y="1409"/>
                  <a:pt x="842" y="1398"/>
                  <a:pt x="836" y="1377"/>
                </a:cubicBezTo>
                <a:cubicBezTo>
                  <a:pt x="831" y="1360"/>
                  <a:pt x="831" y="1349"/>
                  <a:pt x="825" y="1333"/>
                </a:cubicBezTo>
                <a:cubicBezTo>
                  <a:pt x="820" y="1311"/>
                  <a:pt x="814" y="1294"/>
                  <a:pt x="814" y="1273"/>
                </a:cubicBezTo>
                <a:cubicBezTo>
                  <a:pt x="814" y="1230"/>
                  <a:pt x="782" y="1213"/>
                  <a:pt x="743" y="1191"/>
                </a:cubicBezTo>
                <a:cubicBezTo>
                  <a:pt x="727" y="1186"/>
                  <a:pt x="721" y="1175"/>
                  <a:pt x="705" y="1164"/>
                </a:cubicBezTo>
                <a:cubicBezTo>
                  <a:pt x="672" y="1147"/>
                  <a:pt x="645" y="1136"/>
                  <a:pt x="634" y="1104"/>
                </a:cubicBezTo>
                <a:cubicBezTo>
                  <a:pt x="585" y="1109"/>
                  <a:pt x="563" y="1126"/>
                  <a:pt x="519" y="1126"/>
                </a:cubicBezTo>
                <a:cubicBezTo>
                  <a:pt x="514" y="1126"/>
                  <a:pt x="509" y="1126"/>
                  <a:pt x="502" y="1126"/>
                </a:cubicBezTo>
                <a:cubicBezTo>
                  <a:pt x="492" y="1115"/>
                  <a:pt x="492" y="1104"/>
                  <a:pt x="481" y="1093"/>
                </a:cubicBezTo>
                <a:cubicBezTo>
                  <a:pt x="470" y="1087"/>
                  <a:pt x="459" y="1082"/>
                  <a:pt x="448" y="1076"/>
                </a:cubicBezTo>
                <a:cubicBezTo>
                  <a:pt x="416" y="1054"/>
                  <a:pt x="394" y="1043"/>
                  <a:pt x="366" y="1016"/>
                </a:cubicBezTo>
                <a:cubicBezTo>
                  <a:pt x="350" y="1027"/>
                  <a:pt x="344" y="1043"/>
                  <a:pt x="328" y="1060"/>
                </a:cubicBezTo>
                <a:cubicBezTo>
                  <a:pt x="317" y="1076"/>
                  <a:pt x="306" y="1087"/>
                  <a:pt x="301" y="1104"/>
                </a:cubicBezTo>
                <a:cubicBezTo>
                  <a:pt x="273" y="1158"/>
                  <a:pt x="279" y="1191"/>
                  <a:pt x="262" y="1246"/>
                </a:cubicBezTo>
                <a:cubicBezTo>
                  <a:pt x="246" y="1235"/>
                  <a:pt x="229" y="1235"/>
                  <a:pt x="213" y="1230"/>
                </a:cubicBezTo>
                <a:cubicBezTo>
                  <a:pt x="180" y="1213"/>
                  <a:pt x="158" y="1202"/>
                  <a:pt x="125" y="1197"/>
                </a:cubicBezTo>
                <a:cubicBezTo>
                  <a:pt x="99" y="1186"/>
                  <a:pt x="77" y="1191"/>
                  <a:pt x="55" y="1175"/>
                </a:cubicBezTo>
                <a:cubicBezTo>
                  <a:pt x="50" y="1169"/>
                  <a:pt x="50" y="1169"/>
                  <a:pt x="50" y="1164"/>
                </a:cubicBezTo>
                <a:cubicBezTo>
                  <a:pt x="39" y="1153"/>
                  <a:pt x="33" y="1142"/>
                  <a:pt x="22" y="1136"/>
                </a:cubicBezTo>
                <a:cubicBezTo>
                  <a:pt x="11" y="1126"/>
                  <a:pt x="0" y="1120"/>
                  <a:pt x="0" y="1104"/>
                </a:cubicBezTo>
                <a:cubicBezTo>
                  <a:pt x="0" y="1087"/>
                  <a:pt x="17" y="1082"/>
                  <a:pt x="28" y="1065"/>
                </a:cubicBezTo>
                <a:cubicBezTo>
                  <a:pt x="44" y="1038"/>
                  <a:pt x="55" y="1021"/>
                  <a:pt x="66" y="989"/>
                </a:cubicBezTo>
                <a:cubicBezTo>
                  <a:pt x="71" y="967"/>
                  <a:pt x="71" y="956"/>
                  <a:pt x="71" y="934"/>
                </a:cubicBezTo>
                <a:cubicBezTo>
                  <a:pt x="77" y="907"/>
                  <a:pt x="87" y="891"/>
                  <a:pt x="87" y="858"/>
                </a:cubicBezTo>
                <a:cubicBezTo>
                  <a:pt x="87" y="814"/>
                  <a:pt x="61" y="759"/>
                  <a:pt x="17" y="743"/>
                </a:cubicBezTo>
                <a:lnTo>
                  <a:pt x="17" y="743"/>
                </a:lnTo>
                <a:cubicBezTo>
                  <a:pt x="33" y="705"/>
                  <a:pt x="50" y="683"/>
                  <a:pt x="66" y="644"/>
                </a:cubicBezTo>
                <a:cubicBezTo>
                  <a:pt x="87" y="612"/>
                  <a:pt x="93" y="590"/>
                  <a:pt x="109" y="557"/>
                </a:cubicBezTo>
                <a:cubicBezTo>
                  <a:pt x="131" y="519"/>
                  <a:pt x="147" y="497"/>
                  <a:pt x="169" y="454"/>
                </a:cubicBezTo>
                <a:cubicBezTo>
                  <a:pt x="180" y="426"/>
                  <a:pt x="175" y="410"/>
                  <a:pt x="186" y="382"/>
                </a:cubicBezTo>
                <a:lnTo>
                  <a:pt x="186" y="382"/>
                </a:lnTo>
                <a:cubicBezTo>
                  <a:pt x="509" y="142"/>
                  <a:pt x="509" y="142"/>
                  <a:pt x="509" y="142"/>
                </a:cubicBezTo>
                <a:cubicBezTo>
                  <a:pt x="541" y="185"/>
                  <a:pt x="557" y="213"/>
                  <a:pt x="579" y="267"/>
                </a:cubicBezTo>
                <a:cubicBezTo>
                  <a:pt x="721" y="213"/>
                  <a:pt x="721" y="213"/>
                  <a:pt x="721" y="213"/>
                </a:cubicBezTo>
                <a:cubicBezTo>
                  <a:pt x="732" y="218"/>
                  <a:pt x="738" y="229"/>
                  <a:pt x="754" y="235"/>
                </a:cubicBezTo>
                <a:cubicBezTo>
                  <a:pt x="798" y="251"/>
                  <a:pt x="820" y="273"/>
                  <a:pt x="869" y="273"/>
                </a:cubicBezTo>
                <a:cubicBezTo>
                  <a:pt x="896" y="273"/>
                  <a:pt x="912" y="262"/>
                  <a:pt x="929" y="246"/>
                </a:cubicBezTo>
                <a:cubicBezTo>
                  <a:pt x="946" y="240"/>
                  <a:pt x="946" y="229"/>
                  <a:pt x="956" y="213"/>
                </a:cubicBezTo>
                <a:cubicBezTo>
                  <a:pt x="978" y="191"/>
                  <a:pt x="994" y="185"/>
                  <a:pt x="1011" y="158"/>
                </a:cubicBezTo>
                <a:cubicBezTo>
                  <a:pt x="1027" y="126"/>
                  <a:pt x="1044" y="109"/>
                  <a:pt x="1066" y="76"/>
                </a:cubicBezTo>
                <a:cubicBezTo>
                  <a:pt x="1082" y="44"/>
                  <a:pt x="1093" y="27"/>
                  <a:pt x="1109" y="0"/>
                </a:cubicBezTo>
                <a:lnTo>
                  <a:pt x="1109" y="0"/>
                </a:lnTo>
                <a:cubicBezTo>
                  <a:pt x="1115" y="5"/>
                  <a:pt x="1126" y="11"/>
                  <a:pt x="1131" y="16"/>
                </a:cubicBezTo>
                <a:cubicBezTo>
                  <a:pt x="1142" y="22"/>
                  <a:pt x="1148" y="22"/>
                  <a:pt x="1153" y="33"/>
                </a:cubicBezTo>
                <a:cubicBezTo>
                  <a:pt x="1164" y="44"/>
                  <a:pt x="1159" y="60"/>
                  <a:pt x="1164" y="76"/>
                </a:cubicBezTo>
                <a:cubicBezTo>
                  <a:pt x="1170" y="82"/>
                  <a:pt x="1175" y="88"/>
                  <a:pt x="1175" y="92"/>
                </a:cubicBezTo>
                <a:cubicBezTo>
                  <a:pt x="1186" y="114"/>
                  <a:pt x="1181" y="131"/>
                  <a:pt x="1197" y="147"/>
                </a:cubicBezTo>
                <a:cubicBezTo>
                  <a:pt x="1202" y="153"/>
                  <a:pt x="1208" y="153"/>
                  <a:pt x="1219" y="153"/>
                </a:cubicBezTo>
                <a:cubicBezTo>
                  <a:pt x="1230" y="158"/>
                  <a:pt x="1235" y="169"/>
                  <a:pt x="1252" y="174"/>
                </a:cubicBezTo>
                <a:cubicBezTo>
                  <a:pt x="1290" y="191"/>
                  <a:pt x="1317" y="196"/>
                  <a:pt x="1360" y="196"/>
                </a:cubicBezTo>
                <a:cubicBezTo>
                  <a:pt x="1360" y="202"/>
                  <a:pt x="1360" y="202"/>
                  <a:pt x="1360" y="207"/>
                </a:cubicBezTo>
                <a:cubicBezTo>
                  <a:pt x="1360" y="213"/>
                  <a:pt x="1355" y="213"/>
                  <a:pt x="1355" y="218"/>
                </a:cubicBezTo>
                <a:cubicBezTo>
                  <a:pt x="1349" y="240"/>
                  <a:pt x="1344" y="251"/>
                  <a:pt x="1333" y="273"/>
                </a:cubicBezTo>
                <a:cubicBezTo>
                  <a:pt x="1323" y="289"/>
                  <a:pt x="1306" y="300"/>
                  <a:pt x="1306" y="322"/>
                </a:cubicBezTo>
                <a:cubicBezTo>
                  <a:pt x="1306" y="388"/>
                  <a:pt x="1306" y="388"/>
                  <a:pt x="1306" y="388"/>
                </a:cubicBezTo>
                <a:cubicBezTo>
                  <a:pt x="1306" y="415"/>
                  <a:pt x="1317" y="437"/>
                  <a:pt x="1339" y="437"/>
                </a:cubicBezTo>
                <a:cubicBezTo>
                  <a:pt x="1355" y="437"/>
                  <a:pt x="1360" y="426"/>
                  <a:pt x="1371" y="410"/>
                </a:cubicBezTo>
                <a:cubicBezTo>
                  <a:pt x="1388" y="388"/>
                  <a:pt x="1393" y="366"/>
                  <a:pt x="1415" y="355"/>
                </a:cubicBezTo>
                <a:cubicBezTo>
                  <a:pt x="1497" y="366"/>
                  <a:pt x="1497" y="366"/>
                  <a:pt x="1497" y="36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6" name="Freeform 166"/>
          <p:cNvSpPr>
            <a:spLocks noChangeArrowheads="1"/>
          </p:cNvSpPr>
          <p:nvPr/>
        </p:nvSpPr>
        <p:spPr bwMode="auto">
          <a:xfrm>
            <a:off x="12764386" y="10014394"/>
            <a:ext cx="1528499" cy="1491251"/>
          </a:xfrm>
          <a:custGeom>
            <a:avLst/>
            <a:gdLst>
              <a:gd name="T0" fmla="*/ 601 w 2531"/>
              <a:gd name="T1" fmla="*/ 830 h 2471"/>
              <a:gd name="T2" fmla="*/ 656 w 2531"/>
              <a:gd name="T3" fmla="*/ 830 h 2471"/>
              <a:gd name="T4" fmla="*/ 1016 w 2531"/>
              <a:gd name="T5" fmla="*/ 874 h 2471"/>
              <a:gd name="T6" fmla="*/ 1164 w 2531"/>
              <a:gd name="T7" fmla="*/ 836 h 2471"/>
              <a:gd name="T8" fmla="*/ 1240 w 2531"/>
              <a:gd name="T9" fmla="*/ 721 h 2471"/>
              <a:gd name="T10" fmla="*/ 1295 w 2531"/>
              <a:gd name="T11" fmla="*/ 666 h 2471"/>
              <a:gd name="T12" fmla="*/ 1350 w 2531"/>
              <a:gd name="T13" fmla="*/ 584 h 2471"/>
              <a:gd name="T14" fmla="*/ 1448 w 2531"/>
              <a:gd name="T15" fmla="*/ 393 h 2471"/>
              <a:gd name="T16" fmla="*/ 1536 w 2531"/>
              <a:gd name="T17" fmla="*/ 186 h 2471"/>
              <a:gd name="T18" fmla="*/ 1683 w 2531"/>
              <a:gd name="T19" fmla="*/ 65 h 2471"/>
              <a:gd name="T20" fmla="*/ 1841 w 2531"/>
              <a:gd name="T21" fmla="*/ 0 h 2471"/>
              <a:gd name="T22" fmla="*/ 1825 w 2531"/>
              <a:gd name="T23" fmla="*/ 82 h 2471"/>
              <a:gd name="T24" fmla="*/ 1787 w 2531"/>
              <a:gd name="T25" fmla="*/ 234 h 2471"/>
              <a:gd name="T26" fmla="*/ 1831 w 2531"/>
              <a:gd name="T27" fmla="*/ 289 h 2471"/>
              <a:gd name="T28" fmla="*/ 1918 w 2531"/>
              <a:gd name="T29" fmla="*/ 295 h 2471"/>
              <a:gd name="T30" fmla="*/ 1951 w 2531"/>
              <a:gd name="T31" fmla="*/ 229 h 2471"/>
              <a:gd name="T32" fmla="*/ 2049 w 2531"/>
              <a:gd name="T33" fmla="*/ 234 h 2471"/>
              <a:gd name="T34" fmla="*/ 2093 w 2531"/>
              <a:gd name="T35" fmla="*/ 164 h 2471"/>
              <a:gd name="T36" fmla="*/ 2197 w 2531"/>
              <a:gd name="T37" fmla="*/ 153 h 2471"/>
              <a:gd name="T38" fmla="*/ 2262 w 2531"/>
              <a:gd name="T39" fmla="*/ 126 h 2471"/>
              <a:gd name="T40" fmla="*/ 2442 w 2531"/>
              <a:gd name="T41" fmla="*/ 49 h 2471"/>
              <a:gd name="T42" fmla="*/ 2530 w 2531"/>
              <a:gd name="T43" fmla="*/ 38 h 2471"/>
              <a:gd name="T44" fmla="*/ 2508 w 2531"/>
              <a:gd name="T45" fmla="*/ 98 h 2471"/>
              <a:gd name="T46" fmla="*/ 2404 w 2531"/>
              <a:gd name="T47" fmla="*/ 202 h 2471"/>
              <a:gd name="T48" fmla="*/ 2284 w 2531"/>
              <a:gd name="T49" fmla="*/ 344 h 2471"/>
              <a:gd name="T50" fmla="*/ 2273 w 2531"/>
              <a:gd name="T51" fmla="*/ 377 h 2471"/>
              <a:gd name="T52" fmla="*/ 2257 w 2531"/>
              <a:gd name="T53" fmla="*/ 557 h 2471"/>
              <a:gd name="T54" fmla="*/ 2164 w 2531"/>
              <a:gd name="T55" fmla="*/ 721 h 2471"/>
              <a:gd name="T56" fmla="*/ 2125 w 2531"/>
              <a:gd name="T57" fmla="*/ 847 h 2471"/>
              <a:gd name="T58" fmla="*/ 2087 w 2531"/>
              <a:gd name="T59" fmla="*/ 1092 h 2471"/>
              <a:gd name="T60" fmla="*/ 2136 w 2531"/>
              <a:gd name="T61" fmla="*/ 1218 h 2471"/>
              <a:gd name="T62" fmla="*/ 2175 w 2531"/>
              <a:gd name="T63" fmla="*/ 1376 h 2471"/>
              <a:gd name="T64" fmla="*/ 2175 w 2531"/>
              <a:gd name="T65" fmla="*/ 1480 h 2471"/>
              <a:gd name="T66" fmla="*/ 2175 w 2531"/>
              <a:gd name="T67" fmla="*/ 1590 h 2471"/>
              <a:gd name="T68" fmla="*/ 2104 w 2531"/>
              <a:gd name="T69" fmla="*/ 1792 h 2471"/>
              <a:gd name="T70" fmla="*/ 2065 w 2531"/>
              <a:gd name="T71" fmla="*/ 1972 h 2471"/>
              <a:gd name="T72" fmla="*/ 2038 w 2531"/>
              <a:gd name="T73" fmla="*/ 2163 h 2471"/>
              <a:gd name="T74" fmla="*/ 1999 w 2531"/>
              <a:gd name="T75" fmla="*/ 2256 h 2471"/>
              <a:gd name="T76" fmla="*/ 1946 w 2531"/>
              <a:gd name="T77" fmla="*/ 2399 h 2471"/>
              <a:gd name="T78" fmla="*/ 1918 w 2531"/>
              <a:gd name="T79" fmla="*/ 2470 h 2471"/>
              <a:gd name="T80" fmla="*/ 1470 w 2531"/>
              <a:gd name="T81" fmla="*/ 2201 h 2471"/>
              <a:gd name="T82" fmla="*/ 716 w 2531"/>
              <a:gd name="T83" fmla="*/ 1606 h 2471"/>
              <a:gd name="T84" fmla="*/ 366 w 2531"/>
              <a:gd name="T85" fmla="*/ 1322 h 2471"/>
              <a:gd name="T86" fmla="*/ 0 w 2531"/>
              <a:gd name="T87" fmla="*/ 1027 h 2471"/>
              <a:gd name="T88" fmla="*/ 32 w 2531"/>
              <a:gd name="T89" fmla="*/ 995 h 2471"/>
              <a:gd name="T90" fmla="*/ 98 w 2531"/>
              <a:gd name="T91" fmla="*/ 1005 h 2471"/>
              <a:gd name="T92" fmla="*/ 164 w 2531"/>
              <a:gd name="T93" fmla="*/ 956 h 2471"/>
              <a:gd name="T94" fmla="*/ 257 w 2531"/>
              <a:gd name="T95" fmla="*/ 934 h 2471"/>
              <a:gd name="T96" fmla="*/ 382 w 2531"/>
              <a:gd name="T97" fmla="*/ 923 h 2471"/>
              <a:gd name="T98" fmla="*/ 601 w 2531"/>
              <a:gd name="T99" fmla="*/ 830 h 2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31" h="2471">
                <a:moveTo>
                  <a:pt x="601" y="830"/>
                </a:moveTo>
                <a:lnTo>
                  <a:pt x="601" y="830"/>
                </a:lnTo>
                <a:cubicBezTo>
                  <a:pt x="607" y="830"/>
                  <a:pt x="612" y="836"/>
                  <a:pt x="617" y="836"/>
                </a:cubicBezTo>
                <a:cubicBezTo>
                  <a:pt x="634" y="836"/>
                  <a:pt x="639" y="830"/>
                  <a:pt x="656" y="830"/>
                </a:cubicBezTo>
                <a:cubicBezTo>
                  <a:pt x="918" y="902"/>
                  <a:pt x="918" y="902"/>
                  <a:pt x="918" y="902"/>
                </a:cubicBezTo>
                <a:cubicBezTo>
                  <a:pt x="956" y="902"/>
                  <a:pt x="978" y="874"/>
                  <a:pt x="1016" y="874"/>
                </a:cubicBezTo>
                <a:cubicBezTo>
                  <a:pt x="1077" y="874"/>
                  <a:pt x="1077" y="874"/>
                  <a:pt x="1077" y="874"/>
                </a:cubicBezTo>
                <a:cubicBezTo>
                  <a:pt x="1115" y="874"/>
                  <a:pt x="1142" y="869"/>
                  <a:pt x="1164" y="836"/>
                </a:cubicBezTo>
                <a:cubicBezTo>
                  <a:pt x="1181" y="819"/>
                  <a:pt x="1185" y="803"/>
                  <a:pt x="1191" y="781"/>
                </a:cubicBezTo>
                <a:cubicBezTo>
                  <a:pt x="1207" y="754"/>
                  <a:pt x="1224" y="743"/>
                  <a:pt x="1240" y="721"/>
                </a:cubicBezTo>
                <a:cubicBezTo>
                  <a:pt x="1240" y="710"/>
                  <a:pt x="1246" y="704"/>
                  <a:pt x="1251" y="699"/>
                </a:cubicBezTo>
                <a:cubicBezTo>
                  <a:pt x="1262" y="683"/>
                  <a:pt x="1278" y="683"/>
                  <a:pt x="1295" y="666"/>
                </a:cubicBezTo>
                <a:cubicBezTo>
                  <a:pt x="1306" y="661"/>
                  <a:pt x="1311" y="650"/>
                  <a:pt x="1322" y="639"/>
                </a:cubicBezTo>
                <a:cubicBezTo>
                  <a:pt x="1333" y="617"/>
                  <a:pt x="1344" y="606"/>
                  <a:pt x="1350" y="584"/>
                </a:cubicBezTo>
                <a:cubicBezTo>
                  <a:pt x="1360" y="557"/>
                  <a:pt x="1371" y="546"/>
                  <a:pt x="1382" y="525"/>
                </a:cubicBezTo>
                <a:cubicBezTo>
                  <a:pt x="1399" y="470"/>
                  <a:pt x="1432" y="448"/>
                  <a:pt x="1448" y="393"/>
                </a:cubicBezTo>
                <a:cubicBezTo>
                  <a:pt x="1470" y="338"/>
                  <a:pt x="1481" y="306"/>
                  <a:pt x="1514" y="251"/>
                </a:cubicBezTo>
                <a:cubicBezTo>
                  <a:pt x="1524" y="229"/>
                  <a:pt x="1530" y="212"/>
                  <a:pt x="1536" y="186"/>
                </a:cubicBezTo>
                <a:cubicBezTo>
                  <a:pt x="1546" y="164"/>
                  <a:pt x="1574" y="164"/>
                  <a:pt x="1595" y="142"/>
                </a:cubicBezTo>
                <a:cubicBezTo>
                  <a:pt x="1628" y="109"/>
                  <a:pt x="1650" y="98"/>
                  <a:pt x="1683" y="65"/>
                </a:cubicBezTo>
                <a:cubicBezTo>
                  <a:pt x="1694" y="54"/>
                  <a:pt x="1705" y="49"/>
                  <a:pt x="1716" y="44"/>
                </a:cubicBezTo>
                <a:cubicBezTo>
                  <a:pt x="1759" y="16"/>
                  <a:pt x="1792" y="16"/>
                  <a:pt x="1841" y="0"/>
                </a:cubicBezTo>
                <a:cubicBezTo>
                  <a:pt x="1841" y="5"/>
                  <a:pt x="1847" y="5"/>
                  <a:pt x="1847" y="11"/>
                </a:cubicBezTo>
                <a:cubicBezTo>
                  <a:pt x="1847" y="38"/>
                  <a:pt x="1836" y="54"/>
                  <a:pt x="1825" y="82"/>
                </a:cubicBezTo>
                <a:cubicBezTo>
                  <a:pt x="1809" y="120"/>
                  <a:pt x="1803" y="148"/>
                  <a:pt x="1798" y="186"/>
                </a:cubicBezTo>
                <a:cubicBezTo>
                  <a:pt x="1792" y="208"/>
                  <a:pt x="1787" y="212"/>
                  <a:pt x="1787" y="234"/>
                </a:cubicBezTo>
                <a:cubicBezTo>
                  <a:pt x="1787" y="251"/>
                  <a:pt x="1787" y="262"/>
                  <a:pt x="1787" y="284"/>
                </a:cubicBezTo>
                <a:cubicBezTo>
                  <a:pt x="1831" y="289"/>
                  <a:pt x="1831" y="289"/>
                  <a:pt x="1831" y="289"/>
                </a:cubicBezTo>
                <a:cubicBezTo>
                  <a:pt x="1858" y="295"/>
                  <a:pt x="1869" y="295"/>
                  <a:pt x="1896" y="295"/>
                </a:cubicBezTo>
                <a:cubicBezTo>
                  <a:pt x="1902" y="295"/>
                  <a:pt x="1907" y="295"/>
                  <a:pt x="1918" y="295"/>
                </a:cubicBezTo>
                <a:cubicBezTo>
                  <a:pt x="1924" y="289"/>
                  <a:pt x="1924" y="278"/>
                  <a:pt x="1929" y="267"/>
                </a:cubicBezTo>
                <a:cubicBezTo>
                  <a:pt x="1939" y="256"/>
                  <a:pt x="1946" y="245"/>
                  <a:pt x="1951" y="229"/>
                </a:cubicBezTo>
                <a:cubicBezTo>
                  <a:pt x="1983" y="234"/>
                  <a:pt x="1999" y="256"/>
                  <a:pt x="2038" y="256"/>
                </a:cubicBezTo>
                <a:cubicBezTo>
                  <a:pt x="2049" y="256"/>
                  <a:pt x="2049" y="245"/>
                  <a:pt x="2049" y="234"/>
                </a:cubicBezTo>
                <a:cubicBezTo>
                  <a:pt x="2054" y="218"/>
                  <a:pt x="2065" y="212"/>
                  <a:pt x="2071" y="202"/>
                </a:cubicBezTo>
                <a:cubicBezTo>
                  <a:pt x="2082" y="186"/>
                  <a:pt x="2087" y="180"/>
                  <a:pt x="2093" y="164"/>
                </a:cubicBezTo>
                <a:cubicBezTo>
                  <a:pt x="2098" y="153"/>
                  <a:pt x="2104" y="142"/>
                  <a:pt x="2114" y="142"/>
                </a:cubicBezTo>
                <a:cubicBezTo>
                  <a:pt x="2147" y="142"/>
                  <a:pt x="2164" y="153"/>
                  <a:pt x="2197" y="153"/>
                </a:cubicBezTo>
                <a:cubicBezTo>
                  <a:pt x="2202" y="153"/>
                  <a:pt x="2202" y="148"/>
                  <a:pt x="2208" y="148"/>
                </a:cubicBezTo>
                <a:cubicBezTo>
                  <a:pt x="2229" y="142"/>
                  <a:pt x="2240" y="137"/>
                  <a:pt x="2262" y="126"/>
                </a:cubicBezTo>
                <a:cubicBezTo>
                  <a:pt x="2301" y="109"/>
                  <a:pt x="2323" y="98"/>
                  <a:pt x="2361" y="82"/>
                </a:cubicBezTo>
                <a:cubicBezTo>
                  <a:pt x="2393" y="65"/>
                  <a:pt x="2409" y="60"/>
                  <a:pt x="2442" y="49"/>
                </a:cubicBezTo>
                <a:cubicBezTo>
                  <a:pt x="2470" y="44"/>
                  <a:pt x="2486" y="27"/>
                  <a:pt x="2513" y="27"/>
                </a:cubicBezTo>
                <a:cubicBezTo>
                  <a:pt x="2519" y="27"/>
                  <a:pt x="2524" y="33"/>
                  <a:pt x="2530" y="38"/>
                </a:cubicBezTo>
                <a:lnTo>
                  <a:pt x="2530" y="38"/>
                </a:lnTo>
                <a:cubicBezTo>
                  <a:pt x="2524" y="60"/>
                  <a:pt x="2524" y="76"/>
                  <a:pt x="2508" y="98"/>
                </a:cubicBezTo>
                <a:cubicBezTo>
                  <a:pt x="2497" y="109"/>
                  <a:pt x="2486" y="115"/>
                  <a:pt x="2475" y="126"/>
                </a:cubicBezTo>
                <a:cubicBezTo>
                  <a:pt x="2448" y="153"/>
                  <a:pt x="2431" y="169"/>
                  <a:pt x="2404" y="202"/>
                </a:cubicBezTo>
                <a:cubicBezTo>
                  <a:pt x="2371" y="234"/>
                  <a:pt x="2355" y="256"/>
                  <a:pt x="2328" y="289"/>
                </a:cubicBezTo>
                <a:cubicBezTo>
                  <a:pt x="2312" y="311"/>
                  <a:pt x="2295" y="316"/>
                  <a:pt x="2284" y="344"/>
                </a:cubicBezTo>
                <a:cubicBezTo>
                  <a:pt x="2284" y="349"/>
                  <a:pt x="2284" y="349"/>
                  <a:pt x="2284" y="355"/>
                </a:cubicBezTo>
                <a:cubicBezTo>
                  <a:pt x="2279" y="366"/>
                  <a:pt x="2273" y="366"/>
                  <a:pt x="2273" y="377"/>
                </a:cubicBezTo>
                <a:cubicBezTo>
                  <a:pt x="2273" y="442"/>
                  <a:pt x="2273" y="442"/>
                  <a:pt x="2273" y="442"/>
                </a:cubicBezTo>
                <a:cubicBezTo>
                  <a:pt x="2273" y="486"/>
                  <a:pt x="2268" y="514"/>
                  <a:pt x="2257" y="557"/>
                </a:cubicBezTo>
                <a:cubicBezTo>
                  <a:pt x="2246" y="573"/>
                  <a:pt x="2246" y="589"/>
                  <a:pt x="2229" y="606"/>
                </a:cubicBezTo>
                <a:cubicBezTo>
                  <a:pt x="2191" y="644"/>
                  <a:pt x="2180" y="672"/>
                  <a:pt x="2164" y="721"/>
                </a:cubicBezTo>
                <a:cubicBezTo>
                  <a:pt x="2153" y="743"/>
                  <a:pt x="2153" y="754"/>
                  <a:pt x="2147" y="776"/>
                </a:cubicBezTo>
                <a:cubicBezTo>
                  <a:pt x="2136" y="803"/>
                  <a:pt x="2125" y="819"/>
                  <a:pt x="2125" y="847"/>
                </a:cubicBezTo>
                <a:cubicBezTo>
                  <a:pt x="2125" y="902"/>
                  <a:pt x="2125" y="902"/>
                  <a:pt x="2125" y="902"/>
                </a:cubicBezTo>
                <a:cubicBezTo>
                  <a:pt x="2087" y="1092"/>
                  <a:pt x="2087" y="1092"/>
                  <a:pt x="2087" y="1092"/>
                </a:cubicBezTo>
                <a:cubicBezTo>
                  <a:pt x="2098" y="1114"/>
                  <a:pt x="2098" y="1131"/>
                  <a:pt x="2104" y="1153"/>
                </a:cubicBezTo>
                <a:cubicBezTo>
                  <a:pt x="2109" y="1180"/>
                  <a:pt x="2120" y="1196"/>
                  <a:pt x="2136" y="1218"/>
                </a:cubicBezTo>
                <a:cubicBezTo>
                  <a:pt x="2158" y="1262"/>
                  <a:pt x="2180" y="1289"/>
                  <a:pt x="2180" y="1344"/>
                </a:cubicBezTo>
                <a:cubicBezTo>
                  <a:pt x="2180" y="1354"/>
                  <a:pt x="2175" y="1360"/>
                  <a:pt x="2175" y="1376"/>
                </a:cubicBezTo>
                <a:cubicBezTo>
                  <a:pt x="2169" y="1409"/>
                  <a:pt x="2169" y="1431"/>
                  <a:pt x="2169" y="1469"/>
                </a:cubicBezTo>
                <a:cubicBezTo>
                  <a:pt x="2169" y="1475"/>
                  <a:pt x="2175" y="1475"/>
                  <a:pt x="2175" y="1480"/>
                </a:cubicBezTo>
                <a:cubicBezTo>
                  <a:pt x="2175" y="1519"/>
                  <a:pt x="2169" y="1535"/>
                  <a:pt x="2175" y="1573"/>
                </a:cubicBezTo>
                <a:cubicBezTo>
                  <a:pt x="2175" y="1590"/>
                  <a:pt x="2175" y="1590"/>
                  <a:pt x="2175" y="1590"/>
                </a:cubicBezTo>
                <a:cubicBezTo>
                  <a:pt x="2175" y="1639"/>
                  <a:pt x="2164" y="1666"/>
                  <a:pt x="2136" y="1716"/>
                </a:cubicBezTo>
                <a:cubicBezTo>
                  <a:pt x="2125" y="1743"/>
                  <a:pt x="2109" y="1760"/>
                  <a:pt x="2104" y="1792"/>
                </a:cubicBezTo>
                <a:cubicBezTo>
                  <a:pt x="2104" y="1803"/>
                  <a:pt x="2098" y="1808"/>
                  <a:pt x="2093" y="1819"/>
                </a:cubicBezTo>
                <a:cubicBezTo>
                  <a:pt x="2082" y="1879"/>
                  <a:pt x="2087" y="1918"/>
                  <a:pt x="2065" y="1972"/>
                </a:cubicBezTo>
                <a:cubicBezTo>
                  <a:pt x="2065" y="2000"/>
                  <a:pt x="2071" y="2016"/>
                  <a:pt x="2071" y="2043"/>
                </a:cubicBezTo>
                <a:cubicBezTo>
                  <a:pt x="2071" y="2093"/>
                  <a:pt x="2065" y="2120"/>
                  <a:pt x="2038" y="2163"/>
                </a:cubicBezTo>
                <a:cubicBezTo>
                  <a:pt x="2027" y="2185"/>
                  <a:pt x="2010" y="2201"/>
                  <a:pt x="1999" y="2223"/>
                </a:cubicBezTo>
                <a:cubicBezTo>
                  <a:pt x="1999" y="2240"/>
                  <a:pt x="1999" y="2245"/>
                  <a:pt x="1999" y="2256"/>
                </a:cubicBezTo>
                <a:cubicBezTo>
                  <a:pt x="1994" y="2305"/>
                  <a:pt x="1967" y="2322"/>
                  <a:pt x="1951" y="2366"/>
                </a:cubicBezTo>
                <a:cubicBezTo>
                  <a:pt x="1946" y="2377"/>
                  <a:pt x="1946" y="2388"/>
                  <a:pt x="1946" y="2399"/>
                </a:cubicBezTo>
                <a:cubicBezTo>
                  <a:pt x="1939" y="2420"/>
                  <a:pt x="1929" y="2448"/>
                  <a:pt x="1918" y="2470"/>
                </a:cubicBezTo>
                <a:lnTo>
                  <a:pt x="1918" y="2470"/>
                </a:lnTo>
                <a:cubicBezTo>
                  <a:pt x="1902" y="2464"/>
                  <a:pt x="1891" y="2453"/>
                  <a:pt x="1874" y="2442"/>
                </a:cubicBezTo>
                <a:cubicBezTo>
                  <a:pt x="1716" y="2349"/>
                  <a:pt x="1617" y="2311"/>
                  <a:pt x="1470" y="2201"/>
                </a:cubicBezTo>
                <a:cubicBezTo>
                  <a:pt x="1235" y="2027"/>
                  <a:pt x="1098" y="1928"/>
                  <a:pt x="874" y="1738"/>
                </a:cubicBezTo>
                <a:cubicBezTo>
                  <a:pt x="814" y="1683"/>
                  <a:pt x="770" y="1666"/>
                  <a:pt x="716" y="1606"/>
                </a:cubicBezTo>
                <a:cubicBezTo>
                  <a:pt x="634" y="1508"/>
                  <a:pt x="574" y="1464"/>
                  <a:pt x="475" y="1376"/>
                </a:cubicBezTo>
                <a:cubicBezTo>
                  <a:pt x="442" y="1344"/>
                  <a:pt x="409" y="1344"/>
                  <a:pt x="366" y="1322"/>
                </a:cubicBezTo>
                <a:cubicBezTo>
                  <a:pt x="317" y="1295"/>
                  <a:pt x="301" y="1262"/>
                  <a:pt x="262" y="1224"/>
                </a:cubicBezTo>
                <a:cubicBezTo>
                  <a:pt x="158" y="1142"/>
                  <a:pt x="82" y="1092"/>
                  <a:pt x="0" y="1027"/>
                </a:cubicBezTo>
                <a:lnTo>
                  <a:pt x="0" y="1027"/>
                </a:lnTo>
                <a:cubicBezTo>
                  <a:pt x="11" y="1016"/>
                  <a:pt x="16" y="995"/>
                  <a:pt x="32" y="995"/>
                </a:cubicBezTo>
                <a:cubicBezTo>
                  <a:pt x="43" y="995"/>
                  <a:pt x="43" y="999"/>
                  <a:pt x="54" y="999"/>
                </a:cubicBezTo>
                <a:cubicBezTo>
                  <a:pt x="71" y="1005"/>
                  <a:pt x="82" y="1005"/>
                  <a:pt x="98" y="1005"/>
                </a:cubicBezTo>
                <a:cubicBezTo>
                  <a:pt x="109" y="1005"/>
                  <a:pt x="115" y="999"/>
                  <a:pt x="125" y="995"/>
                </a:cubicBezTo>
                <a:cubicBezTo>
                  <a:pt x="136" y="977"/>
                  <a:pt x="153" y="973"/>
                  <a:pt x="164" y="956"/>
                </a:cubicBezTo>
                <a:cubicBezTo>
                  <a:pt x="175" y="945"/>
                  <a:pt x="186" y="929"/>
                  <a:pt x="202" y="929"/>
                </a:cubicBezTo>
                <a:cubicBezTo>
                  <a:pt x="224" y="929"/>
                  <a:pt x="240" y="929"/>
                  <a:pt x="257" y="934"/>
                </a:cubicBezTo>
                <a:cubicBezTo>
                  <a:pt x="279" y="945"/>
                  <a:pt x="290" y="961"/>
                  <a:pt x="312" y="961"/>
                </a:cubicBezTo>
                <a:cubicBezTo>
                  <a:pt x="344" y="961"/>
                  <a:pt x="360" y="940"/>
                  <a:pt x="382" y="923"/>
                </a:cubicBezTo>
                <a:cubicBezTo>
                  <a:pt x="409" y="902"/>
                  <a:pt x="426" y="891"/>
                  <a:pt x="453" y="880"/>
                </a:cubicBezTo>
                <a:cubicBezTo>
                  <a:pt x="508" y="863"/>
                  <a:pt x="552" y="852"/>
                  <a:pt x="601" y="83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7" name="Freeform 167"/>
          <p:cNvSpPr>
            <a:spLocks noChangeArrowheads="1"/>
          </p:cNvSpPr>
          <p:nvPr/>
        </p:nvSpPr>
        <p:spPr bwMode="auto">
          <a:xfrm>
            <a:off x="13924765" y="10038404"/>
            <a:ext cx="1307094" cy="1643310"/>
          </a:xfrm>
          <a:custGeom>
            <a:avLst/>
            <a:gdLst>
              <a:gd name="T0" fmla="*/ 590 w 2165"/>
              <a:gd name="T1" fmla="*/ 60 h 2722"/>
              <a:gd name="T2" fmla="*/ 410 w 2165"/>
              <a:gd name="T3" fmla="*/ 251 h 2722"/>
              <a:gd name="T4" fmla="*/ 355 w 2165"/>
              <a:gd name="T5" fmla="*/ 339 h 2722"/>
              <a:gd name="T6" fmla="*/ 311 w 2165"/>
              <a:gd name="T7" fmla="*/ 568 h 2722"/>
              <a:gd name="T8" fmla="*/ 207 w 2165"/>
              <a:gd name="T9" fmla="*/ 809 h 2722"/>
              <a:gd name="T10" fmla="*/ 186 w 2165"/>
              <a:gd name="T11" fmla="*/ 1115 h 2722"/>
              <a:gd name="T12" fmla="*/ 257 w 2165"/>
              <a:gd name="T13" fmla="*/ 1338 h 2722"/>
              <a:gd name="T14" fmla="*/ 257 w 2165"/>
              <a:gd name="T15" fmla="*/ 1535 h 2722"/>
              <a:gd name="T16" fmla="*/ 186 w 2165"/>
              <a:gd name="T17" fmla="*/ 1754 h 2722"/>
              <a:gd name="T18" fmla="*/ 153 w 2165"/>
              <a:gd name="T19" fmla="*/ 2005 h 2722"/>
              <a:gd name="T20" fmla="*/ 81 w 2165"/>
              <a:gd name="T21" fmla="*/ 2218 h 2722"/>
              <a:gd name="T22" fmla="*/ 0 w 2165"/>
              <a:gd name="T23" fmla="*/ 2432 h 2722"/>
              <a:gd name="T24" fmla="*/ 410 w 2165"/>
              <a:gd name="T25" fmla="*/ 2688 h 2722"/>
              <a:gd name="T26" fmla="*/ 491 w 2165"/>
              <a:gd name="T27" fmla="*/ 2661 h 2722"/>
              <a:gd name="T28" fmla="*/ 579 w 2165"/>
              <a:gd name="T29" fmla="*/ 2508 h 2722"/>
              <a:gd name="T30" fmla="*/ 672 w 2165"/>
              <a:gd name="T31" fmla="*/ 2371 h 2722"/>
              <a:gd name="T32" fmla="*/ 825 w 2165"/>
              <a:gd name="T33" fmla="*/ 2022 h 2722"/>
              <a:gd name="T34" fmla="*/ 808 w 2165"/>
              <a:gd name="T35" fmla="*/ 1863 h 2722"/>
              <a:gd name="T36" fmla="*/ 787 w 2165"/>
              <a:gd name="T37" fmla="*/ 1748 h 2722"/>
              <a:gd name="T38" fmla="*/ 803 w 2165"/>
              <a:gd name="T39" fmla="*/ 1678 h 2722"/>
              <a:gd name="T40" fmla="*/ 868 w 2165"/>
              <a:gd name="T41" fmla="*/ 1705 h 2722"/>
              <a:gd name="T42" fmla="*/ 912 w 2165"/>
              <a:gd name="T43" fmla="*/ 1541 h 2722"/>
              <a:gd name="T44" fmla="*/ 983 w 2165"/>
              <a:gd name="T45" fmla="*/ 1453 h 2722"/>
              <a:gd name="T46" fmla="*/ 1098 w 2165"/>
              <a:gd name="T47" fmla="*/ 1388 h 2722"/>
              <a:gd name="T48" fmla="*/ 1180 w 2165"/>
              <a:gd name="T49" fmla="*/ 1437 h 2722"/>
              <a:gd name="T50" fmla="*/ 1164 w 2165"/>
              <a:gd name="T51" fmla="*/ 1590 h 2722"/>
              <a:gd name="T52" fmla="*/ 1235 w 2165"/>
              <a:gd name="T53" fmla="*/ 1715 h 2722"/>
              <a:gd name="T54" fmla="*/ 1399 w 2165"/>
              <a:gd name="T55" fmla="*/ 1661 h 2722"/>
              <a:gd name="T56" fmla="*/ 1431 w 2165"/>
              <a:gd name="T57" fmla="*/ 1792 h 2722"/>
              <a:gd name="T58" fmla="*/ 1880 w 2165"/>
              <a:gd name="T59" fmla="*/ 1797 h 2722"/>
              <a:gd name="T60" fmla="*/ 1995 w 2165"/>
              <a:gd name="T61" fmla="*/ 1661 h 2722"/>
              <a:gd name="T62" fmla="*/ 2027 w 2165"/>
              <a:gd name="T63" fmla="*/ 1448 h 2722"/>
              <a:gd name="T64" fmla="*/ 2044 w 2165"/>
              <a:gd name="T65" fmla="*/ 1382 h 2722"/>
              <a:gd name="T66" fmla="*/ 2136 w 2165"/>
              <a:gd name="T67" fmla="*/ 1273 h 2722"/>
              <a:gd name="T68" fmla="*/ 2125 w 2165"/>
              <a:gd name="T69" fmla="*/ 1022 h 2722"/>
              <a:gd name="T70" fmla="*/ 2065 w 2165"/>
              <a:gd name="T71" fmla="*/ 950 h 2722"/>
              <a:gd name="T72" fmla="*/ 2081 w 2165"/>
              <a:gd name="T73" fmla="*/ 842 h 2722"/>
              <a:gd name="T74" fmla="*/ 2060 w 2165"/>
              <a:gd name="T75" fmla="*/ 765 h 2722"/>
              <a:gd name="T76" fmla="*/ 1819 w 2165"/>
              <a:gd name="T77" fmla="*/ 634 h 2722"/>
              <a:gd name="T78" fmla="*/ 1645 w 2165"/>
              <a:gd name="T79" fmla="*/ 710 h 2722"/>
              <a:gd name="T80" fmla="*/ 1579 w 2165"/>
              <a:gd name="T81" fmla="*/ 716 h 2722"/>
              <a:gd name="T82" fmla="*/ 1546 w 2165"/>
              <a:gd name="T83" fmla="*/ 590 h 2722"/>
              <a:gd name="T84" fmla="*/ 1426 w 2165"/>
              <a:gd name="T85" fmla="*/ 421 h 2722"/>
              <a:gd name="T86" fmla="*/ 1223 w 2165"/>
              <a:gd name="T87" fmla="*/ 383 h 2722"/>
              <a:gd name="T88" fmla="*/ 1087 w 2165"/>
              <a:gd name="T89" fmla="*/ 273 h 2722"/>
              <a:gd name="T90" fmla="*/ 983 w 2165"/>
              <a:gd name="T91" fmla="*/ 503 h 2722"/>
              <a:gd name="T92" fmla="*/ 776 w 2165"/>
              <a:gd name="T93" fmla="*/ 432 h 2722"/>
              <a:gd name="T94" fmla="*/ 721 w 2165"/>
              <a:gd name="T95" fmla="*/ 361 h 2722"/>
              <a:gd name="T96" fmla="*/ 792 w 2165"/>
              <a:gd name="T97" fmla="*/ 191 h 2722"/>
              <a:gd name="T98" fmla="*/ 612 w 2165"/>
              <a:gd name="T99" fmla="*/ 0 h 2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5" h="2722">
                <a:moveTo>
                  <a:pt x="612" y="0"/>
                </a:moveTo>
                <a:lnTo>
                  <a:pt x="612" y="0"/>
                </a:lnTo>
                <a:cubicBezTo>
                  <a:pt x="606" y="22"/>
                  <a:pt x="606" y="38"/>
                  <a:pt x="590" y="60"/>
                </a:cubicBezTo>
                <a:cubicBezTo>
                  <a:pt x="579" y="71"/>
                  <a:pt x="568" y="77"/>
                  <a:pt x="557" y="88"/>
                </a:cubicBezTo>
                <a:cubicBezTo>
                  <a:pt x="530" y="115"/>
                  <a:pt x="513" y="131"/>
                  <a:pt x="486" y="164"/>
                </a:cubicBezTo>
                <a:cubicBezTo>
                  <a:pt x="453" y="196"/>
                  <a:pt x="437" y="218"/>
                  <a:pt x="410" y="251"/>
                </a:cubicBezTo>
                <a:cubicBezTo>
                  <a:pt x="394" y="273"/>
                  <a:pt x="377" y="278"/>
                  <a:pt x="366" y="306"/>
                </a:cubicBezTo>
                <a:cubicBezTo>
                  <a:pt x="366" y="311"/>
                  <a:pt x="366" y="311"/>
                  <a:pt x="366" y="317"/>
                </a:cubicBezTo>
                <a:cubicBezTo>
                  <a:pt x="361" y="328"/>
                  <a:pt x="355" y="328"/>
                  <a:pt x="355" y="339"/>
                </a:cubicBezTo>
                <a:cubicBezTo>
                  <a:pt x="355" y="404"/>
                  <a:pt x="355" y="404"/>
                  <a:pt x="355" y="404"/>
                </a:cubicBezTo>
                <a:cubicBezTo>
                  <a:pt x="355" y="448"/>
                  <a:pt x="350" y="476"/>
                  <a:pt x="339" y="519"/>
                </a:cubicBezTo>
                <a:cubicBezTo>
                  <a:pt x="328" y="535"/>
                  <a:pt x="328" y="551"/>
                  <a:pt x="311" y="568"/>
                </a:cubicBezTo>
                <a:cubicBezTo>
                  <a:pt x="273" y="606"/>
                  <a:pt x="262" y="634"/>
                  <a:pt x="246" y="683"/>
                </a:cubicBezTo>
                <a:cubicBezTo>
                  <a:pt x="235" y="705"/>
                  <a:pt x="235" y="716"/>
                  <a:pt x="229" y="738"/>
                </a:cubicBezTo>
                <a:cubicBezTo>
                  <a:pt x="218" y="765"/>
                  <a:pt x="207" y="781"/>
                  <a:pt x="207" y="809"/>
                </a:cubicBezTo>
                <a:cubicBezTo>
                  <a:pt x="207" y="864"/>
                  <a:pt x="207" y="864"/>
                  <a:pt x="207" y="864"/>
                </a:cubicBezTo>
                <a:cubicBezTo>
                  <a:pt x="169" y="1054"/>
                  <a:pt x="169" y="1054"/>
                  <a:pt x="169" y="1054"/>
                </a:cubicBezTo>
                <a:cubicBezTo>
                  <a:pt x="180" y="1076"/>
                  <a:pt x="180" y="1093"/>
                  <a:pt x="186" y="1115"/>
                </a:cubicBezTo>
                <a:cubicBezTo>
                  <a:pt x="191" y="1142"/>
                  <a:pt x="202" y="1158"/>
                  <a:pt x="218" y="1180"/>
                </a:cubicBezTo>
                <a:cubicBezTo>
                  <a:pt x="240" y="1224"/>
                  <a:pt x="262" y="1251"/>
                  <a:pt x="262" y="1306"/>
                </a:cubicBezTo>
                <a:cubicBezTo>
                  <a:pt x="262" y="1316"/>
                  <a:pt x="257" y="1322"/>
                  <a:pt x="257" y="1338"/>
                </a:cubicBezTo>
                <a:cubicBezTo>
                  <a:pt x="251" y="1371"/>
                  <a:pt x="251" y="1393"/>
                  <a:pt x="251" y="1431"/>
                </a:cubicBezTo>
                <a:cubicBezTo>
                  <a:pt x="251" y="1437"/>
                  <a:pt x="257" y="1437"/>
                  <a:pt x="257" y="1442"/>
                </a:cubicBezTo>
                <a:cubicBezTo>
                  <a:pt x="257" y="1481"/>
                  <a:pt x="251" y="1497"/>
                  <a:pt x="257" y="1535"/>
                </a:cubicBezTo>
                <a:cubicBezTo>
                  <a:pt x="257" y="1552"/>
                  <a:pt x="257" y="1552"/>
                  <a:pt x="257" y="1552"/>
                </a:cubicBezTo>
                <a:cubicBezTo>
                  <a:pt x="257" y="1601"/>
                  <a:pt x="246" y="1628"/>
                  <a:pt x="218" y="1678"/>
                </a:cubicBezTo>
                <a:cubicBezTo>
                  <a:pt x="207" y="1705"/>
                  <a:pt x="191" y="1722"/>
                  <a:pt x="186" y="1754"/>
                </a:cubicBezTo>
                <a:cubicBezTo>
                  <a:pt x="186" y="1765"/>
                  <a:pt x="180" y="1770"/>
                  <a:pt x="175" y="1781"/>
                </a:cubicBezTo>
                <a:cubicBezTo>
                  <a:pt x="164" y="1841"/>
                  <a:pt x="169" y="1880"/>
                  <a:pt x="147" y="1934"/>
                </a:cubicBezTo>
                <a:cubicBezTo>
                  <a:pt x="147" y="1962"/>
                  <a:pt x="153" y="1978"/>
                  <a:pt x="153" y="2005"/>
                </a:cubicBezTo>
                <a:cubicBezTo>
                  <a:pt x="153" y="2055"/>
                  <a:pt x="147" y="2082"/>
                  <a:pt x="120" y="2125"/>
                </a:cubicBezTo>
                <a:cubicBezTo>
                  <a:pt x="109" y="2147"/>
                  <a:pt x="92" y="2163"/>
                  <a:pt x="81" y="2185"/>
                </a:cubicBezTo>
                <a:cubicBezTo>
                  <a:pt x="81" y="2202"/>
                  <a:pt x="81" y="2207"/>
                  <a:pt x="81" y="2218"/>
                </a:cubicBezTo>
                <a:cubicBezTo>
                  <a:pt x="76" y="2267"/>
                  <a:pt x="49" y="2284"/>
                  <a:pt x="33" y="2328"/>
                </a:cubicBezTo>
                <a:cubicBezTo>
                  <a:pt x="28" y="2339"/>
                  <a:pt x="28" y="2350"/>
                  <a:pt x="28" y="2361"/>
                </a:cubicBezTo>
                <a:cubicBezTo>
                  <a:pt x="21" y="2382"/>
                  <a:pt x="11" y="2410"/>
                  <a:pt x="0" y="2432"/>
                </a:cubicBezTo>
                <a:lnTo>
                  <a:pt x="0" y="2432"/>
                </a:lnTo>
                <a:cubicBezTo>
                  <a:pt x="103" y="2497"/>
                  <a:pt x="164" y="2562"/>
                  <a:pt x="284" y="2634"/>
                </a:cubicBezTo>
                <a:cubicBezTo>
                  <a:pt x="328" y="2661"/>
                  <a:pt x="361" y="2666"/>
                  <a:pt x="410" y="2688"/>
                </a:cubicBezTo>
                <a:cubicBezTo>
                  <a:pt x="431" y="2699"/>
                  <a:pt x="453" y="2710"/>
                  <a:pt x="475" y="2721"/>
                </a:cubicBezTo>
                <a:lnTo>
                  <a:pt x="475" y="2721"/>
                </a:lnTo>
                <a:cubicBezTo>
                  <a:pt x="480" y="2699"/>
                  <a:pt x="486" y="2683"/>
                  <a:pt x="491" y="2661"/>
                </a:cubicBezTo>
                <a:cubicBezTo>
                  <a:pt x="502" y="2634"/>
                  <a:pt x="502" y="2617"/>
                  <a:pt x="513" y="2590"/>
                </a:cubicBezTo>
                <a:cubicBezTo>
                  <a:pt x="519" y="2579"/>
                  <a:pt x="530" y="2579"/>
                  <a:pt x="535" y="2568"/>
                </a:cubicBezTo>
                <a:cubicBezTo>
                  <a:pt x="552" y="2546"/>
                  <a:pt x="563" y="2530"/>
                  <a:pt x="579" y="2508"/>
                </a:cubicBezTo>
                <a:cubicBezTo>
                  <a:pt x="595" y="2480"/>
                  <a:pt x="606" y="2465"/>
                  <a:pt x="623" y="2443"/>
                </a:cubicBezTo>
                <a:cubicBezTo>
                  <a:pt x="634" y="2421"/>
                  <a:pt x="639" y="2410"/>
                  <a:pt x="656" y="2388"/>
                </a:cubicBezTo>
                <a:cubicBezTo>
                  <a:pt x="661" y="2382"/>
                  <a:pt x="667" y="2377"/>
                  <a:pt x="672" y="2371"/>
                </a:cubicBezTo>
                <a:cubicBezTo>
                  <a:pt x="688" y="2328"/>
                  <a:pt x="699" y="2300"/>
                  <a:pt x="716" y="2251"/>
                </a:cubicBezTo>
                <a:cubicBezTo>
                  <a:pt x="749" y="2213"/>
                  <a:pt x="765" y="2185"/>
                  <a:pt x="782" y="2137"/>
                </a:cubicBezTo>
                <a:cubicBezTo>
                  <a:pt x="803" y="2093"/>
                  <a:pt x="825" y="2071"/>
                  <a:pt x="825" y="2022"/>
                </a:cubicBezTo>
                <a:cubicBezTo>
                  <a:pt x="825" y="1951"/>
                  <a:pt x="825" y="1951"/>
                  <a:pt x="825" y="1951"/>
                </a:cubicBezTo>
                <a:cubicBezTo>
                  <a:pt x="825" y="1940"/>
                  <a:pt x="820" y="1934"/>
                  <a:pt x="820" y="1929"/>
                </a:cubicBezTo>
                <a:cubicBezTo>
                  <a:pt x="814" y="1901"/>
                  <a:pt x="820" y="1890"/>
                  <a:pt x="808" y="1863"/>
                </a:cubicBezTo>
                <a:cubicBezTo>
                  <a:pt x="808" y="1858"/>
                  <a:pt x="798" y="1852"/>
                  <a:pt x="792" y="1841"/>
                </a:cubicBezTo>
                <a:cubicBezTo>
                  <a:pt x="782" y="1830"/>
                  <a:pt x="776" y="1819"/>
                  <a:pt x="776" y="1803"/>
                </a:cubicBezTo>
                <a:cubicBezTo>
                  <a:pt x="776" y="1781"/>
                  <a:pt x="787" y="1770"/>
                  <a:pt x="787" y="1748"/>
                </a:cubicBezTo>
                <a:cubicBezTo>
                  <a:pt x="787" y="1726"/>
                  <a:pt x="760" y="1722"/>
                  <a:pt x="760" y="1700"/>
                </a:cubicBezTo>
                <a:cubicBezTo>
                  <a:pt x="760" y="1683"/>
                  <a:pt x="782" y="1683"/>
                  <a:pt x="792" y="1678"/>
                </a:cubicBezTo>
                <a:cubicBezTo>
                  <a:pt x="792" y="1678"/>
                  <a:pt x="798" y="1678"/>
                  <a:pt x="803" y="1678"/>
                </a:cubicBezTo>
                <a:cubicBezTo>
                  <a:pt x="814" y="1678"/>
                  <a:pt x="820" y="1667"/>
                  <a:pt x="830" y="1667"/>
                </a:cubicBezTo>
                <a:cubicBezTo>
                  <a:pt x="836" y="1667"/>
                  <a:pt x="842" y="1672"/>
                  <a:pt x="842" y="1672"/>
                </a:cubicBezTo>
                <a:cubicBezTo>
                  <a:pt x="858" y="1678"/>
                  <a:pt x="863" y="1689"/>
                  <a:pt x="868" y="1705"/>
                </a:cubicBezTo>
                <a:cubicBezTo>
                  <a:pt x="879" y="1722"/>
                  <a:pt x="890" y="1732"/>
                  <a:pt x="901" y="1743"/>
                </a:cubicBezTo>
                <a:cubicBezTo>
                  <a:pt x="912" y="1726"/>
                  <a:pt x="929" y="1722"/>
                  <a:pt x="929" y="1705"/>
                </a:cubicBezTo>
                <a:cubicBezTo>
                  <a:pt x="929" y="1639"/>
                  <a:pt x="912" y="1607"/>
                  <a:pt x="912" y="1541"/>
                </a:cubicBezTo>
                <a:cubicBezTo>
                  <a:pt x="912" y="1524"/>
                  <a:pt x="912" y="1513"/>
                  <a:pt x="918" y="1497"/>
                </a:cubicBezTo>
                <a:cubicBezTo>
                  <a:pt x="923" y="1481"/>
                  <a:pt x="939" y="1481"/>
                  <a:pt x="950" y="1475"/>
                </a:cubicBezTo>
                <a:cubicBezTo>
                  <a:pt x="961" y="1464"/>
                  <a:pt x="972" y="1459"/>
                  <a:pt x="983" y="1453"/>
                </a:cubicBezTo>
                <a:cubicBezTo>
                  <a:pt x="1005" y="1442"/>
                  <a:pt x="1016" y="1437"/>
                  <a:pt x="1038" y="1426"/>
                </a:cubicBezTo>
                <a:cubicBezTo>
                  <a:pt x="1049" y="1420"/>
                  <a:pt x="1060" y="1415"/>
                  <a:pt x="1071" y="1404"/>
                </a:cubicBezTo>
                <a:cubicBezTo>
                  <a:pt x="1082" y="1399"/>
                  <a:pt x="1087" y="1388"/>
                  <a:pt x="1098" y="1388"/>
                </a:cubicBezTo>
                <a:cubicBezTo>
                  <a:pt x="1120" y="1388"/>
                  <a:pt x="1126" y="1393"/>
                  <a:pt x="1142" y="1393"/>
                </a:cubicBezTo>
                <a:cubicBezTo>
                  <a:pt x="1153" y="1393"/>
                  <a:pt x="1169" y="1393"/>
                  <a:pt x="1175" y="1399"/>
                </a:cubicBezTo>
                <a:cubicBezTo>
                  <a:pt x="1186" y="1409"/>
                  <a:pt x="1180" y="1420"/>
                  <a:pt x="1180" y="1437"/>
                </a:cubicBezTo>
                <a:cubicBezTo>
                  <a:pt x="1180" y="1459"/>
                  <a:pt x="1175" y="1475"/>
                  <a:pt x="1169" y="1497"/>
                </a:cubicBezTo>
                <a:cubicBezTo>
                  <a:pt x="1158" y="1508"/>
                  <a:pt x="1153" y="1519"/>
                  <a:pt x="1153" y="1530"/>
                </a:cubicBezTo>
                <a:cubicBezTo>
                  <a:pt x="1153" y="1552"/>
                  <a:pt x="1164" y="1568"/>
                  <a:pt x="1164" y="1590"/>
                </a:cubicBezTo>
                <a:cubicBezTo>
                  <a:pt x="1164" y="1607"/>
                  <a:pt x="1164" y="1618"/>
                  <a:pt x="1169" y="1634"/>
                </a:cubicBezTo>
                <a:cubicBezTo>
                  <a:pt x="1169" y="1661"/>
                  <a:pt x="1175" y="1678"/>
                  <a:pt x="1191" y="1700"/>
                </a:cubicBezTo>
                <a:cubicBezTo>
                  <a:pt x="1202" y="1710"/>
                  <a:pt x="1213" y="1715"/>
                  <a:pt x="1235" y="1715"/>
                </a:cubicBezTo>
                <a:cubicBezTo>
                  <a:pt x="1273" y="1715"/>
                  <a:pt x="1289" y="1710"/>
                  <a:pt x="1327" y="1700"/>
                </a:cubicBezTo>
                <a:cubicBezTo>
                  <a:pt x="1344" y="1693"/>
                  <a:pt x="1355" y="1693"/>
                  <a:pt x="1371" y="1689"/>
                </a:cubicBezTo>
                <a:cubicBezTo>
                  <a:pt x="1382" y="1683"/>
                  <a:pt x="1393" y="1672"/>
                  <a:pt x="1399" y="1661"/>
                </a:cubicBezTo>
                <a:cubicBezTo>
                  <a:pt x="1404" y="1656"/>
                  <a:pt x="1404" y="1639"/>
                  <a:pt x="1415" y="1639"/>
                </a:cubicBezTo>
                <a:cubicBezTo>
                  <a:pt x="1421" y="1639"/>
                  <a:pt x="1426" y="1645"/>
                  <a:pt x="1431" y="1645"/>
                </a:cubicBezTo>
                <a:cubicBezTo>
                  <a:pt x="1431" y="1792"/>
                  <a:pt x="1431" y="1792"/>
                  <a:pt x="1431" y="1792"/>
                </a:cubicBezTo>
                <a:cubicBezTo>
                  <a:pt x="1617" y="1792"/>
                  <a:pt x="1617" y="1792"/>
                  <a:pt x="1617" y="1792"/>
                </a:cubicBezTo>
                <a:cubicBezTo>
                  <a:pt x="1693" y="1797"/>
                  <a:pt x="1737" y="1803"/>
                  <a:pt x="1814" y="1803"/>
                </a:cubicBezTo>
                <a:cubicBezTo>
                  <a:pt x="1841" y="1803"/>
                  <a:pt x="1852" y="1803"/>
                  <a:pt x="1880" y="1797"/>
                </a:cubicBezTo>
                <a:cubicBezTo>
                  <a:pt x="1896" y="1797"/>
                  <a:pt x="1907" y="1803"/>
                  <a:pt x="1923" y="1792"/>
                </a:cubicBezTo>
                <a:cubicBezTo>
                  <a:pt x="1945" y="1781"/>
                  <a:pt x="1951" y="1759"/>
                  <a:pt x="1956" y="1732"/>
                </a:cubicBezTo>
                <a:cubicBezTo>
                  <a:pt x="1967" y="1705"/>
                  <a:pt x="1978" y="1689"/>
                  <a:pt x="1995" y="1661"/>
                </a:cubicBezTo>
                <a:cubicBezTo>
                  <a:pt x="2006" y="1639"/>
                  <a:pt x="2016" y="1623"/>
                  <a:pt x="2027" y="1596"/>
                </a:cubicBezTo>
                <a:cubicBezTo>
                  <a:pt x="2032" y="1579"/>
                  <a:pt x="2038" y="1568"/>
                  <a:pt x="2038" y="1546"/>
                </a:cubicBezTo>
                <a:cubicBezTo>
                  <a:pt x="2038" y="1508"/>
                  <a:pt x="2032" y="1486"/>
                  <a:pt x="2027" y="1448"/>
                </a:cubicBezTo>
                <a:cubicBezTo>
                  <a:pt x="2027" y="1442"/>
                  <a:pt x="2022" y="1431"/>
                  <a:pt x="2022" y="1426"/>
                </a:cubicBezTo>
                <a:cubicBezTo>
                  <a:pt x="2022" y="1420"/>
                  <a:pt x="2016" y="1420"/>
                  <a:pt x="2016" y="1415"/>
                </a:cubicBezTo>
                <a:cubicBezTo>
                  <a:pt x="2016" y="1399"/>
                  <a:pt x="2032" y="1399"/>
                  <a:pt x="2044" y="1382"/>
                </a:cubicBezTo>
                <a:cubicBezTo>
                  <a:pt x="2054" y="1366"/>
                  <a:pt x="2060" y="1355"/>
                  <a:pt x="2070" y="1344"/>
                </a:cubicBezTo>
                <a:cubicBezTo>
                  <a:pt x="2098" y="1316"/>
                  <a:pt x="2114" y="1300"/>
                  <a:pt x="2136" y="1273"/>
                </a:cubicBezTo>
                <a:lnTo>
                  <a:pt x="2136" y="1273"/>
                </a:lnTo>
                <a:cubicBezTo>
                  <a:pt x="2164" y="1054"/>
                  <a:pt x="2164" y="1054"/>
                  <a:pt x="2164" y="1054"/>
                </a:cubicBezTo>
                <a:cubicBezTo>
                  <a:pt x="2158" y="1049"/>
                  <a:pt x="2164" y="1038"/>
                  <a:pt x="2158" y="1032"/>
                </a:cubicBezTo>
                <a:cubicBezTo>
                  <a:pt x="2147" y="1027"/>
                  <a:pt x="2136" y="1027"/>
                  <a:pt x="2125" y="1022"/>
                </a:cubicBezTo>
                <a:cubicBezTo>
                  <a:pt x="2114" y="1016"/>
                  <a:pt x="2103" y="1005"/>
                  <a:pt x="2092" y="1000"/>
                </a:cubicBezTo>
                <a:cubicBezTo>
                  <a:pt x="2081" y="989"/>
                  <a:pt x="2060" y="989"/>
                  <a:pt x="2060" y="972"/>
                </a:cubicBezTo>
                <a:cubicBezTo>
                  <a:pt x="2060" y="961"/>
                  <a:pt x="2065" y="957"/>
                  <a:pt x="2065" y="950"/>
                </a:cubicBezTo>
                <a:cubicBezTo>
                  <a:pt x="2070" y="923"/>
                  <a:pt x="2070" y="907"/>
                  <a:pt x="2070" y="885"/>
                </a:cubicBezTo>
                <a:cubicBezTo>
                  <a:pt x="2070" y="869"/>
                  <a:pt x="2070" y="864"/>
                  <a:pt x="2070" y="853"/>
                </a:cubicBezTo>
                <a:cubicBezTo>
                  <a:pt x="2076" y="847"/>
                  <a:pt x="2081" y="847"/>
                  <a:pt x="2081" y="842"/>
                </a:cubicBezTo>
                <a:cubicBezTo>
                  <a:pt x="2098" y="831"/>
                  <a:pt x="2109" y="814"/>
                  <a:pt x="2114" y="798"/>
                </a:cubicBezTo>
                <a:lnTo>
                  <a:pt x="2114" y="798"/>
                </a:lnTo>
                <a:cubicBezTo>
                  <a:pt x="2092" y="781"/>
                  <a:pt x="2081" y="776"/>
                  <a:pt x="2060" y="765"/>
                </a:cubicBezTo>
                <a:cubicBezTo>
                  <a:pt x="2016" y="743"/>
                  <a:pt x="1995" y="727"/>
                  <a:pt x="1956" y="699"/>
                </a:cubicBezTo>
                <a:cubicBezTo>
                  <a:pt x="1929" y="683"/>
                  <a:pt x="1912" y="672"/>
                  <a:pt x="1880" y="655"/>
                </a:cubicBezTo>
                <a:cubicBezTo>
                  <a:pt x="1858" y="645"/>
                  <a:pt x="1841" y="639"/>
                  <a:pt x="1819" y="634"/>
                </a:cubicBezTo>
                <a:cubicBezTo>
                  <a:pt x="1808" y="634"/>
                  <a:pt x="1803" y="628"/>
                  <a:pt x="1797" y="628"/>
                </a:cubicBezTo>
                <a:cubicBezTo>
                  <a:pt x="1776" y="628"/>
                  <a:pt x="1765" y="645"/>
                  <a:pt x="1743" y="655"/>
                </a:cubicBezTo>
                <a:cubicBezTo>
                  <a:pt x="1704" y="672"/>
                  <a:pt x="1688" y="694"/>
                  <a:pt x="1645" y="710"/>
                </a:cubicBezTo>
                <a:cubicBezTo>
                  <a:pt x="1633" y="721"/>
                  <a:pt x="1623" y="727"/>
                  <a:pt x="1607" y="727"/>
                </a:cubicBezTo>
                <a:cubicBezTo>
                  <a:pt x="1600" y="727"/>
                  <a:pt x="1600" y="732"/>
                  <a:pt x="1596" y="732"/>
                </a:cubicBezTo>
                <a:cubicBezTo>
                  <a:pt x="1585" y="732"/>
                  <a:pt x="1585" y="721"/>
                  <a:pt x="1579" y="716"/>
                </a:cubicBezTo>
                <a:cubicBezTo>
                  <a:pt x="1574" y="705"/>
                  <a:pt x="1574" y="699"/>
                  <a:pt x="1574" y="688"/>
                </a:cubicBezTo>
                <a:cubicBezTo>
                  <a:pt x="1568" y="666"/>
                  <a:pt x="1563" y="655"/>
                  <a:pt x="1557" y="634"/>
                </a:cubicBezTo>
                <a:cubicBezTo>
                  <a:pt x="1552" y="617"/>
                  <a:pt x="1552" y="606"/>
                  <a:pt x="1546" y="590"/>
                </a:cubicBezTo>
                <a:cubicBezTo>
                  <a:pt x="1541" y="568"/>
                  <a:pt x="1535" y="551"/>
                  <a:pt x="1535" y="530"/>
                </a:cubicBezTo>
                <a:cubicBezTo>
                  <a:pt x="1535" y="487"/>
                  <a:pt x="1503" y="470"/>
                  <a:pt x="1464" y="448"/>
                </a:cubicBezTo>
                <a:cubicBezTo>
                  <a:pt x="1448" y="443"/>
                  <a:pt x="1442" y="432"/>
                  <a:pt x="1426" y="421"/>
                </a:cubicBezTo>
                <a:cubicBezTo>
                  <a:pt x="1393" y="404"/>
                  <a:pt x="1366" y="393"/>
                  <a:pt x="1355" y="361"/>
                </a:cubicBezTo>
                <a:cubicBezTo>
                  <a:pt x="1306" y="366"/>
                  <a:pt x="1284" y="383"/>
                  <a:pt x="1240" y="383"/>
                </a:cubicBezTo>
                <a:cubicBezTo>
                  <a:pt x="1235" y="383"/>
                  <a:pt x="1230" y="383"/>
                  <a:pt x="1223" y="383"/>
                </a:cubicBezTo>
                <a:cubicBezTo>
                  <a:pt x="1213" y="372"/>
                  <a:pt x="1213" y="361"/>
                  <a:pt x="1202" y="350"/>
                </a:cubicBezTo>
                <a:cubicBezTo>
                  <a:pt x="1191" y="344"/>
                  <a:pt x="1180" y="339"/>
                  <a:pt x="1169" y="333"/>
                </a:cubicBezTo>
                <a:cubicBezTo>
                  <a:pt x="1137" y="311"/>
                  <a:pt x="1115" y="300"/>
                  <a:pt x="1087" y="273"/>
                </a:cubicBezTo>
                <a:cubicBezTo>
                  <a:pt x="1071" y="284"/>
                  <a:pt x="1065" y="300"/>
                  <a:pt x="1049" y="317"/>
                </a:cubicBezTo>
                <a:cubicBezTo>
                  <a:pt x="1038" y="333"/>
                  <a:pt x="1027" y="344"/>
                  <a:pt x="1022" y="361"/>
                </a:cubicBezTo>
                <a:cubicBezTo>
                  <a:pt x="994" y="415"/>
                  <a:pt x="1000" y="448"/>
                  <a:pt x="983" y="503"/>
                </a:cubicBezTo>
                <a:cubicBezTo>
                  <a:pt x="967" y="492"/>
                  <a:pt x="950" y="492"/>
                  <a:pt x="934" y="487"/>
                </a:cubicBezTo>
                <a:cubicBezTo>
                  <a:pt x="901" y="470"/>
                  <a:pt x="879" y="459"/>
                  <a:pt x="846" y="454"/>
                </a:cubicBezTo>
                <a:cubicBezTo>
                  <a:pt x="820" y="443"/>
                  <a:pt x="798" y="448"/>
                  <a:pt x="776" y="432"/>
                </a:cubicBezTo>
                <a:cubicBezTo>
                  <a:pt x="771" y="426"/>
                  <a:pt x="771" y="426"/>
                  <a:pt x="771" y="421"/>
                </a:cubicBezTo>
                <a:cubicBezTo>
                  <a:pt x="760" y="410"/>
                  <a:pt x="754" y="399"/>
                  <a:pt x="743" y="393"/>
                </a:cubicBezTo>
                <a:cubicBezTo>
                  <a:pt x="732" y="383"/>
                  <a:pt x="721" y="377"/>
                  <a:pt x="721" y="361"/>
                </a:cubicBezTo>
                <a:cubicBezTo>
                  <a:pt x="721" y="344"/>
                  <a:pt x="738" y="339"/>
                  <a:pt x="749" y="322"/>
                </a:cubicBezTo>
                <a:cubicBezTo>
                  <a:pt x="765" y="295"/>
                  <a:pt x="776" y="278"/>
                  <a:pt x="787" y="246"/>
                </a:cubicBezTo>
                <a:cubicBezTo>
                  <a:pt x="792" y="224"/>
                  <a:pt x="792" y="213"/>
                  <a:pt x="792" y="191"/>
                </a:cubicBezTo>
                <a:cubicBezTo>
                  <a:pt x="798" y="164"/>
                  <a:pt x="808" y="148"/>
                  <a:pt x="808" y="115"/>
                </a:cubicBezTo>
                <a:cubicBezTo>
                  <a:pt x="808" y="71"/>
                  <a:pt x="782" y="16"/>
                  <a:pt x="738" y="0"/>
                </a:cubicBezTo>
                <a:lnTo>
                  <a:pt x="612"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8" name="Freeform 168"/>
          <p:cNvSpPr>
            <a:spLocks noChangeArrowheads="1"/>
          </p:cNvSpPr>
          <p:nvPr/>
        </p:nvSpPr>
        <p:spPr bwMode="auto">
          <a:xfrm>
            <a:off x="14212859" y="10627968"/>
            <a:ext cx="2355436" cy="1373871"/>
          </a:xfrm>
          <a:custGeom>
            <a:avLst/>
            <a:gdLst>
              <a:gd name="T0" fmla="*/ 1595 w 3898"/>
              <a:gd name="T1" fmla="*/ 366 h 2274"/>
              <a:gd name="T2" fmla="*/ 1547 w 3898"/>
              <a:gd name="T3" fmla="*/ 448 h 2274"/>
              <a:gd name="T4" fmla="*/ 1552 w 3898"/>
              <a:gd name="T5" fmla="*/ 618 h 2274"/>
              <a:gd name="T6" fmla="*/ 1448 w 3898"/>
              <a:gd name="T7" fmla="*/ 814 h 2274"/>
              <a:gd name="T8" fmla="*/ 1142 w 3898"/>
              <a:gd name="T9" fmla="*/ 814 h 2274"/>
              <a:gd name="T10" fmla="*/ 940 w 3898"/>
              <a:gd name="T11" fmla="*/ 661 h 2274"/>
              <a:gd name="T12" fmla="*/ 852 w 3898"/>
              <a:gd name="T13" fmla="*/ 722 h 2274"/>
              <a:gd name="T14" fmla="*/ 694 w 3898"/>
              <a:gd name="T15" fmla="*/ 656 h 2274"/>
              <a:gd name="T16" fmla="*/ 694 w 3898"/>
              <a:gd name="T17" fmla="*/ 519 h 2274"/>
              <a:gd name="T18" fmla="*/ 667 w 3898"/>
              <a:gd name="T19" fmla="*/ 415 h 2274"/>
              <a:gd name="T20" fmla="*/ 563 w 3898"/>
              <a:gd name="T21" fmla="*/ 448 h 2274"/>
              <a:gd name="T22" fmla="*/ 443 w 3898"/>
              <a:gd name="T23" fmla="*/ 519 h 2274"/>
              <a:gd name="T24" fmla="*/ 426 w 3898"/>
              <a:gd name="T25" fmla="*/ 765 h 2274"/>
              <a:gd name="T26" fmla="*/ 355 w 3898"/>
              <a:gd name="T27" fmla="*/ 689 h 2274"/>
              <a:gd name="T28" fmla="*/ 285 w 3898"/>
              <a:gd name="T29" fmla="*/ 722 h 2274"/>
              <a:gd name="T30" fmla="*/ 317 w 3898"/>
              <a:gd name="T31" fmla="*/ 863 h 2274"/>
              <a:gd name="T32" fmla="*/ 350 w 3898"/>
              <a:gd name="T33" fmla="*/ 973 h 2274"/>
              <a:gd name="T34" fmla="*/ 241 w 3898"/>
              <a:gd name="T35" fmla="*/ 1273 h 2274"/>
              <a:gd name="T36" fmla="*/ 148 w 3898"/>
              <a:gd name="T37" fmla="*/ 1465 h 2274"/>
              <a:gd name="T38" fmla="*/ 38 w 3898"/>
              <a:gd name="T39" fmla="*/ 1612 h 2274"/>
              <a:gd name="T40" fmla="*/ 0 w 3898"/>
              <a:gd name="T41" fmla="*/ 1743 h 2274"/>
              <a:gd name="T42" fmla="*/ 612 w 3898"/>
              <a:gd name="T43" fmla="*/ 2016 h 2274"/>
              <a:gd name="T44" fmla="*/ 1301 w 3898"/>
              <a:gd name="T45" fmla="*/ 2202 h 2274"/>
              <a:gd name="T46" fmla="*/ 1972 w 3898"/>
              <a:gd name="T47" fmla="*/ 2262 h 2274"/>
              <a:gd name="T48" fmla="*/ 2503 w 3898"/>
              <a:gd name="T49" fmla="*/ 2268 h 2274"/>
              <a:gd name="T50" fmla="*/ 3022 w 3898"/>
              <a:gd name="T51" fmla="*/ 2213 h 2274"/>
              <a:gd name="T52" fmla="*/ 3240 w 3898"/>
              <a:gd name="T53" fmla="*/ 2219 h 2274"/>
              <a:gd name="T54" fmla="*/ 3492 w 3898"/>
              <a:gd name="T55" fmla="*/ 2235 h 2274"/>
              <a:gd name="T56" fmla="*/ 3487 w 3898"/>
              <a:gd name="T57" fmla="*/ 2087 h 2274"/>
              <a:gd name="T58" fmla="*/ 3503 w 3898"/>
              <a:gd name="T59" fmla="*/ 1776 h 2274"/>
              <a:gd name="T60" fmla="*/ 3623 w 3898"/>
              <a:gd name="T61" fmla="*/ 1606 h 2274"/>
              <a:gd name="T62" fmla="*/ 3738 w 3898"/>
              <a:gd name="T63" fmla="*/ 1432 h 2274"/>
              <a:gd name="T64" fmla="*/ 3672 w 3898"/>
              <a:gd name="T65" fmla="*/ 1322 h 2274"/>
              <a:gd name="T66" fmla="*/ 3853 w 3898"/>
              <a:gd name="T67" fmla="*/ 1174 h 2274"/>
              <a:gd name="T68" fmla="*/ 3875 w 3898"/>
              <a:gd name="T69" fmla="*/ 1049 h 2274"/>
              <a:gd name="T70" fmla="*/ 3645 w 3898"/>
              <a:gd name="T71" fmla="*/ 1066 h 2274"/>
              <a:gd name="T72" fmla="*/ 3650 w 3898"/>
              <a:gd name="T73" fmla="*/ 945 h 2274"/>
              <a:gd name="T74" fmla="*/ 3699 w 3898"/>
              <a:gd name="T75" fmla="*/ 825 h 2274"/>
              <a:gd name="T76" fmla="*/ 3617 w 3898"/>
              <a:gd name="T77" fmla="*/ 486 h 2274"/>
              <a:gd name="T78" fmla="*/ 3601 w 3898"/>
              <a:gd name="T79" fmla="*/ 301 h 2274"/>
              <a:gd name="T80" fmla="*/ 3509 w 3898"/>
              <a:gd name="T81" fmla="*/ 263 h 2274"/>
              <a:gd name="T82" fmla="*/ 3432 w 3898"/>
              <a:gd name="T83" fmla="*/ 219 h 2274"/>
              <a:gd name="T84" fmla="*/ 3399 w 3898"/>
              <a:gd name="T85" fmla="*/ 33 h 2274"/>
              <a:gd name="T86" fmla="*/ 3229 w 3898"/>
              <a:gd name="T87" fmla="*/ 126 h 2274"/>
              <a:gd name="T88" fmla="*/ 3121 w 3898"/>
              <a:gd name="T89" fmla="*/ 104 h 2274"/>
              <a:gd name="T90" fmla="*/ 3022 w 3898"/>
              <a:gd name="T91" fmla="*/ 98 h 2274"/>
              <a:gd name="T92" fmla="*/ 2896 w 3898"/>
              <a:gd name="T93" fmla="*/ 164 h 2274"/>
              <a:gd name="T94" fmla="*/ 2672 w 3898"/>
              <a:gd name="T95" fmla="*/ 252 h 2274"/>
              <a:gd name="T96" fmla="*/ 2612 w 3898"/>
              <a:gd name="T97" fmla="*/ 98 h 2274"/>
              <a:gd name="T98" fmla="*/ 2536 w 3898"/>
              <a:gd name="T99" fmla="*/ 33 h 2274"/>
              <a:gd name="T100" fmla="*/ 2426 w 3898"/>
              <a:gd name="T101" fmla="*/ 38 h 2274"/>
              <a:gd name="T102" fmla="*/ 2235 w 3898"/>
              <a:gd name="T103" fmla="*/ 290 h 2274"/>
              <a:gd name="T104" fmla="*/ 2137 w 3898"/>
              <a:gd name="T105" fmla="*/ 360 h 2274"/>
              <a:gd name="T106" fmla="*/ 2093 w 3898"/>
              <a:gd name="T107" fmla="*/ 235 h 2274"/>
              <a:gd name="T108" fmla="*/ 1994 w 3898"/>
              <a:gd name="T109" fmla="*/ 317 h 2274"/>
              <a:gd name="T110" fmla="*/ 1913 w 3898"/>
              <a:gd name="T111" fmla="*/ 219 h 2274"/>
              <a:gd name="T112" fmla="*/ 1749 w 3898"/>
              <a:gd name="T113" fmla="*/ 273 h 2274"/>
              <a:gd name="T114" fmla="*/ 1661 w 3898"/>
              <a:gd name="T115" fmla="*/ 295 h 2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98" h="2274">
                <a:moveTo>
                  <a:pt x="1661" y="295"/>
                </a:moveTo>
                <a:lnTo>
                  <a:pt x="1661" y="295"/>
                </a:lnTo>
                <a:cubicBezTo>
                  <a:pt x="1639" y="322"/>
                  <a:pt x="1623" y="338"/>
                  <a:pt x="1595" y="366"/>
                </a:cubicBezTo>
                <a:cubicBezTo>
                  <a:pt x="1585" y="377"/>
                  <a:pt x="1579" y="388"/>
                  <a:pt x="1569" y="404"/>
                </a:cubicBezTo>
                <a:cubicBezTo>
                  <a:pt x="1557" y="421"/>
                  <a:pt x="1541" y="421"/>
                  <a:pt x="1541" y="437"/>
                </a:cubicBezTo>
                <a:cubicBezTo>
                  <a:pt x="1541" y="442"/>
                  <a:pt x="1547" y="442"/>
                  <a:pt x="1547" y="448"/>
                </a:cubicBezTo>
                <a:cubicBezTo>
                  <a:pt x="1547" y="453"/>
                  <a:pt x="1552" y="464"/>
                  <a:pt x="1552" y="470"/>
                </a:cubicBezTo>
                <a:cubicBezTo>
                  <a:pt x="1557" y="508"/>
                  <a:pt x="1563" y="530"/>
                  <a:pt x="1563" y="568"/>
                </a:cubicBezTo>
                <a:cubicBezTo>
                  <a:pt x="1563" y="590"/>
                  <a:pt x="1557" y="601"/>
                  <a:pt x="1552" y="618"/>
                </a:cubicBezTo>
                <a:cubicBezTo>
                  <a:pt x="1541" y="645"/>
                  <a:pt x="1531" y="661"/>
                  <a:pt x="1520" y="683"/>
                </a:cubicBezTo>
                <a:cubicBezTo>
                  <a:pt x="1503" y="711"/>
                  <a:pt x="1492" y="727"/>
                  <a:pt x="1481" y="754"/>
                </a:cubicBezTo>
                <a:cubicBezTo>
                  <a:pt x="1476" y="781"/>
                  <a:pt x="1470" y="803"/>
                  <a:pt x="1448" y="814"/>
                </a:cubicBezTo>
                <a:cubicBezTo>
                  <a:pt x="1432" y="825"/>
                  <a:pt x="1421" y="819"/>
                  <a:pt x="1405" y="819"/>
                </a:cubicBezTo>
                <a:cubicBezTo>
                  <a:pt x="1377" y="825"/>
                  <a:pt x="1366" y="825"/>
                  <a:pt x="1339" y="825"/>
                </a:cubicBezTo>
                <a:cubicBezTo>
                  <a:pt x="1262" y="825"/>
                  <a:pt x="1218" y="819"/>
                  <a:pt x="1142" y="814"/>
                </a:cubicBezTo>
                <a:cubicBezTo>
                  <a:pt x="956" y="814"/>
                  <a:pt x="956" y="814"/>
                  <a:pt x="956" y="814"/>
                </a:cubicBezTo>
                <a:cubicBezTo>
                  <a:pt x="956" y="667"/>
                  <a:pt x="956" y="667"/>
                  <a:pt x="956" y="667"/>
                </a:cubicBezTo>
                <a:cubicBezTo>
                  <a:pt x="951" y="667"/>
                  <a:pt x="946" y="661"/>
                  <a:pt x="940" y="661"/>
                </a:cubicBezTo>
                <a:cubicBezTo>
                  <a:pt x="929" y="661"/>
                  <a:pt x="929" y="678"/>
                  <a:pt x="924" y="683"/>
                </a:cubicBezTo>
                <a:cubicBezTo>
                  <a:pt x="918" y="694"/>
                  <a:pt x="907" y="705"/>
                  <a:pt x="896" y="711"/>
                </a:cubicBezTo>
                <a:cubicBezTo>
                  <a:pt x="880" y="715"/>
                  <a:pt x="869" y="715"/>
                  <a:pt x="852" y="722"/>
                </a:cubicBezTo>
                <a:cubicBezTo>
                  <a:pt x="814" y="732"/>
                  <a:pt x="798" y="737"/>
                  <a:pt x="760" y="737"/>
                </a:cubicBezTo>
                <a:cubicBezTo>
                  <a:pt x="738" y="737"/>
                  <a:pt x="727" y="732"/>
                  <a:pt x="716" y="722"/>
                </a:cubicBezTo>
                <a:cubicBezTo>
                  <a:pt x="700" y="700"/>
                  <a:pt x="694" y="683"/>
                  <a:pt x="694" y="656"/>
                </a:cubicBezTo>
                <a:cubicBezTo>
                  <a:pt x="689" y="640"/>
                  <a:pt x="689" y="629"/>
                  <a:pt x="689" y="612"/>
                </a:cubicBezTo>
                <a:cubicBezTo>
                  <a:pt x="689" y="590"/>
                  <a:pt x="678" y="574"/>
                  <a:pt x="678" y="552"/>
                </a:cubicBezTo>
                <a:cubicBezTo>
                  <a:pt x="678" y="541"/>
                  <a:pt x="683" y="530"/>
                  <a:pt x="694" y="519"/>
                </a:cubicBezTo>
                <a:cubicBezTo>
                  <a:pt x="700" y="497"/>
                  <a:pt x="705" y="481"/>
                  <a:pt x="705" y="459"/>
                </a:cubicBezTo>
                <a:cubicBezTo>
                  <a:pt x="705" y="442"/>
                  <a:pt x="711" y="431"/>
                  <a:pt x="700" y="421"/>
                </a:cubicBezTo>
                <a:cubicBezTo>
                  <a:pt x="694" y="415"/>
                  <a:pt x="678" y="415"/>
                  <a:pt x="667" y="415"/>
                </a:cubicBezTo>
                <a:cubicBezTo>
                  <a:pt x="651" y="415"/>
                  <a:pt x="645" y="410"/>
                  <a:pt x="623" y="410"/>
                </a:cubicBezTo>
                <a:cubicBezTo>
                  <a:pt x="612" y="410"/>
                  <a:pt x="607" y="421"/>
                  <a:pt x="596" y="426"/>
                </a:cubicBezTo>
                <a:cubicBezTo>
                  <a:pt x="585" y="437"/>
                  <a:pt x="574" y="442"/>
                  <a:pt x="563" y="448"/>
                </a:cubicBezTo>
                <a:cubicBezTo>
                  <a:pt x="541" y="459"/>
                  <a:pt x="530" y="464"/>
                  <a:pt x="508" y="475"/>
                </a:cubicBezTo>
                <a:cubicBezTo>
                  <a:pt x="497" y="481"/>
                  <a:pt x="486" y="486"/>
                  <a:pt x="475" y="497"/>
                </a:cubicBezTo>
                <a:cubicBezTo>
                  <a:pt x="464" y="503"/>
                  <a:pt x="448" y="503"/>
                  <a:pt x="443" y="519"/>
                </a:cubicBezTo>
                <a:cubicBezTo>
                  <a:pt x="437" y="535"/>
                  <a:pt x="437" y="546"/>
                  <a:pt x="437" y="563"/>
                </a:cubicBezTo>
                <a:cubicBezTo>
                  <a:pt x="437" y="629"/>
                  <a:pt x="454" y="661"/>
                  <a:pt x="454" y="727"/>
                </a:cubicBezTo>
                <a:cubicBezTo>
                  <a:pt x="454" y="744"/>
                  <a:pt x="437" y="748"/>
                  <a:pt x="426" y="765"/>
                </a:cubicBezTo>
                <a:cubicBezTo>
                  <a:pt x="415" y="754"/>
                  <a:pt x="404" y="744"/>
                  <a:pt x="393" y="727"/>
                </a:cubicBezTo>
                <a:cubicBezTo>
                  <a:pt x="388" y="711"/>
                  <a:pt x="383" y="700"/>
                  <a:pt x="367" y="694"/>
                </a:cubicBezTo>
                <a:cubicBezTo>
                  <a:pt x="367" y="694"/>
                  <a:pt x="361" y="689"/>
                  <a:pt x="355" y="689"/>
                </a:cubicBezTo>
                <a:cubicBezTo>
                  <a:pt x="345" y="689"/>
                  <a:pt x="339" y="700"/>
                  <a:pt x="328" y="700"/>
                </a:cubicBezTo>
                <a:cubicBezTo>
                  <a:pt x="323" y="700"/>
                  <a:pt x="317" y="700"/>
                  <a:pt x="317" y="700"/>
                </a:cubicBezTo>
                <a:cubicBezTo>
                  <a:pt x="307" y="705"/>
                  <a:pt x="285" y="705"/>
                  <a:pt x="285" y="722"/>
                </a:cubicBezTo>
                <a:cubicBezTo>
                  <a:pt x="285" y="744"/>
                  <a:pt x="312" y="748"/>
                  <a:pt x="312" y="770"/>
                </a:cubicBezTo>
                <a:cubicBezTo>
                  <a:pt x="312" y="792"/>
                  <a:pt x="301" y="803"/>
                  <a:pt x="301" y="825"/>
                </a:cubicBezTo>
                <a:cubicBezTo>
                  <a:pt x="301" y="841"/>
                  <a:pt x="307" y="852"/>
                  <a:pt x="317" y="863"/>
                </a:cubicBezTo>
                <a:cubicBezTo>
                  <a:pt x="323" y="874"/>
                  <a:pt x="333" y="880"/>
                  <a:pt x="333" y="885"/>
                </a:cubicBezTo>
                <a:cubicBezTo>
                  <a:pt x="345" y="912"/>
                  <a:pt x="339" y="923"/>
                  <a:pt x="345" y="951"/>
                </a:cubicBezTo>
                <a:cubicBezTo>
                  <a:pt x="345" y="956"/>
                  <a:pt x="350" y="962"/>
                  <a:pt x="350" y="973"/>
                </a:cubicBezTo>
                <a:cubicBezTo>
                  <a:pt x="350" y="1044"/>
                  <a:pt x="350" y="1044"/>
                  <a:pt x="350" y="1044"/>
                </a:cubicBezTo>
                <a:cubicBezTo>
                  <a:pt x="350" y="1093"/>
                  <a:pt x="328" y="1115"/>
                  <a:pt x="307" y="1159"/>
                </a:cubicBezTo>
                <a:cubicBezTo>
                  <a:pt x="290" y="1207"/>
                  <a:pt x="274" y="1235"/>
                  <a:pt x="241" y="1273"/>
                </a:cubicBezTo>
                <a:cubicBezTo>
                  <a:pt x="224" y="1322"/>
                  <a:pt x="213" y="1350"/>
                  <a:pt x="197" y="1393"/>
                </a:cubicBezTo>
                <a:cubicBezTo>
                  <a:pt x="192" y="1399"/>
                  <a:pt x="186" y="1404"/>
                  <a:pt x="181" y="1410"/>
                </a:cubicBezTo>
                <a:cubicBezTo>
                  <a:pt x="164" y="1432"/>
                  <a:pt x="159" y="1443"/>
                  <a:pt x="148" y="1465"/>
                </a:cubicBezTo>
                <a:cubicBezTo>
                  <a:pt x="131" y="1487"/>
                  <a:pt x="120" y="1502"/>
                  <a:pt x="104" y="1530"/>
                </a:cubicBezTo>
                <a:cubicBezTo>
                  <a:pt x="88" y="1552"/>
                  <a:pt x="77" y="1568"/>
                  <a:pt x="60" y="1590"/>
                </a:cubicBezTo>
                <a:cubicBezTo>
                  <a:pt x="55" y="1601"/>
                  <a:pt x="44" y="1601"/>
                  <a:pt x="38" y="1612"/>
                </a:cubicBezTo>
                <a:cubicBezTo>
                  <a:pt x="27" y="1639"/>
                  <a:pt x="27" y="1656"/>
                  <a:pt x="16" y="1683"/>
                </a:cubicBezTo>
                <a:cubicBezTo>
                  <a:pt x="11" y="1705"/>
                  <a:pt x="5" y="1721"/>
                  <a:pt x="0" y="1743"/>
                </a:cubicBezTo>
                <a:lnTo>
                  <a:pt x="0" y="1743"/>
                </a:lnTo>
                <a:cubicBezTo>
                  <a:pt x="120" y="1792"/>
                  <a:pt x="202" y="1825"/>
                  <a:pt x="339" y="1875"/>
                </a:cubicBezTo>
                <a:cubicBezTo>
                  <a:pt x="404" y="1934"/>
                  <a:pt x="459" y="1939"/>
                  <a:pt x="536" y="1972"/>
                </a:cubicBezTo>
                <a:cubicBezTo>
                  <a:pt x="569" y="1983"/>
                  <a:pt x="579" y="2000"/>
                  <a:pt x="612" y="2016"/>
                </a:cubicBezTo>
                <a:cubicBezTo>
                  <a:pt x="711" y="2065"/>
                  <a:pt x="781" y="2076"/>
                  <a:pt x="891" y="2109"/>
                </a:cubicBezTo>
                <a:cubicBezTo>
                  <a:pt x="935" y="2126"/>
                  <a:pt x="956" y="2142"/>
                  <a:pt x="1006" y="2158"/>
                </a:cubicBezTo>
                <a:cubicBezTo>
                  <a:pt x="1115" y="2197"/>
                  <a:pt x="1186" y="2186"/>
                  <a:pt x="1301" y="2202"/>
                </a:cubicBezTo>
                <a:cubicBezTo>
                  <a:pt x="1361" y="2213"/>
                  <a:pt x="1394" y="2224"/>
                  <a:pt x="1454" y="2224"/>
                </a:cubicBezTo>
                <a:cubicBezTo>
                  <a:pt x="1563" y="2224"/>
                  <a:pt x="1563" y="2224"/>
                  <a:pt x="1563" y="2224"/>
                </a:cubicBezTo>
                <a:cubicBezTo>
                  <a:pt x="1972" y="2262"/>
                  <a:pt x="1972" y="2262"/>
                  <a:pt x="1972" y="2262"/>
                </a:cubicBezTo>
                <a:cubicBezTo>
                  <a:pt x="2038" y="2262"/>
                  <a:pt x="2038" y="2262"/>
                  <a:pt x="2038" y="2262"/>
                </a:cubicBezTo>
                <a:cubicBezTo>
                  <a:pt x="2082" y="2268"/>
                  <a:pt x="2104" y="2273"/>
                  <a:pt x="2148" y="2273"/>
                </a:cubicBezTo>
                <a:cubicBezTo>
                  <a:pt x="2285" y="2273"/>
                  <a:pt x="2366" y="2268"/>
                  <a:pt x="2503" y="2268"/>
                </a:cubicBezTo>
                <a:cubicBezTo>
                  <a:pt x="2607" y="2262"/>
                  <a:pt x="2607" y="2262"/>
                  <a:pt x="2607" y="2262"/>
                </a:cubicBezTo>
                <a:cubicBezTo>
                  <a:pt x="2738" y="2262"/>
                  <a:pt x="2738" y="2262"/>
                  <a:pt x="2738" y="2262"/>
                </a:cubicBezTo>
                <a:cubicBezTo>
                  <a:pt x="2852" y="2262"/>
                  <a:pt x="2913" y="2213"/>
                  <a:pt x="3022" y="2213"/>
                </a:cubicBezTo>
                <a:cubicBezTo>
                  <a:pt x="3077" y="2213"/>
                  <a:pt x="3077" y="2213"/>
                  <a:pt x="3077" y="2213"/>
                </a:cubicBezTo>
                <a:cubicBezTo>
                  <a:pt x="3164" y="2219"/>
                  <a:pt x="3164" y="2219"/>
                  <a:pt x="3164" y="2219"/>
                </a:cubicBezTo>
                <a:cubicBezTo>
                  <a:pt x="3240" y="2219"/>
                  <a:pt x="3240" y="2219"/>
                  <a:pt x="3240" y="2219"/>
                </a:cubicBezTo>
                <a:cubicBezTo>
                  <a:pt x="3268" y="2219"/>
                  <a:pt x="3279" y="2224"/>
                  <a:pt x="3306" y="2224"/>
                </a:cubicBezTo>
                <a:cubicBezTo>
                  <a:pt x="3399" y="2224"/>
                  <a:pt x="3399" y="2224"/>
                  <a:pt x="3399" y="2224"/>
                </a:cubicBezTo>
                <a:cubicBezTo>
                  <a:pt x="3432" y="2224"/>
                  <a:pt x="3465" y="2230"/>
                  <a:pt x="3492" y="2235"/>
                </a:cubicBezTo>
                <a:lnTo>
                  <a:pt x="3492" y="2235"/>
                </a:lnTo>
                <a:cubicBezTo>
                  <a:pt x="3492" y="2224"/>
                  <a:pt x="3487" y="2219"/>
                  <a:pt x="3487" y="2213"/>
                </a:cubicBezTo>
                <a:cubicBezTo>
                  <a:pt x="3487" y="2087"/>
                  <a:pt x="3487" y="2087"/>
                  <a:pt x="3487" y="2087"/>
                </a:cubicBezTo>
                <a:cubicBezTo>
                  <a:pt x="3498" y="1939"/>
                  <a:pt x="3498" y="1939"/>
                  <a:pt x="3498" y="1939"/>
                </a:cubicBezTo>
                <a:cubicBezTo>
                  <a:pt x="3498" y="1912"/>
                  <a:pt x="3492" y="1891"/>
                  <a:pt x="3492" y="1864"/>
                </a:cubicBezTo>
                <a:cubicBezTo>
                  <a:pt x="3492" y="1831"/>
                  <a:pt x="3503" y="1814"/>
                  <a:pt x="3503" y="1776"/>
                </a:cubicBezTo>
                <a:cubicBezTo>
                  <a:pt x="3514" y="1721"/>
                  <a:pt x="3509" y="1688"/>
                  <a:pt x="3509" y="1628"/>
                </a:cubicBezTo>
                <a:cubicBezTo>
                  <a:pt x="3536" y="1623"/>
                  <a:pt x="3552" y="1617"/>
                  <a:pt x="3580" y="1612"/>
                </a:cubicBezTo>
                <a:cubicBezTo>
                  <a:pt x="3596" y="1612"/>
                  <a:pt x="3606" y="1612"/>
                  <a:pt x="3623" y="1606"/>
                </a:cubicBezTo>
                <a:cubicBezTo>
                  <a:pt x="3639" y="1595"/>
                  <a:pt x="3639" y="1579"/>
                  <a:pt x="3650" y="1562"/>
                </a:cubicBezTo>
                <a:cubicBezTo>
                  <a:pt x="3667" y="1535"/>
                  <a:pt x="3672" y="1519"/>
                  <a:pt x="3688" y="1492"/>
                </a:cubicBezTo>
                <a:cubicBezTo>
                  <a:pt x="3705" y="1465"/>
                  <a:pt x="3716" y="1454"/>
                  <a:pt x="3738" y="1432"/>
                </a:cubicBezTo>
                <a:cubicBezTo>
                  <a:pt x="3743" y="1426"/>
                  <a:pt x="3754" y="1421"/>
                  <a:pt x="3754" y="1410"/>
                </a:cubicBezTo>
                <a:cubicBezTo>
                  <a:pt x="3754" y="1388"/>
                  <a:pt x="3738" y="1383"/>
                  <a:pt x="3721" y="1366"/>
                </a:cubicBezTo>
                <a:cubicBezTo>
                  <a:pt x="3699" y="1350"/>
                  <a:pt x="3688" y="1339"/>
                  <a:pt x="3672" y="1322"/>
                </a:cubicBezTo>
                <a:cubicBezTo>
                  <a:pt x="3672" y="1262"/>
                  <a:pt x="3672" y="1262"/>
                  <a:pt x="3672" y="1262"/>
                </a:cubicBezTo>
                <a:cubicBezTo>
                  <a:pt x="3721" y="1251"/>
                  <a:pt x="3749" y="1251"/>
                  <a:pt x="3798" y="1229"/>
                </a:cubicBezTo>
                <a:cubicBezTo>
                  <a:pt x="3825" y="1218"/>
                  <a:pt x="3831" y="1202"/>
                  <a:pt x="3853" y="1174"/>
                </a:cubicBezTo>
                <a:cubicBezTo>
                  <a:pt x="3869" y="1147"/>
                  <a:pt x="3897" y="1131"/>
                  <a:pt x="3897" y="1099"/>
                </a:cubicBezTo>
                <a:cubicBezTo>
                  <a:pt x="3897" y="1082"/>
                  <a:pt x="3891" y="1066"/>
                  <a:pt x="3897" y="1049"/>
                </a:cubicBezTo>
                <a:cubicBezTo>
                  <a:pt x="3875" y="1049"/>
                  <a:pt x="3875" y="1049"/>
                  <a:pt x="3875" y="1049"/>
                </a:cubicBezTo>
                <a:cubicBezTo>
                  <a:pt x="3847" y="1060"/>
                  <a:pt x="3831" y="1066"/>
                  <a:pt x="3798" y="1077"/>
                </a:cubicBezTo>
                <a:cubicBezTo>
                  <a:pt x="3776" y="1082"/>
                  <a:pt x="3765" y="1088"/>
                  <a:pt x="3743" y="1088"/>
                </a:cubicBezTo>
                <a:cubicBezTo>
                  <a:pt x="3705" y="1088"/>
                  <a:pt x="3678" y="1088"/>
                  <a:pt x="3645" y="1066"/>
                </a:cubicBezTo>
                <a:cubicBezTo>
                  <a:pt x="3628" y="1055"/>
                  <a:pt x="3612" y="1049"/>
                  <a:pt x="3612" y="1027"/>
                </a:cubicBezTo>
                <a:cubicBezTo>
                  <a:pt x="3612" y="1011"/>
                  <a:pt x="3623" y="1006"/>
                  <a:pt x="3634" y="989"/>
                </a:cubicBezTo>
                <a:cubicBezTo>
                  <a:pt x="3639" y="973"/>
                  <a:pt x="3639" y="962"/>
                  <a:pt x="3650" y="945"/>
                </a:cubicBezTo>
                <a:cubicBezTo>
                  <a:pt x="3678" y="907"/>
                  <a:pt x="3699" y="896"/>
                  <a:pt x="3743" y="885"/>
                </a:cubicBezTo>
                <a:lnTo>
                  <a:pt x="3743" y="885"/>
                </a:lnTo>
                <a:cubicBezTo>
                  <a:pt x="3727" y="858"/>
                  <a:pt x="3710" y="847"/>
                  <a:pt x="3699" y="825"/>
                </a:cubicBezTo>
                <a:cubicBezTo>
                  <a:pt x="3694" y="803"/>
                  <a:pt x="3683" y="792"/>
                  <a:pt x="3678" y="770"/>
                </a:cubicBezTo>
                <a:cubicBezTo>
                  <a:pt x="3656" y="715"/>
                  <a:pt x="3639" y="683"/>
                  <a:pt x="3634" y="623"/>
                </a:cubicBezTo>
                <a:cubicBezTo>
                  <a:pt x="3623" y="568"/>
                  <a:pt x="3628" y="535"/>
                  <a:pt x="3617" y="486"/>
                </a:cubicBezTo>
                <a:cubicBezTo>
                  <a:pt x="3612" y="470"/>
                  <a:pt x="3606" y="464"/>
                  <a:pt x="3606" y="453"/>
                </a:cubicBezTo>
                <a:cubicBezTo>
                  <a:pt x="3601" y="410"/>
                  <a:pt x="3601" y="388"/>
                  <a:pt x="3601" y="344"/>
                </a:cubicBezTo>
                <a:cubicBezTo>
                  <a:pt x="3601" y="301"/>
                  <a:pt x="3601" y="301"/>
                  <a:pt x="3601" y="301"/>
                </a:cubicBezTo>
                <a:cubicBezTo>
                  <a:pt x="3601" y="290"/>
                  <a:pt x="3584" y="290"/>
                  <a:pt x="3574" y="290"/>
                </a:cubicBezTo>
                <a:cubicBezTo>
                  <a:pt x="3568" y="284"/>
                  <a:pt x="3563" y="284"/>
                  <a:pt x="3552" y="284"/>
                </a:cubicBezTo>
                <a:cubicBezTo>
                  <a:pt x="3536" y="279"/>
                  <a:pt x="3525" y="273"/>
                  <a:pt x="3509" y="263"/>
                </a:cubicBezTo>
                <a:cubicBezTo>
                  <a:pt x="3492" y="257"/>
                  <a:pt x="3487" y="252"/>
                  <a:pt x="3470" y="252"/>
                </a:cubicBezTo>
                <a:cubicBezTo>
                  <a:pt x="3459" y="252"/>
                  <a:pt x="3454" y="252"/>
                  <a:pt x="3448" y="252"/>
                </a:cubicBezTo>
                <a:cubicBezTo>
                  <a:pt x="3437" y="241"/>
                  <a:pt x="3437" y="230"/>
                  <a:pt x="3432" y="219"/>
                </a:cubicBezTo>
                <a:cubicBezTo>
                  <a:pt x="3432" y="197"/>
                  <a:pt x="3421" y="186"/>
                  <a:pt x="3421" y="164"/>
                </a:cubicBezTo>
                <a:cubicBezTo>
                  <a:pt x="3415" y="131"/>
                  <a:pt x="3415" y="109"/>
                  <a:pt x="3410" y="71"/>
                </a:cubicBezTo>
                <a:cubicBezTo>
                  <a:pt x="3410" y="54"/>
                  <a:pt x="3399" y="49"/>
                  <a:pt x="3399" y="33"/>
                </a:cubicBezTo>
                <a:lnTo>
                  <a:pt x="3399" y="33"/>
                </a:lnTo>
                <a:cubicBezTo>
                  <a:pt x="3350" y="54"/>
                  <a:pt x="3322" y="71"/>
                  <a:pt x="3279" y="104"/>
                </a:cubicBezTo>
                <a:cubicBezTo>
                  <a:pt x="3262" y="115"/>
                  <a:pt x="3251" y="120"/>
                  <a:pt x="3229" y="126"/>
                </a:cubicBezTo>
                <a:cubicBezTo>
                  <a:pt x="3213" y="131"/>
                  <a:pt x="3203" y="131"/>
                  <a:pt x="3186" y="137"/>
                </a:cubicBezTo>
                <a:cubicBezTo>
                  <a:pt x="3175" y="142"/>
                  <a:pt x="3175" y="153"/>
                  <a:pt x="3164" y="153"/>
                </a:cubicBezTo>
                <a:cubicBezTo>
                  <a:pt x="3137" y="153"/>
                  <a:pt x="3132" y="126"/>
                  <a:pt x="3121" y="104"/>
                </a:cubicBezTo>
                <a:cubicBezTo>
                  <a:pt x="3104" y="76"/>
                  <a:pt x="3088" y="65"/>
                  <a:pt x="3071" y="38"/>
                </a:cubicBezTo>
                <a:cubicBezTo>
                  <a:pt x="3066" y="49"/>
                  <a:pt x="3055" y="60"/>
                  <a:pt x="3049" y="71"/>
                </a:cubicBezTo>
                <a:cubicBezTo>
                  <a:pt x="3039" y="82"/>
                  <a:pt x="3033" y="93"/>
                  <a:pt x="3022" y="98"/>
                </a:cubicBezTo>
                <a:cubicBezTo>
                  <a:pt x="3000" y="109"/>
                  <a:pt x="2978" y="98"/>
                  <a:pt x="2956" y="109"/>
                </a:cubicBezTo>
                <a:cubicBezTo>
                  <a:pt x="2951" y="115"/>
                  <a:pt x="2945" y="120"/>
                  <a:pt x="2940" y="126"/>
                </a:cubicBezTo>
                <a:cubicBezTo>
                  <a:pt x="2924" y="142"/>
                  <a:pt x="2913" y="148"/>
                  <a:pt x="2896" y="164"/>
                </a:cubicBezTo>
                <a:cubicBezTo>
                  <a:pt x="2874" y="186"/>
                  <a:pt x="2863" y="202"/>
                  <a:pt x="2841" y="230"/>
                </a:cubicBezTo>
                <a:cubicBezTo>
                  <a:pt x="2809" y="273"/>
                  <a:pt x="2776" y="301"/>
                  <a:pt x="2727" y="301"/>
                </a:cubicBezTo>
                <a:cubicBezTo>
                  <a:pt x="2700" y="301"/>
                  <a:pt x="2689" y="279"/>
                  <a:pt x="2672" y="252"/>
                </a:cubicBezTo>
                <a:cubicBezTo>
                  <a:pt x="2667" y="241"/>
                  <a:pt x="2662" y="235"/>
                  <a:pt x="2656" y="224"/>
                </a:cubicBezTo>
                <a:cubicBezTo>
                  <a:pt x="2640" y="191"/>
                  <a:pt x="2623" y="169"/>
                  <a:pt x="2618" y="126"/>
                </a:cubicBezTo>
                <a:cubicBezTo>
                  <a:pt x="2618" y="115"/>
                  <a:pt x="2612" y="109"/>
                  <a:pt x="2612" y="98"/>
                </a:cubicBezTo>
                <a:cubicBezTo>
                  <a:pt x="2607" y="82"/>
                  <a:pt x="2612" y="71"/>
                  <a:pt x="2601" y="60"/>
                </a:cubicBezTo>
                <a:cubicBezTo>
                  <a:pt x="2590" y="54"/>
                  <a:pt x="2579" y="60"/>
                  <a:pt x="2568" y="49"/>
                </a:cubicBezTo>
                <a:cubicBezTo>
                  <a:pt x="2552" y="49"/>
                  <a:pt x="2547" y="33"/>
                  <a:pt x="2536" y="33"/>
                </a:cubicBezTo>
                <a:cubicBezTo>
                  <a:pt x="2508" y="22"/>
                  <a:pt x="2486" y="16"/>
                  <a:pt x="2459" y="0"/>
                </a:cubicBezTo>
                <a:lnTo>
                  <a:pt x="2459" y="0"/>
                </a:lnTo>
                <a:cubicBezTo>
                  <a:pt x="2448" y="16"/>
                  <a:pt x="2437" y="22"/>
                  <a:pt x="2426" y="38"/>
                </a:cubicBezTo>
                <a:cubicBezTo>
                  <a:pt x="2410" y="54"/>
                  <a:pt x="2399" y="60"/>
                  <a:pt x="2382" y="71"/>
                </a:cubicBezTo>
                <a:cubicBezTo>
                  <a:pt x="2344" y="109"/>
                  <a:pt x="2334" y="137"/>
                  <a:pt x="2312" y="180"/>
                </a:cubicBezTo>
                <a:cubicBezTo>
                  <a:pt x="2285" y="224"/>
                  <a:pt x="2263" y="246"/>
                  <a:pt x="2235" y="290"/>
                </a:cubicBezTo>
                <a:cubicBezTo>
                  <a:pt x="2213" y="317"/>
                  <a:pt x="2208" y="338"/>
                  <a:pt x="2186" y="366"/>
                </a:cubicBezTo>
                <a:cubicBezTo>
                  <a:pt x="2181" y="377"/>
                  <a:pt x="2175" y="393"/>
                  <a:pt x="2159" y="393"/>
                </a:cubicBezTo>
                <a:cubicBezTo>
                  <a:pt x="2142" y="393"/>
                  <a:pt x="2142" y="372"/>
                  <a:pt x="2137" y="360"/>
                </a:cubicBezTo>
                <a:cubicBezTo>
                  <a:pt x="2131" y="334"/>
                  <a:pt x="2131" y="322"/>
                  <a:pt x="2126" y="295"/>
                </a:cubicBezTo>
                <a:cubicBezTo>
                  <a:pt x="2120" y="279"/>
                  <a:pt x="2120" y="268"/>
                  <a:pt x="2109" y="252"/>
                </a:cubicBezTo>
                <a:cubicBezTo>
                  <a:pt x="2104" y="246"/>
                  <a:pt x="2104" y="235"/>
                  <a:pt x="2093" y="235"/>
                </a:cubicBezTo>
                <a:cubicBezTo>
                  <a:pt x="2087" y="235"/>
                  <a:pt x="2087" y="241"/>
                  <a:pt x="2082" y="246"/>
                </a:cubicBezTo>
                <a:cubicBezTo>
                  <a:pt x="2066" y="252"/>
                  <a:pt x="2060" y="257"/>
                  <a:pt x="2049" y="268"/>
                </a:cubicBezTo>
                <a:cubicBezTo>
                  <a:pt x="2027" y="284"/>
                  <a:pt x="2011" y="295"/>
                  <a:pt x="1994" y="317"/>
                </a:cubicBezTo>
                <a:cubicBezTo>
                  <a:pt x="1978" y="301"/>
                  <a:pt x="1967" y="290"/>
                  <a:pt x="1951" y="268"/>
                </a:cubicBezTo>
                <a:cubicBezTo>
                  <a:pt x="1940" y="257"/>
                  <a:pt x="1929" y="246"/>
                  <a:pt x="1918" y="230"/>
                </a:cubicBezTo>
                <a:cubicBezTo>
                  <a:pt x="1918" y="224"/>
                  <a:pt x="1918" y="219"/>
                  <a:pt x="1913" y="219"/>
                </a:cubicBezTo>
                <a:cubicBezTo>
                  <a:pt x="1913" y="213"/>
                  <a:pt x="1913" y="208"/>
                  <a:pt x="1908" y="208"/>
                </a:cubicBezTo>
                <a:cubicBezTo>
                  <a:pt x="1880" y="208"/>
                  <a:pt x="1864" y="224"/>
                  <a:pt x="1836" y="235"/>
                </a:cubicBezTo>
                <a:cubicBezTo>
                  <a:pt x="1798" y="246"/>
                  <a:pt x="1782" y="263"/>
                  <a:pt x="1749" y="273"/>
                </a:cubicBezTo>
                <a:cubicBezTo>
                  <a:pt x="1732" y="279"/>
                  <a:pt x="1721" y="273"/>
                  <a:pt x="1705" y="279"/>
                </a:cubicBezTo>
                <a:cubicBezTo>
                  <a:pt x="1694" y="284"/>
                  <a:pt x="1689" y="295"/>
                  <a:pt x="1672" y="295"/>
                </a:cubicBezTo>
                <a:cubicBezTo>
                  <a:pt x="1667" y="295"/>
                  <a:pt x="1667" y="295"/>
                  <a:pt x="1661" y="295"/>
                </a:cubicBezTo>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49" name="Freeform 169"/>
          <p:cNvSpPr>
            <a:spLocks noChangeArrowheads="1"/>
          </p:cNvSpPr>
          <p:nvPr/>
        </p:nvSpPr>
        <p:spPr bwMode="auto">
          <a:xfrm>
            <a:off x="15170505" y="9547545"/>
            <a:ext cx="1165714" cy="1317849"/>
          </a:xfrm>
          <a:custGeom>
            <a:avLst/>
            <a:gdLst>
              <a:gd name="T0" fmla="*/ 1514 w 1930"/>
              <a:gd name="T1" fmla="*/ 716 h 2181"/>
              <a:gd name="T2" fmla="*/ 1432 w 1930"/>
              <a:gd name="T3" fmla="*/ 749 h 2181"/>
              <a:gd name="T4" fmla="*/ 1349 w 1930"/>
              <a:gd name="T5" fmla="*/ 891 h 2181"/>
              <a:gd name="T6" fmla="*/ 1344 w 1930"/>
              <a:gd name="T7" fmla="*/ 979 h 2181"/>
              <a:gd name="T8" fmla="*/ 1300 w 1930"/>
              <a:gd name="T9" fmla="*/ 1126 h 2181"/>
              <a:gd name="T10" fmla="*/ 1207 w 1930"/>
              <a:gd name="T11" fmla="*/ 1263 h 2181"/>
              <a:gd name="T12" fmla="*/ 1142 w 1930"/>
              <a:gd name="T13" fmla="*/ 1312 h 2181"/>
              <a:gd name="T14" fmla="*/ 1093 w 1930"/>
              <a:gd name="T15" fmla="*/ 1366 h 2181"/>
              <a:gd name="T16" fmla="*/ 1044 w 1930"/>
              <a:gd name="T17" fmla="*/ 1432 h 2181"/>
              <a:gd name="T18" fmla="*/ 967 w 1930"/>
              <a:gd name="T19" fmla="*/ 1514 h 2181"/>
              <a:gd name="T20" fmla="*/ 929 w 1930"/>
              <a:gd name="T21" fmla="*/ 1574 h 2181"/>
              <a:gd name="T22" fmla="*/ 874 w 1930"/>
              <a:gd name="T23" fmla="*/ 1787 h 2181"/>
              <a:gd name="T24" fmla="*/ 841 w 1930"/>
              <a:gd name="T25" fmla="*/ 1825 h 2181"/>
              <a:gd name="T26" fmla="*/ 727 w 1930"/>
              <a:gd name="T27" fmla="*/ 1967 h 2181"/>
              <a:gd name="T28" fmla="*/ 601 w 1930"/>
              <a:gd name="T29" fmla="*/ 2153 h 2181"/>
              <a:gd name="T30" fmla="*/ 552 w 1930"/>
              <a:gd name="T31" fmla="*/ 2147 h 2181"/>
              <a:gd name="T32" fmla="*/ 524 w 1930"/>
              <a:gd name="T33" fmla="*/ 2039 h 2181"/>
              <a:gd name="T34" fmla="*/ 497 w 1930"/>
              <a:gd name="T35" fmla="*/ 2033 h 2181"/>
              <a:gd name="T36" fmla="*/ 409 w 1930"/>
              <a:gd name="T37" fmla="*/ 2104 h 2181"/>
              <a:gd name="T38" fmla="*/ 333 w 1930"/>
              <a:gd name="T39" fmla="*/ 2017 h 2181"/>
              <a:gd name="T40" fmla="*/ 323 w 1930"/>
              <a:gd name="T41" fmla="*/ 1995 h 2181"/>
              <a:gd name="T42" fmla="*/ 164 w 1930"/>
              <a:gd name="T43" fmla="*/ 2060 h 2181"/>
              <a:gd name="T44" fmla="*/ 87 w 1930"/>
              <a:gd name="T45" fmla="*/ 2082 h 2181"/>
              <a:gd name="T46" fmla="*/ 76 w 1930"/>
              <a:gd name="T47" fmla="*/ 2082 h 2181"/>
              <a:gd name="T48" fmla="*/ 98 w 1930"/>
              <a:gd name="T49" fmla="*/ 1841 h 2181"/>
              <a:gd name="T50" fmla="*/ 32 w 1930"/>
              <a:gd name="T51" fmla="*/ 1809 h 2181"/>
              <a:gd name="T52" fmla="*/ 5 w 1930"/>
              <a:gd name="T53" fmla="*/ 1759 h 2181"/>
              <a:gd name="T54" fmla="*/ 10 w 1930"/>
              <a:gd name="T55" fmla="*/ 1662 h 2181"/>
              <a:gd name="T56" fmla="*/ 54 w 1930"/>
              <a:gd name="T57" fmla="*/ 1607 h 2181"/>
              <a:gd name="T58" fmla="*/ 49 w 1930"/>
              <a:gd name="T59" fmla="*/ 1568 h 2181"/>
              <a:gd name="T60" fmla="*/ 54 w 1930"/>
              <a:gd name="T61" fmla="*/ 1317 h 2181"/>
              <a:gd name="T62" fmla="*/ 82 w 1930"/>
              <a:gd name="T63" fmla="*/ 1202 h 2181"/>
              <a:gd name="T64" fmla="*/ 120 w 1930"/>
              <a:gd name="T65" fmla="*/ 1071 h 2181"/>
              <a:gd name="T66" fmla="*/ 180 w 1930"/>
              <a:gd name="T67" fmla="*/ 880 h 2181"/>
              <a:gd name="T68" fmla="*/ 197 w 1930"/>
              <a:gd name="T69" fmla="*/ 809 h 2181"/>
              <a:gd name="T70" fmla="*/ 186 w 1930"/>
              <a:gd name="T71" fmla="*/ 678 h 2181"/>
              <a:gd name="T72" fmla="*/ 158 w 1930"/>
              <a:gd name="T73" fmla="*/ 531 h 2181"/>
              <a:gd name="T74" fmla="*/ 158 w 1930"/>
              <a:gd name="T75" fmla="*/ 432 h 2181"/>
              <a:gd name="T76" fmla="*/ 180 w 1930"/>
              <a:gd name="T77" fmla="*/ 432 h 2181"/>
              <a:gd name="T78" fmla="*/ 284 w 1930"/>
              <a:gd name="T79" fmla="*/ 312 h 2181"/>
              <a:gd name="T80" fmla="*/ 344 w 1930"/>
              <a:gd name="T81" fmla="*/ 164 h 2181"/>
              <a:gd name="T82" fmla="*/ 442 w 1930"/>
              <a:gd name="T83" fmla="*/ 50 h 2181"/>
              <a:gd name="T84" fmla="*/ 579 w 1930"/>
              <a:gd name="T85" fmla="*/ 17 h 2181"/>
              <a:gd name="T86" fmla="*/ 749 w 1930"/>
              <a:gd name="T87" fmla="*/ 44 h 2181"/>
              <a:gd name="T88" fmla="*/ 1066 w 1930"/>
              <a:gd name="T89" fmla="*/ 17 h 2181"/>
              <a:gd name="T90" fmla="*/ 1251 w 1930"/>
              <a:gd name="T91" fmla="*/ 50 h 2181"/>
              <a:gd name="T92" fmla="*/ 1443 w 1930"/>
              <a:gd name="T93" fmla="*/ 50 h 2181"/>
              <a:gd name="T94" fmla="*/ 1639 w 1930"/>
              <a:gd name="T95" fmla="*/ 126 h 2181"/>
              <a:gd name="T96" fmla="*/ 1716 w 1930"/>
              <a:gd name="T97" fmla="*/ 164 h 2181"/>
              <a:gd name="T98" fmla="*/ 1803 w 1930"/>
              <a:gd name="T99" fmla="*/ 186 h 2181"/>
              <a:gd name="T100" fmla="*/ 1929 w 1930"/>
              <a:gd name="T101" fmla="*/ 197 h 2181"/>
              <a:gd name="T102" fmla="*/ 1863 w 1930"/>
              <a:gd name="T103" fmla="*/ 279 h 2181"/>
              <a:gd name="T104" fmla="*/ 1726 w 1930"/>
              <a:gd name="T105" fmla="*/ 344 h 2181"/>
              <a:gd name="T106" fmla="*/ 1661 w 1930"/>
              <a:gd name="T107" fmla="*/ 394 h 2181"/>
              <a:gd name="T108" fmla="*/ 1672 w 1930"/>
              <a:gd name="T109" fmla="*/ 470 h 2181"/>
              <a:gd name="T110" fmla="*/ 1601 w 1930"/>
              <a:gd name="T111" fmla="*/ 606 h 2181"/>
              <a:gd name="T112" fmla="*/ 1514 w 1930"/>
              <a:gd name="T113" fmla="*/ 716 h 2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0" h="2181">
                <a:moveTo>
                  <a:pt x="1514" y="716"/>
                </a:moveTo>
                <a:lnTo>
                  <a:pt x="1514" y="716"/>
                </a:lnTo>
                <a:cubicBezTo>
                  <a:pt x="1497" y="727"/>
                  <a:pt x="1486" y="732"/>
                  <a:pt x="1464" y="743"/>
                </a:cubicBezTo>
                <a:cubicBezTo>
                  <a:pt x="1454" y="743"/>
                  <a:pt x="1443" y="743"/>
                  <a:pt x="1432" y="749"/>
                </a:cubicBezTo>
                <a:cubicBezTo>
                  <a:pt x="1410" y="754"/>
                  <a:pt x="1399" y="771"/>
                  <a:pt x="1388" y="793"/>
                </a:cubicBezTo>
                <a:cubicBezTo>
                  <a:pt x="1371" y="831"/>
                  <a:pt x="1360" y="853"/>
                  <a:pt x="1349" y="891"/>
                </a:cubicBezTo>
                <a:cubicBezTo>
                  <a:pt x="1344" y="908"/>
                  <a:pt x="1344" y="913"/>
                  <a:pt x="1344" y="924"/>
                </a:cubicBezTo>
                <a:cubicBezTo>
                  <a:pt x="1344" y="979"/>
                  <a:pt x="1344" y="979"/>
                  <a:pt x="1344" y="979"/>
                </a:cubicBezTo>
                <a:cubicBezTo>
                  <a:pt x="1344" y="989"/>
                  <a:pt x="1339" y="994"/>
                  <a:pt x="1339" y="1000"/>
                </a:cubicBezTo>
                <a:cubicBezTo>
                  <a:pt x="1328" y="1049"/>
                  <a:pt x="1322" y="1082"/>
                  <a:pt x="1300" y="1126"/>
                </a:cubicBezTo>
                <a:cubicBezTo>
                  <a:pt x="1289" y="1153"/>
                  <a:pt x="1284" y="1170"/>
                  <a:pt x="1273" y="1192"/>
                </a:cubicBezTo>
                <a:cubicBezTo>
                  <a:pt x="1256" y="1224"/>
                  <a:pt x="1240" y="1241"/>
                  <a:pt x="1207" y="1263"/>
                </a:cubicBezTo>
                <a:cubicBezTo>
                  <a:pt x="1202" y="1268"/>
                  <a:pt x="1196" y="1279"/>
                  <a:pt x="1186" y="1285"/>
                </a:cubicBezTo>
                <a:cubicBezTo>
                  <a:pt x="1170" y="1296"/>
                  <a:pt x="1158" y="1301"/>
                  <a:pt x="1142" y="1312"/>
                </a:cubicBezTo>
                <a:cubicBezTo>
                  <a:pt x="1126" y="1328"/>
                  <a:pt x="1115" y="1339"/>
                  <a:pt x="1098" y="1360"/>
                </a:cubicBezTo>
                <a:cubicBezTo>
                  <a:pt x="1098" y="1360"/>
                  <a:pt x="1098" y="1366"/>
                  <a:pt x="1093" y="1366"/>
                </a:cubicBezTo>
                <a:cubicBezTo>
                  <a:pt x="1093" y="1372"/>
                  <a:pt x="1087" y="1372"/>
                  <a:pt x="1082" y="1372"/>
                </a:cubicBezTo>
                <a:cubicBezTo>
                  <a:pt x="1066" y="1393"/>
                  <a:pt x="1055" y="1410"/>
                  <a:pt x="1044" y="1432"/>
                </a:cubicBezTo>
                <a:cubicBezTo>
                  <a:pt x="1033" y="1454"/>
                  <a:pt x="1016" y="1459"/>
                  <a:pt x="1005" y="1475"/>
                </a:cubicBezTo>
                <a:cubicBezTo>
                  <a:pt x="989" y="1486"/>
                  <a:pt x="983" y="1503"/>
                  <a:pt x="967" y="1514"/>
                </a:cubicBezTo>
                <a:cubicBezTo>
                  <a:pt x="956" y="1525"/>
                  <a:pt x="945" y="1530"/>
                  <a:pt x="940" y="1547"/>
                </a:cubicBezTo>
                <a:cubicBezTo>
                  <a:pt x="934" y="1558"/>
                  <a:pt x="934" y="1563"/>
                  <a:pt x="929" y="1574"/>
                </a:cubicBezTo>
                <a:cubicBezTo>
                  <a:pt x="918" y="1607"/>
                  <a:pt x="912" y="1623"/>
                  <a:pt x="901" y="1656"/>
                </a:cubicBezTo>
                <a:cubicBezTo>
                  <a:pt x="885" y="1705"/>
                  <a:pt x="879" y="1732"/>
                  <a:pt x="874" y="1787"/>
                </a:cubicBezTo>
                <a:lnTo>
                  <a:pt x="874" y="1787"/>
                </a:lnTo>
                <a:cubicBezTo>
                  <a:pt x="863" y="1803"/>
                  <a:pt x="852" y="1809"/>
                  <a:pt x="841" y="1825"/>
                </a:cubicBezTo>
                <a:cubicBezTo>
                  <a:pt x="825" y="1841"/>
                  <a:pt x="814" y="1847"/>
                  <a:pt x="797" y="1858"/>
                </a:cubicBezTo>
                <a:cubicBezTo>
                  <a:pt x="759" y="1896"/>
                  <a:pt x="749" y="1924"/>
                  <a:pt x="727" y="1967"/>
                </a:cubicBezTo>
                <a:cubicBezTo>
                  <a:pt x="700" y="2011"/>
                  <a:pt x="678" y="2033"/>
                  <a:pt x="650" y="2077"/>
                </a:cubicBezTo>
                <a:cubicBezTo>
                  <a:pt x="628" y="2104"/>
                  <a:pt x="623" y="2125"/>
                  <a:pt x="601" y="2153"/>
                </a:cubicBezTo>
                <a:cubicBezTo>
                  <a:pt x="596" y="2164"/>
                  <a:pt x="590" y="2180"/>
                  <a:pt x="574" y="2180"/>
                </a:cubicBezTo>
                <a:cubicBezTo>
                  <a:pt x="557" y="2180"/>
                  <a:pt x="557" y="2159"/>
                  <a:pt x="552" y="2147"/>
                </a:cubicBezTo>
                <a:cubicBezTo>
                  <a:pt x="546" y="2121"/>
                  <a:pt x="546" y="2109"/>
                  <a:pt x="541" y="2082"/>
                </a:cubicBezTo>
                <a:cubicBezTo>
                  <a:pt x="535" y="2066"/>
                  <a:pt x="535" y="2055"/>
                  <a:pt x="524" y="2039"/>
                </a:cubicBezTo>
                <a:cubicBezTo>
                  <a:pt x="519" y="2033"/>
                  <a:pt x="519" y="2022"/>
                  <a:pt x="508" y="2022"/>
                </a:cubicBezTo>
                <a:cubicBezTo>
                  <a:pt x="502" y="2022"/>
                  <a:pt x="502" y="2028"/>
                  <a:pt x="497" y="2033"/>
                </a:cubicBezTo>
                <a:cubicBezTo>
                  <a:pt x="481" y="2039"/>
                  <a:pt x="475" y="2044"/>
                  <a:pt x="464" y="2055"/>
                </a:cubicBezTo>
                <a:cubicBezTo>
                  <a:pt x="442" y="2071"/>
                  <a:pt x="426" y="2082"/>
                  <a:pt x="409" y="2104"/>
                </a:cubicBezTo>
                <a:cubicBezTo>
                  <a:pt x="393" y="2088"/>
                  <a:pt x="382" y="2077"/>
                  <a:pt x="366" y="2055"/>
                </a:cubicBezTo>
                <a:cubicBezTo>
                  <a:pt x="355" y="2044"/>
                  <a:pt x="344" y="2033"/>
                  <a:pt x="333" y="2017"/>
                </a:cubicBezTo>
                <a:cubicBezTo>
                  <a:pt x="333" y="2011"/>
                  <a:pt x="333" y="2006"/>
                  <a:pt x="328" y="2006"/>
                </a:cubicBezTo>
                <a:cubicBezTo>
                  <a:pt x="328" y="2000"/>
                  <a:pt x="328" y="1995"/>
                  <a:pt x="323" y="1995"/>
                </a:cubicBezTo>
                <a:cubicBezTo>
                  <a:pt x="295" y="1995"/>
                  <a:pt x="279" y="2011"/>
                  <a:pt x="251" y="2022"/>
                </a:cubicBezTo>
                <a:cubicBezTo>
                  <a:pt x="213" y="2033"/>
                  <a:pt x="197" y="2050"/>
                  <a:pt x="164" y="2060"/>
                </a:cubicBezTo>
                <a:cubicBezTo>
                  <a:pt x="147" y="2066"/>
                  <a:pt x="136" y="2060"/>
                  <a:pt x="120" y="2066"/>
                </a:cubicBezTo>
                <a:cubicBezTo>
                  <a:pt x="109" y="2071"/>
                  <a:pt x="104" y="2082"/>
                  <a:pt x="87" y="2082"/>
                </a:cubicBezTo>
                <a:cubicBezTo>
                  <a:pt x="82" y="2082"/>
                  <a:pt x="82" y="2082"/>
                  <a:pt x="76" y="2082"/>
                </a:cubicBezTo>
                <a:lnTo>
                  <a:pt x="76" y="2082"/>
                </a:lnTo>
                <a:cubicBezTo>
                  <a:pt x="104" y="1863"/>
                  <a:pt x="104" y="1863"/>
                  <a:pt x="104" y="1863"/>
                </a:cubicBezTo>
                <a:cubicBezTo>
                  <a:pt x="98" y="1858"/>
                  <a:pt x="104" y="1847"/>
                  <a:pt x="98" y="1841"/>
                </a:cubicBezTo>
                <a:cubicBezTo>
                  <a:pt x="87" y="1836"/>
                  <a:pt x="76" y="1836"/>
                  <a:pt x="65" y="1831"/>
                </a:cubicBezTo>
                <a:cubicBezTo>
                  <a:pt x="54" y="1825"/>
                  <a:pt x="43" y="1814"/>
                  <a:pt x="32" y="1809"/>
                </a:cubicBezTo>
                <a:cubicBezTo>
                  <a:pt x="21" y="1798"/>
                  <a:pt x="0" y="1798"/>
                  <a:pt x="0" y="1781"/>
                </a:cubicBezTo>
                <a:cubicBezTo>
                  <a:pt x="0" y="1770"/>
                  <a:pt x="5" y="1766"/>
                  <a:pt x="5" y="1759"/>
                </a:cubicBezTo>
                <a:cubicBezTo>
                  <a:pt x="10" y="1732"/>
                  <a:pt x="10" y="1716"/>
                  <a:pt x="10" y="1694"/>
                </a:cubicBezTo>
                <a:cubicBezTo>
                  <a:pt x="10" y="1678"/>
                  <a:pt x="10" y="1673"/>
                  <a:pt x="10" y="1662"/>
                </a:cubicBezTo>
                <a:cubicBezTo>
                  <a:pt x="16" y="1656"/>
                  <a:pt x="21" y="1656"/>
                  <a:pt x="21" y="1651"/>
                </a:cubicBezTo>
                <a:cubicBezTo>
                  <a:pt x="38" y="1640"/>
                  <a:pt x="49" y="1623"/>
                  <a:pt x="54" y="1607"/>
                </a:cubicBezTo>
                <a:lnTo>
                  <a:pt x="54" y="1607"/>
                </a:lnTo>
                <a:cubicBezTo>
                  <a:pt x="54" y="1590"/>
                  <a:pt x="49" y="1585"/>
                  <a:pt x="49" y="1568"/>
                </a:cubicBezTo>
                <a:cubicBezTo>
                  <a:pt x="21" y="1404"/>
                  <a:pt x="21" y="1404"/>
                  <a:pt x="21" y="1404"/>
                </a:cubicBezTo>
                <a:cubicBezTo>
                  <a:pt x="27" y="1372"/>
                  <a:pt x="54" y="1355"/>
                  <a:pt x="54" y="1317"/>
                </a:cubicBezTo>
                <a:cubicBezTo>
                  <a:pt x="54" y="1268"/>
                  <a:pt x="54" y="1268"/>
                  <a:pt x="54" y="1268"/>
                </a:cubicBezTo>
                <a:cubicBezTo>
                  <a:pt x="54" y="1241"/>
                  <a:pt x="71" y="1224"/>
                  <a:pt x="82" y="1202"/>
                </a:cubicBezTo>
                <a:cubicBezTo>
                  <a:pt x="87" y="1192"/>
                  <a:pt x="87" y="1181"/>
                  <a:pt x="87" y="1170"/>
                </a:cubicBezTo>
                <a:cubicBezTo>
                  <a:pt x="104" y="1131"/>
                  <a:pt x="104" y="1109"/>
                  <a:pt x="120" y="1071"/>
                </a:cubicBezTo>
                <a:cubicBezTo>
                  <a:pt x="136" y="1038"/>
                  <a:pt x="153" y="1022"/>
                  <a:pt x="164" y="989"/>
                </a:cubicBezTo>
                <a:cubicBezTo>
                  <a:pt x="180" y="951"/>
                  <a:pt x="180" y="924"/>
                  <a:pt x="180" y="880"/>
                </a:cubicBezTo>
                <a:cubicBezTo>
                  <a:pt x="180" y="836"/>
                  <a:pt x="180" y="836"/>
                  <a:pt x="180" y="836"/>
                </a:cubicBezTo>
                <a:cubicBezTo>
                  <a:pt x="180" y="825"/>
                  <a:pt x="191" y="820"/>
                  <a:pt x="197" y="809"/>
                </a:cubicBezTo>
                <a:cubicBezTo>
                  <a:pt x="208" y="787"/>
                  <a:pt x="208" y="776"/>
                  <a:pt x="208" y="754"/>
                </a:cubicBezTo>
                <a:cubicBezTo>
                  <a:pt x="208" y="721"/>
                  <a:pt x="197" y="705"/>
                  <a:pt x="186" y="678"/>
                </a:cubicBezTo>
                <a:cubicBezTo>
                  <a:pt x="180" y="661"/>
                  <a:pt x="180" y="650"/>
                  <a:pt x="175" y="634"/>
                </a:cubicBezTo>
                <a:cubicBezTo>
                  <a:pt x="169" y="596"/>
                  <a:pt x="158" y="568"/>
                  <a:pt x="158" y="531"/>
                </a:cubicBezTo>
                <a:cubicBezTo>
                  <a:pt x="158" y="476"/>
                  <a:pt x="158" y="476"/>
                  <a:pt x="158" y="476"/>
                </a:cubicBezTo>
                <a:cubicBezTo>
                  <a:pt x="158" y="459"/>
                  <a:pt x="158" y="448"/>
                  <a:pt x="158" y="432"/>
                </a:cubicBezTo>
                <a:lnTo>
                  <a:pt x="158" y="432"/>
                </a:lnTo>
                <a:cubicBezTo>
                  <a:pt x="180" y="432"/>
                  <a:pt x="180" y="432"/>
                  <a:pt x="180" y="432"/>
                </a:cubicBezTo>
                <a:cubicBezTo>
                  <a:pt x="202" y="432"/>
                  <a:pt x="208" y="416"/>
                  <a:pt x="224" y="405"/>
                </a:cubicBezTo>
                <a:cubicBezTo>
                  <a:pt x="257" y="377"/>
                  <a:pt x="268" y="350"/>
                  <a:pt x="284" y="312"/>
                </a:cubicBezTo>
                <a:cubicBezTo>
                  <a:pt x="295" y="268"/>
                  <a:pt x="306" y="246"/>
                  <a:pt x="328" y="208"/>
                </a:cubicBezTo>
                <a:cubicBezTo>
                  <a:pt x="333" y="192"/>
                  <a:pt x="339" y="180"/>
                  <a:pt x="344" y="164"/>
                </a:cubicBezTo>
                <a:cubicBezTo>
                  <a:pt x="361" y="132"/>
                  <a:pt x="366" y="110"/>
                  <a:pt x="393" y="77"/>
                </a:cubicBezTo>
                <a:cubicBezTo>
                  <a:pt x="404" y="61"/>
                  <a:pt x="420" y="61"/>
                  <a:pt x="442" y="50"/>
                </a:cubicBezTo>
                <a:cubicBezTo>
                  <a:pt x="459" y="44"/>
                  <a:pt x="470" y="39"/>
                  <a:pt x="486" y="39"/>
                </a:cubicBezTo>
                <a:cubicBezTo>
                  <a:pt x="519" y="28"/>
                  <a:pt x="541" y="17"/>
                  <a:pt x="579" y="17"/>
                </a:cubicBezTo>
                <a:cubicBezTo>
                  <a:pt x="601" y="17"/>
                  <a:pt x="617" y="28"/>
                  <a:pt x="639" y="28"/>
                </a:cubicBezTo>
                <a:cubicBezTo>
                  <a:pt x="683" y="39"/>
                  <a:pt x="705" y="44"/>
                  <a:pt x="749" y="44"/>
                </a:cubicBezTo>
                <a:cubicBezTo>
                  <a:pt x="841" y="44"/>
                  <a:pt x="890" y="0"/>
                  <a:pt x="983" y="0"/>
                </a:cubicBezTo>
                <a:cubicBezTo>
                  <a:pt x="1016" y="0"/>
                  <a:pt x="1033" y="11"/>
                  <a:pt x="1066" y="17"/>
                </a:cubicBezTo>
                <a:cubicBezTo>
                  <a:pt x="1115" y="33"/>
                  <a:pt x="1142" y="33"/>
                  <a:pt x="1196" y="44"/>
                </a:cubicBezTo>
                <a:cubicBezTo>
                  <a:pt x="1218" y="44"/>
                  <a:pt x="1229" y="50"/>
                  <a:pt x="1251" y="50"/>
                </a:cubicBezTo>
                <a:cubicBezTo>
                  <a:pt x="1295" y="50"/>
                  <a:pt x="1311" y="33"/>
                  <a:pt x="1355" y="33"/>
                </a:cubicBezTo>
                <a:cubicBezTo>
                  <a:pt x="1388" y="33"/>
                  <a:pt x="1410" y="39"/>
                  <a:pt x="1443" y="50"/>
                </a:cubicBezTo>
                <a:cubicBezTo>
                  <a:pt x="1464" y="55"/>
                  <a:pt x="1481" y="61"/>
                  <a:pt x="1503" y="71"/>
                </a:cubicBezTo>
                <a:cubicBezTo>
                  <a:pt x="1558" y="93"/>
                  <a:pt x="1590" y="93"/>
                  <a:pt x="1639" y="126"/>
                </a:cubicBezTo>
                <a:cubicBezTo>
                  <a:pt x="1666" y="137"/>
                  <a:pt x="1677" y="148"/>
                  <a:pt x="1705" y="158"/>
                </a:cubicBezTo>
                <a:cubicBezTo>
                  <a:pt x="1710" y="158"/>
                  <a:pt x="1710" y="164"/>
                  <a:pt x="1716" y="164"/>
                </a:cubicBezTo>
                <a:cubicBezTo>
                  <a:pt x="1721" y="170"/>
                  <a:pt x="1726" y="170"/>
                  <a:pt x="1737" y="170"/>
                </a:cubicBezTo>
                <a:cubicBezTo>
                  <a:pt x="1759" y="175"/>
                  <a:pt x="1776" y="180"/>
                  <a:pt x="1803" y="186"/>
                </a:cubicBezTo>
                <a:cubicBezTo>
                  <a:pt x="1830" y="186"/>
                  <a:pt x="1847" y="186"/>
                  <a:pt x="1880" y="192"/>
                </a:cubicBezTo>
                <a:cubicBezTo>
                  <a:pt x="1896" y="192"/>
                  <a:pt x="1913" y="192"/>
                  <a:pt x="1929" y="197"/>
                </a:cubicBezTo>
                <a:lnTo>
                  <a:pt x="1929" y="197"/>
                </a:lnTo>
                <a:cubicBezTo>
                  <a:pt x="1924" y="240"/>
                  <a:pt x="1896" y="251"/>
                  <a:pt x="1863" y="279"/>
                </a:cubicBezTo>
                <a:cubicBezTo>
                  <a:pt x="1841" y="301"/>
                  <a:pt x="1830" y="312"/>
                  <a:pt x="1803" y="323"/>
                </a:cubicBezTo>
                <a:cubicBezTo>
                  <a:pt x="1776" y="333"/>
                  <a:pt x="1759" y="339"/>
                  <a:pt x="1726" y="344"/>
                </a:cubicBezTo>
                <a:cubicBezTo>
                  <a:pt x="1710" y="350"/>
                  <a:pt x="1699" y="355"/>
                  <a:pt x="1683" y="361"/>
                </a:cubicBezTo>
                <a:cubicBezTo>
                  <a:pt x="1672" y="366"/>
                  <a:pt x="1661" y="377"/>
                  <a:pt x="1661" y="394"/>
                </a:cubicBezTo>
                <a:cubicBezTo>
                  <a:pt x="1661" y="399"/>
                  <a:pt x="1666" y="405"/>
                  <a:pt x="1666" y="410"/>
                </a:cubicBezTo>
                <a:cubicBezTo>
                  <a:pt x="1672" y="438"/>
                  <a:pt x="1672" y="448"/>
                  <a:pt x="1672" y="470"/>
                </a:cubicBezTo>
                <a:cubicBezTo>
                  <a:pt x="1672" y="492"/>
                  <a:pt x="1661" y="509"/>
                  <a:pt x="1650" y="531"/>
                </a:cubicBezTo>
                <a:cubicBezTo>
                  <a:pt x="1633" y="557"/>
                  <a:pt x="1622" y="574"/>
                  <a:pt x="1601" y="606"/>
                </a:cubicBezTo>
                <a:cubicBezTo>
                  <a:pt x="1590" y="623"/>
                  <a:pt x="1579" y="628"/>
                  <a:pt x="1563" y="645"/>
                </a:cubicBezTo>
                <a:cubicBezTo>
                  <a:pt x="1541" y="672"/>
                  <a:pt x="1530" y="689"/>
                  <a:pt x="1514" y="71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0" name="Freeform 170"/>
          <p:cNvSpPr>
            <a:spLocks noChangeArrowheads="1"/>
          </p:cNvSpPr>
          <p:nvPr/>
        </p:nvSpPr>
        <p:spPr bwMode="auto">
          <a:xfrm>
            <a:off x="15698677" y="9979714"/>
            <a:ext cx="653547" cy="826991"/>
          </a:xfrm>
          <a:custGeom>
            <a:avLst/>
            <a:gdLst>
              <a:gd name="T0" fmla="*/ 640 w 1083"/>
              <a:gd name="T1" fmla="*/ 0 h 1373"/>
              <a:gd name="T2" fmla="*/ 640 w 1083"/>
              <a:gd name="T3" fmla="*/ 0 h 1373"/>
              <a:gd name="T4" fmla="*/ 590 w 1083"/>
              <a:gd name="T5" fmla="*/ 27 h 1373"/>
              <a:gd name="T6" fmla="*/ 558 w 1083"/>
              <a:gd name="T7" fmla="*/ 33 h 1373"/>
              <a:gd name="T8" fmla="*/ 514 w 1083"/>
              <a:gd name="T9" fmla="*/ 77 h 1373"/>
              <a:gd name="T10" fmla="*/ 475 w 1083"/>
              <a:gd name="T11" fmla="*/ 175 h 1373"/>
              <a:gd name="T12" fmla="*/ 470 w 1083"/>
              <a:gd name="T13" fmla="*/ 208 h 1373"/>
              <a:gd name="T14" fmla="*/ 470 w 1083"/>
              <a:gd name="T15" fmla="*/ 263 h 1373"/>
              <a:gd name="T16" fmla="*/ 465 w 1083"/>
              <a:gd name="T17" fmla="*/ 284 h 1373"/>
              <a:gd name="T18" fmla="*/ 426 w 1083"/>
              <a:gd name="T19" fmla="*/ 410 h 1373"/>
              <a:gd name="T20" fmla="*/ 399 w 1083"/>
              <a:gd name="T21" fmla="*/ 476 h 1373"/>
              <a:gd name="T22" fmla="*/ 333 w 1083"/>
              <a:gd name="T23" fmla="*/ 547 h 1373"/>
              <a:gd name="T24" fmla="*/ 312 w 1083"/>
              <a:gd name="T25" fmla="*/ 569 h 1373"/>
              <a:gd name="T26" fmla="*/ 268 w 1083"/>
              <a:gd name="T27" fmla="*/ 596 h 1373"/>
              <a:gd name="T28" fmla="*/ 224 w 1083"/>
              <a:gd name="T29" fmla="*/ 644 h 1373"/>
              <a:gd name="T30" fmla="*/ 219 w 1083"/>
              <a:gd name="T31" fmla="*/ 650 h 1373"/>
              <a:gd name="T32" fmla="*/ 208 w 1083"/>
              <a:gd name="T33" fmla="*/ 656 h 1373"/>
              <a:gd name="T34" fmla="*/ 170 w 1083"/>
              <a:gd name="T35" fmla="*/ 716 h 1373"/>
              <a:gd name="T36" fmla="*/ 131 w 1083"/>
              <a:gd name="T37" fmla="*/ 759 h 1373"/>
              <a:gd name="T38" fmla="*/ 93 w 1083"/>
              <a:gd name="T39" fmla="*/ 798 h 1373"/>
              <a:gd name="T40" fmla="*/ 66 w 1083"/>
              <a:gd name="T41" fmla="*/ 831 h 1373"/>
              <a:gd name="T42" fmla="*/ 55 w 1083"/>
              <a:gd name="T43" fmla="*/ 858 h 1373"/>
              <a:gd name="T44" fmla="*/ 27 w 1083"/>
              <a:gd name="T45" fmla="*/ 940 h 1373"/>
              <a:gd name="T46" fmla="*/ 0 w 1083"/>
              <a:gd name="T47" fmla="*/ 1071 h 1373"/>
              <a:gd name="T48" fmla="*/ 0 w 1083"/>
              <a:gd name="T49" fmla="*/ 1071 h 1373"/>
              <a:gd name="T50" fmla="*/ 77 w 1083"/>
              <a:gd name="T51" fmla="*/ 1104 h 1373"/>
              <a:gd name="T52" fmla="*/ 109 w 1083"/>
              <a:gd name="T53" fmla="*/ 1120 h 1373"/>
              <a:gd name="T54" fmla="*/ 142 w 1083"/>
              <a:gd name="T55" fmla="*/ 1131 h 1373"/>
              <a:gd name="T56" fmla="*/ 153 w 1083"/>
              <a:gd name="T57" fmla="*/ 1169 h 1373"/>
              <a:gd name="T58" fmla="*/ 159 w 1083"/>
              <a:gd name="T59" fmla="*/ 1197 h 1373"/>
              <a:gd name="T60" fmla="*/ 197 w 1083"/>
              <a:gd name="T61" fmla="*/ 1295 h 1373"/>
              <a:gd name="T62" fmla="*/ 213 w 1083"/>
              <a:gd name="T63" fmla="*/ 1323 h 1373"/>
              <a:gd name="T64" fmla="*/ 268 w 1083"/>
              <a:gd name="T65" fmla="*/ 1372 h 1373"/>
              <a:gd name="T66" fmla="*/ 382 w 1083"/>
              <a:gd name="T67" fmla="*/ 1301 h 1373"/>
              <a:gd name="T68" fmla="*/ 437 w 1083"/>
              <a:gd name="T69" fmla="*/ 1235 h 1373"/>
              <a:gd name="T70" fmla="*/ 481 w 1083"/>
              <a:gd name="T71" fmla="*/ 1197 h 1373"/>
              <a:gd name="T72" fmla="*/ 497 w 1083"/>
              <a:gd name="T73" fmla="*/ 1180 h 1373"/>
              <a:gd name="T74" fmla="*/ 563 w 1083"/>
              <a:gd name="T75" fmla="*/ 1169 h 1373"/>
              <a:gd name="T76" fmla="*/ 590 w 1083"/>
              <a:gd name="T77" fmla="*/ 1142 h 1373"/>
              <a:gd name="T78" fmla="*/ 612 w 1083"/>
              <a:gd name="T79" fmla="*/ 1109 h 1373"/>
              <a:gd name="T80" fmla="*/ 662 w 1083"/>
              <a:gd name="T81" fmla="*/ 1175 h 1373"/>
              <a:gd name="T82" fmla="*/ 705 w 1083"/>
              <a:gd name="T83" fmla="*/ 1224 h 1373"/>
              <a:gd name="T84" fmla="*/ 727 w 1083"/>
              <a:gd name="T85" fmla="*/ 1208 h 1373"/>
              <a:gd name="T86" fmla="*/ 770 w 1083"/>
              <a:gd name="T87" fmla="*/ 1197 h 1373"/>
              <a:gd name="T88" fmla="*/ 820 w 1083"/>
              <a:gd name="T89" fmla="*/ 1175 h 1373"/>
              <a:gd name="T90" fmla="*/ 940 w 1083"/>
              <a:gd name="T91" fmla="*/ 1104 h 1373"/>
              <a:gd name="T92" fmla="*/ 940 w 1083"/>
              <a:gd name="T93" fmla="*/ 1104 h 1373"/>
              <a:gd name="T94" fmla="*/ 962 w 1083"/>
              <a:gd name="T95" fmla="*/ 951 h 1373"/>
              <a:gd name="T96" fmla="*/ 978 w 1083"/>
              <a:gd name="T97" fmla="*/ 907 h 1373"/>
              <a:gd name="T98" fmla="*/ 984 w 1083"/>
              <a:gd name="T99" fmla="*/ 863 h 1373"/>
              <a:gd name="T100" fmla="*/ 989 w 1083"/>
              <a:gd name="T101" fmla="*/ 825 h 1373"/>
              <a:gd name="T102" fmla="*/ 989 w 1083"/>
              <a:gd name="T103" fmla="*/ 770 h 1373"/>
              <a:gd name="T104" fmla="*/ 995 w 1083"/>
              <a:gd name="T105" fmla="*/ 727 h 1373"/>
              <a:gd name="T106" fmla="*/ 1000 w 1083"/>
              <a:gd name="T107" fmla="*/ 644 h 1373"/>
              <a:gd name="T108" fmla="*/ 1017 w 1083"/>
              <a:gd name="T109" fmla="*/ 601 h 1373"/>
              <a:gd name="T110" fmla="*/ 1066 w 1083"/>
              <a:gd name="T111" fmla="*/ 476 h 1373"/>
              <a:gd name="T112" fmla="*/ 1082 w 1083"/>
              <a:gd name="T113" fmla="*/ 432 h 1373"/>
              <a:gd name="T114" fmla="*/ 1061 w 1083"/>
              <a:gd name="T115" fmla="*/ 393 h 1373"/>
              <a:gd name="T116" fmla="*/ 1033 w 1083"/>
              <a:gd name="T117" fmla="*/ 366 h 1373"/>
              <a:gd name="T118" fmla="*/ 995 w 1083"/>
              <a:gd name="T119" fmla="*/ 311 h 1373"/>
              <a:gd name="T120" fmla="*/ 940 w 1083"/>
              <a:gd name="T121" fmla="*/ 181 h 1373"/>
              <a:gd name="T122" fmla="*/ 951 w 1083"/>
              <a:gd name="T123" fmla="*/ 115 h 1373"/>
              <a:gd name="T124" fmla="*/ 640 w 1083"/>
              <a:gd name="T125" fmla="*/ 0 h 1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3" h="1373">
                <a:moveTo>
                  <a:pt x="640" y="0"/>
                </a:moveTo>
                <a:lnTo>
                  <a:pt x="640" y="0"/>
                </a:lnTo>
                <a:cubicBezTo>
                  <a:pt x="623" y="11"/>
                  <a:pt x="612" y="16"/>
                  <a:pt x="590" y="27"/>
                </a:cubicBezTo>
                <a:cubicBezTo>
                  <a:pt x="580" y="27"/>
                  <a:pt x="569" y="27"/>
                  <a:pt x="558" y="33"/>
                </a:cubicBezTo>
                <a:cubicBezTo>
                  <a:pt x="536" y="38"/>
                  <a:pt x="525" y="55"/>
                  <a:pt x="514" y="77"/>
                </a:cubicBezTo>
                <a:cubicBezTo>
                  <a:pt x="497" y="115"/>
                  <a:pt x="486" y="137"/>
                  <a:pt x="475" y="175"/>
                </a:cubicBezTo>
                <a:cubicBezTo>
                  <a:pt x="470" y="192"/>
                  <a:pt x="470" y="197"/>
                  <a:pt x="470" y="208"/>
                </a:cubicBezTo>
                <a:cubicBezTo>
                  <a:pt x="470" y="263"/>
                  <a:pt x="470" y="263"/>
                  <a:pt x="470" y="263"/>
                </a:cubicBezTo>
                <a:cubicBezTo>
                  <a:pt x="470" y="273"/>
                  <a:pt x="465" y="278"/>
                  <a:pt x="465" y="284"/>
                </a:cubicBezTo>
                <a:cubicBezTo>
                  <a:pt x="454" y="333"/>
                  <a:pt x="448" y="366"/>
                  <a:pt x="426" y="410"/>
                </a:cubicBezTo>
                <a:cubicBezTo>
                  <a:pt x="415" y="437"/>
                  <a:pt x="410" y="454"/>
                  <a:pt x="399" y="476"/>
                </a:cubicBezTo>
                <a:cubicBezTo>
                  <a:pt x="382" y="508"/>
                  <a:pt x="366" y="525"/>
                  <a:pt x="333" y="547"/>
                </a:cubicBezTo>
                <a:cubicBezTo>
                  <a:pt x="328" y="552"/>
                  <a:pt x="322" y="563"/>
                  <a:pt x="312" y="569"/>
                </a:cubicBezTo>
                <a:cubicBezTo>
                  <a:pt x="296" y="580"/>
                  <a:pt x="284" y="585"/>
                  <a:pt x="268" y="596"/>
                </a:cubicBezTo>
                <a:cubicBezTo>
                  <a:pt x="252" y="612"/>
                  <a:pt x="241" y="623"/>
                  <a:pt x="224" y="644"/>
                </a:cubicBezTo>
                <a:cubicBezTo>
                  <a:pt x="224" y="644"/>
                  <a:pt x="224" y="650"/>
                  <a:pt x="219" y="650"/>
                </a:cubicBezTo>
                <a:cubicBezTo>
                  <a:pt x="219" y="656"/>
                  <a:pt x="213" y="656"/>
                  <a:pt x="208" y="656"/>
                </a:cubicBezTo>
                <a:cubicBezTo>
                  <a:pt x="192" y="677"/>
                  <a:pt x="181" y="694"/>
                  <a:pt x="170" y="716"/>
                </a:cubicBezTo>
                <a:cubicBezTo>
                  <a:pt x="159" y="738"/>
                  <a:pt x="142" y="743"/>
                  <a:pt x="131" y="759"/>
                </a:cubicBezTo>
                <a:cubicBezTo>
                  <a:pt x="115" y="770"/>
                  <a:pt x="109" y="787"/>
                  <a:pt x="93" y="798"/>
                </a:cubicBezTo>
                <a:cubicBezTo>
                  <a:pt x="82" y="809"/>
                  <a:pt x="71" y="814"/>
                  <a:pt x="66" y="831"/>
                </a:cubicBezTo>
                <a:cubicBezTo>
                  <a:pt x="60" y="842"/>
                  <a:pt x="60" y="847"/>
                  <a:pt x="55" y="858"/>
                </a:cubicBezTo>
                <a:cubicBezTo>
                  <a:pt x="44" y="891"/>
                  <a:pt x="38" y="907"/>
                  <a:pt x="27" y="940"/>
                </a:cubicBezTo>
                <a:cubicBezTo>
                  <a:pt x="11" y="989"/>
                  <a:pt x="5" y="1016"/>
                  <a:pt x="0" y="1071"/>
                </a:cubicBezTo>
                <a:lnTo>
                  <a:pt x="0" y="1071"/>
                </a:lnTo>
                <a:cubicBezTo>
                  <a:pt x="27" y="1087"/>
                  <a:pt x="49" y="1093"/>
                  <a:pt x="77" y="1104"/>
                </a:cubicBezTo>
                <a:cubicBezTo>
                  <a:pt x="88" y="1104"/>
                  <a:pt x="93" y="1120"/>
                  <a:pt x="109" y="1120"/>
                </a:cubicBezTo>
                <a:cubicBezTo>
                  <a:pt x="120" y="1131"/>
                  <a:pt x="131" y="1125"/>
                  <a:pt x="142" y="1131"/>
                </a:cubicBezTo>
                <a:cubicBezTo>
                  <a:pt x="153" y="1142"/>
                  <a:pt x="148" y="1153"/>
                  <a:pt x="153" y="1169"/>
                </a:cubicBezTo>
                <a:cubicBezTo>
                  <a:pt x="153" y="1180"/>
                  <a:pt x="159" y="1186"/>
                  <a:pt x="159" y="1197"/>
                </a:cubicBezTo>
                <a:cubicBezTo>
                  <a:pt x="164" y="1240"/>
                  <a:pt x="181" y="1262"/>
                  <a:pt x="197" y="1295"/>
                </a:cubicBezTo>
                <a:cubicBezTo>
                  <a:pt x="203" y="1306"/>
                  <a:pt x="208" y="1312"/>
                  <a:pt x="213" y="1323"/>
                </a:cubicBezTo>
                <a:cubicBezTo>
                  <a:pt x="230" y="1350"/>
                  <a:pt x="241" y="1372"/>
                  <a:pt x="268" y="1372"/>
                </a:cubicBezTo>
                <a:cubicBezTo>
                  <a:pt x="317" y="1372"/>
                  <a:pt x="350" y="1344"/>
                  <a:pt x="382" y="1301"/>
                </a:cubicBezTo>
                <a:cubicBezTo>
                  <a:pt x="404" y="1273"/>
                  <a:pt x="415" y="1257"/>
                  <a:pt x="437" y="1235"/>
                </a:cubicBezTo>
                <a:cubicBezTo>
                  <a:pt x="454" y="1219"/>
                  <a:pt x="465" y="1213"/>
                  <a:pt x="481" y="1197"/>
                </a:cubicBezTo>
                <a:cubicBezTo>
                  <a:pt x="486" y="1191"/>
                  <a:pt x="492" y="1186"/>
                  <a:pt x="497" y="1180"/>
                </a:cubicBezTo>
                <a:cubicBezTo>
                  <a:pt x="519" y="1169"/>
                  <a:pt x="541" y="1180"/>
                  <a:pt x="563" y="1169"/>
                </a:cubicBezTo>
                <a:cubicBezTo>
                  <a:pt x="574" y="1164"/>
                  <a:pt x="580" y="1153"/>
                  <a:pt x="590" y="1142"/>
                </a:cubicBezTo>
                <a:cubicBezTo>
                  <a:pt x="596" y="1131"/>
                  <a:pt x="607" y="1120"/>
                  <a:pt x="612" y="1109"/>
                </a:cubicBezTo>
                <a:cubicBezTo>
                  <a:pt x="629" y="1136"/>
                  <a:pt x="645" y="1147"/>
                  <a:pt x="662" y="1175"/>
                </a:cubicBezTo>
                <a:cubicBezTo>
                  <a:pt x="673" y="1197"/>
                  <a:pt x="678" y="1224"/>
                  <a:pt x="705" y="1224"/>
                </a:cubicBezTo>
                <a:cubicBezTo>
                  <a:pt x="716" y="1224"/>
                  <a:pt x="716" y="1213"/>
                  <a:pt x="727" y="1208"/>
                </a:cubicBezTo>
                <a:cubicBezTo>
                  <a:pt x="744" y="1202"/>
                  <a:pt x="754" y="1202"/>
                  <a:pt x="770" y="1197"/>
                </a:cubicBezTo>
                <a:cubicBezTo>
                  <a:pt x="792" y="1191"/>
                  <a:pt x="803" y="1186"/>
                  <a:pt x="820" y="1175"/>
                </a:cubicBezTo>
                <a:cubicBezTo>
                  <a:pt x="863" y="1142"/>
                  <a:pt x="891" y="1125"/>
                  <a:pt x="940" y="1104"/>
                </a:cubicBezTo>
                <a:lnTo>
                  <a:pt x="940" y="1104"/>
                </a:lnTo>
                <a:cubicBezTo>
                  <a:pt x="946" y="1038"/>
                  <a:pt x="951" y="1011"/>
                  <a:pt x="962" y="951"/>
                </a:cubicBezTo>
                <a:cubicBezTo>
                  <a:pt x="967" y="935"/>
                  <a:pt x="978" y="924"/>
                  <a:pt x="978" y="907"/>
                </a:cubicBezTo>
                <a:cubicBezTo>
                  <a:pt x="984" y="891"/>
                  <a:pt x="978" y="880"/>
                  <a:pt x="984" y="863"/>
                </a:cubicBezTo>
                <a:cubicBezTo>
                  <a:pt x="984" y="847"/>
                  <a:pt x="989" y="842"/>
                  <a:pt x="989" y="825"/>
                </a:cubicBezTo>
                <a:cubicBezTo>
                  <a:pt x="989" y="770"/>
                  <a:pt x="989" y="770"/>
                  <a:pt x="989" y="770"/>
                </a:cubicBezTo>
                <a:cubicBezTo>
                  <a:pt x="989" y="754"/>
                  <a:pt x="989" y="743"/>
                  <a:pt x="995" y="727"/>
                </a:cubicBezTo>
                <a:cubicBezTo>
                  <a:pt x="995" y="694"/>
                  <a:pt x="995" y="677"/>
                  <a:pt x="1000" y="644"/>
                </a:cubicBezTo>
                <a:cubicBezTo>
                  <a:pt x="1006" y="628"/>
                  <a:pt x="1011" y="618"/>
                  <a:pt x="1017" y="601"/>
                </a:cubicBezTo>
                <a:cubicBezTo>
                  <a:pt x="1033" y="552"/>
                  <a:pt x="1050" y="525"/>
                  <a:pt x="1066" y="476"/>
                </a:cubicBezTo>
                <a:cubicBezTo>
                  <a:pt x="1071" y="459"/>
                  <a:pt x="1082" y="448"/>
                  <a:pt x="1082" y="432"/>
                </a:cubicBezTo>
                <a:cubicBezTo>
                  <a:pt x="1082" y="415"/>
                  <a:pt x="1071" y="404"/>
                  <a:pt x="1061" y="393"/>
                </a:cubicBezTo>
                <a:cubicBezTo>
                  <a:pt x="1050" y="382"/>
                  <a:pt x="1044" y="371"/>
                  <a:pt x="1033" y="366"/>
                </a:cubicBezTo>
                <a:cubicBezTo>
                  <a:pt x="1017" y="344"/>
                  <a:pt x="1011" y="333"/>
                  <a:pt x="995" y="311"/>
                </a:cubicBezTo>
                <a:cubicBezTo>
                  <a:pt x="951" y="273"/>
                  <a:pt x="940" y="235"/>
                  <a:pt x="940" y="181"/>
                </a:cubicBezTo>
                <a:cubicBezTo>
                  <a:pt x="940" y="153"/>
                  <a:pt x="946" y="142"/>
                  <a:pt x="951" y="115"/>
                </a:cubicBezTo>
                <a:cubicBezTo>
                  <a:pt x="640" y="0"/>
                  <a:pt x="640" y="0"/>
                  <a:pt x="64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1" name="Freeform 171"/>
          <p:cNvSpPr>
            <a:spLocks noChangeArrowheads="1"/>
          </p:cNvSpPr>
          <p:nvPr/>
        </p:nvSpPr>
        <p:spPr bwMode="auto">
          <a:xfrm>
            <a:off x="16088138" y="9614237"/>
            <a:ext cx="1200392" cy="1547273"/>
          </a:xfrm>
          <a:custGeom>
            <a:avLst/>
            <a:gdLst>
              <a:gd name="T0" fmla="*/ 415 w 1990"/>
              <a:gd name="T1" fmla="*/ 87 h 2563"/>
              <a:gd name="T2" fmla="*/ 289 w 1990"/>
              <a:gd name="T3" fmla="*/ 213 h 2563"/>
              <a:gd name="T4" fmla="*/ 169 w 1990"/>
              <a:gd name="T5" fmla="*/ 251 h 2563"/>
              <a:gd name="T6" fmla="*/ 152 w 1990"/>
              <a:gd name="T7" fmla="*/ 300 h 2563"/>
              <a:gd name="T8" fmla="*/ 136 w 1990"/>
              <a:gd name="T9" fmla="*/ 421 h 2563"/>
              <a:gd name="T10" fmla="*/ 49 w 1990"/>
              <a:gd name="T11" fmla="*/ 535 h 2563"/>
              <a:gd name="T12" fmla="*/ 0 w 1990"/>
              <a:gd name="T13" fmla="*/ 606 h 2563"/>
              <a:gd name="T14" fmla="*/ 300 w 1990"/>
              <a:gd name="T15" fmla="*/ 787 h 2563"/>
              <a:gd name="T16" fmla="*/ 393 w 1990"/>
              <a:gd name="T17" fmla="*/ 972 h 2563"/>
              <a:gd name="T18" fmla="*/ 442 w 1990"/>
              <a:gd name="T19" fmla="*/ 1038 h 2563"/>
              <a:gd name="T20" fmla="*/ 377 w 1990"/>
              <a:gd name="T21" fmla="*/ 1207 h 2563"/>
              <a:gd name="T22" fmla="*/ 355 w 1990"/>
              <a:gd name="T23" fmla="*/ 1333 h 2563"/>
              <a:gd name="T24" fmla="*/ 349 w 1990"/>
              <a:gd name="T25" fmla="*/ 1431 h 2563"/>
              <a:gd name="T26" fmla="*/ 338 w 1990"/>
              <a:gd name="T27" fmla="*/ 1513 h 2563"/>
              <a:gd name="T28" fmla="*/ 300 w 1990"/>
              <a:gd name="T29" fmla="*/ 1710 h 2563"/>
              <a:gd name="T30" fmla="*/ 311 w 1990"/>
              <a:gd name="T31" fmla="*/ 1748 h 2563"/>
              <a:gd name="T32" fmla="*/ 333 w 1990"/>
              <a:gd name="T33" fmla="*/ 1896 h 2563"/>
              <a:gd name="T34" fmla="*/ 371 w 1990"/>
              <a:gd name="T35" fmla="*/ 1929 h 2563"/>
              <a:gd name="T36" fmla="*/ 453 w 1990"/>
              <a:gd name="T37" fmla="*/ 1961 h 2563"/>
              <a:gd name="T38" fmla="*/ 502 w 1990"/>
              <a:gd name="T39" fmla="*/ 1978 h 2563"/>
              <a:gd name="T40" fmla="*/ 507 w 1990"/>
              <a:gd name="T41" fmla="*/ 2130 h 2563"/>
              <a:gd name="T42" fmla="*/ 535 w 1990"/>
              <a:gd name="T43" fmla="*/ 2300 h 2563"/>
              <a:gd name="T44" fmla="*/ 600 w 1990"/>
              <a:gd name="T45" fmla="*/ 2502 h 2563"/>
              <a:gd name="T46" fmla="*/ 644 w 1990"/>
              <a:gd name="T47" fmla="*/ 2562 h 2563"/>
              <a:gd name="T48" fmla="*/ 759 w 1990"/>
              <a:gd name="T49" fmla="*/ 2496 h 2563"/>
              <a:gd name="T50" fmla="*/ 884 w 1990"/>
              <a:gd name="T51" fmla="*/ 2414 h 2563"/>
              <a:gd name="T52" fmla="*/ 1054 w 1990"/>
              <a:gd name="T53" fmla="*/ 2344 h 2563"/>
              <a:gd name="T54" fmla="*/ 1081 w 1990"/>
              <a:gd name="T55" fmla="*/ 2267 h 2563"/>
              <a:gd name="T56" fmla="*/ 1076 w 1990"/>
              <a:gd name="T57" fmla="*/ 2207 h 2563"/>
              <a:gd name="T58" fmla="*/ 1114 w 1990"/>
              <a:gd name="T59" fmla="*/ 1989 h 2563"/>
              <a:gd name="T60" fmla="*/ 1213 w 1990"/>
              <a:gd name="T61" fmla="*/ 1797 h 2563"/>
              <a:gd name="T62" fmla="*/ 1289 w 1990"/>
              <a:gd name="T63" fmla="*/ 1677 h 2563"/>
              <a:gd name="T64" fmla="*/ 1387 w 1990"/>
              <a:gd name="T65" fmla="*/ 1579 h 2563"/>
              <a:gd name="T66" fmla="*/ 1420 w 1990"/>
              <a:gd name="T67" fmla="*/ 1617 h 2563"/>
              <a:gd name="T68" fmla="*/ 1469 w 1990"/>
              <a:gd name="T69" fmla="*/ 1660 h 2563"/>
              <a:gd name="T70" fmla="*/ 1590 w 1990"/>
              <a:gd name="T71" fmla="*/ 1590 h 2563"/>
              <a:gd name="T72" fmla="*/ 1704 w 1990"/>
              <a:gd name="T73" fmla="*/ 1552 h 2563"/>
              <a:gd name="T74" fmla="*/ 1764 w 1990"/>
              <a:gd name="T75" fmla="*/ 1289 h 2563"/>
              <a:gd name="T76" fmla="*/ 1797 w 1990"/>
              <a:gd name="T77" fmla="*/ 1158 h 2563"/>
              <a:gd name="T78" fmla="*/ 1868 w 1990"/>
              <a:gd name="T79" fmla="*/ 1087 h 2563"/>
              <a:gd name="T80" fmla="*/ 1989 w 1990"/>
              <a:gd name="T81" fmla="*/ 934 h 2563"/>
              <a:gd name="T82" fmla="*/ 1918 w 1990"/>
              <a:gd name="T83" fmla="*/ 863 h 2563"/>
              <a:gd name="T84" fmla="*/ 1830 w 1990"/>
              <a:gd name="T85" fmla="*/ 809 h 2563"/>
              <a:gd name="T86" fmla="*/ 1579 w 1990"/>
              <a:gd name="T87" fmla="*/ 694 h 2563"/>
              <a:gd name="T88" fmla="*/ 1497 w 1990"/>
              <a:gd name="T89" fmla="*/ 562 h 2563"/>
              <a:gd name="T90" fmla="*/ 1491 w 1990"/>
              <a:gd name="T91" fmla="*/ 415 h 2563"/>
              <a:gd name="T92" fmla="*/ 1519 w 1990"/>
              <a:gd name="T93" fmla="*/ 366 h 2563"/>
              <a:gd name="T94" fmla="*/ 1475 w 1990"/>
              <a:gd name="T95" fmla="*/ 284 h 2563"/>
              <a:gd name="T96" fmla="*/ 1338 w 1990"/>
              <a:gd name="T97" fmla="*/ 256 h 2563"/>
              <a:gd name="T98" fmla="*/ 1268 w 1990"/>
              <a:gd name="T99" fmla="*/ 245 h 2563"/>
              <a:gd name="T100" fmla="*/ 1251 w 1990"/>
              <a:gd name="T101" fmla="*/ 174 h 2563"/>
              <a:gd name="T102" fmla="*/ 1256 w 1990"/>
              <a:gd name="T103" fmla="*/ 114 h 2563"/>
              <a:gd name="T104" fmla="*/ 1235 w 1990"/>
              <a:gd name="T105" fmla="*/ 32 h 2563"/>
              <a:gd name="T106" fmla="*/ 1180 w 1990"/>
              <a:gd name="T107" fmla="*/ 11 h 2563"/>
              <a:gd name="T108" fmla="*/ 1120 w 1990"/>
              <a:gd name="T109" fmla="*/ 32 h 2563"/>
              <a:gd name="T110" fmla="*/ 950 w 1990"/>
              <a:gd name="T111" fmla="*/ 109 h 2563"/>
              <a:gd name="T112" fmla="*/ 830 w 1990"/>
              <a:gd name="T113" fmla="*/ 76 h 2563"/>
              <a:gd name="T114" fmla="*/ 748 w 1990"/>
              <a:gd name="T115" fmla="*/ 103 h 2563"/>
              <a:gd name="T116" fmla="*/ 677 w 1990"/>
              <a:gd name="T117" fmla="*/ 125 h 2563"/>
              <a:gd name="T118" fmla="*/ 469 w 1990"/>
              <a:gd name="T119" fmla="*/ 119 h 2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0" h="2563">
                <a:moveTo>
                  <a:pt x="415" y="87"/>
                </a:moveTo>
                <a:lnTo>
                  <a:pt x="415" y="87"/>
                </a:lnTo>
                <a:cubicBezTo>
                  <a:pt x="410" y="130"/>
                  <a:pt x="382" y="141"/>
                  <a:pt x="349" y="169"/>
                </a:cubicBezTo>
                <a:cubicBezTo>
                  <a:pt x="327" y="191"/>
                  <a:pt x="316" y="202"/>
                  <a:pt x="289" y="213"/>
                </a:cubicBezTo>
                <a:cubicBezTo>
                  <a:pt x="262" y="223"/>
                  <a:pt x="245" y="229"/>
                  <a:pt x="212" y="234"/>
                </a:cubicBezTo>
                <a:cubicBezTo>
                  <a:pt x="196" y="240"/>
                  <a:pt x="185" y="245"/>
                  <a:pt x="169" y="251"/>
                </a:cubicBezTo>
                <a:cubicBezTo>
                  <a:pt x="158" y="256"/>
                  <a:pt x="147" y="267"/>
                  <a:pt x="147" y="284"/>
                </a:cubicBezTo>
                <a:cubicBezTo>
                  <a:pt x="147" y="289"/>
                  <a:pt x="152" y="295"/>
                  <a:pt x="152" y="300"/>
                </a:cubicBezTo>
                <a:cubicBezTo>
                  <a:pt x="158" y="328"/>
                  <a:pt x="158" y="338"/>
                  <a:pt x="158" y="360"/>
                </a:cubicBezTo>
                <a:cubicBezTo>
                  <a:pt x="158" y="382"/>
                  <a:pt x="147" y="399"/>
                  <a:pt x="136" y="421"/>
                </a:cubicBezTo>
                <a:cubicBezTo>
                  <a:pt x="119" y="447"/>
                  <a:pt x="108" y="464"/>
                  <a:pt x="87" y="496"/>
                </a:cubicBezTo>
                <a:cubicBezTo>
                  <a:pt x="76" y="513"/>
                  <a:pt x="65" y="518"/>
                  <a:pt x="49" y="535"/>
                </a:cubicBezTo>
                <a:cubicBezTo>
                  <a:pt x="27" y="562"/>
                  <a:pt x="16" y="579"/>
                  <a:pt x="0" y="606"/>
                </a:cubicBezTo>
                <a:lnTo>
                  <a:pt x="0" y="606"/>
                </a:lnTo>
                <a:cubicBezTo>
                  <a:pt x="311" y="721"/>
                  <a:pt x="311" y="721"/>
                  <a:pt x="311" y="721"/>
                </a:cubicBezTo>
                <a:cubicBezTo>
                  <a:pt x="306" y="748"/>
                  <a:pt x="300" y="759"/>
                  <a:pt x="300" y="787"/>
                </a:cubicBezTo>
                <a:cubicBezTo>
                  <a:pt x="300" y="841"/>
                  <a:pt x="311" y="879"/>
                  <a:pt x="355" y="917"/>
                </a:cubicBezTo>
                <a:cubicBezTo>
                  <a:pt x="371" y="939"/>
                  <a:pt x="377" y="950"/>
                  <a:pt x="393" y="972"/>
                </a:cubicBezTo>
                <a:cubicBezTo>
                  <a:pt x="404" y="977"/>
                  <a:pt x="410" y="988"/>
                  <a:pt x="421" y="999"/>
                </a:cubicBezTo>
                <a:cubicBezTo>
                  <a:pt x="431" y="1010"/>
                  <a:pt x="442" y="1021"/>
                  <a:pt x="442" y="1038"/>
                </a:cubicBezTo>
                <a:cubicBezTo>
                  <a:pt x="442" y="1054"/>
                  <a:pt x="431" y="1065"/>
                  <a:pt x="426" y="1082"/>
                </a:cubicBezTo>
                <a:cubicBezTo>
                  <a:pt x="410" y="1131"/>
                  <a:pt x="393" y="1158"/>
                  <a:pt x="377" y="1207"/>
                </a:cubicBezTo>
                <a:cubicBezTo>
                  <a:pt x="371" y="1224"/>
                  <a:pt x="366" y="1234"/>
                  <a:pt x="360" y="1250"/>
                </a:cubicBezTo>
                <a:cubicBezTo>
                  <a:pt x="355" y="1283"/>
                  <a:pt x="355" y="1300"/>
                  <a:pt x="355" y="1333"/>
                </a:cubicBezTo>
                <a:cubicBezTo>
                  <a:pt x="349" y="1349"/>
                  <a:pt x="349" y="1360"/>
                  <a:pt x="349" y="1376"/>
                </a:cubicBezTo>
                <a:cubicBezTo>
                  <a:pt x="349" y="1431"/>
                  <a:pt x="349" y="1431"/>
                  <a:pt x="349" y="1431"/>
                </a:cubicBezTo>
                <a:cubicBezTo>
                  <a:pt x="349" y="1448"/>
                  <a:pt x="344" y="1453"/>
                  <a:pt x="344" y="1469"/>
                </a:cubicBezTo>
                <a:cubicBezTo>
                  <a:pt x="338" y="1486"/>
                  <a:pt x="344" y="1497"/>
                  <a:pt x="338" y="1513"/>
                </a:cubicBezTo>
                <a:cubicBezTo>
                  <a:pt x="338" y="1530"/>
                  <a:pt x="327" y="1541"/>
                  <a:pt x="322" y="1557"/>
                </a:cubicBezTo>
                <a:cubicBezTo>
                  <a:pt x="311" y="1617"/>
                  <a:pt x="306" y="1644"/>
                  <a:pt x="300" y="1710"/>
                </a:cubicBezTo>
                <a:lnTo>
                  <a:pt x="300" y="1710"/>
                </a:lnTo>
                <a:cubicBezTo>
                  <a:pt x="300" y="1726"/>
                  <a:pt x="311" y="1731"/>
                  <a:pt x="311" y="1748"/>
                </a:cubicBezTo>
                <a:cubicBezTo>
                  <a:pt x="316" y="1786"/>
                  <a:pt x="316" y="1808"/>
                  <a:pt x="322" y="1841"/>
                </a:cubicBezTo>
                <a:cubicBezTo>
                  <a:pt x="322" y="1863"/>
                  <a:pt x="333" y="1874"/>
                  <a:pt x="333" y="1896"/>
                </a:cubicBezTo>
                <a:cubicBezTo>
                  <a:pt x="338" y="1907"/>
                  <a:pt x="338" y="1918"/>
                  <a:pt x="349" y="1929"/>
                </a:cubicBezTo>
                <a:cubicBezTo>
                  <a:pt x="355" y="1929"/>
                  <a:pt x="360" y="1929"/>
                  <a:pt x="371" y="1929"/>
                </a:cubicBezTo>
                <a:cubicBezTo>
                  <a:pt x="388" y="1929"/>
                  <a:pt x="393" y="1934"/>
                  <a:pt x="410" y="1940"/>
                </a:cubicBezTo>
                <a:cubicBezTo>
                  <a:pt x="426" y="1950"/>
                  <a:pt x="437" y="1956"/>
                  <a:pt x="453" y="1961"/>
                </a:cubicBezTo>
                <a:cubicBezTo>
                  <a:pt x="464" y="1961"/>
                  <a:pt x="469" y="1961"/>
                  <a:pt x="475" y="1967"/>
                </a:cubicBezTo>
                <a:cubicBezTo>
                  <a:pt x="485" y="1967"/>
                  <a:pt x="502" y="1967"/>
                  <a:pt x="502" y="1978"/>
                </a:cubicBezTo>
                <a:cubicBezTo>
                  <a:pt x="502" y="2021"/>
                  <a:pt x="502" y="2021"/>
                  <a:pt x="502" y="2021"/>
                </a:cubicBezTo>
                <a:cubicBezTo>
                  <a:pt x="502" y="2065"/>
                  <a:pt x="502" y="2087"/>
                  <a:pt x="507" y="2130"/>
                </a:cubicBezTo>
                <a:cubicBezTo>
                  <a:pt x="507" y="2141"/>
                  <a:pt x="513" y="2147"/>
                  <a:pt x="518" y="2163"/>
                </a:cubicBezTo>
                <a:cubicBezTo>
                  <a:pt x="529" y="2212"/>
                  <a:pt x="524" y="2245"/>
                  <a:pt x="535" y="2300"/>
                </a:cubicBezTo>
                <a:cubicBezTo>
                  <a:pt x="540" y="2360"/>
                  <a:pt x="557" y="2392"/>
                  <a:pt x="579" y="2447"/>
                </a:cubicBezTo>
                <a:cubicBezTo>
                  <a:pt x="584" y="2469"/>
                  <a:pt x="595" y="2480"/>
                  <a:pt x="600" y="2502"/>
                </a:cubicBezTo>
                <a:cubicBezTo>
                  <a:pt x="611" y="2524"/>
                  <a:pt x="628" y="2535"/>
                  <a:pt x="644" y="2562"/>
                </a:cubicBezTo>
                <a:lnTo>
                  <a:pt x="644" y="2562"/>
                </a:lnTo>
                <a:cubicBezTo>
                  <a:pt x="655" y="2557"/>
                  <a:pt x="672" y="2557"/>
                  <a:pt x="688" y="2551"/>
                </a:cubicBezTo>
                <a:cubicBezTo>
                  <a:pt x="721" y="2540"/>
                  <a:pt x="732" y="2518"/>
                  <a:pt x="759" y="2496"/>
                </a:cubicBezTo>
                <a:cubicBezTo>
                  <a:pt x="770" y="2485"/>
                  <a:pt x="781" y="2480"/>
                  <a:pt x="792" y="2474"/>
                </a:cubicBezTo>
                <a:cubicBezTo>
                  <a:pt x="824" y="2453"/>
                  <a:pt x="847" y="2436"/>
                  <a:pt x="884" y="2414"/>
                </a:cubicBezTo>
                <a:cubicBezTo>
                  <a:pt x="928" y="2392"/>
                  <a:pt x="956" y="2382"/>
                  <a:pt x="999" y="2366"/>
                </a:cubicBezTo>
                <a:cubicBezTo>
                  <a:pt x="1021" y="2360"/>
                  <a:pt x="1032" y="2355"/>
                  <a:pt x="1054" y="2344"/>
                </a:cubicBezTo>
                <a:cubicBezTo>
                  <a:pt x="1070" y="2333"/>
                  <a:pt x="1087" y="2317"/>
                  <a:pt x="1087" y="2295"/>
                </a:cubicBezTo>
                <a:cubicBezTo>
                  <a:pt x="1087" y="2284"/>
                  <a:pt x="1081" y="2278"/>
                  <a:pt x="1081" y="2267"/>
                </a:cubicBezTo>
                <a:cubicBezTo>
                  <a:pt x="1081" y="2251"/>
                  <a:pt x="1087" y="2240"/>
                  <a:pt x="1081" y="2218"/>
                </a:cubicBezTo>
                <a:cubicBezTo>
                  <a:pt x="1081" y="2218"/>
                  <a:pt x="1076" y="2212"/>
                  <a:pt x="1076" y="2207"/>
                </a:cubicBezTo>
                <a:cubicBezTo>
                  <a:pt x="1076" y="2054"/>
                  <a:pt x="1076" y="2054"/>
                  <a:pt x="1076" y="2054"/>
                </a:cubicBezTo>
                <a:cubicBezTo>
                  <a:pt x="1076" y="2027"/>
                  <a:pt x="1098" y="2011"/>
                  <a:pt x="1114" y="1989"/>
                </a:cubicBezTo>
                <a:cubicBezTo>
                  <a:pt x="1131" y="1961"/>
                  <a:pt x="1136" y="1945"/>
                  <a:pt x="1147" y="1923"/>
                </a:cubicBezTo>
                <a:cubicBezTo>
                  <a:pt x="1175" y="1874"/>
                  <a:pt x="1196" y="1852"/>
                  <a:pt x="1213" y="1797"/>
                </a:cubicBezTo>
                <a:cubicBezTo>
                  <a:pt x="1224" y="1770"/>
                  <a:pt x="1240" y="1759"/>
                  <a:pt x="1256" y="1731"/>
                </a:cubicBezTo>
                <a:cubicBezTo>
                  <a:pt x="1268" y="1710"/>
                  <a:pt x="1272" y="1699"/>
                  <a:pt x="1289" y="1677"/>
                </a:cubicBezTo>
                <a:cubicBezTo>
                  <a:pt x="1300" y="1660"/>
                  <a:pt x="1311" y="1656"/>
                  <a:pt x="1322" y="1638"/>
                </a:cubicBezTo>
                <a:cubicBezTo>
                  <a:pt x="1343" y="1612"/>
                  <a:pt x="1354" y="1595"/>
                  <a:pt x="1387" y="1579"/>
                </a:cubicBezTo>
                <a:cubicBezTo>
                  <a:pt x="1387" y="1573"/>
                  <a:pt x="1393" y="1573"/>
                  <a:pt x="1393" y="1573"/>
                </a:cubicBezTo>
                <a:cubicBezTo>
                  <a:pt x="1404" y="1590"/>
                  <a:pt x="1415" y="1601"/>
                  <a:pt x="1420" y="1617"/>
                </a:cubicBezTo>
                <a:cubicBezTo>
                  <a:pt x="1431" y="1638"/>
                  <a:pt x="1431" y="1666"/>
                  <a:pt x="1458" y="1666"/>
                </a:cubicBezTo>
                <a:cubicBezTo>
                  <a:pt x="1464" y="1666"/>
                  <a:pt x="1464" y="1660"/>
                  <a:pt x="1469" y="1660"/>
                </a:cubicBezTo>
                <a:cubicBezTo>
                  <a:pt x="1491" y="1649"/>
                  <a:pt x="1502" y="1634"/>
                  <a:pt x="1524" y="1622"/>
                </a:cubicBezTo>
                <a:cubicBezTo>
                  <a:pt x="1546" y="1612"/>
                  <a:pt x="1562" y="1601"/>
                  <a:pt x="1590" y="1590"/>
                </a:cubicBezTo>
                <a:cubicBezTo>
                  <a:pt x="1634" y="1573"/>
                  <a:pt x="1661" y="1573"/>
                  <a:pt x="1704" y="1552"/>
                </a:cubicBezTo>
                <a:lnTo>
                  <a:pt x="1704" y="1552"/>
                </a:lnTo>
                <a:cubicBezTo>
                  <a:pt x="1704" y="1491"/>
                  <a:pt x="1704" y="1458"/>
                  <a:pt x="1704" y="1404"/>
                </a:cubicBezTo>
                <a:cubicBezTo>
                  <a:pt x="1704" y="1354"/>
                  <a:pt x="1748" y="1333"/>
                  <a:pt x="1764" y="1289"/>
                </a:cubicBezTo>
                <a:cubicBezTo>
                  <a:pt x="1764" y="1272"/>
                  <a:pt x="1770" y="1267"/>
                  <a:pt x="1775" y="1256"/>
                </a:cubicBezTo>
                <a:cubicBezTo>
                  <a:pt x="1781" y="1218"/>
                  <a:pt x="1775" y="1191"/>
                  <a:pt x="1797" y="1158"/>
                </a:cubicBezTo>
                <a:cubicBezTo>
                  <a:pt x="1803" y="1147"/>
                  <a:pt x="1819" y="1142"/>
                  <a:pt x="1830" y="1131"/>
                </a:cubicBezTo>
                <a:cubicBezTo>
                  <a:pt x="1846" y="1114"/>
                  <a:pt x="1852" y="1098"/>
                  <a:pt x="1868" y="1087"/>
                </a:cubicBezTo>
                <a:cubicBezTo>
                  <a:pt x="1901" y="1060"/>
                  <a:pt x="1918" y="1043"/>
                  <a:pt x="1945" y="1010"/>
                </a:cubicBezTo>
                <a:cubicBezTo>
                  <a:pt x="1972" y="983"/>
                  <a:pt x="1983" y="972"/>
                  <a:pt x="1989" y="934"/>
                </a:cubicBezTo>
                <a:lnTo>
                  <a:pt x="1989" y="934"/>
                </a:lnTo>
                <a:cubicBezTo>
                  <a:pt x="1961" y="912"/>
                  <a:pt x="1945" y="890"/>
                  <a:pt x="1918" y="863"/>
                </a:cubicBezTo>
                <a:cubicBezTo>
                  <a:pt x="1896" y="852"/>
                  <a:pt x="1879" y="847"/>
                  <a:pt x="1863" y="835"/>
                </a:cubicBezTo>
                <a:cubicBezTo>
                  <a:pt x="1846" y="825"/>
                  <a:pt x="1841" y="819"/>
                  <a:pt x="1830" y="809"/>
                </a:cubicBezTo>
                <a:cubicBezTo>
                  <a:pt x="1786" y="781"/>
                  <a:pt x="1764" y="765"/>
                  <a:pt x="1720" y="743"/>
                </a:cubicBezTo>
                <a:cubicBezTo>
                  <a:pt x="1666" y="721"/>
                  <a:pt x="1634" y="710"/>
                  <a:pt x="1579" y="694"/>
                </a:cubicBezTo>
                <a:cubicBezTo>
                  <a:pt x="1557" y="683"/>
                  <a:pt x="1546" y="661"/>
                  <a:pt x="1535" y="639"/>
                </a:cubicBezTo>
                <a:cubicBezTo>
                  <a:pt x="1519" y="611"/>
                  <a:pt x="1497" y="595"/>
                  <a:pt x="1497" y="562"/>
                </a:cubicBezTo>
                <a:cubicBezTo>
                  <a:pt x="1497" y="540"/>
                  <a:pt x="1502" y="524"/>
                  <a:pt x="1502" y="502"/>
                </a:cubicBezTo>
                <a:cubicBezTo>
                  <a:pt x="1502" y="469"/>
                  <a:pt x="1491" y="447"/>
                  <a:pt x="1491" y="415"/>
                </a:cubicBezTo>
                <a:cubicBezTo>
                  <a:pt x="1491" y="399"/>
                  <a:pt x="1497" y="388"/>
                  <a:pt x="1508" y="377"/>
                </a:cubicBezTo>
                <a:cubicBezTo>
                  <a:pt x="1508" y="371"/>
                  <a:pt x="1519" y="371"/>
                  <a:pt x="1519" y="366"/>
                </a:cubicBezTo>
                <a:cubicBezTo>
                  <a:pt x="1519" y="355"/>
                  <a:pt x="1508" y="344"/>
                  <a:pt x="1508" y="333"/>
                </a:cubicBezTo>
                <a:cubicBezTo>
                  <a:pt x="1497" y="311"/>
                  <a:pt x="1497" y="295"/>
                  <a:pt x="1475" y="284"/>
                </a:cubicBezTo>
                <a:cubicBezTo>
                  <a:pt x="1458" y="273"/>
                  <a:pt x="1442" y="273"/>
                  <a:pt x="1426" y="273"/>
                </a:cubicBezTo>
                <a:cubicBezTo>
                  <a:pt x="1393" y="267"/>
                  <a:pt x="1371" y="256"/>
                  <a:pt x="1338" y="256"/>
                </a:cubicBezTo>
                <a:cubicBezTo>
                  <a:pt x="1289" y="256"/>
                  <a:pt x="1289" y="256"/>
                  <a:pt x="1289" y="256"/>
                </a:cubicBezTo>
                <a:cubicBezTo>
                  <a:pt x="1278" y="256"/>
                  <a:pt x="1272" y="251"/>
                  <a:pt x="1268" y="245"/>
                </a:cubicBezTo>
                <a:cubicBezTo>
                  <a:pt x="1251" y="234"/>
                  <a:pt x="1246" y="223"/>
                  <a:pt x="1246" y="207"/>
                </a:cubicBezTo>
                <a:cubicBezTo>
                  <a:pt x="1246" y="196"/>
                  <a:pt x="1251" y="185"/>
                  <a:pt x="1251" y="174"/>
                </a:cubicBezTo>
                <a:lnTo>
                  <a:pt x="1251" y="174"/>
                </a:lnTo>
                <a:cubicBezTo>
                  <a:pt x="1256" y="114"/>
                  <a:pt x="1256" y="114"/>
                  <a:pt x="1256" y="114"/>
                </a:cubicBezTo>
                <a:cubicBezTo>
                  <a:pt x="1251" y="92"/>
                  <a:pt x="1251" y="82"/>
                  <a:pt x="1246" y="60"/>
                </a:cubicBezTo>
                <a:cubicBezTo>
                  <a:pt x="1240" y="48"/>
                  <a:pt x="1240" y="38"/>
                  <a:pt x="1235" y="32"/>
                </a:cubicBezTo>
                <a:cubicBezTo>
                  <a:pt x="1229" y="27"/>
                  <a:pt x="1224" y="27"/>
                  <a:pt x="1224" y="27"/>
                </a:cubicBezTo>
                <a:cubicBezTo>
                  <a:pt x="1207" y="22"/>
                  <a:pt x="1196" y="16"/>
                  <a:pt x="1180" y="11"/>
                </a:cubicBezTo>
                <a:cubicBezTo>
                  <a:pt x="1164" y="5"/>
                  <a:pt x="1158" y="0"/>
                  <a:pt x="1147" y="0"/>
                </a:cubicBezTo>
                <a:cubicBezTo>
                  <a:pt x="1131" y="0"/>
                  <a:pt x="1125" y="16"/>
                  <a:pt x="1120" y="32"/>
                </a:cubicBezTo>
                <a:cubicBezTo>
                  <a:pt x="1103" y="60"/>
                  <a:pt x="1092" y="82"/>
                  <a:pt x="1065" y="92"/>
                </a:cubicBezTo>
                <a:cubicBezTo>
                  <a:pt x="1021" y="109"/>
                  <a:pt x="994" y="109"/>
                  <a:pt x="950" y="109"/>
                </a:cubicBezTo>
                <a:cubicBezTo>
                  <a:pt x="917" y="109"/>
                  <a:pt x="901" y="98"/>
                  <a:pt x="869" y="87"/>
                </a:cubicBezTo>
                <a:cubicBezTo>
                  <a:pt x="852" y="82"/>
                  <a:pt x="847" y="76"/>
                  <a:pt x="830" y="76"/>
                </a:cubicBezTo>
                <a:cubicBezTo>
                  <a:pt x="819" y="76"/>
                  <a:pt x="814" y="82"/>
                  <a:pt x="803" y="87"/>
                </a:cubicBezTo>
                <a:cubicBezTo>
                  <a:pt x="781" y="92"/>
                  <a:pt x="770" y="98"/>
                  <a:pt x="748" y="103"/>
                </a:cubicBezTo>
                <a:cubicBezTo>
                  <a:pt x="737" y="109"/>
                  <a:pt x="732" y="114"/>
                  <a:pt x="715" y="114"/>
                </a:cubicBezTo>
                <a:cubicBezTo>
                  <a:pt x="699" y="114"/>
                  <a:pt x="688" y="114"/>
                  <a:pt x="677" y="125"/>
                </a:cubicBezTo>
                <a:cubicBezTo>
                  <a:pt x="644" y="141"/>
                  <a:pt x="633" y="163"/>
                  <a:pt x="595" y="163"/>
                </a:cubicBezTo>
                <a:cubicBezTo>
                  <a:pt x="546" y="163"/>
                  <a:pt x="513" y="147"/>
                  <a:pt x="469" y="119"/>
                </a:cubicBezTo>
                <a:cubicBezTo>
                  <a:pt x="447" y="109"/>
                  <a:pt x="431" y="103"/>
                  <a:pt x="415" y="8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2" name="Freeform 172"/>
          <p:cNvSpPr>
            <a:spLocks noChangeArrowheads="1"/>
          </p:cNvSpPr>
          <p:nvPr/>
        </p:nvSpPr>
        <p:spPr bwMode="auto">
          <a:xfrm>
            <a:off x="16322881" y="10537266"/>
            <a:ext cx="1336437" cy="1752686"/>
          </a:xfrm>
          <a:custGeom>
            <a:avLst/>
            <a:gdLst>
              <a:gd name="T0" fmla="*/ 1398 w 2213"/>
              <a:gd name="T1" fmla="*/ 103 h 2902"/>
              <a:gd name="T2" fmla="*/ 1907 w 2213"/>
              <a:gd name="T3" fmla="*/ 88 h 2902"/>
              <a:gd name="T4" fmla="*/ 2098 w 2213"/>
              <a:gd name="T5" fmla="*/ 257 h 2902"/>
              <a:gd name="T6" fmla="*/ 2212 w 2213"/>
              <a:gd name="T7" fmla="*/ 350 h 2902"/>
              <a:gd name="T8" fmla="*/ 2092 w 2213"/>
              <a:gd name="T9" fmla="*/ 563 h 2902"/>
              <a:gd name="T10" fmla="*/ 2103 w 2213"/>
              <a:gd name="T11" fmla="*/ 628 h 2902"/>
              <a:gd name="T12" fmla="*/ 1950 w 2213"/>
              <a:gd name="T13" fmla="*/ 639 h 2902"/>
              <a:gd name="T14" fmla="*/ 1824 w 2213"/>
              <a:gd name="T15" fmla="*/ 771 h 2902"/>
              <a:gd name="T16" fmla="*/ 1737 w 2213"/>
              <a:gd name="T17" fmla="*/ 945 h 2902"/>
              <a:gd name="T18" fmla="*/ 1677 w 2213"/>
              <a:gd name="T19" fmla="*/ 1076 h 2902"/>
              <a:gd name="T20" fmla="*/ 1808 w 2213"/>
              <a:gd name="T21" fmla="*/ 1109 h 2902"/>
              <a:gd name="T22" fmla="*/ 2011 w 2213"/>
              <a:gd name="T23" fmla="*/ 1241 h 2902"/>
              <a:gd name="T24" fmla="*/ 2163 w 2213"/>
              <a:gd name="T25" fmla="*/ 1338 h 2902"/>
              <a:gd name="T26" fmla="*/ 2179 w 2213"/>
              <a:gd name="T27" fmla="*/ 1519 h 2902"/>
              <a:gd name="T28" fmla="*/ 2179 w 2213"/>
              <a:gd name="T29" fmla="*/ 1759 h 2902"/>
              <a:gd name="T30" fmla="*/ 2027 w 2213"/>
              <a:gd name="T31" fmla="*/ 1902 h 2902"/>
              <a:gd name="T32" fmla="*/ 1945 w 2213"/>
              <a:gd name="T33" fmla="*/ 1973 h 2902"/>
              <a:gd name="T34" fmla="*/ 1786 w 2213"/>
              <a:gd name="T35" fmla="*/ 2175 h 2902"/>
              <a:gd name="T36" fmla="*/ 1584 w 2213"/>
              <a:gd name="T37" fmla="*/ 2099 h 2902"/>
              <a:gd name="T38" fmla="*/ 1475 w 2213"/>
              <a:gd name="T39" fmla="*/ 2006 h 2902"/>
              <a:gd name="T40" fmla="*/ 1295 w 2213"/>
              <a:gd name="T41" fmla="*/ 2006 h 2902"/>
              <a:gd name="T42" fmla="*/ 1268 w 2213"/>
              <a:gd name="T43" fmla="*/ 2218 h 2902"/>
              <a:gd name="T44" fmla="*/ 1327 w 2213"/>
              <a:gd name="T45" fmla="*/ 2279 h 2902"/>
              <a:gd name="T46" fmla="*/ 1431 w 2213"/>
              <a:gd name="T47" fmla="*/ 2437 h 2902"/>
              <a:gd name="T48" fmla="*/ 1508 w 2213"/>
              <a:gd name="T49" fmla="*/ 2672 h 2902"/>
              <a:gd name="T50" fmla="*/ 1475 w 2213"/>
              <a:gd name="T51" fmla="*/ 2901 h 2902"/>
              <a:gd name="T52" fmla="*/ 688 w 2213"/>
              <a:gd name="T53" fmla="*/ 2562 h 2902"/>
              <a:gd name="T54" fmla="*/ 5 w 2213"/>
              <a:gd name="T55" fmla="*/ 2388 h 2902"/>
              <a:gd name="T56" fmla="*/ 11 w 2213"/>
              <a:gd name="T57" fmla="*/ 2092 h 2902"/>
              <a:gd name="T58" fmla="*/ 22 w 2213"/>
              <a:gd name="T59" fmla="*/ 1781 h 2902"/>
              <a:gd name="T60" fmla="*/ 163 w 2213"/>
              <a:gd name="T61" fmla="*/ 1715 h 2902"/>
              <a:gd name="T62" fmla="*/ 267 w 2213"/>
              <a:gd name="T63" fmla="*/ 1563 h 2902"/>
              <a:gd name="T64" fmla="*/ 185 w 2213"/>
              <a:gd name="T65" fmla="*/ 1415 h 2902"/>
              <a:gd name="T66" fmla="*/ 410 w 2213"/>
              <a:gd name="T67" fmla="*/ 1252 h 2902"/>
              <a:gd name="T68" fmla="*/ 311 w 2213"/>
              <a:gd name="T69" fmla="*/ 1230 h 2902"/>
              <a:gd name="T70" fmla="*/ 125 w 2213"/>
              <a:gd name="T71" fmla="*/ 1180 h 2902"/>
              <a:gd name="T72" fmla="*/ 256 w 2213"/>
              <a:gd name="T73" fmla="*/ 1038 h 2902"/>
              <a:gd name="T74" fmla="*/ 371 w 2213"/>
              <a:gd name="T75" fmla="*/ 972 h 2902"/>
              <a:gd name="T76" fmla="*/ 611 w 2213"/>
              <a:gd name="T77" fmla="*/ 842 h 2902"/>
              <a:gd name="T78" fmla="*/ 693 w 2213"/>
              <a:gd name="T79" fmla="*/ 743 h 2902"/>
              <a:gd name="T80" fmla="*/ 688 w 2213"/>
              <a:gd name="T81" fmla="*/ 530 h 2902"/>
              <a:gd name="T82" fmla="*/ 825 w 2213"/>
              <a:gd name="T83" fmla="*/ 273 h 2902"/>
              <a:gd name="T84" fmla="*/ 934 w 2213"/>
              <a:gd name="T85" fmla="*/ 114 h 2902"/>
              <a:gd name="T86" fmla="*/ 1032 w 2213"/>
              <a:gd name="T87" fmla="*/ 93 h 2902"/>
              <a:gd name="T88" fmla="*/ 1136 w 2213"/>
              <a:gd name="T89" fmla="*/ 98 h 2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13" h="2902">
                <a:moveTo>
                  <a:pt x="1316" y="28"/>
                </a:moveTo>
                <a:lnTo>
                  <a:pt x="1316" y="28"/>
                </a:lnTo>
                <a:cubicBezTo>
                  <a:pt x="1343" y="60"/>
                  <a:pt x="1365" y="77"/>
                  <a:pt x="1398" y="103"/>
                </a:cubicBezTo>
                <a:cubicBezTo>
                  <a:pt x="1896" y="0"/>
                  <a:pt x="1896" y="0"/>
                  <a:pt x="1896" y="0"/>
                </a:cubicBezTo>
                <a:cubicBezTo>
                  <a:pt x="1896" y="22"/>
                  <a:pt x="1901" y="28"/>
                  <a:pt x="1901" y="49"/>
                </a:cubicBezTo>
                <a:cubicBezTo>
                  <a:pt x="1901" y="66"/>
                  <a:pt x="1901" y="77"/>
                  <a:pt x="1907" y="88"/>
                </a:cubicBezTo>
                <a:cubicBezTo>
                  <a:pt x="1912" y="110"/>
                  <a:pt x="1923" y="114"/>
                  <a:pt x="1939" y="132"/>
                </a:cubicBezTo>
                <a:cubicBezTo>
                  <a:pt x="1961" y="158"/>
                  <a:pt x="1978" y="175"/>
                  <a:pt x="2005" y="202"/>
                </a:cubicBezTo>
                <a:cubicBezTo>
                  <a:pt x="2038" y="229"/>
                  <a:pt x="2060" y="235"/>
                  <a:pt x="2098" y="257"/>
                </a:cubicBezTo>
                <a:cubicBezTo>
                  <a:pt x="2114" y="268"/>
                  <a:pt x="2125" y="279"/>
                  <a:pt x="2141" y="290"/>
                </a:cubicBezTo>
                <a:cubicBezTo>
                  <a:pt x="2169" y="306"/>
                  <a:pt x="2185" y="328"/>
                  <a:pt x="2212" y="350"/>
                </a:cubicBezTo>
                <a:lnTo>
                  <a:pt x="2212" y="350"/>
                </a:lnTo>
                <a:cubicBezTo>
                  <a:pt x="2212" y="372"/>
                  <a:pt x="2196" y="388"/>
                  <a:pt x="2185" y="410"/>
                </a:cubicBezTo>
                <a:cubicBezTo>
                  <a:pt x="2179" y="432"/>
                  <a:pt x="2174" y="448"/>
                  <a:pt x="2163" y="475"/>
                </a:cubicBezTo>
                <a:cubicBezTo>
                  <a:pt x="2152" y="519"/>
                  <a:pt x="2136" y="557"/>
                  <a:pt x="2092" y="563"/>
                </a:cubicBezTo>
                <a:cubicBezTo>
                  <a:pt x="2092" y="568"/>
                  <a:pt x="2086" y="574"/>
                  <a:pt x="2086" y="574"/>
                </a:cubicBezTo>
                <a:cubicBezTo>
                  <a:pt x="2086" y="579"/>
                  <a:pt x="2092" y="579"/>
                  <a:pt x="2092" y="584"/>
                </a:cubicBezTo>
                <a:cubicBezTo>
                  <a:pt x="2098" y="601"/>
                  <a:pt x="2103" y="612"/>
                  <a:pt x="2103" y="628"/>
                </a:cubicBezTo>
                <a:cubicBezTo>
                  <a:pt x="2103" y="667"/>
                  <a:pt x="2103" y="667"/>
                  <a:pt x="2103" y="667"/>
                </a:cubicBezTo>
                <a:cubicBezTo>
                  <a:pt x="2054" y="650"/>
                  <a:pt x="2032" y="628"/>
                  <a:pt x="1983" y="628"/>
                </a:cubicBezTo>
                <a:cubicBezTo>
                  <a:pt x="1972" y="628"/>
                  <a:pt x="1967" y="634"/>
                  <a:pt x="1950" y="639"/>
                </a:cubicBezTo>
                <a:cubicBezTo>
                  <a:pt x="1934" y="645"/>
                  <a:pt x="1917" y="650"/>
                  <a:pt x="1896" y="661"/>
                </a:cubicBezTo>
                <a:cubicBezTo>
                  <a:pt x="1879" y="678"/>
                  <a:pt x="1863" y="683"/>
                  <a:pt x="1852" y="705"/>
                </a:cubicBezTo>
                <a:cubicBezTo>
                  <a:pt x="1841" y="732"/>
                  <a:pt x="1835" y="743"/>
                  <a:pt x="1824" y="771"/>
                </a:cubicBezTo>
                <a:cubicBezTo>
                  <a:pt x="1819" y="787"/>
                  <a:pt x="1819" y="803"/>
                  <a:pt x="1813" y="820"/>
                </a:cubicBezTo>
                <a:cubicBezTo>
                  <a:pt x="1803" y="847"/>
                  <a:pt x="1786" y="864"/>
                  <a:pt x="1775" y="885"/>
                </a:cubicBezTo>
                <a:cubicBezTo>
                  <a:pt x="1759" y="907"/>
                  <a:pt x="1748" y="923"/>
                  <a:pt x="1737" y="945"/>
                </a:cubicBezTo>
                <a:cubicBezTo>
                  <a:pt x="1726" y="972"/>
                  <a:pt x="1715" y="989"/>
                  <a:pt x="1693" y="1011"/>
                </a:cubicBezTo>
                <a:cubicBezTo>
                  <a:pt x="1677" y="1027"/>
                  <a:pt x="1655" y="1038"/>
                  <a:pt x="1655" y="1060"/>
                </a:cubicBezTo>
                <a:cubicBezTo>
                  <a:pt x="1655" y="1071"/>
                  <a:pt x="1666" y="1071"/>
                  <a:pt x="1677" y="1076"/>
                </a:cubicBezTo>
                <a:cubicBezTo>
                  <a:pt x="1683" y="1082"/>
                  <a:pt x="1688" y="1087"/>
                  <a:pt x="1693" y="1093"/>
                </a:cubicBezTo>
                <a:cubicBezTo>
                  <a:pt x="1705" y="1098"/>
                  <a:pt x="1720" y="1104"/>
                  <a:pt x="1737" y="1104"/>
                </a:cubicBezTo>
                <a:cubicBezTo>
                  <a:pt x="1764" y="1104"/>
                  <a:pt x="1781" y="1098"/>
                  <a:pt x="1808" y="1109"/>
                </a:cubicBezTo>
                <a:cubicBezTo>
                  <a:pt x="1835" y="1120"/>
                  <a:pt x="1852" y="1131"/>
                  <a:pt x="1874" y="1142"/>
                </a:cubicBezTo>
                <a:cubicBezTo>
                  <a:pt x="1907" y="1159"/>
                  <a:pt x="1928" y="1169"/>
                  <a:pt x="1956" y="1197"/>
                </a:cubicBezTo>
                <a:cubicBezTo>
                  <a:pt x="1972" y="1219"/>
                  <a:pt x="1989" y="1224"/>
                  <a:pt x="2011" y="1241"/>
                </a:cubicBezTo>
                <a:cubicBezTo>
                  <a:pt x="2043" y="1268"/>
                  <a:pt x="2065" y="1284"/>
                  <a:pt x="2103" y="1306"/>
                </a:cubicBezTo>
                <a:cubicBezTo>
                  <a:pt x="2114" y="1312"/>
                  <a:pt x="2120" y="1317"/>
                  <a:pt x="2136" y="1322"/>
                </a:cubicBezTo>
                <a:cubicBezTo>
                  <a:pt x="2147" y="1327"/>
                  <a:pt x="2158" y="1327"/>
                  <a:pt x="2163" y="1338"/>
                </a:cubicBezTo>
                <a:cubicBezTo>
                  <a:pt x="2174" y="1344"/>
                  <a:pt x="2174" y="1349"/>
                  <a:pt x="2179" y="1355"/>
                </a:cubicBezTo>
                <a:cubicBezTo>
                  <a:pt x="2190" y="1377"/>
                  <a:pt x="2196" y="1393"/>
                  <a:pt x="2196" y="1415"/>
                </a:cubicBezTo>
                <a:cubicBezTo>
                  <a:pt x="2196" y="1453"/>
                  <a:pt x="2190" y="1481"/>
                  <a:pt x="2179" y="1519"/>
                </a:cubicBezTo>
                <a:cubicBezTo>
                  <a:pt x="2179" y="1536"/>
                  <a:pt x="2179" y="1546"/>
                  <a:pt x="2179" y="1563"/>
                </a:cubicBezTo>
                <a:cubicBezTo>
                  <a:pt x="2179" y="1612"/>
                  <a:pt x="2207" y="1640"/>
                  <a:pt x="2207" y="1694"/>
                </a:cubicBezTo>
                <a:cubicBezTo>
                  <a:pt x="2207" y="1721"/>
                  <a:pt x="2196" y="1737"/>
                  <a:pt x="2179" y="1759"/>
                </a:cubicBezTo>
                <a:cubicBezTo>
                  <a:pt x="2163" y="1792"/>
                  <a:pt x="2158" y="1814"/>
                  <a:pt x="2141" y="1841"/>
                </a:cubicBezTo>
                <a:cubicBezTo>
                  <a:pt x="2130" y="1869"/>
                  <a:pt x="2120" y="1891"/>
                  <a:pt x="2086" y="1896"/>
                </a:cubicBezTo>
                <a:cubicBezTo>
                  <a:pt x="2065" y="1907"/>
                  <a:pt x="2049" y="1907"/>
                  <a:pt x="2027" y="1902"/>
                </a:cubicBezTo>
                <a:cubicBezTo>
                  <a:pt x="2021" y="1902"/>
                  <a:pt x="2016" y="1902"/>
                  <a:pt x="2011" y="1902"/>
                </a:cubicBezTo>
                <a:cubicBezTo>
                  <a:pt x="2000" y="1902"/>
                  <a:pt x="1994" y="1913"/>
                  <a:pt x="1989" y="1918"/>
                </a:cubicBezTo>
                <a:cubicBezTo>
                  <a:pt x="1967" y="1940"/>
                  <a:pt x="1961" y="1956"/>
                  <a:pt x="1945" y="1973"/>
                </a:cubicBezTo>
                <a:cubicBezTo>
                  <a:pt x="1923" y="2006"/>
                  <a:pt x="1912" y="2022"/>
                  <a:pt x="1890" y="2049"/>
                </a:cubicBezTo>
                <a:cubicBezTo>
                  <a:pt x="1868" y="2076"/>
                  <a:pt x="1852" y="2092"/>
                  <a:pt x="1835" y="2120"/>
                </a:cubicBezTo>
                <a:cubicBezTo>
                  <a:pt x="1819" y="2147"/>
                  <a:pt x="1813" y="2175"/>
                  <a:pt x="1786" y="2175"/>
                </a:cubicBezTo>
                <a:cubicBezTo>
                  <a:pt x="1764" y="2175"/>
                  <a:pt x="1759" y="2158"/>
                  <a:pt x="1742" y="2147"/>
                </a:cubicBezTo>
                <a:cubicBezTo>
                  <a:pt x="1715" y="2136"/>
                  <a:pt x="1705" y="2131"/>
                  <a:pt x="1677" y="2120"/>
                </a:cubicBezTo>
                <a:cubicBezTo>
                  <a:pt x="1639" y="2114"/>
                  <a:pt x="1617" y="2114"/>
                  <a:pt x="1584" y="2099"/>
                </a:cubicBezTo>
                <a:cubicBezTo>
                  <a:pt x="1568" y="2092"/>
                  <a:pt x="1562" y="2081"/>
                  <a:pt x="1551" y="2071"/>
                </a:cubicBezTo>
                <a:cubicBezTo>
                  <a:pt x="1535" y="2055"/>
                  <a:pt x="1519" y="2049"/>
                  <a:pt x="1502" y="2033"/>
                </a:cubicBezTo>
                <a:cubicBezTo>
                  <a:pt x="1491" y="2028"/>
                  <a:pt x="1486" y="2017"/>
                  <a:pt x="1475" y="2006"/>
                </a:cubicBezTo>
                <a:cubicBezTo>
                  <a:pt x="1453" y="1978"/>
                  <a:pt x="1426" y="1962"/>
                  <a:pt x="1393" y="1962"/>
                </a:cubicBezTo>
                <a:cubicBezTo>
                  <a:pt x="1365" y="1962"/>
                  <a:pt x="1349" y="1967"/>
                  <a:pt x="1327" y="1978"/>
                </a:cubicBezTo>
                <a:cubicBezTo>
                  <a:pt x="1316" y="1989"/>
                  <a:pt x="1305" y="1995"/>
                  <a:pt x="1295" y="2006"/>
                </a:cubicBezTo>
                <a:cubicBezTo>
                  <a:pt x="1289" y="2011"/>
                  <a:pt x="1278" y="2017"/>
                  <a:pt x="1278" y="2028"/>
                </a:cubicBezTo>
                <a:cubicBezTo>
                  <a:pt x="1278" y="2081"/>
                  <a:pt x="1278" y="2081"/>
                  <a:pt x="1278" y="2081"/>
                </a:cubicBezTo>
                <a:cubicBezTo>
                  <a:pt x="1273" y="2136"/>
                  <a:pt x="1268" y="2164"/>
                  <a:pt x="1268" y="2218"/>
                </a:cubicBezTo>
                <a:cubicBezTo>
                  <a:pt x="1268" y="2224"/>
                  <a:pt x="1273" y="2229"/>
                  <a:pt x="1273" y="2235"/>
                </a:cubicBezTo>
                <a:cubicBezTo>
                  <a:pt x="1283" y="2240"/>
                  <a:pt x="1289" y="2240"/>
                  <a:pt x="1295" y="2246"/>
                </a:cubicBezTo>
                <a:cubicBezTo>
                  <a:pt x="1311" y="2257"/>
                  <a:pt x="1316" y="2268"/>
                  <a:pt x="1327" y="2279"/>
                </a:cubicBezTo>
                <a:cubicBezTo>
                  <a:pt x="1343" y="2300"/>
                  <a:pt x="1343" y="2311"/>
                  <a:pt x="1365" y="2333"/>
                </a:cubicBezTo>
                <a:cubicBezTo>
                  <a:pt x="1387" y="2355"/>
                  <a:pt x="1409" y="2361"/>
                  <a:pt x="1420" y="2388"/>
                </a:cubicBezTo>
                <a:cubicBezTo>
                  <a:pt x="1431" y="2404"/>
                  <a:pt x="1431" y="2421"/>
                  <a:pt x="1431" y="2437"/>
                </a:cubicBezTo>
                <a:cubicBezTo>
                  <a:pt x="1431" y="2469"/>
                  <a:pt x="1442" y="2486"/>
                  <a:pt x="1458" y="2513"/>
                </a:cubicBezTo>
                <a:cubicBezTo>
                  <a:pt x="1480" y="2552"/>
                  <a:pt x="1486" y="2573"/>
                  <a:pt x="1497" y="2617"/>
                </a:cubicBezTo>
                <a:cubicBezTo>
                  <a:pt x="1502" y="2639"/>
                  <a:pt x="1508" y="2650"/>
                  <a:pt x="1508" y="2672"/>
                </a:cubicBezTo>
                <a:cubicBezTo>
                  <a:pt x="1508" y="2727"/>
                  <a:pt x="1508" y="2727"/>
                  <a:pt x="1508" y="2727"/>
                </a:cubicBezTo>
                <a:cubicBezTo>
                  <a:pt x="1475" y="2901"/>
                  <a:pt x="1475" y="2901"/>
                  <a:pt x="1475" y="2901"/>
                </a:cubicBezTo>
                <a:lnTo>
                  <a:pt x="1475" y="2901"/>
                </a:lnTo>
                <a:cubicBezTo>
                  <a:pt x="1436" y="2879"/>
                  <a:pt x="1387" y="2863"/>
                  <a:pt x="1338" y="2847"/>
                </a:cubicBezTo>
                <a:cubicBezTo>
                  <a:pt x="1196" y="2792"/>
                  <a:pt x="1131" y="2738"/>
                  <a:pt x="988" y="2683"/>
                </a:cubicBezTo>
                <a:cubicBezTo>
                  <a:pt x="868" y="2639"/>
                  <a:pt x="803" y="2617"/>
                  <a:pt x="688" y="2562"/>
                </a:cubicBezTo>
                <a:cubicBezTo>
                  <a:pt x="524" y="2480"/>
                  <a:pt x="415" y="2475"/>
                  <a:pt x="240" y="2437"/>
                </a:cubicBezTo>
                <a:cubicBezTo>
                  <a:pt x="147" y="2415"/>
                  <a:pt x="87" y="2394"/>
                  <a:pt x="5" y="2388"/>
                </a:cubicBezTo>
                <a:lnTo>
                  <a:pt x="5" y="2388"/>
                </a:lnTo>
                <a:cubicBezTo>
                  <a:pt x="5" y="2377"/>
                  <a:pt x="0" y="2372"/>
                  <a:pt x="0" y="2366"/>
                </a:cubicBezTo>
                <a:cubicBezTo>
                  <a:pt x="0" y="2240"/>
                  <a:pt x="0" y="2240"/>
                  <a:pt x="0" y="2240"/>
                </a:cubicBezTo>
                <a:cubicBezTo>
                  <a:pt x="11" y="2092"/>
                  <a:pt x="11" y="2092"/>
                  <a:pt x="11" y="2092"/>
                </a:cubicBezTo>
                <a:cubicBezTo>
                  <a:pt x="11" y="2065"/>
                  <a:pt x="5" y="2044"/>
                  <a:pt x="5" y="2017"/>
                </a:cubicBezTo>
                <a:cubicBezTo>
                  <a:pt x="5" y="1984"/>
                  <a:pt x="16" y="1967"/>
                  <a:pt x="16" y="1929"/>
                </a:cubicBezTo>
                <a:cubicBezTo>
                  <a:pt x="27" y="1874"/>
                  <a:pt x="22" y="1841"/>
                  <a:pt x="22" y="1781"/>
                </a:cubicBezTo>
                <a:cubicBezTo>
                  <a:pt x="49" y="1776"/>
                  <a:pt x="65" y="1770"/>
                  <a:pt x="93" y="1765"/>
                </a:cubicBezTo>
                <a:cubicBezTo>
                  <a:pt x="109" y="1765"/>
                  <a:pt x="119" y="1765"/>
                  <a:pt x="136" y="1759"/>
                </a:cubicBezTo>
                <a:cubicBezTo>
                  <a:pt x="152" y="1748"/>
                  <a:pt x="152" y="1732"/>
                  <a:pt x="163" y="1715"/>
                </a:cubicBezTo>
                <a:cubicBezTo>
                  <a:pt x="180" y="1688"/>
                  <a:pt x="185" y="1672"/>
                  <a:pt x="201" y="1645"/>
                </a:cubicBezTo>
                <a:cubicBezTo>
                  <a:pt x="218" y="1618"/>
                  <a:pt x="229" y="1607"/>
                  <a:pt x="251" y="1585"/>
                </a:cubicBezTo>
                <a:cubicBezTo>
                  <a:pt x="256" y="1579"/>
                  <a:pt x="267" y="1574"/>
                  <a:pt x="267" y="1563"/>
                </a:cubicBezTo>
                <a:cubicBezTo>
                  <a:pt x="267" y="1541"/>
                  <a:pt x="251" y="1536"/>
                  <a:pt x="234" y="1519"/>
                </a:cubicBezTo>
                <a:cubicBezTo>
                  <a:pt x="212" y="1503"/>
                  <a:pt x="201" y="1492"/>
                  <a:pt x="185" y="1475"/>
                </a:cubicBezTo>
                <a:cubicBezTo>
                  <a:pt x="185" y="1415"/>
                  <a:pt x="185" y="1415"/>
                  <a:pt x="185" y="1415"/>
                </a:cubicBezTo>
                <a:cubicBezTo>
                  <a:pt x="234" y="1404"/>
                  <a:pt x="262" y="1404"/>
                  <a:pt x="311" y="1382"/>
                </a:cubicBezTo>
                <a:cubicBezTo>
                  <a:pt x="338" y="1371"/>
                  <a:pt x="344" y="1355"/>
                  <a:pt x="366" y="1327"/>
                </a:cubicBezTo>
                <a:cubicBezTo>
                  <a:pt x="382" y="1300"/>
                  <a:pt x="410" y="1284"/>
                  <a:pt x="410" y="1252"/>
                </a:cubicBezTo>
                <a:cubicBezTo>
                  <a:pt x="410" y="1235"/>
                  <a:pt x="404" y="1219"/>
                  <a:pt x="410" y="1202"/>
                </a:cubicBezTo>
                <a:cubicBezTo>
                  <a:pt x="388" y="1202"/>
                  <a:pt x="388" y="1202"/>
                  <a:pt x="388" y="1202"/>
                </a:cubicBezTo>
                <a:cubicBezTo>
                  <a:pt x="360" y="1213"/>
                  <a:pt x="344" y="1219"/>
                  <a:pt x="311" y="1230"/>
                </a:cubicBezTo>
                <a:cubicBezTo>
                  <a:pt x="289" y="1235"/>
                  <a:pt x="278" y="1241"/>
                  <a:pt x="256" y="1241"/>
                </a:cubicBezTo>
                <a:cubicBezTo>
                  <a:pt x="218" y="1241"/>
                  <a:pt x="191" y="1241"/>
                  <a:pt x="158" y="1219"/>
                </a:cubicBezTo>
                <a:cubicBezTo>
                  <a:pt x="141" y="1208"/>
                  <a:pt x="125" y="1202"/>
                  <a:pt x="125" y="1180"/>
                </a:cubicBezTo>
                <a:cubicBezTo>
                  <a:pt x="125" y="1164"/>
                  <a:pt x="136" y="1159"/>
                  <a:pt x="147" y="1142"/>
                </a:cubicBezTo>
                <a:cubicBezTo>
                  <a:pt x="152" y="1126"/>
                  <a:pt x="152" y="1115"/>
                  <a:pt x="163" y="1098"/>
                </a:cubicBezTo>
                <a:cubicBezTo>
                  <a:pt x="191" y="1060"/>
                  <a:pt x="212" y="1049"/>
                  <a:pt x="256" y="1038"/>
                </a:cubicBezTo>
                <a:lnTo>
                  <a:pt x="256" y="1038"/>
                </a:lnTo>
                <a:cubicBezTo>
                  <a:pt x="267" y="1033"/>
                  <a:pt x="284" y="1033"/>
                  <a:pt x="300" y="1027"/>
                </a:cubicBezTo>
                <a:cubicBezTo>
                  <a:pt x="333" y="1016"/>
                  <a:pt x="344" y="994"/>
                  <a:pt x="371" y="972"/>
                </a:cubicBezTo>
                <a:cubicBezTo>
                  <a:pt x="382" y="961"/>
                  <a:pt x="393" y="956"/>
                  <a:pt x="404" y="950"/>
                </a:cubicBezTo>
                <a:cubicBezTo>
                  <a:pt x="436" y="929"/>
                  <a:pt x="459" y="912"/>
                  <a:pt x="496" y="890"/>
                </a:cubicBezTo>
                <a:cubicBezTo>
                  <a:pt x="540" y="868"/>
                  <a:pt x="568" y="858"/>
                  <a:pt x="611" y="842"/>
                </a:cubicBezTo>
                <a:cubicBezTo>
                  <a:pt x="633" y="836"/>
                  <a:pt x="644" y="831"/>
                  <a:pt x="666" y="820"/>
                </a:cubicBezTo>
                <a:cubicBezTo>
                  <a:pt x="682" y="809"/>
                  <a:pt x="699" y="793"/>
                  <a:pt x="699" y="771"/>
                </a:cubicBezTo>
                <a:cubicBezTo>
                  <a:pt x="699" y="760"/>
                  <a:pt x="693" y="754"/>
                  <a:pt x="693" y="743"/>
                </a:cubicBezTo>
                <a:cubicBezTo>
                  <a:pt x="693" y="727"/>
                  <a:pt x="699" y="716"/>
                  <a:pt x="693" y="694"/>
                </a:cubicBezTo>
                <a:cubicBezTo>
                  <a:pt x="693" y="694"/>
                  <a:pt x="688" y="688"/>
                  <a:pt x="688" y="683"/>
                </a:cubicBezTo>
                <a:cubicBezTo>
                  <a:pt x="688" y="530"/>
                  <a:pt x="688" y="530"/>
                  <a:pt x="688" y="530"/>
                </a:cubicBezTo>
                <a:cubicBezTo>
                  <a:pt x="688" y="503"/>
                  <a:pt x="710" y="487"/>
                  <a:pt x="726" y="465"/>
                </a:cubicBezTo>
                <a:cubicBezTo>
                  <a:pt x="743" y="437"/>
                  <a:pt x="748" y="421"/>
                  <a:pt x="759" y="399"/>
                </a:cubicBezTo>
                <a:cubicBezTo>
                  <a:pt x="787" y="350"/>
                  <a:pt x="808" y="328"/>
                  <a:pt x="825" y="273"/>
                </a:cubicBezTo>
                <a:cubicBezTo>
                  <a:pt x="836" y="246"/>
                  <a:pt x="852" y="235"/>
                  <a:pt x="868" y="207"/>
                </a:cubicBezTo>
                <a:cubicBezTo>
                  <a:pt x="880" y="186"/>
                  <a:pt x="884" y="175"/>
                  <a:pt x="901" y="153"/>
                </a:cubicBezTo>
                <a:cubicBezTo>
                  <a:pt x="912" y="136"/>
                  <a:pt x="923" y="132"/>
                  <a:pt x="934" y="114"/>
                </a:cubicBezTo>
                <a:cubicBezTo>
                  <a:pt x="955" y="88"/>
                  <a:pt x="966" y="71"/>
                  <a:pt x="999" y="55"/>
                </a:cubicBezTo>
                <a:cubicBezTo>
                  <a:pt x="999" y="49"/>
                  <a:pt x="1005" y="49"/>
                  <a:pt x="1005" y="49"/>
                </a:cubicBezTo>
                <a:cubicBezTo>
                  <a:pt x="1016" y="66"/>
                  <a:pt x="1027" y="77"/>
                  <a:pt x="1032" y="93"/>
                </a:cubicBezTo>
                <a:cubicBezTo>
                  <a:pt x="1043" y="114"/>
                  <a:pt x="1043" y="142"/>
                  <a:pt x="1070" y="142"/>
                </a:cubicBezTo>
                <a:cubicBezTo>
                  <a:pt x="1076" y="142"/>
                  <a:pt x="1076" y="136"/>
                  <a:pt x="1081" y="136"/>
                </a:cubicBezTo>
                <a:cubicBezTo>
                  <a:pt x="1103" y="125"/>
                  <a:pt x="1114" y="110"/>
                  <a:pt x="1136" y="98"/>
                </a:cubicBezTo>
                <a:cubicBezTo>
                  <a:pt x="1158" y="88"/>
                  <a:pt x="1174" y="77"/>
                  <a:pt x="1202" y="66"/>
                </a:cubicBezTo>
                <a:cubicBezTo>
                  <a:pt x="1246" y="49"/>
                  <a:pt x="1273" y="49"/>
                  <a:pt x="1316" y="2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3" name="Freeform 173"/>
          <p:cNvSpPr>
            <a:spLocks noChangeArrowheads="1"/>
          </p:cNvSpPr>
          <p:nvPr/>
        </p:nvSpPr>
        <p:spPr bwMode="auto">
          <a:xfrm>
            <a:off x="17088465" y="10403880"/>
            <a:ext cx="1848604" cy="2038132"/>
          </a:xfrm>
          <a:custGeom>
            <a:avLst/>
            <a:gdLst>
              <a:gd name="T0" fmla="*/ 2900 w 3060"/>
              <a:gd name="T1" fmla="*/ 820 h 3373"/>
              <a:gd name="T2" fmla="*/ 2710 w 3060"/>
              <a:gd name="T3" fmla="*/ 1006 h 3373"/>
              <a:gd name="T4" fmla="*/ 2851 w 3060"/>
              <a:gd name="T5" fmla="*/ 1191 h 3373"/>
              <a:gd name="T6" fmla="*/ 2906 w 3060"/>
              <a:gd name="T7" fmla="*/ 1438 h 3373"/>
              <a:gd name="T8" fmla="*/ 2529 w 3060"/>
              <a:gd name="T9" fmla="*/ 1497 h 3373"/>
              <a:gd name="T10" fmla="*/ 2130 w 3060"/>
              <a:gd name="T11" fmla="*/ 1956 h 3373"/>
              <a:gd name="T12" fmla="*/ 2114 w 3060"/>
              <a:gd name="T13" fmla="*/ 2175 h 3373"/>
              <a:gd name="T14" fmla="*/ 1863 w 3060"/>
              <a:gd name="T15" fmla="*/ 2049 h 3373"/>
              <a:gd name="T16" fmla="*/ 1562 w 3060"/>
              <a:gd name="T17" fmla="*/ 2137 h 3373"/>
              <a:gd name="T18" fmla="*/ 1213 w 3060"/>
              <a:gd name="T19" fmla="*/ 2437 h 3373"/>
              <a:gd name="T20" fmla="*/ 1026 w 3060"/>
              <a:gd name="T21" fmla="*/ 2547 h 3373"/>
              <a:gd name="T22" fmla="*/ 753 w 3060"/>
              <a:gd name="T23" fmla="*/ 2907 h 3373"/>
              <a:gd name="T24" fmla="*/ 682 w 3060"/>
              <a:gd name="T25" fmla="*/ 3120 h 3373"/>
              <a:gd name="T26" fmla="*/ 710 w 3060"/>
              <a:gd name="T27" fmla="*/ 3372 h 3373"/>
              <a:gd name="T28" fmla="*/ 207 w 3060"/>
              <a:gd name="T29" fmla="*/ 3120 h 3373"/>
              <a:gd name="T30" fmla="*/ 229 w 3060"/>
              <a:gd name="T31" fmla="*/ 2836 h 3373"/>
              <a:gd name="T32" fmla="*/ 152 w 3060"/>
              <a:gd name="T33" fmla="*/ 2607 h 3373"/>
              <a:gd name="T34" fmla="*/ 27 w 3060"/>
              <a:gd name="T35" fmla="*/ 2465 h 3373"/>
              <a:gd name="T36" fmla="*/ 10 w 3060"/>
              <a:gd name="T37" fmla="*/ 2300 h 3373"/>
              <a:gd name="T38" fmla="*/ 59 w 3060"/>
              <a:gd name="T39" fmla="*/ 2197 h 3373"/>
              <a:gd name="T40" fmla="*/ 234 w 3060"/>
              <a:gd name="T41" fmla="*/ 2252 h 3373"/>
              <a:gd name="T42" fmla="*/ 409 w 3060"/>
              <a:gd name="T43" fmla="*/ 2339 h 3373"/>
              <a:gd name="T44" fmla="*/ 567 w 3060"/>
              <a:gd name="T45" fmla="*/ 2339 h 3373"/>
              <a:gd name="T46" fmla="*/ 721 w 3060"/>
              <a:gd name="T47" fmla="*/ 2137 h 3373"/>
              <a:gd name="T48" fmla="*/ 818 w 3060"/>
              <a:gd name="T49" fmla="*/ 2115 h 3373"/>
              <a:gd name="T50" fmla="*/ 939 w 3060"/>
              <a:gd name="T51" fmla="*/ 1913 h 3373"/>
              <a:gd name="T52" fmla="*/ 928 w 3060"/>
              <a:gd name="T53" fmla="*/ 1634 h 3373"/>
              <a:gd name="T54" fmla="*/ 868 w 3060"/>
              <a:gd name="T55" fmla="*/ 1541 h 3373"/>
              <a:gd name="T56" fmla="*/ 688 w 3060"/>
              <a:gd name="T57" fmla="*/ 1416 h 3373"/>
              <a:gd name="T58" fmla="*/ 469 w 3060"/>
              <a:gd name="T59" fmla="*/ 1323 h 3373"/>
              <a:gd name="T60" fmla="*/ 387 w 3060"/>
              <a:gd name="T61" fmla="*/ 1279 h 3373"/>
              <a:gd name="T62" fmla="*/ 507 w 3060"/>
              <a:gd name="T63" fmla="*/ 1104 h 3373"/>
              <a:gd name="T64" fmla="*/ 584 w 3060"/>
              <a:gd name="T65" fmla="*/ 924 h 3373"/>
              <a:gd name="T66" fmla="*/ 715 w 3060"/>
              <a:gd name="T67" fmla="*/ 847 h 3373"/>
              <a:gd name="T68" fmla="*/ 824 w 3060"/>
              <a:gd name="T69" fmla="*/ 803 h 3373"/>
              <a:gd name="T70" fmla="*/ 895 w 3060"/>
              <a:gd name="T71" fmla="*/ 694 h 3373"/>
              <a:gd name="T72" fmla="*/ 944 w 3060"/>
              <a:gd name="T73" fmla="*/ 569 h 3373"/>
              <a:gd name="T74" fmla="*/ 1087 w 3060"/>
              <a:gd name="T75" fmla="*/ 574 h 3373"/>
              <a:gd name="T76" fmla="*/ 1202 w 3060"/>
              <a:gd name="T77" fmla="*/ 541 h 3373"/>
              <a:gd name="T78" fmla="*/ 1316 w 3060"/>
              <a:gd name="T79" fmla="*/ 410 h 3373"/>
              <a:gd name="T80" fmla="*/ 1475 w 3060"/>
              <a:gd name="T81" fmla="*/ 465 h 3373"/>
              <a:gd name="T82" fmla="*/ 1622 w 3060"/>
              <a:gd name="T83" fmla="*/ 372 h 3373"/>
              <a:gd name="T84" fmla="*/ 1687 w 3060"/>
              <a:gd name="T85" fmla="*/ 322 h 3373"/>
              <a:gd name="T86" fmla="*/ 1906 w 3060"/>
              <a:gd name="T87" fmla="*/ 186 h 3373"/>
              <a:gd name="T88" fmla="*/ 1999 w 3060"/>
              <a:gd name="T89" fmla="*/ 296 h 3373"/>
              <a:gd name="T90" fmla="*/ 2174 w 3060"/>
              <a:gd name="T91" fmla="*/ 219 h 3373"/>
              <a:gd name="T92" fmla="*/ 2338 w 3060"/>
              <a:gd name="T93" fmla="*/ 143 h 3373"/>
              <a:gd name="T94" fmla="*/ 2333 w 3060"/>
              <a:gd name="T95" fmla="*/ 6 h 3373"/>
              <a:gd name="T96" fmla="*/ 2507 w 3060"/>
              <a:gd name="T97" fmla="*/ 22 h 3373"/>
              <a:gd name="T98" fmla="*/ 2671 w 3060"/>
              <a:gd name="T99" fmla="*/ 192 h 3373"/>
              <a:gd name="T100" fmla="*/ 2972 w 3060"/>
              <a:gd name="T101" fmla="*/ 208 h 3373"/>
              <a:gd name="T102" fmla="*/ 3032 w 3060"/>
              <a:gd name="T103" fmla="*/ 312 h 3373"/>
              <a:gd name="T104" fmla="*/ 3037 w 3060"/>
              <a:gd name="T105" fmla="*/ 416 h 3373"/>
              <a:gd name="T106" fmla="*/ 3015 w 3060"/>
              <a:gd name="T107" fmla="*/ 547 h 3373"/>
              <a:gd name="T108" fmla="*/ 3032 w 3060"/>
              <a:gd name="T109" fmla="*/ 635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60" h="3373">
                <a:moveTo>
                  <a:pt x="3059" y="700"/>
                </a:moveTo>
                <a:lnTo>
                  <a:pt x="3059" y="700"/>
                </a:lnTo>
                <a:cubicBezTo>
                  <a:pt x="2999" y="744"/>
                  <a:pt x="2955" y="765"/>
                  <a:pt x="2900" y="820"/>
                </a:cubicBezTo>
                <a:cubicBezTo>
                  <a:pt x="2857" y="864"/>
                  <a:pt x="2825" y="880"/>
                  <a:pt x="2770" y="902"/>
                </a:cubicBezTo>
                <a:cubicBezTo>
                  <a:pt x="2748" y="913"/>
                  <a:pt x="2732" y="902"/>
                  <a:pt x="2715" y="924"/>
                </a:cubicBezTo>
                <a:cubicBezTo>
                  <a:pt x="2699" y="951"/>
                  <a:pt x="2710" y="973"/>
                  <a:pt x="2710" y="1006"/>
                </a:cubicBezTo>
                <a:cubicBezTo>
                  <a:pt x="2710" y="1022"/>
                  <a:pt x="2726" y="1022"/>
                  <a:pt x="2737" y="1033"/>
                </a:cubicBezTo>
                <a:cubicBezTo>
                  <a:pt x="2770" y="1050"/>
                  <a:pt x="2792" y="1055"/>
                  <a:pt x="2813" y="1087"/>
                </a:cubicBezTo>
                <a:cubicBezTo>
                  <a:pt x="2835" y="1120"/>
                  <a:pt x="2835" y="1153"/>
                  <a:pt x="2851" y="1191"/>
                </a:cubicBezTo>
                <a:cubicBezTo>
                  <a:pt x="2873" y="1252"/>
                  <a:pt x="2900" y="1279"/>
                  <a:pt x="2928" y="1345"/>
                </a:cubicBezTo>
                <a:cubicBezTo>
                  <a:pt x="2939" y="1367"/>
                  <a:pt x="2961" y="1383"/>
                  <a:pt x="2961" y="1410"/>
                </a:cubicBezTo>
                <a:cubicBezTo>
                  <a:pt x="2961" y="1432"/>
                  <a:pt x="2928" y="1427"/>
                  <a:pt x="2906" y="1438"/>
                </a:cubicBezTo>
                <a:cubicBezTo>
                  <a:pt x="2868" y="1454"/>
                  <a:pt x="2841" y="1465"/>
                  <a:pt x="2797" y="1476"/>
                </a:cubicBezTo>
                <a:cubicBezTo>
                  <a:pt x="2732" y="1493"/>
                  <a:pt x="2693" y="1503"/>
                  <a:pt x="2622" y="1503"/>
                </a:cubicBezTo>
                <a:cubicBezTo>
                  <a:pt x="2584" y="1503"/>
                  <a:pt x="2562" y="1497"/>
                  <a:pt x="2529" y="1497"/>
                </a:cubicBezTo>
                <a:cubicBezTo>
                  <a:pt x="2469" y="1497"/>
                  <a:pt x="2448" y="1541"/>
                  <a:pt x="2409" y="1579"/>
                </a:cubicBezTo>
                <a:cubicBezTo>
                  <a:pt x="2344" y="1645"/>
                  <a:pt x="2300" y="1678"/>
                  <a:pt x="2256" y="1755"/>
                </a:cubicBezTo>
                <a:cubicBezTo>
                  <a:pt x="2212" y="1831"/>
                  <a:pt x="2168" y="1870"/>
                  <a:pt x="2130" y="1956"/>
                </a:cubicBezTo>
                <a:cubicBezTo>
                  <a:pt x="2114" y="1995"/>
                  <a:pt x="2114" y="2017"/>
                  <a:pt x="2103" y="2055"/>
                </a:cubicBezTo>
                <a:cubicBezTo>
                  <a:pt x="2103" y="2082"/>
                  <a:pt x="2114" y="2099"/>
                  <a:pt x="2114" y="2126"/>
                </a:cubicBezTo>
                <a:cubicBezTo>
                  <a:pt x="2114" y="2175"/>
                  <a:pt x="2114" y="2175"/>
                  <a:pt x="2114" y="2175"/>
                </a:cubicBezTo>
                <a:cubicBezTo>
                  <a:pt x="2103" y="2175"/>
                  <a:pt x="2103" y="2175"/>
                  <a:pt x="2103" y="2175"/>
                </a:cubicBezTo>
                <a:cubicBezTo>
                  <a:pt x="2059" y="2137"/>
                  <a:pt x="2016" y="2148"/>
                  <a:pt x="1967" y="2126"/>
                </a:cubicBezTo>
                <a:cubicBezTo>
                  <a:pt x="1923" y="2104"/>
                  <a:pt x="1912" y="2049"/>
                  <a:pt x="1863" y="2049"/>
                </a:cubicBezTo>
                <a:cubicBezTo>
                  <a:pt x="1819" y="2049"/>
                  <a:pt x="1791" y="2049"/>
                  <a:pt x="1742" y="2049"/>
                </a:cubicBezTo>
                <a:cubicBezTo>
                  <a:pt x="1715" y="2049"/>
                  <a:pt x="1709" y="2082"/>
                  <a:pt x="1682" y="2093"/>
                </a:cubicBezTo>
                <a:cubicBezTo>
                  <a:pt x="1639" y="2115"/>
                  <a:pt x="1606" y="2115"/>
                  <a:pt x="1562" y="2137"/>
                </a:cubicBezTo>
                <a:cubicBezTo>
                  <a:pt x="1502" y="2175"/>
                  <a:pt x="1491" y="2230"/>
                  <a:pt x="1425" y="2257"/>
                </a:cubicBezTo>
                <a:cubicBezTo>
                  <a:pt x="1371" y="2279"/>
                  <a:pt x="1371" y="2328"/>
                  <a:pt x="1321" y="2361"/>
                </a:cubicBezTo>
                <a:cubicBezTo>
                  <a:pt x="1278" y="2388"/>
                  <a:pt x="1261" y="2415"/>
                  <a:pt x="1213" y="2437"/>
                </a:cubicBezTo>
                <a:cubicBezTo>
                  <a:pt x="1180" y="2448"/>
                  <a:pt x="1158" y="2437"/>
                  <a:pt x="1136" y="2454"/>
                </a:cubicBezTo>
                <a:cubicBezTo>
                  <a:pt x="1114" y="2465"/>
                  <a:pt x="1114" y="2487"/>
                  <a:pt x="1092" y="2503"/>
                </a:cubicBezTo>
                <a:cubicBezTo>
                  <a:pt x="1070" y="2525"/>
                  <a:pt x="1037" y="2519"/>
                  <a:pt x="1026" y="2547"/>
                </a:cubicBezTo>
                <a:cubicBezTo>
                  <a:pt x="1005" y="2602"/>
                  <a:pt x="1021" y="2645"/>
                  <a:pt x="994" y="2694"/>
                </a:cubicBezTo>
                <a:cubicBezTo>
                  <a:pt x="983" y="2721"/>
                  <a:pt x="955" y="2711"/>
                  <a:pt x="928" y="2727"/>
                </a:cubicBezTo>
                <a:cubicBezTo>
                  <a:pt x="840" y="2771"/>
                  <a:pt x="802" y="2820"/>
                  <a:pt x="753" y="2907"/>
                </a:cubicBezTo>
                <a:cubicBezTo>
                  <a:pt x="732" y="2946"/>
                  <a:pt x="688" y="2962"/>
                  <a:pt x="688" y="3006"/>
                </a:cubicBezTo>
                <a:cubicBezTo>
                  <a:pt x="688" y="3022"/>
                  <a:pt x="704" y="3028"/>
                  <a:pt x="704" y="3039"/>
                </a:cubicBezTo>
                <a:cubicBezTo>
                  <a:pt x="704" y="3071"/>
                  <a:pt x="682" y="3087"/>
                  <a:pt x="682" y="3120"/>
                </a:cubicBezTo>
                <a:cubicBezTo>
                  <a:pt x="682" y="3169"/>
                  <a:pt x="753" y="3180"/>
                  <a:pt x="753" y="3230"/>
                </a:cubicBezTo>
                <a:cubicBezTo>
                  <a:pt x="753" y="3290"/>
                  <a:pt x="726" y="3317"/>
                  <a:pt x="710" y="3372"/>
                </a:cubicBezTo>
                <a:lnTo>
                  <a:pt x="710" y="3372"/>
                </a:lnTo>
                <a:cubicBezTo>
                  <a:pt x="682" y="3361"/>
                  <a:pt x="655" y="3350"/>
                  <a:pt x="628" y="3334"/>
                </a:cubicBezTo>
                <a:cubicBezTo>
                  <a:pt x="458" y="3252"/>
                  <a:pt x="355" y="3180"/>
                  <a:pt x="207" y="3120"/>
                </a:cubicBezTo>
                <a:lnTo>
                  <a:pt x="207" y="3120"/>
                </a:lnTo>
                <a:cubicBezTo>
                  <a:pt x="240" y="2946"/>
                  <a:pt x="240" y="2946"/>
                  <a:pt x="240" y="2946"/>
                </a:cubicBezTo>
                <a:cubicBezTo>
                  <a:pt x="240" y="2891"/>
                  <a:pt x="240" y="2891"/>
                  <a:pt x="240" y="2891"/>
                </a:cubicBezTo>
                <a:cubicBezTo>
                  <a:pt x="240" y="2869"/>
                  <a:pt x="234" y="2858"/>
                  <a:pt x="229" y="2836"/>
                </a:cubicBezTo>
                <a:cubicBezTo>
                  <a:pt x="218" y="2792"/>
                  <a:pt x="212" y="2771"/>
                  <a:pt x="190" y="2732"/>
                </a:cubicBezTo>
                <a:cubicBezTo>
                  <a:pt x="174" y="2705"/>
                  <a:pt x="163" y="2688"/>
                  <a:pt x="163" y="2656"/>
                </a:cubicBezTo>
                <a:cubicBezTo>
                  <a:pt x="163" y="2640"/>
                  <a:pt x="163" y="2623"/>
                  <a:pt x="152" y="2607"/>
                </a:cubicBezTo>
                <a:cubicBezTo>
                  <a:pt x="141" y="2580"/>
                  <a:pt x="119" y="2574"/>
                  <a:pt x="97" y="2552"/>
                </a:cubicBezTo>
                <a:cubicBezTo>
                  <a:pt x="75" y="2530"/>
                  <a:pt x="75" y="2519"/>
                  <a:pt x="59" y="2498"/>
                </a:cubicBezTo>
                <a:cubicBezTo>
                  <a:pt x="48" y="2487"/>
                  <a:pt x="43" y="2476"/>
                  <a:pt x="27" y="2465"/>
                </a:cubicBezTo>
                <a:cubicBezTo>
                  <a:pt x="21" y="2459"/>
                  <a:pt x="15" y="2459"/>
                  <a:pt x="5" y="2454"/>
                </a:cubicBezTo>
                <a:cubicBezTo>
                  <a:pt x="5" y="2448"/>
                  <a:pt x="0" y="2443"/>
                  <a:pt x="0" y="2437"/>
                </a:cubicBezTo>
                <a:cubicBezTo>
                  <a:pt x="0" y="2383"/>
                  <a:pt x="5" y="2355"/>
                  <a:pt x="10" y="2300"/>
                </a:cubicBezTo>
                <a:cubicBezTo>
                  <a:pt x="10" y="2247"/>
                  <a:pt x="10" y="2247"/>
                  <a:pt x="10" y="2247"/>
                </a:cubicBezTo>
                <a:cubicBezTo>
                  <a:pt x="10" y="2236"/>
                  <a:pt x="21" y="2230"/>
                  <a:pt x="27" y="2225"/>
                </a:cubicBezTo>
                <a:cubicBezTo>
                  <a:pt x="37" y="2214"/>
                  <a:pt x="48" y="2208"/>
                  <a:pt x="59" y="2197"/>
                </a:cubicBezTo>
                <a:cubicBezTo>
                  <a:pt x="81" y="2186"/>
                  <a:pt x="97" y="2181"/>
                  <a:pt x="125" y="2181"/>
                </a:cubicBezTo>
                <a:cubicBezTo>
                  <a:pt x="158" y="2181"/>
                  <a:pt x="185" y="2197"/>
                  <a:pt x="207" y="2225"/>
                </a:cubicBezTo>
                <a:cubicBezTo>
                  <a:pt x="218" y="2236"/>
                  <a:pt x="223" y="2247"/>
                  <a:pt x="234" y="2252"/>
                </a:cubicBezTo>
                <a:cubicBezTo>
                  <a:pt x="251" y="2268"/>
                  <a:pt x="267" y="2274"/>
                  <a:pt x="283" y="2290"/>
                </a:cubicBezTo>
                <a:cubicBezTo>
                  <a:pt x="294" y="2300"/>
                  <a:pt x="300" y="2311"/>
                  <a:pt x="316" y="2318"/>
                </a:cubicBezTo>
                <a:cubicBezTo>
                  <a:pt x="349" y="2333"/>
                  <a:pt x="371" y="2333"/>
                  <a:pt x="409" y="2339"/>
                </a:cubicBezTo>
                <a:cubicBezTo>
                  <a:pt x="437" y="2350"/>
                  <a:pt x="447" y="2355"/>
                  <a:pt x="474" y="2366"/>
                </a:cubicBezTo>
                <a:cubicBezTo>
                  <a:pt x="491" y="2377"/>
                  <a:pt x="496" y="2394"/>
                  <a:pt x="518" y="2394"/>
                </a:cubicBezTo>
                <a:cubicBezTo>
                  <a:pt x="545" y="2394"/>
                  <a:pt x="551" y="2366"/>
                  <a:pt x="567" y="2339"/>
                </a:cubicBezTo>
                <a:cubicBezTo>
                  <a:pt x="584" y="2311"/>
                  <a:pt x="600" y="2295"/>
                  <a:pt x="622" y="2268"/>
                </a:cubicBezTo>
                <a:cubicBezTo>
                  <a:pt x="644" y="2241"/>
                  <a:pt x="655" y="2225"/>
                  <a:pt x="677" y="2192"/>
                </a:cubicBezTo>
                <a:cubicBezTo>
                  <a:pt x="693" y="2175"/>
                  <a:pt x="699" y="2159"/>
                  <a:pt x="721" y="2137"/>
                </a:cubicBezTo>
                <a:cubicBezTo>
                  <a:pt x="726" y="2132"/>
                  <a:pt x="732" y="2121"/>
                  <a:pt x="743" y="2121"/>
                </a:cubicBezTo>
                <a:cubicBezTo>
                  <a:pt x="748" y="2121"/>
                  <a:pt x="753" y="2121"/>
                  <a:pt x="759" y="2121"/>
                </a:cubicBezTo>
                <a:cubicBezTo>
                  <a:pt x="781" y="2126"/>
                  <a:pt x="797" y="2126"/>
                  <a:pt x="818" y="2115"/>
                </a:cubicBezTo>
                <a:cubicBezTo>
                  <a:pt x="852" y="2110"/>
                  <a:pt x="862" y="2088"/>
                  <a:pt x="873" y="2060"/>
                </a:cubicBezTo>
                <a:cubicBezTo>
                  <a:pt x="890" y="2033"/>
                  <a:pt x="895" y="2011"/>
                  <a:pt x="911" y="1978"/>
                </a:cubicBezTo>
                <a:cubicBezTo>
                  <a:pt x="928" y="1956"/>
                  <a:pt x="939" y="1940"/>
                  <a:pt x="939" y="1913"/>
                </a:cubicBezTo>
                <a:cubicBezTo>
                  <a:pt x="939" y="1859"/>
                  <a:pt x="911" y="1831"/>
                  <a:pt x="911" y="1782"/>
                </a:cubicBezTo>
                <a:cubicBezTo>
                  <a:pt x="911" y="1765"/>
                  <a:pt x="911" y="1755"/>
                  <a:pt x="911" y="1738"/>
                </a:cubicBezTo>
                <a:cubicBezTo>
                  <a:pt x="922" y="1700"/>
                  <a:pt x="928" y="1672"/>
                  <a:pt x="928" y="1634"/>
                </a:cubicBezTo>
                <a:cubicBezTo>
                  <a:pt x="928" y="1612"/>
                  <a:pt x="922" y="1596"/>
                  <a:pt x="911" y="1574"/>
                </a:cubicBezTo>
                <a:cubicBezTo>
                  <a:pt x="906" y="1568"/>
                  <a:pt x="906" y="1563"/>
                  <a:pt x="895" y="1557"/>
                </a:cubicBezTo>
                <a:cubicBezTo>
                  <a:pt x="890" y="1546"/>
                  <a:pt x="879" y="1546"/>
                  <a:pt x="868" y="1541"/>
                </a:cubicBezTo>
                <a:cubicBezTo>
                  <a:pt x="852" y="1536"/>
                  <a:pt x="846" y="1531"/>
                  <a:pt x="835" y="1525"/>
                </a:cubicBezTo>
                <a:cubicBezTo>
                  <a:pt x="797" y="1503"/>
                  <a:pt x="775" y="1487"/>
                  <a:pt x="743" y="1460"/>
                </a:cubicBezTo>
                <a:cubicBezTo>
                  <a:pt x="721" y="1443"/>
                  <a:pt x="704" y="1438"/>
                  <a:pt x="688" y="1416"/>
                </a:cubicBezTo>
                <a:cubicBezTo>
                  <a:pt x="660" y="1388"/>
                  <a:pt x="639" y="1378"/>
                  <a:pt x="606" y="1361"/>
                </a:cubicBezTo>
                <a:cubicBezTo>
                  <a:pt x="584" y="1350"/>
                  <a:pt x="567" y="1339"/>
                  <a:pt x="540" y="1328"/>
                </a:cubicBezTo>
                <a:cubicBezTo>
                  <a:pt x="513" y="1317"/>
                  <a:pt x="496" y="1323"/>
                  <a:pt x="469" y="1323"/>
                </a:cubicBezTo>
                <a:cubicBezTo>
                  <a:pt x="452" y="1323"/>
                  <a:pt x="437" y="1317"/>
                  <a:pt x="425" y="1312"/>
                </a:cubicBezTo>
                <a:cubicBezTo>
                  <a:pt x="420" y="1306"/>
                  <a:pt x="415" y="1301"/>
                  <a:pt x="409" y="1295"/>
                </a:cubicBezTo>
                <a:cubicBezTo>
                  <a:pt x="398" y="1290"/>
                  <a:pt x="387" y="1290"/>
                  <a:pt x="387" y="1279"/>
                </a:cubicBezTo>
                <a:cubicBezTo>
                  <a:pt x="387" y="1257"/>
                  <a:pt x="409" y="1246"/>
                  <a:pt x="425" y="1230"/>
                </a:cubicBezTo>
                <a:cubicBezTo>
                  <a:pt x="447" y="1208"/>
                  <a:pt x="458" y="1191"/>
                  <a:pt x="469" y="1164"/>
                </a:cubicBezTo>
                <a:cubicBezTo>
                  <a:pt x="480" y="1142"/>
                  <a:pt x="491" y="1126"/>
                  <a:pt x="507" y="1104"/>
                </a:cubicBezTo>
                <a:cubicBezTo>
                  <a:pt x="518" y="1083"/>
                  <a:pt x="535" y="1066"/>
                  <a:pt x="545" y="1039"/>
                </a:cubicBezTo>
                <a:cubicBezTo>
                  <a:pt x="551" y="1022"/>
                  <a:pt x="551" y="1006"/>
                  <a:pt x="556" y="990"/>
                </a:cubicBezTo>
                <a:cubicBezTo>
                  <a:pt x="567" y="962"/>
                  <a:pt x="573" y="951"/>
                  <a:pt x="584" y="924"/>
                </a:cubicBezTo>
                <a:cubicBezTo>
                  <a:pt x="595" y="902"/>
                  <a:pt x="611" y="897"/>
                  <a:pt x="628" y="880"/>
                </a:cubicBezTo>
                <a:cubicBezTo>
                  <a:pt x="649" y="869"/>
                  <a:pt x="666" y="864"/>
                  <a:pt x="682" y="858"/>
                </a:cubicBezTo>
                <a:cubicBezTo>
                  <a:pt x="699" y="853"/>
                  <a:pt x="704" y="847"/>
                  <a:pt x="715" y="847"/>
                </a:cubicBezTo>
                <a:cubicBezTo>
                  <a:pt x="764" y="847"/>
                  <a:pt x="786" y="869"/>
                  <a:pt x="835" y="886"/>
                </a:cubicBezTo>
                <a:cubicBezTo>
                  <a:pt x="835" y="847"/>
                  <a:pt x="835" y="847"/>
                  <a:pt x="835" y="847"/>
                </a:cubicBezTo>
                <a:cubicBezTo>
                  <a:pt x="835" y="831"/>
                  <a:pt x="830" y="820"/>
                  <a:pt x="824" y="803"/>
                </a:cubicBezTo>
                <a:cubicBezTo>
                  <a:pt x="824" y="798"/>
                  <a:pt x="818" y="798"/>
                  <a:pt x="818" y="793"/>
                </a:cubicBezTo>
                <a:cubicBezTo>
                  <a:pt x="818" y="793"/>
                  <a:pt x="824" y="787"/>
                  <a:pt x="824" y="782"/>
                </a:cubicBezTo>
                <a:cubicBezTo>
                  <a:pt x="868" y="776"/>
                  <a:pt x="884" y="738"/>
                  <a:pt x="895" y="694"/>
                </a:cubicBezTo>
                <a:cubicBezTo>
                  <a:pt x="906" y="667"/>
                  <a:pt x="911" y="651"/>
                  <a:pt x="917" y="629"/>
                </a:cubicBezTo>
                <a:cubicBezTo>
                  <a:pt x="928" y="607"/>
                  <a:pt x="944" y="591"/>
                  <a:pt x="944" y="569"/>
                </a:cubicBezTo>
                <a:lnTo>
                  <a:pt x="944" y="569"/>
                </a:lnTo>
                <a:cubicBezTo>
                  <a:pt x="994" y="569"/>
                  <a:pt x="994" y="569"/>
                  <a:pt x="994" y="569"/>
                </a:cubicBezTo>
                <a:cubicBezTo>
                  <a:pt x="1010" y="569"/>
                  <a:pt x="1021" y="574"/>
                  <a:pt x="1037" y="574"/>
                </a:cubicBezTo>
                <a:cubicBezTo>
                  <a:pt x="1087" y="574"/>
                  <a:pt x="1087" y="574"/>
                  <a:pt x="1087" y="574"/>
                </a:cubicBezTo>
                <a:cubicBezTo>
                  <a:pt x="1109" y="574"/>
                  <a:pt x="1125" y="574"/>
                  <a:pt x="1147" y="569"/>
                </a:cubicBezTo>
                <a:cubicBezTo>
                  <a:pt x="1152" y="569"/>
                  <a:pt x="1158" y="574"/>
                  <a:pt x="1163" y="569"/>
                </a:cubicBezTo>
                <a:cubicBezTo>
                  <a:pt x="1185" y="569"/>
                  <a:pt x="1191" y="552"/>
                  <a:pt x="1202" y="541"/>
                </a:cubicBezTo>
                <a:cubicBezTo>
                  <a:pt x="1207" y="525"/>
                  <a:pt x="1217" y="520"/>
                  <a:pt x="1224" y="509"/>
                </a:cubicBezTo>
                <a:cubicBezTo>
                  <a:pt x="1239" y="492"/>
                  <a:pt x="1250" y="487"/>
                  <a:pt x="1267" y="470"/>
                </a:cubicBezTo>
                <a:cubicBezTo>
                  <a:pt x="1283" y="448"/>
                  <a:pt x="1288" y="426"/>
                  <a:pt x="1316" y="410"/>
                </a:cubicBezTo>
                <a:cubicBezTo>
                  <a:pt x="1332" y="405"/>
                  <a:pt x="1338" y="405"/>
                  <a:pt x="1354" y="405"/>
                </a:cubicBezTo>
                <a:cubicBezTo>
                  <a:pt x="1387" y="405"/>
                  <a:pt x="1403" y="432"/>
                  <a:pt x="1431" y="443"/>
                </a:cubicBezTo>
                <a:cubicBezTo>
                  <a:pt x="1447" y="454"/>
                  <a:pt x="1458" y="454"/>
                  <a:pt x="1475" y="465"/>
                </a:cubicBezTo>
                <a:cubicBezTo>
                  <a:pt x="1518" y="492"/>
                  <a:pt x="1540" y="509"/>
                  <a:pt x="1584" y="536"/>
                </a:cubicBezTo>
                <a:cubicBezTo>
                  <a:pt x="1606" y="487"/>
                  <a:pt x="1601" y="459"/>
                  <a:pt x="1611" y="416"/>
                </a:cubicBezTo>
                <a:cubicBezTo>
                  <a:pt x="1617" y="399"/>
                  <a:pt x="1617" y="388"/>
                  <a:pt x="1622" y="372"/>
                </a:cubicBezTo>
                <a:cubicBezTo>
                  <a:pt x="1627" y="366"/>
                  <a:pt x="1622" y="361"/>
                  <a:pt x="1633" y="351"/>
                </a:cubicBezTo>
                <a:lnTo>
                  <a:pt x="1639" y="351"/>
                </a:lnTo>
                <a:cubicBezTo>
                  <a:pt x="1655" y="339"/>
                  <a:pt x="1665" y="333"/>
                  <a:pt x="1687" y="322"/>
                </a:cubicBezTo>
                <a:cubicBezTo>
                  <a:pt x="1737" y="296"/>
                  <a:pt x="1759" y="274"/>
                  <a:pt x="1808" y="241"/>
                </a:cubicBezTo>
                <a:cubicBezTo>
                  <a:pt x="1835" y="219"/>
                  <a:pt x="1846" y="208"/>
                  <a:pt x="1879" y="197"/>
                </a:cubicBezTo>
                <a:cubicBezTo>
                  <a:pt x="1890" y="192"/>
                  <a:pt x="1895" y="186"/>
                  <a:pt x="1906" y="186"/>
                </a:cubicBezTo>
                <a:cubicBezTo>
                  <a:pt x="1923" y="186"/>
                  <a:pt x="1923" y="197"/>
                  <a:pt x="1934" y="203"/>
                </a:cubicBezTo>
                <a:cubicBezTo>
                  <a:pt x="1950" y="225"/>
                  <a:pt x="1961" y="241"/>
                  <a:pt x="1972" y="268"/>
                </a:cubicBezTo>
                <a:cubicBezTo>
                  <a:pt x="1978" y="279"/>
                  <a:pt x="1983" y="296"/>
                  <a:pt x="1999" y="296"/>
                </a:cubicBezTo>
                <a:cubicBezTo>
                  <a:pt x="2004" y="296"/>
                  <a:pt x="2010" y="290"/>
                  <a:pt x="2016" y="290"/>
                </a:cubicBezTo>
                <a:cubicBezTo>
                  <a:pt x="2048" y="279"/>
                  <a:pt x="2064" y="268"/>
                  <a:pt x="2097" y="252"/>
                </a:cubicBezTo>
                <a:cubicBezTo>
                  <a:pt x="2125" y="241"/>
                  <a:pt x="2146" y="236"/>
                  <a:pt x="2174" y="219"/>
                </a:cubicBezTo>
                <a:cubicBezTo>
                  <a:pt x="2212" y="197"/>
                  <a:pt x="2234" y="186"/>
                  <a:pt x="2267" y="175"/>
                </a:cubicBezTo>
                <a:cubicBezTo>
                  <a:pt x="2289" y="164"/>
                  <a:pt x="2300" y="164"/>
                  <a:pt x="2316" y="159"/>
                </a:cubicBezTo>
                <a:cubicBezTo>
                  <a:pt x="2327" y="153"/>
                  <a:pt x="2338" y="153"/>
                  <a:pt x="2338" y="143"/>
                </a:cubicBezTo>
                <a:cubicBezTo>
                  <a:pt x="2338" y="126"/>
                  <a:pt x="2333" y="121"/>
                  <a:pt x="2333" y="110"/>
                </a:cubicBezTo>
                <a:cubicBezTo>
                  <a:pt x="2327" y="82"/>
                  <a:pt x="2322" y="66"/>
                  <a:pt x="2322" y="39"/>
                </a:cubicBezTo>
                <a:cubicBezTo>
                  <a:pt x="2322" y="28"/>
                  <a:pt x="2327" y="17"/>
                  <a:pt x="2333" y="6"/>
                </a:cubicBezTo>
                <a:lnTo>
                  <a:pt x="2333" y="6"/>
                </a:lnTo>
                <a:cubicBezTo>
                  <a:pt x="2382" y="6"/>
                  <a:pt x="2415" y="0"/>
                  <a:pt x="2463" y="11"/>
                </a:cubicBezTo>
                <a:cubicBezTo>
                  <a:pt x="2480" y="17"/>
                  <a:pt x="2491" y="22"/>
                  <a:pt x="2507" y="22"/>
                </a:cubicBezTo>
                <a:cubicBezTo>
                  <a:pt x="2534" y="33"/>
                  <a:pt x="2551" y="39"/>
                  <a:pt x="2567" y="60"/>
                </a:cubicBezTo>
                <a:cubicBezTo>
                  <a:pt x="2589" y="104"/>
                  <a:pt x="2600" y="137"/>
                  <a:pt x="2628" y="175"/>
                </a:cubicBezTo>
                <a:cubicBezTo>
                  <a:pt x="2638" y="192"/>
                  <a:pt x="2655" y="186"/>
                  <a:pt x="2671" y="192"/>
                </a:cubicBezTo>
                <a:cubicBezTo>
                  <a:pt x="2699" y="192"/>
                  <a:pt x="2710" y="203"/>
                  <a:pt x="2737" y="203"/>
                </a:cubicBezTo>
                <a:cubicBezTo>
                  <a:pt x="2813" y="203"/>
                  <a:pt x="2857" y="203"/>
                  <a:pt x="2939" y="203"/>
                </a:cubicBezTo>
                <a:cubicBezTo>
                  <a:pt x="2950" y="203"/>
                  <a:pt x="2961" y="203"/>
                  <a:pt x="2972" y="208"/>
                </a:cubicBezTo>
                <a:cubicBezTo>
                  <a:pt x="2988" y="208"/>
                  <a:pt x="3004" y="208"/>
                  <a:pt x="3015" y="219"/>
                </a:cubicBezTo>
                <a:cubicBezTo>
                  <a:pt x="3026" y="225"/>
                  <a:pt x="3032" y="236"/>
                  <a:pt x="3032" y="247"/>
                </a:cubicBezTo>
                <a:cubicBezTo>
                  <a:pt x="3032" y="312"/>
                  <a:pt x="3032" y="312"/>
                  <a:pt x="3032" y="312"/>
                </a:cubicBezTo>
                <a:cubicBezTo>
                  <a:pt x="3032" y="329"/>
                  <a:pt x="3010" y="333"/>
                  <a:pt x="3010" y="351"/>
                </a:cubicBezTo>
                <a:cubicBezTo>
                  <a:pt x="3010" y="366"/>
                  <a:pt x="3021" y="372"/>
                  <a:pt x="3026" y="383"/>
                </a:cubicBezTo>
                <a:cubicBezTo>
                  <a:pt x="3032" y="394"/>
                  <a:pt x="3032" y="405"/>
                  <a:pt x="3037" y="416"/>
                </a:cubicBezTo>
                <a:cubicBezTo>
                  <a:pt x="3043" y="437"/>
                  <a:pt x="3054" y="454"/>
                  <a:pt x="3054" y="481"/>
                </a:cubicBezTo>
                <a:cubicBezTo>
                  <a:pt x="3054" y="492"/>
                  <a:pt x="3043" y="503"/>
                  <a:pt x="3037" y="514"/>
                </a:cubicBezTo>
                <a:cubicBezTo>
                  <a:pt x="3032" y="525"/>
                  <a:pt x="3026" y="536"/>
                  <a:pt x="3015" y="547"/>
                </a:cubicBezTo>
                <a:cubicBezTo>
                  <a:pt x="3004" y="552"/>
                  <a:pt x="2994" y="558"/>
                  <a:pt x="2994" y="574"/>
                </a:cubicBezTo>
                <a:cubicBezTo>
                  <a:pt x="2994" y="580"/>
                  <a:pt x="2999" y="580"/>
                  <a:pt x="2999" y="585"/>
                </a:cubicBezTo>
                <a:cubicBezTo>
                  <a:pt x="3010" y="607"/>
                  <a:pt x="3021" y="618"/>
                  <a:pt x="3032" y="635"/>
                </a:cubicBezTo>
                <a:cubicBezTo>
                  <a:pt x="3043" y="662"/>
                  <a:pt x="3043" y="673"/>
                  <a:pt x="3059" y="700"/>
                </a:cubicBezTo>
              </a:path>
            </a:pathLst>
          </a:custGeom>
          <a:solidFill>
            <a:schemeClr val="accent5"/>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54" name="Freeform 174"/>
          <p:cNvSpPr>
            <a:spLocks noChangeArrowheads="1"/>
          </p:cNvSpPr>
          <p:nvPr/>
        </p:nvSpPr>
        <p:spPr bwMode="auto">
          <a:xfrm>
            <a:off x="17117808" y="9688933"/>
            <a:ext cx="1445806" cy="1059081"/>
          </a:xfrm>
          <a:custGeom>
            <a:avLst/>
            <a:gdLst>
              <a:gd name="T0" fmla="*/ 285 w 2394"/>
              <a:gd name="T1" fmla="*/ 809 h 1755"/>
              <a:gd name="T2" fmla="*/ 372 w 2394"/>
              <a:gd name="T3" fmla="*/ 738 h 1755"/>
              <a:gd name="T4" fmla="*/ 410 w 2394"/>
              <a:gd name="T5" fmla="*/ 673 h 1755"/>
              <a:gd name="T6" fmla="*/ 547 w 2394"/>
              <a:gd name="T7" fmla="*/ 612 h 1755"/>
              <a:gd name="T8" fmla="*/ 640 w 2394"/>
              <a:gd name="T9" fmla="*/ 569 h 1755"/>
              <a:gd name="T10" fmla="*/ 787 w 2394"/>
              <a:gd name="T11" fmla="*/ 618 h 1755"/>
              <a:gd name="T12" fmla="*/ 874 w 2394"/>
              <a:gd name="T13" fmla="*/ 475 h 1755"/>
              <a:gd name="T14" fmla="*/ 940 w 2394"/>
              <a:gd name="T15" fmla="*/ 366 h 1755"/>
              <a:gd name="T16" fmla="*/ 1006 w 2394"/>
              <a:gd name="T17" fmla="*/ 350 h 1755"/>
              <a:gd name="T18" fmla="*/ 1147 w 2394"/>
              <a:gd name="T19" fmla="*/ 333 h 1755"/>
              <a:gd name="T20" fmla="*/ 1230 w 2394"/>
              <a:gd name="T21" fmla="*/ 279 h 1755"/>
              <a:gd name="T22" fmla="*/ 1399 w 2394"/>
              <a:gd name="T23" fmla="*/ 203 h 1755"/>
              <a:gd name="T24" fmla="*/ 1509 w 2394"/>
              <a:gd name="T25" fmla="*/ 55 h 1755"/>
              <a:gd name="T26" fmla="*/ 1574 w 2394"/>
              <a:gd name="T27" fmla="*/ 5 h 1755"/>
              <a:gd name="T28" fmla="*/ 1672 w 2394"/>
              <a:gd name="T29" fmla="*/ 5 h 1755"/>
              <a:gd name="T30" fmla="*/ 1711 w 2394"/>
              <a:gd name="T31" fmla="*/ 5 h 1755"/>
              <a:gd name="T32" fmla="*/ 1716 w 2394"/>
              <a:gd name="T33" fmla="*/ 88 h 1755"/>
              <a:gd name="T34" fmla="*/ 1765 w 2394"/>
              <a:gd name="T35" fmla="*/ 153 h 1755"/>
              <a:gd name="T36" fmla="*/ 1815 w 2394"/>
              <a:gd name="T37" fmla="*/ 279 h 1755"/>
              <a:gd name="T38" fmla="*/ 1875 w 2394"/>
              <a:gd name="T39" fmla="*/ 350 h 1755"/>
              <a:gd name="T40" fmla="*/ 2115 w 2394"/>
              <a:gd name="T41" fmla="*/ 361 h 1755"/>
              <a:gd name="T42" fmla="*/ 2137 w 2394"/>
              <a:gd name="T43" fmla="*/ 377 h 1755"/>
              <a:gd name="T44" fmla="*/ 2235 w 2394"/>
              <a:gd name="T45" fmla="*/ 339 h 1755"/>
              <a:gd name="T46" fmla="*/ 2296 w 2394"/>
              <a:gd name="T47" fmla="*/ 344 h 1755"/>
              <a:gd name="T48" fmla="*/ 2339 w 2394"/>
              <a:gd name="T49" fmla="*/ 410 h 1755"/>
              <a:gd name="T50" fmla="*/ 2345 w 2394"/>
              <a:gd name="T51" fmla="*/ 580 h 1755"/>
              <a:gd name="T52" fmla="*/ 2367 w 2394"/>
              <a:gd name="T53" fmla="*/ 634 h 1755"/>
              <a:gd name="T54" fmla="*/ 2241 w 2394"/>
              <a:gd name="T55" fmla="*/ 1142 h 1755"/>
              <a:gd name="T56" fmla="*/ 2285 w 2394"/>
              <a:gd name="T57" fmla="*/ 1186 h 1755"/>
              <a:gd name="T58" fmla="*/ 2285 w 2394"/>
              <a:gd name="T59" fmla="*/ 1290 h 1755"/>
              <a:gd name="T60" fmla="*/ 2268 w 2394"/>
              <a:gd name="T61" fmla="*/ 1339 h 1755"/>
              <a:gd name="T62" fmla="*/ 2126 w 2394"/>
              <a:gd name="T63" fmla="*/ 1399 h 1755"/>
              <a:gd name="T64" fmla="*/ 1968 w 2394"/>
              <a:gd name="T65" fmla="*/ 1470 h 1755"/>
              <a:gd name="T66" fmla="*/ 1924 w 2394"/>
              <a:gd name="T67" fmla="*/ 1448 h 1755"/>
              <a:gd name="T68" fmla="*/ 1858 w 2394"/>
              <a:gd name="T69" fmla="*/ 1366 h 1755"/>
              <a:gd name="T70" fmla="*/ 1760 w 2394"/>
              <a:gd name="T71" fmla="*/ 1421 h 1755"/>
              <a:gd name="T72" fmla="*/ 1591 w 2394"/>
              <a:gd name="T73" fmla="*/ 1531 h 1755"/>
              <a:gd name="T74" fmla="*/ 1574 w 2394"/>
              <a:gd name="T75" fmla="*/ 1552 h 1755"/>
              <a:gd name="T76" fmla="*/ 1536 w 2394"/>
              <a:gd name="T77" fmla="*/ 1716 h 1755"/>
              <a:gd name="T78" fmla="*/ 1383 w 2394"/>
              <a:gd name="T79" fmla="*/ 1623 h 1755"/>
              <a:gd name="T80" fmla="*/ 1268 w 2394"/>
              <a:gd name="T81" fmla="*/ 1590 h 1755"/>
              <a:gd name="T82" fmla="*/ 1176 w 2394"/>
              <a:gd name="T83" fmla="*/ 1689 h 1755"/>
              <a:gd name="T84" fmla="*/ 1115 w 2394"/>
              <a:gd name="T85" fmla="*/ 1749 h 1755"/>
              <a:gd name="T86" fmla="*/ 1039 w 2394"/>
              <a:gd name="T87" fmla="*/ 1754 h 1755"/>
              <a:gd name="T88" fmla="*/ 946 w 2394"/>
              <a:gd name="T89" fmla="*/ 1749 h 1755"/>
              <a:gd name="T90" fmla="*/ 896 w 2394"/>
              <a:gd name="T91" fmla="*/ 1749 h 1755"/>
              <a:gd name="T92" fmla="*/ 782 w 2394"/>
              <a:gd name="T93" fmla="*/ 1656 h 1755"/>
              <a:gd name="T94" fmla="*/ 623 w 2394"/>
              <a:gd name="T95" fmla="*/ 1531 h 1755"/>
              <a:gd name="T96" fmla="*/ 585 w 2394"/>
              <a:gd name="T97" fmla="*/ 1448 h 1755"/>
              <a:gd name="T98" fmla="*/ 82 w 2394"/>
              <a:gd name="T99" fmla="*/ 1502 h 1755"/>
              <a:gd name="T100" fmla="*/ 0 w 2394"/>
              <a:gd name="T101" fmla="*/ 1427 h 1755"/>
              <a:gd name="T102" fmla="*/ 60 w 2394"/>
              <a:gd name="T103" fmla="*/ 1164 h 1755"/>
              <a:gd name="T104" fmla="*/ 93 w 2394"/>
              <a:gd name="T105" fmla="*/ 1033 h 1755"/>
              <a:gd name="T106" fmla="*/ 164 w 2394"/>
              <a:gd name="T107" fmla="*/ 962 h 1755"/>
              <a:gd name="T108" fmla="*/ 285 w 2394"/>
              <a:gd name="T109" fmla="*/ 809 h 1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94" h="1755">
                <a:moveTo>
                  <a:pt x="285" y="809"/>
                </a:moveTo>
                <a:lnTo>
                  <a:pt x="285" y="809"/>
                </a:lnTo>
                <a:cubicBezTo>
                  <a:pt x="312" y="803"/>
                  <a:pt x="329" y="792"/>
                  <a:pt x="350" y="781"/>
                </a:cubicBezTo>
                <a:cubicBezTo>
                  <a:pt x="361" y="770"/>
                  <a:pt x="367" y="754"/>
                  <a:pt x="372" y="738"/>
                </a:cubicBezTo>
                <a:cubicBezTo>
                  <a:pt x="377" y="727"/>
                  <a:pt x="389" y="716"/>
                  <a:pt x="393" y="705"/>
                </a:cubicBezTo>
                <a:cubicBezTo>
                  <a:pt x="399" y="694"/>
                  <a:pt x="399" y="684"/>
                  <a:pt x="410" y="673"/>
                </a:cubicBezTo>
                <a:cubicBezTo>
                  <a:pt x="415" y="667"/>
                  <a:pt x="426" y="667"/>
                  <a:pt x="437" y="656"/>
                </a:cubicBezTo>
                <a:cubicBezTo>
                  <a:pt x="481" y="640"/>
                  <a:pt x="503" y="629"/>
                  <a:pt x="547" y="612"/>
                </a:cubicBezTo>
                <a:cubicBezTo>
                  <a:pt x="569" y="601"/>
                  <a:pt x="585" y="596"/>
                  <a:pt x="607" y="585"/>
                </a:cubicBezTo>
                <a:cubicBezTo>
                  <a:pt x="618" y="580"/>
                  <a:pt x="623" y="569"/>
                  <a:pt x="640" y="569"/>
                </a:cubicBezTo>
                <a:cubicBezTo>
                  <a:pt x="662" y="569"/>
                  <a:pt x="673" y="580"/>
                  <a:pt x="695" y="585"/>
                </a:cubicBezTo>
                <a:cubicBezTo>
                  <a:pt x="727" y="596"/>
                  <a:pt x="749" y="607"/>
                  <a:pt x="787" y="618"/>
                </a:cubicBezTo>
                <a:cubicBezTo>
                  <a:pt x="792" y="590"/>
                  <a:pt x="804" y="580"/>
                  <a:pt x="820" y="552"/>
                </a:cubicBezTo>
                <a:cubicBezTo>
                  <a:pt x="842" y="519"/>
                  <a:pt x="853" y="503"/>
                  <a:pt x="874" y="475"/>
                </a:cubicBezTo>
                <a:cubicBezTo>
                  <a:pt x="896" y="454"/>
                  <a:pt x="907" y="437"/>
                  <a:pt x="918" y="410"/>
                </a:cubicBezTo>
                <a:cubicBezTo>
                  <a:pt x="924" y="393"/>
                  <a:pt x="929" y="377"/>
                  <a:pt x="940" y="366"/>
                </a:cubicBezTo>
                <a:cubicBezTo>
                  <a:pt x="946" y="355"/>
                  <a:pt x="946" y="350"/>
                  <a:pt x="957" y="350"/>
                </a:cubicBezTo>
                <a:cubicBezTo>
                  <a:pt x="1006" y="350"/>
                  <a:pt x="1006" y="350"/>
                  <a:pt x="1006" y="350"/>
                </a:cubicBezTo>
                <a:cubicBezTo>
                  <a:pt x="1093" y="333"/>
                  <a:pt x="1093" y="333"/>
                  <a:pt x="1093" y="333"/>
                </a:cubicBezTo>
                <a:cubicBezTo>
                  <a:pt x="1147" y="333"/>
                  <a:pt x="1147" y="333"/>
                  <a:pt x="1147" y="333"/>
                </a:cubicBezTo>
                <a:cubicBezTo>
                  <a:pt x="1165" y="333"/>
                  <a:pt x="1181" y="328"/>
                  <a:pt x="1197" y="322"/>
                </a:cubicBezTo>
                <a:cubicBezTo>
                  <a:pt x="1219" y="312"/>
                  <a:pt x="1219" y="296"/>
                  <a:pt x="1230" y="279"/>
                </a:cubicBezTo>
                <a:cubicBezTo>
                  <a:pt x="1240" y="268"/>
                  <a:pt x="1257" y="263"/>
                  <a:pt x="1273" y="257"/>
                </a:cubicBezTo>
                <a:cubicBezTo>
                  <a:pt x="1323" y="241"/>
                  <a:pt x="1372" y="246"/>
                  <a:pt x="1399" y="203"/>
                </a:cubicBezTo>
                <a:cubicBezTo>
                  <a:pt x="1421" y="170"/>
                  <a:pt x="1432" y="153"/>
                  <a:pt x="1454" y="120"/>
                </a:cubicBezTo>
                <a:cubicBezTo>
                  <a:pt x="1476" y="98"/>
                  <a:pt x="1487" y="77"/>
                  <a:pt x="1509" y="55"/>
                </a:cubicBezTo>
                <a:cubicBezTo>
                  <a:pt x="1514" y="44"/>
                  <a:pt x="1525" y="44"/>
                  <a:pt x="1531" y="38"/>
                </a:cubicBezTo>
                <a:cubicBezTo>
                  <a:pt x="1547" y="27"/>
                  <a:pt x="1558" y="16"/>
                  <a:pt x="1574" y="5"/>
                </a:cubicBezTo>
                <a:cubicBezTo>
                  <a:pt x="1591" y="0"/>
                  <a:pt x="1607" y="0"/>
                  <a:pt x="1628" y="0"/>
                </a:cubicBezTo>
                <a:cubicBezTo>
                  <a:pt x="1672" y="5"/>
                  <a:pt x="1672" y="5"/>
                  <a:pt x="1672" y="5"/>
                </a:cubicBezTo>
                <a:cubicBezTo>
                  <a:pt x="1683" y="5"/>
                  <a:pt x="1700" y="5"/>
                  <a:pt x="1711" y="5"/>
                </a:cubicBezTo>
                <a:lnTo>
                  <a:pt x="1711" y="5"/>
                </a:lnTo>
                <a:cubicBezTo>
                  <a:pt x="1711" y="27"/>
                  <a:pt x="1705" y="55"/>
                  <a:pt x="1705" y="77"/>
                </a:cubicBezTo>
                <a:cubicBezTo>
                  <a:pt x="1705" y="82"/>
                  <a:pt x="1711" y="82"/>
                  <a:pt x="1716" y="88"/>
                </a:cubicBezTo>
                <a:cubicBezTo>
                  <a:pt x="1727" y="98"/>
                  <a:pt x="1738" y="93"/>
                  <a:pt x="1749" y="109"/>
                </a:cubicBezTo>
                <a:cubicBezTo>
                  <a:pt x="1754" y="126"/>
                  <a:pt x="1760" y="137"/>
                  <a:pt x="1765" y="153"/>
                </a:cubicBezTo>
                <a:cubicBezTo>
                  <a:pt x="1776" y="181"/>
                  <a:pt x="1782" y="197"/>
                  <a:pt x="1793" y="224"/>
                </a:cubicBezTo>
                <a:cubicBezTo>
                  <a:pt x="1804" y="246"/>
                  <a:pt x="1815" y="257"/>
                  <a:pt x="1815" y="279"/>
                </a:cubicBezTo>
                <a:cubicBezTo>
                  <a:pt x="1820" y="296"/>
                  <a:pt x="1820" y="312"/>
                  <a:pt x="1831" y="328"/>
                </a:cubicBezTo>
                <a:cubicBezTo>
                  <a:pt x="1836" y="344"/>
                  <a:pt x="1853" y="350"/>
                  <a:pt x="1875" y="350"/>
                </a:cubicBezTo>
                <a:cubicBezTo>
                  <a:pt x="1935" y="350"/>
                  <a:pt x="1935" y="350"/>
                  <a:pt x="1935" y="350"/>
                </a:cubicBezTo>
                <a:cubicBezTo>
                  <a:pt x="2115" y="361"/>
                  <a:pt x="2115" y="361"/>
                  <a:pt x="2115" y="361"/>
                </a:cubicBezTo>
                <a:lnTo>
                  <a:pt x="2115" y="361"/>
                </a:lnTo>
                <a:cubicBezTo>
                  <a:pt x="2120" y="366"/>
                  <a:pt x="2131" y="377"/>
                  <a:pt x="2137" y="377"/>
                </a:cubicBezTo>
                <a:cubicBezTo>
                  <a:pt x="2153" y="377"/>
                  <a:pt x="2164" y="366"/>
                  <a:pt x="2175" y="366"/>
                </a:cubicBezTo>
                <a:cubicBezTo>
                  <a:pt x="2197" y="355"/>
                  <a:pt x="2213" y="350"/>
                  <a:pt x="2235" y="339"/>
                </a:cubicBezTo>
                <a:cubicBezTo>
                  <a:pt x="2246" y="333"/>
                  <a:pt x="2252" y="322"/>
                  <a:pt x="2263" y="322"/>
                </a:cubicBezTo>
                <a:cubicBezTo>
                  <a:pt x="2279" y="322"/>
                  <a:pt x="2285" y="339"/>
                  <a:pt x="2296" y="344"/>
                </a:cubicBezTo>
                <a:cubicBezTo>
                  <a:pt x="2312" y="355"/>
                  <a:pt x="2328" y="361"/>
                  <a:pt x="2334" y="377"/>
                </a:cubicBezTo>
                <a:cubicBezTo>
                  <a:pt x="2339" y="388"/>
                  <a:pt x="2339" y="399"/>
                  <a:pt x="2339" y="410"/>
                </a:cubicBezTo>
                <a:cubicBezTo>
                  <a:pt x="2339" y="470"/>
                  <a:pt x="2339" y="503"/>
                  <a:pt x="2339" y="558"/>
                </a:cubicBezTo>
                <a:cubicBezTo>
                  <a:pt x="2339" y="569"/>
                  <a:pt x="2345" y="574"/>
                  <a:pt x="2345" y="580"/>
                </a:cubicBezTo>
                <a:cubicBezTo>
                  <a:pt x="2350" y="590"/>
                  <a:pt x="2350" y="601"/>
                  <a:pt x="2350" y="612"/>
                </a:cubicBezTo>
                <a:cubicBezTo>
                  <a:pt x="2356" y="623"/>
                  <a:pt x="2361" y="623"/>
                  <a:pt x="2367" y="634"/>
                </a:cubicBezTo>
                <a:cubicBezTo>
                  <a:pt x="2378" y="651"/>
                  <a:pt x="2383" y="662"/>
                  <a:pt x="2393" y="684"/>
                </a:cubicBezTo>
                <a:cubicBezTo>
                  <a:pt x="2241" y="1142"/>
                  <a:pt x="2241" y="1142"/>
                  <a:pt x="2241" y="1142"/>
                </a:cubicBezTo>
                <a:cubicBezTo>
                  <a:pt x="2257" y="1153"/>
                  <a:pt x="2268" y="1169"/>
                  <a:pt x="2285" y="1186"/>
                </a:cubicBezTo>
                <a:lnTo>
                  <a:pt x="2285" y="1186"/>
                </a:lnTo>
                <a:cubicBezTo>
                  <a:pt x="2279" y="1197"/>
                  <a:pt x="2274" y="1208"/>
                  <a:pt x="2274" y="1219"/>
                </a:cubicBezTo>
                <a:cubicBezTo>
                  <a:pt x="2274" y="1246"/>
                  <a:pt x="2279" y="1262"/>
                  <a:pt x="2285" y="1290"/>
                </a:cubicBezTo>
                <a:cubicBezTo>
                  <a:pt x="2285" y="1301"/>
                  <a:pt x="2290" y="1306"/>
                  <a:pt x="2290" y="1323"/>
                </a:cubicBezTo>
                <a:cubicBezTo>
                  <a:pt x="2290" y="1333"/>
                  <a:pt x="2279" y="1333"/>
                  <a:pt x="2268" y="1339"/>
                </a:cubicBezTo>
                <a:cubicBezTo>
                  <a:pt x="2252" y="1344"/>
                  <a:pt x="2241" y="1344"/>
                  <a:pt x="2219" y="1355"/>
                </a:cubicBezTo>
                <a:cubicBezTo>
                  <a:pt x="2186" y="1366"/>
                  <a:pt x="2164" y="1377"/>
                  <a:pt x="2126" y="1399"/>
                </a:cubicBezTo>
                <a:cubicBezTo>
                  <a:pt x="2098" y="1416"/>
                  <a:pt x="2077" y="1421"/>
                  <a:pt x="2049" y="1432"/>
                </a:cubicBezTo>
                <a:cubicBezTo>
                  <a:pt x="2016" y="1448"/>
                  <a:pt x="2000" y="1459"/>
                  <a:pt x="1968" y="1470"/>
                </a:cubicBezTo>
                <a:cubicBezTo>
                  <a:pt x="1962" y="1470"/>
                  <a:pt x="1956" y="1476"/>
                  <a:pt x="1951" y="1476"/>
                </a:cubicBezTo>
                <a:cubicBezTo>
                  <a:pt x="1935" y="1476"/>
                  <a:pt x="1930" y="1459"/>
                  <a:pt x="1924" y="1448"/>
                </a:cubicBezTo>
                <a:cubicBezTo>
                  <a:pt x="1913" y="1421"/>
                  <a:pt x="1902" y="1405"/>
                  <a:pt x="1886" y="1383"/>
                </a:cubicBezTo>
                <a:cubicBezTo>
                  <a:pt x="1875" y="1377"/>
                  <a:pt x="1875" y="1366"/>
                  <a:pt x="1858" y="1366"/>
                </a:cubicBezTo>
                <a:cubicBezTo>
                  <a:pt x="1847" y="1366"/>
                  <a:pt x="1842" y="1372"/>
                  <a:pt x="1831" y="1377"/>
                </a:cubicBezTo>
                <a:cubicBezTo>
                  <a:pt x="1798" y="1388"/>
                  <a:pt x="1787" y="1399"/>
                  <a:pt x="1760" y="1421"/>
                </a:cubicBezTo>
                <a:cubicBezTo>
                  <a:pt x="1711" y="1454"/>
                  <a:pt x="1689" y="1476"/>
                  <a:pt x="1639" y="1502"/>
                </a:cubicBezTo>
                <a:cubicBezTo>
                  <a:pt x="1617" y="1513"/>
                  <a:pt x="1607" y="1519"/>
                  <a:pt x="1591" y="1531"/>
                </a:cubicBezTo>
                <a:lnTo>
                  <a:pt x="1585" y="1531"/>
                </a:lnTo>
                <a:cubicBezTo>
                  <a:pt x="1574" y="1541"/>
                  <a:pt x="1579" y="1546"/>
                  <a:pt x="1574" y="1552"/>
                </a:cubicBezTo>
                <a:cubicBezTo>
                  <a:pt x="1569" y="1568"/>
                  <a:pt x="1569" y="1579"/>
                  <a:pt x="1563" y="1596"/>
                </a:cubicBezTo>
                <a:cubicBezTo>
                  <a:pt x="1553" y="1639"/>
                  <a:pt x="1558" y="1667"/>
                  <a:pt x="1536" y="1716"/>
                </a:cubicBezTo>
                <a:cubicBezTo>
                  <a:pt x="1492" y="1689"/>
                  <a:pt x="1470" y="1672"/>
                  <a:pt x="1427" y="1645"/>
                </a:cubicBezTo>
                <a:cubicBezTo>
                  <a:pt x="1410" y="1634"/>
                  <a:pt x="1399" y="1634"/>
                  <a:pt x="1383" y="1623"/>
                </a:cubicBezTo>
                <a:cubicBezTo>
                  <a:pt x="1355" y="1612"/>
                  <a:pt x="1339" y="1585"/>
                  <a:pt x="1306" y="1585"/>
                </a:cubicBezTo>
                <a:cubicBezTo>
                  <a:pt x="1290" y="1585"/>
                  <a:pt x="1284" y="1585"/>
                  <a:pt x="1268" y="1590"/>
                </a:cubicBezTo>
                <a:cubicBezTo>
                  <a:pt x="1240" y="1606"/>
                  <a:pt x="1235" y="1628"/>
                  <a:pt x="1219" y="1650"/>
                </a:cubicBezTo>
                <a:cubicBezTo>
                  <a:pt x="1202" y="1667"/>
                  <a:pt x="1191" y="1672"/>
                  <a:pt x="1176" y="1689"/>
                </a:cubicBezTo>
                <a:cubicBezTo>
                  <a:pt x="1169" y="1700"/>
                  <a:pt x="1159" y="1705"/>
                  <a:pt x="1154" y="1721"/>
                </a:cubicBezTo>
                <a:cubicBezTo>
                  <a:pt x="1143" y="1732"/>
                  <a:pt x="1137" y="1749"/>
                  <a:pt x="1115" y="1749"/>
                </a:cubicBezTo>
                <a:cubicBezTo>
                  <a:pt x="1110" y="1754"/>
                  <a:pt x="1104" y="1749"/>
                  <a:pt x="1099" y="1749"/>
                </a:cubicBezTo>
                <a:cubicBezTo>
                  <a:pt x="1077" y="1754"/>
                  <a:pt x="1061" y="1754"/>
                  <a:pt x="1039" y="1754"/>
                </a:cubicBezTo>
                <a:cubicBezTo>
                  <a:pt x="989" y="1754"/>
                  <a:pt x="989" y="1754"/>
                  <a:pt x="989" y="1754"/>
                </a:cubicBezTo>
                <a:cubicBezTo>
                  <a:pt x="973" y="1754"/>
                  <a:pt x="962" y="1749"/>
                  <a:pt x="946" y="1749"/>
                </a:cubicBezTo>
                <a:cubicBezTo>
                  <a:pt x="896" y="1749"/>
                  <a:pt x="896" y="1749"/>
                  <a:pt x="896" y="1749"/>
                </a:cubicBezTo>
                <a:lnTo>
                  <a:pt x="896" y="1749"/>
                </a:lnTo>
                <a:cubicBezTo>
                  <a:pt x="869" y="1727"/>
                  <a:pt x="853" y="1705"/>
                  <a:pt x="825" y="1689"/>
                </a:cubicBezTo>
                <a:cubicBezTo>
                  <a:pt x="809" y="1678"/>
                  <a:pt x="798" y="1667"/>
                  <a:pt x="782" y="1656"/>
                </a:cubicBezTo>
                <a:cubicBezTo>
                  <a:pt x="744" y="1634"/>
                  <a:pt x="722" y="1628"/>
                  <a:pt x="689" y="1601"/>
                </a:cubicBezTo>
                <a:cubicBezTo>
                  <a:pt x="662" y="1574"/>
                  <a:pt x="645" y="1557"/>
                  <a:pt x="623" y="1531"/>
                </a:cubicBezTo>
                <a:cubicBezTo>
                  <a:pt x="607" y="1513"/>
                  <a:pt x="596" y="1509"/>
                  <a:pt x="591" y="1487"/>
                </a:cubicBezTo>
                <a:cubicBezTo>
                  <a:pt x="585" y="1476"/>
                  <a:pt x="585" y="1465"/>
                  <a:pt x="585" y="1448"/>
                </a:cubicBezTo>
                <a:cubicBezTo>
                  <a:pt x="585" y="1427"/>
                  <a:pt x="580" y="1421"/>
                  <a:pt x="580" y="1399"/>
                </a:cubicBezTo>
                <a:cubicBezTo>
                  <a:pt x="82" y="1502"/>
                  <a:pt x="82" y="1502"/>
                  <a:pt x="82" y="1502"/>
                </a:cubicBezTo>
                <a:cubicBezTo>
                  <a:pt x="49" y="1476"/>
                  <a:pt x="27" y="1459"/>
                  <a:pt x="0" y="1427"/>
                </a:cubicBezTo>
                <a:lnTo>
                  <a:pt x="0" y="1427"/>
                </a:lnTo>
                <a:cubicBezTo>
                  <a:pt x="0" y="1366"/>
                  <a:pt x="0" y="1333"/>
                  <a:pt x="0" y="1279"/>
                </a:cubicBezTo>
                <a:cubicBezTo>
                  <a:pt x="0" y="1229"/>
                  <a:pt x="44" y="1208"/>
                  <a:pt x="60" y="1164"/>
                </a:cubicBezTo>
                <a:cubicBezTo>
                  <a:pt x="60" y="1147"/>
                  <a:pt x="66" y="1142"/>
                  <a:pt x="71" y="1131"/>
                </a:cubicBezTo>
                <a:cubicBezTo>
                  <a:pt x="77" y="1093"/>
                  <a:pt x="71" y="1066"/>
                  <a:pt x="93" y="1033"/>
                </a:cubicBezTo>
                <a:cubicBezTo>
                  <a:pt x="99" y="1022"/>
                  <a:pt x="115" y="1017"/>
                  <a:pt x="126" y="1006"/>
                </a:cubicBezTo>
                <a:cubicBezTo>
                  <a:pt x="142" y="989"/>
                  <a:pt x="148" y="973"/>
                  <a:pt x="164" y="962"/>
                </a:cubicBezTo>
                <a:cubicBezTo>
                  <a:pt x="197" y="935"/>
                  <a:pt x="214" y="918"/>
                  <a:pt x="241" y="885"/>
                </a:cubicBezTo>
                <a:cubicBezTo>
                  <a:pt x="268" y="858"/>
                  <a:pt x="279" y="847"/>
                  <a:pt x="285" y="80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5" name="Freeform 175"/>
          <p:cNvSpPr>
            <a:spLocks noChangeArrowheads="1"/>
          </p:cNvSpPr>
          <p:nvPr/>
        </p:nvSpPr>
        <p:spPr bwMode="auto">
          <a:xfrm>
            <a:off x="16840384" y="9008667"/>
            <a:ext cx="1469813" cy="1168458"/>
          </a:xfrm>
          <a:custGeom>
            <a:avLst/>
            <a:gdLst>
              <a:gd name="T0" fmla="*/ 743 w 2432"/>
              <a:gd name="T1" fmla="*/ 1935 h 1936"/>
              <a:gd name="T2" fmla="*/ 830 w 2432"/>
              <a:gd name="T3" fmla="*/ 1864 h 1936"/>
              <a:gd name="T4" fmla="*/ 868 w 2432"/>
              <a:gd name="T5" fmla="*/ 1799 h 1936"/>
              <a:gd name="T6" fmla="*/ 1005 w 2432"/>
              <a:gd name="T7" fmla="*/ 1738 h 1936"/>
              <a:gd name="T8" fmla="*/ 1098 w 2432"/>
              <a:gd name="T9" fmla="*/ 1695 h 1936"/>
              <a:gd name="T10" fmla="*/ 1245 w 2432"/>
              <a:gd name="T11" fmla="*/ 1744 h 1936"/>
              <a:gd name="T12" fmla="*/ 1332 w 2432"/>
              <a:gd name="T13" fmla="*/ 1601 h 1936"/>
              <a:gd name="T14" fmla="*/ 1398 w 2432"/>
              <a:gd name="T15" fmla="*/ 1492 h 1936"/>
              <a:gd name="T16" fmla="*/ 1464 w 2432"/>
              <a:gd name="T17" fmla="*/ 1476 h 1936"/>
              <a:gd name="T18" fmla="*/ 1605 w 2432"/>
              <a:gd name="T19" fmla="*/ 1459 h 1936"/>
              <a:gd name="T20" fmla="*/ 1688 w 2432"/>
              <a:gd name="T21" fmla="*/ 1405 h 1936"/>
              <a:gd name="T22" fmla="*/ 1857 w 2432"/>
              <a:gd name="T23" fmla="*/ 1329 h 1936"/>
              <a:gd name="T24" fmla="*/ 1967 w 2432"/>
              <a:gd name="T25" fmla="*/ 1181 h 1936"/>
              <a:gd name="T26" fmla="*/ 2032 w 2432"/>
              <a:gd name="T27" fmla="*/ 1131 h 1936"/>
              <a:gd name="T28" fmla="*/ 2130 w 2432"/>
              <a:gd name="T29" fmla="*/ 1131 h 1936"/>
              <a:gd name="T30" fmla="*/ 2169 w 2432"/>
              <a:gd name="T31" fmla="*/ 1131 h 1936"/>
              <a:gd name="T32" fmla="*/ 2284 w 2432"/>
              <a:gd name="T33" fmla="*/ 1006 h 1936"/>
              <a:gd name="T34" fmla="*/ 2398 w 2432"/>
              <a:gd name="T35" fmla="*/ 979 h 1936"/>
              <a:gd name="T36" fmla="*/ 2426 w 2432"/>
              <a:gd name="T37" fmla="*/ 869 h 1936"/>
              <a:gd name="T38" fmla="*/ 2311 w 2432"/>
              <a:gd name="T39" fmla="*/ 837 h 1936"/>
              <a:gd name="T40" fmla="*/ 2262 w 2432"/>
              <a:gd name="T41" fmla="*/ 804 h 1936"/>
              <a:gd name="T42" fmla="*/ 2174 w 2432"/>
              <a:gd name="T43" fmla="*/ 639 h 1936"/>
              <a:gd name="T44" fmla="*/ 2075 w 2432"/>
              <a:gd name="T45" fmla="*/ 525 h 1936"/>
              <a:gd name="T46" fmla="*/ 2245 w 2432"/>
              <a:gd name="T47" fmla="*/ 514 h 1936"/>
              <a:gd name="T48" fmla="*/ 2360 w 2432"/>
              <a:gd name="T49" fmla="*/ 509 h 1936"/>
              <a:gd name="T50" fmla="*/ 2011 w 2432"/>
              <a:gd name="T51" fmla="*/ 0 h 1936"/>
              <a:gd name="T52" fmla="*/ 1846 w 2432"/>
              <a:gd name="T53" fmla="*/ 22 h 1936"/>
              <a:gd name="T54" fmla="*/ 1781 w 2432"/>
              <a:gd name="T55" fmla="*/ 17 h 1936"/>
              <a:gd name="T56" fmla="*/ 1649 w 2432"/>
              <a:gd name="T57" fmla="*/ 0 h 1936"/>
              <a:gd name="T58" fmla="*/ 485 w 2432"/>
              <a:gd name="T59" fmla="*/ 782 h 1936"/>
              <a:gd name="T60" fmla="*/ 425 w 2432"/>
              <a:gd name="T61" fmla="*/ 957 h 1936"/>
              <a:gd name="T62" fmla="*/ 349 w 2432"/>
              <a:gd name="T63" fmla="*/ 1110 h 1936"/>
              <a:gd name="T64" fmla="*/ 108 w 2432"/>
              <a:gd name="T65" fmla="*/ 1153 h 1936"/>
              <a:gd name="T66" fmla="*/ 5 w 2432"/>
              <a:gd name="T67" fmla="*/ 1175 h 1936"/>
              <a:gd name="T68" fmla="*/ 0 w 2432"/>
              <a:gd name="T69" fmla="*/ 1208 h 1936"/>
              <a:gd name="T70" fmla="*/ 43 w 2432"/>
              <a:gd name="T71" fmla="*/ 1257 h 1936"/>
              <a:gd name="T72" fmla="*/ 180 w 2432"/>
              <a:gd name="T73" fmla="*/ 1274 h 1936"/>
              <a:gd name="T74" fmla="*/ 262 w 2432"/>
              <a:gd name="T75" fmla="*/ 1334 h 1936"/>
              <a:gd name="T76" fmla="*/ 262 w 2432"/>
              <a:gd name="T77" fmla="*/ 1378 h 1936"/>
              <a:gd name="T78" fmla="*/ 256 w 2432"/>
              <a:gd name="T79" fmla="*/ 1503 h 1936"/>
              <a:gd name="T80" fmla="*/ 289 w 2432"/>
              <a:gd name="T81" fmla="*/ 1640 h 1936"/>
              <a:gd name="T82" fmla="*/ 474 w 2432"/>
              <a:gd name="T83" fmla="*/ 1744 h 1936"/>
              <a:gd name="T84" fmla="*/ 617 w 2432"/>
              <a:gd name="T85" fmla="*/ 1836 h 1936"/>
              <a:gd name="T86" fmla="*/ 743 w 2432"/>
              <a:gd name="T87" fmla="*/ 1935 h 1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2" h="1936">
                <a:moveTo>
                  <a:pt x="743" y="1935"/>
                </a:moveTo>
                <a:lnTo>
                  <a:pt x="743" y="1935"/>
                </a:lnTo>
                <a:cubicBezTo>
                  <a:pt x="770" y="1929"/>
                  <a:pt x="787" y="1918"/>
                  <a:pt x="808" y="1907"/>
                </a:cubicBezTo>
                <a:cubicBezTo>
                  <a:pt x="819" y="1896"/>
                  <a:pt x="825" y="1880"/>
                  <a:pt x="830" y="1864"/>
                </a:cubicBezTo>
                <a:cubicBezTo>
                  <a:pt x="835" y="1853"/>
                  <a:pt x="847" y="1842"/>
                  <a:pt x="851" y="1831"/>
                </a:cubicBezTo>
                <a:cubicBezTo>
                  <a:pt x="857" y="1820"/>
                  <a:pt x="857" y="1810"/>
                  <a:pt x="868" y="1799"/>
                </a:cubicBezTo>
                <a:cubicBezTo>
                  <a:pt x="873" y="1793"/>
                  <a:pt x="884" y="1793"/>
                  <a:pt x="895" y="1782"/>
                </a:cubicBezTo>
                <a:cubicBezTo>
                  <a:pt x="939" y="1766"/>
                  <a:pt x="961" y="1755"/>
                  <a:pt x="1005" y="1738"/>
                </a:cubicBezTo>
                <a:cubicBezTo>
                  <a:pt x="1027" y="1727"/>
                  <a:pt x="1043" y="1722"/>
                  <a:pt x="1065" y="1711"/>
                </a:cubicBezTo>
                <a:cubicBezTo>
                  <a:pt x="1076" y="1706"/>
                  <a:pt x="1081" y="1695"/>
                  <a:pt x="1098" y="1695"/>
                </a:cubicBezTo>
                <a:cubicBezTo>
                  <a:pt x="1120" y="1695"/>
                  <a:pt x="1131" y="1706"/>
                  <a:pt x="1153" y="1711"/>
                </a:cubicBezTo>
                <a:cubicBezTo>
                  <a:pt x="1185" y="1722"/>
                  <a:pt x="1207" y="1733"/>
                  <a:pt x="1245" y="1744"/>
                </a:cubicBezTo>
                <a:cubicBezTo>
                  <a:pt x="1250" y="1716"/>
                  <a:pt x="1262" y="1706"/>
                  <a:pt x="1278" y="1678"/>
                </a:cubicBezTo>
                <a:cubicBezTo>
                  <a:pt x="1300" y="1645"/>
                  <a:pt x="1311" y="1629"/>
                  <a:pt x="1332" y="1601"/>
                </a:cubicBezTo>
                <a:cubicBezTo>
                  <a:pt x="1354" y="1580"/>
                  <a:pt x="1365" y="1563"/>
                  <a:pt x="1376" y="1536"/>
                </a:cubicBezTo>
                <a:cubicBezTo>
                  <a:pt x="1382" y="1519"/>
                  <a:pt x="1387" y="1503"/>
                  <a:pt x="1398" y="1492"/>
                </a:cubicBezTo>
                <a:cubicBezTo>
                  <a:pt x="1404" y="1481"/>
                  <a:pt x="1404" y="1476"/>
                  <a:pt x="1415" y="1476"/>
                </a:cubicBezTo>
                <a:cubicBezTo>
                  <a:pt x="1464" y="1476"/>
                  <a:pt x="1464" y="1476"/>
                  <a:pt x="1464" y="1476"/>
                </a:cubicBezTo>
                <a:cubicBezTo>
                  <a:pt x="1551" y="1459"/>
                  <a:pt x="1551" y="1459"/>
                  <a:pt x="1551" y="1459"/>
                </a:cubicBezTo>
                <a:cubicBezTo>
                  <a:pt x="1605" y="1459"/>
                  <a:pt x="1605" y="1459"/>
                  <a:pt x="1605" y="1459"/>
                </a:cubicBezTo>
                <a:cubicBezTo>
                  <a:pt x="1623" y="1459"/>
                  <a:pt x="1639" y="1454"/>
                  <a:pt x="1655" y="1448"/>
                </a:cubicBezTo>
                <a:cubicBezTo>
                  <a:pt x="1677" y="1438"/>
                  <a:pt x="1677" y="1422"/>
                  <a:pt x="1688" y="1405"/>
                </a:cubicBezTo>
                <a:cubicBezTo>
                  <a:pt x="1698" y="1394"/>
                  <a:pt x="1715" y="1389"/>
                  <a:pt x="1731" y="1383"/>
                </a:cubicBezTo>
                <a:cubicBezTo>
                  <a:pt x="1781" y="1367"/>
                  <a:pt x="1830" y="1372"/>
                  <a:pt x="1857" y="1329"/>
                </a:cubicBezTo>
                <a:cubicBezTo>
                  <a:pt x="1879" y="1296"/>
                  <a:pt x="1890" y="1279"/>
                  <a:pt x="1912" y="1246"/>
                </a:cubicBezTo>
                <a:cubicBezTo>
                  <a:pt x="1934" y="1224"/>
                  <a:pt x="1945" y="1203"/>
                  <a:pt x="1967" y="1181"/>
                </a:cubicBezTo>
                <a:cubicBezTo>
                  <a:pt x="1972" y="1170"/>
                  <a:pt x="1983" y="1170"/>
                  <a:pt x="1989" y="1164"/>
                </a:cubicBezTo>
                <a:cubicBezTo>
                  <a:pt x="2005" y="1153"/>
                  <a:pt x="2016" y="1142"/>
                  <a:pt x="2032" y="1131"/>
                </a:cubicBezTo>
                <a:cubicBezTo>
                  <a:pt x="2049" y="1126"/>
                  <a:pt x="2065" y="1126"/>
                  <a:pt x="2086" y="1126"/>
                </a:cubicBezTo>
                <a:cubicBezTo>
                  <a:pt x="2130" y="1131"/>
                  <a:pt x="2130" y="1131"/>
                  <a:pt x="2130" y="1131"/>
                </a:cubicBezTo>
                <a:cubicBezTo>
                  <a:pt x="2141" y="1131"/>
                  <a:pt x="2158" y="1131"/>
                  <a:pt x="2169" y="1131"/>
                </a:cubicBezTo>
                <a:lnTo>
                  <a:pt x="2169" y="1131"/>
                </a:lnTo>
                <a:cubicBezTo>
                  <a:pt x="2179" y="1104"/>
                  <a:pt x="2190" y="1093"/>
                  <a:pt x="2207" y="1066"/>
                </a:cubicBezTo>
                <a:cubicBezTo>
                  <a:pt x="2229" y="1039"/>
                  <a:pt x="2245" y="1017"/>
                  <a:pt x="2284" y="1006"/>
                </a:cubicBezTo>
                <a:cubicBezTo>
                  <a:pt x="2316" y="995"/>
                  <a:pt x="2333" y="995"/>
                  <a:pt x="2371" y="990"/>
                </a:cubicBezTo>
                <a:cubicBezTo>
                  <a:pt x="2382" y="984"/>
                  <a:pt x="2388" y="979"/>
                  <a:pt x="2398" y="979"/>
                </a:cubicBezTo>
                <a:cubicBezTo>
                  <a:pt x="2414" y="979"/>
                  <a:pt x="2420" y="979"/>
                  <a:pt x="2431" y="973"/>
                </a:cubicBezTo>
                <a:cubicBezTo>
                  <a:pt x="2431" y="930"/>
                  <a:pt x="2426" y="908"/>
                  <a:pt x="2426" y="869"/>
                </a:cubicBezTo>
                <a:cubicBezTo>
                  <a:pt x="2398" y="869"/>
                  <a:pt x="2388" y="864"/>
                  <a:pt x="2366" y="858"/>
                </a:cubicBezTo>
                <a:cubicBezTo>
                  <a:pt x="2344" y="853"/>
                  <a:pt x="2327" y="853"/>
                  <a:pt x="2311" y="837"/>
                </a:cubicBezTo>
                <a:cubicBezTo>
                  <a:pt x="2305" y="831"/>
                  <a:pt x="2300" y="826"/>
                  <a:pt x="2289" y="820"/>
                </a:cubicBezTo>
                <a:cubicBezTo>
                  <a:pt x="2278" y="815"/>
                  <a:pt x="2267" y="815"/>
                  <a:pt x="2262" y="804"/>
                </a:cubicBezTo>
                <a:cubicBezTo>
                  <a:pt x="2251" y="782"/>
                  <a:pt x="2256" y="765"/>
                  <a:pt x="2245" y="743"/>
                </a:cubicBezTo>
                <a:cubicBezTo>
                  <a:pt x="2229" y="694"/>
                  <a:pt x="2207" y="672"/>
                  <a:pt x="2174" y="639"/>
                </a:cubicBezTo>
                <a:cubicBezTo>
                  <a:pt x="2152" y="618"/>
                  <a:pt x="2141" y="602"/>
                  <a:pt x="2114" y="580"/>
                </a:cubicBezTo>
                <a:cubicBezTo>
                  <a:pt x="2097" y="564"/>
                  <a:pt x="2081" y="553"/>
                  <a:pt x="2075" y="525"/>
                </a:cubicBezTo>
                <a:cubicBezTo>
                  <a:pt x="2169" y="525"/>
                  <a:pt x="2169" y="525"/>
                  <a:pt x="2169" y="525"/>
                </a:cubicBezTo>
                <a:cubicBezTo>
                  <a:pt x="2196" y="525"/>
                  <a:pt x="2218" y="514"/>
                  <a:pt x="2245" y="514"/>
                </a:cubicBezTo>
                <a:cubicBezTo>
                  <a:pt x="2338" y="514"/>
                  <a:pt x="2338" y="514"/>
                  <a:pt x="2338" y="514"/>
                </a:cubicBezTo>
                <a:cubicBezTo>
                  <a:pt x="2360" y="509"/>
                  <a:pt x="2360" y="509"/>
                  <a:pt x="2360" y="509"/>
                </a:cubicBezTo>
                <a:cubicBezTo>
                  <a:pt x="2011" y="0"/>
                  <a:pt x="2011" y="0"/>
                  <a:pt x="2011" y="0"/>
                </a:cubicBezTo>
                <a:lnTo>
                  <a:pt x="2011" y="0"/>
                </a:lnTo>
                <a:cubicBezTo>
                  <a:pt x="1907" y="22"/>
                  <a:pt x="1907" y="22"/>
                  <a:pt x="1907" y="22"/>
                </a:cubicBezTo>
                <a:cubicBezTo>
                  <a:pt x="1846" y="22"/>
                  <a:pt x="1846" y="22"/>
                  <a:pt x="1846" y="22"/>
                </a:cubicBezTo>
                <a:cubicBezTo>
                  <a:pt x="1841" y="22"/>
                  <a:pt x="1835" y="22"/>
                  <a:pt x="1824" y="17"/>
                </a:cubicBezTo>
                <a:cubicBezTo>
                  <a:pt x="1808" y="17"/>
                  <a:pt x="1797" y="17"/>
                  <a:pt x="1781" y="17"/>
                </a:cubicBezTo>
                <a:cubicBezTo>
                  <a:pt x="1753" y="22"/>
                  <a:pt x="1737" y="22"/>
                  <a:pt x="1709" y="17"/>
                </a:cubicBezTo>
                <a:cubicBezTo>
                  <a:pt x="1688" y="11"/>
                  <a:pt x="1671" y="6"/>
                  <a:pt x="1649" y="0"/>
                </a:cubicBezTo>
                <a:lnTo>
                  <a:pt x="1649" y="0"/>
                </a:lnTo>
                <a:cubicBezTo>
                  <a:pt x="485" y="782"/>
                  <a:pt x="485" y="782"/>
                  <a:pt x="485" y="782"/>
                </a:cubicBezTo>
                <a:cubicBezTo>
                  <a:pt x="474" y="809"/>
                  <a:pt x="463" y="820"/>
                  <a:pt x="453" y="848"/>
                </a:cubicBezTo>
                <a:cubicBezTo>
                  <a:pt x="437" y="886"/>
                  <a:pt x="437" y="913"/>
                  <a:pt x="425" y="957"/>
                </a:cubicBezTo>
                <a:cubicBezTo>
                  <a:pt x="415" y="995"/>
                  <a:pt x="403" y="1017"/>
                  <a:pt x="393" y="1049"/>
                </a:cubicBezTo>
                <a:cubicBezTo>
                  <a:pt x="382" y="1077"/>
                  <a:pt x="377" y="1104"/>
                  <a:pt x="349" y="1110"/>
                </a:cubicBezTo>
                <a:cubicBezTo>
                  <a:pt x="327" y="1115"/>
                  <a:pt x="316" y="1120"/>
                  <a:pt x="295" y="1126"/>
                </a:cubicBezTo>
                <a:cubicBezTo>
                  <a:pt x="223" y="1137"/>
                  <a:pt x="180" y="1142"/>
                  <a:pt x="108" y="1153"/>
                </a:cubicBezTo>
                <a:cubicBezTo>
                  <a:pt x="92" y="1153"/>
                  <a:pt x="86" y="1159"/>
                  <a:pt x="70" y="1164"/>
                </a:cubicBezTo>
                <a:cubicBezTo>
                  <a:pt x="43" y="1164"/>
                  <a:pt x="32" y="1170"/>
                  <a:pt x="5" y="1175"/>
                </a:cubicBezTo>
                <a:lnTo>
                  <a:pt x="5" y="1175"/>
                </a:lnTo>
                <a:cubicBezTo>
                  <a:pt x="5" y="1186"/>
                  <a:pt x="0" y="1197"/>
                  <a:pt x="0" y="1208"/>
                </a:cubicBezTo>
                <a:cubicBezTo>
                  <a:pt x="0" y="1224"/>
                  <a:pt x="5" y="1235"/>
                  <a:pt x="22" y="1246"/>
                </a:cubicBezTo>
                <a:cubicBezTo>
                  <a:pt x="26" y="1252"/>
                  <a:pt x="32" y="1257"/>
                  <a:pt x="43" y="1257"/>
                </a:cubicBezTo>
                <a:cubicBezTo>
                  <a:pt x="92" y="1257"/>
                  <a:pt x="92" y="1257"/>
                  <a:pt x="92" y="1257"/>
                </a:cubicBezTo>
                <a:cubicBezTo>
                  <a:pt x="125" y="1257"/>
                  <a:pt x="147" y="1268"/>
                  <a:pt x="180" y="1274"/>
                </a:cubicBezTo>
                <a:cubicBezTo>
                  <a:pt x="196" y="1274"/>
                  <a:pt x="212" y="1274"/>
                  <a:pt x="229" y="1285"/>
                </a:cubicBezTo>
                <a:cubicBezTo>
                  <a:pt x="251" y="1296"/>
                  <a:pt x="251" y="1312"/>
                  <a:pt x="262" y="1334"/>
                </a:cubicBezTo>
                <a:cubicBezTo>
                  <a:pt x="262" y="1345"/>
                  <a:pt x="273" y="1356"/>
                  <a:pt x="273" y="1367"/>
                </a:cubicBezTo>
                <a:cubicBezTo>
                  <a:pt x="273" y="1372"/>
                  <a:pt x="262" y="1372"/>
                  <a:pt x="262" y="1378"/>
                </a:cubicBezTo>
                <a:cubicBezTo>
                  <a:pt x="251" y="1389"/>
                  <a:pt x="245" y="1400"/>
                  <a:pt x="245" y="1416"/>
                </a:cubicBezTo>
                <a:cubicBezTo>
                  <a:pt x="245" y="1448"/>
                  <a:pt x="256" y="1470"/>
                  <a:pt x="256" y="1503"/>
                </a:cubicBezTo>
                <a:cubicBezTo>
                  <a:pt x="256" y="1525"/>
                  <a:pt x="251" y="1541"/>
                  <a:pt x="251" y="1563"/>
                </a:cubicBezTo>
                <a:cubicBezTo>
                  <a:pt x="251" y="1596"/>
                  <a:pt x="273" y="1612"/>
                  <a:pt x="289" y="1640"/>
                </a:cubicBezTo>
                <a:cubicBezTo>
                  <a:pt x="300" y="1662"/>
                  <a:pt x="311" y="1684"/>
                  <a:pt x="333" y="1695"/>
                </a:cubicBezTo>
                <a:cubicBezTo>
                  <a:pt x="388" y="1711"/>
                  <a:pt x="420" y="1722"/>
                  <a:pt x="474" y="1744"/>
                </a:cubicBezTo>
                <a:cubicBezTo>
                  <a:pt x="518" y="1766"/>
                  <a:pt x="540" y="1782"/>
                  <a:pt x="584" y="1810"/>
                </a:cubicBezTo>
                <a:cubicBezTo>
                  <a:pt x="595" y="1820"/>
                  <a:pt x="600" y="1826"/>
                  <a:pt x="617" y="1836"/>
                </a:cubicBezTo>
                <a:cubicBezTo>
                  <a:pt x="633" y="1848"/>
                  <a:pt x="650" y="1853"/>
                  <a:pt x="672" y="1864"/>
                </a:cubicBezTo>
                <a:cubicBezTo>
                  <a:pt x="699" y="1891"/>
                  <a:pt x="715" y="1913"/>
                  <a:pt x="743" y="193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6" name="Freeform 176"/>
          <p:cNvSpPr>
            <a:spLocks noChangeArrowheads="1"/>
          </p:cNvSpPr>
          <p:nvPr/>
        </p:nvSpPr>
        <p:spPr bwMode="auto">
          <a:xfrm>
            <a:off x="18398226" y="9496858"/>
            <a:ext cx="1376450" cy="1325853"/>
          </a:xfrm>
          <a:custGeom>
            <a:avLst/>
            <a:gdLst>
              <a:gd name="T0" fmla="*/ 0 w 2280"/>
              <a:gd name="T1" fmla="*/ 678 h 2198"/>
              <a:gd name="T2" fmla="*/ 27 w 2280"/>
              <a:gd name="T3" fmla="*/ 591 h 2198"/>
              <a:gd name="T4" fmla="*/ 71 w 2280"/>
              <a:gd name="T5" fmla="*/ 366 h 2198"/>
              <a:gd name="T6" fmla="*/ 153 w 2280"/>
              <a:gd name="T7" fmla="*/ 274 h 2198"/>
              <a:gd name="T8" fmla="*/ 224 w 2280"/>
              <a:gd name="T9" fmla="*/ 192 h 2198"/>
              <a:gd name="T10" fmla="*/ 344 w 2280"/>
              <a:gd name="T11" fmla="*/ 240 h 2198"/>
              <a:gd name="T12" fmla="*/ 465 w 2280"/>
              <a:gd name="T13" fmla="*/ 317 h 2198"/>
              <a:gd name="T14" fmla="*/ 618 w 2280"/>
              <a:gd name="T15" fmla="*/ 355 h 2198"/>
              <a:gd name="T16" fmla="*/ 874 w 2280"/>
              <a:gd name="T17" fmla="*/ 333 h 2198"/>
              <a:gd name="T18" fmla="*/ 967 w 2280"/>
              <a:gd name="T19" fmla="*/ 252 h 2198"/>
              <a:gd name="T20" fmla="*/ 1093 w 2280"/>
              <a:gd name="T21" fmla="*/ 153 h 2198"/>
              <a:gd name="T22" fmla="*/ 1164 w 2280"/>
              <a:gd name="T23" fmla="*/ 132 h 2198"/>
              <a:gd name="T24" fmla="*/ 1262 w 2280"/>
              <a:gd name="T25" fmla="*/ 186 h 2198"/>
              <a:gd name="T26" fmla="*/ 1355 w 2280"/>
              <a:gd name="T27" fmla="*/ 208 h 2198"/>
              <a:gd name="T28" fmla="*/ 1427 w 2280"/>
              <a:gd name="T29" fmla="*/ 186 h 2198"/>
              <a:gd name="T30" fmla="*/ 1612 w 2280"/>
              <a:gd name="T31" fmla="*/ 110 h 2198"/>
              <a:gd name="T32" fmla="*/ 1639 w 2280"/>
              <a:gd name="T33" fmla="*/ 143 h 2198"/>
              <a:gd name="T34" fmla="*/ 1738 w 2280"/>
              <a:gd name="T35" fmla="*/ 164 h 2198"/>
              <a:gd name="T36" fmla="*/ 1825 w 2280"/>
              <a:gd name="T37" fmla="*/ 93 h 2198"/>
              <a:gd name="T38" fmla="*/ 1956 w 2280"/>
              <a:gd name="T39" fmla="*/ 0 h 2198"/>
              <a:gd name="T40" fmla="*/ 2022 w 2280"/>
              <a:gd name="T41" fmla="*/ 66 h 2198"/>
              <a:gd name="T42" fmla="*/ 2076 w 2280"/>
              <a:gd name="T43" fmla="*/ 126 h 2198"/>
              <a:gd name="T44" fmla="*/ 2087 w 2280"/>
              <a:gd name="T45" fmla="*/ 197 h 2198"/>
              <a:gd name="T46" fmla="*/ 1940 w 2280"/>
              <a:gd name="T47" fmla="*/ 350 h 2198"/>
              <a:gd name="T48" fmla="*/ 1951 w 2280"/>
              <a:gd name="T49" fmla="*/ 465 h 2198"/>
              <a:gd name="T50" fmla="*/ 2131 w 2280"/>
              <a:gd name="T51" fmla="*/ 743 h 2198"/>
              <a:gd name="T52" fmla="*/ 2279 w 2280"/>
              <a:gd name="T53" fmla="*/ 995 h 2198"/>
              <a:gd name="T54" fmla="*/ 2224 w 2280"/>
              <a:gd name="T55" fmla="*/ 1399 h 2198"/>
              <a:gd name="T56" fmla="*/ 1934 w 2280"/>
              <a:gd name="T57" fmla="*/ 1475 h 2198"/>
              <a:gd name="T58" fmla="*/ 1694 w 2280"/>
              <a:gd name="T59" fmla="*/ 1738 h 2198"/>
              <a:gd name="T60" fmla="*/ 1454 w 2280"/>
              <a:gd name="T61" fmla="*/ 1967 h 2198"/>
              <a:gd name="T62" fmla="*/ 1454 w 2280"/>
              <a:gd name="T63" fmla="*/ 2121 h 2198"/>
              <a:gd name="T64" fmla="*/ 1416 w 2280"/>
              <a:gd name="T65" fmla="*/ 2126 h 2198"/>
              <a:gd name="T66" fmla="*/ 1229 w 2280"/>
              <a:gd name="T67" fmla="*/ 2126 h 2198"/>
              <a:gd name="T68" fmla="*/ 1136 w 2280"/>
              <a:gd name="T69" fmla="*/ 2132 h 2198"/>
              <a:gd name="T70" fmla="*/ 1000 w 2280"/>
              <a:gd name="T71" fmla="*/ 2126 h 2198"/>
              <a:gd name="T72" fmla="*/ 896 w 2280"/>
              <a:gd name="T73" fmla="*/ 2197 h 2198"/>
              <a:gd name="T74" fmla="*/ 869 w 2280"/>
              <a:gd name="T75" fmla="*/ 2132 h 2198"/>
              <a:gd name="T76" fmla="*/ 831 w 2280"/>
              <a:gd name="T77" fmla="*/ 2071 h 2198"/>
              <a:gd name="T78" fmla="*/ 874 w 2280"/>
              <a:gd name="T79" fmla="*/ 2011 h 2198"/>
              <a:gd name="T80" fmla="*/ 874 w 2280"/>
              <a:gd name="T81" fmla="*/ 1913 h 2198"/>
              <a:gd name="T82" fmla="*/ 847 w 2280"/>
              <a:gd name="T83" fmla="*/ 1848 h 2198"/>
              <a:gd name="T84" fmla="*/ 869 w 2280"/>
              <a:gd name="T85" fmla="*/ 1744 h 2198"/>
              <a:gd name="T86" fmla="*/ 809 w 2280"/>
              <a:gd name="T87" fmla="*/ 1705 h 2198"/>
              <a:gd name="T88" fmla="*/ 574 w 2280"/>
              <a:gd name="T89" fmla="*/ 1700 h 2198"/>
              <a:gd name="T90" fmla="*/ 465 w 2280"/>
              <a:gd name="T91" fmla="*/ 1672 h 2198"/>
              <a:gd name="T92" fmla="*/ 344 w 2280"/>
              <a:gd name="T93" fmla="*/ 1519 h 2198"/>
              <a:gd name="T94" fmla="*/ 170 w 2280"/>
              <a:gd name="T95" fmla="*/ 1503 h 2198"/>
              <a:gd name="T96" fmla="*/ 126 w 2280"/>
              <a:gd name="T97" fmla="*/ 1459 h 2198"/>
              <a:gd name="T98" fmla="*/ 252 w 2280"/>
              <a:gd name="T99" fmla="*/ 951 h 2198"/>
              <a:gd name="T100" fmla="*/ 230 w 2280"/>
              <a:gd name="T101" fmla="*/ 897 h 2198"/>
              <a:gd name="T102" fmla="*/ 224 w 2280"/>
              <a:gd name="T103" fmla="*/ 727 h 2198"/>
              <a:gd name="T104" fmla="*/ 181 w 2280"/>
              <a:gd name="T105" fmla="*/ 661 h 2198"/>
              <a:gd name="T106" fmla="*/ 120 w 2280"/>
              <a:gd name="T107" fmla="*/ 656 h 2198"/>
              <a:gd name="T108" fmla="*/ 22 w 2280"/>
              <a:gd name="T109" fmla="*/ 694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80" h="2198">
                <a:moveTo>
                  <a:pt x="0" y="678"/>
                </a:moveTo>
                <a:lnTo>
                  <a:pt x="0" y="678"/>
                </a:lnTo>
                <a:cubicBezTo>
                  <a:pt x="5" y="650"/>
                  <a:pt x="11" y="629"/>
                  <a:pt x="27" y="602"/>
                </a:cubicBezTo>
                <a:cubicBezTo>
                  <a:pt x="27" y="602"/>
                  <a:pt x="27" y="596"/>
                  <a:pt x="27" y="591"/>
                </a:cubicBezTo>
                <a:cubicBezTo>
                  <a:pt x="55" y="552"/>
                  <a:pt x="71" y="530"/>
                  <a:pt x="71" y="481"/>
                </a:cubicBezTo>
                <a:cubicBezTo>
                  <a:pt x="71" y="437"/>
                  <a:pt x="71" y="410"/>
                  <a:pt x="71" y="366"/>
                </a:cubicBezTo>
                <a:cubicBezTo>
                  <a:pt x="71" y="344"/>
                  <a:pt x="88" y="339"/>
                  <a:pt x="98" y="328"/>
                </a:cubicBezTo>
                <a:cubicBezTo>
                  <a:pt x="126" y="311"/>
                  <a:pt x="137" y="295"/>
                  <a:pt x="153" y="274"/>
                </a:cubicBezTo>
                <a:cubicBezTo>
                  <a:pt x="170" y="252"/>
                  <a:pt x="181" y="240"/>
                  <a:pt x="192" y="219"/>
                </a:cubicBezTo>
                <a:cubicBezTo>
                  <a:pt x="202" y="208"/>
                  <a:pt x="208" y="192"/>
                  <a:pt x="224" y="192"/>
                </a:cubicBezTo>
                <a:cubicBezTo>
                  <a:pt x="241" y="192"/>
                  <a:pt x="246" y="197"/>
                  <a:pt x="256" y="203"/>
                </a:cubicBezTo>
                <a:cubicBezTo>
                  <a:pt x="295" y="208"/>
                  <a:pt x="317" y="219"/>
                  <a:pt x="344" y="240"/>
                </a:cubicBezTo>
                <a:cubicBezTo>
                  <a:pt x="371" y="262"/>
                  <a:pt x="393" y="274"/>
                  <a:pt x="421" y="290"/>
                </a:cubicBezTo>
                <a:cubicBezTo>
                  <a:pt x="437" y="301"/>
                  <a:pt x="448" y="306"/>
                  <a:pt x="465" y="317"/>
                </a:cubicBezTo>
                <a:cubicBezTo>
                  <a:pt x="475" y="322"/>
                  <a:pt x="486" y="328"/>
                  <a:pt x="497" y="333"/>
                </a:cubicBezTo>
                <a:cubicBezTo>
                  <a:pt x="541" y="350"/>
                  <a:pt x="569" y="355"/>
                  <a:pt x="618" y="355"/>
                </a:cubicBezTo>
                <a:cubicBezTo>
                  <a:pt x="683" y="355"/>
                  <a:pt x="721" y="361"/>
                  <a:pt x="787" y="361"/>
                </a:cubicBezTo>
                <a:cubicBezTo>
                  <a:pt x="820" y="361"/>
                  <a:pt x="841" y="350"/>
                  <a:pt x="874" y="333"/>
                </a:cubicBezTo>
                <a:cubicBezTo>
                  <a:pt x="885" y="322"/>
                  <a:pt x="896" y="322"/>
                  <a:pt x="907" y="317"/>
                </a:cubicBezTo>
                <a:cubicBezTo>
                  <a:pt x="935" y="301"/>
                  <a:pt x="940" y="274"/>
                  <a:pt x="967" y="252"/>
                </a:cubicBezTo>
                <a:cubicBezTo>
                  <a:pt x="1006" y="219"/>
                  <a:pt x="1028" y="203"/>
                  <a:pt x="1065" y="175"/>
                </a:cubicBezTo>
                <a:cubicBezTo>
                  <a:pt x="1076" y="170"/>
                  <a:pt x="1082" y="164"/>
                  <a:pt x="1093" y="153"/>
                </a:cubicBezTo>
                <a:cubicBezTo>
                  <a:pt x="1114" y="137"/>
                  <a:pt x="1125" y="121"/>
                  <a:pt x="1153" y="121"/>
                </a:cubicBezTo>
                <a:cubicBezTo>
                  <a:pt x="1158" y="121"/>
                  <a:pt x="1158" y="126"/>
                  <a:pt x="1164" y="132"/>
                </a:cubicBezTo>
                <a:cubicBezTo>
                  <a:pt x="1191" y="148"/>
                  <a:pt x="1202" y="159"/>
                  <a:pt x="1229" y="175"/>
                </a:cubicBezTo>
                <a:cubicBezTo>
                  <a:pt x="1240" y="181"/>
                  <a:pt x="1251" y="181"/>
                  <a:pt x="1262" y="186"/>
                </a:cubicBezTo>
                <a:cubicBezTo>
                  <a:pt x="1279" y="192"/>
                  <a:pt x="1284" y="208"/>
                  <a:pt x="1306" y="208"/>
                </a:cubicBezTo>
                <a:cubicBezTo>
                  <a:pt x="1355" y="208"/>
                  <a:pt x="1355" y="208"/>
                  <a:pt x="1355" y="208"/>
                </a:cubicBezTo>
                <a:cubicBezTo>
                  <a:pt x="1361" y="208"/>
                  <a:pt x="1361" y="203"/>
                  <a:pt x="1366" y="203"/>
                </a:cubicBezTo>
                <a:cubicBezTo>
                  <a:pt x="1388" y="197"/>
                  <a:pt x="1405" y="197"/>
                  <a:pt x="1427" y="186"/>
                </a:cubicBezTo>
                <a:cubicBezTo>
                  <a:pt x="1470" y="170"/>
                  <a:pt x="1497" y="159"/>
                  <a:pt x="1541" y="143"/>
                </a:cubicBezTo>
                <a:cubicBezTo>
                  <a:pt x="1568" y="126"/>
                  <a:pt x="1579" y="110"/>
                  <a:pt x="1612" y="110"/>
                </a:cubicBezTo>
                <a:cubicBezTo>
                  <a:pt x="1617" y="110"/>
                  <a:pt x="1617" y="121"/>
                  <a:pt x="1623" y="121"/>
                </a:cubicBezTo>
                <a:cubicBezTo>
                  <a:pt x="1634" y="126"/>
                  <a:pt x="1639" y="137"/>
                  <a:pt x="1639" y="143"/>
                </a:cubicBezTo>
                <a:cubicBezTo>
                  <a:pt x="1656" y="170"/>
                  <a:pt x="1667" y="197"/>
                  <a:pt x="1699" y="197"/>
                </a:cubicBezTo>
                <a:cubicBezTo>
                  <a:pt x="1716" y="197"/>
                  <a:pt x="1721" y="181"/>
                  <a:pt x="1738" y="164"/>
                </a:cubicBezTo>
                <a:cubicBezTo>
                  <a:pt x="1749" y="159"/>
                  <a:pt x="1754" y="153"/>
                  <a:pt x="1765" y="148"/>
                </a:cubicBezTo>
                <a:cubicBezTo>
                  <a:pt x="1787" y="126"/>
                  <a:pt x="1798" y="115"/>
                  <a:pt x="1825" y="93"/>
                </a:cubicBezTo>
                <a:cubicBezTo>
                  <a:pt x="1858" y="66"/>
                  <a:pt x="1868" y="44"/>
                  <a:pt x="1907" y="22"/>
                </a:cubicBezTo>
                <a:cubicBezTo>
                  <a:pt x="1923" y="11"/>
                  <a:pt x="1934" y="0"/>
                  <a:pt x="1956" y="0"/>
                </a:cubicBezTo>
                <a:cubicBezTo>
                  <a:pt x="1967" y="0"/>
                  <a:pt x="1972" y="17"/>
                  <a:pt x="1983" y="22"/>
                </a:cubicBezTo>
                <a:cubicBezTo>
                  <a:pt x="2000" y="39"/>
                  <a:pt x="2005" y="49"/>
                  <a:pt x="2022" y="66"/>
                </a:cubicBezTo>
                <a:cubicBezTo>
                  <a:pt x="2044" y="88"/>
                  <a:pt x="2060" y="104"/>
                  <a:pt x="2076" y="126"/>
                </a:cubicBezTo>
                <a:lnTo>
                  <a:pt x="2076" y="126"/>
                </a:lnTo>
                <a:cubicBezTo>
                  <a:pt x="2071" y="132"/>
                  <a:pt x="2060" y="137"/>
                  <a:pt x="2055" y="148"/>
                </a:cubicBezTo>
                <a:cubicBezTo>
                  <a:pt x="2071" y="164"/>
                  <a:pt x="2087" y="175"/>
                  <a:pt x="2087" y="197"/>
                </a:cubicBezTo>
                <a:cubicBezTo>
                  <a:pt x="2087" y="274"/>
                  <a:pt x="1934" y="246"/>
                  <a:pt x="1934" y="322"/>
                </a:cubicBezTo>
                <a:cubicBezTo>
                  <a:pt x="1934" y="333"/>
                  <a:pt x="1940" y="339"/>
                  <a:pt x="1940" y="350"/>
                </a:cubicBezTo>
                <a:cubicBezTo>
                  <a:pt x="1940" y="426"/>
                  <a:pt x="1940" y="426"/>
                  <a:pt x="1940" y="426"/>
                </a:cubicBezTo>
                <a:cubicBezTo>
                  <a:pt x="1940" y="443"/>
                  <a:pt x="1945" y="448"/>
                  <a:pt x="1951" y="465"/>
                </a:cubicBezTo>
                <a:cubicBezTo>
                  <a:pt x="1951" y="525"/>
                  <a:pt x="1989" y="558"/>
                  <a:pt x="2033" y="596"/>
                </a:cubicBezTo>
                <a:cubicBezTo>
                  <a:pt x="2082" y="645"/>
                  <a:pt x="2104" y="683"/>
                  <a:pt x="2131" y="743"/>
                </a:cubicBezTo>
                <a:cubicBezTo>
                  <a:pt x="2159" y="798"/>
                  <a:pt x="2131" y="847"/>
                  <a:pt x="2175" y="886"/>
                </a:cubicBezTo>
                <a:cubicBezTo>
                  <a:pt x="2213" y="929"/>
                  <a:pt x="2279" y="935"/>
                  <a:pt x="2279" y="995"/>
                </a:cubicBezTo>
                <a:cubicBezTo>
                  <a:pt x="2279" y="1098"/>
                  <a:pt x="2213" y="1148"/>
                  <a:pt x="2213" y="1252"/>
                </a:cubicBezTo>
                <a:cubicBezTo>
                  <a:pt x="2213" y="1312"/>
                  <a:pt x="2224" y="1345"/>
                  <a:pt x="2224" y="1399"/>
                </a:cubicBezTo>
                <a:cubicBezTo>
                  <a:pt x="2224" y="1459"/>
                  <a:pt x="2202" y="1525"/>
                  <a:pt x="2148" y="1525"/>
                </a:cubicBezTo>
                <a:cubicBezTo>
                  <a:pt x="2060" y="1525"/>
                  <a:pt x="2022" y="1475"/>
                  <a:pt x="1934" y="1475"/>
                </a:cubicBezTo>
                <a:cubicBezTo>
                  <a:pt x="1890" y="1475"/>
                  <a:pt x="1874" y="1508"/>
                  <a:pt x="1842" y="1541"/>
                </a:cubicBezTo>
                <a:cubicBezTo>
                  <a:pt x="1782" y="1612"/>
                  <a:pt x="1765" y="1672"/>
                  <a:pt x="1694" y="1738"/>
                </a:cubicBezTo>
                <a:cubicBezTo>
                  <a:pt x="1645" y="1793"/>
                  <a:pt x="1634" y="1848"/>
                  <a:pt x="1568" y="1880"/>
                </a:cubicBezTo>
                <a:cubicBezTo>
                  <a:pt x="1513" y="1902"/>
                  <a:pt x="1454" y="1913"/>
                  <a:pt x="1454" y="1967"/>
                </a:cubicBezTo>
                <a:cubicBezTo>
                  <a:pt x="1454" y="2104"/>
                  <a:pt x="1454" y="2104"/>
                  <a:pt x="1454" y="2104"/>
                </a:cubicBezTo>
                <a:cubicBezTo>
                  <a:pt x="1454" y="2110"/>
                  <a:pt x="1454" y="2115"/>
                  <a:pt x="1454" y="2121"/>
                </a:cubicBezTo>
                <a:lnTo>
                  <a:pt x="1454" y="2121"/>
                </a:lnTo>
                <a:cubicBezTo>
                  <a:pt x="1443" y="2121"/>
                  <a:pt x="1427" y="2126"/>
                  <a:pt x="1416" y="2126"/>
                </a:cubicBezTo>
                <a:cubicBezTo>
                  <a:pt x="1372" y="2126"/>
                  <a:pt x="1350" y="2121"/>
                  <a:pt x="1306" y="2121"/>
                </a:cubicBezTo>
                <a:cubicBezTo>
                  <a:pt x="1279" y="2121"/>
                  <a:pt x="1262" y="2126"/>
                  <a:pt x="1229" y="2126"/>
                </a:cubicBezTo>
                <a:cubicBezTo>
                  <a:pt x="1224" y="2126"/>
                  <a:pt x="1218" y="2126"/>
                  <a:pt x="1208" y="2126"/>
                </a:cubicBezTo>
                <a:cubicBezTo>
                  <a:pt x="1180" y="2126"/>
                  <a:pt x="1164" y="2132"/>
                  <a:pt x="1136" y="2132"/>
                </a:cubicBezTo>
                <a:cubicBezTo>
                  <a:pt x="1071" y="2132"/>
                  <a:pt x="1071" y="2132"/>
                  <a:pt x="1071" y="2132"/>
                </a:cubicBezTo>
                <a:cubicBezTo>
                  <a:pt x="1043" y="2132"/>
                  <a:pt x="1028" y="2126"/>
                  <a:pt x="1000" y="2126"/>
                </a:cubicBezTo>
                <a:cubicBezTo>
                  <a:pt x="956" y="2126"/>
                  <a:pt x="940" y="2164"/>
                  <a:pt x="902" y="2191"/>
                </a:cubicBezTo>
                <a:cubicBezTo>
                  <a:pt x="902" y="2191"/>
                  <a:pt x="896" y="2191"/>
                  <a:pt x="896" y="2197"/>
                </a:cubicBezTo>
                <a:lnTo>
                  <a:pt x="896" y="2197"/>
                </a:lnTo>
                <a:cubicBezTo>
                  <a:pt x="880" y="2170"/>
                  <a:pt x="880" y="2159"/>
                  <a:pt x="869" y="2132"/>
                </a:cubicBezTo>
                <a:cubicBezTo>
                  <a:pt x="858" y="2115"/>
                  <a:pt x="847" y="2104"/>
                  <a:pt x="836" y="2082"/>
                </a:cubicBezTo>
                <a:cubicBezTo>
                  <a:pt x="836" y="2077"/>
                  <a:pt x="831" y="2077"/>
                  <a:pt x="831" y="2071"/>
                </a:cubicBezTo>
                <a:cubicBezTo>
                  <a:pt x="831" y="2055"/>
                  <a:pt x="841" y="2049"/>
                  <a:pt x="852" y="2044"/>
                </a:cubicBezTo>
                <a:cubicBezTo>
                  <a:pt x="863" y="2033"/>
                  <a:pt x="869" y="2022"/>
                  <a:pt x="874" y="2011"/>
                </a:cubicBezTo>
                <a:cubicBezTo>
                  <a:pt x="880" y="2000"/>
                  <a:pt x="891" y="1989"/>
                  <a:pt x="891" y="1978"/>
                </a:cubicBezTo>
                <a:cubicBezTo>
                  <a:pt x="891" y="1951"/>
                  <a:pt x="880" y="1934"/>
                  <a:pt x="874" y="1913"/>
                </a:cubicBezTo>
                <a:cubicBezTo>
                  <a:pt x="869" y="1902"/>
                  <a:pt x="869" y="1891"/>
                  <a:pt x="863" y="1880"/>
                </a:cubicBezTo>
                <a:cubicBezTo>
                  <a:pt x="858" y="1869"/>
                  <a:pt x="847" y="1863"/>
                  <a:pt x="847" y="1848"/>
                </a:cubicBezTo>
                <a:cubicBezTo>
                  <a:pt x="847" y="1830"/>
                  <a:pt x="869" y="1826"/>
                  <a:pt x="869" y="1809"/>
                </a:cubicBezTo>
                <a:cubicBezTo>
                  <a:pt x="869" y="1744"/>
                  <a:pt x="869" y="1744"/>
                  <a:pt x="869" y="1744"/>
                </a:cubicBezTo>
                <a:cubicBezTo>
                  <a:pt x="869" y="1733"/>
                  <a:pt x="863" y="1722"/>
                  <a:pt x="852" y="1716"/>
                </a:cubicBezTo>
                <a:cubicBezTo>
                  <a:pt x="841" y="1705"/>
                  <a:pt x="825" y="1705"/>
                  <a:pt x="809" y="1705"/>
                </a:cubicBezTo>
                <a:cubicBezTo>
                  <a:pt x="798" y="1700"/>
                  <a:pt x="787" y="1700"/>
                  <a:pt x="776" y="1700"/>
                </a:cubicBezTo>
                <a:cubicBezTo>
                  <a:pt x="694" y="1700"/>
                  <a:pt x="650" y="1700"/>
                  <a:pt x="574" y="1700"/>
                </a:cubicBezTo>
                <a:cubicBezTo>
                  <a:pt x="547" y="1700"/>
                  <a:pt x="536" y="1689"/>
                  <a:pt x="508" y="1689"/>
                </a:cubicBezTo>
                <a:cubicBezTo>
                  <a:pt x="492" y="1683"/>
                  <a:pt x="475" y="1689"/>
                  <a:pt x="465" y="1672"/>
                </a:cubicBezTo>
                <a:cubicBezTo>
                  <a:pt x="437" y="1634"/>
                  <a:pt x="426" y="1601"/>
                  <a:pt x="404" y="1557"/>
                </a:cubicBezTo>
                <a:cubicBezTo>
                  <a:pt x="388" y="1536"/>
                  <a:pt x="371" y="1530"/>
                  <a:pt x="344" y="1519"/>
                </a:cubicBezTo>
                <a:cubicBezTo>
                  <a:pt x="328" y="1519"/>
                  <a:pt x="317" y="1514"/>
                  <a:pt x="300" y="1508"/>
                </a:cubicBezTo>
                <a:cubicBezTo>
                  <a:pt x="252" y="1497"/>
                  <a:pt x="219" y="1503"/>
                  <a:pt x="170" y="1503"/>
                </a:cubicBezTo>
                <a:lnTo>
                  <a:pt x="170" y="1503"/>
                </a:lnTo>
                <a:cubicBezTo>
                  <a:pt x="153" y="1486"/>
                  <a:pt x="142" y="1470"/>
                  <a:pt x="126" y="1459"/>
                </a:cubicBezTo>
                <a:cubicBezTo>
                  <a:pt x="278" y="1001"/>
                  <a:pt x="278" y="1001"/>
                  <a:pt x="278" y="1001"/>
                </a:cubicBezTo>
                <a:cubicBezTo>
                  <a:pt x="268" y="979"/>
                  <a:pt x="263" y="968"/>
                  <a:pt x="252" y="951"/>
                </a:cubicBezTo>
                <a:cubicBezTo>
                  <a:pt x="246" y="940"/>
                  <a:pt x="241" y="940"/>
                  <a:pt x="235" y="929"/>
                </a:cubicBezTo>
                <a:cubicBezTo>
                  <a:pt x="235" y="918"/>
                  <a:pt x="235" y="907"/>
                  <a:pt x="230" y="897"/>
                </a:cubicBezTo>
                <a:cubicBezTo>
                  <a:pt x="230" y="891"/>
                  <a:pt x="224" y="886"/>
                  <a:pt x="224" y="875"/>
                </a:cubicBezTo>
                <a:cubicBezTo>
                  <a:pt x="224" y="820"/>
                  <a:pt x="224" y="787"/>
                  <a:pt x="224" y="727"/>
                </a:cubicBezTo>
                <a:cubicBezTo>
                  <a:pt x="224" y="716"/>
                  <a:pt x="224" y="705"/>
                  <a:pt x="219" y="694"/>
                </a:cubicBezTo>
                <a:cubicBezTo>
                  <a:pt x="213" y="678"/>
                  <a:pt x="197" y="672"/>
                  <a:pt x="181" y="661"/>
                </a:cubicBezTo>
                <a:cubicBezTo>
                  <a:pt x="170" y="656"/>
                  <a:pt x="164" y="639"/>
                  <a:pt x="148" y="639"/>
                </a:cubicBezTo>
                <a:cubicBezTo>
                  <a:pt x="137" y="639"/>
                  <a:pt x="131" y="650"/>
                  <a:pt x="120" y="656"/>
                </a:cubicBezTo>
                <a:cubicBezTo>
                  <a:pt x="98" y="667"/>
                  <a:pt x="82" y="672"/>
                  <a:pt x="60" y="683"/>
                </a:cubicBezTo>
                <a:cubicBezTo>
                  <a:pt x="49" y="683"/>
                  <a:pt x="38" y="694"/>
                  <a:pt x="22" y="694"/>
                </a:cubicBezTo>
                <a:cubicBezTo>
                  <a:pt x="16" y="694"/>
                  <a:pt x="5" y="683"/>
                  <a:pt x="0" y="67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7" name="Freeform 177"/>
          <p:cNvSpPr>
            <a:spLocks noChangeArrowheads="1"/>
          </p:cNvSpPr>
          <p:nvPr/>
        </p:nvSpPr>
        <p:spPr bwMode="auto">
          <a:xfrm>
            <a:off x="18056781" y="8669868"/>
            <a:ext cx="1664544" cy="1237818"/>
          </a:xfrm>
          <a:custGeom>
            <a:avLst/>
            <a:gdLst>
              <a:gd name="T0" fmla="*/ 349 w 2754"/>
              <a:gd name="T1" fmla="*/ 1071 h 2050"/>
              <a:gd name="T2" fmla="*/ 158 w 2754"/>
              <a:gd name="T3" fmla="*/ 1087 h 2050"/>
              <a:gd name="T4" fmla="*/ 163 w 2754"/>
              <a:gd name="T5" fmla="*/ 1201 h 2050"/>
              <a:gd name="T6" fmla="*/ 278 w 2754"/>
              <a:gd name="T7" fmla="*/ 1382 h 2050"/>
              <a:gd name="T8" fmla="*/ 415 w 2754"/>
              <a:gd name="T9" fmla="*/ 1431 h 2050"/>
              <a:gd name="T10" fmla="*/ 360 w 2754"/>
              <a:gd name="T11" fmla="*/ 1552 h 2050"/>
              <a:gd name="T12" fmla="*/ 158 w 2754"/>
              <a:gd name="T13" fmla="*/ 1693 h 2050"/>
              <a:gd name="T14" fmla="*/ 163 w 2754"/>
              <a:gd name="T15" fmla="*/ 1776 h 2050"/>
              <a:gd name="T16" fmla="*/ 240 w 2754"/>
              <a:gd name="T17" fmla="*/ 1912 h 2050"/>
              <a:gd name="T18" fmla="*/ 322 w 2754"/>
              <a:gd name="T19" fmla="*/ 2038 h 2050"/>
              <a:gd name="T20" fmla="*/ 562 w 2754"/>
              <a:gd name="T21" fmla="*/ 2049 h 2050"/>
              <a:gd name="T22" fmla="*/ 633 w 2754"/>
              <a:gd name="T23" fmla="*/ 1852 h 2050"/>
              <a:gd name="T24" fmla="*/ 715 w 2754"/>
              <a:gd name="T25" fmla="*/ 1645 h 2050"/>
              <a:gd name="T26" fmla="*/ 818 w 2754"/>
              <a:gd name="T27" fmla="*/ 1574 h 2050"/>
              <a:gd name="T28" fmla="*/ 1027 w 2754"/>
              <a:gd name="T29" fmla="*/ 1688 h 2050"/>
              <a:gd name="T30" fmla="*/ 1349 w 2754"/>
              <a:gd name="T31" fmla="*/ 1732 h 2050"/>
              <a:gd name="T32" fmla="*/ 1529 w 2754"/>
              <a:gd name="T33" fmla="*/ 1623 h 2050"/>
              <a:gd name="T34" fmla="*/ 1715 w 2754"/>
              <a:gd name="T35" fmla="*/ 1492 h 2050"/>
              <a:gd name="T36" fmla="*/ 1824 w 2754"/>
              <a:gd name="T37" fmla="*/ 1557 h 2050"/>
              <a:gd name="T38" fmla="*/ 1928 w 2754"/>
              <a:gd name="T39" fmla="*/ 1574 h 2050"/>
              <a:gd name="T40" fmla="*/ 2174 w 2754"/>
              <a:gd name="T41" fmla="*/ 1481 h 2050"/>
              <a:gd name="T42" fmla="*/ 2261 w 2754"/>
              <a:gd name="T43" fmla="*/ 1568 h 2050"/>
              <a:gd name="T44" fmla="*/ 2387 w 2754"/>
              <a:gd name="T45" fmla="*/ 1464 h 2050"/>
              <a:gd name="T46" fmla="*/ 2545 w 2754"/>
              <a:gd name="T47" fmla="*/ 1393 h 2050"/>
              <a:gd name="T48" fmla="*/ 2638 w 2754"/>
              <a:gd name="T49" fmla="*/ 1497 h 2050"/>
              <a:gd name="T50" fmla="*/ 2737 w 2754"/>
              <a:gd name="T51" fmla="*/ 1273 h 2050"/>
              <a:gd name="T52" fmla="*/ 2748 w 2754"/>
              <a:gd name="T53" fmla="*/ 939 h 2050"/>
              <a:gd name="T54" fmla="*/ 2660 w 2754"/>
              <a:gd name="T55" fmla="*/ 787 h 2050"/>
              <a:gd name="T56" fmla="*/ 2666 w 2754"/>
              <a:gd name="T57" fmla="*/ 656 h 2050"/>
              <a:gd name="T58" fmla="*/ 2617 w 2754"/>
              <a:gd name="T59" fmla="*/ 399 h 2050"/>
              <a:gd name="T60" fmla="*/ 2693 w 2754"/>
              <a:gd name="T61" fmla="*/ 344 h 2050"/>
              <a:gd name="T62" fmla="*/ 2611 w 2754"/>
              <a:gd name="T63" fmla="*/ 54 h 2050"/>
              <a:gd name="T64" fmla="*/ 2442 w 2754"/>
              <a:gd name="T65" fmla="*/ 6 h 2050"/>
              <a:gd name="T66" fmla="*/ 2267 w 2754"/>
              <a:gd name="T67" fmla="*/ 21 h 2050"/>
              <a:gd name="T68" fmla="*/ 2157 w 2754"/>
              <a:gd name="T69" fmla="*/ 120 h 2050"/>
              <a:gd name="T70" fmla="*/ 1945 w 2754"/>
              <a:gd name="T71" fmla="*/ 180 h 2050"/>
              <a:gd name="T72" fmla="*/ 1753 w 2754"/>
              <a:gd name="T73" fmla="*/ 289 h 2050"/>
              <a:gd name="T74" fmla="*/ 1660 w 2754"/>
              <a:gd name="T75" fmla="*/ 344 h 2050"/>
              <a:gd name="T76" fmla="*/ 1453 w 2754"/>
              <a:gd name="T77" fmla="*/ 372 h 2050"/>
              <a:gd name="T78" fmla="*/ 1256 w 2754"/>
              <a:gd name="T79" fmla="*/ 443 h 2050"/>
              <a:gd name="T80" fmla="*/ 1048 w 2754"/>
              <a:gd name="T81" fmla="*/ 491 h 2050"/>
              <a:gd name="T82" fmla="*/ 600 w 2754"/>
              <a:gd name="T83" fmla="*/ 546 h 2050"/>
              <a:gd name="T84" fmla="*/ 294 w 2754"/>
              <a:gd name="T85" fmla="*/ 541 h 2050"/>
              <a:gd name="T86" fmla="*/ 152 w 2754"/>
              <a:gd name="T87" fmla="*/ 502 h 2050"/>
              <a:gd name="T88" fmla="*/ 0 w 2754"/>
              <a:gd name="T89" fmla="*/ 562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54" h="2050">
                <a:moveTo>
                  <a:pt x="0" y="562"/>
                </a:moveTo>
                <a:lnTo>
                  <a:pt x="0" y="562"/>
                </a:lnTo>
                <a:cubicBezTo>
                  <a:pt x="349" y="1071"/>
                  <a:pt x="349" y="1071"/>
                  <a:pt x="349" y="1071"/>
                </a:cubicBezTo>
                <a:cubicBezTo>
                  <a:pt x="327" y="1076"/>
                  <a:pt x="327" y="1076"/>
                  <a:pt x="327" y="1076"/>
                </a:cubicBezTo>
                <a:cubicBezTo>
                  <a:pt x="234" y="1076"/>
                  <a:pt x="234" y="1076"/>
                  <a:pt x="234" y="1076"/>
                </a:cubicBezTo>
                <a:cubicBezTo>
                  <a:pt x="207" y="1076"/>
                  <a:pt x="185" y="1087"/>
                  <a:pt x="158" y="1087"/>
                </a:cubicBezTo>
                <a:cubicBezTo>
                  <a:pt x="64" y="1087"/>
                  <a:pt x="64" y="1087"/>
                  <a:pt x="64" y="1087"/>
                </a:cubicBezTo>
                <a:cubicBezTo>
                  <a:pt x="70" y="1115"/>
                  <a:pt x="86" y="1126"/>
                  <a:pt x="103" y="1142"/>
                </a:cubicBezTo>
                <a:cubicBezTo>
                  <a:pt x="130" y="1164"/>
                  <a:pt x="141" y="1180"/>
                  <a:pt x="163" y="1201"/>
                </a:cubicBezTo>
                <a:cubicBezTo>
                  <a:pt x="196" y="1234"/>
                  <a:pt x="218" y="1256"/>
                  <a:pt x="234" y="1305"/>
                </a:cubicBezTo>
                <a:cubicBezTo>
                  <a:pt x="245" y="1327"/>
                  <a:pt x="240" y="1344"/>
                  <a:pt x="251" y="1366"/>
                </a:cubicBezTo>
                <a:cubicBezTo>
                  <a:pt x="256" y="1377"/>
                  <a:pt x="267" y="1377"/>
                  <a:pt x="278" y="1382"/>
                </a:cubicBezTo>
                <a:cubicBezTo>
                  <a:pt x="289" y="1388"/>
                  <a:pt x="294" y="1393"/>
                  <a:pt x="300" y="1399"/>
                </a:cubicBezTo>
                <a:cubicBezTo>
                  <a:pt x="316" y="1415"/>
                  <a:pt x="333" y="1415"/>
                  <a:pt x="355" y="1420"/>
                </a:cubicBezTo>
                <a:cubicBezTo>
                  <a:pt x="377" y="1426"/>
                  <a:pt x="387" y="1431"/>
                  <a:pt x="415" y="1431"/>
                </a:cubicBezTo>
                <a:cubicBezTo>
                  <a:pt x="415" y="1470"/>
                  <a:pt x="420" y="1492"/>
                  <a:pt x="420" y="1535"/>
                </a:cubicBezTo>
                <a:cubicBezTo>
                  <a:pt x="409" y="1541"/>
                  <a:pt x="403" y="1541"/>
                  <a:pt x="387" y="1541"/>
                </a:cubicBezTo>
                <a:cubicBezTo>
                  <a:pt x="377" y="1541"/>
                  <a:pt x="371" y="1546"/>
                  <a:pt x="360" y="1552"/>
                </a:cubicBezTo>
                <a:cubicBezTo>
                  <a:pt x="322" y="1557"/>
                  <a:pt x="305" y="1557"/>
                  <a:pt x="273" y="1568"/>
                </a:cubicBezTo>
                <a:cubicBezTo>
                  <a:pt x="234" y="1579"/>
                  <a:pt x="218" y="1601"/>
                  <a:pt x="196" y="1628"/>
                </a:cubicBezTo>
                <a:cubicBezTo>
                  <a:pt x="179" y="1655"/>
                  <a:pt x="168" y="1666"/>
                  <a:pt x="158" y="1693"/>
                </a:cubicBezTo>
                <a:lnTo>
                  <a:pt x="158" y="1693"/>
                </a:lnTo>
                <a:cubicBezTo>
                  <a:pt x="158" y="1715"/>
                  <a:pt x="152" y="1743"/>
                  <a:pt x="152" y="1765"/>
                </a:cubicBezTo>
                <a:cubicBezTo>
                  <a:pt x="152" y="1770"/>
                  <a:pt x="158" y="1770"/>
                  <a:pt x="163" y="1776"/>
                </a:cubicBezTo>
                <a:cubicBezTo>
                  <a:pt x="174" y="1786"/>
                  <a:pt x="185" y="1781"/>
                  <a:pt x="196" y="1797"/>
                </a:cubicBezTo>
                <a:cubicBezTo>
                  <a:pt x="201" y="1814"/>
                  <a:pt x="207" y="1825"/>
                  <a:pt x="212" y="1841"/>
                </a:cubicBezTo>
                <a:cubicBezTo>
                  <a:pt x="223" y="1869"/>
                  <a:pt x="229" y="1885"/>
                  <a:pt x="240" y="1912"/>
                </a:cubicBezTo>
                <a:cubicBezTo>
                  <a:pt x="251" y="1934"/>
                  <a:pt x="262" y="1945"/>
                  <a:pt x="262" y="1967"/>
                </a:cubicBezTo>
                <a:cubicBezTo>
                  <a:pt x="267" y="1984"/>
                  <a:pt x="267" y="2000"/>
                  <a:pt x="278" y="2016"/>
                </a:cubicBezTo>
                <a:cubicBezTo>
                  <a:pt x="283" y="2032"/>
                  <a:pt x="300" y="2038"/>
                  <a:pt x="322" y="2038"/>
                </a:cubicBezTo>
                <a:cubicBezTo>
                  <a:pt x="382" y="2038"/>
                  <a:pt x="382" y="2038"/>
                  <a:pt x="382" y="2038"/>
                </a:cubicBezTo>
                <a:cubicBezTo>
                  <a:pt x="562" y="2049"/>
                  <a:pt x="562" y="2049"/>
                  <a:pt x="562" y="2049"/>
                </a:cubicBezTo>
                <a:lnTo>
                  <a:pt x="562" y="2049"/>
                </a:lnTo>
                <a:cubicBezTo>
                  <a:pt x="567" y="2021"/>
                  <a:pt x="573" y="2000"/>
                  <a:pt x="589" y="1973"/>
                </a:cubicBezTo>
                <a:cubicBezTo>
                  <a:pt x="589" y="1973"/>
                  <a:pt x="589" y="1967"/>
                  <a:pt x="589" y="1962"/>
                </a:cubicBezTo>
                <a:cubicBezTo>
                  <a:pt x="617" y="1923"/>
                  <a:pt x="633" y="1901"/>
                  <a:pt x="633" y="1852"/>
                </a:cubicBezTo>
                <a:cubicBezTo>
                  <a:pt x="633" y="1808"/>
                  <a:pt x="633" y="1781"/>
                  <a:pt x="633" y="1737"/>
                </a:cubicBezTo>
                <a:cubicBezTo>
                  <a:pt x="633" y="1715"/>
                  <a:pt x="650" y="1710"/>
                  <a:pt x="660" y="1699"/>
                </a:cubicBezTo>
                <a:cubicBezTo>
                  <a:pt x="688" y="1682"/>
                  <a:pt x="699" y="1666"/>
                  <a:pt x="715" y="1645"/>
                </a:cubicBezTo>
                <a:cubicBezTo>
                  <a:pt x="732" y="1623"/>
                  <a:pt x="743" y="1611"/>
                  <a:pt x="754" y="1590"/>
                </a:cubicBezTo>
                <a:cubicBezTo>
                  <a:pt x="764" y="1579"/>
                  <a:pt x="770" y="1563"/>
                  <a:pt x="786" y="1563"/>
                </a:cubicBezTo>
                <a:cubicBezTo>
                  <a:pt x="803" y="1563"/>
                  <a:pt x="808" y="1568"/>
                  <a:pt x="818" y="1574"/>
                </a:cubicBezTo>
                <a:cubicBezTo>
                  <a:pt x="857" y="1579"/>
                  <a:pt x="879" y="1590"/>
                  <a:pt x="906" y="1611"/>
                </a:cubicBezTo>
                <a:cubicBezTo>
                  <a:pt x="933" y="1633"/>
                  <a:pt x="955" y="1645"/>
                  <a:pt x="983" y="1661"/>
                </a:cubicBezTo>
                <a:cubicBezTo>
                  <a:pt x="999" y="1672"/>
                  <a:pt x="1010" y="1677"/>
                  <a:pt x="1027" y="1688"/>
                </a:cubicBezTo>
                <a:cubicBezTo>
                  <a:pt x="1037" y="1693"/>
                  <a:pt x="1048" y="1699"/>
                  <a:pt x="1059" y="1704"/>
                </a:cubicBezTo>
                <a:cubicBezTo>
                  <a:pt x="1103" y="1721"/>
                  <a:pt x="1131" y="1726"/>
                  <a:pt x="1180" y="1726"/>
                </a:cubicBezTo>
                <a:cubicBezTo>
                  <a:pt x="1245" y="1726"/>
                  <a:pt x="1283" y="1732"/>
                  <a:pt x="1349" y="1732"/>
                </a:cubicBezTo>
                <a:cubicBezTo>
                  <a:pt x="1382" y="1732"/>
                  <a:pt x="1403" y="1721"/>
                  <a:pt x="1436" y="1704"/>
                </a:cubicBezTo>
                <a:cubicBezTo>
                  <a:pt x="1447" y="1693"/>
                  <a:pt x="1458" y="1693"/>
                  <a:pt x="1469" y="1688"/>
                </a:cubicBezTo>
                <a:cubicBezTo>
                  <a:pt x="1497" y="1672"/>
                  <a:pt x="1502" y="1645"/>
                  <a:pt x="1529" y="1623"/>
                </a:cubicBezTo>
                <a:cubicBezTo>
                  <a:pt x="1568" y="1590"/>
                  <a:pt x="1590" y="1574"/>
                  <a:pt x="1627" y="1546"/>
                </a:cubicBezTo>
                <a:cubicBezTo>
                  <a:pt x="1638" y="1541"/>
                  <a:pt x="1644" y="1535"/>
                  <a:pt x="1655" y="1524"/>
                </a:cubicBezTo>
                <a:cubicBezTo>
                  <a:pt x="1676" y="1508"/>
                  <a:pt x="1687" y="1492"/>
                  <a:pt x="1715" y="1492"/>
                </a:cubicBezTo>
                <a:cubicBezTo>
                  <a:pt x="1720" y="1492"/>
                  <a:pt x="1720" y="1497"/>
                  <a:pt x="1726" y="1503"/>
                </a:cubicBezTo>
                <a:cubicBezTo>
                  <a:pt x="1753" y="1519"/>
                  <a:pt x="1764" y="1530"/>
                  <a:pt x="1791" y="1546"/>
                </a:cubicBezTo>
                <a:cubicBezTo>
                  <a:pt x="1802" y="1552"/>
                  <a:pt x="1813" y="1552"/>
                  <a:pt x="1824" y="1557"/>
                </a:cubicBezTo>
                <a:cubicBezTo>
                  <a:pt x="1841" y="1563"/>
                  <a:pt x="1846" y="1579"/>
                  <a:pt x="1868" y="1579"/>
                </a:cubicBezTo>
                <a:cubicBezTo>
                  <a:pt x="1917" y="1579"/>
                  <a:pt x="1917" y="1579"/>
                  <a:pt x="1917" y="1579"/>
                </a:cubicBezTo>
                <a:cubicBezTo>
                  <a:pt x="1923" y="1579"/>
                  <a:pt x="1923" y="1574"/>
                  <a:pt x="1928" y="1574"/>
                </a:cubicBezTo>
                <a:cubicBezTo>
                  <a:pt x="1950" y="1568"/>
                  <a:pt x="1967" y="1568"/>
                  <a:pt x="1989" y="1557"/>
                </a:cubicBezTo>
                <a:cubicBezTo>
                  <a:pt x="2032" y="1541"/>
                  <a:pt x="2059" y="1530"/>
                  <a:pt x="2103" y="1514"/>
                </a:cubicBezTo>
                <a:cubicBezTo>
                  <a:pt x="2130" y="1497"/>
                  <a:pt x="2141" y="1481"/>
                  <a:pt x="2174" y="1481"/>
                </a:cubicBezTo>
                <a:cubicBezTo>
                  <a:pt x="2179" y="1481"/>
                  <a:pt x="2179" y="1492"/>
                  <a:pt x="2185" y="1492"/>
                </a:cubicBezTo>
                <a:cubicBezTo>
                  <a:pt x="2196" y="1497"/>
                  <a:pt x="2201" y="1508"/>
                  <a:pt x="2201" y="1514"/>
                </a:cubicBezTo>
                <a:cubicBezTo>
                  <a:pt x="2218" y="1541"/>
                  <a:pt x="2229" y="1568"/>
                  <a:pt x="2261" y="1568"/>
                </a:cubicBezTo>
                <a:cubicBezTo>
                  <a:pt x="2278" y="1568"/>
                  <a:pt x="2283" y="1552"/>
                  <a:pt x="2300" y="1535"/>
                </a:cubicBezTo>
                <a:cubicBezTo>
                  <a:pt x="2311" y="1530"/>
                  <a:pt x="2316" y="1524"/>
                  <a:pt x="2327" y="1519"/>
                </a:cubicBezTo>
                <a:cubicBezTo>
                  <a:pt x="2349" y="1497"/>
                  <a:pt x="2360" y="1486"/>
                  <a:pt x="2387" y="1464"/>
                </a:cubicBezTo>
                <a:cubicBezTo>
                  <a:pt x="2420" y="1437"/>
                  <a:pt x="2430" y="1415"/>
                  <a:pt x="2469" y="1393"/>
                </a:cubicBezTo>
                <a:cubicBezTo>
                  <a:pt x="2485" y="1382"/>
                  <a:pt x="2496" y="1371"/>
                  <a:pt x="2518" y="1371"/>
                </a:cubicBezTo>
                <a:cubicBezTo>
                  <a:pt x="2529" y="1371"/>
                  <a:pt x="2534" y="1388"/>
                  <a:pt x="2545" y="1393"/>
                </a:cubicBezTo>
                <a:cubicBezTo>
                  <a:pt x="2562" y="1410"/>
                  <a:pt x="2567" y="1420"/>
                  <a:pt x="2584" y="1437"/>
                </a:cubicBezTo>
                <a:cubicBezTo>
                  <a:pt x="2606" y="1459"/>
                  <a:pt x="2622" y="1475"/>
                  <a:pt x="2638" y="1497"/>
                </a:cubicBezTo>
                <a:lnTo>
                  <a:pt x="2638" y="1497"/>
                </a:lnTo>
                <a:cubicBezTo>
                  <a:pt x="2649" y="1492"/>
                  <a:pt x="2660" y="1486"/>
                  <a:pt x="2677" y="1481"/>
                </a:cubicBezTo>
                <a:cubicBezTo>
                  <a:pt x="2699" y="1470"/>
                  <a:pt x="2693" y="1437"/>
                  <a:pt x="2710" y="1415"/>
                </a:cubicBezTo>
                <a:cubicBezTo>
                  <a:pt x="2732" y="1366"/>
                  <a:pt x="2737" y="1327"/>
                  <a:pt x="2737" y="1273"/>
                </a:cubicBezTo>
                <a:cubicBezTo>
                  <a:pt x="2737" y="1230"/>
                  <a:pt x="2660" y="1245"/>
                  <a:pt x="2660" y="1201"/>
                </a:cubicBezTo>
                <a:cubicBezTo>
                  <a:pt x="2660" y="1109"/>
                  <a:pt x="2753" y="1071"/>
                  <a:pt x="2753" y="972"/>
                </a:cubicBezTo>
                <a:cubicBezTo>
                  <a:pt x="2753" y="961"/>
                  <a:pt x="2753" y="956"/>
                  <a:pt x="2748" y="939"/>
                </a:cubicBezTo>
                <a:lnTo>
                  <a:pt x="2748" y="939"/>
                </a:lnTo>
                <a:cubicBezTo>
                  <a:pt x="2726" y="912"/>
                  <a:pt x="2710" y="896"/>
                  <a:pt x="2693" y="863"/>
                </a:cubicBezTo>
                <a:cubicBezTo>
                  <a:pt x="2682" y="836"/>
                  <a:pt x="2671" y="814"/>
                  <a:pt x="2660" y="787"/>
                </a:cubicBezTo>
                <a:cubicBezTo>
                  <a:pt x="2655" y="781"/>
                  <a:pt x="2644" y="776"/>
                  <a:pt x="2644" y="765"/>
                </a:cubicBezTo>
                <a:cubicBezTo>
                  <a:pt x="2644" y="749"/>
                  <a:pt x="2649" y="743"/>
                  <a:pt x="2655" y="727"/>
                </a:cubicBezTo>
                <a:cubicBezTo>
                  <a:pt x="2660" y="699"/>
                  <a:pt x="2666" y="683"/>
                  <a:pt x="2666" y="656"/>
                </a:cubicBezTo>
                <a:cubicBezTo>
                  <a:pt x="2666" y="595"/>
                  <a:pt x="2633" y="551"/>
                  <a:pt x="2584" y="513"/>
                </a:cubicBezTo>
                <a:cubicBezTo>
                  <a:pt x="2562" y="497"/>
                  <a:pt x="2556" y="480"/>
                  <a:pt x="2540" y="464"/>
                </a:cubicBezTo>
                <a:cubicBezTo>
                  <a:pt x="2562" y="431"/>
                  <a:pt x="2589" y="426"/>
                  <a:pt x="2617" y="399"/>
                </a:cubicBezTo>
                <a:cubicBezTo>
                  <a:pt x="2633" y="388"/>
                  <a:pt x="2644" y="383"/>
                  <a:pt x="2660" y="377"/>
                </a:cubicBezTo>
                <a:cubicBezTo>
                  <a:pt x="2671" y="372"/>
                  <a:pt x="2688" y="372"/>
                  <a:pt x="2693" y="355"/>
                </a:cubicBezTo>
                <a:cubicBezTo>
                  <a:pt x="2693" y="355"/>
                  <a:pt x="2693" y="350"/>
                  <a:pt x="2693" y="344"/>
                </a:cubicBezTo>
                <a:cubicBezTo>
                  <a:pt x="2693" y="339"/>
                  <a:pt x="2699" y="339"/>
                  <a:pt x="2699" y="333"/>
                </a:cubicBezTo>
                <a:cubicBezTo>
                  <a:pt x="2699" y="114"/>
                  <a:pt x="2699" y="114"/>
                  <a:pt x="2699" y="114"/>
                </a:cubicBezTo>
                <a:cubicBezTo>
                  <a:pt x="2682" y="76"/>
                  <a:pt x="2649" y="70"/>
                  <a:pt x="2611" y="54"/>
                </a:cubicBezTo>
                <a:cubicBezTo>
                  <a:pt x="2595" y="43"/>
                  <a:pt x="2578" y="38"/>
                  <a:pt x="2562" y="27"/>
                </a:cubicBezTo>
                <a:cubicBezTo>
                  <a:pt x="2540" y="17"/>
                  <a:pt x="2529" y="6"/>
                  <a:pt x="2507" y="6"/>
                </a:cubicBezTo>
                <a:cubicBezTo>
                  <a:pt x="2442" y="6"/>
                  <a:pt x="2442" y="6"/>
                  <a:pt x="2442" y="6"/>
                </a:cubicBezTo>
                <a:cubicBezTo>
                  <a:pt x="2426" y="6"/>
                  <a:pt x="2420" y="6"/>
                  <a:pt x="2404" y="0"/>
                </a:cubicBezTo>
                <a:cubicBezTo>
                  <a:pt x="2360" y="17"/>
                  <a:pt x="2338" y="11"/>
                  <a:pt x="2300" y="21"/>
                </a:cubicBezTo>
                <a:cubicBezTo>
                  <a:pt x="2289" y="21"/>
                  <a:pt x="2278" y="17"/>
                  <a:pt x="2267" y="21"/>
                </a:cubicBezTo>
                <a:cubicBezTo>
                  <a:pt x="2251" y="27"/>
                  <a:pt x="2240" y="38"/>
                  <a:pt x="2223" y="54"/>
                </a:cubicBezTo>
                <a:cubicBezTo>
                  <a:pt x="2207" y="70"/>
                  <a:pt x="2196" y="81"/>
                  <a:pt x="2179" y="98"/>
                </a:cubicBezTo>
                <a:cubicBezTo>
                  <a:pt x="2168" y="103"/>
                  <a:pt x="2168" y="114"/>
                  <a:pt x="2157" y="120"/>
                </a:cubicBezTo>
                <a:cubicBezTo>
                  <a:pt x="2141" y="136"/>
                  <a:pt x="2125" y="142"/>
                  <a:pt x="2103" y="147"/>
                </a:cubicBezTo>
                <a:cubicBezTo>
                  <a:pt x="2081" y="158"/>
                  <a:pt x="2064" y="158"/>
                  <a:pt x="2042" y="164"/>
                </a:cubicBezTo>
                <a:cubicBezTo>
                  <a:pt x="2005" y="164"/>
                  <a:pt x="1983" y="169"/>
                  <a:pt x="1945" y="180"/>
                </a:cubicBezTo>
                <a:cubicBezTo>
                  <a:pt x="1939" y="180"/>
                  <a:pt x="1934" y="180"/>
                  <a:pt x="1923" y="185"/>
                </a:cubicBezTo>
                <a:cubicBezTo>
                  <a:pt x="1890" y="196"/>
                  <a:pt x="1879" y="213"/>
                  <a:pt x="1852" y="235"/>
                </a:cubicBezTo>
                <a:cubicBezTo>
                  <a:pt x="1813" y="257"/>
                  <a:pt x="1791" y="273"/>
                  <a:pt x="1753" y="289"/>
                </a:cubicBezTo>
                <a:cubicBezTo>
                  <a:pt x="1737" y="300"/>
                  <a:pt x="1720" y="306"/>
                  <a:pt x="1704" y="311"/>
                </a:cubicBezTo>
                <a:cubicBezTo>
                  <a:pt x="1687" y="322"/>
                  <a:pt x="1682" y="328"/>
                  <a:pt x="1671" y="333"/>
                </a:cubicBezTo>
                <a:cubicBezTo>
                  <a:pt x="1666" y="339"/>
                  <a:pt x="1666" y="344"/>
                  <a:pt x="1660" y="344"/>
                </a:cubicBezTo>
                <a:cubicBezTo>
                  <a:pt x="1595" y="344"/>
                  <a:pt x="1595" y="344"/>
                  <a:pt x="1595" y="344"/>
                </a:cubicBezTo>
                <a:cubicBezTo>
                  <a:pt x="1540" y="333"/>
                  <a:pt x="1540" y="333"/>
                  <a:pt x="1540" y="333"/>
                </a:cubicBezTo>
                <a:cubicBezTo>
                  <a:pt x="1502" y="339"/>
                  <a:pt x="1486" y="355"/>
                  <a:pt x="1453" y="372"/>
                </a:cubicBezTo>
                <a:cubicBezTo>
                  <a:pt x="1409" y="394"/>
                  <a:pt x="1387" y="399"/>
                  <a:pt x="1343" y="415"/>
                </a:cubicBezTo>
                <a:cubicBezTo>
                  <a:pt x="1327" y="421"/>
                  <a:pt x="1316" y="426"/>
                  <a:pt x="1299" y="431"/>
                </a:cubicBezTo>
                <a:cubicBezTo>
                  <a:pt x="1283" y="437"/>
                  <a:pt x="1272" y="443"/>
                  <a:pt x="1256" y="443"/>
                </a:cubicBezTo>
                <a:cubicBezTo>
                  <a:pt x="1212" y="458"/>
                  <a:pt x="1180" y="453"/>
                  <a:pt x="1131" y="458"/>
                </a:cubicBezTo>
                <a:cubicBezTo>
                  <a:pt x="1098" y="464"/>
                  <a:pt x="1081" y="480"/>
                  <a:pt x="1048" y="491"/>
                </a:cubicBezTo>
                <a:lnTo>
                  <a:pt x="1048" y="491"/>
                </a:lnTo>
                <a:cubicBezTo>
                  <a:pt x="754" y="557"/>
                  <a:pt x="754" y="557"/>
                  <a:pt x="754" y="557"/>
                </a:cubicBezTo>
                <a:cubicBezTo>
                  <a:pt x="721" y="551"/>
                  <a:pt x="699" y="530"/>
                  <a:pt x="666" y="530"/>
                </a:cubicBezTo>
                <a:cubicBezTo>
                  <a:pt x="639" y="530"/>
                  <a:pt x="622" y="535"/>
                  <a:pt x="600" y="546"/>
                </a:cubicBezTo>
                <a:cubicBezTo>
                  <a:pt x="578" y="551"/>
                  <a:pt x="562" y="557"/>
                  <a:pt x="540" y="562"/>
                </a:cubicBezTo>
                <a:cubicBezTo>
                  <a:pt x="502" y="568"/>
                  <a:pt x="480" y="579"/>
                  <a:pt x="441" y="579"/>
                </a:cubicBezTo>
                <a:cubicBezTo>
                  <a:pt x="382" y="579"/>
                  <a:pt x="349" y="562"/>
                  <a:pt x="294" y="541"/>
                </a:cubicBezTo>
                <a:cubicBezTo>
                  <a:pt x="273" y="530"/>
                  <a:pt x="262" y="524"/>
                  <a:pt x="240" y="519"/>
                </a:cubicBezTo>
                <a:cubicBezTo>
                  <a:pt x="218" y="513"/>
                  <a:pt x="207" y="513"/>
                  <a:pt x="185" y="508"/>
                </a:cubicBezTo>
                <a:cubicBezTo>
                  <a:pt x="174" y="508"/>
                  <a:pt x="163" y="502"/>
                  <a:pt x="152" y="502"/>
                </a:cubicBezTo>
                <a:cubicBezTo>
                  <a:pt x="125" y="502"/>
                  <a:pt x="114" y="513"/>
                  <a:pt x="92" y="519"/>
                </a:cubicBezTo>
                <a:cubicBezTo>
                  <a:pt x="70" y="524"/>
                  <a:pt x="59" y="524"/>
                  <a:pt x="38" y="535"/>
                </a:cubicBezTo>
                <a:cubicBezTo>
                  <a:pt x="21" y="541"/>
                  <a:pt x="21" y="551"/>
                  <a:pt x="0" y="56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8" name="Freeform 178"/>
          <p:cNvSpPr>
            <a:spLocks noChangeArrowheads="1"/>
          </p:cNvSpPr>
          <p:nvPr/>
        </p:nvSpPr>
        <p:spPr bwMode="auto">
          <a:xfrm>
            <a:off x="15760031" y="8675203"/>
            <a:ext cx="2208721" cy="1043075"/>
          </a:xfrm>
          <a:custGeom>
            <a:avLst/>
            <a:gdLst>
              <a:gd name="T0" fmla="*/ 1433 w 3657"/>
              <a:gd name="T1" fmla="*/ 81 h 1727"/>
              <a:gd name="T2" fmla="*/ 1307 w 3657"/>
              <a:gd name="T3" fmla="*/ 246 h 1727"/>
              <a:gd name="T4" fmla="*/ 1252 w 3657"/>
              <a:gd name="T5" fmla="*/ 355 h 1727"/>
              <a:gd name="T6" fmla="*/ 1104 w 3657"/>
              <a:gd name="T7" fmla="*/ 350 h 1727"/>
              <a:gd name="T8" fmla="*/ 1006 w 3657"/>
              <a:gd name="T9" fmla="*/ 355 h 1727"/>
              <a:gd name="T10" fmla="*/ 858 w 3657"/>
              <a:gd name="T11" fmla="*/ 355 h 1727"/>
              <a:gd name="T12" fmla="*/ 531 w 3657"/>
              <a:gd name="T13" fmla="*/ 361 h 1727"/>
              <a:gd name="T14" fmla="*/ 339 w 3657"/>
              <a:gd name="T15" fmla="*/ 295 h 1727"/>
              <a:gd name="T16" fmla="*/ 137 w 3657"/>
              <a:gd name="T17" fmla="*/ 268 h 1727"/>
              <a:gd name="T18" fmla="*/ 11 w 3657"/>
              <a:gd name="T19" fmla="*/ 229 h 1727"/>
              <a:gd name="T20" fmla="*/ 17 w 3657"/>
              <a:gd name="T21" fmla="*/ 322 h 1727"/>
              <a:gd name="T22" fmla="*/ 22 w 3657"/>
              <a:gd name="T23" fmla="*/ 399 h 1727"/>
              <a:gd name="T24" fmla="*/ 33 w 3657"/>
              <a:gd name="T25" fmla="*/ 606 h 1727"/>
              <a:gd name="T26" fmla="*/ 88 w 3657"/>
              <a:gd name="T27" fmla="*/ 683 h 1727"/>
              <a:gd name="T28" fmla="*/ 186 w 3657"/>
              <a:gd name="T29" fmla="*/ 857 h 1727"/>
              <a:gd name="T30" fmla="*/ 235 w 3657"/>
              <a:gd name="T31" fmla="*/ 928 h 1727"/>
              <a:gd name="T32" fmla="*/ 350 w 3657"/>
              <a:gd name="T33" fmla="*/ 1022 h 1727"/>
              <a:gd name="T34" fmla="*/ 465 w 3657"/>
              <a:gd name="T35" fmla="*/ 1109 h 1727"/>
              <a:gd name="T36" fmla="*/ 646 w 3657"/>
              <a:gd name="T37" fmla="*/ 1186 h 1727"/>
              <a:gd name="T38" fmla="*/ 749 w 3657"/>
              <a:gd name="T39" fmla="*/ 1234 h 1727"/>
              <a:gd name="T40" fmla="*/ 804 w 3657"/>
              <a:gd name="T41" fmla="*/ 1284 h 1727"/>
              <a:gd name="T42" fmla="*/ 853 w 3657"/>
              <a:gd name="T43" fmla="*/ 1399 h 1727"/>
              <a:gd name="T44" fmla="*/ 957 w 3657"/>
              <a:gd name="T45" fmla="*/ 1639 h 1727"/>
              <a:gd name="T46" fmla="*/ 1011 w 3657"/>
              <a:gd name="T47" fmla="*/ 1671 h 1727"/>
              <a:gd name="T48" fmla="*/ 1219 w 3657"/>
              <a:gd name="T49" fmla="*/ 1677 h 1727"/>
              <a:gd name="T50" fmla="*/ 1290 w 3657"/>
              <a:gd name="T51" fmla="*/ 1655 h 1727"/>
              <a:gd name="T52" fmla="*/ 1372 w 3657"/>
              <a:gd name="T53" fmla="*/ 1628 h 1727"/>
              <a:gd name="T54" fmla="*/ 1492 w 3657"/>
              <a:gd name="T55" fmla="*/ 1661 h 1727"/>
              <a:gd name="T56" fmla="*/ 1662 w 3657"/>
              <a:gd name="T57" fmla="*/ 1584 h 1727"/>
              <a:gd name="T58" fmla="*/ 1722 w 3657"/>
              <a:gd name="T59" fmla="*/ 1563 h 1727"/>
              <a:gd name="T60" fmla="*/ 1777 w 3657"/>
              <a:gd name="T61" fmla="*/ 1584 h 1727"/>
              <a:gd name="T62" fmla="*/ 1798 w 3657"/>
              <a:gd name="T63" fmla="*/ 1666 h 1727"/>
              <a:gd name="T64" fmla="*/ 1793 w 3657"/>
              <a:gd name="T65" fmla="*/ 1726 h 1727"/>
              <a:gd name="T66" fmla="*/ 1896 w 3657"/>
              <a:gd name="T67" fmla="*/ 1704 h 1727"/>
              <a:gd name="T68" fmla="*/ 2137 w 3657"/>
              <a:gd name="T69" fmla="*/ 1661 h 1727"/>
              <a:gd name="T70" fmla="*/ 2213 w 3657"/>
              <a:gd name="T71" fmla="*/ 1508 h 1727"/>
              <a:gd name="T72" fmla="*/ 2273 w 3657"/>
              <a:gd name="T73" fmla="*/ 1333 h 1727"/>
              <a:gd name="T74" fmla="*/ 3437 w 3657"/>
              <a:gd name="T75" fmla="*/ 551 h 1727"/>
              <a:gd name="T76" fmla="*/ 3525 w 3657"/>
              <a:gd name="T77" fmla="*/ 480 h 1727"/>
              <a:gd name="T78" fmla="*/ 3629 w 3657"/>
              <a:gd name="T79" fmla="*/ 289 h 1727"/>
              <a:gd name="T80" fmla="*/ 3634 w 3657"/>
              <a:gd name="T81" fmla="*/ 153 h 1727"/>
              <a:gd name="T82" fmla="*/ 3596 w 3657"/>
              <a:gd name="T83" fmla="*/ 76 h 1727"/>
              <a:gd name="T84" fmla="*/ 3437 w 3657"/>
              <a:gd name="T85" fmla="*/ 59 h 1727"/>
              <a:gd name="T86" fmla="*/ 3290 w 3657"/>
              <a:gd name="T87" fmla="*/ 70 h 1727"/>
              <a:gd name="T88" fmla="*/ 3192 w 3657"/>
              <a:gd name="T89" fmla="*/ 103 h 1727"/>
              <a:gd name="T90" fmla="*/ 2995 w 3657"/>
              <a:gd name="T91" fmla="*/ 109 h 1727"/>
              <a:gd name="T92" fmla="*/ 2831 w 3657"/>
              <a:gd name="T93" fmla="*/ 76 h 1727"/>
              <a:gd name="T94" fmla="*/ 2645 w 3657"/>
              <a:gd name="T95" fmla="*/ 65 h 1727"/>
              <a:gd name="T96" fmla="*/ 2377 w 3657"/>
              <a:gd name="T97" fmla="*/ 0 h 1727"/>
              <a:gd name="T98" fmla="*/ 2339 w 3657"/>
              <a:gd name="T99" fmla="*/ 92 h 1727"/>
              <a:gd name="T100" fmla="*/ 2306 w 3657"/>
              <a:gd name="T101" fmla="*/ 229 h 1727"/>
              <a:gd name="T102" fmla="*/ 2235 w 3657"/>
              <a:gd name="T103" fmla="*/ 262 h 1727"/>
              <a:gd name="T104" fmla="*/ 2213 w 3657"/>
              <a:gd name="T105" fmla="*/ 317 h 1727"/>
              <a:gd name="T106" fmla="*/ 2176 w 3657"/>
              <a:gd name="T107" fmla="*/ 311 h 1727"/>
              <a:gd name="T108" fmla="*/ 2017 w 3657"/>
              <a:gd name="T109" fmla="*/ 240 h 1727"/>
              <a:gd name="T110" fmla="*/ 1957 w 3657"/>
              <a:gd name="T111" fmla="*/ 218 h 1727"/>
              <a:gd name="T112" fmla="*/ 1907 w 3657"/>
              <a:gd name="T113" fmla="*/ 158 h 1727"/>
              <a:gd name="T114" fmla="*/ 1836 w 3657"/>
              <a:gd name="T115" fmla="*/ 120 h 1727"/>
              <a:gd name="T116" fmla="*/ 1798 w 3657"/>
              <a:gd name="T117" fmla="*/ 153 h 1727"/>
              <a:gd name="T118" fmla="*/ 1656 w 3657"/>
              <a:gd name="T119" fmla="*/ 131 h 1727"/>
              <a:gd name="T120" fmla="*/ 1530 w 3657"/>
              <a:gd name="T121" fmla="*/ 131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57" h="1727">
                <a:moveTo>
                  <a:pt x="1433" y="81"/>
                </a:moveTo>
                <a:lnTo>
                  <a:pt x="1433" y="81"/>
                </a:lnTo>
                <a:cubicBezTo>
                  <a:pt x="1416" y="109"/>
                  <a:pt x="1389" y="120"/>
                  <a:pt x="1372" y="142"/>
                </a:cubicBezTo>
                <a:cubicBezTo>
                  <a:pt x="1340" y="180"/>
                  <a:pt x="1323" y="202"/>
                  <a:pt x="1307" y="246"/>
                </a:cubicBezTo>
                <a:cubicBezTo>
                  <a:pt x="1296" y="278"/>
                  <a:pt x="1285" y="295"/>
                  <a:pt x="1268" y="322"/>
                </a:cubicBezTo>
                <a:cubicBezTo>
                  <a:pt x="1263" y="333"/>
                  <a:pt x="1263" y="344"/>
                  <a:pt x="1252" y="355"/>
                </a:cubicBezTo>
                <a:cubicBezTo>
                  <a:pt x="1235" y="366"/>
                  <a:pt x="1219" y="366"/>
                  <a:pt x="1197" y="366"/>
                </a:cubicBezTo>
                <a:cubicBezTo>
                  <a:pt x="1164" y="366"/>
                  <a:pt x="1142" y="361"/>
                  <a:pt x="1104" y="350"/>
                </a:cubicBezTo>
                <a:cubicBezTo>
                  <a:pt x="1082" y="344"/>
                  <a:pt x="1077" y="333"/>
                  <a:pt x="1055" y="333"/>
                </a:cubicBezTo>
                <a:cubicBezTo>
                  <a:pt x="1033" y="333"/>
                  <a:pt x="1017" y="339"/>
                  <a:pt x="1006" y="355"/>
                </a:cubicBezTo>
                <a:cubicBezTo>
                  <a:pt x="995" y="366"/>
                  <a:pt x="984" y="377"/>
                  <a:pt x="968" y="377"/>
                </a:cubicBezTo>
                <a:cubicBezTo>
                  <a:pt x="924" y="377"/>
                  <a:pt x="902" y="355"/>
                  <a:pt x="858" y="355"/>
                </a:cubicBezTo>
                <a:cubicBezTo>
                  <a:pt x="776" y="355"/>
                  <a:pt x="733" y="361"/>
                  <a:pt x="646" y="361"/>
                </a:cubicBezTo>
                <a:cubicBezTo>
                  <a:pt x="601" y="361"/>
                  <a:pt x="575" y="372"/>
                  <a:pt x="531" y="361"/>
                </a:cubicBezTo>
                <a:cubicBezTo>
                  <a:pt x="503" y="355"/>
                  <a:pt x="487" y="350"/>
                  <a:pt x="460" y="339"/>
                </a:cubicBezTo>
                <a:cubicBezTo>
                  <a:pt x="416" y="322"/>
                  <a:pt x="388" y="311"/>
                  <a:pt x="339" y="295"/>
                </a:cubicBezTo>
                <a:cubicBezTo>
                  <a:pt x="317" y="289"/>
                  <a:pt x="306" y="268"/>
                  <a:pt x="279" y="268"/>
                </a:cubicBezTo>
                <a:cubicBezTo>
                  <a:pt x="137" y="268"/>
                  <a:pt x="137" y="268"/>
                  <a:pt x="137" y="268"/>
                </a:cubicBezTo>
                <a:cubicBezTo>
                  <a:pt x="88" y="268"/>
                  <a:pt x="61" y="246"/>
                  <a:pt x="11" y="218"/>
                </a:cubicBezTo>
                <a:cubicBezTo>
                  <a:pt x="11" y="224"/>
                  <a:pt x="11" y="224"/>
                  <a:pt x="11" y="229"/>
                </a:cubicBezTo>
                <a:cubicBezTo>
                  <a:pt x="11" y="240"/>
                  <a:pt x="17" y="251"/>
                  <a:pt x="17" y="262"/>
                </a:cubicBezTo>
                <a:cubicBezTo>
                  <a:pt x="17" y="284"/>
                  <a:pt x="17" y="300"/>
                  <a:pt x="17" y="322"/>
                </a:cubicBezTo>
                <a:cubicBezTo>
                  <a:pt x="17" y="333"/>
                  <a:pt x="22" y="339"/>
                  <a:pt x="22" y="344"/>
                </a:cubicBezTo>
                <a:cubicBezTo>
                  <a:pt x="22" y="399"/>
                  <a:pt x="22" y="399"/>
                  <a:pt x="22" y="399"/>
                </a:cubicBezTo>
                <a:cubicBezTo>
                  <a:pt x="22" y="447"/>
                  <a:pt x="0" y="469"/>
                  <a:pt x="0" y="519"/>
                </a:cubicBezTo>
                <a:cubicBezTo>
                  <a:pt x="0" y="557"/>
                  <a:pt x="11" y="579"/>
                  <a:pt x="33" y="606"/>
                </a:cubicBezTo>
                <a:cubicBezTo>
                  <a:pt x="39" y="623"/>
                  <a:pt x="50" y="634"/>
                  <a:pt x="61" y="650"/>
                </a:cubicBezTo>
                <a:cubicBezTo>
                  <a:pt x="72" y="661"/>
                  <a:pt x="83" y="666"/>
                  <a:pt x="88" y="683"/>
                </a:cubicBezTo>
                <a:cubicBezTo>
                  <a:pt x="99" y="699"/>
                  <a:pt x="105" y="710"/>
                  <a:pt x="110" y="732"/>
                </a:cubicBezTo>
                <a:cubicBezTo>
                  <a:pt x="126" y="787"/>
                  <a:pt x="154" y="813"/>
                  <a:pt x="186" y="857"/>
                </a:cubicBezTo>
                <a:cubicBezTo>
                  <a:pt x="192" y="868"/>
                  <a:pt x="198" y="874"/>
                  <a:pt x="202" y="879"/>
                </a:cubicBezTo>
                <a:cubicBezTo>
                  <a:pt x="214" y="901"/>
                  <a:pt x="219" y="907"/>
                  <a:pt x="235" y="928"/>
                </a:cubicBezTo>
                <a:cubicBezTo>
                  <a:pt x="257" y="961"/>
                  <a:pt x="273" y="978"/>
                  <a:pt x="306" y="1000"/>
                </a:cubicBezTo>
                <a:cubicBezTo>
                  <a:pt x="323" y="1005"/>
                  <a:pt x="334" y="1011"/>
                  <a:pt x="350" y="1022"/>
                </a:cubicBezTo>
                <a:cubicBezTo>
                  <a:pt x="377" y="1043"/>
                  <a:pt x="394" y="1054"/>
                  <a:pt x="421" y="1076"/>
                </a:cubicBezTo>
                <a:cubicBezTo>
                  <a:pt x="438" y="1087"/>
                  <a:pt x="449" y="1098"/>
                  <a:pt x="465" y="1109"/>
                </a:cubicBezTo>
                <a:cubicBezTo>
                  <a:pt x="487" y="1115"/>
                  <a:pt x="498" y="1126"/>
                  <a:pt x="514" y="1136"/>
                </a:cubicBezTo>
                <a:cubicBezTo>
                  <a:pt x="564" y="1164"/>
                  <a:pt x="596" y="1169"/>
                  <a:pt x="646" y="1186"/>
                </a:cubicBezTo>
                <a:cubicBezTo>
                  <a:pt x="667" y="1197"/>
                  <a:pt x="678" y="1207"/>
                  <a:pt x="705" y="1212"/>
                </a:cubicBezTo>
                <a:cubicBezTo>
                  <a:pt x="722" y="1219"/>
                  <a:pt x="733" y="1229"/>
                  <a:pt x="749" y="1234"/>
                </a:cubicBezTo>
                <a:cubicBezTo>
                  <a:pt x="765" y="1241"/>
                  <a:pt x="776" y="1234"/>
                  <a:pt x="787" y="1245"/>
                </a:cubicBezTo>
                <a:cubicBezTo>
                  <a:pt x="804" y="1251"/>
                  <a:pt x="798" y="1267"/>
                  <a:pt x="804" y="1284"/>
                </a:cubicBezTo>
                <a:cubicBezTo>
                  <a:pt x="809" y="1305"/>
                  <a:pt x="820" y="1316"/>
                  <a:pt x="831" y="1338"/>
                </a:cubicBezTo>
                <a:cubicBezTo>
                  <a:pt x="842" y="1360"/>
                  <a:pt x="842" y="1377"/>
                  <a:pt x="853" y="1399"/>
                </a:cubicBezTo>
                <a:cubicBezTo>
                  <a:pt x="875" y="1453"/>
                  <a:pt x="913" y="1470"/>
                  <a:pt x="935" y="1524"/>
                </a:cubicBezTo>
                <a:cubicBezTo>
                  <a:pt x="957" y="1568"/>
                  <a:pt x="946" y="1596"/>
                  <a:pt x="957" y="1639"/>
                </a:cubicBezTo>
                <a:lnTo>
                  <a:pt x="957" y="1639"/>
                </a:lnTo>
                <a:cubicBezTo>
                  <a:pt x="973" y="1655"/>
                  <a:pt x="989" y="1661"/>
                  <a:pt x="1011" y="1671"/>
                </a:cubicBezTo>
                <a:cubicBezTo>
                  <a:pt x="1055" y="1699"/>
                  <a:pt x="1088" y="1715"/>
                  <a:pt x="1137" y="1715"/>
                </a:cubicBezTo>
                <a:cubicBezTo>
                  <a:pt x="1175" y="1715"/>
                  <a:pt x="1186" y="1693"/>
                  <a:pt x="1219" y="1677"/>
                </a:cubicBezTo>
                <a:cubicBezTo>
                  <a:pt x="1230" y="1666"/>
                  <a:pt x="1241" y="1666"/>
                  <a:pt x="1257" y="1666"/>
                </a:cubicBezTo>
                <a:cubicBezTo>
                  <a:pt x="1274" y="1666"/>
                  <a:pt x="1279" y="1661"/>
                  <a:pt x="1290" y="1655"/>
                </a:cubicBezTo>
                <a:cubicBezTo>
                  <a:pt x="1312" y="1650"/>
                  <a:pt x="1323" y="1644"/>
                  <a:pt x="1345" y="1639"/>
                </a:cubicBezTo>
                <a:cubicBezTo>
                  <a:pt x="1356" y="1634"/>
                  <a:pt x="1361" y="1628"/>
                  <a:pt x="1372" y="1628"/>
                </a:cubicBezTo>
                <a:cubicBezTo>
                  <a:pt x="1389" y="1628"/>
                  <a:pt x="1394" y="1634"/>
                  <a:pt x="1411" y="1639"/>
                </a:cubicBezTo>
                <a:cubicBezTo>
                  <a:pt x="1443" y="1650"/>
                  <a:pt x="1459" y="1661"/>
                  <a:pt x="1492" y="1661"/>
                </a:cubicBezTo>
                <a:cubicBezTo>
                  <a:pt x="1536" y="1661"/>
                  <a:pt x="1563" y="1661"/>
                  <a:pt x="1607" y="1644"/>
                </a:cubicBezTo>
                <a:cubicBezTo>
                  <a:pt x="1634" y="1634"/>
                  <a:pt x="1645" y="1612"/>
                  <a:pt x="1662" y="1584"/>
                </a:cubicBezTo>
                <a:cubicBezTo>
                  <a:pt x="1667" y="1568"/>
                  <a:pt x="1673" y="1552"/>
                  <a:pt x="1689" y="1552"/>
                </a:cubicBezTo>
                <a:cubicBezTo>
                  <a:pt x="1700" y="1552"/>
                  <a:pt x="1706" y="1557"/>
                  <a:pt x="1722" y="1563"/>
                </a:cubicBezTo>
                <a:cubicBezTo>
                  <a:pt x="1738" y="1568"/>
                  <a:pt x="1749" y="1574"/>
                  <a:pt x="1766" y="1579"/>
                </a:cubicBezTo>
                <a:cubicBezTo>
                  <a:pt x="1766" y="1579"/>
                  <a:pt x="1771" y="1579"/>
                  <a:pt x="1777" y="1584"/>
                </a:cubicBezTo>
                <a:cubicBezTo>
                  <a:pt x="1782" y="1590"/>
                  <a:pt x="1782" y="1600"/>
                  <a:pt x="1788" y="1612"/>
                </a:cubicBezTo>
                <a:cubicBezTo>
                  <a:pt x="1793" y="1634"/>
                  <a:pt x="1793" y="1644"/>
                  <a:pt x="1798" y="1666"/>
                </a:cubicBezTo>
                <a:cubicBezTo>
                  <a:pt x="1793" y="1726"/>
                  <a:pt x="1793" y="1726"/>
                  <a:pt x="1793" y="1726"/>
                </a:cubicBezTo>
                <a:lnTo>
                  <a:pt x="1793" y="1726"/>
                </a:lnTo>
                <a:cubicBezTo>
                  <a:pt x="1820" y="1721"/>
                  <a:pt x="1831" y="1715"/>
                  <a:pt x="1858" y="1715"/>
                </a:cubicBezTo>
                <a:cubicBezTo>
                  <a:pt x="1874" y="1710"/>
                  <a:pt x="1880" y="1704"/>
                  <a:pt x="1896" y="1704"/>
                </a:cubicBezTo>
                <a:cubicBezTo>
                  <a:pt x="1968" y="1693"/>
                  <a:pt x="2011" y="1688"/>
                  <a:pt x="2083" y="1677"/>
                </a:cubicBezTo>
                <a:cubicBezTo>
                  <a:pt x="2104" y="1671"/>
                  <a:pt x="2115" y="1666"/>
                  <a:pt x="2137" y="1661"/>
                </a:cubicBezTo>
                <a:cubicBezTo>
                  <a:pt x="2165" y="1655"/>
                  <a:pt x="2170" y="1628"/>
                  <a:pt x="2181" y="1600"/>
                </a:cubicBezTo>
                <a:cubicBezTo>
                  <a:pt x="2191" y="1568"/>
                  <a:pt x="2203" y="1546"/>
                  <a:pt x="2213" y="1508"/>
                </a:cubicBezTo>
                <a:cubicBezTo>
                  <a:pt x="2225" y="1464"/>
                  <a:pt x="2225" y="1437"/>
                  <a:pt x="2241" y="1399"/>
                </a:cubicBezTo>
                <a:cubicBezTo>
                  <a:pt x="2251" y="1371"/>
                  <a:pt x="2262" y="1360"/>
                  <a:pt x="2273" y="1333"/>
                </a:cubicBezTo>
                <a:cubicBezTo>
                  <a:pt x="3437" y="551"/>
                  <a:pt x="3437" y="551"/>
                  <a:pt x="3437" y="551"/>
                </a:cubicBezTo>
                <a:lnTo>
                  <a:pt x="3437" y="551"/>
                </a:lnTo>
                <a:cubicBezTo>
                  <a:pt x="3448" y="535"/>
                  <a:pt x="3448" y="530"/>
                  <a:pt x="3459" y="519"/>
                </a:cubicBezTo>
                <a:cubicBezTo>
                  <a:pt x="3481" y="497"/>
                  <a:pt x="3503" y="497"/>
                  <a:pt x="3525" y="480"/>
                </a:cubicBezTo>
                <a:cubicBezTo>
                  <a:pt x="3558" y="458"/>
                  <a:pt x="3569" y="432"/>
                  <a:pt x="3585" y="393"/>
                </a:cubicBezTo>
                <a:cubicBezTo>
                  <a:pt x="3607" y="355"/>
                  <a:pt x="3612" y="328"/>
                  <a:pt x="3629" y="289"/>
                </a:cubicBezTo>
                <a:cubicBezTo>
                  <a:pt x="3640" y="257"/>
                  <a:pt x="3656" y="235"/>
                  <a:pt x="3656" y="202"/>
                </a:cubicBezTo>
                <a:cubicBezTo>
                  <a:pt x="3656" y="180"/>
                  <a:pt x="3645" y="169"/>
                  <a:pt x="3634" y="153"/>
                </a:cubicBezTo>
                <a:cubicBezTo>
                  <a:pt x="3623" y="136"/>
                  <a:pt x="3618" y="125"/>
                  <a:pt x="3612" y="109"/>
                </a:cubicBezTo>
                <a:cubicBezTo>
                  <a:pt x="3607" y="98"/>
                  <a:pt x="3607" y="81"/>
                  <a:pt x="3596" y="76"/>
                </a:cubicBezTo>
                <a:cubicBezTo>
                  <a:pt x="3574" y="70"/>
                  <a:pt x="3563" y="70"/>
                  <a:pt x="3541" y="65"/>
                </a:cubicBezTo>
                <a:cubicBezTo>
                  <a:pt x="3503" y="65"/>
                  <a:pt x="3476" y="59"/>
                  <a:pt x="3437" y="59"/>
                </a:cubicBezTo>
                <a:cubicBezTo>
                  <a:pt x="3405" y="59"/>
                  <a:pt x="3389" y="59"/>
                  <a:pt x="3356" y="59"/>
                </a:cubicBezTo>
                <a:cubicBezTo>
                  <a:pt x="3328" y="59"/>
                  <a:pt x="3312" y="59"/>
                  <a:pt x="3290" y="70"/>
                </a:cubicBezTo>
                <a:cubicBezTo>
                  <a:pt x="3268" y="76"/>
                  <a:pt x="3257" y="87"/>
                  <a:pt x="3235" y="92"/>
                </a:cubicBezTo>
                <a:cubicBezTo>
                  <a:pt x="3219" y="98"/>
                  <a:pt x="3208" y="103"/>
                  <a:pt x="3192" y="103"/>
                </a:cubicBezTo>
                <a:cubicBezTo>
                  <a:pt x="3153" y="120"/>
                  <a:pt x="3126" y="120"/>
                  <a:pt x="3082" y="120"/>
                </a:cubicBezTo>
                <a:cubicBezTo>
                  <a:pt x="3050" y="120"/>
                  <a:pt x="3028" y="114"/>
                  <a:pt x="2995" y="109"/>
                </a:cubicBezTo>
                <a:cubicBezTo>
                  <a:pt x="2968" y="103"/>
                  <a:pt x="2951" y="103"/>
                  <a:pt x="2930" y="92"/>
                </a:cubicBezTo>
                <a:cubicBezTo>
                  <a:pt x="2891" y="87"/>
                  <a:pt x="2869" y="87"/>
                  <a:pt x="2831" y="76"/>
                </a:cubicBezTo>
                <a:cubicBezTo>
                  <a:pt x="2809" y="65"/>
                  <a:pt x="2793" y="54"/>
                  <a:pt x="2765" y="54"/>
                </a:cubicBezTo>
                <a:cubicBezTo>
                  <a:pt x="2716" y="54"/>
                  <a:pt x="2689" y="65"/>
                  <a:pt x="2645" y="65"/>
                </a:cubicBezTo>
                <a:cubicBezTo>
                  <a:pt x="2607" y="65"/>
                  <a:pt x="2585" y="54"/>
                  <a:pt x="2547" y="43"/>
                </a:cubicBezTo>
                <a:cubicBezTo>
                  <a:pt x="2481" y="27"/>
                  <a:pt x="2443" y="16"/>
                  <a:pt x="2377" y="0"/>
                </a:cubicBezTo>
                <a:cubicBezTo>
                  <a:pt x="2366" y="22"/>
                  <a:pt x="2361" y="32"/>
                  <a:pt x="2350" y="54"/>
                </a:cubicBezTo>
                <a:cubicBezTo>
                  <a:pt x="2345" y="70"/>
                  <a:pt x="2339" y="81"/>
                  <a:pt x="2339" y="92"/>
                </a:cubicBezTo>
                <a:cubicBezTo>
                  <a:pt x="2328" y="125"/>
                  <a:pt x="2323" y="147"/>
                  <a:pt x="2317" y="180"/>
                </a:cubicBezTo>
                <a:cubicBezTo>
                  <a:pt x="2312" y="196"/>
                  <a:pt x="2317" y="213"/>
                  <a:pt x="2306" y="229"/>
                </a:cubicBezTo>
                <a:cubicBezTo>
                  <a:pt x="2301" y="246"/>
                  <a:pt x="2284" y="246"/>
                  <a:pt x="2268" y="246"/>
                </a:cubicBezTo>
                <a:cubicBezTo>
                  <a:pt x="2257" y="251"/>
                  <a:pt x="2246" y="251"/>
                  <a:pt x="2235" y="262"/>
                </a:cubicBezTo>
                <a:cubicBezTo>
                  <a:pt x="2230" y="273"/>
                  <a:pt x="2230" y="278"/>
                  <a:pt x="2225" y="295"/>
                </a:cubicBezTo>
                <a:cubicBezTo>
                  <a:pt x="2219" y="300"/>
                  <a:pt x="2219" y="311"/>
                  <a:pt x="2213" y="317"/>
                </a:cubicBezTo>
                <a:cubicBezTo>
                  <a:pt x="2208" y="322"/>
                  <a:pt x="2208" y="328"/>
                  <a:pt x="2203" y="328"/>
                </a:cubicBezTo>
                <a:cubicBezTo>
                  <a:pt x="2187" y="328"/>
                  <a:pt x="2181" y="317"/>
                  <a:pt x="2176" y="311"/>
                </a:cubicBezTo>
                <a:cubicBezTo>
                  <a:pt x="2154" y="295"/>
                  <a:pt x="2137" y="278"/>
                  <a:pt x="2115" y="268"/>
                </a:cubicBezTo>
                <a:cubicBezTo>
                  <a:pt x="2077" y="251"/>
                  <a:pt x="2055" y="246"/>
                  <a:pt x="2017" y="240"/>
                </a:cubicBezTo>
                <a:cubicBezTo>
                  <a:pt x="2000" y="235"/>
                  <a:pt x="1984" y="240"/>
                  <a:pt x="1968" y="229"/>
                </a:cubicBezTo>
                <a:cubicBezTo>
                  <a:pt x="1962" y="229"/>
                  <a:pt x="1962" y="224"/>
                  <a:pt x="1957" y="218"/>
                </a:cubicBezTo>
                <a:cubicBezTo>
                  <a:pt x="1951" y="207"/>
                  <a:pt x="1946" y="196"/>
                  <a:pt x="1935" y="185"/>
                </a:cubicBezTo>
                <a:cubicBezTo>
                  <a:pt x="1929" y="174"/>
                  <a:pt x="1918" y="169"/>
                  <a:pt x="1907" y="158"/>
                </a:cubicBezTo>
                <a:cubicBezTo>
                  <a:pt x="1896" y="153"/>
                  <a:pt x="1896" y="136"/>
                  <a:pt x="1885" y="131"/>
                </a:cubicBezTo>
                <a:cubicBezTo>
                  <a:pt x="1869" y="120"/>
                  <a:pt x="1858" y="120"/>
                  <a:pt x="1836" y="120"/>
                </a:cubicBezTo>
                <a:cubicBezTo>
                  <a:pt x="1826" y="120"/>
                  <a:pt x="1820" y="136"/>
                  <a:pt x="1810" y="147"/>
                </a:cubicBezTo>
                <a:cubicBezTo>
                  <a:pt x="1810" y="153"/>
                  <a:pt x="1804" y="153"/>
                  <a:pt x="1798" y="153"/>
                </a:cubicBezTo>
                <a:cubicBezTo>
                  <a:pt x="1788" y="164"/>
                  <a:pt x="1782" y="169"/>
                  <a:pt x="1766" y="169"/>
                </a:cubicBezTo>
                <a:cubicBezTo>
                  <a:pt x="1722" y="169"/>
                  <a:pt x="1695" y="153"/>
                  <a:pt x="1656" y="131"/>
                </a:cubicBezTo>
                <a:cubicBezTo>
                  <a:pt x="1640" y="125"/>
                  <a:pt x="1629" y="114"/>
                  <a:pt x="1612" y="114"/>
                </a:cubicBezTo>
                <a:cubicBezTo>
                  <a:pt x="1580" y="114"/>
                  <a:pt x="1563" y="131"/>
                  <a:pt x="1530" y="131"/>
                </a:cubicBezTo>
                <a:cubicBezTo>
                  <a:pt x="1492" y="131"/>
                  <a:pt x="1465" y="103"/>
                  <a:pt x="1433" y="8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9" name="Freeform 179"/>
          <p:cNvSpPr>
            <a:spLocks noChangeArrowheads="1"/>
          </p:cNvSpPr>
          <p:nvPr/>
        </p:nvSpPr>
        <p:spPr bwMode="auto">
          <a:xfrm>
            <a:off x="14685013" y="6823811"/>
            <a:ext cx="2107355" cy="3025185"/>
          </a:xfrm>
          <a:custGeom>
            <a:avLst/>
            <a:gdLst>
              <a:gd name="T0" fmla="*/ 3487 w 3488"/>
              <a:gd name="T1" fmla="*/ 65 h 5006"/>
              <a:gd name="T2" fmla="*/ 3372 w 3488"/>
              <a:gd name="T3" fmla="*/ 251 h 5006"/>
              <a:gd name="T4" fmla="*/ 3219 w 3488"/>
              <a:gd name="T5" fmla="*/ 306 h 5006"/>
              <a:gd name="T6" fmla="*/ 3132 w 3488"/>
              <a:gd name="T7" fmla="*/ 312 h 5006"/>
              <a:gd name="T8" fmla="*/ 2935 w 3488"/>
              <a:gd name="T9" fmla="*/ 301 h 5006"/>
              <a:gd name="T10" fmla="*/ 2755 w 3488"/>
              <a:gd name="T11" fmla="*/ 158 h 5006"/>
              <a:gd name="T12" fmla="*/ 2563 w 3488"/>
              <a:gd name="T13" fmla="*/ 164 h 5006"/>
              <a:gd name="T14" fmla="*/ 2422 w 3488"/>
              <a:gd name="T15" fmla="*/ 344 h 5006"/>
              <a:gd name="T16" fmla="*/ 2323 w 3488"/>
              <a:gd name="T17" fmla="*/ 371 h 5006"/>
              <a:gd name="T18" fmla="*/ 2296 w 3488"/>
              <a:gd name="T19" fmla="*/ 557 h 5006"/>
              <a:gd name="T20" fmla="*/ 2301 w 3488"/>
              <a:gd name="T21" fmla="*/ 764 h 5006"/>
              <a:gd name="T22" fmla="*/ 2181 w 3488"/>
              <a:gd name="T23" fmla="*/ 983 h 5006"/>
              <a:gd name="T24" fmla="*/ 2017 w 3488"/>
              <a:gd name="T25" fmla="*/ 1202 h 5006"/>
              <a:gd name="T26" fmla="*/ 2126 w 3488"/>
              <a:gd name="T27" fmla="*/ 1328 h 5006"/>
              <a:gd name="T28" fmla="*/ 2110 w 3488"/>
              <a:gd name="T29" fmla="*/ 1546 h 5006"/>
              <a:gd name="T30" fmla="*/ 2541 w 3488"/>
              <a:gd name="T31" fmla="*/ 1672 h 5006"/>
              <a:gd name="T32" fmla="*/ 2656 w 3488"/>
              <a:gd name="T33" fmla="*/ 1896 h 5006"/>
              <a:gd name="T34" fmla="*/ 2744 w 3488"/>
              <a:gd name="T35" fmla="*/ 2016 h 5006"/>
              <a:gd name="T36" fmla="*/ 2667 w 3488"/>
              <a:gd name="T37" fmla="*/ 2349 h 5006"/>
              <a:gd name="T38" fmla="*/ 2400 w 3488"/>
              <a:gd name="T39" fmla="*/ 2502 h 5006"/>
              <a:gd name="T40" fmla="*/ 2400 w 3488"/>
              <a:gd name="T41" fmla="*/ 2753 h 5006"/>
              <a:gd name="T42" fmla="*/ 2777 w 3488"/>
              <a:gd name="T43" fmla="*/ 2896 h 5006"/>
              <a:gd name="T44" fmla="*/ 3252 w 3488"/>
              <a:gd name="T45" fmla="*/ 3076 h 5006"/>
              <a:gd name="T46" fmla="*/ 3044 w 3488"/>
              <a:gd name="T47" fmla="*/ 3382 h 5006"/>
              <a:gd name="T48" fmla="*/ 2782 w 3488"/>
              <a:gd name="T49" fmla="*/ 3415 h 5006"/>
              <a:gd name="T50" fmla="*/ 2236 w 3488"/>
              <a:gd name="T51" fmla="*/ 3399 h 5006"/>
              <a:gd name="T52" fmla="*/ 1787 w 3488"/>
              <a:gd name="T53" fmla="*/ 3289 h 5006"/>
              <a:gd name="T54" fmla="*/ 1776 w 3488"/>
              <a:gd name="T55" fmla="*/ 3579 h 5006"/>
              <a:gd name="T56" fmla="*/ 1962 w 3488"/>
              <a:gd name="T57" fmla="*/ 3917 h 5006"/>
              <a:gd name="T58" fmla="*/ 2197 w 3488"/>
              <a:gd name="T59" fmla="*/ 4136 h 5006"/>
              <a:gd name="T60" fmla="*/ 2525 w 3488"/>
              <a:gd name="T61" fmla="*/ 4294 h 5006"/>
              <a:gd name="T62" fmla="*/ 2711 w 3488"/>
              <a:gd name="T63" fmla="*/ 4584 h 5006"/>
              <a:gd name="T64" fmla="*/ 2541 w 3488"/>
              <a:gd name="T65" fmla="*/ 4672 h 5006"/>
              <a:gd name="T66" fmla="*/ 2247 w 3488"/>
              <a:gd name="T67" fmla="*/ 4552 h 5006"/>
              <a:gd name="T68" fmla="*/ 1787 w 3488"/>
              <a:gd name="T69" fmla="*/ 4502 h 5006"/>
              <a:gd name="T70" fmla="*/ 1246 w 3488"/>
              <a:gd name="T71" fmla="*/ 4552 h 5006"/>
              <a:gd name="T72" fmla="*/ 1028 w 3488"/>
              <a:gd name="T73" fmla="*/ 4907 h 5006"/>
              <a:gd name="T74" fmla="*/ 836 w 3488"/>
              <a:gd name="T75" fmla="*/ 4978 h 5006"/>
              <a:gd name="T76" fmla="*/ 820 w 3488"/>
              <a:gd name="T77" fmla="*/ 4786 h 5006"/>
              <a:gd name="T78" fmla="*/ 662 w 3488"/>
              <a:gd name="T79" fmla="*/ 4715 h 5006"/>
              <a:gd name="T80" fmla="*/ 574 w 3488"/>
              <a:gd name="T81" fmla="*/ 4568 h 5006"/>
              <a:gd name="T82" fmla="*/ 437 w 3488"/>
              <a:gd name="T83" fmla="*/ 4327 h 5006"/>
              <a:gd name="T84" fmla="*/ 279 w 3488"/>
              <a:gd name="T85" fmla="*/ 4098 h 5006"/>
              <a:gd name="T86" fmla="*/ 312 w 3488"/>
              <a:gd name="T87" fmla="*/ 3950 h 5006"/>
              <a:gd name="T88" fmla="*/ 263 w 3488"/>
              <a:gd name="T89" fmla="*/ 3633 h 5006"/>
              <a:gd name="T90" fmla="*/ 99 w 3488"/>
              <a:gd name="T91" fmla="*/ 3470 h 5006"/>
              <a:gd name="T92" fmla="*/ 66 w 3488"/>
              <a:gd name="T93" fmla="*/ 3295 h 5006"/>
              <a:gd name="T94" fmla="*/ 39 w 3488"/>
              <a:gd name="T95" fmla="*/ 3185 h 5006"/>
              <a:gd name="T96" fmla="*/ 269 w 3488"/>
              <a:gd name="T97" fmla="*/ 3185 h 5006"/>
              <a:gd name="T98" fmla="*/ 536 w 3488"/>
              <a:gd name="T99" fmla="*/ 3119 h 5006"/>
              <a:gd name="T100" fmla="*/ 558 w 3488"/>
              <a:gd name="T101" fmla="*/ 2983 h 5006"/>
              <a:gd name="T102" fmla="*/ 492 w 3488"/>
              <a:gd name="T103" fmla="*/ 2650 h 5006"/>
              <a:gd name="T104" fmla="*/ 137 w 3488"/>
              <a:gd name="T105" fmla="*/ 2420 h 5006"/>
              <a:gd name="T106" fmla="*/ 11 w 3488"/>
              <a:gd name="T107" fmla="*/ 2180 h 5006"/>
              <a:gd name="T108" fmla="*/ 143 w 3488"/>
              <a:gd name="T109" fmla="*/ 1885 h 5006"/>
              <a:gd name="T110" fmla="*/ 399 w 3488"/>
              <a:gd name="T111" fmla="*/ 1688 h 5006"/>
              <a:gd name="T112" fmla="*/ 552 w 3488"/>
              <a:gd name="T113" fmla="*/ 1475 h 5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88" h="5006">
                <a:moveTo>
                  <a:pt x="1317" y="0"/>
                </a:moveTo>
                <a:lnTo>
                  <a:pt x="1317" y="0"/>
                </a:lnTo>
                <a:cubicBezTo>
                  <a:pt x="3482" y="27"/>
                  <a:pt x="3482" y="27"/>
                  <a:pt x="3482" y="27"/>
                </a:cubicBezTo>
                <a:lnTo>
                  <a:pt x="3482" y="27"/>
                </a:lnTo>
                <a:cubicBezTo>
                  <a:pt x="3482" y="43"/>
                  <a:pt x="3487" y="49"/>
                  <a:pt x="3487" y="65"/>
                </a:cubicBezTo>
                <a:cubicBezTo>
                  <a:pt x="3487" y="87"/>
                  <a:pt x="3482" y="98"/>
                  <a:pt x="3482" y="114"/>
                </a:cubicBezTo>
                <a:cubicBezTo>
                  <a:pt x="3482" y="131"/>
                  <a:pt x="3487" y="142"/>
                  <a:pt x="3487" y="164"/>
                </a:cubicBezTo>
                <a:cubicBezTo>
                  <a:pt x="3487" y="180"/>
                  <a:pt x="3471" y="186"/>
                  <a:pt x="3454" y="197"/>
                </a:cubicBezTo>
                <a:cubicBezTo>
                  <a:pt x="3443" y="202"/>
                  <a:pt x="3438" y="213"/>
                  <a:pt x="3427" y="219"/>
                </a:cubicBezTo>
                <a:cubicBezTo>
                  <a:pt x="3405" y="229"/>
                  <a:pt x="3388" y="235"/>
                  <a:pt x="3372" y="251"/>
                </a:cubicBezTo>
                <a:cubicBezTo>
                  <a:pt x="3367" y="257"/>
                  <a:pt x="3367" y="268"/>
                  <a:pt x="3356" y="268"/>
                </a:cubicBezTo>
                <a:cubicBezTo>
                  <a:pt x="3323" y="268"/>
                  <a:pt x="3323" y="224"/>
                  <a:pt x="3290" y="224"/>
                </a:cubicBezTo>
                <a:cubicBezTo>
                  <a:pt x="3284" y="224"/>
                  <a:pt x="3274" y="219"/>
                  <a:pt x="3268" y="224"/>
                </a:cubicBezTo>
                <a:cubicBezTo>
                  <a:pt x="3257" y="235"/>
                  <a:pt x="3257" y="251"/>
                  <a:pt x="3246" y="268"/>
                </a:cubicBezTo>
                <a:cubicBezTo>
                  <a:pt x="3241" y="284"/>
                  <a:pt x="3230" y="295"/>
                  <a:pt x="3219" y="306"/>
                </a:cubicBezTo>
                <a:cubicBezTo>
                  <a:pt x="3209" y="323"/>
                  <a:pt x="3209" y="333"/>
                  <a:pt x="3197" y="338"/>
                </a:cubicBezTo>
                <a:cubicBezTo>
                  <a:pt x="3192" y="344"/>
                  <a:pt x="3180" y="344"/>
                  <a:pt x="3170" y="349"/>
                </a:cubicBezTo>
                <a:cubicBezTo>
                  <a:pt x="3170" y="333"/>
                  <a:pt x="3170" y="323"/>
                  <a:pt x="3170" y="306"/>
                </a:cubicBezTo>
                <a:cubicBezTo>
                  <a:pt x="3165" y="306"/>
                  <a:pt x="3159" y="306"/>
                  <a:pt x="3154" y="306"/>
                </a:cubicBezTo>
                <a:cubicBezTo>
                  <a:pt x="3142" y="306"/>
                  <a:pt x="3142" y="312"/>
                  <a:pt x="3132" y="312"/>
                </a:cubicBezTo>
                <a:cubicBezTo>
                  <a:pt x="3121" y="312"/>
                  <a:pt x="3110" y="306"/>
                  <a:pt x="3099" y="295"/>
                </a:cubicBezTo>
                <a:cubicBezTo>
                  <a:pt x="3094" y="290"/>
                  <a:pt x="3094" y="279"/>
                  <a:pt x="3083" y="279"/>
                </a:cubicBezTo>
                <a:cubicBezTo>
                  <a:pt x="3061" y="279"/>
                  <a:pt x="3055" y="295"/>
                  <a:pt x="3033" y="295"/>
                </a:cubicBezTo>
                <a:cubicBezTo>
                  <a:pt x="3011" y="295"/>
                  <a:pt x="2995" y="284"/>
                  <a:pt x="2968" y="284"/>
                </a:cubicBezTo>
                <a:cubicBezTo>
                  <a:pt x="2957" y="284"/>
                  <a:pt x="2946" y="301"/>
                  <a:pt x="2935" y="301"/>
                </a:cubicBezTo>
                <a:cubicBezTo>
                  <a:pt x="2913" y="301"/>
                  <a:pt x="2913" y="301"/>
                  <a:pt x="2913" y="301"/>
                </a:cubicBezTo>
                <a:cubicBezTo>
                  <a:pt x="2907" y="273"/>
                  <a:pt x="2913" y="246"/>
                  <a:pt x="2891" y="235"/>
                </a:cubicBezTo>
                <a:cubicBezTo>
                  <a:pt x="2869" y="224"/>
                  <a:pt x="2847" y="251"/>
                  <a:pt x="2825" y="235"/>
                </a:cubicBezTo>
                <a:cubicBezTo>
                  <a:pt x="2809" y="224"/>
                  <a:pt x="2809" y="197"/>
                  <a:pt x="2793" y="180"/>
                </a:cubicBezTo>
                <a:cubicBezTo>
                  <a:pt x="2782" y="169"/>
                  <a:pt x="2765" y="169"/>
                  <a:pt x="2755" y="158"/>
                </a:cubicBezTo>
                <a:cubicBezTo>
                  <a:pt x="2744" y="153"/>
                  <a:pt x="2733" y="142"/>
                  <a:pt x="2717" y="142"/>
                </a:cubicBezTo>
                <a:cubicBezTo>
                  <a:pt x="2700" y="142"/>
                  <a:pt x="2689" y="142"/>
                  <a:pt x="2673" y="147"/>
                </a:cubicBezTo>
                <a:cubicBezTo>
                  <a:pt x="2662" y="153"/>
                  <a:pt x="2656" y="158"/>
                  <a:pt x="2651" y="158"/>
                </a:cubicBezTo>
                <a:cubicBezTo>
                  <a:pt x="2629" y="158"/>
                  <a:pt x="2618" y="136"/>
                  <a:pt x="2596" y="136"/>
                </a:cubicBezTo>
                <a:cubicBezTo>
                  <a:pt x="2580" y="136"/>
                  <a:pt x="2574" y="153"/>
                  <a:pt x="2563" y="164"/>
                </a:cubicBezTo>
                <a:cubicBezTo>
                  <a:pt x="2552" y="180"/>
                  <a:pt x="2536" y="191"/>
                  <a:pt x="2514" y="202"/>
                </a:cubicBezTo>
                <a:cubicBezTo>
                  <a:pt x="2503" y="208"/>
                  <a:pt x="2498" y="213"/>
                  <a:pt x="2487" y="219"/>
                </a:cubicBezTo>
                <a:cubicBezTo>
                  <a:pt x="2476" y="224"/>
                  <a:pt x="2470" y="219"/>
                  <a:pt x="2465" y="224"/>
                </a:cubicBezTo>
                <a:cubicBezTo>
                  <a:pt x="2454" y="235"/>
                  <a:pt x="2459" y="246"/>
                  <a:pt x="2459" y="257"/>
                </a:cubicBezTo>
                <a:cubicBezTo>
                  <a:pt x="2459" y="295"/>
                  <a:pt x="2422" y="306"/>
                  <a:pt x="2422" y="344"/>
                </a:cubicBezTo>
                <a:cubicBezTo>
                  <a:pt x="2422" y="349"/>
                  <a:pt x="2426" y="355"/>
                  <a:pt x="2422" y="366"/>
                </a:cubicBezTo>
                <a:cubicBezTo>
                  <a:pt x="2422" y="371"/>
                  <a:pt x="2416" y="377"/>
                  <a:pt x="2410" y="382"/>
                </a:cubicBezTo>
                <a:cubicBezTo>
                  <a:pt x="2400" y="393"/>
                  <a:pt x="2400" y="404"/>
                  <a:pt x="2383" y="404"/>
                </a:cubicBezTo>
                <a:cubicBezTo>
                  <a:pt x="2372" y="404"/>
                  <a:pt x="2367" y="404"/>
                  <a:pt x="2356" y="398"/>
                </a:cubicBezTo>
                <a:cubicBezTo>
                  <a:pt x="2345" y="387"/>
                  <a:pt x="2340" y="371"/>
                  <a:pt x="2323" y="371"/>
                </a:cubicBezTo>
                <a:cubicBezTo>
                  <a:pt x="2312" y="371"/>
                  <a:pt x="2312" y="382"/>
                  <a:pt x="2301" y="393"/>
                </a:cubicBezTo>
                <a:cubicBezTo>
                  <a:pt x="2290" y="404"/>
                  <a:pt x="2279" y="409"/>
                  <a:pt x="2263" y="415"/>
                </a:cubicBezTo>
                <a:cubicBezTo>
                  <a:pt x="2241" y="420"/>
                  <a:pt x="2219" y="420"/>
                  <a:pt x="2219" y="442"/>
                </a:cubicBezTo>
                <a:cubicBezTo>
                  <a:pt x="2219" y="470"/>
                  <a:pt x="2230" y="486"/>
                  <a:pt x="2252" y="502"/>
                </a:cubicBezTo>
                <a:cubicBezTo>
                  <a:pt x="2274" y="519"/>
                  <a:pt x="2296" y="524"/>
                  <a:pt x="2296" y="557"/>
                </a:cubicBezTo>
                <a:cubicBezTo>
                  <a:pt x="2296" y="563"/>
                  <a:pt x="2290" y="568"/>
                  <a:pt x="2285" y="574"/>
                </a:cubicBezTo>
                <a:cubicBezTo>
                  <a:pt x="2274" y="606"/>
                  <a:pt x="2263" y="617"/>
                  <a:pt x="2252" y="650"/>
                </a:cubicBezTo>
                <a:cubicBezTo>
                  <a:pt x="2247" y="683"/>
                  <a:pt x="2241" y="705"/>
                  <a:pt x="2236" y="737"/>
                </a:cubicBezTo>
                <a:cubicBezTo>
                  <a:pt x="2247" y="743"/>
                  <a:pt x="2252" y="743"/>
                  <a:pt x="2268" y="748"/>
                </a:cubicBezTo>
                <a:cubicBezTo>
                  <a:pt x="2279" y="748"/>
                  <a:pt x="2296" y="748"/>
                  <a:pt x="2301" y="764"/>
                </a:cubicBezTo>
                <a:cubicBezTo>
                  <a:pt x="2307" y="770"/>
                  <a:pt x="2301" y="781"/>
                  <a:pt x="2301" y="786"/>
                </a:cubicBezTo>
                <a:cubicBezTo>
                  <a:pt x="2307" y="808"/>
                  <a:pt x="2307" y="819"/>
                  <a:pt x="2307" y="841"/>
                </a:cubicBezTo>
                <a:cubicBezTo>
                  <a:pt x="2307" y="868"/>
                  <a:pt x="2290" y="879"/>
                  <a:pt x="2279" y="907"/>
                </a:cubicBezTo>
                <a:cubicBezTo>
                  <a:pt x="2263" y="923"/>
                  <a:pt x="2258" y="940"/>
                  <a:pt x="2230" y="951"/>
                </a:cubicBezTo>
                <a:cubicBezTo>
                  <a:pt x="2214" y="962"/>
                  <a:pt x="2197" y="967"/>
                  <a:pt x="2181" y="983"/>
                </a:cubicBezTo>
                <a:cubicBezTo>
                  <a:pt x="2159" y="994"/>
                  <a:pt x="2137" y="1000"/>
                  <a:pt x="2132" y="1027"/>
                </a:cubicBezTo>
                <a:cubicBezTo>
                  <a:pt x="2126" y="1071"/>
                  <a:pt x="2115" y="1103"/>
                  <a:pt x="2088" y="1141"/>
                </a:cubicBezTo>
                <a:cubicBezTo>
                  <a:pt x="2082" y="1147"/>
                  <a:pt x="2071" y="1147"/>
                  <a:pt x="2066" y="1158"/>
                </a:cubicBezTo>
                <a:cubicBezTo>
                  <a:pt x="2055" y="1169"/>
                  <a:pt x="2049" y="1174"/>
                  <a:pt x="2039" y="1185"/>
                </a:cubicBezTo>
                <a:cubicBezTo>
                  <a:pt x="2033" y="1191"/>
                  <a:pt x="2028" y="1202"/>
                  <a:pt x="2017" y="1202"/>
                </a:cubicBezTo>
                <a:cubicBezTo>
                  <a:pt x="2006" y="1213"/>
                  <a:pt x="1990" y="1213"/>
                  <a:pt x="1990" y="1229"/>
                </a:cubicBezTo>
                <a:cubicBezTo>
                  <a:pt x="1990" y="1235"/>
                  <a:pt x="1995" y="1235"/>
                  <a:pt x="1995" y="1240"/>
                </a:cubicBezTo>
                <a:cubicBezTo>
                  <a:pt x="1995" y="1256"/>
                  <a:pt x="1995" y="1262"/>
                  <a:pt x="1995" y="1278"/>
                </a:cubicBezTo>
                <a:cubicBezTo>
                  <a:pt x="2022" y="1278"/>
                  <a:pt x="2039" y="1289"/>
                  <a:pt x="2071" y="1295"/>
                </a:cubicBezTo>
                <a:cubicBezTo>
                  <a:pt x="2093" y="1300"/>
                  <a:pt x="2126" y="1306"/>
                  <a:pt x="2126" y="1328"/>
                </a:cubicBezTo>
                <a:cubicBezTo>
                  <a:pt x="2126" y="1339"/>
                  <a:pt x="2115" y="1344"/>
                  <a:pt x="2110" y="1349"/>
                </a:cubicBezTo>
                <a:cubicBezTo>
                  <a:pt x="2104" y="1360"/>
                  <a:pt x="2099" y="1371"/>
                  <a:pt x="2093" y="1382"/>
                </a:cubicBezTo>
                <a:cubicBezTo>
                  <a:pt x="2115" y="1393"/>
                  <a:pt x="2132" y="1404"/>
                  <a:pt x="2132" y="1426"/>
                </a:cubicBezTo>
                <a:cubicBezTo>
                  <a:pt x="2132" y="1464"/>
                  <a:pt x="2093" y="1481"/>
                  <a:pt x="2093" y="1518"/>
                </a:cubicBezTo>
                <a:cubicBezTo>
                  <a:pt x="2093" y="1529"/>
                  <a:pt x="2104" y="1540"/>
                  <a:pt x="2110" y="1546"/>
                </a:cubicBezTo>
                <a:cubicBezTo>
                  <a:pt x="2126" y="1562"/>
                  <a:pt x="2143" y="1573"/>
                  <a:pt x="2164" y="1584"/>
                </a:cubicBezTo>
                <a:cubicBezTo>
                  <a:pt x="2192" y="1595"/>
                  <a:pt x="2208" y="1601"/>
                  <a:pt x="2241" y="1606"/>
                </a:cubicBezTo>
                <a:cubicBezTo>
                  <a:pt x="2268" y="1612"/>
                  <a:pt x="2285" y="1612"/>
                  <a:pt x="2312" y="1617"/>
                </a:cubicBezTo>
                <a:cubicBezTo>
                  <a:pt x="2345" y="1628"/>
                  <a:pt x="2362" y="1644"/>
                  <a:pt x="2388" y="1650"/>
                </a:cubicBezTo>
                <a:cubicBezTo>
                  <a:pt x="2448" y="1666"/>
                  <a:pt x="2481" y="1661"/>
                  <a:pt x="2541" y="1672"/>
                </a:cubicBezTo>
                <a:cubicBezTo>
                  <a:pt x="2574" y="1677"/>
                  <a:pt x="2591" y="1699"/>
                  <a:pt x="2607" y="1726"/>
                </a:cubicBezTo>
                <a:cubicBezTo>
                  <a:pt x="2624" y="1754"/>
                  <a:pt x="2645" y="1765"/>
                  <a:pt x="2667" y="1792"/>
                </a:cubicBezTo>
                <a:cubicBezTo>
                  <a:pt x="2673" y="1809"/>
                  <a:pt x="2684" y="1820"/>
                  <a:pt x="2684" y="1836"/>
                </a:cubicBezTo>
                <a:cubicBezTo>
                  <a:pt x="2684" y="1841"/>
                  <a:pt x="2678" y="1847"/>
                  <a:pt x="2673" y="1852"/>
                </a:cubicBezTo>
                <a:cubicBezTo>
                  <a:pt x="2667" y="1869"/>
                  <a:pt x="2662" y="1880"/>
                  <a:pt x="2656" y="1896"/>
                </a:cubicBezTo>
                <a:cubicBezTo>
                  <a:pt x="2651" y="1906"/>
                  <a:pt x="2640" y="1912"/>
                  <a:pt x="2640" y="1928"/>
                </a:cubicBezTo>
                <a:cubicBezTo>
                  <a:pt x="2640" y="1934"/>
                  <a:pt x="2651" y="1939"/>
                  <a:pt x="2662" y="1945"/>
                </a:cubicBezTo>
                <a:cubicBezTo>
                  <a:pt x="2673" y="1956"/>
                  <a:pt x="2678" y="1961"/>
                  <a:pt x="2689" y="1967"/>
                </a:cubicBezTo>
                <a:cubicBezTo>
                  <a:pt x="2700" y="1972"/>
                  <a:pt x="2700" y="1983"/>
                  <a:pt x="2711" y="1989"/>
                </a:cubicBezTo>
                <a:cubicBezTo>
                  <a:pt x="2722" y="1999"/>
                  <a:pt x="2733" y="2005"/>
                  <a:pt x="2744" y="2016"/>
                </a:cubicBezTo>
                <a:cubicBezTo>
                  <a:pt x="2771" y="2049"/>
                  <a:pt x="2787" y="2076"/>
                  <a:pt x="2787" y="2120"/>
                </a:cubicBezTo>
                <a:cubicBezTo>
                  <a:pt x="2787" y="2153"/>
                  <a:pt x="2777" y="2175"/>
                  <a:pt x="2760" y="2202"/>
                </a:cubicBezTo>
                <a:cubicBezTo>
                  <a:pt x="2755" y="2218"/>
                  <a:pt x="2744" y="2224"/>
                  <a:pt x="2739" y="2235"/>
                </a:cubicBezTo>
                <a:cubicBezTo>
                  <a:pt x="2722" y="2257"/>
                  <a:pt x="2717" y="2273"/>
                  <a:pt x="2700" y="2300"/>
                </a:cubicBezTo>
                <a:cubicBezTo>
                  <a:pt x="2667" y="2349"/>
                  <a:pt x="2667" y="2349"/>
                  <a:pt x="2667" y="2349"/>
                </a:cubicBezTo>
                <a:cubicBezTo>
                  <a:pt x="2651" y="2376"/>
                  <a:pt x="2634" y="2387"/>
                  <a:pt x="2624" y="2415"/>
                </a:cubicBezTo>
                <a:cubicBezTo>
                  <a:pt x="2607" y="2437"/>
                  <a:pt x="2602" y="2448"/>
                  <a:pt x="2585" y="2464"/>
                </a:cubicBezTo>
                <a:cubicBezTo>
                  <a:pt x="2558" y="2486"/>
                  <a:pt x="2541" y="2486"/>
                  <a:pt x="2509" y="2491"/>
                </a:cubicBezTo>
                <a:cubicBezTo>
                  <a:pt x="2487" y="2497"/>
                  <a:pt x="2470" y="2502"/>
                  <a:pt x="2448" y="2502"/>
                </a:cubicBezTo>
                <a:cubicBezTo>
                  <a:pt x="2432" y="2502"/>
                  <a:pt x="2416" y="2497"/>
                  <a:pt x="2400" y="2502"/>
                </a:cubicBezTo>
                <a:cubicBezTo>
                  <a:pt x="2394" y="2502"/>
                  <a:pt x="2388" y="2502"/>
                  <a:pt x="2388" y="2502"/>
                </a:cubicBezTo>
                <a:cubicBezTo>
                  <a:pt x="2377" y="2513"/>
                  <a:pt x="2383" y="2530"/>
                  <a:pt x="2377" y="2546"/>
                </a:cubicBezTo>
                <a:cubicBezTo>
                  <a:pt x="2377" y="2557"/>
                  <a:pt x="2377" y="2563"/>
                  <a:pt x="2372" y="2579"/>
                </a:cubicBezTo>
                <a:cubicBezTo>
                  <a:pt x="2372" y="2612"/>
                  <a:pt x="2362" y="2628"/>
                  <a:pt x="2362" y="2661"/>
                </a:cubicBezTo>
                <a:cubicBezTo>
                  <a:pt x="2362" y="2699"/>
                  <a:pt x="2383" y="2721"/>
                  <a:pt x="2400" y="2753"/>
                </a:cubicBezTo>
                <a:cubicBezTo>
                  <a:pt x="2416" y="2781"/>
                  <a:pt x="2426" y="2797"/>
                  <a:pt x="2448" y="2814"/>
                </a:cubicBezTo>
                <a:cubicBezTo>
                  <a:pt x="2481" y="2830"/>
                  <a:pt x="2509" y="2836"/>
                  <a:pt x="2547" y="2847"/>
                </a:cubicBezTo>
                <a:cubicBezTo>
                  <a:pt x="2563" y="2852"/>
                  <a:pt x="2574" y="2863"/>
                  <a:pt x="2596" y="2868"/>
                </a:cubicBezTo>
                <a:cubicBezTo>
                  <a:pt x="2618" y="2874"/>
                  <a:pt x="2629" y="2885"/>
                  <a:pt x="2651" y="2885"/>
                </a:cubicBezTo>
                <a:cubicBezTo>
                  <a:pt x="2700" y="2896"/>
                  <a:pt x="2728" y="2896"/>
                  <a:pt x="2777" y="2896"/>
                </a:cubicBezTo>
                <a:cubicBezTo>
                  <a:pt x="2825" y="2901"/>
                  <a:pt x="2847" y="2907"/>
                  <a:pt x="2891" y="2907"/>
                </a:cubicBezTo>
                <a:cubicBezTo>
                  <a:pt x="2957" y="2907"/>
                  <a:pt x="2995" y="2896"/>
                  <a:pt x="3061" y="2896"/>
                </a:cubicBezTo>
                <a:cubicBezTo>
                  <a:pt x="3072" y="2896"/>
                  <a:pt x="3077" y="2907"/>
                  <a:pt x="3094" y="2912"/>
                </a:cubicBezTo>
                <a:cubicBezTo>
                  <a:pt x="3132" y="2929"/>
                  <a:pt x="3159" y="2940"/>
                  <a:pt x="3197" y="2961"/>
                </a:cubicBezTo>
                <a:cubicBezTo>
                  <a:pt x="3235" y="2989"/>
                  <a:pt x="3252" y="3027"/>
                  <a:pt x="3252" y="3076"/>
                </a:cubicBezTo>
                <a:cubicBezTo>
                  <a:pt x="3252" y="3103"/>
                  <a:pt x="3219" y="3114"/>
                  <a:pt x="3209" y="3141"/>
                </a:cubicBezTo>
                <a:lnTo>
                  <a:pt x="3209" y="3141"/>
                </a:lnTo>
                <a:cubicBezTo>
                  <a:pt x="3192" y="3169"/>
                  <a:pt x="3165" y="3180"/>
                  <a:pt x="3148" y="3202"/>
                </a:cubicBezTo>
                <a:cubicBezTo>
                  <a:pt x="3116" y="3240"/>
                  <a:pt x="3099" y="3262"/>
                  <a:pt x="3083" y="3306"/>
                </a:cubicBezTo>
                <a:cubicBezTo>
                  <a:pt x="3072" y="3338"/>
                  <a:pt x="3061" y="3355"/>
                  <a:pt x="3044" y="3382"/>
                </a:cubicBezTo>
                <a:cubicBezTo>
                  <a:pt x="3039" y="3393"/>
                  <a:pt x="3039" y="3404"/>
                  <a:pt x="3028" y="3415"/>
                </a:cubicBezTo>
                <a:cubicBezTo>
                  <a:pt x="3011" y="3426"/>
                  <a:pt x="2995" y="3426"/>
                  <a:pt x="2973" y="3426"/>
                </a:cubicBezTo>
                <a:cubicBezTo>
                  <a:pt x="2940" y="3426"/>
                  <a:pt x="2918" y="3421"/>
                  <a:pt x="2880" y="3410"/>
                </a:cubicBezTo>
                <a:cubicBezTo>
                  <a:pt x="2858" y="3404"/>
                  <a:pt x="2853" y="3393"/>
                  <a:pt x="2831" y="3393"/>
                </a:cubicBezTo>
                <a:cubicBezTo>
                  <a:pt x="2809" y="3393"/>
                  <a:pt x="2793" y="3399"/>
                  <a:pt x="2782" y="3415"/>
                </a:cubicBezTo>
                <a:cubicBezTo>
                  <a:pt x="2771" y="3426"/>
                  <a:pt x="2760" y="3437"/>
                  <a:pt x="2744" y="3437"/>
                </a:cubicBezTo>
                <a:cubicBezTo>
                  <a:pt x="2700" y="3437"/>
                  <a:pt x="2678" y="3415"/>
                  <a:pt x="2634" y="3415"/>
                </a:cubicBezTo>
                <a:cubicBezTo>
                  <a:pt x="2552" y="3415"/>
                  <a:pt x="2509" y="3421"/>
                  <a:pt x="2422" y="3421"/>
                </a:cubicBezTo>
                <a:cubicBezTo>
                  <a:pt x="2377" y="3421"/>
                  <a:pt x="2351" y="3432"/>
                  <a:pt x="2307" y="3421"/>
                </a:cubicBezTo>
                <a:cubicBezTo>
                  <a:pt x="2279" y="3415"/>
                  <a:pt x="2263" y="3410"/>
                  <a:pt x="2236" y="3399"/>
                </a:cubicBezTo>
                <a:cubicBezTo>
                  <a:pt x="2192" y="3382"/>
                  <a:pt x="2164" y="3371"/>
                  <a:pt x="2115" y="3355"/>
                </a:cubicBezTo>
                <a:cubicBezTo>
                  <a:pt x="2093" y="3349"/>
                  <a:pt x="2082" y="3328"/>
                  <a:pt x="2055" y="3328"/>
                </a:cubicBezTo>
                <a:cubicBezTo>
                  <a:pt x="1913" y="3328"/>
                  <a:pt x="1913" y="3328"/>
                  <a:pt x="1913" y="3328"/>
                </a:cubicBezTo>
                <a:cubicBezTo>
                  <a:pt x="1864" y="3328"/>
                  <a:pt x="1837" y="3306"/>
                  <a:pt x="1787" y="3278"/>
                </a:cubicBezTo>
                <a:cubicBezTo>
                  <a:pt x="1787" y="3284"/>
                  <a:pt x="1787" y="3284"/>
                  <a:pt x="1787" y="3289"/>
                </a:cubicBezTo>
                <a:cubicBezTo>
                  <a:pt x="1787" y="3300"/>
                  <a:pt x="1793" y="3311"/>
                  <a:pt x="1793" y="3322"/>
                </a:cubicBezTo>
                <a:cubicBezTo>
                  <a:pt x="1793" y="3344"/>
                  <a:pt x="1793" y="3360"/>
                  <a:pt x="1793" y="3382"/>
                </a:cubicBezTo>
                <a:cubicBezTo>
                  <a:pt x="1793" y="3393"/>
                  <a:pt x="1798" y="3399"/>
                  <a:pt x="1798" y="3404"/>
                </a:cubicBezTo>
                <a:cubicBezTo>
                  <a:pt x="1798" y="3459"/>
                  <a:pt x="1798" y="3459"/>
                  <a:pt x="1798" y="3459"/>
                </a:cubicBezTo>
                <a:cubicBezTo>
                  <a:pt x="1798" y="3507"/>
                  <a:pt x="1776" y="3529"/>
                  <a:pt x="1776" y="3579"/>
                </a:cubicBezTo>
                <a:cubicBezTo>
                  <a:pt x="1776" y="3617"/>
                  <a:pt x="1787" y="3639"/>
                  <a:pt x="1809" y="3666"/>
                </a:cubicBezTo>
                <a:cubicBezTo>
                  <a:pt x="1815" y="3683"/>
                  <a:pt x="1826" y="3694"/>
                  <a:pt x="1837" y="3710"/>
                </a:cubicBezTo>
                <a:cubicBezTo>
                  <a:pt x="1848" y="3721"/>
                  <a:pt x="1859" y="3726"/>
                  <a:pt x="1864" y="3743"/>
                </a:cubicBezTo>
                <a:cubicBezTo>
                  <a:pt x="1875" y="3759"/>
                  <a:pt x="1881" y="3770"/>
                  <a:pt x="1886" y="3792"/>
                </a:cubicBezTo>
                <a:cubicBezTo>
                  <a:pt x="1902" y="3847"/>
                  <a:pt x="1930" y="3873"/>
                  <a:pt x="1962" y="3917"/>
                </a:cubicBezTo>
                <a:cubicBezTo>
                  <a:pt x="1968" y="3928"/>
                  <a:pt x="1974" y="3934"/>
                  <a:pt x="1978" y="3939"/>
                </a:cubicBezTo>
                <a:cubicBezTo>
                  <a:pt x="1990" y="3961"/>
                  <a:pt x="1995" y="3967"/>
                  <a:pt x="2011" y="3988"/>
                </a:cubicBezTo>
                <a:cubicBezTo>
                  <a:pt x="2033" y="4021"/>
                  <a:pt x="2049" y="4038"/>
                  <a:pt x="2082" y="4060"/>
                </a:cubicBezTo>
                <a:cubicBezTo>
                  <a:pt x="2099" y="4065"/>
                  <a:pt x="2110" y="4071"/>
                  <a:pt x="2126" y="4082"/>
                </a:cubicBezTo>
                <a:cubicBezTo>
                  <a:pt x="2153" y="4103"/>
                  <a:pt x="2170" y="4114"/>
                  <a:pt x="2197" y="4136"/>
                </a:cubicBezTo>
                <a:cubicBezTo>
                  <a:pt x="2214" y="4147"/>
                  <a:pt x="2225" y="4158"/>
                  <a:pt x="2241" y="4169"/>
                </a:cubicBezTo>
                <a:cubicBezTo>
                  <a:pt x="2263" y="4175"/>
                  <a:pt x="2274" y="4186"/>
                  <a:pt x="2290" y="4196"/>
                </a:cubicBezTo>
                <a:cubicBezTo>
                  <a:pt x="2340" y="4224"/>
                  <a:pt x="2372" y="4229"/>
                  <a:pt x="2422" y="4246"/>
                </a:cubicBezTo>
                <a:cubicBezTo>
                  <a:pt x="2443" y="4257"/>
                  <a:pt x="2454" y="4267"/>
                  <a:pt x="2481" y="4272"/>
                </a:cubicBezTo>
                <a:cubicBezTo>
                  <a:pt x="2498" y="4279"/>
                  <a:pt x="2509" y="4289"/>
                  <a:pt x="2525" y="4294"/>
                </a:cubicBezTo>
                <a:cubicBezTo>
                  <a:pt x="2541" y="4301"/>
                  <a:pt x="2552" y="4294"/>
                  <a:pt x="2563" y="4305"/>
                </a:cubicBezTo>
                <a:cubicBezTo>
                  <a:pt x="2580" y="4311"/>
                  <a:pt x="2574" y="4327"/>
                  <a:pt x="2580" y="4344"/>
                </a:cubicBezTo>
                <a:cubicBezTo>
                  <a:pt x="2585" y="4365"/>
                  <a:pt x="2596" y="4376"/>
                  <a:pt x="2607" y="4398"/>
                </a:cubicBezTo>
                <a:cubicBezTo>
                  <a:pt x="2618" y="4420"/>
                  <a:pt x="2618" y="4437"/>
                  <a:pt x="2629" y="4459"/>
                </a:cubicBezTo>
                <a:cubicBezTo>
                  <a:pt x="2651" y="4513"/>
                  <a:pt x="2689" y="4530"/>
                  <a:pt x="2711" y="4584"/>
                </a:cubicBezTo>
                <a:cubicBezTo>
                  <a:pt x="2733" y="4628"/>
                  <a:pt x="2722" y="4656"/>
                  <a:pt x="2733" y="4699"/>
                </a:cubicBezTo>
                <a:lnTo>
                  <a:pt x="2733" y="4699"/>
                </a:lnTo>
                <a:cubicBezTo>
                  <a:pt x="2717" y="4694"/>
                  <a:pt x="2700" y="4694"/>
                  <a:pt x="2684" y="4694"/>
                </a:cubicBezTo>
                <a:cubicBezTo>
                  <a:pt x="2651" y="4688"/>
                  <a:pt x="2634" y="4688"/>
                  <a:pt x="2607" y="4688"/>
                </a:cubicBezTo>
                <a:cubicBezTo>
                  <a:pt x="2580" y="4682"/>
                  <a:pt x="2563" y="4677"/>
                  <a:pt x="2541" y="4672"/>
                </a:cubicBezTo>
                <a:cubicBezTo>
                  <a:pt x="2530" y="4672"/>
                  <a:pt x="2525" y="4672"/>
                  <a:pt x="2520" y="4666"/>
                </a:cubicBezTo>
                <a:cubicBezTo>
                  <a:pt x="2514" y="4666"/>
                  <a:pt x="2514" y="4660"/>
                  <a:pt x="2509" y="4660"/>
                </a:cubicBezTo>
                <a:cubicBezTo>
                  <a:pt x="2481" y="4650"/>
                  <a:pt x="2470" y="4639"/>
                  <a:pt x="2443" y="4628"/>
                </a:cubicBezTo>
                <a:cubicBezTo>
                  <a:pt x="2394" y="4595"/>
                  <a:pt x="2362" y="4595"/>
                  <a:pt x="2307" y="4573"/>
                </a:cubicBezTo>
                <a:cubicBezTo>
                  <a:pt x="2285" y="4563"/>
                  <a:pt x="2268" y="4557"/>
                  <a:pt x="2247" y="4552"/>
                </a:cubicBezTo>
                <a:cubicBezTo>
                  <a:pt x="2214" y="4541"/>
                  <a:pt x="2192" y="4535"/>
                  <a:pt x="2159" y="4535"/>
                </a:cubicBezTo>
                <a:cubicBezTo>
                  <a:pt x="2115" y="4535"/>
                  <a:pt x="2099" y="4552"/>
                  <a:pt x="2055" y="4552"/>
                </a:cubicBezTo>
                <a:cubicBezTo>
                  <a:pt x="2033" y="4552"/>
                  <a:pt x="2022" y="4546"/>
                  <a:pt x="2000" y="4546"/>
                </a:cubicBezTo>
                <a:cubicBezTo>
                  <a:pt x="1946" y="4535"/>
                  <a:pt x="1919" y="4535"/>
                  <a:pt x="1870" y="4519"/>
                </a:cubicBezTo>
                <a:cubicBezTo>
                  <a:pt x="1837" y="4513"/>
                  <a:pt x="1820" y="4502"/>
                  <a:pt x="1787" y="4502"/>
                </a:cubicBezTo>
                <a:cubicBezTo>
                  <a:pt x="1694" y="4502"/>
                  <a:pt x="1645" y="4546"/>
                  <a:pt x="1553" y="4546"/>
                </a:cubicBezTo>
                <a:cubicBezTo>
                  <a:pt x="1509" y="4546"/>
                  <a:pt x="1487" y="4541"/>
                  <a:pt x="1443" y="4530"/>
                </a:cubicBezTo>
                <a:cubicBezTo>
                  <a:pt x="1421" y="4530"/>
                  <a:pt x="1405" y="4519"/>
                  <a:pt x="1383" y="4519"/>
                </a:cubicBezTo>
                <a:cubicBezTo>
                  <a:pt x="1345" y="4519"/>
                  <a:pt x="1323" y="4530"/>
                  <a:pt x="1290" y="4541"/>
                </a:cubicBezTo>
                <a:cubicBezTo>
                  <a:pt x="1274" y="4541"/>
                  <a:pt x="1263" y="4546"/>
                  <a:pt x="1246" y="4552"/>
                </a:cubicBezTo>
                <a:cubicBezTo>
                  <a:pt x="1224" y="4563"/>
                  <a:pt x="1208" y="4563"/>
                  <a:pt x="1197" y="4579"/>
                </a:cubicBezTo>
                <a:cubicBezTo>
                  <a:pt x="1170" y="4612"/>
                  <a:pt x="1165" y="4634"/>
                  <a:pt x="1148" y="4666"/>
                </a:cubicBezTo>
                <a:cubicBezTo>
                  <a:pt x="1143" y="4682"/>
                  <a:pt x="1137" y="4694"/>
                  <a:pt x="1132" y="4710"/>
                </a:cubicBezTo>
                <a:cubicBezTo>
                  <a:pt x="1110" y="4748"/>
                  <a:pt x="1099" y="4770"/>
                  <a:pt x="1088" y="4814"/>
                </a:cubicBezTo>
                <a:cubicBezTo>
                  <a:pt x="1072" y="4852"/>
                  <a:pt x="1061" y="4879"/>
                  <a:pt x="1028" y="4907"/>
                </a:cubicBezTo>
                <a:cubicBezTo>
                  <a:pt x="1012" y="4918"/>
                  <a:pt x="1006" y="4934"/>
                  <a:pt x="984" y="4934"/>
                </a:cubicBezTo>
                <a:cubicBezTo>
                  <a:pt x="962" y="4934"/>
                  <a:pt x="962" y="4934"/>
                  <a:pt x="962" y="4934"/>
                </a:cubicBezTo>
                <a:lnTo>
                  <a:pt x="962" y="4934"/>
                </a:lnTo>
                <a:cubicBezTo>
                  <a:pt x="880" y="4923"/>
                  <a:pt x="880" y="4923"/>
                  <a:pt x="880" y="4923"/>
                </a:cubicBezTo>
                <a:cubicBezTo>
                  <a:pt x="858" y="4934"/>
                  <a:pt x="853" y="4956"/>
                  <a:pt x="836" y="4978"/>
                </a:cubicBezTo>
                <a:cubicBezTo>
                  <a:pt x="825" y="4994"/>
                  <a:pt x="820" y="5005"/>
                  <a:pt x="804" y="5005"/>
                </a:cubicBezTo>
                <a:cubicBezTo>
                  <a:pt x="782" y="5005"/>
                  <a:pt x="771" y="4983"/>
                  <a:pt x="771" y="4956"/>
                </a:cubicBezTo>
                <a:cubicBezTo>
                  <a:pt x="771" y="4890"/>
                  <a:pt x="771" y="4890"/>
                  <a:pt x="771" y="4890"/>
                </a:cubicBezTo>
                <a:cubicBezTo>
                  <a:pt x="771" y="4868"/>
                  <a:pt x="788" y="4857"/>
                  <a:pt x="798" y="4841"/>
                </a:cubicBezTo>
                <a:cubicBezTo>
                  <a:pt x="809" y="4819"/>
                  <a:pt x="814" y="4808"/>
                  <a:pt x="820" y="4786"/>
                </a:cubicBezTo>
                <a:cubicBezTo>
                  <a:pt x="820" y="4781"/>
                  <a:pt x="825" y="4781"/>
                  <a:pt x="825" y="4775"/>
                </a:cubicBezTo>
                <a:cubicBezTo>
                  <a:pt x="825" y="4770"/>
                  <a:pt x="825" y="4770"/>
                  <a:pt x="825" y="4764"/>
                </a:cubicBezTo>
                <a:cubicBezTo>
                  <a:pt x="782" y="4764"/>
                  <a:pt x="755" y="4759"/>
                  <a:pt x="717" y="4742"/>
                </a:cubicBezTo>
                <a:cubicBezTo>
                  <a:pt x="700" y="4737"/>
                  <a:pt x="695" y="4726"/>
                  <a:pt x="684" y="4721"/>
                </a:cubicBezTo>
                <a:cubicBezTo>
                  <a:pt x="673" y="4721"/>
                  <a:pt x="667" y="4721"/>
                  <a:pt x="662" y="4715"/>
                </a:cubicBezTo>
                <a:cubicBezTo>
                  <a:pt x="646" y="4699"/>
                  <a:pt x="651" y="4682"/>
                  <a:pt x="640" y="4660"/>
                </a:cubicBezTo>
                <a:cubicBezTo>
                  <a:pt x="640" y="4656"/>
                  <a:pt x="635" y="4650"/>
                  <a:pt x="629" y="4644"/>
                </a:cubicBezTo>
                <a:cubicBezTo>
                  <a:pt x="624" y="4628"/>
                  <a:pt x="629" y="4612"/>
                  <a:pt x="618" y="4601"/>
                </a:cubicBezTo>
                <a:cubicBezTo>
                  <a:pt x="613" y="4590"/>
                  <a:pt x="607" y="4590"/>
                  <a:pt x="596" y="4584"/>
                </a:cubicBezTo>
                <a:cubicBezTo>
                  <a:pt x="591" y="4579"/>
                  <a:pt x="580" y="4573"/>
                  <a:pt x="574" y="4568"/>
                </a:cubicBezTo>
                <a:lnTo>
                  <a:pt x="574" y="4568"/>
                </a:lnTo>
                <a:cubicBezTo>
                  <a:pt x="541" y="4541"/>
                  <a:pt x="514" y="4530"/>
                  <a:pt x="492" y="4497"/>
                </a:cubicBezTo>
                <a:cubicBezTo>
                  <a:pt x="476" y="4475"/>
                  <a:pt x="459" y="4464"/>
                  <a:pt x="459" y="4437"/>
                </a:cubicBezTo>
                <a:cubicBezTo>
                  <a:pt x="459" y="4420"/>
                  <a:pt x="465" y="4415"/>
                  <a:pt x="459" y="4393"/>
                </a:cubicBezTo>
                <a:cubicBezTo>
                  <a:pt x="459" y="4365"/>
                  <a:pt x="448" y="4354"/>
                  <a:pt x="437" y="4327"/>
                </a:cubicBezTo>
                <a:cubicBezTo>
                  <a:pt x="421" y="4305"/>
                  <a:pt x="405" y="4301"/>
                  <a:pt x="389" y="4279"/>
                </a:cubicBezTo>
                <a:cubicBezTo>
                  <a:pt x="377" y="4262"/>
                  <a:pt x="373" y="4250"/>
                  <a:pt x="373" y="4229"/>
                </a:cubicBezTo>
                <a:cubicBezTo>
                  <a:pt x="367" y="4207"/>
                  <a:pt x="367" y="4196"/>
                  <a:pt x="361" y="4175"/>
                </a:cubicBezTo>
                <a:cubicBezTo>
                  <a:pt x="356" y="4153"/>
                  <a:pt x="340" y="4153"/>
                  <a:pt x="323" y="4136"/>
                </a:cubicBezTo>
                <a:cubicBezTo>
                  <a:pt x="307" y="4125"/>
                  <a:pt x="296" y="4114"/>
                  <a:pt x="279" y="4098"/>
                </a:cubicBezTo>
                <a:cubicBezTo>
                  <a:pt x="274" y="4092"/>
                  <a:pt x="263" y="4092"/>
                  <a:pt x="258" y="4082"/>
                </a:cubicBezTo>
                <a:cubicBezTo>
                  <a:pt x="252" y="4071"/>
                  <a:pt x="252" y="4065"/>
                  <a:pt x="252" y="4049"/>
                </a:cubicBezTo>
                <a:cubicBezTo>
                  <a:pt x="252" y="4038"/>
                  <a:pt x="247" y="4027"/>
                  <a:pt x="247" y="4016"/>
                </a:cubicBezTo>
                <a:cubicBezTo>
                  <a:pt x="247" y="3994"/>
                  <a:pt x="252" y="3977"/>
                  <a:pt x="263" y="3967"/>
                </a:cubicBezTo>
                <a:cubicBezTo>
                  <a:pt x="279" y="3956"/>
                  <a:pt x="296" y="3956"/>
                  <a:pt x="312" y="3950"/>
                </a:cubicBezTo>
                <a:cubicBezTo>
                  <a:pt x="334" y="3939"/>
                  <a:pt x="351" y="3928"/>
                  <a:pt x="383" y="3928"/>
                </a:cubicBezTo>
                <a:cubicBezTo>
                  <a:pt x="383" y="3912"/>
                  <a:pt x="383" y="3906"/>
                  <a:pt x="383" y="3895"/>
                </a:cubicBezTo>
                <a:cubicBezTo>
                  <a:pt x="383" y="3841"/>
                  <a:pt x="344" y="3814"/>
                  <a:pt x="312" y="3770"/>
                </a:cubicBezTo>
                <a:cubicBezTo>
                  <a:pt x="285" y="3737"/>
                  <a:pt x="279" y="3710"/>
                  <a:pt x="274" y="3666"/>
                </a:cubicBezTo>
                <a:cubicBezTo>
                  <a:pt x="269" y="3655"/>
                  <a:pt x="263" y="3644"/>
                  <a:pt x="263" y="3633"/>
                </a:cubicBezTo>
                <a:cubicBezTo>
                  <a:pt x="263" y="3622"/>
                  <a:pt x="263" y="3617"/>
                  <a:pt x="263" y="3611"/>
                </a:cubicBezTo>
                <a:cubicBezTo>
                  <a:pt x="241" y="3611"/>
                  <a:pt x="225" y="3611"/>
                  <a:pt x="203" y="3600"/>
                </a:cubicBezTo>
                <a:cubicBezTo>
                  <a:pt x="192" y="3595"/>
                  <a:pt x="186" y="3590"/>
                  <a:pt x="181" y="3579"/>
                </a:cubicBezTo>
                <a:cubicBezTo>
                  <a:pt x="165" y="3562"/>
                  <a:pt x="154" y="3551"/>
                  <a:pt x="137" y="3529"/>
                </a:cubicBezTo>
                <a:cubicBezTo>
                  <a:pt x="121" y="3507"/>
                  <a:pt x="115" y="3492"/>
                  <a:pt x="99" y="3470"/>
                </a:cubicBezTo>
                <a:cubicBezTo>
                  <a:pt x="88" y="3448"/>
                  <a:pt x="82" y="3443"/>
                  <a:pt x="66" y="3426"/>
                </a:cubicBezTo>
                <a:cubicBezTo>
                  <a:pt x="60" y="3426"/>
                  <a:pt x="50" y="3426"/>
                  <a:pt x="44" y="3421"/>
                </a:cubicBezTo>
                <a:cubicBezTo>
                  <a:pt x="39" y="3415"/>
                  <a:pt x="44" y="3410"/>
                  <a:pt x="44" y="3404"/>
                </a:cubicBezTo>
                <a:cubicBezTo>
                  <a:pt x="44" y="3382"/>
                  <a:pt x="44" y="3371"/>
                  <a:pt x="50" y="3349"/>
                </a:cubicBezTo>
                <a:cubicBezTo>
                  <a:pt x="55" y="3328"/>
                  <a:pt x="66" y="3317"/>
                  <a:pt x="66" y="3295"/>
                </a:cubicBezTo>
                <a:cubicBezTo>
                  <a:pt x="66" y="3289"/>
                  <a:pt x="66" y="3284"/>
                  <a:pt x="66" y="3284"/>
                </a:cubicBezTo>
                <a:lnTo>
                  <a:pt x="66" y="3284"/>
                </a:lnTo>
                <a:cubicBezTo>
                  <a:pt x="66" y="3262"/>
                  <a:pt x="55" y="3251"/>
                  <a:pt x="50" y="3229"/>
                </a:cubicBezTo>
                <a:cubicBezTo>
                  <a:pt x="44" y="3213"/>
                  <a:pt x="50" y="3202"/>
                  <a:pt x="44" y="3185"/>
                </a:cubicBezTo>
                <a:lnTo>
                  <a:pt x="39" y="3185"/>
                </a:lnTo>
                <a:cubicBezTo>
                  <a:pt x="44" y="3185"/>
                  <a:pt x="50" y="3185"/>
                  <a:pt x="50" y="3185"/>
                </a:cubicBezTo>
                <a:cubicBezTo>
                  <a:pt x="66" y="3185"/>
                  <a:pt x="71" y="3191"/>
                  <a:pt x="82" y="3191"/>
                </a:cubicBezTo>
                <a:cubicBezTo>
                  <a:pt x="115" y="3191"/>
                  <a:pt x="132" y="3180"/>
                  <a:pt x="159" y="3163"/>
                </a:cubicBezTo>
                <a:cubicBezTo>
                  <a:pt x="175" y="3158"/>
                  <a:pt x="181" y="3147"/>
                  <a:pt x="197" y="3141"/>
                </a:cubicBezTo>
                <a:cubicBezTo>
                  <a:pt x="214" y="3169"/>
                  <a:pt x="236" y="3185"/>
                  <a:pt x="269" y="3185"/>
                </a:cubicBezTo>
                <a:cubicBezTo>
                  <a:pt x="285" y="3185"/>
                  <a:pt x="301" y="3185"/>
                  <a:pt x="318" y="3174"/>
                </a:cubicBezTo>
                <a:cubicBezTo>
                  <a:pt x="329" y="3163"/>
                  <a:pt x="329" y="3147"/>
                  <a:pt x="344" y="3136"/>
                </a:cubicBezTo>
                <a:cubicBezTo>
                  <a:pt x="361" y="3130"/>
                  <a:pt x="373" y="3130"/>
                  <a:pt x="389" y="3130"/>
                </a:cubicBezTo>
                <a:cubicBezTo>
                  <a:pt x="470" y="3130"/>
                  <a:pt x="470" y="3130"/>
                  <a:pt x="470" y="3130"/>
                </a:cubicBezTo>
                <a:cubicBezTo>
                  <a:pt x="498" y="3130"/>
                  <a:pt x="509" y="3125"/>
                  <a:pt x="536" y="3119"/>
                </a:cubicBezTo>
                <a:cubicBezTo>
                  <a:pt x="552" y="3119"/>
                  <a:pt x="563" y="3114"/>
                  <a:pt x="580" y="3114"/>
                </a:cubicBezTo>
                <a:cubicBezTo>
                  <a:pt x="585" y="3114"/>
                  <a:pt x="591" y="3114"/>
                  <a:pt x="596" y="3109"/>
                </a:cubicBezTo>
                <a:cubicBezTo>
                  <a:pt x="607" y="3098"/>
                  <a:pt x="607" y="3087"/>
                  <a:pt x="607" y="3076"/>
                </a:cubicBezTo>
                <a:cubicBezTo>
                  <a:pt x="607" y="3060"/>
                  <a:pt x="596" y="3060"/>
                  <a:pt x="585" y="3049"/>
                </a:cubicBezTo>
                <a:cubicBezTo>
                  <a:pt x="569" y="3027"/>
                  <a:pt x="563" y="3011"/>
                  <a:pt x="558" y="2983"/>
                </a:cubicBezTo>
                <a:cubicBezTo>
                  <a:pt x="547" y="2951"/>
                  <a:pt x="541" y="2934"/>
                  <a:pt x="541" y="2901"/>
                </a:cubicBezTo>
                <a:cubicBezTo>
                  <a:pt x="541" y="2868"/>
                  <a:pt x="552" y="2857"/>
                  <a:pt x="558" y="2825"/>
                </a:cubicBezTo>
                <a:cubicBezTo>
                  <a:pt x="569" y="2786"/>
                  <a:pt x="574" y="2764"/>
                  <a:pt x="574" y="2726"/>
                </a:cubicBezTo>
                <a:cubicBezTo>
                  <a:pt x="574" y="2710"/>
                  <a:pt x="563" y="2699"/>
                  <a:pt x="552" y="2689"/>
                </a:cubicBezTo>
                <a:cubicBezTo>
                  <a:pt x="531" y="2672"/>
                  <a:pt x="520" y="2656"/>
                  <a:pt x="492" y="2650"/>
                </a:cubicBezTo>
                <a:cubicBezTo>
                  <a:pt x="334" y="2683"/>
                  <a:pt x="334" y="2683"/>
                  <a:pt x="334" y="2683"/>
                </a:cubicBezTo>
                <a:cubicBezTo>
                  <a:pt x="312" y="2677"/>
                  <a:pt x="301" y="2667"/>
                  <a:pt x="285" y="2656"/>
                </a:cubicBezTo>
                <a:cubicBezTo>
                  <a:pt x="252" y="2634"/>
                  <a:pt x="236" y="2623"/>
                  <a:pt x="208" y="2601"/>
                </a:cubicBezTo>
                <a:cubicBezTo>
                  <a:pt x="165" y="2568"/>
                  <a:pt x="154" y="2530"/>
                  <a:pt x="148" y="2475"/>
                </a:cubicBezTo>
                <a:cubicBezTo>
                  <a:pt x="148" y="2453"/>
                  <a:pt x="143" y="2442"/>
                  <a:pt x="137" y="2420"/>
                </a:cubicBezTo>
                <a:cubicBezTo>
                  <a:pt x="137" y="2404"/>
                  <a:pt x="132" y="2393"/>
                  <a:pt x="126" y="2382"/>
                </a:cubicBezTo>
                <a:cubicBezTo>
                  <a:pt x="121" y="2365"/>
                  <a:pt x="110" y="2360"/>
                  <a:pt x="99" y="2349"/>
                </a:cubicBezTo>
                <a:cubicBezTo>
                  <a:pt x="71" y="2322"/>
                  <a:pt x="55" y="2305"/>
                  <a:pt x="33" y="2273"/>
                </a:cubicBezTo>
                <a:cubicBezTo>
                  <a:pt x="17" y="2257"/>
                  <a:pt x="0" y="2246"/>
                  <a:pt x="0" y="2224"/>
                </a:cubicBezTo>
                <a:cubicBezTo>
                  <a:pt x="0" y="2208"/>
                  <a:pt x="6" y="2197"/>
                  <a:pt x="11" y="2180"/>
                </a:cubicBezTo>
                <a:cubicBezTo>
                  <a:pt x="11" y="2153"/>
                  <a:pt x="17" y="2136"/>
                  <a:pt x="22" y="2114"/>
                </a:cubicBezTo>
                <a:cubicBezTo>
                  <a:pt x="28" y="2071"/>
                  <a:pt x="22" y="2043"/>
                  <a:pt x="50" y="2005"/>
                </a:cubicBezTo>
                <a:cubicBezTo>
                  <a:pt x="66" y="1978"/>
                  <a:pt x="77" y="1961"/>
                  <a:pt x="93" y="1928"/>
                </a:cubicBezTo>
                <a:cubicBezTo>
                  <a:pt x="99" y="1918"/>
                  <a:pt x="104" y="1906"/>
                  <a:pt x="115" y="1896"/>
                </a:cubicBezTo>
                <a:cubicBezTo>
                  <a:pt x="121" y="1890"/>
                  <a:pt x="132" y="1890"/>
                  <a:pt x="143" y="1885"/>
                </a:cubicBezTo>
                <a:cubicBezTo>
                  <a:pt x="170" y="1874"/>
                  <a:pt x="181" y="1863"/>
                  <a:pt x="208" y="1852"/>
                </a:cubicBezTo>
                <a:cubicBezTo>
                  <a:pt x="252" y="1831"/>
                  <a:pt x="274" y="1809"/>
                  <a:pt x="312" y="1776"/>
                </a:cubicBezTo>
                <a:cubicBezTo>
                  <a:pt x="318" y="1765"/>
                  <a:pt x="329" y="1765"/>
                  <a:pt x="334" y="1759"/>
                </a:cubicBezTo>
                <a:cubicBezTo>
                  <a:pt x="351" y="1743"/>
                  <a:pt x="361" y="1726"/>
                  <a:pt x="383" y="1710"/>
                </a:cubicBezTo>
                <a:cubicBezTo>
                  <a:pt x="389" y="1705"/>
                  <a:pt x="394" y="1694"/>
                  <a:pt x="399" y="1688"/>
                </a:cubicBezTo>
                <a:cubicBezTo>
                  <a:pt x="416" y="1683"/>
                  <a:pt x="432" y="1683"/>
                  <a:pt x="443" y="1672"/>
                </a:cubicBezTo>
                <a:cubicBezTo>
                  <a:pt x="459" y="1661"/>
                  <a:pt x="459" y="1644"/>
                  <a:pt x="470" y="1628"/>
                </a:cubicBezTo>
                <a:cubicBezTo>
                  <a:pt x="487" y="1606"/>
                  <a:pt x="514" y="1601"/>
                  <a:pt x="525" y="1573"/>
                </a:cubicBezTo>
                <a:cubicBezTo>
                  <a:pt x="531" y="1551"/>
                  <a:pt x="531" y="1540"/>
                  <a:pt x="531" y="1518"/>
                </a:cubicBezTo>
                <a:cubicBezTo>
                  <a:pt x="531" y="1503"/>
                  <a:pt x="541" y="1492"/>
                  <a:pt x="552" y="1475"/>
                </a:cubicBezTo>
                <a:cubicBezTo>
                  <a:pt x="558" y="1470"/>
                  <a:pt x="558" y="1459"/>
                  <a:pt x="563" y="1454"/>
                </a:cubicBezTo>
                <a:cubicBezTo>
                  <a:pt x="1317" y="0"/>
                  <a:pt x="1317" y="0"/>
                  <a:pt x="1317"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0" name="Freeform 180"/>
          <p:cNvSpPr>
            <a:spLocks noChangeArrowheads="1"/>
          </p:cNvSpPr>
          <p:nvPr/>
        </p:nvSpPr>
        <p:spPr bwMode="auto">
          <a:xfrm>
            <a:off x="12623006" y="8384422"/>
            <a:ext cx="1469813" cy="2248881"/>
          </a:xfrm>
          <a:custGeom>
            <a:avLst/>
            <a:gdLst>
              <a:gd name="T0" fmla="*/ 481 w 2433"/>
              <a:gd name="T1" fmla="*/ 16 h 3722"/>
              <a:gd name="T2" fmla="*/ 661 w 2433"/>
              <a:gd name="T3" fmla="*/ 546 h 3722"/>
              <a:gd name="T4" fmla="*/ 842 w 2433"/>
              <a:gd name="T5" fmla="*/ 584 h 3722"/>
              <a:gd name="T6" fmla="*/ 984 w 2433"/>
              <a:gd name="T7" fmla="*/ 437 h 3722"/>
              <a:gd name="T8" fmla="*/ 1136 w 2433"/>
              <a:gd name="T9" fmla="*/ 372 h 3722"/>
              <a:gd name="T10" fmla="*/ 1306 w 2433"/>
              <a:gd name="T11" fmla="*/ 317 h 3722"/>
              <a:gd name="T12" fmla="*/ 1524 w 2433"/>
              <a:gd name="T13" fmla="*/ 278 h 3722"/>
              <a:gd name="T14" fmla="*/ 1907 w 2433"/>
              <a:gd name="T15" fmla="*/ 278 h 3722"/>
              <a:gd name="T16" fmla="*/ 2038 w 2433"/>
              <a:gd name="T17" fmla="*/ 426 h 3722"/>
              <a:gd name="T18" fmla="*/ 2196 w 2433"/>
              <a:gd name="T19" fmla="*/ 540 h 3722"/>
              <a:gd name="T20" fmla="*/ 2393 w 2433"/>
              <a:gd name="T21" fmla="*/ 749 h 3722"/>
              <a:gd name="T22" fmla="*/ 2371 w 2433"/>
              <a:gd name="T23" fmla="*/ 972 h 3722"/>
              <a:gd name="T24" fmla="*/ 2181 w 2433"/>
              <a:gd name="T25" fmla="*/ 1016 h 3722"/>
              <a:gd name="T26" fmla="*/ 2082 w 2433"/>
              <a:gd name="T27" fmla="*/ 1098 h 3722"/>
              <a:gd name="T28" fmla="*/ 2038 w 2433"/>
              <a:gd name="T29" fmla="*/ 1294 h 3722"/>
              <a:gd name="T30" fmla="*/ 2098 w 2433"/>
              <a:gd name="T31" fmla="*/ 1617 h 3722"/>
              <a:gd name="T32" fmla="*/ 2066 w 2433"/>
              <a:gd name="T33" fmla="*/ 1874 h 3722"/>
              <a:gd name="T34" fmla="*/ 1951 w 2433"/>
              <a:gd name="T35" fmla="*/ 1967 h 3722"/>
              <a:gd name="T36" fmla="*/ 1830 w 2433"/>
              <a:gd name="T37" fmla="*/ 2011 h 3722"/>
              <a:gd name="T38" fmla="*/ 1793 w 2433"/>
              <a:gd name="T39" fmla="*/ 2185 h 3722"/>
              <a:gd name="T40" fmla="*/ 1716 w 2433"/>
              <a:gd name="T41" fmla="*/ 2448 h 3722"/>
              <a:gd name="T42" fmla="*/ 1645 w 2433"/>
              <a:gd name="T43" fmla="*/ 2716 h 3722"/>
              <a:gd name="T44" fmla="*/ 1431 w 2433"/>
              <a:gd name="T45" fmla="*/ 2792 h 3722"/>
              <a:gd name="T46" fmla="*/ 1268 w 2433"/>
              <a:gd name="T47" fmla="*/ 2792 h 3722"/>
              <a:gd name="T48" fmla="*/ 1104 w 2433"/>
              <a:gd name="T49" fmla="*/ 2770 h 3722"/>
              <a:gd name="T50" fmla="*/ 907 w 2433"/>
              <a:gd name="T51" fmla="*/ 2798 h 3722"/>
              <a:gd name="T52" fmla="*/ 765 w 2433"/>
              <a:gd name="T53" fmla="*/ 2803 h 3722"/>
              <a:gd name="T54" fmla="*/ 661 w 2433"/>
              <a:gd name="T55" fmla="*/ 2880 h 3722"/>
              <a:gd name="T56" fmla="*/ 459 w 2433"/>
              <a:gd name="T57" fmla="*/ 3038 h 3722"/>
              <a:gd name="T58" fmla="*/ 371 w 2433"/>
              <a:gd name="T59" fmla="*/ 3142 h 3722"/>
              <a:gd name="T60" fmla="*/ 497 w 2433"/>
              <a:gd name="T61" fmla="*/ 3257 h 3722"/>
              <a:gd name="T62" fmla="*/ 677 w 2433"/>
              <a:gd name="T63" fmla="*/ 3344 h 3722"/>
              <a:gd name="T64" fmla="*/ 776 w 2433"/>
              <a:gd name="T65" fmla="*/ 3442 h 3722"/>
              <a:gd name="T66" fmla="*/ 836 w 2433"/>
              <a:gd name="T67" fmla="*/ 3524 h 3722"/>
              <a:gd name="T68" fmla="*/ 547 w 2433"/>
              <a:gd name="T69" fmla="*/ 3655 h 3722"/>
              <a:gd name="T70" fmla="*/ 399 w 2433"/>
              <a:gd name="T71" fmla="*/ 3650 h 3722"/>
              <a:gd name="T72" fmla="*/ 289 w 2433"/>
              <a:gd name="T73" fmla="*/ 3693 h 3722"/>
              <a:gd name="T74" fmla="*/ 235 w 2433"/>
              <a:gd name="T75" fmla="*/ 3721 h 3722"/>
              <a:gd name="T76" fmla="*/ 0 w 2433"/>
              <a:gd name="T77" fmla="*/ 3546 h 3722"/>
              <a:gd name="T78" fmla="*/ 300 w 2433"/>
              <a:gd name="T79" fmla="*/ 2912 h 3722"/>
              <a:gd name="T80" fmla="*/ 213 w 2433"/>
              <a:gd name="T81" fmla="*/ 2655 h 3722"/>
              <a:gd name="T82" fmla="*/ 192 w 2433"/>
              <a:gd name="T83" fmla="*/ 2267 h 3722"/>
              <a:gd name="T84" fmla="*/ 328 w 2433"/>
              <a:gd name="T85" fmla="*/ 1678 h 3722"/>
              <a:gd name="T86" fmla="*/ 49 w 2433"/>
              <a:gd name="T87" fmla="*/ 617 h 3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3" h="3722">
                <a:moveTo>
                  <a:pt x="410" y="0"/>
                </a:moveTo>
                <a:lnTo>
                  <a:pt x="410" y="0"/>
                </a:lnTo>
                <a:cubicBezTo>
                  <a:pt x="437" y="11"/>
                  <a:pt x="454" y="5"/>
                  <a:pt x="481" y="16"/>
                </a:cubicBezTo>
                <a:cubicBezTo>
                  <a:pt x="497" y="16"/>
                  <a:pt x="503" y="22"/>
                  <a:pt x="514" y="27"/>
                </a:cubicBezTo>
                <a:cubicBezTo>
                  <a:pt x="547" y="33"/>
                  <a:pt x="574" y="33"/>
                  <a:pt x="607" y="38"/>
                </a:cubicBezTo>
                <a:cubicBezTo>
                  <a:pt x="661" y="546"/>
                  <a:pt x="661" y="546"/>
                  <a:pt x="661" y="546"/>
                </a:cubicBezTo>
                <a:cubicBezTo>
                  <a:pt x="683" y="551"/>
                  <a:pt x="688" y="562"/>
                  <a:pt x="710" y="568"/>
                </a:cubicBezTo>
                <a:cubicBezTo>
                  <a:pt x="743" y="579"/>
                  <a:pt x="765" y="579"/>
                  <a:pt x="803" y="579"/>
                </a:cubicBezTo>
                <a:cubicBezTo>
                  <a:pt x="820" y="584"/>
                  <a:pt x="825" y="584"/>
                  <a:pt x="842" y="584"/>
                </a:cubicBezTo>
                <a:cubicBezTo>
                  <a:pt x="863" y="584"/>
                  <a:pt x="869" y="573"/>
                  <a:pt x="880" y="557"/>
                </a:cubicBezTo>
                <a:cubicBezTo>
                  <a:pt x="896" y="540"/>
                  <a:pt x="907" y="530"/>
                  <a:pt x="924" y="513"/>
                </a:cubicBezTo>
                <a:cubicBezTo>
                  <a:pt x="946" y="481"/>
                  <a:pt x="962" y="470"/>
                  <a:pt x="984" y="437"/>
                </a:cubicBezTo>
                <a:cubicBezTo>
                  <a:pt x="989" y="426"/>
                  <a:pt x="994" y="415"/>
                  <a:pt x="1010" y="410"/>
                </a:cubicBezTo>
                <a:cubicBezTo>
                  <a:pt x="1022" y="404"/>
                  <a:pt x="1027" y="404"/>
                  <a:pt x="1038" y="399"/>
                </a:cubicBezTo>
                <a:cubicBezTo>
                  <a:pt x="1076" y="382"/>
                  <a:pt x="1098" y="377"/>
                  <a:pt x="1136" y="372"/>
                </a:cubicBezTo>
                <a:cubicBezTo>
                  <a:pt x="1164" y="372"/>
                  <a:pt x="1186" y="366"/>
                  <a:pt x="1213" y="361"/>
                </a:cubicBezTo>
                <a:cubicBezTo>
                  <a:pt x="1224" y="355"/>
                  <a:pt x="1229" y="355"/>
                  <a:pt x="1235" y="350"/>
                </a:cubicBezTo>
                <a:cubicBezTo>
                  <a:pt x="1262" y="333"/>
                  <a:pt x="1279" y="328"/>
                  <a:pt x="1306" y="317"/>
                </a:cubicBezTo>
                <a:cubicBezTo>
                  <a:pt x="1339" y="306"/>
                  <a:pt x="1355" y="295"/>
                  <a:pt x="1382" y="284"/>
                </a:cubicBezTo>
                <a:cubicBezTo>
                  <a:pt x="1416" y="268"/>
                  <a:pt x="1426" y="240"/>
                  <a:pt x="1459" y="240"/>
                </a:cubicBezTo>
                <a:cubicBezTo>
                  <a:pt x="1486" y="240"/>
                  <a:pt x="1502" y="262"/>
                  <a:pt x="1524" y="278"/>
                </a:cubicBezTo>
                <a:cubicBezTo>
                  <a:pt x="1541" y="289"/>
                  <a:pt x="1557" y="295"/>
                  <a:pt x="1574" y="306"/>
                </a:cubicBezTo>
                <a:cubicBezTo>
                  <a:pt x="1595" y="317"/>
                  <a:pt x="1601" y="328"/>
                  <a:pt x="1623" y="333"/>
                </a:cubicBezTo>
                <a:cubicBezTo>
                  <a:pt x="1907" y="278"/>
                  <a:pt x="1907" y="278"/>
                  <a:pt x="1907" y="278"/>
                </a:cubicBezTo>
                <a:cubicBezTo>
                  <a:pt x="1945" y="284"/>
                  <a:pt x="1940" y="328"/>
                  <a:pt x="1962" y="355"/>
                </a:cubicBezTo>
                <a:cubicBezTo>
                  <a:pt x="1972" y="377"/>
                  <a:pt x="1989" y="388"/>
                  <a:pt x="2011" y="399"/>
                </a:cubicBezTo>
                <a:cubicBezTo>
                  <a:pt x="2022" y="410"/>
                  <a:pt x="2027" y="415"/>
                  <a:pt x="2038" y="426"/>
                </a:cubicBezTo>
                <a:cubicBezTo>
                  <a:pt x="2066" y="437"/>
                  <a:pt x="2082" y="448"/>
                  <a:pt x="2104" y="465"/>
                </a:cubicBezTo>
                <a:cubicBezTo>
                  <a:pt x="2115" y="476"/>
                  <a:pt x="2120" y="487"/>
                  <a:pt x="2137" y="497"/>
                </a:cubicBezTo>
                <a:cubicBezTo>
                  <a:pt x="2159" y="508"/>
                  <a:pt x="2174" y="519"/>
                  <a:pt x="2196" y="540"/>
                </a:cubicBezTo>
                <a:cubicBezTo>
                  <a:pt x="2213" y="551"/>
                  <a:pt x="2224" y="562"/>
                  <a:pt x="2240" y="573"/>
                </a:cubicBezTo>
                <a:cubicBezTo>
                  <a:pt x="2267" y="590"/>
                  <a:pt x="2289" y="595"/>
                  <a:pt x="2311" y="617"/>
                </a:cubicBezTo>
                <a:cubicBezTo>
                  <a:pt x="2355" y="655"/>
                  <a:pt x="2371" y="694"/>
                  <a:pt x="2393" y="749"/>
                </a:cubicBezTo>
                <a:cubicBezTo>
                  <a:pt x="2404" y="776"/>
                  <a:pt x="2421" y="792"/>
                  <a:pt x="2432" y="820"/>
                </a:cubicBezTo>
                <a:lnTo>
                  <a:pt x="2432" y="820"/>
                </a:lnTo>
                <a:cubicBezTo>
                  <a:pt x="2421" y="885"/>
                  <a:pt x="2421" y="934"/>
                  <a:pt x="2371" y="972"/>
                </a:cubicBezTo>
                <a:cubicBezTo>
                  <a:pt x="2355" y="978"/>
                  <a:pt x="2344" y="983"/>
                  <a:pt x="2328" y="989"/>
                </a:cubicBezTo>
                <a:cubicBezTo>
                  <a:pt x="2289" y="1005"/>
                  <a:pt x="2267" y="1011"/>
                  <a:pt x="2224" y="1016"/>
                </a:cubicBezTo>
                <a:cubicBezTo>
                  <a:pt x="2207" y="1016"/>
                  <a:pt x="2196" y="1005"/>
                  <a:pt x="2181" y="1016"/>
                </a:cubicBezTo>
                <a:cubicBezTo>
                  <a:pt x="2174" y="1021"/>
                  <a:pt x="2181" y="1032"/>
                  <a:pt x="2174" y="1038"/>
                </a:cubicBezTo>
                <a:cubicBezTo>
                  <a:pt x="2170" y="1043"/>
                  <a:pt x="2164" y="1049"/>
                  <a:pt x="2159" y="1054"/>
                </a:cubicBezTo>
                <a:cubicBezTo>
                  <a:pt x="2131" y="1076"/>
                  <a:pt x="2109" y="1082"/>
                  <a:pt x="2082" y="1098"/>
                </a:cubicBezTo>
                <a:cubicBezTo>
                  <a:pt x="2060" y="1115"/>
                  <a:pt x="2066" y="1142"/>
                  <a:pt x="2049" y="1169"/>
                </a:cubicBezTo>
                <a:cubicBezTo>
                  <a:pt x="2038" y="1197"/>
                  <a:pt x="2016" y="1208"/>
                  <a:pt x="2016" y="1240"/>
                </a:cubicBezTo>
                <a:cubicBezTo>
                  <a:pt x="2016" y="1262"/>
                  <a:pt x="2027" y="1273"/>
                  <a:pt x="2038" y="1294"/>
                </a:cubicBezTo>
                <a:cubicBezTo>
                  <a:pt x="2044" y="1311"/>
                  <a:pt x="2044" y="1322"/>
                  <a:pt x="2049" y="1338"/>
                </a:cubicBezTo>
                <a:cubicBezTo>
                  <a:pt x="2066" y="1371"/>
                  <a:pt x="2071" y="1393"/>
                  <a:pt x="2082" y="1431"/>
                </a:cubicBezTo>
                <a:cubicBezTo>
                  <a:pt x="2093" y="1503"/>
                  <a:pt x="2098" y="1546"/>
                  <a:pt x="2098" y="1617"/>
                </a:cubicBezTo>
                <a:cubicBezTo>
                  <a:pt x="2098" y="1661"/>
                  <a:pt x="2093" y="1688"/>
                  <a:pt x="2082" y="1726"/>
                </a:cubicBezTo>
                <a:cubicBezTo>
                  <a:pt x="2076" y="1759"/>
                  <a:pt x="2066" y="1775"/>
                  <a:pt x="2066" y="1803"/>
                </a:cubicBezTo>
                <a:cubicBezTo>
                  <a:pt x="2066" y="1874"/>
                  <a:pt x="2066" y="1874"/>
                  <a:pt x="2066" y="1874"/>
                </a:cubicBezTo>
                <a:cubicBezTo>
                  <a:pt x="2066" y="1896"/>
                  <a:pt x="2066" y="1912"/>
                  <a:pt x="2049" y="1929"/>
                </a:cubicBezTo>
                <a:cubicBezTo>
                  <a:pt x="2044" y="1934"/>
                  <a:pt x="2033" y="1934"/>
                  <a:pt x="2027" y="1934"/>
                </a:cubicBezTo>
                <a:cubicBezTo>
                  <a:pt x="2000" y="1951"/>
                  <a:pt x="1978" y="1951"/>
                  <a:pt x="1951" y="1967"/>
                </a:cubicBezTo>
                <a:cubicBezTo>
                  <a:pt x="1929" y="1984"/>
                  <a:pt x="1912" y="1989"/>
                  <a:pt x="1885" y="1994"/>
                </a:cubicBezTo>
                <a:cubicBezTo>
                  <a:pt x="1874" y="2000"/>
                  <a:pt x="1863" y="2000"/>
                  <a:pt x="1852" y="2005"/>
                </a:cubicBezTo>
                <a:cubicBezTo>
                  <a:pt x="1847" y="2005"/>
                  <a:pt x="1836" y="2005"/>
                  <a:pt x="1830" y="2011"/>
                </a:cubicBezTo>
                <a:cubicBezTo>
                  <a:pt x="1825" y="2022"/>
                  <a:pt x="1830" y="2033"/>
                  <a:pt x="1830" y="2044"/>
                </a:cubicBezTo>
                <a:cubicBezTo>
                  <a:pt x="1830" y="2060"/>
                  <a:pt x="1825" y="2071"/>
                  <a:pt x="1819" y="2087"/>
                </a:cubicBezTo>
                <a:cubicBezTo>
                  <a:pt x="1809" y="2125"/>
                  <a:pt x="1809" y="2147"/>
                  <a:pt x="1793" y="2185"/>
                </a:cubicBezTo>
                <a:cubicBezTo>
                  <a:pt x="1781" y="2224"/>
                  <a:pt x="1776" y="2251"/>
                  <a:pt x="1765" y="2289"/>
                </a:cubicBezTo>
                <a:cubicBezTo>
                  <a:pt x="1754" y="2311"/>
                  <a:pt x="1743" y="2322"/>
                  <a:pt x="1738" y="2339"/>
                </a:cubicBezTo>
                <a:cubicBezTo>
                  <a:pt x="1732" y="2382"/>
                  <a:pt x="1716" y="2404"/>
                  <a:pt x="1716" y="2448"/>
                </a:cubicBezTo>
                <a:cubicBezTo>
                  <a:pt x="1716" y="2497"/>
                  <a:pt x="1716" y="2497"/>
                  <a:pt x="1716" y="2497"/>
                </a:cubicBezTo>
                <a:cubicBezTo>
                  <a:pt x="1716" y="2540"/>
                  <a:pt x="1705" y="2568"/>
                  <a:pt x="1689" y="2606"/>
                </a:cubicBezTo>
                <a:cubicBezTo>
                  <a:pt x="1667" y="2644"/>
                  <a:pt x="1672" y="2677"/>
                  <a:pt x="1645" y="2716"/>
                </a:cubicBezTo>
                <a:cubicBezTo>
                  <a:pt x="1634" y="2727"/>
                  <a:pt x="1623" y="2732"/>
                  <a:pt x="1606" y="2738"/>
                </a:cubicBezTo>
                <a:cubicBezTo>
                  <a:pt x="1579" y="2743"/>
                  <a:pt x="1568" y="2754"/>
                  <a:pt x="1541" y="2759"/>
                </a:cubicBezTo>
                <a:cubicBezTo>
                  <a:pt x="1502" y="2776"/>
                  <a:pt x="1475" y="2792"/>
                  <a:pt x="1431" y="2792"/>
                </a:cubicBezTo>
                <a:cubicBezTo>
                  <a:pt x="1416" y="2792"/>
                  <a:pt x="1404" y="2787"/>
                  <a:pt x="1387" y="2787"/>
                </a:cubicBezTo>
                <a:cubicBezTo>
                  <a:pt x="1361" y="2787"/>
                  <a:pt x="1344" y="2798"/>
                  <a:pt x="1317" y="2798"/>
                </a:cubicBezTo>
                <a:cubicBezTo>
                  <a:pt x="1295" y="2798"/>
                  <a:pt x="1290" y="2792"/>
                  <a:pt x="1268" y="2792"/>
                </a:cubicBezTo>
                <a:cubicBezTo>
                  <a:pt x="1251" y="2792"/>
                  <a:pt x="1240" y="2792"/>
                  <a:pt x="1224" y="2787"/>
                </a:cubicBezTo>
                <a:cubicBezTo>
                  <a:pt x="1197" y="2776"/>
                  <a:pt x="1186" y="2748"/>
                  <a:pt x="1153" y="2748"/>
                </a:cubicBezTo>
                <a:cubicBezTo>
                  <a:pt x="1131" y="2748"/>
                  <a:pt x="1120" y="2759"/>
                  <a:pt x="1104" y="2770"/>
                </a:cubicBezTo>
                <a:cubicBezTo>
                  <a:pt x="1087" y="2776"/>
                  <a:pt x="1076" y="2781"/>
                  <a:pt x="1060" y="2787"/>
                </a:cubicBezTo>
                <a:cubicBezTo>
                  <a:pt x="1049" y="2792"/>
                  <a:pt x="1043" y="2803"/>
                  <a:pt x="1027" y="2803"/>
                </a:cubicBezTo>
                <a:cubicBezTo>
                  <a:pt x="984" y="2803"/>
                  <a:pt x="956" y="2798"/>
                  <a:pt x="907" y="2798"/>
                </a:cubicBezTo>
                <a:cubicBezTo>
                  <a:pt x="902" y="2798"/>
                  <a:pt x="896" y="2803"/>
                  <a:pt x="885" y="2809"/>
                </a:cubicBezTo>
                <a:cubicBezTo>
                  <a:pt x="869" y="2814"/>
                  <a:pt x="852" y="2814"/>
                  <a:pt x="831" y="2814"/>
                </a:cubicBezTo>
                <a:cubicBezTo>
                  <a:pt x="803" y="2814"/>
                  <a:pt x="792" y="2803"/>
                  <a:pt x="765" y="2803"/>
                </a:cubicBezTo>
                <a:cubicBezTo>
                  <a:pt x="754" y="2803"/>
                  <a:pt x="748" y="2809"/>
                  <a:pt x="743" y="2814"/>
                </a:cubicBezTo>
                <a:cubicBezTo>
                  <a:pt x="732" y="2825"/>
                  <a:pt x="727" y="2831"/>
                  <a:pt x="710" y="2842"/>
                </a:cubicBezTo>
                <a:cubicBezTo>
                  <a:pt x="688" y="2852"/>
                  <a:pt x="677" y="2863"/>
                  <a:pt x="661" y="2880"/>
                </a:cubicBezTo>
                <a:cubicBezTo>
                  <a:pt x="628" y="2917"/>
                  <a:pt x="590" y="2917"/>
                  <a:pt x="557" y="2950"/>
                </a:cubicBezTo>
                <a:cubicBezTo>
                  <a:pt x="536" y="2972"/>
                  <a:pt x="530" y="2989"/>
                  <a:pt x="508" y="3005"/>
                </a:cubicBezTo>
                <a:cubicBezTo>
                  <a:pt x="486" y="3016"/>
                  <a:pt x="475" y="3021"/>
                  <a:pt x="459" y="3038"/>
                </a:cubicBezTo>
                <a:cubicBezTo>
                  <a:pt x="437" y="3060"/>
                  <a:pt x="432" y="3071"/>
                  <a:pt x="410" y="3093"/>
                </a:cubicBezTo>
                <a:cubicBezTo>
                  <a:pt x="404" y="3104"/>
                  <a:pt x="393" y="3109"/>
                  <a:pt x="388" y="3120"/>
                </a:cubicBezTo>
                <a:cubicBezTo>
                  <a:pt x="382" y="3125"/>
                  <a:pt x="371" y="3131"/>
                  <a:pt x="371" y="3142"/>
                </a:cubicBezTo>
                <a:cubicBezTo>
                  <a:pt x="371" y="3158"/>
                  <a:pt x="388" y="3169"/>
                  <a:pt x="399" y="3180"/>
                </a:cubicBezTo>
                <a:cubicBezTo>
                  <a:pt x="410" y="3191"/>
                  <a:pt x="415" y="3202"/>
                  <a:pt x="426" y="3213"/>
                </a:cubicBezTo>
                <a:cubicBezTo>
                  <a:pt x="459" y="3224"/>
                  <a:pt x="470" y="3240"/>
                  <a:pt x="497" y="3257"/>
                </a:cubicBezTo>
                <a:cubicBezTo>
                  <a:pt x="503" y="3262"/>
                  <a:pt x="514" y="3262"/>
                  <a:pt x="519" y="3267"/>
                </a:cubicBezTo>
                <a:cubicBezTo>
                  <a:pt x="563" y="3295"/>
                  <a:pt x="585" y="3322"/>
                  <a:pt x="633" y="3333"/>
                </a:cubicBezTo>
                <a:cubicBezTo>
                  <a:pt x="650" y="3338"/>
                  <a:pt x="661" y="3338"/>
                  <a:pt x="677" y="3344"/>
                </a:cubicBezTo>
                <a:cubicBezTo>
                  <a:pt x="688" y="3344"/>
                  <a:pt x="699" y="3344"/>
                  <a:pt x="710" y="3349"/>
                </a:cubicBezTo>
                <a:cubicBezTo>
                  <a:pt x="732" y="3366"/>
                  <a:pt x="732" y="3387"/>
                  <a:pt x="748" y="3415"/>
                </a:cubicBezTo>
                <a:cubicBezTo>
                  <a:pt x="759" y="3426"/>
                  <a:pt x="765" y="3431"/>
                  <a:pt x="776" y="3442"/>
                </a:cubicBezTo>
                <a:cubicBezTo>
                  <a:pt x="781" y="3448"/>
                  <a:pt x="787" y="3448"/>
                  <a:pt x="798" y="3453"/>
                </a:cubicBezTo>
                <a:cubicBezTo>
                  <a:pt x="820" y="3475"/>
                  <a:pt x="825" y="3497"/>
                  <a:pt x="836" y="3524"/>
                </a:cubicBezTo>
                <a:lnTo>
                  <a:pt x="836" y="3524"/>
                </a:lnTo>
                <a:cubicBezTo>
                  <a:pt x="787" y="3546"/>
                  <a:pt x="743" y="3557"/>
                  <a:pt x="688" y="3574"/>
                </a:cubicBezTo>
                <a:cubicBezTo>
                  <a:pt x="661" y="3585"/>
                  <a:pt x="644" y="3596"/>
                  <a:pt x="617" y="3617"/>
                </a:cubicBezTo>
                <a:cubicBezTo>
                  <a:pt x="595" y="3634"/>
                  <a:pt x="579" y="3655"/>
                  <a:pt x="547" y="3655"/>
                </a:cubicBezTo>
                <a:cubicBezTo>
                  <a:pt x="525" y="3655"/>
                  <a:pt x="514" y="3639"/>
                  <a:pt x="492" y="3628"/>
                </a:cubicBezTo>
                <a:cubicBezTo>
                  <a:pt x="475" y="3623"/>
                  <a:pt x="459" y="3623"/>
                  <a:pt x="437" y="3623"/>
                </a:cubicBezTo>
                <a:cubicBezTo>
                  <a:pt x="421" y="3623"/>
                  <a:pt x="410" y="3639"/>
                  <a:pt x="399" y="3650"/>
                </a:cubicBezTo>
                <a:cubicBezTo>
                  <a:pt x="388" y="3667"/>
                  <a:pt x="371" y="3671"/>
                  <a:pt x="360" y="3689"/>
                </a:cubicBezTo>
                <a:cubicBezTo>
                  <a:pt x="350" y="3693"/>
                  <a:pt x="344" y="3699"/>
                  <a:pt x="333" y="3699"/>
                </a:cubicBezTo>
                <a:cubicBezTo>
                  <a:pt x="317" y="3699"/>
                  <a:pt x="306" y="3699"/>
                  <a:pt x="289" y="3693"/>
                </a:cubicBezTo>
                <a:cubicBezTo>
                  <a:pt x="278" y="3693"/>
                  <a:pt x="278" y="3689"/>
                  <a:pt x="267" y="3689"/>
                </a:cubicBezTo>
                <a:cubicBezTo>
                  <a:pt x="251" y="3689"/>
                  <a:pt x="246" y="3710"/>
                  <a:pt x="235" y="3721"/>
                </a:cubicBezTo>
                <a:lnTo>
                  <a:pt x="235" y="3721"/>
                </a:lnTo>
                <a:cubicBezTo>
                  <a:pt x="192" y="3689"/>
                  <a:pt x="142" y="3645"/>
                  <a:pt x="82" y="3596"/>
                </a:cubicBezTo>
                <a:cubicBezTo>
                  <a:pt x="55" y="3574"/>
                  <a:pt x="27" y="3557"/>
                  <a:pt x="0" y="3546"/>
                </a:cubicBezTo>
                <a:lnTo>
                  <a:pt x="0" y="3546"/>
                </a:lnTo>
                <a:cubicBezTo>
                  <a:pt x="27" y="3442"/>
                  <a:pt x="98" y="3415"/>
                  <a:pt x="163" y="3333"/>
                </a:cubicBezTo>
                <a:cubicBezTo>
                  <a:pt x="224" y="3262"/>
                  <a:pt x="207" y="3191"/>
                  <a:pt x="235" y="3104"/>
                </a:cubicBezTo>
                <a:cubicBezTo>
                  <a:pt x="262" y="3032"/>
                  <a:pt x="300" y="2994"/>
                  <a:pt x="300" y="2912"/>
                </a:cubicBezTo>
                <a:cubicBezTo>
                  <a:pt x="300" y="2842"/>
                  <a:pt x="306" y="2792"/>
                  <a:pt x="273" y="2727"/>
                </a:cubicBezTo>
                <a:cubicBezTo>
                  <a:pt x="262" y="2705"/>
                  <a:pt x="256" y="2683"/>
                  <a:pt x="235" y="2672"/>
                </a:cubicBezTo>
                <a:cubicBezTo>
                  <a:pt x="224" y="2666"/>
                  <a:pt x="213" y="2666"/>
                  <a:pt x="213" y="2655"/>
                </a:cubicBezTo>
                <a:cubicBezTo>
                  <a:pt x="213" y="2633"/>
                  <a:pt x="229" y="2623"/>
                  <a:pt x="229" y="2601"/>
                </a:cubicBezTo>
                <a:cubicBezTo>
                  <a:pt x="229" y="2513"/>
                  <a:pt x="170" y="2470"/>
                  <a:pt x="170" y="2382"/>
                </a:cubicBezTo>
                <a:cubicBezTo>
                  <a:pt x="170" y="2339"/>
                  <a:pt x="170" y="2311"/>
                  <a:pt x="192" y="2267"/>
                </a:cubicBezTo>
                <a:cubicBezTo>
                  <a:pt x="262" y="2213"/>
                  <a:pt x="339" y="2191"/>
                  <a:pt x="339" y="2103"/>
                </a:cubicBezTo>
                <a:cubicBezTo>
                  <a:pt x="289" y="1852"/>
                  <a:pt x="289" y="1852"/>
                  <a:pt x="289" y="1852"/>
                </a:cubicBezTo>
                <a:cubicBezTo>
                  <a:pt x="300" y="1781"/>
                  <a:pt x="317" y="1748"/>
                  <a:pt x="328" y="1678"/>
                </a:cubicBezTo>
                <a:cubicBezTo>
                  <a:pt x="339" y="1601"/>
                  <a:pt x="448" y="1634"/>
                  <a:pt x="503" y="1574"/>
                </a:cubicBezTo>
                <a:cubicBezTo>
                  <a:pt x="557" y="1508"/>
                  <a:pt x="574" y="1459"/>
                  <a:pt x="633" y="1393"/>
                </a:cubicBezTo>
                <a:cubicBezTo>
                  <a:pt x="49" y="617"/>
                  <a:pt x="49" y="617"/>
                  <a:pt x="49" y="617"/>
                </a:cubicBezTo>
                <a:cubicBezTo>
                  <a:pt x="410" y="0"/>
                  <a:pt x="410" y="0"/>
                  <a:pt x="41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1" name="Freeform 181"/>
          <p:cNvSpPr>
            <a:spLocks noChangeArrowheads="1"/>
          </p:cNvSpPr>
          <p:nvPr/>
        </p:nvSpPr>
        <p:spPr bwMode="auto">
          <a:xfrm>
            <a:off x="12871087" y="6805137"/>
            <a:ext cx="2608852" cy="2198194"/>
          </a:xfrm>
          <a:custGeom>
            <a:avLst/>
            <a:gdLst>
              <a:gd name="T0" fmla="*/ 0 w 4317"/>
              <a:gd name="T1" fmla="*/ 2612 h 3640"/>
              <a:gd name="T2" fmla="*/ 4316 w 4317"/>
              <a:gd name="T3" fmla="*/ 33 h 3640"/>
              <a:gd name="T4" fmla="*/ 3562 w 4317"/>
              <a:gd name="T5" fmla="*/ 1487 h 3640"/>
              <a:gd name="T6" fmla="*/ 3530 w 4317"/>
              <a:gd name="T7" fmla="*/ 1551 h 3640"/>
              <a:gd name="T8" fmla="*/ 3469 w 4317"/>
              <a:gd name="T9" fmla="*/ 1661 h 3640"/>
              <a:gd name="T10" fmla="*/ 3398 w 4317"/>
              <a:gd name="T11" fmla="*/ 1721 h 3640"/>
              <a:gd name="T12" fmla="*/ 3333 w 4317"/>
              <a:gd name="T13" fmla="*/ 1792 h 3640"/>
              <a:gd name="T14" fmla="*/ 3207 w 4317"/>
              <a:gd name="T15" fmla="*/ 1885 h 3640"/>
              <a:gd name="T16" fmla="*/ 3114 w 4317"/>
              <a:gd name="T17" fmla="*/ 1929 h 3640"/>
              <a:gd name="T18" fmla="*/ 3049 w 4317"/>
              <a:gd name="T19" fmla="*/ 2038 h 3640"/>
              <a:gd name="T20" fmla="*/ 3010 w 4317"/>
              <a:gd name="T21" fmla="*/ 2213 h 3640"/>
              <a:gd name="T22" fmla="*/ 3032 w 4317"/>
              <a:gd name="T23" fmla="*/ 2306 h 3640"/>
              <a:gd name="T24" fmla="*/ 3125 w 4317"/>
              <a:gd name="T25" fmla="*/ 2415 h 3640"/>
              <a:gd name="T26" fmla="*/ 3147 w 4317"/>
              <a:gd name="T27" fmla="*/ 2508 h 3640"/>
              <a:gd name="T28" fmla="*/ 3284 w 4317"/>
              <a:gd name="T29" fmla="*/ 2689 h 3640"/>
              <a:gd name="T30" fmla="*/ 3491 w 4317"/>
              <a:gd name="T31" fmla="*/ 2683 h 3640"/>
              <a:gd name="T32" fmla="*/ 3573 w 4317"/>
              <a:gd name="T33" fmla="*/ 2759 h 3640"/>
              <a:gd name="T34" fmla="*/ 3540 w 4317"/>
              <a:gd name="T35" fmla="*/ 2934 h 3640"/>
              <a:gd name="T36" fmla="*/ 3584 w 4317"/>
              <a:gd name="T37" fmla="*/ 3082 h 3640"/>
              <a:gd name="T38" fmla="*/ 3595 w 4317"/>
              <a:gd name="T39" fmla="*/ 3142 h 3640"/>
              <a:gd name="T40" fmla="*/ 3535 w 4317"/>
              <a:gd name="T41" fmla="*/ 3152 h 3640"/>
              <a:gd name="T42" fmla="*/ 3388 w 4317"/>
              <a:gd name="T43" fmla="*/ 3163 h 3640"/>
              <a:gd name="T44" fmla="*/ 3317 w 4317"/>
              <a:gd name="T45" fmla="*/ 3207 h 3640"/>
              <a:gd name="T46" fmla="*/ 3196 w 4317"/>
              <a:gd name="T47" fmla="*/ 3174 h 3640"/>
              <a:gd name="T48" fmla="*/ 3081 w 4317"/>
              <a:gd name="T49" fmla="*/ 3224 h 3640"/>
              <a:gd name="T50" fmla="*/ 3038 w 4317"/>
              <a:gd name="T51" fmla="*/ 3218 h 3640"/>
              <a:gd name="T52" fmla="*/ 3049 w 4317"/>
              <a:gd name="T53" fmla="*/ 3262 h 3640"/>
              <a:gd name="T54" fmla="*/ 3065 w 4317"/>
              <a:gd name="T55" fmla="*/ 3317 h 3640"/>
              <a:gd name="T56" fmla="*/ 2929 w 4317"/>
              <a:gd name="T57" fmla="*/ 3361 h 3640"/>
              <a:gd name="T58" fmla="*/ 2814 w 4317"/>
              <a:gd name="T59" fmla="*/ 3448 h 3640"/>
              <a:gd name="T60" fmla="*/ 2726 w 4317"/>
              <a:gd name="T61" fmla="*/ 3382 h 3640"/>
              <a:gd name="T62" fmla="*/ 2666 w 4317"/>
              <a:gd name="T63" fmla="*/ 3371 h 3640"/>
              <a:gd name="T64" fmla="*/ 2535 w 4317"/>
              <a:gd name="T65" fmla="*/ 3426 h 3640"/>
              <a:gd name="T66" fmla="*/ 2525 w 4317"/>
              <a:gd name="T67" fmla="*/ 3525 h 3640"/>
              <a:gd name="T68" fmla="*/ 2453 w 4317"/>
              <a:gd name="T69" fmla="*/ 3612 h 3640"/>
              <a:gd name="T70" fmla="*/ 2311 w 4317"/>
              <a:gd name="T71" fmla="*/ 3639 h 3640"/>
              <a:gd name="T72" fmla="*/ 2208 w 4317"/>
              <a:gd name="T73" fmla="*/ 3584 h 3640"/>
              <a:gd name="T74" fmla="*/ 2164 w 4317"/>
              <a:gd name="T75" fmla="*/ 3459 h 3640"/>
              <a:gd name="T76" fmla="*/ 2022 w 4317"/>
              <a:gd name="T77" fmla="*/ 3432 h 3640"/>
              <a:gd name="T78" fmla="*/ 1983 w 4317"/>
              <a:gd name="T79" fmla="*/ 3361 h 3640"/>
              <a:gd name="T80" fmla="*/ 1830 w 4317"/>
              <a:gd name="T81" fmla="*/ 3185 h 3640"/>
              <a:gd name="T82" fmla="*/ 1727 w 4317"/>
              <a:gd name="T83" fmla="*/ 3109 h 3640"/>
              <a:gd name="T84" fmla="*/ 1628 w 4317"/>
              <a:gd name="T85" fmla="*/ 3038 h 3640"/>
              <a:gd name="T86" fmla="*/ 1552 w 4317"/>
              <a:gd name="T87" fmla="*/ 2967 h 3640"/>
              <a:gd name="T88" fmla="*/ 1213 w 4317"/>
              <a:gd name="T89" fmla="*/ 2945 h 3640"/>
              <a:gd name="T90" fmla="*/ 1114 w 4317"/>
              <a:gd name="T91" fmla="*/ 2890 h 3640"/>
              <a:gd name="T92" fmla="*/ 972 w 4317"/>
              <a:gd name="T93" fmla="*/ 2896 h 3640"/>
              <a:gd name="T94" fmla="*/ 825 w 4317"/>
              <a:gd name="T95" fmla="*/ 2962 h 3640"/>
              <a:gd name="T96" fmla="*/ 726 w 4317"/>
              <a:gd name="T97" fmla="*/ 2984 h 3640"/>
              <a:gd name="T98" fmla="*/ 600 w 4317"/>
              <a:gd name="T99" fmla="*/ 3022 h 3640"/>
              <a:gd name="T100" fmla="*/ 514 w 4317"/>
              <a:gd name="T101" fmla="*/ 3125 h 3640"/>
              <a:gd name="T102" fmla="*/ 432 w 4317"/>
              <a:gd name="T103" fmla="*/ 3196 h 3640"/>
              <a:gd name="T104" fmla="*/ 300 w 4317"/>
              <a:gd name="T105" fmla="*/ 3180 h 3640"/>
              <a:gd name="T106" fmla="*/ 197 w 4317"/>
              <a:gd name="T107" fmla="*/ 2650 h 3640"/>
              <a:gd name="T108" fmla="*/ 71 w 4317"/>
              <a:gd name="T109" fmla="*/ 2628 h 3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17" h="3640">
                <a:moveTo>
                  <a:pt x="0" y="2612"/>
                </a:moveTo>
                <a:lnTo>
                  <a:pt x="0" y="2612"/>
                </a:lnTo>
                <a:cubicBezTo>
                  <a:pt x="1519" y="0"/>
                  <a:pt x="1519" y="0"/>
                  <a:pt x="1519" y="0"/>
                </a:cubicBezTo>
                <a:cubicBezTo>
                  <a:pt x="4316" y="33"/>
                  <a:pt x="4316" y="33"/>
                  <a:pt x="4316" y="33"/>
                </a:cubicBezTo>
                <a:lnTo>
                  <a:pt x="4316" y="33"/>
                </a:lnTo>
                <a:cubicBezTo>
                  <a:pt x="3562" y="1487"/>
                  <a:pt x="3562" y="1487"/>
                  <a:pt x="3562" y="1487"/>
                </a:cubicBezTo>
                <a:cubicBezTo>
                  <a:pt x="3557" y="1492"/>
                  <a:pt x="3557" y="1503"/>
                  <a:pt x="3551" y="1508"/>
                </a:cubicBezTo>
                <a:cubicBezTo>
                  <a:pt x="3540" y="1525"/>
                  <a:pt x="3530" y="1536"/>
                  <a:pt x="3530" y="1551"/>
                </a:cubicBezTo>
                <a:cubicBezTo>
                  <a:pt x="3530" y="1573"/>
                  <a:pt x="3530" y="1584"/>
                  <a:pt x="3524" y="1606"/>
                </a:cubicBezTo>
                <a:cubicBezTo>
                  <a:pt x="3513" y="1634"/>
                  <a:pt x="3486" y="1639"/>
                  <a:pt x="3469" y="1661"/>
                </a:cubicBezTo>
                <a:cubicBezTo>
                  <a:pt x="3458" y="1677"/>
                  <a:pt x="3458" y="1694"/>
                  <a:pt x="3442" y="1705"/>
                </a:cubicBezTo>
                <a:cubicBezTo>
                  <a:pt x="3431" y="1716"/>
                  <a:pt x="3415" y="1716"/>
                  <a:pt x="3398" y="1721"/>
                </a:cubicBezTo>
                <a:cubicBezTo>
                  <a:pt x="3393" y="1727"/>
                  <a:pt x="3388" y="1738"/>
                  <a:pt x="3382" y="1743"/>
                </a:cubicBezTo>
                <a:cubicBezTo>
                  <a:pt x="3360" y="1759"/>
                  <a:pt x="3350" y="1776"/>
                  <a:pt x="3333" y="1792"/>
                </a:cubicBezTo>
                <a:cubicBezTo>
                  <a:pt x="3328" y="1798"/>
                  <a:pt x="3317" y="1798"/>
                  <a:pt x="3311" y="1809"/>
                </a:cubicBezTo>
                <a:cubicBezTo>
                  <a:pt x="3273" y="1842"/>
                  <a:pt x="3251" y="1864"/>
                  <a:pt x="3207" y="1885"/>
                </a:cubicBezTo>
                <a:cubicBezTo>
                  <a:pt x="3180" y="1896"/>
                  <a:pt x="3169" y="1907"/>
                  <a:pt x="3142" y="1918"/>
                </a:cubicBezTo>
                <a:cubicBezTo>
                  <a:pt x="3131" y="1923"/>
                  <a:pt x="3120" y="1923"/>
                  <a:pt x="3114" y="1929"/>
                </a:cubicBezTo>
                <a:cubicBezTo>
                  <a:pt x="3103" y="1939"/>
                  <a:pt x="3098" y="1951"/>
                  <a:pt x="3092" y="1961"/>
                </a:cubicBezTo>
                <a:cubicBezTo>
                  <a:pt x="3076" y="1994"/>
                  <a:pt x="3065" y="2011"/>
                  <a:pt x="3049" y="2038"/>
                </a:cubicBezTo>
                <a:cubicBezTo>
                  <a:pt x="3021" y="2076"/>
                  <a:pt x="3027" y="2104"/>
                  <a:pt x="3021" y="2147"/>
                </a:cubicBezTo>
                <a:cubicBezTo>
                  <a:pt x="3016" y="2169"/>
                  <a:pt x="3010" y="2186"/>
                  <a:pt x="3010" y="2213"/>
                </a:cubicBezTo>
                <a:cubicBezTo>
                  <a:pt x="3005" y="2230"/>
                  <a:pt x="2999" y="2241"/>
                  <a:pt x="2999" y="2257"/>
                </a:cubicBezTo>
                <a:cubicBezTo>
                  <a:pt x="2999" y="2279"/>
                  <a:pt x="3016" y="2290"/>
                  <a:pt x="3032" y="2306"/>
                </a:cubicBezTo>
                <a:cubicBezTo>
                  <a:pt x="3054" y="2338"/>
                  <a:pt x="3070" y="2355"/>
                  <a:pt x="3098" y="2382"/>
                </a:cubicBezTo>
                <a:cubicBezTo>
                  <a:pt x="3109" y="2393"/>
                  <a:pt x="3120" y="2398"/>
                  <a:pt x="3125" y="2415"/>
                </a:cubicBezTo>
                <a:cubicBezTo>
                  <a:pt x="3131" y="2426"/>
                  <a:pt x="3136" y="2437"/>
                  <a:pt x="3136" y="2453"/>
                </a:cubicBezTo>
                <a:cubicBezTo>
                  <a:pt x="3142" y="2475"/>
                  <a:pt x="3147" y="2486"/>
                  <a:pt x="3147" y="2508"/>
                </a:cubicBezTo>
                <a:cubicBezTo>
                  <a:pt x="3153" y="2563"/>
                  <a:pt x="3164" y="2601"/>
                  <a:pt x="3207" y="2634"/>
                </a:cubicBezTo>
                <a:cubicBezTo>
                  <a:pt x="3235" y="2656"/>
                  <a:pt x="3251" y="2667"/>
                  <a:pt x="3284" y="2689"/>
                </a:cubicBezTo>
                <a:cubicBezTo>
                  <a:pt x="3300" y="2700"/>
                  <a:pt x="3311" y="2710"/>
                  <a:pt x="3333" y="2716"/>
                </a:cubicBezTo>
                <a:cubicBezTo>
                  <a:pt x="3491" y="2683"/>
                  <a:pt x="3491" y="2683"/>
                  <a:pt x="3491" y="2683"/>
                </a:cubicBezTo>
                <a:cubicBezTo>
                  <a:pt x="3519" y="2689"/>
                  <a:pt x="3530" y="2705"/>
                  <a:pt x="3551" y="2722"/>
                </a:cubicBezTo>
                <a:cubicBezTo>
                  <a:pt x="3562" y="2732"/>
                  <a:pt x="3573" y="2743"/>
                  <a:pt x="3573" y="2759"/>
                </a:cubicBezTo>
                <a:cubicBezTo>
                  <a:pt x="3573" y="2797"/>
                  <a:pt x="3568" y="2819"/>
                  <a:pt x="3557" y="2858"/>
                </a:cubicBezTo>
                <a:cubicBezTo>
                  <a:pt x="3551" y="2890"/>
                  <a:pt x="3540" y="2901"/>
                  <a:pt x="3540" y="2934"/>
                </a:cubicBezTo>
                <a:cubicBezTo>
                  <a:pt x="3540" y="2967"/>
                  <a:pt x="3546" y="2984"/>
                  <a:pt x="3557" y="3016"/>
                </a:cubicBezTo>
                <a:cubicBezTo>
                  <a:pt x="3562" y="3044"/>
                  <a:pt x="3568" y="3060"/>
                  <a:pt x="3584" y="3082"/>
                </a:cubicBezTo>
                <a:cubicBezTo>
                  <a:pt x="3595" y="3093"/>
                  <a:pt x="3606" y="3093"/>
                  <a:pt x="3606" y="3109"/>
                </a:cubicBezTo>
                <a:cubicBezTo>
                  <a:pt x="3606" y="3120"/>
                  <a:pt x="3606" y="3131"/>
                  <a:pt x="3595" y="3142"/>
                </a:cubicBezTo>
                <a:cubicBezTo>
                  <a:pt x="3590" y="3147"/>
                  <a:pt x="3584" y="3147"/>
                  <a:pt x="3579" y="3147"/>
                </a:cubicBezTo>
                <a:cubicBezTo>
                  <a:pt x="3562" y="3147"/>
                  <a:pt x="3551" y="3152"/>
                  <a:pt x="3535" y="3152"/>
                </a:cubicBezTo>
                <a:cubicBezTo>
                  <a:pt x="3508" y="3158"/>
                  <a:pt x="3497" y="3163"/>
                  <a:pt x="3469" y="3163"/>
                </a:cubicBezTo>
                <a:cubicBezTo>
                  <a:pt x="3388" y="3163"/>
                  <a:pt x="3388" y="3163"/>
                  <a:pt x="3388" y="3163"/>
                </a:cubicBezTo>
                <a:cubicBezTo>
                  <a:pt x="3372" y="3163"/>
                  <a:pt x="3360" y="3163"/>
                  <a:pt x="3343" y="3169"/>
                </a:cubicBezTo>
                <a:cubicBezTo>
                  <a:pt x="3328" y="3180"/>
                  <a:pt x="3328" y="3196"/>
                  <a:pt x="3317" y="3207"/>
                </a:cubicBezTo>
                <a:cubicBezTo>
                  <a:pt x="3300" y="3218"/>
                  <a:pt x="3284" y="3218"/>
                  <a:pt x="3268" y="3218"/>
                </a:cubicBezTo>
                <a:cubicBezTo>
                  <a:pt x="3235" y="3218"/>
                  <a:pt x="3213" y="3202"/>
                  <a:pt x="3196" y="3174"/>
                </a:cubicBezTo>
                <a:cubicBezTo>
                  <a:pt x="3180" y="3180"/>
                  <a:pt x="3174" y="3191"/>
                  <a:pt x="3158" y="3196"/>
                </a:cubicBezTo>
                <a:cubicBezTo>
                  <a:pt x="3131" y="3213"/>
                  <a:pt x="3114" y="3224"/>
                  <a:pt x="3081" y="3224"/>
                </a:cubicBezTo>
                <a:cubicBezTo>
                  <a:pt x="3070" y="3224"/>
                  <a:pt x="3065" y="3218"/>
                  <a:pt x="3049" y="3218"/>
                </a:cubicBezTo>
                <a:cubicBezTo>
                  <a:pt x="3049" y="3218"/>
                  <a:pt x="3043" y="3218"/>
                  <a:pt x="3038" y="3218"/>
                </a:cubicBezTo>
                <a:lnTo>
                  <a:pt x="3043" y="3218"/>
                </a:lnTo>
                <a:cubicBezTo>
                  <a:pt x="3049" y="3235"/>
                  <a:pt x="3043" y="3246"/>
                  <a:pt x="3049" y="3262"/>
                </a:cubicBezTo>
                <a:cubicBezTo>
                  <a:pt x="3054" y="3284"/>
                  <a:pt x="3065" y="3295"/>
                  <a:pt x="3065" y="3317"/>
                </a:cubicBezTo>
                <a:lnTo>
                  <a:pt x="3065" y="3317"/>
                </a:lnTo>
                <a:cubicBezTo>
                  <a:pt x="3027" y="3328"/>
                  <a:pt x="2999" y="3344"/>
                  <a:pt x="2962" y="3350"/>
                </a:cubicBezTo>
                <a:cubicBezTo>
                  <a:pt x="2951" y="3355"/>
                  <a:pt x="2940" y="3355"/>
                  <a:pt x="2929" y="3361"/>
                </a:cubicBezTo>
                <a:cubicBezTo>
                  <a:pt x="2907" y="3371"/>
                  <a:pt x="2891" y="3382"/>
                  <a:pt x="2869" y="3399"/>
                </a:cubicBezTo>
                <a:cubicBezTo>
                  <a:pt x="2847" y="3415"/>
                  <a:pt x="2841" y="3448"/>
                  <a:pt x="2814" y="3448"/>
                </a:cubicBezTo>
                <a:cubicBezTo>
                  <a:pt x="2797" y="3448"/>
                  <a:pt x="2787" y="3437"/>
                  <a:pt x="2776" y="3426"/>
                </a:cubicBezTo>
                <a:cubicBezTo>
                  <a:pt x="2754" y="3410"/>
                  <a:pt x="2743" y="3399"/>
                  <a:pt x="2726" y="3382"/>
                </a:cubicBezTo>
                <a:cubicBezTo>
                  <a:pt x="2715" y="3371"/>
                  <a:pt x="2710" y="3361"/>
                  <a:pt x="2699" y="3361"/>
                </a:cubicBezTo>
                <a:cubicBezTo>
                  <a:pt x="2682" y="3361"/>
                  <a:pt x="2677" y="3366"/>
                  <a:pt x="2666" y="3371"/>
                </a:cubicBezTo>
                <a:cubicBezTo>
                  <a:pt x="2628" y="3382"/>
                  <a:pt x="2606" y="3388"/>
                  <a:pt x="2568" y="3404"/>
                </a:cubicBezTo>
                <a:cubicBezTo>
                  <a:pt x="2557" y="3410"/>
                  <a:pt x="2541" y="3410"/>
                  <a:pt x="2535" y="3426"/>
                </a:cubicBezTo>
                <a:cubicBezTo>
                  <a:pt x="2530" y="3437"/>
                  <a:pt x="2535" y="3454"/>
                  <a:pt x="2530" y="3465"/>
                </a:cubicBezTo>
                <a:cubicBezTo>
                  <a:pt x="2530" y="3486"/>
                  <a:pt x="2525" y="3503"/>
                  <a:pt x="2525" y="3525"/>
                </a:cubicBezTo>
                <a:cubicBezTo>
                  <a:pt x="2525" y="3546"/>
                  <a:pt x="2519" y="3562"/>
                  <a:pt x="2508" y="3590"/>
                </a:cubicBezTo>
                <a:cubicBezTo>
                  <a:pt x="2503" y="3612"/>
                  <a:pt x="2475" y="3606"/>
                  <a:pt x="2453" y="3612"/>
                </a:cubicBezTo>
                <a:cubicBezTo>
                  <a:pt x="2431" y="3617"/>
                  <a:pt x="2415" y="3623"/>
                  <a:pt x="2388" y="3628"/>
                </a:cubicBezTo>
                <a:cubicBezTo>
                  <a:pt x="2360" y="3633"/>
                  <a:pt x="2344" y="3639"/>
                  <a:pt x="2311" y="3639"/>
                </a:cubicBezTo>
                <a:cubicBezTo>
                  <a:pt x="2289" y="3639"/>
                  <a:pt x="2278" y="3639"/>
                  <a:pt x="2256" y="3628"/>
                </a:cubicBezTo>
                <a:cubicBezTo>
                  <a:pt x="2240" y="3617"/>
                  <a:pt x="2223" y="3595"/>
                  <a:pt x="2208" y="3584"/>
                </a:cubicBezTo>
                <a:lnTo>
                  <a:pt x="2208" y="3584"/>
                </a:lnTo>
                <a:cubicBezTo>
                  <a:pt x="2201" y="3529"/>
                  <a:pt x="2218" y="3476"/>
                  <a:pt x="2164" y="3459"/>
                </a:cubicBezTo>
                <a:cubicBezTo>
                  <a:pt x="2142" y="3448"/>
                  <a:pt x="2120" y="3454"/>
                  <a:pt x="2093" y="3448"/>
                </a:cubicBezTo>
                <a:cubicBezTo>
                  <a:pt x="2065" y="3443"/>
                  <a:pt x="2049" y="3432"/>
                  <a:pt x="2022" y="3432"/>
                </a:cubicBezTo>
                <a:lnTo>
                  <a:pt x="2022" y="3432"/>
                </a:lnTo>
                <a:cubicBezTo>
                  <a:pt x="2011" y="3404"/>
                  <a:pt x="1994" y="3388"/>
                  <a:pt x="1983" y="3361"/>
                </a:cubicBezTo>
                <a:cubicBezTo>
                  <a:pt x="1961" y="3306"/>
                  <a:pt x="1945" y="3267"/>
                  <a:pt x="1901" y="3229"/>
                </a:cubicBezTo>
                <a:cubicBezTo>
                  <a:pt x="1879" y="3207"/>
                  <a:pt x="1857" y="3202"/>
                  <a:pt x="1830" y="3185"/>
                </a:cubicBezTo>
                <a:cubicBezTo>
                  <a:pt x="1814" y="3174"/>
                  <a:pt x="1803" y="3163"/>
                  <a:pt x="1786" y="3152"/>
                </a:cubicBezTo>
                <a:cubicBezTo>
                  <a:pt x="1764" y="3131"/>
                  <a:pt x="1749" y="3120"/>
                  <a:pt x="1727" y="3109"/>
                </a:cubicBezTo>
                <a:cubicBezTo>
                  <a:pt x="1710" y="3099"/>
                  <a:pt x="1705" y="3088"/>
                  <a:pt x="1694" y="3077"/>
                </a:cubicBezTo>
                <a:cubicBezTo>
                  <a:pt x="1672" y="3060"/>
                  <a:pt x="1656" y="3049"/>
                  <a:pt x="1628" y="3038"/>
                </a:cubicBezTo>
                <a:cubicBezTo>
                  <a:pt x="1617" y="3027"/>
                  <a:pt x="1612" y="3022"/>
                  <a:pt x="1601" y="3011"/>
                </a:cubicBezTo>
                <a:cubicBezTo>
                  <a:pt x="1579" y="3000"/>
                  <a:pt x="1562" y="2989"/>
                  <a:pt x="1552" y="2967"/>
                </a:cubicBezTo>
                <a:cubicBezTo>
                  <a:pt x="1530" y="2940"/>
                  <a:pt x="1535" y="2896"/>
                  <a:pt x="1497" y="2890"/>
                </a:cubicBezTo>
                <a:cubicBezTo>
                  <a:pt x="1213" y="2945"/>
                  <a:pt x="1213" y="2945"/>
                  <a:pt x="1213" y="2945"/>
                </a:cubicBezTo>
                <a:cubicBezTo>
                  <a:pt x="1191" y="2940"/>
                  <a:pt x="1185" y="2929"/>
                  <a:pt x="1164" y="2918"/>
                </a:cubicBezTo>
                <a:cubicBezTo>
                  <a:pt x="1147" y="2907"/>
                  <a:pt x="1131" y="2901"/>
                  <a:pt x="1114" y="2890"/>
                </a:cubicBezTo>
                <a:cubicBezTo>
                  <a:pt x="1092" y="2874"/>
                  <a:pt x="1076" y="2852"/>
                  <a:pt x="1049" y="2852"/>
                </a:cubicBezTo>
                <a:cubicBezTo>
                  <a:pt x="1016" y="2852"/>
                  <a:pt x="1006" y="2880"/>
                  <a:pt x="972" y="2896"/>
                </a:cubicBezTo>
                <a:cubicBezTo>
                  <a:pt x="945" y="2907"/>
                  <a:pt x="929" y="2918"/>
                  <a:pt x="896" y="2929"/>
                </a:cubicBezTo>
                <a:cubicBezTo>
                  <a:pt x="869" y="2940"/>
                  <a:pt x="852" y="2945"/>
                  <a:pt x="825" y="2962"/>
                </a:cubicBezTo>
                <a:cubicBezTo>
                  <a:pt x="819" y="2967"/>
                  <a:pt x="814" y="2967"/>
                  <a:pt x="803" y="2973"/>
                </a:cubicBezTo>
                <a:cubicBezTo>
                  <a:pt x="776" y="2978"/>
                  <a:pt x="754" y="2984"/>
                  <a:pt x="726" y="2984"/>
                </a:cubicBezTo>
                <a:cubicBezTo>
                  <a:pt x="688" y="2989"/>
                  <a:pt x="666" y="2994"/>
                  <a:pt x="628" y="3011"/>
                </a:cubicBezTo>
                <a:cubicBezTo>
                  <a:pt x="617" y="3016"/>
                  <a:pt x="612" y="3016"/>
                  <a:pt x="600" y="3022"/>
                </a:cubicBezTo>
                <a:cubicBezTo>
                  <a:pt x="584" y="3027"/>
                  <a:pt x="579" y="3038"/>
                  <a:pt x="574" y="3049"/>
                </a:cubicBezTo>
                <a:cubicBezTo>
                  <a:pt x="552" y="3082"/>
                  <a:pt x="536" y="3093"/>
                  <a:pt x="514" y="3125"/>
                </a:cubicBezTo>
                <a:cubicBezTo>
                  <a:pt x="497" y="3142"/>
                  <a:pt x="486" y="3152"/>
                  <a:pt x="470" y="3169"/>
                </a:cubicBezTo>
                <a:cubicBezTo>
                  <a:pt x="459" y="3185"/>
                  <a:pt x="453" y="3196"/>
                  <a:pt x="432" y="3196"/>
                </a:cubicBezTo>
                <a:cubicBezTo>
                  <a:pt x="415" y="3196"/>
                  <a:pt x="410" y="3196"/>
                  <a:pt x="393" y="3191"/>
                </a:cubicBezTo>
                <a:cubicBezTo>
                  <a:pt x="355" y="3191"/>
                  <a:pt x="333" y="3191"/>
                  <a:pt x="300" y="3180"/>
                </a:cubicBezTo>
                <a:cubicBezTo>
                  <a:pt x="278" y="3174"/>
                  <a:pt x="273" y="3163"/>
                  <a:pt x="251" y="3158"/>
                </a:cubicBezTo>
                <a:cubicBezTo>
                  <a:pt x="197" y="2650"/>
                  <a:pt x="197" y="2650"/>
                  <a:pt x="197" y="2650"/>
                </a:cubicBezTo>
                <a:cubicBezTo>
                  <a:pt x="164" y="2645"/>
                  <a:pt x="137" y="2645"/>
                  <a:pt x="104" y="2639"/>
                </a:cubicBezTo>
                <a:cubicBezTo>
                  <a:pt x="93" y="2634"/>
                  <a:pt x="87" y="2628"/>
                  <a:pt x="71" y="2628"/>
                </a:cubicBezTo>
                <a:cubicBezTo>
                  <a:pt x="44" y="2617"/>
                  <a:pt x="27" y="2623"/>
                  <a:pt x="0" y="261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2" name="Freeform 182"/>
          <p:cNvSpPr>
            <a:spLocks noChangeArrowheads="1"/>
          </p:cNvSpPr>
          <p:nvPr/>
        </p:nvSpPr>
        <p:spPr bwMode="auto">
          <a:xfrm>
            <a:off x="15888073" y="6810473"/>
            <a:ext cx="3286407" cy="2208865"/>
          </a:xfrm>
          <a:custGeom>
            <a:avLst/>
            <a:gdLst>
              <a:gd name="T0" fmla="*/ 2081 w 5438"/>
              <a:gd name="T1" fmla="*/ 54 h 3656"/>
              <a:gd name="T2" fmla="*/ 2961 w 5438"/>
              <a:gd name="T3" fmla="*/ 268 h 3656"/>
              <a:gd name="T4" fmla="*/ 3082 w 5438"/>
              <a:gd name="T5" fmla="*/ 306 h 3656"/>
              <a:gd name="T6" fmla="*/ 3234 w 5438"/>
              <a:gd name="T7" fmla="*/ 257 h 3656"/>
              <a:gd name="T8" fmla="*/ 3420 w 5438"/>
              <a:gd name="T9" fmla="*/ 448 h 3656"/>
              <a:gd name="T10" fmla="*/ 3574 w 5438"/>
              <a:gd name="T11" fmla="*/ 568 h 3656"/>
              <a:gd name="T12" fmla="*/ 3885 w 5438"/>
              <a:gd name="T13" fmla="*/ 661 h 3656"/>
              <a:gd name="T14" fmla="*/ 4130 w 5438"/>
              <a:gd name="T15" fmla="*/ 574 h 3656"/>
              <a:gd name="T16" fmla="*/ 4339 w 5438"/>
              <a:gd name="T17" fmla="*/ 716 h 3656"/>
              <a:gd name="T18" fmla="*/ 4743 w 5438"/>
              <a:gd name="T19" fmla="*/ 722 h 3656"/>
              <a:gd name="T20" fmla="*/ 4972 w 5438"/>
              <a:gd name="T21" fmla="*/ 814 h 3656"/>
              <a:gd name="T22" fmla="*/ 5169 w 5438"/>
              <a:gd name="T23" fmla="*/ 847 h 3656"/>
              <a:gd name="T24" fmla="*/ 5316 w 5438"/>
              <a:gd name="T25" fmla="*/ 1000 h 3656"/>
              <a:gd name="T26" fmla="*/ 5065 w 5438"/>
              <a:gd name="T27" fmla="*/ 1169 h 3656"/>
              <a:gd name="T28" fmla="*/ 4863 w 5438"/>
              <a:gd name="T29" fmla="*/ 1339 h 3656"/>
              <a:gd name="T30" fmla="*/ 4688 w 5438"/>
              <a:gd name="T31" fmla="*/ 1612 h 3656"/>
              <a:gd name="T32" fmla="*/ 4513 w 5438"/>
              <a:gd name="T33" fmla="*/ 1874 h 3656"/>
              <a:gd name="T34" fmla="*/ 4432 w 5438"/>
              <a:gd name="T35" fmla="*/ 2060 h 3656"/>
              <a:gd name="T36" fmla="*/ 4699 w 5438"/>
              <a:gd name="T37" fmla="*/ 2317 h 3656"/>
              <a:gd name="T38" fmla="*/ 4540 w 5438"/>
              <a:gd name="T39" fmla="*/ 2563 h 3656"/>
              <a:gd name="T40" fmla="*/ 4458 w 5438"/>
              <a:gd name="T41" fmla="*/ 2764 h 3656"/>
              <a:gd name="T42" fmla="*/ 4464 w 5438"/>
              <a:gd name="T43" fmla="*/ 3104 h 3656"/>
              <a:gd name="T44" fmla="*/ 4633 w 5438"/>
              <a:gd name="T45" fmla="*/ 3562 h 3656"/>
              <a:gd name="T46" fmla="*/ 4125 w 5438"/>
              <a:gd name="T47" fmla="*/ 3633 h 3656"/>
              <a:gd name="T48" fmla="*/ 3737 w 5438"/>
              <a:gd name="T49" fmla="*/ 3573 h 3656"/>
              <a:gd name="T50" fmla="*/ 3481 w 5438"/>
              <a:gd name="T51" fmla="*/ 3655 h 3656"/>
              <a:gd name="T52" fmla="*/ 3223 w 5438"/>
              <a:gd name="T53" fmla="*/ 3633 h 3656"/>
              <a:gd name="T54" fmla="*/ 3415 w 5438"/>
              <a:gd name="T55" fmla="*/ 3371 h 3656"/>
              <a:gd name="T56" fmla="*/ 3327 w 5438"/>
              <a:gd name="T57" fmla="*/ 3147 h 3656"/>
              <a:gd name="T58" fmla="*/ 2978 w 5438"/>
              <a:gd name="T59" fmla="*/ 3185 h 3656"/>
              <a:gd name="T60" fmla="*/ 2551 w 5438"/>
              <a:gd name="T61" fmla="*/ 3136 h 3656"/>
              <a:gd name="T62" fmla="*/ 2125 w 5438"/>
              <a:gd name="T63" fmla="*/ 3174 h 3656"/>
              <a:gd name="T64" fmla="*/ 2011 w 5438"/>
              <a:gd name="T65" fmla="*/ 3377 h 3656"/>
              <a:gd name="T66" fmla="*/ 1803 w 5438"/>
              <a:gd name="T67" fmla="*/ 3322 h 3656"/>
              <a:gd name="T68" fmla="*/ 1671 w 5438"/>
              <a:gd name="T69" fmla="*/ 3213 h 3656"/>
              <a:gd name="T70" fmla="*/ 1442 w 5438"/>
              <a:gd name="T71" fmla="*/ 3213 h 3656"/>
              <a:gd name="T72" fmla="*/ 1262 w 5438"/>
              <a:gd name="T73" fmla="*/ 3098 h 3656"/>
              <a:gd name="T74" fmla="*/ 787 w 5438"/>
              <a:gd name="T75" fmla="*/ 2918 h 3656"/>
              <a:gd name="T76" fmla="*/ 410 w 5438"/>
              <a:gd name="T77" fmla="*/ 2775 h 3656"/>
              <a:gd name="T78" fmla="*/ 410 w 5438"/>
              <a:gd name="T79" fmla="*/ 2524 h 3656"/>
              <a:gd name="T80" fmla="*/ 677 w 5438"/>
              <a:gd name="T81" fmla="*/ 2371 h 3656"/>
              <a:gd name="T82" fmla="*/ 754 w 5438"/>
              <a:gd name="T83" fmla="*/ 2038 h 3656"/>
              <a:gd name="T84" fmla="*/ 666 w 5438"/>
              <a:gd name="T85" fmla="*/ 1918 h 3656"/>
              <a:gd name="T86" fmla="*/ 551 w 5438"/>
              <a:gd name="T87" fmla="*/ 1694 h 3656"/>
              <a:gd name="T88" fmla="*/ 120 w 5438"/>
              <a:gd name="T89" fmla="*/ 1568 h 3656"/>
              <a:gd name="T90" fmla="*/ 136 w 5438"/>
              <a:gd name="T91" fmla="*/ 1350 h 3656"/>
              <a:gd name="T92" fmla="*/ 27 w 5438"/>
              <a:gd name="T93" fmla="*/ 1224 h 3656"/>
              <a:gd name="T94" fmla="*/ 191 w 5438"/>
              <a:gd name="T95" fmla="*/ 1005 h 3656"/>
              <a:gd name="T96" fmla="*/ 311 w 5438"/>
              <a:gd name="T97" fmla="*/ 786 h 3656"/>
              <a:gd name="T98" fmla="*/ 306 w 5438"/>
              <a:gd name="T99" fmla="*/ 579 h 3656"/>
              <a:gd name="T100" fmla="*/ 333 w 5438"/>
              <a:gd name="T101" fmla="*/ 393 h 3656"/>
              <a:gd name="T102" fmla="*/ 432 w 5438"/>
              <a:gd name="T103" fmla="*/ 366 h 3656"/>
              <a:gd name="T104" fmla="*/ 573 w 5438"/>
              <a:gd name="T105" fmla="*/ 186 h 3656"/>
              <a:gd name="T106" fmla="*/ 765 w 5438"/>
              <a:gd name="T107" fmla="*/ 180 h 3656"/>
              <a:gd name="T108" fmla="*/ 945 w 5438"/>
              <a:gd name="T109" fmla="*/ 323 h 3656"/>
              <a:gd name="T110" fmla="*/ 1142 w 5438"/>
              <a:gd name="T111" fmla="*/ 334 h 3656"/>
              <a:gd name="T112" fmla="*/ 1229 w 5438"/>
              <a:gd name="T113" fmla="*/ 328 h 3656"/>
              <a:gd name="T114" fmla="*/ 1382 w 5438"/>
              <a:gd name="T115" fmla="*/ 273 h 3656"/>
              <a:gd name="T116" fmla="*/ 1497 w 5438"/>
              <a:gd name="T117" fmla="*/ 87 h 3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38" h="3656">
                <a:moveTo>
                  <a:pt x="1492" y="49"/>
                </a:moveTo>
                <a:lnTo>
                  <a:pt x="1492" y="49"/>
                </a:lnTo>
                <a:cubicBezTo>
                  <a:pt x="1546" y="27"/>
                  <a:pt x="1574" y="5"/>
                  <a:pt x="1628" y="0"/>
                </a:cubicBezTo>
                <a:cubicBezTo>
                  <a:pt x="1977" y="54"/>
                  <a:pt x="1977" y="54"/>
                  <a:pt x="1977" y="54"/>
                </a:cubicBezTo>
                <a:cubicBezTo>
                  <a:pt x="2081" y="54"/>
                  <a:pt x="2081" y="54"/>
                  <a:pt x="2081" y="54"/>
                </a:cubicBezTo>
                <a:cubicBezTo>
                  <a:pt x="2650" y="202"/>
                  <a:pt x="2650" y="202"/>
                  <a:pt x="2650" y="202"/>
                </a:cubicBezTo>
                <a:cubicBezTo>
                  <a:pt x="2705" y="230"/>
                  <a:pt x="2737" y="251"/>
                  <a:pt x="2798" y="262"/>
                </a:cubicBezTo>
                <a:cubicBezTo>
                  <a:pt x="2824" y="273"/>
                  <a:pt x="2841" y="273"/>
                  <a:pt x="2868" y="284"/>
                </a:cubicBezTo>
                <a:cubicBezTo>
                  <a:pt x="2890" y="290"/>
                  <a:pt x="2901" y="306"/>
                  <a:pt x="2928" y="306"/>
                </a:cubicBezTo>
                <a:cubicBezTo>
                  <a:pt x="2945" y="306"/>
                  <a:pt x="2950" y="284"/>
                  <a:pt x="2961" y="268"/>
                </a:cubicBezTo>
                <a:cubicBezTo>
                  <a:pt x="2972" y="246"/>
                  <a:pt x="2994" y="235"/>
                  <a:pt x="3016" y="235"/>
                </a:cubicBezTo>
                <a:cubicBezTo>
                  <a:pt x="3027" y="235"/>
                  <a:pt x="3032" y="246"/>
                  <a:pt x="3043" y="251"/>
                </a:cubicBezTo>
                <a:cubicBezTo>
                  <a:pt x="3049" y="257"/>
                  <a:pt x="3060" y="257"/>
                  <a:pt x="3065" y="262"/>
                </a:cubicBezTo>
                <a:cubicBezTo>
                  <a:pt x="3071" y="273"/>
                  <a:pt x="3071" y="284"/>
                  <a:pt x="3076" y="295"/>
                </a:cubicBezTo>
                <a:cubicBezTo>
                  <a:pt x="3082" y="301"/>
                  <a:pt x="3082" y="306"/>
                  <a:pt x="3082" y="306"/>
                </a:cubicBezTo>
                <a:cubicBezTo>
                  <a:pt x="3098" y="317"/>
                  <a:pt x="3109" y="306"/>
                  <a:pt x="3125" y="306"/>
                </a:cubicBezTo>
                <a:cubicBezTo>
                  <a:pt x="3136" y="306"/>
                  <a:pt x="3142" y="317"/>
                  <a:pt x="3147" y="323"/>
                </a:cubicBezTo>
                <a:cubicBezTo>
                  <a:pt x="3164" y="306"/>
                  <a:pt x="3169" y="290"/>
                  <a:pt x="3179" y="268"/>
                </a:cubicBezTo>
                <a:cubicBezTo>
                  <a:pt x="3191" y="257"/>
                  <a:pt x="3197" y="235"/>
                  <a:pt x="3213" y="235"/>
                </a:cubicBezTo>
                <a:cubicBezTo>
                  <a:pt x="3223" y="235"/>
                  <a:pt x="3229" y="246"/>
                  <a:pt x="3234" y="257"/>
                </a:cubicBezTo>
                <a:cubicBezTo>
                  <a:pt x="3245" y="290"/>
                  <a:pt x="3240" y="312"/>
                  <a:pt x="3256" y="345"/>
                </a:cubicBezTo>
                <a:cubicBezTo>
                  <a:pt x="3262" y="360"/>
                  <a:pt x="3272" y="366"/>
                  <a:pt x="3283" y="382"/>
                </a:cubicBezTo>
                <a:cubicBezTo>
                  <a:pt x="3300" y="404"/>
                  <a:pt x="3305" y="431"/>
                  <a:pt x="3333" y="431"/>
                </a:cubicBezTo>
                <a:cubicBezTo>
                  <a:pt x="3355" y="431"/>
                  <a:pt x="3366" y="426"/>
                  <a:pt x="3387" y="426"/>
                </a:cubicBezTo>
                <a:cubicBezTo>
                  <a:pt x="3404" y="426"/>
                  <a:pt x="3409" y="442"/>
                  <a:pt x="3420" y="448"/>
                </a:cubicBezTo>
                <a:cubicBezTo>
                  <a:pt x="3437" y="453"/>
                  <a:pt x="3448" y="453"/>
                  <a:pt x="3470" y="453"/>
                </a:cubicBezTo>
                <a:cubicBezTo>
                  <a:pt x="3491" y="453"/>
                  <a:pt x="3524" y="442"/>
                  <a:pt x="3524" y="464"/>
                </a:cubicBezTo>
                <a:cubicBezTo>
                  <a:pt x="3524" y="475"/>
                  <a:pt x="3519" y="481"/>
                  <a:pt x="3519" y="492"/>
                </a:cubicBezTo>
                <a:cubicBezTo>
                  <a:pt x="3519" y="503"/>
                  <a:pt x="3524" y="508"/>
                  <a:pt x="3535" y="519"/>
                </a:cubicBezTo>
                <a:cubicBezTo>
                  <a:pt x="3552" y="535"/>
                  <a:pt x="3557" y="546"/>
                  <a:pt x="3574" y="568"/>
                </a:cubicBezTo>
                <a:cubicBezTo>
                  <a:pt x="3590" y="601"/>
                  <a:pt x="3606" y="618"/>
                  <a:pt x="3628" y="645"/>
                </a:cubicBezTo>
                <a:cubicBezTo>
                  <a:pt x="3633" y="650"/>
                  <a:pt x="3639" y="656"/>
                  <a:pt x="3649" y="661"/>
                </a:cubicBezTo>
                <a:cubicBezTo>
                  <a:pt x="3666" y="667"/>
                  <a:pt x="3677" y="667"/>
                  <a:pt x="3693" y="667"/>
                </a:cubicBezTo>
                <a:cubicBezTo>
                  <a:pt x="3764" y="667"/>
                  <a:pt x="3764" y="667"/>
                  <a:pt x="3764" y="667"/>
                </a:cubicBezTo>
                <a:cubicBezTo>
                  <a:pt x="3814" y="667"/>
                  <a:pt x="3841" y="667"/>
                  <a:pt x="3885" y="661"/>
                </a:cubicBezTo>
                <a:cubicBezTo>
                  <a:pt x="3896" y="661"/>
                  <a:pt x="3907" y="667"/>
                  <a:pt x="3918" y="661"/>
                </a:cubicBezTo>
                <a:cubicBezTo>
                  <a:pt x="3934" y="650"/>
                  <a:pt x="3940" y="634"/>
                  <a:pt x="3956" y="618"/>
                </a:cubicBezTo>
                <a:cubicBezTo>
                  <a:pt x="3962" y="607"/>
                  <a:pt x="3967" y="590"/>
                  <a:pt x="3983" y="590"/>
                </a:cubicBezTo>
                <a:cubicBezTo>
                  <a:pt x="3988" y="590"/>
                  <a:pt x="3988" y="596"/>
                  <a:pt x="4000" y="596"/>
                </a:cubicBezTo>
                <a:cubicBezTo>
                  <a:pt x="4130" y="574"/>
                  <a:pt x="4130" y="574"/>
                  <a:pt x="4130" y="574"/>
                </a:cubicBezTo>
                <a:cubicBezTo>
                  <a:pt x="4147" y="585"/>
                  <a:pt x="4152" y="596"/>
                  <a:pt x="4169" y="612"/>
                </a:cubicBezTo>
                <a:cubicBezTo>
                  <a:pt x="4185" y="628"/>
                  <a:pt x="4202" y="634"/>
                  <a:pt x="4224" y="645"/>
                </a:cubicBezTo>
                <a:cubicBezTo>
                  <a:pt x="4245" y="661"/>
                  <a:pt x="4262" y="672"/>
                  <a:pt x="4289" y="683"/>
                </a:cubicBezTo>
                <a:cubicBezTo>
                  <a:pt x="4295" y="689"/>
                  <a:pt x="4300" y="694"/>
                  <a:pt x="4306" y="700"/>
                </a:cubicBezTo>
                <a:cubicBezTo>
                  <a:pt x="4317" y="705"/>
                  <a:pt x="4328" y="705"/>
                  <a:pt x="4339" y="716"/>
                </a:cubicBezTo>
                <a:cubicBezTo>
                  <a:pt x="4371" y="732"/>
                  <a:pt x="4393" y="743"/>
                  <a:pt x="4432" y="743"/>
                </a:cubicBezTo>
                <a:cubicBezTo>
                  <a:pt x="4464" y="743"/>
                  <a:pt x="4486" y="738"/>
                  <a:pt x="4513" y="722"/>
                </a:cubicBezTo>
                <a:cubicBezTo>
                  <a:pt x="4524" y="716"/>
                  <a:pt x="4535" y="716"/>
                  <a:pt x="4546" y="705"/>
                </a:cubicBezTo>
                <a:cubicBezTo>
                  <a:pt x="4568" y="689"/>
                  <a:pt x="4568" y="678"/>
                  <a:pt x="4595" y="667"/>
                </a:cubicBezTo>
                <a:cubicBezTo>
                  <a:pt x="4644" y="700"/>
                  <a:pt x="4683" y="722"/>
                  <a:pt x="4743" y="722"/>
                </a:cubicBezTo>
                <a:cubicBezTo>
                  <a:pt x="4765" y="722"/>
                  <a:pt x="4781" y="716"/>
                  <a:pt x="4803" y="711"/>
                </a:cubicBezTo>
                <a:cubicBezTo>
                  <a:pt x="4825" y="700"/>
                  <a:pt x="4835" y="683"/>
                  <a:pt x="4857" y="678"/>
                </a:cubicBezTo>
                <a:cubicBezTo>
                  <a:pt x="4868" y="672"/>
                  <a:pt x="4874" y="672"/>
                  <a:pt x="4890" y="672"/>
                </a:cubicBezTo>
                <a:cubicBezTo>
                  <a:pt x="4917" y="672"/>
                  <a:pt x="4934" y="678"/>
                  <a:pt x="4961" y="678"/>
                </a:cubicBezTo>
                <a:cubicBezTo>
                  <a:pt x="4961" y="732"/>
                  <a:pt x="4967" y="759"/>
                  <a:pt x="4972" y="814"/>
                </a:cubicBezTo>
                <a:cubicBezTo>
                  <a:pt x="4978" y="847"/>
                  <a:pt x="4978" y="863"/>
                  <a:pt x="4983" y="890"/>
                </a:cubicBezTo>
                <a:cubicBezTo>
                  <a:pt x="4988" y="907"/>
                  <a:pt x="4994" y="918"/>
                  <a:pt x="4999" y="934"/>
                </a:cubicBezTo>
                <a:cubicBezTo>
                  <a:pt x="5021" y="923"/>
                  <a:pt x="5032" y="918"/>
                  <a:pt x="5049" y="907"/>
                </a:cubicBezTo>
                <a:cubicBezTo>
                  <a:pt x="5071" y="896"/>
                  <a:pt x="5082" y="896"/>
                  <a:pt x="5103" y="885"/>
                </a:cubicBezTo>
                <a:cubicBezTo>
                  <a:pt x="5131" y="874"/>
                  <a:pt x="5142" y="863"/>
                  <a:pt x="5169" y="847"/>
                </a:cubicBezTo>
                <a:cubicBezTo>
                  <a:pt x="5186" y="874"/>
                  <a:pt x="5197" y="890"/>
                  <a:pt x="5229" y="890"/>
                </a:cubicBezTo>
                <a:cubicBezTo>
                  <a:pt x="5437" y="852"/>
                  <a:pt x="5437" y="852"/>
                  <a:pt x="5437" y="852"/>
                </a:cubicBezTo>
                <a:lnTo>
                  <a:pt x="5437" y="852"/>
                </a:lnTo>
                <a:cubicBezTo>
                  <a:pt x="5420" y="880"/>
                  <a:pt x="5404" y="896"/>
                  <a:pt x="5382" y="918"/>
                </a:cubicBezTo>
                <a:cubicBezTo>
                  <a:pt x="5355" y="945"/>
                  <a:pt x="5349" y="973"/>
                  <a:pt x="5316" y="1000"/>
                </a:cubicBezTo>
                <a:cubicBezTo>
                  <a:pt x="5300" y="1016"/>
                  <a:pt x="5283" y="1022"/>
                  <a:pt x="5261" y="1033"/>
                </a:cubicBezTo>
                <a:cubicBezTo>
                  <a:pt x="5229" y="1049"/>
                  <a:pt x="5207" y="1066"/>
                  <a:pt x="5169" y="1066"/>
                </a:cubicBezTo>
                <a:cubicBezTo>
                  <a:pt x="5120" y="1066"/>
                  <a:pt x="5120" y="1066"/>
                  <a:pt x="5120" y="1066"/>
                </a:cubicBezTo>
                <a:cubicBezTo>
                  <a:pt x="5120" y="1093"/>
                  <a:pt x="5120" y="1109"/>
                  <a:pt x="5109" y="1137"/>
                </a:cubicBezTo>
                <a:cubicBezTo>
                  <a:pt x="5098" y="1152"/>
                  <a:pt x="5076" y="1158"/>
                  <a:pt x="5065" y="1169"/>
                </a:cubicBezTo>
                <a:cubicBezTo>
                  <a:pt x="5049" y="1191"/>
                  <a:pt x="5038" y="1202"/>
                  <a:pt x="5016" y="1213"/>
                </a:cubicBezTo>
                <a:cubicBezTo>
                  <a:pt x="4983" y="1235"/>
                  <a:pt x="4961" y="1240"/>
                  <a:pt x="4928" y="1257"/>
                </a:cubicBezTo>
                <a:cubicBezTo>
                  <a:pt x="4912" y="1267"/>
                  <a:pt x="4906" y="1273"/>
                  <a:pt x="4890" y="1278"/>
                </a:cubicBezTo>
                <a:cubicBezTo>
                  <a:pt x="4879" y="1278"/>
                  <a:pt x="4863" y="1284"/>
                  <a:pt x="4863" y="1295"/>
                </a:cubicBezTo>
                <a:cubicBezTo>
                  <a:pt x="4863" y="1339"/>
                  <a:pt x="4863" y="1339"/>
                  <a:pt x="4863" y="1339"/>
                </a:cubicBezTo>
                <a:cubicBezTo>
                  <a:pt x="4863" y="1361"/>
                  <a:pt x="4857" y="1371"/>
                  <a:pt x="4846" y="1388"/>
                </a:cubicBezTo>
                <a:cubicBezTo>
                  <a:pt x="4835" y="1404"/>
                  <a:pt x="4830" y="1421"/>
                  <a:pt x="4819" y="1432"/>
                </a:cubicBezTo>
                <a:cubicBezTo>
                  <a:pt x="4787" y="1465"/>
                  <a:pt x="4781" y="1486"/>
                  <a:pt x="4754" y="1525"/>
                </a:cubicBezTo>
                <a:cubicBezTo>
                  <a:pt x="4743" y="1540"/>
                  <a:pt x="4732" y="1557"/>
                  <a:pt x="4721" y="1573"/>
                </a:cubicBezTo>
                <a:cubicBezTo>
                  <a:pt x="4710" y="1590"/>
                  <a:pt x="4699" y="1601"/>
                  <a:pt x="4688" y="1612"/>
                </a:cubicBezTo>
                <a:cubicBezTo>
                  <a:pt x="4661" y="1639"/>
                  <a:pt x="4655" y="1661"/>
                  <a:pt x="4639" y="1688"/>
                </a:cubicBezTo>
                <a:cubicBezTo>
                  <a:pt x="4633" y="1699"/>
                  <a:pt x="4628" y="1710"/>
                  <a:pt x="4622" y="1721"/>
                </a:cubicBezTo>
                <a:cubicBezTo>
                  <a:pt x="4606" y="1743"/>
                  <a:pt x="4595" y="1754"/>
                  <a:pt x="4579" y="1781"/>
                </a:cubicBezTo>
                <a:cubicBezTo>
                  <a:pt x="4573" y="1798"/>
                  <a:pt x="4568" y="1803"/>
                  <a:pt x="4562" y="1820"/>
                </a:cubicBezTo>
                <a:cubicBezTo>
                  <a:pt x="4546" y="1836"/>
                  <a:pt x="4529" y="1853"/>
                  <a:pt x="4513" y="1874"/>
                </a:cubicBezTo>
                <a:cubicBezTo>
                  <a:pt x="4513" y="1880"/>
                  <a:pt x="4507" y="1885"/>
                  <a:pt x="4502" y="1891"/>
                </a:cubicBezTo>
                <a:cubicBezTo>
                  <a:pt x="4486" y="1912"/>
                  <a:pt x="4469" y="1924"/>
                  <a:pt x="4453" y="1945"/>
                </a:cubicBezTo>
                <a:cubicBezTo>
                  <a:pt x="4436" y="1961"/>
                  <a:pt x="4432" y="1978"/>
                  <a:pt x="4410" y="1994"/>
                </a:cubicBezTo>
                <a:cubicBezTo>
                  <a:pt x="4399" y="2011"/>
                  <a:pt x="4388" y="2021"/>
                  <a:pt x="4377" y="2032"/>
                </a:cubicBezTo>
                <a:cubicBezTo>
                  <a:pt x="4393" y="2043"/>
                  <a:pt x="4410" y="2049"/>
                  <a:pt x="4432" y="2060"/>
                </a:cubicBezTo>
                <a:cubicBezTo>
                  <a:pt x="4469" y="2082"/>
                  <a:pt x="4480" y="2104"/>
                  <a:pt x="4518" y="2136"/>
                </a:cubicBezTo>
                <a:cubicBezTo>
                  <a:pt x="4529" y="2147"/>
                  <a:pt x="4540" y="2158"/>
                  <a:pt x="4551" y="2175"/>
                </a:cubicBezTo>
                <a:cubicBezTo>
                  <a:pt x="4562" y="2191"/>
                  <a:pt x="4573" y="2197"/>
                  <a:pt x="4584" y="2213"/>
                </a:cubicBezTo>
                <a:cubicBezTo>
                  <a:pt x="4601" y="2230"/>
                  <a:pt x="4612" y="2246"/>
                  <a:pt x="4633" y="2257"/>
                </a:cubicBezTo>
                <a:cubicBezTo>
                  <a:pt x="4661" y="2273"/>
                  <a:pt x="4699" y="2284"/>
                  <a:pt x="4699" y="2317"/>
                </a:cubicBezTo>
                <a:cubicBezTo>
                  <a:pt x="4699" y="2338"/>
                  <a:pt x="4688" y="2344"/>
                  <a:pt x="4677" y="2360"/>
                </a:cubicBezTo>
                <a:cubicBezTo>
                  <a:pt x="4666" y="2377"/>
                  <a:pt x="4661" y="2393"/>
                  <a:pt x="4655" y="2415"/>
                </a:cubicBezTo>
                <a:cubicBezTo>
                  <a:pt x="4650" y="2448"/>
                  <a:pt x="4655" y="2475"/>
                  <a:pt x="4633" y="2508"/>
                </a:cubicBezTo>
                <a:cubicBezTo>
                  <a:pt x="4628" y="2524"/>
                  <a:pt x="4612" y="2524"/>
                  <a:pt x="4595" y="2535"/>
                </a:cubicBezTo>
                <a:cubicBezTo>
                  <a:pt x="4573" y="2546"/>
                  <a:pt x="4562" y="2557"/>
                  <a:pt x="4540" y="2563"/>
                </a:cubicBezTo>
                <a:cubicBezTo>
                  <a:pt x="4518" y="2574"/>
                  <a:pt x="4502" y="2585"/>
                  <a:pt x="4486" y="2596"/>
                </a:cubicBezTo>
                <a:cubicBezTo>
                  <a:pt x="4469" y="2606"/>
                  <a:pt x="4447" y="2612"/>
                  <a:pt x="4447" y="2628"/>
                </a:cubicBezTo>
                <a:cubicBezTo>
                  <a:pt x="4447" y="2634"/>
                  <a:pt x="4453" y="2639"/>
                  <a:pt x="4453" y="2650"/>
                </a:cubicBezTo>
                <a:cubicBezTo>
                  <a:pt x="4453" y="2667"/>
                  <a:pt x="4447" y="2672"/>
                  <a:pt x="4447" y="2689"/>
                </a:cubicBezTo>
                <a:cubicBezTo>
                  <a:pt x="4447" y="2715"/>
                  <a:pt x="4453" y="2732"/>
                  <a:pt x="4458" y="2764"/>
                </a:cubicBezTo>
                <a:cubicBezTo>
                  <a:pt x="4464" y="2775"/>
                  <a:pt x="4469" y="2781"/>
                  <a:pt x="4469" y="2797"/>
                </a:cubicBezTo>
                <a:cubicBezTo>
                  <a:pt x="4469" y="2836"/>
                  <a:pt x="4469" y="2863"/>
                  <a:pt x="4469" y="2907"/>
                </a:cubicBezTo>
                <a:cubicBezTo>
                  <a:pt x="4464" y="2934"/>
                  <a:pt x="4464" y="2951"/>
                  <a:pt x="4458" y="2978"/>
                </a:cubicBezTo>
                <a:cubicBezTo>
                  <a:pt x="4453" y="3005"/>
                  <a:pt x="4447" y="3022"/>
                  <a:pt x="4447" y="3049"/>
                </a:cubicBezTo>
                <a:cubicBezTo>
                  <a:pt x="4447" y="3071"/>
                  <a:pt x="4458" y="3088"/>
                  <a:pt x="4464" y="3104"/>
                </a:cubicBezTo>
                <a:cubicBezTo>
                  <a:pt x="4475" y="3136"/>
                  <a:pt x="4480" y="3158"/>
                  <a:pt x="4497" y="3191"/>
                </a:cubicBezTo>
                <a:cubicBezTo>
                  <a:pt x="4513" y="3218"/>
                  <a:pt x="4529" y="3235"/>
                  <a:pt x="4529" y="3262"/>
                </a:cubicBezTo>
                <a:cubicBezTo>
                  <a:pt x="4529" y="3295"/>
                  <a:pt x="4524" y="3311"/>
                  <a:pt x="4524" y="3339"/>
                </a:cubicBezTo>
                <a:cubicBezTo>
                  <a:pt x="4524" y="3366"/>
                  <a:pt x="4535" y="3377"/>
                  <a:pt x="4546" y="3404"/>
                </a:cubicBezTo>
                <a:cubicBezTo>
                  <a:pt x="4568" y="3470"/>
                  <a:pt x="4601" y="3497"/>
                  <a:pt x="4633" y="3562"/>
                </a:cubicBezTo>
                <a:lnTo>
                  <a:pt x="4633" y="3562"/>
                </a:lnTo>
                <a:cubicBezTo>
                  <a:pt x="4339" y="3628"/>
                  <a:pt x="4339" y="3628"/>
                  <a:pt x="4339" y="3628"/>
                </a:cubicBezTo>
                <a:cubicBezTo>
                  <a:pt x="4306" y="3622"/>
                  <a:pt x="4284" y="3601"/>
                  <a:pt x="4251" y="3601"/>
                </a:cubicBezTo>
                <a:cubicBezTo>
                  <a:pt x="4224" y="3601"/>
                  <a:pt x="4207" y="3606"/>
                  <a:pt x="4185" y="3617"/>
                </a:cubicBezTo>
                <a:cubicBezTo>
                  <a:pt x="4163" y="3622"/>
                  <a:pt x="4147" y="3628"/>
                  <a:pt x="4125" y="3633"/>
                </a:cubicBezTo>
                <a:cubicBezTo>
                  <a:pt x="4087" y="3639"/>
                  <a:pt x="4065" y="3650"/>
                  <a:pt x="4026" y="3650"/>
                </a:cubicBezTo>
                <a:cubicBezTo>
                  <a:pt x="3967" y="3650"/>
                  <a:pt x="3934" y="3633"/>
                  <a:pt x="3879" y="3612"/>
                </a:cubicBezTo>
                <a:cubicBezTo>
                  <a:pt x="3858" y="3601"/>
                  <a:pt x="3847" y="3595"/>
                  <a:pt x="3825" y="3590"/>
                </a:cubicBezTo>
                <a:cubicBezTo>
                  <a:pt x="3803" y="3584"/>
                  <a:pt x="3792" y="3584"/>
                  <a:pt x="3770" y="3579"/>
                </a:cubicBezTo>
                <a:cubicBezTo>
                  <a:pt x="3759" y="3579"/>
                  <a:pt x="3748" y="3573"/>
                  <a:pt x="3737" y="3573"/>
                </a:cubicBezTo>
                <a:cubicBezTo>
                  <a:pt x="3710" y="3573"/>
                  <a:pt x="3699" y="3584"/>
                  <a:pt x="3677" y="3590"/>
                </a:cubicBezTo>
                <a:cubicBezTo>
                  <a:pt x="3655" y="3595"/>
                  <a:pt x="3644" y="3595"/>
                  <a:pt x="3623" y="3606"/>
                </a:cubicBezTo>
                <a:cubicBezTo>
                  <a:pt x="3606" y="3612"/>
                  <a:pt x="3606" y="3622"/>
                  <a:pt x="3585" y="3633"/>
                </a:cubicBezTo>
                <a:lnTo>
                  <a:pt x="3585" y="3633"/>
                </a:lnTo>
                <a:cubicBezTo>
                  <a:pt x="3481" y="3655"/>
                  <a:pt x="3481" y="3655"/>
                  <a:pt x="3481" y="3655"/>
                </a:cubicBezTo>
                <a:cubicBezTo>
                  <a:pt x="3420" y="3655"/>
                  <a:pt x="3420" y="3655"/>
                  <a:pt x="3420" y="3655"/>
                </a:cubicBezTo>
                <a:cubicBezTo>
                  <a:pt x="3415" y="3655"/>
                  <a:pt x="3409" y="3655"/>
                  <a:pt x="3398" y="3650"/>
                </a:cubicBezTo>
                <a:cubicBezTo>
                  <a:pt x="3382" y="3650"/>
                  <a:pt x="3371" y="3650"/>
                  <a:pt x="3355" y="3650"/>
                </a:cubicBezTo>
                <a:cubicBezTo>
                  <a:pt x="3327" y="3655"/>
                  <a:pt x="3311" y="3655"/>
                  <a:pt x="3283" y="3650"/>
                </a:cubicBezTo>
                <a:cubicBezTo>
                  <a:pt x="3262" y="3644"/>
                  <a:pt x="3245" y="3639"/>
                  <a:pt x="3223" y="3633"/>
                </a:cubicBezTo>
                <a:lnTo>
                  <a:pt x="3223" y="3633"/>
                </a:lnTo>
                <a:cubicBezTo>
                  <a:pt x="3234" y="3617"/>
                  <a:pt x="3234" y="3612"/>
                  <a:pt x="3245" y="3601"/>
                </a:cubicBezTo>
                <a:cubicBezTo>
                  <a:pt x="3267" y="3579"/>
                  <a:pt x="3289" y="3579"/>
                  <a:pt x="3311" y="3562"/>
                </a:cubicBezTo>
                <a:cubicBezTo>
                  <a:pt x="3344" y="3540"/>
                  <a:pt x="3355" y="3514"/>
                  <a:pt x="3371" y="3475"/>
                </a:cubicBezTo>
                <a:cubicBezTo>
                  <a:pt x="3393" y="3437"/>
                  <a:pt x="3398" y="3410"/>
                  <a:pt x="3415" y="3371"/>
                </a:cubicBezTo>
                <a:cubicBezTo>
                  <a:pt x="3426" y="3339"/>
                  <a:pt x="3442" y="3317"/>
                  <a:pt x="3442" y="3284"/>
                </a:cubicBezTo>
                <a:cubicBezTo>
                  <a:pt x="3442" y="3262"/>
                  <a:pt x="3431" y="3251"/>
                  <a:pt x="3420" y="3235"/>
                </a:cubicBezTo>
                <a:cubicBezTo>
                  <a:pt x="3409" y="3218"/>
                  <a:pt x="3404" y="3207"/>
                  <a:pt x="3398" y="3191"/>
                </a:cubicBezTo>
                <a:cubicBezTo>
                  <a:pt x="3393" y="3180"/>
                  <a:pt x="3393" y="3163"/>
                  <a:pt x="3382" y="3158"/>
                </a:cubicBezTo>
                <a:cubicBezTo>
                  <a:pt x="3360" y="3152"/>
                  <a:pt x="3349" y="3152"/>
                  <a:pt x="3327" y="3147"/>
                </a:cubicBezTo>
                <a:cubicBezTo>
                  <a:pt x="3289" y="3147"/>
                  <a:pt x="3262" y="3141"/>
                  <a:pt x="3223" y="3141"/>
                </a:cubicBezTo>
                <a:cubicBezTo>
                  <a:pt x="3191" y="3141"/>
                  <a:pt x="3175" y="3141"/>
                  <a:pt x="3142" y="3141"/>
                </a:cubicBezTo>
                <a:cubicBezTo>
                  <a:pt x="3114" y="3141"/>
                  <a:pt x="3098" y="3141"/>
                  <a:pt x="3076" y="3152"/>
                </a:cubicBezTo>
                <a:cubicBezTo>
                  <a:pt x="3054" y="3158"/>
                  <a:pt x="3043" y="3169"/>
                  <a:pt x="3021" y="3174"/>
                </a:cubicBezTo>
                <a:cubicBezTo>
                  <a:pt x="3005" y="3180"/>
                  <a:pt x="2994" y="3185"/>
                  <a:pt x="2978" y="3185"/>
                </a:cubicBezTo>
                <a:cubicBezTo>
                  <a:pt x="2939" y="3202"/>
                  <a:pt x="2912" y="3202"/>
                  <a:pt x="2868" y="3202"/>
                </a:cubicBezTo>
                <a:cubicBezTo>
                  <a:pt x="2836" y="3202"/>
                  <a:pt x="2814" y="3196"/>
                  <a:pt x="2781" y="3191"/>
                </a:cubicBezTo>
                <a:cubicBezTo>
                  <a:pt x="2754" y="3185"/>
                  <a:pt x="2737" y="3185"/>
                  <a:pt x="2716" y="3174"/>
                </a:cubicBezTo>
                <a:cubicBezTo>
                  <a:pt x="2677" y="3169"/>
                  <a:pt x="2655" y="3169"/>
                  <a:pt x="2617" y="3158"/>
                </a:cubicBezTo>
                <a:cubicBezTo>
                  <a:pt x="2595" y="3147"/>
                  <a:pt x="2579" y="3136"/>
                  <a:pt x="2551" y="3136"/>
                </a:cubicBezTo>
                <a:cubicBezTo>
                  <a:pt x="2502" y="3136"/>
                  <a:pt x="2475" y="3147"/>
                  <a:pt x="2431" y="3147"/>
                </a:cubicBezTo>
                <a:cubicBezTo>
                  <a:pt x="2393" y="3147"/>
                  <a:pt x="2371" y="3136"/>
                  <a:pt x="2333" y="3125"/>
                </a:cubicBezTo>
                <a:cubicBezTo>
                  <a:pt x="2267" y="3109"/>
                  <a:pt x="2229" y="3098"/>
                  <a:pt x="2163" y="3082"/>
                </a:cubicBezTo>
                <a:cubicBezTo>
                  <a:pt x="2152" y="3104"/>
                  <a:pt x="2147" y="3114"/>
                  <a:pt x="2136" y="3136"/>
                </a:cubicBezTo>
                <a:cubicBezTo>
                  <a:pt x="2131" y="3152"/>
                  <a:pt x="2125" y="3163"/>
                  <a:pt x="2125" y="3174"/>
                </a:cubicBezTo>
                <a:cubicBezTo>
                  <a:pt x="2114" y="3207"/>
                  <a:pt x="2109" y="3229"/>
                  <a:pt x="2103" y="3262"/>
                </a:cubicBezTo>
                <a:cubicBezTo>
                  <a:pt x="2098" y="3278"/>
                  <a:pt x="2103" y="3295"/>
                  <a:pt x="2092" y="3311"/>
                </a:cubicBezTo>
                <a:cubicBezTo>
                  <a:pt x="2087" y="3328"/>
                  <a:pt x="2070" y="3328"/>
                  <a:pt x="2054" y="3328"/>
                </a:cubicBezTo>
                <a:cubicBezTo>
                  <a:pt x="2043" y="3333"/>
                  <a:pt x="2032" y="3333"/>
                  <a:pt x="2021" y="3344"/>
                </a:cubicBezTo>
                <a:cubicBezTo>
                  <a:pt x="2016" y="3355"/>
                  <a:pt x="2016" y="3360"/>
                  <a:pt x="2011" y="3377"/>
                </a:cubicBezTo>
                <a:cubicBezTo>
                  <a:pt x="2005" y="3382"/>
                  <a:pt x="2005" y="3393"/>
                  <a:pt x="1999" y="3399"/>
                </a:cubicBezTo>
                <a:cubicBezTo>
                  <a:pt x="1994" y="3404"/>
                  <a:pt x="1994" y="3410"/>
                  <a:pt x="1989" y="3410"/>
                </a:cubicBezTo>
                <a:cubicBezTo>
                  <a:pt x="1973" y="3410"/>
                  <a:pt x="1967" y="3399"/>
                  <a:pt x="1962" y="3393"/>
                </a:cubicBezTo>
                <a:cubicBezTo>
                  <a:pt x="1940" y="3377"/>
                  <a:pt x="1923" y="3360"/>
                  <a:pt x="1901" y="3350"/>
                </a:cubicBezTo>
                <a:cubicBezTo>
                  <a:pt x="1863" y="3333"/>
                  <a:pt x="1841" y="3328"/>
                  <a:pt x="1803" y="3322"/>
                </a:cubicBezTo>
                <a:cubicBezTo>
                  <a:pt x="1786" y="3317"/>
                  <a:pt x="1770" y="3322"/>
                  <a:pt x="1754" y="3311"/>
                </a:cubicBezTo>
                <a:cubicBezTo>
                  <a:pt x="1748" y="3311"/>
                  <a:pt x="1748" y="3306"/>
                  <a:pt x="1743" y="3300"/>
                </a:cubicBezTo>
                <a:cubicBezTo>
                  <a:pt x="1737" y="3289"/>
                  <a:pt x="1732" y="3278"/>
                  <a:pt x="1721" y="3267"/>
                </a:cubicBezTo>
                <a:cubicBezTo>
                  <a:pt x="1715" y="3256"/>
                  <a:pt x="1704" y="3251"/>
                  <a:pt x="1693" y="3240"/>
                </a:cubicBezTo>
                <a:cubicBezTo>
                  <a:pt x="1682" y="3235"/>
                  <a:pt x="1682" y="3218"/>
                  <a:pt x="1671" y="3213"/>
                </a:cubicBezTo>
                <a:cubicBezTo>
                  <a:pt x="1655" y="3202"/>
                  <a:pt x="1644" y="3202"/>
                  <a:pt x="1622" y="3202"/>
                </a:cubicBezTo>
                <a:cubicBezTo>
                  <a:pt x="1612" y="3202"/>
                  <a:pt x="1606" y="3218"/>
                  <a:pt x="1596" y="3229"/>
                </a:cubicBezTo>
                <a:cubicBezTo>
                  <a:pt x="1596" y="3235"/>
                  <a:pt x="1590" y="3235"/>
                  <a:pt x="1584" y="3235"/>
                </a:cubicBezTo>
                <a:cubicBezTo>
                  <a:pt x="1574" y="3246"/>
                  <a:pt x="1568" y="3251"/>
                  <a:pt x="1552" y="3251"/>
                </a:cubicBezTo>
                <a:cubicBezTo>
                  <a:pt x="1508" y="3251"/>
                  <a:pt x="1481" y="3235"/>
                  <a:pt x="1442" y="3213"/>
                </a:cubicBezTo>
                <a:cubicBezTo>
                  <a:pt x="1426" y="3207"/>
                  <a:pt x="1415" y="3196"/>
                  <a:pt x="1398" y="3196"/>
                </a:cubicBezTo>
                <a:cubicBezTo>
                  <a:pt x="1366" y="3196"/>
                  <a:pt x="1349" y="3213"/>
                  <a:pt x="1316" y="3213"/>
                </a:cubicBezTo>
                <a:cubicBezTo>
                  <a:pt x="1278" y="3213"/>
                  <a:pt x="1251" y="3185"/>
                  <a:pt x="1219" y="3163"/>
                </a:cubicBezTo>
                <a:lnTo>
                  <a:pt x="1219" y="3163"/>
                </a:lnTo>
                <a:cubicBezTo>
                  <a:pt x="1229" y="3136"/>
                  <a:pt x="1262" y="3125"/>
                  <a:pt x="1262" y="3098"/>
                </a:cubicBezTo>
                <a:cubicBezTo>
                  <a:pt x="1262" y="3049"/>
                  <a:pt x="1245" y="3011"/>
                  <a:pt x="1207" y="2983"/>
                </a:cubicBezTo>
                <a:cubicBezTo>
                  <a:pt x="1169" y="2962"/>
                  <a:pt x="1142" y="2951"/>
                  <a:pt x="1104" y="2934"/>
                </a:cubicBezTo>
                <a:cubicBezTo>
                  <a:pt x="1087" y="2929"/>
                  <a:pt x="1082" y="2918"/>
                  <a:pt x="1071" y="2918"/>
                </a:cubicBezTo>
                <a:cubicBezTo>
                  <a:pt x="1005" y="2918"/>
                  <a:pt x="967" y="2929"/>
                  <a:pt x="901" y="2929"/>
                </a:cubicBezTo>
                <a:cubicBezTo>
                  <a:pt x="857" y="2929"/>
                  <a:pt x="835" y="2923"/>
                  <a:pt x="787" y="2918"/>
                </a:cubicBezTo>
                <a:cubicBezTo>
                  <a:pt x="738" y="2918"/>
                  <a:pt x="710" y="2918"/>
                  <a:pt x="661" y="2907"/>
                </a:cubicBezTo>
                <a:cubicBezTo>
                  <a:pt x="639" y="2907"/>
                  <a:pt x="628" y="2896"/>
                  <a:pt x="606" y="2890"/>
                </a:cubicBezTo>
                <a:cubicBezTo>
                  <a:pt x="584" y="2885"/>
                  <a:pt x="573" y="2874"/>
                  <a:pt x="557" y="2869"/>
                </a:cubicBezTo>
                <a:cubicBezTo>
                  <a:pt x="519" y="2858"/>
                  <a:pt x="491" y="2852"/>
                  <a:pt x="458" y="2836"/>
                </a:cubicBezTo>
                <a:cubicBezTo>
                  <a:pt x="436" y="2819"/>
                  <a:pt x="426" y="2803"/>
                  <a:pt x="410" y="2775"/>
                </a:cubicBezTo>
                <a:cubicBezTo>
                  <a:pt x="393" y="2743"/>
                  <a:pt x="372" y="2721"/>
                  <a:pt x="372" y="2683"/>
                </a:cubicBezTo>
                <a:cubicBezTo>
                  <a:pt x="372" y="2650"/>
                  <a:pt x="382" y="2634"/>
                  <a:pt x="382" y="2601"/>
                </a:cubicBezTo>
                <a:cubicBezTo>
                  <a:pt x="387" y="2585"/>
                  <a:pt x="387" y="2579"/>
                  <a:pt x="387" y="2568"/>
                </a:cubicBezTo>
                <a:cubicBezTo>
                  <a:pt x="393" y="2552"/>
                  <a:pt x="387" y="2535"/>
                  <a:pt x="398" y="2524"/>
                </a:cubicBezTo>
                <a:cubicBezTo>
                  <a:pt x="398" y="2524"/>
                  <a:pt x="404" y="2524"/>
                  <a:pt x="410" y="2524"/>
                </a:cubicBezTo>
                <a:cubicBezTo>
                  <a:pt x="426" y="2519"/>
                  <a:pt x="442" y="2524"/>
                  <a:pt x="458" y="2524"/>
                </a:cubicBezTo>
                <a:cubicBezTo>
                  <a:pt x="480" y="2524"/>
                  <a:pt x="497" y="2519"/>
                  <a:pt x="519" y="2513"/>
                </a:cubicBezTo>
                <a:cubicBezTo>
                  <a:pt x="551" y="2508"/>
                  <a:pt x="568" y="2508"/>
                  <a:pt x="595" y="2486"/>
                </a:cubicBezTo>
                <a:cubicBezTo>
                  <a:pt x="612" y="2470"/>
                  <a:pt x="617" y="2459"/>
                  <a:pt x="634" y="2437"/>
                </a:cubicBezTo>
                <a:cubicBezTo>
                  <a:pt x="644" y="2409"/>
                  <a:pt x="661" y="2398"/>
                  <a:pt x="677" y="2371"/>
                </a:cubicBezTo>
                <a:cubicBezTo>
                  <a:pt x="710" y="2322"/>
                  <a:pt x="710" y="2322"/>
                  <a:pt x="710" y="2322"/>
                </a:cubicBezTo>
                <a:cubicBezTo>
                  <a:pt x="727" y="2295"/>
                  <a:pt x="732" y="2279"/>
                  <a:pt x="749" y="2257"/>
                </a:cubicBezTo>
                <a:cubicBezTo>
                  <a:pt x="754" y="2246"/>
                  <a:pt x="765" y="2240"/>
                  <a:pt x="770" y="2224"/>
                </a:cubicBezTo>
                <a:cubicBezTo>
                  <a:pt x="787" y="2197"/>
                  <a:pt x="797" y="2175"/>
                  <a:pt x="797" y="2142"/>
                </a:cubicBezTo>
                <a:cubicBezTo>
                  <a:pt x="797" y="2098"/>
                  <a:pt x="781" y="2071"/>
                  <a:pt x="754" y="2038"/>
                </a:cubicBezTo>
                <a:cubicBezTo>
                  <a:pt x="743" y="2027"/>
                  <a:pt x="732" y="2021"/>
                  <a:pt x="721" y="2011"/>
                </a:cubicBezTo>
                <a:cubicBezTo>
                  <a:pt x="710" y="2005"/>
                  <a:pt x="710" y="1994"/>
                  <a:pt x="699" y="1989"/>
                </a:cubicBezTo>
                <a:cubicBezTo>
                  <a:pt x="688" y="1983"/>
                  <a:pt x="683" y="1978"/>
                  <a:pt x="672" y="1967"/>
                </a:cubicBezTo>
                <a:cubicBezTo>
                  <a:pt x="661" y="1961"/>
                  <a:pt x="650" y="1956"/>
                  <a:pt x="650" y="1950"/>
                </a:cubicBezTo>
                <a:cubicBezTo>
                  <a:pt x="650" y="1934"/>
                  <a:pt x="661" y="1928"/>
                  <a:pt x="666" y="1918"/>
                </a:cubicBezTo>
                <a:cubicBezTo>
                  <a:pt x="672" y="1902"/>
                  <a:pt x="677" y="1891"/>
                  <a:pt x="683" y="1874"/>
                </a:cubicBezTo>
                <a:cubicBezTo>
                  <a:pt x="688" y="1869"/>
                  <a:pt x="694" y="1863"/>
                  <a:pt x="694" y="1858"/>
                </a:cubicBezTo>
                <a:cubicBezTo>
                  <a:pt x="694" y="1842"/>
                  <a:pt x="683" y="1831"/>
                  <a:pt x="677" y="1814"/>
                </a:cubicBezTo>
                <a:cubicBezTo>
                  <a:pt x="655" y="1787"/>
                  <a:pt x="634" y="1776"/>
                  <a:pt x="617" y="1748"/>
                </a:cubicBezTo>
                <a:cubicBezTo>
                  <a:pt x="601" y="1721"/>
                  <a:pt x="584" y="1699"/>
                  <a:pt x="551" y="1694"/>
                </a:cubicBezTo>
                <a:cubicBezTo>
                  <a:pt x="491" y="1683"/>
                  <a:pt x="458" y="1688"/>
                  <a:pt x="398" y="1672"/>
                </a:cubicBezTo>
                <a:cubicBezTo>
                  <a:pt x="372" y="1666"/>
                  <a:pt x="355" y="1650"/>
                  <a:pt x="322" y="1639"/>
                </a:cubicBezTo>
                <a:cubicBezTo>
                  <a:pt x="295" y="1634"/>
                  <a:pt x="278" y="1634"/>
                  <a:pt x="251" y="1628"/>
                </a:cubicBezTo>
                <a:cubicBezTo>
                  <a:pt x="218" y="1623"/>
                  <a:pt x="202" y="1617"/>
                  <a:pt x="174" y="1606"/>
                </a:cubicBezTo>
                <a:cubicBezTo>
                  <a:pt x="153" y="1595"/>
                  <a:pt x="136" y="1584"/>
                  <a:pt x="120" y="1568"/>
                </a:cubicBezTo>
                <a:cubicBezTo>
                  <a:pt x="114" y="1562"/>
                  <a:pt x="103" y="1551"/>
                  <a:pt x="103" y="1540"/>
                </a:cubicBezTo>
                <a:cubicBezTo>
                  <a:pt x="103" y="1503"/>
                  <a:pt x="142" y="1486"/>
                  <a:pt x="142" y="1448"/>
                </a:cubicBezTo>
                <a:cubicBezTo>
                  <a:pt x="142" y="1426"/>
                  <a:pt x="125" y="1415"/>
                  <a:pt x="103" y="1404"/>
                </a:cubicBezTo>
                <a:cubicBezTo>
                  <a:pt x="109" y="1393"/>
                  <a:pt x="114" y="1382"/>
                  <a:pt x="120" y="1371"/>
                </a:cubicBezTo>
                <a:cubicBezTo>
                  <a:pt x="125" y="1366"/>
                  <a:pt x="136" y="1361"/>
                  <a:pt x="136" y="1350"/>
                </a:cubicBezTo>
                <a:cubicBezTo>
                  <a:pt x="136" y="1328"/>
                  <a:pt x="103" y="1322"/>
                  <a:pt x="81" y="1317"/>
                </a:cubicBezTo>
                <a:cubicBezTo>
                  <a:pt x="49" y="1311"/>
                  <a:pt x="32" y="1300"/>
                  <a:pt x="5" y="1300"/>
                </a:cubicBezTo>
                <a:cubicBezTo>
                  <a:pt x="5" y="1284"/>
                  <a:pt x="5" y="1278"/>
                  <a:pt x="5" y="1262"/>
                </a:cubicBezTo>
                <a:cubicBezTo>
                  <a:pt x="5" y="1257"/>
                  <a:pt x="0" y="1257"/>
                  <a:pt x="0" y="1251"/>
                </a:cubicBezTo>
                <a:cubicBezTo>
                  <a:pt x="0" y="1235"/>
                  <a:pt x="16" y="1235"/>
                  <a:pt x="27" y="1224"/>
                </a:cubicBezTo>
                <a:cubicBezTo>
                  <a:pt x="38" y="1224"/>
                  <a:pt x="43" y="1213"/>
                  <a:pt x="49" y="1207"/>
                </a:cubicBezTo>
                <a:cubicBezTo>
                  <a:pt x="59" y="1196"/>
                  <a:pt x="65" y="1191"/>
                  <a:pt x="76" y="1180"/>
                </a:cubicBezTo>
                <a:cubicBezTo>
                  <a:pt x="81" y="1169"/>
                  <a:pt x="92" y="1169"/>
                  <a:pt x="98" y="1163"/>
                </a:cubicBezTo>
                <a:cubicBezTo>
                  <a:pt x="125" y="1125"/>
                  <a:pt x="136" y="1093"/>
                  <a:pt x="142" y="1049"/>
                </a:cubicBezTo>
                <a:cubicBezTo>
                  <a:pt x="147" y="1022"/>
                  <a:pt x="169" y="1016"/>
                  <a:pt x="191" y="1005"/>
                </a:cubicBezTo>
                <a:cubicBezTo>
                  <a:pt x="207" y="989"/>
                  <a:pt x="224" y="984"/>
                  <a:pt x="240" y="973"/>
                </a:cubicBezTo>
                <a:cubicBezTo>
                  <a:pt x="268" y="962"/>
                  <a:pt x="273" y="945"/>
                  <a:pt x="289" y="929"/>
                </a:cubicBezTo>
                <a:cubicBezTo>
                  <a:pt x="300" y="901"/>
                  <a:pt x="317" y="890"/>
                  <a:pt x="317" y="863"/>
                </a:cubicBezTo>
                <a:cubicBezTo>
                  <a:pt x="317" y="841"/>
                  <a:pt x="317" y="830"/>
                  <a:pt x="311" y="808"/>
                </a:cubicBezTo>
                <a:cubicBezTo>
                  <a:pt x="311" y="803"/>
                  <a:pt x="317" y="792"/>
                  <a:pt x="311" y="786"/>
                </a:cubicBezTo>
                <a:cubicBezTo>
                  <a:pt x="306" y="770"/>
                  <a:pt x="289" y="770"/>
                  <a:pt x="278" y="770"/>
                </a:cubicBezTo>
                <a:cubicBezTo>
                  <a:pt x="262" y="765"/>
                  <a:pt x="257" y="765"/>
                  <a:pt x="246" y="759"/>
                </a:cubicBezTo>
                <a:cubicBezTo>
                  <a:pt x="251" y="727"/>
                  <a:pt x="257" y="705"/>
                  <a:pt x="262" y="672"/>
                </a:cubicBezTo>
                <a:cubicBezTo>
                  <a:pt x="273" y="639"/>
                  <a:pt x="284" y="628"/>
                  <a:pt x="295" y="596"/>
                </a:cubicBezTo>
                <a:cubicBezTo>
                  <a:pt x="300" y="590"/>
                  <a:pt x="306" y="585"/>
                  <a:pt x="306" y="579"/>
                </a:cubicBezTo>
                <a:cubicBezTo>
                  <a:pt x="306" y="546"/>
                  <a:pt x="284" y="541"/>
                  <a:pt x="262" y="524"/>
                </a:cubicBezTo>
                <a:cubicBezTo>
                  <a:pt x="240" y="508"/>
                  <a:pt x="229" y="492"/>
                  <a:pt x="229" y="464"/>
                </a:cubicBezTo>
                <a:cubicBezTo>
                  <a:pt x="229" y="442"/>
                  <a:pt x="251" y="442"/>
                  <a:pt x="273" y="437"/>
                </a:cubicBezTo>
                <a:cubicBezTo>
                  <a:pt x="289" y="431"/>
                  <a:pt x="300" y="426"/>
                  <a:pt x="311" y="415"/>
                </a:cubicBezTo>
                <a:cubicBezTo>
                  <a:pt x="322" y="404"/>
                  <a:pt x="322" y="393"/>
                  <a:pt x="333" y="393"/>
                </a:cubicBezTo>
                <a:cubicBezTo>
                  <a:pt x="350" y="393"/>
                  <a:pt x="355" y="409"/>
                  <a:pt x="366" y="420"/>
                </a:cubicBezTo>
                <a:cubicBezTo>
                  <a:pt x="377" y="426"/>
                  <a:pt x="382" y="426"/>
                  <a:pt x="393" y="426"/>
                </a:cubicBezTo>
                <a:cubicBezTo>
                  <a:pt x="410" y="426"/>
                  <a:pt x="410" y="415"/>
                  <a:pt x="420" y="404"/>
                </a:cubicBezTo>
                <a:cubicBezTo>
                  <a:pt x="426" y="399"/>
                  <a:pt x="432" y="393"/>
                  <a:pt x="432" y="388"/>
                </a:cubicBezTo>
                <a:cubicBezTo>
                  <a:pt x="436" y="377"/>
                  <a:pt x="432" y="371"/>
                  <a:pt x="432" y="366"/>
                </a:cubicBezTo>
                <a:cubicBezTo>
                  <a:pt x="432" y="328"/>
                  <a:pt x="469" y="317"/>
                  <a:pt x="469" y="279"/>
                </a:cubicBezTo>
                <a:cubicBezTo>
                  <a:pt x="469" y="268"/>
                  <a:pt x="464" y="257"/>
                  <a:pt x="475" y="246"/>
                </a:cubicBezTo>
                <a:cubicBezTo>
                  <a:pt x="480" y="241"/>
                  <a:pt x="486" y="246"/>
                  <a:pt x="497" y="241"/>
                </a:cubicBezTo>
                <a:cubicBezTo>
                  <a:pt x="508" y="235"/>
                  <a:pt x="513" y="230"/>
                  <a:pt x="524" y="224"/>
                </a:cubicBezTo>
                <a:cubicBezTo>
                  <a:pt x="546" y="213"/>
                  <a:pt x="562" y="202"/>
                  <a:pt x="573" y="186"/>
                </a:cubicBezTo>
                <a:cubicBezTo>
                  <a:pt x="584" y="175"/>
                  <a:pt x="590" y="158"/>
                  <a:pt x="606" y="158"/>
                </a:cubicBezTo>
                <a:cubicBezTo>
                  <a:pt x="628" y="158"/>
                  <a:pt x="639" y="180"/>
                  <a:pt x="661" y="180"/>
                </a:cubicBezTo>
                <a:cubicBezTo>
                  <a:pt x="666" y="180"/>
                  <a:pt x="672" y="175"/>
                  <a:pt x="683" y="169"/>
                </a:cubicBezTo>
                <a:cubicBezTo>
                  <a:pt x="699" y="164"/>
                  <a:pt x="710" y="164"/>
                  <a:pt x="727" y="164"/>
                </a:cubicBezTo>
                <a:cubicBezTo>
                  <a:pt x="743" y="164"/>
                  <a:pt x="754" y="175"/>
                  <a:pt x="765" y="180"/>
                </a:cubicBezTo>
                <a:cubicBezTo>
                  <a:pt x="775" y="191"/>
                  <a:pt x="792" y="191"/>
                  <a:pt x="803" y="202"/>
                </a:cubicBezTo>
                <a:cubicBezTo>
                  <a:pt x="819" y="219"/>
                  <a:pt x="819" y="246"/>
                  <a:pt x="835" y="257"/>
                </a:cubicBezTo>
                <a:cubicBezTo>
                  <a:pt x="857" y="273"/>
                  <a:pt x="879" y="246"/>
                  <a:pt x="901" y="257"/>
                </a:cubicBezTo>
                <a:cubicBezTo>
                  <a:pt x="923" y="268"/>
                  <a:pt x="917" y="295"/>
                  <a:pt x="923" y="323"/>
                </a:cubicBezTo>
                <a:cubicBezTo>
                  <a:pt x="945" y="323"/>
                  <a:pt x="945" y="323"/>
                  <a:pt x="945" y="323"/>
                </a:cubicBezTo>
                <a:cubicBezTo>
                  <a:pt x="956" y="323"/>
                  <a:pt x="967" y="306"/>
                  <a:pt x="978" y="306"/>
                </a:cubicBezTo>
                <a:cubicBezTo>
                  <a:pt x="1005" y="306"/>
                  <a:pt x="1021" y="317"/>
                  <a:pt x="1043" y="317"/>
                </a:cubicBezTo>
                <a:cubicBezTo>
                  <a:pt x="1065" y="317"/>
                  <a:pt x="1071" y="301"/>
                  <a:pt x="1093" y="301"/>
                </a:cubicBezTo>
                <a:cubicBezTo>
                  <a:pt x="1104" y="301"/>
                  <a:pt x="1104" y="312"/>
                  <a:pt x="1109" y="317"/>
                </a:cubicBezTo>
                <a:cubicBezTo>
                  <a:pt x="1120" y="328"/>
                  <a:pt x="1131" y="334"/>
                  <a:pt x="1142" y="334"/>
                </a:cubicBezTo>
                <a:cubicBezTo>
                  <a:pt x="1152" y="334"/>
                  <a:pt x="1152" y="328"/>
                  <a:pt x="1164" y="328"/>
                </a:cubicBezTo>
                <a:cubicBezTo>
                  <a:pt x="1169" y="328"/>
                  <a:pt x="1175" y="328"/>
                  <a:pt x="1180" y="328"/>
                </a:cubicBezTo>
                <a:cubicBezTo>
                  <a:pt x="1180" y="345"/>
                  <a:pt x="1180" y="355"/>
                  <a:pt x="1180" y="371"/>
                </a:cubicBezTo>
                <a:cubicBezTo>
                  <a:pt x="1190" y="366"/>
                  <a:pt x="1202" y="366"/>
                  <a:pt x="1207" y="360"/>
                </a:cubicBezTo>
                <a:cubicBezTo>
                  <a:pt x="1219" y="355"/>
                  <a:pt x="1219" y="345"/>
                  <a:pt x="1229" y="328"/>
                </a:cubicBezTo>
                <a:cubicBezTo>
                  <a:pt x="1240" y="317"/>
                  <a:pt x="1251" y="306"/>
                  <a:pt x="1256" y="290"/>
                </a:cubicBezTo>
                <a:cubicBezTo>
                  <a:pt x="1267" y="273"/>
                  <a:pt x="1267" y="257"/>
                  <a:pt x="1278" y="246"/>
                </a:cubicBezTo>
                <a:cubicBezTo>
                  <a:pt x="1284" y="241"/>
                  <a:pt x="1294" y="246"/>
                  <a:pt x="1300" y="246"/>
                </a:cubicBezTo>
                <a:cubicBezTo>
                  <a:pt x="1333" y="246"/>
                  <a:pt x="1333" y="290"/>
                  <a:pt x="1366" y="290"/>
                </a:cubicBezTo>
                <a:cubicBezTo>
                  <a:pt x="1377" y="290"/>
                  <a:pt x="1377" y="279"/>
                  <a:pt x="1382" y="273"/>
                </a:cubicBezTo>
                <a:cubicBezTo>
                  <a:pt x="1398" y="257"/>
                  <a:pt x="1415" y="251"/>
                  <a:pt x="1437" y="241"/>
                </a:cubicBezTo>
                <a:cubicBezTo>
                  <a:pt x="1448" y="235"/>
                  <a:pt x="1453" y="224"/>
                  <a:pt x="1464" y="219"/>
                </a:cubicBezTo>
                <a:cubicBezTo>
                  <a:pt x="1481" y="208"/>
                  <a:pt x="1497" y="202"/>
                  <a:pt x="1497" y="186"/>
                </a:cubicBezTo>
                <a:cubicBezTo>
                  <a:pt x="1497" y="164"/>
                  <a:pt x="1492" y="153"/>
                  <a:pt x="1492" y="136"/>
                </a:cubicBezTo>
                <a:cubicBezTo>
                  <a:pt x="1492" y="120"/>
                  <a:pt x="1497" y="109"/>
                  <a:pt x="1497" y="87"/>
                </a:cubicBezTo>
                <a:cubicBezTo>
                  <a:pt x="1497" y="71"/>
                  <a:pt x="1492" y="65"/>
                  <a:pt x="1492" y="4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3" name="Freeform 183"/>
          <p:cNvSpPr>
            <a:spLocks noChangeArrowheads="1"/>
          </p:cNvSpPr>
          <p:nvPr/>
        </p:nvSpPr>
        <p:spPr bwMode="auto">
          <a:xfrm>
            <a:off x="18536938" y="7074576"/>
            <a:ext cx="3353095" cy="2158179"/>
          </a:xfrm>
          <a:custGeom>
            <a:avLst/>
            <a:gdLst>
              <a:gd name="T0" fmla="*/ 1803 w 5547"/>
              <a:gd name="T1" fmla="*/ 285 h 3574"/>
              <a:gd name="T2" fmla="*/ 2059 w 5547"/>
              <a:gd name="T3" fmla="*/ 235 h 3574"/>
              <a:gd name="T4" fmla="*/ 2245 w 5547"/>
              <a:gd name="T5" fmla="*/ 263 h 3574"/>
              <a:gd name="T6" fmla="*/ 2447 w 5547"/>
              <a:gd name="T7" fmla="*/ 213 h 3574"/>
              <a:gd name="T8" fmla="*/ 2901 w 5547"/>
              <a:gd name="T9" fmla="*/ 263 h 3574"/>
              <a:gd name="T10" fmla="*/ 3142 w 5547"/>
              <a:gd name="T11" fmla="*/ 410 h 3574"/>
              <a:gd name="T12" fmla="*/ 3535 w 5547"/>
              <a:gd name="T13" fmla="*/ 563 h 3574"/>
              <a:gd name="T14" fmla="*/ 3524 w 5547"/>
              <a:gd name="T15" fmla="*/ 618 h 3574"/>
              <a:gd name="T16" fmla="*/ 3792 w 5547"/>
              <a:gd name="T17" fmla="*/ 737 h 3574"/>
              <a:gd name="T18" fmla="*/ 3901 w 5547"/>
              <a:gd name="T19" fmla="*/ 1011 h 3574"/>
              <a:gd name="T20" fmla="*/ 4114 w 5547"/>
              <a:gd name="T21" fmla="*/ 1022 h 3574"/>
              <a:gd name="T22" fmla="*/ 4130 w 5547"/>
              <a:gd name="T23" fmla="*/ 902 h 3574"/>
              <a:gd name="T24" fmla="*/ 4284 w 5547"/>
              <a:gd name="T25" fmla="*/ 618 h 3574"/>
              <a:gd name="T26" fmla="*/ 4322 w 5547"/>
              <a:gd name="T27" fmla="*/ 475 h 3574"/>
              <a:gd name="T28" fmla="*/ 4507 w 5547"/>
              <a:gd name="T29" fmla="*/ 464 h 3574"/>
              <a:gd name="T30" fmla="*/ 4306 w 5547"/>
              <a:gd name="T31" fmla="*/ 349 h 3574"/>
              <a:gd name="T32" fmla="*/ 4185 w 5547"/>
              <a:gd name="T33" fmla="*/ 186 h 3574"/>
              <a:gd name="T34" fmla="*/ 4059 w 5547"/>
              <a:gd name="T35" fmla="*/ 137 h 3574"/>
              <a:gd name="T36" fmla="*/ 4245 w 5547"/>
              <a:gd name="T37" fmla="*/ 76 h 3574"/>
              <a:gd name="T38" fmla="*/ 4830 w 5547"/>
              <a:gd name="T39" fmla="*/ 508 h 3574"/>
              <a:gd name="T40" fmla="*/ 5415 w 5547"/>
              <a:gd name="T41" fmla="*/ 929 h 3574"/>
              <a:gd name="T42" fmla="*/ 5546 w 5547"/>
              <a:gd name="T43" fmla="*/ 962 h 3574"/>
              <a:gd name="T44" fmla="*/ 5453 w 5547"/>
              <a:gd name="T45" fmla="*/ 1049 h 3574"/>
              <a:gd name="T46" fmla="*/ 5136 w 5547"/>
              <a:gd name="T47" fmla="*/ 1295 h 3574"/>
              <a:gd name="T48" fmla="*/ 4108 w 5547"/>
              <a:gd name="T49" fmla="*/ 2164 h 3574"/>
              <a:gd name="T50" fmla="*/ 3246 w 5547"/>
              <a:gd name="T51" fmla="*/ 2803 h 3574"/>
              <a:gd name="T52" fmla="*/ 1956 w 5547"/>
              <a:gd name="T53" fmla="*/ 3573 h 3574"/>
              <a:gd name="T54" fmla="*/ 1852 w 5547"/>
              <a:gd name="T55" fmla="*/ 3399 h 3574"/>
              <a:gd name="T56" fmla="*/ 1792 w 5547"/>
              <a:gd name="T57" fmla="*/ 3147 h 3574"/>
              <a:gd name="T58" fmla="*/ 1868 w 5547"/>
              <a:gd name="T59" fmla="*/ 3011 h 3574"/>
              <a:gd name="T60" fmla="*/ 1907 w 5547"/>
              <a:gd name="T61" fmla="*/ 2967 h 3574"/>
              <a:gd name="T62" fmla="*/ 1770 w 5547"/>
              <a:gd name="T63" fmla="*/ 2661 h 3574"/>
              <a:gd name="T64" fmla="*/ 1612 w 5547"/>
              <a:gd name="T65" fmla="*/ 2634 h 3574"/>
              <a:gd name="T66" fmla="*/ 1431 w 5547"/>
              <a:gd name="T67" fmla="*/ 2688 h 3574"/>
              <a:gd name="T68" fmla="*/ 1311 w 5547"/>
              <a:gd name="T69" fmla="*/ 2781 h 3574"/>
              <a:gd name="T70" fmla="*/ 1131 w 5547"/>
              <a:gd name="T71" fmla="*/ 2819 h 3574"/>
              <a:gd name="T72" fmla="*/ 912 w 5547"/>
              <a:gd name="T73" fmla="*/ 2945 h 3574"/>
              <a:gd name="T74" fmla="*/ 803 w 5547"/>
              <a:gd name="T75" fmla="*/ 2978 h 3574"/>
              <a:gd name="T76" fmla="*/ 551 w 5547"/>
              <a:gd name="T77" fmla="*/ 3049 h 3574"/>
              <a:gd name="T78" fmla="*/ 339 w 5547"/>
              <a:gd name="T79" fmla="*/ 3092 h 3574"/>
              <a:gd name="T80" fmla="*/ 169 w 5547"/>
              <a:gd name="T81" fmla="*/ 2967 h 3574"/>
              <a:gd name="T82" fmla="*/ 120 w 5547"/>
              <a:gd name="T83" fmla="*/ 2754 h 3574"/>
              <a:gd name="T84" fmla="*/ 81 w 5547"/>
              <a:gd name="T85" fmla="*/ 2541 h 3574"/>
              <a:gd name="T86" fmla="*/ 81 w 5547"/>
              <a:gd name="T87" fmla="*/ 2327 h 3574"/>
              <a:gd name="T88" fmla="*/ 70 w 5547"/>
              <a:gd name="T89" fmla="*/ 2191 h 3574"/>
              <a:gd name="T90" fmla="*/ 218 w 5547"/>
              <a:gd name="T91" fmla="*/ 2098 h 3574"/>
              <a:gd name="T92" fmla="*/ 300 w 5547"/>
              <a:gd name="T93" fmla="*/ 1923 h 3574"/>
              <a:gd name="T94" fmla="*/ 207 w 5547"/>
              <a:gd name="T95" fmla="*/ 1776 h 3574"/>
              <a:gd name="T96" fmla="*/ 55 w 5547"/>
              <a:gd name="T97" fmla="*/ 1623 h 3574"/>
              <a:gd name="T98" fmla="*/ 76 w 5547"/>
              <a:gd name="T99" fmla="*/ 1508 h 3574"/>
              <a:gd name="T100" fmla="*/ 185 w 5547"/>
              <a:gd name="T101" fmla="*/ 1383 h 3574"/>
              <a:gd name="T102" fmla="*/ 262 w 5547"/>
              <a:gd name="T103" fmla="*/ 1251 h 3574"/>
              <a:gd name="T104" fmla="*/ 377 w 5547"/>
              <a:gd name="T105" fmla="*/ 1088 h 3574"/>
              <a:gd name="T106" fmla="*/ 486 w 5547"/>
              <a:gd name="T107" fmla="*/ 902 h 3574"/>
              <a:gd name="T108" fmla="*/ 551 w 5547"/>
              <a:gd name="T109" fmla="*/ 820 h 3574"/>
              <a:gd name="T110" fmla="*/ 732 w 5547"/>
              <a:gd name="T111" fmla="*/ 700 h 3574"/>
              <a:gd name="T112" fmla="*/ 884 w 5547"/>
              <a:gd name="T113" fmla="*/ 596 h 3574"/>
              <a:gd name="T114" fmla="*/ 1060 w 5547"/>
              <a:gd name="T115" fmla="*/ 415 h 3574"/>
              <a:gd name="T116" fmla="*/ 1103 w 5547"/>
              <a:gd name="T117" fmla="*/ 301 h 3574"/>
              <a:gd name="T118" fmla="*/ 1245 w 5547"/>
              <a:gd name="T119" fmla="*/ 197 h 3574"/>
              <a:gd name="T120" fmla="*/ 1715 w 5547"/>
              <a:gd name="T121" fmla="*/ 252 h 3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47" h="3574">
                <a:moveTo>
                  <a:pt x="1715" y="252"/>
                </a:moveTo>
                <a:lnTo>
                  <a:pt x="1715" y="252"/>
                </a:lnTo>
                <a:cubicBezTo>
                  <a:pt x="1748" y="263"/>
                  <a:pt x="1764" y="285"/>
                  <a:pt x="1803" y="285"/>
                </a:cubicBezTo>
                <a:cubicBezTo>
                  <a:pt x="1846" y="285"/>
                  <a:pt x="1868" y="246"/>
                  <a:pt x="1885" y="208"/>
                </a:cubicBezTo>
                <a:cubicBezTo>
                  <a:pt x="1923" y="235"/>
                  <a:pt x="1945" y="274"/>
                  <a:pt x="1994" y="274"/>
                </a:cubicBezTo>
                <a:cubicBezTo>
                  <a:pt x="2022" y="274"/>
                  <a:pt x="2027" y="235"/>
                  <a:pt x="2059" y="235"/>
                </a:cubicBezTo>
                <a:cubicBezTo>
                  <a:pt x="2076" y="235"/>
                  <a:pt x="2087" y="252"/>
                  <a:pt x="2103" y="252"/>
                </a:cubicBezTo>
                <a:cubicBezTo>
                  <a:pt x="2130" y="252"/>
                  <a:pt x="2141" y="219"/>
                  <a:pt x="2163" y="219"/>
                </a:cubicBezTo>
                <a:cubicBezTo>
                  <a:pt x="2202" y="219"/>
                  <a:pt x="2207" y="263"/>
                  <a:pt x="2245" y="263"/>
                </a:cubicBezTo>
                <a:cubicBezTo>
                  <a:pt x="2289" y="263"/>
                  <a:pt x="2289" y="197"/>
                  <a:pt x="2333" y="197"/>
                </a:cubicBezTo>
                <a:cubicBezTo>
                  <a:pt x="2355" y="197"/>
                  <a:pt x="2366" y="219"/>
                  <a:pt x="2393" y="219"/>
                </a:cubicBezTo>
                <a:cubicBezTo>
                  <a:pt x="2415" y="219"/>
                  <a:pt x="2426" y="213"/>
                  <a:pt x="2447" y="213"/>
                </a:cubicBezTo>
                <a:cubicBezTo>
                  <a:pt x="2475" y="213"/>
                  <a:pt x="2480" y="241"/>
                  <a:pt x="2502" y="252"/>
                </a:cubicBezTo>
                <a:cubicBezTo>
                  <a:pt x="2595" y="290"/>
                  <a:pt x="2650" y="311"/>
                  <a:pt x="2754" y="311"/>
                </a:cubicBezTo>
                <a:cubicBezTo>
                  <a:pt x="2814" y="311"/>
                  <a:pt x="2852" y="295"/>
                  <a:pt x="2901" y="263"/>
                </a:cubicBezTo>
                <a:lnTo>
                  <a:pt x="2901" y="263"/>
                </a:lnTo>
                <a:cubicBezTo>
                  <a:pt x="2939" y="344"/>
                  <a:pt x="2994" y="410"/>
                  <a:pt x="3092" y="410"/>
                </a:cubicBezTo>
                <a:cubicBezTo>
                  <a:pt x="3142" y="410"/>
                  <a:pt x="3142" y="410"/>
                  <a:pt x="3142" y="410"/>
                </a:cubicBezTo>
                <a:cubicBezTo>
                  <a:pt x="3175" y="410"/>
                  <a:pt x="3207" y="404"/>
                  <a:pt x="3224" y="371"/>
                </a:cubicBezTo>
                <a:cubicBezTo>
                  <a:pt x="3246" y="399"/>
                  <a:pt x="3267" y="410"/>
                  <a:pt x="3300" y="415"/>
                </a:cubicBezTo>
                <a:cubicBezTo>
                  <a:pt x="3404" y="437"/>
                  <a:pt x="3458" y="481"/>
                  <a:pt x="3535" y="563"/>
                </a:cubicBezTo>
                <a:cubicBezTo>
                  <a:pt x="3502" y="618"/>
                  <a:pt x="3502" y="618"/>
                  <a:pt x="3502" y="618"/>
                </a:cubicBezTo>
                <a:cubicBezTo>
                  <a:pt x="3497" y="629"/>
                  <a:pt x="3497" y="629"/>
                  <a:pt x="3497" y="629"/>
                </a:cubicBezTo>
                <a:cubicBezTo>
                  <a:pt x="3508" y="623"/>
                  <a:pt x="3513" y="618"/>
                  <a:pt x="3524" y="618"/>
                </a:cubicBezTo>
                <a:cubicBezTo>
                  <a:pt x="3535" y="618"/>
                  <a:pt x="3541" y="634"/>
                  <a:pt x="3552" y="634"/>
                </a:cubicBezTo>
                <a:cubicBezTo>
                  <a:pt x="3573" y="634"/>
                  <a:pt x="3584" y="618"/>
                  <a:pt x="3595" y="596"/>
                </a:cubicBezTo>
                <a:cubicBezTo>
                  <a:pt x="3666" y="662"/>
                  <a:pt x="3710" y="694"/>
                  <a:pt x="3792" y="737"/>
                </a:cubicBezTo>
                <a:cubicBezTo>
                  <a:pt x="3841" y="765"/>
                  <a:pt x="3863" y="787"/>
                  <a:pt x="3912" y="809"/>
                </a:cubicBezTo>
                <a:cubicBezTo>
                  <a:pt x="3939" y="825"/>
                  <a:pt x="3989" y="825"/>
                  <a:pt x="3989" y="858"/>
                </a:cubicBezTo>
                <a:cubicBezTo>
                  <a:pt x="3989" y="929"/>
                  <a:pt x="3956" y="967"/>
                  <a:pt x="3901" y="1011"/>
                </a:cubicBezTo>
                <a:cubicBezTo>
                  <a:pt x="3929" y="1033"/>
                  <a:pt x="3929" y="1060"/>
                  <a:pt x="3956" y="1077"/>
                </a:cubicBezTo>
                <a:cubicBezTo>
                  <a:pt x="3972" y="1082"/>
                  <a:pt x="3983" y="1082"/>
                  <a:pt x="4000" y="1082"/>
                </a:cubicBezTo>
                <a:cubicBezTo>
                  <a:pt x="4048" y="1082"/>
                  <a:pt x="4081" y="1060"/>
                  <a:pt x="4114" y="1022"/>
                </a:cubicBezTo>
                <a:cubicBezTo>
                  <a:pt x="4087" y="995"/>
                  <a:pt x="4076" y="973"/>
                  <a:pt x="4076" y="934"/>
                </a:cubicBezTo>
                <a:cubicBezTo>
                  <a:pt x="4076" y="902"/>
                  <a:pt x="4076" y="902"/>
                  <a:pt x="4076" y="902"/>
                </a:cubicBezTo>
                <a:cubicBezTo>
                  <a:pt x="4097" y="896"/>
                  <a:pt x="4108" y="902"/>
                  <a:pt x="4130" y="902"/>
                </a:cubicBezTo>
                <a:cubicBezTo>
                  <a:pt x="4152" y="902"/>
                  <a:pt x="4180" y="885"/>
                  <a:pt x="4180" y="863"/>
                </a:cubicBezTo>
                <a:cubicBezTo>
                  <a:pt x="4180" y="847"/>
                  <a:pt x="4174" y="836"/>
                  <a:pt x="4169" y="820"/>
                </a:cubicBezTo>
                <a:cubicBezTo>
                  <a:pt x="4284" y="618"/>
                  <a:pt x="4284" y="618"/>
                  <a:pt x="4284" y="618"/>
                </a:cubicBezTo>
                <a:cubicBezTo>
                  <a:pt x="4234" y="563"/>
                  <a:pt x="4240" y="508"/>
                  <a:pt x="4229" y="432"/>
                </a:cubicBezTo>
                <a:cubicBezTo>
                  <a:pt x="4251" y="437"/>
                  <a:pt x="4256" y="453"/>
                  <a:pt x="4273" y="464"/>
                </a:cubicBezTo>
                <a:cubicBezTo>
                  <a:pt x="4289" y="475"/>
                  <a:pt x="4306" y="470"/>
                  <a:pt x="4322" y="475"/>
                </a:cubicBezTo>
                <a:cubicBezTo>
                  <a:pt x="4382" y="497"/>
                  <a:pt x="4415" y="530"/>
                  <a:pt x="4480" y="530"/>
                </a:cubicBezTo>
                <a:cubicBezTo>
                  <a:pt x="4496" y="530"/>
                  <a:pt x="4507" y="508"/>
                  <a:pt x="4507" y="486"/>
                </a:cubicBezTo>
                <a:cubicBezTo>
                  <a:pt x="4507" y="464"/>
                  <a:pt x="4507" y="464"/>
                  <a:pt x="4507" y="464"/>
                </a:cubicBezTo>
                <a:cubicBezTo>
                  <a:pt x="4442" y="464"/>
                  <a:pt x="4442" y="464"/>
                  <a:pt x="4442" y="464"/>
                </a:cubicBezTo>
                <a:cubicBezTo>
                  <a:pt x="4442" y="437"/>
                  <a:pt x="4447" y="415"/>
                  <a:pt x="4431" y="393"/>
                </a:cubicBezTo>
                <a:cubicBezTo>
                  <a:pt x="4399" y="355"/>
                  <a:pt x="4349" y="371"/>
                  <a:pt x="4306" y="349"/>
                </a:cubicBezTo>
                <a:cubicBezTo>
                  <a:pt x="4278" y="339"/>
                  <a:pt x="4289" y="306"/>
                  <a:pt x="4278" y="285"/>
                </a:cubicBezTo>
                <a:cubicBezTo>
                  <a:pt x="4273" y="268"/>
                  <a:pt x="4256" y="268"/>
                  <a:pt x="4245" y="252"/>
                </a:cubicBezTo>
                <a:cubicBezTo>
                  <a:pt x="4218" y="230"/>
                  <a:pt x="4218" y="186"/>
                  <a:pt x="4185" y="186"/>
                </a:cubicBezTo>
                <a:cubicBezTo>
                  <a:pt x="4169" y="186"/>
                  <a:pt x="4163" y="191"/>
                  <a:pt x="4152" y="191"/>
                </a:cubicBezTo>
                <a:cubicBezTo>
                  <a:pt x="4130" y="191"/>
                  <a:pt x="4125" y="164"/>
                  <a:pt x="4114" y="153"/>
                </a:cubicBezTo>
                <a:cubicBezTo>
                  <a:pt x="4097" y="137"/>
                  <a:pt x="4076" y="148"/>
                  <a:pt x="4059" y="137"/>
                </a:cubicBezTo>
                <a:cubicBezTo>
                  <a:pt x="4016" y="104"/>
                  <a:pt x="4043" y="49"/>
                  <a:pt x="4016" y="0"/>
                </a:cubicBezTo>
                <a:cubicBezTo>
                  <a:pt x="4081" y="11"/>
                  <a:pt x="4119" y="16"/>
                  <a:pt x="4180" y="33"/>
                </a:cubicBezTo>
                <a:cubicBezTo>
                  <a:pt x="4207" y="44"/>
                  <a:pt x="4218" y="60"/>
                  <a:pt x="4245" y="76"/>
                </a:cubicBezTo>
                <a:cubicBezTo>
                  <a:pt x="4355" y="137"/>
                  <a:pt x="4399" y="197"/>
                  <a:pt x="4480" y="295"/>
                </a:cubicBezTo>
                <a:cubicBezTo>
                  <a:pt x="4518" y="339"/>
                  <a:pt x="4551" y="344"/>
                  <a:pt x="4595" y="377"/>
                </a:cubicBezTo>
                <a:cubicBezTo>
                  <a:pt x="4683" y="437"/>
                  <a:pt x="4732" y="475"/>
                  <a:pt x="4830" y="508"/>
                </a:cubicBezTo>
                <a:cubicBezTo>
                  <a:pt x="4917" y="536"/>
                  <a:pt x="4950" y="579"/>
                  <a:pt x="5032" y="629"/>
                </a:cubicBezTo>
                <a:cubicBezTo>
                  <a:pt x="5114" y="672"/>
                  <a:pt x="5174" y="694"/>
                  <a:pt x="5240" y="765"/>
                </a:cubicBezTo>
                <a:cubicBezTo>
                  <a:pt x="5305" y="830"/>
                  <a:pt x="5327" y="891"/>
                  <a:pt x="5415" y="929"/>
                </a:cubicBezTo>
                <a:cubicBezTo>
                  <a:pt x="5458" y="945"/>
                  <a:pt x="5486" y="940"/>
                  <a:pt x="5530" y="956"/>
                </a:cubicBezTo>
                <a:cubicBezTo>
                  <a:pt x="5535" y="956"/>
                  <a:pt x="5541" y="962"/>
                  <a:pt x="5546" y="962"/>
                </a:cubicBezTo>
                <a:lnTo>
                  <a:pt x="5546" y="962"/>
                </a:lnTo>
                <a:cubicBezTo>
                  <a:pt x="5524" y="978"/>
                  <a:pt x="5508" y="989"/>
                  <a:pt x="5480" y="995"/>
                </a:cubicBezTo>
                <a:cubicBezTo>
                  <a:pt x="5469" y="995"/>
                  <a:pt x="5442" y="989"/>
                  <a:pt x="5442" y="1006"/>
                </a:cubicBezTo>
                <a:cubicBezTo>
                  <a:pt x="5442" y="1022"/>
                  <a:pt x="5453" y="1033"/>
                  <a:pt x="5453" y="1049"/>
                </a:cubicBezTo>
                <a:cubicBezTo>
                  <a:pt x="5453" y="1098"/>
                  <a:pt x="5387" y="1109"/>
                  <a:pt x="5338" y="1120"/>
                </a:cubicBezTo>
                <a:cubicBezTo>
                  <a:pt x="5283" y="1142"/>
                  <a:pt x="5250" y="1158"/>
                  <a:pt x="5191" y="1175"/>
                </a:cubicBezTo>
                <a:cubicBezTo>
                  <a:pt x="5142" y="1191"/>
                  <a:pt x="5153" y="1246"/>
                  <a:pt x="5136" y="1295"/>
                </a:cubicBezTo>
                <a:cubicBezTo>
                  <a:pt x="5120" y="1350"/>
                  <a:pt x="5070" y="1372"/>
                  <a:pt x="5043" y="1426"/>
                </a:cubicBezTo>
                <a:cubicBezTo>
                  <a:pt x="4185" y="2164"/>
                  <a:pt x="4185" y="2164"/>
                  <a:pt x="4185" y="2164"/>
                </a:cubicBezTo>
                <a:cubicBezTo>
                  <a:pt x="4108" y="2164"/>
                  <a:pt x="4108" y="2164"/>
                  <a:pt x="4108" y="2164"/>
                </a:cubicBezTo>
                <a:cubicBezTo>
                  <a:pt x="3803" y="2475"/>
                  <a:pt x="3803" y="2475"/>
                  <a:pt x="3803" y="2475"/>
                </a:cubicBezTo>
                <a:cubicBezTo>
                  <a:pt x="3486" y="2688"/>
                  <a:pt x="3486" y="2688"/>
                  <a:pt x="3486" y="2688"/>
                </a:cubicBezTo>
                <a:cubicBezTo>
                  <a:pt x="3246" y="2803"/>
                  <a:pt x="3246" y="2803"/>
                  <a:pt x="3246" y="2803"/>
                </a:cubicBezTo>
                <a:cubicBezTo>
                  <a:pt x="2726" y="3268"/>
                  <a:pt x="2726" y="3268"/>
                  <a:pt x="2726" y="3268"/>
                </a:cubicBezTo>
                <a:cubicBezTo>
                  <a:pt x="1956" y="3573"/>
                  <a:pt x="1956" y="3573"/>
                  <a:pt x="1956" y="3573"/>
                </a:cubicBezTo>
                <a:lnTo>
                  <a:pt x="1956" y="3573"/>
                </a:lnTo>
                <a:cubicBezTo>
                  <a:pt x="1934" y="3546"/>
                  <a:pt x="1918" y="3530"/>
                  <a:pt x="1901" y="3497"/>
                </a:cubicBezTo>
                <a:cubicBezTo>
                  <a:pt x="1890" y="3470"/>
                  <a:pt x="1879" y="3448"/>
                  <a:pt x="1868" y="3421"/>
                </a:cubicBezTo>
                <a:cubicBezTo>
                  <a:pt x="1863" y="3415"/>
                  <a:pt x="1852" y="3410"/>
                  <a:pt x="1852" y="3399"/>
                </a:cubicBezTo>
                <a:cubicBezTo>
                  <a:pt x="1852" y="3383"/>
                  <a:pt x="1857" y="3377"/>
                  <a:pt x="1863" y="3361"/>
                </a:cubicBezTo>
                <a:cubicBezTo>
                  <a:pt x="1868" y="3333"/>
                  <a:pt x="1874" y="3317"/>
                  <a:pt x="1874" y="3290"/>
                </a:cubicBezTo>
                <a:cubicBezTo>
                  <a:pt x="1874" y="3229"/>
                  <a:pt x="1841" y="3185"/>
                  <a:pt x="1792" y="3147"/>
                </a:cubicBezTo>
                <a:cubicBezTo>
                  <a:pt x="1770" y="3131"/>
                  <a:pt x="1764" y="3114"/>
                  <a:pt x="1748" y="3098"/>
                </a:cubicBezTo>
                <a:cubicBezTo>
                  <a:pt x="1770" y="3065"/>
                  <a:pt x="1797" y="3060"/>
                  <a:pt x="1825" y="3033"/>
                </a:cubicBezTo>
                <a:cubicBezTo>
                  <a:pt x="1841" y="3022"/>
                  <a:pt x="1852" y="3017"/>
                  <a:pt x="1868" y="3011"/>
                </a:cubicBezTo>
                <a:cubicBezTo>
                  <a:pt x="1879" y="3006"/>
                  <a:pt x="1896" y="3006"/>
                  <a:pt x="1901" y="2989"/>
                </a:cubicBezTo>
                <a:cubicBezTo>
                  <a:pt x="1901" y="2989"/>
                  <a:pt x="1901" y="2984"/>
                  <a:pt x="1901" y="2978"/>
                </a:cubicBezTo>
                <a:cubicBezTo>
                  <a:pt x="1901" y="2973"/>
                  <a:pt x="1907" y="2973"/>
                  <a:pt x="1907" y="2967"/>
                </a:cubicBezTo>
                <a:cubicBezTo>
                  <a:pt x="1907" y="2748"/>
                  <a:pt x="1907" y="2748"/>
                  <a:pt x="1907" y="2748"/>
                </a:cubicBezTo>
                <a:cubicBezTo>
                  <a:pt x="1890" y="2710"/>
                  <a:pt x="1857" y="2704"/>
                  <a:pt x="1819" y="2688"/>
                </a:cubicBezTo>
                <a:cubicBezTo>
                  <a:pt x="1803" y="2677"/>
                  <a:pt x="1786" y="2672"/>
                  <a:pt x="1770" y="2661"/>
                </a:cubicBezTo>
                <a:cubicBezTo>
                  <a:pt x="1748" y="2651"/>
                  <a:pt x="1737" y="2640"/>
                  <a:pt x="1715" y="2640"/>
                </a:cubicBezTo>
                <a:cubicBezTo>
                  <a:pt x="1650" y="2640"/>
                  <a:pt x="1650" y="2640"/>
                  <a:pt x="1650" y="2640"/>
                </a:cubicBezTo>
                <a:cubicBezTo>
                  <a:pt x="1634" y="2640"/>
                  <a:pt x="1628" y="2640"/>
                  <a:pt x="1612" y="2634"/>
                </a:cubicBezTo>
                <a:cubicBezTo>
                  <a:pt x="1568" y="2651"/>
                  <a:pt x="1546" y="2645"/>
                  <a:pt x="1508" y="2655"/>
                </a:cubicBezTo>
                <a:cubicBezTo>
                  <a:pt x="1497" y="2655"/>
                  <a:pt x="1486" y="2651"/>
                  <a:pt x="1475" y="2655"/>
                </a:cubicBezTo>
                <a:cubicBezTo>
                  <a:pt x="1459" y="2661"/>
                  <a:pt x="1448" y="2672"/>
                  <a:pt x="1431" y="2688"/>
                </a:cubicBezTo>
                <a:cubicBezTo>
                  <a:pt x="1415" y="2704"/>
                  <a:pt x="1404" y="2715"/>
                  <a:pt x="1387" y="2732"/>
                </a:cubicBezTo>
                <a:cubicBezTo>
                  <a:pt x="1376" y="2737"/>
                  <a:pt x="1376" y="2748"/>
                  <a:pt x="1365" y="2754"/>
                </a:cubicBezTo>
                <a:cubicBezTo>
                  <a:pt x="1349" y="2770"/>
                  <a:pt x="1333" y="2776"/>
                  <a:pt x="1311" y="2781"/>
                </a:cubicBezTo>
                <a:cubicBezTo>
                  <a:pt x="1289" y="2792"/>
                  <a:pt x="1272" y="2792"/>
                  <a:pt x="1250" y="2798"/>
                </a:cubicBezTo>
                <a:cubicBezTo>
                  <a:pt x="1213" y="2798"/>
                  <a:pt x="1191" y="2803"/>
                  <a:pt x="1153" y="2814"/>
                </a:cubicBezTo>
                <a:cubicBezTo>
                  <a:pt x="1147" y="2814"/>
                  <a:pt x="1142" y="2814"/>
                  <a:pt x="1131" y="2819"/>
                </a:cubicBezTo>
                <a:cubicBezTo>
                  <a:pt x="1098" y="2830"/>
                  <a:pt x="1087" y="2847"/>
                  <a:pt x="1060" y="2869"/>
                </a:cubicBezTo>
                <a:cubicBezTo>
                  <a:pt x="1021" y="2891"/>
                  <a:pt x="999" y="2907"/>
                  <a:pt x="961" y="2923"/>
                </a:cubicBezTo>
                <a:cubicBezTo>
                  <a:pt x="945" y="2934"/>
                  <a:pt x="928" y="2940"/>
                  <a:pt x="912" y="2945"/>
                </a:cubicBezTo>
                <a:cubicBezTo>
                  <a:pt x="895" y="2956"/>
                  <a:pt x="890" y="2962"/>
                  <a:pt x="879" y="2967"/>
                </a:cubicBezTo>
                <a:cubicBezTo>
                  <a:pt x="874" y="2973"/>
                  <a:pt x="874" y="2978"/>
                  <a:pt x="868" y="2978"/>
                </a:cubicBezTo>
                <a:cubicBezTo>
                  <a:pt x="803" y="2978"/>
                  <a:pt x="803" y="2978"/>
                  <a:pt x="803" y="2978"/>
                </a:cubicBezTo>
                <a:cubicBezTo>
                  <a:pt x="748" y="2967"/>
                  <a:pt x="748" y="2967"/>
                  <a:pt x="748" y="2967"/>
                </a:cubicBezTo>
                <a:cubicBezTo>
                  <a:pt x="710" y="2973"/>
                  <a:pt x="694" y="2989"/>
                  <a:pt x="661" y="3006"/>
                </a:cubicBezTo>
                <a:cubicBezTo>
                  <a:pt x="617" y="3028"/>
                  <a:pt x="595" y="3033"/>
                  <a:pt x="551" y="3049"/>
                </a:cubicBezTo>
                <a:cubicBezTo>
                  <a:pt x="535" y="3055"/>
                  <a:pt x="524" y="3060"/>
                  <a:pt x="507" y="3065"/>
                </a:cubicBezTo>
                <a:cubicBezTo>
                  <a:pt x="491" y="3071"/>
                  <a:pt x="480" y="3077"/>
                  <a:pt x="464" y="3077"/>
                </a:cubicBezTo>
                <a:cubicBezTo>
                  <a:pt x="420" y="3092"/>
                  <a:pt x="388" y="3087"/>
                  <a:pt x="339" y="3092"/>
                </a:cubicBezTo>
                <a:cubicBezTo>
                  <a:pt x="306" y="3098"/>
                  <a:pt x="289" y="3114"/>
                  <a:pt x="256" y="3125"/>
                </a:cubicBezTo>
                <a:lnTo>
                  <a:pt x="256" y="3125"/>
                </a:lnTo>
                <a:cubicBezTo>
                  <a:pt x="224" y="3060"/>
                  <a:pt x="191" y="3033"/>
                  <a:pt x="169" y="2967"/>
                </a:cubicBezTo>
                <a:cubicBezTo>
                  <a:pt x="158" y="2940"/>
                  <a:pt x="147" y="2929"/>
                  <a:pt x="147" y="2902"/>
                </a:cubicBezTo>
                <a:cubicBezTo>
                  <a:pt x="147" y="2874"/>
                  <a:pt x="152" y="2858"/>
                  <a:pt x="152" y="2825"/>
                </a:cubicBezTo>
                <a:cubicBezTo>
                  <a:pt x="152" y="2798"/>
                  <a:pt x="136" y="2781"/>
                  <a:pt x="120" y="2754"/>
                </a:cubicBezTo>
                <a:cubicBezTo>
                  <a:pt x="103" y="2721"/>
                  <a:pt x="98" y="2699"/>
                  <a:pt x="87" y="2667"/>
                </a:cubicBezTo>
                <a:cubicBezTo>
                  <a:pt x="81" y="2651"/>
                  <a:pt x="70" y="2634"/>
                  <a:pt x="70" y="2612"/>
                </a:cubicBezTo>
                <a:cubicBezTo>
                  <a:pt x="70" y="2585"/>
                  <a:pt x="76" y="2568"/>
                  <a:pt x="81" y="2541"/>
                </a:cubicBezTo>
                <a:cubicBezTo>
                  <a:pt x="87" y="2514"/>
                  <a:pt x="87" y="2497"/>
                  <a:pt x="92" y="2470"/>
                </a:cubicBezTo>
                <a:cubicBezTo>
                  <a:pt x="92" y="2426"/>
                  <a:pt x="92" y="2399"/>
                  <a:pt x="92" y="2360"/>
                </a:cubicBezTo>
                <a:cubicBezTo>
                  <a:pt x="92" y="2344"/>
                  <a:pt x="87" y="2338"/>
                  <a:pt x="81" y="2327"/>
                </a:cubicBezTo>
                <a:cubicBezTo>
                  <a:pt x="76" y="2295"/>
                  <a:pt x="70" y="2278"/>
                  <a:pt x="70" y="2252"/>
                </a:cubicBezTo>
                <a:cubicBezTo>
                  <a:pt x="70" y="2235"/>
                  <a:pt x="76" y="2230"/>
                  <a:pt x="76" y="2213"/>
                </a:cubicBezTo>
                <a:cubicBezTo>
                  <a:pt x="76" y="2202"/>
                  <a:pt x="70" y="2197"/>
                  <a:pt x="70" y="2191"/>
                </a:cubicBezTo>
                <a:cubicBezTo>
                  <a:pt x="70" y="2175"/>
                  <a:pt x="92" y="2169"/>
                  <a:pt x="109" y="2159"/>
                </a:cubicBezTo>
                <a:cubicBezTo>
                  <a:pt x="125" y="2148"/>
                  <a:pt x="141" y="2137"/>
                  <a:pt x="163" y="2126"/>
                </a:cubicBezTo>
                <a:cubicBezTo>
                  <a:pt x="185" y="2120"/>
                  <a:pt x="196" y="2109"/>
                  <a:pt x="218" y="2098"/>
                </a:cubicBezTo>
                <a:cubicBezTo>
                  <a:pt x="235" y="2087"/>
                  <a:pt x="251" y="2087"/>
                  <a:pt x="256" y="2071"/>
                </a:cubicBezTo>
                <a:cubicBezTo>
                  <a:pt x="278" y="2038"/>
                  <a:pt x="273" y="2011"/>
                  <a:pt x="278" y="1978"/>
                </a:cubicBezTo>
                <a:cubicBezTo>
                  <a:pt x="284" y="1956"/>
                  <a:pt x="289" y="1940"/>
                  <a:pt x="300" y="1923"/>
                </a:cubicBezTo>
                <a:cubicBezTo>
                  <a:pt x="311" y="1907"/>
                  <a:pt x="322" y="1901"/>
                  <a:pt x="322" y="1880"/>
                </a:cubicBezTo>
                <a:cubicBezTo>
                  <a:pt x="322" y="1847"/>
                  <a:pt x="284" y="1836"/>
                  <a:pt x="256" y="1820"/>
                </a:cubicBezTo>
                <a:cubicBezTo>
                  <a:pt x="235" y="1809"/>
                  <a:pt x="224" y="1793"/>
                  <a:pt x="207" y="1776"/>
                </a:cubicBezTo>
                <a:cubicBezTo>
                  <a:pt x="196" y="1760"/>
                  <a:pt x="185" y="1754"/>
                  <a:pt x="174" y="1738"/>
                </a:cubicBezTo>
                <a:cubicBezTo>
                  <a:pt x="163" y="1721"/>
                  <a:pt x="152" y="1710"/>
                  <a:pt x="141" y="1699"/>
                </a:cubicBezTo>
                <a:cubicBezTo>
                  <a:pt x="103" y="1667"/>
                  <a:pt x="92" y="1645"/>
                  <a:pt x="55" y="1623"/>
                </a:cubicBezTo>
                <a:cubicBezTo>
                  <a:pt x="33" y="1612"/>
                  <a:pt x="16" y="1606"/>
                  <a:pt x="0" y="1595"/>
                </a:cubicBezTo>
                <a:cubicBezTo>
                  <a:pt x="11" y="1584"/>
                  <a:pt x="22" y="1574"/>
                  <a:pt x="33" y="1557"/>
                </a:cubicBezTo>
                <a:cubicBezTo>
                  <a:pt x="55" y="1541"/>
                  <a:pt x="59" y="1524"/>
                  <a:pt x="76" y="1508"/>
                </a:cubicBezTo>
                <a:cubicBezTo>
                  <a:pt x="92" y="1487"/>
                  <a:pt x="109" y="1475"/>
                  <a:pt x="125" y="1454"/>
                </a:cubicBezTo>
                <a:cubicBezTo>
                  <a:pt x="130" y="1448"/>
                  <a:pt x="136" y="1443"/>
                  <a:pt x="136" y="1437"/>
                </a:cubicBezTo>
                <a:cubicBezTo>
                  <a:pt x="152" y="1416"/>
                  <a:pt x="169" y="1399"/>
                  <a:pt x="185" y="1383"/>
                </a:cubicBezTo>
                <a:cubicBezTo>
                  <a:pt x="191" y="1366"/>
                  <a:pt x="196" y="1361"/>
                  <a:pt x="202" y="1344"/>
                </a:cubicBezTo>
                <a:cubicBezTo>
                  <a:pt x="218" y="1317"/>
                  <a:pt x="229" y="1306"/>
                  <a:pt x="245" y="1284"/>
                </a:cubicBezTo>
                <a:cubicBezTo>
                  <a:pt x="251" y="1273"/>
                  <a:pt x="256" y="1262"/>
                  <a:pt x="262" y="1251"/>
                </a:cubicBezTo>
                <a:cubicBezTo>
                  <a:pt x="278" y="1224"/>
                  <a:pt x="284" y="1202"/>
                  <a:pt x="311" y="1175"/>
                </a:cubicBezTo>
                <a:cubicBezTo>
                  <a:pt x="322" y="1164"/>
                  <a:pt x="333" y="1153"/>
                  <a:pt x="344" y="1136"/>
                </a:cubicBezTo>
                <a:cubicBezTo>
                  <a:pt x="355" y="1120"/>
                  <a:pt x="366" y="1103"/>
                  <a:pt x="377" y="1088"/>
                </a:cubicBezTo>
                <a:cubicBezTo>
                  <a:pt x="404" y="1049"/>
                  <a:pt x="410" y="1028"/>
                  <a:pt x="442" y="995"/>
                </a:cubicBezTo>
                <a:cubicBezTo>
                  <a:pt x="453" y="984"/>
                  <a:pt x="458" y="967"/>
                  <a:pt x="469" y="951"/>
                </a:cubicBezTo>
                <a:cubicBezTo>
                  <a:pt x="480" y="934"/>
                  <a:pt x="486" y="924"/>
                  <a:pt x="486" y="902"/>
                </a:cubicBezTo>
                <a:cubicBezTo>
                  <a:pt x="486" y="858"/>
                  <a:pt x="486" y="858"/>
                  <a:pt x="486" y="858"/>
                </a:cubicBezTo>
                <a:cubicBezTo>
                  <a:pt x="486" y="847"/>
                  <a:pt x="502" y="841"/>
                  <a:pt x="513" y="841"/>
                </a:cubicBezTo>
                <a:cubicBezTo>
                  <a:pt x="529" y="836"/>
                  <a:pt x="535" y="830"/>
                  <a:pt x="551" y="820"/>
                </a:cubicBezTo>
                <a:cubicBezTo>
                  <a:pt x="584" y="803"/>
                  <a:pt x="606" y="798"/>
                  <a:pt x="639" y="776"/>
                </a:cubicBezTo>
                <a:cubicBezTo>
                  <a:pt x="661" y="765"/>
                  <a:pt x="672" y="754"/>
                  <a:pt x="688" y="732"/>
                </a:cubicBezTo>
                <a:cubicBezTo>
                  <a:pt x="699" y="721"/>
                  <a:pt x="721" y="715"/>
                  <a:pt x="732" y="700"/>
                </a:cubicBezTo>
                <a:cubicBezTo>
                  <a:pt x="743" y="672"/>
                  <a:pt x="743" y="656"/>
                  <a:pt x="743" y="629"/>
                </a:cubicBezTo>
                <a:cubicBezTo>
                  <a:pt x="792" y="629"/>
                  <a:pt x="792" y="629"/>
                  <a:pt x="792" y="629"/>
                </a:cubicBezTo>
                <a:cubicBezTo>
                  <a:pt x="830" y="629"/>
                  <a:pt x="852" y="612"/>
                  <a:pt x="884" y="596"/>
                </a:cubicBezTo>
                <a:cubicBezTo>
                  <a:pt x="906" y="585"/>
                  <a:pt x="923" y="579"/>
                  <a:pt x="939" y="563"/>
                </a:cubicBezTo>
                <a:cubicBezTo>
                  <a:pt x="972" y="536"/>
                  <a:pt x="978" y="508"/>
                  <a:pt x="1005" y="481"/>
                </a:cubicBezTo>
                <a:cubicBezTo>
                  <a:pt x="1027" y="459"/>
                  <a:pt x="1043" y="443"/>
                  <a:pt x="1060" y="415"/>
                </a:cubicBezTo>
                <a:lnTo>
                  <a:pt x="1060" y="415"/>
                </a:lnTo>
                <a:cubicBezTo>
                  <a:pt x="1071" y="393"/>
                  <a:pt x="1082" y="377"/>
                  <a:pt x="1087" y="355"/>
                </a:cubicBezTo>
                <a:cubicBezTo>
                  <a:pt x="1093" y="333"/>
                  <a:pt x="1093" y="317"/>
                  <a:pt x="1103" y="301"/>
                </a:cubicBezTo>
                <a:cubicBezTo>
                  <a:pt x="1114" y="274"/>
                  <a:pt x="1131" y="263"/>
                  <a:pt x="1142" y="235"/>
                </a:cubicBezTo>
                <a:cubicBezTo>
                  <a:pt x="1153" y="219"/>
                  <a:pt x="1153" y="191"/>
                  <a:pt x="1175" y="191"/>
                </a:cubicBezTo>
                <a:cubicBezTo>
                  <a:pt x="1202" y="191"/>
                  <a:pt x="1218" y="197"/>
                  <a:pt x="1245" y="197"/>
                </a:cubicBezTo>
                <a:cubicBezTo>
                  <a:pt x="1546" y="197"/>
                  <a:pt x="1546" y="197"/>
                  <a:pt x="1546" y="197"/>
                </a:cubicBezTo>
                <a:cubicBezTo>
                  <a:pt x="1574" y="197"/>
                  <a:pt x="1590" y="213"/>
                  <a:pt x="1617" y="224"/>
                </a:cubicBezTo>
                <a:cubicBezTo>
                  <a:pt x="1650" y="235"/>
                  <a:pt x="1682" y="246"/>
                  <a:pt x="1715" y="252"/>
                </a:cubicBezTo>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64" name="Freeform 184"/>
          <p:cNvSpPr>
            <a:spLocks noChangeArrowheads="1"/>
          </p:cNvSpPr>
          <p:nvPr/>
        </p:nvSpPr>
        <p:spPr bwMode="auto">
          <a:xfrm>
            <a:off x="14447602" y="2608827"/>
            <a:ext cx="5303066" cy="4764533"/>
          </a:xfrm>
          <a:custGeom>
            <a:avLst/>
            <a:gdLst>
              <a:gd name="T0" fmla="*/ 3880 w 8772"/>
              <a:gd name="T1" fmla="*/ 6890 h 7880"/>
              <a:gd name="T2" fmla="*/ 3858 w 8772"/>
              <a:gd name="T3" fmla="*/ 6819 h 7880"/>
              <a:gd name="T4" fmla="*/ 3781 w 8772"/>
              <a:gd name="T5" fmla="*/ 6809 h 7880"/>
              <a:gd name="T6" fmla="*/ 3858 w 8772"/>
              <a:gd name="T7" fmla="*/ 6776 h 7880"/>
              <a:gd name="T8" fmla="*/ 3771 w 8772"/>
              <a:gd name="T9" fmla="*/ 6448 h 7880"/>
              <a:gd name="T10" fmla="*/ 3820 w 8772"/>
              <a:gd name="T11" fmla="*/ 6278 h 7880"/>
              <a:gd name="T12" fmla="*/ 3809 w 8772"/>
              <a:gd name="T13" fmla="*/ 6218 h 7880"/>
              <a:gd name="T14" fmla="*/ 3896 w 8772"/>
              <a:gd name="T15" fmla="*/ 6223 h 7880"/>
              <a:gd name="T16" fmla="*/ 3864 w 8772"/>
              <a:gd name="T17" fmla="*/ 6119 h 7880"/>
              <a:gd name="T18" fmla="*/ 3940 w 8772"/>
              <a:gd name="T19" fmla="*/ 6103 h 7880"/>
              <a:gd name="T20" fmla="*/ 3935 w 8772"/>
              <a:gd name="T21" fmla="*/ 5967 h 7880"/>
              <a:gd name="T22" fmla="*/ 4022 w 8772"/>
              <a:gd name="T23" fmla="*/ 5764 h 7880"/>
              <a:gd name="T24" fmla="*/ 3989 w 8772"/>
              <a:gd name="T25" fmla="*/ 5694 h 7880"/>
              <a:gd name="T26" fmla="*/ 3946 w 8772"/>
              <a:gd name="T27" fmla="*/ 5645 h 7880"/>
              <a:gd name="T28" fmla="*/ 3776 w 8772"/>
              <a:gd name="T29" fmla="*/ 5563 h 7880"/>
              <a:gd name="T30" fmla="*/ 3672 w 8772"/>
              <a:gd name="T31" fmla="*/ 5426 h 7880"/>
              <a:gd name="T32" fmla="*/ 3487 w 8772"/>
              <a:gd name="T33" fmla="*/ 5420 h 7880"/>
              <a:gd name="T34" fmla="*/ 3218 w 8772"/>
              <a:gd name="T35" fmla="*/ 5316 h 7880"/>
              <a:gd name="T36" fmla="*/ 3170 w 8772"/>
              <a:gd name="T37" fmla="*/ 5246 h 7880"/>
              <a:gd name="T38" fmla="*/ 3033 w 8772"/>
              <a:gd name="T39" fmla="*/ 5169 h 7880"/>
              <a:gd name="T40" fmla="*/ 3077 w 8772"/>
              <a:gd name="T41" fmla="*/ 4901 h 7880"/>
              <a:gd name="T42" fmla="*/ 3000 w 8772"/>
              <a:gd name="T43" fmla="*/ 4847 h 7880"/>
              <a:gd name="T44" fmla="*/ 2913 w 8772"/>
              <a:gd name="T45" fmla="*/ 4503 h 7880"/>
              <a:gd name="T46" fmla="*/ 2651 w 8772"/>
              <a:gd name="T47" fmla="*/ 4262 h 7880"/>
              <a:gd name="T48" fmla="*/ 2426 w 8772"/>
              <a:gd name="T49" fmla="*/ 4077 h 7880"/>
              <a:gd name="T50" fmla="*/ 2241 w 8772"/>
              <a:gd name="T51" fmla="*/ 4071 h 7880"/>
              <a:gd name="T52" fmla="*/ 2055 w 8772"/>
              <a:gd name="T53" fmla="*/ 3983 h 7880"/>
              <a:gd name="T54" fmla="*/ 1956 w 8772"/>
              <a:gd name="T55" fmla="*/ 3852 h 7880"/>
              <a:gd name="T56" fmla="*/ 1749 w 8772"/>
              <a:gd name="T57" fmla="*/ 3738 h 7880"/>
              <a:gd name="T58" fmla="*/ 1421 w 8772"/>
              <a:gd name="T59" fmla="*/ 3612 h 7880"/>
              <a:gd name="T60" fmla="*/ 1224 w 8772"/>
              <a:gd name="T61" fmla="*/ 3366 h 7880"/>
              <a:gd name="T62" fmla="*/ 1093 w 8772"/>
              <a:gd name="T63" fmla="*/ 3219 h 7880"/>
              <a:gd name="T64" fmla="*/ 782 w 8772"/>
              <a:gd name="T65" fmla="*/ 2803 h 7880"/>
              <a:gd name="T66" fmla="*/ 629 w 8772"/>
              <a:gd name="T67" fmla="*/ 2672 h 7880"/>
              <a:gd name="T68" fmla="*/ 497 w 8772"/>
              <a:gd name="T69" fmla="*/ 2525 h 7880"/>
              <a:gd name="T70" fmla="*/ 148 w 8772"/>
              <a:gd name="T71" fmla="*/ 2410 h 7880"/>
              <a:gd name="T72" fmla="*/ 1760 w 8772"/>
              <a:gd name="T73" fmla="*/ 0 h 7880"/>
              <a:gd name="T74" fmla="*/ 8771 w 8772"/>
              <a:gd name="T75" fmla="*/ 3032 h 7880"/>
              <a:gd name="T76" fmla="*/ 8377 w 8772"/>
              <a:gd name="T77" fmla="*/ 7606 h 7880"/>
              <a:gd name="T78" fmla="*/ 7935 w 8772"/>
              <a:gd name="T79" fmla="*/ 7573 h 7880"/>
              <a:gd name="T80" fmla="*/ 7847 w 8772"/>
              <a:gd name="T81" fmla="*/ 7737 h 7880"/>
              <a:gd name="T82" fmla="*/ 7612 w 8772"/>
              <a:gd name="T83" fmla="*/ 7835 h 7880"/>
              <a:gd name="T84" fmla="*/ 7432 w 8772"/>
              <a:gd name="T85" fmla="*/ 7852 h 7880"/>
              <a:gd name="T86" fmla="*/ 7355 w 8772"/>
              <a:gd name="T87" fmla="*/ 7759 h 7880"/>
              <a:gd name="T88" fmla="*/ 7240 w 8772"/>
              <a:gd name="T89" fmla="*/ 7623 h 7880"/>
              <a:gd name="T90" fmla="*/ 6978 w 8772"/>
              <a:gd name="T91" fmla="*/ 7612 h 7880"/>
              <a:gd name="T92" fmla="*/ 6815 w 8772"/>
              <a:gd name="T93" fmla="*/ 7688 h 7880"/>
              <a:gd name="T94" fmla="*/ 6672 w 8772"/>
              <a:gd name="T95" fmla="*/ 7628 h 7880"/>
              <a:gd name="T96" fmla="*/ 6513 w 8772"/>
              <a:gd name="T97" fmla="*/ 7519 h 7880"/>
              <a:gd name="T98" fmla="*/ 6339 w 8772"/>
              <a:gd name="T99" fmla="*/ 7563 h 7880"/>
              <a:gd name="T100" fmla="*/ 6147 w 8772"/>
              <a:gd name="T101" fmla="*/ 7612 h 7880"/>
              <a:gd name="T102" fmla="*/ 6011 w 8772"/>
              <a:gd name="T103" fmla="*/ 7590 h 7880"/>
              <a:gd name="T104" fmla="*/ 5902 w 8772"/>
              <a:gd name="T105" fmla="*/ 7437 h 7880"/>
              <a:gd name="T106" fmla="*/ 5803 w 8772"/>
              <a:gd name="T107" fmla="*/ 7393 h 7880"/>
              <a:gd name="T108" fmla="*/ 5666 w 8772"/>
              <a:gd name="T109" fmla="*/ 7327 h 7880"/>
              <a:gd name="T110" fmla="*/ 5596 w 8772"/>
              <a:gd name="T111" fmla="*/ 7180 h 7880"/>
              <a:gd name="T112" fmla="*/ 5508 w 8772"/>
              <a:gd name="T113" fmla="*/ 7251 h 7880"/>
              <a:gd name="T114" fmla="*/ 5448 w 8772"/>
              <a:gd name="T115" fmla="*/ 7207 h 7880"/>
              <a:gd name="T116" fmla="*/ 5344 w 8772"/>
              <a:gd name="T117" fmla="*/ 7213 h 7880"/>
              <a:gd name="T118" fmla="*/ 5181 w 8772"/>
              <a:gd name="T119" fmla="*/ 7207 h 7880"/>
              <a:gd name="T120" fmla="*/ 4360 w 8772"/>
              <a:gd name="T121" fmla="*/ 6999 h 7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72" h="7880">
                <a:moveTo>
                  <a:pt x="3875" y="6994"/>
                </a:moveTo>
                <a:lnTo>
                  <a:pt x="3875" y="6994"/>
                </a:lnTo>
                <a:cubicBezTo>
                  <a:pt x="3869" y="6956"/>
                  <a:pt x="3880" y="6928"/>
                  <a:pt x="3880" y="6890"/>
                </a:cubicBezTo>
                <a:cubicBezTo>
                  <a:pt x="3880" y="6869"/>
                  <a:pt x="3891" y="6858"/>
                  <a:pt x="3891" y="6830"/>
                </a:cubicBezTo>
                <a:cubicBezTo>
                  <a:pt x="3891" y="6825"/>
                  <a:pt x="3891" y="6825"/>
                  <a:pt x="3891" y="6819"/>
                </a:cubicBezTo>
                <a:cubicBezTo>
                  <a:pt x="3858" y="6819"/>
                  <a:pt x="3858" y="6819"/>
                  <a:pt x="3858" y="6819"/>
                </a:cubicBezTo>
                <a:cubicBezTo>
                  <a:pt x="3836" y="6819"/>
                  <a:pt x="3820" y="6825"/>
                  <a:pt x="3798" y="6825"/>
                </a:cubicBezTo>
                <a:cubicBezTo>
                  <a:pt x="3792" y="6825"/>
                  <a:pt x="3792" y="6819"/>
                  <a:pt x="3787" y="6819"/>
                </a:cubicBezTo>
                <a:cubicBezTo>
                  <a:pt x="3781" y="6809"/>
                  <a:pt x="3781" y="6809"/>
                  <a:pt x="3781" y="6809"/>
                </a:cubicBezTo>
                <a:cubicBezTo>
                  <a:pt x="3792" y="6792"/>
                  <a:pt x="3798" y="6776"/>
                  <a:pt x="3820" y="6776"/>
                </a:cubicBezTo>
                <a:cubicBezTo>
                  <a:pt x="3831" y="6776"/>
                  <a:pt x="3836" y="6781"/>
                  <a:pt x="3847" y="6781"/>
                </a:cubicBezTo>
                <a:cubicBezTo>
                  <a:pt x="3853" y="6781"/>
                  <a:pt x="3858" y="6776"/>
                  <a:pt x="3858" y="6776"/>
                </a:cubicBezTo>
                <a:cubicBezTo>
                  <a:pt x="3831" y="6748"/>
                  <a:pt x="3787" y="6743"/>
                  <a:pt x="3787" y="6705"/>
                </a:cubicBezTo>
                <a:cubicBezTo>
                  <a:pt x="3787" y="6644"/>
                  <a:pt x="3880" y="6644"/>
                  <a:pt x="3880" y="6590"/>
                </a:cubicBezTo>
                <a:cubicBezTo>
                  <a:pt x="3880" y="6518"/>
                  <a:pt x="3771" y="6513"/>
                  <a:pt x="3771" y="6448"/>
                </a:cubicBezTo>
                <a:cubicBezTo>
                  <a:pt x="3771" y="6410"/>
                  <a:pt x="3776" y="6377"/>
                  <a:pt x="3803" y="6360"/>
                </a:cubicBezTo>
                <a:cubicBezTo>
                  <a:pt x="3831" y="6344"/>
                  <a:pt x="3858" y="6333"/>
                  <a:pt x="3858" y="6306"/>
                </a:cubicBezTo>
                <a:cubicBezTo>
                  <a:pt x="3858" y="6289"/>
                  <a:pt x="3836" y="6278"/>
                  <a:pt x="3820" y="6278"/>
                </a:cubicBezTo>
                <a:cubicBezTo>
                  <a:pt x="3809" y="6278"/>
                  <a:pt x="3803" y="6278"/>
                  <a:pt x="3792" y="6278"/>
                </a:cubicBezTo>
                <a:cubicBezTo>
                  <a:pt x="3792" y="6278"/>
                  <a:pt x="3787" y="6273"/>
                  <a:pt x="3787" y="6267"/>
                </a:cubicBezTo>
                <a:cubicBezTo>
                  <a:pt x="3787" y="6245"/>
                  <a:pt x="3803" y="6240"/>
                  <a:pt x="3809" y="6218"/>
                </a:cubicBezTo>
                <a:cubicBezTo>
                  <a:pt x="3831" y="6218"/>
                  <a:pt x="3831" y="6218"/>
                  <a:pt x="3831" y="6218"/>
                </a:cubicBezTo>
                <a:cubicBezTo>
                  <a:pt x="3864" y="6223"/>
                  <a:pt x="3864" y="6223"/>
                  <a:pt x="3864" y="6223"/>
                </a:cubicBezTo>
                <a:cubicBezTo>
                  <a:pt x="3896" y="6223"/>
                  <a:pt x="3896" y="6223"/>
                  <a:pt x="3896" y="6223"/>
                </a:cubicBezTo>
                <a:cubicBezTo>
                  <a:pt x="3896" y="6207"/>
                  <a:pt x="3896" y="6207"/>
                  <a:pt x="3896" y="6207"/>
                </a:cubicBezTo>
                <a:cubicBezTo>
                  <a:pt x="3886" y="6174"/>
                  <a:pt x="3858" y="6163"/>
                  <a:pt x="3831" y="6136"/>
                </a:cubicBezTo>
                <a:cubicBezTo>
                  <a:pt x="3842" y="6131"/>
                  <a:pt x="3847" y="6119"/>
                  <a:pt x="3864" y="6119"/>
                </a:cubicBezTo>
                <a:cubicBezTo>
                  <a:pt x="3886" y="6119"/>
                  <a:pt x="3902" y="6136"/>
                  <a:pt x="3924" y="6136"/>
                </a:cubicBezTo>
                <a:cubicBezTo>
                  <a:pt x="3929" y="6136"/>
                  <a:pt x="3935" y="6136"/>
                  <a:pt x="3940" y="6136"/>
                </a:cubicBezTo>
                <a:cubicBezTo>
                  <a:pt x="3940" y="6103"/>
                  <a:pt x="3940" y="6103"/>
                  <a:pt x="3940" y="6103"/>
                </a:cubicBezTo>
                <a:cubicBezTo>
                  <a:pt x="3940" y="6055"/>
                  <a:pt x="3880" y="6065"/>
                  <a:pt x="3831" y="6049"/>
                </a:cubicBezTo>
                <a:cubicBezTo>
                  <a:pt x="3864" y="6011"/>
                  <a:pt x="3907" y="6027"/>
                  <a:pt x="3946" y="6000"/>
                </a:cubicBezTo>
                <a:cubicBezTo>
                  <a:pt x="3940" y="5989"/>
                  <a:pt x="3935" y="5978"/>
                  <a:pt x="3935" y="5967"/>
                </a:cubicBezTo>
                <a:cubicBezTo>
                  <a:pt x="3935" y="5923"/>
                  <a:pt x="3983" y="5912"/>
                  <a:pt x="3983" y="5868"/>
                </a:cubicBezTo>
                <a:cubicBezTo>
                  <a:pt x="3983" y="5836"/>
                  <a:pt x="3967" y="5825"/>
                  <a:pt x="3951" y="5792"/>
                </a:cubicBezTo>
                <a:cubicBezTo>
                  <a:pt x="3979" y="5786"/>
                  <a:pt x="3989" y="5764"/>
                  <a:pt x="4022" y="5764"/>
                </a:cubicBezTo>
                <a:cubicBezTo>
                  <a:pt x="4049" y="5764"/>
                  <a:pt x="4054" y="5803"/>
                  <a:pt x="4082" y="5814"/>
                </a:cubicBezTo>
                <a:cubicBezTo>
                  <a:pt x="4076" y="5775"/>
                  <a:pt x="4071" y="5748"/>
                  <a:pt x="4038" y="5726"/>
                </a:cubicBezTo>
                <a:cubicBezTo>
                  <a:pt x="4017" y="5716"/>
                  <a:pt x="3989" y="5716"/>
                  <a:pt x="3989" y="5694"/>
                </a:cubicBezTo>
                <a:cubicBezTo>
                  <a:pt x="3989" y="5667"/>
                  <a:pt x="4011" y="5650"/>
                  <a:pt x="4011" y="5623"/>
                </a:cubicBezTo>
                <a:cubicBezTo>
                  <a:pt x="4011" y="5612"/>
                  <a:pt x="4005" y="5606"/>
                  <a:pt x="4000" y="5595"/>
                </a:cubicBezTo>
                <a:cubicBezTo>
                  <a:pt x="3979" y="5612"/>
                  <a:pt x="3973" y="5645"/>
                  <a:pt x="3946" y="5645"/>
                </a:cubicBezTo>
                <a:cubicBezTo>
                  <a:pt x="3913" y="5645"/>
                  <a:pt x="3918" y="5590"/>
                  <a:pt x="3891" y="5590"/>
                </a:cubicBezTo>
                <a:cubicBezTo>
                  <a:pt x="3875" y="5590"/>
                  <a:pt x="3864" y="5595"/>
                  <a:pt x="3853" y="5595"/>
                </a:cubicBezTo>
                <a:cubicBezTo>
                  <a:pt x="3820" y="5595"/>
                  <a:pt x="3809" y="5574"/>
                  <a:pt x="3776" y="5563"/>
                </a:cubicBezTo>
                <a:cubicBezTo>
                  <a:pt x="3749" y="5546"/>
                  <a:pt x="3721" y="5563"/>
                  <a:pt x="3699" y="5535"/>
                </a:cubicBezTo>
                <a:cubicBezTo>
                  <a:pt x="3672" y="5502"/>
                  <a:pt x="3694" y="5470"/>
                  <a:pt x="3694" y="5426"/>
                </a:cubicBezTo>
                <a:cubicBezTo>
                  <a:pt x="3672" y="5426"/>
                  <a:pt x="3672" y="5426"/>
                  <a:pt x="3672" y="5426"/>
                </a:cubicBezTo>
                <a:cubicBezTo>
                  <a:pt x="3656" y="5426"/>
                  <a:pt x="3650" y="5437"/>
                  <a:pt x="3634" y="5437"/>
                </a:cubicBezTo>
                <a:cubicBezTo>
                  <a:pt x="3606" y="5437"/>
                  <a:pt x="3602" y="5398"/>
                  <a:pt x="3580" y="5398"/>
                </a:cubicBezTo>
                <a:cubicBezTo>
                  <a:pt x="3541" y="5398"/>
                  <a:pt x="3525" y="5420"/>
                  <a:pt x="3487" y="5420"/>
                </a:cubicBezTo>
                <a:cubicBezTo>
                  <a:pt x="3443" y="5420"/>
                  <a:pt x="3432" y="5376"/>
                  <a:pt x="3410" y="5338"/>
                </a:cubicBezTo>
                <a:cubicBezTo>
                  <a:pt x="3355" y="5360"/>
                  <a:pt x="3322" y="5393"/>
                  <a:pt x="3268" y="5393"/>
                </a:cubicBezTo>
                <a:cubicBezTo>
                  <a:pt x="3229" y="5393"/>
                  <a:pt x="3229" y="5349"/>
                  <a:pt x="3218" y="5316"/>
                </a:cubicBezTo>
                <a:cubicBezTo>
                  <a:pt x="3175" y="5328"/>
                  <a:pt x="3153" y="5333"/>
                  <a:pt x="3121" y="5355"/>
                </a:cubicBezTo>
                <a:cubicBezTo>
                  <a:pt x="3110" y="5338"/>
                  <a:pt x="3110" y="5322"/>
                  <a:pt x="3093" y="5312"/>
                </a:cubicBezTo>
                <a:cubicBezTo>
                  <a:pt x="3132" y="5294"/>
                  <a:pt x="3170" y="5284"/>
                  <a:pt x="3170" y="5246"/>
                </a:cubicBezTo>
                <a:cubicBezTo>
                  <a:pt x="3170" y="5218"/>
                  <a:pt x="3170" y="5175"/>
                  <a:pt x="3142" y="5175"/>
                </a:cubicBezTo>
                <a:cubicBezTo>
                  <a:pt x="3110" y="5175"/>
                  <a:pt x="3099" y="5202"/>
                  <a:pt x="3066" y="5202"/>
                </a:cubicBezTo>
                <a:cubicBezTo>
                  <a:pt x="3049" y="5202"/>
                  <a:pt x="3044" y="5186"/>
                  <a:pt x="3033" y="5169"/>
                </a:cubicBezTo>
                <a:cubicBezTo>
                  <a:pt x="3033" y="5060"/>
                  <a:pt x="3033" y="5060"/>
                  <a:pt x="3033" y="5060"/>
                </a:cubicBezTo>
                <a:cubicBezTo>
                  <a:pt x="3033" y="5005"/>
                  <a:pt x="3071" y="4978"/>
                  <a:pt x="3115" y="4951"/>
                </a:cubicBezTo>
                <a:cubicBezTo>
                  <a:pt x="3104" y="4929"/>
                  <a:pt x="3093" y="4918"/>
                  <a:pt x="3077" y="4901"/>
                </a:cubicBezTo>
                <a:cubicBezTo>
                  <a:pt x="3049" y="4935"/>
                  <a:pt x="3027" y="4945"/>
                  <a:pt x="2989" y="4961"/>
                </a:cubicBezTo>
                <a:cubicBezTo>
                  <a:pt x="2978" y="4939"/>
                  <a:pt x="2967" y="4929"/>
                  <a:pt x="2967" y="4907"/>
                </a:cubicBezTo>
                <a:cubicBezTo>
                  <a:pt x="2967" y="4880"/>
                  <a:pt x="3000" y="4874"/>
                  <a:pt x="3000" y="4847"/>
                </a:cubicBezTo>
                <a:cubicBezTo>
                  <a:pt x="3000" y="4803"/>
                  <a:pt x="3000" y="4781"/>
                  <a:pt x="3000" y="4732"/>
                </a:cubicBezTo>
                <a:cubicBezTo>
                  <a:pt x="2973" y="4661"/>
                  <a:pt x="2907" y="4639"/>
                  <a:pt x="2907" y="4562"/>
                </a:cubicBezTo>
                <a:cubicBezTo>
                  <a:pt x="2907" y="4541"/>
                  <a:pt x="2918" y="4525"/>
                  <a:pt x="2913" y="4503"/>
                </a:cubicBezTo>
                <a:cubicBezTo>
                  <a:pt x="2902" y="4464"/>
                  <a:pt x="2841" y="4486"/>
                  <a:pt x="2815" y="4454"/>
                </a:cubicBezTo>
                <a:cubicBezTo>
                  <a:pt x="2793" y="4421"/>
                  <a:pt x="2803" y="4388"/>
                  <a:pt x="2770" y="4355"/>
                </a:cubicBezTo>
                <a:cubicBezTo>
                  <a:pt x="2727" y="4317"/>
                  <a:pt x="2689" y="4306"/>
                  <a:pt x="2651" y="4262"/>
                </a:cubicBezTo>
                <a:cubicBezTo>
                  <a:pt x="2590" y="4196"/>
                  <a:pt x="2519" y="4218"/>
                  <a:pt x="2459" y="4158"/>
                </a:cubicBezTo>
                <a:cubicBezTo>
                  <a:pt x="2432" y="4136"/>
                  <a:pt x="2442" y="4109"/>
                  <a:pt x="2442" y="4077"/>
                </a:cubicBezTo>
                <a:cubicBezTo>
                  <a:pt x="2426" y="4077"/>
                  <a:pt x="2426" y="4077"/>
                  <a:pt x="2426" y="4077"/>
                </a:cubicBezTo>
                <a:cubicBezTo>
                  <a:pt x="2404" y="4077"/>
                  <a:pt x="2393" y="4087"/>
                  <a:pt x="2371" y="4087"/>
                </a:cubicBezTo>
                <a:cubicBezTo>
                  <a:pt x="2317" y="4087"/>
                  <a:pt x="2317" y="4087"/>
                  <a:pt x="2317" y="4087"/>
                </a:cubicBezTo>
                <a:cubicBezTo>
                  <a:pt x="2284" y="4087"/>
                  <a:pt x="2263" y="4093"/>
                  <a:pt x="2241" y="4071"/>
                </a:cubicBezTo>
                <a:cubicBezTo>
                  <a:pt x="2219" y="4044"/>
                  <a:pt x="2235" y="4005"/>
                  <a:pt x="2202" y="3989"/>
                </a:cubicBezTo>
                <a:cubicBezTo>
                  <a:pt x="2175" y="3972"/>
                  <a:pt x="2153" y="3983"/>
                  <a:pt x="2120" y="3983"/>
                </a:cubicBezTo>
                <a:cubicBezTo>
                  <a:pt x="2055" y="3983"/>
                  <a:pt x="2055" y="3983"/>
                  <a:pt x="2055" y="3983"/>
                </a:cubicBezTo>
                <a:cubicBezTo>
                  <a:pt x="2011" y="3994"/>
                  <a:pt x="2011" y="3994"/>
                  <a:pt x="2011" y="3994"/>
                </a:cubicBezTo>
                <a:cubicBezTo>
                  <a:pt x="1978" y="3967"/>
                  <a:pt x="1956" y="3945"/>
                  <a:pt x="1956" y="3901"/>
                </a:cubicBezTo>
                <a:cubicBezTo>
                  <a:pt x="1956" y="3852"/>
                  <a:pt x="1956" y="3852"/>
                  <a:pt x="1956" y="3852"/>
                </a:cubicBezTo>
                <a:cubicBezTo>
                  <a:pt x="1929" y="3819"/>
                  <a:pt x="1864" y="3830"/>
                  <a:pt x="1864" y="3786"/>
                </a:cubicBezTo>
                <a:cubicBezTo>
                  <a:pt x="1864" y="3738"/>
                  <a:pt x="1842" y="3683"/>
                  <a:pt x="1793" y="3683"/>
                </a:cubicBezTo>
                <a:cubicBezTo>
                  <a:pt x="1765" y="3683"/>
                  <a:pt x="1749" y="3710"/>
                  <a:pt x="1749" y="3738"/>
                </a:cubicBezTo>
                <a:cubicBezTo>
                  <a:pt x="1749" y="3754"/>
                  <a:pt x="1749" y="3764"/>
                  <a:pt x="1749" y="3781"/>
                </a:cubicBezTo>
                <a:cubicBezTo>
                  <a:pt x="1678" y="3738"/>
                  <a:pt x="1639" y="3716"/>
                  <a:pt x="1563" y="3705"/>
                </a:cubicBezTo>
                <a:cubicBezTo>
                  <a:pt x="1498" y="3700"/>
                  <a:pt x="1421" y="3678"/>
                  <a:pt x="1421" y="3612"/>
                </a:cubicBezTo>
                <a:cubicBezTo>
                  <a:pt x="1421" y="3601"/>
                  <a:pt x="1432" y="3590"/>
                  <a:pt x="1443" y="3579"/>
                </a:cubicBezTo>
                <a:cubicBezTo>
                  <a:pt x="1405" y="3530"/>
                  <a:pt x="1361" y="3513"/>
                  <a:pt x="1317" y="3470"/>
                </a:cubicBezTo>
                <a:cubicBezTo>
                  <a:pt x="1279" y="3431"/>
                  <a:pt x="1268" y="3393"/>
                  <a:pt x="1224" y="3366"/>
                </a:cubicBezTo>
                <a:cubicBezTo>
                  <a:pt x="1224" y="3262"/>
                  <a:pt x="1224" y="3262"/>
                  <a:pt x="1224" y="3262"/>
                </a:cubicBezTo>
                <a:cubicBezTo>
                  <a:pt x="1224" y="3235"/>
                  <a:pt x="1213" y="3224"/>
                  <a:pt x="1202" y="3202"/>
                </a:cubicBezTo>
                <a:cubicBezTo>
                  <a:pt x="1093" y="3219"/>
                  <a:pt x="1093" y="3219"/>
                  <a:pt x="1093" y="3219"/>
                </a:cubicBezTo>
                <a:cubicBezTo>
                  <a:pt x="1049" y="3202"/>
                  <a:pt x="1028" y="3175"/>
                  <a:pt x="989" y="3136"/>
                </a:cubicBezTo>
                <a:cubicBezTo>
                  <a:pt x="940" y="3087"/>
                  <a:pt x="902" y="3054"/>
                  <a:pt x="863" y="2989"/>
                </a:cubicBezTo>
                <a:cubicBezTo>
                  <a:pt x="825" y="2918"/>
                  <a:pt x="782" y="2880"/>
                  <a:pt x="782" y="2803"/>
                </a:cubicBezTo>
                <a:cubicBezTo>
                  <a:pt x="760" y="2798"/>
                  <a:pt x="749" y="2798"/>
                  <a:pt x="727" y="2798"/>
                </a:cubicBezTo>
                <a:cubicBezTo>
                  <a:pt x="656" y="2798"/>
                  <a:pt x="656" y="2798"/>
                  <a:pt x="656" y="2798"/>
                </a:cubicBezTo>
                <a:cubicBezTo>
                  <a:pt x="640" y="2748"/>
                  <a:pt x="629" y="2721"/>
                  <a:pt x="629" y="2672"/>
                </a:cubicBezTo>
                <a:cubicBezTo>
                  <a:pt x="629" y="2655"/>
                  <a:pt x="634" y="2644"/>
                  <a:pt x="634" y="2623"/>
                </a:cubicBezTo>
                <a:cubicBezTo>
                  <a:pt x="634" y="2569"/>
                  <a:pt x="634" y="2569"/>
                  <a:pt x="634" y="2569"/>
                </a:cubicBezTo>
                <a:cubicBezTo>
                  <a:pt x="585" y="2547"/>
                  <a:pt x="552" y="2525"/>
                  <a:pt x="497" y="2525"/>
                </a:cubicBezTo>
                <a:cubicBezTo>
                  <a:pt x="443" y="2525"/>
                  <a:pt x="410" y="2536"/>
                  <a:pt x="356" y="2536"/>
                </a:cubicBezTo>
                <a:cubicBezTo>
                  <a:pt x="290" y="2536"/>
                  <a:pt x="317" y="2410"/>
                  <a:pt x="252" y="2410"/>
                </a:cubicBezTo>
                <a:cubicBezTo>
                  <a:pt x="148" y="2410"/>
                  <a:pt x="148" y="2410"/>
                  <a:pt x="148" y="2410"/>
                </a:cubicBezTo>
                <a:cubicBezTo>
                  <a:pt x="60" y="2410"/>
                  <a:pt x="27" y="2328"/>
                  <a:pt x="0" y="2246"/>
                </a:cubicBezTo>
                <a:cubicBezTo>
                  <a:pt x="1710" y="2218"/>
                  <a:pt x="1710" y="2218"/>
                  <a:pt x="1710" y="2218"/>
                </a:cubicBezTo>
                <a:cubicBezTo>
                  <a:pt x="1760" y="0"/>
                  <a:pt x="1760" y="0"/>
                  <a:pt x="1760" y="0"/>
                </a:cubicBezTo>
                <a:cubicBezTo>
                  <a:pt x="8765" y="0"/>
                  <a:pt x="8765" y="0"/>
                  <a:pt x="8765" y="0"/>
                </a:cubicBezTo>
                <a:lnTo>
                  <a:pt x="8765" y="0"/>
                </a:lnTo>
                <a:cubicBezTo>
                  <a:pt x="8771" y="3032"/>
                  <a:pt x="8771" y="3032"/>
                  <a:pt x="8771" y="3032"/>
                </a:cubicBezTo>
                <a:cubicBezTo>
                  <a:pt x="8475" y="7634"/>
                  <a:pt x="8475" y="7634"/>
                  <a:pt x="8475" y="7634"/>
                </a:cubicBezTo>
                <a:lnTo>
                  <a:pt x="8475" y="7634"/>
                </a:lnTo>
                <a:cubicBezTo>
                  <a:pt x="8442" y="7628"/>
                  <a:pt x="8410" y="7617"/>
                  <a:pt x="8377" y="7606"/>
                </a:cubicBezTo>
                <a:cubicBezTo>
                  <a:pt x="8350" y="7595"/>
                  <a:pt x="8334" y="7579"/>
                  <a:pt x="8306" y="7579"/>
                </a:cubicBezTo>
                <a:cubicBezTo>
                  <a:pt x="8005" y="7579"/>
                  <a:pt x="8005" y="7579"/>
                  <a:pt x="8005" y="7579"/>
                </a:cubicBezTo>
                <a:cubicBezTo>
                  <a:pt x="7978" y="7579"/>
                  <a:pt x="7962" y="7573"/>
                  <a:pt x="7935" y="7573"/>
                </a:cubicBezTo>
                <a:cubicBezTo>
                  <a:pt x="7913" y="7573"/>
                  <a:pt x="7913" y="7601"/>
                  <a:pt x="7902" y="7617"/>
                </a:cubicBezTo>
                <a:cubicBezTo>
                  <a:pt x="7891" y="7645"/>
                  <a:pt x="7874" y="7656"/>
                  <a:pt x="7863" y="7683"/>
                </a:cubicBezTo>
                <a:cubicBezTo>
                  <a:pt x="7853" y="7699"/>
                  <a:pt x="7853" y="7715"/>
                  <a:pt x="7847" y="7737"/>
                </a:cubicBezTo>
                <a:cubicBezTo>
                  <a:pt x="7842" y="7759"/>
                  <a:pt x="7831" y="7775"/>
                  <a:pt x="7820" y="7797"/>
                </a:cubicBezTo>
                <a:lnTo>
                  <a:pt x="7820" y="7797"/>
                </a:lnTo>
                <a:cubicBezTo>
                  <a:pt x="7612" y="7835"/>
                  <a:pt x="7612" y="7835"/>
                  <a:pt x="7612" y="7835"/>
                </a:cubicBezTo>
                <a:cubicBezTo>
                  <a:pt x="7580" y="7835"/>
                  <a:pt x="7569" y="7819"/>
                  <a:pt x="7552" y="7792"/>
                </a:cubicBezTo>
                <a:cubicBezTo>
                  <a:pt x="7525" y="7808"/>
                  <a:pt x="7514" y="7819"/>
                  <a:pt x="7486" y="7830"/>
                </a:cubicBezTo>
                <a:cubicBezTo>
                  <a:pt x="7465" y="7841"/>
                  <a:pt x="7454" y="7841"/>
                  <a:pt x="7432" y="7852"/>
                </a:cubicBezTo>
                <a:cubicBezTo>
                  <a:pt x="7415" y="7863"/>
                  <a:pt x="7404" y="7868"/>
                  <a:pt x="7382" y="7879"/>
                </a:cubicBezTo>
                <a:cubicBezTo>
                  <a:pt x="7377" y="7863"/>
                  <a:pt x="7371" y="7852"/>
                  <a:pt x="7366" y="7835"/>
                </a:cubicBezTo>
                <a:cubicBezTo>
                  <a:pt x="7361" y="7808"/>
                  <a:pt x="7361" y="7792"/>
                  <a:pt x="7355" y="7759"/>
                </a:cubicBezTo>
                <a:cubicBezTo>
                  <a:pt x="7350" y="7704"/>
                  <a:pt x="7344" y="7677"/>
                  <a:pt x="7344" y="7623"/>
                </a:cubicBezTo>
                <a:cubicBezTo>
                  <a:pt x="7317" y="7623"/>
                  <a:pt x="7300" y="7617"/>
                  <a:pt x="7273" y="7617"/>
                </a:cubicBezTo>
                <a:cubicBezTo>
                  <a:pt x="7257" y="7617"/>
                  <a:pt x="7251" y="7617"/>
                  <a:pt x="7240" y="7623"/>
                </a:cubicBezTo>
                <a:cubicBezTo>
                  <a:pt x="7218" y="7628"/>
                  <a:pt x="7208" y="7645"/>
                  <a:pt x="7186" y="7656"/>
                </a:cubicBezTo>
                <a:cubicBezTo>
                  <a:pt x="7164" y="7661"/>
                  <a:pt x="7148" y="7667"/>
                  <a:pt x="7126" y="7667"/>
                </a:cubicBezTo>
                <a:cubicBezTo>
                  <a:pt x="7066" y="7667"/>
                  <a:pt x="7027" y="7645"/>
                  <a:pt x="6978" y="7612"/>
                </a:cubicBezTo>
                <a:cubicBezTo>
                  <a:pt x="6951" y="7623"/>
                  <a:pt x="6951" y="7634"/>
                  <a:pt x="6929" y="7650"/>
                </a:cubicBezTo>
                <a:cubicBezTo>
                  <a:pt x="6918" y="7661"/>
                  <a:pt x="6907" y="7661"/>
                  <a:pt x="6896" y="7667"/>
                </a:cubicBezTo>
                <a:cubicBezTo>
                  <a:pt x="6869" y="7683"/>
                  <a:pt x="6847" y="7688"/>
                  <a:pt x="6815" y="7688"/>
                </a:cubicBezTo>
                <a:cubicBezTo>
                  <a:pt x="6776" y="7688"/>
                  <a:pt x="6754" y="7677"/>
                  <a:pt x="6722" y="7661"/>
                </a:cubicBezTo>
                <a:cubicBezTo>
                  <a:pt x="6711" y="7650"/>
                  <a:pt x="6700" y="7650"/>
                  <a:pt x="6689" y="7645"/>
                </a:cubicBezTo>
                <a:cubicBezTo>
                  <a:pt x="6683" y="7639"/>
                  <a:pt x="6678" y="7634"/>
                  <a:pt x="6672" y="7628"/>
                </a:cubicBezTo>
                <a:cubicBezTo>
                  <a:pt x="6645" y="7617"/>
                  <a:pt x="6628" y="7606"/>
                  <a:pt x="6607" y="7590"/>
                </a:cubicBezTo>
                <a:cubicBezTo>
                  <a:pt x="6585" y="7579"/>
                  <a:pt x="6568" y="7573"/>
                  <a:pt x="6552" y="7557"/>
                </a:cubicBezTo>
                <a:cubicBezTo>
                  <a:pt x="6535" y="7541"/>
                  <a:pt x="6530" y="7530"/>
                  <a:pt x="6513" y="7519"/>
                </a:cubicBezTo>
                <a:cubicBezTo>
                  <a:pt x="6383" y="7541"/>
                  <a:pt x="6383" y="7541"/>
                  <a:pt x="6383" y="7541"/>
                </a:cubicBezTo>
                <a:cubicBezTo>
                  <a:pt x="6371" y="7541"/>
                  <a:pt x="6371" y="7535"/>
                  <a:pt x="6366" y="7535"/>
                </a:cubicBezTo>
                <a:cubicBezTo>
                  <a:pt x="6350" y="7535"/>
                  <a:pt x="6345" y="7552"/>
                  <a:pt x="6339" y="7563"/>
                </a:cubicBezTo>
                <a:cubicBezTo>
                  <a:pt x="6323" y="7579"/>
                  <a:pt x="6317" y="7595"/>
                  <a:pt x="6301" y="7606"/>
                </a:cubicBezTo>
                <a:cubicBezTo>
                  <a:pt x="6290" y="7612"/>
                  <a:pt x="6279" y="7606"/>
                  <a:pt x="6268" y="7606"/>
                </a:cubicBezTo>
                <a:cubicBezTo>
                  <a:pt x="6224" y="7612"/>
                  <a:pt x="6197" y="7612"/>
                  <a:pt x="6147" y="7612"/>
                </a:cubicBezTo>
                <a:cubicBezTo>
                  <a:pt x="6076" y="7612"/>
                  <a:pt x="6076" y="7612"/>
                  <a:pt x="6076" y="7612"/>
                </a:cubicBezTo>
                <a:cubicBezTo>
                  <a:pt x="6060" y="7612"/>
                  <a:pt x="6049" y="7612"/>
                  <a:pt x="6032" y="7606"/>
                </a:cubicBezTo>
                <a:cubicBezTo>
                  <a:pt x="6022" y="7601"/>
                  <a:pt x="6016" y="7595"/>
                  <a:pt x="6011" y="7590"/>
                </a:cubicBezTo>
                <a:cubicBezTo>
                  <a:pt x="5989" y="7563"/>
                  <a:pt x="5973" y="7546"/>
                  <a:pt x="5957" y="7513"/>
                </a:cubicBezTo>
                <a:cubicBezTo>
                  <a:pt x="5940" y="7491"/>
                  <a:pt x="5935" y="7480"/>
                  <a:pt x="5918" y="7464"/>
                </a:cubicBezTo>
                <a:cubicBezTo>
                  <a:pt x="5907" y="7453"/>
                  <a:pt x="5902" y="7448"/>
                  <a:pt x="5902" y="7437"/>
                </a:cubicBezTo>
                <a:cubicBezTo>
                  <a:pt x="5902" y="7426"/>
                  <a:pt x="5907" y="7420"/>
                  <a:pt x="5907" y="7409"/>
                </a:cubicBezTo>
                <a:cubicBezTo>
                  <a:pt x="5907" y="7387"/>
                  <a:pt x="5874" y="7398"/>
                  <a:pt x="5853" y="7398"/>
                </a:cubicBezTo>
                <a:cubicBezTo>
                  <a:pt x="5831" y="7398"/>
                  <a:pt x="5820" y="7398"/>
                  <a:pt x="5803" y="7393"/>
                </a:cubicBezTo>
                <a:cubicBezTo>
                  <a:pt x="5792" y="7387"/>
                  <a:pt x="5787" y="7371"/>
                  <a:pt x="5770" y="7371"/>
                </a:cubicBezTo>
                <a:cubicBezTo>
                  <a:pt x="5749" y="7371"/>
                  <a:pt x="5738" y="7376"/>
                  <a:pt x="5716" y="7376"/>
                </a:cubicBezTo>
                <a:cubicBezTo>
                  <a:pt x="5688" y="7376"/>
                  <a:pt x="5683" y="7349"/>
                  <a:pt x="5666" y="7327"/>
                </a:cubicBezTo>
                <a:cubicBezTo>
                  <a:pt x="5655" y="7311"/>
                  <a:pt x="5645" y="7305"/>
                  <a:pt x="5639" y="7290"/>
                </a:cubicBezTo>
                <a:cubicBezTo>
                  <a:pt x="5623" y="7257"/>
                  <a:pt x="5628" y="7235"/>
                  <a:pt x="5617" y="7202"/>
                </a:cubicBezTo>
                <a:cubicBezTo>
                  <a:pt x="5612" y="7191"/>
                  <a:pt x="5606" y="7180"/>
                  <a:pt x="5596" y="7180"/>
                </a:cubicBezTo>
                <a:cubicBezTo>
                  <a:pt x="5580" y="7180"/>
                  <a:pt x="5574" y="7202"/>
                  <a:pt x="5562" y="7213"/>
                </a:cubicBezTo>
                <a:cubicBezTo>
                  <a:pt x="5552" y="7235"/>
                  <a:pt x="5547" y="7251"/>
                  <a:pt x="5530" y="7268"/>
                </a:cubicBezTo>
                <a:cubicBezTo>
                  <a:pt x="5525" y="7262"/>
                  <a:pt x="5519" y="7251"/>
                  <a:pt x="5508" y="7251"/>
                </a:cubicBezTo>
                <a:cubicBezTo>
                  <a:pt x="5492" y="7251"/>
                  <a:pt x="5481" y="7262"/>
                  <a:pt x="5465" y="7251"/>
                </a:cubicBezTo>
                <a:cubicBezTo>
                  <a:pt x="5465" y="7251"/>
                  <a:pt x="5465" y="7246"/>
                  <a:pt x="5459" y="7240"/>
                </a:cubicBezTo>
                <a:cubicBezTo>
                  <a:pt x="5454" y="7229"/>
                  <a:pt x="5454" y="7218"/>
                  <a:pt x="5448" y="7207"/>
                </a:cubicBezTo>
                <a:cubicBezTo>
                  <a:pt x="5443" y="7202"/>
                  <a:pt x="5432" y="7202"/>
                  <a:pt x="5426" y="7196"/>
                </a:cubicBezTo>
                <a:cubicBezTo>
                  <a:pt x="5415" y="7191"/>
                  <a:pt x="5410" y="7180"/>
                  <a:pt x="5399" y="7180"/>
                </a:cubicBezTo>
                <a:cubicBezTo>
                  <a:pt x="5377" y="7180"/>
                  <a:pt x="5355" y="7191"/>
                  <a:pt x="5344" y="7213"/>
                </a:cubicBezTo>
                <a:cubicBezTo>
                  <a:pt x="5333" y="7229"/>
                  <a:pt x="5328" y="7251"/>
                  <a:pt x="5311" y="7251"/>
                </a:cubicBezTo>
                <a:cubicBezTo>
                  <a:pt x="5284" y="7251"/>
                  <a:pt x="5273" y="7235"/>
                  <a:pt x="5251" y="7229"/>
                </a:cubicBezTo>
                <a:cubicBezTo>
                  <a:pt x="5224" y="7218"/>
                  <a:pt x="5207" y="7218"/>
                  <a:pt x="5181" y="7207"/>
                </a:cubicBezTo>
                <a:cubicBezTo>
                  <a:pt x="5120" y="7196"/>
                  <a:pt x="5088" y="7175"/>
                  <a:pt x="5033" y="7147"/>
                </a:cubicBezTo>
                <a:cubicBezTo>
                  <a:pt x="4464" y="6999"/>
                  <a:pt x="4464" y="6999"/>
                  <a:pt x="4464" y="6999"/>
                </a:cubicBezTo>
                <a:cubicBezTo>
                  <a:pt x="4360" y="6999"/>
                  <a:pt x="4360" y="6999"/>
                  <a:pt x="4360" y="6999"/>
                </a:cubicBezTo>
                <a:cubicBezTo>
                  <a:pt x="4011" y="6945"/>
                  <a:pt x="4011" y="6945"/>
                  <a:pt x="4011" y="6945"/>
                </a:cubicBezTo>
                <a:cubicBezTo>
                  <a:pt x="3957" y="6950"/>
                  <a:pt x="3929" y="6972"/>
                  <a:pt x="3875" y="6994"/>
                </a:cubicBezTo>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66" name="Freeform 515"/>
          <p:cNvSpPr>
            <a:spLocks noChangeArrowheads="1"/>
          </p:cNvSpPr>
          <p:nvPr/>
        </p:nvSpPr>
        <p:spPr bwMode="auto">
          <a:xfrm>
            <a:off x="15443544" y="9746415"/>
            <a:ext cx="481479" cy="481510"/>
          </a:xfrm>
          <a:custGeom>
            <a:avLst/>
            <a:gdLst>
              <a:gd name="T0" fmla="*/ 187 w 381"/>
              <a:gd name="T1" fmla="*/ 380 h 381"/>
              <a:gd name="T2" fmla="*/ 187 w 381"/>
              <a:gd name="T3" fmla="*/ 380 h 381"/>
              <a:gd name="T4" fmla="*/ 0 w 381"/>
              <a:gd name="T5" fmla="*/ 193 h 381"/>
              <a:gd name="T6" fmla="*/ 187 w 381"/>
              <a:gd name="T7" fmla="*/ 0 h 381"/>
              <a:gd name="T8" fmla="*/ 380 w 381"/>
              <a:gd name="T9" fmla="*/ 193 h 381"/>
              <a:gd name="T10" fmla="*/ 187 w 381"/>
              <a:gd name="T11" fmla="*/ 380 h 381"/>
            </a:gdLst>
            <a:ahLst/>
            <a:cxnLst>
              <a:cxn ang="0">
                <a:pos x="T0" y="T1"/>
              </a:cxn>
              <a:cxn ang="0">
                <a:pos x="T2" y="T3"/>
              </a:cxn>
              <a:cxn ang="0">
                <a:pos x="T4" y="T5"/>
              </a:cxn>
              <a:cxn ang="0">
                <a:pos x="T6" y="T7"/>
              </a:cxn>
              <a:cxn ang="0">
                <a:pos x="T8" y="T9"/>
              </a:cxn>
              <a:cxn ang="0">
                <a:pos x="T10" y="T11"/>
              </a:cxn>
            </a:cxnLst>
            <a:rect l="0" t="0" r="r" b="b"/>
            <a:pathLst>
              <a:path w="381" h="381">
                <a:moveTo>
                  <a:pt x="187" y="380"/>
                </a:moveTo>
                <a:lnTo>
                  <a:pt x="187" y="380"/>
                </a:lnTo>
                <a:cubicBezTo>
                  <a:pt x="84" y="380"/>
                  <a:pt x="0" y="296"/>
                  <a:pt x="0" y="193"/>
                </a:cubicBezTo>
                <a:cubicBezTo>
                  <a:pt x="0" y="85"/>
                  <a:pt x="84" y="0"/>
                  <a:pt x="187" y="0"/>
                </a:cubicBezTo>
                <a:cubicBezTo>
                  <a:pt x="290" y="0"/>
                  <a:pt x="380" y="85"/>
                  <a:pt x="380" y="193"/>
                </a:cubicBezTo>
                <a:cubicBezTo>
                  <a:pt x="380" y="296"/>
                  <a:pt x="290" y="380"/>
                  <a:pt x="187" y="380"/>
                </a:cubicBezTo>
              </a:path>
            </a:pathLst>
          </a:custGeom>
          <a:solidFill>
            <a:schemeClr val="accent6"/>
          </a:solidFill>
          <a:ln>
            <a:noFill/>
          </a:ln>
          <a:effectLst/>
          <a:extLst/>
        </p:spPr>
        <p:txBody>
          <a:bodyPr wrap="none" anchor="ctr"/>
          <a:lstStyle/>
          <a:p>
            <a:endParaRPr lang="en-US" dirty="0">
              <a:latin typeface="Arial Regular" charset="0"/>
            </a:endParaRPr>
          </a:p>
        </p:txBody>
      </p:sp>
      <p:sp>
        <p:nvSpPr>
          <p:cNvPr id="245" name="Freeform 521"/>
          <p:cNvSpPr>
            <a:spLocks noChangeArrowheads="1"/>
          </p:cNvSpPr>
          <p:nvPr/>
        </p:nvSpPr>
        <p:spPr bwMode="auto">
          <a:xfrm>
            <a:off x="17190979" y="7576050"/>
            <a:ext cx="604649" cy="599087"/>
          </a:xfrm>
          <a:custGeom>
            <a:avLst/>
            <a:gdLst>
              <a:gd name="T0" fmla="*/ 241 w 477"/>
              <a:gd name="T1" fmla="*/ 471 h 472"/>
              <a:gd name="T2" fmla="*/ 241 w 477"/>
              <a:gd name="T3" fmla="*/ 471 h 472"/>
              <a:gd name="T4" fmla="*/ 0 w 477"/>
              <a:gd name="T5" fmla="*/ 235 h 472"/>
              <a:gd name="T6" fmla="*/ 241 w 477"/>
              <a:gd name="T7" fmla="*/ 0 h 472"/>
              <a:gd name="T8" fmla="*/ 476 w 477"/>
              <a:gd name="T9" fmla="*/ 235 h 472"/>
              <a:gd name="T10" fmla="*/ 241 w 477"/>
              <a:gd name="T11" fmla="*/ 471 h 472"/>
            </a:gdLst>
            <a:ahLst/>
            <a:cxnLst>
              <a:cxn ang="0">
                <a:pos x="T0" y="T1"/>
              </a:cxn>
              <a:cxn ang="0">
                <a:pos x="T2" y="T3"/>
              </a:cxn>
              <a:cxn ang="0">
                <a:pos x="T4" y="T5"/>
              </a:cxn>
              <a:cxn ang="0">
                <a:pos x="T6" y="T7"/>
              </a:cxn>
              <a:cxn ang="0">
                <a:pos x="T8" y="T9"/>
              </a:cxn>
              <a:cxn ang="0">
                <a:pos x="T10" y="T11"/>
              </a:cxn>
            </a:cxnLst>
            <a:rect l="0" t="0" r="r" b="b"/>
            <a:pathLst>
              <a:path w="477" h="472">
                <a:moveTo>
                  <a:pt x="241" y="471"/>
                </a:moveTo>
                <a:lnTo>
                  <a:pt x="241" y="471"/>
                </a:lnTo>
                <a:cubicBezTo>
                  <a:pt x="108" y="471"/>
                  <a:pt x="0" y="362"/>
                  <a:pt x="0" y="235"/>
                </a:cubicBezTo>
                <a:cubicBezTo>
                  <a:pt x="0" y="103"/>
                  <a:pt x="108" y="0"/>
                  <a:pt x="241" y="0"/>
                </a:cubicBezTo>
                <a:cubicBezTo>
                  <a:pt x="368" y="0"/>
                  <a:pt x="476" y="103"/>
                  <a:pt x="476" y="235"/>
                </a:cubicBezTo>
                <a:cubicBezTo>
                  <a:pt x="476" y="362"/>
                  <a:pt x="368" y="471"/>
                  <a:pt x="241" y="471"/>
                </a:cubicBezTo>
              </a:path>
            </a:pathLst>
          </a:custGeom>
          <a:solidFill>
            <a:schemeClr val="accent3"/>
          </a:solidFill>
          <a:ln>
            <a:noFill/>
          </a:ln>
          <a:effectLst/>
          <a:extLst/>
        </p:spPr>
        <p:txBody>
          <a:bodyPr wrap="none" anchor="ctr"/>
          <a:lstStyle/>
          <a:p>
            <a:endParaRPr lang="en-US" dirty="0">
              <a:latin typeface="Arial Regular" charset="0"/>
            </a:endParaRPr>
          </a:p>
        </p:txBody>
      </p:sp>
      <p:sp>
        <p:nvSpPr>
          <p:cNvPr id="246" name="Freeform 1139"/>
          <p:cNvSpPr>
            <a:spLocks noChangeArrowheads="1"/>
          </p:cNvSpPr>
          <p:nvPr/>
        </p:nvSpPr>
        <p:spPr bwMode="auto">
          <a:xfrm>
            <a:off x="18780760" y="9669482"/>
            <a:ext cx="940565" cy="940625"/>
          </a:xfrm>
          <a:custGeom>
            <a:avLst/>
            <a:gdLst>
              <a:gd name="T0" fmla="*/ 374 w 743"/>
              <a:gd name="T1" fmla="*/ 742 h 743"/>
              <a:gd name="T2" fmla="*/ 374 w 743"/>
              <a:gd name="T3" fmla="*/ 742 h 743"/>
              <a:gd name="T4" fmla="*/ 0 w 743"/>
              <a:gd name="T5" fmla="*/ 368 h 743"/>
              <a:gd name="T6" fmla="*/ 374 w 743"/>
              <a:gd name="T7" fmla="*/ 0 h 743"/>
              <a:gd name="T8" fmla="*/ 742 w 743"/>
              <a:gd name="T9" fmla="*/ 368 h 743"/>
              <a:gd name="T10" fmla="*/ 374 w 743"/>
              <a:gd name="T11" fmla="*/ 742 h 743"/>
            </a:gdLst>
            <a:ahLst/>
            <a:cxnLst>
              <a:cxn ang="0">
                <a:pos x="T0" y="T1"/>
              </a:cxn>
              <a:cxn ang="0">
                <a:pos x="T2" y="T3"/>
              </a:cxn>
              <a:cxn ang="0">
                <a:pos x="T4" y="T5"/>
              </a:cxn>
              <a:cxn ang="0">
                <a:pos x="T6" y="T7"/>
              </a:cxn>
              <a:cxn ang="0">
                <a:pos x="T8" y="T9"/>
              </a:cxn>
              <a:cxn ang="0">
                <a:pos x="T10" y="T11"/>
              </a:cxn>
            </a:cxnLst>
            <a:rect l="0" t="0" r="r" b="b"/>
            <a:pathLst>
              <a:path w="743" h="743">
                <a:moveTo>
                  <a:pt x="374" y="742"/>
                </a:moveTo>
                <a:lnTo>
                  <a:pt x="374" y="742"/>
                </a:lnTo>
                <a:cubicBezTo>
                  <a:pt x="169" y="742"/>
                  <a:pt x="0" y="573"/>
                  <a:pt x="0" y="368"/>
                </a:cubicBezTo>
                <a:cubicBezTo>
                  <a:pt x="0" y="169"/>
                  <a:pt x="169" y="0"/>
                  <a:pt x="374" y="0"/>
                </a:cubicBezTo>
                <a:cubicBezTo>
                  <a:pt x="573" y="0"/>
                  <a:pt x="742" y="169"/>
                  <a:pt x="742" y="368"/>
                </a:cubicBezTo>
                <a:cubicBezTo>
                  <a:pt x="742" y="573"/>
                  <a:pt x="573" y="742"/>
                  <a:pt x="374" y="742"/>
                </a:cubicBezTo>
              </a:path>
            </a:pathLst>
          </a:custGeom>
          <a:solidFill>
            <a:schemeClr val="accent5"/>
          </a:solidFill>
          <a:ln>
            <a:noFill/>
          </a:ln>
          <a:effectLst/>
          <a:extLst/>
        </p:spPr>
        <p:txBody>
          <a:bodyPr wrap="none" anchor="ctr"/>
          <a:lstStyle/>
          <a:p>
            <a:endParaRPr lang="en-US" dirty="0">
              <a:latin typeface="Arial Regular" charset="0"/>
            </a:endParaRPr>
          </a:p>
        </p:txBody>
      </p:sp>
      <p:sp>
        <p:nvSpPr>
          <p:cNvPr id="247" name="Freeform 1141"/>
          <p:cNvSpPr>
            <a:spLocks noChangeArrowheads="1"/>
          </p:cNvSpPr>
          <p:nvPr/>
        </p:nvSpPr>
        <p:spPr bwMode="auto">
          <a:xfrm>
            <a:off x="13788023" y="7298934"/>
            <a:ext cx="822996" cy="817448"/>
          </a:xfrm>
          <a:custGeom>
            <a:avLst/>
            <a:gdLst>
              <a:gd name="T0" fmla="*/ 326 w 647"/>
              <a:gd name="T1" fmla="*/ 645 h 646"/>
              <a:gd name="T2" fmla="*/ 326 w 647"/>
              <a:gd name="T3" fmla="*/ 645 h 646"/>
              <a:gd name="T4" fmla="*/ 0 w 647"/>
              <a:gd name="T5" fmla="*/ 326 h 646"/>
              <a:gd name="T6" fmla="*/ 326 w 647"/>
              <a:gd name="T7" fmla="*/ 0 h 646"/>
              <a:gd name="T8" fmla="*/ 646 w 647"/>
              <a:gd name="T9" fmla="*/ 326 h 646"/>
              <a:gd name="T10" fmla="*/ 326 w 647"/>
              <a:gd name="T11" fmla="*/ 645 h 646"/>
            </a:gdLst>
            <a:ahLst/>
            <a:cxnLst>
              <a:cxn ang="0">
                <a:pos x="T0" y="T1"/>
              </a:cxn>
              <a:cxn ang="0">
                <a:pos x="T2" y="T3"/>
              </a:cxn>
              <a:cxn ang="0">
                <a:pos x="T4" y="T5"/>
              </a:cxn>
              <a:cxn ang="0">
                <a:pos x="T6" y="T7"/>
              </a:cxn>
              <a:cxn ang="0">
                <a:pos x="T8" y="T9"/>
              </a:cxn>
              <a:cxn ang="0">
                <a:pos x="T10" y="T11"/>
              </a:cxn>
            </a:cxnLst>
            <a:rect l="0" t="0" r="r" b="b"/>
            <a:pathLst>
              <a:path w="647" h="646">
                <a:moveTo>
                  <a:pt x="326" y="645"/>
                </a:moveTo>
                <a:lnTo>
                  <a:pt x="326" y="645"/>
                </a:lnTo>
                <a:cubicBezTo>
                  <a:pt x="145" y="645"/>
                  <a:pt x="0" y="501"/>
                  <a:pt x="0" y="326"/>
                </a:cubicBezTo>
                <a:cubicBezTo>
                  <a:pt x="0" y="145"/>
                  <a:pt x="145" y="0"/>
                  <a:pt x="326" y="0"/>
                </a:cubicBezTo>
                <a:cubicBezTo>
                  <a:pt x="501" y="0"/>
                  <a:pt x="646" y="145"/>
                  <a:pt x="646" y="326"/>
                </a:cubicBezTo>
                <a:cubicBezTo>
                  <a:pt x="646" y="501"/>
                  <a:pt x="501" y="645"/>
                  <a:pt x="326" y="645"/>
                </a:cubicBezTo>
              </a:path>
            </a:pathLst>
          </a:custGeom>
          <a:solidFill>
            <a:schemeClr val="accent4"/>
          </a:solidFill>
          <a:ln>
            <a:noFill/>
          </a:ln>
          <a:effectLst/>
          <a:extLst/>
        </p:spPr>
        <p:txBody>
          <a:bodyPr wrap="none" anchor="ctr"/>
          <a:lstStyle/>
          <a:p>
            <a:endParaRPr lang="en-US" dirty="0">
              <a:latin typeface="Arial Regular" charset="0"/>
            </a:endParaRPr>
          </a:p>
        </p:txBody>
      </p:sp>
      <p:sp>
        <p:nvSpPr>
          <p:cNvPr id="248" name="Freeform 1155"/>
          <p:cNvSpPr>
            <a:spLocks noChangeArrowheads="1"/>
          </p:cNvSpPr>
          <p:nvPr/>
        </p:nvSpPr>
        <p:spPr bwMode="auto">
          <a:xfrm>
            <a:off x="13279439" y="10484038"/>
            <a:ext cx="677430" cy="677472"/>
          </a:xfrm>
          <a:custGeom>
            <a:avLst/>
            <a:gdLst>
              <a:gd name="T0" fmla="*/ 265 w 532"/>
              <a:gd name="T1" fmla="*/ 531 h 532"/>
              <a:gd name="T2" fmla="*/ 265 w 532"/>
              <a:gd name="T3" fmla="*/ 531 h 532"/>
              <a:gd name="T4" fmla="*/ 0 w 532"/>
              <a:gd name="T5" fmla="*/ 265 h 532"/>
              <a:gd name="T6" fmla="*/ 265 w 532"/>
              <a:gd name="T7" fmla="*/ 0 h 532"/>
              <a:gd name="T8" fmla="*/ 531 w 532"/>
              <a:gd name="T9" fmla="*/ 265 h 532"/>
              <a:gd name="T10" fmla="*/ 265 w 532"/>
              <a:gd name="T11" fmla="*/ 531 h 532"/>
            </a:gdLst>
            <a:ahLst/>
            <a:cxnLst>
              <a:cxn ang="0">
                <a:pos x="T0" y="T1"/>
              </a:cxn>
              <a:cxn ang="0">
                <a:pos x="T2" y="T3"/>
              </a:cxn>
              <a:cxn ang="0">
                <a:pos x="T4" y="T5"/>
              </a:cxn>
              <a:cxn ang="0">
                <a:pos x="T6" y="T7"/>
              </a:cxn>
              <a:cxn ang="0">
                <a:pos x="T8" y="T9"/>
              </a:cxn>
              <a:cxn ang="0">
                <a:pos x="T10" y="T11"/>
              </a:cxn>
            </a:cxnLst>
            <a:rect l="0" t="0" r="r" b="b"/>
            <a:pathLst>
              <a:path w="532" h="532">
                <a:moveTo>
                  <a:pt x="265" y="531"/>
                </a:moveTo>
                <a:lnTo>
                  <a:pt x="265" y="531"/>
                </a:lnTo>
                <a:cubicBezTo>
                  <a:pt x="121" y="531"/>
                  <a:pt x="0" y="416"/>
                  <a:pt x="0" y="265"/>
                </a:cubicBezTo>
                <a:cubicBezTo>
                  <a:pt x="0" y="121"/>
                  <a:pt x="121" y="0"/>
                  <a:pt x="265" y="0"/>
                </a:cubicBezTo>
                <a:cubicBezTo>
                  <a:pt x="410" y="0"/>
                  <a:pt x="531" y="121"/>
                  <a:pt x="531" y="265"/>
                </a:cubicBezTo>
                <a:cubicBezTo>
                  <a:pt x="531" y="416"/>
                  <a:pt x="410" y="531"/>
                  <a:pt x="265" y="531"/>
                </a:cubicBezTo>
              </a:path>
            </a:pathLst>
          </a:custGeom>
          <a:solidFill>
            <a:schemeClr val="accent1"/>
          </a:solidFill>
          <a:ln>
            <a:noFill/>
          </a:ln>
          <a:effectLst/>
          <a:extLst/>
        </p:spPr>
        <p:txBody>
          <a:bodyPr wrap="none" anchor="ctr"/>
          <a:lstStyle/>
          <a:p>
            <a:endParaRPr lang="en-US" dirty="0">
              <a:latin typeface="Arial Regular" charset="0"/>
            </a:endParaRPr>
          </a:p>
        </p:txBody>
      </p:sp>
      <p:sp>
        <p:nvSpPr>
          <p:cNvPr id="249" name="Freeform 1433"/>
          <p:cNvSpPr>
            <a:spLocks noChangeArrowheads="1"/>
          </p:cNvSpPr>
          <p:nvPr/>
        </p:nvSpPr>
        <p:spPr bwMode="auto">
          <a:xfrm>
            <a:off x="17880016" y="3615221"/>
            <a:ext cx="656922" cy="649328"/>
          </a:xfrm>
          <a:custGeom>
            <a:avLst/>
            <a:gdLst>
              <a:gd name="T0" fmla="*/ 187 w 381"/>
              <a:gd name="T1" fmla="*/ 374 h 375"/>
              <a:gd name="T2" fmla="*/ 187 w 381"/>
              <a:gd name="T3" fmla="*/ 374 h 375"/>
              <a:gd name="T4" fmla="*/ 0 w 381"/>
              <a:gd name="T5" fmla="*/ 187 h 375"/>
              <a:gd name="T6" fmla="*/ 187 w 381"/>
              <a:gd name="T7" fmla="*/ 0 h 375"/>
              <a:gd name="T8" fmla="*/ 380 w 381"/>
              <a:gd name="T9" fmla="*/ 187 h 375"/>
              <a:gd name="T10" fmla="*/ 187 w 381"/>
              <a:gd name="T11" fmla="*/ 374 h 375"/>
            </a:gdLst>
            <a:ahLst/>
            <a:cxnLst>
              <a:cxn ang="0">
                <a:pos x="T0" y="T1"/>
              </a:cxn>
              <a:cxn ang="0">
                <a:pos x="T2" y="T3"/>
              </a:cxn>
              <a:cxn ang="0">
                <a:pos x="T4" y="T5"/>
              </a:cxn>
              <a:cxn ang="0">
                <a:pos x="T6" y="T7"/>
              </a:cxn>
              <a:cxn ang="0">
                <a:pos x="T8" y="T9"/>
              </a:cxn>
              <a:cxn ang="0">
                <a:pos x="T10" y="T11"/>
              </a:cxn>
            </a:cxnLst>
            <a:rect l="0" t="0" r="r" b="b"/>
            <a:pathLst>
              <a:path w="381" h="375">
                <a:moveTo>
                  <a:pt x="187" y="374"/>
                </a:moveTo>
                <a:lnTo>
                  <a:pt x="187" y="374"/>
                </a:lnTo>
                <a:cubicBezTo>
                  <a:pt x="85" y="374"/>
                  <a:pt x="0" y="289"/>
                  <a:pt x="0" y="187"/>
                </a:cubicBezTo>
                <a:cubicBezTo>
                  <a:pt x="0" y="84"/>
                  <a:pt x="85" y="0"/>
                  <a:pt x="187" y="0"/>
                </a:cubicBezTo>
                <a:cubicBezTo>
                  <a:pt x="296" y="0"/>
                  <a:pt x="380" y="84"/>
                  <a:pt x="380" y="187"/>
                </a:cubicBezTo>
                <a:cubicBezTo>
                  <a:pt x="380" y="289"/>
                  <a:pt x="296" y="374"/>
                  <a:pt x="187" y="374"/>
                </a:cubicBezTo>
              </a:path>
            </a:pathLst>
          </a:custGeom>
          <a:solidFill>
            <a:schemeClr val="accent2"/>
          </a:solidFill>
          <a:ln>
            <a:noFill/>
          </a:ln>
          <a:effectLst/>
          <a:extLst/>
        </p:spPr>
        <p:txBody>
          <a:bodyPr wrap="none" anchor="ctr"/>
          <a:lstStyle/>
          <a:p>
            <a:endParaRPr lang="en-US" dirty="0">
              <a:latin typeface="Arial Regular" charset="0"/>
            </a:endParaRPr>
          </a:p>
        </p:txBody>
      </p:sp>
      <p:sp>
        <p:nvSpPr>
          <p:cNvPr id="250" name="Freeform 515"/>
          <p:cNvSpPr>
            <a:spLocks noChangeArrowheads="1"/>
          </p:cNvSpPr>
          <p:nvPr/>
        </p:nvSpPr>
        <p:spPr bwMode="auto">
          <a:xfrm>
            <a:off x="17906894" y="10920755"/>
            <a:ext cx="240740" cy="240755"/>
          </a:xfrm>
          <a:custGeom>
            <a:avLst/>
            <a:gdLst>
              <a:gd name="T0" fmla="*/ 187 w 381"/>
              <a:gd name="T1" fmla="*/ 380 h 381"/>
              <a:gd name="T2" fmla="*/ 187 w 381"/>
              <a:gd name="T3" fmla="*/ 380 h 381"/>
              <a:gd name="T4" fmla="*/ 0 w 381"/>
              <a:gd name="T5" fmla="*/ 193 h 381"/>
              <a:gd name="T6" fmla="*/ 187 w 381"/>
              <a:gd name="T7" fmla="*/ 0 h 381"/>
              <a:gd name="T8" fmla="*/ 380 w 381"/>
              <a:gd name="T9" fmla="*/ 193 h 381"/>
              <a:gd name="T10" fmla="*/ 187 w 381"/>
              <a:gd name="T11" fmla="*/ 380 h 381"/>
            </a:gdLst>
            <a:ahLst/>
            <a:cxnLst>
              <a:cxn ang="0">
                <a:pos x="T0" y="T1"/>
              </a:cxn>
              <a:cxn ang="0">
                <a:pos x="T2" y="T3"/>
              </a:cxn>
              <a:cxn ang="0">
                <a:pos x="T4" y="T5"/>
              </a:cxn>
              <a:cxn ang="0">
                <a:pos x="T6" y="T7"/>
              </a:cxn>
              <a:cxn ang="0">
                <a:pos x="T8" y="T9"/>
              </a:cxn>
              <a:cxn ang="0">
                <a:pos x="T10" y="T11"/>
              </a:cxn>
            </a:cxnLst>
            <a:rect l="0" t="0" r="r" b="b"/>
            <a:pathLst>
              <a:path w="381" h="381">
                <a:moveTo>
                  <a:pt x="187" y="380"/>
                </a:moveTo>
                <a:lnTo>
                  <a:pt x="187" y="380"/>
                </a:lnTo>
                <a:cubicBezTo>
                  <a:pt x="84" y="380"/>
                  <a:pt x="0" y="296"/>
                  <a:pt x="0" y="193"/>
                </a:cubicBezTo>
                <a:cubicBezTo>
                  <a:pt x="0" y="85"/>
                  <a:pt x="84" y="0"/>
                  <a:pt x="187" y="0"/>
                </a:cubicBezTo>
                <a:cubicBezTo>
                  <a:pt x="290" y="0"/>
                  <a:pt x="380" y="85"/>
                  <a:pt x="380" y="193"/>
                </a:cubicBezTo>
                <a:cubicBezTo>
                  <a:pt x="380" y="296"/>
                  <a:pt x="290" y="380"/>
                  <a:pt x="187" y="380"/>
                </a:cubicBezTo>
              </a:path>
            </a:pathLst>
          </a:custGeom>
          <a:solidFill>
            <a:schemeClr val="bg1"/>
          </a:solidFill>
          <a:ln>
            <a:noFill/>
          </a:ln>
          <a:effectLst/>
          <a:extLst/>
        </p:spPr>
        <p:txBody>
          <a:bodyPr wrap="none" anchor="ctr"/>
          <a:lstStyle/>
          <a:p>
            <a:endParaRPr lang="en-US" dirty="0">
              <a:latin typeface="Arial Regular" charset="0"/>
            </a:endParaRPr>
          </a:p>
        </p:txBody>
      </p:sp>
      <p:grpSp>
        <p:nvGrpSpPr>
          <p:cNvPr id="165" name="Group 164"/>
          <p:cNvGrpSpPr/>
          <p:nvPr/>
        </p:nvGrpSpPr>
        <p:grpSpPr>
          <a:xfrm>
            <a:off x="8741253" y="8651324"/>
            <a:ext cx="466798" cy="1007000"/>
            <a:chOff x="4395788" y="2198688"/>
            <a:chExt cx="344488" cy="742951"/>
          </a:xfrm>
          <a:solidFill>
            <a:schemeClr val="accent3"/>
          </a:solidFill>
        </p:grpSpPr>
        <p:sp>
          <p:nvSpPr>
            <p:cNvPr id="251" name="Oval 250"/>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52"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sp>
        <p:nvSpPr>
          <p:cNvPr id="253" name="Content Placeholder 2"/>
          <p:cNvSpPr txBox="1">
            <a:spLocks/>
          </p:cNvSpPr>
          <p:nvPr/>
        </p:nvSpPr>
        <p:spPr>
          <a:xfrm>
            <a:off x="9335367" y="8459012"/>
            <a:ext cx="1676036" cy="954107"/>
          </a:xfrm>
          <a:prstGeom prst="rect">
            <a:avLst/>
          </a:prstGeom>
        </p:spPr>
        <p:txBody>
          <a:bodyPr vert="horz" wrap="non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tx1"/>
                </a:solidFill>
                <a:latin typeface="Arial Regular" charset="0"/>
                <a:cs typeface="Arial Regular" charset="0"/>
              </a:rPr>
              <a:t>75%</a:t>
            </a:r>
            <a:endParaRPr lang="en-US" sz="5600" dirty="0">
              <a:solidFill>
                <a:schemeClr val="tx1"/>
              </a:solidFill>
              <a:latin typeface="Arial Regular" charset="0"/>
              <a:cs typeface="Arial Regular" charset="0"/>
            </a:endParaRPr>
          </a:p>
        </p:txBody>
      </p:sp>
      <p:sp>
        <p:nvSpPr>
          <p:cNvPr id="254" name="Title 1"/>
          <p:cNvSpPr txBox="1">
            <a:spLocks/>
          </p:cNvSpPr>
          <p:nvPr/>
        </p:nvSpPr>
        <p:spPr>
          <a:xfrm>
            <a:off x="9364165" y="9342667"/>
            <a:ext cx="2101857" cy="461665"/>
          </a:xfrm>
          <a:prstGeom prst="rect">
            <a:avLst/>
          </a:prstGeom>
        </p:spPr>
        <p:txBody>
          <a:bodyPr vert="horz" wrap="non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400" dirty="0">
                <a:solidFill>
                  <a:schemeClr val="tx1"/>
                </a:solidFill>
                <a:latin typeface="Arial Regular" charset="0"/>
                <a:cs typeface="Arial Regular" charset="0"/>
              </a:rPr>
              <a:t>Female Users</a:t>
            </a:r>
          </a:p>
        </p:txBody>
      </p:sp>
      <p:grpSp>
        <p:nvGrpSpPr>
          <p:cNvPr id="255" name="Group 254"/>
          <p:cNvGrpSpPr/>
          <p:nvPr/>
        </p:nvGrpSpPr>
        <p:grpSpPr>
          <a:xfrm>
            <a:off x="8737430" y="7114011"/>
            <a:ext cx="408320" cy="1038824"/>
            <a:chOff x="4422775" y="2198688"/>
            <a:chExt cx="292100" cy="742950"/>
          </a:xfrm>
          <a:solidFill>
            <a:schemeClr val="accent3"/>
          </a:solidFill>
        </p:grpSpPr>
        <p:sp>
          <p:nvSpPr>
            <p:cNvPr id="256"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57"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sp>
        <p:nvSpPr>
          <p:cNvPr id="258" name="Content Placeholder 2"/>
          <p:cNvSpPr txBox="1">
            <a:spLocks/>
          </p:cNvSpPr>
          <p:nvPr/>
        </p:nvSpPr>
        <p:spPr>
          <a:xfrm>
            <a:off x="9289329" y="6953077"/>
            <a:ext cx="1620957" cy="954107"/>
          </a:xfrm>
          <a:prstGeom prst="rect">
            <a:avLst/>
          </a:prstGeom>
        </p:spPr>
        <p:txBody>
          <a:bodyPr vert="horz" wrap="non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accent3"/>
                </a:solidFill>
                <a:latin typeface="Arial Regular" charset="0"/>
                <a:cs typeface="Arial Regular" charset="0"/>
              </a:rPr>
              <a:t>25%</a:t>
            </a:r>
            <a:endParaRPr lang="en-US" sz="5600" dirty="0">
              <a:solidFill>
                <a:schemeClr val="accent3"/>
              </a:solidFill>
              <a:latin typeface="Arial Regular" charset="0"/>
              <a:cs typeface="Arial Regular" charset="0"/>
            </a:endParaRPr>
          </a:p>
        </p:txBody>
      </p:sp>
      <p:sp>
        <p:nvSpPr>
          <p:cNvPr id="259" name="Title 1"/>
          <p:cNvSpPr txBox="1">
            <a:spLocks/>
          </p:cNvSpPr>
          <p:nvPr/>
        </p:nvSpPr>
        <p:spPr>
          <a:xfrm>
            <a:off x="9318127" y="7835539"/>
            <a:ext cx="1741952" cy="461665"/>
          </a:xfrm>
          <a:prstGeom prst="rect">
            <a:avLst/>
          </a:prstGeom>
        </p:spPr>
        <p:txBody>
          <a:bodyPr vert="horz" wrap="non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400" dirty="0">
                <a:solidFill>
                  <a:schemeClr val="tx1"/>
                </a:solidFill>
                <a:latin typeface="Arial Regular" charset="0"/>
                <a:cs typeface="Arial Regular" charset="0"/>
              </a:rPr>
              <a:t>Male Users</a:t>
            </a:r>
          </a:p>
        </p:txBody>
      </p:sp>
      <p:grpSp>
        <p:nvGrpSpPr>
          <p:cNvPr id="260" name="Group 259"/>
          <p:cNvGrpSpPr/>
          <p:nvPr/>
        </p:nvGrpSpPr>
        <p:grpSpPr>
          <a:xfrm>
            <a:off x="1778957" y="6728227"/>
            <a:ext cx="1073039" cy="3748438"/>
            <a:chOff x="14349036" y="5909782"/>
            <a:chExt cx="1073039" cy="3748438"/>
          </a:xfrm>
        </p:grpSpPr>
        <p:grpSp>
          <p:nvGrpSpPr>
            <p:cNvPr id="261" name="Group 260"/>
            <p:cNvGrpSpPr/>
            <p:nvPr/>
          </p:nvGrpSpPr>
          <p:grpSpPr>
            <a:xfrm>
              <a:off x="14517083" y="5909782"/>
              <a:ext cx="720260" cy="3159610"/>
              <a:chOff x="14517083" y="5909782"/>
              <a:chExt cx="720260" cy="3159610"/>
            </a:xfrm>
          </p:grpSpPr>
          <p:sp>
            <p:nvSpPr>
              <p:cNvPr id="263" name="Rectangle 262"/>
              <p:cNvSpPr/>
              <p:nvPr/>
            </p:nvSpPr>
            <p:spPr bwMode="auto">
              <a:xfrm>
                <a:off x="14517083" y="5909782"/>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64" name="Rectangle 263"/>
              <p:cNvSpPr/>
              <p:nvPr/>
            </p:nvSpPr>
            <p:spPr bwMode="auto">
              <a:xfrm>
                <a:off x="14517083" y="6234691"/>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65" name="Rectangle 264"/>
              <p:cNvSpPr/>
              <p:nvPr/>
            </p:nvSpPr>
            <p:spPr bwMode="auto">
              <a:xfrm>
                <a:off x="14517083" y="6564308"/>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66" name="Rectangle 265"/>
              <p:cNvSpPr/>
              <p:nvPr/>
            </p:nvSpPr>
            <p:spPr bwMode="auto">
              <a:xfrm>
                <a:off x="14517083" y="6889213"/>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67" name="Rectangle 266"/>
              <p:cNvSpPr/>
              <p:nvPr/>
            </p:nvSpPr>
            <p:spPr bwMode="auto">
              <a:xfrm>
                <a:off x="14517083" y="7218830"/>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68" name="Rectangle 267"/>
              <p:cNvSpPr/>
              <p:nvPr/>
            </p:nvSpPr>
            <p:spPr bwMode="auto">
              <a:xfrm>
                <a:off x="14517083" y="7543739"/>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69" name="Rectangle 268"/>
              <p:cNvSpPr/>
              <p:nvPr/>
            </p:nvSpPr>
            <p:spPr bwMode="auto">
              <a:xfrm>
                <a:off x="14517083" y="7873356"/>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70" name="Rectangle 269"/>
              <p:cNvSpPr/>
              <p:nvPr/>
            </p:nvSpPr>
            <p:spPr bwMode="auto">
              <a:xfrm>
                <a:off x="14517083" y="8198261"/>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71" name="Rectangle 270"/>
              <p:cNvSpPr/>
              <p:nvPr/>
            </p:nvSpPr>
            <p:spPr bwMode="auto">
              <a:xfrm>
                <a:off x="14517083" y="8527877"/>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72" name="Rectangle 271"/>
              <p:cNvSpPr/>
              <p:nvPr/>
            </p:nvSpPr>
            <p:spPr bwMode="auto">
              <a:xfrm>
                <a:off x="14517083" y="8852787"/>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262" name="Title 20"/>
            <p:cNvSpPr txBox="1">
              <a:spLocks/>
            </p:cNvSpPr>
            <p:nvPr/>
          </p:nvSpPr>
          <p:spPr>
            <a:xfrm>
              <a:off x="14349036" y="9104222"/>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smtClean="0">
                  <a:solidFill>
                    <a:schemeClr val="tx2"/>
                  </a:solidFill>
                  <a:latin typeface="Arial Black" charset="0"/>
                  <a:ea typeface="Arial Black" charset="0"/>
                  <a:cs typeface="Arial Black" charset="0"/>
                </a:rPr>
                <a:t>2015</a:t>
              </a:r>
            </a:p>
          </p:txBody>
        </p:sp>
      </p:grpSp>
      <p:grpSp>
        <p:nvGrpSpPr>
          <p:cNvPr id="273" name="Group 272"/>
          <p:cNvGrpSpPr/>
          <p:nvPr/>
        </p:nvGrpSpPr>
        <p:grpSpPr>
          <a:xfrm>
            <a:off x="2855096" y="6728227"/>
            <a:ext cx="1073039" cy="3750987"/>
            <a:chOff x="15425175" y="5909782"/>
            <a:chExt cx="1073039" cy="3750987"/>
          </a:xfrm>
        </p:grpSpPr>
        <p:grpSp>
          <p:nvGrpSpPr>
            <p:cNvPr id="274" name="Group 273"/>
            <p:cNvGrpSpPr/>
            <p:nvPr/>
          </p:nvGrpSpPr>
          <p:grpSpPr>
            <a:xfrm>
              <a:off x="15623367" y="5909782"/>
              <a:ext cx="720256" cy="3159610"/>
              <a:chOff x="15623367" y="5909782"/>
              <a:chExt cx="720256" cy="3159610"/>
            </a:xfrm>
          </p:grpSpPr>
          <p:sp>
            <p:nvSpPr>
              <p:cNvPr id="276" name="Rectangle 275"/>
              <p:cNvSpPr/>
              <p:nvPr/>
            </p:nvSpPr>
            <p:spPr bwMode="auto">
              <a:xfrm>
                <a:off x="15623367" y="5909782"/>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77" name="Rectangle 276"/>
              <p:cNvSpPr/>
              <p:nvPr/>
            </p:nvSpPr>
            <p:spPr bwMode="auto">
              <a:xfrm>
                <a:off x="15623367" y="6234691"/>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78" name="Rectangle 277"/>
              <p:cNvSpPr/>
              <p:nvPr/>
            </p:nvSpPr>
            <p:spPr bwMode="auto">
              <a:xfrm>
                <a:off x="15623367" y="6564308"/>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79" name="Rectangle 278"/>
              <p:cNvSpPr/>
              <p:nvPr/>
            </p:nvSpPr>
            <p:spPr bwMode="auto">
              <a:xfrm>
                <a:off x="15623367" y="6889213"/>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80" name="Rectangle 279"/>
              <p:cNvSpPr/>
              <p:nvPr/>
            </p:nvSpPr>
            <p:spPr bwMode="auto">
              <a:xfrm>
                <a:off x="15623367" y="7218830"/>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81" name="Rectangle 280"/>
              <p:cNvSpPr/>
              <p:nvPr/>
            </p:nvSpPr>
            <p:spPr bwMode="auto">
              <a:xfrm>
                <a:off x="15623367" y="7543739"/>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82" name="Rectangle 281"/>
              <p:cNvSpPr/>
              <p:nvPr/>
            </p:nvSpPr>
            <p:spPr bwMode="auto">
              <a:xfrm>
                <a:off x="15623367" y="7873356"/>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83" name="Rectangle 282"/>
              <p:cNvSpPr/>
              <p:nvPr/>
            </p:nvSpPr>
            <p:spPr bwMode="auto">
              <a:xfrm>
                <a:off x="15623367" y="8198261"/>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84" name="Rectangle 283"/>
              <p:cNvSpPr/>
              <p:nvPr/>
            </p:nvSpPr>
            <p:spPr bwMode="auto">
              <a:xfrm>
                <a:off x="15623367" y="8527877"/>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85" name="Rectangle 284"/>
              <p:cNvSpPr/>
              <p:nvPr/>
            </p:nvSpPr>
            <p:spPr bwMode="auto">
              <a:xfrm>
                <a:off x="15623367" y="8852787"/>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275" name="Title 20"/>
            <p:cNvSpPr txBox="1">
              <a:spLocks/>
            </p:cNvSpPr>
            <p:nvPr/>
          </p:nvSpPr>
          <p:spPr>
            <a:xfrm>
              <a:off x="15425175" y="9106771"/>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smtClean="0">
                  <a:solidFill>
                    <a:schemeClr val="tx2"/>
                  </a:solidFill>
                  <a:latin typeface="Arial Black" charset="0"/>
                  <a:ea typeface="Arial Black" charset="0"/>
                  <a:cs typeface="Arial Black" charset="0"/>
                </a:rPr>
                <a:t>2016</a:t>
              </a:r>
            </a:p>
          </p:txBody>
        </p:sp>
      </p:grpSp>
      <p:grpSp>
        <p:nvGrpSpPr>
          <p:cNvPr id="286" name="Group 285"/>
          <p:cNvGrpSpPr/>
          <p:nvPr/>
        </p:nvGrpSpPr>
        <p:grpSpPr>
          <a:xfrm>
            <a:off x="4017255" y="6728227"/>
            <a:ext cx="1073039" cy="3750987"/>
            <a:chOff x="16587334" y="5909782"/>
            <a:chExt cx="1073039" cy="3750987"/>
          </a:xfrm>
        </p:grpSpPr>
        <p:grpSp>
          <p:nvGrpSpPr>
            <p:cNvPr id="287" name="Group 286"/>
            <p:cNvGrpSpPr/>
            <p:nvPr/>
          </p:nvGrpSpPr>
          <p:grpSpPr>
            <a:xfrm>
              <a:off x="16748476" y="5909782"/>
              <a:ext cx="720260" cy="3159610"/>
              <a:chOff x="16748476" y="5909782"/>
              <a:chExt cx="720260" cy="3159610"/>
            </a:xfrm>
          </p:grpSpPr>
          <p:sp>
            <p:nvSpPr>
              <p:cNvPr id="289" name="Rectangle 288"/>
              <p:cNvSpPr/>
              <p:nvPr/>
            </p:nvSpPr>
            <p:spPr bwMode="auto">
              <a:xfrm>
                <a:off x="16748476" y="5909782"/>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90" name="Rectangle 289"/>
              <p:cNvSpPr/>
              <p:nvPr/>
            </p:nvSpPr>
            <p:spPr bwMode="auto">
              <a:xfrm>
                <a:off x="16748476" y="6234691"/>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91" name="Rectangle 290"/>
              <p:cNvSpPr/>
              <p:nvPr/>
            </p:nvSpPr>
            <p:spPr bwMode="auto">
              <a:xfrm>
                <a:off x="16748476" y="6564308"/>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92" name="Rectangle 291"/>
              <p:cNvSpPr/>
              <p:nvPr/>
            </p:nvSpPr>
            <p:spPr bwMode="auto">
              <a:xfrm>
                <a:off x="16748476" y="6889213"/>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93" name="Rectangle 292"/>
              <p:cNvSpPr/>
              <p:nvPr/>
            </p:nvSpPr>
            <p:spPr bwMode="auto">
              <a:xfrm>
                <a:off x="16748476" y="7218830"/>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94" name="Rectangle 293"/>
              <p:cNvSpPr/>
              <p:nvPr/>
            </p:nvSpPr>
            <p:spPr bwMode="auto">
              <a:xfrm>
                <a:off x="16748476" y="7543739"/>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95" name="Rectangle 294"/>
              <p:cNvSpPr/>
              <p:nvPr/>
            </p:nvSpPr>
            <p:spPr bwMode="auto">
              <a:xfrm>
                <a:off x="16748476" y="7873356"/>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96" name="Rectangle 295"/>
              <p:cNvSpPr/>
              <p:nvPr/>
            </p:nvSpPr>
            <p:spPr bwMode="auto">
              <a:xfrm>
                <a:off x="16748476" y="8198261"/>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97" name="Rectangle 296"/>
              <p:cNvSpPr/>
              <p:nvPr/>
            </p:nvSpPr>
            <p:spPr bwMode="auto">
              <a:xfrm>
                <a:off x="16748476" y="8527877"/>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98" name="Rectangle 297"/>
              <p:cNvSpPr/>
              <p:nvPr/>
            </p:nvSpPr>
            <p:spPr bwMode="auto">
              <a:xfrm>
                <a:off x="16748476" y="8852787"/>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288" name="Title 20"/>
            <p:cNvSpPr txBox="1">
              <a:spLocks/>
            </p:cNvSpPr>
            <p:nvPr/>
          </p:nvSpPr>
          <p:spPr>
            <a:xfrm>
              <a:off x="16587334" y="9106771"/>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smtClean="0">
                  <a:solidFill>
                    <a:schemeClr val="tx2"/>
                  </a:solidFill>
                  <a:latin typeface="Arial Black" charset="0"/>
                  <a:ea typeface="Arial Black" charset="0"/>
                  <a:cs typeface="Arial Black" charset="0"/>
                </a:rPr>
                <a:t>2017</a:t>
              </a:r>
            </a:p>
          </p:txBody>
        </p:sp>
      </p:grpSp>
      <p:grpSp>
        <p:nvGrpSpPr>
          <p:cNvPr id="299" name="Group 298"/>
          <p:cNvGrpSpPr/>
          <p:nvPr/>
        </p:nvGrpSpPr>
        <p:grpSpPr>
          <a:xfrm>
            <a:off x="5115674" y="6728227"/>
            <a:ext cx="1073039" cy="3753536"/>
            <a:chOff x="17685753" y="5909782"/>
            <a:chExt cx="1073039" cy="3753536"/>
          </a:xfrm>
        </p:grpSpPr>
        <p:grpSp>
          <p:nvGrpSpPr>
            <p:cNvPr id="300" name="Group 299"/>
            <p:cNvGrpSpPr/>
            <p:nvPr/>
          </p:nvGrpSpPr>
          <p:grpSpPr>
            <a:xfrm>
              <a:off x="17854761" y="5909782"/>
              <a:ext cx="720256" cy="3159610"/>
              <a:chOff x="17854761" y="5909782"/>
              <a:chExt cx="720256" cy="3159610"/>
            </a:xfrm>
          </p:grpSpPr>
          <p:sp>
            <p:nvSpPr>
              <p:cNvPr id="302" name="Rectangle 301"/>
              <p:cNvSpPr/>
              <p:nvPr/>
            </p:nvSpPr>
            <p:spPr bwMode="auto">
              <a:xfrm>
                <a:off x="17854761" y="5909782"/>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03" name="Rectangle 302"/>
              <p:cNvSpPr/>
              <p:nvPr/>
            </p:nvSpPr>
            <p:spPr bwMode="auto">
              <a:xfrm>
                <a:off x="17854761" y="6234691"/>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04" name="Rectangle 303"/>
              <p:cNvSpPr/>
              <p:nvPr/>
            </p:nvSpPr>
            <p:spPr bwMode="auto">
              <a:xfrm>
                <a:off x="17854761" y="6564308"/>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05" name="Rectangle 304"/>
              <p:cNvSpPr/>
              <p:nvPr/>
            </p:nvSpPr>
            <p:spPr bwMode="auto">
              <a:xfrm>
                <a:off x="17854761" y="6889213"/>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06" name="Rectangle 305"/>
              <p:cNvSpPr/>
              <p:nvPr/>
            </p:nvSpPr>
            <p:spPr bwMode="auto">
              <a:xfrm>
                <a:off x="17854761" y="7218830"/>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07" name="Rectangle 306"/>
              <p:cNvSpPr/>
              <p:nvPr/>
            </p:nvSpPr>
            <p:spPr bwMode="auto">
              <a:xfrm>
                <a:off x="17854761" y="7543739"/>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08" name="Rectangle 307"/>
              <p:cNvSpPr/>
              <p:nvPr/>
            </p:nvSpPr>
            <p:spPr bwMode="auto">
              <a:xfrm>
                <a:off x="17854761" y="7873356"/>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09" name="Rectangle 308"/>
              <p:cNvSpPr/>
              <p:nvPr/>
            </p:nvSpPr>
            <p:spPr bwMode="auto">
              <a:xfrm>
                <a:off x="17854761" y="8198261"/>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10" name="Rectangle 309"/>
              <p:cNvSpPr/>
              <p:nvPr/>
            </p:nvSpPr>
            <p:spPr bwMode="auto">
              <a:xfrm>
                <a:off x="17854761" y="8527877"/>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11" name="Rectangle 310"/>
              <p:cNvSpPr/>
              <p:nvPr/>
            </p:nvSpPr>
            <p:spPr bwMode="auto">
              <a:xfrm>
                <a:off x="17854761" y="8852787"/>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301" name="Title 20"/>
            <p:cNvSpPr txBox="1">
              <a:spLocks/>
            </p:cNvSpPr>
            <p:nvPr/>
          </p:nvSpPr>
          <p:spPr>
            <a:xfrm>
              <a:off x="17685753" y="9109320"/>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smtClean="0">
                  <a:solidFill>
                    <a:schemeClr val="tx2"/>
                  </a:solidFill>
                  <a:latin typeface="Arial Black" charset="0"/>
                  <a:ea typeface="Arial Black" charset="0"/>
                  <a:cs typeface="Arial Black" charset="0"/>
                </a:rPr>
                <a:t>2018</a:t>
              </a:r>
            </a:p>
          </p:txBody>
        </p:sp>
      </p:grpSp>
      <p:grpSp>
        <p:nvGrpSpPr>
          <p:cNvPr id="312" name="Group 311"/>
          <p:cNvGrpSpPr/>
          <p:nvPr/>
        </p:nvGrpSpPr>
        <p:grpSpPr>
          <a:xfrm>
            <a:off x="6210616" y="6718238"/>
            <a:ext cx="1073039" cy="3760976"/>
            <a:chOff x="18780695" y="5899793"/>
            <a:chExt cx="1073039" cy="3760976"/>
          </a:xfrm>
        </p:grpSpPr>
        <p:grpSp>
          <p:nvGrpSpPr>
            <p:cNvPr id="313" name="Group 312"/>
            <p:cNvGrpSpPr/>
            <p:nvPr/>
          </p:nvGrpSpPr>
          <p:grpSpPr>
            <a:xfrm>
              <a:off x="18965571" y="5899793"/>
              <a:ext cx="720260" cy="3159611"/>
              <a:chOff x="18965571" y="5899793"/>
              <a:chExt cx="720260" cy="3159611"/>
            </a:xfrm>
          </p:grpSpPr>
          <p:sp>
            <p:nvSpPr>
              <p:cNvPr id="315" name="Rectangle 314"/>
              <p:cNvSpPr/>
              <p:nvPr/>
            </p:nvSpPr>
            <p:spPr bwMode="auto">
              <a:xfrm>
                <a:off x="18965571" y="5899793"/>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16" name="Rectangle 315"/>
              <p:cNvSpPr/>
              <p:nvPr/>
            </p:nvSpPr>
            <p:spPr bwMode="auto">
              <a:xfrm>
                <a:off x="18965571" y="6224703"/>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17" name="Rectangle 316"/>
              <p:cNvSpPr/>
              <p:nvPr/>
            </p:nvSpPr>
            <p:spPr bwMode="auto">
              <a:xfrm>
                <a:off x="18965571" y="6554319"/>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18" name="Rectangle 317"/>
              <p:cNvSpPr/>
              <p:nvPr/>
            </p:nvSpPr>
            <p:spPr bwMode="auto">
              <a:xfrm>
                <a:off x="18965571" y="6879224"/>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19" name="Rectangle 318"/>
              <p:cNvSpPr/>
              <p:nvPr/>
            </p:nvSpPr>
            <p:spPr bwMode="auto">
              <a:xfrm>
                <a:off x="18965571" y="7208841"/>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20" name="Rectangle 319"/>
              <p:cNvSpPr/>
              <p:nvPr/>
            </p:nvSpPr>
            <p:spPr bwMode="auto">
              <a:xfrm>
                <a:off x="18965571" y="7533750"/>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21" name="Rectangle 320"/>
              <p:cNvSpPr/>
              <p:nvPr/>
            </p:nvSpPr>
            <p:spPr bwMode="auto">
              <a:xfrm>
                <a:off x="18965571" y="7863367"/>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22" name="Rectangle 321"/>
              <p:cNvSpPr/>
              <p:nvPr/>
            </p:nvSpPr>
            <p:spPr bwMode="auto">
              <a:xfrm>
                <a:off x="18965571" y="8188273"/>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23" name="Rectangle 322"/>
              <p:cNvSpPr/>
              <p:nvPr/>
            </p:nvSpPr>
            <p:spPr bwMode="auto">
              <a:xfrm>
                <a:off x="18965571" y="8517889"/>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24" name="Rectangle 323"/>
              <p:cNvSpPr/>
              <p:nvPr/>
            </p:nvSpPr>
            <p:spPr bwMode="auto">
              <a:xfrm>
                <a:off x="18965571" y="8842799"/>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314" name="Title 20"/>
            <p:cNvSpPr txBox="1">
              <a:spLocks/>
            </p:cNvSpPr>
            <p:nvPr/>
          </p:nvSpPr>
          <p:spPr>
            <a:xfrm>
              <a:off x="18780695" y="9106771"/>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smtClean="0">
                  <a:solidFill>
                    <a:schemeClr val="tx2"/>
                  </a:solidFill>
                  <a:latin typeface="Arial Black" charset="0"/>
                  <a:ea typeface="Arial Black" charset="0"/>
                  <a:cs typeface="Arial Black" charset="0"/>
                </a:rPr>
                <a:t>2019</a:t>
              </a:r>
            </a:p>
          </p:txBody>
        </p:sp>
      </p:grpSp>
      <p:grpSp>
        <p:nvGrpSpPr>
          <p:cNvPr id="325" name="Group 324"/>
          <p:cNvGrpSpPr/>
          <p:nvPr/>
        </p:nvGrpSpPr>
        <p:grpSpPr>
          <a:xfrm>
            <a:off x="7331315" y="6718238"/>
            <a:ext cx="1073039" cy="3763525"/>
            <a:chOff x="19901394" y="5899793"/>
            <a:chExt cx="1073039" cy="3763525"/>
          </a:xfrm>
        </p:grpSpPr>
        <p:grpSp>
          <p:nvGrpSpPr>
            <p:cNvPr id="326" name="Group 325"/>
            <p:cNvGrpSpPr/>
            <p:nvPr/>
          </p:nvGrpSpPr>
          <p:grpSpPr>
            <a:xfrm>
              <a:off x="20071855" y="5899793"/>
              <a:ext cx="720256" cy="3159611"/>
              <a:chOff x="20071855" y="5899793"/>
              <a:chExt cx="720256" cy="3159611"/>
            </a:xfrm>
          </p:grpSpPr>
          <p:sp>
            <p:nvSpPr>
              <p:cNvPr id="328" name="Rectangle 327"/>
              <p:cNvSpPr/>
              <p:nvPr/>
            </p:nvSpPr>
            <p:spPr bwMode="auto">
              <a:xfrm>
                <a:off x="20071855" y="5899793"/>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29" name="Rectangle 328"/>
              <p:cNvSpPr/>
              <p:nvPr/>
            </p:nvSpPr>
            <p:spPr bwMode="auto">
              <a:xfrm>
                <a:off x="20071855" y="6224703"/>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30" name="Rectangle 329"/>
              <p:cNvSpPr/>
              <p:nvPr/>
            </p:nvSpPr>
            <p:spPr bwMode="auto">
              <a:xfrm>
                <a:off x="20071855" y="6554319"/>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31" name="Rectangle 330"/>
              <p:cNvSpPr/>
              <p:nvPr/>
            </p:nvSpPr>
            <p:spPr bwMode="auto">
              <a:xfrm>
                <a:off x="20071855" y="6879224"/>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32" name="Rectangle 331"/>
              <p:cNvSpPr/>
              <p:nvPr/>
            </p:nvSpPr>
            <p:spPr bwMode="auto">
              <a:xfrm>
                <a:off x="20071855" y="7208841"/>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33" name="Rectangle 332"/>
              <p:cNvSpPr/>
              <p:nvPr/>
            </p:nvSpPr>
            <p:spPr bwMode="auto">
              <a:xfrm>
                <a:off x="20071855" y="7533750"/>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34" name="Rectangle 333"/>
              <p:cNvSpPr/>
              <p:nvPr/>
            </p:nvSpPr>
            <p:spPr bwMode="auto">
              <a:xfrm>
                <a:off x="20071855" y="7863367"/>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35" name="Rectangle 334"/>
              <p:cNvSpPr/>
              <p:nvPr/>
            </p:nvSpPr>
            <p:spPr bwMode="auto">
              <a:xfrm>
                <a:off x="20071855" y="8188273"/>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36" name="Rectangle 335"/>
              <p:cNvSpPr/>
              <p:nvPr/>
            </p:nvSpPr>
            <p:spPr bwMode="auto">
              <a:xfrm>
                <a:off x="20071855" y="8517889"/>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37" name="Rectangle 336"/>
              <p:cNvSpPr/>
              <p:nvPr/>
            </p:nvSpPr>
            <p:spPr bwMode="auto">
              <a:xfrm>
                <a:off x="20071855" y="8842799"/>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327" name="Title 20"/>
            <p:cNvSpPr txBox="1">
              <a:spLocks/>
            </p:cNvSpPr>
            <p:nvPr/>
          </p:nvSpPr>
          <p:spPr>
            <a:xfrm>
              <a:off x="19901394" y="9109320"/>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smtClean="0">
                  <a:solidFill>
                    <a:schemeClr val="tx2"/>
                  </a:solidFill>
                  <a:latin typeface="Arial Black" charset="0"/>
                  <a:ea typeface="Arial Black" charset="0"/>
                  <a:cs typeface="Arial Black" charset="0"/>
                </a:rPr>
                <a:t>2020</a:t>
              </a:r>
            </a:p>
          </p:txBody>
        </p:sp>
      </p:grpSp>
      <p:sp>
        <p:nvSpPr>
          <p:cNvPr id="338" name="Subtitle 2"/>
          <p:cNvSpPr txBox="1">
            <a:spLocks/>
          </p:cNvSpPr>
          <p:nvPr/>
        </p:nvSpPr>
        <p:spPr>
          <a:xfrm>
            <a:off x="1515213" y="4224165"/>
            <a:ext cx="10005404" cy="1797122"/>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just">
              <a:lnSpc>
                <a:spcPts val="4040"/>
              </a:lnSpc>
              <a:buNone/>
            </a:pPr>
            <a:r>
              <a:rPr lang="en-US" sz="2400" dirty="0">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 or a </a:t>
            </a:r>
            <a:r>
              <a:rPr lang="en-US" sz="2400" dirty="0" smtClean="0">
                <a:latin typeface="Arial Regular" charset="0"/>
                <a:ea typeface="Arial Regular" charset="0"/>
                <a:cs typeface="Arial Regular" charset="0"/>
              </a:rPr>
              <a:t>painting</a:t>
            </a:r>
            <a:endParaRPr lang="en-US" sz="2400" dirty="0">
              <a:latin typeface="Arial Regular" charset="0"/>
              <a:ea typeface="Arial Regular" charset="0"/>
              <a:cs typeface="Arial Regular" charset="0"/>
            </a:endParaRPr>
          </a:p>
        </p:txBody>
      </p:sp>
      <p:sp>
        <p:nvSpPr>
          <p:cNvPr id="339" name="Subtitle 2"/>
          <p:cNvSpPr txBox="1">
            <a:spLocks/>
          </p:cNvSpPr>
          <p:nvPr/>
        </p:nvSpPr>
        <p:spPr>
          <a:xfrm>
            <a:off x="1501680" y="3374042"/>
            <a:ext cx="2928407" cy="875903"/>
          </a:xfrm>
          <a:prstGeom prst="rect">
            <a:avLst/>
          </a:prstGeom>
        </p:spPr>
        <p:txBody>
          <a:bodyPr vert="horz" wrap="none" lIns="243797" tIns="121899" rIns="243797" bIns="12189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20000"/>
              </a:lnSpc>
              <a:buNone/>
            </a:pPr>
            <a:r>
              <a:rPr lang="en-US" sz="3700" b="1" dirty="0" smtClean="0">
                <a:latin typeface="Arial Bold" charset="0"/>
                <a:cs typeface="Arial Bold" charset="0"/>
              </a:rPr>
              <a:t>Population</a:t>
            </a:r>
            <a:endParaRPr lang="en-US" sz="2900" b="1" dirty="0">
              <a:latin typeface="Arial Bold" charset="0"/>
              <a:cs typeface="Arial Bold" charset="0"/>
            </a:endParaRPr>
          </a:p>
        </p:txBody>
      </p:sp>
      <p:sp>
        <p:nvSpPr>
          <p:cNvPr id="340" name="TextBox 339"/>
          <p:cNvSpPr txBox="1"/>
          <p:nvPr/>
        </p:nvSpPr>
        <p:spPr>
          <a:xfrm>
            <a:off x="7923956" y="483017"/>
            <a:ext cx="8529864"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Guatemala Map</a:t>
            </a:r>
            <a:endParaRPr lang="id-ID" sz="8800" b="1" dirty="0" smtClean="0">
              <a:solidFill>
                <a:schemeClr val="tx2"/>
              </a:solidFill>
              <a:latin typeface="Arial Bold" charset="0"/>
              <a:ea typeface="Arial Bold" charset="0"/>
              <a:cs typeface="Arial Bold" charset="0"/>
            </a:endParaRPr>
          </a:p>
        </p:txBody>
      </p:sp>
      <p:sp>
        <p:nvSpPr>
          <p:cNvPr id="341" name="Rectangle 34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36003440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6" name="Group 1"/>
          <p:cNvGrpSpPr>
            <a:grpSpLocks/>
          </p:cNvGrpSpPr>
          <p:nvPr/>
        </p:nvGrpSpPr>
        <p:grpSpPr bwMode="auto">
          <a:xfrm>
            <a:off x="1596919" y="3697709"/>
            <a:ext cx="10493759" cy="7454737"/>
            <a:chOff x="227" y="1591"/>
            <a:chExt cx="7951" cy="5648"/>
          </a:xfrm>
          <a:solidFill>
            <a:schemeClr val="bg1">
              <a:lumMod val="75000"/>
            </a:schemeClr>
          </a:solidFill>
        </p:grpSpPr>
        <p:sp>
          <p:nvSpPr>
            <p:cNvPr id="177" name="Freeform 2"/>
            <p:cNvSpPr>
              <a:spLocks noChangeArrowheads="1"/>
            </p:cNvSpPr>
            <p:nvPr/>
          </p:nvSpPr>
          <p:spPr bwMode="auto">
            <a:xfrm>
              <a:off x="1953" y="1655"/>
              <a:ext cx="1300" cy="900"/>
            </a:xfrm>
            <a:custGeom>
              <a:avLst/>
              <a:gdLst>
                <a:gd name="T0" fmla="*/ 498 w 5739"/>
                <a:gd name="T1" fmla="*/ 2858 h 3971"/>
                <a:gd name="T2" fmla="*/ 498 w 5739"/>
                <a:gd name="T3" fmla="*/ 2858 h 3971"/>
                <a:gd name="T4" fmla="*/ 730 w 5739"/>
                <a:gd name="T5" fmla="*/ 3261 h 3971"/>
                <a:gd name="T6" fmla="*/ 1155 w 5739"/>
                <a:gd name="T7" fmla="*/ 3261 h 3971"/>
                <a:gd name="T8" fmla="*/ 1239 w 5739"/>
                <a:gd name="T9" fmla="*/ 3535 h 3971"/>
                <a:gd name="T10" fmla="*/ 1631 w 5739"/>
                <a:gd name="T11" fmla="*/ 3716 h 3971"/>
                <a:gd name="T12" fmla="*/ 2318 w 5739"/>
                <a:gd name="T13" fmla="*/ 3748 h 3971"/>
                <a:gd name="T14" fmla="*/ 2721 w 5739"/>
                <a:gd name="T15" fmla="*/ 3748 h 3971"/>
                <a:gd name="T16" fmla="*/ 3176 w 5739"/>
                <a:gd name="T17" fmla="*/ 3970 h 3971"/>
                <a:gd name="T18" fmla="*/ 3303 w 5739"/>
                <a:gd name="T19" fmla="*/ 3461 h 3971"/>
                <a:gd name="T20" fmla="*/ 2859 w 5739"/>
                <a:gd name="T21" fmla="*/ 3461 h 3971"/>
                <a:gd name="T22" fmla="*/ 2816 w 5739"/>
                <a:gd name="T23" fmla="*/ 3293 h 3971"/>
                <a:gd name="T24" fmla="*/ 3081 w 5739"/>
                <a:gd name="T25" fmla="*/ 3091 h 3971"/>
                <a:gd name="T26" fmla="*/ 3273 w 5739"/>
                <a:gd name="T27" fmla="*/ 2709 h 3971"/>
                <a:gd name="T28" fmla="*/ 3547 w 5739"/>
                <a:gd name="T29" fmla="*/ 2435 h 3971"/>
                <a:gd name="T30" fmla="*/ 3738 w 5739"/>
                <a:gd name="T31" fmla="*/ 2679 h 3971"/>
                <a:gd name="T32" fmla="*/ 4014 w 5739"/>
                <a:gd name="T33" fmla="*/ 2774 h 3971"/>
                <a:gd name="T34" fmla="*/ 4193 w 5739"/>
                <a:gd name="T35" fmla="*/ 2625 h 3971"/>
                <a:gd name="T36" fmla="*/ 4098 w 5739"/>
                <a:gd name="T37" fmla="*/ 2339 h 3971"/>
                <a:gd name="T38" fmla="*/ 4247 w 5739"/>
                <a:gd name="T39" fmla="*/ 2170 h 3971"/>
                <a:gd name="T40" fmla="*/ 3992 w 5739"/>
                <a:gd name="T41" fmla="*/ 1895 h 3971"/>
                <a:gd name="T42" fmla="*/ 3971 w 5739"/>
                <a:gd name="T43" fmla="*/ 1619 h 3971"/>
                <a:gd name="T44" fmla="*/ 4109 w 5739"/>
                <a:gd name="T45" fmla="*/ 1481 h 3971"/>
                <a:gd name="T46" fmla="*/ 4447 w 5739"/>
                <a:gd name="T47" fmla="*/ 1821 h 3971"/>
                <a:gd name="T48" fmla="*/ 4743 w 5739"/>
                <a:gd name="T49" fmla="*/ 1673 h 3971"/>
                <a:gd name="T50" fmla="*/ 5008 w 5739"/>
                <a:gd name="T51" fmla="*/ 1746 h 3971"/>
                <a:gd name="T52" fmla="*/ 5283 w 5739"/>
                <a:gd name="T53" fmla="*/ 1386 h 3971"/>
                <a:gd name="T54" fmla="*/ 5622 w 5739"/>
                <a:gd name="T55" fmla="*/ 1238 h 3971"/>
                <a:gd name="T56" fmla="*/ 5305 w 5739"/>
                <a:gd name="T57" fmla="*/ 1121 h 3971"/>
                <a:gd name="T58" fmla="*/ 5389 w 5739"/>
                <a:gd name="T59" fmla="*/ 752 h 3971"/>
                <a:gd name="T60" fmla="*/ 5029 w 5739"/>
                <a:gd name="T61" fmla="*/ 794 h 3971"/>
                <a:gd name="T62" fmla="*/ 3992 w 5739"/>
                <a:gd name="T63" fmla="*/ 95 h 3971"/>
                <a:gd name="T64" fmla="*/ 3547 w 5739"/>
                <a:gd name="T65" fmla="*/ 74 h 3971"/>
                <a:gd name="T66" fmla="*/ 3070 w 5739"/>
                <a:gd name="T67" fmla="*/ 582 h 3971"/>
                <a:gd name="T68" fmla="*/ 2838 w 5739"/>
                <a:gd name="T69" fmla="*/ 444 h 3971"/>
                <a:gd name="T70" fmla="*/ 2499 w 5739"/>
                <a:gd name="T71" fmla="*/ 761 h 3971"/>
                <a:gd name="T72" fmla="*/ 2224 w 5739"/>
                <a:gd name="T73" fmla="*/ 1143 h 3971"/>
                <a:gd name="T74" fmla="*/ 1959 w 5739"/>
                <a:gd name="T75" fmla="*/ 1429 h 3971"/>
                <a:gd name="T76" fmla="*/ 1250 w 5739"/>
                <a:gd name="T77" fmla="*/ 1535 h 3971"/>
                <a:gd name="T78" fmla="*/ 911 w 5739"/>
                <a:gd name="T79" fmla="*/ 1726 h 3971"/>
                <a:gd name="T80" fmla="*/ 594 w 5739"/>
                <a:gd name="T81" fmla="*/ 1705 h 3971"/>
                <a:gd name="T82" fmla="*/ 0 w 5739"/>
                <a:gd name="T83" fmla="*/ 2435 h 3971"/>
                <a:gd name="T84" fmla="*/ 498 w 5739"/>
                <a:gd name="T85" fmla="*/ 2858 h 3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39" h="3971">
                  <a:moveTo>
                    <a:pt x="498" y="2858"/>
                  </a:moveTo>
                  <a:lnTo>
                    <a:pt x="498" y="2858"/>
                  </a:lnTo>
                  <a:cubicBezTo>
                    <a:pt x="730" y="3261"/>
                    <a:pt x="730" y="3261"/>
                    <a:pt x="730" y="3261"/>
                  </a:cubicBezTo>
                  <a:cubicBezTo>
                    <a:pt x="1155" y="3261"/>
                    <a:pt x="1155" y="3261"/>
                    <a:pt x="1155" y="3261"/>
                  </a:cubicBezTo>
                  <a:cubicBezTo>
                    <a:pt x="1239" y="3535"/>
                    <a:pt x="1239" y="3535"/>
                    <a:pt x="1239" y="3535"/>
                  </a:cubicBezTo>
                  <a:cubicBezTo>
                    <a:pt x="1239" y="3535"/>
                    <a:pt x="1631" y="3578"/>
                    <a:pt x="1631" y="3716"/>
                  </a:cubicBezTo>
                  <a:cubicBezTo>
                    <a:pt x="1631" y="3716"/>
                    <a:pt x="2129" y="3556"/>
                    <a:pt x="2318" y="3748"/>
                  </a:cubicBezTo>
                  <a:cubicBezTo>
                    <a:pt x="2721" y="3748"/>
                    <a:pt x="2721" y="3748"/>
                    <a:pt x="2721" y="3748"/>
                  </a:cubicBezTo>
                  <a:cubicBezTo>
                    <a:pt x="2721" y="3748"/>
                    <a:pt x="3040" y="3970"/>
                    <a:pt x="3176" y="3970"/>
                  </a:cubicBezTo>
                  <a:cubicBezTo>
                    <a:pt x="3303" y="3970"/>
                    <a:pt x="3505" y="3653"/>
                    <a:pt x="3303" y="3461"/>
                  </a:cubicBezTo>
                  <a:cubicBezTo>
                    <a:pt x="3303" y="3461"/>
                    <a:pt x="3135" y="3313"/>
                    <a:pt x="2859" y="3461"/>
                  </a:cubicBezTo>
                  <a:cubicBezTo>
                    <a:pt x="2859" y="3461"/>
                    <a:pt x="2753" y="3356"/>
                    <a:pt x="2816" y="3293"/>
                  </a:cubicBezTo>
                  <a:cubicBezTo>
                    <a:pt x="2881" y="3229"/>
                    <a:pt x="2976" y="3091"/>
                    <a:pt x="3081" y="3091"/>
                  </a:cubicBezTo>
                  <a:cubicBezTo>
                    <a:pt x="3187" y="3091"/>
                    <a:pt x="3146" y="2836"/>
                    <a:pt x="3273" y="2709"/>
                  </a:cubicBezTo>
                  <a:cubicBezTo>
                    <a:pt x="3398" y="2582"/>
                    <a:pt x="3411" y="2382"/>
                    <a:pt x="3547" y="2435"/>
                  </a:cubicBezTo>
                  <a:cubicBezTo>
                    <a:pt x="3685" y="2487"/>
                    <a:pt x="3674" y="2679"/>
                    <a:pt x="3738" y="2679"/>
                  </a:cubicBezTo>
                  <a:cubicBezTo>
                    <a:pt x="3812" y="2679"/>
                    <a:pt x="3950" y="2709"/>
                    <a:pt x="4014" y="2774"/>
                  </a:cubicBezTo>
                  <a:cubicBezTo>
                    <a:pt x="4066" y="2836"/>
                    <a:pt x="4225" y="2742"/>
                    <a:pt x="4193" y="2625"/>
                  </a:cubicBezTo>
                  <a:cubicBezTo>
                    <a:pt x="4150" y="2509"/>
                    <a:pt x="4172" y="2414"/>
                    <a:pt x="4098" y="2339"/>
                  </a:cubicBezTo>
                  <a:cubicBezTo>
                    <a:pt x="4034" y="2265"/>
                    <a:pt x="4214" y="2308"/>
                    <a:pt x="4247" y="2170"/>
                  </a:cubicBezTo>
                  <a:cubicBezTo>
                    <a:pt x="4266" y="2022"/>
                    <a:pt x="4182" y="1895"/>
                    <a:pt x="3992" y="1895"/>
                  </a:cubicBezTo>
                  <a:cubicBezTo>
                    <a:pt x="3971" y="1619"/>
                    <a:pt x="3971" y="1619"/>
                    <a:pt x="3971" y="1619"/>
                  </a:cubicBezTo>
                  <a:cubicBezTo>
                    <a:pt x="4109" y="1481"/>
                    <a:pt x="4109" y="1481"/>
                    <a:pt x="4109" y="1481"/>
                  </a:cubicBezTo>
                  <a:cubicBezTo>
                    <a:pt x="4447" y="1821"/>
                    <a:pt x="4447" y="1821"/>
                    <a:pt x="4447" y="1821"/>
                  </a:cubicBezTo>
                  <a:cubicBezTo>
                    <a:pt x="4743" y="1673"/>
                    <a:pt x="4743" y="1673"/>
                    <a:pt x="4743" y="1673"/>
                  </a:cubicBezTo>
                  <a:cubicBezTo>
                    <a:pt x="5008" y="1746"/>
                    <a:pt x="5008" y="1746"/>
                    <a:pt x="5008" y="1746"/>
                  </a:cubicBezTo>
                  <a:cubicBezTo>
                    <a:pt x="5283" y="1386"/>
                    <a:pt x="5283" y="1386"/>
                    <a:pt x="5283" y="1386"/>
                  </a:cubicBezTo>
                  <a:cubicBezTo>
                    <a:pt x="5283" y="1386"/>
                    <a:pt x="5738" y="1418"/>
                    <a:pt x="5622" y="1238"/>
                  </a:cubicBezTo>
                  <a:cubicBezTo>
                    <a:pt x="5516" y="1059"/>
                    <a:pt x="5389" y="1291"/>
                    <a:pt x="5305" y="1121"/>
                  </a:cubicBezTo>
                  <a:cubicBezTo>
                    <a:pt x="5251" y="1026"/>
                    <a:pt x="5326" y="867"/>
                    <a:pt x="5389" y="752"/>
                  </a:cubicBezTo>
                  <a:cubicBezTo>
                    <a:pt x="5283" y="761"/>
                    <a:pt x="5156" y="772"/>
                    <a:pt x="5029" y="794"/>
                  </a:cubicBezTo>
                  <a:cubicBezTo>
                    <a:pt x="4596" y="847"/>
                    <a:pt x="3992" y="201"/>
                    <a:pt x="3992" y="95"/>
                  </a:cubicBezTo>
                  <a:cubicBezTo>
                    <a:pt x="3992" y="0"/>
                    <a:pt x="3695" y="11"/>
                    <a:pt x="3547" y="74"/>
                  </a:cubicBezTo>
                  <a:cubicBezTo>
                    <a:pt x="3398" y="128"/>
                    <a:pt x="3251" y="582"/>
                    <a:pt x="3070" y="582"/>
                  </a:cubicBezTo>
                  <a:cubicBezTo>
                    <a:pt x="2902" y="582"/>
                    <a:pt x="2954" y="444"/>
                    <a:pt x="2838" y="444"/>
                  </a:cubicBezTo>
                  <a:cubicBezTo>
                    <a:pt x="2732" y="444"/>
                    <a:pt x="2669" y="699"/>
                    <a:pt x="2499" y="761"/>
                  </a:cubicBezTo>
                  <a:cubicBezTo>
                    <a:pt x="2329" y="826"/>
                    <a:pt x="2224" y="899"/>
                    <a:pt x="2224" y="1143"/>
                  </a:cubicBezTo>
                  <a:cubicBezTo>
                    <a:pt x="2224" y="1397"/>
                    <a:pt x="2182" y="1324"/>
                    <a:pt x="1959" y="1429"/>
                  </a:cubicBezTo>
                  <a:cubicBezTo>
                    <a:pt x="1747" y="1546"/>
                    <a:pt x="1568" y="1567"/>
                    <a:pt x="1250" y="1535"/>
                  </a:cubicBezTo>
                  <a:cubicBezTo>
                    <a:pt x="922" y="1503"/>
                    <a:pt x="1092" y="1726"/>
                    <a:pt x="911" y="1726"/>
                  </a:cubicBezTo>
                  <a:cubicBezTo>
                    <a:pt x="730" y="1726"/>
                    <a:pt x="721" y="1705"/>
                    <a:pt x="594" y="1705"/>
                  </a:cubicBezTo>
                  <a:cubicBezTo>
                    <a:pt x="498" y="1705"/>
                    <a:pt x="213" y="2170"/>
                    <a:pt x="0" y="2435"/>
                  </a:cubicBezTo>
                  <a:cubicBezTo>
                    <a:pt x="265" y="2498"/>
                    <a:pt x="711" y="2657"/>
                    <a:pt x="498" y="285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8" name="Freeform 3"/>
            <p:cNvSpPr>
              <a:spLocks noChangeArrowheads="1"/>
            </p:cNvSpPr>
            <p:nvPr/>
          </p:nvSpPr>
          <p:spPr bwMode="auto">
            <a:xfrm>
              <a:off x="550" y="3254"/>
              <a:ext cx="1776" cy="1048"/>
            </a:xfrm>
            <a:custGeom>
              <a:avLst/>
              <a:gdLst>
                <a:gd name="T0" fmla="*/ 1388 w 7836"/>
                <a:gd name="T1" fmla="*/ 3642 h 4627"/>
                <a:gd name="T2" fmla="*/ 1388 w 7836"/>
                <a:gd name="T3" fmla="*/ 3642 h 4627"/>
                <a:gd name="T4" fmla="*/ 1472 w 7836"/>
                <a:gd name="T5" fmla="*/ 3810 h 4627"/>
                <a:gd name="T6" fmla="*/ 1716 w 7836"/>
                <a:gd name="T7" fmla="*/ 3810 h 4627"/>
                <a:gd name="T8" fmla="*/ 1886 w 7836"/>
                <a:gd name="T9" fmla="*/ 4148 h 4627"/>
                <a:gd name="T10" fmla="*/ 2140 w 7836"/>
                <a:gd name="T11" fmla="*/ 3875 h 4627"/>
                <a:gd name="T12" fmla="*/ 2287 w 7836"/>
                <a:gd name="T13" fmla="*/ 3789 h 4627"/>
                <a:gd name="T14" fmla="*/ 2457 w 7836"/>
                <a:gd name="T15" fmla="*/ 4075 h 4627"/>
                <a:gd name="T16" fmla="*/ 2563 w 7836"/>
                <a:gd name="T17" fmla="*/ 3661 h 4627"/>
                <a:gd name="T18" fmla="*/ 2817 w 7836"/>
                <a:gd name="T19" fmla="*/ 3642 h 4627"/>
                <a:gd name="T20" fmla="*/ 3230 w 7836"/>
                <a:gd name="T21" fmla="*/ 3536 h 4627"/>
                <a:gd name="T22" fmla="*/ 3282 w 7836"/>
                <a:gd name="T23" fmla="*/ 4012 h 4627"/>
                <a:gd name="T24" fmla="*/ 3558 w 7836"/>
                <a:gd name="T25" fmla="*/ 4138 h 4627"/>
                <a:gd name="T26" fmla="*/ 3685 w 7836"/>
                <a:gd name="T27" fmla="*/ 4519 h 4627"/>
                <a:gd name="T28" fmla="*/ 3939 w 7836"/>
                <a:gd name="T29" fmla="*/ 4191 h 4627"/>
                <a:gd name="T30" fmla="*/ 4129 w 7836"/>
                <a:gd name="T31" fmla="*/ 4372 h 4627"/>
                <a:gd name="T32" fmla="*/ 4924 w 7836"/>
                <a:gd name="T33" fmla="*/ 4170 h 4627"/>
                <a:gd name="T34" fmla="*/ 5622 w 7836"/>
                <a:gd name="T35" fmla="*/ 4499 h 4627"/>
                <a:gd name="T36" fmla="*/ 5782 w 7836"/>
                <a:gd name="T37" fmla="*/ 4626 h 4627"/>
                <a:gd name="T38" fmla="*/ 6290 w 7836"/>
                <a:gd name="T39" fmla="*/ 4413 h 4627"/>
                <a:gd name="T40" fmla="*/ 6501 w 7836"/>
                <a:gd name="T41" fmla="*/ 4064 h 4627"/>
                <a:gd name="T42" fmla="*/ 6459 w 7836"/>
                <a:gd name="T43" fmla="*/ 3642 h 4627"/>
                <a:gd name="T44" fmla="*/ 6745 w 7836"/>
                <a:gd name="T45" fmla="*/ 3461 h 4627"/>
                <a:gd name="T46" fmla="*/ 6534 w 7836"/>
                <a:gd name="T47" fmla="*/ 3260 h 4627"/>
                <a:gd name="T48" fmla="*/ 6872 w 7836"/>
                <a:gd name="T49" fmla="*/ 3101 h 4627"/>
                <a:gd name="T50" fmla="*/ 7348 w 7836"/>
                <a:gd name="T51" fmla="*/ 3101 h 4627"/>
                <a:gd name="T52" fmla="*/ 7411 w 7836"/>
                <a:gd name="T53" fmla="*/ 1989 h 4627"/>
                <a:gd name="T54" fmla="*/ 6946 w 7836"/>
                <a:gd name="T55" fmla="*/ 2127 h 4627"/>
                <a:gd name="T56" fmla="*/ 6342 w 7836"/>
                <a:gd name="T57" fmla="*/ 1672 h 4627"/>
                <a:gd name="T58" fmla="*/ 6396 w 7836"/>
                <a:gd name="T59" fmla="*/ 1470 h 4627"/>
                <a:gd name="T60" fmla="*/ 6310 w 7836"/>
                <a:gd name="T61" fmla="*/ 1259 h 4627"/>
                <a:gd name="T62" fmla="*/ 5939 w 7836"/>
                <a:gd name="T63" fmla="*/ 1280 h 4627"/>
                <a:gd name="T64" fmla="*/ 5717 w 7836"/>
                <a:gd name="T65" fmla="*/ 772 h 4627"/>
                <a:gd name="T66" fmla="*/ 5495 w 7836"/>
                <a:gd name="T67" fmla="*/ 528 h 4627"/>
                <a:gd name="T68" fmla="*/ 4913 w 7836"/>
                <a:gd name="T69" fmla="*/ 804 h 4627"/>
                <a:gd name="T70" fmla="*/ 4743 w 7836"/>
                <a:gd name="T71" fmla="*/ 655 h 4627"/>
                <a:gd name="T72" fmla="*/ 4892 w 7836"/>
                <a:gd name="T73" fmla="*/ 507 h 4627"/>
                <a:gd name="T74" fmla="*/ 4733 w 7836"/>
                <a:gd name="T75" fmla="*/ 106 h 4627"/>
                <a:gd name="T76" fmla="*/ 4627 w 7836"/>
                <a:gd name="T77" fmla="*/ 295 h 4627"/>
                <a:gd name="T78" fmla="*/ 4140 w 7836"/>
                <a:gd name="T79" fmla="*/ 360 h 4627"/>
                <a:gd name="T80" fmla="*/ 4013 w 7836"/>
                <a:gd name="T81" fmla="*/ 125 h 4627"/>
                <a:gd name="T82" fmla="*/ 3864 w 7836"/>
                <a:gd name="T83" fmla="*/ 496 h 4627"/>
                <a:gd name="T84" fmla="*/ 3590 w 7836"/>
                <a:gd name="T85" fmla="*/ 528 h 4627"/>
                <a:gd name="T86" fmla="*/ 3315 w 7836"/>
                <a:gd name="T87" fmla="*/ 518 h 4627"/>
                <a:gd name="T88" fmla="*/ 3304 w 7836"/>
                <a:gd name="T89" fmla="*/ 41 h 4627"/>
                <a:gd name="T90" fmla="*/ 3060 w 7836"/>
                <a:gd name="T91" fmla="*/ 31 h 4627"/>
                <a:gd name="T92" fmla="*/ 2955 w 7836"/>
                <a:gd name="T93" fmla="*/ 222 h 4627"/>
                <a:gd name="T94" fmla="*/ 2722 w 7836"/>
                <a:gd name="T95" fmla="*/ 433 h 4627"/>
                <a:gd name="T96" fmla="*/ 2541 w 7836"/>
                <a:gd name="T97" fmla="*/ 571 h 4627"/>
                <a:gd name="T98" fmla="*/ 2287 w 7836"/>
                <a:gd name="T99" fmla="*/ 985 h 4627"/>
                <a:gd name="T100" fmla="*/ 2319 w 7836"/>
                <a:gd name="T101" fmla="*/ 1227 h 4627"/>
                <a:gd name="T102" fmla="*/ 2213 w 7836"/>
                <a:gd name="T103" fmla="*/ 1502 h 4627"/>
                <a:gd name="T104" fmla="*/ 1991 w 7836"/>
                <a:gd name="T105" fmla="*/ 1619 h 4627"/>
                <a:gd name="T106" fmla="*/ 1388 w 7836"/>
                <a:gd name="T107" fmla="*/ 2371 h 4627"/>
                <a:gd name="T108" fmla="*/ 1050 w 7836"/>
                <a:gd name="T109" fmla="*/ 2211 h 4627"/>
                <a:gd name="T110" fmla="*/ 255 w 7836"/>
                <a:gd name="T111" fmla="*/ 2317 h 4627"/>
                <a:gd name="T112" fmla="*/ 54 w 7836"/>
                <a:gd name="T113" fmla="*/ 2530 h 4627"/>
                <a:gd name="T114" fmla="*/ 11 w 7836"/>
                <a:gd name="T115" fmla="*/ 2741 h 4627"/>
                <a:gd name="T116" fmla="*/ 244 w 7836"/>
                <a:gd name="T117" fmla="*/ 3133 h 4627"/>
                <a:gd name="T118" fmla="*/ 1388 w 7836"/>
                <a:gd name="T119" fmla="*/ 3642 h 4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36" h="4627">
                  <a:moveTo>
                    <a:pt x="1388" y="3642"/>
                  </a:moveTo>
                  <a:lnTo>
                    <a:pt x="1388" y="3642"/>
                  </a:lnTo>
                  <a:cubicBezTo>
                    <a:pt x="1472" y="3810"/>
                    <a:pt x="1472" y="3810"/>
                    <a:pt x="1472" y="3810"/>
                  </a:cubicBezTo>
                  <a:cubicBezTo>
                    <a:pt x="1716" y="3810"/>
                    <a:pt x="1716" y="3810"/>
                    <a:pt x="1716" y="3810"/>
                  </a:cubicBezTo>
                  <a:cubicBezTo>
                    <a:pt x="1716" y="3810"/>
                    <a:pt x="1811" y="4148"/>
                    <a:pt x="1886" y="4148"/>
                  </a:cubicBezTo>
                  <a:cubicBezTo>
                    <a:pt x="1970" y="4148"/>
                    <a:pt x="2140" y="4118"/>
                    <a:pt x="2140" y="3875"/>
                  </a:cubicBezTo>
                  <a:cubicBezTo>
                    <a:pt x="2140" y="3642"/>
                    <a:pt x="2287" y="3661"/>
                    <a:pt x="2287" y="3789"/>
                  </a:cubicBezTo>
                  <a:cubicBezTo>
                    <a:pt x="2287" y="3916"/>
                    <a:pt x="2319" y="4075"/>
                    <a:pt x="2457" y="4075"/>
                  </a:cubicBezTo>
                  <a:cubicBezTo>
                    <a:pt x="2595" y="4075"/>
                    <a:pt x="2500" y="3726"/>
                    <a:pt x="2563" y="3661"/>
                  </a:cubicBezTo>
                  <a:cubicBezTo>
                    <a:pt x="2627" y="3599"/>
                    <a:pt x="2700" y="3525"/>
                    <a:pt x="2817" y="3642"/>
                  </a:cubicBezTo>
                  <a:cubicBezTo>
                    <a:pt x="2933" y="3747"/>
                    <a:pt x="3030" y="3450"/>
                    <a:pt x="3230" y="3536"/>
                  </a:cubicBezTo>
                  <a:cubicBezTo>
                    <a:pt x="3368" y="3599"/>
                    <a:pt x="3282" y="4012"/>
                    <a:pt x="3282" y="4012"/>
                  </a:cubicBezTo>
                  <a:cubicBezTo>
                    <a:pt x="3558" y="4138"/>
                    <a:pt x="3558" y="4138"/>
                    <a:pt x="3558" y="4138"/>
                  </a:cubicBezTo>
                  <a:cubicBezTo>
                    <a:pt x="3558" y="4138"/>
                    <a:pt x="3579" y="4519"/>
                    <a:pt x="3685" y="4519"/>
                  </a:cubicBezTo>
                  <a:cubicBezTo>
                    <a:pt x="3802" y="4519"/>
                    <a:pt x="3844" y="4191"/>
                    <a:pt x="3939" y="4191"/>
                  </a:cubicBezTo>
                  <a:cubicBezTo>
                    <a:pt x="4024" y="4191"/>
                    <a:pt x="4056" y="4372"/>
                    <a:pt x="4129" y="4372"/>
                  </a:cubicBezTo>
                  <a:cubicBezTo>
                    <a:pt x="4204" y="4372"/>
                    <a:pt x="4924" y="4170"/>
                    <a:pt x="4924" y="4170"/>
                  </a:cubicBezTo>
                  <a:cubicBezTo>
                    <a:pt x="4924" y="4170"/>
                    <a:pt x="5390" y="4499"/>
                    <a:pt x="5622" y="4499"/>
                  </a:cubicBezTo>
                  <a:cubicBezTo>
                    <a:pt x="5622" y="4499"/>
                    <a:pt x="5590" y="4626"/>
                    <a:pt x="5782" y="4626"/>
                  </a:cubicBezTo>
                  <a:cubicBezTo>
                    <a:pt x="5972" y="4626"/>
                    <a:pt x="6290" y="4413"/>
                    <a:pt x="6290" y="4413"/>
                  </a:cubicBezTo>
                  <a:cubicBezTo>
                    <a:pt x="6290" y="4413"/>
                    <a:pt x="6353" y="4064"/>
                    <a:pt x="6501" y="4064"/>
                  </a:cubicBezTo>
                  <a:cubicBezTo>
                    <a:pt x="6639" y="4064"/>
                    <a:pt x="6459" y="3642"/>
                    <a:pt x="6459" y="3642"/>
                  </a:cubicBezTo>
                  <a:cubicBezTo>
                    <a:pt x="6745" y="3461"/>
                    <a:pt x="6745" y="3461"/>
                    <a:pt x="6745" y="3461"/>
                  </a:cubicBezTo>
                  <a:cubicBezTo>
                    <a:pt x="6534" y="3260"/>
                    <a:pt x="6534" y="3260"/>
                    <a:pt x="6534" y="3260"/>
                  </a:cubicBezTo>
                  <a:cubicBezTo>
                    <a:pt x="6534" y="3260"/>
                    <a:pt x="6702" y="3101"/>
                    <a:pt x="6872" y="3101"/>
                  </a:cubicBezTo>
                  <a:cubicBezTo>
                    <a:pt x="7040" y="3101"/>
                    <a:pt x="7211" y="3166"/>
                    <a:pt x="7348" y="3101"/>
                  </a:cubicBezTo>
                  <a:cubicBezTo>
                    <a:pt x="7486" y="3028"/>
                    <a:pt x="7835" y="2297"/>
                    <a:pt x="7411" y="1989"/>
                  </a:cubicBezTo>
                  <a:cubicBezTo>
                    <a:pt x="6946" y="2127"/>
                    <a:pt x="6946" y="2127"/>
                    <a:pt x="6946" y="2127"/>
                  </a:cubicBezTo>
                  <a:cubicBezTo>
                    <a:pt x="6342" y="1672"/>
                    <a:pt x="6342" y="1672"/>
                    <a:pt x="6342" y="1672"/>
                  </a:cubicBezTo>
                  <a:cubicBezTo>
                    <a:pt x="6342" y="1672"/>
                    <a:pt x="6331" y="1534"/>
                    <a:pt x="6396" y="1470"/>
                  </a:cubicBezTo>
                  <a:cubicBezTo>
                    <a:pt x="6459" y="1407"/>
                    <a:pt x="6353" y="1291"/>
                    <a:pt x="6310" y="1259"/>
                  </a:cubicBezTo>
                  <a:cubicBezTo>
                    <a:pt x="6279" y="1227"/>
                    <a:pt x="5939" y="1280"/>
                    <a:pt x="5939" y="1280"/>
                  </a:cubicBezTo>
                  <a:cubicBezTo>
                    <a:pt x="5939" y="1280"/>
                    <a:pt x="6025" y="688"/>
                    <a:pt x="5717" y="772"/>
                  </a:cubicBezTo>
                  <a:cubicBezTo>
                    <a:pt x="5717" y="772"/>
                    <a:pt x="5644" y="528"/>
                    <a:pt x="5495" y="528"/>
                  </a:cubicBezTo>
                  <a:cubicBezTo>
                    <a:pt x="5357" y="528"/>
                    <a:pt x="4913" y="804"/>
                    <a:pt x="4913" y="804"/>
                  </a:cubicBezTo>
                  <a:cubicBezTo>
                    <a:pt x="4743" y="655"/>
                    <a:pt x="4743" y="655"/>
                    <a:pt x="4743" y="655"/>
                  </a:cubicBezTo>
                  <a:cubicBezTo>
                    <a:pt x="4892" y="507"/>
                    <a:pt x="4892" y="507"/>
                    <a:pt x="4892" y="507"/>
                  </a:cubicBezTo>
                  <a:cubicBezTo>
                    <a:pt x="4892" y="507"/>
                    <a:pt x="4924" y="106"/>
                    <a:pt x="4733" y="106"/>
                  </a:cubicBezTo>
                  <a:cubicBezTo>
                    <a:pt x="4627" y="295"/>
                    <a:pt x="4627" y="295"/>
                    <a:pt x="4627" y="295"/>
                  </a:cubicBezTo>
                  <a:cubicBezTo>
                    <a:pt x="4140" y="360"/>
                    <a:pt x="4140" y="360"/>
                    <a:pt x="4140" y="360"/>
                  </a:cubicBezTo>
                  <a:cubicBezTo>
                    <a:pt x="4140" y="360"/>
                    <a:pt x="4161" y="125"/>
                    <a:pt x="4013" y="125"/>
                  </a:cubicBezTo>
                  <a:cubicBezTo>
                    <a:pt x="3864" y="125"/>
                    <a:pt x="3864" y="496"/>
                    <a:pt x="3864" y="496"/>
                  </a:cubicBezTo>
                  <a:cubicBezTo>
                    <a:pt x="3864" y="496"/>
                    <a:pt x="3622" y="496"/>
                    <a:pt x="3590" y="528"/>
                  </a:cubicBezTo>
                  <a:cubicBezTo>
                    <a:pt x="3547" y="560"/>
                    <a:pt x="3315" y="518"/>
                    <a:pt x="3315" y="518"/>
                  </a:cubicBezTo>
                  <a:cubicBezTo>
                    <a:pt x="3315" y="518"/>
                    <a:pt x="3463" y="285"/>
                    <a:pt x="3304" y="41"/>
                  </a:cubicBezTo>
                  <a:cubicBezTo>
                    <a:pt x="3241" y="63"/>
                    <a:pt x="3155" y="52"/>
                    <a:pt x="3060" y="31"/>
                  </a:cubicBezTo>
                  <a:cubicBezTo>
                    <a:pt x="2922" y="0"/>
                    <a:pt x="2955" y="125"/>
                    <a:pt x="2955" y="222"/>
                  </a:cubicBezTo>
                  <a:cubicBezTo>
                    <a:pt x="2955" y="317"/>
                    <a:pt x="2838" y="433"/>
                    <a:pt x="2722" y="433"/>
                  </a:cubicBezTo>
                  <a:cubicBezTo>
                    <a:pt x="2595" y="433"/>
                    <a:pt x="2573" y="412"/>
                    <a:pt x="2541" y="571"/>
                  </a:cubicBezTo>
                  <a:cubicBezTo>
                    <a:pt x="2521" y="731"/>
                    <a:pt x="2362" y="920"/>
                    <a:pt x="2287" y="985"/>
                  </a:cubicBezTo>
                  <a:cubicBezTo>
                    <a:pt x="2224" y="1047"/>
                    <a:pt x="2287" y="1099"/>
                    <a:pt x="2319" y="1227"/>
                  </a:cubicBezTo>
                  <a:cubicBezTo>
                    <a:pt x="2341" y="1364"/>
                    <a:pt x="2287" y="1502"/>
                    <a:pt x="2213" y="1502"/>
                  </a:cubicBezTo>
                  <a:cubicBezTo>
                    <a:pt x="2129" y="1502"/>
                    <a:pt x="2086" y="1375"/>
                    <a:pt x="1991" y="1619"/>
                  </a:cubicBezTo>
                  <a:cubicBezTo>
                    <a:pt x="1907" y="1851"/>
                    <a:pt x="1515" y="2371"/>
                    <a:pt x="1388" y="2371"/>
                  </a:cubicBezTo>
                  <a:cubicBezTo>
                    <a:pt x="1250" y="2371"/>
                    <a:pt x="1187" y="2233"/>
                    <a:pt x="1050" y="2211"/>
                  </a:cubicBezTo>
                  <a:cubicBezTo>
                    <a:pt x="922" y="2192"/>
                    <a:pt x="255" y="2181"/>
                    <a:pt x="255" y="2317"/>
                  </a:cubicBezTo>
                  <a:cubicBezTo>
                    <a:pt x="255" y="2455"/>
                    <a:pt x="149" y="2508"/>
                    <a:pt x="54" y="2530"/>
                  </a:cubicBezTo>
                  <a:cubicBezTo>
                    <a:pt x="0" y="2541"/>
                    <a:pt x="22" y="2657"/>
                    <a:pt x="11" y="2741"/>
                  </a:cubicBezTo>
                  <a:cubicBezTo>
                    <a:pt x="108" y="2847"/>
                    <a:pt x="244" y="3017"/>
                    <a:pt x="244" y="3133"/>
                  </a:cubicBezTo>
                  <a:cubicBezTo>
                    <a:pt x="244" y="3312"/>
                    <a:pt x="1388" y="3642"/>
                    <a:pt x="1388" y="364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9" name="Freeform 4"/>
            <p:cNvSpPr>
              <a:spLocks noChangeArrowheads="1"/>
            </p:cNvSpPr>
            <p:nvPr/>
          </p:nvSpPr>
          <p:spPr bwMode="auto">
            <a:xfrm>
              <a:off x="1009" y="4584"/>
              <a:ext cx="1209" cy="1423"/>
            </a:xfrm>
            <a:custGeom>
              <a:avLst/>
              <a:gdLst>
                <a:gd name="T0" fmla="*/ 3217 w 5336"/>
                <a:gd name="T1" fmla="*/ 5188 h 6280"/>
                <a:gd name="T2" fmla="*/ 3217 w 5336"/>
                <a:gd name="T3" fmla="*/ 5188 h 6280"/>
                <a:gd name="T4" fmla="*/ 3450 w 5336"/>
                <a:gd name="T5" fmla="*/ 5040 h 6280"/>
                <a:gd name="T6" fmla="*/ 3768 w 5336"/>
                <a:gd name="T7" fmla="*/ 5124 h 6280"/>
                <a:gd name="T8" fmla="*/ 4255 w 5336"/>
                <a:gd name="T9" fmla="*/ 4691 h 6280"/>
                <a:gd name="T10" fmla="*/ 4626 w 5336"/>
                <a:gd name="T11" fmla="*/ 3896 h 6280"/>
                <a:gd name="T12" fmla="*/ 5049 w 5336"/>
                <a:gd name="T13" fmla="*/ 3462 h 6280"/>
                <a:gd name="T14" fmla="*/ 4859 w 5336"/>
                <a:gd name="T15" fmla="*/ 3144 h 6280"/>
                <a:gd name="T16" fmla="*/ 4657 w 5336"/>
                <a:gd name="T17" fmla="*/ 3008 h 6280"/>
                <a:gd name="T18" fmla="*/ 4762 w 5336"/>
                <a:gd name="T19" fmla="*/ 2753 h 6280"/>
                <a:gd name="T20" fmla="*/ 5176 w 5336"/>
                <a:gd name="T21" fmla="*/ 2753 h 6280"/>
                <a:gd name="T22" fmla="*/ 5335 w 5336"/>
                <a:gd name="T23" fmla="*/ 2383 h 6280"/>
                <a:gd name="T24" fmla="*/ 5271 w 5336"/>
                <a:gd name="T25" fmla="*/ 1450 h 6280"/>
                <a:gd name="T26" fmla="*/ 5144 w 5336"/>
                <a:gd name="T27" fmla="*/ 719 h 6280"/>
                <a:gd name="T28" fmla="*/ 4529 w 5336"/>
                <a:gd name="T29" fmla="*/ 635 h 6280"/>
                <a:gd name="T30" fmla="*/ 4700 w 5336"/>
                <a:gd name="T31" fmla="*/ 424 h 6280"/>
                <a:gd name="T32" fmla="*/ 4424 w 5336"/>
                <a:gd name="T33" fmla="*/ 127 h 6280"/>
                <a:gd name="T34" fmla="*/ 4001 w 5336"/>
                <a:gd name="T35" fmla="*/ 232 h 6280"/>
                <a:gd name="T36" fmla="*/ 3768 w 5336"/>
                <a:gd name="T37" fmla="*/ 0 h 6280"/>
                <a:gd name="T38" fmla="*/ 3333 w 5336"/>
                <a:gd name="T39" fmla="*/ 191 h 6280"/>
                <a:gd name="T40" fmla="*/ 3493 w 5336"/>
                <a:gd name="T41" fmla="*/ 435 h 6280"/>
                <a:gd name="T42" fmla="*/ 3059 w 5336"/>
                <a:gd name="T43" fmla="*/ 573 h 6280"/>
                <a:gd name="T44" fmla="*/ 2805 w 5336"/>
                <a:gd name="T45" fmla="*/ 540 h 6280"/>
                <a:gd name="T46" fmla="*/ 2689 w 5336"/>
                <a:gd name="T47" fmla="*/ 719 h 6280"/>
                <a:gd name="T48" fmla="*/ 2922 w 5336"/>
                <a:gd name="T49" fmla="*/ 952 h 6280"/>
                <a:gd name="T50" fmla="*/ 2730 w 5336"/>
                <a:gd name="T51" fmla="*/ 1196 h 6280"/>
                <a:gd name="T52" fmla="*/ 2297 w 5336"/>
                <a:gd name="T53" fmla="*/ 1049 h 6280"/>
                <a:gd name="T54" fmla="*/ 2297 w 5336"/>
                <a:gd name="T55" fmla="*/ 784 h 6280"/>
                <a:gd name="T56" fmla="*/ 1948 w 5336"/>
                <a:gd name="T57" fmla="*/ 719 h 6280"/>
                <a:gd name="T58" fmla="*/ 1799 w 5336"/>
                <a:gd name="T59" fmla="*/ 868 h 6280"/>
                <a:gd name="T60" fmla="*/ 1513 w 5336"/>
                <a:gd name="T61" fmla="*/ 816 h 6280"/>
                <a:gd name="T62" fmla="*/ 1418 w 5336"/>
                <a:gd name="T63" fmla="*/ 603 h 6280"/>
                <a:gd name="T64" fmla="*/ 920 w 5336"/>
                <a:gd name="T65" fmla="*/ 530 h 6280"/>
                <a:gd name="T66" fmla="*/ 984 w 5336"/>
                <a:gd name="T67" fmla="*/ 773 h 6280"/>
                <a:gd name="T68" fmla="*/ 825 w 5336"/>
                <a:gd name="T69" fmla="*/ 932 h 6280"/>
                <a:gd name="T70" fmla="*/ 528 w 5336"/>
                <a:gd name="T71" fmla="*/ 1122 h 6280"/>
                <a:gd name="T72" fmla="*/ 804 w 5336"/>
                <a:gd name="T73" fmla="*/ 1409 h 6280"/>
                <a:gd name="T74" fmla="*/ 804 w 5336"/>
                <a:gd name="T75" fmla="*/ 1547 h 6280"/>
                <a:gd name="T76" fmla="*/ 454 w 5336"/>
                <a:gd name="T77" fmla="*/ 1493 h 6280"/>
                <a:gd name="T78" fmla="*/ 401 w 5336"/>
                <a:gd name="T79" fmla="*/ 1652 h 6280"/>
                <a:gd name="T80" fmla="*/ 804 w 5336"/>
                <a:gd name="T81" fmla="*/ 1726 h 6280"/>
                <a:gd name="T82" fmla="*/ 857 w 5336"/>
                <a:gd name="T83" fmla="*/ 2223 h 6280"/>
                <a:gd name="T84" fmla="*/ 804 w 5336"/>
                <a:gd name="T85" fmla="*/ 2383 h 6280"/>
                <a:gd name="T86" fmla="*/ 644 w 5336"/>
                <a:gd name="T87" fmla="*/ 2637 h 6280"/>
                <a:gd name="T88" fmla="*/ 487 w 5336"/>
                <a:gd name="T89" fmla="*/ 3008 h 6280"/>
                <a:gd name="T90" fmla="*/ 157 w 5336"/>
                <a:gd name="T91" fmla="*/ 3484 h 6280"/>
                <a:gd name="T92" fmla="*/ 528 w 5336"/>
                <a:gd name="T93" fmla="*/ 3695 h 6280"/>
                <a:gd name="T94" fmla="*/ 782 w 5336"/>
                <a:gd name="T95" fmla="*/ 3906 h 6280"/>
                <a:gd name="T96" fmla="*/ 476 w 5336"/>
                <a:gd name="T97" fmla="*/ 4023 h 6280"/>
                <a:gd name="T98" fmla="*/ 73 w 5336"/>
                <a:gd name="T99" fmla="*/ 4309 h 6280"/>
                <a:gd name="T100" fmla="*/ 211 w 5336"/>
                <a:gd name="T101" fmla="*/ 4520 h 6280"/>
                <a:gd name="T102" fmla="*/ 401 w 5336"/>
                <a:gd name="T103" fmla="*/ 4753 h 6280"/>
                <a:gd name="T104" fmla="*/ 698 w 5336"/>
                <a:gd name="T105" fmla="*/ 4626 h 6280"/>
                <a:gd name="T106" fmla="*/ 941 w 5336"/>
                <a:gd name="T107" fmla="*/ 4732 h 6280"/>
                <a:gd name="T108" fmla="*/ 1228 w 5336"/>
                <a:gd name="T109" fmla="*/ 4955 h 6280"/>
                <a:gd name="T110" fmla="*/ 1439 w 5336"/>
                <a:gd name="T111" fmla="*/ 5283 h 6280"/>
                <a:gd name="T112" fmla="*/ 2476 w 5336"/>
                <a:gd name="T113" fmla="*/ 5548 h 6280"/>
                <a:gd name="T114" fmla="*/ 2784 w 5336"/>
                <a:gd name="T115" fmla="*/ 5876 h 6280"/>
                <a:gd name="T116" fmla="*/ 2963 w 5336"/>
                <a:gd name="T117" fmla="*/ 6279 h 6280"/>
                <a:gd name="T118" fmla="*/ 3217 w 5336"/>
                <a:gd name="T119" fmla="*/ 5188 h 6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36" h="6280">
                  <a:moveTo>
                    <a:pt x="3217" y="5188"/>
                  </a:moveTo>
                  <a:lnTo>
                    <a:pt x="3217" y="5188"/>
                  </a:lnTo>
                  <a:cubicBezTo>
                    <a:pt x="3217" y="5188"/>
                    <a:pt x="3366" y="4955"/>
                    <a:pt x="3450" y="5040"/>
                  </a:cubicBezTo>
                  <a:cubicBezTo>
                    <a:pt x="3536" y="5124"/>
                    <a:pt x="3663" y="5219"/>
                    <a:pt x="3768" y="5124"/>
                  </a:cubicBezTo>
                  <a:cubicBezTo>
                    <a:pt x="3863" y="5018"/>
                    <a:pt x="4255" y="4691"/>
                    <a:pt x="4255" y="4691"/>
                  </a:cubicBezTo>
                  <a:cubicBezTo>
                    <a:pt x="4255" y="4691"/>
                    <a:pt x="4540" y="3982"/>
                    <a:pt x="4626" y="3896"/>
                  </a:cubicBezTo>
                  <a:cubicBezTo>
                    <a:pt x="4721" y="3811"/>
                    <a:pt x="5102" y="3514"/>
                    <a:pt x="5049" y="3462"/>
                  </a:cubicBezTo>
                  <a:cubicBezTo>
                    <a:pt x="4997" y="3409"/>
                    <a:pt x="4859" y="3144"/>
                    <a:pt x="4859" y="3144"/>
                  </a:cubicBezTo>
                  <a:cubicBezTo>
                    <a:pt x="4657" y="3008"/>
                    <a:pt x="4657" y="3008"/>
                    <a:pt x="4657" y="3008"/>
                  </a:cubicBezTo>
                  <a:cubicBezTo>
                    <a:pt x="4762" y="2753"/>
                    <a:pt x="4762" y="2753"/>
                    <a:pt x="4762" y="2753"/>
                  </a:cubicBezTo>
                  <a:cubicBezTo>
                    <a:pt x="5176" y="2753"/>
                    <a:pt x="5176" y="2753"/>
                    <a:pt x="5176" y="2753"/>
                  </a:cubicBezTo>
                  <a:cubicBezTo>
                    <a:pt x="5335" y="2383"/>
                    <a:pt x="5335" y="2383"/>
                    <a:pt x="5335" y="2383"/>
                  </a:cubicBezTo>
                  <a:cubicBezTo>
                    <a:pt x="5335" y="2383"/>
                    <a:pt x="5208" y="1557"/>
                    <a:pt x="5271" y="1450"/>
                  </a:cubicBezTo>
                  <a:cubicBezTo>
                    <a:pt x="5335" y="1333"/>
                    <a:pt x="5219" y="795"/>
                    <a:pt x="5144" y="719"/>
                  </a:cubicBezTo>
                  <a:cubicBezTo>
                    <a:pt x="5070" y="646"/>
                    <a:pt x="4605" y="698"/>
                    <a:pt x="4529" y="635"/>
                  </a:cubicBezTo>
                  <a:cubicBezTo>
                    <a:pt x="4467" y="562"/>
                    <a:pt x="4657" y="465"/>
                    <a:pt x="4700" y="424"/>
                  </a:cubicBezTo>
                  <a:cubicBezTo>
                    <a:pt x="4742" y="381"/>
                    <a:pt x="4424" y="127"/>
                    <a:pt x="4424" y="127"/>
                  </a:cubicBezTo>
                  <a:cubicBezTo>
                    <a:pt x="4001" y="232"/>
                    <a:pt x="4001" y="232"/>
                    <a:pt x="4001" y="232"/>
                  </a:cubicBezTo>
                  <a:cubicBezTo>
                    <a:pt x="3768" y="0"/>
                    <a:pt x="3768" y="0"/>
                    <a:pt x="3768" y="0"/>
                  </a:cubicBezTo>
                  <a:cubicBezTo>
                    <a:pt x="3768" y="0"/>
                    <a:pt x="3333" y="105"/>
                    <a:pt x="3333" y="191"/>
                  </a:cubicBezTo>
                  <a:cubicBezTo>
                    <a:pt x="3333" y="286"/>
                    <a:pt x="3598" y="329"/>
                    <a:pt x="3493" y="435"/>
                  </a:cubicBezTo>
                  <a:cubicBezTo>
                    <a:pt x="3376" y="551"/>
                    <a:pt x="3133" y="497"/>
                    <a:pt x="3059" y="573"/>
                  </a:cubicBezTo>
                  <a:cubicBezTo>
                    <a:pt x="2974" y="646"/>
                    <a:pt x="2805" y="540"/>
                    <a:pt x="2805" y="540"/>
                  </a:cubicBezTo>
                  <a:cubicBezTo>
                    <a:pt x="2689" y="719"/>
                    <a:pt x="2689" y="719"/>
                    <a:pt x="2689" y="719"/>
                  </a:cubicBezTo>
                  <a:cubicBezTo>
                    <a:pt x="2922" y="952"/>
                    <a:pt x="2922" y="952"/>
                    <a:pt x="2922" y="952"/>
                  </a:cubicBezTo>
                  <a:cubicBezTo>
                    <a:pt x="2730" y="1196"/>
                    <a:pt x="2730" y="1196"/>
                    <a:pt x="2730" y="1196"/>
                  </a:cubicBezTo>
                  <a:cubicBezTo>
                    <a:pt x="2297" y="1049"/>
                    <a:pt x="2297" y="1049"/>
                    <a:pt x="2297" y="1049"/>
                  </a:cubicBezTo>
                  <a:cubicBezTo>
                    <a:pt x="2297" y="784"/>
                    <a:pt x="2297" y="784"/>
                    <a:pt x="2297" y="784"/>
                  </a:cubicBezTo>
                  <a:cubicBezTo>
                    <a:pt x="1948" y="719"/>
                    <a:pt x="1948" y="719"/>
                    <a:pt x="1948" y="719"/>
                  </a:cubicBezTo>
                  <a:cubicBezTo>
                    <a:pt x="1799" y="868"/>
                    <a:pt x="1799" y="868"/>
                    <a:pt x="1799" y="868"/>
                  </a:cubicBezTo>
                  <a:cubicBezTo>
                    <a:pt x="1513" y="816"/>
                    <a:pt x="1513" y="816"/>
                    <a:pt x="1513" y="816"/>
                  </a:cubicBezTo>
                  <a:cubicBezTo>
                    <a:pt x="1418" y="603"/>
                    <a:pt x="1418" y="603"/>
                    <a:pt x="1418" y="603"/>
                  </a:cubicBezTo>
                  <a:cubicBezTo>
                    <a:pt x="920" y="530"/>
                    <a:pt x="920" y="530"/>
                    <a:pt x="920" y="530"/>
                  </a:cubicBezTo>
                  <a:cubicBezTo>
                    <a:pt x="984" y="773"/>
                    <a:pt x="984" y="773"/>
                    <a:pt x="984" y="773"/>
                  </a:cubicBezTo>
                  <a:cubicBezTo>
                    <a:pt x="825" y="932"/>
                    <a:pt x="825" y="932"/>
                    <a:pt x="825" y="932"/>
                  </a:cubicBezTo>
                  <a:cubicBezTo>
                    <a:pt x="825" y="932"/>
                    <a:pt x="528" y="932"/>
                    <a:pt x="528" y="1122"/>
                  </a:cubicBezTo>
                  <a:cubicBezTo>
                    <a:pt x="528" y="1323"/>
                    <a:pt x="804" y="1409"/>
                    <a:pt x="804" y="1409"/>
                  </a:cubicBezTo>
                  <a:cubicBezTo>
                    <a:pt x="804" y="1547"/>
                    <a:pt x="804" y="1547"/>
                    <a:pt x="804" y="1547"/>
                  </a:cubicBezTo>
                  <a:cubicBezTo>
                    <a:pt x="454" y="1493"/>
                    <a:pt x="454" y="1493"/>
                    <a:pt x="454" y="1493"/>
                  </a:cubicBezTo>
                  <a:cubicBezTo>
                    <a:pt x="401" y="1652"/>
                    <a:pt x="401" y="1652"/>
                    <a:pt x="401" y="1652"/>
                  </a:cubicBezTo>
                  <a:cubicBezTo>
                    <a:pt x="804" y="1726"/>
                    <a:pt x="804" y="1726"/>
                    <a:pt x="804" y="1726"/>
                  </a:cubicBezTo>
                  <a:cubicBezTo>
                    <a:pt x="804" y="1726"/>
                    <a:pt x="771" y="2064"/>
                    <a:pt x="857" y="2223"/>
                  </a:cubicBezTo>
                  <a:cubicBezTo>
                    <a:pt x="888" y="2286"/>
                    <a:pt x="857" y="2340"/>
                    <a:pt x="804" y="2383"/>
                  </a:cubicBezTo>
                  <a:cubicBezTo>
                    <a:pt x="846" y="2478"/>
                    <a:pt x="771" y="2572"/>
                    <a:pt x="644" y="2637"/>
                  </a:cubicBezTo>
                  <a:cubicBezTo>
                    <a:pt x="465" y="2721"/>
                    <a:pt x="614" y="2889"/>
                    <a:pt x="487" y="3008"/>
                  </a:cubicBezTo>
                  <a:cubicBezTo>
                    <a:pt x="370" y="3124"/>
                    <a:pt x="157" y="3324"/>
                    <a:pt x="157" y="3484"/>
                  </a:cubicBezTo>
                  <a:cubicBezTo>
                    <a:pt x="157" y="3631"/>
                    <a:pt x="338" y="3652"/>
                    <a:pt x="528" y="3695"/>
                  </a:cubicBezTo>
                  <a:cubicBezTo>
                    <a:pt x="730" y="3727"/>
                    <a:pt x="782" y="3768"/>
                    <a:pt x="782" y="3906"/>
                  </a:cubicBezTo>
                  <a:cubicBezTo>
                    <a:pt x="782" y="4044"/>
                    <a:pt x="698" y="3990"/>
                    <a:pt x="476" y="4023"/>
                  </a:cubicBezTo>
                  <a:cubicBezTo>
                    <a:pt x="243" y="4055"/>
                    <a:pt x="146" y="4204"/>
                    <a:pt x="73" y="4309"/>
                  </a:cubicBezTo>
                  <a:cubicBezTo>
                    <a:pt x="0" y="4426"/>
                    <a:pt x="105" y="4467"/>
                    <a:pt x="211" y="4520"/>
                  </a:cubicBezTo>
                  <a:cubicBezTo>
                    <a:pt x="306" y="4574"/>
                    <a:pt x="232" y="4753"/>
                    <a:pt x="401" y="4753"/>
                  </a:cubicBezTo>
                  <a:cubicBezTo>
                    <a:pt x="560" y="4753"/>
                    <a:pt x="549" y="4658"/>
                    <a:pt x="698" y="4626"/>
                  </a:cubicBezTo>
                  <a:cubicBezTo>
                    <a:pt x="836" y="4605"/>
                    <a:pt x="846" y="4732"/>
                    <a:pt x="941" y="4732"/>
                  </a:cubicBezTo>
                  <a:cubicBezTo>
                    <a:pt x="1026" y="4732"/>
                    <a:pt x="1228" y="4837"/>
                    <a:pt x="1228" y="4955"/>
                  </a:cubicBezTo>
                  <a:cubicBezTo>
                    <a:pt x="1228" y="5081"/>
                    <a:pt x="1291" y="5251"/>
                    <a:pt x="1439" y="5283"/>
                  </a:cubicBezTo>
                  <a:cubicBezTo>
                    <a:pt x="1588" y="5305"/>
                    <a:pt x="2297" y="5410"/>
                    <a:pt x="2476" y="5548"/>
                  </a:cubicBezTo>
                  <a:cubicBezTo>
                    <a:pt x="2646" y="5675"/>
                    <a:pt x="2784" y="5695"/>
                    <a:pt x="2784" y="5876"/>
                  </a:cubicBezTo>
                  <a:cubicBezTo>
                    <a:pt x="2784" y="6014"/>
                    <a:pt x="2857" y="6193"/>
                    <a:pt x="2963" y="6279"/>
                  </a:cubicBezTo>
                  <a:cubicBezTo>
                    <a:pt x="3101" y="6003"/>
                    <a:pt x="3323" y="5473"/>
                    <a:pt x="3217" y="5188"/>
                  </a:cubicBezTo>
                </a:path>
              </a:pathLst>
            </a:custGeom>
            <a:solidFill>
              <a:schemeClr val="accent5"/>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0" name="Freeform 5"/>
            <p:cNvSpPr>
              <a:spLocks noChangeArrowheads="1"/>
            </p:cNvSpPr>
            <p:nvPr/>
          </p:nvSpPr>
          <p:spPr bwMode="auto">
            <a:xfrm>
              <a:off x="5184" y="1591"/>
              <a:ext cx="1080" cy="1044"/>
            </a:xfrm>
            <a:custGeom>
              <a:avLst/>
              <a:gdLst>
                <a:gd name="T0" fmla="*/ 414 w 4765"/>
                <a:gd name="T1" fmla="*/ 1821 h 4606"/>
                <a:gd name="T2" fmla="*/ 414 w 4765"/>
                <a:gd name="T3" fmla="*/ 1821 h 4606"/>
                <a:gd name="T4" fmla="*/ 541 w 4765"/>
                <a:gd name="T5" fmla="*/ 2000 h 4606"/>
                <a:gd name="T6" fmla="*/ 773 w 4765"/>
                <a:gd name="T7" fmla="*/ 2148 h 4606"/>
                <a:gd name="T8" fmla="*/ 1090 w 4765"/>
                <a:gd name="T9" fmla="*/ 2467 h 4606"/>
                <a:gd name="T10" fmla="*/ 1398 w 4765"/>
                <a:gd name="T11" fmla="*/ 2879 h 4606"/>
                <a:gd name="T12" fmla="*/ 1504 w 4765"/>
                <a:gd name="T13" fmla="*/ 3217 h 4606"/>
                <a:gd name="T14" fmla="*/ 1715 w 4765"/>
                <a:gd name="T15" fmla="*/ 3588 h 4606"/>
                <a:gd name="T16" fmla="*/ 1853 w 4765"/>
                <a:gd name="T17" fmla="*/ 3780 h 4606"/>
                <a:gd name="T18" fmla="*/ 1704 w 4765"/>
                <a:gd name="T19" fmla="*/ 3928 h 4606"/>
                <a:gd name="T20" fmla="*/ 1853 w 4765"/>
                <a:gd name="T21" fmla="*/ 4066 h 4606"/>
                <a:gd name="T22" fmla="*/ 2023 w 4765"/>
                <a:gd name="T23" fmla="*/ 4318 h 4606"/>
                <a:gd name="T24" fmla="*/ 1875 w 4765"/>
                <a:gd name="T25" fmla="*/ 4489 h 4606"/>
                <a:gd name="T26" fmla="*/ 2023 w 4765"/>
                <a:gd name="T27" fmla="*/ 4605 h 4606"/>
                <a:gd name="T28" fmla="*/ 2267 w 4765"/>
                <a:gd name="T29" fmla="*/ 4361 h 4606"/>
                <a:gd name="T30" fmla="*/ 2467 w 4765"/>
                <a:gd name="T31" fmla="*/ 4034 h 4606"/>
                <a:gd name="T32" fmla="*/ 2784 w 4765"/>
                <a:gd name="T33" fmla="*/ 4118 h 4606"/>
                <a:gd name="T34" fmla="*/ 3019 w 4765"/>
                <a:gd name="T35" fmla="*/ 4034 h 4606"/>
                <a:gd name="T36" fmla="*/ 3441 w 4765"/>
                <a:gd name="T37" fmla="*/ 4213 h 4606"/>
                <a:gd name="T38" fmla="*/ 3833 w 4765"/>
                <a:gd name="T39" fmla="*/ 4234 h 4606"/>
                <a:gd name="T40" fmla="*/ 3833 w 4765"/>
                <a:gd name="T41" fmla="*/ 3780 h 4606"/>
                <a:gd name="T42" fmla="*/ 4182 w 4765"/>
                <a:gd name="T43" fmla="*/ 3780 h 4606"/>
                <a:gd name="T44" fmla="*/ 4764 w 4765"/>
                <a:gd name="T45" fmla="*/ 3599 h 4606"/>
                <a:gd name="T46" fmla="*/ 4331 w 4765"/>
                <a:gd name="T47" fmla="*/ 3155 h 4606"/>
                <a:gd name="T48" fmla="*/ 4394 w 4765"/>
                <a:gd name="T49" fmla="*/ 2859 h 4606"/>
                <a:gd name="T50" fmla="*/ 4002 w 4765"/>
                <a:gd name="T51" fmla="*/ 2286 h 4606"/>
                <a:gd name="T52" fmla="*/ 3409 w 4765"/>
                <a:gd name="T53" fmla="*/ 920 h 4606"/>
                <a:gd name="T54" fmla="*/ 3219 w 4765"/>
                <a:gd name="T55" fmla="*/ 752 h 4606"/>
                <a:gd name="T56" fmla="*/ 2986 w 4765"/>
                <a:gd name="T57" fmla="*/ 414 h 4606"/>
                <a:gd name="T58" fmla="*/ 2267 w 4765"/>
                <a:gd name="T59" fmla="*/ 0 h 4606"/>
                <a:gd name="T60" fmla="*/ 1694 w 4765"/>
                <a:gd name="T61" fmla="*/ 106 h 4606"/>
                <a:gd name="T62" fmla="*/ 963 w 4765"/>
                <a:gd name="T63" fmla="*/ 265 h 4606"/>
                <a:gd name="T64" fmla="*/ 646 w 4765"/>
                <a:gd name="T65" fmla="*/ 1038 h 4606"/>
                <a:gd name="T66" fmla="*/ 276 w 4765"/>
                <a:gd name="T67" fmla="*/ 1429 h 4606"/>
                <a:gd name="T68" fmla="*/ 0 w 4765"/>
                <a:gd name="T69" fmla="*/ 1515 h 4606"/>
                <a:gd name="T70" fmla="*/ 414 w 4765"/>
                <a:gd name="T71" fmla="*/ 1821 h 4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65" h="4606">
                  <a:moveTo>
                    <a:pt x="414" y="1821"/>
                  </a:moveTo>
                  <a:lnTo>
                    <a:pt x="414" y="1821"/>
                  </a:lnTo>
                  <a:cubicBezTo>
                    <a:pt x="414" y="1905"/>
                    <a:pt x="476" y="1937"/>
                    <a:pt x="541" y="2000"/>
                  </a:cubicBezTo>
                  <a:cubicBezTo>
                    <a:pt x="603" y="2064"/>
                    <a:pt x="657" y="2032"/>
                    <a:pt x="773" y="2148"/>
                  </a:cubicBezTo>
                  <a:cubicBezTo>
                    <a:pt x="890" y="2265"/>
                    <a:pt x="1006" y="2276"/>
                    <a:pt x="1090" y="2467"/>
                  </a:cubicBezTo>
                  <a:cubicBezTo>
                    <a:pt x="1187" y="2668"/>
                    <a:pt x="1293" y="2763"/>
                    <a:pt x="1398" y="2879"/>
                  </a:cubicBezTo>
                  <a:cubicBezTo>
                    <a:pt x="1504" y="2986"/>
                    <a:pt x="1388" y="3101"/>
                    <a:pt x="1504" y="3217"/>
                  </a:cubicBezTo>
                  <a:cubicBezTo>
                    <a:pt x="1620" y="3344"/>
                    <a:pt x="1853" y="3336"/>
                    <a:pt x="1715" y="3588"/>
                  </a:cubicBezTo>
                  <a:cubicBezTo>
                    <a:pt x="1715" y="3588"/>
                    <a:pt x="1853" y="3685"/>
                    <a:pt x="1853" y="3780"/>
                  </a:cubicBezTo>
                  <a:cubicBezTo>
                    <a:pt x="1853" y="3864"/>
                    <a:pt x="1663" y="3874"/>
                    <a:pt x="1704" y="3928"/>
                  </a:cubicBezTo>
                  <a:cubicBezTo>
                    <a:pt x="1747" y="3969"/>
                    <a:pt x="1853" y="3980"/>
                    <a:pt x="1853" y="4066"/>
                  </a:cubicBezTo>
                  <a:cubicBezTo>
                    <a:pt x="1853" y="4161"/>
                    <a:pt x="1926" y="4224"/>
                    <a:pt x="2023" y="4318"/>
                  </a:cubicBezTo>
                  <a:cubicBezTo>
                    <a:pt x="2118" y="4415"/>
                    <a:pt x="1810" y="4426"/>
                    <a:pt x="1875" y="4489"/>
                  </a:cubicBezTo>
                  <a:cubicBezTo>
                    <a:pt x="1926" y="4542"/>
                    <a:pt x="1853" y="4605"/>
                    <a:pt x="2023" y="4605"/>
                  </a:cubicBezTo>
                  <a:cubicBezTo>
                    <a:pt x="2023" y="4605"/>
                    <a:pt x="2234" y="4467"/>
                    <a:pt x="2267" y="4361"/>
                  </a:cubicBezTo>
                  <a:cubicBezTo>
                    <a:pt x="2308" y="4256"/>
                    <a:pt x="2308" y="4034"/>
                    <a:pt x="2467" y="4034"/>
                  </a:cubicBezTo>
                  <a:cubicBezTo>
                    <a:pt x="2626" y="4034"/>
                    <a:pt x="2721" y="4118"/>
                    <a:pt x="2784" y="4118"/>
                  </a:cubicBezTo>
                  <a:cubicBezTo>
                    <a:pt x="2838" y="4118"/>
                    <a:pt x="2849" y="4034"/>
                    <a:pt x="3019" y="4034"/>
                  </a:cubicBezTo>
                  <a:cubicBezTo>
                    <a:pt x="3198" y="4034"/>
                    <a:pt x="3398" y="4086"/>
                    <a:pt x="3441" y="4213"/>
                  </a:cubicBezTo>
                  <a:cubicBezTo>
                    <a:pt x="3484" y="4329"/>
                    <a:pt x="3833" y="4234"/>
                    <a:pt x="3833" y="4234"/>
                  </a:cubicBezTo>
                  <a:cubicBezTo>
                    <a:pt x="3833" y="4234"/>
                    <a:pt x="3579" y="3874"/>
                    <a:pt x="3833" y="3780"/>
                  </a:cubicBezTo>
                  <a:cubicBezTo>
                    <a:pt x="3833" y="3780"/>
                    <a:pt x="3993" y="3737"/>
                    <a:pt x="4182" y="3780"/>
                  </a:cubicBezTo>
                  <a:cubicBezTo>
                    <a:pt x="4352" y="3812"/>
                    <a:pt x="4225" y="3588"/>
                    <a:pt x="4764" y="3599"/>
                  </a:cubicBezTo>
                  <a:cubicBezTo>
                    <a:pt x="4616" y="3463"/>
                    <a:pt x="4383" y="3282"/>
                    <a:pt x="4331" y="3155"/>
                  </a:cubicBezTo>
                  <a:cubicBezTo>
                    <a:pt x="4256" y="2974"/>
                    <a:pt x="4372" y="2954"/>
                    <a:pt x="4394" y="2859"/>
                  </a:cubicBezTo>
                  <a:cubicBezTo>
                    <a:pt x="4415" y="2752"/>
                    <a:pt x="4087" y="2467"/>
                    <a:pt x="4002" y="2286"/>
                  </a:cubicBezTo>
                  <a:cubicBezTo>
                    <a:pt x="3928" y="2107"/>
                    <a:pt x="3409" y="1069"/>
                    <a:pt x="3409" y="920"/>
                  </a:cubicBezTo>
                  <a:cubicBezTo>
                    <a:pt x="3409" y="773"/>
                    <a:pt x="3303" y="784"/>
                    <a:pt x="3219" y="752"/>
                  </a:cubicBezTo>
                  <a:cubicBezTo>
                    <a:pt x="3146" y="709"/>
                    <a:pt x="3071" y="498"/>
                    <a:pt x="2986" y="414"/>
                  </a:cubicBezTo>
                  <a:cubicBezTo>
                    <a:pt x="2891" y="317"/>
                    <a:pt x="2530" y="0"/>
                    <a:pt x="2267" y="0"/>
                  </a:cubicBezTo>
                  <a:cubicBezTo>
                    <a:pt x="2012" y="0"/>
                    <a:pt x="1885" y="32"/>
                    <a:pt x="1694" y="106"/>
                  </a:cubicBezTo>
                  <a:cubicBezTo>
                    <a:pt x="1504" y="179"/>
                    <a:pt x="1187" y="201"/>
                    <a:pt x="963" y="265"/>
                  </a:cubicBezTo>
                  <a:cubicBezTo>
                    <a:pt x="741" y="317"/>
                    <a:pt x="646" y="942"/>
                    <a:pt x="646" y="1038"/>
                  </a:cubicBezTo>
                  <a:cubicBezTo>
                    <a:pt x="646" y="1123"/>
                    <a:pt x="603" y="1388"/>
                    <a:pt x="276" y="1429"/>
                  </a:cubicBezTo>
                  <a:cubicBezTo>
                    <a:pt x="149" y="1439"/>
                    <a:pt x="75" y="1482"/>
                    <a:pt x="0" y="1515"/>
                  </a:cubicBezTo>
                  <a:cubicBezTo>
                    <a:pt x="181" y="1620"/>
                    <a:pt x="414" y="1767"/>
                    <a:pt x="414" y="182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1" name="Freeform 6"/>
            <p:cNvSpPr>
              <a:spLocks noChangeArrowheads="1"/>
            </p:cNvSpPr>
            <p:nvPr/>
          </p:nvSpPr>
          <p:spPr bwMode="auto">
            <a:xfrm>
              <a:off x="6092" y="3148"/>
              <a:ext cx="916" cy="1238"/>
            </a:xfrm>
            <a:custGeom>
              <a:avLst/>
              <a:gdLst>
                <a:gd name="T0" fmla="*/ 2997 w 4045"/>
                <a:gd name="T1" fmla="*/ 519 h 5463"/>
                <a:gd name="T2" fmla="*/ 2997 w 4045"/>
                <a:gd name="T3" fmla="*/ 519 h 5463"/>
                <a:gd name="T4" fmla="*/ 2816 w 4045"/>
                <a:gd name="T5" fmla="*/ 700 h 5463"/>
                <a:gd name="T6" fmla="*/ 2943 w 4045"/>
                <a:gd name="T7" fmla="*/ 995 h 5463"/>
                <a:gd name="T8" fmla="*/ 2785 w 4045"/>
                <a:gd name="T9" fmla="*/ 1060 h 5463"/>
                <a:gd name="T10" fmla="*/ 2467 w 4045"/>
                <a:gd name="T11" fmla="*/ 752 h 5463"/>
                <a:gd name="T12" fmla="*/ 2594 w 4045"/>
                <a:gd name="T13" fmla="*/ 370 h 5463"/>
                <a:gd name="T14" fmla="*/ 2277 w 4045"/>
                <a:gd name="T15" fmla="*/ 381 h 5463"/>
                <a:gd name="T16" fmla="*/ 2044 w 4045"/>
                <a:gd name="T17" fmla="*/ 381 h 5463"/>
                <a:gd name="T18" fmla="*/ 1790 w 4045"/>
                <a:gd name="T19" fmla="*/ 0 h 5463"/>
                <a:gd name="T20" fmla="*/ 1641 w 4045"/>
                <a:gd name="T21" fmla="*/ 0 h 5463"/>
                <a:gd name="T22" fmla="*/ 1641 w 4045"/>
                <a:gd name="T23" fmla="*/ 308 h 5463"/>
                <a:gd name="T24" fmla="*/ 1820 w 4045"/>
                <a:gd name="T25" fmla="*/ 487 h 5463"/>
                <a:gd name="T26" fmla="*/ 1471 w 4045"/>
                <a:gd name="T27" fmla="*/ 657 h 5463"/>
                <a:gd name="T28" fmla="*/ 1092 w 4045"/>
                <a:gd name="T29" fmla="*/ 657 h 5463"/>
                <a:gd name="T30" fmla="*/ 900 w 4045"/>
                <a:gd name="T31" fmla="*/ 551 h 5463"/>
                <a:gd name="T32" fmla="*/ 741 w 4045"/>
                <a:gd name="T33" fmla="*/ 635 h 5463"/>
                <a:gd name="T34" fmla="*/ 118 w 4045"/>
                <a:gd name="T35" fmla="*/ 562 h 5463"/>
                <a:gd name="T36" fmla="*/ 286 w 4045"/>
                <a:gd name="T37" fmla="*/ 922 h 5463"/>
                <a:gd name="T38" fmla="*/ 180 w 4045"/>
                <a:gd name="T39" fmla="*/ 1155 h 5463"/>
                <a:gd name="T40" fmla="*/ 497 w 4045"/>
                <a:gd name="T41" fmla="*/ 1482 h 5463"/>
                <a:gd name="T42" fmla="*/ 624 w 4045"/>
                <a:gd name="T43" fmla="*/ 1948 h 5463"/>
                <a:gd name="T44" fmla="*/ 572 w 4045"/>
                <a:gd name="T45" fmla="*/ 2161 h 5463"/>
                <a:gd name="T46" fmla="*/ 784 w 4045"/>
                <a:gd name="T47" fmla="*/ 2372 h 5463"/>
                <a:gd name="T48" fmla="*/ 911 w 4045"/>
                <a:gd name="T49" fmla="*/ 2637 h 5463"/>
                <a:gd name="T50" fmla="*/ 1049 w 4045"/>
                <a:gd name="T51" fmla="*/ 3982 h 5463"/>
                <a:gd name="T52" fmla="*/ 1260 w 4045"/>
                <a:gd name="T53" fmla="*/ 4732 h 5463"/>
                <a:gd name="T54" fmla="*/ 1419 w 4045"/>
                <a:gd name="T55" fmla="*/ 4786 h 5463"/>
                <a:gd name="T56" fmla="*/ 1314 w 4045"/>
                <a:gd name="T57" fmla="*/ 5443 h 5463"/>
                <a:gd name="T58" fmla="*/ 1577 w 4045"/>
                <a:gd name="T59" fmla="*/ 5462 h 5463"/>
                <a:gd name="T60" fmla="*/ 1674 w 4045"/>
                <a:gd name="T61" fmla="*/ 4712 h 5463"/>
                <a:gd name="T62" fmla="*/ 2288 w 4045"/>
                <a:gd name="T63" fmla="*/ 4828 h 5463"/>
                <a:gd name="T64" fmla="*/ 2551 w 4045"/>
                <a:gd name="T65" fmla="*/ 4564 h 5463"/>
                <a:gd name="T66" fmla="*/ 2932 w 4045"/>
                <a:gd name="T67" fmla="*/ 4732 h 5463"/>
                <a:gd name="T68" fmla="*/ 3452 w 4045"/>
                <a:gd name="T69" fmla="*/ 4732 h 5463"/>
                <a:gd name="T70" fmla="*/ 3579 w 4045"/>
                <a:gd name="T71" fmla="*/ 4234 h 5463"/>
                <a:gd name="T72" fmla="*/ 3505 w 4045"/>
                <a:gd name="T73" fmla="*/ 3896 h 5463"/>
                <a:gd name="T74" fmla="*/ 3525 w 4045"/>
                <a:gd name="T75" fmla="*/ 3695 h 5463"/>
                <a:gd name="T76" fmla="*/ 3717 w 4045"/>
                <a:gd name="T77" fmla="*/ 3495 h 5463"/>
                <a:gd name="T78" fmla="*/ 3896 w 4045"/>
                <a:gd name="T79" fmla="*/ 3154 h 5463"/>
                <a:gd name="T80" fmla="*/ 3949 w 4045"/>
                <a:gd name="T81" fmla="*/ 2932 h 5463"/>
                <a:gd name="T82" fmla="*/ 3960 w 4045"/>
                <a:gd name="T83" fmla="*/ 2721 h 5463"/>
                <a:gd name="T84" fmla="*/ 3801 w 4045"/>
                <a:gd name="T85" fmla="*/ 2445 h 5463"/>
                <a:gd name="T86" fmla="*/ 3949 w 4045"/>
                <a:gd name="T87" fmla="*/ 2096 h 5463"/>
                <a:gd name="T88" fmla="*/ 3779 w 4045"/>
                <a:gd name="T89" fmla="*/ 1344 h 5463"/>
                <a:gd name="T90" fmla="*/ 3452 w 4045"/>
                <a:gd name="T91" fmla="*/ 752 h 5463"/>
                <a:gd name="T92" fmla="*/ 3410 w 4045"/>
                <a:gd name="T93" fmla="*/ 700 h 5463"/>
                <a:gd name="T94" fmla="*/ 3219 w 4045"/>
                <a:gd name="T95" fmla="*/ 752 h 5463"/>
                <a:gd name="T96" fmla="*/ 2997 w 4045"/>
                <a:gd name="T97" fmla="*/ 519 h 5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45" h="5463">
                  <a:moveTo>
                    <a:pt x="2997" y="519"/>
                  </a:moveTo>
                  <a:lnTo>
                    <a:pt x="2997" y="519"/>
                  </a:lnTo>
                  <a:cubicBezTo>
                    <a:pt x="2816" y="700"/>
                    <a:pt x="2816" y="700"/>
                    <a:pt x="2816" y="700"/>
                  </a:cubicBezTo>
                  <a:cubicBezTo>
                    <a:pt x="2943" y="995"/>
                    <a:pt x="2943" y="995"/>
                    <a:pt x="2943" y="995"/>
                  </a:cubicBezTo>
                  <a:cubicBezTo>
                    <a:pt x="2785" y="1060"/>
                    <a:pt x="2785" y="1060"/>
                    <a:pt x="2785" y="1060"/>
                  </a:cubicBezTo>
                  <a:cubicBezTo>
                    <a:pt x="2467" y="752"/>
                    <a:pt x="2467" y="752"/>
                    <a:pt x="2467" y="752"/>
                  </a:cubicBezTo>
                  <a:cubicBezTo>
                    <a:pt x="2467" y="752"/>
                    <a:pt x="2658" y="424"/>
                    <a:pt x="2594" y="370"/>
                  </a:cubicBezTo>
                  <a:cubicBezTo>
                    <a:pt x="2542" y="318"/>
                    <a:pt x="2277" y="202"/>
                    <a:pt x="2277" y="381"/>
                  </a:cubicBezTo>
                  <a:cubicBezTo>
                    <a:pt x="2277" y="381"/>
                    <a:pt x="2171" y="508"/>
                    <a:pt x="2044" y="381"/>
                  </a:cubicBezTo>
                  <a:cubicBezTo>
                    <a:pt x="1917" y="243"/>
                    <a:pt x="1790" y="0"/>
                    <a:pt x="1790" y="0"/>
                  </a:cubicBezTo>
                  <a:cubicBezTo>
                    <a:pt x="1641" y="0"/>
                    <a:pt x="1641" y="0"/>
                    <a:pt x="1641" y="0"/>
                  </a:cubicBezTo>
                  <a:cubicBezTo>
                    <a:pt x="1641" y="308"/>
                    <a:pt x="1641" y="308"/>
                    <a:pt x="1641" y="308"/>
                  </a:cubicBezTo>
                  <a:cubicBezTo>
                    <a:pt x="1820" y="487"/>
                    <a:pt x="1820" y="487"/>
                    <a:pt x="1820" y="487"/>
                  </a:cubicBezTo>
                  <a:cubicBezTo>
                    <a:pt x="1820" y="487"/>
                    <a:pt x="1958" y="657"/>
                    <a:pt x="1471" y="657"/>
                  </a:cubicBezTo>
                  <a:cubicBezTo>
                    <a:pt x="1471" y="657"/>
                    <a:pt x="1154" y="605"/>
                    <a:pt x="1092" y="657"/>
                  </a:cubicBezTo>
                  <a:cubicBezTo>
                    <a:pt x="1038" y="720"/>
                    <a:pt x="974" y="551"/>
                    <a:pt x="900" y="551"/>
                  </a:cubicBezTo>
                  <a:cubicBezTo>
                    <a:pt x="827" y="551"/>
                    <a:pt x="816" y="635"/>
                    <a:pt x="741" y="635"/>
                  </a:cubicBezTo>
                  <a:cubicBezTo>
                    <a:pt x="667" y="635"/>
                    <a:pt x="540" y="478"/>
                    <a:pt x="118" y="562"/>
                  </a:cubicBezTo>
                  <a:cubicBezTo>
                    <a:pt x="118" y="562"/>
                    <a:pt x="0" y="847"/>
                    <a:pt x="286" y="922"/>
                  </a:cubicBezTo>
                  <a:cubicBezTo>
                    <a:pt x="286" y="922"/>
                    <a:pt x="456" y="1090"/>
                    <a:pt x="180" y="1155"/>
                  </a:cubicBezTo>
                  <a:cubicBezTo>
                    <a:pt x="180" y="1155"/>
                    <a:pt x="497" y="1344"/>
                    <a:pt x="497" y="1482"/>
                  </a:cubicBezTo>
                  <a:cubicBezTo>
                    <a:pt x="497" y="1609"/>
                    <a:pt x="361" y="1842"/>
                    <a:pt x="624" y="1948"/>
                  </a:cubicBezTo>
                  <a:cubicBezTo>
                    <a:pt x="572" y="2161"/>
                    <a:pt x="572" y="2161"/>
                    <a:pt x="572" y="2161"/>
                  </a:cubicBezTo>
                  <a:cubicBezTo>
                    <a:pt x="784" y="2372"/>
                    <a:pt x="784" y="2372"/>
                    <a:pt x="784" y="2372"/>
                  </a:cubicBezTo>
                  <a:cubicBezTo>
                    <a:pt x="784" y="2372"/>
                    <a:pt x="700" y="2562"/>
                    <a:pt x="911" y="2637"/>
                  </a:cubicBezTo>
                  <a:cubicBezTo>
                    <a:pt x="911" y="2637"/>
                    <a:pt x="1049" y="3113"/>
                    <a:pt x="1049" y="3982"/>
                  </a:cubicBezTo>
                  <a:cubicBezTo>
                    <a:pt x="1049" y="3982"/>
                    <a:pt x="1387" y="4426"/>
                    <a:pt x="1260" y="4732"/>
                  </a:cubicBezTo>
                  <a:cubicBezTo>
                    <a:pt x="1419" y="4786"/>
                    <a:pt x="1419" y="4786"/>
                    <a:pt x="1419" y="4786"/>
                  </a:cubicBezTo>
                  <a:cubicBezTo>
                    <a:pt x="1314" y="5443"/>
                    <a:pt x="1314" y="5443"/>
                    <a:pt x="1314" y="5443"/>
                  </a:cubicBezTo>
                  <a:cubicBezTo>
                    <a:pt x="1577" y="5462"/>
                    <a:pt x="1577" y="5462"/>
                    <a:pt x="1577" y="5462"/>
                  </a:cubicBezTo>
                  <a:cubicBezTo>
                    <a:pt x="1674" y="4712"/>
                    <a:pt x="1674" y="4712"/>
                    <a:pt x="1674" y="4712"/>
                  </a:cubicBezTo>
                  <a:cubicBezTo>
                    <a:pt x="2288" y="4828"/>
                    <a:pt x="2288" y="4828"/>
                    <a:pt x="2288" y="4828"/>
                  </a:cubicBezTo>
                  <a:cubicBezTo>
                    <a:pt x="2551" y="4564"/>
                    <a:pt x="2551" y="4564"/>
                    <a:pt x="2551" y="4564"/>
                  </a:cubicBezTo>
                  <a:cubicBezTo>
                    <a:pt x="2932" y="4732"/>
                    <a:pt x="2932" y="4732"/>
                    <a:pt x="2932" y="4732"/>
                  </a:cubicBezTo>
                  <a:cubicBezTo>
                    <a:pt x="2932" y="4732"/>
                    <a:pt x="3187" y="4626"/>
                    <a:pt x="3452" y="4732"/>
                  </a:cubicBezTo>
                  <a:cubicBezTo>
                    <a:pt x="3494" y="4542"/>
                    <a:pt x="3557" y="4342"/>
                    <a:pt x="3579" y="4234"/>
                  </a:cubicBezTo>
                  <a:cubicBezTo>
                    <a:pt x="3611" y="4077"/>
                    <a:pt x="3378" y="3928"/>
                    <a:pt x="3505" y="3896"/>
                  </a:cubicBezTo>
                  <a:cubicBezTo>
                    <a:pt x="3632" y="3876"/>
                    <a:pt x="3525" y="3769"/>
                    <a:pt x="3525" y="3695"/>
                  </a:cubicBezTo>
                  <a:cubicBezTo>
                    <a:pt x="3525" y="3622"/>
                    <a:pt x="3717" y="3633"/>
                    <a:pt x="3717" y="3495"/>
                  </a:cubicBezTo>
                  <a:cubicBezTo>
                    <a:pt x="3717" y="3357"/>
                    <a:pt x="3768" y="3187"/>
                    <a:pt x="3896" y="3154"/>
                  </a:cubicBezTo>
                  <a:cubicBezTo>
                    <a:pt x="4033" y="3113"/>
                    <a:pt x="3887" y="2997"/>
                    <a:pt x="3949" y="2932"/>
                  </a:cubicBezTo>
                  <a:cubicBezTo>
                    <a:pt x="4012" y="2870"/>
                    <a:pt x="3865" y="2764"/>
                    <a:pt x="3960" y="2721"/>
                  </a:cubicBezTo>
                  <a:cubicBezTo>
                    <a:pt x="4044" y="2689"/>
                    <a:pt x="3865" y="2594"/>
                    <a:pt x="3801" y="2445"/>
                  </a:cubicBezTo>
                  <a:cubicBezTo>
                    <a:pt x="3727" y="2308"/>
                    <a:pt x="3876" y="2172"/>
                    <a:pt x="3949" y="2096"/>
                  </a:cubicBezTo>
                  <a:cubicBezTo>
                    <a:pt x="4023" y="2012"/>
                    <a:pt x="3811" y="1514"/>
                    <a:pt x="3779" y="1344"/>
                  </a:cubicBezTo>
                  <a:cubicBezTo>
                    <a:pt x="3749" y="1176"/>
                    <a:pt x="3536" y="827"/>
                    <a:pt x="3452" y="752"/>
                  </a:cubicBezTo>
                  <a:cubicBezTo>
                    <a:pt x="3441" y="730"/>
                    <a:pt x="3419" y="720"/>
                    <a:pt x="3410" y="700"/>
                  </a:cubicBezTo>
                  <a:cubicBezTo>
                    <a:pt x="3219" y="752"/>
                    <a:pt x="3219" y="752"/>
                    <a:pt x="3219" y="752"/>
                  </a:cubicBezTo>
                  <a:lnTo>
                    <a:pt x="2997" y="51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2" name="Freeform 7"/>
            <p:cNvSpPr>
              <a:spLocks noChangeArrowheads="1"/>
            </p:cNvSpPr>
            <p:nvPr/>
          </p:nvSpPr>
          <p:spPr bwMode="auto">
            <a:xfrm>
              <a:off x="2243" y="5849"/>
              <a:ext cx="1253" cy="1235"/>
            </a:xfrm>
            <a:custGeom>
              <a:avLst/>
              <a:gdLst>
                <a:gd name="T0" fmla="*/ 5145 w 5528"/>
                <a:gd name="T1" fmla="*/ 4468 h 5452"/>
                <a:gd name="T2" fmla="*/ 5145 w 5528"/>
                <a:gd name="T3" fmla="*/ 4468 h 5452"/>
                <a:gd name="T4" fmla="*/ 5527 w 5528"/>
                <a:gd name="T5" fmla="*/ 4255 h 5452"/>
                <a:gd name="T6" fmla="*/ 5273 w 5528"/>
                <a:gd name="T7" fmla="*/ 3822 h 5452"/>
                <a:gd name="T8" fmla="*/ 5505 w 5528"/>
                <a:gd name="T9" fmla="*/ 3579 h 5452"/>
                <a:gd name="T10" fmla="*/ 5505 w 5528"/>
                <a:gd name="T11" fmla="*/ 3186 h 5452"/>
                <a:gd name="T12" fmla="*/ 5219 w 5528"/>
                <a:gd name="T13" fmla="*/ 3007 h 5452"/>
                <a:gd name="T14" fmla="*/ 5165 w 5528"/>
                <a:gd name="T15" fmla="*/ 2784 h 5452"/>
                <a:gd name="T16" fmla="*/ 4965 w 5528"/>
                <a:gd name="T17" fmla="*/ 2742 h 5452"/>
                <a:gd name="T18" fmla="*/ 4710 w 5528"/>
                <a:gd name="T19" fmla="*/ 2488 h 5452"/>
                <a:gd name="T20" fmla="*/ 4309 w 5528"/>
                <a:gd name="T21" fmla="*/ 2023 h 5452"/>
                <a:gd name="T22" fmla="*/ 4182 w 5528"/>
                <a:gd name="T23" fmla="*/ 1652 h 5452"/>
                <a:gd name="T24" fmla="*/ 4361 w 5528"/>
                <a:gd name="T25" fmla="*/ 1165 h 5452"/>
                <a:gd name="T26" fmla="*/ 4191 w 5528"/>
                <a:gd name="T27" fmla="*/ 984 h 5452"/>
                <a:gd name="T28" fmla="*/ 4340 w 5528"/>
                <a:gd name="T29" fmla="*/ 635 h 5452"/>
                <a:gd name="T30" fmla="*/ 3874 w 5528"/>
                <a:gd name="T31" fmla="*/ 614 h 5452"/>
                <a:gd name="T32" fmla="*/ 3906 w 5528"/>
                <a:gd name="T33" fmla="*/ 202 h 5452"/>
                <a:gd name="T34" fmla="*/ 3398 w 5528"/>
                <a:gd name="T35" fmla="*/ 594 h 5452"/>
                <a:gd name="T36" fmla="*/ 3249 w 5528"/>
                <a:gd name="T37" fmla="*/ 730 h 5452"/>
                <a:gd name="T38" fmla="*/ 2668 w 5528"/>
                <a:gd name="T39" fmla="*/ 562 h 5452"/>
                <a:gd name="T40" fmla="*/ 2635 w 5528"/>
                <a:gd name="T41" fmla="*/ 984 h 5452"/>
                <a:gd name="T42" fmla="*/ 2213 w 5528"/>
                <a:gd name="T43" fmla="*/ 1122 h 5452"/>
                <a:gd name="T44" fmla="*/ 1831 w 5528"/>
                <a:gd name="T45" fmla="*/ 984 h 5452"/>
                <a:gd name="T46" fmla="*/ 1767 w 5528"/>
                <a:gd name="T47" fmla="*/ 1419 h 5452"/>
                <a:gd name="T48" fmla="*/ 1269 w 5528"/>
                <a:gd name="T49" fmla="*/ 1704 h 5452"/>
                <a:gd name="T50" fmla="*/ 1418 w 5528"/>
                <a:gd name="T51" fmla="*/ 1779 h 5452"/>
                <a:gd name="T52" fmla="*/ 1471 w 5528"/>
                <a:gd name="T53" fmla="*/ 2255 h 5452"/>
                <a:gd name="T54" fmla="*/ 1217 w 5528"/>
                <a:gd name="T55" fmla="*/ 2350 h 5452"/>
                <a:gd name="T56" fmla="*/ 879 w 5528"/>
                <a:gd name="T57" fmla="*/ 3176 h 5452"/>
                <a:gd name="T58" fmla="*/ 890 w 5528"/>
                <a:gd name="T59" fmla="*/ 3335 h 5452"/>
                <a:gd name="T60" fmla="*/ 549 w 5528"/>
                <a:gd name="T61" fmla="*/ 3525 h 5452"/>
                <a:gd name="T62" fmla="*/ 159 w 5528"/>
                <a:gd name="T63" fmla="*/ 3652 h 5452"/>
                <a:gd name="T64" fmla="*/ 127 w 5528"/>
                <a:gd name="T65" fmla="*/ 3971 h 5452"/>
                <a:gd name="T66" fmla="*/ 32 w 5528"/>
                <a:gd name="T67" fmla="*/ 4236 h 5452"/>
                <a:gd name="T68" fmla="*/ 349 w 5528"/>
                <a:gd name="T69" fmla="*/ 4594 h 5452"/>
                <a:gd name="T70" fmla="*/ 836 w 5528"/>
                <a:gd name="T71" fmla="*/ 4658 h 5452"/>
                <a:gd name="T72" fmla="*/ 2478 w 5528"/>
                <a:gd name="T73" fmla="*/ 4604 h 5452"/>
                <a:gd name="T74" fmla="*/ 3144 w 5528"/>
                <a:gd name="T75" fmla="*/ 4945 h 5452"/>
                <a:gd name="T76" fmla="*/ 3547 w 5528"/>
                <a:gd name="T77" fmla="*/ 4828 h 5452"/>
                <a:gd name="T78" fmla="*/ 3853 w 5528"/>
                <a:gd name="T79" fmla="*/ 5134 h 5452"/>
                <a:gd name="T80" fmla="*/ 4340 w 5528"/>
                <a:gd name="T81" fmla="*/ 5262 h 5452"/>
                <a:gd name="T82" fmla="*/ 4743 w 5528"/>
                <a:gd name="T83" fmla="*/ 5451 h 5452"/>
                <a:gd name="T84" fmla="*/ 5367 w 5528"/>
                <a:gd name="T85" fmla="*/ 4690 h 5452"/>
                <a:gd name="T86" fmla="*/ 5145 w 5528"/>
                <a:gd name="T87" fmla="*/ 4468 h 5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28" h="5452">
                  <a:moveTo>
                    <a:pt x="5145" y="4468"/>
                  </a:moveTo>
                  <a:lnTo>
                    <a:pt x="5145" y="4468"/>
                  </a:lnTo>
                  <a:cubicBezTo>
                    <a:pt x="5145" y="4363"/>
                    <a:pt x="5527" y="4255"/>
                    <a:pt x="5527" y="4255"/>
                  </a:cubicBezTo>
                  <a:cubicBezTo>
                    <a:pt x="5273" y="3822"/>
                    <a:pt x="5273" y="3822"/>
                    <a:pt x="5273" y="3822"/>
                  </a:cubicBezTo>
                  <a:cubicBezTo>
                    <a:pt x="5505" y="3579"/>
                    <a:pt x="5505" y="3579"/>
                    <a:pt x="5505" y="3579"/>
                  </a:cubicBezTo>
                  <a:cubicBezTo>
                    <a:pt x="5505" y="3579"/>
                    <a:pt x="5262" y="3367"/>
                    <a:pt x="5505" y="3186"/>
                  </a:cubicBezTo>
                  <a:cubicBezTo>
                    <a:pt x="5505" y="3186"/>
                    <a:pt x="5325" y="3038"/>
                    <a:pt x="5219" y="3007"/>
                  </a:cubicBezTo>
                  <a:cubicBezTo>
                    <a:pt x="5103" y="2964"/>
                    <a:pt x="5240" y="2859"/>
                    <a:pt x="5165" y="2784"/>
                  </a:cubicBezTo>
                  <a:cubicBezTo>
                    <a:pt x="5103" y="2721"/>
                    <a:pt x="5008" y="2784"/>
                    <a:pt x="4965" y="2742"/>
                  </a:cubicBezTo>
                  <a:cubicBezTo>
                    <a:pt x="4923" y="2699"/>
                    <a:pt x="5092" y="2594"/>
                    <a:pt x="4710" y="2488"/>
                  </a:cubicBezTo>
                  <a:cubicBezTo>
                    <a:pt x="4710" y="2488"/>
                    <a:pt x="4648" y="2064"/>
                    <a:pt x="4309" y="2023"/>
                  </a:cubicBezTo>
                  <a:cubicBezTo>
                    <a:pt x="4309" y="2023"/>
                    <a:pt x="4478" y="1704"/>
                    <a:pt x="4182" y="1652"/>
                  </a:cubicBezTo>
                  <a:cubicBezTo>
                    <a:pt x="4182" y="1652"/>
                    <a:pt x="4415" y="1217"/>
                    <a:pt x="4361" y="1165"/>
                  </a:cubicBezTo>
                  <a:cubicBezTo>
                    <a:pt x="4299" y="1101"/>
                    <a:pt x="4191" y="984"/>
                    <a:pt x="4191" y="984"/>
                  </a:cubicBezTo>
                  <a:cubicBezTo>
                    <a:pt x="4191" y="984"/>
                    <a:pt x="4415" y="700"/>
                    <a:pt x="4340" y="635"/>
                  </a:cubicBezTo>
                  <a:cubicBezTo>
                    <a:pt x="4266" y="562"/>
                    <a:pt x="3939" y="667"/>
                    <a:pt x="3874" y="614"/>
                  </a:cubicBezTo>
                  <a:cubicBezTo>
                    <a:pt x="3822" y="562"/>
                    <a:pt x="3991" y="265"/>
                    <a:pt x="3906" y="202"/>
                  </a:cubicBezTo>
                  <a:cubicBezTo>
                    <a:pt x="3822" y="148"/>
                    <a:pt x="3514" y="0"/>
                    <a:pt x="3398" y="594"/>
                  </a:cubicBezTo>
                  <a:cubicBezTo>
                    <a:pt x="3398" y="594"/>
                    <a:pt x="3398" y="730"/>
                    <a:pt x="3249" y="730"/>
                  </a:cubicBezTo>
                  <a:cubicBezTo>
                    <a:pt x="3112" y="730"/>
                    <a:pt x="2816" y="413"/>
                    <a:pt x="2668" y="562"/>
                  </a:cubicBezTo>
                  <a:cubicBezTo>
                    <a:pt x="2519" y="709"/>
                    <a:pt x="2635" y="984"/>
                    <a:pt x="2635" y="984"/>
                  </a:cubicBezTo>
                  <a:cubicBezTo>
                    <a:pt x="2635" y="984"/>
                    <a:pt x="2370" y="1038"/>
                    <a:pt x="2213" y="1122"/>
                  </a:cubicBezTo>
                  <a:cubicBezTo>
                    <a:pt x="2053" y="1217"/>
                    <a:pt x="1991" y="922"/>
                    <a:pt x="1831" y="984"/>
                  </a:cubicBezTo>
                  <a:cubicBezTo>
                    <a:pt x="1672" y="1059"/>
                    <a:pt x="1767" y="1419"/>
                    <a:pt x="1767" y="1419"/>
                  </a:cubicBezTo>
                  <a:cubicBezTo>
                    <a:pt x="1767" y="1419"/>
                    <a:pt x="1355" y="1419"/>
                    <a:pt x="1269" y="1704"/>
                  </a:cubicBezTo>
                  <a:cubicBezTo>
                    <a:pt x="1418" y="1779"/>
                    <a:pt x="1418" y="1779"/>
                    <a:pt x="1418" y="1779"/>
                  </a:cubicBezTo>
                  <a:cubicBezTo>
                    <a:pt x="1471" y="2255"/>
                    <a:pt x="1471" y="2255"/>
                    <a:pt x="1471" y="2255"/>
                  </a:cubicBezTo>
                  <a:cubicBezTo>
                    <a:pt x="1217" y="2350"/>
                    <a:pt x="1217" y="2350"/>
                    <a:pt x="1217" y="2350"/>
                  </a:cubicBezTo>
                  <a:cubicBezTo>
                    <a:pt x="1217" y="2350"/>
                    <a:pt x="1112" y="2900"/>
                    <a:pt x="879" y="3176"/>
                  </a:cubicBezTo>
                  <a:cubicBezTo>
                    <a:pt x="911" y="3208"/>
                    <a:pt x="920" y="3262"/>
                    <a:pt x="890" y="3335"/>
                  </a:cubicBezTo>
                  <a:cubicBezTo>
                    <a:pt x="804" y="3568"/>
                    <a:pt x="625" y="3376"/>
                    <a:pt x="549" y="3525"/>
                  </a:cubicBezTo>
                  <a:cubicBezTo>
                    <a:pt x="465" y="3663"/>
                    <a:pt x="265" y="3652"/>
                    <a:pt x="159" y="3652"/>
                  </a:cubicBezTo>
                  <a:cubicBezTo>
                    <a:pt x="53" y="3652"/>
                    <a:pt x="127" y="3811"/>
                    <a:pt x="127" y="3971"/>
                  </a:cubicBezTo>
                  <a:cubicBezTo>
                    <a:pt x="127" y="4117"/>
                    <a:pt x="62" y="4098"/>
                    <a:pt x="32" y="4236"/>
                  </a:cubicBezTo>
                  <a:cubicBezTo>
                    <a:pt x="0" y="4382"/>
                    <a:pt x="254" y="4542"/>
                    <a:pt x="349" y="4594"/>
                  </a:cubicBezTo>
                  <a:cubicBezTo>
                    <a:pt x="455" y="4658"/>
                    <a:pt x="592" y="4658"/>
                    <a:pt x="836" y="4658"/>
                  </a:cubicBezTo>
                  <a:cubicBezTo>
                    <a:pt x="1079" y="4658"/>
                    <a:pt x="2265" y="4553"/>
                    <a:pt x="2478" y="4604"/>
                  </a:cubicBezTo>
                  <a:cubicBezTo>
                    <a:pt x="2700" y="4658"/>
                    <a:pt x="3049" y="4945"/>
                    <a:pt x="3144" y="4945"/>
                  </a:cubicBezTo>
                  <a:cubicBezTo>
                    <a:pt x="3239" y="4945"/>
                    <a:pt x="3355" y="4828"/>
                    <a:pt x="3547" y="4828"/>
                  </a:cubicBezTo>
                  <a:cubicBezTo>
                    <a:pt x="3726" y="4828"/>
                    <a:pt x="3790" y="5072"/>
                    <a:pt x="3853" y="5134"/>
                  </a:cubicBezTo>
                  <a:cubicBezTo>
                    <a:pt x="3917" y="5197"/>
                    <a:pt x="3969" y="5134"/>
                    <a:pt x="4340" y="5262"/>
                  </a:cubicBezTo>
                  <a:cubicBezTo>
                    <a:pt x="4478" y="5315"/>
                    <a:pt x="4616" y="5389"/>
                    <a:pt x="4743" y="5451"/>
                  </a:cubicBezTo>
                  <a:cubicBezTo>
                    <a:pt x="4954" y="5240"/>
                    <a:pt x="5367" y="4796"/>
                    <a:pt x="5367" y="4690"/>
                  </a:cubicBezTo>
                  <a:cubicBezTo>
                    <a:pt x="5367" y="4542"/>
                    <a:pt x="5145" y="4574"/>
                    <a:pt x="5145" y="4468"/>
                  </a:cubicBezTo>
                </a:path>
              </a:pathLst>
            </a:custGeom>
            <a:solidFill>
              <a:schemeClr val="accent2"/>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3" name="Freeform 8"/>
            <p:cNvSpPr>
              <a:spLocks noChangeArrowheads="1"/>
            </p:cNvSpPr>
            <p:nvPr/>
          </p:nvSpPr>
          <p:spPr bwMode="auto">
            <a:xfrm>
              <a:off x="6764" y="4990"/>
              <a:ext cx="1432" cy="1091"/>
            </a:xfrm>
            <a:custGeom>
              <a:avLst/>
              <a:gdLst>
                <a:gd name="T0" fmla="*/ 6171 w 6321"/>
                <a:gd name="T1" fmla="*/ 729 h 4817"/>
                <a:gd name="T2" fmla="*/ 6171 w 6321"/>
                <a:gd name="T3" fmla="*/ 729 h 4817"/>
                <a:gd name="T4" fmla="*/ 5314 w 6321"/>
                <a:gd name="T5" fmla="*/ 244 h 4817"/>
                <a:gd name="T6" fmla="*/ 4266 w 6321"/>
                <a:gd name="T7" fmla="*/ 688 h 4817"/>
                <a:gd name="T8" fmla="*/ 3652 w 6321"/>
                <a:gd name="T9" fmla="*/ 1069 h 4817"/>
                <a:gd name="T10" fmla="*/ 3271 w 6321"/>
                <a:gd name="T11" fmla="*/ 867 h 4817"/>
                <a:gd name="T12" fmla="*/ 2943 w 6321"/>
                <a:gd name="T13" fmla="*/ 1312 h 4817"/>
                <a:gd name="T14" fmla="*/ 1874 w 6321"/>
                <a:gd name="T15" fmla="*/ 1047 h 4817"/>
                <a:gd name="T16" fmla="*/ 1249 w 6321"/>
                <a:gd name="T17" fmla="*/ 390 h 4817"/>
                <a:gd name="T18" fmla="*/ 803 w 6321"/>
                <a:gd name="T19" fmla="*/ 41 h 4817"/>
                <a:gd name="T20" fmla="*/ 286 w 6321"/>
                <a:gd name="T21" fmla="*/ 338 h 4817"/>
                <a:gd name="T22" fmla="*/ 0 w 6321"/>
                <a:gd name="T23" fmla="*/ 825 h 4817"/>
                <a:gd name="T24" fmla="*/ 159 w 6321"/>
                <a:gd name="T25" fmla="*/ 1164 h 4817"/>
                <a:gd name="T26" fmla="*/ 433 w 6321"/>
                <a:gd name="T27" fmla="*/ 1629 h 4817"/>
                <a:gd name="T28" fmla="*/ 581 w 6321"/>
                <a:gd name="T29" fmla="*/ 2043 h 4817"/>
                <a:gd name="T30" fmla="*/ 519 w 6321"/>
                <a:gd name="T31" fmla="*/ 2455 h 4817"/>
                <a:gd name="T32" fmla="*/ 592 w 6321"/>
                <a:gd name="T33" fmla="*/ 2784 h 4817"/>
                <a:gd name="T34" fmla="*/ 487 w 6321"/>
                <a:gd name="T35" fmla="*/ 3260 h 4817"/>
                <a:gd name="T36" fmla="*/ 306 w 6321"/>
                <a:gd name="T37" fmla="*/ 3610 h 4817"/>
                <a:gd name="T38" fmla="*/ 306 w 6321"/>
                <a:gd name="T39" fmla="*/ 3799 h 4817"/>
                <a:gd name="T40" fmla="*/ 687 w 6321"/>
                <a:gd name="T41" fmla="*/ 4086 h 4817"/>
                <a:gd name="T42" fmla="*/ 1122 w 6321"/>
                <a:gd name="T43" fmla="*/ 4245 h 4817"/>
                <a:gd name="T44" fmla="*/ 1577 w 6321"/>
                <a:gd name="T45" fmla="*/ 4711 h 4817"/>
                <a:gd name="T46" fmla="*/ 1810 w 6321"/>
                <a:gd name="T47" fmla="*/ 4635 h 4817"/>
                <a:gd name="T48" fmla="*/ 2128 w 6321"/>
                <a:gd name="T49" fmla="*/ 4816 h 4817"/>
                <a:gd name="T50" fmla="*/ 2488 w 6321"/>
                <a:gd name="T51" fmla="*/ 4700 h 4817"/>
                <a:gd name="T52" fmla="*/ 2859 w 6321"/>
                <a:gd name="T53" fmla="*/ 4625 h 4817"/>
                <a:gd name="T54" fmla="*/ 3122 w 6321"/>
                <a:gd name="T55" fmla="*/ 4403 h 4817"/>
                <a:gd name="T56" fmla="*/ 3059 w 6321"/>
                <a:gd name="T57" fmla="*/ 4245 h 4817"/>
                <a:gd name="T58" fmla="*/ 3154 w 6321"/>
                <a:gd name="T59" fmla="*/ 4224 h 4817"/>
                <a:gd name="T60" fmla="*/ 3409 w 6321"/>
                <a:gd name="T61" fmla="*/ 4148 h 4817"/>
                <a:gd name="T62" fmla="*/ 3579 w 6321"/>
                <a:gd name="T63" fmla="*/ 4064 h 4817"/>
                <a:gd name="T64" fmla="*/ 3387 w 6321"/>
                <a:gd name="T65" fmla="*/ 4107 h 4817"/>
                <a:gd name="T66" fmla="*/ 3176 w 6321"/>
                <a:gd name="T67" fmla="*/ 4148 h 4817"/>
                <a:gd name="T68" fmla="*/ 3144 w 6321"/>
                <a:gd name="T69" fmla="*/ 3948 h 4817"/>
                <a:gd name="T70" fmla="*/ 3409 w 6321"/>
                <a:gd name="T71" fmla="*/ 3905 h 4817"/>
                <a:gd name="T72" fmla="*/ 3706 w 6321"/>
                <a:gd name="T73" fmla="*/ 3842 h 4817"/>
                <a:gd name="T74" fmla="*/ 3684 w 6321"/>
                <a:gd name="T75" fmla="*/ 3567 h 4817"/>
                <a:gd name="T76" fmla="*/ 3779 w 6321"/>
                <a:gd name="T77" fmla="*/ 3418 h 4817"/>
                <a:gd name="T78" fmla="*/ 3376 w 6321"/>
                <a:gd name="T79" fmla="*/ 3069 h 4817"/>
                <a:gd name="T80" fmla="*/ 3441 w 6321"/>
                <a:gd name="T81" fmla="*/ 2804 h 4817"/>
                <a:gd name="T82" fmla="*/ 3663 w 6321"/>
                <a:gd name="T83" fmla="*/ 2668 h 4817"/>
                <a:gd name="T84" fmla="*/ 3674 w 6321"/>
                <a:gd name="T85" fmla="*/ 2433 h 4817"/>
                <a:gd name="T86" fmla="*/ 3801 w 6321"/>
                <a:gd name="T87" fmla="*/ 2614 h 4817"/>
                <a:gd name="T88" fmla="*/ 3874 w 6321"/>
                <a:gd name="T89" fmla="*/ 2414 h 4817"/>
                <a:gd name="T90" fmla="*/ 3949 w 6321"/>
                <a:gd name="T91" fmla="*/ 2541 h 4817"/>
                <a:gd name="T92" fmla="*/ 4118 w 6321"/>
                <a:gd name="T93" fmla="*/ 2508 h 4817"/>
                <a:gd name="T94" fmla="*/ 4329 w 6321"/>
                <a:gd name="T95" fmla="*/ 2593 h 4817"/>
                <a:gd name="T96" fmla="*/ 4277 w 6321"/>
                <a:gd name="T97" fmla="*/ 2720 h 4817"/>
                <a:gd name="T98" fmla="*/ 4066 w 6321"/>
                <a:gd name="T99" fmla="*/ 2815 h 4817"/>
                <a:gd name="T100" fmla="*/ 4066 w 6321"/>
                <a:gd name="T101" fmla="*/ 3101 h 4817"/>
                <a:gd name="T102" fmla="*/ 4139 w 6321"/>
                <a:gd name="T103" fmla="*/ 3439 h 4817"/>
                <a:gd name="T104" fmla="*/ 4309 w 6321"/>
                <a:gd name="T105" fmla="*/ 3418 h 4817"/>
                <a:gd name="T106" fmla="*/ 4288 w 6321"/>
                <a:gd name="T107" fmla="*/ 3207 h 4817"/>
                <a:gd name="T108" fmla="*/ 4510 w 6321"/>
                <a:gd name="T109" fmla="*/ 3345 h 4817"/>
                <a:gd name="T110" fmla="*/ 4182 w 6321"/>
                <a:gd name="T111" fmla="*/ 3661 h 4817"/>
                <a:gd name="T112" fmla="*/ 3874 w 6321"/>
                <a:gd name="T113" fmla="*/ 3864 h 4817"/>
                <a:gd name="T114" fmla="*/ 3980 w 6321"/>
                <a:gd name="T115" fmla="*/ 4086 h 4817"/>
                <a:gd name="T116" fmla="*/ 4055 w 6321"/>
                <a:gd name="T117" fmla="*/ 4213 h 4817"/>
                <a:gd name="T118" fmla="*/ 5145 w 6321"/>
                <a:gd name="T119" fmla="*/ 3610 h 4817"/>
                <a:gd name="T120" fmla="*/ 6087 w 6321"/>
                <a:gd name="T121" fmla="*/ 3387 h 4817"/>
                <a:gd name="T122" fmla="*/ 6171 w 6321"/>
                <a:gd name="T123" fmla="*/ 729 h 4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21" h="4817">
                  <a:moveTo>
                    <a:pt x="6171" y="729"/>
                  </a:moveTo>
                  <a:lnTo>
                    <a:pt x="6171" y="729"/>
                  </a:lnTo>
                  <a:cubicBezTo>
                    <a:pt x="6023" y="582"/>
                    <a:pt x="6055" y="338"/>
                    <a:pt x="5314" y="244"/>
                  </a:cubicBezTo>
                  <a:cubicBezTo>
                    <a:pt x="4572" y="147"/>
                    <a:pt x="4943" y="614"/>
                    <a:pt x="4266" y="688"/>
                  </a:cubicBezTo>
                  <a:cubicBezTo>
                    <a:pt x="3579" y="761"/>
                    <a:pt x="3768" y="1069"/>
                    <a:pt x="3652" y="1069"/>
                  </a:cubicBezTo>
                  <a:cubicBezTo>
                    <a:pt x="3546" y="1069"/>
                    <a:pt x="3546" y="953"/>
                    <a:pt x="3271" y="867"/>
                  </a:cubicBezTo>
                  <a:cubicBezTo>
                    <a:pt x="3006" y="772"/>
                    <a:pt x="3271" y="1226"/>
                    <a:pt x="2943" y="1312"/>
                  </a:cubicBezTo>
                  <a:cubicBezTo>
                    <a:pt x="2615" y="1407"/>
                    <a:pt x="2128" y="1153"/>
                    <a:pt x="1874" y="1047"/>
                  </a:cubicBezTo>
                  <a:cubicBezTo>
                    <a:pt x="1620" y="942"/>
                    <a:pt x="1249" y="953"/>
                    <a:pt x="1249" y="390"/>
                  </a:cubicBezTo>
                  <a:cubicBezTo>
                    <a:pt x="1249" y="0"/>
                    <a:pt x="952" y="9"/>
                    <a:pt x="803" y="41"/>
                  </a:cubicBezTo>
                  <a:cubicBezTo>
                    <a:pt x="624" y="147"/>
                    <a:pt x="318" y="338"/>
                    <a:pt x="286" y="338"/>
                  </a:cubicBezTo>
                  <a:cubicBezTo>
                    <a:pt x="232" y="338"/>
                    <a:pt x="232" y="698"/>
                    <a:pt x="0" y="825"/>
                  </a:cubicBezTo>
                  <a:cubicBezTo>
                    <a:pt x="0" y="825"/>
                    <a:pt x="211" y="931"/>
                    <a:pt x="159" y="1164"/>
                  </a:cubicBezTo>
                  <a:cubicBezTo>
                    <a:pt x="159" y="1164"/>
                    <a:pt x="709" y="1354"/>
                    <a:pt x="433" y="1629"/>
                  </a:cubicBezTo>
                  <a:cubicBezTo>
                    <a:pt x="433" y="1629"/>
                    <a:pt x="794" y="1927"/>
                    <a:pt x="581" y="2043"/>
                  </a:cubicBezTo>
                  <a:cubicBezTo>
                    <a:pt x="581" y="2043"/>
                    <a:pt x="741" y="2371"/>
                    <a:pt x="519" y="2455"/>
                  </a:cubicBezTo>
                  <a:cubicBezTo>
                    <a:pt x="519" y="2455"/>
                    <a:pt x="803" y="2571"/>
                    <a:pt x="592" y="2784"/>
                  </a:cubicBezTo>
                  <a:cubicBezTo>
                    <a:pt x="592" y="2784"/>
                    <a:pt x="646" y="3112"/>
                    <a:pt x="487" y="3260"/>
                  </a:cubicBezTo>
                  <a:cubicBezTo>
                    <a:pt x="338" y="3418"/>
                    <a:pt x="614" y="3450"/>
                    <a:pt x="306" y="3610"/>
                  </a:cubicBezTo>
                  <a:cubicBezTo>
                    <a:pt x="306" y="3610"/>
                    <a:pt x="200" y="3799"/>
                    <a:pt x="306" y="3799"/>
                  </a:cubicBezTo>
                  <a:cubicBezTo>
                    <a:pt x="413" y="3799"/>
                    <a:pt x="687" y="3905"/>
                    <a:pt x="687" y="4086"/>
                  </a:cubicBezTo>
                  <a:cubicBezTo>
                    <a:pt x="687" y="4086"/>
                    <a:pt x="1038" y="4170"/>
                    <a:pt x="1122" y="4245"/>
                  </a:cubicBezTo>
                  <a:cubicBezTo>
                    <a:pt x="1196" y="4329"/>
                    <a:pt x="1418" y="4711"/>
                    <a:pt x="1577" y="4711"/>
                  </a:cubicBezTo>
                  <a:cubicBezTo>
                    <a:pt x="1736" y="4711"/>
                    <a:pt x="1736" y="4635"/>
                    <a:pt x="1810" y="4635"/>
                  </a:cubicBezTo>
                  <a:cubicBezTo>
                    <a:pt x="1885" y="4635"/>
                    <a:pt x="1969" y="4816"/>
                    <a:pt x="2128" y="4816"/>
                  </a:cubicBezTo>
                  <a:cubicBezTo>
                    <a:pt x="2297" y="4816"/>
                    <a:pt x="2318" y="4700"/>
                    <a:pt x="2488" y="4700"/>
                  </a:cubicBezTo>
                  <a:cubicBezTo>
                    <a:pt x="2646" y="4700"/>
                    <a:pt x="2667" y="4816"/>
                    <a:pt x="2859" y="4625"/>
                  </a:cubicBezTo>
                  <a:cubicBezTo>
                    <a:pt x="2954" y="4530"/>
                    <a:pt x="3049" y="4456"/>
                    <a:pt x="3122" y="4403"/>
                  </a:cubicBezTo>
                  <a:cubicBezTo>
                    <a:pt x="3092" y="4351"/>
                    <a:pt x="3038" y="4265"/>
                    <a:pt x="3059" y="4245"/>
                  </a:cubicBezTo>
                  <a:cubicBezTo>
                    <a:pt x="3081" y="4224"/>
                    <a:pt x="3102" y="4202"/>
                    <a:pt x="3154" y="4224"/>
                  </a:cubicBezTo>
                  <a:cubicBezTo>
                    <a:pt x="3197" y="4245"/>
                    <a:pt x="3355" y="4202"/>
                    <a:pt x="3409" y="4148"/>
                  </a:cubicBezTo>
                  <a:cubicBezTo>
                    <a:pt x="3462" y="4096"/>
                    <a:pt x="3579" y="4064"/>
                    <a:pt x="3579" y="4064"/>
                  </a:cubicBezTo>
                  <a:cubicBezTo>
                    <a:pt x="3579" y="4002"/>
                    <a:pt x="3430" y="4064"/>
                    <a:pt x="3387" y="4107"/>
                  </a:cubicBezTo>
                  <a:cubicBezTo>
                    <a:pt x="3346" y="4148"/>
                    <a:pt x="3249" y="4148"/>
                    <a:pt x="3176" y="4148"/>
                  </a:cubicBezTo>
                  <a:cubicBezTo>
                    <a:pt x="3113" y="4148"/>
                    <a:pt x="3144" y="3948"/>
                    <a:pt x="3144" y="3948"/>
                  </a:cubicBezTo>
                  <a:cubicBezTo>
                    <a:pt x="3260" y="4159"/>
                    <a:pt x="3346" y="3969"/>
                    <a:pt x="3409" y="3905"/>
                  </a:cubicBezTo>
                  <a:cubicBezTo>
                    <a:pt x="3473" y="3842"/>
                    <a:pt x="3706" y="3842"/>
                    <a:pt x="3706" y="3842"/>
                  </a:cubicBezTo>
                  <a:cubicBezTo>
                    <a:pt x="3631" y="3769"/>
                    <a:pt x="3579" y="3610"/>
                    <a:pt x="3684" y="3567"/>
                  </a:cubicBezTo>
                  <a:cubicBezTo>
                    <a:pt x="3801" y="3524"/>
                    <a:pt x="3811" y="3461"/>
                    <a:pt x="3779" y="3418"/>
                  </a:cubicBezTo>
                  <a:cubicBezTo>
                    <a:pt x="3736" y="3387"/>
                    <a:pt x="3419" y="3185"/>
                    <a:pt x="3376" y="3069"/>
                  </a:cubicBezTo>
                  <a:cubicBezTo>
                    <a:pt x="3335" y="2942"/>
                    <a:pt x="3419" y="2911"/>
                    <a:pt x="3441" y="2804"/>
                  </a:cubicBezTo>
                  <a:cubicBezTo>
                    <a:pt x="3473" y="2698"/>
                    <a:pt x="3598" y="2720"/>
                    <a:pt x="3663" y="2668"/>
                  </a:cubicBezTo>
                  <a:cubicBezTo>
                    <a:pt x="3716" y="2614"/>
                    <a:pt x="3598" y="2498"/>
                    <a:pt x="3674" y="2433"/>
                  </a:cubicBezTo>
                  <a:cubicBezTo>
                    <a:pt x="3736" y="2371"/>
                    <a:pt x="3758" y="2614"/>
                    <a:pt x="3801" y="2614"/>
                  </a:cubicBezTo>
                  <a:cubicBezTo>
                    <a:pt x="3844" y="2614"/>
                    <a:pt x="3831" y="2455"/>
                    <a:pt x="3874" y="2414"/>
                  </a:cubicBezTo>
                  <a:cubicBezTo>
                    <a:pt x="3917" y="2371"/>
                    <a:pt x="3917" y="2455"/>
                    <a:pt x="3949" y="2541"/>
                  </a:cubicBezTo>
                  <a:cubicBezTo>
                    <a:pt x="3969" y="2625"/>
                    <a:pt x="4044" y="2582"/>
                    <a:pt x="4118" y="2508"/>
                  </a:cubicBezTo>
                  <a:cubicBezTo>
                    <a:pt x="4193" y="2433"/>
                    <a:pt x="4329" y="2593"/>
                    <a:pt x="4329" y="2593"/>
                  </a:cubicBezTo>
                  <a:cubicBezTo>
                    <a:pt x="4329" y="2593"/>
                    <a:pt x="4277" y="2646"/>
                    <a:pt x="4277" y="2720"/>
                  </a:cubicBezTo>
                  <a:cubicBezTo>
                    <a:pt x="4277" y="2784"/>
                    <a:pt x="4171" y="2752"/>
                    <a:pt x="4066" y="2815"/>
                  </a:cubicBezTo>
                  <a:cubicBezTo>
                    <a:pt x="3958" y="2868"/>
                    <a:pt x="4066" y="2995"/>
                    <a:pt x="4066" y="3101"/>
                  </a:cubicBezTo>
                  <a:cubicBezTo>
                    <a:pt x="4066" y="3207"/>
                    <a:pt x="4066" y="3377"/>
                    <a:pt x="4139" y="3439"/>
                  </a:cubicBezTo>
                  <a:cubicBezTo>
                    <a:pt x="4214" y="3515"/>
                    <a:pt x="4245" y="3472"/>
                    <a:pt x="4309" y="3418"/>
                  </a:cubicBezTo>
                  <a:cubicBezTo>
                    <a:pt x="4361" y="3355"/>
                    <a:pt x="4245" y="3250"/>
                    <a:pt x="4288" y="3207"/>
                  </a:cubicBezTo>
                  <a:cubicBezTo>
                    <a:pt x="4320" y="3174"/>
                    <a:pt x="4510" y="3207"/>
                    <a:pt x="4510" y="3345"/>
                  </a:cubicBezTo>
                  <a:cubicBezTo>
                    <a:pt x="4510" y="3482"/>
                    <a:pt x="4350" y="3599"/>
                    <a:pt x="4182" y="3661"/>
                  </a:cubicBezTo>
                  <a:cubicBezTo>
                    <a:pt x="4012" y="3726"/>
                    <a:pt x="3928" y="3769"/>
                    <a:pt x="3874" y="3864"/>
                  </a:cubicBezTo>
                  <a:cubicBezTo>
                    <a:pt x="3822" y="3959"/>
                    <a:pt x="3980" y="3969"/>
                    <a:pt x="3980" y="4086"/>
                  </a:cubicBezTo>
                  <a:cubicBezTo>
                    <a:pt x="3980" y="4202"/>
                    <a:pt x="4055" y="4213"/>
                    <a:pt x="4055" y="4213"/>
                  </a:cubicBezTo>
                  <a:cubicBezTo>
                    <a:pt x="4139" y="3789"/>
                    <a:pt x="4680" y="3610"/>
                    <a:pt x="5145" y="3610"/>
                  </a:cubicBezTo>
                  <a:cubicBezTo>
                    <a:pt x="5600" y="3610"/>
                    <a:pt x="5960" y="3504"/>
                    <a:pt x="6087" y="3387"/>
                  </a:cubicBezTo>
                  <a:cubicBezTo>
                    <a:pt x="6203" y="3271"/>
                    <a:pt x="6320" y="877"/>
                    <a:pt x="6171" y="72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4" name="Freeform 9"/>
            <p:cNvSpPr>
              <a:spLocks noChangeArrowheads="1"/>
            </p:cNvSpPr>
            <p:nvPr/>
          </p:nvSpPr>
          <p:spPr bwMode="auto">
            <a:xfrm>
              <a:off x="3784" y="6200"/>
              <a:ext cx="1024" cy="1044"/>
            </a:xfrm>
            <a:custGeom>
              <a:avLst/>
              <a:gdLst>
                <a:gd name="T0" fmla="*/ 4045 w 4522"/>
                <a:gd name="T1" fmla="*/ 3886 h 4606"/>
                <a:gd name="T2" fmla="*/ 4045 w 4522"/>
                <a:gd name="T3" fmla="*/ 3886 h 4606"/>
                <a:gd name="T4" fmla="*/ 3791 w 4522"/>
                <a:gd name="T5" fmla="*/ 3642 h 4606"/>
                <a:gd name="T6" fmla="*/ 3853 w 4522"/>
                <a:gd name="T7" fmla="*/ 3186 h 4606"/>
                <a:gd name="T8" fmla="*/ 3791 w 4522"/>
                <a:gd name="T9" fmla="*/ 2836 h 4606"/>
                <a:gd name="T10" fmla="*/ 3515 w 4522"/>
                <a:gd name="T11" fmla="*/ 2498 h 4606"/>
                <a:gd name="T12" fmla="*/ 4023 w 4522"/>
                <a:gd name="T13" fmla="*/ 2466 h 4606"/>
                <a:gd name="T14" fmla="*/ 4066 w 4522"/>
                <a:gd name="T15" fmla="*/ 2212 h 4606"/>
                <a:gd name="T16" fmla="*/ 4330 w 4522"/>
                <a:gd name="T17" fmla="*/ 2382 h 4606"/>
                <a:gd name="T18" fmla="*/ 4394 w 4522"/>
                <a:gd name="T19" fmla="*/ 2095 h 4606"/>
                <a:gd name="T20" fmla="*/ 4002 w 4522"/>
                <a:gd name="T21" fmla="*/ 1843 h 4606"/>
                <a:gd name="T22" fmla="*/ 4321 w 4522"/>
                <a:gd name="T23" fmla="*/ 1578 h 4606"/>
                <a:gd name="T24" fmla="*/ 4151 w 4522"/>
                <a:gd name="T25" fmla="*/ 1354 h 4606"/>
                <a:gd name="T26" fmla="*/ 3950 w 4522"/>
                <a:gd name="T27" fmla="*/ 1164 h 4606"/>
                <a:gd name="T28" fmla="*/ 3717 w 4522"/>
                <a:gd name="T29" fmla="*/ 1016 h 4606"/>
                <a:gd name="T30" fmla="*/ 3463 w 4522"/>
                <a:gd name="T31" fmla="*/ 953 h 4606"/>
                <a:gd name="T32" fmla="*/ 3558 w 4522"/>
                <a:gd name="T33" fmla="*/ 761 h 4606"/>
                <a:gd name="T34" fmla="*/ 3209 w 4522"/>
                <a:gd name="T35" fmla="*/ 593 h 4606"/>
                <a:gd name="T36" fmla="*/ 3526 w 4522"/>
                <a:gd name="T37" fmla="*/ 518 h 4606"/>
                <a:gd name="T38" fmla="*/ 3558 w 4522"/>
                <a:gd name="T39" fmla="*/ 285 h 4606"/>
                <a:gd name="T40" fmla="*/ 3261 w 4522"/>
                <a:gd name="T41" fmla="*/ 169 h 4606"/>
                <a:gd name="T42" fmla="*/ 3144 w 4522"/>
                <a:gd name="T43" fmla="*/ 0 h 4606"/>
                <a:gd name="T44" fmla="*/ 2849 w 4522"/>
                <a:gd name="T45" fmla="*/ 455 h 4606"/>
                <a:gd name="T46" fmla="*/ 2192 w 4522"/>
                <a:gd name="T47" fmla="*/ 307 h 4606"/>
                <a:gd name="T48" fmla="*/ 1970 w 4522"/>
                <a:gd name="T49" fmla="*/ 466 h 4606"/>
                <a:gd name="T50" fmla="*/ 1621 w 4522"/>
                <a:gd name="T51" fmla="*/ 423 h 4606"/>
                <a:gd name="T52" fmla="*/ 1567 w 4522"/>
                <a:gd name="T53" fmla="*/ 656 h 4606"/>
                <a:gd name="T54" fmla="*/ 1091 w 4522"/>
                <a:gd name="T55" fmla="*/ 709 h 4606"/>
                <a:gd name="T56" fmla="*/ 953 w 4522"/>
                <a:gd name="T57" fmla="*/ 1597 h 4606"/>
                <a:gd name="T58" fmla="*/ 953 w 4522"/>
                <a:gd name="T59" fmla="*/ 1895 h 4606"/>
                <a:gd name="T60" fmla="*/ 0 w 4522"/>
                <a:gd name="T61" fmla="*/ 2308 h 4606"/>
                <a:gd name="T62" fmla="*/ 54 w 4522"/>
                <a:gd name="T63" fmla="*/ 2804 h 4606"/>
                <a:gd name="T64" fmla="*/ 265 w 4522"/>
                <a:gd name="T65" fmla="*/ 3272 h 4606"/>
                <a:gd name="T66" fmla="*/ 530 w 4522"/>
                <a:gd name="T67" fmla="*/ 3461 h 4606"/>
                <a:gd name="T68" fmla="*/ 806 w 4522"/>
                <a:gd name="T69" fmla="*/ 3843 h 4606"/>
                <a:gd name="T70" fmla="*/ 912 w 4522"/>
                <a:gd name="T71" fmla="*/ 4002 h 4606"/>
                <a:gd name="T72" fmla="*/ 1261 w 4522"/>
                <a:gd name="T73" fmla="*/ 3886 h 4606"/>
                <a:gd name="T74" fmla="*/ 1748 w 4522"/>
                <a:gd name="T75" fmla="*/ 4118 h 4606"/>
                <a:gd name="T76" fmla="*/ 2297 w 4522"/>
                <a:gd name="T77" fmla="*/ 4140 h 4606"/>
                <a:gd name="T78" fmla="*/ 2657 w 4522"/>
                <a:gd name="T79" fmla="*/ 4351 h 4606"/>
                <a:gd name="T80" fmla="*/ 3209 w 4522"/>
                <a:gd name="T81" fmla="*/ 4584 h 4606"/>
                <a:gd name="T82" fmla="*/ 3631 w 4522"/>
                <a:gd name="T83" fmla="*/ 4446 h 4606"/>
                <a:gd name="T84" fmla="*/ 4034 w 4522"/>
                <a:gd name="T85" fmla="*/ 4297 h 4606"/>
                <a:gd name="T86" fmla="*/ 4161 w 4522"/>
                <a:gd name="T87" fmla="*/ 4297 h 4606"/>
                <a:gd name="T88" fmla="*/ 4045 w 4522"/>
                <a:gd name="T89" fmla="*/ 3886 h 4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22" h="4606">
                  <a:moveTo>
                    <a:pt x="4045" y="3886"/>
                  </a:moveTo>
                  <a:lnTo>
                    <a:pt x="4045" y="3886"/>
                  </a:lnTo>
                  <a:cubicBezTo>
                    <a:pt x="3791" y="3759"/>
                    <a:pt x="3791" y="3864"/>
                    <a:pt x="3791" y="3642"/>
                  </a:cubicBezTo>
                  <a:cubicBezTo>
                    <a:pt x="3791" y="3429"/>
                    <a:pt x="3853" y="3377"/>
                    <a:pt x="3853" y="3186"/>
                  </a:cubicBezTo>
                  <a:cubicBezTo>
                    <a:pt x="3853" y="2985"/>
                    <a:pt x="3907" y="2953"/>
                    <a:pt x="3791" y="2836"/>
                  </a:cubicBezTo>
                  <a:cubicBezTo>
                    <a:pt x="3685" y="2731"/>
                    <a:pt x="3515" y="2636"/>
                    <a:pt x="3515" y="2498"/>
                  </a:cubicBezTo>
                  <a:cubicBezTo>
                    <a:pt x="3515" y="2360"/>
                    <a:pt x="3959" y="2520"/>
                    <a:pt x="4023" y="2466"/>
                  </a:cubicBezTo>
                  <a:cubicBezTo>
                    <a:pt x="4077" y="2414"/>
                    <a:pt x="3959" y="2212"/>
                    <a:pt x="4066" y="2212"/>
                  </a:cubicBezTo>
                  <a:cubicBezTo>
                    <a:pt x="4172" y="2212"/>
                    <a:pt x="4151" y="2382"/>
                    <a:pt x="4330" y="2382"/>
                  </a:cubicBezTo>
                  <a:cubicBezTo>
                    <a:pt x="4521" y="2382"/>
                    <a:pt x="4500" y="2095"/>
                    <a:pt x="4394" y="2095"/>
                  </a:cubicBezTo>
                  <a:cubicBezTo>
                    <a:pt x="4278" y="2095"/>
                    <a:pt x="4002" y="2033"/>
                    <a:pt x="4002" y="1843"/>
                  </a:cubicBezTo>
                  <a:cubicBezTo>
                    <a:pt x="4002" y="1662"/>
                    <a:pt x="4278" y="1725"/>
                    <a:pt x="4321" y="1578"/>
                  </a:cubicBezTo>
                  <a:cubicBezTo>
                    <a:pt x="4362" y="1429"/>
                    <a:pt x="4278" y="1238"/>
                    <a:pt x="4151" y="1354"/>
                  </a:cubicBezTo>
                  <a:cubicBezTo>
                    <a:pt x="4034" y="1472"/>
                    <a:pt x="3864" y="1238"/>
                    <a:pt x="3950" y="1164"/>
                  </a:cubicBezTo>
                  <a:cubicBezTo>
                    <a:pt x="4023" y="1080"/>
                    <a:pt x="3896" y="837"/>
                    <a:pt x="3717" y="1016"/>
                  </a:cubicBezTo>
                  <a:cubicBezTo>
                    <a:pt x="3526" y="1196"/>
                    <a:pt x="3463" y="1048"/>
                    <a:pt x="3463" y="953"/>
                  </a:cubicBezTo>
                  <a:cubicBezTo>
                    <a:pt x="3463" y="856"/>
                    <a:pt x="3642" y="869"/>
                    <a:pt x="3558" y="761"/>
                  </a:cubicBezTo>
                  <a:cubicBezTo>
                    <a:pt x="3463" y="656"/>
                    <a:pt x="3209" y="720"/>
                    <a:pt x="3209" y="593"/>
                  </a:cubicBezTo>
                  <a:cubicBezTo>
                    <a:pt x="3209" y="466"/>
                    <a:pt x="3366" y="615"/>
                    <a:pt x="3526" y="518"/>
                  </a:cubicBezTo>
                  <a:cubicBezTo>
                    <a:pt x="3696" y="423"/>
                    <a:pt x="3726" y="285"/>
                    <a:pt x="3558" y="285"/>
                  </a:cubicBezTo>
                  <a:cubicBezTo>
                    <a:pt x="3388" y="285"/>
                    <a:pt x="3261" y="296"/>
                    <a:pt x="3261" y="169"/>
                  </a:cubicBezTo>
                  <a:cubicBezTo>
                    <a:pt x="3261" y="169"/>
                    <a:pt x="3239" y="0"/>
                    <a:pt x="3144" y="0"/>
                  </a:cubicBezTo>
                  <a:cubicBezTo>
                    <a:pt x="3060" y="0"/>
                    <a:pt x="2965" y="455"/>
                    <a:pt x="2849" y="455"/>
                  </a:cubicBezTo>
                  <a:cubicBezTo>
                    <a:pt x="2732" y="455"/>
                    <a:pt x="2256" y="244"/>
                    <a:pt x="2192" y="307"/>
                  </a:cubicBezTo>
                  <a:cubicBezTo>
                    <a:pt x="2129" y="371"/>
                    <a:pt x="2075" y="466"/>
                    <a:pt x="1970" y="466"/>
                  </a:cubicBezTo>
                  <a:cubicBezTo>
                    <a:pt x="1853" y="466"/>
                    <a:pt x="1621" y="423"/>
                    <a:pt x="1621" y="423"/>
                  </a:cubicBezTo>
                  <a:cubicBezTo>
                    <a:pt x="1567" y="656"/>
                    <a:pt x="1567" y="656"/>
                    <a:pt x="1567" y="656"/>
                  </a:cubicBezTo>
                  <a:cubicBezTo>
                    <a:pt x="1091" y="709"/>
                    <a:pt x="1091" y="709"/>
                    <a:pt x="1091" y="709"/>
                  </a:cubicBezTo>
                  <a:cubicBezTo>
                    <a:pt x="1091" y="709"/>
                    <a:pt x="996" y="1472"/>
                    <a:pt x="953" y="1597"/>
                  </a:cubicBezTo>
                  <a:cubicBezTo>
                    <a:pt x="901" y="1716"/>
                    <a:pt x="1006" y="1789"/>
                    <a:pt x="953" y="1895"/>
                  </a:cubicBezTo>
                  <a:cubicBezTo>
                    <a:pt x="901" y="2011"/>
                    <a:pt x="371" y="2308"/>
                    <a:pt x="0" y="2308"/>
                  </a:cubicBezTo>
                  <a:cubicBezTo>
                    <a:pt x="0" y="2308"/>
                    <a:pt x="54" y="2709"/>
                    <a:pt x="54" y="2804"/>
                  </a:cubicBezTo>
                  <a:cubicBezTo>
                    <a:pt x="54" y="2912"/>
                    <a:pt x="339" y="3048"/>
                    <a:pt x="265" y="3272"/>
                  </a:cubicBezTo>
                  <a:cubicBezTo>
                    <a:pt x="190" y="3494"/>
                    <a:pt x="425" y="3356"/>
                    <a:pt x="530" y="3461"/>
                  </a:cubicBezTo>
                  <a:cubicBezTo>
                    <a:pt x="625" y="3556"/>
                    <a:pt x="731" y="3769"/>
                    <a:pt x="806" y="3843"/>
                  </a:cubicBezTo>
                  <a:cubicBezTo>
                    <a:pt x="836" y="3875"/>
                    <a:pt x="879" y="3938"/>
                    <a:pt x="912" y="4002"/>
                  </a:cubicBezTo>
                  <a:cubicBezTo>
                    <a:pt x="1049" y="3959"/>
                    <a:pt x="1101" y="3886"/>
                    <a:pt x="1261" y="3886"/>
                  </a:cubicBezTo>
                  <a:cubicBezTo>
                    <a:pt x="1451" y="3886"/>
                    <a:pt x="1578" y="4013"/>
                    <a:pt x="1748" y="4118"/>
                  </a:cubicBezTo>
                  <a:cubicBezTo>
                    <a:pt x="1905" y="4213"/>
                    <a:pt x="2129" y="4118"/>
                    <a:pt x="2297" y="4140"/>
                  </a:cubicBezTo>
                  <a:cubicBezTo>
                    <a:pt x="2457" y="4149"/>
                    <a:pt x="2519" y="4213"/>
                    <a:pt x="2657" y="4351"/>
                  </a:cubicBezTo>
                  <a:cubicBezTo>
                    <a:pt x="2795" y="4489"/>
                    <a:pt x="3103" y="4552"/>
                    <a:pt x="3209" y="4584"/>
                  </a:cubicBezTo>
                  <a:cubicBezTo>
                    <a:pt x="3325" y="4605"/>
                    <a:pt x="3515" y="4446"/>
                    <a:pt x="3631" y="4446"/>
                  </a:cubicBezTo>
                  <a:cubicBezTo>
                    <a:pt x="3748" y="4446"/>
                    <a:pt x="3886" y="4297"/>
                    <a:pt x="4034" y="4297"/>
                  </a:cubicBezTo>
                  <a:cubicBezTo>
                    <a:pt x="4077" y="4297"/>
                    <a:pt x="4118" y="4297"/>
                    <a:pt x="4161" y="4297"/>
                  </a:cubicBezTo>
                  <a:cubicBezTo>
                    <a:pt x="4183" y="4140"/>
                    <a:pt x="4172" y="3948"/>
                    <a:pt x="4045" y="3886"/>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5" name="Freeform 10"/>
            <p:cNvSpPr>
              <a:spLocks noChangeArrowheads="1"/>
            </p:cNvSpPr>
            <p:nvPr/>
          </p:nvSpPr>
          <p:spPr bwMode="auto">
            <a:xfrm>
              <a:off x="6104" y="5845"/>
              <a:ext cx="1550" cy="1291"/>
            </a:xfrm>
            <a:custGeom>
              <a:avLst/>
              <a:gdLst>
                <a:gd name="T0" fmla="*/ 6808 w 6841"/>
                <a:gd name="T1" fmla="*/ 560 h 5696"/>
                <a:gd name="T2" fmla="*/ 6415 w 6841"/>
                <a:gd name="T3" fmla="*/ 1036 h 5696"/>
                <a:gd name="T4" fmla="*/ 6034 w 6841"/>
                <a:gd name="T5" fmla="*/ 1491 h 5696"/>
                <a:gd name="T6" fmla="*/ 6004 w 6841"/>
                <a:gd name="T7" fmla="*/ 1131 h 5696"/>
                <a:gd name="T8" fmla="*/ 5791 w 6841"/>
                <a:gd name="T9" fmla="*/ 1407 h 5696"/>
                <a:gd name="T10" fmla="*/ 5866 w 6841"/>
                <a:gd name="T11" fmla="*/ 1069 h 5696"/>
                <a:gd name="T12" fmla="*/ 6025 w 6841"/>
                <a:gd name="T13" fmla="*/ 836 h 5696"/>
                <a:gd name="T14" fmla="*/ 6415 w 6841"/>
                <a:gd name="T15" fmla="*/ 614 h 5696"/>
                <a:gd name="T16" fmla="*/ 6637 w 6841"/>
                <a:gd name="T17" fmla="*/ 571 h 5696"/>
                <a:gd name="T18" fmla="*/ 6648 w 6841"/>
                <a:gd name="T19" fmla="*/ 349 h 5696"/>
                <a:gd name="T20" fmla="*/ 6299 w 6841"/>
                <a:gd name="T21" fmla="*/ 592 h 5696"/>
                <a:gd name="T22" fmla="*/ 6056 w 6841"/>
                <a:gd name="T23" fmla="*/ 666 h 5696"/>
                <a:gd name="T24" fmla="*/ 5771 w 6841"/>
                <a:gd name="T25" fmla="*/ 856 h 5696"/>
                <a:gd name="T26" fmla="*/ 5040 w 6841"/>
                <a:gd name="T27" fmla="*/ 1047 h 5696"/>
                <a:gd name="T28" fmla="*/ 4489 w 6841"/>
                <a:gd name="T29" fmla="*/ 942 h 5696"/>
                <a:gd name="T30" fmla="*/ 3599 w 6841"/>
                <a:gd name="T31" fmla="*/ 317 h 5696"/>
                <a:gd name="T32" fmla="*/ 3166 w 6841"/>
                <a:gd name="T33" fmla="*/ 0 h 5696"/>
                <a:gd name="T34" fmla="*/ 2625 w 6841"/>
                <a:gd name="T35" fmla="*/ 412 h 5696"/>
                <a:gd name="T36" fmla="*/ 3409 w 6841"/>
                <a:gd name="T37" fmla="*/ 1461 h 5696"/>
                <a:gd name="T38" fmla="*/ 2636 w 6841"/>
                <a:gd name="T39" fmla="*/ 2752 h 5696"/>
                <a:gd name="T40" fmla="*/ 1789 w 6841"/>
                <a:gd name="T41" fmla="*/ 3101 h 5696"/>
                <a:gd name="T42" fmla="*/ 1621 w 6841"/>
                <a:gd name="T43" fmla="*/ 3069 h 5696"/>
                <a:gd name="T44" fmla="*/ 530 w 6841"/>
                <a:gd name="T45" fmla="*/ 3493 h 5696"/>
                <a:gd name="T46" fmla="*/ 487 w 6841"/>
                <a:gd name="T47" fmla="*/ 4043 h 5696"/>
                <a:gd name="T48" fmla="*/ 1810 w 6841"/>
                <a:gd name="T49" fmla="*/ 4402 h 5696"/>
                <a:gd name="T50" fmla="*/ 2732 w 6841"/>
                <a:gd name="T51" fmla="*/ 4954 h 5696"/>
                <a:gd name="T52" fmla="*/ 5273 w 6841"/>
                <a:gd name="T53" fmla="*/ 5695 h 5696"/>
                <a:gd name="T54" fmla="*/ 5612 w 6841"/>
                <a:gd name="T55" fmla="*/ 4012 h 5696"/>
                <a:gd name="T56" fmla="*/ 5685 w 6841"/>
                <a:gd name="T57" fmla="*/ 3217 h 5696"/>
                <a:gd name="T58" fmla="*/ 5517 w 6841"/>
                <a:gd name="T59" fmla="*/ 2719 h 5696"/>
                <a:gd name="T60" fmla="*/ 5284 w 6841"/>
                <a:gd name="T61" fmla="*/ 2677 h 5696"/>
                <a:gd name="T62" fmla="*/ 5654 w 6841"/>
                <a:gd name="T63" fmla="*/ 2297 h 5696"/>
                <a:gd name="T64" fmla="*/ 6215 w 6841"/>
                <a:gd name="T65" fmla="*/ 1523 h 5696"/>
                <a:gd name="T66" fmla="*/ 6628 w 6841"/>
                <a:gd name="T67" fmla="*/ 888 h 5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41" h="5696">
                  <a:moveTo>
                    <a:pt x="6808" y="560"/>
                  </a:moveTo>
                  <a:lnTo>
                    <a:pt x="6808" y="560"/>
                  </a:lnTo>
                  <a:cubicBezTo>
                    <a:pt x="6765" y="517"/>
                    <a:pt x="6702" y="655"/>
                    <a:pt x="6702" y="709"/>
                  </a:cubicBezTo>
                  <a:cubicBezTo>
                    <a:pt x="6702" y="750"/>
                    <a:pt x="6532" y="866"/>
                    <a:pt x="6415" y="1036"/>
                  </a:cubicBezTo>
                  <a:cubicBezTo>
                    <a:pt x="6299" y="1207"/>
                    <a:pt x="6267" y="1185"/>
                    <a:pt x="6183" y="1269"/>
                  </a:cubicBezTo>
                  <a:cubicBezTo>
                    <a:pt x="6109" y="1343"/>
                    <a:pt x="6140" y="1386"/>
                    <a:pt x="6034" y="1491"/>
                  </a:cubicBezTo>
                  <a:cubicBezTo>
                    <a:pt x="5918" y="1597"/>
                    <a:pt x="5982" y="1491"/>
                    <a:pt x="5982" y="1439"/>
                  </a:cubicBezTo>
                  <a:cubicBezTo>
                    <a:pt x="5982" y="1396"/>
                    <a:pt x="6056" y="1174"/>
                    <a:pt x="6004" y="1131"/>
                  </a:cubicBezTo>
                  <a:cubicBezTo>
                    <a:pt x="5961" y="1079"/>
                    <a:pt x="5907" y="1174"/>
                    <a:pt x="5907" y="1248"/>
                  </a:cubicBezTo>
                  <a:cubicBezTo>
                    <a:pt x="5907" y="1332"/>
                    <a:pt x="5791" y="1461"/>
                    <a:pt x="5791" y="1407"/>
                  </a:cubicBezTo>
                  <a:cubicBezTo>
                    <a:pt x="5791" y="1364"/>
                    <a:pt x="5739" y="1217"/>
                    <a:pt x="5739" y="1153"/>
                  </a:cubicBezTo>
                  <a:cubicBezTo>
                    <a:pt x="5739" y="1079"/>
                    <a:pt x="5866" y="1153"/>
                    <a:pt x="5866" y="1069"/>
                  </a:cubicBezTo>
                  <a:cubicBezTo>
                    <a:pt x="5866" y="983"/>
                    <a:pt x="5950" y="1069"/>
                    <a:pt x="6014" y="994"/>
                  </a:cubicBezTo>
                  <a:cubicBezTo>
                    <a:pt x="6088" y="931"/>
                    <a:pt x="5971" y="888"/>
                    <a:pt x="6025" y="836"/>
                  </a:cubicBezTo>
                  <a:cubicBezTo>
                    <a:pt x="6077" y="782"/>
                    <a:pt x="6120" y="888"/>
                    <a:pt x="6172" y="888"/>
                  </a:cubicBezTo>
                  <a:cubicBezTo>
                    <a:pt x="6236" y="888"/>
                    <a:pt x="6363" y="614"/>
                    <a:pt x="6415" y="614"/>
                  </a:cubicBezTo>
                  <a:cubicBezTo>
                    <a:pt x="6469" y="614"/>
                    <a:pt x="6501" y="528"/>
                    <a:pt x="6564" y="465"/>
                  </a:cubicBezTo>
                  <a:cubicBezTo>
                    <a:pt x="6628" y="401"/>
                    <a:pt x="6586" y="571"/>
                    <a:pt x="6637" y="571"/>
                  </a:cubicBezTo>
                  <a:cubicBezTo>
                    <a:pt x="6691" y="571"/>
                    <a:pt x="6659" y="507"/>
                    <a:pt x="6659" y="507"/>
                  </a:cubicBezTo>
                  <a:cubicBezTo>
                    <a:pt x="6743" y="422"/>
                    <a:pt x="6691" y="390"/>
                    <a:pt x="6648" y="349"/>
                  </a:cubicBezTo>
                  <a:cubicBezTo>
                    <a:pt x="6596" y="295"/>
                    <a:pt x="6469" y="390"/>
                    <a:pt x="6469" y="465"/>
                  </a:cubicBezTo>
                  <a:cubicBezTo>
                    <a:pt x="6469" y="550"/>
                    <a:pt x="6342" y="550"/>
                    <a:pt x="6299" y="592"/>
                  </a:cubicBezTo>
                  <a:cubicBezTo>
                    <a:pt x="6258" y="634"/>
                    <a:pt x="6172" y="782"/>
                    <a:pt x="6152" y="761"/>
                  </a:cubicBezTo>
                  <a:cubicBezTo>
                    <a:pt x="6131" y="741"/>
                    <a:pt x="6088" y="687"/>
                    <a:pt x="6056" y="666"/>
                  </a:cubicBezTo>
                  <a:cubicBezTo>
                    <a:pt x="6056" y="655"/>
                    <a:pt x="6045" y="644"/>
                    <a:pt x="6034" y="634"/>
                  </a:cubicBezTo>
                  <a:cubicBezTo>
                    <a:pt x="5961" y="687"/>
                    <a:pt x="5866" y="761"/>
                    <a:pt x="5771" y="856"/>
                  </a:cubicBezTo>
                  <a:cubicBezTo>
                    <a:pt x="5579" y="1047"/>
                    <a:pt x="5558" y="931"/>
                    <a:pt x="5400" y="931"/>
                  </a:cubicBezTo>
                  <a:cubicBezTo>
                    <a:pt x="5230" y="931"/>
                    <a:pt x="5209" y="1047"/>
                    <a:pt x="5040" y="1047"/>
                  </a:cubicBezTo>
                  <a:cubicBezTo>
                    <a:pt x="4881" y="1047"/>
                    <a:pt x="4797" y="866"/>
                    <a:pt x="4722" y="866"/>
                  </a:cubicBezTo>
                  <a:cubicBezTo>
                    <a:pt x="4648" y="866"/>
                    <a:pt x="4648" y="942"/>
                    <a:pt x="4489" y="942"/>
                  </a:cubicBezTo>
                  <a:cubicBezTo>
                    <a:pt x="4330" y="942"/>
                    <a:pt x="4108" y="560"/>
                    <a:pt x="4034" y="476"/>
                  </a:cubicBezTo>
                  <a:cubicBezTo>
                    <a:pt x="3950" y="401"/>
                    <a:pt x="3599" y="317"/>
                    <a:pt x="3599" y="317"/>
                  </a:cubicBezTo>
                  <a:cubicBezTo>
                    <a:pt x="3599" y="136"/>
                    <a:pt x="3325" y="30"/>
                    <a:pt x="3218" y="30"/>
                  </a:cubicBezTo>
                  <a:cubicBezTo>
                    <a:pt x="3187" y="30"/>
                    <a:pt x="3177" y="20"/>
                    <a:pt x="3166" y="0"/>
                  </a:cubicBezTo>
                  <a:cubicBezTo>
                    <a:pt x="3006" y="63"/>
                    <a:pt x="2752" y="190"/>
                    <a:pt x="2584" y="349"/>
                  </a:cubicBezTo>
                  <a:cubicBezTo>
                    <a:pt x="2595" y="370"/>
                    <a:pt x="2605" y="390"/>
                    <a:pt x="2625" y="412"/>
                  </a:cubicBezTo>
                  <a:cubicBezTo>
                    <a:pt x="2722" y="507"/>
                    <a:pt x="3082" y="983"/>
                    <a:pt x="3144" y="1196"/>
                  </a:cubicBezTo>
                  <a:cubicBezTo>
                    <a:pt x="3218" y="1407"/>
                    <a:pt x="3314" y="1364"/>
                    <a:pt x="3409" y="1461"/>
                  </a:cubicBezTo>
                  <a:cubicBezTo>
                    <a:pt x="3504" y="1556"/>
                    <a:pt x="3336" y="1905"/>
                    <a:pt x="3250" y="2000"/>
                  </a:cubicBezTo>
                  <a:cubicBezTo>
                    <a:pt x="3155" y="2095"/>
                    <a:pt x="2784" y="2677"/>
                    <a:pt x="2636" y="2752"/>
                  </a:cubicBezTo>
                  <a:cubicBezTo>
                    <a:pt x="2498" y="2825"/>
                    <a:pt x="2392" y="2762"/>
                    <a:pt x="2297" y="2857"/>
                  </a:cubicBezTo>
                  <a:cubicBezTo>
                    <a:pt x="2192" y="2963"/>
                    <a:pt x="1980" y="3058"/>
                    <a:pt x="1789" y="3101"/>
                  </a:cubicBezTo>
                  <a:cubicBezTo>
                    <a:pt x="1599" y="3133"/>
                    <a:pt x="1683" y="3514"/>
                    <a:pt x="1524" y="3514"/>
                  </a:cubicBezTo>
                  <a:cubicBezTo>
                    <a:pt x="1377" y="3514"/>
                    <a:pt x="1683" y="3133"/>
                    <a:pt x="1621" y="3069"/>
                  </a:cubicBezTo>
                  <a:cubicBezTo>
                    <a:pt x="1556" y="3006"/>
                    <a:pt x="1261" y="3196"/>
                    <a:pt x="1017" y="3366"/>
                  </a:cubicBezTo>
                  <a:cubicBezTo>
                    <a:pt x="763" y="3534"/>
                    <a:pt x="784" y="3493"/>
                    <a:pt x="530" y="3493"/>
                  </a:cubicBezTo>
                  <a:cubicBezTo>
                    <a:pt x="382" y="3493"/>
                    <a:pt x="160" y="3556"/>
                    <a:pt x="0" y="3609"/>
                  </a:cubicBezTo>
                  <a:cubicBezTo>
                    <a:pt x="170" y="3758"/>
                    <a:pt x="371" y="4000"/>
                    <a:pt x="487" y="4043"/>
                  </a:cubicBezTo>
                  <a:cubicBezTo>
                    <a:pt x="647" y="4096"/>
                    <a:pt x="1323" y="4012"/>
                    <a:pt x="1493" y="4012"/>
                  </a:cubicBezTo>
                  <a:cubicBezTo>
                    <a:pt x="1673" y="4012"/>
                    <a:pt x="1662" y="4308"/>
                    <a:pt x="1810" y="4402"/>
                  </a:cubicBezTo>
                  <a:cubicBezTo>
                    <a:pt x="1970" y="4488"/>
                    <a:pt x="2319" y="4329"/>
                    <a:pt x="2498" y="4392"/>
                  </a:cubicBezTo>
                  <a:cubicBezTo>
                    <a:pt x="2690" y="4456"/>
                    <a:pt x="2711" y="4762"/>
                    <a:pt x="2732" y="4954"/>
                  </a:cubicBezTo>
                  <a:cubicBezTo>
                    <a:pt x="2752" y="5144"/>
                    <a:pt x="3049" y="5230"/>
                    <a:pt x="3218" y="5398"/>
                  </a:cubicBezTo>
                  <a:cubicBezTo>
                    <a:pt x="3399" y="5579"/>
                    <a:pt x="5273" y="5695"/>
                    <a:pt x="5273" y="5695"/>
                  </a:cubicBezTo>
                  <a:cubicBezTo>
                    <a:pt x="5273" y="5620"/>
                    <a:pt x="5379" y="5133"/>
                    <a:pt x="5484" y="4710"/>
                  </a:cubicBezTo>
                  <a:cubicBezTo>
                    <a:pt x="5569" y="4383"/>
                    <a:pt x="5674" y="4086"/>
                    <a:pt x="5612" y="4012"/>
                  </a:cubicBezTo>
                  <a:cubicBezTo>
                    <a:pt x="5452" y="3853"/>
                    <a:pt x="5527" y="3504"/>
                    <a:pt x="5527" y="3409"/>
                  </a:cubicBezTo>
                  <a:cubicBezTo>
                    <a:pt x="5527" y="3323"/>
                    <a:pt x="5644" y="3301"/>
                    <a:pt x="5685" y="3217"/>
                  </a:cubicBezTo>
                  <a:cubicBezTo>
                    <a:pt x="5728" y="3122"/>
                    <a:pt x="5579" y="3027"/>
                    <a:pt x="5558" y="2952"/>
                  </a:cubicBezTo>
                  <a:cubicBezTo>
                    <a:pt x="5527" y="2868"/>
                    <a:pt x="5579" y="2698"/>
                    <a:pt x="5517" y="2719"/>
                  </a:cubicBezTo>
                  <a:cubicBezTo>
                    <a:pt x="5452" y="2741"/>
                    <a:pt x="5506" y="2931"/>
                    <a:pt x="5463" y="2931"/>
                  </a:cubicBezTo>
                  <a:cubicBezTo>
                    <a:pt x="5411" y="2931"/>
                    <a:pt x="5252" y="2793"/>
                    <a:pt x="5284" y="2677"/>
                  </a:cubicBezTo>
                  <a:cubicBezTo>
                    <a:pt x="5314" y="2571"/>
                    <a:pt x="5420" y="2657"/>
                    <a:pt x="5420" y="2657"/>
                  </a:cubicBezTo>
                  <a:cubicBezTo>
                    <a:pt x="5547" y="2603"/>
                    <a:pt x="5654" y="2297"/>
                    <a:pt x="5654" y="2297"/>
                  </a:cubicBezTo>
                  <a:cubicBezTo>
                    <a:pt x="5866" y="2297"/>
                    <a:pt x="5907" y="1905"/>
                    <a:pt x="5907" y="1905"/>
                  </a:cubicBezTo>
                  <a:cubicBezTo>
                    <a:pt x="6045" y="1851"/>
                    <a:pt x="6088" y="1661"/>
                    <a:pt x="6215" y="1523"/>
                  </a:cubicBezTo>
                  <a:cubicBezTo>
                    <a:pt x="6353" y="1396"/>
                    <a:pt x="6353" y="1291"/>
                    <a:pt x="6385" y="1217"/>
                  </a:cubicBezTo>
                  <a:cubicBezTo>
                    <a:pt x="6426" y="1131"/>
                    <a:pt x="6543" y="963"/>
                    <a:pt x="6628" y="888"/>
                  </a:cubicBezTo>
                  <a:cubicBezTo>
                    <a:pt x="6702" y="804"/>
                    <a:pt x="6840" y="592"/>
                    <a:pt x="6808" y="56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6" name="Freeform 11"/>
            <p:cNvSpPr>
              <a:spLocks noChangeArrowheads="1"/>
            </p:cNvSpPr>
            <p:nvPr/>
          </p:nvSpPr>
          <p:spPr bwMode="auto">
            <a:xfrm>
              <a:off x="5280" y="6145"/>
              <a:ext cx="1365" cy="595"/>
            </a:xfrm>
            <a:custGeom>
              <a:avLst/>
              <a:gdLst>
                <a:gd name="T0" fmla="*/ 5463 w 6024"/>
                <a:gd name="T1" fmla="*/ 750 h 2626"/>
                <a:gd name="T2" fmla="*/ 5463 w 6024"/>
                <a:gd name="T3" fmla="*/ 750 h 2626"/>
                <a:gd name="T4" fmla="*/ 5040 w 6024"/>
                <a:gd name="T5" fmla="*/ 380 h 2626"/>
                <a:gd name="T6" fmla="*/ 4637 w 6024"/>
                <a:gd name="T7" fmla="*/ 338 h 2626"/>
                <a:gd name="T8" fmla="*/ 4584 w 6024"/>
                <a:gd name="T9" fmla="*/ 517 h 2626"/>
                <a:gd name="T10" fmla="*/ 4213 w 6024"/>
                <a:gd name="T11" fmla="*/ 528 h 2626"/>
                <a:gd name="T12" fmla="*/ 4172 w 6024"/>
                <a:gd name="T13" fmla="*/ 243 h 2626"/>
                <a:gd name="T14" fmla="*/ 3569 w 6024"/>
                <a:gd name="T15" fmla="*/ 465 h 2626"/>
                <a:gd name="T16" fmla="*/ 2944 w 6024"/>
                <a:gd name="T17" fmla="*/ 380 h 2626"/>
                <a:gd name="T18" fmla="*/ 2817 w 6024"/>
                <a:gd name="T19" fmla="*/ 190 h 2626"/>
                <a:gd name="T20" fmla="*/ 2392 w 6024"/>
                <a:gd name="T21" fmla="*/ 9 h 2626"/>
                <a:gd name="T22" fmla="*/ 2043 w 6024"/>
                <a:gd name="T23" fmla="*/ 138 h 2626"/>
                <a:gd name="T24" fmla="*/ 2065 w 6024"/>
                <a:gd name="T25" fmla="*/ 338 h 2626"/>
                <a:gd name="T26" fmla="*/ 1948 w 6024"/>
                <a:gd name="T27" fmla="*/ 455 h 2626"/>
                <a:gd name="T28" fmla="*/ 1778 w 6024"/>
                <a:gd name="T29" fmla="*/ 730 h 2626"/>
                <a:gd name="T30" fmla="*/ 1440 w 6024"/>
                <a:gd name="T31" fmla="*/ 433 h 2626"/>
                <a:gd name="T32" fmla="*/ 1144 w 6024"/>
                <a:gd name="T33" fmla="*/ 306 h 2626"/>
                <a:gd name="T34" fmla="*/ 1006 w 6024"/>
                <a:gd name="T35" fmla="*/ 52 h 2626"/>
                <a:gd name="T36" fmla="*/ 793 w 6024"/>
                <a:gd name="T37" fmla="*/ 0 h 2626"/>
                <a:gd name="T38" fmla="*/ 720 w 6024"/>
                <a:gd name="T39" fmla="*/ 168 h 2626"/>
                <a:gd name="T40" fmla="*/ 339 w 6024"/>
                <a:gd name="T41" fmla="*/ 200 h 2626"/>
                <a:gd name="T42" fmla="*/ 297 w 6024"/>
                <a:gd name="T43" fmla="*/ 444 h 2626"/>
                <a:gd name="T44" fmla="*/ 539 w 6024"/>
                <a:gd name="T45" fmla="*/ 942 h 2626"/>
                <a:gd name="T46" fmla="*/ 117 w 6024"/>
                <a:gd name="T47" fmla="*/ 1386 h 2626"/>
                <a:gd name="T48" fmla="*/ 95 w 6024"/>
                <a:gd name="T49" fmla="*/ 1629 h 2626"/>
                <a:gd name="T50" fmla="*/ 614 w 6024"/>
                <a:gd name="T51" fmla="*/ 2614 h 2626"/>
                <a:gd name="T52" fmla="*/ 783 w 6024"/>
                <a:gd name="T53" fmla="*/ 2603 h 2626"/>
                <a:gd name="T54" fmla="*/ 1123 w 6024"/>
                <a:gd name="T55" fmla="*/ 2551 h 2626"/>
                <a:gd name="T56" fmla="*/ 1610 w 6024"/>
                <a:gd name="T57" fmla="*/ 2519 h 2626"/>
                <a:gd name="T58" fmla="*/ 2297 w 6024"/>
                <a:gd name="T59" fmla="*/ 2308 h 2626"/>
                <a:gd name="T60" fmla="*/ 2584 w 6024"/>
                <a:gd name="T61" fmla="*/ 2073 h 2626"/>
                <a:gd name="T62" fmla="*/ 3472 w 6024"/>
                <a:gd name="T63" fmla="*/ 2170 h 2626"/>
                <a:gd name="T64" fmla="*/ 3631 w 6024"/>
                <a:gd name="T65" fmla="*/ 2286 h 2626"/>
                <a:gd name="T66" fmla="*/ 4161 w 6024"/>
                <a:gd name="T67" fmla="*/ 2170 h 2626"/>
                <a:gd name="T68" fmla="*/ 4648 w 6024"/>
                <a:gd name="T69" fmla="*/ 2043 h 2626"/>
                <a:gd name="T70" fmla="*/ 5252 w 6024"/>
                <a:gd name="T71" fmla="*/ 1746 h 2626"/>
                <a:gd name="T72" fmla="*/ 5155 w 6024"/>
                <a:gd name="T73" fmla="*/ 2191 h 2626"/>
                <a:gd name="T74" fmla="*/ 5420 w 6024"/>
                <a:gd name="T75" fmla="*/ 1778 h 2626"/>
                <a:gd name="T76" fmla="*/ 5928 w 6024"/>
                <a:gd name="T77" fmla="*/ 1534 h 2626"/>
                <a:gd name="T78" fmla="*/ 6023 w 6024"/>
                <a:gd name="T79" fmla="*/ 1481 h 2626"/>
                <a:gd name="T80" fmla="*/ 5739 w 6024"/>
                <a:gd name="T81" fmla="*/ 920 h 2626"/>
                <a:gd name="T82" fmla="*/ 5463 w 6024"/>
                <a:gd name="T83" fmla="*/ 750 h 2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24" h="2626">
                  <a:moveTo>
                    <a:pt x="5463" y="750"/>
                  </a:moveTo>
                  <a:lnTo>
                    <a:pt x="5463" y="750"/>
                  </a:lnTo>
                  <a:cubicBezTo>
                    <a:pt x="5463" y="582"/>
                    <a:pt x="5187" y="634"/>
                    <a:pt x="5040" y="380"/>
                  </a:cubicBezTo>
                  <a:cubicBezTo>
                    <a:pt x="4637" y="338"/>
                    <a:pt x="4637" y="338"/>
                    <a:pt x="4637" y="338"/>
                  </a:cubicBezTo>
                  <a:cubicBezTo>
                    <a:pt x="4584" y="517"/>
                    <a:pt x="4584" y="517"/>
                    <a:pt x="4584" y="517"/>
                  </a:cubicBezTo>
                  <a:cubicBezTo>
                    <a:pt x="4213" y="528"/>
                    <a:pt x="4213" y="528"/>
                    <a:pt x="4213" y="528"/>
                  </a:cubicBezTo>
                  <a:cubicBezTo>
                    <a:pt x="4213" y="528"/>
                    <a:pt x="4330" y="274"/>
                    <a:pt x="4172" y="243"/>
                  </a:cubicBezTo>
                  <a:cubicBezTo>
                    <a:pt x="4013" y="200"/>
                    <a:pt x="3653" y="211"/>
                    <a:pt x="3569" y="465"/>
                  </a:cubicBezTo>
                  <a:cubicBezTo>
                    <a:pt x="3569" y="465"/>
                    <a:pt x="2996" y="517"/>
                    <a:pt x="2944" y="380"/>
                  </a:cubicBezTo>
                  <a:cubicBezTo>
                    <a:pt x="2879" y="252"/>
                    <a:pt x="2879" y="252"/>
                    <a:pt x="2817" y="190"/>
                  </a:cubicBezTo>
                  <a:cubicBezTo>
                    <a:pt x="2763" y="138"/>
                    <a:pt x="2392" y="9"/>
                    <a:pt x="2392" y="9"/>
                  </a:cubicBezTo>
                  <a:cubicBezTo>
                    <a:pt x="2043" y="138"/>
                    <a:pt x="2043" y="138"/>
                    <a:pt x="2043" y="138"/>
                  </a:cubicBezTo>
                  <a:cubicBezTo>
                    <a:pt x="2065" y="338"/>
                    <a:pt x="2065" y="338"/>
                    <a:pt x="2065" y="338"/>
                  </a:cubicBezTo>
                  <a:cubicBezTo>
                    <a:pt x="1948" y="455"/>
                    <a:pt x="1948" y="455"/>
                    <a:pt x="1948" y="455"/>
                  </a:cubicBezTo>
                  <a:cubicBezTo>
                    <a:pt x="1948" y="455"/>
                    <a:pt x="2043" y="730"/>
                    <a:pt x="1778" y="730"/>
                  </a:cubicBezTo>
                  <a:cubicBezTo>
                    <a:pt x="1513" y="730"/>
                    <a:pt x="1440" y="666"/>
                    <a:pt x="1440" y="433"/>
                  </a:cubicBezTo>
                  <a:cubicBezTo>
                    <a:pt x="1440" y="433"/>
                    <a:pt x="1313" y="306"/>
                    <a:pt x="1144" y="306"/>
                  </a:cubicBezTo>
                  <a:cubicBezTo>
                    <a:pt x="1006" y="52"/>
                    <a:pt x="1006" y="52"/>
                    <a:pt x="1006" y="52"/>
                  </a:cubicBezTo>
                  <a:cubicBezTo>
                    <a:pt x="793" y="0"/>
                    <a:pt x="793" y="0"/>
                    <a:pt x="793" y="0"/>
                  </a:cubicBezTo>
                  <a:cubicBezTo>
                    <a:pt x="720" y="168"/>
                    <a:pt x="720" y="168"/>
                    <a:pt x="720" y="168"/>
                  </a:cubicBezTo>
                  <a:cubicBezTo>
                    <a:pt x="339" y="200"/>
                    <a:pt x="339" y="200"/>
                    <a:pt x="339" y="200"/>
                  </a:cubicBezTo>
                  <a:cubicBezTo>
                    <a:pt x="339" y="274"/>
                    <a:pt x="328" y="360"/>
                    <a:pt x="297" y="444"/>
                  </a:cubicBezTo>
                  <a:cubicBezTo>
                    <a:pt x="297" y="444"/>
                    <a:pt x="826" y="539"/>
                    <a:pt x="539" y="942"/>
                  </a:cubicBezTo>
                  <a:cubicBezTo>
                    <a:pt x="539" y="942"/>
                    <a:pt x="22" y="1142"/>
                    <a:pt x="117" y="1386"/>
                  </a:cubicBezTo>
                  <a:cubicBezTo>
                    <a:pt x="117" y="1386"/>
                    <a:pt x="0" y="1524"/>
                    <a:pt x="95" y="1629"/>
                  </a:cubicBezTo>
                  <a:cubicBezTo>
                    <a:pt x="190" y="1724"/>
                    <a:pt x="709" y="2021"/>
                    <a:pt x="614" y="2614"/>
                  </a:cubicBezTo>
                  <a:cubicBezTo>
                    <a:pt x="666" y="2625"/>
                    <a:pt x="709" y="2625"/>
                    <a:pt x="783" y="2603"/>
                  </a:cubicBezTo>
                  <a:cubicBezTo>
                    <a:pt x="899" y="2571"/>
                    <a:pt x="1069" y="2487"/>
                    <a:pt x="1123" y="2551"/>
                  </a:cubicBezTo>
                  <a:cubicBezTo>
                    <a:pt x="1186" y="2603"/>
                    <a:pt x="1386" y="2592"/>
                    <a:pt x="1610" y="2519"/>
                  </a:cubicBezTo>
                  <a:cubicBezTo>
                    <a:pt x="1821" y="2444"/>
                    <a:pt x="2170" y="2308"/>
                    <a:pt x="2297" y="2308"/>
                  </a:cubicBezTo>
                  <a:cubicBezTo>
                    <a:pt x="2425" y="2308"/>
                    <a:pt x="2297" y="2181"/>
                    <a:pt x="2584" y="2073"/>
                  </a:cubicBezTo>
                  <a:cubicBezTo>
                    <a:pt x="2869" y="1978"/>
                    <a:pt x="3304" y="2127"/>
                    <a:pt x="3472" y="2170"/>
                  </a:cubicBezTo>
                  <a:cubicBezTo>
                    <a:pt x="3515" y="2191"/>
                    <a:pt x="3569" y="2233"/>
                    <a:pt x="3631" y="2286"/>
                  </a:cubicBezTo>
                  <a:cubicBezTo>
                    <a:pt x="3791" y="2233"/>
                    <a:pt x="4013" y="2170"/>
                    <a:pt x="4161" y="2170"/>
                  </a:cubicBezTo>
                  <a:cubicBezTo>
                    <a:pt x="4415" y="2170"/>
                    <a:pt x="4394" y="2211"/>
                    <a:pt x="4648" y="2043"/>
                  </a:cubicBezTo>
                  <a:cubicBezTo>
                    <a:pt x="4892" y="1873"/>
                    <a:pt x="5187" y="1683"/>
                    <a:pt x="5252" y="1746"/>
                  </a:cubicBezTo>
                  <a:cubicBezTo>
                    <a:pt x="5314" y="1810"/>
                    <a:pt x="5008" y="2191"/>
                    <a:pt x="5155" y="2191"/>
                  </a:cubicBezTo>
                  <a:cubicBezTo>
                    <a:pt x="5314" y="2191"/>
                    <a:pt x="5230" y="1810"/>
                    <a:pt x="5420" y="1778"/>
                  </a:cubicBezTo>
                  <a:cubicBezTo>
                    <a:pt x="5611" y="1735"/>
                    <a:pt x="5823" y="1640"/>
                    <a:pt x="5928" y="1534"/>
                  </a:cubicBezTo>
                  <a:cubicBezTo>
                    <a:pt x="5961" y="1502"/>
                    <a:pt x="5993" y="1491"/>
                    <a:pt x="6023" y="1481"/>
                  </a:cubicBezTo>
                  <a:cubicBezTo>
                    <a:pt x="5939" y="1345"/>
                    <a:pt x="5769" y="1069"/>
                    <a:pt x="5739" y="920"/>
                  </a:cubicBezTo>
                  <a:cubicBezTo>
                    <a:pt x="5706" y="709"/>
                    <a:pt x="5463" y="920"/>
                    <a:pt x="5463" y="75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7" name="Freeform 12"/>
            <p:cNvSpPr>
              <a:spLocks noChangeArrowheads="1"/>
            </p:cNvSpPr>
            <p:nvPr/>
          </p:nvSpPr>
          <p:spPr bwMode="auto">
            <a:xfrm>
              <a:off x="5251" y="5734"/>
              <a:ext cx="1646" cy="746"/>
            </a:xfrm>
            <a:custGeom>
              <a:avLst/>
              <a:gdLst>
                <a:gd name="T0" fmla="*/ 7167 w 7263"/>
                <a:gd name="T1" fmla="*/ 1948 h 3292"/>
                <a:gd name="T2" fmla="*/ 7167 w 7263"/>
                <a:gd name="T3" fmla="*/ 1948 h 3292"/>
                <a:gd name="T4" fmla="*/ 6902 w 7263"/>
                <a:gd name="T5" fmla="*/ 1683 h 3292"/>
                <a:gd name="T6" fmla="*/ 6383 w 7263"/>
                <a:gd name="T7" fmla="*/ 899 h 3292"/>
                <a:gd name="T8" fmla="*/ 6256 w 7263"/>
                <a:gd name="T9" fmla="*/ 730 h 3292"/>
                <a:gd name="T10" fmla="*/ 4954 w 7263"/>
                <a:gd name="T11" fmla="*/ 730 h 3292"/>
                <a:gd name="T12" fmla="*/ 4340 w 7263"/>
                <a:gd name="T13" fmla="*/ 677 h 3292"/>
                <a:gd name="T14" fmla="*/ 4002 w 7263"/>
                <a:gd name="T15" fmla="*/ 974 h 3292"/>
                <a:gd name="T16" fmla="*/ 3653 w 7263"/>
                <a:gd name="T17" fmla="*/ 666 h 3292"/>
                <a:gd name="T18" fmla="*/ 3228 w 7263"/>
                <a:gd name="T19" fmla="*/ 836 h 3292"/>
                <a:gd name="T20" fmla="*/ 3133 w 7263"/>
                <a:gd name="T21" fmla="*/ 487 h 3292"/>
                <a:gd name="T22" fmla="*/ 2838 w 7263"/>
                <a:gd name="T23" fmla="*/ 720 h 3292"/>
                <a:gd name="T24" fmla="*/ 2192 w 7263"/>
                <a:gd name="T25" fmla="*/ 571 h 3292"/>
                <a:gd name="T26" fmla="*/ 1757 w 7263"/>
                <a:gd name="T27" fmla="*/ 550 h 3292"/>
                <a:gd name="T28" fmla="*/ 1440 w 7263"/>
                <a:gd name="T29" fmla="*/ 401 h 3292"/>
                <a:gd name="T30" fmla="*/ 1377 w 7263"/>
                <a:gd name="T31" fmla="*/ 190 h 3292"/>
                <a:gd name="T32" fmla="*/ 1144 w 7263"/>
                <a:gd name="T33" fmla="*/ 444 h 3292"/>
                <a:gd name="T34" fmla="*/ 901 w 7263"/>
                <a:gd name="T35" fmla="*/ 539 h 3292"/>
                <a:gd name="T36" fmla="*/ 741 w 7263"/>
                <a:gd name="T37" fmla="*/ 666 h 3292"/>
                <a:gd name="T38" fmla="*/ 211 w 7263"/>
                <a:gd name="T39" fmla="*/ 739 h 3292"/>
                <a:gd name="T40" fmla="*/ 276 w 7263"/>
                <a:gd name="T41" fmla="*/ 1597 h 3292"/>
                <a:gd name="T42" fmla="*/ 466 w 7263"/>
                <a:gd name="T43" fmla="*/ 2010 h 3292"/>
                <a:gd name="T44" fmla="*/ 847 w 7263"/>
                <a:gd name="T45" fmla="*/ 1978 h 3292"/>
                <a:gd name="T46" fmla="*/ 920 w 7263"/>
                <a:gd name="T47" fmla="*/ 1810 h 3292"/>
                <a:gd name="T48" fmla="*/ 1133 w 7263"/>
                <a:gd name="T49" fmla="*/ 1862 h 3292"/>
                <a:gd name="T50" fmla="*/ 1271 w 7263"/>
                <a:gd name="T51" fmla="*/ 2116 h 3292"/>
                <a:gd name="T52" fmla="*/ 1567 w 7263"/>
                <a:gd name="T53" fmla="*/ 2243 h 3292"/>
                <a:gd name="T54" fmla="*/ 1905 w 7263"/>
                <a:gd name="T55" fmla="*/ 2540 h 3292"/>
                <a:gd name="T56" fmla="*/ 2075 w 7263"/>
                <a:gd name="T57" fmla="*/ 2265 h 3292"/>
                <a:gd name="T58" fmla="*/ 2192 w 7263"/>
                <a:gd name="T59" fmla="*/ 2148 h 3292"/>
                <a:gd name="T60" fmla="*/ 2170 w 7263"/>
                <a:gd name="T61" fmla="*/ 1948 h 3292"/>
                <a:gd name="T62" fmla="*/ 2519 w 7263"/>
                <a:gd name="T63" fmla="*/ 1819 h 3292"/>
                <a:gd name="T64" fmla="*/ 2944 w 7263"/>
                <a:gd name="T65" fmla="*/ 2000 h 3292"/>
                <a:gd name="T66" fmla="*/ 3071 w 7263"/>
                <a:gd name="T67" fmla="*/ 2190 h 3292"/>
                <a:gd name="T68" fmla="*/ 3696 w 7263"/>
                <a:gd name="T69" fmla="*/ 2275 h 3292"/>
                <a:gd name="T70" fmla="*/ 4299 w 7263"/>
                <a:gd name="T71" fmla="*/ 2053 h 3292"/>
                <a:gd name="T72" fmla="*/ 4340 w 7263"/>
                <a:gd name="T73" fmla="*/ 2338 h 3292"/>
                <a:gd name="T74" fmla="*/ 4711 w 7263"/>
                <a:gd name="T75" fmla="*/ 2327 h 3292"/>
                <a:gd name="T76" fmla="*/ 4764 w 7263"/>
                <a:gd name="T77" fmla="*/ 2148 h 3292"/>
                <a:gd name="T78" fmla="*/ 5167 w 7263"/>
                <a:gd name="T79" fmla="*/ 2190 h 3292"/>
                <a:gd name="T80" fmla="*/ 5590 w 7263"/>
                <a:gd name="T81" fmla="*/ 2560 h 3292"/>
                <a:gd name="T82" fmla="*/ 5866 w 7263"/>
                <a:gd name="T83" fmla="*/ 2730 h 3292"/>
                <a:gd name="T84" fmla="*/ 6150 w 7263"/>
                <a:gd name="T85" fmla="*/ 3291 h 3292"/>
                <a:gd name="T86" fmla="*/ 6394 w 7263"/>
                <a:gd name="T87" fmla="*/ 3239 h 3292"/>
                <a:gd name="T88" fmla="*/ 7008 w 7263"/>
                <a:gd name="T89" fmla="*/ 2487 h 3292"/>
                <a:gd name="T90" fmla="*/ 7167 w 7263"/>
                <a:gd name="T91" fmla="*/ 1948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263" h="3292">
                  <a:moveTo>
                    <a:pt x="7167" y="1948"/>
                  </a:moveTo>
                  <a:lnTo>
                    <a:pt x="7167" y="1948"/>
                  </a:lnTo>
                  <a:cubicBezTo>
                    <a:pt x="7072" y="1851"/>
                    <a:pt x="6976" y="1894"/>
                    <a:pt x="6902" y="1683"/>
                  </a:cubicBezTo>
                  <a:cubicBezTo>
                    <a:pt x="6840" y="1470"/>
                    <a:pt x="6480" y="994"/>
                    <a:pt x="6383" y="899"/>
                  </a:cubicBezTo>
                  <a:cubicBezTo>
                    <a:pt x="6288" y="804"/>
                    <a:pt x="6342" y="730"/>
                    <a:pt x="6256" y="730"/>
                  </a:cubicBezTo>
                  <a:cubicBezTo>
                    <a:pt x="6172" y="730"/>
                    <a:pt x="4954" y="730"/>
                    <a:pt x="4954" y="730"/>
                  </a:cubicBezTo>
                  <a:cubicBezTo>
                    <a:pt x="4954" y="730"/>
                    <a:pt x="4426" y="623"/>
                    <a:pt x="4340" y="677"/>
                  </a:cubicBezTo>
                  <a:cubicBezTo>
                    <a:pt x="4245" y="730"/>
                    <a:pt x="4181" y="1015"/>
                    <a:pt x="4002" y="974"/>
                  </a:cubicBezTo>
                  <a:cubicBezTo>
                    <a:pt x="3823" y="931"/>
                    <a:pt x="3748" y="666"/>
                    <a:pt x="3653" y="666"/>
                  </a:cubicBezTo>
                  <a:cubicBezTo>
                    <a:pt x="3558" y="666"/>
                    <a:pt x="3398" y="931"/>
                    <a:pt x="3228" y="836"/>
                  </a:cubicBezTo>
                  <a:cubicBezTo>
                    <a:pt x="3049" y="730"/>
                    <a:pt x="3133" y="487"/>
                    <a:pt x="3133" y="487"/>
                  </a:cubicBezTo>
                  <a:cubicBezTo>
                    <a:pt x="3133" y="487"/>
                    <a:pt x="3039" y="328"/>
                    <a:pt x="2838" y="720"/>
                  </a:cubicBezTo>
                  <a:cubicBezTo>
                    <a:pt x="2192" y="571"/>
                    <a:pt x="2192" y="571"/>
                    <a:pt x="2192" y="571"/>
                  </a:cubicBezTo>
                  <a:cubicBezTo>
                    <a:pt x="2192" y="571"/>
                    <a:pt x="1853" y="644"/>
                    <a:pt x="1757" y="550"/>
                  </a:cubicBezTo>
                  <a:cubicBezTo>
                    <a:pt x="1662" y="455"/>
                    <a:pt x="1504" y="401"/>
                    <a:pt x="1440" y="401"/>
                  </a:cubicBezTo>
                  <a:cubicBezTo>
                    <a:pt x="1377" y="401"/>
                    <a:pt x="1291" y="379"/>
                    <a:pt x="1377" y="190"/>
                  </a:cubicBezTo>
                  <a:cubicBezTo>
                    <a:pt x="1472" y="0"/>
                    <a:pt x="1069" y="168"/>
                    <a:pt x="1144" y="444"/>
                  </a:cubicBezTo>
                  <a:cubicBezTo>
                    <a:pt x="1144" y="444"/>
                    <a:pt x="1069" y="582"/>
                    <a:pt x="901" y="539"/>
                  </a:cubicBezTo>
                  <a:cubicBezTo>
                    <a:pt x="741" y="507"/>
                    <a:pt x="741" y="666"/>
                    <a:pt x="741" y="666"/>
                  </a:cubicBezTo>
                  <a:cubicBezTo>
                    <a:pt x="741" y="666"/>
                    <a:pt x="412" y="528"/>
                    <a:pt x="211" y="739"/>
                  </a:cubicBezTo>
                  <a:cubicBezTo>
                    <a:pt x="0" y="952"/>
                    <a:pt x="276" y="1597"/>
                    <a:pt x="276" y="1597"/>
                  </a:cubicBezTo>
                  <a:cubicBezTo>
                    <a:pt x="276" y="1597"/>
                    <a:pt x="455" y="1756"/>
                    <a:pt x="466" y="2010"/>
                  </a:cubicBezTo>
                  <a:cubicBezTo>
                    <a:pt x="847" y="1978"/>
                    <a:pt x="847" y="1978"/>
                    <a:pt x="847" y="1978"/>
                  </a:cubicBezTo>
                  <a:cubicBezTo>
                    <a:pt x="920" y="1810"/>
                    <a:pt x="920" y="1810"/>
                    <a:pt x="920" y="1810"/>
                  </a:cubicBezTo>
                  <a:cubicBezTo>
                    <a:pt x="1133" y="1862"/>
                    <a:pt x="1133" y="1862"/>
                    <a:pt x="1133" y="1862"/>
                  </a:cubicBezTo>
                  <a:cubicBezTo>
                    <a:pt x="1271" y="2116"/>
                    <a:pt x="1271" y="2116"/>
                    <a:pt x="1271" y="2116"/>
                  </a:cubicBezTo>
                  <a:cubicBezTo>
                    <a:pt x="1440" y="2116"/>
                    <a:pt x="1567" y="2243"/>
                    <a:pt x="1567" y="2243"/>
                  </a:cubicBezTo>
                  <a:cubicBezTo>
                    <a:pt x="1567" y="2476"/>
                    <a:pt x="1640" y="2540"/>
                    <a:pt x="1905" y="2540"/>
                  </a:cubicBezTo>
                  <a:cubicBezTo>
                    <a:pt x="2170" y="2540"/>
                    <a:pt x="2075" y="2265"/>
                    <a:pt x="2075" y="2265"/>
                  </a:cubicBezTo>
                  <a:cubicBezTo>
                    <a:pt x="2192" y="2148"/>
                    <a:pt x="2192" y="2148"/>
                    <a:pt x="2192" y="2148"/>
                  </a:cubicBezTo>
                  <a:cubicBezTo>
                    <a:pt x="2170" y="1948"/>
                    <a:pt x="2170" y="1948"/>
                    <a:pt x="2170" y="1948"/>
                  </a:cubicBezTo>
                  <a:cubicBezTo>
                    <a:pt x="2519" y="1819"/>
                    <a:pt x="2519" y="1819"/>
                    <a:pt x="2519" y="1819"/>
                  </a:cubicBezTo>
                  <a:cubicBezTo>
                    <a:pt x="2519" y="1819"/>
                    <a:pt x="2890" y="1948"/>
                    <a:pt x="2944" y="2000"/>
                  </a:cubicBezTo>
                  <a:cubicBezTo>
                    <a:pt x="3006" y="2062"/>
                    <a:pt x="3006" y="2062"/>
                    <a:pt x="3071" y="2190"/>
                  </a:cubicBezTo>
                  <a:cubicBezTo>
                    <a:pt x="3123" y="2327"/>
                    <a:pt x="3696" y="2275"/>
                    <a:pt x="3696" y="2275"/>
                  </a:cubicBezTo>
                  <a:cubicBezTo>
                    <a:pt x="3780" y="2021"/>
                    <a:pt x="4140" y="2010"/>
                    <a:pt x="4299" y="2053"/>
                  </a:cubicBezTo>
                  <a:cubicBezTo>
                    <a:pt x="4457" y="2084"/>
                    <a:pt x="4340" y="2338"/>
                    <a:pt x="4340" y="2338"/>
                  </a:cubicBezTo>
                  <a:cubicBezTo>
                    <a:pt x="4711" y="2327"/>
                    <a:pt x="4711" y="2327"/>
                    <a:pt x="4711" y="2327"/>
                  </a:cubicBezTo>
                  <a:cubicBezTo>
                    <a:pt x="4764" y="2148"/>
                    <a:pt x="4764" y="2148"/>
                    <a:pt x="4764" y="2148"/>
                  </a:cubicBezTo>
                  <a:cubicBezTo>
                    <a:pt x="5167" y="2190"/>
                    <a:pt x="5167" y="2190"/>
                    <a:pt x="5167" y="2190"/>
                  </a:cubicBezTo>
                  <a:cubicBezTo>
                    <a:pt x="5314" y="2444"/>
                    <a:pt x="5590" y="2392"/>
                    <a:pt x="5590" y="2560"/>
                  </a:cubicBezTo>
                  <a:cubicBezTo>
                    <a:pt x="5590" y="2730"/>
                    <a:pt x="5833" y="2519"/>
                    <a:pt x="5866" y="2730"/>
                  </a:cubicBezTo>
                  <a:cubicBezTo>
                    <a:pt x="5896" y="2879"/>
                    <a:pt x="6066" y="3155"/>
                    <a:pt x="6150" y="3291"/>
                  </a:cubicBezTo>
                  <a:cubicBezTo>
                    <a:pt x="6225" y="3280"/>
                    <a:pt x="6299" y="3291"/>
                    <a:pt x="6394" y="3239"/>
                  </a:cubicBezTo>
                  <a:cubicBezTo>
                    <a:pt x="6542" y="3164"/>
                    <a:pt x="6913" y="2582"/>
                    <a:pt x="7008" y="2487"/>
                  </a:cubicBezTo>
                  <a:cubicBezTo>
                    <a:pt x="7094" y="2392"/>
                    <a:pt x="7262" y="2043"/>
                    <a:pt x="7167" y="194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8" name="Freeform 13"/>
            <p:cNvSpPr>
              <a:spLocks noChangeArrowheads="1"/>
            </p:cNvSpPr>
            <p:nvPr/>
          </p:nvSpPr>
          <p:spPr bwMode="auto">
            <a:xfrm>
              <a:off x="4512" y="6145"/>
              <a:ext cx="928" cy="1029"/>
            </a:xfrm>
            <a:custGeom>
              <a:avLst/>
              <a:gdLst>
                <a:gd name="T0" fmla="*/ 3101 w 4097"/>
                <a:gd name="T1" fmla="*/ 1280 h 4541"/>
                <a:gd name="T2" fmla="*/ 3101 w 4097"/>
                <a:gd name="T3" fmla="*/ 1280 h 4541"/>
                <a:gd name="T4" fmla="*/ 2730 w 4097"/>
                <a:gd name="T5" fmla="*/ 1524 h 4541"/>
                <a:gd name="T6" fmla="*/ 2095 w 4097"/>
                <a:gd name="T7" fmla="*/ 877 h 4541"/>
                <a:gd name="T8" fmla="*/ 1989 w 4097"/>
                <a:gd name="T9" fmla="*/ 0 h 4541"/>
                <a:gd name="T10" fmla="*/ 1461 w 4097"/>
                <a:gd name="T11" fmla="*/ 168 h 4541"/>
                <a:gd name="T12" fmla="*/ 1015 w 4097"/>
                <a:gd name="T13" fmla="*/ 52 h 4541"/>
                <a:gd name="T14" fmla="*/ 284 w 4097"/>
                <a:gd name="T15" fmla="*/ 211 h 4541"/>
                <a:gd name="T16" fmla="*/ 401 w 4097"/>
                <a:gd name="T17" fmla="*/ 539 h 4541"/>
                <a:gd name="T18" fmla="*/ 317 w 4097"/>
                <a:gd name="T19" fmla="*/ 761 h 4541"/>
                <a:gd name="T20" fmla="*/ 0 w 4097"/>
                <a:gd name="T21" fmla="*/ 836 h 4541"/>
                <a:gd name="T22" fmla="*/ 349 w 4097"/>
                <a:gd name="T23" fmla="*/ 1004 h 4541"/>
                <a:gd name="T24" fmla="*/ 254 w 4097"/>
                <a:gd name="T25" fmla="*/ 1196 h 4541"/>
                <a:gd name="T26" fmla="*/ 508 w 4097"/>
                <a:gd name="T27" fmla="*/ 1259 h 4541"/>
                <a:gd name="T28" fmla="*/ 741 w 4097"/>
                <a:gd name="T29" fmla="*/ 1407 h 4541"/>
                <a:gd name="T30" fmla="*/ 942 w 4097"/>
                <a:gd name="T31" fmla="*/ 1597 h 4541"/>
                <a:gd name="T32" fmla="*/ 1112 w 4097"/>
                <a:gd name="T33" fmla="*/ 1821 h 4541"/>
                <a:gd name="T34" fmla="*/ 793 w 4097"/>
                <a:gd name="T35" fmla="*/ 2086 h 4541"/>
                <a:gd name="T36" fmla="*/ 1185 w 4097"/>
                <a:gd name="T37" fmla="*/ 2338 h 4541"/>
                <a:gd name="T38" fmla="*/ 1121 w 4097"/>
                <a:gd name="T39" fmla="*/ 2625 h 4541"/>
                <a:gd name="T40" fmla="*/ 857 w 4097"/>
                <a:gd name="T41" fmla="*/ 2455 h 4541"/>
                <a:gd name="T42" fmla="*/ 814 w 4097"/>
                <a:gd name="T43" fmla="*/ 2709 h 4541"/>
                <a:gd name="T44" fmla="*/ 306 w 4097"/>
                <a:gd name="T45" fmla="*/ 2741 h 4541"/>
                <a:gd name="T46" fmla="*/ 582 w 4097"/>
                <a:gd name="T47" fmla="*/ 3079 h 4541"/>
                <a:gd name="T48" fmla="*/ 644 w 4097"/>
                <a:gd name="T49" fmla="*/ 3429 h 4541"/>
                <a:gd name="T50" fmla="*/ 582 w 4097"/>
                <a:gd name="T51" fmla="*/ 3885 h 4541"/>
                <a:gd name="T52" fmla="*/ 836 w 4097"/>
                <a:gd name="T53" fmla="*/ 4129 h 4541"/>
                <a:gd name="T54" fmla="*/ 952 w 4097"/>
                <a:gd name="T55" fmla="*/ 4540 h 4541"/>
                <a:gd name="T56" fmla="*/ 1344 w 4097"/>
                <a:gd name="T57" fmla="*/ 4489 h 4541"/>
                <a:gd name="T58" fmla="*/ 1661 w 4097"/>
                <a:gd name="T59" fmla="*/ 4148 h 4541"/>
                <a:gd name="T60" fmla="*/ 2010 w 4097"/>
                <a:gd name="T61" fmla="*/ 3831 h 4541"/>
                <a:gd name="T62" fmla="*/ 2222 w 4097"/>
                <a:gd name="T63" fmla="*/ 3323 h 4541"/>
                <a:gd name="T64" fmla="*/ 2573 w 4097"/>
                <a:gd name="T65" fmla="*/ 3196 h 4541"/>
                <a:gd name="T66" fmla="*/ 2890 w 4097"/>
                <a:gd name="T67" fmla="*/ 2911 h 4541"/>
                <a:gd name="T68" fmla="*/ 3450 w 4097"/>
                <a:gd name="T69" fmla="*/ 2763 h 4541"/>
                <a:gd name="T70" fmla="*/ 3831 w 4097"/>
                <a:gd name="T71" fmla="*/ 2603 h 4541"/>
                <a:gd name="T72" fmla="*/ 4001 w 4097"/>
                <a:gd name="T73" fmla="*/ 2614 h 4541"/>
                <a:gd name="T74" fmla="*/ 3482 w 4097"/>
                <a:gd name="T75" fmla="*/ 1629 h 4541"/>
                <a:gd name="T76" fmla="*/ 3504 w 4097"/>
                <a:gd name="T77" fmla="*/ 1386 h 4541"/>
                <a:gd name="T78" fmla="*/ 3493 w 4097"/>
                <a:gd name="T79" fmla="*/ 1345 h 4541"/>
                <a:gd name="T80" fmla="*/ 3101 w 4097"/>
                <a:gd name="T81" fmla="*/ 1280 h 4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7" h="4541">
                  <a:moveTo>
                    <a:pt x="3101" y="1280"/>
                  </a:moveTo>
                  <a:lnTo>
                    <a:pt x="3101" y="1280"/>
                  </a:lnTo>
                  <a:cubicBezTo>
                    <a:pt x="2995" y="1386"/>
                    <a:pt x="2816" y="1597"/>
                    <a:pt x="2730" y="1524"/>
                  </a:cubicBezTo>
                  <a:cubicBezTo>
                    <a:pt x="2657" y="1439"/>
                    <a:pt x="2213" y="994"/>
                    <a:pt x="2095" y="877"/>
                  </a:cubicBezTo>
                  <a:cubicBezTo>
                    <a:pt x="1989" y="772"/>
                    <a:pt x="2202" y="0"/>
                    <a:pt x="1989" y="0"/>
                  </a:cubicBezTo>
                  <a:cubicBezTo>
                    <a:pt x="1778" y="0"/>
                    <a:pt x="1661" y="168"/>
                    <a:pt x="1461" y="168"/>
                  </a:cubicBezTo>
                  <a:cubicBezTo>
                    <a:pt x="1258" y="168"/>
                    <a:pt x="1174" y="106"/>
                    <a:pt x="1015" y="52"/>
                  </a:cubicBezTo>
                  <a:cubicBezTo>
                    <a:pt x="868" y="0"/>
                    <a:pt x="284" y="211"/>
                    <a:pt x="284" y="211"/>
                  </a:cubicBezTo>
                  <a:cubicBezTo>
                    <a:pt x="284" y="211"/>
                    <a:pt x="444" y="401"/>
                    <a:pt x="401" y="539"/>
                  </a:cubicBezTo>
                  <a:cubicBezTo>
                    <a:pt x="508" y="560"/>
                    <a:pt x="465" y="677"/>
                    <a:pt x="317" y="761"/>
                  </a:cubicBezTo>
                  <a:cubicBezTo>
                    <a:pt x="157" y="858"/>
                    <a:pt x="0" y="709"/>
                    <a:pt x="0" y="836"/>
                  </a:cubicBezTo>
                  <a:cubicBezTo>
                    <a:pt x="0" y="963"/>
                    <a:pt x="254" y="899"/>
                    <a:pt x="349" y="1004"/>
                  </a:cubicBezTo>
                  <a:cubicBezTo>
                    <a:pt x="433" y="1112"/>
                    <a:pt x="254" y="1099"/>
                    <a:pt x="254" y="1196"/>
                  </a:cubicBezTo>
                  <a:cubicBezTo>
                    <a:pt x="254" y="1291"/>
                    <a:pt x="317" y="1439"/>
                    <a:pt x="508" y="1259"/>
                  </a:cubicBezTo>
                  <a:cubicBezTo>
                    <a:pt x="687" y="1080"/>
                    <a:pt x="814" y="1323"/>
                    <a:pt x="741" y="1407"/>
                  </a:cubicBezTo>
                  <a:cubicBezTo>
                    <a:pt x="655" y="1481"/>
                    <a:pt x="825" y="1715"/>
                    <a:pt x="942" y="1597"/>
                  </a:cubicBezTo>
                  <a:cubicBezTo>
                    <a:pt x="1069" y="1481"/>
                    <a:pt x="1153" y="1672"/>
                    <a:pt x="1112" y="1821"/>
                  </a:cubicBezTo>
                  <a:cubicBezTo>
                    <a:pt x="1069" y="1968"/>
                    <a:pt x="793" y="1905"/>
                    <a:pt x="793" y="2086"/>
                  </a:cubicBezTo>
                  <a:cubicBezTo>
                    <a:pt x="793" y="2276"/>
                    <a:pt x="1069" y="2338"/>
                    <a:pt x="1185" y="2338"/>
                  </a:cubicBezTo>
                  <a:cubicBezTo>
                    <a:pt x="1291" y="2338"/>
                    <a:pt x="1312" y="2625"/>
                    <a:pt x="1121" y="2625"/>
                  </a:cubicBezTo>
                  <a:cubicBezTo>
                    <a:pt x="942" y="2625"/>
                    <a:pt x="963" y="2455"/>
                    <a:pt x="857" y="2455"/>
                  </a:cubicBezTo>
                  <a:cubicBezTo>
                    <a:pt x="750" y="2455"/>
                    <a:pt x="868" y="2657"/>
                    <a:pt x="814" y="2709"/>
                  </a:cubicBezTo>
                  <a:cubicBezTo>
                    <a:pt x="750" y="2763"/>
                    <a:pt x="306" y="2603"/>
                    <a:pt x="306" y="2741"/>
                  </a:cubicBezTo>
                  <a:cubicBezTo>
                    <a:pt x="306" y="2879"/>
                    <a:pt x="476" y="2974"/>
                    <a:pt x="582" y="3079"/>
                  </a:cubicBezTo>
                  <a:cubicBezTo>
                    <a:pt x="698" y="3196"/>
                    <a:pt x="644" y="3228"/>
                    <a:pt x="644" y="3429"/>
                  </a:cubicBezTo>
                  <a:cubicBezTo>
                    <a:pt x="644" y="3620"/>
                    <a:pt x="582" y="3672"/>
                    <a:pt x="582" y="3885"/>
                  </a:cubicBezTo>
                  <a:cubicBezTo>
                    <a:pt x="582" y="4107"/>
                    <a:pt x="582" y="4002"/>
                    <a:pt x="836" y="4129"/>
                  </a:cubicBezTo>
                  <a:cubicBezTo>
                    <a:pt x="963" y="4191"/>
                    <a:pt x="974" y="4383"/>
                    <a:pt x="952" y="4540"/>
                  </a:cubicBezTo>
                  <a:cubicBezTo>
                    <a:pt x="1079" y="4530"/>
                    <a:pt x="1239" y="4510"/>
                    <a:pt x="1344" y="4489"/>
                  </a:cubicBezTo>
                  <a:cubicBezTo>
                    <a:pt x="1502" y="4467"/>
                    <a:pt x="1534" y="4181"/>
                    <a:pt x="1661" y="4148"/>
                  </a:cubicBezTo>
                  <a:cubicBezTo>
                    <a:pt x="1778" y="4118"/>
                    <a:pt x="1926" y="3916"/>
                    <a:pt x="2010" y="3831"/>
                  </a:cubicBezTo>
                  <a:cubicBezTo>
                    <a:pt x="2105" y="3737"/>
                    <a:pt x="2127" y="3387"/>
                    <a:pt x="2222" y="3323"/>
                  </a:cubicBezTo>
                  <a:cubicBezTo>
                    <a:pt x="2318" y="3260"/>
                    <a:pt x="2456" y="3228"/>
                    <a:pt x="2573" y="3196"/>
                  </a:cubicBezTo>
                  <a:cubicBezTo>
                    <a:pt x="2678" y="3165"/>
                    <a:pt x="2741" y="2952"/>
                    <a:pt x="2890" y="2911"/>
                  </a:cubicBezTo>
                  <a:cubicBezTo>
                    <a:pt x="3049" y="2879"/>
                    <a:pt x="3387" y="2825"/>
                    <a:pt x="3450" y="2763"/>
                  </a:cubicBezTo>
                  <a:cubicBezTo>
                    <a:pt x="3514" y="2698"/>
                    <a:pt x="3663" y="2603"/>
                    <a:pt x="3831" y="2603"/>
                  </a:cubicBezTo>
                  <a:cubicBezTo>
                    <a:pt x="3906" y="2603"/>
                    <a:pt x="3958" y="2614"/>
                    <a:pt x="4001" y="2614"/>
                  </a:cubicBezTo>
                  <a:cubicBezTo>
                    <a:pt x="4096" y="2021"/>
                    <a:pt x="3577" y="1724"/>
                    <a:pt x="3482" y="1629"/>
                  </a:cubicBezTo>
                  <a:cubicBezTo>
                    <a:pt x="3387" y="1524"/>
                    <a:pt x="3504" y="1386"/>
                    <a:pt x="3504" y="1386"/>
                  </a:cubicBezTo>
                  <a:cubicBezTo>
                    <a:pt x="3504" y="1375"/>
                    <a:pt x="3493" y="1364"/>
                    <a:pt x="3493" y="1345"/>
                  </a:cubicBezTo>
                  <a:cubicBezTo>
                    <a:pt x="3366" y="1291"/>
                    <a:pt x="3165" y="1217"/>
                    <a:pt x="3101" y="128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9" name="Freeform 14"/>
            <p:cNvSpPr>
              <a:spLocks noChangeArrowheads="1"/>
            </p:cNvSpPr>
            <p:nvPr/>
          </p:nvSpPr>
          <p:spPr bwMode="auto">
            <a:xfrm>
              <a:off x="4918" y="5838"/>
              <a:ext cx="549" cy="669"/>
            </a:xfrm>
            <a:custGeom>
              <a:avLst/>
              <a:gdLst>
                <a:gd name="T0" fmla="*/ 1272 w 2426"/>
                <a:gd name="T1" fmla="*/ 52 h 2953"/>
                <a:gd name="T2" fmla="*/ 1272 w 2426"/>
                <a:gd name="T3" fmla="*/ 52 h 2953"/>
                <a:gd name="T4" fmla="*/ 985 w 2426"/>
                <a:gd name="T5" fmla="*/ 127 h 2953"/>
                <a:gd name="T6" fmla="*/ 487 w 2426"/>
                <a:gd name="T7" fmla="*/ 179 h 2953"/>
                <a:gd name="T8" fmla="*/ 360 w 2426"/>
                <a:gd name="T9" fmla="*/ 730 h 2953"/>
                <a:gd name="T10" fmla="*/ 181 w 2426"/>
                <a:gd name="T11" fmla="*/ 814 h 2953"/>
                <a:gd name="T12" fmla="*/ 350 w 2426"/>
                <a:gd name="T13" fmla="*/ 984 h 2953"/>
                <a:gd name="T14" fmla="*/ 117 w 2426"/>
                <a:gd name="T15" fmla="*/ 1217 h 2953"/>
                <a:gd name="T16" fmla="*/ 11 w 2426"/>
                <a:gd name="T17" fmla="*/ 1407 h 2953"/>
                <a:gd name="T18" fmla="*/ 201 w 2426"/>
                <a:gd name="T19" fmla="*/ 1355 h 2953"/>
                <a:gd name="T20" fmla="*/ 307 w 2426"/>
                <a:gd name="T21" fmla="*/ 2232 h 2953"/>
                <a:gd name="T22" fmla="*/ 942 w 2426"/>
                <a:gd name="T23" fmla="*/ 2879 h 2953"/>
                <a:gd name="T24" fmla="*/ 1313 w 2426"/>
                <a:gd name="T25" fmla="*/ 2635 h 2953"/>
                <a:gd name="T26" fmla="*/ 1705 w 2426"/>
                <a:gd name="T27" fmla="*/ 2700 h 2953"/>
                <a:gd name="T28" fmla="*/ 2138 w 2426"/>
                <a:gd name="T29" fmla="*/ 2297 h 2953"/>
                <a:gd name="T30" fmla="*/ 1896 w 2426"/>
                <a:gd name="T31" fmla="*/ 1799 h 2953"/>
                <a:gd name="T32" fmla="*/ 1748 w 2426"/>
                <a:gd name="T33" fmla="*/ 1142 h 2953"/>
                <a:gd name="T34" fmla="*/ 1642 w 2426"/>
                <a:gd name="T35" fmla="*/ 338 h 2953"/>
                <a:gd name="T36" fmla="*/ 1272 w 2426"/>
                <a:gd name="T37" fmla="*/ 52 h 2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26" h="2953">
                  <a:moveTo>
                    <a:pt x="1272" y="52"/>
                  </a:moveTo>
                  <a:lnTo>
                    <a:pt x="1272" y="52"/>
                  </a:lnTo>
                  <a:cubicBezTo>
                    <a:pt x="1207" y="116"/>
                    <a:pt x="1091" y="232"/>
                    <a:pt x="985" y="127"/>
                  </a:cubicBezTo>
                  <a:cubicBezTo>
                    <a:pt x="879" y="21"/>
                    <a:pt x="487" y="179"/>
                    <a:pt x="487" y="179"/>
                  </a:cubicBezTo>
                  <a:cubicBezTo>
                    <a:pt x="360" y="730"/>
                    <a:pt x="360" y="730"/>
                    <a:pt x="360" y="730"/>
                  </a:cubicBezTo>
                  <a:cubicBezTo>
                    <a:pt x="360" y="730"/>
                    <a:pt x="181" y="730"/>
                    <a:pt x="181" y="814"/>
                  </a:cubicBezTo>
                  <a:cubicBezTo>
                    <a:pt x="181" y="898"/>
                    <a:pt x="307" y="952"/>
                    <a:pt x="350" y="984"/>
                  </a:cubicBezTo>
                  <a:cubicBezTo>
                    <a:pt x="382" y="1026"/>
                    <a:pt x="328" y="1153"/>
                    <a:pt x="117" y="1217"/>
                  </a:cubicBezTo>
                  <a:cubicBezTo>
                    <a:pt x="22" y="1239"/>
                    <a:pt x="0" y="1323"/>
                    <a:pt x="11" y="1407"/>
                  </a:cubicBezTo>
                  <a:cubicBezTo>
                    <a:pt x="63" y="1375"/>
                    <a:pt x="128" y="1355"/>
                    <a:pt x="201" y="1355"/>
                  </a:cubicBezTo>
                  <a:cubicBezTo>
                    <a:pt x="414" y="1355"/>
                    <a:pt x="201" y="2127"/>
                    <a:pt x="307" y="2232"/>
                  </a:cubicBezTo>
                  <a:cubicBezTo>
                    <a:pt x="425" y="2349"/>
                    <a:pt x="869" y="2794"/>
                    <a:pt x="942" y="2879"/>
                  </a:cubicBezTo>
                  <a:cubicBezTo>
                    <a:pt x="1028" y="2952"/>
                    <a:pt x="1207" y="2741"/>
                    <a:pt x="1313" y="2635"/>
                  </a:cubicBezTo>
                  <a:cubicBezTo>
                    <a:pt x="1377" y="2572"/>
                    <a:pt x="1578" y="2646"/>
                    <a:pt x="1705" y="2700"/>
                  </a:cubicBezTo>
                  <a:cubicBezTo>
                    <a:pt x="1673" y="2476"/>
                    <a:pt x="2138" y="2297"/>
                    <a:pt x="2138" y="2297"/>
                  </a:cubicBezTo>
                  <a:cubicBezTo>
                    <a:pt x="2425" y="1894"/>
                    <a:pt x="1896" y="1799"/>
                    <a:pt x="1896" y="1799"/>
                  </a:cubicBezTo>
                  <a:cubicBezTo>
                    <a:pt x="2043" y="1418"/>
                    <a:pt x="1748" y="1142"/>
                    <a:pt x="1748" y="1142"/>
                  </a:cubicBezTo>
                  <a:cubicBezTo>
                    <a:pt x="1748" y="1142"/>
                    <a:pt x="1504" y="582"/>
                    <a:pt x="1642" y="338"/>
                  </a:cubicBezTo>
                  <a:cubicBezTo>
                    <a:pt x="1535" y="148"/>
                    <a:pt x="1334" y="0"/>
                    <a:pt x="1272" y="5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0" name="Freeform 15"/>
            <p:cNvSpPr>
              <a:spLocks noChangeArrowheads="1"/>
            </p:cNvSpPr>
            <p:nvPr/>
          </p:nvSpPr>
          <p:spPr bwMode="auto">
            <a:xfrm>
              <a:off x="3192" y="5684"/>
              <a:ext cx="839" cy="1452"/>
            </a:xfrm>
            <a:custGeom>
              <a:avLst/>
              <a:gdLst>
                <a:gd name="T0" fmla="*/ 3334 w 3706"/>
                <a:gd name="T1" fmla="*/ 2541 h 6407"/>
                <a:gd name="T2" fmla="*/ 3334 w 3706"/>
                <a:gd name="T3" fmla="*/ 2541 h 6407"/>
                <a:gd name="T4" fmla="*/ 3388 w 3706"/>
                <a:gd name="T5" fmla="*/ 2075 h 6407"/>
                <a:gd name="T6" fmla="*/ 3545 w 3706"/>
                <a:gd name="T7" fmla="*/ 1821 h 6407"/>
                <a:gd name="T8" fmla="*/ 3313 w 3706"/>
                <a:gd name="T9" fmla="*/ 1780 h 6407"/>
                <a:gd name="T10" fmla="*/ 2996 w 3706"/>
                <a:gd name="T11" fmla="*/ 1261 h 6407"/>
                <a:gd name="T12" fmla="*/ 3144 w 3706"/>
                <a:gd name="T13" fmla="*/ 901 h 6407"/>
                <a:gd name="T14" fmla="*/ 2836 w 3706"/>
                <a:gd name="T15" fmla="*/ 901 h 6407"/>
                <a:gd name="T16" fmla="*/ 2604 w 3706"/>
                <a:gd name="T17" fmla="*/ 297 h 6407"/>
                <a:gd name="T18" fmla="*/ 2466 w 3706"/>
                <a:gd name="T19" fmla="*/ 244 h 6407"/>
                <a:gd name="T20" fmla="*/ 2435 w 3706"/>
                <a:gd name="T21" fmla="*/ 573 h 6407"/>
                <a:gd name="T22" fmla="*/ 2181 w 3706"/>
                <a:gd name="T23" fmla="*/ 573 h 6407"/>
                <a:gd name="T24" fmla="*/ 2265 w 3706"/>
                <a:gd name="T25" fmla="*/ 54 h 6407"/>
                <a:gd name="T26" fmla="*/ 1937 w 3706"/>
                <a:gd name="T27" fmla="*/ 0 h 6407"/>
                <a:gd name="T28" fmla="*/ 1556 w 3706"/>
                <a:gd name="T29" fmla="*/ 192 h 6407"/>
                <a:gd name="T30" fmla="*/ 1683 w 3706"/>
                <a:gd name="T31" fmla="*/ 478 h 6407"/>
                <a:gd name="T32" fmla="*/ 1683 w 3706"/>
                <a:gd name="T33" fmla="*/ 1144 h 6407"/>
                <a:gd name="T34" fmla="*/ 1757 w 3706"/>
                <a:gd name="T35" fmla="*/ 1663 h 6407"/>
                <a:gd name="T36" fmla="*/ 1619 w 3706"/>
                <a:gd name="T37" fmla="*/ 2023 h 6407"/>
                <a:gd name="T38" fmla="*/ 1196 w 3706"/>
                <a:gd name="T39" fmla="*/ 1948 h 6407"/>
                <a:gd name="T40" fmla="*/ 963 w 3706"/>
                <a:gd name="T41" fmla="*/ 2054 h 6407"/>
                <a:gd name="T42" fmla="*/ 783 w 3706"/>
                <a:gd name="T43" fmla="*/ 1970 h 6407"/>
                <a:gd name="T44" fmla="*/ 179 w 3706"/>
                <a:gd name="T45" fmla="*/ 1937 h 6407"/>
                <a:gd name="T46" fmla="*/ 0 w 3706"/>
                <a:gd name="T47" fmla="*/ 2383 h 6407"/>
                <a:gd name="T48" fmla="*/ 127 w 3706"/>
                <a:gd name="T49" fmla="*/ 2754 h 6407"/>
                <a:gd name="T50" fmla="*/ 528 w 3706"/>
                <a:gd name="T51" fmla="*/ 3219 h 6407"/>
                <a:gd name="T52" fmla="*/ 783 w 3706"/>
                <a:gd name="T53" fmla="*/ 3473 h 6407"/>
                <a:gd name="T54" fmla="*/ 983 w 3706"/>
                <a:gd name="T55" fmla="*/ 3515 h 6407"/>
                <a:gd name="T56" fmla="*/ 1037 w 3706"/>
                <a:gd name="T57" fmla="*/ 3738 h 6407"/>
                <a:gd name="T58" fmla="*/ 1323 w 3706"/>
                <a:gd name="T59" fmla="*/ 3917 h 6407"/>
                <a:gd name="T60" fmla="*/ 1323 w 3706"/>
                <a:gd name="T61" fmla="*/ 4310 h 6407"/>
                <a:gd name="T62" fmla="*/ 1091 w 3706"/>
                <a:gd name="T63" fmla="*/ 4553 h 6407"/>
                <a:gd name="T64" fmla="*/ 1345 w 3706"/>
                <a:gd name="T65" fmla="*/ 4986 h 6407"/>
                <a:gd name="T66" fmla="*/ 963 w 3706"/>
                <a:gd name="T67" fmla="*/ 5199 h 6407"/>
                <a:gd name="T68" fmla="*/ 1185 w 3706"/>
                <a:gd name="T69" fmla="*/ 5421 h 6407"/>
                <a:gd name="T70" fmla="*/ 561 w 3706"/>
                <a:gd name="T71" fmla="*/ 6182 h 6407"/>
                <a:gd name="T72" fmla="*/ 1101 w 3706"/>
                <a:gd name="T73" fmla="*/ 6363 h 6407"/>
                <a:gd name="T74" fmla="*/ 1778 w 3706"/>
                <a:gd name="T75" fmla="*/ 6299 h 6407"/>
                <a:gd name="T76" fmla="*/ 2287 w 3706"/>
                <a:gd name="T77" fmla="*/ 5908 h 6407"/>
                <a:gd name="T78" fmla="*/ 2636 w 3706"/>
                <a:gd name="T79" fmla="*/ 6025 h 6407"/>
                <a:gd name="T80" fmla="*/ 3058 w 3706"/>
                <a:gd name="T81" fmla="*/ 6290 h 6407"/>
                <a:gd name="T82" fmla="*/ 3366 w 3706"/>
                <a:gd name="T83" fmla="*/ 6290 h 6407"/>
                <a:gd name="T84" fmla="*/ 3526 w 3706"/>
                <a:gd name="T85" fmla="*/ 6279 h 6407"/>
                <a:gd name="T86" fmla="*/ 3420 w 3706"/>
                <a:gd name="T87" fmla="*/ 6120 h 6407"/>
                <a:gd name="T88" fmla="*/ 3144 w 3706"/>
                <a:gd name="T89" fmla="*/ 5738 h 6407"/>
                <a:gd name="T90" fmla="*/ 2879 w 3706"/>
                <a:gd name="T91" fmla="*/ 5549 h 6407"/>
                <a:gd name="T92" fmla="*/ 2668 w 3706"/>
                <a:gd name="T93" fmla="*/ 5081 h 6407"/>
                <a:gd name="T94" fmla="*/ 2614 w 3706"/>
                <a:gd name="T95" fmla="*/ 4585 h 6407"/>
                <a:gd name="T96" fmla="*/ 3567 w 3706"/>
                <a:gd name="T97" fmla="*/ 4172 h 6407"/>
                <a:gd name="T98" fmla="*/ 3567 w 3706"/>
                <a:gd name="T99" fmla="*/ 3874 h 6407"/>
                <a:gd name="T100" fmla="*/ 3705 w 3706"/>
                <a:gd name="T101" fmla="*/ 3019 h 6407"/>
                <a:gd name="T102" fmla="*/ 3483 w 3706"/>
                <a:gd name="T103" fmla="*/ 2933 h 6407"/>
                <a:gd name="T104" fmla="*/ 3334 w 3706"/>
                <a:gd name="T105" fmla="*/ 2541 h 6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06" h="6407">
                  <a:moveTo>
                    <a:pt x="3334" y="2541"/>
                  </a:moveTo>
                  <a:lnTo>
                    <a:pt x="3334" y="2541"/>
                  </a:lnTo>
                  <a:cubicBezTo>
                    <a:pt x="3282" y="2489"/>
                    <a:pt x="3388" y="2172"/>
                    <a:pt x="3388" y="2075"/>
                  </a:cubicBezTo>
                  <a:cubicBezTo>
                    <a:pt x="3388" y="1980"/>
                    <a:pt x="3545" y="1875"/>
                    <a:pt x="3545" y="1821"/>
                  </a:cubicBezTo>
                  <a:cubicBezTo>
                    <a:pt x="3545" y="1769"/>
                    <a:pt x="3388" y="1705"/>
                    <a:pt x="3313" y="1780"/>
                  </a:cubicBezTo>
                  <a:cubicBezTo>
                    <a:pt x="3313" y="1780"/>
                    <a:pt x="3091" y="1345"/>
                    <a:pt x="2996" y="1261"/>
                  </a:cubicBezTo>
                  <a:cubicBezTo>
                    <a:pt x="2996" y="1261"/>
                    <a:pt x="3207" y="963"/>
                    <a:pt x="3144" y="901"/>
                  </a:cubicBezTo>
                  <a:cubicBezTo>
                    <a:pt x="3080" y="836"/>
                    <a:pt x="2836" y="901"/>
                    <a:pt x="2836" y="901"/>
                  </a:cubicBezTo>
                  <a:cubicBezTo>
                    <a:pt x="2836" y="901"/>
                    <a:pt x="2541" y="552"/>
                    <a:pt x="2604" y="297"/>
                  </a:cubicBezTo>
                  <a:cubicBezTo>
                    <a:pt x="2604" y="297"/>
                    <a:pt x="2552" y="244"/>
                    <a:pt x="2466" y="244"/>
                  </a:cubicBezTo>
                  <a:cubicBezTo>
                    <a:pt x="2382" y="244"/>
                    <a:pt x="2435" y="573"/>
                    <a:pt x="2435" y="573"/>
                  </a:cubicBezTo>
                  <a:cubicBezTo>
                    <a:pt x="2181" y="573"/>
                    <a:pt x="2181" y="573"/>
                    <a:pt x="2181" y="573"/>
                  </a:cubicBezTo>
                  <a:cubicBezTo>
                    <a:pt x="2265" y="54"/>
                    <a:pt x="2265" y="54"/>
                    <a:pt x="2265" y="54"/>
                  </a:cubicBezTo>
                  <a:cubicBezTo>
                    <a:pt x="1937" y="0"/>
                    <a:pt x="1937" y="0"/>
                    <a:pt x="1937" y="0"/>
                  </a:cubicBezTo>
                  <a:cubicBezTo>
                    <a:pt x="1937" y="0"/>
                    <a:pt x="1556" y="43"/>
                    <a:pt x="1556" y="192"/>
                  </a:cubicBezTo>
                  <a:cubicBezTo>
                    <a:pt x="1556" y="351"/>
                    <a:pt x="1683" y="381"/>
                    <a:pt x="1683" y="478"/>
                  </a:cubicBezTo>
                  <a:cubicBezTo>
                    <a:pt x="1683" y="573"/>
                    <a:pt x="1651" y="1017"/>
                    <a:pt x="1683" y="1144"/>
                  </a:cubicBezTo>
                  <a:cubicBezTo>
                    <a:pt x="1724" y="1271"/>
                    <a:pt x="1757" y="1515"/>
                    <a:pt x="1757" y="1663"/>
                  </a:cubicBezTo>
                  <a:cubicBezTo>
                    <a:pt x="1757" y="1810"/>
                    <a:pt x="1619" y="2023"/>
                    <a:pt x="1619" y="2023"/>
                  </a:cubicBezTo>
                  <a:cubicBezTo>
                    <a:pt x="1196" y="1948"/>
                    <a:pt x="1196" y="1948"/>
                    <a:pt x="1196" y="1948"/>
                  </a:cubicBezTo>
                  <a:cubicBezTo>
                    <a:pt x="963" y="2054"/>
                    <a:pt x="963" y="2054"/>
                    <a:pt x="963" y="2054"/>
                  </a:cubicBezTo>
                  <a:cubicBezTo>
                    <a:pt x="783" y="1970"/>
                    <a:pt x="783" y="1970"/>
                    <a:pt x="783" y="1970"/>
                  </a:cubicBezTo>
                  <a:cubicBezTo>
                    <a:pt x="179" y="1937"/>
                    <a:pt x="179" y="1937"/>
                    <a:pt x="179" y="1937"/>
                  </a:cubicBezTo>
                  <a:cubicBezTo>
                    <a:pt x="169" y="2075"/>
                    <a:pt x="0" y="2383"/>
                    <a:pt x="0" y="2383"/>
                  </a:cubicBezTo>
                  <a:cubicBezTo>
                    <a:pt x="296" y="2435"/>
                    <a:pt x="127" y="2754"/>
                    <a:pt x="127" y="2754"/>
                  </a:cubicBezTo>
                  <a:cubicBezTo>
                    <a:pt x="466" y="2795"/>
                    <a:pt x="528" y="3219"/>
                    <a:pt x="528" y="3219"/>
                  </a:cubicBezTo>
                  <a:cubicBezTo>
                    <a:pt x="910" y="3325"/>
                    <a:pt x="741" y="3430"/>
                    <a:pt x="783" y="3473"/>
                  </a:cubicBezTo>
                  <a:cubicBezTo>
                    <a:pt x="826" y="3515"/>
                    <a:pt x="921" y="3452"/>
                    <a:pt x="983" y="3515"/>
                  </a:cubicBezTo>
                  <a:cubicBezTo>
                    <a:pt x="1058" y="3590"/>
                    <a:pt x="921" y="3695"/>
                    <a:pt x="1037" y="3738"/>
                  </a:cubicBezTo>
                  <a:cubicBezTo>
                    <a:pt x="1143" y="3769"/>
                    <a:pt x="1323" y="3917"/>
                    <a:pt x="1323" y="3917"/>
                  </a:cubicBezTo>
                  <a:cubicBezTo>
                    <a:pt x="1080" y="4098"/>
                    <a:pt x="1323" y="4310"/>
                    <a:pt x="1323" y="4310"/>
                  </a:cubicBezTo>
                  <a:cubicBezTo>
                    <a:pt x="1091" y="4553"/>
                    <a:pt x="1091" y="4553"/>
                    <a:pt x="1091" y="4553"/>
                  </a:cubicBezTo>
                  <a:cubicBezTo>
                    <a:pt x="1345" y="4986"/>
                    <a:pt x="1345" y="4986"/>
                    <a:pt x="1345" y="4986"/>
                  </a:cubicBezTo>
                  <a:cubicBezTo>
                    <a:pt x="1345" y="4986"/>
                    <a:pt x="963" y="5094"/>
                    <a:pt x="963" y="5199"/>
                  </a:cubicBezTo>
                  <a:cubicBezTo>
                    <a:pt x="963" y="5305"/>
                    <a:pt x="1185" y="5273"/>
                    <a:pt x="1185" y="5421"/>
                  </a:cubicBezTo>
                  <a:cubicBezTo>
                    <a:pt x="1185" y="5527"/>
                    <a:pt x="772" y="5971"/>
                    <a:pt x="561" y="6182"/>
                  </a:cubicBezTo>
                  <a:cubicBezTo>
                    <a:pt x="783" y="6299"/>
                    <a:pt x="974" y="6406"/>
                    <a:pt x="1101" y="6363"/>
                  </a:cubicBezTo>
                  <a:cubicBezTo>
                    <a:pt x="1302" y="6299"/>
                    <a:pt x="1597" y="6363"/>
                    <a:pt x="1778" y="6299"/>
                  </a:cubicBezTo>
                  <a:cubicBezTo>
                    <a:pt x="1948" y="6236"/>
                    <a:pt x="2192" y="5814"/>
                    <a:pt x="2287" y="5908"/>
                  </a:cubicBezTo>
                  <a:cubicBezTo>
                    <a:pt x="2382" y="6003"/>
                    <a:pt x="2466" y="6025"/>
                    <a:pt x="2636" y="6025"/>
                  </a:cubicBezTo>
                  <a:cubicBezTo>
                    <a:pt x="2817" y="6025"/>
                    <a:pt x="2953" y="6193"/>
                    <a:pt x="3058" y="6290"/>
                  </a:cubicBezTo>
                  <a:cubicBezTo>
                    <a:pt x="3166" y="6395"/>
                    <a:pt x="3101" y="6290"/>
                    <a:pt x="3366" y="6290"/>
                  </a:cubicBezTo>
                  <a:cubicBezTo>
                    <a:pt x="3429" y="6290"/>
                    <a:pt x="3483" y="6290"/>
                    <a:pt x="3526" y="6279"/>
                  </a:cubicBezTo>
                  <a:cubicBezTo>
                    <a:pt x="3493" y="6215"/>
                    <a:pt x="3450" y="6152"/>
                    <a:pt x="3420" y="6120"/>
                  </a:cubicBezTo>
                  <a:cubicBezTo>
                    <a:pt x="3345" y="6046"/>
                    <a:pt x="3239" y="5833"/>
                    <a:pt x="3144" y="5738"/>
                  </a:cubicBezTo>
                  <a:cubicBezTo>
                    <a:pt x="3039" y="5633"/>
                    <a:pt x="2804" y="5771"/>
                    <a:pt x="2879" y="5549"/>
                  </a:cubicBezTo>
                  <a:cubicBezTo>
                    <a:pt x="2953" y="5325"/>
                    <a:pt x="2668" y="5189"/>
                    <a:pt x="2668" y="5081"/>
                  </a:cubicBezTo>
                  <a:cubicBezTo>
                    <a:pt x="2668" y="4986"/>
                    <a:pt x="2614" y="4585"/>
                    <a:pt x="2614" y="4585"/>
                  </a:cubicBezTo>
                  <a:cubicBezTo>
                    <a:pt x="2985" y="4585"/>
                    <a:pt x="3515" y="4288"/>
                    <a:pt x="3567" y="4172"/>
                  </a:cubicBezTo>
                  <a:cubicBezTo>
                    <a:pt x="3620" y="4066"/>
                    <a:pt x="3515" y="3993"/>
                    <a:pt x="3567" y="3874"/>
                  </a:cubicBezTo>
                  <a:cubicBezTo>
                    <a:pt x="3599" y="3758"/>
                    <a:pt x="3683" y="3176"/>
                    <a:pt x="3705" y="3019"/>
                  </a:cubicBezTo>
                  <a:cubicBezTo>
                    <a:pt x="3483" y="2933"/>
                    <a:pt x="3483" y="2933"/>
                    <a:pt x="3483" y="2933"/>
                  </a:cubicBezTo>
                  <a:cubicBezTo>
                    <a:pt x="3483" y="2933"/>
                    <a:pt x="3377" y="2594"/>
                    <a:pt x="3334" y="254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1" name="Freeform 16"/>
            <p:cNvSpPr>
              <a:spLocks noChangeArrowheads="1"/>
            </p:cNvSpPr>
            <p:nvPr/>
          </p:nvSpPr>
          <p:spPr bwMode="auto">
            <a:xfrm>
              <a:off x="1681" y="5352"/>
              <a:ext cx="1159" cy="1217"/>
            </a:xfrm>
            <a:custGeom>
              <a:avLst/>
              <a:gdLst>
                <a:gd name="T0" fmla="*/ 2848 w 5114"/>
                <a:gd name="T1" fmla="*/ 1431 h 5369"/>
                <a:gd name="T2" fmla="*/ 2848 w 5114"/>
                <a:gd name="T3" fmla="*/ 1431 h 5369"/>
                <a:gd name="T4" fmla="*/ 2848 w 5114"/>
                <a:gd name="T5" fmla="*/ 213 h 5369"/>
                <a:gd name="T6" fmla="*/ 2297 w 5114"/>
                <a:gd name="T7" fmla="*/ 0 h 5369"/>
                <a:gd name="T8" fmla="*/ 2053 w 5114"/>
                <a:gd name="T9" fmla="*/ 43 h 5369"/>
                <a:gd name="T10" fmla="*/ 2086 w 5114"/>
                <a:gd name="T11" fmla="*/ 75 h 5369"/>
                <a:gd name="T12" fmla="*/ 1663 w 5114"/>
                <a:gd name="T13" fmla="*/ 509 h 5369"/>
                <a:gd name="T14" fmla="*/ 1292 w 5114"/>
                <a:gd name="T15" fmla="*/ 1304 h 5369"/>
                <a:gd name="T16" fmla="*/ 805 w 5114"/>
                <a:gd name="T17" fmla="*/ 1737 h 5369"/>
                <a:gd name="T18" fmla="*/ 487 w 5114"/>
                <a:gd name="T19" fmla="*/ 1653 h 5369"/>
                <a:gd name="T20" fmla="*/ 254 w 5114"/>
                <a:gd name="T21" fmla="*/ 1801 h 5369"/>
                <a:gd name="T22" fmla="*/ 0 w 5114"/>
                <a:gd name="T23" fmla="*/ 2892 h 5369"/>
                <a:gd name="T24" fmla="*/ 105 w 5114"/>
                <a:gd name="T25" fmla="*/ 2933 h 5369"/>
                <a:gd name="T26" fmla="*/ 435 w 5114"/>
                <a:gd name="T27" fmla="*/ 2594 h 5369"/>
                <a:gd name="T28" fmla="*/ 933 w 5114"/>
                <a:gd name="T29" fmla="*/ 2118 h 5369"/>
                <a:gd name="T30" fmla="*/ 1344 w 5114"/>
                <a:gd name="T31" fmla="*/ 1896 h 5369"/>
                <a:gd name="T32" fmla="*/ 1948 w 5114"/>
                <a:gd name="T33" fmla="*/ 2415 h 5369"/>
                <a:gd name="T34" fmla="*/ 2308 w 5114"/>
                <a:gd name="T35" fmla="*/ 2605 h 5369"/>
                <a:gd name="T36" fmla="*/ 2415 w 5114"/>
                <a:gd name="T37" fmla="*/ 2944 h 5369"/>
                <a:gd name="T38" fmla="*/ 2277 w 5114"/>
                <a:gd name="T39" fmla="*/ 2838 h 5369"/>
                <a:gd name="T40" fmla="*/ 2034 w 5114"/>
                <a:gd name="T41" fmla="*/ 2922 h 5369"/>
                <a:gd name="T42" fmla="*/ 1631 w 5114"/>
                <a:gd name="T43" fmla="*/ 2816 h 5369"/>
                <a:gd name="T44" fmla="*/ 1450 w 5114"/>
                <a:gd name="T45" fmla="*/ 2997 h 5369"/>
                <a:gd name="T46" fmla="*/ 1196 w 5114"/>
                <a:gd name="T47" fmla="*/ 3241 h 5369"/>
                <a:gd name="T48" fmla="*/ 1441 w 5114"/>
                <a:gd name="T49" fmla="*/ 3611 h 5369"/>
                <a:gd name="T50" fmla="*/ 1536 w 5114"/>
                <a:gd name="T51" fmla="*/ 4012 h 5369"/>
                <a:gd name="T52" fmla="*/ 1842 w 5114"/>
                <a:gd name="T53" fmla="*/ 4245 h 5369"/>
                <a:gd name="T54" fmla="*/ 2129 w 5114"/>
                <a:gd name="T55" fmla="*/ 4437 h 5369"/>
                <a:gd name="T56" fmla="*/ 1937 w 5114"/>
                <a:gd name="T57" fmla="*/ 4659 h 5369"/>
                <a:gd name="T58" fmla="*/ 2202 w 5114"/>
                <a:gd name="T59" fmla="*/ 4881 h 5369"/>
                <a:gd name="T60" fmla="*/ 2583 w 5114"/>
                <a:gd name="T61" fmla="*/ 5062 h 5369"/>
                <a:gd name="T62" fmla="*/ 2859 w 5114"/>
                <a:gd name="T63" fmla="*/ 5241 h 5369"/>
                <a:gd name="T64" fmla="*/ 3103 w 5114"/>
                <a:gd name="T65" fmla="*/ 5305 h 5369"/>
                <a:gd name="T66" fmla="*/ 3357 w 5114"/>
                <a:gd name="T67" fmla="*/ 5368 h 5369"/>
                <a:gd name="T68" fmla="*/ 3695 w 5114"/>
                <a:gd name="T69" fmla="*/ 4542 h 5369"/>
                <a:gd name="T70" fmla="*/ 3949 w 5114"/>
                <a:gd name="T71" fmla="*/ 4447 h 5369"/>
                <a:gd name="T72" fmla="*/ 3896 w 5114"/>
                <a:gd name="T73" fmla="*/ 3971 h 5369"/>
                <a:gd name="T74" fmla="*/ 3747 w 5114"/>
                <a:gd name="T75" fmla="*/ 3896 h 5369"/>
                <a:gd name="T76" fmla="*/ 4245 w 5114"/>
                <a:gd name="T77" fmla="*/ 3611 h 5369"/>
                <a:gd name="T78" fmla="*/ 4309 w 5114"/>
                <a:gd name="T79" fmla="*/ 3176 h 5369"/>
                <a:gd name="T80" fmla="*/ 4691 w 5114"/>
                <a:gd name="T81" fmla="*/ 3314 h 5369"/>
                <a:gd name="T82" fmla="*/ 5113 w 5114"/>
                <a:gd name="T83" fmla="*/ 3176 h 5369"/>
                <a:gd name="T84" fmla="*/ 5072 w 5114"/>
                <a:gd name="T85" fmla="*/ 2901 h 5369"/>
                <a:gd name="T86" fmla="*/ 2848 w 5114"/>
                <a:gd name="T87" fmla="*/ 1431 h 5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14" h="5369">
                  <a:moveTo>
                    <a:pt x="2848" y="1431"/>
                  </a:moveTo>
                  <a:lnTo>
                    <a:pt x="2848" y="1431"/>
                  </a:lnTo>
                  <a:cubicBezTo>
                    <a:pt x="3038" y="933"/>
                    <a:pt x="2848" y="213"/>
                    <a:pt x="2848" y="213"/>
                  </a:cubicBezTo>
                  <a:cubicBezTo>
                    <a:pt x="2297" y="0"/>
                    <a:pt x="2297" y="0"/>
                    <a:pt x="2297" y="0"/>
                  </a:cubicBezTo>
                  <a:cubicBezTo>
                    <a:pt x="2053" y="43"/>
                    <a:pt x="2053" y="43"/>
                    <a:pt x="2053" y="43"/>
                  </a:cubicBezTo>
                  <a:cubicBezTo>
                    <a:pt x="2064" y="54"/>
                    <a:pt x="2075" y="65"/>
                    <a:pt x="2086" y="75"/>
                  </a:cubicBezTo>
                  <a:cubicBezTo>
                    <a:pt x="2139" y="127"/>
                    <a:pt x="1758" y="424"/>
                    <a:pt x="1663" y="509"/>
                  </a:cubicBezTo>
                  <a:cubicBezTo>
                    <a:pt x="1577" y="595"/>
                    <a:pt x="1292" y="1304"/>
                    <a:pt x="1292" y="1304"/>
                  </a:cubicBezTo>
                  <a:cubicBezTo>
                    <a:pt x="1292" y="1304"/>
                    <a:pt x="900" y="1631"/>
                    <a:pt x="805" y="1737"/>
                  </a:cubicBezTo>
                  <a:cubicBezTo>
                    <a:pt x="700" y="1832"/>
                    <a:pt x="573" y="1737"/>
                    <a:pt x="487" y="1653"/>
                  </a:cubicBezTo>
                  <a:cubicBezTo>
                    <a:pt x="403" y="1568"/>
                    <a:pt x="254" y="1801"/>
                    <a:pt x="254" y="1801"/>
                  </a:cubicBezTo>
                  <a:cubicBezTo>
                    <a:pt x="360" y="2086"/>
                    <a:pt x="138" y="2616"/>
                    <a:pt x="0" y="2892"/>
                  </a:cubicBezTo>
                  <a:cubicBezTo>
                    <a:pt x="32" y="2913"/>
                    <a:pt x="75" y="2933"/>
                    <a:pt x="105" y="2933"/>
                  </a:cubicBezTo>
                  <a:cubicBezTo>
                    <a:pt x="265" y="2933"/>
                    <a:pt x="370" y="2732"/>
                    <a:pt x="435" y="2594"/>
                  </a:cubicBezTo>
                  <a:cubicBezTo>
                    <a:pt x="498" y="2467"/>
                    <a:pt x="773" y="2192"/>
                    <a:pt x="933" y="2118"/>
                  </a:cubicBezTo>
                  <a:cubicBezTo>
                    <a:pt x="1079" y="2045"/>
                    <a:pt x="1196" y="1896"/>
                    <a:pt x="1344" y="1896"/>
                  </a:cubicBezTo>
                  <a:cubicBezTo>
                    <a:pt x="1493" y="1896"/>
                    <a:pt x="1747" y="2277"/>
                    <a:pt x="1948" y="2415"/>
                  </a:cubicBezTo>
                  <a:cubicBezTo>
                    <a:pt x="2139" y="2551"/>
                    <a:pt x="2213" y="2510"/>
                    <a:pt x="2308" y="2605"/>
                  </a:cubicBezTo>
                  <a:cubicBezTo>
                    <a:pt x="2404" y="2700"/>
                    <a:pt x="2605" y="2944"/>
                    <a:pt x="2415" y="2944"/>
                  </a:cubicBezTo>
                  <a:cubicBezTo>
                    <a:pt x="2213" y="2944"/>
                    <a:pt x="2340" y="2901"/>
                    <a:pt x="2277" y="2838"/>
                  </a:cubicBezTo>
                  <a:cubicBezTo>
                    <a:pt x="2213" y="2773"/>
                    <a:pt x="2234" y="2881"/>
                    <a:pt x="2034" y="2922"/>
                  </a:cubicBezTo>
                  <a:cubicBezTo>
                    <a:pt x="1831" y="2965"/>
                    <a:pt x="1790" y="2816"/>
                    <a:pt x="1631" y="2816"/>
                  </a:cubicBezTo>
                  <a:cubicBezTo>
                    <a:pt x="1472" y="2816"/>
                    <a:pt x="1588" y="2997"/>
                    <a:pt x="1450" y="2997"/>
                  </a:cubicBezTo>
                  <a:cubicBezTo>
                    <a:pt x="1314" y="2997"/>
                    <a:pt x="1196" y="3135"/>
                    <a:pt x="1196" y="3241"/>
                  </a:cubicBezTo>
                  <a:cubicBezTo>
                    <a:pt x="1196" y="3336"/>
                    <a:pt x="1420" y="3495"/>
                    <a:pt x="1441" y="3611"/>
                  </a:cubicBezTo>
                  <a:cubicBezTo>
                    <a:pt x="1450" y="3717"/>
                    <a:pt x="1450" y="3917"/>
                    <a:pt x="1536" y="4012"/>
                  </a:cubicBezTo>
                  <a:cubicBezTo>
                    <a:pt x="1631" y="4109"/>
                    <a:pt x="1758" y="4161"/>
                    <a:pt x="1842" y="4245"/>
                  </a:cubicBezTo>
                  <a:cubicBezTo>
                    <a:pt x="1917" y="4331"/>
                    <a:pt x="2129" y="4331"/>
                    <a:pt x="2129" y="4437"/>
                  </a:cubicBezTo>
                  <a:cubicBezTo>
                    <a:pt x="2129" y="4542"/>
                    <a:pt x="1937" y="4553"/>
                    <a:pt x="1937" y="4659"/>
                  </a:cubicBezTo>
                  <a:cubicBezTo>
                    <a:pt x="1937" y="4764"/>
                    <a:pt x="2118" y="4786"/>
                    <a:pt x="2202" y="4881"/>
                  </a:cubicBezTo>
                  <a:cubicBezTo>
                    <a:pt x="2297" y="4965"/>
                    <a:pt x="2456" y="5062"/>
                    <a:pt x="2583" y="5062"/>
                  </a:cubicBezTo>
                  <a:cubicBezTo>
                    <a:pt x="2711" y="5062"/>
                    <a:pt x="2816" y="5113"/>
                    <a:pt x="2859" y="5241"/>
                  </a:cubicBezTo>
                  <a:cubicBezTo>
                    <a:pt x="2900" y="5357"/>
                    <a:pt x="3018" y="5327"/>
                    <a:pt x="3103" y="5305"/>
                  </a:cubicBezTo>
                  <a:cubicBezTo>
                    <a:pt x="3155" y="5284"/>
                    <a:pt x="3292" y="5294"/>
                    <a:pt x="3357" y="5368"/>
                  </a:cubicBezTo>
                  <a:cubicBezTo>
                    <a:pt x="3590" y="5092"/>
                    <a:pt x="3695" y="4542"/>
                    <a:pt x="3695" y="4542"/>
                  </a:cubicBezTo>
                  <a:cubicBezTo>
                    <a:pt x="3949" y="4447"/>
                    <a:pt x="3949" y="4447"/>
                    <a:pt x="3949" y="4447"/>
                  </a:cubicBezTo>
                  <a:cubicBezTo>
                    <a:pt x="3896" y="3971"/>
                    <a:pt x="3896" y="3971"/>
                    <a:pt x="3896" y="3971"/>
                  </a:cubicBezTo>
                  <a:cubicBezTo>
                    <a:pt x="3747" y="3896"/>
                    <a:pt x="3747" y="3896"/>
                    <a:pt x="3747" y="3896"/>
                  </a:cubicBezTo>
                  <a:cubicBezTo>
                    <a:pt x="3833" y="3611"/>
                    <a:pt x="4245" y="3611"/>
                    <a:pt x="4245" y="3611"/>
                  </a:cubicBezTo>
                  <a:cubicBezTo>
                    <a:pt x="4245" y="3611"/>
                    <a:pt x="4150" y="3251"/>
                    <a:pt x="4309" y="3176"/>
                  </a:cubicBezTo>
                  <a:cubicBezTo>
                    <a:pt x="4469" y="3114"/>
                    <a:pt x="4531" y="3409"/>
                    <a:pt x="4691" y="3314"/>
                  </a:cubicBezTo>
                  <a:cubicBezTo>
                    <a:pt x="4848" y="3230"/>
                    <a:pt x="5113" y="3176"/>
                    <a:pt x="5113" y="3176"/>
                  </a:cubicBezTo>
                  <a:cubicBezTo>
                    <a:pt x="5113" y="3176"/>
                    <a:pt x="5051" y="3038"/>
                    <a:pt x="5072" y="2901"/>
                  </a:cubicBezTo>
                  <a:cubicBezTo>
                    <a:pt x="3982" y="2627"/>
                    <a:pt x="2848" y="1431"/>
                    <a:pt x="2848" y="143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2" name="Freeform 17"/>
            <p:cNvSpPr>
              <a:spLocks noChangeArrowheads="1"/>
            </p:cNvSpPr>
            <p:nvPr/>
          </p:nvSpPr>
          <p:spPr bwMode="auto">
            <a:xfrm>
              <a:off x="217" y="3823"/>
              <a:ext cx="1898" cy="1301"/>
            </a:xfrm>
            <a:custGeom>
              <a:avLst/>
              <a:gdLst>
                <a:gd name="T0" fmla="*/ 8375 w 8376"/>
                <a:gd name="T1" fmla="*/ 2955 h 5740"/>
                <a:gd name="T2" fmla="*/ 7867 w 8376"/>
                <a:gd name="T3" fmla="*/ 2319 h 5740"/>
                <a:gd name="T4" fmla="*/ 7253 w 8376"/>
                <a:gd name="T5" fmla="*/ 2118 h 5740"/>
                <a:gd name="T6" fmla="*/ 6395 w 8376"/>
                <a:gd name="T7" fmla="*/ 1662 h 5740"/>
                <a:gd name="T8" fmla="*/ 5410 w 8376"/>
                <a:gd name="T9" fmla="*/ 1683 h 5740"/>
                <a:gd name="T10" fmla="*/ 5029 w 8376"/>
                <a:gd name="T11" fmla="*/ 1630 h 5740"/>
                <a:gd name="T12" fmla="*/ 4701 w 8376"/>
                <a:gd name="T13" fmla="*/ 1028 h 5740"/>
                <a:gd name="T14" fmla="*/ 4034 w 8376"/>
                <a:gd name="T15" fmla="*/ 1153 h 5740"/>
                <a:gd name="T16" fmla="*/ 3758 w 8376"/>
                <a:gd name="T17" fmla="*/ 1281 h 5740"/>
                <a:gd name="T18" fmla="*/ 3357 w 8376"/>
                <a:gd name="T19" fmla="*/ 1640 h 5740"/>
                <a:gd name="T20" fmla="*/ 2943 w 8376"/>
                <a:gd name="T21" fmla="*/ 1302 h 5740"/>
                <a:gd name="T22" fmla="*/ 1715 w 8376"/>
                <a:gd name="T23" fmla="*/ 625 h 5740"/>
                <a:gd name="T24" fmla="*/ 1387 w 8376"/>
                <a:gd name="T25" fmla="*/ 360 h 5740"/>
                <a:gd name="T26" fmla="*/ 762 w 8376"/>
                <a:gd name="T27" fmla="*/ 179 h 5740"/>
                <a:gd name="T28" fmla="*/ 53 w 8376"/>
                <a:gd name="T29" fmla="*/ 276 h 5740"/>
                <a:gd name="T30" fmla="*/ 700 w 8376"/>
                <a:gd name="T31" fmla="*/ 1186 h 5740"/>
                <a:gd name="T32" fmla="*/ 1208 w 8376"/>
                <a:gd name="T33" fmla="*/ 1789 h 5740"/>
                <a:gd name="T34" fmla="*/ 1409 w 8376"/>
                <a:gd name="T35" fmla="*/ 2509 h 5740"/>
                <a:gd name="T36" fmla="*/ 1641 w 8376"/>
                <a:gd name="T37" fmla="*/ 2912 h 5740"/>
                <a:gd name="T38" fmla="*/ 1609 w 8376"/>
                <a:gd name="T39" fmla="*/ 3388 h 5740"/>
                <a:gd name="T40" fmla="*/ 1958 w 8376"/>
                <a:gd name="T41" fmla="*/ 4097 h 5740"/>
                <a:gd name="T42" fmla="*/ 2223 w 8376"/>
                <a:gd name="T43" fmla="*/ 4754 h 5740"/>
                <a:gd name="T44" fmla="*/ 2816 w 8376"/>
                <a:gd name="T45" fmla="*/ 5071 h 5740"/>
                <a:gd name="T46" fmla="*/ 3325 w 8376"/>
                <a:gd name="T47" fmla="*/ 5409 h 5740"/>
                <a:gd name="T48" fmla="*/ 4214 w 8376"/>
                <a:gd name="T49" fmla="*/ 5642 h 5740"/>
                <a:gd name="T50" fmla="*/ 4352 w 8376"/>
                <a:gd name="T51" fmla="*/ 5579 h 5740"/>
                <a:gd name="T52" fmla="*/ 3896 w 8376"/>
                <a:gd name="T53" fmla="*/ 5008 h 5740"/>
                <a:gd name="T54" fmla="*/ 4299 w 8376"/>
                <a:gd name="T55" fmla="*/ 4903 h 5740"/>
                <a:gd name="T56" fmla="*/ 4023 w 8376"/>
                <a:gd name="T57" fmla="*/ 4478 h 5740"/>
                <a:gd name="T58" fmla="*/ 4479 w 8376"/>
                <a:gd name="T59" fmla="*/ 4129 h 5740"/>
                <a:gd name="T60" fmla="*/ 4913 w 8376"/>
                <a:gd name="T61" fmla="*/ 3959 h 5740"/>
                <a:gd name="T62" fmla="*/ 5294 w 8376"/>
                <a:gd name="T63" fmla="*/ 4224 h 5740"/>
                <a:gd name="T64" fmla="*/ 5792 w 8376"/>
                <a:gd name="T65" fmla="*/ 4140 h 5740"/>
                <a:gd name="T66" fmla="*/ 6225 w 8376"/>
                <a:gd name="T67" fmla="*/ 4552 h 5740"/>
                <a:gd name="T68" fmla="*/ 6184 w 8376"/>
                <a:gd name="T69" fmla="*/ 4075 h 5740"/>
                <a:gd name="T70" fmla="*/ 6554 w 8376"/>
                <a:gd name="T71" fmla="*/ 3929 h 5740"/>
                <a:gd name="T72" fmla="*/ 6828 w 8376"/>
                <a:gd name="T73" fmla="*/ 3547 h 5740"/>
                <a:gd name="T74" fmla="*/ 7496 w 8376"/>
                <a:gd name="T75" fmla="*/ 3588 h 5740"/>
                <a:gd name="T76" fmla="*/ 8375 w 8376"/>
                <a:gd name="T77" fmla="*/ 2955 h 5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76" h="5740">
                  <a:moveTo>
                    <a:pt x="8375" y="2955"/>
                  </a:moveTo>
                  <a:lnTo>
                    <a:pt x="8375" y="2955"/>
                  </a:lnTo>
                  <a:cubicBezTo>
                    <a:pt x="8375" y="2817"/>
                    <a:pt x="8067" y="2679"/>
                    <a:pt x="8067" y="2679"/>
                  </a:cubicBezTo>
                  <a:cubicBezTo>
                    <a:pt x="8067" y="2414"/>
                    <a:pt x="7761" y="2468"/>
                    <a:pt x="7867" y="2319"/>
                  </a:cubicBezTo>
                  <a:cubicBezTo>
                    <a:pt x="7930" y="2233"/>
                    <a:pt x="7824" y="2033"/>
                    <a:pt x="7740" y="1916"/>
                  </a:cubicBezTo>
                  <a:cubicBezTo>
                    <a:pt x="7665" y="1970"/>
                    <a:pt x="7421" y="2118"/>
                    <a:pt x="7253" y="2118"/>
                  </a:cubicBezTo>
                  <a:cubicBezTo>
                    <a:pt x="7061" y="2118"/>
                    <a:pt x="7093" y="1991"/>
                    <a:pt x="7093" y="1991"/>
                  </a:cubicBezTo>
                  <a:cubicBezTo>
                    <a:pt x="6861" y="1991"/>
                    <a:pt x="6395" y="1662"/>
                    <a:pt x="6395" y="1662"/>
                  </a:cubicBezTo>
                  <a:cubicBezTo>
                    <a:pt x="6395" y="1662"/>
                    <a:pt x="5675" y="1864"/>
                    <a:pt x="5600" y="1864"/>
                  </a:cubicBezTo>
                  <a:cubicBezTo>
                    <a:pt x="5527" y="1864"/>
                    <a:pt x="5495" y="1683"/>
                    <a:pt x="5410" y="1683"/>
                  </a:cubicBezTo>
                  <a:cubicBezTo>
                    <a:pt x="5315" y="1683"/>
                    <a:pt x="5273" y="2011"/>
                    <a:pt x="5156" y="2011"/>
                  </a:cubicBezTo>
                  <a:cubicBezTo>
                    <a:pt x="5050" y="2011"/>
                    <a:pt x="5029" y="1630"/>
                    <a:pt x="5029" y="1630"/>
                  </a:cubicBezTo>
                  <a:cubicBezTo>
                    <a:pt x="4753" y="1504"/>
                    <a:pt x="4753" y="1504"/>
                    <a:pt x="4753" y="1504"/>
                  </a:cubicBezTo>
                  <a:cubicBezTo>
                    <a:pt x="4753" y="1504"/>
                    <a:pt x="4839" y="1091"/>
                    <a:pt x="4701" y="1028"/>
                  </a:cubicBezTo>
                  <a:cubicBezTo>
                    <a:pt x="4501" y="942"/>
                    <a:pt x="4404" y="1239"/>
                    <a:pt x="4288" y="1134"/>
                  </a:cubicBezTo>
                  <a:cubicBezTo>
                    <a:pt x="4171" y="1017"/>
                    <a:pt x="4098" y="1091"/>
                    <a:pt x="4034" y="1153"/>
                  </a:cubicBezTo>
                  <a:cubicBezTo>
                    <a:pt x="3971" y="1218"/>
                    <a:pt x="4066" y="1567"/>
                    <a:pt x="3928" y="1567"/>
                  </a:cubicBezTo>
                  <a:cubicBezTo>
                    <a:pt x="3790" y="1567"/>
                    <a:pt x="3758" y="1408"/>
                    <a:pt x="3758" y="1281"/>
                  </a:cubicBezTo>
                  <a:cubicBezTo>
                    <a:pt x="3758" y="1153"/>
                    <a:pt x="3611" y="1134"/>
                    <a:pt x="3611" y="1367"/>
                  </a:cubicBezTo>
                  <a:cubicBezTo>
                    <a:pt x="3611" y="1610"/>
                    <a:pt x="3441" y="1640"/>
                    <a:pt x="3357" y="1640"/>
                  </a:cubicBezTo>
                  <a:cubicBezTo>
                    <a:pt x="3282" y="1640"/>
                    <a:pt x="3187" y="1302"/>
                    <a:pt x="3187" y="1302"/>
                  </a:cubicBezTo>
                  <a:cubicBezTo>
                    <a:pt x="2943" y="1302"/>
                    <a:pt x="2943" y="1302"/>
                    <a:pt x="2943" y="1302"/>
                  </a:cubicBezTo>
                  <a:cubicBezTo>
                    <a:pt x="2859" y="1134"/>
                    <a:pt x="2859" y="1134"/>
                    <a:pt x="2859" y="1134"/>
                  </a:cubicBezTo>
                  <a:cubicBezTo>
                    <a:pt x="2859" y="1134"/>
                    <a:pt x="1715" y="804"/>
                    <a:pt x="1715" y="625"/>
                  </a:cubicBezTo>
                  <a:cubicBezTo>
                    <a:pt x="1715" y="509"/>
                    <a:pt x="1579" y="339"/>
                    <a:pt x="1482" y="233"/>
                  </a:cubicBezTo>
                  <a:cubicBezTo>
                    <a:pt x="1482" y="298"/>
                    <a:pt x="1461" y="360"/>
                    <a:pt x="1387" y="360"/>
                  </a:cubicBezTo>
                  <a:cubicBezTo>
                    <a:pt x="1217" y="360"/>
                    <a:pt x="1112" y="95"/>
                    <a:pt x="954" y="33"/>
                  </a:cubicBezTo>
                  <a:cubicBezTo>
                    <a:pt x="868" y="0"/>
                    <a:pt x="816" y="128"/>
                    <a:pt x="762" y="179"/>
                  </a:cubicBezTo>
                  <a:cubicBezTo>
                    <a:pt x="710" y="233"/>
                    <a:pt x="467" y="201"/>
                    <a:pt x="370" y="106"/>
                  </a:cubicBezTo>
                  <a:cubicBezTo>
                    <a:pt x="286" y="22"/>
                    <a:pt x="96" y="117"/>
                    <a:pt x="53" y="276"/>
                  </a:cubicBezTo>
                  <a:cubicBezTo>
                    <a:pt x="0" y="425"/>
                    <a:pt x="318" y="985"/>
                    <a:pt x="413" y="1080"/>
                  </a:cubicBezTo>
                  <a:cubicBezTo>
                    <a:pt x="508" y="1175"/>
                    <a:pt x="573" y="1186"/>
                    <a:pt x="700" y="1186"/>
                  </a:cubicBezTo>
                  <a:cubicBezTo>
                    <a:pt x="827" y="1186"/>
                    <a:pt x="784" y="1524"/>
                    <a:pt x="890" y="1640"/>
                  </a:cubicBezTo>
                  <a:cubicBezTo>
                    <a:pt x="1006" y="1757"/>
                    <a:pt x="1070" y="1716"/>
                    <a:pt x="1208" y="1789"/>
                  </a:cubicBezTo>
                  <a:cubicBezTo>
                    <a:pt x="1344" y="1853"/>
                    <a:pt x="1208" y="1981"/>
                    <a:pt x="1208" y="2160"/>
                  </a:cubicBezTo>
                  <a:cubicBezTo>
                    <a:pt x="1208" y="2340"/>
                    <a:pt x="1292" y="2468"/>
                    <a:pt x="1409" y="2509"/>
                  </a:cubicBezTo>
                  <a:cubicBezTo>
                    <a:pt x="1525" y="2552"/>
                    <a:pt x="1525" y="2330"/>
                    <a:pt x="1674" y="2371"/>
                  </a:cubicBezTo>
                  <a:cubicBezTo>
                    <a:pt x="1821" y="2414"/>
                    <a:pt x="1674" y="2795"/>
                    <a:pt x="1641" y="2912"/>
                  </a:cubicBezTo>
                  <a:cubicBezTo>
                    <a:pt x="1599" y="3039"/>
                    <a:pt x="1419" y="3177"/>
                    <a:pt x="1387" y="3293"/>
                  </a:cubicBezTo>
                  <a:cubicBezTo>
                    <a:pt x="1355" y="3409"/>
                    <a:pt x="1514" y="3304"/>
                    <a:pt x="1609" y="3388"/>
                  </a:cubicBezTo>
                  <a:cubicBezTo>
                    <a:pt x="1693" y="3483"/>
                    <a:pt x="1609" y="3769"/>
                    <a:pt x="1609" y="3886"/>
                  </a:cubicBezTo>
                  <a:cubicBezTo>
                    <a:pt x="1609" y="4002"/>
                    <a:pt x="1874" y="4013"/>
                    <a:pt x="1958" y="4097"/>
                  </a:cubicBezTo>
                  <a:cubicBezTo>
                    <a:pt x="2044" y="4181"/>
                    <a:pt x="2044" y="4340"/>
                    <a:pt x="2044" y="4532"/>
                  </a:cubicBezTo>
                  <a:cubicBezTo>
                    <a:pt x="2044" y="4711"/>
                    <a:pt x="2139" y="4659"/>
                    <a:pt x="2223" y="4754"/>
                  </a:cubicBezTo>
                  <a:cubicBezTo>
                    <a:pt x="2318" y="4849"/>
                    <a:pt x="2435" y="4965"/>
                    <a:pt x="2521" y="5125"/>
                  </a:cubicBezTo>
                  <a:cubicBezTo>
                    <a:pt x="2605" y="5293"/>
                    <a:pt x="2721" y="5176"/>
                    <a:pt x="2816" y="5071"/>
                  </a:cubicBezTo>
                  <a:cubicBezTo>
                    <a:pt x="2922" y="4965"/>
                    <a:pt x="3060" y="5028"/>
                    <a:pt x="3060" y="5209"/>
                  </a:cubicBezTo>
                  <a:cubicBezTo>
                    <a:pt x="3060" y="5379"/>
                    <a:pt x="3165" y="5357"/>
                    <a:pt x="3325" y="5409"/>
                  </a:cubicBezTo>
                  <a:cubicBezTo>
                    <a:pt x="3484" y="5463"/>
                    <a:pt x="3652" y="5706"/>
                    <a:pt x="3812" y="5706"/>
                  </a:cubicBezTo>
                  <a:cubicBezTo>
                    <a:pt x="3960" y="5706"/>
                    <a:pt x="4044" y="5526"/>
                    <a:pt x="4214" y="5642"/>
                  </a:cubicBezTo>
                  <a:cubicBezTo>
                    <a:pt x="4256" y="5674"/>
                    <a:pt x="4288" y="5706"/>
                    <a:pt x="4299" y="5739"/>
                  </a:cubicBezTo>
                  <a:cubicBezTo>
                    <a:pt x="4352" y="5696"/>
                    <a:pt x="4383" y="5642"/>
                    <a:pt x="4352" y="5579"/>
                  </a:cubicBezTo>
                  <a:cubicBezTo>
                    <a:pt x="4266" y="5420"/>
                    <a:pt x="4299" y="5082"/>
                    <a:pt x="4299" y="5082"/>
                  </a:cubicBezTo>
                  <a:cubicBezTo>
                    <a:pt x="3896" y="5008"/>
                    <a:pt x="3896" y="5008"/>
                    <a:pt x="3896" y="5008"/>
                  </a:cubicBezTo>
                  <a:cubicBezTo>
                    <a:pt x="3949" y="4849"/>
                    <a:pt x="3949" y="4849"/>
                    <a:pt x="3949" y="4849"/>
                  </a:cubicBezTo>
                  <a:cubicBezTo>
                    <a:pt x="4299" y="4903"/>
                    <a:pt x="4299" y="4903"/>
                    <a:pt x="4299" y="4903"/>
                  </a:cubicBezTo>
                  <a:cubicBezTo>
                    <a:pt x="4299" y="4765"/>
                    <a:pt x="4299" y="4765"/>
                    <a:pt x="4299" y="4765"/>
                  </a:cubicBezTo>
                  <a:cubicBezTo>
                    <a:pt x="4299" y="4765"/>
                    <a:pt x="4023" y="4679"/>
                    <a:pt x="4023" y="4478"/>
                  </a:cubicBezTo>
                  <a:cubicBezTo>
                    <a:pt x="4023" y="4288"/>
                    <a:pt x="4320" y="4288"/>
                    <a:pt x="4320" y="4288"/>
                  </a:cubicBezTo>
                  <a:cubicBezTo>
                    <a:pt x="4479" y="4129"/>
                    <a:pt x="4479" y="4129"/>
                    <a:pt x="4479" y="4129"/>
                  </a:cubicBezTo>
                  <a:cubicBezTo>
                    <a:pt x="4415" y="3886"/>
                    <a:pt x="4415" y="3886"/>
                    <a:pt x="4415" y="3886"/>
                  </a:cubicBezTo>
                  <a:cubicBezTo>
                    <a:pt x="4913" y="3959"/>
                    <a:pt x="4913" y="3959"/>
                    <a:pt x="4913" y="3959"/>
                  </a:cubicBezTo>
                  <a:cubicBezTo>
                    <a:pt x="5008" y="4172"/>
                    <a:pt x="5008" y="4172"/>
                    <a:pt x="5008" y="4172"/>
                  </a:cubicBezTo>
                  <a:cubicBezTo>
                    <a:pt x="5294" y="4224"/>
                    <a:pt x="5294" y="4224"/>
                    <a:pt x="5294" y="4224"/>
                  </a:cubicBezTo>
                  <a:cubicBezTo>
                    <a:pt x="5443" y="4075"/>
                    <a:pt x="5443" y="4075"/>
                    <a:pt x="5443" y="4075"/>
                  </a:cubicBezTo>
                  <a:cubicBezTo>
                    <a:pt x="5792" y="4140"/>
                    <a:pt x="5792" y="4140"/>
                    <a:pt x="5792" y="4140"/>
                  </a:cubicBezTo>
                  <a:cubicBezTo>
                    <a:pt x="5792" y="4405"/>
                    <a:pt x="5792" y="4405"/>
                    <a:pt x="5792" y="4405"/>
                  </a:cubicBezTo>
                  <a:cubicBezTo>
                    <a:pt x="6225" y="4552"/>
                    <a:pt x="6225" y="4552"/>
                    <a:pt x="6225" y="4552"/>
                  </a:cubicBezTo>
                  <a:cubicBezTo>
                    <a:pt x="6417" y="4308"/>
                    <a:pt x="6417" y="4308"/>
                    <a:pt x="6417" y="4308"/>
                  </a:cubicBezTo>
                  <a:cubicBezTo>
                    <a:pt x="6184" y="4075"/>
                    <a:pt x="6184" y="4075"/>
                    <a:pt x="6184" y="4075"/>
                  </a:cubicBezTo>
                  <a:cubicBezTo>
                    <a:pt x="6300" y="3896"/>
                    <a:pt x="6300" y="3896"/>
                    <a:pt x="6300" y="3896"/>
                  </a:cubicBezTo>
                  <a:cubicBezTo>
                    <a:pt x="6300" y="3896"/>
                    <a:pt x="6469" y="4002"/>
                    <a:pt x="6554" y="3929"/>
                  </a:cubicBezTo>
                  <a:cubicBezTo>
                    <a:pt x="6628" y="3853"/>
                    <a:pt x="6871" y="3907"/>
                    <a:pt x="6988" y="3791"/>
                  </a:cubicBezTo>
                  <a:cubicBezTo>
                    <a:pt x="7093" y="3685"/>
                    <a:pt x="6828" y="3642"/>
                    <a:pt x="6828" y="3547"/>
                  </a:cubicBezTo>
                  <a:cubicBezTo>
                    <a:pt x="6828" y="3461"/>
                    <a:pt x="7263" y="3356"/>
                    <a:pt x="7263" y="3356"/>
                  </a:cubicBezTo>
                  <a:cubicBezTo>
                    <a:pt x="7496" y="3588"/>
                    <a:pt x="7496" y="3588"/>
                    <a:pt x="7496" y="3588"/>
                  </a:cubicBezTo>
                  <a:cubicBezTo>
                    <a:pt x="7878" y="3494"/>
                    <a:pt x="7878" y="3494"/>
                    <a:pt x="7878" y="3494"/>
                  </a:cubicBezTo>
                  <a:cubicBezTo>
                    <a:pt x="7930" y="3028"/>
                    <a:pt x="8375" y="3082"/>
                    <a:pt x="8375" y="295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3" name="Freeform 18"/>
            <p:cNvSpPr>
              <a:spLocks noChangeArrowheads="1"/>
            </p:cNvSpPr>
            <p:nvPr/>
          </p:nvSpPr>
          <p:spPr bwMode="auto">
            <a:xfrm>
              <a:off x="1300" y="2208"/>
              <a:ext cx="1132" cy="1528"/>
            </a:xfrm>
            <a:custGeom>
              <a:avLst/>
              <a:gdLst>
                <a:gd name="T0" fmla="*/ 4383 w 4998"/>
                <a:gd name="T1" fmla="*/ 5939 h 6744"/>
                <a:gd name="T2" fmla="*/ 4383 w 4998"/>
                <a:gd name="T3" fmla="*/ 5939 h 6744"/>
                <a:gd name="T4" fmla="*/ 4775 w 4998"/>
                <a:gd name="T5" fmla="*/ 5769 h 6744"/>
                <a:gd name="T6" fmla="*/ 4997 w 4998"/>
                <a:gd name="T7" fmla="*/ 5504 h 6744"/>
                <a:gd name="T8" fmla="*/ 4342 w 4998"/>
                <a:gd name="T9" fmla="*/ 4647 h 6744"/>
                <a:gd name="T10" fmla="*/ 4594 w 4998"/>
                <a:gd name="T11" fmla="*/ 4446 h 6744"/>
                <a:gd name="T12" fmla="*/ 4648 w 4998"/>
                <a:gd name="T13" fmla="*/ 4181 h 6744"/>
                <a:gd name="T14" fmla="*/ 4775 w 4998"/>
                <a:gd name="T15" fmla="*/ 4181 h 6744"/>
                <a:gd name="T16" fmla="*/ 4818 w 4998"/>
                <a:gd name="T17" fmla="*/ 3916 h 6744"/>
                <a:gd name="T18" fmla="*/ 4510 w 4998"/>
                <a:gd name="T19" fmla="*/ 3621 h 6744"/>
                <a:gd name="T20" fmla="*/ 4680 w 4998"/>
                <a:gd name="T21" fmla="*/ 3069 h 6744"/>
                <a:gd name="T22" fmla="*/ 4129 w 4998"/>
                <a:gd name="T23" fmla="*/ 2933 h 6744"/>
                <a:gd name="T24" fmla="*/ 4299 w 4998"/>
                <a:gd name="T25" fmla="*/ 2731 h 6744"/>
                <a:gd name="T26" fmla="*/ 4161 w 4998"/>
                <a:gd name="T27" fmla="*/ 2403 h 6744"/>
                <a:gd name="T28" fmla="*/ 4066 w 4998"/>
                <a:gd name="T29" fmla="*/ 2095 h 6744"/>
                <a:gd name="T30" fmla="*/ 4299 w 4998"/>
                <a:gd name="T31" fmla="*/ 1757 h 6744"/>
                <a:gd name="T32" fmla="*/ 4510 w 4998"/>
                <a:gd name="T33" fmla="*/ 1281 h 6744"/>
                <a:gd name="T34" fmla="*/ 4510 w 4998"/>
                <a:gd name="T35" fmla="*/ 1281 h 6744"/>
                <a:gd name="T36" fmla="*/ 4118 w 4998"/>
                <a:gd name="T37" fmla="*/ 1100 h 6744"/>
                <a:gd name="T38" fmla="*/ 4034 w 4998"/>
                <a:gd name="T39" fmla="*/ 826 h 6744"/>
                <a:gd name="T40" fmla="*/ 3609 w 4998"/>
                <a:gd name="T41" fmla="*/ 826 h 6744"/>
                <a:gd name="T42" fmla="*/ 3377 w 4998"/>
                <a:gd name="T43" fmla="*/ 423 h 6744"/>
                <a:gd name="T44" fmla="*/ 2879 w 4998"/>
                <a:gd name="T45" fmla="*/ 0 h 6744"/>
                <a:gd name="T46" fmla="*/ 2710 w 4998"/>
                <a:gd name="T47" fmla="*/ 158 h 6744"/>
                <a:gd name="T48" fmla="*/ 2297 w 4998"/>
                <a:gd name="T49" fmla="*/ 401 h 6744"/>
                <a:gd name="T50" fmla="*/ 1916 w 4998"/>
                <a:gd name="T51" fmla="*/ 1207 h 6744"/>
                <a:gd name="T52" fmla="*/ 1547 w 4998"/>
                <a:gd name="T53" fmla="*/ 1662 h 6744"/>
                <a:gd name="T54" fmla="*/ 1079 w 4998"/>
                <a:gd name="T55" fmla="*/ 2371 h 6744"/>
                <a:gd name="T56" fmla="*/ 847 w 4998"/>
                <a:gd name="T57" fmla="*/ 2647 h 6744"/>
                <a:gd name="T58" fmla="*/ 668 w 4998"/>
                <a:gd name="T59" fmla="*/ 2933 h 6744"/>
                <a:gd name="T60" fmla="*/ 857 w 4998"/>
                <a:gd name="T61" fmla="*/ 3091 h 6744"/>
                <a:gd name="T62" fmla="*/ 720 w 4998"/>
                <a:gd name="T63" fmla="*/ 3323 h 6744"/>
                <a:gd name="T64" fmla="*/ 381 w 4998"/>
                <a:gd name="T65" fmla="*/ 3653 h 6744"/>
                <a:gd name="T66" fmla="*/ 222 w 4998"/>
                <a:gd name="T67" fmla="*/ 3959 h 6744"/>
                <a:gd name="T68" fmla="*/ 43 w 4998"/>
                <a:gd name="T69" fmla="*/ 4297 h 6744"/>
                <a:gd name="T70" fmla="*/ 84 w 4998"/>
                <a:gd name="T71" fmla="*/ 4584 h 6744"/>
                <a:gd name="T72" fmla="*/ 0 w 4998"/>
                <a:gd name="T73" fmla="*/ 4657 h 6744"/>
                <a:gd name="T74" fmla="*/ 11 w 4998"/>
                <a:gd name="T75" fmla="*/ 5134 h 6744"/>
                <a:gd name="T76" fmla="*/ 286 w 4998"/>
                <a:gd name="T77" fmla="*/ 5144 h 6744"/>
                <a:gd name="T78" fmla="*/ 560 w 4998"/>
                <a:gd name="T79" fmla="*/ 5112 h 6744"/>
                <a:gd name="T80" fmla="*/ 709 w 4998"/>
                <a:gd name="T81" fmla="*/ 4741 h 6744"/>
                <a:gd name="T82" fmla="*/ 836 w 4998"/>
                <a:gd name="T83" fmla="*/ 4976 h 6744"/>
                <a:gd name="T84" fmla="*/ 1323 w 4998"/>
                <a:gd name="T85" fmla="*/ 4911 h 6744"/>
                <a:gd name="T86" fmla="*/ 1429 w 4998"/>
                <a:gd name="T87" fmla="*/ 4722 h 6744"/>
                <a:gd name="T88" fmla="*/ 1588 w 4998"/>
                <a:gd name="T89" fmla="*/ 5123 h 6744"/>
                <a:gd name="T90" fmla="*/ 1439 w 4998"/>
                <a:gd name="T91" fmla="*/ 5271 h 6744"/>
                <a:gd name="T92" fmla="*/ 1609 w 4998"/>
                <a:gd name="T93" fmla="*/ 5420 h 6744"/>
                <a:gd name="T94" fmla="*/ 2191 w 4998"/>
                <a:gd name="T95" fmla="*/ 5144 h 6744"/>
                <a:gd name="T96" fmla="*/ 2413 w 4998"/>
                <a:gd name="T97" fmla="*/ 5388 h 6744"/>
                <a:gd name="T98" fmla="*/ 2635 w 4998"/>
                <a:gd name="T99" fmla="*/ 5896 h 6744"/>
                <a:gd name="T100" fmla="*/ 3006 w 4998"/>
                <a:gd name="T101" fmla="*/ 5875 h 6744"/>
                <a:gd name="T102" fmla="*/ 3092 w 4998"/>
                <a:gd name="T103" fmla="*/ 6086 h 6744"/>
                <a:gd name="T104" fmla="*/ 3038 w 4998"/>
                <a:gd name="T105" fmla="*/ 6288 h 6744"/>
                <a:gd name="T106" fmla="*/ 3642 w 4998"/>
                <a:gd name="T107" fmla="*/ 6743 h 6744"/>
                <a:gd name="T108" fmla="*/ 4107 w 4998"/>
                <a:gd name="T109" fmla="*/ 6605 h 6744"/>
                <a:gd name="T110" fmla="*/ 4118 w 4998"/>
                <a:gd name="T111" fmla="*/ 6616 h 6744"/>
                <a:gd name="T112" fmla="*/ 4372 w 4998"/>
                <a:gd name="T113" fmla="*/ 6340 h 6744"/>
                <a:gd name="T114" fmla="*/ 4383 w 4998"/>
                <a:gd name="T115" fmla="*/ 5939 h 6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8" h="6744">
                  <a:moveTo>
                    <a:pt x="4383" y="5939"/>
                  </a:moveTo>
                  <a:lnTo>
                    <a:pt x="4383" y="5939"/>
                  </a:lnTo>
                  <a:cubicBezTo>
                    <a:pt x="4456" y="5853"/>
                    <a:pt x="4775" y="5769"/>
                    <a:pt x="4775" y="5769"/>
                  </a:cubicBezTo>
                  <a:cubicBezTo>
                    <a:pt x="4997" y="5504"/>
                    <a:pt x="4997" y="5504"/>
                    <a:pt x="4997" y="5504"/>
                  </a:cubicBezTo>
                  <a:cubicBezTo>
                    <a:pt x="4342" y="4647"/>
                    <a:pt x="4342" y="4647"/>
                    <a:pt x="4342" y="4647"/>
                  </a:cubicBezTo>
                  <a:cubicBezTo>
                    <a:pt x="4594" y="4446"/>
                    <a:pt x="4594" y="4446"/>
                    <a:pt x="4594" y="4446"/>
                  </a:cubicBezTo>
                  <a:cubicBezTo>
                    <a:pt x="4648" y="4181"/>
                    <a:pt x="4648" y="4181"/>
                    <a:pt x="4648" y="4181"/>
                  </a:cubicBezTo>
                  <a:cubicBezTo>
                    <a:pt x="4648" y="4181"/>
                    <a:pt x="4743" y="4224"/>
                    <a:pt x="4775" y="4181"/>
                  </a:cubicBezTo>
                  <a:cubicBezTo>
                    <a:pt x="4818" y="4149"/>
                    <a:pt x="4818" y="3916"/>
                    <a:pt x="4818" y="3916"/>
                  </a:cubicBezTo>
                  <a:cubicBezTo>
                    <a:pt x="4510" y="3621"/>
                    <a:pt x="4510" y="3621"/>
                    <a:pt x="4510" y="3621"/>
                  </a:cubicBezTo>
                  <a:cubicBezTo>
                    <a:pt x="4510" y="3621"/>
                    <a:pt x="4775" y="3175"/>
                    <a:pt x="4680" y="3069"/>
                  </a:cubicBezTo>
                  <a:cubicBezTo>
                    <a:pt x="4574" y="2974"/>
                    <a:pt x="4129" y="3028"/>
                    <a:pt x="4129" y="2933"/>
                  </a:cubicBezTo>
                  <a:cubicBezTo>
                    <a:pt x="4129" y="2826"/>
                    <a:pt x="4299" y="2731"/>
                    <a:pt x="4299" y="2731"/>
                  </a:cubicBezTo>
                  <a:cubicBezTo>
                    <a:pt x="4299" y="2731"/>
                    <a:pt x="4161" y="2520"/>
                    <a:pt x="4161" y="2403"/>
                  </a:cubicBezTo>
                  <a:cubicBezTo>
                    <a:pt x="4161" y="2276"/>
                    <a:pt x="3864" y="2308"/>
                    <a:pt x="4066" y="2095"/>
                  </a:cubicBezTo>
                  <a:cubicBezTo>
                    <a:pt x="4277" y="1895"/>
                    <a:pt x="4150" y="1832"/>
                    <a:pt x="4299" y="1757"/>
                  </a:cubicBezTo>
                  <a:cubicBezTo>
                    <a:pt x="4394" y="1705"/>
                    <a:pt x="4469" y="1461"/>
                    <a:pt x="4510" y="1281"/>
                  </a:cubicBezTo>
                  <a:lnTo>
                    <a:pt x="4510" y="1281"/>
                  </a:lnTo>
                  <a:cubicBezTo>
                    <a:pt x="4510" y="1143"/>
                    <a:pt x="4118" y="1100"/>
                    <a:pt x="4118" y="1100"/>
                  </a:cubicBezTo>
                  <a:cubicBezTo>
                    <a:pt x="4034" y="826"/>
                    <a:pt x="4034" y="826"/>
                    <a:pt x="4034" y="826"/>
                  </a:cubicBezTo>
                  <a:cubicBezTo>
                    <a:pt x="3609" y="826"/>
                    <a:pt x="3609" y="826"/>
                    <a:pt x="3609" y="826"/>
                  </a:cubicBezTo>
                  <a:cubicBezTo>
                    <a:pt x="3377" y="423"/>
                    <a:pt x="3377" y="423"/>
                    <a:pt x="3377" y="423"/>
                  </a:cubicBezTo>
                  <a:cubicBezTo>
                    <a:pt x="3590" y="222"/>
                    <a:pt x="3144" y="63"/>
                    <a:pt x="2879" y="0"/>
                  </a:cubicBezTo>
                  <a:cubicBezTo>
                    <a:pt x="2805" y="74"/>
                    <a:pt x="2753" y="138"/>
                    <a:pt x="2710" y="158"/>
                  </a:cubicBezTo>
                  <a:cubicBezTo>
                    <a:pt x="2530" y="244"/>
                    <a:pt x="2383" y="169"/>
                    <a:pt x="2297" y="401"/>
                  </a:cubicBezTo>
                  <a:cubicBezTo>
                    <a:pt x="2213" y="645"/>
                    <a:pt x="2118" y="1121"/>
                    <a:pt x="1916" y="1207"/>
                  </a:cubicBezTo>
                  <a:cubicBezTo>
                    <a:pt x="1715" y="1302"/>
                    <a:pt x="1547" y="1578"/>
                    <a:pt x="1547" y="1662"/>
                  </a:cubicBezTo>
                  <a:cubicBezTo>
                    <a:pt x="1547" y="1757"/>
                    <a:pt x="1239" y="2298"/>
                    <a:pt x="1079" y="2371"/>
                  </a:cubicBezTo>
                  <a:cubicBezTo>
                    <a:pt x="911" y="2444"/>
                    <a:pt x="868" y="2509"/>
                    <a:pt x="847" y="2647"/>
                  </a:cubicBezTo>
                  <a:cubicBezTo>
                    <a:pt x="825" y="2774"/>
                    <a:pt x="698" y="2806"/>
                    <a:pt x="668" y="2933"/>
                  </a:cubicBezTo>
                  <a:cubicBezTo>
                    <a:pt x="635" y="3058"/>
                    <a:pt x="795" y="3039"/>
                    <a:pt x="857" y="3091"/>
                  </a:cubicBezTo>
                  <a:cubicBezTo>
                    <a:pt x="922" y="3155"/>
                    <a:pt x="825" y="3229"/>
                    <a:pt x="720" y="3323"/>
                  </a:cubicBezTo>
                  <a:cubicBezTo>
                    <a:pt x="625" y="3429"/>
                    <a:pt x="455" y="3504"/>
                    <a:pt x="381" y="3653"/>
                  </a:cubicBezTo>
                  <a:cubicBezTo>
                    <a:pt x="297" y="3789"/>
                    <a:pt x="318" y="3864"/>
                    <a:pt x="222" y="3959"/>
                  </a:cubicBezTo>
                  <a:cubicBezTo>
                    <a:pt x="127" y="4054"/>
                    <a:pt x="75" y="4149"/>
                    <a:pt x="43" y="4297"/>
                  </a:cubicBezTo>
                  <a:cubicBezTo>
                    <a:pt x="21" y="4457"/>
                    <a:pt x="148" y="4467"/>
                    <a:pt x="84" y="4584"/>
                  </a:cubicBezTo>
                  <a:cubicBezTo>
                    <a:pt x="64" y="4627"/>
                    <a:pt x="32" y="4647"/>
                    <a:pt x="0" y="4657"/>
                  </a:cubicBezTo>
                  <a:cubicBezTo>
                    <a:pt x="159" y="4901"/>
                    <a:pt x="11" y="5134"/>
                    <a:pt x="11" y="5134"/>
                  </a:cubicBezTo>
                  <a:cubicBezTo>
                    <a:pt x="11" y="5134"/>
                    <a:pt x="243" y="5176"/>
                    <a:pt x="286" y="5144"/>
                  </a:cubicBezTo>
                  <a:cubicBezTo>
                    <a:pt x="318" y="5112"/>
                    <a:pt x="560" y="5112"/>
                    <a:pt x="560" y="5112"/>
                  </a:cubicBezTo>
                  <a:cubicBezTo>
                    <a:pt x="560" y="5112"/>
                    <a:pt x="560" y="4741"/>
                    <a:pt x="709" y="4741"/>
                  </a:cubicBezTo>
                  <a:cubicBezTo>
                    <a:pt x="857" y="4741"/>
                    <a:pt x="836" y="4976"/>
                    <a:pt x="836" y="4976"/>
                  </a:cubicBezTo>
                  <a:cubicBezTo>
                    <a:pt x="1323" y="4911"/>
                    <a:pt x="1323" y="4911"/>
                    <a:pt x="1323" y="4911"/>
                  </a:cubicBezTo>
                  <a:cubicBezTo>
                    <a:pt x="1429" y="4722"/>
                    <a:pt x="1429" y="4722"/>
                    <a:pt x="1429" y="4722"/>
                  </a:cubicBezTo>
                  <a:cubicBezTo>
                    <a:pt x="1620" y="4722"/>
                    <a:pt x="1588" y="5123"/>
                    <a:pt x="1588" y="5123"/>
                  </a:cubicBezTo>
                  <a:cubicBezTo>
                    <a:pt x="1439" y="5271"/>
                    <a:pt x="1439" y="5271"/>
                    <a:pt x="1439" y="5271"/>
                  </a:cubicBezTo>
                  <a:cubicBezTo>
                    <a:pt x="1609" y="5420"/>
                    <a:pt x="1609" y="5420"/>
                    <a:pt x="1609" y="5420"/>
                  </a:cubicBezTo>
                  <a:cubicBezTo>
                    <a:pt x="1609" y="5420"/>
                    <a:pt x="2053" y="5144"/>
                    <a:pt x="2191" y="5144"/>
                  </a:cubicBezTo>
                  <a:cubicBezTo>
                    <a:pt x="2340" y="5144"/>
                    <a:pt x="2413" y="5388"/>
                    <a:pt x="2413" y="5388"/>
                  </a:cubicBezTo>
                  <a:cubicBezTo>
                    <a:pt x="2721" y="5304"/>
                    <a:pt x="2635" y="5896"/>
                    <a:pt x="2635" y="5896"/>
                  </a:cubicBezTo>
                  <a:cubicBezTo>
                    <a:pt x="2635" y="5896"/>
                    <a:pt x="2975" y="5843"/>
                    <a:pt x="3006" y="5875"/>
                  </a:cubicBezTo>
                  <a:cubicBezTo>
                    <a:pt x="3049" y="5907"/>
                    <a:pt x="3155" y="6023"/>
                    <a:pt x="3092" y="6086"/>
                  </a:cubicBezTo>
                  <a:cubicBezTo>
                    <a:pt x="3027" y="6150"/>
                    <a:pt x="3038" y="6288"/>
                    <a:pt x="3038" y="6288"/>
                  </a:cubicBezTo>
                  <a:cubicBezTo>
                    <a:pt x="3642" y="6743"/>
                    <a:pt x="3642" y="6743"/>
                    <a:pt x="3642" y="6743"/>
                  </a:cubicBezTo>
                  <a:cubicBezTo>
                    <a:pt x="4107" y="6605"/>
                    <a:pt x="4107" y="6605"/>
                    <a:pt x="4107" y="6605"/>
                  </a:cubicBezTo>
                  <a:cubicBezTo>
                    <a:pt x="4107" y="6605"/>
                    <a:pt x="4118" y="6605"/>
                    <a:pt x="4118" y="6616"/>
                  </a:cubicBezTo>
                  <a:cubicBezTo>
                    <a:pt x="4372" y="6340"/>
                    <a:pt x="4372" y="6340"/>
                    <a:pt x="4372" y="6340"/>
                  </a:cubicBezTo>
                  <a:cubicBezTo>
                    <a:pt x="4372" y="6340"/>
                    <a:pt x="4299" y="6013"/>
                    <a:pt x="4383" y="5939"/>
                  </a:cubicBezTo>
                </a:path>
              </a:pathLst>
            </a:custGeom>
            <a:solidFill>
              <a:schemeClr val="accent6"/>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4" name="Freeform 19"/>
            <p:cNvSpPr>
              <a:spLocks noChangeArrowheads="1"/>
            </p:cNvSpPr>
            <p:nvPr/>
          </p:nvSpPr>
          <p:spPr bwMode="auto">
            <a:xfrm>
              <a:off x="2577" y="1819"/>
              <a:ext cx="1803" cy="820"/>
            </a:xfrm>
            <a:custGeom>
              <a:avLst/>
              <a:gdLst>
                <a:gd name="T0" fmla="*/ 1367 w 7953"/>
                <a:gd name="T1" fmla="*/ 2700 h 3621"/>
                <a:gd name="T2" fmla="*/ 1367 w 7953"/>
                <a:gd name="T3" fmla="*/ 2700 h 3621"/>
                <a:gd name="T4" fmla="*/ 1397 w 7953"/>
                <a:gd name="T5" fmla="*/ 3176 h 3621"/>
                <a:gd name="T6" fmla="*/ 2011 w 7953"/>
                <a:gd name="T7" fmla="*/ 3101 h 3621"/>
                <a:gd name="T8" fmla="*/ 2858 w 7953"/>
                <a:gd name="T9" fmla="*/ 3493 h 3621"/>
                <a:gd name="T10" fmla="*/ 3250 w 7953"/>
                <a:gd name="T11" fmla="*/ 3431 h 3621"/>
                <a:gd name="T12" fmla="*/ 3812 w 7953"/>
                <a:gd name="T13" fmla="*/ 3366 h 3621"/>
                <a:gd name="T14" fmla="*/ 4183 w 7953"/>
                <a:gd name="T15" fmla="*/ 2996 h 3621"/>
                <a:gd name="T16" fmla="*/ 4478 w 7953"/>
                <a:gd name="T17" fmla="*/ 2700 h 3621"/>
                <a:gd name="T18" fmla="*/ 4922 w 7953"/>
                <a:gd name="T19" fmla="*/ 2414 h 3621"/>
                <a:gd name="T20" fmla="*/ 5263 w 7953"/>
                <a:gd name="T21" fmla="*/ 2065 h 3621"/>
                <a:gd name="T22" fmla="*/ 5653 w 7953"/>
                <a:gd name="T23" fmla="*/ 2138 h 3621"/>
                <a:gd name="T24" fmla="*/ 5739 w 7953"/>
                <a:gd name="T25" fmla="*/ 2360 h 3621"/>
                <a:gd name="T26" fmla="*/ 6151 w 7953"/>
                <a:gd name="T27" fmla="*/ 2371 h 3621"/>
                <a:gd name="T28" fmla="*/ 6754 w 7953"/>
                <a:gd name="T29" fmla="*/ 2371 h 3621"/>
                <a:gd name="T30" fmla="*/ 7146 w 7953"/>
                <a:gd name="T31" fmla="*/ 2086 h 3621"/>
                <a:gd name="T32" fmla="*/ 7495 w 7953"/>
                <a:gd name="T33" fmla="*/ 2159 h 3621"/>
                <a:gd name="T34" fmla="*/ 7803 w 7953"/>
                <a:gd name="T35" fmla="*/ 2466 h 3621"/>
                <a:gd name="T36" fmla="*/ 7952 w 7953"/>
                <a:gd name="T37" fmla="*/ 2265 h 3621"/>
                <a:gd name="T38" fmla="*/ 7698 w 7953"/>
                <a:gd name="T39" fmla="*/ 1662 h 3621"/>
                <a:gd name="T40" fmla="*/ 7665 w 7953"/>
                <a:gd name="T41" fmla="*/ 1694 h 3621"/>
                <a:gd name="T42" fmla="*/ 7422 w 7953"/>
                <a:gd name="T43" fmla="*/ 1694 h 3621"/>
                <a:gd name="T44" fmla="*/ 7146 w 7953"/>
                <a:gd name="T45" fmla="*/ 1694 h 3621"/>
                <a:gd name="T46" fmla="*/ 6881 w 7953"/>
                <a:gd name="T47" fmla="*/ 1239 h 3621"/>
                <a:gd name="T48" fmla="*/ 6521 w 7953"/>
                <a:gd name="T49" fmla="*/ 1026 h 3621"/>
                <a:gd name="T50" fmla="*/ 6045 w 7953"/>
                <a:gd name="T51" fmla="*/ 401 h 3621"/>
                <a:gd name="T52" fmla="*/ 5114 w 7953"/>
                <a:gd name="T53" fmla="*/ 455 h 3621"/>
                <a:gd name="T54" fmla="*/ 4521 w 7953"/>
                <a:gd name="T55" fmla="*/ 604 h 3621"/>
                <a:gd name="T56" fmla="*/ 3948 w 7953"/>
                <a:gd name="T57" fmla="*/ 190 h 3621"/>
                <a:gd name="T58" fmla="*/ 3664 w 7953"/>
                <a:gd name="T59" fmla="*/ 254 h 3621"/>
                <a:gd name="T60" fmla="*/ 3431 w 7953"/>
                <a:gd name="T61" fmla="*/ 254 h 3621"/>
                <a:gd name="T62" fmla="*/ 3218 w 7953"/>
                <a:gd name="T63" fmla="*/ 52 h 3621"/>
                <a:gd name="T64" fmla="*/ 2636 w 7953"/>
                <a:gd name="T65" fmla="*/ 32 h 3621"/>
                <a:gd name="T66" fmla="*/ 2552 w 7953"/>
                <a:gd name="T67" fmla="*/ 401 h 3621"/>
                <a:gd name="T68" fmla="*/ 2869 w 7953"/>
                <a:gd name="T69" fmla="*/ 518 h 3621"/>
                <a:gd name="T70" fmla="*/ 2530 w 7953"/>
                <a:gd name="T71" fmla="*/ 666 h 3621"/>
                <a:gd name="T72" fmla="*/ 2255 w 7953"/>
                <a:gd name="T73" fmla="*/ 1026 h 3621"/>
                <a:gd name="T74" fmla="*/ 1990 w 7953"/>
                <a:gd name="T75" fmla="*/ 953 h 3621"/>
                <a:gd name="T76" fmla="*/ 1694 w 7953"/>
                <a:gd name="T77" fmla="*/ 1101 h 3621"/>
                <a:gd name="T78" fmla="*/ 1356 w 7953"/>
                <a:gd name="T79" fmla="*/ 761 h 3621"/>
                <a:gd name="T80" fmla="*/ 1218 w 7953"/>
                <a:gd name="T81" fmla="*/ 899 h 3621"/>
                <a:gd name="T82" fmla="*/ 1239 w 7953"/>
                <a:gd name="T83" fmla="*/ 1175 h 3621"/>
                <a:gd name="T84" fmla="*/ 1494 w 7953"/>
                <a:gd name="T85" fmla="*/ 1450 h 3621"/>
                <a:gd name="T86" fmla="*/ 1345 w 7953"/>
                <a:gd name="T87" fmla="*/ 1619 h 3621"/>
                <a:gd name="T88" fmla="*/ 1440 w 7953"/>
                <a:gd name="T89" fmla="*/ 1905 h 3621"/>
                <a:gd name="T90" fmla="*/ 1261 w 7953"/>
                <a:gd name="T91" fmla="*/ 2054 h 3621"/>
                <a:gd name="T92" fmla="*/ 985 w 7953"/>
                <a:gd name="T93" fmla="*/ 1959 h 3621"/>
                <a:gd name="T94" fmla="*/ 794 w 7953"/>
                <a:gd name="T95" fmla="*/ 1715 h 3621"/>
                <a:gd name="T96" fmla="*/ 520 w 7953"/>
                <a:gd name="T97" fmla="*/ 1989 h 3621"/>
                <a:gd name="T98" fmla="*/ 328 w 7953"/>
                <a:gd name="T99" fmla="*/ 2371 h 3621"/>
                <a:gd name="T100" fmla="*/ 63 w 7953"/>
                <a:gd name="T101" fmla="*/ 2573 h 3621"/>
                <a:gd name="T102" fmla="*/ 106 w 7953"/>
                <a:gd name="T103" fmla="*/ 2741 h 3621"/>
                <a:gd name="T104" fmla="*/ 550 w 7953"/>
                <a:gd name="T105" fmla="*/ 2741 h 3621"/>
                <a:gd name="T106" fmla="*/ 582 w 7953"/>
                <a:gd name="T107" fmla="*/ 2774 h 3621"/>
                <a:gd name="T108" fmla="*/ 826 w 7953"/>
                <a:gd name="T109" fmla="*/ 2700 h 3621"/>
                <a:gd name="T110" fmla="*/ 1367 w 7953"/>
                <a:gd name="T111" fmla="*/ 2700 h 3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953" h="3621">
                  <a:moveTo>
                    <a:pt x="1367" y="2700"/>
                  </a:moveTo>
                  <a:lnTo>
                    <a:pt x="1367" y="2700"/>
                  </a:lnTo>
                  <a:cubicBezTo>
                    <a:pt x="1567" y="2593"/>
                    <a:pt x="1175" y="3144"/>
                    <a:pt x="1397" y="3176"/>
                  </a:cubicBezTo>
                  <a:cubicBezTo>
                    <a:pt x="1619" y="3218"/>
                    <a:pt x="1662" y="2953"/>
                    <a:pt x="2011" y="3101"/>
                  </a:cubicBezTo>
                  <a:cubicBezTo>
                    <a:pt x="2011" y="3101"/>
                    <a:pt x="2552" y="2953"/>
                    <a:pt x="2858" y="3493"/>
                  </a:cubicBezTo>
                  <a:cubicBezTo>
                    <a:pt x="2858" y="3493"/>
                    <a:pt x="3123" y="3567"/>
                    <a:pt x="3250" y="3431"/>
                  </a:cubicBezTo>
                  <a:cubicBezTo>
                    <a:pt x="3377" y="3304"/>
                    <a:pt x="3674" y="3133"/>
                    <a:pt x="3812" y="3366"/>
                  </a:cubicBezTo>
                  <a:cubicBezTo>
                    <a:pt x="3812" y="3366"/>
                    <a:pt x="4045" y="3620"/>
                    <a:pt x="4183" y="2996"/>
                  </a:cubicBezTo>
                  <a:cubicBezTo>
                    <a:pt x="4183" y="2996"/>
                    <a:pt x="4426" y="2922"/>
                    <a:pt x="4478" y="2700"/>
                  </a:cubicBezTo>
                  <a:cubicBezTo>
                    <a:pt x="4478" y="2700"/>
                    <a:pt x="4828" y="2593"/>
                    <a:pt x="4922" y="2414"/>
                  </a:cubicBezTo>
                  <a:cubicBezTo>
                    <a:pt x="5017" y="2222"/>
                    <a:pt x="5187" y="2435"/>
                    <a:pt x="5263" y="2065"/>
                  </a:cubicBezTo>
                  <a:cubicBezTo>
                    <a:pt x="5653" y="2138"/>
                    <a:pt x="5653" y="2138"/>
                    <a:pt x="5653" y="2138"/>
                  </a:cubicBezTo>
                  <a:cubicBezTo>
                    <a:pt x="5739" y="2360"/>
                    <a:pt x="5739" y="2360"/>
                    <a:pt x="5739" y="2360"/>
                  </a:cubicBezTo>
                  <a:cubicBezTo>
                    <a:pt x="6151" y="2371"/>
                    <a:pt x="6151" y="2371"/>
                    <a:pt x="6151" y="2371"/>
                  </a:cubicBezTo>
                  <a:cubicBezTo>
                    <a:pt x="6754" y="2371"/>
                    <a:pt x="6754" y="2371"/>
                    <a:pt x="6754" y="2371"/>
                  </a:cubicBezTo>
                  <a:cubicBezTo>
                    <a:pt x="7146" y="2086"/>
                    <a:pt x="7146" y="2086"/>
                    <a:pt x="7146" y="2086"/>
                  </a:cubicBezTo>
                  <a:cubicBezTo>
                    <a:pt x="7495" y="2159"/>
                    <a:pt x="7495" y="2159"/>
                    <a:pt x="7495" y="2159"/>
                  </a:cubicBezTo>
                  <a:cubicBezTo>
                    <a:pt x="7803" y="2466"/>
                    <a:pt x="7803" y="2466"/>
                    <a:pt x="7803" y="2466"/>
                  </a:cubicBezTo>
                  <a:cubicBezTo>
                    <a:pt x="7952" y="2265"/>
                    <a:pt x="7952" y="2265"/>
                    <a:pt x="7952" y="2265"/>
                  </a:cubicBezTo>
                  <a:cubicBezTo>
                    <a:pt x="7698" y="1662"/>
                    <a:pt x="7698" y="1662"/>
                    <a:pt x="7698" y="1662"/>
                  </a:cubicBezTo>
                  <a:cubicBezTo>
                    <a:pt x="7676" y="1683"/>
                    <a:pt x="7665" y="1694"/>
                    <a:pt x="7665" y="1694"/>
                  </a:cubicBezTo>
                  <a:cubicBezTo>
                    <a:pt x="7612" y="1746"/>
                    <a:pt x="7517" y="1694"/>
                    <a:pt x="7422" y="1694"/>
                  </a:cubicBezTo>
                  <a:cubicBezTo>
                    <a:pt x="7327" y="1705"/>
                    <a:pt x="7221" y="1767"/>
                    <a:pt x="7146" y="1694"/>
                  </a:cubicBezTo>
                  <a:cubicBezTo>
                    <a:pt x="7083" y="1629"/>
                    <a:pt x="6987" y="1364"/>
                    <a:pt x="6881" y="1239"/>
                  </a:cubicBezTo>
                  <a:cubicBezTo>
                    <a:pt x="6754" y="1091"/>
                    <a:pt x="6607" y="1080"/>
                    <a:pt x="6521" y="1026"/>
                  </a:cubicBezTo>
                  <a:cubicBezTo>
                    <a:pt x="6374" y="942"/>
                    <a:pt x="6299" y="539"/>
                    <a:pt x="6045" y="401"/>
                  </a:cubicBezTo>
                  <a:cubicBezTo>
                    <a:pt x="5802" y="265"/>
                    <a:pt x="5388" y="382"/>
                    <a:pt x="5114" y="455"/>
                  </a:cubicBezTo>
                  <a:cubicBezTo>
                    <a:pt x="4838" y="528"/>
                    <a:pt x="4743" y="636"/>
                    <a:pt x="4521" y="604"/>
                  </a:cubicBezTo>
                  <a:cubicBezTo>
                    <a:pt x="4308" y="571"/>
                    <a:pt x="4076" y="317"/>
                    <a:pt x="3948" y="190"/>
                  </a:cubicBezTo>
                  <a:cubicBezTo>
                    <a:pt x="3812" y="52"/>
                    <a:pt x="3716" y="317"/>
                    <a:pt x="3664" y="254"/>
                  </a:cubicBezTo>
                  <a:cubicBezTo>
                    <a:pt x="3599" y="201"/>
                    <a:pt x="3547" y="254"/>
                    <a:pt x="3431" y="254"/>
                  </a:cubicBezTo>
                  <a:cubicBezTo>
                    <a:pt x="3304" y="254"/>
                    <a:pt x="3293" y="138"/>
                    <a:pt x="3218" y="52"/>
                  </a:cubicBezTo>
                  <a:cubicBezTo>
                    <a:pt x="3155" y="0"/>
                    <a:pt x="2922" y="0"/>
                    <a:pt x="2636" y="32"/>
                  </a:cubicBezTo>
                  <a:cubicBezTo>
                    <a:pt x="2573" y="147"/>
                    <a:pt x="2498" y="306"/>
                    <a:pt x="2552" y="401"/>
                  </a:cubicBezTo>
                  <a:cubicBezTo>
                    <a:pt x="2636" y="571"/>
                    <a:pt x="2763" y="339"/>
                    <a:pt x="2869" y="518"/>
                  </a:cubicBezTo>
                  <a:cubicBezTo>
                    <a:pt x="2985" y="698"/>
                    <a:pt x="2530" y="666"/>
                    <a:pt x="2530" y="666"/>
                  </a:cubicBezTo>
                  <a:cubicBezTo>
                    <a:pt x="2255" y="1026"/>
                    <a:pt x="2255" y="1026"/>
                    <a:pt x="2255" y="1026"/>
                  </a:cubicBezTo>
                  <a:cubicBezTo>
                    <a:pt x="1990" y="953"/>
                    <a:pt x="1990" y="953"/>
                    <a:pt x="1990" y="953"/>
                  </a:cubicBezTo>
                  <a:cubicBezTo>
                    <a:pt x="1694" y="1101"/>
                    <a:pt x="1694" y="1101"/>
                    <a:pt x="1694" y="1101"/>
                  </a:cubicBezTo>
                  <a:cubicBezTo>
                    <a:pt x="1356" y="761"/>
                    <a:pt x="1356" y="761"/>
                    <a:pt x="1356" y="761"/>
                  </a:cubicBezTo>
                  <a:cubicBezTo>
                    <a:pt x="1218" y="899"/>
                    <a:pt x="1218" y="899"/>
                    <a:pt x="1218" y="899"/>
                  </a:cubicBezTo>
                  <a:cubicBezTo>
                    <a:pt x="1239" y="1175"/>
                    <a:pt x="1239" y="1175"/>
                    <a:pt x="1239" y="1175"/>
                  </a:cubicBezTo>
                  <a:cubicBezTo>
                    <a:pt x="1429" y="1175"/>
                    <a:pt x="1513" y="1302"/>
                    <a:pt x="1494" y="1450"/>
                  </a:cubicBezTo>
                  <a:cubicBezTo>
                    <a:pt x="1461" y="1588"/>
                    <a:pt x="1281" y="1545"/>
                    <a:pt x="1345" y="1619"/>
                  </a:cubicBezTo>
                  <a:cubicBezTo>
                    <a:pt x="1419" y="1694"/>
                    <a:pt x="1397" y="1789"/>
                    <a:pt x="1440" y="1905"/>
                  </a:cubicBezTo>
                  <a:cubicBezTo>
                    <a:pt x="1472" y="2022"/>
                    <a:pt x="1313" y="2116"/>
                    <a:pt x="1261" y="2054"/>
                  </a:cubicBezTo>
                  <a:cubicBezTo>
                    <a:pt x="1197" y="1989"/>
                    <a:pt x="1059" y="1959"/>
                    <a:pt x="985" y="1959"/>
                  </a:cubicBezTo>
                  <a:cubicBezTo>
                    <a:pt x="921" y="1959"/>
                    <a:pt x="932" y="1767"/>
                    <a:pt x="794" y="1715"/>
                  </a:cubicBezTo>
                  <a:cubicBezTo>
                    <a:pt x="658" y="1662"/>
                    <a:pt x="645" y="1862"/>
                    <a:pt x="520" y="1989"/>
                  </a:cubicBezTo>
                  <a:cubicBezTo>
                    <a:pt x="393" y="2116"/>
                    <a:pt x="434" y="2371"/>
                    <a:pt x="328" y="2371"/>
                  </a:cubicBezTo>
                  <a:cubicBezTo>
                    <a:pt x="223" y="2371"/>
                    <a:pt x="128" y="2509"/>
                    <a:pt x="63" y="2573"/>
                  </a:cubicBezTo>
                  <a:cubicBezTo>
                    <a:pt x="0" y="2636"/>
                    <a:pt x="106" y="2741"/>
                    <a:pt x="106" y="2741"/>
                  </a:cubicBezTo>
                  <a:cubicBezTo>
                    <a:pt x="382" y="2593"/>
                    <a:pt x="550" y="2741"/>
                    <a:pt x="550" y="2741"/>
                  </a:cubicBezTo>
                  <a:cubicBezTo>
                    <a:pt x="561" y="2752"/>
                    <a:pt x="572" y="2763"/>
                    <a:pt x="582" y="2774"/>
                  </a:cubicBezTo>
                  <a:cubicBezTo>
                    <a:pt x="658" y="2731"/>
                    <a:pt x="752" y="2700"/>
                    <a:pt x="826" y="2700"/>
                  </a:cubicBezTo>
                  <a:cubicBezTo>
                    <a:pt x="953" y="2700"/>
                    <a:pt x="1164" y="2815"/>
                    <a:pt x="1367" y="270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5" name="Freeform 20"/>
            <p:cNvSpPr>
              <a:spLocks noChangeArrowheads="1"/>
            </p:cNvSpPr>
            <p:nvPr/>
          </p:nvSpPr>
          <p:spPr bwMode="auto">
            <a:xfrm>
              <a:off x="4272" y="1934"/>
              <a:ext cx="1389" cy="1055"/>
            </a:xfrm>
            <a:custGeom>
              <a:avLst/>
              <a:gdLst>
                <a:gd name="T0" fmla="*/ 43 w 6131"/>
                <a:gd name="T1" fmla="*/ 2624 h 4658"/>
                <a:gd name="T2" fmla="*/ 43 w 6131"/>
                <a:gd name="T3" fmla="*/ 2624 h 4658"/>
                <a:gd name="T4" fmla="*/ 329 w 6131"/>
                <a:gd name="T5" fmla="*/ 2900 h 4658"/>
                <a:gd name="T6" fmla="*/ 467 w 6131"/>
                <a:gd name="T7" fmla="*/ 3620 h 4658"/>
                <a:gd name="T8" fmla="*/ 286 w 6131"/>
                <a:gd name="T9" fmla="*/ 3863 h 4658"/>
                <a:gd name="T10" fmla="*/ 392 w 6131"/>
                <a:gd name="T11" fmla="*/ 4127 h 4658"/>
                <a:gd name="T12" fmla="*/ 340 w 6131"/>
                <a:gd name="T13" fmla="*/ 4477 h 4658"/>
                <a:gd name="T14" fmla="*/ 911 w 6131"/>
                <a:gd name="T15" fmla="*/ 4497 h 4658"/>
                <a:gd name="T16" fmla="*/ 1228 w 6131"/>
                <a:gd name="T17" fmla="*/ 4118 h 4658"/>
                <a:gd name="T18" fmla="*/ 1822 w 6131"/>
                <a:gd name="T19" fmla="*/ 4402 h 4658"/>
                <a:gd name="T20" fmla="*/ 1969 w 6131"/>
                <a:gd name="T21" fmla="*/ 4657 h 4658"/>
                <a:gd name="T22" fmla="*/ 2489 w 6131"/>
                <a:gd name="T23" fmla="*/ 4657 h 4658"/>
                <a:gd name="T24" fmla="*/ 2489 w 6131"/>
                <a:gd name="T25" fmla="*/ 4213 h 4658"/>
                <a:gd name="T26" fmla="*/ 2859 w 6131"/>
                <a:gd name="T27" fmla="*/ 3915 h 4658"/>
                <a:gd name="T28" fmla="*/ 2976 w 6131"/>
                <a:gd name="T29" fmla="*/ 3471 h 4658"/>
                <a:gd name="T30" fmla="*/ 3727 w 6131"/>
                <a:gd name="T31" fmla="*/ 3534 h 4658"/>
                <a:gd name="T32" fmla="*/ 4236 w 6131"/>
                <a:gd name="T33" fmla="*/ 3534 h 4658"/>
                <a:gd name="T34" fmla="*/ 4870 w 6131"/>
                <a:gd name="T35" fmla="*/ 3376 h 4658"/>
                <a:gd name="T36" fmla="*/ 5824 w 6131"/>
                <a:gd name="T37" fmla="*/ 3726 h 4658"/>
                <a:gd name="T38" fmla="*/ 5727 w 6131"/>
                <a:gd name="T39" fmla="*/ 3174 h 4658"/>
                <a:gd name="T40" fmla="*/ 5887 w 6131"/>
                <a:gd name="T41" fmla="*/ 2963 h 4658"/>
                <a:gd name="T42" fmla="*/ 6046 w 6131"/>
                <a:gd name="T43" fmla="*/ 2803 h 4658"/>
                <a:gd name="T44" fmla="*/ 5876 w 6131"/>
                <a:gd name="T45" fmla="*/ 2551 h 4658"/>
                <a:gd name="T46" fmla="*/ 5727 w 6131"/>
                <a:gd name="T47" fmla="*/ 2413 h 4658"/>
                <a:gd name="T48" fmla="*/ 5876 w 6131"/>
                <a:gd name="T49" fmla="*/ 2265 h 4658"/>
                <a:gd name="T50" fmla="*/ 5738 w 6131"/>
                <a:gd name="T51" fmla="*/ 2073 h 4658"/>
                <a:gd name="T52" fmla="*/ 5527 w 6131"/>
                <a:gd name="T53" fmla="*/ 1702 h 4658"/>
                <a:gd name="T54" fmla="*/ 5421 w 6131"/>
                <a:gd name="T55" fmla="*/ 1364 h 4658"/>
                <a:gd name="T56" fmla="*/ 5113 w 6131"/>
                <a:gd name="T57" fmla="*/ 952 h 4658"/>
                <a:gd name="T58" fmla="*/ 4796 w 6131"/>
                <a:gd name="T59" fmla="*/ 633 h 4658"/>
                <a:gd name="T60" fmla="*/ 4564 w 6131"/>
                <a:gd name="T61" fmla="*/ 485 h 4658"/>
                <a:gd name="T62" fmla="*/ 4437 w 6131"/>
                <a:gd name="T63" fmla="*/ 306 h 4658"/>
                <a:gd name="T64" fmla="*/ 4023 w 6131"/>
                <a:gd name="T65" fmla="*/ 0 h 4658"/>
                <a:gd name="T66" fmla="*/ 3643 w 6131"/>
                <a:gd name="T67" fmla="*/ 95 h 4658"/>
                <a:gd name="T68" fmla="*/ 2827 w 6131"/>
                <a:gd name="T69" fmla="*/ 189 h 4658"/>
                <a:gd name="T70" fmla="*/ 2224 w 6131"/>
                <a:gd name="T71" fmla="*/ 327 h 4658"/>
                <a:gd name="T72" fmla="*/ 1452 w 6131"/>
                <a:gd name="T73" fmla="*/ 422 h 4658"/>
                <a:gd name="T74" fmla="*/ 1217 w 6131"/>
                <a:gd name="T75" fmla="*/ 623 h 4658"/>
                <a:gd name="T76" fmla="*/ 721 w 6131"/>
                <a:gd name="T77" fmla="*/ 825 h 4658"/>
                <a:gd name="T78" fmla="*/ 413 w 6131"/>
                <a:gd name="T79" fmla="*/ 963 h 4658"/>
                <a:gd name="T80" fmla="*/ 224 w 6131"/>
                <a:gd name="T81" fmla="*/ 1153 h 4658"/>
                <a:gd name="T82" fmla="*/ 478 w 6131"/>
                <a:gd name="T83" fmla="*/ 1756 h 4658"/>
                <a:gd name="T84" fmla="*/ 329 w 6131"/>
                <a:gd name="T85" fmla="*/ 1957 h 4658"/>
                <a:gd name="T86" fmla="*/ 318 w 6131"/>
                <a:gd name="T87" fmla="*/ 1948 h 4658"/>
                <a:gd name="T88" fmla="*/ 403 w 6131"/>
                <a:gd name="T89" fmla="*/ 2265 h 4658"/>
                <a:gd name="T90" fmla="*/ 43 w 6131"/>
                <a:gd name="T91" fmla="*/ 2624 h 4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31" h="4658">
                  <a:moveTo>
                    <a:pt x="43" y="2624"/>
                  </a:moveTo>
                  <a:lnTo>
                    <a:pt x="43" y="2624"/>
                  </a:lnTo>
                  <a:cubicBezTo>
                    <a:pt x="86" y="2836"/>
                    <a:pt x="329" y="2773"/>
                    <a:pt x="329" y="2900"/>
                  </a:cubicBezTo>
                  <a:cubicBezTo>
                    <a:pt x="329" y="3017"/>
                    <a:pt x="64" y="3428"/>
                    <a:pt x="467" y="3620"/>
                  </a:cubicBezTo>
                  <a:cubicBezTo>
                    <a:pt x="286" y="3863"/>
                    <a:pt x="286" y="3863"/>
                    <a:pt x="286" y="3863"/>
                  </a:cubicBezTo>
                  <a:cubicBezTo>
                    <a:pt x="392" y="4127"/>
                    <a:pt x="392" y="4127"/>
                    <a:pt x="392" y="4127"/>
                  </a:cubicBezTo>
                  <a:cubicBezTo>
                    <a:pt x="340" y="4477"/>
                    <a:pt x="340" y="4477"/>
                    <a:pt x="340" y="4477"/>
                  </a:cubicBezTo>
                  <a:cubicBezTo>
                    <a:pt x="340" y="4477"/>
                    <a:pt x="689" y="4275"/>
                    <a:pt x="911" y="4497"/>
                  </a:cubicBezTo>
                  <a:cubicBezTo>
                    <a:pt x="911" y="4497"/>
                    <a:pt x="1060" y="4064"/>
                    <a:pt x="1228" y="4118"/>
                  </a:cubicBezTo>
                  <a:cubicBezTo>
                    <a:pt x="1387" y="4159"/>
                    <a:pt x="1620" y="4402"/>
                    <a:pt x="1822" y="4402"/>
                  </a:cubicBezTo>
                  <a:cubicBezTo>
                    <a:pt x="1969" y="4657"/>
                    <a:pt x="1969" y="4657"/>
                    <a:pt x="1969" y="4657"/>
                  </a:cubicBezTo>
                  <a:cubicBezTo>
                    <a:pt x="2489" y="4657"/>
                    <a:pt x="2489" y="4657"/>
                    <a:pt x="2489" y="4657"/>
                  </a:cubicBezTo>
                  <a:cubicBezTo>
                    <a:pt x="2489" y="4657"/>
                    <a:pt x="2594" y="4318"/>
                    <a:pt x="2489" y="4213"/>
                  </a:cubicBezTo>
                  <a:cubicBezTo>
                    <a:pt x="2383" y="4107"/>
                    <a:pt x="2659" y="3969"/>
                    <a:pt x="2859" y="3915"/>
                  </a:cubicBezTo>
                  <a:cubicBezTo>
                    <a:pt x="3049" y="3863"/>
                    <a:pt x="2848" y="3598"/>
                    <a:pt x="2976" y="3471"/>
                  </a:cubicBezTo>
                  <a:cubicBezTo>
                    <a:pt x="3103" y="3344"/>
                    <a:pt x="3622" y="3534"/>
                    <a:pt x="3727" y="3534"/>
                  </a:cubicBezTo>
                  <a:cubicBezTo>
                    <a:pt x="3822" y="3534"/>
                    <a:pt x="4077" y="3588"/>
                    <a:pt x="4236" y="3534"/>
                  </a:cubicBezTo>
                  <a:cubicBezTo>
                    <a:pt x="4404" y="3482"/>
                    <a:pt x="4701" y="3545"/>
                    <a:pt x="4870" y="3376"/>
                  </a:cubicBezTo>
                  <a:cubicBezTo>
                    <a:pt x="5040" y="3217"/>
                    <a:pt x="5273" y="3726"/>
                    <a:pt x="5824" y="3726"/>
                  </a:cubicBezTo>
                  <a:cubicBezTo>
                    <a:pt x="5824" y="3726"/>
                    <a:pt x="5803" y="3355"/>
                    <a:pt x="5727" y="3174"/>
                  </a:cubicBezTo>
                  <a:cubicBezTo>
                    <a:pt x="5686" y="3068"/>
                    <a:pt x="5792" y="2995"/>
                    <a:pt x="5887" y="2963"/>
                  </a:cubicBezTo>
                  <a:cubicBezTo>
                    <a:pt x="5865" y="2911"/>
                    <a:pt x="6130" y="2900"/>
                    <a:pt x="6046" y="2803"/>
                  </a:cubicBezTo>
                  <a:cubicBezTo>
                    <a:pt x="5949" y="2709"/>
                    <a:pt x="5876" y="2646"/>
                    <a:pt x="5876" y="2551"/>
                  </a:cubicBezTo>
                  <a:cubicBezTo>
                    <a:pt x="5876" y="2465"/>
                    <a:pt x="5770" y="2454"/>
                    <a:pt x="5727" y="2413"/>
                  </a:cubicBezTo>
                  <a:cubicBezTo>
                    <a:pt x="5686" y="2359"/>
                    <a:pt x="5876" y="2349"/>
                    <a:pt x="5876" y="2265"/>
                  </a:cubicBezTo>
                  <a:cubicBezTo>
                    <a:pt x="5876" y="2170"/>
                    <a:pt x="5738" y="2073"/>
                    <a:pt x="5738" y="2073"/>
                  </a:cubicBezTo>
                  <a:cubicBezTo>
                    <a:pt x="5876" y="1821"/>
                    <a:pt x="5643" y="1829"/>
                    <a:pt x="5527" y="1702"/>
                  </a:cubicBezTo>
                  <a:cubicBezTo>
                    <a:pt x="5411" y="1586"/>
                    <a:pt x="5527" y="1471"/>
                    <a:pt x="5421" y="1364"/>
                  </a:cubicBezTo>
                  <a:cubicBezTo>
                    <a:pt x="5316" y="1248"/>
                    <a:pt x="5210" y="1153"/>
                    <a:pt x="5113" y="952"/>
                  </a:cubicBezTo>
                  <a:cubicBezTo>
                    <a:pt x="5029" y="761"/>
                    <a:pt x="4913" y="750"/>
                    <a:pt x="4796" y="633"/>
                  </a:cubicBezTo>
                  <a:cubicBezTo>
                    <a:pt x="4680" y="517"/>
                    <a:pt x="4626" y="549"/>
                    <a:pt x="4564" y="485"/>
                  </a:cubicBezTo>
                  <a:cubicBezTo>
                    <a:pt x="4499" y="422"/>
                    <a:pt x="4437" y="390"/>
                    <a:pt x="4437" y="306"/>
                  </a:cubicBezTo>
                  <a:cubicBezTo>
                    <a:pt x="4437" y="252"/>
                    <a:pt x="4204" y="105"/>
                    <a:pt x="4023" y="0"/>
                  </a:cubicBezTo>
                  <a:cubicBezTo>
                    <a:pt x="3917" y="62"/>
                    <a:pt x="3844" y="127"/>
                    <a:pt x="3643" y="95"/>
                  </a:cubicBezTo>
                  <a:cubicBezTo>
                    <a:pt x="3314" y="30"/>
                    <a:pt x="3282" y="252"/>
                    <a:pt x="2827" y="189"/>
                  </a:cubicBezTo>
                  <a:cubicBezTo>
                    <a:pt x="2383" y="136"/>
                    <a:pt x="2478" y="379"/>
                    <a:pt x="2224" y="327"/>
                  </a:cubicBezTo>
                  <a:cubicBezTo>
                    <a:pt x="1959" y="263"/>
                    <a:pt x="1631" y="390"/>
                    <a:pt x="1452" y="422"/>
                  </a:cubicBezTo>
                  <a:cubicBezTo>
                    <a:pt x="1260" y="444"/>
                    <a:pt x="1409" y="549"/>
                    <a:pt x="1217" y="623"/>
                  </a:cubicBezTo>
                  <a:cubicBezTo>
                    <a:pt x="1038" y="687"/>
                    <a:pt x="922" y="623"/>
                    <a:pt x="721" y="825"/>
                  </a:cubicBezTo>
                  <a:cubicBezTo>
                    <a:pt x="508" y="1026"/>
                    <a:pt x="446" y="888"/>
                    <a:pt x="413" y="963"/>
                  </a:cubicBezTo>
                  <a:cubicBezTo>
                    <a:pt x="381" y="1015"/>
                    <a:pt x="276" y="1110"/>
                    <a:pt x="224" y="1153"/>
                  </a:cubicBezTo>
                  <a:cubicBezTo>
                    <a:pt x="478" y="1756"/>
                    <a:pt x="478" y="1756"/>
                    <a:pt x="478" y="1756"/>
                  </a:cubicBezTo>
                  <a:cubicBezTo>
                    <a:pt x="329" y="1957"/>
                    <a:pt x="329" y="1957"/>
                    <a:pt x="329" y="1957"/>
                  </a:cubicBezTo>
                  <a:cubicBezTo>
                    <a:pt x="318" y="1948"/>
                    <a:pt x="318" y="1948"/>
                    <a:pt x="318" y="1948"/>
                  </a:cubicBezTo>
                  <a:cubicBezTo>
                    <a:pt x="403" y="2265"/>
                    <a:pt x="403" y="2265"/>
                    <a:pt x="403" y="2265"/>
                  </a:cubicBezTo>
                  <a:cubicBezTo>
                    <a:pt x="403" y="2265"/>
                    <a:pt x="0" y="2413"/>
                    <a:pt x="43" y="2624"/>
                  </a:cubicBezTo>
                </a:path>
              </a:pathLst>
            </a:custGeom>
            <a:solidFill>
              <a:schemeClr val="accent1"/>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6" name="Freeform 21"/>
            <p:cNvSpPr>
              <a:spLocks noChangeArrowheads="1"/>
            </p:cNvSpPr>
            <p:nvPr/>
          </p:nvSpPr>
          <p:spPr bwMode="auto">
            <a:xfrm>
              <a:off x="5561" y="2404"/>
              <a:ext cx="1320" cy="984"/>
            </a:xfrm>
            <a:custGeom>
              <a:avLst/>
              <a:gdLst>
                <a:gd name="T0" fmla="*/ 296 w 5824"/>
                <a:gd name="T1" fmla="*/ 2362 h 4343"/>
                <a:gd name="T2" fmla="*/ 296 w 5824"/>
                <a:gd name="T3" fmla="*/ 2362 h 4343"/>
                <a:gd name="T4" fmla="*/ 645 w 5824"/>
                <a:gd name="T5" fmla="*/ 2478 h 4343"/>
                <a:gd name="T6" fmla="*/ 847 w 5824"/>
                <a:gd name="T7" fmla="*/ 2648 h 4343"/>
                <a:gd name="T8" fmla="*/ 1291 w 5824"/>
                <a:gd name="T9" fmla="*/ 3008 h 4343"/>
                <a:gd name="T10" fmla="*/ 1873 w 5824"/>
                <a:gd name="T11" fmla="*/ 3008 h 4343"/>
                <a:gd name="T12" fmla="*/ 2192 w 5824"/>
                <a:gd name="T13" fmla="*/ 2669 h 4343"/>
                <a:gd name="T14" fmla="*/ 2339 w 5824"/>
                <a:gd name="T15" fmla="*/ 2976 h 4343"/>
                <a:gd name="T16" fmla="*/ 2562 w 5824"/>
                <a:gd name="T17" fmla="*/ 3008 h 4343"/>
                <a:gd name="T18" fmla="*/ 2720 w 5824"/>
                <a:gd name="T19" fmla="*/ 2902 h 4343"/>
                <a:gd name="T20" fmla="*/ 2573 w 5824"/>
                <a:gd name="T21" fmla="*/ 3346 h 4343"/>
                <a:gd name="T22" fmla="*/ 2065 w 5824"/>
                <a:gd name="T23" fmla="*/ 3463 h 4343"/>
                <a:gd name="T24" fmla="*/ 2498 w 5824"/>
                <a:gd name="T25" fmla="*/ 3833 h 4343"/>
                <a:gd name="T26" fmla="*/ 3080 w 5824"/>
                <a:gd name="T27" fmla="*/ 3917 h 4343"/>
                <a:gd name="T28" fmla="*/ 3239 w 5824"/>
                <a:gd name="T29" fmla="*/ 3833 h 4343"/>
                <a:gd name="T30" fmla="*/ 3431 w 5824"/>
                <a:gd name="T31" fmla="*/ 3939 h 4343"/>
                <a:gd name="T32" fmla="*/ 3810 w 5824"/>
                <a:gd name="T33" fmla="*/ 3939 h 4343"/>
                <a:gd name="T34" fmla="*/ 4159 w 5824"/>
                <a:gd name="T35" fmla="*/ 3769 h 4343"/>
                <a:gd name="T36" fmla="*/ 3980 w 5824"/>
                <a:gd name="T37" fmla="*/ 3590 h 4343"/>
                <a:gd name="T38" fmla="*/ 3980 w 5824"/>
                <a:gd name="T39" fmla="*/ 3282 h 4343"/>
                <a:gd name="T40" fmla="*/ 4129 w 5824"/>
                <a:gd name="T41" fmla="*/ 3282 h 4343"/>
                <a:gd name="T42" fmla="*/ 4383 w 5824"/>
                <a:gd name="T43" fmla="*/ 3663 h 4343"/>
                <a:gd name="T44" fmla="*/ 4616 w 5824"/>
                <a:gd name="T45" fmla="*/ 3663 h 4343"/>
                <a:gd name="T46" fmla="*/ 4933 w 5824"/>
                <a:gd name="T47" fmla="*/ 3652 h 4343"/>
                <a:gd name="T48" fmla="*/ 4806 w 5824"/>
                <a:gd name="T49" fmla="*/ 4034 h 4343"/>
                <a:gd name="T50" fmla="*/ 5124 w 5824"/>
                <a:gd name="T51" fmla="*/ 4342 h 4343"/>
                <a:gd name="T52" fmla="*/ 5282 w 5824"/>
                <a:gd name="T53" fmla="*/ 4277 h 4343"/>
                <a:gd name="T54" fmla="*/ 5155 w 5824"/>
                <a:gd name="T55" fmla="*/ 3982 h 4343"/>
                <a:gd name="T56" fmla="*/ 5336 w 5824"/>
                <a:gd name="T57" fmla="*/ 3801 h 4343"/>
                <a:gd name="T58" fmla="*/ 5558 w 5824"/>
                <a:gd name="T59" fmla="*/ 4034 h 4343"/>
                <a:gd name="T60" fmla="*/ 5749 w 5824"/>
                <a:gd name="T61" fmla="*/ 3982 h 4343"/>
                <a:gd name="T62" fmla="*/ 5749 w 5824"/>
                <a:gd name="T63" fmla="*/ 3685 h 4343"/>
                <a:gd name="T64" fmla="*/ 5398 w 5824"/>
                <a:gd name="T65" fmla="*/ 3049 h 4343"/>
                <a:gd name="T66" fmla="*/ 5017 w 5824"/>
                <a:gd name="T67" fmla="*/ 2754 h 4343"/>
                <a:gd name="T68" fmla="*/ 4605 w 5824"/>
                <a:gd name="T69" fmla="*/ 2467 h 4343"/>
                <a:gd name="T70" fmla="*/ 4657 w 5824"/>
                <a:gd name="T71" fmla="*/ 2202 h 4343"/>
                <a:gd name="T72" fmla="*/ 4330 w 5824"/>
                <a:gd name="T73" fmla="*/ 1674 h 4343"/>
                <a:gd name="T74" fmla="*/ 4023 w 5824"/>
                <a:gd name="T75" fmla="*/ 1588 h 4343"/>
                <a:gd name="T76" fmla="*/ 3769 w 5824"/>
                <a:gd name="T77" fmla="*/ 1388 h 4343"/>
                <a:gd name="T78" fmla="*/ 3599 w 5824"/>
                <a:gd name="T79" fmla="*/ 1133 h 4343"/>
                <a:gd name="T80" fmla="*/ 3789 w 5824"/>
                <a:gd name="T81" fmla="*/ 1092 h 4343"/>
                <a:gd name="T82" fmla="*/ 3694 w 5824"/>
                <a:gd name="T83" fmla="*/ 890 h 4343"/>
                <a:gd name="T84" fmla="*/ 3526 w 5824"/>
                <a:gd name="T85" fmla="*/ 657 h 4343"/>
                <a:gd name="T86" fmla="*/ 3207 w 5824"/>
                <a:gd name="T87" fmla="*/ 138 h 4343"/>
                <a:gd name="T88" fmla="*/ 3101 w 5824"/>
                <a:gd name="T89" fmla="*/ 11 h 4343"/>
                <a:gd name="T90" fmla="*/ 2519 w 5824"/>
                <a:gd name="T91" fmla="*/ 192 h 4343"/>
                <a:gd name="T92" fmla="*/ 2170 w 5824"/>
                <a:gd name="T93" fmla="*/ 192 h 4343"/>
                <a:gd name="T94" fmla="*/ 2170 w 5824"/>
                <a:gd name="T95" fmla="*/ 646 h 4343"/>
                <a:gd name="T96" fmla="*/ 1778 w 5824"/>
                <a:gd name="T97" fmla="*/ 625 h 4343"/>
                <a:gd name="T98" fmla="*/ 1356 w 5824"/>
                <a:gd name="T99" fmla="*/ 446 h 4343"/>
                <a:gd name="T100" fmla="*/ 1121 w 5824"/>
                <a:gd name="T101" fmla="*/ 530 h 4343"/>
                <a:gd name="T102" fmla="*/ 804 w 5824"/>
                <a:gd name="T103" fmla="*/ 446 h 4343"/>
                <a:gd name="T104" fmla="*/ 604 w 5824"/>
                <a:gd name="T105" fmla="*/ 773 h 4343"/>
                <a:gd name="T106" fmla="*/ 360 w 5824"/>
                <a:gd name="T107" fmla="*/ 1017 h 4343"/>
                <a:gd name="T108" fmla="*/ 212 w 5824"/>
                <a:gd name="T109" fmla="*/ 901 h 4343"/>
                <a:gd name="T110" fmla="*/ 201 w 5824"/>
                <a:gd name="T111" fmla="*/ 890 h 4343"/>
                <a:gd name="T112" fmla="*/ 41 w 5824"/>
                <a:gd name="T113" fmla="*/ 1101 h 4343"/>
                <a:gd name="T114" fmla="*/ 138 w 5824"/>
                <a:gd name="T115" fmla="*/ 1653 h 4343"/>
                <a:gd name="T116" fmla="*/ 106 w 5824"/>
                <a:gd name="T117" fmla="*/ 1653 h 4343"/>
                <a:gd name="T118" fmla="*/ 190 w 5824"/>
                <a:gd name="T119" fmla="*/ 1939 h 4343"/>
                <a:gd name="T120" fmla="*/ 296 w 5824"/>
                <a:gd name="T121" fmla="*/ 2362 h 4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24" h="4343">
                  <a:moveTo>
                    <a:pt x="296" y="2362"/>
                  </a:moveTo>
                  <a:lnTo>
                    <a:pt x="296" y="2362"/>
                  </a:lnTo>
                  <a:cubicBezTo>
                    <a:pt x="360" y="2424"/>
                    <a:pt x="571" y="2404"/>
                    <a:pt x="645" y="2478"/>
                  </a:cubicBezTo>
                  <a:cubicBezTo>
                    <a:pt x="731" y="2562"/>
                    <a:pt x="741" y="2648"/>
                    <a:pt x="847" y="2648"/>
                  </a:cubicBezTo>
                  <a:cubicBezTo>
                    <a:pt x="953" y="2648"/>
                    <a:pt x="1196" y="2913"/>
                    <a:pt x="1291" y="3008"/>
                  </a:cubicBezTo>
                  <a:cubicBezTo>
                    <a:pt x="1386" y="3103"/>
                    <a:pt x="1841" y="2976"/>
                    <a:pt x="1873" y="3008"/>
                  </a:cubicBezTo>
                  <a:cubicBezTo>
                    <a:pt x="1916" y="3049"/>
                    <a:pt x="2192" y="2669"/>
                    <a:pt x="2192" y="2669"/>
                  </a:cubicBezTo>
                  <a:cubicBezTo>
                    <a:pt x="2339" y="2976"/>
                    <a:pt x="2339" y="2976"/>
                    <a:pt x="2339" y="2976"/>
                  </a:cubicBezTo>
                  <a:cubicBezTo>
                    <a:pt x="2562" y="3008"/>
                    <a:pt x="2562" y="3008"/>
                    <a:pt x="2562" y="3008"/>
                  </a:cubicBezTo>
                  <a:cubicBezTo>
                    <a:pt x="2720" y="2902"/>
                    <a:pt x="2720" y="2902"/>
                    <a:pt x="2720" y="2902"/>
                  </a:cubicBezTo>
                  <a:cubicBezTo>
                    <a:pt x="2720" y="2902"/>
                    <a:pt x="2795" y="3346"/>
                    <a:pt x="2573" y="3346"/>
                  </a:cubicBezTo>
                  <a:cubicBezTo>
                    <a:pt x="2339" y="3346"/>
                    <a:pt x="2065" y="3293"/>
                    <a:pt x="2065" y="3463"/>
                  </a:cubicBezTo>
                  <a:cubicBezTo>
                    <a:pt x="2065" y="3600"/>
                    <a:pt x="2403" y="3600"/>
                    <a:pt x="2498" y="3833"/>
                  </a:cubicBezTo>
                  <a:cubicBezTo>
                    <a:pt x="2879" y="3769"/>
                    <a:pt x="3006" y="3917"/>
                    <a:pt x="3080" y="3917"/>
                  </a:cubicBezTo>
                  <a:cubicBezTo>
                    <a:pt x="3155" y="3917"/>
                    <a:pt x="3166" y="3833"/>
                    <a:pt x="3239" y="3833"/>
                  </a:cubicBezTo>
                  <a:cubicBezTo>
                    <a:pt x="3313" y="3833"/>
                    <a:pt x="3377" y="4002"/>
                    <a:pt x="3431" y="3939"/>
                  </a:cubicBezTo>
                  <a:cubicBezTo>
                    <a:pt x="3493" y="3887"/>
                    <a:pt x="3810" y="3939"/>
                    <a:pt x="3810" y="3939"/>
                  </a:cubicBezTo>
                  <a:cubicBezTo>
                    <a:pt x="4297" y="3939"/>
                    <a:pt x="4159" y="3769"/>
                    <a:pt x="4159" y="3769"/>
                  </a:cubicBezTo>
                  <a:cubicBezTo>
                    <a:pt x="3980" y="3590"/>
                    <a:pt x="3980" y="3590"/>
                    <a:pt x="3980" y="3590"/>
                  </a:cubicBezTo>
                  <a:cubicBezTo>
                    <a:pt x="3980" y="3282"/>
                    <a:pt x="3980" y="3282"/>
                    <a:pt x="3980" y="3282"/>
                  </a:cubicBezTo>
                  <a:cubicBezTo>
                    <a:pt x="4129" y="3282"/>
                    <a:pt x="4129" y="3282"/>
                    <a:pt x="4129" y="3282"/>
                  </a:cubicBezTo>
                  <a:cubicBezTo>
                    <a:pt x="4129" y="3282"/>
                    <a:pt x="4256" y="3525"/>
                    <a:pt x="4383" y="3663"/>
                  </a:cubicBezTo>
                  <a:cubicBezTo>
                    <a:pt x="4510" y="3790"/>
                    <a:pt x="4616" y="3663"/>
                    <a:pt x="4616" y="3663"/>
                  </a:cubicBezTo>
                  <a:cubicBezTo>
                    <a:pt x="4616" y="3484"/>
                    <a:pt x="4881" y="3600"/>
                    <a:pt x="4933" y="3652"/>
                  </a:cubicBezTo>
                  <a:cubicBezTo>
                    <a:pt x="4997" y="3706"/>
                    <a:pt x="4806" y="4034"/>
                    <a:pt x="4806" y="4034"/>
                  </a:cubicBezTo>
                  <a:cubicBezTo>
                    <a:pt x="5124" y="4342"/>
                    <a:pt x="5124" y="4342"/>
                    <a:pt x="5124" y="4342"/>
                  </a:cubicBezTo>
                  <a:cubicBezTo>
                    <a:pt x="5282" y="4277"/>
                    <a:pt x="5282" y="4277"/>
                    <a:pt x="5282" y="4277"/>
                  </a:cubicBezTo>
                  <a:cubicBezTo>
                    <a:pt x="5155" y="3982"/>
                    <a:pt x="5155" y="3982"/>
                    <a:pt x="5155" y="3982"/>
                  </a:cubicBezTo>
                  <a:cubicBezTo>
                    <a:pt x="5336" y="3801"/>
                    <a:pt x="5336" y="3801"/>
                    <a:pt x="5336" y="3801"/>
                  </a:cubicBezTo>
                  <a:cubicBezTo>
                    <a:pt x="5558" y="4034"/>
                    <a:pt x="5558" y="4034"/>
                    <a:pt x="5558" y="4034"/>
                  </a:cubicBezTo>
                  <a:cubicBezTo>
                    <a:pt x="5749" y="3982"/>
                    <a:pt x="5749" y="3982"/>
                    <a:pt x="5749" y="3982"/>
                  </a:cubicBezTo>
                  <a:cubicBezTo>
                    <a:pt x="5696" y="3896"/>
                    <a:pt x="5685" y="3801"/>
                    <a:pt x="5749" y="3685"/>
                  </a:cubicBezTo>
                  <a:cubicBezTo>
                    <a:pt x="5823" y="3536"/>
                    <a:pt x="5558" y="3219"/>
                    <a:pt x="5398" y="3049"/>
                  </a:cubicBezTo>
                  <a:cubicBezTo>
                    <a:pt x="5230" y="2891"/>
                    <a:pt x="5060" y="2849"/>
                    <a:pt x="5017" y="2754"/>
                  </a:cubicBezTo>
                  <a:cubicBezTo>
                    <a:pt x="4965" y="2659"/>
                    <a:pt x="4657" y="2584"/>
                    <a:pt x="4605" y="2467"/>
                  </a:cubicBezTo>
                  <a:cubicBezTo>
                    <a:pt x="4552" y="2351"/>
                    <a:pt x="4657" y="2267"/>
                    <a:pt x="4657" y="2202"/>
                  </a:cubicBezTo>
                  <a:cubicBezTo>
                    <a:pt x="4657" y="2140"/>
                    <a:pt x="4362" y="1790"/>
                    <a:pt x="4330" y="1674"/>
                  </a:cubicBezTo>
                  <a:cubicBezTo>
                    <a:pt x="4297" y="1547"/>
                    <a:pt x="4170" y="1588"/>
                    <a:pt x="4023" y="1588"/>
                  </a:cubicBezTo>
                  <a:cubicBezTo>
                    <a:pt x="3875" y="1588"/>
                    <a:pt x="3769" y="1452"/>
                    <a:pt x="3769" y="1388"/>
                  </a:cubicBezTo>
                  <a:cubicBezTo>
                    <a:pt x="3769" y="1314"/>
                    <a:pt x="3599" y="1219"/>
                    <a:pt x="3599" y="1133"/>
                  </a:cubicBezTo>
                  <a:cubicBezTo>
                    <a:pt x="3599" y="1049"/>
                    <a:pt x="3748" y="1133"/>
                    <a:pt x="3789" y="1092"/>
                  </a:cubicBezTo>
                  <a:cubicBezTo>
                    <a:pt x="3821" y="1049"/>
                    <a:pt x="3642" y="944"/>
                    <a:pt x="3694" y="890"/>
                  </a:cubicBezTo>
                  <a:cubicBezTo>
                    <a:pt x="3758" y="827"/>
                    <a:pt x="3694" y="722"/>
                    <a:pt x="3526" y="657"/>
                  </a:cubicBezTo>
                  <a:cubicBezTo>
                    <a:pt x="3345" y="594"/>
                    <a:pt x="3261" y="265"/>
                    <a:pt x="3207" y="138"/>
                  </a:cubicBezTo>
                  <a:cubicBezTo>
                    <a:pt x="3196" y="107"/>
                    <a:pt x="3155" y="64"/>
                    <a:pt x="3101" y="11"/>
                  </a:cubicBezTo>
                  <a:cubicBezTo>
                    <a:pt x="2562" y="0"/>
                    <a:pt x="2689" y="224"/>
                    <a:pt x="2519" y="192"/>
                  </a:cubicBezTo>
                  <a:cubicBezTo>
                    <a:pt x="2330" y="149"/>
                    <a:pt x="2170" y="192"/>
                    <a:pt x="2170" y="192"/>
                  </a:cubicBezTo>
                  <a:cubicBezTo>
                    <a:pt x="1916" y="286"/>
                    <a:pt x="2170" y="646"/>
                    <a:pt x="2170" y="646"/>
                  </a:cubicBezTo>
                  <a:cubicBezTo>
                    <a:pt x="2170" y="646"/>
                    <a:pt x="1821" y="741"/>
                    <a:pt x="1778" y="625"/>
                  </a:cubicBezTo>
                  <a:cubicBezTo>
                    <a:pt x="1735" y="498"/>
                    <a:pt x="1535" y="446"/>
                    <a:pt x="1356" y="446"/>
                  </a:cubicBezTo>
                  <a:cubicBezTo>
                    <a:pt x="1186" y="446"/>
                    <a:pt x="1175" y="530"/>
                    <a:pt x="1121" y="530"/>
                  </a:cubicBezTo>
                  <a:cubicBezTo>
                    <a:pt x="1058" y="530"/>
                    <a:pt x="963" y="446"/>
                    <a:pt x="804" y="446"/>
                  </a:cubicBezTo>
                  <a:cubicBezTo>
                    <a:pt x="645" y="446"/>
                    <a:pt x="645" y="668"/>
                    <a:pt x="604" y="773"/>
                  </a:cubicBezTo>
                  <a:cubicBezTo>
                    <a:pt x="571" y="879"/>
                    <a:pt x="360" y="1017"/>
                    <a:pt x="360" y="1017"/>
                  </a:cubicBezTo>
                  <a:cubicBezTo>
                    <a:pt x="190" y="1017"/>
                    <a:pt x="263" y="954"/>
                    <a:pt x="212" y="901"/>
                  </a:cubicBezTo>
                  <a:cubicBezTo>
                    <a:pt x="212" y="890"/>
                    <a:pt x="201" y="890"/>
                    <a:pt x="201" y="890"/>
                  </a:cubicBezTo>
                  <a:cubicBezTo>
                    <a:pt x="106" y="922"/>
                    <a:pt x="0" y="995"/>
                    <a:pt x="41" y="1101"/>
                  </a:cubicBezTo>
                  <a:cubicBezTo>
                    <a:pt x="117" y="1282"/>
                    <a:pt x="138" y="1653"/>
                    <a:pt x="138" y="1653"/>
                  </a:cubicBezTo>
                  <a:cubicBezTo>
                    <a:pt x="127" y="1653"/>
                    <a:pt x="117" y="1653"/>
                    <a:pt x="106" y="1653"/>
                  </a:cubicBezTo>
                  <a:cubicBezTo>
                    <a:pt x="147" y="1726"/>
                    <a:pt x="190" y="1842"/>
                    <a:pt x="190" y="1939"/>
                  </a:cubicBezTo>
                  <a:cubicBezTo>
                    <a:pt x="190" y="2107"/>
                    <a:pt x="233" y="2299"/>
                    <a:pt x="296" y="236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7" name="Freeform 22"/>
            <p:cNvSpPr>
              <a:spLocks noChangeArrowheads="1"/>
            </p:cNvSpPr>
            <p:nvPr/>
          </p:nvSpPr>
          <p:spPr bwMode="auto">
            <a:xfrm>
              <a:off x="6125" y="4183"/>
              <a:ext cx="835" cy="885"/>
            </a:xfrm>
            <a:custGeom>
              <a:avLst/>
              <a:gdLst>
                <a:gd name="T0" fmla="*/ 106 w 3686"/>
                <a:gd name="T1" fmla="*/ 624 h 3907"/>
                <a:gd name="T2" fmla="*/ 106 w 3686"/>
                <a:gd name="T3" fmla="*/ 624 h 3907"/>
                <a:gd name="T4" fmla="*/ 149 w 3686"/>
                <a:gd name="T5" fmla="*/ 1312 h 3907"/>
                <a:gd name="T6" fmla="*/ 360 w 3686"/>
                <a:gd name="T7" fmla="*/ 1842 h 3907"/>
                <a:gd name="T8" fmla="*/ 593 w 3686"/>
                <a:gd name="T9" fmla="*/ 2391 h 3907"/>
                <a:gd name="T10" fmla="*/ 1017 w 3686"/>
                <a:gd name="T11" fmla="*/ 2857 h 3907"/>
                <a:gd name="T12" fmla="*/ 1101 w 3686"/>
                <a:gd name="T13" fmla="*/ 3165 h 3907"/>
                <a:gd name="T14" fmla="*/ 1101 w 3686"/>
                <a:gd name="T15" fmla="*/ 3715 h 3907"/>
                <a:gd name="T16" fmla="*/ 1134 w 3686"/>
                <a:gd name="T17" fmla="*/ 3801 h 3907"/>
                <a:gd name="T18" fmla="*/ 3155 w 3686"/>
                <a:gd name="T19" fmla="*/ 3863 h 3907"/>
                <a:gd name="T20" fmla="*/ 3620 w 3686"/>
                <a:gd name="T21" fmla="*/ 3598 h 3907"/>
                <a:gd name="T22" fmla="*/ 3569 w 3686"/>
                <a:gd name="T23" fmla="*/ 3620 h 3907"/>
                <a:gd name="T24" fmla="*/ 3558 w 3686"/>
                <a:gd name="T25" fmla="*/ 3620 h 3907"/>
                <a:gd name="T26" fmla="*/ 3569 w 3686"/>
                <a:gd name="T27" fmla="*/ 3609 h 3907"/>
                <a:gd name="T28" fmla="*/ 3601 w 3686"/>
                <a:gd name="T29" fmla="*/ 3133 h 3907"/>
                <a:gd name="T30" fmla="*/ 3209 w 3686"/>
                <a:gd name="T31" fmla="*/ 2784 h 3907"/>
                <a:gd name="T32" fmla="*/ 3611 w 3686"/>
                <a:gd name="T33" fmla="*/ 2592 h 3907"/>
                <a:gd name="T34" fmla="*/ 3420 w 3686"/>
                <a:gd name="T35" fmla="*/ 1905 h 3907"/>
                <a:gd name="T36" fmla="*/ 3441 w 3686"/>
                <a:gd name="T37" fmla="*/ 1545 h 3907"/>
                <a:gd name="T38" fmla="*/ 3336 w 3686"/>
                <a:gd name="T39" fmla="*/ 1036 h 3907"/>
                <a:gd name="T40" fmla="*/ 3262 w 3686"/>
                <a:gd name="T41" fmla="*/ 454 h 3907"/>
                <a:gd name="T42" fmla="*/ 3304 w 3686"/>
                <a:gd name="T43" fmla="*/ 168 h 3907"/>
                <a:gd name="T44" fmla="*/ 2784 w 3686"/>
                <a:gd name="T45" fmla="*/ 168 h 3907"/>
                <a:gd name="T46" fmla="*/ 2403 w 3686"/>
                <a:gd name="T47" fmla="*/ 0 h 3907"/>
                <a:gd name="T48" fmla="*/ 2140 w 3686"/>
                <a:gd name="T49" fmla="*/ 264 h 3907"/>
                <a:gd name="T50" fmla="*/ 1526 w 3686"/>
                <a:gd name="T51" fmla="*/ 148 h 3907"/>
                <a:gd name="T52" fmla="*/ 1429 w 3686"/>
                <a:gd name="T53" fmla="*/ 898 h 3907"/>
                <a:gd name="T54" fmla="*/ 1166 w 3686"/>
                <a:gd name="T55" fmla="*/ 879 h 3907"/>
                <a:gd name="T56" fmla="*/ 1271 w 3686"/>
                <a:gd name="T57" fmla="*/ 222 h 3907"/>
                <a:gd name="T58" fmla="*/ 1112 w 3686"/>
                <a:gd name="T59" fmla="*/ 168 h 3907"/>
                <a:gd name="T60" fmla="*/ 1134 w 3686"/>
                <a:gd name="T61" fmla="*/ 73 h 3907"/>
                <a:gd name="T62" fmla="*/ 763 w 3686"/>
                <a:gd name="T63" fmla="*/ 168 h 3907"/>
                <a:gd name="T64" fmla="*/ 106 w 3686"/>
                <a:gd name="T65" fmla="*/ 624 h 3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86" h="3907">
                  <a:moveTo>
                    <a:pt x="106" y="624"/>
                  </a:moveTo>
                  <a:lnTo>
                    <a:pt x="106" y="624"/>
                  </a:lnTo>
                  <a:cubicBezTo>
                    <a:pt x="0" y="730"/>
                    <a:pt x="0" y="1153"/>
                    <a:pt x="149" y="1312"/>
                  </a:cubicBezTo>
                  <a:cubicBezTo>
                    <a:pt x="297" y="1460"/>
                    <a:pt x="233" y="1715"/>
                    <a:pt x="360" y="1842"/>
                  </a:cubicBezTo>
                  <a:cubicBezTo>
                    <a:pt x="487" y="1969"/>
                    <a:pt x="414" y="2297"/>
                    <a:pt x="593" y="2391"/>
                  </a:cubicBezTo>
                  <a:cubicBezTo>
                    <a:pt x="784" y="2486"/>
                    <a:pt x="890" y="2730"/>
                    <a:pt x="1017" y="2857"/>
                  </a:cubicBezTo>
                  <a:cubicBezTo>
                    <a:pt x="1144" y="2984"/>
                    <a:pt x="1101" y="3165"/>
                    <a:pt x="1101" y="3165"/>
                  </a:cubicBezTo>
                  <a:cubicBezTo>
                    <a:pt x="1101" y="3165"/>
                    <a:pt x="731" y="3344"/>
                    <a:pt x="1101" y="3715"/>
                  </a:cubicBezTo>
                  <a:cubicBezTo>
                    <a:pt x="1134" y="3801"/>
                    <a:pt x="1134" y="3801"/>
                    <a:pt x="1134" y="3801"/>
                  </a:cubicBezTo>
                  <a:cubicBezTo>
                    <a:pt x="1134" y="3801"/>
                    <a:pt x="2403" y="3906"/>
                    <a:pt x="3155" y="3863"/>
                  </a:cubicBezTo>
                  <a:cubicBezTo>
                    <a:pt x="3271" y="3809"/>
                    <a:pt x="3484" y="3684"/>
                    <a:pt x="3620" y="3598"/>
                  </a:cubicBezTo>
                  <a:cubicBezTo>
                    <a:pt x="3601" y="3598"/>
                    <a:pt x="3590" y="3609"/>
                    <a:pt x="3569" y="3620"/>
                  </a:cubicBezTo>
                  <a:lnTo>
                    <a:pt x="3558" y="3620"/>
                  </a:lnTo>
                  <a:cubicBezTo>
                    <a:pt x="3536" y="3630"/>
                    <a:pt x="3536" y="3620"/>
                    <a:pt x="3569" y="3609"/>
                  </a:cubicBezTo>
                  <a:cubicBezTo>
                    <a:pt x="3685" y="3557"/>
                    <a:pt x="3631" y="3303"/>
                    <a:pt x="3601" y="3133"/>
                  </a:cubicBezTo>
                  <a:cubicBezTo>
                    <a:pt x="3579" y="2963"/>
                    <a:pt x="3209" y="2889"/>
                    <a:pt x="3209" y="2784"/>
                  </a:cubicBezTo>
                  <a:cubicBezTo>
                    <a:pt x="3209" y="2678"/>
                    <a:pt x="3611" y="2592"/>
                    <a:pt x="3611" y="2592"/>
                  </a:cubicBezTo>
                  <a:cubicBezTo>
                    <a:pt x="3398" y="2212"/>
                    <a:pt x="3579" y="1999"/>
                    <a:pt x="3420" y="1905"/>
                  </a:cubicBezTo>
                  <a:cubicBezTo>
                    <a:pt x="3271" y="1810"/>
                    <a:pt x="3368" y="1725"/>
                    <a:pt x="3441" y="1545"/>
                  </a:cubicBezTo>
                  <a:cubicBezTo>
                    <a:pt x="3515" y="1366"/>
                    <a:pt x="3262" y="1269"/>
                    <a:pt x="3336" y="1036"/>
                  </a:cubicBezTo>
                  <a:cubicBezTo>
                    <a:pt x="3420" y="803"/>
                    <a:pt x="3262" y="698"/>
                    <a:pt x="3262" y="454"/>
                  </a:cubicBezTo>
                  <a:cubicBezTo>
                    <a:pt x="3262" y="370"/>
                    <a:pt x="3271" y="275"/>
                    <a:pt x="3304" y="168"/>
                  </a:cubicBezTo>
                  <a:cubicBezTo>
                    <a:pt x="3039" y="62"/>
                    <a:pt x="2784" y="168"/>
                    <a:pt x="2784" y="168"/>
                  </a:cubicBezTo>
                  <a:cubicBezTo>
                    <a:pt x="2403" y="0"/>
                    <a:pt x="2403" y="0"/>
                    <a:pt x="2403" y="0"/>
                  </a:cubicBezTo>
                  <a:cubicBezTo>
                    <a:pt x="2140" y="264"/>
                    <a:pt x="2140" y="264"/>
                    <a:pt x="2140" y="264"/>
                  </a:cubicBezTo>
                  <a:cubicBezTo>
                    <a:pt x="1526" y="148"/>
                    <a:pt x="1526" y="148"/>
                    <a:pt x="1526" y="148"/>
                  </a:cubicBezTo>
                  <a:cubicBezTo>
                    <a:pt x="1429" y="898"/>
                    <a:pt x="1429" y="898"/>
                    <a:pt x="1429" y="898"/>
                  </a:cubicBezTo>
                  <a:cubicBezTo>
                    <a:pt x="1166" y="879"/>
                    <a:pt x="1166" y="879"/>
                    <a:pt x="1166" y="879"/>
                  </a:cubicBezTo>
                  <a:cubicBezTo>
                    <a:pt x="1271" y="222"/>
                    <a:pt x="1271" y="222"/>
                    <a:pt x="1271" y="222"/>
                  </a:cubicBezTo>
                  <a:cubicBezTo>
                    <a:pt x="1112" y="168"/>
                    <a:pt x="1112" y="168"/>
                    <a:pt x="1112" y="168"/>
                  </a:cubicBezTo>
                  <a:cubicBezTo>
                    <a:pt x="1123" y="137"/>
                    <a:pt x="1134" y="105"/>
                    <a:pt x="1134" y="73"/>
                  </a:cubicBezTo>
                  <a:cubicBezTo>
                    <a:pt x="1017" y="84"/>
                    <a:pt x="826" y="105"/>
                    <a:pt x="763" y="168"/>
                  </a:cubicBezTo>
                  <a:cubicBezTo>
                    <a:pt x="668" y="275"/>
                    <a:pt x="222" y="508"/>
                    <a:pt x="106" y="62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8" name="Freeform 23"/>
            <p:cNvSpPr>
              <a:spLocks noChangeArrowheads="1"/>
            </p:cNvSpPr>
            <p:nvPr/>
          </p:nvSpPr>
          <p:spPr bwMode="auto">
            <a:xfrm>
              <a:off x="5957" y="5038"/>
              <a:ext cx="988" cy="926"/>
            </a:xfrm>
            <a:custGeom>
              <a:avLst/>
              <a:gdLst>
                <a:gd name="T0" fmla="*/ 4077 w 4362"/>
                <a:gd name="T1" fmla="*/ 2244 h 4087"/>
                <a:gd name="T2" fmla="*/ 4077 w 4362"/>
                <a:gd name="T3" fmla="*/ 2244 h 4087"/>
                <a:gd name="T4" fmla="*/ 4139 w 4362"/>
                <a:gd name="T5" fmla="*/ 1832 h 4087"/>
                <a:gd name="T6" fmla="*/ 3991 w 4362"/>
                <a:gd name="T7" fmla="*/ 1418 h 4087"/>
                <a:gd name="T8" fmla="*/ 3717 w 4362"/>
                <a:gd name="T9" fmla="*/ 953 h 4087"/>
                <a:gd name="T10" fmla="*/ 3558 w 4362"/>
                <a:gd name="T11" fmla="*/ 614 h 4087"/>
                <a:gd name="T12" fmla="*/ 3844 w 4362"/>
                <a:gd name="T13" fmla="*/ 127 h 4087"/>
                <a:gd name="T14" fmla="*/ 3896 w 4362"/>
                <a:gd name="T15" fmla="*/ 95 h 4087"/>
                <a:gd name="T16" fmla="*/ 1875 w 4362"/>
                <a:gd name="T17" fmla="*/ 33 h 4087"/>
                <a:gd name="T18" fmla="*/ 1864 w 4362"/>
                <a:gd name="T19" fmla="*/ 0 h 4087"/>
                <a:gd name="T20" fmla="*/ 1472 w 4362"/>
                <a:gd name="T21" fmla="*/ 423 h 4087"/>
                <a:gd name="T22" fmla="*/ 1112 w 4362"/>
                <a:gd name="T23" fmla="*/ 1058 h 4087"/>
                <a:gd name="T24" fmla="*/ 646 w 4362"/>
                <a:gd name="T25" fmla="*/ 910 h 4087"/>
                <a:gd name="T26" fmla="*/ 213 w 4362"/>
                <a:gd name="T27" fmla="*/ 1058 h 4087"/>
                <a:gd name="T28" fmla="*/ 0 w 4362"/>
                <a:gd name="T29" fmla="*/ 1619 h 4087"/>
                <a:gd name="T30" fmla="*/ 254 w 4362"/>
                <a:gd name="T31" fmla="*/ 1673 h 4087"/>
                <a:gd name="T32" fmla="*/ 446 w 4362"/>
                <a:gd name="T33" fmla="*/ 1397 h 4087"/>
                <a:gd name="T34" fmla="*/ 530 w 4362"/>
                <a:gd name="T35" fmla="*/ 1778 h 4087"/>
                <a:gd name="T36" fmla="*/ 689 w 4362"/>
                <a:gd name="T37" fmla="*/ 2690 h 4087"/>
                <a:gd name="T38" fmla="*/ 868 w 4362"/>
                <a:gd name="T39" fmla="*/ 3313 h 4087"/>
                <a:gd name="T40" fmla="*/ 562 w 4362"/>
                <a:gd name="T41" fmla="*/ 3748 h 4087"/>
                <a:gd name="T42" fmla="*/ 890 w 4362"/>
                <a:gd name="T43" fmla="*/ 4045 h 4087"/>
                <a:gd name="T44" fmla="*/ 1228 w 4362"/>
                <a:gd name="T45" fmla="*/ 3748 h 4087"/>
                <a:gd name="T46" fmla="*/ 1842 w 4362"/>
                <a:gd name="T47" fmla="*/ 3801 h 4087"/>
                <a:gd name="T48" fmla="*/ 3144 w 4362"/>
                <a:gd name="T49" fmla="*/ 3801 h 4087"/>
                <a:gd name="T50" fmla="*/ 3230 w 4362"/>
                <a:gd name="T51" fmla="*/ 3907 h 4087"/>
                <a:gd name="T52" fmla="*/ 3812 w 4362"/>
                <a:gd name="T53" fmla="*/ 3558 h 4087"/>
                <a:gd name="T54" fmla="*/ 3864 w 4362"/>
                <a:gd name="T55" fmla="*/ 3399 h 4087"/>
                <a:gd name="T56" fmla="*/ 4045 w 4362"/>
                <a:gd name="T57" fmla="*/ 3049 h 4087"/>
                <a:gd name="T58" fmla="*/ 4150 w 4362"/>
                <a:gd name="T59" fmla="*/ 2573 h 4087"/>
                <a:gd name="T60" fmla="*/ 4077 w 4362"/>
                <a:gd name="T61" fmla="*/ 2244 h 4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62" h="4087">
                  <a:moveTo>
                    <a:pt x="4077" y="2244"/>
                  </a:moveTo>
                  <a:lnTo>
                    <a:pt x="4077" y="2244"/>
                  </a:lnTo>
                  <a:cubicBezTo>
                    <a:pt x="4299" y="2160"/>
                    <a:pt x="4139" y="1832"/>
                    <a:pt x="4139" y="1832"/>
                  </a:cubicBezTo>
                  <a:cubicBezTo>
                    <a:pt x="4352" y="1716"/>
                    <a:pt x="3991" y="1418"/>
                    <a:pt x="3991" y="1418"/>
                  </a:cubicBezTo>
                  <a:cubicBezTo>
                    <a:pt x="4267" y="1143"/>
                    <a:pt x="3717" y="953"/>
                    <a:pt x="3717" y="953"/>
                  </a:cubicBezTo>
                  <a:cubicBezTo>
                    <a:pt x="3769" y="720"/>
                    <a:pt x="3558" y="614"/>
                    <a:pt x="3558" y="614"/>
                  </a:cubicBezTo>
                  <a:cubicBezTo>
                    <a:pt x="3790" y="487"/>
                    <a:pt x="3790" y="127"/>
                    <a:pt x="3844" y="127"/>
                  </a:cubicBezTo>
                  <a:cubicBezTo>
                    <a:pt x="3844" y="127"/>
                    <a:pt x="3876" y="117"/>
                    <a:pt x="3896" y="95"/>
                  </a:cubicBezTo>
                  <a:cubicBezTo>
                    <a:pt x="3144" y="138"/>
                    <a:pt x="1875" y="33"/>
                    <a:pt x="1875" y="33"/>
                  </a:cubicBezTo>
                  <a:cubicBezTo>
                    <a:pt x="1864" y="0"/>
                    <a:pt x="1864" y="0"/>
                    <a:pt x="1864" y="0"/>
                  </a:cubicBezTo>
                  <a:cubicBezTo>
                    <a:pt x="1737" y="74"/>
                    <a:pt x="1567" y="212"/>
                    <a:pt x="1472" y="423"/>
                  </a:cubicBezTo>
                  <a:cubicBezTo>
                    <a:pt x="1323" y="783"/>
                    <a:pt x="1112" y="1058"/>
                    <a:pt x="1112" y="1058"/>
                  </a:cubicBezTo>
                  <a:cubicBezTo>
                    <a:pt x="1112" y="1058"/>
                    <a:pt x="806" y="1058"/>
                    <a:pt x="646" y="910"/>
                  </a:cubicBezTo>
                  <a:cubicBezTo>
                    <a:pt x="213" y="1058"/>
                    <a:pt x="213" y="1058"/>
                    <a:pt x="213" y="1058"/>
                  </a:cubicBezTo>
                  <a:cubicBezTo>
                    <a:pt x="213" y="1058"/>
                    <a:pt x="0" y="1451"/>
                    <a:pt x="0" y="1619"/>
                  </a:cubicBezTo>
                  <a:cubicBezTo>
                    <a:pt x="0" y="1778"/>
                    <a:pt x="254" y="1673"/>
                    <a:pt x="254" y="1673"/>
                  </a:cubicBezTo>
                  <a:cubicBezTo>
                    <a:pt x="254" y="1673"/>
                    <a:pt x="349" y="1397"/>
                    <a:pt x="446" y="1397"/>
                  </a:cubicBezTo>
                  <a:cubicBezTo>
                    <a:pt x="530" y="1397"/>
                    <a:pt x="530" y="1778"/>
                    <a:pt x="530" y="1778"/>
                  </a:cubicBezTo>
                  <a:cubicBezTo>
                    <a:pt x="530" y="1778"/>
                    <a:pt x="1081" y="2297"/>
                    <a:pt x="689" y="2690"/>
                  </a:cubicBezTo>
                  <a:cubicBezTo>
                    <a:pt x="689" y="2690"/>
                    <a:pt x="1017" y="2901"/>
                    <a:pt x="868" y="3313"/>
                  </a:cubicBezTo>
                  <a:cubicBezTo>
                    <a:pt x="868" y="3313"/>
                    <a:pt x="657" y="3472"/>
                    <a:pt x="562" y="3748"/>
                  </a:cubicBezTo>
                  <a:cubicBezTo>
                    <a:pt x="646" y="3791"/>
                    <a:pt x="730" y="4013"/>
                    <a:pt x="890" y="4045"/>
                  </a:cubicBezTo>
                  <a:cubicBezTo>
                    <a:pt x="1069" y="4086"/>
                    <a:pt x="1133" y="3801"/>
                    <a:pt x="1228" y="3748"/>
                  </a:cubicBezTo>
                  <a:cubicBezTo>
                    <a:pt x="1314" y="3694"/>
                    <a:pt x="1842" y="3801"/>
                    <a:pt x="1842" y="3801"/>
                  </a:cubicBezTo>
                  <a:cubicBezTo>
                    <a:pt x="1842" y="3801"/>
                    <a:pt x="3060" y="3801"/>
                    <a:pt x="3144" y="3801"/>
                  </a:cubicBezTo>
                  <a:cubicBezTo>
                    <a:pt x="3219" y="3801"/>
                    <a:pt x="3198" y="3843"/>
                    <a:pt x="3230" y="3907"/>
                  </a:cubicBezTo>
                  <a:cubicBezTo>
                    <a:pt x="3398" y="3748"/>
                    <a:pt x="3652" y="3621"/>
                    <a:pt x="3812" y="3558"/>
                  </a:cubicBezTo>
                  <a:cubicBezTo>
                    <a:pt x="3812" y="3493"/>
                    <a:pt x="3864" y="3399"/>
                    <a:pt x="3864" y="3399"/>
                  </a:cubicBezTo>
                  <a:cubicBezTo>
                    <a:pt x="4172" y="3239"/>
                    <a:pt x="3896" y="3207"/>
                    <a:pt x="4045" y="3049"/>
                  </a:cubicBezTo>
                  <a:cubicBezTo>
                    <a:pt x="4204" y="2901"/>
                    <a:pt x="4150" y="2573"/>
                    <a:pt x="4150" y="2573"/>
                  </a:cubicBezTo>
                  <a:cubicBezTo>
                    <a:pt x="4361" y="2360"/>
                    <a:pt x="4077" y="2244"/>
                    <a:pt x="4077" y="2244"/>
                  </a:cubicBezTo>
                </a:path>
              </a:pathLst>
            </a:custGeom>
            <a:solidFill>
              <a:schemeClr val="accent6"/>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9" name="Freeform 24"/>
            <p:cNvSpPr>
              <a:spLocks noChangeArrowheads="1"/>
            </p:cNvSpPr>
            <p:nvPr/>
          </p:nvSpPr>
          <p:spPr bwMode="auto">
            <a:xfrm>
              <a:off x="4627" y="4923"/>
              <a:ext cx="926" cy="1085"/>
            </a:xfrm>
            <a:custGeom>
              <a:avLst/>
              <a:gdLst>
                <a:gd name="T0" fmla="*/ 3980 w 4087"/>
                <a:gd name="T1" fmla="*/ 3292 h 4787"/>
                <a:gd name="T2" fmla="*/ 3980 w 4087"/>
                <a:gd name="T3" fmla="*/ 3292 h 4787"/>
                <a:gd name="T4" fmla="*/ 3875 w 4087"/>
                <a:gd name="T5" fmla="*/ 3112 h 4787"/>
                <a:gd name="T6" fmla="*/ 3683 w 4087"/>
                <a:gd name="T7" fmla="*/ 2965 h 4787"/>
                <a:gd name="T8" fmla="*/ 3282 w 4087"/>
                <a:gd name="T9" fmla="*/ 1831 h 4787"/>
                <a:gd name="T10" fmla="*/ 3196 w 4087"/>
                <a:gd name="T11" fmla="*/ 1651 h 4787"/>
                <a:gd name="T12" fmla="*/ 2847 w 4087"/>
                <a:gd name="T13" fmla="*/ 1523 h 4787"/>
                <a:gd name="T14" fmla="*/ 2604 w 4087"/>
                <a:gd name="T15" fmla="*/ 1250 h 4787"/>
                <a:gd name="T16" fmla="*/ 2698 w 4087"/>
                <a:gd name="T17" fmla="*/ 974 h 4787"/>
                <a:gd name="T18" fmla="*/ 2466 w 4087"/>
                <a:gd name="T19" fmla="*/ 403 h 4787"/>
                <a:gd name="T20" fmla="*/ 2360 w 4087"/>
                <a:gd name="T21" fmla="*/ 222 h 4787"/>
                <a:gd name="T22" fmla="*/ 2202 w 4087"/>
                <a:gd name="T23" fmla="*/ 222 h 4787"/>
                <a:gd name="T24" fmla="*/ 2202 w 4087"/>
                <a:gd name="T25" fmla="*/ 306 h 4787"/>
                <a:gd name="T26" fmla="*/ 2043 w 4087"/>
                <a:gd name="T27" fmla="*/ 476 h 4787"/>
                <a:gd name="T28" fmla="*/ 1694 w 4087"/>
                <a:gd name="T29" fmla="*/ 43 h 4787"/>
                <a:gd name="T30" fmla="*/ 1440 w 4087"/>
                <a:gd name="T31" fmla="*/ 582 h 4787"/>
                <a:gd name="T32" fmla="*/ 1237 w 4087"/>
                <a:gd name="T33" fmla="*/ 560 h 4787"/>
                <a:gd name="T34" fmla="*/ 1121 w 4087"/>
                <a:gd name="T35" fmla="*/ 317 h 4787"/>
                <a:gd name="T36" fmla="*/ 507 w 4087"/>
                <a:gd name="T37" fmla="*/ 317 h 4787"/>
                <a:gd name="T38" fmla="*/ 179 w 4087"/>
                <a:gd name="T39" fmla="*/ 254 h 4787"/>
                <a:gd name="T40" fmla="*/ 0 w 4087"/>
                <a:gd name="T41" fmla="*/ 433 h 4787"/>
                <a:gd name="T42" fmla="*/ 84 w 4087"/>
                <a:gd name="T43" fmla="*/ 879 h 4787"/>
                <a:gd name="T44" fmla="*/ 306 w 4087"/>
                <a:gd name="T45" fmla="*/ 920 h 4787"/>
                <a:gd name="T46" fmla="*/ 380 w 4087"/>
                <a:gd name="T47" fmla="*/ 1112 h 4787"/>
                <a:gd name="T48" fmla="*/ 296 w 4087"/>
                <a:gd name="T49" fmla="*/ 1334 h 4787"/>
                <a:gd name="T50" fmla="*/ 507 w 4087"/>
                <a:gd name="T51" fmla="*/ 1885 h 4787"/>
                <a:gd name="T52" fmla="*/ 688 w 4087"/>
                <a:gd name="T53" fmla="*/ 2519 h 4787"/>
                <a:gd name="T54" fmla="*/ 698 w 4087"/>
                <a:gd name="T55" fmla="*/ 2816 h 4787"/>
                <a:gd name="T56" fmla="*/ 878 w 4087"/>
                <a:gd name="T57" fmla="*/ 2995 h 4787"/>
                <a:gd name="T58" fmla="*/ 888 w 4087"/>
                <a:gd name="T59" fmla="*/ 3217 h 4787"/>
                <a:gd name="T60" fmla="*/ 1005 w 4087"/>
                <a:gd name="T61" fmla="*/ 3325 h 4787"/>
                <a:gd name="T62" fmla="*/ 1323 w 4087"/>
                <a:gd name="T63" fmla="*/ 3736 h 4787"/>
                <a:gd name="T64" fmla="*/ 1683 w 4087"/>
                <a:gd name="T65" fmla="*/ 4096 h 4787"/>
                <a:gd name="T66" fmla="*/ 1524 w 4087"/>
                <a:gd name="T67" fmla="*/ 4786 h 4787"/>
                <a:gd name="T68" fmla="*/ 1640 w 4087"/>
                <a:gd name="T69" fmla="*/ 4764 h 4787"/>
                <a:gd name="T70" fmla="*/ 1767 w 4087"/>
                <a:gd name="T71" fmla="*/ 4213 h 4787"/>
                <a:gd name="T72" fmla="*/ 2265 w 4087"/>
                <a:gd name="T73" fmla="*/ 4161 h 4787"/>
                <a:gd name="T74" fmla="*/ 2552 w 4087"/>
                <a:gd name="T75" fmla="*/ 4086 h 4787"/>
                <a:gd name="T76" fmla="*/ 2922 w 4087"/>
                <a:gd name="T77" fmla="*/ 4372 h 4787"/>
                <a:gd name="T78" fmla="*/ 2963 w 4087"/>
                <a:gd name="T79" fmla="*/ 4318 h 4787"/>
                <a:gd name="T80" fmla="*/ 3493 w 4087"/>
                <a:gd name="T81" fmla="*/ 4245 h 4787"/>
                <a:gd name="T82" fmla="*/ 3653 w 4087"/>
                <a:gd name="T83" fmla="*/ 4118 h 4787"/>
                <a:gd name="T84" fmla="*/ 3896 w 4087"/>
                <a:gd name="T85" fmla="*/ 4023 h 4787"/>
                <a:gd name="T86" fmla="*/ 4054 w 4087"/>
                <a:gd name="T87" fmla="*/ 3695 h 4787"/>
                <a:gd name="T88" fmla="*/ 3980 w 4087"/>
                <a:gd name="T89" fmla="*/ 3292 h 4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87" h="4787">
                  <a:moveTo>
                    <a:pt x="3980" y="3292"/>
                  </a:moveTo>
                  <a:lnTo>
                    <a:pt x="3980" y="3292"/>
                  </a:lnTo>
                  <a:cubicBezTo>
                    <a:pt x="4086" y="3228"/>
                    <a:pt x="4002" y="3112"/>
                    <a:pt x="3875" y="3112"/>
                  </a:cubicBezTo>
                  <a:cubicBezTo>
                    <a:pt x="3748" y="3112"/>
                    <a:pt x="3599" y="3060"/>
                    <a:pt x="3683" y="2965"/>
                  </a:cubicBezTo>
                  <a:cubicBezTo>
                    <a:pt x="3769" y="2879"/>
                    <a:pt x="3653" y="2043"/>
                    <a:pt x="3282" y="1831"/>
                  </a:cubicBezTo>
                  <a:cubicBezTo>
                    <a:pt x="3282" y="1831"/>
                    <a:pt x="3133" y="1778"/>
                    <a:pt x="3196" y="1651"/>
                  </a:cubicBezTo>
                  <a:cubicBezTo>
                    <a:pt x="3250" y="1523"/>
                    <a:pt x="3112" y="1323"/>
                    <a:pt x="2847" y="1523"/>
                  </a:cubicBezTo>
                  <a:cubicBezTo>
                    <a:pt x="2604" y="1250"/>
                    <a:pt x="2604" y="1250"/>
                    <a:pt x="2604" y="1250"/>
                  </a:cubicBezTo>
                  <a:cubicBezTo>
                    <a:pt x="2698" y="974"/>
                    <a:pt x="2698" y="974"/>
                    <a:pt x="2698" y="974"/>
                  </a:cubicBezTo>
                  <a:cubicBezTo>
                    <a:pt x="2698" y="974"/>
                    <a:pt x="2709" y="519"/>
                    <a:pt x="2466" y="403"/>
                  </a:cubicBezTo>
                  <a:cubicBezTo>
                    <a:pt x="2360" y="222"/>
                    <a:pt x="2360" y="222"/>
                    <a:pt x="2360" y="222"/>
                  </a:cubicBezTo>
                  <a:cubicBezTo>
                    <a:pt x="2202" y="222"/>
                    <a:pt x="2202" y="222"/>
                    <a:pt x="2202" y="222"/>
                  </a:cubicBezTo>
                  <a:cubicBezTo>
                    <a:pt x="2202" y="306"/>
                    <a:pt x="2202" y="306"/>
                    <a:pt x="2202" y="306"/>
                  </a:cubicBezTo>
                  <a:cubicBezTo>
                    <a:pt x="2202" y="306"/>
                    <a:pt x="2181" y="476"/>
                    <a:pt x="2043" y="476"/>
                  </a:cubicBezTo>
                  <a:cubicBezTo>
                    <a:pt x="1916" y="476"/>
                    <a:pt x="1862" y="84"/>
                    <a:pt x="1694" y="43"/>
                  </a:cubicBezTo>
                  <a:cubicBezTo>
                    <a:pt x="1535" y="0"/>
                    <a:pt x="1440" y="582"/>
                    <a:pt x="1440" y="582"/>
                  </a:cubicBezTo>
                  <a:cubicBezTo>
                    <a:pt x="1237" y="560"/>
                    <a:pt x="1237" y="560"/>
                    <a:pt x="1237" y="560"/>
                  </a:cubicBezTo>
                  <a:cubicBezTo>
                    <a:pt x="1121" y="317"/>
                    <a:pt x="1121" y="317"/>
                    <a:pt x="1121" y="317"/>
                  </a:cubicBezTo>
                  <a:cubicBezTo>
                    <a:pt x="1121" y="317"/>
                    <a:pt x="720" y="105"/>
                    <a:pt x="507" y="317"/>
                  </a:cubicBezTo>
                  <a:cubicBezTo>
                    <a:pt x="507" y="317"/>
                    <a:pt x="339" y="413"/>
                    <a:pt x="179" y="254"/>
                  </a:cubicBezTo>
                  <a:cubicBezTo>
                    <a:pt x="0" y="433"/>
                    <a:pt x="0" y="433"/>
                    <a:pt x="0" y="433"/>
                  </a:cubicBezTo>
                  <a:cubicBezTo>
                    <a:pt x="84" y="879"/>
                    <a:pt x="84" y="879"/>
                    <a:pt x="84" y="879"/>
                  </a:cubicBezTo>
                  <a:cubicBezTo>
                    <a:pt x="306" y="920"/>
                    <a:pt x="306" y="920"/>
                    <a:pt x="306" y="920"/>
                  </a:cubicBezTo>
                  <a:cubicBezTo>
                    <a:pt x="380" y="1112"/>
                    <a:pt x="380" y="1112"/>
                    <a:pt x="380" y="1112"/>
                  </a:cubicBezTo>
                  <a:cubicBezTo>
                    <a:pt x="296" y="1334"/>
                    <a:pt x="296" y="1334"/>
                    <a:pt x="296" y="1334"/>
                  </a:cubicBezTo>
                  <a:cubicBezTo>
                    <a:pt x="296" y="1334"/>
                    <a:pt x="507" y="1758"/>
                    <a:pt x="507" y="1885"/>
                  </a:cubicBezTo>
                  <a:cubicBezTo>
                    <a:pt x="507" y="2021"/>
                    <a:pt x="571" y="2403"/>
                    <a:pt x="688" y="2519"/>
                  </a:cubicBezTo>
                  <a:cubicBezTo>
                    <a:pt x="698" y="2816"/>
                    <a:pt x="698" y="2816"/>
                    <a:pt x="698" y="2816"/>
                  </a:cubicBezTo>
                  <a:cubicBezTo>
                    <a:pt x="878" y="2995"/>
                    <a:pt x="878" y="2995"/>
                    <a:pt x="878" y="2995"/>
                  </a:cubicBezTo>
                  <a:cubicBezTo>
                    <a:pt x="888" y="3217"/>
                    <a:pt x="888" y="3217"/>
                    <a:pt x="888" y="3217"/>
                  </a:cubicBezTo>
                  <a:cubicBezTo>
                    <a:pt x="1005" y="3325"/>
                    <a:pt x="1005" y="3325"/>
                    <a:pt x="1005" y="3325"/>
                  </a:cubicBezTo>
                  <a:cubicBezTo>
                    <a:pt x="1005" y="3325"/>
                    <a:pt x="793" y="3833"/>
                    <a:pt x="1323" y="3736"/>
                  </a:cubicBezTo>
                  <a:cubicBezTo>
                    <a:pt x="1683" y="4096"/>
                    <a:pt x="1683" y="4096"/>
                    <a:pt x="1683" y="4096"/>
                  </a:cubicBezTo>
                  <a:cubicBezTo>
                    <a:pt x="1683" y="4096"/>
                    <a:pt x="1408" y="4562"/>
                    <a:pt x="1524" y="4786"/>
                  </a:cubicBezTo>
                  <a:cubicBezTo>
                    <a:pt x="1578" y="4764"/>
                    <a:pt x="1640" y="4764"/>
                    <a:pt x="1640" y="4764"/>
                  </a:cubicBezTo>
                  <a:cubicBezTo>
                    <a:pt x="1767" y="4213"/>
                    <a:pt x="1767" y="4213"/>
                    <a:pt x="1767" y="4213"/>
                  </a:cubicBezTo>
                  <a:cubicBezTo>
                    <a:pt x="1767" y="4213"/>
                    <a:pt x="2159" y="4055"/>
                    <a:pt x="2265" y="4161"/>
                  </a:cubicBezTo>
                  <a:cubicBezTo>
                    <a:pt x="2371" y="4266"/>
                    <a:pt x="2487" y="4150"/>
                    <a:pt x="2552" y="4086"/>
                  </a:cubicBezTo>
                  <a:cubicBezTo>
                    <a:pt x="2614" y="4034"/>
                    <a:pt x="2815" y="4182"/>
                    <a:pt x="2922" y="4372"/>
                  </a:cubicBezTo>
                  <a:cubicBezTo>
                    <a:pt x="2931" y="4351"/>
                    <a:pt x="2942" y="4329"/>
                    <a:pt x="2963" y="4318"/>
                  </a:cubicBezTo>
                  <a:cubicBezTo>
                    <a:pt x="3164" y="4107"/>
                    <a:pt x="3493" y="4245"/>
                    <a:pt x="3493" y="4245"/>
                  </a:cubicBezTo>
                  <a:cubicBezTo>
                    <a:pt x="3493" y="4245"/>
                    <a:pt x="3493" y="4086"/>
                    <a:pt x="3653" y="4118"/>
                  </a:cubicBezTo>
                  <a:cubicBezTo>
                    <a:pt x="3821" y="4161"/>
                    <a:pt x="3896" y="4023"/>
                    <a:pt x="3896" y="4023"/>
                  </a:cubicBezTo>
                  <a:cubicBezTo>
                    <a:pt x="3853" y="3864"/>
                    <a:pt x="3970" y="3736"/>
                    <a:pt x="4054" y="3695"/>
                  </a:cubicBezTo>
                  <a:cubicBezTo>
                    <a:pt x="4002" y="3579"/>
                    <a:pt x="3905" y="3335"/>
                    <a:pt x="3980" y="329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0" name="Freeform 25"/>
            <p:cNvSpPr>
              <a:spLocks noChangeArrowheads="1"/>
            </p:cNvSpPr>
            <p:nvPr/>
          </p:nvSpPr>
          <p:spPr bwMode="auto">
            <a:xfrm>
              <a:off x="4260" y="5019"/>
              <a:ext cx="748" cy="1283"/>
            </a:xfrm>
            <a:custGeom>
              <a:avLst/>
              <a:gdLst>
                <a:gd name="T0" fmla="*/ 1153 w 3304"/>
                <a:gd name="T1" fmla="*/ 339 h 5664"/>
                <a:gd name="T2" fmla="*/ 1153 w 3304"/>
                <a:gd name="T3" fmla="*/ 339 h 5664"/>
                <a:gd name="T4" fmla="*/ 985 w 3304"/>
                <a:gd name="T5" fmla="*/ 380 h 5664"/>
                <a:gd name="T6" fmla="*/ 730 w 3304"/>
                <a:gd name="T7" fmla="*/ 920 h 5664"/>
                <a:gd name="T8" fmla="*/ 603 w 3304"/>
                <a:gd name="T9" fmla="*/ 1524 h 5664"/>
                <a:gd name="T10" fmla="*/ 422 w 3304"/>
                <a:gd name="T11" fmla="*/ 1407 h 5664"/>
                <a:gd name="T12" fmla="*/ 200 w 3304"/>
                <a:gd name="T13" fmla="*/ 1461 h 5664"/>
                <a:gd name="T14" fmla="*/ 200 w 3304"/>
                <a:gd name="T15" fmla="*/ 1810 h 5664"/>
                <a:gd name="T16" fmla="*/ 295 w 3304"/>
                <a:gd name="T17" fmla="*/ 1916 h 5664"/>
                <a:gd name="T18" fmla="*/ 52 w 3304"/>
                <a:gd name="T19" fmla="*/ 2149 h 5664"/>
                <a:gd name="T20" fmla="*/ 138 w 3304"/>
                <a:gd name="T21" fmla="*/ 2338 h 5664"/>
                <a:gd name="T22" fmla="*/ 349 w 3304"/>
                <a:gd name="T23" fmla="*/ 2265 h 5664"/>
                <a:gd name="T24" fmla="*/ 349 w 3304"/>
                <a:gd name="T25" fmla="*/ 2530 h 5664"/>
                <a:gd name="T26" fmla="*/ 127 w 3304"/>
                <a:gd name="T27" fmla="*/ 2890 h 5664"/>
                <a:gd name="T28" fmla="*/ 370 w 3304"/>
                <a:gd name="T29" fmla="*/ 3239 h 5664"/>
                <a:gd name="T30" fmla="*/ 422 w 3304"/>
                <a:gd name="T31" fmla="*/ 3567 h 5664"/>
                <a:gd name="T32" fmla="*/ 179 w 3304"/>
                <a:gd name="T33" fmla="*/ 4159 h 5664"/>
                <a:gd name="T34" fmla="*/ 265 w 3304"/>
                <a:gd name="T35" fmla="*/ 4879 h 5664"/>
                <a:gd name="T36" fmla="*/ 476 w 3304"/>
                <a:gd name="T37" fmla="*/ 4879 h 5664"/>
                <a:gd name="T38" fmla="*/ 530 w 3304"/>
                <a:gd name="T39" fmla="*/ 5060 h 5664"/>
                <a:gd name="T40" fmla="*/ 793 w 3304"/>
                <a:gd name="T41" fmla="*/ 5187 h 5664"/>
                <a:gd name="T42" fmla="*/ 338 w 3304"/>
                <a:gd name="T43" fmla="*/ 5547 h 5664"/>
                <a:gd name="T44" fmla="*/ 752 w 3304"/>
                <a:gd name="T45" fmla="*/ 5663 h 5664"/>
                <a:gd name="T46" fmla="*/ 1047 w 3304"/>
                <a:gd name="T47" fmla="*/ 5208 h 5664"/>
                <a:gd name="T48" fmla="*/ 1164 w 3304"/>
                <a:gd name="T49" fmla="*/ 5377 h 5664"/>
                <a:gd name="T50" fmla="*/ 1461 w 3304"/>
                <a:gd name="T51" fmla="*/ 5493 h 5664"/>
                <a:gd name="T52" fmla="*/ 1513 w 3304"/>
                <a:gd name="T53" fmla="*/ 5504 h 5664"/>
                <a:gd name="T54" fmla="*/ 1396 w 3304"/>
                <a:gd name="T55" fmla="*/ 5176 h 5664"/>
                <a:gd name="T56" fmla="*/ 2127 w 3304"/>
                <a:gd name="T57" fmla="*/ 5017 h 5664"/>
                <a:gd name="T58" fmla="*/ 2573 w 3304"/>
                <a:gd name="T59" fmla="*/ 5133 h 5664"/>
                <a:gd name="T60" fmla="*/ 2911 w 3304"/>
                <a:gd name="T61" fmla="*/ 5017 h 5664"/>
                <a:gd name="T62" fmla="*/ 3017 w 3304"/>
                <a:gd name="T63" fmla="*/ 4827 h 5664"/>
                <a:gd name="T64" fmla="*/ 3250 w 3304"/>
                <a:gd name="T65" fmla="*/ 4594 h 5664"/>
                <a:gd name="T66" fmla="*/ 3081 w 3304"/>
                <a:gd name="T67" fmla="*/ 4424 h 5664"/>
                <a:gd name="T68" fmla="*/ 3144 w 3304"/>
                <a:gd name="T69" fmla="*/ 4362 h 5664"/>
                <a:gd name="T70" fmla="*/ 3303 w 3304"/>
                <a:gd name="T71" fmla="*/ 3672 h 5664"/>
                <a:gd name="T72" fmla="*/ 2943 w 3304"/>
                <a:gd name="T73" fmla="*/ 3312 h 5664"/>
                <a:gd name="T74" fmla="*/ 2625 w 3304"/>
                <a:gd name="T75" fmla="*/ 2901 h 5664"/>
                <a:gd name="T76" fmla="*/ 2508 w 3304"/>
                <a:gd name="T77" fmla="*/ 2793 h 5664"/>
                <a:gd name="T78" fmla="*/ 2498 w 3304"/>
                <a:gd name="T79" fmla="*/ 2571 h 5664"/>
                <a:gd name="T80" fmla="*/ 2318 w 3304"/>
                <a:gd name="T81" fmla="*/ 2392 h 5664"/>
                <a:gd name="T82" fmla="*/ 2308 w 3304"/>
                <a:gd name="T83" fmla="*/ 2095 h 5664"/>
                <a:gd name="T84" fmla="*/ 2127 w 3304"/>
                <a:gd name="T85" fmla="*/ 1461 h 5664"/>
                <a:gd name="T86" fmla="*/ 1916 w 3304"/>
                <a:gd name="T87" fmla="*/ 910 h 5664"/>
                <a:gd name="T88" fmla="*/ 2000 w 3304"/>
                <a:gd name="T89" fmla="*/ 688 h 5664"/>
                <a:gd name="T90" fmla="*/ 1926 w 3304"/>
                <a:gd name="T91" fmla="*/ 496 h 5664"/>
                <a:gd name="T92" fmla="*/ 1704 w 3304"/>
                <a:gd name="T93" fmla="*/ 455 h 5664"/>
                <a:gd name="T94" fmla="*/ 1620 w 3304"/>
                <a:gd name="T95" fmla="*/ 9 h 5664"/>
                <a:gd name="T96" fmla="*/ 1629 w 3304"/>
                <a:gd name="T97" fmla="*/ 0 h 5664"/>
                <a:gd name="T98" fmla="*/ 1153 w 3304"/>
                <a:gd name="T99" fmla="*/ 339 h 5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04" h="5664">
                  <a:moveTo>
                    <a:pt x="1153" y="339"/>
                  </a:moveTo>
                  <a:lnTo>
                    <a:pt x="1153" y="339"/>
                  </a:lnTo>
                  <a:cubicBezTo>
                    <a:pt x="985" y="380"/>
                    <a:pt x="985" y="380"/>
                    <a:pt x="985" y="380"/>
                  </a:cubicBezTo>
                  <a:cubicBezTo>
                    <a:pt x="730" y="920"/>
                    <a:pt x="730" y="920"/>
                    <a:pt x="730" y="920"/>
                  </a:cubicBezTo>
                  <a:cubicBezTo>
                    <a:pt x="730" y="920"/>
                    <a:pt x="782" y="1461"/>
                    <a:pt x="603" y="1524"/>
                  </a:cubicBezTo>
                  <a:cubicBezTo>
                    <a:pt x="422" y="1576"/>
                    <a:pt x="422" y="1502"/>
                    <a:pt x="422" y="1407"/>
                  </a:cubicBezTo>
                  <a:cubicBezTo>
                    <a:pt x="200" y="1461"/>
                    <a:pt x="200" y="1461"/>
                    <a:pt x="200" y="1461"/>
                  </a:cubicBezTo>
                  <a:cubicBezTo>
                    <a:pt x="200" y="1810"/>
                    <a:pt x="200" y="1810"/>
                    <a:pt x="200" y="1810"/>
                  </a:cubicBezTo>
                  <a:cubicBezTo>
                    <a:pt x="295" y="1916"/>
                    <a:pt x="295" y="1916"/>
                    <a:pt x="295" y="1916"/>
                  </a:cubicBezTo>
                  <a:cubicBezTo>
                    <a:pt x="295" y="1916"/>
                    <a:pt x="254" y="2149"/>
                    <a:pt x="52" y="2149"/>
                  </a:cubicBezTo>
                  <a:cubicBezTo>
                    <a:pt x="52" y="2149"/>
                    <a:pt x="63" y="2338"/>
                    <a:pt x="138" y="2338"/>
                  </a:cubicBezTo>
                  <a:cubicBezTo>
                    <a:pt x="211" y="2338"/>
                    <a:pt x="349" y="2201"/>
                    <a:pt x="349" y="2265"/>
                  </a:cubicBezTo>
                  <a:cubicBezTo>
                    <a:pt x="349" y="2338"/>
                    <a:pt x="349" y="2530"/>
                    <a:pt x="349" y="2530"/>
                  </a:cubicBezTo>
                  <a:cubicBezTo>
                    <a:pt x="349" y="2530"/>
                    <a:pt x="0" y="2657"/>
                    <a:pt x="127" y="2890"/>
                  </a:cubicBezTo>
                  <a:cubicBezTo>
                    <a:pt x="254" y="3123"/>
                    <a:pt x="412" y="3006"/>
                    <a:pt x="370" y="3239"/>
                  </a:cubicBezTo>
                  <a:cubicBezTo>
                    <a:pt x="317" y="3461"/>
                    <a:pt x="455" y="3429"/>
                    <a:pt x="422" y="3567"/>
                  </a:cubicBezTo>
                  <a:cubicBezTo>
                    <a:pt x="392" y="3715"/>
                    <a:pt x="179" y="3959"/>
                    <a:pt x="179" y="4159"/>
                  </a:cubicBezTo>
                  <a:cubicBezTo>
                    <a:pt x="179" y="4362"/>
                    <a:pt x="265" y="4879"/>
                    <a:pt x="265" y="4879"/>
                  </a:cubicBezTo>
                  <a:cubicBezTo>
                    <a:pt x="476" y="4879"/>
                    <a:pt x="476" y="4879"/>
                    <a:pt x="476" y="4879"/>
                  </a:cubicBezTo>
                  <a:cubicBezTo>
                    <a:pt x="530" y="5060"/>
                    <a:pt x="530" y="5060"/>
                    <a:pt x="530" y="5060"/>
                  </a:cubicBezTo>
                  <a:cubicBezTo>
                    <a:pt x="530" y="5060"/>
                    <a:pt x="793" y="5049"/>
                    <a:pt x="793" y="5187"/>
                  </a:cubicBezTo>
                  <a:cubicBezTo>
                    <a:pt x="793" y="5293"/>
                    <a:pt x="498" y="5366"/>
                    <a:pt x="338" y="5547"/>
                  </a:cubicBezTo>
                  <a:cubicBezTo>
                    <a:pt x="498" y="5599"/>
                    <a:pt x="677" y="5663"/>
                    <a:pt x="752" y="5663"/>
                  </a:cubicBezTo>
                  <a:cubicBezTo>
                    <a:pt x="868" y="5663"/>
                    <a:pt x="963" y="5208"/>
                    <a:pt x="1047" y="5208"/>
                  </a:cubicBezTo>
                  <a:cubicBezTo>
                    <a:pt x="1142" y="5208"/>
                    <a:pt x="1164" y="5377"/>
                    <a:pt x="1164" y="5377"/>
                  </a:cubicBezTo>
                  <a:cubicBezTo>
                    <a:pt x="1164" y="5504"/>
                    <a:pt x="1291" y="5493"/>
                    <a:pt x="1461" y="5493"/>
                  </a:cubicBezTo>
                  <a:cubicBezTo>
                    <a:pt x="1482" y="5493"/>
                    <a:pt x="1493" y="5504"/>
                    <a:pt x="1513" y="5504"/>
                  </a:cubicBezTo>
                  <a:cubicBezTo>
                    <a:pt x="1556" y="5366"/>
                    <a:pt x="1396" y="5176"/>
                    <a:pt x="1396" y="5176"/>
                  </a:cubicBezTo>
                  <a:cubicBezTo>
                    <a:pt x="1396" y="5176"/>
                    <a:pt x="1980" y="4965"/>
                    <a:pt x="2127" y="5017"/>
                  </a:cubicBezTo>
                  <a:cubicBezTo>
                    <a:pt x="2286" y="5071"/>
                    <a:pt x="2370" y="5133"/>
                    <a:pt x="2573" y="5133"/>
                  </a:cubicBezTo>
                  <a:cubicBezTo>
                    <a:pt x="2711" y="5133"/>
                    <a:pt x="2805" y="5060"/>
                    <a:pt x="2911" y="5017"/>
                  </a:cubicBezTo>
                  <a:cubicBezTo>
                    <a:pt x="2900" y="4933"/>
                    <a:pt x="2922" y="4849"/>
                    <a:pt x="3017" y="4827"/>
                  </a:cubicBezTo>
                  <a:cubicBezTo>
                    <a:pt x="3228" y="4763"/>
                    <a:pt x="3282" y="4636"/>
                    <a:pt x="3250" y="4594"/>
                  </a:cubicBezTo>
                  <a:cubicBezTo>
                    <a:pt x="3207" y="4562"/>
                    <a:pt x="3081" y="4508"/>
                    <a:pt x="3081" y="4424"/>
                  </a:cubicBezTo>
                  <a:cubicBezTo>
                    <a:pt x="3081" y="4392"/>
                    <a:pt x="3101" y="4371"/>
                    <a:pt x="3144" y="4362"/>
                  </a:cubicBezTo>
                  <a:cubicBezTo>
                    <a:pt x="3028" y="4138"/>
                    <a:pt x="3303" y="3672"/>
                    <a:pt x="3303" y="3672"/>
                  </a:cubicBezTo>
                  <a:cubicBezTo>
                    <a:pt x="2943" y="3312"/>
                    <a:pt x="2943" y="3312"/>
                    <a:pt x="2943" y="3312"/>
                  </a:cubicBezTo>
                  <a:cubicBezTo>
                    <a:pt x="2413" y="3409"/>
                    <a:pt x="2625" y="2901"/>
                    <a:pt x="2625" y="2901"/>
                  </a:cubicBezTo>
                  <a:cubicBezTo>
                    <a:pt x="2508" y="2793"/>
                    <a:pt x="2508" y="2793"/>
                    <a:pt x="2508" y="2793"/>
                  </a:cubicBezTo>
                  <a:cubicBezTo>
                    <a:pt x="2498" y="2571"/>
                    <a:pt x="2498" y="2571"/>
                    <a:pt x="2498" y="2571"/>
                  </a:cubicBezTo>
                  <a:cubicBezTo>
                    <a:pt x="2318" y="2392"/>
                    <a:pt x="2318" y="2392"/>
                    <a:pt x="2318" y="2392"/>
                  </a:cubicBezTo>
                  <a:cubicBezTo>
                    <a:pt x="2308" y="2095"/>
                    <a:pt x="2308" y="2095"/>
                    <a:pt x="2308" y="2095"/>
                  </a:cubicBezTo>
                  <a:cubicBezTo>
                    <a:pt x="2191" y="1979"/>
                    <a:pt x="2127" y="1597"/>
                    <a:pt x="2127" y="1461"/>
                  </a:cubicBezTo>
                  <a:cubicBezTo>
                    <a:pt x="2127" y="1334"/>
                    <a:pt x="1916" y="910"/>
                    <a:pt x="1916" y="910"/>
                  </a:cubicBezTo>
                  <a:cubicBezTo>
                    <a:pt x="2000" y="688"/>
                    <a:pt x="2000" y="688"/>
                    <a:pt x="2000" y="688"/>
                  </a:cubicBezTo>
                  <a:cubicBezTo>
                    <a:pt x="1926" y="496"/>
                    <a:pt x="1926" y="496"/>
                    <a:pt x="1926" y="496"/>
                  </a:cubicBezTo>
                  <a:cubicBezTo>
                    <a:pt x="1704" y="455"/>
                    <a:pt x="1704" y="455"/>
                    <a:pt x="1704" y="455"/>
                  </a:cubicBezTo>
                  <a:cubicBezTo>
                    <a:pt x="1620" y="9"/>
                    <a:pt x="1620" y="9"/>
                    <a:pt x="1620" y="9"/>
                  </a:cubicBezTo>
                  <a:cubicBezTo>
                    <a:pt x="1629" y="0"/>
                    <a:pt x="1629" y="0"/>
                    <a:pt x="1629" y="0"/>
                  </a:cubicBezTo>
                  <a:cubicBezTo>
                    <a:pt x="1493" y="41"/>
                    <a:pt x="1291" y="136"/>
                    <a:pt x="1153" y="339"/>
                  </a:cubicBezTo>
                </a:path>
              </a:pathLst>
            </a:custGeom>
            <a:solidFill>
              <a:schemeClr val="accent4"/>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1" name="Freeform 26"/>
            <p:cNvSpPr>
              <a:spLocks noChangeArrowheads="1"/>
            </p:cNvSpPr>
            <p:nvPr/>
          </p:nvSpPr>
          <p:spPr bwMode="auto">
            <a:xfrm>
              <a:off x="3686" y="4781"/>
              <a:ext cx="801" cy="1586"/>
            </a:xfrm>
            <a:custGeom>
              <a:avLst/>
              <a:gdLst>
                <a:gd name="T0" fmla="*/ 3334 w 3537"/>
                <a:gd name="T1" fmla="*/ 963 h 7000"/>
                <a:gd name="T2" fmla="*/ 3334 w 3537"/>
                <a:gd name="T3" fmla="*/ 963 h 7000"/>
                <a:gd name="T4" fmla="*/ 3006 w 3537"/>
                <a:gd name="T5" fmla="*/ 562 h 7000"/>
                <a:gd name="T6" fmla="*/ 2720 w 3537"/>
                <a:gd name="T7" fmla="*/ 265 h 7000"/>
                <a:gd name="T8" fmla="*/ 2530 w 3537"/>
                <a:gd name="T9" fmla="*/ 84 h 7000"/>
                <a:gd name="T10" fmla="*/ 1894 w 3537"/>
                <a:gd name="T11" fmla="*/ 276 h 7000"/>
                <a:gd name="T12" fmla="*/ 1662 w 3537"/>
                <a:gd name="T13" fmla="*/ 127 h 7000"/>
                <a:gd name="T14" fmla="*/ 1112 w 3537"/>
                <a:gd name="T15" fmla="*/ 159 h 7000"/>
                <a:gd name="T16" fmla="*/ 815 w 3537"/>
                <a:gd name="T17" fmla="*/ 64 h 7000"/>
                <a:gd name="T18" fmla="*/ 750 w 3537"/>
                <a:gd name="T19" fmla="*/ 551 h 7000"/>
                <a:gd name="T20" fmla="*/ 412 w 3537"/>
                <a:gd name="T21" fmla="*/ 825 h 7000"/>
                <a:gd name="T22" fmla="*/ 455 w 3537"/>
                <a:gd name="T23" fmla="*/ 1418 h 7000"/>
                <a:gd name="T24" fmla="*/ 381 w 3537"/>
                <a:gd name="T25" fmla="*/ 2002 h 7000"/>
                <a:gd name="T26" fmla="*/ 582 w 3537"/>
                <a:gd name="T27" fmla="*/ 2170 h 7000"/>
                <a:gd name="T28" fmla="*/ 550 w 3537"/>
                <a:gd name="T29" fmla="*/ 2700 h 7000"/>
                <a:gd name="T30" fmla="*/ 254 w 3537"/>
                <a:gd name="T31" fmla="*/ 3176 h 7000"/>
                <a:gd name="T32" fmla="*/ 349 w 3537"/>
                <a:gd name="T33" fmla="*/ 3674 h 7000"/>
                <a:gd name="T34" fmla="*/ 84 w 3537"/>
                <a:gd name="T35" fmla="*/ 4055 h 7000"/>
                <a:gd name="T36" fmla="*/ 0 w 3537"/>
                <a:gd name="T37" fmla="*/ 4553 h 7000"/>
                <a:gd name="T38" fmla="*/ 254 w 3537"/>
                <a:gd name="T39" fmla="*/ 4553 h 7000"/>
                <a:gd name="T40" fmla="*/ 285 w 3537"/>
                <a:gd name="T41" fmla="*/ 4224 h 7000"/>
                <a:gd name="T42" fmla="*/ 423 w 3537"/>
                <a:gd name="T43" fmla="*/ 4277 h 7000"/>
                <a:gd name="T44" fmla="*/ 655 w 3537"/>
                <a:gd name="T45" fmla="*/ 4881 h 7000"/>
                <a:gd name="T46" fmla="*/ 963 w 3537"/>
                <a:gd name="T47" fmla="*/ 4881 h 7000"/>
                <a:gd name="T48" fmla="*/ 815 w 3537"/>
                <a:gd name="T49" fmla="*/ 5241 h 7000"/>
                <a:gd name="T50" fmla="*/ 1132 w 3537"/>
                <a:gd name="T51" fmla="*/ 5760 h 7000"/>
                <a:gd name="T52" fmla="*/ 1364 w 3537"/>
                <a:gd name="T53" fmla="*/ 5801 h 7000"/>
                <a:gd name="T54" fmla="*/ 1207 w 3537"/>
                <a:gd name="T55" fmla="*/ 6055 h 7000"/>
                <a:gd name="T56" fmla="*/ 1153 w 3537"/>
                <a:gd name="T57" fmla="*/ 6521 h 7000"/>
                <a:gd name="T58" fmla="*/ 1302 w 3537"/>
                <a:gd name="T59" fmla="*/ 6913 h 7000"/>
                <a:gd name="T60" fmla="*/ 1524 w 3537"/>
                <a:gd name="T61" fmla="*/ 6999 h 7000"/>
                <a:gd name="T62" fmla="*/ 1524 w 3537"/>
                <a:gd name="T63" fmla="*/ 6966 h 7000"/>
                <a:gd name="T64" fmla="*/ 2000 w 3537"/>
                <a:gd name="T65" fmla="*/ 6913 h 7000"/>
                <a:gd name="T66" fmla="*/ 2054 w 3537"/>
                <a:gd name="T67" fmla="*/ 6680 h 7000"/>
                <a:gd name="T68" fmla="*/ 2403 w 3537"/>
                <a:gd name="T69" fmla="*/ 6723 h 7000"/>
                <a:gd name="T70" fmla="*/ 2625 w 3537"/>
                <a:gd name="T71" fmla="*/ 6564 h 7000"/>
                <a:gd name="T72" fmla="*/ 2868 w 3537"/>
                <a:gd name="T73" fmla="*/ 6596 h 7000"/>
                <a:gd name="T74" fmla="*/ 3323 w 3537"/>
                <a:gd name="T75" fmla="*/ 6236 h 7000"/>
                <a:gd name="T76" fmla="*/ 3060 w 3537"/>
                <a:gd name="T77" fmla="*/ 6109 h 7000"/>
                <a:gd name="T78" fmla="*/ 3006 w 3537"/>
                <a:gd name="T79" fmla="*/ 5928 h 7000"/>
                <a:gd name="T80" fmla="*/ 2795 w 3537"/>
                <a:gd name="T81" fmla="*/ 5928 h 7000"/>
                <a:gd name="T82" fmla="*/ 2709 w 3537"/>
                <a:gd name="T83" fmla="*/ 5208 h 7000"/>
                <a:gd name="T84" fmla="*/ 2952 w 3537"/>
                <a:gd name="T85" fmla="*/ 4616 h 7000"/>
                <a:gd name="T86" fmla="*/ 2900 w 3537"/>
                <a:gd name="T87" fmla="*/ 4288 h 7000"/>
                <a:gd name="T88" fmla="*/ 2657 w 3537"/>
                <a:gd name="T89" fmla="*/ 3939 h 7000"/>
                <a:gd name="T90" fmla="*/ 2879 w 3537"/>
                <a:gd name="T91" fmla="*/ 3579 h 7000"/>
                <a:gd name="T92" fmla="*/ 2879 w 3537"/>
                <a:gd name="T93" fmla="*/ 3314 h 7000"/>
                <a:gd name="T94" fmla="*/ 2668 w 3537"/>
                <a:gd name="T95" fmla="*/ 3387 h 7000"/>
                <a:gd name="T96" fmla="*/ 2582 w 3537"/>
                <a:gd name="T97" fmla="*/ 3198 h 7000"/>
                <a:gd name="T98" fmla="*/ 2825 w 3537"/>
                <a:gd name="T99" fmla="*/ 2965 h 7000"/>
                <a:gd name="T100" fmla="*/ 2730 w 3537"/>
                <a:gd name="T101" fmla="*/ 2859 h 7000"/>
                <a:gd name="T102" fmla="*/ 2730 w 3537"/>
                <a:gd name="T103" fmla="*/ 2510 h 7000"/>
                <a:gd name="T104" fmla="*/ 2952 w 3537"/>
                <a:gd name="T105" fmla="*/ 2456 h 7000"/>
                <a:gd name="T106" fmla="*/ 3133 w 3537"/>
                <a:gd name="T107" fmla="*/ 2573 h 7000"/>
                <a:gd name="T108" fmla="*/ 3260 w 3537"/>
                <a:gd name="T109" fmla="*/ 1969 h 7000"/>
                <a:gd name="T110" fmla="*/ 3515 w 3537"/>
                <a:gd name="T111" fmla="*/ 1429 h 7000"/>
                <a:gd name="T112" fmla="*/ 3536 w 3537"/>
                <a:gd name="T113" fmla="*/ 1429 h 7000"/>
                <a:gd name="T114" fmla="*/ 3345 w 3537"/>
                <a:gd name="T115" fmla="*/ 1293 h 7000"/>
                <a:gd name="T116" fmla="*/ 3334 w 3537"/>
                <a:gd name="T117" fmla="*/ 963 h 7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37" h="7000">
                  <a:moveTo>
                    <a:pt x="3334" y="963"/>
                  </a:moveTo>
                  <a:lnTo>
                    <a:pt x="3334" y="963"/>
                  </a:lnTo>
                  <a:cubicBezTo>
                    <a:pt x="3006" y="562"/>
                    <a:pt x="3006" y="562"/>
                    <a:pt x="3006" y="562"/>
                  </a:cubicBezTo>
                  <a:cubicBezTo>
                    <a:pt x="3006" y="562"/>
                    <a:pt x="2571" y="657"/>
                    <a:pt x="2720" y="265"/>
                  </a:cubicBezTo>
                  <a:cubicBezTo>
                    <a:pt x="2720" y="265"/>
                    <a:pt x="2730" y="84"/>
                    <a:pt x="2530" y="84"/>
                  </a:cubicBezTo>
                  <a:cubicBezTo>
                    <a:pt x="2338" y="84"/>
                    <a:pt x="2064" y="360"/>
                    <a:pt x="1894" y="276"/>
                  </a:cubicBezTo>
                  <a:cubicBezTo>
                    <a:pt x="1735" y="201"/>
                    <a:pt x="1662" y="127"/>
                    <a:pt x="1662" y="127"/>
                  </a:cubicBezTo>
                  <a:cubicBezTo>
                    <a:pt x="1112" y="159"/>
                    <a:pt x="1112" y="159"/>
                    <a:pt x="1112" y="159"/>
                  </a:cubicBezTo>
                  <a:cubicBezTo>
                    <a:pt x="1112" y="159"/>
                    <a:pt x="877" y="0"/>
                    <a:pt x="815" y="64"/>
                  </a:cubicBezTo>
                  <a:cubicBezTo>
                    <a:pt x="750" y="127"/>
                    <a:pt x="836" y="392"/>
                    <a:pt x="750" y="551"/>
                  </a:cubicBezTo>
                  <a:cubicBezTo>
                    <a:pt x="677" y="709"/>
                    <a:pt x="412" y="741"/>
                    <a:pt x="412" y="825"/>
                  </a:cubicBezTo>
                  <a:cubicBezTo>
                    <a:pt x="412" y="911"/>
                    <a:pt x="338" y="1302"/>
                    <a:pt x="455" y="1418"/>
                  </a:cubicBezTo>
                  <a:cubicBezTo>
                    <a:pt x="455" y="1418"/>
                    <a:pt x="381" y="1916"/>
                    <a:pt x="381" y="2002"/>
                  </a:cubicBezTo>
                  <a:cubicBezTo>
                    <a:pt x="381" y="2097"/>
                    <a:pt x="550" y="2021"/>
                    <a:pt x="582" y="2170"/>
                  </a:cubicBezTo>
                  <a:cubicBezTo>
                    <a:pt x="603" y="2319"/>
                    <a:pt x="496" y="2510"/>
                    <a:pt x="550" y="2700"/>
                  </a:cubicBezTo>
                  <a:cubicBezTo>
                    <a:pt x="603" y="2879"/>
                    <a:pt x="423" y="3071"/>
                    <a:pt x="254" y="3176"/>
                  </a:cubicBezTo>
                  <a:cubicBezTo>
                    <a:pt x="73" y="3282"/>
                    <a:pt x="317" y="3631"/>
                    <a:pt x="349" y="3674"/>
                  </a:cubicBezTo>
                  <a:cubicBezTo>
                    <a:pt x="381" y="3706"/>
                    <a:pt x="265" y="3939"/>
                    <a:pt x="84" y="4055"/>
                  </a:cubicBezTo>
                  <a:cubicBezTo>
                    <a:pt x="0" y="4553"/>
                    <a:pt x="0" y="4553"/>
                    <a:pt x="0" y="4553"/>
                  </a:cubicBezTo>
                  <a:cubicBezTo>
                    <a:pt x="254" y="4553"/>
                    <a:pt x="254" y="4553"/>
                    <a:pt x="254" y="4553"/>
                  </a:cubicBezTo>
                  <a:cubicBezTo>
                    <a:pt x="254" y="4553"/>
                    <a:pt x="201" y="4224"/>
                    <a:pt x="285" y="4224"/>
                  </a:cubicBezTo>
                  <a:cubicBezTo>
                    <a:pt x="371" y="4224"/>
                    <a:pt x="423" y="4277"/>
                    <a:pt x="423" y="4277"/>
                  </a:cubicBezTo>
                  <a:cubicBezTo>
                    <a:pt x="360" y="4532"/>
                    <a:pt x="655" y="4881"/>
                    <a:pt x="655" y="4881"/>
                  </a:cubicBezTo>
                  <a:cubicBezTo>
                    <a:pt x="655" y="4881"/>
                    <a:pt x="899" y="4816"/>
                    <a:pt x="963" y="4881"/>
                  </a:cubicBezTo>
                  <a:cubicBezTo>
                    <a:pt x="1026" y="4943"/>
                    <a:pt x="815" y="5241"/>
                    <a:pt x="815" y="5241"/>
                  </a:cubicBezTo>
                  <a:cubicBezTo>
                    <a:pt x="910" y="5325"/>
                    <a:pt x="1132" y="5760"/>
                    <a:pt x="1132" y="5760"/>
                  </a:cubicBezTo>
                  <a:cubicBezTo>
                    <a:pt x="1207" y="5685"/>
                    <a:pt x="1364" y="5749"/>
                    <a:pt x="1364" y="5801"/>
                  </a:cubicBezTo>
                  <a:cubicBezTo>
                    <a:pt x="1364" y="5855"/>
                    <a:pt x="1207" y="5960"/>
                    <a:pt x="1207" y="6055"/>
                  </a:cubicBezTo>
                  <a:cubicBezTo>
                    <a:pt x="1207" y="6152"/>
                    <a:pt x="1101" y="6469"/>
                    <a:pt x="1153" y="6521"/>
                  </a:cubicBezTo>
                  <a:cubicBezTo>
                    <a:pt x="1196" y="6574"/>
                    <a:pt x="1302" y="6913"/>
                    <a:pt x="1302" y="6913"/>
                  </a:cubicBezTo>
                  <a:cubicBezTo>
                    <a:pt x="1524" y="6999"/>
                    <a:pt x="1524" y="6999"/>
                    <a:pt x="1524" y="6999"/>
                  </a:cubicBezTo>
                  <a:cubicBezTo>
                    <a:pt x="1524" y="6977"/>
                    <a:pt x="1524" y="6966"/>
                    <a:pt x="1524" y="6966"/>
                  </a:cubicBezTo>
                  <a:cubicBezTo>
                    <a:pt x="2000" y="6913"/>
                    <a:pt x="2000" y="6913"/>
                    <a:pt x="2000" y="6913"/>
                  </a:cubicBezTo>
                  <a:cubicBezTo>
                    <a:pt x="2054" y="6680"/>
                    <a:pt x="2054" y="6680"/>
                    <a:pt x="2054" y="6680"/>
                  </a:cubicBezTo>
                  <a:cubicBezTo>
                    <a:pt x="2054" y="6680"/>
                    <a:pt x="2286" y="6723"/>
                    <a:pt x="2403" y="6723"/>
                  </a:cubicBezTo>
                  <a:cubicBezTo>
                    <a:pt x="2508" y="6723"/>
                    <a:pt x="2562" y="6628"/>
                    <a:pt x="2625" y="6564"/>
                  </a:cubicBezTo>
                  <a:cubicBezTo>
                    <a:pt x="2646" y="6542"/>
                    <a:pt x="2752" y="6564"/>
                    <a:pt x="2868" y="6596"/>
                  </a:cubicBezTo>
                  <a:cubicBezTo>
                    <a:pt x="3028" y="6415"/>
                    <a:pt x="3323" y="6342"/>
                    <a:pt x="3323" y="6236"/>
                  </a:cubicBezTo>
                  <a:cubicBezTo>
                    <a:pt x="3323" y="6098"/>
                    <a:pt x="3060" y="6109"/>
                    <a:pt x="3060" y="6109"/>
                  </a:cubicBezTo>
                  <a:cubicBezTo>
                    <a:pt x="3006" y="5928"/>
                    <a:pt x="3006" y="5928"/>
                    <a:pt x="3006" y="5928"/>
                  </a:cubicBezTo>
                  <a:cubicBezTo>
                    <a:pt x="2795" y="5928"/>
                    <a:pt x="2795" y="5928"/>
                    <a:pt x="2795" y="5928"/>
                  </a:cubicBezTo>
                  <a:cubicBezTo>
                    <a:pt x="2795" y="5928"/>
                    <a:pt x="2709" y="5411"/>
                    <a:pt x="2709" y="5208"/>
                  </a:cubicBezTo>
                  <a:cubicBezTo>
                    <a:pt x="2709" y="5008"/>
                    <a:pt x="2922" y="4764"/>
                    <a:pt x="2952" y="4616"/>
                  </a:cubicBezTo>
                  <a:cubicBezTo>
                    <a:pt x="2985" y="4478"/>
                    <a:pt x="2847" y="4510"/>
                    <a:pt x="2900" y="4288"/>
                  </a:cubicBezTo>
                  <a:cubicBezTo>
                    <a:pt x="2942" y="4055"/>
                    <a:pt x="2784" y="4172"/>
                    <a:pt x="2657" y="3939"/>
                  </a:cubicBezTo>
                  <a:cubicBezTo>
                    <a:pt x="2530" y="3706"/>
                    <a:pt x="2879" y="3579"/>
                    <a:pt x="2879" y="3579"/>
                  </a:cubicBezTo>
                  <a:cubicBezTo>
                    <a:pt x="2879" y="3579"/>
                    <a:pt x="2879" y="3387"/>
                    <a:pt x="2879" y="3314"/>
                  </a:cubicBezTo>
                  <a:cubicBezTo>
                    <a:pt x="2879" y="3250"/>
                    <a:pt x="2741" y="3387"/>
                    <a:pt x="2668" y="3387"/>
                  </a:cubicBezTo>
                  <a:cubicBezTo>
                    <a:pt x="2593" y="3387"/>
                    <a:pt x="2582" y="3198"/>
                    <a:pt x="2582" y="3198"/>
                  </a:cubicBezTo>
                  <a:cubicBezTo>
                    <a:pt x="2784" y="3198"/>
                    <a:pt x="2825" y="2965"/>
                    <a:pt x="2825" y="2965"/>
                  </a:cubicBezTo>
                  <a:cubicBezTo>
                    <a:pt x="2730" y="2859"/>
                    <a:pt x="2730" y="2859"/>
                    <a:pt x="2730" y="2859"/>
                  </a:cubicBezTo>
                  <a:cubicBezTo>
                    <a:pt x="2730" y="2510"/>
                    <a:pt x="2730" y="2510"/>
                    <a:pt x="2730" y="2510"/>
                  </a:cubicBezTo>
                  <a:cubicBezTo>
                    <a:pt x="2952" y="2456"/>
                    <a:pt x="2952" y="2456"/>
                    <a:pt x="2952" y="2456"/>
                  </a:cubicBezTo>
                  <a:cubicBezTo>
                    <a:pt x="2952" y="2551"/>
                    <a:pt x="2952" y="2625"/>
                    <a:pt x="3133" y="2573"/>
                  </a:cubicBezTo>
                  <a:cubicBezTo>
                    <a:pt x="3312" y="2510"/>
                    <a:pt x="3260" y="1969"/>
                    <a:pt x="3260" y="1969"/>
                  </a:cubicBezTo>
                  <a:cubicBezTo>
                    <a:pt x="3515" y="1429"/>
                    <a:pt x="3515" y="1429"/>
                    <a:pt x="3515" y="1429"/>
                  </a:cubicBezTo>
                  <a:cubicBezTo>
                    <a:pt x="3536" y="1429"/>
                    <a:pt x="3536" y="1429"/>
                    <a:pt x="3536" y="1429"/>
                  </a:cubicBezTo>
                  <a:cubicBezTo>
                    <a:pt x="3345" y="1293"/>
                    <a:pt x="3345" y="1293"/>
                    <a:pt x="3345" y="1293"/>
                  </a:cubicBezTo>
                  <a:lnTo>
                    <a:pt x="3334" y="963"/>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2" name="Freeform 27"/>
            <p:cNvSpPr>
              <a:spLocks noChangeArrowheads="1"/>
            </p:cNvSpPr>
            <p:nvPr/>
          </p:nvSpPr>
          <p:spPr bwMode="auto">
            <a:xfrm>
              <a:off x="2978" y="4798"/>
              <a:ext cx="895" cy="1351"/>
            </a:xfrm>
            <a:custGeom>
              <a:avLst/>
              <a:gdLst>
                <a:gd name="T0" fmla="*/ 2764 w 3950"/>
                <a:gd name="T1" fmla="*/ 253 h 5960"/>
                <a:gd name="T2" fmla="*/ 2764 w 3950"/>
                <a:gd name="T3" fmla="*/ 253 h 5960"/>
                <a:gd name="T4" fmla="*/ 2139 w 3950"/>
                <a:gd name="T5" fmla="*/ 455 h 5960"/>
                <a:gd name="T6" fmla="*/ 1674 w 3950"/>
                <a:gd name="T7" fmla="*/ 317 h 5960"/>
                <a:gd name="T8" fmla="*/ 762 w 3950"/>
                <a:gd name="T9" fmla="*/ 528 h 5960"/>
                <a:gd name="T10" fmla="*/ 381 w 3950"/>
                <a:gd name="T11" fmla="*/ 285 h 5960"/>
                <a:gd name="T12" fmla="*/ 0 w 3950"/>
                <a:gd name="T13" fmla="*/ 487 h 5960"/>
                <a:gd name="T14" fmla="*/ 43 w 3950"/>
                <a:gd name="T15" fmla="*/ 1270 h 5960"/>
                <a:gd name="T16" fmla="*/ 308 w 3950"/>
                <a:gd name="T17" fmla="*/ 1354 h 5960"/>
                <a:gd name="T18" fmla="*/ 635 w 3950"/>
                <a:gd name="T19" fmla="*/ 1386 h 5960"/>
                <a:gd name="T20" fmla="*/ 911 w 3950"/>
                <a:gd name="T21" fmla="*/ 1259 h 5960"/>
                <a:gd name="T22" fmla="*/ 879 w 3950"/>
                <a:gd name="T23" fmla="*/ 1821 h 5960"/>
                <a:gd name="T24" fmla="*/ 1027 w 3950"/>
                <a:gd name="T25" fmla="*/ 2138 h 5960"/>
                <a:gd name="T26" fmla="*/ 1228 w 3950"/>
                <a:gd name="T27" fmla="*/ 2466 h 5960"/>
                <a:gd name="T28" fmla="*/ 847 w 3950"/>
                <a:gd name="T29" fmla="*/ 2752 h 5960"/>
                <a:gd name="T30" fmla="*/ 646 w 3950"/>
                <a:gd name="T31" fmla="*/ 3291 h 5960"/>
                <a:gd name="T32" fmla="*/ 646 w 3950"/>
                <a:gd name="T33" fmla="*/ 4265 h 5960"/>
                <a:gd name="T34" fmla="*/ 667 w 3950"/>
                <a:gd name="T35" fmla="*/ 4838 h 5960"/>
                <a:gd name="T36" fmla="*/ 667 w 3950"/>
                <a:gd name="T37" fmla="*/ 4838 h 5960"/>
                <a:gd name="T38" fmla="*/ 635 w 3950"/>
                <a:gd name="T39" fmla="*/ 5250 h 5960"/>
                <a:gd name="T40" fmla="*/ 1101 w 3950"/>
                <a:gd name="T41" fmla="*/ 5271 h 5960"/>
                <a:gd name="T42" fmla="*/ 952 w 3950"/>
                <a:gd name="T43" fmla="*/ 5620 h 5960"/>
                <a:gd name="T44" fmla="*/ 1122 w 3950"/>
                <a:gd name="T45" fmla="*/ 5801 h 5960"/>
                <a:gd name="T46" fmla="*/ 1122 w 3950"/>
                <a:gd name="T47" fmla="*/ 5842 h 5960"/>
                <a:gd name="T48" fmla="*/ 1726 w 3950"/>
                <a:gd name="T49" fmla="*/ 5875 h 5960"/>
                <a:gd name="T50" fmla="*/ 1906 w 3950"/>
                <a:gd name="T51" fmla="*/ 5959 h 5960"/>
                <a:gd name="T52" fmla="*/ 2139 w 3950"/>
                <a:gd name="T53" fmla="*/ 5853 h 5960"/>
                <a:gd name="T54" fmla="*/ 2562 w 3950"/>
                <a:gd name="T55" fmla="*/ 5928 h 5960"/>
                <a:gd name="T56" fmla="*/ 2700 w 3950"/>
                <a:gd name="T57" fmla="*/ 5568 h 5960"/>
                <a:gd name="T58" fmla="*/ 2626 w 3950"/>
                <a:gd name="T59" fmla="*/ 5049 h 5960"/>
                <a:gd name="T60" fmla="*/ 2626 w 3950"/>
                <a:gd name="T61" fmla="*/ 4383 h 5960"/>
                <a:gd name="T62" fmla="*/ 2499 w 3950"/>
                <a:gd name="T63" fmla="*/ 4097 h 5960"/>
                <a:gd name="T64" fmla="*/ 2880 w 3950"/>
                <a:gd name="T65" fmla="*/ 3905 h 5960"/>
                <a:gd name="T66" fmla="*/ 3208 w 3950"/>
                <a:gd name="T67" fmla="*/ 3959 h 5960"/>
                <a:gd name="T68" fmla="*/ 3208 w 3950"/>
                <a:gd name="T69" fmla="*/ 3980 h 5960"/>
                <a:gd name="T70" fmla="*/ 3473 w 3950"/>
                <a:gd name="T71" fmla="*/ 3599 h 5960"/>
                <a:gd name="T72" fmla="*/ 3378 w 3950"/>
                <a:gd name="T73" fmla="*/ 3101 h 5960"/>
                <a:gd name="T74" fmla="*/ 3674 w 3950"/>
                <a:gd name="T75" fmla="*/ 2625 h 5960"/>
                <a:gd name="T76" fmla="*/ 3706 w 3950"/>
                <a:gd name="T77" fmla="*/ 2095 h 5960"/>
                <a:gd name="T78" fmla="*/ 3505 w 3950"/>
                <a:gd name="T79" fmla="*/ 1927 h 5960"/>
                <a:gd name="T80" fmla="*/ 3579 w 3950"/>
                <a:gd name="T81" fmla="*/ 1343 h 5960"/>
                <a:gd name="T82" fmla="*/ 3536 w 3950"/>
                <a:gd name="T83" fmla="*/ 750 h 5960"/>
                <a:gd name="T84" fmla="*/ 3874 w 3950"/>
                <a:gd name="T85" fmla="*/ 476 h 5960"/>
                <a:gd name="T86" fmla="*/ 3917 w 3950"/>
                <a:gd name="T87" fmla="*/ 41 h 5960"/>
                <a:gd name="T88" fmla="*/ 3505 w 3950"/>
                <a:gd name="T89" fmla="*/ 0 h 5960"/>
                <a:gd name="T90" fmla="*/ 2764 w 3950"/>
                <a:gd name="T91" fmla="*/ 253 h 5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50" h="5960">
                  <a:moveTo>
                    <a:pt x="2764" y="253"/>
                  </a:moveTo>
                  <a:lnTo>
                    <a:pt x="2764" y="253"/>
                  </a:lnTo>
                  <a:cubicBezTo>
                    <a:pt x="2540" y="371"/>
                    <a:pt x="2288" y="412"/>
                    <a:pt x="2139" y="455"/>
                  </a:cubicBezTo>
                  <a:cubicBezTo>
                    <a:pt x="2001" y="487"/>
                    <a:pt x="2001" y="317"/>
                    <a:pt x="1674" y="317"/>
                  </a:cubicBezTo>
                  <a:cubicBezTo>
                    <a:pt x="1355" y="317"/>
                    <a:pt x="838" y="455"/>
                    <a:pt x="762" y="528"/>
                  </a:cubicBezTo>
                  <a:cubicBezTo>
                    <a:pt x="689" y="604"/>
                    <a:pt x="467" y="285"/>
                    <a:pt x="381" y="285"/>
                  </a:cubicBezTo>
                  <a:cubicBezTo>
                    <a:pt x="308" y="285"/>
                    <a:pt x="0" y="487"/>
                    <a:pt x="0" y="487"/>
                  </a:cubicBezTo>
                  <a:cubicBezTo>
                    <a:pt x="0" y="487"/>
                    <a:pt x="222" y="1005"/>
                    <a:pt x="43" y="1270"/>
                  </a:cubicBezTo>
                  <a:cubicBezTo>
                    <a:pt x="308" y="1354"/>
                    <a:pt x="308" y="1354"/>
                    <a:pt x="308" y="1354"/>
                  </a:cubicBezTo>
                  <a:cubicBezTo>
                    <a:pt x="308" y="1354"/>
                    <a:pt x="551" y="1302"/>
                    <a:pt x="635" y="1386"/>
                  </a:cubicBezTo>
                  <a:cubicBezTo>
                    <a:pt x="710" y="1470"/>
                    <a:pt x="741" y="1227"/>
                    <a:pt x="911" y="1259"/>
                  </a:cubicBezTo>
                  <a:cubicBezTo>
                    <a:pt x="1090" y="1302"/>
                    <a:pt x="1144" y="1767"/>
                    <a:pt x="879" y="1821"/>
                  </a:cubicBezTo>
                  <a:cubicBezTo>
                    <a:pt x="879" y="1821"/>
                    <a:pt x="1027" y="2000"/>
                    <a:pt x="1027" y="2138"/>
                  </a:cubicBezTo>
                  <a:cubicBezTo>
                    <a:pt x="1027" y="2276"/>
                    <a:pt x="1314" y="2381"/>
                    <a:pt x="1228" y="2466"/>
                  </a:cubicBezTo>
                  <a:cubicBezTo>
                    <a:pt x="1133" y="2562"/>
                    <a:pt x="890" y="2636"/>
                    <a:pt x="847" y="2752"/>
                  </a:cubicBezTo>
                  <a:cubicBezTo>
                    <a:pt x="816" y="2868"/>
                    <a:pt x="773" y="3175"/>
                    <a:pt x="646" y="3291"/>
                  </a:cubicBezTo>
                  <a:cubicBezTo>
                    <a:pt x="646" y="3291"/>
                    <a:pt x="741" y="4075"/>
                    <a:pt x="646" y="4265"/>
                  </a:cubicBezTo>
                  <a:cubicBezTo>
                    <a:pt x="562" y="4435"/>
                    <a:pt x="900" y="4668"/>
                    <a:pt x="667" y="4838"/>
                  </a:cubicBezTo>
                  <a:lnTo>
                    <a:pt x="667" y="4838"/>
                  </a:lnTo>
                  <a:cubicBezTo>
                    <a:pt x="752" y="4901"/>
                    <a:pt x="583" y="5198"/>
                    <a:pt x="635" y="5250"/>
                  </a:cubicBezTo>
                  <a:cubicBezTo>
                    <a:pt x="700" y="5303"/>
                    <a:pt x="1027" y="5198"/>
                    <a:pt x="1101" y="5271"/>
                  </a:cubicBezTo>
                  <a:cubicBezTo>
                    <a:pt x="1176" y="5336"/>
                    <a:pt x="952" y="5620"/>
                    <a:pt x="952" y="5620"/>
                  </a:cubicBezTo>
                  <a:cubicBezTo>
                    <a:pt x="952" y="5620"/>
                    <a:pt x="1060" y="5737"/>
                    <a:pt x="1122" y="5801"/>
                  </a:cubicBezTo>
                  <a:cubicBezTo>
                    <a:pt x="1122" y="5801"/>
                    <a:pt x="1122" y="5823"/>
                    <a:pt x="1122" y="5842"/>
                  </a:cubicBezTo>
                  <a:cubicBezTo>
                    <a:pt x="1726" y="5875"/>
                    <a:pt x="1726" y="5875"/>
                    <a:pt x="1726" y="5875"/>
                  </a:cubicBezTo>
                  <a:cubicBezTo>
                    <a:pt x="1906" y="5959"/>
                    <a:pt x="1906" y="5959"/>
                    <a:pt x="1906" y="5959"/>
                  </a:cubicBezTo>
                  <a:cubicBezTo>
                    <a:pt x="2139" y="5853"/>
                    <a:pt x="2139" y="5853"/>
                    <a:pt x="2139" y="5853"/>
                  </a:cubicBezTo>
                  <a:cubicBezTo>
                    <a:pt x="2562" y="5928"/>
                    <a:pt x="2562" y="5928"/>
                    <a:pt x="2562" y="5928"/>
                  </a:cubicBezTo>
                  <a:cubicBezTo>
                    <a:pt x="2562" y="5928"/>
                    <a:pt x="2700" y="5715"/>
                    <a:pt x="2700" y="5568"/>
                  </a:cubicBezTo>
                  <a:cubicBezTo>
                    <a:pt x="2700" y="5420"/>
                    <a:pt x="2667" y="5176"/>
                    <a:pt x="2626" y="5049"/>
                  </a:cubicBezTo>
                  <a:cubicBezTo>
                    <a:pt x="2594" y="4922"/>
                    <a:pt x="2626" y="4478"/>
                    <a:pt x="2626" y="4383"/>
                  </a:cubicBezTo>
                  <a:cubicBezTo>
                    <a:pt x="2626" y="4286"/>
                    <a:pt x="2499" y="4256"/>
                    <a:pt x="2499" y="4097"/>
                  </a:cubicBezTo>
                  <a:cubicBezTo>
                    <a:pt x="2499" y="3948"/>
                    <a:pt x="2880" y="3905"/>
                    <a:pt x="2880" y="3905"/>
                  </a:cubicBezTo>
                  <a:cubicBezTo>
                    <a:pt x="3208" y="3959"/>
                    <a:pt x="3208" y="3959"/>
                    <a:pt x="3208" y="3959"/>
                  </a:cubicBezTo>
                  <a:cubicBezTo>
                    <a:pt x="3208" y="3980"/>
                    <a:pt x="3208" y="3980"/>
                    <a:pt x="3208" y="3980"/>
                  </a:cubicBezTo>
                  <a:cubicBezTo>
                    <a:pt x="3389" y="3864"/>
                    <a:pt x="3505" y="3631"/>
                    <a:pt x="3473" y="3599"/>
                  </a:cubicBezTo>
                  <a:cubicBezTo>
                    <a:pt x="3441" y="3556"/>
                    <a:pt x="3197" y="3207"/>
                    <a:pt x="3378" y="3101"/>
                  </a:cubicBezTo>
                  <a:cubicBezTo>
                    <a:pt x="3547" y="2996"/>
                    <a:pt x="3727" y="2804"/>
                    <a:pt x="3674" y="2625"/>
                  </a:cubicBezTo>
                  <a:cubicBezTo>
                    <a:pt x="3620" y="2435"/>
                    <a:pt x="3727" y="2244"/>
                    <a:pt x="3706" y="2095"/>
                  </a:cubicBezTo>
                  <a:cubicBezTo>
                    <a:pt x="3674" y="1946"/>
                    <a:pt x="3505" y="2022"/>
                    <a:pt x="3505" y="1927"/>
                  </a:cubicBezTo>
                  <a:cubicBezTo>
                    <a:pt x="3505" y="1841"/>
                    <a:pt x="3579" y="1343"/>
                    <a:pt x="3579" y="1343"/>
                  </a:cubicBezTo>
                  <a:cubicBezTo>
                    <a:pt x="3462" y="1227"/>
                    <a:pt x="3536" y="836"/>
                    <a:pt x="3536" y="750"/>
                  </a:cubicBezTo>
                  <a:cubicBezTo>
                    <a:pt x="3536" y="666"/>
                    <a:pt x="3801" y="634"/>
                    <a:pt x="3874" y="476"/>
                  </a:cubicBezTo>
                  <a:cubicBezTo>
                    <a:pt x="3949" y="349"/>
                    <a:pt x="3906" y="147"/>
                    <a:pt x="3917" y="41"/>
                  </a:cubicBezTo>
                  <a:cubicBezTo>
                    <a:pt x="3822" y="20"/>
                    <a:pt x="3684" y="0"/>
                    <a:pt x="3505" y="0"/>
                  </a:cubicBezTo>
                  <a:cubicBezTo>
                    <a:pt x="3197" y="0"/>
                    <a:pt x="2997" y="126"/>
                    <a:pt x="2764" y="253"/>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9" name="Freeform 28"/>
            <p:cNvSpPr>
              <a:spLocks noChangeArrowheads="1"/>
            </p:cNvSpPr>
            <p:nvPr/>
          </p:nvSpPr>
          <p:spPr bwMode="auto">
            <a:xfrm>
              <a:off x="2065" y="5074"/>
              <a:ext cx="1210" cy="940"/>
            </a:xfrm>
            <a:custGeom>
              <a:avLst/>
              <a:gdLst>
                <a:gd name="T0" fmla="*/ 3663 w 5338"/>
                <a:gd name="T1" fmla="*/ 317 h 4149"/>
                <a:gd name="T2" fmla="*/ 3663 w 5338"/>
                <a:gd name="T3" fmla="*/ 317 h 4149"/>
                <a:gd name="T4" fmla="*/ 3187 w 5338"/>
                <a:gd name="T5" fmla="*/ 73 h 4149"/>
                <a:gd name="T6" fmla="*/ 3059 w 5338"/>
                <a:gd name="T7" fmla="*/ 274 h 4149"/>
                <a:gd name="T8" fmla="*/ 2424 w 5338"/>
                <a:gd name="T9" fmla="*/ 370 h 4149"/>
                <a:gd name="T10" fmla="*/ 1811 w 5338"/>
                <a:gd name="T11" fmla="*/ 379 h 4149"/>
                <a:gd name="T12" fmla="*/ 1588 w 5338"/>
                <a:gd name="T13" fmla="*/ 327 h 4149"/>
                <a:gd name="T14" fmla="*/ 1038 w 5338"/>
                <a:gd name="T15" fmla="*/ 454 h 4149"/>
                <a:gd name="T16" fmla="*/ 657 w 5338"/>
                <a:gd name="T17" fmla="*/ 263 h 4149"/>
                <a:gd name="T18" fmla="*/ 519 w 5338"/>
                <a:gd name="T19" fmla="*/ 592 h 4149"/>
                <a:gd name="T20" fmla="*/ 105 w 5338"/>
                <a:gd name="T21" fmla="*/ 592 h 4149"/>
                <a:gd name="T22" fmla="*/ 0 w 5338"/>
                <a:gd name="T23" fmla="*/ 847 h 4149"/>
                <a:gd name="T24" fmla="*/ 202 w 5338"/>
                <a:gd name="T25" fmla="*/ 983 h 4149"/>
                <a:gd name="T26" fmla="*/ 359 w 5338"/>
                <a:gd name="T27" fmla="*/ 1269 h 4149"/>
                <a:gd name="T28" fmla="*/ 603 w 5338"/>
                <a:gd name="T29" fmla="*/ 1226 h 4149"/>
                <a:gd name="T30" fmla="*/ 1154 w 5338"/>
                <a:gd name="T31" fmla="*/ 1439 h 4149"/>
                <a:gd name="T32" fmla="*/ 1154 w 5338"/>
                <a:gd name="T33" fmla="*/ 2657 h 4149"/>
                <a:gd name="T34" fmla="*/ 3378 w 5338"/>
                <a:gd name="T35" fmla="*/ 4127 h 4149"/>
                <a:gd name="T36" fmla="*/ 3452 w 5338"/>
                <a:gd name="T37" fmla="*/ 3980 h 4149"/>
                <a:gd name="T38" fmla="*/ 4033 w 5338"/>
                <a:gd name="T39" fmla="*/ 4148 h 4149"/>
                <a:gd name="T40" fmla="*/ 4182 w 5338"/>
                <a:gd name="T41" fmla="*/ 4012 h 4149"/>
                <a:gd name="T42" fmla="*/ 4690 w 5338"/>
                <a:gd name="T43" fmla="*/ 3620 h 4149"/>
                <a:gd name="T44" fmla="*/ 4669 w 5338"/>
                <a:gd name="T45" fmla="*/ 3047 h 4149"/>
                <a:gd name="T46" fmla="*/ 4669 w 5338"/>
                <a:gd name="T47" fmla="*/ 2073 h 4149"/>
                <a:gd name="T48" fmla="*/ 4870 w 5338"/>
                <a:gd name="T49" fmla="*/ 1534 h 4149"/>
                <a:gd name="T50" fmla="*/ 5251 w 5338"/>
                <a:gd name="T51" fmla="*/ 1248 h 4149"/>
                <a:gd name="T52" fmla="*/ 5050 w 5338"/>
                <a:gd name="T53" fmla="*/ 920 h 4149"/>
                <a:gd name="T54" fmla="*/ 4902 w 5338"/>
                <a:gd name="T55" fmla="*/ 603 h 4149"/>
                <a:gd name="T56" fmla="*/ 4934 w 5338"/>
                <a:gd name="T57" fmla="*/ 41 h 4149"/>
                <a:gd name="T58" fmla="*/ 4658 w 5338"/>
                <a:gd name="T59" fmla="*/ 168 h 4149"/>
                <a:gd name="T60" fmla="*/ 4331 w 5338"/>
                <a:gd name="T61" fmla="*/ 136 h 4149"/>
                <a:gd name="T62" fmla="*/ 4066 w 5338"/>
                <a:gd name="T63" fmla="*/ 52 h 4149"/>
                <a:gd name="T64" fmla="*/ 4098 w 5338"/>
                <a:gd name="T65" fmla="*/ 0 h 4149"/>
                <a:gd name="T66" fmla="*/ 3663 w 5338"/>
                <a:gd name="T67" fmla="*/ 317 h 4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38" h="4149">
                  <a:moveTo>
                    <a:pt x="3663" y="317"/>
                  </a:moveTo>
                  <a:lnTo>
                    <a:pt x="3663" y="317"/>
                  </a:lnTo>
                  <a:cubicBezTo>
                    <a:pt x="3378" y="317"/>
                    <a:pt x="3303" y="73"/>
                    <a:pt x="3187" y="73"/>
                  </a:cubicBezTo>
                  <a:cubicBezTo>
                    <a:pt x="3081" y="73"/>
                    <a:pt x="3059" y="274"/>
                    <a:pt x="3059" y="274"/>
                  </a:cubicBezTo>
                  <a:cubicBezTo>
                    <a:pt x="2859" y="189"/>
                    <a:pt x="2424" y="370"/>
                    <a:pt x="2424" y="370"/>
                  </a:cubicBezTo>
                  <a:cubicBezTo>
                    <a:pt x="2213" y="274"/>
                    <a:pt x="1811" y="379"/>
                    <a:pt x="1811" y="379"/>
                  </a:cubicBezTo>
                  <a:cubicBezTo>
                    <a:pt x="1588" y="327"/>
                    <a:pt x="1588" y="327"/>
                    <a:pt x="1588" y="327"/>
                  </a:cubicBezTo>
                  <a:cubicBezTo>
                    <a:pt x="1038" y="454"/>
                    <a:pt x="1038" y="454"/>
                    <a:pt x="1038" y="454"/>
                  </a:cubicBezTo>
                  <a:cubicBezTo>
                    <a:pt x="657" y="263"/>
                    <a:pt x="657" y="263"/>
                    <a:pt x="657" y="263"/>
                  </a:cubicBezTo>
                  <a:cubicBezTo>
                    <a:pt x="519" y="592"/>
                    <a:pt x="519" y="592"/>
                    <a:pt x="519" y="592"/>
                  </a:cubicBezTo>
                  <a:cubicBezTo>
                    <a:pt x="105" y="592"/>
                    <a:pt x="105" y="592"/>
                    <a:pt x="105" y="592"/>
                  </a:cubicBezTo>
                  <a:cubicBezTo>
                    <a:pt x="0" y="847"/>
                    <a:pt x="0" y="847"/>
                    <a:pt x="0" y="847"/>
                  </a:cubicBezTo>
                  <a:cubicBezTo>
                    <a:pt x="202" y="983"/>
                    <a:pt x="202" y="983"/>
                    <a:pt x="202" y="983"/>
                  </a:cubicBezTo>
                  <a:cubicBezTo>
                    <a:pt x="202" y="983"/>
                    <a:pt x="297" y="1174"/>
                    <a:pt x="359" y="1269"/>
                  </a:cubicBezTo>
                  <a:cubicBezTo>
                    <a:pt x="603" y="1226"/>
                    <a:pt x="603" y="1226"/>
                    <a:pt x="603" y="1226"/>
                  </a:cubicBezTo>
                  <a:cubicBezTo>
                    <a:pt x="1154" y="1439"/>
                    <a:pt x="1154" y="1439"/>
                    <a:pt x="1154" y="1439"/>
                  </a:cubicBezTo>
                  <a:cubicBezTo>
                    <a:pt x="1154" y="1439"/>
                    <a:pt x="1344" y="2159"/>
                    <a:pt x="1154" y="2657"/>
                  </a:cubicBezTo>
                  <a:cubicBezTo>
                    <a:pt x="1154" y="2657"/>
                    <a:pt x="2288" y="3853"/>
                    <a:pt x="3378" y="4127"/>
                  </a:cubicBezTo>
                  <a:cubicBezTo>
                    <a:pt x="3389" y="4075"/>
                    <a:pt x="3409" y="4021"/>
                    <a:pt x="3452" y="3980"/>
                  </a:cubicBezTo>
                  <a:cubicBezTo>
                    <a:pt x="3600" y="3831"/>
                    <a:pt x="3896" y="4148"/>
                    <a:pt x="4033" y="4148"/>
                  </a:cubicBezTo>
                  <a:cubicBezTo>
                    <a:pt x="4182" y="4148"/>
                    <a:pt x="4182" y="4012"/>
                    <a:pt x="4182" y="4012"/>
                  </a:cubicBezTo>
                  <a:cubicBezTo>
                    <a:pt x="4298" y="3428"/>
                    <a:pt x="4596" y="3555"/>
                    <a:pt x="4690" y="3620"/>
                  </a:cubicBezTo>
                  <a:cubicBezTo>
                    <a:pt x="4923" y="3450"/>
                    <a:pt x="4585" y="3217"/>
                    <a:pt x="4669" y="3047"/>
                  </a:cubicBezTo>
                  <a:cubicBezTo>
                    <a:pt x="4764" y="2857"/>
                    <a:pt x="4669" y="2073"/>
                    <a:pt x="4669" y="2073"/>
                  </a:cubicBezTo>
                  <a:cubicBezTo>
                    <a:pt x="4796" y="1957"/>
                    <a:pt x="4839" y="1650"/>
                    <a:pt x="4870" y="1534"/>
                  </a:cubicBezTo>
                  <a:cubicBezTo>
                    <a:pt x="4913" y="1418"/>
                    <a:pt x="5156" y="1344"/>
                    <a:pt x="5251" y="1248"/>
                  </a:cubicBezTo>
                  <a:cubicBezTo>
                    <a:pt x="5337" y="1163"/>
                    <a:pt x="5050" y="1058"/>
                    <a:pt x="5050" y="920"/>
                  </a:cubicBezTo>
                  <a:cubicBezTo>
                    <a:pt x="5050" y="782"/>
                    <a:pt x="4902" y="603"/>
                    <a:pt x="4902" y="603"/>
                  </a:cubicBezTo>
                  <a:cubicBezTo>
                    <a:pt x="5167" y="549"/>
                    <a:pt x="5113" y="84"/>
                    <a:pt x="4934" y="41"/>
                  </a:cubicBezTo>
                  <a:cubicBezTo>
                    <a:pt x="4764" y="9"/>
                    <a:pt x="4733" y="252"/>
                    <a:pt x="4658" y="168"/>
                  </a:cubicBezTo>
                  <a:cubicBezTo>
                    <a:pt x="4574" y="84"/>
                    <a:pt x="4331" y="136"/>
                    <a:pt x="4331" y="136"/>
                  </a:cubicBezTo>
                  <a:cubicBezTo>
                    <a:pt x="4066" y="52"/>
                    <a:pt x="4066" y="52"/>
                    <a:pt x="4066" y="52"/>
                  </a:cubicBezTo>
                  <a:cubicBezTo>
                    <a:pt x="4076" y="41"/>
                    <a:pt x="4087" y="19"/>
                    <a:pt x="4098" y="0"/>
                  </a:cubicBezTo>
                  <a:cubicBezTo>
                    <a:pt x="3811" y="52"/>
                    <a:pt x="3917" y="317"/>
                    <a:pt x="3663" y="31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6" name="Freeform 29"/>
            <p:cNvSpPr>
              <a:spLocks noChangeArrowheads="1"/>
            </p:cNvSpPr>
            <p:nvPr/>
          </p:nvSpPr>
          <p:spPr bwMode="auto">
            <a:xfrm>
              <a:off x="1972" y="3854"/>
              <a:ext cx="1048" cy="1322"/>
            </a:xfrm>
            <a:custGeom>
              <a:avLst/>
              <a:gdLst>
                <a:gd name="T0" fmla="*/ 3991 w 4627"/>
                <a:gd name="T1" fmla="*/ 4107 h 5834"/>
                <a:gd name="T2" fmla="*/ 3991 w 4627"/>
                <a:gd name="T3" fmla="*/ 4107 h 5834"/>
                <a:gd name="T4" fmla="*/ 3831 w 4627"/>
                <a:gd name="T5" fmla="*/ 3674 h 5834"/>
                <a:gd name="T6" fmla="*/ 3896 w 4627"/>
                <a:gd name="T7" fmla="*/ 3472 h 5834"/>
                <a:gd name="T8" fmla="*/ 3726 w 4627"/>
                <a:gd name="T9" fmla="*/ 3133 h 5834"/>
                <a:gd name="T10" fmla="*/ 3557 w 4627"/>
                <a:gd name="T11" fmla="*/ 2784 h 5834"/>
                <a:gd name="T12" fmla="*/ 3430 w 4627"/>
                <a:gd name="T13" fmla="*/ 2371 h 5834"/>
                <a:gd name="T14" fmla="*/ 3260 w 4627"/>
                <a:gd name="T15" fmla="*/ 1970 h 5834"/>
                <a:gd name="T16" fmla="*/ 2868 w 4627"/>
                <a:gd name="T17" fmla="*/ 1989 h 5834"/>
                <a:gd name="T18" fmla="*/ 2667 w 4627"/>
                <a:gd name="T19" fmla="*/ 1662 h 5834"/>
                <a:gd name="T20" fmla="*/ 2741 w 4627"/>
                <a:gd name="T21" fmla="*/ 1196 h 5834"/>
                <a:gd name="T22" fmla="*/ 2360 w 4627"/>
                <a:gd name="T23" fmla="*/ 1080 h 5834"/>
                <a:gd name="T24" fmla="*/ 2243 w 4627"/>
                <a:gd name="T25" fmla="*/ 561 h 5834"/>
                <a:gd name="T26" fmla="*/ 1948 w 4627"/>
                <a:gd name="T27" fmla="*/ 509 h 5834"/>
                <a:gd name="T28" fmla="*/ 1312 w 4627"/>
                <a:gd name="T29" fmla="*/ 0 h 5834"/>
                <a:gd name="T30" fmla="*/ 1079 w 4627"/>
                <a:gd name="T31" fmla="*/ 455 h 5834"/>
                <a:gd name="T32" fmla="*/ 603 w 4627"/>
                <a:gd name="T33" fmla="*/ 455 h 5834"/>
                <a:gd name="T34" fmla="*/ 265 w 4627"/>
                <a:gd name="T35" fmla="*/ 614 h 5834"/>
                <a:gd name="T36" fmla="*/ 476 w 4627"/>
                <a:gd name="T37" fmla="*/ 815 h 5834"/>
                <a:gd name="T38" fmla="*/ 190 w 4627"/>
                <a:gd name="T39" fmla="*/ 996 h 5834"/>
                <a:gd name="T40" fmla="*/ 232 w 4627"/>
                <a:gd name="T41" fmla="*/ 1418 h 5834"/>
                <a:gd name="T42" fmla="*/ 21 w 4627"/>
                <a:gd name="T43" fmla="*/ 1767 h 5834"/>
                <a:gd name="T44" fmla="*/ 0 w 4627"/>
                <a:gd name="T45" fmla="*/ 1778 h 5834"/>
                <a:gd name="T46" fmla="*/ 127 w 4627"/>
                <a:gd name="T47" fmla="*/ 2181 h 5834"/>
                <a:gd name="T48" fmla="*/ 327 w 4627"/>
                <a:gd name="T49" fmla="*/ 2541 h 5834"/>
                <a:gd name="T50" fmla="*/ 635 w 4627"/>
                <a:gd name="T51" fmla="*/ 2817 h 5834"/>
                <a:gd name="T52" fmla="*/ 138 w 4627"/>
                <a:gd name="T53" fmla="*/ 3356 h 5834"/>
                <a:gd name="T54" fmla="*/ 179 w 4627"/>
                <a:gd name="T55" fmla="*/ 3345 h 5834"/>
                <a:gd name="T56" fmla="*/ 455 w 4627"/>
                <a:gd name="T57" fmla="*/ 3642 h 5834"/>
                <a:gd name="T58" fmla="*/ 284 w 4627"/>
                <a:gd name="T59" fmla="*/ 3853 h 5834"/>
                <a:gd name="T60" fmla="*/ 899 w 4627"/>
                <a:gd name="T61" fmla="*/ 3937 h 5834"/>
                <a:gd name="T62" fmla="*/ 1026 w 4627"/>
                <a:gd name="T63" fmla="*/ 4668 h 5834"/>
                <a:gd name="T64" fmla="*/ 1090 w 4627"/>
                <a:gd name="T65" fmla="*/ 5601 h 5834"/>
                <a:gd name="T66" fmla="*/ 1069 w 4627"/>
                <a:gd name="T67" fmla="*/ 5642 h 5834"/>
                <a:gd name="T68" fmla="*/ 1450 w 4627"/>
                <a:gd name="T69" fmla="*/ 5833 h 5834"/>
                <a:gd name="T70" fmla="*/ 2000 w 4627"/>
                <a:gd name="T71" fmla="*/ 5706 h 5834"/>
                <a:gd name="T72" fmla="*/ 2223 w 4627"/>
                <a:gd name="T73" fmla="*/ 5758 h 5834"/>
                <a:gd name="T74" fmla="*/ 2836 w 4627"/>
                <a:gd name="T75" fmla="*/ 5749 h 5834"/>
                <a:gd name="T76" fmla="*/ 3471 w 4627"/>
                <a:gd name="T77" fmla="*/ 5653 h 5834"/>
                <a:gd name="T78" fmla="*/ 3599 w 4627"/>
                <a:gd name="T79" fmla="*/ 5452 h 5834"/>
                <a:gd name="T80" fmla="*/ 4075 w 4627"/>
                <a:gd name="T81" fmla="*/ 5696 h 5834"/>
                <a:gd name="T82" fmla="*/ 4510 w 4627"/>
                <a:gd name="T83" fmla="*/ 5379 h 5834"/>
                <a:gd name="T84" fmla="*/ 4435 w 4627"/>
                <a:gd name="T85" fmla="*/ 4648 h 5834"/>
                <a:gd name="T86" fmla="*/ 4467 w 4627"/>
                <a:gd name="T87" fmla="*/ 4627 h 5834"/>
                <a:gd name="T88" fmla="*/ 4213 w 4627"/>
                <a:gd name="T89" fmla="*/ 4457 h 5834"/>
                <a:gd name="T90" fmla="*/ 3991 w 4627"/>
                <a:gd name="T91" fmla="*/ 4107 h 5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27" h="5834">
                  <a:moveTo>
                    <a:pt x="3991" y="4107"/>
                  </a:moveTo>
                  <a:lnTo>
                    <a:pt x="3991" y="4107"/>
                  </a:lnTo>
                  <a:cubicBezTo>
                    <a:pt x="3906" y="3928"/>
                    <a:pt x="3736" y="3769"/>
                    <a:pt x="3831" y="3674"/>
                  </a:cubicBezTo>
                  <a:cubicBezTo>
                    <a:pt x="3917" y="3588"/>
                    <a:pt x="3991" y="3567"/>
                    <a:pt x="3896" y="3472"/>
                  </a:cubicBezTo>
                  <a:cubicBezTo>
                    <a:pt x="3801" y="3377"/>
                    <a:pt x="3652" y="3431"/>
                    <a:pt x="3726" y="3133"/>
                  </a:cubicBezTo>
                  <a:cubicBezTo>
                    <a:pt x="3790" y="2836"/>
                    <a:pt x="3577" y="2806"/>
                    <a:pt x="3557" y="2784"/>
                  </a:cubicBezTo>
                  <a:cubicBezTo>
                    <a:pt x="3536" y="2763"/>
                    <a:pt x="3525" y="2457"/>
                    <a:pt x="3430" y="2371"/>
                  </a:cubicBezTo>
                  <a:cubicBezTo>
                    <a:pt x="3344" y="2287"/>
                    <a:pt x="3387" y="2022"/>
                    <a:pt x="3260" y="1970"/>
                  </a:cubicBezTo>
                  <a:cubicBezTo>
                    <a:pt x="3133" y="1916"/>
                    <a:pt x="2868" y="1989"/>
                    <a:pt x="2868" y="1989"/>
                  </a:cubicBezTo>
                  <a:cubicBezTo>
                    <a:pt x="2667" y="1662"/>
                    <a:pt x="2667" y="1662"/>
                    <a:pt x="2667" y="1662"/>
                  </a:cubicBezTo>
                  <a:cubicBezTo>
                    <a:pt x="2667" y="1662"/>
                    <a:pt x="2816" y="1270"/>
                    <a:pt x="2741" y="1196"/>
                  </a:cubicBezTo>
                  <a:cubicBezTo>
                    <a:pt x="2667" y="1121"/>
                    <a:pt x="2360" y="1080"/>
                    <a:pt x="2360" y="1080"/>
                  </a:cubicBezTo>
                  <a:cubicBezTo>
                    <a:pt x="2243" y="561"/>
                    <a:pt x="2243" y="561"/>
                    <a:pt x="2243" y="561"/>
                  </a:cubicBezTo>
                  <a:cubicBezTo>
                    <a:pt x="2243" y="561"/>
                    <a:pt x="2043" y="614"/>
                    <a:pt x="1948" y="509"/>
                  </a:cubicBezTo>
                  <a:cubicBezTo>
                    <a:pt x="1853" y="423"/>
                    <a:pt x="1545" y="52"/>
                    <a:pt x="1312" y="0"/>
                  </a:cubicBezTo>
                  <a:cubicBezTo>
                    <a:pt x="1258" y="222"/>
                    <a:pt x="1142" y="423"/>
                    <a:pt x="1079" y="455"/>
                  </a:cubicBezTo>
                  <a:cubicBezTo>
                    <a:pt x="942" y="520"/>
                    <a:pt x="771" y="455"/>
                    <a:pt x="603" y="455"/>
                  </a:cubicBezTo>
                  <a:cubicBezTo>
                    <a:pt x="433" y="455"/>
                    <a:pt x="265" y="614"/>
                    <a:pt x="265" y="614"/>
                  </a:cubicBezTo>
                  <a:cubicBezTo>
                    <a:pt x="476" y="815"/>
                    <a:pt x="476" y="815"/>
                    <a:pt x="476" y="815"/>
                  </a:cubicBezTo>
                  <a:cubicBezTo>
                    <a:pt x="190" y="996"/>
                    <a:pt x="190" y="996"/>
                    <a:pt x="190" y="996"/>
                  </a:cubicBezTo>
                  <a:cubicBezTo>
                    <a:pt x="190" y="996"/>
                    <a:pt x="370" y="1418"/>
                    <a:pt x="232" y="1418"/>
                  </a:cubicBezTo>
                  <a:cubicBezTo>
                    <a:pt x="84" y="1418"/>
                    <a:pt x="21" y="1767"/>
                    <a:pt x="21" y="1767"/>
                  </a:cubicBezTo>
                  <a:cubicBezTo>
                    <a:pt x="21" y="1767"/>
                    <a:pt x="10" y="1767"/>
                    <a:pt x="0" y="1778"/>
                  </a:cubicBezTo>
                  <a:cubicBezTo>
                    <a:pt x="84" y="1895"/>
                    <a:pt x="190" y="2095"/>
                    <a:pt x="127" y="2181"/>
                  </a:cubicBezTo>
                  <a:cubicBezTo>
                    <a:pt x="21" y="2330"/>
                    <a:pt x="327" y="2276"/>
                    <a:pt x="327" y="2541"/>
                  </a:cubicBezTo>
                  <a:cubicBezTo>
                    <a:pt x="327" y="2541"/>
                    <a:pt x="635" y="2679"/>
                    <a:pt x="635" y="2817"/>
                  </a:cubicBezTo>
                  <a:cubicBezTo>
                    <a:pt x="635" y="2944"/>
                    <a:pt x="190" y="2890"/>
                    <a:pt x="138" y="3356"/>
                  </a:cubicBezTo>
                  <a:cubicBezTo>
                    <a:pt x="179" y="3345"/>
                    <a:pt x="179" y="3345"/>
                    <a:pt x="179" y="3345"/>
                  </a:cubicBezTo>
                  <a:cubicBezTo>
                    <a:pt x="179" y="3345"/>
                    <a:pt x="497" y="3599"/>
                    <a:pt x="455" y="3642"/>
                  </a:cubicBezTo>
                  <a:cubicBezTo>
                    <a:pt x="412" y="3683"/>
                    <a:pt x="222" y="3780"/>
                    <a:pt x="284" y="3853"/>
                  </a:cubicBezTo>
                  <a:cubicBezTo>
                    <a:pt x="360" y="3916"/>
                    <a:pt x="825" y="3864"/>
                    <a:pt x="899" y="3937"/>
                  </a:cubicBezTo>
                  <a:cubicBezTo>
                    <a:pt x="974" y="4013"/>
                    <a:pt x="1090" y="4551"/>
                    <a:pt x="1026" y="4668"/>
                  </a:cubicBezTo>
                  <a:cubicBezTo>
                    <a:pt x="963" y="4775"/>
                    <a:pt x="1090" y="5601"/>
                    <a:pt x="1090" y="5601"/>
                  </a:cubicBezTo>
                  <a:cubicBezTo>
                    <a:pt x="1069" y="5642"/>
                    <a:pt x="1069" y="5642"/>
                    <a:pt x="1069" y="5642"/>
                  </a:cubicBezTo>
                  <a:cubicBezTo>
                    <a:pt x="1450" y="5833"/>
                    <a:pt x="1450" y="5833"/>
                    <a:pt x="1450" y="5833"/>
                  </a:cubicBezTo>
                  <a:cubicBezTo>
                    <a:pt x="2000" y="5706"/>
                    <a:pt x="2000" y="5706"/>
                    <a:pt x="2000" y="5706"/>
                  </a:cubicBezTo>
                  <a:cubicBezTo>
                    <a:pt x="2223" y="5758"/>
                    <a:pt x="2223" y="5758"/>
                    <a:pt x="2223" y="5758"/>
                  </a:cubicBezTo>
                  <a:cubicBezTo>
                    <a:pt x="2223" y="5758"/>
                    <a:pt x="2625" y="5653"/>
                    <a:pt x="2836" y="5749"/>
                  </a:cubicBezTo>
                  <a:cubicBezTo>
                    <a:pt x="2836" y="5749"/>
                    <a:pt x="3271" y="5568"/>
                    <a:pt x="3471" y="5653"/>
                  </a:cubicBezTo>
                  <a:cubicBezTo>
                    <a:pt x="3471" y="5653"/>
                    <a:pt x="3493" y="5452"/>
                    <a:pt x="3599" y="5452"/>
                  </a:cubicBezTo>
                  <a:cubicBezTo>
                    <a:pt x="3715" y="5452"/>
                    <a:pt x="3790" y="5696"/>
                    <a:pt x="4075" y="5696"/>
                  </a:cubicBezTo>
                  <a:cubicBezTo>
                    <a:pt x="4329" y="5696"/>
                    <a:pt x="4223" y="5431"/>
                    <a:pt x="4510" y="5379"/>
                  </a:cubicBezTo>
                  <a:cubicBezTo>
                    <a:pt x="4626" y="5103"/>
                    <a:pt x="4435" y="4648"/>
                    <a:pt x="4435" y="4648"/>
                  </a:cubicBezTo>
                  <a:cubicBezTo>
                    <a:pt x="4435" y="4648"/>
                    <a:pt x="4456" y="4637"/>
                    <a:pt x="4467" y="4627"/>
                  </a:cubicBezTo>
                  <a:cubicBezTo>
                    <a:pt x="4383" y="4584"/>
                    <a:pt x="4277" y="4510"/>
                    <a:pt x="4213" y="4457"/>
                  </a:cubicBezTo>
                  <a:cubicBezTo>
                    <a:pt x="4107" y="4351"/>
                    <a:pt x="4086" y="4287"/>
                    <a:pt x="3991" y="410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7" name="Freeform 30"/>
            <p:cNvSpPr>
              <a:spLocks noChangeArrowheads="1"/>
            </p:cNvSpPr>
            <p:nvPr/>
          </p:nvSpPr>
          <p:spPr bwMode="auto">
            <a:xfrm>
              <a:off x="2176" y="2407"/>
              <a:ext cx="1123" cy="686"/>
            </a:xfrm>
            <a:custGeom>
              <a:avLst/>
              <a:gdLst>
                <a:gd name="T0" fmla="*/ 1652 w 4956"/>
                <a:gd name="T1" fmla="*/ 2838 h 3030"/>
                <a:gd name="T2" fmla="*/ 1652 w 4956"/>
                <a:gd name="T3" fmla="*/ 2838 h 3030"/>
                <a:gd name="T4" fmla="*/ 2064 w 4956"/>
                <a:gd name="T5" fmla="*/ 3029 h 3030"/>
                <a:gd name="T6" fmla="*/ 2658 w 4956"/>
                <a:gd name="T7" fmla="*/ 2891 h 3030"/>
                <a:gd name="T8" fmla="*/ 2880 w 4956"/>
                <a:gd name="T9" fmla="*/ 2562 h 3030"/>
                <a:gd name="T10" fmla="*/ 2932 w 4956"/>
                <a:gd name="T11" fmla="*/ 2997 h 3030"/>
                <a:gd name="T12" fmla="*/ 3229 w 4956"/>
                <a:gd name="T13" fmla="*/ 2965 h 3030"/>
                <a:gd name="T14" fmla="*/ 3695 w 4956"/>
                <a:gd name="T15" fmla="*/ 2288 h 3030"/>
                <a:gd name="T16" fmla="*/ 3971 w 4956"/>
                <a:gd name="T17" fmla="*/ 2223 h 3030"/>
                <a:gd name="T18" fmla="*/ 4574 w 4956"/>
                <a:gd name="T19" fmla="*/ 1810 h 3030"/>
                <a:gd name="T20" fmla="*/ 4850 w 4956"/>
                <a:gd name="T21" fmla="*/ 911 h 3030"/>
                <a:gd name="T22" fmla="*/ 4626 w 4956"/>
                <a:gd name="T23" fmla="*/ 900 h 3030"/>
                <a:gd name="T24" fmla="*/ 3779 w 4956"/>
                <a:gd name="T25" fmla="*/ 508 h 3030"/>
                <a:gd name="T26" fmla="*/ 3165 w 4956"/>
                <a:gd name="T27" fmla="*/ 583 h 3030"/>
                <a:gd name="T28" fmla="*/ 3135 w 4956"/>
                <a:gd name="T29" fmla="*/ 107 h 3030"/>
                <a:gd name="T30" fmla="*/ 2594 w 4956"/>
                <a:gd name="T31" fmla="*/ 107 h 3030"/>
                <a:gd name="T32" fmla="*/ 2350 w 4956"/>
                <a:gd name="T33" fmla="*/ 181 h 3030"/>
                <a:gd name="T34" fmla="*/ 2191 w 4956"/>
                <a:gd name="T35" fmla="*/ 657 h 3030"/>
                <a:gd name="T36" fmla="*/ 1736 w 4956"/>
                <a:gd name="T37" fmla="*/ 435 h 3030"/>
                <a:gd name="T38" fmla="*/ 1333 w 4956"/>
                <a:gd name="T39" fmla="*/ 435 h 3030"/>
                <a:gd name="T40" fmla="*/ 646 w 4956"/>
                <a:gd name="T41" fmla="*/ 403 h 3030"/>
                <a:gd name="T42" fmla="*/ 435 w 4956"/>
                <a:gd name="T43" fmla="*/ 879 h 3030"/>
                <a:gd name="T44" fmla="*/ 202 w 4956"/>
                <a:gd name="T45" fmla="*/ 1217 h 3030"/>
                <a:gd name="T46" fmla="*/ 297 w 4956"/>
                <a:gd name="T47" fmla="*/ 1525 h 3030"/>
                <a:gd name="T48" fmla="*/ 435 w 4956"/>
                <a:gd name="T49" fmla="*/ 1853 h 3030"/>
                <a:gd name="T50" fmla="*/ 265 w 4956"/>
                <a:gd name="T51" fmla="*/ 2055 h 3030"/>
                <a:gd name="T52" fmla="*/ 816 w 4956"/>
                <a:gd name="T53" fmla="*/ 2191 h 3030"/>
                <a:gd name="T54" fmla="*/ 805 w 4956"/>
                <a:gd name="T55" fmla="*/ 2413 h 3030"/>
                <a:gd name="T56" fmla="*/ 1333 w 4956"/>
                <a:gd name="T57" fmla="*/ 2499 h 3030"/>
                <a:gd name="T58" fmla="*/ 1652 w 4956"/>
                <a:gd name="T59" fmla="*/ 2838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56" h="3030">
                  <a:moveTo>
                    <a:pt x="1652" y="2838"/>
                  </a:moveTo>
                  <a:lnTo>
                    <a:pt x="1652" y="2838"/>
                  </a:lnTo>
                  <a:cubicBezTo>
                    <a:pt x="1801" y="2838"/>
                    <a:pt x="1779" y="3029"/>
                    <a:pt x="2064" y="3029"/>
                  </a:cubicBezTo>
                  <a:cubicBezTo>
                    <a:pt x="2361" y="3029"/>
                    <a:pt x="2658" y="2891"/>
                    <a:pt x="2658" y="2891"/>
                  </a:cubicBezTo>
                  <a:cubicBezTo>
                    <a:pt x="2658" y="2891"/>
                    <a:pt x="2721" y="2562"/>
                    <a:pt x="2880" y="2562"/>
                  </a:cubicBezTo>
                  <a:cubicBezTo>
                    <a:pt x="3029" y="2562"/>
                    <a:pt x="3070" y="2859"/>
                    <a:pt x="2932" y="2997"/>
                  </a:cubicBezTo>
                  <a:cubicBezTo>
                    <a:pt x="3229" y="2965"/>
                    <a:pt x="3229" y="2965"/>
                    <a:pt x="3229" y="2965"/>
                  </a:cubicBezTo>
                  <a:cubicBezTo>
                    <a:pt x="3229" y="2965"/>
                    <a:pt x="3622" y="2361"/>
                    <a:pt x="3695" y="2288"/>
                  </a:cubicBezTo>
                  <a:cubicBezTo>
                    <a:pt x="3758" y="2223"/>
                    <a:pt x="3822" y="2266"/>
                    <a:pt x="3971" y="2223"/>
                  </a:cubicBezTo>
                  <a:cubicBezTo>
                    <a:pt x="4128" y="2180"/>
                    <a:pt x="4404" y="1810"/>
                    <a:pt x="4574" y="1810"/>
                  </a:cubicBezTo>
                  <a:cubicBezTo>
                    <a:pt x="4742" y="1810"/>
                    <a:pt x="4955" y="1271"/>
                    <a:pt x="4850" y="911"/>
                  </a:cubicBezTo>
                  <a:cubicBezTo>
                    <a:pt x="4742" y="933"/>
                    <a:pt x="4626" y="900"/>
                    <a:pt x="4626" y="900"/>
                  </a:cubicBezTo>
                  <a:cubicBezTo>
                    <a:pt x="4320" y="360"/>
                    <a:pt x="3779" y="508"/>
                    <a:pt x="3779" y="508"/>
                  </a:cubicBezTo>
                  <a:cubicBezTo>
                    <a:pt x="3430" y="360"/>
                    <a:pt x="3387" y="625"/>
                    <a:pt x="3165" y="583"/>
                  </a:cubicBezTo>
                  <a:cubicBezTo>
                    <a:pt x="2943" y="551"/>
                    <a:pt x="3335" y="0"/>
                    <a:pt x="3135" y="107"/>
                  </a:cubicBezTo>
                  <a:cubicBezTo>
                    <a:pt x="2932" y="222"/>
                    <a:pt x="2721" y="107"/>
                    <a:pt x="2594" y="107"/>
                  </a:cubicBezTo>
                  <a:cubicBezTo>
                    <a:pt x="2520" y="107"/>
                    <a:pt x="2426" y="138"/>
                    <a:pt x="2350" y="181"/>
                  </a:cubicBezTo>
                  <a:cubicBezTo>
                    <a:pt x="2499" y="370"/>
                    <a:pt x="2318" y="657"/>
                    <a:pt x="2191" y="657"/>
                  </a:cubicBezTo>
                  <a:cubicBezTo>
                    <a:pt x="2055" y="657"/>
                    <a:pt x="1736" y="435"/>
                    <a:pt x="1736" y="435"/>
                  </a:cubicBezTo>
                  <a:cubicBezTo>
                    <a:pt x="1333" y="435"/>
                    <a:pt x="1333" y="435"/>
                    <a:pt x="1333" y="435"/>
                  </a:cubicBezTo>
                  <a:cubicBezTo>
                    <a:pt x="1154" y="243"/>
                    <a:pt x="689" y="381"/>
                    <a:pt x="646" y="403"/>
                  </a:cubicBezTo>
                  <a:cubicBezTo>
                    <a:pt x="605" y="583"/>
                    <a:pt x="530" y="827"/>
                    <a:pt x="435" y="879"/>
                  </a:cubicBezTo>
                  <a:cubicBezTo>
                    <a:pt x="286" y="954"/>
                    <a:pt x="413" y="1017"/>
                    <a:pt x="202" y="1217"/>
                  </a:cubicBezTo>
                  <a:cubicBezTo>
                    <a:pt x="0" y="1430"/>
                    <a:pt x="297" y="1398"/>
                    <a:pt x="297" y="1525"/>
                  </a:cubicBezTo>
                  <a:cubicBezTo>
                    <a:pt x="297" y="1642"/>
                    <a:pt x="435" y="1853"/>
                    <a:pt x="435" y="1853"/>
                  </a:cubicBezTo>
                  <a:cubicBezTo>
                    <a:pt x="435" y="1853"/>
                    <a:pt x="265" y="1948"/>
                    <a:pt x="265" y="2055"/>
                  </a:cubicBezTo>
                  <a:cubicBezTo>
                    <a:pt x="265" y="2150"/>
                    <a:pt x="710" y="2096"/>
                    <a:pt x="816" y="2191"/>
                  </a:cubicBezTo>
                  <a:cubicBezTo>
                    <a:pt x="857" y="2234"/>
                    <a:pt x="837" y="2318"/>
                    <a:pt x="805" y="2413"/>
                  </a:cubicBezTo>
                  <a:cubicBezTo>
                    <a:pt x="954" y="2445"/>
                    <a:pt x="1197" y="2499"/>
                    <a:pt x="1333" y="2499"/>
                  </a:cubicBezTo>
                  <a:cubicBezTo>
                    <a:pt x="1536" y="2499"/>
                    <a:pt x="1504" y="2838"/>
                    <a:pt x="1652" y="283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8" name="Freeform 31"/>
            <p:cNvSpPr>
              <a:spLocks noChangeArrowheads="1"/>
            </p:cNvSpPr>
            <p:nvPr/>
          </p:nvSpPr>
          <p:spPr bwMode="auto">
            <a:xfrm>
              <a:off x="3350" y="2287"/>
              <a:ext cx="1027" cy="1086"/>
            </a:xfrm>
            <a:custGeom>
              <a:avLst/>
              <a:gdLst>
                <a:gd name="T0" fmla="*/ 307 w 4533"/>
                <a:gd name="T1" fmla="*/ 1978 h 4795"/>
                <a:gd name="T2" fmla="*/ 307 w 4533"/>
                <a:gd name="T3" fmla="*/ 1978 h 4795"/>
                <a:gd name="T4" fmla="*/ 85 w 4533"/>
                <a:gd name="T5" fmla="*/ 2212 h 4795"/>
                <a:gd name="T6" fmla="*/ 550 w 4533"/>
                <a:gd name="T7" fmla="*/ 2329 h 4795"/>
                <a:gd name="T8" fmla="*/ 667 w 4533"/>
                <a:gd name="T9" fmla="*/ 2624 h 4795"/>
                <a:gd name="T10" fmla="*/ 1132 w 4533"/>
                <a:gd name="T11" fmla="*/ 3016 h 4795"/>
                <a:gd name="T12" fmla="*/ 899 w 4533"/>
                <a:gd name="T13" fmla="*/ 3133 h 4795"/>
                <a:gd name="T14" fmla="*/ 996 w 4533"/>
                <a:gd name="T15" fmla="*/ 3557 h 4795"/>
                <a:gd name="T16" fmla="*/ 1367 w 4533"/>
                <a:gd name="T17" fmla="*/ 3915 h 4795"/>
                <a:gd name="T18" fmla="*/ 1112 w 4533"/>
                <a:gd name="T19" fmla="*/ 4361 h 4795"/>
                <a:gd name="T20" fmla="*/ 1503 w 4533"/>
                <a:gd name="T21" fmla="*/ 4594 h 4795"/>
                <a:gd name="T22" fmla="*/ 1948 w 4533"/>
                <a:gd name="T23" fmla="*/ 4710 h 4795"/>
                <a:gd name="T24" fmla="*/ 1991 w 4533"/>
                <a:gd name="T25" fmla="*/ 4286 h 4795"/>
                <a:gd name="T26" fmla="*/ 2128 w 4533"/>
                <a:gd name="T27" fmla="*/ 4223 h 4795"/>
                <a:gd name="T28" fmla="*/ 2498 w 4533"/>
                <a:gd name="T29" fmla="*/ 3915 h 4795"/>
                <a:gd name="T30" fmla="*/ 2573 w 4533"/>
                <a:gd name="T31" fmla="*/ 3641 h 4795"/>
                <a:gd name="T32" fmla="*/ 2817 w 4533"/>
                <a:gd name="T33" fmla="*/ 4180 h 4795"/>
                <a:gd name="T34" fmla="*/ 3123 w 4533"/>
                <a:gd name="T35" fmla="*/ 3895 h 4795"/>
                <a:gd name="T36" fmla="*/ 3123 w 4533"/>
                <a:gd name="T37" fmla="*/ 3398 h 4795"/>
                <a:gd name="T38" fmla="*/ 3632 w 4533"/>
                <a:gd name="T39" fmla="*/ 2973 h 4795"/>
                <a:gd name="T40" fmla="*/ 4351 w 4533"/>
                <a:gd name="T41" fmla="*/ 2973 h 4795"/>
                <a:gd name="T42" fmla="*/ 4405 w 4533"/>
                <a:gd name="T43" fmla="*/ 2921 h 4795"/>
                <a:gd name="T44" fmla="*/ 4457 w 4533"/>
                <a:gd name="T45" fmla="*/ 2571 h 4795"/>
                <a:gd name="T46" fmla="*/ 4351 w 4533"/>
                <a:gd name="T47" fmla="*/ 2307 h 4795"/>
                <a:gd name="T48" fmla="*/ 4532 w 4533"/>
                <a:gd name="T49" fmla="*/ 2064 h 4795"/>
                <a:gd name="T50" fmla="*/ 4394 w 4533"/>
                <a:gd name="T51" fmla="*/ 1344 h 4795"/>
                <a:gd name="T52" fmla="*/ 4108 w 4533"/>
                <a:gd name="T53" fmla="*/ 1068 h 4795"/>
                <a:gd name="T54" fmla="*/ 4468 w 4533"/>
                <a:gd name="T55" fmla="*/ 709 h 4795"/>
                <a:gd name="T56" fmla="*/ 4383 w 4533"/>
                <a:gd name="T57" fmla="*/ 392 h 4795"/>
                <a:gd name="T58" fmla="*/ 4086 w 4533"/>
                <a:gd name="T59" fmla="*/ 94 h 4795"/>
                <a:gd name="T60" fmla="*/ 3737 w 4533"/>
                <a:gd name="T61" fmla="*/ 21 h 4795"/>
                <a:gd name="T62" fmla="*/ 3345 w 4533"/>
                <a:gd name="T63" fmla="*/ 306 h 4795"/>
                <a:gd name="T64" fmla="*/ 2742 w 4533"/>
                <a:gd name="T65" fmla="*/ 306 h 4795"/>
                <a:gd name="T66" fmla="*/ 2330 w 4533"/>
                <a:gd name="T67" fmla="*/ 295 h 4795"/>
                <a:gd name="T68" fmla="*/ 2244 w 4533"/>
                <a:gd name="T69" fmla="*/ 73 h 4795"/>
                <a:gd name="T70" fmla="*/ 1854 w 4533"/>
                <a:gd name="T71" fmla="*/ 0 h 4795"/>
                <a:gd name="T72" fmla="*/ 1513 w 4533"/>
                <a:gd name="T73" fmla="*/ 349 h 4795"/>
                <a:gd name="T74" fmla="*/ 1069 w 4533"/>
                <a:gd name="T75" fmla="*/ 635 h 4795"/>
                <a:gd name="T76" fmla="*/ 774 w 4533"/>
                <a:gd name="T77" fmla="*/ 931 h 4795"/>
                <a:gd name="T78" fmla="*/ 412 w 4533"/>
                <a:gd name="T79" fmla="*/ 1312 h 4795"/>
                <a:gd name="T80" fmla="*/ 233 w 4533"/>
                <a:gd name="T81" fmla="*/ 1577 h 4795"/>
                <a:gd name="T82" fmla="*/ 307 w 4533"/>
                <a:gd name="T83" fmla="*/ 1978 h 4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33" h="4795">
                  <a:moveTo>
                    <a:pt x="307" y="1978"/>
                  </a:moveTo>
                  <a:lnTo>
                    <a:pt x="307" y="1978"/>
                  </a:lnTo>
                  <a:cubicBezTo>
                    <a:pt x="212" y="2075"/>
                    <a:pt x="0" y="2116"/>
                    <a:pt x="85" y="2212"/>
                  </a:cubicBezTo>
                  <a:cubicBezTo>
                    <a:pt x="180" y="2307"/>
                    <a:pt x="455" y="2221"/>
                    <a:pt x="550" y="2329"/>
                  </a:cubicBezTo>
                  <a:cubicBezTo>
                    <a:pt x="647" y="2424"/>
                    <a:pt x="529" y="2583"/>
                    <a:pt x="667" y="2624"/>
                  </a:cubicBezTo>
                  <a:cubicBezTo>
                    <a:pt x="815" y="2667"/>
                    <a:pt x="1239" y="2678"/>
                    <a:pt x="1132" y="3016"/>
                  </a:cubicBezTo>
                  <a:cubicBezTo>
                    <a:pt x="899" y="3133"/>
                    <a:pt x="899" y="3133"/>
                    <a:pt x="899" y="3133"/>
                  </a:cubicBezTo>
                  <a:cubicBezTo>
                    <a:pt x="996" y="3557"/>
                    <a:pt x="996" y="3557"/>
                    <a:pt x="996" y="3557"/>
                  </a:cubicBezTo>
                  <a:cubicBezTo>
                    <a:pt x="996" y="3557"/>
                    <a:pt x="1419" y="3545"/>
                    <a:pt x="1367" y="3915"/>
                  </a:cubicBezTo>
                  <a:cubicBezTo>
                    <a:pt x="1367" y="3915"/>
                    <a:pt x="1112" y="4169"/>
                    <a:pt x="1112" y="4361"/>
                  </a:cubicBezTo>
                  <a:cubicBezTo>
                    <a:pt x="1112" y="4361"/>
                    <a:pt x="1397" y="4594"/>
                    <a:pt x="1503" y="4594"/>
                  </a:cubicBezTo>
                  <a:cubicBezTo>
                    <a:pt x="1608" y="4594"/>
                    <a:pt x="1864" y="4626"/>
                    <a:pt x="1948" y="4710"/>
                  </a:cubicBezTo>
                  <a:cubicBezTo>
                    <a:pt x="2033" y="4794"/>
                    <a:pt x="1991" y="4404"/>
                    <a:pt x="1991" y="4286"/>
                  </a:cubicBezTo>
                  <a:cubicBezTo>
                    <a:pt x="1991" y="4180"/>
                    <a:pt x="2022" y="4266"/>
                    <a:pt x="2128" y="4223"/>
                  </a:cubicBezTo>
                  <a:cubicBezTo>
                    <a:pt x="2233" y="4180"/>
                    <a:pt x="2498" y="3915"/>
                    <a:pt x="2498" y="3915"/>
                  </a:cubicBezTo>
                  <a:cubicBezTo>
                    <a:pt x="2498" y="3915"/>
                    <a:pt x="2403" y="3641"/>
                    <a:pt x="2573" y="3641"/>
                  </a:cubicBezTo>
                  <a:cubicBezTo>
                    <a:pt x="2731" y="3641"/>
                    <a:pt x="2722" y="4085"/>
                    <a:pt x="2817" y="4180"/>
                  </a:cubicBezTo>
                  <a:cubicBezTo>
                    <a:pt x="2922" y="4286"/>
                    <a:pt x="3123" y="4169"/>
                    <a:pt x="3123" y="3895"/>
                  </a:cubicBezTo>
                  <a:cubicBezTo>
                    <a:pt x="3123" y="3620"/>
                    <a:pt x="3123" y="3398"/>
                    <a:pt x="3123" y="3398"/>
                  </a:cubicBezTo>
                  <a:cubicBezTo>
                    <a:pt x="3632" y="2973"/>
                    <a:pt x="3632" y="2973"/>
                    <a:pt x="3632" y="2973"/>
                  </a:cubicBezTo>
                  <a:cubicBezTo>
                    <a:pt x="4351" y="2973"/>
                    <a:pt x="4351" y="2973"/>
                    <a:pt x="4351" y="2973"/>
                  </a:cubicBezTo>
                  <a:cubicBezTo>
                    <a:pt x="4405" y="2921"/>
                    <a:pt x="4405" y="2921"/>
                    <a:pt x="4405" y="2921"/>
                  </a:cubicBezTo>
                  <a:cubicBezTo>
                    <a:pt x="4457" y="2571"/>
                    <a:pt x="4457" y="2571"/>
                    <a:pt x="4457" y="2571"/>
                  </a:cubicBezTo>
                  <a:cubicBezTo>
                    <a:pt x="4351" y="2307"/>
                    <a:pt x="4351" y="2307"/>
                    <a:pt x="4351" y="2307"/>
                  </a:cubicBezTo>
                  <a:cubicBezTo>
                    <a:pt x="4532" y="2064"/>
                    <a:pt x="4532" y="2064"/>
                    <a:pt x="4532" y="2064"/>
                  </a:cubicBezTo>
                  <a:cubicBezTo>
                    <a:pt x="4129" y="1872"/>
                    <a:pt x="4394" y="1461"/>
                    <a:pt x="4394" y="1344"/>
                  </a:cubicBezTo>
                  <a:cubicBezTo>
                    <a:pt x="4394" y="1217"/>
                    <a:pt x="4151" y="1280"/>
                    <a:pt x="4108" y="1068"/>
                  </a:cubicBezTo>
                  <a:cubicBezTo>
                    <a:pt x="4065" y="857"/>
                    <a:pt x="4468" y="709"/>
                    <a:pt x="4468" y="709"/>
                  </a:cubicBezTo>
                  <a:cubicBezTo>
                    <a:pt x="4383" y="392"/>
                    <a:pt x="4383" y="392"/>
                    <a:pt x="4383" y="392"/>
                  </a:cubicBezTo>
                  <a:cubicBezTo>
                    <a:pt x="4086" y="94"/>
                    <a:pt x="4086" y="94"/>
                    <a:pt x="4086" y="94"/>
                  </a:cubicBezTo>
                  <a:cubicBezTo>
                    <a:pt x="3737" y="21"/>
                    <a:pt x="3737" y="21"/>
                    <a:pt x="3737" y="21"/>
                  </a:cubicBezTo>
                  <a:cubicBezTo>
                    <a:pt x="3345" y="306"/>
                    <a:pt x="3345" y="306"/>
                    <a:pt x="3345" y="306"/>
                  </a:cubicBezTo>
                  <a:cubicBezTo>
                    <a:pt x="2742" y="306"/>
                    <a:pt x="2742" y="306"/>
                    <a:pt x="2742" y="306"/>
                  </a:cubicBezTo>
                  <a:cubicBezTo>
                    <a:pt x="2330" y="295"/>
                    <a:pt x="2330" y="295"/>
                    <a:pt x="2330" y="295"/>
                  </a:cubicBezTo>
                  <a:cubicBezTo>
                    <a:pt x="2244" y="73"/>
                    <a:pt x="2244" y="73"/>
                    <a:pt x="2244" y="73"/>
                  </a:cubicBezTo>
                  <a:cubicBezTo>
                    <a:pt x="1854" y="0"/>
                    <a:pt x="1854" y="0"/>
                    <a:pt x="1854" y="0"/>
                  </a:cubicBezTo>
                  <a:cubicBezTo>
                    <a:pt x="1778" y="370"/>
                    <a:pt x="1608" y="157"/>
                    <a:pt x="1513" y="349"/>
                  </a:cubicBezTo>
                  <a:cubicBezTo>
                    <a:pt x="1419" y="528"/>
                    <a:pt x="1069" y="635"/>
                    <a:pt x="1069" y="635"/>
                  </a:cubicBezTo>
                  <a:cubicBezTo>
                    <a:pt x="1017" y="857"/>
                    <a:pt x="774" y="931"/>
                    <a:pt x="774" y="931"/>
                  </a:cubicBezTo>
                  <a:cubicBezTo>
                    <a:pt x="647" y="1491"/>
                    <a:pt x="445" y="1344"/>
                    <a:pt x="412" y="1312"/>
                  </a:cubicBezTo>
                  <a:cubicBezTo>
                    <a:pt x="328" y="1396"/>
                    <a:pt x="233" y="1523"/>
                    <a:pt x="233" y="1577"/>
                  </a:cubicBezTo>
                  <a:cubicBezTo>
                    <a:pt x="233" y="1672"/>
                    <a:pt x="403" y="1883"/>
                    <a:pt x="307" y="197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9" name="Freeform 32"/>
            <p:cNvSpPr>
              <a:spLocks noChangeArrowheads="1"/>
            </p:cNvSpPr>
            <p:nvPr/>
          </p:nvSpPr>
          <p:spPr bwMode="auto">
            <a:xfrm>
              <a:off x="4812" y="2664"/>
              <a:ext cx="1382" cy="912"/>
            </a:xfrm>
            <a:custGeom>
              <a:avLst/>
              <a:gdLst>
                <a:gd name="T0" fmla="*/ 655 w 6099"/>
                <a:gd name="T1" fmla="*/ 2181 h 4024"/>
                <a:gd name="T2" fmla="*/ 655 w 6099"/>
                <a:gd name="T3" fmla="*/ 2181 h 4024"/>
                <a:gd name="T4" fmla="*/ 1047 w 6099"/>
                <a:gd name="T5" fmla="*/ 2351 h 4024"/>
                <a:gd name="T6" fmla="*/ 508 w 6099"/>
                <a:gd name="T7" fmla="*/ 2827 h 4024"/>
                <a:gd name="T8" fmla="*/ 741 w 6099"/>
                <a:gd name="T9" fmla="*/ 3165 h 4024"/>
                <a:gd name="T10" fmla="*/ 931 w 6099"/>
                <a:gd name="T11" fmla="*/ 3832 h 4024"/>
                <a:gd name="T12" fmla="*/ 1472 w 6099"/>
                <a:gd name="T13" fmla="*/ 3558 h 4024"/>
                <a:gd name="T14" fmla="*/ 1726 w 6099"/>
                <a:gd name="T15" fmla="*/ 3812 h 4024"/>
                <a:gd name="T16" fmla="*/ 2159 w 6099"/>
                <a:gd name="T17" fmla="*/ 3823 h 4024"/>
                <a:gd name="T18" fmla="*/ 2329 w 6099"/>
                <a:gd name="T19" fmla="*/ 3652 h 4024"/>
                <a:gd name="T20" fmla="*/ 2403 w 6099"/>
                <a:gd name="T21" fmla="*/ 3907 h 4024"/>
                <a:gd name="T22" fmla="*/ 2700 w 6099"/>
                <a:gd name="T23" fmla="*/ 4023 h 4024"/>
                <a:gd name="T24" fmla="*/ 3577 w 6099"/>
                <a:gd name="T25" fmla="*/ 3558 h 4024"/>
                <a:gd name="T26" fmla="*/ 3674 w 6099"/>
                <a:gd name="T27" fmla="*/ 3346 h 4024"/>
                <a:gd name="T28" fmla="*/ 4034 w 6099"/>
                <a:gd name="T29" fmla="*/ 3515 h 4024"/>
                <a:gd name="T30" fmla="*/ 4340 w 6099"/>
                <a:gd name="T31" fmla="*/ 3441 h 4024"/>
                <a:gd name="T32" fmla="*/ 4510 w 6099"/>
                <a:gd name="T33" fmla="*/ 3176 h 4024"/>
                <a:gd name="T34" fmla="*/ 4870 w 6099"/>
                <a:gd name="T35" fmla="*/ 3260 h 4024"/>
                <a:gd name="T36" fmla="*/ 5113 w 6099"/>
                <a:gd name="T37" fmla="*/ 3409 h 4024"/>
                <a:gd name="T38" fmla="*/ 5219 w 6099"/>
                <a:gd name="T39" fmla="*/ 3303 h 4024"/>
                <a:gd name="T40" fmla="*/ 5473 w 6099"/>
                <a:gd name="T41" fmla="*/ 3303 h 4024"/>
                <a:gd name="T42" fmla="*/ 5865 w 6099"/>
                <a:gd name="T43" fmla="*/ 3325 h 4024"/>
                <a:gd name="T44" fmla="*/ 5822 w 6099"/>
                <a:gd name="T45" fmla="*/ 3293 h 4024"/>
                <a:gd name="T46" fmla="*/ 5928 w 6099"/>
                <a:gd name="T47" fmla="*/ 3060 h 4024"/>
                <a:gd name="T48" fmla="*/ 5760 w 6099"/>
                <a:gd name="T49" fmla="*/ 2700 h 4024"/>
                <a:gd name="T50" fmla="*/ 5801 w 6099"/>
                <a:gd name="T51" fmla="*/ 2689 h 4024"/>
                <a:gd name="T52" fmla="*/ 5368 w 6099"/>
                <a:gd name="T53" fmla="*/ 2319 h 4024"/>
                <a:gd name="T54" fmla="*/ 5876 w 6099"/>
                <a:gd name="T55" fmla="*/ 2202 h 4024"/>
                <a:gd name="T56" fmla="*/ 6023 w 6099"/>
                <a:gd name="T57" fmla="*/ 1758 h 4024"/>
                <a:gd name="T58" fmla="*/ 5865 w 6099"/>
                <a:gd name="T59" fmla="*/ 1864 h 4024"/>
                <a:gd name="T60" fmla="*/ 5642 w 6099"/>
                <a:gd name="T61" fmla="*/ 1832 h 4024"/>
                <a:gd name="T62" fmla="*/ 5495 w 6099"/>
                <a:gd name="T63" fmla="*/ 1525 h 4024"/>
                <a:gd name="T64" fmla="*/ 5176 w 6099"/>
                <a:gd name="T65" fmla="*/ 1864 h 4024"/>
                <a:gd name="T66" fmla="*/ 4594 w 6099"/>
                <a:gd name="T67" fmla="*/ 1864 h 4024"/>
                <a:gd name="T68" fmla="*/ 4150 w 6099"/>
                <a:gd name="T69" fmla="*/ 1504 h 4024"/>
                <a:gd name="T70" fmla="*/ 3948 w 6099"/>
                <a:gd name="T71" fmla="*/ 1334 h 4024"/>
                <a:gd name="T72" fmla="*/ 3599 w 6099"/>
                <a:gd name="T73" fmla="*/ 1218 h 4024"/>
                <a:gd name="T74" fmla="*/ 3493 w 6099"/>
                <a:gd name="T75" fmla="*/ 795 h 4024"/>
                <a:gd name="T76" fmla="*/ 3409 w 6099"/>
                <a:gd name="T77" fmla="*/ 509 h 4024"/>
                <a:gd name="T78" fmla="*/ 2487 w 6099"/>
                <a:gd name="T79" fmla="*/ 159 h 4024"/>
                <a:gd name="T80" fmla="*/ 1853 w 6099"/>
                <a:gd name="T81" fmla="*/ 317 h 4024"/>
                <a:gd name="T82" fmla="*/ 1344 w 6099"/>
                <a:gd name="T83" fmla="*/ 317 h 4024"/>
                <a:gd name="T84" fmla="*/ 593 w 6099"/>
                <a:gd name="T85" fmla="*/ 254 h 4024"/>
                <a:gd name="T86" fmla="*/ 476 w 6099"/>
                <a:gd name="T87" fmla="*/ 698 h 4024"/>
                <a:gd name="T88" fmla="*/ 106 w 6099"/>
                <a:gd name="T89" fmla="*/ 996 h 4024"/>
                <a:gd name="T90" fmla="*/ 106 w 6099"/>
                <a:gd name="T91" fmla="*/ 1429 h 4024"/>
                <a:gd name="T92" fmla="*/ 487 w 6099"/>
                <a:gd name="T93" fmla="*/ 1758 h 4024"/>
                <a:gd name="T94" fmla="*/ 655 w 6099"/>
                <a:gd name="T95" fmla="*/ 2181 h 4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99" h="4024">
                  <a:moveTo>
                    <a:pt x="655" y="2181"/>
                  </a:moveTo>
                  <a:lnTo>
                    <a:pt x="655" y="2181"/>
                  </a:lnTo>
                  <a:cubicBezTo>
                    <a:pt x="741" y="2265"/>
                    <a:pt x="995" y="2191"/>
                    <a:pt x="1047" y="2351"/>
                  </a:cubicBezTo>
                  <a:cubicBezTo>
                    <a:pt x="1101" y="2519"/>
                    <a:pt x="508" y="2678"/>
                    <a:pt x="508" y="2827"/>
                  </a:cubicBezTo>
                  <a:cubicBezTo>
                    <a:pt x="508" y="2976"/>
                    <a:pt x="741" y="2985"/>
                    <a:pt x="741" y="3165"/>
                  </a:cubicBezTo>
                  <a:cubicBezTo>
                    <a:pt x="741" y="3346"/>
                    <a:pt x="763" y="3758"/>
                    <a:pt x="931" y="3832"/>
                  </a:cubicBezTo>
                  <a:cubicBezTo>
                    <a:pt x="1472" y="3558"/>
                    <a:pt x="1472" y="3558"/>
                    <a:pt x="1472" y="3558"/>
                  </a:cubicBezTo>
                  <a:cubicBezTo>
                    <a:pt x="1472" y="3558"/>
                    <a:pt x="1672" y="3663"/>
                    <a:pt x="1726" y="3812"/>
                  </a:cubicBezTo>
                  <a:cubicBezTo>
                    <a:pt x="1789" y="3959"/>
                    <a:pt x="2159" y="3823"/>
                    <a:pt x="2159" y="3823"/>
                  </a:cubicBezTo>
                  <a:cubicBezTo>
                    <a:pt x="2159" y="3823"/>
                    <a:pt x="2254" y="3579"/>
                    <a:pt x="2329" y="3652"/>
                  </a:cubicBezTo>
                  <a:cubicBezTo>
                    <a:pt x="2403" y="3737"/>
                    <a:pt x="2403" y="3907"/>
                    <a:pt x="2403" y="3907"/>
                  </a:cubicBezTo>
                  <a:cubicBezTo>
                    <a:pt x="2700" y="4023"/>
                    <a:pt x="2700" y="4023"/>
                    <a:pt x="2700" y="4023"/>
                  </a:cubicBezTo>
                  <a:cubicBezTo>
                    <a:pt x="2700" y="4023"/>
                    <a:pt x="2795" y="3599"/>
                    <a:pt x="3577" y="3558"/>
                  </a:cubicBezTo>
                  <a:cubicBezTo>
                    <a:pt x="3577" y="3558"/>
                    <a:pt x="3525" y="3387"/>
                    <a:pt x="3674" y="3346"/>
                  </a:cubicBezTo>
                  <a:cubicBezTo>
                    <a:pt x="3821" y="3303"/>
                    <a:pt x="4034" y="3515"/>
                    <a:pt x="4034" y="3515"/>
                  </a:cubicBezTo>
                  <a:cubicBezTo>
                    <a:pt x="4340" y="3441"/>
                    <a:pt x="4340" y="3441"/>
                    <a:pt x="4340" y="3441"/>
                  </a:cubicBezTo>
                  <a:cubicBezTo>
                    <a:pt x="4340" y="3441"/>
                    <a:pt x="4266" y="3208"/>
                    <a:pt x="4510" y="3176"/>
                  </a:cubicBezTo>
                  <a:cubicBezTo>
                    <a:pt x="4743" y="3133"/>
                    <a:pt x="4870" y="3260"/>
                    <a:pt x="4870" y="3260"/>
                  </a:cubicBezTo>
                  <a:cubicBezTo>
                    <a:pt x="5113" y="3409"/>
                    <a:pt x="5113" y="3409"/>
                    <a:pt x="5113" y="3409"/>
                  </a:cubicBezTo>
                  <a:cubicBezTo>
                    <a:pt x="5219" y="3303"/>
                    <a:pt x="5219" y="3303"/>
                    <a:pt x="5219" y="3303"/>
                  </a:cubicBezTo>
                  <a:cubicBezTo>
                    <a:pt x="5219" y="3303"/>
                    <a:pt x="5389" y="3303"/>
                    <a:pt x="5473" y="3303"/>
                  </a:cubicBezTo>
                  <a:cubicBezTo>
                    <a:pt x="5525" y="3303"/>
                    <a:pt x="5717" y="3346"/>
                    <a:pt x="5865" y="3325"/>
                  </a:cubicBezTo>
                  <a:cubicBezTo>
                    <a:pt x="5833" y="3303"/>
                    <a:pt x="5822" y="3293"/>
                    <a:pt x="5822" y="3293"/>
                  </a:cubicBezTo>
                  <a:cubicBezTo>
                    <a:pt x="6098" y="3228"/>
                    <a:pt x="5928" y="3060"/>
                    <a:pt x="5928" y="3060"/>
                  </a:cubicBezTo>
                  <a:cubicBezTo>
                    <a:pt x="5642" y="2985"/>
                    <a:pt x="5760" y="2700"/>
                    <a:pt x="5760" y="2700"/>
                  </a:cubicBezTo>
                  <a:cubicBezTo>
                    <a:pt x="5769" y="2689"/>
                    <a:pt x="5779" y="2689"/>
                    <a:pt x="5801" y="2689"/>
                  </a:cubicBezTo>
                  <a:cubicBezTo>
                    <a:pt x="5706" y="2456"/>
                    <a:pt x="5368" y="2456"/>
                    <a:pt x="5368" y="2319"/>
                  </a:cubicBezTo>
                  <a:cubicBezTo>
                    <a:pt x="5368" y="2149"/>
                    <a:pt x="5642" y="2202"/>
                    <a:pt x="5876" y="2202"/>
                  </a:cubicBezTo>
                  <a:cubicBezTo>
                    <a:pt x="6098" y="2202"/>
                    <a:pt x="6023" y="1758"/>
                    <a:pt x="6023" y="1758"/>
                  </a:cubicBezTo>
                  <a:cubicBezTo>
                    <a:pt x="5865" y="1864"/>
                    <a:pt x="5865" y="1864"/>
                    <a:pt x="5865" y="1864"/>
                  </a:cubicBezTo>
                  <a:cubicBezTo>
                    <a:pt x="5642" y="1832"/>
                    <a:pt x="5642" y="1832"/>
                    <a:pt x="5642" y="1832"/>
                  </a:cubicBezTo>
                  <a:cubicBezTo>
                    <a:pt x="5495" y="1525"/>
                    <a:pt x="5495" y="1525"/>
                    <a:pt x="5495" y="1525"/>
                  </a:cubicBezTo>
                  <a:cubicBezTo>
                    <a:pt x="5495" y="1525"/>
                    <a:pt x="5219" y="1905"/>
                    <a:pt x="5176" y="1864"/>
                  </a:cubicBezTo>
                  <a:cubicBezTo>
                    <a:pt x="5144" y="1832"/>
                    <a:pt x="4689" y="1959"/>
                    <a:pt x="4594" y="1864"/>
                  </a:cubicBezTo>
                  <a:cubicBezTo>
                    <a:pt x="4499" y="1769"/>
                    <a:pt x="4256" y="1504"/>
                    <a:pt x="4150" y="1504"/>
                  </a:cubicBezTo>
                  <a:cubicBezTo>
                    <a:pt x="4044" y="1504"/>
                    <a:pt x="4034" y="1418"/>
                    <a:pt x="3948" y="1334"/>
                  </a:cubicBezTo>
                  <a:cubicBezTo>
                    <a:pt x="3874" y="1260"/>
                    <a:pt x="3663" y="1280"/>
                    <a:pt x="3599" y="1218"/>
                  </a:cubicBezTo>
                  <a:cubicBezTo>
                    <a:pt x="3536" y="1155"/>
                    <a:pt x="3493" y="963"/>
                    <a:pt x="3493" y="795"/>
                  </a:cubicBezTo>
                  <a:cubicBezTo>
                    <a:pt x="3493" y="698"/>
                    <a:pt x="3450" y="582"/>
                    <a:pt x="3409" y="509"/>
                  </a:cubicBezTo>
                  <a:cubicBezTo>
                    <a:pt x="2879" y="487"/>
                    <a:pt x="2657" y="0"/>
                    <a:pt x="2487" y="159"/>
                  </a:cubicBezTo>
                  <a:cubicBezTo>
                    <a:pt x="2318" y="328"/>
                    <a:pt x="2021" y="265"/>
                    <a:pt x="1853" y="317"/>
                  </a:cubicBezTo>
                  <a:cubicBezTo>
                    <a:pt x="1694" y="371"/>
                    <a:pt x="1439" y="317"/>
                    <a:pt x="1344" y="317"/>
                  </a:cubicBezTo>
                  <a:cubicBezTo>
                    <a:pt x="1239" y="317"/>
                    <a:pt x="720" y="127"/>
                    <a:pt x="593" y="254"/>
                  </a:cubicBezTo>
                  <a:cubicBezTo>
                    <a:pt x="465" y="381"/>
                    <a:pt x="666" y="646"/>
                    <a:pt x="476" y="698"/>
                  </a:cubicBezTo>
                  <a:cubicBezTo>
                    <a:pt x="276" y="752"/>
                    <a:pt x="0" y="890"/>
                    <a:pt x="106" y="996"/>
                  </a:cubicBezTo>
                  <a:cubicBezTo>
                    <a:pt x="200" y="1090"/>
                    <a:pt x="127" y="1366"/>
                    <a:pt x="106" y="1429"/>
                  </a:cubicBezTo>
                  <a:cubicBezTo>
                    <a:pt x="487" y="1758"/>
                    <a:pt x="487" y="1758"/>
                    <a:pt x="487" y="1758"/>
                  </a:cubicBezTo>
                  <a:cubicBezTo>
                    <a:pt x="487" y="1758"/>
                    <a:pt x="571" y="2097"/>
                    <a:pt x="655" y="218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0" name="Freeform 33"/>
            <p:cNvSpPr>
              <a:spLocks noChangeArrowheads="1"/>
            </p:cNvSpPr>
            <p:nvPr/>
          </p:nvSpPr>
          <p:spPr bwMode="auto">
            <a:xfrm>
              <a:off x="5030" y="3374"/>
              <a:ext cx="1339" cy="926"/>
            </a:xfrm>
            <a:custGeom>
              <a:avLst/>
              <a:gdLst>
                <a:gd name="T0" fmla="*/ 657 w 5908"/>
                <a:gd name="T1" fmla="*/ 1588 h 4089"/>
                <a:gd name="T2" fmla="*/ 657 w 5908"/>
                <a:gd name="T3" fmla="*/ 1588 h 4089"/>
                <a:gd name="T4" fmla="*/ 550 w 5908"/>
                <a:gd name="T5" fmla="*/ 2151 h 4089"/>
                <a:gd name="T6" fmla="*/ 996 w 5908"/>
                <a:gd name="T7" fmla="*/ 2700 h 4089"/>
                <a:gd name="T8" fmla="*/ 1218 w 5908"/>
                <a:gd name="T9" fmla="*/ 2627 h 4089"/>
                <a:gd name="T10" fmla="*/ 1334 w 5908"/>
                <a:gd name="T11" fmla="*/ 2700 h 4089"/>
                <a:gd name="T12" fmla="*/ 1313 w 5908"/>
                <a:gd name="T13" fmla="*/ 2965 h 4089"/>
                <a:gd name="T14" fmla="*/ 1461 w 5908"/>
                <a:gd name="T15" fmla="*/ 3366 h 4089"/>
                <a:gd name="T16" fmla="*/ 1694 w 5908"/>
                <a:gd name="T17" fmla="*/ 3823 h 4089"/>
                <a:gd name="T18" fmla="*/ 2022 w 5908"/>
                <a:gd name="T19" fmla="*/ 4002 h 4089"/>
                <a:gd name="T20" fmla="*/ 2974 w 5908"/>
                <a:gd name="T21" fmla="*/ 3833 h 4089"/>
                <a:gd name="T22" fmla="*/ 3123 w 5908"/>
                <a:gd name="T23" fmla="*/ 3717 h 4089"/>
                <a:gd name="T24" fmla="*/ 3588 w 5908"/>
                <a:gd name="T25" fmla="*/ 3971 h 4089"/>
                <a:gd name="T26" fmla="*/ 4066 w 5908"/>
                <a:gd name="T27" fmla="*/ 4088 h 4089"/>
                <a:gd name="T28" fmla="*/ 4362 w 5908"/>
                <a:gd name="T29" fmla="*/ 3780 h 4089"/>
                <a:gd name="T30" fmla="*/ 4637 w 5908"/>
                <a:gd name="T31" fmla="*/ 3547 h 4089"/>
                <a:gd name="T32" fmla="*/ 4965 w 5908"/>
                <a:gd name="T33" fmla="*/ 3336 h 4089"/>
                <a:gd name="T34" fmla="*/ 5209 w 5908"/>
                <a:gd name="T35" fmla="*/ 3696 h 4089"/>
                <a:gd name="T36" fmla="*/ 5441 w 5908"/>
                <a:gd name="T37" fmla="*/ 3398 h 4089"/>
                <a:gd name="T38" fmla="*/ 5771 w 5908"/>
                <a:gd name="T39" fmla="*/ 3431 h 4089"/>
                <a:gd name="T40" fmla="*/ 5907 w 5908"/>
                <a:gd name="T41" fmla="*/ 3314 h 4089"/>
                <a:gd name="T42" fmla="*/ 5728 w 5908"/>
                <a:gd name="T43" fmla="*/ 2987 h 4089"/>
                <a:gd name="T44" fmla="*/ 5590 w 5908"/>
                <a:gd name="T45" fmla="*/ 1642 h 4089"/>
                <a:gd name="T46" fmla="*/ 5463 w 5908"/>
                <a:gd name="T47" fmla="*/ 1377 h 4089"/>
                <a:gd name="T48" fmla="*/ 5251 w 5908"/>
                <a:gd name="T49" fmla="*/ 1166 h 4089"/>
                <a:gd name="T50" fmla="*/ 5303 w 5908"/>
                <a:gd name="T51" fmla="*/ 953 h 4089"/>
                <a:gd name="T52" fmla="*/ 5176 w 5908"/>
                <a:gd name="T53" fmla="*/ 487 h 4089"/>
                <a:gd name="T54" fmla="*/ 4902 w 5908"/>
                <a:gd name="T55" fmla="*/ 192 h 4089"/>
                <a:gd name="T56" fmla="*/ 4510 w 5908"/>
                <a:gd name="T57" fmla="*/ 170 h 4089"/>
                <a:gd name="T58" fmla="*/ 4256 w 5908"/>
                <a:gd name="T59" fmla="*/ 170 h 4089"/>
                <a:gd name="T60" fmla="*/ 4150 w 5908"/>
                <a:gd name="T61" fmla="*/ 276 h 4089"/>
                <a:gd name="T62" fmla="*/ 3907 w 5908"/>
                <a:gd name="T63" fmla="*/ 127 h 4089"/>
                <a:gd name="T64" fmla="*/ 3547 w 5908"/>
                <a:gd name="T65" fmla="*/ 43 h 4089"/>
                <a:gd name="T66" fmla="*/ 3377 w 5908"/>
                <a:gd name="T67" fmla="*/ 308 h 4089"/>
                <a:gd name="T68" fmla="*/ 3071 w 5908"/>
                <a:gd name="T69" fmla="*/ 382 h 4089"/>
                <a:gd name="T70" fmla="*/ 2711 w 5908"/>
                <a:gd name="T71" fmla="*/ 213 h 4089"/>
                <a:gd name="T72" fmla="*/ 2614 w 5908"/>
                <a:gd name="T73" fmla="*/ 425 h 4089"/>
                <a:gd name="T74" fmla="*/ 1737 w 5908"/>
                <a:gd name="T75" fmla="*/ 890 h 4089"/>
                <a:gd name="T76" fmla="*/ 1440 w 5908"/>
                <a:gd name="T77" fmla="*/ 774 h 4089"/>
                <a:gd name="T78" fmla="*/ 1366 w 5908"/>
                <a:gd name="T79" fmla="*/ 519 h 4089"/>
                <a:gd name="T80" fmla="*/ 1196 w 5908"/>
                <a:gd name="T81" fmla="*/ 690 h 4089"/>
                <a:gd name="T82" fmla="*/ 763 w 5908"/>
                <a:gd name="T83" fmla="*/ 679 h 4089"/>
                <a:gd name="T84" fmla="*/ 509 w 5908"/>
                <a:gd name="T85" fmla="*/ 425 h 4089"/>
                <a:gd name="T86" fmla="*/ 0 w 5908"/>
                <a:gd name="T87" fmla="*/ 679 h 4089"/>
                <a:gd name="T88" fmla="*/ 74 w 5908"/>
                <a:gd name="T89" fmla="*/ 1049 h 4089"/>
                <a:gd name="T90" fmla="*/ 657 w 5908"/>
                <a:gd name="T91" fmla="*/ 1588 h 4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08" h="4089">
                  <a:moveTo>
                    <a:pt x="657" y="1588"/>
                  </a:moveTo>
                  <a:lnTo>
                    <a:pt x="657" y="1588"/>
                  </a:lnTo>
                  <a:cubicBezTo>
                    <a:pt x="550" y="2151"/>
                    <a:pt x="550" y="2151"/>
                    <a:pt x="550" y="2151"/>
                  </a:cubicBezTo>
                  <a:cubicBezTo>
                    <a:pt x="996" y="2700"/>
                    <a:pt x="996" y="2700"/>
                    <a:pt x="996" y="2700"/>
                  </a:cubicBezTo>
                  <a:cubicBezTo>
                    <a:pt x="996" y="2700"/>
                    <a:pt x="1218" y="2700"/>
                    <a:pt x="1218" y="2627"/>
                  </a:cubicBezTo>
                  <a:cubicBezTo>
                    <a:pt x="1218" y="2552"/>
                    <a:pt x="1334" y="2616"/>
                    <a:pt x="1334" y="2700"/>
                  </a:cubicBezTo>
                  <a:cubicBezTo>
                    <a:pt x="1334" y="2795"/>
                    <a:pt x="1218" y="2860"/>
                    <a:pt x="1313" y="2965"/>
                  </a:cubicBezTo>
                  <a:cubicBezTo>
                    <a:pt x="1418" y="3071"/>
                    <a:pt x="1513" y="3314"/>
                    <a:pt x="1461" y="3366"/>
                  </a:cubicBezTo>
                  <a:cubicBezTo>
                    <a:pt x="1461" y="3366"/>
                    <a:pt x="1778" y="3558"/>
                    <a:pt x="1694" y="3823"/>
                  </a:cubicBezTo>
                  <a:cubicBezTo>
                    <a:pt x="1694" y="3823"/>
                    <a:pt x="1916" y="4002"/>
                    <a:pt x="2022" y="4002"/>
                  </a:cubicBezTo>
                  <a:cubicBezTo>
                    <a:pt x="2127" y="4002"/>
                    <a:pt x="2974" y="3907"/>
                    <a:pt x="2974" y="3833"/>
                  </a:cubicBezTo>
                  <a:cubicBezTo>
                    <a:pt x="2974" y="3758"/>
                    <a:pt x="3017" y="3717"/>
                    <a:pt x="3123" y="3717"/>
                  </a:cubicBezTo>
                  <a:cubicBezTo>
                    <a:pt x="3228" y="3717"/>
                    <a:pt x="3483" y="3855"/>
                    <a:pt x="3588" y="3971"/>
                  </a:cubicBezTo>
                  <a:cubicBezTo>
                    <a:pt x="3705" y="4088"/>
                    <a:pt x="4066" y="4088"/>
                    <a:pt x="4066" y="4088"/>
                  </a:cubicBezTo>
                  <a:cubicBezTo>
                    <a:pt x="4066" y="4088"/>
                    <a:pt x="4202" y="3780"/>
                    <a:pt x="4362" y="3780"/>
                  </a:cubicBezTo>
                  <a:cubicBezTo>
                    <a:pt x="4521" y="3780"/>
                    <a:pt x="4732" y="3737"/>
                    <a:pt x="4637" y="3547"/>
                  </a:cubicBezTo>
                  <a:cubicBezTo>
                    <a:pt x="4532" y="3357"/>
                    <a:pt x="4806" y="3336"/>
                    <a:pt x="4965" y="3336"/>
                  </a:cubicBezTo>
                  <a:cubicBezTo>
                    <a:pt x="5124" y="3336"/>
                    <a:pt x="5114" y="3696"/>
                    <a:pt x="5209" y="3696"/>
                  </a:cubicBezTo>
                  <a:cubicBezTo>
                    <a:pt x="5303" y="3696"/>
                    <a:pt x="5495" y="3706"/>
                    <a:pt x="5441" y="3398"/>
                  </a:cubicBezTo>
                  <a:cubicBezTo>
                    <a:pt x="5441" y="3398"/>
                    <a:pt x="5685" y="3336"/>
                    <a:pt x="5771" y="3431"/>
                  </a:cubicBezTo>
                  <a:cubicBezTo>
                    <a:pt x="5771" y="3431"/>
                    <a:pt x="5812" y="3357"/>
                    <a:pt x="5907" y="3314"/>
                  </a:cubicBezTo>
                  <a:cubicBezTo>
                    <a:pt x="5833" y="3133"/>
                    <a:pt x="5728" y="2987"/>
                    <a:pt x="5728" y="2987"/>
                  </a:cubicBezTo>
                  <a:cubicBezTo>
                    <a:pt x="5728" y="2118"/>
                    <a:pt x="5590" y="1642"/>
                    <a:pt x="5590" y="1642"/>
                  </a:cubicBezTo>
                  <a:cubicBezTo>
                    <a:pt x="5379" y="1567"/>
                    <a:pt x="5463" y="1377"/>
                    <a:pt x="5463" y="1377"/>
                  </a:cubicBezTo>
                  <a:cubicBezTo>
                    <a:pt x="5251" y="1166"/>
                    <a:pt x="5251" y="1166"/>
                    <a:pt x="5251" y="1166"/>
                  </a:cubicBezTo>
                  <a:cubicBezTo>
                    <a:pt x="5303" y="953"/>
                    <a:pt x="5303" y="953"/>
                    <a:pt x="5303" y="953"/>
                  </a:cubicBezTo>
                  <a:cubicBezTo>
                    <a:pt x="5040" y="847"/>
                    <a:pt x="5176" y="614"/>
                    <a:pt x="5176" y="487"/>
                  </a:cubicBezTo>
                  <a:cubicBezTo>
                    <a:pt x="5176" y="382"/>
                    <a:pt x="4997" y="244"/>
                    <a:pt x="4902" y="192"/>
                  </a:cubicBezTo>
                  <a:cubicBezTo>
                    <a:pt x="4754" y="213"/>
                    <a:pt x="4562" y="170"/>
                    <a:pt x="4510" y="170"/>
                  </a:cubicBezTo>
                  <a:cubicBezTo>
                    <a:pt x="4426" y="170"/>
                    <a:pt x="4256" y="170"/>
                    <a:pt x="4256" y="170"/>
                  </a:cubicBezTo>
                  <a:cubicBezTo>
                    <a:pt x="4150" y="276"/>
                    <a:pt x="4150" y="276"/>
                    <a:pt x="4150" y="276"/>
                  </a:cubicBezTo>
                  <a:cubicBezTo>
                    <a:pt x="3907" y="127"/>
                    <a:pt x="3907" y="127"/>
                    <a:pt x="3907" y="127"/>
                  </a:cubicBezTo>
                  <a:cubicBezTo>
                    <a:pt x="3907" y="127"/>
                    <a:pt x="3780" y="0"/>
                    <a:pt x="3547" y="43"/>
                  </a:cubicBezTo>
                  <a:cubicBezTo>
                    <a:pt x="3303" y="75"/>
                    <a:pt x="3377" y="308"/>
                    <a:pt x="3377" y="308"/>
                  </a:cubicBezTo>
                  <a:cubicBezTo>
                    <a:pt x="3071" y="382"/>
                    <a:pt x="3071" y="382"/>
                    <a:pt x="3071" y="382"/>
                  </a:cubicBezTo>
                  <a:cubicBezTo>
                    <a:pt x="3071" y="382"/>
                    <a:pt x="2858" y="170"/>
                    <a:pt x="2711" y="213"/>
                  </a:cubicBezTo>
                  <a:cubicBezTo>
                    <a:pt x="2562" y="254"/>
                    <a:pt x="2614" y="425"/>
                    <a:pt x="2614" y="425"/>
                  </a:cubicBezTo>
                  <a:cubicBezTo>
                    <a:pt x="1832" y="466"/>
                    <a:pt x="1737" y="890"/>
                    <a:pt x="1737" y="890"/>
                  </a:cubicBezTo>
                  <a:cubicBezTo>
                    <a:pt x="1440" y="774"/>
                    <a:pt x="1440" y="774"/>
                    <a:pt x="1440" y="774"/>
                  </a:cubicBezTo>
                  <a:cubicBezTo>
                    <a:pt x="1440" y="774"/>
                    <a:pt x="1440" y="604"/>
                    <a:pt x="1366" y="519"/>
                  </a:cubicBezTo>
                  <a:cubicBezTo>
                    <a:pt x="1291" y="446"/>
                    <a:pt x="1196" y="690"/>
                    <a:pt x="1196" y="690"/>
                  </a:cubicBezTo>
                  <a:cubicBezTo>
                    <a:pt x="1196" y="690"/>
                    <a:pt x="826" y="826"/>
                    <a:pt x="763" y="679"/>
                  </a:cubicBezTo>
                  <a:cubicBezTo>
                    <a:pt x="709" y="530"/>
                    <a:pt x="509" y="425"/>
                    <a:pt x="509" y="425"/>
                  </a:cubicBezTo>
                  <a:cubicBezTo>
                    <a:pt x="0" y="679"/>
                    <a:pt x="0" y="679"/>
                    <a:pt x="0" y="679"/>
                  </a:cubicBezTo>
                  <a:cubicBezTo>
                    <a:pt x="74" y="1049"/>
                    <a:pt x="74" y="1049"/>
                    <a:pt x="74" y="1049"/>
                  </a:cubicBezTo>
                  <a:lnTo>
                    <a:pt x="657" y="1588"/>
                  </a:lnTo>
                </a:path>
              </a:pathLst>
            </a:custGeom>
            <a:solidFill>
              <a:schemeClr val="accent5"/>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1" name="Freeform 34"/>
            <p:cNvSpPr>
              <a:spLocks noChangeArrowheads="1"/>
            </p:cNvSpPr>
            <p:nvPr/>
          </p:nvSpPr>
          <p:spPr bwMode="auto">
            <a:xfrm>
              <a:off x="5402" y="4126"/>
              <a:ext cx="984" cy="1034"/>
            </a:xfrm>
            <a:custGeom>
              <a:avLst/>
              <a:gdLst>
                <a:gd name="T0" fmla="*/ 3950 w 4343"/>
                <a:gd name="T1" fmla="*/ 423 h 4563"/>
                <a:gd name="T2" fmla="*/ 3950 w 4343"/>
                <a:gd name="T3" fmla="*/ 423 h 4563"/>
                <a:gd name="T4" fmla="*/ 4321 w 4343"/>
                <a:gd name="T5" fmla="*/ 328 h 4563"/>
                <a:gd name="T6" fmla="*/ 4267 w 4343"/>
                <a:gd name="T7" fmla="*/ 0 h 4563"/>
                <a:gd name="T8" fmla="*/ 4131 w 4343"/>
                <a:gd name="T9" fmla="*/ 117 h 4563"/>
                <a:gd name="T10" fmla="*/ 3801 w 4343"/>
                <a:gd name="T11" fmla="*/ 84 h 4563"/>
                <a:gd name="T12" fmla="*/ 3569 w 4343"/>
                <a:gd name="T13" fmla="*/ 382 h 4563"/>
                <a:gd name="T14" fmla="*/ 3325 w 4343"/>
                <a:gd name="T15" fmla="*/ 22 h 4563"/>
                <a:gd name="T16" fmla="*/ 2997 w 4343"/>
                <a:gd name="T17" fmla="*/ 233 h 4563"/>
                <a:gd name="T18" fmla="*/ 2722 w 4343"/>
                <a:gd name="T19" fmla="*/ 466 h 4563"/>
                <a:gd name="T20" fmla="*/ 2426 w 4343"/>
                <a:gd name="T21" fmla="*/ 774 h 4563"/>
                <a:gd name="T22" fmla="*/ 1948 w 4343"/>
                <a:gd name="T23" fmla="*/ 657 h 4563"/>
                <a:gd name="T24" fmla="*/ 1483 w 4343"/>
                <a:gd name="T25" fmla="*/ 403 h 4563"/>
                <a:gd name="T26" fmla="*/ 1334 w 4343"/>
                <a:gd name="T27" fmla="*/ 519 h 4563"/>
                <a:gd name="T28" fmla="*/ 382 w 4343"/>
                <a:gd name="T29" fmla="*/ 688 h 4563"/>
                <a:gd name="T30" fmla="*/ 360 w 4343"/>
                <a:gd name="T31" fmla="*/ 688 h 4563"/>
                <a:gd name="T32" fmla="*/ 435 w 4343"/>
                <a:gd name="T33" fmla="*/ 1651 h 4563"/>
                <a:gd name="T34" fmla="*/ 0 w 4343"/>
                <a:gd name="T35" fmla="*/ 1821 h 4563"/>
                <a:gd name="T36" fmla="*/ 244 w 4343"/>
                <a:gd name="T37" fmla="*/ 2254 h 4563"/>
                <a:gd name="T38" fmla="*/ 181 w 4343"/>
                <a:gd name="T39" fmla="*/ 2457 h 4563"/>
                <a:gd name="T40" fmla="*/ 478 w 4343"/>
                <a:gd name="T41" fmla="*/ 2752 h 4563"/>
                <a:gd name="T42" fmla="*/ 530 w 4343"/>
                <a:gd name="T43" fmla="*/ 3133 h 4563"/>
                <a:gd name="T44" fmla="*/ 784 w 4343"/>
                <a:gd name="T45" fmla="*/ 3515 h 4563"/>
                <a:gd name="T46" fmla="*/ 1334 w 4343"/>
                <a:gd name="T47" fmla="*/ 3821 h 4563"/>
                <a:gd name="T48" fmla="*/ 1907 w 4343"/>
                <a:gd name="T49" fmla="*/ 3801 h 4563"/>
                <a:gd name="T50" fmla="*/ 2150 w 4343"/>
                <a:gd name="T51" fmla="*/ 3620 h 4563"/>
                <a:gd name="T52" fmla="*/ 2245 w 4343"/>
                <a:gd name="T53" fmla="*/ 3970 h 4563"/>
                <a:gd name="T54" fmla="*/ 2532 w 4343"/>
                <a:gd name="T55" fmla="*/ 4064 h 4563"/>
                <a:gd name="T56" fmla="*/ 2627 w 4343"/>
                <a:gd name="T57" fmla="*/ 4351 h 4563"/>
                <a:gd name="T58" fmla="*/ 2870 w 4343"/>
                <a:gd name="T59" fmla="*/ 4435 h 4563"/>
                <a:gd name="T60" fmla="*/ 2954 w 4343"/>
                <a:gd name="T61" fmla="*/ 4245 h 4563"/>
                <a:gd name="T62" fmla="*/ 3219 w 4343"/>
                <a:gd name="T63" fmla="*/ 4319 h 4563"/>
                <a:gd name="T64" fmla="*/ 3325 w 4343"/>
                <a:gd name="T65" fmla="*/ 4562 h 4563"/>
                <a:gd name="T66" fmla="*/ 3536 w 4343"/>
                <a:gd name="T67" fmla="*/ 4435 h 4563"/>
                <a:gd name="T68" fmla="*/ 3876 w 4343"/>
                <a:gd name="T69" fmla="*/ 4562 h 4563"/>
                <a:gd name="T70" fmla="*/ 3918 w 4343"/>
                <a:gd name="T71" fmla="*/ 4446 h 4563"/>
                <a:gd name="T72" fmla="*/ 4310 w 4343"/>
                <a:gd name="T73" fmla="*/ 4023 h 4563"/>
                <a:gd name="T74" fmla="*/ 4288 w 4343"/>
                <a:gd name="T75" fmla="*/ 3970 h 4563"/>
                <a:gd name="T76" fmla="*/ 4288 w 4343"/>
                <a:gd name="T77" fmla="*/ 3420 h 4563"/>
                <a:gd name="T78" fmla="*/ 4204 w 4343"/>
                <a:gd name="T79" fmla="*/ 3112 h 4563"/>
                <a:gd name="T80" fmla="*/ 3780 w 4343"/>
                <a:gd name="T81" fmla="*/ 2646 h 4563"/>
                <a:gd name="T82" fmla="*/ 3547 w 4343"/>
                <a:gd name="T83" fmla="*/ 2097 h 4563"/>
                <a:gd name="T84" fmla="*/ 3336 w 4343"/>
                <a:gd name="T85" fmla="*/ 1567 h 4563"/>
                <a:gd name="T86" fmla="*/ 3293 w 4343"/>
                <a:gd name="T87" fmla="*/ 879 h 4563"/>
                <a:gd name="T88" fmla="*/ 3950 w 4343"/>
                <a:gd name="T89" fmla="*/ 423 h 4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43" h="4563">
                  <a:moveTo>
                    <a:pt x="3950" y="423"/>
                  </a:moveTo>
                  <a:lnTo>
                    <a:pt x="3950" y="423"/>
                  </a:lnTo>
                  <a:cubicBezTo>
                    <a:pt x="4013" y="360"/>
                    <a:pt x="4204" y="339"/>
                    <a:pt x="4321" y="328"/>
                  </a:cubicBezTo>
                  <a:cubicBezTo>
                    <a:pt x="4342" y="222"/>
                    <a:pt x="4310" y="106"/>
                    <a:pt x="4267" y="0"/>
                  </a:cubicBezTo>
                  <a:cubicBezTo>
                    <a:pt x="4172" y="43"/>
                    <a:pt x="4131" y="117"/>
                    <a:pt x="4131" y="117"/>
                  </a:cubicBezTo>
                  <a:cubicBezTo>
                    <a:pt x="4045" y="22"/>
                    <a:pt x="3801" y="84"/>
                    <a:pt x="3801" y="84"/>
                  </a:cubicBezTo>
                  <a:cubicBezTo>
                    <a:pt x="3855" y="392"/>
                    <a:pt x="3663" y="382"/>
                    <a:pt x="3569" y="382"/>
                  </a:cubicBezTo>
                  <a:cubicBezTo>
                    <a:pt x="3474" y="382"/>
                    <a:pt x="3484" y="22"/>
                    <a:pt x="3325" y="22"/>
                  </a:cubicBezTo>
                  <a:cubicBezTo>
                    <a:pt x="3166" y="22"/>
                    <a:pt x="2892" y="43"/>
                    <a:pt x="2997" y="233"/>
                  </a:cubicBezTo>
                  <a:cubicBezTo>
                    <a:pt x="3092" y="423"/>
                    <a:pt x="2881" y="466"/>
                    <a:pt x="2722" y="466"/>
                  </a:cubicBezTo>
                  <a:cubicBezTo>
                    <a:pt x="2562" y="466"/>
                    <a:pt x="2426" y="774"/>
                    <a:pt x="2426" y="774"/>
                  </a:cubicBezTo>
                  <a:cubicBezTo>
                    <a:pt x="2426" y="774"/>
                    <a:pt x="2065" y="774"/>
                    <a:pt x="1948" y="657"/>
                  </a:cubicBezTo>
                  <a:cubicBezTo>
                    <a:pt x="1843" y="541"/>
                    <a:pt x="1588" y="403"/>
                    <a:pt x="1483" y="403"/>
                  </a:cubicBezTo>
                  <a:cubicBezTo>
                    <a:pt x="1377" y="403"/>
                    <a:pt x="1334" y="444"/>
                    <a:pt x="1334" y="519"/>
                  </a:cubicBezTo>
                  <a:cubicBezTo>
                    <a:pt x="1334" y="593"/>
                    <a:pt x="487" y="688"/>
                    <a:pt x="382" y="688"/>
                  </a:cubicBezTo>
                  <a:cubicBezTo>
                    <a:pt x="371" y="688"/>
                    <a:pt x="371" y="688"/>
                    <a:pt x="360" y="688"/>
                  </a:cubicBezTo>
                  <a:cubicBezTo>
                    <a:pt x="340" y="921"/>
                    <a:pt x="319" y="1408"/>
                    <a:pt x="435" y="1651"/>
                  </a:cubicBezTo>
                  <a:cubicBezTo>
                    <a:pt x="435" y="1651"/>
                    <a:pt x="0" y="1651"/>
                    <a:pt x="0" y="1821"/>
                  </a:cubicBezTo>
                  <a:cubicBezTo>
                    <a:pt x="0" y="1980"/>
                    <a:pt x="244" y="2254"/>
                    <a:pt x="244" y="2254"/>
                  </a:cubicBezTo>
                  <a:cubicBezTo>
                    <a:pt x="181" y="2457"/>
                    <a:pt x="181" y="2457"/>
                    <a:pt x="181" y="2457"/>
                  </a:cubicBezTo>
                  <a:cubicBezTo>
                    <a:pt x="478" y="2752"/>
                    <a:pt x="478" y="2752"/>
                    <a:pt x="478" y="2752"/>
                  </a:cubicBezTo>
                  <a:cubicBezTo>
                    <a:pt x="530" y="3133"/>
                    <a:pt x="530" y="3133"/>
                    <a:pt x="530" y="3133"/>
                  </a:cubicBezTo>
                  <a:cubicBezTo>
                    <a:pt x="530" y="3133"/>
                    <a:pt x="741" y="3261"/>
                    <a:pt x="784" y="3515"/>
                  </a:cubicBezTo>
                  <a:cubicBezTo>
                    <a:pt x="784" y="3515"/>
                    <a:pt x="1218" y="3461"/>
                    <a:pt x="1334" y="3821"/>
                  </a:cubicBezTo>
                  <a:cubicBezTo>
                    <a:pt x="1907" y="3801"/>
                    <a:pt x="1907" y="3801"/>
                    <a:pt x="1907" y="3801"/>
                  </a:cubicBezTo>
                  <a:cubicBezTo>
                    <a:pt x="1907" y="3801"/>
                    <a:pt x="1959" y="3515"/>
                    <a:pt x="2150" y="3620"/>
                  </a:cubicBezTo>
                  <a:cubicBezTo>
                    <a:pt x="2330" y="3726"/>
                    <a:pt x="2245" y="3970"/>
                    <a:pt x="2245" y="3970"/>
                  </a:cubicBezTo>
                  <a:cubicBezTo>
                    <a:pt x="2532" y="4064"/>
                    <a:pt x="2532" y="4064"/>
                    <a:pt x="2532" y="4064"/>
                  </a:cubicBezTo>
                  <a:cubicBezTo>
                    <a:pt x="2627" y="4351"/>
                    <a:pt x="2627" y="4351"/>
                    <a:pt x="2627" y="4351"/>
                  </a:cubicBezTo>
                  <a:cubicBezTo>
                    <a:pt x="2870" y="4435"/>
                    <a:pt x="2870" y="4435"/>
                    <a:pt x="2870" y="4435"/>
                  </a:cubicBezTo>
                  <a:cubicBezTo>
                    <a:pt x="2954" y="4245"/>
                    <a:pt x="2954" y="4245"/>
                    <a:pt x="2954" y="4245"/>
                  </a:cubicBezTo>
                  <a:cubicBezTo>
                    <a:pt x="3219" y="4319"/>
                    <a:pt x="3219" y="4319"/>
                    <a:pt x="3219" y="4319"/>
                  </a:cubicBezTo>
                  <a:cubicBezTo>
                    <a:pt x="3325" y="4562"/>
                    <a:pt x="3325" y="4562"/>
                    <a:pt x="3325" y="4562"/>
                  </a:cubicBezTo>
                  <a:cubicBezTo>
                    <a:pt x="3536" y="4435"/>
                    <a:pt x="3536" y="4435"/>
                    <a:pt x="3536" y="4435"/>
                  </a:cubicBezTo>
                  <a:cubicBezTo>
                    <a:pt x="3536" y="4435"/>
                    <a:pt x="3728" y="4478"/>
                    <a:pt x="3876" y="4562"/>
                  </a:cubicBezTo>
                  <a:cubicBezTo>
                    <a:pt x="3885" y="4521"/>
                    <a:pt x="3907" y="4478"/>
                    <a:pt x="3918" y="4446"/>
                  </a:cubicBezTo>
                  <a:cubicBezTo>
                    <a:pt x="4013" y="4235"/>
                    <a:pt x="4183" y="4097"/>
                    <a:pt x="4310" y="4023"/>
                  </a:cubicBezTo>
                  <a:cubicBezTo>
                    <a:pt x="4288" y="3970"/>
                    <a:pt x="4288" y="3970"/>
                    <a:pt x="4288" y="3970"/>
                  </a:cubicBezTo>
                  <a:cubicBezTo>
                    <a:pt x="3918" y="3599"/>
                    <a:pt x="4288" y="3420"/>
                    <a:pt x="4288" y="3420"/>
                  </a:cubicBezTo>
                  <a:cubicBezTo>
                    <a:pt x="4288" y="3420"/>
                    <a:pt x="4331" y="3239"/>
                    <a:pt x="4204" y="3112"/>
                  </a:cubicBezTo>
                  <a:cubicBezTo>
                    <a:pt x="4077" y="2985"/>
                    <a:pt x="3971" y="2741"/>
                    <a:pt x="3780" y="2646"/>
                  </a:cubicBezTo>
                  <a:cubicBezTo>
                    <a:pt x="3601" y="2552"/>
                    <a:pt x="3674" y="2224"/>
                    <a:pt x="3547" y="2097"/>
                  </a:cubicBezTo>
                  <a:cubicBezTo>
                    <a:pt x="3420" y="1970"/>
                    <a:pt x="3484" y="1715"/>
                    <a:pt x="3336" y="1567"/>
                  </a:cubicBezTo>
                  <a:cubicBezTo>
                    <a:pt x="3187" y="1408"/>
                    <a:pt x="3187" y="985"/>
                    <a:pt x="3293" y="879"/>
                  </a:cubicBezTo>
                  <a:cubicBezTo>
                    <a:pt x="3409" y="763"/>
                    <a:pt x="3855" y="530"/>
                    <a:pt x="3950" y="423"/>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2" name="Freeform 35"/>
            <p:cNvSpPr>
              <a:spLocks noChangeArrowheads="1"/>
            </p:cNvSpPr>
            <p:nvPr/>
          </p:nvSpPr>
          <p:spPr bwMode="auto">
            <a:xfrm>
              <a:off x="5167" y="4563"/>
              <a:ext cx="1113" cy="1382"/>
            </a:xfrm>
            <a:custGeom>
              <a:avLst/>
              <a:gdLst>
                <a:gd name="T0" fmla="*/ 4572 w 4913"/>
                <a:gd name="T1" fmla="*/ 2508 h 6099"/>
                <a:gd name="T2" fmla="*/ 4572 w 4913"/>
                <a:gd name="T3" fmla="*/ 2508 h 6099"/>
                <a:gd name="T4" fmla="*/ 4361 w 4913"/>
                <a:gd name="T5" fmla="*/ 2635 h 6099"/>
                <a:gd name="T6" fmla="*/ 4255 w 4913"/>
                <a:gd name="T7" fmla="*/ 2392 h 6099"/>
                <a:gd name="T8" fmla="*/ 3990 w 4913"/>
                <a:gd name="T9" fmla="*/ 2318 h 6099"/>
                <a:gd name="T10" fmla="*/ 3906 w 4913"/>
                <a:gd name="T11" fmla="*/ 2508 h 6099"/>
                <a:gd name="T12" fmla="*/ 3663 w 4913"/>
                <a:gd name="T13" fmla="*/ 2424 h 6099"/>
                <a:gd name="T14" fmla="*/ 3568 w 4913"/>
                <a:gd name="T15" fmla="*/ 2137 h 6099"/>
                <a:gd name="T16" fmla="*/ 3281 w 4913"/>
                <a:gd name="T17" fmla="*/ 2043 h 6099"/>
                <a:gd name="T18" fmla="*/ 3186 w 4913"/>
                <a:gd name="T19" fmla="*/ 1693 h 6099"/>
                <a:gd name="T20" fmla="*/ 2943 w 4913"/>
                <a:gd name="T21" fmla="*/ 1874 h 6099"/>
                <a:gd name="T22" fmla="*/ 2370 w 4913"/>
                <a:gd name="T23" fmla="*/ 1894 h 6099"/>
                <a:gd name="T24" fmla="*/ 1820 w 4913"/>
                <a:gd name="T25" fmla="*/ 1588 h 6099"/>
                <a:gd name="T26" fmla="*/ 1566 w 4913"/>
                <a:gd name="T27" fmla="*/ 1206 h 6099"/>
                <a:gd name="T28" fmla="*/ 1514 w 4913"/>
                <a:gd name="T29" fmla="*/ 825 h 6099"/>
                <a:gd name="T30" fmla="*/ 1217 w 4913"/>
                <a:gd name="T31" fmla="*/ 530 h 6099"/>
                <a:gd name="T32" fmla="*/ 1280 w 4913"/>
                <a:gd name="T33" fmla="*/ 327 h 6099"/>
                <a:gd name="T34" fmla="*/ 1068 w 4913"/>
                <a:gd name="T35" fmla="*/ 0 h 6099"/>
                <a:gd name="T36" fmla="*/ 900 w 4913"/>
                <a:gd name="T37" fmla="*/ 435 h 6099"/>
                <a:gd name="T38" fmla="*/ 719 w 4913"/>
                <a:gd name="T39" fmla="*/ 741 h 6099"/>
                <a:gd name="T40" fmla="*/ 243 w 4913"/>
                <a:gd name="T41" fmla="*/ 1260 h 6099"/>
                <a:gd name="T42" fmla="*/ 105 w 4913"/>
                <a:gd name="T43" fmla="*/ 1715 h 6099"/>
                <a:gd name="T44" fmla="*/ 0 w 4913"/>
                <a:gd name="T45" fmla="*/ 1853 h 6099"/>
                <a:gd name="T46" fmla="*/ 84 w 4913"/>
                <a:gd name="T47" fmla="*/ 1991 h 6099"/>
                <a:gd name="T48" fmla="*/ 316 w 4913"/>
                <a:gd name="T49" fmla="*/ 2562 h 6099"/>
                <a:gd name="T50" fmla="*/ 222 w 4913"/>
                <a:gd name="T51" fmla="*/ 2838 h 6099"/>
                <a:gd name="T52" fmla="*/ 465 w 4913"/>
                <a:gd name="T53" fmla="*/ 3111 h 6099"/>
                <a:gd name="T54" fmla="*/ 814 w 4913"/>
                <a:gd name="T55" fmla="*/ 3239 h 6099"/>
                <a:gd name="T56" fmla="*/ 900 w 4913"/>
                <a:gd name="T57" fmla="*/ 3419 h 6099"/>
                <a:gd name="T58" fmla="*/ 1301 w 4913"/>
                <a:gd name="T59" fmla="*/ 4553 h 6099"/>
                <a:gd name="T60" fmla="*/ 1493 w 4913"/>
                <a:gd name="T61" fmla="*/ 4700 h 6099"/>
                <a:gd name="T62" fmla="*/ 1598 w 4913"/>
                <a:gd name="T63" fmla="*/ 4880 h 6099"/>
                <a:gd name="T64" fmla="*/ 1672 w 4913"/>
                <a:gd name="T65" fmla="*/ 5283 h 6099"/>
                <a:gd name="T66" fmla="*/ 1747 w 4913"/>
                <a:gd name="T67" fmla="*/ 5357 h 6099"/>
                <a:gd name="T68" fmla="*/ 1810 w 4913"/>
                <a:gd name="T69" fmla="*/ 5568 h 6099"/>
                <a:gd name="T70" fmla="*/ 2127 w 4913"/>
                <a:gd name="T71" fmla="*/ 5717 h 6099"/>
                <a:gd name="T72" fmla="*/ 2562 w 4913"/>
                <a:gd name="T73" fmla="*/ 5738 h 6099"/>
                <a:gd name="T74" fmla="*/ 3208 w 4913"/>
                <a:gd name="T75" fmla="*/ 5887 h 6099"/>
                <a:gd name="T76" fmla="*/ 3503 w 4913"/>
                <a:gd name="T77" fmla="*/ 5654 h 6099"/>
                <a:gd name="T78" fmla="*/ 3598 w 4913"/>
                <a:gd name="T79" fmla="*/ 6003 h 6099"/>
                <a:gd name="T80" fmla="*/ 4023 w 4913"/>
                <a:gd name="T81" fmla="*/ 5833 h 6099"/>
                <a:gd name="T82" fmla="*/ 4044 w 4913"/>
                <a:gd name="T83" fmla="*/ 5844 h 6099"/>
                <a:gd name="T84" fmla="*/ 4350 w 4913"/>
                <a:gd name="T85" fmla="*/ 5409 h 6099"/>
                <a:gd name="T86" fmla="*/ 4171 w 4913"/>
                <a:gd name="T87" fmla="*/ 4786 h 6099"/>
                <a:gd name="T88" fmla="*/ 4012 w 4913"/>
                <a:gd name="T89" fmla="*/ 3874 h 6099"/>
                <a:gd name="T90" fmla="*/ 3928 w 4913"/>
                <a:gd name="T91" fmla="*/ 3493 h 6099"/>
                <a:gd name="T92" fmla="*/ 3736 w 4913"/>
                <a:gd name="T93" fmla="*/ 3769 h 6099"/>
                <a:gd name="T94" fmla="*/ 3482 w 4913"/>
                <a:gd name="T95" fmla="*/ 3715 h 6099"/>
                <a:gd name="T96" fmla="*/ 3695 w 4913"/>
                <a:gd name="T97" fmla="*/ 3154 h 6099"/>
                <a:gd name="T98" fmla="*/ 4128 w 4913"/>
                <a:gd name="T99" fmla="*/ 3006 h 6099"/>
                <a:gd name="T100" fmla="*/ 4594 w 4913"/>
                <a:gd name="T101" fmla="*/ 3154 h 6099"/>
                <a:gd name="T102" fmla="*/ 4912 w 4913"/>
                <a:gd name="T103" fmla="*/ 2635 h 6099"/>
                <a:gd name="T104" fmla="*/ 4572 w 4913"/>
                <a:gd name="T105" fmla="*/ 2508 h 6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13" h="6099">
                  <a:moveTo>
                    <a:pt x="4572" y="2508"/>
                  </a:moveTo>
                  <a:lnTo>
                    <a:pt x="4572" y="2508"/>
                  </a:lnTo>
                  <a:cubicBezTo>
                    <a:pt x="4361" y="2635"/>
                    <a:pt x="4361" y="2635"/>
                    <a:pt x="4361" y="2635"/>
                  </a:cubicBezTo>
                  <a:cubicBezTo>
                    <a:pt x="4255" y="2392"/>
                    <a:pt x="4255" y="2392"/>
                    <a:pt x="4255" y="2392"/>
                  </a:cubicBezTo>
                  <a:cubicBezTo>
                    <a:pt x="3990" y="2318"/>
                    <a:pt x="3990" y="2318"/>
                    <a:pt x="3990" y="2318"/>
                  </a:cubicBezTo>
                  <a:cubicBezTo>
                    <a:pt x="3906" y="2508"/>
                    <a:pt x="3906" y="2508"/>
                    <a:pt x="3906" y="2508"/>
                  </a:cubicBezTo>
                  <a:cubicBezTo>
                    <a:pt x="3663" y="2424"/>
                    <a:pt x="3663" y="2424"/>
                    <a:pt x="3663" y="2424"/>
                  </a:cubicBezTo>
                  <a:cubicBezTo>
                    <a:pt x="3568" y="2137"/>
                    <a:pt x="3568" y="2137"/>
                    <a:pt x="3568" y="2137"/>
                  </a:cubicBezTo>
                  <a:cubicBezTo>
                    <a:pt x="3281" y="2043"/>
                    <a:pt x="3281" y="2043"/>
                    <a:pt x="3281" y="2043"/>
                  </a:cubicBezTo>
                  <a:cubicBezTo>
                    <a:pt x="3281" y="2043"/>
                    <a:pt x="3366" y="1799"/>
                    <a:pt x="3186" y="1693"/>
                  </a:cubicBezTo>
                  <a:cubicBezTo>
                    <a:pt x="2995" y="1588"/>
                    <a:pt x="2943" y="1874"/>
                    <a:pt x="2943" y="1874"/>
                  </a:cubicBezTo>
                  <a:cubicBezTo>
                    <a:pt x="2370" y="1894"/>
                    <a:pt x="2370" y="1894"/>
                    <a:pt x="2370" y="1894"/>
                  </a:cubicBezTo>
                  <a:cubicBezTo>
                    <a:pt x="2254" y="1534"/>
                    <a:pt x="1820" y="1588"/>
                    <a:pt x="1820" y="1588"/>
                  </a:cubicBezTo>
                  <a:cubicBezTo>
                    <a:pt x="1777" y="1334"/>
                    <a:pt x="1566" y="1206"/>
                    <a:pt x="1566" y="1206"/>
                  </a:cubicBezTo>
                  <a:cubicBezTo>
                    <a:pt x="1514" y="825"/>
                    <a:pt x="1514" y="825"/>
                    <a:pt x="1514" y="825"/>
                  </a:cubicBezTo>
                  <a:cubicBezTo>
                    <a:pt x="1217" y="530"/>
                    <a:pt x="1217" y="530"/>
                    <a:pt x="1217" y="530"/>
                  </a:cubicBezTo>
                  <a:cubicBezTo>
                    <a:pt x="1280" y="327"/>
                    <a:pt x="1280" y="327"/>
                    <a:pt x="1280" y="327"/>
                  </a:cubicBezTo>
                  <a:cubicBezTo>
                    <a:pt x="1280" y="327"/>
                    <a:pt x="1133" y="159"/>
                    <a:pt x="1068" y="0"/>
                  </a:cubicBezTo>
                  <a:cubicBezTo>
                    <a:pt x="889" y="43"/>
                    <a:pt x="900" y="308"/>
                    <a:pt x="900" y="435"/>
                  </a:cubicBezTo>
                  <a:cubicBezTo>
                    <a:pt x="900" y="582"/>
                    <a:pt x="846" y="709"/>
                    <a:pt x="719" y="741"/>
                  </a:cubicBezTo>
                  <a:cubicBezTo>
                    <a:pt x="592" y="784"/>
                    <a:pt x="359" y="1155"/>
                    <a:pt x="243" y="1260"/>
                  </a:cubicBezTo>
                  <a:cubicBezTo>
                    <a:pt x="127" y="1377"/>
                    <a:pt x="170" y="1652"/>
                    <a:pt x="105" y="1715"/>
                  </a:cubicBezTo>
                  <a:cubicBezTo>
                    <a:pt x="73" y="1747"/>
                    <a:pt x="32" y="1810"/>
                    <a:pt x="0" y="1853"/>
                  </a:cubicBezTo>
                  <a:cubicBezTo>
                    <a:pt x="84" y="1991"/>
                    <a:pt x="84" y="1991"/>
                    <a:pt x="84" y="1991"/>
                  </a:cubicBezTo>
                  <a:cubicBezTo>
                    <a:pt x="327" y="2107"/>
                    <a:pt x="316" y="2562"/>
                    <a:pt x="316" y="2562"/>
                  </a:cubicBezTo>
                  <a:cubicBezTo>
                    <a:pt x="222" y="2838"/>
                    <a:pt x="222" y="2838"/>
                    <a:pt x="222" y="2838"/>
                  </a:cubicBezTo>
                  <a:cubicBezTo>
                    <a:pt x="465" y="3111"/>
                    <a:pt x="465" y="3111"/>
                    <a:pt x="465" y="3111"/>
                  </a:cubicBezTo>
                  <a:cubicBezTo>
                    <a:pt x="730" y="2911"/>
                    <a:pt x="868" y="3111"/>
                    <a:pt x="814" y="3239"/>
                  </a:cubicBezTo>
                  <a:cubicBezTo>
                    <a:pt x="751" y="3366"/>
                    <a:pt x="900" y="3419"/>
                    <a:pt x="900" y="3419"/>
                  </a:cubicBezTo>
                  <a:cubicBezTo>
                    <a:pt x="1271" y="3631"/>
                    <a:pt x="1387" y="4467"/>
                    <a:pt x="1301" y="4553"/>
                  </a:cubicBezTo>
                  <a:cubicBezTo>
                    <a:pt x="1217" y="4648"/>
                    <a:pt x="1366" y="4700"/>
                    <a:pt x="1493" y="4700"/>
                  </a:cubicBezTo>
                  <a:cubicBezTo>
                    <a:pt x="1620" y="4700"/>
                    <a:pt x="1704" y="4816"/>
                    <a:pt x="1598" y="4880"/>
                  </a:cubicBezTo>
                  <a:cubicBezTo>
                    <a:pt x="1523" y="4923"/>
                    <a:pt x="1620" y="5167"/>
                    <a:pt x="1672" y="5283"/>
                  </a:cubicBezTo>
                  <a:cubicBezTo>
                    <a:pt x="1736" y="5262"/>
                    <a:pt x="1788" y="5272"/>
                    <a:pt x="1747" y="5357"/>
                  </a:cubicBezTo>
                  <a:cubicBezTo>
                    <a:pt x="1661" y="5546"/>
                    <a:pt x="1747" y="5568"/>
                    <a:pt x="1810" y="5568"/>
                  </a:cubicBezTo>
                  <a:cubicBezTo>
                    <a:pt x="1874" y="5568"/>
                    <a:pt x="2032" y="5622"/>
                    <a:pt x="2127" y="5717"/>
                  </a:cubicBezTo>
                  <a:cubicBezTo>
                    <a:pt x="2223" y="5811"/>
                    <a:pt x="2562" y="5738"/>
                    <a:pt x="2562" y="5738"/>
                  </a:cubicBezTo>
                  <a:cubicBezTo>
                    <a:pt x="3208" y="5887"/>
                    <a:pt x="3208" y="5887"/>
                    <a:pt x="3208" y="5887"/>
                  </a:cubicBezTo>
                  <a:cubicBezTo>
                    <a:pt x="3409" y="5495"/>
                    <a:pt x="3503" y="5654"/>
                    <a:pt x="3503" y="5654"/>
                  </a:cubicBezTo>
                  <a:cubicBezTo>
                    <a:pt x="3503" y="5654"/>
                    <a:pt x="3419" y="5897"/>
                    <a:pt x="3598" y="6003"/>
                  </a:cubicBezTo>
                  <a:cubicBezTo>
                    <a:pt x="3768" y="6098"/>
                    <a:pt x="3928" y="5833"/>
                    <a:pt x="4023" y="5833"/>
                  </a:cubicBezTo>
                  <a:cubicBezTo>
                    <a:pt x="4033" y="5833"/>
                    <a:pt x="4044" y="5833"/>
                    <a:pt x="4044" y="5844"/>
                  </a:cubicBezTo>
                  <a:cubicBezTo>
                    <a:pt x="4139" y="5568"/>
                    <a:pt x="4350" y="5409"/>
                    <a:pt x="4350" y="5409"/>
                  </a:cubicBezTo>
                  <a:cubicBezTo>
                    <a:pt x="4499" y="4997"/>
                    <a:pt x="4171" y="4786"/>
                    <a:pt x="4171" y="4786"/>
                  </a:cubicBezTo>
                  <a:cubicBezTo>
                    <a:pt x="4563" y="4393"/>
                    <a:pt x="4012" y="3874"/>
                    <a:pt x="4012" y="3874"/>
                  </a:cubicBezTo>
                  <a:cubicBezTo>
                    <a:pt x="4012" y="3874"/>
                    <a:pt x="4012" y="3493"/>
                    <a:pt x="3928" y="3493"/>
                  </a:cubicBezTo>
                  <a:cubicBezTo>
                    <a:pt x="3831" y="3493"/>
                    <a:pt x="3736" y="3769"/>
                    <a:pt x="3736" y="3769"/>
                  </a:cubicBezTo>
                  <a:cubicBezTo>
                    <a:pt x="3736" y="3769"/>
                    <a:pt x="3482" y="3874"/>
                    <a:pt x="3482" y="3715"/>
                  </a:cubicBezTo>
                  <a:cubicBezTo>
                    <a:pt x="3482" y="3547"/>
                    <a:pt x="3695" y="3154"/>
                    <a:pt x="3695" y="3154"/>
                  </a:cubicBezTo>
                  <a:cubicBezTo>
                    <a:pt x="4128" y="3006"/>
                    <a:pt x="4128" y="3006"/>
                    <a:pt x="4128" y="3006"/>
                  </a:cubicBezTo>
                  <a:cubicBezTo>
                    <a:pt x="4288" y="3154"/>
                    <a:pt x="4594" y="3154"/>
                    <a:pt x="4594" y="3154"/>
                  </a:cubicBezTo>
                  <a:cubicBezTo>
                    <a:pt x="4594" y="3154"/>
                    <a:pt x="4764" y="2932"/>
                    <a:pt x="4912" y="2635"/>
                  </a:cubicBezTo>
                  <a:cubicBezTo>
                    <a:pt x="4764" y="2551"/>
                    <a:pt x="4572" y="2508"/>
                    <a:pt x="4572" y="250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3" name="Freeform 36"/>
            <p:cNvSpPr>
              <a:spLocks noChangeArrowheads="1"/>
            </p:cNvSpPr>
            <p:nvPr/>
          </p:nvSpPr>
          <p:spPr bwMode="auto">
            <a:xfrm>
              <a:off x="3900" y="4090"/>
              <a:ext cx="1188" cy="1015"/>
            </a:xfrm>
            <a:custGeom>
              <a:avLst/>
              <a:gdLst>
                <a:gd name="T0" fmla="*/ 5135 w 5241"/>
                <a:gd name="T1" fmla="*/ 3038 h 4479"/>
                <a:gd name="T2" fmla="*/ 5135 w 5241"/>
                <a:gd name="T3" fmla="*/ 3038 h 4479"/>
                <a:gd name="T4" fmla="*/ 4573 w 5241"/>
                <a:gd name="T5" fmla="*/ 2743 h 4479"/>
                <a:gd name="T6" fmla="*/ 4096 w 5241"/>
                <a:gd name="T7" fmla="*/ 2372 h 4479"/>
                <a:gd name="T8" fmla="*/ 3821 w 5241"/>
                <a:gd name="T9" fmla="*/ 2129 h 4479"/>
                <a:gd name="T10" fmla="*/ 3409 w 5241"/>
                <a:gd name="T11" fmla="*/ 1874 h 4479"/>
                <a:gd name="T12" fmla="*/ 3514 w 5241"/>
                <a:gd name="T13" fmla="*/ 1747 h 4479"/>
                <a:gd name="T14" fmla="*/ 3398 w 5241"/>
                <a:gd name="T15" fmla="*/ 1567 h 4479"/>
                <a:gd name="T16" fmla="*/ 3514 w 5241"/>
                <a:gd name="T17" fmla="*/ 1450 h 4479"/>
                <a:gd name="T18" fmla="*/ 3514 w 5241"/>
                <a:gd name="T19" fmla="*/ 943 h 4479"/>
                <a:gd name="T20" fmla="*/ 3398 w 5241"/>
                <a:gd name="T21" fmla="*/ 709 h 4479"/>
                <a:gd name="T22" fmla="*/ 2984 w 5241"/>
                <a:gd name="T23" fmla="*/ 424 h 4479"/>
                <a:gd name="T24" fmla="*/ 2784 w 5241"/>
                <a:gd name="T25" fmla="*/ 338 h 4479"/>
                <a:gd name="T26" fmla="*/ 2741 w 5241"/>
                <a:gd name="T27" fmla="*/ 106 h 4479"/>
                <a:gd name="T28" fmla="*/ 2551 w 5241"/>
                <a:gd name="T29" fmla="*/ 106 h 4479"/>
                <a:gd name="T30" fmla="*/ 2403 w 5241"/>
                <a:gd name="T31" fmla="*/ 243 h 4479"/>
                <a:gd name="T32" fmla="*/ 2138 w 5241"/>
                <a:gd name="T33" fmla="*/ 97 h 4479"/>
                <a:gd name="T34" fmla="*/ 1831 w 5241"/>
                <a:gd name="T35" fmla="*/ 181 h 4479"/>
                <a:gd name="T36" fmla="*/ 1429 w 5241"/>
                <a:gd name="T37" fmla="*/ 97 h 4479"/>
                <a:gd name="T38" fmla="*/ 1260 w 5241"/>
                <a:gd name="T39" fmla="*/ 614 h 4479"/>
                <a:gd name="T40" fmla="*/ 762 w 5241"/>
                <a:gd name="T41" fmla="*/ 1071 h 4479"/>
                <a:gd name="T42" fmla="*/ 422 w 5241"/>
                <a:gd name="T43" fmla="*/ 1334 h 4479"/>
                <a:gd name="T44" fmla="*/ 422 w 5241"/>
                <a:gd name="T45" fmla="*/ 1525 h 4479"/>
                <a:gd name="T46" fmla="*/ 582 w 5241"/>
                <a:gd name="T47" fmla="*/ 1525 h 4479"/>
                <a:gd name="T48" fmla="*/ 603 w 5241"/>
                <a:gd name="T49" fmla="*/ 1704 h 4479"/>
                <a:gd name="T50" fmla="*/ 159 w 5241"/>
                <a:gd name="T51" fmla="*/ 2054 h 4479"/>
                <a:gd name="T52" fmla="*/ 0 w 5241"/>
                <a:gd name="T53" fmla="*/ 2551 h 4479"/>
                <a:gd name="T54" fmla="*/ 148 w 5241"/>
                <a:gd name="T55" fmla="*/ 2700 h 4479"/>
                <a:gd name="T56" fmla="*/ 148 w 5241"/>
                <a:gd name="T57" fmla="*/ 3198 h 4479"/>
                <a:gd name="T58" fmla="*/ 170 w 5241"/>
                <a:gd name="T59" fmla="*/ 3208 h 4479"/>
                <a:gd name="T60" fmla="*/ 720 w 5241"/>
                <a:gd name="T61" fmla="*/ 3176 h 4479"/>
                <a:gd name="T62" fmla="*/ 952 w 5241"/>
                <a:gd name="T63" fmla="*/ 3325 h 4479"/>
                <a:gd name="T64" fmla="*/ 1588 w 5241"/>
                <a:gd name="T65" fmla="*/ 3133 h 4479"/>
                <a:gd name="T66" fmla="*/ 1778 w 5241"/>
                <a:gd name="T67" fmla="*/ 3314 h 4479"/>
                <a:gd name="T68" fmla="*/ 2064 w 5241"/>
                <a:gd name="T69" fmla="*/ 3611 h 4479"/>
                <a:gd name="T70" fmla="*/ 2392 w 5241"/>
                <a:gd name="T71" fmla="*/ 4012 h 4479"/>
                <a:gd name="T72" fmla="*/ 2403 w 5241"/>
                <a:gd name="T73" fmla="*/ 4342 h 4479"/>
                <a:gd name="T74" fmla="*/ 2594 w 5241"/>
                <a:gd name="T75" fmla="*/ 4478 h 4479"/>
                <a:gd name="T76" fmla="*/ 2741 w 5241"/>
                <a:gd name="T77" fmla="*/ 4437 h 4479"/>
                <a:gd name="T78" fmla="*/ 3217 w 5241"/>
                <a:gd name="T79" fmla="*/ 4098 h 4479"/>
                <a:gd name="T80" fmla="*/ 3387 w 5241"/>
                <a:gd name="T81" fmla="*/ 3928 h 4479"/>
                <a:gd name="T82" fmla="*/ 3715 w 5241"/>
                <a:gd name="T83" fmla="*/ 3991 h 4479"/>
                <a:gd name="T84" fmla="*/ 4329 w 5241"/>
                <a:gd name="T85" fmla="*/ 3991 h 4479"/>
                <a:gd name="T86" fmla="*/ 4445 w 5241"/>
                <a:gd name="T87" fmla="*/ 4234 h 4479"/>
                <a:gd name="T88" fmla="*/ 4648 w 5241"/>
                <a:gd name="T89" fmla="*/ 4256 h 4479"/>
                <a:gd name="T90" fmla="*/ 4902 w 5241"/>
                <a:gd name="T91" fmla="*/ 3717 h 4479"/>
                <a:gd name="T92" fmla="*/ 5070 w 5241"/>
                <a:gd name="T93" fmla="*/ 3907 h 4479"/>
                <a:gd name="T94" fmla="*/ 5240 w 5241"/>
                <a:gd name="T95" fmla="*/ 3568 h 4479"/>
                <a:gd name="T96" fmla="*/ 5135 w 5241"/>
                <a:gd name="T97" fmla="*/ 3038 h 4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41" h="4479">
                  <a:moveTo>
                    <a:pt x="5135" y="3038"/>
                  </a:moveTo>
                  <a:lnTo>
                    <a:pt x="5135" y="3038"/>
                  </a:lnTo>
                  <a:cubicBezTo>
                    <a:pt x="5135" y="3038"/>
                    <a:pt x="4573" y="2870"/>
                    <a:pt x="4573" y="2743"/>
                  </a:cubicBezTo>
                  <a:cubicBezTo>
                    <a:pt x="4573" y="2626"/>
                    <a:pt x="4415" y="2372"/>
                    <a:pt x="4096" y="2372"/>
                  </a:cubicBezTo>
                  <a:cubicBezTo>
                    <a:pt x="4096" y="2372"/>
                    <a:pt x="3821" y="2361"/>
                    <a:pt x="3821" y="2129"/>
                  </a:cubicBezTo>
                  <a:cubicBezTo>
                    <a:pt x="3821" y="2129"/>
                    <a:pt x="3504" y="1874"/>
                    <a:pt x="3409" y="1874"/>
                  </a:cubicBezTo>
                  <a:cubicBezTo>
                    <a:pt x="3314" y="1874"/>
                    <a:pt x="3514" y="1853"/>
                    <a:pt x="3514" y="1747"/>
                  </a:cubicBezTo>
                  <a:cubicBezTo>
                    <a:pt x="3514" y="1642"/>
                    <a:pt x="3398" y="1704"/>
                    <a:pt x="3398" y="1567"/>
                  </a:cubicBezTo>
                  <a:cubicBezTo>
                    <a:pt x="3398" y="1429"/>
                    <a:pt x="3514" y="1525"/>
                    <a:pt x="3514" y="1450"/>
                  </a:cubicBezTo>
                  <a:cubicBezTo>
                    <a:pt x="3514" y="1387"/>
                    <a:pt x="3314" y="1323"/>
                    <a:pt x="3514" y="943"/>
                  </a:cubicBezTo>
                  <a:cubicBezTo>
                    <a:pt x="3514" y="943"/>
                    <a:pt x="3547" y="730"/>
                    <a:pt x="3398" y="709"/>
                  </a:cubicBezTo>
                  <a:cubicBezTo>
                    <a:pt x="3249" y="689"/>
                    <a:pt x="2984" y="614"/>
                    <a:pt x="2984" y="424"/>
                  </a:cubicBezTo>
                  <a:cubicBezTo>
                    <a:pt x="2784" y="338"/>
                    <a:pt x="2784" y="338"/>
                    <a:pt x="2784" y="338"/>
                  </a:cubicBezTo>
                  <a:cubicBezTo>
                    <a:pt x="2741" y="106"/>
                    <a:pt x="2741" y="106"/>
                    <a:pt x="2741" y="106"/>
                  </a:cubicBezTo>
                  <a:cubicBezTo>
                    <a:pt x="2551" y="106"/>
                    <a:pt x="2551" y="106"/>
                    <a:pt x="2551" y="106"/>
                  </a:cubicBezTo>
                  <a:cubicBezTo>
                    <a:pt x="2551" y="106"/>
                    <a:pt x="2508" y="243"/>
                    <a:pt x="2403" y="243"/>
                  </a:cubicBezTo>
                  <a:cubicBezTo>
                    <a:pt x="2297" y="243"/>
                    <a:pt x="2138" y="97"/>
                    <a:pt x="2138" y="97"/>
                  </a:cubicBezTo>
                  <a:cubicBezTo>
                    <a:pt x="2138" y="97"/>
                    <a:pt x="1969" y="181"/>
                    <a:pt x="1831" y="181"/>
                  </a:cubicBezTo>
                  <a:cubicBezTo>
                    <a:pt x="1694" y="181"/>
                    <a:pt x="1523" y="0"/>
                    <a:pt x="1429" y="97"/>
                  </a:cubicBezTo>
                  <a:cubicBezTo>
                    <a:pt x="1334" y="192"/>
                    <a:pt x="1344" y="530"/>
                    <a:pt x="1260" y="614"/>
                  </a:cubicBezTo>
                  <a:cubicBezTo>
                    <a:pt x="1164" y="700"/>
                    <a:pt x="762" y="836"/>
                    <a:pt x="762" y="1071"/>
                  </a:cubicBezTo>
                  <a:cubicBezTo>
                    <a:pt x="422" y="1334"/>
                    <a:pt x="422" y="1334"/>
                    <a:pt x="422" y="1334"/>
                  </a:cubicBezTo>
                  <a:cubicBezTo>
                    <a:pt x="422" y="1525"/>
                    <a:pt x="422" y="1525"/>
                    <a:pt x="422" y="1525"/>
                  </a:cubicBezTo>
                  <a:cubicBezTo>
                    <a:pt x="582" y="1525"/>
                    <a:pt x="582" y="1525"/>
                    <a:pt x="582" y="1525"/>
                  </a:cubicBezTo>
                  <a:cubicBezTo>
                    <a:pt x="603" y="1704"/>
                    <a:pt x="603" y="1704"/>
                    <a:pt x="603" y="1704"/>
                  </a:cubicBezTo>
                  <a:cubicBezTo>
                    <a:pt x="603" y="1704"/>
                    <a:pt x="159" y="1715"/>
                    <a:pt x="159" y="2054"/>
                  </a:cubicBezTo>
                  <a:cubicBezTo>
                    <a:pt x="159" y="2403"/>
                    <a:pt x="0" y="2551"/>
                    <a:pt x="0" y="2551"/>
                  </a:cubicBezTo>
                  <a:cubicBezTo>
                    <a:pt x="0" y="2551"/>
                    <a:pt x="73" y="2626"/>
                    <a:pt x="148" y="2700"/>
                  </a:cubicBezTo>
                  <a:cubicBezTo>
                    <a:pt x="200" y="2754"/>
                    <a:pt x="170" y="3038"/>
                    <a:pt x="148" y="3198"/>
                  </a:cubicBezTo>
                  <a:cubicBezTo>
                    <a:pt x="159" y="3208"/>
                    <a:pt x="170" y="3208"/>
                    <a:pt x="170" y="3208"/>
                  </a:cubicBezTo>
                  <a:cubicBezTo>
                    <a:pt x="720" y="3176"/>
                    <a:pt x="720" y="3176"/>
                    <a:pt x="720" y="3176"/>
                  </a:cubicBezTo>
                  <a:cubicBezTo>
                    <a:pt x="720" y="3176"/>
                    <a:pt x="793" y="3250"/>
                    <a:pt x="952" y="3325"/>
                  </a:cubicBezTo>
                  <a:cubicBezTo>
                    <a:pt x="1122" y="3409"/>
                    <a:pt x="1396" y="3133"/>
                    <a:pt x="1588" y="3133"/>
                  </a:cubicBezTo>
                  <a:cubicBezTo>
                    <a:pt x="1788" y="3133"/>
                    <a:pt x="1778" y="3314"/>
                    <a:pt x="1778" y="3314"/>
                  </a:cubicBezTo>
                  <a:cubicBezTo>
                    <a:pt x="1629" y="3706"/>
                    <a:pt x="2064" y="3611"/>
                    <a:pt x="2064" y="3611"/>
                  </a:cubicBezTo>
                  <a:cubicBezTo>
                    <a:pt x="2392" y="4012"/>
                    <a:pt x="2392" y="4012"/>
                    <a:pt x="2392" y="4012"/>
                  </a:cubicBezTo>
                  <a:cubicBezTo>
                    <a:pt x="2403" y="4342"/>
                    <a:pt x="2403" y="4342"/>
                    <a:pt x="2403" y="4342"/>
                  </a:cubicBezTo>
                  <a:cubicBezTo>
                    <a:pt x="2594" y="4478"/>
                    <a:pt x="2594" y="4478"/>
                    <a:pt x="2594" y="4478"/>
                  </a:cubicBezTo>
                  <a:cubicBezTo>
                    <a:pt x="2741" y="4437"/>
                    <a:pt x="2741" y="4437"/>
                    <a:pt x="2741" y="4437"/>
                  </a:cubicBezTo>
                  <a:cubicBezTo>
                    <a:pt x="2879" y="4234"/>
                    <a:pt x="3081" y="4139"/>
                    <a:pt x="3217" y="4098"/>
                  </a:cubicBezTo>
                  <a:cubicBezTo>
                    <a:pt x="3387" y="3928"/>
                    <a:pt x="3387" y="3928"/>
                    <a:pt x="3387" y="3928"/>
                  </a:cubicBezTo>
                  <a:cubicBezTo>
                    <a:pt x="3547" y="4087"/>
                    <a:pt x="3715" y="3991"/>
                    <a:pt x="3715" y="3991"/>
                  </a:cubicBezTo>
                  <a:cubicBezTo>
                    <a:pt x="3928" y="3779"/>
                    <a:pt x="4329" y="3991"/>
                    <a:pt x="4329" y="3991"/>
                  </a:cubicBezTo>
                  <a:cubicBezTo>
                    <a:pt x="4445" y="4234"/>
                    <a:pt x="4445" y="4234"/>
                    <a:pt x="4445" y="4234"/>
                  </a:cubicBezTo>
                  <a:cubicBezTo>
                    <a:pt x="4648" y="4256"/>
                    <a:pt x="4648" y="4256"/>
                    <a:pt x="4648" y="4256"/>
                  </a:cubicBezTo>
                  <a:cubicBezTo>
                    <a:pt x="4648" y="4256"/>
                    <a:pt x="4743" y="3674"/>
                    <a:pt x="4902" y="3717"/>
                  </a:cubicBezTo>
                  <a:cubicBezTo>
                    <a:pt x="4975" y="3738"/>
                    <a:pt x="5029" y="3822"/>
                    <a:pt x="5070" y="3907"/>
                  </a:cubicBezTo>
                  <a:cubicBezTo>
                    <a:pt x="5240" y="3568"/>
                    <a:pt x="5240" y="3568"/>
                    <a:pt x="5240" y="3568"/>
                  </a:cubicBezTo>
                  <a:cubicBezTo>
                    <a:pt x="5240" y="3568"/>
                    <a:pt x="5029" y="3144"/>
                    <a:pt x="5135" y="3038"/>
                  </a:cubicBezTo>
                </a:path>
              </a:pathLst>
            </a:custGeom>
            <a:solidFill>
              <a:schemeClr val="accent3"/>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4" name="Freeform 37"/>
            <p:cNvSpPr>
              <a:spLocks noChangeArrowheads="1"/>
            </p:cNvSpPr>
            <p:nvPr/>
          </p:nvSpPr>
          <p:spPr bwMode="auto">
            <a:xfrm>
              <a:off x="2997" y="3924"/>
              <a:ext cx="1190" cy="1010"/>
            </a:xfrm>
            <a:custGeom>
              <a:avLst/>
              <a:gdLst>
                <a:gd name="T0" fmla="*/ 4180 w 5250"/>
                <a:gd name="T1" fmla="*/ 974 h 4460"/>
                <a:gd name="T2" fmla="*/ 4180 w 5250"/>
                <a:gd name="T3" fmla="*/ 974 h 4460"/>
                <a:gd name="T4" fmla="*/ 4286 w 5250"/>
                <a:gd name="T5" fmla="*/ 117 h 4460"/>
                <a:gd name="T6" fmla="*/ 4042 w 5250"/>
                <a:gd name="T7" fmla="*/ 181 h 4460"/>
                <a:gd name="T8" fmla="*/ 3674 w 5250"/>
                <a:gd name="T9" fmla="*/ 319 h 4460"/>
                <a:gd name="T10" fmla="*/ 3058 w 5250"/>
                <a:gd name="T11" fmla="*/ 330 h 4460"/>
                <a:gd name="T12" fmla="*/ 2922 w 5250"/>
                <a:gd name="T13" fmla="*/ 330 h 4460"/>
                <a:gd name="T14" fmla="*/ 2974 w 5250"/>
                <a:gd name="T15" fmla="*/ 203 h 4460"/>
                <a:gd name="T16" fmla="*/ 2752 w 5250"/>
                <a:gd name="T17" fmla="*/ 149 h 4460"/>
                <a:gd name="T18" fmla="*/ 2402 w 5250"/>
                <a:gd name="T19" fmla="*/ 890 h 4460"/>
                <a:gd name="T20" fmla="*/ 2075 w 5250"/>
                <a:gd name="T21" fmla="*/ 1039 h 4460"/>
                <a:gd name="T22" fmla="*/ 1820 w 5250"/>
                <a:gd name="T23" fmla="*/ 1748 h 4460"/>
                <a:gd name="T24" fmla="*/ 1588 w 5250"/>
                <a:gd name="T25" fmla="*/ 1802 h 4460"/>
                <a:gd name="T26" fmla="*/ 1566 w 5250"/>
                <a:gd name="T27" fmla="*/ 1345 h 4460"/>
                <a:gd name="T28" fmla="*/ 1355 w 5250"/>
                <a:gd name="T29" fmla="*/ 1261 h 4460"/>
                <a:gd name="T30" fmla="*/ 984 w 5250"/>
                <a:gd name="T31" fmla="*/ 1875 h 4460"/>
                <a:gd name="T32" fmla="*/ 571 w 5250"/>
                <a:gd name="T33" fmla="*/ 1780 h 4460"/>
                <a:gd name="T34" fmla="*/ 497 w 5250"/>
                <a:gd name="T35" fmla="*/ 1854 h 4460"/>
                <a:gd name="T36" fmla="*/ 666 w 5250"/>
                <a:gd name="T37" fmla="*/ 2013 h 4460"/>
                <a:gd name="T38" fmla="*/ 506 w 5250"/>
                <a:gd name="T39" fmla="*/ 2521 h 4460"/>
                <a:gd name="T40" fmla="*/ 200 w 5250"/>
                <a:gd name="T41" fmla="*/ 2511 h 4460"/>
                <a:gd name="T42" fmla="*/ 327 w 5250"/>
                <a:gd name="T43" fmla="*/ 2690 h 4460"/>
                <a:gd name="T44" fmla="*/ 274 w 5250"/>
                <a:gd name="T45" fmla="*/ 2965 h 4460"/>
                <a:gd name="T46" fmla="*/ 0 w 5250"/>
                <a:gd name="T47" fmla="*/ 3007 h 4460"/>
                <a:gd name="T48" fmla="*/ 211 w 5250"/>
                <a:gd name="T49" fmla="*/ 3050 h 4460"/>
                <a:gd name="T50" fmla="*/ 127 w 5250"/>
                <a:gd name="T51" fmla="*/ 3368 h 4460"/>
                <a:gd name="T52" fmla="*/ 295 w 5250"/>
                <a:gd name="T53" fmla="*/ 3431 h 4460"/>
                <a:gd name="T54" fmla="*/ 211 w 5250"/>
                <a:gd name="T55" fmla="*/ 3769 h 4460"/>
                <a:gd name="T56" fmla="*/ 274 w 5250"/>
                <a:gd name="T57" fmla="*/ 4140 h 4460"/>
                <a:gd name="T58" fmla="*/ 295 w 5250"/>
                <a:gd name="T59" fmla="*/ 4140 h 4460"/>
                <a:gd name="T60" fmla="*/ 676 w 5250"/>
                <a:gd name="T61" fmla="*/ 4383 h 4460"/>
                <a:gd name="T62" fmla="*/ 1588 w 5250"/>
                <a:gd name="T63" fmla="*/ 4172 h 4460"/>
                <a:gd name="T64" fmla="*/ 2053 w 5250"/>
                <a:gd name="T65" fmla="*/ 4310 h 4460"/>
                <a:gd name="T66" fmla="*/ 2678 w 5250"/>
                <a:gd name="T67" fmla="*/ 4108 h 4460"/>
                <a:gd name="T68" fmla="*/ 3419 w 5250"/>
                <a:gd name="T69" fmla="*/ 3855 h 4460"/>
                <a:gd name="T70" fmla="*/ 3831 w 5250"/>
                <a:gd name="T71" fmla="*/ 3896 h 4460"/>
                <a:gd name="T72" fmla="*/ 3853 w 5250"/>
                <a:gd name="T73" fmla="*/ 3844 h 4460"/>
                <a:gd name="T74" fmla="*/ 4128 w 5250"/>
                <a:gd name="T75" fmla="*/ 3929 h 4460"/>
                <a:gd name="T76" fmla="*/ 4128 w 5250"/>
                <a:gd name="T77" fmla="*/ 3431 h 4460"/>
                <a:gd name="T78" fmla="*/ 3980 w 5250"/>
                <a:gd name="T79" fmla="*/ 3282 h 4460"/>
                <a:gd name="T80" fmla="*/ 4139 w 5250"/>
                <a:gd name="T81" fmla="*/ 2785 h 4460"/>
                <a:gd name="T82" fmla="*/ 4583 w 5250"/>
                <a:gd name="T83" fmla="*/ 2435 h 4460"/>
                <a:gd name="T84" fmla="*/ 4562 w 5250"/>
                <a:gd name="T85" fmla="*/ 2256 h 4460"/>
                <a:gd name="T86" fmla="*/ 4402 w 5250"/>
                <a:gd name="T87" fmla="*/ 2256 h 4460"/>
                <a:gd name="T88" fmla="*/ 4402 w 5250"/>
                <a:gd name="T89" fmla="*/ 2065 h 4460"/>
                <a:gd name="T90" fmla="*/ 4742 w 5250"/>
                <a:gd name="T91" fmla="*/ 1802 h 4460"/>
                <a:gd name="T92" fmla="*/ 5240 w 5250"/>
                <a:gd name="T93" fmla="*/ 1345 h 4460"/>
                <a:gd name="T94" fmla="*/ 5249 w 5250"/>
                <a:gd name="T95" fmla="*/ 1334 h 4460"/>
                <a:gd name="T96" fmla="*/ 4678 w 5250"/>
                <a:gd name="T97" fmla="*/ 1250 h 4460"/>
                <a:gd name="T98" fmla="*/ 4180 w 5250"/>
                <a:gd name="T99" fmla="*/ 974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50" h="4460">
                  <a:moveTo>
                    <a:pt x="4180" y="974"/>
                  </a:moveTo>
                  <a:lnTo>
                    <a:pt x="4180" y="974"/>
                  </a:lnTo>
                  <a:cubicBezTo>
                    <a:pt x="4180" y="763"/>
                    <a:pt x="4499" y="233"/>
                    <a:pt x="4286" y="117"/>
                  </a:cubicBezTo>
                  <a:cubicBezTo>
                    <a:pt x="4075" y="0"/>
                    <a:pt x="4042" y="181"/>
                    <a:pt x="4042" y="181"/>
                  </a:cubicBezTo>
                  <a:cubicBezTo>
                    <a:pt x="4042" y="181"/>
                    <a:pt x="3853" y="138"/>
                    <a:pt x="3674" y="319"/>
                  </a:cubicBezTo>
                  <a:cubicBezTo>
                    <a:pt x="3674" y="319"/>
                    <a:pt x="3588" y="33"/>
                    <a:pt x="3058" y="330"/>
                  </a:cubicBezTo>
                  <a:cubicBezTo>
                    <a:pt x="2922" y="330"/>
                    <a:pt x="2922" y="330"/>
                    <a:pt x="2922" y="330"/>
                  </a:cubicBezTo>
                  <a:cubicBezTo>
                    <a:pt x="2974" y="203"/>
                    <a:pt x="2974" y="203"/>
                    <a:pt x="2974" y="203"/>
                  </a:cubicBezTo>
                  <a:cubicBezTo>
                    <a:pt x="2974" y="203"/>
                    <a:pt x="2836" y="65"/>
                    <a:pt x="2752" y="149"/>
                  </a:cubicBezTo>
                  <a:cubicBezTo>
                    <a:pt x="2657" y="244"/>
                    <a:pt x="2402" y="709"/>
                    <a:pt x="2402" y="890"/>
                  </a:cubicBezTo>
                  <a:cubicBezTo>
                    <a:pt x="2402" y="890"/>
                    <a:pt x="2075" y="923"/>
                    <a:pt x="2075" y="1039"/>
                  </a:cubicBezTo>
                  <a:cubicBezTo>
                    <a:pt x="2075" y="1166"/>
                    <a:pt x="1820" y="1748"/>
                    <a:pt x="1820" y="1748"/>
                  </a:cubicBezTo>
                  <a:cubicBezTo>
                    <a:pt x="1588" y="1802"/>
                    <a:pt x="1588" y="1802"/>
                    <a:pt x="1588" y="1802"/>
                  </a:cubicBezTo>
                  <a:cubicBezTo>
                    <a:pt x="1588" y="1802"/>
                    <a:pt x="1333" y="1578"/>
                    <a:pt x="1566" y="1345"/>
                  </a:cubicBezTo>
                  <a:cubicBezTo>
                    <a:pt x="1566" y="1345"/>
                    <a:pt x="1450" y="1166"/>
                    <a:pt x="1355" y="1261"/>
                  </a:cubicBezTo>
                  <a:cubicBezTo>
                    <a:pt x="1258" y="1356"/>
                    <a:pt x="984" y="1875"/>
                    <a:pt x="984" y="1875"/>
                  </a:cubicBezTo>
                  <a:cubicBezTo>
                    <a:pt x="984" y="1875"/>
                    <a:pt x="709" y="1927"/>
                    <a:pt x="571" y="1780"/>
                  </a:cubicBezTo>
                  <a:cubicBezTo>
                    <a:pt x="497" y="1854"/>
                    <a:pt x="497" y="1854"/>
                    <a:pt x="497" y="1854"/>
                  </a:cubicBezTo>
                  <a:cubicBezTo>
                    <a:pt x="666" y="2013"/>
                    <a:pt x="666" y="2013"/>
                    <a:pt x="666" y="2013"/>
                  </a:cubicBezTo>
                  <a:cubicBezTo>
                    <a:pt x="506" y="2521"/>
                    <a:pt x="506" y="2521"/>
                    <a:pt x="506" y="2521"/>
                  </a:cubicBezTo>
                  <a:cubicBezTo>
                    <a:pt x="506" y="2521"/>
                    <a:pt x="274" y="2435"/>
                    <a:pt x="200" y="2511"/>
                  </a:cubicBezTo>
                  <a:cubicBezTo>
                    <a:pt x="127" y="2584"/>
                    <a:pt x="327" y="2595"/>
                    <a:pt x="327" y="2690"/>
                  </a:cubicBezTo>
                  <a:cubicBezTo>
                    <a:pt x="327" y="2785"/>
                    <a:pt x="274" y="2965"/>
                    <a:pt x="274" y="2965"/>
                  </a:cubicBezTo>
                  <a:cubicBezTo>
                    <a:pt x="274" y="2965"/>
                    <a:pt x="0" y="2870"/>
                    <a:pt x="0" y="3007"/>
                  </a:cubicBezTo>
                  <a:cubicBezTo>
                    <a:pt x="0" y="3144"/>
                    <a:pt x="211" y="2965"/>
                    <a:pt x="211" y="3050"/>
                  </a:cubicBezTo>
                  <a:cubicBezTo>
                    <a:pt x="211" y="3144"/>
                    <a:pt x="62" y="3293"/>
                    <a:pt x="127" y="3368"/>
                  </a:cubicBezTo>
                  <a:cubicBezTo>
                    <a:pt x="200" y="3431"/>
                    <a:pt x="295" y="3325"/>
                    <a:pt x="295" y="3431"/>
                  </a:cubicBezTo>
                  <a:cubicBezTo>
                    <a:pt x="295" y="3536"/>
                    <a:pt x="211" y="3769"/>
                    <a:pt x="211" y="3769"/>
                  </a:cubicBezTo>
                  <a:cubicBezTo>
                    <a:pt x="211" y="3769"/>
                    <a:pt x="284" y="3950"/>
                    <a:pt x="274" y="4140"/>
                  </a:cubicBezTo>
                  <a:cubicBezTo>
                    <a:pt x="284" y="4140"/>
                    <a:pt x="295" y="4140"/>
                    <a:pt x="295" y="4140"/>
                  </a:cubicBezTo>
                  <a:cubicBezTo>
                    <a:pt x="381" y="4140"/>
                    <a:pt x="603" y="4459"/>
                    <a:pt x="676" y="4383"/>
                  </a:cubicBezTo>
                  <a:cubicBezTo>
                    <a:pt x="752" y="4310"/>
                    <a:pt x="1269" y="4172"/>
                    <a:pt x="1588" y="4172"/>
                  </a:cubicBezTo>
                  <a:cubicBezTo>
                    <a:pt x="1915" y="4172"/>
                    <a:pt x="1915" y="4342"/>
                    <a:pt x="2053" y="4310"/>
                  </a:cubicBezTo>
                  <a:cubicBezTo>
                    <a:pt x="2202" y="4267"/>
                    <a:pt x="2454" y="4226"/>
                    <a:pt x="2678" y="4108"/>
                  </a:cubicBezTo>
                  <a:cubicBezTo>
                    <a:pt x="2911" y="3981"/>
                    <a:pt x="3111" y="3855"/>
                    <a:pt x="3419" y="3855"/>
                  </a:cubicBezTo>
                  <a:cubicBezTo>
                    <a:pt x="3598" y="3855"/>
                    <a:pt x="3736" y="3875"/>
                    <a:pt x="3831" y="3896"/>
                  </a:cubicBezTo>
                  <a:cubicBezTo>
                    <a:pt x="3831" y="3875"/>
                    <a:pt x="3842" y="3855"/>
                    <a:pt x="3853" y="3844"/>
                  </a:cubicBezTo>
                  <a:cubicBezTo>
                    <a:pt x="3906" y="3791"/>
                    <a:pt x="4085" y="3896"/>
                    <a:pt x="4128" y="3929"/>
                  </a:cubicBezTo>
                  <a:cubicBezTo>
                    <a:pt x="4150" y="3769"/>
                    <a:pt x="4180" y="3485"/>
                    <a:pt x="4128" y="3431"/>
                  </a:cubicBezTo>
                  <a:cubicBezTo>
                    <a:pt x="4053" y="3357"/>
                    <a:pt x="3980" y="3282"/>
                    <a:pt x="3980" y="3282"/>
                  </a:cubicBezTo>
                  <a:cubicBezTo>
                    <a:pt x="3980" y="3282"/>
                    <a:pt x="4139" y="3134"/>
                    <a:pt x="4139" y="2785"/>
                  </a:cubicBezTo>
                  <a:cubicBezTo>
                    <a:pt x="4139" y="2446"/>
                    <a:pt x="4583" y="2435"/>
                    <a:pt x="4583" y="2435"/>
                  </a:cubicBezTo>
                  <a:cubicBezTo>
                    <a:pt x="4562" y="2256"/>
                    <a:pt x="4562" y="2256"/>
                    <a:pt x="4562" y="2256"/>
                  </a:cubicBezTo>
                  <a:cubicBezTo>
                    <a:pt x="4402" y="2256"/>
                    <a:pt x="4402" y="2256"/>
                    <a:pt x="4402" y="2256"/>
                  </a:cubicBezTo>
                  <a:cubicBezTo>
                    <a:pt x="4402" y="2065"/>
                    <a:pt x="4402" y="2065"/>
                    <a:pt x="4402" y="2065"/>
                  </a:cubicBezTo>
                  <a:cubicBezTo>
                    <a:pt x="4742" y="1802"/>
                    <a:pt x="4742" y="1802"/>
                    <a:pt x="4742" y="1802"/>
                  </a:cubicBezTo>
                  <a:cubicBezTo>
                    <a:pt x="4742" y="1567"/>
                    <a:pt x="5144" y="1431"/>
                    <a:pt x="5240" y="1345"/>
                  </a:cubicBezTo>
                  <a:cubicBezTo>
                    <a:pt x="5240" y="1345"/>
                    <a:pt x="5240" y="1334"/>
                    <a:pt x="5249" y="1334"/>
                  </a:cubicBezTo>
                  <a:cubicBezTo>
                    <a:pt x="5154" y="1304"/>
                    <a:pt x="4975" y="1250"/>
                    <a:pt x="4678" y="1250"/>
                  </a:cubicBezTo>
                  <a:cubicBezTo>
                    <a:pt x="4223" y="1250"/>
                    <a:pt x="4180" y="1186"/>
                    <a:pt x="4180" y="97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5" name="Freeform 38"/>
            <p:cNvSpPr>
              <a:spLocks noChangeArrowheads="1"/>
            </p:cNvSpPr>
            <p:nvPr/>
          </p:nvSpPr>
          <p:spPr bwMode="auto">
            <a:xfrm>
              <a:off x="2233" y="3456"/>
              <a:ext cx="1382" cy="1447"/>
            </a:xfrm>
            <a:custGeom>
              <a:avLst/>
              <a:gdLst>
                <a:gd name="T0" fmla="*/ 5930 w 6099"/>
                <a:gd name="T1" fmla="*/ 1769 h 6386"/>
                <a:gd name="T2" fmla="*/ 5930 w 6099"/>
                <a:gd name="T3" fmla="*/ 1769 h 6386"/>
                <a:gd name="T4" fmla="*/ 5484 w 6099"/>
                <a:gd name="T5" fmla="*/ 1726 h 6386"/>
                <a:gd name="T6" fmla="*/ 5262 w 6099"/>
                <a:gd name="T7" fmla="*/ 2002 h 6386"/>
                <a:gd name="T8" fmla="*/ 5178 w 6099"/>
                <a:gd name="T9" fmla="*/ 1642 h 6386"/>
                <a:gd name="T10" fmla="*/ 5029 w 6099"/>
                <a:gd name="T11" fmla="*/ 1483 h 6386"/>
                <a:gd name="T12" fmla="*/ 5283 w 6099"/>
                <a:gd name="T13" fmla="*/ 1282 h 6386"/>
                <a:gd name="T14" fmla="*/ 5040 w 6099"/>
                <a:gd name="T15" fmla="*/ 1049 h 6386"/>
                <a:gd name="T16" fmla="*/ 4807 w 6099"/>
                <a:gd name="T17" fmla="*/ 1166 h 6386"/>
                <a:gd name="T18" fmla="*/ 3939 w 6099"/>
                <a:gd name="T19" fmla="*/ 1155 h 6386"/>
                <a:gd name="T20" fmla="*/ 3949 w 6099"/>
                <a:gd name="T21" fmla="*/ 1461 h 6386"/>
                <a:gd name="T22" fmla="*/ 3717 w 6099"/>
                <a:gd name="T23" fmla="*/ 1101 h 6386"/>
                <a:gd name="T24" fmla="*/ 3430 w 6099"/>
                <a:gd name="T25" fmla="*/ 974 h 6386"/>
                <a:gd name="T26" fmla="*/ 2933 w 6099"/>
                <a:gd name="T27" fmla="*/ 700 h 6386"/>
                <a:gd name="T28" fmla="*/ 2435 w 6099"/>
                <a:gd name="T29" fmla="*/ 784 h 6386"/>
                <a:gd name="T30" fmla="*/ 2096 w 6099"/>
                <a:gd name="T31" fmla="*/ 741 h 6386"/>
                <a:gd name="T32" fmla="*/ 1831 w 6099"/>
                <a:gd name="T33" fmla="*/ 847 h 6386"/>
                <a:gd name="T34" fmla="*/ 1588 w 6099"/>
                <a:gd name="T35" fmla="*/ 679 h 6386"/>
                <a:gd name="T36" fmla="*/ 1112 w 6099"/>
                <a:gd name="T37" fmla="*/ 392 h 6386"/>
                <a:gd name="T38" fmla="*/ 879 w 6099"/>
                <a:gd name="T39" fmla="*/ 0 h 6386"/>
                <a:gd name="T40" fmla="*/ 657 w 6099"/>
                <a:gd name="T41" fmla="*/ 265 h 6386"/>
                <a:gd name="T42" fmla="*/ 265 w 6099"/>
                <a:gd name="T43" fmla="*/ 435 h 6386"/>
                <a:gd name="T44" fmla="*/ 254 w 6099"/>
                <a:gd name="T45" fmla="*/ 836 h 6386"/>
                <a:gd name="T46" fmla="*/ 0 w 6099"/>
                <a:gd name="T47" fmla="*/ 1112 h 6386"/>
                <a:gd name="T48" fmla="*/ 159 w 6099"/>
                <a:gd name="T49" fmla="*/ 1758 h 6386"/>
                <a:gd name="T50" fmla="*/ 795 w 6099"/>
                <a:gd name="T51" fmla="*/ 2267 h 6386"/>
                <a:gd name="T52" fmla="*/ 1090 w 6099"/>
                <a:gd name="T53" fmla="*/ 2319 h 6386"/>
                <a:gd name="T54" fmla="*/ 1207 w 6099"/>
                <a:gd name="T55" fmla="*/ 2838 h 6386"/>
                <a:gd name="T56" fmla="*/ 1588 w 6099"/>
                <a:gd name="T57" fmla="*/ 2954 h 6386"/>
                <a:gd name="T58" fmla="*/ 1514 w 6099"/>
                <a:gd name="T59" fmla="*/ 3420 h 6386"/>
                <a:gd name="T60" fmla="*/ 1715 w 6099"/>
                <a:gd name="T61" fmla="*/ 3747 h 6386"/>
                <a:gd name="T62" fmla="*/ 2107 w 6099"/>
                <a:gd name="T63" fmla="*/ 3728 h 6386"/>
                <a:gd name="T64" fmla="*/ 2277 w 6099"/>
                <a:gd name="T65" fmla="*/ 4129 h 6386"/>
                <a:gd name="T66" fmla="*/ 2404 w 6099"/>
                <a:gd name="T67" fmla="*/ 4542 h 6386"/>
                <a:gd name="T68" fmla="*/ 2573 w 6099"/>
                <a:gd name="T69" fmla="*/ 4891 h 6386"/>
                <a:gd name="T70" fmla="*/ 2743 w 6099"/>
                <a:gd name="T71" fmla="*/ 5230 h 6386"/>
                <a:gd name="T72" fmla="*/ 2678 w 6099"/>
                <a:gd name="T73" fmla="*/ 5432 h 6386"/>
                <a:gd name="T74" fmla="*/ 2838 w 6099"/>
                <a:gd name="T75" fmla="*/ 5865 h 6386"/>
                <a:gd name="T76" fmla="*/ 3060 w 6099"/>
                <a:gd name="T77" fmla="*/ 6215 h 6386"/>
                <a:gd name="T78" fmla="*/ 3314 w 6099"/>
                <a:gd name="T79" fmla="*/ 6385 h 6386"/>
                <a:gd name="T80" fmla="*/ 3642 w 6099"/>
                <a:gd name="T81" fmla="*/ 6204 h 6386"/>
                <a:gd name="T82" fmla="*/ 3579 w 6099"/>
                <a:gd name="T83" fmla="*/ 5833 h 6386"/>
                <a:gd name="T84" fmla="*/ 3663 w 6099"/>
                <a:gd name="T85" fmla="*/ 5495 h 6386"/>
                <a:gd name="T86" fmla="*/ 3495 w 6099"/>
                <a:gd name="T87" fmla="*/ 5432 h 6386"/>
                <a:gd name="T88" fmla="*/ 3579 w 6099"/>
                <a:gd name="T89" fmla="*/ 5114 h 6386"/>
                <a:gd name="T90" fmla="*/ 3368 w 6099"/>
                <a:gd name="T91" fmla="*/ 5071 h 6386"/>
                <a:gd name="T92" fmla="*/ 3642 w 6099"/>
                <a:gd name="T93" fmla="*/ 5029 h 6386"/>
                <a:gd name="T94" fmla="*/ 3695 w 6099"/>
                <a:gd name="T95" fmla="*/ 4754 h 6386"/>
                <a:gd name="T96" fmla="*/ 3568 w 6099"/>
                <a:gd name="T97" fmla="*/ 4575 h 6386"/>
                <a:gd name="T98" fmla="*/ 3874 w 6099"/>
                <a:gd name="T99" fmla="*/ 4585 h 6386"/>
                <a:gd name="T100" fmla="*/ 4034 w 6099"/>
                <a:gd name="T101" fmla="*/ 4077 h 6386"/>
                <a:gd name="T102" fmla="*/ 3865 w 6099"/>
                <a:gd name="T103" fmla="*/ 3918 h 6386"/>
                <a:gd name="T104" fmla="*/ 3939 w 6099"/>
                <a:gd name="T105" fmla="*/ 3844 h 6386"/>
                <a:gd name="T106" fmla="*/ 4352 w 6099"/>
                <a:gd name="T107" fmla="*/ 3939 h 6386"/>
                <a:gd name="T108" fmla="*/ 4723 w 6099"/>
                <a:gd name="T109" fmla="*/ 3325 h 6386"/>
                <a:gd name="T110" fmla="*/ 4934 w 6099"/>
                <a:gd name="T111" fmla="*/ 3409 h 6386"/>
                <a:gd name="T112" fmla="*/ 4956 w 6099"/>
                <a:gd name="T113" fmla="*/ 3866 h 6386"/>
                <a:gd name="T114" fmla="*/ 5188 w 6099"/>
                <a:gd name="T115" fmla="*/ 3812 h 6386"/>
                <a:gd name="T116" fmla="*/ 5443 w 6099"/>
                <a:gd name="T117" fmla="*/ 3103 h 6386"/>
                <a:gd name="T118" fmla="*/ 5770 w 6099"/>
                <a:gd name="T119" fmla="*/ 2954 h 6386"/>
                <a:gd name="T120" fmla="*/ 6098 w 6099"/>
                <a:gd name="T121" fmla="*/ 2245 h 6386"/>
                <a:gd name="T122" fmla="*/ 5930 w 6099"/>
                <a:gd name="T123" fmla="*/ 1769 h 6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99" h="6386">
                  <a:moveTo>
                    <a:pt x="5930" y="1769"/>
                  </a:moveTo>
                  <a:lnTo>
                    <a:pt x="5930" y="1769"/>
                  </a:lnTo>
                  <a:cubicBezTo>
                    <a:pt x="5484" y="1726"/>
                    <a:pt x="5484" y="1726"/>
                    <a:pt x="5484" y="1726"/>
                  </a:cubicBezTo>
                  <a:cubicBezTo>
                    <a:pt x="5262" y="2002"/>
                    <a:pt x="5262" y="2002"/>
                    <a:pt x="5262" y="2002"/>
                  </a:cubicBezTo>
                  <a:cubicBezTo>
                    <a:pt x="5262" y="2002"/>
                    <a:pt x="5061" y="1885"/>
                    <a:pt x="5178" y="1642"/>
                  </a:cubicBezTo>
                  <a:cubicBezTo>
                    <a:pt x="5029" y="1483"/>
                    <a:pt x="5029" y="1483"/>
                    <a:pt x="5029" y="1483"/>
                  </a:cubicBezTo>
                  <a:cubicBezTo>
                    <a:pt x="5283" y="1282"/>
                    <a:pt x="5283" y="1282"/>
                    <a:pt x="5283" y="1282"/>
                  </a:cubicBezTo>
                  <a:cubicBezTo>
                    <a:pt x="5040" y="1049"/>
                    <a:pt x="5040" y="1049"/>
                    <a:pt x="5040" y="1049"/>
                  </a:cubicBezTo>
                  <a:cubicBezTo>
                    <a:pt x="4807" y="1166"/>
                    <a:pt x="4807" y="1166"/>
                    <a:pt x="4807" y="1166"/>
                  </a:cubicBezTo>
                  <a:cubicBezTo>
                    <a:pt x="4807" y="1166"/>
                    <a:pt x="4574" y="868"/>
                    <a:pt x="3939" y="1155"/>
                  </a:cubicBezTo>
                  <a:cubicBezTo>
                    <a:pt x="3939" y="1155"/>
                    <a:pt x="4066" y="1334"/>
                    <a:pt x="3949" y="1461"/>
                  </a:cubicBezTo>
                  <a:cubicBezTo>
                    <a:pt x="3833" y="1577"/>
                    <a:pt x="3409" y="1334"/>
                    <a:pt x="3717" y="1101"/>
                  </a:cubicBezTo>
                  <a:cubicBezTo>
                    <a:pt x="3717" y="1101"/>
                    <a:pt x="3738" y="901"/>
                    <a:pt x="3430" y="974"/>
                  </a:cubicBezTo>
                  <a:cubicBezTo>
                    <a:pt x="3124" y="1058"/>
                    <a:pt x="3420" y="752"/>
                    <a:pt x="2933" y="700"/>
                  </a:cubicBezTo>
                  <a:cubicBezTo>
                    <a:pt x="2435" y="636"/>
                    <a:pt x="2435" y="784"/>
                    <a:pt x="2435" y="784"/>
                  </a:cubicBezTo>
                  <a:cubicBezTo>
                    <a:pt x="2435" y="784"/>
                    <a:pt x="2213" y="858"/>
                    <a:pt x="2096" y="741"/>
                  </a:cubicBezTo>
                  <a:cubicBezTo>
                    <a:pt x="2096" y="741"/>
                    <a:pt x="1937" y="741"/>
                    <a:pt x="1831" y="847"/>
                  </a:cubicBezTo>
                  <a:cubicBezTo>
                    <a:pt x="1726" y="953"/>
                    <a:pt x="1588" y="795"/>
                    <a:pt x="1588" y="679"/>
                  </a:cubicBezTo>
                  <a:cubicBezTo>
                    <a:pt x="1588" y="562"/>
                    <a:pt x="1112" y="392"/>
                    <a:pt x="1112" y="392"/>
                  </a:cubicBezTo>
                  <a:cubicBezTo>
                    <a:pt x="1112" y="392"/>
                    <a:pt x="1312" y="54"/>
                    <a:pt x="879" y="0"/>
                  </a:cubicBezTo>
                  <a:cubicBezTo>
                    <a:pt x="657" y="265"/>
                    <a:pt x="657" y="265"/>
                    <a:pt x="657" y="265"/>
                  </a:cubicBezTo>
                  <a:cubicBezTo>
                    <a:pt x="657" y="265"/>
                    <a:pt x="338" y="349"/>
                    <a:pt x="265" y="435"/>
                  </a:cubicBezTo>
                  <a:cubicBezTo>
                    <a:pt x="181" y="509"/>
                    <a:pt x="254" y="836"/>
                    <a:pt x="254" y="836"/>
                  </a:cubicBezTo>
                  <a:cubicBezTo>
                    <a:pt x="0" y="1112"/>
                    <a:pt x="0" y="1112"/>
                    <a:pt x="0" y="1112"/>
                  </a:cubicBezTo>
                  <a:cubicBezTo>
                    <a:pt x="202" y="1271"/>
                    <a:pt x="213" y="1536"/>
                    <a:pt x="159" y="1758"/>
                  </a:cubicBezTo>
                  <a:cubicBezTo>
                    <a:pt x="392" y="1810"/>
                    <a:pt x="700" y="2181"/>
                    <a:pt x="795" y="2267"/>
                  </a:cubicBezTo>
                  <a:cubicBezTo>
                    <a:pt x="890" y="2372"/>
                    <a:pt x="1090" y="2319"/>
                    <a:pt x="1090" y="2319"/>
                  </a:cubicBezTo>
                  <a:cubicBezTo>
                    <a:pt x="1207" y="2838"/>
                    <a:pt x="1207" y="2838"/>
                    <a:pt x="1207" y="2838"/>
                  </a:cubicBezTo>
                  <a:cubicBezTo>
                    <a:pt x="1207" y="2838"/>
                    <a:pt x="1514" y="2879"/>
                    <a:pt x="1588" y="2954"/>
                  </a:cubicBezTo>
                  <a:cubicBezTo>
                    <a:pt x="1663" y="3028"/>
                    <a:pt x="1514" y="3420"/>
                    <a:pt x="1514" y="3420"/>
                  </a:cubicBezTo>
                  <a:cubicBezTo>
                    <a:pt x="1715" y="3747"/>
                    <a:pt x="1715" y="3747"/>
                    <a:pt x="1715" y="3747"/>
                  </a:cubicBezTo>
                  <a:cubicBezTo>
                    <a:pt x="1715" y="3747"/>
                    <a:pt x="1980" y="3674"/>
                    <a:pt x="2107" y="3728"/>
                  </a:cubicBezTo>
                  <a:cubicBezTo>
                    <a:pt x="2234" y="3780"/>
                    <a:pt x="2191" y="4045"/>
                    <a:pt x="2277" y="4129"/>
                  </a:cubicBezTo>
                  <a:cubicBezTo>
                    <a:pt x="2372" y="4215"/>
                    <a:pt x="2383" y="4521"/>
                    <a:pt x="2404" y="4542"/>
                  </a:cubicBezTo>
                  <a:cubicBezTo>
                    <a:pt x="2424" y="4564"/>
                    <a:pt x="2637" y="4594"/>
                    <a:pt x="2573" y="4891"/>
                  </a:cubicBezTo>
                  <a:cubicBezTo>
                    <a:pt x="2499" y="5189"/>
                    <a:pt x="2648" y="5135"/>
                    <a:pt x="2743" y="5230"/>
                  </a:cubicBezTo>
                  <a:cubicBezTo>
                    <a:pt x="2838" y="5325"/>
                    <a:pt x="2764" y="5346"/>
                    <a:pt x="2678" y="5432"/>
                  </a:cubicBezTo>
                  <a:cubicBezTo>
                    <a:pt x="2583" y="5527"/>
                    <a:pt x="2753" y="5686"/>
                    <a:pt x="2838" y="5865"/>
                  </a:cubicBezTo>
                  <a:cubicBezTo>
                    <a:pt x="2933" y="6045"/>
                    <a:pt x="2954" y="6109"/>
                    <a:pt x="3060" y="6215"/>
                  </a:cubicBezTo>
                  <a:cubicBezTo>
                    <a:pt x="3124" y="6268"/>
                    <a:pt x="3230" y="6342"/>
                    <a:pt x="3314" y="6385"/>
                  </a:cubicBezTo>
                  <a:cubicBezTo>
                    <a:pt x="3387" y="6342"/>
                    <a:pt x="3568" y="6225"/>
                    <a:pt x="3642" y="6204"/>
                  </a:cubicBezTo>
                  <a:cubicBezTo>
                    <a:pt x="3652" y="6014"/>
                    <a:pt x="3579" y="5833"/>
                    <a:pt x="3579" y="5833"/>
                  </a:cubicBezTo>
                  <a:cubicBezTo>
                    <a:pt x="3579" y="5833"/>
                    <a:pt x="3663" y="5600"/>
                    <a:pt x="3663" y="5495"/>
                  </a:cubicBezTo>
                  <a:cubicBezTo>
                    <a:pt x="3663" y="5389"/>
                    <a:pt x="3568" y="5495"/>
                    <a:pt x="3495" y="5432"/>
                  </a:cubicBezTo>
                  <a:cubicBezTo>
                    <a:pt x="3430" y="5357"/>
                    <a:pt x="3579" y="5208"/>
                    <a:pt x="3579" y="5114"/>
                  </a:cubicBezTo>
                  <a:cubicBezTo>
                    <a:pt x="3579" y="5029"/>
                    <a:pt x="3368" y="5208"/>
                    <a:pt x="3368" y="5071"/>
                  </a:cubicBezTo>
                  <a:cubicBezTo>
                    <a:pt x="3368" y="4934"/>
                    <a:pt x="3642" y="5029"/>
                    <a:pt x="3642" y="5029"/>
                  </a:cubicBezTo>
                  <a:cubicBezTo>
                    <a:pt x="3642" y="5029"/>
                    <a:pt x="3695" y="4849"/>
                    <a:pt x="3695" y="4754"/>
                  </a:cubicBezTo>
                  <a:cubicBezTo>
                    <a:pt x="3695" y="4659"/>
                    <a:pt x="3495" y="4648"/>
                    <a:pt x="3568" y="4575"/>
                  </a:cubicBezTo>
                  <a:cubicBezTo>
                    <a:pt x="3642" y="4499"/>
                    <a:pt x="3874" y="4585"/>
                    <a:pt x="3874" y="4585"/>
                  </a:cubicBezTo>
                  <a:cubicBezTo>
                    <a:pt x="4034" y="4077"/>
                    <a:pt x="4034" y="4077"/>
                    <a:pt x="4034" y="4077"/>
                  </a:cubicBezTo>
                  <a:cubicBezTo>
                    <a:pt x="3865" y="3918"/>
                    <a:pt x="3865" y="3918"/>
                    <a:pt x="3865" y="3918"/>
                  </a:cubicBezTo>
                  <a:cubicBezTo>
                    <a:pt x="3939" y="3844"/>
                    <a:pt x="3939" y="3844"/>
                    <a:pt x="3939" y="3844"/>
                  </a:cubicBezTo>
                  <a:cubicBezTo>
                    <a:pt x="4077" y="3991"/>
                    <a:pt x="4352" y="3939"/>
                    <a:pt x="4352" y="3939"/>
                  </a:cubicBezTo>
                  <a:cubicBezTo>
                    <a:pt x="4352" y="3939"/>
                    <a:pt x="4626" y="3420"/>
                    <a:pt x="4723" y="3325"/>
                  </a:cubicBezTo>
                  <a:cubicBezTo>
                    <a:pt x="4818" y="3230"/>
                    <a:pt x="4934" y="3409"/>
                    <a:pt x="4934" y="3409"/>
                  </a:cubicBezTo>
                  <a:cubicBezTo>
                    <a:pt x="4701" y="3642"/>
                    <a:pt x="4956" y="3866"/>
                    <a:pt x="4956" y="3866"/>
                  </a:cubicBezTo>
                  <a:cubicBezTo>
                    <a:pt x="5188" y="3812"/>
                    <a:pt x="5188" y="3812"/>
                    <a:pt x="5188" y="3812"/>
                  </a:cubicBezTo>
                  <a:cubicBezTo>
                    <a:pt x="5188" y="3812"/>
                    <a:pt x="5443" y="3230"/>
                    <a:pt x="5443" y="3103"/>
                  </a:cubicBezTo>
                  <a:cubicBezTo>
                    <a:pt x="5443" y="2987"/>
                    <a:pt x="5770" y="2954"/>
                    <a:pt x="5770" y="2954"/>
                  </a:cubicBezTo>
                  <a:cubicBezTo>
                    <a:pt x="5770" y="2784"/>
                    <a:pt x="5992" y="2372"/>
                    <a:pt x="6098" y="2245"/>
                  </a:cubicBezTo>
                  <a:cubicBezTo>
                    <a:pt x="6014" y="2181"/>
                    <a:pt x="5876" y="2023"/>
                    <a:pt x="5930" y="1769"/>
                  </a:cubicBezTo>
                </a:path>
              </a:pathLst>
            </a:custGeom>
            <a:solidFill>
              <a:schemeClr val="accent2"/>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6" name="Freeform 39"/>
            <p:cNvSpPr>
              <a:spLocks noChangeArrowheads="1"/>
            </p:cNvSpPr>
            <p:nvPr/>
          </p:nvSpPr>
          <p:spPr bwMode="auto">
            <a:xfrm>
              <a:off x="2284" y="2529"/>
              <a:ext cx="1387" cy="1283"/>
            </a:xfrm>
            <a:custGeom>
              <a:avLst/>
              <a:gdLst>
                <a:gd name="T0" fmla="*/ 5208 w 6119"/>
                <a:gd name="T1" fmla="*/ 4659 h 5664"/>
                <a:gd name="T2" fmla="*/ 5208 w 6119"/>
                <a:gd name="T3" fmla="*/ 4659 h 5664"/>
                <a:gd name="T4" fmla="*/ 5092 w 6119"/>
                <a:gd name="T5" fmla="*/ 4288 h 5664"/>
                <a:gd name="T6" fmla="*/ 5387 w 6119"/>
                <a:gd name="T7" fmla="*/ 4118 h 5664"/>
                <a:gd name="T8" fmla="*/ 5219 w 6119"/>
                <a:gd name="T9" fmla="*/ 3705 h 5664"/>
                <a:gd name="T10" fmla="*/ 5482 w 6119"/>
                <a:gd name="T11" fmla="*/ 3472 h 5664"/>
                <a:gd name="T12" fmla="*/ 5831 w 6119"/>
                <a:gd name="T13" fmla="*/ 3314 h 5664"/>
                <a:gd name="T14" fmla="*/ 5811 w 6119"/>
                <a:gd name="T15" fmla="*/ 3293 h 5664"/>
                <a:gd name="T16" fmla="*/ 6066 w 6119"/>
                <a:gd name="T17" fmla="*/ 2847 h 5664"/>
                <a:gd name="T18" fmla="*/ 5695 w 6119"/>
                <a:gd name="T19" fmla="*/ 2489 h 5664"/>
                <a:gd name="T20" fmla="*/ 5598 w 6119"/>
                <a:gd name="T21" fmla="*/ 2065 h 5664"/>
                <a:gd name="T22" fmla="*/ 5831 w 6119"/>
                <a:gd name="T23" fmla="*/ 1948 h 5664"/>
                <a:gd name="T24" fmla="*/ 5366 w 6119"/>
                <a:gd name="T25" fmla="*/ 1556 h 5664"/>
                <a:gd name="T26" fmla="*/ 5249 w 6119"/>
                <a:gd name="T27" fmla="*/ 1261 h 5664"/>
                <a:gd name="T28" fmla="*/ 4784 w 6119"/>
                <a:gd name="T29" fmla="*/ 1144 h 5664"/>
                <a:gd name="T30" fmla="*/ 5006 w 6119"/>
                <a:gd name="T31" fmla="*/ 910 h 5664"/>
                <a:gd name="T32" fmla="*/ 4932 w 6119"/>
                <a:gd name="T33" fmla="*/ 509 h 5664"/>
                <a:gd name="T34" fmla="*/ 5111 w 6119"/>
                <a:gd name="T35" fmla="*/ 244 h 5664"/>
                <a:gd name="T36" fmla="*/ 5102 w 6119"/>
                <a:gd name="T37" fmla="*/ 233 h 5664"/>
                <a:gd name="T38" fmla="*/ 4540 w 6119"/>
                <a:gd name="T39" fmla="*/ 298 h 5664"/>
                <a:gd name="T40" fmla="*/ 4372 w 6119"/>
                <a:gd name="T41" fmla="*/ 371 h 5664"/>
                <a:gd name="T42" fmla="*/ 4096 w 6119"/>
                <a:gd name="T43" fmla="*/ 1270 h 5664"/>
                <a:gd name="T44" fmla="*/ 3493 w 6119"/>
                <a:gd name="T45" fmla="*/ 1683 h 5664"/>
                <a:gd name="T46" fmla="*/ 3217 w 6119"/>
                <a:gd name="T47" fmla="*/ 1748 h 5664"/>
                <a:gd name="T48" fmla="*/ 2751 w 6119"/>
                <a:gd name="T49" fmla="*/ 2425 h 5664"/>
                <a:gd name="T50" fmla="*/ 2454 w 6119"/>
                <a:gd name="T51" fmla="*/ 2457 h 5664"/>
                <a:gd name="T52" fmla="*/ 2402 w 6119"/>
                <a:gd name="T53" fmla="*/ 2022 h 5664"/>
                <a:gd name="T54" fmla="*/ 2180 w 6119"/>
                <a:gd name="T55" fmla="*/ 2351 h 5664"/>
                <a:gd name="T56" fmla="*/ 1586 w 6119"/>
                <a:gd name="T57" fmla="*/ 2489 h 5664"/>
                <a:gd name="T58" fmla="*/ 1174 w 6119"/>
                <a:gd name="T59" fmla="*/ 2298 h 5664"/>
                <a:gd name="T60" fmla="*/ 855 w 6119"/>
                <a:gd name="T61" fmla="*/ 1959 h 5664"/>
                <a:gd name="T62" fmla="*/ 327 w 6119"/>
                <a:gd name="T63" fmla="*/ 1873 h 5664"/>
                <a:gd name="T64" fmla="*/ 168 w 6119"/>
                <a:gd name="T65" fmla="*/ 2203 h 5664"/>
                <a:gd name="T66" fmla="*/ 476 w 6119"/>
                <a:gd name="T67" fmla="*/ 2498 h 5664"/>
                <a:gd name="T68" fmla="*/ 433 w 6119"/>
                <a:gd name="T69" fmla="*/ 2763 h 5664"/>
                <a:gd name="T70" fmla="*/ 306 w 6119"/>
                <a:gd name="T71" fmla="*/ 2763 h 5664"/>
                <a:gd name="T72" fmla="*/ 252 w 6119"/>
                <a:gd name="T73" fmla="*/ 3028 h 5664"/>
                <a:gd name="T74" fmla="*/ 0 w 6119"/>
                <a:gd name="T75" fmla="*/ 3229 h 5664"/>
                <a:gd name="T76" fmla="*/ 655 w 6119"/>
                <a:gd name="T77" fmla="*/ 4086 h 5664"/>
                <a:gd name="T78" fmla="*/ 655 w 6119"/>
                <a:gd name="T79" fmla="*/ 4086 h 5664"/>
                <a:gd name="T80" fmla="*/ 888 w 6119"/>
                <a:gd name="T81" fmla="*/ 4478 h 5664"/>
                <a:gd name="T82" fmla="*/ 1364 w 6119"/>
                <a:gd name="T83" fmla="*/ 4765 h 5664"/>
                <a:gd name="T84" fmla="*/ 1607 w 6119"/>
                <a:gd name="T85" fmla="*/ 4933 h 5664"/>
                <a:gd name="T86" fmla="*/ 1872 w 6119"/>
                <a:gd name="T87" fmla="*/ 4827 h 5664"/>
                <a:gd name="T88" fmla="*/ 2211 w 6119"/>
                <a:gd name="T89" fmla="*/ 4870 h 5664"/>
                <a:gd name="T90" fmla="*/ 2709 w 6119"/>
                <a:gd name="T91" fmla="*/ 4786 h 5664"/>
                <a:gd name="T92" fmla="*/ 3206 w 6119"/>
                <a:gd name="T93" fmla="*/ 5060 h 5664"/>
                <a:gd name="T94" fmla="*/ 3493 w 6119"/>
                <a:gd name="T95" fmla="*/ 5187 h 5664"/>
                <a:gd name="T96" fmla="*/ 3725 w 6119"/>
                <a:gd name="T97" fmla="*/ 5547 h 5664"/>
                <a:gd name="T98" fmla="*/ 3715 w 6119"/>
                <a:gd name="T99" fmla="*/ 5241 h 5664"/>
                <a:gd name="T100" fmla="*/ 4583 w 6119"/>
                <a:gd name="T101" fmla="*/ 5252 h 5664"/>
                <a:gd name="T102" fmla="*/ 4816 w 6119"/>
                <a:gd name="T103" fmla="*/ 5135 h 5664"/>
                <a:gd name="T104" fmla="*/ 4827 w 6119"/>
                <a:gd name="T105" fmla="*/ 5135 h 5664"/>
                <a:gd name="T106" fmla="*/ 4879 w 6119"/>
                <a:gd name="T107" fmla="*/ 4700 h 5664"/>
                <a:gd name="T108" fmla="*/ 5208 w 6119"/>
                <a:gd name="T109" fmla="*/ 4659 h 5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19" h="5664">
                  <a:moveTo>
                    <a:pt x="5208" y="4659"/>
                  </a:moveTo>
                  <a:lnTo>
                    <a:pt x="5208" y="4659"/>
                  </a:lnTo>
                  <a:cubicBezTo>
                    <a:pt x="5441" y="4510"/>
                    <a:pt x="5092" y="4288"/>
                    <a:pt x="5092" y="4288"/>
                  </a:cubicBezTo>
                  <a:cubicBezTo>
                    <a:pt x="5092" y="4288"/>
                    <a:pt x="5303" y="4213"/>
                    <a:pt x="5387" y="4118"/>
                  </a:cubicBezTo>
                  <a:cubicBezTo>
                    <a:pt x="5482" y="4034"/>
                    <a:pt x="5016" y="3748"/>
                    <a:pt x="5219" y="3705"/>
                  </a:cubicBezTo>
                  <a:cubicBezTo>
                    <a:pt x="5419" y="3664"/>
                    <a:pt x="5419" y="3536"/>
                    <a:pt x="5482" y="3472"/>
                  </a:cubicBezTo>
                  <a:cubicBezTo>
                    <a:pt x="5525" y="3431"/>
                    <a:pt x="5716" y="3356"/>
                    <a:pt x="5831" y="3314"/>
                  </a:cubicBezTo>
                  <a:cubicBezTo>
                    <a:pt x="5822" y="3304"/>
                    <a:pt x="5811" y="3293"/>
                    <a:pt x="5811" y="3293"/>
                  </a:cubicBezTo>
                  <a:cubicBezTo>
                    <a:pt x="5811" y="3101"/>
                    <a:pt x="6066" y="2847"/>
                    <a:pt x="6066" y="2847"/>
                  </a:cubicBezTo>
                  <a:cubicBezTo>
                    <a:pt x="6118" y="2477"/>
                    <a:pt x="5695" y="2489"/>
                    <a:pt x="5695" y="2489"/>
                  </a:cubicBezTo>
                  <a:cubicBezTo>
                    <a:pt x="5598" y="2065"/>
                    <a:pt x="5598" y="2065"/>
                    <a:pt x="5598" y="2065"/>
                  </a:cubicBezTo>
                  <a:cubicBezTo>
                    <a:pt x="5831" y="1948"/>
                    <a:pt x="5831" y="1948"/>
                    <a:pt x="5831" y="1948"/>
                  </a:cubicBezTo>
                  <a:cubicBezTo>
                    <a:pt x="5938" y="1610"/>
                    <a:pt x="5514" y="1599"/>
                    <a:pt x="5366" y="1556"/>
                  </a:cubicBezTo>
                  <a:cubicBezTo>
                    <a:pt x="5228" y="1515"/>
                    <a:pt x="5346" y="1356"/>
                    <a:pt x="5249" y="1261"/>
                  </a:cubicBezTo>
                  <a:cubicBezTo>
                    <a:pt x="5154" y="1153"/>
                    <a:pt x="4879" y="1239"/>
                    <a:pt x="4784" y="1144"/>
                  </a:cubicBezTo>
                  <a:cubicBezTo>
                    <a:pt x="4699" y="1048"/>
                    <a:pt x="4911" y="1007"/>
                    <a:pt x="5006" y="910"/>
                  </a:cubicBezTo>
                  <a:cubicBezTo>
                    <a:pt x="5102" y="815"/>
                    <a:pt x="4932" y="604"/>
                    <a:pt x="4932" y="509"/>
                  </a:cubicBezTo>
                  <a:cubicBezTo>
                    <a:pt x="4932" y="455"/>
                    <a:pt x="5027" y="328"/>
                    <a:pt x="5111" y="244"/>
                  </a:cubicBezTo>
                  <a:cubicBezTo>
                    <a:pt x="5102" y="233"/>
                    <a:pt x="5102" y="233"/>
                    <a:pt x="5102" y="233"/>
                  </a:cubicBezTo>
                  <a:cubicBezTo>
                    <a:pt x="4964" y="0"/>
                    <a:pt x="4667" y="171"/>
                    <a:pt x="4540" y="298"/>
                  </a:cubicBezTo>
                  <a:cubicBezTo>
                    <a:pt x="4499" y="350"/>
                    <a:pt x="4435" y="371"/>
                    <a:pt x="4372" y="371"/>
                  </a:cubicBezTo>
                  <a:cubicBezTo>
                    <a:pt x="4477" y="731"/>
                    <a:pt x="4264" y="1270"/>
                    <a:pt x="4096" y="1270"/>
                  </a:cubicBezTo>
                  <a:cubicBezTo>
                    <a:pt x="3926" y="1270"/>
                    <a:pt x="3650" y="1640"/>
                    <a:pt x="3493" y="1683"/>
                  </a:cubicBezTo>
                  <a:cubicBezTo>
                    <a:pt x="3344" y="1726"/>
                    <a:pt x="3280" y="1683"/>
                    <a:pt x="3217" y="1748"/>
                  </a:cubicBezTo>
                  <a:cubicBezTo>
                    <a:pt x="3144" y="1821"/>
                    <a:pt x="2751" y="2425"/>
                    <a:pt x="2751" y="2425"/>
                  </a:cubicBezTo>
                  <a:cubicBezTo>
                    <a:pt x="2454" y="2457"/>
                    <a:pt x="2454" y="2457"/>
                    <a:pt x="2454" y="2457"/>
                  </a:cubicBezTo>
                  <a:cubicBezTo>
                    <a:pt x="2592" y="2319"/>
                    <a:pt x="2551" y="2022"/>
                    <a:pt x="2402" y="2022"/>
                  </a:cubicBezTo>
                  <a:cubicBezTo>
                    <a:pt x="2243" y="2022"/>
                    <a:pt x="2180" y="2351"/>
                    <a:pt x="2180" y="2351"/>
                  </a:cubicBezTo>
                  <a:cubicBezTo>
                    <a:pt x="2180" y="2351"/>
                    <a:pt x="1883" y="2489"/>
                    <a:pt x="1586" y="2489"/>
                  </a:cubicBezTo>
                  <a:cubicBezTo>
                    <a:pt x="1301" y="2489"/>
                    <a:pt x="1323" y="2298"/>
                    <a:pt x="1174" y="2298"/>
                  </a:cubicBezTo>
                  <a:cubicBezTo>
                    <a:pt x="1026" y="2298"/>
                    <a:pt x="1058" y="1959"/>
                    <a:pt x="855" y="1959"/>
                  </a:cubicBezTo>
                  <a:cubicBezTo>
                    <a:pt x="719" y="1959"/>
                    <a:pt x="476" y="1905"/>
                    <a:pt x="327" y="1873"/>
                  </a:cubicBezTo>
                  <a:cubicBezTo>
                    <a:pt x="274" y="2033"/>
                    <a:pt x="168" y="2203"/>
                    <a:pt x="168" y="2203"/>
                  </a:cubicBezTo>
                  <a:cubicBezTo>
                    <a:pt x="476" y="2498"/>
                    <a:pt x="476" y="2498"/>
                    <a:pt x="476" y="2498"/>
                  </a:cubicBezTo>
                  <a:cubicBezTo>
                    <a:pt x="476" y="2498"/>
                    <a:pt x="476" y="2731"/>
                    <a:pt x="433" y="2763"/>
                  </a:cubicBezTo>
                  <a:cubicBezTo>
                    <a:pt x="401" y="2806"/>
                    <a:pt x="306" y="2763"/>
                    <a:pt x="306" y="2763"/>
                  </a:cubicBezTo>
                  <a:cubicBezTo>
                    <a:pt x="252" y="3028"/>
                    <a:pt x="252" y="3028"/>
                    <a:pt x="252" y="3028"/>
                  </a:cubicBezTo>
                  <a:cubicBezTo>
                    <a:pt x="0" y="3229"/>
                    <a:pt x="0" y="3229"/>
                    <a:pt x="0" y="3229"/>
                  </a:cubicBezTo>
                  <a:cubicBezTo>
                    <a:pt x="655" y="4086"/>
                    <a:pt x="655" y="4086"/>
                    <a:pt x="655" y="4086"/>
                  </a:cubicBezTo>
                  <a:lnTo>
                    <a:pt x="655" y="4086"/>
                  </a:lnTo>
                  <a:cubicBezTo>
                    <a:pt x="1088" y="4140"/>
                    <a:pt x="888" y="4478"/>
                    <a:pt x="888" y="4478"/>
                  </a:cubicBezTo>
                  <a:cubicBezTo>
                    <a:pt x="888" y="4478"/>
                    <a:pt x="1364" y="4648"/>
                    <a:pt x="1364" y="4765"/>
                  </a:cubicBezTo>
                  <a:cubicBezTo>
                    <a:pt x="1364" y="4881"/>
                    <a:pt x="1502" y="5039"/>
                    <a:pt x="1607" y="4933"/>
                  </a:cubicBezTo>
                  <a:cubicBezTo>
                    <a:pt x="1713" y="4827"/>
                    <a:pt x="1872" y="4827"/>
                    <a:pt x="1872" y="4827"/>
                  </a:cubicBezTo>
                  <a:cubicBezTo>
                    <a:pt x="1989" y="4944"/>
                    <a:pt x="2211" y="4870"/>
                    <a:pt x="2211" y="4870"/>
                  </a:cubicBezTo>
                  <a:cubicBezTo>
                    <a:pt x="2211" y="4870"/>
                    <a:pt x="2211" y="4722"/>
                    <a:pt x="2709" y="4786"/>
                  </a:cubicBezTo>
                  <a:cubicBezTo>
                    <a:pt x="3196" y="4838"/>
                    <a:pt x="2900" y="5144"/>
                    <a:pt x="3206" y="5060"/>
                  </a:cubicBezTo>
                  <a:cubicBezTo>
                    <a:pt x="3514" y="4987"/>
                    <a:pt x="3493" y="5187"/>
                    <a:pt x="3493" y="5187"/>
                  </a:cubicBezTo>
                  <a:cubicBezTo>
                    <a:pt x="3185" y="5420"/>
                    <a:pt x="3609" y="5663"/>
                    <a:pt x="3725" y="5547"/>
                  </a:cubicBezTo>
                  <a:cubicBezTo>
                    <a:pt x="3842" y="5420"/>
                    <a:pt x="3715" y="5241"/>
                    <a:pt x="3715" y="5241"/>
                  </a:cubicBezTo>
                  <a:cubicBezTo>
                    <a:pt x="4350" y="4954"/>
                    <a:pt x="4583" y="5252"/>
                    <a:pt x="4583" y="5252"/>
                  </a:cubicBezTo>
                  <a:cubicBezTo>
                    <a:pt x="4816" y="5135"/>
                    <a:pt x="4816" y="5135"/>
                    <a:pt x="4816" y="5135"/>
                  </a:cubicBezTo>
                  <a:cubicBezTo>
                    <a:pt x="4827" y="5135"/>
                    <a:pt x="4827" y="5135"/>
                    <a:pt x="4827" y="5135"/>
                  </a:cubicBezTo>
                  <a:cubicBezTo>
                    <a:pt x="4827" y="4997"/>
                    <a:pt x="4837" y="4806"/>
                    <a:pt x="4879" y="4700"/>
                  </a:cubicBezTo>
                  <a:cubicBezTo>
                    <a:pt x="4943" y="4532"/>
                    <a:pt x="4975" y="4795"/>
                    <a:pt x="5208" y="465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7" name="Freeform 40"/>
            <p:cNvSpPr>
              <a:spLocks noChangeArrowheads="1"/>
            </p:cNvSpPr>
            <p:nvPr/>
          </p:nvSpPr>
          <p:spPr bwMode="auto">
            <a:xfrm>
              <a:off x="3374" y="2904"/>
              <a:ext cx="1183" cy="1322"/>
            </a:xfrm>
            <a:custGeom>
              <a:avLst/>
              <a:gdLst>
                <a:gd name="T0" fmla="*/ 4161 w 5220"/>
                <a:gd name="T1" fmla="*/ 5135 h 5834"/>
                <a:gd name="T2" fmla="*/ 4161 w 5220"/>
                <a:gd name="T3" fmla="*/ 5135 h 5834"/>
                <a:gd name="T4" fmla="*/ 3631 w 5220"/>
                <a:gd name="T5" fmla="*/ 4924 h 5834"/>
                <a:gd name="T6" fmla="*/ 3250 w 5220"/>
                <a:gd name="T7" fmla="*/ 4659 h 5834"/>
                <a:gd name="T8" fmla="*/ 3144 w 5220"/>
                <a:gd name="T9" fmla="*/ 4383 h 5834"/>
                <a:gd name="T10" fmla="*/ 3620 w 5220"/>
                <a:gd name="T11" fmla="*/ 4394 h 5834"/>
                <a:gd name="T12" fmla="*/ 3663 w 5220"/>
                <a:gd name="T13" fmla="*/ 4066 h 5834"/>
                <a:gd name="T14" fmla="*/ 4045 w 5220"/>
                <a:gd name="T15" fmla="*/ 3855 h 5834"/>
                <a:gd name="T16" fmla="*/ 3970 w 5220"/>
                <a:gd name="T17" fmla="*/ 3484 h 5834"/>
                <a:gd name="T18" fmla="*/ 4329 w 5220"/>
                <a:gd name="T19" fmla="*/ 3124 h 5834"/>
                <a:gd name="T20" fmla="*/ 4722 w 5220"/>
                <a:gd name="T21" fmla="*/ 3060 h 5834"/>
                <a:gd name="T22" fmla="*/ 5019 w 5220"/>
                <a:gd name="T23" fmla="*/ 2043 h 5834"/>
                <a:gd name="T24" fmla="*/ 4997 w 5220"/>
                <a:gd name="T25" fmla="*/ 1356 h 5834"/>
                <a:gd name="T26" fmla="*/ 4838 w 5220"/>
                <a:gd name="T27" fmla="*/ 752 h 5834"/>
                <a:gd name="T28" fmla="*/ 5071 w 5220"/>
                <a:gd name="T29" fmla="*/ 614 h 5834"/>
                <a:gd name="T30" fmla="*/ 4892 w 5220"/>
                <a:gd name="T31" fmla="*/ 170 h 5834"/>
                <a:gd name="T32" fmla="*/ 4870 w 5220"/>
                <a:gd name="T33" fmla="*/ 222 h 5834"/>
                <a:gd name="T34" fmla="*/ 4299 w 5220"/>
                <a:gd name="T35" fmla="*/ 202 h 5834"/>
                <a:gd name="T36" fmla="*/ 4245 w 5220"/>
                <a:gd name="T37" fmla="*/ 254 h 5834"/>
                <a:gd name="T38" fmla="*/ 3526 w 5220"/>
                <a:gd name="T39" fmla="*/ 254 h 5834"/>
                <a:gd name="T40" fmla="*/ 3017 w 5220"/>
                <a:gd name="T41" fmla="*/ 679 h 5834"/>
                <a:gd name="T42" fmla="*/ 3017 w 5220"/>
                <a:gd name="T43" fmla="*/ 1176 h 5834"/>
                <a:gd name="T44" fmla="*/ 2711 w 5220"/>
                <a:gd name="T45" fmla="*/ 1461 h 5834"/>
                <a:gd name="T46" fmla="*/ 2467 w 5220"/>
                <a:gd name="T47" fmla="*/ 922 h 5834"/>
                <a:gd name="T48" fmla="*/ 2392 w 5220"/>
                <a:gd name="T49" fmla="*/ 1196 h 5834"/>
                <a:gd name="T50" fmla="*/ 2022 w 5220"/>
                <a:gd name="T51" fmla="*/ 1504 h 5834"/>
                <a:gd name="T52" fmla="*/ 1885 w 5220"/>
                <a:gd name="T53" fmla="*/ 1567 h 5834"/>
                <a:gd name="T54" fmla="*/ 1842 w 5220"/>
                <a:gd name="T55" fmla="*/ 1991 h 5834"/>
                <a:gd name="T56" fmla="*/ 1397 w 5220"/>
                <a:gd name="T57" fmla="*/ 1875 h 5834"/>
                <a:gd name="T58" fmla="*/ 1026 w 5220"/>
                <a:gd name="T59" fmla="*/ 1663 h 5834"/>
                <a:gd name="T60" fmla="*/ 677 w 5220"/>
                <a:gd name="T61" fmla="*/ 1821 h 5834"/>
                <a:gd name="T62" fmla="*/ 414 w 5220"/>
                <a:gd name="T63" fmla="*/ 2054 h 5834"/>
                <a:gd name="T64" fmla="*/ 582 w 5220"/>
                <a:gd name="T65" fmla="*/ 2467 h 5834"/>
                <a:gd name="T66" fmla="*/ 287 w 5220"/>
                <a:gd name="T67" fmla="*/ 2637 h 5834"/>
                <a:gd name="T68" fmla="*/ 403 w 5220"/>
                <a:gd name="T69" fmla="*/ 3008 h 5834"/>
                <a:gd name="T70" fmla="*/ 74 w 5220"/>
                <a:gd name="T71" fmla="*/ 3049 h 5834"/>
                <a:gd name="T72" fmla="*/ 22 w 5220"/>
                <a:gd name="T73" fmla="*/ 3484 h 5834"/>
                <a:gd name="T74" fmla="*/ 254 w 5220"/>
                <a:gd name="T75" fmla="*/ 3717 h 5834"/>
                <a:gd name="T76" fmla="*/ 0 w 5220"/>
                <a:gd name="T77" fmla="*/ 3918 h 5834"/>
                <a:gd name="T78" fmla="*/ 149 w 5220"/>
                <a:gd name="T79" fmla="*/ 4077 h 5834"/>
                <a:gd name="T80" fmla="*/ 233 w 5220"/>
                <a:gd name="T81" fmla="*/ 4437 h 5834"/>
                <a:gd name="T82" fmla="*/ 455 w 5220"/>
                <a:gd name="T83" fmla="*/ 4161 h 5834"/>
                <a:gd name="T84" fmla="*/ 901 w 5220"/>
                <a:gd name="T85" fmla="*/ 4204 h 5834"/>
                <a:gd name="T86" fmla="*/ 1069 w 5220"/>
                <a:gd name="T87" fmla="*/ 4680 h 5834"/>
                <a:gd name="T88" fmla="*/ 1091 w 5220"/>
                <a:gd name="T89" fmla="*/ 4648 h 5834"/>
                <a:gd name="T90" fmla="*/ 1313 w 5220"/>
                <a:gd name="T91" fmla="*/ 4702 h 5834"/>
                <a:gd name="T92" fmla="*/ 1261 w 5220"/>
                <a:gd name="T93" fmla="*/ 4829 h 5834"/>
                <a:gd name="T94" fmla="*/ 1397 w 5220"/>
                <a:gd name="T95" fmla="*/ 4829 h 5834"/>
                <a:gd name="T96" fmla="*/ 2013 w 5220"/>
                <a:gd name="T97" fmla="*/ 4818 h 5834"/>
                <a:gd name="T98" fmla="*/ 2381 w 5220"/>
                <a:gd name="T99" fmla="*/ 4680 h 5834"/>
                <a:gd name="T100" fmla="*/ 2625 w 5220"/>
                <a:gd name="T101" fmla="*/ 4616 h 5834"/>
                <a:gd name="T102" fmla="*/ 2519 w 5220"/>
                <a:gd name="T103" fmla="*/ 5473 h 5834"/>
                <a:gd name="T104" fmla="*/ 3017 w 5220"/>
                <a:gd name="T105" fmla="*/ 5749 h 5834"/>
                <a:gd name="T106" fmla="*/ 3588 w 5220"/>
                <a:gd name="T107" fmla="*/ 5833 h 5834"/>
                <a:gd name="T108" fmla="*/ 3748 w 5220"/>
                <a:gd name="T109" fmla="*/ 5327 h 5834"/>
                <a:gd name="T110" fmla="*/ 4150 w 5220"/>
                <a:gd name="T111" fmla="*/ 5411 h 5834"/>
                <a:gd name="T112" fmla="*/ 4415 w 5220"/>
                <a:gd name="T113" fmla="*/ 5346 h 5834"/>
                <a:gd name="T114" fmla="*/ 4161 w 5220"/>
                <a:gd name="T115" fmla="*/ 5135 h 5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20" h="5834">
                  <a:moveTo>
                    <a:pt x="4161" y="5135"/>
                  </a:moveTo>
                  <a:lnTo>
                    <a:pt x="4161" y="5135"/>
                  </a:lnTo>
                  <a:cubicBezTo>
                    <a:pt x="3864" y="5040"/>
                    <a:pt x="3812" y="4986"/>
                    <a:pt x="3631" y="4924"/>
                  </a:cubicBezTo>
                  <a:cubicBezTo>
                    <a:pt x="3441" y="4849"/>
                    <a:pt x="3355" y="4764"/>
                    <a:pt x="3250" y="4659"/>
                  </a:cubicBezTo>
                  <a:cubicBezTo>
                    <a:pt x="3144" y="4553"/>
                    <a:pt x="3017" y="4383"/>
                    <a:pt x="3144" y="4383"/>
                  </a:cubicBezTo>
                  <a:cubicBezTo>
                    <a:pt x="3271" y="4383"/>
                    <a:pt x="3536" y="4480"/>
                    <a:pt x="3620" y="4394"/>
                  </a:cubicBezTo>
                  <a:cubicBezTo>
                    <a:pt x="3696" y="4320"/>
                    <a:pt x="3631" y="4193"/>
                    <a:pt x="3663" y="4066"/>
                  </a:cubicBezTo>
                  <a:cubicBezTo>
                    <a:pt x="3696" y="3939"/>
                    <a:pt x="3980" y="3991"/>
                    <a:pt x="4045" y="3855"/>
                  </a:cubicBezTo>
                  <a:cubicBezTo>
                    <a:pt x="4107" y="3717"/>
                    <a:pt x="3801" y="3653"/>
                    <a:pt x="3970" y="3484"/>
                  </a:cubicBezTo>
                  <a:cubicBezTo>
                    <a:pt x="4140" y="3325"/>
                    <a:pt x="4329" y="3463"/>
                    <a:pt x="4329" y="3124"/>
                  </a:cubicBezTo>
                  <a:cubicBezTo>
                    <a:pt x="4329" y="3124"/>
                    <a:pt x="4594" y="3176"/>
                    <a:pt x="4722" y="3060"/>
                  </a:cubicBezTo>
                  <a:cubicBezTo>
                    <a:pt x="4838" y="2944"/>
                    <a:pt x="5198" y="2551"/>
                    <a:pt x="5019" y="2043"/>
                  </a:cubicBezTo>
                  <a:cubicBezTo>
                    <a:pt x="4838" y="1526"/>
                    <a:pt x="4775" y="1588"/>
                    <a:pt x="4997" y="1356"/>
                  </a:cubicBezTo>
                  <a:cubicBezTo>
                    <a:pt x="5219" y="1133"/>
                    <a:pt x="4838" y="1049"/>
                    <a:pt x="4838" y="752"/>
                  </a:cubicBezTo>
                  <a:cubicBezTo>
                    <a:pt x="4838" y="752"/>
                    <a:pt x="5071" y="752"/>
                    <a:pt x="5071" y="614"/>
                  </a:cubicBezTo>
                  <a:cubicBezTo>
                    <a:pt x="5071" y="509"/>
                    <a:pt x="4987" y="319"/>
                    <a:pt x="4892" y="170"/>
                  </a:cubicBezTo>
                  <a:cubicBezTo>
                    <a:pt x="4870" y="202"/>
                    <a:pt x="4870" y="222"/>
                    <a:pt x="4870" y="222"/>
                  </a:cubicBezTo>
                  <a:cubicBezTo>
                    <a:pt x="4648" y="0"/>
                    <a:pt x="4299" y="202"/>
                    <a:pt x="4299" y="202"/>
                  </a:cubicBezTo>
                  <a:cubicBezTo>
                    <a:pt x="4245" y="254"/>
                    <a:pt x="4245" y="254"/>
                    <a:pt x="4245" y="254"/>
                  </a:cubicBezTo>
                  <a:cubicBezTo>
                    <a:pt x="3526" y="254"/>
                    <a:pt x="3526" y="254"/>
                    <a:pt x="3526" y="254"/>
                  </a:cubicBezTo>
                  <a:cubicBezTo>
                    <a:pt x="3017" y="679"/>
                    <a:pt x="3017" y="679"/>
                    <a:pt x="3017" y="679"/>
                  </a:cubicBezTo>
                  <a:cubicBezTo>
                    <a:pt x="3017" y="679"/>
                    <a:pt x="3017" y="901"/>
                    <a:pt x="3017" y="1176"/>
                  </a:cubicBezTo>
                  <a:cubicBezTo>
                    <a:pt x="3017" y="1450"/>
                    <a:pt x="2816" y="1567"/>
                    <a:pt x="2711" y="1461"/>
                  </a:cubicBezTo>
                  <a:cubicBezTo>
                    <a:pt x="2616" y="1366"/>
                    <a:pt x="2625" y="922"/>
                    <a:pt x="2467" y="922"/>
                  </a:cubicBezTo>
                  <a:cubicBezTo>
                    <a:pt x="2297" y="922"/>
                    <a:pt x="2392" y="1196"/>
                    <a:pt x="2392" y="1196"/>
                  </a:cubicBezTo>
                  <a:cubicBezTo>
                    <a:pt x="2392" y="1196"/>
                    <a:pt x="2127" y="1461"/>
                    <a:pt x="2022" y="1504"/>
                  </a:cubicBezTo>
                  <a:cubicBezTo>
                    <a:pt x="1916" y="1547"/>
                    <a:pt x="1885" y="1461"/>
                    <a:pt x="1885" y="1567"/>
                  </a:cubicBezTo>
                  <a:cubicBezTo>
                    <a:pt x="1885" y="1685"/>
                    <a:pt x="1927" y="2075"/>
                    <a:pt x="1842" y="1991"/>
                  </a:cubicBezTo>
                  <a:cubicBezTo>
                    <a:pt x="1758" y="1907"/>
                    <a:pt x="1502" y="1875"/>
                    <a:pt x="1397" y="1875"/>
                  </a:cubicBezTo>
                  <a:cubicBezTo>
                    <a:pt x="1313" y="1875"/>
                    <a:pt x="1101" y="1715"/>
                    <a:pt x="1026" y="1663"/>
                  </a:cubicBezTo>
                  <a:cubicBezTo>
                    <a:pt x="911" y="1705"/>
                    <a:pt x="720" y="1780"/>
                    <a:pt x="677" y="1821"/>
                  </a:cubicBezTo>
                  <a:cubicBezTo>
                    <a:pt x="614" y="1885"/>
                    <a:pt x="614" y="2013"/>
                    <a:pt x="414" y="2054"/>
                  </a:cubicBezTo>
                  <a:cubicBezTo>
                    <a:pt x="211" y="2097"/>
                    <a:pt x="677" y="2383"/>
                    <a:pt x="582" y="2467"/>
                  </a:cubicBezTo>
                  <a:cubicBezTo>
                    <a:pt x="498" y="2562"/>
                    <a:pt x="287" y="2637"/>
                    <a:pt x="287" y="2637"/>
                  </a:cubicBezTo>
                  <a:cubicBezTo>
                    <a:pt x="287" y="2637"/>
                    <a:pt x="636" y="2859"/>
                    <a:pt x="403" y="3008"/>
                  </a:cubicBezTo>
                  <a:cubicBezTo>
                    <a:pt x="170" y="3144"/>
                    <a:pt x="138" y="2881"/>
                    <a:pt x="74" y="3049"/>
                  </a:cubicBezTo>
                  <a:cubicBezTo>
                    <a:pt x="32" y="3155"/>
                    <a:pt x="22" y="3346"/>
                    <a:pt x="22" y="3484"/>
                  </a:cubicBezTo>
                  <a:cubicBezTo>
                    <a:pt x="254" y="3717"/>
                    <a:pt x="254" y="3717"/>
                    <a:pt x="254" y="3717"/>
                  </a:cubicBezTo>
                  <a:cubicBezTo>
                    <a:pt x="0" y="3918"/>
                    <a:pt x="0" y="3918"/>
                    <a:pt x="0" y="3918"/>
                  </a:cubicBezTo>
                  <a:cubicBezTo>
                    <a:pt x="149" y="4077"/>
                    <a:pt x="149" y="4077"/>
                    <a:pt x="149" y="4077"/>
                  </a:cubicBezTo>
                  <a:cubicBezTo>
                    <a:pt x="32" y="4320"/>
                    <a:pt x="233" y="4437"/>
                    <a:pt x="233" y="4437"/>
                  </a:cubicBezTo>
                  <a:cubicBezTo>
                    <a:pt x="455" y="4161"/>
                    <a:pt x="455" y="4161"/>
                    <a:pt x="455" y="4161"/>
                  </a:cubicBezTo>
                  <a:cubicBezTo>
                    <a:pt x="901" y="4204"/>
                    <a:pt x="901" y="4204"/>
                    <a:pt x="901" y="4204"/>
                  </a:cubicBezTo>
                  <a:cubicBezTo>
                    <a:pt x="847" y="4458"/>
                    <a:pt x="985" y="4616"/>
                    <a:pt x="1069" y="4680"/>
                  </a:cubicBezTo>
                  <a:cubicBezTo>
                    <a:pt x="1080" y="4670"/>
                    <a:pt x="1080" y="4659"/>
                    <a:pt x="1091" y="4648"/>
                  </a:cubicBezTo>
                  <a:cubicBezTo>
                    <a:pt x="1175" y="4564"/>
                    <a:pt x="1313" y="4702"/>
                    <a:pt x="1313" y="4702"/>
                  </a:cubicBezTo>
                  <a:cubicBezTo>
                    <a:pt x="1261" y="4829"/>
                    <a:pt x="1261" y="4829"/>
                    <a:pt x="1261" y="4829"/>
                  </a:cubicBezTo>
                  <a:cubicBezTo>
                    <a:pt x="1397" y="4829"/>
                    <a:pt x="1397" y="4829"/>
                    <a:pt x="1397" y="4829"/>
                  </a:cubicBezTo>
                  <a:cubicBezTo>
                    <a:pt x="1927" y="4532"/>
                    <a:pt x="2013" y="4818"/>
                    <a:pt x="2013" y="4818"/>
                  </a:cubicBezTo>
                  <a:cubicBezTo>
                    <a:pt x="2192" y="4637"/>
                    <a:pt x="2381" y="4680"/>
                    <a:pt x="2381" y="4680"/>
                  </a:cubicBezTo>
                  <a:cubicBezTo>
                    <a:pt x="2381" y="4680"/>
                    <a:pt x="2414" y="4499"/>
                    <a:pt x="2625" y="4616"/>
                  </a:cubicBezTo>
                  <a:cubicBezTo>
                    <a:pt x="2838" y="4732"/>
                    <a:pt x="2519" y="5262"/>
                    <a:pt x="2519" y="5473"/>
                  </a:cubicBezTo>
                  <a:cubicBezTo>
                    <a:pt x="2519" y="5685"/>
                    <a:pt x="2562" y="5749"/>
                    <a:pt x="3017" y="5749"/>
                  </a:cubicBezTo>
                  <a:cubicBezTo>
                    <a:pt x="3314" y="5749"/>
                    <a:pt x="3493" y="5803"/>
                    <a:pt x="3588" y="5833"/>
                  </a:cubicBezTo>
                  <a:cubicBezTo>
                    <a:pt x="3663" y="5728"/>
                    <a:pt x="3653" y="5411"/>
                    <a:pt x="3748" y="5327"/>
                  </a:cubicBezTo>
                  <a:cubicBezTo>
                    <a:pt x="3842" y="5230"/>
                    <a:pt x="4013" y="5411"/>
                    <a:pt x="4150" y="5411"/>
                  </a:cubicBezTo>
                  <a:cubicBezTo>
                    <a:pt x="4245" y="5411"/>
                    <a:pt x="4362" y="5368"/>
                    <a:pt x="4415" y="5346"/>
                  </a:cubicBezTo>
                  <a:cubicBezTo>
                    <a:pt x="4394" y="5284"/>
                    <a:pt x="4329" y="5199"/>
                    <a:pt x="4161" y="513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8" name="Freeform 41"/>
            <p:cNvSpPr>
              <a:spLocks noChangeArrowheads="1"/>
            </p:cNvSpPr>
            <p:nvPr/>
          </p:nvSpPr>
          <p:spPr bwMode="auto">
            <a:xfrm>
              <a:off x="4058" y="2858"/>
              <a:ext cx="1315" cy="1382"/>
            </a:xfrm>
            <a:custGeom>
              <a:avLst/>
              <a:gdLst>
                <a:gd name="T0" fmla="*/ 2435 w 5802"/>
                <a:gd name="T1" fmla="*/ 5430 h 6099"/>
                <a:gd name="T2" fmla="*/ 2435 w 5802"/>
                <a:gd name="T3" fmla="*/ 5430 h 6099"/>
                <a:gd name="T4" fmla="*/ 2784 w 5802"/>
                <a:gd name="T5" fmla="*/ 5389 h 6099"/>
                <a:gd name="T6" fmla="*/ 3303 w 5802"/>
                <a:gd name="T7" fmla="*/ 5029 h 6099"/>
                <a:gd name="T8" fmla="*/ 3747 w 5802"/>
                <a:gd name="T9" fmla="*/ 5102 h 6099"/>
                <a:gd name="T10" fmla="*/ 3844 w 5802"/>
                <a:gd name="T11" fmla="*/ 5928 h 6099"/>
                <a:gd name="T12" fmla="*/ 4478 w 5802"/>
                <a:gd name="T13" fmla="*/ 6098 h 6099"/>
                <a:gd name="T14" fmla="*/ 4659 w 5802"/>
                <a:gd name="T15" fmla="*/ 5917 h 6099"/>
                <a:gd name="T16" fmla="*/ 5463 w 5802"/>
                <a:gd name="T17" fmla="*/ 5906 h 6099"/>
                <a:gd name="T18" fmla="*/ 5527 w 5802"/>
                <a:gd name="T19" fmla="*/ 5906 h 6099"/>
                <a:gd name="T20" fmla="*/ 5781 w 5802"/>
                <a:gd name="T21" fmla="*/ 5654 h 6099"/>
                <a:gd name="T22" fmla="*/ 5749 w 5802"/>
                <a:gd name="T23" fmla="*/ 5641 h 6099"/>
                <a:gd name="T24" fmla="*/ 5601 w 5802"/>
                <a:gd name="T25" fmla="*/ 5240 h 6099"/>
                <a:gd name="T26" fmla="*/ 5622 w 5802"/>
                <a:gd name="T27" fmla="*/ 4975 h 6099"/>
                <a:gd name="T28" fmla="*/ 5506 w 5802"/>
                <a:gd name="T29" fmla="*/ 4902 h 6099"/>
                <a:gd name="T30" fmla="*/ 5284 w 5802"/>
                <a:gd name="T31" fmla="*/ 4975 h 6099"/>
                <a:gd name="T32" fmla="*/ 4838 w 5802"/>
                <a:gd name="T33" fmla="*/ 4426 h 6099"/>
                <a:gd name="T34" fmla="*/ 4945 w 5802"/>
                <a:gd name="T35" fmla="*/ 3863 h 6099"/>
                <a:gd name="T36" fmla="*/ 4362 w 5802"/>
                <a:gd name="T37" fmla="*/ 3324 h 6099"/>
                <a:gd name="T38" fmla="*/ 4288 w 5802"/>
                <a:gd name="T39" fmla="*/ 2954 h 6099"/>
                <a:gd name="T40" fmla="*/ 4256 w 5802"/>
                <a:gd name="T41" fmla="*/ 2974 h 6099"/>
                <a:gd name="T42" fmla="*/ 4066 w 5802"/>
                <a:gd name="T43" fmla="*/ 2307 h 6099"/>
                <a:gd name="T44" fmla="*/ 3833 w 5802"/>
                <a:gd name="T45" fmla="*/ 1969 h 6099"/>
                <a:gd name="T46" fmla="*/ 4372 w 5802"/>
                <a:gd name="T47" fmla="*/ 1493 h 6099"/>
                <a:gd name="T48" fmla="*/ 3980 w 5802"/>
                <a:gd name="T49" fmla="*/ 1323 h 6099"/>
                <a:gd name="T50" fmla="*/ 3812 w 5802"/>
                <a:gd name="T51" fmla="*/ 900 h 6099"/>
                <a:gd name="T52" fmla="*/ 3431 w 5802"/>
                <a:gd name="T53" fmla="*/ 571 h 6099"/>
                <a:gd name="T54" fmla="*/ 3431 w 5802"/>
                <a:gd name="T55" fmla="*/ 582 h 6099"/>
                <a:gd name="T56" fmla="*/ 2911 w 5802"/>
                <a:gd name="T57" fmla="*/ 582 h 6099"/>
                <a:gd name="T58" fmla="*/ 2764 w 5802"/>
                <a:gd name="T59" fmla="*/ 327 h 6099"/>
                <a:gd name="T60" fmla="*/ 2170 w 5802"/>
                <a:gd name="T61" fmla="*/ 43 h 6099"/>
                <a:gd name="T62" fmla="*/ 1875 w 5802"/>
                <a:gd name="T63" fmla="*/ 370 h 6099"/>
                <a:gd name="T64" fmla="*/ 2054 w 5802"/>
                <a:gd name="T65" fmla="*/ 814 h 6099"/>
                <a:gd name="T66" fmla="*/ 1821 w 5802"/>
                <a:gd name="T67" fmla="*/ 952 h 6099"/>
                <a:gd name="T68" fmla="*/ 1980 w 5802"/>
                <a:gd name="T69" fmla="*/ 1556 h 6099"/>
                <a:gd name="T70" fmla="*/ 2002 w 5802"/>
                <a:gd name="T71" fmla="*/ 2243 h 6099"/>
                <a:gd name="T72" fmla="*/ 1705 w 5802"/>
                <a:gd name="T73" fmla="*/ 3260 h 6099"/>
                <a:gd name="T74" fmla="*/ 1312 w 5802"/>
                <a:gd name="T75" fmla="*/ 3324 h 6099"/>
                <a:gd name="T76" fmla="*/ 953 w 5802"/>
                <a:gd name="T77" fmla="*/ 3684 h 6099"/>
                <a:gd name="T78" fmla="*/ 1028 w 5802"/>
                <a:gd name="T79" fmla="*/ 4055 h 6099"/>
                <a:gd name="T80" fmla="*/ 646 w 5802"/>
                <a:gd name="T81" fmla="*/ 4266 h 6099"/>
                <a:gd name="T82" fmla="*/ 603 w 5802"/>
                <a:gd name="T83" fmla="*/ 4594 h 6099"/>
                <a:gd name="T84" fmla="*/ 127 w 5802"/>
                <a:gd name="T85" fmla="*/ 4583 h 6099"/>
                <a:gd name="T86" fmla="*/ 233 w 5802"/>
                <a:gd name="T87" fmla="*/ 4859 h 6099"/>
                <a:gd name="T88" fmla="*/ 614 w 5802"/>
                <a:gd name="T89" fmla="*/ 5124 h 6099"/>
                <a:gd name="T90" fmla="*/ 1144 w 5802"/>
                <a:gd name="T91" fmla="*/ 5335 h 6099"/>
                <a:gd name="T92" fmla="*/ 1398 w 5802"/>
                <a:gd name="T93" fmla="*/ 5546 h 6099"/>
                <a:gd name="T94" fmla="*/ 1440 w 5802"/>
                <a:gd name="T95" fmla="*/ 5527 h 6099"/>
                <a:gd name="T96" fmla="*/ 1705 w 5802"/>
                <a:gd name="T97" fmla="*/ 5673 h 6099"/>
                <a:gd name="T98" fmla="*/ 1853 w 5802"/>
                <a:gd name="T99" fmla="*/ 5536 h 6099"/>
                <a:gd name="T100" fmla="*/ 2043 w 5802"/>
                <a:gd name="T101" fmla="*/ 5536 h 6099"/>
                <a:gd name="T102" fmla="*/ 2086 w 5802"/>
                <a:gd name="T103" fmla="*/ 5768 h 6099"/>
                <a:gd name="T104" fmla="*/ 2276 w 5802"/>
                <a:gd name="T105" fmla="*/ 5844 h 6099"/>
                <a:gd name="T106" fmla="*/ 2383 w 5802"/>
                <a:gd name="T107" fmla="*/ 5759 h 6099"/>
                <a:gd name="T108" fmla="*/ 2435 w 5802"/>
                <a:gd name="T109" fmla="*/ 5430 h 6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02" h="6099">
                  <a:moveTo>
                    <a:pt x="2435" y="5430"/>
                  </a:moveTo>
                  <a:lnTo>
                    <a:pt x="2435" y="5430"/>
                  </a:lnTo>
                  <a:cubicBezTo>
                    <a:pt x="2784" y="5389"/>
                    <a:pt x="2784" y="5389"/>
                    <a:pt x="2784" y="5389"/>
                  </a:cubicBezTo>
                  <a:cubicBezTo>
                    <a:pt x="3303" y="5029"/>
                    <a:pt x="3303" y="5029"/>
                    <a:pt x="3303" y="5029"/>
                  </a:cubicBezTo>
                  <a:cubicBezTo>
                    <a:pt x="3747" y="5102"/>
                    <a:pt x="3747" y="5102"/>
                    <a:pt x="3747" y="5102"/>
                  </a:cubicBezTo>
                  <a:cubicBezTo>
                    <a:pt x="3747" y="5102"/>
                    <a:pt x="3568" y="5779"/>
                    <a:pt x="3844" y="5928"/>
                  </a:cubicBezTo>
                  <a:cubicBezTo>
                    <a:pt x="4118" y="6076"/>
                    <a:pt x="4478" y="6098"/>
                    <a:pt x="4478" y="6098"/>
                  </a:cubicBezTo>
                  <a:cubicBezTo>
                    <a:pt x="4659" y="5917"/>
                    <a:pt x="4659" y="5917"/>
                    <a:pt x="4659" y="5917"/>
                  </a:cubicBezTo>
                  <a:cubicBezTo>
                    <a:pt x="5463" y="5906"/>
                    <a:pt x="5463" y="5906"/>
                    <a:pt x="5463" y="5906"/>
                  </a:cubicBezTo>
                  <a:cubicBezTo>
                    <a:pt x="5527" y="5906"/>
                    <a:pt x="5527" y="5906"/>
                    <a:pt x="5527" y="5906"/>
                  </a:cubicBezTo>
                  <a:cubicBezTo>
                    <a:pt x="5781" y="5654"/>
                    <a:pt x="5781" y="5654"/>
                    <a:pt x="5781" y="5654"/>
                  </a:cubicBezTo>
                  <a:cubicBezTo>
                    <a:pt x="5760" y="5641"/>
                    <a:pt x="5749" y="5641"/>
                    <a:pt x="5749" y="5641"/>
                  </a:cubicBezTo>
                  <a:cubicBezTo>
                    <a:pt x="5801" y="5589"/>
                    <a:pt x="5706" y="5346"/>
                    <a:pt x="5601" y="5240"/>
                  </a:cubicBezTo>
                  <a:cubicBezTo>
                    <a:pt x="5506" y="5135"/>
                    <a:pt x="5622" y="5070"/>
                    <a:pt x="5622" y="4975"/>
                  </a:cubicBezTo>
                  <a:cubicBezTo>
                    <a:pt x="5622" y="4891"/>
                    <a:pt x="5506" y="4827"/>
                    <a:pt x="5506" y="4902"/>
                  </a:cubicBezTo>
                  <a:cubicBezTo>
                    <a:pt x="5506" y="4975"/>
                    <a:pt x="5284" y="4975"/>
                    <a:pt x="5284" y="4975"/>
                  </a:cubicBezTo>
                  <a:cubicBezTo>
                    <a:pt x="4838" y="4426"/>
                    <a:pt x="4838" y="4426"/>
                    <a:pt x="4838" y="4426"/>
                  </a:cubicBezTo>
                  <a:cubicBezTo>
                    <a:pt x="4945" y="3863"/>
                    <a:pt x="4945" y="3863"/>
                    <a:pt x="4945" y="3863"/>
                  </a:cubicBezTo>
                  <a:cubicBezTo>
                    <a:pt x="4362" y="3324"/>
                    <a:pt x="4362" y="3324"/>
                    <a:pt x="4362" y="3324"/>
                  </a:cubicBezTo>
                  <a:cubicBezTo>
                    <a:pt x="4288" y="2954"/>
                    <a:pt x="4288" y="2954"/>
                    <a:pt x="4288" y="2954"/>
                  </a:cubicBezTo>
                  <a:cubicBezTo>
                    <a:pt x="4256" y="2974"/>
                    <a:pt x="4256" y="2974"/>
                    <a:pt x="4256" y="2974"/>
                  </a:cubicBezTo>
                  <a:cubicBezTo>
                    <a:pt x="4088" y="2900"/>
                    <a:pt x="4066" y="2488"/>
                    <a:pt x="4066" y="2307"/>
                  </a:cubicBezTo>
                  <a:cubicBezTo>
                    <a:pt x="4066" y="2127"/>
                    <a:pt x="3833" y="2118"/>
                    <a:pt x="3833" y="1969"/>
                  </a:cubicBezTo>
                  <a:cubicBezTo>
                    <a:pt x="3833" y="1820"/>
                    <a:pt x="4426" y="1661"/>
                    <a:pt x="4372" y="1493"/>
                  </a:cubicBezTo>
                  <a:cubicBezTo>
                    <a:pt x="4320" y="1333"/>
                    <a:pt x="4066" y="1407"/>
                    <a:pt x="3980" y="1323"/>
                  </a:cubicBezTo>
                  <a:cubicBezTo>
                    <a:pt x="3896" y="1239"/>
                    <a:pt x="3812" y="900"/>
                    <a:pt x="3812" y="900"/>
                  </a:cubicBezTo>
                  <a:cubicBezTo>
                    <a:pt x="3431" y="571"/>
                    <a:pt x="3431" y="571"/>
                    <a:pt x="3431" y="571"/>
                  </a:cubicBezTo>
                  <a:cubicBezTo>
                    <a:pt x="3431" y="582"/>
                    <a:pt x="3431" y="582"/>
                    <a:pt x="3431" y="582"/>
                  </a:cubicBezTo>
                  <a:cubicBezTo>
                    <a:pt x="2911" y="582"/>
                    <a:pt x="2911" y="582"/>
                    <a:pt x="2911" y="582"/>
                  </a:cubicBezTo>
                  <a:cubicBezTo>
                    <a:pt x="2764" y="327"/>
                    <a:pt x="2764" y="327"/>
                    <a:pt x="2764" y="327"/>
                  </a:cubicBezTo>
                  <a:cubicBezTo>
                    <a:pt x="2562" y="327"/>
                    <a:pt x="2329" y="84"/>
                    <a:pt x="2170" y="43"/>
                  </a:cubicBezTo>
                  <a:cubicBezTo>
                    <a:pt x="2043" y="0"/>
                    <a:pt x="1916" y="254"/>
                    <a:pt x="1875" y="370"/>
                  </a:cubicBezTo>
                  <a:cubicBezTo>
                    <a:pt x="1970" y="519"/>
                    <a:pt x="2054" y="709"/>
                    <a:pt x="2054" y="814"/>
                  </a:cubicBezTo>
                  <a:cubicBezTo>
                    <a:pt x="2054" y="952"/>
                    <a:pt x="1821" y="952"/>
                    <a:pt x="1821" y="952"/>
                  </a:cubicBezTo>
                  <a:cubicBezTo>
                    <a:pt x="1821" y="1249"/>
                    <a:pt x="2202" y="1333"/>
                    <a:pt x="1980" y="1556"/>
                  </a:cubicBezTo>
                  <a:cubicBezTo>
                    <a:pt x="1758" y="1788"/>
                    <a:pt x="1821" y="1726"/>
                    <a:pt x="2002" y="2243"/>
                  </a:cubicBezTo>
                  <a:cubicBezTo>
                    <a:pt x="2181" y="2751"/>
                    <a:pt x="1821" y="3144"/>
                    <a:pt x="1705" y="3260"/>
                  </a:cubicBezTo>
                  <a:cubicBezTo>
                    <a:pt x="1577" y="3376"/>
                    <a:pt x="1312" y="3324"/>
                    <a:pt x="1312" y="3324"/>
                  </a:cubicBezTo>
                  <a:cubicBezTo>
                    <a:pt x="1312" y="3663"/>
                    <a:pt x="1123" y="3525"/>
                    <a:pt x="953" y="3684"/>
                  </a:cubicBezTo>
                  <a:cubicBezTo>
                    <a:pt x="784" y="3853"/>
                    <a:pt x="1090" y="3917"/>
                    <a:pt x="1028" y="4055"/>
                  </a:cubicBezTo>
                  <a:cubicBezTo>
                    <a:pt x="963" y="4191"/>
                    <a:pt x="679" y="4139"/>
                    <a:pt x="646" y="4266"/>
                  </a:cubicBezTo>
                  <a:cubicBezTo>
                    <a:pt x="614" y="4393"/>
                    <a:pt x="679" y="4520"/>
                    <a:pt x="603" y="4594"/>
                  </a:cubicBezTo>
                  <a:cubicBezTo>
                    <a:pt x="519" y="4680"/>
                    <a:pt x="254" y="4583"/>
                    <a:pt x="127" y="4583"/>
                  </a:cubicBezTo>
                  <a:cubicBezTo>
                    <a:pt x="0" y="4583"/>
                    <a:pt x="127" y="4753"/>
                    <a:pt x="233" y="4859"/>
                  </a:cubicBezTo>
                  <a:cubicBezTo>
                    <a:pt x="338" y="4964"/>
                    <a:pt x="424" y="5049"/>
                    <a:pt x="614" y="5124"/>
                  </a:cubicBezTo>
                  <a:cubicBezTo>
                    <a:pt x="795" y="5186"/>
                    <a:pt x="847" y="5240"/>
                    <a:pt x="1144" y="5335"/>
                  </a:cubicBezTo>
                  <a:cubicBezTo>
                    <a:pt x="1312" y="5399"/>
                    <a:pt x="1377" y="5484"/>
                    <a:pt x="1398" y="5546"/>
                  </a:cubicBezTo>
                  <a:cubicBezTo>
                    <a:pt x="1429" y="5527"/>
                    <a:pt x="1440" y="5527"/>
                    <a:pt x="1440" y="5527"/>
                  </a:cubicBezTo>
                  <a:cubicBezTo>
                    <a:pt x="1440" y="5527"/>
                    <a:pt x="1599" y="5673"/>
                    <a:pt x="1705" y="5673"/>
                  </a:cubicBezTo>
                  <a:cubicBezTo>
                    <a:pt x="1810" y="5673"/>
                    <a:pt x="1853" y="5536"/>
                    <a:pt x="1853" y="5536"/>
                  </a:cubicBezTo>
                  <a:cubicBezTo>
                    <a:pt x="2043" y="5536"/>
                    <a:pt x="2043" y="5536"/>
                    <a:pt x="2043" y="5536"/>
                  </a:cubicBezTo>
                  <a:cubicBezTo>
                    <a:pt x="2086" y="5768"/>
                    <a:pt x="2086" y="5768"/>
                    <a:pt x="2086" y="5768"/>
                  </a:cubicBezTo>
                  <a:cubicBezTo>
                    <a:pt x="2276" y="5844"/>
                    <a:pt x="2276" y="5844"/>
                    <a:pt x="2276" y="5844"/>
                  </a:cubicBezTo>
                  <a:cubicBezTo>
                    <a:pt x="2383" y="5759"/>
                    <a:pt x="2383" y="5759"/>
                    <a:pt x="2383" y="5759"/>
                  </a:cubicBezTo>
                  <a:lnTo>
                    <a:pt x="2435" y="543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9" name="Freeform 42"/>
            <p:cNvSpPr>
              <a:spLocks noChangeArrowheads="1"/>
            </p:cNvSpPr>
            <p:nvPr/>
          </p:nvSpPr>
          <p:spPr bwMode="auto">
            <a:xfrm>
              <a:off x="4574" y="3999"/>
              <a:ext cx="926" cy="1031"/>
            </a:xfrm>
            <a:custGeom>
              <a:avLst/>
              <a:gdLst>
                <a:gd name="T0" fmla="*/ 4087 w 4088"/>
                <a:gd name="T1" fmla="*/ 2211 h 4552"/>
                <a:gd name="T2" fmla="*/ 4087 w 4088"/>
                <a:gd name="T3" fmla="*/ 2211 h 4552"/>
                <a:gd name="T4" fmla="*/ 4012 w 4088"/>
                <a:gd name="T5" fmla="*/ 1248 h 4552"/>
                <a:gd name="T6" fmla="*/ 3706 w 4088"/>
                <a:gd name="T7" fmla="*/ 1069 h 4552"/>
                <a:gd name="T8" fmla="*/ 3505 w 4088"/>
                <a:gd name="T9" fmla="*/ 625 h 4552"/>
                <a:gd name="T10" fmla="*/ 3251 w 4088"/>
                <a:gd name="T11" fmla="*/ 877 h 4552"/>
                <a:gd name="T12" fmla="*/ 3187 w 4088"/>
                <a:gd name="T13" fmla="*/ 877 h 4552"/>
                <a:gd name="T14" fmla="*/ 2383 w 4088"/>
                <a:gd name="T15" fmla="*/ 888 h 4552"/>
                <a:gd name="T16" fmla="*/ 2202 w 4088"/>
                <a:gd name="T17" fmla="*/ 1069 h 4552"/>
                <a:gd name="T18" fmla="*/ 1568 w 4088"/>
                <a:gd name="T19" fmla="*/ 899 h 4552"/>
                <a:gd name="T20" fmla="*/ 1471 w 4088"/>
                <a:gd name="T21" fmla="*/ 73 h 4552"/>
                <a:gd name="T22" fmla="*/ 1027 w 4088"/>
                <a:gd name="T23" fmla="*/ 0 h 4552"/>
                <a:gd name="T24" fmla="*/ 508 w 4088"/>
                <a:gd name="T25" fmla="*/ 360 h 4552"/>
                <a:gd name="T26" fmla="*/ 159 w 4088"/>
                <a:gd name="T27" fmla="*/ 401 h 4552"/>
                <a:gd name="T28" fmla="*/ 107 w 4088"/>
                <a:gd name="T29" fmla="*/ 730 h 4552"/>
                <a:gd name="T30" fmla="*/ 0 w 4088"/>
                <a:gd name="T31" fmla="*/ 815 h 4552"/>
                <a:gd name="T32" fmla="*/ 10 w 4088"/>
                <a:gd name="T33" fmla="*/ 825 h 4552"/>
                <a:gd name="T34" fmla="*/ 424 w 4088"/>
                <a:gd name="T35" fmla="*/ 1110 h 4552"/>
                <a:gd name="T36" fmla="*/ 540 w 4088"/>
                <a:gd name="T37" fmla="*/ 1344 h 4552"/>
                <a:gd name="T38" fmla="*/ 540 w 4088"/>
                <a:gd name="T39" fmla="*/ 1851 h 4552"/>
                <a:gd name="T40" fmla="*/ 424 w 4088"/>
                <a:gd name="T41" fmla="*/ 1968 h 4552"/>
                <a:gd name="T42" fmla="*/ 540 w 4088"/>
                <a:gd name="T43" fmla="*/ 2148 h 4552"/>
                <a:gd name="T44" fmla="*/ 435 w 4088"/>
                <a:gd name="T45" fmla="*/ 2275 h 4552"/>
                <a:gd name="T46" fmla="*/ 847 w 4088"/>
                <a:gd name="T47" fmla="*/ 2530 h 4552"/>
                <a:gd name="T48" fmla="*/ 1122 w 4088"/>
                <a:gd name="T49" fmla="*/ 2773 h 4552"/>
                <a:gd name="T50" fmla="*/ 1599 w 4088"/>
                <a:gd name="T51" fmla="*/ 3144 h 4552"/>
                <a:gd name="T52" fmla="*/ 2161 w 4088"/>
                <a:gd name="T53" fmla="*/ 3439 h 4552"/>
                <a:gd name="T54" fmla="*/ 2266 w 4088"/>
                <a:gd name="T55" fmla="*/ 3969 h 4552"/>
                <a:gd name="T56" fmla="*/ 2096 w 4088"/>
                <a:gd name="T57" fmla="*/ 4308 h 4552"/>
                <a:gd name="T58" fmla="*/ 2277 w 4088"/>
                <a:gd name="T59" fmla="*/ 4551 h 4552"/>
                <a:gd name="T60" fmla="*/ 2436 w 4088"/>
                <a:gd name="T61" fmla="*/ 4381 h 4552"/>
                <a:gd name="T62" fmla="*/ 2436 w 4088"/>
                <a:gd name="T63" fmla="*/ 4297 h 4552"/>
                <a:gd name="T64" fmla="*/ 2594 w 4088"/>
                <a:gd name="T65" fmla="*/ 4297 h 4552"/>
                <a:gd name="T66" fmla="*/ 2616 w 4088"/>
                <a:gd name="T67" fmla="*/ 4340 h 4552"/>
                <a:gd name="T68" fmla="*/ 2721 w 4088"/>
                <a:gd name="T69" fmla="*/ 4202 h 4552"/>
                <a:gd name="T70" fmla="*/ 2859 w 4088"/>
                <a:gd name="T71" fmla="*/ 3747 h 4552"/>
                <a:gd name="T72" fmla="*/ 3335 w 4088"/>
                <a:gd name="T73" fmla="*/ 3228 h 4552"/>
                <a:gd name="T74" fmla="*/ 3516 w 4088"/>
                <a:gd name="T75" fmla="*/ 2922 h 4552"/>
                <a:gd name="T76" fmla="*/ 3684 w 4088"/>
                <a:gd name="T77" fmla="*/ 2487 h 4552"/>
                <a:gd name="T78" fmla="*/ 3652 w 4088"/>
                <a:gd name="T79" fmla="*/ 2381 h 4552"/>
                <a:gd name="T80" fmla="*/ 4087 w 4088"/>
                <a:gd name="T81" fmla="*/ 2211 h 4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88" h="4552">
                  <a:moveTo>
                    <a:pt x="4087" y="2211"/>
                  </a:moveTo>
                  <a:lnTo>
                    <a:pt x="4087" y="2211"/>
                  </a:lnTo>
                  <a:cubicBezTo>
                    <a:pt x="3971" y="1968"/>
                    <a:pt x="3992" y="1481"/>
                    <a:pt x="4012" y="1248"/>
                  </a:cubicBezTo>
                  <a:cubicBezTo>
                    <a:pt x="3906" y="1237"/>
                    <a:pt x="3706" y="1069"/>
                    <a:pt x="3706" y="1069"/>
                  </a:cubicBezTo>
                  <a:cubicBezTo>
                    <a:pt x="3779" y="847"/>
                    <a:pt x="3568" y="677"/>
                    <a:pt x="3505" y="625"/>
                  </a:cubicBezTo>
                  <a:cubicBezTo>
                    <a:pt x="3251" y="877"/>
                    <a:pt x="3251" y="877"/>
                    <a:pt x="3251" y="877"/>
                  </a:cubicBezTo>
                  <a:cubicBezTo>
                    <a:pt x="3187" y="877"/>
                    <a:pt x="3187" y="877"/>
                    <a:pt x="3187" y="877"/>
                  </a:cubicBezTo>
                  <a:cubicBezTo>
                    <a:pt x="2383" y="888"/>
                    <a:pt x="2383" y="888"/>
                    <a:pt x="2383" y="888"/>
                  </a:cubicBezTo>
                  <a:cubicBezTo>
                    <a:pt x="2202" y="1069"/>
                    <a:pt x="2202" y="1069"/>
                    <a:pt x="2202" y="1069"/>
                  </a:cubicBezTo>
                  <a:cubicBezTo>
                    <a:pt x="2202" y="1069"/>
                    <a:pt x="1842" y="1047"/>
                    <a:pt x="1568" y="899"/>
                  </a:cubicBezTo>
                  <a:cubicBezTo>
                    <a:pt x="1292" y="750"/>
                    <a:pt x="1471" y="73"/>
                    <a:pt x="1471" y="73"/>
                  </a:cubicBezTo>
                  <a:cubicBezTo>
                    <a:pt x="1027" y="0"/>
                    <a:pt x="1027" y="0"/>
                    <a:pt x="1027" y="0"/>
                  </a:cubicBezTo>
                  <a:cubicBezTo>
                    <a:pt x="508" y="360"/>
                    <a:pt x="508" y="360"/>
                    <a:pt x="508" y="360"/>
                  </a:cubicBezTo>
                  <a:cubicBezTo>
                    <a:pt x="159" y="401"/>
                    <a:pt x="159" y="401"/>
                    <a:pt x="159" y="401"/>
                  </a:cubicBezTo>
                  <a:cubicBezTo>
                    <a:pt x="107" y="730"/>
                    <a:pt x="107" y="730"/>
                    <a:pt x="107" y="730"/>
                  </a:cubicBezTo>
                  <a:cubicBezTo>
                    <a:pt x="0" y="815"/>
                    <a:pt x="0" y="815"/>
                    <a:pt x="0" y="815"/>
                  </a:cubicBezTo>
                  <a:cubicBezTo>
                    <a:pt x="10" y="825"/>
                    <a:pt x="10" y="825"/>
                    <a:pt x="10" y="825"/>
                  </a:cubicBezTo>
                  <a:cubicBezTo>
                    <a:pt x="10" y="1015"/>
                    <a:pt x="275" y="1090"/>
                    <a:pt x="424" y="1110"/>
                  </a:cubicBezTo>
                  <a:cubicBezTo>
                    <a:pt x="573" y="1131"/>
                    <a:pt x="540" y="1344"/>
                    <a:pt x="540" y="1344"/>
                  </a:cubicBezTo>
                  <a:cubicBezTo>
                    <a:pt x="340" y="1724"/>
                    <a:pt x="540" y="1788"/>
                    <a:pt x="540" y="1851"/>
                  </a:cubicBezTo>
                  <a:cubicBezTo>
                    <a:pt x="540" y="1926"/>
                    <a:pt x="424" y="1830"/>
                    <a:pt x="424" y="1968"/>
                  </a:cubicBezTo>
                  <a:cubicBezTo>
                    <a:pt x="424" y="2105"/>
                    <a:pt x="540" y="2043"/>
                    <a:pt x="540" y="2148"/>
                  </a:cubicBezTo>
                  <a:cubicBezTo>
                    <a:pt x="540" y="2254"/>
                    <a:pt x="340" y="2275"/>
                    <a:pt x="435" y="2275"/>
                  </a:cubicBezTo>
                  <a:cubicBezTo>
                    <a:pt x="530" y="2275"/>
                    <a:pt x="847" y="2530"/>
                    <a:pt x="847" y="2530"/>
                  </a:cubicBezTo>
                  <a:cubicBezTo>
                    <a:pt x="847" y="2762"/>
                    <a:pt x="1122" y="2773"/>
                    <a:pt x="1122" y="2773"/>
                  </a:cubicBezTo>
                  <a:cubicBezTo>
                    <a:pt x="1441" y="2773"/>
                    <a:pt x="1599" y="3027"/>
                    <a:pt x="1599" y="3144"/>
                  </a:cubicBezTo>
                  <a:cubicBezTo>
                    <a:pt x="1599" y="3271"/>
                    <a:pt x="2161" y="3439"/>
                    <a:pt x="2161" y="3439"/>
                  </a:cubicBezTo>
                  <a:cubicBezTo>
                    <a:pt x="2055" y="3545"/>
                    <a:pt x="2266" y="3969"/>
                    <a:pt x="2266" y="3969"/>
                  </a:cubicBezTo>
                  <a:cubicBezTo>
                    <a:pt x="2096" y="4308"/>
                    <a:pt x="2096" y="4308"/>
                    <a:pt x="2096" y="4308"/>
                  </a:cubicBezTo>
                  <a:cubicBezTo>
                    <a:pt x="2161" y="4424"/>
                    <a:pt x="2202" y="4551"/>
                    <a:pt x="2277" y="4551"/>
                  </a:cubicBezTo>
                  <a:cubicBezTo>
                    <a:pt x="2415" y="4551"/>
                    <a:pt x="2436" y="4381"/>
                    <a:pt x="2436" y="4381"/>
                  </a:cubicBezTo>
                  <a:cubicBezTo>
                    <a:pt x="2436" y="4297"/>
                    <a:pt x="2436" y="4297"/>
                    <a:pt x="2436" y="4297"/>
                  </a:cubicBezTo>
                  <a:cubicBezTo>
                    <a:pt x="2594" y="4297"/>
                    <a:pt x="2594" y="4297"/>
                    <a:pt x="2594" y="4297"/>
                  </a:cubicBezTo>
                  <a:cubicBezTo>
                    <a:pt x="2616" y="4340"/>
                    <a:pt x="2616" y="4340"/>
                    <a:pt x="2616" y="4340"/>
                  </a:cubicBezTo>
                  <a:cubicBezTo>
                    <a:pt x="2648" y="4297"/>
                    <a:pt x="2689" y="4234"/>
                    <a:pt x="2721" y="4202"/>
                  </a:cubicBezTo>
                  <a:cubicBezTo>
                    <a:pt x="2786" y="4139"/>
                    <a:pt x="2743" y="3864"/>
                    <a:pt x="2859" y="3747"/>
                  </a:cubicBezTo>
                  <a:cubicBezTo>
                    <a:pt x="2975" y="3642"/>
                    <a:pt x="3208" y="3271"/>
                    <a:pt x="3335" y="3228"/>
                  </a:cubicBezTo>
                  <a:cubicBezTo>
                    <a:pt x="3462" y="3196"/>
                    <a:pt x="3516" y="3069"/>
                    <a:pt x="3516" y="2922"/>
                  </a:cubicBezTo>
                  <a:cubicBezTo>
                    <a:pt x="3516" y="2795"/>
                    <a:pt x="3505" y="2530"/>
                    <a:pt x="3684" y="2487"/>
                  </a:cubicBezTo>
                  <a:cubicBezTo>
                    <a:pt x="3663" y="2446"/>
                    <a:pt x="3652" y="2413"/>
                    <a:pt x="3652" y="2381"/>
                  </a:cubicBezTo>
                  <a:cubicBezTo>
                    <a:pt x="3652" y="2211"/>
                    <a:pt x="4087" y="2211"/>
                    <a:pt x="4087" y="221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cxnSp>
        <p:nvCxnSpPr>
          <p:cNvPr id="249" name="Straight Connector 248"/>
          <p:cNvCxnSpPr/>
          <p:nvPr/>
        </p:nvCxnSpPr>
        <p:spPr>
          <a:xfrm>
            <a:off x="12652154" y="3787760"/>
            <a:ext cx="0" cy="779780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50" name="Group 249"/>
          <p:cNvGrpSpPr/>
          <p:nvPr/>
        </p:nvGrpSpPr>
        <p:grpSpPr>
          <a:xfrm>
            <a:off x="13208890" y="4085927"/>
            <a:ext cx="9962885" cy="2418219"/>
            <a:chOff x="12238817" y="4362087"/>
            <a:chExt cx="9962885" cy="2418219"/>
          </a:xfrm>
        </p:grpSpPr>
        <p:sp>
          <p:nvSpPr>
            <p:cNvPr id="251" name="TextBox 250"/>
            <p:cNvSpPr txBox="1"/>
            <p:nvPr/>
          </p:nvSpPr>
          <p:spPr>
            <a:xfrm>
              <a:off x="12238817" y="4362087"/>
              <a:ext cx="3333210" cy="800183"/>
            </a:xfrm>
            <a:prstGeom prst="rect">
              <a:avLst/>
            </a:prstGeom>
            <a:noFill/>
          </p:spPr>
          <p:txBody>
            <a:bodyPr wrap="none" lIns="182843" tIns="91422" rIns="182843" bIns="91422" rtlCol="0">
              <a:spAutoFit/>
            </a:bodyPr>
            <a:lstStyle/>
            <a:p>
              <a:r>
                <a:rPr lang="id-ID" sz="4000" b="1" dirty="0" smtClean="0">
                  <a:latin typeface="Arial Bold" charset="0"/>
                  <a:cs typeface="Arial Bold" charset="0"/>
                </a:rPr>
                <a:t>POBLATION</a:t>
              </a:r>
              <a:endParaRPr lang="id-ID" sz="4000" b="1" dirty="0">
                <a:latin typeface="Arial Bold" charset="0"/>
                <a:cs typeface="Arial Bold" charset="0"/>
              </a:endParaRPr>
            </a:p>
          </p:txBody>
        </p:sp>
        <p:grpSp>
          <p:nvGrpSpPr>
            <p:cNvPr id="252" name="Group 251"/>
            <p:cNvGrpSpPr/>
            <p:nvPr/>
          </p:nvGrpSpPr>
          <p:grpSpPr>
            <a:xfrm>
              <a:off x="12666112" y="4933683"/>
              <a:ext cx="9535590" cy="1846623"/>
              <a:chOff x="12666112" y="4933683"/>
              <a:chExt cx="9535590" cy="1846623"/>
            </a:xfrm>
          </p:grpSpPr>
          <p:sp>
            <p:nvSpPr>
              <p:cNvPr id="253" name="TextBox 252"/>
              <p:cNvSpPr txBox="1"/>
              <p:nvPr/>
            </p:nvSpPr>
            <p:spPr>
              <a:xfrm>
                <a:off x="15537965" y="5136793"/>
                <a:ext cx="6663737" cy="1625024"/>
              </a:xfrm>
              <a:prstGeom prst="rect">
                <a:avLst/>
              </a:prstGeom>
              <a:noFill/>
            </p:spPr>
            <p:txBody>
              <a:bodyPr wrap="square" lIns="182843" tIns="91422" rIns="182843" bIns="91422" rtlCol="0">
                <a:spAutoFit/>
              </a:bodyPr>
              <a:lstStyle/>
              <a:p>
                <a:pPr>
                  <a:lnSpc>
                    <a:spcPct val="130000"/>
                  </a:lnSpc>
                </a:pPr>
                <a:r>
                  <a:rPr lang="pt-BR" sz="2400" dirty="0">
                    <a:solidFill>
                      <a:schemeClr val="tx2"/>
                    </a:solidFill>
                    <a:latin typeface="Arial Regular" charset="0"/>
                    <a:cs typeface="Arial Regular" charset="0"/>
                  </a:rPr>
                  <a:t>Lorem ipsum dolor </a:t>
                </a:r>
                <a:r>
                  <a:rPr lang="pt-BR" sz="2400" dirty="0">
                    <a:latin typeface="Arial Regular" charset="0"/>
                    <a:cs typeface="Arial Regular" charset="0"/>
                  </a:rPr>
                  <a:t>sit amet, consectetur adipiscing elit. Aliquam tincidunt ante nec sem congue convallis. </a:t>
                </a:r>
                <a:endParaRPr lang="en-US" sz="2400" dirty="0">
                  <a:latin typeface="Arial Regular" charset="0"/>
                  <a:cs typeface="Arial Regular" charset="0"/>
                </a:endParaRPr>
              </a:p>
            </p:txBody>
          </p:sp>
          <p:sp>
            <p:nvSpPr>
              <p:cNvPr id="254" name="TextBox 253"/>
              <p:cNvSpPr txBox="1"/>
              <p:nvPr/>
            </p:nvSpPr>
            <p:spPr>
              <a:xfrm>
                <a:off x="12666112" y="4933683"/>
                <a:ext cx="3142452" cy="1846623"/>
              </a:xfrm>
              <a:prstGeom prst="rect">
                <a:avLst/>
              </a:prstGeom>
              <a:noFill/>
            </p:spPr>
            <p:txBody>
              <a:bodyPr wrap="none" lIns="182843" tIns="91422" rIns="182843" bIns="91422" rtlCol="0">
                <a:spAutoFit/>
              </a:bodyPr>
              <a:lstStyle/>
              <a:p>
                <a:r>
                  <a:rPr lang="id-ID" sz="10800" dirty="0" smtClean="0">
                    <a:solidFill>
                      <a:schemeClr val="accent2"/>
                    </a:solidFill>
                    <a:latin typeface="Arial Regular" charset="0"/>
                    <a:cs typeface="Arial Regular" charset="0"/>
                  </a:rPr>
                  <a:t>9</a:t>
                </a:r>
                <a:r>
                  <a:rPr lang="id-ID" sz="10800" dirty="0">
                    <a:solidFill>
                      <a:schemeClr val="accent2"/>
                    </a:solidFill>
                    <a:latin typeface="Arial Regular" charset="0"/>
                    <a:cs typeface="Arial Regular" charset="0"/>
                  </a:rPr>
                  <a:t>3</a:t>
                </a:r>
                <a:r>
                  <a:rPr lang="id-ID" sz="10800" dirty="0" smtClean="0">
                    <a:solidFill>
                      <a:schemeClr val="accent2"/>
                    </a:solidFill>
                    <a:latin typeface="Arial Regular" charset="0"/>
                    <a:cs typeface="Arial Regular" charset="0"/>
                  </a:rPr>
                  <a:t>%</a:t>
                </a:r>
                <a:endParaRPr lang="id-ID" sz="10800" dirty="0">
                  <a:solidFill>
                    <a:schemeClr val="accent2"/>
                  </a:solidFill>
                  <a:latin typeface="Arial Regular" charset="0"/>
                  <a:cs typeface="Arial Regular" charset="0"/>
                </a:endParaRPr>
              </a:p>
            </p:txBody>
          </p:sp>
        </p:grpSp>
      </p:grpSp>
      <p:grpSp>
        <p:nvGrpSpPr>
          <p:cNvPr id="255" name="Group 254"/>
          <p:cNvGrpSpPr/>
          <p:nvPr/>
        </p:nvGrpSpPr>
        <p:grpSpPr>
          <a:xfrm>
            <a:off x="15897953" y="7385774"/>
            <a:ext cx="4702843" cy="300886"/>
            <a:chOff x="5279680" y="3506146"/>
            <a:chExt cx="2352034" cy="150443"/>
          </a:xfrm>
          <a:solidFill>
            <a:schemeClr val="accent1"/>
          </a:solidFill>
        </p:grpSpPr>
        <p:sp>
          <p:nvSpPr>
            <p:cNvPr id="256" name="Parallelogram 255"/>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Arial Regular" charset="0"/>
              </a:endParaRPr>
            </a:p>
          </p:txBody>
        </p:sp>
        <p:sp>
          <p:nvSpPr>
            <p:cNvPr id="257" name="Parallelogram 256"/>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Arial Regular" charset="0"/>
              </a:endParaRPr>
            </a:p>
          </p:txBody>
        </p:sp>
        <p:sp>
          <p:nvSpPr>
            <p:cNvPr id="258" name="Parallelogram 257"/>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Arial Regular" charset="0"/>
              </a:endParaRPr>
            </a:p>
          </p:txBody>
        </p:sp>
        <p:sp>
          <p:nvSpPr>
            <p:cNvPr id="259" name="Parallelogram 258"/>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Arial Regular" charset="0"/>
              </a:endParaRPr>
            </a:p>
          </p:txBody>
        </p:sp>
        <p:sp>
          <p:nvSpPr>
            <p:cNvPr id="260" name="Parallelogram 259"/>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Arial Regular" charset="0"/>
              </a:endParaRPr>
            </a:p>
          </p:txBody>
        </p:sp>
      </p:grpSp>
      <p:grpSp>
        <p:nvGrpSpPr>
          <p:cNvPr id="261" name="Group 260"/>
          <p:cNvGrpSpPr/>
          <p:nvPr/>
        </p:nvGrpSpPr>
        <p:grpSpPr>
          <a:xfrm>
            <a:off x="15897953" y="8177942"/>
            <a:ext cx="4702843" cy="300886"/>
            <a:chOff x="5279680" y="3902230"/>
            <a:chExt cx="2352034" cy="150443"/>
          </a:xfrm>
          <a:solidFill>
            <a:schemeClr val="accent2"/>
          </a:solidFill>
        </p:grpSpPr>
        <p:sp>
          <p:nvSpPr>
            <p:cNvPr id="262" name="Parallelogram 261"/>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63" name="Parallelogram 262"/>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64" name="Parallelogram 263"/>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65" name="Parallelogram 264"/>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66" name="Parallelogram 265"/>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grpSp>
      <p:grpSp>
        <p:nvGrpSpPr>
          <p:cNvPr id="267" name="Group 266"/>
          <p:cNvGrpSpPr/>
          <p:nvPr/>
        </p:nvGrpSpPr>
        <p:grpSpPr>
          <a:xfrm>
            <a:off x="15897953" y="9017076"/>
            <a:ext cx="4702843" cy="300886"/>
            <a:chOff x="5279680" y="4321797"/>
            <a:chExt cx="2352034" cy="150443"/>
          </a:xfrm>
          <a:solidFill>
            <a:schemeClr val="accent3"/>
          </a:solidFill>
        </p:grpSpPr>
        <p:sp>
          <p:nvSpPr>
            <p:cNvPr id="268" name="Parallelogram 267"/>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69" name="Parallelogram 268"/>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0" name="Parallelogram 269"/>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1" name="Parallelogram 270"/>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2" name="Parallelogram 271"/>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grpSp>
      <p:grpSp>
        <p:nvGrpSpPr>
          <p:cNvPr id="273" name="Group 272"/>
          <p:cNvGrpSpPr/>
          <p:nvPr/>
        </p:nvGrpSpPr>
        <p:grpSpPr>
          <a:xfrm>
            <a:off x="15897953" y="9828294"/>
            <a:ext cx="4702843" cy="300886"/>
            <a:chOff x="5279680" y="4727406"/>
            <a:chExt cx="2352034" cy="150443"/>
          </a:xfrm>
          <a:solidFill>
            <a:schemeClr val="accent4"/>
          </a:solidFill>
        </p:grpSpPr>
        <p:sp>
          <p:nvSpPr>
            <p:cNvPr id="274" name="Parallelogram 273"/>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5" name="Parallelogram 274"/>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6" name="Parallelogram 275"/>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7" name="Parallelogram 276"/>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8" name="Parallelogram 277"/>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grpSp>
      <p:grpSp>
        <p:nvGrpSpPr>
          <p:cNvPr id="279" name="Group 278"/>
          <p:cNvGrpSpPr/>
          <p:nvPr/>
        </p:nvGrpSpPr>
        <p:grpSpPr>
          <a:xfrm>
            <a:off x="15897953" y="10667418"/>
            <a:ext cx="4702843" cy="300886"/>
            <a:chOff x="5279680" y="5146968"/>
            <a:chExt cx="2352034" cy="150443"/>
          </a:xfrm>
          <a:solidFill>
            <a:schemeClr val="accent5"/>
          </a:solidFill>
        </p:grpSpPr>
        <p:sp>
          <p:nvSpPr>
            <p:cNvPr id="280" name="Parallelogram 279"/>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81" name="Parallelogram 280"/>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82" name="Parallelogram 281"/>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83" name="Parallelogram 282"/>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84" name="Parallelogram 283"/>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grpSp>
      <p:sp>
        <p:nvSpPr>
          <p:cNvPr id="285" name="TextBox 284"/>
          <p:cNvSpPr txBox="1"/>
          <p:nvPr/>
        </p:nvSpPr>
        <p:spPr>
          <a:xfrm>
            <a:off x="13200283" y="7294797"/>
            <a:ext cx="1531435" cy="523184"/>
          </a:xfrm>
          <a:prstGeom prst="rect">
            <a:avLst/>
          </a:prstGeom>
          <a:noFill/>
        </p:spPr>
        <p:txBody>
          <a:bodyPr wrap="none" lIns="182843" tIns="91422" rIns="182843" bIns="91422" rtlCol="0">
            <a:spAutoFit/>
          </a:bodyPr>
          <a:lstStyle/>
          <a:p>
            <a:r>
              <a:rPr lang="id-ID" sz="2200" b="1" dirty="0" smtClean="0">
                <a:solidFill>
                  <a:schemeClr val="accent1"/>
                </a:solidFill>
                <a:latin typeface="Arial Bold" charset="0"/>
                <a:cs typeface="Arial Bold" charset="0"/>
              </a:rPr>
              <a:t>People 1</a:t>
            </a:r>
            <a:endParaRPr lang="en-US" sz="2200" b="1" dirty="0">
              <a:solidFill>
                <a:schemeClr val="accent1"/>
              </a:solidFill>
              <a:latin typeface="Arial Bold" charset="0"/>
              <a:cs typeface="Arial Bold" charset="0"/>
            </a:endParaRPr>
          </a:p>
        </p:txBody>
      </p:sp>
      <p:sp>
        <p:nvSpPr>
          <p:cNvPr id="286" name="TextBox 285"/>
          <p:cNvSpPr txBox="1"/>
          <p:nvPr/>
        </p:nvSpPr>
        <p:spPr>
          <a:xfrm>
            <a:off x="13200283" y="8051338"/>
            <a:ext cx="1520341" cy="523184"/>
          </a:xfrm>
          <a:prstGeom prst="rect">
            <a:avLst/>
          </a:prstGeom>
          <a:noFill/>
        </p:spPr>
        <p:txBody>
          <a:bodyPr wrap="none" lIns="182843" tIns="91422" rIns="182843" bIns="91422" rtlCol="0">
            <a:spAutoFit/>
          </a:bodyPr>
          <a:lstStyle/>
          <a:p>
            <a:r>
              <a:rPr lang="id-ID" sz="2200" b="1" dirty="0" smtClean="0">
                <a:solidFill>
                  <a:schemeClr val="accent2"/>
                </a:solidFill>
                <a:latin typeface="Arial Bold" charset="0"/>
                <a:cs typeface="Arial Bold" charset="0"/>
              </a:rPr>
              <a:t>People 2</a:t>
            </a:r>
            <a:endParaRPr lang="en-US" sz="2200" b="1" dirty="0">
              <a:solidFill>
                <a:schemeClr val="accent2"/>
              </a:solidFill>
              <a:latin typeface="Arial Bold" charset="0"/>
              <a:cs typeface="Arial Bold" charset="0"/>
            </a:endParaRPr>
          </a:p>
        </p:txBody>
      </p:sp>
      <p:sp>
        <p:nvSpPr>
          <p:cNvPr id="287" name="TextBox 286"/>
          <p:cNvSpPr txBox="1"/>
          <p:nvPr/>
        </p:nvSpPr>
        <p:spPr>
          <a:xfrm>
            <a:off x="13200283" y="8934060"/>
            <a:ext cx="1521945" cy="523184"/>
          </a:xfrm>
          <a:prstGeom prst="rect">
            <a:avLst/>
          </a:prstGeom>
          <a:noFill/>
        </p:spPr>
        <p:txBody>
          <a:bodyPr wrap="none" lIns="182843" tIns="91422" rIns="182843" bIns="91422" rtlCol="0">
            <a:spAutoFit/>
          </a:bodyPr>
          <a:lstStyle/>
          <a:p>
            <a:r>
              <a:rPr lang="id-ID" sz="2200" b="1" dirty="0" smtClean="0">
                <a:solidFill>
                  <a:schemeClr val="accent3"/>
                </a:solidFill>
                <a:latin typeface="Arial Bold" charset="0"/>
                <a:cs typeface="Arial Bold" charset="0"/>
              </a:rPr>
              <a:t>People 3</a:t>
            </a:r>
            <a:endParaRPr lang="en-US" sz="2200" b="1" dirty="0">
              <a:solidFill>
                <a:schemeClr val="accent3"/>
              </a:solidFill>
              <a:latin typeface="Arial Bold" charset="0"/>
              <a:cs typeface="Arial Bold" charset="0"/>
            </a:endParaRPr>
          </a:p>
        </p:txBody>
      </p:sp>
      <p:sp>
        <p:nvSpPr>
          <p:cNvPr id="288" name="TextBox 287"/>
          <p:cNvSpPr txBox="1"/>
          <p:nvPr/>
        </p:nvSpPr>
        <p:spPr>
          <a:xfrm>
            <a:off x="13222563" y="9735942"/>
            <a:ext cx="1533166" cy="523184"/>
          </a:xfrm>
          <a:prstGeom prst="rect">
            <a:avLst/>
          </a:prstGeom>
          <a:noFill/>
        </p:spPr>
        <p:txBody>
          <a:bodyPr wrap="none" lIns="182843" tIns="91422" rIns="182843" bIns="91422" rtlCol="0">
            <a:spAutoFit/>
          </a:bodyPr>
          <a:lstStyle/>
          <a:p>
            <a:r>
              <a:rPr lang="id-ID" sz="2200" b="1" dirty="0" smtClean="0">
                <a:solidFill>
                  <a:schemeClr val="accent4"/>
                </a:solidFill>
                <a:latin typeface="Arial Bold" charset="0"/>
                <a:cs typeface="Arial Bold" charset="0"/>
              </a:rPr>
              <a:t>People 4</a:t>
            </a:r>
            <a:endParaRPr lang="en-US" sz="2200" b="1" dirty="0">
              <a:solidFill>
                <a:schemeClr val="accent4"/>
              </a:solidFill>
              <a:latin typeface="Arial Bold" charset="0"/>
              <a:cs typeface="Arial Bold" charset="0"/>
            </a:endParaRPr>
          </a:p>
        </p:txBody>
      </p:sp>
      <p:sp>
        <p:nvSpPr>
          <p:cNvPr id="289" name="TextBox 288"/>
          <p:cNvSpPr txBox="1"/>
          <p:nvPr/>
        </p:nvSpPr>
        <p:spPr>
          <a:xfrm>
            <a:off x="13200283" y="10606982"/>
            <a:ext cx="1518739" cy="523184"/>
          </a:xfrm>
          <a:prstGeom prst="rect">
            <a:avLst/>
          </a:prstGeom>
          <a:noFill/>
        </p:spPr>
        <p:txBody>
          <a:bodyPr wrap="none" lIns="182843" tIns="91422" rIns="182843" bIns="91422" rtlCol="0">
            <a:spAutoFit/>
          </a:bodyPr>
          <a:lstStyle/>
          <a:p>
            <a:r>
              <a:rPr lang="id-ID" sz="2200" b="1" dirty="0" smtClean="0">
                <a:solidFill>
                  <a:schemeClr val="accent5"/>
                </a:solidFill>
                <a:latin typeface="Arial Bold" charset="0"/>
                <a:cs typeface="Arial Bold" charset="0"/>
              </a:rPr>
              <a:t>People 5</a:t>
            </a:r>
            <a:endParaRPr lang="en-US" sz="2200" b="1" dirty="0">
              <a:solidFill>
                <a:schemeClr val="accent5"/>
              </a:solidFill>
              <a:latin typeface="Arial Bold" charset="0"/>
              <a:cs typeface="Arial Bold" charset="0"/>
            </a:endParaRPr>
          </a:p>
        </p:txBody>
      </p:sp>
      <p:sp>
        <p:nvSpPr>
          <p:cNvPr id="93" name="TextBox 92"/>
          <p:cNvSpPr txBox="1"/>
          <p:nvPr/>
        </p:nvSpPr>
        <p:spPr>
          <a:xfrm>
            <a:off x="8427300" y="483017"/>
            <a:ext cx="7523177"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Romania Map</a:t>
            </a:r>
            <a:endParaRPr lang="id-ID" sz="8800" b="1" dirty="0" smtClean="0">
              <a:solidFill>
                <a:schemeClr val="tx2"/>
              </a:solidFill>
              <a:latin typeface="Arial Bold" charset="0"/>
              <a:ea typeface="Arial Bold" charset="0"/>
              <a:cs typeface="Arial Bold" charset="0"/>
            </a:endParaRPr>
          </a:p>
        </p:txBody>
      </p:sp>
      <p:sp>
        <p:nvSpPr>
          <p:cNvPr id="94" name="Rectangle 9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9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28230616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49" name="Straight Connector 248"/>
          <p:cNvCxnSpPr/>
          <p:nvPr/>
        </p:nvCxnSpPr>
        <p:spPr>
          <a:xfrm>
            <a:off x="12652154" y="3787760"/>
            <a:ext cx="0" cy="779780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50" name="Group 249"/>
          <p:cNvGrpSpPr/>
          <p:nvPr/>
        </p:nvGrpSpPr>
        <p:grpSpPr>
          <a:xfrm>
            <a:off x="13208890" y="4085927"/>
            <a:ext cx="9962885" cy="2418219"/>
            <a:chOff x="12238817" y="4362087"/>
            <a:chExt cx="9962885" cy="2418219"/>
          </a:xfrm>
        </p:grpSpPr>
        <p:sp>
          <p:nvSpPr>
            <p:cNvPr id="251" name="TextBox 250"/>
            <p:cNvSpPr txBox="1"/>
            <p:nvPr/>
          </p:nvSpPr>
          <p:spPr>
            <a:xfrm>
              <a:off x="12238817" y="4362087"/>
              <a:ext cx="3333210" cy="800183"/>
            </a:xfrm>
            <a:prstGeom prst="rect">
              <a:avLst/>
            </a:prstGeom>
            <a:noFill/>
          </p:spPr>
          <p:txBody>
            <a:bodyPr wrap="none" lIns="182843" tIns="91422" rIns="182843" bIns="91422" rtlCol="0">
              <a:spAutoFit/>
            </a:bodyPr>
            <a:lstStyle/>
            <a:p>
              <a:r>
                <a:rPr lang="id-ID" sz="4000" b="1" dirty="0" smtClean="0">
                  <a:latin typeface="Arial Bold" charset="0"/>
                  <a:cs typeface="Arial Bold" charset="0"/>
                </a:rPr>
                <a:t>POBLATION</a:t>
              </a:r>
              <a:endParaRPr lang="id-ID" sz="4000" b="1" dirty="0">
                <a:latin typeface="Arial Bold" charset="0"/>
                <a:cs typeface="Arial Bold" charset="0"/>
              </a:endParaRPr>
            </a:p>
          </p:txBody>
        </p:sp>
        <p:grpSp>
          <p:nvGrpSpPr>
            <p:cNvPr id="252" name="Group 251"/>
            <p:cNvGrpSpPr/>
            <p:nvPr/>
          </p:nvGrpSpPr>
          <p:grpSpPr>
            <a:xfrm>
              <a:off x="12666112" y="4933683"/>
              <a:ext cx="9535590" cy="1846623"/>
              <a:chOff x="12666112" y="4933683"/>
              <a:chExt cx="9535590" cy="1846623"/>
            </a:xfrm>
          </p:grpSpPr>
          <p:sp>
            <p:nvSpPr>
              <p:cNvPr id="253" name="TextBox 252"/>
              <p:cNvSpPr txBox="1"/>
              <p:nvPr/>
            </p:nvSpPr>
            <p:spPr>
              <a:xfrm>
                <a:off x="15537965" y="5136793"/>
                <a:ext cx="6663737" cy="1625024"/>
              </a:xfrm>
              <a:prstGeom prst="rect">
                <a:avLst/>
              </a:prstGeom>
              <a:noFill/>
            </p:spPr>
            <p:txBody>
              <a:bodyPr wrap="square" lIns="182843" tIns="91422" rIns="182843" bIns="91422" rtlCol="0">
                <a:spAutoFit/>
              </a:bodyPr>
              <a:lstStyle/>
              <a:p>
                <a:pPr>
                  <a:lnSpc>
                    <a:spcPct val="130000"/>
                  </a:lnSpc>
                </a:pPr>
                <a:r>
                  <a:rPr lang="pt-BR" sz="2400" dirty="0">
                    <a:solidFill>
                      <a:schemeClr val="tx2"/>
                    </a:solidFill>
                    <a:latin typeface="Arial Regular" charset="0"/>
                    <a:cs typeface="Arial Regular" charset="0"/>
                  </a:rPr>
                  <a:t>Lorem ipsum dolor </a:t>
                </a:r>
                <a:r>
                  <a:rPr lang="pt-BR" sz="2400" dirty="0">
                    <a:latin typeface="Arial Regular" charset="0"/>
                    <a:cs typeface="Arial Regular" charset="0"/>
                  </a:rPr>
                  <a:t>sit amet, consectetur adipiscing elit. Aliquam tincidunt ante nec sem congue convallis. </a:t>
                </a:r>
                <a:endParaRPr lang="en-US" sz="2400" dirty="0">
                  <a:latin typeface="Arial Regular" charset="0"/>
                  <a:cs typeface="Arial Regular" charset="0"/>
                </a:endParaRPr>
              </a:p>
            </p:txBody>
          </p:sp>
          <p:sp>
            <p:nvSpPr>
              <p:cNvPr id="254" name="TextBox 253"/>
              <p:cNvSpPr txBox="1"/>
              <p:nvPr/>
            </p:nvSpPr>
            <p:spPr>
              <a:xfrm>
                <a:off x="12666112" y="4933683"/>
                <a:ext cx="3142452" cy="1846623"/>
              </a:xfrm>
              <a:prstGeom prst="rect">
                <a:avLst/>
              </a:prstGeom>
              <a:noFill/>
            </p:spPr>
            <p:txBody>
              <a:bodyPr wrap="none" lIns="182843" tIns="91422" rIns="182843" bIns="91422" rtlCol="0">
                <a:spAutoFit/>
              </a:bodyPr>
              <a:lstStyle/>
              <a:p>
                <a:r>
                  <a:rPr lang="id-ID" sz="10800" dirty="0" smtClean="0">
                    <a:solidFill>
                      <a:schemeClr val="accent2"/>
                    </a:solidFill>
                    <a:latin typeface="Arial Regular" charset="0"/>
                    <a:cs typeface="Arial Regular" charset="0"/>
                  </a:rPr>
                  <a:t>9</a:t>
                </a:r>
                <a:r>
                  <a:rPr lang="id-ID" sz="10800" dirty="0">
                    <a:solidFill>
                      <a:schemeClr val="accent2"/>
                    </a:solidFill>
                    <a:latin typeface="Arial Regular" charset="0"/>
                    <a:cs typeface="Arial Regular" charset="0"/>
                  </a:rPr>
                  <a:t>3</a:t>
                </a:r>
                <a:r>
                  <a:rPr lang="id-ID" sz="10800" dirty="0" smtClean="0">
                    <a:solidFill>
                      <a:schemeClr val="accent2"/>
                    </a:solidFill>
                    <a:latin typeface="Arial Regular" charset="0"/>
                    <a:cs typeface="Arial Regular" charset="0"/>
                  </a:rPr>
                  <a:t>%</a:t>
                </a:r>
                <a:endParaRPr lang="id-ID" sz="10800" dirty="0">
                  <a:solidFill>
                    <a:schemeClr val="accent2"/>
                  </a:solidFill>
                  <a:latin typeface="Arial Regular" charset="0"/>
                  <a:cs typeface="Arial Regular" charset="0"/>
                </a:endParaRPr>
              </a:p>
            </p:txBody>
          </p:sp>
        </p:grpSp>
      </p:grpSp>
      <p:grpSp>
        <p:nvGrpSpPr>
          <p:cNvPr id="255" name="Group 254"/>
          <p:cNvGrpSpPr/>
          <p:nvPr/>
        </p:nvGrpSpPr>
        <p:grpSpPr>
          <a:xfrm>
            <a:off x="15897953" y="7385774"/>
            <a:ext cx="4702843" cy="300886"/>
            <a:chOff x="5279680" y="3506146"/>
            <a:chExt cx="2352034" cy="150443"/>
          </a:xfrm>
          <a:solidFill>
            <a:schemeClr val="accent1"/>
          </a:solidFill>
        </p:grpSpPr>
        <p:sp>
          <p:nvSpPr>
            <p:cNvPr id="256" name="Parallelogram 255"/>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Arial Regular" charset="0"/>
              </a:endParaRPr>
            </a:p>
          </p:txBody>
        </p:sp>
        <p:sp>
          <p:nvSpPr>
            <p:cNvPr id="257" name="Parallelogram 256"/>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Arial Regular" charset="0"/>
              </a:endParaRPr>
            </a:p>
          </p:txBody>
        </p:sp>
        <p:sp>
          <p:nvSpPr>
            <p:cNvPr id="258" name="Parallelogram 257"/>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Arial Regular" charset="0"/>
              </a:endParaRPr>
            </a:p>
          </p:txBody>
        </p:sp>
        <p:sp>
          <p:nvSpPr>
            <p:cNvPr id="259" name="Parallelogram 258"/>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Arial Regular" charset="0"/>
              </a:endParaRPr>
            </a:p>
          </p:txBody>
        </p:sp>
        <p:sp>
          <p:nvSpPr>
            <p:cNvPr id="260" name="Parallelogram 259"/>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Arial Regular" charset="0"/>
              </a:endParaRPr>
            </a:p>
          </p:txBody>
        </p:sp>
      </p:grpSp>
      <p:grpSp>
        <p:nvGrpSpPr>
          <p:cNvPr id="261" name="Group 260"/>
          <p:cNvGrpSpPr/>
          <p:nvPr/>
        </p:nvGrpSpPr>
        <p:grpSpPr>
          <a:xfrm>
            <a:off x="15897953" y="8177942"/>
            <a:ext cx="4702843" cy="300886"/>
            <a:chOff x="5279680" y="3902230"/>
            <a:chExt cx="2352034" cy="150443"/>
          </a:xfrm>
          <a:solidFill>
            <a:schemeClr val="accent2"/>
          </a:solidFill>
        </p:grpSpPr>
        <p:sp>
          <p:nvSpPr>
            <p:cNvPr id="262" name="Parallelogram 261"/>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63" name="Parallelogram 262"/>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64" name="Parallelogram 263"/>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65" name="Parallelogram 264"/>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66" name="Parallelogram 265"/>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grpSp>
      <p:grpSp>
        <p:nvGrpSpPr>
          <p:cNvPr id="267" name="Group 266"/>
          <p:cNvGrpSpPr/>
          <p:nvPr/>
        </p:nvGrpSpPr>
        <p:grpSpPr>
          <a:xfrm>
            <a:off x="15897953" y="9017076"/>
            <a:ext cx="4702843" cy="300886"/>
            <a:chOff x="5279680" y="4321797"/>
            <a:chExt cx="2352034" cy="150443"/>
          </a:xfrm>
          <a:solidFill>
            <a:schemeClr val="accent3"/>
          </a:solidFill>
        </p:grpSpPr>
        <p:sp>
          <p:nvSpPr>
            <p:cNvPr id="268" name="Parallelogram 267"/>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69" name="Parallelogram 268"/>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0" name="Parallelogram 269"/>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1" name="Parallelogram 270"/>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2" name="Parallelogram 271"/>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grpSp>
      <p:grpSp>
        <p:nvGrpSpPr>
          <p:cNvPr id="273" name="Group 272"/>
          <p:cNvGrpSpPr/>
          <p:nvPr/>
        </p:nvGrpSpPr>
        <p:grpSpPr>
          <a:xfrm>
            <a:off x="15897953" y="9828294"/>
            <a:ext cx="4702843" cy="300886"/>
            <a:chOff x="5279680" y="4727406"/>
            <a:chExt cx="2352034" cy="150443"/>
          </a:xfrm>
          <a:solidFill>
            <a:schemeClr val="accent4"/>
          </a:solidFill>
        </p:grpSpPr>
        <p:sp>
          <p:nvSpPr>
            <p:cNvPr id="274" name="Parallelogram 273"/>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5" name="Parallelogram 274"/>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6" name="Parallelogram 275"/>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7" name="Parallelogram 276"/>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8" name="Parallelogram 277"/>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grpSp>
      <p:grpSp>
        <p:nvGrpSpPr>
          <p:cNvPr id="279" name="Group 278"/>
          <p:cNvGrpSpPr/>
          <p:nvPr/>
        </p:nvGrpSpPr>
        <p:grpSpPr>
          <a:xfrm>
            <a:off x="15897953" y="10667418"/>
            <a:ext cx="4702843" cy="300886"/>
            <a:chOff x="5279680" y="5146968"/>
            <a:chExt cx="2352034" cy="150443"/>
          </a:xfrm>
          <a:solidFill>
            <a:schemeClr val="accent5"/>
          </a:solidFill>
        </p:grpSpPr>
        <p:sp>
          <p:nvSpPr>
            <p:cNvPr id="280" name="Parallelogram 279"/>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81" name="Parallelogram 280"/>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82" name="Parallelogram 281"/>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83" name="Parallelogram 282"/>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84" name="Parallelogram 283"/>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grpSp>
      <p:sp>
        <p:nvSpPr>
          <p:cNvPr id="285" name="TextBox 284"/>
          <p:cNvSpPr txBox="1"/>
          <p:nvPr/>
        </p:nvSpPr>
        <p:spPr>
          <a:xfrm>
            <a:off x="13200283" y="7294797"/>
            <a:ext cx="1531435" cy="523184"/>
          </a:xfrm>
          <a:prstGeom prst="rect">
            <a:avLst/>
          </a:prstGeom>
          <a:noFill/>
        </p:spPr>
        <p:txBody>
          <a:bodyPr wrap="none" lIns="182843" tIns="91422" rIns="182843" bIns="91422" rtlCol="0">
            <a:spAutoFit/>
          </a:bodyPr>
          <a:lstStyle/>
          <a:p>
            <a:r>
              <a:rPr lang="id-ID" sz="2200" b="1" dirty="0" smtClean="0">
                <a:solidFill>
                  <a:schemeClr val="accent1"/>
                </a:solidFill>
                <a:latin typeface="Arial Bold" charset="0"/>
                <a:cs typeface="Arial Bold" charset="0"/>
              </a:rPr>
              <a:t>People 1</a:t>
            </a:r>
            <a:endParaRPr lang="en-US" sz="2200" b="1" dirty="0">
              <a:solidFill>
                <a:schemeClr val="accent1"/>
              </a:solidFill>
              <a:latin typeface="Arial Bold" charset="0"/>
              <a:cs typeface="Arial Bold" charset="0"/>
            </a:endParaRPr>
          </a:p>
        </p:txBody>
      </p:sp>
      <p:sp>
        <p:nvSpPr>
          <p:cNvPr id="286" name="TextBox 285"/>
          <p:cNvSpPr txBox="1"/>
          <p:nvPr/>
        </p:nvSpPr>
        <p:spPr>
          <a:xfrm>
            <a:off x="13200283" y="8051338"/>
            <a:ext cx="1520341" cy="523184"/>
          </a:xfrm>
          <a:prstGeom prst="rect">
            <a:avLst/>
          </a:prstGeom>
          <a:noFill/>
        </p:spPr>
        <p:txBody>
          <a:bodyPr wrap="none" lIns="182843" tIns="91422" rIns="182843" bIns="91422" rtlCol="0">
            <a:spAutoFit/>
          </a:bodyPr>
          <a:lstStyle/>
          <a:p>
            <a:r>
              <a:rPr lang="id-ID" sz="2200" b="1" dirty="0" smtClean="0">
                <a:solidFill>
                  <a:schemeClr val="accent2"/>
                </a:solidFill>
                <a:latin typeface="Arial Bold" charset="0"/>
                <a:cs typeface="Arial Bold" charset="0"/>
              </a:rPr>
              <a:t>People 2</a:t>
            </a:r>
            <a:endParaRPr lang="en-US" sz="2200" b="1" dirty="0">
              <a:solidFill>
                <a:schemeClr val="accent2"/>
              </a:solidFill>
              <a:latin typeface="Arial Bold" charset="0"/>
              <a:cs typeface="Arial Bold" charset="0"/>
            </a:endParaRPr>
          </a:p>
        </p:txBody>
      </p:sp>
      <p:sp>
        <p:nvSpPr>
          <p:cNvPr id="287" name="TextBox 286"/>
          <p:cNvSpPr txBox="1"/>
          <p:nvPr/>
        </p:nvSpPr>
        <p:spPr>
          <a:xfrm>
            <a:off x="13200283" y="8934060"/>
            <a:ext cx="1521945" cy="523184"/>
          </a:xfrm>
          <a:prstGeom prst="rect">
            <a:avLst/>
          </a:prstGeom>
          <a:noFill/>
        </p:spPr>
        <p:txBody>
          <a:bodyPr wrap="none" lIns="182843" tIns="91422" rIns="182843" bIns="91422" rtlCol="0">
            <a:spAutoFit/>
          </a:bodyPr>
          <a:lstStyle/>
          <a:p>
            <a:r>
              <a:rPr lang="id-ID" sz="2200" b="1" dirty="0" smtClean="0">
                <a:solidFill>
                  <a:schemeClr val="accent3"/>
                </a:solidFill>
                <a:latin typeface="Arial Bold" charset="0"/>
                <a:cs typeface="Arial Bold" charset="0"/>
              </a:rPr>
              <a:t>People 3</a:t>
            </a:r>
            <a:endParaRPr lang="en-US" sz="2200" b="1" dirty="0">
              <a:solidFill>
                <a:schemeClr val="accent3"/>
              </a:solidFill>
              <a:latin typeface="Arial Bold" charset="0"/>
              <a:cs typeface="Arial Bold" charset="0"/>
            </a:endParaRPr>
          </a:p>
        </p:txBody>
      </p:sp>
      <p:sp>
        <p:nvSpPr>
          <p:cNvPr id="288" name="TextBox 287"/>
          <p:cNvSpPr txBox="1"/>
          <p:nvPr/>
        </p:nvSpPr>
        <p:spPr>
          <a:xfrm>
            <a:off x="13222563" y="9735942"/>
            <a:ext cx="1533166" cy="523184"/>
          </a:xfrm>
          <a:prstGeom prst="rect">
            <a:avLst/>
          </a:prstGeom>
          <a:noFill/>
        </p:spPr>
        <p:txBody>
          <a:bodyPr wrap="none" lIns="182843" tIns="91422" rIns="182843" bIns="91422" rtlCol="0">
            <a:spAutoFit/>
          </a:bodyPr>
          <a:lstStyle/>
          <a:p>
            <a:r>
              <a:rPr lang="id-ID" sz="2200" b="1" dirty="0" smtClean="0">
                <a:solidFill>
                  <a:schemeClr val="accent4"/>
                </a:solidFill>
                <a:latin typeface="Arial Bold" charset="0"/>
                <a:cs typeface="Arial Bold" charset="0"/>
              </a:rPr>
              <a:t>People 4</a:t>
            </a:r>
            <a:endParaRPr lang="en-US" sz="2200" b="1" dirty="0">
              <a:solidFill>
                <a:schemeClr val="accent4"/>
              </a:solidFill>
              <a:latin typeface="Arial Bold" charset="0"/>
              <a:cs typeface="Arial Bold" charset="0"/>
            </a:endParaRPr>
          </a:p>
        </p:txBody>
      </p:sp>
      <p:sp>
        <p:nvSpPr>
          <p:cNvPr id="289" name="TextBox 288"/>
          <p:cNvSpPr txBox="1"/>
          <p:nvPr/>
        </p:nvSpPr>
        <p:spPr>
          <a:xfrm>
            <a:off x="13200283" y="10606982"/>
            <a:ext cx="1518739" cy="523184"/>
          </a:xfrm>
          <a:prstGeom prst="rect">
            <a:avLst/>
          </a:prstGeom>
          <a:noFill/>
        </p:spPr>
        <p:txBody>
          <a:bodyPr wrap="none" lIns="182843" tIns="91422" rIns="182843" bIns="91422" rtlCol="0">
            <a:spAutoFit/>
          </a:bodyPr>
          <a:lstStyle/>
          <a:p>
            <a:r>
              <a:rPr lang="id-ID" sz="2200" b="1" dirty="0" smtClean="0">
                <a:solidFill>
                  <a:schemeClr val="accent5"/>
                </a:solidFill>
                <a:latin typeface="Arial Bold" charset="0"/>
                <a:cs typeface="Arial Bold" charset="0"/>
              </a:rPr>
              <a:t>People 5</a:t>
            </a:r>
            <a:endParaRPr lang="en-US" sz="2200" b="1" dirty="0">
              <a:solidFill>
                <a:schemeClr val="accent5"/>
              </a:solidFill>
              <a:latin typeface="Arial Bold" charset="0"/>
              <a:cs typeface="Arial Bold" charset="0"/>
            </a:endParaRPr>
          </a:p>
        </p:txBody>
      </p:sp>
      <p:sp>
        <p:nvSpPr>
          <p:cNvPr id="107" name="Freeform 1"/>
          <p:cNvSpPr>
            <a:spLocks noChangeArrowheads="1"/>
          </p:cNvSpPr>
          <p:nvPr/>
        </p:nvSpPr>
        <p:spPr bwMode="auto">
          <a:xfrm>
            <a:off x="2461333" y="4541600"/>
            <a:ext cx="3404899" cy="5007757"/>
          </a:xfrm>
          <a:custGeom>
            <a:avLst/>
            <a:gdLst>
              <a:gd name="T0" fmla="*/ 7481 w 7738"/>
              <a:gd name="T1" fmla="*/ 599 h 11380"/>
              <a:gd name="T2" fmla="*/ 7405 w 7738"/>
              <a:gd name="T3" fmla="*/ 652 h 11380"/>
              <a:gd name="T4" fmla="*/ 7259 w 7738"/>
              <a:gd name="T5" fmla="*/ 785 h 11380"/>
              <a:gd name="T6" fmla="*/ 7155 w 7738"/>
              <a:gd name="T7" fmla="*/ 337 h 11380"/>
              <a:gd name="T8" fmla="*/ 6858 w 7738"/>
              <a:gd name="T9" fmla="*/ 104 h 11380"/>
              <a:gd name="T10" fmla="*/ 6654 w 7738"/>
              <a:gd name="T11" fmla="*/ 116 h 11380"/>
              <a:gd name="T12" fmla="*/ 6392 w 7738"/>
              <a:gd name="T13" fmla="*/ 250 h 11380"/>
              <a:gd name="T14" fmla="*/ 6235 w 7738"/>
              <a:gd name="T15" fmla="*/ 436 h 11380"/>
              <a:gd name="T16" fmla="*/ 6072 w 7738"/>
              <a:gd name="T17" fmla="*/ 407 h 11380"/>
              <a:gd name="T18" fmla="*/ 5880 w 7738"/>
              <a:gd name="T19" fmla="*/ 494 h 11380"/>
              <a:gd name="T20" fmla="*/ 5979 w 7738"/>
              <a:gd name="T21" fmla="*/ 622 h 11380"/>
              <a:gd name="T22" fmla="*/ 5810 w 7738"/>
              <a:gd name="T23" fmla="*/ 687 h 11380"/>
              <a:gd name="T24" fmla="*/ 5845 w 7738"/>
              <a:gd name="T25" fmla="*/ 756 h 11380"/>
              <a:gd name="T26" fmla="*/ 5711 w 7738"/>
              <a:gd name="T27" fmla="*/ 797 h 11380"/>
              <a:gd name="T28" fmla="*/ 5530 w 7738"/>
              <a:gd name="T29" fmla="*/ 925 h 11380"/>
              <a:gd name="T30" fmla="*/ 5676 w 7738"/>
              <a:gd name="T31" fmla="*/ 1013 h 11380"/>
              <a:gd name="T32" fmla="*/ 5513 w 7738"/>
              <a:gd name="T33" fmla="*/ 1274 h 11380"/>
              <a:gd name="T34" fmla="*/ 5524 w 7738"/>
              <a:gd name="T35" fmla="*/ 1350 h 11380"/>
              <a:gd name="T36" fmla="*/ 5315 w 7738"/>
              <a:gd name="T37" fmla="*/ 1309 h 11380"/>
              <a:gd name="T38" fmla="*/ 5158 w 7738"/>
              <a:gd name="T39" fmla="*/ 1211 h 11380"/>
              <a:gd name="T40" fmla="*/ 5134 w 7738"/>
              <a:gd name="T41" fmla="*/ 1350 h 11380"/>
              <a:gd name="T42" fmla="*/ 5222 w 7738"/>
              <a:gd name="T43" fmla="*/ 1600 h 11380"/>
              <a:gd name="T44" fmla="*/ 5164 w 7738"/>
              <a:gd name="T45" fmla="*/ 1746 h 11380"/>
              <a:gd name="T46" fmla="*/ 4977 w 7738"/>
              <a:gd name="T47" fmla="*/ 1665 h 11380"/>
              <a:gd name="T48" fmla="*/ 4832 w 7738"/>
              <a:gd name="T49" fmla="*/ 1333 h 11380"/>
              <a:gd name="T50" fmla="*/ 4622 w 7738"/>
              <a:gd name="T51" fmla="*/ 1502 h 11380"/>
              <a:gd name="T52" fmla="*/ 4552 w 7738"/>
              <a:gd name="T53" fmla="*/ 2130 h 11380"/>
              <a:gd name="T54" fmla="*/ 4191 w 7738"/>
              <a:gd name="T55" fmla="*/ 2520 h 11380"/>
              <a:gd name="T56" fmla="*/ 3010 w 7738"/>
              <a:gd name="T57" fmla="*/ 3126 h 11380"/>
              <a:gd name="T58" fmla="*/ 2433 w 7738"/>
              <a:gd name="T59" fmla="*/ 3376 h 11380"/>
              <a:gd name="T60" fmla="*/ 1607 w 7738"/>
              <a:gd name="T61" fmla="*/ 3603 h 11380"/>
              <a:gd name="T62" fmla="*/ 844 w 7738"/>
              <a:gd name="T63" fmla="*/ 4075 h 11380"/>
              <a:gd name="T64" fmla="*/ 593 w 7738"/>
              <a:gd name="T65" fmla="*/ 4342 h 11380"/>
              <a:gd name="T66" fmla="*/ 442 w 7738"/>
              <a:gd name="T67" fmla="*/ 4278 h 11380"/>
              <a:gd name="T68" fmla="*/ 233 w 7738"/>
              <a:gd name="T69" fmla="*/ 5379 h 11380"/>
              <a:gd name="T70" fmla="*/ 646 w 7738"/>
              <a:gd name="T71" fmla="*/ 6246 h 11380"/>
              <a:gd name="T72" fmla="*/ 512 w 7738"/>
              <a:gd name="T73" fmla="*/ 6444 h 11380"/>
              <a:gd name="T74" fmla="*/ 250 w 7738"/>
              <a:gd name="T75" fmla="*/ 6060 h 11380"/>
              <a:gd name="T76" fmla="*/ 436 w 7738"/>
              <a:gd name="T77" fmla="*/ 6595 h 11380"/>
              <a:gd name="T78" fmla="*/ 233 w 7738"/>
              <a:gd name="T79" fmla="*/ 6392 h 11380"/>
              <a:gd name="T80" fmla="*/ 180 w 7738"/>
              <a:gd name="T81" fmla="*/ 6461 h 11380"/>
              <a:gd name="T82" fmla="*/ 576 w 7738"/>
              <a:gd name="T83" fmla="*/ 7276 h 11380"/>
              <a:gd name="T84" fmla="*/ 995 w 7738"/>
              <a:gd name="T85" fmla="*/ 8207 h 11380"/>
              <a:gd name="T86" fmla="*/ 1281 w 7738"/>
              <a:gd name="T87" fmla="*/ 9295 h 11380"/>
              <a:gd name="T88" fmla="*/ 1345 w 7738"/>
              <a:gd name="T89" fmla="*/ 9872 h 11380"/>
              <a:gd name="T90" fmla="*/ 1013 w 7738"/>
              <a:gd name="T91" fmla="*/ 10518 h 11380"/>
              <a:gd name="T92" fmla="*/ 1461 w 7738"/>
              <a:gd name="T93" fmla="*/ 11158 h 11380"/>
              <a:gd name="T94" fmla="*/ 2014 w 7738"/>
              <a:gd name="T95" fmla="*/ 11327 h 11380"/>
              <a:gd name="T96" fmla="*/ 2305 w 7738"/>
              <a:gd name="T97" fmla="*/ 11333 h 11380"/>
              <a:gd name="T98" fmla="*/ 2817 w 7738"/>
              <a:gd name="T99" fmla="*/ 11042 h 11380"/>
              <a:gd name="T100" fmla="*/ 3627 w 7738"/>
              <a:gd name="T101" fmla="*/ 10704 h 11380"/>
              <a:gd name="T102" fmla="*/ 4418 w 7738"/>
              <a:gd name="T103" fmla="*/ 10681 h 11380"/>
              <a:gd name="T104" fmla="*/ 4855 w 7738"/>
              <a:gd name="T105" fmla="*/ 10658 h 11380"/>
              <a:gd name="T106" fmla="*/ 5356 w 7738"/>
              <a:gd name="T107" fmla="*/ 10314 h 11380"/>
              <a:gd name="T108" fmla="*/ 6345 w 7738"/>
              <a:gd name="T109" fmla="*/ 9732 h 11380"/>
              <a:gd name="T110" fmla="*/ 7737 w 7738"/>
              <a:gd name="T111" fmla="*/ 9406 h 11380"/>
              <a:gd name="T112" fmla="*/ 1147 w 7738"/>
              <a:gd name="T113" fmla="*/ 3586 h 11380"/>
              <a:gd name="T114" fmla="*/ 122 w 7738"/>
              <a:gd name="T115" fmla="*/ 6339 h 1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38" h="11380">
                <a:moveTo>
                  <a:pt x="7713" y="576"/>
                </a:moveTo>
                <a:lnTo>
                  <a:pt x="7713" y="576"/>
                </a:lnTo>
                <a:cubicBezTo>
                  <a:pt x="7684" y="559"/>
                  <a:pt x="7649" y="553"/>
                  <a:pt x="7614" y="541"/>
                </a:cubicBezTo>
                <a:cubicBezTo>
                  <a:pt x="7574" y="535"/>
                  <a:pt x="7556" y="512"/>
                  <a:pt x="7516" y="512"/>
                </a:cubicBezTo>
                <a:cubicBezTo>
                  <a:pt x="7498" y="512"/>
                  <a:pt x="7486" y="518"/>
                  <a:pt x="7463" y="518"/>
                </a:cubicBezTo>
                <a:cubicBezTo>
                  <a:pt x="7463" y="547"/>
                  <a:pt x="7469" y="570"/>
                  <a:pt x="7486" y="593"/>
                </a:cubicBezTo>
                <a:cubicBezTo>
                  <a:pt x="7481" y="599"/>
                  <a:pt x="7481" y="599"/>
                  <a:pt x="7481" y="599"/>
                </a:cubicBezTo>
                <a:cubicBezTo>
                  <a:pt x="7469" y="599"/>
                  <a:pt x="7463" y="593"/>
                  <a:pt x="7451" y="588"/>
                </a:cubicBezTo>
                <a:cubicBezTo>
                  <a:pt x="7440" y="593"/>
                  <a:pt x="7440" y="593"/>
                  <a:pt x="7440" y="593"/>
                </a:cubicBezTo>
                <a:cubicBezTo>
                  <a:pt x="7440" y="599"/>
                  <a:pt x="7446" y="605"/>
                  <a:pt x="7451" y="611"/>
                </a:cubicBezTo>
                <a:cubicBezTo>
                  <a:pt x="7446" y="622"/>
                  <a:pt x="7446" y="622"/>
                  <a:pt x="7446" y="622"/>
                </a:cubicBezTo>
                <a:cubicBezTo>
                  <a:pt x="7428" y="617"/>
                  <a:pt x="7416" y="605"/>
                  <a:pt x="7405" y="593"/>
                </a:cubicBezTo>
                <a:cubicBezTo>
                  <a:pt x="7393" y="599"/>
                  <a:pt x="7393" y="599"/>
                  <a:pt x="7393" y="599"/>
                </a:cubicBezTo>
                <a:cubicBezTo>
                  <a:pt x="7393" y="622"/>
                  <a:pt x="7405" y="628"/>
                  <a:pt x="7405" y="652"/>
                </a:cubicBezTo>
                <a:cubicBezTo>
                  <a:pt x="7405" y="657"/>
                  <a:pt x="7399" y="657"/>
                  <a:pt x="7393" y="657"/>
                </a:cubicBezTo>
                <a:cubicBezTo>
                  <a:pt x="7364" y="617"/>
                  <a:pt x="7364" y="617"/>
                  <a:pt x="7364" y="617"/>
                </a:cubicBezTo>
                <a:cubicBezTo>
                  <a:pt x="7347" y="640"/>
                  <a:pt x="7335" y="652"/>
                  <a:pt x="7335" y="681"/>
                </a:cubicBezTo>
                <a:cubicBezTo>
                  <a:pt x="7335" y="722"/>
                  <a:pt x="7376" y="826"/>
                  <a:pt x="7312" y="722"/>
                </a:cubicBezTo>
                <a:cubicBezTo>
                  <a:pt x="7300" y="751"/>
                  <a:pt x="7288" y="791"/>
                  <a:pt x="7288" y="815"/>
                </a:cubicBezTo>
                <a:cubicBezTo>
                  <a:pt x="7288" y="826"/>
                  <a:pt x="7300" y="855"/>
                  <a:pt x="7288" y="832"/>
                </a:cubicBezTo>
                <a:cubicBezTo>
                  <a:pt x="7259" y="785"/>
                  <a:pt x="7259" y="785"/>
                  <a:pt x="7259" y="785"/>
                </a:cubicBezTo>
                <a:cubicBezTo>
                  <a:pt x="7224" y="780"/>
                  <a:pt x="7195" y="756"/>
                  <a:pt x="7253" y="756"/>
                </a:cubicBezTo>
                <a:cubicBezTo>
                  <a:pt x="7277" y="756"/>
                  <a:pt x="7294" y="739"/>
                  <a:pt x="7294" y="716"/>
                </a:cubicBezTo>
                <a:cubicBezTo>
                  <a:pt x="7294" y="681"/>
                  <a:pt x="7277" y="663"/>
                  <a:pt x="7277" y="622"/>
                </a:cubicBezTo>
                <a:cubicBezTo>
                  <a:pt x="7277" y="593"/>
                  <a:pt x="7271" y="576"/>
                  <a:pt x="7283" y="553"/>
                </a:cubicBezTo>
                <a:cubicBezTo>
                  <a:pt x="7294" y="535"/>
                  <a:pt x="7318" y="529"/>
                  <a:pt x="7318" y="506"/>
                </a:cubicBezTo>
                <a:cubicBezTo>
                  <a:pt x="7318" y="454"/>
                  <a:pt x="7271" y="436"/>
                  <a:pt x="7230" y="413"/>
                </a:cubicBezTo>
                <a:cubicBezTo>
                  <a:pt x="7190" y="390"/>
                  <a:pt x="7178" y="372"/>
                  <a:pt x="7155" y="337"/>
                </a:cubicBezTo>
                <a:cubicBezTo>
                  <a:pt x="7149" y="320"/>
                  <a:pt x="7125" y="320"/>
                  <a:pt x="7125" y="308"/>
                </a:cubicBezTo>
                <a:cubicBezTo>
                  <a:pt x="7125" y="296"/>
                  <a:pt x="7131" y="296"/>
                  <a:pt x="7131" y="291"/>
                </a:cubicBezTo>
                <a:cubicBezTo>
                  <a:pt x="7131" y="250"/>
                  <a:pt x="7090" y="244"/>
                  <a:pt x="7056" y="221"/>
                </a:cubicBezTo>
                <a:cubicBezTo>
                  <a:pt x="7038" y="209"/>
                  <a:pt x="7027" y="198"/>
                  <a:pt x="7003" y="186"/>
                </a:cubicBezTo>
                <a:cubicBezTo>
                  <a:pt x="6986" y="174"/>
                  <a:pt x="6957" y="174"/>
                  <a:pt x="6957" y="157"/>
                </a:cubicBezTo>
                <a:cubicBezTo>
                  <a:pt x="6957" y="128"/>
                  <a:pt x="6957" y="99"/>
                  <a:pt x="6933" y="99"/>
                </a:cubicBezTo>
                <a:cubicBezTo>
                  <a:pt x="6904" y="99"/>
                  <a:pt x="6887" y="104"/>
                  <a:pt x="6858" y="104"/>
                </a:cubicBezTo>
                <a:cubicBezTo>
                  <a:pt x="6799" y="104"/>
                  <a:pt x="6764" y="58"/>
                  <a:pt x="6747" y="0"/>
                </a:cubicBezTo>
                <a:cubicBezTo>
                  <a:pt x="6724" y="11"/>
                  <a:pt x="6712" y="23"/>
                  <a:pt x="6695" y="35"/>
                </a:cubicBezTo>
                <a:cubicBezTo>
                  <a:pt x="6648" y="17"/>
                  <a:pt x="6648" y="17"/>
                  <a:pt x="6648" y="17"/>
                </a:cubicBezTo>
                <a:cubicBezTo>
                  <a:pt x="6636" y="17"/>
                  <a:pt x="6636" y="17"/>
                  <a:pt x="6636" y="17"/>
                </a:cubicBezTo>
                <a:cubicBezTo>
                  <a:pt x="6666" y="58"/>
                  <a:pt x="6677" y="87"/>
                  <a:pt x="6712" y="104"/>
                </a:cubicBezTo>
                <a:cubicBezTo>
                  <a:pt x="6706" y="116"/>
                  <a:pt x="6706" y="116"/>
                  <a:pt x="6706" y="116"/>
                </a:cubicBezTo>
                <a:cubicBezTo>
                  <a:pt x="6689" y="116"/>
                  <a:pt x="6677" y="116"/>
                  <a:pt x="6654" y="116"/>
                </a:cubicBezTo>
                <a:cubicBezTo>
                  <a:pt x="6654" y="163"/>
                  <a:pt x="6631" y="192"/>
                  <a:pt x="6590" y="221"/>
                </a:cubicBezTo>
                <a:cubicBezTo>
                  <a:pt x="6572" y="227"/>
                  <a:pt x="6572" y="250"/>
                  <a:pt x="6555" y="250"/>
                </a:cubicBezTo>
                <a:cubicBezTo>
                  <a:pt x="6508" y="250"/>
                  <a:pt x="6508" y="192"/>
                  <a:pt x="6508" y="145"/>
                </a:cubicBezTo>
                <a:cubicBezTo>
                  <a:pt x="6508" y="81"/>
                  <a:pt x="6514" y="133"/>
                  <a:pt x="6468" y="157"/>
                </a:cubicBezTo>
                <a:cubicBezTo>
                  <a:pt x="6450" y="168"/>
                  <a:pt x="6421" y="163"/>
                  <a:pt x="6421" y="186"/>
                </a:cubicBezTo>
                <a:cubicBezTo>
                  <a:pt x="6421" y="203"/>
                  <a:pt x="6450" y="203"/>
                  <a:pt x="6456" y="221"/>
                </a:cubicBezTo>
                <a:cubicBezTo>
                  <a:pt x="6427" y="227"/>
                  <a:pt x="6415" y="250"/>
                  <a:pt x="6392" y="250"/>
                </a:cubicBezTo>
                <a:cubicBezTo>
                  <a:pt x="6322" y="250"/>
                  <a:pt x="6386" y="168"/>
                  <a:pt x="6305" y="256"/>
                </a:cubicBezTo>
                <a:cubicBezTo>
                  <a:pt x="6310" y="279"/>
                  <a:pt x="6310" y="279"/>
                  <a:pt x="6310" y="279"/>
                </a:cubicBezTo>
                <a:cubicBezTo>
                  <a:pt x="6299" y="296"/>
                  <a:pt x="6275" y="308"/>
                  <a:pt x="6275" y="331"/>
                </a:cubicBezTo>
                <a:cubicBezTo>
                  <a:pt x="6275" y="349"/>
                  <a:pt x="6287" y="355"/>
                  <a:pt x="6287" y="372"/>
                </a:cubicBezTo>
                <a:cubicBezTo>
                  <a:pt x="6287" y="396"/>
                  <a:pt x="6252" y="390"/>
                  <a:pt x="6229" y="396"/>
                </a:cubicBezTo>
                <a:cubicBezTo>
                  <a:pt x="6235" y="413"/>
                  <a:pt x="6235" y="425"/>
                  <a:pt x="6241" y="442"/>
                </a:cubicBezTo>
                <a:cubicBezTo>
                  <a:pt x="6235" y="436"/>
                  <a:pt x="6235" y="436"/>
                  <a:pt x="6235" y="436"/>
                </a:cubicBezTo>
                <a:cubicBezTo>
                  <a:pt x="6223" y="419"/>
                  <a:pt x="6206" y="419"/>
                  <a:pt x="6200" y="401"/>
                </a:cubicBezTo>
                <a:cubicBezTo>
                  <a:pt x="6188" y="390"/>
                  <a:pt x="6194" y="361"/>
                  <a:pt x="6171" y="361"/>
                </a:cubicBezTo>
                <a:cubicBezTo>
                  <a:pt x="6095" y="361"/>
                  <a:pt x="6112" y="483"/>
                  <a:pt x="6112" y="285"/>
                </a:cubicBezTo>
                <a:lnTo>
                  <a:pt x="6118" y="279"/>
                </a:lnTo>
                <a:cubicBezTo>
                  <a:pt x="6118" y="256"/>
                  <a:pt x="6095" y="256"/>
                  <a:pt x="6078" y="244"/>
                </a:cubicBezTo>
                <a:cubicBezTo>
                  <a:pt x="6078" y="349"/>
                  <a:pt x="6078" y="349"/>
                  <a:pt x="6078" y="349"/>
                </a:cubicBezTo>
                <a:cubicBezTo>
                  <a:pt x="6078" y="372"/>
                  <a:pt x="6078" y="384"/>
                  <a:pt x="6072" y="407"/>
                </a:cubicBezTo>
                <a:cubicBezTo>
                  <a:pt x="6037" y="407"/>
                  <a:pt x="6008" y="407"/>
                  <a:pt x="5990" y="442"/>
                </a:cubicBezTo>
                <a:cubicBezTo>
                  <a:pt x="5984" y="436"/>
                  <a:pt x="5984" y="430"/>
                  <a:pt x="5979" y="430"/>
                </a:cubicBezTo>
                <a:cubicBezTo>
                  <a:pt x="5979" y="419"/>
                  <a:pt x="5979" y="419"/>
                  <a:pt x="5979" y="419"/>
                </a:cubicBezTo>
                <a:cubicBezTo>
                  <a:pt x="5955" y="419"/>
                  <a:pt x="5955" y="419"/>
                  <a:pt x="5955" y="419"/>
                </a:cubicBezTo>
                <a:cubicBezTo>
                  <a:pt x="5949" y="419"/>
                  <a:pt x="5944" y="413"/>
                  <a:pt x="5938" y="413"/>
                </a:cubicBezTo>
                <a:cubicBezTo>
                  <a:pt x="5932" y="413"/>
                  <a:pt x="5932" y="419"/>
                  <a:pt x="5926" y="419"/>
                </a:cubicBezTo>
                <a:cubicBezTo>
                  <a:pt x="5932" y="454"/>
                  <a:pt x="5880" y="459"/>
                  <a:pt x="5880" y="494"/>
                </a:cubicBezTo>
                <a:cubicBezTo>
                  <a:pt x="5880" y="529"/>
                  <a:pt x="5915" y="547"/>
                  <a:pt x="5944" y="547"/>
                </a:cubicBezTo>
                <a:cubicBezTo>
                  <a:pt x="5944" y="553"/>
                  <a:pt x="5949" y="553"/>
                  <a:pt x="5949" y="559"/>
                </a:cubicBezTo>
                <a:cubicBezTo>
                  <a:pt x="5949" y="576"/>
                  <a:pt x="5938" y="588"/>
                  <a:pt x="5926" y="599"/>
                </a:cubicBezTo>
                <a:cubicBezTo>
                  <a:pt x="5932" y="611"/>
                  <a:pt x="5932" y="611"/>
                  <a:pt x="5932" y="611"/>
                </a:cubicBezTo>
                <a:cubicBezTo>
                  <a:pt x="5938" y="611"/>
                  <a:pt x="5938" y="617"/>
                  <a:pt x="5944" y="617"/>
                </a:cubicBezTo>
                <a:cubicBezTo>
                  <a:pt x="5949" y="617"/>
                  <a:pt x="5955" y="611"/>
                  <a:pt x="5961" y="605"/>
                </a:cubicBezTo>
                <a:cubicBezTo>
                  <a:pt x="5967" y="611"/>
                  <a:pt x="5973" y="622"/>
                  <a:pt x="5979" y="622"/>
                </a:cubicBezTo>
                <a:cubicBezTo>
                  <a:pt x="5990" y="622"/>
                  <a:pt x="5996" y="628"/>
                  <a:pt x="6002" y="628"/>
                </a:cubicBezTo>
                <a:cubicBezTo>
                  <a:pt x="5990" y="634"/>
                  <a:pt x="5984" y="640"/>
                  <a:pt x="5984" y="652"/>
                </a:cubicBezTo>
                <a:cubicBezTo>
                  <a:pt x="5984" y="669"/>
                  <a:pt x="6008" y="675"/>
                  <a:pt x="6025" y="692"/>
                </a:cubicBezTo>
                <a:cubicBezTo>
                  <a:pt x="6002" y="698"/>
                  <a:pt x="5990" y="710"/>
                  <a:pt x="5967" y="710"/>
                </a:cubicBezTo>
                <a:cubicBezTo>
                  <a:pt x="5932" y="710"/>
                  <a:pt x="5915" y="687"/>
                  <a:pt x="5886" y="675"/>
                </a:cubicBezTo>
                <a:cubicBezTo>
                  <a:pt x="5886" y="687"/>
                  <a:pt x="5880" y="692"/>
                  <a:pt x="5874" y="704"/>
                </a:cubicBezTo>
                <a:cubicBezTo>
                  <a:pt x="5816" y="675"/>
                  <a:pt x="5816" y="570"/>
                  <a:pt x="5810" y="687"/>
                </a:cubicBezTo>
                <a:cubicBezTo>
                  <a:pt x="5786" y="687"/>
                  <a:pt x="5769" y="687"/>
                  <a:pt x="5746" y="687"/>
                </a:cubicBezTo>
                <a:cubicBezTo>
                  <a:pt x="5746" y="698"/>
                  <a:pt x="5746" y="704"/>
                  <a:pt x="5746" y="716"/>
                </a:cubicBezTo>
                <a:cubicBezTo>
                  <a:pt x="5769" y="716"/>
                  <a:pt x="5769" y="716"/>
                  <a:pt x="5769" y="716"/>
                </a:cubicBezTo>
                <a:cubicBezTo>
                  <a:pt x="5786" y="716"/>
                  <a:pt x="5798" y="704"/>
                  <a:pt x="5821" y="704"/>
                </a:cubicBezTo>
                <a:cubicBezTo>
                  <a:pt x="5798" y="722"/>
                  <a:pt x="5786" y="733"/>
                  <a:pt x="5763" y="739"/>
                </a:cubicBezTo>
                <a:cubicBezTo>
                  <a:pt x="5769" y="762"/>
                  <a:pt x="5786" y="768"/>
                  <a:pt x="5810" y="768"/>
                </a:cubicBezTo>
                <a:cubicBezTo>
                  <a:pt x="5821" y="768"/>
                  <a:pt x="5833" y="756"/>
                  <a:pt x="5845" y="756"/>
                </a:cubicBezTo>
                <a:cubicBezTo>
                  <a:pt x="5839" y="774"/>
                  <a:pt x="5839" y="785"/>
                  <a:pt x="5839" y="809"/>
                </a:cubicBezTo>
                <a:cubicBezTo>
                  <a:pt x="5839" y="838"/>
                  <a:pt x="5932" y="919"/>
                  <a:pt x="5909" y="914"/>
                </a:cubicBezTo>
                <a:cubicBezTo>
                  <a:pt x="5862" y="896"/>
                  <a:pt x="5874" y="867"/>
                  <a:pt x="5839" y="867"/>
                </a:cubicBezTo>
                <a:cubicBezTo>
                  <a:pt x="5827" y="867"/>
                  <a:pt x="5821" y="879"/>
                  <a:pt x="5816" y="885"/>
                </a:cubicBezTo>
                <a:cubicBezTo>
                  <a:pt x="5792" y="873"/>
                  <a:pt x="5775" y="873"/>
                  <a:pt x="5769" y="855"/>
                </a:cubicBezTo>
                <a:cubicBezTo>
                  <a:pt x="5757" y="838"/>
                  <a:pt x="5775" y="815"/>
                  <a:pt x="5763" y="797"/>
                </a:cubicBezTo>
                <a:cubicBezTo>
                  <a:pt x="5746" y="785"/>
                  <a:pt x="5728" y="803"/>
                  <a:pt x="5711" y="797"/>
                </a:cubicBezTo>
                <a:cubicBezTo>
                  <a:pt x="5699" y="791"/>
                  <a:pt x="5699" y="780"/>
                  <a:pt x="5687" y="780"/>
                </a:cubicBezTo>
                <a:cubicBezTo>
                  <a:pt x="5658" y="780"/>
                  <a:pt x="5653" y="815"/>
                  <a:pt x="5629" y="826"/>
                </a:cubicBezTo>
                <a:cubicBezTo>
                  <a:pt x="5641" y="850"/>
                  <a:pt x="5641" y="850"/>
                  <a:pt x="5641" y="850"/>
                </a:cubicBezTo>
                <a:cubicBezTo>
                  <a:pt x="5629" y="867"/>
                  <a:pt x="5618" y="879"/>
                  <a:pt x="5594" y="879"/>
                </a:cubicBezTo>
                <a:cubicBezTo>
                  <a:pt x="5583" y="879"/>
                  <a:pt x="5571" y="867"/>
                  <a:pt x="5565" y="855"/>
                </a:cubicBezTo>
                <a:cubicBezTo>
                  <a:pt x="5554" y="879"/>
                  <a:pt x="5519" y="879"/>
                  <a:pt x="5519" y="908"/>
                </a:cubicBezTo>
                <a:cubicBezTo>
                  <a:pt x="5519" y="914"/>
                  <a:pt x="5524" y="919"/>
                  <a:pt x="5530" y="925"/>
                </a:cubicBezTo>
                <a:cubicBezTo>
                  <a:pt x="5507" y="943"/>
                  <a:pt x="5501" y="972"/>
                  <a:pt x="5501" y="1001"/>
                </a:cubicBezTo>
                <a:cubicBezTo>
                  <a:pt x="5501" y="1018"/>
                  <a:pt x="5513" y="1030"/>
                  <a:pt x="5530" y="1030"/>
                </a:cubicBezTo>
                <a:cubicBezTo>
                  <a:pt x="5530" y="1030"/>
                  <a:pt x="5536" y="1030"/>
                  <a:pt x="5542" y="1030"/>
                </a:cubicBezTo>
                <a:cubicBezTo>
                  <a:pt x="5554" y="1030"/>
                  <a:pt x="5554" y="1030"/>
                  <a:pt x="5554" y="1030"/>
                </a:cubicBezTo>
                <a:cubicBezTo>
                  <a:pt x="5554" y="1042"/>
                  <a:pt x="5554" y="1053"/>
                  <a:pt x="5554" y="1071"/>
                </a:cubicBezTo>
                <a:cubicBezTo>
                  <a:pt x="5618" y="1042"/>
                  <a:pt x="5629" y="1001"/>
                  <a:pt x="5676" y="954"/>
                </a:cubicBezTo>
                <a:cubicBezTo>
                  <a:pt x="5676" y="1013"/>
                  <a:pt x="5676" y="1013"/>
                  <a:pt x="5676" y="1013"/>
                </a:cubicBezTo>
                <a:cubicBezTo>
                  <a:pt x="5676" y="1048"/>
                  <a:pt x="5612" y="1048"/>
                  <a:pt x="5612" y="1088"/>
                </a:cubicBezTo>
                <a:cubicBezTo>
                  <a:pt x="5612" y="1094"/>
                  <a:pt x="5618" y="1100"/>
                  <a:pt x="5618" y="1111"/>
                </a:cubicBezTo>
                <a:cubicBezTo>
                  <a:pt x="5606" y="1117"/>
                  <a:pt x="5594" y="1123"/>
                  <a:pt x="5594" y="1135"/>
                </a:cubicBezTo>
                <a:cubicBezTo>
                  <a:pt x="5594" y="1152"/>
                  <a:pt x="5606" y="1158"/>
                  <a:pt x="5606" y="1176"/>
                </a:cubicBezTo>
                <a:cubicBezTo>
                  <a:pt x="5606" y="1193"/>
                  <a:pt x="5583" y="1193"/>
                  <a:pt x="5571" y="1211"/>
                </a:cubicBezTo>
                <a:cubicBezTo>
                  <a:pt x="5554" y="1205"/>
                  <a:pt x="5548" y="1199"/>
                  <a:pt x="5530" y="1193"/>
                </a:cubicBezTo>
                <a:cubicBezTo>
                  <a:pt x="5524" y="1228"/>
                  <a:pt x="5524" y="1245"/>
                  <a:pt x="5513" y="1274"/>
                </a:cubicBezTo>
                <a:cubicBezTo>
                  <a:pt x="5524" y="1280"/>
                  <a:pt x="5530" y="1286"/>
                  <a:pt x="5542" y="1286"/>
                </a:cubicBezTo>
                <a:cubicBezTo>
                  <a:pt x="5554" y="1286"/>
                  <a:pt x="5559" y="1280"/>
                  <a:pt x="5571" y="1280"/>
                </a:cubicBezTo>
                <a:cubicBezTo>
                  <a:pt x="5589" y="1280"/>
                  <a:pt x="5757" y="1333"/>
                  <a:pt x="5723" y="1344"/>
                </a:cubicBezTo>
                <a:cubicBezTo>
                  <a:pt x="5658" y="1327"/>
                  <a:pt x="5623" y="1344"/>
                  <a:pt x="5565" y="1333"/>
                </a:cubicBezTo>
                <a:cubicBezTo>
                  <a:pt x="5536" y="1327"/>
                  <a:pt x="5519" y="1304"/>
                  <a:pt x="5490" y="1304"/>
                </a:cubicBezTo>
                <a:lnTo>
                  <a:pt x="5484" y="1309"/>
                </a:lnTo>
                <a:cubicBezTo>
                  <a:pt x="5484" y="1333"/>
                  <a:pt x="5501" y="1350"/>
                  <a:pt x="5524" y="1350"/>
                </a:cubicBezTo>
                <a:cubicBezTo>
                  <a:pt x="5524" y="1368"/>
                  <a:pt x="5519" y="1374"/>
                  <a:pt x="5513" y="1385"/>
                </a:cubicBezTo>
                <a:cubicBezTo>
                  <a:pt x="5495" y="1374"/>
                  <a:pt x="5490" y="1356"/>
                  <a:pt x="5466" y="1356"/>
                </a:cubicBezTo>
                <a:cubicBezTo>
                  <a:pt x="5460" y="1356"/>
                  <a:pt x="5455" y="1362"/>
                  <a:pt x="5449" y="1362"/>
                </a:cubicBezTo>
                <a:cubicBezTo>
                  <a:pt x="5408" y="1362"/>
                  <a:pt x="5408" y="1315"/>
                  <a:pt x="5385" y="1286"/>
                </a:cubicBezTo>
                <a:cubicBezTo>
                  <a:pt x="5361" y="1257"/>
                  <a:pt x="5332" y="1263"/>
                  <a:pt x="5297" y="1263"/>
                </a:cubicBezTo>
                <a:cubicBezTo>
                  <a:pt x="5292" y="1263"/>
                  <a:pt x="5292" y="1263"/>
                  <a:pt x="5286" y="1263"/>
                </a:cubicBezTo>
                <a:cubicBezTo>
                  <a:pt x="5297" y="1286"/>
                  <a:pt x="5315" y="1286"/>
                  <a:pt x="5315" y="1309"/>
                </a:cubicBezTo>
                <a:cubicBezTo>
                  <a:pt x="5315" y="1315"/>
                  <a:pt x="5309" y="1315"/>
                  <a:pt x="5309" y="1321"/>
                </a:cubicBezTo>
                <a:cubicBezTo>
                  <a:pt x="5286" y="1321"/>
                  <a:pt x="5286" y="1321"/>
                  <a:pt x="5286" y="1321"/>
                </a:cubicBezTo>
                <a:cubicBezTo>
                  <a:pt x="5274" y="1321"/>
                  <a:pt x="5268" y="1333"/>
                  <a:pt x="5257" y="1333"/>
                </a:cubicBezTo>
                <a:cubicBezTo>
                  <a:pt x="5245" y="1333"/>
                  <a:pt x="5239" y="1315"/>
                  <a:pt x="5228" y="1309"/>
                </a:cubicBezTo>
                <a:cubicBezTo>
                  <a:pt x="5204" y="1280"/>
                  <a:pt x="5175" y="1269"/>
                  <a:pt x="5175" y="1228"/>
                </a:cubicBezTo>
                <a:cubicBezTo>
                  <a:pt x="5175" y="1222"/>
                  <a:pt x="5181" y="1216"/>
                  <a:pt x="5181" y="1205"/>
                </a:cubicBezTo>
                <a:cubicBezTo>
                  <a:pt x="5158" y="1211"/>
                  <a:pt x="5158" y="1211"/>
                  <a:pt x="5158" y="1211"/>
                </a:cubicBezTo>
                <a:cubicBezTo>
                  <a:pt x="5152" y="1211"/>
                  <a:pt x="5152" y="1205"/>
                  <a:pt x="5146" y="1205"/>
                </a:cubicBezTo>
                <a:cubicBezTo>
                  <a:pt x="5140" y="1205"/>
                  <a:pt x="5140" y="1211"/>
                  <a:pt x="5134" y="1211"/>
                </a:cubicBezTo>
                <a:cubicBezTo>
                  <a:pt x="5134" y="1228"/>
                  <a:pt x="5129" y="1234"/>
                  <a:pt x="5129" y="1251"/>
                </a:cubicBezTo>
                <a:cubicBezTo>
                  <a:pt x="5129" y="1257"/>
                  <a:pt x="5134" y="1257"/>
                  <a:pt x="5134" y="1263"/>
                </a:cubicBezTo>
                <a:cubicBezTo>
                  <a:pt x="5169" y="1263"/>
                  <a:pt x="5169" y="1263"/>
                  <a:pt x="5169" y="1263"/>
                </a:cubicBezTo>
                <a:cubicBezTo>
                  <a:pt x="5169" y="1327"/>
                  <a:pt x="5169" y="1327"/>
                  <a:pt x="5169" y="1327"/>
                </a:cubicBezTo>
                <a:cubicBezTo>
                  <a:pt x="5158" y="1339"/>
                  <a:pt x="5134" y="1339"/>
                  <a:pt x="5134" y="1350"/>
                </a:cubicBezTo>
                <a:cubicBezTo>
                  <a:pt x="5134" y="1368"/>
                  <a:pt x="5146" y="1374"/>
                  <a:pt x="5146" y="1385"/>
                </a:cubicBezTo>
                <a:cubicBezTo>
                  <a:pt x="5146" y="1408"/>
                  <a:pt x="5111" y="1414"/>
                  <a:pt x="5111" y="1437"/>
                </a:cubicBezTo>
                <a:cubicBezTo>
                  <a:pt x="5111" y="1472"/>
                  <a:pt x="5158" y="1455"/>
                  <a:pt x="5181" y="1472"/>
                </a:cubicBezTo>
                <a:cubicBezTo>
                  <a:pt x="5204" y="1502"/>
                  <a:pt x="5198" y="1537"/>
                  <a:pt x="5210" y="1571"/>
                </a:cubicBezTo>
                <a:cubicBezTo>
                  <a:pt x="5228" y="1566"/>
                  <a:pt x="5245" y="1571"/>
                  <a:pt x="5263" y="1560"/>
                </a:cubicBezTo>
                <a:cubicBezTo>
                  <a:pt x="5274" y="1566"/>
                  <a:pt x="5274" y="1566"/>
                  <a:pt x="5274" y="1566"/>
                </a:cubicBezTo>
                <a:cubicBezTo>
                  <a:pt x="5257" y="1583"/>
                  <a:pt x="5245" y="1589"/>
                  <a:pt x="5222" y="1600"/>
                </a:cubicBezTo>
                <a:cubicBezTo>
                  <a:pt x="5251" y="1641"/>
                  <a:pt x="5280" y="1665"/>
                  <a:pt x="5216" y="1624"/>
                </a:cubicBezTo>
                <a:cubicBezTo>
                  <a:pt x="5233" y="1670"/>
                  <a:pt x="5245" y="1700"/>
                  <a:pt x="5274" y="1740"/>
                </a:cubicBezTo>
                <a:cubicBezTo>
                  <a:pt x="5268" y="1752"/>
                  <a:pt x="5268" y="1752"/>
                  <a:pt x="5268" y="1752"/>
                </a:cubicBezTo>
                <a:cubicBezTo>
                  <a:pt x="5233" y="1729"/>
                  <a:pt x="5210" y="1717"/>
                  <a:pt x="5181" y="1694"/>
                </a:cubicBezTo>
                <a:cubicBezTo>
                  <a:pt x="5158" y="1670"/>
                  <a:pt x="5164" y="1630"/>
                  <a:pt x="5134" y="1630"/>
                </a:cubicBezTo>
                <a:cubicBezTo>
                  <a:pt x="5117" y="1630"/>
                  <a:pt x="5129" y="1659"/>
                  <a:pt x="5129" y="1676"/>
                </a:cubicBezTo>
                <a:cubicBezTo>
                  <a:pt x="5129" y="1705"/>
                  <a:pt x="5152" y="1717"/>
                  <a:pt x="5164" y="1746"/>
                </a:cubicBezTo>
                <a:cubicBezTo>
                  <a:pt x="5158" y="1752"/>
                  <a:pt x="5146" y="1758"/>
                  <a:pt x="5134" y="1758"/>
                </a:cubicBezTo>
                <a:cubicBezTo>
                  <a:pt x="5134" y="1787"/>
                  <a:pt x="5105" y="1793"/>
                  <a:pt x="5105" y="1822"/>
                </a:cubicBezTo>
                <a:cubicBezTo>
                  <a:pt x="5105" y="1833"/>
                  <a:pt x="5111" y="1839"/>
                  <a:pt x="5111" y="1851"/>
                </a:cubicBezTo>
                <a:cubicBezTo>
                  <a:pt x="5111" y="1886"/>
                  <a:pt x="5094" y="2031"/>
                  <a:pt x="5094" y="1926"/>
                </a:cubicBezTo>
                <a:cubicBezTo>
                  <a:pt x="5094" y="1909"/>
                  <a:pt x="5100" y="1897"/>
                  <a:pt x="5100" y="1880"/>
                </a:cubicBezTo>
                <a:cubicBezTo>
                  <a:pt x="5100" y="1839"/>
                  <a:pt x="5065" y="1828"/>
                  <a:pt x="5030" y="1804"/>
                </a:cubicBezTo>
                <a:cubicBezTo>
                  <a:pt x="4989" y="1763"/>
                  <a:pt x="5006" y="1717"/>
                  <a:pt x="4977" y="1665"/>
                </a:cubicBezTo>
                <a:cubicBezTo>
                  <a:pt x="4954" y="1624"/>
                  <a:pt x="4902" y="1618"/>
                  <a:pt x="4902" y="1571"/>
                </a:cubicBezTo>
                <a:cubicBezTo>
                  <a:pt x="4902" y="1554"/>
                  <a:pt x="4907" y="1548"/>
                  <a:pt x="4907" y="1531"/>
                </a:cubicBezTo>
                <a:cubicBezTo>
                  <a:pt x="4907" y="1513"/>
                  <a:pt x="4907" y="1513"/>
                  <a:pt x="4907" y="1513"/>
                </a:cubicBezTo>
                <a:cubicBezTo>
                  <a:pt x="4896" y="1507"/>
                  <a:pt x="4890" y="1507"/>
                  <a:pt x="4872" y="1502"/>
                </a:cubicBezTo>
                <a:cubicBezTo>
                  <a:pt x="4878" y="1478"/>
                  <a:pt x="4878" y="1478"/>
                  <a:pt x="4878" y="1478"/>
                </a:cubicBezTo>
                <a:cubicBezTo>
                  <a:pt x="4855" y="1449"/>
                  <a:pt x="4808" y="1443"/>
                  <a:pt x="4808" y="1403"/>
                </a:cubicBezTo>
                <a:cubicBezTo>
                  <a:pt x="4808" y="1374"/>
                  <a:pt x="4826" y="1362"/>
                  <a:pt x="4832" y="1333"/>
                </a:cubicBezTo>
                <a:cubicBezTo>
                  <a:pt x="4814" y="1333"/>
                  <a:pt x="4808" y="1333"/>
                  <a:pt x="4791" y="1333"/>
                </a:cubicBezTo>
                <a:cubicBezTo>
                  <a:pt x="4779" y="1374"/>
                  <a:pt x="4756" y="1391"/>
                  <a:pt x="4715" y="1397"/>
                </a:cubicBezTo>
                <a:cubicBezTo>
                  <a:pt x="4721" y="1420"/>
                  <a:pt x="4715" y="1432"/>
                  <a:pt x="4715" y="1455"/>
                </a:cubicBezTo>
                <a:cubicBezTo>
                  <a:pt x="4715" y="1478"/>
                  <a:pt x="4733" y="1490"/>
                  <a:pt x="4756" y="1496"/>
                </a:cubicBezTo>
                <a:cubicBezTo>
                  <a:pt x="4750" y="1502"/>
                  <a:pt x="4750" y="1507"/>
                  <a:pt x="4750" y="1513"/>
                </a:cubicBezTo>
                <a:cubicBezTo>
                  <a:pt x="4715" y="1513"/>
                  <a:pt x="4692" y="1525"/>
                  <a:pt x="4657" y="1525"/>
                </a:cubicBezTo>
                <a:cubicBezTo>
                  <a:pt x="4640" y="1525"/>
                  <a:pt x="4634" y="1507"/>
                  <a:pt x="4622" y="1502"/>
                </a:cubicBezTo>
                <a:cubicBezTo>
                  <a:pt x="4616" y="1542"/>
                  <a:pt x="4622" y="1560"/>
                  <a:pt x="4622" y="1600"/>
                </a:cubicBezTo>
                <a:cubicBezTo>
                  <a:pt x="4611" y="1600"/>
                  <a:pt x="4611" y="1600"/>
                  <a:pt x="4611" y="1600"/>
                </a:cubicBezTo>
                <a:cubicBezTo>
                  <a:pt x="4552" y="1612"/>
                  <a:pt x="4535" y="1647"/>
                  <a:pt x="4500" y="1694"/>
                </a:cubicBezTo>
                <a:cubicBezTo>
                  <a:pt x="4471" y="1740"/>
                  <a:pt x="4436" y="1763"/>
                  <a:pt x="4436" y="1816"/>
                </a:cubicBezTo>
                <a:cubicBezTo>
                  <a:pt x="4436" y="1886"/>
                  <a:pt x="4453" y="1926"/>
                  <a:pt x="4459" y="1991"/>
                </a:cubicBezTo>
                <a:cubicBezTo>
                  <a:pt x="4459" y="2031"/>
                  <a:pt x="4442" y="2060"/>
                  <a:pt x="4471" y="2089"/>
                </a:cubicBezTo>
                <a:cubicBezTo>
                  <a:pt x="4488" y="2113"/>
                  <a:pt x="4552" y="2095"/>
                  <a:pt x="4552" y="2130"/>
                </a:cubicBezTo>
                <a:cubicBezTo>
                  <a:pt x="4552" y="2206"/>
                  <a:pt x="4482" y="2241"/>
                  <a:pt x="4412" y="2282"/>
                </a:cubicBezTo>
                <a:cubicBezTo>
                  <a:pt x="4360" y="2311"/>
                  <a:pt x="4337" y="2346"/>
                  <a:pt x="4273" y="2357"/>
                </a:cubicBezTo>
                <a:cubicBezTo>
                  <a:pt x="4249" y="2363"/>
                  <a:pt x="4255" y="2392"/>
                  <a:pt x="4238" y="2404"/>
                </a:cubicBezTo>
                <a:cubicBezTo>
                  <a:pt x="4244" y="2421"/>
                  <a:pt x="4255" y="2427"/>
                  <a:pt x="4255" y="2450"/>
                </a:cubicBezTo>
                <a:cubicBezTo>
                  <a:pt x="4255" y="2474"/>
                  <a:pt x="4232" y="2491"/>
                  <a:pt x="4209" y="2491"/>
                </a:cubicBezTo>
                <a:cubicBezTo>
                  <a:pt x="4203" y="2491"/>
                  <a:pt x="4197" y="2497"/>
                  <a:pt x="4186" y="2497"/>
                </a:cubicBezTo>
                <a:cubicBezTo>
                  <a:pt x="4191" y="2509"/>
                  <a:pt x="4191" y="2509"/>
                  <a:pt x="4191" y="2520"/>
                </a:cubicBezTo>
                <a:cubicBezTo>
                  <a:pt x="4191" y="2619"/>
                  <a:pt x="4139" y="2666"/>
                  <a:pt x="4086" y="2741"/>
                </a:cubicBezTo>
                <a:cubicBezTo>
                  <a:pt x="4023" y="2817"/>
                  <a:pt x="3988" y="2870"/>
                  <a:pt x="3906" y="2928"/>
                </a:cubicBezTo>
                <a:cubicBezTo>
                  <a:pt x="3825" y="2980"/>
                  <a:pt x="3766" y="2998"/>
                  <a:pt x="3673" y="3033"/>
                </a:cubicBezTo>
                <a:cubicBezTo>
                  <a:pt x="3592" y="3067"/>
                  <a:pt x="3551" y="3108"/>
                  <a:pt x="3464" y="3108"/>
                </a:cubicBezTo>
                <a:cubicBezTo>
                  <a:pt x="3400" y="3108"/>
                  <a:pt x="3400" y="3108"/>
                  <a:pt x="3400" y="3108"/>
                </a:cubicBezTo>
                <a:cubicBezTo>
                  <a:pt x="3306" y="3108"/>
                  <a:pt x="3260" y="3178"/>
                  <a:pt x="3167" y="3178"/>
                </a:cubicBezTo>
                <a:cubicBezTo>
                  <a:pt x="3103" y="3178"/>
                  <a:pt x="3074" y="3126"/>
                  <a:pt x="3010" y="3126"/>
                </a:cubicBezTo>
                <a:cubicBezTo>
                  <a:pt x="2998" y="3126"/>
                  <a:pt x="2998" y="3132"/>
                  <a:pt x="2992" y="3132"/>
                </a:cubicBezTo>
                <a:cubicBezTo>
                  <a:pt x="2992" y="3143"/>
                  <a:pt x="2992" y="3149"/>
                  <a:pt x="2992" y="3161"/>
                </a:cubicBezTo>
                <a:cubicBezTo>
                  <a:pt x="2975" y="3161"/>
                  <a:pt x="2969" y="3149"/>
                  <a:pt x="2957" y="3149"/>
                </a:cubicBezTo>
                <a:cubicBezTo>
                  <a:pt x="2887" y="3149"/>
                  <a:pt x="2882" y="3225"/>
                  <a:pt x="2829" y="3271"/>
                </a:cubicBezTo>
                <a:cubicBezTo>
                  <a:pt x="2777" y="3312"/>
                  <a:pt x="2730" y="3324"/>
                  <a:pt x="2666" y="3324"/>
                </a:cubicBezTo>
                <a:cubicBezTo>
                  <a:pt x="2619" y="3324"/>
                  <a:pt x="2619" y="3324"/>
                  <a:pt x="2619" y="3324"/>
                </a:cubicBezTo>
                <a:cubicBezTo>
                  <a:pt x="2550" y="3341"/>
                  <a:pt x="2497" y="3341"/>
                  <a:pt x="2433" y="3376"/>
                </a:cubicBezTo>
                <a:cubicBezTo>
                  <a:pt x="2387" y="3405"/>
                  <a:pt x="2375" y="3440"/>
                  <a:pt x="2334" y="3469"/>
                </a:cubicBezTo>
                <a:cubicBezTo>
                  <a:pt x="2264" y="3522"/>
                  <a:pt x="2206" y="3539"/>
                  <a:pt x="2119" y="3539"/>
                </a:cubicBezTo>
                <a:cubicBezTo>
                  <a:pt x="2072" y="3539"/>
                  <a:pt x="2055" y="3481"/>
                  <a:pt x="2002" y="3481"/>
                </a:cubicBezTo>
                <a:cubicBezTo>
                  <a:pt x="1944" y="3481"/>
                  <a:pt x="1915" y="3527"/>
                  <a:pt x="1863" y="3527"/>
                </a:cubicBezTo>
                <a:cubicBezTo>
                  <a:pt x="1845" y="3527"/>
                  <a:pt x="1839" y="3522"/>
                  <a:pt x="1828" y="3522"/>
                </a:cubicBezTo>
                <a:cubicBezTo>
                  <a:pt x="1828" y="3516"/>
                  <a:pt x="1857" y="3411"/>
                  <a:pt x="1839" y="3446"/>
                </a:cubicBezTo>
                <a:cubicBezTo>
                  <a:pt x="1775" y="3533"/>
                  <a:pt x="1705" y="3556"/>
                  <a:pt x="1607" y="3603"/>
                </a:cubicBezTo>
                <a:cubicBezTo>
                  <a:pt x="1589" y="3591"/>
                  <a:pt x="1589" y="3591"/>
                  <a:pt x="1589" y="3591"/>
                </a:cubicBezTo>
                <a:cubicBezTo>
                  <a:pt x="1572" y="3615"/>
                  <a:pt x="1577" y="3644"/>
                  <a:pt x="1554" y="3656"/>
                </a:cubicBezTo>
                <a:cubicBezTo>
                  <a:pt x="1508" y="3685"/>
                  <a:pt x="1455" y="3679"/>
                  <a:pt x="1420" y="3719"/>
                </a:cubicBezTo>
                <a:cubicBezTo>
                  <a:pt x="1356" y="3784"/>
                  <a:pt x="1333" y="3830"/>
                  <a:pt x="1263" y="3888"/>
                </a:cubicBezTo>
                <a:cubicBezTo>
                  <a:pt x="1164" y="3976"/>
                  <a:pt x="1088" y="3999"/>
                  <a:pt x="960" y="4028"/>
                </a:cubicBezTo>
                <a:cubicBezTo>
                  <a:pt x="925" y="4040"/>
                  <a:pt x="914" y="4075"/>
                  <a:pt x="879" y="4075"/>
                </a:cubicBezTo>
                <a:cubicBezTo>
                  <a:pt x="867" y="4075"/>
                  <a:pt x="856" y="4075"/>
                  <a:pt x="844" y="4075"/>
                </a:cubicBezTo>
                <a:cubicBezTo>
                  <a:pt x="821" y="4110"/>
                  <a:pt x="826" y="4145"/>
                  <a:pt x="803" y="4179"/>
                </a:cubicBezTo>
                <a:cubicBezTo>
                  <a:pt x="780" y="4220"/>
                  <a:pt x="751" y="4238"/>
                  <a:pt x="739" y="4284"/>
                </a:cubicBezTo>
                <a:cubicBezTo>
                  <a:pt x="727" y="4342"/>
                  <a:pt x="733" y="4389"/>
                  <a:pt x="687" y="4424"/>
                </a:cubicBezTo>
                <a:cubicBezTo>
                  <a:pt x="681" y="4412"/>
                  <a:pt x="669" y="4406"/>
                  <a:pt x="658" y="4401"/>
                </a:cubicBezTo>
                <a:cubicBezTo>
                  <a:pt x="646" y="4430"/>
                  <a:pt x="623" y="4436"/>
                  <a:pt x="593" y="4447"/>
                </a:cubicBezTo>
                <a:cubicBezTo>
                  <a:pt x="588" y="4436"/>
                  <a:pt x="582" y="4424"/>
                  <a:pt x="582" y="4406"/>
                </a:cubicBezTo>
                <a:cubicBezTo>
                  <a:pt x="582" y="4383"/>
                  <a:pt x="593" y="4371"/>
                  <a:pt x="593" y="4342"/>
                </a:cubicBezTo>
                <a:cubicBezTo>
                  <a:pt x="559" y="4249"/>
                  <a:pt x="559" y="4249"/>
                  <a:pt x="559" y="4249"/>
                </a:cubicBezTo>
                <a:cubicBezTo>
                  <a:pt x="564" y="4232"/>
                  <a:pt x="564" y="4226"/>
                  <a:pt x="564" y="4208"/>
                </a:cubicBezTo>
                <a:cubicBezTo>
                  <a:pt x="553" y="4139"/>
                  <a:pt x="553" y="4139"/>
                  <a:pt x="553" y="4139"/>
                </a:cubicBezTo>
                <a:cubicBezTo>
                  <a:pt x="559" y="4121"/>
                  <a:pt x="582" y="4110"/>
                  <a:pt x="582" y="4086"/>
                </a:cubicBezTo>
                <a:cubicBezTo>
                  <a:pt x="582" y="4080"/>
                  <a:pt x="576" y="4069"/>
                  <a:pt x="570" y="4069"/>
                </a:cubicBezTo>
                <a:cubicBezTo>
                  <a:pt x="524" y="4069"/>
                  <a:pt x="512" y="4121"/>
                  <a:pt x="495" y="4162"/>
                </a:cubicBezTo>
                <a:cubicBezTo>
                  <a:pt x="477" y="4208"/>
                  <a:pt x="466" y="4238"/>
                  <a:pt x="442" y="4278"/>
                </a:cubicBezTo>
                <a:cubicBezTo>
                  <a:pt x="425" y="4319"/>
                  <a:pt x="425" y="4342"/>
                  <a:pt x="413" y="4377"/>
                </a:cubicBezTo>
                <a:cubicBezTo>
                  <a:pt x="396" y="4424"/>
                  <a:pt x="372" y="4447"/>
                  <a:pt x="372" y="4494"/>
                </a:cubicBezTo>
                <a:cubicBezTo>
                  <a:pt x="372" y="4581"/>
                  <a:pt x="442" y="4622"/>
                  <a:pt x="442" y="4709"/>
                </a:cubicBezTo>
                <a:cubicBezTo>
                  <a:pt x="442" y="4732"/>
                  <a:pt x="419" y="4738"/>
                  <a:pt x="419" y="4762"/>
                </a:cubicBezTo>
                <a:cubicBezTo>
                  <a:pt x="419" y="4797"/>
                  <a:pt x="425" y="4814"/>
                  <a:pt x="425" y="4843"/>
                </a:cubicBezTo>
                <a:cubicBezTo>
                  <a:pt x="425" y="4925"/>
                  <a:pt x="372" y="4960"/>
                  <a:pt x="332" y="5035"/>
                </a:cubicBezTo>
                <a:cubicBezTo>
                  <a:pt x="267" y="5157"/>
                  <a:pt x="233" y="5239"/>
                  <a:pt x="233" y="5379"/>
                </a:cubicBezTo>
                <a:cubicBezTo>
                  <a:pt x="233" y="5524"/>
                  <a:pt x="384" y="5582"/>
                  <a:pt x="361" y="5728"/>
                </a:cubicBezTo>
                <a:cubicBezTo>
                  <a:pt x="361" y="5757"/>
                  <a:pt x="361" y="5786"/>
                  <a:pt x="390" y="5804"/>
                </a:cubicBezTo>
                <a:cubicBezTo>
                  <a:pt x="413" y="5815"/>
                  <a:pt x="436" y="5821"/>
                  <a:pt x="448" y="5844"/>
                </a:cubicBezTo>
                <a:cubicBezTo>
                  <a:pt x="477" y="5926"/>
                  <a:pt x="477" y="5984"/>
                  <a:pt x="530" y="6054"/>
                </a:cubicBezTo>
                <a:cubicBezTo>
                  <a:pt x="564" y="6095"/>
                  <a:pt x="576" y="6124"/>
                  <a:pt x="611" y="6159"/>
                </a:cubicBezTo>
                <a:cubicBezTo>
                  <a:pt x="629" y="6188"/>
                  <a:pt x="658" y="6199"/>
                  <a:pt x="658" y="6229"/>
                </a:cubicBezTo>
                <a:cubicBezTo>
                  <a:pt x="658" y="6234"/>
                  <a:pt x="646" y="6240"/>
                  <a:pt x="646" y="6246"/>
                </a:cubicBezTo>
                <a:cubicBezTo>
                  <a:pt x="646" y="6258"/>
                  <a:pt x="652" y="6264"/>
                  <a:pt x="652" y="6275"/>
                </a:cubicBezTo>
                <a:cubicBezTo>
                  <a:pt x="652" y="6281"/>
                  <a:pt x="634" y="6281"/>
                  <a:pt x="634" y="6287"/>
                </a:cubicBezTo>
                <a:cubicBezTo>
                  <a:pt x="629" y="6310"/>
                  <a:pt x="634" y="6322"/>
                  <a:pt x="634" y="6339"/>
                </a:cubicBezTo>
                <a:cubicBezTo>
                  <a:pt x="629" y="6357"/>
                  <a:pt x="611" y="6362"/>
                  <a:pt x="611" y="6386"/>
                </a:cubicBezTo>
                <a:cubicBezTo>
                  <a:pt x="611" y="6409"/>
                  <a:pt x="629" y="6421"/>
                  <a:pt x="629" y="6444"/>
                </a:cubicBezTo>
                <a:cubicBezTo>
                  <a:pt x="629" y="6479"/>
                  <a:pt x="599" y="6520"/>
                  <a:pt x="559" y="6520"/>
                </a:cubicBezTo>
                <a:cubicBezTo>
                  <a:pt x="524" y="6520"/>
                  <a:pt x="530" y="6473"/>
                  <a:pt x="512" y="6444"/>
                </a:cubicBezTo>
                <a:cubicBezTo>
                  <a:pt x="495" y="6409"/>
                  <a:pt x="471" y="6397"/>
                  <a:pt x="460" y="6362"/>
                </a:cubicBezTo>
                <a:cubicBezTo>
                  <a:pt x="448" y="6362"/>
                  <a:pt x="448" y="6362"/>
                  <a:pt x="448" y="6362"/>
                </a:cubicBezTo>
                <a:cubicBezTo>
                  <a:pt x="425" y="6386"/>
                  <a:pt x="396" y="6397"/>
                  <a:pt x="355" y="6351"/>
                </a:cubicBezTo>
                <a:cubicBezTo>
                  <a:pt x="355" y="6304"/>
                  <a:pt x="384" y="6275"/>
                  <a:pt x="384" y="6229"/>
                </a:cubicBezTo>
                <a:cubicBezTo>
                  <a:pt x="384" y="6194"/>
                  <a:pt x="355" y="6182"/>
                  <a:pt x="337" y="6153"/>
                </a:cubicBezTo>
                <a:cubicBezTo>
                  <a:pt x="308" y="6112"/>
                  <a:pt x="303" y="6089"/>
                  <a:pt x="267" y="6054"/>
                </a:cubicBezTo>
                <a:cubicBezTo>
                  <a:pt x="250" y="6060"/>
                  <a:pt x="250" y="6060"/>
                  <a:pt x="250" y="6060"/>
                </a:cubicBezTo>
                <a:cubicBezTo>
                  <a:pt x="244" y="6077"/>
                  <a:pt x="244" y="6083"/>
                  <a:pt x="244" y="6101"/>
                </a:cubicBezTo>
                <a:cubicBezTo>
                  <a:pt x="244" y="6135"/>
                  <a:pt x="244" y="6135"/>
                  <a:pt x="244" y="6135"/>
                </a:cubicBezTo>
                <a:cubicBezTo>
                  <a:pt x="244" y="6176"/>
                  <a:pt x="273" y="6188"/>
                  <a:pt x="291" y="6229"/>
                </a:cubicBezTo>
                <a:cubicBezTo>
                  <a:pt x="308" y="6281"/>
                  <a:pt x="308" y="6316"/>
                  <a:pt x="343" y="6362"/>
                </a:cubicBezTo>
                <a:cubicBezTo>
                  <a:pt x="367" y="6403"/>
                  <a:pt x="401" y="6409"/>
                  <a:pt x="442" y="6438"/>
                </a:cubicBezTo>
                <a:cubicBezTo>
                  <a:pt x="471" y="6461"/>
                  <a:pt x="466" y="6502"/>
                  <a:pt x="466" y="6543"/>
                </a:cubicBezTo>
                <a:cubicBezTo>
                  <a:pt x="466" y="6566"/>
                  <a:pt x="448" y="6578"/>
                  <a:pt x="436" y="6595"/>
                </a:cubicBezTo>
                <a:cubicBezTo>
                  <a:pt x="413" y="6619"/>
                  <a:pt x="407" y="6648"/>
                  <a:pt x="378" y="6648"/>
                </a:cubicBezTo>
                <a:cubicBezTo>
                  <a:pt x="361" y="6648"/>
                  <a:pt x="355" y="6630"/>
                  <a:pt x="343" y="6624"/>
                </a:cubicBezTo>
                <a:cubicBezTo>
                  <a:pt x="320" y="6613"/>
                  <a:pt x="291" y="6607"/>
                  <a:pt x="291" y="6584"/>
                </a:cubicBezTo>
                <a:cubicBezTo>
                  <a:pt x="291" y="6560"/>
                  <a:pt x="297" y="6549"/>
                  <a:pt x="297" y="6525"/>
                </a:cubicBezTo>
                <a:cubicBezTo>
                  <a:pt x="279" y="6514"/>
                  <a:pt x="262" y="6508"/>
                  <a:pt x="250" y="6490"/>
                </a:cubicBezTo>
                <a:cubicBezTo>
                  <a:pt x="256" y="6473"/>
                  <a:pt x="262" y="6461"/>
                  <a:pt x="262" y="6444"/>
                </a:cubicBezTo>
                <a:cubicBezTo>
                  <a:pt x="262" y="6421"/>
                  <a:pt x="250" y="6403"/>
                  <a:pt x="233" y="6392"/>
                </a:cubicBezTo>
                <a:cubicBezTo>
                  <a:pt x="215" y="6392"/>
                  <a:pt x="215" y="6392"/>
                  <a:pt x="215" y="6392"/>
                </a:cubicBezTo>
                <a:cubicBezTo>
                  <a:pt x="215" y="6421"/>
                  <a:pt x="215" y="6421"/>
                  <a:pt x="215" y="6421"/>
                </a:cubicBezTo>
                <a:cubicBezTo>
                  <a:pt x="227" y="6461"/>
                  <a:pt x="227" y="6461"/>
                  <a:pt x="227" y="6461"/>
                </a:cubicBezTo>
                <a:cubicBezTo>
                  <a:pt x="227" y="6502"/>
                  <a:pt x="227" y="6502"/>
                  <a:pt x="227" y="6502"/>
                </a:cubicBezTo>
                <a:cubicBezTo>
                  <a:pt x="215" y="6508"/>
                  <a:pt x="215" y="6508"/>
                  <a:pt x="215" y="6508"/>
                </a:cubicBezTo>
                <a:cubicBezTo>
                  <a:pt x="209" y="6490"/>
                  <a:pt x="204" y="6473"/>
                  <a:pt x="186" y="6461"/>
                </a:cubicBezTo>
                <a:cubicBezTo>
                  <a:pt x="180" y="6461"/>
                  <a:pt x="180" y="6461"/>
                  <a:pt x="180" y="6461"/>
                </a:cubicBezTo>
                <a:cubicBezTo>
                  <a:pt x="186" y="6496"/>
                  <a:pt x="215" y="6502"/>
                  <a:pt x="238" y="6537"/>
                </a:cubicBezTo>
                <a:cubicBezTo>
                  <a:pt x="273" y="6601"/>
                  <a:pt x="308" y="6630"/>
                  <a:pt x="355" y="6688"/>
                </a:cubicBezTo>
                <a:cubicBezTo>
                  <a:pt x="407" y="6747"/>
                  <a:pt x="419" y="6787"/>
                  <a:pt x="454" y="6851"/>
                </a:cubicBezTo>
                <a:cubicBezTo>
                  <a:pt x="524" y="6956"/>
                  <a:pt x="570" y="7020"/>
                  <a:pt x="582" y="7148"/>
                </a:cubicBezTo>
                <a:cubicBezTo>
                  <a:pt x="588" y="7148"/>
                  <a:pt x="593" y="7148"/>
                  <a:pt x="599" y="7148"/>
                </a:cubicBezTo>
                <a:cubicBezTo>
                  <a:pt x="605" y="7160"/>
                  <a:pt x="605" y="7160"/>
                  <a:pt x="605" y="7160"/>
                </a:cubicBezTo>
                <a:cubicBezTo>
                  <a:pt x="570" y="7195"/>
                  <a:pt x="576" y="7230"/>
                  <a:pt x="576" y="7276"/>
                </a:cubicBezTo>
                <a:cubicBezTo>
                  <a:pt x="576" y="7335"/>
                  <a:pt x="570" y="7375"/>
                  <a:pt x="599" y="7428"/>
                </a:cubicBezTo>
                <a:cubicBezTo>
                  <a:pt x="611" y="7445"/>
                  <a:pt x="634" y="7439"/>
                  <a:pt x="646" y="7457"/>
                </a:cubicBezTo>
                <a:cubicBezTo>
                  <a:pt x="669" y="7479"/>
                  <a:pt x="669" y="7497"/>
                  <a:pt x="687" y="7520"/>
                </a:cubicBezTo>
                <a:cubicBezTo>
                  <a:pt x="733" y="7578"/>
                  <a:pt x="768" y="7607"/>
                  <a:pt x="786" y="7677"/>
                </a:cubicBezTo>
                <a:cubicBezTo>
                  <a:pt x="815" y="7747"/>
                  <a:pt x="803" y="7793"/>
                  <a:pt x="838" y="7858"/>
                </a:cubicBezTo>
                <a:cubicBezTo>
                  <a:pt x="861" y="7898"/>
                  <a:pt x="896" y="7904"/>
                  <a:pt x="925" y="7939"/>
                </a:cubicBezTo>
                <a:cubicBezTo>
                  <a:pt x="989" y="8026"/>
                  <a:pt x="995" y="8096"/>
                  <a:pt x="995" y="8207"/>
                </a:cubicBezTo>
                <a:cubicBezTo>
                  <a:pt x="995" y="8242"/>
                  <a:pt x="978" y="8265"/>
                  <a:pt x="978" y="8306"/>
                </a:cubicBezTo>
                <a:cubicBezTo>
                  <a:pt x="978" y="8393"/>
                  <a:pt x="978" y="8393"/>
                  <a:pt x="978" y="8393"/>
                </a:cubicBezTo>
                <a:cubicBezTo>
                  <a:pt x="978" y="8416"/>
                  <a:pt x="972" y="8434"/>
                  <a:pt x="972" y="8463"/>
                </a:cubicBezTo>
                <a:cubicBezTo>
                  <a:pt x="972" y="8498"/>
                  <a:pt x="995" y="8510"/>
                  <a:pt x="1001" y="8539"/>
                </a:cubicBezTo>
                <a:cubicBezTo>
                  <a:pt x="1024" y="8608"/>
                  <a:pt x="1013" y="8649"/>
                  <a:pt x="1024" y="8719"/>
                </a:cubicBezTo>
                <a:cubicBezTo>
                  <a:pt x="1042" y="8824"/>
                  <a:pt x="1083" y="8876"/>
                  <a:pt x="1129" y="8969"/>
                </a:cubicBezTo>
                <a:cubicBezTo>
                  <a:pt x="1199" y="9092"/>
                  <a:pt x="1228" y="9167"/>
                  <a:pt x="1281" y="9295"/>
                </a:cubicBezTo>
                <a:cubicBezTo>
                  <a:pt x="1310" y="9360"/>
                  <a:pt x="1356" y="9389"/>
                  <a:pt x="1356" y="9458"/>
                </a:cubicBezTo>
                <a:cubicBezTo>
                  <a:pt x="1356" y="9534"/>
                  <a:pt x="1356" y="9534"/>
                  <a:pt x="1356" y="9534"/>
                </a:cubicBezTo>
                <a:cubicBezTo>
                  <a:pt x="1356" y="9546"/>
                  <a:pt x="1350" y="9552"/>
                  <a:pt x="1350" y="9563"/>
                </a:cubicBezTo>
                <a:cubicBezTo>
                  <a:pt x="1350" y="9604"/>
                  <a:pt x="1368" y="9627"/>
                  <a:pt x="1368" y="9674"/>
                </a:cubicBezTo>
                <a:cubicBezTo>
                  <a:pt x="1368" y="9703"/>
                  <a:pt x="1362" y="9720"/>
                  <a:pt x="1350" y="9744"/>
                </a:cubicBezTo>
                <a:cubicBezTo>
                  <a:pt x="1362" y="9784"/>
                  <a:pt x="1362" y="9784"/>
                  <a:pt x="1362" y="9784"/>
                </a:cubicBezTo>
                <a:cubicBezTo>
                  <a:pt x="1350" y="9819"/>
                  <a:pt x="1356" y="9843"/>
                  <a:pt x="1345" y="9872"/>
                </a:cubicBezTo>
                <a:cubicBezTo>
                  <a:pt x="1339" y="9883"/>
                  <a:pt x="1321" y="9883"/>
                  <a:pt x="1310" y="9889"/>
                </a:cubicBezTo>
                <a:cubicBezTo>
                  <a:pt x="1292" y="9907"/>
                  <a:pt x="1292" y="9930"/>
                  <a:pt x="1286" y="9959"/>
                </a:cubicBezTo>
                <a:cubicBezTo>
                  <a:pt x="1327" y="10209"/>
                  <a:pt x="1327" y="10209"/>
                  <a:pt x="1327" y="10209"/>
                </a:cubicBezTo>
                <a:cubicBezTo>
                  <a:pt x="1327" y="10291"/>
                  <a:pt x="1304" y="10338"/>
                  <a:pt x="1263" y="10413"/>
                </a:cubicBezTo>
                <a:cubicBezTo>
                  <a:pt x="1228" y="10483"/>
                  <a:pt x="1187" y="10535"/>
                  <a:pt x="1106" y="10535"/>
                </a:cubicBezTo>
                <a:cubicBezTo>
                  <a:pt x="1065" y="10535"/>
                  <a:pt x="1053" y="10495"/>
                  <a:pt x="1013" y="10471"/>
                </a:cubicBezTo>
                <a:cubicBezTo>
                  <a:pt x="1013" y="10518"/>
                  <a:pt x="1013" y="10518"/>
                  <a:pt x="1013" y="10518"/>
                </a:cubicBezTo>
                <a:cubicBezTo>
                  <a:pt x="1013" y="10541"/>
                  <a:pt x="1001" y="10547"/>
                  <a:pt x="1001" y="10564"/>
                </a:cubicBezTo>
                <a:cubicBezTo>
                  <a:pt x="1001" y="10704"/>
                  <a:pt x="1001" y="10704"/>
                  <a:pt x="1001" y="10704"/>
                </a:cubicBezTo>
                <a:cubicBezTo>
                  <a:pt x="1001" y="10751"/>
                  <a:pt x="1013" y="10780"/>
                  <a:pt x="1024" y="10827"/>
                </a:cubicBezTo>
                <a:cubicBezTo>
                  <a:pt x="1036" y="10873"/>
                  <a:pt x="1036" y="10902"/>
                  <a:pt x="1071" y="10931"/>
                </a:cubicBezTo>
                <a:cubicBezTo>
                  <a:pt x="1077" y="10914"/>
                  <a:pt x="1083" y="10902"/>
                  <a:pt x="1094" y="10885"/>
                </a:cubicBezTo>
                <a:cubicBezTo>
                  <a:pt x="1199" y="10925"/>
                  <a:pt x="1263" y="10954"/>
                  <a:pt x="1345" y="11036"/>
                </a:cubicBezTo>
                <a:cubicBezTo>
                  <a:pt x="1391" y="11083"/>
                  <a:pt x="1438" y="11100"/>
                  <a:pt x="1461" y="11158"/>
                </a:cubicBezTo>
                <a:cubicBezTo>
                  <a:pt x="1478" y="11187"/>
                  <a:pt x="1461" y="11211"/>
                  <a:pt x="1484" y="11228"/>
                </a:cubicBezTo>
                <a:cubicBezTo>
                  <a:pt x="1519" y="11251"/>
                  <a:pt x="1548" y="11234"/>
                  <a:pt x="1583" y="11246"/>
                </a:cubicBezTo>
                <a:cubicBezTo>
                  <a:pt x="1671" y="11275"/>
                  <a:pt x="1717" y="11298"/>
                  <a:pt x="1793" y="11345"/>
                </a:cubicBezTo>
                <a:cubicBezTo>
                  <a:pt x="1799" y="11327"/>
                  <a:pt x="1804" y="11316"/>
                  <a:pt x="1810" y="11298"/>
                </a:cubicBezTo>
                <a:cubicBezTo>
                  <a:pt x="1909" y="11345"/>
                  <a:pt x="1909" y="11345"/>
                  <a:pt x="1909" y="11345"/>
                </a:cubicBezTo>
                <a:cubicBezTo>
                  <a:pt x="1927" y="11333"/>
                  <a:pt x="1933" y="11316"/>
                  <a:pt x="1944" y="11298"/>
                </a:cubicBezTo>
                <a:cubicBezTo>
                  <a:pt x="1967" y="11316"/>
                  <a:pt x="1985" y="11327"/>
                  <a:pt x="2014" y="11327"/>
                </a:cubicBezTo>
                <a:cubicBezTo>
                  <a:pt x="2043" y="11327"/>
                  <a:pt x="2061" y="11333"/>
                  <a:pt x="2090" y="11333"/>
                </a:cubicBezTo>
                <a:cubicBezTo>
                  <a:pt x="2107" y="11333"/>
                  <a:pt x="2113" y="11310"/>
                  <a:pt x="2136" y="11310"/>
                </a:cubicBezTo>
                <a:cubicBezTo>
                  <a:pt x="2154" y="11310"/>
                  <a:pt x="2165" y="11316"/>
                  <a:pt x="2183" y="11310"/>
                </a:cubicBezTo>
                <a:cubicBezTo>
                  <a:pt x="2183" y="11321"/>
                  <a:pt x="2177" y="11327"/>
                  <a:pt x="2177" y="11339"/>
                </a:cubicBezTo>
                <a:cubicBezTo>
                  <a:pt x="2177" y="11350"/>
                  <a:pt x="2194" y="11345"/>
                  <a:pt x="2206" y="11350"/>
                </a:cubicBezTo>
                <a:cubicBezTo>
                  <a:pt x="2224" y="11356"/>
                  <a:pt x="2235" y="11374"/>
                  <a:pt x="2259" y="11374"/>
                </a:cubicBezTo>
                <a:cubicBezTo>
                  <a:pt x="2282" y="11374"/>
                  <a:pt x="2282" y="11333"/>
                  <a:pt x="2305" y="11333"/>
                </a:cubicBezTo>
                <a:cubicBezTo>
                  <a:pt x="2346" y="11333"/>
                  <a:pt x="2363" y="11374"/>
                  <a:pt x="2404" y="11379"/>
                </a:cubicBezTo>
                <a:cubicBezTo>
                  <a:pt x="2404" y="11316"/>
                  <a:pt x="2474" y="11304"/>
                  <a:pt x="2532" y="11269"/>
                </a:cubicBezTo>
                <a:cubicBezTo>
                  <a:pt x="2567" y="11251"/>
                  <a:pt x="2590" y="11251"/>
                  <a:pt x="2625" y="11228"/>
                </a:cubicBezTo>
                <a:cubicBezTo>
                  <a:pt x="2649" y="11211"/>
                  <a:pt x="2643" y="11182"/>
                  <a:pt x="2672" y="11170"/>
                </a:cubicBezTo>
                <a:cubicBezTo>
                  <a:pt x="2695" y="11153"/>
                  <a:pt x="2701" y="11135"/>
                  <a:pt x="2730" y="11123"/>
                </a:cubicBezTo>
                <a:cubicBezTo>
                  <a:pt x="2759" y="11112"/>
                  <a:pt x="2782" y="11117"/>
                  <a:pt x="2806" y="11094"/>
                </a:cubicBezTo>
                <a:cubicBezTo>
                  <a:pt x="2817" y="11083"/>
                  <a:pt x="2806" y="11059"/>
                  <a:pt x="2817" y="11042"/>
                </a:cubicBezTo>
                <a:cubicBezTo>
                  <a:pt x="2847" y="10995"/>
                  <a:pt x="2899" y="10995"/>
                  <a:pt x="2951" y="10995"/>
                </a:cubicBezTo>
                <a:cubicBezTo>
                  <a:pt x="2992" y="10995"/>
                  <a:pt x="3010" y="11013"/>
                  <a:pt x="3050" y="11019"/>
                </a:cubicBezTo>
                <a:cubicBezTo>
                  <a:pt x="3056" y="10995"/>
                  <a:pt x="3079" y="10995"/>
                  <a:pt x="3103" y="10990"/>
                </a:cubicBezTo>
                <a:cubicBezTo>
                  <a:pt x="3184" y="10827"/>
                  <a:pt x="3271" y="10687"/>
                  <a:pt x="3452" y="10687"/>
                </a:cubicBezTo>
                <a:cubicBezTo>
                  <a:pt x="3469" y="10687"/>
                  <a:pt x="3475" y="10698"/>
                  <a:pt x="3487" y="10698"/>
                </a:cubicBezTo>
                <a:cubicBezTo>
                  <a:pt x="3510" y="10698"/>
                  <a:pt x="3516" y="10687"/>
                  <a:pt x="3539" y="10687"/>
                </a:cubicBezTo>
                <a:cubicBezTo>
                  <a:pt x="3574" y="10687"/>
                  <a:pt x="3592" y="10704"/>
                  <a:pt x="3627" y="10704"/>
                </a:cubicBezTo>
                <a:cubicBezTo>
                  <a:pt x="3656" y="10704"/>
                  <a:pt x="3650" y="10664"/>
                  <a:pt x="3679" y="10658"/>
                </a:cubicBezTo>
                <a:cubicBezTo>
                  <a:pt x="3731" y="10646"/>
                  <a:pt x="3766" y="10646"/>
                  <a:pt x="3825" y="10646"/>
                </a:cubicBezTo>
                <a:cubicBezTo>
                  <a:pt x="3918" y="10646"/>
                  <a:pt x="3918" y="10646"/>
                  <a:pt x="3918" y="10646"/>
                </a:cubicBezTo>
                <a:cubicBezTo>
                  <a:pt x="3982" y="10646"/>
                  <a:pt x="4017" y="10617"/>
                  <a:pt x="4081" y="10617"/>
                </a:cubicBezTo>
                <a:cubicBezTo>
                  <a:pt x="4162" y="10617"/>
                  <a:pt x="4203" y="10664"/>
                  <a:pt x="4285" y="10664"/>
                </a:cubicBezTo>
                <a:cubicBezTo>
                  <a:pt x="4314" y="10664"/>
                  <a:pt x="4325" y="10640"/>
                  <a:pt x="4354" y="10640"/>
                </a:cubicBezTo>
                <a:cubicBezTo>
                  <a:pt x="4383" y="10640"/>
                  <a:pt x="4401" y="10652"/>
                  <a:pt x="4418" y="10681"/>
                </a:cubicBezTo>
                <a:cubicBezTo>
                  <a:pt x="4424" y="10698"/>
                  <a:pt x="4424" y="10722"/>
                  <a:pt x="4442" y="10722"/>
                </a:cubicBezTo>
                <a:cubicBezTo>
                  <a:pt x="4465" y="10722"/>
                  <a:pt x="4482" y="10727"/>
                  <a:pt x="4500" y="10716"/>
                </a:cubicBezTo>
                <a:cubicBezTo>
                  <a:pt x="4523" y="10704"/>
                  <a:pt x="4523" y="10664"/>
                  <a:pt x="4552" y="10664"/>
                </a:cubicBezTo>
                <a:cubicBezTo>
                  <a:pt x="4581" y="10664"/>
                  <a:pt x="4593" y="10687"/>
                  <a:pt x="4622" y="10687"/>
                </a:cubicBezTo>
                <a:cubicBezTo>
                  <a:pt x="4640" y="10687"/>
                  <a:pt x="4645" y="10675"/>
                  <a:pt x="4657" y="10669"/>
                </a:cubicBezTo>
                <a:cubicBezTo>
                  <a:pt x="4709" y="10669"/>
                  <a:pt x="4709" y="10669"/>
                  <a:pt x="4709" y="10669"/>
                </a:cubicBezTo>
                <a:cubicBezTo>
                  <a:pt x="4768" y="10669"/>
                  <a:pt x="4797" y="10658"/>
                  <a:pt x="4855" y="10658"/>
                </a:cubicBezTo>
                <a:cubicBezTo>
                  <a:pt x="4902" y="10658"/>
                  <a:pt x="4907" y="10722"/>
                  <a:pt x="4954" y="10722"/>
                </a:cubicBezTo>
                <a:cubicBezTo>
                  <a:pt x="5012" y="10722"/>
                  <a:pt x="5041" y="10693"/>
                  <a:pt x="5094" y="10664"/>
                </a:cubicBezTo>
                <a:cubicBezTo>
                  <a:pt x="5117" y="10652"/>
                  <a:pt x="5134" y="10652"/>
                  <a:pt x="5164" y="10646"/>
                </a:cubicBezTo>
                <a:cubicBezTo>
                  <a:pt x="5187" y="10640"/>
                  <a:pt x="5210" y="10640"/>
                  <a:pt x="5210" y="10623"/>
                </a:cubicBezTo>
                <a:cubicBezTo>
                  <a:pt x="5210" y="10605"/>
                  <a:pt x="5198" y="10599"/>
                  <a:pt x="5198" y="10582"/>
                </a:cubicBezTo>
                <a:cubicBezTo>
                  <a:pt x="5198" y="10518"/>
                  <a:pt x="5280" y="10518"/>
                  <a:pt x="5315" y="10465"/>
                </a:cubicBezTo>
                <a:cubicBezTo>
                  <a:pt x="5350" y="10413"/>
                  <a:pt x="5344" y="10372"/>
                  <a:pt x="5356" y="10314"/>
                </a:cubicBezTo>
                <a:cubicBezTo>
                  <a:pt x="5373" y="10244"/>
                  <a:pt x="5396" y="10204"/>
                  <a:pt x="5455" y="10169"/>
                </a:cubicBezTo>
                <a:cubicBezTo>
                  <a:pt x="5507" y="10139"/>
                  <a:pt x="5530" y="10105"/>
                  <a:pt x="5583" y="10105"/>
                </a:cubicBezTo>
                <a:cubicBezTo>
                  <a:pt x="5635" y="10105"/>
                  <a:pt x="5635" y="10105"/>
                  <a:pt x="5635" y="10105"/>
                </a:cubicBezTo>
                <a:cubicBezTo>
                  <a:pt x="5693" y="10105"/>
                  <a:pt x="5717" y="10070"/>
                  <a:pt x="5763" y="10041"/>
                </a:cubicBezTo>
                <a:cubicBezTo>
                  <a:pt x="5856" y="9982"/>
                  <a:pt x="5909" y="9942"/>
                  <a:pt x="6013" y="9918"/>
                </a:cubicBezTo>
                <a:cubicBezTo>
                  <a:pt x="6153" y="9907"/>
                  <a:pt x="6188" y="9761"/>
                  <a:pt x="6322" y="9726"/>
                </a:cubicBezTo>
                <a:cubicBezTo>
                  <a:pt x="6345" y="9732"/>
                  <a:pt x="6345" y="9732"/>
                  <a:pt x="6345" y="9732"/>
                </a:cubicBezTo>
                <a:cubicBezTo>
                  <a:pt x="6363" y="9720"/>
                  <a:pt x="6375" y="9709"/>
                  <a:pt x="6398" y="9709"/>
                </a:cubicBezTo>
                <a:cubicBezTo>
                  <a:pt x="6485" y="9709"/>
                  <a:pt x="6526" y="9761"/>
                  <a:pt x="6607" y="9761"/>
                </a:cubicBezTo>
                <a:cubicBezTo>
                  <a:pt x="6764" y="9761"/>
                  <a:pt x="6852" y="9744"/>
                  <a:pt x="7009" y="9709"/>
                </a:cubicBezTo>
                <a:cubicBezTo>
                  <a:pt x="7079" y="9691"/>
                  <a:pt x="7108" y="9656"/>
                  <a:pt x="7178" y="9639"/>
                </a:cubicBezTo>
                <a:cubicBezTo>
                  <a:pt x="7300" y="9610"/>
                  <a:pt x="7364" y="9581"/>
                  <a:pt x="7481" y="9528"/>
                </a:cubicBezTo>
                <a:cubicBezTo>
                  <a:pt x="7585" y="9487"/>
                  <a:pt x="7626" y="9406"/>
                  <a:pt x="7737" y="9406"/>
                </a:cubicBezTo>
                <a:lnTo>
                  <a:pt x="7737" y="9406"/>
                </a:lnTo>
                <a:cubicBezTo>
                  <a:pt x="7737" y="6258"/>
                  <a:pt x="7737" y="6258"/>
                  <a:pt x="7737" y="6258"/>
                </a:cubicBezTo>
                <a:lnTo>
                  <a:pt x="7737" y="6258"/>
                </a:lnTo>
                <a:cubicBezTo>
                  <a:pt x="7713" y="576"/>
                  <a:pt x="7713" y="576"/>
                  <a:pt x="7713" y="576"/>
                </a:cubicBezTo>
                <a:close/>
                <a:moveTo>
                  <a:pt x="1123" y="3580"/>
                </a:moveTo>
                <a:lnTo>
                  <a:pt x="1123" y="3580"/>
                </a:lnTo>
                <a:cubicBezTo>
                  <a:pt x="1141" y="3539"/>
                  <a:pt x="1164" y="3510"/>
                  <a:pt x="1205" y="3498"/>
                </a:cubicBezTo>
                <a:cubicBezTo>
                  <a:pt x="1205" y="3539"/>
                  <a:pt x="1187" y="3586"/>
                  <a:pt x="1147" y="3586"/>
                </a:cubicBezTo>
                <a:cubicBezTo>
                  <a:pt x="1135" y="3586"/>
                  <a:pt x="1129" y="3586"/>
                  <a:pt x="1123" y="3580"/>
                </a:cubicBezTo>
                <a:close/>
                <a:moveTo>
                  <a:pt x="29" y="6019"/>
                </a:moveTo>
                <a:lnTo>
                  <a:pt x="29" y="6019"/>
                </a:lnTo>
                <a:cubicBezTo>
                  <a:pt x="23" y="6019"/>
                  <a:pt x="17" y="6013"/>
                  <a:pt x="6" y="6013"/>
                </a:cubicBezTo>
                <a:cubicBezTo>
                  <a:pt x="6" y="6019"/>
                  <a:pt x="0" y="6025"/>
                  <a:pt x="0" y="6036"/>
                </a:cubicBezTo>
                <a:cubicBezTo>
                  <a:pt x="0" y="6118"/>
                  <a:pt x="29" y="6164"/>
                  <a:pt x="70" y="6234"/>
                </a:cubicBezTo>
                <a:cubicBezTo>
                  <a:pt x="93" y="6275"/>
                  <a:pt x="99" y="6304"/>
                  <a:pt x="122" y="6339"/>
                </a:cubicBezTo>
                <a:cubicBezTo>
                  <a:pt x="116" y="6223"/>
                  <a:pt x="29" y="6170"/>
                  <a:pt x="29" y="6054"/>
                </a:cubicBezTo>
                <a:lnTo>
                  <a:pt x="29" y="6019"/>
                </a:lnTo>
                <a:close/>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08" name="Freeform 2"/>
          <p:cNvSpPr>
            <a:spLocks noChangeArrowheads="1"/>
          </p:cNvSpPr>
          <p:nvPr/>
        </p:nvSpPr>
        <p:spPr bwMode="auto">
          <a:xfrm>
            <a:off x="5854591" y="3957586"/>
            <a:ext cx="1916832" cy="3344973"/>
          </a:xfrm>
          <a:custGeom>
            <a:avLst/>
            <a:gdLst>
              <a:gd name="T0" fmla="*/ 984 w 4355"/>
              <a:gd name="T1" fmla="*/ 157 h 7604"/>
              <a:gd name="T2" fmla="*/ 874 w 4355"/>
              <a:gd name="T3" fmla="*/ 227 h 7604"/>
              <a:gd name="T4" fmla="*/ 676 w 4355"/>
              <a:gd name="T5" fmla="*/ 59 h 7604"/>
              <a:gd name="T6" fmla="*/ 897 w 4355"/>
              <a:gd name="T7" fmla="*/ 379 h 7604"/>
              <a:gd name="T8" fmla="*/ 1171 w 4355"/>
              <a:gd name="T9" fmla="*/ 268 h 7604"/>
              <a:gd name="T10" fmla="*/ 664 w 4355"/>
              <a:gd name="T11" fmla="*/ 169 h 7604"/>
              <a:gd name="T12" fmla="*/ 781 w 4355"/>
              <a:gd name="T13" fmla="*/ 361 h 7604"/>
              <a:gd name="T14" fmla="*/ 554 w 4355"/>
              <a:gd name="T15" fmla="*/ 315 h 7604"/>
              <a:gd name="T16" fmla="*/ 571 w 4355"/>
              <a:gd name="T17" fmla="*/ 204 h 7604"/>
              <a:gd name="T18" fmla="*/ 3591 w 4355"/>
              <a:gd name="T19" fmla="*/ 1374 h 7604"/>
              <a:gd name="T20" fmla="*/ 3824 w 4355"/>
              <a:gd name="T21" fmla="*/ 1549 h 7604"/>
              <a:gd name="T22" fmla="*/ 3708 w 4355"/>
              <a:gd name="T23" fmla="*/ 1520 h 7604"/>
              <a:gd name="T24" fmla="*/ 3754 w 4355"/>
              <a:gd name="T25" fmla="*/ 1386 h 7604"/>
              <a:gd name="T26" fmla="*/ 3498 w 4355"/>
              <a:gd name="T27" fmla="*/ 1298 h 7604"/>
              <a:gd name="T28" fmla="*/ 3498 w 4355"/>
              <a:gd name="T29" fmla="*/ 1298 h 7604"/>
              <a:gd name="T30" fmla="*/ 3894 w 4355"/>
              <a:gd name="T31" fmla="*/ 2352 h 7604"/>
              <a:gd name="T32" fmla="*/ 4348 w 4355"/>
              <a:gd name="T33" fmla="*/ 2742 h 7604"/>
              <a:gd name="T34" fmla="*/ 0 w 4355"/>
              <a:gd name="T35" fmla="*/ 1904 h 7604"/>
              <a:gd name="T36" fmla="*/ 117 w 4355"/>
              <a:gd name="T37" fmla="*/ 1898 h 7604"/>
              <a:gd name="T38" fmla="*/ 292 w 4355"/>
              <a:gd name="T39" fmla="*/ 1997 h 7604"/>
              <a:gd name="T40" fmla="*/ 297 w 4355"/>
              <a:gd name="T41" fmla="*/ 1881 h 7604"/>
              <a:gd name="T42" fmla="*/ 449 w 4355"/>
              <a:gd name="T43" fmla="*/ 1828 h 7604"/>
              <a:gd name="T44" fmla="*/ 361 w 4355"/>
              <a:gd name="T45" fmla="*/ 1724 h 7604"/>
              <a:gd name="T46" fmla="*/ 268 w 4355"/>
              <a:gd name="T47" fmla="*/ 1531 h 7604"/>
              <a:gd name="T48" fmla="*/ 466 w 4355"/>
              <a:gd name="T49" fmla="*/ 1217 h 7604"/>
              <a:gd name="T50" fmla="*/ 629 w 4355"/>
              <a:gd name="T51" fmla="*/ 1112 h 7604"/>
              <a:gd name="T52" fmla="*/ 664 w 4355"/>
              <a:gd name="T53" fmla="*/ 815 h 7604"/>
              <a:gd name="T54" fmla="*/ 781 w 4355"/>
              <a:gd name="T55" fmla="*/ 763 h 7604"/>
              <a:gd name="T56" fmla="*/ 880 w 4355"/>
              <a:gd name="T57" fmla="*/ 740 h 7604"/>
              <a:gd name="T58" fmla="*/ 949 w 4355"/>
              <a:gd name="T59" fmla="*/ 751 h 7604"/>
              <a:gd name="T60" fmla="*/ 1060 w 4355"/>
              <a:gd name="T61" fmla="*/ 588 h 7604"/>
              <a:gd name="T62" fmla="*/ 1369 w 4355"/>
              <a:gd name="T63" fmla="*/ 588 h 7604"/>
              <a:gd name="T64" fmla="*/ 1753 w 4355"/>
              <a:gd name="T65" fmla="*/ 425 h 7604"/>
              <a:gd name="T66" fmla="*/ 1718 w 4355"/>
              <a:gd name="T67" fmla="*/ 297 h 7604"/>
              <a:gd name="T68" fmla="*/ 1374 w 4355"/>
              <a:gd name="T69" fmla="*/ 94 h 7604"/>
              <a:gd name="T70" fmla="*/ 1526 w 4355"/>
              <a:gd name="T71" fmla="*/ 128 h 7604"/>
              <a:gd name="T72" fmla="*/ 1613 w 4355"/>
              <a:gd name="T73" fmla="*/ 41 h 7604"/>
              <a:gd name="T74" fmla="*/ 1712 w 4355"/>
              <a:gd name="T75" fmla="*/ 0 h 7604"/>
              <a:gd name="T76" fmla="*/ 1840 w 4355"/>
              <a:gd name="T77" fmla="*/ 204 h 7604"/>
              <a:gd name="T78" fmla="*/ 2235 w 4355"/>
              <a:gd name="T79" fmla="*/ 385 h 7604"/>
              <a:gd name="T80" fmla="*/ 2375 w 4355"/>
              <a:gd name="T81" fmla="*/ 437 h 7604"/>
              <a:gd name="T82" fmla="*/ 2631 w 4355"/>
              <a:gd name="T83" fmla="*/ 507 h 7604"/>
              <a:gd name="T84" fmla="*/ 2957 w 4355"/>
              <a:gd name="T85" fmla="*/ 583 h 7604"/>
              <a:gd name="T86" fmla="*/ 3097 w 4355"/>
              <a:gd name="T87" fmla="*/ 536 h 7604"/>
              <a:gd name="T88" fmla="*/ 3295 w 4355"/>
              <a:gd name="T89" fmla="*/ 425 h 7604"/>
              <a:gd name="T90" fmla="*/ 3242 w 4355"/>
              <a:gd name="T91" fmla="*/ 594 h 7604"/>
              <a:gd name="T92" fmla="*/ 3358 w 4355"/>
              <a:gd name="T93" fmla="*/ 693 h 7604"/>
              <a:gd name="T94" fmla="*/ 3469 w 4355"/>
              <a:gd name="T95" fmla="*/ 542 h 7604"/>
              <a:gd name="T96" fmla="*/ 3737 w 4355"/>
              <a:gd name="T97" fmla="*/ 583 h 7604"/>
              <a:gd name="T98" fmla="*/ 3743 w 4355"/>
              <a:gd name="T99" fmla="*/ 681 h 7604"/>
              <a:gd name="T100" fmla="*/ 3650 w 4355"/>
              <a:gd name="T101" fmla="*/ 932 h 7604"/>
              <a:gd name="T102" fmla="*/ 3539 w 4355"/>
              <a:gd name="T103" fmla="*/ 978 h 7604"/>
              <a:gd name="T104" fmla="*/ 3428 w 4355"/>
              <a:gd name="T105" fmla="*/ 1007 h 7604"/>
              <a:gd name="T106" fmla="*/ 3329 w 4355"/>
              <a:gd name="T107" fmla="*/ 1165 h 7604"/>
              <a:gd name="T108" fmla="*/ 3230 w 4355"/>
              <a:gd name="T109" fmla="*/ 1601 h 7604"/>
              <a:gd name="T110" fmla="*/ 3242 w 4355"/>
              <a:gd name="T111" fmla="*/ 2015 h 7604"/>
              <a:gd name="T112" fmla="*/ 3725 w 4355"/>
              <a:gd name="T113" fmla="*/ 2410 h 7604"/>
              <a:gd name="T114" fmla="*/ 3964 w 4355"/>
              <a:gd name="T115" fmla="*/ 2474 h 7604"/>
              <a:gd name="T116" fmla="*/ 4226 w 4355"/>
              <a:gd name="T117" fmla="*/ 2626 h 7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5" h="7604">
                <a:moveTo>
                  <a:pt x="1089" y="59"/>
                </a:moveTo>
                <a:lnTo>
                  <a:pt x="1089" y="59"/>
                </a:lnTo>
                <a:cubicBezTo>
                  <a:pt x="1083" y="105"/>
                  <a:pt x="1089" y="128"/>
                  <a:pt x="1089" y="175"/>
                </a:cubicBezTo>
                <a:cubicBezTo>
                  <a:pt x="1077" y="146"/>
                  <a:pt x="1072" y="117"/>
                  <a:pt x="1043" y="117"/>
                </a:cubicBezTo>
                <a:cubicBezTo>
                  <a:pt x="1013" y="117"/>
                  <a:pt x="984" y="128"/>
                  <a:pt x="984" y="157"/>
                </a:cubicBezTo>
                <a:cubicBezTo>
                  <a:pt x="984" y="181"/>
                  <a:pt x="984" y="192"/>
                  <a:pt x="984" y="210"/>
                </a:cubicBezTo>
                <a:cubicBezTo>
                  <a:pt x="967" y="181"/>
                  <a:pt x="978" y="128"/>
                  <a:pt x="944" y="128"/>
                </a:cubicBezTo>
                <a:cubicBezTo>
                  <a:pt x="909" y="128"/>
                  <a:pt x="891" y="157"/>
                  <a:pt x="856" y="163"/>
                </a:cubicBezTo>
                <a:cubicBezTo>
                  <a:pt x="862" y="187"/>
                  <a:pt x="874" y="198"/>
                  <a:pt x="885" y="227"/>
                </a:cubicBezTo>
                <a:cubicBezTo>
                  <a:pt x="874" y="227"/>
                  <a:pt x="874" y="227"/>
                  <a:pt x="874" y="227"/>
                </a:cubicBezTo>
                <a:cubicBezTo>
                  <a:pt x="845" y="210"/>
                  <a:pt x="833" y="187"/>
                  <a:pt x="798" y="169"/>
                </a:cubicBezTo>
                <a:cubicBezTo>
                  <a:pt x="775" y="163"/>
                  <a:pt x="751" y="157"/>
                  <a:pt x="746" y="128"/>
                </a:cubicBezTo>
                <a:cubicBezTo>
                  <a:pt x="769" y="128"/>
                  <a:pt x="769" y="128"/>
                  <a:pt x="769" y="128"/>
                </a:cubicBezTo>
                <a:cubicBezTo>
                  <a:pt x="769" y="123"/>
                  <a:pt x="769" y="117"/>
                  <a:pt x="775" y="111"/>
                </a:cubicBezTo>
                <a:cubicBezTo>
                  <a:pt x="734" y="105"/>
                  <a:pt x="717" y="76"/>
                  <a:pt x="676" y="59"/>
                </a:cubicBezTo>
                <a:cubicBezTo>
                  <a:pt x="676" y="59"/>
                  <a:pt x="670" y="64"/>
                  <a:pt x="670" y="70"/>
                </a:cubicBezTo>
                <a:cubicBezTo>
                  <a:pt x="670" y="157"/>
                  <a:pt x="722" y="198"/>
                  <a:pt x="722" y="291"/>
                </a:cubicBezTo>
                <a:cubicBezTo>
                  <a:pt x="751" y="291"/>
                  <a:pt x="769" y="297"/>
                  <a:pt x="786" y="309"/>
                </a:cubicBezTo>
                <a:cubicBezTo>
                  <a:pt x="815" y="320"/>
                  <a:pt x="804" y="355"/>
                  <a:pt x="827" y="373"/>
                </a:cubicBezTo>
                <a:cubicBezTo>
                  <a:pt x="850" y="385"/>
                  <a:pt x="868" y="373"/>
                  <a:pt x="897" y="379"/>
                </a:cubicBezTo>
                <a:cubicBezTo>
                  <a:pt x="920" y="390"/>
                  <a:pt x="932" y="408"/>
                  <a:pt x="949" y="431"/>
                </a:cubicBezTo>
                <a:cubicBezTo>
                  <a:pt x="967" y="420"/>
                  <a:pt x="967" y="396"/>
                  <a:pt x="984" y="385"/>
                </a:cubicBezTo>
                <a:cubicBezTo>
                  <a:pt x="1008" y="367"/>
                  <a:pt x="1037" y="373"/>
                  <a:pt x="1060" y="350"/>
                </a:cubicBezTo>
                <a:cubicBezTo>
                  <a:pt x="1095" y="320"/>
                  <a:pt x="1095" y="262"/>
                  <a:pt x="1141" y="262"/>
                </a:cubicBezTo>
                <a:cubicBezTo>
                  <a:pt x="1153" y="262"/>
                  <a:pt x="1159" y="268"/>
                  <a:pt x="1171" y="268"/>
                </a:cubicBezTo>
                <a:cubicBezTo>
                  <a:pt x="1188" y="233"/>
                  <a:pt x="1217" y="216"/>
                  <a:pt x="1217" y="181"/>
                </a:cubicBezTo>
                <a:cubicBezTo>
                  <a:pt x="1217" y="152"/>
                  <a:pt x="1182" y="157"/>
                  <a:pt x="1171" y="134"/>
                </a:cubicBezTo>
                <a:cubicBezTo>
                  <a:pt x="1141" y="99"/>
                  <a:pt x="1130" y="76"/>
                  <a:pt x="1089" y="59"/>
                </a:cubicBezTo>
                <a:close/>
                <a:moveTo>
                  <a:pt x="664" y="169"/>
                </a:moveTo>
                <a:lnTo>
                  <a:pt x="664" y="169"/>
                </a:lnTo>
                <a:cubicBezTo>
                  <a:pt x="676" y="210"/>
                  <a:pt x="652" y="227"/>
                  <a:pt x="647" y="268"/>
                </a:cubicBezTo>
                <a:cubicBezTo>
                  <a:pt x="664" y="268"/>
                  <a:pt x="682" y="262"/>
                  <a:pt x="693" y="274"/>
                </a:cubicBezTo>
                <a:cubicBezTo>
                  <a:pt x="687" y="297"/>
                  <a:pt x="687" y="297"/>
                  <a:pt x="687" y="297"/>
                </a:cubicBezTo>
                <a:cubicBezTo>
                  <a:pt x="687" y="303"/>
                  <a:pt x="687" y="309"/>
                  <a:pt x="687" y="315"/>
                </a:cubicBezTo>
                <a:cubicBezTo>
                  <a:pt x="728" y="320"/>
                  <a:pt x="751" y="332"/>
                  <a:pt x="781" y="361"/>
                </a:cubicBezTo>
                <a:cubicBezTo>
                  <a:pt x="769" y="367"/>
                  <a:pt x="757" y="379"/>
                  <a:pt x="740" y="379"/>
                </a:cubicBezTo>
                <a:cubicBezTo>
                  <a:pt x="687" y="379"/>
                  <a:pt x="658" y="350"/>
                  <a:pt x="606" y="350"/>
                </a:cubicBezTo>
                <a:cubicBezTo>
                  <a:pt x="571" y="350"/>
                  <a:pt x="554" y="361"/>
                  <a:pt x="524" y="367"/>
                </a:cubicBezTo>
                <a:cubicBezTo>
                  <a:pt x="530" y="350"/>
                  <a:pt x="530" y="332"/>
                  <a:pt x="536" y="315"/>
                </a:cubicBezTo>
                <a:cubicBezTo>
                  <a:pt x="554" y="315"/>
                  <a:pt x="554" y="315"/>
                  <a:pt x="554" y="315"/>
                </a:cubicBezTo>
                <a:cubicBezTo>
                  <a:pt x="559" y="315"/>
                  <a:pt x="565" y="320"/>
                  <a:pt x="571" y="320"/>
                </a:cubicBezTo>
                <a:cubicBezTo>
                  <a:pt x="594" y="320"/>
                  <a:pt x="623" y="326"/>
                  <a:pt x="623" y="303"/>
                </a:cubicBezTo>
                <a:cubicBezTo>
                  <a:pt x="623" y="268"/>
                  <a:pt x="594" y="262"/>
                  <a:pt x="583" y="233"/>
                </a:cubicBezTo>
                <a:cubicBezTo>
                  <a:pt x="594" y="210"/>
                  <a:pt x="594" y="210"/>
                  <a:pt x="594" y="210"/>
                </a:cubicBezTo>
                <a:cubicBezTo>
                  <a:pt x="583" y="210"/>
                  <a:pt x="577" y="204"/>
                  <a:pt x="571" y="204"/>
                </a:cubicBezTo>
                <a:cubicBezTo>
                  <a:pt x="577" y="192"/>
                  <a:pt x="577" y="192"/>
                  <a:pt x="577" y="192"/>
                </a:cubicBezTo>
                <a:cubicBezTo>
                  <a:pt x="612" y="175"/>
                  <a:pt x="623" y="152"/>
                  <a:pt x="647" y="128"/>
                </a:cubicBezTo>
                <a:cubicBezTo>
                  <a:pt x="658" y="140"/>
                  <a:pt x="664" y="152"/>
                  <a:pt x="664" y="169"/>
                </a:cubicBezTo>
                <a:close/>
                <a:moveTo>
                  <a:pt x="3591" y="1374"/>
                </a:moveTo>
                <a:lnTo>
                  <a:pt x="3591" y="1374"/>
                </a:lnTo>
                <a:cubicBezTo>
                  <a:pt x="3591" y="1392"/>
                  <a:pt x="3597" y="1403"/>
                  <a:pt x="3597" y="1421"/>
                </a:cubicBezTo>
                <a:cubicBezTo>
                  <a:pt x="3597" y="1467"/>
                  <a:pt x="3591" y="1496"/>
                  <a:pt x="3586" y="1549"/>
                </a:cubicBezTo>
                <a:cubicBezTo>
                  <a:pt x="3667" y="1549"/>
                  <a:pt x="3708" y="1595"/>
                  <a:pt x="3789" y="1595"/>
                </a:cubicBezTo>
                <a:cubicBezTo>
                  <a:pt x="3801" y="1595"/>
                  <a:pt x="3813" y="1590"/>
                  <a:pt x="3824" y="1595"/>
                </a:cubicBezTo>
                <a:cubicBezTo>
                  <a:pt x="3824" y="1578"/>
                  <a:pt x="3824" y="1566"/>
                  <a:pt x="3824" y="1549"/>
                </a:cubicBezTo>
                <a:cubicBezTo>
                  <a:pt x="3818" y="1543"/>
                  <a:pt x="3818" y="1543"/>
                  <a:pt x="3818" y="1543"/>
                </a:cubicBezTo>
                <a:cubicBezTo>
                  <a:pt x="3807" y="1555"/>
                  <a:pt x="3801" y="1566"/>
                  <a:pt x="3784" y="1566"/>
                </a:cubicBezTo>
                <a:cubicBezTo>
                  <a:pt x="3772" y="1566"/>
                  <a:pt x="3772" y="1549"/>
                  <a:pt x="3766" y="1549"/>
                </a:cubicBezTo>
                <a:cubicBezTo>
                  <a:pt x="3754" y="1549"/>
                  <a:pt x="3749" y="1555"/>
                  <a:pt x="3743" y="1555"/>
                </a:cubicBezTo>
                <a:cubicBezTo>
                  <a:pt x="3720" y="1555"/>
                  <a:pt x="3708" y="1537"/>
                  <a:pt x="3708" y="1520"/>
                </a:cubicBezTo>
                <a:cubicBezTo>
                  <a:pt x="3708" y="1491"/>
                  <a:pt x="3731" y="1491"/>
                  <a:pt x="3743" y="1467"/>
                </a:cubicBezTo>
                <a:cubicBezTo>
                  <a:pt x="3725" y="1461"/>
                  <a:pt x="3708" y="1450"/>
                  <a:pt x="3708" y="1432"/>
                </a:cubicBezTo>
                <a:cubicBezTo>
                  <a:pt x="3708" y="1421"/>
                  <a:pt x="3714" y="1415"/>
                  <a:pt x="3714" y="1403"/>
                </a:cubicBezTo>
                <a:cubicBezTo>
                  <a:pt x="3725" y="1403"/>
                  <a:pt x="3731" y="1403"/>
                  <a:pt x="3743" y="1403"/>
                </a:cubicBezTo>
                <a:cubicBezTo>
                  <a:pt x="3778" y="1403"/>
                  <a:pt x="3824" y="1386"/>
                  <a:pt x="3754" y="1386"/>
                </a:cubicBezTo>
                <a:cubicBezTo>
                  <a:pt x="3731" y="1386"/>
                  <a:pt x="3708" y="1368"/>
                  <a:pt x="3708" y="1345"/>
                </a:cubicBezTo>
                <a:cubicBezTo>
                  <a:pt x="3708" y="1328"/>
                  <a:pt x="3720" y="1322"/>
                  <a:pt x="3720" y="1304"/>
                </a:cubicBezTo>
                <a:cubicBezTo>
                  <a:pt x="3720" y="1281"/>
                  <a:pt x="3690" y="1328"/>
                  <a:pt x="3679" y="1345"/>
                </a:cubicBezTo>
                <a:cubicBezTo>
                  <a:pt x="3661" y="1374"/>
                  <a:pt x="3626" y="1374"/>
                  <a:pt x="3591" y="1374"/>
                </a:cubicBezTo>
                <a:close/>
                <a:moveTo>
                  <a:pt x="3498" y="1298"/>
                </a:moveTo>
                <a:lnTo>
                  <a:pt x="3498" y="1298"/>
                </a:lnTo>
                <a:cubicBezTo>
                  <a:pt x="3487" y="1293"/>
                  <a:pt x="3481" y="1293"/>
                  <a:pt x="3469" y="1287"/>
                </a:cubicBezTo>
                <a:cubicBezTo>
                  <a:pt x="3463" y="1298"/>
                  <a:pt x="3463" y="1304"/>
                  <a:pt x="3463" y="1310"/>
                </a:cubicBezTo>
                <a:cubicBezTo>
                  <a:pt x="3463" y="1339"/>
                  <a:pt x="3475" y="1351"/>
                  <a:pt x="3492" y="1374"/>
                </a:cubicBezTo>
                <a:cubicBezTo>
                  <a:pt x="3492" y="1345"/>
                  <a:pt x="3504" y="1328"/>
                  <a:pt x="3498" y="1298"/>
                </a:cubicBezTo>
                <a:close/>
                <a:moveTo>
                  <a:pt x="3894" y="2306"/>
                </a:moveTo>
                <a:lnTo>
                  <a:pt x="3894" y="2306"/>
                </a:lnTo>
                <a:cubicBezTo>
                  <a:pt x="3883" y="2288"/>
                  <a:pt x="3883" y="2265"/>
                  <a:pt x="3859" y="2265"/>
                </a:cubicBezTo>
                <a:cubicBezTo>
                  <a:pt x="3847" y="2265"/>
                  <a:pt x="3836" y="2271"/>
                  <a:pt x="3824" y="2282"/>
                </a:cubicBezTo>
                <a:cubicBezTo>
                  <a:pt x="3847" y="2317"/>
                  <a:pt x="3865" y="2329"/>
                  <a:pt x="3894" y="2352"/>
                </a:cubicBezTo>
                <a:cubicBezTo>
                  <a:pt x="3894" y="2346"/>
                  <a:pt x="3900" y="2341"/>
                  <a:pt x="3900" y="2335"/>
                </a:cubicBezTo>
                <a:cubicBezTo>
                  <a:pt x="3900" y="2329"/>
                  <a:pt x="3894" y="2311"/>
                  <a:pt x="3894" y="2306"/>
                </a:cubicBezTo>
                <a:close/>
                <a:moveTo>
                  <a:pt x="4348" y="2742"/>
                </a:moveTo>
                <a:lnTo>
                  <a:pt x="4348" y="2742"/>
                </a:lnTo>
                <a:lnTo>
                  <a:pt x="4348" y="2742"/>
                </a:lnTo>
                <a:cubicBezTo>
                  <a:pt x="4354" y="7603"/>
                  <a:pt x="4354" y="7603"/>
                  <a:pt x="4354" y="7603"/>
                </a:cubicBezTo>
                <a:lnTo>
                  <a:pt x="4354" y="7603"/>
                </a:lnTo>
                <a:cubicBezTo>
                  <a:pt x="24" y="7586"/>
                  <a:pt x="24" y="7586"/>
                  <a:pt x="24" y="7586"/>
                </a:cubicBezTo>
                <a:lnTo>
                  <a:pt x="24" y="7586"/>
                </a:lnTo>
                <a:cubicBezTo>
                  <a:pt x="0" y="1904"/>
                  <a:pt x="0" y="1904"/>
                  <a:pt x="0" y="1904"/>
                </a:cubicBezTo>
                <a:lnTo>
                  <a:pt x="0" y="1904"/>
                </a:lnTo>
                <a:cubicBezTo>
                  <a:pt x="53" y="1921"/>
                  <a:pt x="88" y="1956"/>
                  <a:pt x="88" y="2015"/>
                </a:cubicBezTo>
                <a:cubicBezTo>
                  <a:pt x="88" y="2137"/>
                  <a:pt x="88" y="2015"/>
                  <a:pt x="146" y="2015"/>
                </a:cubicBezTo>
                <a:cubicBezTo>
                  <a:pt x="140" y="1980"/>
                  <a:pt x="117" y="1962"/>
                  <a:pt x="117" y="1927"/>
                </a:cubicBezTo>
                <a:cubicBezTo>
                  <a:pt x="117" y="1916"/>
                  <a:pt x="117" y="1910"/>
                  <a:pt x="117" y="1898"/>
                </a:cubicBezTo>
                <a:cubicBezTo>
                  <a:pt x="123" y="1892"/>
                  <a:pt x="129" y="1892"/>
                  <a:pt x="134" y="1892"/>
                </a:cubicBezTo>
                <a:cubicBezTo>
                  <a:pt x="140" y="1892"/>
                  <a:pt x="146" y="1898"/>
                  <a:pt x="152" y="1898"/>
                </a:cubicBezTo>
                <a:cubicBezTo>
                  <a:pt x="175" y="1892"/>
                  <a:pt x="175" y="1892"/>
                  <a:pt x="175" y="1892"/>
                </a:cubicBezTo>
                <a:cubicBezTo>
                  <a:pt x="192" y="1921"/>
                  <a:pt x="210" y="1933"/>
                  <a:pt x="245" y="1945"/>
                </a:cubicBezTo>
                <a:cubicBezTo>
                  <a:pt x="268" y="1956"/>
                  <a:pt x="268" y="1985"/>
                  <a:pt x="292" y="1997"/>
                </a:cubicBezTo>
                <a:cubicBezTo>
                  <a:pt x="338" y="2038"/>
                  <a:pt x="402" y="2050"/>
                  <a:pt x="379" y="2044"/>
                </a:cubicBezTo>
                <a:cubicBezTo>
                  <a:pt x="379" y="2026"/>
                  <a:pt x="355" y="2032"/>
                  <a:pt x="344" y="2015"/>
                </a:cubicBezTo>
                <a:cubicBezTo>
                  <a:pt x="321" y="1997"/>
                  <a:pt x="326" y="1974"/>
                  <a:pt x="321" y="1945"/>
                </a:cubicBezTo>
                <a:cubicBezTo>
                  <a:pt x="315" y="1927"/>
                  <a:pt x="297" y="1916"/>
                  <a:pt x="297" y="1898"/>
                </a:cubicBezTo>
                <a:cubicBezTo>
                  <a:pt x="297" y="1881"/>
                  <a:pt x="297" y="1881"/>
                  <a:pt x="297" y="1881"/>
                </a:cubicBezTo>
                <a:cubicBezTo>
                  <a:pt x="367" y="1881"/>
                  <a:pt x="367" y="1881"/>
                  <a:pt x="367" y="1881"/>
                </a:cubicBezTo>
                <a:cubicBezTo>
                  <a:pt x="379" y="1881"/>
                  <a:pt x="385" y="1869"/>
                  <a:pt x="391" y="1869"/>
                </a:cubicBezTo>
                <a:cubicBezTo>
                  <a:pt x="396" y="1869"/>
                  <a:pt x="402" y="1875"/>
                  <a:pt x="408" y="1875"/>
                </a:cubicBezTo>
                <a:cubicBezTo>
                  <a:pt x="431" y="1875"/>
                  <a:pt x="443" y="1846"/>
                  <a:pt x="466" y="1846"/>
                </a:cubicBezTo>
                <a:cubicBezTo>
                  <a:pt x="460" y="1840"/>
                  <a:pt x="460" y="1828"/>
                  <a:pt x="449" y="1828"/>
                </a:cubicBezTo>
                <a:cubicBezTo>
                  <a:pt x="420" y="1828"/>
                  <a:pt x="408" y="1840"/>
                  <a:pt x="379" y="1840"/>
                </a:cubicBezTo>
                <a:cubicBezTo>
                  <a:pt x="361" y="1840"/>
                  <a:pt x="350" y="1840"/>
                  <a:pt x="332" y="1840"/>
                </a:cubicBezTo>
                <a:cubicBezTo>
                  <a:pt x="332" y="1822"/>
                  <a:pt x="332" y="1811"/>
                  <a:pt x="332" y="1793"/>
                </a:cubicBezTo>
                <a:cubicBezTo>
                  <a:pt x="332" y="1758"/>
                  <a:pt x="367" y="1758"/>
                  <a:pt x="379" y="1729"/>
                </a:cubicBezTo>
                <a:cubicBezTo>
                  <a:pt x="373" y="1729"/>
                  <a:pt x="367" y="1724"/>
                  <a:pt x="361" y="1724"/>
                </a:cubicBezTo>
                <a:cubicBezTo>
                  <a:pt x="350" y="1724"/>
                  <a:pt x="338" y="1729"/>
                  <a:pt x="326" y="1735"/>
                </a:cubicBezTo>
                <a:cubicBezTo>
                  <a:pt x="309" y="1706"/>
                  <a:pt x="280" y="1712"/>
                  <a:pt x="251" y="1694"/>
                </a:cubicBezTo>
                <a:cubicBezTo>
                  <a:pt x="216" y="1671"/>
                  <a:pt x="198" y="1636"/>
                  <a:pt x="198" y="1590"/>
                </a:cubicBezTo>
                <a:cubicBezTo>
                  <a:pt x="198" y="1561"/>
                  <a:pt x="216" y="1537"/>
                  <a:pt x="245" y="1520"/>
                </a:cubicBezTo>
                <a:cubicBezTo>
                  <a:pt x="268" y="1531"/>
                  <a:pt x="268" y="1531"/>
                  <a:pt x="268" y="1531"/>
                </a:cubicBezTo>
                <a:cubicBezTo>
                  <a:pt x="292" y="1479"/>
                  <a:pt x="367" y="1473"/>
                  <a:pt x="367" y="1415"/>
                </a:cubicBezTo>
                <a:cubicBezTo>
                  <a:pt x="367" y="1386"/>
                  <a:pt x="385" y="1374"/>
                  <a:pt x="396" y="1351"/>
                </a:cubicBezTo>
                <a:cubicBezTo>
                  <a:pt x="408" y="1310"/>
                  <a:pt x="396" y="1287"/>
                  <a:pt x="396" y="1246"/>
                </a:cubicBezTo>
                <a:cubicBezTo>
                  <a:pt x="396" y="1223"/>
                  <a:pt x="402" y="1205"/>
                  <a:pt x="420" y="1194"/>
                </a:cubicBezTo>
                <a:cubicBezTo>
                  <a:pt x="437" y="1205"/>
                  <a:pt x="449" y="1217"/>
                  <a:pt x="466" y="1217"/>
                </a:cubicBezTo>
                <a:cubicBezTo>
                  <a:pt x="524" y="1217"/>
                  <a:pt x="542" y="1159"/>
                  <a:pt x="594" y="1141"/>
                </a:cubicBezTo>
                <a:cubicBezTo>
                  <a:pt x="606" y="1159"/>
                  <a:pt x="612" y="1165"/>
                  <a:pt x="623" y="1182"/>
                </a:cubicBezTo>
                <a:cubicBezTo>
                  <a:pt x="635" y="1182"/>
                  <a:pt x="635" y="1182"/>
                  <a:pt x="635" y="1182"/>
                </a:cubicBezTo>
                <a:cubicBezTo>
                  <a:pt x="629" y="1170"/>
                  <a:pt x="618" y="1159"/>
                  <a:pt x="618" y="1141"/>
                </a:cubicBezTo>
                <a:cubicBezTo>
                  <a:pt x="618" y="1130"/>
                  <a:pt x="629" y="1124"/>
                  <a:pt x="629" y="1112"/>
                </a:cubicBezTo>
                <a:cubicBezTo>
                  <a:pt x="629" y="1054"/>
                  <a:pt x="554" y="1042"/>
                  <a:pt x="554" y="984"/>
                </a:cubicBezTo>
                <a:cubicBezTo>
                  <a:pt x="554" y="961"/>
                  <a:pt x="565" y="943"/>
                  <a:pt x="565" y="920"/>
                </a:cubicBezTo>
                <a:lnTo>
                  <a:pt x="571" y="914"/>
                </a:lnTo>
                <a:cubicBezTo>
                  <a:pt x="588" y="914"/>
                  <a:pt x="594" y="926"/>
                  <a:pt x="606" y="926"/>
                </a:cubicBezTo>
                <a:cubicBezTo>
                  <a:pt x="658" y="926"/>
                  <a:pt x="664" y="862"/>
                  <a:pt x="664" y="815"/>
                </a:cubicBezTo>
                <a:cubicBezTo>
                  <a:pt x="676" y="804"/>
                  <a:pt x="682" y="786"/>
                  <a:pt x="693" y="786"/>
                </a:cubicBezTo>
                <a:cubicBezTo>
                  <a:pt x="740" y="786"/>
                  <a:pt x="751" y="833"/>
                  <a:pt x="792" y="833"/>
                </a:cubicBezTo>
                <a:cubicBezTo>
                  <a:pt x="810" y="833"/>
                  <a:pt x="821" y="833"/>
                  <a:pt x="839" y="833"/>
                </a:cubicBezTo>
                <a:cubicBezTo>
                  <a:pt x="845" y="827"/>
                  <a:pt x="845" y="821"/>
                  <a:pt x="850" y="821"/>
                </a:cubicBezTo>
                <a:cubicBezTo>
                  <a:pt x="827" y="792"/>
                  <a:pt x="781" y="798"/>
                  <a:pt x="781" y="763"/>
                </a:cubicBezTo>
                <a:cubicBezTo>
                  <a:pt x="781" y="751"/>
                  <a:pt x="763" y="751"/>
                  <a:pt x="763" y="740"/>
                </a:cubicBezTo>
                <a:cubicBezTo>
                  <a:pt x="763" y="711"/>
                  <a:pt x="781" y="699"/>
                  <a:pt x="781" y="670"/>
                </a:cubicBezTo>
                <a:cubicBezTo>
                  <a:pt x="821" y="681"/>
                  <a:pt x="850" y="705"/>
                  <a:pt x="868" y="746"/>
                </a:cubicBezTo>
                <a:cubicBezTo>
                  <a:pt x="874" y="746"/>
                  <a:pt x="874" y="746"/>
                  <a:pt x="874" y="746"/>
                </a:cubicBezTo>
                <a:cubicBezTo>
                  <a:pt x="880" y="740"/>
                  <a:pt x="880" y="740"/>
                  <a:pt x="880" y="740"/>
                </a:cubicBezTo>
                <a:cubicBezTo>
                  <a:pt x="891" y="746"/>
                  <a:pt x="897" y="751"/>
                  <a:pt x="909" y="763"/>
                </a:cubicBezTo>
                <a:cubicBezTo>
                  <a:pt x="920" y="769"/>
                  <a:pt x="920" y="769"/>
                  <a:pt x="920" y="769"/>
                </a:cubicBezTo>
                <a:cubicBezTo>
                  <a:pt x="920" y="757"/>
                  <a:pt x="920" y="751"/>
                  <a:pt x="920" y="746"/>
                </a:cubicBezTo>
                <a:cubicBezTo>
                  <a:pt x="926" y="740"/>
                  <a:pt x="926" y="740"/>
                  <a:pt x="926" y="740"/>
                </a:cubicBezTo>
                <a:cubicBezTo>
                  <a:pt x="938" y="746"/>
                  <a:pt x="944" y="746"/>
                  <a:pt x="949" y="751"/>
                </a:cubicBezTo>
                <a:cubicBezTo>
                  <a:pt x="955" y="746"/>
                  <a:pt x="955" y="740"/>
                  <a:pt x="955" y="734"/>
                </a:cubicBezTo>
                <a:cubicBezTo>
                  <a:pt x="955" y="693"/>
                  <a:pt x="920" y="681"/>
                  <a:pt x="920" y="641"/>
                </a:cubicBezTo>
                <a:cubicBezTo>
                  <a:pt x="920" y="623"/>
                  <a:pt x="920" y="623"/>
                  <a:pt x="920" y="623"/>
                </a:cubicBezTo>
                <a:cubicBezTo>
                  <a:pt x="955" y="617"/>
                  <a:pt x="973" y="606"/>
                  <a:pt x="1008" y="600"/>
                </a:cubicBezTo>
                <a:cubicBezTo>
                  <a:pt x="1025" y="600"/>
                  <a:pt x="1043" y="606"/>
                  <a:pt x="1060" y="588"/>
                </a:cubicBezTo>
                <a:cubicBezTo>
                  <a:pt x="1077" y="565"/>
                  <a:pt x="1072" y="542"/>
                  <a:pt x="1095" y="518"/>
                </a:cubicBezTo>
                <a:cubicBezTo>
                  <a:pt x="1095" y="577"/>
                  <a:pt x="1159" y="594"/>
                  <a:pt x="1217" y="594"/>
                </a:cubicBezTo>
                <a:cubicBezTo>
                  <a:pt x="1270" y="594"/>
                  <a:pt x="1270" y="594"/>
                  <a:pt x="1270" y="594"/>
                </a:cubicBezTo>
                <a:cubicBezTo>
                  <a:pt x="1281" y="594"/>
                  <a:pt x="1287" y="600"/>
                  <a:pt x="1304" y="600"/>
                </a:cubicBezTo>
                <a:cubicBezTo>
                  <a:pt x="1334" y="600"/>
                  <a:pt x="1345" y="588"/>
                  <a:pt x="1369" y="588"/>
                </a:cubicBezTo>
                <a:cubicBezTo>
                  <a:pt x="1403" y="588"/>
                  <a:pt x="1415" y="617"/>
                  <a:pt x="1444" y="617"/>
                </a:cubicBezTo>
                <a:cubicBezTo>
                  <a:pt x="1497" y="617"/>
                  <a:pt x="1520" y="571"/>
                  <a:pt x="1572" y="559"/>
                </a:cubicBezTo>
                <a:cubicBezTo>
                  <a:pt x="1613" y="548"/>
                  <a:pt x="1636" y="536"/>
                  <a:pt x="1677" y="530"/>
                </a:cubicBezTo>
                <a:cubicBezTo>
                  <a:pt x="1706" y="524"/>
                  <a:pt x="1741" y="530"/>
                  <a:pt x="1753" y="507"/>
                </a:cubicBezTo>
                <a:cubicBezTo>
                  <a:pt x="1758" y="478"/>
                  <a:pt x="1753" y="454"/>
                  <a:pt x="1753" y="425"/>
                </a:cubicBezTo>
                <a:cubicBezTo>
                  <a:pt x="1753" y="344"/>
                  <a:pt x="1753" y="344"/>
                  <a:pt x="1753" y="344"/>
                </a:cubicBezTo>
                <a:cubicBezTo>
                  <a:pt x="1753" y="315"/>
                  <a:pt x="1776" y="303"/>
                  <a:pt x="1799" y="280"/>
                </a:cubicBezTo>
                <a:cubicBezTo>
                  <a:pt x="1793" y="280"/>
                  <a:pt x="1793" y="274"/>
                  <a:pt x="1788" y="274"/>
                </a:cubicBezTo>
                <a:cubicBezTo>
                  <a:pt x="1758" y="274"/>
                  <a:pt x="1747" y="297"/>
                  <a:pt x="1724" y="303"/>
                </a:cubicBezTo>
                <a:lnTo>
                  <a:pt x="1718" y="297"/>
                </a:lnTo>
                <a:cubicBezTo>
                  <a:pt x="1718" y="274"/>
                  <a:pt x="1735" y="262"/>
                  <a:pt x="1735" y="245"/>
                </a:cubicBezTo>
                <a:cubicBezTo>
                  <a:pt x="1735" y="192"/>
                  <a:pt x="1677" y="181"/>
                  <a:pt x="1630" y="181"/>
                </a:cubicBezTo>
                <a:cubicBezTo>
                  <a:pt x="1572" y="181"/>
                  <a:pt x="1543" y="210"/>
                  <a:pt x="1485" y="239"/>
                </a:cubicBezTo>
                <a:cubicBezTo>
                  <a:pt x="1479" y="192"/>
                  <a:pt x="1456" y="169"/>
                  <a:pt x="1421" y="140"/>
                </a:cubicBezTo>
                <a:cubicBezTo>
                  <a:pt x="1403" y="123"/>
                  <a:pt x="1374" y="117"/>
                  <a:pt x="1374" y="94"/>
                </a:cubicBezTo>
                <a:cubicBezTo>
                  <a:pt x="1374" y="82"/>
                  <a:pt x="1374" y="76"/>
                  <a:pt x="1374" y="64"/>
                </a:cubicBezTo>
                <a:cubicBezTo>
                  <a:pt x="1398" y="64"/>
                  <a:pt x="1398" y="64"/>
                  <a:pt x="1398" y="64"/>
                </a:cubicBezTo>
                <a:cubicBezTo>
                  <a:pt x="1409" y="64"/>
                  <a:pt x="1415" y="70"/>
                  <a:pt x="1421" y="70"/>
                </a:cubicBezTo>
                <a:cubicBezTo>
                  <a:pt x="1438" y="70"/>
                  <a:pt x="1438" y="47"/>
                  <a:pt x="1456" y="47"/>
                </a:cubicBezTo>
                <a:cubicBezTo>
                  <a:pt x="1497" y="47"/>
                  <a:pt x="1497" y="99"/>
                  <a:pt x="1526" y="128"/>
                </a:cubicBezTo>
                <a:lnTo>
                  <a:pt x="1532" y="123"/>
                </a:lnTo>
                <a:cubicBezTo>
                  <a:pt x="1532" y="111"/>
                  <a:pt x="1526" y="105"/>
                  <a:pt x="1526" y="94"/>
                </a:cubicBezTo>
                <a:cubicBezTo>
                  <a:pt x="1526" y="70"/>
                  <a:pt x="1532" y="53"/>
                  <a:pt x="1549" y="35"/>
                </a:cubicBezTo>
                <a:cubicBezTo>
                  <a:pt x="1561" y="47"/>
                  <a:pt x="1566" y="53"/>
                  <a:pt x="1578" y="53"/>
                </a:cubicBezTo>
                <a:cubicBezTo>
                  <a:pt x="1590" y="53"/>
                  <a:pt x="1601" y="41"/>
                  <a:pt x="1613" y="41"/>
                </a:cubicBezTo>
                <a:cubicBezTo>
                  <a:pt x="1636" y="41"/>
                  <a:pt x="1630" y="64"/>
                  <a:pt x="1642" y="82"/>
                </a:cubicBezTo>
                <a:cubicBezTo>
                  <a:pt x="1660" y="99"/>
                  <a:pt x="1677" y="94"/>
                  <a:pt x="1695" y="105"/>
                </a:cubicBezTo>
                <a:cubicBezTo>
                  <a:pt x="1695" y="99"/>
                  <a:pt x="1700" y="99"/>
                  <a:pt x="1700" y="94"/>
                </a:cubicBezTo>
                <a:cubicBezTo>
                  <a:pt x="1700" y="70"/>
                  <a:pt x="1683" y="59"/>
                  <a:pt x="1683" y="29"/>
                </a:cubicBezTo>
                <a:cubicBezTo>
                  <a:pt x="1683" y="18"/>
                  <a:pt x="1700" y="12"/>
                  <a:pt x="1712" y="0"/>
                </a:cubicBezTo>
                <a:cubicBezTo>
                  <a:pt x="1729" y="18"/>
                  <a:pt x="1724" y="35"/>
                  <a:pt x="1724" y="53"/>
                </a:cubicBezTo>
                <a:cubicBezTo>
                  <a:pt x="1724" y="117"/>
                  <a:pt x="1724" y="117"/>
                  <a:pt x="1724" y="117"/>
                </a:cubicBezTo>
                <a:cubicBezTo>
                  <a:pt x="1724" y="140"/>
                  <a:pt x="1729" y="157"/>
                  <a:pt x="1747" y="169"/>
                </a:cubicBezTo>
                <a:cubicBezTo>
                  <a:pt x="1770" y="181"/>
                  <a:pt x="1753" y="216"/>
                  <a:pt x="1776" y="216"/>
                </a:cubicBezTo>
                <a:cubicBezTo>
                  <a:pt x="1805" y="216"/>
                  <a:pt x="1823" y="222"/>
                  <a:pt x="1840" y="204"/>
                </a:cubicBezTo>
                <a:cubicBezTo>
                  <a:pt x="1858" y="192"/>
                  <a:pt x="1846" y="157"/>
                  <a:pt x="1869" y="157"/>
                </a:cubicBezTo>
                <a:cubicBezTo>
                  <a:pt x="1968" y="157"/>
                  <a:pt x="1945" y="332"/>
                  <a:pt x="2044" y="332"/>
                </a:cubicBezTo>
                <a:cubicBezTo>
                  <a:pt x="2061" y="332"/>
                  <a:pt x="2073" y="332"/>
                  <a:pt x="2089" y="332"/>
                </a:cubicBezTo>
                <a:cubicBezTo>
                  <a:pt x="2107" y="332"/>
                  <a:pt x="2118" y="350"/>
                  <a:pt x="2136" y="361"/>
                </a:cubicBezTo>
                <a:cubicBezTo>
                  <a:pt x="2171" y="379"/>
                  <a:pt x="2194" y="385"/>
                  <a:pt x="2235" y="385"/>
                </a:cubicBezTo>
                <a:cubicBezTo>
                  <a:pt x="2252" y="385"/>
                  <a:pt x="2252" y="373"/>
                  <a:pt x="2264" y="361"/>
                </a:cubicBezTo>
                <a:cubicBezTo>
                  <a:pt x="2282" y="332"/>
                  <a:pt x="2305" y="338"/>
                  <a:pt x="2340" y="332"/>
                </a:cubicBezTo>
                <a:cubicBezTo>
                  <a:pt x="2340" y="338"/>
                  <a:pt x="2346" y="338"/>
                  <a:pt x="2346" y="344"/>
                </a:cubicBezTo>
                <a:cubicBezTo>
                  <a:pt x="2346" y="361"/>
                  <a:pt x="2317" y="367"/>
                  <a:pt x="2317" y="390"/>
                </a:cubicBezTo>
                <a:cubicBezTo>
                  <a:pt x="2317" y="420"/>
                  <a:pt x="2346" y="437"/>
                  <a:pt x="2375" y="437"/>
                </a:cubicBezTo>
                <a:cubicBezTo>
                  <a:pt x="2398" y="437"/>
                  <a:pt x="2404" y="414"/>
                  <a:pt x="2421" y="414"/>
                </a:cubicBezTo>
                <a:cubicBezTo>
                  <a:pt x="2462" y="414"/>
                  <a:pt x="2485" y="460"/>
                  <a:pt x="2485" y="507"/>
                </a:cubicBezTo>
                <a:cubicBezTo>
                  <a:pt x="2485" y="507"/>
                  <a:pt x="2491" y="513"/>
                  <a:pt x="2497" y="513"/>
                </a:cubicBezTo>
                <a:cubicBezTo>
                  <a:pt x="2503" y="495"/>
                  <a:pt x="2503" y="466"/>
                  <a:pt x="2526" y="466"/>
                </a:cubicBezTo>
                <a:cubicBezTo>
                  <a:pt x="2567" y="466"/>
                  <a:pt x="2584" y="507"/>
                  <a:pt x="2631" y="507"/>
                </a:cubicBezTo>
                <a:cubicBezTo>
                  <a:pt x="2683" y="507"/>
                  <a:pt x="2683" y="507"/>
                  <a:pt x="2683" y="507"/>
                </a:cubicBezTo>
                <a:cubicBezTo>
                  <a:pt x="2718" y="507"/>
                  <a:pt x="2724" y="466"/>
                  <a:pt x="2759" y="449"/>
                </a:cubicBezTo>
                <a:cubicBezTo>
                  <a:pt x="2794" y="507"/>
                  <a:pt x="2840" y="518"/>
                  <a:pt x="2887" y="553"/>
                </a:cubicBezTo>
                <a:cubicBezTo>
                  <a:pt x="2904" y="565"/>
                  <a:pt x="2899" y="594"/>
                  <a:pt x="2922" y="594"/>
                </a:cubicBezTo>
                <a:cubicBezTo>
                  <a:pt x="2934" y="594"/>
                  <a:pt x="2939" y="583"/>
                  <a:pt x="2957" y="583"/>
                </a:cubicBezTo>
                <a:cubicBezTo>
                  <a:pt x="2980" y="583"/>
                  <a:pt x="2992" y="612"/>
                  <a:pt x="3015" y="612"/>
                </a:cubicBezTo>
                <a:cubicBezTo>
                  <a:pt x="3038" y="612"/>
                  <a:pt x="3044" y="588"/>
                  <a:pt x="3062" y="577"/>
                </a:cubicBezTo>
                <a:cubicBezTo>
                  <a:pt x="3050" y="571"/>
                  <a:pt x="3038" y="571"/>
                  <a:pt x="3027" y="577"/>
                </a:cubicBezTo>
                <a:cubicBezTo>
                  <a:pt x="3032" y="548"/>
                  <a:pt x="3056" y="548"/>
                  <a:pt x="3067" y="524"/>
                </a:cubicBezTo>
                <a:cubicBezTo>
                  <a:pt x="3079" y="530"/>
                  <a:pt x="3085" y="536"/>
                  <a:pt x="3097" y="536"/>
                </a:cubicBezTo>
                <a:cubicBezTo>
                  <a:pt x="3120" y="536"/>
                  <a:pt x="3120" y="489"/>
                  <a:pt x="3143" y="489"/>
                </a:cubicBezTo>
                <a:cubicBezTo>
                  <a:pt x="3155" y="489"/>
                  <a:pt x="3155" y="495"/>
                  <a:pt x="3166" y="495"/>
                </a:cubicBezTo>
                <a:cubicBezTo>
                  <a:pt x="3184" y="495"/>
                  <a:pt x="3195" y="483"/>
                  <a:pt x="3207" y="478"/>
                </a:cubicBezTo>
                <a:cubicBezTo>
                  <a:pt x="3201" y="472"/>
                  <a:pt x="3195" y="472"/>
                  <a:pt x="3184" y="466"/>
                </a:cubicBezTo>
                <a:cubicBezTo>
                  <a:pt x="3230" y="449"/>
                  <a:pt x="3254" y="443"/>
                  <a:pt x="3295" y="425"/>
                </a:cubicBezTo>
                <a:cubicBezTo>
                  <a:pt x="3300" y="425"/>
                  <a:pt x="3300" y="425"/>
                  <a:pt x="3300" y="425"/>
                </a:cubicBezTo>
                <a:cubicBezTo>
                  <a:pt x="3283" y="472"/>
                  <a:pt x="3283" y="507"/>
                  <a:pt x="3242" y="536"/>
                </a:cubicBezTo>
                <a:cubicBezTo>
                  <a:pt x="3230" y="548"/>
                  <a:pt x="3225" y="553"/>
                  <a:pt x="3225" y="571"/>
                </a:cubicBezTo>
                <a:cubicBezTo>
                  <a:pt x="3225" y="594"/>
                  <a:pt x="3225" y="594"/>
                  <a:pt x="3225" y="594"/>
                </a:cubicBezTo>
                <a:cubicBezTo>
                  <a:pt x="3230" y="594"/>
                  <a:pt x="3236" y="594"/>
                  <a:pt x="3242" y="594"/>
                </a:cubicBezTo>
                <a:cubicBezTo>
                  <a:pt x="3271" y="594"/>
                  <a:pt x="3277" y="553"/>
                  <a:pt x="3306" y="553"/>
                </a:cubicBezTo>
                <a:cubicBezTo>
                  <a:pt x="3318" y="553"/>
                  <a:pt x="3312" y="571"/>
                  <a:pt x="3324" y="571"/>
                </a:cubicBezTo>
                <a:cubicBezTo>
                  <a:pt x="3347" y="583"/>
                  <a:pt x="3382" y="583"/>
                  <a:pt x="3382" y="612"/>
                </a:cubicBezTo>
                <a:cubicBezTo>
                  <a:pt x="3382" y="635"/>
                  <a:pt x="3358" y="641"/>
                  <a:pt x="3358" y="670"/>
                </a:cubicBezTo>
                <a:cubicBezTo>
                  <a:pt x="3358" y="676"/>
                  <a:pt x="3358" y="681"/>
                  <a:pt x="3358" y="693"/>
                </a:cubicBezTo>
                <a:cubicBezTo>
                  <a:pt x="3446" y="693"/>
                  <a:pt x="3446" y="693"/>
                  <a:pt x="3446" y="693"/>
                </a:cubicBezTo>
                <a:cubicBezTo>
                  <a:pt x="3452" y="693"/>
                  <a:pt x="3458" y="699"/>
                  <a:pt x="3463" y="699"/>
                </a:cubicBezTo>
                <a:cubicBezTo>
                  <a:pt x="3498" y="699"/>
                  <a:pt x="3510" y="664"/>
                  <a:pt x="3527" y="629"/>
                </a:cubicBezTo>
                <a:cubicBezTo>
                  <a:pt x="3533" y="612"/>
                  <a:pt x="3556" y="600"/>
                  <a:pt x="3556" y="577"/>
                </a:cubicBezTo>
                <a:cubicBezTo>
                  <a:pt x="3556" y="542"/>
                  <a:pt x="3504" y="553"/>
                  <a:pt x="3469" y="542"/>
                </a:cubicBezTo>
                <a:cubicBezTo>
                  <a:pt x="3481" y="513"/>
                  <a:pt x="3504" y="501"/>
                  <a:pt x="3533" y="495"/>
                </a:cubicBezTo>
                <a:cubicBezTo>
                  <a:pt x="3568" y="483"/>
                  <a:pt x="3580" y="460"/>
                  <a:pt x="3609" y="449"/>
                </a:cubicBezTo>
                <a:cubicBezTo>
                  <a:pt x="3615" y="507"/>
                  <a:pt x="3638" y="542"/>
                  <a:pt x="3679" y="571"/>
                </a:cubicBezTo>
                <a:cubicBezTo>
                  <a:pt x="3702" y="583"/>
                  <a:pt x="3702" y="606"/>
                  <a:pt x="3725" y="606"/>
                </a:cubicBezTo>
                <a:cubicBezTo>
                  <a:pt x="3737" y="606"/>
                  <a:pt x="3737" y="594"/>
                  <a:pt x="3737" y="583"/>
                </a:cubicBezTo>
                <a:cubicBezTo>
                  <a:pt x="3737" y="571"/>
                  <a:pt x="3731" y="559"/>
                  <a:pt x="3731" y="548"/>
                </a:cubicBezTo>
                <a:cubicBezTo>
                  <a:pt x="3737" y="548"/>
                  <a:pt x="3737" y="542"/>
                  <a:pt x="3743" y="542"/>
                </a:cubicBezTo>
                <a:cubicBezTo>
                  <a:pt x="3778" y="542"/>
                  <a:pt x="3801" y="571"/>
                  <a:pt x="3801" y="606"/>
                </a:cubicBezTo>
                <a:cubicBezTo>
                  <a:pt x="3801" y="641"/>
                  <a:pt x="3801" y="693"/>
                  <a:pt x="3766" y="693"/>
                </a:cubicBezTo>
                <a:cubicBezTo>
                  <a:pt x="3754" y="693"/>
                  <a:pt x="3749" y="681"/>
                  <a:pt x="3743" y="681"/>
                </a:cubicBezTo>
                <a:cubicBezTo>
                  <a:pt x="3720" y="681"/>
                  <a:pt x="3720" y="681"/>
                  <a:pt x="3720" y="681"/>
                </a:cubicBezTo>
                <a:cubicBezTo>
                  <a:pt x="3714" y="746"/>
                  <a:pt x="3702" y="786"/>
                  <a:pt x="3661" y="833"/>
                </a:cubicBezTo>
                <a:cubicBezTo>
                  <a:pt x="3638" y="827"/>
                  <a:pt x="3638" y="827"/>
                  <a:pt x="3638" y="827"/>
                </a:cubicBezTo>
                <a:cubicBezTo>
                  <a:pt x="3626" y="839"/>
                  <a:pt x="3615" y="844"/>
                  <a:pt x="3597" y="850"/>
                </a:cubicBezTo>
                <a:cubicBezTo>
                  <a:pt x="3615" y="885"/>
                  <a:pt x="3638" y="897"/>
                  <a:pt x="3650" y="932"/>
                </a:cubicBezTo>
                <a:cubicBezTo>
                  <a:pt x="3620" y="938"/>
                  <a:pt x="3603" y="938"/>
                  <a:pt x="3586" y="949"/>
                </a:cubicBezTo>
                <a:cubicBezTo>
                  <a:pt x="3603" y="967"/>
                  <a:pt x="3615" y="978"/>
                  <a:pt x="3626" y="996"/>
                </a:cubicBezTo>
                <a:cubicBezTo>
                  <a:pt x="3597" y="1013"/>
                  <a:pt x="3597" y="1037"/>
                  <a:pt x="3574" y="1060"/>
                </a:cubicBezTo>
                <a:cubicBezTo>
                  <a:pt x="3556" y="1037"/>
                  <a:pt x="3562" y="1013"/>
                  <a:pt x="3551" y="978"/>
                </a:cubicBezTo>
                <a:cubicBezTo>
                  <a:pt x="3539" y="978"/>
                  <a:pt x="3539" y="978"/>
                  <a:pt x="3539" y="978"/>
                </a:cubicBezTo>
                <a:cubicBezTo>
                  <a:pt x="3533" y="1002"/>
                  <a:pt x="3516" y="1019"/>
                  <a:pt x="3492" y="1019"/>
                </a:cubicBezTo>
                <a:cubicBezTo>
                  <a:pt x="3492" y="1025"/>
                  <a:pt x="3492" y="1025"/>
                  <a:pt x="3492" y="1025"/>
                </a:cubicBezTo>
                <a:cubicBezTo>
                  <a:pt x="3492" y="1031"/>
                  <a:pt x="3498" y="1037"/>
                  <a:pt x="3498" y="1037"/>
                </a:cubicBezTo>
                <a:cubicBezTo>
                  <a:pt x="3498" y="1060"/>
                  <a:pt x="3469" y="1060"/>
                  <a:pt x="3446" y="1077"/>
                </a:cubicBezTo>
                <a:cubicBezTo>
                  <a:pt x="3440" y="1048"/>
                  <a:pt x="3452" y="1031"/>
                  <a:pt x="3428" y="1007"/>
                </a:cubicBezTo>
                <a:cubicBezTo>
                  <a:pt x="3417" y="1037"/>
                  <a:pt x="3417" y="1054"/>
                  <a:pt x="3393" y="1066"/>
                </a:cubicBezTo>
                <a:cubicBezTo>
                  <a:pt x="3388" y="1066"/>
                  <a:pt x="3388" y="1054"/>
                  <a:pt x="3382" y="1054"/>
                </a:cubicBezTo>
                <a:cubicBezTo>
                  <a:pt x="3347" y="1054"/>
                  <a:pt x="3312" y="1083"/>
                  <a:pt x="3312" y="1118"/>
                </a:cubicBezTo>
                <a:cubicBezTo>
                  <a:pt x="3312" y="1141"/>
                  <a:pt x="3329" y="1147"/>
                  <a:pt x="3341" y="1165"/>
                </a:cubicBezTo>
                <a:cubicBezTo>
                  <a:pt x="3329" y="1165"/>
                  <a:pt x="3329" y="1165"/>
                  <a:pt x="3329" y="1165"/>
                </a:cubicBezTo>
                <a:cubicBezTo>
                  <a:pt x="3312" y="1159"/>
                  <a:pt x="3312" y="1159"/>
                  <a:pt x="3312" y="1159"/>
                </a:cubicBezTo>
                <a:cubicBezTo>
                  <a:pt x="3306" y="1188"/>
                  <a:pt x="3300" y="1211"/>
                  <a:pt x="3300" y="1240"/>
                </a:cubicBezTo>
                <a:cubicBezTo>
                  <a:pt x="3300" y="1281"/>
                  <a:pt x="3318" y="1322"/>
                  <a:pt x="3358" y="1322"/>
                </a:cubicBezTo>
                <a:cubicBezTo>
                  <a:pt x="3411" y="1322"/>
                  <a:pt x="3364" y="1438"/>
                  <a:pt x="3329" y="1508"/>
                </a:cubicBezTo>
                <a:cubicBezTo>
                  <a:pt x="3306" y="1555"/>
                  <a:pt x="3254" y="1555"/>
                  <a:pt x="3230" y="1601"/>
                </a:cubicBezTo>
                <a:cubicBezTo>
                  <a:pt x="3195" y="1671"/>
                  <a:pt x="3184" y="1712"/>
                  <a:pt x="3137" y="1770"/>
                </a:cubicBezTo>
                <a:cubicBezTo>
                  <a:pt x="3120" y="1793"/>
                  <a:pt x="3097" y="1799"/>
                  <a:pt x="3085" y="1828"/>
                </a:cubicBezTo>
                <a:cubicBezTo>
                  <a:pt x="3085" y="1892"/>
                  <a:pt x="3085" y="1892"/>
                  <a:pt x="3085" y="1892"/>
                </a:cubicBezTo>
                <a:cubicBezTo>
                  <a:pt x="3085" y="1916"/>
                  <a:pt x="3108" y="1910"/>
                  <a:pt x="3126" y="1927"/>
                </a:cubicBezTo>
                <a:cubicBezTo>
                  <a:pt x="3230" y="1991"/>
                  <a:pt x="3166" y="2015"/>
                  <a:pt x="3242" y="2015"/>
                </a:cubicBezTo>
                <a:cubicBezTo>
                  <a:pt x="3277" y="2015"/>
                  <a:pt x="3283" y="2050"/>
                  <a:pt x="3312" y="2067"/>
                </a:cubicBezTo>
                <a:cubicBezTo>
                  <a:pt x="3382" y="2102"/>
                  <a:pt x="3434" y="2108"/>
                  <a:pt x="3492" y="2166"/>
                </a:cubicBezTo>
                <a:cubicBezTo>
                  <a:pt x="3510" y="2189"/>
                  <a:pt x="3504" y="2213"/>
                  <a:pt x="3527" y="2242"/>
                </a:cubicBezTo>
                <a:cubicBezTo>
                  <a:pt x="3603" y="2329"/>
                  <a:pt x="3720" y="2271"/>
                  <a:pt x="3679" y="2358"/>
                </a:cubicBezTo>
                <a:cubicBezTo>
                  <a:pt x="3702" y="2364"/>
                  <a:pt x="3708" y="2387"/>
                  <a:pt x="3725" y="2410"/>
                </a:cubicBezTo>
                <a:cubicBezTo>
                  <a:pt x="3737" y="2405"/>
                  <a:pt x="3743" y="2399"/>
                  <a:pt x="3754" y="2399"/>
                </a:cubicBezTo>
                <a:cubicBezTo>
                  <a:pt x="3772" y="2399"/>
                  <a:pt x="3784" y="2410"/>
                  <a:pt x="3801" y="2410"/>
                </a:cubicBezTo>
                <a:cubicBezTo>
                  <a:pt x="3813" y="2410"/>
                  <a:pt x="3818" y="2405"/>
                  <a:pt x="3824" y="2399"/>
                </a:cubicBezTo>
                <a:cubicBezTo>
                  <a:pt x="3836" y="2399"/>
                  <a:pt x="3842" y="2399"/>
                  <a:pt x="3853" y="2399"/>
                </a:cubicBezTo>
                <a:cubicBezTo>
                  <a:pt x="3906" y="2399"/>
                  <a:pt x="3935" y="2428"/>
                  <a:pt x="3964" y="2474"/>
                </a:cubicBezTo>
                <a:cubicBezTo>
                  <a:pt x="3981" y="2504"/>
                  <a:pt x="4016" y="2492"/>
                  <a:pt x="4046" y="2515"/>
                </a:cubicBezTo>
                <a:cubicBezTo>
                  <a:pt x="4104" y="2556"/>
                  <a:pt x="4139" y="2591"/>
                  <a:pt x="4209" y="2591"/>
                </a:cubicBezTo>
                <a:cubicBezTo>
                  <a:pt x="4209" y="2591"/>
                  <a:pt x="4209" y="2597"/>
                  <a:pt x="4209" y="2602"/>
                </a:cubicBezTo>
                <a:cubicBezTo>
                  <a:pt x="4209" y="2608"/>
                  <a:pt x="4203" y="2608"/>
                  <a:pt x="4203" y="2614"/>
                </a:cubicBezTo>
                <a:cubicBezTo>
                  <a:pt x="4203" y="2620"/>
                  <a:pt x="4220" y="2620"/>
                  <a:pt x="4226" y="2626"/>
                </a:cubicBezTo>
                <a:cubicBezTo>
                  <a:pt x="4249" y="2643"/>
                  <a:pt x="4261" y="2649"/>
                  <a:pt x="4278" y="2672"/>
                </a:cubicBezTo>
                <a:cubicBezTo>
                  <a:pt x="4302" y="2702"/>
                  <a:pt x="4325" y="2725"/>
                  <a:pt x="4348" y="2742"/>
                </a:cubicBezTo>
                <a:close/>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09" name="Freeform 3"/>
          <p:cNvSpPr>
            <a:spLocks noChangeArrowheads="1"/>
          </p:cNvSpPr>
          <p:nvPr/>
        </p:nvSpPr>
        <p:spPr bwMode="auto">
          <a:xfrm>
            <a:off x="7767543" y="3763563"/>
            <a:ext cx="3300131" cy="4305392"/>
          </a:xfrm>
          <a:custGeom>
            <a:avLst/>
            <a:gdLst>
              <a:gd name="T0" fmla="*/ 740 w 7500"/>
              <a:gd name="T1" fmla="*/ 3126 h 9786"/>
              <a:gd name="T2" fmla="*/ 716 w 7500"/>
              <a:gd name="T3" fmla="*/ 3394 h 9786"/>
              <a:gd name="T4" fmla="*/ 2009 w 7500"/>
              <a:gd name="T5" fmla="*/ 279 h 9786"/>
              <a:gd name="T6" fmla="*/ 2049 w 7500"/>
              <a:gd name="T7" fmla="*/ 17 h 9786"/>
              <a:gd name="T8" fmla="*/ 6427 w 7500"/>
              <a:gd name="T9" fmla="*/ 6898 h 9786"/>
              <a:gd name="T10" fmla="*/ 7353 w 7500"/>
              <a:gd name="T11" fmla="*/ 7428 h 9786"/>
              <a:gd name="T12" fmla="*/ 7213 w 7500"/>
              <a:gd name="T13" fmla="*/ 7824 h 9786"/>
              <a:gd name="T14" fmla="*/ 7359 w 7500"/>
              <a:gd name="T15" fmla="*/ 7434 h 9786"/>
              <a:gd name="T16" fmla="*/ 7289 w 7500"/>
              <a:gd name="T17" fmla="*/ 9331 h 9786"/>
              <a:gd name="T18" fmla="*/ 6742 w 7500"/>
              <a:gd name="T19" fmla="*/ 9435 h 9786"/>
              <a:gd name="T20" fmla="*/ 6497 w 7500"/>
              <a:gd name="T21" fmla="*/ 9744 h 9786"/>
              <a:gd name="T22" fmla="*/ 6066 w 7500"/>
              <a:gd name="T23" fmla="*/ 9494 h 9786"/>
              <a:gd name="T24" fmla="*/ 5577 w 7500"/>
              <a:gd name="T25" fmla="*/ 9453 h 9786"/>
              <a:gd name="T26" fmla="*/ 1467 w 7500"/>
              <a:gd name="T27" fmla="*/ 8051 h 9786"/>
              <a:gd name="T28" fmla="*/ 402 w 7500"/>
              <a:gd name="T29" fmla="*/ 3341 h 9786"/>
              <a:gd name="T30" fmla="*/ 1002 w 7500"/>
              <a:gd name="T31" fmla="*/ 3761 h 9786"/>
              <a:gd name="T32" fmla="*/ 1345 w 7500"/>
              <a:gd name="T33" fmla="*/ 3656 h 9786"/>
              <a:gd name="T34" fmla="*/ 1531 w 7500"/>
              <a:gd name="T35" fmla="*/ 3307 h 9786"/>
              <a:gd name="T36" fmla="*/ 1595 w 7500"/>
              <a:gd name="T37" fmla="*/ 3184 h 9786"/>
              <a:gd name="T38" fmla="*/ 1753 w 7500"/>
              <a:gd name="T39" fmla="*/ 2497 h 9786"/>
              <a:gd name="T40" fmla="*/ 1683 w 7500"/>
              <a:gd name="T41" fmla="*/ 1863 h 9786"/>
              <a:gd name="T42" fmla="*/ 1828 w 7500"/>
              <a:gd name="T43" fmla="*/ 1577 h 9786"/>
              <a:gd name="T44" fmla="*/ 1875 w 7500"/>
              <a:gd name="T45" fmla="*/ 1240 h 9786"/>
              <a:gd name="T46" fmla="*/ 1910 w 7500"/>
              <a:gd name="T47" fmla="*/ 1007 h 9786"/>
              <a:gd name="T48" fmla="*/ 1910 w 7500"/>
              <a:gd name="T49" fmla="*/ 879 h 9786"/>
              <a:gd name="T50" fmla="*/ 2009 w 7500"/>
              <a:gd name="T51" fmla="*/ 402 h 9786"/>
              <a:gd name="T52" fmla="*/ 2172 w 7500"/>
              <a:gd name="T53" fmla="*/ 396 h 9786"/>
              <a:gd name="T54" fmla="*/ 2335 w 7500"/>
              <a:gd name="T55" fmla="*/ 576 h 9786"/>
              <a:gd name="T56" fmla="*/ 2451 w 7500"/>
              <a:gd name="T57" fmla="*/ 1013 h 9786"/>
              <a:gd name="T58" fmla="*/ 2591 w 7500"/>
              <a:gd name="T59" fmla="*/ 1356 h 9786"/>
              <a:gd name="T60" fmla="*/ 2713 w 7500"/>
              <a:gd name="T61" fmla="*/ 1857 h 9786"/>
              <a:gd name="T62" fmla="*/ 3173 w 7500"/>
              <a:gd name="T63" fmla="*/ 2043 h 9786"/>
              <a:gd name="T64" fmla="*/ 3476 w 7500"/>
              <a:gd name="T65" fmla="*/ 2340 h 9786"/>
              <a:gd name="T66" fmla="*/ 3557 w 7500"/>
              <a:gd name="T67" fmla="*/ 2835 h 9786"/>
              <a:gd name="T68" fmla="*/ 3802 w 7500"/>
              <a:gd name="T69" fmla="*/ 3376 h 9786"/>
              <a:gd name="T70" fmla="*/ 3907 w 7500"/>
              <a:gd name="T71" fmla="*/ 3871 h 9786"/>
              <a:gd name="T72" fmla="*/ 4035 w 7500"/>
              <a:gd name="T73" fmla="*/ 4407 h 9786"/>
              <a:gd name="T74" fmla="*/ 4489 w 7500"/>
              <a:gd name="T75" fmla="*/ 4634 h 9786"/>
              <a:gd name="T76" fmla="*/ 4751 w 7500"/>
              <a:gd name="T77" fmla="*/ 4785 h 9786"/>
              <a:gd name="T78" fmla="*/ 5100 w 7500"/>
              <a:gd name="T79" fmla="*/ 5030 h 9786"/>
              <a:gd name="T80" fmla="*/ 5147 w 7500"/>
              <a:gd name="T81" fmla="*/ 5158 h 9786"/>
              <a:gd name="T82" fmla="*/ 5321 w 7500"/>
              <a:gd name="T83" fmla="*/ 5437 h 9786"/>
              <a:gd name="T84" fmla="*/ 5414 w 7500"/>
              <a:gd name="T85" fmla="*/ 5565 h 9786"/>
              <a:gd name="T86" fmla="*/ 5595 w 7500"/>
              <a:gd name="T87" fmla="*/ 6089 h 9786"/>
              <a:gd name="T88" fmla="*/ 5775 w 7500"/>
              <a:gd name="T89" fmla="*/ 6124 h 9786"/>
              <a:gd name="T90" fmla="*/ 6072 w 7500"/>
              <a:gd name="T91" fmla="*/ 6223 h 9786"/>
              <a:gd name="T92" fmla="*/ 6177 w 7500"/>
              <a:gd name="T93" fmla="*/ 6357 h 9786"/>
              <a:gd name="T94" fmla="*/ 6165 w 7500"/>
              <a:gd name="T95" fmla="*/ 6700 h 9786"/>
              <a:gd name="T96" fmla="*/ 6439 w 7500"/>
              <a:gd name="T97" fmla="*/ 6962 h 9786"/>
              <a:gd name="T98" fmla="*/ 6759 w 7500"/>
              <a:gd name="T99" fmla="*/ 7259 h 9786"/>
              <a:gd name="T100" fmla="*/ 7056 w 7500"/>
              <a:gd name="T101" fmla="*/ 7638 h 9786"/>
              <a:gd name="T102" fmla="*/ 7260 w 7500"/>
              <a:gd name="T103" fmla="*/ 8226 h 9786"/>
              <a:gd name="T104" fmla="*/ 7336 w 7500"/>
              <a:gd name="T105" fmla="*/ 8447 h 9786"/>
              <a:gd name="T106" fmla="*/ 7399 w 7500"/>
              <a:gd name="T107" fmla="*/ 8901 h 9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0" h="9786">
                <a:moveTo>
                  <a:pt x="559" y="3219"/>
                </a:moveTo>
                <a:lnTo>
                  <a:pt x="559" y="3219"/>
                </a:lnTo>
                <a:cubicBezTo>
                  <a:pt x="559" y="3242"/>
                  <a:pt x="588" y="3248"/>
                  <a:pt x="611" y="3248"/>
                </a:cubicBezTo>
                <a:cubicBezTo>
                  <a:pt x="629" y="3248"/>
                  <a:pt x="629" y="3225"/>
                  <a:pt x="641" y="3213"/>
                </a:cubicBezTo>
                <a:cubicBezTo>
                  <a:pt x="658" y="3202"/>
                  <a:pt x="670" y="3207"/>
                  <a:pt x="687" y="3207"/>
                </a:cubicBezTo>
                <a:cubicBezTo>
                  <a:pt x="687" y="3173"/>
                  <a:pt x="705" y="3126"/>
                  <a:pt x="740" y="3126"/>
                </a:cubicBezTo>
                <a:cubicBezTo>
                  <a:pt x="757" y="3126"/>
                  <a:pt x="763" y="3149"/>
                  <a:pt x="780" y="3149"/>
                </a:cubicBezTo>
                <a:cubicBezTo>
                  <a:pt x="786" y="3149"/>
                  <a:pt x="798" y="3138"/>
                  <a:pt x="798" y="3126"/>
                </a:cubicBezTo>
                <a:cubicBezTo>
                  <a:pt x="798" y="3091"/>
                  <a:pt x="740" y="3097"/>
                  <a:pt x="705" y="3109"/>
                </a:cubicBezTo>
                <a:cubicBezTo>
                  <a:pt x="641" y="3138"/>
                  <a:pt x="559" y="3149"/>
                  <a:pt x="559" y="3219"/>
                </a:cubicBezTo>
                <a:close/>
                <a:moveTo>
                  <a:pt x="716" y="3394"/>
                </a:moveTo>
                <a:lnTo>
                  <a:pt x="716" y="3394"/>
                </a:lnTo>
                <a:cubicBezTo>
                  <a:pt x="705" y="3411"/>
                  <a:pt x="693" y="3417"/>
                  <a:pt x="681" y="3435"/>
                </a:cubicBezTo>
                <a:cubicBezTo>
                  <a:pt x="699" y="3440"/>
                  <a:pt x="710" y="3440"/>
                  <a:pt x="734" y="3440"/>
                </a:cubicBezTo>
                <a:cubicBezTo>
                  <a:pt x="734" y="3423"/>
                  <a:pt x="728" y="3405"/>
                  <a:pt x="716" y="3394"/>
                </a:cubicBezTo>
                <a:close/>
                <a:moveTo>
                  <a:pt x="2038" y="233"/>
                </a:moveTo>
                <a:lnTo>
                  <a:pt x="2038" y="233"/>
                </a:lnTo>
                <a:cubicBezTo>
                  <a:pt x="2020" y="244"/>
                  <a:pt x="2009" y="256"/>
                  <a:pt x="2009" y="279"/>
                </a:cubicBezTo>
                <a:cubicBezTo>
                  <a:pt x="2009" y="291"/>
                  <a:pt x="2014" y="291"/>
                  <a:pt x="2014" y="303"/>
                </a:cubicBezTo>
                <a:cubicBezTo>
                  <a:pt x="2020" y="285"/>
                  <a:pt x="2038" y="279"/>
                  <a:pt x="2055" y="279"/>
                </a:cubicBezTo>
                <a:cubicBezTo>
                  <a:pt x="2055" y="273"/>
                  <a:pt x="2055" y="273"/>
                  <a:pt x="2055" y="268"/>
                </a:cubicBezTo>
                <a:cubicBezTo>
                  <a:pt x="2055" y="250"/>
                  <a:pt x="2049" y="244"/>
                  <a:pt x="2038" y="233"/>
                </a:cubicBezTo>
                <a:close/>
                <a:moveTo>
                  <a:pt x="2049" y="17"/>
                </a:moveTo>
                <a:lnTo>
                  <a:pt x="2049" y="17"/>
                </a:lnTo>
                <a:cubicBezTo>
                  <a:pt x="2049" y="35"/>
                  <a:pt x="2067" y="41"/>
                  <a:pt x="2073" y="52"/>
                </a:cubicBezTo>
                <a:cubicBezTo>
                  <a:pt x="2090" y="41"/>
                  <a:pt x="2096" y="29"/>
                  <a:pt x="2102" y="12"/>
                </a:cubicBezTo>
                <a:cubicBezTo>
                  <a:pt x="2084" y="0"/>
                  <a:pt x="2049" y="0"/>
                  <a:pt x="2049" y="17"/>
                </a:cubicBezTo>
                <a:close/>
                <a:moveTo>
                  <a:pt x="6293" y="6718"/>
                </a:moveTo>
                <a:lnTo>
                  <a:pt x="6293" y="6718"/>
                </a:lnTo>
                <a:cubicBezTo>
                  <a:pt x="6305" y="6805"/>
                  <a:pt x="6363" y="6840"/>
                  <a:pt x="6427" y="6898"/>
                </a:cubicBezTo>
                <a:cubicBezTo>
                  <a:pt x="6427" y="6893"/>
                  <a:pt x="6433" y="6893"/>
                  <a:pt x="6433" y="6887"/>
                </a:cubicBezTo>
                <a:cubicBezTo>
                  <a:pt x="6433" y="6852"/>
                  <a:pt x="6404" y="6840"/>
                  <a:pt x="6381" y="6811"/>
                </a:cubicBezTo>
                <a:cubicBezTo>
                  <a:pt x="6352" y="6770"/>
                  <a:pt x="6340" y="6724"/>
                  <a:pt x="6293" y="6718"/>
                </a:cubicBezTo>
                <a:close/>
                <a:moveTo>
                  <a:pt x="7359" y="7434"/>
                </a:moveTo>
                <a:lnTo>
                  <a:pt x="7359" y="7434"/>
                </a:lnTo>
                <a:cubicBezTo>
                  <a:pt x="7353" y="7428"/>
                  <a:pt x="7353" y="7428"/>
                  <a:pt x="7353" y="7428"/>
                </a:cubicBezTo>
                <a:cubicBezTo>
                  <a:pt x="7353" y="7451"/>
                  <a:pt x="7359" y="7463"/>
                  <a:pt x="7359" y="7486"/>
                </a:cubicBezTo>
                <a:cubicBezTo>
                  <a:pt x="7359" y="7533"/>
                  <a:pt x="7336" y="7562"/>
                  <a:pt x="7300" y="7591"/>
                </a:cubicBezTo>
                <a:cubicBezTo>
                  <a:pt x="7283" y="7597"/>
                  <a:pt x="7266" y="7603"/>
                  <a:pt x="7266" y="7614"/>
                </a:cubicBezTo>
                <a:cubicBezTo>
                  <a:pt x="7266" y="7632"/>
                  <a:pt x="7271" y="7643"/>
                  <a:pt x="7271" y="7661"/>
                </a:cubicBezTo>
                <a:cubicBezTo>
                  <a:pt x="7271" y="7731"/>
                  <a:pt x="7271" y="7731"/>
                  <a:pt x="7271" y="7731"/>
                </a:cubicBezTo>
                <a:cubicBezTo>
                  <a:pt x="7271" y="7771"/>
                  <a:pt x="7242" y="7789"/>
                  <a:pt x="7213" y="7824"/>
                </a:cubicBezTo>
                <a:cubicBezTo>
                  <a:pt x="7248" y="7836"/>
                  <a:pt x="7237" y="7871"/>
                  <a:pt x="7248" y="7900"/>
                </a:cubicBezTo>
                <a:cubicBezTo>
                  <a:pt x="7254" y="7917"/>
                  <a:pt x="7271" y="7923"/>
                  <a:pt x="7283" y="7934"/>
                </a:cubicBezTo>
                <a:cubicBezTo>
                  <a:pt x="7318" y="7894"/>
                  <a:pt x="7283" y="7847"/>
                  <a:pt x="7312" y="7795"/>
                </a:cubicBezTo>
                <a:cubicBezTo>
                  <a:pt x="7336" y="7742"/>
                  <a:pt x="7341" y="7708"/>
                  <a:pt x="7359" y="7655"/>
                </a:cubicBezTo>
                <a:cubicBezTo>
                  <a:pt x="7382" y="7603"/>
                  <a:pt x="7411" y="7579"/>
                  <a:pt x="7411" y="7527"/>
                </a:cubicBezTo>
                <a:cubicBezTo>
                  <a:pt x="7411" y="7486"/>
                  <a:pt x="7376" y="7469"/>
                  <a:pt x="7359" y="7434"/>
                </a:cubicBezTo>
                <a:close/>
                <a:moveTo>
                  <a:pt x="7499" y="9221"/>
                </a:moveTo>
                <a:lnTo>
                  <a:pt x="7499" y="9221"/>
                </a:lnTo>
                <a:lnTo>
                  <a:pt x="7499" y="9221"/>
                </a:lnTo>
                <a:cubicBezTo>
                  <a:pt x="7464" y="9243"/>
                  <a:pt x="7446" y="9255"/>
                  <a:pt x="7411" y="9267"/>
                </a:cubicBezTo>
                <a:cubicBezTo>
                  <a:pt x="7388" y="9272"/>
                  <a:pt x="7365" y="9261"/>
                  <a:pt x="7347" y="9272"/>
                </a:cubicBezTo>
                <a:cubicBezTo>
                  <a:pt x="7318" y="9284"/>
                  <a:pt x="7318" y="9331"/>
                  <a:pt x="7289" y="9331"/>
                </a:cubicBezTo>
                <a:cubicBezTo>
                  <a:pt x="7271" y="9331"/>
                  <a:pt x="7266" y="9319"/>
                  <a:pt x="7248" y="9319"/>
                </a:cubicBezTo>
                <a:cubicBezTo>
                  <a:pt x="7213" y="9313"/>
                  <a:pt x="7184" y="9325"/>
                  <a:pt x="7149" y="9325"/>
                </a:cubicBezTo>
                <a:cubicBezTo>
                  <a:pt x="7091" y="9325"/>
                  <a:pt x="7068" y="9278"/>
                  <a:pt x="7010" y="9278"/>
                </a:cubicBezTo>
                <a:cubicBezTo>
                  <a:pt x="6963" y="9278"/>
                  <a:pt x="6957" y="9325"/>
                  <a:pt x="6922" y="9354"/>
                </a:cubicBezTo>
                <a:cubicBezTo>
                  <a:pt x="6905" y="9366"/>
                  <a:pt x="6887" y="9354"/>
                  <a:pt x="6864" y="9366"/>
                </a:cubicBezTo>
                <a:cubicBezTo>
                  <a:pt x="6811" y="9383"/>
                  <a:pt x="6794" y="9418"/>
                  <a:pt x="6742" y="9435"/>
                </a:cubicBezTo>
                <a:cubicBezTo>
                  <a:pt x="6753" y="9465"/>
                  <a:pt x="6759" y="9482"/>
                  <a:pt x="6777" y="9500"/>
                </a:cubicBezTo>
                <a:cubicBezTo>
                  <a:pt x="6782" y="9505"/>
                  <a:pt x="6800" y="9505"/>
                  <a:pt x="6800" y="9517"/>
                </a:cubicBezTo>
                <a:cubicBezTo>
                  <a:pt x="6800" y="9581"/>
                  <a:pt x="6753" y="9639"/>
                  <a:pt x="6689" y="9639"/>
                </a:cubicBezTo>
                <a:cubicBezTo>
                  <a:pt x="6689" y="9651"/>
                  <a:pt x="6689" y="9657"/>
                  <a:pt x="6683" y="9668"/>
                </a:cubicBezTo>
                <a:cubicBezTo>
                  <a:pt x="6654" y="9668"/>
                  <a:pt x="6643" y="9628"/>
                  <a:pt x="6614" y="9628"/>
                </a:cubicBezTo>
                <a:cubicBezTo>
                  <a:pt x="6550" y="9628"/>
                  <a:pt x="6526" y="9686"/>
                  <a:pt x="6497" y="9744"/>
                </a:cubicBezTo>
                <a:cubicBezTo>
                  <a:pt x="6485" y="9761"/>
                  <a:pt x="6491" y="9785"/>
                  <a:pt x="6474" y="9785"/>
                </a:cubicBezTo>
                <a:cubicBezTo>
                  <a:pt x="6392" y="9785"/>
                  <a:pt x="6439" y="9645"/>
                  <a:pt x="6369" y="9610"/>
                </a:cubicBezTo>
                <a:cubicBezTo>
                  <a:pt x="6305" y="9581"/>
                  <a:pt x="6282" y="9546"/>
                  <a:pt x="6224" y="9511"/>
                </a:cubicBezTo>
                <a:cubicBezTo>
                  <a:pt x="6206" y="9500"/>
                  <a:pt x="6206" y="9476"/>
                  <a:pt x="6183" y="9476"/>
                </a:cubicBezTo>
                <a:cubicBezTo>
                  <a:pt x="6159" y="9476"/>
                  <a:pt x="6148" y="9494"/>
                  <a:pt x="6119" y="9494"/>
                </a:cubicBezTo>
                <a:cubicBezTo>
                  <a:pt x="6066" y="9494"/>
                  <a:pt x="6066" y="9494"/>
                  <a:pt x="6066" y="9494"/>
                </a:cubicBezTo>
                <a:cubicBezTo>
                  <a:pt x="6061" y="9494"/>
                  <a:pt x="6055" y="9500"/>
                  <a:pt x="6043" y="9500"/>
                </a:cubicBezTo>
                <a:cubicBezTo>
                  <a:pt x="5996" y="9500"/>
                  <a:pt x="5991" y="9435"/>
                  <a:pt x="5944" y="9435"/>
                </a:cubicBezTo>
                <a:cubicBezTo>
                  <a:pt x="5868" y="9435"/>
                  <a:pt x="5833" y="9482"/>
                  <a:pt x="5758" y="9482"/>
                </a:cubicBezTo>
                <a:cubicBezTo>
                  <a:pt x="5740" y="9482"/>
                  <a:pt x="5735" y="9476"/>
                  <a:pt x="5717" y="9476"/>
                </a:cubicBezTo>
                <a:cubicBezTo>
                  <a:pt x="5665" y="9476"/>
                  <a:pt x="5665" y="9476"/>
                  <a:pt x="5665" y="9476"/>
                </a:cubicBezTo>
                <a:cubicBezTo>
                  <a:pt x="5630" y="9476"/>
                  <a:pt x="5612" y="9453"/>
                  <a:pt x="5577" y="9453"/>
                </a:cubicBezTo>
                <a:cubicBezTo>
                  <a:pt x="5531" y="9453"/>
                  <a:pt x="5513" y="9500"/>
                  <a:pt x="5473" y="9529"/>
                </a:cubicBezTo>
                <a:cubicBezTo>
                  <a:pt x="5426" y="9563"/>
                  <a:pt x="5385" y="9563"/>
                  <a:pt x="5350" y="9610"/>
                </a:cubicBezTo>
                <a:cubicBezTo>
                  <a:pt x="5333" y="9628"/>
                  <a:pt x="5344" y="9663"/>
                  <a:pt x="5321" y="9668"/>
                </a:cubicBezTo>
                <a:cubicBezTo>
                  <a:pt x="1467" y="9680"/>
                  <a:pt x="1467" y="9680"/>
                  <a:pt x="1467" y="9680"/>
                </a:cubicBezTo>
                <a:lnTo>
                  <a:pt x="1467" y="9680"/>
                </a:lnTo>
                <a:cubicBezTo>
                  <a:pt x="1467" y="8051"/>
                  <a:pt x="1467" y="8051"/>
                  <a:pt x="1467" y="8051"/>
                </a:cubicBezTo>
                <a:cubicBezTo>
                  <a:pt x="6" y="8045"/>
                  <a:pt x="6" y="8045"/>
                  <a:pt x="6" y="8045"/>
                </a:cubicBezTo>
                <a:lnTo>
                  <a:pt x="6" y="8045"/>
                </a:lnTo>
                <a:cubicBezTo>
                  <a:pt x="0" y="3184"/>
                  <a:pt x="0" y="3184"/>
                  <a:pt x="0" y="3184"/>
                </a:cubicBezTo>
                <a:lnTo>
                  <a:pt x="0" y="3184"/>
                </a:lnTo>
                <a:cubicBezTo>
                  <a:pt x="35" y="3219"/>
                  <a:pt x="70" y="3237"/>
                  <a:pt x="128" y="3254"/>
                </a:cubicBezTo>
                <a:cubicBezTo>
                  <a:pt x="233" y="3289"/>
                  <a:pt x="291" y="3307"/>
                  <a:pt x="402" y="3341"/>
                </a:cubicBezTo>
                <a:cubicBezTo>
                  <a:pt x="454" y="3353"/>
                  <a:pt x="501" y="3359"/>
                  <a:pt x="530" y="3405"/>
                </a:cubicBezTo>
                <a:cubicBezTo>
                  <a:pt x="565" y="3464"/>
                  <a:pt x="536" y="3522"/>
                  <a:pt x="582" y="3568"/>
                </a:cubicBezTo>
                <a:cubicBezTo>
                  <a:pt x="617" y="3603"/>
                  <a:pt x="664" y="3580"/>
                  <a:pt x="710" y="3598"/>
                </a:cubicBezTo>
                <a:cubicBezTo>
                  <a:pt x="740" y="3603"/>
                  <a:pt x="745" y="3627"/>
                  <a:pt x="769" y="3644"/>
                </a:cubicBezTo>
                <a:cubicBezTo>
                  <a:pt x="844" y="3708"/>
                  <a:pt x="792" y="3691"/>
                  <a:pt x="856" y="3691"/>
                </a:cubicBezTo>
                <a:cubicBezTo>
                  <a:pt x="920" y="3691"/>
                  <a:pt x="937" y="3761"/>
                  <a:pt x="1002" y="3761"/>
                </a:cubicBezTo>
                <a:cubicBezTo>
                  <a:pt x="1054" y="3761"/>
                  <a:pt x="1054" y="3761"/>
                  <a:pt x="1054" y="3761"/>
                </a:cubicBezTo>
                <a:cubicBezTo>
                  <a:pt x="1153" y="3761"/>
                  <a:pt x="1194" y="3679"/>
                  <a:pt x="1293" y="3679"/>
                </a:cubicBezTo>
                <a:cubicBezTo>
                  <a:pt x="1299" y="3679"/>
                  <a:pt x="1304" y="3691"/>
                  <a:pt x="1310" y="3696"/>
                </a:cubicBezTo>
                <a:cubicBezTo>
                  <a:pt x="1310" y="3656"/>
                  <a:pt x="1310" y="3656"/>
                  <a:pt x="1310" y="3656"/>
                </a:cubicBezTo>
                <a:cubicBezTo>
                  <a:pt x="1316" y="3656"/>
                  <a:pt x="1316" y="3650"/>
                  <a:pt x="1322" y="3650"/>
                </a:cubicBezTo>
                <a:cubicBezTo>
                  <a:pt x="1328" y="3650"/>
                  <a:pt x="1333" y="3656"/>
                  <a:pt x="1345" y="3656"/>
                </a:cubicBezTo>
                <a:cubicBezTo>
                  <a:pt x="1345" y="3603"/>
                  <a:pt x="1380" y="3586"/>
                  <a:pt x="1403" y="3539"/>
                </a:cubicBezTo>
                <a:cubicBezTo>
                  <a:pt x="1415" y="3551"/>
                  <a:pt x="1415" y="3551"/>
                  <a:pt x="1415" y="3551"/>
                </a:cubicBezTo>
                <a:cubicBezTo>
                  <a:pt x="1444" y="3487"/>
                  <a:pt x="1467" y="3446"/>
                  <a:pt x="1456" y="3382"/>
                </a:cubicBezTo>
                <a:cubicBezTo>
                  <a:pt x="1479" y="3370"/>
                  <a:pt x="1491" y="3353"/>
                  <a:pt x="1502" y="3330"/>
                </a:cubicBezTo>
                <a:cubicBezTo>
                  <a:pt x="1508" y="3318"/>
                  <a:pt x="1508" y="3295"/>
                  <a:pt x="1520" y="3295"/>
                </a:cubicBezTo>
                <a:cubicBezTo>
                  <a:pt x="1525" y="3295"/>
                  <a:pt x="1525" y="3307"/>
                  <a:pt x="1531" y="3307"/>
                </a:cubicBezTo>
                <a:cubicBezTo>
                  <a:pt x="1531" y="3295"/>
                  <a:pt x="1531" y="3283"/>
                  <a:pt x="1531" y="3266"/>
                </a:cubicBezTo>
                <a:cubicBezTo>
                  <a:pt x="1549" y="3266"/>
                  <a:pt x="1560" y="3266"/>
                  <a:pt x="1584" y="3266"/>
                </a:cubicBezTo>
                <a:cubicBezTo>
                  <a:pt x="1572" y="3260"/>
                  <a:pt x="1566" y="3254"/>
                  <a:pt x="1566" y="3237"/>
                </a:cubicBezTo>
                <a:cubicBezTo>
                  <a:pt x="1566" y="3225"/>
                  <a:pt x="1572" y="3213"/>
                  <a:pt x="1584" y="3213"/>
                </a:cubicBezTo>
                <a:cubicBezTo>
                  <a:pt x="1590" y="3213"/>
                  <a:pt x="1590" y="3219"/>
                  <a:pt x="1595" y="3219"/>
                </a:cubicBezTo>
                <a:cubicBezTo>
                  <a:pt x="1595" y="3184"/>
                  <a:pt x="1595" y="3184"/>
                  <a:pt x="1595" y="3184"/>
                </a:cubicBezTo>
                <a:cubicBezTo>
                  <a:pt x="1595" y="3074"/>
                  <a:pt x="1665" y="3021"/>
                  <a:pt x="1665" y="2916"/>
                </a:cubicBezTo>
                <a:cubicBezTo>
                  <a:pt x="1665" y="2899"/>
                  <a:pt x="1654" y="2887"/>
                  <a:pt x="1654" y="2870"/>
                </a:cubicBezTo>
                <a:cubicBezTo>
                  <a:pt x="1654" y="2841"/>
                  <a:pt x="1665" y="2829"/>
                  <a:pt x="1665" y="2800"/>
                </a:cubicBezTo>
                <a:cubicBezTo>
                  <a:pt x="1665" y="2730"/>
                  <a:pt x="1688" y="2689"/>
                  <a:pt x="1712" y="2620"/>
                </a:cubicBezTo>
                <a:cubicBezTo>
                  <a:pt x="1723" y="2585"/>
                  <a:pt x="1718" y="2544"/>
                  <a:pt x="1753" y="2521"/>
                </a:cubicBezTo>
                <a:cubicBezTo>
                  <a:pt x="1805" y="2521"/>
                  <a:pt x="1753" y="2526"/>
                  <a:pt x="1753" y="2497"/>
                </a:cubicBezTo>
                <a:cubicBezTo>
                  <a:pt x="1753" y="2486"/>
                  <a:pt x="1764" y="2480"/>
                  <a:pt x="1770" y="2474"/>
                </a:cubicBezTo>
                <a:cubicBezTo>
                  <a:pt x="1788" y="2451"/>
                  <a:pt x="1782" y="2433"/>
                  <a:pt x="1788" y="2410"/>
                </a:cubicBezTo>
                <a:cubicBezTo>
                  <a:pt x="1729" y="2317"/>
                  <a:pt x="1712" y="2253"/>
                  <a:pt x="1712" y="2142"/>
                </a:cubicBezTo>
                <a:cubicBezTo>
                  <a:pt x="1712" y="2090"/>
                  <a:pt x="1753" y="2061"/>
                  <a:pt x="1753" y="2008"/>
                </a:cubicBezTo>
                <a:cubicBezTo>
                  <a:pt x="1753" y="1956"/>
                  <a:pt x="1753" y="1956"/>
                  <a:pt x="1753" y="1956"/>
                </a:cubicBezTo>
                <a:cubicBezTo>
                  <a:pt x="1753" y="1909"/>
                  <a:pt x="1683" y="1909"/>
                  <a:pt x="1683" y="1863"/>
                </a:cubicBezTo>
                <a:cubicBezTo>
                  <a:pt x="1683" y="1834"/>
                  <a:pt x="1700" y="1822"/>
                  <a:pt x="1700" y="1793"/>
                </a:cubicBezTo>
                <a:cubicBezTo>
                  <a:pt x="1706" y="1752"/>
                  <a:pt x="1706" y="1723"/>
                  <a:pt x="1729" y="1688"/>
                </a:cubicBezTo>
                <a:cubicBezTo>
                  <a:pt x="1753" y="1659"/>
                  <a:pt x="1735" y="1624"/>
                  <a:pt x="1758" y="1595"/>
                </a:cubicBezTo>
                <a:cubicBezTo>
                  <a:pt x="1776" y="1601"/>
                  <a:pt x="1776" y="1618"/>
                  <a:pt x="1793" y="1636"/>
                </a:cubicBezTo>
                <a:cubicBezTo>
                  <a:pt x="1799" y="1642"/>
                  <a:pt x="1799" y="1642"/>
                  <a:pt x="1799" y="1642"/>
                </a:cubicBezTo>
                <a:cubicBezTo>
                  <a:pt x="1799" y="1612"/>
                  <a:pt x="1817" y="1601"/>
                  <a:pt x="1828" y="1577"/>
                </a:cubicBezTo>
                <a:cubicBezTo>
                  <a:pt x="1793" y="1566"/>
                  <a:pt x="1788" y="1525"/>
                  <a:pt x="1776" y="1496"/>
                </a:cubicBezTo>
                <a:cubicBezTo>
                  <a:pt x="1758" y="1455"/>
                  <a:pt x="1747" y="1438"/>
                  <a:pt x="1747" y="1397"/>
                </a:cubicBezTo>
                <a:cubicBezTo>
                  <a:pt x="1747" y="1362"/>
                  <a:pt x="1782" y="1362"/>
                  <a:pt x="1811" y="1339"/>
                </a:cubicBezTo>
                <a:cubicBezTo>
                  <a:pt x="1834" y="1321"/>
                  <a:pt x="1834" y="1292"/>
                  <a:pt x="1851" y="1263"/>
                </a:cubicBezTo>
                <a:cubicBezTo>
                  <a:pt x="1910" y="1310"/>
                  <a:pt x="1933" y="1414"/>
                  <a:pt x="1904" y="1275"/>
                </a:cubicBezTo>
                <a:cubicBezTo>
                  <a:pt x="1985" y="1281"/>
                  <a:pt x="1904" y="1257"/>
                  <a:pt x="1875" y="1240"/>
                </a:cubicBezTo>
                <a:cubicBezTo>
                  <a:pt x="2020" y="1164"/>
                  <a:pt x="1793" y="1240"/>
                  <a:pt x="1793" y="1094"/>
                </a:cubicBezTo>
                <a:cubicBezTo>
                  <a:pt x="1793" y="1065"/>
                  <a:pt x="1793" y="1048"/>
                  <a:pt x="1817" y="1036"/>
                </a:cubicBezTo>
                <a:cubicBezTo>
                  <a:pt x="1834" y="1036"/>
                  <a:pt x="1834" y="1036"/>
                  <a:pt x="1834" y="1036"/>
                </a:cubicBezTo>
                <a:cubicBezTo>
                  <a:pt x="1828" y="1025"/>
                  <a:pt x="1828" y="1019"/>
                  <a:pt x="1828" y="1007"/>
                </a:cubicBezTo>
                <a:cubicBezTo>
                  <a:pt x="1828" y="972"/>
                  <a:pt x="1851" y="960"/>
                  <a:pt x="1881" y="937"/>
                </a:cubicBezTo>
                <a:cubicBezTo>
                  <a:pt x="1892" y="960"/>
                  <a:pt x="1904" y="978"/>
                  <a:pt x="1910" y="1007"/>
                </a:cubicBezTo>
                <a:cubicBezTo>
                  <a:pt x="1910" y="1013"/>
                  <a:pt x="1916" y="1025"/>
                  <a:pt x="1916" y="1007"/>
                </a:cubicBezTo>
                <a:cubicBezTo>
                  <a:pt x="1916" y="990"/>
                  <a:pt x="1910" y="978"/>
                  <a:pt x="1910" y="960"/>
                </a:cubicBezTo>
                <a:cubicBezTo>
                  <a:pt x="1910" y="949"/>
                  <a:pt x="1910" y="949"/>
                  <a:pt x="1910" y="949"/>
                </a:cubicBezTo>
                <a:cubicBezTo>
                  <a:pt x="1956" y="949"/>
                  <a:pt x="1956" y="949"/>
                  <a:pt x="1956" y="949"/>
                </a:cubicBezTo>
                <a:cubicBezTo>
                  <a:pt x="1956" y="937"/>
                  <a:pt x="1956" y="937"/>
                  <a:pt x="1956" y="925"/>
                </a:cubicBezTo>
                <a:cubicBezTo>
                  <a:pt x="1956" y="902"/>
                  <a:pt x="1910" y="908"/>
                  <a:pt x="1910" y="879"/>
                </a:cubicBezTo>
                <a:cubicBezTo>
                  <a:pt x="1910" y="832"/>
                  <a:pt x="1945" y="815"/>
                  <a:pt x="1974" y="780"/>
                </a:cubicBezTo>
                <a:cubicBezTo>
                  <a:pt x="1968" y="774"/>
                  <a:pt x="1962" y="762"/>
                  <a:pt x="1962" y="751"/>
                </a:cubicBezTo>
                <a:cubicBezTo>
                  <a:pt x="1962" y="687"/>
                  <a:pt x="2003" y="658"/>
                  <a:pt x="2003" y="594"/>
                </a:cubicBezTo>
                <a:cubicBezTo>
                  <a:pt x="2003" y="530"/>
                  <a:pt x="2003" y="530"/>
                  <a:pt x="2003" y="530"/>
                </a:cubicBezTo>
                <a:cubicBezTo>
                  <a:pt x="2003" y="501"/>
                  <a:pt x="2009" y="483"/>
                  <a:pt x="2009" y="448"/>
                </a:cubicBezTo>
                <a:cubicBezTo>
                  <a:pt x="2009" y="431"/>
                  <a:pt x="2009" y="419"/>
                  <a:pt x="2009" y="402"/>
                </a:cubicBezTo>
                <a:cubicBezTo>
                  <a:pt x="2020" y="402"/>
                  <a:pt x="2032" y="402"/>
                  <a:pt x="2044" y="402"/>
                </a:cubicBezTo>
                <a:cubicBezTo>
                  <a:pt x="2084" y="402"/>
                  <a:pt x="2114" y="373"/>
                  <a:pt x="2131" y="338"/>
                </a:cubicBezTo>
                <a:cubicBezTo>
                  <a:pt x="2137" y="320"/>
                  <a:pt x="2131" y="285"/>
                  <a:pt x="2154" y="285"/>
                </a:cubicBezTo>
                <a:cubicBezTo>
                  <a:pt x="2172" y="285"/>
                  <a:pt x="2177" y="291"/>
                  <a:pt x="2195" y="285"/>
                </a:cubicBezTo>
                <a:cubicBezTo>
                  <a:pt x="2195" y="291"/>
                  <a:pt x="2201" y="297"/>
                  <a:pt x="2201" y="303"/>
                </a:cubicBezTo>
                <a:cubicBezTo>
                  <a:pt x="2201" y="338"/>
                  <a:pt x="2177" y="361"/>
                  <a:pt x="2172" y="396"/>
                </a:cubicBezTo>
                <a:cubicBezTo>
                  <a:pt x="2177" y="396"/>
                  <a:pt x="2177" y="396"/>
                  <a:pt x="2183" y="396"/>
                </a:cubicBezTo>
                <a:cubicBezTo>
                  <a:pt x="2207" y="396"/>
                  <a:pt x="2218" y="390"/>
                  <a:pt x="2236" y="390"/>
                </a:cubicBezTo>
                <a:cubicBezTo>
                  <a:pt x="2247" y="390"/>
                  <a:pt x="2247" y="407"/>
                  <a:pt x="2259" y="413"/>
                </a:cubicBezTo>
                <a:cubicBezTo>
                  <a:pt x="2282" y="413"/>
                  <a:pt x="2311" y="413"/>
                  <a:pt x="2311" y="436"/>
                </a:cubicBezTo>
                <a:cubicBezTo>
                  <a:pt x="2311" y="460"/>
                  <a:pt x="2300" y="471"/>
                  <a:pt x="2300" y="495"/>
                </a:cubicBezTo>
                <a:cubicBezTo>
                  <a:pt x="2300" y="530"/>
                  <a:pt x="2323" y="541"/>
                  <a:pt x="2335" y="576"/>
                </a:cubicBezTo>
                <a:cubicBezTo>
                  <a:pt x="2358" y="640"/>
                  <a:pt x="2358" y="687"/>
                  <a:pt x="2358" y="757"/>
                </a:cubicBezTo>
                <a:cubicBezTo>
                  <a:pt x="2358" y="780"/>
                  <a:pt x="2346" y="792"/>
                  <a:pt x="2346" y="821"/>
                </a:cubicBezTo>
                <a:cubicBezTo>
                  <a:pt x="2346" y="856"/>
                  <a:pt x="2375" y="891"/>
                  <a:pt x="2410" y="891"/>
                </a:cubicBezTo>
                <a:cubicBezTo>
                  <a:pt x="2434" y="891"/>
                  <a:pt x="2445" y="873"/>
                  <a:pt x="2469" y="873"/>
                </a:cubicBezTo>
                <a:cubicBezTo>
                  <a:pt x="2486" y="873"/>
                  <a:pt x="2492" y="896"/>
                  <a:pt x="2492" y="920"/>
                </a:cubicBezTo>
                <a:cubicBezTo>
                  <a:pt x="2492" y="955"/>
                  <a:pt x="2451" y="972"/>
                  <a:pt x="2451" y="1013"/>
                </a:cubicBezTo>
                <a:cubicBezTo>
                  <a:pt x="2451" y="1042"/>
                  <a:pt x="2451" y="1071"/>
                  <a:pt x="2474" y="1088"/>
                </a:cubicBezTo>
                <a:cubicBezTo>
                  <a:pt x="2498" y="1100"/>
                  <a:pt x="2521" y="1088"/>
                  <a:pt x="2538" y="1112"/>
                </a:cubicBezTo>
                <a:cubicBezTo>
                  <a:pt x="2550" y="1135"/>
                  <a:pt x="2538" y="1158"/>
                  <a:pt x="2556" y="1176"/>
                </a:cubicBezTo>
                <a:cubicBezTo>
                  <a:pt x="2579" y="1199"/>
                  <a:pt x="2620" y="1188"/>
                  <a:pt x="2620" y="1217"/>
                </a:cubicBezTo>
                <a:cubicBezTo>
                  <a:pt x="2620" y="1263"/>
                  <a:pt x="2579" y="1286"/>
                  <a:pt x="2579" y="1333"/>
                </a:cubicBezTo>
                <a:cubicBezTo>
                  <a:pt x="2579" y="1345"/>
                  <a:pt x="2585" y="1356"/>
                  <a:pt x="2591" y="1356"/>
                </a:cubicBezTo>
                <a:cubicBezTo>
                  <a:pt x="2608" y="1356"/>
                  <a:pt x="2620" y="1351"/>
                  <a:pt x="2632" y="1333"/>
                </a:cubicBezTo>
                <a:cubicBezTo>
                  <a:pt x="2655" y="1339"/>
                  <a:pt x="2655" y="1339"/>
                  <a:pt x="2655" y="1339"/>
                </a:cubicBezTo>
                <a:cubicBezTo>
                  <a:pt x="2655" y="1374"/>
                  <a:pt x="2649" y="1391"/>
                  <a:pt x="2649" y="1432"/>
                </a:cubicBezTo>
                <a:cubicBezTo>
                  <a:pt x="2649" y="1519"/>
                  <a:pt x="2701" y="1560"/>
                  <a:pt x="2701" y="1653"/>
                </a:cubicBezTo>
                <a:cubicBezTo>
                  <a:pt x="2701" y="1700"/>
                  <a:pt x="2661" y="1717"/>
                  <a:pt x="2661" y="1758"/>
                </a:cubicBezTo>
                <a:cubicBezTo>
                  <a:pt x="2661" y="1805"/>
                  <a:pt x="2690" y="1822"/>
                  <a:pt x="2713" y="1857"/>
                </a:cubicBezTo>
                <a:cubicBezTo>
                  <a:pt x="2736" y="1915"/>
                  <a:pt x="2725" y="1962"/>
                  <a:pt x="2748" y="2026"/>
                </a:cubicBezTo>
                <a:cubicBezTo>
                  <a:pt x="2777" y="2090"/>
                  <a:pt x="2818" y="2113"/>
                  <a:pt x="2864" y="2166"/>
                </a:cubicBezTo>
                <a:cubicBezTo>
                  <a:pt x="2923" y="2119"/>
                  <a:pt x="2940" y="2043"/>
                  <a:pt x="3010" y="2043"/>
                </a:cubicBezTo>
                <a:cubicBezTo>
                  <a:pt x="3027" y="2043"/>
                  <a:pt x="3033" y="2055"/>
                  <a:pt x="3051" y="2055"/>
                </a:cubicBezTo>
                <a:cubicBezTo>
                  <a:pt x="3092" y="2055"/>
                  <a:pt x="3097" y="2008"/>
                  <a:pt x="3132" y="1997"/>
                </a:cubicBezTo>
                <a:cubicBezTo>
                  <a:pt x="3144" y="2020"/>
                  <a:pt x="3173" y="2020"/>
                  <a:pt x="3173" y="2043"/>
                </a:cubicBezTo>
                <a:cubicBezTo>
                  <a:pt x="3173" y="2049"/>
                  <a:pt x="3167" y="2049"/>
                  <a:pt x="3167" y="2055"/>
                </a:cubicBezTo>
                <a:cubicBezTo>
                  <a:pt x="3167" y="2066"/>
                  <a:pt x="3185" y="2066"/>
                  <a:pt x="3191" y="2078"/>
                </a:cubicBezTo>
                <a:cubicBezTo>
                  <a:pt x="3214" y="2119"/>
                  <a:pt x="3202" y="2166"/>
                  <a:pt x="3243" y="2189"/>
                </a:cubicBezTo>
                <a:cubicBezTo>
                  <a:pt x="3284" y="2206"/>
                  <a:pt x="3330" y="2189"/>
                  <a:pt x="3348" y="2224"/>
                </a:cubicBezTo>
                <a:cubicBezTo>
                  <a:pt x="3354" y="2247"/>
                  <a:pt x="3348" y="2264"/>
                  <a:pt x="3365" y="2282"/>
                </a:cubicBezTo>
                <a:cubicBezTo>
                  <a:pt x="3400" y="2317"/>
                  <a:pt x="3441" y="2311"/>
                  <a:pt x="3476" y="2340"/>
                </a:cubicBezTo>
                <a:cubicBezTo>
                  <a:pt x="3499" y="2358"/>
                  <a:pt x="3534" y="2358"/>
                  <a:pt x="3534" y="2387"/>
                </a:cubicBezTo>
                <a:cubicBezTo>
                  <a:pt x="3534" y="2422"/>
                  <a:pt x="3499" y="2433"/>
                  <a:pt x="3499" y="2474"/>
                </a:cubicBezTo>
                <a:cubicBezTo>
                  <a:pt x="3499" y="2503"/>
                  <a:pt x="3511" y="2526"/>
                  <a:pt x="3534" y="2550"/>
                </a:cubicBezTo>
                <a:cubicBezTo>
                  <a:pt x="3511" y="2573"/>
                  <a:pt x="3493" y="2596"/>
                  <a:pt x="3493" y="2625"/>
                </a:cubicBezTo>
                <a:cubicBezTo>
                  <a:pt x="3493" y="2695"/>
                  <a:pt x="3563" y="2718"/>
                  <a:pt x="3563" y="2788"/>
                </a:cubicBezTo>
                <a:cubicBezTo>
                  <a:pt x="3563" y="2806"/>
                  <a:pt x="3557" y="2818"/>
                  <a:pt x="3557" y="2835"/>
                </a:cubicBezTo>
                <a:cubicBezTo>
                  <a:pt x="3557" y="2870"/>
                  <a:pt x="3610" y="2876"/>
                  <a:pt x="3610" y="2911"/>
                </a:cubicBezTo>
                <a:cubicBezTo>
                  <a:pt x="3610" y="2940"/>
                  <a:pt x="3592" y="2957"/>
                  <a:pt x="3592" y="2992"/>
                </a:cubicBezTo>
                <a:cubicBezTo>
                  <a:pt x="3592" y="3004"/>
                  <a:pt x="3598" y="3010"/>
                  <a:pt x="3598" y="3027"/>
                </a:cubicBezTo>
                <a:cubicBezTo>
                  <a:pt x="3598" y="3050"/>
                  <a:pt x="3569" y="3056"/>
                  <a:pt x="3569" y="3085"/>
                </a:cubicBezTo>
                <a:cubicBezTo>
                  <a:pt x="3569" y="3138"/>
                  <a:pt x="3621" y="3155"/>
                  <a:pt x="3650" y="3196"/>
                </a:cubicBezTo>
                <a:cubicBezTo>
                  <a:pt x="3703" y="3272"/>
                  <a:pt x="3726" y="3324"/>
                  <a:pt x="3802" y="3376"/>
                </a:cubicBezTo>
                <a:cubicBezTo>
                  <a:pt x="3819" y="3370"/>
                  <a:pt x="3819" y="3370"/>
                  <a:pt x="3819" y="3370"/>
                </a:cubicBezTo>
                <a:cubicBezTo>
                  <a:pt x="3819" y="3382"/>
                  <a:pt x="3813" y="3394"/>
                  <a:pt x="3813" y="3405"/>
                </a:cubicBezTo>
                <a:cubicBezTo>
                  <a:pt x="3813" y="3429"/>
                  <a:pt x="3831" y="3440"/>
                  <a:pt x="3837" y="3464"/>
                </a:cubicBezTo>
                <a:cubicBezTo>
                  <a:pt x="3866" y="3539"/>
                  <a:pt x="3877" y="3586"/>
                  <a:pt x="3895" y="3673"/>
                </a:cubicBezTo>
                <a:cubicBezTo>
                  <a:pt x="3901" y="3685"/>
                  <a:pt x="3907" y="3691"/>
                  <a:pt x="3907" y="3702"/>
                </a:cubicBezTo>
                <a:cubicBezTo>
                  <a:pt x="3907" y="3766"/>
                  <a:pt x="3907" y="3807"/>
                  <a:pt x="3907" y="3871"/>
                </a:cubicBezTo>
                <a:cubicBezTo>
                  <a:pt x="3860" y="3982"/>
                  <a:pt x="3860" y="3982"/>
                  <a:pt x="3860" y="3982"/>
                </a:cubicBezTo>
                <a:cubicBezTo>
                  <a:pt x="3866" y="4034"/>
                  <a:pt x="3877" y="4069"/>
                  <a:pt x="3912" y="4104"/>
                </a:cubicBezTo>
                <a:cubicBezTo>
                  <a:pt x="3947" y="4133"/>
                  <a:pt x="3959" y="4151"/>
                  <a:pt x="3988" y="4180"/>
                </a:cubicBezTo>
                <a:cubicBezTo>
                  <a:pt x="4000" y="4185"/>
                  <a:pt x="4011" y="4191"/>
                  <a:pt x="4011" y="4203"/>
                </a:cubicBezTo>
                <a:cubicBezTo>
                  <a:pt x="4011" y="4244"/>
                  <a:pt x="3994" y="4267"/>
                  <a:pt x="3994" y="4308"/>
                </a:cubicBezTo>
                <a:cubicBezTo>
                  <a:pt x="3994" y="4348"/>
                  <a:pt x="4011" y="4372"/>
                  <a:pt x="4035" y="4407"/>
                </a:cubicBezTo>
                <a:cubicBezTo>
                  <a:pt x="4104" y="4465"/>
                  <a:pt x="4157" y="4488"/>
                  <a:pt x="4238" y="4529"/>
                </a:cubicBezTo>
                <a:cubicBezTo>
                  <a:pt x="4279" y="4546"/>
                  <a:pt x="4285" y="4581"/>
                  <a:pt x="4326" y="4599"/>
                </a:cubicBezTo>
                <a:cubicBezTo>
                  <a:pt x="4332" y="4564"/>
                  <a:pt x="4343" y="4546"/>
                  <a:pt x="4372" y="4529"/>
                </a:cubicBezTo>
                <a:cubicBezTo>
                  <a:pt x="4372" y="4541"/>
                  <a:pt x="4372" y="4541"/>
                  <a:pt x="4372" y="4541"/>
                </a:cubicBezTo>
                <a:cubicBezTo>
                  <a:pt x="4361" y="4558"/>
                  <a:pt x="4361" y="4558"/>
                  <a:pt x="4361" y="4558"/>
                </a:cubicBezTo>
                <a:cubicBezTo>
                  <a:pt x="4378" y="4611"/>
                  <a:pt x="4430" y="4634"/>
                  <a:pt x="4489" y="4634"/>
                </a:cubicBezTo>
                <a:cubicBezTo>
                  <a:pt x="4518" y="4634"/>
                  <a:pt x="4535" y="4622"/>
                  <a:pt x="4570" y="4616"/>
                </a:cubicBezTo>
                <a:cubicBezTo>
                  <a:pt x="4588" y="4651"/>
                  <a:pt x="4611" y="4663"/>
                  <a:pt x="4611" y="4704"/>
                </a:cubicBezTo>
                <a:cubicBezTo>
                  <a:pt x="4611" y="4715"/>
                  <a:pt x="4605" y="4721"/>
                  <a:pt x="4605" y="4739"/>
                </a:cubicBezTo>
                <a:cubicBezTo>
                  <a:pt x="4605" y="4797"/>
                  <a:pt x="4658" y="4814"/>
                  <a:pt x="4698" y="4855"/>
                </a:cubicBezTo>
                <a:cubicBezTo>
                  <a:pt x="4710" y="4826"/>
                  <a:pt x="4710" y="4808"/>
                  <a:pt x="4727" y="4779"/>
                </a:cubicBezTo>
                <a:cubicBezTo>
                  <a:pt x="4751" y="4785"/>
                  <a:pt x="4751" y="4785"/>
                  <a:pt x="4751" y="4785"/>
                </a:cubicBezTo>
                <a:cubicBezTo>
                  <a:pt x="4751" y="4837"/>
                  <a:pt x="4774" y="4902"/>
                  <a:pt x="4826" y="4902"/>
                </a:cubicBezTo>
                <a:cubicBezTo>
                  <a:pt x="4844" y="4902"/>
                  <a:pt x="4844" y="4867"/>
                  <a:pt x="4861" y="4867"/>
                </a:cubicBezTo>
                <a:cubicBezTo>
                  <a:pt x="4896" y="4867"/>
                  <a:pt x="4902" y="4902"/>
                  <a:pt x="4925" y="4925"/>
                </a:cubicBezTo>
                <a:cubicBezTo>
                  <a:pt x="4972" y="4960"/>
                  <a:pt x="4989" y="4995"/>
                  <a:pt x="5048" y="5012"/>
                </a:cubicBezTo>
                <a:cubicBezTo>
                  <a:pt x="5048" y="4995"/>
                  <a:pt x="5059" y="4983"/>
                  <a:pt x="5071" y="4977"/>
                </a:cubicBezTo>
                <a:cubicBezTo>
                  <a:pt x="5082" y="5000"/>
                  <a:pt x="5082" y="5018"/>
                  <a:pt x="5100" y="5030"/>
                </a:cubicBezTo>
                <a:cubicBezTo>
                  <a:pt x="5118" y="5041"/>
                  <a:pt x="5135" y="5035"/>
                  <a:pt x="5147" y="5053"/>
                </a:cubicBezTo>
                <a:cubicBezTo>
                  <a:pt x="5152" y="5059"/>
                  <a:pt x="5147" y="5076"/>
                  <a:pt x="5158" y="5082"/>
                </a:cubicBezTo>
                <a:cubicBezTo>
                  <a:pt x="5187" y="5100"/>
                  <a:pt x="5222" y="5100"/>
                  <a:pt x="5222" y="5129"/>
                </a:cubicBezTo>
                <a:cubicBezTo>
                  <a:pt x="5222" y="5146"/>
                  <a:pt x="5205" y="5163"/>
                  <a:pt x="5181" y="5163"/>
                </a:cubicBezTo>
                <a:cubicBezTo>
                  <a:pt x="5170" y="5163"/>
                  <a:pt x="5164" y="5152"/>
                  <a:pt x="5152" y="5146"/>
                </a:cubicBezTo>
                <a:cubicBezTo>
                  <a:pt x="5152" y="5152"/>
                  <a:pt x="5147" y="5158"/>
                  <a:pt x="5147" y="5158"/>
                </a:cubicBezTo>
                <a:cubicBezTo>
                  <a:pt x="5147" y="5169"/>
                  <a:pt x="5158" y="5169"/>
                  <a:pt x="5158" y="5181"/>
                </a:cubicBezTo>
                <a:cubicBezTo>
                  <a:pt x="5158" y="5193"/>
                  <a:pt x="5141" y="5198"/>
                  <a:pt x="5141" y="5210"/>
                </a:cubicBezTo>
                <a:cubicBezTo>
                  <a:pt x="5141" y="5233"/>
                  <a:pt x="5158" y="5245"/>
                  <a:pt x="5170" y="5268"/>
                </a:cubicBezTo>
                <a:cubicBezTo>
                  <a:pt x="5222" y="5321"/>
                  <a:pt x="5234" y="5402"/>
                  <a:pt x="5310" y="5391"/>
                </a:cubicBezTo>
                <a:cubicBezTo>
                  <a:pt x="5310" y="5408"/>
                  <a:pt x="5310" y="5414"/>
                  <a:pt x="5310" y="5431"/>
                </a:cubicBezTo>
                <a:cubicBezTo>
                  <a:pt x="5321" y="5437"/>
                  <a:pt x="5321" y="5437"/>
                  <a:pt x="5321" y="5437"/>
                </a:cubicBezTo>
                <a:cubicBezTo>
                  <a:pt x="5327" y="5431"/>
                  <a:pt x="5327" y="5431"/>
                  <a:pt x="5333" y="5431"/>
                </a:cubicBezTo>
                <a:cubicBezTo>
                  <a:pt x="5350" y="5431"/>
                  <a:pt x="5350" y="5449"/>
                  <a:pt x="5362" y="5466"/>
                </a:cubicBezTo>
                <a:cubicBezTo>
                  <a:pt x="5374" y="5484"/>
                  <a:pt x="5403" y="5484"/>
                  <a:pt x="5403" y="5501"/>
                </a:cubicBezTo>
                <a:cubicBezTo>
                  <a:pt x="5403" y="5524"/>
                  <a:pt x="5385" y="5530"/>
                  <a:pt x="5385" y="5548"/>
                </a:cubicBezTo>
                <a:cubicBezTo>
                  <a:pt x="5385" y="5559"/>
                  <a:pt x="5391" y="5565"/>
                  <a:pt x="5391" y="5571"/>
                </a:cubicBezTo>
                <a:cubicBezTo>
                  <a:pt x="5397" y="5571"/>
                  <a:pt x="5403" y="5565"/>
                  <a:pt x="5414" y="5565"/>
                </a:cubicBezTo>
                <a:cubicBezTo>
                  <a:pt x="5432" y="5565"/>
                  <a:pt x="5432" y="5594"/>
                  <a:pt x="5432" y="5618"/>
                </a:cubicBezTo>
                <a:cubicBezTo>
                  <a:pt x="5438" y="5658"/>
                  <a:pt x="5432" y="5717"/>
                  <a:pt x="5473" y="5717"/>
                </a:cubicBezTo>
                <a:cubicBezTo>
                  <a:pt x="5478" y="5717"/>
                  <a:pt x="5484" y="5717"/>
                  <a:pt x="5490" y="5711"/>
                </a:cubicBezTo>
                <a:cubicBezTo>
                  <a:pt x="5496" y="5728"/>
                  <a:pt x="5519" y="5734"/>
                  <a:pt x="5519" y="5757"/>
                </a:cubicBezTo>
                <a:cubicBezTo>
                  <a:pt x="5519" y="5781"/>
                  <a:pt x="5507" y="5792"/>
                  <a:pt x="5507" y="5815"/>
                </a:cubicBezTo>
                <a:cubicBezTo>
                  <a:pt x="5507" y="5926"/>
                  <a:pt x="5595" y="5973"/>
                  <a:pt x="5595" y="6089"/>
                </a:cubicBezTo>
                <a:cubicBezTo>
                  <a:pt x="5595" y="6101"/>
                  <a:pt x="5583" y="6107"/>
                  <a:pt x="5583" y="6118"/>
                </a:cubicBezTo>
                <a:cubicBezTo>
                  <a:pt x="5583" y="6136"/>
                  <a:pt x="5601" y="6136"/>
                  <a:pt x="5607" y="6141"/>
                </a:cubicBezTo>
                <a:cubicBezTo>
                  <a:pt x="5624" y="6159"/>
                  <a:pt x="5624" y="6188"/>
                  <a:pt x="5647" y="6188"/>
                </a:cubicBezTo>
                <a:cubicBezTo>
                  <a:pt x="5659" y="6188"/>
                  <a:pt x="5659" y="6171"/>
                  <a:pt x="5670" y="6171"/>
                </a:cubicBezTo>
                <a:cubicBezTo>
                  <a:pt x="5781" y="6171"/>
                  <a:pt x="5822" y="6380"/>
                  <a:pt x="5764" y="6141"/>
                </a:cubicBezTo>
                <a:cubicBezTo>
                  <a:pt x="5775" y="6124"/>
                  <a:pt x="5775" y="6124"/>
                  <a:pt x="5775" y="6124"/>
                </a:cubicBezTo>
                <a:cubicBezTo>
                  <a:pt x="5770" y="6112"/>
                  <a:pt x="5764" y="6107"/>
                  <a:pt x="5764" y="6095"/>
                </a:cubicBezTo>
                <a:cubicBezTo>
                  <a:pt x="5764" y="6066"/>
                  <a:pt x="5770" y="6037"/>
                  <a:pt x="5793" y="6037"/>
                </a:cubicBezTo>
                <a:cubicBezTo>
                  <a:pt x="5833" y="6037"/>
                  <a:pt x="5822" y="6083"/>
                  <a:pt x="5851" y="6112"/>
                </a:cubicBezTo>
                <a:cubicBezTo>
                  <a:pt x="5892" y="6159"/>
                  <a:pt x="5927" y="6182"/>
                  <a:pt x="5973" y="6229"/>
                </a:cubicBezTo>
                <a:cubicBezTo>
                  <a:pt x="6008" y="6258"/>
                  <a:pt x="6026" y="6281"/>
                  <a:pt x="6072" y="6287"/>
                </a:cubicBezTo>
                <a:cubicBezTo>
                  <a:pt x="6072" y="6223"/>
                  <a:pt x="6072" y="6223"/>
                  <a:pt x="6072" y="6223"/>
                </a:cubicBezTo>
                <a:cubicBezTo>
                  <a:pt x="6072" y="6194"/>
                  <a:pt x="6055" y="6176"/>
                  <a:pt x="6055" y="6147"/>
                </a:cubicBezTo>
                <a:cubicBezTo>
                  <a:pt x="6055" y="6130"/>
                  <a:pt x="6055" y="6130"/>
                  <a:pt x="6055" y="6130"/>
                </a:cubicBezTo>
                <a:cubicBezTo>
                  <a:pt x="6061" y="6130"/>
                  <a:pt x="6061" y="6124"/>
                  <a:pt x="6066" y="6124"/>
                </a:cubicBezTo>
                <a:cubicBezTo>
                  <a:pt x="6090" y="6124"/>
                  <a:pt x="6084" y="6165"/>
                  <a:pt x="6101" y="6182"/>
                </a:cubicBezTo>
                <a:cubicBezTo>
                  <a:pt x="6130" y="6217"/>
                  <a:pt x="6125" y="6246"/>
                  <a:pt x="6142" y="6281"/>
                </a:cubicBezTo>
                <a:cubicBezTo>
                  <a:pt x="6154" y="6310"/>
                  <a:pt x="6177" y="6328"/>
                  <a:pt x="6177" y="6357"/>
                </a:cubicBezTo>
                <a:cubicBezTo>
                  <a:pt x="6177" y="6380"/>
                  <a:pt x="6154" y="6392"/>
                  <a:pt x="6154" y="6415"/>
                </a:cubicBezTo>
                <a:cubicBezTo>
                  <a:pt x="6154" y="6438"/>
                  <a:pt x="6171" y="6456"/>
                  <a:pt x="6177" y="6479"/>
                </a:cubicBezTo>
                <a:cubicBezTo>
                  <a:pt x="6189" y="6561"/>
                  <a:pt x="6194" y="6601"/>
                  <a:pt x="6194" y="6683"/>
                </a:cubicBezTo>
                <a:cubicBezTo>
                  <a:pt x="6194" y="6706"/>
                  <a:pt x="6194" y="6706"/>
                  <a:pt x="6194" y="6706"/>
                </a:cubicBezTo>
                <a:cubicBezTo>
                  <a:pt x="6189" y="6706"/>
                  <a:pt x="6189" y="6706"/>
                  <a:pt x="6183" y="6706"/>
                </a:cubicBezTo>
                <a:cubicBezTo>
                  <a:pt x="6177" y="6706"/>
                  <a:pt x="6171" y="6700"/>
                  <a:pt x="6165" y="6700"/>
                </a:cubicBezTo>
                <a:cubicBezTo>
                  <a:pt x="6148" y="6700"/>
                  <a:pt x="6119" y="6706"/>
                  <a:pt x="6119" y="6724"/>
                </a:cubicBezTo>
                <a:cubicBezTo>
                  <a:pt x="6119" y="6747"/>
                  <a:pt x="6142" y="6747"/>
                  <a:pt x="6154" y="6764"/>
                </a:cubicBezTo>
                <a:cubicBezTo>
                  <a:pt x="6183" y="6793"/>
                  <a:pt x="6212" y="6793"/>
                  <a:pt x="6241" y="6823"/>
                </a:cubicBezTo>
                <a:cubicBezTo>
                  <a:pt x="6259" y="6811"/>
                  <a:pt x="6253" y="6793"/>
                  <a:pt x="6264" y="6776"/>
                </a:cubicBezTo>
                <a:cubicBezTo>
                  <a:pt x="6322" y="6805"/>
                  <a:pt x="6328" y="6858"/>
                  <a:pt x="6363" y="6916"/>
                </a:cubicBezTo>
                <a:cubicBezTo>
                  <a:pt x="6381" y="6939"/>
                  <a:pt x="6410" y="6939"/>
                  <a:pt x="6439" y="6962"/>
                </a:cubicBezTo>
                <a:cubicBezTo>
                  <a:pt x="6456" y="6974"/>
                  <a:pt x="6462" y="6991"/>
                  <a:pt x="6474" y="7015"/>
                </a:cubicBezTo>
                <a:cubicBezTo>
                  <a:pt x="6491" y="7044"/>
                  <a:pt x="6520" y="7044"/>
                  <a:pt x="6555" y="7056"/>
                </a:cubicBezTo>
                <a:cubicBezTo>
                  <a:pt x="6567" y="7044"/>
                  <a:pt x="6573" y="7032"/>
                  <a:pt x="6585" y="7032"/>
                </a:cubicBezTo>
                <a:cubicBezTo>
                  <a:pt x="6602" y="7032"/>
                  <a:pt x="6608" y="7044"/>
                  <a:pt x="6625" y="7056"/>
                </a:cubicBezTo>
                <a:cubicBezTo>
                  <a:pt x="6678" y="7073"/>
                  <a:pt x="6713" y="7090"/>
                  <a:pt x="6736" y="7143"/>
                </a:cubicBezTo>
                <a:cubicBezTo>
                  <a:pt x="6753" y="7184"/>
                  <a:pt x="6765" y="7213"/>
                  <a:pt x="6759" y="7259"/>
                </a:cubicBezTo>
                <a:cubicBezTo>
                  <a:pt x="6771" y="7259"/>
                  <a:pt x="6771" y="7259"/>
                  <a:pt x="6771" y="7259"/>
                </a:cubicBezTo>
                <a:cubicBezTo>
                  <a:pt x="6806" y="7288"/>
                  <a:pt x="6800" y="7329"/>
                  <a:pt x="6835" y="7358"/>
                </a:cubicBezTo>
                <a:cubicBezTo>
                  <a:pt x="6870" y="7393"/>
                  <a:pt x="6916" y="7376"/>
                  <a:pt x="6951" y="7411"/>
                </a:cubicBezTo>
                <a:cubicBezTo>
                  <a:pt x="6974" y="7434"/>
                  <a:pt x="6957" y="7463"/>
                  <a:pt x="6963" y="7492"/>
                </a:cubicBezTo>
                <a:cubicBezTo>
                  <a:pt x="6974" y="7533"/>
                  <a:pt x="7010" y="7545"/>
                  <a:pt x="7021" y="7579"/>
                </a:cubicBezTo>
                <a:cubicBezTo>
                  <a:pt x="7027" y="7608"/>
                  <a:pt x="7033" y="7626"/>
                  <a:pt x="7056" y="7638"/>
                </a:cubicBezTo>
                <a:cubicBezTo>
                  <a:pt x="7091" y="7655"/>
                  <a:pt x="7108" y="7667"/>
                  <a:pt x="7143" y="7673"/>
                </a:cubicBezTo>
                <a:cubicBezTo>
                  <a:pt x="7161" y="7678"/>
                  <a:pt x="7190" y="7678"/>
                  <a:pt x="7190" y="7696"/>
                </a:cubicBezTo>
                <a:cubicBezTo>
                  <a:pt x="7190" y="7754"/>
                  <a:pt x="7161" y="7777"/>
                  <a:pt x="7161" y="7830"/>
                </a:cubicBezTo>
                <a:cubicBezTo>
                  <a:pt x="7161" y="7905"/>
                  <a:pt x="7207" y="7940"/>
                  <a:pt x="7260" y="7987"/>
                </a:cubicBezTo>
                <a:cubicBezTo>
                  <a:pt x="7277" y="8010"/>
                  <a:pt x="7312" y="8010"/>
                  <a:pt x="7312" y="8039"/>
                </a:cubicBezTo>
                <a:cubicBezTo>
                  <a:pt x="7312" y="8115"/>
                  <a:pt x="7260" y="8150"/>
                  <a:pt x="7260" y="8226"/>
                </a:cubicBezTo>
                <a:cubicBezTo>
                  <a:pt x="7260" y="8249"/>
                  <a:pt x="7271" y="8260"/>
                  <a:pt x="7271" y="8284"/>
                </a:cubicBezTo>
                <a:cubicBezTo>
                  <a:pt x="7277" y="8284"/>
                  <a:pt x="7277" y="8284"/>
                  <a:pt x="7283" y="8284"/>
                </a:cubicBezTo>
                <a:cubicBezTo>
                  <a:pt x="7289" y="8284"/>
                  <a:pt x="7289" y="8278"/>
                  <a:pt x="7295" y="8278"/>
                </a:cubicBezTo>
                <a:cubicBezTo>
                  <a:pt x="7306" y="8301"/>
                  <a:pt x="7306" y="8319"/>
                  <a:pt x="7306" y="8342"/>
                </a:cubicBezTo>
                <a:cubicBezTo>
                  <a:pt x="7306" y="8377"/>
                  <a:pt x="7306" y="8377"/>
                  <a:pt x="7306" y="8377"/>
                </a:cubicBezTo>
                <a:cubicBezTo>
                  <a:pt x="7306" y="8406"/>
                  <a:pt x="7318" y="8423"/>
                  <a:pt x="7336" y="8447"/>
                </a:cubicBezTo>
                <a:cubicBezTo>
                  <a:pt x="7289" y="8482"/>
                  <a:pt x="7266" y="8523"/>
                  <a:pt x="7266" y="8581"/>
                </a:cubicBezTo>
                <a:cubicBezTo>
                  <a:pt x="7266" y="8604"/>
                  <a:pt x="7289" y="8610"/>
                  <a:pt x="7306" y="8627"/>
                </a:cubicBezTo>
                <a:cubicBezTo>
                  <a:pt x="7295" y="8645"/>
                  <a:pt x="7266" y="8645"/>
                  <a:pt x="7266" y="8668"/>
                </a:cubicBezTo>
                <a:cubicBezTo>
                  <a:pt x="7266" y="8697"/>
                  <a:pt x="7300" y="8703"/>
                  <a:pt x="7312" y="8738"/>
                </a:cubicBezTo>
                <a:cubicBezTo>
                  <a:pt x="7324" y="8761"/>
                  <a:pt x="7318" y="8784"/>
                  <a:pt x="7330" y="8808"/>
                </a:cubicBezTo>
                <a:cubicBezTo>
                  <a:pt x="7341" y="8854"/>
                  <a:pt x="7376" y="8860"/>
                  <a:pt x="7399" y="8901"/>
                </a:cubicBezTo>
                <a:cubicBezTo>
                  <a:pt x="7394" y="8924"/>
                  <a:pt x="7388" y="8936"/>
                  <a:pt x="7388" y="8965"/>
                </a:cubicBezTo>
                <a:cubicBezTo>
                  <a:pt x="7388" y="9075"/>
                  <a:pt x="7469" y="9134"/>
                  <a:pt x="7499" y="9221"/>
                </a:cubicBezTo>
                <a:close/>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10" name="Freeform 4"/>
          <p:cNvSpPr>
            <a:spLocks noChangeArrowheads="1"/>
          </p:cNvSpPr>
          <p:nvPr/>
        </p:nvSpPr>
        <p:spPr bwMode="auto">
          <a:xfrm>
            <a:off x="5866232" y="7294797"/>
            <a:ext cx="2547367" cy="3044236"/>
          </a:xfrm>
          <a:custGeom>
            <a:avLst/>
            <a:gdLst>
              <a:gd name="T0" fmla="*/ 4254 w 5792"/>
              <a:gd name="T1" fmla="*/ 5564 h 6921"/>
              <a:gd name="T2" fmla="*/ 4336 w 5792"/>
              <a:gd name="T3" fmla="*/ 5506 h 6921"/>
              <a:gd name="T4" fmla="*/ 3696 w 5792"/>
              <a:gd name="T5" fmla="*/ 5640 h 6921"/>
              <a:gd name="T6" fmla="*/ 3853 w 5792"/>
              <a:gd name="T7" fmla="*/ 5686 h 6921"/>
              <a:gd name="T8" fmla="*/ 3957 w 5792"/>
              <a:gd name="T9" fmla="*/ 5651 h 6921"/>
              <a:gd name="T10" fmla="*/ 4109 w 5792"/>
              <a:gd name="T11" fmla="*/ 5715 h 6921"/>
              <a:gd name="T12" fmla="*/ 4219 w 5792"/>
              <a:gd name="T13" fmla="*/ 5523 h 6921"/>
              <a:gd name="T14" fmla="*/ 4149 w 5792"/>
              <a:gd name="T15" fmla="*/ 5453 h 6921"/>
              <a:gd name="T16" fmla="*/ 3672 w 5792"/>
              <a:gd name="T17" fmla="*/ 5517 h 6921"/>
              <a:gd name="T18" fmla="*/ 0 w 5792"/>
              <a:gd name="T19" fmla="*/ 3148 h 6921"/>
              <a:gd name="T20" fmla="*/ 0 w 5792"/>
              <a:gd name="T21" fmla="*/ 0 h 6921"/>
              <a:gd name="T22" fmla="*/ 5791 w 5792"/>
              <a:gd name="T23" fmla="*/ 23 h 6921"/>
              <a:gd name="T24" fmla="*/ 5780 w 5792"/>
              <a:gd name="T25" fmla="*/ 4504 h 6921"/>
              <a:gd name="T26" fmla="*/ 5774 w 5792"/>
              <a:gd name="T27" fmla="*/ 6914 h 6921"/>
              <a:gd name="T28" fmla="*/ 5553 w 5792"/>
              <a:gd name="T29" fmla="*/ 6856 h 6921"/>
              <a:gd name="T30" fmla="*/ 5337 w 5792"/>
              <a:gd name="T31" fmla="*/ 6554 h 6921"/>
              <a:gd name="T32" fmla="*/ 5215 w 5792"/>
              <a:gd name="T33" fmla="*/ 6350 h 6921"/>
              <a:gd name="T34" fmla="*/ 5250 w 5792"/>
              <a:gd name="T35" fmla="*/ 6036 h 6921"/>
              <a:gd name="T36" fmla="*/ 4895 w 5792"/>
              <a:gd name="T37" fmla="*/ 5442 h 6921"/>
              <a:gd name="T38" fmla="*/ 4924 w 5792"/>
              <a:gd name="T39" fmla="*/ 5366 h 6921"/>
              <a:gd name="T40" fmla="*/ 4953 w 5792"/>
              <a:gd name="T41" fmla="*/ 5500 h 6921"/>
              <a:gd name="T42" fmla="*/ 4825 w 5792"/>
              <a:gd name="T43" fmla="*/ 5319 h 6921"/>
              <a:gd name="T44" fmla="*/ 4493 w 5792"/>
              <a:gd name="T45" fmla="*/ 5459 h 6921"/>
              <a:gd name="T46" fmla="*/ 4481 w 5792"/>
              <a:gd name="T47" fmla="*/ 5366 h 6921"/>
              <a:gd name="T48" fmla="*/ 4505 w 5792"/>
              <a:gd name="T49" fmla="*/ 4801 h 6921"/>
              <a:gd name="T50" fmla="*/ 4342 w 5792"/>
              <a:gd name="T51" fmla="*/ 4662 h 6921"/>
              <a:gd name="T52" fmla="*/ 4225 w 5792"/>
              <a:gd name="T53" fmla="*/ 5063 h 6921"/>
              <a:gd name="T54" fmla="*/ 3800 w 5792"/>
              <a:gd name="T55" fmla="*/ 5232 h 6921"/>
              <a:gd name="T56" fmla="*/ 3818 w 5792"/>
              <a:gd name="T57" fmla="*/ 5127 h 6921"/>
              <a:gd name="T58" fmla="*/ 4010 w 5792"/>
              <a:gd name="T59" fmla="*/ 5017 h 6921"/>
              <a:gd name="T60" fmla="*/ 4103 w 5792"/>
              <a:gd name="T61" fmla="*/ 4609 h 6921"/>
              <a:gd name="T62" fmla="*/ 4120 w 5792"/>
              <a:gd name="T63" fmla="*/ 4469 h 6921"/>
              <a:gd name="T64" fmla="*/ 4231 w 5792"/>
              <a:gd name="T65" fmla="*/ 4312 h 6921"/>
              <a:gd name="T66" fmla="*/ 4260 w 5792"/>
              <a:gd name="T67" fmla="*/ 4062 h 6921"/>
              <a:gd name="T68" fmla="*/ 4266 w 5792"/>
              <a:gd name="T69" fmla="*/ 4004 h 6921"/>
              <a:gd name="T70" fmla="*/ 4359 w 5792"/>
              <a:gd name="T71" fmla="*/ 3986 h 6921"/>
              <a:gd name="T72" fmla="*/ 4225 w 5792"/>
              <a:gd name="T73" fmla="*/ 3608 h 6921"/>
              <a:gd name="T74" fmla="*/ 4202 w 5792"/>
              <a:gd name="T75" fmla="*/ 3870 h 6921"/>
              <a:gd name="T76" fmla="*/ 4062 w 5792"/>
              <a:gd name="T77" fmla="*/ 3957 h 6921"/>
              <a:gd name="T78" fmla="*/ 4033 w 5792"/>
              <a:gd name="T79" fmla="*/ 4132 h 6921"/>
              <a:gd name="T80" fmla="*/ 3812 w 5792"/>
              <a:gd name="T81" fmla="*/ 4301 h 6921"/>
              <a:gd name="T82" fmla="*/ 3666 w 5792"/>
              <a:gd name="T83" fmla="*/ 4406 h 6921"/>
              <a:gd name="T84" fmla="*/ 3416 w 5792"/>
              <a:gd name="T85" fmla="*/ 4714 h 6921"/>
              <a:gd name="T86" fmla="*/ 3300 w 5792"/>
              <a:gd name="T87" fmla="*/ 4889 h 6921"/>
              <a:gd name="T88" fmla="*/ 3288 w 5792"/>
              <a:gd name="T89" fmla="*/ 4964 h 6921"/>
              <a:gd name="T90" fmla="*/ 3218 w 5792"/>
              <a:gd name="T91" fmla="*/ 4970 h 6921"/>
              <a:gd name="T92" fmla="*/ 3131 w 5792"/>
              <a:gd name="T93" fmla="*/ 4906 h 6921"/>
              <a:gd name="T94" fmla="*/ 3119 w 5792"/>
              <a:gd name="T95" fmla="*/ 4825 h 6921"/>
              <a:gd name="T96" fmla="*/ 3026 w 5792"/>
              <a:gd name="T97" fmla="*/ 4557 h 6921"/>
              <a:gd name="T98" fmla="*/ 2968 w 5792"/>
              <a:gd name="T99" fmla="*/ 4388 h 6921"/>
              <a:gd name="T100" fmla="*/ 2805 w 5792"/>
              <a:gd name="T101" fmla="*/ 4080 h 6921"/>
              <a:gd name="T102" fmla="*/ 2619 w 5792"/>
              <a:gd name="T103" fmla="*/ 3969 h 6921"/>
              <a:gd name="T104" fmla="*/ 2502 w 5792"/>
              <a:gd name="T105" fmla="*/ 3847 h 6921"/>
              <a:gd name="T106" fmla="*/ 2514 w 5792"/>
              <a:gd name="T107" fmla="*/ 3783 h 6921"/>
              <a:gd name="T108" fmla="*/ 2345 w 5792"/>
              <a:gd name="T109" fmla="*/ 3625 h 6921"/>
              <a:gd name="T110" fmla="*/ 2345 w 5792"/>
              <a:gd name="T111" fmla="*/ 3561 h 6921"/>
              <a:gd name="T112" fmla="*/ 2269 w 5792"/>
              <a:gd name="T113" fmla="*/ 3428 h 6921"/>
              <a:gd name="T114" fmla="*/ 2153 w 5792"/>
              <a:gd name="T115" fmla="*/ 3381 h 6921"/>
              <a:gd name="T116" fmla="*/ 1903 w 5792"/>
              <a:gd name="T117" fmla="*/ 3358 h 6921"/>
              <a:gd name="T118" fmla="*/ 1531 w 5792"/>
              <a:gd name="T119" fmla="*/ 3334 h 6921"/>
              <a:gd name="T120" fmla="*/ 1053 w 5792"/>
              <a:gd name="T121" fmla="*/ 3008 h 6921"/>
              <a:gd name="T122" fmla="*/ 693 w 5792"/>
              <a:gd name="T123" fmla="*/ 3084 h 6921"/>
              <a:gd name="T124" fmla="*/ 64 w 5792"/>
              <a:gd name="T125" fmla="*/ 3148 h 6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92" h="6921">
                <a:moveTo>
                  <a:pt x="4336" y="5506"/>
                </a:moveTo>
                <a:lnTo>
                  <a:pt x="4336" y="5506"/>
                </a:lnTo>
                <a:cubicBezTo>
                  <a:pt x="4295" y="5511"/>
                  <a:pt x="4278" y="5535"/>
                  <a:pt x="4254" y="5564"/>
                </a:cubicBezTo>
                <a:cubicBezTo>
                  <a:pt x="4283" y="5599"/>
                  <a:pt x="4318" y="5599"/>
                  <a:pt x="4365" y="5599"/>
                </a:cubicBezTo>
                <a:cubicBezTo>
                  <a:pt x="4377" y="5599"/>
                  <a:pt x="4382" y="5581"/>
                  <a:pt x="4400" y="5576"/>
                </a:cubicBezTo>
                <a:cubicBezTo>
                  <a:pt x="4382" y="5547"/>
                  <a:pt x="4365" y="5523"/>
                  <a:pt x="4336" y="5506"/>
                </a:cubicBezTo>
                <a:close/>
                <a:moveTo>
                  <a:pt x="3643" y="5605"/>
                </a:moveTo>
                <a:lnTo>
                  <a:pt x="3643" y="5605"/>
                </a:lnTo>
                <a:cubicBezTo>
                  <a:pt x="3643" y="5634"/>
                  <a:pt x="3678" y="5628"/>
                  <a:pt x="3696" y="5640"/>
                </a:cubicBezTo>
                <a:cubicBezTo>
                  <a:pt x="3713" y="5651"/>
                  <a:pt x="3719" y="5674"/>
                  <a:pt x="3736" y="5674"/>
                </a:cubicBezTo>
                <a:cubicBezTo>
                  <a:pt x="3800" y="5674"/>
                  <a:pt x="3800" y="5674"/>
                  <a:pt x="3800" y="5674"/>
                </a:cubicBezTo>
                <a:cubicBezTo>
                  <a:pt x="3853" y="5686"/>
                  <a:pt x="3853" y="5686"/>
                  <a:pt x="3853" y="5686"/>
                </a:cubicBezTo>
                <a:cubicBezTo>
                  <a:pt x="3893" y="5686"/>
                  <a:pt x="3917" y="5686"/>
                  <a:pt x="3957" y="5680"/>
                </a:cubicBezTo>
                <a:cubicBezTo>
                  <a:pt x="3957" y="5674"/>
                  <a:pt x="3963" y="5669"/>
                  <a:pt x="3963" y="5663"/>
                </a:cubicBezTo>
                <a:cubicBezTo>
                  <a:pt x="3963" y="5657"/>
                  <a:pt x="3957" y="5657"/>
                  <a:pt x="3957" y="5651"/>
                </a:cubicBezTo>
                <a:cubicBezTo>
                  <a:pt x="3969" y="5645"/>
                  <a:pt x="3969" y="5645"/>
                  <a:pt x="3969" y="5645"/>
                </a:cubicBezTo>
                <a:cubicBezTo>
                  <a:pt x="4033" y="5645"/>
                  <a:pt x="4033" y="5645"/>
                  <a:pt x="4033" y="5645"/>
                </a:cubicBezTo>
                <a:cubicBezTo>
                  <a:pt x="4056" y="5674"/>
                  <a:pt x="4074" y="5692"/>
                  <a:pt x="4109" y="5715"/>
                </a:cubicBezTo>
                <a:cubicBezTo>
                  <a:pt x="4126" y="5674"/>
                  <a:pt x="4149" y="5657"/>
                  <a:pt x="4149" y="5616"/>
                </a:cubicBezTo>
                <a:cubicBezTo>
                  <a:pt x="4149" y="5593"/>
                  <a:pt x="4185" y="5605"/>
                  <a:pt x="4202" y="5593"/>
                </a:cubicBezTo>
                <a:cubicBezTo>
                  <a:pt x="4225" y="5576"/>
                  <a:pt x="4214" y="5552"/>
                  <a:pt x="4219" y="5523"/>
                </a:cubicBezTo>
                <a:cubicBezTo>
                  <a:pt x="4208" y="5523"/>
                  <a:pt x="4202" y="5523"/>
                  <a:pt x="4190" y="5523"/>
                </a:cubicBezTo>
                <a:cubicBezTo>
                  <a:pt x="4167" y="5523"/>
                  <a:pt x="4132" y="5523"/>
                  <a:pt x="4132" y="5494"/>
                </a:cubicBezTo>
                <a:cubicBezTo>
                  <a:pt x="4132" y="5477"/>
                  <a:pt x="4149" y="5471"/>
                  <a:pt x="4149" y="5453"/>
                </a:cubicBezTo>
                <a:cubicBezTo>
                  <a:pt x="4149" y="5436"/>
                  <a:pt x="4126" y="5424"/>
                  <a:pt x="4109" y="5424"/>
                </a:cubicBezTo>
                <a:cubicBezTo>
                  <a:pt x="3992" y="5424"/>
                  <a:pt x="3923" y="5442"/>
                  <a:pt x="3812" y="5482"/>
                </a:cubicBezTo>
                <a:cubicBezTo>
                  <a:pt x="3760" y="5506"/>
                  <a:pt x="3713" y="5482"/>
                  <a:pt x="3672" y="5517"/>
                </a:cubicBezTo>
                <a:cubicBezTo>
                  <a:pt x="3649" y="5541"/>
                  <a:pt x="3643" y="5570"/>
                  <a:pt x="3643" y="5605"/>
                </a:cubicBezTo>
                <a:close/>
                <a:moveTo>
                  <a:pt x="0" y="3148"/>
                </a:moveTo>
                <a:lnTo>
                  <a:pt x="0" y="3148"/>
                </a:lnTo>
                <a:lnTo>
                  <a:pt x="0" y="3148"/>
                </a:lnTo>
                <a:cubicBezTo>
                  <a:pt x="0" y="0"/>
                  <a:pt x="0" y="0"/>
                  <a:pt x="0" y="0"/>
                </a:cubicBezTo>
                <a:lnTo>
                  <a:pt x="0" y="0"/>
                </a:lnTo>
                <a:cubicBezTo>
                  <a:pt x="4330" y="17"/>
                  <a:pt x="4330" y="17"/>
                  <a:pt x="4330" y="17"/>
                </a:cubicBezTo>
                <a:lnTo>
                  <a:pt x="4330" y="17"/>
                </a:lnTo>
                <a:cubicBezTo>
                  <a:pt x="5791" y="23"/>
                  <a:pt x="5791" y="23"/>
                  <a:pt x="5791" y="23"/>
                </a:cubicBezTo>
                <a:cubicBezTo>
                  <a:pt x="5791" y="1652"/>
                  <a:pt x="5791" y="1652"/>
                  <a:pt x="5791" y="1652"/>
                </a:cubicBezTo>
                <a:lnTo>
                  <a:pt x="5791" y="1652"/>
                </a:lnTo>
                <a:cubicBezTo>
                  <a:pt x="5780" y="4504"/>
                  <a:pt x="5780" y="4504"/>
                  <a:pt x="5780" y="4504"/>
                </a:cubicBezTo>
                <a:lnTo>
                  <a:pt x="5780" y="4504"/>
                </a:lnTo>
                <a:cubicBezTo>
                  <a:pt x="5774" y="6914"/>
                  <a:pt x="5774" y="6914"/>
                  <a:pt x="5774" y="6914"/>
                </a:cubicBezTo>
                <a:lnTo>
                  <a:pt x="5774" y="6914"/>
                </a:lnTo>
                <a:cubicBezTo>
                  <a:pt x="5756" y="6909"/>
                  <a:pt x="5739" y="6909"/>
                  <a:pt x="5716" y="6909"/>
                </a:cubicBezTo>
                <a:cubicBezTo>
                  <a:pt x="5686" y="6909"/>
                  <a:pt x="5669" y="6920"/>
                  <a:pt x="5634" y="6920"/>
                </a:cubicBezTo>
                <a:cubicBezTo>
                  <a:pt x="5593" y="6920"/>
                  <a:pt x="5582" y="6880"/>
                  <a:pt x="5553" y="6856"/>
                </a:cubicBezTo>
                <a:cubicBezTo>
                  <a:pt x="5477" y="6798"/>
                  <a:pt x="5454" y="6746"/>
                  <a:pt x="5413" y="6658"/>
                </a:cubicBezTo>
                <a:cubicBezTo>
                  <a:pt x="5401" y="6635"/>
                  <a:pt x="5384" y="6618"/>
                  <a:pt x="5366" y="6594"/>
                </a:cubicBezTo>
                <a:cubicBezTo>
                  <a:pt x="5355" y="6577"/>
                  <a:pt x="5355" y="6559"/>
                  <a:pt x="5337" y="6554"/>
                </a:cubicBezTo>
                <a:cubicBezTo>
                  <a:pt x="5314" y="6548"/>
                  <a:pt x="5297" y="6559"/>
                  <a:pt x="5279" y="6548"/>
                </a:cubicBezTo>
                <a:cubicBezTo>
                  <a:pt x="5232" y="6495"/>
                  <a:pt x="5250" y="6431"/>
                  <a:pt x="5192" y="6385"/>
                </a:cubicBezTo>
                <a:cubicBezTo>
                  <a:pt x="5197" y="6367"/>
                  <a:pt x="5215" y="6367"/>
                  <a:pt x="5215" y="6350"/>
                </a:cubicBezTo>
                <a:cubicBezTo>
                  <a:pt x="5215" y="6297"/>
                  <a:pt x="5192" y="6257"/>
                  <a:pt x="5139" y="6245"/>
                </a:cubicBezTo>
                <a:cubicBezTo>
                  <a:pt x="5203" y="6216"/>
                  <a:pt x="5250" y="6181"/>
                  <a:pt x="5250" y="6111"/>
                </a:cubicBezTo>
                <a:cubicBezTo>
                  <a:pt x="5250" y="6036"/>
                  <a:pt x="5250" y="6036"/>
                  <a:pt x="5250" y="6036"/>
                </a:cubicBezTo>
                <a:cubicBezTo>
                  <a:pt x="5250" y="5890"/>
                  <a:pt x="5168" y="5820"/>
                  <a:pt x="5110" y="5680"/>
                </a:cubicBezTo>
                <a:cubicBezTo>
                  <a:pt x="5081" y="5645"/>
                  <a:pt x="5046" y="5645"/>
                  <a:pt x="5017" y="5605"/>
                </a:cubicBezTo>
                <a:cubicBezTo>
                  <a:pt x="4976" y="5541"/>
                  <a:pt x="4935" y="5511"/>
                  <a:pt x="4895" y="5442"/>
                </a:cubicBezTo>
                <a:cubicBezTo>
                  <a:pt x="4889" y="5430"/>
                  <a:pt x="4866" y="5424"/>
                  <a:pt x="4866" y="5407"/>
                </a:cubicBezTo>
                <a:cubicBezTo>
                  <a:pt x="4866" y="5395"/>
                  <a:pt x="4866" y="5389"/>
                  <a:pt x="4871" y="5384"/>
                </a:cubicBezTo>
                <a:cubicBezTo>
                  <a:pt x="4889" y="5378"/>
                  <a:pt x="4901" y="5366"/>
                  <a:pt x="4924" y="5366"/>
                </a:cubicBezTo>
                <a:cubicBezTo>
                  <a:pt x="4941" y="5366"/>
                  <a:pt x="4959" y="5378"/>
                  <a:pt x="4959" y="5395"/>
                </a:cubicBezTo>
                <a:cubicBezTo>
                  <a:pt x="4959" y="5424"/>
                  <a:pt x="4930" y="5442"/>
                  <a:pt x="4930" y="5471"/>
                </a:cubicBezTo>
                <a:cubicBezTo>
                  <a:pt x="4930" y="5482"/>
                  <a:pt x="4947" y="5488"/>
                  <a:pt x="4953" y="5500"/>
                </a:cubicBezTo>
                <a:cubicBezTo>
                  <a:pt x="5011" y="5488"/>
                  <a:pt x="5005" y="5418"/>
                  <a:pt x="5005" y="5354"/>
                </a:cubicBezTo>
                <a:cubicBezTo>
                  <a:pt x="5005" y="5308"/>
                  <a:pt x="4976" y="5261"/>
                  <a:pt x="4930" y="5261"/>
                </a:cubicBezTo>
                <a:cubicBezTo>
                  <a:pt x="4883" y="5261"/>
                  <a:pt x="4866" y="5302"/>
                  <a:pt x="4825" y="5319"/>
                </a:cubicBezTo>
                <a:cubicBezTo>
                  <a:pt x="4802" y="5325"/>
                  <a:pt x="4784" y="5319"/>
                  <a:pt x="4761" y="5319"/>
                </a:cubicBezTo>
                <a:cubicBezTo>
                  <a:pt x="4720" y="5325"/>
                  <a:pt x="4714" y="5366"/>
                  <a:pt x="4674" y="5384"/>
                </a:cubicBezTo>
                <a:cubicBezTo>
                  <a:pt x="4609" y="5424"/>
                  <a:pt x="4569" y="5442"/>
                  <a:pt x="4493" y="5459"/>
                </a:cubicBezTo>
                <a:cubicBezTo>
                  <a:pt x="4412" y="5447"/>
                  <a:pt x="4412" y="5447"/>
                  <a:pt x="4412" y="5447"/>
                </a:cubicBezTo>
                <a:cubicBezTo>
                  <a:pt x="4406" y="5436"/>
                  <a:pt x="4406" y="5436"/>
                  <a:pt x="4406" y="5436"/>
                </a:cubicBezTo>
                <a:cubicBezTo>
                  <a:pt x="4423" y="5401"/>
                  <a:pt x="4464" y="5401"/>
                  <a:pt x="4481" y="5366"/>
                </a:cubicBezTo>
                <a:cubicBezTo>
                  <a:pt x="4534" y="5273"/>
                  <a:pt x="4557" y="5209"/>
                  <a:pt x="4592" y="5110"/>
                </a:cubicBezTo>
                <a:cubicBezTo>
                  <a:pt x="4609" y="5058"/>
                  <a:pt x="4633" y="5034"/>
                  <a:pt x="4633" y="4982"/>
                </a:cubicBezTo>
                <a:cubicBezTo>
                  <a:pt x="4633" y="4895"/>
                  <a:pt x="4551" y="4871"/>
                  <a:pt x="4505" y="4801"/>
                </a:cubicBezTo>
                <a:cubicBezTo>
                  <a:pt x="4470" y="4749"/>
                  <a:pt x="4470" y="4708"/>
                  <a:pt x="4452" y="4650"/>
                </a:cubicBezTo>
                <a:cubicBezTo>
                  <a:pt x="4441" y="4615"/>
                  <a:pt x="4417" y="4598"/>
                  <a:pt x="4412" y="4557"/>
                </a:cubicBezTo>
                <a:cubicBezTo>
                  <a:pt x="4377" y="4592"/>
                  <a:pt x="4371" y="4621"/>
                  <a:pt x="4342" y="4662"/>
                </a:cubicBezTo>
                <a:cubicBezTo>
                  <a:pt x="4295" y="4720"/>
                  <a:pt x="4278" y="4766"/>
                  <a:pt x="4272" y="4842"/>
                </a:cubicBezTo>
                <a:cubicBezTo>
                  <a:pt x="4272" y="4906"/>
                  <a:pt x="4249" y="4941"/>
                  <a:pt x="4237" y="4999"/>
                </a:cubicBezTo>
                <a:cubicBezTo>
                  <a:pt x="4237" y="5028"/>
                  <a:pt x="4225" y="5040"/>
                  <a:pt x="4225" y="5063"/>
                </a:cubicBezTo>
                <a:cubicBezTo>
                  <a:pt x="4219" y="5098"/>
                  <a:pt x="4214" y="5133"/>
                  <a:pt x="4179" y="5133"/>
                </a:cubicBezTo>
                <a:cubicBezTo>
                  <a:pt x="4144" y="5133"/>
                  <a:pt x="4126" y="5116"/>
                  <a:pt x="4091" y="5116"/>
                </a:cubicBezTo>
                <a:cubicBezTo>
                  <a:pt x="3969" y="5116"/>
                  <a:pt x="3923" y="5232"/>
                  <a:pt x="3800" y="5232"/>
                </a:cubicBezTo>
                <a:cubicBezTo>
                  <a:pt x="3783" y="5232"/>
                  <a:pt x="3783" y="5232"/>
                  <a:pt x="3783" y="5232"/>
                </a:cubicBezTo>
                <a:cubicBezTo>
                  <a:pt x="3783" y="5209"/>
                  <a:pt x="3783" y="5209"/>
                  <a:pt x="3783" y="5209"/>
                </a:cubicBezTo>
                <a:cubicBezTo>
                  <a:pt x="3783" y="5174"/>
                  <a:pt x="3806" y="5156"/>
                  <a:pt x="3818" y="5127"/>
                </a:cubicBezTo>
                <a:cubicBezTo>
                  <a:pt x="3835" y="5087"/>
                  <a:pt x="3823" y="5046"/>
                  <a:pt x="3864" y="5028"/>
                </a:cubicBezTo>
                <a:cubicBezTo>
                  <a:pt x="3888" y="5017"/>
                  <a:pt x="3911" y="5017"/>
                  <a:pt x="3940" y="5017"/>
                </a:cubicBezTo>
                <a:cubicBezTo>
                  <a:pt x="4010" y="5017"/>
                  <a:pt x="4010" y="5017"/>
                  <a:pt x="4010" y="5017"/>
                </a:cubicBezTo>
                <a:cubicBezTo>
                  <a:pt x="4086" y="5017"/>
                  <a:pt x="4097" y="4924"/>
                  <a:pt x="4097" y="4848"/>
                </a:cubicBezTo>
                <a:cubicBezTo>
                  <a:pt x="4097" y="4801"/>
                  <a:pt x="4086" y="4772"/>
                  <a:pt x="4074" y="4726"/>
                </a:cubicBezTo>
                <a:cubicBezTo>
                  <a:pt x="4103" y="4609"/>
                  <a:pt x="4103" y="4609"/>
                  <a:pt x="4103" y="4609"/>
                </a:cubicBezTo>
                <a:cubicBezTo>
                  <a:pt x="4103" y="4598"/>
                  <a:pt x="4091" y="4586"/>
                  <a:pt x="4091" y="4574"/>
                </a:cubicBezTo>
                <a:cubicBezTo>
                  <a:pt x="4091" y="4533"/>
                  <a:pt x="4132" y="4528"/>
                  <a:pt x="4132" y="4487"/>
                </a:cubicBezTo>
                <a:cubicBezTo>
                  <a:pt x="4132" y="4481"/>
                  <a:pt x="4120" y="4481"/>
                  <a:pt x="4120" y="4469"/>
                </a:cubicBezTo>
                <a:cubicBezTo>
                  <a:pt x="4120" y="4440"/>
                  <a:pt x="4167" y="4435"/>
                  <a:pt x="4167" y="4406"/>
                </a:cubicBezTo>
                <a:cubicBezTo>
                  <a:pt x="4167" y="4394"/>
                  <a:pt x="4155" y="4394"/>
                  <a:pt x="4144" y="4388"/>
                </a:cubicBezTo>
                <a:cubicBezTo>
                  <a:pt x="4167" y="4353"/>
                  <a:pt x="4196" y="4341"/>
                  <a:pt x="4231" y="4312"/>
                </a:cubicBezTo>
                <a:cubicBezTo>
                  <a:pt x="4254" y="4295"/>
                  <a:pt x="4254" y="4266"/>
                  <a:pt x="4278" y="4254"/>
                </a:cubicBezTo>
                <a:cubicBezTo>
                  <a:pt x="4295" y="4248"/>
                  <a:pt x="4318" y="4237"/>
                  <a:pt x="4318" y="4219"/>
                </a:cubicBezTo>
                <a:cubicBezTo>
                  <a:pt x="4318" y="4155"/>
                  <a:pt x="4260" y="4126"/>
                  <a:pt x="4260" y="4062"/>
                </a:cubicBezTo>
                <a:cubicBezTo>
                  <a:pt x="4260" y="4044"/>
                  <a:pt x="4266" y="4044"/>
                  <a:pt x="4266" y="4027"/>
                </a:cubicBezTo>
                <a:cubicBezTo>
                  <a:pt x="4266" y="4021"/>
                  <a:pt x="4260" y="4021"/>
                  <a:pt x="4260" y="4015"/>
                </a:cubicBezTo>
                <a:cubicBezTo>
                  <a:pt x="4260" y="4010"/>
                  <a:pt x="4260" y="4010"/>
                  <a:pt x="4266" y="4004"/>
                </a:cubicBezTo>
                <a:cubicBezTo>
                  <a:pt x="4289" y="4004"/>
                  <a:pt x="4301" y="3980"/>
                  <a:pt x="4330" y="3980"/>
                </a:cubicBezTo>
                <a:cubicBezTo>
                  <a:pt x="4336" y="3980"/>
                  <a:pt x="4342" y="3992"/>
                  <a:pt x="4348" y="3992"/>
                </a:cubicBezTo>
                <a:cubicBezTo>
                  <a:pt x="4353" y="3992"/>
                  <a:pt x="4359" y="3986"/>
                  <a:pt x="4359" y="3986"/>
                </a:cubicBezTo>
                <a:cubicBezTo>
                  <a:pt x="4359" y="3963"/>
                  <a:pt x="4359" y="3963"/>
                  <a:pt x="4359" y="3963"/>
                </a:cubicBezTo>
                <a:cubicBezTo>
                  <a:pt x="4359" y="3928"/>
                  <a:pt x="4324" y="3917"/>
                  <a:pt x="4313" y="3881"/>
                </a:cubicBezTo>
                <a:cubicBezTo>
                  <a:pt x="4272" y="3777"/>
                  <a:pt x="4301" y="3689"/>
                  <a:pt x="4225" y="3608"/>
                </a:cubicBezTo>
                <a:cubicBezTo>
                  <a:pt x="4219" y="3643"/>
                  <a:pt x="4214" y="3666"/>
                  <a:pt x="4214" y="3701"/>
                </a:cubicBezTo>
                <a:cubicBezTo>
                  <a:pt x="4214" y="3736"/>
                  <a:pt x="4225" y="3754"/>
                  <a:pt x="4225" y="3783"/>
                </a:cubicBezTo>
                <a:cubicBezTo>
                  <a:pt x="4225" y="3817"/>
                  <a:pt x="4231" y="3852"/>
                  <a:pt x="4202" y="3870"/>
                </a:cubicBezTo>
                <a:cubicBezTo>
                  <a:pt x="4185" y="3887"/>
                  <a:pt x="4161" y="3870"/>
                  <a:pt x="4138" y="3876"/>
                </a:cubicBezTo>
                <a:cubicBezTo>
                  <a:pt x="4115" y="3893"/>
                  <a:pt x="4126" y="3928"/>
                  <a:pt x="4103" y="3946"/>
                </a:cubicBezTo>
                <a:cubicBezTo>
                  <a:pt x="4091" y="3951"/>
                  <a:pt x="4074" y="3946"/>
                  <a:pt x="4062" y="3957"/>
                </a:cubicBezTo>
                <a:cubicBezTo>
                  <a:pt x="4051" y="3975"/>
                  <a:pt x="4056" y="3992"/>
                  <a:pt x="4056" y="4015"/>
                </a:cubicBezTo>
                <a:cubicBezTo>
                  <a:pt x="4051" y="4027"/>
                  <a:pt x="4039" y="4039"/>
                  <a:pt x="4033" y="4050"/>
                </a:cubicBezTo>
                <a:cubicBezTo>
                  <a:pt x="4027" y="4085"/>
                  <a:pt x="4045" y="4103"/>
                  <a:pt x="4033" y="4132"/>
                </a:cubicBezTo>
                <a:cubicBezTo>
                  <a:pt x="4016" y="4155"/>
                  <a:pt x="3998" y="4161"/>
                  <a:pt x="3992" y="4184"/>
                </a:cubicBezTo>
                <a:cubicBezTo>
                  <a:pt x="3969" y="4243"/>
                  <a:pt x="3957" y="4306"/>
                  <a:pt x="3893" y="4306"/>
                </a:cubicBezTo>
                <a:cubicBezTo>
                  <a:pt x="3864" y="4306"/>
                  <a:pt x="3847" y="4301"/>
                  <a:pt x="3812" y="4301"/>
                </a:cubicBezTo>
                <a:cubicBezTo>
                  <a:pt x="3794" y="4301"/>
                  <a:pt x="3794" y="4318"/>
                  <a:pt x="3783" y="4336"/>
                </a:cubicBezTo>
                <a:cubicBezTo>
                  <a:pt x="3771" y="4353"/>
                  <a:pt x="3754" y="4365"/>
                  <a:pt x="3736" y="4382"/>
                </a:cubicBezTo>
                <a:cubicBezTo>
                  <a:pt x="3713" y="4400"/>
                  <a:pt x="3696" y="4394"/>
                  <a:pt x="3666" y="4406"/>
                </a:cubicBezTo>
                <a:cubicBezTo>
                  <a:pt x="3626" y="4423"/>
                  <a:pt x="3614" y="4452"/>
                  <a:pt x="3573" y="4481"/>
                </a:cubicBezTo>
                <a:cubicBezTo>
                  <a:pt x="3527" y="4522"/>
                  <a:pt x="3527" y="4569"/>
                  <a:pt x="3492" y="4627"/>
                </a:cubicBezTo>
                <a:cubicBezTo>
                  <a:pt x="3474" y="4667"/>
                  <a:pt x="3416" y="4667"/>
                  <a:pt x="3416" y="4714"/>
                </a:cubicBezTo>
                <a:cubicBezTo>
                  <a:pt x="3416" y="4726"/>
                  <a:pt x="3422" y="4732"/>
                  <a:pt x="3422" y="4743"/>
                </a:cubicBezTo>
                <a:cubicBezTo>
                  <a:pt x="3422" y="4778"/>
                  <a:pt x="3381" y="4772"/>
                  <a:pt x="3358" y="4790"/>
                </a:cubicBezTo>
                <a:cubicBezTo>
                  <a:pt x="3317" y="4813"/>
                  <a:pt x="3300" y="4848"/>
                  <a:pt x="3300" y="4889"/>
                </a:cubicBezTo>
                <a:cubicBezTo>
                  <a:pt x="3300" y="4895"/>
                  <a:pt x="3305" y="4895"/>
                  <a:pt x="3305" y="4900"/>
                </a:cubicBezTo>
                <a:cubicBezTo>
                  <a:pt x="3305" y="4918"/>
                  <a:pt x="3282" y="4924"/>
                  <a:pt x="3282" y="4941"/>
                </a:cubicBezTo>
                <a:cubicBezTo>
                  <a:pt x="3282" y="4953"/>
                  <a:pt x="3288" y="4953"/>
                  <a:pt x="3288" y="4964"/>
                </a:cubicBezTo>
                <a:cubicBezTo>
                  <a:pt x="3311" y="4958"/>
                  <a:pt x="3329" y="4958"/>
                  <a:pt x="3346" y="4941"/>
                </a:cubicBezTo>
                <a:cubicBezTo>
                  <a:pt x="3340" y="4976"/>
                  <a:pt x="3334" y="4999"/>
                  <a:pt x="3334" y="5028"/>
                </a:cubicBezTo>
                <a:cubicBezTo>
                  <a:pt x="3294" y="4999"/>
                  <a:pt x="3271" y="4970"/>
                  <a:pt x="3218" y="4970"/>
                </a:cubicBezTo>
                <a:cubicBezTo>
                  <a:pt x="3201" y="4970"/>
                  <a:pt x="3201" y="5005"/>
                  <a:pt x="3195" y="5028"/>
                </a:cubicBezTo>
                <a:cubicBezTo>
                  <a:pt x="3189" y="5022"/>
                  <a:pt x="3189" y="5022"/>
                  <a:pt x="3189" y="5022"/>
                </a:cubicBezTo>
                <a:cubicBezTo>
                  <a:pt x="3166" y="4976"/>
                  <a:pt x="3166" y="4941"/>
                  <a:pt x="3131" y="4906"/>
                </a:cubicBezTo>
                <a:cubicBezTo>
                  <a:pt x="2985" y="4761"/>
                  <a:pt x="3049" y="4854"/>
                  <a:pt x="3108" y="4854"/>
                </a:cubicBezTo>
                <a:cubicBezTo>
                  <a:pt x="3119" y="4854"/>
                  <a:pt x="3119" y="4854"/>
                  <a:pt x="3119" y="4854"/>
                </a:cubicBezTo>
                <a:cubicBezTo>
                  <a:pt x="3119" y="4825"/>
                  <a:pt x="3119" y="4825"/>
                  <a:pt x="3119" y="4825"/>
                </a:cubicBezTo>
                <a:cubicBezTo>
                  <a:pt x="3073" y="4702"/>
                  <a:pt x="3073" y="4702"/>
                  <a:pt x="3073" y="4702"/>
                </a:cubicBezTo>
                <a:cubicBezTo>
                  <a:pt x="3073" y="4667"/>
                  <a:pt x="3078" y="4644"/>
                  <a:pt x="3061" y="4615"/>
                </a:cubicBezTo>
                <a:cubicBezTo>
                  <a:pt x="3049" y="4592"/>
                  <a:pt x="3026" y="4586"/>
                  <a:pt x="3026" y="4557"/>
                </a:cubicBezTo>
                <a:cubicBezTo>
                  <a:pt x="3026" y="4551"/>
                  <a:pt x="3032" y="4545"/>
                  <a:pt x="3032" y="4533"/>
                </a:cubicBezTo>
                <a:cubicBezTo>
                  <a:pt x="3032" y="4504"/>
                  <a:pt x="3014" y="4493"/>
                  <a:pt x="3008" y="4464"/>
                </a:cubicBezTo>
                <a:cubicBezTo>
                  <a:pt x="2997" y="4435"/>
                  <a:pt x="2997" y="4406"/>
                  <a:pt x="2968" y="4388"/>
                </a:cubicBezTo>
                <a:cubicBezTo>
                  <a:pt x="2933" y="4370"/>
                  <a:pt x="2910" y="4359"/>
                  <a:pt x="2892" y="4324"/>
                </a:cubicBezTo>
                <a:cubicBezTo>
                  <a:pt x="2869" y="4289"/>
                  <a:pt x="2845" y="4277"/>
                  <a:pt x="2834" y="4243"/>
                </a:cubicBezTo>
                <a:cubicBezTo>
                  <a:pt x="2811" y="4178"/>
                  <a:pt x="2828" y="4138"/>
                  <a:pt x="2805" y="4080"/>
                </a:cubicBezTo>
                <a:cubicBezTo>
                  <a:pt x="2793" y="4050"/>
                  <a:pt x="2752" y="4050"/>
                  <a:pt x="2752" y="4021"/>
                </a:cubicBezTo>
                <a:cubicBezTo>
                  <a:pt x="2752" y="4015"/>
                  <a:pt x="2758" y="4010"/>
                  <a:pt x="2758" y="4004"/>
                </a:cubicBezTo>
                <a:cubicBezTo>
                  <a:pt x="2758" y="3951"/>
                  <a:pt x="2671" y="3980"/>
                  <a:pt x="2619" y="3969"/>
                </a:cubicBezTo>
                <a:cubicBezTo>
                  <a:pt x="2560" y="3963"/>
                  <a:pt x="2549" y="3893"/>
                  <a:pt x="2496" y="3893"/>
                </a:cubicBezTo>
                <a:cubicBezTo>
                  <a:pt x="2496" y="3870"/>
                  <a:pt x="2496" y="3870"/>
                  <a:pt x="2496" y="3870"/>
                </a:cubicBezTo>
                <a:cubicBezTo>
                  <a:pt x="2496" y="3864"/>
                  <a:pt x="2502" y="3858"/>
                  <a:pt x="2502" y="3847"/>
                </a:cubicBezTo>
                <a:cubicBezTo>
                  <a:pt x="2502" y="3823"/>
                  <a:pt x="2473" y="3829"/>
                  <a:pt x="2450" y="3817"/>
                </a:cubicBezTo>
                <a:cubicBezTo>
                  <a:pt x="2479" y="3800"/>
                  <a:pt x="2473" y="3777"/>
                  <a:pt x="2490" y="3748"/>
                </a:cubicBezTo>
                <a:cubicBezTo>
                  <a:pt x="2508" y="3754"/>
                  <a:pt x="2508" y="3765"/>
                  <a:pt x="2514" y="3783"/>
                </a:cubicBezTo>
                <a:cubicBezTo>
                  <a:pt x="2531" y="3754"/>
                  <a:pt x="2554" y="3742"/>
                  <a:pt x="2554" y="3707"/>
                </a:cubicBezTo>
                <a:cubicBezTo>
                  <a:pt x="2554" y="3643"/>
                  <a:pt x="2537" y="3573"/>
                  <a:pt x="2473" y="3573"/>
                </a:cubicBezTo>
                <a:cubicBezTo>
                  <a:pt x="2415" y="3573"/>
                  <a:pt x="2397" y="3614"/>
                  <a:pt x="2345" y="3625"/>
                </a:cubicBezTo>
                <a:cubicBezTo>
                  <a:pt x="2339" y="3620"/>
                  <a:pt x="2333" y="3620"/>
                  <a:pt x="2333" y="3614"/>
                </a:cubicBezTo>
                <a:cubicBezTo>
                  <a:pt x="2333" y="3602"/>
                  <a:pt x="2351" y="3596"/>
                  <a:pt x="2351" y="3585"/>
                </a:cubicBezTo>
                <a:cubicBezTo>
                  <a:pt x="2351" y="3573"/>
                  <a:pt x="2345" y="3573"/>
                  <a:pt x="2345" y="3561"/>
                </a:cubicBezTo>
                <a:cubicBezTo>
                  <a:pt x="2356" y="3567"/>
                  <a:pt x="2362" y="3573"/>
                  <a:pt x="2374" y="3579"/>
                </a:cubicBezTo>
                <a:cubicBezTo>
                  <a:pt x="2385" y="3573"/>
                  <a:pt x="2385" y="3573"/>
                  <a:pt x="2385" y="3573"/>
                </a:cubicBezTo>
                <a:cubicBezTo>
                  <a:pt x="2368" y="3503"/>
                  <a:pt x="2310" y="3486"/>
                  <a:pt x="2269" y="3428"/>
                </a:cubicBezTo>
                <a:cubicBezTo>
                  <a:pt x="2252" y="3404"/>
                  <a:pt x="2246" y="3369"/>
                  <a:pt x="2217" y="3369"/>
                </a:cubicBezTo>
                <a:cubicBezTo>
                  <a:pt x="2199" y="3369"/>
                  <a:pt x="2199" y="3398"/>
                  <a:pt x="2182" y="3398"/>
                </a:cubicBezTo>
                <a:cubicBezTo>
                  <a:pt x="2170" y="3398"/>
                  <a:pt x="2164" y="3392"/>
                  <a:pt x="2153" y="3381"/>
                </a:cubicBezTo>
                <a:cubicBezTo>
                  <a:pt x="2124" y="3398"/>
                  <a:pt x="2112" y="3433"/>
                  <a:pt x="2077" y="3433"/>
                </a:cubicBezTo>
                <a:cubicBezTo>
                  <a:pt x="2026" y="3433"/>
                  <a:pt x="2002" y="3404"/>
                  <a:pt x="1956" y="3375"/>
                </a:cubicBezTo>
                <a:cubicBezTo>
                  <a:pt x="1938" y="3363"/>
                  <a:pt x="1921" y="3369"/>
                  <a:pt x="1903" y="3358"/>
                </a:cubicBezTo>
                <a:cubicBezTo>
                  <a:pt x="1828" y="3311"/>
                  <a:pt x="1781" y="3270"/>
                  <a:pt x="1694" y="3270"/>
                </a:cubicBezTo>
                <a:cubicBezTo>
                  <a:pt x="1665" y="3270"/>
                  <a:pt x="1653" y="3299"/>
                  <a:pt x="1630" y="3317"/>
                </a:cubicBezTo>
                <a:cubicBezTo>
                  <a:pt x="1595" y="3328"/>
                  <a:pt x="1566" y="3328"/>
                  <a:pt x="1531" y="3334"/>
                </a:cubicBezTo>
                <a:cubicBezTo>
                  <a:pt x="1525" y="3247"/>
                  <a:pt x="1432" y="3241"/>
                  <a:pt x="1368" y="3177"/>
                </a:cubicBezTo>
                <a:cubicBezTo>
                  <a:pt x="1304" y="3131"/>
                  <a:pt x="1257" y="3113"/>
                  <a:pt x="1187" y="3072"/>
                </a:cubicBezTo>
                <a:cubicBezTo>
                  <a:pt x="1135" y="3043"/>
                  <a:pt x="1112" y="3008"/>
                  <a:pt x="1053" y="3008"/>
                </a:cubicBezTo>
                <a:cubicBezTo>
                  <a:pt x="1019" y="3008"/>
                  <a:pt x="1001" y="3037"/>
                  <a:pt x="972" y="3055"/>
                </a:cubicBezTo>
                <a:cubicBezTo>
                  <a:pt x="925" y="3078"/>
                  <a:pt x="890" y="3090"/>
                  <a:pt x="832" y="3090"/>
                </a:cubicBezTo>
                <a:cubicBezTo>
                  <a:pt x="780" y="3090"/>
                  <a:pt x="751" y="3084"/>
                  <a:pt x="693" y="3084"/>
                </a:cubicBezTo>
                <a:cubicBezTo>
                  <a:pt x="646" y="3084"/>
                  <a:pt x="623" y="3090"/>
                  <a:pt x="576" y="3090"/>
                </a:cubicBezTo>
                <a:cubicBezTo>
                  <a:pt x="361" y="3090"/>
                  <a:pt x="361" y="3090"/>
                  <a:pt x="361" y="3090"/>
                </a:cubicBezTo>
                <a:cubicBezTo>
                  <a:pt x="64" y="3148"/>
                  <a:pt x="64" y="3148"/>
                  <a:pt x="64" y="3148"/>
                </a:cubicBezTo>
                <a:cubicBezTo>
                  <a:pt x="5" y="3148"/>
                  <a:pt x="5" y="3148"/>
                  <a:pt x="5" y="3148"/>
                </a:cubicBezTo>
                <a:lnTo>
                  <a:pt x="0" y="3148"/>
                </a:lnTo>
                <a:close/>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11" name="Freeform 5"/>
          <p:cNvSpPr>
            <a:spLocks noChangeArrowheads="1"/>
          </p:cNvSpPr>
          <p:nvPr/>
        </p:nvSpPr>
        <p:spPr bwMode="auto">
          <a:xfrm>
            <a:off x="8405840" y="9275784"/>
            <a:ext cx="1905190" cy="1352346"/>
          </a:xfrm>
          <a:custGeom>
            <a:avLst/>
            <a:gdLst>
              <a:gd name="T0" fmla="*/ 2026 w 4332"/>
              <a:gd name="T1" fmla="*/ 2683 h 3074"/>
              <a:gd name="T2" fmla="*/ 0 w 4332"/>
              <a:gd name="T3" fmla="*/ 2415 h 3074"/>
              <a:gd name="T4" fmla="*/ 6 w 4332"/>
              <a:gd name="T5" fmla="*/ 5 h 3074"/>
              <a:gd name="T6" fmla="*/ 145 w 4332"/>
              <a:gd name="T7" fmla="*/ 34 h 3074"/>
              <a:gd name="T8" fmla="*/ 442 w 4332"/>
              <a:gd name="T9" fmla="*/ 58 h 3074"/>
              <a:gd name="T10" fmla="*/ 623 w 4332"/>
              <a:gd name="T11" fmla="*/ 168 h 3074"/>
              <a:gd name="T12" fmla="*/ 716 w 4332"/>
              <a:gd name="T13" fmla="*/ 331 h 3074"/>
              <a:gd name="T14" fmla="*/ 879 w 4332"/>
              <a:gd name="T15" fmla="*/ 296 h 3074"/>
              <a:gd name="T16" fmla="*/ 1129 w 4332"/>
              <a:gd name="T17" fmla="*/ 518 h 3074"/>
              <a:gd name="T18" fmla="*/ 1257 w 4332"/>
              <a:gd name="T19" fmla="*/ 768 h 3074"/>
              <a:gd name="T20" fmla="*/ 1560 w 4332"/>
              <a:gd name="T21" fmla="*/ 983 h 3074"/>
              <a:gd name="T22" fmla="*/ 1845 w 4332"/>
              <a:gd name="T23" fmla="*/ 1240 h 3074"/>
              <a:gd name="T24" fmla="*/ 1915 w 4332"/>
              <a:gd name="T25" fmla="*/ 1164 h 3074"/>
              <a:gd name="T26" fmla="*/ 2171 w 4332"/>
              <a:gd name="T27" fmla="*/ 1071 h 3074"/>
              <a:gd name="T28" fmla="*/ 2427 w 4332"/>
              <a:gd name="T29" fmla="*/ 1170 h 3074"/>
              <a:gd name="T30" fmla="*/ 2596 w 4332"/>
              <a:gd name="T31" fmla="*/ 1193 h 3074"/>
              <a:gd name="T32" fmla="*/ 2637 w 4332"/>
              <a:gd name="T33" fmla="*/ 1158 h 3074"/>
              <a:gd name="T34" fmla="*/ 2753 w 4332"/>
              <a:gd name="T35" fmla="*/ 1193 h 3074"/>
              <a:gd name="T36" fmla="*/ 3184 w 4332"/>
              <a:gd name="T37" fmla="*/ 1135 h 3074"/>
              <a:gd name="T38" fmla="*/ 3405 w 4332"/>
              <a:gd name="T39" fmla="*/ 1385 h 3074"/>
              <a:gd name="T40" fmla="*/ 3522 w 4332"/>
              <a:gd name="T41" fmla="*/ 1664 h 3074"/>
              <a:gd name="T42" fmla="*/ 4331 w 4332"/>
              <a:gd name="T43" fmla="*/ 2072 h 3074"/>
              <a:gd name="T44" fmla="*/ 4226 w 4332"/>
              <a:gd name="T45" fmla="*/ 2066 h 3074"/>
              <a:gd name="T46" fmla="*/ 4063 w 4332"/>
              <a:gd name="T47" fmla="*/ 2223 h 3074"/>
              <a:gd name="T48" fmla="*/ 3894 w 4332"/>
              <a:gd name="T49" fmla="*/ 2235 h 3074"/>
              <a:gd name="T50" fmla="*/ 3621 w 4332"/>
              <a:gd name="T51" fmla="*/ 2235 h 3074"/>
              <a:gd name="T52" fmla="*/ 3446 w 4332"/>
              <a:gd name="T53" fmla="*/ 2247 h 3074"/>
              <a:gd name="T54" fmla="*/ 3208 w 4332"/>
              <a:gd name="T55" fmla="*/ 2276 h 3074"/>
              <a:gd name="T56" fmla="*/ 3126 w 4332"/>
              <a:gd name="T57" fmla="*/ 2421 h 3074"/>
              <a:gd name="T58" fmla="*/ 3068 w 4332"/>
              <a:gd name="T59" fmla="*/ 2555 h 3074"/>
              <a:gd name="T60" fmla="*/ 2719 w 4332"/>
              <a:gd name="T61" fmla="*/ 2759 h 3074"/>
              <a:gd name="T62" fmla="*/ 2556 w 4332"/>
              <a:gd name="T63" fmla="*/ 2881 h 3074"/>
              <a:gd name="T64" fmla="*/ 2643 w 4332"/>
              <a:gd name="T65" fmla="*/ 2916 h 3074"/>
              <a:gd name="T66" fmla="*/ 2532 w 4332"/>
              <a:gd name="T67" fmla="*/ 2887 h 3074"/>
              <a:gd name="T68" fmla="*/ 2369 w 4332"/>
              <a:gd name="T69" fmla="*/ 2846 h 3074"/>
              <a:gd name="T70" fmla="*/ 2340 w 4332"/>
              <a:gd name="T71" fmla="*/ 2753 h 3074"/>
              <a:gd name="T72" fmla="*/ 2189 w 4332"/>
              <a:gd name="T73" fmla="*/ 2730 h 3074"/>
              <a:gd name="T74" fmla="*/ 2142 w 4332"/>
              <a:gd name="T75" fmla="*/ 2613 h 3074"/>
              <a:gd name="T76" fmla="*/ 2043 w 4332"/>
              <a:gd name="T77" fmla="*/ 2613 h 3074"/>
              <a:gd name="T78" fmla="*/ 1851 w 4332"/>
              <a:gd name="T79" fmla="*/ 2613 h 3074"/>
              <a:gd name="T80" fmla="*/ 1944 w 4332"/>
              <a:gd name="T81" fmla="*/ 2334 h 3074"/>
              <a:gd name="T82" fmla="*/ 1746 w 4332"/>
              <a:gd name="T83" fmla="*/ 2381 h 3074"/>
              <a:gd name="T84" fmla="*/ 1705 w 4332"/>
              <a:gd name="T85" fmla="*/ 2491 h 3074"/>
              <a:gd name="T86" fmla="*/ 1711 w 4332"/>
              <a:gd name="T87" fmla="*/ 2538 h 3074"/>
              <a:gd name="T88" fmla="*/ 1304 w 4332"/>
              <a:gd name="T89" fmla="*/ 2817 h 3074"/>
              <a:gd name="T90" fmla="*/ 1106 w 4332"/>
              <a:gd name="T91" fmla="*/ 2841 h 3074"/>
              <a:gd name="T92" fmla="*/ 681 w 4332"/>
              <a:gd name="T93" fmla="*/ 2596 h 3074"/>
              <a:gd name="T94" fmla="*/ 401 w 4332"/>
              <a:gd name="T95" fmla="*/ 2532 h 3074"/>
              <a:gd name="T96" fmla="*/ 308 w 4332"/>
              <a:gd name="T97" fmla="*/ 2602 h 3074"/>
              <a:gd name="T98" fmla="*/ 169 w 4332"/>
              <a:gd name="T99" fmla="*/ 2515 h 3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32" h="3074">
                <a:moveTo>
                  <a:pt x="2072" y="2642"/>
                </a:moveTo>
                <a:lnTo>
                  <a:pt x="2072" y="2642"/>
                </a:lnTo>
                <a:cubicBezTo>
                  <a:pt x="2049" y="2648"/>
                  <a:pt x="2037" y="2666"/>
                  <a:pt x="2026" y="2683"/>
                </a:cubicBezTo>
                <a:cubicBezTo>
                  <a:pt x="2043" y="2683"/>
                  <a:pt x="2055" y="2683"/>
                  <a:pt x="2078" y="2683"/>
                </a:cubicBezTo>
                <a:cubicBezTo>
                  <a:pt x="2078" y="2672"/>
                  <a:pt x="2072" y="2660"/>
                  <a:pt x="2072" y="2642"/>
                </a:cubicBezTo>
                <a:close/>
                <a:moveTo>
                  <a:pt x="0" y="2415"/>
                </a:moveTo>
                <a:lnTo>
                  <a:pt x="0" y="2415"/>
                </a:lnTo>
                <a:lnTo>
                  <a:pt x="0" y="2415"/>
                </a:lnTo>
                <a:cubicBezTo>
                  <a:pt x="6" y="5"/>
                  <a:pt x="6" y="5"/>
                  <a:pt x="6" y="5"/>
                </a:cubicBezTo>
                <a:lnTo>
                  <a:pt x="6" y="5"/>
                </a:lnTo>
                <a:cubicBezTo>
                  <a:pt x="29" y="0"/>
                  <a:pt x="29" y="0"/>
                  <a:pt x="29" y="0"/>
                </a:cubicBezTo>
                <a:cubicBezTo>
                  <a:pt x="70" y="23"/>
                  <a:pt x="99" y="17"/>
                  <a:pt x="145" y="34"/>
                </a:cubicBezTo>
                <a:cubicBezTo>
                  <a:pt x="204" y="58"/>
                  <a:pt x="221" y="104"/>
                  <a:pt x="285" y="104"/>
                </a:cubicBezTo>
                <a:cubicBezTo>
                  <a:pt x="320" y="104"/>
                  <a:pt x="314" y="40"/>
                  <a:pt x="349" y="40"/>
                </a:cubicBezTo>
                <a:cubicBezTo>
                  <a:pt x="384" y="40"/>
                  <a:pt x="407" y="58"/>
                  <a:pt x="442" y="58"/>
                </a:cubicBezTo>
                <a:cubicBezTo>
                  <a:pt x="466" y="58"/>
                  <a:pt x="477" y="52"/>
                  <a:pt x="501" y="52"/>
                </a:cubicBezTo>
                <a:cubicBezTo>
                  <a:pt x="547" y="52"/>
                  <a:pt x="570" y="93"/>
                  <a:pt x="599" y="133"/>
                </a:cubicBezTo>
                <a:cubicBezTo>
                  <a:pt x="605" y="145"/>
                  <a:pt x="611" y="157"/>
                  <a:pt x="623" y="168"/>
                </a:cubicBezTo>
                <a:cubicBezTo>
                  <a:pt x="646" y="186"/>
                  <a:pt x="693" y="168"/>
                  <a:pt x="693" y="197"/>
                </a:cubicBezTo>
                <a:cubicBezTo>
                  <a:pt x="693" y="221"/>
                  <a:pt x="681" y="238"/>
                  <a:pt x="681" y="267"/>
                </a:cubicBezTo>
                <a:cubicBezTo>
                  <a:pt x="681" y="296"/>
                  <a:pt x="704" y="308"/>
                  <a:pt x="716" y="331"/>
                </a:cubicBezTo>
                <a:cubicBezTo>
                  <a:pt x="739" y="384"/>
                  <a:pt x="745" y="442"/>
                  <a:pt x="797" y="442"/>
                </a:cubicBezTo>
                <a:cubicBezTo>
                  <a:pt x="832" y="442"/>
                  <a:pt x="838" y="396"/>
                  <a:pt x="838" y="360"/>
                </a:cubicBezTo>
                <a:cubicBezTo>
                  <a:pt x="844" y="331"/>
                  <a:pt x="873" y="326"/>
                  <a:pt x="879" y="296"/>
                </a:cubicBezTo>
                <a:cubicBezTo>
                  <a:pt x="902" y="366"/>
                  <a:pt x="972" y="372"/>
                  <a:pt x="1036" y="390"/>
                </a:cubicBezTo>
                <a:cubicBezTo>
                  <a:pt x="1088" y="401"/>
                  <a:pt x="1106" y="430"/>
                  <a:pt x="1153" y="448"/>
                </a:cubicBezTo>
                <a:cubicBezTo>
                  <a:pt x="1147" y="477"/>
                  <a:pt x="1129" y="489"/>
                  <a:pt x="1129" y="518"/>
                </a:cubicBezTo>
                <a:cubicBezTo>
                  <a:pt x="1129" y="576"/>
                  <a:pt x="1129" y="622"/>
                  <a:pt x="1170" y="663"/>
                </a:cubicBezTo>
                <a:cubicBezTo>
                  <a:pt x="1199" y="692"/>
                  <a:pt x="1257" y="686"/>
                  <a:pt x="1257" y="727"/>
                </a:cubicBezTo>
                <a:cubicBezTo>
                  <a:pt x="1257" y="768"/>
                  <a:pt x="1257" y="768"/>
                  <a:pt x="1257" y="768"/>
                </a:cubicBezTo>
                <a:cubicBezTo>
                  <a:pt x="1257" y="797"/>
                  <a:pt x="1298" y="791"/>
                  <a:pt x="1321" y="797"/>
                </a:cubicBezTo>
                <a:cubicBezTo>
                  <a:pt x="1362" y="809"/>
                  <a:pt x="1379" y="838"/>
                  <a:pt x="1414" y="861"/>
                </a:cubicBezTo>
                <a:cubicBezTo>
                  <a:pt x="1479" y="902"/>
                  <a:pt x="1525" y="919"/>
                  <a:pt x="1560" y="983"/>
                </a:cubicBezTo>
                <a:cubicBezTo>
                  <a:pt x="1572" y="1007"/>
                  <a:pt x="1595" y="1007"/>
                  <a:pt x="1612" y="1024"/>
                </a:cubicBezTo>
                <a:cubicBezTo>
                  <a:pt x="1647" y="1082"/>
                  <a:pt x="1665" y="1123"/>
                  <a:pt x="1723" y="1164"/>
                </a:cubicBezTo>
                <a:cubicBezTo>
                  <a:pt x="1764" y="1199"/>
                  <a:pt x="1787" y="1240"/>
                  <a:pt x="1845" y="1240"/>
                </a:cubicBezTo>
                <a:cubicBezTo>
                  <a:pt x="1857" y="1240"/>
                  <a:pt x="1857" y="1228"/>
                  <a:pt x="1868" y="1222"/>
                </a:cubicBezTo>
                <a:cubicBezTo>
                  <a:pt x="1892" y="1216"/>
                  <a:pt x="1909" y="1222"/>
                  <a:pt x="1933" y="1216"/>
                </a:cubicBezTo>
                <a:cubicBezTo>
                  <a:pt x="1927" y="1193"/>
                  <a:pt x="1915" y="1187"/>
                  <a:pt x="1915" y="1164"/>
                </a:cubicBezTo>
                <a:cubicBezTo>
                  <a:pt x="1915" y="1117"/>
                  <a:pt x="1962" y="1082"/>
                  <a:pt x="2008" y="1082"/>
                </a:cubicBezTo>
                <a:cubicBezTo>
                  <a:pt x="2049" y="1082"/>
                  <a:pt x="2072" y="1094"/>
                  <a:pt x="2113" y="1094"/>
                </a:cubicBezTo>
                <a:cubicBezTo>
                  <a:pt x="2142" y="1094"/>
                  <a:pt x="2148" y="1071"/>
                  <a:pt x="2171" y="1071"/>
                </a:cubicBezTo>
                <a:cubicBezTo>
                  <a:pt x="2253" y="1071"/>
                  <a:pt x="2270" y="1164"/>
                  <a:pt x="2346" y="1164"/>
                </a:cubicBezTo>
                <a:cubicBezTo>
                  <a:pt x="2358" y="1164"/>
                  <a:pt x="2358" y="1152"/>
                  <a:pt x="2369" y="1152"/>
                </a:cubicBezTo>
                <a:cubicBezTo>
                  <a:pt x="2393" y="1152"/>
                  <a:pt x="2398" y="1170"/>
                  <a:pt x="2427" y="1170"/>
                </a:cubicBezTo>
                <a:cubicBezTo>
                  <a:pt x="2439" y="1170"/>
                  <a:pt x="2445" y="1164"/>
                  <a:pt x="2462" y="1164"/>
                </a:cubicBezTo>
                <a:cubicBezTo>
                  <a:pt x="2480" y="1164"/>
                  <a:pt x="2486" y="1181"/>
                  <a:pt x="2497" y="1187"/>
                </a:cubicBezTo>
                <a:cubicBezTo>
                  <a:pt x="2532" y="1199"/>
                  <a:pt x="2561" y="1193"/>
                  <a:pt x="2596" y="1193"/>
                </a:cubicBezTo>
                <a:cubicBezTo>
                  <a:pt x="2620" y="1193"/>
                  <a:pt x="2620" y="1193"/>
                  <a:pt x="2620" y="1193"/>
                </a:cubicBezTo>
                <a:cubicBezTo>
                  <a:pt x="2620" y="1170"/>
                  <a:pt x="2620" y="1170"/>
                  <a:pt x="2620" y="1170"/>
                </a:cubicBezTo>
                <a:cubicBezTo>
                  <a:pt x="2625" y="1164"/>
                  <a:pt x="2631" y="1158"/>
                  <a:pt x="2637" y="1158"/>
                </a:cubicBezTo>
                <a:cubicBezTo>
                  <a:pt x="2649" y="1158"/>
                  <a:pt x="2654" y="1164"/>
                  <a:pt x="2666" y="1164"/>
                </a:cubicBezTo>
                <a:cubicBezTo>
                  <a:pt x="2678" y="1164"/>
                  <a:pt x="2684" y="1164"/>
                  <a:pt x="2695" y="1164"/>
                </a:cubicBezTo>
                <a:cubicBezTo>
                  <a:pt x="2719" y="1164"/>
                  <a:pt x="2730" y="1187"/>
                  <a:pt x="2753" y="1193"/>
                </a:cubicBezTo>
                <a:cubicBezTo>
                  <a:pt x="2812" y="1216"/>
                  <a:pt x="2847" y="1240"/>
                  <a:pt x="2911" y="1240"/>
                </a:cubicBezTo>
                <a:cubicBezTo>
                  <a:pt x="2940" y="1240"/>
                  <a:pt x="2934" y="1187"/>
                  <a:pt x="2963" y="1181"/>
                </a:cubicBezTo>
                <a:cubicBezTo>
                  <a:pt x="3050" y="1158"/>
                  <a:pt x="3097" y="1135"/>
                  <a:pt x="3184" y="1135"/>
                </a:cubicBezTo>
                <a:cubicBezTo>
                  <a:pt x="3260" y="1135"/>
                  <a:pt x="3306" y="1146"/>
                  <a:pt x="3365" y="1193"/>
                </a:cubicBezTo>
                <a:cubicBezTo>
                  <a:pt x="3411" y="1222"/>
                  <a:pt x="3405" y="1274"/>
                  <a:pt x="3405" y="1333"/>
                </a:cubicBezTo>
                <a:cubicBezTo>
                  <a:pt x="3405" y="1385"/>
                  <a:pt x="3405" y="1385"/>
                  <a:pt x="3405" y="1385"/>
                </a:cubicBezTo>
                <a:cubicBezTo>
                  <a:pt x="3405" y="1467"/>
                  <a:pt x="3469" y="1496"/>
                  <a:pt x="3469" y="1577"/>
                </a:cubicBezTo>
                <a:cubicBezTo>
                  <a:pt x="3469" y="1595"/>
                  <a:pt x="3464" y="1600"/>
                  <a:pt x="3464" y="1618"/>
                </a:cubicBezTo>
                <a:cubicBezTo>
                  <a:pt x="3464" y="1647"/>
                  <a:pt x="3493" y="1653"/>
                  <a:pt x="3522" y="1664"/>
                </a:cubicBezTo>
                <a:cubicBezTo>
                  <a:pt x="3568" y="1682"/>
                  <a:pt x="3592" y="1705"/>
                  <a:pt x="3638" y="1723"/>
                </a:cubicBezTo>
                <a:cubicBezTo>
                  <a:pt x="4331" y="2072"/>
                  <a:pt x="4331" y="2072"/>
                  <a:pt x="4331" y="2072"/>
                </a:cubicBezTo>
                <a:lnTo>
                  <a:pt x="4331" y="2072"/>
                </a:lnTo>
                <a:cubicBezTo>
                  <a:pt x="4331" y="2084"/>
                  <a:pt x="4320" y="2101"/>
                  <a:pt x="4302" y="2101"/>
                </a:cubicBezTo>
                <a:cubicBezTo>
                  <a:pt x="4273" y="2101"/>
                  <a:pt x="4261" y="2078"/>
                  <a:pt x="4255" y="2055"/>
                </a:cubicBezTo>
                <a:cubicBezTo>
                  <a:pt x="4244" y="2060"/>
                  <a:pt x="4238" y="2066"/>
                  <a:pt x="4226" y="2066"/>
                </a:cubicBezTo>
                <a:cubicBezTo>
                  <a:pt x="4186" y="2031"/>
                  <a:pt x="4191" y="2037"/>
                  <a:pt x="4226" y="2107"/>
                </a:cubicBezTo>
                <a:cubicBezTo>
                  <a:pt x="4226" y="2183"/>
                  <a:pt x="4145" y="2194"/>
                  <a:pt x="4081" y="2223"/>
                </a:cubicBezTo>
                <a:cubicBezTo>
                  <a:pt x="4063" y="2223"/>
                  <a:pt x="4063" y="2223"/>
                  <a:pt x="4063" y="2223"/>
                </a:cubicBezTo>
                <a:cubicBezTo>
                  <a:pt x="4034" y="2229"/>
                  <a:pt x="4017" y="2235"/>
                  <a:pt x="3982" y="2235"/>
                </a:cubicBezTo>
                <a:cubicBezTo>
                  <a:pt x="3959" y="2235"/>
                  <a:pt x="3947" y="2223"/>
                  <a:pt x="3924" y="2223"/>
                </a:cubicBezTo>
                <a:cubicBezTo>
                  <a:pt x="3912" y="2223"/>
                  <a:pt x="3906" y="2235"/>
                  <a:pt x="3894" y="2235"/>
                </a:cubicBezTo>
                <a:cubicBezTo>
                  <a:pt x="3877" y="2235"/>
                  <a:pt x="3877" y="2223"/>
                  <a:pt x="3860" y="2223"/>
                </a:cubicBezTo>
                <a:cubicBezTo>
                  <a:pt x="3790" y="2223"/>
                  <a:pt x="3749" y="2252"/>
                  <a:pt x="3673" y="2252"/>
                </a:cubicBezTo>
                <a:cubicBezTo>
                  <a:pt x="3650" y="2252"/>
                  <a:pt x="3632" y="2252"/>
                  <a:pt x="3621" y="2235"/>
                </a:cubicBezTo>
                <a:cubicBezTo>
                  <a:pt x="3603" y="2258"/>
                  <a:pt x="3574" y="2252"/>
                  <a:pt x="3539" y="2258"/>
                </a:cubicBezTo>
                <a:cubicBezTo>
                  <a:pt x="3510" y="2264"/>
                  <a:pt x="3493" y="2276"/>
                  <a:pt x="3464" y="2276"/>
                </a:cubicBezTo>
                <a:cubicBezTo>
                  <a:pt x="3452" y="2276"/>
                  <a:pt x="3452" y="2258"/>
                  <a:pt x="3446" y="2247"/>
                </a:cubicBezTo>
                <a:cubicBezTo>
                  <a:pt x="3429" y="2287"/>
                  <a:pt x="3382" y="2293"/>
                  <a:pt x="3336" y="2293"/>
                </a:cubicBezTo>
                <a:cubicBezTo>
                  <a:pt x="3318" y="2293"/>
                  <a:pt x="3312" y="2264"/>
                  <a:pt x="3295" y="2264"/>
                </a:cubicBezTo>
                <a:cubicBezTo>
                  <a:pt x="3260" y="2264"/>
                  <a:pt x="3242" y="2270"/>
                  <a:pt x="3208" y="2276"/>
                </a:cubicBezTo>
                <a:cubicBezTo>
                  <a:pt x="3208" y="2282"/>
                  <a:pt x="3208" y="2287"/>
                  <a:pt x="3208" y="2293"/>
                </a:cubicBezTo>
                <a:cubicBezTo>
                  <a:pt x="3208" y="2316"/>
                  <a:pt x="3213" y="2334"/>
                  <a:pt x="3225" y="2352"/>
                </a:cubicBezTo>
                <a:cubicBezTo>
                  <a:pt x="3184" y="2375"/>
                  <a:pt x="3126" y="2375"/>
                  <a:pt x="3126" y="2421"/>
                </a:cubicBezTo>
                <a:cubicBezTo>
                  <a:pt x="3126" y="2427"/>
                  <a:pt x="3126" y="2427"/>
                  <a:pt x="3126" y="2433"/>
                </a:cubicBezTo>
                <a:cubicBezTo>
                  <a:pt x="3155" y="2415"/>
                  <a:pt x="3167" y="2404"/>
                  <a:pt x="3202" y="2398"/>
                </a:cubicBezTo>
                <a:cubicBezTo>
                  <a:pt x="3143" y="2456"/>
                  <a:pt x="3126" y="2497"/>
                  <a:pt x="3068" y="2555"/>
                </a:cubicBezTo>
                <a:cubicBezTo>
                  <a:pt x="3015" y="2608"/>
                  <a:pt x="2986" y="2637"/>
                  <a:pt x="2928" y="2683"/>
                </a:cubicBezTo>
                <a:cubicBezTo>
                  <a:pt x="2899" y="2707"/>
                  <a:pt x="2887" y="2724"/>
                  <a:pt x="2852" y="2736"/>
                </a:cubicBezTo>
                <a:cubicBezTo>
                  <a:pt x="2800" y="2753"/>
                  <a:pt x="2765" y="2741"/>
                  <a:pt x="2719" y="2759"/>
                </a:cubicBezTo>
                <a:cubicBezTo>
                  <a:pt x="2660" y="2782"/>
                  <a:pt x="2625" y="2805"/>
                  <a:pt x="2567" y="2805"/>
                </a:cubicBezTo>
                <a:cubicBezTo>
                  <a:pt x="2550" y="2805"/>
                  <a:pt x="2538" y="2805"/>
                  <a:pt x="2521" y="2805"/>
                </a:cubicBezTo>
                <a:cubicBezTo>
                  <a:pt x="2526" y="2835"/>
                  <a:pt x="2538" y="2852"/>
                  <a:pt x="2556" y="2881"/>
                </a:cubicBezTo>
                <a:cubicBezTo>
                  <a:pt x="2561" y="2899"/>
                  <a:pt x="2567" y="2922"/>
                  <a:pt x="2585" y="2922"/>
                </a:cubicBezTo>
                <a:cubicBezTo>
                  <a:pt x="2608" y="2922"/>
                  <a:pt x="2625" y="2910"/>
                  <a:pt x="2643" y="2899"/>
                </a:cubicBezTo>
                <a:cubicBezTo>
                  <a:pt x="2643" y="2904"/>
                  <a:pt x="2643" y="2910"/>
                  <a:pt x="2643" y="2916"/>
                </a:cubicBezTo>
                <a:cubicBezTo>
                  <a:pt x="2643" y="2980"/>
                  <a:pt x="2637" y="3015"/>
                  <a:pt x="2631" y="3073"/>
                </a:cubicBezTo>
                <a:cubicBezTo>
                  <a:pt x="2590" y="3062"/>
                  <a:pt x="2590" y="3021"/>
                  <a:pt x="2573" y="2980"/>
                </a:cubicBezTo>
                <a:cubicBezTo>
                  <a:pt x="2556" y="2945"/>
                  <a:pt x="2532" y="2928"/>
                  <a:pt x="2532" y="2887"/>
                </a:cubicBezTo>
                <a:cubicBezTo>
                  <a:pt x="2497" y="2881"/>
                  <a:pt x="2480" y="2864"/>
                  <a:pt x="2445" y="2864"/>
                </a:cubicBezTo>
                <a:cubicBezTo>
                  <a:pt x="2416" y="2864"/>
                  <a:pt x="2422" y="2904"/>
                  <a:pt x="2416" y="2934"/>
                </a:cubicBezTo>
                <a:cubicBezTo>
                  <a:pt x="2387" y="2904"/>
                  <a:pt x="2387" y="2881"/>
                  <a:pt x="2369" y="2846"/>
                </a:cubicBezTo>
                <a:cubicBezTo>
                  <a:pt x="2358" y="2835"/>
                  <a:pt x="2340" y="2829"/>
                  <a:pt x="2340" y="2811"/>
                </a:cubicBezTo>
                <a:cubicBezTo>
                  <a:pt x="2340" y="2800"/>
                  <a:pt x="2352" y="2800"/>
                  <a:pt x="2358" y="2794"/>
                </a:cubicBezTo>
                <a:cubicBezTo>
                  <a:pt x="2352" y="2776"/>
                  <a:pt x="2358" y="2753"/>
                  <a:pt x="2340" y="2753"/>
                </a:cubicBezTo>
                <a:cubicBezTo>
                  <a:pt x="2311" y="2753"/>
                  <a:pt x="2299" y="2776"/>
                  <a:pt x="2276" y="2782"/>
                </a:cubicBezTo>
                <a:cubicBezTo>
                  <a:pt x="2259" y="2788"/>
                  <a:pt x="2253" y="2788"/>
                  <a:pt x="2235" y="2788"/>
                </a:cubicBezTo>
                <a:cubicBezTo>
                  <a:pt x="2206" y="2788"/>
                  <a:pt x="2206" y="2759"/>
                  <a:pt x="2189" y="2730"/>
                </a:cubicBezTo>
                <a:cubicBezTo>
                  <a:pt x="2165" y="2707"/>
                  <a:pt x="2136" y="2695"/>
                  <a:pt x="2136" y="2660"/>
                </a:cubicBezTo>
                <a:cubicBezTo>
                  <a:pt x="2136" y="2648"/>
                  <a:pt x="2148" y="2637"/>
                  <a:pt x="2148" y="2625"/>
                </a:cubicBezTo>
                <a:cubicBezTo>
                  <a:pt x="2148" y="2619"/>
                  <a:pt x="2142" y="2619"/>
                  <a:pt x="2142" y="2613"/>
                </a:cubicBezTo>
                <a:cubicBezTo>
                  <a:pt x="2136" y="2613"/>
                  <a:pt x="2136" y="2613"/>
                  <a:pt x="2136" y="2613"/>
                </a:cubicBezTo>
                <a:cubicBezTo>
                  <a:pt x="2119" y="2613"/>
                  <a:pt x="2113" y="2619"/>
                  <a:pt x="2096" y="2619"/>
                </a:cubicBezTo>
                <a:cubicBezTo>
                  <a:pt x="2043" y="2613"/>
                  <a:pt x="2043" y="2613"/>
                  <a:pt x="2043" y="2613"/>
                </a:cubicBezTo>
                <a:cubicBezTo>
                  <a:pt x="2008" y="2613"/>
                  <a:pt x="1985" y="2613"/>
                  <a:pt x="1956" y="2637"/>
                </a:cubicBezTo>
                <a:cubicBezTo>
                  <a:pt x="1933" y="2648"/>
                  <a:pt x="1927" y="2672"/>
                  <a:pt x="1904" y="2672"/>
                </a:cubicBezTo>
                <a:cubicBezTo>
                  <a:pt x="1868" y="2672"/>
                  <a:pt x="1851" y="2642"/>
                  <a:pt x="1851" y="2613"/>
                </a:cubicBezTo>
                <a:cubicBezTo>
                  <a:pt x="1851" y="2578"/>
                  <a:pt x="1898" y="2590"/>
                  <a:pt x="1921" y="2567"/>
                </a:cubicBezTo>
                <a:cubicBezTo>
                  <a:pt x="1962" y="2526"/>
                  <a:pt x="1991" y="2497"/>
                  <a:pt x="1991" y="2439"/>
                </a:cubicBezTo>
                <a:cubicBezTo>
                  <a:pt x="1991" y="2392"/>
                  <a:pt x="1973" y="2369"/>
                  <a:pt x="1944" y="2334"/>
                </a:cubicBezTo>
                <a:cubicBezTo>
                  <a:pt x="1927" y="2311"/>
                  <a:pt x="1927" y="2282"/>
                  <a:pt x="1898" y="2282"/>
                </a:cubicBezTo>
                <a:cubicBezTo>
                  <a:pt x="1874" y="2282"/>
                  <a:pt x="1868" y="2305"/>
                  <a:pt x="1851" y="2322"/>
                </a:cubicBezTo>
                <a:cubicBezTo>
                  <a:pt x="1816" y="2346"/>
                  <a:pt x="1787" y="2352"/>
                  <a:pt x="1746" y="2381"/>
                </a:cubicBezTo>
                <a:cubicBezTo>
                  <a:pt x="1723" y="2392"/>
                  <a:pt x="1705" y="2404"/>
                  <a:pt x="1688" y="2421"/>
                </a:cubicBezTo>
                <a:cubicBezTo>
                  <a:pt x="1676" y="2439"/>
                  <a:pt x="1653" y="2439"/>
                  <a:pt x="1653" y="2456"/>
                </a:cubicBezTo>
                <a:cubicBezTo>
                  <a:pt x="1653" y="2479"/>
                  <a:pt x="1682" y="2491"/>
                  <a:pt x="1705" y="2491"/>
                </a:cubicBezTo>
                <a:cubicBezTo>
                  <a:pt x="1741" y="2491"/>
                  <a:pt x="1758" y="2468"/>
                  <a:pt x="1787" y="2450"/>
                </a:cubicBezTo>
                <a:cubicBezTo>
                  <a:pt x="1793" y="2456"/>
                  <a:pt x="1799" y="2462"/>
                  <a:pt x="1799" y="2468"/>
                </a:cubicBezTo>
                <a:cubicBezTo>
                  <a:pt x="1799" y="2515"/>
                  <a:pt x="1752" y="2520"/>
                  <a:pt x="1711" y="2538"/>
                </a:cubicBezTo>
                <a:cubicBezTo>
                  <a:pt x="1642" y="2578"/>
                  <a:pt x="1601" y="2608"/>
                  <a:pt x="1525" y="2642"/>
                </a:cubicBezTo>
                <a:cubicBezTo>
                  <a:pt x="1444" y="2683"/>
                  <a:pt x="1426" y="2741"/>
                  <a:pt x="1356" y="2794"/>
                </a:cubicBezTo>
                <a:cubicBezTo>
                  <a:pt x="1339" y="2805"/>
                  <a:pt x="1321" y="2805"/>
                  <a:pt x="1304" y="2817"/>
                </a:cubicBezTo>
                <a:cubicBezTo>
                  <a:pt x="1281" y="2841"/>
                  <a:pt x="1286" y="2893"/>
                  <a:pt x="1251" y="2893"/>
                </a:cubicBezTo>
                <a:cubicBezTo>
                  <a:pt x="1193" y="2893"/>
                  <a:pt x="1176" y="2829"/>
                  <a:pt x="1123" y="2829"/>
                </a:cubicBezTo>
                <a:cubicBezTo>
                  <a:pt x="1118" y="2829"/>
                  <a:pt x="1112" y="2841"/>
                  <a:pt x="1106" y="2841"/>
                </a:cubicBezTo>
                <a:cubicBezTo>
                  <a:pt x="1059" y="2841"/>
                  <a:pt x="1048" y="2794"/>
                  <a:pt x="1001" y="2771"/>
                </a:cubicBezTo>
                <a:cubicBezTo>
                  <a:pt x="960" y="2753"/>
                  <a:pt x="925" y="2759"/>
                  <a:pt x="885" y="2730"/>
                </a:cubicBezTo>
                <a:cubicBezTo>
                  <a:pt x="809" y="2672"/>
                  <a:pt x="780" y="2596"/>
                  <a:pt x="681" y="2596"/>
                </a:cubicBezTo>
                <a:cubicBezTo>
                  <a:pt x="646" y="2596"/>
                  <a:pt x="629" y="2619"/>
                  <a:pt x="588" y="2619"/>
                </a:cubicBezTo>
                <a:cubicBezTo>
                  <a:pt x="570" y="2619"/>
                  <a:pt x="564" y="2602"/>
                  <a:pt x="547" y="2590"/>
                </a:cubicBezTo>
                <a:cubicBezTo>
                  <a:pt x="501" y="2555"/>
                  <a:pt x="466" y="2532"/>
                  <a:pt x="401" y="2532"/>
                </a:cubicBezTo>
                <a:cubicBezTo>
                  <a:pt x="384" y="2532"/>
                  <a:pt x="378" y="2544"/>
                  <a:pt x="361" y="2549"/>
                </a:cubicBezTo>
                <a:cubicBezTo>
                  <a:pt x="338" y="2555"/>
                  <a:pt x="303" y="2549"/>
                  <a:pt x="303" y="2573"/>
                </a:cubicBezTo>
                <a:cubicBezTo>
                  <a:pt x="303" y="2584"/>
                  <a:pt x="308" y="2590"/>
                  <a:pt x="308" y="2602"/>
                </a:cubicBezTo>
                <a:cubicBezTo>
                  <a:pt x="308" y="2619"/>
                  <a:pt x="308" y="2619"/>
                  <a:pt x="308" y="2619"/>
                </a:cubicBezTo>
                <a:cubicBezTo>
                  <a:pt x="291" y="2619"/>
                  <a:pt x="291" y="2619"/>
                  <a:pt x="291" y="2619"/>
                </a:cubicBezTo>
                <a:cubicBezTo>
                  <a:pt x="233" y="2596"/>
                  <a:pt x="215" y="2561"/>
                  <a:pt x="169" y="2515"/>
                </a:cubicBezTo>
                <a:cubicBezTo>
                  <a:pt x="116" y="2456"/>
                  <a:pt x="70" y="2427"/>
                  <a:pt x="0" y="2415"/>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2" name="Freeform 6"/>
          <p:cNvSpPr>
            <a:spLocks noChangeArrowheads="1"/>
          </p:cNvSpPr>
          <p:nvPr/>
        </p:nvSpPr>
        <p:spPr bwMode="auto">
          <a:xfrm>
            <a:off x="8409719" y="7820603"/>
            <a:ext cx="2669596" cy="2367092"/>
          </a:xfrm>
          <a:custGeom>
            <a:avLst/>
            <a:gdLst>
              <a:gd name="T0" fmla="*/ 4331 w 6067"/>
              <a:gd name="T1" fmla="*/ 5314 h 5379"/>
              <a:gd name="T2" fmla="*/ 4290 w 6067"/>
              <a:gd name="T3" fmla="*/ 5145 h 5379"/>
              <a:gd name="T4" fmla="*/ 4343 w 6067"/>
              <a:gd name="T5" fmla="*/ 4912 h 5379"/>
              <a:gd name="T6" fmla="*/ 4412 w 6067"/>
              <a:gd name="T7" fmla="*/ 4615 h 5379"/>
              <a:gd name="T8" fmla="*/ 4453 w 6067"/>
              <a:gd name="T9" fmla="*/ 4307 h 5379"/>
              <a:gd name="T10" fmla="*/ 4605 w 6067"/>
              <a:gd name="T11" fmla="*/ 3992 h 5379"/>
              <a:gd name="T12" fmla="*/ 4651 w 6067"/>
              <a:gd name="T13" fmla="*/ 3969 h 5379"/>
              <a:gd name="T14" fmla="*/ 4674 w 6067"/>
              <a:gd name="T15" fmla="*/ 3894 h 5379"/>
              <a:gd name="T16" fmla="*/ 4762 w 6067"/>
              <a:gd name="T17" fmla="*/ 3666 h 5379"/>
              <a:gd name="T18" fmla="*/ 4866 w 6067"/>
              <a:gd name="T19" fmla="*/ 3387 h 5379"/>
              <a:gd name="T20" fmla="*/ 4901 w 6067"/>
              <a:gd name="T21" fmla="*/ 3038 h 5379"/>
              <a:gd name="T22" fmla="*/ 4948 w 6067"/>
              <a:gd name="T23" fmla="*/ 2974 h 5379"/>
              <a:gd name="T24" fmla="*/ 5082 w 6067"/>
              <a:gd name="T25" fmla="*/ 2828 h 5379"/>
              <a:gd name="T26" fmla="*/ 5123 w 6067"/>
              <a:gd name="T27" fmla="*/ 2799 h 5379"/>
              <a:gd name="T28" fmla="*/ 5414 w 6067"/>
              <a:gd name="T29" fmla="*/ 2496 h 5379"/>
              <a:gd name="T30" fmla="*/ 5501 w 6067"/>
              <a:gd name="T31" fmla="*/ 2310 h 5379"/>
              <a:gd name="T32" fmla="*/ 5670 w 6067"/>
              <a:gd name="T33" fmla="*/ 2031 h 5379"/>
              <a:gd name="T34" fmla="*/ 5821 w 6067"/>
              <a:gd name="T35" fmla="*/ 1583 h 5379"/>
              <a:gd name="T36" fmla="*/ 5862 w 6067"/>
              <a:gd name="T37" fmla="*/ 1140 h 5379"/>
              <a:gd name="T38" fmla="*/ 5914 w 6067"/>
              <a:gd name="T39" fmla="*/ 936 h 5379"/>
              <a:gd name="T40" fmla="*/ 5868 w 6067"/>
              <a:gd name="T41" fmla="*/ 703 h 5379"/>
              <a:gd name="T42" fmla="*/ 6043 w 6067"/>
              <a:gd name="T43" fmla="*/ 174 h 5379"/>
              <a:gd name="T44" fmla="*/ 5955 w 6067"/>
              <a:gd name="T45" fmla="*/ 46 h 5379"/>
              <a:gd name="T46" fmla="*/ 5693 w 6067"/>
              <a:gd name="T47" fmla="*/ 104 h 5379"/>
              <a:gd name="T48" fmla="*/ 5286 w 6067"/>
              <a:gd name="T49" fmla="*/ 214 h 5379"/>
              <a:gd name="T50" fmla="*/ 5227 w 6067"/>
              <a:gd name="T51" fmla="*/ 447 h 5379"/>
              <a:gd name="T52" fmla="*/ 4913 w 6067"/>
              <a:gd name="T53" fmla="*/ 389 h 5379"/>
              <a:gd name="T54" fmla="*/ 4610 w 6067"/>
              <a:gd name="T55" fmla="*/ 273 h 5379"/>
              <a:gd name="T56" fmla="*/ 4261 w 6067"/>
              <a:gd name="T57" fmla="*/ 255 h 5379"/>
              <a:gd name="T58" fmla="*/ 3894 w 6067"/>
              <a:gd name="T59" fmla="*/ 389 h 5379"/>
              <a:gd name="T60" fmla="*/ 0 w 6067"/>
              <a:gd name="T61" fmla="*/ 3311 h 5379"/>
              <a:gd name="T62" fmla="*/ 279 w 6067"/>
              <a:gd name="T63" fmla="*/ 3410 h 5379"/>
              <a:gd name="T64" fmla="*/ 593 w 6067"/>
              <a:gd name="T65" fmla="*/ 3439 h 5379"/>
              <a:gd name="T66" fmla="*/ 710 w 6067"/>
              <a:gd name="T67" fmla="*/ 3637 h 5379"/>
              <a:gd name="T68" fmla="*/ 1030 w 6067"/>
              <a:gd name="T69" fmla="*/ 3696 h 5379"/>
              <a:gd name="T70" fmla="*/ 1251 w 6067"/>
              <a:gd name="T71" fmla="*/ 4033 h 5379"/>
              <a:gd name="T72" fmla="*/ 1554 w 6067"/>
              <a:gd name="T73" fmla="*/ 4289 h 5379"/>
              <a:gd name="T74" fmla="*/ 1862 w 6067"/>
              <a:gd name="T75" fmla="*/ 4528 h 5379"/>
              <a:gd name="T76" fmla="*/ 2107 w 6067"/>
              <a:gd name="T77" fmla="*/ 4400 h 5379"/>
              <a:gd name="T78" fmla="*/ 2421 w 6067"/>
              <a:gd name="T79" fmla="*/ 4476 h 5379"/>
              <a:gd name="T80" fmla="*/ 2614 w 6067"/>
              <a:gd name="T81" fmla="*/ 4499 h 5379"/>
              <a:gd name="T82" fmla="*/ 2689 w 6067"/>
              <a:gd name="T83" fmla="*/ 4470 h 5379"/>
              <a:gd name="T84" fmla="*/ 3178 w 6067"/>
              <a:gd name="T85" fmla="*/ 4441 h 5379"/>
              <a:gd name="T86" fmla="*/ 3463 w 6067"/>
              <a:gd name="T87" fmla="*/ 4883 h 5379"/>
              <a:gd name="T88" fmla="*/ 4325 w 6067"/>
              <a:gd name="T89" fmla="*/ 5378 h 5379"/>
              <a:gd name="T90" fmla="*/ 4046 w 6067"/>
              <a:gd name="T91" fmla="*/ 4068 h 5379"/>
              <a:gd name="T92" fmla="*/ 3912 w 6067"/>
              <a:gd name="T93" fmla="*/ 4348 h 5379"/>
              <a:gd name="T94" fmla="*/ 3731 w 6067"/>
              <a:gd name="T95" fmla="*/ 4220 h 5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67" h="5379">
                <a:moveTo>
                  <a:pt x="4325" y="5378"/>
                </a:moveTo>
                <a:lnTo>
                  <a:pt x="4325" y="5378"/>
                </a:lnTo>
                <a:cubicBezTo>
                  <a:pt x="4331" y="5372"/>
                  <a:pt x="4331" y="5366"/>
                  <a:pt x="4331" y="5361"/>
                </a:cubicBezTo>
                <a:cubicBezTo>
                  <a:pt x="4331" y="5314"/>
                  <a:pt x="4331" y="5314"/>
                  <a:pt x="4331" y="5314"/>
                </a:cubicBezTo>
                <a:cubicBezTo>
                  <a:pt x="4331" y="5273"/>
                  <a:pt x="4343" y="5250"/>
                  <a:pt x="4343" y="5215"/>
                </a:cubicBezTo>
                <a:cubicBezTo>
                  <a:pt x="4343" y="5180"/>
                  <a:pt x="4337" y="5163"/>
                  <a:pt x="4337" y="5133"/>
                </a:cubicBezTo>
                <a:cubicBezTo>
                  <a:pt x="4314" y="5133"/>
                  <a:pt x="4314" y="5133"/>
                  <a:pt x="4314" y="5133"/>
                </a:cubicBezTo>
                <a:cubicBezTo>
                  <a:pt x="4302" y="5133"/>
                  <a:pt x="4302" y="5139"/>
                  <a:pt x="4290" y="5145"/>
                </a:cubicBezTo>
                <a:cubicBezTo>
                  <a:pt x="4290" y="5122"/>
                  <a:pt x="4290" y="5122"/>
                  <a:pt x="4290" y="5122"/>
                </a:cubicBezTo>
                <a:cubicBezTo>
                  <a:pt x="4308" y="5064"/>
                  <a:pt x="4308" y="5064"/>
                  <a:pt x="4308" y="5064"/>
                </a:cubicBezTo>
                <a:cubicBezTo>
                  <a:pt x="4302" y="5052"/>
                  <a:pt x="4296" y="5046"/>
                  <a:pt x="4296" y="5035"/>
                </a:cubicBezTo>
                <a:cubicBezTo>
                  <a:pt x="4296" y="4988"/>
                  <a:pt x="4343" y="4965"/>
                  <a:pt x="4343" y="4912"/>
                </a:cubicBezTo>
                <a:cubicBezTo>
                  <a:pt x="4343" y="4906"/>
                  <a:pt x="4337" y="4906"/>
                  <a:pt x="4337" y="4906"/>
                </a:cubicBezTo>
                <a:cubicBezTo>
                  <a:pt x="4337" y="4854"/>
                  <a:pt x="4377" y="4831"/>
                  <a:pt x="4377" y="4784"/>
                </a:cubicBezTo>
                <a:cubicBezTo>
                  <a:pt x="4377" y="4703"/>
                  <a:pt x="4377" y="4703"/>
                  <a:pt x="4377" y="4703"/>
                </a:cubicBezTo>
                <a:cubicBezTo>
                  <a:pt x="4377" y="4668"/>
                  <a:pt x="4412" y="4650"/>
                  <a:pt x="4412" y="4615"/>
                </a:cubicBezTo>
                <a:cubicBezTo>
                  <a:pt x="4412" y="4569"/>
                  <a:pt x="4389" y="4551"/>
                  <a:pt x="4389" y="4505"/>
                </a:cubicBezTo>
                <a:cubicBezTo>
                  <a:pt x="4389" y="4476"/>
                  <a:pt x="4424" y="4470"/>
                  <a:pt x="4424" y="4441"/>
                </a:cubicBezTo>
                <a:cubicBezTo>
                  <a:pt x="4424" y="4435"/>
                  <a:pt x="4412" y="4441"/>
                  <a:pt x="4412" y="4435"/>
                </a:cubicBezTo>
                <a:cubicBezTo>
                  <a:pt x="4412" y="4383"/>
                  <a:pt x="4453" y="4359"/>
                  <a:pt x="4453" y="4307"/>
                </a:cubicBezTo>
                <a:cubicBezTo>
                  <a:pt x="4471" y="4313"/>
                  <a:pt x="4482" y="4295"/>
                  <a:pt x="4488" y="4272"/>
                </a:cubicBezTo>
                <a:cubicBezTo>
                  <a:pt x="4500" y="4249"/>
                  <a:pt x="4523" y="4237"/>
                  <a:pt x="4523" y="4208"/>
                </a:cubicBezTo>
                <a:cubicBezTo>
                  <a:pt x="4523" y="4150"/>
                  <a:pt x="4558" y="4126"/>
                  <a:pt x="4570" y="4074"/>
                </a:cubicBezTo>
                <a:cubicBezTo>
                  <a:pt x="4575" y="4045"/>
                  <a:pt x="4587" y="4016"/>
                  <a:pt x="4605" y="3992"/>
                </a:cubicBezTo>
                <a:lnTo>
                  <a:pt x="4605" y="3992"/>
                </a:lnTo>
                <a:cubicBezTo>
                  <a:pt x="4599" y="3987"/>
                  <a:pt x="4593" y="3987"/>
                  <a:pt x="4593" y="3975"/>
                </a:cubicBezTo>
                <a:cubicBezTo>
                  <a:pt x="4593" y="3958"/>
                  <a:pt x="4634" y="3934"/>
                  <a:pt x="4651" y="3969"/>
                </a:cubicBezTo>
                <a:lnTo>
                  <a:pt x="4651" y="3969"/>
                </a:lnTo>
                <a:cubicBezTo>
                  <a:pt x="4657" y="3969"/>
                  <a:pt x="4657" y="3969"/>
                  <a:pt x="4663" y="3969"/>
                </a:cubicBezTo>
                <a:cubicBezTo>
                  <a:pt x="4669" y="3969"/>
                  <a:pt x="4674" y="3975"/>
                  <a:pt x="4680" y="3975"/>
                </a:cubicBezTo>
                <a:cubicBezTo>
                  <a:pt x="4686" y="3975"/>
                  <a:pt x="4692" y="3969"/>
                  <a:pt x="4692" y="3969"/>
                </a:cubicBezTo>
                <a:cubicBezTo>
                  <a:pt x="4680" y="3946"/>
                  <a:pt x="4674" y="3928"/>
                  <a:pt x="4674" y="3894"/>
                </a:cubicBezTo>
                <a:cubicBezTo>
                  <a:pt x="4674" y="3882"/>
                  <a:pt x="4692" y="3876"/>
                  <a:pt x="4703" y="3876"/>
                </a:cubicBezTo>
                <a:cubicBezTo>
                  <a:pt x="4733" y="3894"/>
                  <a:pt x="4738" y="3940"/>
                  <a:pt x="4709" y="3818"/>
                </a:cubicBezTo>
                <a:cubicBezTo>
                  <a:pt x="4703" y="3812"/>
                  <a:pt x="4703" y="3800"/>
                  <a:pt x="4698" y="3789"/>
                </a:cubicBezTo>
                <a:cubicBezTo>
                  <a:pt x="4738" y="3754"/>
                  <a:pt x="4762" y="3719"/>
                  <a:pt x="4762" y="3666"/>
                </a:cubicBezTo>
                <a:cubicBezTo>
                  <a:pt x="4762" y="3608"/>
                  <a:pt x="4762" y="3608"/>
                  <a:pt x="4762" y="3608"/>
                </a:cubicBezTo>
                <a:cubicBezTo>
                  <a:pt x="4762" y="3597"/>
                  <a:pt x="4744" y="3591"/>
                  <a:pt x="4744" y="3579"/>
                </a:cubicBezTo>
                <a:cubicBezTo>
                  <a:pt x="4744" y="3550"/>
                  <a:pt x="4768" y="3539"/>
                  <a:pt x="4779" y="3515"/>
                </a:cubicBezTo>
                <a:cubicBezTo>
                  <a:pt x="4803" y="3463"/>
                  <a:pt x="4832" y="3434"/>
                  <a:pt x="4866" y="3387"/>
                </a:cubicBezTo>
                <a:cubicBezTo>
                  <a:pt x="4936" y="3288"/>
                  <a:pt x="4971" y="3213"/>
                  <a:pt x="4971" y="3090"/>
                </a:cubicBezTo>
                <a:cubicBezTo>
                  <a:pt x="4971" y="3079"/>
                  <a:pt x="4966" y="3067"/>
                  <a:pt x="4954" y="3067"/>
                </a:cubicBezTo>
                <a:cubicBezTo>
                  <a:pt x="4931" y="3067"/>
                  <a:pt x="4925" y="3084"/>
                  <a:pt x="4901" y="3090"/>
                </a:cubicBezTo>
                <a:cubicBezTo>
                  <a:pt x="4901" y="3067"/>
                  <a:pt x="4901" y="3055"/>
                  <a:pt x="4901" y="3038"/>
                </a:cubicBezTo>
                <a:cubicBezTo>
                  <a:pt x="4901" y="3014"/>
                  <a:pt x="4884" y="3003"/>
                  <a:pt x="4884" y="2985"/>
                </a:cubicBezTo>
                <a:cubicBezTo>
                  <a:pt x="4884" y="2980"/>
                  <a:pt x="4890" y="2980"/>
                  <a:pt x="4890" y="2974"/>
                </a:cubicBezTo>
                <a:cubicBezTo>
                  <a:pt x="4901" y="2980"/>
                  <a:pt x="4907" y="2991"/>
                  <a:pt x="4919" y="2991"/>
                </a:cubicBezTo>
                <a:cubicBezTo>
                  <a:pt x="4931" y="2991"/>
                  <a:pt x="4936" y="2974"/>
                  <a:pt x="4948" y="2974"/>
                </a:cubicBezTo>
                <a:cubicBezTo>
                  <a:pt x="4960" y="2974"/>
                  <a:pt x="4966" y="2991"/>
                  <a:pt x="4983" y="2991"/>
                </a:cubicBezTo>
                <a:cubicBezTo>
                  <a:pt x="5006" y="2991"/>
                  <a:pt x="5035" y="2980"/>
                  <a:pt x="5035" y="2950"/>
                </a:cubicBezTo>
                <a:cubicBezTo>
                  <a:pt x="5035" y="2939"/>
                  <a:pt x="5029" y="2939"/>
                  <a:pt x="5029" y="2927"/>
                </a:cubicBezTo>
                <a:cubicBezTo>
                  <a:pt x="5029" y="2881"/>
                  <a:pt x="5082" y="2875"/>
                  <a:pt x="5082" y="2828"/>
                </a:cubicBezTo>
                <a:cubicBezTo>
                  <a:pt x="5082" y="2758"/>
                  <a:pt x="5082" y="2758"/>
                  <a:pt x="5082" y="2758"/>
                </a:cubicBezTo>
                <a:cubicBezTo>
                  <a:pt x="5082" y="2741"/>
                  <a:pt x="5094" y="2735"/>
                  <a:pt x="5105" y="2735"/>
                </a:cubicBezTo>
                <a:cubicBezTo>
                  <a:pt x="5123" y="2735"/>
                  <a:pt x="5123" y="2735"/>
                  <a:pt x="5123" y="2735"/>
                </a:cubicBezTo>
                <a:cubicBezTo>
                  <a:pt x="5123" y="2758"/>
                  <a:pt x="5117" y="2776"/>
                  <a:pt x="5123" y="2799"/>
                </a:cubicBezTo>
                <a:cubicBezTo>
                  <a:pt x="5140" y="2764"/>
                  <a:pt x="5140" y="2741"/>
                  <a:pt x="5163" y="2706"/>
                </a:cubicBezTo>
                <a:cubicBezTo>
                  <a:pt x="5198" y="2648"/>
                  <a:pt x="5251" y="2642"/>
                  <a:pt x="5286" y="2584"/>
                </a:cubicBezTo>
                <a:cubicBezTo>
                  <a:pt x="5292" y="2566"/>
                  <a:pt x="5286" y="2555"/>
                  <a:pt x="5297" y="2537"/>
                </a:cubicBezTo>
                <a:cubicBezTo>
                  <a:pt x="5321" y="2496"/>
                  <a:pt x="5367" y="2514"/>
                  <a:pt x="5414" y="2496"/>
                </a:cubicBezTo>
                <a:cubicBezTo>
                  <a:pt x="5455" y="2479"/>
                  <a:pt x="5466" y="2444"/>
                  <a:pt x="5507" y="2421"/>
                </a:cubicBezTo>
                <a:cubicBezTo>
                  <a:pt x="5524" y="2409"/>
                  <a:pt x="5548" y="2398"/>
                  <a:pt x="5548" y="2374"/>
                </a:cubicBezTo>
                <a:cubicBezTo>
                  <a:pt x="5548" y="2345"/>
                  <a:pt x="5542" y="2304"/>
                  <a:pt x="5513" y="2304"/>
                </a:cubicBezTo>
                <a:cubicBezTo>
                  <a:pt x="5507" y="2304"/>
                  <a:pt x="5507" y="2310"/>
                  <a:pt x="5501" y="2310"/>
                </a:cubicBezTo>
                <a:cubicBezTo>
                  <a:pt x="5501" y="2287"/>
                  <a:pt x="5489" y="2275"/>
                  <a:pt x="5489" y="2246"/>
                </a:cubicBezTo>
                <a:cubicBezTo>
                  <a:pt x="5489" y="2217"/>
                  <a:pt x="5542" y="2229"/>
                  <a:pt x="5554" y="2205"/>
                </a:cubicBezTo>
                <a:cubicBezTo>
                  <a:pt x="5565" y="2182"/>
                  <a:pt x="5559" y="2170"/>
                  <a:pt x="5571" y="2153"/>
                </a:cubicBezTo>
                <a:cubicBezTo>
                  <a:pt x="5600" y="2101"/>
                  <a:pt x="5647" y="2089"/>
                  <a:pt x="5670" y="2031"/>
                </a:cubicBezTo>
                <a:cubicBezTo>
                  <a:pt x="5687" y="1978"/>
                  <a:pt x="5699" y="1949"/>
                  <a:pt x="5705" y="1891"/>
                </a:cubicBezTo>
                <a:cubicBezTo>
                  <a:pt x="5711" y="1879"/>
                  <a:pt x="5722" y="1874"/>
                  <a:pt x="5734" y="1862"/>
                </a:cubicBezTo>
                <a:cubicBezTo>
                  <a:pt x="5757" y="1827"/>
                  <a:pt x="5763" y="1804"/>
                  <a:pt x="5769" y="1763"/>
                </a:cubicBezTo>
                <a:cubicBezTo>
                  <a:pt x="5781" y="1693"/>
                  <a:pt x="5821" y="1652"/>
                  <a:pt x="5821" y="1583"/>
                </a:cubicBezTo>
                <a:cubicBezTo>
                  <a:pt x="5821" y="1559"/>
                  <a:pt x="5821" y="1548"/>
                  <a:pt x="5821" y="1530"/>
                </a:cubicBezTo>
                <a:cubicBezTo>
                  <a:pt x="5781" y="1524"/>
                  <a:pt x="5792" y="1478"/>
                  <a:pt x="5792" y="1437"/>
                </a:cubicBezTo>
                <a:cubicBezTo>
                  <a:pt x="5792" y="1396"/>
                  <a:pt x="5810" y="1373"/>
                  <a:pt x="5815" y="1332"/>
                </a:cubicBezTo>
                <a:cubicBezTo>
                  <a:pt x="5839" y="1257"/>
                  <a:pt x="5839" y="1216"/>
                  <a:pt x="5862" y="1140"/>
                </a:cubicBezTo>
                <a:cubicBezTo>
                  <a:pt x="5868" y="1111"/>
                  <a:pt x="5897" y="1099"/>
                  <a:pt x="5897" y="1059"/>
                </a:cubicBezTo>
                <a:cubicBezTo>
                  <a:pt x="5897" y="1047"/>
                  <a:pt x="5897" y="1041"/>
                  <a:pt x="5897" y="1029"/>
                </a:cubicBezTo>
                <a:cubicBezTo>
                  <a:pt x="5897" y="1000"/>
                  <a:pt x="5926" y="989"/>
                  <a:pt x="5926" y="960"/>
                </a:cubicBezTo>
                <a:cubicBezTo>
                  <a:pt x="5926" y="948"/>
                  <a:pt x="5914" y="942"/>
                  <a:pt x="5914" y="936"/>
                </a:cubicBezTo>
                <a:cubicBezTo>
                  <a:pt x="5914" y="860"/>
                  <a:pt x="5961" y="826"/>
                  <a:pt x="5961" y="756"/>
                </a:cubicBezTo>
                <a:cubicBezTo>
                  <a:pt x="5961" y="721"/>
                  <a:pt x="5932" y="703"/>
                  <a:pt x="5897" y="703"/>
                </a:cubicBezTo>
                <a:cubicBezTo>
                  <a:pt x="5885" y="703"/>
                  <a:pt x="5874" y="709"/>
                  <a:pt x="5862" y="715"/>
                </a:cubicBezTo>
                <a:cubicBezTo>
                  <a:pt x="5868" y="703"/>
                  <a:pt x="5868" y="703"/>
                  <a:pt x="5868" y="703"/>
                </a:cubicBezTo>
                <a:cubicBezTo>
                  <a:pt x="5885" y="663"/>
                  <a:pt x="5938" y="668"/>
                  <a:pt x="5967" y="634"/>
                </a:cubicBezTo>
                <a:cubicBezTo>
                  <a:pt x="6008" y="581"/>
                  <a:pt x="5984" y="529"/>
                  <a:pt x="6008" y="465"/>
                </a:cubicBezTo>
                <a:cubicBezTo>
                  <a:pt x="6025" y="418"/>
                  <a:pt x="6066" y="395"/>
                  <a:pt x="6066" y="348"/>
                </a:cubicBezTo>
                <a:cubicBezTo>
                  <a:pt x="6066" y="279"/>
                  <a:pt x="6043" y="238"/>
                  <a:pt x="6043" y="174"/>
                </a:cubicBezTo>
                <a:cubicBezTo>
                  <a:pt x="6043" y="133"/>
                  <a:pt x="6054" y="110"/>
                  <a:pt x="6054" y="69"/>
                </a:cubicBezTo>
                <a:cubicBezTo>
                  <a:pt x="6054" y="46"/>
                  <a:pt x="6048" y="22"/>
                  <a:pt x="6043" y="0"/>
                </a:cubicBezTo>
                <a:lnTo>
                  <a:pt x="6043" y="0"/>
                </a:lnTo>
                <a:cubicBezTo>
                  <a:pt x="6008" y="22"/>
                  <a:pt x="5990" y="34"/>
                  <a:pt x="5955" y="46"/>
                </a:cubicBezTo>
                <a:cubicBezTo>
                  <a:pt x="5932" y="51"/>
                  <a:pt x="5909" y="40"/>
                  <a:pt x="5891" y="51"/>
                </a:cubicBezTo>
                <a:cubicBezTo>
                  <a:pt x="5862" y="63"/>
                  <a:pt x="5862" y="110"/>
                  <a:pt x="5833" y="110"/>
                </a:cubicBezTo>
                <a:cubicBezTo>
                  <a:pt x="5815" y="110"/>
                  <a:pt x="5810" y="98"/>
                  <a:pt x="5792" y="98"/>
                </a:cubicBezTo>
                <a:cubicBezTo>
                  <a:pt x="5757" y="92"/>
                  <a:pt x="5728" y="104"/>
                  <a:pt x="5693" y="104"/>
                </a:cubicBezTo>
                <a:cubicBezTo>
                  <a:pt x="5635" y="104"/>
                  <a:pt x="5612" y="57"/>
                  <a:pt x="5554" y="57"/>
                </a:cubicBezTo>
                <a:cubicBezTo>
                  <a:pt x="5507" y="57"/>
                  <a:pt x="5501" y="104"/>
                  <a:pt x="5466" y="133"/>
                </a:cubicBezTo>
                <a:cubicBezTo>
                  <a:pt x="5449" y="145"/>
                  <a:pt x="5431" y="133"/>
                  <a:pt x="5408" y="145"/>
                </a:cubicBezTo>
                <a:cubicBezTo>
                  <a:pt x="5355" y="162"/>
                  <a:pt x="5338" y="197"/>
                  <a:pt x="5286" y="214"/>
                </a:cubicBezTo>
                <a:cubicBezTo>
                  <a:pt x="5297" y="244"/>
                  <a:pt x="5303" y="261"/>
                  <a:pt x="5321" y="279"/>
                </a:cubicBezTo>
                <a:cubicBezTo>
                  <a:pt x="5326" y="284"/>
                  <a:pt x="5344" y="284"/>
                  <a:pt x="5344" y="296"/>
                </a:cubicBezTo>
                <a:cubicBezTo>
                  <a:pt x="5344" y="360"/>
                  <a:pt x="5297" y="418"/>
                  <a:pt x="5233" y="418"/>
                </a:cubicBezTo>
                <a:cubicBezTo>
                  <a:pt x="5233" y="430"/>
                  <a:pt x="5233" y="436"/>
                  <a:pt x="5227" y="447"/>
                </a:cubicBezTo>
                <a:cubicBezTo>
                  <a:pt x="5198" y="447"/>
                  <a:pt x="5187" y="407"/>
                  <a:pt x="5158" y="407"/>
                </a:cubicBezTo>
                <a:cubicBezTo>
                  <a:pt x="5094" y="407"/>
                  <a:pt x="5070" y="465"/>
                  <a:pt x="5041" y="523"/>
                </a:cubicBezTo>
                <a:cubicBezTo>
                  <a:pt x="5029" y="540"/>
                  <a:pt x="5035" y="564"/>
                  <a:pt x="5018" y="564"/>
                </a:cubicBezTo>
                <a:cubicBezTo>
                  <a:pt x="4936" y="564"/>
                  <a:pt x="4983" y="424"/>
                  <a:pt x="4913" y="389"/>
                </a:cubicBezTo>
                <a:cubicBezTo>
                  <a:pt x="4849" y="360"/>
                  <a:pt x="4826" y="325"/>
                  <a:pt x="4768" y="290"/>
                </a:cubicBezTo>
                <a:cubicBezTo>
                  <a:pt x="4750" y="279"/>
                  <a:pt x="4750" y="255"/>
                  <a:pt x="4727" y="255"/>
                </a:cubicBezTo>
                <a:cubicBezTo>
                  <a:pt x="4703" y="255"/>
                  <a:pt x="4692" y="273"/>
                  <a:pt x="4663" y="273"/>
                </a:cubicBezTo>
                <a:cubicBezTo>
                  <a:pt x="4610" y="273"/>
                  <a:pt x="4610" y="273"/>
                  <a:pt x="4610" y="273"/>
                </a:cubicBezTo>
                <a:cubicBezTo>
                  <a:pt x="4605" y="273"/>
                  <a:pt x="4599" y="279"/>
                  <a:pt x="4587" y="279"/>
                </a:cubicBezTo>
                <a:cubicBezTo>
                  <a:pt x="4540" y="279"/>
                  <a:pt x="4535" y="214"/>
                  <a:pt x="4488" y="214"/>
                </a:cubicBezTo>
                <a:cubicBezTo>
                  <a:pt x="4412" y="214"/>
                  <a:pt x="4377" y="261"/>
                  <a:pt x="4302" y="261"/>
                </a:cubicBezTo>
                <a:cubicBezTo>
                  <a:pt x="4284" y="261"/>
                  <a:pt x="4279" y="255"/>
                  <a:pt x="4261" y="255"/>
                </a:cubicBezTo>
                <a:cubicBezTo>
                  <a:pt x="4209" y="255"/>
                  <a:pt x="4209" y="255"/>
                  <a:pt x="4209" y="255"/>
                </a:cubicBezTo>
                <a:cubicBezTo>
                  <a:pt x="4174" y="255"/>
                  <a:pt x="4156" y="232"/>
                  <a:pt x="4121" y="232"/>
                </a:cubicBezTo>
                <a:cubicBezTo>
                  <a:pt x="4075" y="232"/>
                  <a:pt x="4057" y="279"/>
                  <a:pt x="4017" y="308"/>
                </a:cubicBezTo>
                <a:cubicBezTo>
                  <a:pt x="3970" y="342"/>
                  <a:pt x="3929" y="342"/>
                  <a:pt x="3894" y="389"/>
                </a:cubicBezTo>
                <a:cubicBezTo>
                  <a:pt x="3877" y="407"/>
                  <a:pt x="3888" y="442"/>
                  <a:pt x="3865" y="447"/>
                </a:cubicBezTo>
                <a:cubicBezTo>
                  <a:pt x="11" y="459"/>
                  <a:pt x="11" y="459"/>
                  <a:pt x="11" y="459"/>
                </a:cubicBezTo>
                <a:lnTo>
                  <a:pt x="11" y="459"/>
                </a:lnTo>
                <a:cubicBezTo>
                  <a:pt x="0" y="3311"/>
                  <a:pt x="0" y="3311"/>
                  <a:pt x="0" y="3311"/>
                </a:cubicBezTo>
                <a:lnTo>
                  <a:pt x="0" y="3311"/>
                </a:lnTo>
                <a:cubicBezTo>
                  <a:pt x="23" y="3306"/>
                  <a:pt x="23" y="3306"/>
                  <a:pt x="23" y="3306"/>
                </a:cubicBezTo>
                <a:cubicBezTo>
                  <a:pt x="64" y="3329"/>
                  <a:pt x="93" y="3323"/>
                  <a:pt x="139" y="3340"/>
                </a:cubicBezTo>
                <a:cubicBezTo>
                  <a:pt x="198" y="3364"/>
                  <a:pt x="215" y="3410"/>
                  <a:pt x="279" y="3410"/>
                </a:cubicBezTo>
                <a:cubicBezTo>
                  <a:pt x="314" y="3410"/>
                  <a:pt x="308" y="3346"/>
                  <a:pt x="343" y="3346"/>
                </a:cubicBezTo>
                <a:cubicBezTo>
                  <a:pt x="378" y="3346"/>
                  <a:pt x="401" y="3364"/>
                  <a:pt x="436" y="3364"/>
                </a:cubicBezTo>
                <a:cubicBezTo>
                  <a:pt x="460" y="3364"/>
                  <a:pt x="471" y="3358"/>
                  <a:pt x="495" y="3358"/>
                </a:cubicBezTo>
                <a:cubicBezTo>
                  <a:pt x="541" y="3358"/>
                  <a:pt x="564" y="3399"/>
                  <a:pt x="593" y="3439"/>
                </a:cubicBezTo>
                <a:cubicBezTo>
                  <a:pt x="599" y="3451"/>
                  <a:pt x="605" y="3463"/>
                  <a:pt x="617" y="3474"/>
                </a:cubicBezTo>
                <a:cubicBezTo>
                  <a:pt x="640" y="3492"/>
                  <a:pt x="687" y="3474"/>
                  <a:pt x="687" y="3503"/>
                </a:cubicBezTo>
                <a:cubicBezTo>
                  <a:pt x="687" y="3527"/>
                  <a:pt x="675" y="3544"/>
                  <a:pt x="675" y="3573"/>
                </a:cubicBezTo>
                <a:cubicBezTo>
                  <a:pt x="675" y="3602"/>
                  <a:pt x="698" y="3614"/>
                  <a:pt x="710" y="3637"/>
                </a:cubicBezTo>
                <a:cubicBezTo>
                  <a:pt x="733" y="3690"/>
                  <a:pt x="739" y="3748"/>
                  <a:pt x="791" y="3748"/>
                </a:cubicBezTo>
                <a:cubicBezTo>
                  <a:pt x="826" y="3748"/>
                  <a:pt x="832" y="3702"/>
                  <a:pt x="832" y="3666"/>
                </a:cubicBezTo>
                <a:cubicBezTo>
                  <a:pt x="838" y="3637"/>
                  <a:pt x="867" y="3632"/>
                  <a:pt x="873" y="3602"/>
                </a:cubicBezTo>
                <a:cubicBezTo>
                  <a:pt x="896" y="3672"/>
                  <a:pt x="966" y="3678"/>
                  <a:pt x="1030" y="3696"/>
                </a:cubicBezTo>
                <a:cubicBezTo>
                  <a:pt x="1082" y="3707"/>
                  <a:pt x="1100" y="3736"/>
                  <a:pt x="1147" y="3754"/>
                </a:cubicBezTo>
                <a:cubicBezTo>
                  <a:pt x="1141" y="3783"/>
                  <a:pt x="1123" y="3795"/>
                  <a:pt x="1123" y="3824"/>
                </a:cubicBezTo>
                <a:cubicBezTo>
                  <a:pt x="1123" y="3882"/>
                  <a:pt x="1123" y="3928"/>
                  <a:pt x="1164" y="3969"/>
                </a:cubicBezTo>
                <a:cubicBezTo>
                  <a:pt x="1193" y="3998"/>
                  <a:pt x="1251" y="3992"/>
                  <a:pt x="1251" y="4033"/>
                </a:cubicBezTo>
                <a:cubicBezTo>
                  <a:pt x="1251" y="4074"/>
                  <a:pt x="1251" y="4074"/>
                  <a:pt x="1251" y="4074"/>
                </a:cubicBezTo>
                <a:cubicBezTo>
                  <a:pt x="1251" y="4103"/>
                  <a:pt x="1292" y="4097"/>
                  <a:pt x="1315" y="4103"/>
                </a:cubicBezTo>
                <a:cubicBezTo>
                  <a:pt x="1356" y="4115"/>
                  <a:pt x="1373" y="4144"/>
                  <a:pt x="1408" y="4167"/>
                </a:cubicBezTo>
                <a:cubicBezTo>
                  <a:pt x="1473" y="4208"/>
                  <a:pt x="1519" y="4225"/>
                  <a:pt x="1554" y="4289"/>
                </a:cubicBezTo>
                <a:cubicBezTo>
                  <a:pt x="1566" y="4313"/>
                  <a:pt x="1589" y="4313"/>
                  <a:pt x="1606" y="4330"/>
                </a:cubicBezTo>
                <a:cubicBezTo>
                  <a:pt x="1641" y="4388"/>
                  <a:pt x="1659" y="4429"/>
                  <a:pt x="1717" y="4470"/>
                </a:cubicBezTo>
                <a:cubicBezTo>
                  <a:pt x="1758" y="4505"/>
                  <a:pt x="1781" y="4546"/>
                  <a:pt x="1839" y="4546"/>
                </a:cubicBezTo>
                <a:cubicBezTo>
                  <a:pt x="1851" y="4546"/>
                  <a:pt x="1851" y="4534"/>
                  <a:pt x="1862" y="4528"/>
                </a:cubicBezTo>
                <a:cubicBezTo>
                  <a:pt x="1886" y="4522"/>
                  <a:pt x="1903" y="4528"/>
                  <a:pt x="1927" y="4522"/>
                </a:cubicBezTo>
                <a:cubicBezTo>
                  <a:pt x="1921" y="4499"/>
                  <a:pt x="1909" y="4493"/>
                  <a:pt x="1909" y="4470"/>
                </a:cubicBezTo>
                <a:cubicBezTo>
                  <a:pt x="1909" y="4423"/>
                  <a:pt x="1956" y="4388"/>
                  <a:pt x="2002" y="4388"/>
                </a:cubicBezTo>
                <a:cubicBezTo>
                  <a:pt x="2043" y="4388"/>
                  <a:pt x="2066" y="4400"/>
                  <a:pt x="2107" y="4400"/>
                </a:cubicBezTo>
                <a:cubicBezTo>
                  <a:pt x="2136" y="4400"/>
                  <a:pt x="2142" y="4377"/>
                  <a:pt x="2165" y="4377"/>
                </a:cubicBezTo>
                <a:cubicBezTo>
                  <a:pt x="2247" y="4377"/>
                  <a:pt x="2264" y="4470"/>
                  <a:pt x="2340" y="4470"/>
                </a:cubicBezTo>
                <a:cubicBezTo>
                  <a:pt x="2352" y="4470"/>
                  <a:pt x="2352" y="4458"/>
                  <a:pt x="2363" y="4458"/>
                </a:cubicBezTo>
                <a:cubicBezTo>
                  <a:pt x="2387" y="4458"/>
                  <a:pt x="2392" y="4476"/>
                  <a:pt x="2421" y="4476"/>
                </a:cubicBezTo>
                <a:cubicBezTo>
                  <a:pt x="2433" y="4476"/>
                  <a:pt x="2439" y="4470"/>
                  <a:pt x="2456" y="4470"/>
                </a:cubicBezTo>
                <a:cubicBezTo>
                  <a:pt x="2474" y="4470"/>
                  <a:pt x="2480" y="4487"/>
                  <a:pt x="2491" y="4493"/>
                </a:cubicBezTo>
                <a:cubicBezTo>
                  <a:pt x="2526" y="4505"/>
                  <a:pt x="2555" y="4499"/>
                  <a:pt x="2590" y="4499"/>
                </a:cubicBezTo>
                <a:cubicBezTo>
                  <a:pt x="2614" y="4499"/>
                  <a:pt x="2614" y="4499"/>
                  <a:pt x="2614" y="4499"/>
                </a:cubicBezTo>
                <a:cubicBezTo>
                  <a:pt x="2614" y="4476"/>
                  <a:pt x="2614" y="4476"/>
                  <a:pt x="2614" y="4476"/>
                </a:cubicBezTo>
                <a:cubicBezTo>
                  <a:pt x="2619" y="4470"/>
                  <a:pt x="2625" y="4464"/>
                  <a:pt x="2631" y="4464"/>
                </a:cubicBezTo>
                <a:cubicBezTo>
                  <a:pt x="2643" y="4464"/>
                  <a:pt x="2648" y="4470"/>
                  <a:pt x="2660" y="4470"/>
                </a:cubicBezTo>
                <a:cubicBezTo>
                  <a:pt x="2672" y="4470"/>
                  <a:pt x="2678" y="4470"/>
                  <a:pt x="2689" y="4470"/>
                </a:cubicBezTo>
                <a:cubicBezTo>
                  <a:pt x="2713" y="4470"/>
                  <a:pt x="2724" y="4493"/>
                  <a:pt x="2747" y="4499"/>
                </a:cubicBezTo>
                <a:cubicBezTo>
                  <a:pt x="2806" y="4522"/>
                  <a:pt x="2841" y="4546"/>
                  <a:pt x="2905" y="4546"/>
                </a:cubicBezTo>
                <a:cubicBezTo>
                  <a:pt x="2934" y="4546"/>
                  <a:pt x="2928" y="4493"/>
                  <a:pt x="2957" y="4487"/>
                </a:cubicBezTo>
                <a:cubicBezTo>
                  <a:pt x="3044" y="4464"/>
                  <a:pt x="3091" y="4441"/>
                  <a:pt x="3178" y="4441"/>
                </a:cubicBezTo>
                <a:cubicBezTo>
                  <a:pt x="3254" y="4441"/>
                  <a:pt x="3300" y="4452"/>
                  <a:pt x="3359" y="4499"/>
                </a:cubicBezTo>
                <a:cubicBezTo>
                  <a:pt x="3405" y="4528"/>
                  <a:pt x="3399" y="4580"/>
                  <a:pt x="3399" y="4639"/>
                </a:cubicBezTo>
                <a:cubicBezTo>
                  <a:pt x="3399" y="4691"/>
                  <a:pt x="3399" y="4691"/>
                  <a:pt x="3399" y="4691"/>
                </a:cubicBezTo>
                <a:cubicBezTo>
                  <a:pt x="3399" y="4773"/>
                  <a:pt x="3463" y="4802"/>
                  <a:pt x="3463" y="4883"/>
                </a:cubicBezTo>
                <a:cubicBezTo>
                  <a:pt x="3463" y="4901"/>
                  <a:pt x="3458" y="4906"/>
                  <a:pt x="3458" y="4924"/>
                </a:cubicBezTo>
                <a:cubicBezTo>
                  <a:pt x="3458" y="4953"/>
                  <a:pt x="3487" y="4959"/>
                  <a:pt x="3516" y="4970"/>
                </a:cubicBezTo>
                <a:cubicBezTo>
                  <a:pt x="3562" y="4988"/>
                  <a:pt x="3586" y="5011"/>
                  <a:pt x="3632" y="5029"/>
                </a:cubicBezTo>
                <a:cubicBezTo>
                  <a:pt x="4325" y="5378"/>
                  <a:pt x="4325" y="5378"/>
                  <a:pt x="4325" y="5378"/>
                </a:cubicBezTo>
                <a:close/>
                <a:moveTo>
                  <a:pt x="3859" y="3987"/>
                </a:moveTo>
                <a:lnTo>
                  <a:pt x="3859" y="3987"/>
                </a:lnTo>
                <a:cubicBezTo>
                  <a:pt x="3883" y="3969"/>
                  <a:pt x="3900" y="3952"/>
                  <a:pt x="3929" y="3952"/>
                </a:cubicBezTo>
                <a:cubicBezTo>
                  <a:pt x="3993" y="3952"/>
                  <a:pt x="3988" y="4039"/>
                  <a:pt x="4046" y="4068"/>
                </a:cubicBezTo>
                <a:cubicBezTo>
                  <a:pt x="4011" y="4097"/>
                  <a:pt x="3970" y="4074"/>
                  <a:pt x="3935" y="4103"/>
                </a:cubicBezTo>
                <a:cubicBezTo>
                  <a:pt x="3918" y="4115"/>
                  <a:pt x="3923" y="4144"/>
                  <a:pt x="3918" y="4167"/>
                </a:cubicBezTo>
                <a:cubicBezTo>
                  <a:pt x="3912" y="4196"/>
                  <a:pt x="3900" y="4220"/>
                  <a:pt x="3900" y="4249"/>
                </a:cubicBezTo>
                <a:cubicBezTo>
                  <a:pt x="3900" y="4289"/>
                  <a:pt x="3912" y="4307"/>
                  <a:pt x="3912" y="4348"/>
                </a:cubicBezTo>
                <a:cubicBezTo>
                  <a:pt x="3912" y="4365"/>
                  <a:pt x="3906" y="4377"/>
                  <a:pt x="3906" y="4394"/>
                </a:cubicBezTo>
                <a:cubicBezTo>
                  <a:pt x="3906" y="4412"/>
                  <a:pt x="3918" y="4435"/>
                  <a:pt x="3900" y="4435"/>
                </a:cubicBezTo>
                <a:cubicBezTo>
                  <a:pt x="3848" y="4435"/>
                  <a:pt x="3830" y="4388"/>
                  <a:pt x="3801" y="4348"/>
                </a:cubicBezTo>
                <a:cubicBezTo>
                  <a:pt x="3766" y="4301"/>
                  <a:pt x="3731" y="4278"/>
                  <a:pt x="3731" y="4220"/>
                </a:cubicBezTo>
                <a:cubicBezTo>
                  <a:pt x="3731" y="4173"/>
                  <a:pt x="3766" y="4155"/>
                  <a:pt x="3766" y="4109"/>
                </a:cubicBezTo>
                <a:cubicBezTo>
                  <a:pt x="3766" y="4068"/>
                  <a:pt x="3766" y="4068"/>
                  <a:pt x="3766" y="4068"/>
                </a:cubicBezTo>
                <a:cubicBezTo>
                  <a:pt x="3766" y="4022"/>
                  <a:pt x="3848" y="4039"/>
                  <a:pt x="3859" y="3987"/>
                </a:cubicBezTo>
                <a:close/>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13" name="Freeform 7"/>
          <p:cNvSpPr>
            <a:spLocks noChangeArrowheads="1"/>
          </p:cNvSpPr>
          <p:nvPr/>
        </p:nvSpPr>
        <p:spPr bwMode="auto">
          <a:xfrm>
            <a:off x="9015035" y="10750366"/>
            <a:ext cx="973937" cy="1142800"/>
          </a:xfrm>
          <a:custGeom>
            <a:avLst/>
            <a:gdLst>
              <a:gd name="T0" fmla="*/ 1945 w 2214"/>
              <a:gd name="T1" fmla="*/ 1915 h 2597"/>
              <a:gd name="T2" fmla="*/ 1997 w 2214"/>
              <a:gd name="T3" fmla="*/ 2154 h 2597"/>
              <a:gd name="T4" fmla="*/ 1968 w 2214"/>
              <a:gd name="T5" fmla="*/ 2305 h 2597"/>
              <a:gd name="T6" fmla="*/ 1869 w 2214"/>
              <a:gd name="T7" fmla="*/ 2288 h 2597"/>
              <a:gd name="T8" fmla="*/ 1834 w 2214"/>
              <a:gd name="T9" fmla="*/ 2183 h 2597"/>
              <a:gd name="T10" fmla="*/ 1939 w 2214"/>
              <a:gd name="T11" fmla="*/ 2206 h 2597"/>
              <a:gd name="T12" fmla="*/ 1724 w 2214"/>
              <a:gd name="T13" fmla="*/ 2136 h 2597"/>
              <a:gd name="T14" fmla="*/ 1636 w 2214"/>
              <a:gd name="T15" fmla="*/ 2212 h 2597"/>
              <a:gd name="T16" fmla="*/ 1561 w 2214"/>
              <a:gd name="T17" fmla="*/ 2328 h 2597"/>
              <a:gd name="T18" fmla="*/ 1537 w 2214"/>
              <a:gd name="T19" fmla="*/ 2386 h 2597"/>
              <a:gd name="T20" fmla="*/ 1479 w 2214"/>
              <a:gd name="T21" fmla="*/ 2491 h 2597"/>
              <a:gd name="T22" fmla="*/ 1194 w 2214"/>
              <a:gd name="T23" fmla="*/ 2538 h 2597"/>
              <a:gd name="T24" fmla="*/ 1031 w 2214"/>
              <a:gd name="T25" fmla="*/ 2456 h 2597"/>
              <a:gd name="T26" fmla="*/ 751 w 2214"/>
              <a:gd name="T27" fmla="*/ 1996 h 2597"/>
              <a:gd name="T28" fmla="*/ 664 w 2214"/>
              <a:gd name="T29" fmla="*/ 1700 h 2597"/>
              <a:gd name="T30" fmla="*/ 780 w 2214"/>
              <a:gd name="T31" fmla="*/ 1828 h 2597"/>
              <a:gd name="T32" fmla="*/ 746 w 2214"/>
              <a:gd name="T33" fmla="*/ 1694 h 2597"/>
              <a:gd name="T34" fmla="*/ 449 w 2214"/>
              <a:gd name="T35" fmla="*/ 1158 h 2597"/>
              <a:gd name="T36" fmla="*/ 379 w 2214"/>
              <a:gd name="T37" fmla="*/ 890 h 2597"/>
              <a:gd name="T38" fmla="*/ 425 w 2214"/>
              <a:gd name="T39" fmla="*/ 698 h 2597"/>
              <a:gd name="T40" fmla="*/ 600 w 2214"/>
              <a:gd name="T41" fmla="*/ 774 h 2597"/>
              <a:gd name="T42" fmla="*/ 1042 w 2214"/>
              <a:gd name="T43" fmla="*/ 937 h 2597"/>
              <a:gd name="T44" fmla="*/ 1322 w 2214"/>
              <a:gd name="T45" fmla="*/ 1030 h 2597"/>
              <a:gd name="T46" fmla="*/ 1514 w 2214"/>
              <a:gd name="T47" fmla="*/ 1065 h 2597"/>
              <a:gd name="T48" fmla="*/ 1473 w 2214"/>
              <a:gd name="T49" fmla="*/ 890 h 2597"/>
              <a:gd name="T50" fmla="*/ 1694 w 2214"/>
              <a:gd name="T51" fmla="*/ 908 h 2597"/>
              <a:gd name="T52" fmla="*/ 1986 w 2214"/>
              <a:gd name="T53" fmla="*/ 751 h 2597"/>
              <a:gd name="T54" fmla="*/ 2125 w 2214"/>
              <a:gd name="T55" fmla="*/ 943 h 2597"/>
              <a:gd name="T56" fmla="*/ 2131 w 2214"/>
              <a:gd name="T57" fmla="*/ 1141 h 2597"/>
              <a:gd name="T58" fmla="*/ 2137 w 2214"/>
              <a:gd name="T59" fmla="*/ 1385 h 2597"/>
              <a:gd name="T60" fmla="*/ 2149 w 2214"/>
              <a:gd name="T61" fmla="*/ 1595 h 2597"/>
              <a:gd name="T62" fmla="*/ 2108 w 2214"/>
              <a:gd name="T63" fmla="*/ 1531 h 2597"/>
              <a:gd name="T64" fmla="*/ 2009 w 2214"/>
              <a:gd name="T65" fmla="*/ 1769 h 2597"/>
              <a:gd name="T66" fmla="*/ 1665 w 2214"/>
              <a:gd name="T67" fmla="*/ 2381 h 2597"/>
              <a:gd name="T68" fmla="*/ 1683 w 2214"/>
              <a:gd name="T69" fmla="*/ 2451 h 2597"/>
              <a:gd name="T70" fmla="*/ 2055 w 2214"/>
              <a:gd name="T71" fmla="*/ 1932 h 2597"/>
              <a:gd name="T72" fmla="*/ 2044 w 2214"/>
              <a:gd name="T73" fmla="*/ 1921 h 2597"/>
              <a:gd name="T74" fmla="*/ 2061 w 2214"/>
              <a:gd name="T75" fmla="*/ 1973 h 2597"/>
              <a:gd name="T76" fmla="*/ 513 w 2214"/>
              <a:gd name="T77" fmla="*/ 669 h 2597"/>
              <a:gd name="T78" fmla="*/ 559 w 2214"/>
              <a:gd name="T79" fmla="*/ 687 h 2597"/>
              <a:gd name="T80" fmla="*/ 1916 w 2214"/>
              <a:gd name="T81" fmla="*/ 169 h 2597"/>
              <a:gd name="T82" fmla="*/ 1951 w 2214"/>
              <a:gd name="T83" fmla="*/ 273 h 2597"/>
              <a:gd name="T84" fmla="*/ 2096 w 2214"/>
              <a:gd name="T85" fmla="*/ 390 h 2597"/>
              <a:gd name="T86" fmla="*/ 2143 w 2214"/>
              <a:gd name="T87" fmla="*/ 343 h 2597"/>
              <a:gd name="T88" fmla="*/ 2131 w 2214"/>
              <a:gd name="T89" fmla="*/ 297 h 2597"/>
              <a:gd name="T90" fmla="*/ 1916 w 2214"/>
              <a:gd name="T91" fmla="*/ 169 h 2597"/>
              <a:gd name="T92" fmla="*/ 2050 w 2214"/>
              <a:gd name="T93" fmla="*/ 477 h 2597"/>
              <a:gd name="T94" fmla="*/ 2137 w 2214"/>
              <a:gd name="T95" fmla="*/ 518 h 2597"/>
              <a:gd name="T96" fmla="*/ 2172 w 2214"/>
              <a:gd name="T97" fmla="*/ 454 h 2597"/>
              <a:gd name="T98" fmla="*/ 2067 w 2214"/>
              <a:gd name="T99" fmla="*/ 599 h 2597"/>
              <a:gd name="T100" fmla="*/ 2114 w 2214"/>
              <a:gd name="T101" fmla="*/ 582 h 2597"/>
              <a:gd name="T102" fmla="*/ 483 w 2214"/>
              <a:gd name="T103" fmla="*/ 541 h 2597"/>
              <a:gd name="T104" fmla="*/ 483 w 2214"/>
              <a:gd name="T105" fmla="*/ 541 h 2597"/>
              <a:gd name="T106" fmla="*/ 59 w 2214"/>
              <a:gd name="T107" fmla="*/ 6 h 2597"/>
              <a:gd name="T108" fmla="*/ 12 w 2214"/>
              <a:gd name="T109" fmla="*/ 75 h 2597"/>
              <a:gd name="T110" fmla="*/ 0 w 2214"/>
              <a:gd name="T111" fmla="*/ 209 h 2597"/>
              <a:gd name="T112" fmla="*/ 41 w 2214"/>
              <a:gd name="T113" fmla="*/ 332 h 2597"/>
              <a:gd name="T114" fmla="*/ 117 w 2214"/>
              <a:gd name="T115" fmla="*/ 128 h 2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4" h="2597">
                <a:moveTo>
                  <a:pt x="2009" y="1769"/>
                </a:moveTo>
                <a:lnTo>
                  <a:pt x="2009" y="1769"/>
                </a:lnTo>
                <a:cubicBezTo>
                  <a:pt x="2009" y="1828"/>
                  <a:pt x="1991" y="1868"/>
                  <a:pt x="1945" y="1915"/>
                </a:cubicBezTo>
                <a:cubicBezTo>
                  <a:pt x="1974" y="1985"/>
                  <a:pt x="1974" y="1985"/>
                  <a:pt x="1974" y="1985"/>
                </a:cubicBezTo>
                <a:cubicBezTo>
                  <a:pt x="1968" y="2031"/>
                  <a:pt x="1927" y="2055"/>
                  <a:pt x="1927" y="2101"/>
                </a:cubicBezTo>
                <a:cubicBezTo>
                  <a:pt x="1927" y="2136"/>
                  <a:pt x="1997" y="2119"/>
                  <a:pt x="1997" y="2154"/>
                </a:cubicBezTo>
                <a:cubicBezTo>
                  <a:pt x="1997" y="2177"/>
                  <a:pt x="1980" y="2183"/>
                  <a:pt x="1968" y="2200"/>
                </a:cubicBezTo>
                <a:cubicBezTo>
                  <a:pt x="1980" y="2282"/>
                  <a:pt x="1980" y="2282"/>
                  <a:pt x="1980" y="2282"/>
                </a:cubicBezTo>
                <a:cubicBezTo>
                  <a:pt x="1980" y="2293"/>
                  <a:pt x="1974" y="2299"/>
                  <a:pt x="1968" y="2305"/>
                </a:cubicBezTo>
                <a:cubicBezTo>
                  <a:pt x="1951" y="2293"/>
                  <a:pt x="1945" y="2276"/>
                  <a:pt x="1939" y="2258"/>
                </a:cubicBezTo>
                <a:cubicBezTo>
                  <a:pt x="1927" y="2282"/>
                  <a:pt x="1921" y="2311"/>
                  <a:pt x="1898" y="2311"/>
                </a:cubicBezTo>
                <a:cubicBezTo>
                  <a:pt x="1887" y="2311"/>
                  <a:pt x="1869" y="2299"/>
                  <a:pt x="1869" y="2288"/>
                </a:cubicBezTo>
                <a:cubicBezTo>
                  <a:pt x="1869" y="2264"/>
                  <a:pt x="1869" y="2258"/>
                  <a:pt x="1869" y="2235"/>
                </a:cubicBezTo>
                <a:cubicBezTo>
                  <a:pt x="1852" y="2235"/>
                  <a:pt x="1840" y="2235"/>
                  <a:pt x="1823" y="2223"/>
                </a:cubicBezTo>
                <a:cubicBezTo>
                  <a:pt x="1834" y="2212"/>
                  <a:pt x="1834" y="2200"/>
                  <a:pt x="1834" y="2183"/>
                </a:cubicBezTo>
                <a:cubicBezTo>
                  <a:pt x="1846" y="2183"/>
                  <a:pt x="1846" y="2183"/>
                  <a:pt x="1846" y="2183"/>
                </a:cubicBezTo>
                <a:cubicBezTo>
                  <a:pt x="1863" y="2200"/>
                  <a:pt x="1869" y="2229"/>
                  <a:pt x="1898" y="2229"/>
                </a:cubicBezTo>
                <a:cubicBezTo>
                  <a:pt x="1916" y="2229"/>
                  <a:pt x="1939" y="2223"/>
                  <a:pt x="1939" y="2206"/>
                </a:cubicBezTo>
                <a:cubicBezTo>
                  <a:pt x="1939" y="2130"/>
                  <a:pt x="1863" y="2078"/>
                  <a:pt x="1788" y="2078"/>
                </a:cubicBezTo>
                <a:cubicBezTo>
                  <a:pt x="1747" y="2078"/>
                  <a:pt x="1747" y="2276"/>
                  <a:pt x="1747" y="2171"/>
                </a:cubicBezTo>
                <a:cubicBezTo>
                  <a:pt x="1747" y="2159"/>
                  <a:pt x="1741" y="2136"/>
                  <a:pt x="1724" y="2136"/>
                </a:cubicBezTo>
                <a:cubicBezTo>
                  <a:pt x="1689" y="2136"/>
                  <a:pt x="1665" y="2165"/>
                  <a:pt x="1665" y="2200"/>
                </a:cubicBezTo>
                <a:cubicBezTo>
                  <a:pt x="1665" y="2223"/>
                  <a:pt x="1665" y="2223"/>
                  <a:pt x="1665" y="2223"/>
                </a:cubicBezTo>
                <a:cubicBezTo>
                  <a:pt x="1654" y="2218"/>
                  <a:pt x="1648" y="2218"/>
                  <a:pt x="1636" y="2212"/>
                </a:cubicBezTo>
                <a:cubicBezTo>
                  <a:pt x="1642" y="2241"/>
                  <a:pt x="1654" y="2258"/>
                  <a:pt x="1654" y="2288"/>
                </a:cubicBezTo>
                <a:cubicBezTo>
                  <a:pt x="1654" y="2322"/>
                  <a:pt x="1660" y="2369"/>
                  <a:pt x="1625" y="2369"/>
                </a:cubicBezTo>
                <a:cubicBezTo>
                  <a:pt x="1595" y="2369"/>
                  <a:pt x="1572" y="2357"/>
                  <a:pt x="1561" y="2328"/>
                </a:cubicBezTo>
                <a:cubicBezTo>
                  <a:pt x="1561" y="2317"/>
                  <a:pt x="1561" y="2317"/>
                  <a:pt x="1561" y="2317"/>
                </a:cubicBezTo>
                <a:cubicBezTo>
                  <a:pt x="1537" y="2322"/>
                  <a:pt x="1520" y="2311"/>
                  <a:pt x="1497" y="2305"/>
                </a:cubicBezTo>
                <a:cubicBezTo>
                  <a:pt x="1520" y="2334"/>
                  <a:pt x="1537" y="2352"/>
                  <a:pt x="1537" y="2386"/>
                </a:cubicBezTo>
                <a:cubicBezTo>
                  <a:pt x="1537" y="2398"/>
                  <a:pt x="1531" y="2404"/>
                  <a:pt x="1520" y="2410"/>
                </a:cubicBezTo>
                <a:cubicBezTo>
                  <a:pt x="1520" y="2416"/>
                  <a:pt x="1531" y="2421"/>
                  <a:pt x="1531" y="2427"/>
                </a:cubicBezTo>
                <a:cubicBezTo>
                  <a:pt x="1531" y="2456"/>
                  <a:pt x="1502" y="2468"/>
                  <a:pt x="1479" y="2491"/>
                </a:cubicBezTo>
                <a:cubicBezTo>
                  <a:pt x="1456" y="2526"/>
                  <a:pt x="1473" y="2596"/>
                  <a:pt x="1427" y="2596"/>
                </a:cubicBezTo>
                <a:cubicBezTo>
                  <a:pt x="1368" y="2596"/>
                  <a:pt x="1351" y="2538"/>
                  <a:pt x="1293" y="2538"/>
                </a:cubicBezTo>
                <a:cubicBezTo>
                  <a:pt x="1252" y="2538"/>
                  <a:pt x="1235" y="2538"/>
                  <a:pt x="1194" y="2538"/>
                </a:cubicBezTo>
                <a:cubicBezTo>
                  <a:pt x="1176" y="2538"/>
                  <a:pt x="1171" y="2526"/>
                  <a:pt x="1153" y="2526"/>
                </a:cubicBezTo>
                <a:cubicBezTo>
                  <a:pt x="1124" y="2526"/>
                  <a:pt x="1118" y="2567"/>
                  <a:pt x="1083" y="2567"/>
                </a:cubicBezTo>
                <a:cubicBezTo>
                  <a:pt x="1037" y="2567"/>
                  <a:pt x="1060" y="2497"/>
                  <a:pt x="1031" y="2456"/>
                </a:cubicBezTo>
                <a:cubicBezTo>
                  <a:pt x="1002" y="2416"/>
                  <a:pt x="978" y="2386"/>
                  <a:pt x="943" y="2346"/>
                </a:cubicBezTo>
                <a:cubicBezTo>
                  <a:pt x="909" y="2264"/>
                  <a:pt x="845" y="2247"/>
                  <a:pt x="804" y="2165"/>
                </a:cubicBezTo>
                <a:cubicBezTo>
                  <a:pt x="769" y="2101"/>
                  <a:pt x="769" y="2060"/>
                  <a:pt x="751" y="1996"/>
                </a:cubicBezTo>
                <a:cubicBezTo>
                  <a:pt x="740" y="1967"/>
                  <a:pt x="722" y="1956"/>
                  <a:pt x="711" y="1927"/>
                </a:cubicBezTo>
                <a:cubicBezTo>
                  <a:pt x="699" y="1897"/>
                  <a:pt x="711" y="1880"/>
                  <a:pt x="705" y="1845"/>
                </a:cubicBezTo>
                <a:cubicBezTo>
                  <a:pt x="699" y="1787"/>
                  <a:pt x="670" y="1758"/>
                  <a:pt x="664" y="1700"/>
                </a:cubicBezTo>
                <a:cubicBezTo>
                  <a:pt x="670" y="1705"/>
                  <a:pt x="670" y="1705"/>
                  <a:pt x="670" y="1705"/>
                </a:cubicBezTo>
                <a:cubicBezTo>
                  <a:pt x="693" y="1746"/>
                  <a:pt x="722" y="1758"/>
                  <a:pt x="757" y="1787"/>
                </a:cubicBezTo>
                <a:cubicBezTo>
                  <a:pt x="786" y="1810"/>
                  <a:pt x="763" y="1880"/>
                  <a:pt x="780" y="1828"/>
                </a:cubicBezTo>
                <a:cubicBezTo>
                  <a:pt x="798" y="1833"/>
                  <a:pt x="804" y="1839"/>
                  <a:pt x="821" y="1851"/>
                </a:cubicBezTo>
                <a:cubicBezTo>
                  <a:pt x="821" y="1828"/>
                  <a:pt x="821" y="1828"/>
                  <a:pt x="821" y="1828"/>
                </a:cubicBezTo>
                <a:cubicBezTo>
                  <a:pt x="821" y="1769"/>
                  <a:pt x="769" y="1746"/>
                  <a:pt x="746" y="1694"/>
                </a:cubicBezTo>
                <a:cubicBezTo>
                  <a:pt x="734" y="1659"/>
                  <a:pt x="722" y="1624"/>
                  <a:pt x="687" y="1624"/>
                </a:cubicBezTo>
                <a:cubicBezTo>
                  <a:pt x="687" y="1478"/>
                  <a:pt x="583" y="1420"/>
                  <a:pt x="519" y="1286"/>
                </a:cubicBezTo>
                <a:cubicBezTo>
                  <a:pt x="489" y="1234"/>
                  <a:pt x="449" y="1216"/>
                  <a:pt x="449" y="1158"/>
                </a:cubicBezTo>
                <a:cubicBezTo>
                  <a:pt x="449" y="1152"/>
                  <a:pt x="460" y="1152"/>
                  <a:pt x="460" y="1147"/>
                </a:cubicBezTo>
                <a:cubicBezTo>
                  <a:pt x="460" y="1059"/>
                  <a:pt x="420" y="1007"/>
                  <a:pt x="396" y="919"/>
                </a:cubicBezTo>
                <a:cubicBezTo>
                  <a:pt x="396" y="908"/>
                  <a:pt x="379" y="908"/>
                  <a:pt x="379" y="890"/>
                </a:cubicBezTo>
                <a:cubicBezTo>
                  <a:pt x="379" y="838"/>
                  <a:pt x="420" y="821"/>
                  <a:pt x="425" y="768"/>
                </a:cubicBezTo>
                <a:cubicBezTo>
                  <a:pt x="414" y="698"/>
                  <a:pt x="414" y="698"/>
                  <a:pt x="414" y="698"/>
                </a:cubicBezTo>
                <a:cubicBezTo>
                  <a:pt x="425" y="698"/>
                  <a:pt x="425" y="698"/>
                  <a:pt x="425" y="698"/>
                </a:cubicBezTo>
                <a:cubicBezTo>
                  <a:pt x="431" y="704"/>
                  <a:pt x="437" y="710"/>
                  <a:pt x="443" y="716"/>
                </a:cubicBezTo>
                <a:cubicBezTo>
                  <a:pt x="478" y="733"/>
                  <a:pt x="501" y="733"/>
                  <a:pt x="536" y="739"/>
                </a:cubicBezTo>
                <a:cubicBezTo>
                  <a:pt x="565" y="751"/>
                  <a:pt x="571" y="774"/>
                  <a:pt x="600" y="774"/>
                </a:cubicBezTo>
                <a:cubicBezTo>
                  <a:pt x="617" y="774"/>
                  <a:pt x="623" y="762"/>
                  <a:pt x="641" y="762"/>
                </a:cubicBezTo>
                <a:cubicBezTo>
                  <a:pt x="699" y="762"/>
                  <a:pt x="722" y="797"/>
                  <a:pt x="775" y="815"/>
                </a:cubicBezTo>
                <a:cubicBezTo>
                  <a:pt x="879" y="861"/>
                  <a:pt x="938" y="890"/>
                  <a:pt x="1042" y="937"/>
                </a:cubicBezTo>
                <a:cubicBezTo>
                  <a:pt x="1095" y="954"/>
                  <a:pt x="1130" y="984"/>
                  <a:pt x="1188" y="984"/>
                </a:cubicBezTo>
                <a:cubicBezTo>
                  <a:pt x="1240" y="984"/>
                  <a:pt x="1240" y="984"/>
                  <a:pt x="1240" y="984"/>
                </a:cubicBezTo>
                <a:cubicBezTo>
                  <a:pt x="1275" y="984"/>
                  <a:pt x="1287" y="1013"/>
                  <a:pt x="1322" y="1030"/>
                </a:cubicBezTo>
                <a:cubicBezTo>
                  <a:pt x="1328" y="989"/>
                  <a:pt x="1328" y="937"/>
                  <a:pt x="1368" y="937"/>
                </a:cubicBezTo>
                <a:cubicBezTo>
                  <a:pt x="1398" y="937"/>
                  <a:pt x="1415" y="960"/>
                  <a:pt x="1438" y="978"/>
                </a:cubicBezTo>
                <a:cubicBezTo>
                  <a:pt x="1473" y="1007"/>
                  <a:pt x="1485" y="1030"/>
                  <a:pt x="1514" y="1065"/>
                </a:cubicBezTo>
                <a:cubicBezTo>
                  <a:pt x="1526" y="1094"/>
                  <a:pt x="1462" y="937"/>
                  <a:pt x="1462" y="914"/>
                </a:cubicBezTo>
                <a:cubicBezTo>
                  <a:pt x="1462" y="890"/>
                  <a:pt x="1462" y="890"/>
                  <a:pt x="1462" y="890"/>
                </a:cubicBezTo>
                <a:cubicBezTo>
                  <a:pt x="1467" y="890"/>
                  <a:pt x="1473" y="890"/>
                  <a:pt x="1473" y="890"/>
                </a:cubicBezTo>
                <a:cubicBezTo>
                  <a:pt x="1508" y="890"/>
                  <a:pt x="1526" y="914"/>
                  <a:pt x="1561" y="914"/>
                </a:cubicBezTo>
                <a:cubicBezTo>
                  <a:pt x="1595" y="914"/>
                  <a:pt x="1607" y="873"/>
                  <a:pt x="1636" y="873"/>
                </a:cubicBezTo>
                <a:cubicBezTo>
                  <a:pt x="1660" y="873"/>
                  <a:pt x="1671" y="908"/>
                  <a:pt x="1694" y="908"/>
                </a:cubicBezTo>
                <a:cubicBezTo>
                  <a:pt x="1758" y="908"/>
                  <a:pt x="1788" y="850"/>
                  <a:pt x="1817" y="791"/>
                </a:cubicBezTo>
                <a:cubicBezTo>
                  <a:pt x="1852" y="809"/>
                  <a:pt x="1863" y="832"/>
                  <a:pt x="1904" y="832"/>
                </a:cubicBezTo>
                <a:cubicBezTo>
                  <a:pt x="1951" y="832"/>
                  <a:pt x="1986" y="797"/>
                  <a:pt x="1986" y="751"/>
                </a:cubicBezTo>
                <a:cubicBezTo>
                  <a:pt x="1986" y="704"/>
                  <a:pt x="2160" y="844"/>
                  <a:pt x="2160" y="885"/>
                </a:cubicBezTo>
                <a:cubicBezTo>
                  <a:pt x="2160" y="908"/>
                  <a:pt x="2120" y="908"/>
                  <a:pt x="2120" y="931"/>
                </a:cubicBezTo>
                <a:cubicBezTo>
                  <a:pt x="2120" y="937"/>
                  <a:pt x="2125" y="937"/>
                  <a:pt x="2125" y="943"/>
                </a:cubicBezTo>
                <a:cubicBezTo>
                  <a:pt x="2125" y="1018"/>
                  <a:pt x="2125" y="1018"/>
                  <a:pt x="2125" y="1018"/>
                </a:cubicBezTo>
                <a:cubicBezTo>
                  <a:pt x="2125" y="1042"/>
                  <a:pt x="2143" y="1053"/>
                  <a:pt x="2143" y="1077"/>
                </a:cubicBezTo>
                <a:cubicBezTo>
                  <a:pt x="2143" y="1100"/>
                  <a:pt x="2131" y="1117"/>
                  <a:pt x="2131" y="1141"/>
                </a:cubicBezTo>
                <a:cubicBezTo>
                  <a:pt x="2131" y="1199"/>
                  <a:pt x="2131" y="1199"/>
                  <a:pt x="2131" y="1199"/>
                </a:cubicBezTo>
                <a:cubicBezTo>
                  <a:pt x="2131" y="1234"/>
                  <a:pt x="2160" y="1251"/>
                  <a:pt x="2160" y="1292"/>
                </a:cubicBezTo>
                <a:cubicBezTo>
                  <a:pt x="2160" y="1327"/>
                  <a:pt x="2137" y="1350"/>
                  <a:pt x="2137" y="1385"/>
                </a:cubicBezTo>
                <a:cubicBezTo>
                  <a:pt x="2137" y="1420"/>
                  <a:pt x="2143" y="1438"/>
                  <a:pt x="2143" y="1473"/>
                </a:cubicBezTo>
                <a:cubicBezTo>
                  <a:pt x="2143" y="1502"/>
                  <a:pt x="2125" y="1519"/>
                  <a:pt x="2125" y="1548"/>
                </a:cubicBezTo>
                <a:cubicBezTo>
                  <a:pt x="2125" y="1566"/>
                  <a:pt x="2143" y="1577"/>
                  <a:pt x="2149" y="1595"/>
                </a:cubicBezTo>
                <a:cubicBezTo>
                  <a:pt x="2131" y="1595"/>
                  <a:pt x="2125" y="1577"/>
                  <a:pt x="2102" y="1577"/>
                </a:cubicBezTo>
                <a:cubicBezTo>
                  <a:pt x="2102" y="1571"/>
                  <a:pt x="2102" y="1571"/>
                  <a:pt x="2102" y="1566"/>
                </a:cubicBezTo>
                <a:cubicBezTo>
                  <a:pt x="2102" y="1554"/>
                  <a:pt x="2108" y="1548"/>
                  <a:pt x="2108" y="1531"/>
                </a:cubicBezTo>
                <a:cubicBezTo>
                  <a:pt x="2061" y="1554"/>
                  <a:pt x="2050" y="1601"/>
                  <a:pt x="2038" y="1653"/>
                </a:cubicBezTo>
                <a:cubicBezTo>
                  <a:pt x="2026" y="1694"/>
                  <a:pt x="2003" y="1711"/>
                  <a:pt x="2003" y="1758"/>
                </a:cubicBezTo>
                <a:cubicBezTo>
                  <a:pt x="2003" y="1764"/>
                  <a:pt x="2009" y="1764"/>
                  <a:pt x="2009" y="1769"/>
                </a:cubicBezTo>
                <a:close/>
                <a:moveTo>
                  <a:pt x="1677" y="2386"/>
                </a:moveTo>
                <a:lnTo>
                  <a:pt x="1677" y="2386"/>
                </a:lnTo>
                <a:cubicBezTo>
                  <a:pt x="1671" y="2381"/>
                  <a:pt x="1671" y="2381"/>
                  <a:pt x="1665" y="2381"/>
                </a:cubicBezTo>
                <a:cubicBezTo>
                  <a:pt x="1630" y="2381"/>
                  <a:pt x="1636" y="2427"/>
                  <a:pt x="1619" y="2456"/>
                </a:cubicBezTo>
                <a:cubicBezTo>
                  <a:pt x="1636" y="2474"/>
                  <a:pt x="1636" y="2497"/>
                  <a:pt x="1654" y="2515"/>
                </a:cubicBezTo>
                <a:cubicBezTo>
                  <a:pt x="1677" y="2491"/>
                  <a:pt x="1671" y="2468"/>
                  <a:pt x="1683" y="2451"/>
                </a:cubicBezTo>
                <a:cubicBezTo>
                  <a:pt x="1677" y="2427"/>
                  <a:pt x="1677" y="2427"/>
                  <a:pt x="1677" y="2427"/>
                </a:cubicBezTo>
                <a:cubicBezTo>
                  <a:pt x="1677" y="2386"/>
                  <a:pt x="1677" y="2386"/>
                  <a:pt x="1677" y="2386"/>
                </a:cubicBezTo>
                <a:close/>
                <a:moveTo>
                  <a:pt x="2055" y="1932"/>
                </a:moveTo>
                <a:lnTo>
                  <a:pt x="2055" y="1932"/>
                </a:lnTo>
                <a:cubicBezTo>
                  <a:pt x="2055" y="1927"/>
                  <a:pt x="2055" y="1927"/>
                  <a:pt x="2055" y="1927"/>
                </a:cubicBezTo>
                <a:cubicBezTo>
                  <a:pt x="2044" y="1921"/>
                  <a:pt x="2044" y="1921"/>
                  <a:pt x="2044" y="1921"/>
                </a:cubicBezTo>
                <a:cubicBezTo>
                  <a:pt x="2032" y="1944"/>
                  <a:pt x="2032" y="1956"/>
                  <a:pt x="2026" y="1973"/>
                </a:cubicBezTo>
                <a:cubicBezTo>
                  <a:pt x="2032" y="1973"/>
                  <a:pt x="2038" y="1979"/>
                  <a:pt x="2044" y="1979"/>
                </a:cubicBezTo>
                <a:cubicBezTo>
                  <a:pt x="2050" y="1979"/>
                  <a:pt x="2055" y="1973"/>
                  <a:pt x="2061" y="1973"/>
                </a:cubicBezTo>
                <a:cubicBezTo>
                  <a:pt x="2055" y="1932"/>
                  <a:pt x="2055" y="1932"/>
                  <a:pt x="2055" y="1932"/>
                </a:cubicBezTo>
                <a:close/>
                <a:moveTo>
                  <a:pt x="513" y="669"/>
                </a:moveTo>
                <a:lnTo>
                  <a:pt x="513" y="669"/>
                </a:lnTo>
                <a:cubicBezTo>
                  <a:pt x="507" y="687"/>
                  <a:pt x="507" y="698"/>
                  <a:pt x="501" y="710"/>
                </a:cubicBezTo>
                <a:cubicBezTo>
                  <a:pt x="513" y="716"/>
                  <a:pt x="513" y="716"/>
                  <a:pt x="513" y="716"/>
                </a:cubicBezTo>
                <a:cubicBezTo>
                  <a:pt x="536" y="710"/>
                  <a:pt x="548" y="704"/>
                  <a:pt x="559" y="687"/>
                </a:cubicBezTo>
                <a:cubicBezTo>
                  <a:pt x="542" y="681"/>
                  <a:pt x="530" y="675"/>
                  <a:pt x="513" y="669"/>
                </a:cubicBezTo>
                <a:close/>
                <a:moveTo>
                  <a:pt x="1916" y="169"/>
                </a:moveTo>
                <a:lnTo>
                  <a:pt x="1916" y="169"/>
                </a:lnTo>
                <a:cubicBezTo>
                  <a:pt x="1945" y="186"/>
                  <a:pt x="1957" y="215"/>
                  <a:pt x="1957" y="250"/>
                </a:cubicBezTo>
                <a:cubicBezTo>
                  <a:pt x="1957" y="256"/>
                  <a:pt x="1951" y="256"/>
                  <a:pt x="1945" y="262"/>
                </a:cubicBezTo>
                <a:cubicBezTo>
                  <a:pt x="1951" y="273"/>
                  <a:pt x="1951" y="273"/>
                  <a:pt x="1951" y="273"/>
                </a:cubicBezTo>
                <a:cubicBezTo>
                  <a:pt x="1991" y="273"/>
                  <a:pt x="1997" y="314"/>
                  <a:pt x="2015" y="355"/>
                </a:cubicBezTo>
                <a:cubicBezTo>
                  <a:pt x="2026" y="384"/>
                  <a:pt x="2038" y="396"/>
                  <a:pt x="2050" y="425"/>
                </a:cubicBezTo>
                <a:cubicBezTo>
                  <a:pt x="2073" y="419"/>
                  <a:pt x="2073" y="390"/>
                  <a:pt x="2096" y="390"/>
                </a:cubicBezTo>
                <a:cubicBezTo>
                  <a:pt x="2114" y="390"/>
                  <a:pt x="2125" y="396"/>
                  <a:pt x="2143" y="401"/>
                </a:cubicBezTo>
                <a:cubicBezTo>
                  <a:pt x="2143" y="396"/>
                  <a:pt x="2143" y="396"/>
                  <a:pt x="2143" y="384"/>
                </a:cubicBezTo>
                <a:cubicBezTo>
                  <a:pt x="2143" y="372"/>
                  <a:pt x="2143" y="361"/>
                  <a:pt x="2143" y="343"/>
                </a:cubicBezTo>
                <a:cubicBezTo>
                  <a:pt x="2137" y="343"/>
                  <a:pt x="2131" y="343"/>
                  <a:pt x="2120" y="343"/>
                </a:cubicBezTo>
                <a:cubicBezTo>
                  <a:pt x="2114" y="343"/>
                  <a:pt x="2114" y="337"/>
                  <a:pt x="2108" y="337"/>
                </a:cubicBezTo>
                <a:cubicBezTo>
                  <a:pt x="2120" y="320"/>
                  <a:pt x="2131" y="314"/>
                  <a:pt x="2131" y="297"/>
                </a:cubicBezTo>
                <a:cubicBezTo>
                  <a:pt x="2131" y="238"/>
                  <a:pt x="2131" y="238"/>
                  <a:pt x="2131" y="238"/>
                </a:cubicBezTo>
                <a:cubicBezTo>
                  <a:pt x="2044" y="238"/>
                  <a:pt x="2032" y="151"/>
                  <a:pt x="1968" y="93"/>
                </a:cubicBezTo>
                <a:cubicBezTo>
                  <a:pt x="1957" y="128"/>
                  <a:pt x="1945" y="151"/>
                  <a:pt x="1916" y="169"/>
                </a:cubicBezTo>
                <a:close/>
                <a:moveTo>
                  <a:pt x="2084" y="483"/>
                </a:moveTo>
                <a:lnTo>
                  <a:pt x="2084" y="483"/>
                </a:lnTo>
                <a:cubicBezTo>
                  <a:pt x="2073" y="483"/>
                  <a:pt x="2061" y="477"/>
                  <a:pt x="2050" y="477"/>
                </a:cubicBezTo>
                <a:cubicBezTo>
                  <a:pt x="2026" y="477"/>
                  <a:pt x="2003" y="495"/>
                  <a:pt x="2003" y="512"/>
                </a:cubicBezTo>
                <a:cubicBezTo>
                  <a:pt x="2026" y="529"/>
                  <a:pt x="2044" y="535"/>
                  <a:pt x="2073" y="535"/>
                </a:cubicBezTo>
                <a:cubicBezTo>
                  <a:pt x="2096" y="535"/>
                  <a:pt x="2114" y="529"/>
                  <a:pt x="2137" y="518"/>
                </a:cubicBezTo>
                <a:cubicBezTo>
                  <a:pt x="2149" y="529"/>
                  <a:pt x="2154" y="541"/>
                  <a:pt x="2166" y="559"/>
                </a:cubicBezTo>
                <a:cubicBezTo>
                  <a:pt x="2183" y="547"/>
                  <a:pt x="2195" y="541"/>
                  <a:pt x="2213" y="524"/>
                </a:cubicBezTo>
                <a:cubicBezTo>
                  <a:pt x="2195" y="500"/>
                  <a:pt x="2183" y="483"/>
                  <a:pt x="2172" y="454"/>
                </a:cubicBezTo>
                <a:cubicBezTo>
                  <a:pt x="2160" y="448"/>
                  <a:pt x="2160" y="448"/>
                  <a:pt x="2160" y="448"/>
                </a:cubicBezTo>
                <a:cubicBezTo>
                  <a:pt x="2143" y="477"/>
                  <a:pt x="2114" y="483"/>
                  <a:pt x="2084" y="483"/>
                </a:cubicBezTo>
                <a:close/>
                <a:moveTo>
                  <a:pt x="2067" y="599"/>
                </a:moveTo>
                <a:lnTo>
                  <a:pt x="2067" y="599"/>
                </a:lnTo>
                <a:cubicBezTo>
                  <a:pt x="2067" y="605"/>
                  <a:pt x="2067" y="611"/>
                  <a:pt x="2067" y="617"/>
                </a:cubicBezTo>
                <a:cubicBezTo>
                  <a:pt x="2090" y="611"/>
                  <a:pt x="2102" y="599"/>
                  <a:pt x="2114" y="582"/>
                </a:cubicBezTo>
                <a:cubicBezTo>
                  <a:pt x="2096" y="576"/>
                  <a:pt x="2067" y="582"/>
                  <a:pt x="2067" y="599"/>
                </a:cubicBezTo>
                <a:close/>
                <a:moveTo>
                  <a:pt x="483" y="541"/>
                </a:moveTo>
                <a:lnTo>
                  <a:pt x="483" y="541"/>
                </a:lnTo>
                <a:cubicBezTo>
                  <a:pt x="536" y="541"/>
                  <a:pt x="536" y="541"/>
                  <a:pt x="536" y="541"/>
                </a:cubicBezTo>
                <a:cubicBezTo>
                  <a:pt x="536" y="529"/>
                  <a:pt x="536" y="524"/>
                  <a:pt x="536" y="506"/>
                </a:cubicBezTo>
                <a:cubicBezTo>
                  <a:pt x="513" y="512"/>
                  <a:pt x="501" y="529"/>
                  <a:pt x="483" y="541"/>
                </a:cubicBezTo>
                <a:close/>
                <a:moveTo>
                  <a:pt x="82" y="23"/>
                </a:moveTo>
                <a:lnTo>
                  <a:pt x="82" y="23"/>
                </a:lnTo>
                <a:cubicBezTo>
                  <a:pt x="76" y="17"/>
                  <a:pt x="70" y="11"/>
                  <a:pt x="59" y="6"/>
                </a:cubicBezTo>
                <a:cubicBezTo>
                  <a:pt x="53" y="0"/>
                  <a:pt x="53" y="0"/>
                  <a:pt x="53" y="0"/>
                </a:cubicBezTo>
                <a:cubicBezTo>
                  <a:pt x="53" y="17"/>
                  <a:pt x="59" y="29"/>
                  <a:pt x="53" y="46"/>
                </a:cubicBezTo>
                <a:cubicBezTo>
                  <a:pt x="41" y="64"/>
                  <a:pt x="12" y="58"/>
                  <a:pt x="12" y="75"/>
                </a:cubicBezTo>
                <a:cubicBezTo>
                  <a:pt x="12" y="93"/>
                  <a:pt x="24" y="99"/>
                  <a:pt x="24" y="116"/>
                </a:cubicBezTo>
                <a:cubicBezTo>
                  <a:pt x="24" y="145"/>
                  <a:pt x="0" y="157"/>
                  <a:pt x="0" y="186"/>
                </a:cubicBezTo>
                <a:cubicBezTo>
                  <a:pt x="0" y="209"/>
                  <a:pt x="0" y="209"/>
                  <a:pt x="0" y="209"/>
                </a:cubicBezTo>
                <a:cubicBezTo>
                  <a:pt x="12" y="209"/>
                  <a:pt x="18" y="209"/>
                  <a:pt x="29" y="209"/>
                </a:cubicBezTo>
                <a:cubicBezTo>
                  <a:pt x="29" y="326"/>
                  <a:pt x="29" y="326"/>
                  <a:pt x="29" y="326"/>
                </a:cubicBezTo>
                <a:cubicBezTo>
                  <a:pt x="29" y="326"/>
                  <a:pt x="35" y="332"/>
                  <a:pt x="41" y="332"/>
                </a:cubicBezTo>
                <a:cubicBezTo>
                  <a:pt x="59" y="332"/>
                  <a:pt x="59" y="314"/>
                  <a:pt x="70" y="302"/>
                </a:cubicBezTo>
                <a:cubicBezTo>
                  <a:pt x="105" y="285"/>
                  <a:pt x="134" y="262"/>
                  <a:pt x="134" y="221"/>
                </a:cubicBezTo>
                <a:cubicBezTo>
                  <a:pt x="134" y="180"/>
                  <a:pt x="117" y="163"/>
                  <a:pt x="117" y="128"/>
                </a:cubicBezTo>
                <a:cubicBezTo>
                  <a:pt x="117" y="99"/>
                  <a:pt x="128" y="81"/>
                  <a:pt x="128" y="46"/>
                </a:cubicBezTo>
                <a:cubicBezTo>
                  <a:pt x="128" y="29"/>
                  <a:pt x="99" y="29"/>
                  <a:pt x="82" y="23"/>
                </a:cubicBezTo>
                <a:close/>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58" name="TextBox 57"/>
          <p:cNvSpPr txBox="1"/>
          <p:nvPr/>
        </p:nvSpPr>
        <p:spPr>
          <a:xfrm>
            <a:off x="8395237" y="483017"/>
            <a:ext cx="7587298"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Australia Map</a:t>
            </a:r>
            <a:endParaRPr lang="id-ID" sz="8800" b="1" dirty="0" smtClean="0">
              <a:solidFill>
                <a:schemeClr val="tx2"/>
              </a:solidFill>
              <a:latin typeface="Arial Bold" charset="0"/>
              <a:ea typeface="Arial Bold" charset="0"/>
              <a:cs typeface="Arial Bold" charset="0"/>
            </a:endParaRPr>
          </a:p>
        </p:txBody>
      </p:sp>
      <p:sp>
        <p:nvSpPr>
          <p:cNvPr id="59" name="Rectangle 58"/>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6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92837254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8349450" y="2792865"/>
            <a:ext cx="14212291" cy="9581661"/>
            <a:chOff x="1601788" y="1089025"/>
            <a:chExt cx="6932612" cy="4672013"/>
          </a:xfrm>
          <a:solidFill>
            <a:schemeClr val="bg1">
              <a:lumMod val="75000"/>
            </a:schemeClr>
          </a:solidFill>
        </p:grpSpPr>
        <p:sp>
          <p:nvSpPr>
            <p:cNvPr id="24" name="Freeform 1"/>
            <p:cNvSpPr>
              <a:spLocks noChangeArrowheads="1"/>
            </p:cNvSpPr>
            <p:nvPr/>
          </p:nvSpPr>
          <p:spPr bwMode="auto">
            <a:xfrm>
              <a:off x="1925638" y="2303463"/>
              <a:ext cx="1239837" cy="1395412"/>
            </a:xfrm>
            <a:custGeom>
              <a:avLst/>
              <a:gdLst>
                <a:gd name="T0" fmla="*/ 482 w 3442"/>
                <a:gd name="T1" fmla="*/ 23 h 3878"/>
                <a:gd name="T2" fmla="*/ 583 w 3442"/>
                <a:gd name="T3" fmla="*/ 135 h 3878"/>
                <a:gd name="T4" fmla="*/ 673 w 3442"/>
                <a:gd name="T5" fmla="*/ 202 h 3878"/>
                <a:gd name="T6" fmla="*/ 606 w 3442"/>
                <a:gd name="T7" fmla="*/ 269 h 3878"/>
                <a:gd name="T8" fmla="*/ 449 w 3442"/>
                <a:gd name="T9" fmla="*/ 146 h 3878"/>
                <a:gd name="T10" fmla="*/ 102 w 3442"/>
                <a:gd name="T11" fmla="*/ 79 h 3878"/>
                <a:gd name="T12" fmla="*/ 113 w 3442"/>
                <a:gd name="T13" fmla="*/ 180 h 3878"/>
                <a:gd name="T14" fmla="*/ 269 w 3442"/>
                <a:gd name="T15" fmla="*/ 337 h 3878"/>
                <a:gd name="T16" fmla="*/ 471 w 3442"/>
                <a:gd name="T17" fmla="*/ 583 h 3878"/>
                <a:gd name="T18" fmla="*/ 595 w 3442"/>
                <a:gd name="T19" fmla="*/ 639 h 3878"/>
                <a:gd name="T20" fmla="*/ 695 w 3442"/>
                <a:gd name="T21" fmla="*/ 740 h 3878"/>
                <a:gd name="T22" fmla="*/ 864 w 3442"/>
                <a:gd name="T23" fmla="*/ 897 h 3878"/>
                <a:gd name="T24" fmla="*/ 1031 w 3442"/>
                <a:gd name="T25" fmla="*/ 875 h 3878"/>
                <a:gd name="T26" fmla="*/ 1155 w 3442"/>
                <a:gd name="T27" fmla="*/ 897 h 3878"/>
                <a:gd name="T28" fmla="*/ 1222 w 3442"/>
                <a:gd name="T29" fmla="*/ 897 h 3878"/>
                <a:gd name="T30" fmla="*/ 1233 w 3442"/>
                <a:gd name="T31" fmla="*/ 1020 h 3878"/>
                <a:gd name="T32" fmla="*/ 1435 w 3442"/>
                <a:gd name="T33" fmla="*/ 1244 h 3878"/>
                <a:gd name="T34" fmla="*/ 1614 w 3442"/>
                <a:gd name="T35" fmla="*/ 1311 h 3878"/>
                <a:gd name="T36" fmla="*/ 1738 w 3442"/>
                <a:gd name="T37" fmla="*/ 1547 h 3878"/>
                <a:gd name="T38" fmla="*/ 1805 w 3442"/>
                <a:gd name="T39" fmla="*/ 1962 h 3878"/>
                <a:gd name="T40" fmla="*/ 1760 w 3442"/>
                <a:gd name="T41" fmla="*/ 2309 h 3878"/>
                <a:gd name="T42" fmla="*/ 1861 w 3442"/>
                <a:gd name="T43" fmla="*/ 2432 h 3878"/>
                <a:gd name="T44" fmla="*/ 1973 w 3442"/>
                <a:gd name="T45" fmla="*/ 2566 h 3878"/>
                <a:gd name="T46" fmla="*/ 2152 w 3442"/>
                <a:gd name="T47" fmla="*/ 2724 h 3878"/>
                <a:gd name="T48" fmla="*/ 2589 w 3442"/>
                <a:gd name="T49" fmla="*/ 3081 h 3878"/>
                <a:gd name="T50" fmla="*/ 2903 w 3442"/>
                <a:gd name="T51" fmla="*/ 3350 h 3878"/>
                <a:gd name="T52" fmla="*/ 2982 w 3442"/>
                <a:gd name="T53" fmla="*/ 3664 h 3878"/>
                <a:gd name="T54" fmla="*/ 3116 w 3442"/>
                <a:gd name="T55" fmla="*/ 3821 h 3878"/>
                <a:gd name="T56" fmla="*/ 3396 w 3442"/>
                <a:gd name="T57" fmla="*/ 3361 h 3878"/>
                <a:gd name="T58" fmla="*/ 3195 w 3442"/>
                <a:gd name="T59" fmla="*/ 3081 h 3878"/>
                <a:gd name="T60" fmla="*/ 2971 w 3442"/>
                <a:gd name="T61" fmla="*/ 2802 h 3878"/>
                <a:gd name="T62" fmla="*/ 2892 w 3442"/>
                <a:gd name="T63" fmla="*/ 2869 h 3878"/>
                <a:gd name="T64" fmla="*/ 2836 w 3442"/>
                <a:gd name="T65" fmla="*/ 2937 h 3878"/>
                <a:gd name="T66" fmla="*/ 2623 w 3442"/>
                <a:gd name="T67" fmla="*/ 2600 h 3878"/>
                <a:gd name="T68" fmla="*/ 2589 w 3442"/>
                <a:gd name="T69" fmla="*/ 2242 h 3878"/>
                <a:gd name="T70" fmla="*/ 2365 w 3442"/>
                <a:gd name="T71" fmla="*/ 1793 h 3878"/>
                <a:gd name="T72" fmla="*/ 2343 w 3442"/>
                <a:gd name="T73" fmla="*/ 1468 h 3878"/>
                <a:gd name="T74" fmla="*/ 2208 w 3442"/>
                <a:gd name="T75" fmla="*/ 1121 h 3878"/>
                <a:gd name="T76" fmla="*/ 1995 w 3442"/>
                <a:gd name="T77" fmla="*/ 919 h 3878"/>
                <a:gd name="T78" fmla="*/ 2063 w 3442"/>
                <a:gd name="T79" fmla="*/ 1087 h 3878"/>
                <a:gd name="T80" fmla="*/ 1973 w 3442"/>
                <a:gd name="T81" fmla="*/ 1065 h 3878"/>
                <a:gd name="T82" fmla="*/ 1917 w 3442"/>
                <a:gd name="T83" fmla="*/ 830 h 3878"/>
                <a:gd name="T84" fmla="*/ 1760 w 3442"/>
                <a:gd name="T85" fmla="*/ 482 h 3878"/>
                <a:gd name="T86" fmla="*/ 1525 w 3442"/>
                <a:gd name="T87" fmla="*/ 202 h 3878"/>
                <a:gd name="T88" fmla="*/ 583 w 3442"/>
                <a:gd name="T89" fmla="*/ 0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42" h="3878">
                  <a:moveTo>
                    <a:pt x="538" y="45"/>
                  </a:moveTo>
                  <a:lnTo>
                    <a:pt x="538" y="45"/>
                  </a:lnTo>
                  <a:cubicBezTo>
                    <a:pt x="516" y="45"/>
                    <a:pt x="505" y="23"/>
                    <a:pt x="482" y="23"/>
                  </a:cubicBezTo>
                  <a:cubicBezTo>
                    <a:pt x="471" y="11"/>
                    <a:pt x="505" y="68"/>
                    <a:pt x="516" y="79"/>
                  </a:cubicBezTo>
                  <a:cubicBezTo>
                    <a:pt x="538" y="90"/>
                    <a:pt x="572" y="45"/>
                    <a:pt x="595" y="68"/>
                  </a:cubicBezTo>
                  <a:cubicBezTo>
                    <a:pt x="606" y="101"/>
                    <a:pt x="595" y="124"/>
                    <a:pt x="583" y="135"/>
                  </a:cubicBezTo>
                  <a:cubicBezTo>
                    <a:pt x="572" y="157"/>
                    <a:pt x="595" y="168"/>
                    <a:pt x="617" y="157"/>
                  </a:cubicBezTo>
                  <a:cubicBezTo>
                    <a:pt x="628" y="157"/>
                    <a:pt x="617" y="191"/>
                    <a:pt x="640" y="180"/>
                  </a:cubicBezTo>
                  <a:cubicBezTo>
                    <a:pt x="662" y="168"/>
                    <a:pt x="673" y="191"/>
                    <a:pt x="673" y="202"/>
                  </a:cubicBezTo>
                  <a:cubicBezTo>
                    <a:pt x="684" y="213"/>
                    <a:pt x="707" y="191"/>
                    <a:pt x="718" y="213"/>
                  </a:cubicBezTo>
                  <a:cubicBezTo>
                    <a:pt x="729" y="236"/>
                    <a:pt x="684" y="236"/>
                    <a:pt x="662" y="247"/>
                  </a:cubicBezTo>
                  <a:cubicBezTo>
                    <a:pt x="651" y="258"/>
                    <a:pt x="617" y="269"/>
                    <a:pt x="606" y="269"/>
                  </a:cubicBezTo>
                  <a:cubicBezTo>
                    <a:pt x="583" y="269"/>
                    <a:pt x="583" y="202"/>
                    <a:pt x="550" y="191"/>
                  </a:cubicBezTo>
                  <a:cubicBezTo>
                    <a:pt x="516" y="180"/>
                    <a:pt x="494" y="180"/>
                    <a:pt x="494" y="157"/>
                  </a:cubicBezTo>
                  <a:cubicBezTo>
                    <a:pt x="482" y="124"/>
                    <a:pt x="471" y="113"/>
                    <a:pt x="449" y="146"/>
                  </a:cubicBezTo>
                  <a:cubicBezTo>
                    <a:pt x="438" y="180"/>
                    <a:pt x="382" y="191"/>
                    <a:pt x="359" y="180"/>
                  </a:cubicBezTo>
                  <a:cubicBezTo>
                    <a:pt x="326" y="168"/>
                    <a:pt x="258" y="101"/>
                    <a:pt x="225" y="101"/>
                  </a:cubicBezTo>
                  <a:cubicBezTo>
                    <a:pt x="180" y="90"/>
                    <a:pt x="135" y="90"/>
                    <a:pt x="102" y="79"/>
                  </a:cubicBezTo>
                  <a:cubicBezTo>
                    <a:pt x="57" y="68"/>
                    <a:pt x="23" y="56"/>
                    <a:pt x="12" y="56"/>
                  </a:cubicBezTo>
                  <a:cubicBezTo>
                    <a:pt x="0" y="56"/>
                    <a:pt x="12" y="90"/>
                    <a:pt x="45" y="101"/>
                  </a:cubicBezTo>
                  <a:cubicBezTo>
                    <a:pt x="79" y="124"/>
                    <a:pt x="102" y="157"/>
                    <a:pt x="113" y="180"/>
                  </a:cubicBezTo>
                  <a:cubicBezTo>
                    <a:pt x="113" y="202"/>
                    <a:pt x="158" y="191"/>
                    <a:pt x="180" y="191"/>
                  </a:cubicBezTo>
                  <a:cubicBezTo>
                    <a:pt x="202" y="191"/>
                    <a:pt x="213" y="224"/>
                    <a:pt x="213" y="247"/>
                  </a:cubicBezTo>
                  <a:cubicBezTo>
                    <a:pt x="225" y="280"/>
                    <a:pt x="236" y="325"/>
                    <a:pt x="269" y="337"/>
                  </a:cubicBezTo>
                  <a:cubicBezTo>
                    <a:pt x="303" y="359"/>
                    <a:pt x="371" y="393"/>
                    <a:pt x="382" y="437"/>
                  </a:cubicBezTo>
                  <a:cubicBezTo>
                    <a:pt x="382" y="482"/>
                    <a:pt x="371" y="549"/>
                    <a:pt x="393" y="572"/>
                  </a:cubicBezTo>
                  <a:cubicBezTo>
                    <a:pt x="415" y="594"/>
                    <a:pt x="449" y="594"/>
                    <a:pt x="471" y="583"/>
                  </a:cubicBezTo>
                  <a:cubicBezTo>
                    <a:pt x="505" y="583"/>
                    <a:pt x="516" y="594"/>
                    <a:pt x="516" y="617"/>
                  </a:cubicBezTo>
                  <a:cubicBezTo>
                    <a:pt x="516" y="639"/>
                    <a:pt x="550" y="650"/>
                    <a:pt x="572" y="639"/>
                  </a:cubicBezTo>
                  <a:cubicBezTo>
                    <a:pt x="595" y="617"/>
                    <a:pt x="595" y="617"/>
                    <a:pt x="595" y="639"/>
                  </a:cubicBezTo>
                  <a:cubicBezTo>
                    <a:pt x="595" y="673"/>
                    <a:pt x="606" y="684"/>
                    <a:pt x="617" y="684"/>
                  </a:cubicBezTo>
                  <a:cubicBezTo>
                    <a:pt x="640" y="684"/>
                    <a:pt x="651" y="706"/>
                    <a:pt x="651" y="717"/>
                  </a:cubicBezTo>
                  <a:cubicBezTo>
                    <a:pt x="651" y="740"/>
                    <a:pt x="662" y="751"/>
                    <a:pt x="695" y="740"/>
                  </a:cubicBezTo>
                  <a:cubicBezTo>
                    <a:pt x="729" y="729"/>
                    <a:pt x="774" y="729"/>
                    <a:pt x="785" y="740"/>
                  </a:cubicBezTo>
                  <a:cubicBezTo>
                    <a:pt x="796" y="751"/>
                    <a:pt x="774" y="796"/>
                    <a:pt x="796" y="818"/>
                  </a:cubicBezTo>
                  <a:cubicBezTo>
                    <a:pt x="819" y="830"/>
                    <a:pt x="852" y="863"/>
                    <a:pt x="864" y="897"/>
                  </a:cubicBezTo>
                  <a:cubicBezTo>
                    <a:pt x="886" y="919"/>
                    <a:pt x="897" y="953"/>
                    <a:pt x="920" y="953"/>
                  </a:cubicBezTo>
                  <a:cubicBezTo>
                    <a:pt x="942" y="953"/>
                    <a:pt x="964" y="931"/>
                    <a:pt x="976" y="908"/>
                  </a:cubicBezTo>
                  <a:cubicBezTo>
                    <a:pt x="976" y="886"/>
                    <a:pt x="1009" y="897"/>
                    <a:pt x="1031" y="875"/>
                  </a:cubicBezTo>
                  <a:cubicBezTo>
                    <a:pt x="1043" y="863"/>
                    <a:pt x="1054" y="863"/>
                    <a:pt x="1054" y="897"/>
                  </a:cubicBezTo>
                  <a:cubicBezTo>
                    <a:pt x="1054" y="931"/>
                    <a:pt x="1065" y="942"/>
                    <a:pt x="1110" y="931"/>
                  </a:cubicBezTo>
                  <a:cubicBezTo>
                    <a:pt x="1155" y="931"/>
                    <a:pt x="1133" y="897"/>
                    <a:pt x="1155" y="897"/>
                  </a:cubicBezTo>
                  <a:cubicBezTo>
                    <a:pt x="1177" y="897"/>
                    <a:pt x="1200" y="886"/>
                    <a:pt x="1189" y="852"/>
                  </a:cubicBezTo>
                  <a:cubicBezTo>
                    <a:pt x="1189" y="818"/>
                    <a:pt x="1200" y="796"/>
                    <a:pt x="1211" y="807"/>
                  </a:cubicBezTo>
                  <a:cubicBezTo>
                    <a:pt x="1211" y="818"/>
                    <a:pt x="1211" y="875"/>
                    <a:pt x="1222" y="897"/>
                  </a:cubicBezTo>
                  <a:cubicBezTo>
                    <a:pt x="1222" y="919"/>
                    <a:pt x="1244" y="919"/>
                    <a:pt x="1222" y="942"/>
                  </a:cubicBezTo>
                  <a:cubicBezTo>
                    <a:pt x="1211" y="975"/>
                    <a:pt x="1189" y="986"/>
                    <a:pt x="1189" y="1009"/>
                  </a:cubicBezTo>
                  <a:cubicBezTo>
                    <a:pt x="1189" y="1031"/>
                    <a:pt x="1200" y="1031"/>
                    <a:pt x="1233" y="1020"/>
                  </a:cubicBezTo>
                  <a:cubicBezTo>
                    <a:pt x="1267" y="1020"/>
                    <a:pt x="1278" y="1020"/>
                    <a:pt x="1278" y="1042"/>
                  </a:cubicBezTo>
                  <a:cubicBezTo>
                    <a:pt x="1278" y="1076"/>
                    <a:pt x="1289" y="1099"/>
                    <a:pt x="1312" y="1121"/>
                  </a:cubicBezTo>
                  <a:cubicBezTo>
                    <a:pt x="1334" y="1132"/>
                    <a:pt x="1413" y="1233"/>
                    <a:pt x="1435" y="1244"/>
                  </a:cubicBezTo>
                  <a:cubicBezTo>
                    <a:pt x="1446" y="1267"/>
                    <a:pt x="1469" y="1300"/>
                    <a:pt x="1469" y="1311"/>
                  </a:cubicBezTo>
                  <a:cubicBezTo>
                    <a:pt x="1469" y="1323"/>
                    <a:pt x="1491" y="1323"/>
                    <a:pt x="1525" y="1311"/>
                  </a:cubicBezTo>
                  <a:cubicBezTo>
                    <a:pt x="1547" y="1300"/>
                    <a:pt x="1592" y="1300"/>
                    <a:pt x="1614" y="1311"/>
                  </a:cubicBezTo>
                  <a:cubicBezTo>
                    <a:pt x="1637" y="1334"/>
                    <a:pt x="1671" y="1424"/>
                    <a:pt x="1682" y="1446"/>
                  </a:cubicBezTo>
                  <a:cubicBezTo>
                    <a:pt x="1682" y="1468"/>
                    <a:pt x="1682" y="1491"/>
                    <a:pt x="1704" y="1491"/>
                  </a:cubicBezTo>
                  <a:cubicBezTo>
                    <a:pt x="1726" y="1491"/>
                    <a:pt x="1726" y="1502"/>
                    <a:pt x="1738" y="1547"/>
                  </a:cubicBezTo>
                  <a:cubicBezTo>
                    <a:pt x="1749" y="1592"/>
                    <a:pt x="1794" y="1659"/>
                    <a:pt x="1805" y="1681"/>
                  </a:cubicBezTo>
                  <a:cubicBezTo>
                    <a:pt x="1816" y="1704"/>
                    <a:pt x="1827" y="1771"/>
                    <a:pt x="1827" y="1838"/>
                  </a:cubicBezTo>
                  <a:cubicBezTo>
                    <a:pt x="1827" y="1906"/>
                    <a:pt x="1827" y="1939"/>
                    <a:pt x="1805" y="1962"/>
                  </a:cubicBezTo>
                  <a:cubicBezTo>
                    <a:pt x="1794" y="1984"/>
                    <a:pt x="1760" y="2051"/>
                    <a:pt x="1760" y="2096"/>
                  </a:cubicBezTo>
                  <a:cubicBezTo>
                    <a:pt x="1760" y="2141"/>
                    <a:pt x="1782" y="2175"/>
                    <a:pt x="1771" y="2208"/>
                  </a:cubicBezTo>
                  <a:cubicBezTo>
                    <a:pt x="1749" y="2242"/>
                    <a:pt x="1749" y="2275"/>
                    <a:pt x="1760" y="2309"/>
                  </a:cubicBezTo>
                  <a:cubicBezTo>
                    <a:pt x="1771" y="2342"/>
                    <a:pt x="1771" y="2387"/>
                    <a:pt x="1782" y="2399"/>
                  </a:cubicBezTo>
                  <a:cubicBezTo>
                    <a:pt x="1794" y="2421"/>
                    <a:pt x="1816" y="2354"/>
                    <a:pt x="1827" y="2376"/>
                  </a:cubicBezTo>
                  <a:cubicBezTo>
                    <a:pt x="1827" y="2399"/>
                    <a:pt x="1838" y="2443"/>
                    <a:pt x="1861" y="2432"/>
                  </a:cubicBezTo>
                  <a:cubicBezTo>
                    <a:pt x="1872" y="2421"/>
                    <a:pt x="1895" y="2410"/>
                    <a:pt x="1895" y="2432"/>
                  </a:cubicBezTo>
                  <a:cubicBezTo>
                    <a:pt x="1895" y="2455"/>
                    <a:pt x="1883" y="2511"/>
                    <a:pt x="1917" y="2511"/>
                  </a:cubicBezTo>
                  <a:cubicBezTo>
                    <a:pt x="1951" y="2511"/>
                    <a:pt x="1962" y="2544"/>
                    <a:pt x="1973" y="2566"/>
                  </a:cubicBezTo>
                  <a:cubicBezTo>
                    <a:pt x="1973" y="2578"/>
                    <a:pt x="1995" y="2611"/>
                    <a:pt x="2029" y="2589"/>
                  </a:cubicBezTo>
                  <a:cubicBezTo>
                    <a:pt x="2051" y="2578"/>
                    <a:pt x="2063" y="2578"/>
                    <a:pt x="2063" y="2600"/>
                  </a:cubicBezTo>
                  <a:cubicBezTo>
                    <a:pt x="2063" y="2623"/>
                    <a:pt x="2096" y="2679"/>
                    <a:pt x="2152" y="2724"/>
                  </a:cubicBezTo>
                  <a:cubicBezTo>
                    <a:pt x="2208" y="2768"/>
                    <a:pt x="2331" y="2835"/>
                    <a:pt x="2365" y="2858"/>
                  </a:cubicBezTo>
                  <a:cubicBezTo>
                    <a:pt x="2410" y="2880"/>
                    <a:pt x="2466" y="2981"/>
                    <a:pt x="2522" y="3014"/>
                  </a:cubicBezTo>
                  <a:cubicBezTo>
                    <a:pt x="2567" y="3047"/>
                    <a:pt x="2578" y="3036"/>
                    <a:pt x="2589" y="3081"/>
                  </a:cubicBezTo>
                  <a:cubicBezTo>
                    <a:pt x="2612" y="3126"/>
                    <a:pt x="2634" y="3171"/>
                    <a:pt x="2690" y="3193"/>
                  </a:cubicBezTo>
                  <a:cubicBezTo>
                    <a:pt x="2746" y="3227"/>
                    <a:pt x="2780" y="3249"/>
                    <a:pt x="2825" y="3249"/>
                  </a:cubicBezTo>
                  <a:cubicBezTo>
                    <a:pt x="2858" y="3260"/>
                    <a:pt x="2881" y="3294"/>
                    <a:pt x="2903" y="3350"/>
                  </a:cubicBezTo>
                  <a:cubicBezTo>
                    <a:pt x="2926" y="3406"/>
                    <a:pt x="2926" y="3451"/>
                    <a:pt x="2948" y="3462"/>
                  </a:cubicBezTo>
                  <a:cubicBezTo>
                    <a:pt x="2959" y="3462"/>
                    <a:pt x="2959" y="3541"/>
                    <a:pt x="2982" y="3574"/>
                  </a:cubicBezTo>
                  <a:cubicBezTo>
                    <a:pt x="2993" y="3619"/>
                    <a:pt x="2993" y="3653"/>
                    <a:pt x="2982" y="3664"/>
                  </a:cubicBezTo>
                  <a:cubicBezTo>
                    <a:pt x="2959" y="3675"/>
                    <a:pt x="2971" y="3742"/>
                    <a:pt x="2993" y="3754"/>
                  </a:cubicBezTo>
                  <a:cubicBezTo>
                    <a:pt x="3015" y="3765"/>
                    <a:pt x="3015" y="3809"/>
                    <a:pt x="3015" y="3821"/>
                  </a:cubicBezTo>
                  <a:cubicBezTo>
                    <a:pt x="3026" y="3843"/>
                    <a:pt x="3049" y="3877"/>
                    <a:pt x="3116" y="3821"/>
                  </a:cubicBezTo>
                  <a:cubicBezTo>
                    <a:pt x="3183" y="3776"/>
                    <a:pt x="3284" y="3709"/>
                    <a:pt x="3307" y="3675"/>
                  </a:cubicBezTo>
                  <a:cubicBezTo>
                    <a:pt x="3329" y="3653"/>
                    <a:pt x="3407" y="3563"/>
                    <a:pt x="3430" y="3529"/>
                  </a:cubicBezTo>
                  <a:cubicBezTo>
                    <a:pt x="3441" y="3496"/>
                    <a:pt x="3430" y="3406"/>
                    <a:pt x="3396" y="3361"/>
                  </a:cubicBezTo>
                  <a:cubicBezTo>
                    <a:pt x="3374" y="3316"/>
                    <a:pt x="3351" y="3305"/>
                    <a:pt x="3329" y="3283"/>
                  </a:cubicBezTo>
                  <a:cubicBezTo>
                    <a:pt x="3295" y="3260"/>
                    <a:pt x="3284" y="3193"/>
                    <a:pt x="3262" y="3171"/>
                  </a:cubicBezTo>
                  <a:cubicBezTo>
                    <a:pt x="3251" y="3148"/>
                    <a:pt x="3206" y="3103"/>
                    <a:pt x="3195" y="3081"/>
                  </a:cubicBezTo>
                  <a:cubicBezTo>
                    <a:pt x="3172" y="3059"/>
                    <a:pt x="3172" y="3025"/>
                    <a:pt x="3127" y="3003"/>
                  </a:cubicBezTo>
                  <a:cubicBezTo>
                    <a:pt x="3094" y="2970"/>
                    <a:pt x="3094" y="2937"/>
                    <a:pt x="3038" y="2903"/>
                  </a:cubicBezTo>
                  <a:cubicBezTo>
                    <a:pt x="2993" y="2858"/>
                    <a:pt x="2982" y="2824"/>
                    <a:pt x="2971" y="2802"/>
                  </a:cubicBezTo>
                  <a:cubicBezTo>
                    <a:pt x="2959" y="2791"/>
                    <a:pt x="2948" y="2768"/>
                    <a:pt x="2926" y="2779"/>
                  </a:cubicBezTo>
                  <a:cubicBezTo>
                    <a:pt x="2903" y="2779"/>
                    <a:pt x="2903" y="2791"/>
                    <a:pt x="2914" y="2824"/>
                  </a:cubicBezTo>
                  <a:cubicBezTo>
                    <a:pt x="2926" y="2858"/>
                    <a:pt x="2914" y="2858"/>
                    <a:pt x="2892" y="2869"/>
                  </a:cubicBezTo>
                  <a:cubicBezTo>
                    <a:pt x="2869" y="2869"/>
                    <a:pt x="2858" y="2914"/>
                    <a:pt x="2892" y="2914"/>
                  </a:cubicBezTo>
                  <a:cubicBezTo>
                    <a:pt x="2926" y="2903"/>
                    <a:pt x="2937" y="2948"/>
                    <a:pt x="2903" y="2970"/>
                  </a:cubicBezTo>
                  <a:cubicBezTo>
                    <a:pt x="2869" y="2992"/>
                    <a:pt x="2825" y="2970"/>
                    <a:pt x="2836" y="2937"/>
                  </a:cubicBezTo>
                  <a:cubicBezTo>
                    <a:pt x="2836" y="2903"/>
                    <a:pt x="2825" y="2880"/>
                    <a:pt x="2791" y="2847"/>
                  </a:cubicBezTo>
                  <a:cubicBezTo>
                    <a:pt x="2769" y="2824"/>
                    <a:pt x="2713" y="2746"/>
                    <a:pt x="2679" y="2701"/>
                  </a:cubicBezTo>
                  <a:cubicBezTo>
                    <a:pt x="2657" y="2656"/>
                    <a:pt x="2623" y="2600"/>
                    <a:pt x="2623" y="2600"/>
                  </a:cubicBezTo>
                  <a:cubicBezTo>
                    <a:pt x="2612" y="2589"/>
                    <a:pt x="2623" y="2544"/>
                    <a:pt x="2623" y="2533"/>
                  </a:cubicBezTo>
                  <a:cubicBezTo>
                    <a:pt x="2634" y="2522"/>
                    <a:pt x="2668" y="2477"/>
                    <a:pt x="2679" y="2432"/>
                  </a:cubicBezTo>
                  <a:cubicBezTo>
                    <a:pt x="2679" y="2387"/>
                    <a:pt x="2634" y="2298"/>
                    <a:pt x="2589" y="2242"/>
                  </a:cubicBezTo>
                  <a:cubicBezTo>
                    <a:pt x="2544" y="2197"/>
                    <a:pt x="2500" y="2141"/>
                    <a:pt x="2511" y="2073"/>
                  </a:cubicBezTo>
                  <a:cubicBezTo>
                    <a:pt x="2511" y="2017"/>
                    <a:pt x="2511" y="1950"/>
                    <a:pt x="2477" y="1917"/>
                  </a:cubicBezTo>
                  <a:cubicBezTo>
                    <a:pt x="2444" y="1894"/>
                    <a:pt x="2388" y="1838"/>
                    <a:pt x="2365" y="1793"/>
                  </a:cubicBezTo>
                  <a:cubicBezTo>
                    <a:pt x="2343" y="1760"/>
                    <a:pt x="2331" y="1681"/>
                    <a:pt x="2320" y="1648"/>
                  </a:cubicBezTo>
                  <a:cubicBezTo>
                    <a:pt x="2298" y="1603"/>
                    <a:pt x="2298" y="1535"/>
                    <a:pt x="2331" y="1513"/>
                  </a:cubicBezTo>
                  <a:cubicBezTo>
                    <a:pt x="2365" y="1480"/>
                    <a:pt x="2354" y="1468"/>
                    <a:pt x="2343" y="1468"/>
                  </a:cubicBezTo>
                  <a:cubicBezTo>
                    <a:pt x="2320" y="1468"/>
                    <a:pt x="2298" y="1435"/>
                    <a:pt x="2298" y="1401"/>
                  </a:cubicBezTo>
                  <a:cubicBezTo>
                    <a:pt x="2287" y="1368"/>
                    <a:pt x="2276" y="1289"/>
                    <a:pt x="2264" y="1255"/>
                  </a:cubicBezTo>
                  <a:cubicBezTo>
                    <a:pt x="2253" y="1211"/>
                    <a:pt x="2242" y="1166"/>
                    <a:pt x="2208" y="1121"/>
                  </a:cubicBezTo>
                  <a:cubicBezTo>
                    <a:pt x="2175" y="1076"/>
                    <a:pt x="2152" y="1031"/>
                    <a:pt x="2141" y="1009"/>
                  </a:cubicBezTo>
                  <a:cubicBezTo>
                    <a:pt x="2119" y="986"/>
                    <a:pt x="2096" y="953"/>
                    <a:pt x="2051" y="919"/>
                  </a:cubicBezTo>
                  <a:cubicBezTo>
                    <a:pt x="2007" y="897"/>
                    <a:pt x="1995" y="897"/>
                    <a:pt x="1995" y="919"/>
                  </a:cubicBezTo>
                  <a:cubicBezTo>
                    <a:pt x="1995" y="942"/>
                    <a:pt x="1995" y="953"/>
                    <a:pt x="2018" y="964"/>
                  </a:cubicBezTo>
                  <a:cubicBezTo>
                    <a:pt x="2040" y="975"/>
                    <a:pt x="2040" y="1009"/>
                    <a:pt x="2029" y="1031"/>
                  </a:cubicBezTo>
                  <a:cubicBezTo>
                    <a:pt x="2018" y="1054"/>
                    <a:pt x="2018" y="1087"/>
                    <a:pt x="2063" y="1087"/>
                  </a:cubicBezTo>
                  <a:cubicBezTo>
                    <a:pt x="2119" y="1087"/>
                    <a:pt x="2130" y="1121"/>
                    <a:pt x="2130" y="1144"/>
                  </a:cubicBezTo>
                  <a:cubicBezTo>
                    <a:pt x="2119" y="1166"/>
                    <a:pt x="2063" y="1177"/>
                    <a:pt x="2040" y="1144"/>
                  </a:cubicBezTo>
                  <a:cubicBezTo>
                    <a:pt x="2007" y="1099"/>
                    <a:pt x="1995" y="1076"/>
                    <a:pt x="1973" y="1065"/>
                  </a:cubicBezTo>
                  <a:cubicBezTo>
                    <a:pt x="1951" y="1054"/>
                    <a:pt x="1928" y="1020"/>
                    <a:pt x="1940" y="986"/>
                  </a:cubicBezTo>
                  <a:cubicBezTo>
                    <a:pt x="1962" y="953"/>
                    <a:pt x="1962" y="931"/>
                    <a:pt x="1951" y="897"/>
                  </a:cubicBezTo>
                  <a:cubicBezTo>
                    <a:pt x="1928" y="863"/>
                    <a:pt x="1917" y="852"/>
                    <a:pt x="1917" y="830"/>
                  </a:cubicBezTo>
                  <a:cubicBezTo>
                    <a:pt x="1906" y="796"/>
                    <a:pt x="1906" y="762"/>
                    <a:pt x="1883" y="740"/>
                  </a:cubicBezTo>
                  <a:cubicBezTo>
                    <a:pt x="1850" y="717"/>
                    <a:pt x="1805" y="684"/>
                    <a:pt x="1794" y="628"/>
                  </a:cubicBezTo>
                  <a:cubicBezTo>
                    <a:pt x="1771" y="572"/>
                    <a:pt x="1760" y="516"/>
                    <a:pt x="1760" y="482"/>
                  </a:cubicBezTo>
                  <a:cubicBezTo>
                    <a:pt x="1749" y="460"/>
                    <a:pt x="1738" y="437"/>
                    <a:pt x="1715" y="426"/>
                  </a:cubicBezTo>
                  <a:cubicBezTo>
                    <a:pt x="1693" y="426"/>
                    <a:pt x="1626" y="404"/>
                    <a:pt x="1592" y="370"/>
                  </a:cubicBezTo>
                  <a:cubicBezTo>
                    <a:pt x="1558" y="325"/>
                    <a:pt x="1525" y="247"/>
                    <a:pt x="1525" y="202"/>
                  </a:cubicBezTo>
                  <a:cubicBezTo>
                    <a:pt x="1513" y="157"/>
                    <a:pt x="1502" y="79"/>
                    <a:pt x="1502" y="79"/>
                  </a:cubicBezTo>
                  <a:lnTo>
                    <a:pt x="1502" y="79"/>
                  </a:lnTo>
                  <a:cubicBezTo>
                    <a:pt x="583" y="0"/>
                    <a:pt x="583" y="0"/>
                    <a:pt x="583" y="0"/>
                  </a:cubicBezTo>
                  <a:cubicBezTo>
                    <a:pt x="572" y="23"/>
                    <a:pt x="561" y="34"/>
                    <a:pt x="538"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 name="Freeform 2"/>
            <p:cNvSpPr>
              <a:spLocks noChangeArrowheads="1"/>
            </p:cNvSpPr>
            <p:nvPr/>
          </p:nvSpPr>
          <p:spPr bwMode="auto">
            <a:xfrm>
              <a:off x="1601788" y="1089025"/>
              <a:ext cx="863600" cy="1243013"/>
            </a:xfrm>
            <a:custGeom>
              <a:avLst/>
              <a:gdLst>
                <a:gd name="T0" fmla="*/ 1536 w 2399"/>
                <a:gd name="T1" fmla="*/ 3362 h 3453"/>
                <a:gd name="T2" fmla="*/ 2376 w 2399"/>
                <a:gd name="T3" fmla="*/ 3362 h 3453"/>
                <a:gd name="T4" fmla="*/ 2208 w 2399"/>
                <a:gd name="T5" fmla="*/ 3071 h 3453"/>
                <a:gd name="T6" fmla="*/ 2107 w 2399"/>
                <a:gd name="T7" fmla="*/ 2869 h 3453"/>
                <a:gd name="T8" fmla="*/ 2006 w 2399"/>
                <a:gd name="T9" fmla="*/ 2768 h 3453"/>
                <a:gd name="T10" fmla="*/ 2006 w 2399"/>
                <a:gd name="T11" fmla="*/ 2645 h 3453"/>
                <a:gd name="T12" fmla="*/ 1905 w 2399"/>
                <a:gd name="T13" fmla="*/ 2488 h 3453"/>
                <a:gd name="T14" fmla="*/ 1558 w 2399"/>
                <a:gd name="T15" fmla="*/ 2129 h 3453"/>
                <a:gd name="T16" fmla="*/ 1479 w 2399"/>
                <a:gd name="T17" fmla="*/ 2006 h 3453"/>
                <a:gd name="T18" fmla="*/ 1401 w 2399"/>
                <a:gd name="T19" fmla="*/ 1950 h 3453"/>
                <a:gd name="T20" fmla="*/ 1378 w 2399"/>
                <a:gd name="T21" fmla="*/ 1838 h 3453"/>
                <a:gd name="T22" fmla="*/ 1334 w 2399"/>
                <a:gd name="T23" fmla="*/ 1278 h 3453"/>
                <a:gd name="T24" fmla="*/ 1311 w 2399"/>
                <a:gd name="T25" fmla="*/ 908 h 3453"/>
                <a:gd name="T26" fmla="*/ 1322 w 2399"/>
                <a:gd name="T27" fmla="*/ 740 h 3453"/>
                <a:gd name="T28" fmla="*/ 1222 w 2399"/>
                <a:gd name="T29" fmla="*/ 594 h 3453"/>
                <a:gd name="T30" fmla="*/ 1267 w 2399"/>
                <a:gd name="T31" fmla="*/ 549 h 3453"/>
                <a:gd name="T32" fmla="*/ 1278 w 2399"/>
                <a:gd name="T33" fmla="*/ 404 h 3453"/>
                <a:gd name="T34" fmla="*/ 1423 w 2399"/>
                <a:gd name="T35" fmla="*/ 168 h 3453"/>
                <a:gd name="T36" fmla="*/ 1434 w 2399"/>
                <a:gd name="T37" fmla="*/ 168 h 3453"/>
                <a:gd name="T38" fmla="*/ 1468 w 2399"/>
                <a:gd name="T39" fmla="*/ 101 h 3453"/>
                <a:gd name="T40" fmla="*/ 34 w 2399"/>
                <a:gd name="T41" fmla="*/ 11 h 3453"/>
                <a:gd name="T42" fmla="*/ 45 w 2399"/>
                <a:gd name="T43" fmla="*/ 157 h 3453"/>
                <a:gd name="T44" fmla="*/ 67 w 2399"/>
                <a:gd name="T45" fmla="*/ 224 h 3453"/>
                <a:gd name="T46" fmla="*/ 134 w 2399"/>
                <a:gd name="T47" fmla="*/ 381 h 3453"/>
                <a:gd name="T48" fmla="*/ 191 w 2399"/>
                <a:gd name="T49" fmla="*/ 493 h 3453"/>
                <a:gd name="T50" fmla="*/ 258 w 2399"/>
                <a:gd name="T51" fmla="*/ 628 h 3453"/>
                <a:gd name="T52" fmla="*/ 224 w 2399"/>
                <a:gd name="T53" fmla="*/ 673 h 3453"/>
                <a:gd name="T54" fmla="*/ 258 w 2399"/>
                <a:gd name="T55" fmla="*/ 818 h 3453"/>
                <a:gd name="T56" fmla="*/ 403 w 2399"/>
                <a:gd name="T57" fmla="*/ 1132 h 3453"/>
                <a:gd name="T58" fmla="*/ 471 w 2399"/>
                <a:gd name="T59" fmla="*/ 1233 h 3453"/>
                <a:gd name="T60" fmla="*/ 538 w 2399"/>
                <a:gd name="T61" fmla="*/ 1435 h 3453"/>
                <a:gd name="T62" fmla="*/ 572 w 2399"/>
                <a:gd name="T63" fmla="*/ 1625 h 3453"/>
                <a:gd name="T64" fmla="*/ 627 w 2399"/>
                <a:gd name="T65" fmla="*/ 1692 h 3453"/>
                <a:gd name="T66" fmla="*/ 605 w 2399"/>
                <a:gd name="T67" fmla="*/ 1916 h 3453"/>
                <a:gd name="T68" fmla="*/ 706 w 2399"/>
                <a:gd name="T69" fmla="*/ 2017 h 3453"/>
                <a:gd name="T70" fmla="*/ 729 w 2399"/>
                <a:gd name="T71" fmla="*/ 2129 h 3453"/>
                <a:gd name="T72" fmla="*/ 941 w 2399"/>
                <a:gd name="T73" fmla="*/ 2297 h 3453"/>
                <a:gd name="T74" fmla="*/ 1154 w 2399"/>
                <a:gd name="T75" fmla="*/ 2410 h 3453"/>
                <a:gd name="T76" fmla="*/ 1300 w 2399"/>
                <a:gd name="T77" fmla="*/ 2679 h 3453"/>
                <a:gd name="T78" fmla="*/ 1434 w 2399"/>
                <a:gd name="T79" fmla="*/ 2824 h 3453"/>
                <a:gd name="T80" fmla="*/ 1569 w 2399"/>
                <a:gd name="T81" fmla="*/ 2959 h 3453"/>
                <a:gd name="T82" fmla="*/ 1569 w 2399"/>
                <a:gd name="T83" fmla="*/ 3160 h 3453"/>
                <a:gd name="T84" fmla="*/ 1580 w 2399"/>
                <a:gd name="T85" fmla="*/ 3273 h 3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99" h="3453">
                  <a:moveTo>
                    <a:pt x="1547" y="3306"/>
                  </a:moveTo>
                  <a:lnTo>
                    <a:pt x="1547" y="3306"/>
                  </a:lnTo>
                  <a:cubicBezTo>
                    <a:pt x="1536" y="3317"/>
                    <a:pt x="1547" y="3362"/>
                    <a:pt x="1536" y="3362"/>
                  </a:cubicBezTo>
                  <a:cubicBezTo>
                    <a:pt x="1524" y="3373"/>
                    <a:pt x="1502" y="3362"/>
                    <a:pt x="1479" y="3373"/>
                  </a:cubicBezTo>
                  <a:cubicBezTo>
                    <a:pt x="2398" y="3452"/>
                    <a:pt x="2398" y="3452"/>
                    <a:pt x="2398" y="3452"/>
                  </a:cubicBezTo>
                  <a:cubicBezTo>
                    <a:pt x="2398" y="3429"/>
                    <a:pt x="2387" y="3396"/>
                    <a:pt x="2376" y="3362"/>
                  </a:cubicBezTo>
                  <a:cubicBezTo>
                    <a:pt x="2354" y="3340"/>
                    <a:pt x="2342" y="3295"/>
                    <a:pt x="2342" y="3250"/>
                  </a:cubicBezTo>
                  <a:cubicBezTo>
                    <a:pt x="2342" y="3205"/>
                    <a:pt x="2331" y="3160"/>
                    <a:pt x="2309" y="3149"/>
                  </a:cubicBezTo>
                  <a:cubicBezTo>
                    <a:pt x="2298" y="3138"/>
                    <a:pt x="2241" y="3104"/>
                    <a:pt x="2208" y="3071"/>
                  </a:cubicBezTo>
                  <a:cubicBezTo>
                    <a:pt x="2174" y="3037"/>
                    <a:pt x="2174" y="3015"/>
                    <a:pt x="2174" y="2981"/>
                  </a:cubicBezTo>
                  <a:cubicBezTo>
                    <a:pt x="2174" y="2959"/>
                    <a:pt x="2163" y="2880"/>
                    <a:pt x="2140" y="2869"/>
                  </a:cubicBezTo>
                  <a:cubicBezTo>
                    <a:pt x="2129" y="2846"/>
                    <a:pt x="2107" y="2858"/>
                    <a:pt x="2107" y="2869"/>
                  </a:cubicBezTo>
                  <a:cubicBezTo>
                    <a:pt x="2107" y="2891"/>
                    <a:pt x="2085" y="2835"/>
                    <a:pt x="2085" y="2813"/>
                  </a:cubicBezTo>
                  <a:cubicBezTo>
                    <a:pt x="2085" y="2791"/>
                    <a:pt x="2051" y="2746"/>
                    <a:pt x="2029" y="2746"/>
                  </a:cubicBezTo>
                  <a:cubicBezTo>
                    <a:pt x="2006" y="2735"/>
                    <a:pt x="2006" y="2746"/>
                    <a:pt x="2006" y="2768"/>
                  </a:cubicBezTo>
                  <a:cubicBezTo>
                    <a:pt x="2006" y="2779"/>
                    <a:pt x="1995" y="2768"/>
                    <a:pt x="1972" y="2746"/>
                  </a:cubicBezTo>
                  <a:cubicBezTo>
                    <a:pt x="1961" y="2723"/>
                    <a:pt x="1950" y="2701"/>
                    <a:pt x="1972" y="2690"/>
                  </a:cubicBezTo>
                  <a:cubicBezTo>
                    <a:pt x="2006" y="2679"/>
                    <a:pt x="2017" y="2656"/>
                    <a:pt x="2006" y="2645"/>
                  </a:cubicBezTo>
                  <a:cubicBezTo>
                    <a:pt x="2006" y="2634"/>
                    <a:pt x="1995" y="2634"/>
                    <a:pt x="1972" y="2622"/>
                  </a:cubicBezTo>
                  <a:cubicBezTo>
                    <a:pt x="1961" y="2611"/>
                    <a:pt x="1939" y="2600"/>
                    <a:pt x="1939" y="2566"/>
                  </a:cubicBezTo>
                  <a:cubicBezTo>
                    <a:pt x="1927" y="2533"/>
                    <a:pt x="1927" y="2510"/>
                    <a:pt x="1905" y="2488"/>
                  </a:cubicBezTo>
                  <a:cubicBezTo>
                    <a:pt x="1883" y="2466"/>
                    <a:pt x="1816" y="2365"/>
                    <a:pt x="1782" y="2331"/>
                  </a:cubicBezTo>
                  <a:cubicBezTo>
                    <a:pt x="1760" y="2286"/>
                    <a:pt x="1659" y="2186"/>
                    <a:pt x="1625" y="2174"/>
                  </a:cubicBezTo>
                  <a:cubicBezTo>
                    <a:pt x="1603" y="2152"/>
                    <a:pt x="1591" y="2129"/>
                    <a:pt x="1558" y="2129"/>
                  </a:cubicBezTo>
                  <a:cubicBezTo>
                    <a:pt x="1536" y="2129"/>
                    <a:pt x="1513" y="2129"/>
                    <a:pt x="1491" y="2118"/>
                  </a:cubicBezTo>
                  <a:cubicBezTo>
                    <a:pt x="1479" y="2118"/>
                    <a:pt x="1479" y="2096"/>
                    <a:pt x="1479" y="2073"/>
                  </a:cubicBezTo>
                  <a:cubicBezTo>
                    <a:pt x="1491" y="2040"/>
                    <a:pt x="1502" y="2006"/>
                    <a:pt x="1479" y="2006"/>
                  </a:cubicBezTo>
                  <a:cubicBezTo>
                    <a:pt x="1468" y="2006"/>
                    <a:pt x="1457" y="2017"/>
                    <a:pt x="1446" y="2028"/>
                  </a:cubicBezTo>
                  <a:cubicBezTo>
                    <a:pt x="1434" y="2040"/>
                    <a:pt x="1434" y="2006"/>
                    <a:pt x="1434" y="1995"/>
                  </a:cubicBezTo>
                  <a:cubicBezTo>
                    <a:pt x="1434" y="1973"/>
                    <a:pt x="1423" y="1961"/>
                    <a:pt x="1401" y="1950"/>
                  </a:cubicBezTo>
                  <a:cubicBezTo>
                    <a:pt x="1378" y="1939"/>
                    <a:pt x="1356" y="1916"/>
                    <a:pt x="1378" y="1905"/>
                  </a:cubicBezTo>
                  <a:cubicBezTo>
                    <a:pt x="1412" y="1894"/>
                    <a:pt x="1423" y="1872"/>
                    <a:pt x="1412" y="1860"/>
                  </a:cubicBezTo>
                  <a:cubicBezTo>
                    <a:pt x="1412" y="1849"/>
                    <a:pt x="1378" y="1849"/>
                    <a:pt x="1378" y="1838"/>
                  </a:cubicBezTo>
                  <a:cubicBezTo>
                    <a:pt x="1367" y="1815"/>
                    <a:pt x="1367" y="1760"/>
                    <a:pt x="1367" y="1636"/>
                  </a:cubicBezTo>
                  <a:cubicBezTo>
                    <a:pt x="1356" y="1524"/>
                    <a:pt x="1356" y="1334"/>
                    <a:pt x="1356" y="1300"/>
                  </a:cubicBezTo>
                  <a:cubicBezTo>
                    <a:pt x="1356" y="1255"/>
                    <a:pt x="1345" y="1266"/>
                    <a:pt x="1334" y="1278"/>
                  </a:cubicBezTo>
                  <a:cubicBezTo>
                    <a:pt x="1322" y="1300"/>
                    <a:pt x="1300" y="1311"/>
                    <a:pt x="1289" y="1244"/>
                  </a:cubicBezTo>
                  <a:cubicBezTo>
                    <a:pt x="1278" y="1166"/>
                    <a:pt x="1278" y="1098"/>
                    <a:pt x="1289" y="1065"/>
                  </a:cubicBezTo>
                  <a:cubicBezTo>
                    <a:pt x="1289" y="1042"/>
                    <a:pt x="1267" y="953"/>
                    <a:pt x="1311" y="908"/>
                  </a:cubicBezTo>
                  <a:cubicBezTo>
                    <a:pt x="1356" y="863"/>
                    <a:pt x="1378" y="818"/>
                    <a:pt x="1401" y="796"/>
                  </a:cubicBezTo>
                  <a:cubicBezTo>
                    <a:pt x="1390" y="784"/>
                    <a:pt x="1378" y="773"/>
                    <a:pt x="1356" y="784"/>
                  </a:cubicBezTo>
                  <a:cubicBezTo>
                    <a:pt x="1322" y="796"/>
                    <a:pt x="1334" y="784"/>
                    <a:pt x="1322" y="740"/>
                  </a:cubicBezTo>
                  <a:cubicBezTo>
                    <a:pt x="1322" y="706"/>
                    <a:pt x="1322" y="706"/>
                    <a:pt x="1289" y="706"/>
                  </a:cubicBezTo>
                  <a:cubicBezTo>
                    <a:pt x="1244" y="706"/>
                    <a:pt x="1267" y="684"/>
                    <a:pt x="1267" y="650"/>
                  </a:cubicBezTo>
                  <a:cubicBezTo>
                    <a:pt x="1267" y="605"/>
                    <a:pt x="1233" y="617"/>
                    <a:pt x="1222" y="594"/>
                  </a:cubicBezTo>
                  <a:cubicBezTo>
                    <a:pt x="1199" y="560"/>
                    <a:pt x="1210" y="538"/>
                    <a:pt x="1244" y="560"/>
                  </a:cubicBezTo>
                  <a:cubicBezTo>
                    <a:pt x="1255" y="572"/>
                    <a:pt x="1267" y="572"/>
                    <a:pt x="1267" y="560"/>
                  </a:cubicBezTo>
                  <a:cubicBezTo>
                    <a:pt x="1267" y="560"/>
                    <a:pt x="1267" y="560"/>
                    <a:pt x="1267" y="549"/>
                  </a:cubicBezTo>
                  <a:lnTo>
                    <a:pt x="1267" y="549"/>
                  </a:lnTo>
                  <a:lnTo>
                    <a:pt x="1267" y="549"/>
                  </a:lnTo>
                  <a:cubicBezTo>
                    <a:pt x="1267" y="516"/>
                    <a:pt x="1278" y="426"/>
                    <a:pt x="1278" y="404"/>
                  </a:cubicBezTo>
                  <a:cubicBezTo>
                    <a:pt x="1278" y="370"/>
                    <a:pt x="1233" y="370"/>
                    <a:pt x="1233" y="325"/>
                  </a:cubicBezTo>
                  <a:cubicBezTo>
                    <a:pt x="1233" y="280"/>
                    <a:pt x="1367" y="180"/>
                    <a:pt x="1412" y="168"/>
                  </a:cubicBezTo>
                  <a:cubicBezTo>
                    <a:pt x="1423" y="168"/>
                    <a:pt x="1423" y="168"/>
                    <a:pt x="1423" y="168"/>
                  </a:cubicBezTo>
                  <a:lnTo>
                    <a:pt x="1423" y="168"/>
                  </a:lnTo>
                  <a:lnTo>
                    <a:pt x="1434" y="168"/>
                  </a:lnTo>
                  <a:lnTo>
                    <a:pt x="1434" y="168"/>
                  </a:lnTo>
                  <a:lnTo>
                    <a:pt x="1434" y="157"/>
                  </a:lnTo>
                  <a:lnTo>
                    <a:pt x="1434" y="157"/>
                  </a:lnTo>
                  <a:cubicBezTo>
                    <a:pt x="1468" y="135"/>
                    <a:pt x="1468" y="101"/>
                    <a:pt x="1468" y="101"/>
                  </a:cubicBezTo>
                  <a:cubicBezTo>
                    <a:pt x="1468" y="0"/>
                    <a:pt x="1468" y="0"/>
                    <a:pt x="1468" y="0"/>
                  </a:cubicBezTo>
                  <a:cubicBezTo>
                    <a:pt x="45" y="0"/>
                    <a:pt x="45" y="0"/>
                    <a:pt x="45" y="0"/>
                  </a:cubicBezTo>
                  <a:cubicBezTo>
                    <a:pt x="45" y="11"/>
                    <a:pt x="45" y="11"/>
                    <a:pt x="34" y="11"/>
                  </a:cubicBezTo>
                  <a:cubicBezTo>
                    <a:pt x="34" y="22"/>
                    <a:pt x="11" y="34"/>
                    <a:pt x="0" y="34"/>
                  </a:cubicBezTo>
                  <a:cubicBezTo>
                    <a:pt x="0" y="45"/>
                    <a:pt x="0" y="112"/>
                    <a:pt x="11" y="112"/>
                  </a:cubicBezTo>
                  <a:cubicBezTo>
                    <a:pt x="22" y="124"/>
                    <a:pt x="45" y="146"/>
                    <a:pt x="45" y="157"/>
                  </a:cubicBezTo>
                  <a:cubicBezTo>
                    <a:pt x="45" y="168"/>
                    <a:pt x="34" y="191"/>
                    <a:pt x="34" y="202"/>
                  </a:cubicBezTo>
                  <a:cubicBezTo>
                    <a:pt x="22" y="213"/>
                    <a:pt x="22" y="235"/>
                    <a:pt x="34" y="235"/>
                  </a:cubicBezTo>
                  <a:cubicBezTo>
                    <a:pt x="45" y="247"/>
                    <a:pt x="45" y="224"/>
                    <a:pt x="67" y="224"/>
                  </a:cubicBezTo>
                  <a:cubicBezTo>
                    <a:pt x="78" y="224"/>
                    <a:pt x="101" y="224"/>
                    <a:pt x="101" y="258"/>
                  </a:cubicBezTo>
                  <a:cubicBezTo>
                    <a:pt x="101" y="280"/>
                    <a:pt x="90" y="325"/>
                    <a:pt x="101" y="336"/>
                  </a:cubicBezTo>
                  <a:cubicBezTo>
                    <a:pt x="101" y="348"/>
                    <a:pt x="123" y="381"/>
                    <a:pt x="134" y="381"/>
                  </a:cubicBezTo>
                  <a:cubicBezTo>
                    <a:pt x="146" y="393"/>
                    <a:pt x="146" y="415"/>
                    <a:pt x="146" y="448"/>
                  </a:cubicBezTo>
                  <a:cubicBezTo>
                    <a:pt x="146" y="471"/>
                    <a:pt x="146" y="471"/>
                    <a:pt x="168" y="471"/>
                  </a:cubicBezTo>
                  <a:cubicBezTo>
                    <a:pt x="191" y="460"/>
                    <a:pt x="191" y="471"/>
                    <a:pt x="191" y="493"/>
                  </a:cubicBezTo>
                  <a:cubicBezTo>
                    <a:pt x="191" y="516"/>
                    <a:pt x="191" y="538"/>
                    <a:pt x="213" y="538"/>
                  </a:cubicBezTo>
                  <a:cubicBezTo>
                    <a:pt x="236" y="538"/>
                    <a:pt x="258" y="549"/>
                    <a:pt x="269" y="572"/>
                  </a:cubicBezTo>
                  <a:cubicBezTo>
                    <a:pt x="280" y="594"/>
                    <a:pt x="269" y="617"/>
                    <a:pt x="258" y="628"/>
                  </a:cubicBezTo>
                  <a:cubicBezTo>
                    <a:pt x="236" y="628"/>
                    <a:pt x="191" y="583"/>
                    <a:pt x="168" y="572"/>
                  </a:cubicBezTo>
                  <a:cubicBezTo>
                    <a:pt x="146" y="560"/>
                    <a:pt x="112" y="572"/>
                    <a:pt x="134" y="583"/>
                  </a:cubicBezTo>
                  <a:cubicBezTo>
                    <a:pt x="146" y="605"/>
                    <a:pt x="213" y="650"/>
                    <a:pt x="224" y="673"/>
                  </a:cubicBezTo>
                  <a:cubicBezTo>
                    <a:pt x="236" y="684"/>
                    <a:pt x="224" y="717"/>
                    <a:pt x="236" y="717"/>
                  </a:cubicBezTo>
                  <a:cubicBezTo>
                    <a:pt x="258" y="717"/>
                    <a:pt x="247" y="729"/>
                    <a:pt x="224" y="751"/>
                  </a:cubicBezTo>
                  <a:cubicBezTo>
                    <a:pt x="213" y="773"/>
                    <a:pt x="224" y="796"/>
                    <a:pt x="258" y="818"/>
                  </a:cubicBezTo>
                  <a:cubicBezTo>
                    <a:pt x="291" y="841"/>
                    <a:pt x="347" y="886"/>
                    <a:pt x="347" y="919"/>
                  </a:cubicBezTo>
                  <a:cubicBezTo>
                    <a:pt x="347" y="953"/>
                    <a:pt x="370" y="986"/>
                    <a:pt x="392" y="1009"/>
                  </a:cubicBezTo>
                  <a:cubicBezTo>
                    <a:pt x="403" y="1020"/>
                    <a:pt x="403" y="1098"/>
                    <a:pt x="403" y="1132"/>
                  </a:cubicBezTo>
                  <a:cubicBezTo>
                    <a:pt x="403" y="1166"/>
                    <a:pt x="403" y="1177"/>
                    <a:pt x="392" y="1188"/>
                  </a:cubicBezTo>
                  <a:cubicBezTo>
                    <a:pt x="381" y="1188"/>
                    <a:pt x="381" y="1211"/>
                    <a:pt x="415" y="1211"/>
                  </a:cubicBezTo>
                  <a:cubicBezTo>
                    <a:pt x="460" y="1199"/>
                    <a:pt x="460" y="1211"/>
                    <a:pt x="471" y="1233"/>
                  </a:cubicBezTo>
                  <a:cubicBezTo>
                    <a:pt x="471" y="1255"/>
                    <a:pt x="516" y="1300"/>
                    <a:pt x="538" y="1311"/>
                  </a:cubicBezTo>
                  <a:cubicBezTo>
                    <a:pt x="560" y="1334"/>
                    <a:pt x="560" y="1367"/>
                    <a:pt x="549" y="1390"/>
                  </a:cubicBezTo>
                  <a:cubicBezTo>
                    <a:pt x="538" y="1401"/>
                    <a:pt x="516" y="1435"/>
                    <a:pt x="538" y="1435"/>
                  </a:cubicBezTo>
                  <a:cubicBezTo>
                    <a:pt x="560" y="1446"/>
                    <a:pt x="572" y="1468"/>
                    <a:pt x="549" y="1479"/>
                  </a:cubicBezTo>
                  <a:cubicBezTo>
                    <a:pt x="527" y="1502"/>
                    <a:pt x="504" y="1535"/>
                    <a:pt x="527" y="1547"/>
                  </a:cubicBezTo>
                  <a:cubicBezTo>
                    <a:pt x="549" y="1558"/>
                    <a:pt x="549" y="1625"/>
                    <a:pt x="572" y="1625"/>
                  </a:cubicBezTo>
                  <a:cubicBezTo>
                    <a:pt x="583" y="1625"/>
                    <a:pt x="572" y="1591"/>
                    <a:pt x="583" y="1591"/>
                  </a:cubicBezTo>
                  <a:cubicBezTo>
                    <a:pt x="594" y="1591"/>
                    <a:pt x="605" y="1625"/>
                    <a:pt x="616" y="1636"/>
                  </a:cubicBezTo>
                  <a:cubicBezTo>
                    <a:pt x="627" y="1636"/>
                    <a:pt x="627" y="1670"/>
                    <a:pt x="627" y="1692"/>
                  </a:cubicBezTo>
                  <a:cubicBezTo>
                    <a:pt x="639" y="1715"/>
                    <a:pt x="639" y="1737"/>
                    <a:pt x="661" y="1748"/>
                  </a:cubicBezTo>
                  <a:cubicBezTo>
                    <a:pt x="672" y="1760"/>
                    <a:pt x="650" y="1827"/>
                    <a:pt x="627" y="1860"/>
                  </a:cubicBezTo>
                  <a:cubicBezTo>
                    <a:pt x="616" y="1883"/>
                    <a:pt x="605" y="1894"/>
                    <a:pt x="605" y="1916"/>
                  </a:cubicBezTo>
                  <a:cubicBezTo>
                    <a:pt x="616" y="1928"/>
                    <a:pt x="605" y="1939"/>
                    <a:pt x="639" y="1939"/>
                  </a:cubicBezTo>
                  <a:cubicBezTo>
                    <a:pt x="672" y="1939"/>
                    <a:pt x="695" y="1950"/>
                    <a:pt x="695" y="1961"/>
                  </a:cubicBezTo>
                  <a:cubicBezTo>
                    <a:pt x="706" y="1984"/>
                    <a:pt x="695" y="2017"/>
                    <a:pt x="706" y="2017"/>
                  </a:cubicBezTo>
                  <a:cubicBezTo>
                    <a:pt x="717" y="2006"/>
                    <a:pt x="729" y="2017"/>
                    <a:pt x="717" y="2028"/>
                  </a:cubicBezTo>
                  <a:cubicBezTo>
                    <a:pt x="695" y="2051"/>
                    <a:pt x="684" y="2084"/>
                    <a:pt x="684" y="2107"/>
                  </a:cubicBezTo>
                  <a:cubicBezTo>
                    <a:pt x="684" y="2129"/>
                    <a:pt x="706" y="2140"/>
                    <a:pt x="729" y="2129"/>
                  </a:cubicBezTo>
                  <a:cubicBezTo>
                    <a:pt x="751" y="2118"/>
                    <a:pt x="762" y="2107"/>
                    <a:pt x="785" y="2129"/>
                  </a:cubicBezTo>
                  <a:cubicBezTo>
                    <a:pt x="796" y="2152"/>
                    <a:pt x="818" y="2197"/>
                    <a:pt x="840" y="2219"/>
                  </a:cubicBezTo>
                  <a:cubicBezTo>
                    <a:pt x="874" y="2242"/>
                    <a:pt x="908" y="2275"/>
                    <a:pt x="941" y="2297"/>
                  </a:cubicBezTo>
                  <a:cubicBezTo>
                    <a:pt x="975" y="2320"/>
                    <a:pt x="975" y="2342"/>
                    <a:pt x="998" y="2353"/>
                  </a:cubicBezTo>
                  <a:cubicBezTo>
                    <a:pt x="1009" y="2376"/>
                    <a:pt x="1020" y="2387"/>
                    <a:pt x="1065" y="2387"/>
                  </a:cubicBezTo>
                  <a:cubicBezTo>
                    <a:pt x="1109" y="2376"/>
                    <a:pt x="1143" y="2387"/>
                    <a:pt x="1154" y="2410"/>
                  </a:cubicBezTo>
                  <a:cubicBezTo>
                    <a:pt x="1154" y="2432"/>
                    <a:pt x="1165" y="2488"/>
                    <a:pt x="1188" y="2510"/>
                  </a:cubicBezTo>
                  <a:cubicBezTo>
                    <a:pt x="1210" y="2533"/>
                    <a:pt x="1267" y="2578"/>
                    <a:pt x="1289" y="2600"/>
                  </a:cubicBezTo>
                  <a:cubicBezTo>
                    <a:pt x="1300" y="2634"/>
                    <a:pt x="1300" y="2656"/>
                    <a:pt x="1300" y="2679"/>
                  </a:cubicBezTo>
                  <a:cubicBezTo>
                    <a:pt x="1311" y="2701"/>
                    <a:pt x="1311" y="2723"/>
                    <a:pt x="1356" y="2723"/>
                  </a:cubicBezTo>
                  <a:cubicBezTo>
                    <a:pt x="1390" y="2735"/>
                    <a:pt x="1401" y="2735"/>
                    <a:pt x="1412" y="2768"/>
                  </a:cubicBezTo>
                  <a:cubicBezTo>
                    <a:pt x="1412" y="2791"/>
                    <a:pt x="1412" y="2835"/>
                    <a:pt x="1434" y="2824"/>
                  </a:cubicBezTo>
                  <a:cubicBezTo>
                    <a:pt x="1457" y="2824"/>
                    <a:pt x="1479" y="2824"/>
                    <a:pt x="1479" y="2858"/>
                  </a:cubicBezTo>
                  <a:cubicBezTo>
                    <a:pt x="1491" y="2903"/>
                    <a:pt x="1479" y="2914"/>
                    <a:pt x="1513" y="2914"/>
                  </a:cubicBezTo>
                  <a:cubicBezTo>
                    <a:pt x="1558" y="2914"/>
                    <a:pt x="1569" y="2936"/>
                    <a:pt x="1569" y="2959"/>
                  </a:cubicBezTo>
                  <a:cubicBezTo>
                    <a:pt x="1580" y="2981"/>
                    <a:pt x="1580" y="3026"/>
                    <a:pt x="1603" y="3048"/>
                  </a:cubicBezTo>
                  <a:cubicBezTo>
                    <a:pt x="1625" y="3059"/>
                    <a:pt x="1614" y="3093"/>
                    <a:pt x="1603" y="3115"/>
                  </a:cubicBezTo>
                  <a:cubicBezTo>
                    <a:pt x="1580" y="3138"/>
                    <a:pt x="1569" y="3149"/>
                    <a:pt x="1569" y="3160"/>
                  </a:cubicBezTo>
                  <a:cubicBezTo>
                    <a:pt x="1569" y="3183"/>
                    <a:pt x="1547" y="3194"/>
                    <a:pt x="1536" y="3205"/>
                  </a:cubicBezTo>
                  <a:cubicBezTo>
                    <a:pt x="1524" y="3205"/>
                    <a:pt x="1524" y="3250"/>
                    <a:pt x="1547" y="3239"/>
                  </a:cubicBezTo>
                  <a:cubicBezTo>
                    <a:pt x="1580" y="3228"/>
                    <a:pt x="1580" y="3239"/>
                    <a:pt x="1580" y="3273"/>
                  </a:cubicBezTo>
                  <a:cubicBezTo>
                    <a:pt x="1580" y="3306"/>
                    <a:pt x="1569" y="3306"/>
                    <a:pt x="1547" y="330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 name="Freeform 3"/>
            <p:cNvSpPr>
              <a:spLocks noChangeArrowheads="1"/>
            </p:cNvSpPr>
            <p:nvPr/>
          </p:nvSpPr>
          <p:spPr bwMode="auto">
            <a:xfrm>
              <a:off x="3305175" y="1433513"/>
              <a:ext cx="1292225" cy="1597025"/>
            </a:xfrm>
            <a:custGeom>
              <a:avLst/>
              <a:gdLst>
                <a:gd name="T0" fmla="*/ 3284 w 3588"/>
                <a:gd name="T1" fmla="*/ 2667 h 4438"/>
                <a:gd name="T2" fmla="*/ 3553 w 3588"/>
                <a:gd name="T3" fmla="*/ 2006 h 4438"/>
                <a:gd name="T4" fmla="*/ 3306 w 3588"/>
                <a:gd name="T5" fmla="*/ 1860 h 4438"/>
                <a:gd name="T6" fmla="*/ 3082 w 3588"/>
                <a:gd name="T7" fmla="*/ 1737 h 4438"/>
                <a:gd name="T8" fmla="*/ 2825 w 3588"/>
                <a:gd name="T9" fmla="*/ 1490 h 4438"/>
                <a:gd name="T10" fmla="*/ 2724 w 3588"/>
                <a:gd name="T11" fmla="*/ 1143 h 4438"/>
                <a:gd name="T12" fmla="*/ 2600 w 3588"/>
                <a:gd name="T13" fmla="*/ 907 h 4438"/>
                <a:gd name="T14" fmla="*/ 2298 w 3588"/>
                <a:gd name="T15" fmla="*/ 672 h 4438"/>
                <a:gd name="T16" fmla="*/ 2006 w 3588"/>
                <a:gd name="T17" fmla="*/ 358 h 4438"/>
                <a:gd name="T18" fmla="*/ 639 w 3588"/>
                <a:gd name="T19" fmla="*/ 0 h 4438"/>
                <a:gd name="T20" fmla="*/ 236 w 3588"/>
                <a:gd name="T21" fmla="*/ 313 h 4438"/>
                <a:gd name="T22" fmla="*/ 336 w 3588"/>
                <a:gd name="T23" fmla="*/ 807 h 4438"/>
                <a:gd name="T24" fmla="*/ 348 w 3588"/>
                <a:gd name="T25" fmla="*/ 1266 h 4438"/>
                <a:gd name="T26" fmla="*/ 325 w 3588"/>
                <a:gd name="T27" fmla="*/ 1580 h 4438"/>
                <a:gd name="T28" fmla="*/ 269 w 3588"/>
                <a:gd name="T29" fmla="*/ 1714 h 4438"/>
                <a:gd name="T30" fmla="*/ 236 w 3588"/>
                <a:gd name="T31" fmla="*/ 1804 h 4438"/>
                <a:gd name="T32" fmla="*/ 280 w 3588"/>
                <a:gd name="T33" fmla="*/ 2051 h 4438"/>
                <a:gd name="T34" fmla="*/ 370 w 3588"/>
                <a:gd name="T35" fmla="*/ 2431 h 4438"/>
                <a:gd name="T36" fmla="*/ 169 w 3588"/>
                <a:gd name="T37" fmla="*/ 2476 h 4438"/>
                <a:gd name="T38" fmla="*/ 79 w 3588"/>
                <a:gd name="T39" fmla="*/ 2689 h 4438"/>
                <a:gd name="T40" fmla="*/ 169 w 3588"/>
                <a:gd name="T41" fmla="*/ 2824 h 4438"/>
                <a:gd name="T42" fmla="*/ 269 w 3588"/>
                <a:gd name="T43" fmla="*/ 3059 h 4438"/>
                <a:gd name="T44" fmla="*/ 247 w 3588"/>
                <a:gd name="T45" fmla="*/ 3261 h 4438"/>
                <a:gd name="T46" fmla="*/ 314 w 3588"/>
                <a:gd name="T47" fmla="*/ 3362 h 4438"/>
                <a:gd name="T48" fmla="*/ 505 w 3588"/>
                <a:gd name="T49" fmla="*/ 3362 h 4438"/>
                <a:gd name="T50" fmla="*/ 628 w 3588"/>
                <a:gd name="T51" fmla="*/ 3519 h 4438"/>
                <a:gd name="T52" fmla="*/ 628 w 3588"/>
                <a:gd name="T53" fmla="*/ 3631 h 4438"/>
                <a:gd name="T54" fmla="*/ 673 w 3588"/>
                <a:gd name="T55" fmla="*/ 3877 h 4438"/>
                <a:gd name="T56" fmla="*/ 897 w 3588"/>
                <a:gd name="T57" fmla="*/ 3989 h 4438"/>
                <a:gd name="T58" fmla="*/ 987 w 3588"/>
                <a:gd name="T59" fmla="*/ 4023 h 4438"/>
                <a:gd name="T60" fmla="*/ 1043 w 3588"/>
                <a:gd name="T61" fmla="*/ 4079 h 4438"/>
                <a:gd name="T62" fmla="*/ 1155 w 3588"/>
                <a:gd name="T63" fmla="*/ 4213 h 4438"/>
                <a:gd name="T64" fmla="*/ 1233 w 3588"/>
                <a:gd name="T65" fmla="*/ 4370 h 4438"/>
                <a:gd name="T66" fmla="*/ 1323 w 3588"/>
                <a:gd name="T67" fmla="*/ 4404 h 4438"/>
                <a:gd name="T68" fmla="*/ 1525 w 3588"/>
                <a:gd name="T69" fmla="*/ 4359 h 4438"/>
                <a:gd name="T70" fmla="*/ 1580 w 3588"/>
                <a:gd name="T71" fmla="*/ 4124 h 4438"/>
                <a:gd name="T72" fmla="*/ 1704 w 3588"/>
                <a:gd name="T73" fmla="*/ 3866 h 4438"/>
                <a:gd name="T74" fmla="*/ 1771 w 3588"/>
                <a:gd name="T75" fmla="*/ 3653 h 4438"/>
                <a:gd name="T76" fmla="*/ 1928 w 3588"/>
                <a:gd name="T77" fmla="*/ 3575 h 4438"/>
                <a:gd name="T78" fmla="*/ 2096 w 3588"/>
                <a:gd name="T79" fmla="*/ 3687 h 4438"/>
                <a:gd name="T80" fmla="*/ 2197 w 3588"/>
                <a:gd name="T81" fmla="*/ 3731 h 4438"/>
                <a:gd name="T82" fmla="*/ 2432 w 3588"/>
                <a:gd name="T83" fmla="*/ 3877 h 4438"/>
                <a:gd name="T84" fmla="*/ 2511 w 3588"/>
                <a:gd name="T85" fmla="*/ 3832 h 4438"/>
                <a:gd name="T86" fmla="*/ 2746 w 3588"/>
                <a:gd name="T87" fmla="*/ 3888 h 4438"/>
                <a:gd name="T88" fmla="*/ 2858 w 3588"/>
                <a:gd name="T89" fmla="*/ 3776 h 4438"/>
                <a:gd name="T90" fmla="*/ 3351 w 3588"/>
                <a:gd name="T91" fmla="*/ 3642 h 4438"/>
                <a:gd name="T92" fmla="*/ 3284 w 3588"/>
                <a:gd name="T93" fmla="*/ 2667 h 4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8" h="4438">
                  <a:moveTo>
                    <a:pt x="3284" y="2667"/>
                  </a:moveTo>
                  <a:lnTo>
                    <a:pt x="3284" y="2667"/>
                  </a:lnTo>
                  <a:cubicBezTo>
                    <a:pt x="3587" y="2051"/>
                    <a:pt x="3587" y="2051"/>
                    <a:pt x="3587" y="2051"/>
                  </a:cubicBezTo>
                  <a:cubicBezTo>
                    <a:pt x="3587" y="2051"/>
                    <a:pt x="3575" y="2039"/>
                    <a:pt x="3553" y="2006"/>
                  </a:cubicBezTo>
                  <a:cubicBezTo>
                    <a:pt x="3531" y="1983"/>
                    <a:pt x="3474" y="1950"/>
                    <a:pt x="3418" y="1938"/>
                  </a:cubicBezTo>
                  <a:cubicBezTo>
                    <a:pt x="3362" y="1938"/>
                    <a:pt x="3329" y="1905"/>
                    <a:pt x="3306" y="1860"/>
                  </a:cubicBezTo>
                  <a:cubicBezTo>
                    <a:pt x="3284" y="1815"/>
                    <a:pt x="3262" y="1826"/>
                    <a:pt x="3228" y="1826"/>
                  </a:cubicBezTo>
                  <a:cubicBezTo>
                    <a:pt x="3183" y="1826"/>
                    <a:pt x="3127" y="1793"/>
                    <a:pt x="3082" y="1737"/>
                  </a:cubicBezTo>
                  <a:cubicBezTo>
                    <a:pt x="3038" y="1692"/>
                    <a:pt x="2993" y="1692"/>
                    <a:pt x="2959" y="1669"/>
                  </a:cubicBezTo>
                  <a:cubicBezTo>
                    <a:pt x="2936" y="1647"/>
                    <a:pt x="2858" y="1535"/>
                    <a:pt x="2825" y="1490"/>
                  </a:cubicBezTo>
                  <a:cubicBezTo>
                    <a:pt x="2791" y="1445"/>
                    <a:pt x="2802" y="1400"/>
                    <a:pt x="2791" y="1289"/>
                  </a:cubicBezTo>
                  <a:cubicBezTo>
                    <a:pt x="2791" y="1176"/>
                    <a:pt x="2757" y="1143"/>
                    <a:pt x="2724" y="1143"/>
                  </a:cubicBezTo>
                  <a:cubicBezTo>
                    <a:pt x="2701" y="1143"/>
                    <a:pt x="2679" y="1075"/>
                    <a:pt x="2667" y="1020"/>
                  </a:cubicBezTo>
                  <a:cubicBezTo>
                    <a:pt x="2667" y="963"/>
                    <a:pt x="2623" y="919"/>
                    <a:pt x="2600" y="907"/>
                  </a:cubicBezTo>
                  <a:cubicBezTo>
                    <a:pt x="2567" y="896"/>
                    <a:pt x="2500" y="739"/>
                    <a:pt x="2455" y="728"/>
                  </a:cubicBezTo>
                  <a:cubicBezTo>
                    <a:pt x="2410" y="728"/>
                    <a:pt x="2343" y="695"/>
                    <a:pt x="2298" y="672"/>
                  </a:cubicBezTo>
                  <a:cubicBezTo>
                    <a:pt x="2253" y="638"/>
                    <a:pt x="2208" y="549"/>
                    <a:pt x="2174" y="515"/>
                  </a:cubicBezTo>
                  <a:cubicBezTo>
                    <a:pt x="2130" y="493"/>
                    <a:pt x="2074" y="493"/>
                    <a:pt x="2006" y="358"/>
                  </a:cubicBezTo>
                  <a:cubicBezTo>
                    <a:pt x="1928" y="235"/>
                    <a:pt x="1670" y="44"/>
                    <a:pt x="1670" y="44"/>
                  </a:cubicBezTo>
                  <a:cubicBezTo>
                    <a:pt x="639" y="0"/>
                    <a:pt x="639" y="0"/>
                    <a:pt x="639" y="0"/>
                  </a:cubicBezTo>
                  <a:cubicBezTo>
                    <a:pt x="605" y="313"/>
                    <a:pt x="605" y="313"/>
                    <a:pt x="605" y="313"/>
                  </a:cubicBezTo>
                  <a:cubicBezTo>
                    <a:pt x="236" y="313"/>
                    <a:pt x="236" y="313"/>
                    <a:pt x="236" y="313"/>
                  </a:cubicBezTo>
                  <a:cubicBezTo>
                    <a:pt x="236" y="773"/>
                    <a:pt x="236" y="773"/>
                    <a:pt x="236" y="773"/>
                  </a:cubicBezTo>
                  <a:cubicBezTo>
                    <a:pt x="236" y="773"/>
                    <a:pt x="336" y="773"/>
                    <a:pt x="336" y="807"/>
                  </a:cubicBezTo>
                  <a:cubicBezTo>
                    <a:pt x="336" y="840"/>
                    <a:pt x="325" y="885"/>
                    <a:pt x="348" y="896"/>
                  </a:cubicBezTo>
                  <a:cubicBezTo>
                    <a:pt x="381" y="919"/>
                    <a:pt x="381" y="1199"/>
                    <a:pt x="348" y="1266"/>
                  </a:cubicBezTo>
                  <a:cubicBezTo>
                    <a:pt x="325" y="1333"/>
                    <a:pt x="348" y="1367"/>
                    <a:pt x="359" y="1400"/>
                  </a:cubicBezTo>
                  <a:cubicBezTo>
                    <a:pt x="370" y="1434"/>
                    <a:pt x="336" y="1546"/>
                    <a:pt x="325" y="1580"/>
                  </a:cubicBezTo>
                  <a:cubicBezTo>
                    <a:pt x="303" y="1625"/>
                    <a:pt x="314" y="1658"/>
                    <a:pt x="280" y="1658"/>
                  </a:cubicBezTo>
                  <a:cubicBezTo>
                    <a:pt x="258" y="1669"/>
                    <a:pt x="258" y="1692"/>
                    <a:pt x="269" y="1714"/>
                  </a:cubicBezTo>
                  <a:cubicBezTo>
                    <a:pt x="280" y="1737"/>
                    <a:pt x="269" y="1748"/>
                    <a:pt x="247" y="1759"/>
                  </a:cubicBezTo>
                  <a:cubicBezTo>
                    <a:pt x="236" y="1759"/>
                    <a:pt x="236" y="1782"/>
                    <a:pt x="236" y="1804"/>
                  </a:cubicBezTo>
                  <a:cubicBezTo>
                    <a:pt x="236" y="1882"/>
                    <a:pt x="247" y="1995"/>
                    <a:pt x="247" y="2006"/>
                  </a:cubicBezTo>
                  <a:cubicBezTo>
                    <a:pt x="247" y="2017"/>
                    <a:pt x="247" y="2039"/>
                    <a:pt x="280" y="2051"/>
                  </a:cubicBezTo>
                  <a:cubicBezTo>
                    <a:pt x="314" y="2051"/>
                    <a:pt x="314" y="2129"/>
                    <a:pt x="336" y="2140"/>
                  </a:cubicBezTo>
                  <a:cubicBezTo>
                    <a:pt x="370" y="2151"/>
                    <a:pt x="393" y="2409"/>
                    <a:pt x="370" y="2431"/>
                  </a:cubicBezTo>
                  <a:cubicBezTo>
                    <a:pt x="348" y="2443"/>
                    <a:pt x="269" y="2431"/>
                    <a:pt x="247" y="2443"/>
                  </a:cubicBezTo>
                  <a:cubicBezTo>
                    <a:pt x="236" y="2454"/>
                    <a:pt x="225" y="2488"/>
                    <a:pt x="169" y="2476"/>
                  </a:cubicBezTo>
                  <a:cubicBezTo>
                    <a:pt x="112" y="2465"/>
                    <a:pt x="23" y="2454"/>
                    <a:pt x="11" y="2476"/>
                  </a:cubicBezTo>
                  <a:cubicBezTo>
                    <a:pt x="0" y="2499"/>
                    <a:pt x="56" y="2667"/>
                    <a:pt x="79" y="2689"/>
                  </a:cubicBezTo>
                  <a:cubicBezTo>
                    <a:pt x="90" y="2723"/>
                    <a:pt x="124" y="2712"/>
                    <a:pt x="124" y="2757"/>
                  </a:cubicBezTo>
                  <a:cubicBezTo>
                    <a:pt x="124" y="2801"/>
                    <a:pt x="112" y="2813"/>
                    <a:pt x="169" y="2824"/>
                  </a:cubicBezTo>
                  <a:cubicBezTo>
                    <a:pt x="213" y="2835"/>
                    <a:pt x="213" y="2846"/>
                    <a:pt x="213" y="2902"/>
                  </a:cubicBezTo>
                  <a:cubicBezTo>
                    <a:pt x="213" y="2947"/>
                    <a:pt x="269" y="3026"/>
                    <a:pt x="269" y="3059"/>
                  </a:cubicBezTo>
                  <a:cubicBezTo>
                    <a:pt x="269" y="3104"/>
                    <a:pt x="258" y="3137"/>
                    <a:pt x="247" y="3182"/>
                  </a:cubicBezTo>
                  <a:cubicBezTo>
                    <a:pt x="225" y="3216"/>
                    <a:pt x="225" y="3250"/>
                    <a:pt x="247" y="3261"/>
                  </a:cubicBezTo>
                  <a:cubicBezTo>
                    <a:pt x="269" y="3272"/>
                    <a:pt x="258" y="3317"/>
                    <a:pt x="292" y="3339"/>
                  </a:cubicBezTo>
                  <a:cubicBezTo>
                    <a:pt x="314" y="3351"/>
                    <a:pt x="314" y="3362"/>
                    <a:pt x="314" y="3362"/>
                  </a:cubicBezTo>
                  <a:cubicBezTo>
                    <a:pt x="336" y="3362"/>
                    <a:pt x="336" y="3362"/>
                    <a:pt x="336" y="3362"/>
                  </a:cubicBezTo>
                  <a:cubicBezTo>
                    <a:pt x="505" y="3362"/>
                    <a:pt x="505" y="3362"/>
                    <a:pt x="505" y="3362"/>
                  </a:cubicBezTo>
                  <a:cubicBezTo>
                    <a:pt x="505" y="3362"/>
                    <a:pt x="493" y="3440"/>
                    <a:pt x="538" y="3440"/>
                  </a:cubicBezTo>
                  <a:cubicBezTo>
                    <a:pt x="583" y="3451"/>
                    <a:pt x="628" y="3485"/>
                    <a:pt x="628" y="3519"/>
                  </a:cubicBezTo>
                  <a:cubicBezTo>
                    <a:pt x="628" y="3552"/>
                    <a:pt x="616" y="3597"/>
                    <a:pt x="605" y="3608"/>
                  </a:cubicBezTo>
                  <a:cubicBezTo>
                    <a:pt x="594" y="3619"/>
                    <a:pt x="605" y="3631"/>
                    <a:pt x="628" y="3631"/>
                  </a:cubicBezTo>
                  <a:cubicBezTo>
                    <a:pt x="650" y="3642"/>
                    <a:pt x="639" y="3709"/>
                    <a:pt x="639" y="3754"/>
                  </a:cubicBezTo>
                  <a:cubicBezTo>
                    <a:pt x="639" y="3810"/>
                    <a:pt x="639" y="3844"/>
                    <a:pt x="673" y="3877"/>
                  </a:cubicBezTo>
                  <a:cubicBezTo>
                    <a:pt x="706" y="3911"/>
                    <a:pt x="751" y="3978"/>
                    <a:pt x="751" y="3978"/>
                  </a:cubicBezTo>
                  <a:cubicBezTo>
                    <a:pt x="751" y="3978"/>
                    <a:pt x="886" y="3978"/>
                    <a:pt x="897" y="3989"/>
                  </a:cubicBezTo>
                  <a:cubicBezTo>
                    <a:pt x="908" y="4000"/>
                    <a:pt x="919" y="3989"/>
                    <a:pt x="953" y="3989"/>
                  </a:cubicBezTo>
                  <a:cubicBezTo>
                    <a:pt x="975" y="3989"/>
                    <a:pt x="975" y="4000"/>
                    <a:pt x="987" y="4023"/>
                  </a:cubicBezTo>
                  <a:cubicBezTo>
                    <a:pt x="987" y="4045"/>
                    <a:pt x="998" y="4045"/>
                    <a:pt x="1020" y="4034"/>
                  </a:cubicBezTo>
                  <a:cubicBezTo>
                    <a:pt x="1043" y="4034"/>
                    <a:pt x="1043" y="4034"/>
                    <a:pt x="1043" y="4079"/>
                  </a:cubicBezTo>
                  <a:cubicBezTo>
                    <a:pt x="1054" y="4124"/>
                    <a:pt x="1076" y="4191"/>
                    <a:pt x="1110" y="4191"/>
                  </a:cubicBezTo>
                  <a:cubicBezTo>
                    <a:pt x="1143" y="4202"/>
                    <a:pt x="1143" y="4191"/>
                    <a:pt x="1155" y="4213"/>
                  </a:cubicBezTo>
                  <a:cubicBezTo>
                    <a:pt x="1177" y="4236"/>
                    <a:pt x="1211" y="4258"/>
                    <a:pt x="1222" y="4303"/>
                  </a:cubicBezTo>
                  <a:cubicBezTo>
                    <a:pt x="1233" y="4348"/>
                    <a:pt x="1233" y="4370"/>
                    <a:pt x="1233" y="4370"/>
                  </a:cubicBezTo>
                  <a:cubicBezTo>
                    <a:pt x="1233" y="4370"/>
                    <a:pt x="1233" y="4370"/>
                    <a:pt x="1222" y="4370"/>
                  </a:cubicBezTo>
                  <a:cubicBezTo>
                    <a:pt x="1222" y="4370"/>
                    <a:pt x="1289" y="4393"/>
                    <a:pt x="1323" y="4404"/>
                  </a:cubicBezTo>
                  <a:cubicBezTo>
                    <a:pt x="1345" y="4415"/>
                    <a:pt x="1412" y="4437"/>
                    <a:pt x="1412" y="4437"/>
                  </a:cubicBezTo>
                  <a:cubicBezTo>
                    <a:pt x="1424" y="4437"/>
                    <a:pt x="1502" y="4370"/>
                    <a:pt x="1525" y="4359"/>
                  </a:cubicBezTo>
                  <a:cubicBezTo>
                    <a:pt x="1547" y="4348"/>
                    <a:pt x="1547" y="4269"/>
                    <a:pt x="1547" y="4213"/>
                  </a:cubicBezTo>
                  <a:cubicBezTo>
                    <a:pt x="1547" y="4157"/>
                    <a:pt x="1558" y="4124"/>
                    <a:pt x="1580" y="4124"/>
                  </a:cubicBezTo>
                  <a:cubicBezTo>
                    <a:pt x="1603" y="4113"/>
                    <a:pt x="1603" y="4090"/>
                    <a:pt x="1614" y="4023"/>
                  </a:cubicBezTo>
                  <a:cubicBezTo>
                    <a:pt x="1614" y="3955"/>
                    <a:pt x="1670" y="3877"/>
                    <a:pt x="1704" y="3866"/>
                  </a:cubicBezTo>
                  <a:cubicBezTo>
                    <a:pt x="1726" y="3844"/>
                    <a:pt x="1749" y="3788"/>
                    <a:pt x="1738" y="3743"/>
                  </a:cubicBezTo>
                  <a:cubicBezTo>
                    <a:pt x="1726" y="3698"/>
                    <a:pt x="1738" y="3675"/>
                    <a:pt x="1771" y="3653"/>
                  </a:cubicBezTo>
                  <a:cubicBezTo>
                    <a:pt x="1805" y="3631"/>
                    <a:pt x="1838" y="3608"/>
                    <a:pt x="1861" y="3575"/>
                  </a:cubicBezTo>
                  <a:cubicBezTo>
                    <a:pt x="1883" y="3530"/>
                    <a:pt x="1917" y="3552"/>
                    <a:pt x="1928" y="3575"/>
                  </a:cubicBezTo>
                  <a:cubicBezTo>
                    <a:pt x="1928" y="3597"/>
                    <a:pt x="1950" y="3608"/>
                    <a:pt x="1984" y="3597"/>
                  </a:cubicBezTo>
                  <a:cubicBezTo>
                    <a:pt x="2029" y="3597"/>
                    <a:pt x="2074" y="3664"/>
                    <a:pt x="2096" y="3687"/>
                  </a:cubicBezTo>
                  <a:cubicBezTo>
                    <a:pt x="2107" y="3720"/>
                    <a:pt x="2152" y="3698"/>
                    <a:pt x="2163" y="3687"/>
                  </a:cubicBezTo>
                  <a:cubicBezTo>
                    <a:pt x="2186" y="3675"/>
                    <a:pt x="2186" y="3720"/>
                    <a:pt x="2197" y="3731"/>
                  </a:cubicBezTo>
                  <a:cubicBezTo>
                    <a:pt x="2197" y="3754"/>
                    <a:pt x="2242" y="3776"/>
                    <a:pt x="2298" y="3788"/>
                  </a:cubicBezTo>
                  <a:cubicBezTo>
                    <a:pt x="2354" y="3810"/>
                    <a:pt x="2410" y="3877"/>
                    <a:pt x="2432" y="3877"/>
                  </a:cubicBezTo>
                  <a:cubicBezTo>
                    <a:pt x="2455" y="3877"/>
                    <a:pt x="2443" y="3810"/>
                    <a:pt x="2455" y="3799"/>
                  </a:cubicBezTo>
                  <a:cubicBezTo>
                    <a:pt x="2466" y="3776"/>
                    <a:pt x="2488" y="3810"/>
                    <a:pt x="2511" y="3832"/>
                  </a:cubicBezTo>
                  <a:cubicBezTo>
                    <a:pt x="2544" y="3844"/>
                    <a:pt x="2589" y="3788"/>
                    <a:pt x="2634" y="3776"/>
                  </a:cubicBezTo>
                  <a:cubicBezTo>
                    <a:pt x="2690" y="3776"/>
                    <a:pt x="2724" y="3844"/>
                    <a:pt x="2746" y="3888"/>
                  </a:cubicBezTo>
                  <a:cubicBezTo>
                    <a:pt x="2780" y="3922"/>
                    <a:pt x="2858" y="3900"/>
                    <a:pt x="2847" y="3855"/>
                  </a:cubicBezTo>
                  <a:cubicBezTo>
                    <a:pt x="2836" y="3821"/>
                    <a:pt x="2858" y="3776"/>
                    <a:pt x="2858" y="3776"/>
                  </a:cubicBezTo>
                  <a:cubicBezTo>
                    <a:pt x="3049" y="3619"/>
                    <a:pt x="3049" y="3619"/>
                    <a:pt x="3049" y="3619"/>
                  </a:cubicBezTo>
                  <a:cubicBezTo>
                    <a:pt x="3351" y="3642"/>
                    <a:pt x="3351" y="3642"/>
                    <a:pt x="3351" y="3642"/>
                  </a:cubicBezTo>
                  <a:cubicBezTo>
                    <a:pt x="3228" y="2768"/>
                    <a:pt x="3228" y="2768"/>
                    <a:pt x="3228" y="2768"/>
                  </a:cubicBezTo>
                  <a:lnTo>
                    <a:pt x="3284" y="2667"/>
                  </a:lnTo>
                </a:path>
              </a:pathLst>
            </a:custGeom>
            <a:solidFill>
              <a:schemeClr val="accent1"/>
            </a:solid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 name="Freeform 4"/>
            <p:cNvSpPr>
              <a:spLocks noChangeArrowheads="1"/>
            </p:cNvSpPr>
            <p:nvPr/>
          </p:nvSpPr>
          <p:spPr bwMode="auto">
            <a:xfrm>
              <a:off x="4467225" y="1949450"/>
              <a:ext cx="908050" cy="1347788"/>
            </a:xfrm>
            <a:custGeom>
              <a:avLst/>
              <a:gdLst>
                <a:gd name="T0" fmla="*/ 2498 w 2521"/>
                <a:gd name="T1" fmla="*/ 1423 h 3744"/>
                <a:gd name="T2" fmla="*/ 2386 w 2521"/>
                <a:gd name="T3" fmla="*/ 1222 h 3744"/>
                <a:gd name="T4" fmla="*/ 2072 w 2521"/>
                <a:gd name="T5" fmla="*/ 751 h 3744"/>
                <a:gd name="T6" fmla="*/ 1960 w 2521"/>
                <a:gd name="T7" fmla="*/ 482 h 3744"/>
                <a:gd name="T8" fmla="*/ 1747 w 2521"/>
                <a:gd name="T9" fmla="*/ 314 h 3744"/>
                <a:gd name="T10" fmla="*/ 1580 w 2521"/>
                <a:gd name="T11" fmla="*/ 325 h 3744"/>
                <a:gd name="T12" fmla="*/ 1580 w 2521"/>
                <a:gd name="T13" fmla="*/ 202 h 3744"/>
                <a:gd name="T14" fmla="*/ 1659 w 2521"/>
                <a:gd name="T15" fmla="*/ 224 h 3744"/>
                <a:gd name="T16" fmla="*/ 1546 w 2521"/>
                <a:gd name="T17" fmla="*/ 90 h 3744"/>
                <a:gd name="T18" fmla="*/ 1277 w 2521"/>
                <a:gd name="T19" fmla="*/ 45 h 3744"/>
                <a:gd name="T20" fmla="*/ 941 w 2521"/>
                <a:gd name="T21" fmla="*/ 45 h 3744"/>
                <a:gd name="T22" fmla="*/ 751 w 2521"/>
                <a:gd name="T23" fmla="*/ 146 h 3744"/>
                <a:gd name="T24" fmla="*/ 650 w 2521"/>
                <a:gd name="T25" fmla="*/ 303 h 3744"/>
                <a:gd name="T26" fmla="*/ 572 w 2521"/>
                <a:gd name="T27" fmla="*/ 516 h 3744"/>
                <a:gd name="T28" fmla="*/ 359 w 2521"/>
                <a:gd name="T29" fmla="*/ 617 h 3744"/>
                <a:gd name="T30" fmla="*/ 0 w 2521"/>
                <a:gd name="T31" fmla="*/ 1334 h 3744"/>
                <a:gd name="T32" fmla="*/ 325 w 2521"/>
                <a:gd name="T33" fmla="*/ 2309 h 3744"/>
                <a:gd name="T34" fmla="*/ 359 w 2521"/>
                <a:gd name="T35" fmla="*/ 2578 h 3744"/>
                <a:gd name="T36" fmla="*/ 336 w 2521"/>
                <a:gd name="T37" fmla="*/ 2757 h 3744"/>
                <a:gd name="T38" fmla="*/ 325 w 2521"/>
                <a:gd name="T39" fmla="*/ 2992 h 3744"/>
                <a:gd name="T40" fmla="*/ 303 w 2521"/>
                <a:gd name="T41" fmla="*/ 3127 h 3744"/>
                <a:gd name="T42" fmla="*/ 269 w 2521"/>
                <a:gd name="T43" fmla="*/ 3284 h 3744"/>
                <a:gd name="T44" fmla="*/ 392 w 2521"/>
                <a:gd name="T45" fmla="*/ 3474 h 3744"/>
                <a:gd name="T46" fmla="*/ 650 w 2521"/>
                <a:gd name="T47" fmla="*/ 3609 h 3744"/>
                <a:gd name="T48" fmla="*/ 807 w 2521"/>
                <a:gd name="T49" fmla="*/ 3373 h 3744"/>
                <a:gd name="T50" fmla="*/ 941 w 2521"/>
                <a:gd name="T51" fmla="*/ 3351 h 3744"/>
                <a:gd name="T52" fmla="*/ 1311 w 2521"/>
                <a:gd name="T53" fmla="*/ 3418 h 3744"/>
                <a:gd name="T54" fmla="*/ 1457 w 2521"/>
                <a:gd name="T55" fmla="*/ 3497 h 3744"/>
                <a:gd name="T56" fmla="*/ 1535 w 2521"/>
                <a:gd name="T57" fmla="*/ 3575 h 3744"/>
                <a:gd name="T58" fmla="*/ 1636 w 2521"/>
                <a:gd name="T59" fmla="*/ 3597 h 3744"/>
                <a:gd name="T60" fmla="*/ 1758 w 2521"/>
                <a:gd name="T61" fmla="*/ 3654 h 3744"/>
                <a:gd name="T62" fmla="*/ 1882 w 2521"/>
                <a:gd name="T63" fmla="*/ 3732 h 3744"/>
                <a:gd name="T64" fmla="*/ 1982 w 2521"/>
                <a:gd name="T65" fmla="*/ 3743 h 3744"/>
                <a:gd name="T66" fmla="*/ 1982 w 2521"/>
                <a:gd name="T67" fmla="*/ 3564 h 3744"/>
                <a:gd name="T68" fmla="*/ 1971 w 2521"/>
                <a:gd name="T69" fmla="*/ 3441 h 3744"/>
                <a:gd name="T70" fmla="*/ 2038 w 2521"/>
                <a:gd name="T71" fmla="*/ 3261 h 3744"/>
                <a:gd name="T72" fmla="*/ 2151 w 2521"/>
                <a:gd name="T73" fmla="*/ 3272 h 3744"/>
                <a:gd name="T74" fmla="*/ 2319 w 2521"/>
                <a:gd name="T75" fmla="*/ 3272 h 3744"/>
                <a:gd name="T76" fmla="*/ 2296 w 2521"/>
                <a:gd name="T77" fmla="*/ 3194 h 3744"/>
                <a:gd name="T78" fmla="*/ 2173 w 2521"/>
                <a:gd name="T79" fmla="*/ 3161 h 3744"/>
                <a:gd name="T80" fmla="*/ 2072 w 2521"/>
                <a:gd name="T81" fmla="*/ 3015 h 3744"/>
                <a:gd name="T82" fmla="*/ 1994 w 2521"/>
                <a:gd name="T83" fmla="*/ 2959 h 3744"/>
                <a:gd name="T84" fmla="*/ 1915 w 2521"/>
                <a:gd name="T85" fmla="*/ 2858 h 3744"/>
                <a:gd name="T86" fmla="*/ 1915 w 2521"/>
                <a:gd name="T87" fmla="*/ 2746 h 3744"/>
                <a:gd name="T88" fmla="*/ 1893 w 2521"/>
                <a:gd name="T89" fmla="*/ 2679 h 3744"/>
                <a:gd name="T90" fmla="*/ 1859 w 2521"/>
                <a:gd name="T91" fmla="*/ 2331 h 3744"/>
                <a:gd name="T92" fmla="*/ 2016 w 2521"/>
                <a:gd name="T93" fmla="*/ 2241 h 3744"/>
                <a:gd name="T94" fmla="*/ 2072 w 2521"/>
                <a:gd name="T95" fmla="*/ 2197 h 3744"/>
                <a:gd name="T96" fmla="*/ 2128 w 2521"/>
                <a:gd name="T97" fmla="*/ 1984 h 3744"/>
                <a:gd name="T98" fmla="*/ 1994 w 2521"/>
                <a:gd name="T99" fmla="*/ 1972 h 3744"/>
                <a:gd name="T100" fmla="*/ 1960 w 2521"/>
                <a:gd name="T101" fmla="*/ 1928 h 3744"/>
                <a:gd name="T102" fmla="*/ 2038 w 2521"/>
                <a:gd name="T103" fmla="*/ 1827 h 3744"/>
                <a:gd name="T104" fmla="*/ 2196 w 2521"/>
                <a:gd name="T105" fmla="*/ 1703 h 3744"/>
                <a:gd name="T106" fmla="*/ 2341 w 2521"/>
                <a:gd name="T107" fmla="*/ 1423 h 3744"/>
                <a:gd name="T108" fmla="*/ 2442 w 2521"/>
                <a:gd name="T109" fmla="*/ 1524 h 3744"/>
                <a:gd name="T110" fmla="*/ 2520 w 2521"/>
                <a:gd name="T111" fmla="*/ 1479 h 3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21" h="3744">
                  <a:moveTo>
                    <a:pt x="2498" y="1423"/>
                  </a:moveTo>
                  <a:lnTo>
                    <a:pt x="2498" y="1423"/>
                  </a:lnTo>
                  <a:cubicBezTo>
                    <a:pt x="2487" y="1390"/>
                    <a:pt x="2509" y="1379"/>
                    <a:pt x="2487" y="1356"/>
                  </a:cubicBezTo>
                  <a:cubicBezTo>
                    <a:pt x="2476" y="1334"/>
                    <a:pt x="2453" y="1311"/>
                    <a:pt x="2386" y="1222"/>
                  </a:cubicBezTo>
                  <a:cubicBezTo>
                    <a:pt x="2319" y="1143"/>
                    <a:pt x="2240" y="1020"/>
                    <a:pt x="2218" y="964"/>
                  </a:cubicBezTo>
                  <a:cubicBezTo>
                    <a:pt x="2207" y="908"/>
                    <a:pt x="2128" y="807"/>
                    <a:pt x="2072" y="751"/>
                  </a:cubicBezTo>
                  <a:cubicBezTo>
                    <a:pt x="2027" y="695"/>
                    <a:pt x="2005" y="617"/>
                    <a:pt x="1994" y="583"/>
                  </a:cubicBezTo>
                  <a:cubicBezTo>
                    <a:pt x="1994" y="538"/>
                    <a:pt x="1994" y="504"/>
                    <a:pt x="1960" y="482"/>
                  </a:cubicBezTo>
                  <a:cubicBezTo>
                    <a:pt x="1927" y="459"/>
                    <a:pt x="1882" y="404"/>
                    <a:pt x="1848" y="359"/>
                  </a:cubicBezTo>
                  <a:cubicBezTo>
                    <a:pt x="1814" y="303"/>
                    <a:pt x="1769" y="303"/>
                    <a:pt x="1747" y="314"/>
                  </a:cubicBezTo>
                  <a:cubicBezTo>
                    <a:pt x="1726" y="325"/>
                    <a:pt x="1703" y="336"/>
                    <a:pt x="1681" y="325"/>
                  </a:cubicBezTo>
                  <a:cubicBezTo>
                    <a:pt x="1659" y="303"/>
                    <a:pt x="1614" y="314"/>
                    <a:pt x="1580" y="325"/>
                  </a:cubicBezTo>
                  <a:cubicBezTo>
                    <a:pt x="1546" y="325"/>
                    <a:pt x="1558" y="258"/>
                    <a:pt x="1580" y="247"/>
                  </a:cubicBezTo>
                  <a:cubicBezTo>
                    <a:pt x="1603" y="235"/>
                    <a:pt x="1614" y="224"/>
                    <a:pt x="1580" y="202"/>
                  </a:cubicBezTo>
                  <a:cubicBezTo>
                    <a:pt x="1546" y="191"/>
                    <a:pt x="1569" y="146"/>
                    <a:pt x="1591" y="146"/>
                  </a:cubicBezTo>
                  <a:cubicBezTo>
                    <a:pt x="1614" y="157"/>
                    <a:pt x="1625" y="213"/>
                    <a:pt x="1659" y="224"/>
                  </a:cubicBezTo>
                  <a:cubicBezTo>
                    <a:pt x="1692" y="247"/>
                    <a:pt x="1681" y="224"/>
                    <a:pt x="1659" y="191"/>
                  </a:cubicBezTo>
                  <a:cubicBezTo>
                    <a:pt x="1636" y="157"/>
                    <a:pt x="1603" y="112"/>
                    <a:pt x="1546" y="90"/>
                  </a:cubicBezTo>
                  <a:cubicBezTo>
                    <a:pt x="1502" y="68"/>
                    <a:pt x="1401" y="68"/>
                    <a:pt x="1367" y="79"/>
                  </a:cubicBezTo>
                  <a:cubicBezTo>
                    <a:pt x="1322" y="79"/>
                    <a:pt x="1300" y="45"/>
                    <a:pt x="1277" y="45"/>
                  </a:cubicBezTo>
                  <a:cubicBezTo>
                    <a:pt x="1255" y="34"/>
                    <a:pt x="1031" y="56"/>
                    <a:pt x="1008" y="23"/>
                  </a:cubicBezTo>
                  <a:cubicBezTo>
                    <a:pt x="997" y="0"/>
                    <a:pt x="941" y="23"/>
                    <a:pt x="941" y="45"/>
                  </a:cubicBezTo>
                  <a:cubicBezTo>
                    <a:pt x="930" y="68"/>
                    <a:pt x="852" y="112"/>
                    <a:pt x="818" y="112"/>
                  </a:cubicBezTo>
                  <a:cubicBezTo>
                    <a:pt x="784" y="112"/>
                    <a:pt x="751" y="123"/>
                    <a:pt x="751" y="146"/>
                  </a:cubicBezTo>
                  <a:cubicBezTo>
                    <a:pt x="751" y="179"/>
                    <a:pt x="739" y="213"/>
                    <a:pt x="717" y="213"/>
                  </a:cubicBezTo>
                  <a:cubicBezTo>
                    <a:pt x="695" y="224"/>
                    <a:pt x="661" y="247"/>
                    <a:pt x="650" y="303"/>
                  </a:cubicBezTo>
                  <a:cubicBezTo>
                    <a:pt x="628" y="359"/>
                    <a:pt x="661" y="504"/>
                    <a:pt x="661" y="504"/>
                  </a:cubicBezTo>
                  <a:cubicBezTo>
                    <a:pt x="661" y="504"/>
                    <a:pt x="628" y="493"/>
                    <a:pt x="572" y="516"/>
                  </a:cubicBezTo>
                  <a:cubicBezTo>
                    <a:pt x="504" y="538"/>
                    <a:pt x="527" y="583"/>
                    <a:pt x="493" y="617"/>
                  </a:cubicBezTo>
                  <a:cubicBezTo>
                    <a:pt x="470" y="639"/>
                    <a:pt x="359" y="617"/>
                    <a:pt x="359" y="617"/>
                  </a:cubicBezTo>
                  <a:cubicBezTo>
                    <a:pt x="56" y="1233"/>
                    <a:pt x="56" y="1233"/>
                    <a:pt x="56" y="1233"/>
                  </a:cubicBezTo>
                  <a:cubicBezTo>
                    <a:pt x="0" y="1334"/>
                    <a:pt x="0" y="1334"/>
                    <a:pt x="0" y="1334"/>
                  </a:cubicBezTo>
                  <a:cubicBezTo>
                    <a:pt x="123" y="2208"/>
                    <a:pt x="123" y="2208"/>
                    <a:pt x="123" y="2208"/>
                  </a:cubicBezTo>
                  <a:cubicBezTo>
                    <a:pt x="325" y="2309"/>
                    <a:pt x="325" y="2309"/>
                    <a:pt x="325" y="2309"/>
                  </a:cubicBezTo>
                  <a:cubicBezTo>
                    <a:pt x="415" y="2521"/>
                    <a:pt x="415" y="2521"/>
                    <a:pt x="415" y="2521"/>
                  </a:cubicBezTo>
                  <a:cubicBezTo>
                    <a:pt x="359" y="2578"/>
                    <a:pt x="359" y="2578"/>
                    <a:pt x="359" y="2578"/>
                  </a:cubicBezTo>
                  <a:cubicBezTo>
                    <a:pt x="359" y="2578"/>
                    <a:pt x="370" y="2645"/>
                    <a:pt x="347" y="2667"/>
                  </a:cubicBezTo>
                  <a:cubicBezTo>
                    <a:pt x="325" y="2690"/>
                    <a:pt x="314" y="2723"/>
                    <a:pt x="336" y="2757"/>
                  </a:cubicBezTo>
                  <a:cubicBezTo>
                    <a:pt x="347" y="2779"/>
                    <a:pt x="370" y="2813"/>
                    <a:pt x="370" y="2892"/>
                  </a:cubicBezTo>
                  <a:cubicBezTo>
                    <a:pt x="359" y="2959"/>
                    <a:pt x="359" y="2970"/>
                    <a:pt x="325" y="2992"/>
                  </a:cubicBezTo>
                  <a:cubicBezTo>
                    <a:pt x="303" y="3003"/>
                    <a:pt x="280" y="3003"/>
                    <a:pt x="291" y="3048"/>
                  </a:cubicBezTo>
                  <a:cubicBezTo>
                    <a:pt x="303" y="3093"/>
                    <a:pt x="291" y="3127"/>
                    <a:pt x="303" y="3127"/>
                  </a:cubicBezTo>
                  <a:cubicBezTo>
                    <a:pt x="314" y="3138"/>
                    <a:pt x="291" y="3149"/>
                    <a:pt x="280" y="3161"/>
                  </a:cubicBezTo>
                  <a:cubicBezTo>
                    <a:pt x="258" y="3183"/>
                    <a:pt x="258" y="3272"/>
                    <a:pt x="269" y="3284"/>
                  </a:cubicBezTo>
                  <a:cubicBezTo>
                    <a:pt x="280" y="3295"/>
                    <a:pt x="314" y="3272"/>
                    <a:pt x="325" y="3306"/>
                  </a:cubicBezTo>
                  <a:cubicBezTo>
                    <a:pt x="325" y="3328"/>
                    <a:pt x="336" y="3418"/>
                    <a:pt x="392" y="3474"/>
                  </a:cubicBezTo>
                  <a:cubicBezTo>
                    <a:pt x="448" y="3519"/>
                    <a:pt x="482" y="3530"/>
                    <a:pt x="538" y="3530"/>
                  </a:cubicBezTo>
                  <a:cubicBezTo>
                    <a:pt x="583" y="3530"/>
                    <a:pt x="594" y="3631"/>
                    <a:pt x="650" y="3609"/>
                  </a:cubicBezTo>
                  <a:cubicBezTo>
                    <a:pt x="695" y="3597"/>
                    <a:pt x="706" y="3541"/>
                    <a:pt x="717" y="3485"/>
                  </a:cubicBezTo>
                  <a:cubicBezTo>
                    <a:pt x="739" y="3418"/>
                    <a:pt x="784" y="3373"/>
                    <a:pt x="807" y="3373"/>
                  </a:cubicBezTo>
                  <a:cubicBezTo>
                    <a:pt x="829" y="3373"/>
                    <a:pt x="919" y="3418"/>
                    <a:pt x="930" y="3418"/>
                  </a:cubicBezTo>
                  <a:lnTo>
                    <a:pt x="941" y="3351"/>
                  </a:lnTo>
                  <a:cubicBezTo>
                    <a:pt x="941" y="3351"/>
                    <a:pt x="1031" y="3340"/>
                    <a:pt x="1121" y="3351"/>
                  </a:cubicBezTo>
                  <a:cubicBezTo>
                    <a:pt x="1221" y="3373"/>
                    <a:pt x="1289" y="3396"/>
                    <a:pt x="1311" y="3418"/>
                  </a:cubicBezTo>
                  <a:cubicBezTo>
                    <a:pt x="1322" y="3441"/>
                    <a:pt x="1390" y="3519"/>
                    <a:pt x="1390" y="3519"/>
                  </a:cubicBezTo>
                  <a:cubicBezTo>
                    <a:pt x="1390" y="3519"/>
                    <a:pt x="1434" y="3497"/>
                    <a:pt x="1457" y="3497"/>
                  </a:cubicBezTo>
                  <a:cubicBezTo>
                    <a:pt x="1479" y="3508"/>
                    <a:pt x="1490" y="3541"/>
                    <a:pt x="1479" y="3564"/>
                  </a:cubicBezTo>
                  <a:cubicBezTo>
                    <a:pt x="1479" y="3597"/>
                    <a:pt x="1479" y="3597"/>
                    <a:pt x="1535" y="3575"/>
                  </a:cubicBezTo>
                  <a:cubicBezTo>
                    <a:pt x="1591" y="3564"/>
                    <a:pt x="1614" y="3564"/>
                    <a:pt x="1614" y="3564"/>
                  </a:cubicBezTo>
                  <a:cubicBezTo>
                    <a:pt x="1614" y="3564"/>
                    <a:pt x="1603" y="3609"/>
                    <a:pt x="1636" y="3597"/>
                  </a:cubicBezTo>
                  <a:cubicBezTo>
                    <a:pt x="1670" y="3586"/>
                    <a:pt x="1726" y="3552"/>
                    <a:pt x="1736" y="3575"/>
                  </a:cubicBezTo>
                  <a:cubicBezTo>
                    <a:pt x="1758" y="3597"/>
                    <a:pt x="1736" y="3642"/>
                    <a:pt x="1758" y="3654"/>
                  </a:cubicBezTo>
                  <a:cubicBezTo>
                    <a:pt x="1781" y="3665"/>
                    <a:pt x="1803" y="3676"/>
                    <a:pt x="1814" y="3698"/>
                  </a:cubicBezTo>
                  <a:cubicBezTo>
                    <a:pt x="1826" y="3721"/>
                    <a:pt x="1837" y="3743"/>
                    <a:pt x="1882" y="3732"/>
                  </a:cubicBezTo>
                  <a:cubicBezTo>
                    <a:pt x="1927" y="3721"/>
                    <a:pt x="1949" y="3721"/>
                    <a:pt x="1960" y="3732"/>
                  </a:cubicBezTo>
                  <a:cubicBezTo>
                    <a:pt x="1971" y="3743"/>
                    <a:pt x="1971" y="3743"/>
                    <a:pt x="1982" y="3743"/>
                  </a:cubicBezTo>
                  <a:cubicBezTo>
                    <a:pt x="1982" y="3721"/>
                    <a:pt x="1982" y="3698"/>
                    <a:pt x="1994" y="3676"/>
                  </a:cubicBezTo>
                  <a:cubicBezTo>
                    <a:pt x="2005" y="3631"/>
                    <a:pt x="2005" y="3586"/>
                    <a:pt x="1982" y="3564"/>
                  </a:cubicBezTo>
                  <a:cubicBezTo>
                    <a:pt x="1949" y="3552"/>
                    <a:pt x="1949" y="3519"/>
                    <a:pt x="1971" y="3497"/>
                  </a:cubicBezTo>
                  <a:cubicBezTo>
                    <a:pt x="1994" y="3463"/>
                    <a:pt x="2005" y="3429"/>
                    <a:pt x="1971" y="3441"/>
                  </a:cubicBezTo>
                  <a:cubicBezTo>
                    <a:pt x="1938" y="3452"/>
                    <a:pt x="1960" y="3385"/>
                    <a:pt x="1960" y="3362"/>
                  </a:cubicBezTo>
                  <a:cubicBezTo>
                    <a:pt x="1960" y="3351"/>
                    <a:pt x="2005" y="3295"/>
                    <a:pt x="2038" y="3261"/>
                  </a:cubicBezTo>
                  <a:cubicBezTo>
                    <a:pt x="2072" y="3228"/>
                    <a:pt x="2083" y="3228"/>
                    <a:pt x="2095" y="3239"/>
                  </a:cubicBezTo>
                  <a:cubicBezTo>
                    <a:pt x="2117" y="3261"/>
                    <a:pt x="2117" y="3284"/>
                    <a:pt x="2151" y="3272"/>
                  </a:cubicBezTo>
                  <a:cubicBezTo>
                    <a:pt x="2184" y="3261"/>
                    <a:pt x="2196" y="3284"/>
                    <a:pt x="2218" y="3295"/>
                  </a:cubicBezTo>
                  <a:cubicBezTo>
                    <a:pt x="2240" y="3317"/>
                    <a:pt x="2274" y="3295"/>
                    <a:pt x="2319" y="3272"/>
                  </a:cubicBezTo>
                  <a:cubicBezTo>
                    <a:pt x="2364" y="3261"/>
                    <a:pt x="2352" y="3261"/>
                    <a:pt x="2341" y="3228"/>
                  </a:cubicBezTo>
                  <a:cubicBezTo>
                    <a:pt x="2341" y="3205"/>
                    <a:pt x="2330" y="3194"/>
                    <a:pt x="2296" y="3194"/>
                  </a:cubicBezTo>
                  <a:cubicBezTo>
                    <a:pt x="2263" y="3205"/>
                    <a:pt x="2251" y="3205"/>
                    <a:pt x="2229" y="3183"/>
                  </a:cubicBezTo>
                  <a:cubicBezTo>
                    <a:pt x="2218" y="3149"/>
                    <a:pt x="2196" y="3172"/>
                    <a:pt x="2173" y="3161"/>
                  </a:cubicBezTo>
                  <a:cubicBezTo>
                    <a:pt x="2151" y="3149"/>
                    <a:pt x="2128" y="3093"/>
                    <a:pt x="2128" y="3059"/>
                  </a:cubicBezTo>
                  <a:cubicBezTo>
                    <a:pt x="2117" y="3015"/>
                    <a:pt x="2106" y="3003"/>
                    <a:pt x="2072" y="3015"/>
                  </a:cubicBezTo>
                  <a:cubicBezTo>
                    <a:pt x="2027" y="3015"/>
                    <a:pt x="2027" y="3003"/>
                    <a:pt x="2038" y="2981"/>
                  </a:cubicBezTo>
                  <a:cubicBezTo>
                    <a:pt x="2038" y="2948"/>
                    <a:pt x="2027" y="2948"/>
                    <a:pt x="1994" y="2959"/>
                  </a:cubicBezTo>
                  <a:cubicBezTo>
                    <a:pt x="1960" y="2970"/>
                    <a:pt x="1960" y="2925"/>
                    <a:pt x="1960" y="2903"/>
                  </a:cubicBezTo>
                  <a:cubicBezTo>
                    <a:pt x="1960" y="2880"/>
                    <a:pt x="1915" y="2869"/>
                    <a:pt x="1915" y="2858"/>
                  </a:cubicBezTo>
                  <a:cubicBezTo>
                    <a:pt x="1927" y="2847"/>
                    <a:pt x="1904" y="2802"/>
                    <a:pt x="1927" y="2779"/>
                  </a:cubicBezTo>
                  <a:cubicBezTo>
                    <a:pt x="1949" y="2757"/>
                    <a:pt x="1949" y="2746"/>
                    <a:pt x="1915" y="2746"/>
                  </a:cubicBezTo>
                  <a:cubicBezTo>
                    <a:pt x="1882" y="2757"/>
                    <a:pt x="1882" y="2723"/>
                    <a:pt x="1893" y="2712"/>
                  </a:cubicBezTo>
                  <a:cubicBezTo>
                    <a:pt x="1915" y="2690"/>
                    <a:pt x="1893" y="2679"/>
                    <a:pt x="1893" y="2679"/>
                  </a:cubicBezTo>
                  <a:cubicBezTo>
                    <a:pt x="1715" y="2466"/>
                    <a:pt x="1715" y="2466"/>
                    <a:pt x="1715" y="2466"/>
                  </a:cubicBezTo>
                  <a:cubicBezTo>
                    <a:pt x="1859" y="2331"/>
                    <a:pt x="1859" y="2331"/>
                    <a:pt x="1859" y="2331"/>
                  </a:cubicBezTo>
                  <a:cubicBezTo>
                    <a:pt x="2005" y="2185"/>
                    <a:pt x="2005" y="2185"/>
                    <a:pt x="2005" y="2185"/>
                  </a:cubicBezTo>
                  <a:cubicBezTo>
                    <a:pt x="2005" y="2185"/>
                    <a:pt x="2005" y="2208"/>
                    <a:pt x="2016" y="2241"/>
                  </a:cubicBezTo>
                  <a:cubicBezTo>
                    <a:pt x="2016" y="2275"/>
                    <a:pt x="2027" y="2275"/>
                    <a:pt x="2050" y="2275"/>
                  </a:cubicBezTo>
                  <a:cubicBezTo>
                    <a:pt x="2072" y="2275"/>
                    <a:pt x="2072" y="2230"/>
                    <a:pt x="2072" y="2197"/>
                  </a:cubicBezTo>
                  <a:cubicBezTo>
                    <a:pt x="2072" y="2152"/>
                    <a:pt x="2128" y="2163"/>
                    <a:pt x="2128" y="2163"/>
                  </a:cubicBezTo>
                  <a:cubicBezTo>
                    <a:pt x="2128" y="2152"/>
                    <a:pt x="2128" y="1995"/>
                    <a:pt x="2128" y="1984"/>
                  </a:cubicBezTo>
                  <a:cubicBezTo>
                    <a:pt x="2117" y="1984"/>
                    <a:pt x="2072" y="1961"/>
                    <a:pt x="2038" y="1939"/>
                  </a:cubicBezTo>
                  <a:cubicBezTo>
                    <a:pt x="2005" y="1928"/>
                    <a:pt x="2005" y="1950"/>
                    <a:pt x="1994" y="1972"/>
                  </a:cubicBezTo>
                  <a:cubicBezTo>
                    <a:pt x="1982" y="1995"/>
                    <a:pt x="1971" y="2006"/>
                    <a:pt x="1949" y="1995"/>
                  </a:cubicBezTo>
                  <a:cubicBezTo>
                    <a:pt x="1938" y="1972"/>
                    <a:pt x="1938" y="1950"/>
                    <a:pt x="1960" y="1928"/>
                  </a:cubicBezTo>
                  <a:cubicBezTo>
                    <a:pt x="1971" y="1917"/>
                    <a:pt x="1960" y="1838"/>
                    <a:pt x="1960" y="1838"/>
                  </a:cubicBezTo>
                  <a:cubicBezTo>
                    <a:pt x="1960" y="1838"/>
                    <a:pt x="2016" y="1838"/>
                    <a:pt x="2038" y="1827"/>
                  </a:cubicBezTo>
                  <a:cubicBezTo>
                    <a:pt x="2072" y="1804"/>
                    <a:pt x="2072" y="1759"/>
                    <a:pt x="2095" y="1737"/>
                  </a:cubicBezTo>
                  <a:cubicBezTo>
                    <a:pt x="2117" y="1715"/>
                    <a:pt x="2196" y="1703"/>
                    <a:pt x="2196" y="1703"/>
                  </a:cubicBezTo>
                  <a:cubicBezTo>
                    <a:pt x="2196" y="1524"/>
                    <a:pt x="2196" y="1524"/>
                    <a:pt x="2196" y="1524"/>
                  </a:cubicBezTo>
                  <a:cubicBezTo>
                    <a:pt x="2341" y="1423"/>
                    <a:pt x="2341" y="1423"/>
                    <a:pt x="2341" y="1423"/>
                  </a:cubicBezTo>
                  <a:cubicBezTo>
                    <a:pt x="2341" y="1423"/>
                    <a:pt x="2352" y="1457"/>
                    <a:pt x="2375" y="1468"/>
                  </a:cubicBezTo>
                  <a:cubicBezTo>
                    <a:pt x="2397" y="1490"/>
                    <a:pt x="2431" y="1502"/>
                    <a:pt x="2442" y="1524"/>
                  </a:cubicBezTo>
                  <a:cubicBezTo>
                    <a:pt x="2464" y="1547"/>
                    <a:pt x="2476" y="1535"/>
                    <a:pt x="2487" y="1524"/>
                  </a:cubicBezTo>
                  <a:cubicBezTo>
                    <a:pt x="2498" y="1513"/>
                    <a:pt x="2520" y="1479"/>
                    <a:pt x="2520" y="1479"/>
                  </a:cubicBezTo>
                  <a:cubicBezTo>
                    <a:pt x="2520" y="1479"/>
                    <a:pt x="2520" y="1457"/>
                    <a:pt x="2498" y="142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1" name="Freeform 5"/>
            <p:cNvSpPr>
              <a:spLocks noChangeArrowheads="1"/>
            </p:cNvSpPr>
            <p:nvPr/>
          </p:nvSpPr>
          <p:spPr bwMode="auto">
            <a:xfrm>
              <a:off x="2046288" y="1146175"/>
              <a:ext cx="1400175" cy="1654175"/>
            </a:xfrm>
            <a:custGeom>
              <a:avLst/>
              <a:gdLst>
                <a:gd name="T0" fmla="*/ 3832 w 3890"/>
                <a:gd name="T1" fmla="*/ 2936 h 4596"/>
                <a:gd name="T2" fmla="*/ 3743 w 3890"/>
                <a:gd name="T3" fmla="*/ 2802 h 4596"/>
                <a:gd name="T4" fmla="*/ 3743 w 3890"/>
                <a:gd name="T5" fmla="*/ 2555 h 4596"/>
                <a:gd name="T6" fmla="*/ 3776 w 3890"/>
                <a:gd name="T7" fmla="*/ 2454 h 4596"/>
                <a:gd name="T8" fmla="*/ 3855 w 3890"/>
                <a:gd name="T9" fmla="*/ 2196 h 4596"/>
                <a:gd name="T10" fmla="*/ 3844 w 3890"/>
                <a:gd name="T11" fmla="*/ 1692 h 4596"/>
                <a:gd name="T12" fmla="*/ 3732 w 3890"/>
                <a:gd name="T13" fmla="*/ 1569 h 4596"/>
                <a:gd name="T14" fmla="*/ 2387 w 3890"/>
                <a:gd name="T15" fmla="*/ 1031 h 4596"/>
                <a:gd name="T16" fmla="*/ 201 w 3890"/>
                <a:gd name="T17" fmla="*/ 0 h 4596"/>
                <a:gd name="T18" fmla="*/ 201 w 3890"/>
                <a:gd name="T19" fmla="*/ 11 h 4596"/>
                <a:gd name="T20" fmla="*/ 190 w 3890"/>
                <a:gd name="T21" fmla="*/ 11 h 4596"/>
                <a:gd name="T22" fmla="*/ 0 w 3890"/>
                <a:gd name="T23" fmla="*/ 168 h 4596"/>
                <a:gd name="T24" fmla="*/ 34 w 3890"/>
                <a:gd name="T25" fmla="*/ 392 h 4596"/>
                <a:gd name="T26" fmla="*/ 34 w 3890"/>
                <a:gd name="T27" fmla="*/ 392 h 4596"/>
                <a:gd name="T28" fmla="*/ 34 w 3890"/>
                <a:gd name="T29" fmla="*/ 403 h 4596"/>
                <a:gd name="T30" fmla="*/ 123 w 3890"/>
                <a:gd name="T31" fmla="*/ 516 h 4596"/>
                <a:gd name="T32" fmla="*/ 258 w 3890"/>
                <a:gd name="T33" fmla="*/ 549 h 4596"/>
                <a:gd name="T34" fmla="*/ 325 w 3890"/>
                <a:gd name="T35" fmla="*/ 650 h 4596"/>
                <a:gd name="T36" fmla="*/ 493 w 3890"/>
                <a:gd name="T37" fmla="*/ 751 h 4596"/>
                <a:gd name="T38" fmla="*/ 616 w 3890"/>
                <a:gd name="T39" fmla="*/ 717 h 4596"/>
                <a:gd name="T40" fmla="*/ 807 w 3890"/>
                <a:gd name="T41" fmla="*/ 796 h 4596"/>
                <a:gd name="T42" fmla="*/ 952 w 3890"/>
                <a:gd name="T43" fmla="*/ 964 h 4596"/>
                <a:gd name="T44" fmla="*/ 1165 w 3890"/>
                <a:gd name="T45" fmla="*/ 1042 h 4596"/>
                <a:gd name="T46" fmla="*/ 1132 w 3890"/>
                <a:gd name="T47" fmla="*/ 1278 h 4596"/>
                <a:gd name="T48" fmla="*/ 1221 w 3890"/>
                <a:gd name="T49" fmla="*/ 1636 h 4596"/>
                <a:gd name="T50" fmla="*/ 1445 w 3890"/>
                <a:gd name="T51" fmla="*/ 2196 h 4596"/>
                <a:gd name="T52" fmla="*/ 1479 w 3890"/>
                <a:gd name="T53" fmla="*/ 2409 h 4596"/>
                <a:gd name="T54" fmla="*/ 1591 w 3890"/>
                <a:gd name="T55" fmla="*/ 2611 h 4596"/>
                <a:gd name="T56" fmla="*/ 1759 w 3890"/>
                <a:gd name="T57" fmla="*/ 2791 h 4596"/>
                <a:gd name="T58" fmla="*/ 1782 w 3890"/>
                <a:gd name="T59" fmla="*/ 2914 h 4596"/>
                <a:gd name="T60" fmla="*/ 1916 w 3890"/>
                <a:gd name="T61" fmla="*/ 3082 h 4596"/>
                <a:gd name="T62" fmla="*/ 2163 w 3890"/>
                <a:gd name="T63" fmla="*/ 3340 h 4596"/>
                <a:gd name="T64" fmla="*/ 2342 w 3890"/>
                <a:gd name="T65" fmla="*/ 3373 h 4596"/>
                <a:gd name="T66" fmla="*/ 2555 w 3890"/>
                <a:gd name="T67" fmla="*/ 3496 h 4596"/>
                <a:gd name="T68" fmla="*/ 2521 w 3890"/>
                <a:gd name="T69" fmla="*/ 3609 h 4596"/>
                <a:gd name="T70" fmla="*/ 2555 w 3890"/>
                <a:gd name="T71" fmla="*/ 3720 h 4596"/>
                <a:gd name="T72" fmla="*/ 2622 w 3890"/>
                <a:gd name="T73" fmla="*/ 3933 h 4596"/>
                <a:gd name="T74" fmla="*/ 2869 w 3890"/>
                <a:gd name="T75" fmla="*/ 4068 h 4596"/>
                <a:gd name="T76" fmla="*/ 2992 w 3890"/>
                <a:gd name="T77" fmla="*/ 4270 h 4596"/>
                <a:gd name="T78" fmla="*/ 3104 w 3890"/>
                <a:gd name="T79" fmla="*/ 4371 h 4596"/>
                <a:gd name="T80" fmla="*/ 3294 w 3890"/>
                <a:gd name="T81" fmla="*/ 4505 h 4596"/>
                <a:gd name="T82" fmla="*/ 3396 w 3890"/>
                <a:gd name="T83" fmla="*/ 4595 h 4596"/>
                <a:gd name="T84" fmla="*/ 3575 w 3890"/>
                <a:gd name="T85" fmla="*/ 4471 h 4596"/>
                <a:gd name="T86" fmla="*/ 3709 w 3890"/>
                <a:gd name="T87" fmla="*/ 4393 h 4596"/>
                <a:gd name="T88" fmla="*/ 3810 w 3890"/>
                <a:gd name="T89" fmla="*/ 4158 h 4596"/>
                <a:gd name="T90" fmla="*/ 3743 w 3890"/>
                <a:gd name="T91" fmla="*/ 4057 h 4596"/>
                <a:gd name="T92" fmla="*/ 3765 w 3890"/>
                <a:gd name="T93" fmla="*/ 3855 h 4596"/>
                <a:gd name="T94" fmla="*/ 3665 w 3890"/>
                <a:gd name="T95" fmla="*/ 3620 h 4596"/>
                <a:gd name="T96" fmla="*/ 3575 w 3890"/>
                <a:gd name="T97" fmla="*/ 3485 h 4596"/>
                <a:gd name="T98" fmla="*/ 3665 w 3890"/>
                <a:gd name="T99" fmla="*/ 3272 h 4596"/>
                <a:gd name="T100" fmla="*/ 3866 w 3890"/>
                <a:gd name="T101" fmla="*/ 3227 h 4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90" h="4596">
                  <a:moveTo>
                    <a:pt x="3832" y="2936"/>
                  </a:moveTo>
                  <a:lnTo>
                    <a:pt x="3832" y="2936"/>
                  </a:lnTo>
                  <a:cubicBezTo>
                    <a:pt x="3810" y="2925"/>
                    <a:pt x="3810" y="2847"/>
                    <a:pt x="3776" y="2847"/>
                  </a:cubicBezTo>
                  <a:cubicBezTo>
                    <a:pt x="3743" y="2835"/>
                    <a:pt x="3743" y="2813"/>
                    <a:pt x="3743" y="2802"/>
                  </a:cubicBezTo>
                  <a:cubicBezTo>
                    <a:pt x="3743" y="2791"/>
                    <a:pt x="3732" y="2678"/>
                    <a:pt x="3732" y="2600"/>
                  </a:cubicBezTo>
                  <a:cubicBezTo>
                    <a:pt x="3732" y="2578"/>
                    <a:pt x="3732" y="2555"/>
                    <a:pt x="3743" y="2555"/>
                  </a:cubicBezTo>
                  <a:cubicBezTo>
                    <a:pt x="3765" y="2544"/>
                    <a:pt x="3776" y="2533"/>
                    <a:pt x="3765" y="2510"/>
                  </a:cubicBezTo>
                  <a:cubicBezTo>
                    <a:pt x="3754" y="2488"/>
                    <a:pt x="3754" y="2465"/>
                    <a:pt x="3776" y="2454"/>
                  </a:cubicBezTo>
                  <a:cubicBezTo>
                    <a:pt x="3810" y="2454"/>
                    <a:pt x="3799" y="2421"/>
                    <a:pt x="3821" y="2376"/>
                  </a:cubicBezTo>
                  <a:cubicBezTo>
                    <a:pt x="3832" y="2342"/>
                    <a:pt x="3866" y="2230"/>
                    <a:pt x="3855" y="2196"/>
                  </a:cubicBezTo>
                  <a:cubicBezTo>
                    <a:pt x="3844" y="2163"/>
                    <a:pt x="3821" y="2129"/>
                    <a:pt x="3844" y="2062"/>
                  </a:cubicBezTo>
                  <a:cubicBezTo>
                    <a:pt x="3877" y="1995"/>
                    <a:pt x="3877" y="1715"/>
                    <a:pt x="3844" y="1692"/>
                  </a:cubicBezTo>
                  <a:cubicBezTo>
                    <a:pt x="3821" y="1681"/>
                    <a:pt x="3832" y="1636"/>
                    <a:pt x="3832" y="1603"/>
                  </a:cubicBezTo>
                  <a:cubicBezTo>
                    <a:pt x="3832" y="1569"/>
                    <a:pt x="3732" y="1569"/>
                    <a:pt x="3732" y="1569"/>
                  </a:cubicBezTo>
                  <a:cubicBezTo>
                    <a:pt x="3732" y="1109"/>
                    <a:pt x="3732" y="1109"/>
                    <a:pt x="3732" y="1109"/>
                  </a:cubicBezTo>
                  <a:cubicBezTo>
                    <a:pt x="2387" y="1031"/>
                    <a:pt x="2387" y="1031"/>
                    <a:pt x="2387" y="1031"/>
                  </a:cubicBezTo>
                  <a:cubicBezTo>
                    <a:pt x="201" y="0"/>
                    <a:pt x="201" y="0"/>
                    <a:pt x="201" y="0"/>
                  </a:cubicBezTo>
                  <a:lnTo>
                    <a:pt x="201" y="0"/>
                  </a:lnTo>
                  <a:lnTo>
                    <a:pt x="201" y="11"/>
                  </a:lnTo>
                  <a:lnTo>
                    <a:pt x="201" y="11"/>
                  </a:lnTo>
                  <a:lnTo>
                    <a:pt x="190" y="11"/>
                  </a:lnTo>
                  <a:lnTo>
                    <a:pt x="190" y="11"/>
                  </a:lnTo>
                  <a:cubicBezTo>
                    <a:pt x="190" y="11"/>
                    <a:pt x="190" y="11"/>
                    <a:pt x="179" y="11"/>
                  </a:cubicBezTo>
                  <a:cubicBezTo>
                    <a:pt x="134" y="23"/>
                    <a:pt x="0" y="123"/>
                    <a:pt x="0" y="168"/>
                  </a:cubicBezTo>
                  <a:cubicBezTo>
                    <a:pt x="0" y="213"/>
                    <a:pt x="45" y="213"/>
                    <a:pt x="45" y="247"/>
                  </a:cubicBezTo>
                  <a:cubicBezTo>
                    <a:pt x="45" y="269"/>
                    <a:pt x="34" y="359"/>
                    <a:pt x="34" y="392"/>
                  </a:cubicBezTo>
                  <a:lnTo>
                    <a:pt x="34" y="392"/>
                  </a:lnTo>
                  <a:lnTo>
                    <a:pt x="34" y="392"/>
                  </a:lnTo>
                  <a:cubicBezTo>
                    <a:pt x="34" y="403"/>
                    <a:pt x="34" y="403"/>
                    <a:pt x="34" y="403"/>
                  </a:cubicBezTo>
                  <a:lnTo>
                    <a:pt x="34" y="403"/>
                  </a:lnTo>
                  <a:lnTo>
                    <a:pt x="34" y="403"/>
                  </a:lnTo>
                  <a:cubicBezTo>
                    <a:pt x="34" y="403"/>
                    <a:pt x="101" y="471"/>
                    <a:pt x="123" y="516"/>
                  </a:cubicBezTo>
                  <a:cubicBezTo>
                    <a:pt x="157" y="572"/>
                    <a:pt x="168" y="560"/>
                    <a:pt x="201" y="538"/>
                  </a:cubicBezTo>
                  <a:cubicBezTo>
                    <a:pt x="235" y="527"/>
                    <a:pt x="258" y="527"/>
                    <a:pt x="258" y="549"/>
                  </a:cubicBezTo>
                  <a:cubicBezTo>
                    <a:pt x="258" y="583"/>
                    <a:pt x="258" y="605"/>
                    <a:pt x="258" y="605"/>
                  </a:cubicBezTo>
                  <a:cubicBezTo>
                    <a:pt x="269" y="605"/>
                    <a:pt x="291" y="616"/>
                    <a:pt x="325" y="650"/>
                  </a:cubicBezTo>
                  <a:cubicBezTo>
                    <a:pt x="358" y="695"/>
                    <a:pt x="381" y="740"/>
                    <a:pt x="426" y="729"/>
                  </a:cubicBezTo>
                  <a:cubicBezTo>
                    <a:pt x="470" y="729"/>
                    <a:pt x="482" y="717"/>
                    <a:pt x="493" y="751"/>
                  </a:cubicBezTo>
                  <a:cubicBezTo>
                    <a:pt x="504" y="773"/>
                    <a:pt x="527" y="829"/>
                    <a:pt x="571" y="807"/>
                  </a:cubicBezTo>
                  <a:cubicBezTo>
                    <a:pt x="616" y="796"/>
                    <a:pt x="605" y="740"/>
                    <a:pt x="616" y="717"/>
                  </a:cubicBezTo>
                  <a:cubicBezTo>
                    <a:pt x="627" y="695"/>
                    <a:pt x="639" y="661"/>
                    <a:pt x="683" y="695"/>
                  </a:cubicBezTo>
                  <a:cubicBezTo>
                    <a:pt x="717" y="729"/>
                    <a:pt x="796" y="773"/>
                    <a:pt x="807" y="796"/>
                  </a:cubicBezTo>
                  <a:cubicBezTo>
                    <a:pt x="807" y="818"/>
                    <a:pt x="807" y="885"/>
                    <a:pt x="829" y="919"/>
                  </a:cubicBezTo>
                  <a:cubicBezTo>
                    <a:pt x="840" y="941"/>
                    <a:pt x="885" y="964"/>
                    <a:pt x="952" y="964"/>
                  </a:cubicBezTo>
                  <a:cubicBezTo>
                    <a:pt x="975" y="975"/>
                    <a:pt x="997" y="975"/>
                    <a:pt x="1020" y="975"/>
                  </a:cubicBezTo>
                  <a:cubicBezTo>
                    <a:pt x="1087" y="975"/>
                    <a:pt x="1165" y="986"/>
                    <a:pt x="1165" y="1042"/>
                  </a:cubicBezTo>
                  <a:cubicBezTo>
                    <a:pt x="1176" y="1054"/>
                    <a:pt x="1176" y="1076"/>
                    <a:pt x="1165" y="1098"/>
                  </a:cubicBezTo>
                  <a:cubicBezTo>
                    <a:pt x="1165" y="1177"/>
                    <a:pt x="1132" y="1255"/>
                    <a:pt x="1132" y="1278"/>
                  </a:cubicBezTo>
                  <a:cubicBezTo>
                    <a:pt x="1109" y="1311"/>
                    <a:pt x="1098" y="1423"/>
                    <a:pt x="1143" y="1468"/>
                  </a:cubicBezTo>
                  <a:cubicBezTo>
                    <a:pt x="1188" y="1524"/>
                    <a:pt x="1221" y="1569"/>
                    <a:pt x="1221" y="1636"/>
                  </a:cubicBezTo>
                  <a:cubicBezTo>
                    <a:pt x="1232" y="1715"/>
                    <a:pt x="1244" y="1804"/>
                    <a:pt x="1289" y="1916"/>
                  </a:cubicBezTo>
                  <a:cubicBezTo>
                    <a:pt x="1345" y="2040"/>
                    <a:pt x="1412" y="2152"/>
                    <a:pt x="1445" y="2196"/>
                  </a:cubicBezTo>
                  <a:cubicBezTo>
                    <a:pt x="1468" y="2241"/>
                    <a:pt x="1479" y="2320"/>
                    <a:pt x="1468" y="2353"/>
                  </a:cubicBezTo>
                  <a:cubicBezTo>
                    <a:pt x="1457" y="2376"/>
                    <a:pt x="1423" y="2421"/>
                    <a:pt x="1479" y="2409"/>
                  </a:cubicBezTo>
                  <a:cubicBezTo>
                    <a:pt x="1524" y="2387"/>
                    <a:pt x="1591" y="2387"/>
                    <a:pt x="1580" y="2443"/>
                  </a:cubicBezTo>
                  <a:cubicBezTo>
                    <a:pt x="1580" y="2510"/>
                    <a:pt x="1569" y="2566"/>
                    <a:pt x="1591" y="2611"/>
                  </a:cubicBezTo>
                  <a:cubicBezTo>
                    <a:pt x="1603" y="2656"/>
                    <a:pt x="1670" y="2779"/>
                    <a:pt x="1703" y="2791"/>
                  </a:cubicBezTo>
                  <a:cubicBezTo>
                    <a:pt x="1726" y="2791"/>
                    <a:pt x="1748" y="2768"/>
                    <a:pt x="1759" y="2791"/>
                  </a:cubicBezTo>
                  <a:cubicBezTo>
                    <a:pt x="1770" y="2824"/>
                    <a:pt x="1748" y="2847"/>
                    <a:pt x="1748" y="2869"/>
                  </a:cubicBezTo>
                  <a:cubicBezTo>
                    <a:pt x="1737" y="2880"/>
                    <a:pt x="1759" y="2902"/>
                    <a:pt x="1782" y="2914"/>
                  </a:cubicBezTo>
                  <a:cubicBezTo>
                    <a:pt x="1815" y="2925"/>
                    <a:pt x="1827" y="2958"/>
                    <a:pt x="1827" y="3003"/>
                  </a:cubicBezTo>
                  <a:cubicBezTo>
                    <a:pt x="1827" y="3037"/>
                    <a:pt x="1871" y="3071"/>
                    <a:pt x="1916" y="3082"/>
                  </a:cubicBezTo>
                  <a:cubicBezTo>
                    <a:pt x="1961" y="3093"/>
                    <a:pt x="1994" y="3127"/>
                    <a:pt x="2017" y="3149"/>
                  </a:cubicBezTo>
                  <a:cubicBezTo>
                    <a:pt x="2039" y="3160"/>
                    <a:pt x="2096" y="3284"/>
                    <a:pt x="2163" y="3340"/>
                  </a:cubicBezTo>
                  <a:cubicBezTo>
                    <a:pt x="2230" y="3396"/>
                    <a:pt x="2308" y="3418"/>
                    <a:pt x="2320" y="3418"/>
                  </a:cubicBezTo>
                  <a:cubicBezTo>
                    <a:pt x="2342" y="3418"/>
                    <a:pt x="2320" y="3362"/>
                    <a:pt x="2342" y="3373"/>
                  </a:cubicBezTo>
                  <a:cubicBezTo>
                    <a:pt x="2376" y="3384"/>
                    <a:pt x="2443" y="3452"/>
                    <a:pt x="2488" y="3474"/>
                  </a:cubicBezTo>
                  <a:cubicBezTo>
                    <a:pt x="2521" y="3485"/>
                    <a:pt x="2566" y="3485"/>
                    <a:pt x="2555" y="3496"/>
                  </a:cubicBezTo>
                  <a:cubicBezTo>
                    <a:pt x="2555" y="3508"/>
                    <a:pt x="2521" y="3530"/>
                    <a:pt x="2510" y="3553"/>
                  </a:cubicBezTo>
                  <a:cubicBezTo>
                    <a:pt x="2488" y="3575"/>
                    <a:pt x="2510" y="3609"/>
                    <a:pt x="2521" y="3609"/>
                  </a:cubicBezTo>
                  <a:cubicBezTo>
                    <a:pt x="2544" y="3620"/>
                    <a:pt x="2544" y="3631"/>
                    <a:pt x="2532" y="3642"/>
                  </a:cubicBezTo>
                  <a:cubicBezTo>
                    <a:pt x="2521" y="3653"/>
                    <a:pt x="2532" y="3698"/>
                    <a:pt x="2555" y="3720"/>
                  </a:cubicBezTo>
                  <a:cubicBezTo>
                    <a:pt x="2566" y="3743"/>
                    <a:pt x="2566" y="3788"/>
                    <a:pt x="2566" y="3833"/>
                  </a:cubicBezTo>
                  <a:cubicBezTo>
                    <a:pt x="2566" y="3866"/>
                    <a:pt x="2600" y="3911"/>
                    <a:pt x="2622" y="3933"/>
                  </a:cubicBezTo>
                  <a:cubicBezTo>
                    <a:pt x="2645" y="3945"/>
                    <a:pt x="2757" y="4046"/>
                    <a:pt x="2790" y="4057"/>
                  </a:cubicBezTo>
                  <a:cubicBezTo>
                    <a:pt x="2813" y="4057"/>
                    <a:pt x="2835" y="4023"/>
                    <a:pt x="2869" y="4068"/>
                  </a:cubicBezTo>
                  <a:cubicBezTo>
                    <a:pt x="2903" y="4113"/>
                    <a:pt x="2925" y="4191"/>
                    <a:pt x="2958" y="4202"/>
                  </a:cubicBezTo>
                  <a:cubicBezTo>
                    <a:pt x="2992" y="4214"/>
                    <a:pt x="3003" y="4247"/>
                    <a:pt x="2992" y="4270"/>
                  </a:cubicBezTo>
                  <a:cubicBezTo>
                    <a:pt x="2981" y="4292"/>
                    <a:pt x="2958" y="4337"/>
                    <a:pt x="3014" y="4360"/>
                  </a:cubicBezTo>
                  <a:cubicBezTo>
                    <a:pt x="3070" y="4382"/>
                    <a:pt x="3093" y="4393"/>
                    <a:pt x="3104" y="4371"/>
                  </a:cubicBezTo>
                  <a:cubicBezTo>
                    <a:pt x="3115" y="4348"/>
                    <a:pt x="3149" y="4326"/>
                    <a:pt x="3171" y="4337"/>
                  </a:cubicBezTo>
                  <a:cubicBezTo>
                    <a:pt x="3183" y="4360"/>
                    <a:pt x="3250" y="4427"/>
                    <a:pt x="3294" y="4505"/>
                  </a:cubicBezTo>
                  <a:cubicBezTo>
                    <a:pt x="3306" y="4539"/>
                    <a:pt x="3317" y="4561"/>
                    <a:pt x="3328" y="4584"/>
                  </a:cubicBezTo>
                  <a:cubicBezTo>
                    <a:pt x="3396" y="4595"/>
                    <a:pt x="3396" y="4595"/>
                    <a:pt x="3396" y="4595"/>
                  </a:cubicBezTo>
                  <a:cubicBezTo>
                    <a:pt x="3575" y="4527"/>
                    <a:pt x="3575" y="4527"/>
                    <a:pt x="3575" y="4527"/>
                  </a:cubicBezTo>
                  <a:cubicBezTo>
                    <a:pt x="3575" y="4471"/>
                    <a:pt x="3575" y="4471"/>
                    <a:pt x="3575" y="4471"/>
                  </a:cubicBezTo>
                  <a:lnTo>
                    <a:pt x="3575" y="4471"/>
                  </a:lnTo>
                  <a:cubicBezTo>
                    <a:pt x="3709" y="4393"/>
                    <a:pt x="3709" y="4393"/>
                    <a:pt x="3709" y="4393"/>
                  </a:cubicBezTo>
                  <a:cubicBezTo>
                    <a:pt x="3832" y="4158"/>
                    <a:pt x="3832" y="4158"/>
                    <a:pt x="3832" y="4158"/>
                  </a:cubicBezTo>
                  <a:cubicBezTo>
                    <a:pt x="3810" y="4158"/>
                    <a:pt x="3810" y="4158"/>
                    <a:pt x="3810" y="4158"/>
                  </a:cubicBezTo>
                  <a:cubicBezTo>
                    <a:pt x="3810" y="4158"/>
                    <a:pt x="3810" y="4147"/>
                    <a:pt x="3788" y="4135"/>
                  </a:cubicBezTo>
                  <a:cubicBezTo>
                    <a:pt x="3754" y="4113"/>
                    <a:pt x="3765" y="4068"/>
                    <a:pt x="3743" y="4057"/>
                  </a:cubicBezTo>
                  <a:cubicBezTo>
                    <a:pt x="3721" y="4046"/>
                    <a:pt x="3721" y="4012"/>
                    <a:pt x="3743" y="3978"/>
                  </a:cubicBezTo>
                  <a:cubicBezTo>
                    <a:pt x="3754" y="3933"/>
                    <a:pt x="3765" y="3900"/>
                    <a:pt x="3765" y="3855"/>
                  </a:cubicBezTo>
                  <a:cubicBezTo>
                    <a:pt x="3765" y="3822"/>
                    <a:pt x="3709" y="3743"/>
                    <a:pt x="3709" y="3698"/>
                  </a:cubicBezTo>
                  <a:cubicBezTo>
                    <a:pt x="3709" y="3642"/>
                    <a:pt x="3709" y="3631"/>
                    <a:pt x="3665" y="3620"/>
                  </a:cubicBezTo>
                  <a:cubicBezTo>
                    <a:pt x="3608" y="3609"/>
                    <a:pt x="3620" y="3597"/>
                    <a:pt x="3620" y="3553"/>
                  </a:cubicBezTo>
                  <a:cubicBezTo>
                    <a:pt x="3620" y="3508"/>
                    <a:pt x="3586" y="3519"/>
                    <a:pt x="3575" y="3485"/>
                  </a:cubicBezTo>
                  <a:cubicBezTo>
                    <a:pt x="3552" y="3463"/>
                    <a:pt x="3496" y="3295"/>
                    <a:pt x="3507" y="3272"/>
                  </a:cubicBezTo>
                  <a:cubicBezTo>
                    <a:pt x="3519" y="3250"/>
                    <a:pt x="3608" y="3261"/>
                    <a:pt x="3665" y="3272"/>
                  </a:cubicBezTo>
                  <a:cubicBezTo>
                    <a:pt x="3721" y="3284"/>
                    <a:pt x="3732" y="3250"/>
                    <a:pt x="3743" y="3239"/>
                  </a:cubicBezTo>
                  <a:cubicBezTo>
                    <a:pt x="3765" y="3227"/>
                    <a:pt x="3844" y="3239"/>
                    <a:pt x="3866" y="3227"/>
                  </a:cubicBezTo>
                  <a:cubicBezTo>
                    <a:pt x="3889" y="3205"/>
                    <a:pt x="3866" y="2947"/>
                    <a:pt x="3832" y="293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2" name="Freeform 6"/>
            <p:cNvSpPr>
              <a:spLocks noChangeArrowheads="1"/>
            </p:cNvSpPr>
            <p:nvPr/>
          </p:nvSpPr>
          <p:spPr bwMode="auto">
            <a:xfrm>
              <a:off x="4705350" y="3824288"/>
              <a:ext cx="227013" cy="222250"/>
            </a:xfrm>
            <a:custGeom>
              <a:avLst/>
              <a:gdLst>
                <a:gd name="T0" fmla="*/ 78 w 629"/>
                <a:gd name="T1" fmla="*/ 505 h 617"/>
                <a:gd name="T2" fmla="*/ 78 w 629"/>
                <a:gd name="T3" fmla="*/ 505 h 617"/>
                <a:gd name="T4" fmla="*/ 146 w 629"/>
                <a:gd name="T5" fmla="*/ 505 h 617"/>
                <a:gd name="T6" fmla="*/ 213 w 629"/>
                <a:gd name="T7" fmla="*/ 527 h 617"/>
                <a:gd name="T8" fmla="*/ 280 w 629"/>
                <a:gd name="T9" fmla="*/ 583 h 617"/>
                <a:gd name="T10" fmla="*/ 381 w 629"/>
                <a:gd name="T11" fmla="*/ 561 h 617"/>
                <a:gd name="T12" fmla="*/ 583 w 629"/>
                <a:gd name="T13" fmla="*/ 415 h 617"/>
                <a:gd name="T14" fmla="*/ 628 w 629"/>
                <a:gd name="T15" fmla="*/ 303 h 617"/>
                <a:gd name="T16" fmla="*/ 616 w 629"/>
                <a:gd name="T17" fmla="*/ 303 h 617"/>
                <a:gd name="T18" fmla="*/ 583 w 629"/>
                <a:gd name="T19" fmla="*/ 258 h 617"/>
                <a:gd name="T20" fmla="*/ 538 w 629"/>
                <a:gd name="T21" fmla="*/ 213 h 617"/>
                <a:gd name="T22" fmla="*/ 527 w 629"/>
                <a:gd name="T23" fmla="*/ 135 h 617"/>
                <a:gd name="T24" fmla="*/ 381 w 629"/>
                <a:gd name="T25" fmla="*/ 23 h 617"/>
                <a:gd name="T26" fmla="*/ 280 w 629"/>
                <a:gd name="T27" fmla="*/ 45 h 617"/>
                <a:gd name="T28" fmla="*/ 236 w 629"/>
                <a:gd name="T29" fmla="*/ 101 h 617"/>
                <a:gd name="T30" fmla="*/ 123 w 629"/>
                <a:gd name="T31" fmla="*/ 112 h 617"/>
                <a:gd name="T32" fmla="*/ 90 w 629"/>
                <a:gd name="T33" fmla="*/ 236 h 617"/>
                <a:gd name="T34" fmla="*/ 34 w 629"/>
                <a:gd name="T35" fmla="*/ 348 h 617"/>
                <a:gd name="T36" fmla="*/ 34 w 629"/>
                <a:gd name="T37" fmla="*/ 493 h 617"/>
                <a:gd name="T38" fmla="*/ 45 w 629"/>
                <a:gd name="T39" fmla="*/ 538 h 617"/>
                <a:gd name="T40" fmla="*/ 78 w 629"/>
                <a:gd name="T41" fmla="*/ 505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9" h="617">
                  <a:moveTo>
                    <a:pt x="78" y="505"/>
                  </a:moveTo>
                  <a:lnTo>
                    <a:pt x="78" y="505"/>
                  </a:lnTo>
                  <a:cubicBezTo>
                    <a:pt x="90" y="471"/>
                    <a:pt x="135" y="471"/>
                    <a:pt x="146" y="505"/>
                  </a:cubicBezTo>
                  <a:cubicBezTo>
                    <a:pt x="168" y="549"/>
                    <a:pt x="202" y="505"/>
                    <a:pt x="213" y="527"/>
                  </a:cubicBezTo>
                  <a:cubicBezTo>
                    <a:pt x="224" y="549"/>
                    <a:pt x="269" y="549"/>
                    <a:pt x="280" y="583"/>
                  </a:cubicBezTo>
                  <a:cubicBezTo>
                    <a:pt x="303" y="616"/>
                    <a:pt x="370" y="605"/>
                    <a:pt x="381" y="561"/>
                  </a:cubicBezTo>
                  <a:cubicBezTo>
                    <a:pt x="404" y="505"/>
                    <a:pt x="527" y="471"/>
                    <a:pt x="583" y="415"/>
                  </a:cubicBezTo>
                  <a:cubicBezTo>
                    <a:pt x="616" y="381"/>
                    <a:pt x="628" y="336"/>
                    <a:pt x="628" y="303"/>
                  </a:cubicBezTo>
                  <a:cubicBezTo>
                    <a:pt x="616" y="303"/>
                    <a:pt x="616" y="303"/>
                    <a:pt x="616" y="303"/>
                  </a:cubicBezTo>
                  <a:cubicBezTo>
                    <a:pt x="616" y="303"/>
                    <a:pt x="616" y="258"/>
                    <a:pt x="583" y="258"/>
                  </a:cubicBezTo>
                  <a:cubicBezTo>
                    <a:pt x="549" y="258"/>
                    <a:pt x="538" y="247"/>
                    <a:pt x="538" y="213"/>
                  </a:cubicBezTo>
                  <a:cubicBezTo>
                    <a:pt x="527" y="191"/>
                    <a:pt x="538" y="146"/>
                    <a:pt x="527" y="135"/>
                  </a:cubicBezTo>
                  <a:cubicBezTo>
                    <a:pt x="504" y="123"/>
                    <a:pt x="415" y="45"/>
                    <a:pt x="381" y="23"/>
                  </a:cubicBezTo>
                  <a:cubicBezTo>
                    <a:pt x="336" y="0"/>
                    <a:pt x="280" y="0"/>
                    <a:pt x="280" y="45"/>
                  </a:cubicBezTo>
                  <a:cubicBezTo>
                    <a:pt x="280" y="90"/>
                    <a:pt x="280" y="90"/>
                    <a:pt x="236" y="101"/>
                  </a:cubicBezTo>
                  <a:cubicBezTo>
                    <a:pt x="180" y="112"/>
                    <a:pt x="123" y="101"/>
                    <a:pt x="123" y="112"/>
                  </a:cubicBezTo>
                  <a:cubicBezTo>
                    <a:pt x="112" y="123"/>
                    <a:pt x="123" y="213"/>
                    <a:pt x="90" y="236"/>
                  </a:cubicBezTo>
                  <a:cubicBezTo>
                    <a:pt x="56" y="247"/>
                    <a:pt x="56" y="325"/>
                    <a:pt x="34" y="348"/>
                  </a:cubicBezTo>
                  <a:cubicBezTo>
                    <a:pt x="0" y="381"/>
                    <a:pt x="11" y="448"/>
                    <a:pt x="34" y="493"/>
                  </a:cubicBezTo>
                  <a:cubicBezTo>
                    <a:pt x="45" y="505"/>
                    <a:pt x="45" y="527"/>
                    <a:pt x="45" y="538"/>
                  </a:cubicBezTo>
                  <a:cubicBezTo>
                    <a:pt x="67" y="527"/>
                    <a:pt x="78" y="516"/>
                    <a:pt x="78" y="50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4" name="Freeform 8"/>
            <p:cNvSpPr>
              <a:spLocks noChangeArrowheads="1"/>
            </p:cNvSpPr>
            <p:nvPr/>
          </p:nvSpPr>
          <p:spPr bwMode="auto">
            <a:xfrm>
              <a:off x="4357688" y="3151188"/>
              <a:ext cx="822325" cy="1049337"/>
            </a:xfrm>
            <a:custGeom>
              <a:avLst/>
              <a:gdLst>
                <a:gd name="T0" fmla="*/ 1928 w 2286"/>
                <a:gd name="T1" fmla="*/ 1971 h 2914"/>
                <a:gd name="T2" fmla="*/ 1906 w 2286"/>
                <a:gd name="T3" fmla="*/ 1702 h 2914"/>
                <a:gd name="T4" fmla="*/ 1648 w 2286"/>
                <a:gd name="T5" fmla="*/ 1792 h 2914"/>
                <a:gd name="T6" fmla="*/ 1345 w 2286"/>
                <a:gd name="T7" fmla="*/ 1590 h 2914"/>
                <a:gd name="T8" fmla="*/ 1401 w 2286"/>
                <a:gd name="T9" fmla="*/ 1254 h 2914"/>
                <a:gd name="T10" fmla="*/ 1603 w 2286"/>
                <a:gd name="T11" fmla="*/ 1119 h 2914"/>
                <a:gd name="T12" fmla="*/ 1838 w 2286"/>
                <a:gd name="T13" fmla="*/ 996 h 2914"/>
                <a:gd name="T14" fmla="*/ 2117 w 2286"/>
                <a:gd name="T15" fmla="*/ 705 h 2914"/>
                <a:gd name="T16" fmla="*/ 2263 w 2286"/>
                <a:gd name="T17" fmla="*/ 392 h 2914"/>
                <a:gd name="T18" fmla="*/ 2061 w 2286"/>
                <a:gd name="T19" fmla="*/ 314 h 2914"/>
                <a:gd name="T20" fmla="*/ 1917 w 2286"/>
                <a:gd name="T21" fmla="*/ 224 h 2914"/>
                <a:gd name="T22" fmla="*/ 1760 w 2286"/>
                <a:gd name="T23" fmla="*/ 157 h 2914"/>
                <a:gd name="T24" fmla="*/ 1424 w 2286"/>
                <a:gd name="T25" fmla="*/ 11 h 2914"/>
                <a:gd name="T26" fmla="*/ 1110 w 2286"/>
                <a:gd name="T27" fmla="*/ 33 h 2914"/>
                <a:gd name="T28" fmla="*/ 1166 w 2286"/>
                <a:gd name="T29" fmla="*/ 201 h 2914"/>
                <a:gd name="T30" fmla="*/ 1121 w 2286"/>
                <a:gd name="T31" fmla="*/ 515 h 2914"/>
                <a:gd name="T32" fmla="*/ 886 w 2286"/>
                <a:gd name="T33" fmla="*/ 459 h 2914"/>
                <a:gd name="T34" fmla="*/ 617 w 2286"/>
                <a:gd name="T35" fmla="*/ 481 h 2914"/>
                <a:gd name="T36" fmla="*/ 460 w 2286"/>
                <a:gd name="T37" fmla="*/ 705 h 2914"/>
                <a:gd name="T38" fmla="*/ 325 w 2286"/>
                <a:gd name="T39" fmla="*/ 884 h 2914"/>
                <a:gd name="T40" fmla="*/ 247 w 2286"/>
                <a:gd name="T41" fmla="*/ 1131 h 2914"/>
                <a:gd name="T42" fmla="*/ 124 w 2286"/>
                <a:gd name="T43" fmla="*/ 1366 h 2914"/>
                <a:gd name="T44" fmla="*/ 135 w 2286"/>
                <a:gd name="T45" fmla="*/ 1601 h 2914"/>
                <a:gd name="T46" fmla="*/ 11 w 2286"/>
                <a:gd name="T47" fmla="*/ 1758 h 2914"/>
                <a:gd name="T48" fmla="*/ 56 w 2286"/>
                <a:gd name="T49" fmla="*/ 1870 h 2914"/>
                <a:gd name="T50" fmla="*/ 191 w 2286"/>
                <a:gd name="T51" fmla="*/ 1893 h 2914"/>
                <a:gd name="T52" fmla="*/ 213 w 2286"/>
                <a:gd name="T53" fmla="*/ 1668 h 2914"/>
                <a:gd name="T54" fmla="*/ 292 w 2286"/>
                <a:gd name="T55" fmla="*/ 1780 h 2914"/>
                <a:gd name="T56" fmla="*/ 348 w 2286"/>
                <a:gd name="T57" fmla="*/ 1803 h 2914"/>
                <a:gd name="T58" fmla="*/ 482 w 2286"/>
                <a:gd name="T59" fmla="*/ 1926 h 2914"/>
                <a:gd name="T60" fmla="*/ 606 w 2286"/>
                <a:gd name="T61" fmla="*/ 2049 h 2914"/>
                <a:gd name="T62" fmla="*/ 751 w 2286"/>
                <a:gd name="T63" fmla="*/ 1937 h 2914"/>
                <a:gd name="T64" fmla="*/ 762 w 2286"/>
                <a:gd name="T65" fmla="*/ 2184 h 2914"/>
                <a:gd name="T66" fmla="*/ 505 w 2286"/>
                <a:gd name="T67" fmla="*/ 2363 h 2914"/>
                <a:gd name="T68" fmla="*/ 437 w 2286"/>
                <a:gd name="T69" fmla="*/ 2565 h 2914"/>
                <a:gd name="T70" fmla="*/ 393 w 2286"/>
                <a:gd name="T71" fmla="*/ 2655 h 2914"/>
                <a:gd name="T72" fmla="*/ 493 w 2286"/>
                <a:gd name="T73" fmla="*/ 2800 h 2914"/>
                <a:gd name="T74" fmla="*/ 762 w 2286"/>
                <a:gd name="T75" fmla="*/ 2868 h 2914"/>
                <a:gd name="T76" fmla="*/ 886 w 2286"/>
                <a:gd name="T77" fmla="*/ 2733 h 2914"/>
                <a:gd name="T78" fmla="*/ 1042 w 2286"/>
                <a:gd name="T79" fmla="*/ 2666 h 2914"/>
                <a:gd name="T80" fmla="*/ 1020 w 2286"/>
                <a:gd name="T81" fmla="*/ 2475 h 2914"/>
                <a:gd name="T82" fmla="*/ 1054 w 2286"/>
                <a:gd name="T83" fmla="*/ 2106 h 2914"/>
                <a:gd name="T84" fmla="*/ 1244 w 2286"/>
                <a:gd name="T85" fmla="*/ 1915 h 2914"/>
                <a:gd name="T86" fmla="*/ 1502 w 2286"/>
                <a:gd name="T87" fmla="*/ 2083 h 2914"/>
                <a:gd name="T88" fmla="*/ 1704 w 2286"/>
                <a:gd name="T89" fmla="*/ 2195 h 2914"/>
                <a:gd name="T90" fmla="*/ 1939 w 2286"/>
                <a:gd name="T91" fmla="*/ 2139 h 2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86" h="2914">
                  <a:moveTo>
                    <a:pt x="1939" y="2139"/>
                  </a:moveTo>
                  <a:lnTo>
                    <a:pt x="1939" y="2139"/>
                  </a:lnTo>
                  <a:cubicBezTo>
                    <a:pt x="1950" y="2083"/>
                    <a:pt x="1939" y="2016"/>
                    <a:pt x="1928" y="1971"/>
                  </a:cubicBezTo>
                  <a:cubicBezTo>
                    <a:pt x="1917" y="1926"/>
                    <a:pt x="1950" y="1915"/>
                    <a:pt x="1973" y="1870"/>
                  </a:cubicBezTo>
                  <a:cubicBezTo>
                    <a:pt x="1995" y="1837"/>
                    <a:pt x="1950" y="1803"/>
                    <a:pt x="1950" y="1758"/>
                  </a:cubicBezTo>
                  <a:cubicBezTo>
                    <a:pt x="1950" y="1702"/>
                    <a:pt x="1939" y="1702"/>
                    <a:pt x="1906" y="1702"/>
                  </a:cubicBezTo>
                  <a:cubicBezTo>
                    <a:pt x="1872" y="1691"/>
                    <a:pt x="1827" y="1736"/>
                    <a:pt x="1805" y="1758"/>
                  </a:cubicBezTo>
                  <a:cubicBezTo>
                    <a:pt x="1782" y="1769"/>
                    <a:pt x="1793" y="1803"/>
                    <a:pt x="1771" y="1825"/>
                  </a:cubicBezTo>
                  <a:cubicBezTo>
                    <a:pt x="1737" y="1837"/>
                    <a:pt x="1681" y="1837"/>
                    <a:pt x="1648" y="1792"/>
                  </a:cubicBezTo>
                  <a:cubicBezTo>
                    <a:pt x="1614" y="1758"/>
                    <a:pt x="1536" y="1758"/>
                    <a:pt x="1502" y="1747"/>
                  </a:cubicBezTo>
                  <a:cubicBezTo>
                    <a:pt x="1457" y="1747"/>
                    <a:pt x="1457" y="1713"/>
                    <a:pt x="1446" y="1668"/>
                  </a:cubicBezTo>
                  <a:cubicBezTo>
                    <a:pt x="1424" y="1613"/>
                    <a:pt x="1379" y="1613"/>
                    <a:pt x="1345" y="1590"/>
                  </a:cubicBezTo>
                  <a:cubicBezTo>
                    <a:pt x="1311" y="1568"/>
                    <a:pt x="1311" y="1556"/>
                    <a:pt x="1300" y="1411"/>
                  </a:cubicBezTo>
                  <a:cubicBezTo>
                    <a:pt x="1289" y="1265"/>
                    <a:pt x="1300" y="1209"/>
                    <a:pt x="1323" y="1209"/>
                  </a:cubicBezTo>
                  <a:cubicBezTo>
                    <a:pt x="1345" y="1198"/>
                    <a:pt x="1379" y="1242"/>
                    <a:pt x="1401" y="1254"/>
                  </a:cubicBezTo>
                  <a:cubicBezTo>
                    <a:pt x="1424" y="1265"/>
                    <a:pt x="1480" y="1254"/>
                    <a:pt x="1513" y="1231"/>
                  </a:cubicBezTo>
                  <a:cubicBezTo>
                    <a:pt x="1558" y="1209"/>
                    <a:pt x="1547" y="1198"/>
                    <a:pt x="1547" y="1153"/>
                  </a:cubicBezTo>
                  <a:cubicBezTo>
                    <a:pt x="1558" y="1108"/>
                    <a:pt x="1592" y="1142"/>
                    <a:pt x="1603" y="1119"/>
                  </a:cubicBezTo>
                  <a:cubicBezTo>
                    <a:pt x="1603" y="1097"/>
                    <a:pt x="1637" y="1119"/>
                    <a:pt x="1659" y="1131"/>
                  </a:cubicBezTo>
                  <a:cubicBezTo>
                    <a:pt x="1670" y="1142"/>
                    <a:pt x="1681" y="1142"/>
                    <a:pt x="1681" y="1142"/>
                  </a:cubicBezTo>
                  <a:cubicBezTo>
                    <a:pt x="1681" y="1142"/>
                    <a:pt x="1793" y="1041"/>
                    <a:pt x="1838" y="996"/>
                  </a:cubicBezTo>
                  <a:cubicBezTo>
                    <a:pt x="1894" y="940"/>
                    <a:pt x="2018" y="828"/>
                    <a:pt x="2029" y="806"/>
                  </a:cubicBezTo>
                  <a:cubicBezTo>
                    <a:pt x="2039" y="783"/>
                    <a:pt x="2039" y="761"/>
                    <a:pt x="2029" y="716"/>
                  </a:cubicBezTo>
                  <a:cubicBezTo>
                    <a:pt x="2029" y="671"/>
                    <a:pt x="2084" y="705"/>
                    <a:pt x="2117" y="705"/>
                  </a:cubicBezTo>
                  <a:cubicBezTo>
                    <a:pt x="2140" y="693"/>
                    <a:pt x="2174" y="616"/>
                    <a:pt x="2241" y="515"/>
                  </a:cubicBezTo>
                  <a:cubicBezTo>
                    <a:pt x="2263" y="459"/>
                    <a:pt x="2274" y="425"/>
                    <a:pt x="2285" y="403"/>
                  </a:cubicBezTo>
                  <a:cubicBezTo>
                    <a:pt x="2274" y="403"/>
                    <a:pt x="2274" y="403"/>
                    <a:pt x="2263" y="392"/>
                  </a:cubicBezTo>
                  <a:cubicBezTo>
                    <a:pt x="2252" y="381"/>
                    <a:pt x="2230" y="381"/>
                    <a:pt x="2185" y="392"/>
                  </a:cubicBezTo>
                  <a:cubicBezTo>
                    <a:pt x="2140" y="403"/>
                    <a:pt x="2129" y="381"/>
                    <a:pt x="2117" y="358"/>
                  </a:cubicBezTo>
                  <a:cubicBezTo>
                    <a:pt x="2106" y="336"/>
                    <a:pt x="2084" y="325"/>
                    <a:pt x="2061" y="314"/>
                  </a:cubicBezTo>
                  <a:cubicBezTo>
                    <a:pt x="2039" y="302"/>
                    <a:pt x="2061" y="257"/>
                    <a:pt x="2039" y="235"/>
                  </a:cubicBezTo>
                  <a:cubicBezTo>
                    <a:pt x="2029" y="212"/>
                    <a:pt x="1973" y="246"/>
                    <a:pt x="1939" y="257"/>
                  </a:cubicBezTo>
                  <a:cubicBezTo>
                    <a:pt x="1906" y="269"/>
                    <a:pt x="1917" y="224"/>
                    <a:pt x="1917" y="224"/>
                  </a:cubicBezTo>
                  <a:cubicBezTo>
                    <a:pt x="1917" y="224"/>
                    <a:pt x="1894" y="224"/>
                    <a:pt x="1838" y="235"/>
                  </a:cubicBezTo>
                  <a:cubicBezTo>
                    <a:pt x="1782" y="257"/>
                    <a:pt x="1782" y="257"/>
                    <a:pt x="1782" y="224"/>
                  </a:cubicBezTo>
                  <a:cubicBezTo>
                    <a:pt x="1793" y="201"/>
                    <a:pt x="1782" y="168"/>
                    <a:pt x="1760" y="157"/>
                  </a:cubicBezTo>
                  <a:cubicBezTo>
                    <a:pt x="1737" y="157"/>
                    <a:pt x="1693" y="179"/>
                    <a:pt x="1693" y="179"/>
                  </a:cubicBezTo>
                  <a:cubicBezTo>
                    <a:pt x="1693" y="179"/>
                    <a:pt x="1625" y="101"/>
                    <a:pt x="1614" y="78"/>
                  </a:cubicBezTo>
                  <a:cubicBezTo>
                    <a:pt x="1592" y="56"/>
                    <a:pt x="1524" y="33"/>
                    <a:pt x="1424" y="11"/>
                  </a:cubicBezTo>
                  <a:cubicBezTo>
                    <a:pt x="1334" y="0"/>
                    <a:pt x="1244" y="11"/>
                    <a:pt x="1244" y="11"/>
                  </a:cubicBezTo>
                  <a:lnTo>
                    <a:pt x="1233" y="78"/>
                  </a:lnTo>
                  <a:cubicBezTo>
                    <a:pt x="1222" y="78"/>
                    <a:pt x="1132" y="33"/>
                    <a:pt x="1110" y="33"/>
                  </a:cubicBezTo>
                  <a:cubicBezTo>
                    <a:pt x="1099" y="33"/>
                    <a:pt x="1087" y="45"/>
                    <a:pt x="1065" y="56"/>
                  </a:cubicBezTo>
                  <a:cubicBezTo>
                    <a:pt x="1076" y="78"/>
                    <a:pt x="1087" y="101"/>
                    <a:pt x="1110" y="112"/>
                  </a:cubicBezTo>
                  <a:cubicBezTo>
                    <a:pt x="1144" y="123"/>
                    <a:pt x="1177" y="112"/>
                    <a:pt x="1166" y="201"/>
                  </a:cubicBezTo>
                  <a:cubicBezTo>
                    <a:pt x="1155" y="280"/>
                    <a:pt x="1144" y="314"/>
                    <a:pt x="1166" y="325"/>
                  </a:cubicBezTo>
                  <a:cubicBezTo>
                    <a:pt x="1188" y="336"/>
                    <a:pt x="1244" y="437"/>
                    <a:pt x="1222" y="481"/>
                  </a:cubicBezTo>
                  <a:cubicBezTo>
                    <a:pt x="1200" y="515"/>
                    <a:pt x="1121" y="470"/>
                    <a:pt x="1121" y="515"/>
                  </a:cubicBezTo>
                  <a:cubicBezTo>
                    <a:pt x="1110" y="560"/>
                    <a:pt x="1087" y="560"/>
                    <a:pt x="1065" y="538"/>
                  </a:cubicBezTo>
                  <a:cubicBezTo>
                    <a:pt x="1031" y="526"/>
                    <a:pt x="1009" y="549"/>
                    <a:pt x="986" y="526"/>
                  </a:cubicBezTo>
                  <a:cubicBezTo>
                    <a:pt x="964" y="493"/>
                    <a:pt x="919" y="459"/>
                    <a:pt x="886" y="459"/>
                  </a:cubicBezTo>
                  <a:cubicBezTo>
                    <a:pt x="841" y="448"/>
                    <a:pt x="818" y="470"/>
                    <a:pt x="807" y="493"/>
                  </a:cubicBezTo>
                  <a:cubicBezTo>
                    <a:pt x="807" y="526"/>
                    <a:pt x="762" y="526"/>
                    <a:pt x="718" y="493"/>
                  </a:cubicBezTo>
                  <a:cubicBezTo>
                    <a:pt x="662" y="470"/>
                    <a:pt x="617" y="437"/>
                    <a:pt x="617" y="481"/>
                  </a:cubicBezTo>
                  <a:cubicBezTo>
                    <a:pt x="617" y="526"/>
                    <a:pt x="583" y="571"/>
                    <a:pt x="561" y="571"/>
                  </a:cubicBezTo>
                  <a:cubicBezTo>
                    <a:pt x="538" y="571"/>
                    <a:pt x="516" y="583"/>
                    <a:pt x="505" y="627"/>
                  </a:cubicBezTo>
                  <a:cubicBezTo>
                    <a:pt x="493" y="671"/>
                    <a:pt x="505" y="716"/>
                    <a:pt x="460" y="705"/>
                  </a:cubicBezTo>
                  <a:cubicBezTo>
                    <a:pt x="404" y="682"/>
                    <a:pt x="370" y="705"/>
                    <a:pt x="370" y="738"/>
                  </a:cubicBezTo>
                  <a:cubicBezTo>
                    <a:pt x="370" y="761"/>
                    <a:pt x="348" y="772"/>
                    <a:pt x="325" y="772"/>
                  </a:cubicBezTo>
                  <a:cubicBezTo>
                    <a:pt x="314" y="772"/>
                    <a:pt x="314" y="851"/>
                    <a:pt x="325" y="884"/>
                  </a:cubicBezTo>
                  <a:cubicBezTo>
                    <a:pt x="337" y="918"/>
                    <a:pt x="325" y="985"/>
                    <a:pt x="337" y="1007"/>
                  </a:cubicBezTo>
                  <a:cubicBezTo>
                    <a:pt x="348" y="1030"/>
                    <a:pt x="359" y="1041"/>
                    <a:pt x="314" y="1052"/>
                  </a:cubicBezTo>
                  <a:cubicBezTo>
                    <a:pt x="280" y="1075"/>
                    <a:pt x="292" y="1131"/>
                    <a:pt x="247" y="1131"/>
                  </a:cubicBezTo>
                  <a:cubicBezTo>
                    <a:pt x="202" y="1142"/>
                    <a:pt x="168" y="1164"/>
                    <a:pt x="157" y="1220"/>
                  </a:cubicBezTo>
                  <a:cubicBezTo>
                    <a:pt x="146" y="1287"/>
                    <a:pt x="157" y="1299"/>
                    <a:pt x="135" y="1310"/>
                  </a:cubicBezTo>
                  <a:cubicBezTo>
                    <a:pt x="124" y="1321"/>
                    <a:pt x="157" y="1366"/>
                    <a:pt x="124" y="1366"/>
                  </a:cubicBezTo>
                  <a:cubicBezTo>
                    <a:pt x="90" y="1355"/>
                    <a:pt x="68" y="1388"/>
                    <a:pt x="79" y="1433"/>
                  </a:cubicBezTo>
                  <a:cubicBezTo>
                    <a:pt x="101" y="1478"/>
                    <a:pt x="90" y="1523"/>
                    <a:pt x="101" y="1534"/>
                  </a:cubicBezTo>
                  <a:cubicBezTo>
                    <a:pt x="124" y="1545"/>
                    <a:pt x="135" y="1568"/>
                    <a:pt x="135" y="1601"/>
                  </a:cubicBezTo>
                  <a:cubicBezTo>
                    <a:pt x="135" y="1624"/>
                    <a:pt x="113" y="1635"/>
                    <a:pt x="79" y="1635"/>
                  </a:cubicBezTo>
                  <a:cubicBezTo>
                    <a:pt x="34" y="1646"/>
                    <a:pt x="23" y="1657"/>
                    <a:pt x="34" y="1691"/>
                  </a:cubicBezTo>
                  <a:cubicBezTo>
                    <a:pt x="34" y="1736"/>
                    <a:pt x="34" y="1758"/>
                    <a:pt x="11" y="1758"/>
                  </a:cubicBezTo>
                  <a:cubicBezTo>
                    <a:pt x="0" y="1769"/>
                    <a:pt x="0" y="1859"/>
                    <a:pt x="0" y="1893"/>
                  </a:cubicBezTo>
                  <a:lnTo>
                    <a:pt x="0" y="1893"/>
                  </a:lnTo>
                  <a:cubicBezTo>
                    <a:pt x="23" y="1893"/>
                    <a:pt x="45" y="1893"/>
                    <a:pt x="56" y="1870"/>
                  </a:cubicBezTo>
                  <a:cubicBezTo>
                    <a:pt x="56" y="1848"/>
                    <a:pt x="68" y="1803"/>
                    <a:pt x="90" y="1803"/>
                  </a:cubicBezTo>
                  <a:cubicBezTo>
                    <a:pt x="113" y="1803"/>
                    <a:pt x="135" y="1893"/>
                    <a:pt x="146" y="1915"/>
                  </a:cubicBezTo>
                  <a:cubicBezTo>
                    <a:pt x="146" y="1937"/>
                    <a:pt x="180" y="1915"/>
                    <a:pt x="191" y="1893"/>
                  </a:cubicBezTo>
                  <a:cubicBezTo>
                    <a:pt x="202" y="1870"/>
                    <a:pt x="224" y="1848"/>
                    <a:pt x="213" y="1814"/>
                  </a:cubicBezTo>
                  <a:cubicBezTo>
                    <a:pt x="202" y="1792"/>
                    <a:pt x="224" y="1769"/>
                    <a:pt x="202" y="1747"/>
                  </a:cubicBezTo>
                  <a:cubicBezTo>
                    <a:pt x="191" y="1713"/>
                    <a:pt x="157" y="1668"/>
                    <a:pt x="213" y="1668"/>
                  </a:cubicBezTo>
                  <a:cubicBezTo>
                    <a:pt x="269" y="1657"/>
                    <a:pt x="348" y="1668"/>
                    <a:pt x="348" y="1680"/>
                  </a:cubicBezTo>
                  <a:cubicBezTo>
                    <a:pt x="359" y="1691"/>
                    <a:pt x="370" y="1747"/>
                    <a:pt x="348" y="1758"/>
                  </a:cubicBezTo>
                  <a:cubicBezTo>
                    <a:pt x="337" y="1769"/>
                    <a:pt x="314" y="1780"/>
                    <a:pt x="292" y="1780"/>
                  </a:cubicBezTo>
                  <a:cubicBezTo>
                    <a:pt x="269" y="1780"/>
                    <a:pt x="258" y="1837"/>
                    <a:pt x="269" y="1937"/>
                  </a:cubicBezTo>
                  <a:cubicBezTo>
                    <a:pt x="292" y="2038"/>
                    <a:pt x="303" y="2005"/>
                    <a:pt x="314" y="1960"/>
                  </a:cubicBezTo>
                  <a:cubicBezTo>
                    <a:pt x="314" y="1904"/>
                    <a:pt x="337" y="1837"/>
                    <a:pt x="348" y="1803"/>
                  </a:cubicBezTo>
                  <a:cubicBezTo>
                    <a:pt x="359" y="1780"/>
                    <a:pt x="437" y="1792"/>
                    <a:pt x="460" y="1803"/>
                  </a:cubicBezTo>
                  <a:cubicBezTo>
                    <a:pt x="471" y="1825"/>
                    <a:pt x="471" y="1848"/>
                    <a:pt x="493" y="1859"/>
                  </a:cubicBezTo>
                  <a:cubicBezTo>
                    <a:pt x="516" y="1870"/>
                    <a:pt x="505" y="1882"/>
                    <a:pt x="482" y="1926"/>
                  </a:cubicBezTo>
                  <a:cubicBezTo>
                    <a:pt x="460" y="1971"/>
                    <a:pt x="426" y="2061"/>
                    <a:pt x="415" y="2083"/>
                  </a:cubicBezTo>
                  <a:cubicBezTo>
                    <a:pt x="404" y="2117"/>
                    <a:pt x="493" y="2106"/>
                    <a:pt x="538" y="2106"/>
                  </a:cubicBezTo>
                  <a:cubicBezTo>
                    <a:pt x="583" y="2106"/>
                    <a:pt x="572" y="2049"/>
                    <a:pt x="606" y="2049"/>
                  </a:cubicBezTo>
                  <a:cubicBezTo>
                    <a:pt x="650" y="2038"/>
                    <a:pt x="639" y="2016"/>
                    <a:pt x="628" y="1993"/>
                  </a:cubicBezTo>
                  <a:cubicBezTo>
                    <a:pt x="617" y="1971"/>
                    <a:pt x="650" y="1904"/>
                    <a:pt x="673" y="1893"/>
                  </a:cubicBezTo>
                  <a:cubicBezTo>
                    <a:pt x="706" y="1893"/>
                    <a:pt x="729" y="1904"/>
                    <a:pt x="751" y="1937"/>
                  </a:cubicBezTo>
                  <a:cubicBezTo>
                    <a:pt x="773" y="1960"/>
                    <a:pt x="785" y="2005"/>
                    <a:pt x="773" y="2027"/>
                  </a:cubicBezTo>
                  <a:cubicBezTo>
                    <a:pt x="762" y="2061"/>
                    <a:pt x="740" y="2094"/>
                    <a:pt x="773" y="2117"/>
                  </a:cubicBezTo>
                  <a:cubicBezTo>
                    <a:pt x="796" y="2150"/>
                    <a:pt x="807" y="2173"/>
                    <a:pt x="762" y="2184"/>
                  </a:cubicBezTo>
                  <a:cubicBezTo>
                    <a:pt x="718" y="2206"/>
                    <a:pt x="673" y="2195"/>
                    <a:pt x="639" y="2229"/>
                  </a:cubicBezTo>
                  <a:cubicBezTo>
                    <a:pt x="606" y="2273"/>
                    <a:pt x="572" y="2296"/>
                    <a:pt x="538" y="2318"/>
                  </a:cubicBezTo>
                  <a:cubicBezTo>
                    <a:pt x="505" y="2330"/>
                    <a:pt x="482" y="2341"/>
                    <a:pt x="505" y="2363"/>
                  </a:cubicBezTo>
                  <a:cubicBezTo>
                    <a:pt x="527" y="2375"/>
                    <a:pt x="527" y="2419"/>
                    <a:pt x="505" y="2453"/>
                  </a:cubicBezTo>
                  <a:cubicBezTo>
                    <a:pt x="482" y="2486"/>
                    <a:pt x="471" y="2464"/>
                    <a:pt x="437" y="2498"/>
                  </a:cubicBezTo>
                  <a:cubicBezTo>
                    <a:pt x="404" y="2531"/>
                    <a:pt x="404" y="2576"/>
                    <a:pt x="437" y="2565"/>
                  </a:cubicBezTo>
                  <a:cubicBezTo>
                    <a:pt x="482" y="2565"/>
                    <a:pt x="493" y="2587"/>
                    <a:pt x="471" y="2599"/>
                  </a:cubicBezTo>
                  <a:cubicBezTo>
                    <a:pt x="460" y="2621"/>
                    <a:pt x="415" y="2621"/>
                    <a:pt x="393" y="2610"/>
                  </a:cubicBezTo>
                  <a:cubicBezTo>
                    <a:pt x="370" y="2610"/>
                    <a:pt x="370" y="2632"/>
                    <a:pt x="393" y="2655"/>
                  </a:cubicBezTo>
                  <a:cubicBezTo>
                    <a:pt x="415" y="2688"/>
                    <a:pt x="426" y="2722"/>
                    <a:pt x="426" y="2744"/>
                  </a:cubicBezTo>
                  <a:cubicBezTo>
                    <a:pt x="415" y="2755"/>
                    <a:pt x="471" y="2744"/>
                    <a:pt x="460" y="2778"/>
                  </a:cubicBezTo>
                  <a:cubicBezTo>
                    <a:pt x="460" y="2811"/>
                    <a:pt x="471" y="2823"/>
                    <a:pt x="493" y="2800"/>
                  </a:cubicBezTo>
                  <a:cubicBezTo>
                    <a:pt x="516" y="2778"/>
                    <a:pt x="561" y="2778"/>
                    <a:pt x="583" y="2823"/>
                  </a:cubicBezTo>
                  <a:cubicBezTo>
                    <a:pt x="594" y="2879"/>
                    <a:pt x="606" y="2913"/>
                    <a:pt x="639" y="2901"/>
                  </a:cubicBezTo>
                  <a:cubicBezTo>
                    <a:pt x="673" y="2879"/>
                    <a:pt x="729" y="2868"/>
                    <a:pt x="762" y="2868"/>
                  </a:cubicBezTo>
                  <a:cubicBezTo>
                    <a:pt x="807" y="2856"/>
                    <a:pt x="818" y="2868"/>
                    <a:pt x="807" y="2834"/>
                  </a:cubicBezTo>
                  <a:cubicBezTo>
                    <a:pt x="807" y="2789"/>
                    <a:pt x="818" y="2733"/>
                    <a:pt x="818" y="2733"/>
                  </a:cubicBezTo>
                  <a:cubicBezTo>
                    <a:pt x="818" y="2733"/>
                    <a:pt x="863" y="2711"/>
                    <a:pt x="886" y="2733"/>
                  </a:cubicBezTo>
                  <a:cubicBezTo>
                    <a:pt x="908" y="2755"/>
                    <a:pt x="931" y="2744"/>
                    <a:pt x="931" y="2722"/>
                  </a:cubicBezTo>
                  <a:cubicBezTo>
                    <a:pt x="931" y="2688"/>
                    <a:pt x="964" y="2711"/>
                    <a:pt x="986" y="2688"/>
                  </a:cubicBezTo>
                  <a:cubicBezTo>
                    <a:pt x="998" y="2666"/>
                    <a:pt x="1020" y="2655"/>
                    <a:pt x="1042" y="2666"/>
                  </a:cubicBezTo>
                  <a:cubicBezTo>
                    <a:pt x="1065" y="2666"/>
                    <a:pt x="1087" y="2666"/>
                    <a:pt x="1087" y="2632"/>
                  </a:cubicBezTo>
                  <a:cubicBezTo>
                    <a:pt x="1087" y="2599"/>
                    <a:pt x="1076" y="2531"/>
                    <a:pt x="1076" y="2531"/>
                  </a:cubicBezTo>
                  <a:cubicBezTo>
                    <a:pt x="1076" y="2531"/>
                    <a:pt x="1042" y="2498"/>
                    <a:pt x="1020" y="2475"/>
                  </a:cubicBezTo>
                  <a:cubicBezTo>
                    <a:pt x="998" y="2464"/>
                    <a:pt x="1031" y="2408"/>
                    <a:pt x="998" y="2363"/>
                  </a:cubicBezTo>
                  <a:cubicBezTo>
                    <a:pt x="975" y="2318"/>
                    <a:pt x="964" y="2251"/>
                    <a:pt x="998" y="2218"/>
                  </a:cubicBezTo>
                  <a:cubicBezTo>
                    <a:pt x="1020" y="2195"/>
                    <a:pt x="1020" y="2117"/>
                    <a:pt x="1054" y="2106"/>
                  </a:cubicBezTo>
                  <a:cubicBezTo>
                    <a:pt x="1087" y="2083"/>
                    <a:pt x="1076" y="1993"/>
                    <a:pt x="1087" y="1982"/>
                  </a:cubicBezTo>
                  <a:cubicBezTo>
                    <a:pt x="1087" y="1971"/>
                    <a:pt x="1144" y="1982"/>
                    <a:pt x="1200" y="1971"/>
                  </a:cubicBezTo>
                  <a:cubicBezTo>
                    <a:pt x="1244" y="1960"/>
                    <a:pt x="1244" y="1960"/>
                    <a:pt x="1244" y="1915"/>
                  </a:cubicBezTo>
                  <a:cubicBezTo>
                    <a:pt x="1244" y="1870"/>
                    <a:pt x="1300" y="1870"/>
                    <a:pt x="1345" y="1893"/>
                  </a:cubicBezTo>
                  <a:cubicBezTo>
                    <a:pt x="1379" y="1915"/>
                    <a:pt x="1468" y="1993"/>
                    <a:pt x="1491" y="2005"/>
                  </a:cubicBezTo>
                  <a:cubicBezTo>
                    <a:pt x="1502" y="2016"/>
                    <a:pt x="1491" y="2061"/>
                    <a:pt x="1502" y="2083"/>
                  </a:cubicBezTo>
                  <a:cubicBezTo>
                    <a:pt x="1502" y="2117"/>
                    <a:pt x="1513" y="2128"/>
                    <a:pt x="1547" y="2128"/>
                  </a:cubicBezTo>
                  <a:cubicBezTo>
                    <a:pt x="1580" y="2128"/>
                    <a:pt x="1580" y="2173"/>
                    <a:pt x="1580" y="2173"/>
                  </a:cubicBezTo>
                  <a:cubicBezTo>
                    <a:pt x="1580" y="2173"/>
                    <a:pt x="1670" y="2150"/>
                    <a:pt x="1704" y="2195"/>
                  </a:cubicBezTo>
                  <a:cubicBezTo>
                    <a:pt x="1737" y="2229"/>
                    <a:pt x="1805" y="2296"/>
                    <a:pt x="1838" y="2318"/>
                  </a:cubicBezTo>
                  <a:cubicBezTo>
                    <a:pt x="1838" y="2307"/>
                    <a:pt x="1849" y="2296"/>
                    <a:pt x="1849" y="2285"/>
                  </a:cubicBezTo>
                  <a:cubicBezTo>
                    <a:pt x="1872" y="2251"/>
                    <a:pt x="1917" y="2184"/>
                    <a:pt x="1939" y="213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5" name="Freeform 9"/>
            <p:cNvSpPr>
              <a:spLocks noChangeArrowheads="1"/>
            </p:cNvSpPr>
            <p:nvPr/>
          </p:nvSpPr>
          <p:spPr bwMode="auto">
            <a:xfrm>
              <a:off x="3176588" y="2643188"/>
              <a:ext cx="936625" cy="1201737"/>
            </a:xfrm>
            <a:custGeom>
              <a:avLst/>
              <a:gdLst>
                <a:gd name="T0" fmla="*/ 2600 w 2601"/>
                <a:gd name="T1" fmla="*/ 2823 h 3339"/>
                <a:gd name="T2" fmla="*/ 2454 w 2601"/>
                <a:gd name="T3" fmla="*/ 2767 h 3339"/>
                <a:gd name="T4" fmla="*/ 2376 w 2601"/>
                <a:gd name="T5" fmla="*/ 2654 h 3339"/>
                <a:gd name="T6" fmla="*/ 2319 w 2601"/>
                <a:gd name="T7" fmla="*/ 2453 h 3339"/>
                <a:gd name="T8" fmla="*/ 2252 w 2601"/>
                <a:gd name="T9" fmla="*/ 2263 h 3339"/>
                <a:gd name="T10" fmla="*/ 2241 w 2601"/>
                <a:gd name="T11" fmla="*/ 2150 h 3339"/>
                <a:gd name="T12" fmla="*/ 2140 w 2601"/>
                <a:gd name="T13" fmla="*/ 1938 h 3339"/>
                <a:gd name="T14" fmla="*/ 2017 w 2601"/>
                <a:gd name="T15" fmla="*/ 1927 h 3339"/>
                <a:gd name="T16" fmla="*/ 1905 w 2601"/>
                <a:gd name="T17" fmla="*/ 1961 h 3339"/>
                <a:gd name="T18" fmla="*/ 1827 w 2601"/>
                <a:gd name="T19" fmla="*/ 1837 h 3339"/>
                <a:gd name="T20" fmla="*/ 1770 w 2601"/>
                <a:gd name="T21" fmla="*/ 1714 h 3339"/>
                <a:gd name="T22" fmla="*/ 1703 w 2601"/>
                <a:gd name="T23" fmla="*/ 1602 h 3339"/>
                <a:gd name="T24" fmla="*/ 1614 w 2601"/>
                <a:gd name="T25" fmla="*/ 1490 h 3339"/>
                <a:gd name="T26" fmla="*/ 1513 w 2601"/>
                <a:gd name="T27" fmla="*/ 1300 h 3339"/>
                <a:gd name="T28" fmla="*/ 1468 w 2601"/>
                <a:gd name="T29" fmla="*/ 1199 h 3339"/>
                <a:gd name="T30" fmla="*/ 1513 w 2601"/>
                <a:gd name="T31" fmla="*/ 1020 h 3339"/>
                <a:gd name="T32" fmla="*/ 1591 w 2601"/>
                <a:gd name="T33" fmla="*/ 1008 h 3339"/>
                <a:gd name="T34" fmla="*/ 1513 w 2601"/>
                <a:gd name="T35" fmla="*/ 851 h 3339"/>
                <a:gd name="T36" fmla="*/ 1401 w 2601"/>
                <a:gd name="T37" fmla="*/ 717 h 3339"/>
                <a:gd name="T38" fmla="*/ 1345 w 2601"/>
                <a:gd name="T39" fmla="*/ 661 h 3339"/>
                <a:gd name="T40" fmla="*/ 1255 w 2601"/>
                <a:gd name="T41" fmla="*/ 627 h 3339"/>
                <a:gd name="T42" fmla="*/ 1031 w 2601"/>
                <a:gd name="T43" fmla="*/ 515 h 3339"/>
                <a:gd name="T44" fmla="*/ 986 w 2601"/>
                <a:gd name="T45" fmla="*/ 269 h 3339"/>
                <a:gd name="T46" fmla="*/ 986 w 2601"/>
                <a:gd name="T47" fmla="*/ 157 h 3339"/>
                <a:gd name="T48" fmla="*/ 863 w 2601"/>
                <a:gd name="T49" fmla="*/ 0 h 3339"/>
                <a:gd name="T50" fmla="*/ 571 w 2601"/>
                <a:gd name="T51" fmla="*/ 235 h 3339"/>
                <a:gd name="T52" fmla="*/ 437 w 2601"/>
                <a:gd name="T53" fmla="*/ 313 h 3339"/>
                <a:gd name="T54" fmla="*/ 258 w 2601"/>
                <a:gd name="T55" fmla="*/ 437 h 3339"/>
                <a:gd name="T56" fmla="*/ 224 w 2601"/>
                <a:gd name="T57" fmla="*/ 470 h 3339"/>
                <a:gd name="T58" fmla="*/ 269 w 2601"/>
                <a:gd name="T59" fmla="*/ 605 h 3339"/>
                <a:gd name="T60" fmla="*/ 179 w 2601"/>
                <a:gd name="T61" fmla="*/ 493 h 3339"/>
                <a:gd name="T62" fmla="*/ 101 w 2601"/>
                <a:gd name="T63" fmla="*/ 638 h 3339"/>
                <a:gd name="T64" fmla="*/ 22 w 2601"/>
                <a:gd name="T65" fmla="*/ 751 h 3339"/>
                <a:gd name="T66" fmla="*/ 33 w 2601"/>
                <a:gd name="T67" fmla="*/ 806 h 3339"/>
                <a:gd name="T68" fmla="*/ 33 w 2601"/>
                <a:gd name="T69" fmla="*/ 896 h 3339"/>
                <a:gd name="T70" fmla="*/ 112 w 2601"/>
                <a:gd name="T71" fmla="*/ 941 h 3339"/>
                <a:gd name="T72" fmla="*/ 414 w 2601"/>
                <a:gd name="T73" fmla="*/ 1131 h 3339"/>
                <a:gd name="T74" fmla="*/ 448 w 2601"/>
                <a:gd name="T75" fmla="*/ 1064 h 3339"/>
                <a:gd name="T76" fmla="*/ 538 w 2601"/>
                <a:gd name="T77" fmla="*/ 1210 h 3339"/>
                <a:gd name="T78" fmla="*/ 717 w 2601"/>
                <a:gd name="T79" fmla="*/ 1356 h 3339"/>
                <a:gd name="T80" fmla="*/ 796 w 2601"/>
                <a:gd name="T81" fmla="*/ 1389 h 3339"/>
                <a:gd name="T82" fmla="*/ 1019 w 2601"/>
                <a:gd name="T83" fmla="*/ 1714 h 3339"/>
                <a:gd name="T84" fmla="*/ 1165 w 2601"/>
                <a:gd name="T85" fmla="*/ 1871 h 3339"/>
                <a:gd name="T86" fmla="*/ 1277 w 2601"/>
                <a:gd name="T87" fmla="*/ 1860 h 3339"/>
                <a:gd name="T88" fmla="*/ 1456 w 2601"/>
                <a:gd name="T89" fmla="*/ 2083 h 3339"/>
                <a:gd name="T90" fmla="*/ 1614 w 2601"/>
                <a:gd name="T91" fmla="*/ 2296 h 3339"/>
                <a:gd name="T92" fmla="*/ 1871 w 2601"/>
                <a:gd name="T93" fmla="*/ 2643 h 3339"/>
                <a:gd name="T94" fmla="*/ 2062 w 2601"/>
                <a:gd name="T95" fmla="*/ 2901 h 3339"/>
                <a:gd name="T96" fmla="*/ 2196 w 2601"/>
                <a:gd name="T97" fmla="*/ 3058 h 3339"/>
                <a:gd name="T98" fmla="*/ 2308 w 2601"/>
                <a:gd name="T99" fmla="*/ 3294 h 3339"/>
                <a:gd name="T100" fmla="*/ 2342 w 2601"/>
                <a:gd name="T101" fmla="*/ 3103 h 3339"/>
                <a:gd name="T102" fmla="*/ 2409 w 2601"/>
                <a:gd name="T103" fmla="*/ 3181 h 3339"/>
                <a:gd name="T104" fmla="*/ 2532 w 2601"/>
                <a:gd name="T105" fmla="*/ 3204 h 3339"/>
                <a:gd name="T106" fmla="*/ 2499 w 2601"/>
                <a:gd name="T107" fmla="*/ 3025 h 3339"/>
                <a:gd name="T108" fmla="*/ 2555 w 2601"/>
                <a:gd name="T109" fmla="*/ 2856 h 3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01" h="3339">
                  <a:moveTo>
                    <a:pt x="2600" y="2823"/>
                  </a:moveTo>
                  <a:lnTo>
                    <a:pt x="2600" y="2823"/>
                  </a:lnTo>
                  <a:cubicBezTo>
                    <a:pt x="2589" y="2800"/>
                    <a:pt x="2566" y="2767"/>
                    <a:pt x="2521" y="2778"/>
                  </a:cubicBezTo>
                  <a:cubicBezTo>
                    <a:pt x="2476" y="2778"/>
                    <a:pt x="2476" y="2789"/>
                    <a:pt x="2454" y="2767"/>
                  </a:cubicBezTo>
                  <a:cubicBezTo>
                    <a:pt x="2443" y="2756"/>
                    <a:pt x="2443" y="2711"/>
                    <a:pt x="2443" y="2688"/>
                  </a:cubicBezTo>
                  <a:cubicBezTo>
                    <a:pt x="2443" y="2677"/>
                    <a:pt x="2387" y="2688"/>
                    <a:pt x="2376" y="2654"/>
                  </a:cubicBezTo>
                  <a:cubicBezTo>
                    <a:pt x="2364" y="2610"/>
                    <a:pt x="2376" y="2576"/>
                    <a:pt x="2376" y="2543"/>
                  </a:cubicBezTo>
                  <a:cubicBezTo>
                    <a:pt x="2376" y="2509"/>
                    <a:pt x="2331" y="2475"/>
                    <a:pt x="2319" y="2453"/>
                  </a:cubicBezTo>
                  <a:cubicBezTo>
                    <a:pt x="2297" y="2430"/>
                    <a:pt x="2275" y="2487"/>
                    <a:pt x="2263" y="2453"/>
                  </a:cubicBezTo>
                  <a:cubicBezTo>
                    <a:pt x="2252" y="2419"/>
                    <a:pt x="2252" y="2307"/>
                    <a:pt x="2252" y="2263"/>
                  </a:cubicBezTo>
                  <a:cubicBezTo>
                    <a:pt x="2252" y="2218"/>
                    <a:pt x="2297" y="2229"/>
                    <a:pt x="2297" y="2206"/>
                  </a:cubicBezTo>
                  <a:cubicBezTo>
                    <a:pt x="2308" y="2195"/>
                    <a:pt x="2286" y="2184"/>
                    <a:pt x="2241" y="2150"/>
                  </a:cubicBezTo>
                  <a:cubicBezTo>
                    <a:pt x="2207" y="2117"/>
                    <a:pt x="2207" y="2028"/>
                    <a:pt x="2207" y="1995"/>
                  </a:cubicBezTo>
                  <a:cubicBezTo>
                    <a:pt x="2196" y="1961"/>
                    <a:pt x="2163" y="1950"/>
                    <a:pt x="2140" y="1938"/>
                  </a:cubicBezTo>
                  <a:cubicBezTo>
                    <a:pt x="2107" y="1927"/>
                    <a:pt x="2073" y="1893"/>
                    <a:pt x="2062" y="1893"/>
                  </a:cubicBezTo>
                  <a:cubicBezTo>
                    <a:pt x="2039" y="1893"/>
                    <a:pt x="2039" y="1905"/>
                    <a:pt x="2017" y="1927"/>
                  </a:cubicBezTo>
                  <a:cubicBezTo>
                    <a:pt x="1983" y="1938"/>
                    <a:pt x="1994" y="1950"/>
                    <a:pt x="1961" y="1961"/>
                  </a:cubicBezTo>
                  <a:cubicBezTo>
                    <a:pt x="1938" y="1983"/>
                    <a:pt x="1916" y="1972"/>
                    <a:pt x="1905" y="1961"/>
                  </a:cubicBezTo>
                  <a:cubicBezTo>
                    <a:pt x="1894" y="1950"/>
                    <a:pt x="1883" y="1938"/>
                    <a:pt x="1849" y="1938"/>
                  </a:cubicBezTo>
                  <a:cubicBezTo>
                    <a:pt x="1827" y="1938"/>
                    <a:pt x="1827" y="1882"/>
                    <a:pt x="1827" y="1837"/>
                  </a:cubicBezTo>
                  <a:cubicBezTo>
                    <a:pt x="1827" y="1804"/>
                    <a:pt x="1815" y="1804"/>
                    <a:pt x="1793" y="1793"/>
                  </a:cubicBezTo>
                  <a:cubicBezTo>
                    <a:pt x="1770" y="1770"/>
                    <a:pt x="1804" y="1726"/>
                    <a:pt x="1770" y="1714"/>
                  </a:cubicBezTo>
                  <a:cubicBezTo>
                    <a:pt x="1737" y="1703"/>
                    <a:pt x="1759" y="1681"/>
                    <a:pt x="1748" y="1647"/>
                  </a:cubicBezTo>
                  <a:cubicBezTo>
                    <a:pt x="1737" y="1613"/>
                    <a:pt x="1737" y="1602"/>
                    <a:pt x="1703" y="1602"/>
                  </a:cubicBezTo>
                  <a:cubicBezTo>
                    <a:pt x="1669" y="1591"/>
                    <a:pt x="1669" y="1569"/>
                    <a:pt x="1658" y="1546"/>
                  </a:cubicBezTo>
                  <a:cubicBezTo>
                    <a:pt x="1658" y="1524"/>
                    <a:pt x="1625" y="1524"/>
                    <a:pt x="1614" y="1490"/>
                  </a:cubicBezTo>
                  <a:cubicBezTo>
                    <a:pt x="1602" y="1468"/>
                    <a:pt x="1535" y="1479"/>
                    <a:pt x="1524" y="1468"/>
                  </a:cubicBezTo>
                  <a:cubicBezTo>
                    <a:pt x="1513" y="1468"/>
                    <a:pt x="1513" y="1356"/>
                    <a:pt x="1513" y="1300"/>
                  </a:cubicBezTo>
                  <a:cubicBezTo>
                    <a:pt x="1501" y="1255"/>
                    <a:pt x="1513" y="1255"/>
                    <a:pt x="1468" y="1266"/>
                  </a:cubicBezTo>
                  <a:cubicBezTo>
                    <a:pt x="1423" y="1266"/>
                    <a:pt x="1434" y="1221"/>
                    <a:pt x="1468" y="1199"/>
                  </a:cubicBezTo>
                  <a:cubicBezTo>
                    <a:pt x="1501" y="1176"/>
                    <a:pt x="1490" y="1154"/>
                    <a:pt x="1479" y="1109"/>
                  </a:cubicBezTo>
                  <a:cubicBezTo>
                    <a:pt x="1468" y="1075"/>
                    <a:pt x="1468" y="1031"/>
                    <a:pt x="1513" y="1020"/>
                  </a:cubicBezTo>
                  <a:cubicBezTo>
                    <a:pt x="1546" y="1008"/>
                    <a:pt x="1569" y="1008"/>
                    <a:pt x="1580" y="1008"/>
                  </a:cubicBezTo>
                  <a:cubicBezTo>
                    <a:pt x="1591" y="1008"/>
                    <a:pt x="1591" y="1008"/>
                    <a:pt x="1591" y="1008"/>
                  </a:cubicBezTo>
                  <a:cubicBezTo>
                    <a:pt x="1591" y="1008"/>
                    <a:pt x="1591" y="986"/>
                    <a:pt x="1580" y="941"/>
                  </a:cubicBezTo>
                  <a:cubicBezTo>
                    <a:pt x="1569" y="896"/>
                    <a:pt x="1535" y="874"/>
                    <a:pt x="1513" y="851"/>
                  </a:cubicBezTo>
                  <a:cubicBezTo>
                    <a:pt x="1501" y="829"/>
                    <a:pt x="1501" y="840"/>
                    <a:pt x="1468" y="829"/>
                  </a:cubicBezTo>
                  <a:cubicBezTo>
                    <a:pt x="1434" y="829"/>
                    <a:pt x="1412" y="762"/>
                    <a:pt x="1401" y="717"/>
                  </a:cubicBezTo>
                  <a:cubicBezTo>
                    <a:pt x="1401" y="672"/>
                    <a:pt x="1401" y="672"/>
                    <a:pt x="1378" y="672"/>
                  </a:cubicBezTo>
                  <a:cubicBezTo>
                    <a:pt x="1356" y="683"/>
                    <a:pt x="1345" y="683"/>
                    <a:pt x="1345" y="661"/>
                  </a:cubicBezTo>
                  <a:cubicBezTo>
                    <a:pt x="1333" y="638"/>
                    <a:pt x="1333" y="627"/>
                    <a:pt x="1311" y="627"/>
                  </a:cubicBezTo>
                  <a:cubicBezTo>
                    <a:pt x="1277" y="627"/>
                    <a:pt x="1266" y="638"/>
                    <a:pt x="1255" y="627"/>
                  </a:cubicBezTo>
                  <a:cubicBezTo>
                    <a:pt x="1244" y="616"/>
                    <a:pt x="1109" y="616"/>
                    <a:pt x="1109" y="616"/>
                  </a:cubicBezTo>
                  <a:cubicBezTo>
                    <a:pt x="1109" y="616"/>
                    <a:pt x="1064" y="549"/>
                    <a:pt x="1031" y="515"/>
                  </a:cubicBezTo>
                  <a:cubicBezTo>
                    <a:pt x="997" y="482"/>
                    <a:pt x="997" y="448"/>
                    <a:pt x="997" y="392"/>
                  </a:cubicBezTo>
                  <a:cubicBezTo>
                    <a:pt x="997" y="347"/>
                    <a:pt x="1008" y="280"/>
                    <a:pt x="986" y="269"/>
                  </a:cubicBezTo>
                  <a:cubicBezTo>
                    <a:pt x="963" y="269"/>
                    <a:pt x="952" y="257"/>
                    <a:pt x="963" y="246"/>
                  </a:cubicBezTo>
                  <a:cubicBezTo>
                    <a:pt x="974" y="235"/>
                    <a:pt x="986" y="190"/>
                    <a:pt x="986" y="157"/>
                  </a:cubicBezTo>
                  <a:cubicBezTo>
                    <a:pt x="986" y="123"/>
                    <a:pt x="941" y="89"/>
                    <a:pt x="896" y="78"/>
                  </a:cubicBezTo>
                  <a:cubicBezTo>
                    <a:pt x="851" y="78"/>
                    <a:pt x="863" y="0"/>
                    <a:pt x="863" y="0"/>
                  </a:cubicBezTo>
                  <a:cubicBezTo>
                    <a:pt x="694" y="0"/>
                    <a:pt x="694" y="0"/>
                    <a:pt x="694" y="0"/>
                  </a:cubicBezTo>
                  <a:cubicBezTo>
                    <a:pt x="571" y="235"/>
                    <a:pt x="571" y="235"/>
                    <a:pt x="571" y="235"/>
                  </a:cubicBezTo>
                  <a:cubicBezTo>
                    <a:pt x="437" y="313"/>
                    <a:pt x="437" y="313"/>
                    <a:pt x="437" y="313"/>
                  </a:cubicBezTo>
                  <a:lnTo>
                    <a:pt x="437" y="313"/>
                  </a:lnTo>
                  <a:cubicBezTo>
                    <a:pt x="437" y="369"/>
                    <a:pt x="437" y="369"/>
                    <a:pt x="437" y="369"/>
                  </a:cubicBezTo>
                  <a:cubicBezTo>
                    <a:pt x="258" y="437"/>
                    <a:pt x="258" y="437"/>
                    <a:pt x="258" y="437"/>
                  </a:cubicBezTo>
                  <a:cubicBezTo>
                    <a:pt x="190" y="426"/>
                    <a:pt x="190" y="426"/>
                    <a:pt x="190" y="426"/>
                  </a:cubicBezTo>
                  <a:cubicBezTo>
                    <a:pt x="201" y="459"/>
                    <a:pt x="213" y="470"/>
                    <a:pt x="224" y="470"/>
                  </a:cubicBezTo>
                  <a:cubicBezTo>
                    <a:pt x="246" y="459"/>
                    <a:pt x="269" y="482"/>
                    <a:pt x="258" y="515"/>
                  </a:cubicBezTo>
                  <a:cubicBezTo>
                    <a:pt x="246" y="549"/>
                    <a:pt x="246" y="582"/>
                    <a:pt x="269" y="605"/>
                  </a:cubicBezTo>
                  <a:cubicBezTo>
                    <a:pt x="280" y="616"/>
                    <a:pt x="213" y="627"/>
                    <a:pt x="213" y="571"/>
                  </a:cubicBezTo>
                  <a:cubicBezTo>
                    <a:pt x="213" y="515"/>
                    <a:pt x="201" y="493"/>
                    <a:pt x="179" y="493"/>
                  </a:cubicBezTo>
                  <a:cubicBezTo>
                    <a:pt x="168" y="493"/>
                    <a:pt x="168" y="560"/>
                    <a:pt x="145" y="571"/>
                  </a:cubicBezTo>
                  <a:cubicBezTo>
                    <a:pt x="112" y="582"/>
                    <a:pt x="101" y="616"/>
                    <a:pt x="101" y="638"/>
                  </a:cubicBezTo>
                  <a:cubicBezTo>
                    <a:pt x="101" y="661"/>
                    <a:pt x="78" y="661"/>
                    <a:pt x="45" y="672"/>
                  </a:cubicBezTo>
                  <a:cubicBezTo>
                    <a:pt x="22" y="683"/>
                    <a:pt x="0" y="739"/>
                    <a:pt x="22" y="751"/>
                  </a:cubicBezTo>
                  <a:cubicBezTo>
                    <a:pt x="33" y="751"/>
                    <a:pt x="45" y="728"/>
                    <a:pt x="56" y="751"/>
                  </a:cubicBezTo>
                  <a:cubicBezTo>
                    <a:pt x="67" y="762"/>
                    <a:pt x="56" y="795"/>
                    <a:pt x="33" y="806"/>
                  </a:cubicBezTo>
                  <a:cubicBezTo>
                    <a:pt x="0" y="818"/>
                    <a:pt x="11" y="840"/>
                    <a:pt x="33" y="840"/>
                  </a:cubicBezTo>
                  <a:cubicBezTo>
                    <a:pt x="56" y="851"/>
                    <a:pt x="56" y="885"/>
                    <a:pt x="33" y="896"/>
                  </a:cubicBezTo>
                  <a:cubicBezTo>
                    <a:pt x="0" y="907"/>
                    <a:pt x="22" y="941"/>
                    <a:pt x="45" y="941"/>
                  </a:cubicBezTo>
                  <a:cubicBezTo>
                    <a:pt x="78" y="941"/>
                    <a:pt x="89" y="919"/>
                    <a:pt x="112" y="941"/>
                  </a:cubicBezTo>
                  <a:cubicBezTo>
                    <a:pt x="145" y="975"/>
                    <a:pt x="314" y="1053"/>
                    <a:pt x="358" y="1087"/>
                  </a:cubicBezTo>
                  <a:cubicBezTo>
                    <a:pt x="392" y="1109"/>
                    <a:pt x="403" y="1131"/>
                    <a:pt x="414" y="1131"/>
                  </a:cubicBezTo>
                  <a:cubicBezTo>
                    <a:pt x="425" y="1120"/>
                    <a:pt x="403" y="1064"/>
                    <a:pt x="392" y="1042"/>
                  </a:cubicBezTo>
                  <a:cubicBezTo>
                    <a:pt x="392" y="1020"/>
                    <a:pt x="437" y="1020"/>
                    <a:pt x="448" y="1064"/>
                  </a:cubicBezTo>
                  <a:cubicBezTo>
                    <a:pt x="470" y="1109"/>
                    <a:pt x="470" y="1143"/>
                    <a:pt x="470" y="1165"/>
                  </a:cubicBezTo>
                  <a:cubicBezTo>
                    <a:pt x="470" y="1188"/>
                    <a:pt x="493" y="1210"/>
                    <a:pt x="538" y="1210"/>
                  </a:cubicBezTo>
                  <a:cubicBezTo>
                    <a:pt x="583" y="1210"/>
                    <a:pt x="638" y="1233"/>
                    <a:pt x="661" y="1244"/>
                  </a:cubicBezTo>
                  <a:cubicBezTo>
                    <a:pt x="683" y="1266"/>
                    <a:pt x="706" y="1356"/>
                    <a:pt x="717" y="1356"/>
                  </a:cubicBezTo>
                  <a:cubicBezTo>
                    <a:pt x="728" y="1356"/>
                    <a:pt x="683" y="1277"/>
                    <a:pt x="706" y="1266"/>
                  </a:cubicBezTo>
                  <a:cubicBezTo>
                    <a:pt x="739" y="1244"/>
                    <a:pt x="784" y="1322"/>
                    <a:pt x="796" y="1389"/>
                  </a:cubicBezTo>
                  <a:cubicBezTo>
                    <a:pt x="807" y="1445"/>
                    <a:pt x="807" y="1524"/>
                    <a:pt x="840" y="1557"/>
                  </a:cubicBezTo>
                  <a:cubicBezTo>
                    <a:pt x="885" y="1602"/>
                    <a:pt x="974" y="1669"/>
                    <a:pt x="1019" y="1714"/>
                  </a:cubicBezTo>
                  <a:cubicBezTo>
                    <a:pt x="1064" y="1759"/>
                    <a:pt x="1087" y="1826"/>
                    <a:pt x="1120" y="1871"/>
                  </a:cubicBezTo>
                  <a:cubicBezTo>
                    <a:pt x="1165" y="1905"/>
                    <a:pt x="1165" y="1905"/>
                    <a:pt x="1165" y="1871"/>
                  </a:cubicBezTo>
                  <a:cubicBezTo>
                    <a:pt x="1154" y="1826"/>
                    <a:pt x="1154" y="1770"/>
                    <a:pt x="1188" y="1759"/>
                  </a:cubicBezTo>
                  <a:cubicBezTo>
                    <a:pt x="1221" y="1748"/>
                    <a:pt x="1255" y="1815"/>
                    <a:pt x="1277" y="1860"/>
                  </a:cubicBezTo>
                  <a:cubicBezTo>
                    <a:pt x="1289" y="1916"/>
                    <a:pt x="1322" y="1995"/>
                    <a:pt x="1367" y="2006"/>
                  </a:cubicBezTo>
                  <a:cubicBezTo>
                    <a:pt x="1412" y="2006"/>
                    <a:pt x="1445" y="2017"/>
                    <a:pt x="1456" y="2083"/>
                  </a:cubicBezTo>
                  <a:cubicBezTo>
                    <a:pt x="1456" y="2150"/>
                    <a:pt x="1490" y="2218"/>
                    <a:pt x="1524" y="2218"/>
                  </a:cubicBezTo>
                  <a:cubicBezTo>
                    <a:pt x="1558" y="2218"/>
                    <a:pt x="1591" y="2229"/>
                    <a:pt x="1614" y="2296"/>
                  </a:cubicBezTo>
                  <a:cubicBezTo>
                    <a:pt x="1636" y="2363"/>
                    <a:pt x="1692" y="2520"/>
                    <a:pt x="1748" y="2554"/>
                  </a:cubicBezTo>
                  <a:cubicBezTo>
                    <a:pt x="1793" y="2599"/>
                    <a:pt x="1871" y="2610"/>
                    <a:pt x="1871" y="2643"/>
                  </a:cubicBezTo>
                  <a:cubicBezTo>
                    <a:pt x="1883" y="2677"/>
                    <a:pt x="1883" y="2733"/>
                    <a:pt x="1938" y="2767"/>
                  </a:cubicBezTo>
                  <a:cubicBezTo>
                    <a:pt x="2006" y="2800"/>
                    <a:pt x="2062" y="2879"/>
                    <a:pt x="2062" y="2901"/>
                  </a:cubicBezTo>
                  <a:cubicBezTo>
                    <a:pt x="2073" y="2923"/>
                    <a:pt x="2084" y="2991"/>
                    <a:pt x="2129" y="3002"/>
                  </a:cubicBezTo>
                  <a:cubicBezTo>
                    <a:pt x="2174" y="3013"/>
                    <a:pt x="2185" y="3002"/>
                    <a:pt x="2196" y="3058"/>
                  </a:cubicBezTo>
                  <a:cubicBezTo>
                    <a:pt x="2219" y="3103"/>
                    <a:pt x="2275" y="3181"/>
                    <a:pt x="2286" y="3192"/>
                  </a:cubicBezTo>
                  <a:cubicBezTo>
                    <a:pt x="2297" y="3215"/>
                    <a:pt x="2308" y="3260"/>
                    <a:pt x="2308" y="3294"/>
                  </a:cubicBezTo>
                  <a:cubicBezTo>
                    <a:pt x="2319" y="3327"/>
                    <a:pt x="2353" y="3338"/>
                    <a:pt x="2353" y="3305"/>
                  </a:cubicBezTo>
                  <a:cubicBezTo>
                    <a:pt x="2353" y="3271"/>
                    <a:pt x="2331" y="3159"/>
                    <a:pt x="2342" y="3103"/>
                  </a:cubicBezTo>
                  <a:cubicBezTo>
                    <a:pt x="2342" y="3047"/>
                    <a:pt x="2364" y="3013"/>
                    <a:pt x="2387" y="3069"/>
                  </a:cubicBezTo>
                  <a:cubicBezTo>
                    <a:pt x="2409" y="3114"/>
                    <a:pt x="2420" y="3148"/>
                    <a:pt x="2409" y="3181"/>
                  </a:cubicBezTo>
                  <a:cubicBezTo>
                    <a:pt x="2409" y="3181"/>
                    <a:pt x="2443" y="3181"/>
                    <a:pt x="2476" y="3204"/>
                  </a:cubicBezTo>
                  <a:cubicBezTo>
                    <a:pt x="2510" y="3226"/>
                    <a:pt x="2521" y="3226"/>
                    <a:pt x="2532" y="3204"/>
                  </a:cubicBezTo>
                  <a:cubicBezTo>
                    <a:pt x="2555" y="3192"/>
                    <a:pt x="2532" y="3125"/>
                    <a:pt x="2510" y="3103"/>
                  </a:cubicBezTo>
                  <a:cubicBezTo>
                    <a:pt x="2499" y="3092"/>
                    <a:pt x="2488" y="3058"/>
                    <a:pt x="2499" y="3025"/>
                  </a:cubicBezTo>
                  <a:cubicBezTo>
                    <a:pt x="2510" y="3002"/>
                    <a:pt x="2521" y="2957"/>
                    <a:pt x="2510" y="2923"/>
                  </a:cubicBezTo>
                  <a:cubicBezTo>
                    <a:pt x="2510" y="2890"/>
                    <a:pt x="2521" y="2867"/>
                    <a:pt x="2555" y="2856"/>
                  </a:cubicBezTo>
                  <a:cubicBezTo>
                    <a:pt x="2577" y="2856"/>
                    <a:pt x="2600" y="2845"/>
                    <a:pt x="2600" y="282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6" name="Freeform 10"/>
            <p:cNvSpPr>
              <a:spLocks noChangeArrowheads="1"/>
            </p:cNvSpPr>
            <p:nvPr/>
          </p:nvSpPr>
          <p:spPr bwMode="auto">
            <a:xfrm>
              <a:off x="3687763" y="2703513"/>
              <a:ext cx="1117600" cy="1133475"/>
            </a:xfrm>
            <a:custGeom>
              <a:avLst/>
              <a:gdLst>
                <a:gd name="T0" fmla="*/ 3026 w 3105"/>
                <a:gd name="T1" fmla="*/ 1569 h 3149"/>
                <a:gd name="T2" fmla="*/ 2970 w 3105"/>
                <a:gd name="T3" fmla="*/ 1356 h 3149"/>
                <a:gd name="T4" fmla="*/ 2880 w 3105"/>
                <a:gd name="T5" fmla="*/ 1389 h 3149"/>
                <a:gd name="T6" fmla="*/ 2701 w 3105"/>
                <a:gd name="T7" fmla="*/ 1434 h 3149"/>
                <a:gd name="T8" fmla="*/ 2488 w 3105"/>
                <a:gd name="T9" fmla="*/ 1210 h 3149"/>
                <a:gd name="T10" fmla="*/ 2443 w 3105"/>
                <a:gd name="T11" fmla="*/ 1065 h 3149"/>
                <a:gd name="T12" fmla="*/ 2454 w 3105"/>
                <a:gd name="T13" fmla="*/ 952 h 3149"/>
                <a:gd name="T14" fmla="*/ 2533 w 3105"/>
                <a:gd name="T15" fmla="*/ 796 h 3149"/>
                <a:gd name="T16" fmla="*/ 2510 w 3105"/>
                <a:gd name="T17" fmla="*/ 571 h 3149"/>
                <a:gd name="T18" fmla="*/ 2578 w 3105"/>
                <a:gd name="T19" fmla="*/ 425 h 3149"/>
                <a:gd name="T20" fmla="*/ 2286 w 3105"/>
                <a:gd name="T21" fmla="*/ 112 h 3149"/>
                <a:gd name="T22" fmla="*/ 1793 w 3105"/>
                <a:gd name="T23" fmla="*/ 246 h 3149"/>
                <a:gd name="T24" fmla="*/ 1681 w 3105"/>
                <a:gd name="T25" fmla="*/ 358 h 3149"/>
                <a:gd name="T26" fmla="*/ 1446 w 3105"/>
                <a:gd name="T27" fmla="*/ 302 h 3149"/>
                <a:gd name="T28" fmla="*/ 1367 w 3105"/>
                <a:gd name="T29" fmla="*/ 347 h 3149"/>
                <a:gd name="T30" fmla="*/ 1132 w 3105"/>
                <a:gd name="T31" fmla="*/ 201 h 3149"/>
                <a:gd name="T32" fmla="*/ 1031 w 3105"/>
                <a:gd name="T33" fmla="*/ 157 h 3149"/>
                <a:gd name="T34" fmla="*/ 863 w 3105"/>
                <a:gd name="T35" fmla="*/ 45 h 3149"/>
                <a:gd name="T36" fmla="*/ 706 w 3105"/>
                <a:gd name="T37" fmla="*/ 123 h 3149"/>
                <a:gd name="T38" fmla="*/ 639 w 3105"/>
                <a:gd name="T39" fmla="*/ 336 h 3149"/>
                <a:gd name="T40" fmla="*/ 515 w 3105"/>
                <a:gd name="T41" fmla="*/ 594 h 3149"/>
                <a:gd name="T42" fmla="*/ 460 w 3105"/>
                <a:gd name="T43" fmla="*/ 829 h 3149"/>
                <a:gd name="T44" fmla="*/ 258 w 3105"/>
                <a:gd name="T45" fmla="*/ 874 h 3149"/>
                <a:gd name="T46" fmla="*/ 157 w 3105"/>
                <a:gd name="T47" fmla="*/ 840 h 3149"/>
                <a:gd name="T48" fmla="*/ 168 w 3105"/>
                <a:gd name="T49" fmla="*/ 840 h 3149"/>
                <a:gd name="T50" fmla="*/ 56 w 3105"/>
                <a:gd name="T51" fmla="*/ 941 h 3149"/>
                <a:gd name="T52" fmla="*/ 45 w 3105"/>
                <a:gd name="T53" fmla="*/ 1098 h 3149"/>
                <a:gd name="T54" fmla="*/ 101 w 3105"/>
                <a:gd name="T55" fmla="*/ 1300 h 3149"/>
                <a:gd name="T56" fmla="*/ 235 w 3105"/>
                <a:gd name="T57" fmla="*/ 1378 h 3149"/>
                <a:gd name="T58" fmla="*/ 325 w 3105"/>
                <a:gd name="T59" fmla="*/ 1479 h 3149"/>
                <a:gd name="T60" fmla="*/ 370 w 3105"/>
                <a:gd name="T61" fmla="*/ 1625 h 3149"/>
                <a:gd name="T62" fmla="*/ 426 w 3105"/>
                <a:gd name="T63" fmla="*/ 1770 h 3149"/>
                <a:gd name="T64" fmla="*/ 538 w 3105"/>
                <a:gd name="T65" fmla="*/ 1793 h 3149"/>
                <a:gd name="T66" fmla="*/ 639 w 3105"/>
                <a:gd name="T67" fmla="*/ 1725 h 3149"/>
                <a:gd name="T68" fmla="*/ 784 w 3105"/>
                <a:gd name="T69" fmla="*/ 1827 h 3149"/>
                <a:gd name="T70" fmla="*/ 874 w 3105"/>
                <a:gd name="T71" fmla="*/ 2038 h 3149"/>
                <a:gd name="T72" fmla="*/ 840 w 3105"/>
                <a:gd name="T73" fmla="*/ 2285 h 3149"/>
                <a:gd name="T74" fmla="*/ 953 w 3105"/>
                <a:gd name="T75" fmla="*/ 2375 h 3149"/>
                <a:gd name="T76" fmla="*/ 1020 w 3105"/>
                <a:gd name="T77" fmla="*/ 2520 h 3149"/>
                <a:gd name="T78" fmla="*/ 1098 w 3105"/>
                <a:gd name="T79" fmla="*/ 2610 h 3149"/>
                <a:gd name="T80" fmla="*/ 1166 w 3105"/>
                <a:gd name="T81" fmla="*/ 2666 h 3149"/>
                <a:gd name="T82" fmla="*/ 1222 w 3105"/>
                <a:gd name="T83" fmla="*/ 2733 h 3149"/>
                <a:gd name="T84" fmla="*/ 1435 w 3105"/>
                <a:gd name="T85" fmla="*/ 2845 h 3149"/>
                <a:gd name="T86" fmla="*/ 1367 w 3105"/>
                <a:gd name="T87" fmla="*/ 2957 h 3149"/>
                <a:gd name="T88" fmla="*/ 1457 w 3105"/>
                <a:gd name="T89" fmla="*/ 3058 h 3149"/>
                <a:gd name="T90" fmla="*/ 1569 w 3105"/>
                <a:gd name="T91" fmla="*/ 3002 h 3149"/>
                <a:gd name="T92" fmla="*/ 1636 w 3105"/>
                <a:gd name="T93" fmla="*/ 3114 h 3149"/>
                <a:gd name="T94" fmla="*/ 1860 w 3105"/>
                <a:gd name="T95" fmla="*/ 3137 h 3149"/>
                <a:gd name="T96" fmla="*/ 1894 w 3105"/>
                <a:gd name="T97" fmla="*/ 2935 h 3149"/>
                <a:gd name="T98" fmla="*/ 1995 w 3105"/>
                <a:gd name="T99" fmla="*/ 2845 h 3149"/>
                <a:gd name="T100" fmla="*/ 1939 w 3105"/>
                <a:gd name="T101" fmla="*/ 2677 h 3149"/>
                <a:gd name="T102" fmla="*/ 1995 w 3105"/>
                <a:gd name="T103" fmla="*/ 2554 h 3149"/>
                <a:gd name="T104" fmla="*/ 2107 w 3105"/>
                <a:gd name="T105" fmla="*/ 2375 h 3149"/>
                <a:gd name="T106" fmla="*/ 2197 w 3105"/>
                <a:gd name="T107" fmla="*/ 2251 h 3149"/>
                <a:gd name="T108" fmla="*/ 2185 w 3105"/>
                <a:gd name="T109" fmla="*/ 2016 h 3149"/>
                <a:gd name="T110" fmla="*/ 2320 w 3105"/>
                <a:gd name="T111" fmla="*/ 1949 h 3149"/>
                <a:gd name="T112" fmla="*/ 2421 w 3105"/>
                <a:gd name="T113" fmla="*/ 1815 h 3149"/>
                <a:gd name="T114" fmla="*/ 2578 w 3105"/>
                <a:gd name="T115" fmla="*/ 1737 h 3149"/>
                <a:gd name="T116" fmla="*/ 2746 w 3105"/>
                <a:gd name="T117" fmla="*/ 1703 h 3149"/>
                <a:gd name="T118" fmla="*/ 2925 w 3105"/>
                <a:gd name="T119" fmla="*/ 1782 h 3149"/>
                <a:gd name="T120" fmla="*/ 3082 w 3105"/>
                <a:gd name="T121" fmla="*/ 1725 h 3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5" h="3149">
                  <a:moveTo>
                    <a:pt x="3026" y="1569"/>
                  </a:moveTo>
                  <a:lnTo>
                    <a:pt x="3026" y="1569"/>
                  </a:lnTo>
                  <a:cubicBezTo>
                    <a:pt x="3004" y="1558"/>
                    <a:pt x="3015" y="1524"/>
                    <a:pt x="3026" y="1445"/>
                  </a:cubicBezTo>
                  <a:cubicBezTo>
                    <a:pt x="3037" y="1356"/>
                    <a:pt x="3004" y="1367"/>
                    <a:pt x="2970" y="1356"/>
                  </a:cubicBezTo>
                  <a:cubicBezTo>
                    <a:pt x="2947" y="1345"/>
                    <a:pt x="2936" y="1322"/>
                    <a:pt x="2925" y="1300"/>
                  </a:cubicBezTo>
                  <a:cubicBezTo>
                    <a:pt x="2914" y="1322"/>
                    <a:pt x="2891" y="1356"/>
                    <a:pt x="2880" y="1389"/>
                  </a:cubicBezTo>
                  <a:cubicBezTo>
                    <a:pt x="2869" y="1445"/>
                    <a:pt x="2858" y="1501"/>
                    <a:pt x="2813" y="1513"/>
                  </a:cubicBezTo>
                  <a:cubicBezTo>
                    <a:pt x="2757" y="1535"/>
                    <a:pt x="2746" y="1434"/>
                    <a:pt x="2701" y="1434"/>
                  </a:cubicBezTo>
                  <a:cubicBezTo>
                    <a:pt x="2645" y="1434"/>
                    <a:pt x="2611" y="1423"/>
                    <a:pt x="2555" y="1378"/>
                  </a:cubicBezTo>
                  <a:cubicBezTo>
                    <a:pt x="2499" y="1322"/>
                    <a:pt x="2488" y="1232"/>
                    <a:pt x="2488" y="1210"/>
                  </a:cubicBezTo>
                  <a:cubicBezTo>
                    <a:pt x="2477" y="1176"/>
                    <a:pt x="2443" y="1199"/>
                    <a:pt x="2432" y="1188"/>
                  </a:cubicBezTo>
                  <a:cubicBezTo>
                    <a:pt x="2421" y="1176"/>
                    <a:pt x="2421" y="1087"/>
                    <a:pt x="2443" y="1065"/>
                  </a:cubicBezTo>
                  <a:cubicBezTo>
                    <a:pt x="2454" y="1053"/>
                    <a:pt x="2477" y="1042"/>
                    <a:pt x="2466" y="1031"/>
                  </a:cubicBezTo>
                  <a:cubicBezTo>
                    <a:pt x="2454" y="1031"/>
                    <a:pt x="2466" y="997"/>
                    <a:pt x="2454" y="952"/>
                  </a:cubicBezTo>
                  <a:cubicBezTo>
                    <a:pt x="2443" y="907"/>
                    <a:pt x="2466" y="907"/>
                    <a:pt x="2488" y="896"/>
                  </a:cubicBezTo>
                  <a:cubicBezTo>
                    <a:pt x="2522" y="874"/>
                    <a:pt x="2522" y="863"/>
                    <a:pt x="2533" y="796"/>
                  </a:cubicBezTo>
                  <a:cubicBezTo>
                    <a:pt x="2533" y="717"/>
                    <a:pt x="2510" y="683"/>
                    <a:pt x="2499" y="661"/>
                  </a:cubicBezTo>
                  <a:cubicBezTo>
                    <a:pt x="2477" y="627"/>
                    <a:pt x="2488" y="594"/>
                    <a:pt x="2510" y="571"/>
                  </a:cubicBezTo>
                  <a:cubicBezTo>
                    <a:pt x="2533" y="549"/>
                    <a:pt x="2522" y="482"/>
                    <a:pt x="2522" y="482"/>
                  </a:cubicBezTo>
                  <a:cubicBezTo>
                    <a:pt x="2578" y="425"/>
                    <a:pt x="2578" y="425"/>
                    <a:pt x="2578" y="425"/>
                  </a:cubicBezTo>
                  <a:cubicBezTo>
                    <a:pt x="2488" y="213"/>
                    <a:pt x="2488" y="213"/>
                    <a:pt x="2488" y="213"/>
                  </a:cubicBezTo>
                  <a:cubicBezTo>
                    <a:pt x="2286" y="112"/>
                    <a:pt x="2286" y="112"/>
                    <a:pt x="2286" y="112"/>
                  </a:cubicBezTo>
                  <a:cubicBezTo>
                    <a:pt x="1984" y="89"/>
                    <a:pt x="1984" y="89"/>
                    <a:pt x="1984" y="89"/>
                  </a:cubicBezTo>
                  <a:cubicBezTo>
                    <a:pt x="1793" y="246"/>
                    <a:pt x="1793" y="246"/>
                    <a:pt x="1793" y="246"/>
                  </a:cubicBezTo>
                  <a:cubicBezTo>
                    <a:pt x="1793" y="246"/>
                    <a:pt x="1771" y="291"/>
                    <a:pt x="1782" y="325"/>
                  </a:cubicBezTo>
                  <a:cubicBezTo>
                    <a:pt x="1793" y="370"/>
                    <a:pt x="1715" y="392"/>
                    <a:pt x="1681" y="358"/>
                  </a:cubicBezTo>
                  <a:cubicBezTo>
                    <a:pt x="1659" y="314"/>
                    <a:pt x="1625" y="246"/>
                    <a:pt x="1569" y="246"/>
                  </a:cubicBezTo>
                  <a:cubicBezTo>
                    <a:pt x="1524" y="258"/>
                    <a:pt x="1479" y="314"/>
                    <a:pt x="1446" y="302"/>
                  </a:cubicBezTo>
                  <a:cubicBezTo>
                    <a:pt x="1423" y="280"/>
                    <a:pt x="1401" y="246"/>
                    <a:pt x="1390" y="269"/>
                  </a:cubicBezTo>
                  <a:cubicBezTo>
                    <a:pt x="1378" y="280"/>
                    <a:pt x="1390" y="347"/>
                    <a:pt x="1367" y="347"/>
                  </a:cubicBezTo>
                  <a:cubicBezTo>
                    <a:pt x="1345" y="347"/>
                    <a:pt x="1289" y="280"/>
                    <a:pt x="1233" y="258"/>
                  </a:cubicBezTo>
                  <a:cubicBezTo>
                    <a:pt x="1177" y="246"/>
                    <a:pt x="1132" y="224"/>
                    <a:pt x="1132" y="201"/>
                  </a:cubicBezTo>
                  <a:cubicBezTo>
                    <a:pt x="1121" y="190"/>
                    <a:pt x="1121" y="145"/>
                    <a:pt x="1098" y="157"/>
                  </a:cubicBezTo>
                  <a:cubicBezTo>
                    <a:pt x="1087" y="168"/>
                    <a:pt x="1042" y="190"/>
                    <a:pt x="1031" y="157"/>
                  </a:cubicBezTo>
                  <a:cubicBezTo>
                    <a:pt x="1009" y="134"/>
                    <a:pt x="964" y="67"/>
                    <a:pt x="919" y="67"/>
                  </a:cubicBezTo>
                  <a:cubicBezTo>
                    <a:pt x="885" y="78"/>
                    <a:pt x="863" y="67"/>
                    <a:pt x="863" y="45"/>
                  </a:cubicBezTo>
                  <a:cubicBezTo>
                    <a:pt x="852" y="22"/>
                    <a:pt x="818" y="0"/>
                    <a:pt x="796" y="45"/>
                  </a:cubicBezTo>
                  <a:cubicBezTo>
                    <a:pt x="773" y="78"/>
                    <a:pt x="740" y="101"/>
                    <a:pt x="706" y="123"/>
                  </a:cubicBezTo>
                  <a:cubicBezTo>
                    <a:pt x="673" y="145"/>
                    <a:pt x="661" y="168"/>
                    <a:pt x="673" y="213"/>
                  </a:cubicBezTo>
                  <a:cubicBezTo>
                    <a:pt x="684" y="258"/>
                    <a:pt x="661" y="314"/>
                    <a:pt x="639" y="336"/>
                  </a:cubicBezTo>
                  <a:cubicBezTo>
                    <a:pt x="605" y="347"/>
                    <a:pt x="549" y="425"/>
                    <a:pt x="549" y="493"/>
                  </a:cubicBezTo>
                  <a:cubicBezTo>
                    <a:pt x="538" y="560"/>
                    <a:pt x="538" y="583"/>
                    <a:pt x="515" y="594"/>
                  </a:cubicBezTo>
                  <a:cubicBezTo>
                    <a:pt x="493" y="594"/>
                    <a:pt x="482" y="627"/>
                    <a:pt x="482" y="683"/>
                  </a:cubicBezTo>
                  <a:cubicBezTo>
                    <a:pt x="482" y="739"/>
                    <a:pt x="482" y="818"/>
                    <a:pt x="460" y="829"/>
                  </a:cubicBezTo>
                  <a:cubicBezTo>
                    <a:pt x="437" y="840"/>
                    <a:pt x="359" y="907"/>
                    <a:pt x="347" y="907"/>
                  </a:cubicBezTo>
                  <a:cubicBezTo>
                    <a:pt x="347" y="907"/>
                    <a:pt x="280" y="885"/>
                    <a:pt x="258" y="874"/>
                  </a:cubicBezTo>
                  <a:cubicBezTo>
                    <a:pt x="224" y="863"/>
                    <a:pt x="157" y="840"/>
                    <a:pt x="157" y="840"/>
                  </a:cubicBezTo>
                  <a:lnTo>
                    <a:pt x="157" y="840"/>
                  </a:lnTo>
                  <a:lnTo>
                    <a:pt x="157" y="840"/>
                  </a:lnTo>
                  <a:cubicBezTo>
                    <a:pt x="168" y="840"/>
                    <a:pt x="168" y="840"/>
                    <a:pt x="168" y="840"/>
                  </a:cubicBezTo>
                  <a:cubicBezTo>
                    <a:pt x="168" y="840"/>
                    <a:pt x="135" y="829"/>
                    <a:pt x="90" y="852"/>
                  </a:cubicBezTo>
                  <a:cubicBezTo>
                    <a:pt x="45" y="863"/>
                    <a:pt x="45" y="907"/>
                    <a:pt x="56" y="941"/>
                  </a:cubicBezTo>
                  <a:cubicBezTo>
                    <a:pt x="67" y="986"/>
                    <a:pt x="78" y="1008"/>
                    <a:pt x="45" y="1031"/>
                  </a:cubicBezTo>
                  <a:cubicBezTo>
                    <a:pt x="11" y="1053"/>
                    <a:pt x="0" y="1098"/>
                    <a:pt x="45" y="1098"/>
                  </a:cubicBezTo>
                  <a:cubicBezTo>
                    <a:pt x="90" y="1087"/>
                    <a:pt x="78" y="1087"/>
                    <a:pt x="90" y="1132"/>
                  </a:cubicBezTo>
                  <a:cubicBezTo>
                    <a:pt x="90" y="1188"/>
                    <a:pt x="90" y="1300"/>
                    <a:pt x="101" y="1300"/>
                  </a:cubicBezTo>
                  <a:cubicBezTo>
                    <a:pt x="112" y="1311"/>
                    <a:pt x="179" y="1300"/>
                    <a:pt x="191" y="1322"/>
                  </a:cubicBezTo>
                  <a:cubicBezTo>
                    <a:pt x="202" y="1356"/>
                    <a:pt x="235" y="1356"/>
                    <a:pt x="235" y="1378"/>
                  </a:cubicBezTo>
                  <a:cubicBezTo>
                    <a:pt x="246" y="1401"/>
                    <a:pt x="246" y="1423"/>
                    <a:pt x="280" y="1434"/>
                  </a:cubicBezTo>
                  <a:cubicBezTo>
                    <a:pt x="314" y="1434"/>
                    <a:pt x="314" y="1445"/>
                    <a:pt x="325" y="1479"/>
                  </a:cubicBezTo>
                  <a:cubicBezTo>
                    <a:pt x="336" y="1513"/>
                    <a:pt x="314" y="1535"/>
                    <a:pt x="347" y="1546"/>
                  </a:cubicBezTo>
                  <a:cubicBezTo>
                    <a:pt x="381" y="1558"/>
                    <a:pt x="347" y="1602"/>
                    <a:pt x="370" y="1625"/>
                  </a:cubicBezTo>
                  <a:cubicBezTo>
                    <a:pt x="392" y="1636"/>
                    <a:pt x="404" y="1636"/>
                    <a:pt x="404" y="1669"/>
                  </a:cubicBezTo>
                  <a:cubicBezTo>
                    <a:pt x="404" y="1714"/>
                    <a:pt x="404" y="1770"/>
                    <a:pt x="426" y="1770"/>
                  </a:cubicBezTo>
                  <a:cubicBezTo>
                    <a:pt x="460" y="1770"/>
                    <a:pt x="471" y="1782"/>
                    <a:pt x="482" y="1793"/>
                  </a:cubicBezTo>
                  <a:cubicBezTo>
                    <a:pt x="493" y="1804"/>
                    <a:pt x="515" y="1815"/>
                    <a:pt x="538" y="1793"/>
                  </a:cubicBezTo>
                  <a:cubicBezTo>
                    <a:pt x="571" y="1782"/>
                    <a:pt x="560" y="1770"/>
                    <a:pt x="594" y="1759"/>
                  </a:cubicBezTo>
                  <a:cubicBezTo>
                    <a:pt x="616" y="1737"/>
                    <a:pt x="616" y="1725"/>
                    <a:pt x="639" y="1725"/>
                  </a:cubicBezTo>
                  <a:cubicBezTo>
                    <a:pt x="650" y="1725"/>
                    <a:pt x="684" y="1759"/>
                    <a:pt x="717" y="1770"/>
                  </a:cubicBezTo>
                  <a:cubicBezTo>
                    <a:pt x="740" y="1782"/>
                    <a:pt x="773" y="1793"/>
                    <a:pt x="784" y="1827"/>
                  </a:cubicBezTo>
                  <a:cubicBezTo>
                    <a:pt x="784" y="1860"/>
                    <a:pt x="784" y="1949"/>
                    <a:pt x="818" y="1982"/>
                  </a:cubicBezTo>
                  <a:cubicBezTo>
                    <a:pt x="863" y="2016"/>
                    <a:pt x="885" y="2027"/>
                    <a:pt x="874" y="2038"/>
                  </a:cubicBezTo>
                  <a:cubicBezTo>
                    <a:pt x="874" y="2061"/>
                    <a:pt x="829" y="2050"/>
                    <a:pt x="829" y="2095"/>
                  </a:cubicBezTo>
                  <a:cubicBezTo>
                    <a:pt x="829" y="2139"/>
                    <a:pt x="829" y="2251"/>
                    <a:pt x="840" y="2285"/>
                  </a:cubicBezTo>
                  <a:cubicBezTo>
                    <a:pt x="852" y="2319"/>
                    <a:pt x="874" y="2262"/>
                    <a:pt x="896" y="2285"/>
                  </a:cubicBezTo>
                  <a:cubicBezTo>
                    <a:pt x="908" y="2307"/>
                    <a:pt x="953" y="2341"/>
                    <a:pt x="953" y="2375"/>
                  </a:cubicBezTo>
                  <a:cubicBezTo>
                    <a:pt x="953" y="2408"/>
                    <a:pt x="941" y="2442"/>
                    <a:pt x="953" y="2486"/>
                  </a:cubicBezTo>
                  <a:cubicBezTo>
                    <a:pt x="964" y="2520"/>
                    <a:pt x="1020" y="2509"/>
                    <a:pt x="1020" y="2520"/>
                  </a:cubicBezTo>
                  <a:cubicBezTo>
                    <a:pt x="1020" y="2543"/>
                    <a:pt x="1020" y="2588"/>
                    <a:pt x="1031" y="2599"/>
                  </a:cubicBezTo>
                  <a:cubicBezTo>
                    <a:pt x="1053" y="2621"/>
                    <a:pt x="1053" y="2610"/>
                    <a:pt x="1098" y="2610"/>
                  </a:cubicBezTo>
                  <a:cubicBezTo>
                    <a:pt x="1143" y="2599"/>
                    <a:pt x="1166" y="2632"/>
                    <a:pt x="1177" y="2655"/>
                  </a:cubicBezTo>
                  <a:cubicBezTo>
                    <a:pt x="1177" y="2655"/>
                    <a:pt x="1177" y="2666"/>
                    <a:pt x="1166" y="2666"/>
                  </a:cubicBezTo>
                  <a:cubicBezTo>
                    <a:pt x="1177" y="2677"/>
                    <a:pt x="1177" y="2677"/>
                    <a:pt x="1188" y="2688"/>
                  </a:cubicBezTo>
                  <a:cubicBezTo>
                    <a:pt x="1199" y="2722"/>
                    <a:pt x="1188" y="2744"/>
                    <a:pt x="1222" y="2733"/>
                  </a:cubicBezTo>
                  <a:cubicBezTo>
                    <a:pt x="1266" y="2722"/>
                    <a:pt x="1401" y="2733"/>
                    <a:pt x="1412" y="2744"/>
                  </a:cubicBezTo>
                  <a:cubicBezTo>
                    <a:pt x="1412" y="2767"/>
                    <a:pt x="1401" y="2823"/>
                    <a:pt x="1435" y="2845"/>
                  </a:cubicBezTo>
                  <a:cubicBezTo>
                    <a:pt x="1468" y="2868"/>
                    <a:pt x="1479" y="2912"/>
                    <a:pt x="1435" y="2912"/>
                  </a:cubicBezTo>
                  <a:cubicBezTo>
                    <a:pt x="1390" y="2912"/>
                    <a:pt x="1356" y="2924"/>
                    <a:pt x="1367" y="2957"/>
                  </a:cubicBezTo>
                  <a:cubicBezTo>
                    <a:pt x="1378" y="2980"/>
                    <a:pt x="1435" y="2957"/>
                    <a:pt x="1435" y="2991"/>
                  </a:cubicBezTo>
                  <a:cubicBezTo>
                    <a:pt x="1423" y="3013"/>
                    <a:pt x="1423" y="3081"/>
                    <a:pt x="1457" y="3058"/>
                  </a:cubicBezTo>
                  <a:cubicBezTo>
                    <a:pt x="1491" y="3036"/>
                    <a:pt x="1535" y="3013"/>
                    <a:pt x="1524" y="2991"/>
                  </a:cubicBezTo>
                  <a:cubicBezTo>
                    <a:pt x="1524" y="2968"/>
                    <a:pt x="1569" y="2968"/>
                    <a:pt x="1569" y="3002"/>
                  </a:cubicBezTo>
                  <a:cubicBezTo>
                    <a:pt x="1569" y="3036"/>
                    <a:pt x="1558" y="3047"/>
                    <a:pt x="1591" y="3047"/>
                  </a:cubicBezTo>
                  <a:cubicBezTo>
                    <a:pt x="1625" y="3047"/>
                    <a:pt x="1636" y="3092"/>
                    <a:pt x="1636" y="3114"/>
                  </a:cubicBezTo>
                  <a:cubicBezTo>
                    <a:pt x="1647" y="3148"/>
                    <a:pt x="1670" y="3148"/>
                    <a:pt x="1737" y="3137"/>
                  </a:cubicBezTo>
                  <a:cubicBezTo>
                    <a:pt x="1782" y="3137"/>
                    <a:pt x="1838" y="3137"/>
                    <a:pt x="1860" y="3137"/>
                  </a:cubicBezTo>
                  <a:cubicBezTo>
                    <a:pt x="1860" y="3103"/>
                    <a:pt x="1860" y="3013"/>
                    <a:pt x="1871" y="3002"/>
                  </a:cubicBezTo>
                  <a:cubicBezTo>
                    <a:pt x="1894" y="3002"/>
                    <a:pt x="1894" y="2980"/>
                    <a:pt x="1894" y="2935"/>
                  </a:cubicBezTo>
                  <a:cubicBezTo>
                    <a:pt x="1883" y="2901"/>
                    <a:pt x="1894" y="2890"/>
                    <a:pt x="1939" y="2879"/>
                  </a:cubicBezTo>
                  <a:cubicBezTo>
                    <a:pt x="1973" y="2879"/>
                    <a:pt x="1995" y="2868"/>
                    <a:pt x="1995" y="2845"/>
                  </a:cubicBezTo>
                  <a:cubicBezTo>
                    <a:pt x="1995" y="2812"/>
                    <a:pt x="1984" y="2789"/>
                    <a:pt x="1961" y="2778"/>
                  </a:cubicBezTo>
                  <a:cubicBezTo>
                    <a:pt x="1950" y="2767"/>
                    <a:pt x="1961" y="2722"/>
                    <a:pt x="1939" y="2677"/>
                  </a:cubicBezTo>
                  <a:cubicBezTo>
                    <a:pt x="1928" y="2632"/>
                    <a:pt x="1950" y="2599"/>
                    <a:pt x="1984" y="2610"/>
                  </a:cubicBezTo>
                  <a:cubicBezTo>
                    <a:pt x="2017" y="2610"/>
                    <a:pt x="1984" y="2565"/>
                    <a:pt x="1995" y="2554"/>
                  </a:cubicBezTo>
                  <a:cubicBezTo>
                    <a:pt x="2017" y="2543"/>
                    <a:pt x="2006" y="2531"/>
                    <a:pt x="2017" y="2464"/>
                  </a:cubicBezTo>
                  <a:cubicBezTo>
                    <a:pt x="2028" y="2408"/>
                    <a:pt x="2062" y="2386"/>
                    <a:pt x="2107" y="2375"/>
                  </a:cubicBezTo>
                  <a:cubicBezTo>
                    <a:pt x="2152" y="2375"/>
                    <a:pt x="2140" y="2319"/>
                    <a:pt x="2174" y="2296"/>
                  </a:cubicBezTo>
                  <a:cubicBezTo>
                    <a:pt x="2219" y="2285"/>
                    <a:pt x="2208" y="2274"/>
                    <a:pt x="2197" y="2251"/>
                  </a:cubicBezTo>
                  <a:cubicBezTo>
                    <a:pt x="2185" y="2229"/>
                    <a:pt x="2197" y="2162"/>
                    <a:pt x="2185" y="2128"/>
                  </a:cubicBezTo>
                  <a:cubicBezTo>
                    <a:pt x="2174" y="2095"/>
                    <a:pt x="2174" y="2016"/>
                    <a:pt x="2185" y="2016"/>
                  </a:cubicBezTo>
                  <a:cubicBezTo>
                    <a:pt x="2208" y="2016"/>
                    <a:pt x="2230" y="2005"/>
                    <a:pt x="2230" y="1982"/>
                  </a:cubicBezTo>
                  <a:cubicBezTo>
                    <a:pt x="2230" y="1949"/>
                    <a:pt x="2264" y="1926"/>
                    <a:pt x="2320" y="1949"/>
                  </a:cubicBezTo>
                  <a:cubicBezTo>
                    <a:pt x="2365" y="1960"/>
                    <a:pt x="2353" y="1915"/>
                    <a:pt x="2365" y="1871"/>
                  </a:cubicBezTo>
                  <a:cubicBezTo>
                    <a:pt x="2376" y="1827"/>
                    <a:pt x="2398" y="1815"/>
                    <a:pt x="2421" y="1815"/>
                  </a:cubicBezTo>
                  <a:cubicBezTo>
                    <a:pt x="2443" y="1815"/>
                    <a:pt x="2477" y="1770"/>
                    <a:pt x="2477" y="1725"/>
                  </a:cubicBezTo>
                  <a:cubicBezTo>
                    <a:pt x="2477" y="1681"/>
                    <a:pt x="2522" y="1714"/>
                    <a:pt x="2578" y="1737"/>
                  </a:cubicBezTo>
                  <a:cubicBezTo>
                    <a:pt x="2622" y="1770"/>
                    <a:pt x="2667" y="1770"/>
                    <a:pt x="2667" y="1737"/>
                  </a:cubicBezTo>
                  <a:cubicBezTo>
                    <a:pt x="2678" y="1714"/>
                    <a:pt x="2701" y="1692"/>
                    <a:pt x="2746" y="1703"/>
                  </a:cubicBezTo>
                  <a:cubicBezTo>
                    <a:pt x="2779" y="1703"/>
                    <a:pt x="2824" y="1737"/>
                    <a:pt x="2846" y="1770"/>
                  </a:cubicBezTo>
                  <a:cubicBezTo>
                    <a:pt x="2869" y="1793"/>
                    <a:pt x="2891" y="1770"/>
                    <a:pt x="2925" y="1782"/>
                  </a:cubicBezTo>
                  <a:cubicBezTo>
                    <a:pt x="2947" y="1804"/>
                    <a:pt x="2970" y="1804"/>
                    <a:pt x="2981" y="1759"/>
                  </a:cubicBezTo>
                  <a:cubicBezTo>
                    <a:pt x="2981" y="1714"/>
                    <a:pt x="3060" y="1759"/>
                    <a:pt x="3082" y="1725"/>
                  </a:cubicBezTo>
                  <a:cubicBezTo>
                    <a:pt x="3104" y="1681"/>
                    <a:pt x="3048" y="1580"/>
                    <a:pt x="3026" y="156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7" name="Freeform 11"/>
            <p:cNvSpPr>
              <a:spLocks noChangeArrowheads="1"/>
            </p:cNvSpPr>
            <p:nvPr/>
          </p:nvSpPr>
          <p:spPr bwMode="auto">
            <a:xfrm>
              <a:off x="4022725" y="3663950"/>
              <a:ext cx="447675" cy="622300"/>
            </a:xfrm>
            <a:custGeom>
              <a:avLst/>
              <a:gdLst>
                <a:gd name="T0" fmla="*/ 807 w 1245"/>
                <a:gd name="T1" fmla="*/ 471 h 1727"/>
                <a:gd name="T2" fmla="*/ 661 w 1245"/>
                <a:gd name="T3" fmla="*/ 381 h 1727"/>
                <a:gd name="T4" fmla="*/ 594 w 1245"/>
                <a:gd name="T5" fmla="*/ 325 h 1727"/>
                <a:gd name="T6" fmla="*/ 505 w 1245"/>
                <a:gd name="T7" fmla="*/ 325 h 1727"/>
                <a:gd name="T8" fmla="*/ 505 w 1245"/>
                <a:gd name="T9" fmla="*/ 246 h 1727"/>
                <a:gd name="T10" fmla="*/ 482 w 1245"/>
                <a:gd name="T11" fmla="*/ 78 h 1727"/>
                <a:gd name="T12" fmla="*/ 258 w 1245"/>
                <a:gd name="T13" fmla="*/ 22 h 1727"/>
                <a:gd name="T14" fmla="*/ 202 w 1245"/>
                <a:gd name="T15" fmla="*/ 22 h 1727"/>
                <a:gd name="T16" fmla="*/ 146 w 1245"/>
                <a:gd name="T17" fmla="*/ 191 h 1727"/>
                <a:gd name="T18" fmla="*/ 179 w 1245"/>
                <a:gd name="T19" fmla="*/ 370 h 1727"/>
                <a:gd name="T20" fmla="*/ 56 w 1245"/>
                <a:gd name="T21" fmla="*/ 347 h 1727"/>
                <a:gd name="T22" fmla="*/ 67 w 1245"/>
                <a:gd name="T23" fmla="*/ 605 h 1727"/>
                <a:gd name="T24" fmla="*/ 191 w 1245"/>
                <a:gd name="T25" fmla="*/ 751 h 1727"/>
                <a:gd name="T26" fmla="*/ 56 w 1245"/>
                <a:gd name="T27" fmla="*/ 728 h 1727"/>
                <a:gd name="T28" fmla="*/ 34 w 1245"/>
                <a:gd name="T29" fmla="*/ 639 h 1727"/>
                <a:gd name="T30" fmla="*/ 11 w 1245"/>
                <a:gd name="T31" fmla="*/ 627 h 1727"/>
                <a:gd name="T32" fmla="*/ 101 w 1245"/>
                <a:gd name="T33" fmla="*/ 941 h 1727"/>
                <a:gd name="T34" fmla="*/ 303 w 1245"/>
                <a:gd name="T35" fmla="*/ 1154 h 1727"/>
                <a:gd name="T36" fmla="*/ 292 w 1245"/>
                <a:gd name="T37" fmla="*/ 1434 h 1727"/>
                <a:gd name="T38" fmla="*/ 112 w 1245"/>
                <a:gd name="T39" fmla="*/ 1647 h 1727"/>
                <a:gd name="T40" fmla="*/ 258 w 1245"/>
                <a:gd name="T41" fmla="*/ 1681 h 1727"/>
                <a:gd name="T42" fmla="*/ 348 w 1245"/>
                <a:gd name="T43" fmla="*/ 1569 h 1727"/>
                <a:gd name="T44" fmla="*/ 516 w 1245"/>
                <a:gd name="T45" fmla="*/ 1468 h 1727"/>
                <a:gd name="T46" fmla="*/ 706 w 1245"/>
                <a:gd name="T47" fmla="*/ 1513 h 1727"/>
                <a:gd name="T48" fmla="*/ 863 w 1245"/>
                <a:gd name="T49" fmla="*/ 1647 h 1727"/>
                <a:gd name="T50" fmla="*/ 953 w 1245"/>
                <a:gd name="T51" fmla="*/ 1681 h 1727"/>
                <a:gd name="T52" fmla="*/ 964 w 1245"/>
                <a:gd name="T53" fmla="*/ 1513 h 1727"/>
                <a:gd name="T54" fmla="*/ 1054 w 1245"/>
                <a:gd name="T55" fmla="*/ 1345 h 1727"/>
                <a:gd name="T56" fmla="*/ 1199 w 1245"/>
                <a:gd name="T57" fmla="*/ 1311 h 1727"/>
                <a:gd name="T58" fmla="*/ 1244 w 1245"/>
                <a:gd name="T59" fmla="*/ 1143 h 1727"/>
                <a:gd name="T60" fmla="*/ 1166 w 1245"/>
                <a:gd name="T61" fmla="*/ 1009 h 1727"/>
                <a:gd name="T62" fmla="*/ 1009 w 1245"/>
                <a:gd name="T63" fmla="*/ 896 h 1727"/>
                <a:gd name="T64" fmla="*/ 941 w 1245"/>
                <a:gd name="T65" fmla="*/ 751 h 1727"/>
                <a:gd name="T66" fmla="*/ 897 w 1245"/>
                <a:gd name="T67" fmla="*/ 605 h 1727"/>
                <a:gd name="T68" fmla="*/ 930 w 1245"/>
                <a:gd name="T69" fmla="*/ 471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5" h="1727">
                  <a:moveTo>
                    <a:pt x="807" y="471"/>
                  </a:moveTo>
                  <a:lnTo>
                    <a:pt x="807" y="471"/>
                  </a:lnTo>
                  <a:cubicBezTo>
                    <a:pt x="740" y="482"/>
                    <a:pt x="717" y="482"/>
                    <a:pt x="706" y="448"/>
                  </a:cubicBezTo>
                  <a:cubicBezTo>
                    <a:pt x="706" y="426"/>
                    <a:pt x="695" y="381"/>
                    <a:pt x="661" y="381"/>
                  </a:cubicBezTo>
                  <a:cubicBezTo>
                    <a:pt x="628" y="381"/>
                    <a:pt x="639" y="370"/>
                    <a:pt x="639" y="336"/>
                  </a:cubicBezTo>
                  <a:cubicBezTo>
                    <a:pt x="639" y="302"/>
                    <a:pt x="594" y="302"/>
                    <a:pt x="594" y="325"/>
                  </a:cubicBezTo>
                  <a:cubicBezTo>
                    <a:pt x="605" y="347"/>
                    <a:pt x="561" y="370"/>
                    <a:pt x="527" y="392"/>
                  </a:cubicBezTo>
                  <a:cubicBezTo>
                    <a:pt x="493" y="415"/>
                    <a:pt x="493" y="347"/>
                    <a:pt x="505" y="325"/>
                  </a:cubicBezTo>
                  <a:cubicBezTo>
                    <a:pt x="505" y="291"/>
                    <a:pt x="448" y="314"/>
                    <a:pt x="437" y="291"/>
                  </a:cubicBezTo>
                  <a:cubicBezTo>
                    <a:pt x="426" y="258"/>
                    <a:pt x="460" y="246"/>
                    <a:pt x="505" y="246"/>
                  </a:cubicBezTo>
                  <a:cubicBezTo>
                    <a:pt x="549" y="246"/>
                    <a:pt x="538" y="202"/>
                    <a:pt x="505" y="179"/>
                  </a:cubicBezTo>
                  <a:cubicBezTo>
                    <a:pt x="471" y="157"/>
                    <a:pt x="482" y="101"/>
                    <a:pt x="482" y="78"/>
                  </a:cubicBezTo>
                  <a:cubicBezTo>
                    <a:pt x="471" y="67"/>
                    <a:pt x="336" y="56"/>
                    <a:pt x="292" y="67"/>
                  </a:cubicBezTo>
                  <a:cubicBezTo>
                    <a:pt x="258" y="78"/>
                    <a:pt x="269" y="56"/>
                    <a:pt x="258" y="22"/>
                  </a:cubicBezTo>
                  <a:cubicBezTo>
                    <a:pt x="247" y="11"/>
                    <a:pt x="247" y="11"/>
                    <a:pt x="236" y="0"/>
                  </a:cubicBezTo>
                  <a:cubicBezTo>
                    <a:pt x="236" y="11"/>
                    <a:pt x="213" y="22"/>
                    <a:pt x="202" y="22"/>
                  </a:cubicBezTo>
                  <a:cubicBezTo>
                    <a:pt x="168" y="33"/>
                    <a:pt x="157" y="56"/>
                    <a:pt x="157" y="89"/>
                  </a:cubicBezTo>
                  <a:cubicBezTo>
                    <a:pt x="168" y="123"/>
                    <a:pt x="157" y="168"/>
                    <a:pt x="146" y="191"/>
                  </a:cubicBezTo>
                  <a:cubicBezTo>
                    <a:pt x="135" y="224"/>
                    <a:pt x="146" y="258"/>
                    <a:pt x="157" y="269"/>
                  </a:cubicBezTo>
                  <a:cubicBezTo>
                    <a:pt x="179" y="291"/>
                    <a:pt x="202" y="358"/>
                    <a:pt x="179" y="370"/>
                  </a:cubicBezTo>
                  <a:cubicBezTo>
                    <a:pt x="168" y="392"/>
                    <a:pt x="157" y="392"/>
                    <a:pt x="123" y="370"/>
                  </a:cubicBezTo>
                  <a:cubicBezTo>
                    <a:pt x="90" y="347"/>
                    <a:pt x="56" y="347"/>
                    <a:pt x="56" y="347"/>
                  </a:cubicBezTo>
                  <a:cubicBezTo>
                    <a:pt x="56" y="347"/>
                    <a:pt x="56" y="358"/>
                    <a:pt x="56" y="370"/>
                  </a:cubicBezTo>
                  <a:cubicBezTo>
                    <a:pt x="56" y="403"/>
                    <a:pt x="45" y="538"/>
                    <a:pt x="67" y="605"/>
                  </a:cubicBezTo>
                  <a:cubicBezTo>
                    <a:pt x="79" y="661"/>
                    <a:pt x="112" y="684"/>
                    <a:pt x="157" y="695"/>
                  </a:cubicBezTo>
                  <a:cubicBezTo>
                    <a:pt x="191" y="706"/>
                    <a:pt x="202" y="728"/>
                    <a:pt x="191" y="751"/>
                  </a:cubicBezTo>
                  <a:cubicBezTo>
                    <a:pt x="168" y="762"/>
                    <a:pt x="135" y="762"/>
                    <a:pt x="112" y="740"/>
                  </a:cubicBezTo>
                  <a:cubicBezTo>
                    <a:pt x="101" y="717"/>
                    <a:pt x="79" y="717"/>
                    <a:pt x="56" y="728"/>
                  </a:cubicBezTo>
                  <a:cubicBezTo>
                    <a:pt x="45" y="740"/>
                    <a:pt x="45" y="728"/>
                    <a:pt x="56" y="706"/>
                  </a:cubicBezTo>
                  <a:cubicBezTo>
                    <a:pt x="67" y="684"/>
                    <a:pt x="56" y="650"/>
                    <a:pt x="34" y="639"/>
                  </a:cubicBezTo>
                  <a:cubicBezTo>
                    <a:pt x="23" y="616"/>
                    <a:pt x="23" y="538"/>
                    <a:pt x="11" y="538"/>
                  </a:cubicBezTo>
                  <a:cubicBezTo>
                    <a:pt x="0" y="527"/>
                    <a:pt x="0" y="594"/>
                    <a:pt x="11" y="627"/>
                  </a:cubicBezTo>
                  <a:cubicBezTo>
                    <a:pt x="34" y="672"/>
                    <a:pt x="0" y="706"/>
                    <a:pt x="23" y="762"/>
                  </a:cubicBezTo>
                  <a:cubicBezTo>
                    <a:pt x="45" y="829"/>
                    <a:pt x="67" y="919"/>
                    <a:pt x="101" y="941"/>
                  </a:cubicBezTo>
                  <a:cubicBezTo>
                    <a:pt x="135" y="964"/>
                    <a:pt x="157" y="975"/>
                    <a:pt x="191" y="1020"/>
                  </a:cubicBezTo>
                  <a:cubicBezTo>
                    <a:pt x="213" y="1053"/>
                    <a:pt x="292" y="1120"/>
                    <a:pt x="303" y="1154"/>
                  </a:cubicBezTo>
                  <a:cubicBezTo>
                    <a:pt x="303" y="1188"/>
                    <a:pt x="258" y="1233"/>
                    <a:pt x="269" y="1289"/>
                  </a:cubicBezTo>
                  <a:cubicBezTo>
                    <a:pt x="280" y="1356"/>
                    <a:pt x="303" y="1412"/>
                    <a:pt x="292" y="1434"/>
                  </a:cubicBezTo>
                  <a:cubicBezTo>
                    <a:pt x="280" y="1468"/>
                    <a:pt x="236" y="1502"/>
                    <a:pt x="202" y="1535"/>
                  </a:cubicBezTo>
                  <a:cubicBezTo>
                    <a:pt x="168" y="1558"/>
                    <a:pt x="112" y="1614"/>
                    <a:pt x="112" y="1647"/>
                  </a:cubicBezTo>
                  <a:cubicBezTo>
                    <a:pt x="112" y="1681"/>
                    <a:pt x="157" y="1658"/>
                    <a:pt x="202" y="1658"/>
                  </a:cubicBezTo>
                  <a:cubicBezTo>
                    <a:pt x="236" y="1658"/>
                    <a:pt x="247" y="1647"/>
                    <a:pt x="258" y="1681"/>
                  </a:cubicBezTo>
                  <a:cubicBezTo>
                    <a:pt x="258" y="1658"/>
                    <a:pt x="269" y="1647"/>
                    <a:pt x="269" y="1625"/>
                  </a:cubicBezTo>
                  <a:cubicBezTo>
                    <a:pt x="280" y="1591"/>
                    <a:pt x="336" y="1591"/>
                    <a:pt x="348" y="1569"/>
                  </a:cubicBezTo>
                  <a:cubicBezTo>
                    <a:pt x="359" y="1546"/>
                    <a:pt x="437" y="1513"/>
                    <a:pt x="460" y="1513"/>
                  </a:cubicBezTo>
                  <a:cubicBezTo>
                    <a:pt x="482" y="1524"/>
                    <a:pt x="505" y="1491"/>
                    <a:pt x="516" y="1468"/>
                  </a:cubicBezTo>
                  <a:cubicBezTo>
                    <a:pt x="538" y="1457"/>
                    <a:pt x="628" y="1457"/>
                    <a:pt x="650" y="1491"/>
                  </a:cubicBezTo>
                  <a:cubicBezTo>
                    <a:pt x="661" y="1513"/>
                    <a:pt x="672" y="1513"/>
                    <a:pt x="706" y="1513"/>
                  </a:cubicBezTo>
                  <a:cubicBezTo>
                    <a:pt x="740" y="1524"/>
                    <a:pt x="740" y="1569"/>
                    <a:pt x="785" y="1591"/>
                  </a:cubicBezTo>
                  <a:cubicBezTo>
                    <a:pt x="818" y="1602"/>
                    <a:pt x="841" y="1614"/>
                    <a:pt x="863" y="1647"/>
                  </a:cubicBezTo>
                  <a:cubicBezTo>
                    <a:pt x="885" y="1692"/>
                    <a:pt x="885" y="1692"/>
                    <a:pt x="919" y="1703"/>
                  </a:cubicBezTo>
                  <a:cubicBezTo>
                    <a:pt x="941" y="1715"/>
                    <a:pt x="953" y="1726"/>
                    <a:pt x="953" y="1681"/>
                  </a:cubicBezTo>
                  <a:cubicBezTo>
                    <a:pt x="953" y="1647"/>
                    <a:pt x="908" y="1580"/>
                    <a:pt x="908" y="1580"/>
                  </a:cubicBezTo>
                  <a:cubicBezTo>
                    <a:pt x="908" y="1580"/>
                    <a:pt x="941" y="1535"/>
                    <a:pt x="964" y="1513"/>
                  </a:cubicBezTo>
                  <a:cubicBezTo>
                    <a:pt x="975" y="1491"/>
                    <a:pt x="964" y="1367"/>
                    <a:pt x="975" y="1345"/>
                  </a:cubicBezTo>
                  <a:cubicBezTo>
                    <a:pt x="975" y="1322"/>
                    <a:pt x="1009" y="1333"/>
                    <a:pt x="1054" y="1345"/>
                  </a:cubicBezTo>
                  <a:cubicBezTo>
                    <a:pt x="1098" y="1356"/>
                    <a:pt x="1110" y="1345"/>
                    <a:pt x="1121" y="1311"/>
                  </a:cubicBezTo>
                  <a:cubicBezTo>
                    <a:pt x="1143" y="1277"/>
                    <a:pt x="1177" y="1300"/>
                    <a:pt x="1199" y="1311"/>
                  </a:cubicBezTo>
                  <a:cubicBezTo>
                    <a:pt x="1210" y="1322"/>
                    <a:pt x="1222" y="1277"/>
                    <a:pt x="1222" y="1233"/>
                  </a:cubicBezTo>
                  <a:cubicBezTo>
                    <a:pt x="1222" y="1188"/>
                    <a:pt x="1244" y="1154"/>
                    <a:pt x="1244" y="1143"/>
                  </a:cubicBezTo>
                  <a:cubicBezTo>
                    <a:pt x="1244" y="1120"/>
                    <a:pt x="1188" y="1109"/>
                    <a:pt x="1166" y="1109"/>
                  </a:cubicBezTo>
                  <a:cubicBezTo>
                    <a:pt x="1154" y="1098"/>
                    <a:pt x="1154" y="1053"/>
                    <a:pt x="1166" y="1009"/>
                  </a:cubicBezTo>
                  <a:cubicBezTo>
                    <a:pt x="1166" y="964"/>
                    <a:pt x="1132" y="941"/>
                    <a:pt x="1098" y="908"/>
                  </a:cubicBezTo>
                  <a:cubicBezTo>
                    <a:pt x="1065" y="885"/>
                    <a:pt x="1043" y="908"/>
                    <a:pt x="1009" y="896"/>
                  </a:cubicBezTo>
                  <a:cubicBezTo>
                    <a:pt x="986" y="885"/>
                    <a:pt x="998" y="829"/>
                    <a:pt x="1020" y="796"/>
                  </a:cubicBezTo>
                  <a:cubicBezTo>
                    <a:pt x="1031" y="773"/>
                    <a:pt x="998" y="751"/>
                    <a:pt x="941" y="751"/>
                  </a:cubicBezTo>
                  <a:cubicBezTo>
                    <a:pt x="885" y="762"/>
                    <a:pt x="863" y="773"/>
                    <a:pt x="863" y="717"/>
                  </a:cubicBezTo>
                  <a:cubicBezTo>
                    <a:pt x="863" y="672"/>
                    <a:pt x="885" y="650"/>
                    <a:pt x="897" y="605"/>
                  </a:cubicBezTo>
                  <a:cubicBezTo>
                    <a:pt x="908" y="571"/>
                    <a:pt x="930" y="493"/>
                    <a:pt x="930" y="493"/>
                  </a:cubicBezTo>
                  <a:cubicBezTo>
                    <a:pt x="930" y="493"/>
                    <a:pt x="930" y="482"/>
                    <a:pt x="930" y="471"/>
                  </a:cubicBezTo>
                  <a:cubicBezTo>
                    <a:pt x="908" y="471"/>
                    <a:pt x="852" y="471"/>
                    <a:pt x="807" y="47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8" name="Freeform 12"/>
            <p:cNvSpPr>
              <a:spLocks noChangeArrowheads="1"/>
            </p:cNvSpPr>
            <p:nvPr/>
          </p:nvSpPr>
          <p:spPr bwMode="auto">
            <a:xfrm>
              <a:off x="4273550" y="4572000"/>
              <a:ext cx="282575" cy="214313"/>
            </a:xfrm>
            <a:custGeom>
              <a:avLst/>
              <a:gdLst>
                <a:gd name="T0" fmla="*/ 728 w 785"/>
                <a:gd name="T1" fmla="*/ 257 h 594"/>
                <a:gd name="T2" fmla="*/ 728 w 785"/>
                <a:gd name="T3" fmla="*/ 257 h 594"/>
                <a:gd name="T4" fmla="*/ 762 w 785"/>
                <a:gd name="T5" fmla="*/ 224 h 594"/>
                <a:gd name="T6" fmla="*/ 762 w 785"/>
                <a:gd name="T7" fmla="*/ 134 h 594"/>
                <a:gd name="T8" fmla="*/ 740 w 785"/>
                <a:gd name="T9" fmla="*/ 100 h 594"/>
                <a:gd name="T10" fmla="*/ 695 w 785"/>
                <a:gd name="T11" fmla="*/ 22 h 594"/>
                <a:gd name="T12" fmla="*/ 639 w 785"/>
                <a:gd name="T13" fmla="*/ 11 h 594"/>
                <a:gd name="T14" fmla="*/ 572 w 785"/>
                <a:gd name="T15" fmla="*/ 55 h 594"/>
                <a:gd name="T16" fmla="*/ 527 w 785"/>
                <a:gd name="T17" fmla="*/ 67 h 594"/>
                <a:gd name="T18" fmla="*/ 471 w 785"/>
                <a:gd name="T19" fmla="*/ 44 h 594"/>
                <a:gd name="T20" fmla="*/ 392 w 785"/>
                <a:gd name="T21" fmla="*/ 22 h 594"/>
                <a:gd name="T22" fmla="*/ 336 w 785"/>
                <a:gd name="T23" fmla="*/ 89 h 594"/>
                <a:gd name="T24" fmla="*/ 157 w 785"/>
                <a:gd name="T25" fmla="*/ 134 h 594"/>
                <a:gd name="T26" fmla="*/ 0 w 785"/>
                <a:gd name="T27" fmla="*/ 235 h 594"/>
                <a:gd name="T28" fmla="*/ 45 w 785"/>
                <a:gd name="T29" fmla="*/ 257 h 594"/>
                <a:gd name="T30" fmla="*/ 224 w 785"/>
                <a:gd name="T31" fmla="*/ 380 h 594"/>
                <a:gd name="T32" fmla="*/ 359 w 785"/>
                <a:gd name="T33" fmla="*/ 436 h 594"/>
                <a:gd name="T34" fmla="*/ 459 w 785"/>
                <a:gd name="T35" fmla="*/ 504 h 594"/>
                <a:gd name="T36" fmla="*/ 527 w 785"/>
                <a:gd name="T37" fmla="*/ 571 h 594"/>
                <a:gd name="T38" fmla="*/ 583 w 785"/>
                <a:gd name="T39" fmla="*/ 593 h 594"/>
                <a:gd name="T40" fmla="*/ 583 w 785"/>
                <a:gd name="T41" fmla="*/ 593 h 594"/>
                <a:gd name="T42" fmla="*/ 605 w 785"/>
                <a:gd name="T43" fmla="*/ 526 h 594"/>
                <a:gd name="T44" fmla="*/ 740 w 785"/>
                <a:gd name="T45" fmla="*/ 448 h 594"/>
                <a:gd name="T46" fmla="*/ 784 w 785"/>
                <a:gd name="T47" fmla="*/ 403 h 594"/>
                <a:gd name="T48" fmla="*/ 751 w 785"/>
                <a:gd name="T49" fmla="*/ 358 h 594"/>
                <a:gd name="T50" fmla="*/ 728 w 785"/>
                <a:gd name="T51" fmla="*/ 257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594">
                  <a:moveTo>
                    <a:pt x="728" y="257"/>
                  </a:moveTo>
                  <a:lnTo>
                    <a:pt x="728" y="257"/>
                  </a:lnTo>
                  <a:cubicBezTo>
                    <a:pt x="751" y="246"/>
                    <a:pt x="773" y="235"/>
                    <a:pt x="762" y="224"/>
                  </a:cubicBezTo>
                  <a:cubicBezTo>
                    <a:pt x="751" y="212"/>
                    <a:pt x="740" y="156"/>
                    <a:pt x="762" y="134"/>
                  </a:cubicBezTo>
                  <a:cubicBezTo>
                    <a:pt x="784" y="123"/>
                    <a:pt x="762" y="100"/>
                    <a:pt x="740" y="100"/>
                  </a:cubicBezTo>
                  <a:cubicBezTo>
                    <a:pt x="717" y="100"/>
                    <a:pt x="695" y="55"/>
                    <a:pt x="695" y="22"/>
                  </a:cubicBezTo>
                  <a:cubicBezTo>
                    <a:pt x="684" y="0"/>
                    <a:pt x="661" y="0"/>
                    <a:pt x="639" y="11"/>
                  </a:cubicBezTo>
                  <a:cubicBezTo>
                    <a:pt x="605" y="33"/>
                    <a:pt x="583" y="22"/>
                    <a:pt x="572" y="55"/>
                  </a:cubicBezTo>
                  <a:cubicBezTo>
                    <a:pt x="560" y="89"/>
                    <a:pt x="538" y="89"/>
                    <a:pt x="527" y="67"/>
                  </a:cubicBezTo>
                  <a:cubicBezTo>
                    <a:pt x="515" y="33"/>
                    <a:pt x="482" y="67"/>
                    <a:pt x="471" y="44"/>
                  </a:cubicBezTo>
                  <a:cubicBezTo>
                    <a:pt x="448" y="22"/>
                    <a:pt x="437" y="33"/>
                    <a:pt x="392" y="22"/>
                  </a:cubicBezTo>
                  <a:cubicBezTo>
                    <a:pt x="359" y="0"/>
                    <a:pt x="348" y="67"/>
                    <a:pt x="336" y="89"/>
                  </a:cubicBezTo>
                  <a:cubicBezTo>
                    <a:pt x="325" y="123"/>
                    <a:pt x="202" y="145"/>
                    <a:pt x="157" y="134"/>
                  </a:cubicBezTo>
                  <a:cubicBezTo>
                    <a:pt x="112" y="134"/>
                    <a:pt x="34" y="201"/>
                    <a:pt x="0" y="235"/>
                  </a:cubicBezTo>
                  <a:cubicBezTo>
                    <a:pt x="22" y="246"/>
                    <a:pt x="34" y="246"/>
                    <a:pt x="45" y="257"/>
                  </a:cubicBezTo>
                  <a:cubicBezTo>
                    <a:pt x="123" y="291"/>
                    <a:pt x="202" y="347"/>
                    <a:pt x="224" y="380"/>
                  </a:cubicBezTo>
                  <a:cubicBezTo>
                    <a:pt x="258" y="414"/>
                    <a:pt x="303" y="425"/>
                    <a:pt x="359" y="436"/>
                  </a:cubicBezTo>
                  <a:cubicBezTo>
                    <a:pt x="403" y="436"/>
                    <a:pt x="448" y="448"/>
                    <a:pt x="459" y="504"/>
                  </a:cubicBezTo>
                  <a:cubicBezTo>
                    <a:pt x="482" y="549"/>
                    <a:pt x="482" y="560"/>
                    <a:pt x="527" y="571"/>
                  </a:cubicBezTo>
                  <a:cubicBezTo>
                    <a:pt x="549" y="582"/>
                    <a:pt x="560" y="582"/>
                    <a:pt x="583" y="593"/>
                  </a:cubicBezTo>
                  <a:lnTo>
                    <a:pt x="583" y="593"/>
                  </a:lnTo>
                  <a:cubicBezTo>
                    <a:pt x="583" y="593"/>
                    <a:pt x="583" y="560"/>
                    <a:pt x="605" y="526"/>
                  </a:cubicBezTo>
                  <a:cubicBezTo>
                    <a:pt x="628" y="481"/>
                    <a:pt x="717" y="459"/>
                    <a:pt x="740" y="448"/>
                  </a:cubicBezTo>
                  <a:cubicBezTo>
                    <a:pt x="762" y="448"/>
                    <a:pt x="773" y="414"/>
                    <a:pt x="784" y="403"/>
                  </a:cubicBezTo>
                  <a:cubicBezTo>
                    <a:pt x="773" y="391"/>
                    <a:pt x="762" y="369"/>
                    <a:pt x="751" y="358"/>
                  </a:cubicBezTo>
                  <a:cubicBezTo>
                    <a:pt x="740" y="336"/>
                    <a:pt x="706" y="257"/>
                    <a:pt x="728" y="25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9" name="Freeform 13"/>
            <p:cNvSpPr>
              <a:spLocks noChangeArrowheads="1"/>
            </p:cNvSpPr>
            <p:nvPr/>
          </p:nvSpPr>
          <p:spPr bwMode="auto">
            <a:xfrm>
              <a:off x="5224463" y="4010025"/>
              <a:ext cx="379412" cy="423863"/>
            </a:xfrm>
            <a:custGeom>
              <a:avLst/>
              <a:gdLst>
                <a:gd name="T0" fmla="*/ 280 w 1054"/>
                <a:gd name="T1" fmla="*/ 1098 h 1177"/>
                <a:gd name="T2" fmla="*/ 280 w 1054"/>
                <a:gd name="T3" fmla="*/ 1098 h 1177"/>
                <a:gd name="T4" fmla="*/ 358 w 1054"/>
                <a:gd name="T5" fmla="*/ 1154 h 1177"/>
                <a:gd name="T6" fmla="*/ 370 w 1054"/>
                <a:gd name="T7" fmla="*/ 1176 h 1177"/>
                <a:gd name="T8" fmla="*/ 448 w 1054"/>
                <a:gd name="T9" fmla="*/ 1143 h 1177"/>
                <a:gd name="T10" fmla="*/ 448 w 1054"/>
                <a:gd name="T11" fmla="*/ 1076 h 1177"/>
                <a:gd name="T12" fmla="*/ 515 w 1054"/>
                <a:gd name="T13" fmla="*/ 1008 h 1177"/>
                <a:gd name="T14" fmla="*/ 527 w 1054"/>
                <a:gd name="T15" fmla="*/ 1008 h 1177"/>
                <a:gd name="T16" fmla="*/ 538 w 1054"/>
                <a:gd name="T17" fmla="*/ 851 h 1177"/>
                <a:gd name="T18" fmla="*/ 560 w 1054"/>
                <a:gd name="T19" fmla="*/ 840 h 1177"/>
                <a:gd name="T20" fmla="*/ 650 w 1054"/>
                <a:gd name="T21" fmla="*/ 795 h 1177"/>
                <a:gd name="T22" fmla="*/ 739 w 1054"/>
                <a:gd name="T23" fmla="*/ 739 h 1177"/>
                <a:gd name="T24" fmla="*/ 751 w 1054"/>
                <a:gd name="T25" fmla="*/ 627 h 1177"/>
                <a:gd name="T26" fmla="*/ 796 w 1054"/>
                <a:gd name="T27" fmla="*/ 582 h 1177"/>
                <a:gd name="T28" fmla="*/ 829 w 1054"/>
                <a:gd name="T29" fmla="*/ 538 h 1177"/>
                <a:gd name="T30" fmla="*/ 818 w 1054"/>
                <a:gd name="T31" fmla="*/ 470 h 1177"/>
                <a:gd name="T32" fmla="*/ 840 w 1054"/>
                <a:gd name="T33" fmla="*/ 403 h 1177"/>
                <a:gd name="T34" fmla="*/ 930 w 1054"/>
                <a:gd name="T35" fmla="*/ 425 h 1177"/>
                <a:gd name="T36" fmla="*/ 975 w 1054"/>
                <a:gd name="T37" fmla="*/ 392 h 1177"/>
                <a:gd name="T38" fmla="*/ 1042 w 1054"/>
                <a:gd name="T39" fmla="*/ 369 h 1177"/>
                <a:gd name="T40" fmla="*/ 1042 w 1054"/>
                <a:gd name="T41" fmla="*/ 291 h 1177"/>
                <a:gd name="T42" fmla="*/ 997 w 1054"/>
                <a:gd name="T43" fmla="*/ 246 h 1177"/>
                <a:gd name="T44" fmla="*/ 997 w 1054"/>
                <a:gd name="T45" fmla="*/ 112 h 1177"/>
                <a:gd name="T46" fmla="*/ 975 w 1054"/>
                <a:gd name="T47" fmla="*/ 33 h 1177"/>
                <a:gd name="T48" fmla="*/ 919 w 1054"/>
                <a:gd name="T49" fmla="*/ 45 h 1177"/>
                <a:gd name="T50" fmla="*/ 863 w 1054"/>
                <a:gd name="T51" fmla="*/ 89 h 1177"/>
                <a:gd name="T52" fmla="*/ 829 w 1054"/>
                <a:gd name="T53" fmla="*/ 134 h 1177"/>
                <a:gd name="T54" fmla="*/ 739 w 1054"/>
                <a:gd name="T55" fmla="*/ 190 h 1177"/>
                <a:gd name="T56" fmla="*/ 639 w 1054"/>
                <a:gd name="T57" fmla="*/ 89 h 1177"/>
                <a:gd name="T58" fmla="*/ 560 w 1054"/>
                <a:gd name="T59" fmla="*/ 134 h 1177"/>
                <a:gd name="T60" fmla="*/ 538 w 1054"/>
                <a:gd name="T61" fmla="*/ 156 h 1177"/>
                <a:gd name="T62" fmla="*/ 560 w 1054"/>
                <a:gd name="T63" fmla="*/ 280 h 1177"/>
                <a:gd name="T64" fmla="*/ 639 w 1054"/>
                <a:gd name="T65" fmla="*/ 291 h 1177"/>
                <a:gd name="T66" fmla="*/ 605 w 1054"/>
                <a:gd name="T67" fmla="*/ 336 h 1177"/>
                <a:gd name="T68" fmla="*/ 538 w 1054"/>
                <a:gd name="T69" fmla="*/ 392 h 1177"/>
                <a:gd name="T70" fmla="*/ 493 w 1054"/>
                <a:gd name="T71" fmla="*/ 358 h 1177"/>
                <a:gd name="T72" fmla="*/ 426 w 1054"/>
                <a:gd name="T73" fmla="*/ 381 h 1177"/>
                <a:gd name="T74" fmla="*/ 392 w 1054"/>
                <a:gd name="T75" fmla="*/ 414 h 1177"/>
                <a:gd name="T76" fmla="*/ 392 w 1054"/>
                <a:gd name="T77" fmla="*/ 504 h 1177"/>
                <a:gd name="T78" fmla="*/ 347 w 1054"/>
                <a:gd name="T79" fmla="*/ 538 h 1177"/>
                <a:gd name="T80" fmla="*/ 314 w 1054"/>
                <a:gd name="T81" fmla="*/ 549 h 1177"/>
                <a:gd name="T82" fmla="*/ 258 w 1054"/>
                <a:gd name="T83" fmla="*/ 538 h 1177"/>
                <a:gd name="T84" fmla="*/ 213 w 1054"/>
                <a:gd name="T85" fmla="*/ 582 h 1177"/>
                <a:gd name="T86" fmla="*/ 123 w 1054"/>
                <a:gd name="T87" fmla="*/ 582 h 1177"/>
                <a:gd name="T88" fmla="*/ 112 w 1054"/>
                <a:gd name="T89" fmla="*/ 549 h 1177"/>
                <a:gd name="T90" fmla="*/ 34 w 1054"/>
                <a:gd name="T91" fmla="*/ 638 h 1177"/>
                <a:gd name="T92" fmla="*/ 34 w 1054"/>
                <a:gd name="T93" fmla="*/ 717 h 1177"/>
                <a:gd name="T94" fmla="*/ 67 w 1054"/>
                <a:gd name="T95" fmla="*/ 751 h 1177"/>
                <a:gd name="T96" fmla="*/ 90 w 1054"/>
                <a:gd name="T97" fmla="*/ 795 h 1177"/>
                <a:gd name="T98" fmla="*/ 112 w 1054"/>
                <a:gd name="T99" fmla="*/ 952 h 1177"/>
                <a:gd name="T100" fmla="*/ 168 w 1054"/>
                <a:gd name="T101" fmla="*/ 975 h 1177"/>
                <a:gd name="T102" fmla="*/ 201 w 1054"/>
                <a:gd name="T103" fmla="*/ 1053 h 1177"/>
                <a:gd name="T104" fmla="*/ 280 w 1054"/>
                <a:gd name="T105" fmla="*/ 1098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177">
                  <a:moveTo>
                    <a:pt x="280" y="1098"/>
                  </a:moveTo>
                  <a:lnTo>
                    <a:pt x="280" y="1098"/>
                  </a:lnTo>
                  <a:cubicBezTo>
                    <a:pt x="325" y="1131"/>
                    <a:pt x="336" y="1143"/>
                    <a:pt x="358" y="1154"/>
                  </a:cubicBezTo>
                  <a:cubicBezTo>
                    <a:pt x="370" y="1165"/>
                    <a:pt x="370" y="1165"/>
                    <a:pt x="370" y="1176"/>
                  </a:cubicBezTo>
                  <a:cubicBezTo>
                    <a:pt x="370" y="1176"/>
                    <a:pt x="437" y="1176"/>
                    <a:pt x="448" y="1143"/>
                  </a:cubicBezTo>
                  <a:cubicBezTo>
                    <a:pt x="459" y="1120"/>
                    <a:pt x="459" y="1098"/>
                    <a:pt x="448" y="1076"/>
                  </a:cubicBezTo>
                  <a:cubicBezTo>
                    <a:pt x="448" y="1053"/>
                    <a:pt x="470" y="997"/>
                    <a:pt x="515" y="1008"/>
                  </a:cubicBezTo>
                  <a:lnTo>
                    <a:pt x="527" y="1008"/>
                  </a:lnTo>
                  <a:cubicBezTo>
                    <a:pt x="538" y="851"/>
                    <a:pt x="538" y="851"/>
                    <a:pt x="538" y="851"/>
                  </a:cubicBezTo>
                  <a:cubicBezTo>
                    <a:pt x="538" y="851"/>
                    <a:pt x="538" y="829"/>
                    <a:pt x="560" y="840"/>
                  </a:cubicBezTo>
                  <a:cubicBezTo>
                    <a:pt x="594" y="840"/>
                    <a:pt x="605" y="818"/>
                    <a:pt x="650" y="795"/>
                  </a:cubicBezTo>
                  <a:cubicBezTo>
                    <a:pt x="695" y="784"/>
                    <a:pt x="728" y="751"/>
                    <a:pt x="739" y="739"/>
                  </a:cubicBezTo>
                  <a:cubicBezTo>
                    <a:pt x="762" y="728"/>
                    <a:pt x="762" y="683"/>
                    <a:pt x="751" y="627"/>
                  </a:cubicBezTo>
                  <a:cubicBezTo>
                    <a:pt x="728" y="582"/>
                    <a:pt x="762" y="582"/>
                    <a:pt x="796" y="582"/>
                  </a:cubicBezTo>
                  <a:cubicBezTo>
                    <a:pt x="829" y="594"/>
                    <a:pt x="807" y="549"/>
                    <a:pt x="829" y="538"/>
                  </a:cubicBezTo>
                  <a:cubicBezTo>
                    <a:pt x="852" y="527"/>
                    <a:pt x="840" y="482"/>
                    <a:pt x="818" y="470"/>
                  </a:cubicBezTo>
                  <a:cubicBezTo>
                    <a:pt x="796" y="459"/>
                    <a:pt x="807" y="414"/>
                    <a:pt x="840" y="403"/>
                  </a:cubicBezTo>
                  <a:cubicBezTo>
                    <a:pt x="863" y="403"/>
                    <a:pt x="908" y="437"/>
                    <a:pt x="930" y="425"/>
                  </a:cubicBezTo>
                  <a:cubicBezTo>
                    <a:pt x="952" y="425"/>
                    <a:pt x="952" y="392"/>
                    <a:pt x="975" y="392"/>
                  </a:cubicBezTo>
                  <a:cubicBezTo>
                    <a:pt x="1008" y="392"/>
                    <a:pt x="1031" y="392"/>
                    <a:pt x="1042" y="369"/>
                  </a:cubicBezTo>
                  <a:cubicBezTo>
                    <a:pt x="1053" y="358"/>
                    <a:pt x="1042" y="313"/>
                    <a:pt x="1042" y="291"/>
                  </a:cubicBezTo>
                  <a:cubicBezTo>
                    <a:pt x="1020" y="302"/>
                    <a:pt x="1008" y="269"/>
                    <a:pt x="997" y="246"/>
                  </a:cubicBezTo>
                  <a:cubicBezTo>
                    <a:pt x="986" y="213"/>
                    <a:pt x="1008" y="123"/>
                    <a:pt x="997" y="112"/>
                  </a:cubicBezTo>
                  <a:cubicBezTo>
                    <a:pt x="986" y="100"/>
                    <a:pt x="975" y="56"/>
                    <a:pt x="975" y="33"/>
                  </a:cubicBezTo>
                  <a:cubicBezTo>
                    <a:pt x="975" y="0"/>
                    <a:pt x="919" y="11"/>
                    <a:pt x="919" y="45"/>
                  </a:cubicBezTo>
                  <a:cubicBezTo>
                    <a:pt x="919" y="78"/>
                    <a:pt x="896" y="89"/>
                    <a:pt x="863" y="89"/>
                  </a:cubicBezTo>
                  <a:cubicBezTo>
                    <a:pt x="829" y="89"/>
                    <a:pt x="840" y="112"/>
                    <a:pt x="829" y="134"/>
                  </a:cubicBezTo>
                  <a:cubicBezTo>
                    <a:pt x="818" y="156"/>
                    <a:pt x="739" y="190"/>
                    <a:pt x="739" y="190"/>
                  </a:cubicBezTo>
                  <a:cubicBezTo>
                    <a:pt x="739" y="190"/>
                    <a:pt x="661" y="112"/>
                    <a:pt x="639" y="89"/>
                  </a:cubicBezTo>
                  <a:cubicBezTo>
                    <a:pt x="616" y="67"/>
                    <a:pt x="583" y="100"/>
                    <a:pt x="560" y="134"/>
                  </a:cubicBezTo>
                  <a:cubicBezTo>
                    <a:pt x="549" y="145"/>
                    <a:pt x="549" y="156"/>
                    <a:pt x="538" y="156"/>
                  </a:cubicBezTo>
                  <a:cubicBezTo>
                    <a:pt x="560" y="280"/>
                    <a:pt x="560" y="280"/>
                    <a:pt x="560" y="280"/>
                  </a:cubicBezTo>
                  <a:cubicBezTo>
                    <a:pt x="560" y="280"/>
                    <a:pt x="616" y="269"/>
                    <a:pt x="639" y="291"/>
                  </a:cubicBezTo>
                  <a:cubicBezTo>
                    <a:pt x="650" y="313"/>
                    <a:pt x="639" y="313"/>
                    <a:pt x="605" y="336"/>
                  </a:cubicBezTo>
                  <a:cubicBezTo>
                    <a:pt x="571" y="358"/>
                    <a:pt x="560" y="403"/>
                    <a:pt x="538" y="392"/>
                  </a:cubicBezTo>
                  <a:cubicBezTo>
                    <a:pt x="515" y="381"/>
                    <a:pt x="504" y="369"/>
                    <a:pt x="493" y="358"/>
                  </a:cubicBezTo>
                  <a:cubicBezTo>
                    <a:pt x="482" y="347"/>
                    <a:pt x="459" y="403"/>
                    <a:pt x="426" y="381"/>
                  </a:cubicBezTo>
                  <a:cubicBezTo>
                    <a:pt x="403" y="358"/>
                    <a:pt x="392" y="369"/>
                    <a:pt x="392" y="414"/>
                  </a:cubicBezTo>
                  <a:cubicBezTo>
                    <a:pt x="403" y="459"/>
                    <a:pt x="414" y="515"/>
                    <a:pt x="392" y="504"/>
                  </a:cubicBezTo>
                  <a:cubicBezTo>
                    <a:pt x="370" y="504"/>
                    <a:pt x="347" y="504"/>
                    <a:pt x="347" y="538"/>
                  </a:cubicBezTo>
                  <a:cubicBezTo>
                    <a:pt x="347" y="571"/>
                    <a:pt x="347" y="560"/>
                    <a:pt x="314" y="549"/>
                  </a:cubicBezTo>
                  <a:cubicBezTo>
                    <a:pt x="280" y="549"/>
                    <a:pt x="269" y="538"/>
                    <a:pt x="258" y="538"/>
                  </a:cubicBezTo>
                  <a:cubicBezTo>
                    <a:pt x="235" y="527"/>
                    <a:pt x="235" y="560"/>
                    <a:pt x="213" y="582"/>
                  </a:cubicBezTo>
                  <a:cubicBezTo>
                    <a:pt x="190" y="594"/>
                    <a:pt x="145" y="594"/>
                    <a:pt x="123" y="582"/>
                  </a:cubicBezTo>
                  <a:cubicBezTo>
                    <a:pt x="112" y="560"/>
                    <a:pt x="112" y="549"/>
                    <a:pt x="112" y="549"/>
                  </a:cubicBezTo>
                  <a:cubicBezTo>
                    <a:pt x="112" y="549"/>
                    <a:pt x="67" y="627"/>
                    <a:pt x="34" y="638"/>
                  </a:cubicBezTo>
                  <a:cubicBezTo>
                    <a:pt x="11" y="650"/>
                    <a:pt x="0" y="717"/>
                    <a:pt x="34" y="717"/>
                  </a:cubicBezTo>
                  <a:cubicBezTo>
                    <a:pt x="78" y="717"/>
                    <a:pt x="78" y="739"/>
                    <a:pt x="67" y="751"/>
                  </a:cubicBezTo>
                  <a:cubicBezTo>
                    <a:pt x="56" y="762"/>
                    <a:pt x="67" y="784"/>
                    <a:pt x="90" y="795"/>
                  </a:cubicBezTo>
                  <a:cubicBezTo>
                    <a:pt x="101" y="795"/>
                    <a:pt x="112" y="941"/>
                    <a:pt x="112" y="952"/>
                  </a:cubicBezTo>
                  <a:cubicBezTo>
                    <a:pt x="101" y="963"/>
                    <a:pt x="157" y="952"/>
                    <a:pt x="168" y="975"/>
                  </a:cubicBezTo>
                  <a:cubicBezTo>
                    <a:pt x="179" y="986"/>
                    <a:pt x="201" y="1053"/>
                    <a:pt x="201" y="1053"/>
                  </a:cubicBezTo>
                  <a:cubicBezTo>
                    <a:pt x="201" y="1020"/>
                    <a:pt x="246" y="1064"/>
                    <a:pt x="280" y="109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0" name="Freeform 14"/>
            <p:cNvSpPr>
              <a:spLocks noChangeArrowheads="1"/>
            </p:cNvSpPr>
            <p:nvPr/>
          </p:nvSpPr>
          <p:spPr bwMode="auto">
            <a:xfrm>
              <a:off x="5084763" y="2460625"/>
              <a:ext cx="654050" cy="1193800"/>
            </a:xfrm>
            <a:custGeom>
              <a:avLst/>
              <a:gdLst>
                <a:gd name="T0" fmla="*/ 1702 w 1815"/>
                <a:gd name="T1" fmla="*/ 1603 h 3318"/>
                <a:gd name="T2" fmla="*/ 1612 w 1815"/>
                <a:gd name="T3" fmla="*/ 1244 h 3318"/>
                <a:gd name="T4" fmla="*/ 1388 w 1815"/>
                <a:gd name="T5" fmla="*/ 1222 h 3318"/>
                <a:gd name="T6" fmla="*/ 1287 w 1815"/>
                <a:gd name="T7" fmla="*/ 1110 h 3318"/>
                <a:gd name="T8" fmla="*/ 1086 w 1815"/>
                <a:gd name="T9" fmla="*/ 807 h 3318"/>
                <a:gd name="T10" fmla="*/ 918 w 1815"/>
                <a:gd name="T11" fmla="*/ 662 h 3318"/>
                <a:gd name="T12" fmla="*/ 940 w 1815"/>
                <a:gd name="T13" fmla="*/ 471 h 3318"/>
                <a:gd name="T14" fmla="*/ 895 w 1815"/>
                <a:gd name="T15" fmla="*/ 269 h 3318"/>
                <a:gd name="T16" fmla="*/ 873 w 1815"/>
                <a:gd name="T17" fmla="*/ 124 h 3318"/>
                <a:gd name="T18" fmla="*/ 772 w 1815"/>
                <a:gd name="T19" fmla="*/ 101 h 3318"/>
                <a:gd name="T20" fmla="*/ 626 w 1815"/>
                <a:gd name="T21" fmla="*/ 0 h 3318"/>
                <a:gd name="T22" fmla="*/ 380 w 1815"/>
                <a:gd name="T23" fmla="*/ 314 h 3318"/>
                <a:gd name="T24" fmla="*/ 245 w 1815"/>
                <a:gd name="T25" fmla="*/ 505 h 3318"/>
                <a:gd name="T26" fmla="*/ 323 w 1815"/>
                <a:gd name="T27" fmla="*/ 516 h 3318"/>
                <a:gd name="T28" fmla="*/ 357 w 1815"/>
                <a:gd name="T29" fmla="*/ 774 h 3318"/>
                <a:gd name="T30" fmla="*/ 290 w 1815"/>
                <a:gd name="T31" fmla="*/ 762 h 3318"/>
                <a:gd name="T32" fmla="*/ 178 w 1815"/>
                <a:gd name="T33" fmla="*/ 1289 h 3318"/>
                <a:gd name="T34" fmla="*/ 200 w 1815"/>
                <a:gd name="T35" fmla="*/ 1435 h 3318"/>
                <a:gd name="T36" fmla="*/ 323 w 1815"/>
                <a:gd name="T37" fmla="*/ 1558 h 3318"/>
                <a:gd name="T38" fmla="*/ 458 w 1815"/>
                <a:gd name="T39" fmla="*/ 1738 h 3318"/>
                <a:gd name="T40" fmla="*/ 626 w 1815"/>
                <a:gd name="T41" fmla="*/ 1805 h 3318"/>
                <a:gd name="T42" fmla="*/ 436 w 1815"/>
                <a:gd name="T43" fmla="*/ 1849 h 3318"/>
                <a:gd name="T44" fmla="*/ 245 w 1815"/>
                <a:gd name="T45" fmla="*/ 1939 h 3318"/>
                <a:gd name="T46" fmla="*/ 267 w 1815"/>
                <a:gd name="T47" fmla="*/ 2141 h 3318"/>
                <a:gd name="T48" fmla="*/ 267 w 1815"/>
                <a:gd name="T49" fmla="*/ 2253 h 3318"/>
                <a:gd name="T50" fmla="*/ 267 w 1815"/>
                <a:gd name="T51" fmla="*/ 2275 h 3318"/>
                <a:gd name="T52" fmla="*/ 346 w 1815"/>
                <a:gd name="T53" fmla="*/ 2376 h 3318"/>
                <a:gd name="T54" fmla="*/ 436 w 1815"/>
                <a:gd name="T55" fmla="*/ 2610 h 3318"/>
                <a:gd name="T56" fmla="*/ 525 w 1815"/>
                <a:gd name="T57" fmla="*/ 2913 h 3318"/>
                <a:gd name="T58" fmla="*/ 447 w 1815"/>
                <a:gd name="T59" fmla="*/ 3137 h 3318"/>
                <a:gd name="T60" fmla="*/ 514 w 1815"/>
                <a:gd name="T61" fmla="*/ 3272 h 3318"/>
                <a:gd name="T62" fmla="*/ 637 w 1815"/>
                <a:gd name="T63" fmla="*/ 3216 h 3318"/>
                <a:gd name="T64" fmla="*/ 738 w 1815"/>
                <a:gd name="T65" fmla="*/ 3115 h 3318"/>
                <a:gd name="T66" fmla="*/ 861 w 1815"/>
                <a:gd name="T67" fmla="*/ 2846 h 3318"/>
                <a:gd name="T68" fmla="*/ 1052 w 1815"/>
                <a:gd name="T69" fmla="*/ 2666 h 3318"/>
                <a:gd name="T70" fmla="*/ 1052 w 1815"/>
                <a:gd name="T71" fmla="*/ 2666 h 3318"/>
                <a:gd name="T72" fmla="*/ 1052 w 1815"/>
                <a:gd name="T73" fmla="*/ 2655 h 3318"/>
                <a:gd name="T74" fmla="*/ 1052 w 1815"/>
                <a:gd name="T75" fmla="*/ 2644 h 3318"/>
                <a:gd name="T76" fmla="*/ 1052 w 1815"/>
                <a:gd name="T77" fmla="*/ 2622 h 3318"/>
                <a:gd name="T78" fmla="*/ 974 w 1815"/>
                <a:gd name="T79" fmla="*/ 2331 h 3318"/>
                <a:gd name="T80" fmla="*/ 1153 w 1815"/>
                <a:gd name="T81" fmla="*/ 2197 h 3318"/>
                <a:gd name="T82" fmla="*/ 1287 w 1815"/>
                <a:gd name="T83" fmla="*/ 2118 h 3318"/>
                <a:gd name="T84" fmla="*/ 1299 w 1815"/>
                <a:gd name="T85" fmla="*/ 2006 h 3318"/>
                <a:gd name="T86" fmla="*/ 1411 w 1815"/>
                <a:gd name="T87" fmla="*/ 1928 h 3318"/>
                <a:gd name="T88" fmla="*/ 1769 w 1815"/>
                <a:gd name="T89" fmla="*/ 1670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5" h="3318">
                  <a:moveTo>
                    <a:pt x="1781" y="1614"/>
                  </a:moveTo>
                  <a:lnTo>
                    <a:pt x="1781" y="1614"/>
                  </a:lnTo>
                  <a:cubicBezTo>
                    <a:pt x="1758" y="1614"/>
                    <a:pt x="1702" y="1603"/>
                    <a:pt x="1702" y="1603"/>
                  </a:cubicBezTo>
                  <a:cubicBezTo>
                    <a:pt x="1691" y="1525"/>
                    <a:pt x="1691" y="1525"/>
                    <a:pt x="1691" y="1525"/>
                  </a:cubicBezTo>
                  <a:cubicBezTo>
                    <a:pt x="1680" y="1256"/>
                    <a:pt x="1680" y="1256"/>
                    <a:pt x="1680" y="1256"/>
                  </a:cubicBezTo>
                  <a:cubicBezTo>
                    <a:pt x="1680" y="1256"/>
                    <a:pt x="1657" y="1256"/>
                    <a:pt x="1612" y="1244"/>
                  </a:cubicBezTo>
                  <a:cubicBezTo>
                    <a:pt x="1567" y="1233"/>
                    <a:pt x="1567" y="1256"/>
                    <a:pt x="1534" y="1256"/>
                  </a:cubicBezTo>
                  <a:cubicBezTo>
                    <a:pt x="1500" y="1256"/>
                    <a:pt x="1489" y="1289"/>
                    <a:pt x="1456" y="1278"/>
                  </a:cubicBezTo>
                  <a:cubicBezTo>
                    <a:pt x="1422" y="1267"/>
                    <a:pt x="1411" y="1244"/>
                    <a:pt x="1388" y="1222"/>
                  </a:cubicBezTo>
                  <a:cubicBezTo>
                    <a:pt x="1377" y="1211"/>
                    <a:pt x="1343" y="1222"/>
                    <a:pt x="1354" y="1244"/>
                  </a:cubicBezTo>
                  <a:cubicBezTo>
                    <a:pt x="1366" y="1267"/>
                    <a:pt x="1299" y="1222"/>
                    <a:pt x="1299" y="1222"/>
                  </a:cubicBezTo>
                  <a:cubicBezTo>
                    <a:pt x="1287" y="1110"/>
                    <a:pt x="1287" y="1110"/>
                    <a:pt x="1287" y="1110"/>
                  </a:cubicBezTo>
                  <a:cubicBezTo>
                    <a:pt x="1108" y="1009"/>
                    <a:pt x="1108" y="1009"/>
                    <a:pt x="1108" y="1009"/>
                  </a:cubicBezTo>
                  <a:cubicBezTo>
                    <a:pt x="1142" y="886"/>
                    <a:pt x="1142" y="886"/>
                    <a:pt x="1142" y="886"/>
                  </a:cubicBezTo>
                  <a:cubicBezTo>
                    <a:pt x="1086" y="807"/>
                    <a:pt x="1086" y="807"/>
                    <a:pt x="1086" y="807"/>
                  </a:cubicBezTo>
                  <a:cubicBezTo>
                    <a:pt x="985" y="807"/>
                    <a:pt x="985" y="807"/>
                    <a:pt x="985" y="807"/>
                  </a:cubicBezTo>
                  <a:cubicBezTo>
                    <a:pt x="1030" y="662"/>
                    <a:pt x="1030" y="662"/>
                    <a:pt x="1030" y="662"/>
                  </a:cubicBezTo>
                  <a:cubicBezTo>
                    <a:pt x="918" y="662"/>
                    <a:pt x="918" y="662"/>
                    <a:pt x="918" y="662"/>
                  </a:cubicBezTo>
                  <a:cubicBezTo>
                    <a:pt x="918" y="662"/>
                    <a:pt x="940" y="605"/>
                    <a:pt x="940" y="583"/>
                  </a:cubicBezTo>
                  <a:cubicBezTo>
                    <a:pt x="951" y="561"/>
                    <a:pt x="974" y="549"/>
                    <a:pt x="985" y="538"/>
                  </a:cubicBezTo>
                  <a:cubicBezTo>
                    <a:pt x="996" y="527"/>
                    <a:pt x="940" y="505"/>
                    <a:pt x="940" y="471"/>
                  </a:cubicBezTo>
                  <a:cubicBezTo>
                    <a:pt x="940" y="438"/>
                    <a:pt x="951" y="415"/>
                    <a:pt x="918" y="415"/>
                  </a:cubicBezTo>
                  <a:cubicBezTo>
                    <a:pt x="895" y="404"/>
                    <a:pt x="906" y="370"/>
                    <a:pt x="906" y="325"/>
                  </a:cubicBezTo>
                  <a:cubicBezTo>
                    <a:pt x="918" y="280"/>
                    <a:pt x="929" y="269"/>
                    <a:pt x="895" y="269"/>
                  </a:cubicBezTo>
                  <a:cubicBezTo>
                    <a:pt x="861" y="269"/>
                    <a:pt x="828" y="225"/>
                    <a:pt x="817" y="213"/>
                  </a:cubicBezTo>
                  <a:cubicBezTo>
                    <a:pt x="805" y="202"/>
                    <a:pt x="839" y="157"/>
                    <a:pt x="839" y="157"/>
                  </a:cubicBezTo>
                  <a:cubicBezTo>
                    <a:pt x="873" y="124"/>
                    <a:pt x="873" y="124"/>
                    <a:pt x="873" y="124"/>
                  </a:cubicBezTo>
                  <a:lnTo>
                    <a:pt x="873" y="124"/>
                  </a:lnTo>
                  <a:cubicBezTo>
                    <a:pt x="850" y="112"/>
                    <a:pt x="805" y="56"/>
                    <a:pt x="805" y="56"/>
                  </a:cubicBezTo>
                  <a:cubicBezTo>
                    <a:pt x="805" y="56"/>
                    <a:pt x="783" y="90"/>
                    <a:pt x="772" y="101"/>
                  </a:cubicBezTo>
                  <a:cubicBezTo>
                    <a:pt x="761" y="112"/>
                    <a:pt x="749" y="124"/>
                    <a:pt x="727" y="101"/>
                  </a:cubicBezTo>
                  <a:cubicBezTo>
                    <a:pt x="716" y="79"/>
                    <a:pt x="682" y="67"/>
                    <a:pt x="660" y="45"/>
                  </a:cubicBezTo>
                  <a:cubicBezTo>
                    <a:pt x="637" y="34"/>
                    <a:pt x="626" y="0"/>
                    <a:pt x="626" y="0"/>
                  </a:cubicBezTo>
                  <a:cubicBezTo>
                    <a:pt x="481" y="101"/>
                    <a:pt x="481" y="101"/>
                    <a:pt x="481" y="101"/>
                  </a:cubicBezTo>
                  <a:cubicBezTo>
                    <a:pt x="481" y="280"/>
                    <a:pt x="481" y="280"/>
                    <a:pt x="481" y="280"/>
                  </a:cubicBezTo>
                  <a:cubicBezTo>
                    <a:pt x="481" y="280"/>
                    <a:pt x="402" y="292"/>
                    <a:pt x="380" y="314"/>
                  </a:cubicBezTo>
                  <a:cubicBezTo>
                    <a:pt x="357" y="336"/>
                    <a:pt x="357" y="381"/>
                    <a:pt x="323" y="404"/>
                  </a:cubicBezTo>
                  <a:cubicBezTo>
                    <a:pt x="301" y="415"/>
                    <a:pt x="245" y="415"/>
                    <a:pt x="245" y="415"/>
                  </a:cubicBezTo>
                  <a:cubicBezTo>
                    <a:pt x="245" y="415"/>
                    <a:pt x="256" y="494"/>
                    <a:pt x="245" y="505"/>
                  </a:cubicBezTo>
                  <a:cubicBezTo>
                    <a:pt x="223" y="527"/>
                    <a:pt x="223" y="549"/>
                    <a:pt x="234" y="572"/>
                  </a:cubicBezTo>
                  <a:cubicBezTo>
                    <a:pt x="256" y="583"/>
                    <a:pt x="267" y="572"/>
                    <a:pt x="279" y="549"/>
                  </a:cubicBezTo>
                  <a:cubicBezTo>
                    <a:pt x="290" y="527"/>
                    <a:pt x="290" y="505"/>
                    <a:pt x="323" y="516"/>
                  </a:cubicBezTo>
                  <a:cubicBezTo>
                    <a:pt x="357" y="538"/>
                    <a:pt x="402" y="561"/>
                    <a:pt x="413" y="561"/>
                  </a:cubicBezTo>
                  <a:cubicBezTo>
                    <a:pt x="413" y="572"/>
                    <a:pt x="413" y="729"/>
                    <a:pt x="413" y="740"/>
                  </a:cubicBezTo>
                  <a:cubicBezTo>
                    <a:pt x="413" y="740"/>
                    <a:pt x="357" y="729"/>
                    <a:pt x="357" y="774"/>
                  </a:cubicBezTo>
                  <a:cubicBezTo>
                    <a:pt x="357" y="807"/>
                    <a:pt x="357" y="852"/>
                    <a:pt x="335" y="852"/>
                  </a:cubicBezTo>
                  <a:cubicBezTo>
                    <a:pt x="312" y="852"/>
                    <a:pt x="301" y="852"/>
                    <a:pt x="301" y="818"/>
                  </a:cubicBezTo>
                  <a:cubicBezTo>
                    <a:pt x="290" y="785"/>
                    <a:pt x="290" y="762"/>
                    <a:pt x="290" y="762"/>
                  </a:cubicBezTo>
                  <a:cubicBezTo>
                    <a:pt x="0" y="1043"/>
                    <a:pt x="0" y="1043"/>
                    <a:pt x="0" y="1043"/>
                  </a:cubicBezTo>
                  <a:cubicBezTo>
                    <a:pt x="178" y="1256"/>
                    <a:pt x="178" y="1256"/>
                    <a:pt x="178" y="1256"/>
                  </a:cubicBezTo>
                  <a:cubicBezTo>
                    <a:pt x="178" y="1256"/>
                    <a:pt x="200" y="1267"/>
                    <a:pt x="178" y="1289"/>
                  </a:cubicBezTo>
                  <a:cubicBezTo>
                    <a:pt x="167" y="1300"/>
                    <a:pt x="167" y="1334"/>
                    <a:pt x="200" y="1323"/>
                  </a:cubicBezTo>
                  <a:cubicBezTo>
                    <a:pt x="234" y="1323"/>
                    <a:pt x="234" y="1334"/>
                    <a:pt x="212" y="1356"/>
                  </a:cubicBezTo>
                  <a:cubicBezTo>
                    <a:pt x="189" y="1379"/>
                    <a:pt x="212" y="1424"/>
                    <a:pt x="200" y="1435"/>
                  </a:cubicBezTo>
                  <a:cubicBezTo>
                    <a:pt x="200" y="1446"/>
                    <a:pt x="245" y="1457"/>
                    <a:pt x="245" y="1480"/>
                  </a:cubicBezTo>
                  <a:cubicBezTo>
                    <a:pt x="245" y="1502"/>
                    <a:pt x="245" y="1547"/>
                    <a:pt x="279" y="1536"/>
                  </a:cubicBezTo>
                  <a:cubicBezTo>
                    <a:pt x="312" y="1525"/>
                    <a:pt x="323" y="1525"/>
                    <a:pt x="323" y="1558"/>
                  </a:cubicBezTo>
                  <a:cubicBezTo>
                    <a:pt x="312" y="1580"/>
                    <a:pt x="312" y="1592"/>
                    <a:pt x="357" y="1592"/>
                  </a:cubicBezTo>
                  <a:cubicBezTo>
                    <a:pt x="391" y="1580"/>
                    <a:pt x="402" y="1592"/>
                    <a:pt x="413" y="1636"/>
                  </a:cubicBezTo>
                  <a:cubicBezTo>
                    <a:pt x="413" y="1670"/>
                    <a:pt x="436" y="1726"/>
                    <a:pt x="458" y="1738"/>
                  </a:cubicBezTo>
                  <a:cubicBezTo>
                    <a:pt x="481" y="1749"/>
                    <a:pt x="503" y="1726"/>
                    <a:pt x="514" y="1760"/>
                  </a:cubicBezTo>
                  <a:cubicBezTo>
                    <a:pt x="536" y="1782"/>
                    <a:pt x="548" y="1782"/>
                    <a:pt x="581" y="1771"/>
                  </a:cubicBezTo>
                  <a:cubicBezTo>
                    <a:pt x="615" y="1771"/>
                    <a:pt x="626" y="1782"/>
                    <a:pt x="626" y="1805"/>
                  </a:cubicBezTo>
                  <a:cubicBezTo>
                    <a:pt x="637" y="1838"/>
                    <a:pt x="649" y="1838"/>
                    <a:pt x="604" y="1849"/>
                  </a:cubicBezTo>
                  <a:cubicBezTo>
                    <a:pt x="559" y="1872"/>
                    <a:pt x="525" y="1894"/>
                    <a:pt x="503" y="1872"/>
                  </a:cubicBezTo>
                  <a:cubicBezTo>
                    <a:pt x="481" y="1861"/>
                    <a:pt x="469" y="1838"/>
                    <a:pt x="436" y="1849"/>
                  </a:cubicBezTo>
                  <a:cubicBezTo>
                    <a:pt x="402" y="1861"/>
                    <a:pt x="402" y="1838"/>
                    <a:pt x="380" y="1816"/>
                  </a:cubicBezTo>
                  <a:cubicBezTo>
                    <a:pt x="368" y="1805"/>
                    <a:pt x="357" y="1805"/>
                    <a:pt x="323" y="1838"/>
                  </a:cubicBezTo>
                  <a:cubicBezTo>
                    <a:pt x="290" y="1872"/>
                    <a:pt x="245" y="1928"/>
                    <a:pt x="245" y="1939"/>
                  </a:cubicBezTo>
                  <a:cubicBezTo>
                    <a:pt x="245" y="1962"/>
                    <a:pt x="223" y="2029"/>
                    <a:pt x="256" y="2018"/>
                  </a:cubicBezTo>
                  <a:cubicBezTo>
                    <a:pt x="290" y="2006"/>
                    <a:pt x="279" y="2040"/>
                    <a:pt x="256" y="2074"/>
                  </a:cubicBezTo>
                  <a:cubicBezTo>
                    <a:pt x="234" y="2096"/>
                    <a:pt x="234" y="2129"/>
                    <a:pt x="267" y="2141"/>
                  </a:cubicBezTo>
                  <a:cubicBezTo>
                    <a:pt x="290" y="2152"/>
                    <a:pt x="290" y="2197"/>
                    <a:pt x="279" y="2242"/>
                  </a:cubicBezTo>
                  <a:cubicBezTo>
                    <a:pt x="279" y="2242"/>
                    <a:pt x="279" y="2242"/>
                    <a:pt x="279" y="2253"/>
                  </a:cubicBezTo>
                  <a:cubicBezTo>
                    <a:pt x="267" y="2253"/>
                    <a:pt x="267" y="2253"/>
                    <a:pt x="267" y="2253"/>
                  </a:cubicBezTo>
                  <a:cubicBezTo>
                    <a:pt x="267" y="2264"/>
                    <a:pt x="267" y="2264"/>
                    <a:pt x="267" y="2264"/>
                  </a:cubicBezTo>
                  <a:lnTo>
                    <a:pt x="267" y="2264"/>
                  </a:lnTo>
                  <a:cubicBezTo>
                    <a:pt x="267" y="2264"/>
                    <a:pt x="267" y="2264"/>
                    <a:pt x="267" y="2275"/>
                  </a:cubicBezTo>
                  <a:lnTo>
                    <a:pt x="267" y="2275"/>
                  </a:lnTo>
                  <a:cubicBezTo>
                    <a:pt x="267" y="2287"/>
                    <a:pt x="267" y="2298"/>
                    <a:pt x="267" y="2320"/>
                  </a:cubicBezTo>
                  <a:cubicBezTo>
                    <a:pt x="267" y="2320"/>
                    <a:pt x="301" y="2342"/>
                    <a:pt x="346" y="2376"/>
                  </a:cubicBezTo>
                  <a:cubicBezTo>
                    <a:pt x="391" y="2421"/>
                    <a:pt x="413" y="2443"/>
                    <a:pt x="402" y="2466"/>
                  </a:cubicBezTo>
                  <a:cubicBezTo>
                    <a:pt x="391" y="2488"/>
                    <a:pt x="380" y="2522"/>
                    <a:pt x="402" y="2544"/>
                  </a:cubicBezTo>
                  <a:cubicBezTo>
                    <a:pt x="436" y="2566"/>
                    <a:pt x="447" y="2588"/>
                    <a:pt x="436" y="2610"/>
                  </a:cubicBezTo>
                  <a:cubicBezTo>
                    <a:pt x="425" y="2644"/>
                    <a:pt x="413" y="2768"/>
                    <a:pt x="447" y="2801"/>
                  </a:cubicBezTo>
                  <a:cubicBezTo>
                    <a:pt x="481" y="2846"/>
                    <a:pt x="481" y="2823"/>
                    <a:pt x="481" y="2868"/>
                  </a:cubicBezTo>
                  <a:cubicBezTo>
                    <a:pt x="481" y="2902"/>
                    <a:pt x="492" y="2902"/>
                    <a:pt x="525" y="2913"/>
                  </a:cubicBezTo>
                  <a:cubicBezTo>
                    <a:pt x="548" y="2924"/>
                    <a:pt x="536" y="2947"/>
                    <a:pt x="492" y="2947"/>
                  </a:cubicBezTo>
                  <a:cubicBezTo>
                    <a:pt x="458" y="2958"/>
                    <a:pt x="447" y="2980"/>
                    <a:pt x="447" y="3025"/>
                  </a:cubicBezTo>
                  <a:cubicBezTo>
                    <a:pt x="447" y="3059"/>
                    <a:pt x="436" y="3137"/>
                    <a:pt x="447" y="3137"/>
                  </a:cubicBezTo>
                  <a:cubicBezTo>
                    <a:pt x="469" y="3148"/>
                    <a:pt x="481" y="3159"/>
                    <a:pt x="458" y="3193"/>
                  </a:cubicBezTo>
                  <a:cubicBezTo>
                    <a:pt x="447" y="3216"/>
                    <a:pt x="447" y="3261"/>
                    <a:pt x="458" y="3261"/>
                  </a:cubicBezTo>
                  <a:cubicBezTo>
                    <a:pt x="481" y="3261"/>
                    <a:pt x="514" y="3261"/>
                    <a:pt x="514" y="3272"/>
                  </a:cubicBezTo>
                  <a:cubicBezTo>
                    <a:pt x="525" y="3294"/>
                    <a:pt x="503" y="3317"/>
                    <a:pt x="559" y="3305"/>
                  </a:cubicBezTo>
                  <a:cubicBezTo>
                    <a:pt x="604" y="3305"/>
                    <a:pt x="592" y="3294"/>
                    <a:pt x="592" y="3249"/>
                  </a:cubicBezTo>
                  <a:cubicBezTo>
                    <a:pt x="592" y="3216"/>
                    <a:pt x="615" y="3193"/>
                    <a:pt x="637" y="3216"/>
                  </a:cubicBezTo>
                  <a:cubicBezTo>
                    <a:pt x="649" y="3238"/>
                    <a:pt x="660" y="3249"/>
                    <a:pt x="682" y="3249"/>
                  </a:cubicBezTo>
                  <a:lnTo>
                    <a:pt x="694" y="3238"/>
                  </a:lnTo>
                  <a:cubicBezTo>
                    <a:pt x="716" y="3216"/>
                    <a:pt x="716" y="3137"/>
                    <a:pt x="738" y="3115"/>
                  </a:cubicBezTo>
                  <a:cubicBezTo>
                    <a:pt x="749" y="3092"/>
                    <a:pt x="783" y="3092"/>
                    <a:pt x="805" y="3104"/>
                  </a:cubicBezTo>
                  <a:cubicBezTo>
                    <a:pt x="828" y="3115"/>
                    <a:pt x="839" y="3092"/>
                    <a:pt x="828" y="3048"/>
                  </a:cubicBezTo>
                  <a:cubicBezTo>
                    <a:pt x="828" y="3003"/>
                    <a:pt x="839" y="2857"/>
                    <a:pt x="861" y="2846"/>
                  </a:cubicBezTo>
                  <a:cubicBezTo>
                    <a:pt x="895" y="2835"/>
                    <a:pt x="974" y="2846"/>
                    <a:pt x="1041" y="2835"/>
                  </a:cubicBezTo>
                  <a:cubicBezTo>
                    <a:pt x="1108" y="2812"/>
                    <a:pt x="1164" y="2790"/>
                    <a:pt x="1130" y="2756"/>
                  </a:cubicBezTo>
                  <a:cubicBezTo>
                    <a:pt x="1097" y="2734"/>
                    <a:pt x="1052" y="2700"/>
                    <a:pt x="1052" y="2666"/>
                  </a:cubicBezTo>
                  <a:lnTo>
                    <a:pt x="1052" y="2666"/>
                  </a:lnTo>
                  <a:lnTo>
                    <a:pt x="1052" y="2666"/>
                  </a:lnTo>
                  <a:lnTo>
                    <a:pt x="1052" y="2666"/>
                  </a:lnTo>
                  <a:lnTo>
                    <a:pt x="1052" y="2666"/>
                  </a:lnTo>
                  <a:cubicBezTo>
                    <a:pt x="1052" y="2655"/>
                    <a:pt x="1052" y="2655"/>
                    <a:pt x="1052" y="2655"/>
                  </a:cubicBezTo>
                  <a:lnTo>
                    <a:pt x="1052" y="2655"/>
                  </a:lnTo>
                  <a:cubicBezTo>
                    <a:pt x="1052" y="2655"/>
                    <a:pt x="1052" y="2655"/>
                    <a:pt x="1052" y="2644"/>
                  </a:cubicBezTo>
                  <a:lnTo>
                    <a:pt x="1052" y="2644"/>
                  </a:lnTo>
                  <a:lnTo>
                    <a:pt x="1052" y="2644"/>
                  </a:lnTo>
                  <a:cubicBezTo>
                    <a:pt x="1052" y="2633"/>
                    <a:pt x="1052" y="2633"/>
                    <a:pt x="1052" y="2633"/>
                  </a:cubicBezTo>
                  <a:lnTo>
                    <a:pt x="1052" y="2633"/>
                  </a:lnTo>
                  <a:cubicBezTo>
                    <a:pt x="1052" y="2633"/>
                    <a:pt x="1052" y="2633"/>
                    <a:pt x="1052" y="2622"/>
                  </a:cubicBezTo>
                  <a:lnTo>
                    <a:pt x="1052" y="2610"/>
                  </a:lnTo>
                  <a:cubicBezTo>
                    <a:pt x="1041" y="2533"/>
                    <a:pt x="1041" y="2432"/>
                    <a:pt x="1030" y="2421"/>
                  </a:cubicBezTo>
                  <a:cubicBezTo>
                    <a:pt x="1018" y="2398"/>
                    <a:pt x="985" y="2376"/>
                    <a:pt x="974" y="2331"/>
                  </a:cubicBezTo>
                  <a:cubicBezTo>
                    <a:pt x="974" y="2287"/>
                    <a:pt x="962" y="2242"/>
                    <a:pt x="996" y="2242"/>
                  </a:cubicBezTo>
                  <a:cubicBezTo>
                    <a:pt x="1018" y="2253"/>
                    <a:pt x="1086" y="2253"/>
                    <a:pt x="1097" y="2231"/>
                  </a:cubicBezTo>
                  <a:cubicBezTo>
                    <a:pt x="1108" y="2208"/>
                    <a:pt x="1130" y="2174"/>
                    <a:pt x="1153" y="2197"/>
                  </a:cubicBezTo>
                  <a:cubicBezTo>
                    <a:pt x="1175" y="2208"/>
                    <a:pt x="1198" y="2163"/>
                    <a:pt x="1198" y="2129"/>
                  </a:cubicBezTo>
                  <a:cubicBezTo>
                    <a:pt x="1198" y="2107"/>
                    <a:pt x="1209" y="2118"/>
                    <a:pt x="1231" y="2141"/>
                  </a:cubicBezTo>
                  <a:cubicBezTo>
                    <a:pt x="1254" y="2152"/>
                    <a:pt x="1276" y="2141"/>
                    <a:pt x="1287" y="2118"/>
                  </a:cubicBezTo>
                  <a:cubicBezTo>
                    <a:pt x="1299" y="2096"/>
                    <a:pt x="1310" y="2118"/>
                    <a:pt x="1321" y="2096"/>
                  </a:cubicBezTo>
                  <a:cubicBezTo>
                    <a:pt x="1332" y="2074"/>
                    <a:pt x="1343" y="2051"/>
                    <a:pt x="1310" y="2040"/>
                  </a:cubicBezTo>
                  <a:cubicBezTo>
                    <a:pt x="1276" y="2029"/>
                    <a:pt x="1276" y="2006"/>
                    <a:pt x="1299" y="2006"/>
                  </a:cubicBezTo>
                  <a:cubicBezTo>
                    <a:pt x="1332" y="1995"/>
                    <a:pt x="1343" y="1973"/>
                    <a:pt x="1354" y="1950"/>
                  </a:cubicBezTo>
                  <a:cubicBezTo>
                    <a:pt x="1354" y="1928"/>
                    <a:pt x="1377" y="1939"/>
                    <a:pt x="1377" y="1917"/>
                  </a:cubicBezTo>
                  <a:cubicBezTo>
                    <a:pt x="1388" y="1883"/>
                    <a:pt x="1399" y="1905"/>
                    <a:pt x="1411" y="1928"/>
                  </a:cubicBezTo>
                  <a:cubicBezTo>
                    <a:pt x="1422" y="1939"/>
                    <a:pt x="1456" y="1928"/>
                    <a:pt x="1478" y="1905"/>
                  </a:cubicBezTo>
                  <a:cubicBezTo>
                    <a:pt x="1512" y="1872"/>
                    <a:pt x="1713" y="1693"/>
                    <a:pt x="1713" y="1693"/>
                  </a:cubicBezTo>
                  <a:cubicBezTo>
                    <a:pt x="1713" y="1693"/>
                    <a:pt x="1758" y="1704"/>
                    <a:pt x="1769" y="1670"/>
                  </a:cubicBezTo>
                  <a:cubicBezTo>
                    <a:pt x="1792" y="1636"/>
                    <a:pt x="1814" y="1614"/>
                    <a:pt x="1781" y="161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1" name="Freeform 15"/>
            <p:cNvSpPr>
              <a:spLocks noChangeArrowheads="1"/>
            </p:cNvSpPr>
            <p:nvPr/>
          </p:nvSpPr>
          <p:spPr bwMode="auto">
            <a:xfrm>
              <a:off x="5329238" y="2506663"/>
              <a:ext cx="685800" cy="1355725"/>
            </a:xfrm>
            <a:custGeom>
              <a:avLst/>
              <a:gdLst>
                <a:gd name="T0" fmla="*/ 1894 w 1906"/>
                <a:gd name="T1" fmla="*/ 1120 h 3765"/>
                <a:gd name="T2" fmla="*/ 1670 w 1906"/>
                <a:gd name="T3" fmla="*/ 1210 h 3765"/>
                <a:gd name="T4" fmla="*/ 1143 w 1906"/>
                <a:gd name="T5" fmla="*/ 1064 h 3765"/>
                <a:gd name="T6" fmla="*/ 941 w 1906"/>
                <a:gd name="T7" fmla="*/ 952 h 3765"/>
                <a:gd name="T8" fmla="*/ 605 w 1906"/>
                <a:gd name="T9" fmla="*/ 874 h 3765"/>
                <a:gd name="T10" fmla="*/ 505 w 1906"/>
                <a:gd name="T11" fmla="*/ 706 h 3765"/>
                <a:gd name="T12" fmla="*/ 426 w 1906"/>
                <a:gd name="T13" fmla="*/ 616 h 3765"/>
                <a:gd name="T14" fmla="*/ 348 w 1906"/>
                <a:gd name="T15" fmla="*/ 123 h 3765"/>
                <a:gd name="T16" fmla="*/ 135 w 1906"/>
                <a:gd name="T17" fmla="*/ 89 h 3765"/>
                <a:gd name="T18" fmla="*/ 236 w 1906"/>
                <a:gd name="T19" fmla="*/ 291 h 3765"/>
                <a:gd name="T20" fmla="*/ 258 w 1906"/>
                <a:gd name="T21" fmla="*/ 459 h 3765"/>
                <a:gd name="T22" fmla="*/ 303 w 1906"/>
                <a:gd name="T23" fmla="*/ 683 h 3765"/>
                <a:gd name="T24" fmla="*/ 426 w 1906"/>
                <a:gd name="T25" fmla="*/ 885 h 3765"/>
                <a:gd name="T26" fmla="*/ 672 w 1906"/>
                <a:gd name="T27" fmla="*/ 1120 h 3765"/>
                <a:gd name="T28" fmla="*/ 852 w 1906"/>
                <a:gd name="T29" fmla="*/ 1132 h 3765"/>
                <a:gd name="T30" fmla="*/ 1009 w 1906"/>
                <a:gd name="T31" fmla="*/ 1401 h 3765"/>
                <a:gd name="T32" fmla="*/ 1087 w 1906"/>
                <a:gd name="T33" fmla="*/ 1546 h 3765"/>
                <a:gd name="T34" fmla="*/ 729 w 1906"/>
                <a:gd name="T35" fmla="*/ 1804 h 3765"/>
                <a:gd name="T36" fmla="*/ 617 w 1906"/>
                <a:gd name="T37" fmla="*/ 1882 h 3765"/>
                <a:gd name="T38" fmla="*/ 605 w 1906"/>
                <a:gd name="T39" fmla="*/ 1994 h 3765"/>
                <a:gd name="T40" fmla="*/ 471 w 1906"/>
                <a:gd name="T41" fmla="*/ 2073 h 3765"/>
                <a:gd name="T42" fmla="*/ 292 w 1906"/>
                <a:gd name="T43" fmla="*/ 2207 h 3765"/>
                <a:gd name="T44" fmla="*/ 370 w 1906"/>
                <a:gd name="T45" fmla="*/ 2520 h 3765"/>
                <a:gd name="T46" fmla="*/ 370 w 1906"/>
                <a:gd name="T47" fmla="*/ 2531 h 3765"/>
                <a:gd name="T48" fmla="*/ 370 w 1906"/>
                <a:gd name="T49" fmla="*/ 2542 h 3765"/>
                <a:gd name="T50" fmla="*/ 370 w 1906"/>
                <a:gd name="T51" fmla="*/ 2542 h 3765"/>
                <a:gd name="T52" fmla="*/ 359 w 1906"/>
                <a:gd name="T53" fmla="*/ 2711 h 3765"/>
                <a:gd name="T54" fmla="*/ 123 w 1906"/>
                <a:gd name="T55" fmla="*/ 2980 h 3765"/>
                <a:gd name="T56" fmla="*/ 0 w 1906"/>
                <a:gd name="T57" fmla="*/ 3125 h 3765"/>
                <a:gd name="T58" fmla="*/ 90 w 1906"/>
                <a:gd name="T59" fmla="*/ 3226 h 3765"/>
                <a:gd name="T60" fmla="*/ 67 w 1906"/>
                <a:gd name="T61" fmla="*/ 3428 h 3765"/>
                <a:gd name="T62" fmla="*/ 269 w 1906"/>
                <a:gd name="T63" fmla="*/ 3529 h 3765"/>
                <a:gd name="T64" fmla="*/ 437 w 1906"/>
                <a:gd name="T65" fmla="*/ 3473 h 3765"/>
                <a:gd name="T66" fmla="*/ 594 w 1906"/>
                <a:gd name="T67" fmla="*/ 3573 h 3765"/>
                <a:gd name="T68" fmla="*/ 628 w 1906"/>
                <a:gd name="T69" fmla="*/ 3697 h 3765"/>
                <a:gd name="T70" fmla="*/ 863 w 1906"/>
                <a:gd name="T71" fmla="*/ 3719 h 3765"/>
                <a:gd name="T72" fmla="*/ 1054 w 1906"/>
                <a:gd name="T73" fmla="*/ 3708 h 3765"/>
                <a:gd name="T74" fmla="*/ 1054 w 1906"/>
                <a:gd name="T75" fmla="*/ 3708 h 3765"/>
                <a:gd name="T76" fmla="*/ 1065 w 1906"/>
                <a:gd name="T77" fmla="*/ 3708 h 3765"/>
                <a:gd name="T78" fmla="*/ 1065 w 1906"/>
                <a:gd name="T79" fmla="*/ 3708 h 3765"/>
                <a:gd name="T80" fmla="*/ 1065 w 1906"/>
                <a:gd name="T81" fmla="*/ 3708 h 3765"/>
                <a:gd name="T82" fmla="*/ 1065 w 1906"/>
                <a:gd name="T83" fmla="*/ 3708 h 3765"/>
                <a:gd name="T84" fmla="*/ 1166 w 1906"/>
                <a:gd name="T85" fmla="*/ 3686 h 3765"/>
                <a:gd name="T86" fmla="*/ 1479 w 1906"/>
                <a:gd name="T87" fmla="*/ 3764 h 3765"/>
                <a:gd name="T88" fmla="*/ 1524 w 1906"/>
                <a:gd name="T89" fmla="*/ 3708 h 3765"/>
                <a:gd name="T90" fmla="*/ 1547 w 1906"/>
                <a:gd name="T91" fmla="*/ 3271 h 3765"/>
                <a:gd name="T92" fmla="*/ 1524 w 1906"/>
                <a:gd name="T93" fmla="*/ 3013 h 3765"/>
                <a:gd name="T94" fmla="*/ 1457 w 1906"/>
                <a:gd name="T95" fmla="*/ 2688 h 3765"/>
                <a:gd name="T96" fmla="*/ 1524 w 1906"/>
                <a:gd name="T97" fmla="*/ 2565 h 3765"/>
                <a:gd name="T98" fmla="*/ 1536 w 1906"/>
                <a:gd name="T99" fmla="*/ 2431 h 3765"/>
                <a:gd name="T100" fmla="*/ 1479 w 1906"/>
                <a:gd name="T101" fmla="*/ 2263 h 3765"/>
                <a:gd name="T102" fmla="*/ 1468 w 1906"/>
                <a:gd name="T103" fmla="*/ 2185 h 3765"/>
                <a:gd name="T104" fmla="*/ 1524 w 1906"/>
                <a:gd name="T105" fmla="*/ 2140 h 3765"/>
                <a:gd name="T106" fmla="*/ 1524 w 1906"/>
                <a:gd name="T107" fmla="*/ 1894 h 3765"/>
                <a:gd name="T108" fmla="*/ 1536 w 1906"/>
                <a:gd name="T109" fmla="*/ 1770 h 3765"/>
                <a:gd name="T110" fmla="*/ 1513 w 1906"/>
                <a:gd name="T111" fmla="*/ 1669 h 3765"/>
                <a:gd name="T112" fmla="*/ 1558 w 1906"/>
                <a:gd name="T113" fmla="*/ 1591 h 3765"/>
                <a:gd name="T114" fmla="*/ 1692 w 1906"/>
                <a:gd name="T115" fmla="*/ 1591 h 3765"/>
                <a:gd name="T116" fmla="*/ 1681 w 1906"/>
                <a:gd name="T117" fmla="*/ 1815 h 3765"/>
                <a:gd name="T118" fmla="*/ 1861 w 1906"/>
                <a:gd name="T119" fmla="*/ 1356 h 3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6" h="3765">
                  <a:moveTo>
                    <a:pt x="1905" y="1210"/>
                  </a:moveTo>
                  <a:lnTo>
                    <a:pt x="1905" y="1210"/>
                  </a:lnTo>
                  <a:cubicBezTo>
                    <a:pt x="1905" y="1187"/>
                    <a:pt x="1894" y="1154"/>
                    <a:pt x="1894" y="1120"/>
                  </a:cubicBezTo>
                  <a:cubicBezTo>
                    <a:pt x="1872" y="1120"/>
                    <a:pt x="1838" y="1132"/>
                    <a:pt x="1816" y="1143"/>
                  </a:cubicBezTo>
                  <a:cubicBezTo>
                    <a:pt x="1782" y="1165"/>
                    <a:pt x="1771" y="1176"/>
                    <a:pt x="1748" y="1176"/>
                  </a:cubicBezTo>
                  <a:cubicBezTo>
                    <a:pt x="1715" y="1176"/>
                    <a:pt x="1704" y="1210"/>
                    <a:pt x="1670" y="1210"/>
                  </a:cubicBezTo>
                  <a:cubicBezTo>
                    <a:pt x="1636" y="1210"/>
                    <a:pt x="1592" y="1132"/>
                    <a:pt x="1558" y="1120"/>
                  </a:cubicBezTo>
                  <a:cubicBezTo>
                    <a:pt x="1536" y="1109"/>
                    <a:pt x="1289" y="1120"/>
                    <a:pt x="1222" y="1120"/>
                  </a:cubicBezTo>
                  <a:cubicBezTo>
                    <a:pt x="1154" y="1120"/>
                    <a:pt x="1166" y="1098"/>
                    <a:pt x="1143" y="1064"/>
                  </a:cubicBezTo>
                  <a:cubicBezTo>
                    <a:pt x="1121" y="1042"/>
                    <a:pt x="1099" y="1053"/>
                    <a:pt x="1065" y="1053"/>
                  </a:cubicBezTo>
                  <a:cubicBezTo>
                    <a:pt x="1020" y="1053"/>
                    <a:pt x="1043" y="997"/>
                    <a:pt x="1020" y="997"/>
                  </a:cubicBezTo>
                  <a:cubicBezTo>
                    <a:pt x="998" y="997"/>
                    <a:pt x="975" y="974"/>
                    <a:pt x="941" y="952"/>
                  </a:cubicBezTo>
                  <a:cubicBezTo>
                    <a:pt x="897" y="930"/>
                    <a:pt x="885" y="930"/>
                    <a:pt x="818" y="919"/>
                  </a:cubicBezTo>
                  <a:cubicBezTo>
                    <a:pt x="751" y="919"/>
                    <a:pt x="695" y="874"/>
                    <a:pt x="672" y="863"/>
                  </a:cubicBezTo>
                  <a:cubicBezTo>
                    <a:pt x="661" y="851"/>
                    <a:pt x="639" y="885"/>
                    <a:pt x="605" y="874"/>
                  </a:cubicBezTo>
                  <a:cubicBezTo>
                    <a:pt x="572" y="851"/>
                    <a:pt x="538" y="795"/>
                    <a:pt x="527" y="773"/>
                  </a:cubicBezTo>
                  <a:cubicBezTo>
                    <a:pt x="516" y="750"/>
                    <a:pt x="482" y="762"/>
                    <a:pt x="471" y="750"/>
                  </a:cubicBezTo>
                  <a:cubicBezTo>
                    <a:pt x="471" y="728"/>
                    <a:pt x="493" y="728"/>
                    <a:pt x="505" y="706"/>
                  </a:cubicBezTo>
                  <a:cubicBezTo>
                    <a:pt x="505" y="694"/>
                    <a:pt x="482" y="650"/>
                    <a:pt x="471" y="661"/>
                  </a:cubicBezTo>
                  <a:cubicBezTo>
                    <a:pt x="471" y="672"/>
                    <a:pt x="437" y="683"/>
                    <a:pt x="426" y="661"/>
                  </a:cubicBezTo>
                  <a:cubicBezTo>
                    <a:pt x="404" y="638"/>
                    <a:pt x="426" y="627"/>
                    <a:pt x="426" y="616"/>
                  </a:cubicBezTo>
                  <a:cubicBezTo>
                    <a:pt x="415" y="605"/>
                    <a:pt x="392" y="549"/>
                    <a:pt x="381" y="493"/>
                  </a:cubicBezTo>
                  <a:cubicBezTo>
                    <a:pt x="370" y="437"/>
                    <a:pt x="404" y="470"/>
                    <a:pt x="392" y="448"/>
                  </a:cubicBezTo>
                  <a:cubicBezTo>
                    <a:pt x="381" y="425"/>
                    <a:pt x="359" y="168"/>
                    <a:pt x="348" y="123"/>
                  </a:cubicBezTo>
                  <a:cubicBezTo>
                    <a:pt x="325" y="89"/>
                    <a:pt x="202" y="11"/>
                    <a:pt x="191" y="0"/>
                  </a:cubicBezTo>
                  <a:cubicBezTo>
                    <a:pt x="157" y="33"/>
                    <a:pt x="157" y="33"/>
                    <a:pt x="157" y="33"/>
                  </a:cubicBezTo>
                  <a:cubicBezTo>
                    <a:pt x="157" y="33"/>
                    <a:pt x="123" y="78"/>
                    <a:pt x="135" y="89"/>
                  </a:cubicBezTo>
                  <a:cubicBezTo>
                    <a:pt x="146" y="101"/>
                    <a:pt x="179" y="145"/>
                    <a:pt x="213" y="145"/>
                  </a:cubicBezTo>
                  <a:cubicBezTo>
                    <a:pt x="247" y="145"/>
                    <a:pt x="236" y="156"/>
                    <a:pt x="224" y="201"/>
                  </a:cubicBezTo>
                  <a:cubicBezTo>
                    <a:pt x="224" y="246"/>
                    <a:pt x="213" y="280"/>
                    <a:pt x="236" y="291"/>
                  </a:cubicBezTo>
                  <a:cubicBezTo>
                    <a:pt x="269" y="291"/>
                    <a:pt x="258" y="314"/>
                    <a:pt x="258" y="347"/>
                  </a:cubicBezTo>
                  <a:cubicBezTo>
                    <a:pt x="258" y="381"/>
                    <a:pt x="314" y="403"/>
                    <a:pt x="303" y="414"/>
                  </a:cubicBezTo>
                  <a:cubicBezTo>
                    <a:pt x="292" y="425"/>
                    <a:pt x="269" y="437"/>
                    <a:pt x="258" y="459"/>
                  </a:cubicBezTo>
                  <a:cubicBezTo>
                    <a:pt x="258" y="481"/>
                    <a:pt x="236" y="538"/>
                    <a:pt x="236" y="538"/>
                  </a:cubicBezTo>
                  <a:cubicBezTo>
                    <a:pt x="348" y="538"/>
                    <a:pt x="348" y="538"/>
                    <a:pt x="348" y="538"/>
                  </a:cubicBezTo>
                  <a:cubicBezTo>
                    <a:pt x="303" y="683"/>
                    <a:pt x="303" y="683"/>
                    <a:pt x="303" y="683"/>
                  </a:cubicBezTo>
                  <a:cubicBezTo>
                    <a:pt x="404" y="683"/>
                    <a:pt x="404" y="683"/>
                    <a:pt x="404" y="683"/>
                  </a:cubicBezTo>
                  <a:cubicBezTo>
                    <a:pt x="460" y="762"/>
                    <a:pt x="460" y="762"/>
                    <a:pt x="460" y="762"/>
                  </a:cubicBezTo>
                  <a:cubicBezTo>
                    <a:pt x="426" y="885"/>
                    <a:pt x="426" y="885"/>
                    <a:pt x="426" y="885"/>
                  </a:cubicBezTo>
                  <a:cubicBezTo>
                    <a:pt x="605" y="986"/>
                    <a:pt x="605" y="986"/>
                    <a:pt x="605" y="986"/>
                  </a:cubicBezTo>
                  <a:cubicBezTo>
                    <a:pt x="617" y="1098"/>
                    <a:pt x="617" y="1098"/>
                    <a:pt x="617" y="1098"/>
                  </a:cubicBezTo>
                  <a:cubicBezTo>
                    <a:pt x="617" y="1098"/>
                    <a:pt x="684" y="1143"/>
                    <a:pt x="672" y="1120"/>
                  </a:cubicBezTo>
                  <a:cubicBezTo>
                    <a:pt x="661" y="1098"/>
                    <a:pt x="695" y="1087"/>
                    <a:pt x="706" y="1098"/>
                  </a:cubicBezTo>
                  <a:cubicBezTo>
                    <a:pt x="729" y="1120"/>
                    <a:pt x="740" y="1143"/>
                    <a:pt x="774" y="1154"/>
                  </a:cubicBezTo>
                  <a:cubicBezTo>
                    <a:pt x="807" y="1165"/>
                    <a:pt x="818" y="1132"/>
                    <a:pt x="852" y="1132"/>
                  </a:cubicBezTo>
                  <a:cubicBezTo>
                    <a:pt x="885" y="1132"/>
                    <a:pt x="885" y="1109"/>
                    <a:pt x="930" y="1120"/>
                  </a:cubicBezTo>
                  <a:cubicBezTo>
                    <a:pt x="975" y="1132"/>
                    <a:pt x="998" y="1132"/>
                    <a:pt x="998" y="1132"/>
                  </a:cubicBezTo>
                  <a:cubicBezTo>
                    <a:pt x="1009" y="1401"/>
                    <a:pt x="1009" y="1401"/>
                    <a:pt x="1009" y="1401"/>
                  </a:cubicBezTo>
                  <a:cubicBezTo>
                    <a:pt x="1020" y="1479"/>
                    <a:pt x="1020" y="1479"/>
                    <a:pt x="1020" y="1479"/>
                  </a:cubicBezTo>
                  <a:cubicBezTo>
                    <a:pt x="1020" y="1479"/>
                    <a:pt x="1076" y="1490"/>
                    <a:pt x="1099" y="1490"/>
                  </a:cubicBezTo>
                  <a:cubicBezTo>
                    <a:pt x="1132" y="1490"/>
                    <a:pt x="1110" y="1512"/>
                    <a:pt x="1087" y="1546"/>
                  </a:cubicBezTo>
                  <a:cubicBezTo>
                    <a:pt x="1076" y="1580"/>
                    <a:pt x="1031" y="1569"/>
                    <a:pt x="1031" y="1569"/>
                  </a:cubicBezTo>
                  <a:cubicBezTo>
                    <a:pt x="1031" y="1569"/>
                    <a:pt x="830" y="1748"/>
                    <a:pt x="796" y="1781"/>
                  </a:cubicBezTo>
                  <a:cubicBezTo>
                    <a:pt x="774" y="1804"/>
                    <a:pt x="740" y="1815"/>
                    <a:pt x="729" y="1804"/>
                  </a:cubicBezTo>
                  <a:cubicBezTo>
                    <a:pt x="717" y="1781"/>
                    <a:pt x="706" y="1759"/>
                    <a:pt x="695" y="1793"/>
                  </a:cubicBezTo>
                  <a:cubicBezTo>
                    <a:pt x="695" y="1815"/>
                    <a:pt x="672" y="1804"/>
                    <a:pt x="672" y="1826"/>
                  </a:cubicBezTo>
                  <a:cubicBezTo>
                    <a:pt x="661" y="1849"/>
                    <a:pt x="650" y="1871"/>
                    <a:pt x="617" y="1882"/>
                  </a:cubicBezTo>
                  <a:cubicBezTo>
                    <a:pt x="594" y="1882"/>
                    <a:pt x="594" y="1905"/>
                    <a:pt x="628" y="1916"/>
                  </a:cubicBezTo>
                  <a:cubicBezTo>
                    <a:pt x="661" y="1927"/>
                    <a:pt x="650" y="1950"/>
                    <a:pt x="639" y="1972"/>
                  </a:cubicBezTo>
                  <a:cubicBezTo>
                    <a:pt x="628" y="1994"/>
                    <a:pt x="617" y="1972"/>
                    <a:pt x="605" y="1994"/>
                  </a:cubicBezTo>
                  <a:cubicBezTo>
                    <a:pt x="594" y="2017"/>
                    <a:pt x="572" y="2028"/>
                    <a:pt x="549" y="2017"/>
                  </a:cubicBezTo>
                  <a:cubicBezTo>
                    <a:pt x="527" y="1994"/>
                    <a:pt x="516" y="1983"/>
                    <a:pt x="516" y="2005"/>
                  </a:cubicBezTo>
                  <a:cubicBezTo>
                    <a:pt x="516" y="2039"/>
                    <a:pt x="493" y="2084"/>
                    <a:pt x="471" y="2073"/>
                  </a:cubicBezTo>
                  <a:cubicBezTo>
                    <a:pt x="448" y="2050"/>
                    <a:pt x="426" y="2084"/>
                    <a:pt x="415" y="2107"/>
                  </a:cubicBezTo>
                  <a:cubicBezTo>
                    <a:pt x="404" y="2129"/>
                    <a:pt x="336" y="2129"/>
                    <a:pt x="314" y="2118"/>
                  </a:cubicBezTo>
                  <a:cubicBezTo>
                    <a:pt x="280" y="2118"/>
                    <a:pt x="292" y="2163"/>
                    <a:pt x="292" y="2207"/>
                  </a:cubicBezTo>
                  <a:cubicBezTo>
                    <a:pt x="303" y="2252"/>
                    <a:pt x="336" y="2274"/>
                    <a:pt x="348" y="2297"/>
                  </a:cubicBezTo>
                  <a:cubicBezTo>
                    <a:pt x="359" y="2308"/>
                    <a:pt x="359" y="2409"/>
                    <a:pt x="370" y="2486"/>
                  </a:cubicBezTo>
                  <a:cubicBezTo>
                    <a:pt x="370" y="2498"/>
                    <a:pt x="370" y="2509"/>
                    <a:pt x="370" y="2520"/>
                  </a:cubicBezTo>
                  <a:lnTo>
                    <a:pt x="370" y="2520"/>
                  </a:lnTo>
                  <a:cubicBezTo>
                    <a:pt x="370" y="2531"/>
                    <a:pt x="370" y="2531"/>
                    <a:pt x="370" y="2531"/>
                  </a:cubicBezTo>
                  <a:lnTo>
                    <a:pt x="370" y="2531"/>
                  </a:lnTo>
                  <a:lnTo>
                    <a:pt x="370" y="2531"/>
                  </a:lnTo>
                  <a:cubicBezTo>
                    <a:pt x="370" y="2531"/>
                    <a:pt x="370" y="2531"/>
                    <a:pt x="370" y="2542"/>
                  </a:cubicBezTo>
                  <a:lnTo>
                    <a:pt x="370" y="2542"/>
                  </a:lnTo>
                  <a:lnTo>
                    <a:pt x="370" y="2542"/>
                  </a:lnTo>
                  <a:lnTo>
                    <a:pt x="370" y="2542"/>
                  </a:lnTo>
                  <a:lnTo>
                    <a:pt x="370" y="2542"/>
                  </a:lnTo>
                  <a:lnTo>
                    <a:pt x="370" y="2542"/>
                  </a:lnTo>
                  <a:cubicBezTo>
                    <a:pt x="370" y="2576"/>
                    <a:pt x="415" y="2610"/>
                    <a:pt x="448" y="2632"/>
                  </a:cubicBezTo>
                  <a:cubicBezTo>
                    <a:pt x="482" y="2666"/>
                    <a:pt x="426" y="2688"/>
                    <a:pt x="359" y="2711"/>
                  </a:cubicBezTo>
                  <a:cubicBezTo>
                    <a:pt x="292" y="2722"/>
                    <a:pt x="213" y="2711"/>
                    <a:pt x="179" y="2722"/>
                  </a:cubicBezTo>
                  <a:cubicBezTo>
                    <a:pt x="157" y="2733"/>
                    <a:pt x="146" y="2879"/>
                    <a:pt x="146" y="2924"/>
                  </a:cubicBezTo>
                  <a:cubicBezTo>
                    <a:pt x="157" y="2968"/>
                    <a:pt x="146" y="2991"/>
                    <a:pt x="123" y="2980"/>
                  </a:cubicBezTo>
                  <a:cubicBezTo>
                    <a:pt x="101" y="2968"/>
                    <a:pt x="67" y="2968"/>
                    <a:pt x="56" y="2991"/>
                  </a:cubicBezTo>
                  <a:cubicBezTo>
                    <a:pt x="34" y="3013"/>
                    <a:pt x="34" y="3092"/>
                    <a:pt x="12" y="3114"/>
                  </a:cubicBezTo>
                  <a:lnTo>
                    <a:pt x="0" y="3125"/>
                  </a:lnTo>
                  <a:cubicBezTo>
                    <a:pt x="0" y="3137"/>
                    <a:pt x="0" y="3159"/>
                    <a:pt x="23" y="3159"/>
                  </a:cubicBezTo>
                  <a:cubicBezTo>
                    <a:pt x="45" y="3159"/>
                    <a:pt x="34" y="3181"/>
                    <a:pt x="45" y="3204"/>
                  </a:cubicBezTo>
                  <a:cubicBezTo>
                    <a:pt x="56" y="3226"/>
                    <a:pt x="79" y="3204"/>
                    <a:pt x="90" y="3226"/>
                  </a:cubicBezTo>
                  <a:cubicBezTo>
                    <a:pt x="101" y="3237"/>
                    <a:pt x="56" y="3260"/>
                    <a:pt x="34" y="3282"/>
                  </a:cubicBezTo>
                  <a:cubicBezTo>
                    <a:pt x="12" y="3304"/>
                    <a:pt x="23" y="3372"/>
                    <a:pt x="45" y="3372"/>
                  </a:cubicBezTo>
                  <a:cubicBezTo>
                    <a:pt x="67" y="3383"/>
                    <a:pt x="56" y="3417"/>
                    <a:pt x="67" y="3428"/>
                  </a:cubicBezTo>
                  <a:cubicBezTo>
                    <a:pt x="90" y="3450"/>
                    <a:pt x="135" y="3450"/>
                    <a:pt x="179" y="3439"/>
                  </a:cubicBezTo>
                  <a:cubicBezTo>
                    <a:pt x="224" y="3428"/>
                    <a:pt x="213" y="3473"/>
                    <a:pt x="202" y="3495"/>
                  </a:cubicBezTo>
                  <a:cubicBezTo>
                    <a:pt x="202" y="3529"/>
                    <a:pt x="224" y="3529"/>
                    <a:pt x="269" y="3529"/>
                  </a:cubicBezTo>
                  <a:cubicBezTo>
                    <a:pt x="303" y="3517"/>
                    <a:pt x="303" y="3529"/>
                    <a:pt x="325" y="3506"/>
                  </a:cubicBezTo>
                  <a:cubicBezTo>
                    <a:pt x="359" y="3484"/>
                    <a:pt x="392" y="3529"/>
                    <a:pt x="415" y="3529"/>
                  </a:cubicBezTo>
                  <a:cubicBezTo>
                    <a:pt x="448" y="3540"/>
                    <a:pt x="437" y="3506"/>
                    <a:pt x="437" y="3473"/>
                  </a:cubicBezTo>
                  <a:cubicBezTo>
                    <a:pt x="426" y="3439"/>
                    <a:pt x="448" y="3473"/>
                    <a:pt x="493" y="3506"/>
                  </a:cubicBezTo>
                  <a:cubicBezTo>
                    <a:pt x="527" y="3540"/>
                    <a:pt x="527" y="3551"/>
                    <a:pt x="549" y="3540"/>
                  </a:cubicBezTo>
                  <a:cubicBezTo>
                    <a:pt x="583" y="3540"/>
                    <a:pt x="605" y="3551"/>
                    <a:pt x="594" y="3573"/>
                  </a:cubicBezTo>
                  <a:cubicBezTo>
                    <a:pt x="594" y="3596"/>
                    <a:pt x="594" y="3618"/>
                    <a:pt x="617" y="3630"/>
                  </a:cubicBezTo>
                  <a:cubicBezTo>
                    <a:pt x="639" y="3630"/>
                    <a:pt x="617" y="3641"/>
                    <a:pt x="617" y="3663"/>
                  </a:cubicBezTo>
                  <a:cubicBezTo>
                    <a:pt x="605" y="3686"/>
                    <a:pt x="617" y="3697"/>
                    <a:pt x="628" y="3697"/>
                  </a:cubicBezTo>
                  <a:cubicBezTo>
                    <a:pt x="639" y="3697"/>
                    <a:pt x="684" y="3697"/>
                    <a:pt x="729" y="3675"/>
                  </a:cubicBezTo>
                  <a:cubicBezTo>
                    <a:pt x="774" y="3663"/>
                    <a:pt x="785" y="3675"/>
                    <a:pt x="796" y="3686"/>
                  </a:cubicBezTo>
                  <a:cubicBezTo>
                    <a:pt x="807" y="3708"/>
                    <a:pt x="818" y="3719"/>
                    <a:pt x="863" y="3719"/>
                  </a:cubicBezTo>
                  <a:cubicBezTo>
                    <a:pt x="908" y="3719"/>
                    <a:pt x="953" y="3719"/>
                    <a:pt x="964" y="3686"/>
                  </a:cubicBezTo>
                  <a:cubicBezTo>
                    <a:pt x="975" y="3663"/>
                    <a:pt x="998" y="3675"/>
                    <a:pt x="1031" y="3697"/>
                  </a:cubicBezTo>
                  <a:cubicBezTo>
                    <a:pt x="1043" y="3708"/>
                    <a:pt x="1054" y="3708"/>
                    <a:pt x="1054" y="3708"/>
                  </a:cubicBezTo>
                  <a:lnTo>
                    <a:pt x="1054" y="3708"/>
                  </a:lnTo>
                  <a:lnTo>
                    <a:pt x="1054" y="3708"/>
                  </a:lnTo>
                  <a:lnTo>
                    <a:pt x="1054" y="3708"/>
                  </a:lnTo>
                  <a:lnTo>
                    <a:pt x="1054" y="3708"/>
                  </a:lnTo>
                  <a:lnTo>
                    <a:pt x="1054" y="3708"/>
                  </a:lnTo>
                  <a:cubicBezTo>
                    <a:pt x="1065" y="3708"/>
                    <a:pt x="1065" y="3708"/>
                    <a:pt x="1065" y="3708"/>
                  </a:cubicBezTo>
                  <a:lnTo>
                    <a:pt x="1065" y="3708"/>
                  </a:lnTo>
                  <a:lnTo>
                    <a:pt x="1065" y="3708"/>
                  </a:lnTo>
                  <a:lnTo>
                    <a:pt x="1065" y="3708"/>
                  </a:lnTo>
                  <a:lnTo>
                    <a:pt x="1065" y="3708"/>
                  </a:lnTo>
                  <a:lnTo>
                    <a:pt x="1065" y="3708"/>
                  </a:lnTo>
                  <a:lnTo>
                    <a:pt x="1065" y="3708"/>
                  </a:lnTo>
                  <a:lnTo>
                    <a:pt x="1065" y="3708"/>
                  </a:lnTo>
                  <a:lnTo>
                    <a:pt x="1065" y="3708"/>
                  </a:lnTo>
                  <a:lnTo>
                    <a:pt x="1065" y="3708"/>
                  </a:lnTo>
                  <a:lnTo>
                    <a:pt x="1065" y="3708"/>
                  </a:lnTo>
                  <a:cubicBezTo>
                    <a:pt x="1076" y="3697"/>
                    <a:pt x="1087" y="3686"/>
                    <a:pt x="1099" y="3675"/>
                  </a:cubicBezTo>
                  <a:cubicBezTo>
                    <a:pt x="1110" y="3641"/>
                    <a:pt x="1132" y="3686"/>
                    <a:pt x="1166" y="3686"/>
                  </a:cubicBezTo>
                  <a:cubicBezTo>
                    <a:pt x="1210" y="3686"/>
                    <a:pt x="1222" y="3641"/>
                    <a:pt x="1255" y="3618"/>
                  </a:cubicBezTo>
                  <a:cubicBezTo>
                    <a:pt x="1300" y="3596"/>
                    <a:pt x="1323" y="3641"/>
                    <a:pt x="1356" y="3708"/>
                  </a:cubicBezTo>
                  <a:cubicBezTo>
                    <a:pt x="1390" y="3764"/>
                    <a:pt x="1479" y="3764"/>
                    <a:pt x="1479" y="3764"/>
                  </a:cubicBezTo>
                  <a:lnTo>
                    <a:pt x="1479" y="3764"/>
                  </a:lnTo>
                  <a:cubicBezTo>
                    <a:pt x="1491" y="3764"/>
                    <a:pt x="1502" y="3764"/>
                    <a:pt x="1513" y="3764"/>
                  </a:cubicBezTo>
                  <a:cubicBezTo>
                    <a:pt x="1558" y="3764"/>
                    <a:pt x="1547" y="3730"/>
                    <a:pt x="1524" y="3708"/>
                  </a:cubicBezTo>
                  <a:cubicBezTo>
                    <a:pt x="1502" y="3686"/>
                    <a:pt x="1491" y="3686"/>
                    <a:pt x="1491" y="3585"/>
                  </a:cubicBezTo>
                  <a:cubicBezTo>
                    <a:pt x="1491" y="3495"/>
                    <a:pt x="1491" y="3461"/>
                    <a:pt x="1502" y="3428"/>
                  </a:cubicBezTo>
                  <a:cubicBezTo>
                    <a:pt x="1513" y="3406"/>
                    <a:pt x="1536" y="3327"/>
                    <a:pt x="1547" y="3271"/>
                  </a:cubicBezTo>
                  <a:cubicBezTo>
                    <a:pt x="1547" y="3204"/>
                    <a:pt x="1558" y="3181"/>
                    <a:pt x="1547" y="3148"/>
                  </a:cubicBezTo>
                  <a:cubicBezTo>
                    <a:pt x="1547" y="3103"/>
                    <a:pt x="1547" y="3047"/>
                    <a:pt x="1536" y="3047"/>
                  </a:cubicBezTo>
                  <a:cubicBezTo>
                    <a:pt x="1524" y="3035"/>
                    <a:pt x="1502" y="3035"/>
                    <a:pt x="1524" y="3013"/>
                  </a:cubicBezTo>
                  <a:cubicBezTo>
                    <a:pt x="1536" y="2991"/>
                    <a:pt x="1547" y="2968"/>
                    <a:pt x="1536" y="2879"/>
                  </a:cubicBezTo>
                  <a:cubicBezTo>
                    <a:pt x="1536" y="2800"/>
                    <a:pt x="1536" y="2767"/>
                    <a:pt x="1513" y="2744"/>
                  </a:cubicBezTo>
                  <a:cubicBezTo>
                    <a:pt x="1479" y="2711"/>
                    <a:pt x="1457" y="2711"/>
                    <a:pt x="1457" y="2688"/>
                  </a:cubicBezTo>
                  <a:cubicBezTo>
                    <a:pt x="1457" y="2666"/>
                    <a:pt x="1457" y="2666"/>
                    <a:pt x="1491" y="2655"/>
                  </a:cubicBezTo>
                  <a:cubicBezTo>
                    <a:pt x="1536" y="2655"/>
                    <a:pt x="1547" y="2666"/>
                    <a:pt x="1547" y="2644"/>
                  </a:cubicBezTo>
                  <a:cubicBezTo>
                    <a:pt x="1547" y="2621"/>
                    <a:pt x="1536" y="2576"/>
                    <a:pt x="1524" y="2565"/>
                  </a:cubicBezTo>
                  <a:cubicBezTo>
                    <a:pt x="1502" y="2565"/>
                    <a:pt x="1491" y="2542"/>
                    <a:pt x="1491" y="2520"/>
                  </a:cubicBezTo>
                  <a:cubicBezTo>
                    <a:pt x="1491" y="2498"/>
                    <a:pt x="1513" y="2509"/>
                    <a:pt x="1513" y="2486"/>
                  </a:cubicBezTo>
                  <a:cubicBezTo>
                    <a:pt x="1513" y="2453"/>
                    <a:pt x="1513" y="2442"/>
                    <a:pt x="1536" y="2431"/>
                  </a:cubicBezTo>
                  <a:cubicBezTo>
                    <a:pt x="1558" y="2431"/>
                    <a:pt x="1547" y="2409"/>
                    <a:pt x="1536" y="2376"/>
                  </a:cubicBezTo>
                  <a:cubicBezTo>
                    <a:pt x="1524" y="2353"/>
                    <a:pt x="1513" y="2319"/>
                    <a:pt x="1513" y="2297"/>
                  </a:cubicBezTo>
                  <a:cubicBezTo>
                    <a:pt x="1502" y="2263"/>
                    <a:pt x="1502" y="2252"/>
                    <a:pt x="1479" y="2263"/>
                  </a:cubicBezTo>
                  <a:cubicBezTo>
                    <a:pt x="1457" y="2274"/>
                    <a:pt x="1435" y="2241"/>
                    <a:pt x="1423" y="2241"/>
                  </a:cubicBezTo>
                  <a:cubicBezTo>
                    <a:pt x="1412" y="2252"/>
                    <a:pt x="1423" y="2207"/>
                    <a:pt x="1435" y="2185"/>
                  </a:cubicBezTo>
                  <a:cubicBezTo>
                    <a:pt x="1446" y="2163"/>
                    <a:pt x="1457" y="2163"/>
                    <a:pt x="1468" y="2185"/>
                  </a:cubicBezTo>
                  <a:cubicBezTo>
                    <a:pt x="1479" y="2207"/>
                    <a:pt x="1524" y="2174"/>
                    <a:pt x="1547" y="2196"/>
                  </a:cubicBezTo>
                  <a:cubicBezTo>
                    <a:pt x="1558" y="2218"/>
                    <a:pt x="1569" y="2185"/>
                    <a:pt x="1558" y="2163"/>
                  </a:cubicBezTo>
                  <a:cubicBezTo>
                    <a:pt x="1558" y="2151"/>
                    <a:pt x="1547" y="2151"/>
                    <a:pt x="1524" y="2140"/>
                  </a:cubicBezTo>
                  <a:cubicBezTo>
                    <a:pt x="1513" y="2118"/>
                    <a:pt x="1513" y="2084"/>
                    <a:pt x="1547" y="2062"/>
                  </a:cubicBezTo>
                  <a:cubicBezTo>
                    <a:pt x="1569" y="2050"/>
                    <a:pt x="1547" y="1983"/>
                    <a:pt x="1547" y="1938"/>
                  </a:cubicBezTo>
                  <a:cubicBezTo>
                    <a:pt x="1547" y="1905"/>
                    <a:pt x="1536" y="1882"/>
                    <a:pt x="1524" y="1894"/>
                  </a:cubicBezTo>
                  <a:cubicBezTo>
                    <a:pt x="1502" y="1905"/>
                    <a:pt x="1491" y="1882"/>
                    <a:pt x="1491" y="1871"/>
                  </a:cubicBezTo>
                  <a:cubicBezTo>
                    <a:pt x="1491" y="1860"/>
                    <a:pt x="1524" y="1849"/>
                    <a:pt x="1547" y="1815"/>
                  </a:cubicBezTo>
                  <a:cubicBezTo>
                    <a:pt x="1569" y="1781"/>
                    <a:pt x="1569" y="1759"/>
                    <a:pt x="1536" y="1770"/>
                  </a:cubicBezTo>
                  <a:cubicBezTo>
                    <a:pt x="1502" y="1770"/>
                    <a:pt x="1468" y="1759"/>
                    <a:pt x="1513" y="1748"/>
                  </a:cubicBezTo>
                  <a:cubicBezTo>
                    <a:pt x="1558" y="1737"/>
                    <a:pt x="1558" y="1725"/>
                    <a:pt x="1547" y="1714"/>
                  </a:cubicBezTo>
                  <a:cubicBezTo>
                    <a:pt x="1536" y="1703"/>
                    <a:pt x="1536" y="1681"/>
                    <a:pt x="1513" y="1669"/>
                  </a:cubicBezTo>
                  <a:cubicBezTo>
                    <a:pt x="1491" y="1669"/>
                    <a:pt x="1491" y="1669"/>
                    <a:pt x="1479" y="1681"/>
                  </a:cubicBezTo>
                  <a:cubicBezTo>
                    <a:pt x="1468" y="1692"/>
                    <a:pt x="1468" y="1658"/>
                    <a:pt x="1502" y="1636"/>
                  </a:cubicBezTo>
                  <a:cubicBezTo>
                    <a:pt x="1547" y="1602"/>
                    <a:pt x="1524" y="1591"/>
                    <a:pt x="1558" y="1591"/>
                  </a:cubicBezTo>
                  <a:cubicBezTo>
                    <a:pt x="1592" y="1591"/>
                    <a:pt x="1580" y="1636"/>
                    <a:pt x="1603" y="1636"/>
                  </a:cubicBezTo>
                  <a:cubicBezTo>
                    <a:pt x="1636" y="1647"/>
                    <a:pt x="1670" y="1625"/>
                    <a:pt x="1670" y="1614"/>
                  </a:cubicBezTo>
                  <a:cubicBezTo>
                    <a:pt x="1670" y="1602"/>
                    <a:pt x="1681" y="1580"/>
                    <a:pt x="1692" y="1591"/>
                  </a:cubicBezTo>
                  <a:cubicBezTo>
                    <a:pt x="1715" y="1602"/>
                    <a:pt x="1692" y="1614"/>
                    <a:pt x="1692" y="1658"/>
                  </a:cubicBezTo>
                  <a:cubicBezTo>
                    <a:pt x="1681" y="1703"/>
                    <a:pt x="1681" y="1737"/>
                    <a:pt x="1670" y="1781"/>
                  </a:cubicBezTo>
                  <a:cubicBezTo>
                    <a:pt x="1648" y="1826"/>
                    <a:pt x="1659" y="1849"/>
                    <a:pt x="1681" y="1815"/>
                  </a:cubicBezTo>
                  <a:cubicBezTo>
                    <a:pt x="1704" y="1770"/>
                    <a:pt x="1748" y="1692"/>
                    <a:pt x="1760" y="1647"/>
                  </a:cubicBezTo>
                  <a:cubicBezTo>
                    <a:pt x="1782" y="1602"/>
                    <a:pt x="1793" y="1546"/>
                    <a:pt x="1793" y="1501"/>
                  </a:cubicBezTo>
                  <a:cubicBezTo>
                    <a:pt x="1782" y="1468"/>
                    <a:pt x="1838" y="1389"/>
                    <a:pt x="1861" y="1356"/>
                  </a:cubicBezTo>
                  <a:cubicBezTo>
                    <a:pt x="1894" y="1311"/>
                    <a:pt x="1905" y="1266"/>
                    <a:pt x="1905" y="1210"/>
                  </a:cubicBezTo>
                </a:path>
              </a:pathLst>
            </a:custGeom>
            <a:solidFill>
              <a:schemeClr val="accent3"/>
            </a:solid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2" name="Freeform 16"/>
            <p:cNvSpPr>
              <a:spLocks noChangeArrowheads="1"/>
            </p:cNvSpPr>
            <p:nvPr/>
          </p:nvSpPr>
          <p:spPr bwMode="auto">
            <a:xfrm>
              <a:off x="4014788" y="3748088"/>
              <a:ext cx="1004887" cy="989012"/>
            </a:xfrm>
            <a:custGeom>
              <a:avLst/>
              <a:gdLst>
                <a:gd name="T0" fmla="*/ 2790 w 2791"/>
                <a:gd name="T1" fmla="*/ 661 h 2747"/>
                <a:gd name="T2" fmla="*/ 2499 w 2791"/>
                <a:gd name="T3" fmla="*/ 628 h 2747"/>
                <a:gd name="T4" fmla="*/ 2129 w 2791"/>
                <a:gd name="T5" fmla="*/ 740 h 2747"/>
                <a:gd name="T6" fmla="*/ 1961 w 2791"/>
                <a:gd name="T7" fmla="*/ 751 h 2747"/>
                <a:gd name="T8" fmla="*/ 2039 w 2791"/>
                <a:gd name="T9" fmla="*/ 975 h 2747"/>
                <a:gd name="T10" fmla="*/ 1883 w 2791"/>
                <a:gd name="T11" fmla="*/ 1065 h 2747"/>
                <a:gd name="T12" fmla="*/ 1759 w 2791"/>
                <a:gd name="T13" fmla="*/ 1177 h 2747"/>
                <a:gd name="T14" fmla="*/ 1535 w 2791"/>
                <a:gd name="T15" fmla="*/ 1166 h 2747"/>
                <a:gd name="T16" fmla="*/ 1378 w 2791"/>
                <a:gd name="T17" fmla="*/ 1087 h 2747"/>
                <a:gd name="T18" fmla="*/ 1423 w 2791"/>
                <a:gd name="T19" fmla="*/ 942 h 2747"/>
                <a:gd name="T20" fmla="*/ 1457 w 2791"/>
                <a:gd name="T21" fmla="*/ 796 h 2747"/>
                <a:gd name="T22" fmla="*/ 1591 w 2791"/>
                <a:gd name="T23" fmla="*/ 572 h 2747"/>
                <a:gd name="T24" fmla="*/ 1725 w 2791"/>
                <a:gd name="T25" fmla="*/ 370 h 2747"/>
                <a:gd name="T26" fmla="*/ 1580 w 2791"/>
                <a:gd name="T27" fmla="*/ 336 h 2747"/>
                <a:gd name="T28" fmla="*/ 1367 w 2791"/>
                <a:gd name="T29" fmla="*/ 426 h 2747"/>
                <a:gd name="T30" fmla="*/ 1412 w 2791"/>
                <a:gd name="T31" fmla="*/ 146 h 2747"/>
                <a:gd name="T32" fmla="*/ 1221 w 2791"/>
                <a:gd name="T33" fmla="*/ 280 h 2747"/>
                <a:gd name="T34" fmla="*/ 1300 w 2791"/>
                <a:gd name="T35" fmla="*/ 23 h 2747"/>
                <a:gd name="T36" fmla="*/ 1165 w 2791"/>
                <a:gd name="T37" fmla="*/ 157 h 2747"/>
                <a:gd name="T38" fmla="*/ 1042 w 2791"/>
                <a:gd name="T39" fmla="*/ 146 h 2747"/>
                <a:gd name="T40" fmla="*/ 952 w 2791"/>
                <a:gd name="T41" fmla="*/ 236 h 2747"/>
                <a:gd name="T42" fmla="*/ 885 w 2791"/>
                <a:gd name="T43" fmla="*/ 482 h 2747"/>
                <a:gd name="T44" fmla="*/ 1031 w 2791"/>
                <a:gd name="T45" fmla="*/ 661 h 2747"/>
                <a:gd name="T46" fmla="*/ 1188 w 2791"/>
                <a:gd name="T47" fmla="*/ 874 h 2747"/>
                <a:gd name="T48" fmla="*/ 1221 w 2791"/>
                <a:gd name="T49" fmla="*/ 1076 h 2747"/>
                <a:gd name="T50" fmla="*/ 997 w 2791"/>
                <a:gd name="T51" fmla="*/ 1110 h 2747"/>
                <a:gd name="T52" fmla="*/ 975 w 2791"/>
                <a:gd name="T53" fmla="*/ 1446 h 2747"/>
                <a:gd name="T54" fmla="*/ 807 w 2791"/>
                <a:gd name="T55" fmla="*/ 1356 h 2747"/>
                <a:gd name="T56" fmla="*/ 538 w 2791"/>
                <a:gd name="T57" fmla="*/ 1233 h 2747"/>
                <a:gd name="T58" fmla="*/ 291 w 2791"/>
                <a:gd name="T59" fmla="*/ 1390 h 2747"/>
                <a:gd name="T60" fmla="*/ 246 w 2791"/>
                <a:gd name="T61" fmla="*/ 1580 h 2747"/>
                <a:gd name="T62" fmla="*/ 33 w 2791"/>
                <a:gd name="T63" fmla="*/ 1827 h 2747"/>
                <a:gd name="T64" fmla="*/ 347 w 2791"/>
                <a:gd name="T65" fmla="*/ 2208 h 2747"/>
                <a:gd name="T66" fmla="*/ 874 w 2791"/>
                <a:gd name="T67" fmla="*/ 2421 h 2747"/>
                <a:gd name="T68" fmla="*/ 1188 w 2791"/>
                <a:gd name="T69" fmla="*/ 2331 h 2747"/>
                <a:gd name="T70" fmla="*/ 1356 w 2791"/>
                <a:gd name="T71" fmla="*/ 2298 h 2747"/>
                <a:gd name="T72" fmla="*/ 1479 w 2791"/>
                <a:gd name="T73" fmla="*/ 2421 h 2747"/>
                <a:gd name="T74" fmla="*/ 1468 w 2791"/>
                <a:gd name="T75" fmla="*/ 2645 h 2747"/>
                <a:gd name="T76" fmla="*/ 1591 w 2791"/>
                <a:gd name="T77" fmla="*/ 2656 h 2747"/>
                <a:gd name="T78" fmla="*/ 1737 w 2791"/>
                <a:gd name="T79" fmla="*/ 2678 h 2747"/>
                <a:gd name="T80" fmla="*/ 1871 w 2791"/>
                <a:gd name="T81" fmla="*/ 2544 h 2747"/>
                <a:gd name="T82" fmla="*/ 2039 w 2791"/>
                <a:gd name="T83" fmla="*/ 2488 h 2747"/>
                <a:gd name="T84" fmla="*/ 2017 w 2791"/>
                <a:gd name="T85" fmla="*/ 2287 h 2747"/>
                <a:gd name="T86" fmla="*/ 1916 w 2791"/>
                <a:gd name="T87" fmla="*/ 2129 h 2747"/>
                <a:gd name="T88" fmla="*/ 1950 w 2791"/>
                <a:gd name="T89" fmla="*/ 2006 h 2747"/>
                <a:gd name="T90" fmla="*/ 1759 w 2791"/>
                <a:gd name="T91" fmla="*/ 1984 h 2747"/>
                <a:gd name="T92" fmla="*/ 1938 w 2791"/>
                <a:gd name="T93" fmla="*/ 1838 h 2747"/>
                <a:gd name="T94" fmla="*/ 2129 w 2791"/>
                <a:gd name="T95" fmla="*/ 1704 h 2747"/>
                <a:gd name="T96" fmla="*/ 2353 w 2791"/>
                <a:gd name="T97" fmla="*/ 1704 h 2747"/>
                <a:gd name="T98" fmla="*/ 2488 w 2791"/>
                <a:gd name="T99" fmla="*/ 1513 h 2747"/>
                <a:gd name="T100" fmla="*/ 2443 w 2791"/>
                <a:gd name="T101" fmla="*/ 1345 h 2747"/>
                <a:gd name="T102" fmla="*/ 2701 w 2791"/>
                <a:gd name="T103" fmla="*/ 1009 h 2747"/>
                <a:gd name="T104" fmla="*/ 2768 w 2791"/>
                <a:gd name="T105" fmla="*/ 695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91" h="2747">
                  <a:moveTo>
                    <a:pt x="2768" y="695"/>
                  </a:moveTo>
                  <a:lnTo>
                    <a:pt x="2768" y="695"/>
                  </a:lnTo>
                  <a:cubicBezTo>
                    <a:pt x="2768" y="695"/>
                    <a:pt x="2779" y="684"/>
                    <a:pt x="2790" y="661"/>
                  </a:cubicBezTo>
                  <a:cubicBezTo>
                    <a:pt x="2757" y="639"/>
                    <a:pt x="2689" y="572"/>
                    <a:pt x="2656" y="538"/>
                  </a:cubicBezTo>
                  <a:cubicBezTo>
                    <a:pt x="2622" y="505"/>
                    <a:pt x="2566" y="516"/>
                    <a:pt x="2544" y="516"/>
                  </a:cubicBezTo>
                  <a:cubicBezTo>
                    <a:pt x="2544" y="549"/>
                    <a:pt x="2532" y="594"/>
                    <a:pt x="2499" y="628"/>
                  </a:cubicBezTo>
                  <a:cubicBezTo>
                    <a:pt x="2443" y="684"/>
                    <a:pt x="2320" y="718"/>
                    <a:pt x="2297" y="774"/>
                  </a:cubicBezTo>
                  <a:cubicBezTo>
                    <a:pt x="2286" y="818"/>
                    <a:pt x="2219" y="829"/>
                    <a:pt x="2196" y="796"/>
                  </a:cubicBezTo>
                  <a:cubicBezTo>
                    <a:pt x="2185" y="762"/>
                    <a:pt x="2140" y="762"/>
                    <a:pt x="2129" y="740"/>
                  </a:cubicBezTo>
                  <a:cubicBezTo>
                    <a:pt x="2118" y="718"/>
                    <a:pt x="2084" y="762"/>
                    <a:pt x="2062" y="718"/>
                  </a:cubicBezTo>
                  <a:cubicBezTo>
                    <a:pt x="2051" y="684"/>
                    <a:pt x="2006" y="684"/>
                    <a:pt x="1994" y="718"/>
                  </a:cubicBezTo>
                  <a:cubicBezTo>
                    <a:pt x="1994" y="729"/>
                    <a:pt x="1983" y="740"/>
                    <a:pt x="1961" y="751"/>
                  </a:cubicBezTo>
                  <a:cubicBezTo>
                    <a:pt x="1972" y="785"/>
                    <a:pt x="1961" y="807"/>
                    <a:pt x="1972" y="818"/>
                  </a:cubicBezTo>
                  <a:cubicBezTo>
                    <a:pt x="1994" y="841"/>
                    <a:pt x="2028" y="874"/>
                    <a:pt x="2028" y="874"/>
                  </a:cubicBezTo>
                  <a:cubicBezTo>
                    <a:pt x="2028" y="874"/>
                    <a:pt x="2039" y="942"/>
                    <a:pt x="2039" y="975"/>
                  </a:cubicBezTo>
                  <a:cubicBezTo>
                    <a:pt x="2039" y="1009"/>
                    <a:pt x="2017" y="1009"/>
                    <a:pt x="1994" y="1009"/>
                  </a:cubicBezTo>
                  <a:cubicBezTo>
                    <a:pt x="1972" y="998"/>
                    <a:pt x="1950" y="1009"/>
                    <a:pt x="1938" y="1031"/>
                  </a:cubicBezTo>
                  <a:cubicBezTo>
                    <a:pt x="1916" y="1054"/>
                    <a:pt x="1883" y="1031"/>
                    <a:pt x="1883" y="1065"/>
                  </a:cubicBezTo>
                  <a:cubicBezTo>
                    <a:pt x="1883" y="1087"/>
                    <a:pt x="1860" y="1098"/>
                    <a:pt x="1838" y="1076"/>
                  </a:cubicBezTo>
                  <a:cubicBezTo>
                    <a:pt x="1815" y="1054"/>
                    <a:pt x="1770" y="1076"/>
                    <a:pt x="1770" y="1076"/>
                  </a:cubicBezTo>
                  <a:cubicBezTo>
                    <a:pt x="1770" y="1076"/>
                    <a:pt x="1759" y="1132"/>
                    <a:pt x="1759" y="1177"/>
                  </a:cubicBezTo>
                  <a:cubicBezTo>
                    <a:pt x="1770" y="1211"/>
                    <a:pt x="1759" y="1199"/>
                    <a:pt x="1714" y="1211"/>
                  </a:cubicBezTo>
                  <a:cubicBezTo>
                    <a:pt x="1681" y="1211"/>
                    <a:pt x="1625" y="1222"/>
                    <a:pt x="1591" y="1244"/>
                  </a:cubicBezTo>
                  <a:cubicBezTo>
                    <a:pt x="1558" y="1256"/>
                    <a:pt x="1546" y="1222"/>
                    <a:pt x="1535" y="1166"/>
                  </a:cubicBezTo>
                  <a:cubicBezTo>
                    <a:pt x="1513" y="1121"/>
                    <a:pt x="1468" y="1121"/>
                    <a:pt x="1445" y="1143"/>
                  </a:cubicBezTo>
                  <a:cubicBezTo>
                    <a:pt x="1423" y="1166"/>
                    <a:pt x="1412" y="1154"/>
                    <a:pt x="1412" y="1121"/>
                  </a:cubicBezTo>
                  <a:cubicBezTo>
                    <a:pt x="1423" y="1087"/>
                    <a:pt x="1367" y="1098"/>
                    <a:pt x="1378" y="1087"/>
                  </a:cubicBezTo>
                  <a:cubicBezTo>
                    <a:pt x="1378" y="1065"/>
                    <a:pt x="1367" y="1031"/>
                    <a:pt x="1345" y="998"/>
                  </a:cubicBezTo>
                  <a:cubicBezTo>
                    <a:pt x="1322" y="975"/>
                    <a:pt x="1322" y="953"/>
                    <a:pt x="1345" y="953"/>
                  </a:cubicBezTo>
                  <a:cubicBezTo>
                    <a:pt x="1367" y="964"/>
                    <a:pt x="1412" y="964"/>
                    <a:pt x="1423" y="942"/>
                  </a:cubicBezTo>
                  <a:cubicBezTo>
                    <a:pt x="1445" y="930"/>
                    <a:pt x="1434" y="908"/>
                    <a:pt x="1389" y="908"/>
                  </a:cubicBezTo>
                  <a:cubicBezTo>
                    <a:pt x="1356" y="919"/>
                    <a:pt x="1356" y="874"/>
                    <a:pt x="1389" y="841"/>
                  </a:cubicBezTo>
                  <a:cubicBezTo>
                    <a:pt x="1423" y="807"/>
                    <a:pt x="1434" y="829"/>
                    <a:pt x="1457" y="796"/>
                  </a:cubicBezTo>
                  <a:cubicBezTo>
                    <a:pt x="1479" y="762"/>
                    <a:pt x="1479" y="718"/>
                    <a:pt x="1457" y="706"/>
                  </a:cubicBezTo>
                  <a:cubicBezTo>
                    <a:pt x="1434" y="684"/>
                    <a:pt x="1457" y="673"/>
                    <a:pt x="1490" y="661"/>
                  </a:cubicBezTo>
                  <a:cubicBezTo>
                    <a:pt x="1524" y="639"/>
                    <a:pt x="1558" y="616"/>
                    <a:pt x="1591" y="572"/>
                  </a:cubicBezTo>
                  <a:cubicBezTo>
                    <a:pt x="1625" y="538"/>
                    <a:pt x="1670" y="549"/>
                    <a:pt x="1714" y="527"/>
                  </a:cubicBezTo>
                  <a:cubicBezTo>
                    <a:pt x="1759" y="516"/>
                    <a:pt x="1748" y="493"/>
                    <a:pt x="1725" y="460"/>
                  </a:cubicBezTo>
                  <a:cubicBezTo>
                    <a:pt x="1692" y="437"/>
                    <a:pt x="1714" y="404"/>
                    <a:pt x="1725" y="370"/>
                  </a:cubicBezTo>
                  <a:cubicBezTo>
                    <a:pt x="1737" y="348"/>
                    <a:pt x="1725" y="303"/>
                    <a:pt x="1703" y="280"/>
                  </a:cubicBezTo>
                  <a:cubicBezTo>
                    <a:pt x="1681" y="247"/>
                    <a:pt x="1658" y="236"/>
                    <a:pt x="1625" y="236"/>
                  </a:cubicBezTo>
                  <a:cubicBezTo>
                    <a:pt x="1602" y="247"/>
                    <a:pt x="1569" y="314"/>
                    <a:pt x="1580" y="336"/>
                  </a:cubicBezTo>
                  <a:cubicBezTo>
                    <a:pt x="1591" y="359"/>
                    <a:pt x="1602" y="381"/>
                    <a:pt x="1558" y="392"/>
                  </a:cubicBezTo>
                  <a:cubicBezTo>
                    <a:pt x="1524" y="392"/>
                    <a:pt x="1535" y="449"/>
                    <a:pt x="1490" y="449"/>
                  </a:cubicBezTo>
                  <a:cubicBezTo>
                    <a:pt x="1445" y="449"/>
                    <a:pt x="1356" y="460"/>
                    <a:pt x="1367" y="426"/>
                  </a:cubicBezTo>
                  <a:cubicBezTo>
                    <a:pt x="1378" y="404"/>
                    <a:pt x="1412" y="314"/>
                    <a:pt x="1434" y="269"/>
                  </a:cubicBezTo>
                  <a:cubicBezTo>
                    <a:pt x="1457" y="225"/>
                    <a:pt x="1468" y="213"/>
                    <a:pt x="1445" y="202"/>
                  </a:cubicBezTo>
                  <a:cubicBezTo>
                    <a:pt x="1423" y="191"/>
                    <a:pt x="1423" y="168"/>
                    <a:pt x="1412" y="146"/>
                  </a:cubicBezTo>
                  <a:cubicBezTo>
                    <a:pt x="1389" y="135"/>
                    <a:pt x="1311" y="123"/>
                    <a:pt x="1300" y="146"/>
                  </a:cubicBezTo>
                  <a:cubicBezTo>
                    <a:pt x="1289" y="180"/>
                    <a:pt x="1266" y="247"/>
                    <a:pt x="1266" y="303"/>
                  </a:cubicBezTo>
                  <a:cubicBezTo>
                    <a:pt x="1255" y="348"/>
                    <a:pt x="1244" y="381"/>
                    <a:pt x="1221" y="280"/>
                  </a:cubicBezTo>
                  <a:cubicBezTo>
                    <a:pt x="1210" y="180"/>
                    <a:pt x="1221" y="123"/>
                    <a:pt x="1244" y="123"/>
                  </a:cubicBezTo>
                  <a:cubicBezTo>
                    <a:pt x="1266" y="123"/>
                    <a:pt x="1289" y="112"/>
                    <a:pt x="1300" y="101"/>
                  </a:cubicBezTo>
                  <a:cubicBezTo>
                    <a:pt x="1322" y="90"/>
                    <a:pt x="1311" y="34"/>
                    <a:pt x="1300" y="23"/>
                  </a:cubicBezTo>
                  <a:cubicBezTo>
                    <a:pt x="1300" y="11"/>
                    <a:pt x="1221" y="0"/>
                    <a:pt x="1165" y="11"/>
                  </a:cubicBezTo>
                  <a:cubicBezTo>
                    <a:pt x="1109" y="11"/>
                    <a:pt x="1143" y="56"/>
                    <a:pt x="1154" y="90"/>
                  </a:cubicBezTo>
                  <a:cubicBezTo>
                    <a:pt x="1176" y="112"/>
                    <a:pt x="1154" y="135"/>
                    <a:pt x="1165" y="157"/>
                  </a:cubicBezTo>
                  <a:cubicBezTo>
                    <a:pt x="1176" y="191"/>
                    <a:pt x="1154" y="213"/>
                    <a:pt x="1143" y="236"/>
                  </a:cubicBezTo>
                  <a:cubicBezTo>
                    <a:pt x="1132" y="258"/>
                    <a:pt x="1098" y="280"/>
                    <a:pt x="1098" y="258"/>
                  </a:cubicBezTo>
                  <a:cubicBezTo>
                    <a:pt x="1087" y="236"/>
                    <a:pt x="1065" y="146"/>
                    <a:pt x="1042" y="146"/>
                  </a:cubicBezTo>
                  <a:cubicBezTo>
                    <a:pt x="1020" y="146"/>
                    <a:pt x="1008" y="191"/>
                    <a:pt x="1008" y="213"/>
                  </a:cubicBezTo>
                  <a:cubicBezTo>
                    <a:pt x="997" y="236"/>
                    <a:pt x="975" y="236"/>
                    <a:pt x="952" y="236"/>
                  </a:cubicBezTo>
                  <a:lnTo>
                    <a:pt x="952" y="236"/>
                  </a:lnTo>
                  <a:cubicBezTo>
                    <a:pt x="952" y="247"/>
                    <a:pt x="952" y="258"/>
                    <a:pt x="952" y="258"/>
                  </a:cubicBezTo>
                  <a:cubicBezTo>
                    <a:pt x="952" y="258"/>
                    <a:pt x="930" y="336"/>
                    <a:pt x="919" y="370"/>
                  </a:cubicBezTo>
                  <a:cubicBezTo>
                    <a:pt x="907" y="415"/>
                    <a:pt x="885" y="437"/>
                    <a:pt x="885" y="482"/>
                  </a:cubicBezTo>
                  <a:cubicBezTo>
                    <a:pt x="885" y="538"/>
                    <a:pt x="907" y="527"/>
                    <a:pt x="963" y="516"/>
                  </a:cubicBezTo>
                  <a:cubicBezTo>
                    <a:pt x="1020" y="516"/>
                    <a:pt x="1053" y="538"/>
                    <a:pt x="1042" y="561"/>
                  </a:cubicBezTo>
                  <a:cubicBezTo>
                    <a:pt x="1020" y="594"/>
                    <a:pt x="1008" y="650"/>
                    <a:pt x="1031" y="661"/>
                  </a:cubicBezTo>
                  <a:cubicBezTo>
                    <a:pt x="1065" y="673"/>
                    <a:pt x="1087" y="650"/>
                    <a:pt x="1120" y="673"/>
                  </a:cubicBezTo>
                  <a:cubicBezTo>
                    <a:pt x="1154" y="706"/>
                    <a:pt x="1188" y="729"/>
                    <a:pt x="1188" y="774"/>
                  </a:cubicBezTo>
                  <a:cubicBezTo>
                    <a:pt x="1176" y="818"/>
                    <a:pt x="1176" y="863"/>
                    <a:pt x="1188" y="874"/>
                  </a:cubicBezTo>
                  <a:cubicBezTo>
                    <a:pt x="1210" y="874"/>
                    <a:pt x="1266" y="885"/>
                    <a:pt x="1266" y="908"/>
                  </a:cubicBezTo>
                  <a:cubicBezTo>
                    <a:pt x="1266" y="919"/>
                    <a:pt x="1244" y="953"/>
                    <a:pt x="1244" y="998"/>
                  </a:cubicBezTo>
                  <a:cubicBezTo>
                    <a:pt x="1244" y="1042"/>
                    <a:pt x="1232" y="1087"/>
                    <a:pt x="1221" y="1076"/>
                  </a:cubicBezTo>
                  <a:cubicBezTo>
                    <a:pt x="1199" y="1065"/>
                    <a:pt x="1165" y="1042"/>
                    <a:pt x="1143" y="1076"/>
                  </a:cubicBezTo>
                  <a:cubicBezTo>
                    <a:pt x="1132" y="1110"/>
                    <a:pt x="1120" y="1121"/>
                    <a:pt x="1076" y="1110"/>
                  </a:cubicBezTo>
                  <a:cubicBezTo>
                    <a:pt x="1031" y="1098"/>
                    <a:pt x="997" y="1087"/>
                    <a:pt x="997" y="1110"/>
                  </a:cubicBezTo>
                  <a:cubicBezTo>
                    <a:pt x="986" y="1132"/>
                    <a:pt x="997" y="1256"/>
                    <a:pt x="986" y="1278"/>
                  </a:cubicBezTo>
                  <a:cubicBezTo>
                    <a:pt x="963" y="1300"/>
                    <a:pt x="930" y="1345"/>
                    <a:pt x="930" y="1345"/>
                  </a:cubicBezTo>
                  <a:cubicBezTo>
                    <a:pt x="930" y="1345"/>
                    <a:pt x="975" y="1412"/>
                    <a:pt x="975" y="1446"/>
                  </a:cubicBezTo>
                  <a:cubicBezTo>
                    <a:pt x="975" y="1491"/>
                    <a:pt x="963" y="1480"/>
                    <a:pt x="941" y="1468"/>
                  </a:cubicBezTo>
                  <a:cubicBezTo>
                    <a:pt x="907" y="1457"/>
                    <a:pt x="907" y="1457"/>
                    <a:pt x="885" y="1412"/>
                  </a:cubicBezTo>
                  <a:cubicBezTo>
                    <a:pt x="863" y="1379"/>
                    <a:pt x="840" y="1367"/>
                    <a:pt x="807" y="1356"/>
                  </a:cubicBezTo>
                  <a:cubicBezTo>
                    <a:pt x="762" y="1334"/>
                    <a:pt x="762" y="1289"/>
                    <a:pt x="728" y="1278"/>
                  </a:cubicBezTo>
                  <a:cubicBezTo>
                    <a:pt x="694" y="1278"/>
                    <a:pt x="683" y="1278"/>
                    <a:pt x="672" y="1256"/>
                  </a:cubicBezTo>
                  <a:cubicBezTo>
                    <a:pt x="650" y="1222"/>
                    <a:pt x="560" y="1222"/>
                    <a:pt x="538" y="1233"/>
                  </a:cubicBezTo>
                  <a:cubicBezTo>
                    <a:pt x="527" y="1256"/>
                    <a:pt x="504" y="1289"/>
                    <a:pt x="482" y="1278"/>
                  </a:cubicBezTo>
                  <a:cubicBezTo>
                    <a:pt x="459" y="1278"/>
                    <a:pt x="381" y="1311"/>
                    <a:pt x="370" y="1334"/>
                  </a:cubicBezTo>
                  <a:cubicBezTo>
                    <a:pt x="358" y="1356"/>
                    <a:pt x="302" y="1356"/>
                    <a:pt x="291" y="1390"/>
                  </a:cubicBezTo>
                  <a:cubicBezTo>
                    <a:pt x="291" y="1412"/>
                    <a:pt x="280" y="1423"/>
                    <a:pt x="280" y="1446"/>
                  </a:cubicBezTo>
                  <a:cubicBezTo>
                    <a:pt x="280" y="1446"/>
                    <a:pt x="280" y="1457"/>
                    <a:pt x="280" y="1480"/>
                  </a:cubicBezTo>
                  <a:cubicBezTo>
                    <a:pt x="291" y="1547"/>
                    <a:pt x="280" y="1569"/>
                    <a:pt x="246" y="1580"/>
                  </a:cubicBezTo>
                  <a:cubicBezTo>
                    <a:pt x="224" y="1592"/>
                    <a:pt x="112" y="1592"/>
                    <a:pt x="89" y="1592"/>
                  </a:cubicBezTo>
                  <a:cubicBezTo>
                    <a:pt x="56" y="1603"/>
                    <a:pt x="11" y="1625"/>
                    <a:pt x="11" y="1659"/>
                  </a:cubicBezTo>
                  <a:cubicBezTo>
                    <a:pt x="0" y="1692"/>
                    <a:pt x="22" y="1782"/>
                    <a:pt x="33" y="1827"/>
                  </a:cubicBezTo>
                  <a:cubicBezTo>
                    <a:pt x="56" y="1860"/>
                    <a:pt x="101" y="1950"/>
                    <a:pt x="112" y="1995"/>
                  </a:cubicBezTo>
                  <a:cubicBezTo>
                    <a:pt x="134" y="2040"/>
                    <a:pt x="123" y="2051"/>
                    <a:pt x="157" y="2062"/>
                  </a:cubicBezTo>
                  <a:cubicBezTo>
                    <a:pt x="179" y="2073"/>
                    <a:pt x="314" y="2152"/>
                    <a:pt x="347" y="2208"/>
                  </a:cubicBezTo>
                  <a:cubicBezTo>
                    <a:pt x="392" y="2275"/>
                    <a:pt x="403" y="2354"/>
                    <a:pt x="459" y="2387"/>
                  </a:cubicBezTo>
                  <a:cubicBezTo>
                    <a:pt x="504" y="2410"/>
                    <a:pt x="638" y="2477"/>
                    <a:pt x="717" y="2522"/>
                  </a:cubicBezTo>
                  <a:cubicBezTo>
                    <a:pt x="751" y="2488"/>
                    <a:pt x="829" y="2421"/>
                    <a:pt x="874" y="2421"/>
                  </a:cubicBezTo>
                  <a:cubicBezTo>
                    <a:pt x="919" y="2432"/>
                    <a:pt x="1042" y="2410"/>
                    <a:pt x="1053" y="2376"/>
                  </a:cubicBezTo>
                  <a:cubicBezTo>
                    <a:pt x="1065" y="2354"/>
                    <a:pt x="1076" y="2287"/>
                    <a:pt x="1109" y="2309"/>
                  </a:cubicBezTo>
                  <a:cubicBezTo>
                    <a:pt x="1154" y="2320"/>
                    <a:pt x="1165" y="2309"/>
                    <a:pt x="1188" y="2331"/>
                  </a:cubicBezTo>
                  <a:cubicBezTo>
                    <a:pt x="1199" y="2354"/>
                    <a:pt x="1232" y="2320"/>
                    <a:pt x="1244" y="2354"/>
                  </a:cubicBezTo>
                  <a:cubicBezTo>
                    <a:pt x="1255" y="2376"/>
                    <a:pt x="1277" y="2376"/>
                    <a:pt x="1289" y="2342"/>
                  </a:cubicBezTo>
                  <a:cubicBezTo>
                    <a:pt x="1300" y="2309"/>
                    <a:pt x="1322" y="2320"/>
                    <a:pt x="1356" y="2298"/>
                  </a:cubicBezTo>
                  <a:cubicBezTo>
                    <a:pt x="1378" y="2287"/>
                    <a:pt x="1401" y="2287"/>
                    <a:pt x="1412" y="2309"/>
                  </a:cubicBezTo>
                  <a:cubicBezTo>
                    <a:pt x="1412" y="2342"/>
                    <a:pt x="1434" y="2387"/>
                    <a:pt x="1457" y="2387"/>
                  </a:cubicBezTo>
                  <a:cubicBezTo>
                    <a:pt x="1479" y="2387"/>
                    <a:pt x="1501" y="2410"/>
                    <a:pt x="1479" y="2421"/>
                  </a:cubicBezTo>
                  <a:cubicBezTo>
                    <a:pt x="1457" y="2443"/>
                    <a:pt x="1468" y="2499"/>
                    <a:pt x="1479" y="2511"/>
                  </a:cubicBezTo>
                  <a:cubicBezTo>
                    <a:pt x="1490" y="2522"/>
                    <a:pt x="1468" y="2533"/>
                    <a:pt x="1445" y="2544"/>
                  </a:cubicBezTo>
                  <a:cubicBezTo>
                    <a:pt x="1423" y="2544"/>
                    <a:pt x="1457" y="2623"/>
                    <a:pt x="1468" y="2645"/>
                  </a:cubicBezTo>
                  <a:cubicBezTo>
                    <a:pt x="1479" y="2656"/>
                    <a:pt x="1490" y="2678"/>
                    <a:pt x="1501" y="2690"/>
                  </a:cubicBezTo>
                  <a:lnTo>
                    <a:pt x="1513" y="2690"/>
                  </a:lnTo>
                  <a:cubicBezTo>
                    <a:pt x="1535" y="2690"/>
                    <a:pt x="1580" y="2678"/>
                    <a:pt x="1591" y="2656"/>
                  </a:cubicBezTo>
                  <a:cubicBezTo>
                    <a:pt x="1602" y="2634"/>
                    <a:pt x="1636" y="2656"/>
                    <a:pt x="1658" y="2656"/>
                  </a:cubicBezTo>
                  <a:cubicBezTo>
                    <a:pt x="1681" y="2645"/>
                    <a:pt x="1692" y="2701"/>
                    <a:pt x="1692" y="2723"/>
                  </a:cubicBezTo>
                  <a:cubicBezTo>
                    <a:pt x="1692" y="2746"/>
                    <a:pt x="1737" y="2701"/>
                    <a:pt x="1737" y="2678"/>
                  </a:cubicBezTo>
                  <a:cubicBezTo>
                    <a:pt x="1737" y="2645"/>
                    <a:pt x="1748" y="2634"/>
                    <a:pt x="1770" y="2634"/>
                  </a:cubicBezTo>
                  <a:cubicBezTo>
                    <a:pt x="1804" y="2623"/>
                    <a:pt x="1815" y="2589"/>
                    <a:pt x="1815" y="2567"/>
                  </a:cubicBezTo>
                  <a:cubicBezTo>
                    <a:pt x="1815" y="2544"/>
                    <a:pt x="1849" y="2533"/>
                    <a:pt x="1871" y="2544"/>
                  </a:cubicBezTo>
                  <a:cubicBezTo>
                    <a:pt x="1905" y="2544"/>
                    <a:pt x="1916" y="2533"/>
                    <a:pt x="1927" y="2511"/>
                  </a:cubicBezTo>
                  <a:cubicBezTo>
                    <a:pt x="1950" y="2488"/>
                    <a:pt x="1961" y="2499"/>
                    <a:pt x="1983" y="2522"/>
                  </a:cubicBezTo>
                  <a:cubicBezTo>
                    <a:pt x="1994" y="2544"/>
                    <a:pt x="2028" y="2522"/>
                    <a:pt x="2039" y="2488"/>
                  </a:cubicBezTo>
                  <a:cubicBezTo>
                    <a:pt x="2051" y="2454"/>
                    <a:pt x="2084" y="2410"/>
                    <a:pt x="2096" y="2365"/>
                  </a:cubicBezTo>
                  <a:cubicBezTo>
                    <a:pt x="2107" y="2320"/>
                    <a:pt x="2107" y="2287"/>
                    <a:pt x="2084" y="2275"/>
                  </a:cubicBezTo>
                  <a:cubicBezTo>
                    <a:pt x="2062" y="2264"/>
                    <a:pt x="2028" y="2264"/>
                    <a:pt x="2017" y="2287"/>
                  </a:cubicBezTo>
                  <a:cubicBezTo>
                    <a:pt x="1994" y="2309"/>
                    <a:pt x="1983" y="2309"/>
                    <a:pt x="1972" y="2275"/>
                  </a:cubicBezTo>
                  <a:cubicBezTo>
                    <a:pt x="1961" y="2242"/>
                    <a:pt x="1950" y="2208"/>
                    <a:pt x="1927" y="2208"/>
                  </a:cubicBezTo>
                  <a:cubicBezTo>
                    <a:pt x="1905" y="2208"/>
                    <a:pt x="1916" y="2174"/>
                    <a:pt x="1916" y="2129"/>
                  </a:cubicBezTo>
                  <a:cubicBezTo>
                    <a:pt x="1927" y="2085"/>
                    <a:pt x="1927" y="2073"/>
                    <a:pt x="1950" y="2073"/>
                  </a:cubicBezTo>
                  <a:cubicBezTo>
                    <a:pt x="1972" y="2073"/>
                    <a:pt x="1994" y="2073"/>
                    <a:pt x="1994" y="2051"/>
                  </a:cubicBezTo>
                  <a:cubicBezTo>
                    <a:pt x="1994" y="2029"/>
                    <a:pt x="1983" y="1995"/>
                    <a:pt x="1950" y="2006"/>
                  </a:cubicBezTo>
                  <a:cubicBezTo>
                    <a:pt x="1927" y="2006"/>
                    <a:pt x="1905" y="2006"/>
                    <a:pt x="1883" y="1984"/>
                  </a:cubicBezTo>
                  <a:cubicBezTo>
                    <a:pt x="1860" y="1961"/>
                    <a:pt x="1838" y="1961"/>
                    <a:pt x="1815" y="1984"/>
                  </a:cubicBezTo>
                  <a:cubicBezTo>
                    <a:pt x="1782" y="2006"/>
                    <a:pt x="1782" y="2006"/>
                    <a:pt x="1759" y="1984"/>
                  </a:cubicBezTo>
                  <a:cubicBezTo>
                    <a:pt x="1725" y="1961"/>
                    <a:pt x="1770" y="1928"/>
                    <a:pt x="1782" y="1883"/>
                  </a:cubicBezTo>
                  <a:cubicBezTo>
                    <a:pt x="1793" y="1827"/>
                    <a:pt x="1815" y="1816"/>
                    <a:pt x="1838" y="1805"/>
                  </a:cubicBezTo>
                  <a:cubicBezTo>
                    <a:pt x="1871" y="1793"/>
                    <a:pt x="1905" y="1805"/>
                    <a:pt x="1938" y="1838"/>
                  </a:cubicBezTo>
                  <a:cubicBezTo>
                    <a:pt x="1972" y="1860"/>
                    <a:pt x="2006" y="1827"/>
                    <a:pt x="2028" y="1793"/>
                  </a:cubicBezTo>
                  <a:cubicBezTo>
                    <a:pt x="2051" y="1760"/>
                    <a:pt x="2084" y="1793"/>
                    <a:pt x="2084" y="1771"/>
                  </a:cubicBezTo>
                  <a:cubicBezTo>
                    <a:pt x="2096" y="1737"/>
                    <a:pt x="2118" y="1704"/>
                    <a:pt x="2129" y="1704"/>
                  </a:cubicBezTo>
                  <a:cubicBezTo>
                    <a:pt x="2140" y="1704"/>
                    <a:pt x="2163" y="1726"/>
                    <a:pt x="2196" y="1715"/>
                  </a:cubicBezTo>
                  <a:cubicBezTo>
                    <a:pt x="2219" y="1715"/>
                    <a:pt x="2252" y="1704"/>
                    <a:pt x="2286" y="1704"/>
                  </a:cubicBezTo>
                  <a:cubicBezTo>
                    <a:pt x="2320" y="1704"/>
                    <a:pt x="2320" y="1737"/>
                    <a:pt x="2353" y="1704"/>
                  </a:cubicBezTo>
                  <a:cubicBezTo>
                    <a:pt x="2376" y="1670"/>
                    <a:pt x="2409" y="1692"/>
                    <a:pt x="2409" y="1681"/>
                  </a:cubicBezTo>
                  <a:cubicBezTo>
                    <a:pt x="2409" y="1670"/>
                    <a:pt x="2420" y="1614"/>
                    <a:pt x="2443" y="1580"/>
                  </a:cubicBezTo>
                  <a:cubicBezTo>
                    <a:pt x="2465" y="1547"/>
                    <a:pt x="2488" y="1524"/>
                    <a:pt x="2488" y="1513"/>
                  </a:cubicBezTo>
                  <a:cubicBezTo>
                    <a:pt x="2488" y="1491"/>
                    <a:pt x="2465" y="1446"/>
                    <a:pt x="2443" y="1446"/>
                  </a:cubicBezTo>
                  <a:cubicBezTo>
                    <a:pt x="2432" y="1446"/>
                    <a:pt x="2409" y="1423"/>
                    <a:pt x="2420" y="1401"/>
                  </a:cubicBezTo>
                  <a:cubicBezTo>
                    <a:pt x="2443" y="1390"/>
                    <a:pt x="2420" y="1401"/>
                    <a:pt x="2443" y="1345"/>
                  </a:cubicBezTo>
                  <a:cubicBezTo>
                    <a:pt x="2465" y="1300"/>
                    <a:pt x="2499" y="1256"/>
                    <a:pt x="2532" y="1233"/>
                  </a:cubicBezTo>
                  <a:cubicBezTo>
                    <a:pt x="2577" y="1211"/>
                    <a:pt x="2600" y="1154"/>
                    <a:pt x="2622" y="1098"/>
                  </a:cubicBezTo>
                  <a:cubicBezTo>
                    <a:pt x="2656" y="1054"/>
                    <a:pt x="2689" y="1042"/>
                    <a:pt x="2701" y="1009"/>
                  </a:cubicBezTo>
                  <a:cubicBezTo>
                    <a:pt x="2723" y="986"/>
                    <a:pt x="2745" y="942"/>
                    <a:pt x="2723" y="919"/>
                  </a:cubicBezTo>
                  <a:cubicBezTo>
                    <a:pt x="2701" y="897"/>
                    <a:pt x="2712" y="829"/>
                    <a:pt x="2723" y="796"/>
                  </a:cubicBezTo>
                  <a:cubicBezTo>
                    <a:pt x="2745" y="751"/>
                    <a:pt x="2768" y="706"/>
                    <a:pt x="2768" y="69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3" name="Freeform 17"/>
            <p:cNvSpPr>
              <a:spLocks noChangeArrowheads="1"/>
            </p:cNvSpPr>
            <p:nvPr/>
          </p:nvSpPr>
          <p:spPr bwMode="auto">
            <a:xfrm>
              <a:off x="4821238" y="3297238"/>
              <a:ext cx="939800" cy="850900"/>
            </a:xfrm>
            <a:custGeom>
              <a:avLst/>
              <a:gdLst>
                <a:gd name="T0" fmla="*/ 2476 w 2611"/>
                <a:gd name="T1" fmla="*/ 1512 h 2365"/>
                <a:gd name="T2" fmla="*/ 2476 w 2611"/>
                <a:gd name="T3" fmla="*/ 1512 h 2365"/>
                <a:gd name="T4" fmla="*/ 2465 w 2611"/>
                <a:gd name="T5" fmla="*/ 1512 h 2365"/>
                <a:gd name="T6" fmla="*/ 2465 w 2611"/>
                <a:gd name="T7" fmla="*/ 1512 h 2365"/>
                <a:gd name="T8" fmla="*/ 2465 w 2611"/>
                <a:gd name="T9" fmla="*/ 1512 h 2365"/>
                <a:gd name="T10" fmla="*/ 2454 w 2611"/>
                <a:gd name="T11" fmla="*/ 1512 h 2365"/>
                <a:gd name="T12" fmla="*/ 2442 w 2611"/>
                <a:gd name="T13" fmla="*/ 1501 h 2365"/>
                <a:gd name="T14" fmla="*/ 2274 w 2611"/>
                <a:gd name="T15" fmla="*/ 1523 h 2365"/>
                <a:gd name="T16" fmla="*/ 2140 w 2611"/>
                <a:gd name="T17" fmla="*/ 1479 h 2365"/>
                <a:gd name="T18" fmla="*/ 2028 w 2611"/>
                <a:gd name="T19" fmla="*/ 1467 h 2365"/>
                <a:gd name="T20" fmla="*/ 2005 w 2611"/>
                <a:gd name="T21" fmla="*/ 1377 h 2365"/>
                <a:gd name="T22" fmla="*/ 1904 w 2611"/>
                <a:gd name="T23" fmla="*/ 1310 h 2365"/>
                <a:gd name="T24" fmla="*/ 1826 w 2611"/>
                <a:gd name="T25" fmla="*/ 1333 h 2365"/>
                <a:gd name="T26" fmla="*/ 1680 w 2611"/>
                <a:gd name="T27" fmla="*/ 1333 h 2365"/>
                <a:gd name="T28" fmla="*/ 1590 w 2611"/>
                <a:gd name="T29" fmla="*/ 1243 h 2365"/>
                <a:gd name="T30" fmla="*/ 1456 w 2611"/>
                <a:gd name="T31" fmla="*/ 1176 h 2365"/>
                <a:gd name="T32" fmla="*/ 1501 w 2611"/>
                <a:gd name="T33" fmla="*/ 1030 h 2365"/>
                <a:gd name="T34" fmla="*/ 1434 w 2611"/>
                <a:gd name="T35" fmla="*/ 963 h 2365"/>
                <a:gd name="T36" fmla="*/ 1366 w 2611"/>
                <a:gd name="T37" fmla="*/ 896 h 2365"/>
                <a:gd name="T38" fmla="*/ 1288 w 2611"/>
                <a:gd name="T39" fmla="*/ 985 h 2365"/>
                <a:gd name="T40" fmla="*/ 1187 w 2611"/>
                <a:gd name="T41" fmla="*/ 941 h 2365"/>
                <a:gd name="T42" fmla="*/ 1176 w 2611"/>
                <a:gd name="T43" fmla="*/ 817 h 2365"/>
                <a:gd name="T44" fmla="*/ 1221 w 2611"/>
                <a:gd name="T45" fmla="*/ 627 h 2365"/>
                <a:gd name="T46" fmla="*/ 1210 w 2611"/>
                <a:gd name="T47" fmla="*/ 548 h 2365"/>
                <a:gd name="T48" fmla="*/ 1165 w 2611"/>
                <a:gd name="T49" fmla="*/ 290 h 2365"/>
                <a:gd name="T50" fmla="*/ 1131 w 2611"/>
                <a:gd name="T51" fmla="*/ 146 h 2365"/>
                <a:gd name="T52" fmla="*/ 996 w 2611"/>
                <a:gd name="T53" fmla="*/ 0 h 2365"/>
                <a:gd name="T54" fmla="*/ 828 w 2611"/>
                <a:gd name="T55" fmla="*/ 302 h 2365"/>
                <a:gd name="T56" fmla="*/ 740 w 2611"/>
                <a:gd name="T57" fmla="*/ 403 h 2365"/>
                <a:gd name="T58" fmla="*/ 392 w 2611"/>
                <a:gd name="T59" fmla="*/ 739 h 2365"/>
                <a:gd name="T60" fmla="*/ 314 w 2611"/>
                <a:gd name="T61" fmla="*/ 716 h 2365"/>
                <a:gd name="T62" fmla="*/ 224 w 2611"/>
                <a:gd name="T63" fmla="*/ 828 h 2365"/>
                <a:gd name="T64" fmla="*/ 34 w 2611"/>
                <a:gd name="T65" fmla="*/ 806 h 2365"/>
                <a:gd name="T66" fmla="*/ 56 w 2611"/>
                <a:gd name="T67" fmla="*/ 1187 h 2365"/>
                <a:gd name="T68" fmla="*/ 213 w 2611"/>
                <a:gd name="T69" fmla="*/ 1344 h 2365"/>
                <a:gd name="T70" fmla="*/ 482 w 2611"/>
                <a:gd name="T71" fmla="*/ 1422 h 2365"/>
                <a:gd name="T72" fmla="*/ 617 w 2611"/>
                <a:gd name="T73" fmla="*/ 1299 h 2365"/>
                <a:gd name="T74" fmla="*/ 684 w 2611"/>
                <a:gd name="T75" fmla="*/ 1467 h 2365"/>
                <a:gd name="T76" fmla="*/ 650 w 2611"/>
                <a:gd name="T77" fmla="*/ 1736 h 2365"/>
                <a:gd name="T78" fmla="*/ 538 w 2611"/>
                <a:gd name="T79" fmla="*/ 1927 h 2365"/>
                <a:gd name="T80" fmla="*/ 851 w 2611"/>
                <a:gd name="T81" fmla="*/ 1938 h 2365"/>
                <a:gd name="T82" fmla="*/ 1176 w 2611"/>
                <a:gd name="T83" fmla="*/ 2106 h 2365"/>
                <a:gd name="T84" fmla="*/ 1434 w 2611"/>
                <a:gd name="T85" fmla="*/ 2072 h 2365"/>
                <a:gd name="T86" fmla="*/ 1680 w 2611"/>
                <a:gd name="T87" fmla="*/ 2117 h 2365"/>
                <a:gd name="T88" fmla="*/ 1859 w 2611"/>
                <a:gd name="T89" fmla="*/ 2173 h 2365"/>
                <a:gd name="T90" fmla="*/ 1983 w 2611"/>
                <a:gd name="T91" fmla="*/ 2072 h 2365"/>
                <a:gd name="T92" fmla="*/ 2095 w 2611"/>
                <a:gd name="T93" fmla="*/ 2016 h 2365"/>
                <a:gd name="T94" fmla="*/ 2117 w 2611"/>
                <a:gd name="T95" fmla="*/ 2229 h 2365"/>
                <a:gd name="T96" fmla="*/ 2241 w 2611"/>
                <a:gd name="T97" fmla="*/ 2285 h 2365"/>
                <a:gd name="T98" fmla="*/ 2409 w 2611"/>
                <a:gd name="T99" fmla="*/ 2341 h 2365"/>
                <a:gd name="T100" fmla="*/ 2409 w 2611"/>
                <a:gd name="T101" fmla="*/ 2229 h 2365"/>
                <a:gd name="T102" fmla="*/ 2498 w 2611"/>
                <a:gd name="T103" fmla="*/ 2106 h 2365"/>
                <a:gd name="T104" fmla="*/ 2543 w 2611"/>
                <a:gd name="T105" fmla="*/ 1938 h 2365"/>
                <a:gd name="T106" fmla="*/ 2543 w 2611"/>
                <a:gd name="T107" fmla="*/ 1736 h 2365"/>
                <a:gd name="T108" fmla="*/ 2532 w 2611"/>
                <a:gd name="T109" fmla="*/ 1557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11" h="2365">
                  <a:moveTo>
                    <a:pt x="2476" y="1512"/>
                  </a:moveTo>
                  <a:lnTo>
                    <a:pt x="2476" y="1512"/>
                  </a:lnTo>
                  <a:lnTo>
                    <a:pt x="2476" y="1512"/>
                  </a:lnTo>
                  <a:lnTo>
                    <a:pt x="2476" y="1512"/>
                  </a:lnTo>
                  <a:lnTo>
                    <a:pt x="2476" y="1512"/>
                  </a:lnTo>
                  <a:lnTo>
                    <a:pt x="2465" y="1512"/>
                  </a:lnTo>
                  <a:lnTo>
                    <a:pt x="2465" y="1512"/>
                  </a:lnTo>
                  <a:lnTo>
                    <a:pt x="2465" y="1512"/>
                  </a:lnTo>
                  <a:lnTo>
                    <a:pt x="2465" y="1512"/>
                  </a:lnTo>
                  <a:lnTo>
                    <a:pt x="2465" y="1512"/>
                  </a:lnTo>
                  <a:lnTo>
                    <a:pt x="2454" y="1512"/>
                  </a:lnTo>
                  <a:lnTo>
                    <a:pt x="2454" y="1512"/>
                  </a:lnTo>
                  <a:lnTo>
                    <a:pt x="2454" y="1512"/>
                  </a:lnTo>
                  <a:cubicBezTo>
                    <a:pt x="2454" y="1512"/>
                    <a:pt x="2454" y="1512"/>
                    <a:pt x="2442" y="1501"/>
                  </a:cubicBezTo>
                  <a:cubicBezTo>
                    <a:pt x="2409" y="1479"/>
                    <a:pt x="2386" y="1467"/>
                    <a:pt x="2375" y="1490"/>
                  </a:cubicBezTo>
                  <a:cubicBezTo>
                    <a:pt x="2364" y="1523"/>
                    <a:pt x="2319" y="1523"/>
                    <a:pt x="2274" y="1523"/>
                  </a:cubicBezTo>
                  <a:cubicBezTo>
                    <a:pt x="2229" y="1523"/>
                    <a:pt x="2218" y="1512"/>
                    <a:pt x="2207" y="1490"/>
                  </a:cubicBezTo>
                  <a:cubicBezTo>
                    <a:pt x="2196" y="1479"/>
                    <a:pt x="2185" y="1467"/>
                    <a:pt x="2140" y="1479"/>
                  </a:cubicBezTo>
                  <a:cubicBezTo>
                    <a:pt x="2095" y="1501"/>
                    <a:pt x="2050" y="1501"/>
                    <a:pt x="2039" y="1501"/>
                  </a:cubicBezTo>
                  <a:cubicBezTo>
                    <a:pt x="2028" y="1501"/>
                    <a:pt x="2016" y="1490"/>
                    <a:pt x="2028" y="1467"/>
                  </a:cubicBezTo>
                  <a:cubicBezTo>
                    <a:pt x="2028" y="1445"/>
                    <a:pt x="2050" y="1434"/>
                    <a:pt x="2028" y="1434"/>
                  </a:cubicBezTo>
                  <a:cubicBezTo>
                    <a:pt x="2005" y="1422"/>
                    <a:pt x="2005" y="1400"/>
                    <a:pt x="2005" y="1377"/>
                  </a:cubicBezTo>
                  <a:cubicBezTo>
                    <a:pt x="2016" y="1355"/>
                    <a:pt x="1994" y="1344"/>
                    <a:pt x="1960" y="1344"/>
                  </a:cubicBezTo>
                  <a:cubicBezTo>
                    <a:pt x="1938" y="1355"/>
                    <a:pt x="1938" y="1344"/>
                    <a:pt x="1904" y="1310"/>
                  </a:cubicBezTo>
                  <a:cubicBezTo>
                    <a:pt x="1859" y="1277"/>
                    <a:pt x="1837" y="1243"/>
                    <a:pt x="1848" y="1277"/>
                  </a:cubicBezTo>
                  <a:cubicBezTo>
                    <a:pt x="1848" y="1310"/>
                    <a:pt x="1859" y="1344"/>
                    <a:pt x="1826" y="1333"/>
                  </a:cubicBezTo>
                  <a:cubicBezTo>
                    <a:pt x="1803" y="1333"/>
                    <a:pt x="1770" y="1288"/>
                    <a:pt x="1736" y="1310"/>
                  </a:cubicBezTo>
                  <a:cubicBezTo>
                    <a:pt x="1714" y="1333"/>
                    <a:pt x="1714" y="1321"/>
                    <a:pt x="1680" y="1333"/>
                  </a:cubicBezTo>
                  <a:cubicBezTo>
                    <a:pt x="1635" y="1333"/>
                    <a:pt x="1613" y="1333"/>
                    <a:pt x="1613" y="1299"/>
                  </a:cubicBezTo>
                  <a:cubicBezTo>
                    <a:pt x="1624" y="1277"/>
                    <a:pt x="1635" y="1232"/>
                    <a:pt x="1590" y="1243"/>
                  </a:cubicBezTo>
                  <a:cubicBezTo>
                    <a:pt x="1546" y="1254"/>
                    <a:pt x="1501" y="1254"/>
                    <a:pt x="1478" y="1232"/>
                  </a:cubicBezTo>
                  <a:cubicBezTo>
                    <a:pt x="1467" y="1221"/>
                    <a:pt x="1478" y="1187"/>
                    <a:pt x="1456" y="1176"/>
                  </a:cubicBezTo>
                  <a:cubicBezTo>
                    <a:pt x="1434" y="1176"/>
                    <a:pt x="1423" y="1108"/>
                    <a:pt x="1445" y="1086"/>
                  </a:cubicBezTo>
                  <a:cubicBezTo>
                    <a:pt x="1467" y="1064"/>
                    <a:pt x="1512" y="1041"/>
                    <a:pt x="1501" y="1030"/>
                  </a:cubicBezTo>
                  <a:cubicBezTo>
                    <a:pt x="1490" y="1008"/>
                    <a:pt x="1467" y="1030"/>
                    <a:pt x="1456" y="1008"/>
                  </a:cubicBezTo>
                  <a:cubicBezTo>
                    <a:pt x="1445" y="985"/>
                    <a:pt x="1456" y="963"/>
                    <a:pt x="1434" y="963"/>
                  </a:cubicBezTo>
                  <a:cubicBezTo>
                    <a:pt x="1411" y="963"/>
                    <a:pt x="1411" y="941"/>
                    <a:pt x="1411" y="929"/>
                  </a:cubicBezTo>
                  <a:cubicBezTo>
                    <a:pt x="1389" y="929"/>
                    <a:pt x="1378" y="918"/>
                    <a:pt x="1366" y="896"/>
                  </a:cubicBezTo>
                  <a:cubicBezTo>
                    <a:pt x="1344" y="873"/>
                    <a:pt x="1321" y="896"/>
                    <a:pt x="1321" y="929"/>
                  </a:cubicBezTo>
                  <a:cubicBezTo>
                    <a:pt x="1321" y="974"/>
                    <a:pt x="1333" y="985"/>
                    <a:pt x="1288" y="985"/>
                  </a:cubicBezTo>
                  <a:cubicBezTo>
                    <a:pt x="1232" y="997"/>
                    <a:pt x="1254" y="974"/>
                    <a:pt x="1243" y="952"/>
                  </a:cubicBezTo>
                  <a:cubicBezTo>
                    <a:pt x="1243" y="941"/>
                    <a:pt x="1210" y="941"/>
                    <a:pt x="1187" y="941"/>
                  </a:cubicBezTo>
                  <a:cubicBezTo>
                    <a:pt x="1176" y="941"/>
                    <a:pt x="1176" y="896"/>
                    <a:pt x="1187" y="873"/>
                  </a:cubicBezTo>
                  <a:cubicBezTo>
                    <a:pt x="1210" y="839"/>
                    <a:pt x="1198" y="828"/>
                    <a:pt x="1176" y="817"/>
                  </a:cubicBezTo>
                  <a:cubicBezTo>
                    <a:pt x="1165" y="817"/>
                    <a:pt x="1176" y="739"/>
                    <a:pt x="1176" y="705"/>
                  </a:cubicBezTo>
                  <a:cubicBezTo>
                    <a:pt x="1176" y="660"/>
                    <a:pt x="1187" y="638"/>
                    <a:pt x="1221" y="627"/>
                  </a:cubicBezTo>
                  <a:cubicBezTo>
                    <a:pt x="1265" y="627"/>
                    <a:pt x="1277" y="604"/>
                    <a:pt x="1254" y="593"/>
                  </a:cubicBezTo>
                  <a:cubicBezTo>
                    <a:pt x="1221" y="582"/>
                    <a:pt x="1210" y="582"/>
                    <a:pt x="1210" y="548"/>
                  </a:cubicBezTo>
                  <a:cubicBezTo>
                    <a:pt x="1210" y="503"/>
                    <a:pt x="1210" y="526"/>
                    <a:pt x="1176" y="481"/>
                  </a:cubicBezTo>
                  <a:cubicBezTo>
                    <a:pt x="1142" y="448"/>
                    <a:pt x="1154" y="324"/>
                    <a:pt x="1165" y="290"/>
                  </a:cubicBezTo>
                  <a:cubicBezTo>
                    <a:pt x="1176" y="268"/>
                    <a:pt x="1165" y="246"/>
                    <a:pt x="1131" y="224"/>
                  </a:cubicBezTo>
                  <a:cubicBezTo>
                    <a:pt x="1109" y="202"/>
                    <a:pt x="1120" y="168"/>
                    <a:pt x="1131" y="146"/>
                  </a:cubicBezTo>
                  <a:cubicBezTo>
                    <a:pt x="1142" y="123"/>
                    <a:pt x="1120" y="101"/>
                    <a:pt x="1075" y="56"/>
                  </a:cubicBezTo>
                  <a:cubicBezTo>
                    <a:pt x="1030" y="22"/>
                    <a:pt x="996" y="0"/>
                    <a:pt x="996" y="0"/>
                  </a:cubicBezTo>
                  <a:cubicBezTo>
                    <a:pt x="985" y="22"/>
                    <a:pt x="974" y="56"/>
                    <a:pt x="952" y="112"/>
                  </a:cubicBezTo>
                  <a:cubicBezTo>
                    <a:pt x="885" y="213"/>
                    <a:pt x="851" y="290"/>
                    <a:pt x="828" y="302"/>
                  </a:cubicBezTo>
                  <a:cubicBezTo>
                    <a:pt x="795" y="302"/>
                    <a:pt x="740" y="268"/>
                    <a:pt x="740" y="313"/>
                  </a:cubicBezTo>
                  <a:cubicBezTo>
                    <a:pt x="750" y="358"/>
                    <a:pt x="750" y="380"/>
                    <a:pt x="740" y="403"/>
                  </a:cubicBezTo>
                  <a:cubicBezTo>
                    <a:pt x="729" y="425"/>
                    <a:pt x="605" y="537"/>
                    <a:pt x="549" y="593"/>
                  </a:cubicBezTo>
                  <a:cubicBezTo>
                    <a:pt x="504" y="638"/>
                    <a:pt x="392" y="739"/>
                    <a:pt x="392" y="739"/>
                  </a:cubicBezTo>
                  <a:cubicBezTo>
                    <a:pt x="392" y="739"/>
                    <a:pt x="381" y="739"/>
                    <a:pt x="370" y="728"/>
                  </a:cubicBezTo>
                  <a:cubicBezTo>
                    <a:pt x="348" y="716"/>
                    <a:pt x="314" y="694"/>
                    <a:pt x="314" y="716"/>
                  </a:cubicBezTo>
                  <a:cubicBezTo>
                    <a:pt x="303" y="739"/>
                    <a:pt x="269" y="705"/>
                    <a:pt x="258" y="750"/>
                  </a:cubicBezTo>
                  <a:cubicBezTo>
                    <a:pt x="258" y="795"/>
                    <a:pt x="269" y="806"/>
                    <a:pt x="224" y="828"/>
                  </a:cubicBezTo>
                  <a:cubicBezTo>
                    <a:pt x="191" y="851"/>
                    <a:pt x="135" y="862"/>
                    <a:pt x="112" y="851"/>
                  </a:cubicBezTo>
                  <a:cubicBezTo>
                    <a:pt x="90" y="839"/>
                    <a:pt x="56" y="795"/>
                    <a:pt x="34" y="806"/>
                  </a:cubicBezTo>
                  <a:cubicBezTo>
                    <a:pt x="11" y="806"/>
                    <a:pt x="0" y="862"/>
                    <a:pt x="11" y="1008"/>
                  </a:cubicBezTo>
                  <a:cubicBezTo>
                    <a:pt x="22" y="1153"/>
                    <a:pt x="22" y="1165"/>
                    <a:pt x="56" y="1187"/>
                  </a:cubicBezTo>
                  <a:cubicBezTo>
                    <a:pt x="90" y="1210"/>
                    <a:pt x="135" y="1210"/>
                    <a:pt x="157" y="1265"/>
                  </a:cubicBezTo>
                  <a:cubicBezTo>
                    <a:pt x="168" y="1310"/>
                    <a:pt x="168" y="1344"/>
                    <a:pt x="213" y="1344"/>
                  </a:cubicBezTo>
                  <a:cubicBezTo>
                    <a:pt x="247" y="1355"/>
                    <a:pt x="325" y="1355"/>
                    <a:pt x="359" y="1389"/>
                  </a:cubicBezTo>
                  <a:cubicBezTo>
                    <a:pt x="392" y="1434"/>
                    <a:pt x="448" y="1434"/>
                    <a:pt x="482" y="1422"/>
                  </a:cubicBezTo>
                  <a:cubicBezTo>
                    <a:pt x="504" y="1400"/>
                    <a:pt x="493" y="1366"/>
                    <a:pt x="516" y="1355"/>
                  </a:cubicBezTo>
                  <a:cubicBezTo>
                    <a:pt x="538" y="1333"/>
                    <a:pt x="583" y="1288"/>
                    <a:pt x="617" y="1299"/>
                  </a:cubicBezTo>
                  <a:cubicBezTo>
                    <a:pt x="650" y="1299"/>
                    <a:pt x="661" y="1299"/>
                    <a:pt x="661" y="1355"/>
                  </a:cubicBezTo>
                  <a:cubicBezTo>
                    <a:pt x="661" y="1400"/>
                    <a:pt x="706" y="1434"/>
                    <a:pt x="684" y="1467"/>
                  </a:cubicBezTo>
                  <a:cubicBezTo>
                    <a:pt x="661" y="1512"/>
                    <a:pt x="628" y="1523"/>
                    <a:pt x="639" y="1568"/>
                  </a:cubicBezTo>
                  <a:cubicBezTo>
                    <a:pt x="650" y="1613"/>
                    <a:pt x="661" y="1680"/>
                    <a:pt x="650" y="1736"/>
                  </a:cubicBezTo>
                  <a:cubicBezTo>
                    <a:pt x="628" y="1781"/>
                    <a:pt x="583" y="1848"/>
                    <a:pt x="560" y="1882"/>
                  </a:cubicBezTo>
                  <a:cubicBezTo>
                    <a:pt x="560" y="1893"/>
                    <a:pt x="549" y="1915"/>
                    <a:pt x="538" y="1927"/>
                  </a:cubicBezTo>
                  <a:lnTo>
                    <a:pt x="549" y="1927"/>
                  </a:lnTo>
                  <a:cubicBezTo>
                    <a:pt x="549" y="1927"/>
                    <a:pt x="806" y="1915"/>
                    <a:pt x="851" y="1938"/>
                  </a:cubicBezTo>
                  <a:cubicBezTo>
                    <a:pt x="885" y="1960"/>
                    <a:pt x="1052" y="2095"/>
                    <a:pt x="1086" y="2117"/>
                  </a:cubicBezTo>
                  <a:cubicBezTo>
                    <a:pt x="1109" y="2151"/>
                    <a:pt x="1142" y="2139"/>
                    <a:pt x="1176" y="2106"/>
                  </a:cubicBezTo>
                  <a:cubicBezTo>
                    <a:pt x="1221" y="2072"/>
                    <a:pt x="1333" y="1972"/>
                    <a:pt x="1366" y="1994"/>
                  </a:cubicBezTo>
                  <a:cubicBezTo>
                    <a:pt x="1400" y="2005"/>
                    <a:pt x="1411" y="2050"/>
                    <a:pt x="1434" y="2072"/>
                  </a:cubicBezTo>
                  <a:cubicBezTo>
                    <a:pt x="1445" y="2083"/>
                    <a:pt x="1523" y="2128"/>
                    <a:pt x="1602" y="2139"/>
                  </a:cubicBezTo>
                  <a:cubicBezTo>
                    <a:pt x="1669" y="2151"/>
                    <a:pt x="1658" y="2151"/>
                    <a:pt x="1680" y="2117"/>
                  </a:cubicBezTo>
                  <a:cubicBezTo>
                    <a:pt x="1703" y="2083"/>
                    <a:pt x="1736" y="2050"/>
                    <a:pt x="1759" y="2072"/>
                  </a:cubicBezTo>
                  <a:cubicBezTo>
                    <a:pt x="1781" y="2095"/>
                    <a:pt x="1859" y="2173"/>
                    <a:pt x="1859" y="2173"/>
                  </a:cubicBezTo>
                  <a:cubicBezTo>
                    <a:pt x="1859" y="2173"/>
                    <a:pt x="1938" y="2139"/>
                    <a:pt x="1949" y="2117"/>
                  </a:cubicBezTo>
                  <a:cubicBezTo>
                    <a:pt x="1960" y="2095"/>
                    <a:pt x="1949" y="2072"/>
                    <a:pt x="1983" y="2072"/>
                  </a:cubicBezTo>
                  <a:cubicBezTo>
                    <a:pt x="2016" y="2072"/>
                    <a:pt x="2039" y="2061"/>
                    <a:pt x="2039" y="2028"/>
                  </a:cubicBezTo>
                  <a:cubicBezTo>
                    <a:pt x="2039" y="1994"/>
                    <a:pt x="2095" y="1983"/>
                    <a:pt x="2095" y="2016"/>
                  </a:cubicBezTo>
                  <a:cubicBezTo>
                    <a:pt x="2095" y="2039"/>
                    <a:pt x="2106" y="2083"/>
                    <a:pt x="2117" y="2095"/>
                  </a:cubicBezTo>
                  <a:cubicBezTo>
                    <a:pt x="2128" y="2106"/>
                    <a:pt x="2106" y="2196"/>
                    <a:pt x="2117" y="2229"/>
                  </a:cubicBezTo>
                  <a:cubicBezTo>
                    <a:pt x="2128" y="2263"/>
                    <a:pt x="2151" y="2296"/>
                    <a:pt x="2173" y="2274"/>
                  </a:cubicBezTo>
                  <a:cubicBezTo>
                    <a:pt x="2185" y="2240"/>
                    <a:pt x="2229" y="2240"/>
                    <a:pt x="2241" y="2285"/>
                  </a:cubicBezTo>
                  <a:cubicBezTo>
                    <a:pt x="2263" y="2319"/>
                    <a:pt x="2263" y="2341"/>
                    <a:pt x="2308" y="2341"/>
                  </a:cubicBezTo>
                  <a:cubicBezTo>
                    <a:pt x="2352" y="2341"/>
                    <a:pt x="2375" y="2364"/>
                    <a:pt x="2409" y="2341"/>
                  </a:cubicBezTo>
                  <a:cubicBezTo>
                    <a:pt x="2454" y="2319"/>
                    <a:pt x="2476" y="2285"/>
                    <a:pt x="2442" y="2285"/>
                  </a:cubicBezTo>
                  <a:cubicBezTo>
                    <a:pt x="2420" y="2274"/>
                    <a:pt x="2386" y="2229"/>
                    <a:pt x="2409" y="2229"/>
                  </a:cubicBezTo>
                  <a:cubicBezTo>
                    <a:pt x="2442" y="2218"/>
                    <a:pt x="2532" y="2184"/>
                    <a:pt x="2532" y="2184"/>
                  </a:cubicBezTo>
                  <a:cubicBezTo>
                    <a:pt x="2532" y="2184"/>
                    <a:pt x="2521" y="2117"/>
                    <a:pt x="2498" y="2106"/>
                  </a:cubicBezTo>
                  <a:cubicBezTo>
                    <a:pt x="2476" y="2095"/>
                    <a:pt x="2442" y="1994"/>
                    <a:pt x="2454" y="1994"/>
                  </a:cubicBezTo>
                  <a:cubicBezTo>
                    <a:pt x="2476" y="1983"/>
                    <a:pt x="2543" y="1972"/>
                    <a:pt x="2543" y="1938"/>
                  </a:cubicBezTo>
                  <a:cubicBezTo>
                    <a:pt x="2543" y="1904"/>
                    <a:pt x="2554" y="1870"/>
                    <a:pt x="2532" y="1870"/>
                  </a:cubicBezTo>
                  <a:cubicBezTo>
                    <a:pt x="2498" y="1870"/>
                    <a:pt x="2498" y="1759"/>
                    <a:pt x="2543" y="1736"/>
                  </a:cubicBezTo>
                  <a:cubicBezTo>
                    <a:pt x="2588" y="1703"/>
                    <a:pt x="2610" y="1624"/>
                    <a:pt x="2599" y="1590"/>
                  </a:cubicBezTo>
                  <a:cubicBezTo>
                    <a:pt x="2588" y="1568"/>
                    <a:pt x="2565" y="1568"/>
                    <a:pt x="2532" y="1557"/>
                  </a:cubicBezTo>
                  <a:cubicBezTo>
                    <a:pt x="2510" y="1557"/>
                    <a:pt x="2487" y="1534"/>
                    <a:pt x="2476" y="15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4" name="Freeform 18"/>
            <p:cNvSpPr>
              <a:spLocks noChangeArrowheads="1"/>
            </p:cNvSpPr>
            <p:nvPr/>
          </p:nvSpPr>
          <p:spPr bwMode="auto">
            <a:xfrm>
              <a:off x="4881563" y="3986213"/>
              <a:ext cx="577850" cy="492125"/>
            </a:xfrm>
            <a:custGeom>
              <a:avLst/>
              <a:gdLst>
                <a:gd name="T0" fmla="*/ 1064 w 1603"/>
                <a:gd name="T1" fmla="*/ 1020 h 1369"/>
                <a:gd name="T2" fmla="*/ 1064 w 1603"/>
                <a:gd name="T3" fmla="*/ 1020 h 1369"/>
                <a:gd name="T4" fmla="*/ 1042 w 1603"/>
                <a:gd name="T5" fmla="*/ 863 h 1369"/>
                <a:gd name="T6" fmla="*/ 1019 w 1603"/>
                <a:gd name="T7" fmla="*/ 819 h 1369"/>
                <a:gd name="T8" fmla="*/ 986 w 1603"/>
                <a:gd name="T9" fmla="*/ 785 h 1369"/>
                <a:gd name="T10" fmla="*/ 986 w 1603"/>
                <a:gd name="T11" fmla="*/ 706 h 1369"/>
                <a:gd name="T12" fmla="*/ 1064 w 1603"/>
                <a:gd name="T13" fmla="*/ 617 h 1369"/>
                <a:gd name="T14" fmla="*/ 1075 w 1603"/>
                <a:gd name="T15" fmla="*/ 650 h 1369"/>
                <a:gd name="T16" fmla="*/ 1165 w 1603"/>
                <a:gd name="T17" fmla="*/ 650 h 1369"/>
                <a:gd name="T18" fmla="*/ 1210 w 1603"/>
                <a:gd name="T19" fmla="*/ 606 h 1369"/>
                <a:gd name="T20" fmla="*/ 1266 w 1603"/>
                <a:gd name="T21" fmla="*/ 617 h 1369"/>
                <a:gd name="T22" fmla="*/ 1299 w 1603"/>
                <a:gd name="T23" fmla="*/ 606 h 1369"/>
                <a:gd name="T24" fmla="*/ 1344 w 1603"/>
                <a:gd name="T25" fmla="*/ 572 h 1369"/>
                <a:gd name="T26" fmla="*/ 1344 w 1603"/>
                <a:gd name="T27" fmla="*/ 482 h 1369"/>
                <a:gd name="T28" fmla="*/ 1378 w 1603"/>
                <a:gd name="T29" fmla="*/ 449 h 1369"/>
                <a:gd name="T30" fmla="*/ 1445 w 1603"/>
                <a:gd name="T31" fmla="*/ 426 h 1369"/>
                <a:gd name="T32" fmla="*/ 1490 w 1603"/>
                <a:gd name="T33" fmla="*/ 460 h 1369"/>
                <a:gd name="T34" fmla="*/ 1557 w 1603"/>
                <a:gd name="T35" fmla="*/ 404 h 1369"/>
                <a:gd name="T36" fmla="*/ 1591 w 1603"/>
                <a:gd name="T37" fmla="*/ 359 h 1369"/>
                <a:gd name="T38" fmla="*/ 1512 w 1603"/>
                <a:gd name="T39" fmla="*/ 348 h 1369"/>
                <a:gd name="T40" fmla="*/ 1490 w 1603"/>
                <a:gd name="T41" fmla="*/ 224 h 1369"/>
                <a:gd name="T42" fmla="*/ 1434 w 1603"/>
                <a:gd name="T43" fmla="*/ 224 h 1369"/>
                <a:gd name="T44" fmla="*/ 1266 w 1603"/>
                <a:gd name="T45" fmla="*/ 157 h 1369"/>
                <a:gd name="T46" fmla="*/ 1198 w 1603"/>
                <a:gd name="T47" fmla="*/ 79 h 1369"/>
                <a:gd name="T48" fmla="*/ 1008 w 1603"/>
                <a:gd name="T49" fmla="*/ 191 h 1369"/>
                <a:gd name="T50" fmla="*/ 918 w 1603"/>
                <a:gd name="T51" fmla="*/ 202 h 1369"/>
                <a:gd name="T52" fmla="*/ 683 w 1603"/>
                <a:gd name="T53" fmla="*/ 23 h 1369"/>
                <a:gd name="T54" fmla="*/ 381 w 1603"/>
                <a:gd name="T55" fmla="*/ 12 h 1369"/>
                <a:gd name="T56" fmla="*/ 370 w 1603"/>
                <a:gd name="T57" fmla="*/ 12 h 1369"/>
                <a:gd name="T58" fmla="*/ 359 w 1603"/>
                <a:gd name="T59" fmla="*/ 34 h 1369"/>
                <a:gd name="T60" fmla="*/ 314 w 1603"/>
                <a:gd name="T61" fmla="*/ 135 h 1369"/>
                <a:gd name="T62" fmla="*/ 314 w 1603"/>
                <a:gd name="T63" fmla="*/ 258 h 1369"/>
                <a:gd name="T64" fmla="*/ 292 w 1603"/>
                <a:gd name="T65" fmla="*/ 348 h 1369"/>
                <a:gd name="T66" fmla="*/ 213 w 1603"/>
                <a:gd name="T67" fmla="*/ 437 h 1369"/>
                <a:gd name="T68" fmla="*/ 123 w 1603"/>
                <a:gd name="T69" fmla="*/ 572 h 1369"/>
                <a:gd name="T70" fmla="*/ 34 w 1603"/>
                <a:gd name="T71" fmla="*/ 684 h 1369"/>
                <a:gd name="T72" fmla="*/ 11 w 1603"/>
                <a:gd name="T73" fmla="*/ 740 h 1369"/>
                <a:gd name="T74" fmla="*/ 34 w 1603"/>
                <a:gd name="T75" fmla="*/ 785 h 1369"/>
                <a:gd name="T76" fmla="*/ 79 w 1603"/>
                <a:gd name="T77" fmla="*/ 852 h 1369"/>
                <a:gd name="T78" fmla="*/ 34 w 1603"/>
                <a:gd name="T79" fmla="*/ 919 h 1369"/>
                <a:gd name="T80" fmla="*/ 0 w 1603"/>
                <a:gd name="T81" fmla="*/ 1020 h 1369"/>
                <a:gd name="T82" fmla="*/ 79 w 1603"/>
                <a:gd name="T83" fmla="*/ 1065 h 1369"/>
                <a:gd name="T84" fmla="*/ 135 w 1603"/>
                <a:gd name="T85" fmla="*/ 1144 h 1369"/>
                <a:gd name="T86" fmla="*/ 269 w 1603"/>
                <a:gd name="T87" fmla="*/ 1132 h 1369"/>
                <a:gd name="T88" fmla="*/ 381 w 1603"/>
                <a:gd name="T89" fmla="*/ 1065 h 1369"/>
                <a:gd name="T90" fmla="*/ 460 w 1603"/>
                <a:gd name="T91" fmla="*/ 1144 h 1369"/>
                <a:gd name="T92" fmla="*/ 437 w 1603"/>
                <a:gd name="T93" fmla="*/ 1199 h 1369"/>
                <a:gd name="T94" fmla="*/ 460 w 1603"/>
                <a:gd name="T95" fmla="*/ 1267 h 1369"/>
                <a:gd name="T96" fmla="*/ 538 w 1603"/>
                <a:gd name="T97" fmla="*/ 1289 h 1369"/>
                <a:gd name="T98" fmla="*/ 604 w 1603"/>
                <a:gd name="T99" fmla="*/ 1255 h 1369"/>
                <a:gd name="T100" fmla="*/ 694 w 1603"/>
                <a:gd name="T101" fmla="*/ 1222 h 1369"/>
                <a:gd name="T102" fmla="*/ 739 w 1603"/>
                <a:gd name="T103" fmla="*/ 1300 h 1369"/>
                <a:gd name="T104" fmla="*/ 806 w 1603"/>
                <a:gd name="T105" fmla="*/ 1334 h 1369"/>
                <a:gd name="T106" fmla="*/ 873 w 1603"/>
                <a:gd name="T107" fmla="*/ 1345 h 1369"/>
                <a:gd name="T108" fmla="*/ 929 w 1603"/>
                <a:gd name="T109" fmla="*/ 1345 h 1369"/>
                <a:gd name="T110" fmla="*/ 1042 w 1603"/>
                <a:gd name="T111" fmla="*/ 1323 h 1369"/>
                <a:gd name="T112" fmla="*/ 1109 w 1603"/>
                <a:gd name="T113" fmla="*/ 1300 h 1369"/>
                <a:gd name="T114" fmla="*/ 1142 w 1603"/>
                <a:gd name="T115" fmla="*/ 1255 h 1369"/>
                <a:gd name="T116" fmla="*/ 1142 w 1603"/>
                <a:gd name="T117" fmla="*/ 1188 h 1369"/>
                <a:gd name="T118" fmla="*/ 1153 w 1603"/>
                <a:gd name="T119" fmla="*/ 1121 h 1369"/>
                <a:gd name="T120" fmla="*/ 1120 w 1603"/>
                <a:gd name="T121" fmla="*/ 1043 h 1369"/>
                <a:gd name="T122" fmla="*/ 1064 w 1603"/>
                <a:gd name="T123" fmla="*/ 1020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3" h="1369">
                  <a:moveTo>
                    <a:pt x="1064" y="1020"/>
                  </a:moveTo>
                  <a:lnTo>
                    <a:pt x="1064" y="1020"/>
                  </a:lnTo>
                  <a:cubicBezTo>
                    <a:pt x="1064" y="1009"/>
                    <a:pt x="1053" y="863"/>
                    <a:pt x="1042" y="863"/>
                  </a:cubicBezTo>
                  <a:cubicBezTo>
                    <a:pt x="1019" y="852"/>
                    <a:pt x="1008" y="830"/>
                    <a:pt x="1019" y="819"/>
                  </a:cubicBezTo>
                  <a:cubicBezTo>
                    <a:pt x="1030" y="807"/>
                    <a:pt x="1030" y="785"/>
                    <a:pt x="986" y="785"/>
                  </a:cubicBezTo>
                  <a:cubicBezTo>
                    <a:pt x="952" y="785"/>
                    <a:pt x="963" y="718"/>
                    <a:pt x="986" y="706"/>
                  </a:cubicBezTo>
                  <a:cubicBezTo>
                    <a:pt x="1019" y="695"/>
                    <a:pt x="1064" y="617"/>
                    <a:pt x="1064" y="617"/>
                  </a:cubicBezTo>
                  <a:cubicBezTo>
                    <a:pt x="1064" y="617"/>
                    <a:pt x="1064" y="628"/>
                    <a:pt x="1075" y="650"/>
                  </a:cubicBezTo>
                  <a:cubicBezTo>
                    <a:pt x="1097" y="662"/>
                    <a:pt x="1142" y="662"/>
                    <a:pt x="1165" y="650"/>
                  </a:cubicBezTo>
                  <a:cubicBezTo>
                    <a:pt x="1187" y="628"/>
                    <a:pt x="1187" y="595"/>
                    <a:pt x="1210" y="606"/>
                  </a:cubicBezTo>
                  <a:cubicBezTo>
                    <a:pt x="1221" y="606"/>
                    <a:pt x="1232" y="617"/>
                    <a:pt x="1266" y="617"/>
                  </a:cubicBezTo>
                  <a:cubicBezTo>
                    <a:pt x="1299" y="628"/>
                    <a:pt x="1299" y="639"/>
                    <a:pt x="1299" y="606"/>
                  </a:cubicBezTo>
                  <a:cubicBezTo>
                    <a:pt x="1299" y="572"/>
                    <a:pt x="1322" y="572"/>
                    <a:pt x="1344" y="572"/>
                  </a:cubicBezTo>
                  <a:cubicBezTo>
                    <a:pt x="1366" y="583"/>
                    <a:pt x="1355" y="527"/>
                    <a:pt x="1344" y="482"/>
                  </a:cubicBezTo>
                  <a:cubicBezTo>
                    <a:pt x="1344" y="437"/>
                    <a:pt x="1355" y="426"/>
                    <a:pt x="1378" y="449"/>
                  </a:cubicBezTo>
                  <a:cubicBezTo>
                    <a:pt x="1411" y="471"/>
                    <a:pt x="1434" y="415"/>
                    <a:pt x="1445" y="426"/>
                  </a:cubicBezTo>
                  <a:cubicBezTo>
                    <a:pt x="1456" y="437"/>
                    <a:pt x="1467" y="449"/>
                    <a:pt x="1490" y="460"/>
                  </a:cubicBezTo>
                  <a:cubicBezTo>
                    <a:pt x="1512" y="471"/>
                    <a:pt x="1523" y="426"/>
                    <a:pt x="1557" y="404"/>
                  </a:cubicBezTo>
                  <a:cubicBezTo>
                    <a:pt x="1591" y="381"/>
                    <a:pt x="1602" y="381"/>
                    <a:pt x="1591" y="359"/>
                  </a:cubicBezTo>
                  <a:cubicBezTo>
                    <a:pt x="1568" y="337"/>
                    <a:pt x="1512" y="348"/>
                    <a:pt x="1512" y="348"/>
                  </a:cubicBezTo>
                  <a:cubicBezTo>
                    <a:pt x="1490" y="224"/>
                    <a:pt x="1490" y="224"/>
                    <a:pt x="1490" y="224"/>
                  </a:cubicBezTo>
                  <a:cubicBezTo>
                    <a:pt x="1479" y="236"/>
                    <a:pt x="1467" y="224"/>
                    <a:pt x="1434" y="224"/>
                  </a:cubicBezTo>
                  <a:cubicBezTo>
                    <a:pt x="1355" y="213"/>
                    <a:pt x="1277" y="168"/>
                    <a:pt x="1266" y="157"/>
                  </a:cubicBezTo>
                  <a:cubicBezTo>
                    <a:pt x="1243" y="135"/>
                    <a:pt x="1232" y="90"/>
                    <a:pt x="1198" y="79"/>
                  </a:cubicBezTo>
                  <a:cubicBezTo>
                    <a:pt x="1165" y="57"/>
                    <a:pt x="1053" y="157"/>
                    <a:pt x="1008" y="191"/>
                  </a:cubicBezTo>
                  <a:cubicBezTo>
                    <a:pt x="974" y="224"/>
                    <a:pt x="941" y="236"/>
                    <a:pt x="918" y="202"/>
                  </a:cubicBezTo>
                  <a:cubicBezTo>
                    <a:pt x="884" y="180"/>
                    <a:pt x="717" y="45"/>
                    <a:pt x="683" y="23"/>
                  </a:cubicBezTo>
                  <a:cubicBezTo>
                    <a:pt x="638" y="0"/>
                    <a:pt x="381" y="12"/>
                    <a:pt x="381" y="12"/>
                  </a:cubicBezTo>
                  <a:lnTo>
                    <a:pt x="370" y="12"/>
                  </a:lnTo>
                  <a:cubicBezTo>
                    <a:pt x="370" y="23"/>
                    <a:pt x="359" y="34"/>
                    <a:pt x="359" y="34"/>
                  </a:cubicBezTo>
                  <a:cubicBezTo>
                    <a:pt x="359" y="45"/>
                    <a:pt x="336" y="90"/>
                    <a:pt x="314" y="135"/>
                  </a:cubicBezTo>
                  <a:cubicBezTo>
                    <a:pt x="303" y="168"/>
                    <a:pt x="292" y="236"/>
                    <a:pt x="314" y="258"/>
                  </a:cubicBezTo>
                  <a:cubicBezTo>
                    <a:pt x="336" y="281"/>
                    <a:pt x="314" y="325"/>
                    <a:pt x="292" y="348"/>
                  </a:cubicBezTo>
                  <a:cubicBezTo>
                    <a:pt x="280" y="381"/>
                    <a:pt x="247" y="393"/>
                    <a:pt x="213" y="437"/>
                  </a:cubicBezTo>
                  <a:cubicBezTo>
                    <a:pt x="191" y="493"/>
                    <a:pt x="168" y="550"/>
                    <a:pt x="123" y="572"/>
                  </a:cubicBezTo>
                  <a:cubicBezTo>
                    <a:pt x="90" y="595"/>
                    <a:pt x="56" y="639"/>
                    <a:pt x="34" y="684"/>
                  </a:cubicBezTo>
                  <a:cubicBezTo>
                    <a:pt x="11" y="740"/>
                    <a:pt x="34" y="729"/>
                    <a:pt x="11" y="740"/>
                  </a:cubicBezTo>
                  <a:cubicBezTo>
                    <a:pt x="0" y="762"/>
                    <a:pt x="23" y="785"/>
                    <a:pt x="34" y="785"/>
                  </a:cubicBezTo>
                  <a:cubicBezTo>
                    <a:pt x="56" y="785"/>
                    <a:pt x="79" y="830"/>
                    <a:pt x="79" y="852"/>
                  </a:cubicBezTo>
                  <a:cubicBezTo>
                    <a:pt x="79" y="863"/>
                    <a:pt x="56" y="886"/>
                    <a:pt x="34" y="919"/>
                  </a:cubicBezTo>
                  <a:cubicBezTo>
                    <a:pt x="11" y="953"/>
                    <a:pt x="0" y="1009"/>
                    <a:pt x="0" y="1020"/>
                  </a:cubicBezTo>
                  <a:cubicBezTo>
                    <a:pt x="0" y="1020"/>
                    <a:pt x="79" y="1009"/>
                    <a:pt x="79" y="1065"/>
                  </a:cubicBezTo>
                  <a:cubicBezTo>
                    <a:pt x="90" y="1110"/>
                    <a:pt x="90" y="1155"/>
                    <a:pt x="135" y="1144"/>
                  </a:cubicBezTo>
                  <a:cubicBezTo>
                    <a:pt x="180" y="1144"/>
                    <a:pt x="247" y="1155"/>
                    <a:pt x="269" y="1132"/>
                  </a:cubicBezTo>
                  <a:cubicBezTo>
                    <a:pt x="280" y="1110"/>
                    <a:pt x="325" y="1065"/>
                    <a:pt x="381" y="1065"/>
                  </a:cubicBezTo>
                  <a:cubicBezTo>
                    <a:pt x="449" y="1065"/>
                    <a:pt x="471" y="1121"/>
                    <a:pt x="460" y="1144"/>
                  </a:cubicBezTo>
                  <a:cubicBezTo>
                    <a:pt x="460" y="1177"/>
                    <a:pt x="415" y="1188"/>
                    <a:pt x="437" y="1199"/>
                  </a:cubicBezTo>
                  <a:cubicBezTo>
                    <a:pt x="449" y="1222"/>
                    <a:pt x="460" y="1244"/>
                    <a:pt x="460" y="1267"/>
                  </a:cubicBezTo>
                  <a:cubicBezTo>
                    <a:pt x="449" y="1289"/>
                    <a:pt x="516" y="1278"/>
                    <a:pt x="538" y="1289"/>
                  </a:cubicBezTo>
                  <a:cubicBezTo>
                    <a:pt x="549" y="1312"/>
                    <a:pt x="582" y="1278"/>
                    <a:pt x="604" y="1255"/>
                  </a:cubicBezTo>
                  <a:cubicBezTo>
                    <a:pt x="627" y="1222"/>
                    <a:pt x="660" y="1199"/>
                    <a:pt x="694" y="1222"/>
                  </a:cubicBezTo>
                  <a:cubicBezTo>
                    <a:pt x="728" y="1244"/>
                    <a:pt x="705" y="1289"/>
                    <a:pt x="739" y="1300"/>
                  </a:cubicBezTo>
                  <a:cubicBezTo>
                    <a:pt x="773" y="1300"/>
                    <a:pt x="784" y="1323"/>
                    <a:pt x="806" y="1334"/>
                  </a:cubicBezTo>
                  <a:cubicBezTo>
                    <a:pt x="828" y="1345"/>
                    <a:pt x="851" y="1323"/>
                    <a:pt x="873" y="1345"/>
                  </a:cubicBezTo>
                  <a:cubicBezTo>
                    <a:pt x="884" y="1368"/>
                    <a:pt x="907" y="1368"/>
                    <a:pt x="929" y="1345"/>
                  </a:cubicBezTo>
                  <a:cubicBezTo>
                    <a:pt x="952" y="1323"/>
                    <a:pt x="1019" y="1312"/>
                    <a:pt x="1042" y="1323"/>
                  </a:cubicBezTo>
                  <a:cubicBezTo>
                    <a:pt x="1064" y="1345"/>
                    <a:pt x="1086" y="1323"/>
                    <a:pt x="1109" y="1300"/>
                  </a:cubicBezTo>
                  <a:cubicBezTo>
                    <a:pt x="1120" y="1289"/>
                    <a:pt x="1153" y="1267"/>
                    <a:pt x="1142" y="1255"/>
                  </a:cubicBezTo>
                  <a:cubicBezTo>
                    <a:pt x="1131" y="1244"/>
                    <a:pt x="1131" y="1199"/>
                    <a:pt x="1142" y="1188"/>
                  </a:cubicBezTo>
                  <a:cubicBezTo>
                    <a:pt x="1142" y="1166"/>
                    <a:pt x="1153" y="1144"/>
                    <a:pt x="1153" y="1121"/>
                  </a:cubicBezTo>
                  <a:cubicBezTo>
                    <a:pt x="1153" y="1121"/>
                    <a:pt x="1131" y="1054"/>
                    <a:pt x="1120" y="1043"/>
                  </a:cubicBezTo>
                  <a:cubicBezTo>
                    <a:pt x="1109" y="1020"/>
                    <a:pt x="1053" y="1031"/>
                    <a:pt x="1064" y="102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5" name="Freeform 19"/>
            <p:cNvSpPr>
              <a:spLocks noChangeArrowheads="1"/>
            </p:cNvSpPr>
            <p:nvPr/>
          </p:nvSpPr>
          <p:spPr bwMode="auto">
            <a:xfrm>
              <a:off x="5511800" y="4676775"/>
              <a:ext cx="201613" cy="190500"/>
            </a:xfrm>
            <a:custGeom>
              <a:avLst/>
              <a:gdLst>
                <a:gd name="T0" fmla="*/ 470 w 561"/>
                <a:gd name="T1" fmla="*/ 89 h 527"/>
                <a:gd name="T2" fmla="*/ 470 w 561"/>
                <a:gd name="T3" fmla="*/ 89 h 527"/>
                <a:gd name="T4" fmla="*/ 403 w 561"/>
                <a:gd name="T5" fmla="*/ 22 h 527"/>
                <a:gd name="T6" fmla="*/ 358 w 561"/>
                <a:gd name="T7" fmla="*/ 11 h 527"/>
                <a:gd name="T8" fmla="*/ 291 w 561"/>
                <a:gd name="T9" fmla="*/ 22 h 527"/>
                <a:gd name="T10" fmla="*/ 179 w 561"/>
                <a:gd name="T11" fmla="*/ 0 h 527"/>
                <a:gd name="T12" fmla="*/ 112 w 561"/>
                <a:gd name="T13" fmla="*/ 0 h 527"/>
                <a:gd name="T14" fmla="*/ 112 w 561"/>
                <a:gd name="T15" fmla="*/ 112 h 527"/>
                <a:gd name="T16" fmla="*/ 78 w 561"/>
                <a:gd name="T17" fmla="*/ 134 h 527"/>
                <a:gd name="T18" fmla="*/ 0 w 561"/>
                <a:gd name="T19" fmla="*/ 190 h 527"/>
                <a:gd name="T20" fmla="*/ 0 w 561"/>
                <a:gd name="T21" fmla="*/ 291 h 527"/>
                <a:gd name="T22" fmla="*/ 22 w 561"/>
                <a:gd name="T23" fmla="*/ 325 h 527"/>
                <a:gd name="T24" fmla="*/ 67 w 561"/>
                <a:gd name="T25" fmla="*/ 369 h 527"/>
                <a:gd name="T26" fmla="*/ 112 w 561"/>
                <a:gd name="T27" fmla="*/ 437 h 527"/>
                <a:gd name="T28" fmla="*/ 167 w 561"/>
                <a:gd name="T29" fmla="*/ 459 h 527"/>
                <a:gd name="T30" fmla="*/ 280 w 561"/>
                <a:gd name="T31" fmla="*/ 493 h 527"/>
                <a:gd name="T32" fmla="*/ 291 w 561"/>
                <a:gd name="T33" fmla="*/ 526 h 527"/>
                <a:gd name="T34" fmla="*/ 313 w 561"/>
                <a:gd name="T35" fmla="*/ 493 h 527"/>
                <a:gd name="T36" fmla="*/ 403 w 561"/>
                <a:gd name="T37" fmla="*/ 448 h 527"/>
                <a:gd name="T38" fmla="*/ 448 w 561"/>
                <a:gd name="T39" fmla="*/ 403 h 527"/>
                <a:gd name="T40" fmla="*/ 538 w 561"/>
                <a:gd name="T41" fmla="*/ 448 h 527"/>
                <a:gd name="T42" fmla="*/ 526 w 561"/>
                <a:gd name="T43" fmla="*/ 358 h 527"/>
                <a:gd name="T44" fmla="*/ 504 w 561"/>
                <a:gd name="T45" fmla="*/ 291 h 527"/>
                <a:gd name="T46" fmla="*/ 515 w 561"/>
                <a:gd name="T47" fmla="*/ 168 h 527"/>
                <a:gd name="T48" fmla="*/ 549 w 561"/>
                <a:gd name="T49" fmla="*/ 112 h 527"/>
                <a:gd name="T50" fmla="*/ 560 w 561"/>
                <a:gd name="T51" fmla="*/ 56 h 527"/>
                <a:gd name="T52" fmla="*/ 470 w 561"/>
                <a:gd name="T53" fmla="*/ 89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1" h="527">
                  <a:moveTo>
                    <a:pt x="470" y="89"/>
                  </a:moveTo>
                  <a:lnTo>
                    <a:pt x="470" y="89"/>
                  </a:lnTo>
                  <a:cubicBezTo>
                    <a:pt x="436" y="67"/>
                    <a:pt x="414" y="45"/>
                    <a:pt x="403" y="22"/>
                  </a:cubicBezTo>
                  <a:cubicBezTo>
                    <a:pt x="380" y="0"/>
                    <a:pt x="369" y="0"/>
                    <a:pt x="358" y="11"/>
                  </a:cubicBezTo>
                  <a:cubicBezTo>
                    <a:pt x="347" y="22"/>
                    <a:pt x="325" y="0"/>
                    <a:pt x="291" y="22"/>
                  </a:cubicBezTo>
                  <a:cubicBezTo>
                    <a:pt x="269" y="45"/>
                    <a:pt x="224" y="0"/>
                    <a:pt x="179" y="0"/>
                  </a:cubicBezTo>
                  <a:cubicBezTo>
                    <a:pt x="123" y="0"/>
                    <a:pt x="112" y="0"/>
                    <a:pt x="112" y="0"/>
                  </a:cubicBezTo>
                  <a:cubicBezTo>
                    <a:pt x="112" y="0"/>
                    <a:pt x="112" y="100"/>
                    <a:pt x="112" y="112"/>
                  </a:cubicBezTo>
                  <a:cubicBezTo>
                    <a:pt x="112" y="134"/>
                    <a:pt x="100" y="145"/>
                    <a:pt x="78" y="134"/>
                  </a:cubicBezTo>
                  <a:cubicBezTo>
                    <a:pt x="56" y="123"/>
                    <a:pt x="0" y="168"/>
                    <a:pt x="0" y="190"/>
                  </a:cubicBezTo>
                  <a:cubicBezTo>
                    <a:pt x="0" y="213"/>
                    <a:pt x="0" y="258"/>
                    <a:pt x="0" y="291"/>
                  </a:cubicBezTo>
                  <a:cubicBezTo>
                    <a:pt x="11" y="302"/>
                    <a:pt x="22" y="313"/>
                    <a:pt x="22" y="325"/>
                  </a:cubicBezTo>
                  <a:cubicBezTo>
                    <a:pt x="33" y="347"/>
                    <a:pt x="67" y="336"/>
                    <a:pt x="67" y="369"/>
                  </a:cubicBezTo>
                  <a:cubicBezTo>
                    <a:pt x="67" y="403"/>
                    <a:pt x="78" y="448"/>
                    <a:pt x="112" y="437"/>
                  </a:cubicBezTo>
                  <a:cubicBezTo>
                    <a:pt x="145" y="437"/>
                    <a:pt x="134" y="459"/>
                    <a:pt x="167" y="459"/>
                  </a:cubicBezTo>
                  <a:cubicBezTo>
                    <a:pt x="201" y="459"/>
                    <a:pt x="257" y="459"/>
                    <a:pt x="280" y="493"/>
                  </a:cubicBezTo>
                  <a:cubicBezTo>
                    <a:pt x="291" y="504"/>
                    <a:pt x="291" y="515"/>
                    <a:pt x="291" y="526"/>
                  </a:cubicBezTo>
                  <a:cubicBezTo>
                    <a:pt x="302" y="526"/>
                    <a:pt x="313" y="515"/>
                    <a:pt x="313" y="493"/>
                  </a:cubicBezTo>
                  <a:cubicBezTo>
                    <a:pt x="325" y="471"/>
                    <a:pt x="392" y="471"/>
                    <a:pt x="403" y="448"/>
                  </a:cubicBezTo>
                  <a:cubicBezTo>
                    <a:pt x="414" y="426"/>
                    <a:pt x="414" y="403"/>
                    <a:pt x="448" y="403"/>
                  </a:cubicBezTo>
                  <a:cubicBezTo>
                    <a:pt x="470" y="414"/>
                    <a:pt x="526" y="459"/>
                    <a:pt x="538" y="448"/>
                  </a:cubicBezTo>
                  <a:cubicBezTo>
                    <a:pt x="549" y="437"/>
                    <a:pt x="549" y="369"/>
                    <a:pt x="526" y="358"/>
                  </a:cubicBezTo>
                  <a:cubicBezTo>
                    <a:pt x="504" y="347"/>
                    <a:pt x="526" y="313"/>
                    <a:pt x="504" y="291"/>
                  </a:cubicBezTo>
                  <a:cubicBezTo>
                    <a:pt x="481" y="269"/>
                    <a:pt x="493" y="179"/>
                    <a:pt x="515" y="168"/>
                  </a:cubicBezTo>
                  <a:cubicBezTo>
                    <a:pt x="538" y="145"/>
                    <a:pt x="549" y="134"/>
                    <a:pt x="549" y="112"/>
                  </a:cubicBezTo>
                  <a:cubicBezTo>
                    <a:pt x="560" y="100"/>
                    <a:pt x="560" y="78"/>
                    <a:pt x="560" y="56"/>
                  </a:cubicBezTo>
                  <a:cubicBezTo>
                    <a:pt x="538" y="67"/>
                    <a:pt x="504" y="100"/>
                    <a:pt x="470" y="8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6" name="Freeform 20"/>
            <p:cNvSpPr>
              <a:spLocks noChangeArrowheads="1"/>
            </p:cNvSpPr>
            <p:nvPr/>
          </p:nvSpPr>
          <p:spPr bwMode="auto">
            <a:xfrm>
              <a:off x="5527675" y="4525963"/>
              <a:ext cx="120650" cy="166687"/>
            </a:xfrm>
            <a:custGeom>
              <a:avLst/>
              <a:gdLst>
                <a:gd name="T0" fmla="*/ 314 w 337"/>
                <a:gd name="T1" fmla="*/ 336 h 461"/>
                <a:gd name="T2" fmla="*/ 314 w 337"/>
                <a:gd name="T3" fmla="*/ 336 h 461"/>
                <a:gd name="T4" fmla="*/ 325 w 337"/>
                <a:gd name="T5" fmla="*/ 291 h 461"/>
                <a:gd name="T6" fmla="*/ 292 w 337"/>
                <a:gd name="T7" fmla="*/ 224 h 461"/>
                <a:gd name="T8" fmla="*/ 236 w 337"/>
                <a:gd name="T9" fmla="*/ 157 h 461"/>
                <a:gd name="T10" fmla="*/ 202 w 337"/>
                <a:gd name="T11" fmla="*/ 112 h 461"/>
                <a:gd name="T12" fmla="*/ 202 w 337"/>
                <a:gd name="T13" fmla="*/ 45 h 461"/>
                <a:gd name="T14" fmla="*/ 157 w 337"/>
                <a:gd name="T15" fmla="*/ 34 h 461"/>
                <a:gd name="T16" fmla="*/ 135 w 337"/>
                <a:gd name="T17" fmla="*/ 101 h 461"/>
                <a:gd name="T18" fmla="*/ 112 w 337"/>
                <a:gd name="T19" fmla="*/ 135 h 461"/>
                <a:gd name="T20" fmla="*/ 56 w 337"/>
                <a:gd name="T21" fmla="*/ 213 h 461"/>
                <a:gd name="T22" fmla="*/ 12 w 337"/>
                <a:gd name="T23" fmla="*/ 258 h 461"/>
                <a:gd name="T24" fmla="*/ 34 w 337"/>
                <a:gd name="T25" fmla="*/ 325 h 461"/>
                <a:gd name="T26" fmla="*/ 68 w 337"/>
                <a:gd name="T27" fmla="*/ 415 h 461"/>
                <a:gd name="T28" fmla="*/ 135 w 337"/>
                <a:gd name="T29" fmla="*/ 415 h 461"/>
                <a:gd name="T30" fmla="*/ 247 w 337"/>
                <a:gd name="T31" fmla="*/ 437 h 461"/>
                <a:gd name="T32" fmla="*/ 314 w 337"/>
                <a:gd name="T33" fmla="*/ 426 h 461"/>
                <a:gd name="T34" fmla="*/ 336 w 337"/>
                <a:gd name="T35" fmla="*/ 415 h 461"/>
                <a:gd name="T36" fmla="*/ 314 w 337"/>
                <a:gd name="T37" fmla="*/ 33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7" h="461">
                  <a:moveTo>
                    <a:pt x="314" y="336"/>
                  </a:moveTo>
                  <a:lnTo>
                    <a:pt x="314" y="336"/>
                  </a:lnTo>
                  <a:cubicBezTo>
                    <a:pt x="336" y="325"/>
                    <a:pt x="336" y="325"/>
                    <a:pt x="325" y="291"/>
                  </a:cubicBezTo>
                  <a:cubicBezTo>
                    <a:pt x="314" y="247"/>
                    <a:pt x="336" y="224"/>
                    <a:pt x="292" y="224"/>
                  </a:cubicBezTo>
                  <a:cubicBezTo>
                    <a:pt x="258" y="213"/>
                    <a:pt x="236" y="191"/>
                    <a:pt x="236" y="157"/>
                  </a:cubicBezTo>
                  <a:cubicBezTo>
                    <a:pt x="236" y="124"/>
                    <a:pt x="225" y="112"/>
                    <a:pt x="202" y="112"/>
                  </a:cubicBezTo>
                  <a:cubicBezTo>
                    <a:pt x="180" y="112"/>
                    <a:pt x="202" y="67"/>
                    <a:pt x="202" y="45"/>
                  </a:cubicBezTo>
                  <a:cubicBezTo>
                    <a:pt x="191" y="34"/>
                    <a:pt x="146" y="0"/>
                    <a:pt x="157" y="34"/>
                  </a:cubicBezTo>
                  <a:cubicBezTo>
                    <a:pt x="157" y="67"/>
                    <a:pt x="146" y="101"/>
                    <a:pt x="135" y="101"/>
                  </a:cubicBezTo>
                  <a:cubicBezTo>
                    <a:pt x="112" y="112"/>
                    <a:pt x="101" y="101"/>
                    <a:pt x="112" y="135"/>
                  </a:cubicBezTo>
                  <a:cubicBezTo>
                    <a:pt x="112" y="179"/>
                    <a:pt x="79" y="213"/>
                    <a:pt x="56" y="213"/>
                  </a:cubicBezTo>
                  <a:cubicBezTo>
                    <a:pt x="34" y="224"/>
                    <a:pt x="12" y="235"/>
                    <a:pt x="12" y="258"/>
                  </a:cubicBezTo>
                  <a:cubicBezTo>
                    <a:pt x="0" y="280"/>
                    <a:pt x="0" y="291"/>
                    <a:pt x="34" y="325"/>
                  </a:cubicBezTo>
                  <a:cubicBezTo>
                    <a:pt x="68" y="348"/>
                    <a:pt x="68" y="415"/>
                    <a:pt x="68" y="415"/>
                  </a:cubicBezTo>
                  <a:cubicBezTo>
                    <a:pt x="68" y="415"/>
                    <a:pt x="79" y="415"/>
                    <a:pt x="135" y="415"/>
                  </a:cubicBezTo>
                  <a:cubicBezTo>
                    <a:pt x="180" y="415"/>
                    <a:pt x="225" y="460"/>
                    <a:pt x="247" y="437"/>
                  </a:cubicBezTo>
                  <a:cubicBezTo>
                    <a:pt x="281" y="415"/>
                    <a:pt x="303" y="437"/>
                    <a:pt x="314" y="426"/>
                  </a:cubicBezTo>
                  <a:cubicBezTo>
                    <a:pt x="325" y="415"/>
                    <a:pt x="336" y="415"/>
                    <a:pt x="336" y="415"/>
                  </a:cubicBezTo>
                  <a:cubicBezTo>
                    <a:pt x="336" y="415"/>
                    <a:pt x="303" y="359"/>
                    <a:pt x="314" y="33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3" name="Freeform 21"/>
            <p:cNvSpPr>
              <a:spLocks noChangeArrowheads="1"/>
            </p:cNvSpPr>
            <p:nvPr/>
          </p:nvSpPr>
          <p:spPr bwMode="auto">
            <a:xfrm>
              <a:off x="4483100" y="4349750"/>
              <a:ext cx="887413" cy="649288"/>
            </a:xfrm>
            <a:custGeom>
              <a:avLst/>
              <a:gdLst>
                <a:gd name="T0" fmla="*/ 1053 w 2465"/>
                <a:gd name="T1" fmla="*/ 1614 h 1805"/>
                <a:gd name="T2" fmla="*/ 1244 w 2465"/>
                <a:gd name="T3" fmla="*/ 1546 h 1805"/>
                <a:gd name="T4" fmla="*/ 1255 w 2465"/>
                <a:gd name="T5" fmla="*/ 1345 h 1805"/>
                <a:gd name="T6" fmla="*/ 1378 w 2465"/>
                <a:gd name="T7" fmla="*/ 1277 h 1805"/>
                <a:gd name="T8" fmla="*/ 1602 w 2465"/>
                <a:gd name="T9" fmla="*/ 1334 h 1805"/>
                <a:gd name="T10" fmla="*/ 1870 w 2465"/>
                <a:gd name="T11" fmla="*/ 1379 h 1805"/>
                <a:gd name="T12" fmla="*/ 2038 w 2465"/>
                <a:gd name="T13" fmla="*/ 1423 h 1805"/>
                <a:gd name="T14" fmla="*/ 2016 w 2465"/>
                <a:gd name="T15" fmla="*/ 1322 h 1805"/>
                <a:gd name="T16" fmla="*/ 1971 w 2465"/>
                <a:gd name="T17" fmla="*/ 1166 h 1805"/>
                <a:gd name="T18" fmla="*/ 2038 w 2465"/>
                <a:gd name="T19" fmla="*/ 1110 h 1805"/>
                <a:gd name="T20" fmla="*/ 2262 w 2465"/>
                <a:gd name="T21" fmla="*/ 885 h 1805"/>
                <a:gd name="T22" fmla="*/ 2352 w 2465"/>
                <a:gd name="T23" fmla="*/ 684 h 1805"/>
                <a:gd name="T24" fmla="*/ 2319 w 2465"/>
                <a:gd name="T25" fmla="*/ 538 h 1805"/>
                <a:gd name="T26" fmla="*/ 2408 w 2465"/>
                <a:gd name="T27" fmla="*/ 437 h 1805"/>
                <a:gd name="T28" fmla="*/ 2442 w 2465"/>
                <a:gd name="T29" fmla="*/ 325 h 1805"/>
                <a:gd name="T30" fmla="*/ 2419 w 2465"/>
                <a:gd name="T31" fmla="*/ 213 h 1805"/>
                <a:gd name="T32" fmla="*/ 2262 w 2465"/>
                <a:gd name="T33" fmla="*/ 112 h 1805"/>
                <a:gd name="T34" fmla="*/ 2251 w 2465"/>
                <a:gd name="T35" fmla="*/ 246 h 1805"/>
                <a:gd name="T36" fmla="*/ 2151 w 2465"/>
                <a:gd name="T37" fmla="*/ 314 h 1805"/>
                <a:gd name="T38" fmla="*/ 1982 w 2465"/>
                <a:gd name="T39" fmla="*/ 336 h 1805"/>
                <a:gd name="T40" fmla="*/ 1848 w 2465"/>
                <a:gd name="T41" fmla="*/ 291 h 1805"/>
                <a:gd name="T42" fmla="*/ 1713 w 2465"/>
                <a:gd name="T43" fmla="*/ 246 h 1805"/>
                <a:gd name="T44" fmla="*/ 1569 w 2465"/>
                <a:gd name="T45" fmla="*/ 258 h 1805"/>
                <a:gd name="T46" fmla="*/ 1569 w 2465"/>
                <a:gd name="T47" fmla="*/ 135 h 1805"/>
                <a:gd name="T48" fmla="*/ 1378 w 2465"/>
                <a:gd name="T49" fmla="*/ 123 h 1805"/>
                <a:gd name="T50" fmla="*/ 1188 w 2465"/>
                <a:gd name="T51" fmla="*/ 56 h 1805"/>
                <a:gd name="T52" fmla="*/ 1053 w 2465"/>
                <a:gd name="T53" fmla="*/ 34 h 1805"/>
                <a:gd name="T54" fmla="*/ 896 w 2465"/>
                <a:gd name="T55" fmla="*/ 45 h 1805"/>
                <a:gd name="T56" fmla="*/ 784 w 2465"/>
                <a:gd name="T57" fmla="*/ 101 h 1805"/>
                <a:gd name="T58" fmla="*/ 638 w 2465"/>
                <a:gd name="T59" fmla="*/ 168 h 1805"/>
                <a:gd name="T60" fmla="*/ 482 w 2465"/>
                <a:gd name="T61" fmla="*/ 213 h 1805"/>
                <a:gd name="T62" fmla="*/ 515 w 2465"/>
                <a:gd name="T63" fmla="*/ 314 h 1805"/>
                <a:gd name="T64" fmla="*/ 650 w 2465"/>
                <a:gd name="T65" fmla="*/ 336 h 1805"/>
                <a:gd name="T66" fmla="*/ 650 w 2465"/>
                <a:gd name="T67" fmla="*/ 403 h 1805"/>
                <a:gd name="T68" fmla="*/ 627 w 2465"/>
                <a:gd name="T69" fmla="*/ 538 h 1805"/>
                <a:gd name="T70" fmla="*/ 717 w 2465"/>
                <a:gd name="T71" fmla="*/ 617 h 1805"/>
                <a:gd name="T72" fmla="*/ 796 w 2465"/>
                <a:gd name="T73" fmla="*/ 695 h 1805"/>
                <a:gd name="T74" fmla="*/ 683 w 2465"/>
                <a:gd name="T75" fmla="*/ 852 h 1805"/>
                <a:gd name="T76" fmla="*/ 571 w 2465"/>
                <a:gd name="T77" fmla="*/ 874 h 1805"/>
                <a:gd name="T78" fmla="*/ 470 w 2465"/>
                <a:gd name="T79" fmla="*/ 964 h 1805"/>
                <a:gd name="T80" fmla="*/ 392 w 2465"/>
                <a:gd name="T81" fmla="*/ 1053 h 1805"/>
                <a:gd name="T82" fmla="*/ 291 w 2465"/>
                <a:gd name="T83" fmla="*/ 986 h 1805"/>
                <a:gd name="T84" fmla="*/ 157 w 2465"/>
                <a:gd name="T85" fmla="*/ 1065 h 1805"/>
                <a:gd name="T86" fmla="*/ 0 w 2465"/>
                <a:gd name="T87" fmla="*/ 1210 h 1805"/>
                <a:gd name="T88" fmla="*/ 22 w 2465"/>
                <a:gd name="T89" fmla="*/ 1255 h 1805"/>
                <a:gd name="T90" fmla="*/ 325 w 2465"/>
                <a:gd name="T91" fmla="*/ 1535 h 1805"/>
                <a:gd name="T92" fmla="*/ 963 w 2465"/>
                <a:gd name="T93" fmla="*/ 1782 h 1805"/>
                <a:gd name="T94" fmla="*/ 1098 w 2465"/>
                <a:gd name="T95" fmla="*/ 1759 h 1805"/>
                <a:gd name="T96" fmla="*/ 1053 w 2465"/>
                <a:gd name="T97" fmla="*/ 1614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65" h="1805">
                  <a:moveTo>
                    <a:pt x="1053" y="1614"/>
                  </a:moveTo>
                  <a:lnTo>
                    <a:pt x="1053" y="1614"/>
                  </a:lnTo>
                  <a:cubicBezTo>
                    <a:pt x="1065" y="1580"/>
                    <a:pt x="1143" y="1603"/>
                    <a:pt x="1154" y="1580"/>
                  </a:cubicBezTo>
                  <a:cubicBezTo>
                    <a:pt x="1165" y="1569"/>
                    <a:pt x="1199" y="1535"/>
                    <a:pt x="1244" y="1546"/>
                  </a:cubicBezTo>
                  <a:cubicBezTo>
                    <a:pt x="1300" y="1558"/>
                    <a:pt x="1289" y="1502"/>
                    <a:pt x="1266" y="1479"/>
                  </a:cubicBezTo>
                  <a:cubicBezTo>
                    <a:pt x="1232" y="1457"/>
                    <a:pt x="1244" y="1401"/>
                    <a:pt x="1255" y="1345"/>
                  </a:cubicBezTo>
                  <a:cubicBezTo>
                    <a:pt x="1255" y="1289"/>
                    <a:pt x="1266" y="1277"/>
                    <a:pt x="1289" y="1289"/>
                  </a:cubicBezTo>
                  <a:cubicBezTo>
                    <a:pt x="1322" y="1289"/>
                    <a:pt x="1356" y="1277"/>
                    <a:pt x="1378" y="1277"/>
                  </a:cubicBezTo>
                  <a:cubicBezTo>
                    <a:pt x="1412" y="1266"/>
                    <a:pt x="1468" y="1322"/>
                    <a:pt x="1490" y="1356"/>
                  </a:cubicBezTo>
                  <a:cubicBezTo>
                    <a:pt x="1501" y="1379"/>
                    <a:pt x="1558" y="1356"/>
                    <a:pt x="1602" y="1334"/>
                  </a:cubicBezTo>
                  <a:cubicBezTo>
                    <a:pt x="1647" y="1300"/>
                    <a:pt x="1769" y="1311"/>
                    <a:pt x="1803" y="1311"/>
                  </a:cubicBezTo>
                  <a:cubicBezTo>
                    <a:pt x="1837" y="1311"/>
                    <a:pt x="1837" y="1367"/>
                    <a:pt x="1870" y="1379"/>
                  </a:cubicBezTo>
                  <a:cubicBezTo>
                    <a:pt x="1893" y="1390"/>
                    <a:pt x="1949" y="1356"/>
                    <a:pt x="1971" y="1356"/>
                  </a:cubicBezTo>
                  <a:cubicBezTo>
                    <a:pt x="1982" y="1356"/>
                    <a:pt x="2005" y="1390"/>
                    <a:pt x="2038" y="1423"/>
                  </a:cubicBezTo>
                  <a:cubicBezTo>
                    <a:pt x="2083" y="1457"/>
                    <a:pt x="2095" y="1423"/>
                    <a:pt x="2095" y="1379"/>
                  </a:cubicBezTo>
                  <a:cubicBezTo>
                    <a:pt x="2095" y="1345"/>
                    <a:pt x="2050" y="1334"/>
                    <a:pt x="2016" y="1322"/>
                  </a:cubicBezTo>
                  <a:cubicBezTo>
                    <a:pt x="1982" y="1300"/>
                    <a:pt x="2005" y="1255"/>
                    <a:pt x="1982" y="1233"/>
                  </a:cubicBezTo>
                  <a:cubicBezTo>
                    <a:pt x="1960" y="1210"/>
                    <a:pt x="1993" y="1177"/>
                    <a:pt x="1971" y="1166"/>
                  </a:cubicBezTo>
                  <a:cubicBezTo>
                    <a:pt x="1937" y="1154"/>
                    <a:pt x="1960" y="1110"/>
                    <a:pt x="1982" y="1110"/>
                  </a:cubicBezTo>
                  <a:cubicBezTo>
                    <a:pt x="2005" y="1110"/>
                    <a:pt x="2027" y="1132"/>
                    <a:pt x="2038" y="1110"/>
                  </a:cubicBezTo>
                  <a:cubicBezTo>
                    <a:pt x="2050" y="1098"/>
                    <a:pt x="2072" y="1110"/>
                    <a:pt x="2106" y="1076"/>
                  </a:cubicBezTo>
                  <a:cubicBezTo>
                    <a:pt x="2128" y="1042"/>
                    <a:pt x="2240" y="897"/>
                    <a:pt x="2262" y="885"/>
                  </a:cubicBezTo>
                  <a:cubicBezTo>
                    <a:pt x="2296" y="874"/>
                    <a:pt x="2307" y="829"/>
                    <a:pt x="2285" y="784"/>
                  </a:cubicBezTo>
                  <a:cubicBezTo>
                    <a:pt x="2274" y="740"/>
                    <a:pt x="2330" y="695"/>
                    <a:pt x="2352" y="684"/>
                  </a:cubicBezTo>
                  <a:cubicBezTo>
                    <a:pt x="2386" y="672"/>
                    <a:pt x="2408" y="639"/>
                    <a:pt x="2386" y="605"/>
                  </a:cubicBezTo>
                  <a:cubicBezTo>
                    <a:pt x="2375" y="583"/>
                    <a:pt x="2330" y="560"/>
                    <a:pt x="2319" y="538"/>
                  </a:cubicBezTo>
                  <a:cubicBezTo>
                    <a:pt x="2307" y="504"/>
                    <a:pt x="2352" y="482"/>
                    <a:pt x="2375" y="482"/>
                  </a:cubicBezTo>
                  <a:cubicBezTo>
                    <a:pt x="2397" y="482"/>
                    <a:pt x="2419" y="459"/>
                    <a:pt x="2408" y="437"/>
                  </a:cubicBezTo>
                  <a:cubicBezTo>
                    <a:pt x="2408" y="426"/>
                    <a:pt x="2431" y="392"/>
                    <a:pt x="2442" y="381"/>
                  </a:cubicBezTo>
                  <a:cubicBezTo>
                    <a:pt x="2464" y="370"/>
                    <a:pt x="2464" y="336"/>
                    <a:pt x="2442" y="325"/>
                  </a:cubicBezTo>
                  <a:cubicBezTo>
                    <a:pt x="2408" y="314"/>
                    <a:pt x="2408" y="258"/>
                    <a:pt x="2419" y="258"/>
                  </a:cubicBezTo>
                  <a:cubicBezTo>
                    <a:pt x="2442" y="246"/>
                    <a:pt x="2442" y="235"/>
                    <a:pt x="2419" y="213"/>
                  </a:cubicBezTo>
                  <a:cubicBezTo>
                    <a:pt x="2397" y="202"/>
                    <a:pt x="2386" y="190"/>
                    <a:pt x="2341" y="157"/>
                  </a:cubicBezTo>
                  <a:cubicBezTo>
                    <a:pt x="2307" y="123"/>
                    <a:pt x="2262" y="79"/>
                    <a:pt x="2262" y="112"/>
                  </a:cubicBezTo>
                  <a:cubicBezTo>
                    <a:pt x="2262" y="135"/>
                    <a:pt x="2251" y="157"/>
                    <a:pt x="2251" y="179"/>
                  </a:cubicBezTo>
                  <a:cubicBezTo>
                    <a:pt x="2240" y="190"/>
                    <a:pt x="2240" y="235"/>
                    <a:pt x="2251" y="246"/>
                  </a:cubicBezTo>
                  <a:cubicBezTo>
                    <a:pt x="2262" y="258"/>
                    <a:pt x="2229" y="280"/>
                    <a:pt x="2218" y="291"/>
                  </a:cubicBezTo>
                  <a:cubicBezTo>
                    <a:pt x="2195" y="314"/>
                    <a:pt x="2173" y="336"/>
                    <a:pt x="2151" y="314"/>
                  </a:cubicBezTo>
                  <a:cubicBezTo>
                    <a:pt x="2128" y="303"/>
                    <a:pt x="2061" y="314"/>
                    <a:pt x="2038" y="336"/>
                  </a:cubicBezTo>
                  <a:cubicBezTo>
                    <a:pt x="2016" y="359"/>
                    <a:pt x="1993" y="359"/>
                    <a:pt x="1982" y="336"/>
                  </a:cubicBezTo>
                  <a:cubicBezTo>
                    <a:pt x="1960" y="314"/>
                    <a:pt x="1937" y="336"/>
                    <a:pt x="1915" y="325"/>
                  </a:cubicBezTo>
                  <a:cubicBezTo>
                    <a:pt x="1893" y="314"/>
                    <a:pt x="1882" y="291"/>
                    <a:pt x="1848" y="291"/>
                  </a:cubicBezTo>
                  <a:cubicBezTo>
                    <a:pt x="1814" y="280"/>
                    <a:pt x="1837" y="235"/>
                    <a:pt x="1803" y="213"/>
                  </a:cubicBezTo>
                  <a:cubicBezTo>
                    <a:pt x="1769" y="190"/>
                    <a:pt x="1736" y="213"/>
                    <a:pt x="1713" y="246"/>
                  </a:cubicBezTo>
                  <a:cubicBezTo>
                    <a:pt x="1691" y="269"/>
                    <a:pt x="1658" y="303"/>
                    <a:pt x="1647" y="280"/>
                  </a:cubicBezTo>
                  <a:cubicBezTo>
                    <a:pt x="1625" y="269"/>
                    <a:pt x="1558" y="280"/>
                    <a:pt x="1569" y="258"/>
                  </a:cubicBezTo>
                  <a:cubicBezTo>
                    <a:pt x="1569" y="235"/>
                    <a:pt x="1558" y="213"/>
                    <a:pt x="1546" y="190"/>
                  </a:cubicBezTo>
                  <a:cubicBezTo>
                    <a:pt x="1524" y="179"/>
                    <a:pt x="1569" y="168"/>
                    <a:pt x="1569" y="135"/>
                  </a:cubicBezTo>
                  <a:cubicBezTo>
                    <a:pt x="1580" y="112"/>
                    <a:pt x="1558" y="56"/>
                    <a:pt x="1490" y="56"/>
                  </a:cubicBezTo>
                  <a:cubicBezTo>
                    <a:pt x="1434" y="56"/>
                    <a:pt x="1389" y="101"/>
                    <a:pt x="1378" y="123"/>
                  </a:cubicBezTo>
                  <a:cubicBezTo>
                    <a:pt x="1356" y="146"/>
                    <a:pt x="1289" y="135"/>
                    <a:pt x="1244" y="135"/>
                  </a:cubicBezTo>
                  <a:cubicBezTo>
                    <a:pt x="1199" y="146"/>
                    <a:pt x="1199" y="101"/>
                    <a:pt x="1188" y="56"/>
                  </a:cubicBezTo>
                  <a:cubicBezTo>
                    <a:pt x="1188" y="0"/>
                    <a:pt x="1109" y="11"/>
                    <a:pt x="1109" y="11"/>
                  </a:cubicBezTo>
                  <a:cubicBezTo>
                    <a:pt x="1109" y="22"/>
                    <a:pt x="1076" y="0"/>
                    <a:pt x="1053" y="34"/>
                  </a:cubicBezTo>
                  <a:cubicBezTo>
                    <a:pt x="1020" y="67"/>
                    <a:pt x="1020" y="34"/>
                    <a:pt x="986" y="34"/>
                  </a:cubicBezTo>
                  <a:cubicBezTo>
                    <a:pt x="952" y="34"/>
                    <a:pt x="919" y="45"/>
                    <a:pt x="896" y="45"/>
                  </a:cubicBezTo>
                  <a:cubicBezTo>
                    <a:pt x="863" y="56"/>
                    <a:pt x="840" y="34"/>
                    <a:pt x="829" y="34"/>
                  </a:cubicBezTo>
                  <a:cubicBezTo>
                    <a:pt x="818" y="34"/>
                    <a:pt x="796" y="67"/>
                    <a:pt x="784" y="101"/>
                  </a:cubicBezTo>
                  <a:cubicBezTo>
                    <a:pt x="784" y="123"/>
                    <a:pt x="751" y="90"/>
                    <a:pt x="728" y="123"/>
                  </a:cubicBezTo>
                  <a:cubicBezTo>
                    <a:pt x="706" y="157"/>
                    <a:pt x="672" y="190"/>
                    <a:pt x="638" y="168"/>
                  </a:cubicBezTo>
                  <a:cubicBezTo>
                    <a:pt x="605" y="135"/>
                    <a:pt x="571" y="123"/>
                    <a:pt x="538" y="135"/>
                  </a:cubicBezTo>
                  <a:cubicBezTo>
                    <a:pt x="515" y="146"/>
                    <a:pt x="493" y="157"/>
                    <a:pt x="482" y="213"/>
                  </a:cubicBezTo>
                  <a:cubicBezTo>
                    <a:pt x="470" y="258"/>
                    <a:pt x="425" y="291"/>
                    <a:pt x="459" y="314"/>
                  </a:cubicBezTo>
                  <a:cubicBezTo>
                    <a:pt x="482" y="336"/>
                    <a:pt x="482" y="336"/>
                    <a:pt x="515" y="314"/>
                  </a:cubicBezTo>
                  <a:cubicBezTo>
                    <a:pt x="538" y="291"/>
                    <a:pt x="560" y="291"/>
                    <a:pt x="583" y="314"/>
                  </a:cubicBezTo>
                  <a:cubicBezTo>
                    <a:pt x="605" y="336"/>
                    <a:pt x="627" y="336"/>
                    <a:pt x="650" y="336"/>
                  </a:cubicBezTo>
                  <a:cubicBezTo>
                    <a:pt x="683" y="325"/>
                    <a:pt x="694" y="359"/>
                    <a:pt x="694" y="381"/>
                  </a:cubicBezTo>
                  <a:cubicBezTo>
                    <a:pt x="694" y="403"/>
                    <a:pt x="672" y="403"/>
                    <a:pt x="650" y="403"/>
                  </a:cubicBezTo>
                  <a:cubicBezTo>
                    <a:pt x="627" y="403"/>
                    <a:pt x="627" y="415"/>
                    <a:pt x="616" y="459"/>
                  </a:cubicBezTo>
                  <a:cubicBezTo>
                    <a:pt x="616" y="504"/>
                    <a:pt x="605" y="538"/>
                    <a:pt x="627" y="538"/>
                  </a:cubicBezTo>
                  <a:cubicBezTo>
                    <a:pt x="650" y="538"/>
                    <a:pt x="661" y="572"/>
                    <a:pt x="672" y="605"/>
                  </a:cubicBezTo>
                  <a:cubicBezTo>
                    <a:pt x="683" y="639"/>
                    <a:pt x="694" y="639"/>
                    <a:pt x="717" y="617"/>
                  </a:cubicBezTo>
                  <a:cubicBezTo>
                    <a:pt x="728" y="594"/>
                    <a:pt x="762" y="594"/>
                    <a:pt x="784" y="605"/>
                  </a:cubicBezTo>
                  <a:cubicBezTo>
                    <a:pt x="807" y="617"/>
                    <a:pt x="807" y="650"/>
                    <a:pt x="796" y="695"/>
                  </a:cubicBezTo>
                  <a:cubicBezTo>
                    <a:pt x="784" y="740"/>
                    <a:pt x="751" y="784"/>
                    <a:pt x="739" y="818"/>
                  </a:cubicBezTo>
                  <a:cubicBezTo>
                    <a:pt x="728" y="852"/>
                    <a:pt x="694" y="874"/>
                    <a:pt x="683" y="852"/>
                  </a:cubicBezTo>
                  <a:cubicBezTo>
                    <a:pt x="661" y="829"/>
                    <a:pt x="650" y="818"/>
                    <a:pt x="627" y="841"/>
                  </a:cubicBezTo>
                  <a:cubicBezTo>
                    <a:pt x="616" y="863"/>
                    <a:pt x="605" y="874"/>
                    <a:pt x="571" y="874"/>
                  </a:cubicBezTo>
                  <a:cubicBezTo>
                    <a:pt x="549" y="863"/>
                    <a:pt x="515" y="874"/>
                    <a:pt x="515" y="897"/>
                  </a:cubicBezTo>
                  <a:cubicBezTo>
                    <a:pt x="515" y="919"/>
                    <a:pt x="504" y="953"/>
                    <a:pt x="470" y="964"/>
                  </a:cubicBezTo>
                  <a:cubicBezTo>
                    <a:pt x="448" y="964"/>
                    <a:pt x="437" y="975"/>
                    <a:pt x="437" y="1008"/>
                  </a:cubicBezTo>
                  <a:cubicBezTo>
                    <a:pt x="437" y="1031"/>
                    <a:pt x="392" y="1076"/>
                    <a:pt x="392" y="1053"/>
                  </a:cubicBezTo>
                  <a:cubicBezTo>
                    <a:pt x="392" y="1031"/>
                    <a:pt x="381" y="975"/>
                    <a:pt x="358" y="986"/>
                  </a:cubicBezTo>
                  <a:cubicBezTo>
                    <a:pt x="336" y="986"/>
                    <a:pt x="302" y="964"/>
                    <a:pt x="291" y="986"/>
                  </a:cubicBezTo>
                  <a:cubicBezTo>
                    <a:pt x="280" y="1008"/>
                    <a:pt x="235" y="1020"/>
                    <a:pt x="213" y="1020"/>
                  </a:cubicBezTo>
                  <a:cubicBezTo>
                    <a:pt x="201" y="1008"/>
                    <a:pt x="190" y="1065"/>
                    <a:pt x="157" y="1065"/>
                  </a:cubicBezTo>
                  <a:cubicBezTo>
                    <a:pt x="134" y="1076"/>
                    <a:pt x="45" y="1098"/>
                    <a:pt x="22" y="1143"/>
                  </a:cubicBezTo>
                  <a:cubicBezTo>
                    <a:pt x="0" y="1177"/>
                    <a:pt x="0" y="1210"/>
                    <a:pt x="0" y="1210"/>
                  </a:cubicBezTo>
                  <a:lnTo>
                    <a:pt x="0" y="1210"/>
                  </a:lnTo>
                  <a:cubicBezTo>
                    <a:pt x="0" y="1221"/>
                    <a:pt x="11" y="1233"/>
                    <a:pt x="22" y="1255"/>
                  </a:cubicBezTo>
                  <a:cubicBezTo>
                    <a:pt x="45" y="1289"/>
                    <a:pt x="101" y="1434"/>
                    <a:pt x="134" y="1457"/>
                  </a:cubicBezTo>
                  <a:cubicBezTo>
                    <a:pt x="157" y="1468"/>
                    <a:pt x="269" y="1524"/>
                    <a:pt x="325" y="1535"/>
                  </a:cubicBezTo>
                  <a:cubicBezTo>
                    <a:pt x="392" y="1558"/>
                    <a:pt x="650" y="1625"/>
                    <a:pt x="739" y="1670"/>
                  </a:cubicBezTo>
                  <a:cubicBezTo>
                    <a:pt x="840" y="1715"/>
                    <a:pt x="919" y="1759"/>
                    <a:pt x="963" y="1782"/>
                  </a:cubicBezTo>
                  <a:cubicBezTo>
                    <a:pt x="1020" y="1804"/>
                    <a:pt x="1053" y="1804"/>
                    <a:pt x="1076" y="1771"/>
                  </a:cubicBezTo>
                  <a:cubicBezTo>
                    <a:pt x="1087" y="1771"/>
                    <a:pt x="1087" y="1771"/>
                    <a:pt x="1098" y="1759"/>
                  </a:cubicBezTo>
                  <a:cubicBezTo>
                    <a:pt x="1087" y="1759"/>
                    <a:pt x="1076" y="1748"/>
                    <a:pt x="1065" y="1737"/>
                  </a:cubicBezTo>
                  <a:cubicBezTo>
                    <a:pt x="1042" y="1715"/>
                    <a:pt x="1042" y="1636"/>
                    <a:pt x="1053" y="161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4" name="Freeform 22"/>
            <p:cNvSpPr>
              <a:spLocks noChangeArrowheads="1"/>
            </p:cNvSpPr>
            <p:nvPr/>
          </p:nvSpPr>
          <p:spPr bwMode="auto">
            <a:xfrm>
              <a:off x="5414963" y="4083050"/>
              <a:ext cx="444500" cy="460375"/>
            </a:xfrm>
            <a:custGeom>
              <a:avLst/>
              <a:gdLst>
                <a:gd name="T0" fmla="*/ 78 w 1233"/>
                <a:gd name="T1" fmla="*/ 875 h 1279"/>
                <a:gd name="T2" fmla="*/ 212 w 1233"/>
                <a:gd name="T3" fmla="*/ 919 h 1279"/>
                <a:gd name="T4" fmla="*/ 257 w 1233"/>
                <a:gd name="T5" fmla="*/ 1054 h 1279"/>
                <a:gd name="T6" fmla="*/ 347 w 1233"/>
                <a:gd name="T7" fmla="*/ 1177 h 1279"/>
                <a:gd name="T8" fmla="*/ 470 w 1233"/>
                <a:gd name="T9" fmla="*/ 1088 h 1279"/>
                <a:gd name="T10" fmla="*/ 594 w 1233"/>
                <a:gd name="T11" fmla="*/ 1065 h 1279"/>
                <a:gd name="T12" fmla="*/ 672 w 1233"/>
                <a:gd name="T13" fmla="*/ 1099 h 1279"/>
                <a:gd name="T14" fmla="*/ 829 w 1233"/>
                <a:gd name="T15" fmla="*/ 1177 h 1279"/>
                <a:gd name="T16" fmla="*/ 851 w 1233"/>
                <a:gd name="T17" fmla="*/ 1267 h 1279"/>
                <a:gd name="T18" fmla="*/ 974 w 1233"/>
                <a:gd name="T19" fmla="*/ 1244 h 1279"/>
                <a:gd name="T20" fmla="*/ 1087 w 1233"/>
                <a:gd name="T21" fmla="*/ 1177 h 1279"/>
                <a:gd name="T22" fmla="*/ 1120 w 1233"/>
                <a:gd name="T23" fmla="*/ 986 h 1279"/>
                <a:gd name="T24" fmla="*/ 1098 w 1233"/>
                <a:gd name="T25" fmla="*/ 819 h 1279"/>
                <a:gd name="T26" fmla="*/ 1087 w 1233"/>
                <a:gd name="T27" fmla="*/ 774 h 1279"/>
                <a:gd name="T28" fmla="*/ 1199 w 1233"/>
                <a:gd name="T29" fmla="*/ 650 h 1279"/>
                <a:gd name="T30" fmla="*/ 1176 w 1233"/>
                <a:gd name="T31" fmla="*/ 550 h 1279"/>
                <a:gd name="T32" fmla="*/ 1008 w 1233"/>
                <a:gd name="T33" fmla="*/ 673 h 1279"/>
                <a:gd name="T34" fmla="*/ 863 w 1233"/>
                <a:gd name="T35" fmla="*/ 717 h 1279"/>
                <a:gd name="T36" fmla="*/ 918 w 1233"/>
                <a:gd name="T37" fmla="*/ 516 h 1279"/>
                <a:gd name="T38" fmla="*/ 930 w 1233"/>
                <a:gd name="T39" fmla="*/ 426 h 1279"/>
                <a:gd name="T40" fmla="*/ 1042 w 1233"/>
                <a:gd name="T41" fmla="*/ 449 h 1279"/>
                <a:gd name="T42" fmla="*/ 1120 w 1233"/>
                <a:gd name="T43" fmla="*/ 269 h 1279"/>
                <a:gd name="T44" fmla="*/ 986 w 1233"/>
                <a:gd name="T45" fmla="*/ 168 h 1279"/>
                <a:gd name="T46" fmla="*/ 907 w 1233"/>
                <a:gd name="T47" fmla="*/ 23 h 1279"/>
                <a:gd name="T48" fmla="*/ 762 w 1233"/>
                <a:gd name="T49" fmla="*/ 45 h 1279"/>
                <a:gd name="T50" fmla="*/ 762 w 1233"/>
                <a:gd name="T51" fmla="*/ 157 h 1279"/>
                <a:gd name="T52" fmla="*/ 594 w 1233"/>
                <a:gd name="T53" fmla="*/ 101 h 1279"/>
                <a:gd name="T54" fmla="*/ 515 w 1233"/>
                <a:gd name="T55" fmla="*/ 90 h 1279"/>
                <a:gd name="T56" fmla="*/ 448 w 1233"/>
                <a:gd name="T57" fmla="*/ 191 h 1279"/>
                <a:gd name="T58" fmla="*/ 313 w 1233"/>
                <a:gd name="T59" fmla="*/ 202 h 1279"/>
                <a:gd name="T60" fmla="*/ 302 w 1233"/>
                <a:gd name="T61" fmla="*/ 337 h 1279"/>
                <a:gd name="T62" fmla="*/ 224 w 1233"/>
                <a:gd name="T63" fmla="*/ 426 h 1279"/>
                <a:gd name="T64" fmla="*/ 123 w 1233"/>
                <a:gd name="T65" fmla="*/ 594 h 1279"/>
                <a:gd name="T66" fmla="*/ 11 w 1233"/>
                <a:gd name="T67" fmla="*/ 650 h 1279"/>
                <a:gd name="T68" fmla="*/ 78 w 1233"/>
                <a:gd name="T69" fmla="*/ 875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3" h="1279">
                  <a:moveTo>
                    <a:pt x="78" y="875"/>
                  </a:moveTo>
                  <a:lnTo>
                    <a:pt x="78" y="875"/>
                  </a:lnTo>
                  <a:cubicBezTo>
                    <a:pt x="100" y="875"/>
                    <a:pt x="89" y="908"/>
                    <a:pt x="134" y="886"/>
                  </a:cubicBezTo>
                  <a:cubicBezTo>
                    <a:pt x="179" y="875"/>
                    <a:pt x="201" y="886"/>
                    <a:pt x="212" y="919"/>
                  </a:cubicBezTo>
                  <a:cubicBezTo>
                    <a:pt x="224" y="953"/>
                    <a:pt x="235" y="1009"/>
                    <a:pt x="257" y="1009"/>
                  </a:cubicBezTo>
                  <a:cubicBezTo>
                    <a:pt x="280" y="1009"/>
                    <a:pt x="269" y="1031"/>
                    <a:pt x="257" y="1054"/>
                  </a:cubicBezTo>
                  <a:cubicBezTo>
                    <a:pt x="235" y="1065"/>
                    <a:pt x="280" y="1088"/>
                    <a:pt x="302" y="1121"/>
                  </a:cubicBezTo>
                  <a:cubicBezTo>
                    <a:pt x="313" y="1155"/>
                    <a:pt x="325" y="1199"/>
                    <a:pt x="347" y="1177"/>
                  </a:cubicBezTo>
                  <a:cubicBezTo>
                    <a:pt x="358" y="1155"/>
                    <a:pt x="403" y="1121"/>
                    <a:pt x="425" y="1132"/>
                  </a:cubicBezTo>
                  <a:cubicBezTo>
                    <a:pt x="459" y="1143"/>
                    <a:pt x="470" y="1121"/>
                    <a:pt x="470" y="1088"/>
                  </a:cubicBezTo>
                  <a:cubicBezTo>
                    <a:pt x="481" y="1054"/>
                    <a:pt x="493" y="1009"/>
                    <a:pt x="538" y="1009"/>
                  </a:cubicBezTo>
                  <a:cubicBezTo>
                    <a:pt x="582" y="1009"/>
                    <a:pt x="627" y="1043"/>
                    <a:pt x="594" y="1065"/>
                  </a:cubicBezTo>
                  <a:cubicBezTo>
                    <a:pt x="560" y="1088"/>
                    <a:pt x="549" y="1132"/>
                    <a:pt x="571" y="1143"/>
                  </a:cubicBezTo>
                  <a:cubicBezTo>
                    <a:pt x="594" y="1155"/>
                    <a:pt x="627" y="1099"/>
                    <a:pt x="672" y="1099"/>
                  </a:cubicBezTo>
                  <a:cubicBezTo>
                    <a:pt x="717" y="1088"/>
                    <a:pt x="784" y="1076"/>
                    <a:pt x="807" y="1099"/>
                  </a:cubicBezTo>
                  <a:cubicBezTo>
                    <a:pt x="829" y="1121"/>
                    <a:pt x="863" y="1177"/>
                    <a:pt x="829" y="1177"/>
                  </a:cubicBezTo>
                  <a:cubicBezTo>
                    <a:pt x="807" y="1188"/>
                    <a:pt x="762" y="1233"/>
                    <a:pt x="795" y="1222"/>
                  </a:cubicBezTo>
                  <a:cubicBezTo>
                    <a:pt x="829" y="1222"/>
                    <a:pt x="851" y="1255"/>
                    <a:pt x="851" y="1267"/>
                  </a:cubicBezTo>
                  <a:cubicBezTo>
                    <a:pt x="874" y="1267"/>
                    <a:pt x="896" y="1278"/>
                    <a:pt x="907" y="1267"/>
                  </a:cubicBezTo>
                  <a:cubicBezTo>
                    <a:pt x="930" y="1255"/>
                    <a:pt x="952" y="1233"/>
                    <a:pt x="974" y="1244"/>
                  </a:cubicBezTo>
                  <a:cubicBezTo>
                    <a:pt x="997" y="1255"/>
                    <a:pt x="1019" y="1233"/>
                    <a:pt x="1031" y="1211"/>
                  </a:cubicBezTo>
                  <a:cubicBezTo>
                    <a:pt x="1042" y="1188"/>
                    <a:pt x="1064" y="1177"/>
                    <a:pt x="1087" y="1177"/>
                  </a:cubicBezTo>
                  <a:cubicBezTo>
                    <a:pt x="1076" y="1155"/>
                    <a:pt x="1064" y="1110"/>
                    <a:pt x="1053" y="1099"/>
                  </a:cubicBezTo>
                  <a:cubicBezTo>
                    <a:pt x="1031" y="1065"/>
                    <a:pt x="1076" y="1020"/>
                    <a:pt x="1120" y="986"/>
                  </a:cubicBezTo>
                  <a:cubicBezTo>
                    <a:pt x="1154" y="942"/>
                    <a:pt x="1165" y="875"/>
                    <a:pt x="1154" y="863"/>
                  </a:cubicBezTo>
                  <a:cubicBezTo>
                    <a:pt x="1154" y="852"/>
                    <a:pt x="1120" y="807"/>
                    <a:pt x="1098" y="819"/>
                  </a:cubicBezTo>
                  <a:cubicBezTo>
                    <a:pt x="1076" y="830"/>
                    <a:pt x="1031" y="841"/>
                    <a:pt x="1019" y="819"/>
                  </a:cubicBezTo>
                  <a:cubicBezTo>
                    <a:pt x="1008" y="785"/>
                    <a:pt x="1053" y="762"/>
                    <a:pt x="1087" y="774"/>
                  </a:cubicBezTo>
                  <a:cubicBezTo>
                    <a:pt x="1120" y="774"/>
                    <a:pt x="1131" y="762"/>
                    <a:pt x="1143" y="729"/>
                  </a:cubicBezTo>
                  <a:cubicBezTo>
                    <a:pt x="1165" y="684"/>
                    <a:pt x="1176" y="662"/>
                    <a:pt x="1199" y="650"/>
                  </a:cubicBezTo>
                  <a:cubicBezTo>
                    <a:pt x="1221" y="650"/>
                    <a:pt x="1232" y="617"/>
                    <a:pt x="1232" y="594"/>
                  </a:cubicBezTo>
                  <a:cubicBezTo>
                    <a:pt x="1221" y="583"/>
                    <a:pt x="1199" y="561"/>
                    <a:pt x="1176" y="550"/>
                  </a:cubicBezTo>
                  <a:cubicBezTo>
                    <a:pt x="1154" y="538"/>
                    <a:pt x="1143" y="572"/>
                    <a:pt x="1109" y="606"/>
                  </a:cubicBezTo>
                  <a:cubicBezTo>
                    <a:pt x="1087" y="639"/>
                    <a:pt x="1042" y="673"/>
                    <a:pt x="1008" y="673"/>
                  </a:cubicBezTo>
                  <a:cubicBezTo>
                    <a:pt x="974" y="684"/>
                    <a:pt x="963" y="706"/>
                    <a:pt x="941" y="740"/>
                  </a:cubicBezTo>
                  <a:cubicBezTo>
                    <a:pt x="918" y="762"/>
                    <a:pt x="874" y="762"/>
                    <a:pt x="863" y="717"/>
                  </a:cubicBezTo>
                  <a:cubicBezTo>
                    <a:pt x="851" y="684"/>
                    <a:pt x="818" y="606"/>
                    <a:pt x="863" y="594"/>
                  </a:cubicBezTo>
                  <a:cubicBezTo>
                    <a:pt x="907" y="583"/>
                    <a:pt x="941" y="527"/>
                    <a:pt x="918" y="516"/>
                  </a:cubicBezTo>
                  <a:cubicBezTo>
                    <a:pt x="896" y="505"/>
                    <a:pt x="829" y="482"/>
                    <a:pt x="874" y="460"/>
                  </a:cubicBezTo>
                  <a:cubicBezTo>
                    <a:pt x="907" y="437"/>
                    <a:pt x="918" y="482"/>
                    <a:pt x="930" y="426"/>
                  </a:cubicBezTo>
                  <a:cubicBezTo>
                    <a:pt x="941" y="370"/>
                    <a:pt x="1008" y="370"/>
                    <a:pt x="1008" y="404"/>
                  </a:cubicBezTo>
                  <a:cubicBezTo>
                    <a:pt x="1008" y="449"/>
                    <a:pt x="1019" y="482"/>
                    <a:pt x="1042" y="449"/>
                  </a:cubicBezTo>
                  <a:cubicBezTo>
                    <a:pt x="1064" y="426"/>
                    <a:pt x="1064" y="393"/>
                    <a:pt x="1076" y="359"/>
                  </a:cubicBezTo>
                  <a:cubicBezTo>
                    <a:pt x="1076" y="326"/>
                    <a:pt x="1109" y="314"/>
                    <a:pt x="1120" y="269"/>
                  </a:cubicBezTo>
                  <a:cubicBezTo>
                    <a:pt x="1131" y="236"/>
                    <a:pt x="1109" y="191"/>
                    <a:pt x="1087" y="168"/>
                  </a:cubicBezTo>
                  <a:cubicBezTo>
                    <a:pt x="1064" y="146"/>
                    <a:pt x="1042" y="168"/>
                    <a:pt x="986" y="168"/>
                  </a:cubicBezTo>
                  <a:cubicBezTo>
                    <a:pt x="941" y="168"/>
                    <a:pt x="907" y="146"/>
                    <a:pt x="907" y="112"/>
                  </a:cubicBezTo>
                  <a:cubicBezTo>
                    <a:pt x="907" y="79"/>
                    <a:pt x="907" y="23"/>
                    <a:pt x="907" y="23"/>
                  </a:cubicBezTo>
                  <a:cubicBezTo>
                    <a:pt x="885" y="0"/>
                    <a:pt x="885" y="0"/>
                    <a:pt x="885" y="0"/>
                  </a:cubicBezTo>
                  <a:cubicBezTo>
                    <a:pt x="885" y="0"/>
                    <a:pt x="795" y="34"/>
                    <a:pt x="762" y="45"/>
                  </a:cubicBezTo>
                  <a:cubicBezTo>
                    <a:pt x="739" y="45"/>
                    <a:pt x="773" y="90"/>
                    <a:pt x="795" y="101"/>
                  </a:cubicBezTo>
                  <a:cubicBezTo>
                    <a:pt x="829" y="101"/>
                    <a:pt x="807" y="135"/>
                    <a:pt x="762" y="157"/>
                  </a:cubicBezTo>
                  <a:cubicBezTo>
                    <a:pt x="728" y="180"/>
                    <a:pt x="705" y="157"/>
                    <a:pt x="661" y="157"/>
                  </a:cubicBezTo>
                  <a:cubicBezTo>
                    <a:pt x="616" y="157"/>
                    <a:pt x="616" y="135"/>
                    <a:pt x="594" y="101"/>
                  </a:cubicBezTo>
                  <a:cubicBezTo>
                    <a:pt x="582" y="56"/>
                    <a:pt x="538" y="56"/>
                    <a:pt x="526" y="90"/>
                  </a:cubicBezTo>
                  <a:cubicBezTo>
                    <a:pt x="515" y="90"/>
                    <a:pt x="515" y="90"/>
                    <a:pt x="515" y="90"/>
                  </a:cubicBezTo>
                  <a:cubicBezTo>
                    <a:pt x="515" y="112"/>
                    <a:pt x="526" y="157"/>
                    <a:pt x="515" y="168"/>
                  </a:cubicBezTo>
                  <a:cubicBezTo>
                    <a:pt x="504" y="191"/>
                    <a:pt x="481" y="191"/>
                    <a:pt x="448" y="191"/>
                  </a:cubicBezTo>
                  <a:cubicBezTo>
                    <a:pt x="425" y="191"/>
                    <a:pt x="425" y="224"/>
                    <a:pt x="403" y="224"/>
                  </a:cubicBezTo>
                  <a:cubicBezTo>
                    <a:pt x="381" y="236"/>
                    <a:pt x="336" y="202"/>
                    <a:pt x="313" y="202"/>
                  </a:cubicBezTo>
                  <a:cubicBezTo>
                    <a:pt x="280" y="213"/>
                    <a:pt x="269" y="258"/>
                    <a:pt x="291" y="269"/>
                  </a:cubicBezTo>
                  <a:cubicBezTo>
                    <a:pt x="313" y="281"/>
                    <a:pt x="325" y="326"/>
                    <a:pt x="302" y="337"/>
                  </a:cubicBezTo>
                  <a:cubicBezTo>
                    <a:pt x="280" y="348"/>
                    <a:pt x="302" y="393"/>
                    <a:pt x="269" y="381"/>
                  </a:cubicBezTo>
                  <a:cubicBezTo>
                    <a:pt x="235" y="381"/>
                    <a:pt x="201" y="381"/>
                    <a:pt x="224" y="426"/>
                  </a:cubicBezTo>
                  <a:cubicBezTo>
                    <a:pt x="235" y="482"/>
                    <a:pt x="235" y="527"/>
                    <a:pt x="212" y="538"/>
                  </a:cubicBezTo>
                  <a:cubicBezTo>
                    <a:pt x="201" y="550"/>
                    <a:pt x="168" y="583"/>
                    <a:pt x="123" y="594"/>
                  </a:cubicBezTo>
                  <a:cubicBezTo>
                    <a:pt x="78" y="617"/>
                    <a:pt x="67" y="639"/>
                    <a:pt x="33" y="639"/>
                  </a:cubicBezTo>
                  <a:cubicBezTo>
                    <a:pt x="11" y="628"/>
                    <a:pt x="11" y="650"/>
                    <a:pt x="11" y="650"/>
                  </a:cubicBezTo>
                  <a:cubicBezTo>
                    <a:pt x="0" y="807"/>
                    <a:pt x="0" y="807"/>
                    <a:pt x="0" y="807"/>
                  </a:cubicBezTo>
                  <a:cubicBezTo>
                    <a:pt x="33" y="830"/>
                    <a:pt x="56" y="875"/>
                    <a:pt x="78" y="87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5" name="Freeform 23"/>
            <p:cNvSpPr>
              <a:spLocks noChangeArrowheads="1"/>
            </p:cNvSpPr>
            <p:nvPr/>
          </p:nvSpPr>
          <p:spPr bwMode="auto">
            <a:xfrm>
              <a:off x="5229225" y="4368800"/>
              <a:ext cx="496888" cy="504825"/>
            </a:xfrm>
            <a:custGeom>
              <a:avLst/>
              <a:gdLst>
                <a:gd name="T0" fmla="*/ 1356 w 1380"/>
                <a:gd name="T1" fmla="*/ 471 h 1402"/>
                <a:gd name="T2" fmla="*/ 1311 w 1380"/>
                <a:gd name="T3" fmla="*/ 426 h 1402"/>
                <a:gd name="T4" fmla="*/ 1323 w 1380"/>
                <a:gd name="T5" fmla="*/ 303 h 1402"/>
                <a:gd name="T6" fmla="*/ 1087 w 1380"/>
                <a:gd name="T7" fmla="*/ 347 h 1402"/>
                <a:gd name="T8" fmla="*/ 1054 w 1380"/>
                <a:gd name="T9" fmla="*/ 213 h 1402"/>
                <a:gd name="T10" fmla="*/ 941 w 1380"/>
                <a:gd name="T11" fmla="*/ 336 h 1402"/>
                <a:gd name="T12" fmla="*/ 818 w 1380"/>
                <a:gd name="T13" fmla="*/ 325 h 1402"/>
                <a:gd name="T14" fmla="*/ 773 w 1380"/>
                <a:gd name="T15" fmla="*/ 213 h 1402"/>
                <a:gd name="T16" fmla="*/ 650 w 1380"/>
                <a:gd name="T17" fmla="*/ 90 h 1402"/>
                <a:gd name="T18" fmla="*/ 504 w 1380"/>
                <a:gd name="T19" fmla="*/ 11 h 1402"/>
                <a:gd name="T20" fmla="*/ 437 w 1380"/>
                <a:gd name="T21" fmla="*/ 146 h 1402"/>
                <a:gd name="T22" fmla="*/ 347 w 1380"/>
                <a:gd name="T23" fmla="*/ 202 h 1402"/>
                <a:gd name="T24" fmla="*/ 370 w 1380"/>
                <a:gd name="T25" fmla="*/ 325 h 1402"/>
                <a:gd name="T26" fmla="*/ 303 w 1380"/>
                <a:gd name="T27" fmla="*/ 426 h 1402"/>
                <a:gd name="T28" fmla="*/ 314 w 1380"/>
                <a:gd name="T29" fmla="*/ 549 h 1402"/>
                <a:gd name="T30" fmla="*/ 213 w 1380"/>
                <a:gd name="T31" fmla="*/ 728 h 1402"/>
                <a:gd name="T32" fmla="*/ 34 w 1380"/>
                <a:gd name="T33" fmla="*/ 1020 h 1402"/>
                <a:gd name="T34" fmla="*/ 56 w 1380"/>
                <a:gd name="T35" fmla="*/ 1065 h 1402"/>
                <a:gd name="T36" fmla="*/ 123 w 1380"/>
                <a:gd name="T37" fmla="*/ 1132 h 1402"/>
                <a:gd name="T38" fmla="*/ 168 w 1380"/>
                <a:gd name="T39" fmla="*/ 1255 h 1402"/>
                <a:gd name="T40" fmla="*/ 213 w 1380"/>
                <a:gd name="T41" fmla="*/ 1367 h 1402"/>
                <a:gd name="T42" fmla="*/ 303 w 1380"/>
                <a:gd name="T43" fmla="*/ 1345 h 1402"/>
                <a:gd name="T44" fmla="*/ 359 w 1380"/>
                <a:gd name="T45" fmla="*/ 1278 h 1402"/>
                <a:gd name="T46" fmla="*/ 415 w 1380"/>
                <a:gd name="T47" fmla="*/ 1221 h 1402"/>
                <a:gd name="T48" fmla="*/ 538 w 1380"/>
                <a:gd name="T49" fmla="*/ 1199 h 1402"/>
                <a:gd name="T50" fmla="*/ 616 w 1380"/>
                <a:gd name="T51" fmla="*/ 1132 h 1402"/>
                <a:gd name="T52" fmla="*/ 695 w 1380"/>
                <a:gd name="T53" fmla="*/ 1065 h 1402"/>
                <a:gd name="T54" fmla="*/ 785 w 1380"/>
                <a:gd name="T55" fmla="*/ 1143 h 1402"/>
                <a:gd name="T56" fmla="*/ 863 w 1380"/>
                <a:gd name="T57" fmla="*/ 986 h 1402"/>
                <a:gd name="T58" fmla="*/ 897 w 1380"/>
                <a:gd name="T59" fmla="*/ 852 h 1402"/>
                <a:gd name="T60" fmla="*/ 841 w 1380"/>
                <a:gd name="T61" fmla="*/ 695 h 1402"/>
                <a:gd name="T62" fmla="*/ 941 w 1380"/>
                <a:gd name="T63" fmla="*/ 572 h 1402"/>
                <a:gd name="T64" fmla="*/ 986 w 1380"/>
                <a:gd name="T65" fmla="*/ 471 h 1402"/>
                <a:gd name="T66" fmla="*/ 1031 w 1380"/>
                <a:gd name="T67" fmla="*/ 549 h 1402"/>
                <a:gd name="T68" fmla="*/ 1121 w 1380"/>
                <a:gd name="T69" fmla="*/ 661 h 1402"/>
                <a:gd name="T70" fmla="*/ 1143 w 1380"/>
                <a:gd name="T71" fmla="*/ 773 h 1402"/>
                <a:gd name="T72" fmla="*/ 1188 w 1380"/>
                <a:gd name="T73" fmla="*/ 874 h 1402"/>
                <a:gd name="T74" fmla="*/ 1345 w 1380"/>
                <a:gd name="T75" fmla="*/ 908 h 1402"/>
                <a:gd name="T76" fmla="*/ 1345 w 1380"/>
                <a:gd name="T77" fmla="*/ 762 h 1402"/>
                <a:gd name="T78" fmla="*/ 1323 w 1380"/>
                <a:gd name="T79" fmla="*/ 594 h 1402"/>
                <a:gd name="T80" fmla="*/ 1334 w 1380"/>
                <a:gd name="T81" fmla="*/ 572 h 1402"/>
                <a:gd name="T82" fmla="*/ 1356 w 1380"/>
                <a:gd name="T83" fmla="*/ 471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0" h="1402">
                  <a:moveTo>
                    <a:pt x="1356" y="471"/>
                  </a:moveTo>
                  <a:lnTo>
                    <a:pt x="1356" y="471"/>
                  </a:lnTo>
                  <a:lnTo>
                    <a:pt x="1367" y="471"/>
                  </a:lnTo>
                  <a:cubicBezTo>
                    <a:pt x="1367" y="459"/>
                    <a:pt x="1345" y="426"/>
                    <a:pt x="1311" y="426"/>
                  </a:cubicBezTo>
                  <a:cubicBezTo>
                    <a:pt x="1278" y="437"/>
                    <a:pt x="1323" y="392"/>
                    <a:pt x="1345" y="381"/>
                  </a:cubicBezTo>
                  <a:cubicBezTo>
                    <a:pt x="1379" y="381"/>
                    <a:pt x="1345" y="325"/>
                    <a:pt x="1323" y="303"/>
                  </a:cubicBezTo>
                  <a:cubicBezTo>
                    <a:pt x="1300" y="280"/>
                    <a:pt x="1233" y="292"/>
                    <a:pt x="1188" y="303"/>
                  </a:cubicBezTo>
                  <a:cubicBezTo>
                    <a:pt x="1143" y="303"/>
                    <a:pt x="1110" y="359"/>
                    <a:pt x="1087" y="347"/>
                  </a:cubicBezTo>
                  <a:cubicBezTo>
                    <a:pt x="1065" y="336"/>
                    <a:pt x="1076" y="292"/>
                    <a:pt x="1110" y="269"/>
                  </a:cubicBezTo>
                  <a:cubicBezTo>
                    <a:pt x="1143" y="247"/>
                    <a:pt x="1098" y="213"/>
                    <a:pt x="1054" y="213"/>
                  </a:cubicBezTo>
                  <a:cubicBezTo>
                    <a:pt x="1009" y="213"/>
                    <a:pt x="997" y="258"/>
                    <a:pt x="986" y="292"/>
                  </a:cubicBezTo>
                  <a:cubicBezTo>
                    <a:pt x="986" y="325"/>
                    <a:pt x="975" y="347"/>
                    <a:pt x="941" y="336"/>
                  </a:cubicBezTo>
                  <a:cubicBezTo>
                    <a:pt x="919" y="325"/>
                    <a:pt x="874" y="359"/>
                    <a:pt x="863" y="381"/>
                  </a:cubicBezTo>
                  <a:cubicBezTo>
                    <a:pt x="841" y="403"/>
                    <a:pt x="829" y="359"/>
                    <a:pt x="818" y="325"/>
                  </a:cubicBezTo>
                  <a:cubicBezTo>
                    <a:pt x="796" y="292"/>
                    <a:pt x="751" y="269"/>
                    <a:pt x="773" y="258"/>
                  </a:cubicBezTo>
                  <a:cubicBezTo>
                    <a:pt x="785" y="235"/>
                    <a:pt x="796" y="213"/>
                    <a:pt x="773" y="213"/>
                  </a:cubicBezTo>
                  <a:cubicBezTo>
                    <a:pt x="751" y="213"/>
                    <a:pt x="740" y="157"/>
                    <a:pt x="728" y="123"/>
                  </a:cubicBezTo>
                  <a:cubicBezTo>
                    <a:pt x="717" y="90"/>
                    <a:pt x="695" y="79"/>
                    <a:pt x="650" y="90"/>
                  </a:cubicBezTo>
                  <a:cubicBezTo>
                    <a:pt x="605" y="112"/>
                    <a:pt x="616" y="79"/>
                    <a:pt x="594" y="79"/>
                  </a:cubicBezTo>
                  <a:cubicBezTo>
                    <a:pt x="572" y="79"/>
                    <a:pt x="549" y="23"/>
                    <a:pt x="504" y="11"/>
                  </a:cubicBezTo>
                  <a:cubicBezTo>
                    <a:pt x="459" y="0"/>
                    <a:pt x="437" y="56"/>
                    <a:pt x="437" y="79"/>
                  </a:cubicBezTo>
                  <a:cubicBezTo>
                    <a:pt x="448" y="101"/>
                    <a:pt x="448" y="123"/>
                    <a:pt x="437" y="146"/>
                  </a:cubicBezTo>
                  <a:cubicBezTo>
                    <a:pt x="426" y="179"/>
                    <a:pt x="359" y="179"/>
                    <a:pt x="359" y="179"/>
                  </a:cubicBezTo>
                  <a:cubicBezTo>
                    <a:pt x="370" y="190"/>
                    <a:pt x="359" y="190"/>
                    <a:pt x="347" y="202"/>
                  </a:cubicBezTo>
                  <a:cubicBezTo>
                    <a:pt x="336" y="202"/>
                    <a:pt x="336" y="258"/>
                    <a:pt x="370" y="269"/>
                  </a:cubicBezTo>
                  <a:cubicBezTo>
                    <a:pt x="392" y="280"/>
                    <a:pt x="392" y="314"/>
                    <a:pt x="370" y="325"/>
                  </a:cubicBezTo>
                  <a:cubicBezTo>
                    <a:pt x="359" y="336"/>
                    <a:pt x="336" y="370"/>
                    <a:pt x="336" y="381"/>
                  </a:cubicBezTo>
                  <a:cubicBezTo>
                    <a:pt x="347" y="403"/>
                    <a:pt x="325" y="426"/>
                    <a:pt x="303" y="426"/>
                  </a:cubicBezTo>
                  <a:cubicBezTo>
                    <a:pt x="280" y="426"/>
                    <a:pt x="235" y="448"/>
                    <a:pt x="247" y="482"/>
                  </a:cubicBezTo>
                  <a:cubicBezTo>
                    <a:pt x="258" y="504"/>
                    <a:pt x="303" y="527"/>
                    <a:pt x="314" y="549"/>
                  </a:cubicBezTo>
                  <a:cubicBezTo>
                    <a:pt x="336" y="583"/>
                    <a:pt x="314" y="616"/>
                    <a:pt x="280" y="628"/>
                  </a:cubicBezTo>
                  <a:cubicBezTo>
                    <a:pt x="258" y="639"/>
                    <a:pt x="202" y="684"/>
                    <a:pt x="213" y="728"/>
                  </a:cubicBezTo>
                  <a:cubicBezTo>
                    <a:pt x="235" y="773"/>
                    <a:pt x="224" y="818"/>
                    <a:pt x="190" y="829"/>
                  </a:cubicBezTo>
                  <a:cubicBezTo>
                    <a:pt x="168" y="841"/>
                    <a:pt x="56" y="986"/>
                    <a:pt x="34" y="1020"/>
                  </a:cubicBezTo>
                  <a:cubicBezTo>
                    <a:pt x="23" y="1031"/>
                    <a:pt x="11" y="1031"/>
                    <a:pt x="0" y="1042"/>
                  </a:cubicBezTo>
                  <a:cubicBezTo>
                    <a:pt x="23" y="1054"/>
                    <a:pt x="34" y="1076"/>
                    <a:pt x="56" y="1065"/>
                  </a:cubicBezTo>
                  <a:cubicBezTo>
                    <a:pt x="79" y="1065"/>
                    <a:pt x="79" y="1098"/>
                    <a:pt x="101" y="1098"/>
                  </a:cubicBezTo>
                  <a:cubicBezTo>
                    <a:pt x="123" y="1098"/>
                    <a:pt x="134" y="1121"/>
                    <a:pt x="123" y="1132"/>
                  </a:cubicBezTo>
                  <a:cubicBezTo>
                    <a:pt x="101" y="1143"/>
                    <a:pt x="90" y="1210"/>
                    <a:pt x="123" y="1210"/>
                  </a:cubicBezTo>
                  <a:cubicBezTo>
                    <a:pt x="157" y="1210"/>
                    <a:pt x="190" y="1233"/>
                    <a:pt x="168" y="1255"/>
                  </a:cubicBezTo>
                  <a:cubicBezTo>
                    <a:pt x="146" y="1266"/>
                    <a:pt x="146" y="1289"/>
                    <a:pt x="168" y="1300"/>
                  </a:cubicBezTo>
                  <a:cubicBezTo>
                    <a:pt x="190" y="1311"/>
                    <a:pt x="202" y="1345"/>
                    <a:pt x="213" y="1367"/>
                  </a:cubicBezTo>
                  <a:cubicBezTo>
                    <a:pt x="224" y="1401"/>
                    <a:pt x="247" y="1401"/>
                    <a:pt x="258" y="1378"/>
                  </a:cubicBezTo>
                  <a:cubicBezTo>
                    <a:pt x="269" y="1356"/>
                    <a:pt x="280" y="1345"/>
                    <a:pt x="303" y="1345"/>
                  </a:cubicBezTo>
                  <a:cubicBezTo>
                    <a:pt x="325" y="1345"/>
                    <a:pt x="336" y="1334"/>
                    <a:pt x="336" y="1323"/>
                  </a:cubicBezTo>
                  <a:cubicBezTo>
                    <a:pt x="325" y="1300"/>
                    <a:pt x="336" y="1266"/>
                    <a:pt x="359" y="1278"/>
                  </a:cubicBezTo>
                  <a:cubicBezTo>
                    <a:pt x="370" y="1278"/>
                    <a:pt x="392" y="1255"/>
                    <a:pt x="392" y="1233"/>
                  </a:cubicBezTo>
                  <a:cubicBezTo>
                    <a:pt x="392" y="1210"/>
                    <a:pt x="403" y="1199"/>
                    <a:pt x="415" y="1221"/>
                  </a:cubicBezTo>
                  <a:cubicBezTo>
                    <a:pt x="437" y="1244"/>
                    <a:pt x="448" y="1244"/>
                    <a:pt x="459" y="1221"/>
                  </a:cubicBezTo>
                  <a:cubicBezTo>
                    <a:pt x="471" y="1199"/>
                    <a:pt x="516" y="1199"/>
                    <a:pt x="538" y="1199"/>
                  </a:cubicBezTo>
                  <a:cubicBezTo>
                    <a:pt x="549" y="1199"/>
                    <a:pt x="594" y="1199"/>
                    <a:pt x="594" y="1177"/>
                  </a:cubicBezTo>
                  <a:cubicBezTo>
                    <a:pt x="605" y="1154"/>
                    <a:pt x="594" y="1132"/>
                    <a:pt x="616" y="1132"/>
                  </a:cubicBezTo>
                  <a:cubicBezTo>
                    <a:pt x="650" y="1132"/>
                    <a:pt x="661" y="1121"/>
                    <a:pt x="661" y="1087"/>
                  </a:cubicBezTo>
                  <a:cubicBezTo>
                    <a:pt x="650" y="1065"/>
                    <a:pt x="684" y="1054"/>
                    <a:pt x="695" y="1065"/>
                  </a:cubicBezTo>
                  <a:cubicBezTo>
                    <a:pt x="706" y="1087"/>
                    <a:pt x="740" y="1121"/>
                    <a:pt x="751" y="1121"/>
                  </a:cubicBezTo>
                  <a:cubicBezTo>
                    <a:pt x="762" y="1121"/>
                    <a:pt x="773" y="1132"/>
                    <a:pt x="785" y="1143"/>
                  </a:cubicBezTo>
                  <a:cubicBezTo>
                    <a:pt x="785" y="1110"/>
                    <a:pt x="785" y="1065"/>
                    <a:pt x="785" y="1042"/>
                  </a:cubicBezTo>
                  <a:cubicBezTo>
                    <a:pt x="785" y="1020"/>
                    <a:pt x="841" y="975"/>
                    <a:pt x="863" y="986"/>
                  </a:cubicBezTo>
                  <a:cubicBezTo>
                    <a:pt x="885" y="997"/>
                    <a:pt x="897" y="986"/>
                    <a:pt x="897" y="964"/>
                  </a:cubicBezTo>
                  <a:cubicBezTo>
                    <a:pt x="897" y="952"/>
                    <a:pt x="897" y="852"/>
                    <a:pt x="897" y="852"/>
                  </a:cubicBezTo>
                  <a:cubicBezTo>
                    <a:pt x="897" y="852"/>
                    <a:pt x="897" y="785"/>
                    <a:pt x="863" y="762"/>
                  </a:cubicBezTo>
                  <a:cubicBezTo>
                    <a:pt x="829" y="728"/>
                    <a:pt x="829" y="717"/>
                    <a:pt x="841" y="695"/>
                  </a:cubicBezTo>
                  <a:cubicBezTo>
                    <a:pt x="841" y="672"/>
                    <a:pt x="863" y="661"/>
                    <a:pt x="885" y="650"/>
                  </a:cubicBezTo>
                  <a:cubicBezTo>
                    <a:pt x="908" y="650"/>
                    <a:pt x="941" y="616"/>
                    <a:pt x="941" y="572"/>
                  </a:cubicBezTo>
                  <a:cubicBezTo>
                    <a:pt x="930" y="538"/>
                    <a:pt x="941" y="549"/>
                    <a:pt x="964" y="538"/>
                  </a:cubicBezTo>
                  <a:cubicBezTo>
                    <a:pt x="975" y="538"/>
                    <a:pt x="986" y="504"/>
                    <a:pt x="986" y="471"/>
                  </a:cubicBezTo>
                  <a:cubicBezTo>
                    <a:pt x="975" y="437"/>
                    <a:pt x="1020" y="471"/>
                    <a:pt x="1031" y="482"/>
                  </a:cubicBezTo>
                  <a:cubicBezTo>
                    <a:pt x="1031" y="504"/>
                    <a:pt x="1009" y="549"/>
                    <a:pt x="1031" y="549"/>
                  </a:cubicBezTo>
                  <a:cubicBezTo>
                    <a:pt x="1054" y="549"/>
                    <a:pt x="1065" y="561"/>
                    <a:pt x="1065" y="594"/>
                  </a:cubicBezTo>
                  <a:cubicBezTo>
                    <a:pt x="1065" y="628"/>
                    <a:pt x="1087" y="650"/>
                    <a:pt x="1121" y="661"/>
                  </a:cubicBezTo>
                  <a:cubicBezTo>
                    <a:pt x="1165" y="661"/>
                    <a:pt x="1143" y="684"/>
                    <a:pt x="1154" y="728"/>
                  </a:cubicBezTo>
                  <a:cubicBezTo>
                    <a:pt x="1165" y="762"/>
                    <a:pt x="1165" y="762"/>
                    <a:pt x="1143" y="773"/>
                  </a:cubicBezTo>
                  <a:cubicBezTo>
                    <a:pt x="1132" y="796"/>
                    <a:pt x="1165" y="852"/>
                    <a:pt x="1165" y="852"/>
                  </a:cubicBezTo>
                  <a:cubicBezTo>
                    <a:pt x="1177" y="852"/>
                    <a:pt x="1177" y="863"/>
                    <a:pt x="1188" y="874"/>
                  </a:cubicBezTo>
                  <a:cubicBezTo>
                    <a:pt x="1199" y="897"/>
                    <a:pt x="1221" y="919"/>
                    <a:pt x="1255" y="941"/>
                  </a:cubicBezTo>
                  <a:cubicBezTo>
                    <a:pt x="1289" y="952"/>
                    <a:pt x="1323" y="919"/>
                    <a:pt x="1345" y="908"/>
                  </a:cubicBezTo>
                  <a:cubicBezTo>
                    <a:pt x="1356" y="874"/>
                    <a:pt x="1356" y="841"/>
                    <a:pt x="1334" y="841"/>
                  </a:cubicBezTo>
                  <a:cubicBezTo>
                    <a:pt x="1311" y="841"/>
                    <a:pt x="1334" y="785"/>
                    <a:pt x="1345" y="762"/>
                  </a:cubicBezTo>
                  <a:cubicBezTo>
                    <a:pt x="1356" y="728"/>
                    <a:pt x="1345" y="695"/>
                    <a:pt x="1323" y="684"/>
                  </a:cubicBezTo>
                  <a:cubicBezTo>
                    <a:pt x="1300" y="684"/>
                    <a:pt x="1323" y="628"/>
                    <a:pt x="1323" y="594"/>
                  </a:cubicBezTo>
                  <a:cubicBezTo>
                    <a:pt x="1323" y="583"/>
                    <a:pt x="1323" y="572"/>
                    <a:pt x="1334" y="572"/>
                  </a:cubicBezTo>
                  <a:lnTo>
                    <a:pt x="1334" y="572"/>
                  </a:lnTo>
                  <a:cubicBezTo>
                    <a:pt x="1334" y="572"/>
                    <a:pt x="1311" y="538"/>
                    <a:pt x="1300" y="527"/>
                  </a:cubicBezTo>
                  <a:cubicBezTo>
                    <a:pt x="1289" y="504"/>
                    <a:pt x="1323" y="482"/>
                    <a:pt x="1356" y="47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7" name="Freeform 25"/>
            <p:cNvSpPr>
              <a:spLocks noChangeArrowheads="1"/>
            </p:cNvSpPr>
            <p:nvPr/>
          </p:nvSpPr>
          <p:spPr bwMode="auto">
            <a:xfrm>
              <a:off x="7956550" y="3860800"/>
              <a:ext cx="552450" cy="973138"/>
            </a:xfrm>
            <a:custGeom>
              <a:avLst/>
              <a:gdLst>
                <a:gd name="T0" fmla="*/ 1502 w 1536"/>
                <a:gd name="T1" fmla="*/ 224 h 2702"/>
                <a:gd name="T2" fmla="*/ 1311 w 1536"/>
                <a:gd name="T3" fmla="*/ 11 h 2702"/>
                <a:gd name="T4" fmla="*/ 1042 w 1536"/>
                <a:gd name="T5" fmla="*/ 112 h 2702"/>
                <a:gd name="T6" fmla="*/ 986 w 1536"/>
                <a:gd name="T7" fmla="*/ 291 h 2702"/>
                <a:gd name="T8" fmla="*/ 1165 w 1536"/>
                <a:gd name="T9" fmla="*/ 404 h 2702"/>
                <a:gd name="T10" fmla="*/ 1053 w 1536"/>
                <a:gd name="T11" fmla="*/ 471 h 2702"/>
                <a:gd name="T12" fmla="*/ 1031 w 1536"/>
                <a:gd name="T13" fmla="*/ 639 h 2702"/>
                <a:gd name="T14" fmla="*/ 941 w 1536"/>
                <a:gd name="T15" fmla="*/ 784 h 2702"/>
                <a:gd name="T16" fmla="*/ 975 w 1536"/>
                <a:gd name="T17" fmla="*/ 908 h 2702"/>
                <a:gd name="T18" fmla="*/ 863 w 1536"/>
                <a:gd name="T19" fmla="*/ 852 h 2702"/>
                <a:gd name="T20" fmla="*/ 773 w 1536"/>
                <a:gd name="T21" fmla="*/ 986 h 2702"/>
                <a:gd name="T22" fmla="*/ 583 w 1536"/>
                <a:gd name="T23" fmla="*/ 1042 h 2702"/>
                <a:gd name="T24" fmla="*/ 448 w 1536"/>
                <a:gd name="T25" fmla="*/ 1121 h 2702"/>
                <a:gd name="T26" fmla="*/ 392 w 1536"/>
                <a:gd name="T27" fmla="*/ 1199 h 2702"/>
                <a:gd name="T28" fmla="*/ 89 w 1536"/>
                <a:gd name="T29" fmla="*/ 1715 h 2702"/>
                <a:gd name="T30" fmla="*/ 347 w 1536"/>
                <a:gd name="T31" fmla="*/ 2667 h 2702"/>
                <a:gd name="T32" fmla="*/ 493 w 1536"/>
                <a:gd name="T33" fmla="*/ 2488 h 2702"/>
                <a:gd name="T34" fmla="*/ 583 w 1536"/>
                <a:gd name="T35" fmla="*/ 2297 h 2702"/>
                <a:gd name="T36" fmla="*/ 706 w 1536"/>
                <a:gd name="T37" fmla="*/ 2297 h 2702"/>
                <a:gd name="T38" fmla="*/ 784 w 1536"/>
                <a:gd name="T39" fmla="*/ 2197 h 2702"/>
                <a:gd name="T40" fmla="*/ 683 w 1536"/>
                <a:gd name="T41" fmla="*/ 2208 h 2702"/>
                <a:gd name="T42" fmla="*/ 706 w 1536"/>
                <a:gd name="T43" fmla="*/ 2107 h 2702"/>
                <a:gd name="T44" fmla="*/ 762 w 1536"/>
                <a:gd name="T45" fmla="*/ 1961 h 2702"/>
                <a:gd name="T46" fmla="*/ 796 w 1536"/>
                <a:gd name="T47" fmla="*/ 2107 h 2702"/>
                <a:gd name="T48" fmla="*/ 829 w 1536"/>
                <a:gd name="T49" fmla="*/ 2006 h 2702"/>
                <a:gd name="T50" fmla="*/ 852 w 1536"/>
                <a:gd name="T51" fmla="*/ 2219 h 2702"/>
                <a:gd name="T52" fmla="*/ 1009 w 1536"/>
                <a:gd name="T53" fmla="*/ 2443 h 2702"/>
                <a:gd name="T54" fmla="*/ 1053 w 1536"/>
                <a:gd name="T55" fmla="*/ 2219 h 2702"/>
                <a:gd name="T56" fmla="*/ 1121 w 1536"/>
                <a:gd name="T57" fmla="*/ 1928 h 2702"/>
                <a:gd name="T58" fmla="*/ 1143 w 1536"/>
                <a:gd name="T59" fmla="*/ 1670 h 2702"/>
                <a:gd name="T60" fmla="*/ 1065 w 1536"/>
                <a:gd name="T61" fmla="*/ 1670 h 2702"/>
                <a:gd name="T62" fmla="*/ 1098 w 1536"/>
                <a:gd name="T63" fmla="*/ 1591 h 2702"/>
                <a:gd name="T64" fmla="*/ 1221 w 1536"/>
                <a:gd name="T65" fmla="*/ 1446 h 2702"/>
                <a:gd name="T66" fmla="*/ 1109 w 1536"/>
                <a:gd name="T67" fmla="*/ 1502 h 2702"/>
                <a:gd name="T68" fmla="*/ 1065 w 1536"/>
                <a:gd name="T69" fmla="*/ 1468 h 2702"/>
                <a:gd name="T70" fmla="*/ 1053 w 1536"/>
                <a:gd name="T71" fmla="*/ 1356 h 2702"/>
                <a:gd name="T72" fmla="*/ 1154 w 1536"/>
                <a:gd name="T73" fmla="*/ 1255 h 2702"/>
                <a:gd name="T74" fmla="*/ 1165 w 1536"/>
                <a:gd name="T75" fmla="*/ 964 h 2702"/>
                <a:gd name="T76" fmla="*/ 1412 w 1536"/>
                <a:gd name="T77" fmla="*/ 639 h 2702"/>
                <a:gd name="T78" fmla="*/ 1502 w 1536"/>
                <a:gd name="T79" fmla="*/ 392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6" h="2702">
                  <a:moveTo>
                    <a:pt x="1502" y="224"/>
                  </a:moveTo>
                  <a:lnTo>
                    <a:pt x="1502" y="224"/>
                  </a:lnTo>
                  <a:cubicBezTo>
                    <a:pt x="1479" y="191"/>
                    <a:pt x="1434" y="123"/>
                    <a:pt x="1401" y="78"/>
                  </a:cubicBezTo>
                  <a:cubicBezTo>
                    <a:pt x="1367" y="34"/>
                    <a:pt x="1322" y="0"/>
                    <a:pt x="1311" y="11"/>
                  </a:cubicBezTo>
                  <a:cubicBezTo>
                    <a:pt x="1300" y="11"/>
                    <a:pt x="1266" y="78"/>
                    <a:pt x="1199" y="90"/>
                  </a:cubicBezTo>
                  <a:cubicBezTo>
                    <a:pt x="1165" y="101"/>
                    <a:pt x="1098" y="112"/>
                    <a:pt x="1042" y="112"/>
                  </a:cubicBezTo>
                  <a:cubicBezTo>
                    <a:pt x="1031" y="280"/>
                    <a:pt x="1031" y="280"/>
                    <a:pt x="1031" y="280"/>
                  </a:cubicBezTo>
                  <a:cubicBezTo>
                    <a:pt x="986" y="291"/>
                    <a:pt x="986" y="291"/>
                    <a:pt x="986" y="291"/>
                  </a:cubicBezTo>
                  <a:cubicBezTo>
                    <a:pt x="986" y="404"/>
                    <a:pt x="986" y="404"/>
                    <a:pt x="986" y="404"/>
                  </a:cubicBezTo>
                  <a:cubicBezTo>
                    <a:pt x="1165" y="404"/>
                    <a:pt x="1165" y="404"/>
                    <a:pt x="1165" y="404"/>
                  </a:cubicBezTo>
                  <a:cubicBezTo>
                    <a:pt x="1165" y="460"/>
                    <a:pt x="1165" y="460"/>
                    <a:pt x="1165" y="460"/>
                  </a:cubicBezTo>
                  <a:cubicBezTo>
                    <a:pt x="1053" y="471"/>
                    <a:pt x="1053" y="471"/>
                    <a:pt x="1053" y="471"/>
                  </a:cubicBezTo>
                  <a:cubicBezTo>
                    <a:pt x="986" y="639"/>
                    <a:pt x="986" y="639"/>
                    <a:pt x="986" y="639"/>
                  </a:cubicBezTo>
                  <a:cubicBezTo>
                    <a:pt x="1031" y="639"/>
                    <a:pt x="1031" y="639"/>
                    <a:pt x="1031" y="639"/>
                  </a:cubicBezTo>
                  <a:cubicBezTo>
                    <a:pt x="1031" y="773"/>
                    <a:pt x="1031" y="773"/>
                    <a:pt x="1031" y="773"/>
                  </a:cubicBezTo>
                  <a:cubicBezTo>
                    <a:pt x="941" y="784"/>
                    <a:pt x="941" y="784"/>
                    <a:pt x="941" y="784"/>
                  </a:cubicBezTo>
                  <a:cubicBezTo>
                    <a:pt x="941" y="852"/>
                    <a:pt x="941" y="852"/>
                    <a:pt x="941" y="852"/>
                  </a:cubicBezTo>
                  <a:cubicBezTo>
                    <a:pt x="975" y="908"/>
                    <a:pt x="975" y="908"/>
                    <a:pt x="975" y="908"/>
                  </a:cubicBezTo>
                  <a:cubicBezTo>
                    <a:pt x="863" y="908"/>
                    <a:pt x="863" y="908"/>
                    <a:pt x="863" y="908"/>
                  </a:cubicBezTo>
                  <a:cubicBezTo>
                    <a:pt x="863" y="852"/>
                    <a:pt x="863" y="852"/>
                    <a:pt x="863" y="852"/>
                  </a:cubicBezTo>
                  <a:cubicBezTo>
                    <a:pt x="762" y="942"/>
                    <a:pt x="762" y="942"/>
                    <a:pt x="762" y="942"/>
                  </a:cubicBezTo>
                  <a:cubicBezTo>
                    <a:pt x="773" y="986"/>
                    <a:pt x="773" y="986"/>
                    <a:pt x="773" y="986"/>
                  </a:cubicBezTo>
                  <a:cubicBezTo>
                    <a:pt x="583" y="986"/>
                    <a:pt x="583" y="986"/>
                    <a:pt x="583" y="986"/>
                  </a:cubicBezTo>
                  <a:cubicBezTo>
                    <a:pt x="583" y="1042"/>
                    <a:pt x="583" y="1042"/>
                    <a:pt x="583" y="1042"/>
                  </a:cubicBezTo>
                  <a:cubicBezTo>
                    <a:pt x="448" y="1042"/>
                    <a:pt x="448" y="1042"/>
                    <a:pt x="448" y="1042"/>
                  </a:cubicBezTo>
                  <a:cubicBezTo>
                    <a:pt x="448" y="1121"/>
                    <a:pt x="448" y="1121"/>
                    <a:pt x="448" y="1121"/>
                  </a:cubicBezTo>
                  <a:cubicBezTo>
                    <a:pt x="392" y="1132"/>
                    <a:pt x="392" y="1132"/>
                    <a:pt x="392" y="1132"/>
                  </a:cubicBezTo>
                  <a:cubicBezTo>
                    <a:pt x="392" y="1199"/>
                    <a:pt x="392" y="1199"/>
                    <a:pt x="392" y="1199"/>
                  </a:cubicBezTo>
                  <a:cubicBezTo>
                    <a:pt x="0" y="1614"/>
                    <a:pt x="0" y="1614"/>
                    <a:pt x="0" y="1614"/>
                  </a:cubicBezTo>
                  <a:cubicBezTo>
                    <a:pt x="89" y="1715"/>
                    <a:pt x="89" y="1715"/>
                    <a:pt x="89" y="1715"/>
                  </a:cubicBezTo>
                  <a:cubicBezTo>
                    <a:pt x="179" y="2701"/>
                    <a:pt x="179" y="2701"/>
                    <a:pt x="179" y="2701"/>
                  </a:cubicBezTo>
                  <a:cubicBezTo>
                    <a:pt x="179" y="2701"/>
                    <a:pt x="314" y="2656"/>
                    <a:pt x="347" y="2667"/>
                  </a:cubicBezTo>
                  <a:cubicBezTo>
                    <a:pt x="392" y="2678"/>
                    <a:pt x="403" y="2633"/>
                    <a:pt x="426" y="2622"/>
                  </a:cubicBezTo>
                  <a:cubicBezTo>
                    <a:pt x="459" y="2611"/>
                    <a:pt x="493" y="2555"/>
                    <a:pt x="493" y="2488"/>
                  </a:cubicBezTo>
                  <a:cubicBezTo>
                    <a:pt x="482" y="2421"/>
                    <a:pt x="482" y="2387"/>
                    <a:pt x="516" y="2376"/>
                  </a:cubicBezTo>
                  <a:cubicBezTo>
                    <a:pt x="538" y="2376"/>
                    <a:pt x="571" y="2320"/>
                    <a:pt x="583" y="2297"/>
                  </a:cubicBezTo>
                  <a:cubicBezTo>
                    <a:pt x="594" y="2275"/>
                    <a:pt x="650" y="2275"/>
                    <a:pt x="672" y="2275"/>
                  </a:cubicBezTo>
                  <a:cubicBezTo>
                    <a:pt x="683" y="2275"/>
                    <a:pt x="695" y="2286"/>
                    <a:pt x="706" y="2297"/>
                  </a:cubicBezTo>
                  <a:cubicBezTo>
                    <a:pt x="706" y="2286"/>
                    <a:pt x="706" y="2286"/>
                    <a:pt x="706" y="2286"/>
                  </a:cubicBezTo>
                  <a:cubicBezTo>
                    <a:pt x="740" y="2253"/>
                    <a:pt x="762" y="2219"/>
                    <a:pt x="784" y="2197"/>
                  </a:cubicBezTo>
                  <a:cubicBezTo>
                    <a:pt x="807" y="2163"/>
                    <a:pt x="784" y="2140"/>
                    <a:pt x="762" y="2152"/>
                  </a:cubicBezTo>
                  <a:cubicBezTo>
                    <a:pt x="728" y="2163"/>
                    <a:pt x="695" y="2197"/>
                    <a:pt x="683" y="2208"/>
                  </a:cubicBezTo>
                  <a:cubicBezTo>
                    <a:pt x="661" y="2219"/>
                    <a:pt x="627" y="2219"/>
                    <a:pt x="661" y="2185"/>
                  </a:cubicBezTo>
                  <a:cubicBezTo>
                    <a:pt x="683" y="2152"/>
                    <a:pt x="706" y="2118"/>
                    <a:pt x="706" y="2107"/>
                  </a:cubicBezTo>
                  <a:cubicBezTo>
                    <a:pt x="706" y="2084"/>
                    <a:pt x="728" y="2084"/>
                    <a:pt x="740" y="2040"/>
                  </a:cubicBezTo>
                  <a:cubicBezTo>
                    <a:pt x="751" y="2006"/>
                    <a:pt x="751" y="1973"/>
                    <a:pt x="762" y="1961"/>
                  </a:cubicBezTo>
                  <a:cubicBezTo>
                    <a:pt x="773" y="1950"/>
                    <a:pt x="784" y="1950"/>
                    <a:pt x="784" y="1995"/>
                  </a:cubicBezTo>
                  <a:cubicBezTo>
                    <a:pt x="784" y="2051"/>
                    <a:pt x="773" y="2118"/>
                    <a:pt x="796" y="2107"/>
                  </a:cubicBezTo>
                  <a:cubicBezTo>
                    <a:pt x="807" y="2107"/>
                    <a:pt x="829" y="2084"/>
                    <a:pt x="818" y="2051"/>
                  </a:cubicBezTo>
                  <a:cubicBezTo>
                    <a:pt x="807" y="2028"/>
                    <a:pt x="796" y="1995"/>
                    <a:pt x="829" y="2006"/>
                  </a:cubicBezTo>
                  <a:cubicBezTo>
                    <a:pt x="863" y="2017"/>
                    <a:pt x="919" y="2051"/>
                    <a:pt x="907" y="2096"/>
                  </a:cubicBezTo>
                  <a:cubicBezTo>
                    <a:pt x="907" y="2152"/>
                    <a:pt x="852" y="2163"/>
                    <a:pt x="852" y="2219"/>
                  </a:cubicBezTo>
                  <a:cubicBezTo>
                    <a:pt x="852" y="2275"/>
                    <a:pt x="885" y="2309"/>
                    <a:pt x="941" y="2320"/>
                  </a:cubicBezTo>
                  <a:cubicBezTo>
                    <a:pt x="986" y="2342"/>
                    <a:pt x="1009" y="2421"/>
                    <a:pt x="1009" y="2443"/>
                  </a:cubicBezTo>
                  <a:cubicBezTo>
                    <a:pt x="997" y="2466"/>
                    <a:pt x="1042" y="2466"/>
                    <a:pt x="1042" y="2432"/>
                  </a:cubicBezTo>
                  <a:cubicBezTo>
                    <a:pt x="1042" y="2398"/>
                    <a:pt x="1053" y="2286"/>
                    <a:pt x="1053" y="2219"/>
                  </a:cubicBezTo>
                  <a:cubicBezTo>
                    <a:pt x="1053" y="2163"/>
                    <a:pt x="1065" y="2040"/>
                    <a:pt x="1076" y="2028"/>
                  </a:cubicBezTo>
                  <a:cubicBezTo>
                    <a:pt x="1076" y="2006"/>
                    <a:pt x="1098" y="2006"/>
                    <a:pt x="1121" y="1928"/>
                  </a:cubicBezTo>
                  <a:cubicBezTo>
                    <a:pt x="1154" y="1838"/>
                    <a:pt x="1165" y="1771"/>
                    <a:pt x="1165" y="1715"/>
                  </a:cubicBezTo>
                  <a:cubicBezTo>
                    <a:pt x="1154" y="1659"/>
                    <a:pt x="1154" y="1647"/>
                    <a:pt x="1143" y="1670"/>
                  </a:cubicBezTo>
                  <a:cubicBezTo>
                    <a:pt x="1121" y="1692"/>
                    <a:pt x="1098" y="1726"/>
                    <a:pt x="1087" y="1704"/>
                  </a:cubicBezTo>
                  <a:cubicBezTo>
                    <a:pt x="1076" y="1681"/>
                    <a:pt x="1087" y="1670"/>
                    <a:pt x="1065" y="1670"/>
                  </a:cubicBezTo>
                  <a:cubicBezTo>
                    <a:pt x="1042" y="1670"/>
                    <a:pt x="1031" y="1659"/>
                    <a:pt x="1065" y="1647"/>
                  </a:cubicBezTo>
                  <a:cubicBezTo>
                    <a:pt x="1087" y="1636"/>
                    <a:pt x="1098" y="1602"/>
                    <a:pt x="1098" y="1591"/>
                  </a:cubicBezTo>
                  <a:cubicBezTo>
                    <a:pt x="1098" y="1569"/>
                    <a:pt x="1176" y="1558"/>
                    <a:pt x="1199" y="1535"/>
                  </a:cubicBezTo>
                  <a:cubicBezTo>
                    <a:pt x="1233" y="1513"/>
                    <a:pt x="1233" y="1479"/>
                    <a:pt x="1221" y="1446"/>
                  </a:cubicBezTo>
                  <a:cubicBezTo>
                    <a:pt x="1221" y="1412"/>
                    <a:pt x="1199" y="1423"/>
                    <a:pt x="1165" y="1446"/>
                  </a:cubicBezTo>
                  <a:cubicBezTo>
                    <a:pt x="1121" y="1468"/>
                    <a:pt x="1109" y="1479"/>
                    <a:pt x="1109" y="1502"/>
                  </a:cubicBezTo>
                  <a:cubicBezTo>
                    <a:pt x="1121" y="1524"/>
                    <a:pt x="1076" y="1524"/>
                    <a:pt x="1065" y="1513"/>
                  </a:cubicBezTo>
                  <a:cubicBezTo>
                    <a:pt x="1053" y="1502"/>
                    <a:pt x="1053" y="1491"/>
                    <a:pt x="1065" y="1468"/>
                  </a:cubicBezTo>
                  <a:cubicBezTo>
                    <a:pt x="1076" y="1457"/>
                    <a:pt x="1053" y="1457"/>
                    <a:pt x="1031" y="1446"/>
                  </a:cubicBezTo>
                  <a:cubicBezTo>
                    <a:pt x="1020" y="1446"/>
                    <a:pt x="1031" y="1390"/>
                    <a:pt x="1053" y="1356"/>
                  </a:cubicBezTo>
                  <a:cubicBezTo>
                    <a:pt x="1076" y="1322"/>
                    <a:pt x="1098" y="1333"/>
                    <a:pt x="1121" y="1322"/>
                  </a:cubicBezTo>
                  <a:cubicBezTo>
                    <a:pt x="1132" y="1311"/>
                    <a:pt x="1121" y="1289"/>
                    <a:pt x="1154" y="1255"/>
                  </a:cubicBezTo>
                  <a:cubicBezTo>
                    <a:pt x="1176" y="1233"/>
                    <a:pt x="1188" y="1199"/>
                    <a:pt x="1165" y="1166"/>
                  </a:cubicBezTo>
                  <a:cubicBezTo>
                    <a:pt x="1143" y="1132"/>
                    <a:pt x="1132" y="1020"/>
                    <a:pt x="1165" y="964"/>
                  </a:cubicBezTo>
                  <a:cubicBezTo>
                    <a:pt x="1199" y="908"/>
                    <a:pt x="1278" y="829"/>
                    <a:pt x="1322" y="762"/>
                  </a:cubicBezTo>
                  <a:cubicBezTo>
                    <a:pt x="1378" y="684"/>
                    <a:pt x="1356" y="684"/>
                    <a:pt x="1412" y="639"/>
                  </a:cubicBezTo>
                  <a:cubicBezTo>
                    <a:pt x="1457" y="583"/>
                    <a:pt x="1468" y="583"/>
                    <a:pt x="1468" y="571"/>
                  </a:cubicBezTo>
                  <a:cubicBezTo>
                    <a:pt x="1468" y="549"/>
                    <a:pt x="1479" y="471"/>
                    <a:pt x="1502" y="392"/>
                  </a:cubicBezTo>
                  <a:cubicBezTo>
                    <a:pt x="1535" y="314"/>
                    <a:pt x="1535" y="269"/>
                    <a:pt x="1502" y="224"/>
                  </a:cubicBezTo>
                </a:path>
              </a:pathLst>
            </a:custGeom>
            <a:solidFill>
              <a:schemeClr val="accent4"/>
            </a:solid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8" name="Freeform 26"/>
            <p:cNvSpPr>
              <a:spLocks noChangeArrowheads="1"/>
            </p:cNvSpPr>
            <p:nvPr/>
          </p:nvSpPr>
          <p:spPr bwMode="auto">
            <a:xfrm>
              <a:off x="7653338" y="3889375"/>
              <a:ext cx="722312" cy="554038"/>
            </a:xfrm>
            <a:custGeom>
              <a:avLst/>
              <a:gdLst>
                <a:gd name="T0" fmla="*/ 1233 w 2007"/>
                <a:gd name="T1" fmla="*/ 1054 h 1537"/>
                <a:gd name="T2" fmla="*/ 1233 w 2007"/>
                <a:gd name="T3" fmla="*/ 1054 h 1537"/>
                <a:gd name="T4" fmla="*/ 1289 w 2007"/>
                <a:gd name="T5" fmla="*/ 1043 h 1537"/>
                <a:gd name="T6" fmla="*/ 1289 w 2007"/>
                <a:gd name="T7" fmla="*/ 964 h 1537"/>
                <a:gd name="T8" fmla="*/ 1424 w 2007"/>
                <a:gd name="T9" fmla="*/ 964 h 1537"/>
                <a:gd name="T10" fmla="*/ 1424 w 2007"/>
                <a:gd name="T11" fmla="*/ 908 h 1537"/>
                <a:gd name="T12" fmla="*/ 1614 w 2007"/>
                <a:gd name="T13" fmla="*/ 908 h 1537"/>
                <a:gd name="T14" fmla="*/ 1603 w 2007"/>
                <a:gd name="T15" fmla="*/ 864 h 1537"/>
                <a:gd name="T16" fmla="*/ 1704 w 2007"/>
                <a:gd name="T17" fmla="*/ 774 h 1537"/>
                <a:gd name="T18" fmla="*/ 1704 w 2007"/>
                <a:gd name="T19" fmla="*/ 830 h 1537"/>
                <a:gd name="T20" fmla="*/ 1816 w 2007"/>
                <a:gd name="T21" fmla="*/ 830 h 1537"/>
                <a:gd name="T22" fmla="*/ 1782 w 2007"/>
                <a:gd name="T23" fmla="*/ 774 h 1537"/>
                <a:gd name="T24" fmla="*/ 1782 w 2007"/>
                <a:gd name="T25" fmla="*/ 706 h 1537"/>
                <a:gd name="T26" fmla="*/ 1872 w 2007"/>
                <a:gd name="T27" fmla="*/ 695 h 1537"/>
                <a:gd name="T28" fmla="*/ 1872 w 2007"/>
                <a:gd name="T29" fmla="*/ 561 h 1537"/>
                <a:gd name="T30" fmla="*/ 1827 w 2007"/>
                <a:gd name="T31" fmla="*/ 561 h 1537"/>
                <a:gd name="T32" fmla="*/ 1894 w 2007"/>
                <a:gd name="T33" fmla="*/ 393 h 1537"/>
                <a:gd name="T34" fmla="*/ 2006 w 2007"/>
                <a:gd name="T35" fmla="*/ 382 h 1537"/>
                <a:gd name="T36" fmla="*/ 2006 w 2007"/>
                <a:gd name="T37" fmla="*/ 326 h 1537"/>
                <a:gd name="T38" fmla="*/ 1827 w 2007"/>
                <a:gd name="T39" fmla="*/ 326 h 1537"/>
                <a:gd name="T40" fmla="*/ 1827 w 2007"/>
                <a:gd name="T41" fmla="*/ 213 h 1537"/>
                <a:gd name="T42" fmla="*/ 1872 w 2007"/>
                <a:gd name="T43" fmla="*/ 202 h 1537"/>
                <a:gd name="T44" fmla="*/ 1883 w 2007"/>
                <a:gd name="T45" fmla="*/ 34 h 1537"/>
                <a:gd name="T46" fmla="*/ 1782 w 2007"/>
                <a:gd name="T47" fmla="*/ 34 h 1537"/>
                <a:gd name="T48" fmla="*/ 1491 w 2007"/>
                <a:gd name="T49" fmla="*/ 23 h 1537"/>
                <a:gd name="T50" fmla="*/ 1177 w 2007"/>
                <a:gd name="T51" fmla="*/ 45 h 1537"/>
                <a:gd name="T52" fmla="*/ 875 w 2007"/>
                <a:gd name="T53" fmla="*/ 202 h 1537"/>
                <a:gd name="T54" fmla="*/ 516 w 2007"/>
                <a:gd name="T55" fmla="*/ 303 h 1537"/>
                <a:gd name="T56" fmla="*/ 213 w 2007"/>
                <a:gd name="T57" fmla="*/ 404 h 1537"/>
                <a:gd name="T58" fmla="*/ 23 w 2007"/>
                <a:gd name="T59" fmla="*/ 561 h 1537"/>
                <a:gd name="T60" fmla="*/ 0 w 2007"/>
                <a:gd name="T61" fmla="*/ 606 h 1537"/>
                <a:gd name="T62" fmla="*/ 45 w 2007"/>
                <a:gd name="T63" fmla="*/ 684 h 1537"/>
                <a:gd name="T64" fmla="*/ 45 w 2007"/>
                <a:gd name="T65" fmla="*/ 841 h 1537"/>
                <a:gd name="T66" fmla="*/ 180 w 2007"/>
                <a:gd name="T67" fmla="*/ 841 h 1537"/>
                <a:gd name="T68" fmla="*/ 180 w 2007"/>
                <a:gd name="T69" fmla="*/ 931 h 1537"/>
                <a:gd name="T70" fmla="*/ 404 w 2007"/>
                <a:gd name="T71" fmla="*/ 931 h 1537"/>
                <a:gd name="T72" fmla="*/ 426 w 2007"/>
                <a:gd name="T73" fmla="*/ 1043 h 1537"/>
                <a:gd name="T74" fmla="*/ 505 w 2007"/>
                <a:gd name="T75" fmla="*/ 1110 h 1537"/>
                <a:gd name="T76" fmla="*/ 561 w 2007"/>
                <a:gd name="T77" fmla="*/ 1065 h 1537"/>
                <a:gd name="T78" fmla="*/ 606 w 2007"/>
                <a:gd name="T79" fmla="*/ 1076 h 1537"/>
                <a:gd name="T80" fmla="*/ 617 w 2007"/>
                <a:gd name="T81" fmla="*/ 1278 h 1537"/>
                <a:gd name="T82" fmla="*/ 841 w 2007"/>
                <a:gd name="T83" fmla="*/ 1536 h 1537"/>
                <a:gd name="T84" fmla="*/ 841 w 2007"/>
                <a:gd name="T85" fmla="*/ 1536 h 1537"/>
                <a:gd name="T86" fmla="*/ 1233 w 2007"/>
                <a:gd name="T87" fmla="*/ 1121 h 1537"/>
                <a:gd name="T88" fmla="*/ 1233 w 2007"/>
                <a:gd name="T89" fmla="*/ 1054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7" h="1537">
                  <a:moveTo>
                    <a:pt x="1233" y="1054"/>
                  </a:moveTo>
                  <a:lnTo>
                    <a:pt x="1233" y="1054"/>
                  </a:lnTo>
                  <a:cubicBezTo>
                    <a:pt x="1289" y="1043"/>
                    <a:pt x="1289" y="1043"/>
                    <a:pt x="1289" y="1043"/>
                  </a:cubicBezTo>
                  <a:cubicBezTo>
                    <a:pt x="1289" y="964"/>
                    <a:pt x="1289" y="964"/>
                    <a:pt x="1289" y="964"/>
                  </a:cubicBezTo>
                  <a:cubicBezTo>
                    <a:pt x="1424" y="964"/>
                    <a:pt x="1424" y="964"/>
                    <a:pt x="1424" y="964"/>
                  </a:cubicBezTo>
                  <a:cubicBezTo>
                    <a:pt x="1424" y="908"/>
                    <a:pt x="1424" y="908"/>
                    <a:pt x="1424" y="908"/>
                  </a:cubicBezTo>
                  <a:cubicBezTo>
                    <a:pt x="1614" y="908"/>
                    <a:pt x="1614" y="908"/>
                    <a:pt x="1614" y="908"/>
                  </a:cubicBezTo>
                  <a:cubicBezTo>
                    <a:pt x="1603" y="864"/>
                    <a:pt x="1603" y="864"/>
                    <a:pt x="1603" y="864"/>
                  </a:cubicBezTo>
                  <a:cubicBezTo>
                    <a:pt x="1704" y="774"/>
                    <a:pt x="1704" y="774"/>
                    <a:pt x="1704" y="774"/>
                  </a:cubicBezTo>
                  <a:cubicBezTo>
                    <a:pt x="1704" y="830"/>
                    <a:pt x="1704" y="830"/>
                    <a:pt x="1704" y="830"/>
                  </a:cubicBezTo>
                  <a:cubicBezTo>
                    <a:pt x="1816" y="830"/>
                    <a:pt x="1816" y="830"/>
                    <a:pt x="1816" y="830"/>
                  </a:cubicBezTo>
                  <a:cubicBezTo>
                    <a:pt x="1782" y="774"/>
                    <a:pt x="1782" y="774"/>
                    <a:pt x="1782" y="774"/>
                  </a:cubicBezTo>
                  <a:cubicBezTo>
                    <a:pt x="1782" y="706"/>
                    <a:pt x="1782" y="706"/>
                    <a:pt x="1782" y="706"/>
                  </a:cubicBezTo>
                  <a:cubicBezTo>
                    <a:pt x="1872" y="695"/>
                    <a:pt x="1872" y="695"/>
                    <a:pt x="1872" y="695"/>
                  </a:cubicBezTo>
                  <a:cubicBezTo>
                    <a:pt x="1872" y="561"/>
                    <a:pt x="1872" y="561"/>
                    <a:pt x="1872" y="561"/>
                  </a:cubicBezTo>
                  <a:cubicBezTo>
                    <a:pt x="1827" y="561"/>
                    <a:pt x="1827" y="561"/>
                    <a:pt x="1827" y="561"/>
                  </a:cubicBezTo>
                  <a:cubicBezTo>
                    <a:pt x="1894" y="393"/>
                    <a:pt x="1894" y="393"/>
                    <a:pt x="1894" y="393"/>
                  </a:cubicBezTo>
                  <a:cubicBezTo>
                    <a:pt x="2006" y="382"/>
                    <a:pt x="2006" y="382"/>
                    <a:pt x="2006" y="382"/>
                  </a:cubicBezTo>
                  <a:cubicBezTo>
                    <a:pt x="2006" y="326"/>
                    <a:pt x="2006" y="326"/>
                    <a:pt x="2006" y="326"/>
                  </a:cubicBezTo>
                  <a:cubicBezTo>
                    <a:pt x="1827" y="326"/>
                    <a:pt x="1827" y="326"/>
                    <a:pt x="1827" y="326"/>
                  </a:cubicBezTo>
                  <a:cubicBezTo>
                    <a:pt x="1827" y="213"/>
                    <a:pt x="1827" y="213"/>
                    <a:pt x="1827" y="213"/>
                  </a:cubicBezTo>
                  <a:cubicBezTo>
                    <a:pt x="1872" y="202"/>
                    <a:pt x="1872" y="202"/>
                    <a:pt x="1872" y="202"/>
                  </a:cubicBezTo>
                  <a:cubicBezTo>
                    <a:pt x="1883" y="34"/>
                    <a:pt x="1883" y="34"/>
                    <a:pt x="1883" y="34"/>
                  </a:cubicBezTo>
                  <a:cubicBezTo>
                    <a:pt x="1838" y="34"/>
                    <a:pt x="1805" y="34"/>
                    <a:pt x="1782" y="34"/>
                  </a:cubicBezTo>
                  <a:cubicBezTo>
                    <a:pt x="1715" y="34"/>
                    <a:pt x="1547" y="23"/>
                    <a:pt x="1491" y="23"/>
                  </a:cubicBezTo>
                  <a:cubicBezTo>
                    <a:pt x="1424" y="12"/>
                    <a:pt x="1244" y="0"/>
                    <a:pt x="1177" y="45"/>
                  </a:cubicBezTo>
                  <a:cubicBezTo>
                    <a:pt x="1099" y="79"/>
                    <a:pt x="1042" y="146"/>
                    <a:pt x="875" y="202"/>
                  </a:cubicBezTo>
                  <a:cubicBezTo>
                    <a:pt x="706" y="258"/>
                    <a:pt x="550" y="292"/>
                    <a:pt x="516" y="303"/>
                  </a:cubicBezTo>
                  <a:cubicBezTo>
                    <a:pt x="482" y="314"/>
                    <a:pt x="337" y="314"/>
                    <a:pt x="213" y="404"/>
                  </a:cubicBezTo>
                  <a:cubicBezTo>
                    <a:pt x="90" y="493"/>
                    <a:pt x="45" y="527"/>
                    <a:pt x="23" y="561"/>
                  </a:cubicBezTo>
                  <a:cubicBezTo>
                    <a:pt x="12" y="572"/>
                    <a:pt x="12" y="583"/>
                    <a:pt x="0" y="606"/>
                  </a:cubicBezTo>
                  <a:cubicBezTo>
                    <a:pt x="0" y="606"/>
                    <a:pt x="34" y="594"/>
                    <a:pt x="45" y="684"/>
                  </a:cubicBezTo>
                  <a:cubicBezTo>
                    <a:pt x="45" y="774"/>
                    <a:pt x="45" y="841"/>
                    <a:pt x="45" y="841"/>
                  </a:cubicBezTo>
                  <a:cubicBezTo>
                    <a:pt x="180" y="841"/>
                    <a:pt x="180" y="841"/>
                    <a:pt x="180" y="841"/>
                  </a:cubicBezTo>
                  <a:cubicBezTo>
                    <a:pt x="180" y="931"/>
                    <a:pt x="180" y="931"/>
                    <a:pt x="180" y="931"/>
                  </a:cubicBezTo>
                  <a:cubicBezTo>
                    <a:pt x="404" y="931"/>
                    <a:pt x="404" y="931"/>
                    <a:pt x="404" y="931"/>
                  </a:cubicBezTo>
                  <a:cubicBezTo>
                    <a:pt x="426" y="1043"/>
                    <a:pt x="426" y="1043"/>
                    <a:pt x="426" y="1043"/>
                  </a:cubicBezTo>
                  <a:cubicBezTo>
                    <a:pt x="505" y="1110"/>
                    <a:pt x="505" y="1110"/>
                    <a:pt x="505" y="1110"/>
                  </a:cubicBezTo>
                  <a:cubicBezTo>
                    <a:pt x="505" y="1110"/>
                    <a:pt x="538" y="1076"/>
                    <a:pt x="561" y="1065"/>
                  </a:cubicBezTo>
                  <a:cubicBezTo>
                    <a:pt x="594" y="1065"/>
                    <a:pt x="606" y="1076"/>
                    <a:pt x="606" y="1076"/>
                  </a:cubicBezTo>
                  <a:cubicBezTo>
                    <a:pt x="617" y="1278"/>
                    <a:pt x="617" y="1278"/>
                    <a:pt x="617" y="1278"/>
                  </a:cubicBezTo>
                  <a:cubicBezTo>
                    <a:pt x="841" y="1536"/>
                    <a:pt x="841" y="1536"/>
                    <a:pt x="841" y="1536"/>
                  </a:cubicBezTo>
                  <a:lnTo>
                    <a:pt x="841" y="1536"/>
                  </a:lnTo>
                  <a:cubicBezTo>
                    <a:pt x="1233" y="1121"/>
                    <a:pt x="1233" y="1121"/>
                    <a:pt x="1233" y="1121"/>
                  </a:cubicBezTo>
                  <a:lnTo>
                    <a:pt x="1233" y="1054"/>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9" name="Freeform 27"/>
            <p:cNvSpPr>
              <a:spLocks noChangeArrowheads="1"/>
            </p:cNvSpPr>
            <p:nvPr/>
          </p:nvSpPr>
          <p:spPr bwMode="auto">
            <a:xfrm>
              <a:off x="7185025" y="4103688"/>
              <a:ext cx="831850" cy="790575"/>
            </a:xfrm>
            <a:custGeom>
              <a:avLst/>
              <a:gdLst>
                <a:gd name="T0" fmla="*/ 79 w 2310"/>
                <a:gd name="T1" fmla="*/ 1771 h 2198"/>
                <a:gd name="T2" fmla="*/ 258 w 2310"/>
                <a:gd name="T3" fmla="*/ 1838 h 2198"/>
                <a:gd name="T4" fmla="*/ 337 w 2310"/>
                <a:gd name="T5" fmla="*/ 2085 h 2198"/>
                <a:gd name="T6" fmla="*/ 471 w 2310"/>
                <a:gd name="T7" fmla="*/ 2130 h 2198"/>
                <a:gd name="T8" fmla="*/ 606 w 2310"/>
                <a:gd name="T9" fmla="*/ 2174 h 2198"/>
                <a:gd name="T10" fmla="*/ 662 w 2310"/>
                <a:gd name="T11" fmla="*/ 2029 h 2198"/>
                <a:gd name="T12" fmla="*/ 830 w 2310"/>
                <a:gd name="T13" fmla="*/ 2074 h 2198"/>
                <a:gd name="T14" fmla="*/ 1076 w 2310"/>
                <a:gd name="T15" fmla="*/ 2118 h 2198"/>
                <a:gd name="T16" fmla="*/ 2309 w 2310"/>
                <a:gd name="T17" fmla="*/ 2118 h 2198"/>
                <a:gd name="T18" fmla="*/ 2230 w 2310"/>
                <a:gd name="T19" fmla="*/ 1043 h 2198"/>
                <a:gd name="T20" fmla="*/ 1917 w 2310"/>
                <a:gd name="T21" fmla="*/ 684 h 2198"/>
                <a:gd name="T22" fmla="*/ 1861 w 2310"/>
                <a:gd name="T23" fmla="*/ 471 h 2198"/>
                <a:gd name="T24" fmla="*/ 1726 w 2310"/>
                <a:gd name="T25" fmla="*/ 449 h 2198"/>
                <a:gd name="T26" fmla="*/ 1480 w 2310"/>
                <a:gd name="T27" fmla="*/ 337 h 2198"/>
                <a:gd name="T28" fmla="*/ 1345 w 2310"/>
                <a:gd name="T29" fmla="*/ 247 h 2198"/>
                <a:gd name="T30" fmla="*/ 1300 w 2310"/>
                <a:gd name="T31" fmla="*/ 12 h 2198"/>
                <a:gd name="T32" fmla="*/ 1255 w 2310"/>
                <a:gd name="T33" fmla="*/ 471 h 2198"/>
                <a:gd name="T34" fmla="*/ 1188 w 2310"/>
                <a:gd name="T35" fmla="*/ 930 h 2198"/>
                <a:gd name="T36" fmla="*/ 897 w 2310"/>
                <a:gd name="T37" fmla="*/ 1390 h 2198"/>
                <a:gd name="T38" fmla="*/ 774 w 2310"/>
                <a:gd name="T39" fmla="*/ 1536 h 2198"/>
                <a:gd name="T40" fmla="*/ 908 w 2310"/>
                <a:gd name="T41" fmla="*/ 1569 h 2198"/>
                <a:gd name="T42" fmla="*/ 841 w 2310"/>
                <a:gd name="T43" fmla="*/ 1648 h 2198"/>
                <a:gd name="T44" fmla="*/ 863 w 2310"/>
                <a:gd name="T45" fmla="*/ 1670 h 2198"/>
                <a:gd name="T46" fmla="*/ 751 w 2310"/>
                <a:gd name="T47" fmla="*/ 1737 h 2198"/>
                <a:gd name="T48" fmla="*/ 639 w 2310"/>
                <a:gd name="T49" fmla="*/ 1827 h 2198"/>
                <a:gd name="T50" fmla="*/ 550 w 2310"/>
                <a:gd name="T51" fmla="*/ 1872 h 2198"/>
                <a:gd name="T52" fmla="*/ 437 w 2310"/>
                <a:gd name="T53" fmla="*/ 1838 h 2198"/>
                <a:gd name="T54" fmla="*/ 460 w 2310"/>
                <a:gd name="T55" fmla="*/ 1782 h 2198"/>
                <a:gd name="T56" fmla="*/ 381 w 2310"/>
                <a:gd name="T57" fmla="*/ 1771 h 2198"/>
                <a:gd name="T58" fmla="*/ 281 w 2310"/>
                <a:gd name="T59" fmla="*/ 1760 h 2198"/>
                <a:gd name="T60" fmla="*/ 213 w 2310"/>
                <a:gd name="T61" fmla="*/ 1760 h 2198"/>
                <a:gd name="T62" fmla="*/ 269 w 2310"/>
                <a:gd name="T63" fmla="*/ 1692 h 2198"/>
                <a:gd name="T64" fmla="*/ 370 w 2310"/>
                <a:gd name="T65" fmla="*/ 1670 h 2198"/>
                <a:gd name="T66" fmla="*/ 202 w 2310"/>
                <a:gd name="T67" fmla="*/ 1681 h 2198"/>
                <a:gd name="T68" fmla="*/ 0 w 2310"/>
                <a:gd name="T69" fmla="*/ 1715 h 2198"/>
                <a:gd name="T70" fmla="*/ 79 w 2310"/>
                <a:gd name="T71" fmla="*/ 177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10" h="2198">
                  <a:moveTo>
                    <a:pt x="79" y="1771"/>
                  </a:moveTo>
                  <a:lnTo>
                    <a:pt x="79" y="1771"/>
                  </a:lnTo>
                  <a:cubicBezTo>
                    <a:pt x="90" y="1805"/>
                    <a:pt x="112" y="1838"/>
                    <a:pt x="146" y="1838"/>
                  </a:cubicBezTo>
                  <a:cubicBezTo>
                    <a:pt x="191" y="1838"/>
                    <a:pt x="258" y="1838"/>
                    <a:pt x="258" y="1838"/>
                  </a:cubicBezTo>
                  <a:cubicBezTo>
                    <a:pt x="258" y="1838"/>
                    <a:pt x="281" y="1984"/>
                    <a:pt x="292" y="2006"/>
                  </a:cubicBezTo>
                  <a:cubicBezTo>
                    <a:pt x="303" y="2018"/>
                    <a:pt x="314" y="2085"/>
                    <a:pt x="337" y="2085"/>
                  </a:cubicBezTo>
                  <a:cubicBezTo>
                    <a:pt x="359" y="2085"/>
                    <a:pt x="381" y="2063"/>
                    <a:pt x="404" y="2096"/>
                  </a:cubicBezTo>
                  <a:cubicBezTo>
                    <a:pt x="415" y="2141"/>
                    <a:pt x="471" y="2096"/>
                    <a:pt x="471" y="2130"/>
                  </a:cubicBezTo>
                  <a:cubicBezTo>
                    <a:pt x="482" y="2152"/>
                    <a:pt x="482" y="2152"/>
                    <a:pt x="527" y="2152"/>
                  </a:cubicBezTo>
                  <a:cubicBezTo>
                    <a:pt x="561" y="2152"/>
                    <a:pt x="583" y="2163"/>
                    <a:pt x="606" y="2174"/>
                  </a:cubicBezTo>
                  <a:cubicBezTo>
                    <a:pt x="628" y="2197"/>
                    <a:pt x="662" y="2174"/>
                    <a:pt x="662" y="2174"/>
                  </a:cubicBezTo>
                  <a:cubicBezTo>
                    <a:pt x="662" y="2029"/>
                    <a:pt x="662" y="2029"/>
                    <a:pt x="662" y="2029"/>
                  </a:cubicBezTo>
                  <a:cubicBezTo>
                    <a:pt x="662" y="2029"/>
                    <a:pt x="684" y="2040"/>
                    <a:pt x="729" y="2029"/>
                  </a:cubicBezTo>
                  <a:cubicBezTo>
                    <a:pt x="774" y="2029"/>
                    <a:pt x="807" y="2085"/>
                    <a:pt x="830" y="2074"/>
                  </a:cubicBezTo>
                  <a:cubicBezTo>
                    <a:pt x="863" y="2074"/>
                    <a:pt x="897" y="2063"/>
                    <a:pt x="908" y="2096"/>
                  </a:cubicBezTo>
                  <a:cubicBezTo>
                    <a:pt x="930" y="2130"/>
                    <a:pt x="1076" y="2118"/>
                    <a:pt x="1076" y="2118"/>
                  </a:cubicBezTo>
                  <a:cubicBezTo>
                    <a:pt x="1087" y="2197"/>
                    <a:pt x="1087" y="2197"/>
                    <a:pt x="1087" y="2197"/>
                  </a:cubicBezTo>
                  <a:cubicBezTo>
                    <a:pt x="2309" y="2118"/>
                    <a:pt x="2309" y="2118"/>
                    <a:pt x="2309" y="2118"/>
                  </a:cubicBezTo>
                  <a:cubicBezTo>
                    <a:pt x="2309" y="2006"/>
                    <a:pt x="2309" y="2006"/>
                    <a:pt x="2309" y="2006"/>
                  </a:cubicBezTo>
                  <a:cubicBezTo>
                    <a:pt x="2230" y="1043"/>
                    <a:pt x="2230" y="1043"/>
                    <a:pt x="2230" y="1043"/>
                  </a:cubicBezTo>
                  <a:cubicBezTo>
                    <a:pt x="2141" y="942"/>
                    <a:pt x="2141" y="942"/>
                    <a:pt x="2141" y="942"/>
                  </a:cubicBezTo>
                  <a:cubicBezTo>
                    <a:pt x="1917" y="684"/>
                    <a:pt x="1917" y="684"/>
                    <a:pt x="1917" y="684"/>
                  </a:cubicBezTo>
                  <a:cubicBezTo>
                    <a:pt x="1906" y="482"/>
                    <a:pt x="1906" y="482"/>
                    <a:pt x="1906" y="482"/>
                  </a:cubicBezTo>
                  <a:cubicBezTo>
                    <a:pt x="1906" y="482"/>
                    <a:pt x="1894" y="471"/>
                    <a:pt x="1861" y="471"/>
                  </a:cubicBezTo>
                  <a:cubicBezTo>
                    <a:pt x="1838" y="482"/>
                    <a:pt x="1805" y="516"/>
                    <a:pt x="1805" y="516"/>
                  </a:cubicBezTo>
                  <a:cubicBezTo>
                    <a:pt x="1726" y="449"/>
                    <a:pt x="1726" y="449"/>
                    <a:pt x="1726" y="449"/>
                  </a:cubicBezTo>
                  <a:cubicBezTo>
                    <a:pt x="1704" y="337"/>
                    <a:pt x="1704" y="337"/>
                    <a:pt x="1704" y="337"/>
                  </a:cubicBezTo>
                  <a:cubicBezTo>
                    <a:pt x="1480" y="337"/>
                    <a:pt x="1480" y="337"/>
                    <a:pt x="1480" y="337"/>
                  </a:cubicBezTo>
                  <a:cubicBezTo>
                    <a:pt x="1480" y="247"/>
                    <a:pt x="1480" y="247"/>
                    <a:pt x="1480" y="247"/>
                  </a:cubicBezTo>
                  <a:cubicBezTo>
                    <a:pt x="1345" y="247"/>
                    <a:pt x="1345" y="247"/>
                    <a:pt x="1345" y="247"/>
                  </a:cubicBezTo>
                  <a:cubicBezTo>
                    <a:pt x="1345" y="247"/>
                    <a:pt x="1345" y="180"/>
                    <a:pt x="1345" y="90"/>
                  </a:cubicBezTo>
                  <a:cubicBezTo>
                    <a:pt x="1334" y="0"/>
                    <a:pt x="1300" y="12"/>
                    <a:pt x="1300" y="12"/>
                  </a:cubicBezTo>
                  <a:cubicBezTo>
                    <a:pt x="1278" y="56"/>
                    <a:pt x="1255" y="135"/>
                    <a:pt x="1244" y="247"/>
                  </a:cubicBezTo>
                  <a:cubicBezTo>
                    <a:pt x="1222" y="404"/>
                    <a:pt x="1233" y="426"/>
                    <a:pt x="1255" y="471"/>
                  </a:cubicBezTo>
                  <a:cubicBezTo>
                    <a:pt x="1289" y="516"/>
                    <a:pt x="1323" y="583"/>
                    <a:pt x="1300" y="661"/>
                  </a:cubicBezTo>
                  <a:cubicBezTo>
                    <a:pt x="1278" y="729"/>
                    <a:pt x="1211" y="807"/>
                    <a:pt x="1188" y="930"/>
                  </a:cubicBezTo>
                  <a:cubicBezTo>
                    <a:pt x="1166" y="1065"/>
                    <a:pt x="1166" y="1132"/>
                    <a:pt x="1121" y="1177"/>
                  </a:cubicBezTo>
                  <a:cubicBezTo>
                    <a:pt x="1087" y="1222"/>
                    <a:pt x="953" y="1345"/>
                    <a:pt x="897" y="1390"/>
                  </a:cubicBezTo>
                  <a:cubicBezTo>
                    <a:pt x="841" y="1446"/>
                    <a:pt x="774" y="1491"/>
                    <a:pt x="762" y="1502"/>
                  </a:cubicBezTo>
                  <a:cubicBezTo>
                    <a:pt x="740" y="1513"/>
                    <a:pt x="740" y="1536"/>
                    <a:pt x="774" y="1536"/>
                  </a:cubicBezTo>
                  <a:cubicBezTo>
                    <a:pt x="818" y="1536"/>
                    <a:pt x="818" y="1558"/>
                    <a:pt x="830" y="1569"/>
                  </a:cubicBezTo>
                  <a:cubicBezTo>
                    <a:pt x="830" y="1592"/>
                    <a:pt x="875" y="1569"/>
                    <a:pt x="908" y="1569"/>
                  </a:cubicBezTo>
                  <a:cubicBezTo>
                    <a:pt x="953" y="1569"/>
                    <a:pt x="919" y="1581"/>
                    <a:pt x="875" y="1592"/>
                  </a:cubicBezTo>
                  <a:cubicBezTo>
                    <a:pt x="841" y="1603"/>
                    <a:pt x="841" y="1625"/>
                    <a:pt x="841" y="1648"/>
                  </a:cubicBezTo>
                  <a:cubicBezTo>
                    <a:pt x="841" y="1670"/>
                    <a:pt x="875" y="1659"/>
                    <a:pt x="897" y="1659"/>
                  </a:cubicBezTo>
                  <a:cubicBezTo>
                    <a:pt x="919" y="1659"/>
                    <a:pt x="897" y="1670"/>
                    <a:pt x="863" y="1670"/>
                  </a:cubicBezTo>
                  <a:cubicBezTo>
                    <a:pt x="830" y="1681"/>
                    <a:pt x="830" y="1692"/>
                    <a:pt x="807" y="1715"/>
                  </a:cubicBezTo>
                  <a:cubicBezTo>
                    <a:pt x="785" y="1737"/>
                    <a:pt x="774" y="1749"/>
                    <a:pt x="751" y="1737"/>
                  </a:cubicBezTo>
                  <a:cubicBezTo>
                    <a:pt x="717" y="1737"/>
                    <a:pt x="706" y="1737"/>
                    <a:pt x="695" y="1782"/>
                  </a:cubicBezTo>
                  <a:cubicBezTo>
                    <a:pt x="684" y="1816"/>
                    <a:pt x="662" y="1838"/>
                    <a:pt x="639" y="1827"/>
                  </a:cubicBezTo>
                  <a:cubicBezTo>
                    <a:pt x="617" y="1816"/>
                    <a:pt x="594" y="1805"/>
                    <a:pt x="572" y="1805"/>
                  </a:cubicBezTo>
                  <a:cubicBezTo>
                    <a:pt x="561" y="1816"/>
                    <a:pt x="550" y="1850"/>
                    <a:pt x="550" y="1872"/>
                  </a:cubicBezTo>
                  <a:cubicBezTo>
                    <a:pt x="550" y="1894"/>
                    <a:pt x="505" y="1883"/>
                    <a:pt x="471" y="1883"/>
                  </a:cubicBezTo>
                  <a:cubicBezTo>
                    <a:pt x="448" y="1883"/>
                    <a:pt x="415" y="1861"/>
                    <a:pt x="437" y="1838"/>
                  </a:cubicBezTo>
                  <a:cubicBezTo>
                    <a:pt x="471" y="1827"/>
                    <a:pt x="493" y="1827"/>
                    <a:pt x="471" y="1816"/>
                  </a:cubicBezTo>
                  <a:cubicBezTo>
                    <a:pt x="460" y="1805"/>
                    <a:pt x="471" y="1794"/>
                    <a:pt x="460" y="1782"/>
                  </a:cubicBezTo>
                  <a:cubicBezTo>
                    <a:pt x="448" y="1771"/>
                    <a:pt x="448" y="1794"/>
                    <a:pt x="426" y="1782"/>
                  </a:cubicBezTo>
                  <a:cubicBezTo>
                    <a:pt x="404" y="1760"/>
                    <a:pt x="393" y="1760"/>
                    <a:pt x="381" y="1771"/>
                  </a:cubicBezTo>
                  <a:cubicBezTo>
                    <a:pt x="359" y="1794"/>
                    <a:pt x="337" y="1782"/>
                    <a:pt x="325" y="1760"/>
                  </a:cubicBezTo>
                  <a:cubicBezTo>
                    <a:pt x="303" y="1749"/>
                    <a:pt x="292" y="1749"/>
                    <a:pt x="281" y="1760"/>
                  </a:cubicBezTo>
                  <a:cubicBezTo>
                    <a:pt x="269" y="1771"/>
                    <a:pt x="235" y="1782"/>
                    <a:pt x="213" y="1782"/>
                  </a:cubicBezTo>
                  <a:cubicBezTo>
                    <a:pt x="191" y="1771"/>
                    <a:pt x="168" y="1760"/>
                    <a:pt x="213" y="1760"/>
                  </a:cubicBezTo>
                  <a:cubicBezTo>
                    <a:pt x="247" y="1760"/>
                    <a:pt x="247" y="1749"/>
                    <a:pt x="235" y="1726"/>
                  </a:cubicBezTo>
                  <a:cubicBezTo>
                    <a:pt x="235" y="1704"/>
                    <a:pt x="235" y="1692"/>
                    <a:pt x="269" y="1692"/>
                  </a:cubicBezTo>
                  <a:cubicBezTo>
                    <a:pt x="292" y="1692"/>
                    <a:pt x="325" y="1715"/>
                    <a:pt x="370" y="1704"/>
                  </a:cubicBezTo>
                  <a:cubicBezTo>
                    <a:pt x="404" y="1692"/>
                    <a:pt x="404" y="1681"/>
                    <a:pt x="370" y="1670"/>
                  </a:cubicBezTo>
                  <a:cubicBezTo>
                    <a:pt x="337" y="1670"/>
                    <a:pt x="314" y="1637"/>
                    <a:pt x="281" y="1648"/>
                  </a:cubicBezTo>
                  <a:cubicBezTo>
                    <a:pt x="247" y="1648"/>
                    <a:pt x="235" y="1681"/>
                    <a:pt x="202" y="1681"/>
                  </a:cubicBezTo>
                  <a:cubicBezTo>
                    <a:pt x="180" y="1692"/>
                    <a:pt x="112" y="1681"/>
                    <a:pt x="79" y="1692"/>
                  </a:cubicBezTo>
                  <a:cubicBezTo>
                    <a:pt x="68" y="1692"/>
                    <a:pt x="34" y="1704"/>
                    <a:pt x="0" y="1715"/>
                  </a:cubicBezTo>
                  <a:cubicBezTo>
                    <a:pt x="12" y="1715"/>
                    <a:pt x="23" y="1726"/>
                    <a:pt x="34" y="1726"/>
                  </a:cubicBezTo>
                  <a:cubicBezTo>
                    <a:pt x="68" y="1737"/>
                    <a:pt x="79" y="1737"/>
                    <a:pt x="79" y="177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0" name="Freeform 28"/>
            <p:cNvSpPr>
              <a:spLocks noChangeArrowheads="1"/>
            </p:cNvSpPr>
            <p:nvPr/>
          </p:nvSpPr>
          <p:spPr bwMode="auto">
            <a:xfrm>
              <a:off x="6818313" y="4719638"/>
              <a:ext cx="758825" cy="368300"/>
            </a:xfrm>
            <a:custGeom>
              <a:avLst/>
              <a:gdLst>
                <a:gd name="T0" fmla="*/ 22 w 2107"/>
                <a:gd name="T1" fmla="*/ 527 h 1021"/>
                <a:gd name="T2" fmla="*/ 78 w 2107"/>
                <a:gd name="T3" fmla="*/ 617 h 1021"/>
                <a:gd name="T4" fmla="*/ 235 w 2107"/>
                <a:gd name="T5" fmla="*/ 728 h 1021"/>
                <a:gd name="T6" fmla="*/ 336 w 2107"/>
                <a:gd name="T7" fmla="*/ 841 h 1021"/>
                <a:gd name="T8" fmla="*/ 347 w 2107"/>
                <a:gd name="T9" fmla="*/ 1020 h 1021"/>
                <a:gd name="T10" fmla="*/ 436 w 2107"/>
                <a:gd name="T11" fmla="*/ 863 h 1021"/>
                <a:gd name="T12" fmla="*/ 526 w 2107"/>
                <a:gd name="T13" fmla="*/ 717 h 1021"/>
                <a:gd name="T14" fmla="*/ 526 w 2107"/>
                <a:gd name="T15" fmla="*/ 515 h 1021"/>
                <a:gd name="T16" fmla="*/ 683 w 2107"/>
                <a:gd name="T17" fmla="*/ 560 h 1021"/>
                <a:gd name="T18" fmla="*/ 739 w 2107"/>
                <a:gd name="T19" fmla="*/ 639 h 1021"/>
                <a:gd name="T20" fmla="*/ 773 w 2107"/>
                <a:gd name="T21" fmla="*/ 807 h 1021"/>
                <a:gd name="T22" fmla="*/ 885 w 2107"/>
                <a:gd name="T23" fmla="*/ 874 h 1021"/>
                <a:gd name="T24" fmla="*/ 986 w 2107"/>
                <a:gd name="T25" fmla="*/ 930 h 1021"/>
                <a:gd name="T26" fmla="*/ 1042 w 2107"/>
                <a:gd name="T27" fmla="*/ 784 h 1021"/>
                <a:gd name="T28" fmla="*/ 1187 w 2107"/>
                <a:gd name="T29" fmla="*/ 728 h 1021"/>
                <a:gd name="T30" fmla="*/ 1322 w 2107"/>
                <a:gd name="T31" fmla="*/ 594 h 1021"/>
                <a:gd name="T32" fmla="*/ 1434 w 2107"/>
                <a:gd name="T33" fmla="*/ 482 h 1021"/>
                <a:gd name="T34" fmla="*/ 1535 w 2107"/>
                <a:gd name="T35" fmla="*/ 504 h 1021"/>
                <a:gd name="T36" fmla="*/ 1636 w 2107"/>
                <a:gd name="T37" fmla="*/ 639 h 1021"/>
                <a:gd name="T38" fmla="*/ 1681 w 2107"/>
                <a:gd name="T39" fmla="*/ 773 h 1021"/>
                <a:gd name="T40" fmla="*/ 1793 w 2107"/>
                <a:gd name="T41" fmla="*/ 829 h 1021"/>
                <a:gd name="T42" fmla="*/ 1849 w 2107"/>
                <a:gd name="T43" fmla="*/ 930 h 1021"/>
                <a:gd name="T44" fmla="*/ 2106 w 2107"/>
                <a:gd name="T45" fmla="*/ 482 h 1021"/>
                <a:gd name="T46" fmla="*/ 1927 w 2107"/>
                <a:gd name="T47" fmla="*/ 381 h 1021"/>
                <a:gd name="T48" fmla="*/ 1748 w 2107"/>
                <a:gd name="T49" fmla="*/ 314 h 1021"/>
                <a:gd name="T50" fmla="*/ 1681 w 2107"/>
                <a:gd name="T51" fmla="*/ 459 h 1021"/>
                <a:gd name="T52" fmla="*/ 1546 w 2107"/>
                <a:gd name="T53" fmla="*/ 437 h 1021"/>
                <a:gd name="T54" fmla="*/ 1423 w 2107"/>
                <a:gd name="T55" fmla="*/ 381 h 1021"/>
                <a:gd name="T56" fmla="*/ 1311 w 2107"/>
                <a:gd name="T57" fmla="*/ 291 h 1021"/>
                <a:gd name="T58" fmla="*/ 1165 w 2107"/>
                <a:gd name="T59" fmla="*/ 123 h 1021"/>
                <a:gd name="T60" fmla="*/ 1053 w 2107"/>
                <a:gd name="T61" fmla="*/ 11 h 1021"/>
                <a:gd name="T62" fmla="*/ 974 w 2107"/>
                <a:gd name="T63" fmla="*/ 22 h 1021"/>
                <a:gd name="T64" fmla="*/ 683 w 2107"/>
                <a:gd name="T65" fmla="*/ 179 h 1021"/>
                <a:gd name="T66" fmla="*/ 594 w 2107"/>
                <a:gd name="T67" fmla="*/ 235 h 1021"/>
                <a:gd name="T68" fmla="*/ 347 w 2107"/>
                <a:gd name="T69" fmla="*/ 224 h 1021"/>
                <a:gd name="T70" fmla="*/ 0 w 2107"/>
                <a:gd name="T71" fmla="*/ 39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7" h="1021">
                  <a:moveTo>
                    <a:pt x="22" y="527"/>
                  </a:moveTo>
                  <a:lnTo>
                    <a:pt x="22" y="527"/>
                  </a:lnTo>
                  <a:cubicBezTo>
                    <a:pt x="33" y="549"/>
                    <a:pt x="33" y="560"/>
                    <a:pt x="22" y="583"/>
                  </a:cubicBezTo>
                  <a:cubicBezTo>
                    <a:pt x="11" y="594"/>
                    <a:pt x="33" y="628"/>
                    <a:pt x="78" y="617"/>
                  </a:cubicBezTo>
                  <a:cubicBezTo>
                    <a:pt x="112" y="605"/>
                    <a:pt x="123" y="661"/>
                    <a:pt x="145" y="684"/>
                  </a:cubicBezTo>
                  <a:cubicBezTo>
                    <a:pt x="179" y="717"/>
                    <a:pt x="201" y="728"/>
                    <a:pt x="235" y="728"/>
                  </a:cubicBezTo>
                  <a:cubicBezTo>
                    <a:pt x="269" y="740"/>
                    <a:pt x="291" y="773"/>
                    <a:pt x="291" y="796"/>
                  </a:cubicBezTo>
                  <a:cubicBezTo>
                    <a:pt x="291" y="818"/>
                    <a:pt x="325" y="818"/>
                    <a:pt x="336" y="841"/>
                  </a:cubicBezTo>
                  <a:cubicBezTo>
                    <a:pt x="347" y="874"/>
                    <a:pt x="325" y="930"/>
                    <a:pt x="313" y="953"/>
                  </a:cubicBezTo>
                  <a:cubicBezTo>
                    <a:pt x="302" y="964"/>
                    <a:pt x="325" y="1020"/>
                    <a:pt x="347" y="1020"/>
                  </a:cubicBezTo>
                  <a:cubicBezTo>
                    <a:pt x="369" y="1008"/>
                    <a:pt x="381" y="986"/>
                    <a:pt x="381" y="964"/>
                  </a:cubicBezTo>
                  <a:cubicBezTo>
                    <a:pt x="392" y="930"/>
                    <a:pt x="425" y="908"/>
                    <a:pt x="436" y="863"/>
                  </a:cubicBezTo>
                  <a:cubicBezTo>
                    <a:pt x="448" y="807"/>
                    <a:pt x="470" y="818"/>
                    <a:pt x="470" y="784"/>
                  </a:cubicBezTo>
                  <a:cubicBezTo>
                    <a:pt x="481" y="762"/>
                    <a:pt x="504" y="740"/>
                    <a:pt x="526" y="717"/>
                  </a:cubicBezTo>
                  <a:cubicBezTo>
                    <a:pt x="549" y="684"/>
                    <a:pt x="504" y="684"/>
                    <a:pt x="492" y="661"/>
                  </a:cubicBezTo>
                  <a:cubicBezTo>
                    <a:pt x="481" y="628"/>
                    <a:pt x="504" y="538"/>
                    <a:pt x="526" y="515"/>
                  </a:cubicBezTo>
                  <a:cubicBezTo>
                    <a:pt x="560" y="493"/>
                    <a:pt x="616" y="493"/>
                    <a:pt x="638" y="504"/>
                  </a:cubicBezTo>
                  <a:cubicBezTo>
                    <a:pt x="649" y="527"/>
                    <a:pt x="661" y="560"/>
                    <a:pt x="683" y="560"/>
                  </a:cubicBezTo>
                  <a:cubicBezTo>
                    <a:pt x="705" y="560"/>
                    <a:pt x="717" y="572"/>
                    <a:pt x="717" y="594"/>
                  </a:cubicBezTo>
                  <a:cubicBezTo>
                    <a:pt x="705" y="617"/>
                    <a:pt x="739" y="639"/>
                    <a:pt x="739" y="639"/>
                  </a:cubicBezTo>
                  <a:cubicBezTo>
                    <a:pt x="739" y="639"/>
                    <a:pt x="739" y="773"/>
                    <a:pt x="750" y="773"/>
                  </a:cubicBezTo>
                  <a:cubicBezTo>
                    <a:pt x="761" y="773"/>
                    <a:pt x="773" y="784"/>
                    <a:pt x="773" y="807"/>
                  </a:cubicBezTo>
                  <a:cubicBezTo>
                    <a:pt x="784" y="829"/>
                    <a:pt x="818" y="829"/>
                    <a:pt x="863" y="818"/>
                  </a:cubicBezTo>
                  <a:cubicBezTo>
                    <a:pt x="896" y="818"/>
                    <a:pt x="896" y="841"/>
                    <a:pt x="885" y="874"/>
                  </a:cubicBezTo>
                  <a:cubicBezTo>
                    <a:pt x="874" y="897"/>
                    <a:pt x="941" y="897"/>
                    <a:pt x="941" y="930"/>
                  </a:cubicBezTo>
                  <a:cubicBezTo>
                    <a:pt x="941" y="953"/>
                    <a:pt x="986" y="941"/>
                    <a:pt x="986" y="930"/>
                  </a:cubicBezTo>
                  <a:cubicBezTo>
                    <a:pt x="986" y="908"/>
                    <a:pt x="997" y="852"/>
                    <a:pt x="1008" y="841"/>
                  </a:cubicBezTo>
                  <a:cubicBezTo>
                    <a:pt x="1031" y="841"/>
                    <a:pt x="1019" y="784"/>
                    <a:pt x="1042" y="784"/>
                  </a:cubicBezTo>
                  <a:cubicBezTo>
                    <a:pt x="1064" y="796"/>
                    <a:pt x="1087" y="784"/>
                    <a:pt x="1098" y="762"/>
                  </a:cubicBezTo>
                  <a:cubicBezTo>
                    <a:pt x="1098" y="728"/>
                    <a:pt x="1154" y="728"/>
                    <a:pt x="1187" y="728"/>
                  </a:cubicBezTo>
                  <a:cubicBezTo>
                    <a:pt x="1210" y="728"/>
                    <a:pt x="1210" y="672"/>
                    <a:pt x="1221" y="661"/>
                  </a:cubicBezTo>
                  <a:cubicBezTo>
                    <a:pt x="1243" y="639"/>
                    <a:pt x="1300" y="617"/>
                    <a:pt x="1322" y="594"/>
                  </a:cubicBezTo>
                  <a:cubicBezTo>
                    <a:pt x="1356" y="560"/>
                    <a:pt x="1367" y="538"/>
                    <a:pt x="1378" y="538"/>
                  </a:cubicBezTo>
                  <a:cubicBezTo>
                    <a:pt x="1400" y="538"/>
                    <a:pt x="1412" y="493"/>
                    <a:pt x="1434" y="482"/>
                  </a:cubicBezTo>
                  <a:cubicBezTo>
                    <a:pt x="1456" y="471"/>
                    <a:pt x="1467" y="538"/>
                    <a:pt x="1479" y="515"/>
                  </a:cubicBezTo>
                  <a:cubicBezTo>
                    <a:pt x="1479" y="482"/>
                    <a:pt x="1501" y="504"/>
                    <a:pt x="1535" y="504"/>
                  </a:cubicBezTo>
                  <a:cubicBezTo>
                    <a:pt x="1557" y="515"/>
                    <a:pt x="1591" y="572"/>
                    <a:pt x="1580" y="605"/>
                  </a:cubicBezTo>
                  <a:cubicBezTo>
                    <a:pt x="1569" y="628"/>
                    <a:pt x="1602" y="639"/>
                    <a:pt x="1636" y="639"/>
                  </a:cubicBezTo>
                  <a:cubicBezTo>
                    <a:pt x="1658" y="628"/>
                    <a:pt x="1703" y="684"/>
                    <a:pt x="1681" y="695"/>
                  </a:cubicBezTo>
                  <a:cubicBezTo>
                    <a:pt x="1658" y="706"/>
                    <a:pt x="1703" y="740"/>
                    <a:pt x="1681" y="773"/>
                  </a:cubicBezTo>
                  <a:cubicBezTo>
                    <a:pt x="1669" y="796"/>
                    <a:pt x="1692" y="829"/>
                    <a:pt x="1714" y="807"/>
                  </a:cubicBezTo>
                  <a:cubicBezTo>
                    <a:pt x="1748" y="796"/>
                    <a:pt x="1770" y="841"/>
                    <a:pt x="1793" y="829"/>
                  </a:cubicBezTo>
                  <a:cubicBezTo>
                    <a:pt x="1815" y="818"/>
                    <a:pt x="1815" y="863"/>
                    <a:pt x="1849" y="863"/>
                  </a:cubicBezTo>
                  <a:cubicBezTo>
                    <a:pt x="1882" y="852"/>
                    <a:pt x="1849" y="930"/>
                    <a:pt x="1849" y="930"/>
                  </a:cubicBezTo>
                  <a:cubicBezTo>
                    <a:pt x="2106" y="919"/>
                    <a:pt x="2106" y="919"/>
                    <a:pt x="2106" y="919"/>
                  </a:cubicBezTo>
                  <a:cubicBezTo>
                    <a:pt x="2106" y="482"/>
                    <a:pt x="2106" y="482"/>
                    <a:pt x="2106" y="482"/>
                  </a:cubicBezTo>
                  <a:cubicBezTo>
                    <a:pt x="2095" y="403"/>
                    <a:pt x="2095" y="403"/>
                    <a:pt x="2095" y="403"/>
                  </a:cubicBezTo>
                  <a:cubicBezTo>
                    <a:pt x="2095" y="403"/>
                    <a:pt x="1949" y="415"/>
                    <a:pt x="1927" y="381"/>
                  </a:cubicBezTo>
                  <a:cubicBezTo>
                    <a:pt x="1916" y="348"/>
                    <a:pt x="1882" y="359"/>
                    <a:pt x="1849" y="359"/>
                  </a:cubicBezTo>
                  <a:cubicBezTo>
                    <a:pt x="1826" y="370"/>
                    <a:pt x="1793" y="314"/>
                    <a:pt x="1748" y="314"/>
                  </a:cubicBezTo>
                  <a:cubicBezTo>
                    <a:pt x="1703" y="325"/>
                    <a:pt x="1681" y="314"/>
                    <a:pt x="1681" y="314"/>
                  </a:cubicBezTo>
                  <a:cubicBezTo>
                    <a:pt x="1681" y="459"/>
                    <a:pt x="1681" y="459"/>
                    <a:pt x="1681" y="459"/>
                  </a:cubicBezTo>
                  <a:cubicBezTo>
                    <a:pt x="1681" y="459"/>
                    <a:pt x="1647" y="482"/>
                    <a:pt x="1625" y="459"/>
                  </a:cubicBezTo>
                  <a:cubicBezTo>
                    <a:pt x="1602" y="448"/>
                    <a:pt x="1580" y="437"/>
                    <a:pt x="1546" y="437"/>
                  </a:cubicBezTo>
                  <a:cubicBezTo>
                    <a:pt x="1501" y="437"/>
                    <a:pt x="1501" y="437"/>
                    <a:pt x="1490" y="415"/>
                  </a:cubicBezTo>
                  <a:cubicBezTo>
                    <a:pt x="1490" y="381"/>
                    <a:pt x="1434" y="426"/>
                    <a:pt x="1423" y="381"/>
                  </a:cubicBezTo>
                  <a:cubicBezTo>
                    <a:pt x="1400" y="348"/>
                    <a:pt x="1378" y="370"/>
                    <a:pt x="1356" y="370"/>
                  </a:cubicBezTo>
                  <a:cubicBezTo>
                    <a:pt x="1333" y="370"/>
                    <a:pt x="1322" y="303"/>
                    <a:pt x="1311" y="291"/>
                  </a:cubicBezTo>
                  <a:cubicBezTo>
                    <a:pt x="1300" y="269"/>
                    <a:pt x="1277" y="123"/>
                    <a:pt x="1277" y="123"/>
                  </a:cubicBezTo>
                  <a:cubicBezTo>
                    <a:pt x="1277" y="123"/>
                    <a:pt x="1210" y="123"/>
                    <a:pt x="1165" y="123"/>
                  </a:cubicBezTo>
                  <a:cubicBezTo>
                    <a:pt x="1131" y="123"/>
                    <a:pt x="1109" y="90"/>
                    <a:pt x="1098" y="56"/>
                  </a:cubicBezTo>
                  <a:cubicBezTo>
                    <a:pt x="1098" y="22"/>
                    <a:pt x="1087" y="22"/>
                    <a:pt x="1053" y="11"/>
                  </a:cubicBezTo>
                  <a:cubicBezTo>
                    <a:pt x="1042" y="11"/>
                    <a:pt x="1031" y="0"/>
                    <a:pt x="1019" y="0"/>
                  </a:cubicBezTo>
                  <a:cubicBezTo>
                    <a:pt x="1008" y="0"/>
                    <a:pt x="986" y="11"/>
                    <a:pt x="974" y="22"/>
                  </a:cubicBezTo>
                  <a:cubicBezTo>
                    <a:pt x="930" y="34"/>
                    <a:pt x="840" y="90"/>
                    <a:pt x="807" y="135"/>
                  </a:cubicBezTo>
                  <a:cubicBezTo>
                    <a:pt x="773" y="168"/>
                    <a:pt x="705" y="179"/>
                    <a:pt x="683" y="179"/>
                  </a:cubicBezTo>
                  <a:cubicBezTo>
                    <a:pt x="649" y="190"/>
                    <a:pt x="672" y="258"/>
                    <a:pt x="627" y="280"/>
                  </a:cubicBezTo>
                  <a:cubicBezTo>
                    <a:pt x="594" y="291"/>
                    <a:pt x="571" y="246"/>
                    <a:pt x="594" y="235"/>
                  </a:cubicBezTo>
                  <a:cubicBezTo>
                    <a:pt x="616" y="213"/>
                    <a:pt x="582" y="202"/>
                    <a:pt x="526" y="202"/>
                  </a:cubicBezTo>
                  <a:cubicBezTo>
                    <a:pt x="470" y="202"/>
                    <a:pt x="392" y="190"/>
                    <a:pt x="347" y="224"/>
                  </a:cubicBezTo>
                  <a:cubicBezTo>
                    <a:pt x="302" y="258"/>
                    <a:pt x="235" y="269"/>
                    <a:pt x="167" y="291"/>
                  </a:cubicBezTo>
                  <a:cubicBezTo>
                    <a:pt x="100" y="314"/>
                    <a:pt x="33" y="359"/>
                    <a:pt x="0" y="392"/>
                  </a:cubicBezTo>
                  <a:cubicBezTo>
                    <a:pt x="33" y="426"/>
                    <a:pt x="11" y="504"/>
                    <a:pt x="22" y="52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1" name="Freeform 29"/>
            <p:cNvSpPr>
              <a:spLocks noChangeArrowheads="1"/>
            </p:cNvSpPr>
            <p:nvPr/>
          </p:nvSpPr>
          <p:spPr bwMode="auto">
            <a:xfrm>
              <a:off x="5700713" y="3800475"/>
              <a:ext cx="1243012" cy="1331913"/>
            </a:xfrm>
            <a:custGeom>
              <a:avLst/>
              <a:gdLst>
                <a:gd name="T0" fmla="*/ 191 w 3453"/>
                <a:gd name="T1" fmla="*/ 952 h 3699"/>
                <a:gd name="T2" fmla="*/ 281 w 3453"/>
                <a:gd name="T3" fmla="*/ 1143 h 3699"/>
                <a:gd name="T4" fmla="*/ 135 w 3453"/>
                <a:gd name="T5" fmla="*/ 1210 h 3699"/>
                <a:gd name="T6" fmla="*/ 68 w 3453"/>
                <a:gd name="T7" fmla="*/ 1378 h 3699"/>
                <a:gd name="T8" fmla="*/ 213 w 3453"/>
                <a:gd name="T9" fmla="*/ 1457 h 3699"/>
                <a:gd name="T10" fmla="*/ 460 w 3453"/>
                <a:gd name="T11" fmla="*/ 1378 h 3699"/>
                <a:gd name="T12" fmla="*/ 617 w 3453"/>
                <a:gd name="T13" fmla="*/ 1188 h 3699"/>
                <a:gd name="T14" fmla="*/ 729 w 3453"/>
                <a:gd name="T15" fmla="*/ 1434 h 3699"/>
                <a:gd name="T16" fmla="*/ 639 w 3453"/>
                <a:gd name="T17" fmla="*/ 1603 h 3699"/>
                <a:gd name="T18" fmla="*/ 830 w 3453"/>
                <a:gd name="T19" fmla="*/ 1591 h 3699"/>
                <a:gd name="T20" fmla="*/ 986 w 3453"/>
                <a:gd name="T21" fmla="*/ 1703 h 3699"/>
                <a:gd name="T22" fmla="*/ 897 w 3453"/>
                <a:gd name="T23" fmla="*/ 1983 h 3699"/>
                <a:gd name="T24" fmla="*/ 930 w 3453"/>
                <a:gd name="T25" fmla="*/ 2174 h 3699"/>
                <a:gd name="T26" fmla="*/ 1132 w 3453"/>
                <a:gd name="T27" fmla="*/ 2230 h 3699"/>
                <a:gd name="T28" fmla="*/ 1054 w 3453"/>
                <a:gd name="T29" fmla="*/ 2331 h 3699"/>
                <a:gd name="T30" fmla="*/ 953 w 3453"/>
                <a:gd name="T31" fmla="*/ 2488 h 3699"/>
                <a:gd name="T32" fmla="*/ 941 w 3453"/>
                <a:gd name="T33" fmla="*/ 2667 h 3699"/>
                <a:gd name="T34" fmla="*/ 1132 w 3453"/>
                <a:gd name="T35" fmla="*/ 2790 h 3699"/>
                <a:gd name="T36" fmla="*/ 1368 w 3453"/>
                <a:gd name="T37" fmla="*/ 2846 h 3699"/>
                <a:gd name="T38" fmla="*/ 1491 w 3453"/>
                <a:gd name="T39" fmla="*/ 2734 h 3699"/>
                <a:gd name="T40" fmla="*/ 1692 w 3453"/>
                <a:gd name="T41" fmla="*/ 3037 h 3699"/>
                <a:gd name="T42" fmla="*/ 1984 w 3453"/>
                <a:gd name="T43" fmla="*/ 3138 h 3699"/>
                <a:gd name="T44" fmla="*/ 1939 w 3453"/>
                <a:gd name="T45" fmla="*/ 3362 h 3699"/>
                <a:gd name="T46" fmla="*/ 2174 w 3453"/>
                <a:gd name="T47" fmla="*/ 3452 h 3699"/>
                <a:gd name="T48" fmla="*/ 2331 w 3453"/>
                <a:gd name="T49" fmla="*/ 3295 h 3699"/>
                <a:gd name="T50" fmla="*/ 2387 w 3453"/>
                <a:gd name="T51" fmla="*/ 3429 h 3699"/>
                <a:gd name="T52" fmla="*/ 2499 w 3453"/>
                <a:gd name="T53" fmla="*/ 3575 h 3699"/>
                <a:gd name="T54" fmla="*/ 3306 w 3453"/>
                <a:gd name="T55" fmla="*/ 3687 h 3699"/>
                <a:gd name="T56" fmla="*/ 3430 w 3453"/>
                <a:gd name="T57" fmla="*/ 3563 h 3699"/>
                <a:gd name="T58" fmla="*/ 3396 w 3453"/>
                <a:gd name="T59" fmla="*/ 3351 h 3699"/>
                <a:gd name="T60" fmla="*/ 3183 w 3453"/>
                <a:gd name="T61" fmla="*/ 3172 h 3699"/>
                <a:gd name="T62" fmla="*/ 3105 w 3453"/>
                <a:gd name="T63" fmla="*/ 2947 h 3699"/>
                <a:gd name="T64" fmla="*/ 2757 w 3453"/>
                <a:gd name="T65" fmla="*/ 2958 h 3699"/>
                <a:gd name="T66" fmla="*/ 2544 w 3453"/>
                <a:gd name="T67" fmla="*/ 2723 h 3699"/>
                <a:gd name="T68" fmla="*/ 1984 w 3453"/>
                <a:gd name="T69" fmla="*/ 2622 h 3699"/>
                <a:gd name="T70" fmla="*/ 1793 w 3453"/>
                <a:gd name="T71" fmla="*/ 2409 h 3699"/>
                <a:gd name="T72" fmla="*/ 1502 w 3453"/>
                <a:gd name="T73" fmla="*/ 2039 h 3699"/>
                <a:gd name="T74" fmla="*/ 1043 w 3453"/>
                <a:gd name="T75" fmla="*/ 1401 h 3699"/>
                <a:gd name="T76" fmla="*/ 717 w 3453"/>
                <a:gd name="T77" fmla="*/ 796 h 3699"/>
                <a:gd name="T78" fmla="*/ 572 w 3453"/>
                <a:gd name="T79" fmla="*/ 459 h 3699"/>
                <a:gd name="T80" fmla="*/ 460 w 3453"/>
                <a:gd name="T81" fmla="*/ 190 h 3699"/>
                <a:gd name="T82" fmla="*/ 325 w 3453"/>
                <a:gd name="T83" fmla="*/ 112 h 3699"/>
                <a:gd name="T84" fmla="*/ 68 w 3453"/>
                <a:gd name="T85" fmla="*/ 79 h 3699"/>
                <a:gd name="T86" fmla="*/ 157 w 3453"/>
                <a:gd name="T87" fmla="*/ 190 h 3699"/>
                <a:gd name="T88" fmla="*/ 101 w 3453"/>
                <a:gd name="T89" fmla="*/ 538 h 3699"/>
                <a:gd name="T90" fmla="*/ 90 w 3453"/>
                <a:gd name="T91" fmla="*/ 784 h 3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53" h="3699">
                  <a:moveTo>
                    <a:pt x="112" y="896"/>
                  </a:moveTo>
                  <a:lnTo>
                    <a:pt x="112" y="896"/>
                  </a:lnTo>
                  <a:cubicBezTo>
                    <a:pt x="112" y="930"/>
                    <a:pt x="146" y="952"/>
                    <a:pt x="191" y="952"/>
                  </a:cubicBezTo>
                  <a:cubicBezTo>
                    <a:pt x="247" y="952"/>
                    <a:pt x="269" y="930"/>
                    <a:pt x="292" y="952"/>
                  </a:cubicBezTo>
                  <a:cubicBezTo>
                    <a:pt x="314" y="975"/>
                    <a:pt x="336" y="1020"/>
                    <a:pt x="325" y="1053"/>
                  </a:cubicBezTo>
                  <a:cubicBezTo>
                    <a:pt x="314" y="1098"/>
                    <a:pt x="281" y="1110"/>
                    <a:pt x="281" y="1143"/>
                  </a:cubicBezTo>
                  <a:cubicBezTo>
                    <a:pt x="269" y="1177"/>
                    <a:pt x="269" y="1210"/>
                    <a:pt x="247" y="1233"/>
                  </a:cubicBezTo>
                  <a:cubicBezTo>
                    <a:pt x="224" y="1266"/>
                    <a:pt x="213" y="1233"/>
                    <a:pt x="213" y="1188"/>
                  </a:cubicBezTo>
                  <a:cubicBezTo>
                    <a:pt x="213" y="1154"/>
                    <a:pt x="146" y="1154"/>
                    <a:pt x="135" y="1210"/>
                  </a:cubicBezTo>
                  <a:cubicBezTo>
                    <a:pt x="123" y="1266"/>
                    <a:pt x="112" y="1221"/>
                    <a:pt x="79" y="1244"/>
                  </a:cubicBezTo>
                  <a:cubicBezTo>
                    <a:pt x="34" y="1266"/>
                    <a:pt x="101" y="1289"/>
                    <a:pt x="123" y="1300"/>
                  </a:cubicBezTo>
                  <a:cubicBezTo>
                    <a:pt x="146" y="1311"/>
                    <a:pt x="112" y="1367"/>
                    <a:pt x="68" y="1378"/>
                  </a:cubicBezTo>
                  <a:cubicBezTo>
                    <a:pt x="23" y="1390"/>
                    <a:pt x="56" y="1468"/>
                    <a:pt x="68" y="1501"/>
                  </a:cubicBezTo>
                  <a:cubicBezTo>
                    <a:pt x="79" y="1546"/>
                    <a:pt x="123" y="1546"/>
                    <a:pt x="146" y="1524"/>
                  </a:cubicBezTo>
                  <a:cubicBezTo>
                    <a:pt x="168" y="1490"/>
                    <a:pt x="179" y="1468"/>
                    <a:pt x="213" y="1457"/>
                  </a:cubicBezTo>
                  <a:cubicBezTo>
                    <a:pt x="247" y="1457"/>
                    <a:pt x="292" y="1423"/>
                    <a:pt x="314" y="1390"/>
                  </a:cubicBezTo>
                  <a:cubicBezTo>
                    <a:pt x="348" y="1356"/>
                    <a:pt x="359" y="1322"/>
                    <a:pt x="381" y="1334"/>
                  </a:cubicBezTo>
                  <a:cubicBezTo>
                    <a:pt x="415" y="1345"/>
                    <a:pt x="437" y="1390"/>
                    <a:pt x="460" y="1378"/>
                  </a:cubicBezTo>
                  <a:cubicBezTo>
                    <a:pt x="482" y="1378"/>
                    <a:pt x="505" y="1322"/>
                    <a:pt x="493" y="1289"/>
                  </a:cubicBezTo>
                  <a:cubicBezTo>
                    <a:pt x="482" y="1266"/>
                    <a:pt x="516" y="1188"/>
                    <a:pt x="538" y="1165"/>
                  </a:cubicBezTo>
                  <a:cubicBezTo>
                    <a:pt x="549" y="1154"/>
                    <a:pt x="605" y="1154"/>
                    <a:pt x="617" y="1188"/>
                  </a:cubicBezTo>
                  <a:cubicBezTo>
                    <a:pt x="639" y="1233"/>
                    <a:pt x="617" y="1300"/>
                    <a:pt x="605" y="1334"/>
                  </a:cubicBezTo>
                  <a:cubicBezTo>
                    <a:pt x="594" y="1367"/>
                    <a:pt x="695" y="1378"/>
                    <a:pt x="729" y="1378"/>
                  </a:cubicBezTo>
                  <a:cubicBezTo>
                    <a:pt x="762" y="1367"/>
                    <a:pt x="751" y="1401"/>
                    <a:pt x="729" y="1434"/>
                  </a:cubicBezTo>
                  <a:cubicBezTo>
                    <a:pt x="706" y="1468"/>
                    <a:pt x="706" y="1479"/>
                    <a:pt x="695" y="1479"/>
                  </a:cubicBezTo>
                  <a:cubicBezTo>
                    <a:pt x="673" y="1479"/>
                    <a:pt x="650" y="1446"/>
                    <a:pt x="617" y="1446"/>
                  </a:cubicBezTo>
                  <a:cubicBezTo>
                    <a:pt x="583" y="1446"/>
                    <a:pt x="628" y="1569"/>
                    <a:pt x="639" y="1603"/>
                  </a:cubicBezTo>
                  <a:cubicBezTo>
                    <a:pt x="650" y="1636"/>
                    <a:pt x="695" y="1647"/>
                    <a:pt x="729" y="1670"/>
                  </a:cubicBezTo>
                  <a:cubicBezTo>
                    <a:pt x="751" y="1692"/>
                    <a:pt x="774" y="1681"/>
                    <a:pt x="785" y="1647"/>
                  </a:cubicBezTo>
                  <a:cubicBezTo>
                    <a:pt x="796" y="1625"/>
                    <a:pt x="807" y="1603"/>
                    <a:pt x="830" y="1591"/>
                  </a:cubicBezTo>
                  <a:cubicBezTo>
                    <a:pt x="841" y="1580"/>
                    <a:pt x="863" y="1603"/>
                    <a:pt x="886" y="1625"/>
                  </a:cubicBezTo>
                  <a:cubicBezTo>
                    <a:pt x="908" y="1636"/>
                    <a:pt x="953" y="1625"/>
                    <a:pt x="986" y="1647"/>
                  </a:cubicBezTo>
                  <a:cubicBezTo>
                    <a:pt x="1020" y="1670"/>
                    <a:pt x="1020" y="1692"/>
                    <a:pt x="986" y="1703"/>
                  </a:cubicBezTo>
                  <a:cubicBezTo>
                    <a:pt x="964" y="1714"/>
                    <a:pt x="964" y="1726"/>
                    <a:pt x="964" y="1759"/>
                  </a:cubicBezTo>
                  <a:cubicBezTo>
                    <a:pt x="953" y="1782"/>
                    <a:pt x="930" y="1815"/>
                    <a:pt x="908" y="1849"/>
                  </a:cubicBezTo>
                  <a:cubicBezTo>
                    <a:pt x="897" y="1894"/>
                    <a:pt x="908" y="1950"/>
                    <a:pt x="897" y="1983"/>
                  </a:cubicBezTo>
                  <a:cubicBezTo>
                    <a:pt x="897" y="2017"/>
                    <a:pt x="852" y="1995"/>
                    <a:pt x="852" y="2017"/>
                  </a:cubicBezTo>
                  <a:cubicBezTo>
                    <a:pt x="841" y="2051"/>
                    <a:pt x="841" y="2096"/>
                    <a:pt x="874" y="2118"/>
                  </a:cubicBezTo>
                  <a:cubicBezTo>
                    <a:pt x="908" y="2141"/>
                    <a:pt x="897" y="2174"/>
                    <a:pt x="930" y="2174"/>
                  </a:cubicBezTo>
                  <a:cubicBezTo>
                    <a:pt x="975" y="2174"/>
                    <a:pt x="975" y="2174"/>
                    <a:pt x="986" y="2208"/>
                  </a:cubicBezTo>
                  <a:cubicBezTo>
                    <a:pt x="998" y="2241"/>
                    <a:pt x="1065" y="2241"/>
                    <a:pt x="1087" y="2219"/>
                  </a:cubicBezTo>
                  <a:cubicBezTo>
                    <a:pt x="1121" y="2196"/>
                    <a:pt x="1121" y="2208"/>
                    <a:pt x="1132" y="2230"/>
                  </a:cubicBezTo>
                  <a:cubicBezTo>
                    <a:pt x="1132" y="2264"/>
                    <a:pt x="1143" y="2275"/>
                    <a:pt x="1121" y="2297"/>
                  </a:cubicBezTo>
                  <a:cubicBezTo>
                    <a:pt x="1087" y="2320"/>
                    <a:pt x="1121" y="2331"/>
                    <a:pt x="1110" y="2353"/>
                  </a:cubicBezTo>
                  <a:cubicBezTo>
                    <a:pt x="1099" y="2365"/>
                    <a:pt x="1076" y="2365"/>
                    <a:pt x="1054" y="2331"/>
                  </a:cubicBezTo>
                  <a:cubicBezTo>
                    <a:pt x="1031" y="2308"/>
                    <a:pt x="1009" y="2342"/>
                    <a:pt x="1009" y="2365"/>
                  </a:cubicBezTo>
                  <a:cubicBezTo>
                    <a:pt x="998" y="2398"/>
                    <a:pt x="998" y="2409"/>
                    <a:pt x="964" y="2421"/>
                  </a:cubicBezTo>
                  <a:cubicBezTo>
                    <a:pt x="941" y="2432"/>
                    <a:pt x="941" y="2465"/>
                    <a:pt x="953" y="2488"/>
                  </a:cubicBezTo>
                  <a:cubicBezTo>
                    <a:pt x="975" y="2510"/>
                    <a:pt x="975" y="2521"/>
                    <a:pt x="953" y="2532"/>
                  </a:cubicBezTo>
                  <a:cubicBezTo>
                    <a:pt x="930" y="2532"/>
                    <a:pt x="953" y="2577"/>
                    <a:pt x="941" y="2589"/>
                  </a:cubicBezTo>
                  <a:cubicBezTo>
                    <a:pt x="919" y="2600"/>
                    <a:pt x="919" y="2634"/>
                    <a:pt x="941" y="2667"/>
                  </a:cubicBezTo>
                  <a:cubicBezTo>
                    <a:pt x="953" y="2701"/>
                    <a:pt x="975" y="2723"/>
                    <a:pt x="1020" y="2712"/>
                  </a:cubicBezTo>
                  <a:cubicBezTo>
                    <a:pt x="1054" y="2701"/>
                    <a:pt x="1065" y="2768"/>
                    <a:pt x="1076" y="2801"/>
                  </a:cubicBezTo>
                  <a:cubicBezTo>
                    <a:pt x="1087" y="2835"/>
                    <a:pt x="1110" y="2824"/>
                    <a:pt x="1132" y="2790"/>
                  </a:cubicBezTo>
                  <a:cubicBezTo>
                    <a:pt x="1166" y="2757"/>
                    <a:pt x="1199" y="2768"/>
                    <a:pt x="1233" y="2790"/>
                  </a:cubicBezTo>
                  <a:cubicBezTo>
                    <a:pt x="1267" y="2813"/>
                    <a:pt x="1312" y="2835"/>
                    <a:pt x="1312" y="2869"/>
                  </a:cubicBezTo>
                  <a:cubicBezTo>
                    <a:pt x="1312" y="2891"/>
                    <a:pt x="1345" y="2880"/>
                    <a:pt x="1368" y="2846"/>
                  </a:cubicBezTo>
                  <a:cubicBezTo>
                    <a:pt x="1390" y="2813"/>
                    <a:pt x="1379" y="2734"/>
                    <a:pt x="1356" y="2712"/>
                  </a:cubicBezTo>
                  <a:cubicBezTo>
                    <a:pt x="1334" y="2678"/>
                    <a:pt x="1345" y="2656"/>
                    <a:pt x="1368" y="2656"/>
                  </a:cubicBezTo>
                  <a:cubicBezTo>
                    <a:pt x="1401" y="2645"/>
                    <a:pt x="1401" y="2667"/>
                    <a:pt x="1491" y="2734"/>
                  </a:cubicBezTo>
                  <a:cubicBezTo>
                    <a:pt x="1581" y="2813"/>
                    <a:pt x="1569" y="2835"/>
                    <a:pt x="1581" y="2869"/>
                  </a:cubicBezTo>
                  <a:cubicBezTo>
                    <a:pt x="1592" y="2903"/>
                    <a:pt x="1614" y="2914"/>
                    <a:pt x="1648" y="2936"/>
                  </a:cubicBezTo>
                  <a:cubicBezTo>
                    <a:pt x="1681" y="2970"/>
                    <a:pt x="1681" y="3014"/>
                    <a:pt x="1692" y="3037"/>
                  </a:cubicBezTo>
                  <a:cubicBezTo>
                    <a:pt x="1715" y="3048"/>
                    <a:pt x="1760" y="3026"/>
                    <a:pt x="1805" y="3037"/>
                  </a:cubicBezTo>
                  <a:cubicBezTo>
                    <a:pt x="1838" y="3048"/>
                    <a:pt x="1894" y="3026"/>
                    <a:pt x="1917" y="3014"/>
                  </a:cubicBezTo>
                  <a:cubicBezTo>
                    <a:pt x="1939" y="3003"/>
                    <a:pt x="1961" y="3093"/>
                    <a:pt x="1984" y="3138"/>
                  </a:cubicBezTo>
                  <a:cubicBezTo>
                    <a:pt x="1995" y="3183"/>
                    <a:pt x="1973" y="3227"/>
                    <a:pt x="1950" y="3227"/>
                  </a:cubicBezTo>
                  <a:cubicBezTo>
                    <a:pt x="1928" y="3227"/>
                    <a:pt x="1950" y="3295"/>
                    <a:pt x="1917" y="3306"/>
                  </a:cubicBezTo>
                  <a:cubicBezTo>
                    <a:pt x="1894" y="3317"/>
                    <a:pt x="1905" y="3351"/>
                    <a:pt x="1939" y="3362"/>
                  </a:cubicBezTo>
                  <a:cubicBezTo>
                    <a:pt x="1973" y="3373"/>
                    <a:pt x="2017" y="3418"/>
                    <a:pt x="2029" y="3440"/>
                  </a:cubicBezTo>
                  <a:cubicBezTo>
                    <a:pt x="2051" y="3474"/>
                    <a:pt x="2085" y="3463"/>
                    <a:pt x="2118" y="3463"/>
                  </a:cubicBezTo>
                  <a:cubicBezTo>
                    <a:pt x="2152" y="3463"/>
                    <a:pt x="2152" y="3474"/>
                    <a:pt x="2174" y="3452"/>
                  </a:cubicBezTo>
                  <a:cubicBezTo>
                    <a:pt x="2197" y="3440"/>
                    <a:pt x="2197" y="3407"/>
                    <a:pt x="2219" y="3407"/>
                  </a:cubicBezTo>
                  <a:cubicBezTo>
                    <a:pt x="2241" y="3396"/>
                    <a:pt x="2275" y="3373"/>
                    <a:pt x="2286" y="3351"/>
                  </a:cubicBezTo>
                  <a:cubicBezTo>
                    <a:pt x="2286" y="3317"/>
                    <a:pt x="2298" y="3283"/>
                    <a:pt x="2331" y="3295"/>
                  </a:cubicBezTo>
                  <a:cubicBezTo>
                    <a:pt x="2354" y="3295"/>
                    <a:pt x="2365" y="3272"/>
                    <a:pt x="2387" y="3272"/>
                  </a:cubicBezTo>
                  <a:cubicBezTo>
                    <a:pt x="2410" y="3272"/>
                    <a:pt x="2410" y="3373"/>
                    <a:pt x="2387" y="3384"/>
                  </a:cubicBezTo>
                  <a:cubicBezTo>
                    <a:pt x="2376" y="3396"/>
                    <a:pt x="2365" y="3429"/>
                    <a:pt x="2387" y="3429"/>
                  </a:cubicBezTo>
                  <a:cubicBezTo>
                    <a:pt x="2421" y="3429"/>
                    <a:pt x="2432" y="3429"/>
                    <a:pt x="2421" y="3463"/>
                  </a:cubicBezTo>
                  <a:cubicBezTo>
                    <a:pt x="2421" y="3496"/>
                    <a:pt x="2432" y="3552"/>
                    <a:pt x="2443" y="3541"/>
                  </a:cubicBezTo>
                  <a:cubicBezTo>
                    <a:pt x="2466" y="3541"/>
                    <a:pt x="2488" y="3552"/>
                    <a:pt x="2499" y="3575"/>
                  </a:cubicBezTo>
                  <a:cubicBezTo>
                    <a:pt x="2510" y="3586"/>
                    <a:pt x="2612" y="3586"/>
                    <a:pt x="2612" y="3586"/>
                  </a:cubicBezTo>
                  <a:cubicBezTo>
                    <a:pt x="2612" y="3698"/>
                    <a:pt x="2612" y="3698"/>
                    <a:pt x="2612" y="3698"/>
                  </a:cubicBezTo>
                  <a:cubicBezTo>
                    <a:pt x="3306" y="3687"/>
                    <a:pt x="3306" y="3687"/>
                    <a:pt x="3306" y="3687"/>
                  </a:cubicBezTo>
                  <a:cubicBezTo>
                    <a:pt x="3306" y="3687"/>
                    <a:pt x="3340" y="3676"/>
                    <a:pt x="3351" y="3642"/>
                  </a:cubicBezTo>
                  <a:cubicBezTo>
                    <a:pt x="3351" y="3608"/>
                    <a:pt x="3385" y="3608"/>
                    <a:pt x="3418" y="3597"/>
                  </a:cubicBezTo>
                  <a:cubicBezTo>
                    <a:pt x="3430" y="3597"/>
                    <a:pt x="3430" y="3586"/>
                    <a:pt x="3430" y="3563"/>
                  </a:cubicBezTo>
                  <a:cubicBezTo>
                    <a:pt x="3418" y="3552"/>
                    <a:pt x="3407" y="3519"/>
                    <a:pt x="3418" y="3508"/>
                  </a:cubicBezTo>
                  <a:cubicBezTo>
                    <a:pt x="3430" y="3485"/>
                    <a:pt x="3452" y="3429"/>
                    <a:pt x="3441" y="3396"/>
                  </a:cubicBezTo>
                  <a:cubicBezTo>
                    <a:pt x="3430" y="3373"/>
                    <a:pt x="3396" y="3373"/>
                    <a:pt x="3396" y="3351"/>
                  </a:cubicBezTo>
                  <a:cubicBezTo>
                    <a:pt x="3396" y="3328"/>
                    <a:pt x="3374" y="3295"/>
                    <a:pt x="3340" y="3283"/>
                  </a:cubicBezTo>
                  <a:cubicBezTo>
                    <a:pt x="3306" y="3283"/>
                    <a:pt x="3284" y="3272"/>
                    <a:pt x="3250" y="3239"/>
                  </a:cubicBezTo>
                  <a:cubicBezTo>
                    <a:pt x="3228" y="3216"/>
                    <a:pt x="3217" y="3160"/>
                    <a:pt x="3183" y="3172"/>
                  </a:cubicBezTo>
                  <a:cubicBezTo>
                    <a:pt x="3138" y="3183"/>
                    <a:pt x="3116" y="3149"/>
                    <a:pt x="3127" y="3138"/>
                  </a:cubicBezTo>
                  <a:cubicBezTo>
                    <a:pt x="3138" y="3115"/>
                    <a:pt x="3138" y="3104"/>
                    <a:pt x="3127" y="3082"/>
                  </a:cubicBezTo>
                  <a:cubicBezTo>
                    <a:pt x="3116" y="3059"/>
                    <a:pt x="3138" y="2981"/>
                    <a:pt x="3105" y="2947"/>
                  </a:cubicBezTo>
                  <a:cubicBezTo>
                    <a:pt x="3071" y="2970"/>
                    <a:pt x="2992" y="2992"/>
                    <a:pt x="2959" y="2992"/>
                  </a:cubicBezTo>
                  <a:cubicBezTo>
                    <a:pt x="2925" y="2992"/>
                    <a:pt x="2892" y="2981"/>
                    <a:pt x="2869" y="3003"/>
                  </a:cubicBezTo>
                  <a:cubicBezTo>
                    <a:pt x="2847" y="3014"/>
                    <a:pt x="2779" y="3014"/>
                    <a:pt x="2757" y="2958"/>
                  </a:cubicBezTo>
                  <a:cubicBezTo>
                    <a:pt x="2735" y="2903"/>
                    <a:pt x="2712" y="2858"/>
                    <a:pt x="2690" y="2846"/>
                  </a:cubicBezTo>
                  <a:cubicBezTo>
                    <a:pt x="2668" y="2835"/>
                    <a:pt x="2634" y="2790"/>
                    <a:pt x="2612" y="2757"/>
                  </a:cubicBezTo>
                  <a:cubicBezTo>
                    <a:pt x="2600" y="2734"/>
                    <a:pt x="2578" y="2712"/>
                    <a:pt x="2544" y="2723"/>
                  </a:cubicBezTo>
                  <a:cubicBezTo>
                    <a:pt x="2499" y="2723"/>
                    <a:pt x="2477" y="2712"/>
                    <a:pt x="2443" y="2678"/>
                  </a:cubicBezTo>
                  <a:cubicBezTo>
                    <a:pt x="2410" y="2634"/>
                    <a:pt x="2410" y="2611"/>
                    <a:pt x="2309" y="2611"/>
                  </a:cubicBezTo>
                  <a:cubicBezTo>
                    <a:pt x="2208" y="2622"/>
                    <a:pt x="2017" y="2622"/>
                    <a:pt x="1984" y="2622"/>
                  </a:cubicBezTo>
                  <a:cubicBezTo>
                    <a:pt x="1950" y="2611"/>
                    <a:pt x="1928" y="2589"/>
                    <a:pt x="1894" y="2566"/>
                  </a:cubicBezTo>
                  <a:cubicBezTo>
                    <a:pt x="1849" y="2555"/>
                    <a:pt x="1805" y="2544"/>
                    <a:pt x="1816" y="2510"/>
                  </a:cubicBezTo>
                  <a:cubicBezTo>
                    <a:pt x="1816" y="2465"/>
                    <a:pt x="1805" y="2432"/>
                    <a:pt x="1793" y="2409"/>
                  </a:cubicBezTo>
                  <a:cubicBezTo>
                    <a:pt x="1771" y="2387"/>
                    <a:pt x="1681" y="2297"/>
                    <a:pt x="1648" y="2275"/>
                  </a:cubicBezTo>
                  <a:cubicBezTo>
                    <a:pt x="1625" y="2264"/>
                    <a:pt x="1592" y="2286"/>
                    <a:pt x="1569" y="2219"/>
                  </a:cubicBezTo>
                  <a:cubicBezTo>
                    <a:pt x="1536" y="2141"/>
                    <a:pt x="1513" y="2062"/>
                    <a:pt x="1502" y="2039"/>
                  </a:cubicBezTo>
                  <a:cubicBezTo>
                    <a:pt x="1491" y="2017"/>
                    <a:pt x="1457" y="1894"/>
                    <a:pt x="1423" y="1827"/>
                  </a:cubicBezTo>
                  <a:cubicBezTo>
                    <a:pt x="1390" y="1770"/>
                    <a:pt x="1289" y="1647"/>
                    <a:pt x="1233" y="1591"/>
                  </a:cubicBezTo>
                  <a:cubicBezTo>
                    <a:pt x="1177" y="1546"/>
                    <a:pt x="1065" y="1423"/>
                    <a:pt x="1043" y="1401"/>
                  </a:cubicBezTo>
                  <a:cubicBezTo>
                    <a:pt x="1009" y="1378"/>
                    <a:pt x="919" y="1221"/>
                    <a:pt x="886" y="1154"/>
                  </a:cubicBezTo>
                  <a:cubicBezTo>
                    <a:pt x="841" y="1087"/>
                    <a:pt x="796" y="997"/>
                    <a:pt x="796" y="975"/>
                  </a:cubicBezTo>
                  <a:cubicBezTo>
                    <a:pt x="785" y="952"/>
                    <a:pt x="717" y="840"/>
                    <a:pt x="717" y="796"/>
                  </a:cubicBezTo>
                  <a:cubicBezTo>
                    <a:pt x="706" y="762"/>
                    <a:pt x="695" y="728"/>
                    <a:pt x="673" y="717"/>
                  </a:cubicBezTo>
                  <a:cubicBezTo>
                    <a:pt x="650" y="706"/>
                    <a:pt x="628" y="661"/>
                    <a:pt x="605" y="605"/>
                  </a:cubicBezTo>
                  <a:cubicBezTo>
                    <a:pt x="594" y="549"/>
                    <a:pt x="538" y="470"/>
                    <a:pt x="572" y="459"/>
                  </a:cubicBezTo>
                  <a:cubicBezTo>
                    <a:pt x="594" y="448"/>
                    <a:pt x="605" y="448"/>
                    <a:pt x="583" y="426"/>
                  </a:cubicBezTo>
                  <a:cubicBezTo>
                    <a:pt x="572" y="392"/>
                    <a:pt x="527" y="303"/>
                    <a:pt x="516" y="258"/>
                  </a:cubicBezTo>
                  <a:cubicBezTo>
                    <a:pt x="505" y="213"/>
                    <a:pt x="482" y="190"/>
                    <a:pt x="460" y="190"/>
                  </a:cubicBezTo>
                  <a:cubicBezTo>
                    <a:pt x="448" y="179"/>
                    <a:pt x="437" y="179"/>
                    <a:pt x="448" y="168"/>
                  </a:cubicBezTo>
                  <a:lnTo>
                    <a:pt x="448" y="168"/>
                  </a:lnTo>
                  <a:cubicBezTo>
                    <a:pt x="448" y="168"/>
                    <a:pt x="359" y="168"/>
                    <a:pt x="325" y="112"/>
                  </a:cubicBezTo>
                  <a:cubicBezTo>
                    <a:pt x="292" y="45"/>
                    <a:pt x="269" y="0"/>
                    <a:pt x="224" y="22"/>
                  </a:cubicBezTo>
                  <a:cubicBezTo>
                    <a:pt x="191" y="45"/>
                    <a:pt x="179" y="90"/>
                    <a:pt x="135" y="90"/>
                  </a:cubicBezTo>
                  <a:cubicBezTo>
                    <a:pt x="101" y="90"/>
                    <a:pt x="79" y="45"/>
                    <a:pt x="68" y="79"/>
                  </a:cubicBezTo>
                  <a:cubicBezTo>
                    <a:pt x="56" y="90"/>
                    <a:pt x="45" y="101"/>
                    <a:pt x="34" y="112"/>
                  </a:cubicBezTo>
                  <a:cubicBezTo>
                    <a:pt x="45" y="134"/>
                    <a:pt x="68" y="157"/>
                    <a:pt x="90" y="157"/>
                  </a:cubicBezTo>
                  <a:cubicBezTo>
                    <a:pt x="123" y="168"/>
                    <a:pt x="146" y="168"/>
                    <a:pt x="157" y="190"/>
                  </a:cubicBezTo>
                  <a:cubicBezTo>
                    <a:pt x="168" y="224"/>
                    <a:pt x="146" y="303"/>
                    <a:pt x="101" y="336"/>
                  </a:cubicBezTo>
                  <a:cubicBezTo>
                    <a:pt x="56" y="359"/>
                    <a:pt x="56" y="470"/>
                    <a:pt x="90" y="470"/>
                  </a:cubicBezTo>
                  <a:cubicBezTo>
                    <a:pt x="112" y="470"/>
                    <a:pt x="101" y="504"/>
                    <a:pt x="101" y="538"/>
                  </a:cubicBezTo>
                  <a:cubicBezTo>
                    <a:pt x="101" y="572"/>
                    <a:pt x="34" y="583"/>
                    <a:pt x="12" y="594"/>
                  </a:cubicBezTo>
                  <a:cubicBezTo>
                    <a:pt x="0" y="594"/>
                    <a:pt x="34" y="695"/>
                    <a:pt x="56" y="706"/>
                  </a:cubicBezTo>
                  <a:cubicBezTo>
                    <a:pt x="79" y="717"/>
                    <a:pt x="90" y="784"/>
                    <a:pt x="90" y="784"/>
                  </a:cubicBezTo>
                  <a:cubicBezTo>
                    <a:pt x="112" y="807"/>
                    <a:pt x="112" y="807"/>
                    <a:pt x="112" y="807"/>
                  </a:cubicBezTo>
                  <a:cubicBezTo>
                    <a:pt x="112" y="807"/>
                    <a:pt x="112" y="863"/>
                    <a:pt x="112" y="89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2" name="Freeform 30"/>
            <p:cNvSpPr>
              <a:spLocks noChangeArrowheads="1"/>
            </p:cNvSpPr>
            <p:nvPr/>
          </p:nvSpPr>
          <p:spPr bwMode="auto">
            <a:xfrm>
              <a:off x="4857750" y="4745038"/>
              <a:ext cx="1020763" cy="622300"/>
            </a:xfrm>
            <a:custGeom>
              <a:avLst/>
              <a:gdLst>
                <a:gd name="T0" fmla="*/ 2543 w 2835"/>
                <a:gd name="T1" fmla="*/ 1715 h 1727"/>
                <a:gd name="T2" fmla="*/ 2599 w 2835"/>
                <a:gd name="T3" fmla="*/ 1603 h 1727"/>
                <a:gd name="T4" fmla="*/ 2711 w 2835"/>
                <a:gd name="T5" fmla="*/ 1558 h 1727"/>
                <a:gd name="T6" fmla="*/ 2778 w 2835"/>
                <a:gd name="T7" fmla="*/ 1435 h 1727"/>
                <a:gd name="T8" fmla="*/ 2823 w 2835"/>
                <a:gd name="T9" fmla="*/ 1222 h 1727"/>
                <a:gd name="T10" fmla="*/ 2711 w 2835"/>
                <a:gd name="T11" fmla="*/ 1154 h 1727"/>
                <a:gd name="T12" fmla="*/ 2655 w 2835"/>
                <a:gd name="T13" fmla="*/ 930 h 1727"/>
                <a:gd name="T14" fmla="*/ 2577 w 2835"/>
                <a:gd name="T15" fmla="*/ 863 h 1727"/>
                <a:gd name="T16" fmla="*/ 2520 w 2835"/>
                <a:gd name="T17" fmla="*/ 762 h 1727"/>
                <a:gd name="T18" fmla="*/ 2543 w 2835"/>
                <a:gd name="T19" fmla="*/ 650 h 1727"/>
                <a:gd name="T20" fmla="*/ 2453 w 2835"/>
                <a:gd name="T21" fmla="*/ 583 h 1727"/>
                <a:gd name="T22" fmla="*/ 2330 w 2835"/>
                <a:gd name="T23" fmla="*/ 594 h 1727"/>
                <a:gd name="T24" fmla="*/ 2240 w 2835"/>
                <a:gd name="T25" fmla="*/ 527 h 1727"/>
                <a:gd name="T26" fmla="*/ 2151 w 2835"/>
                <a:gd name="T27" fmla="*/ 415 h 1727"/>
                <a:gd name="T28" fmla="*/ 2095 w 2835"/>
                <a:gd name="T29" fmla="*/ 303 h 1727"/>
                <a:gd name="T30" fmla="*/ 1927 w 2835"/>
                <a:gd name="T31" fmla="*/ 247 h 1727"/>
                <a:gd name="T32" fmla="*/ 1837 w 2835"/>
                <a:gd name="T33" fmla="*/ 135 h 1727"/>
                <a:gd name="T34" fmla="*/ 1725 w 2835"/>
                <a:gd name="T35" fmla="*/ 23 h 1727"/>
                <a:gd name="T36" fmla="*/ 1646 w 2835"/>
                <a:gd name="T37" fmla="*/ 90 h 1727"/>
                <a:gd name="T38" fmla="*/ 1568 w 2835"/>
                <a:gd name="T39" fmla="*/ 157 h 1727"/>
                <a:gd name="T40" fmla="*/ 1445 w 2835"/>
                <a:gd name="T41" fmla="*/ 179 h 1727"/>
                <a:gd name="T42" fmla="*/ 1389 w 2835"/>
                <a:gd name="T43" fmla="*/ 236 h 1727"/>
                <a:gd name="T44" fmla="*/ 1333 w 2835"/>
                <a:gd name="T45" fmla="*/ 303 h 1727"/>
                <a:gd name="T46" fmla="*/ 1243 w 2835"/>
                <a:gd name="T47" fmla="*/ 325 h 1727"/>
                <a:gd name="T48" fmla="*/ 1198 w 2835"/>
                <a:gd name="T49" fmla="*/ 213 h 1727"/>
                <a:gd name="T50" fmla="*/ 1153 w 2835"/>
                <a:gd name="T51" fmla="*/ 90 h 1727"/>
                <a:gd name="T52" fmla="*/ 1086 w 2835"/>
                <a:gd name="T53" fmla="*/ 23 h 1727"/>
                <a:gd name="T54" fmla="*/ 996 w 2835"/>
                <a:gd name="T55" fmla="*/ 12 h 1727"/>
                <a:gd name="T56" fmla="*/ 929 w 2835"/>
                <a:gd name="T57" fmla="*/ 68 h 1727"/>
                <a:gd name="T58" fmla="*/ 974 w 2835"/>
                <a:gd name="T59" fmla="*/ 224 h 1727"/>
                <a:gd name="T60" fmla="*/ 996 w 2835"/>
                <a:gd name="T61" fmla="*/ 325 h 1727"/>
                <a:gd name="T62" fmla="*/ 828 w 2835"/>
                <a:gd name="T63" fmla="*/ 281 h 1727"/>
                <a:gd name="T64" fmla="*/ 560 w 2835"/>
                <a:gd name="T65" fmla="*/ 236 h 1727"/>
                <a:gd name="T66" fmla="*/ 336 w 2835"/>
                <a:gd name="T67" fmla="*/ 179 h 1727"/>
                <a:gd name="T68" fmla="*/ 213 w 2835"/>
                <a:gd name="T69" fmla="*/ 247 h 1727"/>
                <a:gd name="T70" fmla="*/ 202 w 2835"/>
                <a:gd name="T71" fmla="*/ 448 h 1727"/>
                <a:gd name="T72" fmla="*/ 11 w 2835"/>
                <a:gd name="T73" fmla="*/ 516 h 1727"/>
                <a:gd name="T74" fmla="*/ 56 w 2835"/>
                <a:gd name="T75" fmla="*/ 661 h 1727"/>
                <a:gd name="T76" fmla="*/ 359 w 2835"/>
                <a:gd name="T77" fmla="*/ 841 h 1727"/>
                <a:gd name="T78" fmla="*/ 716 w 2835"/>
                <a:gd name="T79" fmla="*/ 1099 h 1727"/>
                <a:gd name="T80" fmla="*/ 1142 w 2835"/>
                <a:gd name="T81" fmla="*/ 1255 h 1727"/>
                <a:gd name="T82" fmla="*/ 1702 w 2835"/>
                <a:gd name="T83" fmla="*/ 1536 h 1727"/>
                <a:gd name="T84" fmla="*/ 2095 w 2835"/>
                <a:gd name="T85" fmla="*/ 1569 h 1727"/>
                <a:gd name="T86" fmla="*/ 2296 w 2835"/>
                <a:gd name="T87" fmla="*/ 1625 h 1727"/>
                <a:gd name="T88" fmla="*/ 2543 w 2835"/>
                <a:gd name="T89" fmla="*/ 1715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35" h="1727">
                  <a:moveTo>
                    <a:pt x="2543" y="1715"/>
                  </a:moveTo>
                  <a:lnTo>
                    <a:pt x="2543" y="1715"/>
                  </a:lnTo>
                  <a:cubicBezTo>
                    <a:pt x="2599" y="1715"/>
                    <a:pt x="2565" y="1681"/>
                    <a:pt x="2577" y="1670"/>
                  </a:cubicBezTo>
                  <a:cubicBezTo>
                    <a:pt x="2599" y="1670"/>
                    <a:pt x="2610" y="1614"/>
                    <a:pt x="2599" y="1603"/>
                  </a:cubicBezTo>
                  <a:cubicBezTo>
                    <a:pt x="2577" y="1581"/>
                    <a:pt x="2610" y="1547"/>
                    <a:pt x="2644" y="1569"/>
                  </a:cubicBezTo>
                  <a:cubicBezTo>
                    <a:pt x="2677" y="1581"/>
                    <a:pt x="2700" y="1581"/>
                    <a:pt x="2711" y="1558"/>
                  </a:cubicBezTo>
                  <a:cubicBezTo>
                    <a:pt x="2711" y="1536"/>
                    <a:pt x="2722" y="1502"/>
                    <a:pt x="2745" y="1479"/>
                  </a:cubicBezTo>
                  <a:cubicBezTo>
                    <a:pt x="2767" y="1468"/>
                    <a:pt x="2789" y="1457"/>
                    <a:pt x="2778" y="1435"/>
                  </a:cubicBezTo>
                  <a:cubicBezTo>
                    <a:pt x="2778" y="1412"/>
                    <a:pt x="2778" y="1278"/>
                    <a:pt x="2789" y="1267"/>
                  </a:cubicBezTo>
                  <a:cubicBezTo>
                    <a:pt x="2801" y="1244"/>
                    <a:pt x="2834" y="1233"/>
                    <a:pt x="2823" y="1222"/>
                  </a:cubicBezTo>
                  <a:cubicBezTo>
                    <a:pt x="2812" y="1210"/>
                    <a:pt x="2778" y="1210"/>
                    <a:pt x="2756" y="1199"/>
                  </a:cubicBezTo>
                  <a:cubicBezTo>
                    <a:pt x="2733" y="1188"/>
                    <a:pt x="2733" y="1154"/>
                    <a:pt x="2711" y="1154"/>
                  </a:cubicBezTo>
                  <a:cubicBezTo>
                    <a:pt x="2689" y="1154"/>
                    <a:pt x="2655" y="1143"/>
                    <a:pt x="2655" y="1132"/>
                  </a:cubicBezTo>
                  <a:cubicBezTo>
                    <a:pt x="2644" y="1121"/>
                    <a:pt x="2633" y="953"/>
                    <a:pt x="2655" y="930"/>
                  </a:cubicBezTo>
                  <a:cubicBezTo>
                    <a:pt x="2677" y="908"/>
                    <a:pt x="2655" y="886"/>
                    <a:pt x="2622" y="886"/>
                  </a:cubicBezTo>
                  <a:cubicBezTo>
                    <a:pt x="2588" y="886"/>
                    <a:pt x="2577" y="886"/>
                    <a:pt x="2577" y="863"/>
                  </a:cubicBezTo>
                  <a:cubicBezTo>
                    <a:pt x="2577" y="830"/>
                    <a:pt x="2554" y="830"/>
                    <a:pt x="2532" y="818"/>
                  </a:cubicBezTo>
                  <a:cubicBezTo>
                    <a:pt x="2520" y="807"/>
                    <a:pt x="2532" y="774"/>
                    <a:pt x="2520" y="762"/>
                  </a:cubicBezTo>
                  <a:cubicBezTo>
                    <a:pt x="2498" y="740"/>
                    <a:pt x="2509" y="717"/>
                    <a:pt x="2543" y="706"/>
                  </a:cubicBezTo>
                  <a:cubicBezTo>
                    <a:pt x="2565" y="695"/>
                    <a:pt x="2565" y="661"/>
                    <a:pt x="2543" y="650"/>
                  </a:cubicBezTo>
                  <a:cubicBezTo>
                    <a:pt x="2532" y="639"/>
                    <a:pt x="2520" y="583"/>
                    <a:pt x="2509" y="572"/>
                  </a:cubicBezTo>
                  <a:cubicBezTo>
                    <a:pt x="2498" y="561"/>
                    <a:pt x="2476" y="583"/>
                    <a:pt x="2453" y="583"/>
                  </a:cubicBezTo>
                  <a:cubicBezTo>
                    <a:pt x="2431" y="583"/>
                    <a:pt x="2420" y="594"/>
                    <a:pt x="2397" y="617"/>
                  </a:cubicBezTo>
                  <a:cubicBezTo>
                    <a:pt x="2364" y="628"/>
                    <a:pt x="2353" y="594"/>
                    <a:pt x="2330" y="594"/>
                  </a:cubicBezTo>
                  <a:cubicBezTo>
                    <a:pt x="2308" y="594"/>
                    <a:pt x="2296" y="561"/>
                    <a:pt x="2296" y="538"/>
                  </a:cubicBezTo>
                  <a:cubicBezTo>
                    <a:pt x="2285" y="516"/>
                    <a:pt x="2240" y="538"/>
                    <a:pt x="2240" y="527"/>
                  </a:cubicBezTo>
                  <a:cubicBezTo>
                    <a:pt x="2229" y="516"/>
                    <a:pt x="2229" y="482"/>
                    <a:pt x="2229" y="460"/>
                  </a:cubicBezTo>
                  <a:cubicBezTo>
                    <a:pt x="2218" y="437"/>
                    <a:pt x="2173" y="426"/>
                    <a:pt x="2151" y="415"/>
                  </a:cubicBezTo>
                  <a:cubicBezTo>
                    <a:pt x="2117" y="392"/>
                    <a:pt x="2117" y="392"/>
                    <a:pt x="2117" y="370"/>
                  </a:cubicBezTo>
                  <a:cubicBezTo>
                    <a:pt x="2117" y="336"/>
                    <a:pt x="2117" y="325"/>
                    <a:pt x="2095" y="303"/>
                  </a:cubicBezTo>
                  <a:cubicBezTo>
                    <a:pt x="2072" y="269"/>
                    <a:pt x="2016" y="269"/>
                    <a:pt x="1982" y="269"/>
                  </a:cubicBezTo>
                  <a:cubicBezTo>
                    <a:pt x="1949" y="269"/>
                    <a:pt x="1960" y="247"/>
                    <a:pt x="1927" y="247"/>
                  </a:cubicBezTo>
                  <a:cubicBezTo>
                    <a:pt x="1893" y="258"/>
                    <a:pt x="1882" y="213"/>
                    <a:pt x="1882" y="179"/>
                  </a:cubicBezTo>
                  <a:cubicBezTo>
                    <a:pt x="1882" y="146"/>
                    <a:pt x="1848" y="157"/>
                    <a:pt x="1837" y="135"/>
                  </a:cubicBezTo>
                  <a:cubicBezTo>
                    <a:pt x="1826" y="112"/>
                    <a:pt x="1803" y="79"/>
                    <a:pt x="1781" y="79"/>
                  </a:cubicBezTo>
                  <a:cubicBezTo>
                    <a:pt x="1770" y="79"/>
                    <a:pt x="1736" y="45"/>
                    <a:pt x="1725" y="23"/>
                  </a:cubicBezTo>
                  <a:cubicBezTo>
                    <a:pt x="1714" y="12"/>
                    <a:pt x="1680" y="23"/>
                    <a:pt x="1691" y="45"/>
                  </a:cubicBezTo>
                  <a:cubicBezTo>
                    <a:pt x="1691" y="79"/>
                    <a:pt x="1680" y="90"/>
                    <a:pt x="1646" y="90"/>
                  </a:cubicBezTo>
                  <a:cubicBezTo>
                    <a:pt x="1624" y="90"/>
                    <a:pt x="1635" y="112"/>
                    <a:pt x="1624" y="135"/>
                  </a:cubicBezTo>
                  <a:cubicBezTo>
                    <a:pt x="1624" y="157"/>
                    <a:pt x="1579" y="157"/>
                    <a:pt x="1568" y="157"/>
                  </a:cubicBezTo>
                  <a:cubicBezTo>
                    <a:pt x="1546" y="157"/>
                    <a:pt x="1501" y="157"/>
                    <a:pt x="1489" y="179"/>
                  </a:cubicBezTo>
                  <a:cubicBezTo>
                    <a:pt x="1478" y="202"/>
                    <a:pt x="1467" y="202"/>
                    <a:pt x="1445" y="179"/>
                  </a:cubicBezTo>
                  <a:cubicBezTo>
                    <a:pt x="1433" y="157"/>
                    <a:pt x="1422" y="168"/>
                    <a:pt x="1422" y="191"/>
                  </a:cubicBezTo>
                  <a:cubicBezTo>
                    <a:pt x="1422" y="213"/>
                    <a:pt x="1400" y="236"/>
                    <a:pt x="1389" y="236"/>
                  </a:cubicBezTo>
                  <a:cubicBezTo>
                    <a:pt x="1366" y="224"/>
                    <a:pt x="1355" y="258"/>
                    <a:pt x="1366" y="281"/>
                  </a:cubicBezTo>
                  <a:cubicBezTo>
                    <a:pt x="1366" y="292"/>
                    <a:pt x="1355" y="303"/>
                    <a:pt x="1333" y="303"/>
                  </a:cubicBezTo>
                  <a:cubicBezTo>
                    <a:pt x="1310" y="303"/>
                    <a:pt x="1299" y="314"/>
                    <a:pt x="1288" y="336"/>
                  </a:cubicBezTo>
                  <a:cubicBezTo>
                    <a:pt x="1277" y="359"/>
                    <a:pt x="1254" y="359"/>
                    <a:pt x="1243" y="325"/>
                  </a:cubicBezTo>
                  <a:cubicBezTo>
                    <a:pt x="1232" y="303"/>
                    <a:pt x="1220" y="269"/>
                    <a:pt x="1198" y="258"/>
                  </a:cubicBezTo>
                  <a:cubicBezTo>
                    <a:pt x="1176" y="247"/>
                    <a:pt x="1176" y="224"/>
                    <a:pt x="1198" y="213"/>
                  </a:cubicBezTo>
                  <a:cubicBezTo>
                    <a:pt x="1220" y="191"/>
                    <a:pt x="1187" y="168"/>
                    <a:pt x="1153" y="168"/>
                  </a:cubicBezTo>
                  <a:cubicBezTo>
                    <a:pt x="1120" y="168"/>
                    <a:pt x="1131" y="101"/>
                    <a:pt x="1153" y="90"/>
                  </a:cubicBezTo>
                  <a:cubicBezTo>
                    <a:pt x="1164" y="79"/>
                    <a:pt x="1153" y="56"/>
                    <a:pt x="1131" y="56"/>
                  </a:cubicBezTo>
                  <a:cubicBezTo>
                    <a:pt x="1109" y="56"/>
                    <a:pt x="1109" y="23"/>
                    <a:pt x="1086" y="23"/>
                  </a:cubicBezTo>
                  <a:cubicBezTo>
                    <a:pt x="1064" y="34"/>
                    <a:pt x="1053" y="12"/>
                    <a:pt x="1030" y="0"/>
                  </a:cubicBezTo>
                  <a:cubicBezTo>
                    <a:pt x="1019" y="0"/>
                    <a:pt x="1008" y="12"/>
                    <a:pt x="996" y="12"/>
                  </a:cubicBezTo>
                  <a:cubicBezTo>
                    <a:pt x="985" y="34"/>
                    <a:pt x="963" y="12"/>
                    <a:pt x="940" y="12"/>
                  </a:cubicBezTo>
                  <a:cubicBezTo>
                    <a:pt x="918" y="12"/>
                    <a:pt x="895" y="56"/>
                    <a:pt x="929" y="68"/>
                  </a:cubicBezTo>
                  <a:cubicBezTo>
                    <a:pt x="951" y="79"/>
                    <a:pt x="918" y="112"/>
                    <a:pt x="940" y="135"/>
                  </a:cubicBezTo>
                  <a:cubicBezTo>
                    <a:pt x="963" y="157"/>
                    <a:pt x="940" y="202"/>
                    <a:pt x="974" y="224"/>
                  </a:cubicBezTo>
                  <a:cubicBezTo>
                    <a:pt x="1008" y="236"/>
                    <a:pt x="1053" y="247"/>
                    <a:pt x="1053" y="281"/>
                  </a:cubicBezTo>
                  <a:cubicBezTo>
                    <a:pt x="1053" y="325"/>
                    <a:pt x="1041" y="359"/>
                    <a:pt x="996" y="325"/>
                  </a:cubicBezTo>
                  <a:cubicBezTo>
                    <a:pt x="963" y="292"/>
                    <a:pt x="940" y="258"/>
                    <a:pt x="929" y="258"/>
                  </a:cubicBezTo>
                  <a:cubicBezTo>
                    <a:pt x="907" y="258"/>
                    <a:pt x="851" y="292"/>
                    <a:pt x="828" y="281"/>
                  </a:cubicBezTo>
                  <a:cubicBezTo>
                    <a:pt x="795" y="269"/>
                    <a:pt x="795" y="213"/>
                    <a:pt x="761" y="213"/>
                  </a:cubicBezTo>
                  <a:cubicBezTo>
                    <a:pt x="727" y="213"/>
                    <a:pt x="605" y="202"/>
                    <a:pt x="560" y="236"/>
                  </a:cubicBezTo>
                  <a:cubicBezTo>
                    <a:pt x="516" y="258"/>
                    <a:pt x="459" y="281"/>
                    <a:pt x="448" y="258"/>
                  </a:cubicBezTo>
                  <a:cubicBezTo>
                    <a:pt x="426" y="224"/>
                    <a:pt x="370" y="168"/>
                    <a:pt x="336" y="179"/>
                  </a:cubicBezTo>
                  <a:cubicBezTo>
                    <a:pt x="314" y="179"/>
                    <a:pt x="280" y="191"/>
                    <a:pt x="247" y="191"/>
                  </a:cubicBezTo>
                  <a:cubicBezTo>
                    <a:pt x="224" y="179"/>
                    <a:pt x="213" y="191"/>
                    <a:pt x="213" y="247"/>
                  </a:cubicBezTo>
                  <a:cubicBezTo>
                    <a:pt x="202" y="303"/>
                    <a:pt x="190" y="359"/>
                    <a:pt x="224" y="381"/>
                  </a:cubicBezTo>
                  <a:cubicBezTo>
                    <a:pt x="247" y="404"/>
                    <a:pt x="258" y="460"/>
                    <a:pt x="202" y="448"/>
                  </a:cubicBezTo>
                  <a:cubicBezTo>
                    <a:pt x="157" y="437"/>
                    <a:pt x="123" y="471"/>
                    <a:pt x="112" y="482"/>
                  </a:cubicBezTo>
                  <a:cubicBezTo>
                    <a:pt x="101" y="505"/>
                    <a:pt x="23" y="482"/>
                    <a:pt x="11" y="516"/>
                  </a:cubicBezTo>
                  <a:cubicBezTo>
                    <a:pt x="0" y="538"/>
                    <a:pt x="0" y="617"/>
                    <a:pt x="23" y="639"/>
                  </a:cubicBezTo>
                  <a:cubicBezTo>
                    <a:pt x="34" y="650"/>
                    <a:pt x="45" y="661"/>
                    <a:pt x="56" y="661"/>
                  </a:cubicBezTo>
                  <a:cubicBezTo>
                    <a:pt x="90" y="639"/>
                    <a:pt x="157" y="617"/>
                    <a:pt x="202" y="650"/>
                  </a:cubicBezTo>
                  <a:cubicBezTo>
                    <a:pt x="258" y="684"/>
                    <a:pt x="359" y="841"/>
                    <a:pt x="359" y="841"/>
                  </a:cubicBezTo>
                  <a:cubicBezTo>
                    <a:pt x="359" y="852"/>
                    <a:pt x="415" y="919"/>
                    <a:pt x="504" y="964"/>
                  </a:cubicBezTo>
                  <a:cubicBezTo>
                    <a:pt x="605" y="1009"/>
                    <a:pt x="682" y="1065"/>
                    <a:pt x="716" y="1099"/>
                  </a:cubicBezTo>
                  <a:cubicBezTo>
                    <a:pt x="750" y="1143"/>
                    <a:pt x="817" y="1210"/>
                    <a:pt x="873" y="1210"/>
                  </a:cubicBezTo>
                  <a:cubicBezTo>
                    <a:pt x="940" y="1210"/>
                    <a:pt x="1041" y="1210"/>
                    <a:pt x="1142" y="1255"/>
                  </a:cubicBezTo>
                  <a:cubicBezTo>
                    <a:pt x="1243" y="1300"/>
                    <a:pt x="1523" y="1401"/>
                    <a:pt x="1590" y="1457"/>
                  </a:cubicBezTo>
                  <a:cubicBezTo>
                    <a:pt x="1669" y="1513"/>
                    <a:pt x="1680" y="1524"/>
                    <a:pt x="1702" y="1536"/>
                  </a:cubicBezTo>
                  <a:cubicBezTo>
                    <a:pt x="1736" y="1536"/>
                    <a:pt x="1938" y="1547"/>
                    <a:pt x="1982" y="1558"/>
                  </a:cubicBezTo>
                  <a:cubicBezTo>
                    <a:pt x="2016" y="1558"/>
                    <a:pt x="2095" y="1558"/>
                    <a:pt x="2095" y="1569"/>
                  </a:cubicBezTo>
                  <a:cubicBezTo>
                    <a:pt x="2095" y="1592"/>
                    <a:pt x="2095" y="1603"/>
                    <a:pt x="2117" y="1603"/>
                  </a:cubicBezTo>
                  <a:cubicBezTo>
                    <a:pt x="2151" y="1592"/>
                    <a:pt x="2251" y="1603"/>
                    <a:pt x="2296" y="1625"/>
                  </a:cubicBezTo>
                  <a:cubicBezTo>
                    <a:pt x="2319" y="1648"/>
                    <a:pt x="2375" y="1692"/>
                    <a:pt x="2420" y="1726"/>
                  </a:cubicBezTo>
                  <a:cubicBezTo>
                    <a:pt x="2442" y="1704"/>
                    <a:pt x="2498" y="1704"/>
                    <a:pt x="2543" y="171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3" name="Freeform 31"/>
            <p:cNvSpPr>
              <a:spLocks noChangeArrowheads="1"/>
            </p:cNvSpPr>
            <p:nvPr/>
          </p:nvSpPr>
          <p:spPr bwMode="auto">
            <a:xfrm>
              <a:off x="6834188" y="4889500"/>
              <a:ext cx="915987" cy="871538"/>
            </a:xfrm>
            <a:custGeom>
              <a:avLst/>
              <a:gdLst>
                <a:gd name="T0" fmla="*/ 90 w 2545"/>
                <a:gd name="T1" fmla="*/ 1154 h 2421"/>
                <a:gd name="T2" fmla="*/ 56 w 2545"/>
                <a:gd name="T3" fmla="*/ 1344 h 2421"/>
                <a:gd name="T4" fmla="*/ 79 w 2545"/>
                <a:gd name="T5" fmla="*/ 1434 h 2421"/>
                <a:gd name="T6" fmla="*/ 516 w 2545"/>
                <a:gd name="T7" fmla="*/ 1670 h 2421"/>
                <a:gd name="T8" fmla="*/ 1065 w 2545"/>
                <a:gd name="T9" fmla="*/ 2118 h 2421"/>
                <a:gd name="T10" fmla="*/ 1368 w 2545"/>
                <a:gd name="T11" fmla="*/ 2420 h 2421"/>
                <a:gd name="T12" fmla="*/ 1446 w 2545"/>
                <a:gd name="T13" fmla="*/ 2039 h 2421"/>
                <a:gd name="T14" fmla="*/ 1659 w 2545"/>
                <a:gd name="T15" fmla="*/ 1277 h 2421"/>
                <a:gd name="T16" fmla="*/ 2522 w 2545"/>
                <a:gd name="T17" fmla="*/ 1098 h 2421"/>
                <a:gd name="T18" fmla="*/ 2455 w 2545"/>
                <a:gd name="T19" fmla="*/ 1008 h 2421"/>
                <a:gd name="T20" fmla="*/ 2343 w 2545"/>
                <a:gd name="T21" fmla="*/ 941 h 2421"/>
                <a:gd name="T22" fmla="*/ 2219 w 2545"/>
                <a:gd name="T23" fmla="*/ 784 h 2421"/>
                <a:gd name="T24" fmla="*/ 2062 w 2545"/>
                <a:gd name="T25" fmla="*/ 706 h 2421"/>
                <a:gd name="T26" fmla="*/ 1973 w 2545"/>
                <a:gd name="T27" fmla="*/ 627 h 2421"/>
                <a:gd name="T28" fmla="*/ 1861 w 2545"/>
                <a:gd name="T29" fmla="*/ 549 h 2421"/>
                <a:gd name="T30" fmla="*/ 1805 w 2545"/>
                <a:gd name="T31" fmla="*/ 459 h 2421"/>
                <a:gd name="T32" fmla="*/ 1805 w 2545"/>
                <a:gd name="T33" fmla="*/ 392 h 2421"/>
                <a:gd name="T34" fmla="*/ 1670 w 2545"/>
                <a:gd name="T35" fmla="*/ 336 h 2421"/>
                <a:gd name="T36" fmla="*/ 1637 w 2545"/>
                <a:gd name="T37" fmla="*/ 224 h 2421"/>
                <a:gd name="T38" fmla="*/ 1536 w 2545"/>
                <a:gd name="T39" fmla="*/ 134 h 2421"/>
                <a:gd name="T40" fmla="*/ 1435 w 2545"/>
                <a:gd name="T41" fmla="*/ 44 h 2421"/>
                <a:gd name="T42" fmla="*/ 1334 w 2545"/>
                <a:gd name="T43" fmla="*/ 67 h 2421"/>
                <a:gd name="T44" fmla="*/ 1177 w 2545"/>
                <a:gd name="T45" fmla="*/ 190 h 2421"/>
                <a:gd name="T46" fmla="*/ 1054 w 2545"/>
                <a:gd name="T47" fmla="*/ 291 h 2421"/>
                <a:gd name="T48" fmla="*/ 964 w 2545"/>
                <a:gd name="T49" fmla="*/ 370 h 2421"/>
                <a:gd name="T50" fmla="*/ 897 w 2545"/>
                <a:gd name="T51" fmla="*/ 459 h 2421"/>
                <a:gd name="T52" fmla="*/ 819 w 2545"/>
                <a:gd name="T53" fmla="*/ 347 h 2421"/>
                <a:gd name="T54" fmla="*/ 706 w 2545"/>
                <a:gd name="T55" fmla="*/ 302 h 2421"/>
                <a:gd name="T56" fmla="*/ 673 w 2545"/>
                <a:gd name="T57" fmla="*/ 123 h 2421"/>
                <a:gd name="T58" fmla="*/ 594 w 2545"/>
                <a:gd name="T59" fmla="*/ 33 h 2421"/>
                <a:gd name="T60" fmla="*/ 448 w 2545"/>
                <a:gd name="T61" fmla="*/ 190 h 2421"/>
                <a:gd name="T62" fmla="*/ 426 w 2545"/>
                <a:gd name="T63" fmla="*/ 313 h 2421"/>
                <a:gd name="T64" fmla="*/ 337 w 2545"/>
                <a:gd name="T65" fmla="*/ 493 h 2421"/>
                <a:gd name="T66" fmla="*/ 281 w 2545"/>
                <a:gd name="T67" fmla="*/ 537 h 2421"/>
                <a:gd name="T68" fmla="*/ 202 w 2545"/>
                <a:gd name="T69" fmla="*/ 616 h 2421"/>
                <a:gd name="T70" fmla="*/ 0 w 2545"/>
                <a:gd name="T71" fmla="*/ 1120 h 2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45" h="2421">
                  <a:moveTo>
                    <a:pt x="90" y="1154"/>
                  </a:moveTo>
                  <a:lnTo>
                    <a:pt x="90" y="1154"/>
                  </a:lnTo>
                  <a:cubicBezTo>
                    <a:pt x="101" y="1188"/>
                    <a:pt x="101" y="1277"/>
                    <a:pt x="79" y="1288"/>
                  </a:cubicBezTo>
                  <a:cubicBezTo>
                    <a:pt x="56" y="1288"/>
                    <a:pt x="56" y="1311"/>
                    <a:pt x="56" y="1344"/>
                  </a:cubicBezTo>
                  <a:cubicBezTo>
                    <a:pt x="45" y="1367"/>
                    <a:pt x="45" y="1401"/>
                    <a:pt x="34" y="1423"/>
                  </a:cubicBezTo>
                  <a:cubicBezTo>
                    <a:pt x="56" y="1423"/>
                    <a:pt x="68" y="1434"/>
                    <a:pt x="79" y="1434"/>
                  </a:cubicBezTo>
                  <a:cubicBezTo>
                    <a:pt x="123" y="1434"/>
                    <a:pt x="180" y="1501"/>
                    <a:pt x="269" y="1546"/>
                  </a:cubicBezTo>
                  <a:cubicBezTo>
                    <a:pt x="370" y="1591"/>
                    <a:pt x="482" y="1647"/>
                    <a:pt x="516" y="1670"/>
                  </a:cubicBezTo>
                  <a:cubicBezTo>
                    <a:pt x="538" y="1703"/>
                    <a:pt x="729" y="1849"/>
                    <a:pt x="830" y="1927"/>
                  </a:cubicBezTo>
                  <a:cubicBezTo>
                    <a:pt x="942" y="2006"/>
                    <a:pt x="1043" y="2084"/>
                    <a:pt x="1065" y="2118"/>
                  </a:cubicBezTo>
                  <a:cubicBezTo>
                    <a:pt x="1087" y="2140"/>
                    <a:pt x="1278" y="2353"/>
                    <a:pt x="1334" y="2398"/>
                  </a:cubicBezTo>
                  <a:cubicBezTo>
                    <a:pt x="1345" y="2398"/>
                    <a:pt x="1356" y="2409"/>
                    <a:pt x="1368" y="2420"/>
                  </a:cubicBezTo>
                  <a:cubicBezTo>
                    <a:pt x="1368" y="2420"/>
                    <a:pt x="1401" y="2252"/>
                    <a:pt x="1401" y="2196"/>
                  </a:cubicBezTo>
                  <a:cubicBezTo>
                    <a:pt x="1412" y="2151"/>
                    <a:pt x="1457" y="2073"/>
                    <a:pt x="1446" y="2039"/>
                  </a:cubicBezTo>
                  <a:cubicBezTo>
                    <a:pt x="1435" y="2017"/>
                    <a:pt x="1334" y="1950"/>
                    <a:pt x="1334" y="1950"/>
                  </a:cubicBezTo>
                  <a:cubicBezTo>
                    <a:pt x="1659" y="1277"/>
                    <a:pt x="1659" y="1277"/>
                    <a:pt x="1659" y="1277"/>
                  </a:cubicBezTo>
                  <a:cubicBezTo>
                    <a:pt x="2522" y="1244"/>
                    <a:pt x="2522" y="1244"/>
                    <a:pt x="2522" y="1244"/>
                  </a:cubicBezTo>
                  <a:cubicBezTo>
                    <a:pt x="2522" y="1244"/>
                    <a:pt x="2488" y="1132"/>
                    <a:pt x="2522" y="1098"/>
                  </a:cubicBezTo>
                  <a:cubicBezTo>
                    <a:pt x="2544" y="1064"/>
                    <a:pt x="2544" y="1053"/>
                    <a:pt x="2522" y="1042"/>
                  </a:cubicBezTo>
                  <a:cubicBezTo>
                    <a:pt x="2488" y="1031"/>
                    <a:pt x="2488" y="997"/>
                    <a:pt x="2455" y="1008"/>
                  </a:cubicBezTo>
                  <a:cubicBezTo>
                    <a:pt x="2410" y="1019"/>
                    <a:pt x="2399" y="1008"/>
                    <a:pt x="2387" y="986"/>
                  </a:cubicBezTo>
                  <a:cubicBezTo>
                    <a:pt x="2376" y="963"/>
                    <a:pt x="2354" y="941"/>
                    <a:pt x="2343" y="941"/>
                  </a:cubicBezTo>
                  <a:cubicBezTo>
                    <a:pt x="2332" y="930"/>
                    <a:pt x="2320" y="885"/>
                    <a:pt x="2320" y="863"/>
                  </a:cubicBezTo>
                  <a:cubicBezTo>
                    <a:pt x="2309" y="829"/>
                    <a:pt x="2253" y="784"/>
                    <a:pt x="2219" y="784"/>
                  </a:cubicBezTo>
                  <a:cubicBezTo>
                    <a:pt x="2186" y="784"/>
                    <a:pt x="2141" y="784"/>
                    <a:pt x="2130" y="762"/>
                  </a:cubicBezTo>
                  <a:cubicBezTo>
                    <a:pt x="2119" y="739"/>
                    <a:pt x="2074" y="762"/>
                    <a:pt x="2062" y="706"/>
                  </a:cubicBezTo>
                  <a:cubicBezTo>
                    <a:pt x="2051" y="661"/>
                    <a:pt x="2040" y="661"/>
                    <a:pt x="2018" y="672"/>
                  </a:cubicBezTo>
                  <a:cubicBezTo>
                    <a:pt x="1984" y="672"/>
                    <a:pt x="1995" y="650"/>
                    <a:pt x="1973" y="627"/>
                  </a:cubicBezTo>
                  <a:cubicBezTo>
                    <a:pt x="1950" y="605"/>
                    <a:pt x="1928" y="594"/>
                    <a:pt x="1917" y="571"/>
                  </a:cubicBezTo>
                  <a:cubicBezTo>
                    <a:pt x="1894" y="549"/>
                    <a:pt x="1894" y="560"/>
                    <a:pt x="1861" y="549"/>
                  </a:cubicBezTo>
                  <a:cubicBezTo>
                    <a:pt x="1827" y="526"/>
                    <a:pt x="1793" y="470"/>
                    <a:pt x="1793" y="470"/>
                  </a:cubicBezTo>
                  <a:cubicBezTo>
                    <a:pt x="1793" y="470"/>
                    <a:pt x="1793" y="459"/>
                    <a:pt x="1805" y="459"/>
                  </a:cubicBezTo>
                  <a:lnTo>
                    <a:pt x="1805" y="459"/>
                  </a:lnTo>
                  <a:cubicBezTo>
                    <a:pt x="1805" y="459"/>
                    <a:pt x="1838" y="381"/>
                    <a:pt x="1805" y="392"/>
                  </a:cubicBezTo>
                  <a:cubicBezTo>
                    <a:pt x="1771" y="392"/>
                    <a:pt x="1771" y="347"/>
                    <a:pt x="1749" y="358"/>
                  </a:cubicBezTo>
                  <a:cubicBezTo>
                    <a:pt x="1726" y="370"/>
                    <a:pt x="1704" y="325"/>
                    <a:pt x="1670" y="336"/>
                  </a:cubicBezTo>
                  <a:cubicBezTo>
                    <a:pt x="1648" y="358"/>
                    <a:pt x="1625" y="325"/>
                    <a:pt x="1637" y="302"/>
                  </a:cubicBezTo>
                  <a:cubicBezTo>
                    <a:pt x="1659" y="269"/>
                    <a:pt x="1614" y="235"/>
                    <a:pt x="1637" y="224"/>
                  </a:cubicBezTo>
                  <a:cubicBezTo>
                    <a:pt x="1659" y="213"/>
                    <a:pt x="1614" y="157"/>
                    <a:pt x="1592" y="168"/>
                  </a:cubicBezTo>
                  <a:cubicBezTo>
                    <a:pt x="1558" y="168"/>
                    <a:pt x="1525" y="157"/>
                    <a:pt x="1536" y="134"/>
                  </a:cubicBezTo>
                  <a:cubicBezTo>
                    <a:pt x="1547" y="101"/>
                    <a:pt x="1513" y="44"/>
                    <a:pt x="1491" y="33"/>
                  </a:cubicBezTo>
                  <a:cubicBezTo>
                    <a:pt x="1457" y="33"/>
                    <a:pt x="1435" y="11"/>
                    <a:pt x="1435" y="44"/>
                  </a:cubicBezTo>
                  <a:cubicBezTo>
                    <a:pt x="1423" y="67"/>
                    <a:pt x="1412" y="0"/>
                    <a:pt x="1390" y="11"/>
                  </a:cubicBezTo>
                  <a:cubicBezTo>
                    <a:pt x="1368" y="22"/>
                    <a:pt x="1356" y="67"/>
                    <a:pt x="1334" y="67"/>
                  </a:cubicBezTo>
                  <a:cubicBezTo>
                    <a:pt x="1323" y="67"/>
                    <a:pt x="1312" y="89"/>
                    <a:pt x="1278" y="123"/>
                  </a:cubicBezTo>
                  <a:cubicBezTo>
                    <a:pt x="1256" y="146"/>
                    <a:pt x="1199" y="168"/>
                    <a:pt x="1177" y="190"/>
                  </a:cubicBezTo>
                  <a:cubicBezTo>
                    <a:pt x="1166" y="201"/>
                    <a:pt x="1166" y="257"/>
                    <a:pt x="1143" y="257"/>
                  </a:cubicBezTo>
                  <a:cubicBezTo>
                    <a:pt x="1110" y="257"/>
                    <a:pt x="1054" y="257"/>
                    <a:pt x="1054" y="291"/>
                  </a:cubicBezTo>
                  <a:cubicBezTo>
                    <a:pt x="1043" y="313"/>
                    <a:pt x="1020" y="325"/>
                    <a:pt x="998" y="313"/>
                  </a:cubicBezTo>
                  <a:cubicBezTo>
                    <a:pt x="975" y="313"/>
                    <a:pt x="987" y="370"/>
                    <a:pt x="964" y="370"/>
                  </a:cubicBezTo>
                  <a:cubicBezTo>
                    <a:pt x="953" y="381"/>
                    <a:pt x="942" y="437"/>
                    <a:pt x="942" y="459"/>
                  </a:cubicBezTo>
                  <a:cubicBezTo>
                    <a:pt x="942" y="470"/>
                    <a:pt x="897" y="482"/>
                    <a:pt x="897" y="459"/>
                  </a:cubicBezTo>
                  <a:cubicBezTo>
                    <a:pt x="897" y="426"/>
                    <a:pt x="830" y="426"/>
                    <a:pt x="841" y="403"/>
                  </a:cubicBezTo>
                  <a:cubicBezTo>
                    <a:pt x="852" y="370"/>
                    <a:pt x="852" y="347"/>
                    <a:pt x="819" y="347"/>
                  </a:cubicBezTo>
                  <a:cubicBezTo>
                    <a:pt x="774" y="358"/>
                    <a:pt x="740" y="358"/>
                    <a:pt x="729" y="336"/>
                  </a:cubicBezTo>
                  <a:cubicBezTo>
                    <a:pt x="729" y="313"/>
                    <a:pt x="717" y="302"/>
                    <a:pt x="706" y="302"/>
                  </a:cubicBezTo>
                  <a:cubicBezTo>
                    <a:pt x="695" y="302"/>
                    <a:pt x="695" y="168"/>
                    <a:pt x="695" y="168"/>
                  </a:cubicBezTo>
                  <a:cubicBezTo>
                    <a:pt x="695" y="168"/>
                    <a:pt x="661" y="146"/>
                    <a:pt x="673" y="123"/>
                  </a:cubicBezTo>
                  <a:cubicBezTo>
                    <a:pt x="673" y="101"/>
                    <a:pt x="661" y="89"/>
                    <a:pt x="639" y="89"/>
                  </a:cubicBezTo>
                  <a:cubicBezTo>
                    <a:pt x="617" y="89"/>
                    <a:pt x="605" y="56"/>
                    <a:pt x="594" y="33"/>
                  </a:cubicBezTo>
                  <a:cubicBezTo>
                    <a:pt x="572" y="22"/>
                    <a:pt x="516" y="22"/>
                    <a:pt x="482" y="44"/>
                  </a:cubicBezTo>
                  <a:cubicBezTo>
                    <a:pt x="460" y="67"/>
                    <a:pt x="437" y="157"/>
                    <a:pt x="448" y="190"/>
                  </a:cubicBezTo>
                  <a:cubicBezTo>
                    <a:pt x="460" y="213"/>
                    <a:pt x="505" y="213"/>
                    <a:pt x="482" y="246"/>
                  </a:cubicBezTo>
                  <a:cubicBezTo>
                    <a:pt x="460" y="269"/>
                    <a:pt x="437" y="291"/>
                    <a:pt x="426" y="313"/>
                  </a:cubicBezTo>
                  <a:cubicBezTo>
                    <a:pt x="426" y="347"/>
                    <a:pt x="404" y="336"/>
                    <a:pt x="392" y="392"/>
                  </a:cubicBezTo>
                  <a:cubicBezTo>
                    <a:pt x="381" y="437"/>
                    <a:pt x="348" y="459"/>
                    <a:pt x="337" y="493"/>
                  </a:cubicBezTo>
                  <a:cubicBezTo>
                    <a:pt x="337" y="515"/>
                    <a:pt x="325" y="537"/>
                    <a:pt x="303" y="549"/>
                  </a:cubicBezTo>
                  <a:cubicBezTo>
                    <a:pt x="292" y="549"/>
                    <a:pt x="292" y="537"/>
                    <a:pt x="281" y="537"/>
                  </a:cubicBezTo>
                  <a:cubicBezTo>
                    <a:pt x="281" y="560"/>
                    <a:pt x="281" y="571"/>
                    <a:pt x="269" y="571"/>
                  </a:cubicBezTo>
                  <a:cubicBezTo>
                    <a:pt x="236" y="582"/>
                    <a:pt x="202" y="582"/>
                    <a:pt x="202" y="616"/>
                  </a:cubicBezTo>
                  <a:cubicBezTo>
                    <a:pt x="191" y="650"/>
                    <a:pt x="157" y="661"/>
                    <a:pt x="157" y="661"/>
                  </a:cubicBezTo>
                  <a:cubicBezTo>
                    <a:pt x="0" y="1120"/>
                    <a:pt x="0" y="1120"/>
                    <a:pt x="0" y="1120"/>
                  </a:cubicBezTo>
                  <a:cubicBezTo>
                    <a:pt x="0" y="1120"/>
                    <a:pt x="79" y="1109"/>
                    <a:pt x="90" y="115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4" name="Freeform 32"/>
            <p:cNvSpPr>
              <a:spLocks noChangeArrowheads="1"/>
            </p:cNvSpPr>
            <p:nvPr/>
          </p:nvSpPr>
          <p:spPr bwMode="auto">
            <a:xfrm>
              <a:off x="5729288" y="4752975"/>
              <a:ext cx="1162050" cy="779463"/>
            </a:xfrm>
            <a:custGeom>
              <a:avLst/>
              <a:gdLst>
                <a:gd name="T0" fmla="*/ 123 w 3228"/>
                <a:gd name="T1" fmla="*/ 683 h 2163"/>
                <a:gd name="T2" fmla="*/ 112 w 3228"/>
                <a:gd name="T3" fmla="*/ 795 h 2163"/>
                <a:gd name="T4" fmla="*/ 202 w 3228"/>
                <a:gd name="T5" fmla="*/ 863 h 2163"/>
                <a:gd name="T6" fmla="*/ 235 w 3228"/>
                <a:gd name="T7" fmla="*/ 1109 h 2163"/>
                <a:gd name="T8" fmla="*/ 336 w 3228"/>
                <a:gd name="T9" fmla="*/ 1176 h 2163"/>
                <a:gd name="T10" fmla="*/ 369 w 3228"/>
                <a:gd name="T11" fmla="*/ 1244 h 2163"/>
                <a:gd name="T12" fmla="*/ 325 w 3228"/>
                <a:gd name="T13" fmla="*/ 1456 h 2163"/>
                <a:gd name="T14" fmla="*/ 224 w 3228"/>
                <a:gd name="T15" fmla="*/ 1546 h 2163"/>
                <a:gd name="T16" fmla="*/ 157 w 3228"/>
                <a:gd name="T17" fmla="*/ 1647 h 2163"/>
                <a:gd name="T18" fmla="*/ 0 w 3228"/>
                <a:gd name="T19" fmla="*/ 1703 h 2163"/>
                <a:gd name="T20" fmla="*/ 224 w 3228"/>
                <a:gd name="T21" fmla="*/ 1838 h 2163"/>
                <a:gd name="T22" fmla="*/ 638 w 3228"/>
                <a:gd name="T23" fmla="*/ 2028 h 2163"/>
                <a:gd name="T24" fmla="*/ 975 w 3228"/>
                <a:gd name="T25" fmla="*/ 2017 h 2163"/>
                <a:gd name="T26" fmla="*/ 1535 w 3228"/>
                <a:gd name="T27" fmla="*/ 2140 h 2163"/>
                <a:gd name="T28" fmla="*/ 1882 w 3228"/>
                <a:gd name="T29" fmla="*/ 2006 h 2163"/>
                <a:gd name="T30" fmla="*/ 2275 w 3228"/>
                <a:gd name="T31" fmla="*/ 1838 h 2163"/>
                <a:gd name="T32" fmla="*/ 2375 w 3228"/>
                <a:gd name="T33" fmla="*/ 1725 h 2163"/>
                <a:gd name="T34" fmla="*/ 2544 w 3228"/>
                <a:gd name="T35" fmla="*/ 1714 h 2163"/>
                <a:gd name="T36" fmla="*/ 2443 w 3228"/>
                <a:gd name="T37" fmla="*/ 1647 h 2163"/>
                <a:gd name="T38" fmla="*/ 2510 w 3228"/>
                <a:gd name="T39" fmla="*/ 1625 h 2163"/>
                <a:gd name="T40" fmla="*/ 2600 w 3228"/>
                <a:gd name="T41" fmla="*/ 1613 h 2163"/>
                <a:gd name="T42" fmla="*/ 2622 w 3228"/>
                <a:gd name="T43" fmla="*/ 1692 h 2163"/>
                <a:gd name="T44" fmla="*/ 2700 w 3228"/>
                <a:gd name="T45" fmla="*/ 1613 h 2163"/>
                <a:gd name="T46" fmla="*/ 2723 w 3228"/>
                <a:gd name="T47" fmla="*/ 1681 h 2163"/>
                <a:gd name="T48" fmla="*/ 2667 w 3228"/>
                <a:gd name="T49" fmla="*/ 1737 h 2163"/>
                <a:gd name="T50" fmla="*/ 2880 w 3228"/>
                <a:gd name="T51" fmla="*/ 1725 h 2163"/>
                <a:gd name="T52" fmla="*/ 3104 w 3228"/>
                <a:gd name="T53" fmla="*/ 1804 h 2163"/>
                <a:gd name="T54" fmla="*/ 3149 w 3228"/>
                <a:gd name="T55" fmla="*/ 1669 h 2163"/>
                <a:gd name="T56" fmla="*/ 3070 w 3228"/>
                <a:gd name="T57" fmla="*/ 1501 h 2163"/>
                <a:gd name="T58" fmla="*/ 2533 w 3228"/>
                <a:gd name="T59" fmla="*/ 1053 h 2163"/>
                <a:gd name="T60" fmla="*/ 2420 w 3228"/>
                <a:gd name="T61" fmla="*/ 930 h 2163"/>
                <a:gd name="T62" fmla="*/ 2342 w 3228"/>
                <a:gd name="T63" fmla="*/ 818 h 2163"/>
                <a:gd name="T64" fmla="*/ 2308 w 3228"/>
                <a:gd name="T65" fmla="*/ 739 h 2163"/>
                <a:gd name="T66" fmla="*/ 2252 w 3228"/>
                <a:gd name="T67" fmla="*/ 650 h 2163"/>
                <a:gd name="T68" fmla="*/ 2140 w 3228"/>
                <a:gd name="T69" fmla="*/ 762 h 2163"/>
                <a:gd name="T70" fmla="*/ 2039 w 3228"/>
                <a:gd name="T71" fmla="*/ 818 h 2163"/>
                <a:gd name="T72" fmla="*/ 1860 w 3228"/>
                <a:gd name="T73" fmla="*/ 717 h 2163"/>
                <a:gd name="T74" fmla="*/ 1871 w 3228"/>
                <a:gd name="T75" fmla="*/ 582 h 2163"/>
                <a:gd name="T76" fmla="*/ 1838 w 3228"/>
                <a:gd name="T77" fmla="*/ 369 h 2163"/>
                <a:gd name="T78" fmla="*/ 1613 w 3228"/>
                <a:gd name="T79" fmla="*/ 392 h 2163"/>
                <a:gd name="T80" fmla="*/ 1502 w 3228"/>
                <a:gd name="T81" fmla="*/ 224 h 2163"/>
                <a:gd name="T82" fmla="*/ 1289 w 3228"/>
                <a:gd name="T83" fmla="*/ 11 h 2163"/>
                <a:gd name="T84" fmla="*/ 1289 w 3228"/>
                <a:gd name="T85" fmla="*/ 201 h 2163"/>
                <a:gd name="T86" fmla="*/ 1233 w 3228"/>
                <a:gd name="T87" fmla="*/ 246 h 2163"/>
                <a:gd name="T88" fmla="*/ 1154 w 3228"/>
                <a:gd name="T89" fmla="*/ 347 h 2163"/>
                <a:gd name="T90" fmla="*/ 986 w 3228"/>
                <a:gd name="T91" fmla="*/ 414 h 2163"/>
                <a:gd name="T92" fmla="*/ 818 w 3228"/>
                <a:gd name="T93" fmla="*/ 459 h 2163"/>
                <a:gd name="T94" fmla="*/ 728 w 3228"/>
                <a:gd name="T95" fmla="*/ 493 h 2163"/>
                <a:gd name="T96" fmla="*/ 627 w 3228"/>
                <a:gd name="T97" fmla="*/ 358 h 2163"/>
                <a:gd name="T98" fmla="*/ 482 w 3228"/>
                <a:gd name="T99" fmla="*/ 425 h 2163"/>
                <a:gd name="T100" fmla="*/ 571 w 3228"/>
                <a:gd name="T101" fmla="*/ 515 h 2163"/>
                <a:gd name="T102" fmla="*/ 459 w 3228"/>
                <a:gd name="T103" fmla="*/ 582 h 2163"/>
                <a:gd name="T104" fmla="*/ 224 w 3228"/>
                <a:gd name="T105" fmla="*/ 627 h 2163"/>
                <a:gd name="T106" fmla="*/ 123 w 3228"/>
                <a:gd name="T107" fmla="*/ 62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28" h="2163">
                  <a:moveTo>
                    <a:pt x="123" y="683"/>
                  </a:moveTo>
                  <a:lnTo>
                    <a:pt x="123" y="683"/>
                  </a:lnTo>
                  <a:cubicBezTo>
                    <a:pt x="89" y="694"/>
                    <a:pt x="78" y="717"/>
                    <a:pt x="100" y="739"/>
                  </a:cubicBezTo>
                  <a:cubicBezTo>
                    <a:pt x="112" y="751"/>
                    <a:pt x="100" y="784"/>
                    <a:pt x="112" y="795"/>
                  </a:cubicBezTo>
                  <a:cubicBezTo>
                    <a:pt x="134" y="807"/>
                    <a:pt x="157" y="807"/>
                    <a:pt x="157" y="840"/>
                  </a:cubicBezTo>
                  <a:cubicBezTo>
                    <a:pt x="157" y="863"/>
                    <a:pt x="168" y="863"/>
                    <a:pt x="202" y="863"/>
                  </a:cubicBezTo>
                  <a:cubicBezTo>
                    <a:pt x="235" y="863"/>
                    <a:pt x="257" y="885"/>
                    <a:pt x="235" y="907"/>
                  </a:cubicBezTo>
                  <a:cubicBezTo>
                    <a:pt x="213" y="930"/>
                    <a:pt x="224" y="1098"/>
                    <a:pt x="235" y="1109"/>
                  </a:cubicBezTo>
                  <a:cubicBezTo>
                    <a:pt x="235" y="1120"/>
                    <a:pt x="269" y="1131"/>
                    <a:pt x="291" y="1131"/>
                  </a:cubicBezTo>
                  <a:cubicBezTo>
                    <a:pt x="313" y="1131"/>
                    <a:pt x="313" y="1165"/>
                    <a:pt x="336" y="1176"/>
                  </a:cubicBezTo>
                  <a:cubicBezTo>
                    <a:pt x="358" y="1187"/>
                    <a:pt x="392" y="1187"/>
                    <a:pt x="403" y="1199"/>
                  </a:cubicBezTo>
                  <a:cubicBezTo>
                    <a:pt x="414" y="1210"/>
                    <a:pt x="381" y="1221"/>
                    <a:pt x="369" y="1244"/>
                  </a:cubicBezTo>
                  <a:cubicBezTo>
                    <a:pt x="358" y="1255"/>
                    <a:pt x="358" y="1389"/>
                    <a:pt x="358" y="1412"/>
                  </a:cubicBezTo>
                  <a:cubicBezTo>
                    <a:pt x="369" y="1434"/>
                    <a:pt x="347" y="1445"/>
                    <a:pt x="325" y="1456"/>
                  </a:cubicBezTo>
                  <a:cubicBezTo>
                    <a:pt x="302" y="1479"/>
                    <a:pt x="291" y="1513"/>
                    <a:pt x="291" y="1535"/>
                  </a:cubicBezTo>
                  <a:cubicBezTo>
                    <a:pt x="280" y="1558"/>
                    <a:pt x="257" y="1558"/>
                    <a:pt x="224" y="1546"/>
                  </a:cubicBezTo>
                  <a:cubicBezTo>
                    <a:pt x="190" y="1524"/>
                    <a:pt x="157" y="1558"/>
                    <a:pt x="179" y="1580"/>
                  </a:cubicBezTo>
                  <a:cubicBezTo>
                    <a:pt x="190" y="1591"/>
                    <a:pt x="179" y="1647"/>
                    <a:pt x="157" y="1647"/>
                  </a:cubicBezTo>
                  <a:cubicBezTo>
                    <a:pt x="145" y="1658"/>
                    <a:pt x="179" y="1692"/>
                    <a:pt x="123" y="1692"/>
                  </a:cubicBezTo>
                  <a:cubicBezTo>
                    <a:pt x="78" y="1681"/>
                    <a:pt x="22" y="1681"/>
                    <a:pt x="0" y="1703"/>
                  </a:cubicBezTo>
                  <a:cubicBezTo>
                    <a:pt x="0" y="1714"/>
                    <a:pt x="11" y="1714"/>
                    <a:pt x="22" y="1725"/>
                  </a:cubicBezTo>
                  <a:cubicBezTo>
                    <a:pt x="44" y="1759"/>
                    <a:pt x="145" y="1826"/>
                    <a:pt x="224" y="1838"/>
                  </a:cubicBezTo>
                  <a:cubicBezTo>
                    <a:pt x="302" y="1849"/>
                    <a:pt x="448" y="1894"/>
                    <a:pt x="504" y="1916"/>
                  </a:cubicBezTo>
                  <a:cubicBezTo>
                    <a:pt x="549" y="1949"/>
                    <a:pt x="605" y="2017"/>
                    <a:pt x="638" y="2028"/>
                  </a:cubicBezTo>
                  <a:cubicBezTo>
                    <a:pt x="661" y="2051"/>
                    <a:pt x="672" y="2039"/>
                    <a:pt x="683" y="2028"/>
                  </a:cubicBezTo>
                  <a:cubicBezTo>
                    <a:pt x="706" y="2017"/>
                    <a:pt x="862" y="2006"/>
                    <a:pt x="975" y="2017"/>
                  </a:cubicBezTo>
                  <a:cubicBezTo>
                    <a:pt x="1075" y="2039"/>
                    <a:pt x="1221" y="2118"/>
                    <a:pt x="1300" y="2140"/>
                  </a:cubicBezTo>
                  <a:cubicBezTo>
                    <a:pt x="1367" y="2162"/>
                    <a:pt x="1468" y="2162"/>
                    <a:pt x="1535" y="2140"/>
                  </a:cubicBezTo>
                  <a:cubicBezTo>
                    <a:pt x="1602" y="2118"/>
                    <a:pt x="1737" y="2107"/>
                    <a:pt x="1782" y="2073"/>
                  </a:cubicBezTo>
                  <a:cubicBezTo>
                    <a:pt x="1838" y="2039"/>
                    <a:pt x="1849" y="2017"/>
                    <a:pt x="1882" y="2006"/>
                  </a:cubicBezTo>
                  <a:cubicBezTo>
                    <a:pt x="1916" y="1994"/>
                    <a:pt x="1983" y="1983"/>
                    <a:pt x="2051" y="1961"/>
                  </a:cubicBezTo>
                  <a:cubicBezTo>
                    <a:pt x="2107" y="1927"/>
                    <a:pt x="2230" y="1882"/>
                    <a:pt x="2275" y="1838"/>
                  </a:cubicBezTo>
                  <a:cubicBezTo>
                    <a:pt x="2331" y="1793"/>
                    <a:pt x="2331" y="1793"/>
                    <a:pt x="2331" y="1770"/>
                  </a:cubicBezTo>
                  <a:cubicBezTo>
                    <a:pt x="2331" y="1737"/>
                    <a:pt x="2331" y="1737"/>
                    <a:pt x="2375" y="1725"/>
                  </a:cubicBezTo>
                  <a:cubicBezTo>
                    <a:pt x="2420" y="1714"/>
                    <a:pt x="2488" y="1725"/>
                    <a:pt x="2521" y="1737"/>
                  </a:cubicBezTo>
                  <a:cubicBezTo>
                    <a:pt x="2555" y="1737"/>
                    <a:pt x="2566" y="1714"/>
                    <a:pt x="2544" y="1714"/>
                  </a:cubicBezTo>
                  <a:cubicBezTo>
                    <a:pt x="2521" y="1714"/>
                    <a:pt x="2476" y="1681"/>
                    <a:pt x="2443" y="1681"/>
                  </a:cubicBezTo>
                  <a:cubicBezTo>
                    <a:pt x="2420" y="1669"/>
                    <a:pt x="2398" y="1647"/>
                    <a:pt x="2443" y="1647"/>
                  </a:cubicBezTo>
                  <a:cubicBezTo>
                    <a:pt x="2476" y="1647"/>
                    <a:pt x="2510" y="1658"/>
                    <a:pt x="2521" y="1647"/>
                  </a:cubicBezTo>
                  <a:cubicBezTo>
                    <a:pt x="2533" y="1647"/>
                    <a:pt x="2533" y="1636"/>
                    <a:pt x="2510" y="1625"/>
                  </a:cubicBezTo>
                  <a:cubicBezTo>
                    <a:pt x="2499" y="1602"/>
                    <a:pt x="2521" y="1580"/>
                    <a:pt x="2544" y="1580"/>
                  </a:cubicBezTo>
                  <a:cubicBezTo>
                    <a:pt x="2566" y="1591"/>
                    <a:pt x="2600" y="1602"/>
                    <a:pt x="2600" y="1613"/>
                  </a:cubicBezTo>
                  <a:cubicBezTo>
                    <a:pt x="2611" y="1636"/>
                    <a:pt x="2577" y="1647"/>
                    <a:pt x="2589" y="1669"/>
                  </a:cubicBezTo>
                  <a:cubicBezTo>
                    <a:pt x="2589" y="1692"/>
                    <a:pt x="2600" y="1703"/>
                    <a:pt x="2622" y="1692"/>
                  </a:cubicBezTo>
                  <a:cubicBezTo>
                    <a:pt x="2633" y="1681"/>
                    <a:pt x="2633" y="1647"/>
                    <a:pt x="2644" y="1636"/>
                  </a:cubicBezTo>
                  <a:cubicBezTo>
                    <a:pt x="2656" y="1625"/>
                    <a:pt x="2678" y="1625"/>
                    <a:pt x="2700" y="1613"/>
                  </a:cubicBezTo>
                  <a:cubicBezTo>
                    <a:pt x="2712" y="1602"/>
                    <a:pt x="2734" y="1602"/>
                    <a:pt x="2745" y="1625"/>
                  </a:cubicBezTo>
                  <a:cubicBezTo>
                    <a:pt x="2757" y="1636"/>
                    <a:pt x="2757" y="1658"/>
                    <a:pt x="2723" y="1681"/>
                  </a:cubicBezTo>
                  <a:cubicBezTo>
                    <a:pt x="2689" y="1714"/>
                    <a:pt x="2656" y="1714"/>
                    <a:pt x="2644" y="1725"/>
                  </a:cubicBezTo>
                  <a:cubicBezTo>
                    <a:pt x="2622" y="1737"/>
                    <a:pt x="2622" y="1748"/>
                    <a:pt x="2667" y="1737"/>
                  </a:cubicBezTo>
                  <a:cubicBezTo>
                    <a:pt x="2723" y="1737"/>
                    <a:pt x="2779" y="1725"/>
                    <a:pt x="2824" y="1725"/>
                  </a:cubicBezTo>
                  <a:cubicBezTo>
                    <a:pt x="2846" y="1725"/>
                    <a:pt x="2857" y="1725"/>
                    <a:pt x="2880" y="1725"/>
                  </a:cubicBezTo>
                  <a:cubicBezTo>
                    <a:pt x="2902" y="1737"/>
                    <a:pt x="2925" y="1737"/>
                    <a:pt x="2936" y="1748"/>
                  </a:cubicBezTo>
                  <a:cubicBezTo>
                    <a:pt x="2969" y="1759"/>
                    <a:pt x="3048" y="1793"/>
                    <a:pt x="3104" y="1804"/>
                  </a:cubicBezTo>
                  <a:cubicBezTo>
                    <a:pt x="3115" y="1782"/>
                    <a:pt x="3115" y="1748"/>
                    <a:pt x="3126" y="1725"/>
                  </a:cubicBezTo>
                  <a:cubicBezTo>
                    <a:pt x="3126" y="1692"/>
                    <a:pt x="3126" y="1669"/>
                    <a:pt x="3149" y="1669"/>
                  </a:cubicBezTo>
                  <a:cubicBezTo>
                    <a:pt x="3171" y="1658"/>
                    <a:pt x="3171" y="1569"/>
                    <a:pt x="3160" y="1535"/>
                  </a:cubicBezTo>
                  <a:cubicBezTo>
                    <a:pt x="3149" y="1490"/>
                    <a:pt x="3070" y="1501"/>
                    <a:pt x="3070" y="1501"/>
                  </a:cubicBezTo>
                  <a:cubicBezTo>
                    <a:pt x="3227" y="1042"/>
                    <a:pt x="3227" y="1042"/>
                    <a:pt x="3227" y="1042"/>
                  </a:cubicBezTo>
                  <a:cubicBezTo>
                    <a:pt x="2533" y="1053"/>
                    <a:pt x="2533" y="1053"/>
                    <a:pt x="2533" y="1053"/>
                  </a:cubicBezTo>
                  <a:cubicBezTo>
                    <a:pt x="2533" y="941"/>
                    <a:pt x="2533" y="941"/>
                    <a:pt x="2533" y="941"/>
                  </a:cubicBezTo>
                  <a:cubicBezTo>
                    <a:pt x="2533" y="941"/>
                    <a:pt x="2431" y="941"/>
                    <a:pt x="2420" y="930"/>
                  </a:cubicBezTo>
                  <a:cubicBezTo>
                    <a:pt x="2409" y="907"/>
                    <a:pt x="2387" y="896"/>
                    <a:pt x="2364" y="896"/>
                  </a:cubicBezTo>
                  <a:cubicBezTo>
                    <a:pt x="2353" y="907"/>
                    <a:pt x="2342" y="851"/>
                    <a:pt x="2342" y="818"/>
                  </a:cubicBezTo>
                  <a:cubicBezTo>
                    <a:pt x="2353" y="784"/>
                    <a:pt x="2342" y="784"/>
                    <a:pt x="2308" y="784"/>
                  </a:cubicBezTo>
                  <a:cubicBezTo>
                    <a:pt x="2286" y="784"/>
                    <a:pt x="2297" y="751"/>
                    <a:pt x="2308" y="739"/>
                  </a:cubicBezTo>
                  <a:cubicBezTo>
                    <a:pt x="2331" y="728"/>
                    <a:pt x="2331" y="627"/>
                    <a:pt x="2308" y="627"/>
                  </a:cubicBezTo>
                  <a:cubicBezTo>
                    <a:pt x="2286" y="627"/>
                    <a:pt x="2275" y="650"/>
                    <a:pt x="2252" y="650"/>
                  </a:cubicBezTo>
                  <a:cubicBezTo>
                    <a:pt x="2219" y="638"/>
                    <a:pt x="2207" y="672"/>
                    <a:pt x="2207" y="706"/>
                  </a:cubicBezTo>
                  <a:cubicBezTo>
                    <a:pt x="2196" y="728"/>
                    <a:pt x="2162" y="751"/>
                    <a:pt x="2140" y="762"/>
                  </a:cubicBezTo>
                  <a:cubicBezTo>
                    <a:pt x="2118" y="762"/>
                    <a:pt x="2118" y="795"/>
                    <a:pt x="2095" y="807"/>
                  </a:cubicBezTo>
                  <a:cubicBezTo>
                    <a:pt x="2073" y="829"/>
                    <a:pt x="2073" y="818"/>
                    <a:pt x="2039" y="818"/>
                  </a:cubicBezTo>
                  <a:cubicBezTo>
                    <a:pt x="2006" y="818"/>
                    <a:pt x="1972" y="829"/>
                    <a:pt x="1950" y="795"/>
                  </a:cubicBezTo>
                  <a:cubicBezTo>
                    <a:pt x="1938" y="773"/>
                    <a:pt x="1894" y="728"/>
                    <a:pt x="1860" y="717"/>
                  </a:cubicBezTo>
                  <a:cubicBezTo>
                    <a:pt x="1826" y="706"/>
                    <a:pt x="1815" y="672"/>
                    <a:pt x="1838" y="661"/>
                  </a:cubicBezTo>
                  <a:cubicBezTo>
                    <a:pt x="1871" y="650"/>
                    <a:pt x="1849" y="582"/>
                    <a:pt x="1871" y="582"/>
                  </a:cubicBezTo>
                  <a:cubicBezTo>
                    <a:pt x="1894" y="582"/>
                    <a:pt x="1916" y="538"/>
                    <a:pt x="1905" y="493"/>
                  </a:cubicBezTo>
                  <a:cubicBezTo>
                    <a:pt x="1882" y="448"/>
                    <a:pt x="1860" y="358"/>
                    <a:pt x="1838" y="369"/>
                  </a:cubicBezTo>
                  <a:cubicBezTo>
                    <a:pt x="1815" y="381"/>
                    <a:pt x="1759" y="403"/>
                    <a:pt x="1726" y="392"/>
                  </a:cubicBezTo>
                  <a:cubicBezTo>
                    <a:pt x="1681" y="381"/>
                    <a:pt x="1636" y="403"/>
                    <a:pt x="1613" y="392"/>
                  </a:cubicBezTo>
                  <a:cubicBezTo>
                    <a:pt x="1602" y="369"/>
                    <a:pt x="1602" y="325"/>
                    <a:pt x="1569" y="291"/>
                  </a:cubicBezTo>
                  <a:cubicBezTo>
                    <a:pt x="1535" y="269"/>
                    <a:pt x="1513" y="258"/>
                    <a:pt x="1502" y="224"/>
                  </a:cubicBezTo>
                  <a:cubicBezTo>
                    <a:pt x="1490" y="190"/>
                    <a:pt x="1502" y="168"/>
                    <a:pt x="1412" y="89"/>
                  </a:cubicBezTo>
                  <a:cubicBezTo>
                    <a:pt x="1322" y="22"/>
                    <a:pt x="1322" y="0"/>
                    <a:pt x="1289" y="11"/>
                  </a:cubicBezTo>
                  <a:cubicBezTo>
                    <a:pt x="1266" y="11"/>
                    <a:pt x="1255" y="33"/>
                    <a:pt x="1277" y="67"/>
                  </a:cubicBezTo>
                  <a:cubicBezTo>
                    <a:pt x="1300" y="89"/>
                    <a:pt x="1311" y="168"/>
                    <a:pt x="1289" y="201"/>
                  </a:cubicBezTo>
                  <a:cubicBezTo>
                    <a:pt x="1277" y="224"/>
                    <a:pt x="1255" y="235"/>
                    <a:pt x="1244" y="235"/>
                  </a:cubicBezTo>
                  <a:cubicBezTo>
                    <a:pt x="1244" y="246"/>
                    <a:pt x="1233" y="246"/>
                    <a:pt x="1233" y="246"/>
                  </a:cubicBezTo>
                  <a:cubicBezTo>
                    <a:pt x="1210" y="269"/>
                    <a:pt x="1210" y="291"/>
                    <a:pt x="1210" y="325"/>
                  </a:cubicBezTo>
                  <a:cubicBezTo>
                    <a:pt x="1199" y="358"/>
                    <a:pt x="1199" y="358"/>
                    <a:pt x="1154" y="347"/>
                  </a:cubicBezTo>
                  <a:cubicBezTo>
                    <a:pt x="1120" y="347"/>
                    <a:pt x="1098" y="358"/>
                    <a:pt x="1087" y="392"/>
                  </a:cubicBezTo>
                  <a:cubicBezTo>
                    <a:pt x="1064" y="414"/>
                    <a:pt x="1020" y="425"/>
                    <a:pt x="986" y="414"/>
                  </a:cubicBezTo>
                  <a:cubicBezTo>
                    <a:pt x="941" y="392"/>
                    <a:pt x="952" y="403"/>
                    <a:pt x="907" y="414"/>
                  </a:cubicBezTo>
                  <a:cubicBezTo>
                    <a:pt x="862" y="425"/>
                    <a:pt x="829" y="437"/>
                    <a:pt x="818" y="459"/>
                  </a:cubicBezTo>
                  <a:cubicBezTo>
                    <a:pt x="807" y="493"/>
                    <a:pt x="784" y="482"/>
                    <a:pt x="784" y="504"/>
                  </a:cubicBezTo>
                  <a:cubicBezTo>
                    <a:pt x="773" y="527"/>
                    <a:pt x="751" y="527"/>
                    <a:pt x="728" y="493"/>
                  </a:cubicBezTo>
                  <a:cubicBezTo>
                    <a:pt x="717" y="459"/>
                    <a:pt x="695" y="425"/>
                    <a:pt x="672" y="414"/>
                  </a:cubicBezTo>
                  <a:cubicBezTo>
                    <a:pt x="650" y="403"/>
                    <a:pt x="627" y="381"/>
                    <a:pt x="627" y="358"/>
                  </a:cubicBezTo>
                  <a:cubicBezTo>
                    <a:pt x="638" y="336"/>
                    <a:pt x="616" y="313"/>
                    <a:pt x="571" y="325"/>
                  </a:cubicBezTo>
                  <a:cubicBezTo>
                    <a:pt x="526" y="336"/>
                    <a:pt x="493" y="403"/>
                    <a:pt x="482" y="425"/>
                  </a:cubicBezTo>
                  <a:cubicBezTo>
                    <a:pt x="482" y="448"/>
                    <a:pt x="493" y="470"/>
                    <a:pt x="515" y="470"/>
                  </a:cubicBezTo>
                  <a:cubicBezTo>
                    <a:pt x="538" y="470"/>
                    <a:pt x="538" y="527"/>
                    <a:pt x="571" y="515"/>
                  </a:cubicBezTo>
                  <a:cubicBezTo>
                    <a:pt x="605" y="515"/>
                    <a:pt x="549" y="549"/>
                    <a:pt x="526" y="571"/>
                  </a:cubicBezTo>
                  <a:cubicBezTo>
                    <a:pt x="515" y="594"/>
                    <a:pt x="493" y="594"/>
                    <a:pt x="459" y="582"/>
                  </a:cubicBezTo>
                  <a:cubicBezTo>
                    <a:pt x="414" y="560"/>
                    <a:pt x="313" y="560"/>
                    <a:pt x="302" y="582"/>
                  </a:cubicBezTo>
                  <a:cubicBezTo>
                    <a:pt x="280" y="616"/>
                    <a:pt x="257" y="638"/>
                    <a:pt x="224" y="627"/>
                  </a:cubicBezTo>
                  <a:cubicBezTo>
                    <a:pt x="202" y="616"/>
                    <a:pt x="145" y="605"/>
                    <a:pt x="123" y="627"/>
                  </a:cubicBezTo>
                  <a:lnTo>
                    <a:pt x="123" y="627"/>
                  </a:lnTo>
                  <a:cubicBezTo>
                    <a:pt x="145" y="638"/>
                    <a:pt x="145" y="672"/>
                    <a:pt x="123" y="683"/>
                  </a:cubicBezTo>
                </a:path>
              </a:pathLst>
            </a:custGeom>
            <a:solidFill>
              <a:schemeClr val="accent2"/>
            </a:solid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5" name="Freeform 33"/>
            <p:cNvSpPr>
              <a:spLocks noChangeArrowheads="1"/>
            </p:cNvSpPr>
            <p:nvPr/>
          </p:nvSpPr>
          <p:spPr bwMode="auto">
            <a:xfrm>
              <a:off x="5616575" y="4216400"/>
              <a:ext cx="561975" cy="766763"/>
            </a:xfrm>
            <a:custGeom>
              <a:avLst/>
              <a:gdLst>
                <a:gd name="T0" fmla="*/ 11 w 1559"/>
                <a:gd name="T1" fmla="*/ 1838 h 2130"/>
                <a:gd name="T2" fmla="*/ 123 w 1559"/>
                <a:gd name="T3" fmla="*/ 1928 h 2130"/>
                <a:gd name="T4" fmla="*/ 190 w 1559"/>
                <a:gd name="T5" fmla="*/ 2006 h 2130"/>
                <a:gd name="T6" fmla="*/ 291 w 1559"/>
                <a:gd name="T7" fmla="*/ 2085 h 2130"/>
                <a:gd name="T8" fmla="*/ 403 w 1559"/>
                <a:gd name="T9" fmla="*/ 2040 h 2130"/>
                <a:gd name="T10" fmla="*/ 538 w 1559"/>
                <a:gd name="T11" fmla="*/ 2118 h 2130"/>
                <a:gd name="T12" fmla="*/ 773 w 1559"/>
                <a:gd name="T13" fmla="*/ 2073 h 2130"/>
                <a:gd name="T14" fmla="*/ 885 w 1559"/>
                <a:gd name="T15" fmla="*/ 2006 h 2130"/>
                <a:gd name="T16" fmla="*/ 796 w 1559"/>
                <a:gd name="T17" fmla="*/ 1916 h 2130"/>
                <a:gd name="T18" fmla="*/ 941 w 1559"/>
                <a:gd name="T19" fmla="*/ 1849 h 2130"/>
                <a:gd name="T20" fmla="*/ 1042 w 1559"/>
                <a:gd name="T21" fmla="*/ 1984 h 2130"/>
                <a:gd name="T22" fmla="*/ 1132 w 1559"/>
                <a:gd name="T23" fmla="*/ 1950 h 2130"/>
                <a:gd name="T24" fmla="*/ 1300 w 1559"/>
                <a:gd name="T25" fmla="*/ 1905 h 2130"/>
                <a:gd name="T26" fmla="*/ 1468 w 1559"/>
                <a:gd name="T27" fmla="*/ 1838 h 2130"/>
                <a:gd name="T28" fmla="*/ 1547 w 1559"/>
                <a:gd name="T29" fmla="*/ 1737 h 2130"/>
                <a:gd name="T30" fmla="*/ 1547 w 1559"/>
                <a:gd name="T31" fmla="*/ 1715 h 2130"/>
                <a:gd name="T32" fmla="*/ 1367 w 1559"/>
                <a:gd name="T33" fmla="*/ 1636 h 2130"/>
                <a:gd name="T34" fmla="*/ 1255 w 1559"/>
                <a:gd name="T35" fmla="*/ 1558 h 2130"/>
                <a:gd name="T36" fmla="*/ 1176 w 1559"/>
                <a:gd name="T37" fmla="*/ 1435 h 2130"/>
                <a:gd name="T38" fmla="*/ 1188 w 1559"/>
                <a:gd name="T39" fmla="*/ 1334 h 2130"/>
                <a:gd name="T40" fmla="*/ 1244 w 1559"/>
                <a:gd name="T41" fmla="*/ 1211 h 2130"/>
                <a:gd name="T42" fmla="*/ 1345 w 1559"/>
                <a:gd name="T43" fmla="*/ 1199 h 2130"/>
                <a:gd name="T44" fmla="*/ 1367 w 1559"/>
                <a:gd name="T45" fmla="*/ 1076 h 2130"/>
                <a:gd name="T46" fmla="*/ 1221 w 1559"/>
                <a:gd name="T47" fmla="*/ 1054 h 2130"/>
                <a:gd name="T48" fmla="*/ 1109 w 1559"/>
                <a:gd name="T49" fmla="*/ 964 h 2130"/>
                <a:gd name="T50" fmla="*/ 1132 w 1559"/>
                <a:gd name="T51" fmla="*/ 829 h 2130"/>
                <a:gd name="T52" fmla="*/ 1199 w 1559"/>
                <a:gd name="T53" fmla="*/ 605 h 2130"/>
                <a:gd name="T54" fmla="*/ 1221 w 1559"/>
                <a:gd name="T55" fmla="*/ 493 h 2130"/>
                <a:gd name="T56" fmla="*/ 1065 w 1559"/>
                <a:gd name="T57" fmla="*/ 437 h 2130"/>
                <a:gd name="T58" fmla="*/ 964 w 1559"/>
                <a:gd name="T59" fmla="*/ 516 h 2130"/>
                <a:gd name="T60" fmla="*/ 852 w 1559"/>
                <a:gd name="T61" fmla="*/ 292 h 2130"/>
                <a:gd name="T62" fmla="*/ 964 w 1559"/>
                <a:gd name="T63" fmla="*/ 280 h 2130"/>
                <a:gd name="T64" fmla="*/ 840 w 1559"/>
                <a:gd name="T65" fmla="*/ 180 h 2130"/>
                <a:gd name="T66" fmla="*/ 773 w 1559"/>
                <a:gd name="T67" fmla="*/ 11 h 2130"/>
                <a:gd name="T68" fmla="*/ 695 w 1559"/>
                <a:gd name="T69" fmla="*/ 224 h 2130"/>
                <a:gd name="T70" fmla="*/ 639 w 1559"/>
                <a:gd name="T71" fmla="*/ 280 h 2130"/>
                <a:gd name="T72" fmla="*/ 527 w 1559"/>
                <a:gd name="T73" fmla="*/ 404 h 2130"/>
                <a:gd name="T74" fmla="*/ 538 w 1559"/>
                <a:gd name="T75" fmla="*/ 449 h 2130"/>
                <a:gd name="T76" fmla="*/ 560 w 1559"/>
                <a:gd name="T77" fmla="*/ 616 h 2130"/>
                <a:gd name="T78" fmla="*/ 549 w 1559"/>
                <a:gd name="T79" fmla="*/ 829 h 2130"/>
                <a:gd name="T80" fmla="*/ 706 w 1559"/>
                <a:gd name="T81" fmla="*/ 852 h 2130"/>
                <a:gd name="T82" fmla="*/ 796 w 1559"/>
                <a:gd name="T83" fmla="*/ 964 h 2130"/>
                <a:gd name="T84" fmla="*/ 930 w 1559"/>
                <a:gd name="T85" fmla="*/ 1054 h 2130"/>
                <a:gd name="T86" fmla="*/ 807 w 1559"/>
                <a:gd name="T87" fmla="*/ 1121 h 2130"/>
                <a:gd name="T88" fmla="*/ 706 w 1559"/>
                <a:gd name="T89" fmla="*/ 1166 h 2130"/>
                <a:gd name="T90" fmla="*/ 549 w 1559"/>
                <a:gd name="T91" fmla="*/ 1255 h 2130"/>
                <a:gd name="T92" fmla="*/ 403 w 1559"/>
                <a:gd name="T93" fmla="*/ 1132 h 2130"/>
                <a:gd name="T94" fmla="*/ 247 w 1559"/>
                <a:gd name="T95" fmla="*/ 1020 h 2130"/>
                <a:gd name="T96" fmla="*/ 269 w 1559"/>
                <a:gd name="T97" fmla="*/ 1188 h 2130"/>
                <a:gd name="T98" fmla="*/ 258 w 1559"/>
                <a:gd name="T99" fmla="*/ 1390 h 2130"/>
                <a:gd name="T100" fmla="*/ 213 w 1559"/>
                <a:gd name="T101" fmla="*/ 1569 h 2130"/>
                <a:gd name="T102" fmla="*/ 247 w 1559"/>
                <a:gd name="T103" fmla="*/ 1726 h 2130"/>
                <a:gd name="T104" fmla="*/ 112 w 1559"/>
                <a:gd name="T105" fmla="*/ 1726 h 2130"/>
                <a:gd name="T106" fmla="*/ 0 w 1559"/>
                <a:gd name="T107" fmla="*/ 1804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59" h="2130">
                  <a:moveTo>
                    <a:pt x="11" y="1838"/>
                  </a:moveTo>
                  <a:lnTo>
                    <a:pt x="11" y="1838"/>
                  </a:lnTo>
                  <a:cubicBezTo>
                    <a:pt x="11" y="1860"/>
                    <a:pt x="11" y="1860"/>
                    <a:pt x="45" y="1883"/>
                  </a:cubicBezTo>
                  <a:cubicBezTo>
                    <a:pt x="67" y="1894"/>
                    <a:pt x="112" y="1905"/>
                    <a:pt x="123" y="1928"/>
                  </a:cubicBezTo>
                  <a:cubicBezTo>
                    <a:pt x="123" y="1950"/>
                    <a:pt x="123" y="1984"/>
                    <a:pt x="134" y="1995"/>
                  </a:cubicBezTo>
                  <a:cubicBezTo>
                    <a:pt x="134" y="2006"/>
                    <a:pt x="179" y="1984"/>
                    <a:pt x="190" y="2006"/>
                  </a:cubicBezTo>
                  <a:cubicBezTo>
                    <a:pt x="190" y="2029"/>
                    <a:pt x="202" y="2062"/>
                    <a:pt x="224" y="2062"/>
                  </a:cubicBezTo>
                  <a:cubicBezTo>
                    <a:pt x="247" y="2062"/>
                    <a:pt x="258" y="2096"/>
                    <a:pt x="291" y="2085"/>
                  </a:cubicBezTo>
                  <a:cubicBezTo>
                    <a:pt x="314" y="2062"/>
                    <a:pt x="325" y="2051"/>
                    <a:pt x="347" y="2051"/>
                  </a:cubicBezTo>
                  <a:cubicBezTo>
                    <a:pt x="370" y="2051"/>
                    <a:pt x="392" y="2029"/>
                    <a:pt x="403" y="2040"/>
                  </a:cubicBezTo>
                  <a:cubicBezTo>
                    <a:pt x="414" y="2051"/>
                    <a:pt x="426" y="2096"/>
                    <a:pt x="437" y="2118"/>
                  </a:cubicBezTo>
                  <a:cubicBezTo>
                    <a:pt x="459" y="2096"/>
                    <a:pt x="516" y="2107"/>
                    <a:pt x="538" y="2118"/>
                  </a:cubicBezTo>
                  <a:cubicBezTo>
                    <a:pt x="571" y="2129"/>
                    <a:pt x="594" y="2107"/>
                    <a:pt x="616" y="2073"/>
                  </a:cubicBezTo>
                  <a:cubicBezTo>
                    <a:pt x="627" y="2051"/>
                    <a:pt x="728" y="2051"/>
                    <a:pt x="773" y="2073"/>
                  </a:cubicBezTo>
                  <a:cubicBezTo>
                    <a:pt x="807" y="2085"/>
                    <a:pt x="829" y="2085"/>
                    <a:pt x="840" y="2062"/>
                  </a:cubicBezTo>
                  <a:cubicBezTo>
                    <a:pt x="863" y="2040"/>
                    <a:pt x="919" y="2006"/>
                    <a:pt x="885" y="2006"/>
                  </a:cubicBezTo>
                  <a:cubicBezTo>
                    <a:pt x="852" y="2018"/>
                    <a:pt x="852" y="1961"/>
                    <a:pt x="829" y="1961"/>
                  </a:cubicBezTo>
                  <a:cubicBezTo>
                    <a:pt x="807" y="1961"/>
                    <a:pt x="796" y="1939"/>
                    <a:pt x="796" y="1916"/>
                  </a:cubicBezTo>
                  <a:cubicBezTo>
                    <a:pt x="807" y="1894"/>
                    <a:pt x="840" y="1827"/>
                    <a:pt x="885" y="1816"/>
                  </a:cubicBezTo>
                  <a:cubicBezTo>
                    <a:pt x="930" y="1804"/>
                    <a:pt x="952" y="1827"/>
                    <a:pt x="941" y="1849"/>
                  </a:cubicBezTo>
                  <a:cubicBezTo>
                    <a:pt x="941" y="1872"/>
                    <a:pt x="964" y="1894"/>
                    <a:pt x="986" y="1905"/>
                  </a:cubicBezTo>
                  <a:cubicBezTo>
                    <a:pt x="1009" y="1916"/>
                    <a:pt x="1031" y="1950"/>
                    <a:pt x="1042" y="1984"/>
                  </a:cubicBezTo>
                  <a:cubicBezTo>
                    <a:pt x="1065" y="2018"/>
                    <a:pt x="1087" y="2018"/>
                    <a:pt x="1098" y="1995"/>
                  </a:cubicBezTo>
                  <a:cubicBezTo>
                    <a:pt x="1098" y="1973"/>
                    <a:pt x="1121" y="1984"/>
                    <a:pt x="1132" y="1950"/>
                  </a:cubicBezTo>
                  <a:cubicBezTo>
                    <a:pt x="1143" y="1928"/>
                    <a:pt x="1176" y="1916"/>
                    <a:pt x="1221" y="1905"/>
                  </a:cubicBezTo>
                  <a:cubicBezTo>
                    <a:pt x="1266" y="1894"/>
                    <a:pt x="1255" y="1883"/>
                    <a:pt x="1300" y="1905"/>
                  </a:cubicBezTo>
                  <a:cubicBezTo>
                    <a:pt x="1334" y="1916"/>
                    <a:pt x="1378" y="1905"/>
                    <a:pt x="1401" y="1883"/>
                  </a:cubicBezTo>
                  <a:cubicBezTo>
                    <a:pt x="1412" y="1849"/>
                    <a:pt x="1434" y="1838"/>
                    <a:pt x="1468" y="1838"/>
                  </a:cubicBezTo>
                  <a:cubicBezTo>
                    <a:pt x="1513" y="1849"/>
                    <a:pt x="1513" y="1849"/>
                    <a:pt x="1524" y="1816"/>
                  </a:cubicBezTo>
                  <a:cubicBezTo>
                    <a:pt x="1524" y="1782"/>
                    <a:pt x="1524" y="1760"/>
                    <a:pt x="1547" y="1737"/>
                  </a:cubicBezTo>
                  <a:cubicBezTo>
                    <a:pt x="1547" y="1737"/>
                    <a:pt x="1558" y="1737"/>
                    <a:pt x="1558" y="1726"/>
                  </a:cubicBezTo>
                  <a:cubicBezTo>
                    <a:pt x="1547" y="1726"/>
                    <a:pt x="1547" y="1726"/>
                    <a:pt x="1547" y="1715"/>
                  </a:cubicBezTo>
                  <a:cubicBezTo>
                    <a:pt x="1547" y="1681"/>
                    <a:pt x="1502" y="1659"/>
                    <a:pt x="1468" y="1636"/>
                  </a:cubicBezTo>
                  <a:cubicBezTo>
                    <a:pt x="1434" y="1614"/>
                    <a:pt x="1401" y="1603"/>
                    <a:pt x="1367" y="1636"/>
                  </a:cubicBezTo>
                  <a:cubicBezTo>
                    <a:pt x="1345" y="1670"/>
                    <a:pt x="1322" y="1681"/>
                    <a:pt x="1311" y="1647"/>
                  </a:cubicBezTo>
                  <a:cubicBezTo>
                    <a:pt x="1300" y="1614"/>
                    <a:pt x="1289" y="1547"/>
                    <a:pt x="1255" y="1558"/>
                  </a:cubicBezTo>
                  <a:cubicBezTo>
                    <a:pt x="1210" y="1569"/>
                    <a:pt x="1188" y="1547"/>
                    <a:pt x="1176" y="1513"/>
                  </a:cubicBezTo>
                  <a:cubicBezTo>
                    <a:pt x="1154" y="1480"/>
                    <a:pt x="1154" y="1446"/>
                    <a:pt x="1176" y="1435"/>
                  </a:cubicBezTo>
                  <a:cubicBezTo>
                    <a:pt x="1188" y="1423"/>
                    <a:pt x="1165" y="1378"/>
                    <a:pt x="1188" y="1378"/>
                  </a:cubicBezTo>
                  <a:cubicBezTo>
                    <a:pt x="1210" y="1367"/>
                    <a:pt x="1210" y="1356"/>
                    <a:pt x="1188" y="1334"/>
                  </a:cubicBezTo>
                  <a:cubicBezTo>
                    <a:pt x="1176" y="1311"/>
                    <a:pt x="1176" y="1278"/>
                    <a:pt x="1199" y="1267"/>
                  </a:cubicBezTo>
                  <a:cubicBezTo>
                    <a:pt x="1233" y="1255"/>
                    <a:pt x="1233" y="1244"/>
                    <a:pt x="1244" y="1211"/>
                  </a:cubicBezTo>
                  <a:cubicBezTo>
                    <a:pt x="1244" y="1188"/>
                    <a:pt x="1266" y="1154"/>
                    <a:pt x="1289" y="1177"/>
                  </a:cubicBezTo>
                  <a:cubicBezTo>
                    <a:pt x="1311" y="1211"/>
                    <a:pt x="1334" y="1211"/>
                    <a:pt x="1345" y="1199"/>
                  </a:cubicBezTo>
                  <a:cubicBezTo>
                    <a:pt x="1356" y="1177"/>
                    <a:pt x="1322" y="1166"/>
                    <a:pt x="1356" y="1143"/>
                  </a:cubicBezTo>
                  <a:cubicBezTo>
                    <a:pt x="1378" y="1121"/>
                    <a:pt x="1367" y="1110"/>
                    <a:pt x="1367" y="1076"/>
                  </a:cubicBezTo>
                  <a:cubicBezTo>
                    <a:pt x="1356" y="1054"/>
                    <a:pt x="1356" y="1042"/>
                    <a:pt x="1322" y="1065"/>
                  </a:cubicBezTo>
                  <a:cubicBezTo>
                    <a:pt x="1300" y="1087"/>
                    <a:pt x="1233" y="1087"/>
                    <a:pt x="1221" y="1054"/>
                  </a:cubicBezTo>
                  <a:cubicBezTo>
                    <a:pt x="1210" y="1020"/>
                    <a:pt x="1210" y="1020"/>
                    <a:pt x="1165" y="1020"/>
                  </a:cubicBezTo>
                  <a:cubicBezTo>
                    <a:pt x="1132" y="1020"/>
                    <a:pt x="1143" y="987"/>
                    <a:pt x="1109" y="964"/>
                  </a:cubicBezTo>
                  <a:cubicBezTo>
                    <a:pt x="1076" y="942"/>
                    <a:pt x="1076" y="897"/>
                    <a:pt x="1087" y="863"/>
                  </a:cubicBezTo>
                  <a:cubicBezTo>
                    <a:pt x="1087" y="841"/>
                    <a:pt x="1132" y="863"/>
                    <a:pt x="1132" y="829"/>
                  </a:cubicBezTo>
                  <a:cubicBezTo>
                    <a:pt x="1143" y="796"/>
                    <a:pt x="1132" y="740"/>
                    <a:pt x="1143" y="695"/>
                  </a:cubicBezTo>
                  <a:cubicBezTo>
                    <a:pt x="1165" y="661"/>
                    <a:pt x="1188" y="628"/>
                    <a:pt x="1199" y="605"/>
                  </a:cubicBezTo>
                  <a:cubicBezTo>
                    <a:pt x="1199" y="572"/>
                    <a:pt x="1199" y="560"/>
                    <a:pt x="1221" y="549"/>
                  </a:cubicBezTo>
                  <a:cubicBezTo>
                    <a:pt x="1255" y="538"/>
                    <a:pt x="1255" y="516"/>
                    <a:pt x="1221" y="493"/>
                  </a:cubicBezTo>
                  <a:cubicBezTo>
                    <a:pt x="1188" y="471"/>
                    <a:pt x="1143" y="482"/>
                    <a:pt x="1121" y="471"/>
                  </a:cubicBezTo>
                  <a:cubicBezTo>
                    <a:pt x="1098" y="449"/>
                    <a:pt x="1076" y="426"/>
                    <a:pt x="1065" y="437"/>
                  </a:cubicBezTo>
                  <a:cubicBezTo>
                    <a:pt x="1042" y="449"/>
                    <a:pt x="1031" y="471"/>
                    <a:pt x="1020" y="493"/>
                  </a:cubicBezTo>
                  <a:cubicBezTo>
                    <a:pt x="1009" y="527"/>
                    <a:pt x="986" y="538"/>
                    <a:pt x="964" y="516"/>
                  </a:cubicBezTo>
                  <a:cubicBezTo>
                    <a:pt x="930" y="493"/>
                    <a:pt x="885" y="482"/>
                    <a:pt x="874" y="449"/>
                  </a:cubicBezTo>
                  <a:cubicBezTo>
                    <a:pt x="863" y="415"/>
                    <a:pt x="818" y="292"/>
                    <a:pt x="852" y="292"/>
                  </a:cubicBezTo>
                  <a:cubicBezTo>
                    <a:pt x="885" y="292"/>
                    <a:pt x="908" y="325"/>
                    <a:pt x="930" y="325"/>
                  </a:cubicBezTo>
                  <a:cubicBezTo>
                    <a:pt x="941" y="325"/>
                    <a:pt x="941" y="314"/>
                    <a:pt x="964" y="280"/>
                  </a:cubicBezTo>
                  <a:cubicBezTo>
                    <a:pt x="986" y="247"/>
                    <a:pt x="997" y="213"/>
                    <a:pt x="964" y="224"/>
                  </a:cubicBezTo>
                  <a:cubicBezTo>
                    <a:pt x="930" y="224"/>
                    <a:pt x="829" y="213"/>
                    <a:pt x="840" y="180"/>
                  </a:cubicBezTo>
                  <a:cubicBezTo>
                    <a:pt x="852" y="146"/>
                    <a:pt x="874" y="79"/>
                    <a:pt x="852" y="34"/>
                  </a:cubicBezTo>
                  <a:cubicBezTo>
                    <a:pt x="840" y="0"/>
                    <a:pt x="784" y="0"/>
                    <a:pt x="773" y="11"/>
                  </a:cubicBezTo>
                  <a:cubicBezTo>
                    <a:pt x="751" y="34"/>
                    <a:pt x="717" y="112"/>
                    <a:pt x="728" y="135"/>
                  </a:cubicBezTo>
                  <a:cubicBezTo>
                    <a:pt x="740" y="168"/>
                    <a:pt x="717" y="224"/>
                    <a:pt x="695" y="224"/>
                  </a:cubicBezTo>
                  <a:cubicBezTo>
                    <a:pt x="683" y="224"/>
                    <a:pt x="683" y="224"/>
                    <a:pt x="672" y="224"/>
                  </a:cubicBezTo>
                  <a:cubicBezTo>
                    <a:pt x="672" y="247"/>
                    <a:pt x="661" y="280"/>
                    <a:pt x="639" y="280"/>
                  </a:cubicBezTo>
                  <a:cubicBezTo>
                    <a:pt x="616" y="292"/>
                    <a:pt x="605" y="314"/>
                    <a:pt x="583" y="359"/>
                  </a:cubicBezTo>
                  <a:cubicBezTo>
                    <a:pt x="571" y="392"/>
                    <a:pt x="560" y="404"/>
                    <a:pt x="527" y="404"/>
                  </a:cubicBezTo>
                  <a:cubicBezTo>
                    <a:pt x="493" y="392"/>
                    <a:pt x="448" y="415"/>
                    <a:pt x="459" y="449"/>
                  </a:cubicBezTo>
                  <a:cubicBezTo>
                    <a:pt x="471" y="471"/>
                    <a:pt x="516" y="460"/>
                    <a:pt x="538" y="449"/>
                  </a:cubicBezTo>
                  <a:cubicBezTo>
                    <a:pt x="560" y="437"/>
                    <a:pt x="594" y="482"/>
                    <a:pt x="594" y="493"/>
                  </a:cubicBezTo>
                  <a:cubicBezTo>
                    <a:pt x="605" y="505"/>
                    <a:pt x="594" y="572"/>
                    <a:pt x="560" y="616"/>
                  </a:cubicBezTo>
                  <a:cubicBezTo>
                    <a:pt x="516" y="650"/>
                    <a:pt x="471" y="695"/>
                    <a:pt x="493" y="729"/>
                  </a:cubicBezTo>
                  <a:cubicBezTo>
                    <a:pt x="516" y="751"/>
                    <a:pt x="538" y="818"/>
                    <a:pt x="549" y="829"/>
                  </a:cubicBezTo>
                  <a:cubicBezTo>
                    <a:pt x="549" y="852"/>
                    <a:pt x="605" y="852"/>
                    <a:pt x="616" y="829"/>
                  </a:cubicBezTo>
                  <a:cubicBezTo>
                    <a:pt x="616" y="818"/>
                    <a:pt x="683" y="841"/>
                    <a:pt x="706" y="852"/>
                  </a:cubicBezTo>
                  <a:cubicBezTo>
                    <a:pt x="728" y="863"/>
                    <a:pt x="706" y="908"/>
                    <a:pt x="740" y="908"/>
                  </a:cubicBezTo>
                  <a:cubicBezTo>
                    <a:pt x="762" y="908"/>
                    <a:pt x="762" y="975"/>
                    <a:pt x="796" y="964"/>
                  </a:cubicBezTo>
                  <a:cubicBezTo>
                    <a:pt x="829" y="964"/>
                    <a:pt x="852" y="987"/>
                    <a:pt x="852" y="1009"/>
                  </a:cubicBezTo>
                  <a:cubicBezTo>
                    <a:pt x="852" y="1031"/>
                    <a:pt x="896" y="1042"/>
                    <a:pt x="930" y="1054"/>
                  </a:cubicBezTo>
                  <a:cubicBezTo>
                    <a:pt x="964" y="1065"/>
                    <a:pt x="997" y="1110"/>
                    <a:pt x="930" y="1110"/>
                  </a:cubicBezTo>
                  <a:cubicBezTo>
                    <a:pt x="852" y="1098"/>
                    <a:pt x="796" y="1087"/>
                    <a:pt x="807" y="1121"/>
                  </a:cubicBezTo>
                  <a:cubicBezTo>
                    <a:pt x="807" y="1154"/>
                    <a:pt x="773" y="1188"/>
                    <a:pt x="751" y="1188"/>
                  </a:cubicBezTo>
                  <a:cubicBezTo>
                    <a:pt x="728" y="1199"/>
                    <a:pt x="706" y="1188"/>
                    <a:pt x="706" y="1166"/>
                  </a:cubicBezTo>
                  <a:cubicBezTo>
                    <a:pt x="695" y="1154"/>
                    <a:pt x="650" y="1199"/>
                    <a:pt x="616" y="1233"/>
                  </a:cubicBezTo>
                  <a:cubicBezTo>
                    <a:pt x="583" y="1267"/>
                    <a:pt x="560" y="1278"/>
                    <a:pt x="549" y="1255"/>
                  </a:cubicBezTo>
                  <a:cubicBezTo>
                    <a:pt x="527" y="1233"/>
                    <a:pt x="504" y="1233"/>
                    <a:pt x="482" y="1211"/>
                  </a:cubicBezTo>
                  <a:cubicBezTo>
                    <a:pt x="459" y="1177"/>
                    <a:pt x="426" y="1177"/>
                    <a:pt x="403" y="1132"/>
                  </a:cubicBezTo>
                  <a:cubicBezTo>
                    <a:pt x="381" y="1098"/>
                    <a:pt x="370" y="1042"/>
                    <a:pt x="336" y="1020"/>
                  </a:cubicBezTo>
                  <a:cubicBezTo>
                    <a:pt x="291" y="998"/>
                    <a:pt x="247" y="975"/>
                    <a:pt x="247" y="1020"/>
                  </a:cubicBezTo>
                  <a:cubicBezTo>
                    <a:pt x="247" y="1054"/>
                    <a:pt x="224" y="1110"/>
                    <a:pt x="247" y="1110"/>
                  </a:cubicBezTo>
                  <a:cubicBezTo>
                    <a:pt x="269" y="1121"/>
                    <a:pt x="280" y="1154"/>
                    <a:pt x="269" y="1188"/>
                  </a:cubicBezTo>
                  <a:cubicBezTo>
                    <a:pt x="258" y="1211"/>
                    <a:pt x="235" y="1267"/>
                    <a:pt x="258" y="1267"/>
                  </a:cubicBezTo>
                  <a:cubicBezTo>
                    <a:pt x="291" y="1267"/>
                    <a:pt x="269" y="1367"/>
                    <a:pt x="258" y="1390"/>
                  </a:cubicBezTo>
                  <a:cubicBezTo>
                    <a:pt x="258" y="1412"/>
                    <a:pt x="247" y="1423"/>
                    <a:pt x="224" y="1446"/>
                  </a:cubicBezTo>
                  <a:cubicBezTo>
                    <a:pt x="202" y="1457"/>
                    <a:pt x="190" y="1547"/>
                    <a:pt x="213" y="1569"/>
                  </a:cubicBezTo>
                  <a:cubicBezTo>
                    <a:pt x="235" y="1591"/>
                    <a:pt x="213" y="1625"/>
                    <a:pt x="235" y="1636"/>
                  </a:cubicBezTo>
                  <a:cubicBezTo>
                    <a:pt x="258" y="1647"/>
                    <a:pt x="258" y="1715"/>
                    <a:pt x="247" y="1726"/>
                  </a:cubicBezTo>
                  <a:cubicBezTo>
                    <a:pt x="235" y="1737"/>
                    <a:pt x="179" y="1692"/>
                    <a:pt x="157" y="1681"/>
                  </a:cubicBezTo>
                  <a:cubicBezTo>
                    <a:pt x="123" y="1681"/>
                    <a:pt x="123" y="1704"/>
                    <a:pt x="112" y="1726"/>
                  </a:cubicBezTo>
                  <a:cubicBezTo>
                    <a:pt x="101" y="1749"/>
                    <a:pt x="34" y="1749"/>
                    <a:pt x="22" y="1771"/>
                  </a:cubicBezTo>
                  <a:cubicBezTo>
                    <a:pt x="22" y="1793"/>
                    <a:pt x="11" y="1804"/>
                    <a:pt x="0" y="1804"/>
                  </a:cubicBezTo>
                  <a:cubicBezTo>
                    <a:pt x="11" y="1816"/>
                    <a:pt x="11" y="1827"/>
                    <a:pt x="11" y="183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6" name="Freeform 34"/>
            <p:cNvSpPr>
              <a:spLocks noChangeArrowheads="1"/>
            </p:cNvSpPr>
            <p:nvPr/>
          </p:nvSpPr>
          <p:spPr bwMode="auto">
            <a:xfrm>
              <a:off x="5692775" y="4506913"/>
              <a:ext cx="282575" cy="169862"/>
            </a:xfrm>
            <a:custGeom>
              <a:avLst/>
              <a:gdLst>
                <a:gd name="T0" fmla="*/ 123 w 785"/>
                <a:gd name="T1" fmla="*/ 213 h 472"/>
                <a:gd name="T2" fmla="*/ 123 w 785"/>
                <a:gd name="T3" fmla="*/ 213 h 472"/>
                <a:gd name="T4" fmla="*/ 190 w 785"/>
                <a:gd name="T5" fmla="*/ 325 h 472"/>
                <a:gd name="T6" fmla="*/ 269 w 785"/>
                <a:gd name="T7" fmla="*/ 404 h 472"/>
                <a:gd name="T8" fmla="*/ 336 w 785"/>
                <a:gd name="T9" fmla="*/ 448 h 472"/>
                <a:gd name="T10" fmla="*/ 403 w 785"/>
                <a:gd name="T11" fmla="*/ 426 h 472"/>
                <a:gd name="T12" fmla="*/ 493 w 785"/>
                <a:gd name="T13" fmla="*/ 359 h 472"/>
                <a:gd name="T14" fmla="*/ 538 w 785"/>
                <a:gd name="T15" fmla="*/ 381 h 472"/>
                <a:gd name="T16" fmla="*/ 594 w 785"/>
                <a:gd name="T17" fmla="*/ 314 h 472"/>
                <a:gd name="T18" fmla="*/ 717 w 785"/>
                <a:gd name="T19" fmla="*/ 303 h 472"/>
                <a:gd name="T20" fmla="*/ 717 w 785"/>
                <a:gd name="T21" fmla="*/ 247 h 472"/>
                <a:gd name="T22" fmla="*/ 639 w 785"/>
                <a:gd name="T23" fmla="*/ 202 h 472"/>
                <a:gd name="T24" fmla="*/ 583 w 785"/>
                <a:gd name="T25" fmla="*/ 157 h 472"/>
                <a:gd name="T26" fmla="*/ 527 w 785"/>
                <a:gd name="T27" fmla="*/ 101 h 472"/>
                <a:gd name="T28" fmla="*/ 493 w 785"/>
                <a:gd name="T29" fmla="*/ 45 h 472"/>
                <a:gd name="T30" fmla="*/ 403 w 785"/>
                <a:gd name="T31" fmla="*/ 22 h 472"/>
                <a:gd name="T32" fmla="*/ 336 w 785"/>
                <a:gd name="T33" fmla="*/ 22 h 472"/>
                <a:gd name="T34" fmla="*/ 314 w 785"/>
                <a:gd name="T35" fmla="*/ 0 h 472"/>
                <a:gd name="T36" fmla="*/ 258 w 785"/>
                <a:gd name="T37" fmla="*/ 34 h 472"/>
                <a:gd name="T38" fmla="*/ 201 w 785"/>
                <a:gd name="T39" fmla="*/ 67 h 472"/>
                <a:gd name="T40" fmla="*/ 134 w 785"/>
                <a:gd name="T41" fmla="*/ 90 h 472"/>
                <a:gd name="T42" fmla="*/ 67 w 785"/>
                <a:gd name="T43" fmla="*/ 90 h 472"/>
                <a:gd name="T44" fmla="*/ 11 w 785"/>
                <a:gd name="T45" fmla="*/ 146 h 472"/>
                <a:gd name="T46" fmla="*/ 45 w 785"/>
                <a:gd name="T47" fmla="*/ 191 h 472"/>
                <a:gd name="T48" fmla="*/ 45 w 785"/>
                <a:gd name="T49" fmla="*/ 191 h 472"/>
                <a:gd name="T50" fmla="*/ 123 w 785"/>
                <a:gd name="T51" fmla="*/ 21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472">
                  <a:moveTo>
                    <a:pt x="123" y="213"/>
                  </a:moveTo>
                  <a:lnTo>
                    <a:pt x="123" y="213"/>
                  </a:lnTo>
                  <a:cubicBezTo>
                    <a:pt x="157" y="235"/>
                    <a:pt x="168" y="291"/>
                    <a:pt x="190" y="325"/>
                  </a:cubicBezTo>
                  <a:cubicBezTo>
                    <a:pt x="213" y="370"/>
                    <a:pt x="246" y="370"/>
                    <a:pt x="269" y="404"/>
                  </a:cubicBezTo>
                  <a:cubicBezTo>
                    <a:pt x="291" y="426"/>
                    <a:pt x="314" y="426"/>
                    <a:pt x="336" y="448"/>
                  </a:cubicBezTo>
                  <a:cubicBezTo>
                    <a:pt x="347" y="471"/>
                    <a:pt x="370" y="460"/>
                    <a:pt x="403" y="426"/>
                  </a:cubicBezTo>
                  <a:cubicBezTo>
                    <a:pt x="437" y="392"/>
                    <a:pt x="482" y="347"/>
                    <a:pt x="493" y="359"/>
                  </a:cubicBezTo>
                  <a:cubicBezTo>
                    <a:pt x="493" y="381"/>
                    <a:pt x="515" y="392"/>
                    <a:pt x="538" y="381"/>
                  </a:cubicBezTo>
                  <a:cubicBezTo>
                    <a:pt x="560" y="381"/>
                    <a:pt x="594" y="347"/>
                    <a:pt x="594" y="314"/>
                  </a:cubicBezTo>
                  <a:cubicBezTo>
                    <a:pt x="583" y="280"/>
                    <a:pt x="639" y="291"/>
                    <a:pt x="717" y="303"/>
                  </a:cubicBezTo>
                  <a:cubicBezTo>
                    <a:pt x="784" y="303"/>
                    <a:pt x="751" y="258"/>
                    <a:pt x="717" y="247"/>
                  </a:cubicBezTo>
                  <a:cubicBezTo>
                    <a:pt x="683" y="235"/>
                    <a:pt x="639" y="224"/>
                    <a:pt x="639" y="202"/>
                  </a:cubicBezTo>
                  <a:cubicBezTo>
                    <a:pt x="639" y="180"/>
                    <a:pt x="616" y="157"/>
                    <a:pt x="583" y="157"/>
                  </a:cubicBezTo>
                  <a:cubicBezTo>
                    <a:pt x="549" y="168"/>
                    <a:pt x="549" y="101"/>
                    <a:pt x="527" y="101"/>
                  </a:cubicBezTo>
                  <a:cubicBezTo>
                    <a:pt x="493" y="101"/>
                    <a:pt x="515" y="56"/>
                    <a:pt x="493" y="45"/>
                  </a:cubicBezTo>
                  <a:cubicBezTo>
                    <a:pt x="470" y="34"/>
                    <a:pt x="403" y="11"/>
                    <a:pt x="403" y="22"/>
                  </a:cubicBezTo>
                  <a:cubicBezTo>
                    <a:pt x="392" y="45"/>
                    <a:pt x="336" y="45"/>
                    <a:pt x="336" y="22"/>
                  </a:cubicBezTo>
                  <a:cubicBezTo>
                    <a:pt x="325" y="22"/>
                    <a:pt x="325" y="11"/>
                    <a:pt x="314" y="0"/>
                  </a:cubicBezTo>
                  <a:cubicBezTo>
                    <a:pt x="291" y="0"/>
                    <a:pt x="269" y="11"/>
                    <a:pt x="258" y="34"/>
                  </a:cubicBezTo>
                  <a:cubicBezTo>
                    <a:pt x="246" y="56"/>
                    <a:pt x="224" y="78"/>
                    <a:pt x="201" y="67"/>
                  </a:cubicBezTo>
                  <a:cubicBezTo>
                    <a:pt x="179" y="56"/>
                    <a:pt x="157" y="78"/>
                    <a:pt x="134" y="90"/>
                  </a:cubicBezTo>
                  <a:cubicBezTo>
                    <a:pt x="123" y="112"/>
                    <a:pt x="101" y="78"/>
                    <a:pt x="67" y="90"/>
                  </a:cubicBezTo>
                  <a:cubicBezTo>
                    <a:pt x="34" y="101"/>
                    <a:pt x="0" y="123"/>
                    <a:pt x="11" y="146"/>
                  </a:cubicBezTo>
                  <a:cubicBezTo>
                    <a:pt x="22" y="157"/>
                    <a:pt x="45" y="191"/>
                    <a:pt x="45" y="191"/>
                  </a:cubicBezTo>
                  <a:lnTo>
                    <a:pt x="45" y="191"/>
                  </a:lnTo>
                  <a:cubicBezTo>
                    <a:pt x="56" y="180"/>
                    <a:pt x="90" y="191"/>
                    <a:pt x="123" y="21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7" name="Freeform 35"/>
            <p:cNvSpPr>
              <a:spLocks noChangeArrowheads="1"/>
            </p:cNvSpPr>
            <p:nvPr/>
          </p:nvSpPr>
          <p:spPr bwMode="auto">
            <a:xfrm>
              <a:off x="4349750" y="3146425"/>
              <a:ext cx="839788" cy="1057275"/>
            </a:xfrm>
            <a:custGeom>
              <a:avLst/>
              <a:gdLst>
                <a:gd name="T0" fmla="*/ 471 w 2331"/>
                <a:gd name="T1" fmla="*/ 2835 h 2937"/>
                <a:gd name="T2" fmla="*/ 426 w 2331"/>
                <a:gd name="T3" fmla="*/ 2599 h 2937"/>
                <a:gd name="T4" fmla="*/ 527 w 2331"/>
                <a:gd name="T5" fmla="*/ 2409 h 2937"/>
                <a:gd name="T6" fmla="*/ 773 w 2331"/>
                <a:gd name="T7" fmla="*/ 2140 h 2937"/>
                <a:gd name="T8" fmla="*/ 639 w 2331"/>
                <a:gd name="T9" fmla="*/ 2084 h 2937"/>
                <a:gd name="T10" fmla="*/ 504 w 2331"/>
                <a:gd name="T11" fmla="*/ 1894 h 2937"/>
                <a:gd name="T12" fmla="*/ 280 w 2331"/>
                <a:gd name="T13" fmla="*/ 1781 h 2937"/>
                <a:gd name="T14" fmla="*/ 258 w 2331"/>
                <a:gd name="T15" fmla="*/ 1804 h 2937"/>
                <a:gd name="T16" fmla="*/ 22 w 2331"/>
                <a:gd name="T17" fmla="*/ 1927 h 2937"/>
                <a:gd name="T18" fmla="*/ 135 w 2331"/>
                <a:gd name="T19" fmla="*/ 1602 h 2937"/>
                <a:gd name="T20" fmla="*/ 146 w 2331"/>
                <a:gd name="T21" fmla="*/ 1288 h 2937"/>
                <a:gd name="T22" fmla="*/ 336 w 2331"/>
                <a:gd name="T23" fmla="*/ 952 h 2937"/>
                <a:gd name="T24" fmla="*/ 493 w 2331"/>
                <a:gd name="T25" fmla="*/ 694 h 2937"/>
                <a:gd name="T26" fmla="*/ 807 w 2331"/>
                <a:gd name="T27" fmla="*/ 505 h 2937"/>
                <a:gd name="T28" fmla="*/ 1121 w 2331"/>
                <a:gd name="T29" fmla="*/ 538 h 2937"/>
                <a:gd name="T30" fmla="*/ 1121 w 2331"/>
                <a:gd name="T31" fmla="*/ 146 h 2937"/>
                <a:gd name="T32" fmla="*/ 1244 w 2331"/>
                <a:gd name="T33" fmla="*/ 23 h 2937"/>
                <a:gd name="T34" fmla="*/ 1793 w 2331"/>
                <a:gd name="T35" fmla="*/ 146 h 2937"/>
                <a:gd name="T36" fmla="*/ 2051 w 2331"/>
                <a:gd name="T37" fmla="*/ 224 h 2937"/>
                <a:gd name="T38" fmla="*/ 2252 w 2331"/>
                <a:gd name="T39" fmla="*/ 370 h 2937"/>
                <a:gd name="T40" fmla="*/ 2094 w 2331"/>
                <a:gd name="T41" fmla="*/ 728 h 2937"/>
                <a:gd name="T42" fmla="*/ 1670 w 2331"/>
                <a:gd name="T43" fmla="*/ 1165 h 2937"/>
                <a:gd name="T44" fmla="*/ 1446 w 2331"/>
                <a:gd name="T45" fmla="*/ 1288 h 2937"/>
                <a:gd name="T46" fmla="*/ 1490 w 2331"/>
                <a:gd name="T47" fmla="*/ 1669 h 2937"/>
                <a:gd name="T48" fmla="*/ 1815 w 2331"/>
                <a:gd name="T49" fmla="*/ 1748 h 2937"/>
                <a:gd name="T50" fmla="*/ 1972 w 2331"/>
                <a:gd name="T51" fmla="*/ 1994 h 2937"/>
                <a:gd name="T52" fmla="*/ 1602 w 2331"/>
                <a:gd name="T53" fmla="*/ 2207 h 2937"/>
                <a:gd name="T54" fmla="*/ 1446 w 2331"/>
                <a:gd name="T55" fmla="*/ 1994 h 2937"/>
                <a:gd name="T56" fmla="*/ 1087 w 2331"/>
                <a:gd name="T57" fmla="*/ 2129 h 2937"/>
                <a:gd name="T58" fmla="*/ 1121 w 2331"/>
                <a:gd name="T59" fmla="*/ 2532 h 2937"/>
                <a:gd name="T60" fmla="*/ 930 w 2331"/>
                <a:gd name="T61" fmla="*/ 2779 h 2937"/>
                <a:gd name="T62" fmla="*/ 672 w 2331"/>
                <a:gd name="T63" fmla="*/ 2925 h 2937"/>
                <a:gd name="T64" fmla="*/ 784 w 2331"/>
                <a:gd name="T65" fmla="*/ 2857 h 2937"/>
                <a:gd name="T66" fmla="*/ 919 w 2331"/>
                <a:gd name="T67" fmla="*/ 2734 h 2937"/>
                <a:gd name="T68" fmla="*/ 1076 w 2331"/>
                <a:gd name="T69" fmla="*/ 2554 h 2937"/>
                <a:gd name="T70" fmla="*/ 1087 w 2331"/>
                <a:gd name="T71" fmla="*/ 1994 h 2937"/>
                <a:gd name="T72" fmla="*/ 1524 w 2331"/>
                <a:gd name="T73" fmla="*/ 1994 h 2937"/>
                <a:gd name="T74" fmla="*/ 1849 w 2331"/>
                <a:gd name="T75" fmla="*/ 2297 h 2937"/>
                <a:gd name="T76" fmla="*/ 1961 w 2331"/>
                <a:gd name="T77" fmla="*/ 1837 h 2937"/>
                <a:gd name="T78" fmla="*/ 1804 w 2331"/>
                <a:gd name="T79" fmla="*/ 1860 h 2937"/>
                <a:gd name="T80" fmla="*/ 1356 w 2331"/>
                <a:gd name="T81" fmla="*/ 1625 h 2937"/>
                <a:gd name="T82" fmla="*/ 1524 w 2331"/>
                <a:gd name="T83" fmla="*/ 1221 h 2937"/>
                <a:gd name="T84" fmla="*/ 1849 w 2331"/>
                <a:gd name="T85" fmla="*/ 986 h 2937"/>
                <a:gd name="T86" fmla="*/ 2240 w 2331"/>
                <a:gd name="T87" fmla="*/ 516 h 2937"/>
                <a:gd name="T88" fmla="*/ 2072 w 2331"/>
                <a:gd name="T89" fmla="*/ 337 h 2937"/>
                <a:gd name="T90" fmla="*/ 1871 w 2331"/>
                <a:gd name="T91" fmla="*/ 269 h 2937"/>
                <a:gd name="T92" fmla="*/ 1692 w 2331"/>
                <a:gd name="T93" fmla="*/ 202 h 2937"/>
                <a:gd name="T94" fmla="*/ 1255 w 2331"/>
                <a:gd name="T95" fmla="*/ 113 h 2937"/>
                <a:gd name="T96" fmla="*/ 1199 w 2331"/>
                <a:gd name="T97" fmla="*/ 314 h 2937"/>
                <a:gd name="T98" fmla="*/ 1064 w 2331"/>
                <a:gd name="T99" fmla="*/ 572 h 2937"/>
                <a:gd name="T100" fmla="*/ 728 w 2331"/>
                <a:gd name="T101" fmla="*/ 527 h 2937"/>
                <a:gd name="T102" fmla="*/ 471 w 2331"/>
                <a:gd name="T103" fmla="*/ 728 h 2937"/>
                <a:gd name="T104" fmla="*/ 347 w 2331"/>
                <a:gd name="T105" fmla="*/ 1087 h 2937"/>
                <a:gd name="T106" fmla="*/ 146 w 2331"/>
                <a:gd name="T107" fmla="*/ 1389 h 2937"/>
                <a:gd name="T108" fmla="*/ 101 w 2331"/>
                <a:gd name="T109" fmla="*/ 1669 h 2937"/>
                <a:gd name="T110" fmla="*/ 202 w 2331"/>
                <a:gd name="T111" fmla="*/ 1894 h 2937"/>
                <a:gd name="T112" fmla="*/ 392 w 2331"/>
                <a:gd name="T113" fmla="*/ 1781 h 2937"/>
                <a:gd name="T114" fmla="*/ 459 w 2331"/>
                <a:gd name="T115" fmla="*/ 2095 h 2937"/>
                <a:gd name="T116" fmla="*/ 695 w 2331"/>
                <a:gd name="T117" fmla="*/ 1894 h 2937"/>
                <a:gd name="T118" fmla="*/ 740 w 2331"/>
                <a:gd name="T119" fmla="*/ 2241 h 2937"/>
                <a:gd name="T120" fmla="*/ 459 w 2331"/>
                <a:gd name="T121" fmla="*/ 2566 h 2937"/>
                <a:gd name="T122" fmla="*/ 471 w 2331"/>
                <a:gd name="T123" fmla="*/ 2745 h 2937"/>
                <a:gd name="T124" fmla="*/ 359 w 2331"/>
                <a:gd name="T125" fmla="*/ 1804 h 2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1" h="2937">
                  <a:moveTo>
                    <a:pt x="650" y="2936"/>
                  </a:moveTo>
                  <a:lnTo>
                    <a:pt x="650" y="2936"/>
                  </a:lnTo>
                  <a:cubicBezTo>
                    <a:pt x="616" y="2936"/>
                    <a:pt x="605" y="2891"/>
                    <a:pt x="583" y="2846"/>
                  </a:cubicBezTo>
                  <a:lnTo>
                    <a:pt x="583" y="2846"/>
                  </a:lnTo>
                  <a:cubicBezTo>
                    <a:pt x="571" y="2823"/>
                    <a:pt x="560" y="2823"/>
                    <a:pt x="560" y="2823"/>
                  </a:cubicBezTo>
                  <a:cubicBezTo>
                    <a:pt x="549" y="2823"/>
                    <a:pt x="538" y="2823"/>
                    <a:pt x="527" y="2823"/>
                  </a:cubicBezTo>
                  <a:cubicBezTo>
                    <a:pt x="515" y="2835"/>
                    <a:pt x="504" y="2846"/>
                    <a:pt x="493" y="2846"/>
                  </a:cubicBezTo>
                  <a:cubicBezTo>
                    <a:pt x="482" y="2846"/>
                    <a:pt x="482" y="2835"/>
                    <a:pt x="471" y="2835"/>
                  </a:cubicBezTo>
                  <a:cubicBezTo>
                    <a:pt x="459" y="2823"/>
                    <a:pt x="459" y="2812"/>
                    <a:pt x="459" y="2790"/>
                  </a:cubicBezTo>
                  <a:lnTo>
                    <a:pt x="459" y="2790"/>
                  </a:lnTo>
                  <a:cubicBezTo>
                    <a:pt x="448" y="2779"/>
                    <a:pt x="437" y="2779"/>
                    <a:pt x="426" y="2767"/>
                  </a:cubicBezTo>
                  <a:cubicBezTo>
                    <a:pt x="426" y="2767"/>
                    <a:pt x="426" y="2756"/>
                    <a:pt x="426" y="2745"/>
                  </a:cubicBezTo>
                  <a:cubicBezTo>
                    <a:pt x="426" y="2734"/>
                    <a:pt x="426" y="2723"/>
                    <a:pt x="403" y="2678"/>
                  </a:cubicBezTo>
                  <a:cubicBezTo>
                    <a:pt x="381" y="2655"/>
                    <a:pt x="370" y="2633"/>
                    <a:pt x="381" y="2622"/>
                  </a:cubicBezTo>
                  <a:cubicBezTo>
                    <a:pt x="392" y="2611"/>
                    <a:pt x="392" y="2599"/>
                    <a:pt x="415" y="2599"/>
                  </a:cubicBezTo>
                  <a:cubicBezTo>
                    <a:pt x="415" y="2599"/>
                    <a:pt x="415" y="2599"/>
                    <a:pt x="426" y="2599"/>
                  </a:cubicBezTo>
                  <a:cubicBezTo>
                    <a:pt x="426" y="2611"/>
                    <a:pt x="437" y="2611"/>
                    <a:pt x="448" y="2611"/>
                  </a:cubicBezTo>
                  <a:cubicBezTo>
                    <a:pt x="459" y="2611"/>
                    <a:pt x="471" y="2611"/>
                    <a:pt x="471" y="2599"/>
                  </a:cubicBezTo>
                  <a:lnTo>
                    <a:pt x="471" y="2599"/>
                  </a:lnTo>
                  <a:cubicBezTo>
                    <a:pt x="448" y="2611"/>
                    <a:pt x="426" y="2599"/>
                    <a:pt x="415" y="2577"/>
                  </a:cubicBezTo>
                  <a:cubicBezTo>
                    <a:pt x="403" y="2554"/>
                    <a:pt x="415" y="2510"/>
                    <a:pt x="448" y="2487"/>
                  </a:cubicBezTo>
                  <a:cubicBezTo>
                    <a:pt x="471" y="2465"/>
                    <a:pt x="482" y="2465"/>
                    <a:pt x="493" y="2465"/>
                  </a:cubicBezTo>
                  <a:cubicBezTo>
                    <a:pt x="504" y="2465"/>
                    <a:pt x="504" y="2465"/>
                    <a:pt x="515" y="2454"/>
                  </a:cubicBezTo>
                  <a:cubicBezTo>
                    <a:pt x="515" y="2443"/>
                    <a:pt x="527" y="2420"/>
                    <a:pt x="527" y="2409"/>
                  </a:cubicBezTo>
                  <a:cubicBezTo>
                    <a:pt x="515" y="2398"/>
                    <a:pt x="515" y="2398"/>
                    <a:pt x="515" y="2398"/>
                  </a:cubicBezTo>
                  <a:cubicBezTo>
                    <a:pt x="493" y="2375"/>
                    <a:pt x="493" y="2364"/>
                    <a:pt x="493" y="2353"/>
                  </a:cubicBezTo>
                  <a:cubicBezTo>
                    <a:pt x="493" y="2330"/>
                    <a:pt x="515" y="2319"/>
                    <a:pt x="549" y="2308"/>
                  </a:cubicBezTo>
                  <a:cubicBezTo>
                    <a:pt x="583" y="2285"/>
                    <a:pt x="605" y="2263"/>
                    <a:pt x="650" y="2230"/>
                  </a:cubicBezTo>
                  <a:cubicBezTo>
                    <a:pt x="672" y="2207"/>
                    <a:pt x="706" y="2196"/>
                    <a:pt x="728" y="2196"/>
                  </a:cubicBezTo>
                  <a:cubicBezTo>
                    <a:pt x="751" y="2185"/>
                    <a:pt x="762" y="2185"/>
                    <a:pt x="773" y="2185"/>
                  </a:cubicBezTo>
                  <a:cubicBezTo>
                    <a:pt x="784" y="2174"/>
                    <a:pt x="795" y="2174"/>
                    <a:pt x="795" y="2174"/>
                  </a:cubicBezTo>
                  <a:cubicBezTo>
                    <a:pt x="795" y="2162"/>
                    <a:pt x="784" y="2151"/>
                    <a:pt x="773" y="2140"/>
                  </a:cubicBezTo>
                  <a:cubicBezTo>
                    <a:pt x="740" y="2106"/>
                    <a:pt x="762" y="2061"/>
                    <a:pt x="773" y="2039"/>
                  </a:cubicBezTo>
                  <a:lnTo>
                    <a:pt x="773" y="2039"/>
                  </a:lnTo>
                  <a:cubicBezTo>
                    <a:pt x="784" y="2017"/>
                    <a:pt x="773" y="1983"/>
                    <a:pt x="751" y="1961"/>
                  </a:cubicBezTo>
                  <a:cubicBezTo>
                    <a:pt x="740" y="1938"/>
                    <a:pt x="728" y="1927"/>
                    <a:pt x="717" y="1927"/>
                  </a:cubicBezTo>
                  <a:lnTo>
                    <a:pt x="706" y="1927"/>
                  </a:lnTo>
                  <a:cubicBezTo>
                    <a:pt x="695" y="1938"/>
                    <a:pt x="672" y="1983"/>
                    <a:pt x="672" y="1994"/>
                  </a:cubicBezTo>
                  <a:cubicBezTo>
                    <a:pt x="684" y="2017"/>
                    <a:pt x="684" y="2039"/>
                    <a:pt x="684" y="2050"/>
                  </a:cubicBezTo>
                  <a:cubicBezTo>
                    <a:pt x="672" y="2061"/>
                    <a:pt x="661" y="2073"/>
                    <a:pt x="639" y="2084"/>
                  </a:cubicBezTo>
                  <a:cubicBezTo>
                    <a:pt x="628" y="2084"/>
                    <a:pt x="628" y="2084"/>
                    <a:pt x="616" y="2095"/>
                  </a:cubicBezTo>
                  <a:cubicBezTo>
                    <a:pt x="605" y="2118"/>
                    <a:pt x="594" y="2140"/>
                    <a:pt x="560" y="2140"/>
                  </a:cubicBezTo>
                  <a:cubicBezTo>
                    <a:pt x="549" y="2140"/>
                    <a:pt x="527" y="2140"/>
                    <a:pt x="504" y="2140"/>
                  </a:cubicBezTo>
                  <a:cubicBezTo>
                    <a:pt x="448" y="2140"/>
                    <a:pt x="426" y="2140"/>
                    <a:pt x="415" y="2118"/>
                  </a:cubicBezTo>
                  <a:cubicBezTo>
                    <a:pt x="415" y="2106"/>
                    <a:pt x="415" y="2095"/>
                    <a:pt x="415" y="2084"/>
                  </a:cubicBezTo>
                  <a:cubicBezTo>
                    <a:pt x="426" y="2073"/>
                    <a:pt x="437" y="2039"/>
                    <a:pt x="448" y="2017"/>
                  </a:cubicBezTo>
                  <a:cubicBezTo>
                    <a:pt x="459" y="1983"/>
                    <a:pt x="471" y="1949"/>
                    <a:pt x="482" y="1927"/>
                  </a:cubicBezTo>
                  <a:cubicBezTo>
                    <a:pt x="504" y="1905"/>
                    <a:pt x="504" y="1894"/>
                    <a:pt x="504" y="1894"/>
                  </a:cubicBezTo>
                  <a:cubicBezTo>
                    <a:pt x="482" y="1882"/>
                    <a:pt x="482" y="1860"/>
                    <a:pt x="471" y="1849"/>
                  </a:cubicBezTo>
                  <a:lnTo>
                    <a:pt x="471" y="1837"/>
                  </a:lnTo>
                  <a:cubicBezTo>
                    <a:pt x="459" y="1826"/>
                    <a:pt x="437" y="1826"/>
                    <a:pt x="415" y="1826"/>
                  </a:cubicBezTo>
                  <a:cubicBezTo>
                    <a:pt x="403" y="1826"/>
                    <a:pt x="392" y="1826"/>
                    <a:pt x="392" y="1826"/>
                  </a:cubicBezTo>
                  <a:cubicBezTo>
                    <a:pt x="381" y="1860"/>
                    <a:pt x="359" y="1927"/>
                    <a:pt x="359" y="1972"/>
                  </a:cubicBezTo>
                  <a:cubicBezTo>
                    <a:pt x="347" y="2005"/>
                    <a:pt x="336" y="2039"/>
                    <a:pt x="314" y="2039"/>
                  </a:cubicBezTo>
                  <a:cubicBezTo>
                    <a:pt x="291" y="2039"/>
                    <a:pt x="280" y="2005"/>
                    <a:pt x="269" y="1949"/>
                  </a:cubicBezTo>
                  <a:cubicBezTo>
                    <a:pt x="258" y="1871"/>
                    <a:pt x="258" y="1815"/>
                    <a:pt x="280" y="1781"/>
                  </a:cubicBezTo>
                  <a:cubicBezTo>
                    <a:pt x="291" y="1770"/>
                    <a:pt x="302" y="1770"/>
                    <a:pt x="302" y="1770"/>
                  </a:cubicBezTo>
                  <a:cubicBezTo>
                    <a:pt x="325" y="1770"/>
                    <a:pt x="347" y="1759"/>
                    <a:pt x="359" y="1759"/>
                  </a:cubicBezTo>
                  <a:cubicBezTo>
                    <a:pt x="359" y="1748"/>
                    <a:pt x="359" y="1714"/>
                    <a:pt x="359" y="1703"/>
                  </a:cubicBezTo>
                  <a:cubicBezTo>
                    <a:pt x="347" y="1703"/>
                    <a:pt x="314" y="1692"/>
                    <a:pt x="258" y="1692"/>
                  </a:cubicBezTo>
                  <a:cubicBezTo>
                    <a:pt x="246" y="1692"/>
                    <a:pt x="246" y="1703"/>
                    <a:pt x="235" y="1703"/>
                  </a:cubicBezTo>
                  <a:lnTo>
                    <a:pt x="224" y="1703"/>
                  </a:lnTo>
                  <a:cubicBezTo>
                    <a:pt x="224" y="1703"/>
                    <a:pt x="235" y="1714"/>
                    <a:pt x="246" y="1748"/>
                  </a:cubicBezTo>
                  <a:cubicBezTo>
                    <a:pt x="258" y="1770"/>
                    <a:pt x="258" y="1781"/>
                    <a:pt x="258" y="1804"/>
                  </a:cubicBezTo>
                  <a:cubicBezTo>
                    <a:pt x="258" y="1804"/>
                    <a:pt x="258" y="1815"/>
                    <a:pt x="258" y="1826"/>
                  </a:cubicBezTo>
                  <a:cubicBezTo>
                    <a:pt x="269" y="1860"/>
                    <a:pt x="246" y="1894"/>
                    <a:pt x="235" y="1916"/>
                  </a:cubicBezTo>
                  <a:cubicBezTo>
                    <a:pt x="224" y="1938"/>
                    <a:pt x="202" y="1961"/>
                    <a:pt x="179" y="1961"/>
                  </a:cubicBezTo>
                  <a:cubicBezTo>
                    <a:pt x="168" y="1961"/>
                    <a:pt x="146" y="1949"/>
                    <a:pt x="146" y="1938"/>
                  </a:cubicBezTo>
                  <a:cubicBezTo>
                    <a:pt x="146" y="1916"/>
                    <a:pt x="123" y="1871"/>
                    <a:pt x="112" y="1849"/>
                  </a:cubicBezTo>
                  <a:cubicBezTo>
                    <a:pt x="112" y="1860"/>
                    <a:pt x="101" y="1871"/>
                    <a:pt x="101" y="1894"/>
                  </a:cubicBezTo>
                  <a:cubicBezTo>
                    <a:pt x="101" y="1905"/>
                    <a:pt x="90" y="1927"/>
                    <a:pt x="33" y="1927"/>
                  </a:cubicBezTo>
                  <a:lnTo>
                    <a:pt x="22" y="1927"/>
                  </a:lnTo>
                  <a:lnTo>
                    <a:pt x="22" y="1927"/>
                  </a:lnTo>
                  <a:cubicBezTo>
                    <a:pt x="0" y="1927"/>
                    <a:pt x="0" y="1927"/>
                    <a:pt x="0" y="1927"/>
                  </a:cubicBezTo>
                  <a:cubicBezTo>
                    <a:pt x="0" y="1905"/>
                    <a:pt x="0" y="1905"/>
                    <a:pt x="0" y="1905"/>
                  </a:cubicBezTo>
                  <a:cubicBezTo>
                    <a:pt x="0" y="1781"/>
                    <a:pt x="11" y="1759"/>
                    <a:pt x="22" y="1759"/>
                  </a:cubicBezTo>
                  <a:cubicBezTo>
                    <a:pt x="33" y="1748"/>
                    <a:pt x="33" y="1736"/>
                    <a:pt x="33" y="1714"/>
                  </a:cubicBezTo>
                  <a:cubicBezTo>
                    <a:pt x="22" y="1692"/>
                    <a:pt x="22" y="1669"/>
                    <a:pt x="45" y="1658"/>
                  </a:cubicBezTo>
                  <a:cubicBezTo>
                    <a:pt x="56" y="1636"/>
                    <a:pt x="78" y="1636"/>
                    <a:pt x="101" y="1625"/>
                  </a:cubicBezTo>
                  <a:cubicBezTo>
                    <a:pt x="135" y="1625"/>
                    <a:pt x="135" y="1625"/>
                    <a:pt x="135" y="1602"/>
                  </a:cubicBezTo>
                  <a:cubicBezTo>
                    <a:pt x="135" y="1591"/>
                    <a:pt x="123" y="1568"/>
                    <a:pt x="112" y="1568"/>
                  </a:cubicBezTo>
                  <a:cubicBezTo>
                    <a:pt x="101" y="1557"/>
                    <a:pt x="90" y="1535"/>
                    <a:pt x="90" y="1512"/>
                  </a:cubicBezTo>
                  <a:cubicBezTo>
                    <a:pt x="90" y="1490"/>
                    <a:pt x="90" y="1467"/>
                    <a:pt x="78" y="1445"/>
                  </a:cubicBezTo>
                  <a:cubicBezTo>
                    <a:pt x="78" y="1423"/>
                    <a:pt x="78" y="1389"/>
                    <a:pt x="90" y="1378"/>
                  </a:cubicBezTo>
                  <a:cubicBezTo>
                    <a:pt x="101" y="1356"/>
                    <a:pt x="123" y="1356"/>
                    <a:pt x="135" y="1356"/>
                  </a:cubicBezTo>
                  <a:cubicBezTo>
                    <a:pt x="135" y="1333"/>
                    <a:pt x="135" y="1322"/>
                    <a:pt x="146" y="1311"/>
                  </a:cubicBezTo>
                  <a:lnTo>
                    <a:pt x="146" y="1299"/>
                  </a:lnTo>
                  <a:cubicBezTo>
                    <a:pt x="146" y="1299"/>
                    <a:pt x="146" y="1299"/>
                    <a:pt x="146" y="1288"/>
                  </a:cubicBezTo>
                  <a:cubicBezTo>
                    <a:pt x="146" y="1277"/>
                    <a:pt x="146" y="1266"/>
                    <a:pt x="157" y="1232"/>
                  </a:cubicBezTo>
                  <a:cubicBezTo>
                    <a:pt x="168" y="1154"/>
                    <a:pt x="213" y="1131"/>
                    <a:pt x="269" y="1120"/>
                  </a:cubicBezTo>
                  <a:cubicBezTo>
                    <a:pt x="280" y="1120"/>
                    <a:pt x="280" y="1120"/>
                    <a:pt x="291" y="1098"/>
                  </a:cubicBezTo>
                  <a:cubicBezTo>
                    <a:pt x="291" y="1075"/>
                    <a:pt x="302" y="1064"/>
                    <a:pt x="325" y="1042"/>
                  </a:cubicBezTo>
                  <a:cubicBezTo>
                    <a:pt x="336" y="1042"/>
                    <a:pt x="347" y="1042"/>
                    <a:pt x="347" y="1042"/>
                  </a:cubicBezTo>
                  <a:lnTo>
                    <a:pt x="347" y="1042"/>
                  </a:lnTo>
                  <a:cubicBezTo>
                    <a:pt x="347" y="1030"/>
                    <a:pt x="347" y="1030"/>
                    <a:pt x="347" y="1030"/>
                  </a:cubicBezTo>
                  <a:cubicBezTo>
                    <a:pt x="336" y="1019"/>
                    <a:pt x="336" y="986"/>
                    <a:pt x="336" y="952"/>
                  </a:cubicBezTo>
                  <a:cubicBezTo>
                    <a:pt x="336" y="941"/>
                    <a:pt x="336" y="918"/>
                    <a:pt x="325" y="896"/>
                  </a:cubicBezTo>
                  <a:cubicBezTo>
                    <a:pt x="325" y="896"/>
                    <a:pt x="302" y="806"/>
                    <a:pt x="325" y="773"/>
                  </a:cubicBezTo>
                  <a:cubicBezTo>
                    <a:pt x="336" y="761"/>
                    <a:pt x="336" y="761"/>
                    <a:pt x="347" y="761"/>
                  </a:cubicBezTo>
                  <a:lnTo>
                    <a:pt x="347" y="761"/>
                  </a:lnTo>
                  <a:cubicBezTo>
                    <a:pt x="370" y="761"/>
                    <a:pt x="370" y="750"/>
                    <a:pt x="370" y="750"/>
                  </a:cubicBezTo>
                  <a:cubicBezTo>
                    <a:pt x="370" y="717"/>
                    <a:pt x="403" y="683"/>
                    <a:pt x="448" y="683"/>
                  </a:cubicBezTo>
                  <a:cubicBezTo>
                    <a:pt x="459" y="683"/>
                    <a:pt x="471" y="683"/>
                    <a:pt x="482" y="694"/>
                  </a:cubicBezTo>
                  <a:cubicBezTo>
                    <a:pt x="493" y="694"/>
                    <a:pt x="493" y="694"/>
                    <a:pt x="493" y="694"/>
                  </a:cubicBezTo>
                  <a:cubicBezTo>
                    <a:pt x="493" y="683"/>
                    <a:pt x="504" y="672"/>
                    <a:pt x="504" y="661"/>
                  </a:cubicBezTo>
                  <a:cubicBezTo>
                    <a:pt x="504" y="661"/>
                    <a:pt x="504" y="650"/>
                    <a:pt x="504" y="639"/>
                  </a:cubicBezTo>
                  <a:cubicBezTo>
                    <a:pt x="515" y="583"/>
                    <a:pt x="549" y="561"/>
                    <a:pt x="583" y="561"/>
                  </a:cubicBezTo>
                  <a:cubicBezTo>
                    <a:pt x="594" y="561"/>
                    <a:pt x="616" y="538"/>
                    <a:pt x="616" y="493"/>
                  </a:cubicBezTo>
                  <a:cubicBezTo>
                    <a:pt x="616" y="460"/>
                    <a:pt x="639" y="449"/>
                    <a:pt x="661" y="449"/>
                  </a:cubicBezTo>
                  <a:cubicBezTo>
                    <a:pt x="684" y="449"/>
                    <a:pt x="706" y="460"/>
                    <a:pt x="740" y="482"/>
                  </a:cubicBezTo>
                  <a:lnTo>
                    <a:pt x="751" y="482"/>
                  </a:lnTo>
                  <a:cubicBezTo>
                    <a:pt x="773" y="505"/>
                    <a:pt x="795" y="505"/>
                    <a:pt x="807" y="505"/>
                  </a:cubicBezTo>
                  <a:cubicBezTo>
                    <a:pt x="807" y="505"/>
                    <a:pt x="807" y="505"/>
                    <a:pt x="818" y="505"/>
                  </a:cubicBezTo>
                  <a:cubicBezTo>
                    <a:pt x="818" y="460"/>
                    <a:pt x="863" y="437"/>
                    <a:pt x="908" y="449"/>
                  </a:cubicBezTo>
                  <a:cubicBezTo>
                    <a:pt x="953" y="460"/>
                    <a:pt x="997" y="482"/>
                    <a:pt x="1031" y="516"/>
                  </a:cubicBezTo>
                  <a:cubicBezTo>
                    <a:pt x="1031" y="527"/>
                    <a:pt x="1031" y="527"/>
                    <a:pt x="1031" y="527"/>
                  </a:cubicBezTo>
                  <a:cubicBezTo>
                    <a:pt x="1042" y="527"/>
                    <a:pt x="1042" y="527"/>
                    <a:pt x="1042" y="527"/>
                  </a:cubicBezTo>
                  <a:cubicBezTo>
                    <a:pt x="1053" y="527"/>
                    <a:pt x="1053" y="527"/>
                    <a:pt x="1064" y="527"/>
                  </a:cubicBezTo>
                  <a:cubicBezTo>
                    <a:pt x="1076" y="527"/>
                    <a:pt x="1087" y="527"/>
                    <a:pt x="1098" y="527"/>
                  </a:cubicBezTo>
                  <a:cubicBezTo>
                    <a:pt x="1109" y="538"/>
                    <a:pt x="1109" y="538"/>
                    <a:pt x="1121" y="538"/>
                  </a:cubicBezTo>
                  <a:cubicBezTo>
                    <a:pt x="1121" y="538"/>
                    <a:pt x="1121" y="538"/>
                    <a:pt x="1121" y="527"/>
                  </a:cubicBezTo>
                  <a:cubicBezTo>
                    <a:pt x="1121" y="482"/>
                    <a:pt x="1166" y="482"/>
                    <a:pt x="1188" y="482"/>
                  </a:cubicBezTo>
                  <a:cubicBezTo>
                    <a:pt x="1199" y="482"/>
                    <a:pt x="1222" y="482"/>
                    <a:pt x="1222" y="482"/>
                  </a:cubicBezTo>
                  <a:cubicBezTo>
                    <a:pt x="1233" y="460"/>
                    <a:pt x="1199" y="370"/>
                    <a:pt x="1177" y="359"/>
                  </a:cubicBezTo>
                  <a:cubicBezTo>
                    <a:pt x="1154" y="337"/>
                    <a:pt x="1154" y="314"/>
                    <a:pt x="1166" y="247"/>
                  </a:cubicBezTo>
                  <a:cubicBezTo>
                    <a:pt x="1166" y="236"/>
                    <a:pt x="1166" y="224"/>
                    <a:pt x="1166" y="202"/>
                  </a:cubicBezTo>
                  <a:cubicBezTo>
                    <a:pt x="1166" y="157"/>
                    <a:pt x="1166" y="157"/>
                    <a:pt x="1143" y="157"/>
                  </a:cubicBezTo>
                  <a:cubicBezTo>
                    <a:pt x="1132" y="146"/>
                    <a:pt x="1132" y="146"/>
                    <a:pt x="1121" y="146"/>
                  </a:cubicBezTo>
                  <a:cubicBezTo>
                    <a:pt x="1098" y="135"/>
                    <a:pt x="1087" y="113"/>
                    <a:pt x="1064" y="79"/>
                  </a:cubicBezTo>
                  <a:cubicBezTo>
                    <a:pt x="1064" y="68"/>
                    <a:pt x="1064" y="68"/>
                    <a:pt x="1064" y="68"/>
                  </a:cubicBezTo>
                  <a:cubicBezTo>
                    <a:pt x="1076" y="57"/>
                    <a:pt x="1076" y="57"/>
                    <a:pt x="1076" y="57"/>
                  </a:cubicBezTo>
                  <a:cubicBezTo>
                    <a:pt x="1087" y="45"/>
                    <a:pt x="1109" y="23"/>
                    <a:pt x="1132" y="23"/>
                  </a:cubicBezTo>
                  <a:lnTo>
                    <a:pt x="1132" y="23"/>
                  </a:lnTo>
                  <a:cubicBezTo>
                    <a:pt x="1154" y="23"/>
                    <a:pt x="1177" y="34"/>
                    <a:pt x="1222" y="57"/>
                  </a:cubicBezTo>
                  <a:cubicBezTo>
                    <a:pt x="1222" y="57"/>
                    <a:pt x="1233" y="57"/>
                    <a:pt x="1244" y="57"/>
                  </a:cubicBezTo>
                  <a:cubicBezTo>
                    <a:pt x="1244" y="45"/>
                    <a:pt x="1244" y="34"/>
                    <a:pt x="1244" y="23"/>
                  </a:cubicBezTo>
                  <a:cubicBezTo>
                    <a:pt x="1244" y="0"/>
                    <a:pt x="1244" y="0"/>
                    <a:pt x="1244" y="0"/>
                  </a:cubicBezTo>
                  <a:cubicBezTo>
                    <a:pt x="1266" y="0"/>
                    <a:pt x="1266" y="0"/>
                    <a:pt x="1266" y="0"/>
                  </a:cubicBezTo>
                  <a:cubicBezTo>
                    <a:pt x="1266" y="0"/>
                    <a:pt x="1300" y="0"/>
                    <a:pt x="1333" y="0"/>
                  </a:cubicBezTo>
                  <a:cubicBezTo>
                    <a:pt x="1378" y="0"/>
                    <a:pt x="1412" y="0"/>
                    <a:pt x="1457" y="12"/>
                  </a:cubicBezTo>
                  <a:cubicBezTo>
                    <a:pt x="1569" y="34"/>
                    <a:pt x="1625" y="45"/>
                    <a:pt x="1647" y="68"/>
                  </a:cubicBezTo>
                  <a:cubicBezTo>
                    <a:pt x="1670" y="90"/>
                    <a:pt x="1703" y="135"/>
                    <a:pt x="1715" y="169"/>
                  </a:cubicBezTo>
                  <a:cubicBezTo>
                    <a:pt x="1737" y="157"/>
                    <a:pt x="1759" y="146"/>
                    <a:pt x="1771" y="146"/>
                  </a:cubicBezTo>
                  <a:cubicBezTo>
                    <a:pt x="1782" y="146"/>
                    <a:pt x="1782" y="146"/>
                    <a:pt x="1793" y="146"/>
                  </a:cubicBezTo>
                  <a:cubicBezTo>
                    <a:pt x="1838" y="157"/>
                    <a:pt x="1838" y="213"/>
                    <a:pt x="1827" y="236"/>
                  </a:cubicBezTo>
                  <a:cubicBezTo>
                    <a:pt x="1838" y="236"/>
                    <a:pt x="1849" y="236"/>
                    <a:pt x="1860" y="236"/>
                  </a:cubicBezTo>
                  <a:cubicBezTo>
                    <a:pt x="1916" y="213"/>
                    <a:pt x="1939" y="213"/>
                    <a:pt x="1939" y="213"/>
                  </a:cubicBezTo>
                  <a:cubicBezTo>
                    <a:pt x="1961" y="213"/>
                    <a:pt x="1961" y="213"/>
                    <a:pt x="1961" y="213"/>
                  </a:cubicBezTo>
                  <a:cubicBezTo>
                    <a:pt x="1961" y="236"/>
                    <a:pt x="1961" y="236"/>
                    <a:pt x="1961" y="236"/>
                  </a:cubicBezTo>
                  <a:cubicBezTo>
                    <a:pt x="1961" y="247"/>
                    <a:pt x="1961" y="247"/>
                    <a:pt x="1961" y="247"/>
                  </a:cubicBezTo>
                  <a:cubicBezTo>
                    <a:pt x="1961" y="247"/>
                    <a:pt x="1961" y="247"/>
                    <a:pt x="1972" y="247"/>
                  </a:cubicBezTo>
                  <a:cubicBezTo>
                    <a:pt x="1995" y="236"/>
                    <a:pt x="2017" y="224"/>
                    <a:pt x="2051" y="224"/>
                  </a:cubicBezTo>
                  <a:cubicBezTo>
                    <a:pt x="2061" y="224"/>
                    <a:pt x="2072" y="224"/>
                    <a:pt x="2083" y="236"/>
                  </a:cubicBezTo>
                  <a:cubicBezTo>
                    <a:pt x="2094" y="258"/>
                    <a:pt x="2094" y="269"/>
                    <a:pt x="2094" y="292"/>
                  </a:cubicBezTo>
                  <a:lnTo>
                    <a:pt x="2094" y="303"/>
                  </a:lnTo>
                  <a:cubicBezTo>
                    <a:pt x="2117" y="314"/>
                    <a:pt x="2139" y="337"/>
                    <a:pt x="2162" y="359"/>
                  </a:cubicBezTo>
                  <a:lnTo>
                    <a:pt x="2162" y="370"/>
                  </a:lnTo>
                  <a:cubicBezTo>
                    <a:pt x="2173" y="382"/>
                    <a:pt x="2173" y="382"/>
                    <a:pt x="2184" y="382"/>
                  </a:cubicBezTo>
                  <a:lnTo>
                    <a:pt x="2196" y="382"/>
                  </a:lnTo>
                  <a:cubicBezTo>
                    <a:pt x="2218" y="382"/>
                    <a:pt x="2240" y="370"/>
                    <a:pt x="2252" y="370"/>
                  </a:cubicBezTo>
                  <a:cubicBezTo>
                    <a:pt x="2274" y="370"/>
                    <a:pt x="2296" y="382"/>
                    <a:pt x="2307" y="393"/>
                  </a:cubicBezTo>
                  <a:cubicBezTo>
                    <a:pt x="2307" y="393"/>
                    <a:pt x="2307" y="393"/>
                    <a:pt x="2319" y="393"/>
                  </a:cubicBezTo>
                  <a:cubicBezTo>
                    <a:pt x="2330" y="404"/>
                    <a:pt x="2330" y="404"/>
                    <a:pt x="2330" y="404"/>
                  </a:cubicBezTo>
                  <a:cubicBezTo>
                    <a:pt x="2330" y="426"/>
                    <a:pt x="2330" y="426"/>
                    <a:pt x="2330" y="426"/>
                  </a:cubicBezTo>
                  <a:cubicBezTo>
                    <a:pt x="2319" y="460"/>
                    <a:pt x="2307" y="493"/>
                    <a:pt x="2274" y="538"/>
                  </a:cubicBezTo>
                  <a:cubicBezTo>
                    <a:pt x="2263" y="561"/>
                    <a:pt x="2252" y="583"/>
                    <a:pt x="2240" y="606"/>
                  </a:cubicBezTo>
                  <a:cubicBezTo>
                    <a:pt x="2196" y="683"/>
                    <a:pt x="2173" y="728"/>
                    <a:pt x="2139" y="728"/>
                  </a:cubicBezTo>
                  <a:cubicBezTo>
                    <a:pt x="2128" y="739"/>
                    <a:pt x="2117" y="728"/>
                    <a:pt x="2094" y="728"/>
                  </a:cubicBezTo>
                  <a:cubicBezTo>
                    <a:pt x="2094" y="728"/>
                    <a:pt x="2083" y="728"/>
                    <a:pt x="2072" y="728"/>
                  </a:cubicBezTo>
                  <a:cubicBezTo>
                    <a:pt x="2083" y="773"/>
                    <a:pt x="2083" y="795"/>
                    <a:pt x="2072" y="829"/>
                  </a:cubicBezTo>
                  <a:cubicBezTo>
                    <a:pt x="2061" y="840"/>
                    <a:pt x="2028" y="885"/>
                    <a:pt x="1883" y="1019"/>
                  </a:cubicBezTo>
                  <a:cubicBezTo>
                    <a:pt x="1827" y="1075"/>
                    <a:pt x="1726" y="1165"/>
                    <a:pt x="1726" y="1165"/>
                  </a:cubicBezTo>
                  <a:cubicBezTo>
                    <a:pt x="1715" y="1176"/>
                    <a:pt x="1715" y="1176"/>
                    <a:pt x="1715" y="1176"/>
                  </a:cubicBezTo>
                  <a:lnTo>
                    <a:pt x="1715" y="1176"/>
                  </a:lnTo>
                  <a:cubicBezTo>
                    <a:pt x="1715" y="1176"/>
                    <a:pt x="1715" y="1176"/>
                    <a:pt x="1703" y="1176"/>
                  </a:cubicBezTo>
                  <a:cubicBezTo>
                    <a:pt x="1692" y="1176"/>
                    <a:pt x="1681" y="1176"/>
                    <a:pt x="1670" y="1165"/>
                  </a:cubicBezTo>
                  <a:cubicBezTo>
                    <a:pt x="1659" y="1154"/>
                    <a:pt x="1647" y="1154"/>
                    <a:pt x="1636" y="1143"/>
                  </a:cubicBezTo>
                  <a:cubicBezTo>
                    <a:pt x="1636" y="1154"/>
                    <a:pt x="1625" y="1165"/>
                    <a:pt x="1602" y="1165"/>
                  </a:cubicBezTo>
                  <a:lnTo>
                    <a:pt x="1602" y="1165"/>
                  </a:lnTo>
                  <a:lnTo>
                    <a:pt x="1591" y="1165"/>
                  </a:lnTo>
                  <a:lnTo>
                    <a:pt x="1591" y="1165"/>
                  </a:lnTo>
                  <a:cubicBezTo>
                    <a:pt x="1591" y="1176"/>
                    <a:pt x="1591" y="1187"/>
                    <a:pt x="1591" y="1187"/>
                  </a:cubicBezTo>
                  <a:cubicBezTo>
                    <a:pt x="1591" y="1221"/>
                    <a:pt x="1591" y="1243"/>
                    <a:pt x="1546" y="1266"/>
                  </a:cubicBezTo>
                  <a:cubicBezTo>
                    <a:pt x="1535" y="1266"/>
                    <a:pt x="1479" y="1288"/>
                    <a:pt x="1446" y="1288"/>
                  </a:cubicBezTo>
                  <a:cubicBezTo>
                    <a:pt x="1435" y="1288"/>
                    <a:pt x="1423" y="1288"/>
                    <a:pt x="1412" y="1288"/>
                  </a:cubicBezTo>
                  <a:cubicBezTo>
                    <a:pt x="1401" y="1277"/>
                    <a:pt x="1390" y="1266"/>
                    <a:pt x="1378" y="1254"/>
                  </a:cubicBezTo>
                  <a:cubicBezTo>
                    <a:pt x="1367" y="1254"/>
                    <a:pt x="1356" y="1243"/>
                    <a:pt x="1356" y="1243"/>
                  </a:cubicBezTo>
                  <a:cubicBezTo>
                    <a:pt x="1345" y="1254"/>
                    <a:pt x="1333" y="1288"/>
                    <a:pt x="1345" y="1423"/>
                  </a:cubicBezTo>
                  <a:cubicBezTo>
                    <a:pt x="1356" y="1445"/>
                    <a:pt x="1356" y="1479"/>
                    <a:pt x="1356" y="1490"/>
                  </a:cubicBezTo>
                  <a:cubicBezTo>
                    <a:pt x="1356" y="1568"/>
                    <a:pt x="1356" y="1568"/>
                    <a:pt x="1378" y="1580"/>
                  </a:cubicBezTo>
                  <a:cubicBezTo>
                    <a:pt x="1378" y="1591"/>
                    <a:pt x="1390" y="1591"/>
                    <a:pt x="1401" y="1602"/>
                  </a:cubicBezTo>
                  <a:cubicBezTo>
                    <a:pt x="1435" y="1613"/>
                    <a:pt x="1468" y="1625"/>
                    <a:pt x="1490" y="1669"/>
                  </a:cubicBezTo>
                  <a:cubicBezTo>
                    <a:pt x="1490" y="1680"/>
                    <a:pt x="1490" y="1692"/>
                    <a:pt x="1502" y="1703"/>
                  </a:cubicBezTo>
                  <a:cubicBezTo>
                    <a:pt x="1502" y="1736"/>
                    <a:pt x="1513" y="1736"/>
                    <a:pt x="1524" y="1736"/>
                  </a:cubicBezTo>
                  <a:lnTo>
                    <a:pt x="1524" y="1736"/>
                  </a:lnTo>
                  <a:cubicBezTo>
                    <a:pt x="1558" y="1748"/>
                    <a:pt x="1647" y="1748"/>
                    <a:pt x="1681" y="1792"/>
                  </a:cubicBezTo>
                  <a:cubicBezTo>
                    <a:pt x="1703" y="1815"/>
                    <a:pt x="1737" y="1826"/>
                    <a:pt x="1759" y="1826"/>
                  </a:cubicBezTo>
                  <a:cubicBezTo>
                    <a:pt x="1759" y="1826"/>
                    <a:pt x="1771" y="1826"/>
                    <a:pt x="1782" y="1815"/>
                  </a:cubicBezTo>
                  <a:cubicBezTo>
                    <a:pt x="1782" y="1815"/>
                    <a:pt x="1782" y="1815"/>
                    <a:pt x="1793" y="1792"/>
                  </a:cubicBezTo>
                  <a:cubicBezTo>
                    <a:pt x="1793" y="1781"/>
                    <a:pt x="1793" y="1770"/>
                    <a:pt x="1815" y="1748"/>
                  </a:cubicBezTo>
                  <a:cubicBezTo>
                    <a:pt x="1815" y="1748"/>
                    <a:pt x="1827" y="1748"/>
                    <a:pt x="1838" y="1736"/>
                  </a:cubicBezTo>
                  <a:cubicBezTo>
                    <a:pt x="1860" y="1714"/>
                    <a:pt x="1894" y="1680"/>
                    <a:pt x="1928" y="1692"/>
                  </a:cubicBezTo>
                  <a:cubicBezTo>
                    <a:pt x="1984" y="1692"/>
                    <a:pt x="1995" y="1714"/>
                    <a:pt x="1995" y="1770"/>
                  </a:cubicBezTo>
                  <a:cubicBezTo>
                    <a:pt x="1995" y="1781"/>
                    <a:pt x="1995" y="1792"/>
                    <a:pt x="2006" y="1815"/>
                  </a:cubicBezTo>
                  <a:cubicBezTo>
                    <a:pt x="2017" y="1837"/>
                    <a:pt x="2028" y="1871"/>
                    <a:pt x="2006" y="1894"/>
                  </a:cubicBezTo>
                  <a:cubicBezTo>
                    <a:pt x="2006" y="1905"/>
                    <a:pt x="1995" y="1916"/>
                    <a:pt x="1995" y="1927"/>
                  </a:cubicBezTo>
                  <a:cubicBezTo>
                    <a:pt x="1972" y="1938"/>
                    <a:pt x="1972" y="1949"/>
                    <a:pt x="1972" y="1983"/>
                  </a:cubicBezTo>
                  <a:lnTo>
                    <a:pt x="1972" y="1994"/>
                  </a:lnTo>
                  <a:cubicBezTo>
                    <a:pt x="1984" y="2039"/>
                    <a:pt x="1995" y="2106"/>
                    <a:pt x="1984" y="2151"/>
                  </a:cubicBezTo>
                  <a:cubicBezTo>
                    <a:pt x="1972" y="2196"/>
                    <a:pt x="1939" y="2241"/>
                    <a:pt x="1916" y="2274"/>
                  </a:cubicBezTo>
                  <a:cubicBezTo>
                    <a:pt x="1905" y="2285"/>
                    <a:pt x="1905" y="2297"/>
                    <a:pt x="1894" y="2308"/>
                  </a:cubicBezTo>
                  <a:cubicBezTo>
                    <a:pt x="1883" y="2319"/>
                    <a:pt x="1883" y="2330"/>
                    <a:pt x="1871" y="2342"/>
                  </a:cubicBezTo>
                  <a:cubicBezTo>
                    <a:pt x="1860" y="2375"/>
                    <a:pt x="1860" y="2375"/>
                    <a:pt x="1860" y="2375"/>
                  </a:cubicBezTo>
                  <a:cubicBezTo>
                    <a:pt x="1715" y="2230"/>
                    <a:pt x="1715" y="2230"/>
                    <a:pt x="1715" y="2230"/>
                  </a:cubicBezTo>
                  <a:cubicBezTo>
                    <a:pt x="1692" y="2207"/>
                    <a:pt x="1670" y="2207"/>
                    <a:pt x="1647" y="2207"/>
                  </a:cubicBezTo>
                  <a:cubicBezTo>
                    <a:pt x="1625" y="2207"/>
                    <a:pt x="1602" y="2207"/>
                    <a:pt x="1602" y="2207"/>
                  </a:cubicBezTo>
                  <a:cubicBezTo>
                    <a:pt x="1580" y="2207"/>
                    <a:pt x="1580" y="2207"/>
                    <a:pt x="1580" y="2207"/>
                  </a:cubicBezTo>
                  <a:cubicBezTo>
                    <a:pt x="1580" y="2185"/>
                    <a:pt x="1580" y="2185"/>
                    <a:pt x="1580" y="2185"/>
                  </a:cubicBezTo>
                  <a:cubicBezTo>
                    <a:pt x="1580" y="2174"/>
                    <a:pt x="1580" y="2174"/>
                    <a:pt x="1580" y="2162"/>
                  </a:cubicBezTo>
                  <a:cubicBezTo>
                    <a:pt x="1580" y="2162"/>
                    <a:pt x="1580" y="2162"/>
                    <a:pt x="1569" y="2162"/>
                  </a:cubicBezTo>
                  <a:cubicBezTo>
                    <a:pt x="1513" y="2162"/>
                    <a:pt x="1502" y="2118"/>
                    <a:pt x="1502" y="2106"/>
                  </a:cubicBezTo>
                  <a:cubicBezTo>
                    <a:pt x="1502" y="2084"/>
                    <a:pt x="1502" y="2073"/>
                    <a:pt x="1502" y="2061"/>
                  </a:cubicBezTo>
                  <a:cubicBezTo>
                    <a:pt x="1502" y="2050"/>
                    <a:pt x="1502" y="2039"/>
                    <a:pt x="1502" y="2039"/>
                  </a:cubicBezTo>
                  <a:cubicBezTo>
                    <a:pt x="1490" y="2028"/>
                    <a:pt x="1468" y="2017"/>
                    <a:pt x="1446" y="1994"/>
                  </a:cubicBezTo>
                  <a:cubicBezTo>
                    <a:pt x="1412" y="1972"/>
                    <a:pt x="1367" y="1938"/>
                    <a:pt x="1356" y="1927"/>
                  </a:cubicBezTo>
                  <a:cubicBezTo>
                    <a:pt x="1333" y="1916"/>
                    <a:pt x="1322" y="1916"/>
                    <a:pt x="1300" y="1916"/>
                  </a:cubicBezTo>
                  <a:cubicBezTo>
                    <a:pt x="1289" y="1916"/>
                    <a:pt x="1289" y="1916"/>
                    <a:pt x="1289" y="1927"/>
                  </a:cubicBezTo>
                  <a:cubicBezTo>
                    <a:pt x="1289" y="1983"/>
                    <a:pt x="1277" y="1983"/>
                    <a:pt x="1222" y="2005"/>
                  </a:cubicBezTo>
                  <a:cubicBezTo>
                    <a:pt x="1199" y="2005"/>
                    <a:pt x="1177" y="2005"/>
                    <a:pt x="1154" y="2005"/>
                  </a:cubicBezTo>
                  <a:cubicBezTo>
                    <a:pt x="1143" y="2017"/>
                    <a:pt x="1132" y="2017"/>
                    <a:pt x="1132" y="2017"/>
                  </a:cubicBezTo>
                  <a:cubicBezTo>
                    <a:pt x="1132" y="2017"/>
                    <a:pt x="1132" y="2017"/>
                    <a:pt x="1121" y="2017"/>
                  </a:cubicBezTo>
                  <a:cubicBezTo>
                    <a:pt x="1121" y="2061"/>
                    <a:pt x="1121" y="2118"/>
                    <a:pt x="1087" y="2129"/>
                  </a:cubicBezTo>
                  <a:cubicBezTo>
                    <a:pt x="1076" y="2140"/>
                    <a:pt x="1064" y="2162"/>
                    <a:pt x="1053" y="2185"/>
                  </a:cubicBezTo>
                  <a:cubicBezTo>
                    <a:pt x="1053" y="2207"/>
                    <a:pt x="1042" y="2230"/>
                    <a:pt x="1031" y="2252"/>
                  </a:cubicBezTo>
                  <a:cubicBezTo>
                    <a:pt x="1020" y="2274"/>
                    <a:pt x="1020" y="2319"/>
                    <a:pt x="1042" y="2364"/>
                  </a:cubicBezTo>
                  <a:cubicBezTo>
                    <a:pt x="1064" y="2398"/>
                    <a:pt x="1053" y="2431"/>
                    <a:pt x="1053" y="2454"/>
                  </a:cubicBezTo>
                  <a:cubicBezTo>
                    <a:pt x="1053" y="2465"/>
                    <a:pt x="1053" y="2476"/>
                    <a:pt x="1053" y="2476"/>
                  </a:cubicBezTo>
                  <a:cubicBezTo>
                    <a:pt x="1076" y="2487"/>
                    <a:pt x="1109" y="2521"/>
                    <a:pt x="1109" y="2521"/>
                  </a:cubicBezTo>
                  <a:cubicBezTo>
                    <a:pt x="1121" y="2532"/>
                    <a:pt x="1121" y="2532"/>
                    <a:pt x="1121" y="2532"/>
                  </a:cubicBezTo>
                  <a:lnTo>
                    <a:pt x="1121" y="2532"/>
                  </a:lnTo>
                  <a:cubicBezTo>
                    <a:pt x="1121" y="2543"/>
                    <a:pt x="1132" y="2611"/>
                    <a:pt x="1132" y="2644"/>
                  </a:cubicBezTo>
                  <a:cubicBezTo>
                    <a:pt x="1132" y="2689"/>
                    <a:pt x="1098" y="2700"/>
                    <a:pt x="1076" y="2700"/>
                  </a:cubicBezTo>
                  <a:cubicBezTo>
                    <a:pt x="1076" y="2700"/>
                    <a:pt x="1076" y="2700"/>
                    <a:pt x="1064" y="2689"/>
                  </a:cubicBezTo>
                  <a:cubicBezTo>
                    <a:pt x="1064" y="2689"/>
                    <a:pt x="1064" y="2689"/>
                    <a:pt x="1053" y="2689"/>
                  </a:cubicBezTo>
                  <a:cubicBezTo>
                    <a:pt x="1042" y="2689"/>
                    <a:pt x="1031" y="2700"/>
                    <a:pt x="1020" y="2711"/>
                  </a:cubicBezTo>
                  <a:cubicBezTo>
                    <a:pt x="1008" y="2734"/>
                    <a:pt x="986" y="2734"/>
                    <a:pt x="975" y="2734"/>
                  </a:cubicBezTo>
                  <a:lnTo>
                    <a:pt x="975" y="2734"/>
                  </a:lnTo>
                  <a:cubicBezTo>
                    <a:pt x="964" y="2767"/>
                    <a:pt x="953" y="2779"/>
                    <a:pt x="930" y="2779"/>
                  </a:cubicBezTo>
                  <a:cubicBezTo>
                    <a:pt x="919" y="2779"/>
                    <a:pt x="908" y="2779"/>
                    <a:pt x="897" y="2767"/>
                  </a:cubicBezTo>
                  <a:cubicBezTo>
                    <a:pt x="897" y="2767"/>
                    <a:pt x="885" y="2756"/>
                    <a:pt x="874" y="2756"/>
                  </a:cubicBezTo>
                  <a:cubicBezTo>
                    <a:pt x="863" y="2756"/>
                    <a:pt x="863" y="2756"/>
                    <a:pt x="852" y="2756"/>
                  </a:cubicBezTo>
                  <a:cubicBezTo>
                    <a:pt x="852" y="2779"/>
                    <a:pt x="852" y="2812"/>
                    <a:pt x="852" y="2835"/>
                  </a:cubicBezTo>
                  <a:cubicBezTo>
                    <a:pt x="863" y="2857"/>
                    <a:pt x="863" y="2868"/>
                    <a:pt x="852" y="2880"/>
                  </a:cubicBezTo>
                  <a:cubicBezTo>
                    <a:pt x="840" y="2902"/>
                    <a:pt x="818" y="2902"/>
                    <a:pt x="807" y="2902"/>
                  </a:cubicBezTo>
                  <a:cubicBezTo>
                    <a:pt x="795" y="2902"/>
                    <a:pt x="795" y="2902"/>
                    <a:pt x="784" y="2902"/>
                  </a:cubicBezTo>
                  <a:cubicBezTo>
                    <a:pt x="751" y="2902"/>
                    <a:pt x="695" y="2913"/>
                    <a:pt x="672" y="2925"/>
                  </a:cubicBezTo>
                  <a:cubicBezTo>
                    <a:pt x="661" y="2936"/>
                    <a:pt x="661" y="2936"/>
                    <a:pt x="650" y="2936"/>
                  </a:cubicBezTo>
                  <a:close/>
                  <a:moveTo>
                    <a:pt x="560" y="2779"/>
                  </a:moveTo>
                  <a:lnTo>
                    <a:pt x="560" y="2779"/>
                  </a:lnTo>
                  <a:cubicBezTo>
                    <a:pt x="594" y="2779"/>
                    <a:pt x="616" y="2790"/>
                    <a:pt x="628" y="2823"/>
                  </a:cubicBezTo>
                  <a:cubicBezTo>
                    <a:pt x="628" y="2835"/>
                    <a:pt x="628" y="2835"/>
                    <a:pt x="628" y="2835"/>
                  </a:cubicBezTo>
                  <a:cubicBezTo>
                    <a:pt x="628" y="2857"/>
                    <a:pt x="639" y="2880"/>
                    <a:pt x="650" y="2891"/>
                  </a:cubicBezTo>
                  <a:lnTo>
                    <a:pt x="650" y="2891"/>
                  </a:lnTo>
                  <a:cubicBezTo>
                    <a:pt x="684" y="2868"/>
                    <a:pt x="740" y="2857"/>
                    <a:pt x="784" y="2857"/>
                  </a:cubicBezTo>
                  <a:cubicBezTo>
                    <a:pt x="795" y="2857"/>
                    <a:pt x="795" y="2857"/>
                    <a:pt x="807" y="2857"/>
                  </a:cubicBezTo>
                  <a:cubicBezTo>
                    <a:pt x="807" y="2857"/>
                    <a:pt x="807" y="2857"/>
                    <a:pt x="818" y="2857"/>
                  </a:cubicBezTo>
                  <a:cubicBezTo>
                    <a:pt x="818" y="2846"/>
                    <a:pt x="818" y="2846"/>
                    <a:pt x="818" y="2846"/>
                  </a:cubicBezTo>
                  <a:cubicBezTo>
                    <a:pt x="807" y="2801"/>
                    <a:pt x="818" y="2745"/>
                    <a:pt x="818" y="2745"/>
                  </a:cubicBezTo>
                  <a:cubicBezTo>
                    <a:pt x="818" y="2723"/>
                    <a:pt x="818" y="2723"/>
                    <a:pt x="818" y="2723"/>
                  </a:cubicBezTo>
                  <a:cubicBezTo>
                    <a:pt x="829" y="2723"/>
                    <a:pt x="829" y="2723"/>
                    <a:pt x="829" y="2723"/>
                  </a:cubicBezTo>
                  <a:cubicBezTo>
                    <a:pt x="829" y="2723"/>
                    <a:pt x="852" y="2711"/>
                    <a:pt x="874" y="2711"/>
                  </a:cubicBezTo>
                  <a:cubicBezTo>
                    <a:pt x="897" y="2711"/>
                    <a:pt x="908" y="2723"/>
                    <a:pt x="919" y="2734"/>
                  </a:cubicBezTo>
                  <a:cubicBezTo>
                    <a:pt x="930" y="2734"/>
                    <a:pt x="930" y="2734"/>
                    <a:pt x="930" y="2734"/>
                  </a:cubicBezTo>
                  <a:cubicBezTo>
                    <a:pt x="930" y="2734"/>
                    <a:pt x="930" y="2734"/>
                    <a:pt x="930" y="2723"/>
                  </a:cubicBezTo>
                  <a:cubicBezTo>
                    <a:pt x="930" y="2700"/>
                    <a:pt x="964" y="2689"/>
                    <a:pt x="975" y="2689"/>
                  </a:cubicBezTo>
                  <a:cubicBezTo>
                    <a:pt x="986" y="2689"/>
                    <a:pt x="986" y="2689"/>
                    <a:pt x="986" y="2689"/>
                  </a:cubicBezTo>
                  <a:cubicBezTo>
                    <a:pt x="1008" y="2655"/>
                    <a:pt x="1031" y="2644"/>
                    <a:pt x="1064" y="2655"/>
                  </a:cubicBezTo>
                  <a:cubicBezTo>
                    <a:pt x="1076" y="2655"/>
                    <a:pt x="1076" y="2655"/>
                    <a:pt x="1087" y="2655"/>
                  </a:cubicBezTo>
                  <a:lnTo>
                    <a:pt x="1087" y="2644"/>
                  </a:lnTo>
                  <a:cubicBezTo>
                    <a:pt x="1087" y="2622"/>
                    <a:pt x="1076" y="2566"/>
                    <a:pt x="1076" y="2554"/>
                  </a:cubicBezTo>
                  <a:cubicBezTo>
                    <a:pt x="1064" y="2543"/>
                    <a:pt x="1042" y="2521"/>
                    <a:pt x="1031" y="2510"/>
                  </a:cubicBezTo>
                  <a:cubicBezTo>
                    <a:pt x="1008" y="2498"/>
                    <a:pt x="1008" y="2476"/>
                    <a:pt x="1008" y="2454"/>
                  </a:cubicBezTo>
                  <a:cubicBezTo>
                    <a:pt x="1020" y="2431"/>
                    <a:pt x="1020" y="2409"/>
                    <a:pt x="1008" y="2387"/>
                  </a:cubicBezTo>
                  <a:cubicBezTo>
                    <a:pt x="975" y="2330"/>
                    <a:pt x="964" y="2263"/>
                    <a:pt x="997" y="2218"/>
                  </a:cubicBezTo>
                  <a:cubicBezTo>
                    <a:pt x="1008" y="2207"/>
                    <a:pt x="1008" y="2196"/>
                    <a:pt x="1020" y="2174"/>
                  </a:cubicBezTo>
                  <a:cubicBezTo>
                    <a:pt x="1031" y="2140"/>
                    <a:pt x="1042" y="2106"/>
                    <a:pt x="1064" y="2095"/>
                  </a:cubicBezTo>
                  <a:cubicBezTo>
                    <a:pt x="1076" y="2084"/>
                    <a:pt x="1087" y="2039"/>
                    <a:pt x="1087" y="2017"/>
                  </a:cubicBezTo>
                  <a:cubicBezTo>
                    <a:pt x="1087" y="2005"/>
                    <a:pt x="1087" y="1994"/>
                    <a:pt x="1087" y="1994"/>
                  </a:cubicBezTo>
                  <a:cubicBezTo>
                    <a:pt x="1098" y="1972"/>
                    <a:pt x="1109" y="1972"/>
                    <a:pt x="1143" y="1972"/>
                  </a:cubicBezTo>
                  <a:cubicBezTo>
                    <a:pt x="1166" y="1961"/>
                    <a:pt x="1188" y="1961"/>
                    <a:pt x="1210" y="1961"/>
                  </a:cubicBezTo>
                  <a:cubicBezTo>
                    <a:pt x="1222" y="1961"/>
                    <a:pt x="1244" y="1949"/>
                    <a:pt x="1244" y="1949"/>
                  </a:cubicBezTo>
                  <a:lnTo>
                    <a:pt x="1244" y="1927"/>
                  </a:lnTo>
                  <a:cubicBezTo>
                    <a:pt x="1244" y="1894"/>
                    <a:pt x="1266" y="1871"/>
                    <a:pt x="1300" y="1871"/>
                  </a:cubicBezTo>
                  <a:cubicBezTo>
                    <a:pt x="1322" y="1871"/>
                    <a:pt x="1356" y="1882"/>
                    <a:pt x="1378" y="1894"/>
                  </a:cubicBezTo>
                  <a:cubicBezTo>
                    <a:pt x="1401" y="1905"/>
                    <a:pt x="1435" y="1938"/>
                    <a:pt x="1468" y="1961"/>
                  </a:cubicBezTo>
                  <a:cubicBezTo>
                    <a:pt x="1490" y="1972"/>
                    <a:pt x="1513" y="1994"/>
                    <a:pt x="1524" y="1994"/>
                  </a:cubicBezTo>
                  <a:cubicBezTo>
                    <a:pt x="1546" y="2005"/>
                    <a:pt x="1546" y="2039"/>
                    <a:pt x="1546" y="2061"/>
                  </a:cubicBezTo>
                  <a:cubicBezTo>
                    <a:pt x="1546" y="2073"/>
                    <a:pt x="1546" y="2084"/>
                    <a:pt x="1546" y="2095"/>
                  </a:cubicBezTo>
                  <a:cubicBezTo>
                    <a:pt x="1546" y="2118"/>
                    <a:pt x="1558" y="2118"/>
                    <a:pt x="1569" y="2118"/>
                  </a:cubicBezTo>
                  <a:cubicBezTo>
                    <a:pt x="1591" y="2118"/>
                    <a:pt x="1602" y="2129"/>
                    <a:pt x="1614" y="2140"/>
                  </a:cubicBezTo>
                  <a:cubicBezTo>
                    <a:pt x="1614" y="2140"/>
                    <a:pt x="1614" y="2151"/>
                    <a:pt x="1625" y="2162"/>
                  </a:cubicBezTo>
                  <a:cubicBezTo>
                    <a:pt x="1625" y="2162"/>
                    <a:pt x="1636" y="2162"/>
                    <a:pt x="1647" y="2162"/>
                  </a:cubicBezTo>
                  <a:cubicBezTo>
                    <a:pt x="1692" y="2162"/>
                    <a:pt x="1726" y="2174"/>
                    <a:pt x="1748" y="2196"/>
                  </a:cubicBezTo>
                  <a:cubicBezTo>
                    <a:pt x="1849" y="2297"/>
                    <a:pt x="1849" y="2297"/>
                    <a:pt x="1849" y="2297"/>
                  </a:cubicBezTo>
                  <a:lnTo>
                    <a:pt x="1860" y="2285"/>
                  </a:lnTo>
                  <a:cubicBezTo>
                    <a:pt x="1860" y="2274"/>
                    <a:pt x="1871" y="2263"/>
                    <a:pt x="1883" y="2252"/>
                  </a:cubicBezTo>
                  <a:cubicBezTo>
                    <a:pt x="1894" y="2218"/>
                    <a:pt x="1928" y="2174"/>
                    <a:pt x="1939" y="2140"/>
                  </a:cubicBezTo>
                  <a:cubicBezTo>
                    <a:pt x="1950" y="2106"/>
                    <a:pt x="1939" y="2050"/>
                    <a:pt x="1928" y="2005"/>
                  </a:cubicBezTo>
                  <a:cubicBezTo>
                    <a:pt x="1928" y="1994"/>
                    <a:pt x="1928" y="1994"/>
                    <a:pt x="1928" y="1983"/>
                  </a:cubicBezTo>
                  <a:cubicBezTo>
                    <a:pt x="1916" y="1938"/>
                    <a:pt x="1939" y="1916"/>
                    <a:pt x="1961" y="1894"/>
                  </a:cubicBezTo>
                  <a:cubicBezTo>
                    <a:pt x="1961" y="1894"/>
                    <a:pt x="1972" y="1882"/>
                    <a:pt x="1972" y="1871"/>
                  </a:cubicBezTo>
                  <a:cubicBezTo>
                    <a:pt x="1984" y="1860"/>
                    <a:pt x="1972" y="1860"/>
                    <a:pt x="1961" y="1837"/>
                  </a:cubicBezTo>
                  <a:cubicBezTo>
                    <a:pt x="1961" y="1815"/>
                    <a:pt x="1950" y="1792"/>
                    <a:pt x="1950" y="1770"/>
                  </a:cubicBezTo>
                  <a:cubicBezTo>
                    <a:pt x="1950" y="1736"/>
                    <a:pt x="1950" y="1736"/>
                    <a:pt x="1950" y="1736"/>
                  </a:cubicBezTo>
                  <a:cubicBezTo>
                    <a:pt x="1950" y="1736"/>
                    <a:pt x="1939" y="1736"/>
                    <a:pt x="1928" y="1725"/>
                  </a:cubicBezTo>
                  <a:lnTo>
                    <a:pt x="1928" y="1725"/>
                  </a:lnTo>
                  <a:cubicBezTo>
                    <a:pt x="1905" y="1725"/>
                    <a:pt x="1883" y="1759"/>
                    <a:pt x="1860" y="1770"/>
                  </a:cubicBezTo>
                  <a:cubicBezTo>
                    <a:pt x="1849" y="1781"/>
                    <a:pt x="1849" y="1781"/>
                    <a:pt x="1838" y="1792"/>
                  </a:cubicBezTo>
                  <a:cubicBezTo>
                    <a:pt x="1838" y="1792"/>
                    <a:pt x="1838" y="1792"/>
                    <a:pt x="1827" y="1804"/>
                  </a:cubicBezTo>
                  <a:cubicBezTo>
                    <a:pt x="1827" y="1815"/>
                    <a:pt x="1827" y="1837"/>
                    <a:pt x="1804" y="1860"/>
                  </a:cubicBezTo>
                  <a:cubicBezTo>
                    <a:pt x="1793" y="1860"/>
                    <a:pt x="1771" y="1871"/>
                    <a:pt x="1759" y="1871"/>
                  </a:cubicBezTo>
                  <a:cubicBezTo>
                    <a:pt x="1715" y="1871"/>
                    <a:pt x="1681" y="1849"/>
                    <a:pt x="1647" y="1826"/>
                  </a:cubicBezTo>
                  <a:cubicBezTo>
                    <a:pt x="1625" y="1792"/>
                    <a:pt x="1546" y="1781"/>
                    <a:pt x="1524" y="1781"/>
                  </a:cubicBezTo>
                  <a:lnTo>
                    <a:pt x="1524" y="1781"/>
                  </a:lnTo>
                  <a:cubicBezTo>
                    <a:pt x="1479" y="1781"/>
                    <a:pt x="1468" y="1748"/>
                    <a:pt x="1457" y="1714"/>
                  </a:cubicBezTo>
                  <a:cubicBezTo>
                    <a:pt x="1457" y="1703"/>
                    <a:pt x="1446" y="1692"/>
                    <a:pt x="1446" y="1680"/>
                  </a:cubicBezTo>
                  <a:cubicBezTo>
                    <a:pt x="1435" y="1658"/>
                    <a:pt x="1412" y="1647"/>
                    <a:pt x="1390" y="1636"/>
                  </a:cubicBezTo>
                  <a:cubicBezTo>
                    <a:pt x="1378" y="1636"/>
                    <a:pt x="1367" y="1625"/>
                    <a:pt x="1356" y="1625"/>
                  </a:cubicBezTo>
                  <a:cubicBezTo>
                    <a:pt x="1311" y="1602"/>
                    <a:pt x="1311" y="1580"/>
                    <a:pt x="1311" y="1501"/>
                  </a:cubicBezTo>
                  <a:cubicBezTo>
                    <a:pt x="1311" y="1479"/>
                    <a:pt x="1311" y="1456"/>
                    <a:pt x="1300" y="1423"/>
                  </a:cubicBezTo>
                  <a:cubicBezTo>
                    <a:pt x="1289" y="1243"/>
                    <a:pt x="1311" y="1199"/>
                    <a:pt x="1345" y="1199"/>
                  </a:cubicBezTo>
                  <a:lnTo>
                    <a:pt x="1345" y="1199"/>
                  </a:lnTo>
                  <a:cubicBezTo>
                    <a:pt x="1367" y="1199"/>
                    <a:pt x="1390" y="1210"/>
                    <a:pt x="1401" y="1221"/>
                  </a:cubicBezTo>
                  <a:cubicBezTo>
                    <a:pt x="1412" y="1232"/>
                    <a:pt x="1423" y="1243"/>
                    <a:pt x="1435" y="1243"/>
                  </a:cubicBezTo>
                  <a:cubicBezTo>
                    <a:pt x="1435" y="1243"/>
                    <a:pt x="1435" y="1254"/>
                    <a:pt x="1446" y="1254"/>
                  </a:cubicBezTo>
                  <a:cubicBezTo>
                    <a:pt x="1468" y="1254"/>
                    <a:pt x="1502" y="1243"/>
                    <a:pt x="1524" y="1221"/>
                  </a:cubicBezTo>
                  <a:cubicBezTo>
                    <a:pt x="1546" y="1210"/>
                    <a:pt x="1546" y="1210"/>
                    <a:pt x="1546" y="1187"/>
                  </a:cubicBezTo>
                  <a:cubicBezTo>
                    <a:pt x="1546" y="1176"/>
                    <a:pt x="1546" y="1176"/>
                    <a:pt x="1546" y="1165"/>
                  </a:cubicBezTo>
                  <a:cubicBezTo>
                    <a:pt x="1558" y="1143"/>
                    <a:pt x="1558" y="1120"/>
                    <a:pt x="1602" y="1120"/>
                  </a:cubicBezTo>
                  <a:lnTo>
                    <a:pt x="1602" y="1120"/>
                  </a:lnTo>
                  <a:cubicBezTo>
                    <a:pt x="1614" y="1109"/>
                    <a:pt x="1625" y="1098"/>
                    <a:pt x="1636" y="1098"/>
                  </a:cubicBezTo>
                  <a:cubicBezTo>
                    <a:pt x="1659" y="1098"/>
                    <a:pt x="1681" y="1120"/>
                    <a:pt x="1692" y="1131"/>
                  </a:cubicBezTo>
                  <a:lnTo>
                    <a:pt x="1703" y="1131"/>
                  </a:lnTo>
                  <a:cubicBezTo>
                    <a:pt x="1726" y="1109"/>
                    <a:pt x="1804" y="1030"/>
                    <a:pt x="1849" y="986"/>
                  </a:cubicBezTo>
                  <a:cubicBezTo>
                    <a:pt x="1995" y="863"/>
                    <a:pt x="2028" y="818"/>
                    <a:pt x="2028" y="806"/>
                  </a:cubicBezTo>
                  <a:cubicBezTo>
                    <a:pt x="2040" y="795"/>
                    <a:pt x="2040" y="773"/>
                    <a:pt x="2028" y="728"/>
                  </a:cubicBezTo>
                  <a:cubicBezTo>
                    <a:pt x="2028" y="717"/>
                    <a:pt x="2028" y="705"/>
                    <a:pt x="2040" y="694"/>
                  </a:cubicBezTo>
                  <a:cubicBezTo>
                    <a:pt x="2051" y="683"/>
                    <a:pt x="2061" y="683"/>
                    <a:pt x="2072" y="683"/>
                  </a:cubicBezTo>
                  <a:cubicBezTo>
                    <a:pt x="2083" y="683"/>
                    <a:pt x="2094" y="683"/>
                    <a:pt x="2106" y="683"/>
                  </a:cubicBezTo>
                  <a:cubicBezTo>
                    <a:pt x="2117" y="683"/>
                    <a:pt x="2128" y="694"/>
                    <a:pt x="2128" y="694"/>
                  </a:cubicBezTo>
                  <a:cubicBezTo>
                    <a:pt x="2139" y="683"/>
                    <a:pt x="2173" y="628"/>
                    <a:pt x="2207" y="583"/>
                  </a:cubicBezTo>
                  <a:cubicBezTo>
                    <a:pt x="2218" y="561"/>
                    <a:pt x="2229" y="538"/>
                    <a:pt x="2240" y="516"/>
                  </a:cubicBezTo>
                  <a:cubicBezTo>
                    <a:pt x="2263" y="471"/>
                    <a:pt x="2274" y="449"/>
                    <a:pt x="2274" y="426"/>
                  </a:cubicBezTo>
                  <a:lnTo>
                    <a:pt x="2274" y="426"/>
                  </a:lnTo>
                  <a:cubicBezTo>
                    <a:pt x="2274" y="415"/>
                    <a:pt x="2263" y="415"/>
                    <a:pt x="2252" y="415"/>
                  </a:cubicBezTo>
                  <a:cubicBezTo>
                    <a:pt x="2240" y="415"/>
                    <a:pt x="2229" y="415"/>
                    <a:pt x="2207" y="426"/>
                  </a:cubicBezTo>
                  <a:cubicBezTo>
                    <a:pt x="2196" y="426"/>
                    <a:pt x="2184" y="426"/>
                    <a:pt x="2184" y="426"/>
                  </a:cubicBezTo>
                  <a:cubicBezTo>
                    <a:pt x="2151" y="426"/>
                    <a:pt x="2139" y="404"/>
                    <a:pt x="2128" y="393"/>
                  </a:cubicBezTo>
                  <a:cubicBezTo>
                    <a:pt x="2128" y="393"/>
                    <a:pt x="2128" y="382"/>
                    <a:pt x="2117" y="382"/>
                  </a:cubicBezTo>
                  <a:cubicBezTo>
                    <a:pt x="2106" y="359"/>
                    <a:pt x="2094" y="348"/>
                    <a:pt x="2072" y="337"/>
                  </a:cubicBezTo>
                  <a:cubicBezTo>
                    <a:pt x="2051" y="326"/>
                    <a:pt x="2051" y="303"/>
                    <a:pt x="2051" y="281"/>
                  </a:cubicBezTo>
                  <a:lnTo>
                    <a:pt x="2051" y="269"/>
                  </a:lnTo>
                  <a:lnTo>
                    <a:pt x="2051" y="269"/>
                  </a:lnTo>
                  <a:cubicBezTo>
                    <a:pt x="2028" y="269"/>
                    <a:pt x="2006" y="281"/>
                    <a:pt x="1984" y="281"/>
                  </a:cubicBezTo>
                  <a:cubicBezTo>
                    <a:pt x="1984" y="292"/>
                    <a:pt x="1972" y="292"/>
                    <a:pt x="1972" y="292"/>
                  </a:cubicBezTo>
                  <a:cubicBezTo>
                    <a:pt x="1950" y="303"/>
                    <a:pt x="1939" y="292"/>
                    <a:pt x="1928" y="281"/>
                  </a:cubicBezTo>
                  <a:cubicBezTo>
                    <a:pt x="1916" y="281"/>
                    <a:pt x="1916" y="269"/>
                    <a:pt x="1916" y="258"/>
                  </a:cubicBezTo>
                  <a:cubicBezTo>
                    <a:pt x="1905" y="258"/>
                    <a:pt x="1894" y="269"/>
                    <a:pt x="1871" y="269"/>
                  </a:cubicBezTo>
                  <a:cubicBezTo>
                    <a:pt x="1838" y="281"/>
                    <a:pt x="1827" y="292"/>
                    <a:pt x="1815" y="292"/>
                  </a:cubicBezTo>
                  <a:cubicBezTo>
                    <a:pt x="1804" y="292"/>
                    <a:pt x="1804" y="281"/>
                    <a:pt x="1793" y="281"/>
                  </a:cubicBezTo>
                  <a:cubicBezTo>
                    <a:pt x="1782" y="269"/>
                    <a:pt x="1782" y="258"/>
                    <a:pt x="1793" y="236"/>
                  </a:cubicBezTo>
                  <a:cubicBezTo>
                    <a:pt x="1793" y="202"/>
                    <a:pt x="1782" y="191"/>
                    <a:pt x="1782" y="191"/>
                  </a:cubicBezTo>
                  <a:cubicBezTo>
                    <a:pt x="1771" y="191"/>
                    <a:pt x="1771" y="191"/>
                    <a:pt x="1771" y="191"/>
                  </a:cubicBezTo>
                  <a:cubicBezTo>
                    <a:pt x="1759" y="191"/>
                    <a:pt x="1737" y="202"/>
                    <a:pt x="1726" y="213"/>
                  </a:cubicBezTo>
                  <a:cubicBezTo>
                    <a:pt x="1703" y="224"/>
                    <a:pt x="1703" y="224"/>
                    <a:pt x="1703" y="224"/>
                  </a:cubicBezTo>
                  <a:cubicBezTo>
                    <a:pt x="1692" y="202"/>
                    <a:pt x="1692" y="202"/>
                    <a:pt x="1692" y="202"/>
                  </a:cubicBezTo>
                  <a:cubicBezTo>
                    <a:pt x="1692" y="202"/>
                    <a:pt x="1636" y="124"/>
                    <a:pt x="1614" y="101"/>
                  </a:cubicBezTo>
                  <a:cubicBezTo>
                    <a:pt x="1602" y="79"/>
                    <a:pt x="1513" y="68"/>
                    <a:pt x="1446" y="45"/>
                  </a:cubicBezTo>
                  <a:cubicBezTo>
                    <a:pt x="1412" y="45"/>
                    <a:pt x="1378" y="34"/>
                    <a:pt x="1333" y="34"/>
                  </a:cubicBezTo>
                  <a:cubicBezTo>
                    <a:pt x="1311" y="34"/>
                    <a:pt x="1300" y="45"/>
                    <a:pt x="1289" y="45"/>
                  </a:cubicBezTo>
                  <a:cubicBezTo>
                    <a:pt x="1277" y="101"/>
                    <a:pt x="1277" y="101"/>
                    <a:pt x="1266" y="113"/>
                  </a:cubicBezTo>
                  <a:cubicBezTo>
                    <a:pt x="1255" y="113"/>
                    <a:pt x="1255" y="113"/>
                    <a:pt x="1255" y="113"/>
                  </a:cubicBezTo>
                  <a:lnTo>
                    <a:pt x="1255" y="113"/>
                  </a:lnTo>
                  <a:lnTo>
                    <a:pt x="1255" y="113"/>
                  </a:lnTo>
                  <a:cubicBezTo>
                    <a:pt x="1244" y="113"/>
                    <a:pt x="1244" y="113"/>
                    <a:pt x="1199" y="90"/>
                  </a:cubicBezTo>
                  <a:cubicBezTo>
                    <a:pt x="1177" y="79"/>
                    <a:pt x="1143" y="68"/>
                    <a:pt x="1132" y="68"/>
                  </a:cubicBezTo>
                  <a:cubicBezTo>
                    <a:pt x="1132" y="68"/>
                    <a:pt x="1121" y="68"/>
                    <a:pt x="1121" y="79"/>
                  </a:cubicBezTo>
                  <a:cubicBezTo>
                    <a:pt x="1132" y="101"/>
                    <a:pt x="1132" y="101"/>
                    <a:pt x="1143" y="101"/>
                  </a:cubicBezTo>
                  <a:cubicBezTo>
                    <a:pt x="1143" y="113"/>
                    <a:pt x="1154" y="113"/>
                    <a:pt x="1154" y="113"/>
                  </a:cubicBezTo>
                  <a:cubicBezTo>
                    <a:pt x="1199" y="124"/>
                    <a:pt x="1210" y="146"/>
                    <a:pt x="1210" y="213"/>
                  </a:cubicBezTo>
                  <a:cubicBezTo>
                    <a:pt x="1210" y="224"/>
                    <a:pt x="1210" y="236"/>
                    <a:pt x="1199" y="247"/>
                  </a:cubicBezTo>
                  <a:cubicBezTo>
                    <a:pt x="1199" y="281"/>
                    <a:pt x="1199" y="303"/>
                    <a:pt x="1199" y="314"/>
                  </a:cubicBezTo>
                  <a:cubicBezTo>
                    <a:pt x="1222" y="337"/>
                    <a:pt x="1255" y="393"/>
                    <a:pt x="1255" y="415"/>
                  </a:cubicBezTo>
                  <a:cubicBezTo>
                    <a:pt x="1277" y="460"/>
                    <a:pt x="1277" y="482"/>
                    <a:pt x="1266" y="493"/>
                  </a:cubicBezTo>
                  <a:cubicBezTo>
                    <a:pt x="1255" y="527"/>
                    <a:pt x="1222" y="527"/>
                    <a:pt x="1188" y="527"/>
                  </a:cubicBezTo>
                  <a:cubicBezTo>
                    <a:pt x="1177" y="527"/>
                    <a:pt x="1166" y="527"/>
                    <a:pt x="1166" y="527"/>
                  </a:cubicBezTo>
                  <a:lnTo>
                    <a:pt x="1166" y="527"/>
                  </a:lnTo>
                  <a:cubicBezTo>
                    <a:pt x="1154" y="583"/>
                    <a:pt x="1132" y="583"/>
                    <a:pt x="1121" y="583"/>
                  </a:cubicBezTo>
                  <a:cubicBezTo>
                    <a:pt x="1109" y="583"/>
                    <a:pt x="1087" y="583"/>
                    <a:pt x="1076" y="572"/>
                  </a:cubicBezTo>
                  <a:lnTo>
                    <a:pt x="1064" y="572"/>
                  </a:lnTo>
                  <a:lnTo>
                    <a:pt x="1053" y="572"/>
                  </a:lnTo>
                  <a:cubicBezTo>
                    <a:pt x="1042" y="572"/>
                    <a:pt x="1042" y="572"/>
                    <a:pt x="1031" y="572"/>
                  </a:cubicBezTo>
                  <a:cubicBezTo>
                    <a:pt x="1020" y="572"/>
                    <a:pt x="997" y="561"/>
                    <a:pt x="986" y="550"/>
                  </a:cubicBezTo>
                  <a:cubicBezTo>
                    <a:pt x="975" y="516"/>
                    <a:pt x="930" y="493"/>
                    <a:pt x="897" y="493"/>
                  </a:cubicBezTo>
                  <a:cubicBezTo>
                    <a:pt x="897" y="482"/>
                    <a:pt x="885" y="482"/>
                    <a:pt x="885" y="482"/>
                  </a:cubicBezTo>
                  <a:cubicBezTo>
                    <a:pt x="863" y="482"/>
                    <a:pt x="863" y="505"/>
                    <a:pt x="852" y="516"/>
                  </a:cubicBezTo>
                  <a:cubicBezTo>
                    <a:pt x="852" y="538"/>
                    <a:pt x="829" y="550"/>
                    <a:pt x="807" y="550"/>
                  </a:cubicBezTo>
                  <a:cubicBezTo>
                    <a:pt x="784" y="550"/>
                    <a:pt x="751" y="538"/>
                    <a:pt x="728" y="527"/>
                  </a:cubicBezTo>
                  <a:lnTo>
                    <a:pt x="717" y="516"/>
                  </a:lnTo>
                  <a:cubicBezTo>
                    <a:pt x="695" y="505"/>
                    <a:pt x="672" y="493"/>
                    <a:pt x="661" y="493"/>
                  </a:cubicBezTo>
                  <a:lnTo>
                    <a:pt x="661" y="493"/>
                  </a:lnTo>
                  <a:cubicBezTo>
                    <a:pt x="661" y="561"/>
                    <a:pt x="616" y="606"/>
                    <a:pt x="583" y="606"/>
                  </a:cubicBezTo>
                  <a:cubicBezTo>
                    <a:pt x="571" y="606"/>
                    <a:pt x="560" y="606"/>
                    <a:pt x="549" y="650"/>
                  </a:cubicBezTo>
                  <a:cubicBezTo>
                    <a:pt x="549" y="650"/>
                    <a:pt x="549" y="661"/>
                    <a:pt x="549" y="672"/>
                  </a:cubicBezTo>
                  <a:cubicBezTo>
                    <a:pt x="538" y="694"/>
                    <a:pt x="538" y="739"/>
                    <a:pt x="493" y="739"/>
                  </a:cubicBezTo>
                  <a:cubicBezTo>
                    <a:pt x="493" y="739"/>
                    <a:pt x="482" y="739"/>
                    <a:pt x="471" y="728"/>
                  </a:cubicBezTo>
                  <a:cubicBezTo>
                    <a:pt x="459" y="728"/>
                    <a:pt x="459" y="728"/>
                    <a:pt x="448" y="728"/>
                  </a:cubicBezTo>
                  <a:cubicBezTo>
                    <a:pt x="437" y="728"/>
                    <a:pt x="415" y="739"/>
                    <a:pt x="415" y="750"/>
                  </a:cubicBezTo>
                  <a:cubicBezTo>
                    <a:pt x="415" y="784"/>
                    <a:pt x="381" y="795"/>
                    <a:pt x="359" y="806"/>
                  </a:cubicBezTo>
                  <a:cubicBezTo>
                    <a:pt x="359" y="818"/>
                    <a:pt x="359" y="863"/>
                    <a:pt x="370" y="896"/>
                  </a:cubicBezTo>
                  <a:cubicBezTo>
                    <a:pt x="370" y="907"/>
                    <a:pt x="381" y="930"/>
                    <a:pt x="381" y="952"/>
                  </a:cubicBezTo>
                  <a:cubicBezTo>
                    <a:pt x="381" y="974"/>
                    <a:pt x="381" y="1008"/>
                    <a:pt x="381" y="1008"/>
                  </a:cubicBezTo>
                  <a:cubicBezTo>
                    <a:pt x="381" y="1019"/>
                    <a:pt x="381" y="1019"/>
                    <a:pt x="381" y="1019"/>
                  </a:cubicBezTo>
                  <a:cubicBezTo>
                    <a:pt x="403" y="1053"/>
                    <a:pt x="392" y="1064"/>
                    <a:pt x="347" y="1087"/>
                  </a:cubicBezTo>
                  <a:cubicBezTo>
                    <a:pt x="336" y="1087"/>
                    <a:pt x="336" y="1098"/>
                    <a:pt x="325" y="1109"/>
                  </a:cubicBezTo>
                  <a:cubicBezTo>
                    <a:pt x="325" y="1131"/>
                    <a:pt x="314" y="1165"/>
                    <a:pt x="269" y="1165"/>
                  </a:cubicBezTo>
                  <a:cubicBezTo>
                    <a:pt x="224" y="1176"/>
                    <a:pt x="202" y="1187"/>
                    <a:pt x="202" y="1243"/>
                  </a:cubicBezTo>
                  <a:cubicBezTo>
                    <a:pt x="190" y="1266"/>
                    <a:pt x="190" y="1277"/>
                    <a:pt x="190" y="1288"/>
                  </a:cubicBezTo>
                  <a:cubicBezTo>
                    <a:pt x="190" y="1311"/>
                    <a:pt x="190" y="1322"/>
                    <a:pt x="179" y="1333"/>
                  </a:cubicBezTo>
                  <a:lnTo>
                    <a:pt x="179" y="1344"/>
                  </a:lnTo>
                  <a:cubicBezTo>
                    <a:pt x="179" y="1356"/>
                    <a:pt x="190" y="1367"/>
                    <a:pt x="179" y="1378"/>
                  </a:cubicBezTo>
                  <a:cubicBezTo>
                    <a:pt x="168" y="1389"/>
                    <a:pt x="168" y="1389"/>
                    <a:pt x="146" y="1389"/>
                  </a:cubicBezTo>
                  <a:lnTo>
                    <a:pt x="146" y="1389"/>
                  </a:lnTo>
                  <a:lnTo>
                    <a:pt x="146" y="1389"/>
                  </a:lnTo>
                  <a:cubicBezTo>
                    <a:pt x="135" y="1389"/>
                    <a:pt x="135" y="1400"/>
                    <a:pt x="123" y="1400"/>
                  </a:cubicBezTo>
                  <a:cubicBezTo>
                    <a:pt x="123" y="1412"/>
                    <a:pt x="123" y="1423"/>
                    <a:pt x="123" y="1434"/>
                  </a:cubicBezTo>
                  <a:cubicBezTo>
                    <a:pt x="135" y="1456"/>
                    <a:pt x="135" y="1490"/>
                    <a:pt x="135" y="1501"/>
                  </a:cubicBezTo>
                  <a:cubicBezTo>
                    <a:pt x="135" y="1512"/>
                    <a:pt x="135" y="1523"/>
                    <a:pt x="135" y="1523"/>
                  </a:cubicBezTo>
                  <a:cubicBezTo>
                    <a:pt x="157" y="1535"/>
                    <a:pt x="179" y="1580"/>
                    <a:pt x="179" y="1613"/>
                  </a:cubicBezTo>
                  <a:cubicBezTo>
                    <a:pt x="179" y="1658"/>
                    <a:pt x="135" y="1669"/>
                    <a:pt x="101" y="1669"/>
                  </a:cubicBezTo>
                  <a:cubicBezTo>
                    <a:pt x="78" y="1680"/>
                    <a:pt x="78" y="1680"/>
                    <a:pt x="78" y="1680"/>
                  </a:cubicBezTo>
                  <a:cubicBezTo>
                    <a:pt x="67" y="1680"/>
                    <a:pt x="67" y="1692"/>
                    <a:pt x="78" y="1703"/>
                  </a:cubicBezTo>
                  <a:cubicBezTo>
                    <a:pt x="78" y="1736"/>
                    <a:pt x="78" y="1781"/>
                    <a:pt x="45" y="1792"/>
                  </a:cubicBezTo>
                  <a:cubicBezTo>
                    <a:pt x="45" y="1804"/>
                    <a:pt x="45" y="1826"/>
                    <a:pt x="45" y="1882"/>
                  </a:cubicBezTo>
                  <a:cubicBezTo>
                    <a:pt x="56" y="1882"/>
                    <a:pt x="56" y="1882"/>
                    <a:pt x="56" y="1882"/>
                  </a:cubicBezTo>
                  <a:cubicBezTo>
                    <a:pt x="67" y="1849"/>
                    <a:pt x="78" y="1804"/>
                    <a:pt x="112" y="1804"/>
                  </a:cubicBezTo>
                  <a:cubicBezTo>
                    <a:pt x="146" y="1804"/>
                    <a:pt x="179" y="1882"/>
                    <a:pt x="190" y="1916"/>
                  </a:cubicBezTo>
                  <a:cubicBezTo>
                    <a:pt x="190" y="1905"/>
                    <a:pt x="190" y="1905"/>
                    <a:pt x="202" y="1894"/>
                  </a:cubicBezTo>
                  <a:cubicBezTo>
                    <a:pt x="213" y="1882"/>
                    <a:pt x="224" y="1860"/>
                    <a:pt x="213" y="1837"/>
                  </a:cubicBezTo>
                  <a:cubicBezTo>
                    <a:pt x="213" y="1815"/>
                    <a:pt x="213" y="1804"/>
                    <a:pt x="213" y="1792"/>
                  </a:cubicBezTo>
                  <a:cubicBezTo>
                    <a:pt x="213" y="1781"/>
                    <a:pt x="213" y="1781"/>
                    <a:pt x="213" y="1770"/>
                  </a:cubicBezTo>
                  <a:cubicBezTo>
                    <a:pt x="179" y="1725"/>
                    <a:pt x="179" y="1703"/>
                    <a:pt x="190" y="1680"/>
                  </a:cubicBezTo>
                  <a:cubicBezTo>
                    <a:pt x="190" y="1669"/>
                    <a:pt x="202" y="1658"/>
                    <a:pt x="235" y="1658"/>
                  </a:cubicBezTo>
                  <a:cubicBezTo>
                    <a:pt x="246" y="1658"/>
                    <a:pt x="246" y="1658"/>
                    <a:pt x="258" y="1658"/>
                  </a:cubicBezTo>
                  <a:cubicBezTo>
                    <a:pt x="381" y="1658"/>
                    <a:pt x="392" y="1669"/>
                    <a:pt x="392" y="1680"/>
                  </a:cubicBezTo>
                  <a:cubicBezTo>
                    <a:pt x="403" y="1692"/>
                    <a:pt x="415" y="1759"/>
                    <a:pt x="392" y="1781"/>
                  </a:cubicBezTo>
                  <a:cubicBezTo>
                    <a:pt x="403" y="1781"/>
                    <a:pt x="403" y="1781"/>
                    <a:pt x="415" y="1781"/>
                  </a:cubicBezTo>
                  <a:cubicBezTo>
                    <a:pt x="448" y="1781"/>
                    <a:pt x="482" y="1792"/>
                    <a:pt x="493" y="1804"/>
                  </a:cubicBezTo>
                  <a:cubicBezTo>
                    <a:pt x="504" y="1815"/>
                    <a:pt x="515" y="1826"/>
                    <a:pt x="515" y="1837"/>
                  </a:cubicBezTo>
                  <a:cubicBezTo>
                    <a:pt x="515" y="1837"/>
                    <a:pt x="515" y="1849"/>
                    <a:pt x="527" y="1849"/>
                  </a:cubicBezTo>
                  <a:cubicBezTo>
                    <a:pt x="538" y="1860"/>
                    <a:pt x="538" y="1860"/>
                    <a:pt x="549" y="1871"/>
                  </a:cubicBezTo>
                  <a:cubicBezTo>
                    <a:pt x="549" y="1894"/>
                    <a:pt x="549" y="1916"/>
                    <a:pt x="527" y="1949"/>
                  </a:cubicBezTo>
                  <a:cubicBezTo>
                    <a:pt x="515" y="1972"/>
                    <a:pt x="504" y="2005"/>
                    <a:pt x="493" y="2028"/>
                  </a:cubicBezTo>
                  <a:cubicBezTo>
                    <a:pt x="482" y="2050"/>
                    <a:pt x="471" y="2084"/>
                    <a:pt x="459" y="2095"/>
                  </a:cubicBezTo>
                  <a:cubicBezTo>
                    <a:pt x="471" y="2095"/>
                    <a:pt x="482" y="2095"/>
                    <a:pt x="504" y="2095"/>
                  </a:cubicBezTo>
                  <a:cubicBezTo>
                    <a:pt x="527" y="2095"/>
                    <a:pt x="549" y="2095"/>
                    <a:pt x="560" y="2095"/>
                  </a:cubicBezTo>
                  <a:cubicBezTo>
                    <a:pt x="571" y="2095"/>
                    <a:pt x="571" y="2095"/>
                    <a:pt x="583" y="2073"/>
                  </a:cubicBezTo>
                  <a:cubicBezTo>
                    <a:pt x="583" y="2061"/>
                    <a:pt x="605" y="2039"/>
                    <a:pt x="628" y="2039"/>
                  </a:cubicBezTo>
                  <a:cubicBezTo>
                    <a:pt x="639" y="2039"/>
                    <a:pt x="639" y="2028"/>
                    <a:pt x="639" y="2028"/>
                  </a:cubicBezTo>
                  <a:cubicBezTo>
                    <a:pt x="639" y="2028"/>
                    <a:pt x="639" y="2028"/>
                    <a:pt x="639" y="2017"/>
                  </a:cubicBezTo>
                  <a:cubicBezTo>
                    <a:pt x="628" y="1994"/>
                    <a:pt x="628" y="1983"/>
                    <a:pt x="639" y="1961"/>
                  </a:cubicBezTo>
                  <a:cubicBezTo>
                    <a:pt x="639" y="1927"/>
                    <a:pt x="672" y="1894"/>
                    <a:pt x="695" y="1894"/>
                  </a:cubicBezTo>
                  <a:cubicBezTo>
                    <a:pt x="695" y="1882"/>
                    <a:pt x="706" y="1882"/>
                    <a:pt x="717" y="1882"/>
                  </a:cubicBezTo>
                  <a:cubicBezTo>
                    <a:pt x="740" y="1882"/>
                    <a:pt x="762" y="1905"/>
                    <a:pt x="784" y="1938"/>
                  </a:cubicBezTo>
                  <a:cubicBezTo>
                    <a:pt x="818" y="1972"/>
                    <a:pt x="829" y="2017"/>
                    <a:pt x="818" y="2050"/>
                  </a:cubicBezTo>
                  <a:cubicBezTo>
                    <a:pt x="818" y="2061"/>
                    <a:pt x="818" y="2061"/>
                    <a:pt x="818" y="2061"/>
                  </a:cubicBezTo>
                  <a:cubicBezTo>
                    <a:pt x="795" y="2084"/>
                    <a:pt x="795" y="2106"/>
                    <a:pt x="807" y="2118"/>
                  </a:cubicBezTo>
                  <a:cubicBezTo>
                    <a:pt x="818" y="2129"/>
                    <a:pt x="840" y="2151"/>
                    <a:pt x="840" y="2185"/>
                  </a:cubicBezTo>
                  <a:cubicBezTo>
                    <a:pt x="829" y="2207"/>
                    <a:pt x="807" y="2218"/>
                    <a:pt x="795" y="2218"/>
                  </a:cubicBezTo>
                  <a:cubicBezTo>
                    <a:pt x="773" y="2230"/>
                    <a:pt x="751" y="2230"/>
                    <a:pt x="740" y="2241"/>
                  </a:cubicBezTo>
                  <a:cubicBezTo>
                    <a:pt x="717" y="2241"/>
                    <a:pt x="695" y="2241"/>
                    <a:pt x="672" y="2263"/>
                  </a:cubicBezTo>
                  <a:cubicBezTo>
                    <a:pt x="639" y="2297"/>
                    <a:pt x="605" y="2330"/>
                    <a:pt x="571" y="2342"/>
                  </a:cubicBezTo>
                  <a:cubicBezTo>
                    <a:pt x="549" y="2353"/>
                    <a:pt x="549" y="2353"/>
                    <a:pt x="538" y="2364"/>
                  </a:cubicBezTo>
                  <a:cubicBezTo>
                    <a:pt x="549" y="2364"/>
                    <a:pt x="560" y="2387"/>
                    <a:pt x="560" y="2398"/>
                  </a:cubicBezTo>
                  <a:cubicBezTo>
                    <a:pt x="571" y="2420"/>
                    <a:pt x="560" y="2454"/>
                    <a:pt x="549" y="2476"/>
                  </a:cubicBezTo>
                  <a:cubicBezTo>
                    <a:pt x="538" y="2498"/>
                    <a:pt x="515" y="2510"/>
                    <a:pt x="504" y="2510"/>
                  </a:cubicBezTo>
                  <a:cubicBezTo>
                    <a:pt x="493" y="2510"/>
                    <a:pt x="482" y="2510"/>
                    <a:pt x="471" y="2521"/>
                  </a:cubicBezTo>
                  <a:cubicBezTo>
                    <a:pt x="459" y="2532"/>
                    <a:pt x="459" y="2554"/>
                    <a:pt x="459" y="2566"/>
                  </a:cubicBezTo>
                  <a:lnTo>
                    <a:pt x="459" y="2566"/>
                  </a:lnTo>
                  <a:cubicBezTo>
                    <a:pt x="471" y="2554"/>
                    <a:pt x="471" y="2554"/>
                    <a:pt x="482" y="2554"/>
                  </a:cubicBezTo>
                  <a:cubicBezTo>
                    <a:pt x="515" y="2554"/>
                    <a:pt x="515" y="2577"/>
                    <a:pt x="527" y="2577"/>
                  </a:cubicBezTo>
                  <a:cubicBezTo>
                    <a:pt x="527" y="2599"/>
                    <a:pt x="527" y="2611"/>
                    <a:pt x="515" y="2633"/>
                  </a:cubicBezTo>
                  <a:cubicBezTo>
                    <a:pt x="493" y="2644"/>
                    <a:pt x="471" y="2655"/>
                    <a:pt x="448" y="2655"/>
                  </a:cubicBezTo>
                  <a:cubicBezTo>
                    <a:pt x="437" y="2655"/>
                    <a:pt x="437" y="2655"/>
                    <a:pt x="426" y="2655"/>
                  </a:cubicBezTo>
                  <a:lnTo>
                    <a:pt x="437" y="2655"/>
                  </a:lnTo>
                  <a:cubicBezTo>
                    <a:pt x="448" y="2678"/>
                    <a:pt x="471" y="2711"/>
                    <a:pt x="471" y="2745"/>
                  </a:cubicBezTo>
                  <a:cubicBezTo>
                    <a:pt x="493" y="2745"/>
                    <a:pt x="504" y="2767"/>
                    <a:pt x="504" y="2790"/>
                  </a:cubicBezTo>
                  <a:lnTo>
                    <a:pt x="504" y="2790"/>
                  </a:lnTo>
                  <a:cubicBezTo>
                    <a:pt x="515" y="2779"/>
                    <a:pt x="538" y="2779"/>
                    <a:pt x="560" y="2779"/>
                  </a:cubicBezTo>
                  <a:close/>
                  <a:moveTo>
                    <a:pt x="314" y="1815"/>
                  </a:moveTo>
                  <a:lnTo>
                    <a:pt x="314" y="1815"/>
                  </a:lnTo>
                  <a:cubicBezTo>
                    <a:pt x="314" y="1826"/>
                    <a:pt x="302" y="1860"/>
                    <a:pt x="314" y="1938"/>
                  </a:cubicBezTo>
                  <a:cubicBezTo>
                    <a:pt x="325" y="1894"/>
                    <a:pt x="347" y="1837"/>
                    <a:pt x="359" y="1815"/>
                  </a:cubicBezTo>
                  <a:cubicBezTo>
                    <a:pt x="359" y="1804"/>
                    <a:pt x="359" y="1804"/>
                    <a:pt x="359" y="1804"/>
                  </a:cubicBezTo>
                  <a:cubicBezTo>
                    <a:pt x="347" y="1804"/>
                    <a:pt x="325" y="1815"/>
                    <a:pt x="314" y="1815"/>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8" name="Freeform 36"/>
            <p:cNvSpPr>
              <a:spLocks noChangeArrowheads="1"/>
            </p:cNvSpPr>
            <p:nvPr/>
          </p:nvSpPr>
          <p:spPr bwMode="auto">
            <a:xfrm>
              <a:off x="3744913" y="3006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9" name="Freeform 37"/>
            <p:cNvSpPr>
              <a:spLocks noChangeArrowheads="1"/>
            </p:cNvSpPr>
            <p:nvPr/>
          </p:nvSpPr>
          <p:spPr bwMode="auto">
            <a:xfrm>
              <a:off x="5399088" y="25066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0" name="Freeform 38"/>
            <p:cNvSpPr>
              <a:spLocks noChangeArrowheads="1"/>
            </p:cNvSpPr>
            <p:nvPr/>
          </p:nvSpPr>
          <p:spPr bwMode="auto">
            <a:xfrm>
              <a:off x="5462588" y="34051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1" name="Freeform 39"/>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2" name="Freeform 40"/>
            <p:cNvSpPr>
              <a:spLocks noChangeArrowheads="1"/>
            </p:cNvSpPr>
            <p:nvPr/>
          </p:nvSpPr>
          <p:spPr bwMode="auto">
            <a:xfrm>
              <a:off x="5462588" y="3417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3" name="Freeform 41"/>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4" name="Freeform 42"/>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5" name="Freeform 43"/>
            <p:cNvSpPr>
              <a:spLocks noChangeArrowheads="1"/>
            </p:cNvSpPr>
            <p:nvPr/>
          </p:nvSpPr>
          <p:spPr bwMode="auto">
            <a:xfrm>
              <a:off x="5462588" y="3409950"/>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6" name="Freeform 44"/>
            <p:cNvSpPr>
              <a:spLocks noChangeArrowheads="1"/>
            </p:cNvSpPr>
            <p:nvPr/>
          </p:nvSpPr>
          <p:spPr bwMode="auto">
            <a:xfrm>
              <a:off x="5180013" y="3276600"/>
              <a:ext cx="1587" cy="4763"/>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0"/>
                    <a:pt x="0" y="0"/>
                    <a:pt x="0" y="0"/>
                  </a:cubicBezTo>
                  <a:cubicBezTo>
                    <a:pt x="0" y="0"/>
                    <a:pt x="0" y="0"/>
                    <a:pt x="0"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7" name="Freeform 45"/>
            <p:cNvSpPr>
              <a:spLocks noChangeArrowheads="1"/>
            </p:cNvSpPr>
            <p:nvPr/>
          </p:nvSpPr>
          <p:spPr bwMode="auto">
            <a:xfrm>
              <a:off x="5180013" y="3271838"/>
              <a:ext cx="1587" cy="4762"/>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11"/>
                    <a:pt x="0" y="11"/>
                    <a:pt x="0" y="0"/>
                  </a:cubicBezTo>
                  <a:cubicBezTo>
                    <a:pt x="0" y="11"/>
                    <a:pt x="0" y="11"/>
                    <a:pt x="0"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8" name="Freeform 46"/>
            <p:cNvSpPr>
              <a:spLocks noChangeArrowheads="1"/>
            </p:cNvSpPr>
            <p:nvPr/>
          </p:nvSpPr>
          <p:spPr bwMode="auto">
            <a:xfrm>
              <a:off x="5180013" y="3279775"/>
              <a:ext cx="1587" cy="15875"/>
            </a:xfrm>
            <a:custGeom>
              <a:avLst/>
              <a:gdLst>
                <a:gd name="T0" fmla="*/ 0 w 1"/>
                <a:gd name="T1" fmla="*/ 45 h 46"/>
                <a:gd name="T2" fmla="*/ 0 w 1"/>
                <a:gd name="T3" fmla="*/ 45 h 46"/>
                <a:gd name="T4" fmla="*/ 0 w 1"/>
                <a:gd name="T5" fmla="*/ 45 h 46"/>
                <a:gd name="T6" fmla="*/ 0 w 1"/>
                <a:gd name="T7" fmla="*/ 0 h 46"/>
                <a:gd name="T8" fmla="*/ 0 w 1"/>
                <a:gd name="T9" fmla="*/ 45 h 46"/>
              </a:gdLst>
              <a:ahLst/>
              <a:cxnLst>
                <a:cxn ang="0">
                  <a:pos x="T0" y="T1"/>
                </a:cxn>
                <a:cxn ang="0">
                  <a:pos x="T2" y="T3"/>
                </a:cxn>
                <a:cxn ang="0">
                  <a:pos x="T4" y="T5"/>
                </a:cxn>
                <a:cxn ang="0">
                  <a:pos x="T6" y="T7"/>
                </a:cxn>
                <a:cxn ang="0">
                  <a:pos x="T8" y="T9"/>
                </a:cxn>
              </a:cxnLst>
              <a:rect l="0" t="0" r="r" b="b"/>
              <a:pathLst>
                <a:path w="1" h="46">
                  <a:moveTo>
                    <a:pt x="0" y="45"/>
                  </a:moveTo>
                  <a:lnTo>
                    <a:pt x="0" y="45"/>
                  </a:lnTo>
                  <a:lnTo>
                    <a:pt x="0" y="45"/>
                  </a:lnTo>
                  <a:cubicBezTo>
                    <a:pt x="0" y="23"/>
                    <a:pt x="0" y="12"/>
                    <a:pt x="0" y="0"/>
                  </a:cubicBezTo>
                  <a:cubicBezTo>
                    <a:pt x="0" y="12"/>
                    <a:pt x="0" y="23"/>
                    <a:pt x="0"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9" name="Freeform 47"/>
            <p:cNvSpPr>
              <a:spLocks noChangeArrowheads="1"/>
            </p:cNvSpPr>
            <p:nvPr/>
          </p:nvSpPr>
          <p:spPr bwMode="auto">
            <a:xfrm>
              <a:off x="5180013" y="32797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0" name="Freeform 48"/>
            <p:cNvSpPr>
              <a:spLocks noChangeArrowheads="1"/>
            </p:cNvSpPr>
            <p:nvPr/>
          </p:nvSpPr>
          <p:spPr bwMode="auto">
            <a:xfrm>
              <a:off x="5180013" y="3271838"/>
              <a:ext cx="4762" cy="1587"/>
            </a:xfrm>
            <a:custGeom>
              <a:avLst/>
              <a:gdLst>
                <a:gd name="T0" fmla="*/ 0 w 13"/>
                <a:gd name="T1" fmla="*/ 0 h 1"/>
                <a:gd name="T2" fmla="*/ 0 w 13"/>
                <a:gd name="T3" fmla="*/ 0 h 1"/>
                <a:gd name="T4" fmla="*/ 12 w 13"/>
                <a:gd name="T5" fmla="*/ 0 h 1"/>
                <a:gd name="T6" fmla="*/ 0 w 13"/>
                <a:gd name="T7" fmla="*/ 0 h 1"/>
              </a:gdLst>
              <a:ahLst/>
              <a:cxnLst>
                <a:cxn ang="0">
                  <a:pos x="T0" y="T1"/>
                </a:cxn>
                <a:cxn ang="0">
                  <a:pos x="T2" y="T3"/>
                </a:cxn>
                <a:cxn ang="0">
                  <a:pos x="T4" y="T5"/>
                </a:cxn>
                <a:cxn ang="0">
                  <a:pos x="T6" y="T7"/>
                </a:cxn>
              </a:cxnLst>
              <a:rect l="0" t="0" r="r" b="b"/>
              <a:pathLst>
                <a:path w="13" h="1">
                  <a:moveTo>
                    <a:pt x="0" y="0"/>
                  </a:moveTo>
                  <a:lnTo>
                    <a:pt x="0" y="0"/>
                  </a:lnTo>
                  <a:cubicBezTo>
                    <a:pt x="0" y="0"/>
                    <a:pt x="0" y="0"/>
                    <a:pt x="12" y="0"/>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1" name="Freeform 49"/>
            <p:cNvSpPr>
              <a:spLocks noChangeArrowheads="1"/>
            </p:cNvSpPr>
            <p:nvPr/>
          </p:nvSpPr>
          <p:spPr bwMode="auto">
            <a:xfrm>
              <a:off x="5184775" y="3268663"/>
              <a:ext cx="1588"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2" name="Freeform 50"/>
            <p:cNvSpPr>
              <a:spLocks noChangeArrowheads="1"/>
            </p:cNvSpPr>
            <p:nvPr/>
          </p:nvSpPr>
          <p:spPr bwMode="auto">
            <a:xfrm>
              <a:off x="51800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3" name="Freeform 51"/>
            <p:cNvSpPr>
              <a:spLocks noChangeArrowheads="1"/>
            </p:cNvSpPr>
            <p:nvPr/>
          </p:nvSpPr>
          <p:spPr bwMode="auto">
            <a:xfrm>
              <a:off x="5705475" y="3840163"/>
              <a:ext cx="4763" cy="1587"/>
            </a:xfrm>
            <a:custGeom>
              <a:avLst/>
              <a:gdLst>
                <a:gd name="T0" fmla="*/ 0 w 12"/>
                <a:gd name="T1" fmla="*/ 0 h 1"/>
                <a:gd name="T2" fmla="*/ 0 w 12"/>
                <a:gd name="T3" fmla="*/ 0 h 1"/>
                <a:gd name="T4" fmla="*/ 11 w 12"/>
                <a:gd name="T5" fmla="*/ 0 h 1"/>
                <a:gd name="T6" fmla="*/ 0 w 12"/>
                <a:gd name="T7" fmla="*/ 0 h 1"/>
              </a:gdLst>
              <a:ahLst/>
              <a:cxnLst>
                <a:cxn ang="0">
                  <a:pos x="T0" y="T1"/>
                </a:cxn>
                <a:cxn ang="0">
                  <a:pos x="T2" y="T3"/>
                </a:cxn>
                <a:cxn ang="0">
                  <a:pos x="T4" y="T5"/>
                </a:cxn>
                <a:cxn ang="0">
                  <a:pos x="T6" y="T7"/>
                </a:cxn>
              </a:cxnLst>
              <a:rect l="0" t="0" r="r" b="b"/>
              <a:pathLst>
                <a:path w="12" h="1">
                  <a:moveTo>
                    <a:pt x="0" y="0"/>
                  </a:moveTo>
                  <a:lnTo>
                    <a:pt x="0" y="0"/>
                  </a:lnTo>
                  <a:lnTo>
                    <a:pt x="11" y="0"/>
                  </a:ln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4" name="Freeform 52"/>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5" name="Freeform 53"/>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6" name="Freeform 54"/>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7" name="Freeform 55"/>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8" name="Freeform 56"/>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9" name="Freeform 57"/>
            <p:cNvSpPr>
              <a:spLocks noChangeArrowheads="1"/>
            </p:cNvSpPr>
            <p:nvPr/>
          </p:nvSpPr>
          <p:spPr bwMode="auto">
            <a:xfrm>
              <a:off x="5462588" y="341312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0" name="Freeform 58"/>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1" name="Freeform 59"/>
            <p:cNvSpPr>
              <a:spLocks noChangeArrowheads="1"/>
            </p:cNvSpPr>
            <p:nvPr/>
          </p:nvSpPr>
          <p:spPr bwMode="auto">
            <a:xfrm>
              <a:off x="5462588" y="34178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2" name="Freeform 60"/>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3" name="Freeform 61"/>
            <p:cNvSpPr>
              <a:spLocks noChangeArrowheads="1"/>
            </p:cNvSpPr>
            <p:nvPr/>
          </p:nvSpPr>
          <p:spPr bwMode="auto">
            <a:xfrm>
              <a:off x="5462588" y="3409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4" name="Freeform 62"/>
            <p:cNvSpPr>
              <a:spLocks noChangeArrowheads="1"/>
            </p:cNvSpPr>
            <p:nvPr/>
          </p:nvSpPr>
          <p:spPr bwMode="auto">
            <a:xfrm>
              <a:off x="5705475"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 name="Freeform 63"/>
            <p:cNvSpPr>
              <a:spLocks noChangeArrowheads="1"/>
            </p:cNvSpPr>
            <p:nvPr/>
          </p:nvSpPr>
          <p:spPr bwMode="auto">
            <a:xfrm>
              <a:off x="5462588" y="3400425"/>
              <a:ext cx="1587" cy="4763"/>
            </a:xfrm>
            <a:custGeom>
              <a:avLst/>
              <a:gdLst>
                <a:gd name="T0" fmla="*/ 0 w 1"/>
                <a:gd name="T1" fmla="*/ 0 h 13"/>
                <a:gd name="T2" fmla="*/ 0 w 1"/>
                <a:gd name="T3" fmla="*/ 0 h 13"/>
                <a:gd name="T4" fmla="*/ 0 w 1"/>
                <a:gd name="T5" fmla="*/ 0 h 13"/>
                <a:gd name="T6" fmla="*/ 0 w 1"/>
                <a:gd name="T7" fmla="*/ 12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lnTo>
                    <a:pt x="0" y="0"/>
                  </a:lnTo>
                  <a:lnTo>
                    <a:pt x="0" y="0"/>
                  </a:lnTo>
                  <a:lnTo>
                    <a:pt x="0" y="12"/>
                  </a:ln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6" name="Freeform 64"/>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7" name="Freeform 65"/>
            <p:cNvSpPr>
              <a:spLocks noChangeArrowheads="1"/>
            </p:cNvSpPr>
            <p:nvPr/>
          </p:nvSpPr>
          <p:spPr bwMode="auto">
            <a:xfrm>
              <a:off x="8456613" y="4106863"/>
              <a:ext cx="73025" cy="93662"/>
            </a:xfrm>
            <a:custGeom>
              <a:avLst/>
              <a:gdLst>
                <a:gd name="T0" fmla="*/ 191 w 203"/>
                <a:gd name="T1" fmla="*/ 0 h 259"/>
                <a:gd name="T2" fmla="*/ 191 w 203"/>
                <a:gd name="T3" fmla="*/ 0 h 259"/>
                <a:gd name="T4" fmla="*/ 124 w 203"/>
                <a:gd name="T5" fmla="*/ 33 h 259"/>
                <a:gd name="T6" fmla="*/ 23 w 203"/>
                <a:gd name="T7" fmla="*/ 56 h 259"/>
                <a:gd name="T8" fmla="*/ 0 w 203"/>
                <a:gd name="T9" fmla="*/ 134 h 259"/>
                <a:gd name="T10" fmla="*/ 45 w 203"/>
                <a:gd name="T11" fmla="*/ 224 h 259"/>
                <a:gd name="T12" fmla="*/ 90 w 203"/>
                <a:gd name="T13" fmla="*/ 235 h 259"/>
                <a:gd name="T14" fmla="*/ 135 w 203"/>
                <a:gd name="T15" fmla="*/ 145 h 259"/>
                <a:gd name="T16" fmla="*/ 180 w 203"/>
                <a:gd name="T17" fmla="*/ 67 h 259"/>
                <a:gd name="T18" fmla="*/ 191 w 203"/>
                <a:gd name="T19"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59">
                  <a:moveTo>
                    <a:pt x="191" y="0"/>
                  </a:moveTo>
                  <a:lnTo>
                    <a:pt x="191" y="0"/>
                  </a:lnTo>
                  <a:cubicBezTo>
                    <a:pt x="191" y="0"/>
                    <a:pt x="169" y="33"/>
                    <a:pt x="124" y="33"/>
                  </a:cubicBezTo>
                  <a:cubicBezTo>
                    <a:pt x="79" y="44"/>
                    <a:pt x="34" y="33"/>
                    <a:pt x="23" y="56"/>
                  </a:cubicBezTo>
                  <a:cubicBezTo>
                    <a:pt x="12" y="78"/>
                    <a:pt x="0" y="100"/>
                    <a:pt x="0" y="134"/>
                  </a:cubicBezTo>
                  <a:cubicBezTo>
                    <a:pt x="12" y="179"/>
                    <a:pt x="34" y="190"/>
                    <a:pt x="45" y="224"/>
                  </a:cubicBezTo>
                  <a:cubicBezTo>
                    <a:pt x="56" y="246"/>
                    <a:pt x="90" y="258"/>
                    <a:pt x="90" y="235"/>
                  </a:cubicBezTo>
                  <a:cubicBezTo>
                    <a:pt x="101" y="213"/>
                    <a:pt x="101" y="156"/>
                    <a:pt x="135" y="145"/>
                  </a:cubicBezTo>
                  <a:cubicBezTo>
                    <a:pt x="169" y="123"/>
                    <a:pt x="180" y="89"/>
                    <a:pt x="180" y="67"/>
                  </a:cubicBezTo>
                  <a:cubicBezTo>
                    <a:pt x="180" y="44"/>
                    <a:pt x="202" y="22"/>
                    <a:pt x="191"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8" name="Freeform 66"/>
            <p:cNvSpPr>
              <a:spLocks noChangeArrowheads="1"/>
            </p:cNvSpPr>
            <p:nvPr/>
          </p:nvSpPr>
          <p:spPr bwMode="auto">
            <a:xfrm>
              <a:off x="8448675" y="4090988"/>
              <a:ext cx="85725" cy="112712"/>
            </a:xfrm>
            <a:custGeom>
              <a:avLst/>
              <a:gdLst>
                <a:gd name="T0" fmla="*/ 101 w 237"/>
                <a:gd name="T1" fmla="*/ 314 h 315"/>
                <a:gd name="T2" fmla="*/ 101 w 237"/>
                <a:gd name="T3" fmla="*/ 314 h 315"/>
                <a:gd name="T4" fmla="*/ 101 w 237"/>
                <a:gd name="T5" fmla="*/ 314 h 315"/>
                <a:gd name="T6" fmla="*/ 45 w 237"/>
                <a:gd name="T7" fmla="*/ 280 h 315"/>
                <a:gd name="T8" fmla="*/ 34 w 237"/>
                <a:gd name="T9" fmla="*/ 246 h 315"/>
                <a:gd name="T10" fmla="*/ 0 w 237"/>
                <a:gd name="T11" fmla="*/ 190 h 315"/>
                <a:gd name="T12" fmla="*/ 22 w 237"/>
                <a:gd name="T13" fmla="*/ 101 h 315"/>
                <a:gd name="T14" fmla="*/ 22 w 237"/>
                <a:gd name="T15" fmla="*/ 89 h 315"/>
                <a:gd name="T16" fmla="*/ 78 w 237"/>
                <a:gd name="T17" fmla="*/ 67 h 315"/>
                <a:gd name="T18" fmla="*/ 101 w 237"/>
                <a:gd name="T19" fmla="*/ 67 h 315"/>
                <a:gd name="T20" fmla="*/ 112 w 237"/>
                <a:gd name="T21" fmla="*/ 67 h 315"/>
                <a:gd name="T22" fmla="*/ 146 w 237"/>
                <a:gd name="T23" fmla="*/ 67 h 315"/>
                <a:gd name="T24" fmla="*/ 191 w 237"/>
                <a:gd name="T25" fmla="*/ 33 h 315"/>
                <a:gd name="T26" fmla="*/ 213 w 237"/>
                <a:gd name="T27" fmla="*/ 0 h 315"/>
                <a:gd name="T28" fmla="*/ 224 w 237"/>
                <a:gd name="T29" fmla="*/ 33 h 315"/>
                <a:gd name="T30" fmla="*/ 224 w 237"/>
                <a:gd name="T31" fmla="*/ 89 h 315"/>
                <a:gd name="T32" fmla="*/ 224 w 237"/>
                <a:gd name="T33" fmla="*/ 112 h 315"/>
                <a:gd name="T34" fmla="*/ 168 w 237"/>
                <a:gd name="T35" fmla="*/ 201 h 315"/>
                <a:gd name="T36" fmla="*/ 146 w 237"/>
                <a:gd name="T37" fmla="*/ 258 h 315"/>
                <a:gd name="T38" fmla="*/ 135 w 237"/>
                <a:gd name="T39" fmla="*/ 291 h 315"/>
                <a:gd name="T40" fmla="*/ 101 w 237"/>
                <a:gd name="T41" fmla="*/ 314 h 315"/>
                <a:gd name="T42" fmla="*/ 67 w 237"/>
                <a:gd name="T43" fmla="*/ 112 h 315"/>
                <a:gd name="T44" fmla="*/ 67 w 237"/>
                <a:gd name="T45" fmla="*/ 112 h 315"/>
                <a:gd name="T46" fmla="*/ 56 w 237"/>
                <a:gd name="T47" fmla="*/ 123 h 315"/>
                <a:gd name="T48" fmla="*/ 45 w 237"/>
                <a:gd name="T49" fmla="*/ 179 h 315"/>
                <a:gd name="T50" fmla="*/ 67 w 237"/>
                <a:gd name="T51" fmla="*/ 224 h 315"/>
                <a:gd name="T52" fmla="*/ 90 w 237"/>
                <a:gd name="T53" fmla="*/ 258 h 315"/>
                <a:gd name="T54" fmla="*/ 101 w 237"/>
                <a:gd name="T55" fmla="*/ 269 h 315"/>
                <a:gd name="T56" fmla="*/ 101 w 237"/>
                <a:gd name="T57" fmla="*/ 246 h 315"/>
                <a:gd name="T58" fmla="*/ 146 w 237"/>
                <a:gd name="T59" fmla="*/ 168 h 315"/>
                <a:gd name="T60" fmla="*/ 180 w 237"/>
                <a:gd name="T61" fmla="*/ 123 h 315"/>
                <a:gd name="T62" fmla="*/ 180 w 237"/>
                <a:gd name="T63" fmla="*/ 89 h 315"/>
                <a:gd name="T64" fmla="*/ 146 w 237"/>
                <a:gd name="T65" fmla="*/ 101 h 315"/>
                <a:gd name="T66" fmla="*/ 112 w 237"/>
                <a:gd name="T67" fmla="*/ 112 h 315"/>
                <a:gd name="T68" fmla="*/ 90 w 237"/>
                <a:gd name="T69" fmla="*/ 112 h 315"/>
                <a:gd name="T70" fmla="*/ 78 w 237"/>
                <a:gd name="T71" fmla="*/ 112 h 315"/>
                <a:gd name="T72" fmla="*/ 67 w 237"/>
                <a:gd name="T73" fmla="*/ 11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7" h="315">
                  <a:moveTo>
                    <a:pt x="101" y="314"/>
                  </a:moveTo>
                  <a:lnTo>
                    <a:pt x="101" y="314"/>
                  </a:lnTo>
                  <a:lnTo>
                    <a:pt x="101" y="314"/>
                  </a:lnTo>
                  <a:cubicBezTo>
                    <a:pt x="78" y="314"/>
                    <a:pt x="56" y="303"/>
                    <a:pt x="45" y="280"/>
                  </a:cubicBezTo>
                  <a:cubicBezTo>
                    <a:pt x="45" y="269"/>
                    <a:pt x="45" y="258"/>
                    <a:pt x="34" y="246"/>
                  </a:cubicBezTo>
                  <a:cubicBezTo>
                    <a:pt x="22" y="235"/>
                    <a:pt x="11" y="224"/>
                    <a:pt x="0" y="190"/>
                  </a:cubicBezTo>
                  <a:cubicBezTo>
                    <a:pt x="0" y="145"/>
                    <a:pt x="11" y="123"/>
                    <a:pt x="22" y="101"/>
                  </a:cubicBezTo>
                  <a:lnTo>
                    <a:pt x="22" y="89"/>
                  </a:lnTo>
                  <a:cubicBezTo>
                    <a:pt x="34" y="67"/>
                    <a:pt x="67" y="67"/>
                    <a:pt x="78" y="67"/>
                  </a:cubicBezTo>
                  <a:cubicBezTo>
                    <a:pt x="90" y="67"/>
                    <a:pt x="90" y="67"/>
                    <a:pt x="101" y="67"/>
                  </a:cubicBezTo>
                  <a:lnTo>
                    <a:pt x="112" y="67"/>
                  </a:lnTo>
                  <a:cubicBezTo>
                    <a:pt x="123" y="67"/>
                    <a:pt x="135" y="67"/>
                    <a:pt x="146" y="67"/>
                  </a:cubicBezTo>
                  <a:cubicBezTo>
                    <a:pt x="180" y="56"/>
                    <a:pt x="191" y="33"/>
                    <a:pt x="191" y="33"/>
                  </a:cubicBezTo>
                  <a:cubicBezTo>
                    <a:pt x="213" y="0"/>
                    <a:pt x="213" y="0"/>
                    <a:pt x="213" y="0"/>
                  </a:cubicBezTo>
                  <a:cubicBezTo>
                    <a:pt x="224" y="33"/>
                    <a:pt x="224" y="33"/>
                    <a:pt x="224" y="33"/>
                  </a:cubicBezTo>
                  <a:cubicBezTo>
                    <a:pt x="236" y="56"/>
                    <a:pt x="236" y="78"/>
                    <a:pt x="224" y="89"/>
                  </a:cubicBezTo>
                  <a:cubicBezTo>
                    <a:pt x="224" y="101"/>
                    <a:pt x="224" y="112"/>
                    <a:pt x="224" y="112"/>
                  </a:cubicBezTo>
                  <a:cubicBezTo>
                    <a:pt x="224" y="145"/>
                    <a:pt x="202" y="179"/>
                    <a:pt x="168" y="201"/>
                  </a:cubicBezTo>
                  <a:cubicBezTo>
                    <a:pt x="157" y="213"/>
                    <a:pt x="146" y="235"/>
                    <a:pt x="146" y="258"/>
                  </a:cubicBezTo>
                  <a:cubicBezTo>
                    <a:pt x="146" y="269"/>
                    <a:pt x="146" y="280"/>
                    <a:pt x="135" y="291"/>
                  </a:cubicBezTo>
                  <a:cubicBezTo>
                    <a:pt x="135" y="303"/>
                    <a:pt x="112" y="314"/>
                    <a:pt x="101" y="314"/>
                  </a:cubicBezTo>
                  <a:close/>
                  <a:moveTo>
                    <a:pt x="67" y="112"/>
                  </a:moveTo>
                  <a:lnTo>
                    <a:pt x="67" y="112"/>
                  </a:lnTo>
                  <a:cubicBezTo>
                    <a:pt x="56" y="112"/>
                    <a:pt x="56" y="112"/>
                    <a:pt x="56" y="123"/>
                  </a:cubicBezTo>
                  <a:cubicBezTo>
                    <a:pt x="45" y="134"/>
                    <a:pt x="45" y="157"/>
                    <a:pt x="45" y="179"/>
                  </a:cubicBezTo>
                  <a:cubicBezTo>
                    <a:pt x="45" y="201"/>
                    <a:pt x="56" y="213"/>
                    <a:pt x="67" y="224"/>
                  </a:cubicBezTo>
                  <a:cubicBezTo>
                    <a:pt x="78" y="235"/>
                    <a:pt x="78" y="246"/>
                    <a:pt x="90" y="258"/>
                  </a:cubicBezTo>
                  <a:lnTo>
                    <a:pt x="101" y="269"/>
                  </a:lnTo>
                  <a:cubicBezTo>
                    <a:pt x="101" y="269"/>
                    <a:pt x="101" y="258"/>
                    <a:pt x="101" y="246"/>
                  </a:cubicBezTo>
                  <a:cubicBezTo>
                    <a:pt x="112" y="224"/>
                    <a:pt x="112" y="179"/>
                    <a:pt x="146" y="168"/>
                  </a:cubicBezTo>
                  <a:cubicBezTo>
                    <a:pt x="168" y="157"/>
                    <a:pt x="180" y="134"/>
                    <a:pt x="180" y="123"/>
                  </a:cubicBezTo>
                  <a:cubicBezTo>
                    <a:pt x="180" y="112"/>
                    <a:pt x="180" y="101"/>
                    <a:pt x="180" y="89"/>
                  </a:cubicBezTo>
                  <a:cubicBezTo>
                    <a:pt x="168" y="101"/>
                    <a:pt x="157" y="101"/>
                    <a:pt x="146" y="101"/>
                  </a:cubicBezTo>
                  <a:cubicBezTo>
                    <a:pt x="135" y="112"/>
                    <a:pt x="123" y="112"/>
                    <a:pt x="112" y="112"/>
                  </a:cubicBezTo>
                  <a:cubicBezTo>
                    <a:pt x="112" y="112"/>
                    <a:pt x="101" y="112"/>
                    <a:pt x="90" y="112"/>
                  </a:cubicBezTo>
                  <a:lnTo>
                    <a:pt x="78" y="112"/>
                  </a:lnTo>
                  <a:cubicBezTo>
                    <a:pt x="67" y="112"/>
                    <a:pt x="67" y="112"/>
                    <a:pt x="67" y="112"/>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9" name="Freeform 67"/>
            <p:cNvSpPr>
              <a:spLocks noChangeArrowheads="1"/>
            </p:cNvSpPr>
            <p:nvPr/>
          </p:nvSpPr>
          <p:spPr bwMode="auto">
            <a:xfrm>
              <a:off x="8477250" y="3860800"/>
              <a:ext cx="33338" cy="41275"/>
            </a:xfrm>
            <a:custGeom>
              <a:avLst/>
              <a:gdLst>
                <a:gd name="T0" fmla="*/ 57 w 91"/>
                <a:gd name="T1" fmla="*/ 67 h 113"/>
                <a:gd name="T2" fmla="*/ 57 w 91"/>
                <a:gd name="T3" fmla="*/ 67 h 113"/>
                <a:gd name="T4" fmla="*/ 45 w 91"/>
                <a:gd name="T5" fmla="*/ 22 h 113"/>
                <a:gd name="T6" fmla="*/ 12 w 91"/>
                <a:gd name="T7" fmla="*/ 67 h 113"/>
                <a:gd name="T8" fmla="*/ 57 w 91"/>
                <a:gd name="T9" fmla="*/ 67 h 113"/>
              </a:gdLst>
              <a:ahLst/>
              <a:cxnLst>
                <a:cxn ang="0">
                  <a:pos x="T0" y="T1"/>
                </a:cxn>
                <a:cxn ang="0">
                  <a:pos x="T2" y="T3"/>
                </a:cxn>
                <a:cxn ang="0">
                  <a:pos x="T4" y="T5"/>
                </a:cxn>
                <a:cxn ang="0">
                  <a:pos x="T6" y="T7"/>
                </a:cxn>
                <a:cxn ang="0">
                  <a:pos x="T8" y="T9"/>
                </a:cxn>
              </a:cxnLst>
              <a:rect l="0" t="0" r="r" b="b"/>
              <a:pathLst>
                <a:path w="91" h="113">
                  <a:moveTo>
                    <a:pt x="57" y="67"/>
                  </a:moveTo>
                  <a:lnTo>
                    <a:pt x="57" y="67"/>
                  </a:lnTo>
                  <a:cubicBezTo>
                    <a:pt x="45" y="56"/>
                    <a:pt x="45" y="56"/>
                    <a:pt x="45" y="22"/>
                  </a:cubicBezTo>
                  <a:cubicBezTo>
                    <a:pt x="34" y="0"/>
                    <a:pt x="0" y="22"/>
                    <a:pt x="12" y="67"/>
                  </a:cubicBezTo>
                  <a:cubicBezTo>
                    <a:pt x="23" y="112"/>
                    <a:pt x="90" y="101"/>
                    <a:pt x="57"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0" name="Freeform 68"/>
            <p:cNvSpPr>
              <a:spLocks noChangeArrowheads="1"/>
            </p:cNvSpPr>
            <p:nvPr/>
          </p:nvSpPr>
          <p:spPr bwMode="auto">
            <a:xfrm>
              <a:off x="8472488" y="3857625"/>
              <a:ext cx="36512" cy="49213"/>
            </a:xfrm>
            <a:custGeom>
              <a:avLst/>
              <a:gdLst>
                <a:gd name="T0" fmla="*/ 56 w 102"/>
                <a:gd name="T1" fmla="*/ 134 h 135"/>
                <a:gd name="T2" fmla="*/ 56 w 102"/>
                <a:gd name="T3" fmla="*/ 134 h 135"/>
                <a:gd name="T4" fmla="*/ 56 w 102"/>
                <a:gd name="T5" fmla="*/ 134 h 135"/>
                <a:gd name="T6" fmla="*/ 0 w 102"/>
                <a:gd name="T7" fmla="*/ 78 h 135"/>
                <a:gd name="T8" fmla="*/ 11 w 102"/>
                <a:gd name="T9" fmla="*/ 22 h 135"/>
                <a:gd name="T10" fmla="*/ 45 w 102"/>
                <a:gd name="T11" fmla="*/ 0 h 135"/>
                <a:gd name="T12" fmla="*/ 68 w 102"/>
                <a:gd name="T13" fmla="*/ 33 h 135"/>
                <a:gd name="T14" fmla="*/ 79 w 102"/>
                <a:gd name="T15" fmla="*/ 45 h 135"/>
                <a:gd name="T16" fmla="*/ 90 w 102"/>
                <a:gd name="T17" fmla="*/ 67 h 135"/>
                <a:gd name="T18" fmla="*/ 101 w 102"/>
                <a:gd name="T19" fmla="*/ 112 h 135"/>
                <a:gd name="T20" fmla="*/ 56 w 102"/>
                <a:gd name="T21" fmla="*/ 1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35">
                  <a:moveTo>
                    <a:pt x="56" y="134"/>
                  </a:moveTo>
                  <a:lnTo>
                    <a:pt x="56" y="134"/>
                  </a:lnTo>
                  <a:lnTo>
                    <a:pt x="56" y="134"/>
                  </a:lnTo>
                  <a:cubicBezTo>
                    <a:pt x="34" y="134"/>
                    <a:pt x="11" y="112"/>
                    <a:pt x="0" y="78"/>
                  </a:cubicBezTo>
                  <a:cubicBezTo>
                    <a:pt x="0" y="56"/>
                    <a:pt x="0" y="33"/>
                    <a:pt x="11" y="22"/>
                  </a:cubicBezTo>
                  <a:cubicBezTo>
                    <a:pt x="23" y="11"/>
                    <a:pt x="34" y="0"/>
                    <a:pt x="45" y="0"/>
                  </a:cubicBezTo>
                  <a:cubicBezTo>
                    <a:pt x="56" y="0"/>
                    <a:pt x="68" y="11"/>
                    <a:pt x="68" y="33"/>
                  </a:cubicBezTo>
                  <a:cubicBezTo>
                    <a:pt x="79" y="33"/>
                    <a:pt x="79" y="33"/>
                    <a:pt x="79" y="45"/>
                  </a:cubicBezTo>
                  <a:cubicBezTo>
                    <a:pt x="79" y="56"/>
                    <a:pt x="79" y="56"/>
                    <a:pt x="90" y="67"/>
                  </a:cubicBezTo>
                  <a:cubicBezTo>
                    <a:pt x="101" y="89"/>
                    <a:pt x="101" y="101"/>
                    <a:pt x="101" y="112"/>
                  </a:cubicBezTo>
                  <a:cubicBezTo>
                    <a:pt x="90" y="123"/>
                    <a:pt x="79" y="134"/>
                    <a:pt x="56" y="13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1" name="Freeform 69"/>
            <p:cNvSpPr>
              <a:spLocks noChangeArrowheads="1"/>
            </p:cNvSpPr>
            <p:nvPr/>
          </p:nvSpPr>
          <p:spPr bwMode="auto">
            <a:xfrm>
              <a:off x="8294688" y="3857625"/>
              <a:ext cx="122237" cy="31750"/>
            </a:xfrm>
            <a:custGeom>
              <a:avLst/>
              <a:gdLst>
                <a:gd name="T0" fmla="*/ 314 w 338"/>
                <a:gd name="T1" fmla="*/ 11 h 90"/>
                <a:gd name="T2" fmla="*/ 314 w 338"/>
                <a:gd name="T3" fmla="*/ 11 h 90"/>
                <a:gd name="T4" fmla="*/ 146 w 338"/>
                <a:gd name="T5" fmla="*/ 45 h 90"/>
                <a:gd name="T6" fmla="*/ 0 w 338"/>
                <a:gd name="T7" fmla="*/ 67 h 90"/>
                <a:gd name="T8" fmla="*/ 157 w 338"/>
                <a:gd name="T9" fmla="*/ 78 h 90"/>
                <a:gd name="T10" fmla="*/ 314 w 338"/>
                <a:gd name="T11" fmla="*/ 33 h 90"/>
                <a:gd name="T12" fmla="*/ 314 w 338"/>
                <a:gd name="T13" fmla="*/ 11 h 90"/>
              </a:gdLst>
              <a:ahLst/>
              <a:cxnLst>
                <a:cxn ang="0">
                  <a:pos x="T0" y="T1"/>
                </a:cxn>
                <a:cxn ang="0">
                  <a:pos x="T2" y="T3"/>
                </a:cxn>
                <a:cxn ang="0">
                  <a:pos x="T4" y="T5"/>
                </a:cxn>
                <a:cxn ang="0">
                  <a:pos x="T6" y="T7"/>
                </a:cxn>
                <a:cxn ang="0">
                  <a:pos x="T8" y="T9"/>
                </a:cxn>
                <a:cxn ang="0">
                  <a:pos x="T10" y="T11"/>
                </a:cxn>
                <a:cxn ang="0">
                  <a:pos x="T12" y="T13"/>
                </a:cxn>
              </a:cxnLst>
              <a:rect l="0" t="0" r="r" b="b"/>
              <a:pathLst>
                <a:path w="338" h="90">
                  <a:moveTo>
                    <a:pt x="314" y="11"/>
                  </a:moveTo>
                  <a:lnTo>
                    <a:pt x="314" y="11"/>
                  </a:lnTo>
                  <a:cubicBezTo>
                    <a:pt x="292" y="11"/>
                    <a:pt x="191" y="45"/>
                    <a:pt x="146" y="45"/>
                  </a:cubicBezTo>
                  <a:cubicBezTo>
                    <a:pt x="101" y="56"/>
                    <a:pt x="11" y="45"/>
                    <a:pt x="0" y="67"/>
                  </a:cubicBezTo>
                  <a:cubicBezTo>
                    <a:pt x="0" y="89"/>
                    <a:pt x="101" y="78"/>
                    <a:pt x="157" y="78"/>
                  </a:cubicBezTo>
                  <a:cubicBezTo>
                    <a:pt x="213" y="89"/>
                    <a:pt x="280" y="56"/>
                    <a:pt x="314" y="33"/>
                  </a:cubicBezTo>
                  <a:cubicBezTo>
                    <a:pt x="337" y="22"/>
                    <a:pt x="325" y="0"/>
                    <a:pt x="314"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2" name="Freeform 70"/>
            <p:cNvSpPr>
              <a:spLocks noChangeArrowheads="1"/>
            </p:cNvSpPr>
            <p:nvPr/>
          </p:nvSpPr>
          <p:spPr bwMode="auto">
            <a:xfrm>
              <a:off x="8286750" y="3848100"/>
              <a:ext cx="133350" cy="44450"/>
            </a:xfrm>
            <a:custGeom>
              <a:avLst/>
              <a:gdLst>
                <a:gd name="T0" fmla="*/ 190 w 371"/>
                <a:gd name="T1" fmla="*/ 124 h 125"/>
                <a:gd name="T2" fmla="*/ 190 w 371"/>
                <a:gd name="T3" fmla="*/ 124 h 125"/>
                <a:gd name="T4" fmla="*/ 190 w 371"/>
                <a:gd name="T5" fmla="*/ 124 h 125"/>
                <a:gd name="T6" fmla="*/ 179 w 371"/>
                <a:gd name="T7" fmla="*/ 124 h 125"/>
                <a:gd name="T8" fmla="*/ 146 w 371"/>
                <a:gd name="T9" fmla="*/ 124 h 125"/>
                <a:gd name="T10" fmla="*/ 101 w 371"/>
                <a:gd name="T11" fmla="*/ 124 h 125"/>
                <a:gd name="T12" fmla="*/ 67 w 371"/>
                <a:gd name="T13" fmla="*/ 124 h 125"/>
                <a:gd name="T14" fmla="*/ 11 w 371"/>
                <a:gd name="T15" fmla="*/ 112 h 125"/>
                <a:gd name="T16" fmla="*/ 0 w 371"/>
                <a:gd name="T17" fmla="*/ 90 h 125"/>
                <a:gd name="T18" fmla="*/ 123 w 371"/>
                <a:gd name="T19" fmla="*/ 56 h 125"/>
                <a:gd name="T20" fmla="*/ 168 w 371"/>
                <a:gd name="T21" fmla="*/ 45 h 125"/>
                <a:gd name="T22" fmla="*/ 280 w 371"/>
                <a:gd name="T23" fmla="*/ 23 h 125"/>
                <a:gd name="T24" fmla="*/ 325 w 371"/>
                <a:gd name="T25" fmla="*/ 12 h 125"/>
                <a:gd name="T26" fmla="*/ 370 w 371"/>
                <a:gd name="T27" fmla="*/ 34 h 125"/>
                <a:gd name="T28" fmla="*/ 347 w 371"/>
                <a:gd name="T29" fmla="*/ 79 h 125"/>
                <a:gd name="T30" fmla="*/ 190 w 371"/>
                <a:gd name="T31"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125">
                  <a:moveTo>
                    <a:pt x="190" y="124"/>
                  </a:moveTo>
                  <a:lnTo>
                    <a:pt x="190" y="124"/>
                  </a:lnTo>
                  <a:lnTo>
                    <a:pt x="190" y="124"/>
                  </a:lnTo>
                  <a:lnTo>
                    <a:pt x="179" y="124"/>
                  </a:lnTo>
                  <a:cubicBezTo>
                    <a:pt x="168" y="124"/>
                    <a:pt x="157" y="124"/>
                    <a:pt x="146" y="124"/>
                  </a:cubicBezTo>
                  <a:cubicBezTo>
                    <a:pt x="134" y="124"/>
                    <a:pt x="123" y="124"/>
                    <a:pt x="101" y="124"/>
                  </a:cubicBezTo>
                  <a:cubicBezTo>
                    <a:pt x="90" y="124"/>
                    <a:pt x="78" y="124"/>
                    <a:pt x="67" y="124"/>
                  </a:cubicBezTo>
                  <a:cubicBezTo>
                    <a:pt x="33" y="124"/>
                    <a:pt x="22" y="124"/>
                    <a:pt x="11" y="112"/>
                  </a:cubicBezTo>
                  <a:cubicBezTo>
                    <a:pt x="0" y="101"/>
                    <a:pt x="0" y="90"/>
                    <a:pt x="0" y="90"/>
                  </a:cubicBezTo>
                  <a:cubicBezTo>
                    <a:pt x="11" y="56"/>
                    <a:pt x="56" y="56"/>
                    <a:pt x="123" y="56"/>
                  </a:cubicBezTo>
                  <a:cubicBezTo>
                    <a:pt x="134" y="56"/>
                    <a:pt x="157" y="45"/>
                    <a:pt x="168" y="45"/>
                  </a:cubicBezTo>
                  <a:cubicBezTo>
                    <a:pt x="202" y="45"/>
                    <a:pt x="246" y="34"/>
                    <a:pt x="280" y="23"/>
                  </a:cubicBezTo>
                  <a:cubicBezTo>
                    <a:pt x="302" y="12"/>
                    <a:pt x="325" y="12"/>
                    <a:pt x="325" y="12"/>
                  </a:cubicBezTo>
                  <a:cubicBezTo>
                    <a:pt x="347" y="0"/>
                    <a:pt x="370" y="12"/>
                    <a:pt x="370" y="34"/>
                  </a:cubicBezTo>
                  <a:cubicBezTo>
                    <a:pt x="370" y="45"/>
                    <a:pt x="370" y="56"/>
                    <a:pt x="347" y="79"/>
                  </a:cubicBezTo>
                  <a:cubicBezTo>
                    <a:pt x="336" y="90"/>
                    <a:pt x="257" y="124"/>
                    <a:pt x="190" y="12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3" name="Freeform 71"/>
            <p:cNvSpPr>
              <a:spLocks noChangeArrowheads="1"/>
            </p:cNvSpPr>
            <p:nvPr/>
          </p:nvSpPr>
          <p:spPr bwMode="auto">
            <a:xfrm>
              <a:off x="8286750" y="4756150"/>
              <a:ext cx="41275" cy="80963"/>
            </a:xfrm>
            <a:custGeom>
              <a:avLst/>
              <a:gdLst>
                <a:gd name="T0" fmla="*/ 78 w 113"/>
                <a:gd name="T1" fmla="*/ 89 h 225"/>
                <a:gd name="T2" fmla="*/ 78 w 113"/>
                <a:gd name="T3" fmla="*/ 89 h 225"/>
                <a:gd name="T4" fmla="*/ 90 w 113"/>
                <a:gd name="T5" fmla="*/ 0 h 225"/>
                <a:gd name="T6" fmla="*/ 67 w 113"/>
                <a:gd name="T7" fmla="*/ 89 h 225"/>
                <a:gd name="T8" fmla="*/ 11 w 113"/>
                <a:gd name="T9" fmla="*/ 190 h 225"/>
                <a:gd name="T10" fmla="*/ 45 w 113"/>
                <a:gd name="T11" fmla="*/ 179 h 225"/>
                <a:gd name="T12" fmla="*/ 78 w 113"/>
                <a:gd name="T13" fmla="*/ 89 h 225"/>
              </a:gdLst>
              <a:ahLst/>
              <a:cxnLst>
                <a:cxn ang="0">
                  <a:pos x="T0" y="T1"/>
                </a:cxn>
                <a:cxn ang="0">
                  <a:pos x="T2" y="T3"/>
                </a:cxn>
                <a:cxn ang="0">
                  <a:pos x="T4" y="T5"/>
                </a:cxn>
                <a:cxn ang="0">
                  <a:pos x="T6" y="T7"/>
                </a:cxn>
                <a:cxn ang="0">
                  <a:pos x="T8" y="T9"/>
                </a:cxn>
                <a:cxn ang="0">
                  <a:pos x="T10" y="T11"/>
                </a:cxn>
                <a:cxn ang="0">
                  <a:pos x="T12" y="T13"/>
                </a:cxn>
              </a:cxnLst>
              <a:rect l="0" t="0" r="r" b="b"/>
              <a:pathLst>
                <a:path w="113" h="225">
                  <a:moveTo>
                    <a:pt x="78" y="89"/>
                  </a:moveTo>
                  <a:lnTo>
                    <a:pt x="78" y="89"/>
                  </a:lnTo>
                  <a:cubicBezTo>
                    <a:pt x="90" y="67"/>
                    <a:pt x="112" y="11"/>
                    <a:pt x="90" y="0"/>
                  </a:cubicBezTo>
                  <a:cubicBezTo>
                    <a:pt x="67" y="0"/>
                    <a:pt x="67" y="45"/>
                    <a:pt x="67" y="89"/>
                  </a:cubicBezTo>
                  <a:cubicBezTo>
                    <a:pt x="67" y="123"/>
                    <a:pt x="22" y="168"/>
                    <a:pt x="11" y="190"/>
                  </a:cubicBezTo>
                  <a:cubicBezTo>
                    <a:pt x="0" y="224"/>
                    <a:pt x="22" y="224"/>
                    <a:pt x="45" y="179"/>
                  </a:cubicBezTo>
                  <a:cubicBezTo>
                    <a:pt x="67" y="134"/>
                    <a:pt x="67" y="112"/>
                    <a:pt x="78" y="8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4" name="Freeform 72"/>
            <p:cNvSpPr>
              <a:spLocks noChangeArrowheads="1"/>
            </p:cNvSpPr>
            <p:nvPr/>
          </p:nvSpPr>
          <p:spPr bwMode="auto">
            <a:xfrm>
              <a:off x="8283575" y="4748213"/>
              <a:ext cx="49213" cy="93662"/>
            </a:xfrm>
            <a:custGeom>
              <a:avLst/>
              <a:gdLst>
                <a:gd name="T0" fmla="*/ 23 w 136"/>
                <a:gd name="T1" fmla="*/ 257 h 258"/>
                <a:gd name="T2" fmla="*/ 23 w 136"/>
                <a:gd name="T3" fmla="*/ 257 h 258"/>
                <a:gd name="T4" fmla="*/ 23 w 136"/>
                <a:gd name="T5" fmla="*/ 257 h 258"/>
                <a:gd name="T6" fmla="*/ 0 w 136"/>
                <a:gd name="T7" fmla="*/ 246 h 258"/>
                <a:gd name="T8" fmla="*/ 0 w 136"/>
                <a:gd name="T9" fmla="*/ 212 h 258"/>
                <a:gd name="T10" fmla="*/ 23 w 136"/>
                <a:gd name="T11" fmla="*/ 156 h 258"/>
                <a:gd name="T12" fmla="*/ 57 w 136"/>
                <a:gd name="T13" fmla="*/ 100 h 258"/>
                <a:gd name="T14" fmla="*/ 57 w 136"/>
                <a:gd name="T15" fmla="*/ 100 h 258"/>
                <a:gd name="T16" fmla="*/ 102 w 136"/>
                <a:gd name="T17" fmla="*/ 0 h 258"/>
                <a:gd name="T18" fmla="*/ 113 w 136"/>
                <a:gd name="T19" fmla="*/ 11 h 258"/>
                <a:gd name="T20" fmla="*/ 124 w 136"/>
                <a:gd name="T21" fmla="*/ 22 h 258"/>
                <a:gd name="T22" fmla="*/ 113 w 136"/>
                <a:gd name="T23" fmla="*/ 123 h 258"/>
                <a:gd name="T24" fmla="*/ 102 w 136"/>
                <a:gd name="T25" fmla="*/ 145 h 258"/>
                <a:gd name="T26" fmla="*/ 79 w 136"/>
                <a:gd name="T27" fmla="*/ 212 h 258"/>
                <a:gd name="T28" fmla="*/ 23 w 136"/>
                <a:gd name="T29" fmla="*/ 25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58">
                  <a:moveTo>
                    <a:pt x="23" y="257"/>
                  </a:moveTo>
                  <a:lnTo>
                    <a:pt x="23" y="257"/>
                  </a:lnTo>
                  <a:lnTo>
                    <a:pt x="23" y="257"/>
                  </a:lnTo>
                  <a:cubicBezTo>
                    <a:pt x="23" y="257"/>
                    <a:pt x="12" y="257"/>
                    <a:pt x="0" y="246"/>
                  </a:cubicBezTo>
                  <a:cubicBezTo>
                    <a:pt x="0" y="246"/>
                    <a:pt x="0" y="235"/>
                    <a:pt x="0" y="212"/>
                  </a:cubicBezTo>
                  <a:cubicBezTo>
                    <a:pt x="0" y="190"/>
                    <a:pt x="12" y="179"/>
                    <a:pt x="23" y="156"/>
                  </a:cubicBezTo>
                  <a:cubicBezTo>
                    <a:pt x="45" y="145"/>
                    <a:pt x="57" y="123"/>
                    <a:pt x="57" y="100"/>
                  </a:cubicBezTo>
                  <a:lnTo>
                    <a:pt x="57" y="100"/>
                  </a:lnTo>
                  <a:cubicBezTo>
                    <a:pt x="57" y="56"/>
                    <a:pt x="57" y="0"/>
                    <a:pt x="102" y="0"/>
                  </a:cubicBezTo>
                  <a:cubicBezTo>
                    <a:pt x="102" y="0"/>
                    <a:pt x="102" y="0"/>
                    <a:pt x="113" y="11"/>
                  </a:cubicBezTo>
                  <a:cubicBezTo>
                    <a:pt x="113" y="11"/>
                    <a:pt x="124" y="11"/>
                    <a:pt x="124" y="22"/>
                  </a:cubicBezTo>
                  <a:cubicBezTo>
                    <a:pt x="135" y="44"/>
                    <a:pt x="135" y="67"/>
                    <a:pt x="113" y="123"/>
                  </a:cubicBezTo>
                  <a:cubicBezTo>
                    <a:pt x="102" y="134"/>
                    <a:pt x="102" y="134"/>
                    <a:pt x="102" y="145"/>
                  </a:cubicBezTo>
                  <a:cubicBezTo>
                    <a:pt x="102" y="156"/>
                    <a:pt x="90" y="179"/>
                    <a:pt x="79" y="212"/>
                  </a:cubicBezTo>
                  <a:cubicBezTo>
                    <a:pt x="57" y="246"/>
                    <a:pt x="45" y="257"/>
                    <a:pt x="23" y="25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5" name="Freeform 73"/>
            <p:cNvSpPr>
              <a:spLocks noChangeArrowheads="1"/>
            </p:cNvSpPr>
            <p:nvPr/>
          </p:nvSpPr>
          <p:spPr bwMode="auto">
            <a:xfrm>
              <a:off x="7359650" y="4656138"/>
              <a:ext cx="80963" cy="52387"/>
            </a:xfrm>
            <a:custGeom>
              <a:avLst/>
              <a:gdLst>
                <a:gd name="T0" fmla="*/ 213 w 225"/>
                <a:gd name="T1" fmla="*/ 67 h 146"/>
                <a:gd name="T2" fmla="*/ 213 w 225"/>
                <a:gd name="T3" fmla="*/ 67 h 146"/>
                <a:gd name="T4" fmla="*/ 191 w 225"/>
                <a:gd name="T5" fmla="*/ 33 h 146"/>
                <a:gd name="T6" fmla="*/ 101 w 225"/>
                <a:gd name="T7" fmla="*/ 78 h 146"/>
                <a:gd name="T8" fmla="*/ 11 w 225"/>
                <a:gd name="T9" fmla="*/ 123 h 146"/>
                <a:gd name="T10" fmla="*/ 135 w 225"/>
                <a:gd name="T11" fmla="*/ 101 h 146"/>
                <a:gd name="T12" fmla="*/ 213 w 225"/>
                <a:gd name="T13" fmla="*/ 67 h 146"/>
              </a:gdLst>
              <a:ahLst/>
              <a:cxnLst>
                <a:cxn ang="0">
                  <a:pos x="T0" y="T1"/>
                </a:cxn>
                <a:cxn ang="0">
                  <a:pos x="T2" y="T3"/>
                </a:cxn>
                <a:cxn ang="0">
                  <a:pos x="T4" y="T5"/>
                </a:cxn>
                <a:cxn ang="0">
                  <a:pos x="T6" y="T7"/>
                </a:cxn>
                <a:cxn ang="0">
                  <a:pos x="T8" y="T9"/>
                </a:cxn>
                <a:cxn ang="0">
                  <a:pos x="T10" y="T11"/>
                </a:cxn>
                <a:cxn ang="0">
                  <a:pos x="T12" y="T13"/>
                </a:cxn>
              </a:cxnLst>
              <a:rect l="0" t="0" r="r" b="b"/>
              <a:pathLst>
                <a:path w="225" h="146">
                  <a:moveTo>
                    <a:pt x="213" y="67"/>
                  </a:moveTo>
                  <a:lnTo>
                    <a:pt x="213" y="67"/>
                  </a:lnTo>
                  <a:cubicBezTo>
                    <a:pt x="224" y="45"/>
                    <a:pt x="224" y="0"/>
                    <a:pt x="191" y="33"/>
                  </a:cubicBezTo>
                  <a:cubicBezTo>
                    <a:pt x="168" y="56"/>
                    <a:pt x="135" y="78"/>
                    <a:pt x="101" y="78"/>
                  </a:cubicBezTo>
                  <a:cubicBezTo>
                    <a:pt x="56" y="78"/>
                    <a:pt x="0" y="101"/>
                    <a:pt x="11" y="123"/>
                  </a:cubicBezTo>
                  <a:cubicBezTo>
                    <a:pt x="23" y="145"/>
                    <a:pt x="101" y="123"/>
                    <a:pt x="135" y="101"/>
                  </a:cubicBezTo>
                  <a:cubicBezTo>
                    <a:pt x="157" y="78"/>
                    <a:pt x="213" y="78"/>
                    <a:pt x="213"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6" name="Freeform 74"/>
            <p:cNvSpPr>
              <a:spLocks noChangeArrowheads="1"/>
            </p:cNvSpPr>
            <p:nvPr/>
          </p:nvSpPr>
          <p:spPr bwMode="auto">
            <a:xfrm>
              <a:off x="7354888" y="4656138"/>
              <a:ext cx="93662" cy="57150"/>
            </a:xfrm>
            <a:custGeom>
              <a:avLst/>
              <a:gdLst>
                <a:gd name="T0" fmla="*/ 45 w 259"/>
                <a:gd name="T1" fmla="*/ 156 h 157"/>
                <a:gd name="T2" fmla="*/ 45 w 259"/>
                <a:gd name="T3" fmla="*/ 156 h 157"/>
                <a:gd name="T4" fmla="*/ 45 w 259"/>
                <a:gd name="T5" fmla="*/ 156 h 157"/>
                <a:gd name="T6" fmla="*/ 0 w 259"/>
                <a:gd name="T7" fmla="*/ 134 h 157"/>
                <a:gd name="T8" fmla="*/ 0 w 259"/>
                <a:gd name="T9" fmla="*/ 101 h 157"/>
                <a:gd name="T10" fmla="*/ 101 w 259"/>
                <a:gd name="T11" fmla="*/ 56 h 157"/>
                <a:gd name="T12" fmla="*/ 191 w 259"/>
                <a:gd name="T13" fmla="*/ 11 h 157"/>
                <a:gd name="T14" fmla="*/ 224 w 259"/>
                <a:gd name="T15" fmla="*/ 0 h 157"/>
                <a:gd name="T16" fmla="*/ 246 w 259"/>
                <a:gd name="T17" fmla="*/ 11 h 157"/>
                <a:gd name="T18" fmla="*/ 246 w 259"/>
                <a:gd name="T19" fmla="*/ 67 h 157"/>
                <a:gd name="T20" fmla="*/ 202 w 259"/>
                <a:gd name="T21" fmla="*/ 101 h 157"/>
                <a:gd name="T22" fmla="*/ 157 w 259"/>
                <a:gd name="T23" fmla="*/ 112 h 157"/>
                <a:gd name="T24" fmla="*/ 45 w 259"/>
                <a:gd name="T25" fmla="*/ 15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9" h="157">
                  <a:moveTo>
                    <a:pt x="45" y="156"/>
                  </a:moveTo>
                  <a:lnTo>
                    <a:pt x="45" y="156"/>
                  </a:lnTo>
                  <a:lnTo>
                    <a:pt x="45" y="156"/>
                  </a:lnTo>
                  <a:cubicBezTo>
                    <a:pt x="11" y="156"/>
                    <a:pt x="11" y="145"/>
                    <a:pt x="0" y="134"/>
                  </a:cubicBezTo>
                  <a:cubicBezTo>
                    <a:pt x="0" y="123"/>
                    <a:pt x="0" y="112"/>
                    <a:pt x="0" y="101"/>
                  </a:cubicBezTo>
                  <a:cubicBezTo>
                    <a:pt x="22" y="78"/>
                    <a:pt x="79" y="56"/>
                    <a:pt x="101" y="56"/>
                  </a:cubicBezTo>
                  <a:cubicBezTo>
                    <a:pt x="146" y="56"/>
                    <a:pt x="168" y="33"/>
                    <a:pt x="191" y="11"/>
                  </a:cubicBezTo>
                  <a:cubicBezTo>
                    <a:pt x="202" y="0"/>
                    <a:pt x="213" y="0"/>
                    <a:pt x="224" y="0"/>
                  </a:cubicBezTo>
                  <a:cubicBezTo>
                    <a:pt x="224" y="0"/>
                    <a:pt x="235" y="0"/>
                    <a:pt x="246" y="11"/>
                  </a:cubicBezTo>
                  <a:cubicBezTo>
                    <a:pt x="258" y="33"/>
                    <a:pt x="246" y="56"/>
                    <a:pt x="246" y="67"/>
                  </a:cubicBezTo>
                  <a:cubicBezTo>
                    <a:pt x="235" y="89"/>
                    <a:pt x="224" y="89"/>
                    <a:pt x="202" y="101"/>
                  </a:cubicBezTo>
                  <a:cubicBezTo>
                    <a:pt x="179" y="101"/>
                    <a:pt x="168" y="112"/>
                    <a:pt x="157" y="112"/>
                  </a:cubicBezTo>
                  <a:cubicBezTo>
                    <a:pt x="135" y="134"/>
                    <a:pt x="79" y="156"/>
                    <a:pt x="45" y="15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7" name="Freeform 75"/>
            <p:cNvSpPr>
              <a:spLocks noChangeArrowheads="1"/>
            </p:cNvSpPr>
            <p:nvPr/>
          </p:nvSpPr>
          <p:spPr bwMode="auto">
            <a:xfrm>
              <a:off x="7185025" y="4119563"/>
              <a:ext cx="25400" cy="23812"/>
            </a:xfrm>
            <a:custGeom>
              <a:avLst/>
              <a:gdLst>
                <a:gd name="T0" fmla="*/ 68 w 69"/>
                <a:gd name="T1" fmla="*/ 23 h 68"/>
                <a:gd name="T2" fmla="*/ 68 w 69"/>
                <a:gd name="T3" fmla="*/ 23 h 68"/>
                <a:gd name="T4" fmla="*/ 23 w 69"/>
                <a:gd name="T5" fmla="*/ 0 h 68"/>
                <a:gd name="T6" fmla="*/ 34 w 69"/>
                <a:gd name="T7" fmla="*/ 56 h 68"/>
                <a:gd name="T8" fmla="*/ 68 w 69"/>
                <a:gd name="T9" fmla="*/ 23 h 68"/>
              </a:gdLst>
              <a:ahLst/>
              <a:cxnLst>
                <a:cxn ang="0">
                  <a:pos x="T0" y="T1"/>
                </a:cxn>
                <a:cxn ang="0">
                  <a:pos x="T2" y="T3"/>
                </a:cxn>
                <a:cxn ang="0">
                  <a:pos x="T4" y="T5"/>
                </a:cxn>
                <a:cxn ang="0">
                  <a:pos x="T6" y="T7"/>
                </a:cxn>
                <a:cxn ang="0">
                  <a:pos x="T8" y="T9"/>
                </a:cxn>
              </a:cxnLst>
              <a:rect l="0" t="0" r="r" b="b"/>
              <a:pathLst>
                <a:path w="69" h="68">
                  <a:moveTo>
                    <a:pt x="68" y="23"/>
                  </a:moveTo>
                  <a:lnTo>
                    <a:pt x="68" y="23"/>
                  </a:lnTo>
                  <a:cubicBezTo>
                    <a:pt x="68" y="0"/>
                    <a:pt x="45" y="11"/>
                    <a:pt x="23" y="0"/>
                  </a:cubicBezTo>
                  <a:cubicBezTo>
                    <a:pt x="12" y="0"/>
                    <a:pt x="0" y="67"/>
                    <a:pt x="34" y="56"/>
                  </a:cubicBezTo>
                  <a:cubicBezTo>
                    <a:pt x="68" y="56"/>
                    <a:pt x="68" y="34"/>
                    <a:pt x="68" y="2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8" name="Freeform 76"/>
            <p:cNvSpPr>
              <a:spLocks noChangeArrowheads="1"/>
            </p:cNvSpPr>
            <p:nvPr/>
          </p:nvSpPr>
          <p:spPr bwMode="auto">
            <a:xfrm>
              <a:off x="7181850" y="4111625"/>
              <a:ext cx="15875" cy="36513"/>
            </a:xfrm>
            <a:custGeom>
              <a:avLst/>
              <a:gdLst>
                <a:gd name="T0" fmla="*/ 45 w 46"/>
                <a:gd name="T1" fmla="*/ 101 h 102"/>
                <a:gd name="T2" fmla="*/ 45 w 46"/>
                <a:gd name="T3" fmla="*/ 101 h 102"/>
                <a:gd name="T4" fmla="*/ 0 w 46"/>
                <a:gd name="T5" fmla="*/ 56 h 102"/>
                <a:gd name="T6" fmla="*/ 11 w 46"/>
                <a:gd name="T7" fmla="*/ 22 h 102"/>
                <a:gd name="T8" fmla="*/ 34 w 46"/>
                <a:gd name="T9" fmla="*/ 0 h 102"/>
                <a:gd name="T10" fmla="*/ 34 w 46"/>
                <a:gd name="T11" fmla="*/ 45 h 102"/>
                <a:gd name="T12" fmla="*/ 45 w 46"/>
                <a:gd name="T13" fmla="*/ 45 h 102"/>
                <a:gd name="T14" fmla="*/ 45 w 46"/>
                <a:gd name="T15" fmla="*/ 56 h 102"/>
                <a:gd name="T16" fmla="*/ 45 w 46"/>
                <a:gd name="T17" fmla="*/ 56 h 102"/>
                <a:gd name="T18" fmla="*/ 45 w 46"/>
                <a:gd name="T19" fmla="*/ 56 h 102"/>
                <a:gd name="T20" fmla="*/ 45 w 46"/>
                <a:gd name="T21"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02">
                  <a:moveTo>
                    <a:pt x="45" y="101"/>
                  </a:moveTo>
                  <a:lnTo>
                    <a:pt x="45" y="101"/>
                  </a:lnTo>
                  <a:cubicBezTo>
                    <a:pt x="23" y="101"/>
                    <a:pt x="0" y="78"/>
                    <a:pt x="0" y="56"/>
                  </a:cubicBezTo>
                  <a:cubicBezTo>
                    <a:pt x="0" y="45"/>
                    <a:pt x="0" y="33"/>
                    <a:pt x="11" y="22"/>
                  </a:cubicBezTo>
                  <a:cubicBezTo>
                    <a:pt x="11" y="11"/>
                    <a:pt x="34" y="0"/>
                    <a:pt x="34" y="0"/>
                  </a:cubicBezTo>
                  <a:cubicBezTo>
                    <a:pt x="34" y="45"/>
                    <a:pt x="34" y="45"/>
                    <a:pt x="34" y="45"/>
                  </a:cubicBezTo>
                  <a:cubicBezTo>
                    <a:pt x="45" y="45"/>
                    <a:pt x="45" y="45"/>
                    <a:pt x="45" y="45"/>
                  </a:cubicBezTo>
                  <a:cubicBezTo>
                    <a:pt x="45" y="45"/>
                    <a:pt x="45" y="45"/>
                    <a:pt x="45" y="56"/>
                  </a:cubicBezTo>
                  <a:lnTo>
                    <a:pt x="45" y="56"/>
                  </a:lnTo>
                  <a:lnTo>
                    <a:pt x="45" y="56"/>
                  </a:lnTo>
                  <a:cubicBezTo>
                    <a:pt x="45" y="101"/>
                    <a:pt x="45" y="101"/>
                    <a:pt x="45"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9" name="Freeform 77"/>
            <p:cNvSpPr>
              <a:spLocks noChangeArrowheads="1"/>
            </p:cNvSpPr>
            <p:nvPr/>
          </p:nvSpPr>
          <p:spPr bwMode="auto">
            <a:xfrm>
              <a:off x="7273925" y="4305300"/>
              <a:ext cx="33338" cy="31750"/>
            </a:xfrm>
            <a:custGeom>
              <a:avLst/>
              <a:gdLst>
                <a:gd name="T0" fmla="*/ 67 w 91"/>
                <a:gd name="T1" fmla="*/ 45 h 90"/>
                <a:gd name="T2" fmla="*/ 67 w 91"/>
                <a:gd name="T3" fmla="*/ 45 h 90"/>
                <a:gd name="T4" fmla="*/ 45 w 91"/>
                <a:gd name="T5" fmla="*/ 11 h 90"/>
                <a:gd name="T6" fmla="*/ 22 w 91"/>
                <a:gd name="T7" fmla="*/ 56 h 90"/>
                <a:gd name="T8" fmla="*/ 67 w 91"/>
                <a:gd name="T9" fmla="*/ 78 h 90"/>
                <a:gd name="T10" fmla="*/ 67 w 91"/>
                <a:gd name="T11" fmla="*/ 45 h 90"/>
              </a:gdLst>
              <a:ahLst/>
              <a:cxnLst>
                <a:cxn ang="0">
                  <a:pos x="T0" y="T1"/>
                </a:cxn>
                <a:cxn ang="0">
                  <a:pos x="T2" y="T3"/>
                </a:cxn>
                <a:cxn ang="0">
                  <a:pos x="T4" y="T5"/>
                </a:cxn>
                <a:cxn ang="0">
                  <a:pos x="T6" y="T7"/>
                </a:cxn>
                <a:cxn ang="0">
                  <a:pos x="T8" y="T9"/>
                </a:cxn>
                <a:cxn ang="0">
                  <a:pos x="T10" y="T11"/>
                </a:cxn>
              </a:cxnLst>
              <a:rect l="0" t="0" r="r" b="b"/>
              <a:pathLst>
                <a:path w="91" h="90">
                  <a:moveTo>
                    <a:pt x="67" y="45"/>
                  </a:moveTo>
                  <a:lnTo>
                    <a:pt x="67" y="45"/>
                  </a:lnTo>
                  <a:cubicBezTo>
                    <a:pt x="67" y="33"/>
                    <a:pt x="67" y="0"/>
                    <a:pt x="45" y="11"/>
                  </a:cubicBezTo>
                  <a:cubicBezTo>
                    <a:pt x="34" y="11"/>
                    <a:pt x="34" y="45"/>
                    <a:pt x="22" y="56"/>
                  </a:cubicBezTo>
                  <a:cubicBezTo>
                    <a:pt x="0" y="67"/>
                    <a:pt x="56" y="89"/>
                    <a:pt x="67" y="78"/>
                  </a:cubicBezTo>
                  <a:cubicBezTo>
                    <a:pt x="90" y="67"/>
                    <a:pt x="67" y="45"/>
                    <a:pt x="67"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0" name="Freeform 78"/>
            <p:cNvSpPr>
              <a:spLocks noChangeArrowheads="1"/>
            </p:cNvSpPr>
            <p:nvPr/>
          </p:nvSpPr>
          <p:spPr bwMode="auto">
            <a:xfrm>
              <a:off x="7270750" y="4300538"/>
              <a:ext cx="41275" cy="39687"/>
            </a:xfrm>
            <a:custGeom>
              <a:avLst/>
              <a:gdLst>
                <a:gd name="T0" fmla="*/ 68 w 114"/>
                <a:gd name="T1" fmla="*/ 111 h 112"/>
                <a:gd name="T2" fmla="*/ 68 w 114"/>
                <a:gd name="T3" fmla="*/ 111 h 112"/>
                <a:gd name="T4" fmla="*/ 68 w 114"/>
                <a:gd name="T5" fmla="*/ 111 h 112"/>
                <a:gd name="T6" fmla="*/ 12 w 114"/>
                <a:gd name="T7" fmla="*/ 78 h 112"/>
                <a:gd name="T8" fmla="*/ 12 w 114"/>
                <a:gd name="T9" fmla="*/ 56 h 112"/>
                <a:gd name="T10" fmla="*/ 23 w 114"/>
                <a:gd name="T11" fmla="*/ 33 h 112"/>
                <a:gd name="T12" fmla="*/ 57 w 114"/>
                <a:gd name="T13" fmla="*/ 0 h 112"/>
                <a:gd name="T14" fmla="*/ 68 w 114"/>
                <a:gd name="T15" fmla="*/ 0 h 112"/>
                <a:gd name="T16" fmla="*/ 102 w 114"/>
                <a:gd name="T17" fmla="*/ 44 h 112"/>
                <a:gd name="T18" fmla="*/ 102 w 114"/>
                <a:gd name="T19" fmla="*/ 56 h 112"/>
                <a:gd name="T20" fmla="*/ 102 w 114"/>
                <a:gd name="T21" fmla="*/ 100 h 112"/>
                <a:gd name="T22" fmla="*/ 68 w 114"/>
                <a:gd name="T23" fmla="*/ 111 h 112"/>
                <a:gd name="T24" fmla="*/ 57 w 114"/>
                <a:gd name="T25" fmla="*/ 67 h 112"/>
                <a:gd name="T26" fmla="*/ 57 w 114"/>
                <a:gd name="T27" fmla="*/ 67 h 112"/>
                <a:gd name="T28" fmla="*/ 68 w 114"/>
                <a:gd name="T29" fmla="*/ 67 h 112"/>
                <a:gd name="T30" fmla="*/ 68 w 114"/>
                <a:gd name="T31" fmla="*/ 67 h 112"/>
                <a:gd name="T32" fmla="*/ 57 w 114"/>
                <a:gd name="T33" fmla="*/ 56 h 112"/>
                <a:gd name="T34" fmla="*/ 57 w 114"/>
                <a:gd name="T35"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112">
                  <a:moveTo>
                    <a:pt x="68" y="111"/>
                  </a:moveTo>
                  <a:lnTo>
                    <a:pt x="68" y="111"/>
                  </a:lnTo>
                  <a:lnTo>
                    <a:pt x="68" y="111"/>
                  </a:lnTo>
                  <a:cubicBezTo>
                    <a:pt x="57" y="111"/>
                    <a:pt x="12" y="111"/>
                    <a:pt x="12" y="78"/>
                  </a:cubicBezTo>
                  <a:cubicBezTo>
                    <a:pt x="0" y="78"/>
                    <a:pt x="12" y="67"/>
                    <a:pt x="12" y="56"/>
                  </a:cubicBezTo>
                  <a:cubicBezTo>
                    <a:pt x="23" y="56"/>
                    <a:pt x="23" y="44"/>
                    <a:pt x="23" y="33"/>
                  </a:cubicBezTo>
                  <a:cubicBezTo>
                    <a:pt x="34" y="22"/>
                    <a:pt x="34" y="0"/>
                    <a:pt x="57" y="0"/>
                  </a:cubicBezTo>
                  <a:cubicBezTo>
                    <a:pt x="57" y="0"/>
                    <a:pt x="57" y="0"/>
                    <a:pt x="68" y="0"/>
                  </a:cubicBezTo>
                  <a:cubicBezTo>
                    <a:pt x="90" y="0"/>
                    <a:pt x="102" y="22"/>
                    <a:pt x="102" y="44"/>
                  </a:cubicBezTo>
                  <a:lnTo>
                    <a:pt x="102" y="56"/>
                  </a:lnTo>
                  <a:cubicBezTo>
                    <a:pt x="113" y="67"/>
                    <a:pt x="113" y="89"/>
                    <a:pt x="102" y="100"/>
                  </a:cubicBezTo>
                  <a:cubicBezTo>
                    <a:pt x="90" y="111"/>
                    <a:pt x="79" y="111"/>
                    <a:pt x="68" y="111"/>
                  </a:cubicBezTo>
                  <a:close/>
                  <a:moveTo>
                    <a:pt x="57" y="67"/>
                  </a:moveTo>
                  <a:lnTo>
                    <a:pt x="57" y="67"/>
                  </a:lnTo>
                  <a:cubicBezTo>
                    <a:pt x="57" y="67"/>
                    <a:pt x="57" y="67"/>
                    <a:pt x="68" y="67"/>
                  </a:cubicBezTo>
                  <a:lnTo>
                    <a:pt x="68" y="67"/>
                  </a:lnTo>
                  <a:cubicBezTo>
                    <a:pt x="68" y="67"/>
                    <a:pt x="57" y="67"/>
                    <a:pt x="57" y="56"/>
                  </a:cubicBezTo>
                  <a:cubicBezTo>
                    <a:pt x="57" y="67"/>
                    <a:pt x="57" y="67"/>
                    <a:pt x="57" y="67"/>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1" name="Freeform 79"/>
            <p:cNvSpPr>
              <a:spLocks noChangeArrowheads="1"/>
            </p:cNvSpPr>
            <p:nvPr/>
          </p:nvSpPr>
          <p:spPr bwMode="auto">
            <a:xfrm>
              <a:off x="5608638" y="4211638"/>
              <a:ext cx="581025" cy="774700"/>
            </a:xfrm>
            <a:custGeom>
              <a:avLst/>
              <a:gdLst>
                <a:gd name="T0" fmla="*/ 369 w 1614"/>
                <a:gd name="T1" fmla="*/ 2084 h 2153"/>
                <a:gd name="T2" fmla="*/ 190 w 1614"/>
                <a:gd name="T3" fmla="*/ 2029 h 2153"/>
                <a:gd name="T4" fmla="*/ 123 w 1614"/>
                <a:gd name="T5" fmla="*/ 1939 h 2153"/>
                <a:gd name="T6" fmla="*/ 11 w 1614"/>
                <a:gd name="T7" fmla="*/ 1793 h 2153"/>
                <a:gd name="T8" fmla="*/ 235 w 1614"/>
                <a:gd name="T9" fmla="*/ 1703 h 2153"/>
                <a:gd name="T10" fmla="*/ 257 w 1614"/>
                <a:gd name="T11" fmla="*/ 1401 h 2153"/>
                <a:gd name="T12" fmla="*/ 246 w 1614"/>
                <a:gd name="T13" fmla="*/ 1065 h 2153"/>
                <a:gd name="T14" fmla="*/ 515 w 1614"/>
                <a:gd name="T15" fmla="*/ 1199 h 2153"/>
                <a:gd name="T16" fmla="*/ 739 w 1614"/>
                <a:gd name="T17" fmla="*/ 1165 h 2153"/>
                <a:gd name="T18" fmla="*/ 952 w 1614"/>
                <a:gd name="T19" fmla="*/ 1098 h 2153"/>
                <a:gd name="T20" fmla="*/ 717 w 1614"/>
                <a:gd name="T21" fmla="*/ 896 h 2153"/>
                <a:gd name="T22" fmla="*/ 538 w 1614"/>
                <a:gd name="T23" fmla="*/ 627 h 2153"/>
                <a:gd name="T24" fmla="*/ 538 w 1614"/>
                <a:gd name="T25" fmla="*/ 392 h 2153"/>
                <a:gd name="T26" fmla="*/ 705 w 1614"/>
                <a:gd name="T27" fmla="*/ 213 h 2153"/>
                <a:gd name="T28" fmla="*/ 974 w 1614"/>
                <a:gd name="T29" fmla="*/ 213 h 2153"/>
                <a:gd name="T30" fmla="*/ 952 w 1614"/>
                <a:gd name="T31" fmla="*/ 358 h 2153"/>
                <a:gd name="T32" fmla="*/ 1019 w 1614"/>
                <a:gd name="T33" fmla="*/ 504 h 2153"/>
                <a:gd name="T34" fmla="*/ 1288 w 1614"/>
                <a:gd name="T35" fmla="*/ 538 h 2153"/>
                <a:gd name="T36" fmla="*/ 1176 w 1614"/>
                <a:gd name="T37" fmla="*/ 840 h 2153"/>
                <a:gd name="T38" fmla="*/ 1266 w 1614"/>
                <a:gd name="T39" fmla="*/ 1053 h 2153"/>
                <a:gd name="T40" fmla="*/ 1389 w 1614"/>
                <a:gd name="T41" fmla="*/ 1177 h 2153"/>
                <a:gd name="T42" fmla="*/ 1221 w 1614"/>
                <a:gd name="T43" fmla="*/ 1311 h 2153"/>
                <a:gd name="T44" fmla="*/ 1266 w 1614"/>
                <a:gd name="T45" fmla="*/ 1547 h 2153"/>
                <a:gd name="T46" fmla="*/ 1501 w 1614"/>
                <a:gd name="T47" fmla="*/ 1625 h 2153"/>
                <a:gd name="T48" fmla="*/ 1557 w 1614"/>
                <a:gd name="T49" fmla="*/ 1827 h 2153"/>
                <a:gd name="T50" fmla="*/ 1277 w 1614"/>
                <a:gd name="T51" fmla="*/ 1927 h 2153"/>
                <a:gd name="T52" fmla="*/ 1042 w 1614"/>
                <a:gd name="T53" fmla="*/ 2006 h 2153"/>
                <a:gd name="T54" fmla="*/ 840 w 1614"/>
                <a:gd name="T55" fmla="*/ 1950 h 2153"/>
                <a:gd name="T56" fmla="*/ 907 w 1614"/>
                <a:gd name="T57" fmla="*/ 2062 h 2153"/>
                <a:gd name="T58" fmla="*/ 560 w 1614"/>
                <a:gd name="T59" fmla="*/ 2152 h 2153"/>
                <a:gd name="T60" fmla="*/ 571 w 1614"/>
                <a:gd name="T61" fmla="*/ 2107 h 2153"/>
                <a:gd name="T62" fmla="*/ 851 w 1614"/>
                <a:gd name="T63" fmla="*/ 2006 h 2153"/>
                <a:gd name="T64" fmla="*/ 986 w 1614"/>
                <a:gd name="T65" fmla="*/ 1860 h 2153"/>
                <a:gd name="T66" fmla="*/ 1266 w 1614"/>
                <a:gd name="T67" fmla="*/ 1883 h 2153"/>
                <a:gd name="T68" fmla="*/ 1512 w 1614"/>
                <a:gd name="T69" fmla="*/ 1838 h 2153"/>
                <a:gd name="T70" fmla="*/ 1434 w 1614"/>
                <a:gd name="T71" fmla="*/ 1647 h 2153"/>
                <a:gd name="T72" fmla="*/ 1255 w 1614"/>
                <a:gd name="T73" fmla="*/ 1591 h 2153"/>
                <a:gd name="T74" fmla="*/ 1221 w 1614"/>
                <a:gd name="T75" fmla="*/ 1255 h 2153"/>
                <a:gd name="T76" fmla="*/ 1367 w 1614"/>
                <a:gd name="T77" fmla="*/ 1098 h 2153"/>
                <a:gd name="T78" fmla="*/ 1187 w 1614"/>
                <a:gd name="T79" fmla="*/ 1053 h 2153"/>
                <a:gd name="T80" fmla="*/ 1131 w 1614"/>
                <a:gd name="T81" fmla="*/ 807 h 2153"/>
                <a:gd name="T82" fmla="*/ 1232 w 1614"/>
                <a:gd name="T83" fmla="*/ 527 h 2153"/>
                <a:gd name="T84" fmla="*/ 963 w 1614"/>
                <a:gd name="T85" fmla="*/ 538 h 2153"/>
                <a:gd name="T86" fmla="*/ 952 w 1614"/>
                <a:gd name="T87" fmla="*/ 314 h 2153"/>
                <a:gd name="T88" fmla="*/ 862 w 1614"/>
                <a:gd name="T89" fmla="*/ 56 h 2153"/>
                <a:gd name="T90" fmla="*/ 627 w 1614"/>
                <a:gd name="T91" fmla="*/ 370 h 2153"/>
                <a:gd name="T92" fmla="*/ 582 w 1614"/>
                <a:gd name="T93" fmla="*/ 829 h 2153"/>
                <a:gd name="T94" fmla="*/ 806 w 1614"/>
                <a:gd name="T95" fmla="*/ 941 h 2153"/>
                <a:gd name="T96" fmla="*/ 952 w 1614"/>
                <a:gd name="T97" fmla="*/ 1143 h 2153"/>
                <a:gd name="T98" fmla="*/ 717 w 1614"/>
                <a:gd name="T99" fmla="*/ 1199 h 2153"/>
                <a:gd name="T100" fmla="*/ 459 w 1614"/>
                <a:gd name="T101" fmla="*/ 1210 h 2153"/>
                <a:gd name="T102" fmla="*/ 280 w 1614"/>
                <a:gd name="T103" fmla="*/ 1109 h 2153"/>
                <a:gd name="T104" fmla="*/ 246 w 1614"/>
                <a:gd name="T105" fmla="*/ 1524 h 2153"/>
                <a:gd name="T106" fmla="*/ 212 w 1614"/>
                <a:gd name="T107" fmla="*/ 1737 h 2153"/>
                <a:gd name="T108" fmla="*/ 56 w 1614"/>
                <a:gd name="T109" fmla="*/ 1827 h 2153"/>
                <a:gd name="T110" fmla="*/ 167 w 1614"/>
                <a:gd name="T111" fmla="*/ 1972 h 2153"/>
                <a:gd name="T112" fmla="*/ 280 w 1614"/>
                <a:gd name="T113" fmla="*/ 2062 h 2153"/>
                <a:gd name="T114" fmla="*/ 414 w 1614"/>
                <a:gd name="T115" fmla="*/ 2029 h 2153"/>
                <a:gd name="T116" fmla="*/ 504 w 1614"/>
                <a:gd name="T117" fmla="*/ 448 h 2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4" h="2153">
                  <a:moveTo>
                    <a:pt x="448" y="2152"/>
                  </a:moveTo>
                  <a:lnTo>
                    <a:pt x="448" y="2152"/>
                  </a:lnTo>
                  <a:cubicBezTo>
                    <a:pt x="436" y="2140"/>
                    <a:pt x="436" y="2140"/>
                    <a:pt x="436" y="2140"/>
                  </a:cubicBezTo>
                  <a:cubicBezTo>
                    <a:pt x="425" y="2129"/>
                    <a:pt x="425" y="2107"/>
                    <a:pt x="414" y="2096"/>
                  </a:cubicBezTo>
                  <a:cubicBezTo>
                    <a:pt x="414" y="2084"/>
                    <a:pt x="414" y="2073"/>
                    <a:pt x="414" y="2073"/>
                  </a:cubicBezTo>
                  <a:lnTo>
                    <a:pt x="403" y="2073"/>
                  </a:lnTo>
                  <a:cubicBezTo>
                    <a:pt x="392" y="2073"/>
                    <a:pt x="380" y="2084"/>
                    <a:pt x="369" y="2084"/>
                  </a:cubicBezTo>
                  <a:lnTo>
                    <a:pt x="369" y="2084"/>
                  </a:lnTo>
                  <a:lnTo>
                    <a:pt x="358" y="2084"/>
                  </a:lnTo>
                  <a:cubicBezTo>
                    <a:pt x="347" y="2096"/>
                    <a:pt x="336" y="2107"/>
                    <a:pt x="313" y="2107"/>
                  </a:cubicBezTo>
                  <a:cubicBezTo>
                    <a:pt x="313" y="2118"/>
                    <a:pt x="302" y="2118"/>
                    <a:pt x="291" y="2118"/>
                  </a:cubicBezTo>
                  <a:cubicBezTo>
                    <a:pt x="280" y="2118"/>
                    <a:pt x="257" y="2107"/>
                    <a:pt x="257" y="2096"/>
                  </a:cubicBezTo>
                  <a:cubicBezTo>
                    <a:pt x="246" y="2096"/>
                    <a:pt x="246" y="2096"/>
                    <a:pt x="246" y="2096"/>
                  </a:cubicBezTo>
                  <a:cubicBezTo>
                    <a:pt x="212" y="2096"/>
                    <a:pt x="201" y="2051"/>
                    <a:pt x="190" y="2029"/>
                  </a:cubicBezTo>
                  <a:lnTo>
                    <a:pt x="190" y="2029"/>
                  </a:lnTo>
                  <a:lnTo>
                    <a:pt x="179" y="2029"/>
                  </a:lnTo>
                  <a:cubicBezTo>
                    <a:pt x="167" y="2029"/>
                    <a:pt x="167" y="2029"/>
                    <a:pt x="156" y="2029"/>
                  </a:cubicBezTo>
                  <a:lnTo>
                    <a:pt x="156" y="2029"/>
                  </a:lnTo>
                  <a:cubicBezTo>
                    <a:pt x="145" y="2029"/>
                    <a:pt x="134" y="2017"/>
                    <a:pt x="134" y="2017"/>
                  </a:cubicBezTo>
                  <a:cubicBezTo>
                    <a:pt x="123" y="2006"/>
                    <a:pt x="123" y="1995"/>
                    <a:pt x="123" y="1972"/>
                  </a:cubicBezTo>
                  <a:cubicBezTo>
                    <a:pt x="123" y="1961"/>
                    <a:pt x="123" y="1950"/>
                    <a:pt x="123" y="1939"/>
                  </a:cubicBezTo>
                  <a:cubicBezTo>
                    <a:pt x="123" y="1939"/>
                    <a:pt x="89" y="1927"/>
                    <a:pt x="78" y="1916"/>
                  </a:cubicBezTo>
                  <a:cubicBezTo>
                    <a:pt x="67" y="1916"/>
                    <a:pt x="67" y="1916"/>
                    <a:pt x="56" y="1905"/>
                  </a:cubicBezTo>
                  <a:lnTo>
                    <a:pt x="44" y="1905"/>
                  </a:lnTo>
                  <a:cubicBezTo>
                    <a:pt x="22" y="1894"/>
                    <a:pt x="11" y="1883"/>
                    <a:pt x="11" y="1849"/>
                  </a:cubicBezTo>
                  <a:cubicBezTo>
                    <a:pt x="11" y="1838"/>
                    <a:pt x="11" y="1827"/>
                    <a:pt x="11" y="1815"/>
                  </a:cubicBezTo>
                  <a:cubicBezTo>
                    <a:pt x="0" y="1804"/>
                    <a:pt x="0" y="1804"/>
                    <a:pt x="0" y="1804"/>
                  </a:cubicBezTo>
                  <a:cubicBezTo>
                    <a:pt x="11" y="1793"/>
                    <a:pt x="11" y="1793"/>
                    <a:pt x="11" y="1793"/>
                  </a:cubicBezTo>
                  <a:cubicBezTo>
                    <a:pt x="22" y="1793"/>
                    <a:pt x="22" y="1782"/>
                    <a:pt x="22" y="1782"/>
                  </a:cubicBezTo>
                  <a:cubicBezTo>
                    <a:pt x="33" y="1748"/>
                    <a:pt x="67" y="1748"/>
                    <a:pt x="89" y="1737"/>
                  </a:cubicBezTo>
                  <a:lnTo>
                    <a:pt x="111" y="1726"/>
                  </a:lnTo>
                  <a:cubicBezTo>
                    <a:pt x="111" y="1726"/>
                    <a:pt x="111" y="1726"/>
                    <a:pt x="111" y="1715"/>
                  </a:cubicBezTo>
                  <a:cubicBezTo>
                    <a:pt x="123" y="1703"/>
                    <a:pt x="134" y="1670"/>
                    <a:pt x="167" y="1670"/>
                  </a:cubicBezTo>
                  <a:lnTo>
                    <a:pt x="179" y="1670"/>
                  </a:lnTo>
                  <a:cubicBezTo>
                    <a:pt x="190" y="1681"/>
                    <a:pt x="212" y="1692"/>
                    <a:pt x="235" y="1703"/>
                  </a:cubicBezTo>
                  <a:cubicBezTo>
                    <a:pt x="246" y="1703"/>
                    <a:pt x="246" y="1703"/>
                    <a:pt x="257" y="1715"/>
                  </a:cubicBezTo>
                  <a:cubicBezTo>
                    <a:pt x="257" y="1692"/>
                    <a:pt x="246" y="1670"/>
                    <a:pt x="246" y="1670"/>
                  </a:cubicBezTo>
                  <a:cubicBezTo>
                    <a:pt x="224" y="1647"/>
                    <a:pt x="224" y="1636"/>
                    <a:pt x="224" y="1625"/>
                  </a:cubicBezTo>
                  <a:cubicBezTo>
                    <a:pt x="224" y="1602"/>
                    <a:pt x="224" y="1602"/>
                    <a:pt x="224" y="1602"/>
                  </a:cubicBezTo>
                  <a:cubicBezTo>
                    <a:pt x="201" y="1591"/>
                    <a:pt x="201" y="1569"/>
                    <a:pt x="201" y="1535"/>
                  </a:cubicBezTo>
                  <a:cubicBezTo>
                    <a:pt x="201" y="1502"/>
                    <a:pt x="212" y="1457"/>
                    <a:pt x="235" y="1434"/>
                  </a:cubicBezTo>
                  <a:cubicBezTo>
                    <a:pt x="257" y="1423"/>
                    <a:pt x="257" y="1412"/>
                    <a:pt x="257" y="1401"/>
                  </a:cubicBezTo>
                  <a:cubicBezTo>
                    <a:pt x="269" y="1356"/>
                    <a:pt x="280" y="1311"/>
                    <a:pt x="269" y="1300"/>
                  </a:cubicBezTo>
                  <a:lnTo>
                    <a:pt x="257" y="1289"/>
                  </a:lnTo>
                  <a:cubicBezTo>
                    <a:pt x="246" y="1266"/>
                    <a:pt x="257" y="1210"/>
                    <a:pt x="269" y="1188"/>
                  </a:cubicBezTo>
                  <a:cubicBezTo>
                    <a:pt x="280" y="1165"/>
                    <a:pt x="280" y="1154"/>
                    <a:pt x="269" y="1154"/>
                  </a:cubicBezTo>
                  <a:cubicBezTo>
                    <a:pt x="269" y="1143"/>
                    <a:pt x="269" y="1143"/>
                    <a:pt x="269" y="1143"/>
                  </a:cubicBezTo>
                  <a:cubicBezTo>
                    <a:pt x="257" y="1143"/>
                    <a:pt x="246" y="1143"/>
                    <a:pt x="246" y="1132"/>
                  </a:cubicBezTo>
                  <a:cubicBezTo>
                    <a:pt x="235" y="1121"/>
                    <a:pt x="235" y="1087"/>
                    <a:pt x="246" y="1065"/>
                  </a:cubicBezTo>
                  <a:cubicBezTo>
                    <a:pt x="246" y="1053"/>
                    <a:pt x="246" y="1031"/>
                    <a:pt x="246" y="1031"/>
                  </a:cubicBezTo>
                  <a:cubicBezTo>
                    <a:pt x="246" y="998"/>
                    <a:pt x="269" y="986"/>
                    <a:pt x="291" y="986"/>
                  </a:cubicBezTo>
                  <a:cubicBezTo>
                    <a:pt x="313" y="986"/>
                    <a:pt x="336" y="998"/>
                    <a:pt x="369" y="1009"/>
                  </a:cubicBezTo>
                  <a:cubicBezTo>
                    <a:pt x="403" y="1031"/>
                    <a:pt x="425" y="1076"/>
                    <a:pt x="436" y="1109"/>
                  </a:cubicBezTo>
                  <a:cubicBezTo>
                    <a:pt x="436" y="1121"/>
                    <a:pt x="448" y="1132"/>
                    <a:pt x="448" y="1132"/>
                  </a:cubicBezTo>
                  <a:cubicBezTo>
                    <a:pt x="459" y="1154"/>
                    <a:pt x="470" y="1165"/>
                    <a:pt x="481" y="1177"/>
                  </a:cubicBezTo>
                  <a:cubicBezTo>
                    <a:pt x="493" y="1177"/>
                    <a:pt x="504" y="1188"/>
                    <a:pt x="515" y="1199"/>
                  </a:cubicBezTo>
                  <a:cubicBezTo>
                    <a:pt x="526" y="1210"/>
                    <a:pt x="538" y="1222"/>
                    <a:pt x="549" y="1222"/>
                  </a:cubicBezTo>
                  <a:cubicBezTo>
                    <a:pt x="560" y="1233"/>
                    <a:pt x="571" y="1233"/>
                    <a:pt x="582" y="1255"/>
                  </a:cubicBezTo>
                  <a:lnTo>
                    <a:pt x="593" y="1255"/>
                  </a:lnTo>
                  <a:cubicBezTo>
                    <a:pt x="593" y="1255"/>
                    <a:pt x="605" y="1255"/>
                    <a:pt x="627" y="1233"/>
                  </a:cubicBezTo>
                  <a:lnTo>
                    <a:pt x="638" y="1222"/>
                  </a:lnTo>
                  <a:cubicBezTo>
                    <a:pt x="672" y="1177"/>
                    <a:pt x="694" y="1154"/>
                    <a:pt x="717" y="1154"/>
                  </a:cubicBezTo>
                  <a:cubicBezTo>
                    <a:pt x="728" y="1154"/>
                    <a:pt x="739" y="1165"/>
                    <a:pt x="739" y="1165"/>
                  </a:cubicBezTo>
                  <a:cubicBezTo>
                    <a:pt x="750" y="1177"/>
                    <a:pt x="762" y="1188"/>
                    <a:pt x="773" y="1177"/>
                  </a:cubicBezTo>
                  <a:cubicBezTo>
                    <a:pt x="773" y="1177"/>
                    <a:pt x="784" y="1177"/>
                    <a:pt x="795" y="1165"/>
                  </a:cubicBezTo>
                  <a:cubicBezTo>
                    <a:pt x="806" y="1154"/>
                    <a:pt x="806" y="1143"/>
                    <a:pt x="806" y="1132"/>
                  </a:cubicBezTo>
                  <a:cubicBezTo>
                    <a:pt x="806" y="1121"/>
                    <a:pt x="806" y="1109"/>
                    <a:pt x="806" y="1098"/>
                  </a:cubicBezTo>
                  <a:cubicBezTo>
                    <a:pt x="818" y="1087"/>
                    <a:pt x="840" y="1087"/>
                    <a:pt x="851" y="1087"/>
                  </a:cubicBezTo>
                  <a:cubicBezTo>
                    <a:pt x="862" y="1087"/>
                    <a:pt x="885" y="1087"/>
                    <a:pt x="896" y="1087"/>
                  </a:cubicBezTo>
                  <a:cubicBezTo>
                    <a:pt x="918" y="1087"/>
                    <a:pt x="930" y="1098"/>
                    <a:pt x="952" y="1098"/>
                  </a:cubicBezTo>
                  <a:cubicBezTo>
                    <a:pt x="952" y="1098"/>
                    <a:pt x="952" y="1098"/>
                    <a:pt x="963" y="1098"/>
                  </a:cubicBezTo>
                  <a:cubicBezTo>
                    <a:pt x="952" y="1087"/>
                    <a:pt x="952" y="1087"/>
                    <a:pt x="941" y="1087"/>
                  </a:cubicBezTo>
                  <a:cubicBezTo>
                    <a:pt x="885" y="1076"/>
                    <a:pt x="851" y="1053"/>
                    <a:pt x="851" y="1020"/>
                  </a:cubicBezTo>
                  <a:cubicBezTo>
                    <a:pt x="851" y="1009"/>
                    <a:pt x="840" y="998"/>
                    <a:pt x="818" y="998"/>
                  </a:cubicBezTo>
                  <a:cubicBezTo>
                    <a:pt x="784" y="998"/>
                    <a:pt x="773" y="975"/>
                    <a:pt x="762" y="953"/>
                  </a:cubicBezTo>
                  <a:lnTo>
                    <a:pt x="762" y="941"/>
                  </a:lnTo>
                  <a:cubicBezTo>
                    <a:pt x="717" y="941"/>
                    <a:pt x="717" y="908"/>
                    <a:pt x="717" y="896"/>
                  </a:cubicBezTo>
                  <a:lnTo>
                    <a:pt x="717" y="885"/>
                  </a:lnTo>
                  <a:cubicBezTo>
                    <a:pt x="705" y="874"/>
                    <a:pt x="661" y="863"/>
                    <a:pt x="649" y="863"/>
                  </a:cubicBezTo>
                  <a:cubicBezTo>
                    <a:pt x="638" y="874"/>
                    <a:pt x="616" y="874"/>
                    <a:pt x="605" y="874"/>
                  </a:cubicBezTo>
                  <a:cubicBezTo>
                    <a:pt x="582" y="874"/>
                    <a:pt x="560" y="874"/>
                    <a:pt x="549" y="852"/>
                  </a:cubicBezTo>
                  <a:cubicBezTo>
                    <a:pt x="538" y="852"/>
                    <a:pt x="538" y="840"/>
                    <a:pt x="526" y="829"/>
                  </a:cubicBezTo>
                  <a:cubicBezTo>
                    <a:pt x="526" y="796"/>
                    <a:pt x="504" y="762"/>
                    <a:pt x="493" y="751"/>
                  </a:cubicBezTo>
                  <a:cubicBezTo>
                    <a:pt x="459" y="717"/>
                    <a:pt x="504" y="672"/>
                    <a:pt x="538" y="627"/>
                  </a:cubicBezTo>
                  <a:cubicBezTo>
                    <a:pt x="549" y="627"/>
                    <a:pt x="560" y="616"/>
                    <a:pt x="560" y="605"/>
                  </a:cubicBezTo>
                  <a:cubicBezTo>
                    <a:pt x="593" y="571"/>
                    <a:pt x="605" y="527"/>
                    <a:pt x="605" y="516"/>
                  </a:cubicBezTo>
                  <a:cubicBezTo>
                    <a:pt x="593" y="504"/>
                    <a:pt x="571" y="482"/>
                    <a:pt x="560" y="482"/>
                  </a:cubicBezTo>
                  <a:cubicBezTo>
                    <a:pt x="549" y="482"/>
                    <a:pt x="526" y="493"/>
                    <a:pt x="504" y="493"/>
                  </a:cubicBezTo>
                  <a:cubicBezTo>
                    <a:pt x="481" y="493"/>
                    <a:pt x="459" y="471"/>
                    <a:pt x="459" y="460"/>
                  </a:cubicBezTo>
                  <a:cubicBezTo>
                    <a:pt x="459" y="448"/>
                    <a:pt x="459" y="437"/>
                    <a:pt x="459" y="426"/>
                  </a:cubicBezTo>
                  <a:cubicBezTo>
                    <a:pt x="481" y="403"/>
                    <a:pt x="504" y="392"/>
                    <a:pt x="538" y="392"/>
                  </a:cubicBezTo>
                  <a:cubicBezTo>
                    <a:pt x="538" y="392"/>
                    <a:pt x="549" y="392"/>
                    <a:pt x="560" y="392"/>
                  </a:cubicBezTo>
                  <a:cubicBezTo>
                    <a:pt x="560" y="392"/>
                    <a:pt x="560" y="392"/>
                    <a:pt x="571" y="392"/>
                  </a:cubicBezTo>
                  <a:cubicBezTo>
                    <a:pt x="571" y="392"/>
                    <a:pt x="582" y="392"/>
                    <a:pt x="593" y="358"/>
                  </a:cubicBezTo>
                  <a:cubicBezTo>
                    <a:pt x="605" y="325"/>
                    <a:pt x="616" y="280"/>
                    <a:pt x="661" y="269"/>
                  </a:cubicBezTo>
                  <a:cubicBezTo>
                    <a:pt x="661" y="269"/>
                    <a:pt x="672" y="258"/>
                    <a:pt x="672" y="235"/>
                  </a:cubicBezTo>
                  <a:cubicBezTo>
                    <a:pt x="683" y="202"/>
                    <a:pt x="683" y="202"/>
                    <a:pt x="683" y="202"/>
                  </a:cubicBezTo>
                  <a:cubicBezTo>
                    <a:pt x="705" y="213"/>
                    <a:pt x="705" y="213"/>
                    <a:pt x="705" y="213"/>
                  </a:cubicBezTo>
                  <a:lnTo>
                    <a:pt x="717" y="213"/>
                  </a:lnTo>
                  <a:cubicBezTo>
                    <a:pt x="717" y="213"/>
                    <a:pt x="739" y="179"/>
                    <a:pt x="728" y="157"/>
                  </a:cubicBezTo>
                  <a:cubicBezTo>
                    <a:pt x="717" y="112"/>
                    <a:pt x="750" y="34"/>
                    <a:pt x="773" y="11"/>
                  </a:cubicBezTo>
                  <a:cubicBezTo>
                    <a:pt x="784" y="0"/>
                    <a:pt x="806" y="0"/>
                    <a:pt x="818" y="0"/>
                  </a:cubicBezTo>
                  <a:cubicBezTo>
                    <a:pt x="851" y="0"/>
                    <a:pt x="885" y="11"/>
                    <a:pt x="896" y="45"/>
                  </a:cubicBezTo>
                  <a:cubicBezTo>
                    <a:pt x="907" y="78"/>
                    <a:pt x="896" y="146"/>
                    <a:pt x="885" y="191"/>
                  </a:cubicBezTo>
                  <a:cubicBezTo>
                    <a:pt x="896" y="202"/>
                    <a:pt x="941" y="213"/>
                    <a:pt x="974" y="213"/>
                  </a:cubicBezTo>
                  <a:cubicBezTo>
                    <a:pt x="986" y="213"/>
                    <a:pt x="986" y="213"/>
                    <a:pt x="986" y="213"/>
                  </a:cubicBezTo>
                  <a:lnTo>
                    <a:pt x="986" y="213"/>
                  </a:lnTo>
                  <a:cubicBezTo>
                    <a:pt x="1008" y="213"/>
                    <a:pt x="1019" y="224"/>
                    <a:pt x="1031" y="224"/>
                  </a:cubicBezTo>
                  <a:cubicBezTo>
                    <a:pt x="1042" y="247"/>
                    <a:pt x="1031" y="269"/>
                    <a:pt x="1008" y="303"/>
                  </a:cubicBezTo>
                  <a:cubicBezTo>
                    <a:pt x="997" y="314"/>
                    <a:pt x="997" y="325"/>
                    <a:pt x="986" y="336"/>
                  </a:cubicBezTo>
                  <a:cubicBezTo>
                    <a:pt x="986" y="347"/>
                    <a:pt x="974" y="358"/>
                    <a:pt x="952" y="358"/>
                  </a:cubicBezTo>
                  <a:lnTo>
                    <a:pt x="952" y="358"/>
                  </a:lnTo>
                  <a:cubicBezTo>
                    <a:pt x="941" y="358"/>
                    <a:pt x="930" y="347"/>
                    <a:pt x="907" y="347"/>
                  </a:cubicBezTo>
                  <a:cubicBezTo>
                    <a:pt x="907" y="336"/>
                    <a:pt x="896" y="325"/>
                    <a:pt x="885" y="325"/>
                  </a:cubicBezTo>
                  <a:cubicBezTo>
                    <a:pt x="885" y="347"/>
                    <a:pt x="907" y="426"/>
                    <a:pt x="918" y="448"/>
                  </a:cubicBezTo>
                  <a:cubicBezTo>
                    <a:pt x="918" y="471"/>
                    <a:pt x="941" y="482"/>
                    <a:pt x="963" y="493"/>
                  </a:cubicBezTo>
                  <a:cubicBezTo>
                    <a:pt x="974" y="493"/>
                    <a:pt x="986" y="504"/>
                    <a:pt x="997" y="504"/>
                  </a:cubicBezTo>
                  <a:cubicBezTo>
                    <a:pt x="997" y="516"/>
                    <a:pt x="1008" y="516"/>
                    <a:pt x="1008" y="516"/>
                  </a:cubicBezTo>
                  <a:cubicBezTo>
                    <a:pt x="1019" y="516"/>
                    <a:pt x="1019" y="504"/>
                    <a:pt x="1019" y="504"/>
                  </a:cubicBezTo>
                  <a:cubicBezTo>
                    <a:pt x="1031" y="471"/>
                    <a:pt x="1042" y="448"/>
                    <a:pt x="1064" y="426"/>
                  </a:cubicBezTo>
                  <a:cubicBezTo>
                    <a:pt x="1075" y="426"/>
                    <a:pt x="1087" y="426"/>
                    <a:pt x="1087" y="426"/>
                  </a:cubicBezTo>
                  <a:cubicBezTo>
                    <a:pt x="1109" y="426"/>
                    <a:pt x="1120" y="437"/>
                    <a:pt x="1131" y="448"/>
                  </a:cubicBezTo>
                  <a:cubicBezTo>
                    <a:pt x="1143" y="448"/>
                    <a:pt x="1143" y="460"/>
                    <a:pt x="1154" y="460"/>
                  </a:cubicBezTo>
                  <a:cubicBezTo>
                    <a:pt x="1165" y="460"/>
                    <a:pt x="1176" y="471"/>
                    <a:pt x="1187" y="471"/>
                  </a:cubicBezTo>
                  <a:cubicBezTo>
                    <a:pt x="1210" y="471"/>
                    <a:pt x="1232" y="471"/>
                    <a:pt x="1255" y="482"/>
                  </a:cubicBezTo>
                  <a:cubicBezTo>
                    <a:pt x="1288" y="504"/>
                    <a:pt x="1288" y="527"/>
                    <a:pt x="1288" y="538"/>
                  </a:cubicBezTo>
                  <a:cubicBezTo>
                    <a:pt x="1288" y="560"/>
                    <a:pt x="1277" y="571"/>
                    <a:pt x="1255" y="583"/>
                  </a:cubicBezTo>
                  <a:cubicBezTo>
                    <a:pt x="1243" y="583"/>
                    <a:pt x="1243" y="583"/>
                    <a:pt x="1243" y="605"/>
                  </a:cubicBezTo>
                  <a:lnTo>
                    <a:pt x="1243" y="616"/>
                  </a:lnTo>
                  <a:cubicBezTo>
                    <a:pt x="1243" y="639"/>
                    <a:pt x="1221" y="650"/>
                    <a:pt x="1210" y="672"/>
                  </a:cubicBezTo>
                  <a:cubicBezTo>
                    <a:pt x="1198" y="684"/>
                    <a:pt x="1187" y="706"/>
                    <a:pt x="1187" y="717"/>
                  </a:cubicBezTo>
                  <a:cubicBezTo>
                    <a:pt x="1176" y="740"/>
                    <a:pt x="1176" y="773"/>
                    <a:pt x="1176" y="796"/>
                  </a:cubicBezTo>
                  <a:cubicBezTo>
                    <a:pt x="1176" y="818"/>
                    <a:pt x="1176" y="829"/>
                    <a:pt x="1176" y="840"/>
                  </a:cubicBezTo>
                  <a:cubicBezTo>
                    <a:pt x="1176" y="885"/>
                    <a:pt x="1143" y="885"/>
                    <a:pt x="1131" y="885"/>
                  </a:cubicBezTo>
                  <a:cubicBezTo>
                    <a:pt x="1131" y="885"/>
                    <a:pt x="1131" y="885"/>
                    <a:pt x="1120" y="885"/>
                  </a:cubicBezTo>
                  <a:cubicBezTo>
                    <a:pt x="1120" y="908"/>
                    <a:pt x="1120" y="941"/>
                    <a:pt x="1143" y="964"/>
                  </a:cubicBezTo>
                  <a:cubicBezTo>
                    <a:pt x="1165" y="975"/>
                    <a:pt x="1165" y="986"/>
                    <a:pt x="1176" y="998"/>
                  </a:cubicBezTo>
                  <a:cubicBezTo>
                    <a:pt x="1176" y="1009"/>
                    <a:pt x="1187" y="1009"/>
                    <a:pt x="1187" y="1009"/>
                  </a:cubicBezTo>
                  <a:cubicBezTo>
                    <a:pt x="1198" y="1009"/>
                    <a:pt x="1198" y="1009"/>
                    <a:pt x="1198" y="1009"/>
                  </a:cubicBezTo>
                  <a:cubicBezTo>
                    <a:pt x="1232" y="1009"/>
                    <a:pt x="1255" y="1020"/>
                    <a:pt x="1266" y="1053"/>
                  </a:cubicBezTo>
                  <a:cubicBezTo>
                    <a:pt x="1266" y="1065"/>
                    <a:pt x="1277" y="1065"/>
                    <a:pt x="1300" y="1065"/>
                  </a:cubicBezTo>
                  <a:cubicBezTo>
                    <a:pt x="1311" y="1065"/>
                    <a:pt x="1322" y="1065"/>
                    <a:pt x="1333" y="1053"/>
                  </a:cubicBezTo>
                  <a:cubicBezTo>
                    <a:pt x="1344" y="1042"/>
                    <a:pt x="1356" y="1042"/>
                    <a:pt x="1367" y="1042"/>
                  </a:cubicBezTo>
                  <a:cubicBezTo>
                    <a:pt x="1389" y="1042"/>
                    <a:pt x="1400" y="1065"/>
                    <a:pt x="1400" y="1087"/>
                  </a:cubicBezTo>
                  <a:cubicBezTo>
                    <a:pt x="1411" y="1087"/>
                    <a:pt x="1411" y="1087"/>
                    <a:pt x="1411" y="1098"/>
                  </a:cubicBezTo>
                  <a:cubicBezTo>
                    <a:pt x="1411" y="1121"/>
                    <a:pt x="1423" y="1154"/>
                    <a:pt x="1389" y="1177"/>
                  </a:cubicBezTo>
                  <a:lnTo>
                    <a:pt x="1389" y="1177"/>
                  </a:lnTo>
                  <a:lnTo>
                    <a:pt x="1389" y="1177"/>
                  </a:lnTo>
                  <a:cubicBezTo>
                    <a:pt x="1389" y="1188"/>
                    <a:pt x="1389" y="1199"/>
                    <a:pt x="1389" y="1210"/>
                  </a:cubicBezTo>
                  <a:cubicBezTo>
                    <a:pt x="1378" y="1233"/>
                    <a:pt x="1367" y="1233"/>
                    <a:pt x="1356" y="1233"/>
                  </a:cubicBezTo>
                  <a:cubicBezTo>
                    <a:pt x="1333" y="1233"/>
                    <a:pt x="1311" y="1222"/>
                    <a:pt x="1300" y="1210"/>
                  </a:cubicBezTo>
                  <a:cubicBezTo>
                    <a:pt x="1300" y="1210"/>
                    <a:pt x="1288" y="1222"/>
                    <a:pt x="1288" y="1233"/>
                  </a:cubicBezTo>
                  <a:cubicBezTo>
                    <a:pt x="1277" y="1255"/>
                    <a:pt x="1266" y="1289"/>
                    <a:pt x="1232" y="1300"/>
                  </a:cubicBezTo>
                  <a:cubicBezTo>
                    <a:pt x="1221" y="1300"/>
                    <a:pt x="1221" y="1311"/>
                    <a:pt x="1221" y="1311"/>
                  </a:cubicBezTo>
                  <a:cubicBezTo>
                    <a:pt x="1221" y="1322"/>
                    <a:pt x="1221" y="1322"/>
                    <a:pt x="1232" y="1334"/>
                  </a:cubicBezTo>
                  <a:cubicBezTo>
                    <a:pt x="1243" y="1345"/>
                    <a:pt x="1255" y="1367"/>
                    <a:pt x="1243" y="1378"/>
                  </a:cubicBezTo>
                  <a:cubicBezTo>
                    <a:pt x="1243" y="1389"/>
                    <a:pt x="1243" y="1401"/>
                    <a:pt x="1221" y="1412"/>
                  </a:cubicBezTo>
                  <a:lnTo>
                    <a:pt x="1221" y="1412"/>
                  </a:lnTo>
                  <a:cubicBezTo>
                    <a:pt x="1221" y="1423"/>
                    <a:pt x="1221" y="1446"/>
                    <a:pt x="1210" y="1457"/>
                  </a:cubicBezTo>
                  <a:cubicBezTo>
                    <a:pt x="1198" y="1468"/>
                    <a:pt x="1198" y="1479"/>
                    <a:pt x="1210" y="1513"/>
                  </a:cubicBezTo>
                  <a:cubicBezTo>
                    <a:pt x="1232" y="1547"/>
                    <a:pt x="1243" y="1558"/>
                    <a:pt x="1266" y="1547"/>
                  </a:cubicBezTo>
                  <a:cubicBezTo>
                    <a:pt x="1277" y="1547"/>
                    <a:pt x="1277" y="1547"/>
                    <a:pt x="1277" y="1547"/>
                  </a:cubicBezTo>
                  <a:cubicBezTo>
                    <a:pt x="1322" y="1547"/>
                    <a:pt x="1344" y="1602"/>
                    <a:pt x="1344" y="1636"/>
                  </a:cubicBezTo>
                  <a:cubicBezTo>
                    <a:pt x="1344" y="1636"/>
                    <a:pt x="1344" y="1647"/>
                    <a:pt x="1356" y="1647"/>
                  </a:cubicBezTo>
                  <a:cubicBezTo>
                    <a:pt x="1356" y="1658"/>
                    <a:pt x="1356" y="1658"/>
                    <a:pt x="1356" y="1658"/>
                  </a:cubicBezTo>
                  <a:cubicBezTo>
                    <a:pt x="1356" y="1658"/>
                    <a:pt x="1367" y="1647"/>
                    <a:pt x="1378" y="1636"/>
                  </a:cubicBezTo>
                  <a:cubicBezTo>
                    <a:pt x="1389" y="1614"/>
                    <a:pt x="1411" y="1602"/>
                    <a:pt x="1434" y="1602"/>
                  </a:cubicBezTo>
                  <a:cubicBezTo>
                    <a:pt x="1456" y="1602"/>
                    <a:pt x="1479" y="1614"/>
                    <a:pt x="1501" y="1625"/>
                  </a:cubicBezTo>
                  <a:cubicBezTo>
                    <a:pt x="1512" y="1636"/>
                    <a:pt x="1512" y="1636"/>
                    <a:pt x="1524" y="1636"/>
                  </a:cubicBezTo>
                  <a:cubicBezTo>
                    <a:pt x="1557" y="1658"/>
                    <a:pt x="1591" y="1681"/>
                    <a:pt x="1591" y="1715"/>
                  </a:cubicBezTo>
                  <a:cubicBezTo>
                    <a:pt x="1613" y="1726"/>
                    <a:pt x="1613" y="1726"/>
                    <a:pt x="1613" y="1726"/>
                  </a:cubicBezTo>
                  <a:cubicBezTo>
                    <a:pt x="1602" y="1748"/>
                    <a:pt x="1602" y="1748"/>
                    <a:pt x="1602" y="1748"/>
                  </a:cubicBezTo>
                  <a:cubicBezTo>
                    <a:pt x="1591" y="1760"/>
                    <a:pt x="1591" y="1760"/>
                    <a:pt x="1580" y="1771"/>
                  </a:cubicBezTo>
                  <a:cubicBezTo>
                    <a:pt x="1569" y="1782"/>
                    <a:pt x="1569" y="1793"/>
                    <a:pt x="1569" y="1815"/>
                  </a:cubicBezTo>
                  <a:cubicBezTo>
                    <a:pt x="1569" y="1815"/>
                    <a:pt x="1569" y="1827"/>
                    <a:pt x="1557" y="1827"/>
                  </a:cubicBezTo>
                  <a:cubicBezTo>
                    <a:pt x="1557" y="1860"/>
                    <a:pt x="1546" y="1883"/>
                    <a:pt x="1512" y="1883"/>
                  </a:cubicBezTo>
                  <a:cubicBezTo>
                    <a:pt x="1512" y="1883"/>
                    <a:pt x="1501" y="1871"/>
                    <a:pt x="1490" y="1871"/>
                  </a:cubicBezTo>
                  <a:cubicBezTo>
                    <a:pt x="1467" y="1871"/>
                    <a:pt x="1445" y="1883"/>
                    <a:pt x="1434" y="1905"/>
                  </a:cubicBezTo>
                  <a:cubicBezTo>
                    <a:pt x="1423" y="1927"/>
                    <a:pt x="1389" y="1939"/>
                    <a:pt x="1356" y="1939"/>
                  </a:cubicBezTo>
                  <a:cubicBezTo>
                    <a:pt x="1344" y="1939"/>
                    <a:pt x="1322" y="1939"/>
                    <a:pt x="1311" y="1927"/>
                  </a:cubicBezTo>
                  <a:cubicBezTo>
                    <a:pt x="1300" y="1927"/>
                    <a:pt x="1288" y="1927"/>
                    <a:pt x="1288" y="1927"/>
                  </a:cubicBezTo>
                  <a:lnTo>
                    <a:pt x="1277" y="1927"/>
                  </a:lnTo>
                  <a:cubicBezTo>
                    <a:pt x="1266" y="1927"/>
                    <a:pt x="1266" y="1927"/>
                    <a:pt x="1255" y="1939"/>
                  </a:cubicBezTo>
                  <a:cubicBezTo>
                    <a:pt x="1221" y="1939"/>
                    <a:pt x="1176" y="1950"/>
                    <a:pt x="1176" y="1972"/>
                  </a:cubicBezTo>
                  <a:cubicBezTo>
                    <a:pt x="1165" y="1995"/>
                    <a:pt x="1154" y="2006"/>
                    <a:pt x="1143" y="2006"/>
                  </a:cubicBezTo>
                  <a:lnTo>
                    <a:pt x="1143" y="2006"/>
                  </a:lnTo>
                  <a:cubicBezTo>
                    <a:pt x="1143" y="2006"/>
                    <a:pt x="1143" y="2006"/>
                    <a:pt x="1143" y="2017"/>
                  </a:cubicBezTo>
                  <a:cubicBezTo>
                    <a:pt x="1131" y="2029"/>
                    <a:pt x="1120" y="2040"/>
                    <a:pt x="1098" y="2040"/>
                  </a:cubicBezTo>
                  <a:cubicBezTo>
                    <a:pt x="1075" y="2040"/>
                    <a:pt x="1053" y="2029"/>
                    <a:pt x="1042" y="2006"/>
                  </a:cubicBezTo>
                  <a:cubicBezTo>
                    <a:pt x="1031" y="1984"/>
                    <a:pt x="1019" y="1950"/>
                    <a:pt x="997" y="1939"/>
                  </a:cubicBezTo>
                  <a:cubicBezTo>
                    <a:pt x="963" y="1916"/>
                    <a:pt x="941" y="1883"/>
                    <a:pt x="941" y="1849"/>
                  </a:cubicBezTo>
                  <a:lnTo>
                    <a:pt x="941" y="1849"/>
                  </a:lnTo>
                  <a:cubicBezTo>
                    <a:pt x="941" y="1849"/>
                    <a:pt x="941" y="1838"/>
                    <a:pt x="930" y="1838"/>
                  </a:cubicBezTo>
                  <a:lnTo>
                    <a:pt x="918" y="1849"/>
                  </a:lnTo>
                  <a:cubicBezTo>
                    <a:pt x="874" y="1860"/>
                    <a:pt x="840" y="1916"/>
                    <a:pt x="840" y="1927"/>
                  </a:cubicBezTo>
                  <a:cubicBezTo>
                    <a:pt x="840" y="1939"/>
                    <a:pt x="840" y="1939"/>
                    <a:pt x="840" y="1950"/>
                  </a:cubicBezTo>
                  <a:cubicBezTo>
                    <a:pt x="851" y="1950"/>
                    <a:pt x="851" y="1950"/>
                    <a:pt x="851" y="1950"/>
                  </a:cubicBezTo>
                  <a:lnTo>
                    <a:pt x="851" y="1950"/>
                  </a:lnTo>
                  <a:cubicBezTo>
                    <a:pt x="885" y="1950"/>
                    <a:pt x="885" y="1972"/>
                    <a:pt x="896" y="1984"/>
                  </a:cubicBezTo>
                  <a:lnTo>
                    <a:pt x="907" y="1995"/>
                  </a:lnTo>
                  <a:lnTo>
                    <a:pt x="907" y="1995"/>
                  </a:lnTo>
                  <a:cubicBezTo>
                    <a:pt x="930" y="1995"/>
                    <a:pt x="941" y="2006"/>
                    <a:pt x="941" y="2017"/>
                  </a:cubicBezTo>
                  <a:cubicBezTo>
                    <a:pt x="941" y="2029"/>
                    <a:pt x="930" y="2051"/>
                    <a:pt x="907" y="2062"/>
                  </a:cubicBezTo>
                  <a:cubicBezTo>
                    <a:pt x="896" y="2073"/>
                    <a:pt x="885" y="2084"/>
                    <a:pt x="885" y="2084"/>
                  </a:cubicBezTo>
                  <a:cubicBezTo>
                    <a:pt x="862" y="2107"/>
                    <a:pt x="851" y="2107"/>
                    <a:pt x="829" y="2107"/>
                  </a:cubicBezTo>
                  <a:cubicBezTo>
                    <a:pt x="818" y="2107"/>
                    <a:pt x="795" y="2107"/>
                    <a:pt x="784" y="2096"/>
                  </a:cubicBezTo>
                  <a:cubicBezTo>
                    <a:pt x="773" y="2096"/>
                    <a:pt x="750" y="2084"/>
                    <a:pt x="717" y="2084"/>
                  </a:cubicBezTo>
                  <a:cubicBezTo>
                    <a:pt x="672" y="2084"/>
                    <a:pt x="661" y="2096"/>
                    <a:pt x="649" y="2096"/>
                  </a:cubicBezTo>
                  <a:cubicBezTo>
                    <a:pt x="638" y="2129"/>
                    <a:pt x="605" y="2152"/>
                    <a:pt x="571" y="2152"/>
                  </a:cubicBezTo>
                  <a:lnTo>
                    <a:pt x="560" y="2152"/>
                  </a:lnTo>
                  <a:cubicBezTo>
                    <a:pt x="538" y="2152"/>
                    <a:pt x="515" y="2140"/>
                    <a:pt x="493" y="2140"/>
                  </a:cubicBezTo>
                  <a:cubicBezTo>
                    <a:pt x="470" y="2140"/>
                    <a:pt x="470" y="2140"/>
                    <a:pt x="470" y="2140"/>
                  </a:cubicBezTo>
                  <a:cubicBezTo>
                    <a:pt x="448" y="2152"/>
                    <a:pt x="448" y="2152"/>
                    <a:pt x="448" y="2152"/>
                  </a:cubicBezTo>
                  <a:close/>
                  <a:moveTo>
                    <a:pt x="493" y="2096"/>
                  </a:moveTo>
                  <a:lnTo>
                    <a:pt x="493" y="2096"/>
                  </a:lnTo>
                  <a:cubicBezTo>
                    <a:pt x="515" y="2096"/>
                    <a:pt x="549" y="2107"/>
                    <a:pt x="571" y="2107"/>
                  </a:cubicBezTo>
                  <a:lnTo>
                    <a:pt x="571" y="2107"/>
                  </a:lnTo>
                  <a:cubicBezTo>
                    <a:pt x="593" y="2107"/>
                    <a:pt x="605" y="2096"/>
                    <a:pt x="616" y="2084"/>
                  </a:cubicBezTo>
                  <a:cubicBezTo>
                    <a:pt x="627" y="2051"/>
                    <a:pt x="683" y="2040"/>
                    <a:pt x="717" y="2040"/>
                  </a:cubicBezTo>
                  <a:cubicBezTo>
                    <a:pt x="750" y="2040"/>
                    <a:pt x="784" y="2051"/>
                    <a:pt x="795" y="2062"/>
                  </a:cubicBezTo>
                  <a:cubicBezTo>
                    <a:pt x="806" y="2062"/>
                    <a:pt x="818" y="2073"/>
                    <a:pt x="829" y="2073"/>
                  </a:cubicBezTo>
                  <a:cubicBezTo>
                    <a:pt x="829" y="2073"/>
                    <a:pt x="840" y="2062"/>
                    <a:pt x="851" y="2062"/>
                  </a:cubicBezTo>
                  <a:cubicBezTo>
                    <a:pt x="851" y="2051"/>
                    <a:pt x="862" y="2040"/>
                    <a:pt x="874" y="2029"/>
                  </a:cubicBezTo>
                  <a:cubicBezTo>
                    <a:pt x="862" y="2029"/>
                    <a:pt x="862" y="2006"/>
                    <a:pt x="851" y="2006"/>
                  </a:cubicBezTo>
                  <a:cubicBezTo>
                    <a:pt x="851" y="1995"/>
                    <a:pt x="851" y="1995"/>
                    <a:pt x="851" y="1995"/>
                  </a:cubicBezTo>
                  <a:cubicBezTo>
                    <a:pt x="840" y="1995"/>
                    <a:pt x="818" y="1984"/>
                    <a:pt x="806" y="1972"/>
                  </a:cubicBezTo>
                  <a:cubicBezTo>
                    <a:pt x="795" y="1961"/>
                    <a:pt x="795" y="1939"/>
                    <a:pt x="795" y="1927"/>
                  </a:cubicBezTo>
                  <a:cubicBezTo>
                    <a:pt x="806" y="1894"/>
                    <a:pt x="840" y="1815"/>
                    <a:pt x="907" y="1804"/>
                  </a:cubicBezTo>
                  <a:cubicBezTo>
                    <a:pt x="918" y="1804"/>
                    <a:pt x="930" y="1804"/>
                    <a:pt x="930" y="1804"/>
                  </a:cubicBezTo>
                  <a:cubicBezTo>
                    <a:pt x="963" y="1804"/>
                    <a:pt x="974" y="1804"/>
                    <a:pt x="974" y="1815"/>
                  </a:cubicBezTo>
                  <a:cubicBezTo>
                    <a:pt x="986" y="1827"/>
                    <a:pt x="997" y="1849"/>
                    <a:pt x="986" y="1860"/>
                  </a:cubicBezTo>
                  <a:cubicBezTo>
                    <a:pt x="986" y="1871"/>
                    <a:pt x="997" y="1883"/>
                    <a:pt x="1019" y="1894"/>
                  </a:cubicBezTo>
                  <a:cubicBezTo>
                    <a:pt x="1053" y="1916"/>
                    <a:pt x="1075" y="1950"/>
                    <a:pt x="1087" y="1984"/>
                  </a:cubicBezTo>
                  <a:cubicBezTo>
                    <a:pt x="1087" y="1995"/>
                    <a:pt x="1098" y="1995"/>
                    <a:pt x="1098" y="1995"/>
                  </a:cubicBezTo>
                  <a:cubicBezTo>
                    <a:pt x="1098" y="1984"/>
                    <a:pt x="1109" y="1972"/>
                    <a:pt x="1120" y="1972"/>
                  </a:cubicBezTo>
                  <a:cubicBezTo>
                    <a:pt x="1120" y="1961"/>
                    <a:pt x="1131" y="1961"/>
                    <a:pt x="1131" y="1961"/>
                  </a:cubicBezTo>
                  <a:cubicBezTo>
                    <a:pt x="1154" y="1916"/>
                    <a:pt x="1198" y="1905"/>
                    <a:pt x="1243" y="1894"/>
                  </a:cubicBezTo>
                  <a:cubicBezTo>
                    <a:pt x="1255" y="1894"/>
                    <a:pt x="1255" y="1883"/>
                    <a:pt x="1266" y="1883"/>
                  </a:cubicBezTo>
                  <a:cubicBezTo>
                    <a:pt x="1266" y="1883"/>
                    <a:pt x="1277" y="1883"/>
                    <a:pt x="1288" y="1883"/>
                  </a:cubicBezTo>
                  <a:cubicBezTo>
                    <a:pt x="1300" y="1883"/>
                    <a:pt x="1311" y="1883"/>
                    <a:pt x="1333" y="1894"/>
                  </a:cubicBezTo>
                  <a:cubicBezTo>
                    <a:pt x="1333" y="1894"/>
                    <a:pt x="1344" y="1894"/>
                    <a:pt x="1356" y="1894"/>
                  </a:cubicBezTo>
                  <a:cubicBezTo>
                    <a:pt x="1378" y="1894"/>
                    <a:pt x="1389" y="1894"/>
                    <a:pt x="1400" y="1883"/>
                  </a:cubicBezTo>
                  <a:cubicBezTo>
                    <a:pt x="1423" y="1849"/>
                    <a:pt x="1445" y="1827"/>
                    <a:pt x="1479" y="1827"/>
                  </a:cubicBezTo>
                  <a:cubicBezTo>
                    <a:pt x="1490" y="1827"/>
                    <a:pt x="1490" y="1827"/>
                    <a:pt x="1490" y="1827"/>
                  </a:cubicBezTo>
                  <a:cubicBezTo>
                    <a:pt x="1501" y="1838"/>
                    <a:pt x="1512" y="1838"/>
                    <a:pt x="1512" y="1838"/>
                  </a:cubicBezTo>
                  <a:cubicBezTo>
                    <a:pt x="1512" y="1827"/>
                    <a:pt x="1512" y="1827"/>
                    <a:pt x="1524" y="1827"/>
                  </a:cubicBezTo>
                  <a:cubicBezTo>
                    <a:pt x="1524" y="1815"/>
                    <a:pt x="1524" y="1815"/>
                    <a:pt x="1524" y="1804"/>
                  </a:cubicBezTo>
                  <a:cubicBezTo>
                    <a:pt x="1524" y="1782"/>
                    <a:pt x="1535" y="1760"/>
                    <a:pt x="1546" y="1737"/>
                  </a:cubicBezTo>
                  <a:cubicBezTo>
                    <a:pt x="1546" y="1737"/>
                    <a:pt x="1546" y="1726"/>
                    <a:pt x="1546" y="1715"/>
                  </a:cubicBezTo>
                  <a:cubicBezTo>
                    <a:pt x="1546" y="1703"/>
                    <a:pt x="1524" y="1692"/>
                    <a:pt x="1501" y="1681"/>
                  </a:cubicBezTo>
                  <a:cubicBezTo>
                    <a:pt x="1490" y="1670"/>
                    <a:pt x="1490" y="1670"/>
                    <a:pt x="1479" y="1670"/>
                  </a:cubicBezTo>
                  <a:cubicBezTo>
                    <a:pt x="1467" y="1658"/>
                    <a:pt x="1445" y="1647"/>
                    <a:pt x="1434" y="1647"/>
                  </a:cubicBezTo>
                  <a:cubicBezTo>
                    <a:pt x="1423" y="1647"/>
                    <a:pt x="1423" y="1647"/>
                    <a:pt x="1411" y="1658"/>
                  </a:cubicBezTo>
                  <a:cubicBezTo>
                    <a:pt x="1389" y="1692"/>
                    <a:pt x="1367" y="1703"/>
                    <a:pt x="1356" y="1703"/>
                  </a:cubicBezTo>
                  <a:cubicBezTo>
                    <a:pt x="1344" y="1703"/>
                    <a:pt x="1322" y="1692"/>
                    <a:pt x="1311" y="1658"/>
                  </a:cubicBezTo>
                  <a:cubicBezTo>
                    <a:pt x="1311" y="1658"/>
                    <a:pt x="1311" y="1647"/>
                    <a:pt x="1300" y="1647"/>
                  </a:cubicBezTo>
                  <a:cubicBezTo>
                    <a:pt x="1300" y="1625"/>
                    <a:pt x="1288" y="1591"/>
                    <a:pt x="1277" y="1591"/>
                  </a:cubicBezTo>
                  <a:lnTo>
                    <a:pt x="1277" y="1591"/>
                  </a:lnTo>
                  <a:cubicBezTo>
                    <a:pt x="1266" y="1591"/>
                    <a:pt x="1266" y="1591"/>
                    <a:pt x="1255" y="1591"/>
                  </a:cubicBezTo>
                  <a:cubicBezTo>
                    <a:pt x="1210" y="1591"/>
                    <a:pt x="1187" y="1558"/>
                    <a:pt x="1176" y="1535"/>
                  </a:cubicBezTo>
                  <a:cubicBezTo>
                    <a:pt x="1143" y="1491"/>
                    <a:pt x="1154" y="1446"/>
                    <a:pt x="1176" y="1423"/>
                  </a:cubicBezTo>
                  <a:cubicBezTo>
                    <a:pt x="1176" y="1423"/>
                    <a:pt x="1176" y="1423"/>
                    <a:pt x="1176" y="1412"/>
                  </a:cubicBezTo>
                  <a:cubicBezTo>
                    <a:pt x="1176" y="1401"/>
                    <a:pt x="1176" y="1378"/>
                    <a:pt x="1198" y="1367"/>
                  </a:cubicBezTo>
                  <a:cubicBezTo>
                    <a:pt x="1198" y="1367"/>
                    <a:pt x="1198" y="1367"/>
                    <a:pt x="1198" y="1356"/>
                  </a:cubicBezTo>
                  <a:cubicBezTo>
                    <a:pt x="1176" y="1345"/>
                    <a:pt x="1176" y="1322"/>
                    <a:pt x="1187" y="1300"/>
                  </a:cubicBezTo>
                  <a:cubicBezTo>
                    <a:pt x="1187" y="1278"/>
                    <a:pt x="1198" y="1266"/>
                    <a:pt x="1221" y="1255"/>
                  </a:cubicBezTo>
                  <a:cubicBezTo>
                    <a:pt x="1232" y="1255"/>
                    <a:pt x="1232" y="1244"/>
                    <a:pt x="1243" y="1222"/>
                  </a:cubicBezTo>
                  <a:cubicBezTo>
                    <a:pt x="1243" y="1210"/>
                    <a:pt x="1266" y="1165"/>
                    <a:pt x="1300" y="1165"/>
                  </a:cubicBezTo>
                  <a:cubicBezTo>
                    <a:pt x="1311" y="1165"/>
                    <a:pt x="1322" y="1165"/>
                    <a:pt x="1333" y="1177"/>
                  </a:cubicBezTo>
                  <a:cubicBezTo>
                    <a:pt x="1333" y="1188"/>
                    <a:pt x="1344" y="1188"/>
                    <a:pt x="1344" y="1188"/>
                  </a:cubicBezTo>
                  <a:cubicBezTo>
                    <a:pt x="1344" y="1177"/>
                    <a:pt x="1333" y="1154"/>
                    <a:pt x="1367" y="1143"/>
                  </a:cubicBezTo>
                  <a:cubicBezTo>
                    <a:pt x="1378" y="1132"/>
                    <a:pt x="1378" y="1132"/>
                    <a:pt x="1367" y="1109"/>
                  </a:cubicBezTo>
                  <a:lnTo>
                    <a:pt x="1367" y="1098"/>
                  </a:lnTo>
                  <a:cubicBezTo>
                    <a:pt x="1367" y="1087"/>
                    <a:pt x="1367" y="1087"/>
                    <a:pt x="1367" y="1087"/>
                  </a:cubicBezTo>
                  <a:cubicBezTo>
                    <a:pt x="1356" y="1087"/>
                    <a:pt x="1356" y="1087"/>
                    <a:pt x="1356" y="1087"/>
                  </a:cubicBezTo>
                  <a:cubicBezTo>
                    <a:pt x="1344" y="1098"/>
                    <a:pt x="1322" y="1109"/>
                    <a:pt x="1300" y="1109"/>
                  </a:cubicBezTo>
                  <a:cubicBezTo>
                    <a:pt x="1255" y="1109"/>
                    <a:pt x="1232" y="1098"/>
                    <a:pt x="1221" y="1065"/>
                  </a:cubicBezTo>
                  <a:lnTo>
                    <a:pt x="1221" y="1053"/>
                  </a:lnTo>
                  <a:cubicBezTo>
                    <a:pt x="1221" y="1053"/>
                    <a:pt x="1210" y="1053"/>
                    <a:pt x="1198" y="1053"/>
                  </a:cubicBezTo>
                  <a:cubicBezTo>
                    <a:pt x="1187" y="1053"/>
                    <a:pt x="1187" y="1053"/>
                    <a:pt x="1187" y="1053"/>
                  </a:cubicBezTo>
                  <a:cubicBezTo>
                    <a:pt x="1154" y="1053"/>
                    <a:pt x="1143" y="1031"/>
                    <a:pt x="1131" y="1020"/>
                  </a:cubicBezTo>
                  <a:cubicBezTo>
                    <a:pt x="1131" y="1009"/>
                    <a:pt x="1131" y="998"/>
                    <a:pt x="1120" y="998"/>
                  </a:cubicBezTo>
                  <a:cubicBezTo>
                    <a:pt x="1075" y="975"/>
                    <a:pt x="1075" y="908"/>
                    <a:pt x="1087" y="874"/>
                  </a:cubicBezTo>
                  <a:cubicBezTo>
                    <a:pt x="1087" y="852"/>
                    <a:pt x="1109" y="852"/>
                    <a:pt x="1131" y="840"/>
                  </a:cubicBezTo>
                  <a:lnTo>
                    <a:pt x="1131" y="840"/>
                  </a:lnTo>
                  <a:lnTo>
                    <a:pt x="1131" y="840"/>
                  </a:lnTo>
                  <a:cubicBezTo>
                    <a:pt x="1143" y="829"/>
                    <a:pt x="1131" y="818"/>
                    <a:pt x="1131" y="807"/>
                  </a:cubicBezTo>
                  <a:cubicBezTo>
                    <a:pt x="1131" y="773"/>
                    <a:pt x="1131" y="729"/>
                    <a:pt x="1143" y="706"/>
                  </a:cubicBezTo>
                  <a:cubicBezTo>
                    <a:pt x="1154" y="684"/>
                    <a:pt x="1165" y="661"/>
                    <a:pt x="1176" y="650"/>
                  </a:cubicBezTo>
                  <a:cubicBezTo>
                    <a:pt x="1187" y="639"/>
                    <a:pt x="1198" y="616"/>
                    <a:pt x="1198" y="605"/>
                  </a:cubicBezTo>
                  <a:cubicBezTo>
                    <a:pt x="1198" y="605"/>
                    <a:pt x="1198" y="605"/>
                    <a:pt x="1198" y="594"/>
                  </a:cubicBezTo>
                  <a:cubicBezTo>
                    <a:pt x="1198" y="571"/>
                    <a:pt x="1210" y="560"/>
                    <a:pt x="1243" y="538"/>
                  </a:cubicBezTo>
                  <a:lnTo>
                    <a:pt x="1243" y="538"/>
                  </a:lnTo>
                  <a:cubicBezTo>
                    <a:pt x="1243" y="538"/>
                    <a:pt x="1243" y="527"/>
                    <a:pt x="1232" y="527"/>
                  </a:cubicBezTo>
                  <a:cubicBezTo>
                    <a:pt x="1221" y="516"/>
                    <a:pt x="1210" y="516"/>
                    <a:pt x="1187" y="516"/>
                  </a:cubicBezTo>
                  <a:cubicBezTo>
                    <a:pt x="1165" y="504"/>
                    <a:pt x="1143" y="504"/>
                    <a:pt x="1131" y="493"/>
                  </a:cubicBezTo>
                  <a:cubicBezTo>
                    <a:pt x="1120" y="493"/>
                    <a:pt x="1109" y="482"/>
                    <a:pt x="1109" y="482"/>
                  </a:cubicBezTo>
                  <a:cubicBezTo>
                    <a:pt x="1098" y="471"/>
                    <a:pt x="1098" y="471"/>
                    <a:pt x="1087" y="471"/>
                  </a:cubicBezTo>
                  <a:cubicBezTo>
                    <a:pt x="1075" y="482"/>
                    <a:pt x="1064" y="493"/>
                    <a:pt x="1064" y="516"/>
                  </a:cubicBezTo>
                  <a:cubicBezTo>
                    <a:pt x="1053" y="538"/>
                    <a:pt x="1031" y="560"/>
                    <a:pt x="1008" y="560"/>
                  </a:cubicBezTo>
                  <a:cubicBezTo>
                    <a:pt x="997" y="560"/>
                    <a:pt x="986" y="549"/>
                    <a:pt x="963" y="538"/>
                  </a:cubicBezTo>
                  <a:cubicBezTo>
                    <a:pt x="963" y="538"/>
                    <a:pt x="952" y="538"/>
                    <a:pt x="941" y="527"/>
                  </a:cubicBezTo>
                  <a:cubicBezTo>
                    <a:pt x="918" y="516"/>
                    <a:pt x="885" y="504"/>
                    <a:pt x="874" y="471"/>
                  </a:cubicBezTo>
                  <a:cubicBezTo>
                    <a:pt x="874" y="471"/>
                    <a:pt x="818" y="336"/>
                    <a:pt x="851" y="291"/>
                  </a:cubicBezTo>
                  <a:cubicBezTo>
                    <a:pt x="851" y="280"/>
                    <a:pt x="862" y="280"/>
                    <a:pt x="874" y="280"/>
                  </a:cubicBezTo>
                  <a:lnTo>
                    <a:pt x="874" y="280"/>
                  </a:lnTo>
                  <a:cubicBezTo>
                    <a:pt x="896" y="280"/>
                    <a:pt x="918" y="291"/>
                    <a:pt x="941" y="303"/>
                  </a:cubicBezTo>
                  <a:cubicBezTo>
                    <a:pt x="941" y="314"/>
                    <a:pt x="941" y="314"/>
                    <a:pt x="952" y="314"/>
                  </a:cubicBezTo>
                  <a:lnTo>
                    <a:pt x="952" y="314"/>
                  </a:lnTo>
                  <a:cubicBezTo>
                    <a:pt x="952" y="303"/>
                    <a:pt x="963" y="291"/>
                    <a:pt x="974" y="280"/>
                  </a:cubicBezTo>
                  <a:cubicBezTo>
                    <a:pt x="974" y="269"/>
                    <a:pt x="986" y="258"/>
                    <a:pt x="986" y="258"/>
                  </a:cubicBezTo>
                  <a:cubicBezTo>
                    <a:pt x="986" y="258"/>
                    <a:pt x="986" y="258"/>
                    <a:pt x="974" y="258"/>
                  </a:cubicBezTo>
                  <a:cubicBezTo>
                    <a:pt x="974" y="258"/>
                    <a:pt x="874" y="247"/>
                    <a:pt x="851" y="213"/>
                  </a:cubicBezTo>
                  <a:cubicBezTo>
                    <a:pt x="840" y="202"/>
                    <a:pt x="840" y="191"/>
                    <a:pt x="840" y="179"/>
                  </a:cubicBezTo>
                  <a:cubicBezTo>
                    <a:pt x="862" y="101"/>
                    <a:pt x="862" y="67"/>
                    <a:pt x="862" y="56"/>
                  </a:cubicBezTo>
                  <a:cubicBezTo>
                    <a:pt x="851" y="45"/>
                    <a:pt x="840" y="34"/>
                    <a:pt x="818" y="34"/>
                  </a:cubicBezTo>
                  <a:lnTo>
                    <a:pt x="806" y="45"/>
                  </a:lnTo>
                  <a:cubicBezTo>
                    <a:pt x="795" y="56"/>
                    <a:pt x="773" y="123"/>
                    <a:pt x="773" y="146"/>
                  </a:cubicBezTo>
                  <a:cubicBezTo>
                    <a:pt x="784" y="179"/>
                    <a:pt x="762" y="247"/>
                    <a:pt x="728" y="258"/>
                  </a:cubicBezTo>
                  <a:cubicBezTo>
                    <a:pt x="717" y="258"/>
                    <a:pt x="717" y="258"/>
                    <a:pt x="717" y="258"/>
                  </a:cubicBezTo>
                  <a:cubicBezTo>
                    <a:pt x="705" y="291"/>
                    <a:pt x="683" y="314"/>
                    <a:pt x="661" y="314"/>
                  </a:cubicBezTo>
                  <a:cubicBezTo>
                    <a:pt x="649" y="314"/>
                    <a:pt x="638" y="336"/>
                    <a:pt x="627" y="370"/>
                  </a:cubicBezTo>
                  <a:cubicBezTo>
                    <a:pt x="627" y="392"/>
                    <a:pt x="605" y="426"/>
                    <a:pt x="582" y="437"/>
                  </a:cubicBezTo>
                  <a:cubicBezTo>
                    <a:pt x="605" y="448"/>
                    <a:pt x="638" y="482"/>
                    <a:pt x="638" y="493"/>
                  </a:cubicBezTo>
                  <a:cubicBezTo>
                    <a:pt x="649" y="527"/>
                    <a:pt x="638" y="594"/>
                    <a:pt x="593" y="639"/>
                  </a:cubicBezTo>
                  <a:cubicBezTo>
                    <a:pt x="593" y="650"/>
                    <a:pt x="582" y="650"/>
                    <a:pt x="571" y="661"/>
                  </a:cubicBezTo>
                  <a:cubicBezTo>
                    <a:pt x="560" y="672"/>
                    <a:pt x="526" y="717"/>
                    <a:pt x="526" y="717"/>
                  </a:cubicBezTo>
                  <a:cubicBezTo>
                    <a:pt x="549" y="740"/>
                    <a:pt x="560" y="773"/>
                    <a:pt x="571" y="807"/>
                  </a:cubicBezTo>
                  <a:cubicBezTo>
                    <a:pt x="571" y="818"/>
                    <a:pt x="582" y="829"/>
                    <a:pt x="582" y="829"/>
                  </a:cubicBezTo>
                  <a:cubicBezTo>
                    <a:pt x="582" y="829"/>
                    <a:pt x="593" y="829"/>
                    <a:pt x="605" y="829"/>
                  </a:cubicBezTo>
                  <a:lnTo>
                    <a:pt x="616" y="829"/>
                  </a:lnTo>
                  <a:cubicBezTo>
                    <a:pt x="627" y="829"/>
                    <a:pt x="627" y="818"/>
                    <a:pt x="649" y="818"/>
                  </a:cubicBezTo>
                  <a:cubicBezTo>
                    <a:pt x="672" y="818"/>
                    <a:pt x="717" y="829"/>
                    <a:pt x="739" y="840"/>
                  </a:cubicBezTo>
                  <a:cubicBezTo>
                    <a:pt x="762" y="852"/>
                    <a:pt x="762" y="874"/>
                    <a:pt x="762" y="885"/>
                  </a:cubicBezTo>
                  <a:cubicBezTo>
                    <a:pt x="762" y="896"/>
                    <a:pt x="762" y="896"/>
                    <a:pt x="762" y="896"/>
                  </a:cubicBezTo>
                  <a:cubicBezTo>
                    <a:pt x="784" y="896"/>
                    <a:pt x="795" y="919"/>
                    <a:pt x="806" y="941"/>
                  </a:cubicBezTo>
                  <a:cubicBezTo>
                    <a:pt x="806" y="941"/>
                    <a:pt x="806" y="953"/>
                    <a:pt x="818" y="953"/>
                  </a:cubicBezTo>
                  <a:lnTo>
                    <a:pt x="818" y="953"/>
                  </a:lnTo>
                  <a:lnTo>
                    <a:pt x="818" y="953"/>
                  </a:lnTo>
                  <a:cubicBezTo>
                    <a:pt x="862" y="953"/>
                    <a:pt x="896" y="986"/>
                    <a:pt x="896" y="1020"/>
                  </a:cubicBezTo>
                  <a:cubicBezTo>
                    <a:pt x="896" y="1020"/>
                    <a:pt x="907" y="1031"/>
                    <a:pt x="952" y="1042"/>
                  </a:cubicBezTo>
                  <a:cubicBezTo>
                    <a:pt x="986" y="1053"/>
                    <a:pt x="1008" y="1076"/>
                    <a:pt x="1008" y="1098"/>
                  </a:cubicBezTo>
                  <a:cubicBezTo>
                    <a:pt x="1008" y="1109"/>
                    <a:pt x="997" y="1143"/>
                    <a:pt x="952" y="1143"/>
                  </a:cubicBezTo>
                  <a:lnTo>
                    <a:pt x="952" y="1143"/>
                  </a:lnTo>
                  <a:cubicBezTo>
                    <a:pt x="930" y="1132"/>
                    <a:pt x="907" y="1132"/>
                    <a:pt x="896" y="1132"/>
                  </a:cubicBezTo>
                  <a:cubicBezTo>
                    <a:pt x="885" y="1132"/>
                    <a:pt x="862" y="1132"/>
                    <a:pt x="851" y="1132"/>
                  </a:cubicBezTo>
                  <a:lnTo>
                    <a:pt x="851" y="1132"/>
                  </a:lnTo>
                  <a:cubicBezTo>
                    <a:pt x="851" y="1154"/>
                    <a:pt x="840" y="1177"/>
                    <a:pt x="829" y="1199"/>
                  </a:cubicBezTo>
                  <a:cubicBezTo>
                    <a:pt x="818" y="1210"/>
                    <a:pt x="795" y="1222"/>
                    <a:pt x="773" y="1222"/>
                  </a:cubicBezTo>
                  <a:cubicBezTo>
                    <a:pt x="750" y="1233"/>
                    <a:pt x="728" y="1222"/>
                    <a:pt x="717" y="1199"/>
                  </a:cubicBezTo>
                  <a:cubicBezTo>
                    <a:pt x="705" y="1210"/>
                    <a:pt x="683" y="1233"/>
                    <a:pt x="672" y="1244"/>
                  </a:cubicBezTo>
                  <a:cubicBezTo>
                    <a:pt x="672" y="1255"/>
                    <a:pt x="661" y="1255"/>
                    <a:pt x="661" y="1266"/>
                  </a:cubicBezTo>
                  <a:cubicBezTo>
                    <a:pt x="627" y="1289"/>
                    <a:pt x="616" y="1300"/>
                    <a:pt x="593" y="1300"/>
                  </a:cubicBezTo>
                  <a:cubicBezTo>
                    <a:pt x="582" y="1300"/>
                    <a:pt x="560" y="1300"/>
                    <a:pt x="549" y="1278"/>
                  </a:cubicBezTo>
                  <a:cubicBezTo>
                    <a:pt x="549" y="1266"/>
                    <a:pt x="538" y="1266"/>
                    <a:pt x="526" y="1266"/>
                  </a:cubicBezTo>
                  <a:cubicBezTo>
                    <a:pt x="515" y="1255"/>
                    <a:pt x="504" y="1244"/>
                    <a:pt x="481" y="1233"/>
                  </a:cubicBezTo>
                  <a:cubicBezTo>
                    <a:pt x="481" y="1222"/>
                    <a:pt x="470" y="1222"/>
                    <a:pt x="459" y="1210"/>
                  </a:cubicBezTo>
                  <a:cubicBezTo>
                    <a:pt x="448" y="1199"/>
                    <a:pt x="425" y="1188"/>
                    <a:pt x="414" y="1154"/>
                  </a:cubicBezTo>
                  <a:cubicBezTo>
                    <a:pt x="403" y="1143"/>
                    <a:pt x="403" y="1132"/>
                    <a:pt x="392" y="1121"/>
                  </a:cubicBezTo>
                  <a:cubicBezTo>
                    <a:pt x="380" y="1098"/>
                    <a:pt x="369" y="1065"/>
                    <a:pt x="347" y="1053"/>
                  </a:cubicBezTo>
                  <a:cubicBezTo>
                    <a:pt x="313" y="1031"/>
                    <a:pt x="291" y="1031"/>
                    <a:pt x="291" y="1031"/>
                  </a:cubicBezTo>
                  <a:lnTo>
                    <a:pt x="291" y="1031"/>
                  </a:lnTo>
                  <a:cubicBezTo>
                    <a:pt x="291" y="1042"/>
                    <a:pt x="291" y="1053"/>
                    <a:pt x="280" y="1076"/>
                  </a:cubicBezTo>
                  <a:cubicBezTo>
                    <a:pt x="280" y="1087"/>
                    <a:pt x="280" y="1098"/>
                    <a:pt x="280" y="1109"/>
                  </a:cubicBezTo>
                  <a:cubicBezTo>
                    <a:pt x="291" y="1109"/>
                    <a:pt x="302" y="1121"/>
                    <a:pt x="313" y="1132"/>
                  </a:cubicBezTo>
                  <a:cubicBezTo>
                    <a:pt x="325" y="1143"/>
                    <a:pt x="325" y="1177"/>
                    <a:pt x="313" y="1199"/>
                  </a:cubicBezTo>
                  <a:cubicBezTo>
                    <a:pt x="302" y="1233"/>
                    <a:pt x="291" y="1244"/>
                    <a:pt x="291" y="1255"/>
                  </a:cubicBezTo>
                  <a:cubicBezTo>
                    <a:pt x="302" y="1266"/>
                    <a:pt x="302" y="1266"/>
                    <a:pt x="313" y="1266"/>
                  </a:cubicBezTo>
                  <a:cubicBezTo>
                    <a:pt x="325" y="1289"/>
                    <a:pt x="313" y="1356"/>
                    <a:pt x="302" y="1401"/>
                  </a:cubicBezTo>
                  <a:cubicBezTo>
                    <a:pt x="302" y="1434"/>
                    <a:pt x="291" y="1457"/>
                    <a:pt x="257" y="1479"/>
                  </a:cubicBezTo>
                  <a:cubicBezTo>
                    <a:pt x="257" y="1479"/>
                    <a:pt x="246" y="1502"/>
                    <a:pt x="246" y="1524"/>
                  </a:cubicBezTo>
                  <a:cubicBezTo>
                    <a:pt x="235" y="1547"/>
                    <a:pt x="246" y="1558"/>
                    <a:pt x="246" y="1558"/>
                  </a:cubicBezTo>
                  <a:cubicBezTo>
                    <a:pt x="269" y="1580"/>
                    <a:pt x="269" y="1602"/>
                    <a:pt x="269" y="1614"/>
                  </a:cubicBezTo>
                  <a:cubicBezTo>
                    <a:pt x="269" y="1625"/>
                    <a:pt x="269" y="1625"/>
                    <a:pt x="269" y="1636"/>
                  </a:cubicBezTo>
                  <a:cubicBezTo>
                    <a:pt x="291" y="1647"/>
                    <a:pt x="302" y="1681"/>
                    <a:pt x="302" y="1703"/>
                  </a:cubicBezTo>
                  <a:cubicBezTo>
                    <a:pt x="302" y="1726"/>
                    <a:pt x="291" y="1737"/>
                    <a:pt x="280" y="1748"/>
                  </a:cubicBezTo>
                  <a:cubicBezTo>
                    <a:pt x="280" y="1760"/>
                    <a:pt x="269" y="1760"/>
                    <a:pt x="257" y="1760"/>
                  </a:cubicBezTo>
                  <a:cubicBezTo>
                    <a:pt x="246" y="1760"/>
                    <a:pt x="235" y="1748"/>
                    <a:pt x="212" y="1737"/>
                  </a:cubicBezTo>
                  <a:cubicBezTo>
                    <a:pt x="201" y="1726"/>
                    <a:pt x="179" y="1715"/>
                    <a:pt x="167" y="1715"/>
                  </a:cubicBezTo>
                  <a:lnTo>
                    <a:pt x="167" y="1715"/>
                  </a:lnTo>
                  <a:cubicBezTo>
                    <a:pt x="156" y="1715"/>
                    <a:pt x="156" y="1715"/>
                    <a:pt x="156" y="1737"/>
                  </a:cubicBezTo>
                  <a:lnTo>
                    <a:pt x="156" y="1737"/>
                  </a:lnTo>
                  <a:cubicBezTo>
                    <a:pt x="145" y="1760"/>
                    <a:pt x="123" y="1771"/>
                    <a:pt x="100" y="1782"/>
                  </a:cubicBezTo>
                  <a:cubicBezTo>
                    <a:pt x="89" y="1782"/>
                    <a:pt x="78" y="1782"/>
                    <a:pt x="67" y="1793"/>
                  </a:cubicBezTo>
                  <a:cubicBezTo>
                    <a:pt x="67" y="1804"/>
                    <a:pt x="56" y="1815"/>
                    <a:pt x="56" y="1827"/>
                  </a:cubicBezTo>
                  <a:cubicBezTo>
                    <a:pt x="56" y="1838"/>
                    <a:pt x="56" y="1838"/>
                    <a:pt x="56" y="1849"/>
                  </a:cubicBezTo>
                  <a:cubicBezTo>
                    <a:pt x="56" y="1860"/>
                    <a:pt x="56" y="1860"/>
                    <a:pt x="56" y="1860"/>
                  </a:cubicBezTo>
                  <a:cubicBezTo>
                    <a:pt x="56" y="1860"/>
                    <a:pt x="56" y="1860"/>
                    <a:pt x="67" y="1860"/>
                  </a:cubicBezTo>
                  <a:cubicBezTo>
                    <a:pt x="67" y="1860"/>
                    <a:pt x="67" y="1871"/>
                    <a:pt x="78" y="1871"/>
                  </a:cubicBezTo>
                  <a:cubicBezTo>
                    <a:pt x="78" y="1871"/>
                    <a:pt x="89" y="1871"/>
                    <a:pt x="100" y="1883"/>
                  </a:cubicBezTo>
                  <a:cubicBezTo>
                    <a:pt x="123" y="1894"/>
                    <a:pt x="156" y="1905"/>
                    <a:pt x="156" y="1927"/>
                  </a:cubicBezTo>
                  <a:cubicBezTo>
                    <a:pt x="167" y="1939"/>
                    <a:pt x="167" y="1961"/>
                    <a:pt x="167" y="1972"/>
                  </a:cubicBezTo>
                  <a:lnTo>
                    <a:pt x="167" y="1984"/>
                  </a:lnTo>
                  <a:lnTo>
                    <a:pt x="167" y="1984"/>
                  </a:lnTo>
                  <a:cubicBezTo>
                    <a:pt x="179" y="1984"/>
                    <a:pt x="179" y="1984"/>
                    <a:pt x="190" y="1984"/>
                  </a:cubicBezTo>
                  <a:cubicBezTo>
                    <a:pt x="224" y="1984"/>
                    <a:pt x="224" y="1995"/>
                    <a:pt x="224" y="2006"/>
                  </a:cubicBezTo>
                  <a:cubicBezTo>
                    <a:pt x="235" y="2006"/>
                    <a:pt x="235" y="2017"/>
                    <a:pt x="235" y="2017"/>
                  </a:cubicBezTo>
                  <a:cubicBezTo>
                    <a:pt x="235" y="2029"/>
                    <a:pt x="235" y="2051"/>
                    <a:pt x="246" y="2051"/>
                  </a:cubicBezTo>
                  <a:cubicBezTo>
                    <a:pt x="257" y="2051"/>
                    <a:pt x="269" y="2062"/>
                    <a:pt x="280" y="2062"/>
                  </a:cubicBezTo>
                  <a:cubicBezTo>
                    <a:pt x="280" y="2073"/>
                    <a:pt x="291" y="2073"/>
                    <a:pt x="291" y="2073"/>
                  </a:cubicBezTo>
                  <a:lnTo>
                    <a:pt x="302" y="2073"/>
                  </a:lnTo>
                  <a:cubicBezTo>
                    <a:pt x="313" y="2062"/>
                    <a:pt x="325" y="2062"/>
                    <a:pt x="325" y="2051"/>
                  </a:cubicBezTo>
                  <a:cubicBezTo>
                    <a:pt x="336" y="2040"/>
                    <a:pt x="358" y="2040"/>
                    <a:pt x="369" y="2040"/>
                  </a:cubicBezTo>
                  <a:lnTo>
                    <a:pt x="369" y="2040"/>
                  </a:lnTo>
                  <a:cubicBezTo>
                    <a:pt x="369" y="2040"/>
                    <a:pt x="380" y="2029"/>
                    <a:pt x="392" y="2029"/>
                  </a:cubicBezTo>
                  <a:cubicBezTo>
                    <a:pt x="392" y="2029"/>
                    <a:pt x="403" y="2029"/>
                    <a:pt x="414" y="2029"/>
                  </a:cubicBezTo>
                  <a:cubicBezTo>
                    <a:pt x="425" y="2029"/>
                    <a:pt x="436" y="2029"/>
                    <a:pt x="448" y="2040"/>
                  </a:cubicBezTo>
                  <a:cubicBezTo>
                    <a:pt x="448" y="2051"/>
                    <a:pt x="459" y="2062"/>
                    <a:pt x="459" y="2084"/>
                  </a:cubicBezTo>
                  <a:lnTo>
                    <a:pt x="470" y="2096"/>
                  </a:lnTo>
                  <a:cubicBezTo>
                    <a:pt x="470" y="2096"/>
                    <a:pt x="481" y="2096"/>
                    <a:pt x="493" y="2096"/>
                  </a:cubicBezTo>
                  <a:close/>
                  <a:moveTo>
                    <a:pt x="504" y="448"/>
                  </a:moveTo>
                  <a:lnTo>
                    <a:pt x="504" y="448"/>
                  </a:lnTo>
                  <a:lnTo>
                    <a:pt x="504" y="448"/>
                  </a:lnTo>
                  <a:cubicBezTo>
                    <a:pt x="515" y="448"/>
                    <a:pt x="538" y="448"/>
                    <a:pt x="549" y="437"/>
                  </a:cubicBezTo>
                  <a:lnTo>
                    <a:pt x="549" y="437"/>
                  </a:lnTo>
                  <a:lnTo>
                    <a:pt x="549" y="437"/>
                  </a:lnTo>
                  <a:lnTo>
                    <a:pt x="538" y="437"/>
                  </a:lnTo>
                  <a:cubicBezTo>
                    <a:pt x="515" y="437"/>
                    <a:pt x="504" y="448"/>
                    <a:pt x="504" y="448"/>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2" name="Freeform 80"/>
            <p:cNvSpPr>
              <a:spLocks noChangeArrowheads="1"/>
            </p:cNvSpPr>
            <p:nvPr/>
          </p:nvSpPr>
          <p:spPr bwMode="auto">
            <a:xfrm>
              <a:off x="5221288" y="4006850"/>
              <a:ext cx="392112" cy="436563"/>
            </a:xfrm>
            <a:custGeom>
              <a:avLst/>
              <a:gdLst>
                <a:gd name="T0" fmla="*/ 369 w 1088"/>
                <a:gd name="T1" fmla="*/ 1187 h 1211"/>
                <a:gd name="T2" fmla="*/ 246 w 1088"/>
                <a:gd name="T3" fmla="*/ 1098 h 1211"/>
                <a:gd name="T4" fmla="*/ 235 w 1088"/>
                <a:gd name="T5" fmla="*/ 1064 h 1211"/>
                <a:gd name="T6" fmla="*/ 101 w 1088"/>
                <a:gd name="T7" fmla="*/ 974 h 1211"/>
                <a:gd name="T8" fmla="*/ 56 w 1088"/>
                <a:gd name="T9" fmla="*/ 750 h 1211"/>
                <a:gd name="T10" fmla="*/ 101 w 1088"/>
                <a:gd name="T11" fmla="*/ 549 h 1211"/>
                <a:gd name="T12" fmla="*/ 179 w 1088"/>
                <a:gd name="T13" fmla="*/ 582 h 1211"/>
                <a:gd name="T14" fmla="*/ 269 w 1088"/>
                <a:gd name="T15" fmla="*/ 526 h 1211"/>
                <a:gd name="T16" fmla="*/ 347 w 1088"/>
                <a:gd name="T17" fmla="*/ 504 h 1211"/>
                <a:gd name="T18" fmla="*/ 381 w 1088"/>
                <a:gd name="T19" fmla="*/ 425 h 1211"/>
                <a:gd name="T20" fmla="*/ 470 w 1088"/>
                <a:gd name="T21" fmla="*/ 358 h 1211"/>
                <a:gd name="T22" fmla="*/ 549 w 1088"/>
                <a:gd name="T23" fmla="*/ 380 h 1211"/>
                <a:gd name="T24" fmla="*/ 605 w 1088"/>
                <a:gd name="T25" fmla="*/ 313 h 1211"/>
                <a:gd name="T26" fmla="*/ 538 w 1088"/>
                <a:gd name="T27" fmla="*/ 156 h 1211"/>
                <a:gd name="T28" fmla="*/ 661 w 1088"/>
                <a:gd name="T29" fmla="*/ 78 h 1211"/>
                <a:gd name="T30" fmla="*/ 874 w 1088"/>
                <a:gd name="T31" fmla="*/ 78 h 1211"/>
                <a:gd name="T32" fmla="*/ 1008 w 1088"/>
                <a:gd name="T33" fmla="*/ 44 h 1211"/>
                <a:gd name="T34" fmla="*/ 1042 w 1088"/>
                <a:gd name="T35" fmla="*/ 280 h 1211"/>
                <a:gd name="T36" fmla="*/ 986 w 1088"/>
                <a:gd name="T37" fmla="*/ 425 h 1211"/>
                <a:gd name="T38" fmla="*/ 885 w 1088"/>
                <a:gd name="T39" fmla="*/ 448 h 1211"/>
                <a:gd name="T40" fmla="*/ 840 w 1088"/>
                <a:gd name="T41" fmla="*/ 459 h 1211"/>
                <a:gd name="T42" fmla="*/ 807 w 1088"/>
                <a:gd name="T43" fmla="*/ 616 h 1211"/>
                <a:gd name="T44" fmla="*/ 773 w 1088"/>
                <a:gd name="T45" fmla="*/ 638 h 1211"/>
                <a:gd name="T46" fmla="*/ 638 w 1088"/>
                <a:gd name="T47" fmla="*/ 851 h 1211"/>
                <a:gd name="T48" fmla="*/ 560 w 1088"/>
                <a:gd name="T49" fmla="*/ 1053 h 1211"/>
                <a:gd name="T50" fmla="*/ 504 w 1088"/>
                <a:gd name="T51" fmla="*/ 1053 h 1211"/>
                <a:gd name="T52" fmla="*/ 381 w 1088"/>
                <a:gd name="T53" fmla="*/ 1210 h 1211"/>
                <a:gd name="T54" fmla="*/ 302 w 1088"/>
                <a:gd name="T55" fmla="*/ 1087 h 1211"/>
                <a:gd name="T56" fmla="*/ 437 w 1088"/>
                <a:gd name="T57" fmla="*/ 1154 h 1211"/>
                <a:gd name="T58" fmla="*/ 515 w 1088"/>
                <a:gd name="T59" fmla="*/ 997 h 1211"/>
                <a:gd name="T60" fmla="*/ 582 w 1088"/>
                <a:gd name="T61" fmla="*/ 829 h 1211"/>
                <a:gd name="T62" fmla="*/ 717 w 1088"/>
                <a:gd name="T63" fmla="*/ 750 h 1211"/>
                <a:gd name="T64" fmla="*/ 784 w 1088"/>
                <a:gd name="T65" fmla="*/ 571 h 1211"/>
                <a:gd name="T66" fmla="*/ 829 w 1088"/>
                <a:gd name="T67" fmla="*/ 515 h 1211"/>
                <a:gd name="T68" fmla="*/ 851 w 1088"/>
                <a:gd name="T69" fmla="*/ 392 h 1211"/>
                <a:gd name="T70" fmla="*/ 986 w 1088"/>
                <a:gd name="T71" fmla="*/ 380 h 1211"/>
                <a:gd name="T72" fmla="*/ 986 w 1088"/>
                <a:gd name="T73" fmla="*/ 179 h 1211"/>
                <a:gd name="T74" fmla="*/ 952 w 1088"/>
                <a:gd name="T75" fmla="*/ 56 h 1211"/>
                <a:gd name="T76" fmla="*/ 863 w 1088"/>
                <a:gd name="T77" fmla="*/ 156 h 1211"/>
                <a:gd name="T78" fmla="*/ 627 w 1088"/>
                <a:gd name="T79" fmla="*/ 111 h 1211"/>
                <a:gd name="T80" fmla="*/ 594 w 1088"/>
                <a:gd name="T81" fmla="*/ 268 h 1211"/>
                <a:gd name="T82" fmla="*/ 650 w 1088"/>
                <a:gd name="T83" fmla="*/ 347 h 1211"/>
                <a:gd name="T84" fmla="*/ 538 w 1088"/>
                <a:gd name="T85" fmla="*/ 425 h 1211"/>
                <a:gd name="T86" fmla="*/ 425 w 1088"/>
                <a:gd name="T87" fmla="*/ 414 h 1211"/>
                <a:gd name="T88" fmla="*/ 403 w 1088"/>
                <a:gd name="T89" fmla="*/ 538 h 1211"/>
                <a:gd name="T90" fmla="*/ 358 w 1088"/>
                <a:gd name="T91" fmla="*/ 593 h 1211"/>
                <a:gd name="T92" fmla="*/ 269 w 1088"/>
                <a:gd name="T93" fmla="*/ 571 h 1211"/>
                <a:gd name="T94" fmla="*/ 123 w 1088"/>
                <a:gd name="T95" fmla="*/ 605 h 1211"/>
                <a:gd name="T96" fmla="*/ 101 w 1088"/>
                <a:gd name="T97" fmla="*/ 739 h 1211"/>
                <a:gd name="T98" fmla="*/ 145 w 1088"/>
                <a:gd name="T99" fmla="*/ 952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8" h="1211">
                  <a:moveTo>
                    <a:pt x="381" y="1210"/>
                  </a:moveTo>
                  <a:lnTo>
                    <a:pt x="381" y="1210"/>
                  </a:lnTo>
                  <a:cubicBezTo>
                    <a:pt x="369" y="1210"/>
                    <a:pt x="369" y="1210"/>
                    <a:pt x="369" y="1210"/>
                  </a:cubicBezTo>
                  <a:cubicBezTo>
                    <a:pt x="369" y="1187"/>
                    <a:pt x="369" y="1187"/>
                    <a:pt x="369" y="1187"/>
                  </a:cubicBezTo>
                  <a:lnTo>
                    <a:pt x="358" y="1187"/>
                  </a:lnTo>
                  <a:cubicBezTo>
                    <a:pt x="347" y="1176"/>
                    <a:pt x="336" y="1176"/>
                    <a:pt x="325" y="1165"/>
                  </a:cubicBezTo>
                  <a:cubicBezTo>
                    <a:pt x="314" y="1154"/>
                    <a:pt x="302" y="1142"/>
                    <a:pt x="280" y="1131"/>
                  </a:cubicBezTo>
                  <a:cubicBezTo>
                    <a:pt x="269" y="1120"/>
                    <a:pt x="257" y="1109"/>
                    <a:pt x="246" y="1098"/>
                  </a:cubicBezTo>
                  <a:cubicBezTo>
                    <a:pt x="235" y="1087"/>
                    <a:pt x="212" y="1075"/>
                    <a:pt x="212" y="1075"/>
                  </a:cubicBezTo>
                  <a:lnTo>
                    <a:pt x="212" y="1075"/>
                  </a:lnTo>
                  <a:cubicBezTo>
                    <a:pt x="224" y="1075"/>
                    <a:pt x="224" y="1075"/>
                    <a:pt x="224" y="1064"/>
                  </a:cubicBezTo>
                  <a:cubicBezTo>
                    <a:pt x="235" y="1064"/>
                    <a:pt x="235" y="1064"/>
                    <a:pt x="235" y="1064"/>
                  </a:cubicBezTo>
                  <a:cubicBezTo>
                    <a:pt x="190" y="1064"/>
                    <a:pt x="190" y="1064"/>
                    <a:pt x="190" y="1064"/>
                  </a:cubicBezTo>
                  <a:cubicBezTo>
                    <a:pt x="179" y="1042"/>
                    <a:pt x="168" y="1008"/>
                    <a:pt x="168" y="997"/>
                  </a:cubicBezTo>
                  <a:cubicBezTo>
                    <a:pt x="156" y="997"/>
                    <a:pt x="145" y="997"/>
                    <a:pt x="145" y="997"/>
                  </a:cubicBezTo>
                  <a:cubicBezTo>
                    <a:pt x="123" y="997"/>
                    <a:pt x="112" y="986"/>
                    <a:pt x="101" y="974"/>
                  </a:cubicBezTo>
                  <a:cubicBezTo>
                    <a:pt x="101" y="974"/>
                    <a:pt x="101" y="963"/>
                    <a:pt x="101" y="952"/>
                  </a:cubicBezTo>
                  <a:cubicBezTo>
                    <a:pt x="101" y="941"/>
                    <a:pt x="89" y="840"/>
                    <a:pt x="89" y="818"/>
                  </a:cubicBezTo>
                  <a:cubicBezTo>
                    <a:pt x="67" y="818"/>
                    <a:pt x="56" y="806"/>
                    <a:pt x="56" y="784"/>
                  </a:cubicBezTo>
                  <a:cubicBezTo>
                    <a:pt x="45" y="773"/>
                    <a:pt x="45" y="762"/>
                    <a:pt x="56" y="750"/>
                  </a:cubicBezTo>
                  <a:cubicBezTo>
                    <a:pt x="56" y="750"/>
                    <a:pt x="56" y="750"/>
                    <a:pt x="45" y="750"/>
                  </a:cubicBezTo>
                  <a:cubicBezTo>
                    <a:pt x="22" y="750"/>
                    <a:pt x="11" y="728"/>
                    <a:pt x="0" y="705"/>
                  </a:cubicBezTo>
                  <a:cubicBezTo>
                    <a:pt x="0" y="683"/>
                    <a:pt x="11" y="638"/>
                    <a:pt x="45" y="627"/>
                  </a:cubicBezTo>
                  <a:cubicBezTo>
                    <a:pt x="56" y="616"/>
                    <a:pt x="89" y="571"/>
                    <a:pt x="101" y="549"/>
                  </a:cubicBezTo>
                  <a:cubicBezTo>
                    <a:pt x="145" y="549"/>
                    <a:pt x="145" y="549"/>
                    <a:pt x="145" y="549"/>
                  </a:cubicBezTo>
                  <a:cubicBezTo>
                    <a:pt x="145" y="549"/>
                    <a:pt x="145" y="549"/>
                    <a:pt x="134" y="549"/>
                  </a:cubicBezTo>
                  <a:cubicBezTo>
                    <a:pt x="134" y="549"/>
                    <a:pt x="145" y="560"/>
                    <a:pt x="156" y="571"/>
                  </a:cubicBezTo>
                  <a:cubicBezTo>
                    <a:pt x="156" y="582"/>
                    <a:pt x="168" y="582"/>
                    <a:pt x="179" y="582"/>
                  </a:cubicBezTo>
                  <a:cubicBezTo>
                    <a:pt x="190" y="582"/>
                    <a:pt x="201" y="571"/>
                    <a:pt x="212" y="571"/>
                  </a:cubicBezTo>
                  <a:cubicBezTo>
                    <a:pt x="224" y="560"/>
                    <a:pt x="224" y="560"/>
                    <a:pt x="224" y="549"/>
                  </a:cubicBezTo>
                  <a:cubicBezTo>
                    <a:pt x="235" y="538"/>
                    <a:pt x="246" y="526"/>
                    <a:pt x="269" y="526"/>
                  </a:cubicBezTo>
                  <a:lnTo>
                    <a:pt x="269" y="526"/>
                  </a:lnTo>
                  <a:cubicBezTo>
                    <a:pt x="280" y="526"/>
                    <a:pt x="280" y="526"/>
                    <a:pt x="280" y="526"/>
                  </a:cubicBezTo>
                  <a:cubicBezTo>
                    <a:pt x="291" y="538"/>
                    <a:pt x="302" y="538"/>
                    <a:pt x="325" y="538"/>
                  </a:cubicBezTo>
                  <a:cubicBezTo>
                    <a:pt x="336" y="538"/>
                    <a:pt x="336" y="538"/>
                    <a:pt x="336" y="538"/>
                  </a:cubicBezTo>
                  <a:cubicBezTo>
                    <a:pt x="336" y="526"/>
                    <a:pt x="347" y="515"/>
                    <a:pt x="347" y="504"/>
                  </a:cubicBezTo>
                  <a:cubicBezTo>
                    <a:pt x="358" y="504"/>
                    <a:pt x="369" y="493"/>
                    <a:pt x="392" y="493"/>
                  </a:cubicBezTo>
                  <a:lnTo>
                    <a:pt x="392" y="493"/>
                  </a:lnTo>
                  <a:cubicBezTo>
                    <a:pt x="392" y="481"/>
                    <a:pt x="392" y="470"/>
                    <a:pt x="392" y="448"/>
                  </a:cubicBezTo>
                  <a:cubicBezTo>
                    <a:pt x="392" y="448"/>
                    <a:pt x="392" y="436"/>
                    <a:pt x="381" y="425"/>
                  </a:cubicBezTo>
                  <a:cubicBezTo>
                    <a:pt x="381" y="403"/>
                    <a:pt x="381" y="380"/>
                    <a:pt x="392" y="369"/>
                  </a:cubicBezTo>
                  <a:cubicBezTo>
                    <a:pt x="403" y="369"/>
                    <a:pt x="403" y="358"/>
                    <a:pt x="414" y="358"/>
                  </a:cubicBezTo>
                  <a:cubicBezTo>
                    <a:pt x="425" y="358"/>
                    <a:pt x="437" y="369"/>
                    <a:pt x="448" y="369"/>
                  </a:cubicBezTo>
                  <a:cubicBezTo>
                    <a:pt x="459" y="369"/>
                    <a:pt x="470" y="369"/>
                    <a:pt x="470" y="358"/>
                  </a:cubicBezTo>
                  <a:cubicBezTo>
                    <a:pt x="481" y="347"/>
                    <a:pt x="493" y="347"/>
                    <a:pt x="504" y="347"/>
                  </a:cubicBezTo>
                  <a:lnTo>
                    <a:pt x="515" y="347"/>
                  </a:lnTo>
                  <a:cubicBezTo>
                    <a:pt x="526" y="358"/>
                    <a:pt x="526" y="358"/>
                    <a:pt x="538" y="369"/>
                  </a:cubicBezTo>
                  <a:lnTo>
                    <a:pt x="549" y="380"/>
                  </a:lnTo>
                  <a:cubicBezTo>
                    <a:pt x="560" y="380"/>
                    <a:pt x="560" y="369"/>
                    <a:pt x="571" y="369"/>
                  </a:cubicBezTo>
                  <a:cubicBezTo>
                    <a:pt x="582" y="347"/>
                    <a:pt x="594" y="336"/>
                    <a:pt x="605" y="324"/>
                  </a:cubicBezTo>
                  <a:cubicBezTo>
                    <a:pt x="616" y="324"/>
                    <a:pt x="627" y="313"/>
                    <a:pt x="627" y="313"/>
                  </a:cubicBezTo>
                  <a:cubicBezTo>
                    <a:pt x="627" y="313"/>
                    <a:pt x="616" y="313"/>
                    <a:pt x="605" y="313"/>
                  </a:cubicBezTo>
                  <a:cubicBezTo>
                    <a:pt x="594" y="313"/>
                    <a:pt x="582" y="313"/>
                    <a:pt x="582" y="313"/>
                  </a:cubicBezTo>
                  <a:cubicBezTo>
                    <a:pt x="560" y="324"/>
                    <a:pt x="560" y="324"/>
                    <a:pt x="560" y="324"/>
                  </a:cubicBezTo>
                  <a:cubicBezTo>
                    <a:pt x="526" y="156"/>
                    <a:pt x="526" y="156"/>
                    <a:pt x="526" y="156"/>
                  </a:cubicBezTo>
                  <a:cubicBezTo>
                    <a:pt x="538" y="156"/>
                    <a:pt x="538" y="156"/>
                    <a:pt x="538" y="156"/>
                  </a:cubicBezTo>
                  <a:cubicBezTo>
                    <a:pt x="538" y="145"/>
                    <a:pt x="549" y="145"/>
                    <a:pt x="549" y="145"/>
                  </a:cubicBezTo>
                  <a:cubicBezTo>
                    <a:pt x="549" y="134"/>
                    <a:pt x="549" y="134"/>
                    <a:pt x="549" y="134"/>
                  </a:cubicBezTo>
                  <a:cubicBezTo>
                    <a:pt x="571" y="100"/>
                    <a:pt x="605" y="67"/>
                    <a:pt x="627" y="67"/>
                  </a:cubicBezTo>
                  <a:cubicBezTo>
                    <a:pt x="650" y="67"/>
                    <a:pt x="661" y="78"/>
                    <a:pt x="661" y="78"/>
                  </a:cubicBezTo>
                  <a:cubicBezTo>
                    <a:pt x="683" y="100"/>
                    <a:pt x="728" y="145"/>
                    <a:pt x="762" y="179"/>
                  </a:cubicBezTo>
                  <a:cubicBezTo>
                    <a:pt x="784" y="167"/>
                    <a:pt x="818" y="145"/>
                    <a:pt x="818" y="134"/>
                  </a:cubicBezTo>
                  <a:lnTo>
                    <a:pt x="818" y="123"/>
                  </a:lnTo>
                  <a:cubicBezTo>
                    <a:pt x="829" y="100"/>
                    <a:pt x="829" y="78"/>
                    <a:pt x="874" y="78"/>
                  </a:cubicBezTo>
                  <a:cubicBezTo>
                    <a:pt x="907" y="78"/>
                    <a:pt x="907" y="67"/>
                    <a:pt x="907" y="56"/>
                  </a:cubicBezTo>
                  <a:cubicBezTo>
                    <a:pt x="907" y="22"/>
                    <a:pt x="941" y="0"/>
                    <a:pt x="974" y="0"/>
                  </a:cubicBezTo>
                  <a:cubicBezTo>
                    <a:pt x="997" y="0"/>
                    <a:pt x="1008" y="22"/>
                    <a:pt x="1008" y="33"/>
                  </a:cubicBezTo>
                  <a:cubicBezTo>
                    <a:pt x="1008" y="44"/>
                    <a:pt x="1008" y="44"/>
                    <a:pt x="1008" y="44"/>
                  </a:cubicBezTo>
                  <a:cubicBezTo>
                    <a:pt x="1008" y="56"/>
                    <a:pt x="1019" y="89"/>
                    <a:pt x="1019" y="100"/>
                  </a:cubicBezTo>
                  <a:cubicBezTo>
                    <a:pt x="1042" y="111"/>
                    <a:pt x="1042" y="145"/>
                    <a:pt x="1031" y="190"/>
                  </a:cubicBezTo>
                  <a:cubicBezTo>
                    <a:pt x="1031" y="212"/>
                    <a:pt x="1031" y="235"/>
                    <a:pt x="1031" y="246"/>
                  </a:cubicBezTo>
                  <a:cubicBezTo>
                    <a:pt x="1031" y="268"/>
                    <a:pt x="1042" y="280"/>
                    <a:pt x="1042" y="280"/>
                  </a:cubicBezTo>
                  <a:cubicBezTo>
                    <a:pt x="1064" y="280"/>
                    <a:pt x="1064" y="280"/>
                    <a:pt x="1064" y="280"/>
                  </a:cubicBezTo>
                  <a:cubicBezTo>
                    <a:pt x="1064" y="302"/>
                    <a:pt x="1064" y="302"/>
                    <a:pt x="1064" y="302"/>
                  </a:cubicBezTo>
                  <a:cubicBezTo>
                    <a:pt x="1087" y="358"/>
                    <a:pt x="1087" y="380"/>
                    <a:pt x="1076" y="392"/>
                  </a:cubicBezTo>
                  <a:cubicBezTo>
                    <a:pt x="1053" y="414"/>
                    <a:pt x="1031" y="425"/>
                    <a:pt x="986" y="425"/>
                  </a:cubicBezTo>
                  <a:cubicBezTo>
                    <a:pt x="986" y="425"/>
                    <a:pt x="986" y="425"/>
                    <a:pt x="974" y="436"/>
                  </a:cubicBezTo>
                  <a:cubicBezTo>
                    <a:pt x="963" y="448"/>
                    <a:pt x="963" y="459"/>
                    <a:pt x="941" y="459"/>
                  </a:cubicBezTo>
                  <a:cubicBezTo>
                    <a:pt x="941" y="459"/>
                    <a:pt x="941" y="459"/>
                    <a:pt x="930" y="459"/>
                  </a:cubicBezTo>
                  <a:cubicBezTo>
                    <a:pt x="919" y="459"/>
                    <a:pt x="907" y="459"/>
                    <a:pt x="885" y="448"/>
                  </a:cubicBezTo>
                  <a:cubicBezTo>
                    <a:pt x="874" y="448"/>
                    <a:pt x="863" y="436"/>
                    <a:pt x="851" y="436"/>
                  </a:cubicBezTo>
                  <a:lnTo>
                    <a:pt x="851" y="436"/>
                  </a:lnTo>
                  <a:cubicBezTo>
                    <a:pt x="851" y="436"/>
                    <a:pt x="840" y="448"/>
                    <a:pt x="840" y="459"/>
                  </a:cubicBezTo>
                  <a:lnTo>
                    <a:pt x="840" y="459"/>
                  </a:lnTo>
                  <a:cubicBezTo>
                    <a:pt x="863" y="481"/>
                    <a:pt x="874" y="504"/>
                    <a:pt x="874" y="526"/>
                  </a:cubicBezTo>
                  <a:cubicBezTo>
                    <a:pt x="874" y="549"/>
                    <a:pt x="863" y="560"/>
                    <a:pt x="851" y="571"/>
                  </a:cubicBezTo>
                  <a:cubicBezTo>
                    <a:pt x="851" y="571"/>
                    <a:pt x="851" y="571"/>
                    <a:pt x="851" y="582"/>
                  </a:cubicBezTo>
                  <a:cubicBezTo>
                    <a:pt x="851" y="593"/>
                    <a:pt x="840" y="616"/>
                    <a:pt x="807" y="616"/>
                  </a:cubicBezTo>
                  <a:lnTo>
                    <a:pt x="807" y="616"/>
                  </a:lnTo>
                  <a:cubicBezTo>
                    <a:pt x="795" y="616"/>
                    <a:pt x="784" y="616"/>
                    <a:pt x="784" y="616"/>
                  </a:cubicBezTo>
                  <a:lnTo>
                    <a:pt x="773" y="616"/>
                  </a:lnTo>
                  <a:cubicBezTo>
                    <a:pt x="773" y="616"/>
                    <a:pt x="773" y="627"/>
                    <a:pt x="773" y="638"/>
                  </a:cubicBezTo>
                  <a:cubicBezTo>
                    <a:pt x="795" y="694"/>
                    <a:pt x="795" y="750"/>
                    <a:pt x="762" y="762"/>
                  </a:cubicBezTo>
                  <a:cubicBezTo>
                    <a:pt x="762" y="773"/>
                    <a:pt x="762" y="773"/>
                    <a:pt x="750" y="773"/>
                  </a:cubicBezTo>
                  <a:cubicBezTo>
                    <a:pt x="739" y="795"/>
                    <a:pt x="706" y="818"/>
                    <a:pt x="672" y="829"/>
                  </a:cubicBezTo>
                  <a:cubicBezTo>
                    <a:pt x="661" y="840"/>
                    <a:pt x="650" y="840"/>
                    <a:pt x="638" y="851"/>
                  </a:cubicBezTo>
                  <a:cubicBezTo>
                    <a:pt x="616" y="862"/>
                    <a:pt x="605" y="874"/>
                    <a:pt x="582" y="874"/>
                  </a:cubicBezTo>
                  <a:cubicBezTo>
                    <a:pt x="582" y="874"/>
                    <a:pt x="571" y="874"/>
                    <a:pt x="571" y="862"/>
                  </a:cubicBezTo>
                  <a:lnTo>
                    <a:pt x="571" y="862"/>
                  </a:lnTo>
                  <a:cubicBezTo>
                    <a:pt x="560" y="1053"/>
                    <a:pt x="560" y="1053"/>
                    <a:pt x="560" y="1053"/>
                  </a:cubicBezTo>
                  <a:cubicBezTo>
                    <a:pt x="526" y="1042"/>
                    <a:pt x="526" y="1042"/>
                    <a:pt x="526" y="1042"/>
                  </a:cubicBezTo>
                  <a:cubicBezTo>
                    <a:pt x="526" y="1042"/>
                    <a:pt x="526" y="1042"/>
                    <a:pt x="515" y="1042"/>
                  </a:cubicBezTo>
                  <a:lnTo>
                    <a:pt x="515" y="1042"/>
                  </a:lnTo>
                  <a:cubicBezTo>
                    <a:pt x="504" y="1042"/>
                    <a:pt x="504" y="1042"/>
                    <a:pt x="504" y="1053"/>
                  </a:cubicBezTo>
                  <a:cubicBezTo>
                    <a:pt x="481" y="1064"/>
                    <a:pt x="481" y="1087"/>
                    <a:pt x="481" y="1087"/>
                  </a:cubicBezTo>
                  <a:lnTo>
                    <a:pt x="481" y="1098"/>
                  </a:lnTo>
                  <a:cubicBezTo>
                    <a:pt x="493" y="1120"/>
                    <a:pt x="493" y="1142"/>
                    <a:pt x="481" y="1165"/>
                  </a:cubicBezTo>
                  <a:cubicBezTo>
                    <a:pt x="470" y="1198"/>
                    <a:pt x="414" y="1210"/>
                    <a:pt x="381" y="1210"/>
                  </a:cubicBezTo>
                  <a:close/>
                  <a:moveTo>
                    <a:pt x="224" y="1031"/>
                  </a:moveTo>
                  <a:lnTo>
                    <a:pt x="224" y="1031"/>
                  </a:lnTo>
                  <a:cubicBezTo>
                    <a:pt x="235" y="1031"/>
                    <a:pt x="246" y="1042"/>
                    <a:pt x="269" y="1064"/>
                  </a:cubicBezTo>
                  <a:cubicBezTo>
                    <a:pt x="280" y="1075"/>
                    <a:pt x="291" y="1087"/>
                    <a:pt x="302" y="1087"/>
                  </a:cubicBezTo>
                  <a:cubicBezTo>
                    <a:pt x="336" y="1109"/>
                    <a:pt x="347" y="1120"/>
                    <a:pt x="358" y="1131"/>
                  </a:cubicBezTo>
                  <a:cubicBezTo>
                    <a:pt x="369" y="1142"/>
                    <a:pt x="369" y="1142"/>
                    <a:pt x="381" y="1154"/>
                  </a:cubicBezTo>
                  <a:cubicBezTo>
                    <a:pt x="392" y="1154"/>
                    <a:pt x="392" y="1154"/>
                    <a:pt x="392" y="1165"/>
                  </a:cubicBezTo>
                  <a:cubicBezTo>
                    <a:pt x="414" y="1154"/>
                    <a:pt x="437" y="1154"/>
                    <a:pt x="437" y="1154"/>
                  </a:cubicBezTo>
                  <a:cubicBezTo>
                    <a:pt x="448" y="1131"/>
                    <a:pt x="448" y="1120"/>
                    <a:pt x="448" y="1109"/>
                  </a:cubicBezTo>
                  <a:cubicBezTo>
                    <a:pt x="437" y="1109"/>
                    <a:pt x="437" y="1098"/>
                    <a:pt x="437" y="1098"/>
                  </a:cubicBezTo>
                  <a:cubicBezTo>
                    <a:pt x="437" y="1075"/>
                    <a:pt x="448" y="1042"/>
                    <a:pt x="470" y="1019"/>
                  </a:cubicBezTo>
                  <a:cubicBezTo>
                    <a:pt x="481" y="1008"/>
                    <a:pt x="493" y="997"/>
                    <a:pt x="515" y="997"/>
                  </a:cubicBezTo>
                  <a:lnTo>
                    <a:pt x="515" y="997"/>
                  </a:lnTo>
                  <a:cubicBezTo>
                    <a:pt x="526" y="862"/>
                    <a:pt x="526" y="862"/>
                    <a:pt x="526" y="862"/>
                  </a:cubicBezTo>
                  <a:cubicBezTo>
                    <a:pt x="526" y="840"/>
                    <a:pt x="538" y="818"/>
                    <a:pt x="560" y="818"/>
                  </a:cubicBezTo>
                  <a:cubicBezTo>
                    <a:pt x="571" y="818"/>
                    <a:pt x="571" y="829"/>
                    <a:pt x="582" y="829"/>
                  </a:cubicBezTo>
                  <a:lnTo>
                    <a:pt x="582" y="829"/>
                  </a:lnTo>
                  <a:cubicBezTo>
                    <a:pt x="594" y="829"/>
                    <a:pt x="605" y="818"/>
                    <a:pt x="616" y="818"/>
                  </a:cubicBezTo>
                  <a:cubicBezTo>
                    <a:pt x="627" y="806"/>
                    <a:pt x="638" y="795"/>
                    <a:pt x="661" y="795"/>
                  </a:cubicBezTo>
                  <a:cubicBezTo>
                    <a:pt x="683" y="773"/>
                    <a:pt x="706" y="762"/>
                    <a:pt x="717" y="750"/>
                  </a:cubicBezTo>
                  <a:cubicBezTo>
                    <a:pt x="728" y="739"/>
                    <a:pt x="739" y="739"/>
                    <a:pt x="739" y="728"/>
                  </a:cubicBezTo>
                  <a:cubicBezTo>
                    <a:pt x="750" y="728"/>
                    <a:pt x="750" y="694"/>
                    <a:pt x="739" y="649"/>
                  </a:cubicBezTo>
                  <a:cubicBezTo>
                    <a:pt x="728" y="627"/>
                    <a:pt x="728" y="605"/>
                    <a:pt x="739" y="593"/>
                  </a:cubicBezTo>
                  <a:cubicBezTo>
                    <a:pt x="750" y="582"/>
                    <a:pt x="762" y="571"/>
                    <a:pt x="784" y="571"/>
                  </a:cubicBezTo>
                  <a:cubicBezTo>
                    <a:pt x="795" y="571"/>
                    <a:pt x="795" y="571"/>
                    <a:pt x="807" y="582"/>
                  </a:cubicBezTo>
                  <a:cubicBezTo>
                    <a:pt x="807" y="571"/>
                    <a:pt x="807" y="571"/>
                    <a:pt x="807" y="571"/>
                  </a:cubicBezTo>
                  <a:cubicBezTo>
                    <a:pt x="807" y="560"/>
                    <a:pt x="818" y="538"/>
                    <a:pt x="829" y="526"/>
                  </a:cubicBezTo>
                  <a:cubicBezTo>
                    <a:pt x="829" y="526"/>
                    <a:pt x="829" y="526"/>
                    <a:pt x="829" y="515"/>
                  </a:cubicBezTo>
                  <a:lnTo>
                    <a:pt x="818" y="504"/>
                  </a:lnTo>
                  <a:cubicBezTo>
                    <a:pt x="795" y="493"/>
                    <a:pt x="795" y="470"/>
                    <a:pt x="795" y="459"/>
                  </a:cubicBezTo>
                  <a:cubicBezTo>
                    <a:pt x="795" y="425"/>
                    <a:pt x="818" y="403"/>
                    <a:pt x="840" y="392"/>
                  </a:cubicBezTo>
                  <a:lnTo>
                    <a:pt x="851" y="392"/>
                  </a:lnTo>
                  <a:cubicBezTo>
                    <a:pt x="874" y="392"/>
                    <a:pt x="885" y="403"/>
                    <a:pt x="907" y="403"/>
                  </a:cubicBezTo>
                  <a:cubicBezTo>
                    <a:pt x="919" y="414"/>
                    <a:pt x="930" y="414"/>
                    <a:pt x="930" y="414"/>
                  </a:cubicBezTo>
                  <a:cubicBezTo>
                    <a:pt x="941" y="414"/>
                    <a:pt x="941" y="414"/>
                    <a:pt x="941" y="414"/>
                  </a:cubicBezTo>
                  <a:cubicBezTo>
                    <a:pt x="952" y="403"/>
                    <a:pt x="963" y="380"/>
                    <a:pt x="986" y="380"/>
                  </a:cubicBezTo>
                  <a:cubicBezTo>
                    <a:pt x="1008" y="380"/>
                    <a:pt x="1031" y="380"/>
                    <a:pt x="1042" y="369"/>
                  </a:cubicBezTo>
                  <a:cubicBezTo>
                    <a:pt x="1042" y="369"/>
                    <a:pt x="1042" y="347"/>
                    <a:pt x="1031" y="324"/>
                  </a:cubicBezTo>
                  <a:cubicBezTo>
                    <a:pt x="1008" y="313"/>
                    <a:pt x="986" y="280"/>
                    <a:pt x="986" y="257"/>
                  </a:cubicBezTo>
                  <a:cubicBezTo>
                    <a:pt x="986" y="246"/>
                    <a:pt x="986" y="212"/>
                    <a:pt x="986" y="179"/>
                  </a:cubicBezTo>
                  <a:cubicBezTo>
                    <a:pt x="986" y="167"/>
                    <a:pt x="997" y="145"/>
                    <a:pt x="997" y="134"/>
                  </a:cubicBezTo>
                  <a:cubicBezTo>
                    <a:pt x="974" y="123"/>
                    <a:pt x="974" y="89"/>
                    <a:pt x="963" y="44"/>
                  </a:cubicBezTo>
                  <a:lnTo>
                    <a:pt x="963" y="44"/>
                  </a:lnTo>
                  <a:cubicBezTo>
                    <a:pt x="963" y="44"/>
                    <a:pt x="952" y="44"/>
                    <a:pt x="952" y="56"/>
                  </a:cubicBezTo>
                  <a:cubicBezTo>
                    <a:pt x="952" y="111"/>
                    <a:pt x="896" y="123"/>
                    <a:pt x="874" y="123"/>
                  </a:cubicBezTo>
                  <a:lnTo>
                    <a:pt x="863" y="123"/>
                  </a:lnTo>
                  <a:lnTo>
                    <a:pt x="863" y="123"/>
                  </a:lnTo>
                  <a:cubicBezTo>
                    <a:pt x="863" y="134"/>
                    <a:pt x="863" y="145"/>
                    <a:pt x="863" y="156"/>
                  </a:cubicBezTo>
                  <a:cubicBezTo>
                    <a:pt x="840" y="190"/>
                    <a:pt x="784" y="212"/>
                    <a:pt x="762" y="224"/>
                  </a:cubicBezTo>
                  <a:cubicBezTo>
                    <a:pt x="750" y="224"/>
                    <a:pt x="750" y="224"/>
                    <a:pt x="750" y="224"/>
                  </a:cubicBezTo>
                  <a:cubicBezTo>
                    <a:pt x="739" y="212"/>
                    <a:pt x="739" y="212"/>
                    <a:pt x="739" y="212"/>
                  </a:cubicBezTo>
                  <a:cubicBezTo>
                    <a:pt x="739" y="212"/>
                    <a:pt x="650" y="134"/>
                    <a:pt x="627" y="111"/>
                  </a:cubicBezTo>
                  <a:cubicBezTo>
                    <a:pt x="627" y="111"/>
                    <a:pt x="605" y="123"/>
                    <a:pt x="594" y="156"/>
                  </a:cubicBezTo>
                  <a:lnTo>
                    <a:pt x="582" y="156"/>
                  </a:lnTo>
                  <a:cubicBezTo>
                    <a:pt x="582" y="167"/>
                    <a:pt x="582" y="179"/>
                    <a:pt x="571" y="179"/>
                  </a:cubicBezTo>
                  <a:cubicBezTo>
                    <a:pt x="594" y="268"/>
                    <a:pt x="594" y="268"/>
                    <a:pt x="594" y="268"/>
                  </a:cubicBezTo>
                  <a:lnTo>
                    <a:pt x="605" y="268"/>
                  </a:lnTo>
                  <a:cubicBezTo>
                    <a:pt x="638" y="268"/>
                    <a:pt x="650" y="280"/>
                    <a:pt x="661" y="291"/>
                  </a:cubicBezTo>
                  <a:cubicBezTo>
                    <a:pt x="672" y="302"/>
                    <a:pt x="683" y="313"/>
                    <a:pt x="672" y="324"/>
                  </a:cubicBezTo>
                  <a:cubicBezTo>
                    <a:pt x="672" y="336"/>
                    <a:pt x="661" y="347"/>
                    <a:pt x="650" y="347"/>
                  </a:cubicBezTo>
                  <a:cubicBezTo>
                    <a:pt x="650" y="358"/>
                    <a:pt x="638" y="358"/>
                    <a:pt x="627" y="358"/>
                  </a:cubicBezTo>
                  <a:cubicBezTo>
                    <a:pt x="627" y="369"/>
                    <a:pt x="616" y="380"/>
                    <a:pt x="605" y="392"/>
                  </a:cubicBezTo>
                  <a:cubicBezTo>
                    <a:pt x="594" y="414"/>
                    <a:pt x="571" y="425"/>
                    <a:pt x="549" y="425"/>
                  </a:cubicBezTo>
                  <a:cubicBezTo>
                    <a:pt x="549" y="425"/>
                    <a:pt x="549" y="425"/>
                    <a:pt x="538" y="425"/>
                  </a:cubicBezTo>
                  <a:cubicBezTo>
                    <a:pt x="515" y="414"/>
                    <a:pt x="504" y="403"/>
                    <a:pt x="504" y="392"/>
                  </a:cubicBezTo>
                  <a:lnTo>
                    <a:pt x="504" y="392"/>
                  </a:lnTo>
                  <a:cubicBezTo>
                    <a:pt x="493" y="403"/>
                    <a:pt x="470" y="414"/>
                    <a:pt x="448" y="414"/>
                  </a:cubicBezTo>
                  <a:cubicBezTo>
                    <a:pt x="448" y="414"/>
                    <a:pt x="437" y="414"/>
                    <a:pt x="425" y="414"/>
                  </a:cubicBezTo>
                  <a:cubicBezTo>
                    <a:pt x="425" y="414"/>
                    <a:pt x="425" y="414"/>
                    <a:pt x="425" y="425"/>
                  </a:cubicBezTo>
                  <a:cubicBezTo>
                    <a:pt x="425" y="425"/>
                    <a:pt x="437" y="436"/>
                    <a:pt x="437" y="448"/>
                  </a:cubicBezTo>
                  <a:cubicBezTo>
                    <a:pt x="448" y="493"/>
                    <a:pt x="448" y="515"/>
                    <a:pt x="437" y="526"/>
                  </a:cubicBezTo>
                  <a:cubicBezTo>
                    <a:pt x="425" y="538"/>
                    <a:pt x="414" y="549"/>
                    <a:pt x="403" y="538"/>
                  </a:cubicBezTo>
                  <a:cubicBezTo>
                    <a:pt x="392" y="538"/>
                    <a:pt x="381" y="538"/>
                    <a:pt x="381" y="538"/>
                  </a:cubicBezTo>
                  <a:cubicBezTo>
                    <a:pt x="381" y="538"/>
                    <a:pt x="381" y="538"/>
                    <a:pt x="381" y="549"/>
                  </a:cubicBezTo>
                  <a:cubicBezTo>
                    <a:pt x="381" y="560"/>
                    <a:pt x="381" y="571"/>
                    <a:pt x="369" y="582"/>
                  </a:cubicBezTo>
                  <a:cubicBezTo>
                    <a:pt x="369" y="593"/>
                    <a:pt x="358" y="593"/>
                    <a:pt x="358" y="593"/>
                  </a:cubicBezTo>
                  <a:cubicBezTo>
                    <a:pt x="347" y="593"/>
                    <a:pt x="347" y="593"/>
                    <a:pt x="336" y="582"/>
                  </a:cubicBezTo>
                  <a:cubicBezTo>
                    <a:pt x="336" y="582"/>
                    <a:pt x="325" y="582"/>
                    <a:pt x="314" y="582"/>
                  </a:cubicBezTo>
                  <a:cubicBezTo>
                    <a:pt x="291" y="582"/>
                    <a:pt x="280" y="571"/>
                    <a:pt x="269" y="571"/>
                  </a:cubicBezTo>
                  <a:lnTo>
                    <a:pt x="269" y="571"/>
                  </a:lnTo>
                  <a:cubicBezTo>
                    <a:pt x="257" y="582"/>
                    <a:pt x="246" y="593"/>
                    <a:pt x="235" y="605"/>
                  </a:cubicBezTo>
                  <a:cubicBezTo>
                    <a:pt x="212" y="616"/>
                    <a:pt x="201" y="627"/>
                    <a:pt x="179" y="627"/>
                  </a:cubicBezTo>
                  <a:cubicBezTo>
                    <a:pt x="156" y="627"/>
                    <a:pt x="134" y="616"/>
                    <a:pt x="123" y="605"/>
                  </a:cubicBezTo>
                  <a:lnTo>
                    <a:pt x="123" y="605"/>
                  </a:lnTo>
                  <a:cubicBezTo>
                    <a:pt x="101" y="627"/>
                    <a:pt x="78" y="661"/>
                    <a:pt x="56" y="672"/>
                  </a:cubicBezTo>
                  <a:cubicBezTo>
                    <a:pt x="45" y="672"/>
                    <a:pt x="45" y="683"/>
                    <a:pt x="45" y="694"/>
                  </a:cubicBezTo>
                  <a:cubicBezTo>
                    <a:pt x="45" y="705"/>
                    <a:pt x="45" y="705"/>
                    <a:pt x="56" y="705"/>
                  </a:cubicBezTo>
                  <a:cubicBezTo>
                    <a:pt x="89" y="705"/>
                    <a:pt x="101" y="728"/>
                    <a:pt x="101" y="739"/>
                  </a:cubicBezTo>
                  <a:cubicBezTo>
                    <a:pt x="112" y="750"/>
                    <a:pt x="101" y="762"/>
                    <a:pt x="89" y="773"/>
                  </a:cubicBezTo>
                  <a:lnTo>
                    <a:pt x="101" y="784"/>
                  </a:lnTo>
                  <a:cubicBezTo>
                    <a:pt x="101" y="784"/>
                    <a:pt x="112" y="784"/>
                    <a:pt x="123" y="795"/>
                  </a:cubicBezTo>
                  <a:cubicBezTo>
                    <a:pt x="134" y="818"/>
                    <a:pt x="145" y="907"/>
                    <a:pt x="145" y="952"/>
                  </a:cubicBezTo>
                  <a:lnTo>
                    <a:pt x="145" y="952"/>
                  </a:lnTo>
                  <a:cubicBezTo>
                    <a:pt x="168" y="952"/>
                    <a:pt x="190" y="952"/>
                    <a:pt x="201" y="974"/>
                  </a:cubicBezTo>
                  <a:cubicBezTo>
                    <a:pt x="201" y="986"/>
                    <a:pt x="212" y="1008"/>
                    <a:pt x="224" y="1031"/>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3" name="Freeform 81"/>
            <p:cNvSpPr>
              <a:spLocks noChangeArrowheads="1"/>
            </p:cNvSpPr>
            <p:nvPr/>
          </p:nvSpPr>
          <p:spPr bwMode="auto">
            <a:xfrm>
              <a:off x="2506663" y="3090863"/>
              <a:ext cx="133350" cy="201612"/>
            </a:xfrm>
            <a:custGeom>
              <a:avLst/>
              <a:gdLst>
                <a:gd name="T0" fmla="*/ 90 w 371"/>
                <a:gd name="T1" fmla="*/ 213 h 561"/>
                <a:gd name="T2" fmla="*/ 90 w 371"/>
                <a:gd name="T3" fmla="*/ 213 h 561"/>
                <a:gd name="T4" fmla="*/ 90 w 371"/>
                <a:gd name="T5" fmla="*/ 89 h 561"/>
                <a:gd name="T6" fmla="*/ 112 w 371"/>
                <a:gd name="T7" fmla="*/ 11 h 561"/>
                <a:gd name="T8" fmla="*/ 57 w 371"/>
                <a:gd name="T9" fmla="*/ 112 h 561"/>
                <a:gd name="T10" fmla="*/ 23 w 371"/>
                <a:gd name="T11" fmla="*/ 179 h 561"/>
                <a:gd name="T12" fmla="*/ 34 w 371"/>
                <a:gd name="T13" fmla="*/ 213 h 561"/>
                <a:gd name="T14" fmla="*/ 101 w 371"/>
                <a:gd name="T15" fmla="*/ 313 h 561"/>
                <a:gd name="T16" fmla="*/ 146 w 371"/>
                <a:gd name="T17" fmla="*/ 380 h 561"/>
                <a:gd name="T18" fmla="*/ 224 w 371"/>
                <a:gd name="T19" fmla="*/ 425 h 561"/>
                <a:gd name="T20" fmla="*/ 359 w 371"/>
                <a:gd name="T21" fmla="*/ 538 h 561"/>
                <a:gd name="T22" fmla="*/ 348 w 371"/>
                <a:gd name="T23" fmla="*/ 482 h 561"/>
                <a:gd name="T24" fmla="*/ 258 w 371"/>
                <a:gd name="T25" fmla="*/ 414 h 561"/>
                <a:gd name="T26" fmla="*/ 180 w 371"/>
                <a:gd name="T27" fmla="*/ 347 h 561"/>
                <a:gd name="T28" fmla="*/ 146 w 371"/>
                <a:gd name="T29" fmla="*/ 280 h 561"/>
                <a:gd name="T30" fmla="*/ 90 w 371"/>
                <a:gd name="T31" fmla="*/ 213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561">
                  <a:moveTo>
                    <a:pt x="90" y="213"/>
                  </a:moveTo>
                  <a:lnTo>
                    <a:pt x="90" y="213"/>
                  </a:lnTo>
                  <a:cubicBezTo>
                    <a:pt x="79" y="201"/>
                    <a:pt x="79" y="134"/>
                    <a:pt x="90" y="89"/>
                  </a:cubicBezTo>
                  <a:cubicBezTo>
                    <a:pt x="112" y="56"/>
                    <a:pt x="124" y="22"/>
                    <a:pt x="112" y="11"/>
                  </a:cubicBezTo>
                  <a:cubicBezTo>
                    <a:pt x="101" y="0"/>
                    <a:pt x="68" y="67"/>
                    <a:pt x="57" y="112"/>
                  </a:cubicBezTo>
                  <a:cubicBezTo>
                    <a:pt x="57" y="145"/>
                    <a:pt x="34" y="168"/>
                    <a:pt x="23" y="179"/>
                  </a:cubicBezTo>
                  <a:cubicBezTo>
                    <a:pt x="0" y="201"/>
                    <a:pt x="12" y="213"/>
                    <a:pt x="34" y="213"/>
                  </a:cubicBezTo>
                  <a:cubicBezTo>
                    <a:pt x="68" y="213"/>
                    <a:pt x="101" y="291"/>
                    <a:pt x="101" y="313"/>
                  </a:cubicBezTo>
                  <a:cubicBezTo>
                    <a:pt x="101" y="336"/>
                    <a:pt x="124" y="380"/>
                    <a:pt x="146" y="380"/>
                  </a:cubicBezTo>
                  <a:cubicBezTo>
                    <a:pt x="168" y="392"/>
                    <a:pt x="191" y="425"/>
                    <a:pt x="224" y="425"/>
                  </a:cubicBezTo>
                  <a:cubicBezTo>
                    <a:pt x="258" y="425"/>
                    <a:pt x="348" y="515"/>
                    <a:pt x="359" y="538"/>
                  </a:cubicBezTo>
                  <a:cubicBezTo>
                    <a:pt x="359" y="560"/>
                    <a:pt x="370" y="493"/>
                    <a:pt x="348" y="482"/>
                  </a:cubicBezTo>
                  <a:cubicBezTo>
                    <a:pt x="314" y="459"/>
                    <a:pt x="292" y="425"/>
                    <a:pt x="258" y="414"/>
                  </a:cubicBezTo>
                  <a:cubicBezTo>
                    <a:pt x="236" y="403"/>
                    <a:pt x="213" y="358"/>
                    <a:pt x="180" y="347"/>
                  </a:cubicBezTo>
                  <a:cubicBezTo>
                    <a:pt x="146" y="347"/>
                    <a:pt x="168" y="291"/>
                    <a:pt x="146" y="280"/>
                  </a:cubicBezTo>
                  <a:cubicBezTo>
                    <a:pt x="124" y="280"/>
                    <a:pt x="101" y="224"/>
                    <a:pt x="90" y="21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4" name="Freeform 82"/>
            <p:cNvSpPr>
              <a:spLocks noChangeArrowheads="1"/>
            </p:cNvSpPr>
            <p:nvPr/>
          </p:nvSpPr>
          <p:spPr bwMode="auto">
            <a:xfrm>
              <a:off x="2501900" y="3087688"/>
              <a:ext cx="141288" cy="209550"/>
            </a:xfrm>
            <a:custGeom>
              <a:avLst/>
              <a:gdLst>
                <a:gd name="T0" fmla="*/ 370 w 393"/>
                <a:gd name="T1" fmla="*/ 582 h 583"/>
                <a:gd name="T2" fmla="*/ 370 w 393"/>
                <a:gd name="T3" fmla="*/ 582 h 583"/>
                <a:gd name="T4" fmla="*/ 370 w 393"/>
                <a:gd name="T5" fmla="*/ 582 h 583"/>
                <a:gd name="T6" fmla="*/ 348 w 393"/>
                <a:gd name="T7" fmla="*/ 560 h 583"/>
                <a:gd name="T8" fmla="*/ 235 w 393"/>
                <a:gd name="T9" fmla="*/ 459 h 583"/>
                <a:gd name="T10" fmla="*/ 168 w 393"/>
                <a:gd name="T11" fmla="*/ 425 h 583"/>
                <a:gd name="T12" fmla="*/ 157 w 393"/>
                <a:gd name="T13" fmla="*/ 414 h 583"/>
                <a:gd name="T14" fmla="*/ 90 w 393"/>
                <a:gd name="T15" fmla="*/ 324 h 583"/>
                <a:gd name="T16" fmla="*/ 45 w 393"/>
                <a:gd name="T17" fmla="*/ 246 h 583"/>
                <a:gd name="T18" fmla="*/ 45 w 393"/>
                <a:gd name="T19" fmla="*/ 246 h 583"/>
                <a:gd name="T20" fmla="*/ 0 w 393"/>
                <a:gd name="T21" fmla="*/ 224 h 583"/>
                <a:gd name="T22" fmla="*/ 23 w 393"/>
                <a:gd name="T23" fmla="*/ 179 h 583"/>
                <a:gd name="T24" fmla="*/ 56 w 393"/>
                <a:gd name="T25" fmla="*/ 111 h 583"/>
                <a:gd name="T26" fmla="*/ 123 w 393"/>
                <a:gd name="T27" fmla="*/ 0 h 583"/>
                <a:gd name="T28" fmla="*/ 135 w 393"/>
                <a:gd name="T29" fmla="*/ 0 h 583"/>
                <a:gd name="T30" fmla="*/ 135 w 393"/>
                <a:gd name="T31" fmla="*/ 100 h 583"/>
                <a:gd name="T32" fmla="*/ 123 w 393"/>
                <a:gd name="T33" fmla="*/ 111 h 583"/>
                <a:gd name="T34" fmla="*/ 123 w 393"/>
                <a:gd name="T35" fmla="*/ 212 h 583"/>
                <a:gd name="T36" fmla="*/ 135 w 393"/>
                <a:gd name="T37" fmla="*/ 235 h 583"/>
                <a:gd name="T38" fmla="*/ 168 w 393"/>
                <a:gd name="T39" fmla="*/ 280 h 583"/>
                <a:gd name="T40" fmla="*/ 191 w 393"/>
                <a:gd name="T41" fmla="*/ 324 h 583"/>
                <a:gd name="T42" fmla="*/ 191 w 393"/>
                <a:gd name="T43" fmla="*/ 336 h 583"/>
                <a:gd name="T44" fmla="*/ 191 w 393"/>
                <a:gd name="T45" fmla="*/ 336 h 583"/>
                <a:gd name="T46" fmla="*/ 258 w 393"/>
                <a:gd name="T47" fmla="*/ 380 h 583"/>
                <a:gd name="T48" fmla="*/ 280 w 393"/>
                <a:gd name="T49" fmla="*/ 403 h 583"/>
                <a:gd name="T50" fmla="*/ 348 w 393"/>
                <a:gd name="T51" fmla="*/ 448 h 583"/>
                <a:gd name="T52" fmla="*/ 370 w 393"/>
                <a:gd name="T53" fmla="*/ 470 h 583"/>
                <a:gd name="T54" fmla="*/ 392 w 393"/>
                <a:gd name="T55" fmla="*/ 560 h 583"/>
                <a:gd name="T56" fmla="*/ 370 w 393"/>
                <a:gd name="T57" fmla="*/ 582 h 583"/>
                <a:gd name="T58" fmla="*/ 179 w 393"/>
                <a:gd name="T59" fmla="*/ 380 h 583"/>
                <a:gd name="T60" fmla="*/ 179 w 393"/>
                <a:gd name="T61" fmla="*/ 380 h 583"/>
                <a:gd name="T62" fmla="*/ 202 w 393"/>
                <a:gd name="T63" fmla="*/ 391 h 583"/>
                <a:gd name="T64" fmla="*/ 224 w 393"/>
                <a:gd name="T65" fmla="*/ 414 h 583"/>
                <a:gd name="T66" fmla="*/ 191 w 393"/>
                <a:gd name="T67" fmla="*/ 380 h 583"/>
                <a:gd name="T68" fmla="*/ 179 w 393"/>
                <a:gd name="T69" fmla="*/ 380 h 583"/>
                <a:gd name="T70" fmla="*/ 123 w 393"/>
                <a:gd name="T71" fmla="*/ 291 h 583"/>
                <a:gd name="T72" fmla="*/ 123 w 393"/>
                <a:gd name="T73" fmla="*/ 291 h 583"/>
                <a:gd name="T74" fmla="*/ 135 w 393"/>
                <a:gd name="T75" fmla="*/ 324 h 583"/>
                <a:gd name="T76" fmla="*/ 157 w 393"/>
                <a:gd name="T77" fmla="*/ 369 h 583"/>
                <a:gd name="T78" fmla="*/ 146 w 393"/>
                <a:gd name="T79" fmla="*/ 324 h 583"/>
                <a:gd name="T80" fmla="*/ 146 w 393"/>
                <a:gd name="T81" fmla="*/ 313 h 583"/>
                <a:gd name="T82" fmla="*/ 123 w 393"/>
                <a:gd name="T83" fmla="*/ 291 h 583"/>
                <a:gd name="T84" fmla="*/ 56 w 393"/>
                <a:gd name="T85" fmla="*/ 201 h 583"/>
                <a:gd name="T86" fmla="*/ 56 w 393"/>
                <a:gd name="T87" fmla="*/ 201 h 583"/>
                <a:gd name="T88" fmla="*/ 79 w 393"/>
                <a:gd name="T89" fmla="*/ 212 h 583"/>
                <a:gd name="T90" fmla="*/ 68 w 393"/>
                <a:gd name="T91" fmla="*/ 179 h 583"/>
                <a:gd name="T92" fmla="*/ 56 w 393"/>
                <a:gd name="T93" fmla="*/ 201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3" h="583">
                  <a:moveTo>
                    <a:pt x="370" y="582"/>
                  </a:moveTo>
                  <a:lnTo>
                    <a:pt x="370" y="582"/>
                  </a:lnTo>
                  <a:lnTo>
                    <a:pt x="370" y="582"/>
                  </a:lnTo>
                  <a:cubicBezTo>
                    <a:pt x="359" y="582"/>
                    <a:pt x="348" y="571"/>
                    <a:pt x="348" y="560"/>
                  </a:cubicBezTo>
                  <a:cubicBezTo>
                    <a:pt x="337" y="537"/>
                    <a:pt x="258" y="459"/>
                    <a:pt x="235" y="459"/>
                  </a:cubicBezTo>
                  <a:cubicBezTo>
                    <a:pt x="213" y="459"/>
                    <a:pt x="191" y="436"/>
                    <a:pt x="168" y="425"/>
                  </a:cubicBezTo>
                  <a:lnTo>
                    <a:pt x="157" y="414"/>
                  </a:lnTo>
                  <a:cubicBezTo>
                    <a:pt x="123" y="403"/>
                    <a:pt x="90" y="358"/>
                    <a:pt x="90" y="324"/>
                  </a:cubicBezTo>
                  <a:cubicBezTo>
                    <a:pt x="90" y="313"/>
                    <a:pt x="68" y="257"/>
                    <a:pt x="45" y="246"/>
                  </a:cubicBezTo>
                  <a:lnTo>
                    <a:pt x="45" y="246"/>
                  </a:lnTo>
                  <a:cubicBezTo>
                    <a:pt x="23" y="246"/>
                    <a:pt x="11" y="235"/>
                    <a:pt x="0" y="224"/>
                  </a:cubicBezTo>
                  <a:cubicBezTo>
                    <a:pt x="0" y="201"/>
                    <a:pt x="0" y="190"/>
                    <a:pt x="23" y="179"/>
                  </a:cubicBezTo>
                  <a:cubicBezTo>
                    <a:pt x="34" y="167"/>
                    <a:pt x="45" y="145"/>
                    <a:pt x="56" y="111"/>
                  </a:cubicBezTo>
                  <a:cubicBezTo>
                    <a:pt x="56" y="111"/>
                    <a:pt x="79" y="0"/>
                    <a:pt x="123" y="0"/>
                  </a:cubicBezTo>
                  <a:lnTo>
                    <a:pt x="135" y="0"/>
                  </a:lnTo>
                  <a:cubicBezTo>
                    <a:pt x="157" y="22"/>
                    <a:pt x="146" y="55"/>
                    <a:pt x="135" y="100"/>
                  </a:cubicBezTo>
                  <a:cubicBezTo>
                    <a:pt x="123" y="100"/>
                    <a:pt x="123" y="111"/>
                    <a:pt x="123" y="111"/>
                  </a:cubicBezTo>
                  <a:cubicBezTo>
                    <a:pt x="112" y="145"/>
                    <a:pt x="112" y="201"/>
                    <a:pt x="123" y="212"/>
                  </a:cubicBezTo>
                  <a:cubicBezTo>
                    <a:pt x="123" y="212"/>
                    <a:pt x="135" y="224"/>
                    <a:pt x="135" y="235"/>
                  </a:cubicBezTo>
                  <a:cubicBezTo>
                    <a:pt x="146" y="246"/>
                    <a:pt x="157" y="268"/>
                    <a:pt x="168" y="280"/>
                  </a:cubicBezTo>
                  <a:cubicBezTo>
                    <a:pt x="191" y="280"/>
                    <a:pt x="191" y="313"/>
                    <a:pt x="191" y="324"/>
                  </a:cubicBezTo>
                  <a:lnTo>
                    <a:pt x="191" y="336"/>
                  </a:lnTo>
                  <a:lnTo>
                    <a:pt x="191" y="336"/>
                  </a:lnTo>
                  <a:cubicBezTo>
                    <a:pt x="224" y="347"/>
                    <a:pt x="235" y="358"/>
                    <a:pt x="258" y="380"/>
                  </a:cubicBezTo>
                  <a:cubicBezTo>
                    <a:pt x="258" y="391"/>
                    <a:pt x="269" y="403"/>
                    <a:pt x="280" y="403"/>
                  </a:cubicBezTo>
                  <a:cubicBezTo>
                    <a:pt x="303" y="414"/>
                    <a:pt x="325" y="436"/>
                    <a:pt x="348" y="448"/>
                  </a:cubicBezTo>
                  <a:cubicBezTo>
                    <a:pt x="348" y="459"/>
                    <a:pt x="359" y="470"/>
                    <a:pt x="370" y="470"/>
                  </a:cubicBezTo>
                  <a:cubicBezTo>
                    <a:pt x="392" y="493"/>
                    <a:pt x="392" y="537"/>
                    <a:pt x="392" y="560"/>
                  </a:cubicBezTo>
                  <a:cubicBezTo>
                    <a:pt x="381" y="571"/>
                    <a:pt x="381" y="582"/>
                    <a:pt x="370" y="582"/>
                  </a:cubicBezTo>
                  <a:close/>
                  <a:moveTo>
                    <a:pt x="179" y="380"/>
                  </a:moveTo>
                  <a:lnTo>
                    <a:pt x="179" y="380"/>
                  </a:lnTo>
                  <a:cubicBezTo>
                    <a:pt x="191" y="380"/>
                    <a:pt x="191" y="391"/>
                    <a:pt x="202" y="391"/>
                  </a:cubicBezTo>
                  <a:cubicBezTo>
                    <a:pt x="202" y="403"/>
                    <a:pt x="213" y="403"/>
                    <a:pt x="224" y="414"/>
                  </a:cubicBezTo>
                  <a:cubicBezTo>
                    <a:pt x="213" y="391"/>
                    <a:pt x="202" y="380"/>
                    <a:pt x="191" y="380"/>
                  </a:cubicBezTo>
                  <a:cubicBezTo>
                    <a:pt x="179" y="380"/>
                    <a:pt x="179" y="380"/>
                    <a:pt x="179" y="380"/>
                  </a:cubicBezTo>
                  <a:close/>
                  <a:moveTo>
                    <a:pt x="123" y="291"/>
                  </a:moveTo>
                  <a:lnTo>
                    <a:pt x="123" y="291"/>
                  </a:lnTo>
                  <a:cubicBezTo>
                    <a:pt x="123" y="302"/>
                    <a:pt x="135" y="324"/>
                    <a:pt x="135" y="324"/>
                  </a:cubicBezTo>
                  <a:cubicBezTo>
                    <a:pt x="135" y="336"/>
                    <a:pt x="146" y="358"/>
                    <a:pt x="157" y="369"/>
                  </a:cubicBezTo>
                  <a:cubicBezTo>
                    <a:pt x="146" y="358"/>
                    <a:pt x="146" y="336"/>
                    <a:pt x="146" y="324"/>
                  </a:cubicBezTo>
                  <a:lnTo>
                    <a:pt x="146" y="313"/>
                  </a:lnTo>
                  <a:cubicBezTo>
                    <a:pt x="135" y="313"/>
                    <a:pt x="135" y="302"/>
                    <a:pt x="123" y="291"/>
                  </a:cubicBezTo>
                  <a:close/>
                  <a:moveTo>
                    <a:pt x="56" y="201"/>
                  </a:moveTo>
                  <a:lnTo>
                    <a:pt x="56" y="201"/>
                  </a:lnTo>
                  <a:cubicBezTo>
                    <a:pt x="68" y="201"/>
                    <a:pt x="68" y="201"/>
                    <a:pt x="79" y="212"/>
                  </a:cubicBezTo>
                  <a:cubicBezTo>
                    <a:pt x="79" y="201"/>
                    <a:pt x="68" y="190"/>
                    <a:pt x="68" y="179"/>
                  </a:cubicBezTo>
                  <a:cubicBezTo>
                    <a:pt x="68" y="190"/>
                    <a:pt x="56" y="201"/>
                    <a:pt x="56" y="201"/>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5" name="Freeform 83"/>
            <p:cNvSpPr>
              <a:spLocks noChangeArrowheads="1"/>
            </p:cNvSpPr>
            <p:nvPr/>
          </p:nvSpPr>
          <p:spPr bwMode="auto">
            <a:xfrm>
              <a:off x="2651125" y="3271838"/>
              <a:ext cx="36513" cy="20637"/>
            </a:xfrm>
            <a:custGeom>
              <a:avLst/>
              <a:gdLst>
                <a:gd name="T0" fmla="*/ 78 w 102"/>
                <a:gd name="T1" fmla="*/ 22 h 57"/>
                <a:gd name="T2" fmla="*/ 78 w 102"/>
                <a:gd name="T3" fmla="*/ 22 h 57"/>
                <a:gd name="T4" fmla="*/ 11 w 102"/>
                <a:gd name="T5" fmla="*/ 0 h 57"/>
                <a:gd name="T6" fmla="*/ 45 w 102"/>
                <a:gd name="T7" fmla="*/ 34 h 57"/>
                <a:gd name="T8" fmla="*/ 78 w 102"/>
                <a:gd name="T9" fmla="*/ 22 h 57"/>
              </a:gdLst>
              <a:ahLst/>
              <a:cxnLst>
                <a:cxn ang="0">
                  <a:pos x="T0" y="T1"/>
                </a:cxn>
                <a:cxn ang="0">
                  <a:pos x="T2" y="T3"/>
                </a:cxn>
                <a:cxn ang="0">
                  <a:pos x="T4" y="T5"/>
                </a:cxn>
                <a:cxn ang="0">
                  <a:pos x="T6" y="T7"/>
                </a:cxn>
                <a:cxn ang="0">
                  <a:pos x="T8" y="T9"/>
                </a:cxn>
              </a:cxnLst>
              <a:rect l="0" t="0" r="r" b="b"/>
              <a:pathLst>
                <a:path w="102" h="57">
                  <a:moveTo>
                    <a:pt x="78" y="22"/>
                  </a:moveTo>
                  <a:lnTo>
                    <a:pt x="78" y="22"/>
                  </a:lnTo>
                  <a:cubicBezTo>
                    <a:pt x="67" y="11"/>
                    <a:pt x="22" y="0"/>
                    <a:pt x="11" y="0"/>
                  </a:cubicBezTo>
                  <a:cubicBezTo>
                    <a:pt x="0" y="11"/>
                    <a:pt x="22" y="11"/>
                    <a:pt x="45" y="34"/>
                  </a:cubicBezTo>
                  <a:cubicBezTo>
                    <a:pt x="67" y="56"/>
                    <a:pt x="101" y="45"/>
                    <a:pt x="78" y="2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6" name="Freeform 84"/>
            <p:cNvSpPr>
              <a:spLocks noChangeArrowheads="1"/>
            </p:cNvSpPr>
            <p:nvPr/>
          </p:nvSpPr>
          <p:spPr bwMode="auto">
            <a:xfrm>
              <a:off x="2647950" y="3263900"/>
              <a:ext cx="44450" cy="31750"/>
            </a:xfrm>
            <a:custGeom>
              <a:avLst/>
              <a:gdLst>
                <a:gd name="T0" fmla="*/ 78 w 124"/>
                <a:gd name="T1" fmla="*/ 89 h 90"/>
                <a:gd name="T2" fmla="*/ 78 w 124"/>
                <a:gd name="T3" fmla="*/ 89 h 90"/>
                <a:gd name="T4" fmla="*/ 78 w 124"/>
                <a:gd name="T5" fmla="*/ 89 h 90"/>
                <a:gd name="T6" fmla="*/ 44 w 124"/>
                <a:gd name="T7" fmla="*/ 78 h 90"/>
                <a:gd name="T8" fmla="*/ 22 w 124"/>
                <a:gd name="T9" fmla="*/ 56 h 90"/>
                <a:gd name="T10" fmla="*/ 0 w 124"/>
                <a:gd name="T11" fmla="*/ 33 h 90"/>
                <a:gd name="T12" fmla="*/ 11 w 124"/>
                <a:gd name="T13" fmla="*/ 11 h 90"/>
                <a:gd name="T14" fmla="*/ 33 w 124"/>
                <a:gd name="T15" fmla="*/ 0 h 90"/>
                <a:gd name="T16" fmla="*/ 100 w 124"/>
                <a:gd name="T17" fmla="*/ 22 h 90"/>
                <a:gd name="T18" fmla="*/ 112 w 124"/>
                <a:gd name="T19" fmla="*/ 67 h 90"/>
                <a:gd name="T20" fmla="*/ 78 w 124"/>
                <a:gd name="T21" fmla="*/ 8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78" y="89"/>
                  </a:moveTo>
                  <a:lnTo>
                    <a:pt x="78" y="89"/>
                  </a:lnTo>
                  <a:lnTo>
                    <a:pt x="78" y="89"/>
                  </a:lnTo>
                  <a:cubicBezTo>
                    <a:pt x="67" y="89"/>
                    <a:pt x="56" y="89"/>
                    <a:pt x="44" y="78"/>
                  </a:cubicBezTo>
                  <a:cubicBezTo>
                    <a:pt x="33" y="67"/>
                    <a:pt x="22" y="67"/>
                    <a:pt x="22" y="56"/>
                  </a:cubicBezTo>
                  <a:cubicBezTo>
                    <a:pt x="11" y="56"/>
                    <a:pt x="0" y="44"/>
                    <a:pt x="0" y="33"/>
                  </a:cubicBezTo>
                  <a:cubicBezTo>
                    <a:pt x="0" y="33"/>
                    <a:pt x="0" y="22"/>
                    <a:pt x="11" y="11"/>
                  </a:cubicBezTo>
                  <a:cubicBezTo>
                    <a:pt x="11" y="0"/>
                    <a:pt x="22" y="0"/>
                    <a:pt x="33" y="0"/>
                  </a:cubicBezTo>
                  <a:cubicBezTo>
                    <a:pt x="56" y="0"/>
                    <a:pt x="89" y="11"/>
                    <a:pt x="100" y="22"/>
                  </a:cubicBezTo>
                  <a:cubicBezTo>
                    <a:pt x="123" y="44"/>
                    <a:pt x="112" y="67"/>
                    <a:pt x="112" y="67"/>
                  </a:cubicBezTo>
                  <a:cubicBezTo>
                    <a:pt x="112" y="78"/>
                    <a:pt x="89" y="89"/>
                    <a:pt x="78" y="8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7" name="Freeform 85"/>
            <p:cNvSpPr>
              <a:spLocks noChangeArrowheads="1"/>
            </p:cNvSpPr>
            <p:nvPr/>
          </p:nvSpPr>
          <p:spPr bwMode="auto">
            <a:xfrm>
              <a:off x="2873375" y="3098800"/>
              <a:ext cx="49213" cy="69850"/>
            </a:xfrm>
            <a:custGeom>
              <a:avLst/>
              <a:gdLst>
                <a:gd name="T0" fmla="*/ 79 w 136"/>
                <a:gd name="T1" fmla="*/ 56 h 192"/>
                <a:gd name="T2" fmla="*/ 79 w 136"/>
                <a:gd name="T3" fmla="*/ 56 h 192"/>
                <a:gd name="T4" fmla="*/ 34 w 136"/>
                <a:gd name="T5" fmla="*/ 22 h 192"/>
                <a:gd name="T6" fmla="*/ 34 w 136"/>
                <a:gd name="T7" fmla="*/ 56 h 192"/>
                <a:gd name="T8" fmla="*/ 90 w 136"/>
                <a:gd name="T9" fmla="*/ 157 h 192"/>
                <a:gd name="T10" fmla="*/ 124 w 136"/>
                <a:gd name="T11" fmla="*/ 134 h 192"/>
                <a:gd name="T12" fmla="*/ 79 w 136"/>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136" h="192">
                  <a:moveTo>
                    <a:pt x="79" y="56"/>
                  </a:moveTo>
                  <a:lnTo>
                    <a:pt x="79" y="56"/>
                  </a:lnTo>
                  <a:cubicBezTo>
                    <a:pt x="45" y="56"/>
                    <a:pt x="45" y="34"/>
                    <a:pt x="34" y="22"/>
                  </a:cubicBezTo>
                  <a:cubicBezTo>
                    <a:pt x="23" y="0"/>
                    <a:pt x="0" y="34"/>
                    <a:pt x="34" y="56"/>
                  </a:cubicBezTo>
                  <a:cubicBezTo>
                    <a:pt x="56" y="90"/>
                    <a:pt x="90" y="134"/>
                    <a:pt x="90" y="157"/>
                  </a:cubicBezTo>
                  <a:cubicBezTo>
                    <a:pt x="90" y="179"/>
                    <a:pt x="135" y="191"/>
                    <a:pt x="124" y="134"/>
                  </a:cubicBezTo>
                  <a:cubicBezTo>
                    <a:pt x="124" y="78"/>
                    <a:pt x="90" y="67"/>
                    <a:pt x="79" y="5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8" name="Freeform 86"/>
            <p:cNvSpPr>
              <a:spLocks noChangeArrowheads="1"/>
            </p:cNvSpPr>
            <p:nvPr/>
          </p:nvSpPr>
          <p:spPr bwMode="auto">
            <a:xfrm>
              <a:off x="2868613" y="3095625"/>
              <a:ext cx="57150" cy="77788"/>
            </a:xfrm>
            <a:custGeom>
              <a:avLst/>
              <a:gdLst>
                <a:gd name="T0" fmla="*/ 123 w 158"/>
                <a:gd name="T1" fmla="*/ 213 h 214"/>
                <a:gd name="T2" fmla="*/ 123 w 158"/>
                <a:gd name="T3" fmla="*/ 213 h 214"/>
                <a:gd name="T4" fmla="*/ 123 w 158"/>
                <a:gd name="T5" fmla="*/ 213 h 214"/>
                <a:gd name="T6" fmla="*/ 79 w 158"/>
                <a:gd name="T7" fmla="*/ 168 h 214"/>
                <a:gd name="T8" fmla="*/ 22 w 158"/>
                <a:gd name="T9" fmla="*/ 89 h 214"/>
                <a:gd name="T10" fmla="*/ 11 w 158"/>
                <a:gd name="T11" fmla="*/ 22 h 214"/>
                <a:gd name="T12" fmla="*/ 34 w 158"/>
                <a:gd name="T13" fmla="*/ 0 h 214"/>
                <a:gd name="T14" fmla="*/ 67 w 158"/>
                <a:gd name="T15" fmla="*/ 22 h 214"/>
                <a:gd name="T16" fmla="*/ 67 w 158"/>
                <a:gd name="T17" fmla="*/ 33 h 214"/>
                <a:gd name="T18" fmla="*/ 90 w 158"/>
                <a:gd name="T19" fmla="*/ 45 h 214"/>
                <a:gd name="T20" fmla="*/ 157 w 158"/>
                <a:gd name="T21" fmla="*/ 145 h 214"/>
                <a:gd name="T22" fmla="*/ 146 w 158"/>
                <a:gd name="T23" fmla="*/ 190 h 214"/>
                <a:gd name="T24" fmla="*/ 123 w 158"/>
                <a:gd name="T25" fmla="*/ 213 h 214"/>
                <a:gd name="T26" fmla="*/ 101 w 158"/>
                <a:gd name="T27" fmla="*/ 101 h 214"/>
                <a:gd name="T28" fmla="*/ 101 w 158"/>
                <a:gd name="T29" fmla="*/ 101 h 214"/>
                <a:gd name="T30" fmla="*/ 101 w 158"/>
                <a:gd name="T31" fmla="*/ 123 h 214"/>
                <a:gd name="T32" fmla="*/ 101 w 158"/>
                <a:gd name="T33" fmla="*/ 10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214">
                  <a:moveTo>
                    <a:pt x="123" y="213"/>
                  </a:moveTo>
                  <a:lnTo>
                    <a:pt x="123" y="213"/>
                  </a:lnTo>
                  <a:lnTo>
                    <a:pt x="123" y="213"/>
                  </a:lnTo>
                  <a:cubicBezTo>
                    <a:pt x="101" y="213"/>
                    <a:pt x="79" y="190"/>
                    <a:pt x="79" y="168"/>
                  </a:cubicBezTo>
                  <a:cubicBezTo>
                    <a:pt x="79" y="145"/>
                    <a:pt x="56" y="112"/>
                    <a:pt x="22" y="89"/>
                  </a:cubicBezTo>
                  <a:cubicBezTo>
                    <a:pt x="0" y="67"/>
                    <a:pt x="0" y="45"/>
                    <a:pt x="11" y="22"/>
                  </a:cubicBezTo>
                  <a:cubicBezTo>
                    <a:pt x="11" y="11"/>
                    <a:pt x="22" y="0"/>
                    <a:pt x="34" y="0"/>
                  </a:cubicBezTo>
                  <a:cubicBezTo>
                    <a:pt x="45" y="0"/>
                    <a:pt x="56" y="11"/>
                    <a:pt x="67" y="22"/>
                  </a:cubicBezTo>
                  <a:lnTo>
                    <a:pt x="67" y="33"/>
                  </a:lnTo>
                  <a:cubicBezTo>
                    <a:pt x="79" y="45"/>
                    <a:pt x="79" y="45"/>
                    <a:pt x="90" y="45"/>
                  </a:cubicBezTo>
                  <a:cubicBezTo>
                    <a:pt x="112" y="56"/>
                    <a:pt x="146" y="78"/>
                    <a:pt x="157" y="145"/>
                  </a:cubicBezTo>
                  <a:cubicBezTo>
                    <a:pt x="157" y="168"/>
                    <a:pt x="157" y="179"/>
                    <a:pt x="146" y="190"/>
                  </a:cubicBezTo>
                  <a:cubicBezTo>
                    <a:pt x="135" y="202"/>
                    <a:pt x="135" y="213"/>
                    <a:pt x="123" y="213"/>
                  </a:cubicBezTo>
                  <a:close/>
                  <a:moveTo>
                    <a:pt x="101" y="101"/>
                  </a:moveTo>
                  <a:lnTo>
                    <a:pt x="101" y="101"/>
                  </a:lnTo>
                  <a:cubicBezTo>
                    <a:pt x="101" y="112"/>
                    <a:pt x="101" y="112"/>
                    <a:pt x="101" y="123"/>
                  </a:cubicBezTo>
                  <a:cubicBezTo>
                    <a:pt x="101" y="112"/>
                    <a:pt x="101" y="101"/>
                    <a:pt x="101" y="101"/>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9" name="Freeform 87"/>
            <p:cNvSpPr>
              <a:spLocks noChangeArrowheads="1"/>
            </p:cNvSpPr>
            <p:nvPr/>
          </p:nvSpPr>
          <p:spPr bwMode="auto">
            <a:xfrm>
              <a:off x="2873375" y="3049588"/>
              <a:ext cx="25400" cy="25400"/>
            </a:xfrm>
            <a:custGeom>
              <a:avLst/>
              <a:gdLst>
                <a:gd name="T0" fmla="*/ 23 w 69"/>
                <a:gd name="T1" fmla="*/ 68 h 69"/>
                <a:gd name="T2" fmla="*/ 23 w 69"/>
                <a:gd name="T3" fmla="*/ 68 h 69"/>
                <a:gd name="T4" fmla="*/ 11 w 69"/>
                <a:gd name="T5" fmla="*/ 34 h 69"/>
                <a:gd name="T6" fmla="*/ 23 w 69"/>
                <a:gd name="T7" fmla="*/ 0 h 69"/>
                <a:gd name="T8" fmla="*/ 56 w 69"/>
                <a:gd name="T9" fmla="*/ 34 h 69"/>
                <a:gd name="T10" fmla="*/ 23 w 69"/>
                <a:gd name="T11" fmla="*/ 68 h 69"/>
              </a:gdLst>
              <a:ahLst/>
              <a:cxnLst>
                <a:cxn ang="0">
                  <a:pos x="T0" y="T1"/>
                </a:cxn>
                <a:cxn ang="0">
                  <a:pos x="T2" y="T3"/>
                </a:cxn>
                <a:cxn ang="0">
                  <a:pos x="T4" y="T5"/>
                </a:cxn>
                <a:cxn ang="0">
                  <a:pos x="T6" y="T7"/>
                </a:cxn>
                <a:cxn ang="0">
                  <a:pos x="T8" y="T9"/>
                </a:cxn>
                <a:cxn ang="0">
                  <a:pos x="T10" y="T11"/>
                </a:cxn>
              </a:cxnLst>
              <a:rect l="0" t="0" r="r" b="b"/>
              <a:pathLst>
                <a:path w="69" h="69">
                  <a:moveTo>
                    <a:pt x="23" y="68"/>
                  </a:moveTo>
                  <a:lnTo>
                    <a:pt x="23" y="68"/>
                  </a:lnTo>
                  <a:cubicBezTo>
                    <a:pt x="11" y="68"/>
                    <a:pt x="23" y="45"/>
                    <a:pt x="11" y="34"/>
                  </a:cubicBezTo>
                  <a:cubicBezTo>
                    <a:pt x="11" y="23"/>
                    <a:pt x="0" y="0"/>
                    <a:pt x="23" y="0"/>
                  </a:cubicBezTo>
                  <a:cubicBezTo>
                    <a:pt x="34" y="0"/>
                    <a:pt x="45" y="23"/>
                    <a:pt x="56" y="34"/>
                  </a:cubicBezTo>
                  <a:cubicBezTo>
                    <a:pt x="68" y="45"/>
                    <a:pt x="45" y="68"/>
                    <a:pt x="23" y="6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0" name="Freeform 88"/>
            <p:cNvSpPr>
              <a:spLocks noChangeArrowheads="1"/>
            </p:cNvSpPr>
            <p:nvPr/>
          </p:nvSpPr>
          <p:spPr bwMode="auto">
            <a:xfrm>
              <a:off x="2865438" y="3041650"/>
              <a:ext cx="36512" cy="41275"/>
            </a:xfrm>
            <a:custGeom>
              <a:avLst/>
              <a:gdLst>
                <a:gd name="T0" fmla="*/ 45 w 102"/>
                <a:gd name="T1" fmla="*/ 112 h 113"/>
                <a:gd name="T2" fmla="*/ 45 w 102"/>
                <a:gd name="T3" fmla="*/ 112 h 113"/>
                <a:gd name="T4" fmla="*/ 22 w 102"/>
                <a:gd name="T5" fmla="*/ 101 h 113"/>
                <a:gd name="T6" fmla="*/ 11 w 102"/>
                <a:gd name="T7" fmla="*/ 67 h 113"/>
                <a:gd name="T8" fmla="*/ 11 w 102"/>
                <a:gd name="T9" fmla="*/ 67 h 113"/>
                <a:gd name="T10" fmla="*/ 11 w 102"/>
                <a:gd name="T11" fmla="*/ 11 h 113"/>
                <a:gd name="T12" fmla="*/ 45 w 102"/>
                <a:gd name="T13" fmla="*/ 0 h 113"/>
                <a:gd name="T14" fmla="*/ 90 w 102"/>
                <a:gd name="T15" fmla="*/ 34 h 113"/>
                <a:gd name="T16" fmla="*/ 90 w 102"/>
                <a:gd name="T17" fmla="*/ 34 h 113"/>
                <a:gd name="T18" fmla="*/ 101 w 102"/>
                <a:gd name="T19" fmla="*/ 79 h 113"/>
                <a:gd name="T20" fmla="*/ 56 w 102"/>
                <a:gd name="T21" fmla="*/ 112 h 113"/>
                <a:gd name="T22" fmla="*/ 45 w 102"/>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113">
                  <a:moveTo>
                    <a:pt x="45" y="112"/>
                  </a:moveTo>
                  <a:lnTo>
                    <a:pt x="45" y="112"/>
                  </a:lnTo>
                  <a:cubicBezTo>
                    <a:pt x="33" y="112"/>
                    <a:pt x="33" y="112"/>
                    <a:pt x="22" y="101"/>
                  </a:cubicBezTo>
                  <a:cubicBezTo>
                    <a:pt x="11" y="90"/>
                    <a:pt x="11" y="79"/>
                    <a:pt x="11" y="67"/>
                  </a:cubicBezTo>
                  <a:lnTo>
                    <a:pt x="11" y="67"/>
                  </a:lnTo>
                  <a:cubicBezTo>
                    <a:pt x="11" y="45"/>
                    <a:pt x="0" y="22"/>
                    <a:pt x="11" y="11"/>
                  </a:cubicBezTo>
                  <a:cubicBezTo>
                    <a:pt x="22" y="11"/>
                    <a:pt x="22" y="0"/>
                    <a:pt x="45" y="0"/>
                  </a:cubicBezTo>
                  <a:cubicBezTo>
                    <a:pt x="67" y="0"/>
                    <a:pt x="78" y="22"/>
                    <a:pt x="90" y="34"/>
                  </a:cubicBezTo>
                  <a:lnTo>
                    <a:pt x="90" y="34"/>
                  </a:lnTo>
                  <a:cubicBezTo>
                    <a:pt x="101" y="45"/>
                    <a:pt x="101" y="56"/>
                    <a:pt x="101" y="79"/>
                  </a:cubicBezTo>
                  <a:cubicBezTo>
                    <a:pt x="90" y="90"/>
                    <a:pt x="78" y="112"/>
                    <a:pt x="56" y="112"/>
                  </a:cubicBezTo>
                  <a:cubicBezTo>
                    <a:pt x="45" y="112"/>
                    <a:pt x="45" y="112"/>
                    <a:pt x="45"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1" name="Freeform 89"/>
            <p:cNvSpPr>
              <a:spLocks noChangeArrowheads="1"/>
            </p:cNvSpPr>
            <p:nvPr/>
          </p:nvSpPr>
          <p:spPr bwMode="auto">
            <a:xfrm>
              <a:off x="2797175" y="2936875"/>
              <a:ext cx="33338" cy="23813"/>
            </a:xfrm>
            <a:custGeom>
              <a:avLst/>
              <a:gdLst>
                <a:gd name="T0" fmla="*/ 79 w 91"/>
                <a:gd name="T1" fmla="*/ 56 h 68"/>
                <a:gd name="T2" fmla="*/ 79 w 91"/>
                <a:gd name="T3" fmla="*/ 56 h 68"/>
                <a:gd name="T4" fmla="*/ 45 w 91"/>
                <a:gd name="T5" fmla="*/ 22 h 68"/>
                <a:gd name="T6" fmla="*/ 23 w 91"/>
                <a:gd name="T7" fmla="*/ 33 h 68"/>
                <a:gd name="T8" fmla="*/ 79 w 91"/>
                <a:gd name="T9" fmla="*/ 56 h 68"/>
              </a:gdLst>
              <a:ahLst/>
              <a:cxnLst>
                <a:cxn ang="0">
                  <a:pos x="T0" y="T1"/>
                </a:cxn>
                <a:cxn ang="0">
                  <a:pos x="T2" y="T3"/>
                </a:cxn>
                <a:cxn ang="0">
                  <a:pos x="T4" y="T5"/>
                </a:cxn>
                <a:cxn ang="0">
                  <a:pos x="T6" y="T7"/>
                </a:cxn>
                <a:cxn ang="0">
                  <a:pos x="T8" y="T9"/>
                </a:cxn>
              </a:cxnLst>
              <a:rect l="0" t="0" r="r" b="b"/>
              <a:pathLst>
                <a:path w="91" h="68">
                  <a:moveTo>
                    <a:pt x="79" y="56"/>
                  </a:moveTo>
                  <a:lnTo>
                    <a:pt x="79" y="56"/>
                  </a:lnTo>
                  <a:cubicBezTo>
                    <a:pt x="90" y="44"/>
                    <a:pt x="68" y="33"/>
                    <a:pt x="45" y="22"/>
                  </a:cubicBezTo>
                  <a:cubicBezTo>
                    <a:pt x="34" y="0"/>
                    <a:pt x="0" y="22"/>
                    <a:pt x="23" y="33"/>
                  </a:cubicBezTo>
                  <a:cubicBezTo>
                    <a:pt x="34" y="56"/>
                    <a:pt x="68" y="67"/>
                    <a:pt x="79" y="5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2" name="Freeform 90"/>
            <p:cNvSpPr>
              <a:spLocks noChangeArrowheads="1"/>
            </p:cNvSpPr>
            <p:nvPr/>
          </p:nvSpPr>
          <p:spPr bwMode="auto">
            <a:xfrm>
              <a:off x="2792413" y="2933700"/>
              <a:ext cx="41275" cy="36513"/>
            </a:xfrm>
            <a:custGeom>
              <a:avLst/>
              <a:gdLst>
                <a:gd name="T0" fmla="*/ 79 w 113"/>
                <a:gd name="T1" fmla="*/ 101 h 102"/>
                <a:gd name="T2" fmla="*/ 79 w 113"/>
                <a:gd name="T3" fmla="*/ 101 h 102"/>
                <a:gd name="T4" fmla="*/ 79 w 113"/>
                <a:gd name="T5" fmla="*/ 101 h 102"/>
                <a:gd name="T6" fmla="*/ 11 w 113"/>
                <a:gd name="T7" fmla="*/ 68 h 102"/>
                <a:gd name="T8" fmla="*/ 11 w 113"/>
                <a:gd name="T9" fmla="*/ 23 h 102"/>
                <a:gd name="T10" fmla="*/ 45 w 113"/>
                <a:gd name="T11" fmla="*/ 0 h 102"/>
                <a:gd name="T12" fmla="*/ 79 w 113"/>
                <a:gd name="T13" fmla="*/ 12 h 102"/>
                <a:gd name="T14" fmla="*/ 112 w 113"/>
                <a:gd name="T15" fmla="*/ 56 h 102"/>
                <a:gd name="T16" fmla="*/ 101 w 113"/>
                <a:gd name="T17" fmla="*/ 90 h 102"/>
                <a:gd name="T18" fmla="*/ 79 w 113"/>
                <a:gd name="T19"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02">
                  <a:moveTo>
                    <a:pt x="79" y="101"/>
                  </a:moveTo>
                  <a:lnTo>
                    <a:pt x="79" y="101"/>
                  </a:lnTo>
                  <a:lnTo>
                    <a:pt x="79" y="101"/>
                  </a:lnTo>
                  <a:cubicBezTo>
                    <a:pt x="56" y="101"/>
                    <a:pt x="23" y="79"/>
                    <a:pt x="11" y="68"/>
                  </a:cubicBezTo>
                  <a:cubicBezTo>
                    <a:pt x="0" y="56"/>
                    <a:pt x="0" y="34"/>
                    <a:pt x="11" y="23"/>
                  </a:cubicBezTo>
                  <a:cubicBezTo>
                    <a:pt x="11" y="12"/>
                    <a:pt x="34" y="0"/>
                    <a:pt x="45" y="0"/>
                  </a:cubicBezTo>
                  <a:cubicBezTo>
                    <a:pt x="56" y="0"/>
                    <a:pt x="67" y="0"/>
                    <a:pt x="79" y="12"/>
                  </a:cubicBezTo>
                  <a:cubicBezTo>
                    <a:pt x="90" y="23"/>
                    <a:pt x="112" y="34"/>
                    <a:pt x="112" y="56"/>
                  </a:cubicBezTo>
                  <a:cubicBezTo>
                    <a:pt x="112" y="68"/>
                    <a:pt x="112" y="79"/>
                    <a:pt x="101" y="90"/>
                  </a:cubicBezTo>
                  <a:cubicBezTo>
                    <a:pt x="101" y="90"/>
                    <a:pt x="90" y="101"/>
                    <a:pt x="79"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3" name="Freeform 91"/>
            <p:cNvSpPr>
              <a:spLocks noChangeArrowheads="1"/>
            </p:cNvSpPr>
            <p:nvPr/>
          </p:nvSpPr>
          <p:spPr bwMode="auto">
            <a:xfrm>
              <a:off x="2852738" y="2944813"/>
              <a:ext cx="23812" cy="33337"/>
            </a:xfrm>
            <a:custGeom>
              <a:avLst/>
              <a:gdLst>
                <a:gd name="T0" fmla="*/ 45 w 68"/>
                <a:gd name="T1" fmla="*/ 90 h 91"/>
                <a:gd name="T2" fmla="*/ 45 w 68"/>
                <a:gd name="T3" fmla="*/ 90 h 91"/>
                <a:gd name="T4" fmla="*/ 11 w 68"/>
                <a:gd name="T5" fmla="*/ 67 h 91"/>
                <a:gd name="T6" fmla="*/ 34 w 68"/>
                <a:gd name="T7" fmla="*/ 22 h 91"/>
                <a:gd name="T8" fmla="*/ 67 w 68"/>
                <a:gd name="T9" fmla="*/ 56 h 91"/>
                <a:gd name="T10" fmla="*/ 45 w 68"/>
                <a:gd name="T11" fmla="*/ 90 h 91"/>
              </a:gdLst>
              <a:ahLst/>
              <a:cxnLst>
                <a:cxn ang="0">
                  <a:pos x="T0" y="T1"/>
                </a:cxn>
                <a:cxn ang="0">
                  <a:pos x="T2" y="T3"/>
                </a:cxn>
                <a:cxn ang="0">
                  <a:pos x="T4" y="T5"/>
                </a:cxn>
                <a:cxn ang="0">
                  <a:pos x="T6" y="T7"/>
                </a:cxn>
                <a:cxn ang="0">
                  <a:pos x="T8" y="T9"/>
                </a:cxn>
                <a:cxn ang="0">
                  <a:pos x="T10" y="T11"/>
                </a:cxn>
              </a:cxnLst>
              <a:rect l="0" t="0" r="r" b="b"/>
              <a:pathLst>
                <a:path w="68" h="91">
                  <a:moveTo>
                    <a:pt x="45" y="90"/>
                  </a:moveTo>
                  <a:lnTo>
                    <a:pt x="45" y="90"/>
                  </a:lnTo>
                  <a:cubicBezTo>
                    <a:pt x="34" y="79"/>
                    <a:pt x="34" y="56"/>
                    <a:pt x="11" y="67"/>
                  </a:cubicBezTo>
                  <a:cubicBezTo>
                    <a:pt x="0" y="67"/>
                    <a:pt x="34" y="45"/>
                    <a:pt x="34" y="22"/>
                  </a:cubicBezTo>
                  <a:cubicBezTo>
                    <a:pt x="45" y="0"/>
                    <a:pt x="67" y="45"/>
                    <a:pt x="67" y="56"/>
                  </a:cubicBezTo>
                  <a:cubicBezTo>
                    <a:pt x="67" y="79"/>
                    <a:pt x="56" y="90"/>
                    <a:pt x="45" y="9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4" name="Freeform 92"/>
            <p:cNvSpPr>
              <a:spLocks noChangeArrowheads="1"/>
            </p:cNvSpPr>
            <p:nvPr/>
          </p:nvSpPr>
          <p:spPr bwMode="auto">
            <a:xfrm>
              <a:off x="2844800" y="2944813"/>
              <a:ext cx="41275" cy="41275"/>
            </a:xfrm>
            <a:custGeom>
              <a:avLst/>
              <a:gdLst>
                <a:gd name="T0" fmla="*/ 67 w 113"/>
                <a:gd name="T1" fmla="*/ 112 h 113"/>
                <a:gd name="T2" fmla="*/ 67 w 113"/>
                <a:gd name="T3" fmla="*/ 112 h 113"/>
                <a:gd name="T4" fmla="*/ 56 w 113"/>
                <a:gd name="T5" fmla="*/ 101 h 113"/>
                <a:gd name="T6" fmla="*/ 33 w 113"/>
                <a:gd name="T7" fmla="*/ 90 h 113"/>
                <a:gd name="T8" fmla="*/ 33 w 113"/>
                <a:gd name="T9" fmla="*/ 90 h 113"/>
                <a:gd name="T10" fmla="*/ 11 w 113"/>
                <a:gd name="T11" fmla="*/ 79 h 113"/>
                <a:gd name="T12" fmla="*/ 22 w 113"/>
                <a:gd name="T13" fmla="*/ 34 h 113"/>
                <a:gd name="T14" fmla="*/ 33 w 113"/>
                <a:gd name="T15" fmla="*/ 11 h 113"/>
                <a:gd name="T16" fmla="*/ 67 w 113"/>
                <a:gd name="T17" fmla="*/ 0 h 113"/>
                <a:gd name="T18" fmla="*/ 89 w 113"/>
                <a:gd name="T19" fmla="*/ 11 h 113"/>
                <a:gd name="T20" fmla="*/ 112 w 113"/>
                <a:gd name="T21" fmla="*/ 56 h 113"/>
                <a:gd name="T22" fmla="*/ 67 w 113"/>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13">
                  <a:moveTo>
                    <a:pt x="67" y="112"/>
                  </a:moveTo>
                  <a:lnTo>
                    <a:pt x="67" y="112"/>
                  </a:lnTo>
                  <a:cubicBezTo>
                    <a:pt x="67" y="112"/>
                    <a:pt x="56" y="112"/>
                    <a:pt x="56" y="101"/>
                  </a:cubicBezTo>
                  <a:cubicBezTo>
                    <a:pt x="44" y="101"/>
                    <a:pt x="44" y="90"/>
                    <a:pt x="33" y="90"/>
                  </a:cubicBezTo>
                  <a:lnTo>
                    <a:pt x="33" y="90"/>
                  </a:lnTo>
                  <a:cubicBezTo>
                    <a:pt x="22" y="90"/>
                    <a:pt x="11" y="79"/>
                    <a:pt x="11" y="79"/>
                  </a:cubicBezTo>
                  <a:cubicBezTo>
                    <a:pt x="0" y="56"/>
                    <a:pt x="11" y="45"/>
                    <a:pt x="22" y="34"/>
                  </a:cubicBezTo>
                  <a:cubicBezTo>
                    <a:pt x="33" y="34"/>
                    <a:pt x="33" y="22"/>
                    <a:pt x="33" y="11"/>
                  </a:cubicBezTo>
                  <a:cubicBezTo>
                    <a:pt x="44" y="0"/>
                    <a:pt x="56" y="0"/>
                    <a:pt x="67" y="0"/>
                  </a:cubicBezTo>
                  <a:cubicBezTo>
                    <a:pt x="67" y="0"/>
                    <a:pt x="78" y="0"/>
                    <a:pt x="89" y="11"/>
                  </a:cubicBezTo>
                  <a:cubicBezTo>
                    <a:pt x="101" y="22"/>
                    <a:pt x="112" y="45"/>
                    <a:pt x="112" y="56"/>
                  </a:cubicBezTo>
                  <a:cubicBezTo>
                    <a:pt x="101" y="90"/>
                    <a:pt x="89" y="112"/>
                    <a:pt x="67"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5" name="Freeform 93"/>
            <p:cNvSpPr>
              <a:spLocks noChangeArrowheads="1"/>
            </p:cNvSpPr>
            <p:nvPr/>
          </p:nvSpPr>
          <p:spPr bwMode="auto">
            <a:xfrm>
              <a:off x="2784475" y="2855913"/>
              <a:ext cx="23813" cy="52387"/>
            </a:xfrm>
            <a:custGeom>
              <a:avLst/>
              <a:gdLst>
                <a:gd name="T0" fmla="*/ 22 w 68"/>
                <a:gd name="T1" fmla="*/ 146 h 147"/>
                <a:gd name="T2" fmla="*/ 22 w 68"/>
                <a:gd name="T3" fmla="*/ 146 h 147"/>
                <a:gd name="T4" fmla="*/ 11 w 68"/>
                <a:gd name="T5" fmla="*/ 102 h 147"/>
                <a:gd name="T6" fmla="*/ 33 w 68"/>
                <a:gd name="T7" fmla="*/ 12 h 147"/>
                <a:gd name="T8" fmla="*/ 67 w 68"/>
                <a:gd name="T9" fmla="*/ 45 h 147"/>
                <a:gd name="T10" fmla="*/ 22 w 68"/>
                <a:gd name="T11" fmla="*/ 146 h 147"/>
              </a:gdLst>
              <a:ahLst/>
              <a:cxnLst>
                <a:cxn ang="0">
                  <a:pos x="T0" y="T1"/>
                </a:cxn>
                <a:cxn ang="0">
                  <a:pos x="T2" y="T3"/>
                </a:cxn>
                <a:cxn ang="0">
                  <a:pos x="T4" y="T5"/>
                </a:cxn>
                <a:cxn ang="0">
                  <a:pos x="T6" y="T7"/>
                </a:cxn>
                <a:cxn ang="0">
                  <a:pos x="T8" y="T9"/>
                </a:cxn>
                <a:cxn ang="0">
                  <a:pos x="T10" y="T11"/>
                </a:cxn>
              </a:cxnLst>
              <a:rect l="0" t="0" r="r" b="b"/>
              <a:pathLst>
                <a:path w="68" h="147">
                  <a:moveTo>
                    <a:pt x="22" y="146"/>
                  </a:moveTo>
                  <a:lnTo>
                    <a:pt x="22" y="146"/>
                  </a:lnTo>
                  <a:cubicBezTo>
                    <a:pt x="11" y="146"/>
                    <a:pt x="0" y="135"/>
                    <a:pt x="11" y="102"/>
                  </a:cubicBezTo>
                  <a:cubicBezTo>
                    <a:pt x="22" y="68"/>
                    <a:pt x="33" y="34"/>
                    <a:pt x="33" y="12"/>
                  </a:cubicBezTo>
                  <a:cubicBezTo>
                    <a:pt x="33" y="0"/>
                    <a:pt x="67" y="12"/>
                    <a:pt x="67" y="45"/>
                  </a:cubicBezTo>
                  <a:cubicBezTo>
                    <a:pt x="67" y="90"/>
                    <a:pt x="56" y="146"/>
                    <a:pt x="22" y="14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6" name="Freeform 94"/>
            <p:cNvSpPr>
              <a:spLocks noChangeArrowheads="1"/>
            </p:cNvSpPr>
            <p:nvPr/>
          </p:nvSpPr>
          <p:spPr bwMode="auto">
            <a:xfrm>
              <a:off x="2776538" y="2852738"/>
              <a:ext cx="41275" cy="65087"/>
            </a:xfrm>
            <a:custGeom>
              <a:avLst/>
              <a:gdLst>
                <a:gd name="T0" fmla="*/ 45 w 113"/>
                <a:gd name="T1" fmla="*/ 180 h 181"/>
                <a:gd name="T2" fmla="*/ 45 w 113"/>
                <a:gd name="T3" fmla="*/ 180 h 181"/>
                <a:gd name="T4" fmla="*/ 11 w 113"/>
                <a:gd name="T5" fmla="*/ 169 h 181"/>
                <a:gd name="T6" fmla="*/ 11 w 113"/>
                <a:gd name="T7" fmla="*/ 113 h 181"/>
                <a:gd name="T8" fmla="*/ 23 w 113"/>
                <a:gd name="T9" fmla="*/ 56 h 181"/>
                <a:gd name="T10" fmla="*/ 34 w 113"/>
                <a:gd name="T11" fmla="*/ 23 h 181"/>
                <a:gd name="T12" fmla="*/ 68 w 113"/>
                <a:gd name="T13" fmla="*/ 0 h 181"/>
                <a:gd name="T14" fmla="*/ 112 w 113"/>
                <a:gd name="T15" fmla="*/ 56 h 181"/>
                <a:gd name="T16" fmla="*/ 56 w 113"/>
                <a:gd name="T17" fmla="*/ 180 h 181"/>
                <a:gd name="T18" fmla="*/ 45 w 113"/>
                <a:gd name="T19" fmla="*/ 180 h 181"/>
                <a:gd name="T20" fmla="*/ 68 w 113"/>
                <a:gd name="T21" fmla="*/ 56 h 181"/>
                <a:gd name="T22" fmla="*/ 68 w 113"/>
                <a:gd name="T23" fmla="*/ 56 h 181"/>
                <a:gd name="T24" fmla="*/ 68 w 113"/>
                <a:gd name="T25" fmla="*/ 79 h 181"/>
                <a:gd name="T26" fmla="*/ 56 w 113"/>
                <a:gd name="T27" fmla="*/ 124 h 181"/>
                <a:gd name="T28" fmla="*/ 45 w 113"/>
                <a:gd name="T29" fmla="*/ 135 h 181"/>
                <a:gd name="T30" fmla="*/ 68 w 113"/>
                <a:gd name="T31" fmla="*/ 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81">
                  <a:moveTo>
                    <a:pt x="45" y="180"/>
                  </a:moveTo>
                  <a:lnTo>
                    <a:pt x="45" y="180"/>
                  </a:lnTo>
                  <a:cubicBezTo>
                    <a:pt x="34" y="180"/>
                    <a:pt x="23" y="169"/>
                    <a:pt x="11" y="169"/>
                  </a:cubicBezTo>
                  <a:cubicBezTo>
                    <a:pt x="0" y="146"/>
                    <a:pt x="0" y="124"/>
                    <a:pt x="11" y="113"/>
                  </a:cubicBezTo>
                  <a:cubicBezTo>
                    <a:pt x="11" y="90"/>
                    <a:pt x="23" y="79"/>
                    <a:pt x="23" y="56"/>
                  </a:cubicBezTo>
                  <a:cubicBezTo>
                    <a:pt x="34" y="45"/>
                    <a:pt x="34" y="34"/>
                    <a:pt x="34" y="23"/>
                  </a:cubicBezTo>
                  <a:cubicBezTo>
                    <a:pt x="34" y="11"/>
                    <a:pt x="56" y="0"/>
                    <a:pt x="68" y="0"/>
                  </a:cubicBezTo>
                  <a:cubicBezTo>
                    <a:pt x="90" y="0"/>
                    <a:pt x="112" y="23"/>
                    <a:pt x="112" y="56"/>
                  </a:cubicBezTo>
                  <a:cubicBezTo>
                    <a:pt x="112" y="113"/>
                    <a:pt x="101" y="180"/>
                    <a:pt x="56" y="180"/>
                  </a:cubicBezTo>
                  <a:cubicBezTo>
                    <a:pt x="45" y="180"/>
                    <a:pt x="45" y="180"/>
                    <a:pt x="45" y="180"/>
                  </a:cubicBezTo>
                  <a:close/>
                  <a:moveTo>
                    <a:pt x="68" y="56"/>
                  </a:moveTo>
                  <a:lnTo>
                    <a:pt x="68" y="56"/>
                  </a:lnTo>
                  <a:cubicBezTo>
                    <a:pt x="68" y="68"/>
                    <a:pt x="68" y="68"/>
                    <a:pt x="68" y="79"/>
                  </a:cubicBezTo>
                  <a:cubicBezTo>
                    <a:pt x="68" y="90"/>
                    <a:pt x="56" y="101"/>
                    <a:pt x="56" y="124"/>
                  </a:cubicBezTo>
                  <a:cubicBezTo>
                    <a:pt x="45" y="124"/>
                    <a:pt x="45" y="135"/>
                    <a:pt x="45" y="135"/>
                  </a:cubicBezTo>
                  <a:cubicBezTo>
                    <a:pt x="56" y="135"/>
                    <a:pt x="68" y="101"/>
                    <a:pt x="68" y="56"/>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7" name="Freeform 95"/>
            <p:cNvSpPr>
              <a:spLocks noChangeArrowheads="1"/>
            </p:cNvSpPr>
            <p:nvPr/>
          </p:nvSpPr>
          <p:spPr bwMode="auto">
            <a:xfrm>
              <a:off x="2949575" y="3235325"/>
              <a:ext cx="28575" cy="57150"/>
            </a:xfrm>
            <a:custGeom>
              <a:avLst/>
              <a:gdLst>
                <a:gd name="T0" fmla="*/ 56 w 80"/>
                <a:gd name="T1" fmla="*/ 45 h 158"/>
                <a:gd name="T2" fmla="*/ 56 w 80"/>
                <a:gd name="T3" fmla="*/ 45 h 158"/>
                <a:gd name="T4" fmla="*/ 22 w 80"/>
                <a:gd name="T5" fmla="*/ 0 h 158"/>
                <a:gd name="T6" fmla="*/ 0 w 80"/>
                <a:gd name="T7" fmla="*/ 56 h 158"/>
                <a:gd name="T8" fmla="*/ 22 w 80"/>
                <a:gd name="T9" fmla="*/ 157 h 158"/>
                <a:gd name="T10" fmla="*/ 67 w 80"/>
                <a:gd name="T11" fmla="*/ 90 h 158"/>
                <a:gd name="T12" fmla="*/ 56 w 80"/>
                <a:gd name="T13" fmla="*/ 45 h 158"/>
              </a:gdLst>
              <a:ahLst/>
              <a:cxnLst>
                <a:cxn ang="0">
                  <a:pos x="T0" y="T1"/>
                </a:cxn>
                <a:cxn ang="0">
                  <a:pos x="T2" y="T3"/>
                </a:cxn>
                <a:cxn ang="0">
                  <a:pos x="T4" y="T5"/>
                </a:cxn>
                <a:cxn ang="0">
                  <a:pos x="T6" y="T7"/>
                </a:cxn>
                <a:cxn ang="0">
                  <a:pos x="T8" y="T9"/>
                </a:cxn>
                <a:cxn ang="0">
                  <a:pos x="T10" y="T11"/>
                </a:cxn>
                <a:cxn ang="0">
                  <a:pos x="T12" y="T13"/>
                </a:cxn>
              </a:cxnLst>
              <a:rect l="0" t="0" r="r" b="b"/>
              <a:pathLst>
                <a:path w="80" h="158">
                  <a:moveTo>
                    <a:pt x="56" y="45"/>
                  </a:moveTo>
                  <a:lnTo>
                    <a:pt x="56" y="45"/>
                  </a:lnTo>
                  <a:cubicBezTo>
                    <a:pt x="34" y="22"/>
                    <a:pt x="34" y="11"/>
                    <a:pt x="22" y="0"/>
                  </a:cubicBezTo>
                  <a:cubicBezTo>
                    <a:pt x="0" y="0"/>
                    <a:pt x="0" y="22"/>
                    <a:pt x="0" y="56"/>
                  </a:cubicBezTo>
                  <a:cubicBezTo>
                    <a:pt x="11" y="79"/>
                    <a:pt x="0" y="157"/>
                    <a:pt x="22" y="157"/>
                  </a:cubicBezTo>
                  <a:cubicBezTo>
                    <a:pt x="45" y="146"/>
                    <a:pt x="45" y="112"/>
                    <a:pt x="67" y="90"/>
                  </a:cubicBezTo>
                  <a:cubicBezTo>
                    <a:pt x="79" y="67"/>
                    <a:pt x="56" y="56"/>
                    <a:pt x="56"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8" name="Freeform 96"/>
            <p:cNvSpPr>
              <a:spLocks noChangeArrowheads="1"/>
            </p:cNvSpPr>
            <p:nvPr/>
          </p:nvSpPr>
          <p:spPr bwMode="auto">
            <a:xfrm>
              <a:off x="2941638" y="3227388"/>
              <a:ext cx="44450" cy="73025"/>
            </a:xfrm>
            <a:custGeom>
              <a:avLst/>
              <a:gdLst>
                <a:gd name="T0" fmla="*/ 44 w 124"/>
                <a:gd name="T1" fmla="*/ 202 h 203"/>
                <a:gd name="T2" fmla="*/ 44 w 124"/>
                <a:gd name="T3" fmla="*/ 202 h 203"/>
                <a:gd name="T4" fmla="*/ 44 w 124"/>
                <a:gd name="T5" fmla="*/ 202 h 203"/>
                <a:gd name="T6" fmla="*/ 11 w 124"/>
                <a:gd name="T7" fmla="*/ 113 h 203"/>
                <a:gd name="T8" fmla="*/ 11 w 124"/>
                <a:gd name="T9" fmla="*/ 79 h 203"/>
                <a:gd name="T10" fmla="*/ 11 w 124"/>
                <a:gd name="T11" fmla="*/ 12 h 203"/>
                <a:gd name="T12" fmla="*/ 44 w 124"/>
                <a:gd name="T13" fmla="*/ 0 h 203"/>
                <a:gd name="T14" fmla="*/ 78 w 124"/>
                <a:gd name="T15" fmla="*/ 34 h 203"/>
                <a:gd name="T16" fmla="*/ 89 w 124"/>
                <a:gd name="T17" fmla="*/ 57 h 203"/>
                <a:gd name="T18" fmla="*/ 89 w 124"/>
                <a:gd name="T19" fmla="*/ 57 h 203"/>
                <a:gd name="T20" fmla="*/ 101 w 124"/>
                <a:gd name="T21" fmla="*/ 124 h 203"/>
                <a:gd name="T22" fmla="*/ 89 w 124"/>
                <a:gd name="T23" fmla="*/ 146 h 203"/>
                <a:gd name="T24" fmla="*/ 56 w 124"/>
                <a:gd name="T25" fmla="*/ 202 h 203"/>
                <a:gd name="T26" fmla="*/ 44 w 124"/>
                <a:gd name="T27" fmla="*/ 202 h 203"/>
                <a:gd name="T28" fmla="*/ 44 w 124"/>
                <a:gd name="T29" fmla="*/ 68 h 203"/>
                <a:gd name="T30" fmla="*/ 44 w 124"/>
                <a:gd name="T31" fmla="*/ 68 h 203"/>
                <a:gd name="T32" fmla="*/ 56 w 124"/>
                <a:gd name="T33" fmla="*/ 113 h 203"/>
                <a:gd name="T34" fmla="*/ 56 w 124"/>
                <a:gd name="T35" fmla="*/ 124 h 203"/>
                <a:gd name="T36" fmla="*/ 67 w 124"/>
                <a:gd name="T37" fmla="*/ 102 h 203"/>
                <a:gd name="T38" fmla="*/ 67 w 124"/>
                <a:gd name="T39" fmla="*/ 102 h 203"/>
                <a:gd name="T40" fmla="*/ 67 w 124"/>
                <a:gd name="T41" fmla="*/ 90 h 203"/>
                <a:gd name="T42" fmla="*/ 56 w 124"/>
                <a:gd name="T43" fmla="*/ 79 h 203"/>
                <a:gd name="T44" fmla="*/ 44 w 124"/>
                <a:gd name="T45" fmla="*/ 6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4" h="203">
                  <a:moveTo>
                    <a:pt x="44" y="202"/>
                  </a:moveTo>
                  <a:lnTo>
                    <a:pt x="44" y="202"/>
                  </a:lnTo>
                  <a:lnTo>
                    <a:pt x="44" y="202"/>
                  </a:lnTo>
                  <a:cubicBezTo>
                    <a:pt x="11" y="202"/>
                    <a:pt x="11" y="158"/>
                    <a:pt x="11" y="113"/>
                  </a:cubicBezTo>
                  <a:cubicBezTo>
                    <a:pt x="11" y="102"/>
                    <a:pt x="11" y="90"/>
                    <a:pt x="11" y="79"/>
                  </a:cubicBezTo>
                  <a:cubicBezTo>
                    <a:pt x="0" y="45"/>
                    <a:pt x="0" y="34"/>
                    <a:pt x="11" y="12"/>
                  </a:cubicBezTo>
                  <a:cubicBezTo>
                    <a:pt x="22" y="12"/>
                    <a:pt x="33" y="0"/>
                    <a:pt x="44" y="0"/>
                  </a:cubicBezTo>
                  <a:cubicBezTo>
                    <a:pt x="67" y="12"/>
                    <a:pt x="78" y="23"/>
                    <a:pt x="78" y="34"/>
                  </a:cubicBezTo>
                  <a:cubicBezTo>
                    <a:pt x="78" y="45"/>
                    <a:pt x="89" y="45"/>
                    <a:pt x="89" y="57"/>
                  </a:cubicBezTo>
                  <a:lnTo>
                    <a:pt x="89" y="57"/>
                  </a:lnTo>
                  <a:cubicBezTo>
                    <a:pt x="112" y="79"/>
                    <a:pt x="123" y="102"/>
                    <a:pt x="101" y="124"/>
                  </a:cubicBezTo>
                  <a:cubicBezTo>
                    <a:pt x="101" y="135"/>
                    <a:pt x="89" y="146"/>
                    <a:pt x="89" y="146"/>
                  </a:cubicBezTo>
                  <a:cubicBezTo>
                    <a:pt x="89" y="169"/>
                    <a:pt x="78" y="191"/>
                    <a:pt x="56" y="202"/>
                  </a:cubicBezTo>
                  <a:lnTo>
                    <a:pt x="44" y="202"/>
                  </a:lnTo>
                  <a:close/>
                  <a:moveTo>
                    <a:pt x="44" y="68"/>
                  </a:moveTo>
                  <a:lnTo>
                    <a:pt x="44" y="68"/>
                  </a:lnTo>
                  <a:cubicBezTo>
                    <a:pt x="56" y="79"/>
                    <a:pt x="56" y="102"/>
                    <a:pt x="56" y="113"/>
                  </a:cubicBezTo>
                  <a:lnTo>
                    <a:pt x="56" y="124"/>
                  </a:lnTo>
                  <a:cubicBezTo>
                    <a:pt x="56" y="113"/>
                    <a:pt x="56" y="102"/>
                    <a:pt x="67" y="102"/>
                  </a:cubicBezTo>
                  <a:lnTo>
                    <a:pt x="67" y="102"/>
                  </a:lnTo>
                  <a:cubicBezTo>
                    <a:pt x="67" y="90"/>
                    <a:pt x="67" y="90"/>
                    <a:pt x="67" y="90"/>
                  </a:cubicBezTo>
                  <a:cubicBezTo>
                    <a:pt x="56" y="90"/>
                    <a:pt x="56" y="79"/>
                    <a:pt x="56" y="79"/>
                  </a:cubicBezTo>
                  <a:cubicBezTo>
                    <a:pt x="56" y="79"/>
                    <a:pt x="56" y="79"/>
                    <a:pt x="44" y="68"/>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9" name="Freeform 97"/>
            <p:cNvSpPr>
              <a:spLocks noChangeArrowheads="1"/>
            </p:cNvSpPr>
            <p:nvPr/>
          </p:nvSpPr>
          <p:spPr bwMode="auto">
            <a:xfrm>
              <a:off x="3046413" y="3292475"/>
              <a:ext cx="49212" cy="80963"/>
            </a:xfrm>
            <a:custGeom>
              <a:avLst/>
              <a:gdLst>
                <a:gd name="T0" fmla="*/ 45 w 136"/>
                <a:gd name="T1" fmla="*/ 67 h 225"/>
                <a:gd name="T2" fmla="*/ 45 w 136"/>
                <a:gd name="T3" fmla="*/ 67 h 225"/>
                <a:gd name="T4" fmla="*/ 11 w 136"/>
                <a:gd name="T5" fmla="*/ 11 h 225"/>
                <a:gd name="T6" fmla="*/ 0 w 136"/>
                <a:gd name="T7" fmla="*/ 112 h 225"/>
                <a:gd name="T8" fmla="*/ 56 w 136"/>
                <a:gd name="T9" fmla="*/ 179 h 225"/>
                <a:gd name="T10" fmla="*/ 112 w 136"/>
                <a:gd name="T11" fmla="*/ 213 h 225"/>
                <a:gd name="T12" fmla="*/ 79 w 136"/>
                <a:gd name="T13" fmla="*/ 146 h 225"/>
                <a:gd name="T14" fmla="*/ 45 w 136"/>
                <a:gd name="T15" fmla="*/ 67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225">
                  <a:moveTo>
                    <a:pt x="45" y="67"/>
                  </a:moveTo>
                  <a:lnTo>
                    <a:pt x="45" y="67"/>
                  </a:lnTo>
                  <a:cubicBezTo>
                    <a:pt x="34" y="56"/>
                    <a:pt x="34" y="11"/>
                    <a:pt x="11" y="11"/>
                  </a:cubicBezTo>
                  <a:cubicBezTo>
                    <a:pt x="0" y="0"/>
                    <a:pt x="0" y="101"/>
                    <a:pt x="0" y="112"/>
                  </a:cubicBezTo>
                  <a:cubicBezTo>
                    <a:pt x="0" y="134"/>
                    <a:pt x="56" y="157"/>
                    <a:pt x="56" y="179"/>
                  </a:cubicBezTo>
                  <a:cubicBezTo>
                    <a:pt x="56" y="202"/>
                    <a:pt x="101" y="224"/>
                    <a:pt x="112" y="213"/>
                  </a:cubicBezTo>
                  <a:cubicBezTo>
                    <a:pt x="135" y="191"/>
                    <a:pt x="101" y="157"/>
                    <a:pt x="79" y="146"/>
                  </a:cubicBezTo>
                  <a:cubicBezTo>
                    <a:pt x="67" y="123"/>
                    <a:pt x="45" y="67"/>
                    <a:pt x="45"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0" name="Freeform 98"/>
            <p:cNvSpPr>
              <a:spLocks noChangeArrowheads="1"/>
            </p:cNvSpPr>
            <p:nvPr/>
          </p:nvSpPr>
          <p:spPr bwMode="auto">
            <a:xfrm>
              <a:off x="3038475" y="3289300"/>
              <a:ext cx="60325" cy="88900"/>
            </a:xfrm>
            <a:custGeom>
              <a:avLst/>
              <a:gdLst>
                <a:gd name="T0" fmla="*/ 123 w 169"/>
                <a:gd name="T1" fmla="*/ 246 h 247"/>
                <a:gd name="T2" fmla="*/ 123 w 169"/>
                <a:gd name="T3" fmla="*/ 246 h 247"/>
                <a:gd name="T4" fmla="*/ 123 w 169"/>
                <a:gd name="T5" fmla="*/ 246 h 247"/>
                <a:gd name="T6" fmla="*/ 56 w 169"/>
                <a:gd name="T7" fmla="*/ 190 h 247"/>
                <a:gd name="T8" fmla="*/ 33 w 169"/>
                <a:gd name="T9" fmla="*/ 168 h 247"/>
                <a:gd name="T10" fmla="*/ 0 w 169"/>
                <a:gd name="T11" fmla="*/ 134 h 247"/>
                <a:gd name="T12" fmla="*/ 22 w 169"/>
                <a:gd name="T13" fmla="*/ 11 h 247"/>
                <a:gd name="T14" fmla="*/ 33 w 169"/>
                <a:gd name="T15" fmla="*/ 0 h 247"/>
                <a:gd name="T16" fmla="*/ 44 w 169"/>
                <a:gd name="T17" fmla="*/ 0 h 247"/>
                <a:gd name="T18" fmla="*/ 78 w 169"/>
                <a:gd name="T19" fmla="*/ 44 h 247"/>
                <a:gd name="T20" fmla="*/ 89 w 169"/>
                <a:gd name="T21" fmla="*/ 67 h 247"/>
                <a:gd name="T22" fmla="*/ 89 w 169"/>
                <a:gd name="T23" fmla="*/ 67 h 247"/>
                <a:gd name="T24" fmla="*/ 89 w 169"/>
                <a:gd name="T25" fmla="*/ 67 h 247"/>
                <a:gd name="T26" fmla="*/ 112 w 169"/>
                <a:gd name="T27" fmla="*/ 134 h 247"/>
                <a:gd name="T28" fmla="*/ 168 w 169"/>
                <a:gd name="T29" fmla="*/ 202 h 247"/>
                <a:gd name="T30" fmla="*/ 157 w 169"/>
                <a:gd name="T31" fmla="*/ 235 h 247"/>
                <a:gd name="T32" fmla="*/ 123 w 169"/>
                <a:gd name="T33" fmla="*/ 246 h 247"/>
                <a:gd name="T34" fmla="*/ 89 w 169"/>
                <a:gd name="T35" fmla="*/ 168 h 247"/>
                <a:gd name="T36" fmla="*/ 89 w 169"/>
                <a:gd name="T37" fmla="*/ 168 h 247"/>
                <a:gd name="T38" fmla="*/ 101 w 169"/>
                <a:gd name="T39" fmla="*/ 190 h 247"/>
                <a:gd name="T40" fmla="*/ 123 w 169"/>
                <a:gd name="T41" fmla="*/ 202 h 247"/>
                <a:gd name="T42" fmla="*/ 123 w 169"/>
                <a:gd name="T43" fmla="*/ 202 h 247"/>
                <a:gd name="T44" fmla="*/ 89 w 169"/>
                <a:gd name="T45" fmla="*/ 168 h 247"/>
                <a:gd name="T46" fmla="*/ 44 w 169"/>
                <a:gd name="T47" fmla="*/ 123 h 247"/>
                <a:gd name="T48" fmla="*/ 44 w 169"/>
                <a:gd name="T49" fmla="*/ 123 h 247"/>
                <a:gd name="T50" fmla="*/ 56 w 169"/>
                <a:gd name="T51" fmla="*/ 134 h 247"/>
                <a:gd name="T52" fmla="*/ 67 w 169"/>
                <a:gd name="T53" fmla="*/ 145 h 247"/>
                <a:gd name="T54" fmla="*/ 44 w 169"/>
                <a:gd name="T55" fmla="*/ 89 h 247"/>
                <a:gd name="T56" fmla="*/ 44 w 169"/>
                <a:gd name="T57" fmla="*/ 78 h 247"/>
                <a:gd name="T58" fmla="*/ 44 w 169"/>
                <a:gd name="T59"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9" h="247">
                  <a:moveTo>
                    <a:pt x="123" y="246"/>
                  </a:moveTo>
                  <a:lnTo>
                    <a:pt x="123" y="246"/>
                  </a:lnTo>
                  <a:lnTo>
                    <a:pt x="123" y="246"/>
                  </a:lnTo>
                  <a:cubicBezTo>
                    <a:pt x="89" y="246"/>
                    <a:pt x="56" y="224"/>
                    <a:pt x="56" y="190"/>
                  </a:cubicBezTo>
                  <a:cubicBezTo>
                    <a:pt x="56" y="190"/>
                    <a:pt x="44" y="179"/>
                    <a:pt x="33" y="168"/>
                  </a:cubicBezTo>
                  <a:cubicBezTo>
                    <a:pt x="11" y="157"/>
                    <a:pt x="0" y="145"/>
                    <a:pt x="0" y="134"/>
                  </a:cubicBezTo>
                  <a:cubicBezTo>
                    <a:pt x="0" y="112"/>
                    <a:pt x="0" y="33"/>
                    <a:pt x="22" y="11"/>
                  </a:cubicBezTo>
                  <a:cubicBezTo>
                    <a:pt x="22" y="0"/>
                    <a:pt x="33" y="0"/>
                    <a:pt x="33" y="0"/>
                  </a:cubicBezTo>
                  <a:cubicBezTo>
                    <a:pt x="44" y="0"/>
                    <a:pt x="44" y="0"/>
                    <a:pt x="44" y="0"/>
                  </a:cubicBezTo>
                  <a:cubicBezTo>
                    <a:pt x="67" y="0"/>
                    <a:pt x="67" y="22"/>
                    <a:pt x="78" y="44"/>
                  </a:cubicBezTo>
                  <a:cubicBezTo>
                    <a:pt x="78" y="56"/>
                    <a:pt x="78" y="67"/>
                    <a:pt x="89" y="67"/>
                  </a:cubicBezTo>
                  <a:lnTo>
                    <a:pt x="89" y="67"/>
                  </a:lnTo>
                  <a:lnTo>
                    <a:pt x="89" y="67"/>
                  </a:lnTo>
                  <a:cubicBezTo>
                    <a:pt x="101" y="100"/>
                    <a:pt x="112" y="123"/>
                    <a:pt x="112" y="134"/>
                  </a:cubicBezTo>
                  <a:cubicBezTo>
                    <a:pt x="123" y="145"/>
                    <a:pt x="168" y="179"/>
                    <a:pt x="168" y="202"/>
                  </a:cubicBezTo>
                  <a:cubicBezTo>
                    <a:pt x="168" y="213"/>
                    <a:pt x="168" y="224"/>
                    <a:pt x="157" y="235"/>
                  </a:cubicBezTo>
                  <a:cubicBezTo>
                    <a:pt x="146" y="246"/>
                    <a:pt x="134" y="246"/>
                    <a:pt x="123" y="246"/>
                  </a:cubicBezTo>
                  <a:close/>
                  <a:moveTo>
                    <a:pt x="89" y="168"/>
                  </a:moveTo>
                  <a:lnTo>
                    <a:pt x="89" y="168"/>
                  </a:lnTo>
                  <a:cubicBezTo>
                    <a:pt x="101" y="179"/>
                    <a:pt x="101" y="190"/>
                    <a:pt x="101" y="190"/>
                  </a:cubicBezTo>
                  <a:cubicBezTo>
                    <a:pt x="101" y="202"/>
                    <a:pt x="112" y="202"/>
                    <a:pt x="123" y="202"/>
                  </a:cubicBezTo>
                  <a:lnTo>
                    <a:pt x="123" y="202"/>
                  </a:lnTo>
                  <a:cubicBezTo>
                    <a:pt x="123" y="202"/>
                    <a:pt x="112" y="190"/>
                    <a:pt x="89" y="168"/>
                  </a:cubicBezTo>
                  <a:close/>
                  <a:moveTo>
                    <a:pt x="44" y="123"/>
                  </a:moveTo>
                  <a:lnTo>
                    <a:pt x="44" y="123"/>
                  </a:lnTo>
                  <a:lnTo>
                    <a:pt x="56" y="134"/>
                  </a:lnTo>
                  <a:cubicBezTo>
                    <a:pt x="67" y="145"/>
                    <a:pt x="67" y="145"/>
                    <a:pt x="67" y="145"/>
                  </a:cubicBezTo>
                  <a:cubicBezTo>
                    <a:pt x="56" y="123"/>
                    <a:pt x="56" y="100"/>
                    <a:pt x="44" y="89"/>
                  </a:cubicBezTo>
                  <a:lnTo>
                    <a:pt x="44" y="78"/>
                  </a:lnTo>
                  <a:cubicBezTo>
                    <a:pt x="44" y="100"/>
                    <a:pt x="44" y="112"/>
                    <a:pt x="44" y="123"/>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1" name="Freeform 99"/>
            <p:cNvSpPr>
              <a:spLocks noChangeArrowheads="1"/>
            </p:cNvSpPr>
            <p:nvPr/>
          </p:nvSpPr>
          <p:spPr bwMode="auto">
            <a:xfrm>
              <a:off x="1881188" y="2182813"/>
              <a:ext cx="65087" cy="112712"/>
            </a:xfrm>
            <a:custGeom>
              <a:avLst/>
              <a:gdLst>
                <a:gd name="T0" fmla="*/ 112 w 181"/>
                <a:gd name="T1" fmla="*/ 22 h 315"/>
                <a:gd name="T2" fmla="*/ 112 w 181"/>
                <a:gd name="T3" fmla="*/ 22 h 315"/>
                <a:gd name="T4" fmla="*/ 146 w 181"/>
                <a:gd name="T5" fmla="*/ 101 h 315"/>
                <a:gd name="T6" fmla="*/ 135 w 181"/>
                <a:gd name="T7" fmla="*/ 224 h 315"/>
                <a:gd name="T8" fmla="*/ 112 w 181"/>
                <a:gd name="T9" fmla="*/ 280 h 315"/>
                <a:gd name="T10" fmla="*/ 34 w 181"/>
                <a:gd name="T11" fmla="*/ 236 h 315"/>
                <a:gd name="T12" fmla="*/ 67 w 181"/>
                <a:gd name="T13" fmla="*/ 180 h 315"/>
                <a:gd name="T14" fmla="*/ 90 w 181"/>
                <a:gd name="T15" fmla="*/ 67 h 315"/>
                <a:gd name="T16" fmla="*/ 112 w 181"/>
                <a:gd name="T17" fmla="*/ 2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315">
                  <a:moveTo>
                    <a:pt x="112" y="22"/>
                  </a:moveTo>
                  <a:lnTo>
                    <a:pt x="112" y="22"/>
                  </a:lnTo>
                  <a:cubicBezTo>
                    <a:pt x="112" y="45"/>
                    <a:pt x="123" y="78"/>
                    <a:pt x="146" y="101"/>
                  </a:cubicBezTo>
                  <a:cubicBezTo>
                    <a:pt x="180" y="112"/>
                    <a:pt x="135" y="191"/>
                    <a:pt x="135" y="224"/>
                  </a:cubicBezTo>
                  <a:cubicBezTo>
                    <a:pt x="135" y="258"/>
                    <a:pt x="146" y="314"/>
                    <a:pt x="112" y="280"/>
                  </a:cubicBezTo>
                  <a:cubicBezTo>
                    <a:pt x="79" y="247"/>
                    <a:pt x="56" y="236"/>
                    <a:pt x="34" y="236"/>
                  </a:cubicBezTo>
                  <a:cubicBezTo>
                    <a:pt x="0" y="236"/>
                    <a:pt x="45" y="202"/>
                    <a:pt x="67" y="180"/>
                  </a:cubicBezTo>
                  <a:cubicBezTo>
                    <a:pt x="101" y="146"/>
                    <a:pt x="112" y="101"/>
                    <a:pt x="90" y="67"/>
                  </a:cubicBezTo>
                  <a:cubicBezTo>
                    <a:pt x="67" y="22"/>
                    <a:pt x="112" y="0"/>
                    <a:pt x="112" y="2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2" name="Freeform 100"/>
            <p:cNvSpPr>
              <a:spLocks noChangeArrowheads="1"/>
            </p:cNvSpPr>
            <p:nvPr/>
          </p:nvSpPr>
          <p:spPr bwMode="auto">
            <a:xfrm>
              <a:off x="1876425" y="2179638"/>
              <a:ext cx="77788" cy="117475"/>
            </a:xfrm>
            <a:custGeom>
              <a:avLst/>
              <a:gdLst>
                <a:gd name="T0" fmla="*/ 134 w 214"/>
                <a:gd name="T1" fmla="*/ 325 h 326"/>
                <a:gd name="T2" fmla="*/ 134 w 214"/>
                <a:gd name="T3" fmla="*/ 325 h 326"/>
                <a:gd name="T4" fmla="*/ 112 w 214"/>
                <a:gd name="T5" fmla="*/ 314 h 326"/>
                <a:gd name="T6" fmla="*/ 45 w 214"/>
                <a:gd name="T7" fmla="*/ 269 h 326"/>
                <a:gd name="T8" fmla="*/ 11 w 214"/>
                <a:gd name="T9" fmla="*/ 247 h 326"/>
                <a:gd name="T10" fmla="*/ 67 w 214"/>
                <a:gd name="T11" fmla="*/ 179 h 326"/>
                <a:gd name="T12" fmla="*/ 67 w 214"/>
                <a:gd name="T13" fmla="*/ 168 h 326"/>
                <a:gd name="T14" fmla="*/ 78 w 214"/>
                <a:gd name="T15" fmla="*/ 89 h 326"/>
                <a:gd name="T16" fmla="*/ 78 w 214"/>
                <a:gd name="T17" fmla="*/ 22 h 326"/>
                <a:gd name="T18" fmla="*/ 112 w 214"/>
                <a:gd name="T19" fmla="*/ 0 h 326"/>
                <a:gd name="T20" fmla="*/ 146 w 214"/>
                <a:gd name="T21" fmla="*/ 22 h 326"/>
                <a:gd name="T22" fmla="*/ 146 w 214"/>
                <a:gd name="T23" fmla="*/ 33 h 326"/>
                <a:gd name="T24" fmla="*/ 168 w 214"/>
                <a:gd name="T25" fmla="*/ 89 h 326"/>
                <a:gd name="T26" fmla="*/ 179 w 214"/>
                <a:gd name="T27" fmla="*/ 191 h 326"/>
                <a:gd name="T28" fmla="*/ 168 w 214"/>
                <a:gd name="T29" fmla="*/ 235 h 326"/>
                <a:gd name="T30" fmla="*/ 168 w 214"/>
                <a:gd name="T31" fmla="*/ 269 h 326"/>
                <a:gd name="T32" fmla="*/ 157 w 214"/>
                <a:gd name="T33" fmla="*/ 314 h 326"/>
                <a:gd name="T34" fmla="*/ 134 w 214"/>
                <a:gd name="T35" fmla="*/ 325 h 326"/>
                <a:gd name="T36" fmla="*/ 67 w 214"/>
                <a:gd name="T37" fmla="*/ 224 h 326"/>
                <a:gd name="T38" fmla="*/ 67 w 214"/>
                <a:gd name="T39" fmla="*/ 224 h 326"/>
                <a:gd name="T40" fmla="*/ 123 w 214"/>
                <a:gd name="T41" fmla="*/ 258 h 326"/>
                <a:gd name="T42" fmla="*/ 123 w 214"/>
                <a:gd name="T43" fmla="*/ 235 h 326"/>
                <a:gd name="T44" fmla="*/ 134 w 214"/>
                <a:gd name="T45" fmla="*/ 179 h 326"/>
                <a:gd name="T46" fmla="*/ 146 w 214"/>
                <a:gd name="T47" fmla="*/ 123 h 326"/>
                <a:gd name="T48" fmla="*/ 134 w 214"/>
                <a:gd name="T49" fmla="*/ 112 h 326"/>
                <a:gd name="T50" fmla="*/ 101 w 214"/>
                <a:gd name="T51" fmla="*/ 202 h 326"/>
                <a:gd name="T52" fmla="*/ 90 w 214"/>
                <a:gd name="T53" fmla="*/ 213 h 326"/>
                <a:gd name="T54" fmla="*/ 67 w 214"/>
                <a:gd name="T55" fmla="*/ 22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4" h="326">
                  <a:moveTo>
                    <a:pt x="134" y="325"/>
                  </a:moveTo>
                  <a:lnTo>
                    <a:pt x="134" y="325"/>
                  </a:lnTo>
                  <a:cubicBezTo>
                    <a:pt x="123" y="325"/>
                    <a:pt x="112" y="314"/>
                    <a:pt x="112" y="314"/>
                  </a:cubicBezTo>
                  <a:cubicBezTo>
                    <a:pt x="78" y="280"/>
                    <a:pt x="67" y="269"/>
                    <a:pt x="45" y="269"/>
                  </a:cubicBezTo>
                  <a:cubicBezTo>
                    <a:pt x="23" y="269"/>
                    <a:pt x="11" y="258"/>
                    <a:pt x="11" y="247"/>
                  </a:cubicBezTo>
                  <a:cubicBezTo>
                    <a:pt x="0" y="224"/>
                    <a:pt x="34" y="202"/>
                    <a:pt x="67" y="179"/>
                  </a:cubicBezTo>
                  <a:cubicBezTo>
                    <a:pt x="67" y="168"/>
                    <a:pt x="67" y="168"/>
                    <a:pt x="67" y="168"/>
                  </a:cubicBezTo>
                  <a:cubicBezTo>
                    <a:pt x="90" y="145"/>
                    <a:pt x="101" y="112"/>
                    <a:pt x="78" y="89"/>
                  </a:cubicBezTo>
                  <a:cubicBezTo>
                    <a:pt x="67" y="67"/>
                    <a:pt x="67" y="45"/>
                    <a:pt x="78" y="22"/>
                  </a:cubicBezTo>
                  <a:cubicBezTo>
                    <a:pt x="90" y="11"/>
                    <a:pt x="101" y="0"/>
                    <a:pt x="112" y="0"/>
                  </a:cubicBezTo>
                  <a:cubicBezTo>
                    <a:pt x="134" y="0"/>
                    <a:pt x="146" y="11"/>
                    <a:pt x="146" y="22"/>
                  </a:cubicBezTo>
                  <a:cubicBezTo>
                    <a:pt x="146" y="33"/>
                    <a:pt x="146" y="33"/>
                    <a:pt x="146" y="33"/>
                  </a:cubicBezTo>
                  <a:cubicBezTo>
                    <a:pt x="146" y="56"/>
                    <a:pt x="157" y="78"/>
                    <a:pt x="168" y="89"/>
                  </a:cubicBezTo>
                  <a:cubicBezTo>
                    <a:pt x="213" y="112"/>
                    <a:pt x="191" y="157"/>
                    <a:pt x="179" y="191"/>
                  </a:cubicBezTo>
                  <a:cubicBezTo>
                    <a:pt x="168" y="213"/>
                    <a:pt x="168" y="224"/>
                    <a:pt x="168" y="235"/>
                  </a:cubicBezTo>
                  <a:cubicBezTo>
                    <a:pt x="168" y="247"/>
                    <a:pt x="168" y="258"/>
                    <a:pt x="168" y="269"/>
                  </a:cubicBezTo>
                  <a:cubicBezTo>
                    <a:pt x="168" y="291"/>
                    <a:pt x="168" y="302"/>
                    <a:pt x="157" y="314"/>
                  </a:cubicBezTo>
                  <a:cubicBezTo>
                    <a:pt x="157" y="325"/>
                    <a:pt x="146" y="325"/>
                    <a:pt x="134" y="325"/>
                  </a:cubicBezTo>
                  <a:close/>
                  <a:moveTo>
                    <a:pt x="67" y="224"/>
                  </a:moveTo>
                  <a:lnTo>
                    <a:pt x="67" y="224"/>
                  </a:lnTo>
                  <a:cubicBezTo>
                    <a:pt x="90" y="235"/>
                    <a:pt x="101" y="247"/>
                    <a:pt x="123" y="258"/>
                  </a:cubicBezTo>
                  <a:cubicBezTo>
                    <a:pt x="123" y="247"/>
                    <a:pt x="123" y="247"/>
                    <a:pt x="123" y="235"/>
                  </a:cubicBezTo>
                  <a:cubicBezTo>
                    <a:pt x="123" y="213"/>
                    <a:pt x="134" y="202"/>
                    <a:pt x="134" y="179"/>
                  </a:cubicBezTo>
                  <a:cubicBezTo>
                    <a:pt x="146" y="168"/>
                    <a:pt x="157" y="134"/>
                    <a:pt x="146" y="123"/>
                  </a:cubicBezTo>
                  <a:cubicBezTo>
                    <a:pt x="146" y="123"/>
                    <a:pt x="134" y="123"/>
                    <a:pt x="134" y="112"/>
                  </a:cubicBezTo>
                  <a:cubicBezTo>
                    <a:pt x="134" y="145"/>
                    <a:pt x="123" y="179"/>
                    <a:pt x="101" y="202"/>
                  </a:cubicBezTo>
                  <a:cubicBezTo>
                    <a:pt x="90" y="213"/>
                    <a:pt x="90" y="213"/>
                    <a:pt x="90" y="213"/>
                  </a:cubicBezTo>
                  <a:cubicBezTo>
                    <a:pt x="90" y="213"/>
                    <a:pt x="78" y="224"/>
                    <a:pt x="67" y="224"/>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3" name="Freeform 101"/>
            <p:cNvSpPr>
              <a:spLocks noChangeArrowheads="1"/>
            </p:cNvSpPr>
            <p:nvPr/>
          </p:nvSpPr>
          <p:spPr bwMode="auto">
            <a:xfrm>
              <a:off x="1816100" y="2195513"/>
              <a:ext cx="44450" cy="23812"/>
            </a:xfrm>
            <a:custGeom>
              <a:avLst/>
              <a:gdLst>
                <a:gd name="T0" fmla="*/ 90 w 124"/>
                <a:gd name="T1" fmla="*/ 33 h 68"/>
                <a:gd name="T2" fmla="*/ 90 w 124"/>
                <a:gd name="T3" fmla="*/ 33 h 68"/>
                <a:gd name="T4" fmla="*/ 11 w 124"/>
                <a:gd name="T5" fmla="*/ 11 h 68"/>
                <a:gd name="T6" fmla="*/ 33 w 124"/>
                <a:gd name="T7" fmla="*/ 56 h 68"/>
                <a:gd name="T8" fmla="*/ 101 w 124"/>
                <a:gd name="T9" fmla="*/ 56 h 68"/>
                <a:gd name="T10" fmla="*/ 90 w 124"/>
                <a:gd name="T11" fmla="*/ 33 h 68"/>
              </a:gdLst>
              <a:ahLst/>
              <a:cxnLst>
                <a:cxn ang="0">
                  <a:pos x="T0" y="T1"/>
                </a:cxn>
                <a:cxn ang="0">
                  <a:pos x="T2" y="T3"/>
                </a:cxn>
                <a:cxn ang="0">
                  <a:pos x="T4" y="T5"/>
                </a:cxn>
                <a:cxn ang="0">
                  <a:pos x="T6" y="T7"/>
                </a:cxn>
                <a:cxn ang="0">
                  <a:pos x="T8" y="T9"/>
                </a:cxn>
                <a:cxn ang="0">
                  <a:pos x="T10" y="T11"/>
                </a:cxn>
              </a:cxnLst>
              <a:rect l="0" t="0" r="r" b="b"/>
              <a:pathLst>
                <a:path w="124" h="68">
                  <a:moveTo>
                    <a:pt x="90" y="33"/>
                  </a:moveTo>
                  <a:lnTo>
                    <a:pt x="90" y="33"/>
                  </a:lnTo>
                  <a:cubicBezTo>
                    <a:pt x="67" y="67"/>
                    <a:pt x="22" y="0"/>
                    <a:pt x="11" y="11"/>
                  </a:cubicBezTo>
                  <a:cubicBezTo>
                    <a:pt x="0" y="22"/>
                    <a:pt x="11" y="44"/>
                    <a:pt x="33" y="56"/>
                  </a:cubicBezTo>
                  <a:cubicBezTo>
                    <a:pt x="67" y="67"/>
                    <a:pt x="90" y="67"/>
                    <a:pt x="101" y="56"/>
                  </a:cubicBezTo>
                  <a:cubicBezTo>
                    <a:pt x="123" y="33"/>
                    <a:pt x="101" y="22"/>
                    <a:pt x="90" y="3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4" name="Freeform 102"/>
            <p:cNvSpPr>
              <a:spLocks noChangeArrowheads="1"/>
            </p:cNvSpPr>
            <p:nvPr/>
          </p:nvSpPr>
          <p:spPr bwMode="auto">
            <a:xfrm>
              <a:off x="1808163" y="2190750"/>
              <a:ext cx="57150" cy="36513"/>
            </a:xfrm>
            <a:custGeom>
              <a:avLst/>
              <a:gdLst>
                <a:gd name="T0" fmla="*/ 100 w 158"/>
                <a:gd name="T1" fmla="*/ 101 h 102"/>
                <a:gd name="T2" fmla="*/ 100 w 158"/>
                <a:gd name="T3" fmla="*/ 101 h 102"/>
                <a:gd name="T4" fmla="*/ 100 w 158"/>
                <a:gd name="T5" fmla="*/ 101 h 102"/>
                <a:gd name="T6" fmla="*/ 44 w 158"/>
                <a:gd name="T7" fmla="*/ 90 h 102"/>
                <a:gd name="T8" fmla="*/ 11 w 158"/>
                <a:gd name="T9" fmla="*/ 45 h 102"/>
                <a:gd name="T10" fmla="*/ 22 w 158"/>
                <a:gd name="T11" fmla="*/ 12 h 102"/>
                <a:gd name="T12" fmla="*/ 44 w 158"/>
                <a:gd name="T13" fmla="*/ 0 h 102"/>
                <a:gd name="T14" fmla="*/ 78 w 158"/>
                <a:gd name="T15" fmla="*/ 23 h 102"/>
                <a:gd name="T16" fmla="*/ 100 w 158"/>
                <a:gd name="T17" fmla="*/ 34 h 102"/>
                <a:gd name="T18" fmla="*/ 123 w 158"/>
                <a:gd name="T19" fmla="*/ 23 h 102"/>
                <a:gd name="T20" fmla="*/ 157 w 158"/>
                <a:gd name="T21" fmla="*/ 34 h 102"/>
                <a:gd name="T22" fmla="*/ 145 w 158"/>
                <a:gd name="T23" fmla="*/ 79 h 102"/>
                <a:gd name="T24" fmla="*/ 100 w 158"/>
                <a:gd name="T25"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02">
                  <a:moveTo>
                    <a:pt x="100" y="101"/>
                  </a:moveTo>
                  <a:lnTo>
                    <a:pt x="100" y="101"/>
                  </a:lnTo>
                  <a:lnTo>
                    <a:pt x="100" y="101"/>
                  </a:lnTo>
                  <a:cubicBezTo>
                    <a:pt x="78" y="101"/>
                    <a:pt x="67" y="101"/>
                    <a:pt x="44" y="90"/>
                  </a:cubicBezTo>
                  <a:cubicBezTo>
                    <a:pt x="11" y="68"/>
                    <a:pt x="11" y="56"/>
                    <a:pt x="11" y="45"/>
                  </a:cubicBezTo>
                  <a:cubicBezTo>
                    <a:pt x="0" y="34"/>
                    <a:pt x="11" y="12"/>
                    <a:pt x="22" y="12"/>
                  </a:cubicBezTo>
                  <a:cubicBezTo>
                    <a:pt x="22" y="0"/>
                    <a:pt x="33" y="0"/>
                    <a:pt x="44" y="0"/>
                  </a:cubicBezTo>
                  <a:cubicBezTo>
                    <a:pt x="55" y="0"/>
                    <a:pt x="67" y="12"/>
                    <a:pt x="78" y="23"/>
                  </a:cubicBezTo>
                  <a:cubicBezTo>
                    <a:pt x="78" y="23"/>
                    <a:pt x="89" y="34"/>
                    <a:pt x="100" y="34"/>
                  </a:cubicBezTo>
                  <a:cubicBezTo>
                    <a:pt x="100" y="23"/>
                    <a:pt x="112" y="23"/>
                    <a:pt x="123" y="23"/>
                  </a:cubicBezTo>
                  <a:cubicBezTo>
                    <a:pt x="134" y="23"/>
                    <a:pt x="145" y="23"/>
                    <a:pt x="157" y="34"/>
                  </a:cubicBezTo>
                  <a:cubicBezTo>
                    <a:pt x="157" y="56"/>
                    <a:pt x="157" y="68"/>
                    <a:pt x="145" y="79"/>
                  </a:cubicBezTo>
                  <a:cubicBezTo>
                    <a:pt x="123" y="90"/>
                    <a:pt x="112" y="101"/>
                    <a:pt x="100"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5" name="Freeform 103"/>
            <p:cNvSpPr>
              <a:spLocks noChangeArrowheads="1"/>
            </p:cNvSpPr>
            <p:nvPr/>
          </p:nvSpPr>
          <p:spPr bwMode="auto">
            <a:xfrm>
              <a:off x="2305050" y="1925638"/>
              <a:ext cx="88900" cy="153987"/>
            </a:xfrm>
            <a:custGeom>
              <a:avLst/>
              <a:gdLst>
                <a:gd name="T0" fmla="*/ 135 w 247"/>
                <a:gd name="T1" fmla="*/ 101 h 427"/>
                <a:gd name="T2" fmla="*/ 135 w 247"/>
                <a:gd name="T3" fmla="*/ 101 h 427"/>
                <a:gd name="T4" fmla="*/ 56 w 247"/>
                <a:gd name="T5" fmla="*/ 11 h 427"/>
                <a:gd name="T6" fmla="*/ 34 w 247"/>
                <a:gd name="T7" fmla="*/ 112 h 427"/>
                <a:gd name="T8" fmla="*/ 146 w 247"/>
                <a:gd name="T9" fmla="*/ 269 h 427"/>
                <a:gd name="T10" fmla="*/ 213 w 247"/>
                <a:gd name="T11" fmla="*/ 403 h 427"/>
                <a:gd name="T12" fmla="*/ 235 w 247"/>
                <a:gd name="T13" fmla="*/ 359 h 427"/>
                <a:gd name="T14" fmla="*/ 235 w 247"/>
                <a:gd name="T15" fmla="*/ 235 h 427"/>
                <a:gd name="T16" fmla="*/ 190 w 247"/>
                <a:gd name="T17" fmla="*/ 213 h 427"/>
                <a:gd name="T18" fmla="*/ 146 w 247"/>
                <a:gd name="T19" fmla="*/ 168 h 427"/>
                <a:gd name="T20" fmla="*/ 135 w 247"/>
                <a:gd name="T21" fmla="*/ 10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427">
                  <a:moveTo>
                    <a:pt x="135" y="101"/>
                  </a:moveTo>
                  <a:lnTo>
                    <a:pt x="135" y="101"/>
                  </a:lnTo>
                  <a:cubicBezTo>
                    <a:pt x="112" y="67"/>
                    <a:pt x="90" y="0"/>
                    <a:pt x="56" y="11"/>
                  </a:cubicBezTo>
                  <a:cubicBezTo>
                    <a:pt x="22" y="11"/>
                    <a:pt x="0" y="67"/>
                    <a:pt x="34" y="112"/>
                  </a:cubicBezTo>
                  <a:cubicBezTo>
                    <a:pt x="67" y="157"/>
                    <a:pt x="112" y="224"/>
                    <a:pt x="146" y="269"/>
                  </a:cubicBezTo>
                  <a:cubicBezTo>
                    <a:pt x="179" y="302"/>
                    <a:pt x="202" y="381"/>
                    <a:pt x="213" y="403"/>
                  </a:cubicBezTo>
                  <a:cubicBezTo>
                    <a:pt x="213" y="426"/>
                    <a:pt x="246" y="403"/>
                    <a:pt x="235" y="359"/>
                  </a:cubicBezTo>
                  <a:cubicBezTo>
                    <a:pt x="213" y="314"/>
                    <a:pt x="235" y="269"/>
                    <a:pt x="235" y="235"/>
                  </a:cubicBezTo>
                  <a:cubicBezTo>
                    <a:pt x="235" y="202"/>
                    <a:pt x="224" y="202"/>
                    <a:pt x="190" y="213"/>
                  </a:cubicBezTo>
                  <a:cubicBezTo>
                    <a:pt x="157" y="224"/>
                    <a:pt x="135" y="213"/>
                    <a:pt x="146" y="168"/>
                  </a:cubicBezTo>
                  <a:cubicBezTo>
                    <a:pt x="157" y="135"/>
                    <a:pt x="135" y="101"/>
                    <a:pt x="135"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6" name="Freeform 104"/>
            <p:cNvSpPr>
              <a:spLocks noChangeArrowheads="1"/>
            </p:cNvSpPr>
            <p:nvPr/>
          </p:nvSpPr>
          <p:spPr bwMode="auto">
            <a:xfrm>
              <a:off x="2300288" y="1920875"/>
              <a:ext cx="96837" cy="161925"/>
            </a:xfrm>
            <a:custGeom>
              <a:avLst/>
              <a:gdLst>
                <a:gd name="T0" fmla="*/ 224 w 270"/>
                <a:gd name="T1" fmla="*/ 448 h 449"/>
                <a:gd name="T2" fmla="*/ 224 w 270"/>
                <a:gd name="T3" fmla="*/ 448 h 449"/>
                <a:gd name="T4" fmla="*/ 201 w 270"/>
                <a:gd name="T5" fmla="*/ 414 h 449"/>
                <a:gd name="T6" fmla="*/ 146 w 270"/>
                <a:gd name="T7" fmla="*/ 291 h 449"/>
                <a:gd name="T8" fmla="*/ 45 w 270"/>
                <a:gd name="T9" fmla="*/ 168 h 449"/>
                <a:gd name="T10" fmla="*/ 22 w 270"/>
                <a:gd name="T11" fmla="*/ 134 h 449"/>
                <a:gd name="T12" fmla="*/ 11 w 270"/>
                <a:gd name="T13" fmla="*/ 44 h 449"/>
                <a:gd name="T14" fmla="*/ 67 w 270"/>
                <a:gd name="T15" fmla="*/ 0 h 449"/>
                <a:gd name="T16" fmla="*/ 78 w 270"/>
                <a:gd name="T17" fmla="*/ 0 h 449"/>
                <a:gd name="T18" fmla="*/ 157 w 270"/>
                <a:gd name="T19" fmla="*/ 78 h 449"/>
                <a:gd name="T20" fmla="*/ 168 w 270"/>
                <a:gd name="T21" fmla="*/ 101 h 449"/>
                <a:gd name="T22" fmla="*/ 179 w 270"/>
                <a:gd name="T23" fmla="*/ 190 h 449"/>
                <a:gd name="T24" fmla="*/ 179 w 270"/>
                <a:gd name="T25" fmla="*/ 201 h 449"/>
                <a:gd name="T26" fmla="*/ 190 w 270"/>
                <a:gd name="T27" fmla="*/ 201 h 449"/>
                <a:gd name="T28" fmla="*/ 224 w 270"/>
                <a:gd name="T29" fmla="*/ 190 h 449"/>
                <a:gd name="T30" fmla="*/ 257 w 270"/>
                <a:gd name="T31" fmla="*/ 201 h 449"/>
                <a:gd name="T32" fmla="*/ 269 w 270"/>
                <a:gd name="T33" fmla="*/ 246 h 449"/>
                <a:gd name="T34" fmla="*/ 257 w 270"/>
                <a:gd name="T35" fmla="*/ 280 h 449"/>
                <a:gd name="T36" fmla="*/ 257 w 270"/>
                <a:gd name="T37" fmla="*/ 358 h 449"/>
                <a:gd name="T38" fmla="*/ 257 w 270"/>
                <a:gd name="T39" fmla="*/ 426 h 449"/>
                <a:gd name="T40" fmla="*/ 224 w 270"/>
                <a:gd name="T41" fmla="*/ 448 h 449"/>
                <a:gd name="T42" fmla="*/ 146 w 270"/>
                <a:gd name="T43" fmla="*/ 235 h 449"/>
                <a:gd name="T44" fmla="*/ 146 w 270"/>
                <a:gd name="T45" fmla="*/ 235 h 449"/>
                <a:gd name="T46" fmla="*/ 168 w 270"/>
                <a:gd name="T47" fmla="*/ 257 h 449"/>
                <a:gd name="T48" fmla="*/ 213 w 270"/>
                <a:gd name="T49" fmla="*/ 325 h 449"/>
                <a:gd name="T50" fmla="*/ 224 w 270"/>
                <a:gd name="T51" fmla="*/ 269 h 449"/>
                <a:gd name="T52" fmla="*/ 224 w 270"/>
                <a:gd name="T53" fmla="*/ 246 h 449"/>
                <a:gd name="T54" fmla="*/ 224 w 270"/>
                <a:gd name="T55" fmla="*/ 235 h 449"/>
                <a:gd name="T56" fmla="*/ 213 w 270"/>
                <a:gd name="T57" fmla="*/ 246 h 449"/>
                <a:gd name="T58" fmla="*/ 146 w 270"/>
                <a:gd name="T59" fmla="*/ 235 h 449"/>
                <a:gd name="T60" fmla="*/ 78 w 270"/>
                <a:gd name="T61" fmla="*/ 44 h 449"/>
                <a:gd name="T62" fmla="*/ 78 w 270"/>
                <a:gd name="T63" fmla="*/ 44 h 449"/>
                <a:gd name="T64" fmla="*/ 56 w 270"/>
                <a:gd name="T65" fmla="*/ 67 h 449"/>
                <a:gd name="T66" fmla="*/ 56 w 270"/>
                <a:gd name="T67" fmla="*/ 112 h 449"/>
                <a:gd name="T68" fmla="*/ 78 w 270"/>
                <a:gd name="T69" fmla="*/ 134 h 449"/>
                <a:gd name="T70" fmla="*/ 146 w 270"/>
                <a:gd name="T71" fmla="*/ 224 h 449"/>
                <a:gd name="T72" fmla="*/ 134 w 270"/>
                <a:gd name="T73" fmla="*/ 179 h 449"/>
                <a:gd name="T74" fmla="*/ 123 w 270"/>
                <a:gd name="T75" fmla="*/ 123 h 449"/>
                <a:gd name="T76" fmla="*/ 123 w 270"/>
                <a:gd name="T77" fmla="*/ 123 h 449"/>
                <a:gd name="T78" fmla="*/ 112 w 270"/>
                <a:gd name="T79" fmla="*/ 101 h 449"/>
                <a:gd name="T80" fmla="*/ 78 w 270"/>
                <a:gd name="T81" fmla="*/ 44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0" h="449">
                  <a:moveTo>
                    <a:pt x="224" y="448"/>
                  </a:moveTo>
                  <a:lnTo>
                    <a:pt x="224" y="448"/>
                  </a:lnTo>
                  <a:cubicBezTo>
                    <a:pt x="213" y="448"/>
                    <a:pt x="201" y="437"/>
                    <a:pt x="201" y="414"/>
                  </a:cubicBezTo>
                  <a:cubicBezTo>
                    <a:pt x="201" y="392"/>
                    <a:pt x="168" y="325"/>
                    <a:pt x="146" y="291"/>
                  </a:cubicBezTo>
                  <a:cubicBezTo>
                    <a:pt x="112" y="257"/>
                    <a:pt x="78" y="201"/>
                    <a:pt x="45" y="168"/>
                  </a:cubicBezTo>
                  <a:cubicBezTo>
                    <a:pt x="33" y="157"/>
                    <a:pt x="33" y="146"/>
                    <a:pt x="22" y="134"/>
                  </a:cubicBezTo>
                  <a:cubicBezTo>
                    <a:pt x="11" y="112"/>
                    <a:pt x="0" y="78"/>
                    <a:pt x="11" y="44"/>
                  </a:cubicBezTo>
                  <a:cubicBezTo>
                    <a:pt x="22" y="22"/>
                    <a:pt x="45" y="0"/>
                    <a:pt x="67" y="0"/>
                  </a:cubicBezTo>
                  <a:cubicBezTo>
                    <a:pt x="67" y="0"/>
                    <a:pt x="67" y="0"/>
                    <a:pt x="78" y="0"/>
                  </a:cubicBezTo>
                  <a:cubicBezTo>
                    <a:pt x="112" y="0"/>
                    <a:pt x="134" y="33"/>
                    <a:pt x="157" y="78"/>
                  </a:cubicBezTo>
                  <a:cubicBezTo>
                    <a:pt x="157" y="78"/>
                    <a:pt x="157" y="89"/>
                    <a:pt x="168" y="101"/>
                  </a:cubicBezTo>
                  <a:cubicBezTo>
                    <a:pt x="168" y="101"/>
                    <a:pt x="190" y="146"/>
                    <a:pt x="179" y="190"/>
                  </a:cubicBezTo>
                  <a:lnTo>
                    <a:pt x="179" y="201"/>
                  </a:lnTo>
                  <a:lnTo>
                    <a:pt x="190" y="201"/>
                  </a:lnTo>
                  <a:cubicBezTo>
                    <a:pt x="201" y="190"/>
                    <a:pt x="213" y="190"/>
                    <a:pt x="224" y="190"/>
                  </a:cubicBezTo>
                  <a:cubicBezTo>
                    <a:pt x="246" y="190"/>
                    <a:pt x="246" y="201"/>
                    <a:pt x="257" y="201"/>
                  </a:cubicBezTo>
                  <a:cubicBezTo>
                    <a:pt x="269" y="213"/>
                    <a:pt x="269" y="224"/>
                    <a:pt x="269" y="246"/>
                  </a:cubicBezTo>
                  <a:cubicBezTo>
                    <a:pt x="269" y="257"/>
                    <a:pt x="269" y="269"/>
                    <a:pt x="257" y="280"/>
                  </a:cubicBezTo>
                  <a:cubicBezTo>
                    <a:pt x="257" y="302"/>
                    <a:pt x="257" y="336"/>
                    <a:pt x="257" y="358"/>
                  </a:cubicBezTo>
                  <a:cubicBezTo>
                    <a:pt x="269" y="392"/>
                    <a:pt x="269" y="414"/>
                    <a:pt x="257" y="426"/>
                  </a:cubicBezTo>
                  <a:cubicBezTo>
                    <a:pt x="246" y="437"/>
                    <a:pt x="235" y="448"/>
                    <a:pt x="224" y="448"/>
                  </a:cubicBezTo>
                  <a:close/>
                  <a:moveTo>
                    <a:pt x="146" y="235"/>
                  </a:moveTo>
                  <a:lnTo>
                    <a:pt x="146" y="235"/>
                  </a:lnTo>
                  <a:cubicBezTo>
                    <a:pt x="157" y="246"/>
                    <a:pt x="168" y="257"/>
                    <a:pt x="168" y="257"/>
                  </a:cubicBezTo>
                  <a:cubicBezTo>
                    <a:pt x="190" y="280"/>
                    <a:pt x="201" y="302"/>
                    <a:pt x="213" y="325"/>
                  </a:cubicBezTo>
                  <a:cubicBezTo>
                    <a:pt x="213" y="302"/>
                    <a:pt x="213" y="291"/>
                    <a:pt x="224" y="269"/>
                  </a:cubicBezTo>
                  <a:cubicBezTo>
                    <a:pt x="224" y="257"/>
                    <a:pt x="224" y="257"/>
                    <a:pt x="224" y="246"/>
                  </a:cubicBezTo>
                  <a:lnTo>
                    <a:pt x="224" y="235"/>
                  </a:lnTo>
                  <a:cubicBezTo>
                    <a:pt x="224" y="235"/>
                    <a:pt x="213" y="235"/>
                    <a:pt x="213" y="246"/>
                  </a:cubicBezTo>
                  <a:cubicBezTo>
                    <a:pt x="179" y="246"/>
                    <a:pt x="168" y="246"/>
                    <a:pt x="146" y="235"/>
                  </a:cubicBezTo>
                  <a:close/>
                  <a:moveTo>
                    <a:pt x="78" y="44"/>
                  </a:moveTo>
                  <a:lnTo>
                    <a:pt x="78" y="44"/>
                  </a:lnTo>
                  <a:cubicBezTo>
                    <a:pt x="67" y="44"/>
                    <a:pt x="56" y="44"/>
                    <a:pt x="56" y="67"/>
                  </a:cubicBezTo>
                  <a:cubicBezTo>
                    <a:pt x="45" y="67"/>
                    <a:pt x="45" y="89"/>
                    <a:pt x="56" y="112"/>
                  </a:cubicBezTo>
                  <a:cubicBezTo>
                    <a:pt x="67" y="123"/>
                    <a:pt x="78" y="123"/>
                    <a:pt x="78" y="134"/>
                  </a:cubicBezTo>
                  <a:cubicBezTo>
                    <a:pt x="101" y="168"/>
                    <a:pt x="123" y="190"/>
                    <a:pt x="146" y="224"/>
                  </a:cubicBezTo>
                  <a:cubicBezTo>
                    <a:pt x="134" y="213"/>
                    <a:pt x="134" y="190"/>
                    <a:pt x="134" y="179"/>
                  </a:cubicBezTo>
                  <a:cubicBezTo>
                    <a:pt x="146" y="146"/>
                    <a:pt x="123" y="123"/>
                    <a:pt x="123" y="123"/>
                  </a:cubicBezTo>
                  <a:lnTo>
                    <a:pt x="123" y="123"/>
                  </a:lnTo>
                  <a:cubicBezTo>
                    <a:pt x="123" y="112"/>
                    <a:pt x="123" y="101"/>
                    <a:pt x="112" y="101"/>
                  </a:cubicBezTo>
                  <a:cubicBezTo>
                    <a:pt x="101" y="78"/>
                    <a:pt x="90" y="44"/>
                    <a:pt x="78" y="44"/>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7" name="Freeform 105"/>
            <p:cNvSpPr>
              <a:spLocks noChangeArrowheads="1"/>
            </p:cNvSpPr>
            <p:nvPr/>
          </p:nvSpPr>
          <p:spPr bwMode="auto">
            <a:xfrm>
              <a:off x="2433638" y="2143125"/>
              <a:ext cx="52387" cy="65088"/>
            </a:xfrm>
            <a:custGeom>
              <a:avLst/>
              <a:gdLst>
                <a:gd name="T0" fmla="*/ 100 w 146"/>
                <a:gd name="T1" fmla="*/ 67 h 180"/>
                <a:gd name="T2" fmla="*/ 100 w 146"/>
                <a:gd name="T3" fmla="*/ 67 h 180"/>
                <a:gd name="T4" fmla="*/ 45 w 146"/>
                <a:gd name="T5" fmla="*/ 23 h 180"/>
                <a:gd name="T6" fmla="*/ 0 w 146"/>
                <a:gd name="T7" fmla="*/ 23 h 180"/>
                <a:gd name="T8" fmla="*/ 56 w 146"/>
                <a:gd name="T9" fmla="*/ 112 h 180"/>
                <a:gd name="T10" fmla="*/ 123 w 146"/>
                <a:gd name="T11" fmla="*/ 157 h 180"/>
                <a:gd name="T12" fmla="*/ 100 w 146"/>
                <a:gd name="T13" fmla="*/ 67 h 180"/>
              </a:gdLst>
              <a:ahLst/>
              <a:cxnLst>
                <a:cxn ang="0">
                  <a:pos x="T0" y="T1"/>
                </a:cxn>
                <a:cxn ang="0">
                  <a:pos x="T2" y="T3"/>
                </a:cxn>
                <a:cxn ang="0">
                  <a:pos x="T4" y="T5"/>
                </a:cxn>
                <a:cxn ang="0">
                  <a:pos x="T6" y="T7"/>
                </a:cxn>
                <a:cxn ang="0">
                  <a:pos x="T8" y="T9"/>
                </a:cxn>
                <a:cxn ang="0">
                  <a:pos x="T10" y="T11"/>
                </a:cxn>
                <a:cxn ang="0">
                  <a:pos x="T12" y="T13"/>
                </a:cxn>
              </a:cxnLst>
              <a:rect l="0" t="0" r="r" b="b"/>
              <a:pathLst>
                <a:path w="146" h="180">
                  <a:moveTo>
                    <a:pt x="100" y="67"/>
                  </a:moveTo>
                  <a:lnTo>
                    <a:pt x="100" y="67"/>
                  </a:lnTo>
                  <a:cubicBezTo>
                    <a:pt x="78" y="56"/>
                    <a:pt x="56" y="45"/>
                    <a:pt x="45" y="23"/>
                  </a:cubicBezTo>
                  <a:cubicBezTo>
                    <a:pt x="33" y="11"/>
                    <a:pt x="0" y="0"/>
                    <a:pt x="0" y="23"/>
                  </a:cubicBezTo>
                  <a:cubicBezTo>
                    <a:pt x="0" y="45"/>
                    <a:pt x="56" y="67"/>
                    <a:pt x="56" y="112"/>
                  </a:cubicBezTo>
                  <a:cubicBezTo>
                    <a:pt x="67" y="157"/>
                    <a:pt x="100" y="179"/>
                    <a:pt x="123" y="157"/>
                  </a:cubicBezTo>
                  <a:cubicBezTo>
                    <a:pt x="145" y="134"/>
                    <a:pt x="112" y="79"/>
                    <a:pt x="100"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8" name="Freeform 106"/>
            <p:cNvSpPr>
              <a:spLocks noChangeArrowheads="1"/>
            </p:cNvSpPr>
            <p:nvPr/>
          </p:nvSpPr>
          <p:spPr bwMode="auto">
            <a:xfrm>
              <a:off x="2425700" y="2138363"/>
              <a:ext cx="65088" cy="68262"/>
            </a:xfrm>
            <a:custGeom>
              <a:avLst/>
              <a:gdLst>
                <a:gd name="T0" fmla="*/ 123 w 180"/>
                <a:gd name="T1" fmla="*/ 190 h 191"/>
                <a:gd name="T2" fmla="*/ 123 w 180"/>
                <a:gd name="T3" fmla="*/ 190 h 191"/>
                <a:gd name="T4" fmla="*/ 123 w 180"/>
                <a:gd name="T5" fmla="*/ 190 h 191"/>
                <a:gd name="T6" fmla="*/ 56 w 180"/>
                <a:gd name="T7" fmla="*/ 123 h 191"/>
                <a:gd name="T8" fmla="*/ 34 w 180"/>
                <a:gd name="T9" fmla="*/ 78 h 191"/>
                <a:gd name="T10" fmla="*/ 0 w 180"/>
                <a:gd name="T11" fmla="*/ 34 h 191"/>
                <a:gd name="T12" fmla="*/ 12 w 180"/>
                <a:gd name="T13" fmla="*/ 11 h 191"/>
                <a:gd name="T14" fmla="*/ 45 w 180"/>
                <a:gd name="T15" fmla="*/ 0 h 191"/>
                <a:gd name="T16" fmla="*/ 90 w 180"/>
                <a:gd name="T17" fmla="*/ 22 h 191"/>
                <a:gd name="T18" fmla="*/ 135 w 180"/>
                <a:gd name="T19" fmla="*/ 67 h 191"/>
                <a:gd name="T20" fmla="*/ 179 w 180"/>
                <a:gd name="T21" fmla="*/ 134 h 191"/>
                <a:gd name="T22" fmla="*/ 157 w 180"/>
                <a:gd name="T23" fmla="*/ 179 h 191"/>
                <a:gd name="T24" fmla="*/ 123 w 180"/>
                <a:gd name="T25" fmla="*/ 190 h 191"/>
                <a:gd name="T26" fmla="*/ 101 w 180"/>
                <a:gd name="T27" fmla="*/ 90 h 191"/>
                <a:gd name="T28" fmla="*/ 101 w 180"/>
                <a:gd name="T29" fmla="*/ 90 h 191"/>
                <a:gd name="T30" fmla="*/ 101 w 180"/>
                <a:gd name="T31" fmla="*/ 123 h 191"/>
                <a:gd name="T32" fmla="*/ 123 w 180"/>
                <a:gd name="T33" fmla="*/ 157 h 191"/>
                <a:gd name="T34" fmla="*/ 135 w 180"/>
                <a:gd name="T35" fmla="*/ 145 h 191"/>
                <a:gd name="T36" fmla="*/ 135 w 180"/>
                <a:gd name="T37" fmla="*/ 145 h 191"/>
                <a:gd name="T38" fmla="*/ 112 w 180"/>
                <a:gd name="T39" fmla="*/ 101 h 191"/>
                <a:gd name="T40" fmla="*/ 101 w 180"/>
                <a:gd name="T41" fmla="*/ 9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191">
                  <a:moveTo>
                    <a:pt x="123" y="190"/>
                  </a:moveTo>
                  <a:lnTo>
                    <a:pt x="123" y="190"/>
                  </a:lnTo>
                  <a:lnTo>
                    <a:pt x="123" y="190"/>
                  </a:lnTo>
                  <a:cubicBezTo>
                    <a:pt x="90" y="190"/>
                    <a:pt x="68" y="168"/>
                    <a:pt x="56" y="123"/>
                  </a:cubicBezTo>
                  <a:cubicBezTo>
                    <a:pt x="56" y="112"/>
                    <a:pt x="45" y="90"/>
                    <a:pt x="34" y="78"/>
                  </a:cubicBezTo>
                  <a:cubicBezTo>
                    <a:pt x="23" y="67"/>
                    <a:pt x="0" y="56"/>
                    <a:pt x="0" y="34"/>
                  </a:cubicBezTo>
                  <a:cubicBezTo>
                    <a:pt x="0" y="34"/>
                    <a:pt x="0" y="22"/>
                    <a:pt x="12" y="11"/>
                  </a:cubicBezTo>
                  <a:cubicBezTo>
                    <a:pt x="23" y="0"/>
                    <a:pt x="23" y="0"/>
                    <a:pt x="45" y="0"/>
                  </a:cubicBezTo>
                  <a:cubicBezTo>
                    <a:pt x="56" y="0"/>
                    <a:pt x="79" y="11"/>
                    <a:pt x="90" y="22"/>
                  </a:cubicBezTo>
                  <a:cubicBezTo>
                    <a:pt x="101" y="34"/>
                    <a:pt x="112" y="56"/>
                    <a:pt x="135" y="67"/>
                  </a:cubicBezTo>
                  <a:cubicBezTo>
                    <a:pt x="157" y="67"/>
                    <a:pt x="168" y="112"/>
                    <a:pt x="179" y="134"/>
                  </a:cubicBezTo>
                  <a:cubicBezTo>
                    <a:pt x="179" y="157"/>
                    <a:pt x="168" y="168"/>
                    <a:pt x="157" y="179"/>
                  </a:cubicBezTo>
                  <a:cubicBezTo>
                    <a:pt x="146" y="190"/>
                    <a:pt x="135" y="190"/>
                    <a:pt x="123" y="190"/>
                  </a:cubicBezTo>
                  <a:close/>
                  <a:moveTo>
                    <a:pt x="101" y="90"/>
                  </a:moveTo>
                  <a:lnTo>
                    <a:pt x="101" y="90"/>
                  </a:lnTo>
                  <a:cubicBezTo>
                    <a:pt x="101" y="101"/>
                    <a:pt x="101" y="112"/>
                    <a:pt x="101" y="123"/>
                  </a:cubicBezTo>
                  <a:cubicBezTo>
                    <a:pt x="112" y="145"/>
                    <a:pt x="123" y="157"/>
                    <a:pt x="123" y="157"/>
                  </a:cubicBezTo>
                  <a:cubicBezTo>
                    <a:pt x="123" y="157"/>
                    <a:pt x="123" y="157"/>
                    <a:pt x="135" y="145"/>
                  </a:cubicBezTo>
                  <a:lnTo>
                    <a:pt x="135" y="145"/>
                  </a:lnTo>
                  <a:cubicBezTo>
                    <a:pt x="135" y="123"/>
                    <a:pt x="123" y="101"/>
                    <a:pt x="112" y="101"/>
                  </a:cubicBezTo>
                  <a:lnTo>
                    <a:pt x="101" y="90"/>
                  </a:ln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9" name="Freeform 107"/>
            <p:cNvSpPr>
              <a:spLocks noChangeArrowheads="1"/>
            </p:cNvSpPr>
            <p:nvPr/>
          </p:nvSpPr>
          <p:spPr bwMode="auto">
            <a:xfrm>
              <a:off x="2409825" y="2101850"/>
              <a:ext cx="36513" cy="33338"/>
            </a:xfrm>
            <a:custGeom>
              <a:avLst/>
              <a:gdLst>
                <a:gd name="T0" fmla="*/ 79 w 102"/>
                <a:gd name="T1" fmla="*/ 78 h 91"/>
                <a:gd name="T2" fmla="*/ 79 w 102"/>
                <a:gd name="T3" fmla="*/ 78 h 91"/>
                <a:gd name="T4" fmla="*/ 23 w 102"/>
                <a:gd name="T5" fmla="*/ 11 h 91"/>
                <a:gd name="T6" fmla="*/ 45 w 102"/>
                <a:gd name="T7" fmla="*/ 45 h 91"/>
                <a:gd name="T8" fmla="*/ 79 w 102"/>
                <a:gd name="T9" fmla="*/ 78 h 91"/>
              </a:gdLst>
              <a:ahLst/>
              <a:cxnLst>
                <a:cxn ang="0">
                  <a:pos x="T0" y="T1"/>
                </a:cxn>
                <a:cxn ang="0">
                  <a:pos x="T2" y="T3"/>
                </a:cxn>
                <a:cxn ang="0">
                  <a:pos x="T4" y="T5"/>
                </a:cxn>
                <a:cxn ang="0">
                  <a:pos x="T6" y="T7"/>
                </a:cxn>
                <a:cxn ang="0">
                  <a:pos x="T8" y="T9"/>
                </a:cxn>
              </a:cxnLst>
              <a:rect l="0" t="0" r="r" b="b"/>
              <a:pathLst>
                <a:path w="102" h="91">
                  <a:moveTo>
                    <a:pt x="79" y="78"/>
                  </a:moveTo>
                  <a:lnTo>
                    <a:pt x="79" y="78"/>
                  </a:lnTo>
                  <a:cubicBezTo>
                    <a:pt x="68" y="90"/>
                    <a:pt x="0" y="22"/>
                    <a:pt x="23" y="11"/>
                  </a:cubicBezTo>
                  <a:cubicBezTo>
                    <a:pt x="45" y="0"/>
                    <a:pt x="34" y="11"/>
                    <a:pt x="45" y="45"/>
                  </a:cubicBezTo>
                  <a:cubicBezTo>
                    <a:pt x="68" y="67"/>
                    <a:pt x="101" y="56"/>
                    <a:pt x="79" y="7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0" name="Freeform 108"/>
            <p:cNvSpPr>
              <a:spLocks noChangeArrowheads="1"/>
            </p:cNvSpPr>
            <p:nvPr/>
          </p:nvSpPr>
          <p:spPr bwMode="auto">
            <a:xfrm>
              <a:off x="2405063" y="2098675"/>
              <a:ext cx="44450" cy="41275"/>
            </a:xfrm>
            <a:custGeom>
              <a:avLst/>
              <a:gdLst>
                <a:gd name="T0" fmla="*/ 90 w 125"/>
                <a:gd name="T1" fmla="*/ 112 h 113"/>
                <a:gd name="T2" fmla="*/ 90 w 125"/>
                <a:gd name="T3" fmla="*/ 112 h 113"/>
                <a:gd name="T4" fmla="*/ 11 w 125"/>
                <a:gd name="T5" fmla="*/ 44 h 113"/>
                <a:gd name="T6" fmla="*/ 23 w 125"/>
                <a:gd name="T7" fmla="*/ 11 h 113"/>
                <a:gd name="T8" fmla="*/ 45 w 125"/>
                <a:gd name="T9" fmla="*/ 0 h 113"/>
                <a:gd name="T10" fmla="*/ 68 w 125"/>
                <a:gd name="T11" fmla="*/ 22 h 113"/>
                <a:gd name="T12" fmla="*/ 79 w 125"/>
                <a:gd name="T13" fmla="*/ 44 h 113"/>
                <a:gd name="T14" fmla="*/ 90 w 125"/>
                <a:gd name="T15" fmla="*/ 56 h 113"/>
                <a:gd name="T16" fmla="*/ 112 w 125"/>
                <a:gd name="T17" fmla="*/ 67 h 113"/>
                <a:gd name="T18" fmla="*/ 112 w 125"/>
                <a:gd name="T19" fmla="*/ 101 h 113"/>
                <a:gd name="T20" fmla="*/ 90 w 125"/>
                <a:gd name="T21"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113">
                  <a:moveTo>
                    <a:pt x="90" y="112"/>
                  </a:moveTo>
                  <a:lnTo>
                    <a:pt x="90" y="112"/>
                  </a:lnTo>
                  <a:cubicBezTo>
                    <a:pt x="56" y="112"/>
                    <a:pt x="23" y="67"/>
                    <a:pt x="11" y="44"/>
                  </a:cubicBezTo>
                  <a:cubicBezTo>
                    <a:pt x="0" y="33"/>
                    <a:pt x="11" y="11"/>
                    <a:pt x="23" y="11"/>
                  </a:cubicBezTo>
                  <a:cubicBezTo>
                    <a:pt x="23" y="0"/>
                    <a:pt x="34" y="0"/>
                    <a:pt x="45" y="0"/>
                  </a:cubicBezTo>
                  <a:cubicBezTo>
                    <a:pt x="68" y="0"/>
                    <a:pt x="68" y="11"/>
                    <a:pt x="68" y="22"/>
                  </a:cubicBezTo>
                  <a:cubicBezTo>
                    <a:pt x="79" y="33"/>
                    <a:pt x="79" y="33"/>
                    <a:pt x="79" y="44"/>
                  </a:cubicBezTo>
                  <a:cubicBezTo>
                    <a:pt x="79" y="44"/>
                    <a:pt x="79" y="44"/>
                    <a:pt x="90" y="56"/>
                  </a:cubicBezTo>
                  <a:cubicBezTo>
                    <a:pt x="101" y="56"/>
                    <a:pt x="112" y="56"/>
                    <a:pt x="112" y="67"/>
                  </a:cubicBezTo>
                  <a:cubicBezTo>
                    <a:pt x="124" y="78"/>
                    <a:pt x="112" y="101"/>
                    <a:pt x="112" y="101"/>
                  </a:cubicBezTo>
                  <a:cubicBezTo>
                    <a:pt x="101" y="112"/>
                    <a:pt x="90" y="112"/>
                    <a:pt x="90"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1" name="Freeform 109"/>
            <p:cNvSpPr>
              <a:spLocks noChangeArrowheads="1"/>
            </p:cNvSpPr>
            <p:nvPr/>
          </p:nvSpPr>
          <p:spPr bwMode="auto">
            <a:xfrm>
              <a:off x="2509838" y="2151063"/>
              <a:ext cx="23812" cy="31750"/>
            </a:xfrm>
            <a:custGeom>
              <a:avLst/>
              <a:gdLst>
                <a:gd name="T0" fmla="*/ 33 w 68"/>
                <a:gd name="T1" fmla="*/ 67 h 90"/>
                <a:gd name="T2" fmla="*/ 33 w 68"/>
                <a:gd name="T3" fmla="*/ 67 h 90"/>
                <a:gd name="T4" fmla="*/ 11 w 68"/>
                <a:gd name="T5" fmla="*/ 33 h 90"/>
                <a:gd name="T6" fmla="*/ 56 w 68"/>
                <a:gd name="T7" fmla="*/ 11 h 90"/>
                <a:gd name="T8" fmla="*/ 33 w 68"/>
                <a:gd name="T9" fmla="*/ 67 h 90"/>
              </a:gdLst>
              <a:ahLst/>
              <a:cxnLst>
                <a:cxn ang="0">
                  <a:pos x="T0" y="T1"/>
                </a:cxn>
                <a:cxn ang="0">
                  <a:pos x="T2" y="T3"/>
                </a:cxn>
                <a:cxn ang="0">
                  <a:pos x="T4" y="T5"/>
                </a:cxn>
                <a:cxn ang="0">
                  <a:pos x="T6" y="T7"/>
                </a:cxn>
                <a:cxn ang="0">
                  <a:pos x="T8" y="T9"/>
                </a:cxn>
              </a:cxnLst>
              <a:rect l="0" t="0" r="r" b="b"/>
              <a:pathLst>
                <a:path w="68" h="90">
                  <a:moveTo>
                    <a:pt x="33" y="67"/>
                  </a:moveTo>
                  <a:lnTo>
                    <a:pt x="33" y="67"/>
                  </a:lnTo>
                  <a:cubicBezTo>
                    <a:pt x="22" y="89"/>
                    <a:pt x="0" y="56"/>
                    <a:pt x="11" y="33"/>
                  </a:cubicBezTo>
                  <a:cubicBezTo>
                    <a:pt x="11" y="11"/>
                    <a:pt x="33" y="0"/>
                    <a:pt x="56" y="11"/>
                  </a:cubicBezTo>
                  <a:cubicBezTo>
                    <a:pt x="67" y="22"/>
                    <a:pt x="45" y="44"/>
                    <a:pt x="33"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2" name="Freeform 110"/>
            <p:cNvSpPr>
              <a:spLocks noChangeArrowheads="1"/>
            </p:cNvSpPr>
            <p:nvPr/>
          </p:nvSpPr>
          <p:spPr bwMode="auto">
            <a:xfrm>
              <a:off x="2501900" y="2146300"/>
              <a:ext cx="44450" cy="36513"/>
            </a:xfrm>
            <a:custGeom>
              <a:avLst/>
              <a:gdLst>
                <a:gd name="T0" fmla="*/ 45 w 124"/>
                <a:gd name="T1" fmla="*/ 101 h 102"/>
                <a:gd name="T2" fmla="*/ 45 w 124"/>
                <a:gd name="T3" fmla="*/ 101 h 102"/>
                <a:gd name="T4" fmla="*/ 11 w 124"/>
                <a:gd name="T5" fmla="*/ 90 h 102"/>
                <a:gd name="T6" fmla="*/ 11 w 124"/>
                <a:gd name="T7" fmla="*/ 45 h 102"/>
                <a:gd name="T8" fmla="*/ 68 w 124"/>
                <a:gd name="T9" fmla="*/ 0 h 102"/>
                <a:gd name="T10" fmla="*/ 90 w 124"/>
                <a:gd name="T11" fmla="*/ 0 h 102"/>
                <a:gd name="T12" fmla="*/ 90 w 124"/>
                <a:gd name="T13" fmla="*/ 79 h 102"/>
                <a:gd name="T14" fmla="*/ 79 w 124"/>
                <a:gd name="T15" fmla="*/ 90 h 102"/>
                <a:gd name="T16" fmla="*/ 45 w 124"/>
                <a:gd name="T17"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02">
                  <a:moveTo>
                    <a:pt x="45" y="101"/>
                  </a:moveTo>
                  <a:lnTo>
                    <a:pt x="45" y="101"/>
                  </a:lnTo>
                  <a:cubicBezTo>
                    <a:pt x="34" y="101"/>
                    <a:pt x="23" y="101"/>
                    <a:pt x="11" y="90"/>
                  </a:cubicBezTo>
                  <a:cubicBezTo>
                    <a:pt x="0" y="68"/>
                    <a:pt x="0" y="56"/>
                    <a:pt x="11" y="45"/>
                  </a:cubicBezTo>
                  <a:cubicBezTo>
                    <a:pt x="11" y="23"/>
                    <a:pt x="34" y="0"/>
                    <a:pt x="68" y="0"/>
                  </a:cubicBezTo>
                  <a:cubicBezTo>
                    <a:pt x="68" y="0"/>
                    <a:pt x="79" y="0"/>
                    <a:pt x="90" y="0"/>
                  </a:cubicBezTo>
                  <a:cubicBezTo>
                    <a:pt x="123" y="34"/>
                    <a:pt x="101" y="68"/>
                    <a:pt x="90" y="79"/>
                  </a:cubicBezTo>
                  <a:cubicBezTo>
                    <a:pt x="79" y="79"/>
                    <a:pt x="79" y="79"/>
                    <a:pt x="79" y="90"/>
                  </a:cubicBezTo>
                  <a:cubicBezTo>
                    <a:pt x="79" y="101"/>
                    <a:pt x="68" y="101"/>
                    <a:pt x="45"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3" name="Freeform 111"/>
            <p:cNvSpPr>
              <a:spLocks noChangeArrowheads="1"/>
            </p:cNvSpPr>
            <p:nvPr/>
          </p:nvSpPr>
          <p:spPr bwMode="auto">
            <a:xfrm>
              <a:off x="2538413" y="2046288"/>
              <a:ext cx="65087" cy="125412"/>
            </a:xfrm>
            <a:custGeom>
              <a:avLst/>
              <a:gdLst>
                <a:gd name="T0" fmla="*/ 146 w 180"/>
                <a:gd name="T1" fmla="*/ 101 h 349"/>
                <a:gd name="T2" fmla="*/ 146 w 180"/>
                <a:gd name="T3" fmla="*/ 101 h 349"/>
                <a:gd name="T4" fmla="*/ 134 w 180"/>
                <a:gd name="T5" fmla="*/ 45 h 349"/>
                <a:gd name="T6" fmla="*/ 78 w 180"/>
                <a:gd name="T7" fmla="*/ 0 h 349"/>
                <a:gd name="T8" fmla="*/ 45 w 180"/>
                <a:gd name="T9" fmla="*/ 45 h 349"/>
                <a:gd name="T10" fmla="*/ 45 w 180"/>
                <a:gd name="T11" fmla="*/ 112 h 349"/>
                <a:gd name="T12" fmla="*/ 34 w 180"/>
                <a:gd name="T13" fmla="*/ 202 h 349"/>
                <a:gd name="T14" fmla="*/ 11 w 180"/>
                <a:gd name="T15" fmla="*/ 235 h 349"/>
                <a:gd name="T16" fmla="*/ 90 w 180"/>
                <a:gd name="T17" fmla="*/ 269 h 349"/>
                <a:gd name="T18" fmla="*/ 134 w 180"/>
                <a:gd name="T19" fmla="*/ 314 h 349"/>
                <a:gd name="T20" fmla="*/ 157 w 180"/>
                <a:gd name="T21" fmla="*/ 190 h 349"/>
                <a:gd name="T22" fmla="*/ 146 w 180"/>
                <a:gd name="T23" fmla="*/ 10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349">
                  <a:moveTo>
                    <a:pt x="146" y="101"/>
                  </a:moveTo>
                  <a:lnTo>
                    <a:pt x="146" y="101"/>
                  </a:lnTo>
                  <a:cubicBezTo>
                    <a:pt x="134" y="79"/>
                    <a:pt x="123" y="79"/>
                    <a:pt x="134" y="45"/>
                  </a:cubicBezTo>
                  <a:cubicBezTo>
                    <a:pt x="134" y="0"/>
                    <a:pt x="134" y="0"/>
                    <a:pt x="78" y="0"/>
                  </a:cubicBezTo>
                  <a:cubicBezTo>
                    <a:pt x="34" y="0"/>
                    <a:pt x="34" y="23"/>
                    <a:pt x="45" y="45"/>
                  </a:cubicBezTo>
                  <a:cubicBezTo>
                    <a:pt x="67" y="79"/>
                    <a:pt x="22" y="79"/>
                    <a:pt x="45" y="112"/>
                  </a:cubicBezTo>
                  <a:cubicBezTo>
                    <a:pt x="56" y="135"/>
                    <a:pt x="56" y="213"/>
                    <a:pt x="34" y="202"/>
                  </a:cubicBezTo>
                  <a:cubicBezTo>
                    <a:pt x="0" y="190"/>
                    <a:pt x="11" y="224"/>
                    <a:pt x="11" y="235"/>
                  </a:cubicBezTo>
                  <a:cubicBezTo>
                    <a:pt x="22" y="247"/>
                    <a:pt x="78" y="224"/>
                    <a:pt x="90" y="269"/>
                  </a:cubicBezTo>
                  <a:cubicBezTo>
                    <a:pt x="112" y="314"/>
                    <a:pt x="123" y="348"/>
                    <a:pt x="134" y="314"/>
                  </a:cubicBezTo>
                  <a:cubicBezTo>
                    <a:pt x="146" y="269"/>
                    <a:pt x="134" y="224"/>
                    <a:pt x="157" y="190"/>
                  </a:cubicBezTo>
                  <a:cubicBezTo>
                    <a:pt x="179" y="157"/>
                    <a:pt x="168" y="135"/>
                    <a:pt x="146"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4" name="Freeform 112"/>
            <p:cNvSpPr>
              <a:spLocks noChangeArrowheads="1"/>
            </p:cNvSpPr>
            <p:nvPr/>
          </p:nvSpPr>
          <p:spPr bwMode="auto">
            <a:xfrm>
              <a:off x="2530475" y="2038350"/>
              <a:ext cx="85725" cy="133350"/>
            </a:xfrm>
            <a:custGeom>
              <a:avLst/>
              <a:gdLst>
                <a:gd name="T0" fmla="*/ 145 w 236"/>
                <a:gd name="T1" fmla="*/ 370 h 371"/>
                <a:gd name="T2" fmla="*/ 145 w 236"/>
                <a:gd name="T3" fmla="*/ 370 h 371"/>
                <a:gd name="T4" fmla="*/ 145 w 236"/>
                <a:gd name="T5" fmla="*/ 370 h 371"/>
                <a:gd name="T6" fmla="*/ 100 w 236"/>
                <a:gd name="T7" fmla="*/ 314 h 371"/>
                <a:gd name="T8" fmla="*/ 100 w 236"/>
                <a:gd name="T9" fmla="*/ 302 h 371"/>
                <a:gd name="T10" fmla="*/ 56 w 236"/>
                <a:gd name="T11" fmla="*/ 280 h 371"/>
                <a:gd name="T12" fmla="*/ 22 w 236"/>
                <a:gd name="T13" fmla="*/ 269 h 371"/>
                <a:gd name="T14" fmla="*/ 11 w 236"/>
                <a:gd name="T15" fmla="*/ 212 h 371"/>
                <a:gd name="T16" fmla="*/ 44 w 236"/>
                <a:gd name="T17" fmla="*/ 201 h 371"/>
                <a:gd name="T18" fmla="*/ 44 w 236"/>
                <a:gd name="T19" fmla="*/ 201 h 371"/>
                <a:gd name="T20" fmla="*/ 56 w 236"/>
                <a:gd name="T21" fmla="*/ 201 h 371"/>
                <a:gd name="T22" fmla="*/ 44 w 236"/>
                <a:gd name="T23" fmla="*/ 145 h 371"/>
                <a:gd name="T24" fmla="*/ 56 w 236"/>
                <a:gd name="T25" fmla="*/ 89 h 371"/>
                <a:gd name="T26" fmla="*/ 56 w 236"/>
                <a:gd name="T27" fmla="*/ 78 h 371"/>
                <a:gd name="T28" fmla="*/ 56 w 236"/>
                <a:gd name="T29" fmla="*/ 78 h 371"/>
                <a:gd name="T30" fmla="*/ 44 w 236"/>
                <a:gd name="T31" fmla="*/ 22 h 371"/>
                <a:gd name="T32" fmla="*/ 100 w 236"/>
                <a:gd name="T33" fmla="*/ 0 h 371"/>
                <a:gd name="T34" fmla="*/ 168 w 236"/>
                <a:gd name="T35" fmla="*/ 11 h 371"/>
                <a:gd name="T36" fmla="*/ 179 w 236"/>
                <a:gd name="T37" fmla="*/ 67 h 371"/>
                <a:gd name="T38" fmla="*/ 179 w 236"/>
                <a:gd name="T39" fmla="*/ 101 h 371"/>
                <a:gd name="T40" fmla="*/ 190 w 236"/>
                <a:gd name="T41" fmla="*/ 112 h 371"/>
                <a:gd name="T42" fmla="*/ 190 w 236"/>
                <a:gd name="T43" fmla="*/ 112 h 371"/>
                <a:gd name="T44" fmla="*/ 201 w 236"/>
                <a:gd name="T45" fmla="*/ 224 h 371"/>
                <a:gd name="T46" fmla="*/ 179 w 236"/>
                <a:gd name="T47" fmla="*/ 291 h 371"/>
                <a:gd name="T48" fmla="*/ 179 w 236"/>
                <a:gd name="T49" fmla="*/ 336 h 371"/>
                <a:gd name="T50" fmla="*/ 145 w 236"/>
                <a:gd name="T51" fmla="*/ 370 h 371"/>
                <a:gd name="T52" fmla="*/ 67 w 236"/>
                <a:gd name="T53" fmla="*/ 246 h 371"/>
                <a:gd name="T54" fmla="*/ 67 w 236"/>
                <a:gd name="T55" fmla="*/ 246 h 371"/>
                <a:gd name="T56" fmla="*/ 134 w 236"/>
                <a:gd name="T57" fmla="*/ 280 h 371"/>
                <a:gd name="T58" fmla="*/ 145 w 236"/>
                <a:gd name="T59" fmla="*/ 291 h 371"/>
                <a:gd name="T60" fmla="*/ 145 w 236"/>
                <a:gd name="T61" fmla="*/ 280 h 371"/>
                <a:gd name="T62" fmla="*/ 168 w 236"/>
                <a:gd name="T63" fmla="*/ 201 h 371"/>
                <a:gd name="T64" fmla="*/ 156 w 236"/>
                <a:gd name="T65" fmla="*/ 145 h 371"/>
                <a:gd name="T66" fmla="*/ 156 w 236"/>
                <a:gd name="T67" fmla="*/ 134 h 371"/>
                <a:gd name="T68" fmla="*/ 145 w 236"/>
                <a:gd name="T69" fmla="*/ 123 h 371"/>
                <a:gd name="T70" fmla="*/ 134 w 236"/>
                <a:gd name="T71" fmla="*/ 56 h 371"/>
                <a:gd name="T72" fmla="*/ 134 w 236"/>
                <a:gd name="T73" fmla="*/ 45 h 371"/>
                <a:gd name="T74" fmla="*/ 100 w 236"/>
                <a:gd name="T75" fmla="*/ 45 h 371"/>
                <a:gd name="T76" fmla="*/ 89 w 236"/>
                <a:gd name="T77" fmla="*/ 45 h 371"/>
                <a:gd name="T78" fmla="*/ 89 w 236"/>
                <a:gd name="T79" fmla="*/ 56 h 371"/>
                <a:gd name="T80" fmla="*/ 89 w 236"/>
                <a:gd name="T81" fmla="*/ 112 h 371"/>
                <a:gd name="T82" fmla="*/ 78 w 236"/>
                <a:gd name="T83" fmla="*/ 123 h 371"/>
                <a:gd name="T84" fmla="*/ 78 w 236"/>
                <a:gd name="T85" fmla="*/ 123 h 371"/>
                <a:gd name="T86" fmla="*/ 89 w 236"/>
                <a:gd name="T87" fmla="*/ 224 h 371"/>
                <a:gd name="T88" fmla="*/ 67 w 236"/>
                <a:gd name="T89" fmla="*/ 24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 h="371">
                  <a:moveTo>
                    <a:pt x="145" y="370"/>
                  </a:moveTo>
                  <a:lnTo>
                    <a:pt x="145" y="370"/>
                  </a:lnTo>
                  <a:lnTo>
                    <a:pt x="145" y="370"/>
                  </a:lnTo>
                  <a:cubicBezTo>
                    <a:pt x="123" y="370"/>
                    <a:pt x="112" y="347"/>
                    <a:pt x="100" y="314"/>
                  </a:cubicBezTo>
                  <a:lnTo>
                    <a:pt x="100" y="302"/>
                  </a:lnTo>
                  <a:cubicBezTo>
                    <a:pt x="89" y="291"/>
                    <a:pt x="78" y="291"/>
                    <a:pt x="56" y="280"/>
                  </a:cubicBezTo>
                  <a:cubicBezTo>
                    <a:pt x="44" y="280"/>
                    <a:pt x="22" y="280"/>
                    <a:pt x="22" y="269"/>
                  </a:cubicBezTo>
                  <a:cubicBezTo>
                    <a:pt x="11" y="246"/>
                    <a:pt x="0" y="224"/>
                    <a:pt x="11" y="212"/>
                  </a:cubicBezTo>
                  <a:cubicBezTo>
                    <a:pt x="22" y="201"/>
                    <a:pt x="33" y="201"/>
                    <a:pt x="44" y="201"/>
                  </a:cubicBezTo>
                  <a:lnTo>
                    <a:pt x="44" y="201"/>
                  </a:lnTo>
                  <a:cubicBezTo>
                    <a:pt x="44" y="201"/>
                    <a:pt x="44" y="201"/>
                    <a:pt x="56" y="201"/>
                  </a:cubicBezTo>
                  <a:cubicBezTo>
                    <a:pt x="56" y="190"/>
                    <a:pt x="56" y="157"/>
                    <a:pt x="44" y="145"/>
                  </a:cubicBezTo>
                  <a:cubicBezTo>
                    <a:pt x="33" y="112"/>
                    <a:pt x="44" y="101"/>
                    <a:pt x="56" y="89"/>
                  </a:cubicBezTo>
                  <a:cubicBezTo>
                    <a:pt x="56" y="89"/>
                    <a:pt x="56" y="89"/>
                    <a:pt x="56" y="78"/>
                  </a:cubicBezTo>
                  <a:lnTo>
                    <a:pt x="56" y="78"/>
                  </a:lnTo>
                  <a:cubicBezTo>
                    <a:pt x="33" y="56"/>
                    <a:pt x="44" y="33"/>
                    <a:pt x="44" y="22"/>
                  </a:cubicBezTo>
                  <a:cubicBezTo>
                    <a:pt x="56" y="0"/>
                    <a:pt x="78" y="0"/>
                    <a:pt x="100" y="0"/>
                  </a:cubicBezTo>
                  <a:cubicBezTo>
                    <a:pt x="134" y="0"/>
                    <a:pt x="156" y="0"/>
                    <a:pt x="168" y="11"/>
                  </a:cubicBezTo>
                  <a:cubicBezTo>
                    <a:pt x="179" y="22"/>
                    <a:pt x="179" y="45"/>
                    <a:pt x="179" y="67"/>
                  </a:cubicBezTo>
                  <a:cubicBezTo>
                    <a:pt x="168" y="89"/>
                    <a:pt x="168" y="89"/>
                    <a:pt x="179" y="101"/>
                  </a:cubicBezTo>
                  <a:cubicBezTo>
                    <a:pt x="179" y="101"/>
                    <a:pt x="190" y="101"/>
                    <a:pt x="190" y="112"/>
                  </a:cubicBezTo>
                  <a:lnTo>
                    <a:pt x="190" y="112"/>
                  </a:lnTo>
                  <a:cubicBezTo>
                    <a:pt x="213" y="145"/>
                    <a:pt x="235" y="179"/>
                    <a:pt x="201" y="224"/>
                  </a:cubicBezTo>
                  <a:cubicBezTo>
                    <a:pt x="190" y="235"/>
                    <a:pt x="190" y="269"/>
                    <a:pt x="179" y="291"/>
                  </a:cubicBezTo>
                  <a:cubicBezTo>
                    <a:pt x="179" y="302"/>
                    <a:pt x="179" y="325"/>
                    <a:pt x="179" y="336"/>
                  </a:cubicBezTo>
                  <a:cubicBezTo>
                    <a:pt x="179" y="347"/>
                    <a:pt x="168" y="370"/>
                    <a:pt x="145" y="370"/>
                  </a:cubicBezTo>
                  <a:close/>
                  <a:moveTo>
                    <a:pt x="67" y="246"/>
                  </a:moveTo>
                  <a:lnTo>
                    <a:pt x="67" y="246"/>
                  </a:lnTo>
                  <a:cubicBezTo>
                    <a:pt x="89" y="246"/>
                    <a:pt x="123" y="246"/>
                    <a:pt x="134" y="280"/>
                  </a:cubicBezTo>
                  <a:cubicBezTo>
                    <a:pt x="134" y="280"/>
                    <a:pt x="134" y="291"/>
                    <a:pt x="145" y="291"/>
                  </a:cubicBezTo>
                  <a:cubicBezTo>
                    <a:pt x="145" y="291"/>
                    <a:pt x="145" y="291"/>
                    <a:pt x="145" y="280"/>
                  </a:cubicBezTo>
                  <a:cubicBezTo>
                    <a:pt x="145" y="257"/>
                    <a:pt x="145" y="224"/>
                    <a:pt x="168" y="201"/>
                  </a:cubicBezTo>
                  <a:cubicBezTo>
                    <a:pt x="179" y="179"/>
                    <a:pt x="179" y="168"/>
                    <a:pt x="156" y="145"/>
                  </a:cubicBezTo>
                  <a:cubicBezTo>
                    <a:pt x="156" y="134"/>
                    <a:pt x="156" y="134"/>
                    <a:pt x="156" y="134"/>
                  </a:cubicBezTo>
                  <a:cubicBezTo>
                    <a:pt x="145" y="134"/>
                    <a:pt x="145" y="123"/>
                    <a:pt x="145" y="123"/>
                  </a:cubicBezTo>
                  <a:cubicBezTo>
                    <a:pt x="134" y="112"/>
                    <a:pt x="123" y="101"/>
                    <a:pt x="134" y="56"/>
                  </a:cubicBezTo>
                  <a:cubicBezTo>
                    <a:pt x="134" y="45"/>
                    <a:pt x="134" y="45"/>
                    <a:pt x="134" y="45"/>
                  </a:cubicBezTo>
                  <a:cubicBezTo>
                    <a:pt x="123" y="45"/>
                    <a:pt x="112" y="45"/>
                    <a:pt x="100" y="45"/>
                  </a:cubicBezTo>
                  <a:cubicBezTo>
                    <a:pt x="89" y="45"/>
                    <a:pt x="89" y="45"/>
                    <a:pt x="89" y="45"/>
                  </a:cubicBezTo>
                  <a:lnTo>
                    <a:pt x="89" y="56"/>
                  </a:lnTo>
                  <a:cubicBezTo>
                    <a:pt x="112" y="89"/>
                    <a:pt x="89" y="112"/>
                    <a:pt x="89" y="112"/>
                  </a:cubicBezTo>
                  <a:cubicBezTo>
                    <a:pt x="78" y="112"/>
                    <a:pt x="78" y="123"/>
                    <a:pt x="78" y="123"/>
                  </a:cubicBezTo>
                  <a:lnTo>
                    <a:pt x="78" y="123"/>
                  </a:lnTo>
                  <a:cubicBezTo>
                    <a:pt x="89" y="145"/>
                    <a:pt x="100" y="201"/>
                    <a:pt x="89" y="224"/>
                  </a:cubicBezTo>
                  <a:cubicBezTo>
                    <a:pt x="78" y="235"/>
                    <a:pt x="78" y="235"/>
                    <a:pt x="67" y="246"/>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5" name="Freeform 113"/>
            <p:cNvSpPr>
              <a:spLocks noChangeArrowheads="1"/>
            </p:cNvSpPr>
            <p:nvPr/>
          </p:nvSpPr>
          <p:spPr bwMode="auto">
            <a:xfrm>
              <a:off x="3603625" y="3324225"/>
              <a:ext cx="36513" cy="44450"/>
            </a:xfrm>
            <a:custGeom>
              <a:avLst/>
              <a:gdLst>
                <a:gd name="T0" fmla="*/ 89 w 102"/>
                <a:gd name="T1" fmla="*/ 102 h 125"/>
                <a:gd name="T2" fmla="*/ 89 w 102"/>
                <a:gd name="T3" fmla="*/ 102 h 125"/>
                <a:gd name="T4" fmla="*/ 67 w 102"/>
                <a:gd name="T5" fmla="*/ 57 h 125"/>
                <a:gd name="T6" fmla="*/ 11 w 102"/>
                <a:gd name="T7" fmla="*/ 23 h 125"/>
                <a:gd name="T8" fmla="*/ 22 w 102"/>
                <a:gd name="T9" fmla="*/ 68 h 125"/>
                <a:gd name="T10" fmla="*/ 89 w 102"/>
                <a:gd name="T11" fmla="*/ 102 h 125"/>
              </a:gdLst>
              <a:ahLst/>
              <a:cxnLst>
                <a:cxn ang="0">
                  <a:pos x="T0" y="T1"/>
                </a:cxn>
                <a:cxn ang="0">
                  <a:pos x="T2" y="T3"/>
                </a:cxn>
                <a:cxn ang="0">
                  <a:pos x="T4" y="T5"/>
                </a:cxn>
                <a:cxn ang="0">
                  <a:pos x="T6" y="T7"/>
                </a:cxn>
                <a:cxn ang="0">
                  <a:pos x="T8" y="T9"/>
                </a:cxn>
                <a:cxn ang="0">
                  <a:pos x="T10" y="T11"/>
                </a:cxn>
              </a:cxnLst>
              <a:rect l="0" t="0" r="r" b="b"/>
              <a:pathLst>
                <a:path w="102" h="125">
                  <a:moveTo>
                    <a:pt x="89" y="102"/>
                  </a:moveTo>
                  <a:lnTo>
                    <a:pt x="89" y="102"/>
                  </a:lnTo>
                  <a:cubicBezTo>
                    <a:pt x="101" y="79"/>
                    <a:pt x="89" y="68"/>
                    <a:pt x="67" y="57"/>
                  </a:cubicBezTo>
                  <a:cubicBezTo>
                    <a:pt x="44" y="45"/>
                    <a:pt x="33" y="0"/>
                    <a:pt x="11" y="23"/>
                  </a:cubicBezTo>
                  <a:cubicBezTo>
                    <a:pt x="0" y="45"/>
                    <a:pt x="0" y="68"/>
                    <a:pt x="22" y="68"/>
                  </a:cubicBezTo>
                  <a:cubicBezTo>
                    <a:pt x="56" y="68"/>
                    <a:pt x="89" y="124"/>
                    <a:pt x="89" y="10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7" name="Freeform 114"/>
            <p:cNvSpPr>
              <a:spLocks noChangeArrowheads="1"/>
            </p:cNvSpPr>
            <p:nvPr/>
          </p:nvSpPr>
          <p:spPr bwMode="auto">
            <a:xfrm>
              <a:off x="3595688" y="3324225"/>
              <a:ext cx="52387" cy="44450"/>
            </a:xfrm>
            <a:custGeom>
              <a:avLst/>
              <a:gdLst>
                <a:gd name="T0" fmla="*/ 112 w 147"/>
                <a:gd name="T1" fmla="*/ 124 h 125"/>
                <a:gd name="T2" fmla="*/ 112 w 147"/>
                <a:gd name="T3" fmla="*/ 124 h 125"/>
                <a:gd name="T4" fmla="*/ 112 w 147"/>
                <a:gd name="T5" fmla="*/ 124 h 125"/>
                <a:gd name="T6" fmla="*/ 67 w 147"/>
                <a:gd name="T7" fmla="*/ 113 h 125"/>
                <a:gd name="T8" fmla="*/ 45 w 147"/>
                <a:gd name="T9" fmla="*/ 90 h 125"/>
                <a:gd name="T10" fmla="*/ 0 w 147"/>
                <a:gd name="T11" fmla="*/ 57 h 125"/>
                <a:gd name="T12" fmla="*/ 23 w 147"/>
                <a:gd name="T13" fmla="*/ 12 h 125"/>
                <a:gd name="T14" fmla="*/ 45 w 147"/>
                <a:gd name="T15" fmla="*/ 0 h 125"/>
                <a:gd name="T16" fmla="*/ 90 w 147"/>
                <a:gd name="T17" fmla="*/ 23 h 125"/>
                <a:gd name="T18" fmla="*/ 101 w 147"/>
                <a:gd name="T19" fmla="*/ 45 h 125"/>
                <a:gd name="T20" fmla="*/ 135 w 147"/>
                <a:gd name="T21" fmla="*/ 102 h 125"/>
                <a:gd name="T22" fmla="*/ 112 w 147"/>
                <a:gd name="T23" fmla="*/ 124 h 125"/>
                <a:gd name="T24" fmla="*/ 45 w 147"/>
                <a:gd name="T25" fmla="*/ 45 h 125"/>
                <a:gd name="T26" fmla="*/ 45 w 147"/>
                <a:gd name="T27" fmla="*/ 45 h 125"/>
                <a:gd name="T28" fmla="*/ 56 w 147"/>
                <a:gd name="T29" fmla="*/ 45 h 125"/>
                <a:gd name="T30" fmla="*/ 56 w 147"/>
                <a:gd name="T31" fmla="*/ 45 h 125"/>
                <a:gd name="T32" fmla="*/ 45 w 147"/>
                <a:gd name="T33"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125">
                  <a:moveTo>
                    <a:pt x="112" y="124"/>
                  </a:moveTo>
                  <a:lnTo>
                    <a:pt x="112" y="124"/>
                  </a:lnTo>
                  <a:lnTo>
                    <a:pt x="112" y="124"/>
                  </a:lnTo>
                  <a:cubicBezTo>
                    <a:pt x="90" y="124"/>
                    <a:pt x="79" y="124"/>
                    <a:pt x="67" y="113"/>
                  </a:cubicBezTo>
                  <a:cubicBezTo>
                    <a:pt x="67" y="102"/>
                    <a:pt x="56" y="90"/>
                    <a:pt x="45" y="90"/>
                  </a:cubicBezTo>
                  <a:cubicBezTo>
                    <a:pt x="23" y="90"/>
                    <a:pt x="11" y="68"/>
                    <a:pt x="0" y="57"/>
                  </a:cubicBezTo>
                  <a:cubicBezTo>
                    <a:pt x="0" y="57"/>
                    <a:pt x="0" y="34"/>
                    <a:pt x="23" y="12"/>
                  </a:cubicBezTo>
                  <a:cubicBezTo>
                    <a:pt x="34" y="0"/>
                    <a:pt x="45" y="0"/>
                    <a:pt x="45" y="0"/>
                  </a:cubicBezTo>
                  <a:cubicBezTo>
                    <a:pt x="67" y="0"/>
                    <a:pt x="79" y="12"/>
                    <a:pt x="90" y="23"/>
                  </a:cubicBezTo>
                  <a:cubicBezTo>
                    <a:pt x="101" y="34"/>
                    <a:pt x="101" y="34"/>
                    <a:pt x="101" y="45"/>
                  </a:cubicBezTo>
                  <a:cubicBezTo>
                    <a:pt x="124" y="57"/>
                    <a:pt x="146" y="79"/>
                    <a:pt x="135" y="102"/>
                  </a:cubicBezTo>
                  <a:cubicBezTo>
                    <a:pt x="135" y="124"/>
                    <a:pt x="112" y="124"/>
                    <a:pt x="112" y="124"/>
                  </a:cubicBezTo>
                  <a:close/>
                  <a:moveTo>
                    <a:pt x="45" y="45"/>
                  </a:moveTo>
                  <a:lnTo>
                    <a:pt x="45" y="45"/>
                  </a:lnTo>
                  <a:cubicBezTo>
                    <a:pt x="45" y="45"/>
                    <a:pt x="45" y="45"/>
                    <a:pt x="56" y="45"/>
                  </a:cubicBezTo>
                  <a:lnTo>
                    <a:pt x="56" y="45"/>
                  </a:lnTo>
                  <a:lnTo>
                    <a:pt x="45" y="45"/>
                  </a:ln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8" name="Freeform 115"/>
            <p:cNvSpPr>
              <a:spLocks noChangeArrowheads="1"/>
            </p:cNvSpPr>
            <p:nvPr/>
          </p:nvSpPr>
          <p:spPr bwMode="auto">
            <a:xfrm>
              <a:off x="3962400" y="3957638"/>
              <a:ext cx="23813" cy="28575"/>
            </a:xfrm>
            <a:custGeom>
              <a:avLst/>
              <a:gdLst>
                <a:gd name="T0" fmla="*/ 45 w 68"/>
                <a:gd name="T1" fmla="*/ 78 h 79"/>
                <a:gd name="T2" fmla="*/ 45 w 68"/>
                <a:gd name="T3" fmla="*/ 78 h 79"/>
                <a:gd name="T4" fmla="*/ 45 w 68"/>
                <a:gd name="T5" fmla="*/ 11 h 79"/>
                <a:gd name="T6" fmla="*/ 11 w 68"/>
                <a:gd name="T7" fmla="*/ 45 h 79"/>
                <a:gd name="T8" fmla="*/ 45 w 68"/>
                <a:gd name="T9" fmla="*/ 78 h 79"/>
              </a:gdLst>
              <a:ahLst/>
              <a:cxnLst>
                <a:cxn ang="0">
                  <a:pos x="T0" y="T1"/>
                </a:cxn>
                <a:cxn ang="0">
                  <a:pos x="T2" y="T3"/>
                </a:cxn>
                <a:cxn ang="0">
                  <a:pos x="T4" y="T5"/>
                </a:cxn>
                <a:cxn ang="0">
                  <a:pos x="T6" y="T7"/>
                </a:cxn>
                <a:cxn ang="0">
                  <a:pos x="T8" y="T9"/>
                </a:cxn>
              </a:cxnLst>
              <a:rect l="0" t="0" r="r" b="b"/>
              <a:pathLst>
                <a:path w="68" h="79">
                  <a:moveTo>
                    <a:pt x="45" y="78"/>
                  </a:moveTo>
                  <a:lnTo>
                    <a:pt x="45" y="78"/>
                  </a:lnTo>
                  <a:cubicBezTo>
                    <a:pt x="56" y="56"/>
                    <a:pt x="67" y="22"/>
                    <a:pt x="45" y="11"/>
                  </a:cubicBezTo>
                  <a:cubicBezTo>
                    <a:pt x="22" y="0"/>
                    <a:pt x="0" y="22"/>
                    <a:pt x="11" y="45"/>
                  </a:cubicBezTo>
                  <a:cubicBezTo>
                    <a:pt x="22" y="67"/>
                    <a:pt x="34" y="78"/>
                    <a:pt x="45" y="7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9" name="Freeform 116"/>
            <p:cNvSpPr>
              <a:spLocks noChangeArrowheads="1"/>
            </p:cNvSpPr>
            <p:nvPr/>
          </p:nvSpPr>
          <p:spPr bwMode="auto">
            <a:xfrm>
              <a:off x="3959225" y="3954463"/>
              <a:ext cx="31750" cy="41275"/>
            </a:xfrm>
            <a:custGeom>
              <a:avLst/>
              <a:gdLst>
                <a:gd name="T0" fmla="*/ 45 w 90"/>
                <a:gd name="T1" fmla="*/ 112 h 113"/>
                <a:gd name="T2" fmla="*/ 45 w 90"/>
                <a:gd name="T3" fmla="*/ 112 h 113"/>
                <a:gd name="T4" fmla="*/ 45 w 90"/>
                <a:gd name="T5" fmla="*/ 112 h 113"/>
                <a:gd name="T6" fmla="*/ 0 w 90"/>
                <a:gd name="T7" fmla="*/ 67 h 113"/>
                <a:gd name="T8" fmla="*/ 0 w 90"/>
                <a:gd name="T9" fmla="*/ 22 h 113"/>
                <a:gd name="T10" fmla="*/ 45 w 90"/>
                <a:gd name="T11" fmla="*/ 0 h 113"/>
                <a:gd name="T12" fmla="*/ 67 w 90"/>
                <a:gd name="T13" fmla="*/ 0 h 113"/>
                <a:gd name="T14" fmla="*/ 78 w 90"/>
                <a:gd name="T15" fmla="*/ 22 h 113"/>
                <a:gd name="T16" fmla="*/ 67 w 90"/>
                <a:gd name="T17" fmla="*/ 101 h 113"/>
                <a:gd name="T18" fmla="*/ 45 w 90"/>
                <a:gd name="T1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113">
                  <a:moveTo>
                    <a:pt x="45" y="112"/>
                  </a:moveTo>
                  <a:lnTo>
                    <a:pt x="45" y="112"/>
                  </a:lnTo>
                  <a:lnTo>
                    <a:pt x="45" y="112"/>
                  </a:lnTo>
                  <a:cubicBezTo>
                    <a:pt x="33" y="112"/>
                    <a:pt x="22" y="89"/>
                    <a:pt x="0" y="67"/>
                  </a:cubicBezTo>
                  <a:cubicBezTo>
                    <a:pt x="0" y="44"/>
                    <a:pt x="0" y="33"/>
                    <a:pt x="0" y="22"/>
                  </a:cubicBezTo>
                  <a:cubicBezTo>
                    <a:pt x="11" y="0"/>
                    <a:pt x="22" y="0"/>
                    <a:pt x="45" y="0"/>
                  </a:cubicBezTo>
                  <a:cubicBezTo>
                    <a:pt x="45" y="0"/>
                    <a:pt x="56" y="0"/>
                    <a:pt x="67" y="0"/>
                  </a:cubicBezTo>
                  <a:cubicBezTo>
                    <a:pt x="78" y="11"/>
                    <a:pt x="78" y="11"/>
                    <a:pt x="78" y="22"/>
                  </a:cubicBezTo>
                  <a:cubicBezTo>
                    <a:pt x="89" y="56"/>
                    <a:pt x="78" y="78"/>
                    <a:pt x="67" y="101"/>
                  </a:cubicBezTo>
                  <a:cubicBezTo>
                    <a:pt x="67" y="101"/>
                    <a:pt x="56" y="112"/>
                    <a:pt x="45"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0" name="Freeform 117"/>
            <p:cNvSpPr>
              <a:spLocks noChangeArrowheads="1"/>
            </p:cNvSpPr>
            <p:nvPr/>
          </p:nvSpPr>
          <p:spPr bwMode="auto">
            <a:xfrm>
              <a:off x="3768725" y="3970338"/>
              <a:ext cx="33338" cy="33337"/>
            </a:xfrm>
            <a:custGeom>
              <a:avLst/>
              <a:gdLst>
                <a:gd name="T0" fmla="*/ 67 w 91"/>
                <a:gd name="T1" fmla="*/ 90 h 91"/>
                <a:gd name="T2" fmla="*/ 67 w 91"/>
                <a:gd name="T3" fmla="*/ 90 h 91"/>
                <a:gd name="T4" fmla="*/ 67 w 91"/>
                <a:gd name="T5" fmla="*/ 34 h 91"/>
                <a:gd name="T6" fmla="*/ 22 w 91"/>
                <a:gd name="T7" fmla="*/ 23 h 91"/>
                <a:gd name="T8" fmla="*/ 67 w 91"/>
                <a:gd name="T9" fmla="*/ 90 h 91"/>
              </a:gdLst>
              <a:ahLst/>
              <a:cxnLst>
                <a:cxn ang="0">
                  <a:pos x="T0" y="T1"/>
                </a:cxn>
                <a:cxn ang="0">
                  <a:pos x="T2" y="T3"/>
                </a:cxn>
                <a:cxn ang="0">
                  <a:pos x="T4" y="T5"/>
                </a:cxn>
                <a:cxn ang="0">
                  <a:pos x="T6" y="T7"/>
                </a:cxn>
                <a:cxn ang="0">
                  <a:pos x="T8" y="T9"/>
                </a:cxn>
              </a:cxnLst>
              <a:rect l="0" t="0" r="r" b="b"/>
              <a:pathLst>
                <a:path w="91" h="91">
                  <a:moveTo>
                    <a:pt x="67" y="90"/>
                  </a:moveTo>
                  <a:lnTo>
                    <a:pt x="67" y="90"/>
                  </a:lnTo>
                  <a:cubicBezTo>
                    <a:pt x="78" y="79"/>
                    <a:pt x="90" y="57"/>
                    <a:pt x="67" y="34"/>
                  </a:cubicBezTo>
                  <a:cubicBezTo>
                    <a:pt x="56" y="12"/>
                    <a:pt x="34" y="0"/>
                    <a:pt x="22" y="23"/>
                  </a:cubicBezTo>
                  <a:cubicBezTo>
                    <a:pt x="0" y="34"/>
                    <a:pt x="45" y="90"/>
                    <a:pt x="67" y="9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1" name="Freeform 118"/>
            <p:cNvSpPr>
              <a:spLocks noChangeArrowheads="1"/>
            </p:cNvSpPr>
            <p:nvPr/>
          </p:nvSpPr>
          <p:spPr bwMode="auto">
            <a:xfrm>
              <a:off x="3765550" y="3965575"/>
              <a:ext cx="44450" cy="44450"/>
            </a:xfrm>
            <a:custGeom>
              <a:avLst/>
              <a:gdLst>
                <a:gd name="T0" fmla="*/ 67 w 124"/>
                <a:gd name="T1" fmla="*/ 124 h 125"/>
                <a:gd name="T2" fmla="*/ 67 w 124"/>
                <a:gd name="T3" fmla="*/ 124 h 125"/>
                <a:gd name="T4" fmla="*/ 67 w 124"/>
                <a:gd name="T5" fmla="*/ 124 h 125"/>
                <a:gd name="T6" fmla="*/ 11 w 124"/>
                <a:gd name="T7" fmla="*/ 68 h 125"/>
                <a:gd name="T8" fmla="*/ 11 w 124"/>
                <a:gd name="T9" fmla="*/ 11 h 125"/>
                <a:gd name="T10" fmla="*/ 45 w 124"/>
                <a:gd name="T11" fmla="*/ 0 h 125"/>
                <a:gd name="T12" fmla="*/ 101 w 124"/>
                <a:gd name="T13" fmla="*/ 23 h 125"/>
                <a:gd name="T14" fmla="*/ 112 w 124"/>
                <a:gd name="T15" fmla="*/ 90 h 125"/>
                <a:gd name="T16" fmla="*/ 78 w 124"/>
                <a:gd name="T17" fmla="*/ 124 h 125"/>
                <a:gd name="T18" fmla="*/ 67 w 124"/>
                <a:gd name="T19" fmla="*/ 124 h 125"/>
                <a:gd name="T20" fmla="*/ 45 w 124"/>
                <a:gd name="T21" fmla="*/ 45 h 125"/>
                <a:gd name="T22" fmla="*/ 45 w 124"/>
                <a:gd name="T23" fmla="*/ 45 h 125"/>
                <a:gd name="T24" fmla="*/ 67 w 124"/>
                <a:gd name="T25" fmla="*/ 79 h 125"/>
                <a:gd name="T26" fmla="*/ 67 w 124"/>
                <a:gd name="T27" fmla="*/ 56 h 125"/>
                <a:gd name="T28" fmla="*/ 56 w 124"/>
                <a:gd name="T29" fmla="*/ 45 h 125"/>
                <a:gd name="T30" fmla="*/ 45 w 124"/>
                <a:gd name="T31"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25">
                  <a:moveTo>
                    <a:pt x="67" y="124"/>
                  </a:moveTo>
                  <a:lnTo>
                    <a:pt x="67" y="124"/>
                  </a:lnTo>
                  <a:lnTo>
                    <a:pt x="67" y="124"/>
                  </a:lnTo>
                  <a:cubicBezTo>
                    <a:pt x="45" y="124"/>
                    <a:pt x="22" y="90"/>
                    <a:pt x="11" y="68"/>
                  </a:cubicBezTo>
                  <a:cubicBezTo>
                    <a:pt x="0" y="45"/>
                    <a:pt x="0" y="34"/>
                    <a:pt x="11" y="11"/>
                  </a:cubicBezTo>
                  <a:cubicBezTo>
                    <a:pt x="22" y="0"/>
                    <a:pt x="45" y="0"/>
                    <a:pt x="45" y="0"/>
                  </a:cubicBezTo>
                  <a:cubicBezTo>
                    <a:pt x="67" y="0"/>
                    <a:pt x="89" y="11"/>
                    <a:pt x="101" y="23"/>
                  </a:cubicBezTo>
                  <a:cubicBezTo>
                    <a:pt x="112" y="45"/>
                    <a:pt x="123" y="68"/>
                    <a:pt x="112" y="90"/>
                  </a:cubicBezTo>
                  <a:cubicBezTo>
                    <a:pt x="101" y="101"/>
                    <a:pt x="89" y="113"/>
                    <a:pt x="78" y="124"/>
                  </a:cubicBezTo>
                  <a:cubicBezTo>
                    <a:pt x="78" y="124"/>
                    <a:pt x="78" y="124"/>
                    <a:pt x="67" y="124"/>
                  </a:cubicBezTo>
                  <a:close/>
                  <a:moveTo>
                    <a:pt x="45" y="45"/>
                  </a:moveTo>
                  <a:lnTo>
                    <a:pt x="45" y="45"/>
                  </a:lnTo>
                  <a:cubicBezTo>
                    <a:pt x="45" y="45"/>
                    <a:pt x="56" y="68"/>
                    <a:pt x="67" y="79"/>
                  </a:cubicBezTo>
                  <a:cubicBezTo>
                    <a:pt x="67" y="68"/>
                    <a:pt x="67" y="68"/>
                    <a:pt x="67" y="56"/>
                  </a:cubicBezTo>
                  <a:cubicBezTo>
                    <a:pt x="56" y="45"/>
                    <a:pt x="56" y="45"/>
                    <a:pt x="56" y="45"/>
                  </a:cubicBezTo>
                  <a:cubicBezTo>
                    <a:pt x="45" y="45"/>
                    <a:pt x="45" y="45"/>
                    <a:pt x="45" y="45"/>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2" name="Freeform 119"/>
            <p:cNvSpPr>
              <a:spLocks noChangeArrowheads="1"/>
            </p:cNvSpPr>
            <p:nvPr/>
          </p:nvSpPr>
          <p:spPr bwMode="auto">
            <a:xfrm>
              <a:off x="3784600" y="4010025"/>
              <a:ext cx="80963" cy="85725"/>
            </a:xfrm>
            <a:custGeom>
              <a:avLst/>
              <a:gdLst>
                <a:gd name="T0" fmla="*/ 78 w 225"/>
                <a:gd name="T1" fmla="*/ 0 h 236"/>
                <a:gd name="T2" fmla="*/ 78 w 225"/>
                <a:gd name="T3" fmla="*/ 0 h 236"/>
                <a:gd name="T4" fmla="*/ 0 w 225"/>
                <a:gd name="T5" fmla="*/ 56 h 236"/>
                <a:gd name="T6" fmla="*/ 56 w 225"/>
                <a:gd name="T7" fmla="*/ 89 h 236"/>
                <a:gd name="T8" fmla="*/ 112 w 225"/>
                <a:gd name="T9" fmla="*/ 145 h 236"/>
                <a:gd name="T10" fmla="*/ 146 w 225"/>
                <a:gd name="T11" fmla="*/ 179 h 236"/>
                <a:gd name="T12" fmla="*/ 168 w 225"/>
                <a:gd name="T13" fmla="*/ 213 h 236"/>
                <a:gd name="T14" fmla="*/ 213 w 225"/>
                <a:gd name="T15" fmla="*/ 168 h 236"/>
                <a:gd name="T16" fmla="*/ 168 w 225"/>
                <a:gd name="T17" fmla="*/ 134 h 236"/>
                <a:gd name="T18" fmla="*/ 112 w 225"/>
                <a:gd name="T19" fmla="*/ 89 h 236"/>
                <a:gd name="T20" fmla="*/ 78 w 225"/>
                <a:gd name="T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 h="236">
                  <a:moveTo>
                    <a:pt x="78" y="0"/>
                  </a:moveTo>
                  <a:lnTo>
                    <a:pt x="78" y="0"/>
                  </a:lnTo>
                  <a:cubicBezTo>
                    <a:pt x="45" y="11"/>
                    <a:pt x="0" y="11"/>
                    <a:pt x="0" y="56"/>
                  </a:cubicBezTo>
                  <a:cubicBezTo>
                    <a:pt x="11" y="100"/>
                    <a:pt x="45" y="100"/>
                    <a:pt x="56" y="89"/>
                  </a:cubicBezTo>
                  <a:cubicBezTo>
                    <a:pt x="78" y="89"/>
                    <a:pt x="112" y="123"/>
                    <a:pt x="112" y="145"/>
                  </a:cubicBezTo>
                  <a:cubicBezTo>
                    <a:pt x="112" y="156"/>
                    <a:pt x="112" y="190"/>
                    <a:pt x="146" y="179"/>
                  </a:cubicBezTo>
                  <a:cubicBezTo>
                    <a:pt x="168" y="168"/>
                    <a:pt x="146" y="235"/>
                    <a:pt x="168" y="213"/>
                  </a:cubicBezTo>
                  <a:cubicBezTo>
                    <a:pt x="191" y="201"/>
                    <a:pt x="224" y="179"/>
                    <a:pt x="213" y="168"/>
                  </a:cubicBezTo>
                  <a:cubicBezTo>
                    <a:pt x="191" y="168"/>
                    <a:pt x="191" y="134"/>
                    <a:pt x="168" y="134"/>
                  </a:cubicBezTo>
                  <a:cubicBezTo>
                    <a:pt x="135" y="145"/>
                    <a:pt x="112" y="112"/>
                    <a:pt x="112" y="89"/>
                  </a:cubicBezTo>
                  <a:cubicBezTo>
                    <a:pt x="123" y="56"/>
                    <a:pt x="101" y="0"/>
                    <a:pt x="78"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3" name="Freeform 120"/>
            <p:cNvSpPr>
              <a:spLocks noChangeArrowheads="1"/>
            </p:cNvSpPr>
            <p:nvPr/>
          </p:nvSpPr>
          <p:spPr bwMode="auto">
            <a:xfrm>
              <a:off x="3776663" y="4002088"/>
              <a:ext cx="93662" cy="93662"/>
            </a:xfrm>
            <a:custGeom>
              <a:avLst/>
              <a:gdLst>
                <a:gd name="T0" fmla="*/ 191 w 259"/>
                <a:gd name="T1" fmla="*/ 258 h 259"/>
                <a:gd name="T2" fmla="*/ 191 w 259"/>
                <a:gd name="T3" fmla="*/ 258 h 259"/>
                <a:gd name="T4" fmla="*/ 158 w 259"/>
                <a:gd name="T5" fmla="*/ 224 h 259"/>
                <a:gd name="T6" fmla="*/ 158 w 259"/>
                <a:gd name="T7" fmla="*/ 224 h 259"/>
                <a:gd name="T8" fmla="*/ 124 w 259"/>
                <a:gd name="T9" fmla="*/ 213 h 259"/>
                <a:gd name="T10" fmla="*/ 113 w 259"/>
                <a:gd name="T11" fmla="*/ 157 h 259"/>
                <a:gd name="T12" fmla="*/ 90 w 259"/>
                <a:gd name="T13" fmla="*/ 135 h 259"/>
                <a:gd name="T14" fmla="*/ 68 w 259"/>
                <a:gd name="T15" fmla="*/ 146 h 259"/>
                <a:gd name="T16" fmla="*/ 0 w 259"/>
                <a:gd name="T17" fmla="*/ 79 h 259"/>
                <a:gd name="T18" fmla="*/ 12 w 259"/>
                <a:gd name="T19" fmla="*/ 34 h 259"/>
                <a:gd name="T20" fmla="*/ 90 w 259"/>
                <a:gd name="T21" fmla="*/ 0 h 259"/>
                <a:gd name="T22" fmla="*/ 101 w 259"/>
                <a:gd name="T23" fmla="*/ 0 h 259"/>
                <a:gd name="T24" fmla="*/ 101 w 259"/>
                <a:gd name="T25" fmla="*/ 0 h 259"/>
                <a:gd name="T26" fmla="*/ 135 w 259"/>
                <a:gd name="T27" fmla="*/ 23 h 259"/>
                <a:gd name="T28" fmla="*/ 158 w 259"/>
                <a:gd name="T29" fmla="*/ 112 h 259"/>
                <a:gd name="T30" fmla="*/ 169 w 259"/>
                <a:gd name="T31" fmla="*/ 135 h 259"/>
                <a:gd name="T32" fmla="*/ 180 w 259"/>
                <a:gd name="T33" fmla="*/ 146 h 259"/>
                <a:gd name="T34" fmla="*/ 191 w 259"/>
                <a:gd name="T35" fmla="*/ 146 h 259"/>
                <a:gd name="T36" fmla="*/ 236 w 259"/>
                <a:gd name="T37" fmla="*/ 168 h 259"/>
                <a:gd name="T38" fmla="*/ 236 w 259"/>
                <a:gd name="T39" fmla="*/ 168 h 259"/>
                <a:gd name="T40" fmla="*/ 258 w 259"/>
                <a:gd name="T41" fmla="*/ 191 h 259"/>
                <a:gd name="T42" fmla="*/ 202 w 259"/>
                <a:gd name="T43" fmla="*/ 258 h 259"/>
                <a:gd name="T44" fmla="*/ 191 w 259"/>
                <a:gd name="T45" fmla="*/ 258 h 259"/>
                <a:gd name="T46" fmla="*/ 191 w 259"/>
                <a:gd name="T47" fmla="*/ 191 h 259"/>
                <a:gd name="T48" fmla="*/ 191 w 259"/>
                <a:gd name="T49" fmla="*/ 191 h 259"/>
                <a:gd name="T50" fmla="*/ 202 w 259"/>
                <a:gd name="T51" fmla="*/ 202 h 259"/>
                <a:gd name="T52" fmla="*/ 202 w 259"/>
                <a:gd name="T53" fmla="*/ 202 h 259"/>
                <a:gd name="T54" fmla="*/ 191 w 259"/>
                <a:gd name="T55" fmla="*/ 191 h 259"/>
                <a:gd name="T56" fmla="*/ 90 w 259"/>
                <a:gd name="T57" fmla="*/ 90 h 259"/>
                <a:gd name="T58" fmla="*/ 90 w 259"/>
                <a:gd name="T59" fmla="*/ 90 h 259"/>
                <a:gd name="T60" fmla="*/ 124 w 259"/>
                <a:gd name="T61" fmla="*/ 101 h 259"/>
                <a:gd name="T62" fmla="*/ 101 w 259"/>
                <a:gd name="T63" fmla="*/ 45 h 259"/>
                <a:gd name="T64" fmla="*/ 101 w 259"/>
                <a:gd name="T65" fmla="*/ 45 h 259"/>
                <a:gd name="T66" fmla="*/ 45 w 259"/>
                <a:gd name="T67" fmla="*/ 68 h 259"/>
                <a:gd name="T68" fmla="*/ 45 w 259"/>
                <a:gd name="T69" fmla="*/ 79 h 259"/>
                <a:gd name="T70" fmla="*/ 68 w 259"/>
                <a:gd name="T71" fmla="*/ 101 h 259"/>
                <a:gd name="T72" fmla="*/ 79 w 259"/>
                <a:gd name="T73" fmla="*/ 101 h 259"/>
                <a:gd name="T74" fmla="*/ 90 w 259"/>
                <a:gd name="T75" fmla="*/ 9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9" h="259">
                  <a:moveTo>
                    <a:pt x="191" y="258"/>
                  </a:moveTo>
                  <a:lnTo>
                    <a:pt x="191" y="258"/>
                  </a:lnTo>
                  <a:cubicBezTo>
                    <a:pt x="169" y="258"/>
                    <a:pt x="158" y="236"/>
                    <a:pt x="158" y="224"/>
                  </a:cubicBezTo>
                  <a:lnTo>
                    <a:pt x="158" y="224"/>
                  </a:lnTo>
                  <a:cubicBezTo>
                    <a:pt x="146" y="224"/>
                    <a:pt x="135" y="224"/>
                    <a:pt x="124" y="213"/>
                  </a:cubicBezTo>
                  <a:cubicBezTo>
                    <a:pt x="113" y="191"/>
                    <a:pt x="113" y="168"/>
                    <a:pt x="113" y="157"/>
                  </a:cubicBezTo>
                  <a:lnTo>
                    <a:pt x="90" y="135"/>
                  </a:lnTo>
                  <a:cubicBezTo>
                    <a:pt x="79" y="135"/>
                    <a:pt x="79" y="146"/>
                    <a:pt x="68" y="146"/>
                  </a:cubicBezTo>
                  <a:cubicBezTo>
                    <a:pt x="34" y="146"/>
                    <a:pt x="12" y="123"/>
                    <a:pt x="0" y="79"/>
                  </a:cubicBezTo>
                  <a:cubicBezTo>
                    <a:pt x="0" y="68"/>
                    <a:pt x="0" y="56"/>
                    <a:pt x="12" y="34"/>
                  </a:cubicBezTo>
                  <a:cubicBezTo>
                    <a:pt x="34" y="12"/>
                    <a:pt x="68" y="12"/>
                    <a:pt x="90" y="0"/>
                  </a:cubicBezTo>
                  <a:cubicBezTo>
                    <a:pt x="101" y="0"/>
                    <a:pt x="101" y="0"/>
                    <a:pt x="101" y="0"/>
                  </a:cubicBezTo>
                  <a:lnTo>
                    <a:pt x="101" y="0"/>
                  </a:lnTo>
                  <a:cubicBezTo>
                    <a:pt x="113" y="0"/>
                    <a:pt x="124" y="12"/>
                    <a:pt x="135" y="23"/>
                  </a:cubicBezTo>
                  <a:cubicBezTo>
                    <a:pt x="158" y="45"/>
                    <a:pt x="169" y="90"/>
                    <a:pt x="158" y="112"/>
                  </a:cubicBezTo>
                  <a:cubicBezTo>
                    <a:pt x="158" y="123"/>
                    <a:pt x="169" y="123"/>
                    <a:pt x="169" y="135"/>
                  </a:cubicBezTo>
                  <a:cubicBezTo>
                    <a:pt x="180" y="135"/>
                    <a:pt x="180" y="146"/>
                    <a:pt x="180" y="146"/>
                  </a:cubicBezTo>
                  <a:cubicBezTo>
                    <a:pt x="191" y="146"/>
                    <a:pt x="191" y="146"/>
                    <a:pt x="191" y="146"/>
                  </a:cubicBezTo>
                  <a:cubicBezTo>
                    <a:pt x="214" y="146"/>
                    <a:pt x="225" y="157"/>
                    <a:pt x="236" y="168"/>
                  </a:cubicBezTo>
                  <a:lnTo>
                    <a:pt x="236" y="168"/>
                  </a:lnTo>
                  <a:cubicBezTo>
                    <a:pt x="247" y="179"/>
                    <a:pt x="258" y="179"/>
                    <a:pt x="258" y="191"/>
                  </a:cubicBezTo>
                  <a:cubicBezTo>
                    <a:pt x="258" y="213"/>
                    <a:pt x="247" y="224"/>
                    <a:pt x="202" y="258"/>
                  </a:cubicBezTo>
                  <a:lnTo>
                    <a:pt x="191" y="258"/>
                  </a:lnTo>
                  <a:close/>
                  <a:moveTo>
                    <a:pt x="191" y="191"/>
                  </a:moveTo>
                  <a:lnTo>
                    <a:pt x="191" y="191"/>
                  </a:lnTo>
                  <a:cubicBezTo>
                    <a:pt x="202" y="191"/>
                    <a:pt x="202" y="202"/>
                    <a:pt x="202" y="202"/>
                  </a:cubicBezTo>
                  <a:lnTo>
                    <a:pt x="202" y="202"/>
                  </a:lnTo>
                  <a:cubicBezTo>
                    <a:pt x="202" y="202"/>
                    <a:pt x="202" y="191"/>
                    <a:pt x="191" y="191"/>
                  </a:cubicBezTo>
                  <a:close/>
                  <a:moveTo>
                    <a:pt x="90" y="90"/>
                  </a:moveTo>
                  <a:lnTo>
                    <a:pt x="90" y="90"/>
                  </a:lnTo>
                  <a:cubicBezTo>
                    <a:pt x="101" y="90"/>
                    <a:pt x="113" y="101"/>
                    <a:pt x="124" y="101"/>
                  </a:cubicBezTo>
                  <a:cubicBezTo>
                    <a:pt x="124" y="90"/>
                    <a:pt x="113" y="56"/>
                    <a:pt x="101" y="45"/>
                  </a:cubicBezTo>
                  <a:lnTo>
                    <a:pt x="101" y="45"/>
                  </a:lnTo>
                  <a:cubicBezTo>
                    <a:pt x="79" y="56"/>
                    <a:pt x="56" y="56"/>
                    <a:pt x="45" y="68"/>
                  </a:cubicBezTo>
                  <a:cubicBezTo>
                    <a:pt x="45" y="68"/>
                    <a:pt x="45" y="68"/>
                    <a:pt x="45" y="79"/>
                  </a:cubicBezTo>
                  <a:cubicBezTo>
                    <a:pt x="56" y="101"/>
                    <a:pt x="56" y="101"/>
                    <a:pt x="68" y="101"/>
                  </a:cubicBezTo>
                  <a:lnTo>
                    <a:pt x="79" y="101"/>
                  </a:lnTo>
                  <a:cubicBezTo>
                    <a:pt x="79" y="90"/>
                    <a:pt x="90" y="90"/>
                    <a:pt x="90" y="90"/>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4" name="Freeform 121"/>
            <p:cNvSpPr>
              <a:spLocks noChangeArrowheads="1"/>
            </p:cNvSpPr>
            <p:nvPr/>
          </p:nvSpPr>
          <p:spPr bwMode="auto">
            <a:xfrm>
              <a:off x="3862388" y="4087813"/>
              <a:ext cx="49212" cy="44450"/>
            </a:xfrm>
            <a:custGeom>
              <a:avLst/>
              <a:gdLst>
                <a:gd name="T0" fmla="*/ 45 w 135"/>
                <a:gd name="T1" fmla="*/ 11 h 124"/>
                <a:gd name="T2" fmla="*/ 45 w 135"/>
                <a:gd name="T3" fmla="*/ 11 h 124"/>
                <a:gd name="T4" fmla="*/ 22 w 135"/>
                <a:gd name="T5" fmla="*/ 56 h 124"/>
                <a:gd name="T6" fmla="*/ 22 w 135"/>
                <a:gd name="T7" fmla="*/ 78 h 124"/>
                <a:gd name="T8" fmla="*/ 78 w 135"/>
                <a:gd name="T9" fmla="*/ 112 h 124"/>
                <a:gd name="T10" fmla="*/ 112 w 135"/>
                <a:gd name="T11" fmla="*/ 67 h 124"/>
                <a:gd name="T12" fmla="*/ 78 w 135"/>
                <a:gd name="T13" fmla="*/ 22 h 124"/>
                <a:gd name="T14" fmla="*/ 45 w 135"/>
                <a:gd name="T15" fmla="*/ 11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24">
                  <a:moveTo>
                    <a:pt x="45" y="11"/>
                  </a:moveTo>
                  <a:lnTo>
                    <a:pt x="45" y="11"/>
                  </a:lnTo>
                  <a:cubicBezTo>
                    <a:pt x="45" y="22"/>
                    <a:pt x="45" y="56"/>
                    <a:pt x="22" y="56"/>
                  </a:cubicBezTo>
                  <a:cubicBezTo>
                    <a:pt x="0" y="56"/>
                    <a:pt x="0" y="89"/>
                    <a:pt x="22" y="78"/>
                  </a:cubicBezTo>
                  <a:cubicBezTo>
                    <a:pt x="56" y="78"/>
                    <a:pt x="33" y="123"/>
                    <a:pt x="78" y="112"/>
                  </a:cubicBezTo>
                  <a:cubicBezTo>
                    <a:pt x="112" y="100"/>
                    <a:pt x="134" y="78"/>
                    <a:pt x="112" y="67"/>
                  </a:cubicBezTo>
                  <a:cubicBezTo>
                    <a:pt x="89" y="56"/>
                    <a:pt x="89" y="33"/>
                    <a:pt x="78" y="22"/>
                  </a:cubicBezTo>
                  <a:cubicBezTo>
                    <a:pt x="78" y="11"/>
                    <a:pt x="45" y="0"/>
                    <a:pt x="45"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5" name="Freeform 122"/>
            <p:cNvSpPr>
              <a:spLocks noChangeArrowheads="1"/>
            </p:cNvSpPr>
            <p:nvPr/>
          </p:nvSpPr>
          <p:spPr bwMode="auto">
            <a:xfrm>
              <a:off x="3854450" y="4083050"/>
              <a:ext cx="60325" cy="52388"/>
            </a:xfrm>
            <a:custGeom>
              <a:avLst/>
              <a:gdLst>
                <a:gd name="T0" fmla="*/ 89 w 169"/>
                <a:gd name="T1" fmla="*/ 146 h 147"/>
                <a:gd name="T2" fmla="*/ 89 w 169"/>
                <a:gd name="T3" fmla="*/ 146 h 147"/>
                <a:gd name="T4" fmla="*/ 89 w 169"/>
                <a:gd name="T5" fmla="*/ 146 h 147"/>
                <a:gd name="T6" fmla="*/ 44 w 169"/>
                <a:gd name="T7" fmla="*/ 112 h 147"/>
                <a:gd name="T8" fmla="*/ 44 w 169"/>
                <a:gd name="T9" fmla="*/ 112 h 147"/>
                <a:gd name="T10" fmla="*/ 0 w 169"/>
                <a:gd name="T11" fmla="*/ 90 h 147"/>
                <a:gd name="T12" fmla="*/ 44 w 169"/>
                <a:gd name="T13" fmla="*/ 45 h 147"/>
                <a:gd name="T14" fmla="*/ 44 w 169"/>
                <a:gd name="T15" fmla="*/ 34 h 147"/>
                <a:gd name="T16" fmla="*/ 44 w 169"/>
                <a:gd name="T17" fmla="*/ 23 h 147"/>
                <a:gd name="T18" fmla="*/ 78 w 169"/>
                <a:gd name="T19" fmla="*/ 0 h 147"/>
                <a:gd name="T20" fmla="*/ 123 w 169"/>
                <a:gd name="T21" fmla="*/ 23 h 147"/>
                <a:gd name="T22" fmla="*/ 123 w 169"/>
                <a:gd name="T23" fmla="*/ 34 h 147"/>
                <a:gd name="T24" fmla="*/ 145 w 169"/>
                <a:gd name="T25" fmla="*/ 56 h 147"/>
                <a:gd name="T26" fmla="*/ 168 w 169"/>
                <a:gd name="T27" fmla="*/ 90 h 147"/>
                <a:gd name="T28" fmla="*/ 100 w 169"/>
                <a:gd name="T29" fmla="*/ 146 h 147"/>
                <a:gd name="T30" fmla="*/ 89 w 169"/>
                <a:gd name="T31" fmla="*/ 146 h 147"/>
                <a:gd name="T32" fmla="*/ 78 w 169"/>
                <a:gd name="T33" fmla="*/ 79 h 147"/>
                <a:gd name="T34" fmla="*/ 78 w 169"/>
                <a:gd name="T35" fmla="*/ 79 h 147"/>
                <a:gd name="T36" fmla="*/ 89 w 169"/>
                <a:gd name="T37" fmla="*/ 101 h 147"/>
                <a:gd name="T38" fmla="*/ 89 w 169"/>
                <a:gd name="T39" fmla="*/ 101 h 147"/>
                <a:gd name="T40" fmla="*/ 89 w 169"/>
                <a:gd name="T41" fmla="*/ 101 h 147"/>
                <a:gd name="T42" fmla="*/ 111 w 169"/>
                <a:gd name="T43" fmla="*/ 90 h 147"/>
                <a:gd name="T44" fmla="*/ 89 w 169"/>
                <a:gd name="T45" fmla="*/ 56 h 147"/>
                <a:gd name="T46" fmla="*/ 78 w 169"/>
                <a:gd name="T47" fmla="*/ 7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 h="147">
                  <a:moveTo>
                    <a:pt x="89" y="146"/>
                  </a:moveTo>
                  <a:lnTo>
                    <a:pt x="89" y="146"/>
                  </a:lnTo>
                  <a:lnTo>
                    <a:pt x="89" y="146"/>
                  </a:lnTo>
                  <a:cubicBezTo>
                    <a:pt x="55" y="146"/>
                    <a:pt x="55" y="124"/>
                    <a:pt x="44" y="112"/>
                  </a:cubicBezTo>
                  <a:lnTo>
                    <a:pt x="44" y="112"/>
                  </a:lnTo>
                  <a:cubicBezTo>
                    <a:pt x="22" y="124"/>
                    <a:pt x="11" y="101"/>
                    <a:pt x="0" y="90"/>
                  </a:cubicBezTo>
                  <a:cubicBezTo>
                    <a:pt x="0" y="68"/>
                    <a:pt x="22" y="45"/>
                    <a:pt x="44" y="45"/>
                  </a:cubicBezTo>
                  <a:lnTo>
                    <a:pt x="44" y="34"/>
                  </a:lnTo>
                  <a:cubicBezTo>
                    <a:pt x="44" y="23"/>
                    <a:pt x="44" y="23"/>
                    <a:pt x="44" y="23"/>
                  </a:cubicBezTo>
                  <a:cubicBezTo>
                    <a:pt x="55" y="12"/>
                    <a:pt x="67" y="0"/>
                    <a:pt x="78" y="0"/>
                  </a:cubicBezTo>
                  <a:cubicBezTo>
                    <a:pt x="100" y="0"/>
                    <a:pt x="123" y="12"/>
                    <a:pt x="123" y="23"/>
                  </a:cubicBezTo>
                  <a:lnTo>
                    <a:pt x="123" y="34"/>
                  </a:lnTo>
                  <a:cubicBezTo>
                    <a:pt x="134" y="45"/>
                    <a:pt x="134" y="56"/>
                    <a:pt x="145" y="56"/>
                  </a:cubicBezTo>
                  <a:cubicBezTo>
                    <a:pt x="156" y="68"/>
                    <a:pt x="168" y="79"/>
                    <a:pt x="168" y="90"/>
                  </a:cubicBezTo>
                  <a:cubicBezTo>
                    <a:pt x="168" y="112"/>
                    <a:pt x="134" y="135"/>
                    <a:pt x="100" y="146"/>
                  </a:cubicBezTo>
                  <a:lnTo>
                    <a:pt x="89" y="146"/>
                  </a:lnTo>
                  <a:close/>
                  <a:moveTo>
                    <a:pt x="78" y="79"/>
                  </a:moveTo>
                  <a:lnTo>
                    <a:pt x="78" y="79"/>
                  </a:lnTo>
                  <a:cubicBezTo>
                    <a:pt x="78" y="90"/>
                    <a:pt x="89" y="90"/>
                    <a:pt x="89" y="101"/>
                  </a:cubicBezTo>
                  <a:lnTo>
                    <a:pt x="89" y="101"/>
                  </a:lnTo>
                  <a:lnTo>
                    <a:pt x="89" y="101"/>
                  </a:lnTo>
                  <a:cubicBezTo>
                    <a:pt x="100" y="101"/>
                    <a:pt x="111" y="101"/>
                    <a:pt x="111" y="90"/>
                  </a:cubicBezTo>
                  <a:cubicBezTo>
                    <a:pt x="100" y="79"/>
                    <a:pt x="89" y="68"/>
                    <a:pt x="89" y="56"/>
                  </a:cubicBezTo>
                  <a:cubicBezTo>
                    <a:pt x="89" y="56"/>
                    <a:pt x="78" y="68"/>
                    <a:pt x="78" y="79"/>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6" name="Freeform 123"/>
            <p:cNvSpPr>
              <a:spLocks noChangeArrowheads="1"/>
            </p:cNvSpPr>
            <p:nvPr/>
          </p:nvSpPr>
          <p:spPr bwMode="auto">
            <a:xfrm>
              <a:off x="5915025" y="3957638"/>
              <a:ext cx="88900" cy="165100"/>
            </a:xfrm>
            <a:custGeom>
              <a:avLst/>
              <a:gdLst>
                <a:gd name="T0" fmla="*/ 34 w 248"/>
                <a:gd name="T1" fmla="*/ 33 h 460"/>
                <a:gd name="T2" fmla="*/ 34 w 248"/>
                <a:gd name="T3" fmla="*/ 33 h 460"/>
                <a:gd name="T4" fmla="*/ 112 w 248"/>
                <a:gd name="T5" fmla="*/ 135 h 460"/>
                <a:gd name="T6" fmla="*/ 213 w 248"/>
                <a:gd name="T7" fmla="*/ 235 h 460"/>
                <a:gd name="T8" fmla="*/ 213 w 248"/>
                <a:gd name="T9" fmla="*/ 403 h 460"/>
                <a:gd name="T10" fmla="*/ 213 w 248"/>
                <a:gd name="T11" fmla="*/ 459 h 460"/>
                <a:gd name="T12" fmla="*/ 157 w 248"/>
                <a:gd name="T13" fmla="*/ 314 h 460"/>
                <a:gd name="T14" fmla="*/ 123 w 248"/>
                <a:gd name="T15" fmla="*/ 191 h 460"/>
                <a:gd name="T16" fmla="*/ 23 w 248"/>
                <a:gd name="T17" fmla="*/ 101 h 460"/>
                <a:gd name="T18" fmla="*/ 34 w 248"/>
                <a:gd name="T19" fmla="*/ 33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8" h="460">
                  <a:moveTo>
                    <a:pt x="34" y="33"/>
                  </a:moveTo>
                  <a:lnTo>
                    <a:pt x="34" y="33"/>
                  </a:lnTo>
                  <a:cubicBezTo>
                    <a:pt x="34" y="45"/>
                    <a:pt x="67" y="123"/>
                    <a:pt x="112" y="135"/>
                  </a:cubicBezTo>
                  <a:cubicBezTo>
                    <a:pt x="157" y="146"/>
                    <a:pt x="213" y="179"/>
                    <a:pt x="213" y="235"/>
                  </a:cubicBezTo>
                  <a:cubicBezTo>
                    <a:pt x="202" y="291"/>
                    <a:pt x="180" y="370"/>
                    <a:pt x="213" y="403"/>
                  </a:cubicBezTo>
                  <a:cubicBezTo>
                    <a:pt x="247" y="426"/>
                    <a:pt x="236" y="459"/>
                    <a:pt x="213" y="459"/>
                  </a:cubicBezTo>
                  <a:cubicBezTo>
                    <a:pt x="191" y="459"/>
                    <a:pt x="146" y="370"/>
                    <a:pt x="157" y="314"/>
                  </a:cubicBezTo>
                  <a:cubicBezTo>
                    <a:pt x="180" y="246"/>
                    <a:pt x="168" y="224"/>
                    <a:pt x="123" y="191"/>
                  </a:cubicBezTo>
                  <a:cubicBezTo>
                    <a:pt x="67" y="157"/>
                    <a:pt x="45" y="146"/>
                    <a:pt x="23" y="101"/>
                  </a:cubicBezTo>
                  <a:cubicBezTo>
                    <a:pt x="0" y="45"/>
                    <a:pt x="11" y="0"/>
                    <a:pt x="34" y="3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7" name="Freeform 124"/>
            <p:cNvSpPr>
              <a:spLocks noChangeArrowheads="1"/>
            </p:cNvSpPr>
            <p:nvPr/>
          </p:nvSpPr>
          <p:spPr bwMode="auto">
            <a:xfrm>
              <a:off x="5907088" y="3957638"/>
              <a:ext cx="101600" cy="174625"/>
            </a:xfrm>
            <a:custGeom>
              <a:avLst/>
              <a:gdLst>
                <a:gd name="T0" fmla="*/ 235 w 281"/>
                <a:gd name="T1" fmla="*/ 482 h 483"/>
                <a:gd name="T2" fmla="*/ 235 w 281"/>
                <a:gd name="T3" fmla="*/ 482 h 483"/>
                <a:gd name="T4" fmla="*/ 190 w 281"/>
                <a:gd name="T5" fmla="*/ 459 h 483"/>
                <a:gd name="T6" fmla="*/ 168 w 281"/>
                <a:gd name="T7" fmla="*/ 302 h 483"/>
                <a:gd name="T8" fmla="*/ 134 w 281"/>
                <a:gd name="T9" fmla="*/ 213 h 483"/>
                <a:gd name="T10" fmla="*/ 22 w 281"/>
                <a:gd name="T11" fmla="*/ 112 h 483"/>
                <a:gd name="T12" fmla="*/ 11 w 281"/>
                <a:gd name="T13" fmla="*/ 22 h 483"/>
                <a:gd name="T14" fmla="*/ 45 w 281"/>
                <a:gd name="T15" fmla="*/ 0 h 483"/>
                <a:gd name="T16" fmla="*/ 78 w 281"/>
                <a:gd name="T17" fmla="*/ 22 h 483"/>
                <a:gd name="T18" fmla="*/ 78 w 281"/>
                <a:gd name="T19" fmla="*/ 33 h 483"/>
                <a:gd name="T20" fmla="*/ 145 w 281"/>
                <a:gd name="T21" fmla="*/ 112 h 483"/>
                <a:gd name="T22" fmla="*/ 258 w 281"/>
                <a:gd name="T23" fmla="*/ 235 h 483"/>
                <a:gd name="T24" fmla="*/ 246 w 281"/>
                <a:gd name="T25" fmla="*/ 280 h 483"/>
                <a:gd name="T26" fmla="*/ 246 w 281"/>
                <a:gd name="T27" fmla="*/ 381 h 483"/>
                <a:gd name="T28" fmla="*/ 280 w 281"/>
                <a:gd name="T29" fmla="*/ 448 h 483"/>
                <a:gd name="T30" fmla="*/ 235 w 281"/>
                <a:gd name="T31" fmla="*/ 482 h 483"/>
                <a:gd name="T32" fmla="*/ 224 w 281"/>
                <a:gd name="T33" fmla="*/ 426 h 483"/>
                <a:gd name="T34" fmla="*/ 224 w 281"/>
                <a:gd name="T35" fmla="*/ 426 h 483"/>
                <a:gd name="T36" fmla="*/ 235 w 281"/>
                <a:gd name="T37" fmla="*/ 437 h 483"/>
                <a:gd name="T38" fmla="*/ 235 w 281"/>
                <a:gd name="T39" fmla="*/ 437 h 483"/>
                <a:gd name="T40" fmla="*/ 224 w 281"/>
                <a:gd name="T41" fmla="*/ 426 h 483"/>
                <a:gd name="T42" fmla="*/ 123 w 281"/>
                <a:gd name="T43" fmla="*/ 157 h 483"/>
                <a:gd name="T44" fmla="*/ 123 w 281"/>
                <a:gd name="T45" fmla="*/ 157 h 483"/>
                <a:gd name="T46" fmla="*/ 157 w 281"/>
                <a:gd name="T47" fmla="*/ 168 h 483"/>
                <a:gd name="T48" fmla="*/ 213 w 281"/>
                <a:gd name="T49" fmla="*/ 235 h 483"/>
                <a:gd name="T50" fmla="*/ 213 w 281"/>
                <a:gd name="T51" fmla="*/ 235 h 483"/>
                <a:gd name="T52" fmla="*/ 134 w 281"/>
                <a:gd name="T53" fmla="*/ 157 h 483"/>
                <a:gd name="T54" fmla="*/ 123 w 281"/>
                <a:gd name="T55" fmla="*/ 157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483">
                  <a:moveTo>
                    <a:pt x="235" y="482"/>
                  </a:moveTo>
                  <a:lnTo>
                    <a:pt x="235" y="482"/>
                  </a:lnTo>
                  <a:cubicBezTo>
                    <a:pt x="224" y="482"/>
                    <a:pt x="202" y="471"/>
                    <a:pt x="190" y="459"/>
                  </a:cubicBezTo>
                  <a:cubicBezTo>
                    <a:pt x="168" y="426"/>
                    <a:pt x="145" y="359"/>
                    <a:pt x="168" y="302"/>
                  </a:cubicBezTo>
                  <a:cubicBezTo>
                    <a:pt x="179" y="246"/>
                    <a:pt x="168" y="235"/>
                    <a:pt x="134" y="213"/>
                  </a:cubicBezTo>
                  <a:cubicBezTo>
                    <a:pt x="78" y="179"/>
                    <a:pt x="45" y="157"/>
                    <a:pt x="22" y="112"/>
                  </a:cubicBezTo>
                  <a:cubicBezTo>
                    <a:pt x="0" y="67"/>
                    <a:pt x="11" y="33"/>
                    <a:pt x="11" y="22"/>
                  </a:cubicBezTo>
                  <a:cubicBezTo>
                    <a:pt x="22" y="11"/>
                    <a:pt x="33" y="0"/>
                    <a:pt x="45" y="0"/>
                  </a:cubicBezTo>
                  <a:cubicBezTo>
                    <a:pt x="45" y="0"/>
                    <a:pt x="67" y="11"/>
                    <a:pt x="78" y="22"/>
                  </a:cubicBezTo>
                  <a:cubicBezTo>
                    <a:pt x="78" y="33"/>
                    <a:pt x="78" y="33"/>
                    <a:pt x="78" y="33"/>
                  </a:cubicBezTo>
                  <a:cubicBezTo>
                    <a:pt x="101" y="90"/>
                    <a:pt x="123" y="112"/>
                    <a:pt x="145" y="112"/>
                  </a:cubicBezTo>
                  <a:cubicBezTo>
                    <a:pt x="202" y="123"/>
                    <a:pt x="269" y="179"/>
                    <a:pt x="258" y="235"/>
                  </a:cubicBezTo>
                  <a:cubicBezTo>
                    <a:pt x="258" y="246"/>
                    <a:pt x="246" y="258"/>
                    <a:pt x="246" y="280"/>
                  </a:cubicBezTo>
                  <a:cubicBezTo>
                    <a:pt x="235" y="314"/>
                    <a:pt x="224" y="370"/>
                    <a:pt x="246" y="381"/>
                  </a:cubicBezTo>
                  <a:cubicBezTo>
                    <a:pt x="280" y="415"/>
                    <a:pt x="280" y="437"/>
                    <a:pt x="280" y="448"/>
                  </a:cubicBezTo>
                  <a:cubicBezTo>
                    <a:pt x="269" y="459"/>
                    <a:pt x="258" y="482"/>
                    <a:pt x="235" y="482"/>
                  </a:cubicBezTo>
                  <a:close/>
                  <a:moveTo>
                    <a:pt x="224" y="426"/>
                  </a:moveTo>
                  <a:lnTo>
                    <a:pt x="224" y="426"/>
                  </a:lnTo>
                  <a:lnTo>
                    <a:pt x="235" y="437"/>
                  </a:lnTo>
                  <a:lnTo>
                    <a:pt x="235" y="437"/>
                  </a:lnTo>
                  <a:cubicBezTo>
                    <a:pt x="235" y="437"/>
                    <a:pt x="235" y="426"/>
                    <a:pt x="224" y="426"/>
                  </a:cubicBezTo>
                  <a:close/>
                  <a:moveTo>
                    <a:pt x="123" y="157"/>
                  </a:moveTo>
                  <a:lnTo>
                    <a:pt x="123" y="157"/>
                  </a:lnTo>
                  <a:cubicBezTo>
                    <a:pt x="134" y="157"/>
                    <a:pt x="145" y="168"/>
                    <a:pt x="157" y="168"/>
                  </a:cubicBezTo>
                  <a:cubicBezTo>
                    <a:pt x="179" y="191"/>
                    <a:pt x="202" y="213"/>
                    <a:pt x="213" y="235"/>
                  </a:cubicBezTo>
                  <a:lnTo>
                    <a:pt x="213" y="235"/>
                  </a:lnTo>
                  <a:cubicBezTo>
                    <a:pt x="213" y="191"/>
                    <a:pt x="168" y="168"/>
                    <a:pt x="134" y="157"/>
                  </a:cubicBezTo>
                  <a:cubicBezTo>
                    <a:pt x="123" y="157"/>
                    <a:pt x="123" y="157"/>
                    <a:pt x="123" y="157"/>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8" name="Freeform 125"/>
            <p:cNvSpPr>
              <a:spLocks noChangeArrowheads="1"/>
            </p:cNvSpPr>
            <p:nvPr/>
          </p:nvSpPr>
          <p:spPr bwMode="auto">
            <a:xfrm>
              <a:off x="6019800" y="4046538"/>
              <a:ext cx="31750" cy="41275"/>
            </a:xfrm>
            <a:custGeom>
              <a:avLst/>
              <a:gdLst>
                <a:gd name="T0" fmla="*/ 67 w 90"/>
                <a:gd name="T1" fmla="*/ 101 h 114"/>
                <a:gd name="T2" fmla="*/ 67 w 90"/>
                <a:gd name="T3" fmla="*/ 101 h 114"/>
                <a:gd name="T4" fmla="*/ 11 w 90"/>
                <a:gd name="T5" fmla="*/ 68 h 114"/>
                <a:gd name="T6" fmla="*/ 55 w 90"/>
                <a:gd name="T7" fmla="*/ 12 h 114"/>
                <a:gd name="T8" fmla="*/ 67 w 90"/>
                <a:gd name="T9" fmla="*/ 101 h 114"/>
              </a:gdLst>
              <a:ahLst/>
              <a:cxnLst>
                <a:cxn ang="0">
                  <a:pos x="T0" y="T1"/>
                </a:cxn>
                <a:cxn ang="0">
                  <a:pos x="T2" y="T3"/>
                </a:cxn>
                <a:cxn ang="0">
                  <a:pos x="T4" y="T5"/>
                </a:cxn>
                <a:cxn ang="0">
                  <a:pos x="T6" y="T7"/>
                </a:cxn>
                <a:cxn ang="0">
                  <a:pos x="T8" y="T9"/>
                </a:cxn>
              </a:cxnLst>
              <a:rect l="0" t="0" r="r" b="b"/>
              <a:pathLst>
                <a:path w="90" h="114">
                  <a:moveTo>
                    <a:pt x="67" y="101"/>
                  </a:moveTo>
                  <a:lnTo>
                    <a:pt x="67" y="101"/>
                  </a:lnTo>
                  <a:cubicBezTo>
                    <a:pt x="55" y="113"/>
                    <a:pt x="22" y="113"/>
                    <a:pt x="11" y="68"/>
                  </a:cubicBezTo>
                  <a:cubicBezTo>
                    <a:pt x="0" y="23"/>
                    <a:pt x="33" y="0"/>
                    <a:pt x="55" y="12"/>
                  </a:cubicBezTo>
                  <a:cubicBezTo>
                    <a:pt x="89" y="12"/>
                    <a:pt x="89" y="79"/>
                    <a:pt x="67"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9" name="Freeform 126"/>
            <p:cNvSpPr>
              <a:spLocks noChangeArrowheads="1"/>
            </p:cNvSpPr>
            <p:nvPr/>
          </p:nvSpPr>
          <p:spPr bwMode="auto">
            <a:xfrm>
              <a:off x="6015038" y="4041775"/>
              <a:ext cx="44450" cy="52388"/>
            </a:xfrm>
            <a:custGeom>
              <a:avLst/>
              <a:gdLst>
                <a:gd name="T0" fmla="*/ 67 w 125"/>
                <a:gd name="T1" fmla="*/ 146 h 147"/>
                <a:gd name="T2" fmla="*/ 67 w 125"/>
                <a:gd name="T3" fmla="*/ 146 h 147"/>
                <a:gd name="T4" fmla="*/ 0 w 125"/>
                <a:gd name="T5" fmla="*/ 90 h 147"/>
                <a:gd name="T6" fmla="*/ 12 w 125"/>
                <a:gd name="T7" fmla="*/ 23 h 147"/>
                <a:gd name="T8" fmla="*/ 67 w 125"/>
                <a:gd name="T9" fmla="*/ 0 h 147"/>
                <a:gd name="T10" fmla="*/ 79 w 125"/>
                <a:gd name="T11" fmla="*/ 0 h 147"/>
                <a:gd name="T12" fmla="*/ 112 w 125"/>
                <a:gd name="T13" fmla="*/ 34 h 147"/>
                <a:gd name="T14" fmla="*/ 101 w 125"/>
                <a:gd name="T15" fmla="*/ 124 h 147"/>
                <a:gd name="T16" fmla="*/ 67 w 125"/>
                <a:gd name="T17" fmla="*/ 146 h 147"/>
                <a:gd name="T18" fmla="*/ 67 w 125"/>
                <a:gd name="T19" fmla="*/ 34 h 147"/>
                <a:gd name="T20" fmla="*/ 67 w 125"/>
                <a:gd name="T21" fmla="*/ 34 h 147"/>
                <a:gd name="T22" fmla="*/ 56 w 125"/>
                <a:gd name="T23" fmla="*/ 45 h 147"/>
                <a:gd name="T24" fmla="*/ 45 w 125"/>
                <a:gd name="T25" fmla="*/ 79 h 147"/>
                <a:gd name="T26" fmla="*/ 67 w 125"/>
                <a:gd name="T27" fmla="*/ 101 h 147"/>
                <a:gd name="T28" fmla="*/ 67 w 125"/>
                <a:gd name="T29" fmla="*/ 124 h 147"/>
                <a:gd name="T30" fmla="*/ 67 w 125"/>
                <a:gd name="T31" fmla="*/ 101 h 147"/>
                <a:gd name="T32" fmla="*/ 67 w 125"/>
                <a:gd name="T33" fmla="*/ 101 h 147"/>
                <a:gd name="T34" fmla="*/ 67 w 125"/>
                <a:gd name="T35" fmla="*/ 56 h 147"/>
                <a:gd name="T36" fmla="*/ 67 w 125"/>
                <a:gd name="T37" fmla="*/ 3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147">
                  <a:moveTo>
                    <a:pt x="67" y="146"/>
                  </a:moveTo>
                  <a:lnTo>
                    <a:pt x="67" y="146"/>
                  </a:lnTo>
                  <a:cubicBezTo>
                    <a:pt x="56" y="146"/>
                    <a:pt x="23" y="135"/>
                    <a:pt x="0" y="90"/>
                  </a:cubicBezTo>
                  <a:cubicBezTo>
                    <a:pt x="0" y="56"/>
                    <a:pt x="0" y="34"/>
                    <a:pt x="12" y="23"/>
                  </a:cubicBezTo>
                  <a:cubicBezTo>
                    <a:pt x="34" y="0"/>
                    <a:pt x="45" y="0"/>
                    <a:pt x="67" y="0"/>
                  </a:cubicBezTo>
                  <a:lnTo>
                    <a:pt x="79" y="0"/>
                  </a:lnTo>
                  <a:cubicBezTo>
                    <a:pt x="90" y="0"/>
                    <a:pt x="101" y="11"/>
                    <a:pt x="112" y="34"/>
                  </a:cubicBezTo>
                  <a:cubicBezTo>
                    <a:pt x="124" y="67"/>
                    <a:pt x="112" y="101"/>
                    <a:pt x="101" y="124"/>
                  </a:cubicBezTo>
                  <a:cubicBezTo>
                    <a:pt x="90" y="135"/>
                    <a:pt x="79" y="146"/>
                    <a:pt x="67" y="146"/>
                  </a:cubicBezTo>
                  <a:close/>
                  <a:moveTo>
                    <a:pt x="67" y="34"/>
                  </a:moveTo>
                  <a:lnTo>
                    <a:pt x="67" y="34"/>
                  </a:lnTo>
                  <a:cubicBezTo>
                    <a:pt x="56" y="34"/>
                    <a:pt x="56" y="45"/>
                    <a:pt x="56" y="45"/>
                  </a:cubicBezTo>
                  <a:cubicBezTo>
                    <a:pt x="45" y="56"/>
                    <a:pt x="45" y="67"/>
                    <a:pt x="45" y="79"/>
                  </a:cubicBezTo>
                  <a:cubicBezTo>
                    <a:pt x="56" y="90"/>
                    <a:pt x="56" y="101"/>
                    <a:pt x="67" y="101"/>
                  </a:cubicBezTo>
                  <a:cubicBezTo>
                    <a:pt x="67" y="124"/>
                    <a:pt x="67" y="124"/>
                    <a:pt x="67" y="124"/>
                  </a:cubicBezTo>
                  <a:cubicBezTo>
                    <a:pt x="67" y="101"/>
                    <a:pt x="67" y="101"/>
                    <a:pt x="67" y="101"/>
                  </a:cubicBezTo>
                  <a:lnTo>
                    <a:pt x="67" y="101"/>
                  </a:lnTo>
                  <a:cubicBezTo>
                    <a:pt x="67" y="90"/>
                    <a:pt x="67" y="79"/>
                    <a:pt x="67" y="56"/>
                  </a:cubicBezTo>
                  <a:cubicBezTo>
                    <a:pt x="67" y="45"/>
                    <a:pt x="67" y="45"/>
                    <a:pt x="67" y="34"/>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0" name="Freeform 127"/>
            <p:cNvSpPr>
              <a:spLocks noChangeArrowheads="1"/>
            </p:cNvSpPr>
            <p:nvPr/>
          </p:nvSpPr>
          <p:spPr bwMode="auto">
            <a:xfrm>
              <a:off x="2735263" y="4551363"/>
              <a:ext cx="49212" cy="41275"/>
            </a:xfrm>
            <a:custGeom>
              <a:avLst/>
              <a:gdLst>
                <a:gd name="T0" fmla="*/ 101 w 136"/>
                <a:gd name="T1" fmla="*/ 68 h 113"/>
                <a:gd name="T2" fmla="*/ 101 w 136"/>
                <a:gd name="T3" fmla="*/ 68 h 113"/>
                <a:gd name="T4" fmla="*/ 101 w 136"/>
                <a:gd name="T5" fmla="*/ 0 h 113"/>
                <a:gd name="T6" fmla="*/ 34 w 136"/>
                <a:gd name="T7" fmla="*/ 34 h 113"/>
                <a:gd name="T8" fmla="*/ 23 w 136"/>
                <a:gd name="T9" fmla="*/ 90 h 113"/>
                <a:gd name="T10" fmla="*/ 101 w 136"/>
                <a:gd name="T11" fmla="*/ 68 h 113"/>
              </a:gdLst>
              <a:ahLst/>
              <a:cxnLst>
                <a:cxn ang="0">
                  <a:pos x="T0" y="T1"/>
                </a:cxn>
                <a:cxn ang="0">
                  <a:pos x="T2" y="T3"/>
                </a:cxn>
                <a:cxn ang="0">
                  <a:pos x="T4" y="T5"/>
                </a:cxn>
                <a:cxn ang="0">
                  <a:pos x="T6" y="T7"/>
                </a:cxn>
                <a:cxn ang="0">
                  <a:pos x="T8" y="T9"/>
                </a:cxn>
                <a:cxn ang="0">
                  <a:pos x="T10" y="T11"/>
                </a:cxn>
              </a:cxnLst>
              <a:rect l="0" t="0" r="r" b="b"/>
              <a:pathLst>
                <a:path w="136" h="113">
                  <a:moveTo>
                    <a:pt x="101" y="68"/>
                  </a:moveTo>
                  <a:lnTo>
                    <a:pt x="101" y="68"/>
                  </a:lnTo>
                  <a:cubicBezTo>
                    <a:pt x="112" y="45"/>
                    <a:pt x="135" y="0"/>
                    <a:pt x="101" y="0"/>
                  </a:cubicBezTo>
                  <a:cubicBezTo>
                    <a:pt x="67" y="0"/>
                    <a:pt x="34" y="0"/>
                    <a:pt x="34" y="34"/>
                  </a:cubicBezTo>
                  <a:cubicBezTo>
                    <a:pt x="34" y="68"/>
                    <a:pt x="0" y="79"/>
                    <a:pt x="23" y="90"/>
                  </a:cubicBezTo>
                  <a:cubicBezTo>
                    <a:pt x="34" y="112"/>
                    <a:pt x="90" y="90"/>
                    <a:pt x="101" y="6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1" name="Freeform 128"/>
            <p:cNvSpPr>
              <a:spLocks noChangeArrowheads="1"/>
            </p:cNvSpPr>
            <p:nvPr/>
          </p:nvSpPr>
          <p:spPr bwMode="auto">
            <a:xfrm>
              <a:off x="2732088" y="4543425"/>
              <a:ext cx="57150" cy="52388"/>
            </a:xfrm>
            <a:custGeom>
              <a:avLst/>
              <a:gdLst>
                <a:gd name="T0" fmla="*/ 45 w 158"/>
                <a:gd name="T1" fmla="*/ 146 h 147"/>
                <a:gd name="T2" fmla="*/ 45 w 158"/>
                <a:gd name="T3" fmla="*/ 146 h 147"/>
                <a:gd name="T4" fmla="*/ 45 w 158"/>
                <a:gd name="T5" fmla="*/ 146 h 147"/>
                <a:gd name="T6" fmla="*/ 11 w 158"/>
                <a:gd name="T7" fmla="*/ 123 h 147"/>
                <a:gd name="T8" fmla="*/ 22 w 158"/>
                <a:gd name="T9" fmla="*/ 79 h 147"/>
                <a:gd name="T10" fmla="*/ 22 w 158"/>
                <a:gd name="T11" fmla="*/ 56 h 147"/>
                <a:gd name="T12" fmla="*/ 101 w 158"/>
                <a:gd name="T13" fmla="*/ 0 h 147"/>
                <a:gd name="T14" fmla="*/ 112 w 158"/>
                <a:gd name="T15" fmla="*/ 0 h 147"/>
                <a:gd name="T16" fmla="*/ 146 w 158"/>
                <a:gd name="T17" fmla="*/ 22 h 147"/>
                <a:gd name="T18" fmla="*/ 134 w 158"/>
                <a:gd name="T19" fmla="*/ 101 h 147"/>
                <a:gd name="T20" fmla="*/ 45 w 158"/>
                <a:gd name="T21" fmla="*/ 146 h 147"/>
                <a:gd name="T22" fmla="*/ 67 w 158"/>
                <a:gd name="T23" fmla="*/ 56 h 147"/>
                <a:gd name="T24" fmla="*/ 67 w 158"/>
                <a:gd name="T25" fmla="*/ 56 h 147"/>
                <a:gd name="T26" fmla="*/ 67 w 158"/>
                <a:gd name="T27" fmla="*/ 56 h 147"/>
                <a:gd name="T28" fmla="*/ 56 w 158"/>
                <a:gd name="T29" fmla="*/ 101 h 147"/>
                <a:gd name="T30" fmla="*/ 89 w 158"/>
                <a:gd name="T31" fmla="*/ 79 h 147"/>
                <a:gd name="T32" fmla="*/ 101 w 158"/>
                <a:gd name="T33" fmla="*/ 45 h 147"/>
                <a:gd name="T34" fmla="*/ 67 w 158"/>
                <a:gd name="T35" fmla="*/ 5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47">
                  <a:moveTo>
                    <a:pt x="45" y="146"/>
                  </a:moveTo>
                  <a:lnTo>
                    <a:pt x="45" y="146"/>
                  </a:lnTo>
                  <a:lnTo>
                    <a:pt x="45" y="146"/>
                  </a:lnTo>
                  <a:cubicBezTo>
                    <a:pt x="34" y="146"/>
                    <a:pt x="22" y="134"/>
                    <a:pt x="11" y="123"/>
                  </a:cubicBezTo>
                  <a:cubicBezTo>
                    <a:pt x="0" y="112"/>
                    <a:pt x="11" y="90"/>
                    <a:pt x="22" y="79"/>
                  </a:cubicBezTo>
                  <a:cubicBezTo>
                    <a:pt x="22" y="67"/>
                    <a:pt x="22" y="67"/>
                    <a:pt x="22" y="56"/>
                  </a:cubicBezTo>
                  <a:cubicBezTo>
                    <a:pt x="22" y="11"/>
                    <a:pt x="67" y="0"/>
                    <a:pt x="101" y="0"/>
                  </a:cubicBezTo>
                  <a:cubicBezTo>
                    <a:pt x="112" y="0"/>
                    <a:pt x="112" y="0"/>
                    <a:pt x="112" y="0"/>
                  </a:cubicBezTo>
                  <a:cubicBezTo>
                    <a:pt x="134" y="0"/>
                    <a:pt x="146" y="11"/>
                    <a:pt x="146" y="22"/>
                  </a:cubicBezTo>
                  <a:cubicBezTo>
                    <a:pt x="157" y="45"/>
                    <a:pt x="146" y="67"/>
                    <a:pt x="134" y="101"/>
                  </a:cubicBezTo>
                  <a:cubicBezTo>
                    <a:pt x="112" y="123"/>
                    <a:pt x="78" y="146"/>
                    <a:pt x="45" y="146"/>
                  </a:cubicBezTo>
                  <a:close/>
                  <a:moveTo>
                    <a:pt x="67" y="56"/>
                  </a:moveTo>
                  <a:lnTo>
                    <a:pt x="67" y="56"/>
                  </a:lnTo>
                  <a:lnTo>
                    <a:pt x="67" y="56"/>
                  </a:lnTo>
                  <a:cubicBezTo>
                    <a:pt x="67" y="79"/>
                    <a:pt x="67" y="90"/>
                    <a:pt x="56" y="101"/>
                  </a:cubicBezTo>
                  <a:cubicBezTo>
                    <a:pt x="67" y="90"/>
                    <a:pt x="89" y="90"/>
                    <a:pt x="89" y="79"/>
                  </a:cubicBezTo>
                  <a:cubicBezTo>
                    <a:pt x="101" y="67"/>
                    <a:pt x="101" y="56"/>
                    <a:pt x="101" y="45"/>
                  </a:cubicBezTo>
                  <a:cubicBezTo>
                    <a:pt x="89" y="45"/>
                    <a:pt x="78" y="45"/>
                    <a:pt x="67" y="56"/>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2" name="Freeform 129"/>
            <p:cNvSpPr>
              <a:spLocks noChangeArrowheads="1"/>
            </p:cNvSpPr>
            <p:nvPr/>
          </p:nvSpPr>
          <p:spPr bwMode="auto">
            <a:xfrm>
              <a:off x="2058988" y="1287463"/>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3" name="Freeform 130"/>
            <p:cNvSpPr>
              <a:spLocks noChangeArrowheads="1"/>
            </p:cNvSpPr>
            <p:nvPr/>
          </p:nvSpPr>
          <p:spPr bwMode="auto">
            <a:xfrm>
              <a:off x="2058988" y="12874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4" name="Freeform 131"/>
            <p:cNvSpPr>
              <a:spLocks noChangeArrowheads="1"/>
            </p:cNvSpPr>
            <p:nvPr/>
          </p:nvSpPr>
          <p:spPr bwMode="auto">
            <a:xfrm>
              <a:off x="2119313" y="114617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lnTo>
                    <a:pt x="0" y="11"/>
                  </a:ln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5" name="Freeform 132"/>
            <p:cNvSpPr>
              <a:spLocks noChangeArrowheads="1"/>
            </p:cNvSpPr>
            <p:nvPr/>
          </p:nvSpPr>
          <p:spPr bwMode="auto">
            <a:xfrm>
              <a:off x="2114550"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lnTo>
                    <a:pt x="0" y="0"/>
                  </a:lnTo>
                  <a:lnTo>
                    <a:pt x="11"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6" name="Freeform 133"/>
            <p:cNvSpPr>
              <a:spLocks noChangeArrowheads="1"/>
            </p:cNvSpPr>
            <p:nvPr/>
          </p:nvSpPr>
          <p:spPr bwMode="auto">
            <a:xfrm>
              <a:off x="2111375"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cubicBezTo>
                    <a:pt x="11" y="0"/>
                    <a:pt x="11" y="0"/>
                    <a:pt x="0" y="0"/>
                  </a:cubicBezTo>
                  <a:cubicBezTo>
                    <a:pt x="11" y="0"/>
                    <a:pt x="11" y="0"/>
                    <a:pt x="11"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7" name="Freeform 134"/>
            <p:cNvSpPr>
              <a:spLocks noChangeArrowheads="1"/>
            </p:cNvSpPr>
            <p:nvPr/>
          </p:nvSpPr>
          <p:spPr bwMode="auto">
            <a:xfrm>
              <a:off x="5689600" y="2913063"/>
              <a:ext cx="4763" cy="96837"/>
            </a:xfrm>
            <a:custGeom>
              <a:avLst/>
              <a:gdLst>
                <a:gd name="T0" fmla="*/ 11 w 12"/>
                <a:gd name="T1" fmla="*/ 269 h 270"/>
                <a:gd name="T2" fmla="*/ 0 w 12"/>
                <a:gd name="T3" fmla="*/ 0 h 270"/>
                <a:gd name="T4" fmla="*/ 11 w 12"/>
                <a:gd name="T5" fmla="*/ 269 h 270"/>
              </a:gdLst>
              <a:ahLst/>
              <a:cxnLst>
                <a:cxn ang="0">
                  <a:pos x="T0" y="T1"/>
                </a:cxn>
                <a:cxn ang="0">
                  <a:pos x="T2" y="T3"/>
                </a:cxn>
                <a:cxn ang="0">
                  <a:pos x="T4" y="T5"/>
                </a:cxn>
              </a:cxnLst>
              <a:rect l="0" t="0" r="r" b="b"/>
              <a:pathLst>
                <a:path w="12" h="270">
                  <a:moveTo>
                    <a:pt x="11" y="269"/>
                  </a:moveTo>
                  <a:lnTo>
                    <a:pt x="0" y="0"/>
                  </a:lnTo>
                  <a:lnTo>
                    <a:pt x="11" y="269"/>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8" name="Freeform 135"/>
            <p:cNvSpPr>
              <a:spLocks noChangeArrowheads="1"/>
            </p:cNvSpPr>
            <p:nvPr/>
          </p:nvSpPr>
          <p:spPr bwMode="auto">
            <a:xfrm>
              <a:off x="5075238" y="2449513"/>
              <a:ext cx="665162" cy="1209675"/>
            </a:xfrm>
            <a:custGeom>
              <a:avLst/>
              <a:gdLst>
                <a:gd name="T0" fmla="*/ 481 w 1849"/>
                <a:gd name="T1" fmla="*/ 3316 h 3362"/>
                <a:gd name="T2" fmla="*/ 481 w 1849"/>
                <a:gd name="T3" fmla="*/ 2901 h 3362"/>
                <a:gd name="T4" fmla="*/ 346 w 1849"/>
                <a:gd name="T5" fmla="*/ 2431 h 3362"/>
                <a:gd name="T6" fmla="*/ 268 w 1849"/>
                <a:gd name="T7" fmla="*/ 2297 h 3362"/>
                <a:gd name="T8" fmla="*/ 246 w 1849"/>
                <a:gd name="T9" fmla="*/ 2151 h 3362"/>
                <a:gd name="T10" fmla="*/ 391 w 1849"/>
                <a:gd name="T11" fmla="*/ 1815 h 3362"/>
                <a:gd name="T12" fmla="*/ 537 w 1849"/>
                <a:gd name="T13" fmla="*/ 1894 h 3362"/>
                <a:gd name="T14" fmla="*/ 604 w 1849"/>
                <a:gd name="T15" fmla="*/ 1826 h 3362"/>
                <a:gd name="T16" fmla="*/ 470 w 1849"/>
                <a:gd name="T17" fmla="*/ 1793 h 3362"/>
                <a:gd name="T18" fmla="*/ 302 w 1849"/>
                <a:gd name="T19" fmla="*/ 1591 h 3362"/>
                <a:gd name="T20" fmla="*/ 223 w 1849"/>
                <a:gd name="T21" fmla="*/ 1378 h 3362"/>
                <a:gd name="T22" fmla="*/ 324 w 1849"/>
                <a:gd name="T23" fmla="*/ 784 h 3362"/>
                <a:gd name="T24" fmla="*/ 414 w 1849"/>
                <a:gd name="T25" fmla="*/ 616 h 3362"/>
                <a:gd name="T26" fmla="*/ 246 w 1849"/>
                <a:gd name="T27" fmla="*/ 616 h 3362"/>
                <a:gd name="T28" fmla="*/ 391 w 1849"/>
                <a:gd name="T29" fmla="*/ 325 h 3362"/>
                <a:gd name="T30" fmla="*/ 772 w 1849"/>
                <a:gd name="T31" fmla="*/ 123 h 3362"/>
                <a:gd name="T32" fmla="*/ 918 w 1849"/>
                <a:gd name="T33" fmla="*/ 145 h 3362"/>
                <a:gd name="T34" fmla="*/ 952 w 1849"/>
                <a:gd name="T35" fmla="*/ 403 h 3362"/>
                <a:gd name="T36" fmla="*/ 985 w 1849"/>
                <a:gd name="T37" fmla="*/ 627 h 3362"/>
                <a:gd name="T38" fmla="*/ 1333 w 1849"/>
                <a:gd name="T39" fmla="*/ 1131 h 3362"/>
                <a:gd name="T40" fmla="*/ 1490 w 1849"/>
                <a:gd name="T41" fmla="*/ 1289 h 3362"/>
                <a:gd name="T42" fmla="*/ 1725 w 1849"/>
                <a:gd name="T43" fmla="*/ 1266 h 3362"/>
                <a:gd name="T44" fmla="*/ 1759 w 1849"/>
                <a:gd name="T45" fmla="*/ 1748 h 3362"/>
                <a:gd name="T46" fmla="*/ 1389 w 1849"/>
                <a:gd name="T47" fmla="*/ 1983 h 3362"/>
                <a:gd name="T48" fmla="*/ 1277 w 1849"/>
                <a:gd name="T49" fmla="*/ 2196 h 3362"/>
                <a:gd name="T50" fmla="*/ 1142 w 1849"/>
                <a:gd name="T51" fmla="*/ 2264 h 3362"/>
                <a:gd name="T52" fmla="*/ 1086 w 1849"/>
                <a:gd name="T53" fmla="*/ 2632 h 3362"/>
                <a:gd name="T54" fmla="*/ 1097 w 1849"/>
                <a:gd name="T55" fmla="*/ 2699 h 3362"/>
                <a:gd name="T56" fmla="*/ 896 w 1849"/>
                <a:gd name="T57" fmla="*/ 2901 h 3362"/>
                <a:gd name="T58" fmla="*/ 739 w 1849"/>
                <a:gd name="T59" fmla="*/ 3282 h 3362"/>
                <a:gd name="T60" fmla="*/ 559 w 1849"/>
                <a:gd name="T61" fmla="*/ 3361 h 3362"/>
                <a:gd name="T62" fmla="*/ 604 w 1849"/>
                <a:gd name="T63" fmla="*/ 3226 h 3362"/>
                <a:gd name="T64" fmla="*/ 739 w 1849"/>
                <a:gd name="T65" fmla="*/ 3137 h 3362"/>
                <a:gd name="T66" fmla="*/ 1064 w 1849"/>
                <a:gd name="T67" fmla="*/ 2845 h 3362"/>
                <a:gd name="T68" fmla="*/ 1053 w 1849"/>
                <a:gd name="T69" fmla="*/ 2677 h 3362"/>
                <a:gd name="T70" fmla="*/ 985 w 1849"/>
                <a:gd name="T71" fmla="*/ 2264 h 3362"/>
                <a:gd name="T72" fmla="*/ 1221 w 1849"/>
                <a:gd name="T73" fmla="*/ 2129 h 3362"/>
                <a:gd name="T74" fmla="*/ 1333 w 1849"/>
                <a:gd name="T75" fmla="*/ 2118 h 3362"/>
                <a:gd name="T76" fmla="*/ 1377 w 1849"/>
                <a:gd name="T77" fmla="*/ 1938 h 3362"/>
                <a:gd name="T78" fmla="*/ 1736 w 1849"/>
                <a:gd name="T79" fmla="*/ 1692 h 3362"/>
                <a:gd name="T80" fmla="*/ 1714 w 1849"/>
                <a:gd name="T81" fmla="*/ 1658 h 3362"/>
                <a:gd name="T82" fmla="*/ 1535 w 1849"/>
                <a:gd name="T83" fmla="*/ 1322 h 3362"/>
                <a:gd name="T84" fmla="*/ 1400 w 1849"/>
                <a:gd name="T85" fmla="*/ 1277 h 3362"/>
                <a:gd name="T86" fmla="*/ 1142 w 1849"/>
                <a:gd name="T87" fmla="*/ 930 h 3362"/>
                <a:gd name="T88" fmla="*/ 974 w 1849"/>
                <a:gd name="T89" fmla="*/ 571 h 3362"/>
                <a:gd name="T90" fmla="*/ 907 w 1849"/>
                <a:gd name="T91" fmla="*/ 448 h 3362"/>
                <a:gd name="T92" fmla="*/ 851 w 1849"/>
                <a:gd name="T93" fmla="*/ 179 h 3362"/>
                <a:gd name="T94" fmla="*/ 672 w 1849"/>
                <a:gd name="T95" fmla="*/ 100 h 3362"/>
                <a:gd name="T96" fmla="*/ 358 w 1849"/>
                <a:gd name="T97" fmla="*/ 448 h 3362"/>
                <a:gd name="T98" fmla="*/ 358 w 1849"/>
                <a:gd name="T99" fmla="*/ 527 h 3362"/>
                <a:gd name="T100" fmla="*/ 403 w 1849"/>
                <a:gd name="T101" fmla="*/ 829 h 3362"/>
                <a:gd name="T102" fmla="*/ 223 w 1849"/>
                <a:gd name="T103" fmla="*/ 1333 h 3362"/>
                <a:gd name="T104" fmla="*/ 290 w 1849"/>
                <a:gd name="T105" fmla="*/ 1513 h 3362"/>
                <a:gd name="T106" fmla="*/ 380 w 1849"/>
                <a:gd name="T107" fmla="*/ 1602 h 3362"/>
                <a:gd name="T108" fmla="*/ 559 w 1849"/>
                <a:gd name="T109" fmla="*/ 1782 h 3362"/>
                <a:gd name="T110" fmla="*/ 683 w 1849"/>
                <a:gd name="T111" fmla="*/ 1849 h 3362"/>
                <a:gd name="T112" fmla="*/ 459 w 1849"/>
                <a:gd name="T113" fmla="*/ 1905 h 3362"/>
                <a:gd name="T114" fmla="*/ 279 w 1849"/>
                <a:gd name="T115" fmla="*/ 1995 h 3362"/>
                <a:gd name="T116" fmla="*/ 313 w 1849"/>
                <a:gd name="T117" fmla="*/ 2286 h 3362"/>
                <a:gd name="T118" fmla="*/ 313 w 1849"/>
                <a:gd name="T119" fmla="*/ 2342 h 3362"/>
                <a:gd name="T120" fmla="*/ 526 w 1849"/>
                <a:gd name="T121" fmla="*/ 2901 h 3362"/>
                <a:gd name="T122" fmla="*/ 492 w 1849"/>
                <a:gd name="T123" fmla="*/ 3159 h 3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9" h="3362">
                  <a:moveTo>
                    <a:pt x="559" y="3361"/>
                  </a:moveTo>
                  <a:lnTo>
                    <a:pt x="559" y="3361"/>
                  </a:lnTo>
                  <a:cubicBezTo>
                    <a:pt x="548" y="3361"/>
                    <a:pt x="537" y="3361"/>
                    <a:pt x="526" y="3350"/>
                  </a:cubicBezTo>
                  <a:cubicBezTo>
                    <a:pt x="515" y="3338"/>
                    <a:pt x="515" y="3327"/>
                    <a:pt x="515" y="3316"/>
                  </a:cubicBezTo>
                  <a:lnTo>
                    <a:pt x="515" y="3316"/>
                  </a:lnTo>
                  <a:lnTo>
                    <a:pt x="504" y="3316"/>
                  </a:lnTo>
                  <a:cubicBezTo>
                    <a:pt x="492" y="3316"/>
                    <a:pt x="492" y="3316"/>
                    <a:pt x="481" y="3316"/>
                  </a:cubicBezTo>
                  <a:cubicBezTo>
                    <a:pt x="470" y="3316"/>
                    <a:pt x="459" y="3305"/>
                    <a:pt x="459" y="3294"/>
                  </a:cubicBezTo>
                  <a:cubicBezTo>
                    <a:pt x="448" y="3271"/>
                    <a:pt x="459" y="3226"/>
                    <a:pt x="470" y="3215"/>
                  </a:cubicBezTo>
                  <a:cubicBezTo>
                    <a:pt x="470" y="3204"/>
                    <a:pt x="470" y="3204"/>
                    <a:pt x="470" y="3192"/>
                  </a:cubicBezTo>
                  <a:cubicBezTo>
                    <a:pt x="436" y="3192"/>
                    <a:pt x="448" y="3148"/>
                    <a:pt x="448" y="3103"/>
                  </a:cubicBezTo>
                  <a:cubicBezTo>
                    <a:pt x="448" y="3081"/>
                    <a:pt x="448" y="3069"/>
                    <a:pt x="448" y="3058"/>
                  </a:cubicBezTo>
                  <a:cubicBezTo>
                    <a:pt x="448" y="3002"/>
                    <a:pt x="470" y="2968"/>
                    <a:pt x="515" y="2957"/>
                  </a:cubicBezTo>
                  <a:cubicBezTo>
                    <a:pt x="492" y="2946"/>
                    <a:pt x="481" y="2935"/>
                    <a:pt x="481" y="2901"/>
                  </a:cubicBezTo>
                  <a:cubicBezTo>
                    <a:pt x="481" y="2890"/>
                    <a:pt x="481" y="2879"/>
                    <a:pt x="481" y="2879"/>
                  </a:cubicBezTo>
                  <a:lnTo>
                    <a:pt x="481" y="2879"/>
                  </a:lnTo>
                  <a:cubicBezTo>
                    <a:pt x="470" y="2879"/>
                    <a:pt x="470" y="2868"/>
                    <a:pt x="448" y="2845"/>
                  </a:cubicBezTo>
                  <a:cubicBezTo>
                    <a:pt x="414" y="2801"/>
                    <a:pt x="436" y="2666"/>
                    <a:pt x="436" y="2643"/>
                  </a:cubicBezTo>
                  <a:cubicBezTo>
                    <a:pt x="448" y="2621"/>
                    <a:pt x="448" y="2610"/>
                    <a:pt x="414" y="2599"/>
                  </a:cubicBezTo>
                  <a:cubicBezTo>
                    <a:pt x="380" y="2566"/>
                    <a:pt x="391" y="2521"/>
                    <a:pt x="403" y="2488"/>
                  </a:cubicBezTo>
                  <a:cubicBezTo>
                    <a:pt x="403" y="2488"/>
                    <a:pt x="391" y="2465"/>
                    <a:pt x="346" y="2431"/>
                  </a:cubicBezTo>
                  <a:cubicBezTo>
                    <a:pt x="313" y="2387"/>
                    <a:pt x="279" y="2375"/>
                    <a:pt x="279" y="2375"/>
                  </a:cubicBezTo>
                  <a:cubicBezTo>
                    <a:pt x="257" y="2364"/>
                    <a:pt x="257" y="2364"/>
                    <a:pt x="257" y="2364"/>
                  </a:cubicBezTo>
                  <a:cubicBezTo>
                    <a:pt x="268" y="2353"/>
                    <a:pt x="268" y="2353"/>
                    <a:pt x="268" y="2353"/>
                  </a:cubicBezTo>
                  <a:cubicBezTo>
                    <a:pt x="268" y="2342"/>
                    <a:pt x="268" y="2331"/>
                    <a:pt x="268" y="2320"/>
                  </a:cubicBezTo>
                  <a:lnTo>
                    <a:pt x="268" y="2308"/>
                  </a:lnTo>
                  <a:cubicBezTo>
                    <a:pt x="268" y="2297"/>
                    <a:pt x="268" y="2297"/>
                    <a:pt x="268" y="2297"/>
                  </a:cubicBezTo>
                  <a:lnTo>
                    <a:pt x="268" y="2297"/>
                  </a:lnTo>
                  <a:cubicBezTo>
                    <a:pt x="268" y="2297"/>
                    <a:pt x="268" y="2297"/>
                    <a:pt x="268" y="2286"/>
                  </a:cubicBezTo>
                  <a:lnTo>
                    <a:pt x="268" y="2286"/>
                  </a:lnTo>
                  <a:lnTo>
                    <a:pt x="268" y="2286"/>
                  </a:lnTo>
                  <a:cubicBezTo>
                    <a:pt x="279" y="2286"/>
                    <a:pt x="279" y="2275"/>
                    <a:pt x="279" y="2275"/>
                  </a:cubicBezTo>
                  <a:cubicBezTo>
                    <a:pt x="279" y="2275"/>
                    <a:pt x="279" y="2275"/>
                    <a:pt x="279" y="2264"/>
                  </a:cubicBezTo>
                  <a:cubicBezTo>
                    <a:pt x="290" y="2230"/>
                    <a:pt x="279" y="2196"/>
                    <a:pt x="279" y="2196"/>
                  </a:cubicBezTo>
                  <a:cubicBezTo>
                    <a:pt x="257" y="2185"/>
                    <a:pt x="246" y="2174"/>
                    <a:pt x="246" y="2151"/>
                  </a:cubicBezTo>
                  <a:cubicBezTo>
                    <a:pt x="246" y="2129"/>
                    <a:pt x="246" y="2118"/>
                    <a:pt x="257" y="2095"/>
                  </a:cubicBezTo>
                  <a:cubicBezTo>
                    <a:pt x="268" y="2084"/>
                    <a:pt x="268" y="2073"/>
                    <a:pt x="268" y="2073"/>
                  </a:cubicBezTo>
                  <a:cubicBezTo>
                    <a:pt x="268" y="2073"/>
                    <a:pt x="257" y="2073"/>
                    <a:pt x="246" y="2062"/>
                  </a:cubicBezTo>
                  <a:cubicBezTo>
                    <a:pt x="235" y="2051"/>
                    <a:pt x="235" y="2017"/>
                    <a:pt x="246" y="1995"/>
                  </a:cubicBezTo>
                  <a:cubicBezTo>
                    <a:pt x="246" y="1983"/>
                    <a:pt x="246" y="1972"/>
                    <a:pt x="246" y="1972"/>
                  </a:cubicBezTo>
                  <a:cubicBezTo>
                    <a:pt x="246" y="1950"/>
                    <a:pt x="302" y="1882"/>
                    <a:pt x="335" y="1849"/>
                  </a:cubicBezTo>
                  <a:cubicBezTo>
                    <a:pt x="358" y="1838"/>
                    <a:pt x="369" y="1815"/>
                    <a:pt x="391" y="1815"/>
                  </a:cubicBezTo>
                  <a:cubicBezTo>
                    <a:pt x="403" y="1815"/>
                    <a:pt x="414" y="1826"/>
                    <a:pt x="425" y="1838"/>
                  </a:cubicBezTo>
                  <a:cubicBezTo>
                    <a:pt x="425" y="1849"/>
                    <a:pt x="436" y="1849"/>
                    <a:pt x="436" y="1849"/>
                  </a:cubicBezTo>
                  <a:cubicBezTo>
                    <a:pt x="436" y="1860"/>
                    <a:pt x="436" y="1860"/>
                    <a:pt x="448" y="1860"/>
                  </a:cubicBezTo>
                  <a:lnTo>
                    <a:pt x="448" y="1860"/>
                  </a:lnTo>
                  <a:cubicBezTo>
                    <a:pt x="459" y="1860"/>
                    <a:pt x="470" y="1860"/>
                    <a:pt x="470" y="1860"/>
                  </a:cubicBezTo>
                  <a:cubicBezTo>
                    <a:pt x="504" y="1860"/>
                    <a:pt x="526" y="1871"/>
                    <a:pt x="537" y="1894"/>
                  </a:cubicBezTo>
                  <a:lnTo>
                    <a:pt x="537" y="1894"/>
                  </a:lnTo>
                  <a:cubicBezTo>
                    <a:pt x="537" y="1894"/>
                    <a:pt x="537" y="1894"/>
                    <a:pt x="548" y="1894"/>
                  </a:cubicBezTo>
                  <a:cubicBezTo>
                    <a:pt x="559" y="1894"/>
                    <a:pt x="582" y="1882"/>
                    <a:pt x="604" y="1871"/>
                  </a:cubicBezTo>
                  <a:cubicBezTo>
                    <a:pt x="615" y="1871"/>
                    <a:pt x="615" y="1871"/>
                    <a:pt x="627" y="1860"/>
                  </a:cubicBezTo>
                  <a:cubicBezTo>
                    <a:pt x="627" y="1860"/>
                    <a:pt x="627" y="1860"/>
                    <a:pt x="638" y="1860"/>
                  </a:cubicBezTo>
                  <a:lnTo>
                    <a:pt x="627" y="1849"/>
                  </a:lnTo>
                  <a:cubicBezTo>
                    <a:pt x="627" y="1826"/>
                    <a:pt x="627" y="1826"/>
                    <a:pt x="615" y="1826"/>
                  </a:cubicBezTo>
                  <a:lnTo>
                    <a:pt x="604" y="1826"/>
                  </a:lnTo>
                  <a:lnTo>
                    <a:pt x="593" y="1826"/>
                  </a:lnTo>
                  <a:cubicBezTo>
                    <a:pt x="582" y="1826"/>
                    <a:pt x="571" y="1826"/>
                    <a:pt x="571" y="1826"/>
                  </a:cubicBezTo>
                  <a:cubicBezTo>
                    <a:pt x="548" y="1826"/>
                    <a:pt x="537" y="1815"/>
                    <a:pt x="526" y="1804"/>
                  </a:cubicBezTo>
                  <a:cubicBezTo>
                    <a:pt x="526" y="1793"/>
                    <a:pt x="515" y="1793"/>
                    <a:pt x="515" y="1793"/>
                  </a:cubicBezTo>
                  <a:cubicBezTo>
                    <a:pt x="515" y="1793"/>
                    <a:pt x="515" y="1793"/>
                    <a:pt x="504" y="1793"/>
                  </a:cubicBezTo>
                  <a:lnTo>
                    <a:pt x="504" y="1793"/>
                  </a:lnTo>
                  <a:cubicBezTo>
                    <a:pt x="492" y="1793"/>
                    <a:pt x="481" y="1793"/>
                    <a:pt x="470" y="1793"/>
                  </a:cubicBezTo>
                  <a:cubicBezTo>
                    <a:pt x="436" y="1771"/>
                    <a:pt x="414" y="1703"/>
                    <a:pt x="414" y="1669"/>
                  </a:cubicBezTo>
                  <a:cubicBezTo>
                    <a:pt x="403" y="1636"/>
                    <a:pt x="403" y="1636"/>
                    <a:pt x="391" y="1636"/>
                  </a:cubicBezTo>
                  <a:lnTo>
                    <a:pt x="380" y="1636"/>
                  </a:lnTo>
                  <a:cubicBezTo>
                    <a:pt x="380" y="1647"/>
                    <a:pt x="369" y="1647"/>
                    <a:pt x="369" y="1647"/>
                  </a:cubicBezTo>
                  <a:cubicBezTo>
                    <a:pt x="358" y="1647"/>
                    <a:pt x="335" y="1647"/>
                    <a:pt x="324" y="1625"/>
                  </a:cubicBezTo>
                  <a:cubicBezTo>
                    <a:pt x="313" y="1613"/>
                    <a:pt x="324" y="1602"/>
                    <a:pt x="324" y="1591"/>
                  </a:cubicBezTo>
                  <a:cubicBezTo>
                    <a:pt x="313" y="1591"/>
                    <a:pt x="313" y="1591"/>
                    <a:pt x="302" y="1591"/>
                  </a:cubicBezTo>
                  <a:cubicBezTo>
                    <a:pt x="302" y="1591"/>
                    <a:pt x="302" y="1591"/>
                    <a:pt x="290" y="1591"/>
                  </a:cubicBezTo>
                  <a:cubicBezTo>
                    <a:pt x="246" y="1591"/>
                    <a:pt x="246" y="1535"/>
                    <a:pt x="246" y="1513"/>
                  </a:cubicBezTo>
                  <a:cubicBezTo>
                    <a:pt x="246" y="1513"/>
                    <a:pt x="235" y="1513"/>
                    <a:pt x="235" y="1502"/>
                  </a:cubicBezTo>
                  <a:cubicBezTo>
                    <a:pt x="223" y="1502"/>
                    <a:pt x="212" y="1490"/>
                    <a:pt x="201" y="1479"/>
                  </a:cubicBezTo>
                  <a:cubicBezTo>
                    <a:pt x="201" y="1468"/>
                    <a:pt x="201" y="1468"/>
                    <a:pt x="212" y="1457"/>
                  </a:cubicBezTo>
                  <a:cubicBezTo>
                    <a:pt x="212" y="1457"/>
                    <a:pt x="212" y="1457"/>
                    <a:pt x="212" y="1445"/>
                  </a:cubicBezTo>
                  <a:cubicBezTo>
                    <a:pt x="201" y="1423"/>
                    <a:pt x="201" y="1400"/>
                    <a:pt x="223" y="1378"/>
                  </a:cubicBezTo>
                  <a:cubicBezTo>
                    <a:pt x="190" y="1378"/>
                    <a:pt x="179" y="1367"/>
                    <a:pt x="179" y="1356"/>
                  </a:cubicBezTo>
                  <a:cubicBezTo>
                    <a:pt x="167" y="1344"/>
                    <a:pt x="179" y="1322"/>
                    <a:pt x="190" y="1311"/>
                  </a:cubicBezTo>
                  <a:lnTo>
                    <a:pt x="190" y="1300"/>
                  </a:lnTo>
                  <a:lnTo>
                    <a:pt x="190" y="1300"/>
                  </a:lnTo>
                  <a:cubicBezTo>
                    <a:pt x="0" y="1076"/>
                    <a:pt x="0" y="1076"/>
                    <a:pt x="0" y="1076"/>
                  </a:cubicBezTo>
                  <a:cubicBezTo>
                    <a:pt x="313" y="751"/>
                    <a:pt x="313" y="751"/>
                    <a:pt x="313" y="751"/>
                  </a:cubicBezTo>
                  <a:cubicBezTo>
                    <a:pt x="324" y="784"/>
                    <a:pt x="324" y="784"/>
                    <a:pt x="324" y="784"/>
                  </a:cubicBezTo>
                  <a:cubicBezTo>
                    <a:pt x="324" y="784"/>
                    <a:pt x="335" y="807"/>
                    <a:pt x="346" y="851"/>
                  </a:cubicBezTo>
                  <a:lnTo>
                    <a:pt x="346" y="863"/>
                  </a:lnTo>
                  <a:lnTo>
                    <a:pt x="346" y="863"/>
                  </a:lnTo>
                  <a:cubicBezTo>
                    <a:pt x="358" y="863"/>
                    <a:pt x="358" y="840"/>
                    <a:pt x="358" y="829"/>
                  </a:cubicBezTo>
                  <a:cubicBezTo>
                    <a:pt x="358" y="818"/>
                    <a:pt x="358" y="807"/>
                    <a:pt x="358" y="795"/>
                  </a:cubicBezTo>
                  <a:cubicBezTo>
                    <a:pt x="358" y="762"/>
                    <a:pt x="391" y="751"/>
                    <a:pt x="414" y="751"/>
                  </a:cubicBezTo>
                  <a:cubicBezTo>
                    <a:pt x="414" y="661"/>
                    <a:pt x="414" y="627"/>
                    <a:pt x="414" y="616"/>
                  </a:cubicBezTo>
                  <a:cubicBezTo>
                    <a:pt x="403" y="605"/>
                    <a:pt x="403" y="605"/>
                    <a:pt x="380" y="594"/>
                  </a:cubicBezTo>
                  <a:cubicBezTo>
                    <a:pt x="369" y="582"/>
                    <a:pt x="346" y="582"/>
                    <a:pt x="335" y="571"/>
                  </a:cubicBezTo>
                  <a:lnTo>
                    <a:pt x="335" y="571"/>
                  </a:lnTo>
                  <a:lnTo>
                    <a:pt x="335" y="571"/>
                  </a:lnTo>
                  <a:cubicBezTo>
                    <a:pt x="324" y="582"/>
                    <a:pt x="324" y="582"/>
                    <a:pt x="324" y="594"/>
                  </a:cubicBezTo>
                  <a:cubicBezTo>
                    <a:pt x="313" y="616"/>
                    <a:pt x="302" y="627"/>
                    <a:pt x="279" y="627"/>
                  </a:cubicBezTo>
                  <a:cubicBezTo>
                    <a:pt x="268" y="627"/>
                    <a:pt x="257" y="627"/>
                    <a:pt x="246" y="616"/>
                  </a:cubicBezTo>
                  <a:cubicBezTo>
                    <a:pt x="223" y="582"/>
                    <a:pt x="223" y="549"/>
                    <a:pt x="246" y="527"/>
                  </a:cubicBezTo>
                  <a:cubicBezTo>
                    <a:pt x="257" y="515"/>
                    <a:pt x="257" y="482"/>
                    <a:pt x="246" y="448"/>
                  </a:cubicBezTo>
                  <a:cubicBezTo>
                    <a:pt x="246" y="426"/>
                    <a:pt x="246" y="426"/>
                    <a:pt x="246" y="426"/>
                  </a:cubicBezTo>
                  <a:cubicBezTo>
                    <a:pt x="268" y="426"/>
                    <a:pt x="268" y="426"/>
                    <a:pt x="268" y="426"/>
                  </a:cubicBezTo>
                  <a:cubicBezTo>
                    <a:pt x="279" y="426"/>
                    <a:pt x="324" y="426"/>
                    <a:pt x="335" y="414"/>
                  </a:cubicBezTo>
                  <a:cubicBezTo>
                    <a:pt x="346" y="414"/>
                    <a:pt x="358" y="392"/>
                    <a:pt x="358" y="381"/>
                  </a:cubicBezTo>
                  <a:cubicBezTo>
                    <a:pt x="369" y="358"/>
                    <a:pt x="369" y="336"/>
                    <a:pt x="391" y="325"/>
                  </a:cubicBezTo>
                  <a:cubicBezTo>
                    <a:pt x="403" y="313"/>
                    <a:pt x="459" y="302"/>
                    <a:pt x="481" y="302"/>
                  </a:cubicBezTo>
                  <a:cubicBezTo>
                    <a:pt x="481" y="123"/>
                    <a:pt x="481" y="123"/>
                    <a:pt x="481" y="123"/>
                  </a:cubicBezTo>
                  <a:cubicBezTo>
                    <a:pt x="672" y="0"/>
                    <a:pt x="672" y="0"/>
                    <a:pt x="672" y="0"/>
                  </a:cubicBezTo>
                  <a:cubicBezTo>
                    <a:pt x="672" y="33"/>
                    <a:pt x="672" y="33"/>
                    <a:pt x="672" y="33"/>
                  </a:cubicBezTo>
                  <a:cubicBezTo>
                    <a:pt x="683" y="33"/>
                    <a:pt x="683" y="56"/>
                    <a:pt x="694" y="67"/>
                  </a:cubicBezTo>
                  <a:cubicBezTo>
                    <a:pt x="705" y="67"/>
                    <a:pt x="705" y="78"/>
                    <a:pt x="717" y="78"/>
                  </a:cubicBezTo>
                  <a:cubicBezTo>
                    <a:pt x="739" y="89"/>
                    <a:pt x="761" y="100"/>
                    <a:pt x="772" y="123"/>
                  </a:cubicBezTo>
                  <a:lnTo>
                    <a:pt x="772" y="123"/>
                  </a:lnTo>
                  <a:lnTo>
                    <a:pt x="772" y="123"/>
                  </a:lnTo>
                  <a:cubicBezTo>
                    <a:pt x="784" y="100"/>
                    <a:pt x="817" y="78"/>
                    <a:pt x="817" y="78"/>
                  </a:cubicBezTo>
                  <a:cubicBezTo>
                    <a:pt x="828" y="56"/>
                    <a:pt x="828" y="56"/>
                    <a:pt x="828" y="56"/>
                  </a:cubicBezTo>
                  <a:cubicBezTo>
                    <a:pt x="851" y="78"/>
                    <a:pt x="851" y="78"/>
                    <a:pt x="851" y="78"/>
                  </a:cubicBezTo>
                  <a:cubicBezTo>
                    <a:pt x="862" y="100"/>
                    <a:pt x="884" y="123"/>
                    <a:pt x="907" y="134"/>
                  </a:cubicBezTo>
                  <a:cubicBezTo>
                    <a:pt x="918" y="145"/>
                    <a:pt x="918" y="145"/>
                    <a:pt x="918" y="145"/>
                  </a:cubicBezTo>
                  <a:cubicBezTo>
                    <a:pt x="884" y="213"/>
                    <a:pt x="884" y="213"/>
                    <a:pt x="884" y="213"/>
                  </a:cubicBezTo>
                  <a:cubicBezTo>
                    <a:pt x="873" y="213"/>
                    <a:pt x="862" y="224"/>
                    <a:pt x="862" y="235"/>
                  </a:cubicBezTo>
                  <a:cubicBezTo>
                    <a:pt x="896" y="269"/>
                    <a:pt x="907" y="280"/>
                    <a:pt x="918" y="280"/>
                  </a:cubicBezTo>
                  <a:cubicBezTo>
                    <a:pt x="929" y="280"/>
                    <a:pt x="941" y="280"/>
                    <a:pt x="952" y="291"/>
                  </a:cubicBezTo>
                  <a:cubicBezTo>
                    <a:pt x="963" y="302"/>
                    <a:pt x="963" y="325"/>
                    <a:pt x="963" y="336"/>
                  </a:cubicBezTo>
                  <a:cubicBezTo>
                    <a:pt x="963" y="347"/>
                    <a:pt x="952" y="358"/>
                    <a:pt x="952" y="369"/>
                  </a:cubicBezTo>
                  <a:cubicBezTo>
                    <a:pt x="952" y="381"/>
                    <a:pt x="952" y="392"/>
                    <a:pt x="952" y="403"/>
                  </a:cubicBezTo>
                  <a:cubicBezTo>
                    <a:pt x="952" y="403"/>
                    <a:pt x="952" y="414"/>
                    <a:pt x="952" y="426"/>
                  </a:cubicBezTo>
                  <a:cubicBezTo>
                    <a:pt x="985" y="426"/>
                    <a:pt x="985" y="471"/>
                    <a:pt x="985" y="493"/>
                  </a:cubicBezTo>
                  <a:lnTo>
                    <a:pt x="985" y="504"/>
                  </a:lnTo>
                  <a:cubicBezTo>
                    <a:pt x="985" y="515"/>
                    <a:pt x="997" y="527"/>
                    <a:pt x="1008" y="538"/>
                  </a:cubicBezTo>
                  <a:cubicBezTo>
                    <a:pt x="1019" y="549"/>
                    <a:pt x="1041" y="560"/>
                    <a:pt x="1030" y="582"/>
                  </a:cubicBezTo>
                  <a:cubicBezTo>
                    <a:pt x="1019" y="594"/>
                    <a:pt x="1008" y="605"/>
                    <a:pt x="1008" y="605"/>
                  </a:cubicBezTo>
                  <a:cubicBezTo>
                    <a:pt x="997" y="616"/>
                    <a:pt x="985" y="616"/>
                    <a:pt x="985" y="627"/>
                  </a:cubicBezTo>
                  <a:cubicBezTo>
                    <a:pt x="985" y="638"/>
                    <a:pt x="974" y="650"/>
                    <a:pt x="974" y="672"/>
                  </a:cubicBezTo>
                  <a:cubicBezTo>
                    <a:pt x="1086" y="683"/>
                    <a:pt x="1086" y="683"/>
                    <a:pt x="1086" y="683"/>
                  </a:cubicBezTo>
                  <a:cubicBezTo>
                    <a:pt x="1041" y="818"/>
                    <a:pt x="1041" y="818"/>
                    <a:pt x="1041" y="818"/>
                  </a:cubicBezTo>
                  <a:cubicBezTo>
                    <a:pt x="1120" y="818"/>
                    <a:pt x="1120" y="818"/>
                    <a:pt x="1120" y="818"/>
                  </a:cubicBezTo>
                  <a:cubicBezTo>
                    <a:pt x="1187" y="919"/>
                    <a:pt x="1187" y="919"/>
                    <a:pt x="1187" y="919"/>
                  </a:cubicBezTo>
                  <a:cubicBezTo>
                    <a:pt x="1153" y="1031"/>
                    <a:pt x="1153" y="1031"/>
                    <a:pt x="1153" y="1031"/>
                  </a:cubicBezTo>
                  <a:cubicBezTo>
                    <a:pt x="1333" y="1131"/>
                    <a:pt x="1333" y="1131"/>
                    <a:pt x="1333" y="1131"/>
                  </a:cubicBezTo>
                  <a:cubicBezTo>
                    <a:pt x="1344" y="1244"/>
                    <a:pt x="1344" y="1244"/>
                    <a:pt x="1344" y="1244"/>
                  </a:cubicBezTo>
                  <a:cubicBezTo>
                    <a:pt x="1344" y="1255"/>
                    <a:pt x="1355" y="1255"/>
                    <a:pt x="1355" y="1255"/>
                  </a:cubicBezTo>
                  <a:cubicBezTo>
                    <a:pt x="1355" y="1255"/>
                    <a:pt x="1355" y="1255"/>
                    <a:pt x="1366" y="1244"/>
                  </a:cubicBezTo>
                  <a:cubicBezTo>
                    <a:pt x="1366" y="1233"/>
                    <a:pt x="1389" y="1233"/>
                    <a:pt x="1400" y="1233"/>
                  </a:cubicBezTo>
                  <a:cubicBezTo>
                    <a:pt x="1411" y="1233"/>
                    <a:pt x="1422" y="1233"/>
                    <a:pt x="1434" y="1244"/>
                  </a:cubicBezTo>
                  <a:cubicBezTo>
                    <a:pt x="1434" y="1244"/>
                    <a:pt x="1434" y="1255"/>
                    <a:pt x="1445" y="1255"/>
                  </a:cubicBezTo>
                  <a:cubicBezTo>
                    <a:pt x="1456" y="1277"/>
                    <a:pt x="1467" y="1289"/>
                    <a:pt x="1490" y="1289"/>
                  </a:cubicBezTo>
                  <a:cubicBezTo>
                    <a:pt x="1490" y="1289"/>
                    <a:pt x="1501" y="1289"/>
                    <a:pt x="1512" y="1289"/>
                  </a:cubicBezTo>
                  <a:cubicBezTo>
                    <a:pt x="1523" y="1277"/>
                    <a:pt x="1535" y="1266"/>
                    <a:pt x="1557" y="1266"/>
                  </a:cubicBezTo>
                  <a:cubicBezTo>
                    <a:pt x="1568" y="1266"/>
                    <a:pt x="1568" y="1266"/>
                    <a:pt x="1579" y="1266"/>
                  </a:cubicBezTo>
                  <a:cubicBezTo>
                    <a:pt x="1590" y="1255"/>
                    <a:pt x="1602" y="1255"/>
                    <a:pt x="1613" y="1255"/>
                  </a:cubicBezTo>
                  <a:cubicBezTo>
                    <a:pt x="1624" y="1255"/>
                    <a:pt x="1635" y="1255"/>
                    <a:pt x="1635" y="1255"/>
                  </a:cubicBezTo>
                  <a:cubicBezTo>
                    <a:pt x="1680" y="1266"/>
                    <a:pt x="1703" y="1266"/>
                    <a:pt x="1703" y="1266"/>
                  </a:cubicBezTo>
                  <a:cubicBezTo>
                    <a:pt x="1725" y="1266"/>
                    <a:pt x="1725" y="1266"/>
                    <a:pt x="1725" y="1266"/>
                  </a:cubicBezTo>
                  <a:cubicBezTo>
                    <a:pt x="1725" y="1289"/>
                    <a:pt x="1725" y="1289"/>
                    <a:pt x="1725" y="1289"/>
                  </a:cubicBezTo>
                  <a:cubicBezTo>
                    <a:pt x="1736" y="1613"/>
                    <a:pt x="1736" y="1613"/>
                    <a:pt x="1736" y="1613"/>
                  </a:cubicBezTo>
                  <a:cubicBezTo>
                    <a:pt x="1759" y="1625"/>
                    <a:pt x="1792" y="1625"/>
                    <a:pt x="1815" y="1625"/>
                  </a:cubicBezTo>
                  <a:cubicBezTo>
                    <a:pt x="1826" y="1625"/>
                    <a:pt x="1837" y="1636"/>
                    <a:pt x="1837" y="1647"/>
                  </a:cubicBezTo>
                  <a:cubicBezTo>
                    <a:pt x="1848" y="1658"/>
                    <a:pt x="1837" y="1681"/>
                    <a:pt x="1826" y="1703"/>
                  </a:cubicBezTo>
                  <a:lnTo>
                    <a:pt x="1815" y="1714"/>
                  </a:lnTo>
                  <a:cubicBezTo>
                    <a:pt x="1804" y="1737"/>
                    <a:pt x="1781" y="1748"/>
                    <a:pt x="1759" y="1748"/>
                  </a:cubicBezTo>
                  <a:lnTo>
                    <a:pt x="1748" y="1748"/>
                  </a:lnTo>
                  <a:cubicBezTo>
                    <a:pt x="1703" y="1782"/>
                    <a:pt x="1546" y="1927"/>
                    <a:pt x="1523" y="1950"/>
                  </a:cubicBezTo>
                  <a:cubicBezTo>
                    <a:pt x="1501" y="1972"/>
                    <a:pt x="1467" y="1983"/>
                    <a:pt x="1445" y="1983"/>
                  </a:cubicBezTo>
                  <a:cubicBezTo>
                    <a:pt x="1434" y="1983"/>
                    <a:pt x="1422" y="1972"/>
                    <a:pt x="1411" y="1972"/>
                  </a:cubicBezTo>
                  <a:cubicBezTo>
                    <a:pt x="1411" y="1983"/>
                    <a:pt x="1400" y="1983"/>
                    <a:pt x="1400" y="1983"/>
                  </a:cubicBezTo>
                  <a:cubicBezTo>
                    <a:pt x="1389" y="1983"/>
                    <a:pt x="1389" y="1983"/>
                    <a:pt x="1389" y="1983"/>
                  </a:cubicBezTo>
                  <a:lnTo>
                    <a:pt x="1389" y="1983"/>
                  </a:lnTo>
                  <a:cubicBezTo>
                    <a:pt x="1389" y="2006"/>
                    <a:pt x="1366" y="2039"/>
                    <a:pt x="1344" y="2051"/>
                  </a:cubicBezTo>
                  <a:cubicBezTo>
                    <a:pt x="1355" y="2062"/>
                    <a:pt x="1366" y="2073"/>
                    <a:pt x="1377" y="2084"/>
                  </a:cubicBezTo>
                  <a:cubicBezTo>
                    <a:pt x="1389" y="2107"/>
                    <a:pt x="1366" y="2129"/>
                    <a:pt x="1366" y="2140"/>
                  </a:cubicBezTo>
                  <a:cubicBezTo>
                    <a:pt x="1355" y="2151"/>
                    <a:pt x="1333" y="2162"/>
                    <a:pt x="1333" y="2162"/>
                  </a:cubicBezTo>
                  <a:cubicBezTo>
                    <a:pt x="1333" y="2162"/>
                    <a:pt x="1333" y="2162"/>
                    <a:pt x="1322" y="2162"/>
                  </a:cubicBezTo>
                  <a:lnTo>
                    <a:pt x="1322" y="2162"/>
                  </a:lnTo>
                  <a:cubicBezTo>
                    <a:pt x="1310" y="2196"/>
                    <a:pt x="1288" y="2196"/>
                    <a:pt x="1277" y="2196"/>
                  </a:cubicBezTo>
                  <a:cubicBezTo>
                    <a:pt x="1266" y="2196"/>
                    <a:pt x="1254" y="2196"/>
                    <a:pt x="1243" y="2185"/>
                  </a:cubicBezTo>
                  <a:lnTo>
                    <a:pt x="1243" y="2185"/>
                  </a:lnTo>
                  <a:cubicBezTo>
                    <a:pt x="1243" y="2185"/>
                    <a:pt x="1243" y="2185"/>
                    <a:pt x="1232" y="2185"/>
                  </a:cubicBezTo>
                  <a:cubicBezTo>
                    <a:pt x="1232" y="2207"/>
                    <a:pt x="1221" y="2252"/>
                    <a:pt x="1187" y="2252"/>
                  </a:cubicBezTo>
                  <a:cubicBezTo>
                    <a:pt x="1176" y="2252"/>
                    <a:pt x="1165" y="2252"/>
                    <a:pt x="1165" y="2241"/>
                  </a:cubicBezTo>
                  <a:cubicBezTo>
                    <a:pt x="1165" y="2241"/>
                    <a:pt x="1165" y="2241"/>
                    <a:pt x="1153" y="2241"/>
                  </a:cubicBezTo>
                  <a:cubicBezTo>
                    <a:pt x="1153" y="2241"/>
                    <a:pt x="1153" y="2252"/>
                    <a:pt x="1142" y="2264"/>
                  </a:cubicBezTo>
                  <a:cubicBezTo>
                    <a:pt x="1131" y="2308"/>
                    <a:pt x="1053" y="2308"/>
                    <a:pt x="1041" y="2308"/>
                  </a:cubicBezTo>
                  <a:cubicBezTo>
                    <a:pt x="1041" y="2308"/>
                    <a:pt x="1030" y="2308"/>
                    <a:pt x="1019" y="2308"/>
                  </a:cubicBezTo>
                  <a:cubicBezTo>
                    <a:pt x="1019" y="2308"/>
                    <a:pt x="1019" y="2331"/>
                    <a:pt x="1019" y="2364"/>
                  </a:cubicBezTo>
                  <a:cubicBezTo>
                    <a:pt x="1030" y="2387"/>
                    <a:pt x="1041" y="2409"/>
                    <a:pt x="1064" y="2420"/>
                  </a:cubicBezTo>
                  <a:cubicBezTo>
                    <a:pt x="1064" y="2431"/>
                    <a:pt x="1064" y="2431"/>
                    <a:pt x="1075" y="2431"/>
                  </a:cubicBezTo>
                  <a:cubicBezTo>
                    <a:pt x="1086" y="2454"/>
                    <a:pt x="1086" y="2488"/>
                    <a:pt x="1086" y="2621"/>
                  </a:cubicBezTo>
                  <a:cubicBezTo>
                    <a:pt x="1086" y="2632"/>
                    <a:pt x="1086" y="2632"/>
                    <a:pt x="1086" y="2632"/>
                  </a:cubicBezTo>
                  <a:cubicBezTo>
                    <a:pt x="1086" y="2643"/>
                    <a:pt x="1086" y="2655"/>
                    <a:pt x="1097" y="2655"/>
                  </a:cubicBezTo>
                  <a:cubicBezTo>
                    <a:pt x="1097" y="2666"/>
                    <a:pt x="1097" y="2666"/>
                    <a:pt x="1097" y="2666"/>
                  </a:cubicBezTo>
                  <a:cubicBezTo>
                    <a:pt x="1097" y="2677"/>
                    <a:pt x="1097" y="2677"/>
                    <a:pt x="1097" y="2677"/>
                  </a:cubicBezTo>
                  <a:cubicBezTo>
                    <a:pt x="1097" y="2699"/>
                    <a:pt x="1097" y="2699"/>
                    <a:pt x="1097" y="2699"/>
                  </a:cubicBezTo>
                  <a:cubicBezTo>
                    <a:pt x="1075" y="2699"/>
                    <a:pt x="1075" y="2699"/>
                    <a:pt x="1075" y="2699"/>
                  </a:cubicBezTo>
                  <a:cubicBezTo>
                    <a:pt x="1097" y="2699"/>
                    <a:pt x="1097" y="2699"/>
                    <a:pt x="1097" y="2699"/>
                  </a:cubicBezTo>
                  <a:lnTo>
                    <a:pt x="1097" y="2699"/>
                  </a:lnTo>
                  <a:cubicBezTo>
                    <a:pt x="1097" y="2711"/>
                    <a:pt x="1120" y="2744"/>
                    <a:pt x="1165" y="2778"/>
                  </a:cubicBezTo>
                  <a:cubicBezTo>
                    <a:pt x="1187" y="2789"/>
                    <a:pt x="1187" y="2812"/>
                    <a:pt x="1187" y="2812"/>
                  </a:cubicBezTo>
                  <a:cubicBezTo>
                    <a:pt x="1176" y="2845"/>
                    <a:pt x="1142" y="2868"/>
                    <a:pt x="1075" y="2890"/>
                  </a:cubicBezTo>
                  <a:cubicBezTo>
                    <a:pt x="1041" y="2890"/>
                    <a:pt x="1008" y="2890"/>
                    <a:pt x="985" y="2890"/>
                  </a:cubicBezTo>
                  <a:cubicBezTo>
                    <a:pt x="974" y="2890"/>
                    <a:pt x="963" y="2890"/>
                    <a:pt x="952" y="2890"/>
                  </a:cubicBezTo>
                  <a:cubicBezTo>
                    <a:pt x="952" y="2890"/>
                    <a:pt x="941" y="2890"/>
                    <a:pt x="929" y="2890"/>
                  </a:cubicBezTo>
                  <a:cubicBezTo>
                    <a:pt x="907" y="2890"/>
                    <a:pt x="907" y="2901"/>
                    <a:pt x="896" y="2901"/>
                  </a:cubicBezTo>
                  <a:cubicBezTo>
                    <a:pt x="884" y="2912"/>
                    <a:pt x="873" y="3025"/>
                    <a:pt x="873" y="3081"/>
                  </a:cubicBezTo>
                  <a:cubicBezTo>
                    <a:pt x="884" y="3114"/>
                    <a:pt x="873" y="3137"/>
                    <a:pt x="862" y="3148"/>
                  </a:cubicBezTo>
                  <a:cubicBezTo>
                    <a:pt x="851" y="3159"/>
                    <a:pt x="840" y="3170"/>
                    <a:pt x="817" y="3159"/>
                  </a:cubicBezTo>
                  <a:cubicBezTo>
                    <a:pt x="817" y="3159"/>
                    <a:pt x="806" y="3159"/>
                    <a:pt x="795" y="3159"/>
                  </a:cubicBezTo>
                  <a:cubicBezTo>
                    <a:pt x="784" y="3159"/>
                    <a:pt x="772" y="3159"/>
                    <a:pt x="772" y="3159"/>
                  </a:cubicBezTo>
                  <a:cubicBezTo>
                    <a:pt x="772" y="3170"/>
                    <a:pt x="761" y="3192"/>
                    <a:pt x="761" y="3215"/>
                  </a:cubicBezTo>
                  <a:cubicBezTo>
                    <a:pt x="750" y="3249"/>
                    <a:pt x="750" y="3271"/>
                    <a:pt x="739" y="3282"/>
                  </a:cubicBezTo>
                  <a:cubicBezTo>
                    <a:pt x="728" y="3294"/>
                    <a:pt x="717" y="3305"/>
                    <a:pt x="705" y="3305"/>
                  </a:cubicBezTo>
                  <a:lnTo>
                    <a:pt x="705" y="3305"/>
                  </a:lnTo>
                  <a:cubicBezTo>
                    <a:pt x="683" y="3305"/>
                    <a:pt x="660" y="3294"/>
                    <a:pt x="638" y="3271"/>
                  </a:cubicBezTo>
                  <a:cubicBezTo>
                    <a:pt x="638" y="3271"/>
                    <a:pt x="638" y="3271"/>
                    <a:pt x="638" y="3282"/>
                  </a:cubicBezTo>
                  <a:cubicBezTo>
                    <a:pt x="638" y="3294"/>
                    <a:pt x="638" y="3294"/>
                    <a:pt x="638" y="3305"/>
                  </a:cubicBezTo>
                  <a:cubicBezTo>
                    <a:pt x="638" y="3338"/>
                    <a:pt x="627" y="3361"/>
                    <a:pt x="582" y="3361"/>
                  </a:cubicBezTo>
                  <a:cubicBezTo>
                    <a:pt x="571" y="3361"/>
                    <a:pt x="571" y="3361"/>
                    <a:pt x="559" y="3361"/>
                  </a:cubicBezTo>
                  <a:close/>
                  <a:moveTo>
                    <a:pt x="559" y="3316"/>
                  </a:moveTo>
                  <a:lnTo>
                    <a:pt x="559" y="3316"/>
                  </a:lnTo>
                  <a:cubicBezTo>
                    <a:pt x="571" y="3316"/>
                    <a:pt x="571" y="3316"/>
                    <a:pt x="571" y="3316"/>
                  </a:cubicBezTo>
                  <a:cubicBezTo>
                    <a:pt x="582" y="3316"/>
                    <a:pt x="593" y="3316"/>
                    <a:pt x="593" y="3316"/>
                  </a:cubicBezTo>
                  <a:lnTo>
                    <a:pt x="593" y="3305"/>
                  </a:lnTo>
                  <a:cubicBezTo>
                    <a:pt x="593" y="3294"/>
                    <a:pt x="593" y="3294"/>
                    <a:pt x="593" y="3282"/>
                  </a:cubicBezTo>
                  <a:cubicBezTo>
                    <a:pt x="593" y="3260"/>
                    <a:pt x="593" y="3237"/>
                    <a:pt x="604" y="3226"/>
                  </a:cubicBezTo>
                  <a:cubicBezTo>
                    <a:pt x="615" y="3226"/>
                    <a:pt x="627" y="3215"/>
                    <a:pt x="638" y="3215"/>
                  </a:cubicBezTo>
                  <a:cubicBezTo>
                    <a:pt x="649" y="3215"/>
                    <a:pt x="660" y="3226"/>
                    <a:pt x="672" y="3237"/>
                  </a:cubicBezTo>
                  <a:cubicBezTo>
                    <a:pt x="683" y="3249"/>
                    <a:pt x="694" y="3260"/>
                    <a:pt x="705" y="3260"/>
                  </a:cubicBezTo>
                  <a:cubicBezTo>
                    <a:pt x="705" y="3282"/>
                    <a:pt x="705" y="3282"/>
                    <a:pt x="705" y="3282"/>
                  </a:cubicBezTo>
                  <a:cubicBezTo>
                    <a:pt x="705" y="3260"/>
                    <a:pt x="705" y="3260"/>
                    <a:pt x="705" y="3260"/>
                  </a:cubicBezTo>
                  <a:cubicBezTo>
                    <a:pt x="705" y="3249"/>
                    <a:pt x="717" y="3226"/>
                    <a:pt x="717" y="3204"/>
                  </a:cubicBezTo>
                  <a:cubicBezTo>
                    <a:pt x="728" y="3170"/>
                    <a:pt x="728" y="3148"/>
                    <a:pt x="739" y="3137"/>
                  </a:cubicBezTo>
                  <a:cubicBezTo>
                    <a:pt x="750" y="3125"/>
                    <a:pt x="772" y="3114"/>
                    <a:pt x="795" y="3114"/>
                  </a:cubicBezTo>
                  <a:cubicBezTo>
                    <a:pt x="806" y="3114"/>
                    <a:pt x="817" y="3114"/>
                    <a:pt x="828" y="3114"/>
                  </a:cubicBezTo>
                  <a:cubicBezTo>
                    <a:pt x="828" y="3114"/>
                    <a:pt x="828" y="3103"/>
                    <a:pt x="828" y="3081"/>
                  </a:cubicBezTo>
                  <a:cubicBezTo>
                    <a:pt x="828" y="3069"/>
                    <a:pt x="828" y="2890"/>
                    <a:pt x="873" y="2856"/>
                  </a:cubicBezTo>
                  <a:cubicBezTo>
                    <a:pt x="896" y="2845"/>
                    <a:pt x="918" y="2845"/>
                    <a:pt x="963" y="2845"/>
                  </a:cubicBezTo>
                  <a:cubicBezTo>
                    <a:pt x="963" y="2845"/>
                    <a:pt x="974" y="2856"/>
                    <a:pt x="985" y="2856"/>
                  </a:cubicBezTo>
                  <a:cubicBezTo>
                    <a:pt x="1008" y="2856"/>
                    <a:pt x="1041" y="2845"/>
                    <a:pt x="1064" y="2845"/>
                  </a:cubicBezTo>
                  <a:cubicBezTo>
                    <a:pt x="1109" y="2834"/>
                    <a:pt x="1131" y="2812"/>
                    <a:pt x="1142" y="2812"/>
                  </a:cubicBezTo>
                  <a:cubicBezTo>
                    <a:pt x="1109" y="2789"/>
                    <a:pt x="1064" y="2744"/>
                    <a:pt x="1053" y="2711"/>
                  </a:cubicBezTo>
                  <a:cubicBezTo>
                    <a:pt x="1053" y="2711"/>
                    <a:pt x="1053" y="2711"/>
                    <a:pt x="1053" y="2699"/>
                  </a:cubicBezTo>
                  <a:lnTo>
                    <a:pt x="1053" y="2699"/>
                  </a:lnTo>
                  <a:lnTo>
                    <a:pt x="1053" y="2699"/>
                  </a:lnTo>
                  <a:cubicBezTo>
                    <a:pt x="1053" y="2677"/>
                    <a:pt x="1053" y="2677"/>
                    <a:pt x="1053" y="2677"/>
                  </a:cubicBezTo>
                  <a:lnTo>
                    <a:pt x="1053" y="2677"/>
                  </a:lnTo>
                  <a:cubicBezTo>
                    <a:pt x="1053" y="2666"/>
                    <a:pt x="1053" y="2666"/>
                    <a:pt x="1053" y="2666"/>
                  </a:cubicBezTo>
                  <a:cubicBezTo>
                    <a:pt x="1053" y="2655"/>
                    <a:pt x="1053" y="2643"/>
                    <a:pt x="1053" y="2643"/>
                  </a:cubicBezTo>
                  <a:cubicBezTo>
                    <a:pt x="1053" y="2621"/>
                    <a:pt x="1053" y="2621"/>
                    <a:pt x="1053" y="2621"/>
                  </a:cubicBezTo>
                  <a:cubicBezTo>
                    <a:pt x="1041" y="2577"/>
                    <a:pt x="1041" y="2476"/>
                    <a:pt x="1041" y="2465"/>
                  </a:cubicBezTo>
                  <a:cubicBezTo>
                    <a:pt x="1030" y="2465"/>
                    <a:pt x="1030" y="2454"/>
                    <a:pt x="1030" y="2454"/>
                  </a:cubicBezTo>
                  <a:cubicBezTo>
                    <a:pt x="1008" y="2431"/>
                    <a:pt x="985" y="2409"/>
                    <a:pt x="974" y="2364"/>
                  </a:cubicBezTo>
                  <a:cubicBezTo>
                    <a:pt x="963" y="2320"/>
                    <a:pt x="963" y="2286"/>
                    <a:pt x="985" y="2264"/>
                  </a:cubicBezTo>
                  <a:cubicBezTo>
                    <a:pt x="985" y="2252"/>
                    <a:pt x="1008" y="2252"/>
                    <a:pt x="1019" y="2264"/>
                  </a:cubicBezTo>
                  <a:cubicBezTo>
                    <a:pt x="1030" y="2264"/>
                    <a:pt x="1041" y="2264"/>
                    <a:pt x="1041" y="2264"/>
                  </a:cubicBezTo>
                  <a:cubicBezTo>
                    <a:pt x="1075" y="2264"/>
                    <a:pt x="1097" y="2252"/>
                    <a:pt x="1097" y="2252"/>
                  </a:cubicBezTo>
                  <a:cubicBezTo>
                    <a:pt x="1120" y="2219"/>
                    <a:pt x="1131" y="2196"/>
                    <a:pt x="1153" y="2196"/>
                  </a:cubicBezTo>
                  <a:cubicBezTo>
                    <a:pt x="1165" y="2196"/>
                    <a:pt x="1176" y="2196"/>
                    <a:pt x="1187" y="2207"/>
                  </a:cubicBezTo>
                  <a:cubicBezTo>
                    <a:pt x="1187" y="2196"/>
                    <a:pt x="1198" y="2185"/>
                    <a:pt x="1198" y="2162"/>
                  </a:cubicBezTo>
                  <a:cubicBezTo>
                    <a:pt x="1198" y="2129"/>
                    <a:pt x="1221" y="2129"/>
                    <a:pt x="1221" y="2129"/>
                  </a:cubicBezTo>
                  <a:cubicBezTo>
                    <a:pt x="1232" y="2129"/>
                    <a:pt x="1254" y="2140"/>
                    <a:pt x="1266" y="2151"/>
                  </a:cubicBezTo>
                  <a:lnTo>
                    <a:pt x="1266" y="2151"/>
                  </a:lnTo>
                  <a:cubicBezTo>
                    <a:pt x="1277" y="2151"/>
                    <a:pt x="1277" y="2151"/>
                    <a:pt x="1277" y="2151"/>
                  </a:cubicBezTo>
                  <a:cubicBezTo>
                    <a:pt x="1277" y="2151"/>
                    <a:pt x="1277" y="2151"/>
                    <a:pt x="1288" y="2140"/>
                  </a:cubicBezTo>
                  <a:cubicBezTo>
                    <a:pt x="1299" y="2118"/>
                    <a:pt x="1310" y="2118"/>
                    <a:pt x="1322" y="2118"/>
                  </a:cubicBezTo>
                  <a:lnTo>
                    <a:pt x="1333" y="2118"/>
                  </a:lnTo>
                  <a:lnTo>
                    <a:pt x="1333" y="2118"/>
                  </a:lnTo>
                  <a:cubicBezTo>
                    <a:pt x="1333" y="2107"/>
                    <a:pt x="1333" y="2095"/>
                    <a:pt x="1333" y="2095"/>
                  </a:cubicBezTo>
                  <a:lnTo>
                    <a:pt x="1333" y="2095"/>
                  </a:lnTo>
                  <a:cubicBezTo>
                    <a:pt x="1333" y="2095"/>
                    <a:pt x="1333" y="2095"/>
                    <a:pt x="1322" y="2095"/>
                  </a:cubicBezTo>
                  <a:cubicBezTo>
                    <a:pt x="1288" y="2084"/>
                    <a:pt x="1288" y="2062"/>
                    <a:pt x="1288" y="2051"/>
                  </a:cubicBezTo>
                  <a:cubicBezTo>
                    <a:pt x="1288" y="2039"/>
                    <a:pt x="1299" y="2017"/>
                    <a:pt x="1322" y="2017"/>
                  </a:cubicBezTo>
                  <a:cubicBezTo>
                    <a:pt x="1333" y="2017"/>
                    <a:pt x="1344" y="1995"/>
                    <a:pt x="1355" y="1972"/>
                  </a:cubicBezTo>
                  <a:cubicBezTo>
                    <a:pt x="1355" y="1950"/>
                    <a:pt x="1366" y="1950"/>
                    <a:pt x="1377" y="1938"/>
                  </a:cubicBezTo>
                  <a:lnTo>
                    <a:pt x="1377" y="1938"/>
                  </a:lnTo>
                  <a:lnTo>
                    <a:pt x="1377" y="1938"/>
                  </a:lnTo>
                  <a:cubicBezTo>
                    <a:pt x="1389" y="1916"/>
                    <a:pt x="1400" y="1916"/>
                    <a:pt x="1411" y="1916"/>
                  </a:cubicBezTo>
                  <a:cubicBezTo>
                    <a:pt x="1434" y="1916"/>
                    <a:pt x="1445" y="1927"/>
                    <a:pt x="1445" y="1938"/>
                  </a:cubicBezTo>
                  <a:cubicBezTo>
                    <a:pt x="1456" y="1938"/>
                    <a:pt x="1479" y="1938"/>
                    <a:pt x="1490" y="1916"/>
                  </a:cubicBezTo>
                  <a:cubicBezTo>
                    <a:pt x="1523" y="1894"/>
                    <a:pt x="1725" y="1703"/>
                    <a:pt x="1725" y="1703"/>
                  </a:cubicBezTo>
                  <a:cubicBezTo>
                    <a:pt x="1736" y="1692"/>
                    <a:pt x="1736" y="1692"/>
                    <a:pt x="1736" y="1692"/>
                  </a:cubicBezTo>
                  <a:cubicBezTo>
                    <a:pt x="1748" y="1703"/>
                    <a:pt x="1748" y="1703"/>
                    <a:pt x="1748" y="1703"/>
                  </a:cubicBezTo>
                  <a:lnTo>
                    <a:pt x="1748" y="1703"/>
                  </a:lnTo>
                  <a:lnTo>
                    <a:pt x="1759" y="1703"/>
                  </a:lnTo>
                  <a:cubicBezTo>
                    <a:pt x="1770" y="1703"/>
                    <a:pt x="1770" y="1703"/>
                    <a:pt x="1781" y="1692"/>
                  </a:cubicBezTo>
                  <a:cubicBezTo>
                    <a:pt x="1781" y="1692"/>
                    <a:pt x="1781" y="1681"/>
                    <a:pt x="1792" y="1681"/>
                  </a:cubicBezTo>
                  <a:cubicBezTo>
                    <a:pt x="1792" y="1669"/>
                    <a:pt x="1792" y="1669"/>
                    <a:pt x="1792" y="1669"/>
                  </a:cubicBezTo>
                  <a:cubicBezTo>
                    <a:pt x="1759" y="1669"/>
                    <a:pt x="1714" y="1658"/>
                    <a:pt x="1714" y="1658"/>
                  </a:cubicBezTo>
                  <a:cubicBezTo>
                    <a:pt x="1703" y="1658"/>
                    <a:pt x="1703" y="1658"/>
                    <a:pt x="1703" y="1658"/>
                  </a:cubicBezTo>
                  <a:cubicBezTo>
                    <a:pt x="1691" y="1311"/>
                    <a:pt x="1691" y="1311"/>
                    <a:pt x="1691" y="1311"/>
                  </a:cubicBezTo>
                  <a:cubicBezTo>
                    <a:pt x="1669" y="1311"/>
                    <a:pt x="1646" y="1300"/>
                    <a:pt x="1624" y="1300"/>
                  </a:cubicBezTo>
                  <a:lnTo>
                    <a:pt x="1613" y="1300"/>
                  </a:lnTo>
                  <a:lnTo>
                    <a:pt x="1602" y="1300"/>
                  </a:lnTo>
                  <a:cubicBezTo>
                    <a:pt x="1590" y="1300"/>
                    <a:pt x="1579" y="1311"/>
                    <a:pt x="1557" y="1311"/>
                  </a:cubicBezTo>
                  <a:cubicBezTo>
                    <a:pt x="1546" y="1311"/>
                    <a:pt x="1546" y="1322"/>
                    <a:pt x="1535" y="1322"/>
                  </a:cubicBezTo>
                  <a:cubicBezTo>
                    <a:pt x="1523" y="1333"/>
                    <a:pt x="1512" y="1333"/>
                    <a:pt x="1490" y="1333"/>
                  </a:cubicBezTo>
                  <a:lnTo>
                    <a:pt x="1479" y="1333"/>
                  </a:lnTo>
                  <a:cubicBezTo>
                    <a:pt x="1445" y="1322"/>
                    <a:pt x="1422" y="1300"/>
                    <a:pt x="1411" y="1289"/>
                  </a:cubicBezTo>
                  <a:cubicBezTo>
                    <a:pt x="1400" y="1277"/>
                    <a:pt x="1400" y="1277"/>
                    <a:pt x="1400" y="1277"/>
                  </a:cubicBezTo>
                  <a:lnTo>
                    <a:pt x="1400" y="1277"/>
                  </a:lnTo>
                  <a:lnTo>
                    <a:pt x="1400" y="1277"/>
                  </a:lnTo>
                  <a:lnTo>
                    <a:pt x="1400" y="1277"/>
                  </a:lnTo>
                  <a:cubicBezTo>
                    <a:pt x="1400" y="1289"/>
                    <a:pt x="1400" y="1300"/>
                    <a:pt x="1389" y="1300"/>
                  </a:cubicBezTo>
                  <a:cubicBezTo>
                    <a:pt x="1389" y="1311"/>
                    <a:pt x="1377" y="1311"/>
                    <a:pt x="1377" y="1311"/>
                  </a:cubicBezTo>
                  <a:cubicBezTo>
                    <a:pt x="1355" y="1311"/>
                    <a:pt x="1333" y="1289"/>
                    <a:pt x="1310" y="1277"/>
                  </a:cubicBezTo>
                  <a:cubicBezTo>
                    <a:pt x="1299" y="1266"/>
                    <a:pt x="1299" y="1266"/>
                    <a:pt x="1299" y="1266"/>
                  </a:cubicBezTo>
                  <a:cubicBezTo>
                    <a:pt x="1288" y="1154"/>
                    <a:pt x="1288" y="1154"/>
                    <a:pt x="1288" y="1154"/>
                  </a:cubicBezTo>
                  <a:cubicBezTo>
                    <a:pt x="1097" y="1053"/>
                    <a:pt x="1097" y="1053"/>
                    <a:pt x="1097" y="1053"/>
                  </a:cubicBezTo>
                  <a:cubicBezTo>
                    <a:pt x="1142" y="930"/>
                    <a:pt x="1142" y="930"/>
                    <a:pt x="1142" y="930"/>
                  </a:cubicBezTo>
                  <a:cubicBezTo>
                    <a:pt x="1097" y="863"/>
                    <a:pt x="1097" y="863"/>
                    <a:pt x="1097" y="863"/>
                  </a:cubicBezTo>
                  <a:cubicBezTo>
                    <a:pt x="985" y="851"/>
                    <a:pt x="985" y="851"/>
                    <a:pt x="985" y="851"/>
                  </a:cubicBezTo>
                  <a:cubicBezTo>
                    <a:pt x="1019" y="717"/>
                    <a:pt x="1019" y="717"/>
                    <a:pt x="1019" y="717"/>
                  </a:cubicBezTo>
                  <a:cubicBezTo>
                    <a:pt x="918" y="706"/>
                    <a:pt x="918" y="706"/>
                    <a:pt x="918" y="706"/>
                  </a:cubicBezTo>
                  <a:cubicBezTo>
                    <a:pt x="918" y="683"/>
                    <a:pt x="918" y="683"/>
                    <a:pt x="918" y="683"/>
                  </a:cubicBezTo>
                  <a:cubicBezTo>
                    <a:pt x="929" y="672"/>
                    <a:pt x="941" y="638"/>
                    <a:pt x="941" y="616"/>
                  </a:cubicBezTo>
                  <a:cubicBezTo>
                    <a:pt x="952" y="594"/>
                    <a:pt x="963" y="582"/>
                    <a:pt x="974" y="571"/>
                  </a:cubicBezTo>
                  <a:lnTo>
                    <a:pt x="985" y="571"/>
                  </a:lnTo>
                  <a:cubicBezTo>
                    <a:pt x="974" y="571"/>
                    <a:pt x="974" y="571"/>
                    <a:pt x="974" y="560"/>
                  </a:cubicBezTo>
                  <a:cubicBezTo>
                    <a:pt x="963" y="549"/>
                    <a:pt x="941" y="527"/>
                    <a:pt x="941" y="504"/>
                  </a:cubicBezTo>
                  <a:lnTo>
                    <a:pt x="941" y="493"/>
                  </a:lnTo>
                  <a:cubicBezTo>
                    <a:pt x="941" y="482"/>
                    <a:pt x="941" y="471"/>
                    <a:pt x="941" y="459"/>
                  </a:cubicBezTo>
                  <a:cubicBezTo>
                    <a:pt x="941" y="471"/>
                    <a:pt x="941" y="459"/>
                    <a:pt x="941" y="459"/>
                  </a:cubicBezTo>
                  <a:cubicBezTo>
                    <a:pt x="929" y="459"/>
                    <a:pt x="918" y="459"/>
                    <a:pt x="907" y="448"/>
                  </a:cubicBezTo>
                  <a:cubicBezTo>
                    <a:pt x="896" y="437"/>
                    <a:pt x="907" y="414"/>
                    <a:pt x="907" y="392"/>
                  </a:cubicBezTo>
                  <a:cubicBezTo>
                    <a:pt x="907" y="381"/>
                    <a:pt x="907" y="369"/>
                    <a:pt x="907" y="358"/>
                  </a:cubicBezTo>
                  <a:cubicBezTo>
                    <a:pt x="918" y="347"/>
                    <a:pt x="918" y="347"/>
                    <a:pt x="918" y="336"/>
                  </a:cubicBezTo>
                  <a:lnTo>
                    <a:pt x="918" y="325"/>
                  </a:lnTo>
                  <a:cubicBezTo>
                    <a:pt x="884" y="325"/>
                    <a:pt x="851" y="291"/>
                    <a:pt x="828" y="258"/>
                  </a:cubicBezTo>
                  <a:lnTo>
                    <a:pt x="828" y="258"/>
                  </a:lnTo>
                  <a:cubicBezTo>
                    <a:pt x="806" y="235"/>
                    <a:pt x="828" y="202"/>
                    <a:pt x="851" y="179"/>
                  </a:cubicBezTo>
                  <a:cubicBezTo>
                    <a:pt x="862" y="157"/>
                    <a:pt x="862" y="157"/>
                    <a:pt x="862" y="157"/>
                  </a:cubicBezTo>
                  <a:cubicBezTo>
                    <a:pt x="851" y="145"/>
                    <a:pt x="840" y="134"/>
                    <a:pt x="828" y="123"/>
                  </a:cubicBezTo>
                  <a:cubicBezTo>
                    <a:pt x="817" y="134"/>
                    <a:pt x="817" y="145"/>
                    <a:pt x="817" y="145"/>
                  </a:cubicBezTo>
                  <a:cubicBezTo>
                    <a:pt x="806" y="157"/>
                    <a:pt x="795" y="168"/>
                    <a:pt x="772" y="168"/>
                  </a:cubicBezTo>
                  <a:cubicBezTo>
                    <a:pt x="761" y="168"/>
                    <a:pt x="739" y="157"/>
                    <a:pt x="739" y="145"/>
                  </a:cubicBezTo>
                  <a:cubicBezTo>
                    <a:pt x="728" y="134"/>
                    <a:pt x="705" y="123"/>
                    <a:pt x="694" y="112"/>
                  </a:cubicBezTo>
                  <a:cubicBezTo>
                    <a:pt x="683" y="112"/>
                    <a:pt x="683" y="100"/>
                    <a:pt x="672" y="100"/>
                  </a:cubicBezTo>
                  <a:cubicBezTo>
                    <a:pt x="660" y="89"/>
                    <a:pt x="649" y="78"/>
                    <a:pt x="649" y="67"/>
                  </a:cubicBezTo>
                  <a:cubicBezTo>
                    <a:pt x="526" y="145"/>
                    <a:pt x="526" y="145"/>
                    <a:pt x="526" y="145"/>
                  </a:cubicBezTo>
                  <a:cubicBezTo>
                    <a:pt x="526" y="336"/>
                    <a:pt x="526" y="336"/>
                    <a:pt x="526" y="336"/>
                  </a:cubicBezTo>
                  <a:cubicBezTo>
                    <a:pt x="504" y="336"/>
                    <a:pt x="504" y="336"/>
                    <a:pt x="504" y="336"/>
                  </a:cubicBezTo>
                  <a:cubicBezTo>
                    <a:pt x="470" y="347"/>
                    <a:pt x="425" y="347"/>
                    <a:pt x="414" y="358"/>
                  </a:cubicBezTo>
                  <a:cubicBezTo>
                    <a:pt x="414" y="369"/>
                    <a:pt x="403" y="381"/>
                    <a:pt x="403" y="392"/>
                  </a:cubicBezTo>
                  <a:cubicBezTo>
                    <a:pt x="391" y="414"/>
                    <a:pt x="380" y="437"/>
                    <a:pt x="358" y="448"/>
                  </a:cubicBezTo>
                  <a:cubicBezTo>
                    <a:pt x="346" y="459"/>
                    <a:pt x="313" y="471"/>
                    <a:pt x="290" y="471"/>
                  </a:cubicBezTo>
                  <a:cubicBezTo>
                    <a:pt x="302" y="504"/>
                    <a:pt x="302" y="538"/>
                    <a:pt x="279" y="560"/>
                  </a:cubicBezTo>
                  <a:cubicBezTo>
                    <a:pt x="279" y="560"/>
                    <a:pt x="268" y="571"/>
                    <a:pt x="279" y="582"/>
                  </a:cubicBezTo>
                  <a:cubicBezTo>
                    <a:pt x="279" y="582"/>
                    <a:pt x="279" y="582"/>
                    <a:pt x="279" y="571"/>
                  </a:cubicBezTo>
                  <a:cubicBezTo>
                    <a:pt x="290" y="571"/>
                    <a:pt x="290" y="560"/>
                    <a:pt x="290" y="560"/>
                  </a:cubicBezTo>
                  <a:cubicBezTo>
                    <a:pt x="302" y="538"/>
                    <a:pt x="302" y="527"/>
                    <a:pt x="335" y="527"/>
                  </a:cubicBezTo>
                  <a:cubicBezTo>
                    <a:pt x="335" y="527"/>
                    <a:pt x="346" y="527"/>
                    <a:pt x="358" y="527"/>
                  </a:cubicBezTo>
                  <a:cubicBezTo>
                    <a:pt x="369" y="538"/>
                    <a:pt x="391" y="549"/>
                    <a:pt x="403" y="560"/>
                  </a:cubicBezTo>
                  <a:cubicBezTo>
                    <a:pt x="414" y="560"/>
                    <a:pt x="436" y="571"/>
                    <a:pt x="448" y="582"/>
                  </a:cubicBezTo>
                  <a:cubicBezTo>
                    <a:pt x="459" y="582"/>
                    <a:pt x="459" y="582"/>
                    <a:pt x="459" y="762"/>
                  </a:cubicBezTo>
                  <a:cubicBezTo>
                    <a:pt x="459" y="773"/>
                    <a:pt x="459" y="773"/>
                    <a:pt x="459" y="773"/>
                  </a:cubicBezTo>
                  <a:cubicBezTo>
                    <a:pt x="459" y="784"/>
                    <a:pt x="448" y="795"/>
                    <a:pt x="425" y="795"/>
                  </a:cubicBezTo>
                  <a:cubicBezTo>
                    <a:pt x="403" y="795"/>
                    <a:pt x="403" y="795"/>
                    <a:pt x="403" y="807"/>
                  </a:cubicBezTo>
                  <a:cubicBezTo>
                    <a:pt x="403" y="818"/>
                    <a:pt x="403" y="818"/>
                    <a:pt x="403" y="829"/>
                  </a:cubicBezTo>
                  <a:cubicBezTo>
                    <a:pt x="403" y="863"/>
                    <a:pt x="391" y="896"/>
                    <a:pt x="358" y="907"/>
                  </a:cubicBezTo>
                  <a:lnTo>
                    <a:pt x="346" y="907"/>
                  </a:lnTo>
                  <a:cubicBezTo>
                    <a:pt x="313" y="907"/>
                    <a:pt x="302" y="885"/>
                    <a:pt x="302" y="851"/>
                  </a:cubicBezTo>
                  <a:lnTo>
                    <a:pt x="302" y="840"/>
                  </a:lnTo>
                  <a:cubicBezTo>
                    <a:pt x="55" y="1076"/>
                    <a:pt x="55" y="1076"/>
                    <a:pt x="55" y="1076"/>
                  </a:cubicBezTo>
                  <a:cubicBezTo>
                    <a:pt x="212" y="1266"/>
                    <a:pt x="212" y="1266"/>
                    <a:pt x="212" y="1266"/>
                  </a:cubicBezTo>
                  <a:cubicBezTo>
                    <a:pt x="235" y="1289"/>
                    <a:pt x="246" y="1311"/>
                    <a:pt x="223" y="1333"/>
                  </a:cubicBezTo>
                  <a:lnTo>
                    <a:pt x="223" y="1333"/>
                  </a:lnTo>
                  <a:lnTo>
                    <a:pt x="235" y="1333"/>
                  </a:lnTo>
                  <a:cubicBezTo>
                    <a:pt x="257" y="1333"/>
                    <a:pt x="268" y="1356"/>
                    <a:pt x="268" y="1356"/>
                  </a:cubicBezTo>
                  <a:cubicBezTo>
                    <a:pt x="279" y="1367"/>
                    <a:pt x="279" y="1389"/>
                    <a:pt x="257" y="1400"/>
                  </a:cubicBezTo>
                  <a:cubicBezTo>
                    <a:pt x="246" y="1412"/>
                    <a:pt x="246" y="1434"/>
                    <a:pt x="246" y="1445"/>
                  </a:cubicBezTo>
                  <a:cubicBezTo>
                    <a:pt x="246" y="1457"/>
                    <a:pt x="257" y="1457"/>
                    <a:pt x="246" y="1468"/>
                  </a:cubicBezTo>
                  <a:cubicBezTo>
                    <a:pt x="268" y="1479"/>
                    <a:pt x="290" y="1490"/>
                    <a:pt x="290" y="1513"/>
                  </a:cubicBezTo>
                  <a:cubicBezTo>
                    <a:pt x="290" y="1524"/>
                    <a:pt x="290" y="1546"/>
                    <a:pt x="290" y="1546"/>
                  </a:cubicBezTo>
                  <a:lnTo>
                    <a:pt x="290" y="1546"/>
                  </a:lnTo>
                  <a:cubicBezTo>
                    <a:pt x="313" y="1546"/>
                    <a:pt x="324" y="1546"/>
                    <a:pt x="324" y="1546"/>
                  </a:cubicBezTo>
                  <a:cubicBezTo>
                    <a:pt x="346" y="1546"/>
                    <a:pt x="358" y="1546"/>
                    <a:pt x="358" y="1558"/>
                  </a:cubicBezTo>
                  <a:cubicBezTo>
                    <a:pt x="369" y="1569"/>
                    <a:pt x="369" y="1591"/>
                    <a:pt x="369" y="1591"/>
                  </a:cubicBezTo>
                  <a:lnTo>
                    <a:pt x="369" y="1602"/>
                  </a:lnTo>
                  <a:cubicBezTo>
                    <a:pt x="369" y="1602"/>
                    <a:pt x="369" y="1602"/>
                    <a:pt x="380" y="1602"/>
                  </a:cubicBezTo>
                  <a:lnTo>
                    <a:pt x="391" y="1591"/>
                  </a:lnTo>
                  <a:cubicBezTo>
                    <a:pt x="448" y="1591"/>
                    <a:pt x="448" y="1636"/>
                    <a:pt x="459" y="1658"/>
                  </a:cubicBezTo>
                  <a:cubicBezTo>
                    <a:pt x="459" y="1703"/>
                    <a:pt x="481" y="1748"/>
                    <a:pt x="492" y="1748"/>
                  </a:cubicBezTo>
                  <a:cubicBezTo>
                    <a:pt x="492" y="1748"/>
                    <a:pt x="492" y="1748"/>
                    <a:pt x="504" y="1748"/>
                  </a:cubicBezTo>
                  <a:lnTo>
                    <a:pt x="504" y="1748"/>
                  </a:lnTo>
                  <a:lnTo>
                    <a:pt x="515" y="1748"/>
                  </a:lnTo>
                  <a:cubicBezTo>
                    <a:pt x="537" y="1748"/>
                    <a:pt x="548" y="1759"/>
                    <a:pt x="559" y="1782"/>
                  </a:cubicBezTo>
                  <a:cubicBezTo>
                    <a:pt x="571" y="1782"/>
                    <a:pt x="571" y="1793"/>
                    <a:pt x="571" y="1793"/>
                  </a:cubicBezTo>
                  <a:lnTo>
                    <a:pt x="571" y="1793"/>
                  </a:lnTo>
                  <a:lnTo>
                    <a:pt x="582" y="1782"/>
                  </a:lnTo>
                  <a:cubicBezTo>
                    <a:pt x="593" y="1782"/>
                    <a:pt x="593" y="1782"/>
                    <a:pt x="593" y="1782"/>
                  </a:cubicBezTo>
                  <a:cubicBezTo>
                    <a:pt x="604" y="1782"/>
                    <a:pt x="604" y="1782"/>
                    <a:pt x="615" y="1782"/>
                  </a:cubicBezTo>
                  <a:cubicBezTo>
                    <a:pt x="638" y="1782"/>
                    <a:pt x="672" y="1793"/>
                    <a:pt x="672" y="1838"/>
                  </a:cubicBezTo>
                  <a:cubicBezTo>
                    <a:pt x="672" y="1838"/>
                    <a:pt x="672" y="1849"/>
                    <a:pt x="683" y="1849"/>
                  </a:cubicBezTo>
                  <a:cubicBezTo>
                    <a:pt x="683" y="1860"/>
                    <a:pt x="683" y="1860"/>
                    <a:pt x="683" y="1882"/>
                  </a:cubicBezTo>
                  <a:cubicBezTo>
                    <a:pt x="672" y="1894"/>
                    <a:pt x="660" y="1894"/>
                    <a:pt x="638" y="1905"/>
                  </a:cubicBezTo>
                  <a:lnTo>
                    <a:pt x="627" y="1916"/>
                  </a:lnTo>
                  <a:cubicBezTo>
                    <a:pt x="593" y="1927"/>
                    <a:pt x="571" y="1938"/>
                    <a:pt x="548" y="1938"/>
                  </a:cubicBezTo>
                  <a:cubicBezTo>
                    <a:pt x="526" y="1938"/>
                    <a:pt x="515" y="1927"/>
                    <a:pt x="515" y="1927"/>
                  </a:cubicBezTo>
                  <a:cubicBezTo>
                    <a:pt x="504" y="1927"/>
                    <a:pt x="504" y="1927"/>
                    <a:pt x="504" y="1927"/>
                  </a:cubicBezTo>
                  <a:cubicBezTo>
                    <a:pt x="492" y="1905"/>
                    <a:pt x="481" y="1894"/>
                    <a:pt x="459" y="1905"/>
                  </a:cubicBezTo>
                  <a:lnTo>
                    <a:pt x="448" y="1905"/>
                  </a:lnTo>
                  <a:cubicBezTo>
                    <a:pt x="414" y="1905"/>
                    <a:pt x="403" y="1894"/>
                    <a:pt x="403" y="1882"/>
                  </a:cubicBezTo>
                  <a:cubicBezTo>
                    <a:pt x="391" y="1871"/>
                    <a:pt x="391" y="1871"/>
                    <a:pt x="391" y="1871"/>
                  </a:cubicBezTo>
                  <a:lnTo>
                    <a:pt x="391" y="1860"/>
                  </a:lnTo>
                  <a:cubicBezTo>
                    <a:pt x="380" y="1871"/>
                    <a:pt x="369" y="1871"/>
                    <a:pt x="358" y="1882"/>
                  </a:cubicBezTo>
                  <a:cubicBezTo>
                    <a:pt x="324" y="1927"/>
                    <a:pt x="290" y="1961"/>
                    <a:pt x="290" y="1972"/>
                  </a:cubicBezTo>
                  <a:cubicBezTo>
                    <a:pt x="290" y="1983"/>
                    <a:pt x="279" y="1983"/>
                    <a:pt x="279" y="1995"/>
                  </a:cubicBezTo>
                  <a:cubicBezTo>
                    <a:pt x="279" y="2006"/>
                    <a:pt x="279" y="2017"/>
                    <a:pt x="279" y="2028"/>
                  </a:cubicBezTo>
                  <a:cubicBezTo>
                    <a:pt x="302" y="2017"/>
                    <a:pt x="313" y="2028"/>
                    <a:pt x="313" y="2039"/>
                  </a:cubicBezTo>
                  <a:cubicBezTo>
                    <a:pt x="335" y="2062"/>
                    <a:pt x="302" y="2107"/>
                    <a:pt x="302" y="2118"/>
                  </a:cubicBezTo>
                  <a:cubicBezTo>
                    <a:pt x="290" y="2129"/>
                    <a:pt x="290" y="2140"/>
                    <a:pt x="290" y="2140"/>
                  </a:cubicBezTo>
                  <a:cubicBezTo>
                    <a:pt x="290" y="2151"/>
                    <a:pt x="290" y="2151"/>
                    <a:pt x="302" y="2162"/>
                  </a:cubicBezTo>
                  <a:cubicBezTo>
                    <a:pt x="324" y="2174"/>
                    <a:pt x="335" y="2219"/>
                    <a:pt x="324" y="2275"/>
                  </a:cubicBezTo>
                  <a:cubicBezTo>
                    <a:pt x="324" y="2286"/>
                    <a:pt x="324" y="2286"/>
                    <a:pt x="313" y="2286"/>
                  </a:cubicBezTo>
                  <a:lnTo>
                    <a:pt x="313" y="2297"/>
                  </a:lnTo>
                  <a:lnTo>
                    <a:pt x="313" y="2297"/>
                  </a:lnTo>
                  <a:lnTo>
                    <a:pt x="313" y="2297"/>
                  </a:lnTo>
                  <a:cubicBezTo>
                    <a:pt x="313" y="2308"/>
                    <a:pt x="313" y="2308"/>
                    <a:pt x="313" y="2308"/>
                  </a:cubicBezTo>
                  <a:lnTo>
                    <a:pt x="313" y="2308"/>
                  </a:lnTo>
                  <a:lnTo>
                    <a:pt x="313" y="2320"/>
                  </a:lnTo>
                  <a:cubicBezTo>
                    <a:pt x="313" y="2331"/>
                    <a:pt x="313" y="2331"/>
                    <a:pt x="313" y="2342"/>
                  </a:cubicBezTo>
                  <a:cubicBezTo>
                    <a:pt x="324" y="2353"/>
                    <a:pt x="346" y="2364"/>
                    <a:pt x="380" y="2398"/>
                  </a:cubicBezTo>
                  <a:cubicBezTo>
                    <a:pt x="425" y="2431"/>
                    <a:pt x="470" y="2476"/>
                    <a:pt x="448" y="2510"/>
                  </a:cubicBezTo>
                  <a:cubicBezTo>
                    <a:pt x="448" y="2510"/>
                    <a:pt x="425" y="2544"/>
                    <a:pt x="448" y="2566"/>
                  </a:cubicBezTo>
                  <a:cubicBezTo>
                    <a:pt x="481" y="2588"/>
                    <a:pt x="492" y="2610"/>
                    <a:pt x="481" y="2655"/>
                  </a:cubicBezTo>
                  <a:cubicBezTo>
                    <a:pt x="470" y="2688"/>
                    <a:pt x="459" y="2789"/>
                    <a:pt x="481" y="2823"/>
                  </a:cubicBezTo>
                  <a:cubicBezTo>
                    <a:pt x="492" y="2834"/>
                    <a:pt x="504" y="2845"/>
                    <a:pt x="504" y="2845"/>
                  </a:cubicBezTo>
                  <a:cubicBezTo>
                    <a:pt x="526" y="2856"/>
                    <a:pt x="526" y="2868"/>
                    <a:pt x="526" y="2901"/>
                  </a:cubicBezTo>
                  <a:cubicBezTo>
                    <a:pt x="526" y="2924"/>
                    <a:pt x="526" y="2924"/>
                    <a:pt x="548" y="2924"/>
                  </a:cubicBezTo>
                  <a:cubicBezTo>
                    <a:pt x="548" y="2935"/>
                    <a:pt x="548" y="2935"/>
                    <a:pt x="548" y="2935"/>
                  </a:cubicBezTo>
                  <a:cubicBezTo>
                    <a:pt x="582" y="2946"/>
                    <a:pt x="582" y="2957"/>
                    <a:pt x="582" y="2968"/>
                  </a:cubicBezTo>
                  <a:cubicBezTo>
                    <a:pt x="582" y="2991"/>
                    <a:pt x="537" y="3002"/>
                    <a:pt x="526" y="3002"/>
                  </a:cubicBezTo>
                  <a:cubicBezTo>
                    <a:pt x="504" y="3002"/>
                    <a:pt x="492" y="3013"/>
                    <a:pt x="492" y="3047"/>
                  </a:cubicBezTo>
                  <a:cubicBezTo>
                    <a:pt x="492" y="3069"/>
                    <a:pt x="492" y="3081"/>
                    <a:pt x="492" y="3103"/>
                  </a:cubicBezTo>
                  <a:cubicBezTo>
                    <a:pt x="492" y="3114"/>
                    <a:pt x="492" y="3148"/>
                    <a:pt x="492" y="3159"/>
                  </a:cubicBezTo>
                  <a:cubicBezTo>
                    <a:pt x="492" y="3159"/>
                    <a:pt x="504" y="3159"/>
                    <a:pt x="515" y="3170"/>
                  </a:cubicBezTo>
                  <a:cubicBezTo>
                    <a:pt x="515" y="3192"/>
                    <a:pt x="515" y="3204"/>
                    <a:pt x="504" y="3226"/>
                  </a:cubicBezTo>
                  <a:cubicBezTo>
                    <a:pt x="492" y="3249"/>
                    <a:pt x="492" y="3260"/>
                    <a:pt x="492" y="3271"/>
                  </a:cubicBezTo>
                  <a:lnTo>
                    <a:pt x="504" y="3271"/>
                  </a:lnTo>
                  <a:cubicBezTo>
                    <a:pt x="526" y="3271"/>
                    <a:pt x="548" y="3271"/>
                    <a:pt x="559" y="3305"/>
                  </a:cubicBezTo>
                  <a:lnTo>
                    <a:pt x="559" y="3316"/>
                  </a:ln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0" name="Freeform 137"/>
            <p:cNvSpPr>
              <a:spLocks noChangeArrowheads="1"/>
            </p:cNvSpPr>
            <p:nvPr/>
          </p:nvSpPr>
          <p:spPr bwMode="auto">
            <a:xfrm>
              <a:off x="2114550" y="11509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1" name="Freeform 138"/>
            <p:cNvSpPr>
              <a:spLocks noChangeArrowheads="1"/>
            </p:cNvSpPr>
            <p:nvPr/>
          </p:nvSpPr>
          <p:spPr bwMode="auto">
            <a:xfrm>
              <a:off x="2119313" y="1150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2" name="Freeform 139"/>
            <p:cNvSpPr>
              <a:spLocks noChangeArrowheads="1"/>
            </p:cNvSpPr>
            <p:nvPr/>
          </p:nvSpPr>
          <p:spPr bwMode="auto">
            <a:xfrm>
              <a:off x="2119313" y="11461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grpSp>
        <p:nvGrpSpPr>
          <p:cNvPr id="156" name="Group 155"/>
          <p:cNvGrpSpPr/>
          <p:nvPr/>
        </p:nvGrpSpPr>
        <p:grpSpPr>
          <a:xfrm>
            <a:off x="3686018" y="5316095"/>
            <a:ext cx="4219232" cy="1259947"/>
            <a:chOff x="1106692" y="1325671"/>
            <a:chExt cx="1926096" cy="472479"/>
          </a:xfrm>
        </p:grpSpPr>
        <p:sp>
          <p:nvSpPr>
            <p:cNvPr id="179" name="Title 20"/>
            <p:cNvSpPr txBox="1">
              <a:spLocks/>
            </p:cNvSpPr>
            <p:nvPr/>
          </p:nvSpPr>
          <p:spPr>
            <a:xfrm>
              <a:off x="1106692" y="1325671"/>
              <a:ext cx="1926096" cy="184666"/>
            </a:xfrm>
            <a:prstGeom prst="rect">
              <a:avLst/>
            </a:prstGeom>
          </p:spPr>
          <p:txBody>
            <a:bodyPr vert="horz" wrap="square" lIns="91440" tIns="0" rIns="9144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200" b="1" dirty="0" smtClean="0">
                  <a:solidFill>
                    <a:schemeClr val="tx1"/>
                  </a:solidFill>
                  <a:latin typeface="Arial Bold" charset="0"/>
                  <a:cs typeface="Arial Bold" charset="0"/>
                </a:rPr>
                <a:t>Commerce</a:t>
              </a:r>
              <a:endParaRPr lang="en-US" sz="3200" b="1" dirty="0">
                <a:solidFill>
                  <a:schemeClr val="tx1"/>
                </a:solidFill>
                <a:latin typeface="Arial Bold" charset="0"/>
                <a:cs typeface="Arial Bold" charset="0"/>
              </a:endParaRPr>
            </a:p>
          </p:txBody>
        </p:sp>
        <p:sp>
          <p:nvSpPr>
            <p:cNvPr id="183" name="Title 20"/>
            <p:cNvSpPr txBox="1">
              <a:spLocks/>
            </p:cNvSpPr>
            <p:nvPr/>
          </p:nvSpPr>
          <p:spPr>
            <a:xfrm>
              <a:off x="1107585" y="1498645"/>
              <a:ext cx="1924479" cy="299505"/>
            </a:xfrm>
            <a:prstGeom prst="rect">
              <a:avLst/>
            </a:prstGeom>
          </p:spPr>
          <p:txBody>
            <a:bodyPr vert="horz" wrap="square"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tx1"/>
                  </a:solidFill>
                  <a:latin typeface="Arial Regular" charset="0"/>
                  <a:cs typeface="Arial Regular" charset="0"/>
                </a:rPr>
                <a:t>Lorem ipsum dolor sit amet, consectetur adipiscing elit. </a:t>
              </a:r>
              <a:endParaRPr lang="en-US" sz="1800" dirty="0">
                <a:solidFill>
                  <a:schemeClr val="tx1"/>
                </a:solidFill>
                <a:latin typeface="Arial Regular" charset="0"/>
                <a:cs typeface="Arial Regular" charset="0"/>
              </a:endParaRPr>
            </a:p>
          </p:txBody>
        </p:sp>
      </p:grpSp>
      <p:sp>
        <p:nvSpPr>
          <p:cNvPr id="184" name="Oval 183"/>
          <p:cNvSpPr/>
          <p:nvPr/>
        </p:nvSpPr>
        <p:spPr>
          <a:xfrm>
            <a:off x="2484817" y="5487185"/>
            <a:ext cx="945247" cy="945495"/>
          </a:xfrm>
          <a:prstGeom prst="ellipse">
            <a:avLst/>
          </a:prstGeom>
          <a:solidFill>
            <a:schemeClr val="accent1"/>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grpSp>
        <p:nvGrpSpPr>
          <p:cNvPr id="185" name="Group 184"/>
          <p:cNvGrpSpPr/>
          <p:nvPr/>
        </p:nvGrpSpPr>
        <p:grpSpPr>
          <a:xfrm>
            <a:off x="3686018" y="6823874"/>
            <a:ext cx="4219232" cy="1259947"/>
            <a:chOff x="1106692" y="1325671"/>
            <a:chExt cx="1926096" cy="472479"/>
          </a:xfrm>
        </p:grpSpPr>
        <p:sp>
          <p:nvSpPr>
            <p:cNvPr id="186" name="Title 20"/>
            <p:cNvSpPr txBox="1">
              <a:spLocks/>
            </p:cNvSpPr>
            <p:nvPr/>
          </p:nvSpPr>
          <p:spPr>
            <a:xfrm>
              <a:off x="1106692" y="1325671"/>
              <a:ext cx="1926096" cy="184666"/>
            </a:xfrm>
            <a:prstGeom prst="rect">
              <a:avLst/>
            </a:prstGeom>
          </p:spPr>
          <p:txBody>
            <a:bodyPr vert="horz" wrap="square" lIns="91440" tIns="0" rIns="9144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200" b="1" dirty="0" smtClean="0">
                  <a:solidFill>
                    <a:schemeClr val="tx1"/>
                  </a:solidFill>
                  <a:latin typeface="Arial Bold" charset="0"/>
                  <a:cs typeface="Arial Bold" charset="0"/>
                </a:rPr>
                <a:t>Business</a:t>
              </a:r>
              <a:endParaRPr lang="en-US" sz="3200" b="1" dirty="0">
                <a:solidFill>
                  <a:schemeClr val="tx1"/>
                </a:solidFill>
                <a:latin typeface="Arial Bold" charset="0"/>
                <a:cs typeface="Arial Bold" charset="0"/>
              </a:endParaRPr>
            </a:p>
          </p:txBody>
        </p:sp>
        <p:sp>
          <p:nvSpPr>
            <p:cNvPr id="187" name="Title 20"/>
            <p:cNvSpPr txBox="1">
              <a:spLocks/>
            </p:cNvSpPr>
            <p:nvPr/>
          </p:nvSpPr>
          <p:spPr>
            <a:xfrm>
              <a:off x="1107585" y="1498645"/>
              <a:ext cx="1924479" cy="299505"/>
            </a:xfrm>
            <a:prstGeom prst="rect">
              <a:avLst/>
            </a:prstGeom>
          </p:spPr>
          <p:txBody>
            <a:bodyPr vert="horz" wrap="square"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tx1"/>
                  </a:solidFill>
                  <a:latin typeface="Arial Regular" charset="0"/>
                  <a:cs typeface="Arial Regular" charset="0"/>
                </a:rPr>
                <a:t>Lorem ipsum dolor sit amet, consectetur adipiscing elit. </a:t>
              </a:r>
              <a:endParaRPr lang="en-US" sz="1800" dirty="0">
                <a:solidFill>
                  <a:schemeClr val="tx1"/>
                </a:solidFill>
                <a:latin typeface="Arial Regular" charset="0"/>
                <a:cs typeface="Arial Regular" charset="0"/>
              </a:endParaRPr>
            </a:p>
          </p:txBody>
        </p:sp>
      </p:grpSp>
      <p:sp>
        <p:nvSpPr>
          <p:cNvPr id="188" name="Oval 187"/>
          <p:cNvSpPr/>
          <p:nvPr/>
        </p:nvSpPr>
        <p:spPr>
          <a:xfrm>
            <a:off x="2484817" y="6994964"/>
            <a:ext cx="945247" cy="945495"/>
          </a:xfrm>
          <a:prstGeom prst="ellipse">
            <a:avLst/>
          </a:prstGeom>
          <a:solidFill>
            <a:schemeClr val="accent2"/>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grpSp>
        <p:nvGrpSpPr>
          <p:cNvPr id="189" name="Group 188"/>
          <p:cNvGrpSpPr/>
          <p:nvPr/>
        </p:nvGrpSpPr>
        <p:grpSpPr>
          <a:xfrm>
            <a:off x="3686018" y="8307329"/>
            <a:ext cx="4219232" cy="1259947"/>
            <a:chOff x="1106692" y="1325671"/>
            <a:chExt cx="1926096" cy="472479"/>
          </a:xfrm>
        </p:grpSpPr>
        <p:sp>
          <p:nvSpPr>
            <p:cNvPr id="190" name="Title 20"/>
            <p:cNvSpPr txBox="1">
              <a:spLocks/>
            </p:cNvSpPr>
            <p:nvPr/>
          </p:nvSpPr>
          <p:spPr>
            <a:xfrm>
              <a:off x="1106692" y="1325671"/>
              <a:ext cx="1926096" cy="184666"/>
            </a:xfrm>
            <a:prstGeom prst="rect">
              <a:avLst/>
            </a:prstGeom>
          </p:spPr>
          <p:txBody>
            <a:bodyPr vert="horz" wrap="square" lIns="91440" tIns="0" rIns="9144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200" b="1" dirty="0" smtClean="0">
                  <a:solidFill>
                    <a:schemeClr val="tx1"/>
                  </a:solidFill>
                  <a:latin typeface="Arial Bold" charset="0"/>
                  <a:cs typeface="Arial Bold" charset="0"/>
                </a:rPr>
                <a:t>Help</a:t>
              </a:r>
              <a:endParaRPr lang="en-US" sz="3200" b="1" dirty="0">
                <a:solidFill>
                  <a:schemeClr val="tx1"/>
                </a:solidFill>
                <a:latin typeface="Arial Bold" charset="0"/>
                <a:cs typeface="Arial Bold" charset="0"/>
              </a:endParaRPr>
            </a:p>
          </p:txBody>
        </p:sp>
        <p:sp>
          <p:nvSpPr>
            <p:cNvPr id="191" name="Title 20"/>
            <p:cNvSpPr txBox="1">
              <a:spLocks/>
            </p:cNvSpPr>
            <p:nvPr/>
          </p:nvSpPr>
          <p:spPr>
            <a:xfrm>
              <a:off x="1107585" y="1498645"/>
              <a:ext cx="1924479" cy="299505"/>
            </a:xfrm>
            <a:prstGeom prst="rect">
              <a:avLst/>
            </a:prstGeom>
          </p:spPr>
          <p:txBody>
            <a:bodyPr vert="horz" wrap="square"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tx1"/>
                  </a:solidFill>
                  <a:latin typeface="Arial Regular" charset="0"/>
                  <a:cs typeface="Arial Regular" charset="0"/>
                </a:rPr>
                <a:t>Lorem ipsum dolor sit amet, consectetur adipiscing elit. </a:t>
              </a:r>
              <a:endParaRPr lang="en-US" sz="1800" dirty="0">
                <a:solidFill>
                  <a:schemeClr val="tx1"/>
                </a:solidFill>
                <a:latin typeface="Arial Regular" charset="0"/>
                <a:cs typeface="Arial Regular" charset="0"/>
              </a:endParaRPr>
            </a:p>
          </p:txBody>
        </p:sp>
      </p:grpSp>
      <p:sp>
        <p:nvSpPr>
          <p:cNvPr id="192" name="Oval 191"/>
          <p:cNvSpPr/>
          <p:nvPr/>
        </p:nvSpPr>
        <p:spPr>
          <a:xfrm>
            <a:off x="2484817" y="8478420"/>
            <a:ext cx="945247" cy="945495"/>
          </a:xfrm>
          <a:prstGeom prst="ellipse">
            <a:avLst/>
          </a:prstGeom>
          <a:solidFill>
            <a:schemeClr val="accent3"/>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grpSp>
        <p:nvGrpSpPr>
          <p:cNvPr id="197" name="Group 196"/>
          <p:cNvGrpSpPr/>
          <p:nvPr/>
        </p:nvGrpSpPr>
        <p:grpSpPr>
          <a:xfrm>
            <a:off x="3686018" y="9792829"/>
            <a:ext cx="4219232" cy="1259947"/>
            <a:chOff x="1106692" y="1325671"/>
            <a:chExt cx="1926096" cy="472479"/>
          </a:xfrm>
        </p:grpSpPr>
        <p:sp>
          <p:nvSpPr>
            <p:cNvPr id="198" name="Title 20"/>
            <p:cNvSpPr txBox="1">
              <a:spLocks/>
            </p:cNvSpPr>
            <p:nvPr/>
          </p:nvSpPr>
          <p:spPr>
            <a:xfrm>
              <a:off x="1106692" y="1325671"/>
              <a:ext cx="1926096" cy="184666"/>
            </a:xfrm>
            <a:prstGeom prst="rect">
              <a:avLst/>
            </a:prstGeom>
          </p:spPr>
          <p:txBody>
            <a:bodyPr vert="horz" wrap="square" lIns="91440" tIns="0" rIns="9144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200" b="1" dirty="0" smtClean="0">
                  <a:solidFill>
                    <a:schemeClr val="tx1"/>
                  </a:solidFill>
                  <a:latin typeface="Arial Bold" charset="0"/>
                  <a:cs typeface="Arial Bold" charset="0"/>
                </a:rPr>
                <a:t>Design</a:t>
              </a:r>
              <a:endParaRPr lang="en-US" sz="3200" b="1" dirty="0">
                <a:solidFill>
                  <a:schemeClr val="tx1"/>
                </a:solidFill>
                <a:latin typeface="Arial Bold" charset="0"/>
                <a:cs typeface="Arial Bold" charset="0"/>
              </a:endParaRPr>
            </a:p>
          </p:txBody>
        </p:sp>
        <p:sp>
          <p:nvSpPr>
            <p:cNvPr id="199" name="Title 20"/>
            <p:cNvSpPr txBox="1">
              <a:spLocks/>
            </p:cNvSpPr>
            <p:nvPr/>
          </p:nvSpPr>
          <p:spPr>
            <a:xfrm>
              <a:off x="1107585" y="1498645"/>
              <a:ext cx="1924479" cy="299505"/>
            </a:xfrm>
            <a:prstGeom prst="rect">
              <a:avLst/>
            </a:prstGeom>
          </p:spPr>
          <p:txBody>
            <a:bodyPr vert="horz" wrap="square"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tx1"/>
                  </a:solidFill>
                  <a:latin typeface="Arial Regular" charset="0"/>
                  <a:cs typeface="Arial Regular" charset="0"/>
                </a:rPr>
                <a:t>Lorem ipsum dolor sit amet, consectetur adipiscing elit. </a:t>
              </a:r>
              <a:endParaRPr lang="en-US" sz="1800" dirty="0">
                <a:solidFill>
                  <a:schemeClr val="tx1"/>
                </a:solidFill>
                <a:latin typeface="Arial Regular" charset="0"/>
                <a:cs typeface="Arial Regular" charset="0"/>
              </a:endParaRPr>
            </a:p>
          </p:txBody>
        </p:sp>
      </p:grpSp>
      <p:sp>
        <p:nvSpPr>
          <p:cNvPr id="200" name="Oval 199"/>
          <p:cNvSpPr/>
          <p:nvPr/>
        </p:nvSpPr>
        <p:spPr>
          <a:xfrm>
            <a:off x="2484817" y="9963919"/>
            <a:ext cx="945247" cy="945495"/>
          </a:xfrm>
          <a:prstGeom prst="ellipse">
            <a:avLst/>
          </a:prstGeom>
          <a:solidFill>
            <a:schemeClr val="accent4"/>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193" name="TextBox 192"/>
          <p:cNvSpPr txBox="1"/>
          <p:nvPr/>
        </p:nvSpPr>
        <p:spPr>
          <a:xfrm>
            <a:off x="8896978" y="483017"/>
            <a:ext cx="6583818"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Mexico Map</a:t>
            </a:r>
            <a:endParaRPr lang="id-ID" sz="8800" b="1" dirty="0" smtClean="0">
              <a:solidFill>
                <a:schemeClr val="tx2"/>
              </a:solidFill>
              <a:latin typeface="Arial Bold" charset="0"/>
              <a:ea typeface="Arial Bold" charset="0"/>
              <a:cs typeface="Arial Bold" charset="0"/>
            </a:endParaRPr>
          </a:p>
        </p:txBody>
      </p:sp>
      <p:sp>
        <p:nvSpPr>
          <p:cNvPr id="194" name="Rectangle 19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9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196" name="Shape 2645"/>
          <p:cNvSpPr/>
          <p:nvPr/>
        </p:nvSpPr>
        <p:spPr>
          <a:xfrm>
            <a:off x="2727481" y="5774969"/>
            <a:ext cx="452578" cy="329148"/>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13" name="Shape 2550"/>
          <p:cNvSpPr/>
          <p:nvPr/>
        </p:nvSpPr>
        <p:spPr>
          <a:xfrm>
            <a:off x="2727481" y="7231396"/>
            <a:ext cx="452576" cy="452576"/>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latin typeface="Arial Regular" charset="0"/>
              <a:ea typeface="Arial Regular" charset="0"/>
              <a:cs typeface="Arial Regular" charset="0"/>
            </a:endParaRPr>
          </a:p>
        </p:txBody>
      </p:sp>
      <p:sp>
        <p:nvSpPr>
          <p:cNvPr id="214" name="Shape 2562"/>
          <p:cNvSpPr/>
          <p:nvPr/>
        </p:nvSpPr>
        <p:spPr>
          <a:xfrm>
            <a:off x="2734311" y="8728062"/>
            <a:ext cx="452576" cy="452576"/>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15" name="Shape 2577"/>
          <p:cNvSpPr/>
          <p:nvPr/>
        </p:nvSpPr>
        <p:spPr>
          <a:xfrm>
            <a:off x="2711766" y="10226044"/>
            <a:ext cx="411434" cy="452576"/>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chemeClr val="bg1"/>
          </a:solidFill>
          <a:ln w="12700">
            <a:miter lim="400000"/>
          </a:ln>
        </p:spPr>
        <p:txBody>
          <a:bodyPr lIns="38090" tIns="38090" rIns="38090" bIns="38090" anchor="ctr"/>
          <a:lstStyle/>
          <a:p>
            <a:pPr algn="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168868516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2" name="Straight Connector 121"/>
          <p:cNvCxnSpPr/>
          <p:nvPr/>
        </p:nvCxnSpPr>
        <p:spPr>
          <a:xfrm>
            <a:off x="12285421" y="3297020"/>
            <a:ext cx="0" cy="833480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202" name="Freeform 282"/>
          <p:cNvSpPr>
            <a:spLocks noChangeAspect="1"/>
          </p:cNvSpPr>
          <p:nvPr/>
        </p:nvSpPr>
        <p:spPr bwMode="gray">
          <a:xfrm>
            <a:off x="1880995" y="3140860"/>
            <a:ext cx="5412208" cy="3183655"/>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1"/>
          </a:solidFill>
          <a:ln w="6350" cap="flat" cmpd="sng">
            <a:noFill/>
            <a:prstDash val="solid"/>
            <a:round/>
            <a:headEnd type="none" w="med" len="med"/>
            <a:tailEnd type="none" w="med" len="med"/>
          </a:ln>
          <a:effectLst/>
        </p:spPr>
        <p:txBody>
          <a:bodyPr/>
          <a:lstStyle/>
          <a:p>
            <a:pPr>
              <a:defRPr/>
            </a:pPr>
            <a:endParaRPr lang="en-US" dirty="0">
              <a:latin typeface="Arial Regular" charset="0"/>
              <a:ea typeface="+mn-ea"/>
              <a:cs typeface="+mn-cs"/>
            </a:endParaRPr>
          </a:p>
        </p:txBody>
      </p:sp>
      <p:sp>
        <p:nvSpPr>
          <p:cNvPr id="203" name="Freeform 249"/>
          <p:cNvSpPr>
            <a:spLocks noChangeAspect="1"/>
          </p:cNvSpPr>
          <p:nvPr/>
        </p:nvSpPr>
        <p:spPr bwMode="gray">
          <a:xfrm>
            <a:off x="13888649" y="2682956"/>
            <a:ext cx="3638846" cy="4193423"/>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noFill/>
            <a:prstDash val="solid"/>
            <a:round/>
            <a:headEnd type="none" w="med" len="med"/>
            <a:tailEnd type="none" w="med" len="med"/>
          </a:ln>
          <a:effectLst/>
        </p:spPr>
        <p:txBody>
          <a:bodyPr/>
          <a:lstStyle/>
          <a:p>
            <a:pPr>
              <a:defRPr/>
            </a:pPr>
            <a:endParaRPr lang="en-US" dirty="0">
              <a:latin typeface="Arial Regular" charset="0"/>
              <a:ea typeface="+mn-ea"/>
              <a:cs typeface="+mn-cs"/>
            </a:endParaRPr>
          </a:p>
        </p:txBody>
      </p:sp>
      <p:sp>
        <p:nvSpPr>
          <p:cNvPr id="204" name="Oval 203"/>
          <p:cNvSpPr/>
          <p:nvPr/>
        </p:nvSpPr>
        <p:spPr bwMode="auto">
          <a:xfrm>
            <a:off x="18232939" y="3185420"/>
            <a:ext cx="1553227" cy="15536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Arial Regular" charset="0"/>
            </a:endParaRPr>
          </a:p>
        </p:txBody>
      </p:sp>
      <p:sp>
        <p:nvSpPr>
          <p:cNvPr id="205" name="Oval 204"/>
          <p:cNvSpPr/>
          <p:nvPr/>
        </p:nvSpPr>
        <p:spPr bwMode="auto">
          <a:xfrm>
            <a:off x="18232939" y="4915296"/>
            <a:ext cx="1553227" cy="155363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Arial Regular" charset="0"/>
            </a:endParaRPr>
          </a:p>
        </p:txBody>
      </p:sp>
      <p:grpSp>
        <p:nvGrpSpPr>
          <p:cNvPr id="206" name="Group 13"/>
          <p:cNvGrpSpPr>
            <a:grpSpLocks noChangeAspect="1"/>
          </p:cNvGrpSpPr>
          <p:nvPr/>
        </p:nvGrpSpPr>
        <p:grpSpPr bwMode="auto">
          <a:xfrm flipH="1">
            <a:off x="18800256" y="5147029"/>
            <a:ext cx="423196" cy="978141"/>
            <a:chOff x="3696" y="1271"/>
            <a:chExt cx="338" cy="781"/>
          </a:xfrm>
          <a:solidFill>
            <a:schemeClr val="bg1"/>
          </a:solidFill>
        </p:grpSpPr>
        <p:sp>
          <p:nvSpPr>
            <p:cNvPr id="20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0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09" name="Group 208"/>
          <p:cNvGrpSpPr/>
          <p:nvPr/>
        </p:nvGrpSpPr>
        <p:grpSpPr>
          <a:xfrm>
            <a:off x="18748296" y="3510433"/>
            <a:ext cx="527117" cy="990664"/>
            <a:chOff x="13688737" y="4836548"/>
            <a:chExt cx="527117" cy="990664"/>
          </a:xfrm>
        </p:grpSpPr>
        <p:sp>
          <p:nvSpPr>
            <p:cNvPr id="210" name="Freeform 19"/>
            <p:cNvSpPr>
              <a:spLocks/>
            </p:cNvSpPr>
            <p:nvPr/>
          </p:nvSpPr>
          <p:spPr bwMode="auto">
            <a:xfrm flipH="1">
              <a:off x="13688737" y="5013139"/>
              <a:ext cx="527117" cy="814073"/>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11" name="Oval 20"/>
            <p:cNvSpPr>
              <a:spLocks noChangeArrowheads="1"/>
            </p:cNvSpPr>
            <p:nvPr/>
          </p:nvSpPr>
          <p:spPr bwMode="auto">
            <a:xfrm flipH="1">
              <a:off x="13872790" y="4836548"/>
              <a:ext cx="159012" cy="159057"/>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212" name="Rectangle 211"/>
          <p:cNvSpPr/>
          <p:nvPr/>
        </p:nvSpPr>
        <p:spPr>
          <a:xfrm>
            <a:off x="20261165" y="3397033"/>
            <a:ext cx="1545990" cy="883282"/>
          </a:xfrm>
          <a:prstGeom prst="rect">
            <a:avLst/>
          </a:prstGeom>
        </p:spPr>
        <p:txBody>
          <a:bodyPr wrap="none" lIns="219419" tIns="109710" rIns="219419" bIns="109710">
            <a:spAutoFit/>
          </a:bodyPr>
          <a:lstStyle/>
          <a:p>
            <a:r>
              <a:rPr lang="en-US" sz="4300" dirty="0" smtClean="0">
                <a:solidFill>
                  <a:schemeClr val="tx2"/>
                </a:solidFill>
                <a:latin typeface="Arial Bold" charset="0"/>
                <a:ea typeface="Arial Regular" charset="0"/>
                <a:cs typeface="Arial Bold" charset="0"/>
              </a:rPr>
              <a:t>67%</a:t>
            </a:r>
            <a:endParaRPr lang="en-US" sz="4300" dirty="0">
              <a:solidFill>
                <a:schemeClr val="tx2"/>
              </a:solidFill>
              <a:latin typeface="Arial Bold" charset="0"/>
              <a:ea typeface="Arial Regular" charset="0"/>
              <a:cs typeface="Arial Bold" charset="0"/>
            </a:endParaRPr>
          </a:p>
        </p:txBody>
      </p:sp>
      <p:sp>
        <p:nvSpPr>
          <p:cNvPr id="213" name="Rectangle 212"/>
          <p:cNvSpPr/>
          <p:nvPr/>
        </p:nvSpPr>
        <p:spPr>
          <a:xfrm>
            <a:off x="20261165" y="5172897"/>
            <a:ext cx="1545990" cy="883282"/>
          </a:xfrm>
          <a:prstGeom prst="rect">
            <a:avLst/>
          </a:prstGeom>
        </p:spPr>
        <p:txBody>
          <a:bodyPr wrap="none" lIns="219419" tIns="109710" rIns="219419" bIns="109710">
            <a:spAutoFit/>
          </a:bodyPr>
          <a:lstStyle/>
          <a:p>
            <a:r>
              <a:rPr lang="en-US" sz="4300" dirty="0" smtClean="0">
                <a:solidFill>
                  <a:schemeClr val="tx2"/>
                </a:solidFill>
                <a:latin typeface="Arial Bold" charset="0"/>
                <a:ea typeface="Arial Regular" charset="0"/>
                <a:cs typeface="Arial Bold" charset="0"/>
              </a:rPr>
              <a:t>33%</a:t>
            </a:r>
            <a:endParaRPr lang="en-US" sz="4300" dirty="0">
              <a:solidFill>
                <a:schemeClr val="tx2"/>
              </a:solidFill>
              <a:latin typeface="Arial Bold" charset="0"/>
              <a:ea typeface="Arial Regular" charset="0"/>
              <a:cs typeface="Arial Bold" charset="0"/>
            </a:endParaRPr>
          </a:p>
        </p:txBody>
      </p:sp>
      <p:sp>
        <p:nvSpPr>
          <p:cNvPr id="214" name="Oval 213"/>
          <p:cNvSpPr/>
          <p:nvPr/>
        </p:nvSpPr>
        <p:spPr bwMode="auto">
          <a:xfrm>
            <a:off x="7829903" y="3185420"/>
            <a:ext cx="1553227" cy="15536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Arial Regular" charset="0"/>
            </a:endParaRPr>
          </a:p>
        </p:txBody>
      </p:sp>
      <p:sp>
        <p:nvSpPr>
          <p:cNvPr id="215" name="Oval 214"/>
          <p:cNvSpPr/>
          <p:nvPr/>
        </p:nvSpPr>
        <p:spPr bwMode="auto">
          <a:xfrm>
            <a:off x="7829903" y="4915296"/>
            <a:ext cx="1553227" cy="155363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Arial Regular" charset="0"/>
            </a:endParaRPr>
          </a:p>
        </p:txBody>
      </p:sp>
      <p:grpSp>
        <p:nvGrpSpPr>
          <p:cNvPr id="216" name="Group 13"/>
          <p:cNvGrpSpPr>
            <a:grpSpLocks noChangeAspect="1"/>
          </p:cNvGrpSpPr>
          <p:nvPr/>
        </p:nvGrpSpPr>
        <p:grpSpPr bwMode="auto">
          <a:xfrm flipH="1">
            <a:off x="8397220" y="5147029"/>
            <a:ext cx="423196" cy="978141"/>
            <a:chOff x="3696" y="1271"/>
            <a:chExt cx="338" cy="781"/>
          </a:xfrm>
          <a:solidFill>
            <a:schemeClr val="bg1"/>
          </a:solidFill>
        </p:grpSpPr>
        <p:sp>
          <p:nvSpPr>
            <p:cNvPr id="21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1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19" name="Group 218"/>
          <p:cNvGrpSpPr/>
          <p:nvPr/>
        </p:nvGrpSpPr>
        <p:grpSpPr>
          <a:xfrm>
            <a:off x="8345260" y="3510433"/>
            <a:ext cx="527117" cy="990664"/>
            <a:chOff x="13688737" y="4836548"/>
            <a:chExt cx="527117" cy="990664"/>
          </a:xfrm>
        </p:grpSpPr>
        <p:sp>
          <p:nvSpPr>
            <p:cNvPr id="220" name="Freeform 19"/>
            <p:cNvSpPr>
              <a:spLocks/>
            </p:cNvSpPr>
            <p:nvPr/>
          </p:nvSpPr>
          <p:spPr bwMode="auto">
            <a:xfrm flipH="1">
              <a:off x="13688737" y="5013139"/>
              <a:ext cx="527117" cy="814073"/>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21" name="Oval 20"/>
            <p:cNvSpPr>
              <a:spLocks noChangeArrowheads="1"/>
            </p:cNvSpPr>
            <p:nvPr/>
          </p:nvSpPr>
          <p:spPr bwMode="auto">
            <a:xfrm flipH="1">
              <a:off x="13872790" y="4836548"/>
              <a:ext cx="159012" cy="159057"/>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222" name="Rectangle 221"/>
          <p:cNvSpPr/>
          <p:nvPr/>
        </p:nvSpPr>
        <p:spPr>
          <a:xfrm>
            <a:off x="9858129" y="3397033"/>
            <a:ext cx="1545990" cy="883282"/>
          </a:xfrm>
          <a:prstGeom prst="rect">
            <a:avLst/>
          </a:prstGeom>
        </p:spPr>
        <p:txBody>
          <a:bodyPr wrap="none" lIns="219419" tIns="109710" rIns="219419" bIns="109710">
            <a:spAutoFit/>
          </a:bodyPr>
          <a:lstStyle/>
          <a:p>
            <a:r>
              <a:rPr lang="en-US" sz="4300" dirty="0" smtClean="0">
                <a:solidFill>
                  <a:schemeClr val="tx2"/>
                </a:solidFill>
                <a:latin typeface="Arial Bold" charset="0"/>
                <a:ea typeface="Arial Regular" charset="0"/>
                <a:cs typeface="Arial Bold" charset="0"/>
              </a:rPr>
              <a:t>67%</a:t>
            </a:r>
            <a:endParaRPr lang="en-US" sz="4300" dirty="0">
              <a:solidFill>
                <a:schemeClr val="tx2"/>
              </a:solidFill>
              <a:latin typeface="Arial Bold" charset="0"/>
              <a:ea typeface="Arial Regular" charset="0"/>
              <a:cs typeface="Arial Bold" charset="0"/>
            </a:endParaRPr>
          </a:p>
        </p:txBody>
      </p:sp>
      <p:sp>
        <p:nvSpPr>
          <p:cNvPr id="223" name="Rectangle 222"/>
          <p:cNvSpPr/>
          <p:nvPr/>
        </p:nvSpPr>
        <p:spPr>
          <a:xfrm>
            <a:off x="9858129" y="5172897"/>
            <a:ext cx="1545990" cy="883282"/>
          </a:xfrm>
          <a:prstGeom prst="rect">
            <a:avLst/>
          </a:prstGeom>
        </p:spPr>
        <p:txBody>
          <a:bodyPr wrap="none" lIns="219419" tIns="109710" rIns="219419" bIns="109710">
            <a:spAutoFit/>
          </a:bodyPr>
          <a:lstStyle/>
          <a:p>
            <a:r>
              <a:rPr lang="en-US" sz="4300" dirty="0" smtClean="0">
                <a:solidFill>
                  <a:schemeClr val="tx2"/>
                </a:solidFill>
                <a:latin typeface="Arial Bold" charset="0"/>
                <a:ea typeface="Arial Regular" charset="0"/>
                <a:cs typeface="Arial Bold" charset="0"/>
              </a:rPr>
              <a:t>33%</a:t>
            </a:r>
            <a:endParaRPr lang="en-US" sz="4300" dirty="0">
              <a:solidFill>
                <a:schemeClr val="tx2"/>
              </a:solidFill>
              <a:latin typeface="Arial Bold" charset="0"/>
              <a:ea typeface="Arial Regular" charset="0"/>
              <a:cs typeface="Arial Bold" charset="0"/>
            </a:endParaRPr>
          </a:p>
        </p:txBody>
      </p:sp>
      <p:sp>
        <p:nvSpPr>
          <p:cNvPr id="224" name="TextBox 223"/>
          <p:cNvSpPr txBox="1"/>
          <p:nvPr/>
        </p:nvSpPr>
        <p:spPr>
          <a:xfrm>
            <a:off x="16514146" y="6831819"/>
            <a:ext cx="1767076" cy="800183"/>
          </a:xfrm>
          <a:prstGeom prst="rect">
            <a:avLst/>
          </a:prstGeom>
          <a:noFill/>
        </p:spPr>
        <p:txBody>
          <a:bodyPr wrap="none" lIns="182843" tIns="91422" rIns="182843" bIns="91422" rtlCol="0">
            <a:spAutoFit/>
          </a:bodyPr>
          <a:lstStyle/>
          <a:p>
            <a:pPr algn="ctr"/>
            <a:r>
              <a:rPr lang="id-ID" sz="4000" b="1" dirty="0" smtClean="0">
                <a:latin typeface="Arial Bold" charset="0"/>
                <a:ea typeface="Arial Bold" charset="0"/>
                <a:cs typeface="Arial Bold" charset="0"/>
              </a:rPr>
              <a:t>Brazil</a:t>
            </a:r>
            <a:endParaRPr lang="id-ID" sz="4000" b="1" dirty="0">
              <a:latin typeface="Arial Bold" charset="0"/>
              <a:ea typeface="Arial Bold" charset="0"/>
              <a:cs typeface="Arial Bold" charset="0"/>
            </a:endParaRPr>
          </a:p>
        </p:txBody>
      </p:sp>
      <p:sp>
        <p:nvSpPr>
          <p:cNvPr id="225" name="TextBox 224"/>
          <p:cNvSpPr txBox="1"/>
          <p:nvPr/>
        </p:nvSpPr>
        <p:spPr>
          <a:xfrm>
            <a:off x="4812996" y="6831819"/>
            <a:ext cx="3647399" cy="800183"/>
          </a:xfrm>
          <a:prstGeom prst="rect">
            <a:avLst/>
          </a:prstGeom>
          <a:noFill/>
        </p:spPr>
        <p:txBody>
          <a:bodyPr wrap="none" lIns="182843" tIns="91422" rIns="182843" bIns="91422" rtlCol="0">
            <a:spAutoFit/>
          </a:bodyPr>
          <a:lstStyle/>
          <a:p>
            <a:pPr algn="ctr"/>
            <a:r>
              <a:rPr lang="id-ID" sz="4000" b="1" dirty="0" smtClean="0">
                <a:latin typeface="Arial Bold" charset="0"/>
                <a:ea typeface="Arial Bold" charset="0"/>
                <a:cs typeface="Arial Bold" charset="0"/>
              </a:rPr>
              <a:t>United States</a:t>
            </a:r>
            <a:endParaRPr lang="id-ID" sz="4000" b="1" dirty="0">
              <a:latin typeface="Arial Bold" charset="0"/>
              <a:ea typeface="Arial Bold" charset="0"/>
              <a:cs typeface="Arial Bold" charset="0"/>
            </a:endParaRPr>
          </a:p>
        </p:txBody>
      </p:sp>
      <p:sp>
        <p:nvSpPr>
          <p:cNvPr id="123" name="Freeform 113"/>
          <p:cNvSpPr>
            <a:spLocks noChangeArrowheads="1"/>
          </p:cNvSpPr>
          <p:nvPr/>
        </p:nvSpPr>
        <p:spPr bwMode="auto">
          <a:xfrm>
            <a:off x="14456579" y="7699608"/>
            <a:ext cx="5828929" cy="4275694"/>
          </a:xfrm>
          <a:custGeom>
            <a:avLst/>
            <a:gdLst>
              <a:gd name="T0" fmla="*/ 3864 w 3865"/>
              <a:gd name="T1" fmla="*/ 2755 h 2837"/>
              <a:gd name="T2" fmla="*/ 3723 w 3865"/>
              <a:gd name="T3" fmla="*/ 2673 h 2837"/>
              <a:gd name="T4" fmla="*/ 3723 w 3865"/>
              <a:gd name="T5" fmla="*/ 2738 h 2837"/>
              <a:gd name="T6" fmla="*/ 93 w 3865"/>
              <a:gd name="T7" fmla="*/ 2738 h 2837"/>
              <a:gd name="T8" fmla="*/ 93 w 3865"/>
              <a:gd name="T9" fmla="*/ 141 h 2837"/>
              <a:gd name="T10" fmla="*/ 158 w 3865"/>
              <a:gd name="T11" fmla="*/ 141 h 2837"/>
              <a:gd name="T12" fmla="*/ 76 w 3865"/>
              <a:gd name="T13" fmla="*/ 0 h 2837"/>
              <a:gd name="T14" fmla="*/ 0 w 3865"/>
              <a:gd name="T15" fmla="*/ 141 h 2837"/>
              <a:gd name="T16" fmla="*/ 60 w 3865"/>
              <a:gd name="T17" fmla="*/ 141 h 2837"/>
              <a:gd name="T18" fmla="*/ 60 w 3865"/>
              <a:gd name="T19" fmla="*/ 2771 h 2837"/>
              <a:gd name="T20" fmla="*/ 3723 w 3865"/>
              <a:gd name="T21" fmla="*/ 2771 h 2837"/>
              <a:gd name="T22" fmla="*/ 3723 w 3865"/>
              <a:gd name="T23" fmla="*/ 2836 h 2837"/>
              <a:gd name="T24" fmla="*/ 3864 w 3865"/>
              <a:gd name="T25" fmla="*/ 2755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65" h="2837">
                <a:moveTo>
                  <a:pt x="3864" y="2755"/>
                </a:moveTo>
                <a:lnTo>
                  <a:pt x="3723" y="2673"/>
                </a:lnTo>
                <a:lnTo>
                  <a:pt x="3723" y="2738"/>
                </a:lnTo>
                <a:lnTo>
                  <a:pt x="93" y="2738"/>
                </a:lnTo>
                <a:lnTo>
                  <a:pt x="93" y="141"/>
                </a:lnTo>
                <a:lnTo>
                  <a:pt x="158" y="141"/>
                </a:lnTo>
                <a:lnTo>
                  <a:pt x="76" y="0"/>
                </a:lnTo>
                <a:lnTo>
                  <a:pt x="0" y="141"/>
                </a:lnTo>
                <a:lnTo>
                  <a:pt x="60" y="141"/>
                </a:lnTo>
                <a:lnTo>
                  <a:pt x="60" y="2771"/>
                </a:lnTo>
                <a:lnTo>
                  <a:pt x="3723" y="2771"/>
                </a:lnTo>
                <a:lnTo>
                  <a:pt x="3723" y="2836"/>
                </a:lnTo>
                <a:lnTo>
                  <a:pt x="3864" y="2755"/>
                </a:lnTo>
              </a:path>
            </a:pathLst>
          </a:custGeom>
          <a:solidFill>
            <a:schemeClr val="accent1"/>
          </a:solidFill>
          <a:ln>
            <a:noFill/>
          </a:ln>
          <a:effectLst/>
          <a:extLst/>
        </p:spPr>
        <p:txBody>
          <a:bodyPr wrap="none" lIns="121853" tIns="60926" rIns="121853" bIns="60926" anchor="ctr"/>
          <a:lstStyle/>
          <a:p>
            <a:endParaRPr lang="en-US" dirty="0">
              <a:latin typeface="Arial Regular" charset="0"/>
            </a:endParaRPr>
          </a:p>
        </p:txBody>
      </p:sp>
      <p:sp>
        <p:nvSpPr>
          <p:cNvPr id="124" name="Freeform 118"/>
          <p:cNvSpPr>
            <a:spLocks noChangeArrowheads="1"/>
          </p:cNvSpPr>
          <p:nvPr/>
        </p:nvSpPr>
        <p:spPr bwMode="auto">
          <a:xfrm>
            <a:off x="14948981" y="8504211"/>
            <a:ext cx="2707797" cy="472125"/>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25" name="Freeform 119"/>
          <p:cNvSpPr>
            <a:spLocks noChangeArrowheads="1"/>
          </p:cNvSpPr>
          <p:nvPr/>
        </p:nvSpPr>
        <p:spPr bwMode="auto">
          <a:xfrm>
            <a:off x="14948978" y="9368659"/>
            <a:ext cx="3346979" cy="472125"/>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26" name="Freeform 120"/>
          <p:cNvSpPr>
            <a:spLocks noChangeArrowheads="1"/>
          </p:cNvSpPr>
          <p:nvPr/>
        </p:nvSpPr>
        <p:spPr bwMode="auto">
          <a:xfrm>
            <a:off x="14948978" y="10213159"/>
            <a:ext cx="1975210" cy="465473"/>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27" name="Freeform 121"/>
          <p:cNvSpPr>
            <a:spLocks noChangeArrowheads="1"/>
          </p:cNvSpPr>
          <p:nvPr/>
        </p:nvSpPr>
        <p:spPr bwMode="auto">
          <a:xfrm>
            <a:off x="19114400" y="8550755"/>
            <a:ext cx="778523" cy="372379"/>
          </a:xfrm>
          <a:custGeom>
            <a:avLst/>
            <a:gdLst>
              <a:gd name="T0" fmla="*/ 516 w 517"/>
              <a:gd name="T1" fmla="*/ 119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19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19"/>
                </a:moveTo>
                <a:lnTo>
                  <a:pt x="386" y="0"/>
                </a:lnTo>
                <a:lnTo>
                  <a:pt x="386" y="76"/>
                </a:lnTo>
                <a:lnTo>
                  <a:pt x="0" y="76"/>
                </a:lnTo>
                <a:lnTo>
                  <a:pt x="0" y="168"/>
                </a:lnTo>
                <a:lnTo>
                  <a:pt x="386" y="168"/>
                </a:lnTo>
                <a:lnTo>
                  <a:pt x="386" y="244"/>
                </a:lnTo>
                <a:lnTo>
                  <a:pt x="516" y="119"/>
                </a:lnTo>
              </a:path>
            </a:pathLst>
          </a:custGeom>
          <a:solidFill>
            <a:schemeClr val="accent1"/>
          </a:solidFill>
          <a:ln>
            <a:noFill/>
          </a:ln>
          <a:effectLst/>
          <a:extLst/>
        </p:spPr>
        <p:txBody>
          <a:bodyPr wrap="none" lIns="121853" tIns="60926" rIns="121853" bIns="60926" anchor="ctr"/>
          <a:lstStyle/>
          <a:p>
            <a:endParaRPr lang="en-US" dirty="0">
              <a:latin typeface="Arial Regular" charset="0"/>
            </a:endParaRPr>
          </a:p>
        </p:txBody>
      </p:sp>
      <p:sp>
        <p:nvSpPr>
          <p:cNvPr id="128" name="Freeform 122"/>
          <p:cNvSpPr>
            <a:spLocks noChangeArrowheads="1"/>
          </p:cNvSpPr>
          <p:nvPr/>
        </p:nvSpPr>
        <p:spPr bwMode="auto">
          <a:xfrm>
            <a:off x="19114400" y="9421854"/>
            <a:ext cx="778523" cy="372379"/>
          </a:xfrm>
          <a:custGeom>
            <a:avLst/>
            <a:gdLst>
              <a:gd name="T0" fmla="*/ 516 w 517"/>
              <a:gd name="T1" fmla="*/ 125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25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25"/>
                </a:moveTo>
                <a:lnTo>
                  <a:pt x="386" y="0"/>
                </a:lnTo>
                <a:lnTo>
                  <a:pt x="386" y="76"/>
                </a:lnTo>
                <a:lnTo>
                  <a:pt x="0" y="76"/>
                </a:lnTo>
                <a:lnTo>
                  <a:pt x="0" y="168"/>
                </a:lnTo>
                <a:lnTo>
                  <a:pt x="386" y="168"/>
                </a:lnTo>
                <a:lnTo>
                  <a:pt x="386" y="244"/>
                </a:lnTo>
                <a:lnTo>
                  <a:pt x="516" y="125"/>
                </a:lnTo>
              </a:path>
            </a:pathLst>
          </a:custGeom>
          <a:solidFill>
            <a:schemeClr val="accent1"/>
          </a:solidFill>
          <a:ln>
            <a:noFill/>
          </a:ln>
          <a:effectLst/>
          <a:extLst/>
        </p:spPr>
        <p:txBody>
          <a:bodyPr wrap="none" lIns="121853" tIns="60926" rIns="121853" bIns="60926" anchor="ctr"/>
          <a:lstStyle/>
          <a:p>
            <a:endParaRPr lang="en-US" dirty="0">
              <a:latin typeface="Arial Regular" charset="0"/>
            </a:endParaRPr>
          </a:p>
        </p:txBody>
      </p:sp>
      <p:sp>
        <p:nvSpPr>
          <p:cNvPr id="129" name="Freeform 123"/>
          <p:cNvSpPr>
            <a:spLocks noChangeArrowheads="1"/>
          </p:cNvSpPr>
          <p:nvPr/>
        </p:nvSpPr>
        <p:spPr bwMode="auto">
          <a:xfrm>
            <a:off x="19114400" y="10266354"/>
            <a:ext cx="778523" cy="372379"/>
          </a:xfrm>
          <a:custGeom>
            <a:avLst/>
            <a:gdLst>
              <a:gd name="T0" fmla="*/ 516 w 517"/>
              <a:gd name="T1" fmla="*/ 120 h 246"/>
              <a:gd name="T2" fmla="*/ 386 w 517"/>
              <a:gd name="T3" fmla="*/ 0 h 246"/>
              <a:gd name="T4" fmla="*/ 386 w 517"/>
              <a:gd name="T5" fmla="*/ 76 h 246"/>
              <a:gd name="T6" fmla="*/ 0 w 517"/>
              <a:gd name="T7" fmla="*/ 76 h 246"/>
              <a:gd name="T8" fmla="*/ 0 w 517"/>
              <a:gd name="T9" fmla="*/ 169 h 246"/>
              <a:gd name="T10" fmla="*/ 386 w 517"/>
              <a:gd name="T11" fmla="*/ 169 h 246"/>
              <a:gd name="T12" fmla="*/ 386 w 517"/>
              <a:gd name="T13" fmla="*/ 245 h 246"/>
              <a:gd name="T14" fmla="*/ 516 w 517"/>
              <a:gd name="T15" fmla="*/ 120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6">
                <a:moveTo>
                  <a:pt x="516" y="120"/>
                </a:moveTo>
                <a:lnTo>
                  <a:pt x="386" y="0"/>
                </a:lnTo>
                <a:lnTo>
                  <a:pt x="386" y="76"/>
                </a:lnTo>
                <a:lnTo>
                  <a:pt x="0" y="76"/>
                </a:lnTo>
                <a:lnTo>
                  <a:pt x="0" y="169"/>
                </a:lnTo>
                <a:lnTo>
                  <a:pt x="386" y="169"/>
                </a:lnTo>
                <a:lnTo>
                  <a:pt x="386" y="245"/>
                </a:lnTo>
                <a:lnTo>
                  <a:pt x="516" y="120"/>
                </a:lnTo>
              </a:path>
            </a:pathLst>
          </a:custGeom>
          <a:solidFill>
            <a:schemeClr val="accent1"/>
          </a:solidFill>
          <a:ln>
            <a:noFill/>
          </a:ln>
          <a:effectLst/>
          <a:extLst/>
        </p:spPr>
        <p:txBody>
          <a:bodyPr wrap="none" lIns="121853" tIns="60926" rIns="121853" bIns="60926" anchor="ctr"/>
          <a:lstStyle/>
          <a:p>
            <a:endParaRPr lang="en-US" dirty="0">
              <a:latin typeface="Arial Regular" charset="0"/>
            </a:endParaRPr>
          </a:p>
        </p:txBody>
      </p:sp>
      <p:sp>
        <p:nvSpPr>
          <p:cNvPr id="130" name="Freeform 124"/>
          <p:cNvSpPr>
            <a:spLocks noChangeArrowheads="1"/>
          </p:cNvSpPr>
          <p:nvPr/>
        </p:nvSpPr>
        <p:spPr bwMode="auto">
          <a:xfrm>
            <a:off x="14948981" y="11077607"/>
            <a:ext cx="2707797" cy="472121"/>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31" name="Freeform 125"/>
          <p:cNvSpPr>
            <a:spLocks noChangeArrowheads="1"/>
          </p:cNvSpPr>
          <p:nvPr/>
        </p:nvSpPr>
        <p:spPr bwMode="auto">
          <a:xfrm>
            <a:off x="19114400" y="11124151"/>
            <a:ext cx="778523" cy="372379"/>
          </a:xfrm>
          <a:custGeom>
            <a:avLst/>
            <a:gdLst>
              <a:gd name="T0" fmla="*/ 516 w 517"/>
              <a:gd name="T1" fmla="*/ 119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19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19"/>
                </a:moveTo>
                <a:lnTo>
                  <a:pt x="386" y="0"/>
                </a:lnTo>
                <a:lnTo>
                  <a:pt x="386" y="76"/>
                </a:lnTo>
                <a:lnTo>
                  <a:pt x="0" y="76"/>
                </a:lnTo>
                <a:lnTo>
                  <a:pt x="0" y="168"/>
                </a:lnTo>
                <a:lnTo>
                  <a:pt x="386" y="168"/>
                </a:lnTo>
                <a:lnTo>
                  <a:pt x="386" y="244"/>
                </a:lnTo>
                <a:lnTo>
                  <a:pt x="516" y="119"/>
                </a:lnTo>
              </a:path>
            </a:pathLst>
          </a:custGeom>
          <a:solidFill>
            <a:schemeClr val="accent1"/>
          </a:solidFill>
          <a:ln>
            <a:noFill/>
          </a:ln>
          <a:effectLst/>
          <a:extLst/>
        </p:spPr>
        <p:txBody>
          <a:bodyPr wrap="none" lIns="121853" tIns="60926" rIns="121853" bIns="60926" anchor="ctr"/>
          <a:lstStyle/>
          <a:p>
            <a:endParaRPr lang="en-US" dirty="0">
              <a:latin typeface="Arial Regular" charset="0"/>
            </a:endParaRPr>
          </a:p>
        </p:txBody>
      </p:sp>
      <p:sp>
        <p:nvSpPr>
          <p:cNvPr id="132" name="Subtitle 2"/>
          <p:cNvSpPr txBox="1">
            <a:spLocks/>
          </p:cNvSpPr>
          <p:nvPr/>
        </p:nvSpPr>
        <p:spPr>
          <a:xfrm>
            <a:off x="20023850" y="9279903"/>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smtClean="0">
                <a:latin typeface="Arial Bold" charset="0"/>
                <a:cs typeface="Arial Bold" charset="0"/>
              </a:rPr>
              <a:t>67%</a:t>
            </a:r>
            <a:endParaRPr lang="en-US" sz="1800" b="1" dirty="0">
              <a:latin typeface="Arial Bold" charset="0"/>
              <a:cs typeface="Arial Bold" charset="0"/>
            </a:endParaRPr>
          </a:p>
        </p:txBody>
      </p:sp>
      <p:sp>
        <p:nvSpPr>
          <p:cNvPr id="133" name="Subtitle 2"/>
          <p:cNvSpPr txBox="1">
            <a:spLocks/>
          </p:cNvSpPr>
          <p:nvPr/>
        </p:nvSpPr>
        <p:spPr>
          <a:xfrm>
            <a:off x="20023850" y="10097538"/>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smtClean="0">
                <a:latin typeface="Arial Bold" charset="0"/>
                <a:cs typeface="Arial Bold" charset="0"/>
              </a:rPr>
              <a:t>35%</a:t>
            </a:r>
            <a:endParaRPr lang="en-US" sz="1800" b="1" dirty="0">
              <a:latin typeface="Arial Bold" charset="0"/>
              <a:cs typeface="Arial Bold" charset="0"/>
            </a:endParaRPr>
          </a:p>
        </p:txBody>
      </p:sp>
      <p:sp>
        <p:nvSpPr>
          <p:cNvPr id="134" name="Subtitle 2"/>
          <p:cNvSpPr txBox="1">
            <a:spLocks/>
          </p:cNvSpPr>
          <p:nvPr/>
        </p:nvSpPr>
        <p:spPr>
          <a:xfrm>
            <a:off x="20023850" y="10950380"/>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smtClean="0">
                <a:latin typeface="Arial Bold" charset="0"/>
                <a:cs typeface="Arial Bold" charset="0"/>
              </a:rPr>
              <a:t>86%</a:t>
            </a:r>
            <a:endParaRPr lang="en-US" sz="1800" b="1" dirty="0">
              <a:latin typeface="Arial Bold" charset="0"/>
              <a:cs typeface="Arial Bold" charset="0"/>
            </a:endParaRPr>
          </a:p>
        </p:txBody>
      </p:sp>
      <p:sp>
        <p:nvSpPr>
          <p:cNvPr id="135" name="Subtitle 2"/>
          <p:cNvSpPr txBox="1">
            <a:spLocks/>
          </p:cNvSpPr>
          <p:nvPr/>
        </p:nvSpPr>
        <p:spPr>
          <a:xfrm>
            <a:off x="20023850" y="8381183"/>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smtClean="0">
                <a:latin typeface="Arial Bold" charset="0"/>
                <a:cs typeface="Arial Bold" charset="0"/>
              </a:rPr>
              <a:t>45%</a:t>
            </a:r>
            <a:endParaRPr lang="en-US" sz="1800" b="1" dirty="0">
              <a:latin typeface="Arial Bold" charset="0"/>
              <a:cs typeface="Arial Bold" charset="0"/>
            </a:endParaRPr>
          </a:p>
        </p:txBody>
      </p:sp>
      <p:sp>
        <p:nvSpPr>
          <p:cNvPr id="136" name="TextBox 135"/>
          <p:cNvSpPr txBox="1"/>
          <p:nvPr/>
        </p:nvSpPr>
        <p:spPr>
          <a:xfrm>
            <a:off x="14948981" y="9302183"/>
            <a:ext cx="1816769" cy="584739"/>
          </a:xfrm>
          <a:prstGeom prst="rect">
            <a:avLst/>
          </a:prstGeom>
          <a:noFill/>
        </p:spPr>
        <p:txBody>
          <a:bodyPr wrap="none" lIns="182843" tIns="91422" rIns="182843" bIns="91422" rtlCol="0">
            <a:spAutoFit/>
          </a:bodyPr>
          <a:lstStyle/>
          <a:p>
            <a:r>
              <a:rPr lang="id-ID" sz="2600" b="1" dirty="0" err="1" smtClean="0">
                <a:solidFill>
                  <a:schemeClr val="bg1"/>
                </a:solidFill>
                <a:latin typeface="Arial Bold" charset="0"/>
              </a:rPr>
              <a:t>Graphics</a:t>
            </a:r>
            <a:endParaRPr lang="id-ID" sz="2600" b="1" dirty="0">
              <a:solidFill>
                <a:schemeClr val="bg1"/>
              </a:solidFill>
              <a:latin typeface="Arial Bold" charset="0"/>
            </a:endParaRPr>
          </a:p>
        </p:txBody>
      </p:sp>
      <p:sp>
        <p:nvSpPr>
          <p:cNvPr id="137" name="TextBox 136"/>
          <p:cNvSpPr txBox="1"/>
          <p:nvPr/>
        </p:nvSpPr>
        <p:spPr>
          <a:xfrm>
            <a:off x="14948981" y="10119818"/>
            <a:ext cx="1271492" cy="584739"/>
          </a:xfrm>
          <a:prstGeom prst="rect">
            <a:avLst/>
          </a:prstGeom>
          <a:noFill/>
        </p:spPr>
        <p:txBody>
          <a:bodyPr wrap="none" lIns="182843" tIns="91422" rIns="182843" bIns="91422" rtlCol="0">
            <a:spAutoFit/>
          </a:bodyPr>
          <a:lstStyle/>
          <a:p>
            <a:r>
              <a:rPr lang="id-ID" sz="2600" b="1" dirty="0" smtClean="0">
                <a:solidFill>
                  <a:schemeClr val="bg1"/>
                </a:solidFill>
                <a:latin typeface="Arial Bold" charset="0"/>
              </a:rPr>
              <a:t>Video</a:t>
            </a:r>
            <a:endParaRPr lang="id-ID" sz="2600" b="1" dirty="0">
              <a:solidFill>
                <a:schemeClr val="bg1"/>
              </a:solidFill>
              <a:latin typeface="Arial Bold" charset="0"/>
            </a:endParaRPr>
          </a:p>
        </p:txBody>
      </p:sp>
      <p:sp>
        <p:nvSpPr>
          <p:cNvPr id="138" name="TextBox 137"/>
          <p:cNvSpPr txBox="1"/>
          <p:nvPr/>
        </p:nvSpPr>
        <p:spPr>
          <a:xfrm>
            <a:off x="14948981" y="10998086"/>
            <a:ext cx="1799905" cy="584739"/>
          </a:xfrm>
          <a:prstGeom prst="rect">
            <a:avLst/>
          </a:prstGeom>
          <a:noFill/>
        </p:spPr>
        <p:txBody>
          <a:bodyPr wrap="none" lIns="182843" tIns="91422" rIns="182843" bIns="91422" rtlCol="0">
            <a:spAutoFit/>
          </a:bodyPr>
          <a:lstStyle/>
          <a:p>
            <a:r>
              <a:rPr lang="id-ID" sz="2600" b="1" dirty="0" err="1" smtClean="0">
                <a:solidFill>
                  <a:schemeClr val="bg1"/>
                </a:solidFill>
                <a:latin typeface="Arial Bold" charset="0"/>
              </a:rPr>
              <a:t>Software</a:t>
            </a:r>
            <a:endParaRPr lang="id-ID" sz="2600" b="1" dirty="0">
              <a:solidFill>
                <a:schemeClr val="bg1"/>
              </a:solidFill>
              <a:latin typeface="Arial Bold" charset="0"/>
            </a:endParaRPr>
          </a:p>
        </p:txBody>
      </p:sp>
      <p:sp>
        <p:nvSpPr>
          <p:cNvPr id="139" name="TextBox 138"/>
          <p:cNvSpPr txBox="1"/>
          <p:nvPr/>
        </p:nvSpPr>
        <p:spPr>
          <a:xfrm>
            <a:off x="14948981" y="8433347"/>
            <a:ext cx="1315029" cy="584739"/>
          </a:xfrm>
          <a:prstGeom prst="rect">
            <a:avLst/>
          </a:prstGeom>
          <a:noFill/>
        </p:spPr>
        <p:txBody>
          <a:bodyPr wrap="none" lIns="182843" tIns="91422" rIns="182843" bIns="91422" rtlCol="0">
            <a:spAutoFit/>
          </a:bodyPr>
          <a:lstStyle/>
          <a:p>
            <a:r>
              <a:rPr lang="id-ID" sz="2600" b="1" dirty="0" smtClean="0">
                <a:solidFill>
                  <a:schemeClr val="bg1"/>
                </a:solidFill>
                <a:latin typeface="Arial Bold" charset="0"/>
              </a:rPr>
              <a:t>Music</a:t>
            </a:r>
            <a:endParaRPr lang="id-ID" sz="2600" b="1" dirty="0">
              <a:solidFill>
                <a:schemeClr val="bg1"/>
              </a:solidFill>
              <a:latin typeface="Arial Bold" charset="0"/>
            </a:endParaRPr>
          </a:p>
        </p:txBody>
      </p:sp>
      <p:sp>
        <p:nvSpPr>
          <p:cNvPr id="140" name="Freeform 113"/>
          <p:cNvSpPr>
            <a:spLocks noChangeArrowheads="1"/>
          </p:cNvSpPr>
          <p:nvPr/>
        </p:nvSpPr>
        <p:spPr bwMode="auto">
          <a:xfrm>
            <a:off x="3780056" y="7699608"/>
            <a:ext cx="5828929" cy="4275694"/>
          </a:xfrm>
          <a:custGeom>
            <a:avLst/>
            <a:gdLst>
              <a:gd name="T0" fmla="*/ 3864 w 3865"/>
              <a:gd name="T1" fmla="*/ 2755 h 2837"/>
              <a:gd name="T2" fmla="*/ 3723 w 3865"/>
              <a:gd name="T3" fmla="*/ 2673 h 2837"/>
              <a:gd name="T4" fmla="*/ 3723 w 3865"/>
              <a:gd name="T5" fmla="*/ 2738 h 2837"/>
              <a:gd name="T6" fmla="*/ 93 w 3865"/>
              <a:gd name="T7" fmla="*/ 2738 h 2837"/>
              <a:gd name="T8" fmla="*/ 93 w 3865"/>
              <a:gd name="T9" fmla="*/ 141 h 2837"/>
              <a:gd name="T10" fmla="*/ 158 w 3865"/>
              <a:gd name="T11" fmla="*/ 141 h 2837"/>
              <a:gd name="T12" fmla="*/ 76 w 3865"/>
              <a:gd name="T13" fmla="*/ 0 h 2837"/>
              <a:gd name="T14" fmla="*/ 0 w 3865"/>
              <a:gd name="T15" fmla="*/ 141 h 2837"/>
              <a:gd name="T16" fmla="*/ 60 w 3865"/>
              <a:gd name="T17" fmla="*/ 141 h 2837"/>
              <a:gd name="T18" fmla="*/ 60 w 3865"/>
              <a:gd name="T19" fmla="*/ 2771 h 2837"/>
              <a:gd name="T20" fmla="*/ 3723 w 3865"/>
              <a:gd name="T21" fmla="*/ 2771 h 2837"/>
              <a:gd name="T22" fmla="*/ 3723 w 3865"/>
              <a:gd name="T23" fmla="*/ 2836 h 2837"/>
              <a:gd name="T24" fmla="*/ 3864 w 3865"/>
              <a:gd name="T25" fmla="*/ 2755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65" h="2837">
                <a:moveTo>
                  <a:pt x="3864" y="2755"/>
                </a:moveTo>
                <a:lnTo>
                  <a:pt x="3723" y="2673"/>
                </a:lnTo>
                <a:lnTo>
                  <a:pt x="3723" y="2738"/>
                </a:lnTo>
                <a:lnTo>
                  <a:pt x="93" y="2738"/>
                </a:lnTo>
                <a:lnTo>
                  <a:pt x="93" y="141"/>
                </a:lnTo>
                <a:lnTo>
                  <a:pt x="158" y="141"/>
                </a:lnTo>
                <a:lnTo>
                  <a:pt x="76" y="0"/>
                </a:lnTo>
                <a:lnTo>
                  <a:pt x="0" y="141"/>
                </a:lnTo>
                <a:lnTo>
                  <a:pt x="60" y="141"/>
                </a:lnTo>
                <a:lnTo>
                  <a:pt x="60" y="2771"/>
                </a:lnTo>
                <a:lnTo>
                  <a:pt x="3723" y="2771"/>
                </a:lnTo>
                <a:lnTo>
                  <a:pt x="3723" y="2836"/>
                </a:lnTo>
                <a:lnTo>
                  <a:pt x="3864" y="2755"/>
                </a:lnTo>
              </a:path>
            </a:pathLst>
          </a:custGeom>
          <a:solidFill>
            <a:schemeClr val="accent1"/>
          </a:solidFill>
          <a:ln>
            <a:noFill/>
          </a:ln>
          <a:effectLst/>
          <a:extLst/>
        </p:spPr>
        <p:txBody>
          <a:bodyPr wrap="none" lIns="121853" tIns="60926" rIns="121853" bIns="60926" anchor="ctr"/>
          <a:lstStyle/>
          <a:p>
            <a:endParaRPr lang="en-US" dirty="0">
              <a:latin typeface="Arial Regular" charset="0"/>
            </a:endParaRPr>
          </a:p>
        </p:txBody>
      </p:sp>
      <p:sp>
        <p:nvSpPr>
          <p:cNvPr id="141" name="Freeform 118"/>
          <p:cNvSpPr>
            <a:spLocks noChangeArrowheads="1"/>
          </p:cNvSpPr>
          <p:nvPr/>
        </p:nvSpPr>
        <p:spPr bwMode="auto">
          <a:xfrm>
            <a:off x="4272458" y="8504211"/>
            <a:ext cx="2707797" cy="472125"/>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42" name="Freeform 119"/>
          <p:cNvSpPr>
            <a:spLocks noChangeArrowheads="1"/>
          </p:cNvSpPr>
          <p:nvPr/>
        </p:nvSpPr>
        <p:spPr bwMode="auto">
          <a:xfrm>
            <a:off x="4272455" y="9368659"/>
            <a:ext cx="3346979" cy="472125"/>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43" name="Freeform 120"/>
          <p:cNvSpPr>
            <a:spLocks noChangeArrowheads="1"/>
          </p:cNvSpPr>
          <p:nvPr/>
        </p:nvSpPr>
        <p:spPr bwMode="auto">
          <a:xfrm>
            <a:off x="4272455" y="10213159"/>
            <a:ext cx="1975210" cy="465473"/>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44" name="Freeform 121"/>
          <p:cNvSpPr>
            <a:spLocks noChangeArrowheads="1"/>
          </p:cNvSpPr>
          <p:nvPr/>
        </p:nvSpPr>
        <p:spPr bwMode="auto">
          <a:xfrm>
            <a:off x="8437877" y="8550755"/>
            <a:ext cx="778523" cy="372379"/>
          </a:xfrm>
          <a:custGeom>
            <a:avLst/>
            <a:gdLst>
              <a:gd name="T0" fmla="*/ 516 w 517"/>
              <a:gd name="T1" fmla="*/ 119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19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19"/>
                </a:moveTo>
                <a:lnTo>
                  <a:pt x="386" y="0"/>
                </a:lnTo>
                <a:lnTo>
                  <a:pt x="386" y="76"/>
                </a:lnTo>
                <a:lnTo>
                  <a:pt x="0" y="76"/>
                </a:lnTo>
                <a:lnTo>
                  <a:pt x="0" y="168"/>
                </a:lnTo>
                <a:lnTo>
                  <a:pt x="386" y="168"/>
                </a:lnTo>
                <a:lnTo>
                  <a:pt x="386" y="244"/>
                </a:lnTo>
                <a:lnTo>
                  <a:pt x="516" y="119"/>
                </a:lnTo>
              </a:path>
            </a:pathLst>
          </a:custGeom>
          <a:solidFill>
            <a:schemeClr val="accent1"/>
          </a:solidFill>
          <a:ln>
            <a:noFill/>
          </a:ln>
          <a:effectLst/>
          <a:extLst/>
        </p:spPr>
        <p:txBody>
          <a:bodyPr wrap="none" lIns="121853" tIns="60926" rIns="121853" bIns="60926" anchor="ctr"/>
          <a:lstStyle/>
          <a:p>
            <a:endParaRPr lang="en-US" dirty="0">
              <a:latin typeface="Arial Regular" charset="0"/>
            </a:endParaRPr>
          </a:p>
        </p:txBody>
      </p:sp>
      <p:sp>
        <p:nvSpPr>
          <p:cNvPr id="145" name="Freeform 122"/>
          <p:cNvSpPr>
            <a:spLocks noChangeArrowheads="1"/>
          </p:cNvSpPr>
          <p:nvPr/>
        </p:nvSpPr>
        <p:spPr bwMode="auto">
          <a:xfrm>
            <a:off x="8437877" y="9421854"/>
            <a:ext cx="778523" cy="372379"/>
          </a:xfrm>
          <a:custGeom>
            <a:avLst/>
            <a:gdLst>
              <a:gd name="T0" fmla="*/ 516 w 517"/>
              <a:gd name="T1" fmla="*/ 125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25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25"/>
                </a:moveTo>
                <a:lnTo>
                  <a:pt x="386" y="0"/>
                </a:lnTo>
                <a:lnTo>
                  <a:pt x="386" y="76"/>
                </a:lnTo>
                <a:lnTo>
                  <a:pt x="0" y="76"/>
                </a:lnTo>
                <a:lnTo>
                  <a:pt x="0" y="168"/>
                </a:lnTo>
                <a:lnTo>
                  <a:pt x="386" y="168"/>
                </a:lnTo>
                <a:lnTo>
                  <a:pt x="386" y="244"/>
                </a:lnTo>
                <a:lnTo>
                  <a:pt x="516" y="125"/>
                </a:lnTo>
              </a:path>
            </a:pathLst>
          </a:custGeom>
          <a:solidFill>
            <a:schemeClr val="accent1"/>
          </a:solidFill>
          <a:ln>
            <a:noFill/>
          </a:ln>
          <a:effectLst/>
          <a:extLst/>
        </p:spPr>
        <p:txBody>
          <a:bodyPr wrap="none" lIns="121853" tIns="60926" rIns="121853" bIns="60926" anchor="ctr"/>
          <a:lstStyle/>
          <a:p>
            <a:endParaRPr lang="en-US" dirty="0">
              <a:latin typeface="Arial Regular" charset="0"/>
            </a:endParaRPr>
          </a:p>
        </p:txBody>
      </p:sp>
      <p:sp>
        <p:nvSpPr>
          <p:cNvPr id="146" name="Freeform 123"/>
          <p:cNvSpPr>
            <a:spLocks noChangeArrowheads="1"/>
          </p:cNvSpPr>
          <p:nvPr/>
        </p:nvSpPr>
        <p:spPr bwMode="auto">
          <a:xfrm>
            <a:off x="8437877" y="10266354"/>
            <a:ext cx="778523" cy="372379"/>
          </a:xfrm>
          <a:custGeom>
            <a:avLst/>
            <a:gdLst>
              <a:gd name="T0" fmla="*/ 516 w 517"/>
              <a:gd name="T1" fmla="*/ 120 h 246"/>
              <a:gd name="T2" fmla="*/ 386 w 517"/>
              <a:gd name="T3" fmla="*/ 0 h 246"/>
              <a:gd name="T4" fmla="*/ 386 w 517"/>
              <a:gd name="T5" fmla="*/ 76 h 246"/>
              <a:gd name="T6" fmla="*/ 0 w 517"/>
              <a:gd name="T7" fmla="*/ 76 h 246"/>
              <a:gd name="T8" fmla="*/ 0 w 517"/>
              <a:gd name="T9" fmla="*/ 169 h 246"/>
              <a:gd name="T10" fmla="*/ 386 w 517"/>
              <a:gd name="T11" fmla="*/ 169 h 246"/>
              <a:gd name="T12" fmla="*/ 386 w 517"/>
              <a:gd name="T13" fmla="*/ 245 h 246"/>
              <a:gd name="T14" fmla="*/ 516 w 517"/>
              <a:gd name="T15" fmla="*/ 120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6">
                <a:moveTo>
                  <a:pt x="516" y="120"/>
                </a:moveTo>
                <a:lnTo>
                  <a:pt x="386" y="0"/>
                </a:lnTo>
                <a:lnTo>
                  <a:pt x="386" y="76"/>
                </a:lnTo>
                <a:lnTo>
                  <a:pt x="0" y="76"/>
                </a:lnTo>
                <a:lnTo>
                  <a:pt x="0" y="169"/>
                </a:lnTo>
                <a:lnTo>
                  <a:pt x="386" y="169"/>
                </a:lnTo>
                <a:lnTo>
                  <a:pt x="386" y="245"/>
                </a:lnTo>
                <a:lnTo>
                  <a:pt x="516" y="120"/>
                </a:lnTo>
              </a:path>
            </a:pathLst>
          </a:custGeom>
          <a:solidFill>
            <a:schemeClr val="accent1"/>
          </a:solidFill>
          <a:ln>
            <a:noFill/>
          </a:ln>
          <a:effectLst/>
          <a:extLst/>
        </p:spPr>
        <p:txBody>
          <a:bodyPr wrap="none" lIns="121853" tIns="60926" rIns="121853" bIns="60926" anchor="ctr"/>
          <a:lstStyle/>
          <a:p>
            <a:endParaRPr lang="en-US" dirty="0">
              <a:latin typeface="Arial Regular" charset="0"/>
            </a:endParaRPr>
          </a:p>
        </p:txBody>
      </p:sp>
      <p:sp>
        <p:nvSpPr>
          <p:cNvPr id="147" name="Freeform 124"/>
          <p:cNvSpPr>
            <a:spLocks noChangeArrowheads="1"/>
          </p:cNvSpPr>
          <p:nvPr/>
        </p:nvSpPr>
        <p:spPr bwMode="auto">
          <a:xfrm>
            <a:off x="4272458" y="11077607"/>
            <a:ext cx="2707797" cy="472121"/>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48" name="Freeform 125"/>
          <p:cNvSpPr>
            <a:spLocks noChangeArrowheads="1"/>
          </p:cNvSpPr>
          <p:nvPr/>
        </p:nvSpPr>
        <p:spPr bwMode="auto">
          <a:xfrm>
            <a:off x="8437877" y="11124151"/>
            <a:ext cx="778523" cy="372379"/>
          </a:xfrm>
          <a:custGeom>
            <a:avLst/>
            <a:gdLst>
              <a:gd name="T0" fmla="*/ 516 w 517"/>
              <a:gd name="T1" fmla="*/ 119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19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19"/>
                </a:moveTo>
                <a:lnTo>
                  <a:pt x="386" y="0"/>
                </a:lnTo>
                <a:lnTo>
                  <a:pt x="386" y="76"/>
                </a:lnTo>
                <a:lnTo>
                  <a:pt x="0" y="76"/>
                </a:lnTo>
                <a:lnTo>
                  <a:pt x="0" y="168"/>
                </a:lnTo>
                <a:lnTo>
                  <a:pt x="386" y="168"/>
                </a:lnTo>
                <a:lnTo>
                  <a:pt x="386" y="244"/>
                </a:lnTo>
                <a:lnTo>
                  <a:pt x="516" y="119"/>
                </a:lnTo>
              </a:path>
            </a:pathLst>
          </a:custGeom>
          <a:solidFill>
            <a:schemeClr val="accent1"/>
          </a:solidFill>
          <a:ln>
            <a:noFill/>
          </a:ln>
          <a:effectLst/>
          <a:extLst/>
        </p:spPr>
        <p:txBody>
          <a:bodyPr wrap="none" lIns="121853" tIns="60926" rIns="121853" bIns="60926" anchor="ctr"/>
          <a:lstStyle/>
          <a:p>
            <a:endParaRPr lang="en-US" dirty="0">
              <a:latin typeface="Arial Regular" charset="0"/>
            </a:endParaRPr>
          </a:p>
        </p:txBody>
      </p:sp>
      <p:sp>
        <p:nvSpPr>
          <p:cNvPr id="149" name="Subtitle 2"/>
          <p:cNvSpPr txBox="1">
            <a:spLocks/>
          </p:cNvSpPr>
          <p:nvPr/>
        </p:nvSpPr>
        <p:spPr>
          <a:xfrm>
            <a:off x="9347327" y="9279903"/>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smtClean="0">
                <a:latin typeface="Arial Bold" charset="0"/>
                <a:cs typeface="Arial Bold" charset="0"/>
              </a:rPr>
              <a:t>67%</a:t>
            </a:r>
            <a:endParaRPr lang="en-US" sz="1800" b="1" dirty="0">
              <a:latin typeface="Arial Bold" charset="0"/>
              <a:cs typeface="Arial Bold" charset="0"/>
            </a:endParaRPr>
          </a:p>
        </p:txBody>
      </p:sp>
      <p:sp>
        <p:nvSpPr>
          <p:cNvPr id="150" name="Subtitle 2"/>
          <p:cNvSpPr txBox="1">
            <a:spLocks/>
          </p:cNvSpPr>
          <p:nvPr/>
        </p:nvSpPr>
        <p:spPr>
          <a:xfrm>
            <a:off x="9347327" y="10097538"/>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smtClean="0">
                <a:latin typeface="Arial Bold" charset="0"/>
                <a:cs typeface="Arial Bold" charset="0"/>
              </a:rPr>
              <a:t>35%</a:t>
            </a:r>
            <a:endParaRPr lang="en-US" sz="1800" b="1" dirty="0">
              <a:latin typeface="Arial Bold" charset="0"/>
              <a:cs typeface="Arial Bold" charset="0"/>
            </a:endParaRPr>
          </a:p>
        </p:txBody>
      </p:sp>
      <p:sp>
        <p:nvSpPr>
          <p:cNvPr id="151" name="Subtitle 2"/>
          <p:cNvSpPr txBox="1">
            <a:spLocks/>
          </p:cNvSpPr>
          <p:nvPr/>
        </p:nvSpPr>
        <p:spPr>
          <a:xfrm>
            <a:off x="9347327" y="10950380"/>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smtClean="0">
                <a:latin typeface="Arial Bold" charset="0"/>
                <a:cs typeface="Arial Bold" charset="0"/>
              </a:rPr>
              <a:t>86%</a:t>
            </a:r>
            <a:endParaRPr lang="en-US" sz="1800" b="1" dirty="0">
              <a:latin typeface="Arial Bold" charset="0"/>
              <a:cs typeface="Arial Bold" charset="0"/>
            </a:endParaRPr>
          </a:p>
        </p:txBody>
      </p:sp>
      <p:sp>
        <p:nvSpPr>
          <p:cNvPr id="152" name="Subtitle 2"/>
          <p:cNvSpPr txBox="1">
            <a:spLocks/>
          </p:cNvSpPr>
          <p:nvPr/>
        </p:nvSpPr>
        <p:spPr>
          <a:xfrm>
            <a:off x="9347327" y="8381183"/>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smtClean="0">
                <a:latin typeface="Arial Bold" charset="0"/>
                <a:cs typeface="Arial Bold" charset="0"/>
              </a:rPr>
              <a:t>45%</a:t>
            </a:r>
            <a:endParaRPr lang="en-US" sz="1800" b="1" dirty="0">
              <a:latin typeface="Arial Bold" charset="0"/>
              <a:cs typeface="Arial Bold" charset="0"/>
            </a:endParaRPr>
          </a:p>
        </p:txBody>
      </p:sp>
      <p:sp>
        <p:nvSpPr>
          <p:cNvPr id="153" name="TextBox 152"/>
          <p:cNvSpPr txBox="1"/>
          <p:nvPr/>
        </p:nvSpPr>
        <p:spPr>
          <a:xfrm>
            <a:off x="4292992" y="9302183"/>
            <a:ext cx="1816769" cy="584739"/>
          </a:xfrm>
          <a:prstGeom prst="rect">
            <a:avLst/>
          </a:prstGeom>
          <a:noFill/>
        </p:spPr>
        <p:txBody>
          <a:bodyPr wrap="none" lIns="182843" tIns="91422" rIns="182843" bIns="91422" rtlCol="0">
            <a:spAutoFit/>
          </a:bodyPr>
          <a:lstStyle/>
          <a:p>
            <a:r>
              <a:rPr lang="id-ID" sz="2600" b="1" dirty="0" err="1" smtClean="0">
                <a:solidFill>
                  <a:schemeClr val="bg1"/>
                </a:solidFill>
                <a:latin typeface="Arial Bold" charset="0"/>
              </a:rPr>
              <a:t>Graphics</a:t>
            </a:r>
            <a:endParaRPr lang="id-ID" sz="2600" b="1" dirty="0">
              <a:solidFill>
                <a:schemeClr val="bg1"/>
              </a:solidFill>
              <a:latin typeface="Arial Bold" charset="0"/>
            </a:endParaRPr>
          </a:p>
        </p:txBody>
      </p:sp>
      <p:sp>
        <p:nvSpPr>
          <p:cNvPr id="154" name="TextBox 153"/>
          <p:cNvSpPr txBox="1"/>
          <p:nvPr/>
        </p:nvSpPr>
        <p:spPr>
          <a:xfrm>
            <a:off x="4292992" y="10119818"/>
            <a:ext cx="1271492" cy="584739"/>
          </a:xfrm>
          <a:prstGeom prst="rect">
            <a:avLst/>
          </a:prstGeom>
          <a:noFill/>
        </p:spPr>
        <p:txBody>
          <a:bodyPr wrap="none" lIns="182843" tIns="91422" rIns="182843" bIns="91422" rtlCol="0">
            <a:spAutoFit/>
          </a:bodyPr>
          <a:lstStyle/>
          <a:p>
            <a:r>
              <a:rPr lang="id-ID" sz="2600" b="1" dirty="0" smtClean="0">
                <a:solidFill>
                  <a:schemeClr val="bg1"/>
                </a:solidFill>
                <a:latin typeface="Arial Bold" charset="0"/>
              </a:rPr>
              <a:t>Video</a:t>
            </a:r>
            <a:endParaRPr lang="id-ID" sz="2600" b="1" dirty="0">
              <a:solidFill>
                <a:schemeClr val="bg1"/>
              </a:solidFill>
              <a:latin typeface="Arial Bold" charset="0"/>
            </a:endParaRPr>
          </a:p>
        </p:txBody>
      </p:sp>
      <p:sp>
        <p:nvSpPr>
          <p:cNvPr id="155" name="TextBox 154"/>
          <p:cNvSpPr txBox="1"/>
          <p:nvPr/>
        </p:nvSpPr>
        <p:spPr>
          <a:xfrm>
            <a:off x="4292992" y="10998086"/>
            <a:ext cx="1799905" cy="584739"/>
          </a:xfrm>
          <a:prstGeom prst="rect">
            <a:avLst/>
          </a:prstGeom>
          <a:noFill/>
        </p:spPr>
        <p:txBody>
          <a:bodyPr wrap="none" lIns="182843" tIns="91422" rIns="182843" bIns="91422" rtlCol="0">
            <a:spAutoFit/>
          </a:bodyPr>
          <a:lstStyle/>
          <a:p>
            <a:r>
              <a:rPr lang="id-ID" sz="2600" b="1" dirty="0" err="1" smtClean="0">
                <a:solidFill>
                  <a:schemeClr val="bg1"/>
                </a:solidFill>
                <a:latin typeface="Arial Bold" charset="0"/>
              </a:rPr>
              <a:t>Software</a:t>
            </a:r>
            <a:endParaRPr lang="id-ID" sz="2600" b="1" dirty="0">
              <a:solidFill>
                <a:schemeClr val="bg1"/>
              </a:solidFill>
              <a:latin typeface="Arial Bold" charset="0"/>
            </a:endParaRPr>
          </a:p>
        </p:txBody>
      </p:sp>
      <p:sp>
        <p:nvSpPr>
          <p:cNvPr id="156" name="TextBox 155"/>
          <p:cNvSpPr txBox="1"/>
          <p:nvPr/>
        </p:nvSpPr>
        <p:spPr>
          <a:xfrm>
            <a:off x="4292992" y="8433347"/>
            <a:ext cx="1315029" cy="584739"/>
          </a:xfrm>
          <a:prstGeom prst="rect">
            <a:avLst/>
          </a:prstGeom>
          <a:noFill/>
        </p:spPr>
        <p:txBody>
          <a:bodyPr wrap="none" lIns="182843" tIns="91422" rIns="182843" bIns="91422" rtlCol="0">
            <a:spAutoFit/>
          </a:bodyPr>
          <a:lstStyle/>
          <a:p>
            <a:r>
              <a:rPr lang="id-ID" sz="2600" b="1" dirty="0" smtClean="0">
                <a:solidFill>
                  <a:schemeClr val="bg1"/>
                </a:solidFill>
                <a:latin typeface="Arial Bold" charset="0"/>
              </a:rPr>
              <a:t>Music</a:t>
            </a:r>
            <a:endParaRPr lang="id-ID" sz="2600" b="1" dirty="0">
              <a:solidFill>
                <a:schemeClr val="bg1"/>
              </a:solidFill>
              <a:latin typeface="Arial Bold" charset="0"/>
            </a:endParaRPr>
          </a:p>
        </p:txBody>
      </p:sp>
      <p:sp>
        <p:nvSpPr>
          <p:cNvPr id="77" name="TextBox 76"/>
          <p:cNvSpPr txBox="1"/>
          <p:nvPr/>
        </p:nvSpPr>
        <p:spPr>
          <a:xfrm>
            <a:off x="6859567" y="483017"/>
            <a:ext cx="10658651"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Countries </a:t>
            </a:r>
            <a:r>
              <a:rPr lang="en-US" sz="8800" b="1" dirty="0" smtClean="0">
                <a:solidFill>
                  <a:schemeClr val="tx2"/>
                </a:solidFill>
                <a:latin typeface="Arial Bold" charset="0"/>
                <a:ea typeface="Arial Bold" charset="0"/>
                <a:cs typeface="Arial Bold" charset="0"/>
              </a:rPr>
              <a:t>Compare</a:t>
            </a:r>
            <a:endParaRPr lang="id-ID" sz="8800" b="1" dirty="0" smtClean="0">
              <a:solidFill>
                <a:schemeClr val="tx2"/>
              </a:solidFill>
              <a:latin typeface="Arial Bold" charset="0"/>
              <a:ea typeface="Arial Bold" charset="0"/>
              <a:cs typeface="Arial Bold" charset="0"/>
            </a:endParaRPr>
          </a:p>
        </p:txBody>
      </p:sp>
      <p:sp>
        <p:nvSpPr>
          <p:cNvPr id="78" name="Rectangle 77"/>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79"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58772301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 name="Freeform 282"/>
          <p:cNvSpPr>
            <a:spLocks noChangeAspect="1"/>
          </p:cNvSpPr>
          <p:nvPr/>
        </p:nvSpPr>
        <p:spPr bwMode="gray">
          <a:xfrm>
            <a:off x="3223543" y="5134603"/>
            <a:ext cx="5412208" cy="3183655"/>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2"/>
          </a:solidFill>
          <a:ln w="6350" cap="flat" cmpd="sng">
            <a:noFill/>
            <a:prstDash val="solid"/>
            <a:round/>
            <a:headEnd type="none" w="med" len="med"/>
            <a:tailEnd type="none" w="med" len="med"/>
          </a:ln>
          <a:effectLst/>
        </p:spPr>
        <p:txBody>
          <a:bodyPr/>
          <a:lstStyle/>
          <a:p>
            <a:pPr>
              <a:defRPr/>
            </a:pPr>
            <a:endParaRPr lang="en-US" dirty="0">
              <a:latin typeface="Arial Regular" charset="0"/>
              <a:ea typeface="+mn-ea"/>
              <a:cs typeface="+mn-cs"/>
            </a:endParaRPr>
          </a:p>
        </p:txBody>
      </p:sp>
      <p:sp>
        <p:nvSpPr>
          <p:cNvPr id="214" name="Oval 213"/>
          <p:cNvSpPr/>
          <p:nvPr/>
        </p:nvSpPr>
        <p:spPr bwMode="auto">
          <a:xfrm>
            <a:off x="9172451" y="5179163"/>
            <a:ext cx="1553227" cy="155363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Arial Regular" charset="0"/>
            </a:endParaRPr>
          </a:p>
        </p:txBody>
      </p:sp>
      <p:sp>
        <p:nvSpPr>
          <p:cNvPr id="215" name="Oval 214"/>
          <p:cNvSpPr/>
          <p:nvPr/>
        </p:nvSpPr>
        <p:spPr bwMode="auto">
          <a:xfrm>
            <a:off x="9172451" y="6909039"/>
            <a:ext cx="1553227" cy="155363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Arial Regular" charset="0"/>
            </a:endParaRPr>
          </a:p>
        </p:txBody>
      </p:sp>
      <p:grpSp>
        <p:nvGrpSpPr>
          <p:cNvPr id="216" name="Group 13"/>
          <p:cNvGrpSpPr>
            <a:grpSpLocks noChangeAspect="1"/>
          </p:cNvGrpSpPr>
          <p:nvPr/>
        </p:nvGrpSpPr>
        <p:grpSpPr bwMode="auto">
          <a:xfrm flipH="1">
            <a:off x="9739768" y="7140772"/>
            <a:ext cx="423196" cy="978141"/>
            <a:chOff x="3696" y="1271"/>
            <a:chExt cx="338" cy="781"/>
          </a:xfrm>
          <a:solidFill>
            <a:schemeClr val="bg1"/>
          </a:solidFill>
        </p:grpSpPr>
        <p:sp>
          <p:nvSpPr>
            <p:cNvPr id="21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1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19" name="Group 218"/>
          <p:cNvGrpSpPr/>
          <p:nvPr/>
        </p:nvGrpSpPr>
        <p:grpSpPr>
          <a:xfrm>
            <a:off x="9687808" y="5504176"/>
            <a:ext cx="527117" cy="990664"/>
            <a:chOff x="13688737" y="4836548"/>
            <a:chExt cx="527117" cy="990664"/>
          </a:xfrm>
        </p:grpSpPr>
        <p:sp>
          <p:nvSpPr>
            <p:cNvPr id="220" name="Freeform 19"/>
            <p:cNvSpPr>
              <a:spLocks/>
            </p:cNvSpPr>
            <p:nvPr/>
          </p:nvSpPr>
          <p:spPr bwMode="auto">
            <a:xfrm flipH="1">
              <a:off x="13688737" y="5013139"/>
              <a:ext cx="527117" cy="814073"/>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21" name="Oval 20"/>
            <p:cNvSpPr>
              <a:spLocks noChangeArrowheads="1"/>
            </p:cNvSpPr>
            <p:nvPr/>
          </p:nvSpPr>
          <p:spPr bwMode="auto">
            <a:xfrm flipH="1">
              <a:off x="13872790" y="4836548"/>
              <a:ext cx="159012" cy="159057"/>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222" name="Rectangle 221"/>
          <p:cNvSpPr/>
          <p:nvPr/>
        </p:nvSpPr>
        <p:spPr>
          <a:xfrm>
            <a:off x="11200677" y="5390776"/>
            <a:ext cx="1545990" cy="883282"/>
          </a:xfrm>
          <a:prstGeom prst="rect">
            <a:avLst/>
          </a:prstGeom>
        </p:spPr>
        <p:txBody>
          <a:bodyPr wrap="none" lIns="219419" tIns="109710" rIns="219419" bIns="109710">
            <a:spAutoFit/>
          </a:bodyPr>
          <a:lstStyle/>
          <a:p>
            <a:r>
              <a:rPr lang="en-US" sz="4300" dirty="0" smtClean="0">
                <a:solidFill>
                  <a:schemeClr val="tx2"/>
                </a:solidFill>
                <a:latin typeface="Arial Bold" charset="0"/>
                <a:ea typeface="Arial Regular" charset="0"/>
                <a:cs typeface="Arial Bold" charset="0"/>
              </a:rPr>
              <a:t>67%</a:t>
            </a:r>
            <a:endParaRPr lang="en-US" sz="4300" dirty="0">
              <a:solidFill>
                <a:schemeClr val="tx2"/>
              </a:solidFill>
              <a:latin typeface="Arial Bold" charset="0"/>
              <a:ea typeface="Arial Regular" charset="0"/>
              <a:cs typeface="Arial Bold" charset="0"/>
            </a:endParaRPr>
          </a:p>
        </p:txBody>
      </p:sp>
      <p:sp>
        <p:nvSpPr>
          <p:cNvPr id="223" name="Rectangle 222"/>
          <p:cNvSpPr/>
          <p:nvPr/>
        </p:nvSpPr>
        <p:spPr>
          <a:xfrm>
            <a:off x="11200677" y="7166640"/>
            <a:ext cx="1545990" cy="883282"/>
          </a:xfrm>
          <a:prstGeom prst="rect">
            <a:avLst/>
          </a:prstGeom>
        </p:spPr>
        <p:txBody>
          <a:bodyPr wrap="none" lIns="219419" tIns="109710" rIns="219419" bIns="109710">
            <a:spAutoFit/>
          </a:bodyPr>
          <a:lstStyle/>
          <a:p>
            <a:r>
              <a:rPr lang="en-US" sz="4300" dirty="0" smtClean="0">
                <a:solidFill>
                  <a:schemeClr val="tx2"/>
                </a:solidFill>
                <a:latin typeface="Arial Bold" charset="0"/>
                <a:ea typeface="Arial Regular" charset="0"/>
                <a:cs typeface="Arial Bold" charset="0"/>
              </a:rPr>
              <a:t>33%</a:t>
            </a:r>
            <a:endParaRPr lang="en-US" sz="4300" dirty="0">
              <a:solidFill>
                <a:schemeClr val="tx2"/>
              </a:solidFill>
              <a:latin typeface="Arial Bold" charset="0"/>
              <a:ea typeface="Arial Regular" charset="0"/>
              <a:cs typeface="Arial Bold" charset="0"/>
            </a:endParaRPr>
          </a:p>
        </p:txBody>
      </p:sp>
      <p:sp>
        <p:nvSpPr>
          <p:cNvPr id="225" name="TextBox 224"/>
          <p:cNvSpPr txBox="1"/>
          <p:nvPr/>
        </p:nvSpPr>
        <p:spPr>
          <a:xfrm>
            <a:off x="15434945" y="3769058"/>
            <a:ext cx="3720560" cy="800183"/>
          </a:xfrm>
          <a:prstGeom prst="rect">
            <a:avLst/>
          </a:prstGeom>
          <a:noFill/>
        </p:spPr>
        <p:txBody>
          <a:bodyPr wrap="none" lIns="182843" tIns="91422" rIns="182843" bIns="91422" rtlCol="0">
            <a:spAutoFit/>
          </a:bodyPr>
          <a:lstStyle/>
          <a:p>
            <a:pPr algn="ctr"/>
            <a:r>
              <a:rPr lang="id-ID" sz="4000" b="1" dirty="0" smtClean="0">
                <a:latin typeface="Arial Bold" charset="0"/>
                <a:cs typeface="Arial Bold" charset="0"/>
              </a:rPr>
              <a:t>United States</a:t>
            </a:r>
            <a:endParaRPr lang="id-ID" sz="4000" b="1" dirty="0">
              <a:latin typeface="Arial Bold" charset="0"/>
              <a:cs typeface="Arial Bold" charset="0"/>
            </a:endParaRPr>
          </a:p>
        </p:txBody>
      </p:sp>
      <p:sp>
        <p:nvSpPr>
          <p:cNvPr id="140" name="Freeform 113"/>
          <p:cNvSpPr>
            <a:spLocks noChangeArrowheads="1"/>
          </p:cNvSpPr>
          <p:nvPr/>
        </p:nvSpPr>
        <p:spPr bwMode="auto">
          <a:xfrm>
            <a:off x="14438586" y="4636847"/>
            <a:ext cx="5828929" cy="4275694"/>
          </a:xfrm>
          <a:custGeom>
            <a:avLst/>
            <a:gdLst>
              <a:gd name="T0" fmla="*/ 3864 w 3865"/>
              <a:gd name="T1" fmla="*/ 2755 h 2837"/>
              <a:gd name="T2" fmla="*/ 3723 w 3865"/>
              <a:gd name="T3" fmla="*/ 2673 h 2837"/>
              <a:gd name="T4" fmla="*/ 3723 w 3865"/>
              <a:gd name="T5" fmla="*/ 2738 h 2837"/>
              <a:gd name="T6" fmla="*/ 93 w 3865"/>
              <a:gd name="T7" fmla="*/ 2738 h 2837"/>
              <a:gd name="T8" fmla="*/ 93 w 3865"/>
              <a:gd name="T9" fmla="*/ 141 h 2837"/>
              <a:gd name="T10" fmla="*/ 158 w 3865"/>
              <a:gd name="T11" fmla="*/ 141 h 2837"/>
              <a:gd name="T12" fmla="*/ 76 w 3865"/>
              <a:gd name="T13" fmla="*/ 0 h 2837"/>
              <a:gd name="T14" fmla="*/ 0 w 3865"/>
              <a:gd name="T15" fmla="*/ 141 h 2837"/>
              <a:gd name="T16" fmla="*/ 60 w 3865"/>
              <a:gd name="T17" fmla="*/ 141 h 2837"/>
              <a:gd name="T18" fmla="*/ 60 w 3865"/>
              <a:gd name="T19" fmla="*/ 2771 h 2837"/>
              <a:gd name="T20" fmla="*/ 3723 w 3865"/>
              <a:gd name="T21" fmla="*/ 2771 h 2837"/>
              <a:gd name="T22" fmla="*/ 3723 w 3865"/>
              <a:gd name="T23" fmla="*/ 2836 h 2837"/>
              <a:gd name="T24" fmla="*/ 3864 w 3865"/>
              <a:gd name="T25" fmla="*/ 2755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65" h="2837">
                <a:moveTo>
                  <a:pt x="3864" y="2755"/>
                </a:moveTo>
                <a:lnTo>
                  <a:pt x="3723" y="2673"/>
                </a:lnTo>
                <a:lnTo>
                  <a:pt x="3723" y="2738"/>
                </a:lnTo>
                <a:lnTo>
                  <a:pt x="93" y="2738"/>
                </a:lnTo>
                <a:lnTo>
                  <a:pt x="93" y="141"/>
                </a:lnTo>
                <a:lnTo>
                  <a:pt x="158" y="141"/>
                </a:lnTo>
                <a:lnTo>
                  <a:pt x="76" y="0"/>
                </a:lnTo>
                <a:lnTo>
                  <a:pt x="0" y="141"/>
                </a:lnTo>
                <a:lnTo>
                  <a:pt x="60" y="141"/>
                </a:lnTo>
                <a:lnTo>
                  <a:pt x="60" y="2771"/>
                </a:lnTo>
                <a:lnTo>
                  <a:pt x="3723" y="2771"/>
                </a:lnTo>
                <a:lnTo>
                  <a:pt x="3723" y="2836"/>
                </a:lnTo>
                <a:lnTo>
                  <a:pt x="3864" y="2755"/>
                </a:lnTo>
              </a:path>
            </a:pathLst>
          </a:custGeom>
          <a:solidFill>
            <a:schemeClr val="accent1"/>
          </a:solidFill>
          <a:ln>
            <a:noFill/>
          </a:ln>
          <a:effectLst/>
          <a:extLst/>
        </p:spPr>
        <p:txBody>
          <a:bodyPr wrap="none" lIns="121853" tIns="60926" rIns="121853" bIns="60926" anchor="ctr"/>
          <a:lstStyle/>
          <a:p>
            <a:endParaRPr lang="en-US" dirty="0">
              <a:latin typeface="Arial Regular" charset="0"/>
            </a:endParaRPr>
          </a:p>
        </p:txBody>
      </p:sp>
      <p:sp>
        <p:nvSpPr>
          <p:cNvPr id="141" name="Freeform 118"/>
          <p:cNvSpPr>
            <a:spLocks noChangeArrowheads="1"/>
          </p:cNvSpPr>
          <p:nvPr/>
        </p:nvSpPr>
        <p:spPr bwMode="auto">
          <a:xfrm>
            <a:off x="14930988" y="5441450"/>
            <a:ext cx="2707797" cy="472125"/>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42" name="Freeform 119"/>
          <p:cNvSpPr>
            <a:spLocks noChangeArrowheads="1"/>
          </p:cNvSpPr>
          <p:nvPr/>
        </p:nvSpPr>
        <p:spPr bwMode="auto">
          <a:xfrm>
            <a:off x="14930985" y="6305898"/>
            <a:ext cx="3346979" cy="472125"/>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43" name="Freeform 120"/>
          <p:cNvSpPr>
            <a:spLocks noChangeArrowheads="1"/>
          </p:cNvSpPr>
          <p:nvPr/>
        </p:nvSpPr>
        <p:spPr bwMode="auto">
          <a:xfrm>
            <a:off x="14930985" y="7150398"/>
            <a:ext cx="1975210" cy="465473"/>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44" name="Freeform 121"/>
          <p:cNvSpPr>
            <a:spLocks noChangeArrowheads="1"/>
          </p:cNvSpPr>
          <p:nvPr/>
        </p:nvSpPr>
        <p:spPr bwMode="auto">
          <a:xfrm>
            <a:off x="19096407" y="5487994"/>
            <a:ext cx="778523" cy="372379"/>
          </a:xfrm>
          <a:custGeom>
            <a:avLst/>
            <a:gdLst>
              <a:gd name="T0" fmla="*/ 516 w 517"/>
              <a:gd name="T1" fmla="*/ 119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19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19"/>
                </a:moveTo>
                <a:lnTo>
                  <a:pt x="386" y="0"/>
                </a:lnTo>
                <a:lnTo>
                  <a:pt x="386" y="76"/>
                </a:lnTo>
                <a:lnTo>
                  <a:pt x="0" y="76"/>
                </a:lnTo>
                <a:lnTo>
                  <a:pt x="0" y="168"/>
                </a:lnTo>
                <a:lnTo>
                  <a:pt x="386" y="168"/>
                </a:lnTo>
                <a:lnTo>
                  <a:pt x="386" y="244"/>
                </a:lnTo>
                <a:lnTo>
                  <a:pt x="516" y="119"/>
                </a:lnTo>
              </a:path>
            </a:pathLst>
          </a:custGeom>
          <a:solidFill>
            <a:schemeClr val="accent1"/>
          </a:solidFill>
          <a:ln>
            <a:noFill/>
          </a:ln>
          <a:effectLst/>
          <a:extLst/>
        </p:spPr>
        <p:txBody>
          <a:bodyPr wrap="none" lIns="121853" tIns="60926" rIns="121853" bIns="60926" anchor="ctr"/>
          <a:lstStyle/>
          <a:p>
            <a:endParaRPr lang="en-US" dirty="0">
              <a:latin typeface="Arial Regular" charset="0"/>
            </a:endParaRPr>
          </a:p>
        </p:txBody>
      </p:sp>
      <p:sp>
        <p:nvSpPr>
          <p:cNvPr id="145" name="Freeform 122"/>
          <p:cNvSpPr>
            <a:spLocks noChangeArrowheads="1"/>
          </p:cNvSpPr>
          <p:nvPr/>
        </p:nvSpPr>
        <p:spPr bwMode="auto">
          <a:xfrm>
            <a:off x="19096407" y="6359093"/>
            <a:ext cx="778523" cy="372379"/>
          </a:xfrm>
          <a:custGeom>
            <a:avLst/>
            <a:gdLst>
              <a:gd name="T0" fmla="*/ 516 w 517"/>
              <a:gd name="T1" fmla="*/ 125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25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25"/>
                </a:moveTo>
                <a:lnTo>
                  <a:pt x="386" y="0"/>
                </a:lnTo>
                <a:lnTo>
                  <a:pt x="386" y="76"/>
                </a:lnTo>
                <a:lnTo>
                  <a:pt x="0" y="76"/>
                </a:lnTo>
                <a:lnTo>
                  <a:pt x="0" y="168"/>
                </a:lnTo>
                <a:lnTo>
                  <a:pt x="386" y="168"/>
                </a:lnTo>
                <a:lnTo>
                  <a:pt x="386" y="244"/>
                </a:lnTo>
                <a:lnTo>
                  <a:pt x="516" y="125"/>
                </a:lnTo>
              </a:path>
            </a:pathLst>
          </a:custGeom>
          <a:solidFill>
            <a:schemeClr val="accent1"/>
          </a:solidFill>
          <a:ln>
            <a:noFill/>
          </a:ln>
          <a:effectLst/>
          <a:extLst/>
        </p:spPr>
        <p:txBody>
          <a:bodyPr wrap="none" lIns="121853" tIns="60926" rIns="121853" bIns="60926" anchor="ctr"/>
          <a:lstStyle/>
          <a:p>
            <a:endParaRPr lang="en-US" dirty="0">
              <a:latin typeface="Arial Regular" charset="0"/>
            </a:endParaRPr>
          </a:p>
        </p:txBody>
      </p:sp>
      <p:sp>
        <p:nvSpPr>
          <p:cNvPr id="146" name="Freeform 123"/>
          <p:cNvSpPr>
            <a:spLocks noChangeArrowheads="1"/>
          </p:cNvSpPr>
          <p:nvPr/>
        </p:nvSpPr>
        <p:spPr bwMode="auto">
          <a:xfrm>
            <a:off x="19096407" y="7203593"/>
            <a:ext cx="778523" cy="372379"/>
          </a:xfrm>
          <a:custGeom>
            <a:avLst/>
            <a:gdLst>
              <a:gd name="T0" fmla="*/ 516 w 517"/>
              <a:gd name="T1" fmla="*/ 120 h 246"/>
              <a:gd name="T2" fmla="*/ 386 w 517"/>
              <a:gd name="T3" fmla="*/ 0 h 246"/>
              <a:gd name="T4" fmla="*/ 386 w 517"/>
              <a:gd name="T5" fmla="*/ 76 h 246"/>
              <a:gd name="T6" fmla="*/ 0 w 517"/>
              <a:gd name="T7" fmla="*/ 76 h 246"/>
              <a:gd name="T8" fmla="*/ 0 w 517"/>
              <a:gd name="T9" fmla="*/ 169 h 246"/>
              <a:gd name="T10" fmla="*/ 386 w 517"/>
              <a:gd name="T11" fmla="*/ 169 h 246"/>
              <a:gd name="T12" fmla="*/ 386 w 517"/>
              <a:gd name="T13" fmla="*/ 245 h 246"/>
              <a:gd name="T14" fmla="*/ 516 w 517"/>
              <a:gd name="T15" fmla="*/ 120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6">
                <a:moveTo>
                  <a:pt x="516" y="120"/>
                </a:moveTo>
                <a:lnTo>
                  <a:pt x="386" y="0"/>
                </a:lnTo>
                <a:lnTo>
                  <a:pt x="386" y="76"/>
                </a:lnTo>
                <a:lnTo>
                  <a:pt x="0" y="76"/>
                </a:lnTo>
                <a:lnTo>
                  <a:pt x="0" y="169"/>
                </a:lnTo>
                <a:lnTo>
                  <a:pt x="386" y="169"/>
                </a:lnTo>
                <a:lnTo>
                  <a:pt x="386" y="245"/>
                </a:lnTo>
                <a:lnTo>
                  <a:pt x="516" y="120"/>
                </a:lnTo>
              </a:path>
            </a:pathLst>
          </a:custGeom>
          <a:solidFill>
            <a:schemeClr val="accent1"/>
          </a:solidFill>
          <a:ln>
            <a:noFill/>
          </a:ln>
          <a:effectLst/>
          <a:extLst/>
        </p:spPr>
        <p:txBody>
          <a:bodyPr wrap="none" lIns="121853" tIns="60926" rIns="121853" bIns="60926" anchor="ctr"/>
          <a:lstStyle/>
          <a:p>
            <a:endParaRPr lang="en-US" dirty="0">
              <a:latin typeface="Arial Regular" charset="0"/>
            </a:endParaRPr>
          </a:p>
        </p:txBody>
      </p:sp>
      <p:sp>
        <p:nvSpPr>
          <p:cNvPr id="147" name="Freeform 124"/>
          <p:cNvSpPr>
            <a:spLocks noChangeArrowheads="1"/>
          </p:cNvSpPr>
          <p:nvPr/>
        </p:nvSpPr>
        <p:spPr bwMode="auto">
          <a:xfrm>
            <a:off x="14930988" y="8014846"/>
            <a:ext cx="2707797" cy="472121"/>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48" name="Freeform 125"/>
          <p:cNvSpPr>
            <a:spLocks noChangeArrowheads="1"/>
          </p:cNvSpPr>
          <p:nvPr/>
        </p:nvSpPr>
        <p:spPr bwMode="auto">
          <a:xfrm>
            <a:off x="19096407" y="8061390"/>
            <a:ext cx="778523" cy="372379"/>
          </a:xfrm>
          <a:custGeom>
            <a:avLst/>
            <a:gdLst>
              <a:gd name="T0" fmla="*/ 516 w 517"/>
              <a:gd name="T1" fmla="*/ 119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19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19"/>
                </a:moveTo>
                <a:lnTo>
                  <a:pt x="386" y="0"/>
                </a:lnTo>
                <a:lnTo>
                  <a:pt x="386" y="76"/>
                </a:lnTo>
                <a:lnTo>
                  <a:pt x="0" y="76"/>
                </a:lnTo>
                <a:lnTo>
                  <a:pt x="0" y="168"/>
                </a:lnTo>
                <a:lnTo>
                  <a:pt x="386" y="168"/>
                </a:lnTo>
                <a:lnTo>
                  <a:pt x="386" y="244"/>
                </a:lnTo>
                <a:lnTo>
                  <a:pt x="516" y="119"/>
                </a:lnTo>
              </a:path>
            </a:pathLst>
          </a:custGeom>
          <a:solidFill>
            <a:schemeClr val="accent1"/>
          </a:solidFill>
          <a:ln>
            <a:noFill/>
          </a:ln>
          <a:effectLst/>
          <a:extLst/>
        </p:spPr>
        <p:txBody>
          <a:bodyPr wrap="none" lIns="121853" tIns="60926" rIns="121853" bIns="60926" anchor="ctr"/>
          <a:lstStyle/>
          <a:p>
            <a:endParaRPr lang="en-US" dirty="0">
              <a:latin typeface="Arial Regular" charset="0"/>
            </a:endParaRPr>
          </a:p>
        </p:txBody>
      </p:sp>
      <p:sp>
        <p:nvSpPr>
          <p:cNvPr id="149" name="Subtitle 2"/>
          <p:cNvSpPr txBox="1">
            <a:spLocks/>
          </p:cNvSpPr>
          <p:nvPr/>
        </p:nvSpPr>
        <p:spPr>
          <a:xfrm>
            <a:off x="20005857" y="6217142"/>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smtClean="0">
                <a:latin typeface="Arial Bold" charset="0"/>
                <a:cs typeface="Arial Bold" charset="0"/>
              </a:rPr>
              <a:t>67%</a:t>
            </a:r>
            <a:endParaRPr lang="en-US" sz="1800" b="1" dirty="0">
              <a:latin typeface="Arial Bold" charset="0"/>
              <a:cs typeface="Arial Bold" charset="0"/>
            </a:endParaRPr>
          </a:p>
        </p:txBody>
      </p:sp>
      <p:sp>
        <p:nvSpPr>
          <p:cNvPr id="150" name="Subtitle 2"/>
          <p:cNvSpPr txBox="1">
            <a:spLocks/>
          </p:cNvSpPr>
          <p:nvPr/>
        </p:nvSpPr>
        <p:spPr>
          <a:xfrm>
            <a:off x="20005857" y="7034777"/>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smtClean="0">
                <a:latin typeface="Arial Bold" charset="0"/>
                <a:cs typeface="Arial Bold" charset="0"/>
              </a:rPr>
              <a:t>35%</a:t>
            </a:r>
            <a:endParaRPr lang="en-US" sz="1800" b="1" dirty="0">
              <a:latin typeface="Arial Bold" charset="0"/>
              <a:cs typeface="Arial Bold" charset="0"/>
            </a:endParaRPr>
          </a:p>
        </p:txBody>
      </p:sp>
      <p:sp>
        <p:nvSpPr>
          <p:cNvPr id="151" name="Subtitle 2"/>
          <p:cNvSpPr txBox="1">
            <a:spLocks/>
          </p:cNvSpPr>
          <p:nvPr/>
        </p:nvSpPr>
        <p:spPr>
          <a:xfrm>
            <a:off x="20005857" y="7887619"/>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smtClean="0">
                <a:latin typeface="Arial Bold" charset="0"/>
                <a:cs typeface="Arial Bold" charset="0"/>
              </a:rPr>
              <a:t>86%</a:t>
            </a:r>
            <a:endParaRPr lang="en-US" sz="1800" b="1" dirty="0">
              <a:latin typeface="Arial Bold" charset="0"/>
              <a:cs typeface="Arial Bold" charset="0"/>
            </a:endParaRPr>
          </a:p>
        </p:txBody>
      </p:sp>
      <p:sp>
        <p:nvSpPr>
          <p:cNvPr id="152" name="Subtitle 2"/>
          <p:cNvSpPr txBox="1">
            <a:spLocks/>
          </p:cNvSpPr>
          <p:nvPr/>
        </p:nvSpPr>
        <p:spPr>
          <a:xfrm>
            <a:off x="20005857" y="5318422"/>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smtClean="0">
                <a:latin typeface="Arial Bold" charset="0"/>
                <a:cs typeface="Arial Bold" charset="0"/>
              </a:rPr>
              <a:t>45%</a:t>
            </a:r>
            <a:endParaRPr lang="en-US" sz="1800" b="1" dirty="0">
              <a:latin typeface="Arial Bold" charset="0"/>
              <a:cs typeface="Arial Bold" charset="0"/>
            </a:endParaRPr>
          </a:p>
        </p:txBody>
      </p:sp>
      <p:sp>
        <p:nvSpPr>
          <p:cNvPr id="153" name="TextBox 152"/>
          <p:cNvSpPr txBox="1"/>
          <p:nvPr/>
        </p:nvSpPr>
        <p:spPr>
          <a:xfrm>
            <a:off x="14951522" y="6239422"/>
            <a:ext cx="1816769" cy="584739"/>
          </a:xfrm>
          <a:prstGeom prst="rect">
            <a:avLst/>
          </a:prstGeom>
          <a:noFill/>
        </p:spPr>
        <p:txBody>
          <a:bodyPr wrap="none" lIns="182843" tIns="91422" rIns="182843" bIns="91422" rtlCol="0">
            <a:spAutoFit/>
          </a:bodyPr>
          <a:lstStyle/>
          <a:p>
            <a:r>
              <a:rPr lang="id-ID" sz="2600" b="1" dirty="0" err="1" smtClean="0">
                <a:solidFill>
                  <a:schemeClr val="bg1"/>
                </a:solidFill>
                <a:latin typeface="Arial Bold" charset="0"/>
              </a:rPr>
              <a:t>Graphics</a:t>
            </a:r>
            <a:endParaRPr lang="id-ID" sz="2600" b="1" dirty="0">
              <a:solidFill>
                <a:schemeClr val="bg1"/>
              </a:solidFill>
              <a:latin typeface="Arial Bold" charset="0"/>
            </a:endParaRPr>
          </a:p>
        </p:txBody>
      </p:sp>
      <p:sp>
        <p:nvSpPr>
          <p:cNvPr id="154" name="TextBox 153"/>
          <p:cNvSpPr txBox="1"/>
          <p:nvPr/>
        </p:nvSpPr>
        <p:spPr>
          <a:xfrm>
            <a:off x="14951522" y="7057057"/>
            <a:ext cx="1271492" cy="584739"/>
          </a:xfrm>
          <a:prstGeom prst="rect">
            <a:avLst/>
          </a:prstGeom>
          <a:noFill/>
        </p:spPr>
        <p:txBody>
          <a:bodyPr wrap="none" lIns="182843" tIns="91422" rIns="182843" bIns="91422" rtlCol="0">
            <a:spAutoFit/>
          </a:bodyPr>
          <a:lstStyle/>
          <a:p>
            <a:r>
              <a:rPr lang="id-ID" sz="2600" b="1" dirty="0" smtClean="0">
                <a:solidFill>
                  <a:schemeClr val="bg1"/>
                </a:solidFill>
                <a:latin typeface="Arial Bold" charset="0"/>
              </a:rPr>
              <a:t>Video</a:t>
            </a:r>
            <a:endParaRPr lang="id-ID" sz="2600" b="1" dirty="0">
              <a:solidFill>
                <a:schemeClr val="bg1"/>
              </a:solidFill>
              <a:latin typeface="Arial Bold" charset="0"/>
            </a:endParaRPr>
          </a:p>
        </p:txBody>
      </p:sp>
      <p:sp>
        <p:nvSpPr>
          <p:cNvPr id="155" name="TextBox 154"/>
          <p:cNvSpPr txBox="1"/>
          <p:nvPr/>
        </p:nvSpPr>
        <p:spPr>
          <a:xfrm>
            <a:off x="14951522" y="7935325"/>
            <a:ext cx="1799905" cy="584739"/>
          </a:xfrm>
          <a:prstGeom prst="rect">
            <a:avLst/>
          </a:prstGeom>
          <a:noFill/>
        </p:spPr>
        <p:txBody>
          <a:bodyPr wrap="none" lIns="182843" tIns="91422" rIns="182843" bIns="91422" rtlCol="0">
            <a:spAutoFit/>
          </a:bodyPr>
          <a:lstStyle/>
          <a:p>
            <a:r>
              <a:rPr lang="id-ID" sz="2600" b="1" dirty="0" err="1" smtClean="0">
                <a:solidFill>
                  <a:schemeClr val="bg1"/>
                </a:solidFill>
                <a:latin typeface="Arial Bold" charset="0"/>
              </a:rPr>
              <a:t>Software</a:t>
            </a:r>
            <a:endParaRPr lang="id-ID" sz="2600" b="1" dirty="0">
              <a:solidFill>
                <a:schemeClr val="bg1"/>
              </a:solidFill>
              <a:latin typeface="Arial Bold" charset="0"/>
            </a:endParaRPr>
          </a:p>
        </p:txBody>
      </p:sp>
      <p:sp>
        <p:nvSpPr>
          <p:cNvPr id="156" name="TextBox 155"/>
          <p:cNvSpPr txBox="1"/>
          <p:nvPr/>
        </p:nvSpPr>
        <p:spPr>
          <a:xfrm>
            <a:off x="14951522" y="5370586"/>
            <a:ext cx="1315029" cy="584739"/>
          </a:xfrm>
          <a:prstGeom prst="rect">
            <a:avLst/>
          </a:prstGeom>
          <a:noFill/>
        </p:spPr>
        <p:txBody>
          <a:bodyPr wrap="none" lIns="182843" tIns="91422" rIns="182843" bIns="91422" rtlCol="0">
            <a:spAutoFit/>
          </a:bodyPr>
          <a:lstStyle/>
          <a:p>
            <a:r>
              <a:rPr lang="id-ID" sz="2600" b="1" dirty="0" smtClean="0">
                <a:solidFill>
                  <a:schemeClr val="bg1"/>
                </a:solidFill>
                <a:latin typeface="Arial Bold" charset="0"/>
              </a:rPr>
              <a:t>Music</a:t>
            </a:r>
            <a:endParaRPr lang="id-ID" sz="2600" b="1" dirty="0">
              <a:solidFill>
                <a:schemeClr val="bg1"/>
              </a:solidFill>
              <a:latin typeface="Arial Bold" charset="0"/>
            </a:endParaRPr>
          </a:p>
        </p:txBody>
      </p:sp>
      <p:sp>
        <p:nvSpPr>
          <p:cNvPr id="79" name="TextBox 78"/>
          <p:cNvSpPr txBox="1"/>
          <p:nvPr/>
        </p:nvSpPr>
        <p:spPr>
          <a:xfrm>
            <a:off x="1739058" y="9989040"/>
            <a:ext cx="20940713" cy="1531152"/>
          </a:xfrm>
          <a:prstGeom prst="rect">
            <a:avLst/>
          </a:prstGeom>
          <a:noFill/>
        </p:spPr>
        <p:txBody>
          <a:bodyPr wrap="square" lIns="182843" tIns="91422" rIns="182843" bIns="91422" rtlCol="0">
            <a:spAutoFit/>
          </a:bodyPr>
          <a:lstStyle/>
          <a:p>
            <a:pPr algn="ctr">
              <a:lnSpc>
                <a:spcPts val="3480"/>
              </a:lnSpc>
            </a:pPr>
            <a:r>
              <a:rPr lang="en-US" sz="2400" dirty="0">
                <a:latin typeface="Arial Regular" charset="0"/>
                <a:ea typeface="Arial Regular" charset="0"/>
                <a:cs typeface="Arial Regular" charset="0"/>
              </a:rPr>
              <a:t>Creativity is the key to success in the future, and primary education </a:t>
            </a:r>
            <a:r>
              <a:rPr lang="en-US" sz="2400" dirty="0" smtClean="0">
                <a:latin typeface="Arial Regular" charset="0"/>
                <a:ea typeface="Arial Regular" charset="0"/>
                <a:cs typeface="Arial Regular" charset="0"/>
              </a:rPr>
              <a:t>where our teachers </a:t>
            </a:r>
            <a:r>
              <a:rPr lang="en-US" sz="2400" dirty="0">
                <a:latin typeface="Arial Regular" charset="0"/>
                <a:ea typeface="Arial Regular" charset="0"/>
                <a:cs typeface="Arial Regular" charset="0"/>
              </a:rPr>
              <a:t>can bring creativity in children at that level keep </a:t>
            </a:r>
            <a:r>
              <a:rPr lang="en-US" sz="2400" dirty="0" smtClean="0">
                <a:latin typeface="Arial Regular" charset="0"/>
                <a:ea typeface="Arial Regular" charset="0"/>
                <a:cs typeface="Arial Regular" charset="0"/>
              </a:rPr>
              <a:t>growing</a:t>
            </a:r>
            <a:r>
              <a:rPr lang="pt-BR" sz="2400" dirty="0">
                <a:latin typeface="Arial Regular" charset="0"/>
                <a:ea typeface="Arial Regular" charset="0"/>
                <a:cs typeface="Arial Regular" charset="0"/>
              </a:rPr>
              <a:t> </a:t>
            </a:r>
            <a:r>
              <a:rPr lang="pt-BR" sz="2400" dirty="0" smtClean="0">
                <a:latin typeface="Arial Regular" charset="0"/>
                <a:ea typeface="Arial Regular" charset="0"/>
                <a:cs typeface="Arial Regular" charset="0"/>
              </a:rPr>
              <a:t>pellentesque </a:t>
            </a:r>
            <a:r>
              <a:rPr lang="pt-BR" sz="2400" dirty="0">
                <a:latin typeface="Arial Regular" charset="0"/>
                <a:ea typeface="Arial Regular" charset="0"/>
                <a:cs typeface="Arial Regular" charset="0"/>
              </a:rPr>
              <a:t>Aliquam tincidunt ante nec sem congue </a:t>
            </a:r>
            <a:r>
              <a:rPr lang="pt-BR" sz="2400" dirty="0" smtClean="0">
                <a:latin typeface="Arial Regular" charset="0"/>
                <a:ea typeface="Arial Regular" charset="0"/>
                <a:cs typeface="Arial Regular" charset="0"/>
              </a:rPr>
              <a:t>convallis pellentesque </a:t>
            </a:r>
            <a:r>
              <a:rPr lang="pt-BR" sz="2400" dirty="0">
                <a:latin typeface="Arial Regular" charset="0"/>
                <a:ea typeface="Arial Regular" charset="0"/>
                <a:cs typeface="Arial Regular" charset="0"/>
              </a:rPr>
              <a:t>vel mauris quis nisl ornare rutrum in id </a:t>
            </a:r>
            <a:r>
              <a:rPr lang="pt-BR" sz="2400" dirty="0" smtClean="0">
                <a:latin typeface="Arial Regular" charset="0"/>
                <a:ea typeface="Arial Regular" charset="0"/>
                <a:cs typeface="Arial Regular" charset="0"/>
              </a:rPr>
              <a:t>risus.</a:t>
            </a:r>
            <a:r>
              <a:rPr lang="en-US" sz="2400" dirty="0">
                <a:latin typeface="Arial Regular" charset="0"/>
                <a:ea typeface="Arial Regular" charset="0"/>
                <a:cs typeface="Arial Regular" charset="0"/>
              </a:rPr>
              <a:t> </a:t>
            </a:r>
            <a:r>
              <a:rPr lang="pt-BR" sz="2400" dirty="0" smtClean="0">
                <a:latin typeface="Arial Regular" charset="0"/>
                <a:ea typeface="Arial Regular" charset="0"/>
                <a:cs typeface="Arial Regular" charset="0"/>
              </a:rPr>
              <a:t>Lorem </a:t>
            </a:r>
            <a:r>
              <a:rPr lang="pt-BR" sz="2400" dirty="0">
                <a:latin typeface="Arial Regular" charset="0"/>
                <a:ea typeface="Arial Regular" charset="0"/>
                <a:cs typeface="Arial Regular" charset="0"/>
              </a:rPr>
              <a:t>ipsum dolor sit amet, consectetur adipiscing elit. Aliquam tincidunt ante nec sem congue convallis. </a:t>
            </a:r>
            <a:endParaRPr lang="en-US" sz="2400" dirty="0">
              <a:latin typeface="Arial Regular" charset="0"/>
              <a:ea typeface="Arial Regular" charset="0"/>
              <a:cs typeface="Arial Regular" charset="0"/>
            </a:endParaRPr>
          </a:p>
        </p:txBody>
      </p:sp>
      <p:sp>
        <p:nvSpPr>
          <p:cNvPr id="48" name="TextBox 47"/>
          <p:cNvSpPr txBox="1"/>
          <p:nvPr/>
        </p:nvSpPr>
        <p:spPr>
          <a:xfrm>
            <a:off x="5416865" y="483017"/>
            <a:ext cx="13544057"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United States Population</a:t>
            </a:r>
            <a:endParaRPr lang="id-ID" sz="8800" b="1" dirty="0" smtClean="0">
              <a:solidFill>
                <a:schemeClr val="tx2"/>
              </a:solidFill>
              <a:latin typeface="Arial Bold" charset="0"/>
              <a:ea typeface="Arial Bold" charset="0"/>
              <a:cs typeface="Arial Bold" charset="0"/>
            </a:endParaRPr>
          </a:p>
        </p:txBody>
      </p:sp>
      <p:sp>
        <p:nvSpPr>
          <p:cNvPr id="49" name="Rectangle 48"/>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5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58345416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extBox 30"/>
          <p:cNvSpPr txBox="1"/>
          <p:nvPr/>
        </p:nvSpPr>
        <p:spPr>
          <a:xfrm>
            <a:off x="13754609" y="5491818"/>
            <a:ext cx="8944689" cy="1144892"/>
          </a:xfrm>
          <a:prstGeom prst="rect">
            <a:avLst/>
          </a:prstGeom>
          <a:noFill/>
        </p:spPr>
        <p:txBody>
          <a:bodyPr wrap="square" lIns="219419" tIns="109710" rIns="219419" bIns="109710" rtlCol="0">
            <a:spAutoFit/>
          </a:bodyPr>
          <a:lstStyle/>
          <a:p>
            <a:pPr>
              <a:lnSpc>
                <a:spcPts val="3560"/>
              </a:lnSpc>
            </a:pPr>
            <a:r>
              <a:rPr lang="en-US" sz="2800" dirty="0">
                <a:latin typeface="Arial Regular" charset="0"/>
                <a:ea typeface="Arial Regular" charset="0"/>
                <a:cs typeface="Arial Regular" charset="0"/>
              </a:rPr>
              <a:t>Lorem Ipsum has two main statistical methodologies are used in data analysis which summarizes </a:t>
            </a:r>
            <a:r>
              <a:rPr lang="en-US" sz="2800" dirty="0" smtClean="0">
                <a:latin typeface="Arial Regular" charset="0"/>
                <a:ea typeface="Arial Regular" charset="0"/>
                <a:cs typeface="Arial Regular" charset="0"/>
              </a:rPr>
              <a:t>data.</a:t>
            </a:r>
            <a:endParaRPr lang="en-US" sz="2800" dirty="0">
              <a:latin typeface="Arial Regular" charset="0"/>
              <a:ea typeface="Arial Regular" charset="0"/>
              <a:cs typeface="Arial Regular" charset="0"/>
            </a:endParaRPr>
          </a:p>
        </p:txBody>
      </p:sp>
      <p:sp>
        <p:nvSpPr>
          <p:cNvPr id="36" name="Round Same Side Corner Rectangle 35"/>
          <p:cNvSpPr/>
          <p:nvPr/>
        </p:nvSpPr>
        <p:spPr>
          <a:xfrm rot="10800000" flipH="1">
            <a:off x="13619547" y="5417282"/>
            <a:ext cx="109654" cy="1325064"/>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endParaRPr lang="bg-BG" b="1" dirty="0">
              <a:latin typeface="Arial Bold" charset="0"/>
              <a:cs typeface="Arial Bold" charset="0"/>
            </a:endParaRPr>
          </a:p>
        </p:txBody>
      </p:sp>
      <p:sp>
        <p:nvSpPr>
          <p:cNvPr id="43" name="TextBox 42"/>
          <p:cNvSpPr txBox="1"/>
          <p:nvPr/>
        </p:nvSpPr>
        <p:spPr>
          <a:xfrm>
            <a:off x="12482751" y="5277903"/>
            <a:ext cx="1023375" cy="1538893"/>
          </a:xfrm>
          <a:prstGeom prst="rect">
            <a:avLst/>
          </a:prstGeom>
          <a:noFill/>
        </p:spPr>
        <p:txBody>
          <a:bodyPr wrap="none" lIns="182889" tIns="91445" rIns="182889" bIns="91445" rtlCol="0">
            <a:spAutoFit/>
          </a:bodyPr>
          <a:lstStyle/>
          <a:p>
            <a:pPr algn="r"/>
            <a:r>
              <a:rPr lang="id-ID" sz="8800" b="1" dirty="0" smtClean="0">
                <a:latin typeface="Arial Bold" charset="0"/>
                <a:ea typeface="Arial Bold" charset="0"/>
                <a:cs typeface="Arial Bold" charset="0"/>
              </a:rPr>
              <a:t>1</a:t>
            </a:r>
            <a:endParaRPr lang="id-ID" sz="8800" b="1" dirty="0">
              <a:latin typeface="Arial Bold" charset="0"/>
              <a:ea typeface="Arial Bold" charset="0"/>
              <a:cs typeface="Arial Bold" charset="0"/>
            </a:endParaRPr>
          </a:p>
        </p:txBody>
      </p:sp>
      <p:sp>
        <p:nvSpPr>
          <p:cNvPr id="45" name="TextBox 44"/>
          <p:cNvSpPr txBox="1"/>
          <p:nvPr/>
        </p:nvSpPr>
        <p:spPr>
          <a:xfrm>
            <a:off x="13751645" y="7221708"/>
            <a:ext cx="8944689" cy="1111230"/>
          </a:xfrm>
          <a:prstGeom prst="rect">
            <a:avLst/>
          </a:prstGeom>
          <a:noFill/>
        </p:spPr>
        <p:txBody>
          <a:bodyPr wrap="square" lIns="219419" tIns="109710" rIns="219419" bIns="109710" rtlCol="0">
            <a:spAutoFit/>
          </a:bodyPr>
          <a:lstStyle/>
          <a:p>
            <a:pPr>
              <a:lnSpc>
                <a:spcPts val="3560"/>
              </a:lnSpc>
            </a:pPr>
            <a:r>
              <a:rPr lang="en-US" sz="2800" dirty="0">
                <a:latin typeface="Arial Regular" charset="0"/>
                <a:ea typeface="Arial Regular" charset="0"/>
                <a:cs typeface="Arial Regular" charset="0"/>
              </a:rPr>
              <a:t>Lorem Ipsum has two main statistical methodologies are used in data analysis which summarizes data.</a:t>
            </a:r>
          </a:p>
        </p:txBody>
      </p:sp>
      <p:sp>
        <p:nvSpPr>
          <p:cNvPr id="46" name="Round Same Side Corner Rectangle 45"/>
          <p:cNvSpPr/>
          <p:nvPr/>
        </p:nvSpPr>
        <p:spPr>
          <a:xfrm rot="10800000" flipH="1">
            <a:off x="13616583" y="7147172"/>
            <a:ext cx="109654" cy="1325064"/>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endParaRPr lang="bg-BG" b="1" dirty="0">
              <a:latin typeface="Arial Bold" charset="0"/>
              <a:cs typeface="Arial Bold" charset="0"/>
            </a:endParaRPr>
          </a:p>
        </p:txBody>
      </p:sp>
      <p:sp>
        <p:nvSpPr>
          <p:cNvPr id="47" name="TextBox 46"/>
          <p:cNvSpPr txBox="1"/>
          <p:nvPr/>
        </p:nvSpPr>
        <p:spPr>
          <a:xfrm>
            <a:off x="13751645" y="8975623"/>
            <a:ext cx="8944689" cy="1111230"/>
          </a:xfrm>
          <a:prstGeom prst="rect">
            <a:avLst/>
          </a:prstGeom>
          <a:noFill/>
        </p:spPr>
        <p:txBody>
          <a:bodyPr wrap="square" lIns="219419" tIns="109710" rIns="219419" bIns="109710" rtlCol="0">
            <a:spAutoFit/>
          </a:bodyPr>
          <a:lstStyle/>
          <a:p>
            <a:pPr>
              <a:lnSpc>
                <a:spcPts val="3560"/>
              </a:lnSpc>
            </a:pPr>
            <a:r>
              <a:rPr lang="en-US" sz="2800" dirty="0">
                <a:latin typeface="Arial Regular" charset="0"/>
                <a:ea typeface="Arial Regular" charset="0"/>
                <a:cs typeface="Arial Regular" charset="0"/>
              </a:rPr>
              <a:t>Lorem Ipsum has two main statistical methodologies are used in data analysis which summarizes data.</a:t>
            </a:r>
          </a:p>
        </p:txBody>
      </p:sp>
      <p:sp>
        <p:nvSpPr>
          <p:cNvPr id="48" name="Round Same Side Corner Rectangle 47"/>
          <p:cNvSpPr/>
          <p:nvPr/>
        </p:nvSpPr>
        <p:spPr>
          <a:xfrm rot="10800000" flipH="1">
            <a:off x="13616583" y="8901087"/>
            <a:ext cx="109654" cy="1325064"/>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endParaRPr lang="bg-BG" b="1" dirty="0">
              <a:latin typeface="Arial Bold" charset="0"/>
              <a:cs typeface="Arial Bold" charset="0"/>
            </a:endParaRPr>
          </a:p>
        </p:txBody>
      </p:sp>
      <p:sp>
        <p:nvSpPr>
          <p:cNvPr id="49" name="TextBox 48"/>
          <p:cNvSpPr txBox="1"/>
          <p:nvPr/>
        </p:nvSpPr>
        <p:spPr>
          <a:xfrm>
            <a:off x="13756749" y="10828817"/>
            <a:ext cx="8944689" cy="1111230"/>
          </a:xfrm>
          <a:prstGeom prst="rect">
            <a:avLst/>
          </a:prstGeom>
          <a:noFill/>
        </p:spPr>
        <p:txBody>
          <a:bodyPr wrap="square" lIns="219419" tIns="109710" rIns="219419" bIns="109710" rtlCol="0">
            <a:spAutoFit/>
          </a:bodyPr>
          <a:lstStyle/>
          <a:p>
            <a:pPr>
              <a:lnSpc>
                <a:spcPts val="3560"/>
              </a:lnSpc>
            </a:pPr>
            <a:r>
              <a:rPr lang="en-US" sz="2800" dirty="0">
                <a:latin typeface="Arial Regular" charset="0"/>
                <a:ea typeface="Arial Regular" charset="0"/>
                <a:cs typeface="Arial Regular" charset="0"/>
              </a:rPr>
              <a:t>Lorem Ipsum has two main statistical methodologies are used in data analysis which summarizes data.</a:t>
            </a:r>
          </a:p>
        </p:txBody>
      </p:sp>
      <p:sp>
        <p:nvSpPr>
          <p:cNvPr id="50" name="Round Same Side Corner Rectangle 49"/>
          <p:cNvSpPr/>
          <p:nvPr/>
        </p:nvSpPr>
        <p:spPr>
          <a:xfrm rot="10800000" flipH="1">
            <a:off x="13621687" y="10754281"/>
            <a:ext cx="109654" cy="1325064"/>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endParaRPr lang="bg-BG" b="1" dirty="0">
              <a:latin typeface="Arial Bold" charset="0"/>
              <a:cs typeface="Arial Bold" charset="0"/>
            </a:endParaRPr>
          </a:p>
        </p:txBody>
      </p:sp>
      <p:sp>
        <p:nvSpPr>
          <p:cNvPr id="53" name="TextBox 52"/>
          <p:cNvSpPr txBox="1"/>
          <p:nvPr/>
        </p:nvSpPr>
        <p:spPr>
          <a:xfrm>
            <a:off x="12460480" y="7037653"/>
            <a:ext cx="1023375" cy="1538893"/>
          </a:xfrm>
          <a:prstGeom prst="rect">
            <a:avLst/>
          </a:prstGeom>
          <a:noFill/>
        </p:spPr>
        <p:txBody>
          <a:bodyPr wrap="none" lIns="182889" tIns="91445" rIns="182889" bIns="91445" rtlCol="0">
            <a:spAutoFit/>
          </a:bodyPr>
          <a:lstStyle/>
          <a:p>
            <a:pPr algn="r"/>
            <a:r>
              <a:rPr lang="id-ID" sz="8800" b="1" dirty="0" smtClean="0">
                <a:latin typeface="Arial Bold" charset="0"/>
                <a:ea typeface="Arial Bold" charset="0"/>
                <a:cs typeface="Arial Bold" charset="0"/>
              </a:rPr>
              <a:t>2</a:t>
            </a:r>
            <a:endParaRPr lang="id-ID" sz="8800" b="1" dirty="0">
              <a:latin typeface="Arial Bold" charset="0"/>
              <a:ea typeface="Arial Bold" charset="0"/>
              <a:cs typeface="Arial Bold" charset="0"/>
            </a:endParaRPr>
          </a:p>
        </p:txBody>
      </p:sp>
      <p:sp>
        <p:nvSpPr>
          <p:cNvPr id="54" name="TextBox 53"/>
          <p:cNvSpPr txBox="1"/>
          <p:nvPr/>
        </p:nvSpPr>
        <p:spPr>
          <a:xfrm>
            <a:off x="12453377" y="8749494"/>
            <a:ext cx="1023375" cy="1538893"/>
          </a:xfrm>
          <a:prstGeom prst="rect">
            <a:avLst/>
          </a:prstGeom>
          <a:noFill/>
        </p:spPr>
        <p:txBody>
          <a:bodyPr wrap="none" lIns="182889" tIns="91445" rIns="182889" bIns="91445" rtlCol="0">
            <a:spAutoFit/>
          </a:bodyPr>
          <a:lstStyle/>
          <a:p>
            <a:pPr algn="r"/>
            <a:r>
              <a:rPr lang="id-ID" sz="8800" b="1" dirty="0" smtClean="0">
                <a:latin typeface="Arial Bold" charset="0"/>
                <a:ea typeface="Arial Bold" charset="0"/>
                <a:cs typeface="Arial Bold" charset="0"/>
              </a:rPr>
              <a:t>3</a:t>
            </a:r>
            <a:endParaRPr lang="id-ID" sz="8800" b="1" dirty="0">
              <a:latin typeface="Arial Bold" charset="0"/>
              <a:ea typeface="Arial Bold" charset="0"/>
              <a:cs typeface="Arial Bold" charset="0"/>
            </a:endParaRPr>
          </a:p>
        </p:txBody>
      </p:sp>
      <p:sp>
        <p:nvSpPr>
          <p:cNvPr id="55" name="TextBox 54"/>
          <p:cNvSpPr txBox="1"/>
          <p:nvPr/>
        </p:nvSpPr>
        <p:spPr>
          <a:xfrm>
            <a:off x="12475648" y="10642924"/>
            <a:ext cx="1023375" cy="1538893"/>
          </a:xfrm>
          <a:prstGeom prst="rect">
            <a:avLst/>
          </a:prstGeom>
          <a:noFill/>
        </p:spPr>
        <p:txBody>
          <a:bodyPr wrap="none" lIns="182889" tIns="91445" rIns="182889" bIns="91445" rtlCol="0">
            <a:spAutoFit/>
          </a:bodyPr>
          <a:lstStyle/>
          <a:p>
            <a:pPr algn="r"/>
            <a:r>
              <a:rPr lang="id-ID" sz="8800" b="1" dirty="0" smtClean="0">
                <a:latin typeface="Arial Bold" charset="0"/>
                <a:ea typeface="Arial Bold" charset="0"/>
                <a:cs typeface="Arial Bold" charset="0"/>
              </a:rPr>
              <a:t>4</a:t>
            </a:r>
            <a:endParaRPr lang="id-ID" sz="8800" b="1" dirty="0">
              <a:latin typeface="Arial Bold" charset="0"/>
              <a:ea typeface="Arial Bold" charset="0"/>
              <a:cs typeface="Arial Bold" charset="0"/>
            </a:endParaRPr>
          </a:p>
        </p:txBody>
      </p:sp>
      <p:sp>
        <p:nvSpPr>
          <p:cNvPr id="58" name="TextBox 57"/>
          <p:cNvSpPr txBox="1"/>
          <p:nvPr/>
        </p:nvSpPr>
        <p:spPr>
          <a:xfrm>
            <a:off x="12368670" y="3193443"/>
            <a:ext cx="4697686" cy="800183"/>
          </a:xfrm>
          <a:prstGeom prst="rect">
            <a:avLst/>
          </a:prstGeom>
          <a:noFill/>
        </p:spPr>
        <p:txBody>
          <a:bodyPr wrap="none" lIns="182843" tIns="91422" rIns="182843" bIns="91422" rtlCol="0">
            <a:spAutoFit/>
          </a:bodyPr>
          <a:lstStyle/>
          <a:p>
            <a:r>
              <a:rPr lang="id-ID" sz="4000" b="1" dirty="0" smtClean="0">
                <a:latin typeface="Arial Bold" charset="0"/>
              </a:rPr>
              <a:t>Counties Projects</a:t>
            </a:r>
            <a:endParaRPr lang="id-ID" sz="4000" b="1" dirty="0">
              <a:latin typeface="Arial Bold" charset="0"/>
            </a:endParaRPr>
          </a:p>
        </p:txBody>
      </p:sp>
      <p:sp>
        <p:nvSpPr>
          <p:cNvPr id="59" name="TextBox 58"/>
          <p:cNvSpPr txBox="1"/>
          <p:nvPr/>
        </p:nvSpPr>
        <p:spPr>
          <a:xfrm>
            <a:off x="12364486" y="3933375"/>
            <a:ext cx="10760699" cy="1606557"/>
          </a:xfrm>
          <a:prstGeom prst="rect">
            <a:avLst/>
          </a:prstGeom>
          <a:noFill/>
        </p:spPr>
        <p:txBody>
          <a:bodyPr wrap="square" lIns="182843" tIns="91422" rIns="182843" bIns="91422" rtlCol="0">
            <a:spAutoFit/>
          </a:bodyPr>
          <a:lstStyle/>
          <a:p>
            <a:pPr>
              <a:lnSpc>
                <a:spcPct val="110000"/>
              </a:lnSpc>
            </a:pPr>
            <a:r>
              <a:rPr lang="en-US" sz="2800" dirty="0">
                <a:solidFill>
                  <a:schemeClr val="tx2"/>
                </a:solidFill>
                <a:latin typeface="Arial Regular" charset="0"/>
                <a:cs typeface="Arial Regular" charset="0"/>
              </a:rPr>
              <a:t>Creativity is the key </a:t>
            </a:r>
            <a:r>
              <a:rPr lang="en-US" sz="2800" dirty="0">
                <a:latin typeface="Arial Regular" charset="0"/>
                <a:cs typeface="Arial Regular" charset="0"/>
              </a:rPr>
              <a:t>to success in the future, and primary education where teachers can bring creativity in children at that </a:t>
            </a:r>
            <a:r>
              <a:rPr lang="en-US" sz="2800" dirty="0" smtClean="0">
                <a:latin typeface="Arial Regular" charset="0"/>
                <a:cs typeface="Arial Regular" charset="0"/>
              </a:rPr>
              <a:t>level.</a:t>
            </a:r>
            <a:endParaRPr lang="en-US" sz="2800" dirty="0">
              <a:latin typeface="Arial Regular" charset="0"/>
              <a:cs typeface="Arial Regular" charset="0"/>
            </a:endParaRPr>
          </a:p>
        </p:txBody>
      </p:sp>
      <p:grpSp>
        <p:nvGrpSpPr>
          <p:cNvPr id="33" name="Group 1"/>
          <p:cNvGrpSpPr>
            <a:grpSpLocks/>
          </p:cNvGrpSpPr>
          <p:nvPr/>
        </p:nvGrpSpPr>
        <p:grpSpPr bwMode="auto">
          <a:xfrm>
            <a:off x="2678298" y="3208094"/>
            <a:ext cx="7830607" cy="9072947"/>
            <a:chOff x="403" y="403"/>
            <a:chExt cx="2781" cy="3222"/>
          </a:xfrm>
          <a:solidFill>
            <a:schemeClr val="bg1">
              <a:lumMod val="75000"/>
            </a:schemeClr>
          </a:solidFill>
        </p:grpSpPr>
        <p:sp>
          <p:nvSpPr>
            <p:cNvPr id="34" name="Freeform 2"/>
            <p:cNvSpPr>
              <a:spLocks noChangeArrowheads="1"/>
            </p:cNvSpPr>
            <p:nvPr/>
          </p:nvSpPr>
          <p:spPr bwMode="auto">
            <a:xfrm>
              <a:off x="400" y="604"/>
              <a:ext cx="289" cy="515"/>
            </a:xfrm>
            <a:custGeom>
              <a:avLst/>
              <a:gdLst>
                <a:gd name="T0" fmla="*/ 1239 w 1280"/>
                <a:gd name="T1" fmla="*/ 438 h 2277"/>
                <a:gd name="T2" fmla="*/ 1239 w 1280"/>
                <a:gd name="T3" fmla="*/ 438 h 2277"/>
                <a:gd name="T4" fmla="*/ 1199 w 1280"/>
                <a:gd name="T5" fmla="*/ 524 h 2277"/>
                <a:gd name="T6" fmla="*/ 1164 w 1280"/>
                <a:gd name="T7" fmla="*/ 594 h 2277"/>
                <a:gd name="T8" fmla="*/ 1118 w 1280"/>
                <a:gd name="T9" fmla="*/ 830 h 2277"/>
                <a:gd name="T10" fmla="*/ 1043 w 1280"/>
                <a:gd name="T11" fmla="*/ 801 h 2277"/>
                <a:gd name="T12" fmla="*/ 980 w 1280"/>
                <a:gd name="T13" fmla="*/ 824 h 2277"/>
                <a:gd name="T14" fmla="*/ 1026 w 1280"/>
                <a:gd name="T15" fmla="*/ 933 h 2277"/>
                <a:gd name="T16" fmla="*/ 1060 w 1280"/>
                <a:gd name="T17" fmla="*/ 1043 h 2277"/>
                <a:gd name="T18" fmla="*/ 1055 w 1280"/>
                <a:gd name="T19" fmla="*/ 2265 h 2277"/>
                <a:gd name="T20" fmla="*/ 1055 w 1280"/>
                <a:gd name="T21" fmla="*/ 2265 h 2277"/>
                <a:gd name="T22" fmla="*/ 473 w 1280"/>
                <a:gd name="T23" fmla="*/ 2265 h 2277"/>
                <a:gd name="T24" fmla="*/ 473 w 1280"/>
                <a:gd name="T25" fmla="*/ 2265 h 2277"/>
                <a:gd name="T26" fmla="*/ 433 w 1280"/>
                <a:gd name="T27" fmla="*/ 2253 h 2277"/>
                <a:gd name="T28" fmla="*/ 392 w 1280"/>
                <a:gd name="T29" fmla="*/ 2173 h 2277"/>
                <a:gd name="T30" fmla="*/ 254 w 1280"/>
                <a:gd name="T31" fmla="*/ 2057 h 2277"/>
                <a:gd name="T32" fmla="*/ 98 w 1280"/>
                <a:gd name="T33" fmla="*/ 1907 h 2277"/>
                <a:gd name="T34" fmla="*/ 75 w 1280"/>
                <a:gd name="T35" fmla="*/ 1827 h 2277"/>
                <a:gd name="T36" fmla="*/ 75 w 1280"/>
                <a:gd name="T37" fmla="*/ 1752 h 2277"/>
                <a:gd name="T38" fmla="*/ 17 w 1280"/>
                <a:gd name="T39" fmla="*/ 1619 h 2277"/>
                <a:gd name="T40" fmla="*/ 41 w 1280"/>
                <a:gd name="T41" fmla="*/ 1533 h 2277"/>
                <a:gd name="T42" fmla="*/ 35 w 1280"/>
                <a:gd name="T43" fmla="*/ 1469 h 2277"/>
                <a:gd name="T44" fmla="*/ 69 w 1280"/>
                <a:gd name="T45" fmla="*/ 1412 h 2277"/>
                <a:gd name="T46" fmla="*/ 110 w 1280"/>
                <a:gd name="T47" fmla="*/ 1319 h 2277"/>
                <a:gd name="T48" fmla="*/ 196 w 1280"/>
                <a:gd name="T49" fmla="*/ 1135 h 2277"/>
                <a:gd name="T50" fmla="*/ 219 w 1280"/>
                <a:gd name="T51" fmla="*/ 1095 h 2277"/>
                <a:gd name="T52" fmla="*/ 219 w 1280"/>
                <a:gd name="T53" fmla="*/ 1095 h 2277"/>
                <a:gd name="T54" fmla="*/ 237 w 1280"/>
                <a:gd name="T55" fmla="*/ 1101 h 2277"/>
                <a:gd name="T56" fmla="*/ 196 w 1280"/>
                <a:gd name="T57" fmla="*/ 1187 h 2277"/>
                <a:gd name="T58" fmla="*/ 231 w 1280"/>
                <a:gd name="T59" fmla="*/ 1193 h 2277"/>
                <a:gd name="T60" fmla="*/ 248 w 1280"/>
                <a:gd name="T61" fmla="*/ 1175 h 2277"/>
                <a:gd name="T62" fmla="*/ 248 w 1280"/>
                <a:gd name="T63" fmla="*/ 1124 h 2277"/>
                <a:gd name="T64" fmla="*/ 277 w 1280"/>
                <a:gd name="T65" fmla="*/ 1078 h 2277"/>
                <a:gd name="T66" fmla="*/ 288 w 1280"/>
                <a:gd name="T67" fmla="*/ 1031 h 2277"/>
                <a:gd name="T68" fmla="*/ 392 w 1280"/>
                <a:gd name="T69" fmla="*/ 997 h 2277"/>
                <a:gd name="T70" fmla="*/ 374 w 1280"/>
                <a:gd name="T71" fmla="*/ 928 h 2277"/>
                <a:gd name="T72" fmla="*/ 334 w 1280"/>
                <a:gd name="T73" fmla="*/ 928 h 2277"/>
                <a:gd name="T74" fmla="*/ 311 w 1280"/>
                <a:gd name="T75" fmla="*/ 968 h 2277"/>
                <a:gd name="T76" fmla="*/ 237 w 1280"/>
                <a:gd name="T77" fmla="*/ 1089 h 2277"/>
                <a:gd name="T78" fmla="*/ 231 w 1280"/>
                <a:gd name="T79" fmla="*/ 1072 h 2277"/>
                <a:gd name="T80" fmla="*/ 340 w 1280"/>
                <a:gd name="T81" fmla="*/ 888 h 2277"/>
                <a:gd name="T82" fmla="*/ 381 w 1280"/>
                <a:gd name="T83" fmla="*/ 663 h 2277"/>
                <a:gd name="T84" fmla="*/ 352 w 1280"/>
                <a:gd name="T85" fmla="*/ 611 h 2277"/>
                <a:gd name="T86" fmla="*/ 323 w 1280"/>
                <a:gd name="T87" fmla="*/ 524 h 2277"/>
                <a:gd name="T88" fmla="*/ 381 w 1280"/>
                <a:gd name="T89" fmla="*/ 432 h 2277"/>
                <a:gd name="T90" fmla="*/ 392 w 1280"/>
                <a:gd name="T91" fmla="*/ 317 h 2277"/>
                <a:gd name="T92" fmla="*/ 410 w 1280"/>
                <a:gd name="T93" fmla="*/ 248 h 2277"/>
                <a:gd name="T94" fmla="*/ 421 w 1280"/>
                <a:gd name="T95" fmla="*/ 86 h 2277"/>
                <a:gd name="T96" fmla="*/ 415 w 1280"/>
                <a:gd name="T97" fmla="*/ 0 h 2277"/>
                <a:gd name="T98" fmla="*/ 415 w 1280"/>
                <a:gd name="T99" fmla="*/ 0 h 2277"/>
                <a:gd name="T100" fmla="*/ 795 w 1280"/>
                <a:gd name="T101" fmla="*/ 0 h 2277"/>
                <a:gd name="T102" fmla="*/ 795 w 1280"/>
                <a:gd name="T103" fmla="*/ 115 h 2277"/>
                <a:gd name="T104" fmla="*/ 951 w 1280"/>
                <a:gd name="T105" fmla="*/ 115 h 2277"/>
                <a:gd name="T106" fmla="*/ 951 w 1280"/>
                <a:gd name="T107" fmla="*/ 115 h 2277"/>
                <a:gd name="T108" fmla="*/ 1141 w 1280"/>
                <a:gd name="T109" fmla="*/ 115 h 2277"/>
                <a:gd name="T110" fmla="*/ 1152 w 1280"/>
                <a:gd name="T111" fmla="*/ 167 h 2277"/>
                <a:gd name="T112" fmla="*/ 1181 w 1280"/>
                <a:gd name="T113" fmla="*/ 299 h 2277"/>
                <a:gd name="T114" fmla="*/ 1199 w 1280"/>
                <a:gd name="T115" fmla="*/ 363 h 2277"/>
                <a:gd name="T116" fmla="*/ 1239 w 1280"/>
                <a:gd name="T117" fmla="*/ 438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0" h="2277">
                  <a:moveTo>
                    <a:pt x="1239" y="438"/>
                  </a:moveTo>
                  <a:lnTo>
                    <a:pt x="1239" y="438"/>
                  </a:lnTo>
                  <a:cubicBezTo>
                    <a:pt x="1204" y="455"/>
                    <a:pt x="1216" y="490"/>
                    <a:pt x="1199" y="524"/>
                  </a:cubicBezTo>
                  <a:cubicBezTo>
                    <a:pt x="1193" y="542"/>
                    <a:pt x="1152" y="588"/>
                    <a:pt x="1164" y="594"/>
                  </a:cubicBezTo>
                  <a:cubicBezTo>
                    <a:pt x="1279" y="645"/>
                    <a:pt x="1158" y="858"/>
                    <a:pt x="1118" y="830"/>
                  </a:cubicBezTo>
                  <a:cubicBezTo>
                    <a:pt x="1078" y="807"/>
                    <a:pt x="1089" y="772"/>
                    <a:pt x="1043" y="801"/>
                  </a:cubicBezTo>
                  <a:cubicBezTo>
                    <a:pt x="1032" y="807"/>
                    <a:pt x="974" y="813"/>
                    <a:pt x="980" y="824"/>
                  </a:cubicBezTo>
                  <a:cubicBezTo>
                    <a:pt x="1026" y="933"/>
                    <a:pt x="1026" y="933"/>
                    <a:pt x="1026" y="933"/>
                  </a:cubicBezTo>
                  <a:cubicBezTo>
                    <a:pt x="1043" y="968"/>
                    <a:pt x="1055" y="1003"/>
                    <a:pt x="1060" y="1043"/>
                  </a:cubicBezTo>
                  <a:cubicBezTo>
                    <a:pt x="1055" y="2265"/>
                    <a:pt x="1055" y="2265"/>
                    <a:pt x="1055" y="2265"/>
                  </a:cubicBezTo>
                  <a:lnTo>
                    <a:pt x="1055" y="2265"/>
                  </a:lnTo>
                  <a:cubicBezTo>
                    <a:pt x="473" y="2265"/>
                    <a:pt x="473" y="2265"/>
                    <a:pt x="473" y="2265"/>
                  </a:cubicBezTo>
                  <a:lnTo>
                    <a:pt x="473" y="2265"/>
                  </a:lnTo>
                  <a:cubicBezTo>
                    <a:pt x="455" y="2253"/>
                    <a:pt x="444" y="2247"/>
                    <a:pt x="433" y="2253"/>
                  </a:cubicBezTo>
                  <a:cubicBezTo>
                    <a:pt x="403" y="2276"/>
                    <a:pt x="398" y="2189"/>
                    <a:pt x="392" y="2173"/>
                  </a:cubicBezTo>
                  <a:cubicBezTo>
                    <a:pt x="374" y="2103"/>
                    <a:pt x="300" y="2103"/>
                    <a:pt x="254" y="2057"/>
                  </a:cubicBezTo>
                  <a:cubicBezTo>
                    <a:pt x="202" y="2005"/>
                    <a:pt x="138" y="1965"/>
                    <a:pt x="98" y="1907"/>
                  </a:cubicBezTo>
                  <a:cubicBezTo>
                    <a:pt x="87" y="1884"/>
                    <a:pt x="58" y="1850"/>
                    <a:pt x="75" y="1827"/>
                  </a:cubicBezTo>
                  <a:cubicBezTo>
                    <a:pt x="87" y="1804"/>
                    <a:pt x="81" y="1775"/>
                    <a:pt x="75" y="1752"/>
                  </a:cubicBezTo>
                  <a:cubicBezTo>
                    <a:pt x="64" y="1705"/>
                    <a:pt x="29" y="1665"/>
                    <a:pt x="17" y="1619"/>
                  </a:cubicBezTo>
                  <a:cubicBezTo>
                    <a:pt x="0" y="1573"/>
                    <a:pt x="35" y="1567"/>
                    <a:pt x="41" y="1533"/>
                  </a:cubicBezTo>
                  <a:cubicBezTo>
                    <a:pt x="46" y="1510"/>
                    <a:pt x="35" y="1492"/>
                    <a:pt x="35" y="1469"/>
                  </a:cubicBezTo>
                  <a:cubicBezTo>
                    <a:pt x="41" y="1458"/>
                    <a:pt x="58" y="1429"/>
                    <a:pt x="69" y="1412"/>
                  </a:cubicBezTo>
                  <a:cubicBezTo>
                    <a:pt x="87" y="1383"/>
                    <a:pt x="93" y="1348"/>
                    <a:pt x="110" y="1319"/>
                  </a:cubicBezTo>
                  <a:cubicBezTo>
                    <a:pt x="145" y="1262"/>
                    <a:pt x="156" y="1193"/>
                    <a:pt x="196" y="1135"/>
                  </a:cubicBezTo>
                  <a:cubicBezTo>
                    <a:pt x="202" y="1130"/>
                    <a:pt x="219" y="1106"/>
                    <a:pt x="219" y="1095"/>
                  </a:cubicBezTo>
                  <a:lnTo>
                    <a:pt x="219" y="1095"/>
                  </a:lnTo>
                  <a:cubicBezTo>
                    <a:pt x="219" y="1095"/>
                    <a:pt x="231" y="1101"/>
                    <a:pt x="237" y="1101"/>
                  </a:cubicBezTo>
                  <a:cubicBezTo>
                    <a:pt x="237" y="1118"/>
                    <a:pt x="196" y="1187"/>
                    <a:pt x="196" y="1187"/>
                  </a:cubicBezTo>
                  <a:cubicBezTo>
                    <a:pt x="202" y="1198"/>
                    <a:pt x="225" y="1193"/>
                    <a:pt x="231" y="1193"/>
                  </a:cubicBezTo>
                  <a:cubicBezTo>
                    <a:pt x="254" y="1198"/>
                    <a:pt x="248" y="1210"/>
                    <a:pt x="248" y="1175"/>
                  </a:cubicBezTo>
                  <a:cubicBezTo>
                    <a:pt x="248" y="1164"/>
                    <a:pt x="242" y="1135"/>
                    <a:pt x="248" y="1124"/>
                  </a:cubicBezTo>
                  <a:cubicBezTo>
                    <a:pt x="260" y="1101"/>
                    <a:pt x="265" y="1101"/>
                    <a:pt x="277" y="1078"/>
                  </a:cubicBezTo>
                  <a:cubicBezTo>
                    <a:pt x="277" y="1060"/>
                    <a:pt x="277" y="1043"/>
                    <a:pt x="288" y="1031"/>
                  </a:cubicBezTo>
                  <a:cubicBezTo>
                    <a:pt x="306" y="997"/>
                    <a:pt x="369" y="1037"/>
                    <a:pt x="392" y="997"/>
                  </a:cubicBezTo>
                  <a:cubicBezTo>
                    <a:pt x="398" y="980"/>
                    <a:pt x="403" y="928"/>
                    <a:pt x="374" y="928"/>
                  </a:cubicBezTo>
                  <a:cubicBezTo>
                    <a:pt x="363" y="933"/>
                    <a:pt x="352" y="928"/>
                    <a:pt x="334" y="928"/>
                  </a:cubicBezTo>
                  <a:cubicBezTo>
                    <a:pt x="323" y="928"/>
                    <a:pt x="317" y="957"/>
                    <a:pt x="311" y="968"/>
                  </a:cubicBezTo>
                  <a:cubicBezTo>
                    <a:pt x="300" y="985"/>
                    <a:pt x="254" y="1089"/>
                    <a:pt x="237" y="1089"/>
                  </a:cubicBezTo>
                  <a:cubicBezTo>
                    <a:pt x="225" y="1089"/>
                    <a:pt x="231" y="1078"/>
                    <a:pt x="231" y="1072"/>
                  </a:cubicBezTo>
                  <a:cubicBezTo>
                    <a:pt x="271" y="1014"/>
                    <a:pt x="294" y="945"/>
                    <a:pt x="340" y="888"/>
                  </a:cubicBezTo>
                  <a:cubicBezTo>
                    <a:pt x="363" y="824"/>
                    <a:pt x="386" y="732"/>
                    <a:pt x="381" y="663"/>
                  </a:cubicBezTo>
                  <a:cubicBezTo>
                    <a:pt x="374" y="640"/>
                    <a:pt x="358" y="628"/>
                    <a:pt x="352" y="611"/>
                  </a:cubicBezTo>
                  <a:cubicBezTo>
                    <a:pt x="340" y="582"/>
                    <a:pt x="334" y="553"/>
                    <a:pt x="323" y="524"/>
                  </a:cubicBezTo>
                  <a:cubicBezTo>
                    <a:pt x="300" y="479"/>
                    <a:pt x="374" y="467"/>
                    <a:pt x="381" y="432"/>
                  </a:cubicBezTo>
                  <a:cubicBezTo>
                    <a:pt x="386" y="398"/>
                    <a:pt x="381" y="351"/>
                    <a:pt x="392" y="317"/>
                  </a:cubicBezTo>
                  <a:cubicBezTo>
                    <a:pt x="398" y="294"/>
                    <a:pt x="403" y="271"/>
                    <a:pt x="410" y="248"/>
                  </a:cubicBezTo>
                  <a:cubicBezTo>
                    <a:pt x="426" y="196"/>
                    <a:pt x="403" y="133"/>
                    <a:pt x="421" y="86"/>
                  </a:cubicBezTo>
                  <a:cubicBezTo>
                    <a:pt x="421" y="63"/>
                    <a:pt x="415" y="29"/>
                    <a:pt x="415" y="0"/>
                  </a:cubicBezTo>
                  <a:lnTo>
                    <a:pt x="415" y="0"/>
                  </a:lnTo>
                  <a:cubicBezTo>
                    <a:pt x="795" y="0"/>
                    <a:pt x="795" y="0"/>
                    <a:pt x="795" y="0"/>
                  </a:cubicBezTo>
                  <a:cubicBezTo>
                    <a:pt x="795" y="115"/>
                    <a:pt x="795" y="115"/>
                    <a:pt x="795" y="115"/>
                  </a:cubicBezTo>
                  <a:cubicBezTo>
                    <a:pt x="951" y="115"/>
                    <a:pt x="951" y="115"/>
                    <a:pt x="951" y="115"/>
                  </a:cubicBezTo>
                  <a:lnTo>
                    <a:pt x="951" y="115"/>
                  </a:lnTo>
                  <a:cubicBezTo>
                    <a:pt x="1141" y="115"/>
                    <a:pt x="1141" y="115"/>
                    <a:pt x="1141" y="115"/>
                  </a:cubicBezTo>
                  <a:cubicBezTo>
                    <a:pt x="1147" y="133"/>
                    <a:pt x="1158" y="144"/>
                    <a:pt x="1152" y="167"/>
                  </a:cubicBezTo>
                  <a:cubicBezTo>
                    <a:pt x="1135" y="219"/>
                    <a:pt x="1181" y="248"/>
                    <a:pt x="1181" y="299"/>
                  </a:cubicBezTo>
                  <a:cubicBezTo>
                    <a:pt x="1181" y="335"/>
                    <a:pt x="1181" y="340"/>
                    <a:pt x="1199" y="363"/>
                  </a:cubicBezTo>
                  <a:cubicBezTo>
                    <a:pt x="1216" y="386"/>
                    <a:pt x="1222" y="415"/>
                    <a:pt x="1239" y="4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5" name="Freeform 3"/>
            <p:cNvSpPr>
              <a:spLocks noChangeArrowheads="1"/>
            </p:cNvSpPr>
            <p:nvPr/>
          </p:nvSpPr>
          <p:spPr bwMode="auto">
            <a:xfrm>
              <a:off x="621" y="635"/>
              <a:ext cx="319" cy="489"/>
            </a:xfrm>
            <a:custGeom>
              <a:avLst/>
              <a:gdLst>
                <a:gd name="T0" fmla="*/ 265 w 1412"/>
                <a:gd name="T1" fmla="*/ 305 h 2161"/>
                <a:gd name="T2" fmla="*/ 265 w 1412"/>
                <a:gd name="T3" fmla="*/ 305 h 2161"/>
                <a:gd name="T4" fmla="*/ 225 w 1412"/>
                <a:gd name="T5" fmla="*/ 391 h 2161"/>
                <a:gd name="T6" fmla="*/ 190 w 1412"/>
                <a:gd name="T7" fmla="*/ 461 h 2161"/>
                <a:gd name="T8" fmla="*/ 144 w 1412"/>
                <a:gd name="T9" fmla="*/ 697 h 2161"/>
                <a:gd name="T10" fmla="*/ 69 w 1412"/>
                <a:gd name="T11" fmla="*/ 668 h 2161"/>
                <a:gd name="T12" fmla="*/ 6 w 1412"/>
                <a:gd name="T13" fmla="*/ 691 h 2161"/>
                <a:gd name="T14" fmla="*/ 52 w 1412"/>
                <a:gd name="T15" fmla="*/ 800 h 2161"/>
                <a:gd name="T16" fmla="*/ 86 w 1412"/>
                <a:gd name="T17" fmla="*/ 910 h 2161"/>
                <a:gd name="T18" fmla="*/ 81 w 1412"/>
                <a:gd name="T19" fmla="*/ 2132 h 2161"/>
                <a:gd name="T20" fmla="*/ 81 w 1412"/>
                <a:gd name="T21" fmla="*/ 2132 h 2161"/>
                <a:gd name="T22" fmla="*/ 81 w 1412"/>
                <a:gd name="T23" fmla="*/ 2160 h 2161"/>
                <a:gd name="T24" fmla="*/ 818 w 1412"/>
                <a:gd name="T25" fmla="*/ 2160 h 2161"/>
                <a:gd name="T26" fmla="*/ 818 w 1412"/>
                <a:gd name="T27" fmla="*/ 2160 h 2161"/>
                <a:gd name="T28" fmla="*/ 807 w 1412"/>
                <a:gd name="T29" fmla="*/ 2114 h 2161"/>
                <a:gd name="T30" fmla="*/ 807 w 1412"/>
                <a:gd name="T31" fmla="*/ 2056 h 2161"/>
                <a:gd name="T32" fmla="*/ 778 w 1412"/>
                <a:gd name="T33" fmla="*/ 2016 h 2161"/>
                <a:gd name="T34" fmla="*/ 772 w 1412"/>
                <a:gd name="T35" fmla="*/ 1912 h 2161"/>
                <a:gd name="T36" fmla="*/ 760 w 1412"/>
                <a:gd name="T37" fmla="*/ 1838 h 2161"/>
                <a:gd name="T38" fmla="*/ 772 w 1412"/>
                <a:gd name="T39" fmla="*/ 1751 h 2161"/>
                <a:gd name="T40" fmla="*/ 674 w 1412"/>
                <a:gd name="T41" fmla="*/ 1671 h 2161"/>
                <a:gd name="T42" fmla="*/ 674 w 1412"/>
                <a:gd name="T43" fmla="*/ 1671 h 2161"/>
                <a:gd name="T44" fmla="*/ 668 w 1412"/>
                <a:gd name="T45" fmla="*/ 1624 h 2161"/>
                <a:gd name="T46" fmla="*/ 720 w 1412"/>
                <a:gd name="T47" fmla="*/ 1526 h 2161"/>
                <a:gd name="T48" fmla="*/ 812 w 1412"/>
                <a:gd name="T49" fmla="*/ 1451 h 2161"/>
                <a:gd name="T50" fmla="*/ 870 w 1412"/>
                <a:gd name="T51" fmla="*/ 1400 h 2161"/>
                <a:gd name="T52" fmla="*/ 950 w 1412"/>
                <a:gd name="T53" fmla="*/ 1336 h 2161"/>
                <a:gd name="T54" fmla="*/ 1060 w 1412"/>
                <a:gd name="T55" fmla="*/ 1256 h 2161"/>
                <a:gd name="T56" fmla="*/ 1101 w 1412"/>
                <a:gd name="T57" fmla="*/ 1227 h 2161"/>
                <a:gd name="T58" fmla="*/ 1049 w 1412"/>
                <a:gd name="T59" fmla="*/ 1054 h 2161"/>
                <a:gd name="T60" fmla="*/ 1095 w 1412"/>
                <a:gd name="T61" fmla="*/ 962 h 2161"/>
                <a:gd name="T62" fmla="*/ 1158 w 1412"/>
                <a:gd name="T63" fmla="*/ 876 h 2161"/>
                <a:gd name="T64" fmla="*/ 1227 w 1412"/>
                <a:gd name="T65" fmla="*/ 656 h 2161"/>
                <a:gd name="T66" fmla="*/ 1302 w 1412"/>
                <a:gd name="T67" fmla="*/ 564 h 2161"/>
                <a:gd name="T68" fmla="*/ 1371 w 1412"/>
                <a:gd name="T69" fmla="*/ 420 h 2161"/>
                <a:gd name="T70" fmla="*/ 1411 w 1412"/>
                <a:gd name="T71" fmla="*/ 328 h 2161"/>
                <a:gd name="T72" fmla="*/ 1382 w 1412"/>
                <a:gd name="T73" fmla="*/ 288 h 2161"/>
                <a:gd name="T74" fmla="*/ 1382 w 1412"/>
                <a:gd name="T75" fmla="*/ 288 h 2161"/>
                <a:gd name="T76" fmla="*/ 1325 w 1412"/>
                <a:gd name="T77" fmla="*/ 202 h 2161"/>
                <a:gd name="T78" fmla="*/ 1354 w 1412"/>
                <a:gd name="T79" fmla="*/ 81 h 2161"/>
                <a:gd name="T80" fmla="*/ 1308 w 1412"/>
                <a:gd name="T81" fmla="*/ 23 h 2161"/>
                <a:gd name="T82" fmla="*/ 1273 w 1412"/>
                <a:gd name="T83" fmla="*/ 0 h 2161"/>
                <a:gd name="T84" fmla="*/ 1193 w 1412"/>
                <a:gd name="T85" fmla="*/ 74 h 2161"/>
                <a:gd name="T86" fmla="*/ 1146 w 1412"/>
                <a:gd name="T87" fmla="*/ 126 h 2161"/>
                <a:gd name="T88" fmla="*/ 1002 w 1412"/>
                <a:gd name="T89" fmla="*/ 230 h 2161"/>
                <a:gd name="T90" fmla="*/ 905 w 1412"/>
                <a:gd name="T91" fmla="*/ 259 h 2161"/>
                <a:gd name="T92" fmla="*/ 853 w 1412"/>
                <a:gd name="T93" fmla="*/ 282 h 2161"/>
                <a:gd name="T94" fmla="*/ 789 w 1412"/>
                <a:gd name="T95" fmla="*/ 420 h 2161"/>
                <a:gd name="T96" fmla="*/ 853 w 1412"/>
                <a:gd name="T97" fmla="*/ 535 h 2161"/>
                <a:gd name="T98" fmla="*/ 801 w 1412"/>
                <a:gd name="T99" fmla="*/ 570 h 2161"/>
                <a:gd name="T100" fmla="*/ 703 w 1412"/>
                <a:gd name="T101" fmla="*/ 530 h 2161"/>
                <a:gd name="T102" fmla="*/ 668 w 1412"/>
                <a:gd name="T103" fmla="*/ 483 h 2161"/>
                <a:gd name="T104" fmla="*/ 576 w 1412"/>
                <a:gd name="T105" fmla="*/ 455 h 2161"/>
                <a:gd name="T106" fmla="*/ 449 w 1412"/>
                <a:gd name="T107" fmla="*/ 432 h 2161"/>
                <a:gd name="T108" fmla="*/ 386 w 1412"/>
                <a:gd name="T109" fmla="*/ 351 h 2161"/>
                <a:gd name="T110" fmla="*/ 265 w 1412"/>
                <a:gd name="T111" fmla="*/ 305 h 2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12" h="2161">
                  <a:moveTo>
                    <a:pt x="265" y="305"/>
                  </a:moveTo>
                  <a:lnTo>
                    <a:pt x="265" y="305"/>
                  </a:lnTo>
                  <a:cubicBezTo>
                    <a:pt x="230" y="322"/>
                    <a:pt x="242" y="357"/>
                    <a:pt x="225" y="391"/>
                  </a:cubicBezTo>
                  <a:cubicBezTo>
                    <a:pt x="219" y="409"/>
                    <a:pt x="178" y="455"/>
                    <a:pt x="190" y="461"/>
                  </a:cubicBezTo>
                  <a:cubicBezTo>
                    <a:pt x="305" y="512"/>
                    <a:pt x="184" y="725"/>
                    <a:pt x="144" y="697"/>
                  </a:cubicBezTo>
                  <a:cubicBezTo>
                    <a:pt x="104" y="674"/>
                    <a:pt x="115" y="639"/>
                    <a:pt x="69" y="668"/>
                  </a:cubicBezTo>
                  <a:cubicBezTo>
                    <a:pt x="58" y="674"/>
                    <a:pt x="0" y="680"/>
                    <a:pt x="6" y="691"/>
                  </a:cubicBezTo>
                  <a:cubicBezTo>
                    <a:pt x="52" y="800"/>
                    <a:pt x="52" y="800"/>
                    <a:pt x="52" y="800"/>
                  </a:cubicBezTo>
                  <a:cubicBezTo>
                    <a:pt x="69" y="835"/>
                    <a:pt x="81" y="870"/>
                    <a:pt x="86" y="910"/>
                  </a:cubicBezTo>
                  <a:cubicBezTo>
                    <a:pt x="81" y="2132"/>
                    <a:pt x="81" y="2132"/>
                    <a:pt x="81" y="2132"/>
                  </a:cubicBezTo>
                  <a:lnTo>
                    <a:pt x="81" y="2132"/>
                  </a:lnTo>
                  <a:cubicBezTo>
                    <a:pt x="81" y="2160"/>
                    <a:pt x="81" y="2160"/>
                    <a:pt x="81" y="2160"/>
                  </a:cubicBezTo>
                  <a:cubicBezTo>
                    <a:pt x="818" y="2160"/>
                    <a:pt x="818" y="2160"/>
                    <a:pt x="818" y="2160"/>
                  </a:cubicBezTo>
                  <a:lnTo>
                    <a:pt x="818" y="2160"/>
                  </a:lnTo>
                  <a:cubicBezTo>
                    <a:pt x="807" y="2114"/>
                    <a:pt x="807" y="2114"/>
                    <a:pt x="807" y="2114"/>
                  </a:cubicBezTo>
                  <a:cubicBezTo>
                    <a:pt x="801" y="2091"/>
                    <a:pt x="807" y="2074"/>
                    <a:pt x="807" y="2056"/>
                  </a:cubicBezTo>
                  <a:cubicBezTo>
                    <a:pt x="801" y="2040"/>
                    <a:pt x="784" y="2028"/>
                    <a:pt x="778" y="2016"/>
                  </a:cubicBezTo>
                  <a:cubicBezTo>
                    <a:pt x="760" y="1988"/>
                    <a:pt x="795" y="1947"/>
                    <a:pt x="772" y="1912"/>
                  </a:cubicBezTo>
                  <a:cubicBezTo>
                    <a:pt x="766" y="1895"/>
                    <a:pt x="749" y="1860"/>
                    <a:pt x="760" y="1838"/>
                  </a:cubicBezTo>
                  <a:cubicBezTo>
                    <a:pt x="772" y="1820"/>
                    <a:pt x="778" y="1774"/>
                    <a:pt x="772" y="1751"/>
                  </a:cubicBezTo>
                  <a:cubicBezTo>
                    <a:pt x="760" y="1711"/>
                    <a:pt x="668" y="1723"/>
                    <a:pt x="674" y="1671"/>
                  </a:cubicBezTo>
                  <a:lnTo>
                    <a:pt x="674" y="1671"/>
                  </a:lnTo>
                  <a:cubicBezTo>
                    <a:pt x="668" y="1624"/>
                    <a:pt x="668" y="1624"/>
                    <a:pt x="668" y="1624"/>
                  </a:cubicBezTo>
                  <a:cubicBezTo>
                    <a:pt x="668" y="1567"/>
                    <a:pt x="708" y="1572"/>
                    <a:pt x="720" y="1526"/>
                  </a:cubicBezTo>
                  <a:cubicBezTo>
                    <a:pt x="743" y="1480"/>
                    <a:pt x="760" y="1469"/>
                    <a:pt x="812" y="1451"/>
                  </a:cubicBezTo>
                  <a:cubicBezTo>
                    <a:pt x="847" y="1440"/>
                    <a:pt x="847" y="1411"/>
                    <a:pt x="870" y="1400"/>
                  </a:cubicBezTo>
                  <a:cubicBezTo>
                    <a:pt x="910" y="1382"/>
                    <a:pt x="910" y="1348"/>
                    <a:pt x="950" y="1336"/>
                  </a:cubicBezTo>
                  <a:cubicBezTo>
                    <a:pt x="985" y="1325"/>
                    <a:pt x="1025" y="1285"/>
                    <a:pt x="1060" y="1256"/>
                  </a:cubicBezTo>
                  <a:cubicBezTo>
                    <a:pt x="1072" y="1244"/>
                    <a:pt x="1106" y="1238"/>
                    <a:pt x="1101" y="1227"/>
                  </a:cubicBezTo>
                  <a:cubicBezTo>
                    <a:pt x="1089" y="1175"/>
                    <a:pt x="1054" y="1112"/>
                    <a:pt x="1049" y="1054"/>
                  </a:cubicBezTo>
                  <a:cubicBezTo>
                    <a:pt x="1112" y="1013"/>
                    <a:pt x="1083" y="1013"/>
                    <a:pt x="1095" y="962"/>
                  </a:cubicBezTo>
                  <a:cubicBezTo>
                    <a:pt x="1106" y="927"/>
                    <a:pt x="1158" y="921"/>
                    <a:pt x="1158" y="876"/>
                  </a:cubicBezTo>
                  <a:cubicBezTo>
                    <a:pt x="1158" y="789"/>
                    <a:pt x="1245" y="755"/>
                    <a:pt x="1227" y="656"/>
                  </a:cubicBezTo>
                  <a:cubicBezTo>
                    <a:pt x="1216" y="587"/>
                    <a:pt x="1279" y="604"/>
                    <a:pt x="1302" y="564"/>
                  </a:cubicBezTo>
                  <a:cubicBezTo>
                    <a:pt x="1331" y="495"/>
                    <a:pt x="1273" y="443"/>
                    <a:pt x="1371" y="420"/>
                  </a:cubicBezTo>
                  <a:cubicBezTo>
                    <a:pt x="1411" y="409"/>
                    <a:pt x="1406" y="363"/>
                    <a:pt x="1411" y="328"/>
                  </a:cubicBezTo>
                  <a:cubicBezTo>
                    <a:pt x="1382" y="288"/>
                    <a:pt x="1382" y="288"/>
                    <a:pt x="1382" y="288"/>
                  </a:cubicBezTo>
                  <a:lnTo>
                    <a:pt x="1382" y="288"/>
                  </a:lnTo>
                  <a:cubicBezTo>
                    <a:pt x="1354" y="259"/>
                    <a:pt x="1337" y="242"/>
                    <a:pt x="1325" y="202"/>
                  </a:cubicBezTo>
                  <a:cubicBezTo>
                    <a:pt x="1314" y="150"/>
                    <a:pt x="1331" y="126"/>
                    <a:pt x="1354" y="81"/>
                  </a:cubicBezTo>
                  <a:cubicBezTo>
                    <a:pt x="1371" y="46"/>
                    <a:pt x="1325" y="46"/>
                    <a:pt x="1308" y="23"/>
                  </a:cubicBezTo>
                  <a:cubicBezTo>
                    <a:pt x="1302" y="11"/>
                    <a:pt x="1290" y="0"/>
                    <a:pt x="1273" y="0"/>
                  </a:cubicBezTo>
                  <a:cubicBezTo>
                    <a:pt x="1222" y="0"/>
                    <a:pt x="1256" y="74"/>
                    <a:pt x="1193" y="74"/>
                  </a:cubicBezTo>
                  <a:cubicBezTo>
                    <a:pt x="1175" y="74"/>
                    <a:pt x="1158" y="115"/>
                    <a:pt x="1146" y="126"/>
                  </a:cubicBezTo>
                  <a:cubicBezTo>
                    <a:pt x="1095" y="161"/>
                    <a:pt x="1049" y="196"/>
                    <a:pt x="1002" y="230"/>
                  </a:cubicBezTo>
                  <a:cubicBezTo>
                    <a:pt x="962" y="259"/>
                    <a:pt x="950" y="259"/>
                    <a:pt x="905" y="259"/>
                  </a:cubicBezTo>
                  <a:cubicBezTo>
                    <a:pt x="876" y="253"/>
                    <a:pt x="870" y="288"/>
                    <a:pt x="853" y="282"/>
                  </a:cubicBezTo>
                  <a:cubicBezTo>
                    <a:pt x="807" y="282"/>
                    <a:pt x="812" y="380"/>
                    <a:pt x="789" y="420"/>
                  </a:cubicBezTo>
                  <a:cubicBezTo>
                    <a:pt x="778" y="455"/>
                    <a:pt x="876" y="467"/>
                    <a:pt x="853" y="535"/>
                  </a:cubicBezTo>
                  <a:cubicBezTo>
                    <a:pt x="841" y="576"/>
                    <a:pt x="847" y="593"/>
                    <a:pt x="801" y="570"/>
                  </a:cubicBezTo>
                  <a:cubicBezTo>
                    <a:pt x="772" y="553"/>
                    <a:pt x="703" y="553"/>
                    <a:pt x="703" y="530"/>
                  </a:cubicBezTo>
                  <a:cubicBezTo>
                    <a:pt x="697" y="507"/>
                    <a:pt x="697" y="489"/>
                    <a:pt x="668" y="483"/>
                  </a:cubicBezTo>
                  <a:cubicBezTo>
                    <a:pt x="634" y="478"/>
                    <a:pt x="616" y="455"/>
                    <a:pt x="576" y="455"/>
                  </a:cubicBezTo>
                  <a:cubicBezTo>
                    <a:pt x="553" y="449"/>
                    <a:pt x="467" y="449"/>
                    <a:pt x="449" y="432"/>
                  </a:cubicBezTo>
                  <a:cubicBezTo>
                    <a:pt x="427" y="415"/>
                    <a:pt x="415" y="380"/>
                    <a:pt x="386" y="351"/>
                  </a:cubicBezTo>
                  <a:cubicBezTo>
                    <a:pt x="357" y="328"/>
                    <a:pt x="299" y="317"/>
                    <a:pt x="265" y="30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1" name="Freeform 4"/>
            <p:cNvSpPr>
              <a:spLocks noChangeArrowheads="1"/>
            </p:cNvSpPr>
            <p:nvPr/>
          </p:nvSpPr>
          <p:spPr bwMode="auto">
            <a:xfrm>
              <a:off x="599" y="403"/>
              <a:ext cx="613" cy="365"/>
            </a:xfrm>
            <a:custGeom>
              <a:avLst/>
              <a:gdLst>
                <a:gd name="T0" fmla="*/ 75 w 2709"/>
                <a:gd name="T1" fmla="*/ 1002 h 1614"/>
                <a:gd name="T2" fmla="*/ 75 w 2709"/>
                <a:gd name="T3" fmla="*/ 1002 h 1614"/>
                <a:gd name="T4" fmla="*/ 265 w 2709"/>
                <a:gd name="T5" fmla="*/ 1002 h 1614"/>
                <a:gd name="T6" fmla="*/ 276 w 2709"/>
                <a:gd name="T7" fmla="*/ 1054 h 1614"/>
                <a:gd name="T8" fmla="*/ 305 w 2709"/>
                <a:gd name="T9" fmla="*/ 1186 h 1614"/>
                <a:gd name="T10" fmla="*/ 323 w 2709"/>
                <a:gd name="T11" fmla="*/ 1250 h 1614"/>
                <a:gd name="T12" fmla="*/ 363 w 2709"/>
                <a:gd name="T13" fmla="*/ 1325 h 1614"/>
                <a:gd name="T14" fmla="*/ 363 w 2709"/>
                <a:gd name="T15" fmla="*/ 1325 h 1614"/>
                <a:gd name="T16" fmla="*/ 484 w 2709"/>
                <a:gd name="T17" fmla="*/ 1371 h 1614"/>
                <a:gd name="T18" fmla="*/ 547 w 2709"/>
                <a:gd name="T19" fmla="*/ 1452 h 1614"/>
                <a:gd name="T20" fmla="*/ 674 w 2709"/>
                <a:gd name="T21" fmla="*/ 1475 h 1614"/>
                <a:gd name="T22" fmla="*/ 766 w 2709"/>
                <a:gd name="T23" fmla="*/ 1503 h 1614"/>
                <a:gd name="T24" fmla="*/ 801 w 2709"/>
                <a:gd name="T25" fmla="*/ 1550 h 1614"/>
                <a:gd name="T26" fmla="*/ 899 w 2709"/>
                <a:gd name="T27" fmla="*/ 1590 h 1614"/>
                <a:gd name="T28" fmla="*/ 951 w 2709"/>
                <a:gd name="T29" fmla="*/ 1555 h 1614"/>
                <a:gd name="T30" fmla="*/ 887 w 2709"/>
                <a:gd name="T31" fmla="*/ 1440 h 1614"/>
                <a:gd name="T32" fmla="*/ 951 w 2709"/>
                <a:gd name="T33" fmla="*/ 1302 h 1614"/>
                <a:gd name="T34" fmla="*/ 1003 w 2709"/>
                <a:gd name="T35" fmla="*/ 1279 h 1614"/>
                <a:gd name="T36" fmla="*/ 1100 w 2709"/>
                <a:gd name="T37" fmla="*/ 1250 h 1614"/>
                <a:gd name="T38" fmla="*/ 1244 w 2709"/>
                <a:gd name="T39" fmla="*/ 1146 h 1614"/>
                <a:gd name="T40" fmla="*/ 1291 w 2709"/>
                <a:gd name="T41" fmla="*/ 1094 h 1614"/>
                <a:gd name="T42" fmla="*/ 1371 w 2709"/>
                <a:gd name="T43" fmla="*/ 1020 h 1614"/>
                <a:gd name="T44" fmla="*/ 1406 w 2709"/>
                <a:gd name="T45" fmla="*/ 1043 h 1614"/>
                <a:gd name="T46" fmla="*/ 1452 w 2709"/>
                <a:gd name="T47" fmla="*/ 1101 h 1614"/>
                <a:gd name="T48" fmla="*/ 1423 w 2709"/>
                <a:gd name="T49" fmla="*/ 1222 h 1614"/>
                <a:gd name="T50" fmla="*/ 1480 w 2709"/>
                <a:gd name="T51" fmla="*/ 1308 h 1614"/>
                <a:gd name="T52" fmla="*/ 1480 w 2709"/>
                <a:gd name="T53" fmla="*/ 1308 h 1614"/>
                <a:gd name="T54" fmla="*/ 2708 w 2709"/>
                <a:gd name="T55" fmla="*/ 1302 h 1614"/>
                <a:gd name="T56" fmla="*/ 2708 w 2709"/>
                <a:gd name="T57" fmla="*/ 1302 h 1614"/>
                <a:gd name="T58" fmla="*/ 2708 w 2709"/>
                <a:gd name="T59" fmla="*/ 6 h 1614"/>
                <a:gd name="T60" fmla="*/ 2708 w 2709"/>
                <a:gd name="T61" fmla="*/ 6 h 1614"/>
                <a:gd name="T62" fmla="*/ 1705 w 2709"/>
                <a:gd name="T63" fmla="*/ 0 h 1614"/>
                <a:gd name="T64" fmla="*/ 231 w 2709"/>
                <a:gd name="T65" fmla="*/ 11 h 1614"/>
                <a:gd name="T66" fmla="*/ 231 w 2709"/>
                <a:gd name="T67" fmla="*/ 11 h 1614"/>
                <a:gd name="T68" fmla="*/ 231 w 2709"/>
                <a:gd name="T69" fmla="*/ 23 h 1614"/>
                <a:gd name="T70" fmla="*/ 231 w 2709"/>
                <a:gd name="T71" fmla="*/ 34 h 1614"/>
                <a:gd name="T72" fmla="*/ 208 w 2709"/>
                <a:gd name="T73" fmla="*/ 86 h 1614"/>
                <a:gd name="T74" fmla="*/ 92 w 2709"/>
                <a:gd name="T75" fmla="*/ 225 h 1614"/>
                <a:gd name="T76" fmla="*/ 29 w 2709"/>
                <a:gd name="T77" fmla="*/ 346 h 1614"/>
                <a:gd name="T78" fmla="*/ 46 w 2709"/>
                <a:gd name="T79" fmla="*/ 444 h 1614"/>
                <a:gd name="T80" fmla="*/ 12 w 2709"/>
                <a:gd name="T81" fmla="*/ 622 h 1614"/>
                <a:gd name="T82" fmla="*/ 29 w 2709"/>
                <a:gd name="T83" fmla="*/ 720 h 1614"/>
                <a:gd name="T84" fmla="*/ 58 w 2709"/>
                <a:gd name="T85" fmla="*/ 755 h 1614"/>
                <a:gd name="T86" fmla="*/ 87 w 2709"/>
                <a:gd name="T87" fmla="*/ 818 h 1614"/>
                <a:gd name="T88" fmla="*/ 87 w 2709"/>
                <a:gd name="T89" fmla="*/ 818 h 1614"/>
                <a:gd name="T90" fmla="*/ 87 w 2709"/>
                <a:gd name="T91" fmla="*/ 835 h 1614"/>
                <a:gd name="T92" fmla="*/ 104 w 2709"/>
                <a:gd name="T93" fmla="*/ 881 h 1614"/>
                <a:gd name="T94" fmla="*/ 69 w 2709"/>
                <a:gd name="T95" fmla="*/ 945 h 1614"/>
                <a:gd name="T96" fmla="*/ 75 w 2709"/>
                <a:gd name="T97" fmla="*/ 1002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9" h="1614">
                  <a:moveTo>
                    <a:pt x="75" y="1002"/>
                  </a:moveTo>
                  <a:lnTo>
                    <a:pt x="75" y="1002"/>
                  </a:lnTo>
                  <a:cubicBezTo>
                    <a:pt x="265" y="1002"/>
                    <a:pt x="265" y="1002"/>
                    <a:pt x="265" y="1002"/>
                  </a:cubicBezTo>
                  <a:cubicBezTo>
                    <a:pt x="271" y="1020"/>
                    <a:pt x="282" y="1031"/>
                    <a:pt x="276" y="1054"/>
                  </a:cubicBezTo>
                  <a:cubicBezTo>
                    <a:pt x="259" y="1106"/>
                    <a:pt x="305" y="1135"/>
                    <a:pt x="305" y="1186"/>
                  </a:cubicBezTo>
                  <a:cubicBezTo>
                    <a:pt x="305" y="1222"/>
                    <a:pt x="305" y="1227"/>
                    <a:pt x="323" y="1250"/>
                  </a:cubicBezTo>
                  <a:cubicBezTo>
                    <a:pt x="340" y="1273"/>
                    <a:pt x="346" y="1302"/>
                    <a:pt x="363" y="1325"/>
                  </a:cubicBezTo>
                  <a:lnTo>
                    <a:pt x="363" y="1325"/>
                  </a:lnTo>
                  <a:cubicBezTo>
                    <a:pt x="397" y="1337"/>
                    <a:pt x="455" y="1348"/>
                    <a:pt x="484" y="1371"/>
                  </a:cubicBezTo>
                  <a:cubicBezTo>
                    <a:pt x="513" y="1400"/>
                    <a:pt x="525" y="1435"/>
                    <a:pt x="547" y="1452"/>
                  </a:cubicBezTo>
                  <a:cubicBezTo>
                    <a:pt x="565" y="1469"/>
                    <a:pt x="651" y="1469"/>
                    <a:pt x="674" y="1475"/>
                  </a:cubicBezTo>
                  <a:cubicBezTo>
                    <a:pt x="714" y="1475"/>
                    <a:pt x="732" y="1498"/>
                    <a:pt x="766" y="1503"/>
                  </a:cubicBezTo>
                  <a:cubicBezTo>
                    <a:pt x="795" y="1509"/>
                    <a:pt x="795" y="1527"/>
                    <a:pt x="801" y="1550"/>
                  </a:cubicBezTo>
                  <a:cubicBezTo>
                    <a:pt x="801" y="1573"/>
                    <a:pt x="870" y="1573"/>
                    <a:pt x="899" y="1590"/>
                  </a:cubicBezTo>
                  <a:cubicBezTo>
                    <a:pt x="945" y="1613"/>
                    <a:pt x="939" y="1596"/>
                    <a:pt x="951" y="1555"/>
                  </a:cubicBezTo>
                  <a:cubicBezTo>
                    <a:pt x="974" y="1487"/>
                    <a:pt x="876" y="1475"/>
                    <a:pt x="887" y="1440"/>
                  </a:cubicBezTo>
                  <a:cubicBezTo>
                    <a:pt x="910" y="1400"/>
                    <a:pt x="905" y="1302"/>
                    <a:pt x="951" y="1302"/>
                  </a:cubicBezTo>
                  <a:cubicBezTo>
                    <a:pt x="968" y="1308"/>
                    <a:pt x="974" y="1273"/>
                    <a:pt x="1003" y="1279"/>
                  </a:cubicBezTo>
                  <a:cubicBezTo>
                    <a:pt x="1048" y="1279"/>
                    <a:pt x="1060" y="1279"/>
                    <a:pt x="1100" y="1250"/>
                  </a:cubicBezTo>
                  <a:cubicBezTo>
                    <a:pt x="1147" y="1216"/>
                    <a:pt x="1193" y="1181"/>
                    <a:pt x="1244" y="1146"/>
                  </a:cubicBezTo>
                  <a:cubicBezTo>
                    <a:pt x="1256" y="1135"/>
                    <a:pt x="1273" y="1094"/>
                    <a:pt x="1291" y="1094"/>
                  </a:cubicBezTo>
                  <a:cubicBezTo>
                    <a:pt x="1354" y="1094"/>
                    <a:pt x="1320" y="1020"/>
                    <a:pt x="1371" y="1020"/>
                  </a:cubicBezTo>
                  <a:cubicBezTo>
                    <a:pt x="1388" y="1020"/>
                    <a:pt x="1400" y="1031"/>
                    <a:pt x="1406" y="1043"/>
                  </a:cubicBezTo>
                  <a:cubicBezTo>
                    <a:pt x="1423" y="1066"/>
                    <a:pt x="1469" y="1066"/>
                    <a:pt x="1452" y="1101"/>
                  </a:cubicBezTo>
                  <a:cubicBezTo>
                    <a:pt x="1429" y="1146"/>
                    <a:pt x="1412" y="1170"/>
                    <a:pt x="1423" y="1222"/>
                  </a:cubicBezTo>
                  <a:cubicBezTo>
                    <a:pt x="1435" y="1262"/>
                    <a:pt x="1452" y="1279"/>
                    <a:pt x="1480" y="1308"/>
                  </a:cubicBezTo>
                  <a:lnTo>
                    <a:pt x="1480" y="1308"/>
                  </a:lnTo>
                  <a:cubicBezTo>
                    <a:pt x="2708" y="1302"/>
                    <a:pt x="2708" y="1302"/>
                    <a:pt x="2708" y="1302"/>
                  </a:cubicBezTo>
                  <a:lnTo>
                    <a:pt x="2708" y="1302"/>
                  </a:lnTo>
                  <a:cubicBezTo>
                    <a:pt x="2708" y="6"/>
                    <a:pt x="2708" y="6"/>
                    <a:pt x="2708" y="6"/>
                  </a:cubicBezTo>
                  <a:lnTo>
                    <a:pt x="2708" y="6"/>
                  </a:lnTo>
                  <a:cubicBezTo>
                    <a:pt x="1705" y="0"/>
                    <a:pt x="1705" y="0"/>
                    <a:pt x="1705" y="0"/>
                  </a:cubicBezTo>
                  <a:cubicBezTo>
                    <a:pt x="231" y="11"/>
                    <a:pt x="231" y="11"/>
                    <a:pt x="231" y="11"/>
                  </a:cubicBezTo>
                  <a:lnTo>
                    <a:pt x="231" y="11"/>
                  </a:lnTo>
                  <a:cubicBezTo>
                    <a:pt x="231" y="11"/>
                    <a:pt x="231" y="18"/>
                    <a:pt x="231" y="23"/>
                  </a:cubicBezTo>
                  <a:cubicBezTo>
                    <a:pt x="231" y="29"/>
                    <a:pt x="231" y="29"/>
                    <a:pt x="231" y="34"/>
                  </a:cubicBezTo>
                  <a:cubicBezTo>
                    <a:pt x="208" y="86"/>
                    <a:pt x="208" y="86"/>
                    <a:pt x="208" y="86"/>
                  </a:cubicBezTo>
                  <a:cubicBezTo>
                    <a:pt x="213" y="162"/>
                    <a:pt x="156" y="213"/>
                    <a:pt x="92" y="225"/>
                  </a:cubicBezTo>
                  <a:cubicBezTo>
                    <a:pt x="80" y="259"/>
                    <a:pt x="0" y="311"/>
                    <a:pt x="29" y="346"/>
                  </a:cubicBezTo>
                  <a:cubicBezTo>
                    <a:pt x="40" y="357"/>
                    <a:pt x="46" y="420"/>
                    <a:pt x="46" y="444"/>
                  </a:cubicBezTo>
                  <a:cubicBezTo>
                    <a:pt x="46" y="512"/>
                    <a:pt x="29" y="559"/>
                    <a:pt x="12" y="622"/>
                  </a:cubicBezTo>
                  <a:cubicBezTo>
                    <a:pt x="6" y="657"/>
                    <a:pt x="12" y="685"/>
                    <a:pt x="29" y="720"/>
                  </a:cubicBezTo>
                  <a:cubicBezTo>
                    <a:pt x="35" y="737"/>
                    <a:pt x="35" y="743"/>
                    <a:pt x="58" y="755"/>
                  </a:cubicBezTo>
                  <a:cubicBezTo>
                    <a:pt x="87" y="772"/>
                    <a:pt x="80" y="789"/>
                    <a:pt x="87" y="818"/>
                  </a:cubicBezTo>
                  <a:lnTo>
                    <a:pt x="87" y="818"/>
                  </a:lnTo>
                  <a:cubicBezTo>
                    <a:pt x="87" y="829"/>
                    <a:pt x="80" y="824"/>
                    <a:pt x="87" y="835"/>
                  </a:cubicBezTo>
                  <a:cubicBezTo>
                    <a:pt x="92" y="847"/>
                    <a:pt x="110" y="864"/>
                    <a:pt x="104" y="881"/>
                  </a:cubicBezTo>
                  <a:cubicBezTo>
                    <a:pt x="98" y="905"/>
                    <a:pt x="75" y="916"/>
                    <a:pt x="69" y="945"/>
                  </a:cubicBezTo>
                  <a:cubicBezTo>
                    <a:pt x="69" y="962"/>
                    <a:pt x="69" y="985"/>
                    <a:pt x="75" y="1002"/>
                  </a:cubicBezTo>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2" name="Freeform 5"/>
            <p:cNvSpPr>
              <a:spLocks noChangeArrowheads="1"/>
            </p:cNvSpPr>
            <p:nvPr/>
          </p:nvSpPr>
          <p:spPr bwMode="auto">
            <a:xfrm>
              <a:off x="437" y="406"/>
              <a:ext cx="214" cy="224"/>
            </a:xfrm>
            <a:custGeom>
              <a:avLst/>
              <a:gdLst>
                <a:gd name="T0" fmla="*/ 802 w 947"/>
                <a:gd name="T1" fmla="*/ 807 h 992"/>
                <a:gd name="T2" fmla="*/ 802 w 947"/>
                <a:gd name="T3" fmla="*/ 807 h 992"/>
                <a:gd name="T4" fmla="*/ 802 w 947"/>
                <a:gd name="T5" fmla="*/ 824 h 992"/>
                <a:gd name="T6" fmla="*/ 819 w 947"/>
                <a:gd name="T7" fmla="*/ 870 h 992"/>
                <a:gd name="T8" fmla="*/ 784 w 947"/>
                <a:gd name="T9" fmla="*/ 934 h 992"/>
                <a:gd name="T10" fmla="*/ 790 w 947"/>
                <a:gd name="T11" fmla="*/ 991 h 992"/>
                <a:gd name="T12" fmla="*/ 790 w 947"/>
                <a:gd name="T13" fmla="*/ 991 h 992"/>
                <a:gd name="T14" fmla="*/ 634 w 947"/>
                <a:gd name="T15" fmla="*/ 991 h 992"/>
                <a:gd name="T16" fmla="*/ 634 w 947"/>
                <a:gd name="T17" fmla="*/ 876 h 992"/>
                <a:gd name="T18" fmla="*/ 254 w 947"/>
                <a:gd name="T19" fmla="*/ 876 h 992"/>
                <a:gd name="T20" fmla="*/ 254 w 947"/>
                <a:gd name="T21" fmla="*/ 876 h 992"/>
                <a:gd name="T22" fmla="*/ 254 w 947"/>
                <a:gd name="T23" fmla="*/ 830 h 992"/>
                <a:gd name="T24" fmla="*/ 242 w 947"/>
                <a:gd name="T25" fmla="*/ 744 h 992"/>
                <a:gd name="T26" fmla="*/ 220 w 947"/>
                <a:gd name="T27" fmla="*/ 703 h 992"/>
                <a:gd name="T28" fmla="*/ 208 w 947"/>
                <a:gd name="T29" fmla="*/ 617 h 992"/>
                <a:gd name="T30" fmla="*/ 173 w 947"/>
                <a:gd name="T31" fmla="*/ 513 h 992"/>
                <a:gd name="T32" fmla="*/ 104 w 947"/>
                <a:gd name="T33" fmla="*/ 398 h 992"/>
                <a:gd name="T34" fmla="*/ 47 w 947"/>
                <a:gd name="T35" fmla="*/ 317 h 992"/>
                <a:gd name="T36" fmla="*/ 87 w 947"/>
                <a:gd name="T37" fmla="*/ 185 h 992"/>
                <a:gd name="T38" fmla="*/ 81 w 947"/>
                <a:gd name="T39" fmla="*/ 0 h 992"/>
                <a:gd name="T40" fmla="*/ 81 w 947"/>
                <a:gd name="T41" fmla="*/ 0 h 992"/>
                <a:gd name="T42" fmla="*/ 946 w 947"/>
                <a:gd name="T43" fmla="*/ 0 h 992"/>
                <a:gd name="T44" fmla="*/ 946 w 947"/>
                <a:gd name="T45" fmla="*/ 0 h 992"/>
                <a:gd name="T46" fmla="*/ 946 w 947"/>
                <a:gd name="T47" fmla="*/ 12 h 992"/>
                <a:gd name="T48" fmla="*/ 946 w 947"/>
                <a:gd name="T49" fmla="*/ 23 h 992"/>
                <a:gd name="T50" fmla="*/ 923 w 947"/>
                <a:gd name="T51" fmla="*/ 75 h 992"/>
                <a:gd name="T52" fmla="*/ 807 w 947"/>
                <a:gd name="T53" fmla="*/ 214 h 992"/>
                <a:gd name="T54" fmla="*/ 744 w 947"/>
                <a:gd name="T55" fmla="*/ 335 h 992"/>
                <a:gd name="T56" fmla="*/ 761 w 947"/>
                <a:gd name="T57" fmla="*/ 433 h 992"/>
                <a:gd name="T58" fmla="*/ 727 w 947"/>
                <a:gd name="T59" fmla="*/ 611 h 992"/>
                <a:gd name="T60" fmla="*/ 744 w 947"/>
                <a:gd name="T61" fmla="*/ 709 h 992"/>
                <a:gd name="T62" fmla="*/ 773 w 947"/>
                <a:gd name="T63" fmla="*/ 744 h 992"/>
                <a:gd name="T64" fmla="*/ 802 w 947"/>
                <a:gd name="T65" fmla="*/ 807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7" h="992">
                  <a:moveTo>
                    <a:pt x="802" y="807"/>
                  </a:moveTo>
                  <a:lnTo>
                    <a:pt x="802" y="807"/>
                  </a:lnTo>
                  <a:cubicBezTo>
                    <a:pt x="802" y="818"/>
                    <a:pt x="795" y="813"/>
                    <a:pt x="802" y="824"/>
                  </a:cubicBezTo>
                  <a:cubicBezTo>
                    <a:pt x="807" y="836"/>
                    <a:pt x="825" y="853"/>
                    <a:pt x="819" y="870"/>
                  </a:cubicBezTo>
                  <a:cubicBezTo>
                    <a:pt x="813" y="894"/>
                    <a:pt x="790" y="905"/>
                    <a:pt x="784" y="934"/>
                  </a:cubicBezTo>
                  <a:cubicBezTo>
                    <a:pt x="784" y="951"/>
                    <a:pt x="784" y="974"/>
                    <a:pt x="790" y="991"/>
                  </a:cubicBezTo>
                  <a:lnTo>
                    <a:pt x="790" y="991"/>
                  </a:lnTo>
                  <a:cubicBezTo>
                    <a:pt x="634" y="991"/>
                    <a:pt x="634" y="991"/>
                    <a:pt x="634" y="991"/>
                  </a:cubicBezTo>
                  <a:cubicBezTo>
                    <a:pt x="634" y="876"/>
                    <a:pt x="634" y="876"/>
                    <a:pt x="634" y="876"/>
                  </a:cubicBezTo>
                  <a:cubicBezTo>
                    <a:pt x="254" y="876"/>
                    <a:pt x="254" y="876"/>
                    <a:pt x="254" y="876"/>
                  </a:cubicBezTo>
                  <a:lnTo>
                    <a:pt x="254" y="876"/>
                  </a:lnTo>
                  <a:cubicBezTo>
                    <a:pt x="254" y="859"/>
                    <a:pt x="254" y="842"/>
                    <a:pt x="254" y="830"/>
                  </a:cubicBezTo>
                  <a:cubicBezTo>
                    <a:pt x="254" y="801"/>
                    <a:pt x="242" y="773"/>
                    <a:pt x="242" y="744"/>
                  </a:cubicBezTo>
                  <a:cubicBezTo>
                    <a:pt x="242" y="721"/>
                    <a:pt x="220" y="721"/>
                    <a:pt x="220" y="703"/>
                  </a:cubicBezTo>
                  <a:cubicBezTo>
                    <a:pt x="220" y="674"/>
                    <a:pt x="225" y="640"/>
                    <a:pt x="208" y="617"/>
                  </a:cubicBezTo>
                  <a:cubicBezTo>
                    <a:pt x="197" y="588"/>
                    <a:pt x="173" y="548"/>
                    <a:pt x="173" y="513"/>
                  </a:cubicBezTo>
                  <a:cubicBezTo>
                    <a:pt x="173" y="456"/>
                    <a:pt x="162" y="415"/>
                    <a:pt x="104" y="398"/>
                  </a:cubicBezTo>
                  <a:cubicBezTo>
                    <a:pt x="81" y="381"/>
                    <a:pt x="0" y="364"/>
                    <a:pt x="47" y="317"/>
                  </a:cubicBezTo>
                  <a:cubicBezTo>
                    <a:pt x="76" y="288"/>
                    <a:pt x="81" y="225"/>
                    <a:pt x="87" y="185"/>
                  </a:cubicBezTo>
                  <a:cubicBezTo>
                    <a:pt x="99" y="127"/>
                    <a:pt x="104" y="58"/>
                    <a:pt x="81" y="0"/>
                  </a:cubicBezTo>
                  <a:lnTo>
                    <a:pt x="81" y="0"/>
                  </a:lnTo>
                  <a:cubicBezTo>
                    <a:pt x="946" y="0"/>
                    <a:pt x="946" y="0"/>
                    <a:pt x="946" y="0"/>
                  </a:cubicBezTo>
                  <a:lnTo>
                    <a:pt x="946" y="0"/>
                  </a:lnTo>
                  <a:cubicBezTo>
                    <a:pt x="946" y="0"/>
                    <a:pt x="946" y="7"/>
                    <a:pt x="946" y="12"/>
                  </a:cubicBezTo>
                  <a:cubicBezTo>
                    <a:pt x="946" y="18"/>
                    <a:pt x="946" y="18"/>
                    <a:pt x="946" y="23"/>
                  </a:cubicBezTo>
                  <a:cubicBezTo>
                    <a:pt x="923" y="75"/>
                    <a:pt x="923" y="75"/>
                    <a:pt x="923" y="75"/>
                  </a:cubicBezTo>
                  <a:cubicBezTo>
                    <a:pt x="928" y="151"/>
                    <a:pt x="871" y="202"/>
                    <a:pt x="807" y="214"/>
                  </a:cubicBezTo>
                  <a:cubicBezTo>
                    <a:pt x="795" y="248"/>
                    <a:pt x="715" y="300"/>
                    <a:pt x="744" y="335"/>
                  </a:cubicBezTo>
                  <a:cubicBezTo>
                    <a:pt x="755" y="346"/>
                    <a:pt x="761" y="409"/>
                    <a:pt x="761" y="433"/>
                  </a:cubicBezTo>
                  <a:cubicBezTo>
                    <a:pt x="761" y="501"/>
                    <a:pt x="744" y="548"/>
                    <a:pt x="727" y="611"/>
                  </a:cubicBezTo>
                  <a:cubicBezTo>
                    <a:pt x="721" y="646"/>
                    <a:pt x="727" y="674"/>
                    <a:pt x="744" y="709"/>
                  </a:cubicBezTo>
                  <a:cubicBezTo>
                    <a:pt x="750" y="726"/>
                    <a:pt x="750" y="732"/>
                    <a:pt x="773" y="744"/>
                  </a:cubicBezTo>
                  <a:cubicBezTo>
                    <a:pt x="802" y="761"/>
                    <a:pt x="795" y="778"/>
                    <a:pt x="802" y="80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6" name="Freeform 6"/>
            <p:cNvSpPr>
              <a:spLocks noChangeArrowheads="1"/>
            </p:cNvSpPr>
            <p:nvPr/>
          </p:nvSpPr>
          <p:spPr bwMode="auto">
            <a:xfrm>
              <a:off x="1213" y="405"/>
              <a:ext cx="383" cy="293"/>
            </a:xfrm>
            <a:custGeom>
              <a:avLst/>
              <a:gdLst>
                <a:gd name="T0" fmla="*/ 0 w 1695"/>
                <a:gd name="T1" fmla="*/ 1296 h 1297"/>
                <a:gd name="T2" fmla="*/ 144 w 1695"/>
                <a:gd name="T3" fmla="*/ 1296 h 1297"/>
                <a:gd name="T4" fmla="*/ 144 w 1695"/>
                <a:gd name="T5" fmla="*/ 1296 h 1297"/>
                <a:gd name="T6" fmla="*/ 1694 w 1695"/>
                <a:gd name="T7" fmla="*/ 1296 h 1297"/>
                <a:gd name="T8" fmla="*/ 1694 w 1695"/>
                <a:gd name="T9" fmla="*/ 1296 h 1297"/>
                <a:gd name="T10" fmla="*/ 1694 w 1695"/>
                <a:gd name="T11" fmla="*/ 12 h 1297"/>
                <a:gd name="T12" fmla="*/ 1694 w 1695"/>
                <a:gd name="T13" fmla="*/ 12 h 1297"/>
                <a:gd name="T14" fmla="*/ 0 w 1695"/>
                <a:gd name="T15" fmla="*/ 0 h 1297"/>
                <a:gd name="T16" fmla="*/ 0 w 1695"/>
                <a:gd name="T17" fmla="*/ 0 h 1297"/>
                <a:gd name="T18" fmla="*/ 0 w 1695"/>
                <a:gd name="T19" fmla="*/ 1296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95" h="1297">
                  <a:moveTo>
                    <a:pt x="0" y="1296"/>
                  </a:moveTo>
                  <a:lnTo>
                    <a:pt x="144" y="1296"/>
                  </a:lnTo>
                  <a:lnTo>
                    <a:pt x="144" y="1296"/>
                  </a:lnTo>
                  <a:lnTo>
                    <a:pt x="1694" y="1296"/>
                  </a:lnTo>
                  <a:lnTo>
                    <a:pt x="1694" y="1296"/>
                  </a:lnTo>
                  <a:lnTo>
                    <a:pt x="1694" y="12"/>
                  </a:lnTo>
                  <a:lnTo>
                    <a:pt x="1694" y="12"/>
                  </a:lnTo>
                  <a:lnTo>
                    <a:pt x="0" y="0"/>
                  </a:lnTo>
                  <a:lnTo>
                    <a:pt x="0" y="0"/>
                  </a:lnTo>
                  <a:lnTo>
                    <a:pt x="0" y="1296"/>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0" name="Freeform 7"/>
            <p:cNvSpPr>
              <a:spLocks noChangeArrowheads="1"/>
            </p:cNvSpPr>
            <p:nvPr/>
          </p:nvSpPr>
          <p:spPr bwMode="auto">
            <a:xfrm>
              <a:off x="773" y="698"/>
              <a:ext cx="473" cy="315"/>
            </a:xfrm>
            <a:custGeom>
              <a:avLst/>
              <a:gdLst>
                <a:gd name="T0" fmla="*/ 714 w 2092"/>
                <a:gd name="T1" fmla="*/ 6 h 1395"/>
                <a:gd name="T2" fmla="*/ 714 w 2092"/>
                <a:gd name="T3" fmla="*/ 6 h 1395"/>
                <a:gd name="T4" fmla="*/ 743 w 2092"/>
                <a:gd name="T5" fmla="*/ 46 h 1395"/>
                <a:gd name="T6" fmla="*/ 703 w 2092"/>
                <a:gd name="T7" fmla="*/ 138 h 1395"/>
                <a:gd name="T8" fmla="*/ 634 w 2092"/>
                <a:gd name="T9" fmla="*/ 282 h 1395"/>
                <a:gd name="T10" fmla="*/ 559 w 2092"/>
                <a:gd name="T11" fmla="*/ 374 h 1395"/>
                <a:gd name="T12" fmla="*/ 490 w 2092"/>
                <a:gd name="T13" fmla="*/ 594 h 1395"/>
                <a:gd name="T14" fmla="*/ 427 w 2092"/>
                <a:gd name="T15" fmla="*/ 680 h 1395"/>
                <a:gd name="T16" fmla="*/ 381 w 2092"/>
                <a:gd name="T17" fmla="*/ 772 h 1395"/>
                <a:gd name="T18" fmla="*/ 433 w 2092"/>
                <a:gd name="T19" fmla="*/ 945 h 1395"/>
                <a:gd name="T20" fmla="*/ 392 w 2092"/>
                <a:gd name="T21" fmla="*/ 974 h 1395"/>
                <a:gd name="T22" fmla="*/ 282 w 2092"/>
                <a:gd name="T23" fmla="*/ 1054 h 1395"/>
                <a:gd name="T24" fmla="*/ 202 w 2092"/>
                <a:gd name="T25" fmla="*/ 1118 h 1395"/>
                <a:gd name="T26" fmla="*/ 144 w 2092"/>
                <a:gd name="T27" fmla="*/ 1169 h 1395"/>
                <a:gd name="T28" fmla="*/ 52 w 2092"/>
                <a:gd name="T29" fmla="*/ 1244 h 1395"/>
                <a:gd name="T30" fmla="*/ 0 w 2092"/>
                <a:gd name="T31" fmla="*/ 1342 h 1395"/>
                <a:gd name="T32" fmla="*/ 6 w 2092"/>
                <a:gd name="T33" fmla="*/ 1389 h 1395"/>
                <a:gd name="T34" fmla="*/ 6 w 2092"/>
                <a:gd name="T35" fmla="*/ 1389 h 1395"/>
                <a:gd name="T36" fmla="*/ 87 w 2092"/>
                <a:gd name="T37" fmla="*/ 1365 h 1395"/>
                <a:gd name="T38" fmla="*/ 179 w 2092"/>
                <a:gd name="T39" fmla="*/ 1354 h 1395"/>
                <a:gd name="T40" fmla="*/ 346 w 2092"/>
                <a:gd name="T41" fmla="*/ 1290 h 1395"/>
                <a:gd name="T42" fmla="*/ 473 w 2092"/>
                <a:gd name="T43" fmla="*/ 1337 h 1395"/>
                <a:gd name="T44" fmla="*/ 680 w 2092"/>
                <a:gd name="T45" fmla="*/ 1233 h 1395"/>
                <a:gd name="T46" fmla="*/ 974 w 2092"/>
                <a:gd name="T47" fmla="*/ 1250 h 1395"/>
                <a:gd name="T48" fmla="*/ 1055 w 2092"/>
                <a:gd name="T49" fmla="*/ 1244 h 1395"/>
                <a:gd name="T50" fmla="*/ 1262 w 2092"/>
                <a:gd name="T51" fmla="*/ 1192 h 1395"/>
                <a:gd name="T52" fmla="*/ 1596 w 2092"/>
                <a:gd name="T53" fmla="*/ 1175 h 1395"/>
                <a:gd name="T54" fmla="*/ 1758 w 2092"/>
                <a:gd name="T55" fmla="*/ 1164 h 1395"/>
                <a:gd name="T56" fmla="*/ 1890 w 2092"/>
                <a:gd name="T57" fmla="*/ 1147 h 1395"/>
                <a:gd name="T58" fmla="*/ 1890 w 2092"/>
                <a:gd name="T59" fmla="*/ 1147 h 1395"/>
                <a:gd name="T60" fmla="*/ 2091 w 2092"/>
                <a:gd name="T61" fmla="*/ 1140 h 1395"/>
                <a:gd name="T62" fmla="*/ 2091 w 2092"/>
                <a:gd name="T63" fmla="*/ 1140 h 1395"/>
                <a:gd name="T64" fmla="*/ 2086 w 2092"/>
                <a:gd name="T65" fmla="*/ 0 h 1395"/>
                <a:gd name="T66" fmla="*/ 2086 w 2092"/>
                <a:gd name="T67" fmla="*/ 0 h 1395"/>
                <a:gd name="T68" fmla="*/ 1942 w 2092"/>
                <a:gd name="T69" fmla="*/ 0 h 1395"/>
                <a:gd name="T70" fmla="*/ 1942 w 2092"/>
                <a:gd name="T71" fmla="*/ 0 h 1395"/>
                <a:gd name="T72" fmla="*/ 714 w 2092"/>
                <a:gd name="T73" fmla="*/ 6 h 1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92" h="1395">
                  <a:moveTo>
                    <a:pt x="714" y="6"/>
                  </a:moveTo>
                  <a:lnTo>
                    <a:pt x="714" y="6"/>
                  </a:lnTo>
                  <a:cubicBezTo>
                    <a:pt x="743" y="46"/>
                    <a:pt x="743" y="46"/>
                    <a:pt x="743" y="46"/>
                  </a:cubicBezTo>
                  <a:cubicBezTo>
                    <a:pt x="738" y="81"/>
                    <a:pt x="743" y="127"/>
                    <a:pt x="703" y="138"/>
                  </a:cubicBezTo>
                  <a:cubicBezTo>
                    <a:pt x="605" y="161"/>
                    <a:pt x="663" y="213"/>
                    <a:pt x="634" y="282"/>
                  </a:cubicBezTo>
                  <a:cubicBezTo>
                    <a:pt x="611" y="322"/>
                    <a:pt x="548" y="305"/>
                    <a:pt x="559" y="374"/>
                  </a:cubicBezTo>
                  <a:cubicBezTo>
                    <a:pt x="577" y="473"/>
                    <a:pt x="490" y="507"/>
                    <a:pt x="490" y="594"/>
                  </a:cubicBezTo>
                  <a:cubicBezTo>
                    <a:pt x="490" y="639"/>
                    <a:pt x="438" y="645"/>
                    <a:pt x="427" y="680"/>
                  </a:cubicBezTo>
                  <a:cubicBezTo>
                    <a:pt x="415" y="731"/>
                    <a:pt x="444" y="731"/>
                    <a:pt x="381" y="772"/>
                  </a:cubicBezTo>
                  <a:cubicBezTo>
                    <a:pt x="386" y="830"/>
                    <a:pt x="421" y="893"/>
                    <a:pt x="433" y="945"/>
                  </a:cubicBezTo>
                  <a:cubicBezTo>
                    <a:pt x="438" y="956"/>
                    <a:pt x="404" y="962"/>
                    <a:pt x="392" y="974"/>
                  </a:cubicBezTo>
                  <a:cubicBezTo>
                    <a:pt x="357" y="1003"/>
                    <a:pt x="317" y="1043"/>
                    <a:pt x="282" y="1054"/>
                  </a:cubicBezTo>
                  <a:cubicBezTo>
                    <a:pt x="242" y="1066"/>
                    <a:pt x="242" y="1100"/>
                    <a:pt x="202" y="1118"/>
                  </a:cubicBezTo>
                  <a:cubicBezTo>
                    <a:pt x="179" y="1129"/>
                    <a:pt x="179" y="1158"/>
                    <a:pt x="144" y="1169"/>
                  </a:cubicBezTo>
                  <a:cubicBezTo>
                    <a:pt x="92" y="1187"/>
                    <a:pt x="75" y="1198"/>
                    <a:pt x="52" y="1244"/>
                  </a:cubicBezTo>
                  <a:cubicBezTo>
                    <a:pt x="40" y="1290"/>
                    <a:pt x="0" y="1285"/>
                    <a:pt x="0" y="1342"/>
                  </a:cubicBezTo>
                  <a:cubicBezTo>
                    <a:pt x="6" y="1389"/>
                    <a:pt x="6" y="1389"/>
                    <a:pt x="6" y="1389"/>
                  </a:cubicBezTo>
                  <a:lnTo>
                    <a:pt x="6" y="1389"/>
                  </a:lnTo>
                  <a:cubicBezTo>
                    <a:pt x="35" y="1394"/>
                    <a:pt x="52" y="1365"/>
                    <a:pt x="87" y="1365"/>
                  </a:cubicBezTo>
                  <a:cubicBezTo>
                    <a:pt x="116" y="1365"/>
                    <a:pt x="150" y="1383"/>
                    <a:pt x="179" y="1354"/>
                  </a:cubicBezTo>
                  <a:cubicBezTo>
                    <a:pt x="219" y="1308"/>
                    <a:pt x="277" y="1296"/>
                    <a:pt x="346" y="1290"/>
                  </a:cubicBezTo>
                  <a:cubicBezTo>
                    <a:pt x="415" y="1279"/>
                    <a:pt x="409" y="1320"/>
                    <a:pt x="473" y="1337"/>
                  </a:cubicBezTo>
                  <a:cubicBezTo>
                    <a:pt x="536" y="1348"/>
                    <a:pt x="582" y="1210"/>
                    <a:pt x="680" y="1233"/>
                  </a:cubicBezTo>
                  <a:cubicBezTo>
                    <a:pt x="778" y="1262"/>
                    <a:pt x="870" y="1279"/>
                    <a:pt x="974" y="1250"/>
                  </a:cubicBezTo>
                  <a:cubicBezTo>
                    <a:pt x="991" y="1250"/>
                    <a:pt x="1049" y="1256"/>
                    <a:pt x="1055" y="1244"/>
                  </a:cubicBezTo>
                  <a:cubicBezTo>
                    <a:pt x="1129" y="1216"/>
                    <a:pt x="1176" y="1192"/>
                    <a:pt x="1262" y="1192"/>
                  </a:cubicBezTo>
                  <a:cubicBezTo>
                    <a:pt x="1383" y="1192"/>
                    <a:pt x="1469" y="1147"/>
                    <a:pt x="1596" y="1175"/>
                  </a:cubicBezTo>
                  <a:cubicBezTo>
                    <a:pt x="1654" y="1187"/>
                    <a:pt x="1700" y="1169"/>
                    <a:pt x="1758" y="1164"/>
                  </a:cubicBezTo>
                  <a:cubicBezTo>
                    <a:pt x="1798" y="1152"/>
                    <a:pt x="1850" y="1152"/>
                    <a:pt x="1890" y="1147"/>
                  </a:cubicBezTo>
                  <a:lnTo>
                    <a:pt x="1890" y="1147"/>
                  </a:lnTo>
                  <a:cubicBezTo>
                    <a:pt x="2091" y="1140"/>
                    <a:pt x="2091" y="1140"/>
                    <a:pt x="2091" y="1140"/>
                  </a:cubicBezTo>
                  <a:lnTo>
                    <a:pt x="2091" y="1140"/>
                  </a:lnTo>
                  <a:cubicBezTo>
                    <a:pt x="2086" y="0"/>
                    <a:pt x="2086" y="0"/>
                    <a:pt x="2086" y="0"/>
                  </a:cubicBezTo>
                  <a:lnTo>
                    <a:pt x="2086" y="0"/>
                  </a:lnTo>
                  <a:cubicBezTo>
                    <a:pt x="1942" y="0"/>
                    <a:pt x="1942" y="0"/>
                    <a:pt x="1942" y="0"/>
                  </a:cubicBezTo>
                  <a:lnTo>
                    <a:pt x="1942" y="0"/>
                  </a:lnTo>
                  <a:cubicBezTo>
                    <a:pt x="714" y="6"/>
                    <a:pt x="714" y="6"/>
                    <a:pt x="714" y="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1" name="Freeform 8"/>
            <p:cNvSpPr>
              <a:spLocks noChangeArrowheads="1"/>
            </p:cNvSpPr>
            <p:nvPr/>
          </p:nvSpPr>
          <p:spPr bwMode="auto">
            <a:xfrm>
              <a:off x="1246" y="698"/>
              <a:ext cx="351" cy="516"/>
            </a:xfrm>
            <a:custGeom>
              <a:avLst/>
              <a:gdLst>
                <a:gd name="T0" fmla="*/ 0 w 1551"/>
                <a:gd name="T1" fmla="*/ 0 h 2282"/>
                <a:gd name="T2" fmla="*/ 0 w 1551"/>
                <a:gd name="T3" fmla="*/ 0 h 2282"/>
                <a:gd name="T4" fmla="*/ 1550 w 1551"/>
                <a:gd name="T5" fmla="*/ 0 h 2282"/>
                <a:gd name="T6" fmla="*/ 1550 w 1551"/>
                <a:gd name="T7" fmla="*/ 0 h 2282"/>
                <a:gd name="T8" fmla="*/ 1550 w 1551"/>
                <a:gd name="T9" fmla="*/ 2281 h 2282"/>
                <a:gd name="T10" fmla="*/ 1550 w 1551"/>
                <a:gd name="T11" fmla="*/ 2281 h 2282"/>
                <a:gd name="T12" fmla="*/ 1405 w 1551"/>
                <a:gd name="T13" fmla="*/ 2281 h 2282"/>
                <a:gd name="T14" fmla="*/ 1405 w 1551"/>
                <a:gd name="T15" fmla="*/ 2281 h 2282"/>
                <a:gd name="T16" fmla="*/ 1446 w 1551"/>
                <a:gd name="T17" fmla="*/ 2207 h 2282"/>
                <a:gd name="T18" fmla="*/ 1423 w 1551"/>
                <a:gd name="T19" fmla="*/ 1947 h 2282"/>
                <a:gd name="T20" fmla="*/ 1405 w 1551"/>
                <a:gd name="T21" fmla="*/ 1890 h 2282"/>
                <a:gd name="T22" fmla="*/ 1353 w 1551"/>
                <a:gd name="T23" fmla="*/ 1798 h 2282"/>
                <a:gd name="T24" fmla="*/ 1325 w 1551"/>
                <a:gd name="T25" fmla="*/ 1682 h 2282"/>
                <a:gd name="T26" fmla="*/ 1221 w 1551"/>
                <a:gd name="T27" fmla="*/ 1648 h 2282"/>
                <a:gd name="T28" fmla="*/ 1072 w 1551"/>
                <a:gd name="T29" fmla="*/ 1550 h 2282"/>
                <a:gd name="T30" fmla="*/ 685 w 1551"/>
                <a:gd name="T31" fmla="*/ 1342 h 2282"/>
                <a:gd name="T32" fmla="*/ 553 w 1551"/>
                <a:gd name="T33" fmla="*/ 1481 h 2282"/>
                <a:gd name="T34" fmla="*/ 501 w 1551"/>
                <a:gd name="T35" fmla="*/ 1538 h 2282"/>
                <a:gd name="T36" fmla="*/ 461 w 1551"/>
                <a:gd name="T37" fmla="*/ 1498 h 2282"/>
                <a:gd name="T38" fmla="*/ 317 w 1551"/>
                <a:gd name="T39" fmla="*/ 1429 h 2282"/>
                <a:gd name="T40" fmla="*/ 317 w 1551"/>
                <a:gd name="T41" fmla="*/ 1140 h 2282"/>
                <a:gd name="T42" fmla="*/ 5 w 1551"/>
                <a:gd name="T43" fmla="*/ 1140 h 2282"/>
                <a:gd name="T44" fmla="*/ 5 w 1551"/>
                <a:gd name="T45" fmla="*/ 1140 h 2282"/>
                <a:gd name="T46" fmla="*/ 0 w 1551"/>
                <a:gd name="T47" fmla="*/ 0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51" h="2282">
                  <a:moveTo>
                    <a:pt x="0" y="0"/>
                  </a:moveTo>
                  <a:lnTo>
                    <a:pt x="0" y="0"/>
                  </a:lnTo>
                  <a:cubicBezTo>
                    <a:pt x="1550" y="0"/>
                    <a:pt x="1550" y="0"/>
                    <a:pt x="1550" y="0"/>
                  </a:cubicBezTo>
                  <a:lnTo>
                    <a:pt x="1550" y="0"/>
                  </a:lnTo>
                  <a:cubicBezTo>
                    <a:pt x="1550" y="2281"/>
                    <a:pt x="1550" y="2281"/>
                    <a:pt x="1550" y="2281"/>
                  </a:cubicBezTo>
                  <a:lnTo>
                    <a:pt x="1550" y="2281"/>
                  </a:lnTo>
                  <a:cubicBezTo>
                    <a:pt x="1405" y="2281"/>
                    <a:pt x="1405" y="2281"/>
                    <a:pt x="1405" y="2281"/>
                  </a:cubicBezTo>
                  <a:lnTo>
                    <a:pt x="1405" y="2281"/>
                  </a:lnTo>
                  <a:cubicBezTo>
                    <a:pt x="1446" y="2207"/>
                    <a:pt x="1446" y="2207"/>
                    <a:pt x="1446" y="2207"/>
                  </a:cubicBezTo>
                  <a:cubicBezTo>
                    <a:pt x="1417" y="2137"/>
                    <a:pt x="1463" y="2023"/>
                    <a:pt x="1423" y="1947"/>
                  </a:cubicBezTo>
                  <a:cubicBezTo>
                    <a:pt x="1417" y="1930"/>
                    <a:pt x="1405" y="1907"/>
                    <a:pt x="1405" y="1890"/>
                  </a:cubicBezTo>
                  <a:cubicBezTo>
                    <a:pt x="1394" y="1855"/>
                    <a:pt x="1365" y="1826"/>
                    <a:pt x="1353" y="1798"/>
                  </a:cubicBezTo>
                  <a:cubicBezTo>
                    <a:pt x="1342" y="1774"/>
                    <a:pt x="1342" y="1694"/>
                    <a:pt x="1325" y="1682"/>
                  </a:cubicBezTo>
                  <a:cubicBezTo>
                    <a:pt x="1319" y="1659"/>
                    <a:pt x="1238" y="1648"/>
                    <a:pt x="1221" y="1648"/>
                  </a:cubicBezTo>
                  <a:cubicBezTo>
                    <a:pt x="1158" y="1642"/>
                    <a:pt x="1100" y="1602"/>
                    <a:pt x="1072" y="1550"/>
                  </a:cubicBezTo>
                  <a:cubicBezTo>
                    <a:pt x="991" y="1452"/>
                    <a:pt x="818" y="1337"/>
                    <a:pt x="685" y="1342"/>
                  </a:cubicBezTo>
                  <a:cubicBezTo>
                    <a:pt x="645" y="1348"/>
                    <a:pt x="553" y="1441"/>
                    <a:pt x="553" y="1481"/>
                  </a:cubicBezTo>
                  <a:cubicBezTo>
                    <a:pt x="553" y="1504"/>
                    <a:pt x="536" y="1561"/>
                    <a:pt x="501" y="1538"/>
                  </a:cubicBezTo>
                  <a:cubicBezTo>
                    <a:pt x="484" y="1527"/>
                    <a:pt x="472" y="1509"/>
                    <a:pt x="461" y="1498"/>
                  </a:cubicBezTo>
                  <a:cubicBezTo>
                    <a:pt x="438" y="1481"/>
                    <a:pt x="346" y="1446"/>
                    <a:pt x="317" y="1429"/>
                  </a:cubicBezTo>
                  <a:cubicBezTo>
                    <a:pt x="317" y="1140"/>
                    <a:pt x="317" y="1140"/>
                    <a:pt x="317" y="1140"/>
                  </a:cubicBezTo>
                  <a:cubicBezTo>
                    <a:pt x="5" y="1140"/>
                    <a:pt x="5" y="1140"/>
                    <a:pt x="5" y="1140"/>
                  </a:cubicBezTo>
                  <a:lnTo>
                    <a:pt x="5" y="1140"/>
                  </a:lnTo>
                  <a:cubicBezTo>
                    <a:pt x="0" y="0"/>
                    <a:pt x="0" y="0"/>
                    <a:pt x="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2" name="Freeform 9"/>
            <p:cNvSpPr>
              <a:spLocks noChangeArrowheads="1"/>
            </p:cNvSpPr>
            <p:nvPr/>
          </p:nvSpPr>
          <p:spPr bwMode="auto">
            <a:xfrm>
              <a:off x="1201" y="957"/>
              <a:ext cx="375" cy="297"/>
            </a:xfrm>
            <a:custGeom>
              <a:avLst/>
              <a:gdLst>
                <a:gd name="T0" fmla="*/ 0 w 1660"/>
                <a:gd name="T1" fmla="*/ 7 h 1315"/>
                <a:gd name="T2" fmla="*/ 0 w 1660"/>
                <a:gd name="T3" fmla="*/ 7 h 1315"/>
                <a:gd name="T4" fmla="*/ 201 w 1660"/>
                <a:gd name="T5" fmla="*/ 0 h 1315"/>
                <a:gd name="T6" fmla="*/ 201 w 1660"/>
                <a:gd name="T7" fmla="*/ 0 h 1315"/>
                <a:gd name="T8" fmla="*/ 513 w 1660"/>
                <a:gd name="T9" fmla="*/ 0 h 1315"/>
                <a:gd name="T10" fmla="*/ 513 w 1660"/>
                <a:gd name="T11" fmla="*/ 289 h 1315"/>
                <a:gd name="T12" fmla="*/ 657 w 1660"/>
                <a:gd name="T13" fmla="*/ 358 h 1315"/>
                <a:gd name="T14" fmla="*/ 697 w 1660"/>
                <a:gd name="T15" fmla="*/ 398 h 1315"/>
                <a:gd name="T16" fmla="*/ 749 w 1660"/>
                <a:gd name="T17" fmla="*/ 341 h 1315"/>
                <a:gd name="T18" fmla="*/ 881 w 1660"/>
                <a:gd name="T19" fmla="*/ 202 h 1315"/>
                <a:gd name="T20" fmla="*/ 1268 w 1660"/>
                <a:gd name="T21" fmla="*/ 410 h 1315"/>
                <a:gd name="T22" fmla="*/ 1417 w 1660"/>
                <a:gd name="T23" fmla="*/ 508 h 1315"/>
                <a:gd name="T24" fmla="*/ 1521 w 1660"/>
                <a:gd name="T25" fmla="*/ 542 h 1315"/>
                <a:gd name="T26" fmla="*/ 1549 w 1660"/>
                <a:gd name="T27" fmla="*/ 658 h 1315"/>
                <a:gd name="T28" fmla="*/ 1601 w 1660"/>
                <a:gd name="T29" fmla="*/ 750 h 1315"/>
                <a:gd name="T30" fmla="*/ 1619 w 1660"/>
                <a:gd name="T31" fmla="*/ 807 h 1315"/>
                <a:gd name="T32" fmla="*/ 1642 w 1660"/>
                <a:gd name="T33" fmla="*/ 1067 h 1315"/>
                <a:gd name="T34" fmla="*/ 1601 w 1660"/>
                <a:gd name="T35" fmla="*/ 1141 h 1315"/>
                <a:gd name="T36" fmla="*/ 1601 w 1660"/>
                <a:gd name="T37" fmla="*/ 1141 h 1315"/>
                <a:gd name="T38" fmla="*/ 1158 w 1660"/>
                <a:gd name="T39" fmla="*/ 1141 h 1315"/>
                <a:gd name="T40" fmla="*/ 985 w 1660"/>
                <a:gd name="T41" fmla="*/ 1164 h 1315"/>
                <a:gd name="T42" fmla="*/ 893 w 1660"/>
                <a:gd name="T43" fmla="*/ 1124 h 1315"/>
                <a:gd name="T44" fmla="*/ 807 w 1660"/>
                <a:gd name="T45" fmla="*/ 1101 h 1315"/>
                <a:gd name="T46" fmla="*/ 738 w 1660"/>
                <a:gd name="T47" fmla="*/ 1044 h 1315"/>
                <a:gd name="T48" fmla="*/ 662 w 1660"/>
                <a:gd name="T49" fmla="*/ 1130 h 1315"/>
                <a:gd name="T50" fmla="*/ 565 w 1660"/>
                <a:gd name="T51" fmla="*/ 1257 h 1315"/>
                <a:gd name="T52" fmla="*/ 565 w 1660"/>
                <a:gd name="T53" fmla="*/ 1257 h 1315"/>
                <a:gd name="T54" fmla="*/ 536 w 1660"/>
                <a:gd name="T55" fmla="*/ 1274 h 1315"/>
                <a:gd name="T56" fmla="*/ 518 w 1660"/>
                <a:gd name="T57" fmla="*/ 1297 h 1315"/>
                <a:gd name="T58" fmla="*/ 490 w 1660"/>
                <a:gd name="T59" fmla="*/ 1314 h 1315"/>
                <a:gd name="T60" fmla="*/ 490 w 1660"/>
                <a:gd name="T61" fmla="*/ 1314 h 1315"/>
                <a:gd name="T62" fmla="*/ 438 w 1660"/>
                <a:gd name="T63" fmla="*/ 1257 h 1315"/>
                <a:gd name="T64" fmla="*/ 317 w 1660"/>
                <a:gd name="T65" fmla="*/ 1130 h 1315"/>
                <a:gd name="T66" fmla="*/ 219 w 1660"/>
                <a:gd name="T67" fmla="*/ 1020 h 1315"/>
                <a:gd name="T68" fmla="*/ 98 w 1660"/>
                <a:gd name="T69" fmla="*/ 831 h 1315"/>
                <a:gd name="T70" fmla="*/ 92 w 1660"/>
                <a:gd name="T71" fmla="*/ 733 h 1315"/>
                <a:gd name="T72" fmla="*/ 86 w 1660"/>
                <a:gd name="T73" fmla="*/ 658 h 1315"/>
                <a:gd name="T74" fmla="*/ 104 w 1660"/>
                <a:gd name="T75" fmla="*/ 618 h 1315"/>
                <a:gd name="T76" fmla="*/ 138 w 1660"/>
                <a:gd name="T77" fmla="*/ 566 h 1315"/>
                <a:gd name="T78" fmla="*/ 98 w 1660"/>
                <a:gd name="T79" fmla="*/ 485 h 1315"/>
                <a:gd name="T80" fmla="*/ 52 w 1660"/>
                <a:gd name="T81" fmla="*/ 462 h 1315"/>
                <a:gd name="T82" fmla="*/ 52 w 1660"/>
                <a:gd name="T83" fmla="*/ 462 h 1315"/>
                <a:gd name="T84" fmla="*/ 104 w 1660"/>
                <a:gd name="T85" fmla="*/ 381 h 1315"/>
                <a:gd name="T86" fmla="*/ 150 w 1660"/>
                <a:gd name="T87" fmla="*/ 295 h 1315"/>
                <a:gd name="T88" fmla="*/ 161 w 1660"/>
                <a:gd name="T89" fmla="*/ 225 h 1315"/>
                <a:gd name="T90" fmla="*/ 121 w 1660"/>
                <a:gd name="T91" fmla="*/ 162 h 1315"/>
                <a:gd name="T92" fmla="*/ 64 w 1660"/>
                <a:gd name="T93" fmla="*/ 145 h 1315"/>
                <a:gd name="T94" fmla="*/ 17 w 1660"/>
                <a:gd name="T95" fmla="*/ 122 h 1315"/>
                <a:gd name="T96" fmla="*/ 0 w 1660"/>
                <a:gd name="T97" fmla="*/ 7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0" h="1315">
                  <a:moveTo>
                    <a:pt x="0" y="7"/>
                  </a:moveTo>
                  <a:lnTo>
                    <a:pt x="0" y="7"/>
                  </a:lnTo>
                  <a:cubicBezTo>
                    <a:pt x="201" y="0"/>
                    <a:pt x="201" y="0"/>
                    <a:pt x="201" y="0"/>
                  </a:cubicBezTo>
                  <a:lnTo>
                    <a:pt x="201" y="0"/>
                  </a:lnTo>
                  <a:cubicBezTo>
                    <a:pt x="513" y="0"/>
                    <a:pt x="513" y="0"/>
                    <a:pt x="513" y="0"/>
                  </a:cubicBezTo>
                  <a:cubicBezTo>
                    <a:pt x="513" y="289"/>
                    <a:pt x="513" y="289"/>
                    <a:pt x="513" y="289"/>
                  </a:cubicBezTo>
                  <a:cubicBezTo>
                    <a:pt x="542" y="306"/>
                    <a:pt x="634" y="341"/>
                    <a:pt x="657" y="358"/>
                  </a:cubicBezTo>
                  <a:cubicBezTo>
                    <a:pt x="668" y="369"/>
                    <a:pt x="680" y="387"/>
                    <a:pt x="697" y="398"/>
                  </a:cubicBezTo>
                  <a:cubicBezTo>
                    <a:pt x="732" y="421"/>
                    <a:pt x="749" y="364"/>
                    <a:pt x="749" y="341"/>
                  </a:cubicBezTo>
                  <a:cubicBezTo>
                    <a:pt x="749" y="301"/>
                    <a:pt x="841" y="208"/>
                    <a:pt x="881" y="202"/>
                  </a:cubicBezTo>
                  <a:cubicBezTo>
                    <a:pt x="1014" y="197"/>
                    <a:pt x="1187" y="312"/>
                    <a:pt x="1268" y="410"/>
                  </a:cubicBezTo>
                  <a:cubicBezTo>
                    <a:pt x="1296" y="462"/>
                    <a:pt x="1354" y="502"/>
                    <a:pt x="1417" y="508"/>
                  </a:cubicBezTo>
                  <a:cubicBezTo>
                    <a:pt x="1434" y="508"/>
                    <a:pt x="1515" y="519"/>
                    <a:pt x="1521" y="542"/>
                  </a:cubicBezTo>
                  <a:cubicBezTo>
                    <a:pt x="1538" y="554"/>
                    <a:pt x="1538" y="634"/>
                    <a:pt x="1549" y="658"/>
                  </a:cubicBezTo>
                  <a:cubicBezTo>
                    <a:pt x="1561" y="686"/>
                    <a:pt x="1590" y="715"/>
                    <a:pt x="1601" y="750"/>
                  </a:cubicBezTo>
                  <a:cubicBezTo>
                    <a:pt x="1601" y="767"/>
                    <a:pt x="1613" y="790"/>
                    <a:pt x="1619" y="807"/>
                  </a:cubicBezTo>
                  <a:cubicBezTo>
                    <a:pt x="1659" y="883"/>
                    <a:pt x="1613" y="997"/>
                    <a:pt x="1642" y="1067"/>
                  </a:cubicBezTo>
                  <a:cubicBezTo>
                    <a:pt x="1601" y="1141"/>
                    <a:pt x="1601" y="1141"/>
                    <a:pt x="1601" y="1141"/>
                  </a:cubicBezTo>
                  <a:lnTo>
                    <a:pt x="1601" y="1141"/>
                  </a:lnTo>
                  <a:cubicBezTo>
                    <a:pt x="1158" y="1141"/>
                    <a:pt x="1158" y="1141"/>
                    <a:pt x="1158" y="1141"/>
                  </a:cubicBezTo>
                  <a:cubicBezTo>
                    <a:pt x="1112" y="1148"/>
                    <a:pt x="1026" y="1124"/>
                    <a:pt x="985" y="1164"/>
                  </a:cubicBezTo>
                  <a:cubicBezTo>
                    <a:pt x="962" y="1199"/>
                    <a:pt x="922" y="1130"/>
                    <a:pt x="893" y="1124"/>
                  </a:cubicBezTo>
                  <a:cubicBezTo>
                    <a:pt x="864" y="1119"/>
                    <a:pt x="830" y="1119"/>
                    <a:pt x="807" y="1101"/>
                  </a:cubicBezTo>
                  <a:cubicBezTo>
                    <a:pt x="738" y="1044"/>
                    <a:pt x="738" y="1044"/>
                    <a:pt x="738" y="1044"/>
                  </a:cubicBezTo>
                  <a:cubicBezTo>
                    <a:pt x="714" y="1026"/>
                    <a:pt x="662" y="1101"/>
                    <a:pt x="662" y="1130"/>
                  </a:cubicBezTo>
                  <a:cubicBezTo>
                    <a:pt x="657" y="1193"/>
                    <a:pt x="628" y="1240"/>
                    <a:pt x="565" y="1257"/>
                  </a:cubicBezTo>
                  <a:lnTo>
                    <a:pt x="565" y="1257"/>
                  </a:lnTo>
                  <a:cubicBezTo>
                    <a:pt x="547" y="1263"/>
                    <a:pt x="547" y="1263"/>
                    <a:pt x="536" y="1274"/>
                  </a:cubicBezTo>
                  <a:cubicBezTo>
                    <a:pt x="530" y="1285"/>
                    <a:pt x="530" y="1292"/>
                    <a:pt x="518" y="1297"/>
                  </a:cubicBezTo>
                  <a:cubicBezTo>
                    <a:pt x="513" y="1303"/>
                    <a:pt x="501" y="1308"/>
                    <a:pt x="490" y="1314"/>
                  </a:cubicBezTo>
                  <a:lnTo>
                    <a:pt x="490" y="1314"/>
                  </a:lnTo>
                  <a:cubicBezTo>
                    <a:pt x="438" y="1257"/>
                    <a:pt x="438" y="1257"/>
                    <a:pt x="438" y="1257"/>
                  </a:cubicBezTo>
                  <a:cubicBezTo>
                    <a:pt x="403" y="1216"/>
                    <a:pt x="357" y="1176"/>
                    <a:pt x="317" y="1130"/>
                  </a:cubicBezTo>
                  <a:cubicBezTo>
                    <a:pt x="294" y="1096"/>
                    <a:pt x="253" y="1049"/>
                    <a:pt x="219" y="1020"/>
                  </a:cubicBezTo>
                  <a:cubicBezTo>
                    <a:pt x="179" y="986"/>
                    <a:pt x="109" y="883"/>
                    <a:pt x="98" y="831"/>
                  </a:cubicBezTo>
                  <a:cubicBezTo>
                    <a:pt x="98" y="802"/>
                    <a:pt x="75" y="755"/>
                    <a:pt x="92" y="733"/>
                  </a:cubicBezTo>
                  <a:cubicBezTo>
                    <a:pt x="115" y="698"/>
                    <a:pt x="69" y="686"/>
                    <a:pt x="86" y="658"/>
                  </a:cubicBezTo>
                  <a:cubicBezTo>
                    <a:pt x="92" y="640"/>
                    <a:pt x="98" y="640"/>
                    <a:pt x="104" y="618"/>
                  </a:cubicBezTo>
                  <a:cubicBezTo>
                    <a:pt x="104" y="588"/>
                    <a:pt x="138" y="594"/>
                    <a:pt x="138" y="566"/>
                  </a:cubicBezTo>
                  <a:cubicBezTo>
                    <a:pt x="138" y="525"/>
                    <a:pt x="109" y="519"/>
                    <a:pt x="98" y="485"/>
                  </a:cubicBezTo>
                  <a:cubicBezTo>
                    <a:pt x="92" y="456"/>
                    <a:pt x="86" y="456"/>
                    <a:pt x="52" y="462"/>
                  </a:cubicBezTo>
                  <a:lnTo>
                    <a:pt x="52" y="462"/>
                  </a:lnTo>
                  <a:cubicBezTo>
                    <a:pt x="40" y="410"/>
                    <a:pt x="64" y="398"/>
                    <a:pt x="104" y="381"/>
                  </a:cubicBezTo>
                  <a:cubicBezTo>
                    <a:pt x="156" y="358"/>
                    <a:pt x="150" y="346"/>
                    <a:pt x="150" y="295"/>
                  </a:cubicBezTo>
                  <a:cubicBezTo>
                    <a:pt x="150" y="265"/>
                    <a:pt x="156" y="249"/>
                    <a:pt x="161" y="225"/>
                  </a:cubicBezTo>
                  <a:cubicBezTo>
                    <a:pt x="179" y="168"/>
                    <a:pt x="156" y="197"/>
                    <a:pt x="121" y="162"/>
                  </a:cubicBezTo>
                  <a:cubicBezTo>
                    <a:pt x="104" y="162"/>
                    <a:pt x="81" y="150"/>
                    <a:pt x="64" y="145"/>
                  </a:cubicBezTo>
                  <a:cubicBezTo>
                    <a:pt x="46" y="139"/>
                    <a:pt x="23" y="145"/>
                    <a:pt x="17" y="122"/>
                  </a:cubicBezTo>
                  <a:cubicBezTo>
                    <a:pt x="0" y="87"/>
                    <a:pt x="29" y="41"/>
                    <a:pt x="0" y="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3" name="Freeform 10"/>
            <p:cNvSpPr>
              <a:spLocks noChangeArrowheads="1"/>
            </p:cNvSpPr>
            <p:nvPr/>
          </p:nvSpPr>
          <p:spPr bwMode="auto">
            <a:xfrm>
              <a:off x="773" y="959"/>
              <a:ext cx="468" cy="226"/>
            </a:xfrm>
            <a:custGeom>
              <a:avLst/>
              <a:gdLst>
                <a:gd name="T0" fmla="*/ 1890 w 2070"/>
                <a:gd name="T1" fmla="*/ 0 h 1003"/>
                <a:gd name="T2" fmla="*/ 1890 w 2070"/>
                <a:gd name="T3" fmla="*/ 0 h 1003"/>
                <a:gd name="T4" fmla="*/ 1907 w 2070"/>
                <a:gd name="T5" fmla="*/ 115 h 1003"/>
                <a:gd name="T6" fmla="*/ 1954 w 2070"/>
                <a:gd name="T7" fmla="*/ 138 h 1003"/>
                <a:gd name="T8" fmla="*/ 2011 w 2070"/>
                <a:gd name="T9" fmla="*/ 155 h 1003"/>
                <a:gd name="T10" fmla="*/ 2051 w 2070"/>
                <a:gd name="T11" fmla="*/ 218 h 1003"/>
                <a:gd name="T12" fmla="*/ 2040 w 2070"/>
                <a:gd name="T13" fmla="*/ 288 h 1003"/>
                <a:gd name="T14" fmla="*/ 1994 w 2070"/>
                <a:gd name="T15" fmla="*/ 374 h 1003"/>
                <a:gd name="T16" fmla="*/ 1942 w 2070"/>
                <a:gd name="T17" fmla="*/ 455 h 1003"/>
                <a:gd name="T18" fmla="*/ 1942 w 2070"/>
                <a:gd name="T19" fmla="*/ 455 h 1003"/>
                <a:gd name="T20" fmla="*/ 1913 w 2070"/>
                <a:gd name="T21" fmla="*/ 483 h 1003"/>
                <a:gd name="T22" fmla="*/ 1803 w 2070"/>
                <a:gd name="T23" fmla="*/ 530 h 1003"/>
                <a:gd name="T24" fmla="*/ 1769 w 2070"/>
                <a:gd name="T25" fmla="*/ 599 h 1003"/>
                <a:gd name="T26" fmla="*/ 1711 w 2070"/>
                <a:gd name="T27" fmla="*/ 651 h 1003"/>
                <a:gd name="T28" fmla="*/ 1665 w 2070"/>
                <a:gd name="T29" fmla="*/ 714 h 1003"/>
                <a:gd name="T30" fmla="*/ 1573 w 2070"/>
                <a:gd name="T31" fmla="*/ 800 h 1003"/>
                <a:gd name="T32" fmla="*/ 1481 w 2070"/>
                <a:gd name="T33" fmla="*/ 876 h 1003"/>
                <a:gd name="T34" fmla="*/ 1204 w 2070"/>
                <a:gd name="T35" fmla="*/ 892 h 1003"/>
                <a:gd name="T36" fmla="*/ 1210 w 2070"/>
                <a:gd name="T37" fmla="*/ 1002 h 1003"/>
                <a:gd name="T38" fmla="*/ 1210 w 2070"/>
                <a:gd name="T39" fmla="*/ 1002 h 1003"/>
                <a:gd name="T40" fmla="*/ 139 w 2070"/>
                <a:gd name="T41" fmla="*/ 1002 h 1003"/>
                <a:gd name="T42" fmla="*/ 139 w 2070"/>
                <a:gd name="T43" fmla="*/ 1002 h 1003"/>
                <a:gd name="T44" fmla="*/ 133 w 2070"/>
                <a:gd name="T45" fmla="*/ 944 h 1003"/>
                <a:gd name="T46" fmla="*/ 116 w 2070"/>
                <a:gd name="T47" fmla="*/ 876 h 1003"/>
                <a:gd name="T48" fmla="*/ 144 w 2070"/>
                <a:gd name="T49" fmla="*/ 818 h 1003"/>
                <a:gd name="T50" fmla="*/ 173 w 2070"/>
                <a:gd name="T51" fmla="*/ 788 h 1003"/>
                <a:gd name="T52" fmla="*/ 150 w 2070"/>
                <a:gd name="T53" fmla="*/ 731 h 1003"/>
                <a:gd name="T54" fmla="*/ 150 w 2070"/>
                <a:gd name="T55" fmla="*/ 731 h 1003"/>
                <a:gd name="T56" fmla="*/ 139 w 2070"/>
                <a:gd name="T57" fmla="*/ 685 h 1003"/>
                <a:gd name="T58" fmla="*/ 139 w 2070"/>
                <a:gd name="T59" fmla="*/ 627 h 1003"/>
                <a:gd name="T60" fmla="*/ 110 w 2070"/>
                <a:gd name="T61" fmla="*/ 587 h 1003"/>
                <a:gd name="T62" fmla="*/ 104 w 2070"/>
                <a:gd name="T63" fmla="*/ 483 h 1003"/>
                <a:gd name="T64" fmla="*/ 92 w 2070"/>
                <a:gd name="T65" fmla="*/ 409 h 1003"/>
                <a:gd name="T66" fmla="*/ 104 w 2070"/>
                <a:gd name="T67" fmla="*/ 322 h 1003"/>
                <a:gd name="T68" fmla="*/ 6 w 2070"/>
                <a:gd name="T69" fmla="*/ 242 h 1003"/>
                <a:gd name="T70" fmla="*/ 6 w 2070"/>
                <a:gd name="T71" fmla="*/ 242 h 1003"/>
                <a:gd name="T72" fmla="*/ 87 w 2070"/>
                <a:gd name="T73" fmla="*/ 218 h 1003"/>
                <a:gd name="T74" fmla="*/ 179 w 2070"/>
                <a:gd name="T75" fmla="*/ 207 h 1003"/>
                <a:gd name="T76" fmla="*/ 346 w 2070"/>
                <a:gd name="T77" fmla="*/ 143 h 1003"/>
                <a:gd name="T78" fmla="*/ 473 w 2070"/>
                <a:gd name="T79" fmla="*/ 190 h 1003"/>
                <a:gd name="T80" fmla="*/ 680 w 2070"/>
                <a:gd name="T81" fmla="*/ 86 h 1003"/>
                <a:gd name="T82" fmla="*/ 974 w 2070"/>
                <a:gd name="T83" fmla="*/ 103 h 1003"/>
                <a:gd name="T84" fmla="*/ 1055 w 2070"/>
                <a:gd name="T85" fmla="*/ 97 h 1003"/>
                <a:gd name="T86" fmla="*/ 1262 w 2070"/>
                <a:gd name="T87" fmla="*/ 45 h 1003"/>
                <a:gd name="T88" fmla="*/ 1596 w 2070"/>
                <a:gd name="T89" fmla="*/ 28 h 1003"/>
                <a:gd name="T90" fmla="*/ 1758 w 2070"/>
                <a:gd name="T91" fmla="*/ 17 h 1003"/>
                <a:gd name="T92" fmla="*/ 1890 w 2070"/>
                <a:gd name="T93" fmla="*/ 0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70" h="1003">
                  <a:moveTo>
                    <a:pt x="1890" y="0"/>
                  </a:moveTo>
                  <a:lnTo>
                    <a:pt x="1890" y="0"/>
                  </a:lnTo>
                  <a:cubicBezTo>
                    <a:pt x="1919" y="34"/>
                    <a:pt x="1890" y="80"/>
                    <a:pt x="1907" y="115"/>
                  </a:cubicBezTo>
                  <a:cubicBezTo>
                    <a:pt x="1913" y="138"/>
                    <a:pt x="1936" y="132"/>
                    <a:pt x="1954" y="138"/>
                  </a:cubicBezTo>
                  <a:cubicBezTo>
                    <a:pt x="1971" y="143"/>
                    <a:pt x="1994" y="155"/>
                    <a:pt x="2011" y="155"/>
                  </a:cubicBezTo>
                  <a:cubicBezTo>
                    <a:pt x="2046" y="190"/>
                    <a:pt x="2069" y="161"/>
                    <a:pt x="2051" y="218"/>
                  </a:cubicBezTo>
                  <a:cubicBezTo>
                    <a:pt x="2046" y="242"/>
                    <a:pt x="2040" y="258"/>
                    <a:pt x="2040" y="288"/>
                  </a:cubicBezTo>
                  <a:cubicBezTo>
                    <a:pt x="2040" y="339"/>
                    <a:pt x="2046" y="351"/>
                    <a:pt x="1994" y="374"/>
                  </a:cubicBezTo>
                  <a:cubicBezTo>
                    <a:pt x="1954" y="391"/>
                    <a:pt x="1930" y="403"/>
                    <a:pt x="1942" y="455"/>
                  </a:cubicBezTo>
                  <a:lnTo>
                    <a:pt x="1942" y="455"/>
                  </a:lnTo>
                  <a:cubicBezTo>
                    <a:pt x="1913" y="483"/>
                    <a:pt x="1913" y="483"/>
                    <a:pt x="1913" y="483"/>
                  </a:cubicBezTo>
                  <a:cubicBezTo>
                    <a:pt x="1862" y="512"/>
                    <a:pt x="1873" y="530"/>
                    <a:pt x="1803" y="530"/>
                  </a:cubicBezTo>
                  <a:cubicBezTo>
                    <a:pt x="1740" y="530"/>
                    <a:pt x="1781" y="581"/>
                    <a:pt x="1769" y="599"/>
                  </a:cubicBezTo>
                  <a:cubicBezTo>
                    <a:pt x="1758" y="616"/>
                    <a:pt x="1729" y="633"/>
                    <a:pt x="1711" y="651"/>
                  </a:cubicBezTo>
                  <a:cubicBezTo>
                    <a:pt x="1682" y="691"/>
                    <a:pt x="1740" y="696"/>
                    <a:pt x="1665" y="714"/>
                  </a:cubicBezTo>
                  <a:cubicBezTo>
                    <a:pt x="1596" y="726"/>
                    <a:pt x="1608" y="743"/>
                    <a:pt x="1573" y="800"/>
                  </a:cubicBezTo>
                  <a:cubicBezTo>
                    <a:pt x="1533" y="864"/>
                    <a:pt x="1579" y="876"/>
                    <a:pt x="1481" y="876"/>
                  </a:cubicBezTo>
                  <a:cubicBezTo>
                    <a:pt x="1435" y="876"/>
                    <a:pt x="1216" y="847"/>
                    <a:pt x="1204" y="892"/>
                  </a:cubicBezTo>
                  <a:cubicBezTo>
                    <a:pt x="1199" y="956"/>
                    <a:pt x="1193" y="944"/>
                    <a:pt x="1210" y="1002"/>
                  </a:cubicBezTo>
                  <a:lnTo>
                    <a:pt x="1210" y="1002"/>
                  </a:lnTo>
                  <a:cubicBezTo>
                    <a:pt x="139" y="1002"/>
                    <a:pt x="139" y="1002"/>
                    <a:pt x="139" y="1002"/>
                  </a:cubicBezTo>
                  <a:lnTo>
                    <a:pt x="139" y="1002"/>
                  </a:lnTo>
                  <a:cubicBezTo>
                    <a:pt x="133" y="944"/>
                    <a:pt x="133" y="944"/>
                    <a:pt x="133" y="944"/>
                  </a:cubicBezTo>
                  <a:cubicBezTo>
                    <a:pt x="133" y="921"/>
                    <a:pt x="116" y="898"/>
                    <a:pt x="116" y="876"/>
                  </a:cubicBezTo>
                  <a:cubicBezTo>
                    <a:pt x="121" y="852"/>
                    <a:pt x="127" y="829"/>
                    <a:pt x="144" y="818"/>
                  </a:cubicBezTo>
                  <a:cubicBezTo>
                    <a:pt x="150" y="806"/>
                    <a:pt x="167" y="795"/>
                    <a:pt x="173" y="788"/>
                  </a:cubicBezTo>
                  <a:cubicBezTo>
                    <a:pt x="179" y="777"/>
                    <a:pt x="156" y="743"/>
                    <a:pt x="150" y="731"/>
                  </a:cubicBezTo>
                  <a:lnTo>
                    <a:pt x="150" y="731"/>
                  </a:lnTo>
                  <a:cubicBezTo>
                    <a:pt x="139" y="685"/>
                    <a:pt x="139" y="685"/>
                    <a:pt x="139" y="685"/>
                  </a:cubicBezTo>
                  <a:cubicBezTo>
                    <a:pt x="133" y="662"/>
                    <a:pt x="139" y="645"/>
                    <a:pt x="139" y="627"/>
                  </a:cubicBezTo>
                  <a:cubicBezTo>
                    <a:pt x="133" y="611"/>
                    <a:pt x="116" y="599"/>
                    <a:pt x="110" y="587"/>
                  </a:cubicBezTo>
                  <a:cubicBezTo>
                    <a:pt x="92" y="559"/>
                    <a:pt x="127" y="518"/>
                    <a:pt x="104" y="483"/>
                  </a:cubicBezTo>
                  <a:cubicBezTo>
                    <a:pt x="98" y="466"/>
                    <a:pt x="81" y="431"/>
                    <a:pt x="92" y="409"/>
                  </a:cubicBezTo>
                  <a:cubicBezTo>
                    <a:pt x="104" y="391"/>
                    <a:pt x="110" y="345"/>
                    <a:pt x="104" y="322"/>
                  </a:cubicBezTo>
                  <a:cubicBezTo>
                    <a:pt x="92" y="282"/>
                    <a:pt x="0" y="294"/>
                    <a:pt x="6" y="242"/>
                  </a:cubicBezTo>
                  <a:lnTo>
                    <a:pt x="6" y="242"/>
                  </a:lnTo>
                  <a:cubicBezTo>
                    <a:pt x="35" y="247"/>
                    <a:pt x="52" y="218"/>
                    <a:pt x="87" y="218"/>
                  </a:cubicBezTo>
                  <a:cubicBezTo>
                    <a:pt x="116" y="218"/>
                    <a:pt x="150" y="236"/>
                    <a:pt x="179" y="207"/>
                  </a:cubicBezTo>
                  <a:cubicBezTo>
                    <a:pt x="219" y="161"/>
                    <a:pt x="277" y="149"/>
                    <a:pt x="346" y="143"/>
                  </a:cubicBezTo>
                  <a:cubicBezTo>
                    <a:pt x="415" y="132"/>
                    <a:pt x="409" y="173"/>
                    <a:pt x="473" y="190"/>
                  </a:cubicBezTo>
                  <a:cubicBezTo>
                    <a:pt x="536" y="201"/>
                    <a:pt x="582" y="63"/>
                    <a:pt x="680" y="86"/>
                  </a:cubicBezTo>
                  <a:cubicBezTo>
                    <a:pt x="778" y="115"/>
                    <a:pt x="870" y="132"/>
                    <a:pt x="974" y="103"/>
                  </a:cubicBezTo>
                  <a:cubicBezTo>
                    <a:pt x="991" y="103"/>
                    <a:pt x="1049" y="109"/>
                    <a:pt x="1055" y="97"/>
                  </a:cubicBezTo>
                  <a:cubicBezTo>
                    <a:pt x="1129" y="69"/>
                    <a:pt x="1176" y="45"/>
                    <a:pt x="1262" y="45"/>
                  </a:cubicBezTo>
                  <a:cubicBezTo>
                    <a:pt x="1383" y="45"/>
                    <a:pt x="1469" y="0"/>
                    <a:pt x="1596" y="28"/>
                  </a:cubicBezTo>
                  <a:cubicBezTo>
                    <a:pt x="1654" y="40"/>
                    <a:pt x="1700" y="22"/>
                    <a:pt x="1758" y="17"/>
                  </a:cubicBezTo>
                  <a:cubicBezTo>
                    <a:pt x="1798" y="5"/>
                    <a:pt x="1850" y="5"/>
                    <a:pt x="1890" y="0"/>
                  </a:cubicBezTo>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4" name="Freeform 11"/>
            <p:cNvSpPr>
              <a:spLocks noChangeArrowheads="1"/>
            </p:cNvSpPr>
            <p:nvPr/>
          </p:nvSpPr>
          <p:spPr bwMode="auto">
            <a:xfrm>
              <a:off x="508" y="1118"/>
              <a:ext cx="327" cy="433"/>
            </a:xfrm>
            <a:custGeom>
              <a:avLst/>
              <a:gdLst>
                <a:gd name="T0" fmla="*/ 0 w 1447"/>
                <a:gd name="T1" fmla="*/ 0 h 1913"/>
                <a:gd name="T2" fmla="*/ 0 w 1447"/>
                <a:gd name="T3" fmla="*/ 0 h 1913"/>
                <a:gd name="T4" fmla="*/ 582 w 1447"/>
                <a:gd name="T5" fmla="*/ 0 h 1913"/>
                <a:gd name="T6" fmla="*/ 582 w 1447"/>
                <a:gd name="T7" fmla="*/ 0 h 1913"/>
                <a:gd name="T8" fmla="*/ 582 w 1447"/>
                <a:gd name="T9" fmla="*/ 28 h 1913"/>
                <a:gd name="T10" fmla="*/ 1319 w 1447"/>
                <a:gd name="T11" fmla="*/ 28 h 1913"/>
                <a:gd name="T12" fmla="*/ 1319 w 1447"/>
                <a:gd name="T13" fmla="*/ 28 h 1913"/>
                <a:gd name="T14" fmla="*/ 1342 w 1447"/>
                <a:gd name="T15" fmla="*/ 85 h 1913"/>
                <a:gd name="T16" fmla="*/ 1313 w 1447"/>
                <a:gd name="T17" fmla="*/ 115 h 1913"/>
                <a:gd name="T18" fmla="*/ 1285 w 1447"/>
                <a:gd name="T19" fmla="*/ 173 h 1913"/>
                <a:gd name="T20" fmla="*/ 1302 w 1447"/>
                <a:gd name="T21" fmla="*/ 241 h 1913"/>
                <a:gd name="T22" fmla="*/ 1308 w 1447"/>
                <a:gd name="T23" fmla="*/ 299 h 1913"/>
                <a:gd name="T24" fmla="*/ 1308 w 1447"/>
                <a:gd name="T25" fmla="*/ 299 h 1913"/>
                <a:gd name="T26" fmla="*/ 1319 w 1447"/>
                <a:gd name="T27" fmla="*/ 362 h 1913"/>
                <a:gd name="T28" fmla="*/ 1354 w 1447"/>
                <a:gd name="T29" fmla="*/ 438 h 1913"/>
                <a:gd name="T30" fmla="*/ 1371 w 1447"/>
                <a:gd name="T31" fmla="*/ 558 h 1913"/>
                <a:gd name="T32" fmla="*/ 1371 w 1447"/>
                <a:gd name="T33" fmla="*/ 639 h 1913"/>
                <a:gd name="T34" fmla="*/ 1371 w 1447"/>
                <a:gd name="T35" fmla="*/ 639 h 1913"/>
                <a:gd name="T36" fmla="*/ 1371 w 1447"/>
                <a:gd name="T37" fmla="*/ 714 h 1913"/>
                <a:gd name="T38" fmla="*/ 1146 w 1447"/>
                <a:gd name="T39" fmla="*/ 811 h 1913"/>
                <a:gd name="T40" fmla="*/ 1175 w 1447"/>
                <a:gd name="T41" fmla="*/ 961 h 1913"/>
                <a:gd name="T42" fmla="*/ 1227 w 1447"/>
                <a:gd name="T43" fmla="*/ 1152 h 1913"/>
                <a:gd name="T44" fmla="*/ 1129 w 1447"/>
                <a:gd name="T45" fmla="*/ 1284 h 1913"/>
                <a:gd name="T46" fmla="*/ 1117 w 1447"/>
                <a:gd name="T47" fmla="*/ 1348 h 1913"/>
                <a:gd name="T48" fmla="*/ 1141 w 1447"/>
                <a:gd name="T49" fmla="*/ 1457 h 1913"/>
                <a:gd name="T50" fmla="*/ 1186 w 1447"/>
                <a:gd name="T51" fmla="*/ 1521 h 1913"/>
                <a:gd name="T52" fmla="*/ 1256 w 1447"/>
                <a:gd name="T53" fmla="*/ 1613 h 1913"/>
                <a:gd name="T54" fmla="*/ 1394 w 1447"/>
                <a:gd name="T55" fmla="*/ 1716 h 1913"/>
                <a:gd name="T56" fmla="*/ 1446 w 1447"/>
                <a:gd name="T57" fmla="*/ 1774 h 1913"/>
                <a:gd name="T58" fmla="*/ 1446 w 1447"/>
                <a:gd name="T59" fmla="*/ 1774 h 1913"/>
                <a:gd name="T60" fmla="*/ 1135 w 1447"/>
                <a:gd name="T61" fmla="*/ 1774 h 1913"/>
                <a:gd name="T62" fmla="*/ 1135 w 1447"/>
                <a:gd name="T63" fmla="*/ 1786 h 1913"/>
                <a:gd name="T64" fmla="*/ 1054 w 1447"/>
                <a:gd name="T65" fmla="*/ 1786 h 1913"/>
                <a:gd name="T66" fmla="*/ 1054 w 1447"/>
                <a:gd name="T67" fmla="*/ 1837 h 1913"/>
                <a:gd name="T68" fmla="*/ 783 w 1447"/>
                <a:gd name="T69" fmla="*/ 1837 h 1913"/>
                <a:gd name="T70" fmla="*/ 783 w 1447"/>
                <a:gd name="T71" fmla="*/ 1883 h 1913"/>
                <a:gd name="T72" fmla="*/ 627 w 1447"/>
                <a:gd name="T73" fmla="*/ 1883 h 1913"/>
                <a:gd name="T74" fmla="*/ 587 w 1447"/>
                <a:gd name="T75" fmla="*/ 1912 h 1913"/>
                <a:gd name="T76" fmla="*/ 587 w 1447"/>
                <a:gd name="T77" fmla="*/ 1912 h 1913"/>
                <a:gd name="T78" fmla="*/ 472 w 1447"/>
                <a:gd name="T79" fmla="*/ 1808 h 1913"/>
                <a:gd name="T80" fmla="*/ 346 w 1447"/>
                <a:gd name="T81" fmla="*/ 1636 h 1913"/>
                <a:gd name="T82" fmla="*/ 409 w 1447"/>
                <a:gd name="T83" fmla="*/ 1509 h 1913"/>
                <a:gd name="T84" fmla="*/ 363 w 1447"/>
                <a:gd name="T85" fmla="*/ 1348 h 1913"/>
                <a:gd name="T86" fmla="*/ 305 w 1447"/>
                <a:gd name="T87" fmla="*/ 1244 h 1913"/>
                <a:gd name="T88" fmla="*/ 270 w 1447"/>
                <a:gd name="T89" fmla="*/ 1100 h 1913"/>
                <a:gd name="T90" fmla="*/ 259 w 1447"/>
                <a:gd name="T91" fmla="*/ 910 h 1913"/>
                <a:gd name="T92" fmla="*/ 282 w 1447"/>
                <a:gd name="T93" fmla="*/ 766 h 1913"/>
                <a:gd name="T94" fmla="*/ 299 w 1447"/>
                <a:gd name="T95" fmla="*/ 656 h 1913"/>
                <a:gd name="T96" fmla="*/ 236 w 1447"/>
                <a:gd name="T97" fmla="*/ 449 h 1913"/>
                <a:gd name="T98" fmla="*/ 207 w 1447"/>
                <a:gd name="T99" fmla="*/ 282 h 1913"/>
                <a:gd name="T100" fmla="*/ 144 w 1447"/>
                <a:gd name="T101" fmla="*/ 201 h 1913"/>
                <a:gd name="T102" fmla="*/ 86 w 1447"/>
                <a:gd name="T103" fmla="*/ 144 h 1913"/>
                <a:gd name="T104" fmla="*/ 0 w 1447"/>
                <a:gd name="T105" fmla="*/ 0 h 1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7" h="1913">
                  <a:moveTo>
                    <a:pt x="0" y="0"/>
                  </a:moveTo>
                  <a:lnTo>
                    <a:pt x="0" y="0"/>
                  </a:lnTo>
                  <a:cubicBezTo>
                    <a:pt x="582" y="0"/>
                    <a:pt x="582" y="0"/>
                    <a:pt x="582" y="0"/>
                  </a:cubicBezTo>
                  <a:lnTo>
                    <a:pt x="582" y="0"/>
                  </a:lnTo>
                  <a:cubicBezTo>
                    <a:pt x="582" y="28"/>
                    <a:pt x="582" y="28"/>
                    <a:pt x="582" y="28"/>
                  </a:cubicBezTo>
                  <a:cubicBezTo>
                    <a:pt x="1319" y="28"/>
                    <a:pt x="1319" y="28"/>
                    <a:pt x="1319" y="28"/>
                  </a:cubicBezTo>
                  <a:lnTo>
                    <a:pt x="1319" y="28"/>
                  </a:lnTo>
                  <a:cubicBezTo>
                    <a:pt x="1325" y="40"/>
                    <a:pt x="1348" y="74"/>
                    <a:pt x="1342" y="85"/>
                  </a:cubicBezTo>
                  <a:cubicBezTo>
                    <a:pt x="1336" y="92"/>
                    <a:pt x="1319" y="103"/>
                    <a:pt x="1313" y="115"/>
                  </a:cubicBezTo>
                  <a:cubicBezTo>
                    <a:pt x="1296" y="126"/>
                    <a:pt x="1290" y="149"/>
                    <a:pt x="1285" y="173"/>
                  </a:cubicBezTo>
                  <a:cubicBezTo>
                    <a:pt x="1285" y="195"/>
                    <a:pt x="1302" y="218"/>
                    <a:pt x="1302" y="241"/>
                  </a:cubicBezTo>
                  <a:cubicBezTo>
                    <a:pt x="1308" y="299"/>
                    <a:pt x="1308" y="299"/>
                    <a:pt x="1308" y="299"/>
                  </a:cubicBezTo>
                  <a:lnTo>
                    <a:pt x="1308" y="299"/>
                  </a:lnTo>
                  <a:cubicBezTo>
                    <a:pt x="1313" y="322"/>
                    <a:pt x="1313" y="339"/>
                    <a:pt x="1319" y="362"/>
                  </a:cubicBezTo>
                  <a:cubicBezTo>
                    <a:pt x="1330" y="386"/>
                    <a:pt x="1348" y="409"/>
                    <a:pt x="1354" y="438"/>
                  </a:cubicBezTo>
                  <a:cubicBezTo>
                    <a:pt x="1365" y="478"/>
                    <a:pt x="1371" y="512"/>
                    <a:pt x="1371" y="558"/>
                  </a:cubicBezTo>
                  <a:cubicBezTo>
                    <a:pt x="1371" y="639"/>
                    <a:pt x="1371" y="639"/>
                    <a:pt x="1371" y="639"/>
                  </a:cubicBezTo>
                  <a:lnTo>
                    <a:pt x="1371" y="639"/>
                  </a:lnTo>
                  <a:cubicBezTo>
                    <a:pt x="1371" y="714"/>
                    <a:pt x="1371" y="714"/>
                    <a:pt x="1371" y="714"/>
                  </a:cubicBezTo>
                  <a:cubicBezTo>
                    <a:pt x="1279" y="748"/>
                    <a:pt x="1186" y="702"/>
                    <a:pt x="1146" y="811"/>
                  </a:cubicBezTo>
                  <a:cubicBezTo>
                    <a:pt x="1123" y="858"/>
                    <a:pt x="1152" y="915"/>
                    <a:pt x="1175" y="961"/>
                  </a:cubicBezTo>
                  <a:cubicBezTo>
                    <a:pt x="1198" y="1019"/>
                    <a:pt x="1221" y="1083"/>
                    <a:pt x="1227" y="1152"/>
                  </a:cubicBezTo>
                  <a:cubicBezTo>
                    <a:pt x="1227" y="1209"/>
                    <a:pt x="1141" y="1232"/>
                    <a:pt x="1129" y="1284"/>
                  </a:cubicBezTo>
                  <a:cubicBezTo>
                    <a:pt x="1123" y="1307"/>
                    <a:pt x="1135" y="1330"/>
                    <a:pt x="1117" y="1348"/>
                  </a:cubicBezTo>
                  <a:cubicBezTo>
                    <a:pt x="1089" y="1382"/>
                    <a:pt x="1112" y="1429"/>
                    <a:pt x="1141" y="1457"/>
                  </a:cubicBezTo>
                  <a:cubicBezTo>
                    <a:pt x="1158" y="1474"/>
                    <a:pt x="1158" y="1514"/>
                    <a:pt x="1186" y="1521"/>
                  </a:cubicBezTo>
                  <a:cubicBezTo>
                    <a:pt x="1238" y="1544"/>
                    <a:pt x="1238" y="1566"/>
                    <a:pt x="1256" y="1613"/>
                  </a:cubicBezTo>
                  <a:cubicBezTo>
                    <a:pt x="1273" y="1658"/>
                    <a:pt x="1354" y="1699"/>
                    <a:pt x="1394" y="1716"/>
                  </a:cubicBezTo>
                  <a:cubicBezTo>
                    <a:pt x="1446" y="1774"/>
                    <a:pt x="1446" y="1774"/>
                    <a:pt x="1446" y="1774"/>
                  </a:cubicBezTo>
                  <a:lnTo>
                    <a:pt x="1446" y="1774"/>
                  </a:lnTo>
                  <a:cubicBezTo>
                    <a:pt x="1135" y="1774"/>
                    <a:pt x="1135" y="1774"/>
                    <a:pt x="1135" y="1774"/>
                  </a:cubicBezTo>
                  <a:cubicBezTo>
                    <a:pt x="1135" y="1786"/>
                    <a:pt x="1135" y="1786"/>
                    <a:pt x="1135" y="1786"/>
                  </a:cubicBezTo>
                  <a:cubicBezTo>
                    <a:pt x="1054" y="1786"/>
                    <a:pt x="1054" y="1786"/>
                    <a:pt x="1054" y="1786"/>
                  </a:cubicBezTo>
                  <a:cubicBezTo>
                    <a:pt x="1054" y="1837"/>
                    <a:pt x="1054" y="1837"/>
                    <a:pt x="1054" y="1837"/>
                  </a:cubicBezTo>
                  <a:cubicBezTo>
                    <a:pt x="783" y="1837"/>
                    <a:pt x="783" y="1837"/>
                    <a:pt x="783" y="1837"/>
                  </a:cubicBezTo>
                  <a:cubicBezTo>
                    <a:pt x="783" y="1883"/>
                    <a:pt x="783" y="1883"/>
                    <a:pt x="783" y="1883"/>
                  </a:cubicBezTo>
                  <a:cubicBezTo>
                    <a:pt x="627" y="1883"/>
                    <a:pt x="627" y="1883"/>
                    <a:pt x="627" y="1883"/>
                  </a:cubicBezTo>
                  <a:cubicBezTo>
                    <a:pt x="587" y="1912"/>
                    <a:pt x="587" y="1912"/>
                    <a:pt x="587" y="1912"/>
                  </a:cubicBezTo>
                  <a:lnTo>
                    <a:pt x="587" y="1912"/>
                  </a:lnTo>
                  <a:cubicBezTo>
                    <a:pt x="547" y="1883"/>
                    <a:pt x="507" y="1849"/>
                    <a:pt x="472" y="1808"/>
                  </a:cubicBezTo>
                  <a:cubicBezTo>
                    <a:pt x="432" y="1762"/>
                    <a:pt x="363" y="1693"/>
                    <a:pt x="346" y="1636"/>
                  </a:cubicBezTo>
                  <a:cubicBezTo>
                    <a:pt x="357" y="1595"/>
                    <a:pt x="409" y="1566"/>
                    <a:pt x="409" y="1509"/>
                  </a:cubicBezTo>
                  <a:cubicBezTo>
                    <a:pt x="409" y="1474"/>
                    <a:pt x="386" y="1377"/>
                    <a:pt x="363" y="1348"/>
                  </a:cubicBezTo>
                  <a:cubicBezTo>
                    <a:pt x="346" y="1330"/>
                    <a:pt x="311" y="1267"/>
                    <a:pt x="305" y="1244"/>
                  </a:cubicBezTo>
                  <a:cubicBezTo>
                    <a:pt x="270" y="1100"/>
                    <a:pt x="270" y="1100"/>
                    <a:pt x="270" y="1100"/>
                  </a:cubicBezTo>
                  <a:cubicBezTo>
                    <a:pt x="253" y="1036"/>
                    <a:pt x="213" y="979"/>
                    <a:pt x="259" y="910"/>
                  </a:cubicBezTo>
                  <a:cubicBezTo>
                    <a:pt x="276" y="858"/>
                    <a:pt x="247" y="806"/>
                    <a:pt x="282" y="766"/>
                  </a:cubicBezTo>
                  <a:cubicBezTo>
                    <a:pt x="311" y="737"/>
                    <a:pt x="317" y="691"/>
                    <a:pt x="299" y="656"/>
                  </a:cubicBezTo>
                  <a:cubicBezTo>
                    <a:pt x="259" y="593"/>
                    <a:pt x="311" y="506"/>
                    <a:pt x="236" y="449"/>
                  </a:cubicBezTo>
                  <a:cubicBezTo>
                    <a:pt x="225" y="438"/>
                    <a:pt x="207" y="299"/>
                    <a:pt x="207" y="282"/>
                  </a:cubicBezTo>
                  <a:cubicBezTo>
                    <a:pt x="178" y="259"/>
                    <a:pt x="155" y="241"/>
                    <a:pt x="144" y="201"/>
                  </a:cubicBezTo>
                  <a:cubicBezTo>
                    <a:pt x="132" y="155"/>
                    <a:pt x="109" y="178"/>
                    <a:pt x="86" y="144"/>
                  </a:cubicBezTo>
                  <a:cubicBezTo>
                    <a:pt x="75" y="115"/>
                    <a:pt x="34" y="34"/>
                    <a:pt x="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5" name="Freeform 12"/>
            <p:cNvSpPr>
              <a:spLocks noChangeArrowheads="1"/>
            </p:cNvSpPr>
            <p:nvPr/>
          </p:nvSpPr>
          <p:spPr bwMode="auto">
            <a:xfrm>
              <a:off x="804" y="1186"/>
              <a:ext cx="291" cy="144"/>
            </a:xfrm>
            <a:custGeom>
              <a:avLst/>
              <a:gdLst>
                <a:gd name="T0" fmla="*/ 0 w 1286"/>
                <a:gd name="T1" fmla="*/ 0 h 641"/>
                <a:gd name="T2" fmla="*/ 0 w 1286"/>
                <a:gd name="T3" fmla="*/ 0 h 641"/>
                <a:gd name="T4" fmla="*/ 1071 w 1286"/>
                <a:gd name="T5" fmla="*/ 0 h 641"/>
                <a:gd name="T6" fmla="*/ 1071 w 1286"/>
                <a:gd name="T7" fmla="*/ 0 h 641"/>
                <a:gd name="T8" fmla="*/ 1117 w 1286"/>
                <a:gd name="T9" fmla="*/ 46 h 641"/>
                <a:gd name="T10" fmla="*/ 1146 w 1286"/>
                <a:gd name="T11" fmla="*/ 81 h 641"/>
                <a:gd name="T12" fmla="*/ 1186 w 1286"/>
                <a:gd name="T13" fmla="*/ 144 h 641"/>
                <a:gd name="T14" fmla="*/ 1152 w 1286"/>
                <a:gd name="T15" fmla="*/ 190 h 641"/>
                <a:gd name="T16" fmla="*/ 1152 w 1286"/>
                <a:gd name="T17" fmla="*/ 231 h 641"/>
                <a:gd name="T18" fmla="*/ 1146 w 1286"/>
                <a:gd name="T19" fmla="*/ 328 h 641"/>
                <a:gd name="T20" fmla="*/ 1146 w 1286"/>
                <a:gd name="T21" fmla="*/ 409 h 641"/>
                <a:gd name="T22" fmla="*/ 1198 w 1286"/>
                <a:gd name="T23" fmla="*/ 392 h 641"/>
                <a:gd name="T24" fmla="*/ 1233 w 1286"/>
                <a:gd name="T25" fmla="*/ 397 h 641"/>
                <a:gd name="T26" fmla="*/ 1278 w 1286"/>
                <a:gd name="T27" fmla="*/ 409 h 641"/>
                <a:gd name="T28" fmla="*/ 1278 w 1286"/>
                <a:gd name="T29" fmla="*/ 478 h 641"/>
                <a:gd name="T30" fmla="*/ 1261 w 1286"/>
                <a:gd name="T31" fmla="*/ 633 h 641"/>
                <a:gd name="T32" fmla="*/ 1261 w 1286"/>
                <a:gd name="T33" fmla="*/ 633 h 641"/>
                <a:gd name="T34" fmla="*/ 1123 w 1286"/>
                <a:gd name="T35" fmla="*/ 633 h 641"/>
                <a:gd name="T36" fmla="*/ 1123 w 1286"/>
                <a:gd name="T37" fmla="*/ 593 h 641"/>
                <a:gd name="T38" fmla="*/ 962 w 1286"/>
                <a:gd name="T39" fmla="*/ 593 h 641"/>
                <a:gd name="T40" fmla="*/ 962 w 1286"/>
                <a:gd name="T41" fmla="*/ 640 h 641"/>
                <a:gd name="T42" fmla="*/ 253 w 1286"/>
                <a:gd name="T43" fmla="*/ 640 h 641"/>
                <a:gd name="T44" fmla="*/ 253 w 1286"/>
                <a:gd name="T45" fmla="*/ 640 h 641"/>
                <a:gd name="T46" fmla="*/ 253 w 1286"/>
                <a:gd name="T47" fmla="*/ 340 h 641"/>
                <a:gd name="T48" fmla="*/ 63 w 1286"/>
                <a:gd name="T49" fmla="*/ 340 h 641"/>
                <a:gd name="T50" fmla="*/ 63 w 1286"/>
                <a:gd name="T51" fmla="*/ 340 h 641"/>
                <a:gd name="T52" fmla="*/ 63 w 1286"/>
                <a:gd name="T53" fmla="*/ 259 h 641"/>
                <a:gd name="T54" fmla="*/ 46 w 1286"/>
                <a:gd name="T55" fmla="*/ 139 h 641"/>
                <a:gd name="T56" fmla="*/ 11 w 1286"/>
                <a:gd name="T57" fmla="*/ 63 h 641"/>
                <a:gd name="T58" fmla="*/ 0 w 1286"/>
                <a:gd name="T59" fmla="*/ 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86" h="641">
                  <a:moveTo>
                    <a:pt x="0" y="0"/>
                  </a:moveTo>
                  <a:lnTo>
                    <a:pt x="0" y="0"/>
                  </a:lnTo>
                  <a:cubicBezTo>
                    <a:pt x="1071" y="0"/>
                    <a:pt x="1071" y="0"/>
                    <a:pt x="1071" y="0"/>
                  </a:cubicBezTo>
                  <a:lnTo>
                    <a:pt x="1071" y="0"/>
                  </a:lnTo>
                  <a:cubicBezTo>
                    <a:pt x="1077" y="6"/>
                    <a:pt x="1117" y="40"/>
                    <a:pt x="1117" y="46"/>
                  </a:cubicBezTo>
                  <a:cubicBezTo>
                    <a:pt x="1129" y="63"/>
                    <a:pt x="1123" y="75"/>
                    <a:pt x="1146" y="81"/>
                  </a:cubicBezTo>
                  <a:cubicBezTo>
                    <a:pt x="1192" y="98"/>
                    <a:pt x="1186" y="103"/>
                    <a:pt x="1186" y="144"/>
                  </a:cubicBezTo>
                  <a:cubicBezTo>
                    <a:pt x="1186" y="179"/>
                    <a:pt x="1157" y="167"/>
                    <a:pt x="1152" y="190"/>
                  </a:cubicBezTo>
                  <a:cubicBezTo>
                    <a:pt x="1181" y="202"/>
                    <a:pt x="1169" y="213"/>
                    <a:pt x="1152" y="231"/>
                  </a:cubicBezTo>
                  <a:cubicBezTo>
                    <a:pt x="1129" y="265"/>
                    <a:pt x="1141" y="294"/>
                    <a:pt x="1146" y="328"/>
                  </a:cubicBezTo>
                  <a:cubicBezTo>
                    <a:pt x="1152" y="351"/>
                    <a:pt x="1134" y="380"/>
                    <a:pt x="1146" y="409"/>
                  </a:cubicBezTo>
                  <a:cubicBezTo>
                    <a:pt x="1157" y="432"/>
                    <a:pt x="1192" y="397"/>
                    <a:pt x="1198" y="392"/>
                  </a:cubicBezTo>
                  <a:cubicBezTo>
                    <a:pt x="1209" y="386"/>
                    <a:pt x="1221" y="397"/>
                    <a:pt x="1233" y="397"/>
                  </a:cubicBezTo>
                  <a:cubicBezTo>
                    <a:pt x="1250" y="397"/>
                    <a:pt x="1278" y="386"/>
                    <a:pt x="1278" y="409"/>
                  </a:cubicBezTo>
                  <a:cubicBezTo>
                    <a:pt x="1285" y="432"/>
                    <a:pt x="1278" y="455"/>
                    <a:pt x="1278" y="478"/>
                  </a:cubicBezTo>
                  <a:cubicBezTo>
                    <a:pt x="1261" y="633"/>
                    <a:pt x="1261" y="633"/>
                    <a:pt x="1261" y="633"/>
                  </a:cubicBezTo>
                  <a:lnTo>
                    <a:pt x="1261" y="633"/>
                  </a:lnTo>
                  <a:cubicBezTo>
                    <a:pt x="1123" y="633"/>
                    <a:pt x="1123" y="633"/>
                    <a:pt x="1123" y="633"/>
                  </a:cubicBezTo>
                  <a:cubicBezTo>
                    <a:pt x="1123" y="593"/>
                    <a:pt x="1123" y="593"/>
                    <a:pt x="1123" y="593"/>
                  </a:cubicBezTo>
                  <a:cubicBezTo>
                    <a:pt x="962" y="593"/>
                    <a:pt x="962" y="593"/>
                    <a:pt x="962" y="593"/>
                  </a:cubicBezTo>
                  <a:cubicBezTo>
                    <a:pt x="962" y="640"/>
                    <a:pt x="962" y="640"/>
                    <a:pt x="962" y="640"/>
                  </a:cubicBezTo>
                  <a:cubicBezTo>
                    <a:pt x="253" y="640"/>
                    <a:pt x="253" y="640"/>
                    <a:pt x="253" y="640"/>
                  </a:cubicBezTo>
                  <a:lnTo>
                    <a:pt x="253" y="640"/>
                  </a:lnTo>
                  <a:cubicBezTo>
                    <a:pt x="253" y="340"/>
                    <a:pt x="253" y="340"/>
                    <a:pt x="253" y="340"/>
                  </a:cubicBezTo>
                  <a:cubicBezTo>
                    <a:pt x="63" y="340"/>
                    <a:pt x="63" y="340"/>
                    <a:pt x="63" y="340"/>
                  </a:cubicBezTo>
                  <a:lnTo>
                    <a:pt x="63" y="340"/>
                  </a:lnTo>
                  <a:cubicBezTo>
                    <a:pt x="63" y="259"/>
                    <a:pt x="63" y="259"/>
                    <a:pt x="63" y="259"/>
                  </a:cubicBezTo>
                  <a:cubicBezTo>
                    <a:pt x="63" y="213"/>
                    <a:pt x="57" y="179"/>
                    <a:pt x="46" y="139"/>
                  </a:cubicBezTo>
                  <a:cubicBezTo>
                    <a:pt x="40" y="110"/>
                    <a:pt x="22" y="87"/>
                    <a:pt x="11" y="63"/>
                  </a:cubicBezTo>
                  <a:cubicBezTo>
                    <a:pt x="5" y="40"/>
                    <a:pt x="5" y="23"/>
                    <a:pt x="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6" name="Freeform 13"/>
            <p:cNvSpPr>
              <a:spLocks noChangeArrowheads="1"/>
            </p:cNvSpPr>
            <p:nvPr/>
          </p:nvSpPr>
          <p:spPr bwMode="auto">
            <a:xfrm>
              <a:off x="754" y="1263"/>
              <a:ext cx="208" cy="322"/>
            </a:xfrm>
            <a:custGeom>
              <a:avLst/>
              <a:gdLst>
                <a:gd name="T0" fmla="*/ 282 w 923"/>
                <a:gd name="T1" fmla="*/ 0 h 1424"/>
                <a:gd name="T2" fmla="*/ 282 w 923"/>
                <a:gd name="T3" fmla="*/ 0 h 1424"/>
                <a:gd name="T4" fmla="*/ 472 w 923"/>
                <a:gd name="T5" fmla="*/ 0 h 1424"/>
                <a:gd name="T6" fmla="*/ 472 w 923"/>
                <a:gd name="T7" fmla="*/ 300 h 1424"/>
                <a:gd name="T8" fmla="*/ 472 w 923"/>
                <a:gd name="T9" fmla="*/ 300 h 1424"/>
                <a:gd name="T10" fmla="*/ 432 w 923"/>
                <a:gd name="T11" fmla="*/ 357 h 1424"/>
                <a:gd name="T12" fmla="*/ 495 w 923"/>
                <a:gd name="T13" fmla="*/ 484 h 1424"/>
                <a:gd name="T14" fmla="*/ 576 w 923"/>
                <a:gd name="T15" fmla="*/ 547 h 1424"/>
                <a:gd name="T16" fmla="*/ 639 w 923"/>
                <a:gd name="T17" fmla="*/ 576 h 1424"/>
                <a:gd name="T18" fmla="*/ 708 w 923"/>
                <a:gd name="T19" fmla="*/ 582 h 1424"/>
                <a:gd name="T20" fmla="*/ 771 w 923"/>
                <a:gd name="T21" fmla="*/ 645 h 1424"/>
                <a:gd name="T22" fmla="*/ 754 w 923"/>
                <a:gd name="T23" fmla="*/ 738 h 1424"/>
                <a:gd name="T24" fmla="*/ 766 w 923"/>
                <a:gd name="T25" fmla="*/ 824 h 1424"/>
                <a:gd name="T26" fmla="*/ 812 w 923"/>
                <a:gd name="T27" fmla="*/ 864 h 1424"/>
                <a:gd name="T28" fmla="*/ 846 w 923"/>
                <a:gd name="T29" fmla="*/ 916 h 1424"/>
                <a:gd name="T30" fmla="*/ 881 w 923"/>
                <a:gd name="T31" fmla="*/ 979 h 1424"/>
                <a:gd name="T32" fmla="*/ 922 w 923"/>
                <a:gd name="T33" fmla="*/ 1019 h 1424"/>
                <a:gd name="T34" fmla="*/ 922 w 923"/>
                <a:gd name="T35" fmla="*/ 1019 h 1424"/>
                <a:gd name="T36" fmla="*/ 881 w 923"/>
                <a:gd name="T37" fmla="*/ 1019 h 1424"/>
                <a:gd name="T38" fmla="*/ 852 w 923"/>
                <a:gd name="T39" fmla="*/ 1031 h 1424"/>
                <a:gd name="T40" fmla="*/ 846 w 923"/>
                <a:gd name="T41" fmla="*/ 1066 h 1424"/>
                <a:gd name="T42" fmla="*/ 870 w 923"/>
                <a:gd name="T43" fmla="*/ 1112 h 1424"/>
                <a:gd name="T44" fmla="*/ 893 w 923"/>
                <a:gd name="T45" fmla="*/ 1152 h 1424"/>
                <a:gd name="T46" fmla="*/ 893 w 923"/>
                <a:gd name="T47" fmla="*/ 1152 h 1424"/>
                <a:gd name="T48" fmla="*/ 841 w 923"/>
                <a:gd name="T49" fmla="*/ 1250 h 1424"/>
                <a:gd name="T50" fmla="*/ 754 w 923"/>
                <a:gd name="T51" fmla="*/ 1371 h 1424"/>
                <a:gd name="T52" fmla="*/ 657 w 923"/>
                <a:gd name="T53" fmla="*/ 1394 h 1424"/>
                <a:gd name="T54" fmla="*/ 587 w 923"/>
                <a:gd name="T55" fmla="*/ 1423 h 1424"/>
                <a:gd name="T56" fmla="*/ 587 w 923"/>
                <a:gd name="T57" fmla="*/ 1423 h 1424"/>
                <a:gd name="T58" fmla="*/ 564 w 923"/>
                <a:gd name="T59" fmla="*/ 1348 h 1424"/>
                <a:gd name="T60" fmla="*/ 484 w 923"/>
                <a:gd name="T61" fmla="*/ 1290 h 1424"/>
                <a:gd name="T62" fmla="*/ 443 w 923"/>
                <a:gd name="T63" fmla="*/ 1221 h 1424"/>
                <a:gd name="T64" fmla="*/ 357 w 923"/>
                <a:gd name="T65" fmla="*/ 1135 h 1424"/>
                <a:gd name="T66" fmla="*/ 357 w 923"/>
                <a:gd name="T67" fmla="*/ 1135 h 1424"/>
                <a:gd name="T68" fmla="*/ 305 w 923"/>
                <a:gd name="T69" fmla="*/ 1077 h 1424"/>
                <a:gd name="T70" fmla="*/ 167 w 923"/>
                <a:gd name="T71" fmla="*/ 974 h 1424"/>
                <a:gd name="T72" fmla="*/ 97 w 923"/>
                <a:gd name="T73" fmla="*/ 882 h 1424"/>
                <a:gd name="T74" fmla="*/ 52 w 923"/>
                <a:gd name="T75" fmla="*/ 818 h 1424"/>
                <a:gd name="T76" fmla="*/ 28 w 923"/>
                <a:gd name="T77" fmla="*/ 709 h 1424"/>
                <a:gd name="T78" fmla="*/ 40 w 923"/>
                <a:gd name="T79" fmla="*/ 645 h 1424"/>
                <a:gd name="T80" fmla="*/ 138 w 923"/>
                <a:gd name="T81" fmla="*/ 513 h 1424"/>
                <a:gd name="T82" fmla="*/ 86 w 923"/>
                <a:gd name="T83" fmla="*/ 322 h 1424"/>
                <a:gd name="T84" fmla="*/ 57 w 923"/>
                <a:gd name="T85" fmla="*/ 172 h 1424"/>
                <a:gd name="T86" fmla="*/ 282 w 923"/>
                <a:gd name="T87" fmla="*/ 75 h 1424"/>
                <a:gd name="T88" fmla="*/ 282 w 923"/>
                <a:gd name="T89" fmla="*/ 0 h 1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3" h="1424">
                  <a:moveTo>
                    <a:pt x="282" y="0"/>
                  </a:moveTo>
                  <a:lnTo>
                    <a:pt x="282" y="0"/>
                  </a:lnTo>
                  <a:cubicBezTo>
                    <a:pt x="472" y="0"/>
                    <a:pt x="472" y="0"/>
                    <a:pt x="472" y="0"/>
                  </a:cubicBezTo>
                  <a:cubicBezTo>
                    <a:pt x="472" y="300"/>
                    <a:pt x="472" y="300"/>
                    <a:pt x="472" y="300"/>
                  </a:cubicBezTo>
                  <a:lnTo>
                    <a:pt x="472" y="300"/>
                  </a:lnTo>
                  <a:cubicBezTo>
                    <a:pt x="432" y="322"/>
                    <a:pt x="443" y="317"/>
                    <a:pt x="432" y="357"/>
                  </a:cubicBezTo>
                  <a:cubicBezTo>
                    <a:pt x="403" y="426"/>
                    <a:pt x="449" y="444"/>
                    <a:pt x="495" y="484"/>
                  </a:cubicBezTo>
                  <a:cubicBezTo>
                    <a:pt x="524" y="513"/>
                    <a:pt x="518" y="565"/>
                    <a:pt x="576" y="547"/>
                  </a:cubicBezTo>
                  <a:cubicBezTo>
                    <a:pt x="610" y="536"/>
                    <a:pt x="616" y="570"/>
                    <a:pt x="639" y="576"/>
                  </a:cubicBezTo>
                  <a:cubicBezTo>
                    <a:pt x="668" y="582"/>
                    <a:pt x="685" y="570"/>
                    <a:pt x="708" y="582"/>
                  </a:cubicBezTo>
                  <a:cubicBezTo>
                    <a:pt x="731" y="593"/>
                    <a:pt x="766" y="628"/>
                    <a:pt x="771" y="645"/>
                  </a:cubicBezTo>
                  <a:cubicBezTo>
                    <a:pt x="778" y="680"/>
                    <a:pt x="749" y="703"/>
                    <a:pt x="754" y="738"/>
                  </a:cubicBezTo>
                  <a:cubicBezTo>
                    <a:pt x="766" y="766"/>
                    <a:pt x="754" y="795"/>
                    <a:pt x="766" y="824"/>
                  </a:cubicBezTo>
                  <a:cubicBezTo>
                    <a:pt x="771" y="841"/>
                    <a:pt x="789" y="858"/>
                    <a:pt x="812" y="864"/>
                  </a:cubicBezTo>
                  <a:cubicBezTo>
                    <a:pt x="846" y="875"/>
                    <a:pt x="858" y="882"/>
                    <a:pt x="846" y="916"/>
                  </a:cubicBezTo>
                  <a:cubicBezTo>
                    <a:pt x="835" y="945"/>
                    <a:pt x="870" y="962"/>
                    <a:pt x="881" y="979"/>
                  </a:cubicBezTo>
                  <a:cubicBezTo>
                    <a:pt x="922" y="1019"/>
                    <a:pt x="922" y="1019"/>
                    <a:pt x="922" y="1019"/>
                  </a:cubicBezTo>
                  <a:lnTo>
                    <a:pt x="922" y="1019"/>
                  </a:lnTo>
                  <a:cubicBezTo>
                    <a:pt x="904" y="1019"/>
                    <a:pt x="893" y="1019"/>
                    <a:pt x="881" y="1019"/>
                  </a:cubicBezTo>
                  <a:cubicBezTo>
                    <a:pt x="870" y="1019"/>
                    <a:pt x="864" y="1026"/>
                    <a:pt x="852" y="1031"/>
                  </a:cubicBezTo>
                  <a:cubicBezTo>
                    <a:pt x="841" y="1037"/>
                    <a:pt x="846" y="1054"/>
                    <a:pt x="846" y="1066"/>
                  </a:cubicBezTo>
                  <a:cubicBezTo>
                    <a:pt x="858" y="1083"/>
                    <a:pt x="858" y="1100"/>
                    <a:pt x="870" y="1112"/>
                  </a:cubicBezTo>
                  <a:cubicBezTo>
                    <a:pt x="893" y="1152"/>
                    <a:pt x="893" y="1152"/>
                    <a:pt x="893" y="1152"/>
                  </a:cubicBezTo>
                  <a:lnTo>
                    <a:pt x="893" y="1152"/>
                  </a:lnTo>
                  <a:cubicBezTo>
                    <a:pt x="870" y="1164"/>
                    <a:pt x="858" y="1221"/>
                    <a:pt x="841" y="1250"/>
                  </a:cubicBezTo>
                  <a:cubicBezTo>
                    <a:pt x="818" y="1296"/>
                    <a:pt x="812" y="1342"/>
                    <a:pt x="754" y="1371"/>
                  </a:cubicBezTo>
                  <a:cubicBezTo>
                    <a:pt x="726" y="1388"/>
                    <a:pt x="691" y="1383"/>
                    <a:pt x="657" y="1394"/>
                  </a:cubicBezTo>
                  <a:cubicBezTo>
                    <a:pt x="628" y="1400"/>
                    <a:pt x="622" y="1417"/>
                    <a:pt x="587" y="1423"/>
                  </a:cubicBezTo>
                  <a:lnTo>
                    <a:pt x="587" y="1423"/>
                  </a:lnTo>
                  <a:cubicBezTo>
                    <a:pt x="587" y="1400"/>
                    <a:pt x="582" y="1360"/>
                    <a:pt x="564" y="1348"/>
                  </a:cubicBezTo>
                  <a:cubicBezTo>
                    <a:pt x="518" y="1325"/>
                    <a:pt x="507" y="1342"/>
                    <a:pt x="484" y="1290"/>
                  </a:cubicBezTo>
                  <a:cubicBezTo>
                    <a:pt x="472" y="1268"/>
                    <a:pt x="466" y="1244"/>
                    <a:pt x="443" y="1221"/>
                  </a:cubicBezTo>
                  <a:cubicBezTo>
                    <a:pt x="414" y="1192"/>
                    <a:pt x="380" y="1169"/>
                    <a:pt x="357" y="1135"/>
                  </a:cubicBezTo>
                  <a:lnTo>
                    <a:pt x="357" y="1135"/>
                  </a:lnTo>
                  <a:cubicBezTo>
                    <a:pt x="305" y="1077"/>
                    <a:pt x="305" y="1077"/>
                    <a:pt x="305" y="1077"/>
                  </a:cubicBezTo>
                  <a:cubicBezTo>
                    <a:pt x="265" y="1060"/>
                    <a:pt x="184" y="1019"/>
                    <a:pt x="167" y="974"/>
                  </a:cubicBezTo>
                  <a:cubicBezTo>
                    <a:pt x="149" y="927"/>
                    <a:pt x="149" y="905"/>
                    <a:pt x="97" y="882"/>
                  </a:cubicBezTo>
                  <a:cubicBezTo>
                    <a:pt x="69" y="875"/>
                    <a:pt x="69" y="835"/>
                    <a:pt x="52" y="818"/>
                  </a:cubicBezTo>
                  <a:cubicBezTo>
                    <a:pt x="23" y="790"/>
                    <a:pt x="0" y="743"/>
                    <a:pt x="28" y="709"/>
                  </a:cubicBezTo>
                  <a:cubicBezTo>
                    <a:pt x="46" y="691"/>
                    <a:pt x="34" y="668"/>
                    <a:pt x="40" y="645"/>
                  </a:cubicBezTo>
                  <a:cubicBezTo>
                    <a:pt x="52" y="593"/>
                    <a:pt x="138" y="570"/>
                    <a:pt x="138" y="513"/>
                  </a:cubicBezTo>
                  <a:cubicBezTo>
                    <a:pt x="132" y="444"/>
                    <a:pt x="109" y="380"/>
                    <a:pt x="86" y="322"/>
                  </a:cubicBezTo>
                  <a:cubicBezTo>
                    <a:pt x="63" y="276"/>
                    <a:pt x="34" y="219"/>
                    <a:pt x="57" y="172"/>
                  </a:cubicBezTo>
                  <a:cubicBezTo>
                    <a:pt x="97" y="63"/>
                    <a:pt x="190" y="109"/>
                    <a:pt x="282" y="75"/>
                  </a:cubicBezTo>
                  <a:cubicBezTo>
                    <a:pt x="282" y="0"/>
                    <a:pt x="282" y="0"/>
                    <a:pt x="28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7" name="Freeform 14"/>
            <p:cNvSpPr>
              <a:spLocks noChangeArrowheads="1"/>
            </p:cNvSpPr>
            <p:nvPr/>
          </p:nvSpPr>
          <p:spPr bwMode="auto">
            <a:xfrm>
              <a:off x="846" y="1320"/>
              <a:ext cx="268" cy="173"/>
            </a:xfrm>
            <a:custGeom>
              <a:avLst/>
              <a:gdLst>
                <a:gd name="T0" fmla="*/ 69 w 1188"/>
                <a:gd name="T1" fmla="*/ 47 h 767"/>
                <a:gd name="T2" fmla="*/ 69 w 1188"/>
                <a:gd name="T3" fmla="*/ 47 h 767"/>
                <a:gd name="T4" fmla="*/ 29 w 1188"/>
                <a:gd name="T5" fmla="*/ 104 h 767"/>
                <a:gd name="T6" fmla="*/ 92 w 1188"/>
                <a:gd name="T7" fmla="*/ 231 h 767"/>
                <a:gd name="T8" fmla="*/ 173 w 1188"/>
                <a:gd name="T9" fmla="*/ 294 h 767"/>
                <a:gd name="T10" fmla="*/ 236 w 1188"/>
                <a:gd name="T11" fmla="*/ 323 h 767"/>
                <a:gd name="T12" fmla="*/ 305 w 1188"/>
                <a:gd name="T13" fmla="*/ 329 h 767"/>
                <a:gd name="T14" fmla="*/ 368 w 1188"/>
                <a:gd name="T15" fmla="*/ 392 h 767"/>
                <a:gd name="T16" fmla="*/ 351 w 1188"/>
                <a:gd name="T17" fmla="*/ 485 h 767"/>
                <a:gd name="T18" fmla="*/ 363 w 1188"/>
                <a:gd name="T19" fmla="*/ 571 h 767"/>
                <a:gd name="T20" fmla="*/ 409 w 1188"/>
                <a:gd name="T21" fmla="*/ 611 h 767"/>
                <a:gd name="T22" fmla="*/ 443 w 1188"/>
                <a:gd name="T23" fmla="*/ 663 h 767"/>
                <a:gd name="T24" fmla="*/ 478 w 1188"/>
                <a:gd name="T25" fmla="*/ 726 h 767"/>
                <a:gd name="T26" fmla="*/ 519 w 1188"/>
                <a:gd name="T27" fmla="*/ 766 h 767"/>
                <a:gd name="T28" fmla="*/ 519 w 1188"/>
                <a:gd name="T29" fmla="*/ 766 h 767"/>
                <a:gd name="T30" fmla="*/ 1146 w 1188"/>
                <a:gd name="T31" fmla="*/ 766 h 767"/>
                <a:gd name="T32" fmla="*/ 1146 w 1188"/>
                <a:gd name="T33" fmla="*/ 766 h 767"/>
                <a:gd name="T34" fmla="*/ 1146 w 1188"/>
                <a:gd name="T35" fmla="*/ 744 h 767"/>
                <a:gd name="T36" fmla="*/ 1146 w 1188"/>
                <a:gd name="T37" fmla="*/ 721 h 767"/>
                <a:gd name="T38" fmla="*/ 1158 w 1188"/>
                <a:gd name="T39" fmla="*/ 686 h 767"/>
                <a:gd name="T40" fmla="*/ 1175 w 1188"/>
                <a:gd name="T41" fmla="*/ 669 h 767"/>
                <a:gd name="T42" fmla="*/ 1158 w 1188"/>
                <a:gd name="T43" fmla="*/ 577 h 767"/>
                <a:gd name="T44" fmla="*/ 1089 w 1188"/>
                <a:gd name="T45" fmla="*/ 525 h 767"/>
                <a:gd name="T46" fmla="*/ 1025 w 1188"/>
                <a:gd name="T47" fmla="*/ 352 h 767"/>
                <a:gd name="T48" fmla="*/ 1020 w 1188"/>
                <a:gd name="T49" fmla="*/ 312 h 767"/>
                <a:gd name="T50" fmla="*/ 1054 w 1188"/>
                <a:gd name="T51" fmla="*/ 173 h 767"/>
                <a:gd name="T52" fmla="*/ 1054 w 1188"/>
                <a:gd name="T53" fmla="*/ 173 h 767"/>
                <a:gd name="T54" fmla="*/ 1077 w 1188"/>
                <a:gd name="T55" fmla="*/ 40 h 767"/>
                <a:gd name="T56" fmla="*/ 1077 w 1188"/>
                <a:gd name="T57" fmla="*/ 40 h 767"/>
                <a:gd name="T58" fmla="*/ 939 w 1188"/>
                <a:gd name="T59" fmla="*/ 40 h 767"/>
                <a:gd name="T60" fmla="*/ 939 w 1188"/>
                <a:gd name="T61" fmla="*/ 0 h 767"/>
                <a:gd name="T62" fmla="*/ 778 w 1188"/>
                <a:gd name="T63" fmla="*/ 0 h 767"/>
                <a:gd name="T64" fmla="*/ 778 w 1188"/>
                <a:gd name="T65" fmla="*/ 47 h 767"/>
                <a:gd name="T66" fmla="*/ 69 w 1188"/>
                <a:gd name="T67" fmla="*/ 47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8" h="767">
                  <a:moveTo>
                    <a:pt x="69" y="47"/>
                  </a:moveTo>
                  <a:lnTo>
                    <a:pt x="69" y="47"/>
                  </a:lnTo>
                  <a:cubicBezTo>
                    <a:pt x="29" y="69"/>
                    <a:pt x="40" y="64"/>
                    <a:pt x="29" y="104"/>
                  </a:cubicBezTo>
                  <a:cubicBezTo>
                    <a:pt x="0" y="173"/>
                    <a:pt x="46" y="191"/>
                    <a:pt x="92" y="231"/>
                  </a:cubicBezTo>
                  <a:cubicBezTo>
                    <a:pt x="121" y="260"/>
                    <a:pt x="115" y="312"/>
                    <a:pt x="173" y="294"/>
                  </a:cubicBezTo>
                  <a:cubicBezTo>
                    <a:pt x="207" y="283"/>
                    <a:pt x="213" y="317"/>
                    <a:pt x="236" y="323"/>
                  </a:cubicBezTo>
                  <a:cubicBezTo>
                    <a:pt x="265" y="329"/>
                    <a:pt x="282" y="317"/>
                    <a:pt x="305" y="329"/>
                  </a:cubicBezTo>
                  <a:cubicBezTo>
                    <a:pt x="328" y="340"/>
                    <a:pt x="363" y="375"/>
                    <a:pt x="368" y="392"/>
                  </a:cubicBezTo>
                  <a:cubicBezTo>
                    <a:pt x="375" y="427"/>
                    <a:pt x="346" y="450"/>
                    <a:pt x="351" y="485"/>
                  </a:cubicBezTo>
                  <a:cubicBezTo>
                    <a:pt x="363" y="513"/>
                    <a:pt x="351" y="542"/>
                    <a:pt x="363" y="571"/>
                  </a:cubicBezTo>
                  <a:cubicBezTo>
                    <a:pt x="368" y="588"/>
                    <a:pt x="386" y="605"/>
                    <a:pt x="409" y="611"/>
                  </a:cubicBezTo>
                  <a:cubicBezTo>
                    <a:pt x="443" y="622"/>
                    <a:pt x="455" y="629"/>
                    <a:pt x="443" y="663"/>
                  </a:cubicBezTo>
                  <a:cubicBezTo>
                    <a:pt x="432" y="692"/>
                    <a:pt x="467" y="709"/>
                    <a:pt x="478" y="726"/>
                  </a:cubicBezTo>
                  <a:cubicBezTo>
                    <a:pt x="519" y="766"/>
                    <a:pt x="519" y="766"/>
                    <a:pt x="519" y="766"/>
                  </a:cubicBezTo>
                  <a:lnTo>
                    <a:pt x="519" y="766"/>
                  </a:lnTo>
                  <a:cubicBezTo>
                    <a:pt x="1146" y="766"/>
                    <a:pt x="1146" y="766"/>
                    <a:pt x="1146" y="766"/>
                  </a:cubicBezTo>
                  <a:lnTo>
                    <a:pt x="1146" y="766"/>
                  </a:lnTo>
                  <a:cubicBezTo>
                    <a:pt x="1146" y="755"/>
                    <a:pt x="1146" y="755"/>
                    <a:pt x="1146" y="744"/>
                  </a:cubicBezTo>
                  <a:cubicBezTo>
                    <a:pt x="1146" y="738"/>
                    <a:pt x="1146" y="726"/>
                    <a:pt x="1146" y="721"/>
                  </a:cubicBezTo>
                  <a:cubicBezTo>
                    <a:pt x="1141" y="709"/>
                    <a:pt x="1146" y="692"/>
                    <a:pt x="1158" y="686"/>
                  </a:cubicBezTo>
                  <a:cubicBezTo>
                    <a:pt x="1170" y="680"/>
                    <a:pt x="1170" y="680"/>
                    <a:pt x="1175" y="669"/>
                  </a:cubicBezTo>
                  <a:cubicBezTo>
                    <a:pt x="1187" y="634"/>
                    <a:pt x="1170" y="605"/>
                    <a:pt x="1158" y="577"/>
                  </a:cubicBezTo>
                  <a:cubicBezTo>
                    <a:pt x="1141" y="537"/>
                    <a:pt x="1129" y="537"/>
                    <a:pt x="1089" y="525"/>
                  </a:cubicBezTo>
                  <a:cubicBezTo>
                    <a:pt x="1060" y="519"/>
                    <a:pt x="1025" y="386"/>
                    <a:pt x="1025" y="352"/>
                  </a:cubicBezTo>
                  <a:cubicBezTo>
                    <a:pt x="1031" y="335"/>
                    <a:pt x="1025" y="329"/>
                    <a:pt x="1020" y="312"/>
                  </a:cubicBezTo>
                  <a:cubicBezTo>
                    <a:pt x="1008" y="265"/>
                    <a:pt x="1031" y="214"/>
                    <a:pt x="1054" y="173"/>
                  </a:cubicBezTo>
                  <a:lnTo>
                    <a:pt x="1054" y="173"/>
                  </a:lnTo>
                  <a:cubicBezTo>
                    <a:pt x="1077" y="40"/>
                    <a:pt x="1077" y="40"/>
                    <a:pt x="1077" y="40"/>
                  </a:cubicBezTo>
                  <a:lnTo>
                    <a:pt x="1077" y="40"/>
                  </a:lnTo>
                  <a:cubicBezTo>
                    <a:pt x="939" y="40"/>
                    <a:pt x="939" y="40"/>
                    <a:pt x="939" y="40"/>
                  </a:cubicBezTo>
                  <a:cubicBezTo>
                    <a:pt x="939" y="0"/>
                    <a:pt x="939" y="0"/>
                    <a:pt x="939" y="0"/>
                  </a:cubicBezTo>
                  <a:cubicBezTo>
                    <a:pt x="778" y="0"/>
                    <a:pt x="778" y="0"/>
                    <a:pt x="778" y="0"/>
                  </a:cubicBezTo>
                  <a:cubicBezTo>
                    <a:pt x="778" y="47"/>
                    <a:pt x="778" y="47"/>
                    <a:pt x="778" y="47"/>
                  </a:cubicBezTo>
                  <a:cubicBezTo>
                    <a:pt x="69" y="47"/>
                    <a:pt x="69" y="47"/>
                    <a:pt x="69" y="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8" name="Freeform 15"/>
            <p:cNvSpPr>
              <a:spLocks noChangeArrowheads="1"/>
            </p:cNvSpPr>
            <p:nvPr/>
          </p:nvSpPr>
          <p:spPr bwMode="auto">
            <a:xfrm>
              <a:off x="641" y="1520"/>
              <a:ext cx="319" cy="258"/>
            </a:xfrm>
            <a:custGeom>
              <a:avLst/>
              <a:gdLst>
                <a:gd name="T0" fmla="*/ 859 w 1413"/>
                <a:gd name="T1" fmla="*/ 0 h 1141"/>
                <a:gd name="T2" fmla="*/ 859 w 1413"/>
                <a:gd name="T3" fmla="*/ 0 h 1141"/>
                <a:gd name="T4" fmla="*/ 945 w 1413"/>
                <a:gd name="T5" fmla="*/ 86 h 1141"/>
                <a:gd name="T6" fmla="*/ 986 w 1413"/>
                <a:gd name="T7" fmla="*/ 155 h 1141"/>
                <a:gd name="T8" fmla="*/ 1066 w 1413"/>
                <a:gd name="T9" fmla="*/ 213 h 1141"/>
                <a:gd name="T10" fmla="*/ 1089 w 1413"/>
                <a:gd name="T11" fmla="*/ 288 h 1141"/>
                <a:gd name="T12" fmla="*/ 1089 w 1413"/>
                <a:gd name="T13" fmla="*/ 288 h 1141"/>
                <a:gd name="T14" fmla="*/ 1089 w 1413"/>
                <a:gd name="T15" fmla="*/ 432 h 1141"/>
                <a:gd name="T16" fmla="*/ 1159 w 1413"/>
                <a:gd name="T17" fmla="*/ 472 h 1141"/>
                <a:gd name="T18" fmla="*/ 1199 w 1413"/>
                <a:gd name="T19" fmla="*/ 542 h 1141"/>
                <a:gd name="T20" fmla="*/ 1256 w 1413"/>
                <a:gd name="T21" fmla="*/ 634 h 1141"/>
                <a:gd name="T22" fmla="*/ 1251 w 1413"/>
                <a:gd name="T23" fmla="*/ 679 h 1141"/>
                <a:gd name="T24" fmla="*/ 1273 w 1413"/>
                <a:gd name="T25" fmla="*/ 703 h 1141"/>
                <a:gd name="T26" fmla="*/ 1291 w 1413"/>
                <a:gd name="T27" fmla="*/ 749 h 1141"/>
                <a:gd name="T28" fmla="*/ 1308 w 1413"/>
                <a:gd name="T29" fmla="*/ 766 h 1141"/>
                <a:gd name="T30" fmla="*/ 1343 w 1413"/>
                <a:gd name="T31" fmla="*/ 812 h 1141"/>
                <a:gd name="T32" fmla="*/ 1360 w 1413"/>
                <a:gd name="T33" fmla="*/ 847 h 1141"/>
                <a:gd name="T34" fmla="*/ 1348 w 1413"/>
                <a:gd name="T35" fmla="*/ 864 h 1141"/>
                <a:gd name="T36" fmla="*/ 1372 w 1413"/>
                <a:gd name="T37" fmla="*/ 899 h 1141"/>
                <a:gd name="T38" fmla="*/ 1389 w 1413"/>
                <a:gd name="T39" fmla="*/ 933 h 1141"/>
                <a:gd name="T40" fmla="*/ 1406 w 1413"/>
                <a:gd name="T41" fmla="*/ 962 h 1141"/>
                <a:gd name="T42" fmla="*/ 1412 w 1413"/>
                <a:gd name="T43" fmla="*/ 1037 h 1141"/>
                <a:gd name="T44" fmla="*/ 1400 w 1413"/>
                <a:gd name="T45" fmla="*/ 1037 h 1141"/>
                <a:gd name="T46" fmla="*/ 1395 w 1413"/>
                <a:gd name="T47" fmla="*/ 1037 h 1141"/>
                <a:gd name="T48" fmla="*/ 1395 w 1413"/>
                <a:gd name="T49" fmla="*/ 1072 h 1141"/>
                <a:gd name="T50" fmla="*/ 1372 w 1413"/>
                <a:gd name="T51" fmla="*/ 1089 h 1141"/>
                <a:gd name="T52" fmla="*/ 1372 w 1413"/>
                <a:gd name="T53" fmla="*/ 1089 h 1141"/>
                <a:gd name="T54" fmla="*/ 1325 w 1413"/>
                <a:gd name="T55" fmla="*/ 1124 h 1141"/>
                <a:gd name="T56" fmla="*/ 1268 w 1413"/>
                <a:gd name="T57" fmla="*/ 1135 h 1141"/>
                <a:gd name="T58" fmla="*/ 1251 w 1413"/>
                <a:gd name="T59" fmla="*/ 1140 h 1141"/>
                <a:gd name="T60" fmla="*/ 1251 w 1413"/>
                <a:gd name="T61" fmla="*/ 1140 h 1141"/>
                <a:gd name="T62" fmla="*/ 1147 w 1413"/>
                <a:gd name="T63" fmla="*/ 1048 h 1141"/>
                <a:gd name="T64" fmla="*/ 1032 w 1413"/>
                <a:gd name="T65" fmla="*/ 1025 h 1141"/>
                <a:gd name="T66" fmla="*/ 819 w 1413"/>
                <a:gd name="T67" fmla="*/ 887 h 1141"/>
                <a:gd name="T68" fmla="*/ 680 w 1413"/>
                <a:gd name="T69" fmla="*/ 835 h 1141"/>
                <a:gd name="T70" fmla="*/ 622 w 1413"/>
                <a:gd name="T71" fmla="*/ 859 h 1141"/>
                <a:gd name="T72" fmla="*/ 622 w 1413"/>
                <a:gd name="T73" fmla="*/ 859 h 1141"/>
                <a:gd name="T74" fmla="*/ 606 w 1413"/>
                <a:gd name="T75" fmla="*/ 830 h 1141"/>
                <a:gd name="T76" fmla="*/ 582 w 1413"/>
                <a:gd name="T77" fmla="*/ 859 h 1141"/>
                <a:gd name="T78" fmla="*/ 559 w 1413"/>
                <a:gd name="T79" fmla="*/ 795 h 1141"/>
                <a:gd name="T80" fmla="*/ 536 w 1413"/>
                <a:gd name="T81" fmla="*/ 691 h 1141"/>
                <a:gd name="T82" fmla="*/ 323 w 1413"/>
                <a:gd name="T83" fmla="*/ 524 h 1141"/>
                <a:gd name="T84" fmla="*/ 110 w 1413"/>
                <a:gd name="T85" fmla="*/ 242 h 1141"/>
                <a:gd name="T86" fmla="*/ 0 w 1413"/>
                <a:gd name="T87" fmla="*/ 138 h 1141"/>
                <a:gd name="T88" fmla="*/ 0 w 1413"/>
                <a:gd name="T89" fmla="*/ 138 h 1141"/>
                <a:gd name="T90" fmla="*/ 40 w 1413"/>
                <a:gd name="T91" fmla="*/ 109 h 1141"/>
                <a:gd name="T92" fmla="*/ 196 w 1413"/>
                <a:gd name="T93" fmla="*/ 109 h 1141"/>
                <a:gd name="T94" fmla="*/ 196 w 1413"/>
                <a:gd name="T95" fmla="*/ 63 h 1141"/>
                <a:gd name="T96" fmla="*/ 467 w 1413"/>
                <a:gd name="T97" fmla="*/ 63 h 1141"/>
                <a:gd name="T98" fmla="*/ 467 w 1413"/>
                <a:gd name="T99" fmla="*/ 12 h 1141"/>
                <a:gd name="T100" fmla="*/ 548 w 1413"/>
                <a:gd name="T101" fmla="*/ 12 h 1141"/>
                <a:gd name="T102" fmla="*/ 548 w 1413"/>
                <a:gd name="T103" fmla="*/ 0 h 1141"/>
                <a:gd name="T104" fmla="*/ 859 w 1413"/>
                <a:gd name="T105" fmla="*/ 0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13" h="1141">
                  <a:moveTo>
                    <a:pt x="859" y="0"/>
                  </a:moveTo>
                  <a:lnTo>
                    <a:pt x="859" y="0"/>
                  </a:lnTo>
                  <a:cubicBezTo>
                    <a:pt x="882" y="34"/>
                    <a:pt x="916" y="57"/>
                    <a:pt x="945" y="86"/>
                  </a:cubicBezTo>
                  <a:cubicBezTo>
                    <a:pt x="968" y="109"/>
                    <a:pt x="974" y="133"/>
                    <a:pt x="986" y="155"/>
                  </a:cubicBezTo>
                  <a:cubicBezTo>
                    <a:pt x="1009" y="207"/>
                    <a:pt x="1020" y="190"/>
                    <a:pt x="1066" y="213"/>
                  </a:cubicBezTo>
                  <a:cubicBezTo>
                    <a:pt x="1084" y="225"/>
                    <a:pt x="1089" y="265"/>
                    <a:pt x="1089" y="288"/>
                  </a:cubicBezTo>
                  <a:lnTo>
                    <a:pt x="1089" y="288"/>
                  </a:lnTo>
                  <a:cubicBezTo>
                    <a:pt x="1084" y="334"/>
                    <a:pt x="1049" y="391"/>
                    <a:pt x="1089" y="432"/>
                  </a:cubicBezTo>
                  <a:cubicBezTo>
                    <a:pt x="1107" y="455"/>
                    <a:pt x="1141" y="455"/>
                    <a:pt x="1159" y="472"/>
                  </a:cubicBezTo>
                  <a:cubicBezTo>
                    <a:pt x="1181" y="490"/>
                    <a:pt x="1199" y="513"/>
                    <a:pt x="1199" y="542"/>
                  </a:cubicBezTo>
                  <a:cubicBezTo>
                    <a:pt x="1256" y="634"/>
                    <a:pt x="1256" y="634"/>
                    <a:pt x="1256" y="634"/>
                  </a:cubicBezTo>
                  <a:cubicBezTo>
                    <a:pt x="1251" y="651"/>
                    <a:pt x="1239" y="662"/>
                    <a:pt x="1251" y="679"/>
                  </a:cubicBezTo>
                  <a:cubicBezTo>
                    <a:pt x="1262" y="686"/>
                    <a:pt x="1268" y="697"/>
                    <a:pt x="1273" y="703"/>
                  </a:cubicBezTo>
                  <a:cubicBezTo>
                    <a:pt x="1280" y="708"/>
                    <a:pt x="1302" y="738"/>
                    <a:pt x="1291" y="749"/>
                  </a:cubicBezTo>
                  <a:cubicBezTo>
                    <a:pt x="1285" y="760"/>
                    <a:pt x="1302" y="760"/>
                    <a:pt x="1308" y="766"/>
                  </a:cubicBezTo>
                  <a:cubicBezTo>
                    <a:pt x="1325" y="783"/>
                    <a:pt x="1337" y="789"/>
                    <a:pt x="1343" y="812"/>
                  </a:cubicBezTo>
                  <a:cubicBezTo>
                    <a:pt x="1348" y="823"/>
                    <a:pt x="1354" y="830"/>
                    <a:pt x="1360" y="847"/>
                  </a:cubicBezTo>
                  <a:cubicBezTo>
                    <a:pt x="1360" y="853"/>
                    <a:pt x="1354" y="859"/>
                    <a:pt x="1348" y="864"/>
                  </a:cubicBezTo>
                  <a:cubicBezTo>
                    <a:pt x="1348" y="875"/>
                    <a:pt x="1354" y="899"/>
                    <a:pt x="1372" y="899"/>
                  </a:cubicBezTo>
                  <a:cubicBezTo>
                    <a:pt x="1372" y="910"/>
                    <a:pt x="1377" y="933"/>
                    <a:pt x="1389" y="933"/>
                  </a:cubicBezTo>
                  <a:cubicBezTo>
                    <a:pt x="1400" y="939"/>
                    <a:pt x="1400" y="951"/>
                    <a:pt x="1406" y="962"/>
                  </a:cubicBezTo>
                  <a:cubicBezTo>
                    <a:pt x="1412" y="991"/>
                    <a:pt x="1412" y="1008"/>
                    <a:pt x="1412" y="1037"/>
                  </a:cubicBezTo>
                  <a:cubicBezTo>
                    <a:pt x="1406" y="1037"/>
                    <a:pt x="1406" y="1037"/>
                    <a:pt x="1400" y="1037"/>
                  </a:cubicBezTo>
                  <a:cubicBezTo>
                    <a:pt x="1400" y="1037"/>
                    <a:pt x="1400" y="1037"/>
                    <a:pt x="1395" y="1037"/>
                  </a:cubicBezTo>
                  <a:cubicBezTo>
                    <a:pt x="1395" y="1048"/>
                    <a:pt x="1406" y="1060"/>
                    <a:pt x="1395" y="1072"/>
                  </a:cubicBezTo>
                  <a:cubicBezTo>
                    <a:pt x="1372" y="1089"/>
                    <a:pt x="1372" y="1089"/>
                    <a:pt x="1372" y="1089"/>
                  </a:cubicBezTo>
                  <a:lnTo>
                    <a:pt x="1372" y="1089"/>
                  </a:lnTo>
                  <a:cubicBezTo>
                    <a:pt x="1348" y="1089"/>
                    <a:pt x="1343" y="1117"/>
                    <a:pt x="1325" y="1124"/>
                  </a:cubicBezTo>
                  <a:cubicBezTo>
                    <a:pt x="1302" y="1124"/>
                    <a:pt x="1291" y="1140"/>
                    <a:pt x="1268" y="1135"/>
                  </a:cubicBezTo>
                  <a:cubicBezTo>
                    <a:pt x="1256" y="1135"/>
                    <a:pt x="1251" y="1135"/>
                    <a:pt x="1251" y="1140"/>
                  </a:cubicBezTo>
                  <a:lnTo>
                    <a:pt x="1251" y="1140"/>
                  </a:lnTo>
                  <a:cubicBezTo>
                    <a:pt x="1216" y="1124"/>
                    <a:pt x="1181" y="1066"/>
                    <a:pt x="1147" y="1048"/>
                  </a:cubicBezTo>
                  <a:cubicBezTo>
                    <a:pt x="1107" y="1031"/>
                    <a:pt x="1084" y="1025"/>
                    <a:pt x="1032" y="1025"/>
                  </a:cubicBezTo>
                  <a:cubicBezTo>
                    <a:pt x="957" y="1025"/>
                    <a:pt x="876" y="933"/>
                    <a:pt x="819" y="887"/>
                  </a:cubicBezTo>
                  <a:cubicBezTo>
                    <a:pt x="767" y="853"/>
                    <a:pt x="755" y="801"/>
                    <a:pt x="680" y="835"/>
                  </a:cubicBezTo>
                  <a:cubicBezTo>
                    <a:pt x="622" y="859"/>
                    <a:pt x="622" y="859"/>
                    <a:pt x="622" y="859"/>
                  </a:cubicBezTo>
                  <a:lnTo>
                    <a:pt x="622" y="859"/>
                  </a:lnTo>
                  <a:cubicBezTo>
                    <a:pt x="617" y="847"/>
                    <a:pt x="611" y="835"/>
                    <a:pt x="606" y="830"/>
                  </a:cubicBezTo>
                  <a:cubicBezTo>
                    <a:pt x="594" y="830"/>
                    <a:pt x="582" y="847"/>
                    <a:pt x="582" y="859"/>
                  </a:cubicBezTo>
                  <a:cubicBezTo>
                    <a:pt x="559" y="859"/>
                    <a:pt x="554" y="807"/>
                    <a:pt x="559" y="795"/>
                  </a:cubicBezTo>
                  <a:cubicBezTo>
                    <a:pt x="571" y="766"/>
                    <a:pt x="548" y="714"/>
                    <a:pt x="536" y="691"/>
                  </a:cubicBezTo>
                  <a:cubicBezTo>
                    <a:pt x="485" y="599"/>
                    <a:pt x="421" y="558"/>
                    <a:pt x="323" y="524"/>
                  </a:cubicBezTo>
                  <a:cubicBezTo>
                    <a:pt x="202" y="455"/>
                    <a:pt x="196" y="322"/>
                    <a:pt x="110" y="242"/>
                  </a:cubicBezTo>
                  <a:cubicBezTo>
                    <a:pt x="75" y="201"/>
                    <a:pt x="35" y="173"/>
                    <a:pt x="0" y="138"/>
                  </a:cubicBezTo>
                  <a:lnTo>
                    <a:pt x="0" y="138"/>
                  </a:lnTo>
                  <a:cubicBezTo>
                    <a:pt x="40" y="109"/>
                    <a:pt x="40" y="109"/>
                    <a:pt x="40" y="109"/>
                  </a:cubicBezTo>
                  <a:cubicBezTo>
                    <a:pt x="196" y="109"/>
                    <a:pt x="196" y="109"/>
                    <a:pt x="196" y="109"/>
                  </a:cubicBezTo>
                  <a:cubicBezTo>
                    <a:pt x="196" y="63"/>
                    <a:pt x="196" y="63"/>
                    <a:pt x="196" y="63"/>
                  </a:cubicBezTo>
                  <a:cubicBezTo>
                    <a:pt x="467" y="63"/>
                    <a:pt x="467" y="63"/>
                    <a:pt x="467" y="63"/>
                  </a:cubicBezTo>
                  <a:cubicBezTo>
                    <a:pt x="467" y="12"/>
                    <a:pt x="467" y="12"/>
                    <a:pt x="467" y="12"/>
                  </a:cubicBezTo>
                  <a:cubicBezTo>
                    <a:pt x="548" y="12"/>
                    <a:pt x="548" y="12"/>
                    <a:pt x="548" y="12"/>
                  </a:cubicBezTo>
                  <a:cubicBezTo>
                    <a:pt x="548" y="0"/>
                    <a:pt x="548" y="0"/>
                    <a:pt x="548" y="0"/>
                  </a:cubicBezTo>
                  <a:cubicBezTo>
                    <a:pt x="859" y="0"/>
                    <a:pt x="859" y="0"/>
                    <a:pt x="85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9" name="Freeform 16"/>
            <p:cNvSpPr>
              <a:spLocks noChangeArrowheads="1"/>
            </p:cNvSpPr>
            <p:nvPr/>
          </p:nvSpPr>
          <p:spPr bwMode="auto">
            <a:xfrm>
              <a:off x="1250" y="1280"/>
              <a:ext cx="347" cy="183"/>
            </a:xfrm>
            <a:custGeom>
              <a:avLst/>
              <a:gdLst>
                <a:gd name="T0" fmla="*/ 352 w 1534"/>
                <a:gd name="T1" fmla="*/ 190 h 813"/>
                <a:gd name="T2" fmla="*/ 352 w 1534"/>
                <a:gd name="T3" fmla="*/ 190 h 813"/>
                <a:gd name="T4" fmla="*/ 478 w 1534"/>
                <a:gd name="T5" fmla="*/ 155 h 813"/>
                <a:gd name="T6" fmla="*/ 634 w 1534"/>
                <a:gd name="T7" fmla="*/ 115 h 813"/>
                <a:gd name="T8" fmla="*/ 738 w 1534"/>
                <a:gd name="T9" fmla="*/ 34 h 813"/>
                <a:gd name="T10" fmla="*/ 899 w 1534"/>
                <a:gd name="T11" fmla="*/ 34 h 813"/>
                <a:gd name="T12" fmla="*/ 922 w 1534"/>
                <a:gd name="T13" fmla="*/ 97 h 813"/>
                <a:gd name="T14" fmla="*/ 1031 w 1534"/>
                <a:gd name="T15" fmla="*/ 126 h 813"/>
                <a:gd name="T16" fmla="*/ 1533 w 1534"/>
                <a:gd name="T17" fmla="*/ 132 h 813"/>
                <a:gd name="T18" fmla="*/ 1533 w 1534"/>
                <a:gd name="T19" fmla="*/ 132 h 813"/>
                <a:gd name="T20" fmla="*/ 1533 w 1534"/>
                <a:gd name="T21" fmla="*/ 328 h 813"/>
                <a:gd name="T22" fmla="*/ 1533 w 1534"/>
                <a:gd name="T23" fmla="*/ 328 h 813"/>
                <a:gd name="T24" fmla="*/ 755 w 1534"/>
                <a:gd name="T25" fmla="*/ 328 h 813"/>
                <a:gd name="T26" fmla="*/ 651 w 1534"/>
                <a:gd name="T27" fmla="*/ 403 h 813"/>
                <a:gd name="T28" fmla="*/ 352 w 1534"/>
                <a:gd name="T29" fmla="*/ 715 h 813"/>
                <a:gd name="T30" fmla="*/ 294 w 1534"/>
                <a:gd name="T31" fmla="*/ 789 h 813"/>
                <a:gd name="T32" fmla="*/ 225 w 1534"/>
                <a:gd name="T33" fmla="*/ 778 h 813"/>
                <a:gd name="T34" fmla="*/ 144 w 1534"/>
                <a:gd name="T35" fmla="*/ 807 h 813"/>
                <a:gd name="T36" fmla="*/ 23 w 1534"/>
                <a:gd name="T37" fmla="*/ 755 h 813"/>
                <a:gd name="T38" fmla="*/ 29 w 1534"/>
                <a:gd name="T39" fmla="*/ 755 h 813"/>
                <a:gd name="T40" fmla="*/ 64 w 1534"/>
                <a:gd name="T41" fmla="*/ 409 h 813"/>
                <a:gd name="T42" fmla="*/ 190 w 1534"/>
                <a:gd name="T43" fmla="*/ 265 h 813"/>
                <a:gd name="T44" fmla="*/ 352 w 1534"/>
                <a:gd name="T45" fmla="*/ 190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4" h="813">
                  <a:moveTo>
                    <a:pt x="352" y="190"/>
                  </a:moveTo>
                  <a:lnTo>
                    <a:pt x="352" y="190"/>
                  </a:lnTo>
                  <a:cubicBezTo>
                    <a:pt x="478" y="155"/>
                    <a:pt x="478" y="155"/>
                    <a:pt x="478" y="155"/>
                  </a:cubicBezTo>
                  <a:cubicBezTo>
                    <a:pt x="530" y="155"/>
                    <a:pt x="588" y="138"/>
                    <a:pt x="634" y="115"/>
                  </a:cubicBezTo>
                  <a:cubicBezTo>
                    <a:pt x="674" y="92"/>
                    <a:pt x="703" y="57"/>
                    <a:pt x="738" y="34"/>
                  </a:cubicBezTo>
                  <a:cubicBezTo>
                    <a:pt x="766" y="11"/>
                    <a:pt x="882" y="0"/>
                    <a:pt x="899" y="34"/>
                  </a:cubicBezTo>
                  <a:cubicBezTo>
                    <a:pt x="911" y="52"/>
                    <a:pt x="911" y="86"/>
                    <a:pt x="922" y="97"/>
                  </a:cubicBezTo>
                  <a:cubicBezTo>
                    <a:pt x="951" y="126"/>
                    <a:pt x="997" y="121"/>
                    <a:pt x="1031" y="126"/>
                  </a:cubicBezTo>
                  <a:cubicBezTo>
                    <a:pt x="1533" y="132"/>
                    <a:pt x="1533" y="132"/>
                    <a:pt x="1533" y="132"/>
                  </a:cubicBezTo>
                  <a:lnTo>
                    <a:pt x="1533" y="132"/>
                  </a:lnTo>
                  <a:cubicBezTo>
                    <a:pt x="1533" y="328"/>
                    <a:pt x="1533" y="328"/>
                    <a:pt x="1533" y="328"/>
                  </a:cubicBezTo>
                  <a:lnTo>
                    <a:pt x="1533" y="328"/>
                  </a:lnTo>
                  <a:cubicBezTo>
                    <a:pt x="755" y="328"/>
                    <a:pt x="755" y="328"/>
                    <a:pt x="755" y="328"/>
                  </a:cubicBezTo>
                  <a:cubicBezTo>
                    <a:pt x="732" y="357"/>
                    <a:pt x="686" y="374"/>
                    <a:pt x="651" y="403"/>
                  </a:cubicBezTo>
                  <a:cubicBezTo>
                    <a:pt x="547" y="513"/>
                    <a:pt x="421" y="582"/>
                    <a:pt x="352" y="715"/>
                  </a:cubicBezTo>
                  <a:cubicBezTo>
                    <a:pt x="334" y="749"/>
                    <a:pt x="329" y="772"/>
                    <a:pt x="294" y="789"/>
                  </a:cubicBezTo>
                  <a:cubicBezTo>
                    <a:pt x="283" y="800"/>
                    <a:pt x="242" y="783"/>
                    <a:pt x="225" y="778"/>
                  </a:cubicBezTo>
                  <a:cubicBezTo>
                    <a:pt x="208" y="766"/>
                    <a:pt x="173" y="800"/>
                    <a:pt x="144" y="807"/>
                  </a:cubicBezTo>
                  <a:cubicBezTo>
                    <a:pt x="104" y="812"/>
                    <a:pt x="58" y="772"/>
                    <a:pt x="23" y="755"/>
                  </a:cubicBezTo>
                  <a:cubicBezTo>
                    <a:pt x="29" y="755"/>
                    <a:pt x="29" y="755"/>
                    <a:pt x="29" y="755"/>
                  </a:cubicBezTo>
                  <a:cubicBezTo>
                    <a:pt x="0" y="726"/>
                    <a:pt x="35" y="455"/>
                    <a:pt x="64" y="409"/>
                  </a:cubicBezTo>
                  <a:cubicBezTo>
                    <a:pt x="92" y="351"/>
                    <a:pt x="150" y="311"/>
                    <a:pt x="190" y="265"/>
                  </a:cubicBezTo>
                  <a:cubicBezTo>
                    <a:pt x="236" y="213"/>
                    <a:pt x="311" y="242"/>
                    <a:pt x="352" y="1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0" name="Freeform 17"/>
            <p:cNvSpPr>
              <a:spLocks noChangeArrowheads="1"/>
            </p:cNvSpPr>
            <p:nvPr/>
          </p:nvSpPr>
          <p:spPr bwMode="auto">
            <a:xfrm>
              <a:off x="1043" y="1060"/>
              <a:ext cx="268" cy="298"/>
            </a:xfrm>
            <a:custGeom>
              <a:avLst/>
              <a:gdLst>
                <a:gd name="T0" fmla="*/ 749 w 1188"/>
                <a:gd name="T1" fmla="*/ 6 h 1320"/>
                <a:gd name="T2" fmla="*/ 749 w 1188"/>
                <a:gd name="T3" fmla="*/ 6 h 1320"/>
                <a:gd name="T4" fmla="*/ 795 w 1188"/>
                <a:gd name="T5" fmla="*/ 29 h 1320"/>
                <a:gd name="T6" fmla="*/ 835 w 1188"/>
                <a:gd name="T7" fmla="*/ 110 h 1320"/>
                <a:gd name="T8" fmla="*/ 801 w 1188"/>
                <a:gd name="T9" fmla="*/ 162 h 1320"/>
                <a:gd name="T10" fmla="*/ 783 w 1188"/>
                <a:gd name="T11" fmla="*/ 202 h 1320"/>
                <a:gd name="T12" fmla="*/ 789 w 1188"/>
                <a:gd name="T13" fmla="*/ 277 h 1320"/>
                <a:gd name="T14" fmla="*/ 795 w 1188"/>
                <a:gd name="T15" fmla="*/ 375 h 1320"/>
                <a:gd name="T16" fmla="*/ 916 w 1188"/>
                <a:gd name="T17" fmla="*/ 564 h 1320"/>
                <a:gd name="T18" fmla="*/ 1014 w 1188"/>
                <a:gd name="T19" fmla="*/ 674 h 1320"/>
                <a:gd name="T20" fmla="*/ 1135 w 1188"/>
                <a:gd name="T21" fmla="*/ 801 h 1320"/>
                <a:gd name="T22" fmla="*/ 1187 w 1188"/>
                <a:gd name="T23" fmla="*/ 858 h 1320"/>
                <a:gd name="T24" fmla="*/ 1187 w 1188"/>
                <a:gd name="T25" fmla="*/ 858 h 1320"/>
                <a:gd name="T26" fmla="*/ 1152 w 1188"/>
                <a:gd name="T27" fmla="*/ 904 h 1320"/>
                <a:gd name="T28" fmla="*/ 1083 w 1188"/>
                <a:gd name="T29" fmla="*/ 968 h 1320"/>
                <a:gd name="T30" fmla="*/ 1026 w 1188"/>
                <a:gd name="T31" fmla="*/ 956 h 1320"/>
                <a:gd name="T32" fmla="*/ 893 w 1188"/>
                <a:gd name="T33" fmla="*/ 1060 h 1320"/>
                <a:gd name="T34" fmla="*/ 853 w 1188"/>
                <a:gd name="T35" fmla="*/ 1169 h 1320"/>
                <a:gd name="T36" fmla="*/ 737 w 1188"/>
                <a:gd name="T37" fmla="*/ 1267 h 1320"/>
                <a:gd name="T38" fmla="*/ 524 w 1188"/>
                <a:gd name="T39" fmla="*/ 1319 h 1320"/>
                <a:gd name="T40" fmla="*/ 524 w 1188"/>
                <a:gd name="T41" fmla="*/ 1319 h 1320"/>
                <a:gd name="T42" fmla="*/ 184 w 1188"/>
                <a:gd name="T43" fmla="*/ 1319 h 1320"/>
                <a:gd name="T44" fmla="*/ 184 w 1188"/>
                <a:gd name="T45" fmla="*/ 1319 h 1320"/>
                <a:gd name="T46" fmla="*/ 207 w 1188"/>
                <a:gd name="T47" fmla="*/ 1186 h 1320"/>
                <a:gd name="T48" fmla="*/ 207 w 1188"/>
                <a:gd name="T49" fmla="*/ 1186 h 1320"/>
                <a:gd name="T50" fmla="*/ 224 w 1188"/>
                <a:gd name="T51" fmla="*/ 1031 h 1320"/>
                <a:gd name="T52" fmla="*/ 224 w 1188"/>
                <a:gd name="T53" fmla="*/ 962 h 1320"/>
                <a:gd name="T54" fmla="*/ 179 w 1188"/>
                <a:gd name="T55" fmla="*/ 950 h 1320"/>
                <a:gd name="T56" fmla="*/ 144 w 1188"/>
                <a:gd name="T57" fmla="*/ 945 h 1320"/>
                <a:gd name="T58" fmla="*/ 92 w 1188"/>
                <a:gd name="T59" fmla="*/ 962 h 1320"/>
                <a:gd name="T60" fmla="*/ 92 w 1188"/>
                <a:gd name="T61" fmla="*/ 881 h 1320"/>
                <a:gd name="T62" fmla="*/ 98 w 1188"/>
                <a:gd name="T63" fmla="*/ 784 h 1320"/>
                <a:gd name="T64" fmla="*/ 98 w 1188"/>
                <a:gd name="T65" fmla="*/ 743 h 1320"/>
                <a:gd name="T66" fmla="*/ 132 w 1188"/>
                <a:gd name="T67" fmla="*/ 697 h 1320"/>
                <a:gd name="T68" fmla="*/ 92 w 1188"/>
                <a:gd name="T69" fmla="*/ 634 h 1320"/>
                <a:gd name="T70" fmla="*/ 63 w 1188"/>
                <a:gd name="T71" fmla="*/ 599 h 1320"/>
                <a:gd name="T72" fmla="*/ 17 w 1188"/>
                <a:gd name="T73" fmla="*/ 553 h 1320"/>
                <a:gd name="T74" fmla="*/ 17 w 1188"/>
                <a:gd name="T75" fmla="*/ 553 h 1320"/>
                <a:gd name="T76" fmla="*/ 11 w 1188"/>
                <a:gd name="T77" fmla="*/ 443 h 1320"/>
                <a:gd name="T78" fmla="*/ 288 w 1188"/>
                <a:gd name="T79" fmla="*/ 427 h 1320"/>
                <a:gd name="T80" fmla="*/ 380 w 1188"/>
                <a:gd name="T81" fmla="*/ 351 h 1320"/>
                <a:gd name="T82" fmla="*/ 472 w 1188"/>
                <a:gd name="T83" fmla="*/ 265 h 1320"/>
                <a:gd name="T84" fmla="*/ 518 w 1188"/>
                <a:gd name="T85" fmla="*/ 202 h 1320"/>
                <a:gd name="T86" fmla="*/ 576 w 1188"/>
                <a:gd name="T87" fmla="*/ 150 h 1320"/>
                <a:gd name="T88" fmla="*/ 610 w 1188"/>
                <a:gd name="T89" fmla="*/ 81 h 1320"/>
                <a:gd name="T90" fmla="*/ 720 w 1188"/>
                <a:gd name="T91" fmla="*/ 34 h 1320"/>
                <a:gd name="T92" fmla="*/ 749 w 1188"/>
                <a:gd name="T93" fmla="*/ 6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8" h="1320">
                  <a:moveTo>
                    <a:pt x="749" y="6"/>
                  </a:moveTo>
                  <a:lnTo>
                    <a:pt x="749" y="6"/>
                  </a:lnTo>
                  <a:cubicBezTo>
                    <a:pt x="783" y="0"/>
                    <a:pt x="789" y="0"/>
                    <a:pt x="795" y="29"/>
                  </a:cubicBezTo>
                  <a:cubicBezTo>
                    <a:pt x="806" y="63"/>
                    <a:pt x="835" y="69"/>
                    <a:pt x="835" y="110"/>
                  </a:cubicBezTo>
                  <a:cubicBezTo>
                    <a:pt x="835" y="138"/>
                    <a:pt x="801" y="132"/>
                    <a:pt x="801" y="162"/>
                  </a:cubicBezTo>
                  <a:cubicBezTo>
                    <a:pt x="795" y="184"/>
                    <a:pt x="789" y="184"/>
                    <a:pt x="783" y="202"/>
                  </a:cubicBezTo>
                  <a:cubicBezTo>
                    <a:pt x="766" y="230"/>
                    <a:pt x="812" y="242"/>
                    <a:pt x="789" y="277"/>
                  </a:cubicBezTo>
                  <a:cubicBezTo>
                    <a:pt x="772" y="299"/>
                    <a:pt x="795" y="346"/>
                    <a:pt x="795" y="375"/>
                  </a:cubicBezTo>
                  <a:cubicBezTo>
                    <a:pt x="806" y="427"/>
                    <a:pt x="876" y="530"/>
                    <a:pt x="916" y="564"/>
                  </a:cubicBezTo>
                  <a:cubicBezTo>
                    <a:pt x="950" y="593"/>
                    <a:pt x="991" y="640"/>
                    <a:pt x="1014" y="674"/>
                  </a:cubicBezTo>
                  <a:cubicBezTo>
                    <a:pt x="1054" y="720"/>
                    <a:pt x="1100" y="760"/>
                    <a:pt x="1135" y="801"/>
                  </a:cubicBezTo>
                  <a:cubicBezTo>
                    <a:pt x="1187" y="858"/>
                    <a:pt x="1187" y="858"/>
                    <a:pt x="1187" y="858"/>
                  </a:cubicBezTo>
                  <a:lnTo>
                    <a:pt x="1187" y="858"/>
                  </a:lnTo>
                  <a:cubicBezTo>
                    <a:pt x="1152" y="904"/>
                    <a:pt x="1152" y="904"/>
                    <a:pt x="1152" y="904"/>
                  </a:cubicBezTo>
                  <a:cubicBezTo>
                    <a:pt x="1123" y="922"/>
                    <a:pt x="1106" y="956"/>
                    <a:pt x="1083" y="968"/>
                  </a:cubicBezTo>
                  <a:cubicBezTo>
                    <a:pt x="1066" y="985"/>
                    <a:pt x="1048" y="945"/>
                    <a:pt x="1026" y="956"/>
                  </a:cubicBezTo>
                  <a:cubicBezTo>
                    <a:pt x="962" y="985"/>
                    <a:pt x="910" y="979"/>
                    <a:pt x="893" y="1060"/>
                  </a:cubicBezTo>
                  <a:cubicBezTo>
                    <a:pt x="881" y="1100"/>
                    <a:pt x="858" y="1135"/>
                    <a:pt x="853" y="1169"/>
                  </a:cubicBezTo>
                  <a:cubicBezTo>
                    <a:pt x="841" y="1227"/>
                    <a:pt x="795" y="1250"/>
                    <a:pt x="737" y="1267"/>
                  </a:cubicBezTo>
                  <a:cubicBezTo>
                    <a:pt x="674" y="1290"/>
                    <a:pt x="593" y="1308"/>
                    <a:pt x="524" y="1319"/>
                  </a:cubicBezTo>
                  <a:lnTo>
                    <a:pt x="524" y="1319"/>
                  </a:lnTo>
                  <a:cubicBezTo>
                    <a:pt x="184" y="1319"/>
                    <a:pt x="184" y="1319"/>
                    <a:pt x="184" y="1319"/>
                  </a:cubicBezTo>
                  <a:lnTo>
                    <a:pt x="184" y="1319"/>
                  </a:lnTo>
                  <a:cubicBezTo>
                    <a:pt x="207" y="1186"/>
                    <a:pt x="207" y="1186"/>
                    <a:pt x="207" y="1186"/>
                  </a:cubicBezTo>
                  <a:lnTo>
                    <a:pt x="207" y="1186"/>
                  </a:lnTo>
                  <a:cubicBezTo>
                    <a:pt x="224" y="1031"/>
                    <a:pt x="224" y="1031"/>
                    <a:pt x="224" y="1031"/>
                  </a:cubicBezTo>
                  <a:cubicBezTo>
                    <a:pt x="224" y="1008"/>
                    <a:pt x="231" y="985"/>
                    <a:pt x="224" y="962"/>
                  </a:cubicBezTo>
                  <a:cubicBezTo>
                    <a:pt x="224" y="939"/>
                    <a:pt x="196" y="950"/>
                    <a:pt x="179" y="950"/>
                  </a:cubicBezTo>
                  <a:cubicBezTo>
                    <a:pt x="167" y="950"/>
                    <a:pt x="155" y="939"/>
                    <a:pt x="144" y="945"/>
                  </a:cubicBezTo>
                  <a:cubicBezTo>
                    <a:pt x="138" y="950"/>
                    <a:pt x="103" y="985"/>
                    <a:pt x="92" y="962"/>
                  </a:cubicBezTo>
                  <a:cubicBezTo>
                    <a:pt x="80" y="933"/>
                    <a:pt x="98" y="904"/>
                    <a:pt x="92" y="881"/>
                  </a:cubicBezTo>
                  <a:cubicBezTo>
                    <a:pt x="87" y="847"/>
                    <a:pt x="75" y="818"/>
                    <a:pt x="98" y="784"/>
                  </a:cubicBezTo>
                  <a:cubicBezTo>
                    <a:pt x="115" y="766"/>
                    <a:pt x="127" y="755"/>
                    <a:pt x="98" y="743"/>
                  </a:cubicBezTo>
                  <a:cubicBezTo>
                    <a:pt x="103" y="720"/>
                    <a:pt x="132" y="732"/>
                    <a:pt x="132" y="697"/>
                  </a:cubicBezTo>
                  <a:cubicBezTo>
                    <a:pt x="132" y="656"/>
                    <a:pt x="138" y="651"/>
                    <a:pt x="92" y="634"/>
                  </a:cubicBezTo>
                  <a:cubicBezTo>
                    <a:pt x="69" y="628"/>
                    <a:pt x="75" y="616"/>
                    <a:pt x="63" y="599"/>
                  </a:cubicBezTo>
                  <a:cubicBezTo>
                    <a:pt x="63" y="593"/>
                    <a:pt x="23" y="559"/>
                    <a:pt x="17" y="553"/>
                  </a:cubicBezTo>
                  <a:lnTo>
                    <a:pt x="17" y="553"/>
                  </a:lnTo>
                  <a:cubicBezTo>
                    <a:pt x="0" y="495"/>
                    <a:pt x="6" y="507"/>
                    <a:pt x="11" y="443"/>
                  </a:cubicBezTo>
                  <a:cubicBezTo>
                    <a:pt x="23" y="398"/>
                    <a:pt x="242" y="427"/>
                    <a:pt x="288" y="427"/>
                  </a:cubicBezTo>
                  <a:cubicBezTo>
                    <a:pt x="386" y="427"/>
                    <a:pt x="340" y="415"/>
                    <a:pt x="380" y="351"/>
                  </a:cubicBezTo>
                  <a:cubicBezTo>
                    <a:pt x="415" y="294"/>
                    <a:pt x="403" y="277"/>
                    <a:pt x="472" y="265"/>
                  </a:cubicBezTo>
                  <a:cubicBezTo>
                    <a:pt x="547" y="247"/>
                    <a:pt x="489" y="242"/>
                    <a:pt x="518" y="202"/>
                  </a:cubicBezTo>
                  <a:cubicBezTo>
                    <a:pt x="536" y="184"/>
                    <a:pt x="565" y="167"/>
                    <a:pt x="576" y="150"/>
                  </a:cubicBezTo>
                  <a:cubicBezTo>
                    <a:pt x="588" y="132"/>
                    <a:pt x="547" y="81"/>
                    <a:pt x="610" y="81"/>
                  </a:cubicBezTo>
                  <a:cubicBezTo>
                    <a:pt x="680" y="81"/>
                    <a:pt x="669" y="63"/>
                    <a:pt x="720" y="34"/>
                  </a:cubicBezTo>
                  <a:cubicBezTo>
                    <a:pt x="749" y="6"/>
                    <a:pt x="749" y="6"/>
                    <a:pt x="749" y="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1" name="Freeform 18"/>
            <p:cNvSpPr>
              <a:spLocks noChangeArrowheads="1"/>
            </p:cNvSpPr>
            <p:nvPr/>
          </p:nvSpPr>
          <p:spPr bwMode="auto">
            <a:xfrm>
              <a:off x="1157" y="1242"/>
              <a:ext cx="173" cy="250"/>
            </a:xfrm>
            <a:custGeom>
              <a:avLst/>
              <a:gdLst>
                <a:gd name="T0" fmla="*/ 23 w 767"/>
                <a:gd name="T1" fmla="*/ 518 h 1107"/>
                <a:gd name="T2" fmla="*/ 23 w 767"/>
                <a:gd name="T3" fmla="*/ 518 h 1107"/>
                <a:gd name="T4" fmla="*/ 29 w 767"/>
                <a:gd name="T5" fmla="*/ 674 h 1107"/>
                <a:gd name="T6" fmla="*/ 40 w 767"/>
                <a:gd name="T7" fmla="*/ 789 h 1107"/>
                <a:gd name="T8" fmla="*/ 52 w 767"/>
                <a:gd name="T9" fmla="*/ 945 h 1107"/>
                <a:gd name="T10" fmla="*/ 58 w 767"/>
                <a:gd name="T11" fmla="*/ 1106 h 1107"/>
                <a:gd name="T12" fmla="*/ 127 w 767"/>
                <a:gd name="T13" fmla="*/ 1031 h 1107"/>
                <a:gd name="T14" fmla="*/ 225 w 767"/>
                <a:gd name="T15" fmla="*/ 997 h 1107"/>
                <a:gd name="T16" fmla="*/ 277 w 767"/>
                <a:gd name="T17" fmla="*/ 991 h 1107"/>
                <a:gd name="T18" fmla="*/ 277 w 767"/>
                <a:gd name="T19" fmla="*/ 991 h 1107"/>
                <a:gd name="T20" fmla="*/ 305 w 767"/>
                <a:gd name="T21" fmla="*/ 967 h 1107"/>
                <a:gd name="T22" fmla="*/ 409 w 767"/>
                <a:gd name="T23" fmla="*/ 916 h 1107"/>
                <a:gd name="T24" fmla="*/ 432 w 767"/>
                <a:gd name="T25" fmla="*/ 922 h 1107"/>
                <a:gd name="T26" fmla="*/ 438 w 767"/>
                <a:gd name="T27" fmla="*/ 922 h 1107"/>
                <a:gd name="T28" fmla="*/ 473 w 767"/>
                <a:gd name="T29" fmla="*/ 576 h 1107"/>
                <a:gd name="T30" fmla="*/ 599 w 767"/>
                <a:gd name="T31" fmla="*/ 432 h 1107"/>
                <a:gd name="T32" fmla="*/ 761 w 767"/>
                <a:gd name="T33" fmla="*/ 357 h 1107"/>
                <a:gd name="T34" fmla="*/ 761 w 767"/>
                <a:gd name="T35" fmla="*/ 357 h 1107"/>
                <a:gd name="T36" fmla="*/ 743 w 767"/>
                <a:gd name="T37" fmla="*/ 299 h 1107"/>
                <a:gd name="T38" fmla="*/ 738 w 767"/>
                <a:gd name="T39" fmla="*/ 219 h 1107"/>
                <a:gd name="T40" fmla="*/ 714 w 767"/>
                <a:gd name="T41" fmla="*/ 144 h 1107"/>
                <a:gd name="T42" fmla="*/ 743 w 767"/>
                <a:gd name="T43" fmla="*/ 103 h 1107"/>
                <a:gd name="T44" fmla="*/ 766 w 767"/>
                <a:gd name="T45" fmla="*/ 40 h 1107"/>
                <a:gd name="T46" fmla="*/ 761 w 767"/>
                <a:gd name="T47" fmla="*/ 0 h 1107"/>
                <a:gd name="T48" fmla="*/ 761 w 767"/>
                <a:gd name="T49" fmla="*/ 0 h 1107"/>
                <a:gd name="T50" fmla="*/ 732 w 767"/>
                <a:gd name="T51" fmla="*/ 17 h 1107"/>
                <a:gd name="T52" fmla="*/ 714 w 767"/>
                <a:gd name="T53" fmla="*/ 40 h 1107"/>
                <a:gd name="T54" fmla="*/ 686 w 767"/>
                <a:gd name="T55" fmla="*/ 57 h 1107"/>
                <a:gd name="T56" fmla="*/ 686 w 767"/>
                <a:gd name="T57" fmla="*/ 57 h 1107"/>
                <a:gd name="T58" fmla="*/ 651 w 767"/>
                <a:gd name="T59" fmla="*/ 103 h 1107"/>
                <a:gd name="T60" fmla="*/ 582 w 767"/>
                <a:gd name="T61" fmla="*/ 167 h 1107"/>
                <a:gd name="T62" fmla="*/ 525 w 767"/>
                <a:gd name="T63" fmla="*/ 155 h 1107"/>
                <a:gd name="T64" fmla="*/ 392 w 767"/>
                <a:gd name="T65" fmla="*/ 259 h 1107"/>
                <a:gd name="T66" fmla="*/ 352 w 767"/>
                <a:gd name="T67" fmla="*/ 368 h 1107"/>
                <a:gd name="T68" fmla="*/ 236 w 767"/>
                <a:gd name="T69" fmla="*/ 466 h 1107"/>
                <a:gd name="T70" fmla="*/ 23 w 767"/>
                <a:gd name="T71" fmla="*/ 518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7" h="1107">
                  <a:moveTo>
                    <a:pt x="23" y="518"/>
                  </a:moveTo>
                  <a:lnTo>
                    <a:pt x="23" y="518"/>
                  </a:lnTo>
                  <a:cubicBezTo>
                    <a:pt x="0" y="581"/>
                    <a:pt x="35" y="616"/>
                    <a:pt x="29" y="674"/>
                  </a:cubicBezTo>
                  <a:cubicBezTo>
                    <a:pt x="23" y="720"/>
                    <a:pt x="23" y="749"/>
                    <a:pt x="40" y="789"/>
                  </a:cubicBezTo>
                  <a:cubicBezTo>
                    <a:pt x="64" y="841"/>
                    <a:pt x="46" y="887"/>
                    <a:pt x="52" y="945"/>
                  </a:cubicBezTo>
                  <a:cubicBezTo>
                    <a:pt x="64" y="991"/>
                    <a:pt x="58" y="1054"/>
                    <a:pt x="58" y="1106"/>
                  </a:cubicBezTo>
                  <a:cubicBezTo>
                    <a:pt x="127" y="1031"/>
                    <a:pt x="127" y="1031"/>
                    <a:pt x="127" y="1031"/>
                  </a:cubicBezTo>
                  <a:cubicBezTo>
                    <a:pt x="156" y="1002"/>
                    <a:pt x="184" y="1008"/>
                    <a:pt x="225" y="997"/>
                  </a:cubicBezTo>
                  <a:cubicBezTo>
                    <a:pt x="277" y="991"/>
                    <a:pt x="277" y="991"/>
                    <a:pt x="277" y="991"/>
                  </a:cubicBezTo>
                  <a:lnTo>
                    <a:pt x="277" y="991"/>
                  </a:lnTo>
                  <a:cubicBezTo>
                    <a:pt x="282" y="985"/>
                    <a:pt x="294" y="974"/>
                    <a:pt x="305" y="967"/>
                  </a:cubicBezTo>
                  <a:cubicBezTo>
                    <a:pt x="334" y="945"/>
                    <a:pt x="369" y="927"/>
                    <a:pt x="409" y="916"/>
                  </a:cubicBezTo>
                  <a:cubicBezTo>
                    <a:pt x="432" y="922"/>
                    <a:pt x="432" y="922"/>
                    <a:pt x="432" y="922"/>
                  </a:cubicBezTo>
                  <a:cubicBezTo>
                    <a:pt x="438" y="922"/>
                    <a:pt x="438" y="922"/>
                    <a:pt x="438" y="922"/>
                  </a:cubicBezTo>
                  <a:cubicBezTo>
                    <a:pt x="409" y="893"/>
                    <a:pt x="444" y="622"/>
                    <a:pt x="473" y="576"/>
                  </a:cubicBezTo>
                  <a:cubicBezTo>
                    <a:pt x="501" y="518"/>
                    <a:pt x="559" y="478"/>
                    <a:pt x="599" y="432"/>
                  </a:cubicBezTo>
                  <a:cubicBezTo>
                    <a:pt x="645" y="380"/>
                    <a:pt x="720" y="409"/>
                    <a:pt x="761" y="357"/>
                  </a:cubicBezTo>
                  <a:lnTo>
                    <a:pt x="761" y="357"/>
                  </a:lnTo>
                  <a:cubicBezTo>
                    <a:pt x="743" y="299"/>
                    <a:pt x="743" y="299"/>
                    <a:pt x="743" y="299"/>
                  </a:cubicBezTo>
                  <a:cubicBezTo>
                    <a:pt x="738" y="276"/>
                    <a:pt x="743" y="242"/>
                    <a:pt x="738" y="219"/>
                  </a:cubicBezTo>
                  <a:cubicBezTo>
                    <a:pt x="726" y="196"/>
                    <a:pt x="714" y="172"/>
                    <a:pt x="714" y="144"/>
                  </a:cubicBezTo>
                  <a:cubicBezTo>
                    <a:pt x="720" y="127"/>
                    <a:pt x="738" y="121"/>
                    <a:pt x="743" y="103"/>
                  </a:cubicBezTo>
                  <a:cubicBezTo>
                    <a:pt x="749" y="86"/>
                    <a:pt x="761" y="63"/>
                    <a:pt x="766" y="40"/>
                  </a:cubicBezTo>
                  <a:cubicBezTo>
                    <a:pt x="766" y="28"/>
                    <a:pt x="761" y="17"/>
                    <a:pt x="761" y="0"/>
                  </a:cubicBezTo>
                  <a:lnTo>
                    <a:pt x="761" y="0"/>
                  </a:lnTo>
                  <a:cubicBezTo>
                    <a:pt x="743" y="6"/>
                    <a:pt x="743" y="6"/>
                    <a:pt x="732" y="17"/>
                  </a:cubicBezTo>
                  <a:cubicBezTo>
                    <a:pt x="726" y="28"/>
                    <a:pt x="726" y="35"/>
                    <a:pt x="714" y="40"/>
                  </a:cubicBezTo>
                  <a:cubicBezTo>
                    <a:pt x="709" y="46"/>
                    <a:pt x="697" y="51"/>
                    <a:pt x="686" y="57"/>
                  </a:cubicBezTo>
                  <a:lnTo>
                    <a:pt x="686" y="57"/>
                  </a:lnTo>
                  <a:cubicBezTo>
                    <a:pt x="651" y="103"/>
                    <a:pt x="651" y="103"/>
                    <a:pt x="651" y="103"/>
                  </a:cubicBezTo>
                  <a:cubicBezTo>
                    <a:pt x="622" y="121"/>
                    <a:pt x="605" y="155"/>
                    <a:pt x="582" y="167"/>
                  </a:cubicBezTo>
                  <a:cubicBezTo>
                    <a:pt x="565" y="184"/>
                    <a:pt x="547" y="144"/>
                    <a:pt x="525" y="155"/>
                  </a:cubicBezTo>
                  <a:cubicBezTo>
                    <a:pt x="461" y="184"/>
                    <a:pt x="409" y="178"/>
                    <a:pt x="392" y="259"/>
                  </a:cubicBezTo>
                  <a:cubicBezTo>
                    <a:pt x="380" y="299"/>
                    <a:pt x="357" y="334"/>
                    <a:pt x="352" y="368"/>
                  </a:cubicBezTo>
                  <a:cubicBezTo>
                    <a:pt x="340" y="426"/>
                    <a:pt x="294" y="449"/>
                    <a:pt x="236" y="466"/>
                  </a:cubicBezTo>
                  <a:cubicBezTo>
                    <a:pt x="173" y="489"/>
                    <a:pt x="92" y="507"/>
                    <a:pt x="23" y="51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2" name="Freeform 19"/>
            <p:cNvSpPr>
              <a:spLocks noChangeArrowheads="1"/>
            </p:cNvSpPr>
            <p:nvPr/>
          </p:nvSpPr>
          <p:spPr bwMode="auto">
            <a:xfrm>
              <a:off x="1319" y="1190"/>
              <a:ext cx="278" cy="133"/>
            </a:xfrm>
            <a:custGeom>
              <a:avLst/>
              <a:gdLst>
                <a:gd name="T0" fmla="*/ 47 w 1229"/>
                <a:gd name="T1" fmla="*/ 231 h 589"/>
                <a:gd name="T2" fmla="*/ 47 w 1229"/>
                <a:gd name="T3" fmla="*/ 231 h 589"/>
                <a:gd name="T4" fmla="*/ 144 w 1229"/>
                <a:gd name="T5" fmla="*/ 104 h 589"/>
                <a:gd name="T6" fmla="*/ 220 w 1229"/>
                <a:gd name="T7" fmla="*/ 18 h 589"/>
                <a:gd name="T8" fmla="*/ 289 w 1229"/>
                <a:gd name="T9" fmla="*/ 75 h 589"/>
                <a:gd name="T10" fmla="*/ 375 w 1229"/>
                <a:gd name="T11" fmla="*/ 98 h 589"/>
                <a:gd name="T12" fmla="*/ 467 w 1229"/>
                <a:gd name="T13" fmla="*/ 138 h 589"/>
                <a:gd name="T14" fmla="*/ 640 w 1229"/>
                <a:gd name="T15" fmla="*/ 115 h 589"/>
                <a:gd name="T16" fmla="*/ 1083 w 1229"/>
                <a:gd name="T17" fmla="*/ 115 h 589"/>
                <a:gd name="T18" fmla="*/ 1228 w 1229"/>
                <a:gd name="T19" fmla="*/ 115 h 589"/>
                <a:gd name="T20" fmla="*/ 1228 w 1229"/>
                <a:gd name="T21" fmla="*/ 530 h 589"/>
                <a:gd name="T22" fmla="*/ 1228 w 1229"/>
                <a:gd name="T23" fmla="*/ 530 h 589"/>
                <a:gd name="T24" fmla="*/ 726 w 1229"/>
                <a:gd name="T25" fmla="*/ 524 h 589"/>
                <a:gd name="T26" fmla="*/ 617 w 1229"/>
                <a:gd name="T27" fmla="*/ 495 h 589"/>
                <a:gd name="T28" fmla="*/ 594 w 1229"/>
                <a:gd name="T29" fmla="*/ 432 h 589"/>
                <a:gd name="T30" fmla="*/ 433 w 1229"/>
                <a:gd name="T31" fmla="*/ 432 h 589"/>
                <a:gd name="T32" fmla="*/ 329 w 1229"/>
                <a:gd name="T33" fmla="*/ 513 h 589"/>
                <a:gd name="T34" fmla="*/ 173 w 1229"/>
                <a:gd name="T35" fmla="*/ 553 h 589"/>
                <a:gd name="T36" fmla="*/ 47 w 1229"/>
                <a:gd name="T37" fmla="*/ 588 h 589"/>
                <a:gd name="T38" fmla="*/ 47 w 1229"/>
                <a:gd name="T39" fmla="*/ 588 h 589"/>
                <a:gd name="T40" fmla="*/ 29 w 1229"/>
                <a:gd name="T41" fmla="*/ 530 h 589"/>
                <a:gd name="T42" fmla="*/ 24 w 1229"/>
                <a:gd name="T43" fmla="*/ 450 h 589"/>
                <a:gd name="T44" fmla="*/ 0 w 1229"/>
                <a:gd name="T45" fmla="*/ 375 h 589"/>
                <a:gd name="T46" fmla="*/ 29 w 1229"/>
                <a:gd name="T47" fmla="*/ 334 h 589"/>
                <a:gd name="T48" fmla="*/ 52 w 1229"/>
                <a:gd name="T49" fmla="*/ 271 h 589"/>
                <a:gd name="T50" fmla="*/ 47 w 1229"/>
                <a:gd name="T51" fmla="*/ 231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29" h="589">
                  <a:moveTo>
                    <a:pt x="47" y="231"/>
                  </a:moveTo>
                  <a:lnTo>
                    <a:pt x="47" y="231"/>
                  </a:lnTo>
                  <a:cubicBezTo>
                    <a:pt x="110" y="214"/>
                    <a:pt x="139" y="167"/>
                    <a:pt x="144" y="104"/>
                  </a:cubicBezTo>
                  <a:cubicBezTo>
                    <a:pt x="144" y="75"/>
                    <a:pt x="196" y="0"/>
                    <a:pt x="220" y="18"/>
                  </a:cubicBezTo>
                  <a:cubicBezTo>
                    <a:pt x="289" y="75"/>
                    <a:pt x="289" y="75"/>
                    <a:pt x="289" y="75"/>
                  </a:cubicBezTo>
                  <a:cubicBezTo>
                    <a:pt x="312" y="93"/>
                    <a:pt x="346" y="93"/>
                    <a:pt x="375" y="98"/>
                  </a:cubicBezTo>
                  <a:cubicBezTo>
                    <a:pt x="404" y="104"/>
                    <a:pt x="444" y="173"/>
                    <a:pt x="467" y="138"/>
                  </a:cubicBezTo>
                  <a:cubicBezTo>
                    <a:pt x="508" y="98"/>
                    <a:pt x="594" y="122"/>
                    <a:pt x="640" y="115"/>
                  </a:cubicBezTo>
                  <a:cubicBezTo>
                    <a:pt x="1083" y="115"/>
                    <a:pt x="1083" y="115"/>
                    <a:pt x="1083" y="115"/>
                  </a:cubicBezTo>
                  <a:cubicBezTo>
                    <a:pt x="1228" y="115"/>
                    <a:pt x="1228" y="115"/>
                    <a:pt x="1228" y="115"/>
                  </a:cubicBezTo>
                  <a:cubicBezTo>
                    <a:pt x="1228" y="530"/>
                    <a:pt x="1228" y="530"/>
                    <a:pt x="1228" y="530"/>
                  </a:cubicBezTo>
                  <a:lnTo>
                    <a:pt x="1228" y="530"/>
                  </a:lnTo>
                  <a:cubicBezTo>
                    <a:pt x="726" y="524"/>
                    <a:pt x="726" y="524"/>
                    <a:pt x="726" y="524"/>
                  </a:cubicBezTo>
                  <a:cubicBezTo>
                    <a:pt x="692" y="519"/>
                    <a:pt x="646" y="524"/>
                    <a:pt x="617" y="495"/>
                  </a:cubicBezTo>
                  <a:cubicBezTo>
                    <a:pt x="606" y="484"/>
                    <a:pt x="606" y="450"/>
                    <a:pt x="594" y="432"/>
                  </a:cubicBezTo>
                  <a:cubicBezTo>
                    <a:pt x="577" y="398"/>
                    <a:pt x="461" y="409"/>
                    <a:pt x="433" y="432"/>
                  </a:cubicBezTo>
                  <a:cubicBezTo>
                    <a:pt x="398" y="455"/>
                    <a:pt x="369" y="490"/>
                    <a:pt x="329" y="513"/>
                  </a:cubicBezTo>
                  <a:cubicBezTo>
                    <a:pt x="283" y="536"/>
                    <a:pt x="225" y="553"/>
                    <a:pt x="173" y="553"/>
                  </a:cubicBezTo>
                  <a:cubicBezTo>
                    <a:pt x="47" y="588"/>
                    <a:pt x="47" y="588"/>
                    <a:pt x="47" y="588"/>
                  </a:cubicBezTo>
                  <a:lnTo>
                    <a:pt x="47" y="588"/>
                  </a:lnTo>
                  <a:cubicBezTo>
                    <a:pt x="29" y="530"/>
                    <a:pt x="29" y="530"/>
                    <a:pt x="29" y="530"/>
                  </a:cubicBezTo>
                  <a:cubicBezTo>
                    <a:pt x="24" y="507"/>
                    <a:pt x="29" y="473"/>
                    <a:pt x="24" y="450"/>
                  </a:cubicBezTo>
                  <a:cubicBezTo>
                    <a:pt x="12" y="427"/>
                    <a:pt x="0" y="403"/>
                    <a:pt x="0" y="375"/>
                  </a:cubicBezTo>
                  <a:cubicBezTo>
                    <a:pt x="6" y="358"/>
                    <a:pt x="24" y="352"/>
                    <a:pt x="29" y="334"/>
                  </a:cubicBezTo>
                  <a:cubicBezTo>
                    <a:pt x="35" y="317"/>
                    <a:pt x="47" y="294"/>
                    <a:pt x="52" y="271"/>
                  </a:cubicBezTo>
                  <a:cubicBezTo>
                    <a:pt x="52" y="259"/>
                    <a:pt x="47" y="248"/>
                    <a:pt x="47" y="23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3" name="Freeform 20"/>
            <p:cNvSpPr>
              <a:spLocks noChangeArrowheads="1"/>
            </p:cNvSpPr>
            <p:nvPr/>
          </p:nvSpPr>
          <p:spPr bwMode="auto">
            <a:xfrm>
              <a:off x="1291" y="1440"/>
              <a:ext cx="346" cy="219"/>
            </a:xfrm>
            <a:custGeom>
              <a:avLst/>
              <a:gdLst>
                <a:gd name="T0" fmla="*/ 0 w 1528"/>
                <a:gd name="T1" fmla="*/ 548 h 969"/>
                <a:gd name="T2" fmla="*/ 0 w 1528"/>
                <a:gd name="T3" fmla="*/ 548 h 969"/>
                <a:gd name="T4" fmla="*/ 47 w 1528"/>
                <a:gd name="T5" fmla="*/ 553 h 969"/>
                <a:gd name="T6" fmla="*/ 150 w 1528"/>
                <a:gd name="T7" fmla="*/ 859 h 969"/>
                <a:gd name="T8" fmla="*/ 150 w 1528"/>
                <a:gd name="T9" fmla="*/ 859 h 969"/>
                <a:gd name="T10" fmla="*/ 277 w 1528"/>
                <a:gd name="T11" fmla="*/ 853 h 969"/>
                <a:gd name="T12" fmla="*/ 410 w 1528"/>
                <a:gd name="T13" fmla="*/ 807 h 969"/>
                <a:gd name="T14" fmla="*/ 525 w 1528"/>
                <a:gd name="T15" fmla="*/ 824 h 969"/>
                <a:gd name="T16" fmla="*/ 968 w 1528"/>
                <a:gd name="T17" fmla="*/ 807 h 969"/>
                <a:gd name="T18" fmla="*/ 1055 w 1528"/>
                <a:gd name="T19" fmla="*/ 761 h 969"/>
                <a:gd name="T20" fmla="*/ 1101 w 1528"/>
                <a:gd name="T21" fmla="*/ 697 h 969"/>
                <a:gd name="T22" fmla="*/ 1193 w 1528"/>
                <a:gd name="T23" fmla="*/ 652 h 969"/>
                <a:gd name="T24" fmla="*/ 1245 w 1528"/>
                <a:gd name="T25" fmla="*/ 577 h 969"/>
                <a:gd name="T26" fmla="*/ 1285 w 1528"/>
                <a:gd name="T27" fmla="*/ 571 h 969"/>
                <a:gd name="T28" fmla="*/ 1285 w 1528"/>
                <a:gd name="T29" fmla="*/ 571 h 969"/>
                <a:gd name="T30" fmla="*/ 1389 w 1528"/>
                <a:gd name="T31" fmla="*/ 485 h 969"/>
                <a:gd name="T32" fmla="*/ 1464 w 1528"/>
                <a:gd name="T33" fmla="*/ 398 h 969"/>
                <a:gd name="T34" fmla="*/ 1510 w 1528"/>
                <a:gd name="T35" fmla="*/ 329 h 969"/>
                <a:gd name="T36" fmla="*/ 1527 w 1528"/>
                <a:gd name="T37" fmla="*/ 283 h 969"/>
                <a:gd name="T38" fmla="*/ 1527 w 1528"/>
                <a:gd name="T39" fmla="*/ 283 h 969"/>
                <a:gd name="T40" fmla="*/ 1349 w 1528"/>
                <a:gd name="T41" fmla="*/ 116 h 969"/>
                <a:gd name="T42" fmla="*/ 1349 w 1528"/>
                <a:gd name="T43" fmla="*/ 0 h 969"/>
                <a:gd name="T44" fmla="*/ 1349 w 1528"/>
                <a:gd name="T45" fmla="*/ 0 h 969"/>
                <a:gd name="T46" fmla="*/ 1228 w 1528"/>
                <a:gd name="T47" fmla="*/ 0 h 969"/>
                <a:gd name="T48" fmla="*/ 1152 w 1528"/>
                <a:gd name="T49" fmla="*/ 52 h 969"/>
                <a:gd name="T50" fmla="*/ 1095 w 1528"/>
                <a:gd name="T51" fmla="*/ 70 h 969"/>
                <a:gd name="T52" fmla="*/ 853 w 1528"/>
                <a:gd name="T53" fmla="*/ 64 h 969"/>
                <a:gd name="T54" fmla="*/ 853 w 1528"/>
                <a:gd name="T55" fmla="*/ 64 h 969"/>
                <a:gd name="T56" fmla="*/ 732 w 1528"/>
                <a:gd name="T57" fmla="*/ 220 h 969"/>
                <a:gd name="T58" fmla="*/ 525 w 1528"/>
                <a:gd name="T59" fmla="*/ 116 h 969"/>
                <a:gd name="T60" fmla="*/ 352 w 1528"/>
                <a:gd name="T61" fmla="*/ 162 h 969"/>
                <a:gd name="T62" fmla="*/ 277 w 1528"/>
                <a:gd name="T63" fmla="*/ 179 h 969"/>
                <a:gd name="T64" fmla="*/ 237 w 1528"/>
                <a:gd name="T65" fmla="*/ 208 h 969"/>
                <a:gd name="T66" fmla="*/ 139 w 1528"/>
                <a:gd name="T67" fmla="*/ 248 h 969"/>
                <a:gd name="T68" fmla="*/ 104 w 1528"/>
                <a:gd name="T69" fmla="*/ 335 h 969"/>
                <a:gd name="T70" fmla="*/ 0 w 1528"/>
                <a:gd name="T71" fmla="*/ 54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28" h="969">
                  <a:moveTo>
                    <a:pt x="0" y="548"/>
                  </a:moveTo>
                  <a:lnTo>
                    <a:pt x="0" y="548"/>
                  </a:lnTo>
                  <a:cubicBezTo>
                    <a:pt x="47" y="553"/>
                    <a:pt x="47" y="553"/>
                    <a:pt x="47" y="553"/>
                  </a:cubicBezTo>
                  <a:cubicBezTo>
                    <a:pt x="150" y="859"/>
                    <a:pt x="150" y="859"/>
                    <a:pt x="150" y="859"/>
                  </a:cubicBezTo>
                  <a:lnTo>
                    <a:pt x="150" y="859"/>
                  </a:lnTo>
                  <a:cubicBezTo>
                    <a:pt x="277" y="853"/>
                    <a:pt x="277" y="853"/>
                    <a:pt x="277" y="853"/>
                  </a:cubicBezTo>
                  <a:cubicBezTo>
                    <a:pt x="335" y="842"/>
                    <a:pt x="341" y="790"/>
                    <a:pt x="410" y="807"/>
                  </a:cubicBezTo>
                  <a:cubicBezTo>
                    <a:pt x="438" y="813"/>
                    <a:pt x="502" y="801"/>
                    <a:pt x="525" y="824"/>
                  </a:cubicBezTo>
                  <a:cubicBezTo>
                    <a:pt x="629" y="968"/>
                    <a:pt x="836" y="813"/>
                    <a:pt x="968" y="807"/>
                  </a:cubicBezTo>
                  <a:cubicBezTo>
                    <a:pt x="1015" y="801"/>
                    <a:pt x="1032" y="807"/>
                    <a:pt x="1055" y="761"/>
                  </a:cubicBezTo>
                  <a:cubicBezTo>
                    <a:pt x="1060" y="743"/>
                    <a:pt x="1084" y="709"/>
                    <a:pt x="1101" y="697"/>
                  </a:cubicBezTo>
                  <a:cubicBezTo>
                    <a:pt x="1130" y="674"/>
                    <a:pt x="1170" y="686"/>
                    <a:pt x="1193" y="652"/>
                  </a:cubicBezTo>
                  <a:cubicBezTo>
                    <a:pt x="1210" y="622"/>
                    <a:pt x="1210" y="582"/>
                    <a:pt x="1245" y="577"/>
                  </a:cubicBezTo>
                  <a:cubicBezTo>
                    <a:pt x="1285" y="571"/>
                    <a:pt x="1285" y="571"/>
                    <a:pt x="1285" y="571"/>
                  </a:cubicBezTo>
                  <a:lnTo>
                    <a:pt x="1285" y="571"/>
                  </a:lnTo>
                  <a:cubicBezTo>
                    <a:pt x="1314" y="542"/>
                    <a:pt x="1354" y="507"/>
                    <a:pt x="1389" y="485"/>
                  </a:cubicBezTo>
                  <a:cubicBezTo>
                    <a:pt x="1424" y="461"/>
                    <a:pt x="1453" y="444"/>
                    <a:pt x="1464" y="398"/>
                  </a:cubicBezTo>
                  <a:cubicBezTo>
                    <a:pt x="1475" y="369"/>
                    <a:pt x="1481" y="352"/>
                    <a:pt x="1510" y="329"/>
                  </a:cubicBezTo>
                  <a:cubicBezTo>
                    <a:pt x="1527" y="283"/>
                    <a:pt x="1527" y="283"/>
                    <a:pt x="1527" y="283"/>
                  </a:cubicBezTo>
                  <a:lnTo>
                    <a:pt x="1527" y="283"/>
                  </a:lnTo>
                  <a:cubicBezTo>
                    <a:pt x="1349" y="116"/>
                    <a:pt x="1349" y="116"/>
                    <a:pt x="1349" y="116"/>
                  </a:cubicBezTo>
                  <a:cubicBezTo>
                    <a:pt x="1349" y="0"/>
                    <a:pt x="1349" y="0"/>
                    <a:pt x="1349" y="0"/>
                  </a:cubicBezTo>
                  <a:lnTo>
                    <a:pt x="1349" y="0"/>
                  </a:lnTo>
                  <a:cubicBezTo>
                    <a:pt x="1228" y="0"/>
                    <a:pt x="1228" y="0"/>
                    <a:pt x="1228" y="0"/>
                  </a:cubicBezTo>
                  <a:cubicBezTo>
                    <a:pt x="1204" y="29"/>
                    <a:pt x="1188" y="52"/>
                    <a:pt x="1152" y="52"/>
                  </a:cubicBezTo>
                  <a:cubicBezTo>
                    <a:pt x="1130" y="52"/>
                    <a:pt x="1118" y="64"/>
                    <a:pt x="1095" y="70"/>
                  </a:cubicBezTo>
                  <a:cubicBezTo>
                    <a:pt x="1015" y="75"/>
                    <a:pt x="934" y="64"/>
                    <a:pt x="853" y="64"/>
                  </a:cubicBezTo>
                  <a:lnTo>
                    <a:pt x="853" y="64"/>
                  </a:lnTo>
                  <a:cubicBezTo>
                    <a:pt x="853" y="139"/>
                    <a:pt x="807" y="202"/>
                    <a:pt x="732" y="220"/>
                  </a:cubicBezTo>
                  <a:cubicBezTo>
                    <a:pt x="727" y="254"/>
                    <a:pt x="554" y="144"/>
                    <a:pt x="525" y="116"/>
                  </a:cubicBezTo>
                  <a:cubicBezTo>
                    <a:pt x="427" y="35"/>
                    <a:pt x="421" y="162"/>
                    <a:pt x="352" y="162"/>
                  </a:cubicBezTo>
                  <a:cubicBezTo>
                    <a:pt x="323" y="162"/>
                    <a:pt x="300" y="173"/>
                    <a:pt x="277" y="179"/>
                  </a:cubicBezTo>
                  <a:cubicBezTo>
                    <a:pt x="248" y="179"/>
                    <a:pt x="260" y="196"/>
                    <a:pt x="237" y="208"/>
                  </a:cubicBezTo>
                  <a:cubicBezTo>
                    <a:pt x="208" y="220"/>
                    <a:pt x="150" y="214"/>
                    <a:pt x="139" y="248"/>
                  </a:cubicBezTo>
                  <a:cubicBezTo>
                    <a:pt x="121" y="277"/>
                    <a:pt x="116" y="306"/>
                    <a:pt x="104" y="335"/>
                  </a:cubicBezTo>
                  <a:cubicBezTo>
                    <a:pt x="69" y="398"/>
                    <a:pt x="0" y="467"/>
                    <a:pt x="0" y="548"/>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4" name="Freeform 21"/>
            <p:cNvSpPr>
              <a:spLocks noChangeArrowheads="1"/>
            </p:cNvSpPr>
            <p:nvPr/>
          </p:nvSpPr>
          <p:spPr bwMode="auto">
            <a:xfrm>
              <a:off x="1203" y="1354"/>
              <a:ext cx="394" cy="210"/>
            </a:xfrm>
            <a:custGeom>
              <a:avLst/>
              <a:gdLst>
                <a:gd name="T0" fmla="*/ 1740 w 1741"/>
                <a:gd name="T1" fmla="*/ 0 h 929"/>
                <a:gd name="T2" fmla="*/ 1740 w 1741"/>
                <a:gd name="T3" fmla="*/ 0 h 929"/>
                <a:gd name="T4" fmla="*/ 962 w 1741"/>
                <a:gd name="T5" fmla="*/ 0 h 929"/>
                <a:gd name="T6" fmla="*/ 858 w 1741"/>
                <a:gd name="T7" fmla="*/ 75 h 929"/>
                <a:gd name="T8" fmla="*/ 559 w 1741"/>
                <a:gd name="T9" fmla="*/ 387 h 929"/>
                <a:gd name="T10" fmla="*/ 501 w 1741"/>
                <a:gd name="T11" fmla="*/ 461 h 929"/>
                <a:gd name="T12" fmla="*/ 432 w 1741"/>
                <a:gd name="T13" fmla="*/ 450 h 929"/>
                <a:gd name="T14" fmla="*/ 351 w 1741"/>
                <a:gd name="T15" fmla="*/ 479 h 929"/>
                <a:gd name="T16" fmla="*/ 230 w 1741"/>
                <a:gd name="T17" fmla="*/ 427 h 929"/>
                <a:gd name="T18" fmla="*/ 230 w 1741"/>
                <a:gd name="T19" fmla="*/ 427 h 929"/>
                <a:gd name="T20" fmla="*/ 207 w 1741"/>
                <a:gd name="T21" fmla="*/ 421 h 929"/>
                <a:gd name="T22" fmla="*/ 103 w 1741"/>
                <a:gd name="T23" fmla="*/ 472 h 929"/>
                <a:gd name="T24" fmla="*/ 75 w 1741"/>
                <a:gd name="T25" fmla="*/ 496 h 929"/>
                <a:gd name="T26" fmla="*/ 75 w 1741"/>
                <a:gd name="T27" fmla="*/ 496 h 929"/>
                <a:gd name="T28" fmla="*/ 75 w 1741"/>
                <a:gd name="T29" fmla="*/ 611 h 929"/>
                <a:gd name="T30" fmla="*/ 0 w 1741"/>
                <a:gd name="T31" fmla="*/ 611 h 929"/>
                <a:gd name="T32" fmla="*/ 0 w 1741"/>
                <a:gd name="T33" fmla="*/ 899 h 929"/>
                <a:gd name="T34" fmla="*/ 0 w 1741"/>
                <a:gd name="T35" fmla="*/ 899 h 929"/>
                <a:gd name="T36" fmla="*/ 391 w 1741"/>
                <a:gd name="T37" fmla="*/ 928 h 929"/>
                <a:gd name="T38" fmla="*/ 391 w 1741"/>
                <a:gd name="T39" fmla="*/ 928 h 929"/>
                <a:gd name="T40" fmla="*/ 495 w 1741"/>
                <a:gd name="T41" fmla="*/ 715 h 929"/>
                <a:gd name="T42" fmla="*/ 530 w 1741"/>
                <a:gd name="T43" fmla="*/ 628 h 929"/>
                <a:gd name="T44" fmla="*/ 628 w 1741"/>
                <a:gd name="T45" fmla="*/ 588 h 929"/>
                <a:gd name="T46" fmla="*/ 668 w 1741"/>
                <a:gd name="T47" fmla="*/ 559 h 929"/>
                <a:gd name="T48" fmla="*/ 743 w 1741"/>
                <a:gd name="T49" fmla="*/ 542 h 929"/>
                <a:gd name="T50" fmla="*/ 916 w 1741"/>
                <a:gd name="T51" fmla="*/ 496 h 929"/>
                <a:gd name="T52" fmla="*/ 1123 w 1741"/>
                <a:gd name="T53" fmla="*/ 600 h 929"/>
                <a:gd name="T54" fmla="*/ 1244 w 1741"/>
                <a:gd name="T55" fmla="*/ 444 h 929"/>
                <a:gd name="T56" fmla="*/ 1244 w 1741"/>
                <a:gd name="T57" fmla="*/ 444 h 929"/>
                <a:gd name="T58" fmla="*/ 1486 w 1741"/>
                <a:gd name="T59" fmla="*/ 450 h 929"/>
                <a:gd name="T60" fmla="*/ 1543 w 1741"/>
                <a:gd name="T61" fmla="*/ 432 h 929"/>
                <a:gd name="T62" fmla="*/ 1619 w 1741"/>
                <a:gd name="T63" fmla="*/ 380 h 929"/>
                <a:gd name="T64" fmla="*/ 1740 w 1741"/>
                <a:gd name="T65" fmla="*/ 380 h 929"/>
                <a:gd name="T66" fmla="*/ 1740 w 1741"/>
                <a:gd name="T67" fmla="*/ 380 h 929"/>
                <a:gd name="T68" fmla="*/ 1740 w 1741"/>
                <a:gd name="T69" fmla="*/ 0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41" h="929">
                  <a:moveTo>
                    <a:pt x="1740" y="0"/>
                  </a:moveTo>
                  <a:lnTo>
                    <a:pt x="1740" y="0"/>
                  </a:lnTo>
                  <a:cubicBezTo>
                    <a:pt x="962" y="0"/>
                    <a:pt x="962" y="0"/>
                    <a:pt x="962" y="0"/>
                  </a:cubicBezTo>
                  <a:cubicBezTo>
                    <a:pt x="939" y="29"/>
                    <a:pt x="893" y="46"/>
                    <a:pt x="858" y="75"/>
                  </a:cubicBezTo>
                  <a:cubicBezTo>
                    <a:pt x="754" y="185"/>
                    <a:pt x="628" y="254"/>
                    <a:pt x="559" y="387"/>
                  </a:cubicBezTo>
                  <a:cubicBezTo>
                    <a:pt x="541" y="421"/>
                    <a:pt x="536" y="444"/>
                    <a:pt x="501" y="461"/>
                  </a:cubicBezTo>
                  <a:cubicBezTo>
                    <a:pt x="490" y="472"/>
                    <a:pt x="449" y="455"/>
                    <a:pt x="432" y="450"/>
                  </a:cubicBezTo>
                  <a:cubicBezTo>
                    <a:pt x="415" y="438"/>
                    <a:pt x="380" y="472"/>
                    <a:pt x="351" y="479"/>
                  </a:cubicBezTo>
                  <a:cubicBezTo>
                    <a:pt x="311" y="484"/>
                    <a:pt x="265" y="444"/>
                    <a:pt x="230" y="427"/>
                  </a:cubicBezTo>
                  <a:lnTo>
                    <a:pt x="230" y="427"/>
                  </a:lnTo>
                  <a:cubicBezTo>
                    <a:pt x="207" y="421"/>
                    <a:pt x="207" y="421"/>
                    <a:pt x="207" y="421"/>
                  </a:cubicBezTo>
                  <a:cubicBezTo>
                    <a:pt x="167" y="432"/>
                    <a:pt x="132" y="450"/>
                    <a:pt x="103" y="472"/>
                  </a:cubicBezTo>
                  <a:cubicBezTo>
                    <a:pt x="92" y="479"/>
                    <a:pt x="80" y="490"/>
                    <a:pt x="75" y="496"/>
                  </a:cubicBezTo>
                  <a:lnTo>
                    <a:pt x="75" y="496"/>
                  </a:lnTo>
                  <a:cubicBezTo>
                    <a:pt x="75" y="611"/>
                    <a:pt x="75" y="611"/>
                    <a:pt x="75" y="611"/>
                  </a:cubicBezTo>
                  <a:cubicBezTo>
                    <a:pt x="0" y="611"/>
                    <a:pt x="0" y="611"/>
                    <a:pt x="0" y="611"/>
                  </a:cubicBezTo>
                  <a:cubicBezTo>
                    <a:pt x="0" y="899"/>
                    <a:pt x="0" y="899"/>
                    <a:pt x="0" y="899"/>
                  </a:cubicBezTo>
                  <a:lnTo>
                    <a:pt x="0" y="899"/>
                  </a:lnTo>
                  <a:cubicBezTo>
                    <a:pt x="391" y="928"/>
                    <a:pt x="391" y="928"/>
                    <a:pt x="391" y="928"/>
                  </a:cubicBezTo>
                  <a:lnTo>
                    <a:pt x="391" y="928"/>
                  </a:lnTo>
                  <a:cubicBezTo>
                    <a:pt x="391" y="847"/>
                    <a:pt x="460" y="778"/>
                    <a:pt x="495" y="715"/>
                  </a:cubicBezTo>
                  <a:cubicBezTo>
                    <a:pt x="507" y="686"/>
                    <a:pt x="512" y="657"/>
                    <a:pt x="530" y="628"/>
                  </a:cubicBezTo>
                  <a:cubicBezTo>
                    <a:pt x="541" y="594"/>
                    <a:pt x="599" y="600"/>
                    <a:pt x="628" y="588"/>
                  </a:cubicBezTo>
                  <a:cubicBezTo>
                    <a:pt x="651" y="576"/>
                    <a:pt x="639" y="559"/>
                    <a:pt x="668" y="559"/>
                  </a:cubicBezTo>
                  <a:cubicBezTo>
                    <a:pt x="691" y="553"/>
                    <a:pt x="714" y="542"/>
                    <a:pt x="743" y="542"/>
                  </a:cubicBezTo>
                  <a:cubicBezTo>
                    <a:pt x="812" y="542"/>
                    <a:pt x="818" y="415"/>
                    <a:pt x="916" y="496"/>
                  </a:cubicBezTo>
                  <a:cubicBezTo>
                    <a:pt x="945" y="524"/>
                    <a:pt x="1118" y="634"/>
                    <a:pt x="1123" y="600"/>
                  </a:cubicBezTo>
                  <a:cubicBezTo>
                    <a:pt x="1198" y="582"/>
                    <a:pt x="1244" y="519"/>
                    <a:pt x="1244" y="444"/>
                  </a:cubicBezTo>
                  <a:lnTo>
                    <a:pt x="1244" y="444"/>
                  </a:lnTo>
                  <a:cubicBezTo>
                    <a:pt x="1325" y="444"/>
                    <a:pt x="1406" y="455"/>
                    <a:pt x="1486" y="450"/>
                  </a:cubicBezTo>
                  <a:cubicBezTo>
                    <a:pt x="1509" y="444"/>
                    <a:pt x="1521" y="432"/>
                    <a:pt x="1543" y="432"/>
                  </a:cubicBezTo>
                  <a:cubicBezTo>
                    <a:pt x="1579" y="432"/>
                    <a:pt x="1595" y="409"/>
                    <a:pt x="1619" y="380"/>
                  </a:cubicBezTo>
                  <a:cubicBezTo>
                    <a:pt x="1740" y="380"/>
                    <a:pt x="1740" y="380"/>
                    <a:pt x="1740" y="380"/>
                  </a:cubicBezTo>
                  <a:lnTo>
                    <a:pt x="1740" y="380"/>
                  </a:lnTo>
                  <a:cubicBezTo>
                    <a:pt x="1740" y="0"/>
                    <a:pt x="1740" y="0"/>
                    <a:pt x="174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5" name="Freeform 22"/>
            <p:cNvSpPr>
              <a:spLocks noChangeArrowheads="1"/>
            </p:cNvSpPr>
            <p:nvPr/>
          </p:nvSpPr>
          <p:spPr bwMode="auto">
            <a:xfrm>
              <a:off x="1698" y="1574"/>
              <a:ext cx="474" cy="430"/>
            </a:xfrm>
            <a:custGeom>
              <a:avLst/>
              <a:gdLst>
                <a:gd name="T0" fmla="*/ 1061 w 2093"/>
                <a:gd name="T1" fmla="*/ 1901 h 1902"/>
                <a:gd name="T2" fmla="*/ 1061 w 2093"/>
                <a:gd name="T3" fmla="*/ 1901 h 1902"/>
                <a:gd name="T4" fmla="*/ 2092 w 2093"/>
                <a:gd name="T5" fmla="*/ 1901 h 1902"/>
                <a:gd name="T6" fmla="*/ 2092 w 2093"/>
                <a:gd name="T7" fmla="*/ 1901 h 1902"/>
                <a:gd name="T8" fmla="*/ 64 w 2093"/>
                <a:gd name="T9" fmla="*/ 0 h 1902"/>
                <a:gd name="T10" fmla="*/ 64 w 2093"/>
                <a:gd name="T11" fmla="*/ 0 h 1902"/>
                <a:gd name="T12" fmla="*/ 46 w 2093"/>
                <a:gd name="T13" fmla="*/ 69 h 1902"/>
                <a:gd name="T14" fmla="*/ 133 w 2093"/>
                <a:gd name="T15" fmla="*/ 311 h 1902"/>
                <a:gd name="T16" fmla="*/ 115 w 2093"/>
                <a:gd name="T17" fmla="*/ 369 h 1902"/>
                <a:gd name="T18" fmla="*/ 87 w 2093"/>
                <a:gd name="T19" fmla="*/ 438 h 1902"/>
                <a:gd name="T20" fmla="*/ 46 w 2093"/>
                <a:gd name="T21" fmla="*/ 502 h 1902"/>
                <a:gd name="T22" fmla="*/ 29 w 2093"/>
                <a:gd name="T23" fmla="*/ 524 h 1902"/>
                <a:gd name="T24" fmla="*/ 29 w 2093"/>
                <a:gd name="T25" fmla="*/ 524 h 1902"/>
                <a:gd name="T26" fmla="*/ 18 w 2093"/>
                <a:gd name="T27" fmla="*/ 594 h 1902"/>
                <a:gd name="T28" fmla="*/ 29 w 2093"/>
                <a:gd name="T29" fmla="*/ 651 h 1902"/>
                <a:gd name="T30" fmla="*/ 41 w 2093"/>
                <a:gd name="T31" fmla="*/ 755 h 1902"/>
                <a:gd name="T32" fmla="*/ 104 w 2093"/>
                <a:gd name="T33" fmla="*/ 801 h 1902"/>
                <a:gd name="T34" fmla="*/ 173 w 2093"/>
                <a:gd name="T35" fmla="*/ 841 h 1902"/>
                <a:gd name="T36" fmla="*/ 173 w 2093"/>
                <a:gd name="T37" fmla="*/ 715 h 1902"/>
                <a:gd name="T38" fmla="*/ 191 w 2093"/>
                <a:gd name="T39" fmla="*/ 645 h 1902"/>
                <a:gd name="T40" fmla="*/ 236 w 2093"/>
                <a:gd name="T41" fmla="*/ 674 h 1902"/>
                <a:gd name="T42" fmla="*/ 248 w 2093"/>
                <a:gd name="T43" fmla="*/ 749 h 1902"/>
                <a:gd name="T44" fmla="*/ 306 w 2093"/>
                <a:gd name="T45" fmla="*/ 836 h 1902"/>
                <a:gd name="T46" fmla="*/ 409 w 2093"/>
                <a:gd name="T47" fmla="*/ 916 h 1902"/>
                <a:gd name="T48" fmla="*/ 450 w 2093"/>
                <a:gd name="T49" fmla="*/ 928 h 1902"/>
                <a:gd name="T50" fmla="*/ 490 w 2093"/>
                <a:gd name="T51" fmla="*/ 1072 h 1902"/>
                <a:gd name="T52" fmla="*/ 542 w 2093"/>
                <a:gd name="T53" fmla="*/ 1117 h 1902"/>
                <a:gd name="T54" fmla="*/ 501 w 2093"/>
                <a:gd name="T55" fmla="*/ 1129 h 1902"/>
                <a:gd name="T56" fmla="*/ 409 w 2093"/>
                <a:gd name="T57" fmla="*/ 1101 h 1902"/>
                <a:gd name="T58" fmla="*/ 432 w 2093"/>
                <a:gd name="T59" fmla="*/ 1169 h 1902"/>
                <a:gd name="T60" fmla="*/ 507 w 2093"/>
                <a:gd name="T61" fmla="*/ 1233 h 1902"/>
                <a:gd name="T62" fmla="*/ 524 w 2093"/>
                <a:gd name="T63" fmla="*/ 1354 h 1902"/>
                <a:gd name="T64" fmla="*/ 490 w 2093"/>
                <a:gd name="T65" fmla="*/ 1418 h 1902"/>
                <a:gd name="T66" fmla="*/ 473 w 2093"/>
                <a:gd name="T67" fmla="*/ 1469 h 1902"/>
                <a:gd name="T68" fmla="*/ 473 w 2093"/>
                <a:gd name="T69" fmla="*/ 1469 h 1902"/>
                <a:gd name="T70" fmla="*/ 507 w 2093"/>
                <a:gd name="T71" fmla="*/ 1498 h 1902"/>
                <a:gd name="T72" fmla="*/ 571 w 2093"/>
                <a:gd name="T73" fmla="*/ 1463 h 1902"/>
                <a:gd name="T74" fmla="*/ 594 w 2093"/>
                <a:gd name="T75" fmla="*/ 1475 h 1902"/>
                <a:gd name="T76" fmla="*/ 651 w 2093"/>
                <a:gd name="T77" fmla="*/ 1486 h 1902"/>
                <a:gd name="T78" fmla="*/ 737 w 2093"/>
                <a:gd name="T79" fmla="*/ 1665 h 1902"/>
                <a:gd name="T80" fmla="*/ 761 w 2093"/>
                <a:gd name="T81" fmla="*/ 1706 h 1902"/>
                <a:gd name="T82" fmla="*/ 761 w 2093"/>
                <a:gd name="T83" fmla="*/ 1706 h 1902"/>
                <a:gd name="T84" fmla="*/ 859 w 2093"/>
                <a:gd name="T85" fmla="*/ 1763 h 1902"/>
                <a:gd name="T86" fmla="*/ 917 w 2093"/>
                <a:gd name="T87" fmla="*/ 1827 h 1902"/>
                <a:gd name="T88" fmla="*/ 945 w 2093"/>
                <a:gd name="T89" fmla="*/ 1855 h 1902"/>
                <a:gd name="T90" fmla="*/ 1020 w 2093"/>
                <a:gd name="T91" fmla="*/ 1861 h 1902"/>
                <a:gd name="T92" fmla="*/ 1061 w 2093"/>
                <a:gd name="T93" fmla="*/ 1901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93" h="1902">
                  <a:moveTo>
                    <a:pt x="1061" y="1901"/>
                  </a:moveTo>
                  <a:lnTo>
                    <a:pt x="1061" y="1901"/>
                  </a:lnTo>
                  <a:cubicBezTo>
                    <a:pt x="2092" y="1901"/>
                    <a:pt x="2092" y="1901"/>
                    <a:pt x="2092" y="1901"/>
                  </a:cubicBezTo>
                  <a:lnTo>
                    <a:pt x="2092" y="1901"/>
                  </a:lnTo>
                  <a:cubicBezTo>
                    <a:pt x="64" y="0"/>
                    <a:pt x="64" y="0"/>
                    <a:pt x="64" y="0"/>
                  </a:cubicBezTo>
                  <a:lnTo>
                    <a:pt x="64" y="0"/>
                  </a:lnTo>
                  <a:cubicBezTo>
                    <a:pt x="46" y="69"/>
                    <a:pt x="46" y="69"/>
                    <a:pt x="46" y="69"/>
                  </a:cubicBezTo>
                  <a:cubicBezTo>
                    <a:pt x="64" y="150"/>
                    <a:pt x="133" y="225"/>
                    <a:pt x="133" y="311"/>
                  </a:cubicBezTo>
                  <a:cubicBezTo>
                    <a:pt x="133" y="329"/>
                    <a:pt x="115" y="346"/>
                    <a:pt x="115" y="369"/>
                  </a:cubicBezTo>
                  <a:cubicBezTo>
                    <a:pt x="115" y="386"/>
                    <a:pt x="115" y="438"/>
                    <a:pt x="87" y="438"/>
                  </a:cubicBezTo>
                  <a:cubicBezTo>
                    <a:pt x="35" y="438"/>
                    <a:pt x="52" y="467"/>
                    <a:pt x="46" y="502"/>
                  </a:cubicBezTo>
                  <a:cubicBezTo>
                    <a:pt x="29" y="524"/>
                    <a:pt x="29" y="524"/>
                    <a:pt x="29" y="524"/>
                  </a:cubicBezTo>
                  <a:lnTo>
                    <a:pt x="29" y="524"/>
                  </a:lnTo>
                  <a:cubicBezTo>
                    <a:pt x="35" y="547"/>
                    <a:pt x="23" y="565"/>
                    <a:pt x="18" y="594"/>
                  </a:cubicBezTo>
                  <a:cubicBezTo>
                    <a:pt x="0" y="628"/>
                    <a:pt x="12" y="628"/>
                    <a:pt x="29" y="651"/>
                  </a:cubicBezTo>
                  <a:cubicBezTo>
                    <a:pt x="52" y="686"/>
                    <a:pt x="35" y="749"/>
                    <a:pt x="41" y="755"/>
                  </a:cubicBezTo>
                  <a:cubicBezTo>
                    <a:pt x="58" y="772"/>
                    <a:pt x="87" y="784"/>
                    <a:pt x="104" y="801"/>
                  </a:cubicBezTo>
                  <a:cubicBezTo>
                    <a:pt x="121" y="818"/>
                    <a:pt x="173" y="893"/>
                    <a:pt x="173" y="841"/>
                  </a:cubicBezTo>
                  <a:cubicBezTo>
                    <a:pt x="173" y="795"/>
                    <a:pt x="191" y="760"/>
                    <a:pt x="173" y="715"/>
                  </a:cubicBezTo>
                  <a:cubicBezTo>
                    <a:pt x="173" y="703"/>
                    <a:pt x="191" y="663"/>
                    <a:pt x="191" y="645"/>
                  </a:cubicBezTo>
                  <a:cubicBezTo>
                    <a:pt x="191" y="587"/>
                    <a:pt x="231" y="668"/>
                    <a:pt x="236" y="674"/>
                  </a:cubicBezTo>
                  <a:cubicBezTo>
                    <a:pt x="265" y="703"/>
                    <a:pt x="288" y="720"/>
                    <a:pt x="248" y="749"/>
                  </a:cubicBezTo>
                  <a:cubicBezTo>
                    <a:pt x="213" y="772"/>
                    <a:pt x="277" y="812"/>
                    <a:pt x="306" y="836"/>
                  </a:cubicBezTo>
                  <a:cubicBezTo>
                    <a:pt x="328" y="853"/>
                    <a:pt x="387" y="922"/>
                    <a:pt x="409" y="916"/>
                  </a:cubicBezTo>
                  <a:cubicBezTo>
                    <a:pt x="427" y="916"/>
                    <a:pt x="444" y="904"/>
                    <a:pt x="450" y="928"/>
                  </a:cubicBezTo>
                  <a:cubicBezTo>
                    <a:pt x="467" y="980"/>
                    <a:pt x="467" y="1025"/>
                    <a:pt x="490" y="1072"/>
                  </a:cubicBezTo>
                  <a:cubicBezTo>
                    <a:pt x="501" y="1089"/>
                    <a:pt x="542" y="1083"/>
                    <a:pt x="542" y="1117"/>
                  </a:cubicBezTo>
                  <a:cubicBezTo>
                    <a:pt x="542" y="1124"/>
                    <a:pt x="507" y="1124"/>
                    <a:pt x="501" y="1129"/>
                  </a:cubicBezTo>
                  <a:cubicBezTo>
                    <a:pt x="450" y="1164"/>
                    <a:pt x="432" y="1072"/>
                    <a:pt x="409" y="1101"/>
                  </a:cubicBezTo>
                  <a:cubicBezTo>
                    <a:pt x="387" y="1124"/>
                    <a:pt x="421" y="1158"/>
                    <a:pt x="432" y="1169"/>
                  </a:cubicBezTo>
                  <a:cubicBezTo>
                    <a:pt x="456" y="1198"/>
                    <a:pt x="484" y="1210"/>
                    <a:pt x="507" y="1233"/>
                  </a:cubicBezTo>
                  <a:cubicBezTo>
                    <a:pt x="530" y="1250"/>
                    <a:pt x="513" y="1325"/>
                    <a:pt x="524" y="1354"/>
                  </a:cubicBezTo>
                  <a:cubicBezTo>
                    <a:pt x="542" y="1394"/>
                    <a:pt x="490" y="1400"/>
                    <a:pt x="490" y="1418"/>
                  </a:cubicBezTo>
                  <a:cubicBezTo>
                    <a:pt x="496" y="1434"/>
                    <a:pt x="490" y="1458"/>
                    <a:pt x="473" y="1469"/>
                  </a:cubicBezTo>
                  <a:lnTo>
                    <a:pt x="473" y="1469"/>
                  </a:lnTo>
                  <a:cubicBezTo>
                    <a:pt x="484" y="1481"/>
                    <a:pt x="490" y="1498"/>
                    <a:pt x="507" y="1498"/>
                  </a:cubicBezTo>
                  <a:cubicBezTo>
                    <a:pt x="530" y="1498"/>
                    <a:pt x="536" y="1452"/>
                    <a:pt x="571" y="1463"/>
                  </a:cubicBezTo>
                  <a:cubicBezTo>
                    <a:pt x="582" y="1463"/>
                    <a:pt x="588" y="1475"/>
                    <a:pt x="594" y="1475"/>
                  </a:cubicBezTo>
                  <a:cubicBezTo>
                    <a:pt x="611" y="1481"/>
                    <a:pt x="634" y="1469"/>
                    <a:pt x="651" y="1486"/>
                  </a:cubicBezTo>
                  <a:cubicBezTo>
                    <a:pt x="709" y="1527"/>
                    <a:pt x="709" y="1613"/>
                    <a:pt x="737" y="1665"/>
                  </a:cubicBezTo>
                  <a:cubicBezTo>
                    <a:pt x="761" y="1706"/>
                    <a:pt x="761" y="1706"/>
                    <a:pt x="761" y="1706"/>
                  </a:cubicBezTo>
                  <a:lnTo>
                    <a:pt x="761" y="1706"/>
                  </a:lnTo>
                  <a:cubicBezTo>
                    <a:pt x="789" y="1728"/>
                    <a:pt x="830" y="1734"/>
                    <a:pt x="859" y="1763"/>
                  </a:cubicBezTo>
                  <a:cubicBezTo>
                    <a:pt x="881" y="1786"/>
                    <a:pt x="899" y="1803"/>
                    <a:pt x="917" y="1827"/>
                  </a:cubicBezTo>
                  <a:cubicBezTo>
                    <a:pt x="928" y="1838"/>
                    <a:pt x="917" y="1849"/>
                    <a:pt x="945" y="1855"/>
                  </a:cubicBezTo>
                  <a:cubicBezTo>
                    <a:pt x="968" y="1861"/>
                    <a:pt x="997" y="1861"/>
                    <a:pt x="1020" y="1861"/>
                  </a:cubicBezTo>
                  <a:cubicBezTo>
                    <a:pt x="1043" y="1861"/>
                    <a:pt x="1049" y="1884"/>
                    <a:pt x="1061" y="1901"/>
                  </a:cubicBezTo>
                </a:path>
              </a:pathLst>
            </a:custGeom>
            <a:solidFill>
              <a:schemeClr val="accent3"/>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6" name="Freeform 23"/>
            <p:cNvSpPr>
              <a:spLocks noChangeArrowheads="1"/>
            </p:cNvSpPr>
            <p:nvPr/>
          </p:nvSpPr>
          <p:spPr bwMode="auto">
            <a:xfrm>
              <a:off x="1583" y="1505"/>
              <a:ext cx="144" cy="187"/>
            </a:xfrm>
            <a:custGeom>
              <a:avLst/>
              <a:gdLst>
                <a:gd name="T0" fmla="*/ 0 w 641"/>
                <a:gd name="T1" fmla="*/ 288 h 830"/>
                <a:gd name="T2" fmla="*/ 0 w 641"/>
                <a:gd name="T3" fmla="*/ 288 h 830"/>
                <a:gd name="T4" fmla="*/ 0 w 641"/>
                <a:gd name="T5" fmla="*/ 587 h 830"/>
                <a:gd name="T6" fmla="*/ 0 w 641"/>
                <a:gd name="T7" fmla="*/ 587 h 830"/>
                <a:gd name="T8" fmla="*/ 0 w 641"/>
                <a:gd name="T9" fmla="*/ 616 h 830"/>
                <a:gd name="T10" fmla="*/ 6 w 641"/>
                <a:gd name="T11" fmla="*/ 639 h 830"/>
                <a:gd name="T12" fmla="*/ 35 w 641"/>
                <a:gd name="T13" fmla="*/ 656 h 830"/>
                <a:gd name="T14" fmla="*/ 64 w 641"/>
                <a:gd name="T15" fmla="*/ 697 h 830"/>
                <a:gd name="T16" fmla="*/ 64 w 641"/>
                <a:gd name="T17" fmla="*/ 697 h 830"/>
                <a:gd name="T18" fmla="*/ 184 w 641"/>
                <a:gd name="T19" fmla="*/ 766 h 830"/>
                <a:gd name="T20" fmla="*/ 254 w 641"/>
                <a:gd name="T21" fmla="*/ 800 h 830"/>
                <a:gd name="T22" fmla="*/ 433 w 641"/>
                <a:gd name="T23" fmla="*/ 720 h 830"/>
                <a:gd name="T24" fmla="*/ 490 w 641"/>
                <a:gd name="T25" fmla="*/ 812 h 830"/>
                <a:gd name="T26" fmla="*/ 536 w 641"/>
                <a:gd name="T27" fmla="*/ 829 h 830"/>
                <a:gd name="T28" fmla="*/ 536 w 641"/>
                <a:gd name="T29" fmla="*/ 829 h 830"/>
                <a:gd name="T30" fmla="*/ 553 w 641"/>
                <a:gd name="T31" fmla="*/ 807 h 830"/>
                <a:gd name="T32" fmla="*/ 594 w 641"/>
                <a:gd name="T33" fmla="*/ 743 h 830"/>
                <a:gd name="T34" fmla="*/ 622 w 641"/>
                <a:gd name="T35" fmla="*/ 674 h 830"/>
                <a:gd name="T36" fmla="*/ 640 w 641"/>
                <a:gd name="T37" fmla="*/ 616 h 830"/>
                <a:gd name="T38" fmla="*/ 553 w 641"/>
                <a:gd name="T39" fmla="*/ 374 h 830"/>
                <a:gd name="T40" fmla="*/ 571 w 641"/>
                <a:gd name="T41" fmla="*/ 305 h 830"/>
                <a:gd name="T42" fmla="*/ 571 w 641"/>
                <a:gd name="T43" fmla="*/ 305 h 830"/>
                <a:gd name="T44" fmla="*/ 242 w 641"/>
                <a:gd name="T45" fmla="*/ 0 h 830"/>
                <a:gd name="T46" fmla="*/ 242 w 641"/>
                <a:gd name="T47" fmla="*/ 0 h 830"/>
                <a:gd name="T48" fmla="*/ 225 w 641"/>
                <a:gd name="T49" fmla="*/ 46 h 830"/>
                <a:gd name="T50" fmla="*/ 179 w 641"/>
                <a:gd name="T51" fmla="*/ 115 h 830"/>
                <a:gd name="T52" fmla="*/ 104 w 641"/>
                <a:gd name="T53" fmla="*/ 202 h 830"/>
                <a:gd name="T54" fmla="*/ 0 w 641"/>
                <a:gd name="T55" fmla="*/ 288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1" h="830">
                  <a:moveTo>
                    <a:pt x="0" y="288"/>
                  </a:moveTo>
                  <a:lnTo>
                    <a:pt x="0" y="288"/>
                  </a:lnTo>
                  <a:cubicBezTo>
                    <a:pt x="0" y="587"/>
                    <a:pt x="0" y="587"/>
                    <a:pt x="0" y="587"/>
                  </a:cubicBezTo>
                  <a:lnTo>
                    <a:pt x="0" y="587"/>
                  </a:lnTo>
                  <a:cubicBezTo>
                    <a:pt x="0" y="599"/>
                    <a:pt x="0" y="605"/>
                    <a:pt x="0" y="616"/>
                  </a:cubicBezTo>
                  <a:cubicBezTo>
                    <a:pt x="0" y="622"/>
                    <a:pt x="0" y="634"/>
                    <a:pt x="6" y="639"/>
                  </a:cubicBezTo>
                  <a:cubicBezTo>
                    <a:pt x="12" y="651"/>
                    <a:pt x="23" y="651"/>
                    <a:pt x="35" y="656"/>
                  </a:cubicBezTo>
                  <a:cubicBezTo>
                    <a:pt x="64" y="697"/>
                    <a:pt x="64" y="697"/>
                    <a:pt x="64" y="697"/>
                  </a:cubicBezTo>
                  <a:lnTo>
                    <a:pt x="64" y="697"/>
                  </a:lnTo>
                  <a:cubicBezTo>
                    <a:pt x="110" y="720"/>
                    <a:pt x="139" y="726"/>
                    <a:pt x="184" y="766"/>
                  </a:cubicBezTo>
                  <a:cubicBezTo>
                    <a:pt x="196" y="783"/>
                    <a:pt x="231" y="818"/>
                    <a:pt x="254" y="800"/>
                  </a:cubicBezTo>
                  <a:cubicBezTo>
                    <a:pt x="300" y="760"/>
                    <a:pt x="375" y="737"/>
                    <a:pt x="433" y="720"/>
                  </a:cubicBezTo>
                  <a:cubicBezTo>
                    <a:pt x="478" y="708"/>
                    <a:pt x="449" y="795"/>
                    <a:pt x="490" y="812"/>
                  </a:cubicBezTo>
                  <a:cubicBezTo>
                    <a:pt x="536" y="829"/>
                    <a:pt x="536" y="829"/>
                    <a:pt x="536" y="829"/>
                  </a:cubicBezTo>
                  <a:lnTo>
                    <a:pt x="536" y="829"/>
                  </a:lnTo>
                  <a:cubicBezTo>
                    <a:pt x="553" y="807"/>
                    <a:pt x="553" y="807"/>
                    <a:pt x="553" y="807"/>
                  </a:cubicBezTo>
                  <a:cubicBezTo>
                    <a:pt x="559" y="772"/>
                    <a:pt x="542" y="743"/>
                    <a:pt x="594" y="743"/>
                  </a:cubicBezTo>
                  <a:cubicBezTo>
                    <a:pt x="622" y="743"/>
                    <a:pt x="622" y="691"/>
                    <a:pt x="622" y="674"/>
                  </a:cubicBezTo>
                  <a:cubicBezTo>
                    <a:pt x="622" y="651"/>
                    <a:pt x="640" y="634"/>
                    <a:pt x="640" y="616"/>
                  </a:cubicBezTo>
                  <a:cubicBezTo>
                    <a:pt x="640" y="530"/>
                    <a:pt x="571" y="455"/>
                    <a:pt x="553" y="374"/>
                  </a:cubicBezTo>
                  <a:cubicBezTo>
                    <a:pt x="571" y="305"/>
                    <a:pt x="571" y="305"/>
                    <a:pt x="571" y="305"/>
                  </a:cubicBezTo>
                  <a:lnTo>
                    <a:pt x="571" y="305"/>
                  </a:lnTo>
                  <a:cubicBezTo>
                    <a:pt x="242" y="0"/>
                    <a:pt x="242" y="0"/>
                    <a:pt x="242" y="0"/>
                  </a:cubicBezTo>
                  <a:lnTo>
                    <a:pt x="242" y="0"/>
                  </a:lnTo>
                  <a:cubicBezTo>
                    <a:pt x="225" y="46"/>
                    <a:pt x="225" y="46"/>
                    <a:pt x="225" y="46"/>
                  </a:cubicBezTo>
                  <a:cubicBezTo>
                    <a:pt x="196" y="69"/>
                    <a:pt x="190" y="86"/>
                    <a:pt x="179" y="115"/>
                  </a:cubicBezTo>
                  <a:cubicBezTo>
                    <a:pt x="168" y="161"/>
                    <a:pt x="139" y="178"/>
                    <a:pt x="104" y="202"/>
                  </a:cubicBezTo>
                  <a:cubicBezTo>
                    <a:pt x="69" y="224"/>
                    <a:pt x="29" y="259"/>
                    <a:pt x="0" y="28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7" name="Freeform 24"/>
            <p:cNvSpPr>
              <a:spLocks noChangeArrowheads="1"/>
            </p:cNvSpPr>
            <p:nvPr/>
          </p:nvSpPr>
          <p:spPr bwMode="auto">
            <a:xfrm>
              <a:off x="1324" y="1570"/>
              <a:ext cx="258" cy="169"/>
            </a:xfrm>
            <a:custGeom>
              <a:avLst/>
              <a:gdLst>
                <a:gd name="T0" fmla="*/ 1140 w 1141"/>
                <a:gd name="T1" fmla="*/ 0 h 750"/>
                <a:gd name="T2" fmla="*/ 1140 w 1141"/>
                <a:gd name="T3" fmla="*/ 0 h 750"/>
                <a:gd name="T4" fmla="*/ 1140 w 1141"/>
                <a:gd name="T5" fmla="*/ 299 h 750"/>
                <a:gd name="T6" fmla="*/ 1140 w 1141"/>
                <a:gd name="T7" fmla="*/ 299 h 750"/>
                <a:gd name="T8" fmla="*/ 1094 w 1141"/>
                <a:gd name="T9" fmla="*/ 323 h 750"/>
                <a:gd name="T10" fmla="*/ 962 w 1141"/>
                <a:gd name="T11" fmla="*/ 305 h 750"/>
                <a:gd name="T12" fmla="*/ 795 w 1141"/>
                <a:gd name="T13" fmla="*/ 357 h 750"/>
                <a:gd name="T14" fmla="*/ 702 w 1141"/>
                <a:gd name="T15" fmla="*/ 380 h 750"/>
                <a:gd name="T16" fmla="*/ 634 w 1141"/>
                <a:gd name="T17" fmla="*/ 409 h 750"/>
                <a:gd name="T18" fmla="*/ 547 w 1141"/>
                <a:gd name="T19" fmla="*/ 449 h 750"/>
                <a:gd name="T20" fmla="*/ 472 w 1141"/>
                <a:gd name="T21" fmla="*/ 547 h 750"/>
                <a:gd name="T22" fmla="*/ 369 w 1141"/>
                <a:gd name="T23" fmla="*/ 611 h 750"/>
                <a:gd name="T24" fmla="*/ 282 w 1141"/>
                <a:gd name="T25" fmla="*/ 645 h 750"/>
                <a:gd name="T26" fmla="*/ 172 w 1141"/>
                <a:gd name="T27" fmla="*/ 732 h 750"/>
                <a:gd name="T28" fmla="*/ 28 w 1141"/>
                <a:gd name="T29" fmla="*/ 743 h 750"/>
                <a:gd name="T30" fmla="*/ 28 w 1141"/>
                <a:gd name="T31" fmla="*/ 743 h 750"/>
                <a:gd name="T32" fmla="*/ 0 w 1141"/>
                <a:gd name="T33" fmla="*/ 640 h 750"/>
                <a:gd name="T34" fmla="*/ 0 w 1141"/>
                <a:gd name="T35" fmla="*/ 640 h 750"/>
                <a:gd name="T36" fmla="*/ 5 w 1141"/>
                <a:gd name="T37" fmla="*/ 288 h 750"/>
                <a:gd name="T38" fmla="*/ 5 w 1141"/>
                <a:gd name="T39" fmla="*/ 288 h 750"/>
                <a:gd name="T40" fmla="*/ 132 w 1141"/>
                <a:gd name="T41" fmla="*/ 282 h 750"/>
                <a:gd name="T42" fmla="*/ 265 w 1141"/>
                <a:gd name="T43" fmla="*/ 236 h 750"/>
                <a:gd name="T44" fmla="*/ 380 w 1141"/>
                <a:gd name="T45" fmla="*/ 253 h 750"/>
                <a:gd name="T46" fmla="*/ 823 w 1141"/>
                <a:gd name="T47" fmla="*/ 236 h 750"/>
                <a:gd name="T48" fmla="*/ 910 w 1141"/>
                <a:gd name="T49" fmla="*/ 190 h 750"/>
                <a:gd name="T50" fmla="*/ 956 w 1141"/>
                <a:gd name="T51" fmla="*/ 126 h 750"/>
                <a:gd name="T52" fmla="*/ 1048 w 1141"/>
                <a:gd name="T53" fmla="*/ 81 h 750"/>
                <a:gd name="T54" fmla="*/ 1100 w 1141"/>
                <a:gd name="T55" fmla="*/ 6 h 750"/>
                <a:gd name="T56" fmla="*/ 1140 w 1141"/>
                <a:gd name="T5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41" h="750">
                  <a:moveTo>
                    <a:pt x="1140" y="0"/>
                  </a:moveTo>
                  <a:lnTo>
                    <a:pt x="1140" y="0"/>
                  </a:lnTo>
                  <a:cubicBezTo>
                    <a:pt x="1140" y="299"/>
                    <a:pt x="1140" y="299"/>
                    <a:pt x="1140" y="299"/>
                  </a:cubicBezTo>
                  <a:lnTo>
                    <a:pt x="1140" y="299"/>
                  </a:lnTo>
                  <a:cubicBezTo>
                    <a:pt x="1135" y="288"/>
                    <a:pt x="1106" y="323"/>
                    <a:pt x="1094" y="323"/>
                  </a:cubicBezTo>
                  <a:cubicBezTo>
                    <a:pt x="1048" y="323"/>
                    <a:pt x="1002" y="282"/>
                    <a:pt x="962" y="305"/>
                  </a:cubicBezTo>
                  <a:cubicBezTo>
                    <a:pt x="904" y="334"/>
                    <a:pt x="863" y="357"/>
                    <a:pt x="795" y="357"/>
                  </a:cubicBezTo>
                  <a:cubicBezTo>
                    <a:pt x="760" y="368"/>
                    <a:pt x="726" y="346"/>
                    <a:pt x="702" y="380"/>
                  </a:cubicBezTo>
                  <a:cubicBezTo>
                    <a:pt x="685" y="403"/>
                    <a:pt x="650" y="386"/>
                    <a:pt x="634" y="409"/>
                  </a:cubicBezTo>
                  <a:cubicBezTo>
                    <a:pt x="616" y="438"/>
                    <a:pt x="576" y="443"/>
                    <a:pt x="547" y="449"/>
                  </a:cubicBezTo>
                  <a:cubicBezTo>
                    <a:pt x="489" y="472"/>
                    <a:pt x="524" y="519"/>
                    <a:pt x="472" y="547"/>
                  </a:cubicBezTo>
                  <a:cubicBezTo>
                    <a:pt x="369" y="611"/>
                    <a:pt x="369" y="611"/>
                    <a:pt x="369" y="611"/>
                  </a:cubicBezTo>
                  <a:cubicBezTo>
                    <a:pt x="282" y="645"/>
                    <a:pt x="282" y="645"/>
                    <a:pt x="282" y="645"/>
                  </a:cubicBezTo>
                  <a:cubicBezTo>
                    <a:pt x="236" y="668"/>
                    <a:pt x="218" y="714"/>
                    <a:pt x="172" y="732"/>
                  </a:cubicBezTo>
                  <a:cubicBezTo>
                    <a:pt x="126" y="749"/>
                    <a:pt x="80" y="725"/>
                    <a:pt x="28" y="743"/>
                  </a:cubicBezTo>
                  <a:lnTo>
                    <a:pt x="28" y="743"/>
                  </a:lnTo>
                  <a:cubicBezTo>
                    <a:pt x="0" y="640"/>
                    <a:pt x="0" y="640"/>
                    <a:pt x="0" y="640"/>
                  </a:cubicBezTo>
                  <a:lnTo>
                    <a:pt x="0" y="640"/>
                  </a:lnTo>
                  <a:cubicBezTo>
                    <a:pt x="5" y="288"/>
                    <a:pt x="5" y="288"/>
                    <a:pt x="5" y="288"/>
                  </a:cubicBezTo>
                  <a:lnTo>
                    <a:pt x="5" y="288"/>
                  </a:lnTo>
                  <a:cubicBezTo>
                    <a:pt x="132" y="282"/>
                    <a:pt x="132" y="282"/>
                    <a:pt x="132" y="282"/>
                  </a:cubicBezTo>
                  <a:cubicBezTo>
                    <a:pt x="190" y="271"/>
                    <a:pt x="196" y="219"/>
                    <a:pt x="265" y="236"/>
                  </a:cubicBezTo>
                  <a:cubicBezTo>
                    <a:pt x="293" y="242"/>
                    <a:pt x="357" y="230"/>
                    <a:pt x="380" y="253"/>
                  </a:cubicBezTo>
                  <a:cubicBezTo>
                    <a:pt x="484" y="397"/>
                    <a:pt x="691" y="242"/>
                    <a:pt x="823" y="236"/>
                  </a:cubicBezTo>
                  <a:cubicBezTo>
                    <a:pt x="870" y="230"/>
                    <a:pt x="887" y="236"/>
                    <a:pt x="910" y="190"/>
                  </a:cubicBezTo>
                  <a:cubicBezTo>
                    <a:pt x="915" y="172"/>
                    <a:pt x="939" y="138"/>
                    <a:pt x="956" y="126"/>
                  </a:cubicBezTo>
                  <a:cubicBezTo>
                    <a:pt x="985" y="103"/>
                    <a:pt x="1025" y="115"/>
                    <a:pt x="1048" y="81"/>
                  </a:cubicBezTo>
                  <a:cubicBezTo>
                    <a:pt x="1065" y="51"/>
                    <a:pt x="1065" y="11"/>
                    <a:pt x="1100" y="6"/>
                  </a:cubicBezTo>
                  <a:cubicBezTo>
                    <a:pt x="1140" y="0"/>
                    <a:pt x="1140" y="0"/>
                    <a:pt x="114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8" name="Freeform 25"/>
            <p:cNvSpPr>
              <a:spLocks noChangeArrowheads="1"/>
            </p:cNvSpPr>
            <p:nvPr/>
          </p:nvSpPr>
          <p:spPr bwMode="auto">
            <a:xfrm>
              <a:off x="1330" y="1634"/>
              <a:ext cx="266" cy="241"/>
            </a:xfrm>
            <a:custGeom>
              <a:avLst/>
              <a:gdLst>
                <a:gd name="T0" fmla="*/ 1112 w 1177"/>
                <a:gd name="T1" fmla="*/ 17 h 1067"/>
                <a:gd name="T2" fmla="*/ 1112 w 1177"/>
                <a:gd name="T3" fmla="*/ 17 h 1067"/>
                <a:gd name="T4" fmla="*/ 1112 w 1177"/>
                <a:gd name="T5" fmla="*/ 46 h 1067"/>
                <a:gd name="T6" fmla="*/ 1118 w 1177"/>
                <a:gd name="T7" fmla="*/ 69 h 1067"/>
                <a:gd name="T8" fmla="*/ 1147 w 1177"/>
                <a:gd name="T9" fmla="*/ 86 h 1067"/>
                <a:gd name="T10" fmla="*/ 1176 w 1177"/>
                <a:gd name="T11" fmla="*/ 127 h 1067"/>
                <a:gd name="T12" fmla="*/ 1176 w 1177"/>
                <a:gd name="T13" fmla="*/ 127 h 1067"/>
                <a:gd name="T14" fmla="*/ 1135 w 1177"/>
                <a:gd name="T15" fmla="*/ 150 h 1067"/>
                <a:gd name="T16" fmla="*/ 1072 w 1177"/>
                <a:gd name="T17" fmla="*/ 190 h 1067"/>
                <a:gd name="T18" fmla="*/ 1026 w 1177"/>
                <a:gd name="T19" fmla="*/ 213 h 1067"/>
                <a:gd name="T20" fmla="*/ 939 w 1177"/>
                <a:gd name="T21" fmla="*/ 306 h 1067"/>
                <a:gd name="T22" fmla="*/ 887 w 1177"/>
                <a:gd name="T23" fmla="*/ 380 h 1067"/>
                <a:gd name="T24" fmla="*/ 726 w 1177"/>
                <a:gd name="T25" fmla="*/ 628 h 1067"/>
                <a:gd name="T26" fmla="*/ 622 w 1177"/>
                <a:gd name="T27" fmla="*/ 812 h 1067"/>
                <a:gd name="T28" fmla="*/ 565 w 1177"/>
                <a:gd name="T29" fmla="*/ 876 h 1067"/>
                <a:gd name="T30" fmla="*/ 473 w 1177"/>
                <a:gd name="T31" fmla="*/ 991 h 1067"/>
                <a:gd name="T32" fmla="*/ 421 w 1177"/>
                <a:gd name="T33" fmla="*/ 1066 h 1067"/>
                <a:gd name="T34" fmla="*/ 421 w 1177"/>
                <a:gd name="T35" fmla="*/ 1066 h 1067"/>
                <a:gd name="T36" fmla="*/ 87 w 1177"/>
                <a:gd name="T37" fmla="*/ 680 h 1067"/>
                <a:gd name="T38" fmla="*/ 87 w 1177"/>
                <a:gd name="T39" fmla="*/ 680 h 1067"/>
                <a:gd name="T40" fmla="*/ 0 w 1177"/>
                <a:gd name="T41" fmla="*/ 461 h 1067"/>
                <a:gd name="T42" fmla="*/ 0 w 1177"/>
                <a:gd name="T43" fmla="*/ 461 h 1067"/>
                <a:gd name="T44" fmla="*/ 144 w 1177"/>
                <a:gd name="T45" fmla="*/ 450 h 1067"/>
                <a:gd name="T46" fmla="*/ 254 w 1177"/>
                <a:gd name="T47" fmla="*/ 363 h 1067"/>
                <a:gd name="T48" fmla="*/ 341 w 1177"/>
                <a:gd name="T49" fmla="*/ 329 h 1067"/>
                <a:gd name="T50" fmla="*/ 444 w 1177"/>
                <a:gd name="T51" fmla="*/ 265 h 1067"/>
                <a:gd name="T52" fmla="*/ 519 w 1177"/>
                <a:gd name="T53" fmla="*/ 167 h 1067"/>
                <a:gd name="T54" fmla="*/ 606 w 1177"/>
                <a:gd name="T55" fmla="*/ 127 h 1067"/>
                <a:gd name="T56" fmla="*/ 674 w 1177"/>
                <a:gd name="T57" fmla="*/ 98 h 1067"/>
                <a:gd name="T58" fmla="*/ 767 w 1177"/>
                <a:gd name="T59" fmla="*/ 75 h 1067"/>
                <a:gd name="T60" fmla="*/ 934 w 1177"/>
                <a:gd name="T61" fmla="*/ 23 h 1067"/>
                <a:gd name="T62" fmla="*/ 1066 w 1177"/>
                <a:gd name="T63" fmla="*/ 41 h 1067"/>
                <a:gd name="T64" fmla="*/ 1112 w 1177"/>
                <a:gd name="T65" fmla="*/ 1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7" h="1067">
                  <a:moveTo>
                    <a:pt x="1112" y="17"/>
                  </a:moveTo>
                  <a:lnTo>
                    <a:pt x="1112" y="17"/>
                  </a:lnTo>
                  <a:cubicBezTo>
                    <a:pt x="1112" y="29"/>
                    <a:pt x="1112" y="35"/>
                    <a:pt x="1112" y="46"/>
                  </a:cubicBezTo>
                  <a:cubicBezTo>
                    <a:pt x="1112" y="52"/>
                    <a:pt x="1112" y="64"/>
                    <a:pt x="1118" y="69"/>
                  </a:cubicBezTo>
                  <a:cubicBezTo>
                    <a:pt x="1124" y="81"/>
                    <a:pt x="1135" y="81"/>
                    <a:pt x="1147" y="86"/>
                  </a:cubicBezTo>
                  <a:cubicBezTo>
                    <a:pt x="1176" y="127"/>
                    <a:pt x="1176" y="127"/>
                    <a:pt x="1176" y="127"/>
                  </a:cubicBezTo>
                  <a:lnTo>
                    <a:pt x="1176" y="127"/>
                  </a:lnTo>
                  <a:cubicBezTo>
                    <a:pt x="1135" y="150"/>
                    <a:pt x="1135" y="150"/>
                    <a:pt x="1135" y="150"/>
                  </a:cubicBezTo>
                  <a:cubicBezTo>
                    <a:pt x="1118" y="161"/>
                    <a:pt x="1095" y="178"/>
                    <a:pt x="1072" y="190"/>
                  </a:cubicBezTo>
                  <a:cubicBezTo>
                    <a:pt x="1060" y="196"/>
                    <a:pt x="1037" y="202"/>
                    <a:pt x="1026" y="213"/>
                  </a:cubicBezTo>
                  <a:cubicBezTo>
                    <a:pt x="986" y="237"/>
                    <a:pt x="963" y="265"/>
                    <a:pt x="939" y="306"/>
                  </a:cubicBezTo>
                  <a:cubicBezTo>
                    <a:pt x="934" y="322"/>
                    <a:pt x="905" y="374"/>
                    <a:pt x="887" y="380"/>
                  </a:cubicBezTo>
                  <a:cubicBezTo>
                    <a:pt x="830" y="455"/>
                    <a:pt x="772" y="542"/>
                    <a:pt x="726" y="628"/>
                  </a:cubicBezTo>
                  <a:cubicBezTo>
                    <a:pt x="715" y="651"/>
                    <a:pt x="634" y="812"/>
                    <a:pt x="622" y="812"/>
                  </a:cubicBezTo>
                  <a:cubicBezTo>
                    <a:pt x="542" y="812"/>
                    <a:pt x="571" y="812"/>
                    <a:pt x="565" y="876"/>
                  </a:cubicBezTo>
                  <a:cubicBezTo>
                    <a:pt x="565" y="911"/>
                    <a:pt x="502" y="980"/>
                    <a:pt x="473" y="991"/>
                  </a:cubicBezTo>
                  <a:cubicBezTo>
                    <a:pt x="433" y="1014"/>
                    <a:pt x="450" y="1043"/>
                    <a:pt x="421" y="1066"/>
                  </a:cubicBezTo>
                  <a:lnTo>
                    <a:pt x="421" y="1066"/>
                  </a:lnTo>
                  <a:cubicBezTo>
                    <a:pt x="87" y="680"/>
                    <a:pt x="87" y="680"/>
                    <a:pt x="87" y="680"/>
                  </a:cubicBezTo>
                  <a:lnTo>
                    <a:pt x="87" y="680"/>
                  </a:lnTo>
                  <a:cubicBezTo>
                    <a:pt x="0" y="461"/>
                    <a:pt x="0" y="461"/>
                    <a:pt x="0" y="461"/>
                  </a:cubicBezTo>
                  <a:lnTo>
                    <a:pt x="0" y="461"/>
                  </a:lnTo>
                  <a:cubicBezTo>
                    <a:pt x="52" y="443"/>
                    <a:pt x="98" y="467"/>
                    <a:pt x="144" y="450"/>
                  </a:cubicBezTo>
                  <a:cubicBezTo>
                    <a:pt x="190" y="432"/>
                    <a:pt x="208" y="386"/>
                    <a:pt x="254" y="363"/>
                  </a:cubicBezTo>
                  <a:cubicBezTo>
                    <a:pt x="341" y="329"/>
                    <a:pt x="341" y="329"/>
                    <a:pt x="341" y="329"/>
                  </a:cubicBezTo>
                  <a:cubicBezTo>
                    <a:pt x="444" y="265"/>
                    <a:pt x="444" y="265"/>
                    <a:pt x="444" y="265"/>
                  </a:cubicBezTo>
                  <a:cubicBezTo>
                    <a:pt x="496" y="237"/>
                    <a:pt x="461" y="190"/>
                    <a:pt x="519" y="167"/>
                  </a:cubicBezTo>
                  <a:cubicBezTo>
                    <a:pt x="548" y="161"/>
                    <a:pt x="588" y="156"/>
                    <a:pt x="606" y="127"/>
                  </a:cubicBezTo>
                  <a:cubicBezTo>
                    <a:pt x="622" y="104"/>
                    <a:pt x="657" y="121"/>
                    <a:pt x="674" y="98"/>
                  </a:cubicBezTo>
                  <a:cubicBezTo>
                    <a:pt x="698" y="64"/>
                    <a:pt x="732" y="86"/>
                    <a:pt x="767" y="75"/>
                  </a:cubicBezTo>
                  <a:cubicBezTo>
                    <a:pt x="835" y="75"/>
                    <a:pt x="876" y="52"/>
                    <a:pt x="934" y="23"/>
                  </a:cubicBezTo>
                  <a:cubicBezTo>
                    <a:pt x="974" y="0"/>
                    <a:pt x="1020" y="41"/>
                    <a:pt x="1066" y="41"/>
                  </a:cubicBezTo>
                  <a:cubicBezTo>
                    <a:pt x="1078" y="41"/>
                    <a:pt x="1107" y="6"/>
                    <a:pt x="1112" y="1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9" name="Freeform 26"/>
            <p:cNvSpPr>
              <a:spLocks noChangeArrowheads="1"/>
            </p:cNvSpPr>
            <p:nvPr/>
          </p:nvSpPr>
          <p:spPr bwMode="auto">
            <a:xfrm>
              <a:off x="1169" y="1714"/>
              <a:ext cx="186" cy="284"/>
            </a:xfrm>
            <a:custGeom>
              <a:avLst/>
              <a:gdLst>
                <a:gd name="T0" fmla="*/ 686 w 825"/>
                <a:gd name="T1" fmla="*/ 6 h 1256"/>
                <a:gd name="T2" fmla="*/ 686 w 825"/>
                <a:gd name="T3" fmla="*/ 6 h 1256"/>
                <a:gd name="T4" fmla="*/ 714 w 825"/>
                <a:gd name="T5" fmla="*/ 109 h 1256"/>
                <a:gd name="T6" fmla="*/ 714 w 825"/>
                <a:gd name="T7" fmla="*/ 109 h 1256"/>
                <a:gd name="T8" fmla="*/ 801 w 825"/>
                <a:gd name="T9" fmla="*/ 328 h 1256"/>
                <a:gd name="T10" fmla="*/ 801 w 825"/>
                <a:gd name="T11" fmla="*/ 328 h 1256"/>
                <a:gd name="T12" fmla="*/ 801 w 825"/>
                <a:gd name="T13" fmla="*/ 725 h 1256"/>
                <a:gd name="T14" fmla="*/ 738 w 825"/>
                <a:gd name="T15" fmla="*/ 846 h 1256"/>
                <a:gd name="T16" fmla="*/ 674 w 825"/>
                <a:gd name="T17" fmla="*/ 846 h 1256"/>
                <a:gd name="T18" fmla="*/ 593 w 825"/>
                <a:gd name="T19" fmla="*/ 858 h 1256"/>
                <a:gd name="T20" fmla="*/ 565 w 825"/>
                <a:gd name="T21" fmla="*/ 887 h 1256"/>
                <a:gd name="T22" fmla="*/ 518 w 825"/>
                <a:gd name="T23" fmla="*/ 904 h 1256"/>
                <a:gd name="T24" fmla="*/ 461 w 825"/>
                <a:gd name="T25" fmla="*/ 938 h 1256"/>
                <a:gd name="T26" fmla="*/ 156 w 825"/>
                <a:gd name="T27" fmla="*/ 1255 h 1256"/>
                <a:gd name="T28" fmla="*/ 156 w 825"/>
                <a:gd name="T29" fmla="*/ 1255 h 1256"/>
                <a:gd name="T30" fmla="*/ 127 w 825"/>
                <a:gd name="T31" fmla="*/ 1232 h 1256"/>
                <a:gd name="T32" fmla="*/ 121 w 825"/>
                <a:gd name="T33" fmla="*/ 1210 h 1256"/>
                <a:gd name="T34" fmla="*/ 104 w 825"/>
                <a:gd name="T35" fmla="*/ 1192 h 1256"/>
                <a:gd name="T36" fmla="*/ 46 w 825"/>
                <a:gd name="T37" fmla="*/ 1181 h 1256"/>
                <a:gd name="T38" fmla="*/ 46 w 825"/>
                <a:gd name="T39" fmla="*/ 737 h 1256"/>
                <a:gd name="T40" fmla="*/ 46 w 825"/>
                <a:gd name="T41" fmla="*/ 737 h 1256"/>
                <a:gd name="T42" fmla="*/ 75 w 825"/>
                <a:gd name="T43" fmla="*/ 697 h 1256"/>
                <a:gd name="T44" fmla="*/ 40 w 825"/>
                <a:gd name="T45" fmla="*/ 680 h 1256"/>
                <a:gd name="T46" fmla="*/ 40 w 825"/>
                <a:gd name="T47" fmla="*/ 581 h 1256"/>
                <a:gd name="T48" fmla="*/ 17 w 825"/>
                <a:gd name="T49" fmla="*/ 524 h 1256"/>
                <a:gd name="T50" fmla="*/ 28 w 825"/>
                <a:gd name="T51" fmla="*/ 443 h 1256"/>
                <a:gd name="T52" fmla="*/ 23 w 825"/>
                <a:gd name="T53" fmla="*/ 397 h 1256"/>
                <a:gd name="T54" fmla="*/ 23 w 825"/>
                <a:gd name="T55" fmla="*/ 323 h 1256"/>
                <a:gd name="T56" fmla="*/ 23 w 825"/>
                <a:gd name="T57" fmla="*/ 323 h 1256"/>
                <a:gd name="T58" fmla="*/ 23 w 825"/>
                <a:gd name="T59" fmla="*/ 299 h 1256"/>
                <a:gd name="T60" fmla="*/ 12 w 825"/>
                <a:gd name="T61" fmla="*/ 271 h 1256"/>
                <a:gd name="T62" fmla="*/ 35 w 825"/>
                <a:gd name="T63" fmla="*/ 259 h 1256"/>
                <a:gd name="T64" fmla="*/ 52 w 825"/>
                <a:gd name="T65" fmla="*/ 242 h 1256"/>
                <a:gd name="T66" fmla="*/ 64 w 825"/>
                <a:gd name="T67" fmla="*/ 230 h 1256"/>
                <a:gd name="T68" fmla="*/ 75 w 825"/>
                <a:gd name="T69" fmla="*/ 207 h 1256"/>
                <a:gd name="T70" fmla="*/ 92 w 825"/>
                <a:gd name="T71" fmla="*/ 149 h 1256"/>
                <a:gd name="T72" fmla="*/ 138 w 825"/>
                <a:gd name="T73" fmla="*/ 86 h 1256"/>
                <a:gd name="T74" fmla="*/ 196 w 825"/>
                <a:gd name="T75" fmla="*/ 80 h 1256"/>
                <a:gd name="T76" fmla="*/ 248 w 825"/>
                <a:gd name="T77" fmla="*/ 115 h 1256"/>
                <a:gd name="T78" fmla="*/ 311 w 825"/>
                <a:gd name="T79" fmla="*/ 115 h 1256"/>
                <a:gd name="T80" fmla="*/ 397 w 825"/>
                <a:gd name="T81" fmla="*/ 74 h 1256"/>
                <a:gd name="T82" fmla="*/ 421 w 825"/>
                <a:gd name="T83" fmla="*/ 86 h 1256"/>
                <a:gd name="T84" fmla="*/ 466 w 825"/>
                <a:gd name="T85" fmla="*/ 74 h 1256"/>
                <a:gd name="T86" fmla="*/ 495 w 825"/>
                <a:gd name="T87" fmla="*/ 63 h 1256"/>
                <a:gd name="T88" fmla="*/ 541 w 825"/>
                <a:gd name="T89" fmla="*/ 40 h 1256"/>
                <a:gd name="T90" fmla="*/ 617 w 825"/>
                <a:gd name="T91" fmla="*/ 11 h 1256"/>
                <a:gd name="T92" fmla="*/ 686 w 825"/>
                <a:gd name="T93" fmla="*/ 6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5" h="1256">
                  <a:moveTo>
                    <a:pt x="686" y="6"/>
                  </a:moveTo>
                  <a:lnTo>
                    <a:pt x="686" y="6"/>
                  </a:lnTo>
                  <a:cubicBezTo>
                    <a:pt x="714" y="109"/>
                    <a:pt x="714" y="109"/>
                    <a:pt x="714" y="109"/>
                  </a:cubicBezTo>
                  <a:lnTo>
                    <a:pt x="714" y="109"/>
                  </a:lnTo>
                  <a:cubicBezTo>
                    <a:pt x="801" y="328"/>
                    <a:pt x="801" y="328"/>
                    <a:pt x="801" y="328"/>
                  </a:cubicBezTo>
                  <a:lnTo>
                    <a:pt x="801" y="328"/>
                  </a:lnTo>
                  <a:cubicBezTo>
                    <a:pt x="801" y="725"/>
                    <a:pt x="801" y="725"/>
                    <a:pt x="801" y="725"/>
                  </a:cubicBezTo>
                  <a:cubicBezTo>
                    <a:pt x="783" y="766"/>
                    <a:pt x="824" y="910"/>
                    <a:pt x="738" y="846"/>
                  </a:cubicBezTo>
                  <a:cubicBezTo>
                    <a:pt x="720" y="835"/>
                    <a:pt x="691" y="841"/>
                    <a:pt x="674" y="846"/>
                  </a:cubicBezTo>
                  <a:cubicBezTo>
                    <a:pt x="645" y="864"/>
                    <a:pt x="622" y="852"/>
                    <a:pt x="593" y="858"/>
                  </a:cubicBezTo>
                  <a:cubicBezTo>
                    <a:pt x="576" y="864"/>
                    <a:pt x="576" y="875"/>
                    <a:pt x="565" y="887"/>
                  </a:cubicBezTo>
                  <a:cubicBezTo>
                    <a:pt x="547" y="898"/>
                    <a:pt x="536" y="887"/>
                    <a:pt x="518" y="904"/>
                  </a:cubicBezTo>
                  <a:cubicBezTo>
                    <a:pt x="501" y="927"/>
                    <a:pt x="495" y="927"/>
                    <a:pt x="461" y="938"/>
                  </a:cubicBezTo>
                  <a:cubicBezTo>
                    <a:pt x="156" y="1255"/>
                    <a:pt x="156" y="1255"/>
                    <a:pt x="156" y="1255"/>
                  </a:cubicBezTo>
                  <a:lnTo>
                    <a:pt x="156" y="1255"/>
                  </a:lnTo>
                  <a:cubicBezTo>
                    <a:pt x="127" y="1232"/>
                    <a:pt x="127" y="1232"/>
                    <a:pt x="127" y="1232"/>
                  </a:cubicBezTo>
                  <a:cubicBezTo>
                    <a:pt x="127" y="1226"/>
                    <a:pt x="121" y="1215"/>
                    <a:pt x="121" y="1210"/>
                  </a:cubicBezTo>
                  <a:cubicBezTo>
                    <a:pt x="116" y="1204"/>
                    <a:pt x="109" y="1192"/>
                    <a:pt x="104" y="1192"/>
                  </a:cubicBezTo>
                  <a:cubicBezTo>
                    <a:pt x="87" y="1181"/>
                    <a:pt x="64" y="1181"/>
                    <a:pt x="46" y="1181"/>
                  </a:cubicBezTo>
                  <a:cubicBezTo>
                    <a:pt x="46" y="737"/>
                    <a:pt x="46" y="737"/>
                    <a:pt x="46" y="737"/>
                  </a:cubicBezTo>
                  <a:lnTo>
                    <a:pt x="46" y="737"/>
                  </a:lnTo>
                  <a:cubicBezTo>
                    <a:pt x="46" y="720"/>
                    <a:pt x="64" y="708"/>
                    <a:pt x="75" y="697"/>
                  </a:cubicBezTo>
                  <a:cubicBezTo>
                    <a:pt x="87" y="673"/>
                    <a:pt x="46" y="673"/>
                    <a:pt x="40" y="680"/>
                  </a:cubicBezTo>
                  <a:cubicBezTo>
                    <a:pt x="0" y="691"/>
                    <a:pt x="40" y="593"/>
                    <a:pt x="40" y="581"/>
                  </a:cubicBezTo>
                  <a:cubicBezTo>
                    <a:pt x="46" y="559"/>
                    <a:pt x="28" y="541"/>
                    <a:pt x="17" y="524"/>
                  </a:cubicBezTo>
                  <a:cubicBezTo>
                    <a:pt x="12" y="507"/>
                    <a:pt x="17" y="455"/>
                    <a:pt x="28" y="443"/>
                  </a:cubicBezTo>
                  <a:cubicBezTo>
                    <a:pt x="46" y="415"/>
                    <a:pt x="23" y="426"/>
                    <a:pt x="23" y="397"/>
                  </a:cubicBezTo>
                  <a:cubicBezTo>
                    <a:pt x="23" y="323"/>
                    <a:pt x="23" y="323"/>
                    <a:pt x="23" y="323"/>
                  </a:cubicBezTo>
                  <a:lnTo>
                    <a:pt x="23" y="323"/>
                  </a:lnTo>
                  <a:cubicBezTo>
                    <a:pt x="40" y="305"/>
                    <a:pt x="35" y="311"/>
                    <a:pt x="23" y="299"/>
                  </a:cubicBezTo>
                  <a:cubicBezTo>
                    <a:pt x="17" y="293"/>
                    <a:pt x="6" y="282"/>
                    <a:pt x="12" y="271"/>
                  </a:cubicBezTo>
                  <a:cubicBezTo>
                    <a:pt x="17" y="264"/>
                    <a:pt x="28" y="264"/>
                    <a:pt x="35" y="259"/>
                  </a:cubicBezTo>
                  <a:cubicBezTo>
                    <a:pt x="52" y="259"/>
                    <a:pt x="40" y="247"/>
                    <a:pt x="52" y="242"/>
                  </a:cubicBezTo>
                  <a:cubicBezTo>
                    <a:pt x="52" y="236"/>
                    <a:pt x="64" y="236"/>
                    <a:pt x="64" y="230"/>
                  </a:cubicBezTo>
                  <a:cubicBezTo>
                    <a:pt x="69" y="230"/>
                    <a:pt x="75" y="213"/>
                    <a:pt x="75" y="207"/>
                  </a:cubicBezTo>
                  <a:cubicBezTo>
                    <a:pt x="87" y="190"/>
                    <a:pt x="69" y="167"/>
                    <a:pt x="92" y="149"/>
                  </a:cubicBezTo>
                  <a:cubicBezTo>
                    <a:pt x="116" y="132"/>
                    <a:pt x="127" y="109"/>
                    <a:pt x="138" y="86"/>
                  </a:cubicBezTo>
                  <a:cubicBezTo>
                    <a:pt x="150" y="69"/>
                    <a:pt x="190" y="69"/>
                    <a:pt x="196" y="80"/>
                  </a:cubicBezTo>
                  <a:cubicBezTo>
                    <a:pt x="208" y="103"/>
                    <a:pt x="219" y="121"/>
                    <a:pt x="248" y="115"/>
                  </a:cubicBezTo>
                  <a:cubicBezTo>
                    <a:pt x="271" y="115"/>
                    <a:pt x="288" y="121"/>
                    <a:pt x="311" y="115"/>
                  </a:cubicBezTo>
                  <a:cubicBezTo>
                    <a:pt x="345" y="115"/>
                    <a:pt x="363" y="86"/>
                    <a:pt x="397" y="74"/>
                  </a:cubicBezTo>
                  <a:cubicBezTo>
                    <a:pt x="409" y="74"/>
                    <a:pt x="415" y="80"/>
                    <a:pt x="421" y="86"/>
                  </a:cubicBezTo>
                  <a:cubicBezTo>
                    <a:pt x="432" y="86"/>
                    <a:pt x="461" y="80"/>
                    <a:pt x="466" y="74"/>
                  </a:cubicBezTo>
                  <a:cubicBezTo>
                    <a:pt x="478" y="69"/>
                    <a:pt x="484" y="74"/>
                    <a:pt x="495" y="63"/>
                  </a:cubicBezTo>
                  <a:cubicBezTo>
                    <a:pt x="507" y="57"/>
                    <a:pt x="525" y="40"/>
                    <a:pt x="541" y="40"/>
                  </a:cubicBezTo>
                  <a:cubicBezTo>
                    <a:pt x="565" y="40"/>
                    <a:pt x="599" y="22"/>
                    <a:pt x="617" y="11"/>
                  </a:cubicBezTo>
                  <a:cubicBezTo>
                    <a:pt x="645" y="0"/>
                    <a:pt x="657" y="17"/>
                    <a:pt x="686" y="6"/>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0" name="Freeform 27"/>
            <p:cNvSpPr>
              <a:spLocks noChangeArrowheads="1"/>
            </p:cNvSpPr>
            <p:nvPr/>
          </p:nvSpPr>
          <p:spPr bwMode="auto">
            <a:xfrm>
              <a:off x="1426" y="1663"/>
              <a:ext cx="394" cy="281"/>
            </a:xfrm>
            <a:custGeom>
              <a:avLst/>
              <a:gdLst>
                <a:gd name="T0" fmla="*/ 755 w 1741"/>
                <a:gd name="T1" fmla="*/ 0 h 1245"/>
                <a:gd name="T2" fmla="*/ 755 w 1741"/>
                <a:gd name="T3" fmla="*/ 0 h 1245"/>
                <a:gd name="T4" fmla="*/ 875 w 1741"/>
                <a:gd name="T5" fmla="*/ 69 h 1245"/>
                <a:gd name="T6" fmla="*/ 945 w 1741"/>
                <a:gd name="T7" fmla="*/ 103 h 1245"/>
                <a:gd name="T8" fmla="*/ 1124 w 1741"/>
                <a:gd name="T9" fmla="*/ 23 h 1245"/>
                <a:gd name="T10" fmla="*/ 1181 w 1741"/>
                <a:gd name="T11" fmla="*/ 115 h 1245"/>
                <a:gd name="T12" fmla="*/ 1227 w 1741"/>
                <a:gd name="T13" fmla="*/ 132 h 1245"/>
                <a:gd name="T14" fmla="*/ 1227 w 1741"/>
                <a:gd name="T15" fmla="*/ 132 h 1245"/>
                <a:gd name="T16" fmla="*/ 1216 w 1741"/>
                <a:gd name="T17" fmla="*/ 202 h 1245"/>
                <a:gd name="T18" fmla="*/ 1227 w 1741"/>
                <a:gd name="T19" fmla="*/ 259 h 1245"/>
                <a:gd name="T20" fmla="*/ 1239 w 1741"/>
                <a:gd name="T21" fmla="*/ 363 h 1245"/>
                <a:gd name="T22" fmla="*/ 1302 w 1741"/>
                <a:gd name="T23" fmla="*/ 409 h 1245"/>
                <a:gd name="T24" fmla="*/ 1371 w 1741"/>
                <a:gd name="T25" fmla="*/ 449 h 1245"/>
                <a:gd name="T26" fmla="*/ 1371 w 1741"/>
                <a:gd name="T27" fmla="*/ 323 h 1245"/>
                <a:gd name="T28" fmla="*/ 1389 w 1741"/>
                <a:gd name="T29" fmla="*/ 253 h 1245"/>
                <a:gd name="T30" fmla="*/ 1434 w 1741"/>
                <a:gd name="T31" fmla="*/ 282 h 1245"/>
                <a:gd name="T32" fmla="*/ 1446 w 1741"/>
                <a:gd name="T33" fmla="*/ 357 h 1245"/>
                <a:gd name="T34" fmla="*/ 1504 w 1741"/>
                <a:gd name="T35" fmla="*/ 444 h 1245"/>
                <a:gd name="T36" fmla="*/ 1607 w 1741"/>
                <a:gd name="T37" fmla="*/ 524 h 1245"/>
                <a:gd name="T38" fmla="*/ 1648 w 1741"/>
                <a:gd name="T39" fmla="*/ 536 h 1245"/>
                <a:gd name="T40" fmla="*/ 1688 w 1741"/>
                <a:gd name="T41" fmla="*/ 680 h 1245"/>
                <a:gd name="T42" fmla="*/ 1740 w 1741"/>
                <a:gd name="T43" fmla="*/ 725 h 1245"/>
                <a:gd name="T44" fmla="*/ 1699 w 1741"/>
                <a:gd name="T45" fmla="*/ 737 h 1245"/>
                <a:gd name="T46" fmla="*/ 1607 w 1741"/>
                <a:gd name="T47" fmla="*/ 709 h 1245"/>
                <a:gd name="T48" fmla="*/ 1630 w 1741"/>
                <a:gd name="T49" fmla="*/ 777 h 1245"/>
                <a:gd name="T50" fmla="*/ 1705 w 1741"/>
                <a:gd name="T51" fmla="*/ 841 h 1245"/>
                <a:gd name="T52" fmla="*/ 1722 w 1741"/>
                <a:gd name="T53" fmla="*/ 962 h 1245"/>
                <a:gd name="T54" fmla="*/ 1688 w 1741"/>
                <a:gd name="T55" fmla="*/ 1026 h 1245"/>
                <a:gd name="T56" fmla="*/ 1671 w 1741"/>
                <a:gd name="T57" fmla="*/ 1077 h 1245"/>
                <a:gd name="T58" fmla="*/ 1671 w 1741"/>
                <a:gd name="T59" fmla="*/ 1077 h 1245"/>
                <a:gd name="T60" fmla="*/ 1607 w 1741"/>
                <a:gd name="T61" fmla="*/ 1020 h 1245"/>
                <a:gd name="T62" fmla="*/ 1607 w 1741"/>
                <a:gd name="T63" fmla="*/ 1020 h 1245"/>
                <a:gd name="T64" fmla="*/ 1561 w 1741"/>
                <a:gd name="T65" fmla="*/ 985 h 1245"/>
                <a:gd name="T66" fmla="*/ 1446 w 1741"/>
                <a:gd name="T67" fmla="*/ 876 h 1245"/>
                <a:gd name="T68" fmla="*/ 1337 w 1741"/>
                <a:gd name="T69" fmla="*/ 847 h 1245"/>
                <a:gd name="T70" fmla="*/ 1268 w 1741"/>
                <a:gd name="T71" fmla="*/ 870 h 1245"/>
                <a:gd name="T72" fmla="*/ 1198 w 1741"/>
                <a:gd name="T73" fmla="*/ 922 h 1245"/>
                <a:gd name="T74" fmla="*/ 1106 w 1741"/>
                <a:gd name="T75" fmla="*/ 991 h 1245"/>
                <a:gd name="T76" fmla="*/ 933 w 1741"/>
                <a:gd name="T77" fmla="*/ 1042 h 1245"/>
                <a:gd name="T78" fmla="*/ 749 w 1741"/>
                <a:gd name="T79" fmla="*/ 968 h 1245"/>
                <a:gd name="T80" fmla="*/ 639 w 1741"/>
                <a:gd name="T81" fmla="*/ 997 h 1245"/>
                <a:gd name="T82" fmla="*/ 547 w 1741"/>
                <a:gd name="T83" fmla="*/ 1031 h 1245"/>
                <a:gd name="T84" fmla="*/ 426 w 1741"/>
                <a:gd name="T85" fmla="*/ 1089 h 1245"/>
                <a:gd name="T86" fmla="*/ 386 w 1741"/>
                <a:gd name="T87" fmla="*/ 1129 h 1245"/>
                <a:gd name="T88" fmla="*/ 392 w 1741"/>
                <a:gd name="T89" fmla="*/ 1215 h 1245"/>
                <a:gd name="T90" fmla="*/ 317 w 1741"/>
                <a:gd name="T91" fmla="*/ 1186 h 1245"/>
                <a:gd name="T92" fmla="*/ 305 w 1741"/>
                <a:gd name="T93" fmla="*/ 1244 h 1245"/>
                <a:gd name="T94" fmla="*/ 305 w 1741"/>
                <a:gd name="T95" fmla="*/ 1244 h 1245"/>
                <a:gd name="T96" fmla="*/ 0 w 1741"/>
                <a:gd name="T97" fmla="*/ 939 h 1245"/>
                <a:gd name="T98" fmla="*/ 0 w 1741"/>
                <a:gd name="T99" fmla="*/ 939 h 1245"/>
                <a:gd name="T100" fmla="*/ 52 w 1741"/>
                <a:gd name="T101" fmla="*/ 864 h 1245"/>
                <a:gd name="T102" fmla="*/ 144 w 1741"/>
                <a:gd name="T103" fmla="*/ 749 h 1245"/>
                <a:gd name="T104" fmla="*/ 201 w 1741"/>
                <a:gd name="T105" fmla="*/ 685 h 1245"/>
                <a:gd name="T106" fmla="*/ 305 w 1741"/>
                <a:gd name="T107" fmla="*/ 501 h 1245"/>
                <a:gd name="T108" fmla="*/ 466 w 1741"/>
                <a:gd name="T109" fmla="*/ 253 h 1245"/>
                <a:gd name="T110" fmla="*/ 518 w 1741"/>
                <a:gd name="T111" fmla="*/ 179 h 1245"/>
                <a:gd name="T112" fmla="*/ 605 w 1741"/>
                <a:gd name="T113" fmla="*/ 86 h 1245"/>
                <a:gd name="T114" fmla="*/ 651 w 1741"/>
                <a:gd name="T115" fmla="*/ 63 h 1245"/>
                <a:gd name="T116" fmla="*/ 714 w 1741"/>
                <a:gd name="T117" fmla="*/ 23 h 1245"/>
                <a:gd name="T118" fmla="*/ 755 w 1741"/>
                <a:gd name="T119" fmla="*/ 0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1" h="1245">
                  <a:moveTo>
                    <a:pt x="755" y="0"/>
                  </a:moveTo>
                  <a:lnTo>
                    <a:pt x="755" y="0"/>
                  </a:lnTo>
                  <a:cubicBezTo>
                    <a:pt x="801" y="23"/>
                    <a:pt x="830" y="29"/>
                    <a:pt x="875" y="69"/>
                  </a:cubicBezTo>
                  <a:cubicBezTo>
                    <a:pt x="887" y="86"/>
                    <a:pt x="922" y="121"/>
                    <a:pt x="945" y="103"/>
                  </a:cubicBezTo>
                  <a:cubicBezTo>
                    <a:pt x="991" y="63"/>
                    <a:pt x="1066" y="40"/>
                    <a:pt x="1124" y="23"/>
                  </a:cubicBezTo>
                  <a:cubicBezTo>
                    <a:pt x="1169" y="11"/>
                    <a:pt x="1140" y="98"/>
                    <a:pt x="1181" y="115"/>
                  </a:cubicBezTo>
                  <a:cubicBezTo>
                    <a:pt x="1227" y="132"/>
                    <a:pt x="1227" y="132"/>
                    <a:pt x="1227" y="132"/>
                  </a:cubicBezTo>
                  <a:lnTo>
                    <a:pt x="1227" y="132"/>
                  </a:lnTo>
                  <a:cubicBezTo>
                    <a:pt x="1233" y="155"/>
                    <a:pt x="1221" y="173"/>
                    <a:pt x="1216" y="202"/>
                  </a:cubicBezTo>
                  <a:cubicBezTo>
                    <a:pt x="1198" y="236"/>
                    <a:pt x="1210" y="236"/>
                    <a:pt x="1227" y="259"/>
                  </a:cubicBezTo>
                  <a:cubicBezTo>
                    <a:pt x="1250" y="294"/>
                    <a:pt x="1233" y="357"/>
                    <a:pt x="1239" y="363"/>
                  </a:cubicBezTo>
                  <a:cubicBezTo>
                    <a:pt x="1256" y="380"/>
                    <a:pt x="1285" y="392"/>
                    <a:pt x="1302" y="409"/>
                  </a:cubicBezTo>
                  <a:cubicBezTo>
                    <a:pt x="1319" y="426"/>
                    <a:pt x="1371" y="501"/>
                    <a:pt x="1371" y="449"/>
                  </a:cubicBezTo>
                  <a:cubicBezTo>
                    <a:pt x="1371" y="403"/>
                    <a:pt x="1389" y="368"/>
                    <a:pt x="1371" y="323"/>
                  </a:cubicBezTo>
                  <a:cubicBezTo>
                    <a:pt x="1371" y="311"/>
                    <a:pt x="1389" y="271"/>
                    <a:pt x="1389" y="253"/>
                  </a:cubicBezTo>
                  <a:cubicBezTo>
                    <a:pt x="1389" y="195"/>
                    <a:pt x="1429" y="276"/>
                    <a:pt x="1434" y="282"/>
                  </a:cubicBezTo>
                  <a:cubicBezTo>
                    <a:pt x="1463" y="311"/>
                    <a:pt x="1486" y="328"/>
                    <a:pt x="1446" y="357"/>
                  </a:cubicBezTo>
                  <a:cubicBezTo>
                    <a:pt x="1411" y="380"/>
                    <a:pt x="1475" y="420"/>
                    <a:pt x="1504" y="444"/>
                  </a:cubicBezTo>
                  <a:cubicBezTo>
                    <a:pt x="1526" y="461"/>
                    <a:pt x="1585" y="530"/>
                    <a:pt x="1607" y="524"/>
                  </a:cubicBezTo>
                  <a:cubicBezTo>
                    <a:pt x="1625" y="524"/>
                    <a:pt x="1642" y="512"/>
                    <a:pt x="1648" y="536"/>
                  </a:cubicBezTo>
                  <a:cubicBezTo>
                    <a:pt x="1665" y="588"/>
                    <a:pt x="1665" y="633"/>
                    <a:pt x="1688" y="680"/>
                  </a:cubicBezTo>
                  <a:cubicBezTo>
                    <a:pt x="1699" y="697"/>
                    <a:pt x="1740" y="691"/>
                    <a:pt x="1740" y="725"/>
                  </a:cubicBezTo>
                  <a:cubicBezTo>
                    <a:pt x="1740" y="732"/>
                    <a:pt x="1705" y="732"/>
                    <a:pt x="1699" y="737"/>
                  </a:cubicBezTo>
                  <a:cubicBezTo>
                    <a:pt x="1648" y="772"/>
                    <a:pt x="1630" y="680"/>
                    <a:pt x="1607" y="709"/>
                  </a:cubicBezTo>
                  <a:cubicBezTo>
                    <a:pt x="1585" y="732"/>
                    <a:pt x="1619" y="766"/>
                    <a:pt x="1630" y="777"/>
                  </a:cubicBezTo>
                  <a:cubicBezTo>
                    <a:pt x="1654" y="806"/>
                    <a:pt x="1682" y="818"/>
                    <a:pt x="1705" y="841"/>
                  </a:cubicBezTo>
                  <a:cubicBezTo>
                    <a:pt x="1728" y="858"/>
                    <a:pt x="1711" y="933"/>
                    <a:pt x="1722" y="962"/>
                  </a:cubicBezTo>
                  <a:cubicBezTo>
                    <a:pt x="1740" y="1002"/>
                    <a:pt x="1688" y="1008"/>
                    <a:pt x="1688" y="1026"/>
                  </a:cubicBezTo>
                  <a:cubicBezTo>
                    <a:pt x="1694" y="1042"/>
                    <a:pt x="1688" y="1066"/>
                    <a:pt x="1671" y="1077"/>
                  </a:cubicBezTo>
                  <a:lnTo>
                    <a:pt x="1671" y="1077"/>
                  </a:lnTo>
                  <a:cubicBezTo>
                    <a:pt x="1607" y="1020"/>
                    <a:pt x="1607" y="1020"/>
                    <a:pt x="1607" y="1020"/>
                  </a:cubicBezTo>
                  <a:lnTo>
                    <a:pt x="1607" y="1020"/>
                  </a:lnTo>
                  <a:cubicBezTo>
                    <a:pt x="1561" y="985"/>
                    <a:pt x="1561" y="985"/>
                    <a:pt x="1561" y="985"/>
                  </a:cubicBezTo>
                  <a:cubicBezTo>
                    <a:pt x="1521" y="962"/>
                    <a:pt x="1469" y="910"/>
                    <a:pt x="1446" y="876"/>
                  </a:cubicBezTo>
                  <a:cubicBezTo>
                    <a:pt x="1389" y="870"/>
                    <a:pt x="1383" y="887"/>
                    <a:pt x="1337" y="847"/>
                  </a:cubicBezTo>
                  <a:cubicBezTo>
                    <a:pt x="1296" y="806"/>
                    <a:pt x="1285" y="829"/>
                    <a:pt x="1268" y="870"/>
                  </a:cubicBezTo>
                  <a:cubicBezTo>
                    <a:pt x="1256" y="905"/>
                    <a:pt x="1227" y="910"/>
                    <a:pt x="1198" y="922"/>
                  </a:cubicBezTo>
                  <a:cubicBezTo>
                    <a:pt x="1152" y="939"/>
                    <a:pt x="1135" y="968"/>
                    <a:pt x="1106" y="991"/>
                  </a:cubicBezTo>
                  <a:cubicBezTo>
                    <a:pt x="1043" y="1042"/>
                    <a:pt x="1014" y="1054"/>
                    <a:pt x="933" y="1042"/>
                  </a:cubicBezTo>
                  <a:cubicBezTo>
                    <a:pt x="841" y="1042"/>
                    <a:pt x="830" y="1002"/>
                    <a:pt x="749" y="968"/>
                  </a:cubicBezTo>
                  <a:cubicBezTo>
                    <a:pt x="686" y="945"/>
                    <a:pt x="668" y="922"/>
                    <a:pt x="639" y="997"/>
                  </a:cubicBezTo>
                  <a:cubicBezTo>
                    <a:pt x="628" y="1031"/>
                    <a:pt x="582" y="1026"/>
                    <a:pt x="547" y="1031"/>
                  </a:cubicBezTo>
                  <a:cubicBezTo>
                    <a:pt x="495" y="1037"/>
                    <a:pt x="473" y="1071"/>
                    <a:pt x="426" y="1089"/>
                  </a:cubicBezTo>
                  <a:cubicBezTo>
                    <a:pt x="403" y="1094"/>
                    <a:pt x="374" y="1100"/>
                    <a:pt x="386" y="1129"/>
                  </a:cubicBezTo>
                  <a:cubicBezTo>
                    <a:pt x="386" y="1141"/>
                    <a:pt x="397" y="1215"/>
                    <a:pt x="392" y="1215"/>
                  </a:cubicBezTo>
                  <a:cubicBezTo>
                    <a:pt x="357" y="1221"/>
                    <a:pt x="346" y="1181"/>
                    <a:pt x="317" y="1186"/>
                  </a:cubicBezTo>
                  <a:cubicBezTo>
                    <a:pt x="311" y="1204"/>
                    <a:pt x="317" y="1227"/>
                    <a:pt x="305" y="1244"/>
                  </a:cubicBezTo>
                  <a:lnTo>
                    <a:pt x="305" y="1244"/>
                  </a:lnTo>
                  <a:cubicBezTo>
                    <a:pt x="0" y="939"/>
                    <a:pt x="0" y="939"/>
                    <a:pt x="0" y="939"/>
                  </a:cubicBezTo>
                  <a:lnTo>
                    <a:pt x="0" y="939"/>
                  </a:lnTo>
                  <a:cubicBezTo>
                    <a:pt x="29" y="916"/>
                    <a:pt x="12" y="887"/>
                    <a:pt x="52" y="864"/>
                  </a:cubicBezTo>
                  <a:cubicBezTo>
                    <a:pt x="81" y="853"/>
                    <a:pt x="144" y="784"/>
                    <a:pt x="144" y="749"/>
                  </a:cubicBezTo>
                  <a:cubicBezTo>
                    <a:pt x="150" y="685"/>
                    <a:pt x="121" y="685"/>
                    <a:pt x="201" y="685"/>
                  </a:cubicBezTo>
                  <a:cubicBezTo>
                    <a:pt x="213" y="685"/>
                    <a:pt x="294" y="524"/>
                    <a:pt x="305" y="501"/>
                  </a:cubicBezTo>
                  <a:cubicBezTo>
                    <a:pt x="351" y="415"/>
                    <a:pt x="409" y="328"/>
                    <a:pt x="466" y="253"/>
                  </a:cubicBezTo>
                  <a:cubicBezTo>
                    <a:pt x="484" y="247"/>
                    <a:pt x="513" y="195"/>
                    <a:pt x="518" y="179"/>
                  </a:cubicBezTo>
                  <a:cubicBezTo>
                    <a:pt x="542" y="138"/>
                    <a:pt x="565" y="110"/>
                    <a:pt x="605" y="86"/>
                  </a:cubicBezTo>
                  <a:cubicBezTo>
                    <a:pt x="616" y="75"/>
                    <a:pt x="639" y="69"/>
                    <a:pt x="651" y="63"/>
                  </a:cubicBezTo>
                  <a:cubicBezTo>
                    <a:pt x="674" y="51"/>
                    <a:pt x="697" y="34"/>
                    <a:pt x="714" y="23"/>
                  </a:cubicBezTo>
                  <a:cubicBezTo>
                    <a:pt x="755" y="0"/>
                    <a:pt x="755" y="0"/>
                    <a:pt x="755"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1" name="Freeform 28"/>
            <p:cNvSpPr>
              <a:spLocks noChangeArrowheads="1"/>
            </p:cNvSpPr>
            <p:nvPr/>
          </p:nvSpPr>
          <p:spPr bwMode="auto">
            <a:xfrm>
              <a:off x="1200" y="1788"/>
              <a:ext cx="294" cy="330"/>
            </a:xfrm>
            <a:custGeom>
              <a:avLst/>
              <a:gdLst>
                <a:gd name="T0" fmla="*/ 663 w 1303"/>
                <a:gd name="T1" fmla="*/ 0 h 1458"/>
                <a:gd name="T2" fmla="*/ 663 w 1303"/>
                <a:gd name="T3" fmla="*/ 0 h 1458"/>
                <a:gd name="T4" fmla="*/ 997 w 1303"/>
                <a:gd name="T5" fmla="*/ 386 h 1458"/>
                <a:gd name="T6" fmla="*/ 997 w 1303"/>
                <a:gd name="T7" fmla="*/ 386 h 1458"/>
                <a:gd name="T8" fmla="*/ 1302 w 1303"/>
                <a:gd name="T9" fmla="*/ 691 h 1458"/>
                <a:gd name="T10" fmla="*/ 1302 w 1303"/>
                <a:gd name="T11" fmla="*/ 691 h 1458"/>
                <a:gd name="T12" fmla="*/ 605 w 1303"/>
                <a:gd name="T13" fmla="*/ 1048 h 1458"/>
                <a:gd name="T14" fmla="*/ 600 w 1303"/>
                <a:gd name="T15" fmla="*/ 1112 h 1458"/>
                <a:gd name="T16" fmla="*/ 594 w 1303"/>
                <a:gd name="T17" fmla="*/ 1169 h 1458"/>
                <a:gd name="T18" fmla="*/ 542 w 1303"/>
                <a:gd name="T19" fmla="*/ 1215 h 1458"/>
                <a:gd name="T20" fmla="*/ 472 w 1303"/>
                <a:gd name="T21" fmla="*/ 1279 h 1458"/>
                <a:gd name="T22" fmla="*/ 294 w 1303"/>
                <a:gd name="T23" fmla="*/ 1457 h 1458"/>
                <a:gd name="T24" fmla="*/ 294 w 1303"/>
                <a:gd name="T25" fmla="*/ 1457 h 1458"/>
                <a:gd name="T26" fmla="*/ 236 w 1303"/>
                <a:gd name="T27" fmla="*/ 1417 h 1458"/>
                <a:gd name="T28" fmla="*/ 207 w 1303"/>
                <a:gd name="T29" fmla="*/ 1394 h 1458"/>
                <a:gd name="T30" fmla="*/ 173 w 1303"/>
                <a:gd name="T31" fmla="*/ 1400 h 1458"/>
                <a:gd name="T32" fmla="*/ 156 w 1303"/>
                <a:gd name="T33" fmla="*/ 1417 h 1458"/>
                <a:gd name="T34" fmla="*/ 98 w 1303"/>
                <a:gd name="T35" fmla="*/ 1412 h 1458"/>
                <a:gd name="T36" fmla="*/ 64 w 1303"/>
                <a:gd name="T37" fmla="*/ 1388 h 1458"/>
                <a:gd name="T38" fmla="*/ 52 w 1303"/>
                <a:gd name="T39" fmla="*/ 1336 h 1458"/>
                <a:gd name="T40" fmla="*/ 29 w 1303"/>
                <a:gd name="T41" fmla="*/ 1302 h 1458"/>
                <a:gd name="T42" fmla="*/ 23 w 1303"/>
                <a:gd name="T43" fmla="*/ 1233 h 1458"/>
                <a:gd name="T44" fmla="*/ 75 w 1303"/>
                <a:gd name="T45" fmla="*/ 1210 h 1458"/>
                <a:gd name="T46" fmla="*/ 75 w 1303"/>
                <a:gd name="T47" fmla="*/ 1129 h 1458"/>
                <a:gd name="T48" fmla="*/ 29 w 1303"/>
                <a:gd name="T49" fmla="*/ 1054 h 1458"/>
                <a:gd name="T50" fmla="*/ 18 w 1303"/>
                <a:gd name="T51" fmla="*/ 927 h 1458"/>
                <a:gd name="T52" fmla="*/ 18 w 1303"/>
                <a:gd name="T53" fmla="*/ 927 h 1458"/>
                <a:gd name="T54" fmla="*/ 323 w 1303"/>
                <a:gd name="T55" fmla="*/ 610 h 1458"/>
                <a:gd name="T56" fmla="*/ 380 w 1303"/>
                <a:gd name="T57" fmla="*/ 576 h 1458"/>
                <a:gd name="T58" fmla="*/ 427 w 1303"/>
                <a:gd name="T59" fmla="*/ 559 h 1458"/>
                <a:gd name="T60" fmla="*/ 455 w 1303"/>
                <a:gd name="T61" fmla="*/ 530 h 1458"/>
                <a:gd name="T62" fmla="*/ 536 w 1303"/>
                <a:gd name="T63" fmla="*/ 518 h 1458"/>
                <a:gd name="T64" fmla="*/ 600 w 1303"/>
                <a:gd name="T65" fmla="*/ 518 h 1458"/>
                <a:gd name="T66" fmla="*/ 663 w 1303"/>
                <a:gd name="T67" fmla="*/ 397 h 1458"/>
                <a:gd name="T68" fmla="*/ 663 w 1303"/>
                <a:gd name="T69" fmla="*/ 0 h 1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3" h="1458">
                  <a:moveTo>
                    <a:pt x="663" y="0"/>
                  </a:moveTo>
                  <a:lnTo>
                    <a:pt x="663" y="0"/>
                  </a:lnTo>
                  <a:cubicBezTo>
                    <a:pt x="997" y="386"/>
                    <a:pt x="997" y="386"/>
                    <a:pt x="997" y="386"/>
                  </a:cubicBezTo>
                  <a:lnTo>
                    <a:pt x="997" y="386"/>
                  </a:lnTo>
                  <a:cubicBezTo>
                    <a:pt x="1302" y="691"/>
                    <a:pt x="1302" y="691"/>
                    <a:pt x="1302" y="691"/>
                  </a:cubicBezTo>
                  <a:lnTo>
                    <a:pt x="1302" y="691"/>
                  </a:lnTo>
                  <a:cubicBezTo>
                    <a:pt x="605" y="1048"/>
                    <a:pt x="605" y="1048"/>
                    <a:pt x="605" y="1048"/>
                  </a:cubicBezTo>
                  <a:cubicBezTo>
                    <a:pt x="594" y="1071"/>
                    <a:pt x="600" y="1089"/>
                    <a:pt x="600" y="1112"/>
                  </a:cubicBezTo>
                  <a:cubicBezTo>
                    <a:pt x="600" y="1135"/>
                    <a:pt x="594" y="1152"/>
                    <a:pt x="594" y="1169"/>
                  </a:cubicBezTo>
                  <a:cubicBezTo>
                    <a:pt x="576" y="1175"/>
                    <a:pt x="553" y="1204"/>
                    <a:pt x="542" y="1215"/>
                  </a:cubicBezTo>
                  <a:cubicBezTo>
                    <a:pt x="519" y="1239"/>
                    <a:pt x="496" y="1256"/>
                    <a:pt x="472" y="1279"/>
                  </a:cubicBezTo>
                  <a:cubicBezTo>
                    <a:pt x="294" y="1457"/>
                    <a:pt x="294" y="1457"/>
                    <a:pt x="294" y="1457"/>
                  </a:cubicBezTo>
                  <a:lnTo>
                    <a:pt x="294" y="1457"/>
                  </a:lnTo>
                  <a:cubicBezTo>
                    <a:pt x="236" y="1417"/>
                    <a:pt x="236" y="1417"/>
                    <a:pt x="236" y="1417"/>
                  </a:cubicBezTo>
                  <a:cubicBezTo>
                    <a:pt x="231" y="1412"/>
                    <a:pt x="219" y="1394"/>
                    <a:pt x="207" y="1394"/>
                  </a:cubicBezTo>
                  <a:cubicBezTo>
                    <a:pt x="196" y="1394"/>
                    <a:pt x="185" y="1394"/>
                    <a:pt x="173" y="1400"/>
                  </a:cubicBezTo>
                  <a:cubicBezTo>
                    <a:pt x="167" y="1406"/>
                    <a:pt x="162" y="1412"/>
                    <a:pt x="156" y="1417"/>
                  </a:cubicBezTo>
                  <a:cubicBezTo>
                    <a:pt x="138" y="1428"/>
                    <a:pt x="115" y="1371"/>
                    <a:pt x="98" y="1412"/>
                  </a:cubicBezTo>
                  <a:cubicBezTo>
                    <a:pt x="87" y="1452"/>
                    <a:pt x="70" y="1412"/>
                    <a:pt x="64" y="1388"/>
                  </a:cubicBezTo>
                  <a:cubicBezTo>
                    <a:pt x="64" y="1371"/>
                    <a:pt x="58" y="1354"/>
                    <a:pt x="52" y="1336"/>
                  </a:cubicBezTo>
                  <a:cubicBezTo>
                    <a:pt x="46" y="1325"/>
                    <a:pt x="29" y="1319"/>
                    <a:pt x="29" y="1302"/>
                  </a:cubicBezTo>
                  <a:cubicBezTo>
                    <a:pt x="29" y="1291"/>
                    <a:pt x="12" y="1239"/>
                    <a:pt x="23" y="1233"/>
                  </a:cubicBezTo>
                  <a:cubicBezTo>
                    <a:pt x="35" y="1221"/>
                    <a:pt x="64" y="1221"/>
                    <a:pt x="75" y="1210"/>
                  </a:cubicBezTo>
                  <a:cubicBezTo>
                    <a:pt x="81" y="1192"/>
                    <a:pt x="75" y="1147"/>
                    <a:pt x="75" y="1129"/>
                  </a:cubicBezTo>
                  <a:cubicBezTo>
                    <a:pt x="70" y="1089"/>
                    <a:pt x="75" y="1066"/>
                    <a:pt x="29" y="1054"/>
                  </a:cubicBezTo>
                  <a:cubicBezTo>
                    <a:pt x="0" y="1048"/>
                    <a:pt x="23" y="956"/>
                    <a:pt x="18" y="927"/>
                  </a:cubicBezTo>
                  <a:lnTo>
                    <a:pt x="18" y="927"/>
                  </a:lnTo>
                  <a:cubicBezTo>
                    <a:pt x="323" y="610"/>
                    <a:pt x="323" y="610"/>
                    <a:pt x="323" y="610"/>
                  </a:cubicBezTo>
                  <a:cubicBezTo>
                    <a:pt x="357" y="599"/>
                    <a:pt x="363" y="599"/>
                    <a:pt x="380" y="576"/>
                  </a:cubicBezTo>
                  <a:cubicBezTo>
                    <a:pt x="398" y="559"/>
                    <a:pt x="409" y="570"/>
                    <a:pt x="427" y="559"/>
                  </a:cubicBezTo>
                  <a:cubicBezTo>
                    <a:pt x="438" y="547"/>
                    <a:pt x="438" y="536"/>
                    <a:pt x="455" y="530"/>
                  </a:cubicBezTo>
                  <a:cubicBezTo>
                    <a:pt x="484" y="524"/>
                    <a:pt x="507" y="536"/>
                    <a:pt x="536" y="518"/>
                  </a:cubicBezTo>
                  <a:cubicBezTo>
                    <a:pt x="553" y="513"/>
                    <a:pt x="582" y="507"/>
                    <a:pt x="600" y="518"/>
                  </a:cubicBezTo>
                  <a:cubicBezTo>
                    <a:pt x="686" y="582"/>
                    <a:pt x="645" y="438"/>
                    <a:pt x="663" y="397"/>
                  </a:cubicBezTo>
                  <a:cubicBezTo>
                    <a:pt x="663" y="0"/>
                    <a:pt x="663" y="0"/>
                    <a:pt x="66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2" name="Freeform 29"/>
            <p:cNvSpPr>
              <a:spLocks noChangeArrowheads="1"/>
            </p:cNvSpPr>
            <p:nvPr/>
          </p:nvSpPr>
          <p:spPr bwMode="auto">
            <a:xfrm>
              <a:off x="1495" y="1845"/>
              <a:ext cx="294" cy="257"/>
            </a:xfrm>
            <a:custGeom>
              <a:avLst/>
              <a:gdLst>
                <a:gd name="T0" fmla="*/ 0 w 1303"/>
                <a:gd name="T1" fmla="*/ 438 h 1136"/>
                <a:gd name="T2" fmla="*/ 0 w 1303"/>
                <a:gd name="T3" fmla="*/ 438 h 1136"/>
                <a:gd name="T4" fmla="*/ 12 w 1303"/>
                <a:gd name="T5" fmla="*/ 380 h 1136"/>
                <a:gd name="T6" fmla="*/ 87 w 1303"/>
                <a:gd name="T7" fmla="*/ 409 h 1136"/>
                <a:gd name="T8" fmla="*/ 81 w 1303"/>
                <a:gd name="T9" fmla="*/ 323 h 1136"/>
                <a:gd name="T10" fmla="*/ 121 w 1303"/>
                <a:gd name="T11" fmla="*/ 283 h 1136"/>
                <a:gd name="T12" fmla="*/ 242 w 1303"/>
                <a:gd name="T13" fmla="*/ 225 h 1136"/>
                <a:gd name="T14" fmla="*/ 334 w 1303"/>
                <a:gd name="T15" fmla="*/ 191 h 1136"/>
                <a:gd name="T16" fmla="*/ 444 w 1303"/>
                <a:gd name="T17" fmla="*/ 162 h 1136"/>
                <a:gd name="T18" fmla="*/ 628 w 1303"/>
                <a:gd name="T19" fmla="*/ 236 h 1136"/>
                <a:gd name="T20" fmla="*/ 801 w 1303"/>
                <a:gd name="T21" fmla="*/ 185 h 1136"/>
                <a:gd name="T22" fmla="*/ 893 w 1303"/>
                <a:gd name="T23" fmla="*/ 116 h 1136"/>
                <a:gd name="T24" fmla="*/ 963 w 1303"/>
                <a:gd name="T25" fmla="*/ 64 h 1136"/>
                <a:gd name="T26" fmla="*/ 1032 w 1303"/>
                <a:gd name="T27" fmla="*/ 41 h 1136"/>
                <a:gd name="T28" fmla="*/ 1141 w 1303"/>
                <a:gd name="T29" fmla="*/ 70 h 1136"/>
                <a:gd name="T30" fmla="*/ 1256 w 1303"/>
                <a:gd name="T31" fmla="*/ 179 h 1136"/>
                <a:gd name="T32" fmla="*/ 1302 w 1303"/>
                <a:gd name="T33" fmla="*/ 214 h 1136"/>
                <a:gd name="T34" fmla="*/ 1302 w 1303"/>
                <a:gd name="T35" fmla="*/ 214 h 1136"/>
                <a:gd name="T36" fmla="*/ 985 w 1303"/>
                <a:gd name="T37" fmla="*/ 542 h 1136"/>
                <a:gd name="T38" fmla="*/ 985 w 1303"/>
                <a:gd name="T39" fmla="*/ 651 h 1136"/>
                <a:gd name="T40" fmla="*/ 945 w 1303"/>
                <a:gd name="T41" fmla="*/ 651 h 1136"/>
                <a:gd name="T42" fmla="*/ 945 w 1303"/>
                <a:gd name="T43" fmla="*/ 709 h 1136"/>
                <a:gd name="T44" fmla="*/ 887 w 1303"/>
                <a:gd name="T45" fmla="*/ 709 h 1136"/>
                <a:gd name="T46" fmla="*/ 887 w 1303"/>
                <a:gd name="T47" fmla="*/ 773 h 1136"/>
                <a:gd name="T48" fmla="*/ 755 w 1303"/>
                <a:gd name="T49" fmla="*/ 773 h 1136"/>
                <a:gd name="T50" fmla="*/ 392 w 1303"/>
                <a:gd name="T51" fmla="*/ 1135 h 1136"/>
                <a:gd name="T52" fmla="*/ 392 w 1303"/>
                <a:gd name="T53" fmla="*/ 1135 h 1136"/>
                <a:gd name="T54" fmla="*/ 352 w 1303"/>
                <a:gd name="T55" fmla="*/ 1078 h 1136"/>
                <a:gd name="T56" fmla="*/ 253 w 1303"/>
                <a:gd name="T57" fmla="*/ 1014 h 1136"/>
                <a:gd name="T58" fmla="*/ 208 w 1303"/>
                <a:gd name="T59" fmla="*/ 916 h 1136"/>
                <a:gd name="T60" fmla="*/ 179 w 1303"/>
                <a:gd name="T61" fmla="*/ 853 h 1136"/>
                <a:gd name="T62" fmla="*/ 133 w 1303"/>
                <a:gd name="T63" fmla="*/ 738 h 1136"/>
                <a:gd name="T64" fmla="*/ 104 w 1303"/>
                <a:gd name="T65" fmla="*/ 629 h 1136"/>
                <a:gd name="T66" fmla="*/ 0 w 1303"/>
                <a:gd name="T67" fmla="*/ 438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3" h="1136">
                  <a:moveTo>
                    <a:pt x="0" y="438"/>
                  </a:moveTo>
                  <a:lnTo>
                    <a:pt x="0" y="438"/>
                  </a:lnTo>
                  <a:cubicBezTo>
                    <a:pt x="12" y="421"/>
                    <a:pt x="6" y="398"/>
                    <a:pt x="12" y="380"/>
                  </a:cubicBezTo>
                  <a:cubicBezTo>
                    <a:pt x="41" y="375"/>
                    <a:pt x="52" y="415"/>
                    <a:pt x="87" y="409"/>
                  </a:cubicBezTo>
                  <a:cubicBezTo>
                    <a:pt x="92" y="409"/>
                    <a:pt x="81" y="335"/>
                    <a:pt x="81" y="323"/>
                  </a:cubicBezTo>
                  <a:cubicBezTo>
                    <a:pt x="69" y="294"/>
                    <a:pt x="98" y="288"/>
                    <a:pt x="121" y="283"/>
                  </a:cubicBezTo>
                  <a:cubicBezTo>
                    <a:pt x="168" y="265"/>
                    <a:pt x="190" y="231"/>
                    <a:pt x="242" y="225"/>
                  </a:cubicBezTo>
                  <a:cubicBezTo>
                    <a:pt x="277" y="220"/>
                    <a:pt x="323" y="225"/>
                    <a:pt x="334" y="191"/>
                  </a:cubicBezTo>
                  <a:cubicBezTo>
                    <a:pt x="363" y="116"/>
                    <a:pt x="381" y="139"/>
                    <a:pt x="444" y="162"/>
                  </a:cubicBezTo>
                  <a:cubicBezTo>
                    <a:pt x="525" y="196"/>
                    <a:pt x="536" y="236"/>
                    <a:pt x="628" y="236"/>
                  </a:cubicBezTo>
                  <a:cubicBezTo>
                    <a:pt x="709" y="248"/>
                    <a:pt x="738" y="236"/>
                    <a:pt x="801" y="185"/>
                  </a:cubicBezTo>
                  <a:cubicBezTo>
                    <a:pt x="830" y="162"/>
                    <a:pt x="847" y="133"/>
                    <a:pt x="893" y="116"/>
                  </a:cubicBezTo>
                  <a:cubicBezTo>
                    <a:pt x="922" y="104"/>
                    <a:pt x="951" y="99"/>
                    <a:pt x="963" y="64"/>
                  </a:cubicBezTo>
                  <a:cubicBezTo>
                    <a:pt x="980" y="23"/>
                    <a:pt x="991" y="0"/>
                    <a:pt x="1032" y="41"/>
                  </a:cubicBezTo>
                  <a:cubicBezTo>
                    <a:pt x="1078" y="81"/>
                    <a:pt x="1084" y="64"/>
                    <a:pt x="1141" y="70"/>
                  </a:cubicBezTo>
                  <a:cubicBezTo>
                    <a:pt x="1164" y="104"/>
                    <a:pt x="1216" y="156"/>
                    <a:pt x="1256" y="179"/>
                  </a:cubicBezTo>
                  <a:cubicBezTo>
                    <a:pt x="1302" y="214"/>
                    <a:pt x="1302" y="214"/>
                    <a:pt x="1302" y="214"/>
                  </a:cubicBezTo>
                  <a:lnTo>
                    <a:pt x="1302" y="214"/>
                  </a:lnTo>
                  <a:cubicBezTo>
                    <a:pt x="985" y="542"/>
                    <a:pt x="985" y="542"/>
                    <a:pt x="985" y="542"/>
                  </a:cubicBezTo>
                  <a:cubicBezTo>
                    <a:pt x="985" y="651"/>
                    <a:pt x="985" y="651"/>
                    <a:pt x="985" y="651"/>
                  </a:cubicBezTo>
                  <a:cubicBezTo>
                    <a:pt x="945" y="651"/>
                    <a:pt x="945" y="651"/>
                    <a:pt x="945" y="651"/>
                  </a:cubicBezTo>
                  <a:cubicBezTo>
                    <a:pt x="945" y="709"/>
                    <a:pt x="945" y="709"/>
                    <a:pt x="945" y="709"/>
                  </a:cubicBezTo>
                  <a:cubicBezTo>
                    <a:pt x="887" y="709"/>
                    <a:pt x="887" y="709"/>
                    <a:pt x="887" y="709"/>
                  </a:cubicBezTo>
                  <a:cubicBezTo>
                    <a:pt x="887" y="773"/>
                    <a:pt x="887" y="773"/>
                    <a:pt x="887" y="773"/>
                  </a:cubicBezTo>
                  <a:cubicBezTo>
                    <a:pt x="755" y="773"/>
                    <a:pt x="755" y="773"/>
                    <a:pt x="755" y="773"/>
                  </a:cubicBezTo>
                  <a:cubicBezTo>
                    <a:pt x="392" y="1135"/>
                    <a:pt x="392" y="1135"/>
                    <a:pt x="392" y="1135"/>
                  </a:cubicBezTo>
                  <a:lnTo>
                    <a:pt x="392" y="1135"/>
                  </a:lnTo>
                  <a:cubicBezTo>
                    <a:pt x="352" y="1078"/>
                    <a:pt x="352" y="1078"/>
                    <a:pt x="352" y="1078"/>
                  </a:cubicBezTo>
                  <a:cubicBezTo>
                    <a:pt x="323" y="1066"/>
                    <a:pt x="271" y="1038"/>
                    <a:pt x="253" y="1014"/>
                  </a:cubicBezTo>
                  <a:cubicBezTo>
                    <a:pt x="231" y="986"/>
                    <a:pt x="231" y="946"/>
                    <a:pt x="208" y="916"/>
                  </a:cubicBezTo>
                  <a:cubicBezTo>
                    <a:pt x="196" y="899"/>
                    <a:pt x="179" y="876"/>
                    <a:pt x="179" y="853"/>
                  </a:cubicBezTo>
                  <a:cubicBezTo>
                    <a:pt x="156" y="813"/>
                    <a:pt x="138" y="778"/>
                    <a:pt x="133" y="738"/>
                  </a:cubicBezTo>
                  <a:cubicBezTo>
                    <a:pt x="127" y="697"/>
                    <a:pt x="116" y="663"/>
                    <a:pt x="104" y="629"/>
                  </a:cubicBezTo>
                  <a:cubicBezTo>
                    <a:pt x="69" y="565"/>
                    <a:pt x="29" y="502"/>
                    <a:pt x="0" y="4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3" name="Freeform 30"/>
            <p:cNvSpPr>
              <a:spLocks noChangeArrowheads="1"/>
            </p:cNvSpPr>
            <p:nvPr/>
          </p:nvSpPr>
          <p:spPr bwMode="auto">
            <a:xfrm>
              <a:off x="1452" y="1894"/>
              <a:ext cx="417" cy="353"/>
            </a:xfrm>
            <a:custGeom>
              <a:avLst/>
              <a:gdLst>
                <a:gd name="T0" fmla="*/ 1492 w 1845"/>
                <a:gd name="T1" fmla="*/ 0 h 1562"/>
                <a:gd name="T2" fmla="*/ 1492 w 1845"/>
                <a:gd name="T3" fmla="*/ 0 h 1562"/>
                <a:gd name="T4" fmla="*/ 1556 w 1845"/>
                <a:gd name="T5" fmla="*/ 57 h 1562"/>
                <a:gd name="T6" fmla="*/ 1556 w 1845"/>
                <a:gd name="T7" fmla="*/ 57 h 1562"/>
                <a:gd name="T8" fmla="*/ 1590 w 1845"/>
                <a:gd name="T9" fmla="*/ 86 h 1562"/>
                <a:gd name="T10" fmla="*/ 1654 w 1845"/>
                <a:gd name="T11" fmla="*/ 51 h 1562"/>
                <a:gd name="T12" fmla="*/ 1677 w 1845"/>
                <a:gd name="T13" fmla="*/ 63 h 1562"/>
                <a:gd name="T14" fmla="*/ 1734 w 1845"/>
                <a:gd name="T15" fmla="*/ 74 h 1562"/>
                <a:gd name="T16" fmla="*/ 1820 w 1845"/>
                <a:gd name="T17" fmla="*/ 253 h 1562"/>
                <a:gd name="T18" fmla="*/ 1844 w 1845"/>
                <a:gd name="T19" fmla="*/ 294 h 1562"/>
                <a:gd name="T20" fmla="*/ 1844 w 1845"/>
                <a:gd name="T21" fmla="*/ 294 h 1562"/>
                <a:gd name="T22" fmla="*/ 1699 w 1845"/>
                <a:gd name="T23" fmla="*/ 426 h 1562"/>
                <a:gd name="T24" fmla="*/ 1550 w 1845"/>
                <a:gd name="T25" fmla="*/ 593 h 1562"/>
                <a:gd name="T26" fmla="*/ 1470 w 1845"/>
                <a:gd name="T27" fmla="*/ 691 h 1562"/>
                <a:gd name="T28" fmla="*/ 1458 w 1845"/>
                <a:gd name="T29" fmla="*/ 887 h 1562"/>
                <a:gd name="T30" fmla="*/ 1319 w 1845"/>
                <a:gd name="T31" fmla="*/ 979 h 1562"/>
                <a:gd name="T32" fmla="*/ 1245 w 1845"/>
                <a:gd name="T33" fmla="*/ 985 h 1562"/>
                <a:gd name="T34" fmla="*/ 1181 w 1845"/>
                <a:gd name="T35" fmla="*/ 1013 h 1562"/>
                <a:gd name="T36" fmla="*/ 1164 w 1845"/>
                <a:gd name="T37" fmla="*/ 1106 h 1562"/>
                <a:gd name="T38" fmla="*/ 1054 w 1845"/>
                <a:gd name="T39" fmla="*/ 1175 h 1562"/>
                <a:gd name="T40" fmla="*/ 911 w 1845"/>
                <a:gd name="T41" fmla="*/ 1354 h 1562"/>
                <a:gd name="T42" fmla="*/ 789 w 1845"/>
                <a:gd name="T43" fmla="*/ 1440 h 1562"/>
                <a:gd name="T44" fmla="*/ 674 w 1845"/>
                <a:gd name="T45" fmla="*/ 1475 h 1562"/>
                <a:gd name="T46" fmla="*/ 547 w 1845"/>
                <a:gd name="T47" fmla="*/ 1486 h 1562"/>
                <a:gd name="T48" fmla="*/ 317 w 1845"/>
                <a:gd name="T49" fmla="*/ 1561 h 1562"/>
                <a:gd name="T50" fmla="*/ 202 w 1845"/>
                <a:gd name="T51" fmla="*/ 1515 h 1562"/>
                <a:gd name="T52" fmla="*/ 104 w 1845"/>
                <a:gd name="T53" fmla="*/ 1399 h 1562"/>
                <a:gd name="T54" fmla="*/ 46 w 1845"/>
                <a:gd name="T55" fmla="*/ 1221 h 1562"/>
                <a:gd name="T56" fmla="*/ 0 w 1845"/>
                <a:gd name="T57" fmla="*/ 1134 h 1562"/>
                <a:gd name="T58" fmla="*/ 0 w 1845"/>
                <a:gd name="T59" fmla="*/ 1134 h 1562"/>
                <a:gd name="T60" fmla="*/ 121 w 1845"/>
                <a:gd name="T61" fmla="*/ 1049 h 1562"/>
                <a:gd name="T62" fmla="*/ 231 w 1845"/>
                <a:gd name="T63" fmla="*/ 1019 h 1562"/>
                <a:gd name="T64" fmla="*/ 409 w 1845"/>
                <a:gd name="T65" fmla="*/ 956 h 1562"/>
                <a:gd name="T66" fmla="*/ 582 w 1845"/>
                <a:gd name="T67" fmla="*/ 921 h 1562"/>
                <a:gd name="T68" fmla="*/ 582 w 1845"/>
                <a:gd name="T69" fmla="*/ 921 h 1562"/>
                <a:gd name="T70" fmla="*/ 945 w 1845"/>
                <a:gd name="T71" fmla="*/ 559 h 1562"/>
                <a:gd name="T72" fmla="*/ 1077 w 1845"/>
                <a:gd name="T73" fmla="*/ 559 h 1562"/>
                <a:gd name="T74" fmla="*/ 1077 w 1845"/>
                <a:gd name="T75" fmla="*/ 495 h 1562"/>
                <a:gd name="T76" fmla="*/ 1135 w 1845"/>
                <a:gd name="T77" fmla="*/ 495 h 1562"/>
                <a:gd name="T78" fmla="*/ 1135 w 1845"/>
                <a:gd name="T79" fmla="*/ 437 h 1562"/>
                <a:gd name="T80" fmla="*/ 1175 w 1845"/>
                <a:gd name="T81" fmla="*/ 437 h 1562"/>
                <a:gd name="T82" fmla="*/ 1175 w 1845"/>
                <a:gd name="T83" fmla="*/ 328 h 1562"/>
                <a:gd name="T84" fmla="*/ 1492 w 1845"/>
                <a:gd name="T85" fmla="*/ 0 h 1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45" h="1562">
                  <a:moveTo>
                    <a:pt x="1492" y="0"/>
                  </a:moveTo>
                  <a:lnTo>
                    <a:pt x="1492" y="0"/>
                  </a:lnTo>
                  <a:cubicBezTo>
                    <a:pt x="1556" y="57"/>
                    <a:pt x="1556" y="57"/>
                    <a:pt x="1556" y="57"/>
                  </a:cubicBezTo>
                  <a:lnTo>
                    <a:pt x="1556" y="57"/>
                  </a:lnTo>
                  <a:cubicBezTo>
                    <a:pt x="1567" y="69"/>
                    <a:pt x="1573" y="86"/>
                    <a:pt x="1590" y="86"/>
                  </a:cubicBezTo>
                  <a:cubicBezTo>
                    <a:pt x="1613" y="86"/>
                    <a:pt x="1619" y="40"/>
                    <a:pt x="1654" y="51"/>
                  </a:cubicBezTo>
                  <a:cubicBezTo>
                    <a:pt x="1665" y="51"/>
                    <a:pt x="1671" y="63"/>
                    <a:pt x="1677" y="63"/>
                  </a:cubicBezTo>
                  <a:cubicBezTo>
                    <a:pt x="1694" y="69"/>
                    <a:pt x="1717" y="57"/>
                    <a:pt x="1734" y="74"/>
                  </a:cubicBezTo>
                  <a:cubicBezTo>
                    <a:pt x="1792" y="115"/>
                    <a:pt x="1792" y="201"/>
                    <a:pt x="1820" y="253"/>
                  </a:cubicBezTo>
                  <a:cubicBezTo>
                    <a:pt x="1844" y="294"/>
                    <a:pt x="1844" y="294"/>
                    <a:pt x="1844" y="294"/>
                  </a:cubicBezTo>
                  <a:lnTo>
                    <a:pt x="1844" y="294"/>
                  </a:lnTo>
                  <a:cubicBezTo>
                    <a:pt x="1798" y="322"/>
                    <a:pt x="1740" y="386"/>
                    <a:pt x="1699" y="426"/>
                  </a:cubicBezTo>
                  <a:cubicBezTo>
                    <a:pt x="1654" y="483"/>
                    <a:pt x="1596" y="535"/>
                    <a:pt x="1550" y="593"/>
                  </a:cubicBezTo>
                  <a:cubicBezTo>
                    <a:pt x="1470" y="691"/>
                    <a:pt x="1470" y="691"/>
                    <a:pt x="1470" y="691"/>
                  </a:cubicBezTo>
                  <a:cubicBezTo>
                    <a:pt x="1441" y="743"/>
                    <a:pt x="1475" y="829"/>
                    <a:pt x="1458" y="887"/>
                  </a:cubicBezTo>
                  <a:cubicBezTo>
                    <a:pt x="1429" y="973"/>
                    <a:pt x="1366" y="933"/>
                    <a:pt x="1319" y="979"/>
                  </a:cubicBezTo>
                  <a:cubicBezTo>
                    <a:pt x="1290" y="1008"/>
                    <a:pt x="1256" y="1037"/>
                    <a:pt x="1245" y="985"/>
                  </a:cubicBezTo>
                  <a:cubicBezTo>
                    <a:pt x="1227" y="979"/>
                    <a:pt x="1198" y="1008"/>
                    <a:pt x="1181" y="1013"/>
                  </a:cubicBezTo>
                  <a:cubicBezTo>
                    <a:pt x="1181" y="1049"/>
                    <a:pt x="1210" y="1083"/>
                    <a:pt x="1164" y="1106"/>
                  </a:cubicBezTo>
                  <a:cubicBezTo>
                    <a:pt x="1124" y="1123"/>
                    <a:pt x="1095" y="1152"/>
                    <a:pt x="1054" y="1175"/>
                  </a:cubicBezTo>
                  <a:cubicBezTo>
                    <a:pt x="973" y="1215"/>
                    <a:pt x="968" y="1290"/>
                    <a:pt x="911" y="1354"/>
                  </a:cubicBezTo>
                  <a:cubicBezTo>
                    <a:pt x="853" y="1428"/>
                    <a:pt x="899" y="1423"/>
                    <a:pt x="789" y="1440"/>
                  </a:cubicBezTo>
                  <a:cubicBezTo>
                    <a:pt x="744" y="1451"/>
                    <a:pt x="720" y="1451"/>
                    <a:pt x="674" y="1475"/>
                  </a:cubicBezTo>
                  <a:cubicBezTo>
                    <a:pt x="628" y="1498"/>
                    <a:pt x="599" y="1475"/>
                    <a:pt x="547" y="1486"/>
                  </a:cubicBezTo>
                  <a:cubicBezTo>
                    <a:pt x="467" y="1498"/>
                    <a:pt x="415" y="1561"/>
                    <a:pt x="317" y="1561"/>
                  </a:cubicBezTo>
                  <a:cubicBezTo>
                    <a:pt x="282" y="1561"/>
                    <a:pt x="242" y="1526"/>
                    <a:pt x="202" y="1515"/>
                  </a:cubicBezTo>
                  <a:cubicBezTo>
                    <a:pt x="179" y="1503"/>
                    <a:pt x="133" y="1423"/>
                    <a:pt x="104" y="1399"/>
                  </a:cubicBezTo>
                  <a:cubicBezTo>
                    <a:pt x="63" y="1365"/>
                    <a:pt x="98" y="1278"/>
                    <a:pt x="46" y="1221"/>
                  </a:cubicBezTo>
                  <a:cubicBezTo>
                    <a:pt x="0" y="1134"/>
                    <a:pt x="0" y="1134"/>
                    <a:pt x="0" y="1134"/>
                  </a:cubicBezTo>
                  <a:lnTo>
                    <a:pt x="0" y="1134"/>
                  </a:lnTo>
                  <a:cubicBezTo>
                    <a:pt x="41" y="1106"/>
                    <a:pt x="70" y="1071"/>
                    <a:pt x="121" y="1049"/>
                  </a:cubicBezTo>
                  <a:cubicBezTo>
                    <a:pt x="156" y="1031"/>
                    <a:pt x="196" y="1037"/>
                    <a:pt x="231" y="1019"/>
                  </a:cubicBezTo>
                  <a:cubicBezTo>
                    <a:pt x="299" y="985"/>
                    <a:pt x="328" y="956"/>
                    <a:pt x="409" y="956"/>
                  </a:cubicBezTo>
                  <a:cubicBezTo>
                    <a:pt x="467" y="956"/>
                    <a:pt x="542" y="961"/>
                    <a:pt x="582" y="921"/>
                  </a:cubicBezTo>
                  <a:lnTo>
                    <a:pt x="582" y="921"/>
                  </a:lnTo>
                  <a:cubicBezTo>
                    <a:pt x="945" y="559"/>
                    <a:pt x="945" y="559"/>
                    <a:pt x="945" y="559"/>
                  </a:cubicBezTo>
                  <a:cubicBezTo>
                    <a:pt x="1077" y="559"/>
                    <a:pt x="1077" y="559"/>
                    <a:pt x="1077" y="559"/>
                  </a:cubicBezTo>
                  <a:cubicBezTo>
                    <a:pt x="1077" y="495"/>
                    <a:pt x="1077" y="495"/>
                    <a:pt x="1077" y="495"/>
                  </a:cubicBezTo>
                  <a:cubicBezTo>
                    <a:pt x="1135" y="495"/>
                    <a:pt x="1135" y="495"/>
                    <a:pt x="1135" y="495"/>
                  </a:cubicBezTo>
                  <a:cubicBezTo>
                    <a:pt x="1135" y="437"/>
                    <a:pt x="1135" y="437"/>
                    <a:pt x="1135" y="437"/>
                  </a:cubicBezTo>
                  <a:cubicBezTo>
                    <a:pt x="1175" y="437"/>
                    <a:pt x="1175" y="437"/>
                    <a:pt x="1175" y="437"/>
                  </a:cubicBezTo>
                  <a:cubicBezTo>
                    <a:pt x="1175" y="328"/>
                    <a:pt x="1175" y="328"/>
                    <a:pt x="1175" y="328"/>
                  </a:cubicBezTo>
                  <a:cubicBezTo>
                    <a:pt x="1492" y="0"/>
                    <a:pt x="1492" y="0"/>
                    <a:pt x="149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4" name="Freeform 31"/>
            <p:cNvSpPr>
              <a:spLocks noChangeArrowheads="1"/>
            </p:cNvSpPr>
            <p:nvPr/>
          </p:nvSpPr>
          <p:spPr bwMode="auto">
            <a:xfrm>
              <a:off x="1260" y="1945"/>
              <a:ext cx="323" cy="311"/>
            </a:xfrm>
            <a:custGeom>
              <a:avLst/>
              <a:gdLst>
                <a:gd name="T0" fmla="*/ 1037 w 1430"/>
                <a:gd name="T1" fmla="*/ 0 h 1378"/>
                <a:gd name="T2" fmla="*/ 1037 w 1430"/>
                <a:gd name="T3" fmla="*/ 0 h 1378"/>
                <a:gd name="T4" fmla="*/ 1141 w 1430"/>
                <a:gd name="T5" fmla="*/ 191 h 1378"/>
                <a:gd name="T6" fmla="*/ 1170 w 1430"/>
                <a:gd name="T7" fmla="*/ 300 h 1378"/>
                <a:gd name="T8" fmla="*/ 1216 w 1430"/>
                <a:gd name="T9" fmla="*/ 415 h 1378"/>
                <a:gd name="T10" fmla="*/ 1245 w 1430"/>
                <a:gd name="T11" fmla="*/ 478 h 1378"/>
                <a:gd name="T12" fmla="*/ 1290 w 1430"/>
                <a:gd name="T13" fmla="*/ 576 h 1378"/>
                <a:gd name="T14" fmla="*/ 1389 w 1430"/>
                <a:gd name="T15" fmla="*/ 640 h 1378"/>
                <a:gd name="T16" fmla="*/ 1429 w 1430"/>
                <a:gd name="T17" fmla="*/ 697 h 1378"/>
                <a:gd name="T18" fmla="*/ 1429 w 1430"/>
                <a:gd name="T19" fmla="*/ 697 h 1378"/>
                <a:gd name="T20" fmla="*/ 1256 w 1430"/>
                <a:gd name="T21" fmla="*/ 732 h 1378"/>
                <a:gd name="T22" fmla="*/ 1078 w 1430"/>
                <a:gd name="T23" fmla="*/ 795 h 1378"/>
                <a:gd name="T24" fmla="*/ 968 w 1430"/>
                <a:gd name="T25" fmla="*/ 825 h 1378"/>
                <a:gd name="T26" fmla="*/ 847 w 1430"/>
                <a:gd name="T27" fmla="*/ 910 h 1378"/>
                <a:gd name="T28" fmla="*/ 847 w 1430"/>
                <a:gd name="T29" fmla="*/ 910 h 1378"/>
                <a:gd name="T30" fmla="*/ 403 w 1430"/>
                <a:gd name="T31" fmla="*/ 1377 h 1378"/>
                <a:gd name="T32" fmla="*/ 403 w 1430"/>
                <a:gd name="T33" fmla="*/ 1377 h 1378"/>
                <a:gd name="T34" fmla="*/ 265 w 1430"/>
                <a:gd name="T35" fmla="*/ 1308 h 1378"/>
                <a:gd name="T36" fmla="*/ 144 w 1430"/>
                <a:gd name="T37" fmla="*/ 1256 h 1378"/>
                <a:gd name="T38" fmla="*/ 98 w 1430"/>
                <a:gd name="T39" fmla="*/ 1182 h 1378"/>
                <a:gd name="T40" fmla="*/ 70 w 1430"/>
                <a:gd name="T41" fmla="*/ 1130 h 1378"/>
                <a:gd name="T42" fmla="*/ 18 w 1430"/>
                <a:gd name="T43" fmla="*/ 1095 h 1378"/>
                <a:gd name="T44" fmla="*/ 23 w 1430"/>
                <a:gd name="T45" fmla="*/ 1043 h 1378"/>
                <a:gd name="T46" fmla="*/ 23 w 1430"/>
                <a:gd name="T47" fmla="*/ 1043 h 1378"/>
                <a:gd name="T48" fmla="*/ 6 w 1430"/>
                <a:gd name="T49" fmla="*/ 968 h 1378"/>
                <a:gd name="T50" fmla="*/ 46 w 1430"/>
                <a:gd name="T51" fmla="*/ 917 h 1378"/>
                <a:gd name="T52" fmla="*/ 12 w 1430"/>
                <a:gd name="T53" fmla="*/ 853 h 1378"/>
                <a:gd name="T54" fmla="*/ 41 w 1430"/>
                <a:gd name="T55" fmla="*/ 818 h 1378"/>
                <a:gd name="T56" fmla="*/ 29 w 1430"/>
                <a:gd name="T57" fmla="*/ 766 h 1378"/>
                <a:gd name="T58" fmla="*/ 29 w 1430"/>
                <a:gd name="T59" fmla="*/ 766 h 1378"/>
                <a:gd name="T60" fmla="*/ 207 w 1430"/>
                <a:gd name="T61" fmla="*/ 588 h 1378"/>
                <a:gd name="T62" fmla="*/ 277 w 1430"/>
                <a:gd name="T63" fmla="*/ 524 h 1378"/>
                <a:gd name="T64" fmla="*/ 329 w 1430"/>
                <a:gd name="T65" fmla="*/ 478 h 1378"/>
                <a:gd name="T66" fmla="*/ 335 w 1430"/>
                <a:gd name="T67" fmla="*/ 421 h 1378"/>
                <a:gd name="T68" fmla="*/ 340 w 1430"/>
                <a:gd name="T69" fmla="*/ 357 h 1378"/>
                <a:gd name="T70" fmla="*/ 1037 w 1430"/>
                <a:gd name="T71" fmla="*/ 0 h 1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30" h="1378">
                  <a:moveTo>
                    <a:pt x="1037" y="0"/>
                  </a:moveTo>
                  <a:lnTo>
                    <a:pt x="1037" y="0"/>
                  </a:lnTo>
                  <a:cubicBezTo>
                    <a:pt x="1066" y="64"/>
                    <a:pt x="1106" y="127"/>
                    <a:pt x="1141" y="191"/>
                  </a:cubicBezTo>
                  <a:cubicBezTo>
                    <a:pt x="1153" y="225"/>
                    <a:pt x="1164" y="259"/>
                    <a:pt x="1170" y="300"/>
                  </a:cubicBezTo>
                  <a:cubicBezTo>
                    <a:pt x="1175" y="340"/>
                    <a:pt x="1193" y="375"/>
                    <a:pt x="1216" y="415"/>
                  </a:cubicBezTo>
                  <a:cubicBezTo>
                    <a:pt x="1216" y="438"/>
                    <a:pt x="1233" y="461"/>
                    <a:pt x="1245" y="478"/>
                  </a:cubicBezTo>
                  <a:cubicBezTo>
                    <a:pt x="1268" y="508"/>
                    <a:pt x="1268" y="548"/>
                    <a:pt x="1290" y="576"/>
                  </a:cubicBezTo>
                  <a:cubicBezTo>
                    <a:pt x="1308" y="600"/>
                    <a:pt x="1360" y="628"/>
                    <a:pt x="1389" y="640"/>
                  </a:cubicBezTo>
                  <a:cubicBezTo>
                    <a:pt x="1429" y="697"/>
                    <a:pt x="1429" y="697"/>
                    <a:pt x="1429" y="697"/>
                  </a:cubicBezTo>
                  <a:lnTo>
                    <a:pt x="1429" y="697"/>
                  </a:lnTo>
                  <a:cubicBezTo>
                    <a:pt x="1389" y="737"/>
                    <a:pt x="1314" y="732"/>
                    <a:pt x="1256" y="732"/>
                  </a:cubicBezTo>
                  <a:cubicBezTo>
                    <a:pt x="1175" y="732"/>
                    <a:pt x="1146" y="761"/>
                    <a:pt x="1078" y="795"/>
                  </a:cubicBezTo>
                  <a:cubicBezTo>
                    <a:pt x="1043" y="813"/>
                    <a:pt x="1003" y="807"/>
                    <a:pt x="968" y="825"/>
                  </a:cubicBezTo>
                  <a:cubicBezTo>
                    <a:pt x="917" y="847"/>
                    <a:pt x="888" y="882"/>
                    <a:pt x="847" y="910"/>
                  </a:cubicBezTo>
                  <a:lnTo>
                    <a:pt x="847" y="910"/>
                  </a:lnTo>
                  <a:cubicBezTo>
                    <a:pt x="403" y="1377"/>
                    <a:pt x="403" y="1377"/>
                    <a:pt x="403" y="1377"/>
                  </a:cubicBezTo>
                  <a:lnTo>
                    <a:pt x="403" y="1377"/>
                  </a:lnTo>
                  <a:cubicBezTo>
                    <a:pt x="265" y="1308"/>
                    <a:pt x="265" y="1308"/>
                    <a:pt x="265" y="1308"/>
                  </a:cubicBezTo>
                  <a:cubicBezTo>
                    <a:pt x="225" y="1285"/>
                    <a:pt x="179" y="1274"/>
                    <a:pt x="144" y="1256"/>
                  </a:cubicBezTo>
                  <a:cubicBezTo>
                    <a:pt x="110" y="1233"/>
                    <a:pt x="110" y="1216"/>
                    <a:pt x="98" y="1182"/>
                  </a:cubicBezTo>
                  <a:cubicBezTo>
                    <a:pt x="92" y="1164"/>
                    <a:pt x="81" y="1147"/>
                    <a:pt x="70" y="1130"/>
                  </a:cubicBezTo>
                  <a:cubicBezTo>
                    <a:pt x="58" y="1101"/>
                    <a:pt x="35" y="1112"/>
                    <a:pt x="18" y="1095"/>
                  </a:cubicBezTo>
                  <a:cubicBezTo>
                    <a:pt x="12" y="1089"/>
                    <a:pt x="23" y="1054"/>
                    <a:pt x="23" y="1043"/>
                  </a:cubicBezTo>
                  <a:lnTo>
                    <a:pt x="23" y="1043"/>
                  </a:lnTo>
                  <a:cubicBezTo>
                    <a:pt x="35" y="1014"/>
                    <a:pt x="0" y="1002"/>
                    <a:pt x="6" y="968"/>
                  </a:cubicBezTo>
                  <a:cubicBezTo>
                    <a:pt x="6" y="945"/>
                    <a:pt x="41" y="939"/>
                    <a:pt x="46" y="917"/>
                  </a:cubicBezTo>
                  <a:cubicBezTo>
                    <a:pt x="52" y="893"/>
                    <a:pt x="0" y="882"/>
                    <a:pt x="12" y="853"/>
                  </a:cubicBezTo>
                  <a:cubicBezTo>
                    <a:pt x="18" y="836"/>
                    <a:pt x="41" y="836"/>
                    <a:pt x="41" y="818"/>
                  </a:cubicBezTo>
                  <a:cubicBezTo>
                    <a:pt x="41" y="801"/>
                    <a:pt x="29" y="784"/>
                    <a:pt x="29" y="766"/>
                  </a:cubicBezTo>
                  <a:lnTo>
                    <a:pt x="29" y="766"/>
                  </a:lnTo>
                  <a:cubicBezTo>
                    <a:pt x="207" y="588"/>
                    <a:pt x="207" y="588"/>
                    <a:pt x="207" y="588"/>
                  </a:cubicBezTo>
                  <a:cubicBezTo>
                    <a:pt x="231" y="565"/>
                    <a:pt x="254" y="548"/>
                    <a:pt x="277" y="524"/>
                  </a:cubicBezTo>
                  <a:cubicBezTo>
                    <a:pt x="288" y="513"/>
                    <a:pt x="311" y="484"/>
                    <a:pt x="329" y="478"/>
                  </a:cubicBezTo>
                  <a:cubicBezTo>
                    <a:pt x="329" y="461"/>
                    <a:pt x="335" y="444"/>
                    <a:pt x="335" y="421"/>
                  </a:cubicBezTo>
                  <a:cubicBezTo>
                    <a:pt x="335" y="398"/>
                    <a:pt x="329" y="380"/>
                    <a:pt x="340" y="357"/>
                  </a:cubicBezTo>
                  <a:cubicBezTo>
                    <a:pt x="1037" y="0"/>
                    <a:pt x="1037" y="0"/>
                    <a:pt x="1037"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5" name="Freeform 32"/>
            <p:cNvSpPr>
              <a:spLocks noChangeArrowheads="1"/>
            </p:cNvSpPr>
            <p:nvPr/>
          </p:nvSpPr>
          <p:spPr bwMode="auto">
            <a:xfrm>
              <a:off x="1000" y="1998"/>
              <a:ext cx="271" cy="207"/>
            </a:xfrm>
            <a:custGeom>
              <a:avLst/>
              <a:gdLst>
                <a:gd name="T0" fmla="*/ 899 w 1199"/>
                <a:gd name="T1" fmla="*/ 0 h 918"/>
                <a:gd name="T2" fmla="*/ 899 w 1199"/>
                <a:gd name="T3" fmla="*/ 0 h 918"/>
                <a:gd name="T4" fmla="*/ 910 w 1199"/>
                <a:gd name="T5" fmla="*/ 127 h 918"/>
                <a:gd name="T6" fmla="*/ 956 w 1199"/>
                <a:gd name="T7" fmla="*/ 202 h 918"/>
                <a:gd name="T8" fmla="*/ 956 w 1199"/>
                <a:gd name="T9" fmla="*/ 283 h 918"/>
                <a:gd name="T10" fmla="*/ 904 w 1199"/>
                <a:gd name="T11" fmla="*/ 306 h 918"/>
                <a:gd name="T12" fmla="*/ 910 w 1199"/>
                <a:gd name="T13" fmla="*/ 375 h 918"/>
                <a:gd name="T14" fmla="*/ 933 w 1199"/>
                <a:gd name="T15" fmla="*/ 409 h 918"/>
                <a:gd name="T16" fmla="*/ 945 w 1199"/>
                <a:gd name="T17" fmla="*/ 461 h 918"/>
                <a:gd name="T18" fmla="*/ 979 w 1199"/>
                <a:gd name="T19" fmla="*/ 485 h 918"/>
                <a:gd name="T20" fmla="*/ 1037 w 1199"/>
                <a:gd name="T21" fmla="*/ 490 h 918"/>
                <a:gd name="T22" fmla="*/ 1054 w 1199"/>
                <a:gd name="T23" fmla="*/ 473 h 918"/>
                <a:gd name="T24" fmla="*/ 1088 w 1199"/>
                <a:gd name="T25" fmla="*/ 467 h 918"/>
                <a:gd name="T26" fmla="*/ 1117 w 1199"/>
                <a:gd name="T27" fmla="*/ 490 h 918"/>
                <a:gd name="T28" fmla="*/ 1175 w 1199"/>
                <a:gd name="T29" fmla="*/ 530 h 918"/>
                <a:gd name="T30" fmla="*/ 1175 w 1199"/>
                <a:gd name="T31" fmla="*/ 530 h 918"/>
                <a:gd name="T32" fmla="*/ 1187 w 1199"/>
                <a:gd name="T33" fmla="*/ 582 h 918"/>
                <a:gd name="T34" fmla="*/ 1158 w 1199"/>
                <a:gd name="T35" fmla="*/ 617 h 918"/>
                <a:gd name="T36" fmla="*/ 1192 w 1199"/>
                <a:gd name="T37" fmla="*/ 681 h 918"/>
                <a:gd name="T38" fmla="*/ 1152 w 1199"/>
                <a:gd name="T39" fmla="*/ 732 h 918"/>
                <a:gd name="T40" fmla="*/ 1169 w 1199"/>
                <a:gd name="T41" fmla="*/ 807 h 918"/>
                <a:gd name="T42" fmla="*/ 1169 w 1199"/>
                <a:gd name="T43" fmla="*/ 807 h 918"/>
                <a:gd name="T44" fmla="*/ 985 w 1199"/>
                <a:gd name="T45" fmla="*/ 818 h 918"/>
                <a:gd name="T46" fmla="*/ 852 w 1199"/>
                <a:gd name="T47" fmla="*/ 802 h 918"/>
                <a:gd name="T48" fmla="*/ 795 w 1199"/>
                <a:gd name="T49" fmla="*/ 859 h 918"/>
                <a:gd name="T50" fmla="*/ 708 w 1199"/>
                <a:gd name="T51" fmla="*/ 905 h 918"/>
                <a:gd name="T52" fmla="*/ 708 w 1199"/>
                <a:gd name="T53" fmla="*/ 905 h 918"/>
                <a:gd name="T54" fmla="*/ 691 w 1199"/>
                <a:gd name="T55" fmla="*/ 888 h 918"/>
                <a:gd name="T56" fmla="*/ 679 w 1199"/>
                <a:gd name="T57" fmla="*/ 859 h 918"/>
                <a:gd name="T58" fmla="*/ 662 w 1199"/>
                <a:gd name="T59" fmla="*/ 836 h 918"/>
                <a:gd name="T60" fmla="*/ 610 w 1199"/>
                <a:gd name="T61" fmla="*/ 790 h 918"/>
                <a:gd name="T62" fmla="*/ 582 w 1199"/>
                <a:gd name="T63" fmla="*/ 755 h 918"/>
                <a:gd name="T64" fmla="*/ 421 w 1199"/>
                <a:gd name="T65" fmla="*/ 600 h 918"/>
                <a:gd name="T66" fmla="*/ 213 w 1199"/>
                <a:gd name="T67" fmla="*/ 490 h 918"/>
                <a:gd name="T68" fmla="*/ 132 w 1199"/>
                <a:gd name="T69" fmla="*/ 392 h 918"/>
                <a:gd name="T70" fmla="*/ 75 w 1199"/>
                <a:gd name="T71" fmla="*/ 346 h 918"/>
                <a:gd name="T72" fmla="*/ 75 w 1199"/>
                <a:gd name="T73" fmla="*/ 346 h 918"/>
                <a:gd name="T74" fmla="*/ 63 w 1199"/>
                <a:gd name="T75" fmla="*/ 306 h 918"/>
                <a:gd name="T76" fmla="*/ 34 w 1199"/>
                <a:gd name="T77" fmla="*/ 265 h 918"/>
                <a:gd name="T78" fmla="*/ 0 w 1199"/>
                <a:gd name="T79" fmla="*/ 168 h 918"/>
                <a:gd name="T80" fmla="*/ 17 w 1199"/>
                <a:gd name="T81" fmla="*/ 121 h 918"/>
                <a:gd name="T82" fmla="*/ 17 w 1199"/>
                <a:gd name="T83" fmla="*/ 87 h 918"/>
                <a:gd name="T84" fmla="*/ 75 w 1199"/>
                <a:gd name="T85" fmla="*/ 35 h 918"/>
                <a:gd name="T86" fmla="*/ 104 w 1199"/>
                <a:gd name="T87" fmla="*/ 41 h 918"/>
                <a:gd name="T88" fmla="*/ 126 w 1199"/>
                <a:gd name="T89" fmla="*/ 23 h 918"/>
                <a:gd name="T90" fmla="*/ 126 w 1199"/>
                <a:gd name="T91" fmla="*/ 23 h 918"/>
                <a:gd name="T92" fmla="*/ 144 w 1199"/>
                <a:gd name="T93" fmla="*/ 35 h 918"/>
                <a:gd name="T94" fmla="*/ 311 w 1199"/>
                <a:gd name="T95" fmla="*/ 29 h 918"/>
                <a:gd name="T96" fmla="*/ 311 w 1199"/>
                <a:gd name="T97" fmla="*/ 29 h 918"/>
                <a:gd name="T98" fmla="*/ 345 w 1199"/>
                <a:gd name="T99" fmla="*/ 41 h 918"/>
                <a:gd name="T100" fmla="*/ 374 w 1199"/>
                <a:gd name="T101" fmla="*/ 35 h 918"/>
                <a:gd name="T102" fmla="*/ 403 w 1199"/>
                <a:gd name="T103" fmla="*/ 12 h 918"/>
                <a:gd name="T104" fmla="*/ 438 w 1199"/>
                <a:gd name="T105" fmla="*/ 0 h 918"/>
                <a:gd name="T106" fmla="*/ 899 w 1199"/>
                <a:gd name="T107" fmla="*/ 0 h 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99" h="918">
                  <a:moveTo>
                    <a:pt x="899" y="0"/>
                  </a:moveTo>
                  <a:lnTo>
                    <a:pt x="899" y="0"/>
                  </a:lnTo>
                  <a:cubicBezTo>
                    <a:pt x="904" y="29"/>
                    <a:pt x="881" y="121"/>
                    <a:pt x="910" y="127"/>
                  </a:cubicBezTo>
                  <a:cubicBezTo>
                    <a:pt x="956" y="139"/>
                    <a:pt x="951" y="162"/>
                    <a:pt x="956" y="202"/>
                  </a:cubicBezTo>
                  <a:cubicBezTo>
                    <a:pt x="956" y="220"/>
                    <a:pt x="962" y="265"/>
                    <a:pt x="956" y="283"/>
                  </a:cubicBezTo>
                  <a:cubicBezTo>
                    <a:pt x="945" y="294"/>
                    <a:pt x="916" y="294"/>
                    <a:pt x="904" y="306"/>
                  </a:cubicBezTo>
                  <a:cubicBezTo>
                    <a:pt x="893" y="312"/>
                    <a:pt x="910" y="364"/>
                    <a:pt x="910" y="375"/>
                  </a:cubicBezTo>
                  <a:cubicBezTo>
                    <a:pt x="910" y="392"/>
                    <a:pt x="927" y="398"/>
                    <a:pt x="933" y="409"/>
                  </a:cubicBezTo>
                  <a:cubicBezTo>
                    <a:pt x="939" y="427"/>
                    <a:pt x="945" y="444"/>
                    <a:pt x="945" y="461"/>
                  </a:cubicBezTo>
                  <a:cubicBezTo>
                    <a:pt x="951" y="485"/>
                    <a:pt x="968" y="525"/>
                    <a:pt x="979" y="485"/>
                  </a:cubicBezTo>
                  <a:cubicBezTo>
                    <a:pt x="996" y="444"/>
                    <a:pt x="1019" y="501"/>
                    <a:pt x="1037" y="490"/>
                  </a:cubicBezTo>
                  <a:cubicBezTo>
                    <a:pt x="1043" y="485"/>
                    <a:pt x="1048" y="479"/>
                    <a:pt x="1054" y="473"/>
                  </a:cubicBezTo>
                  <a:cubicBezTo>
                    <a:pt x="1066" y="467"/>
                    <a:pt x="1077" y="467"/>
                    <a:pt x="1088" y="467"/>
                  </a:cubicBezTo>
                  <a:cubicBezTo>
                    <a:pt x="1100" y="467"/>
                    <a:pt x="1112" y="485"/>
                    <a:pt x="1117" y="490"/>
                  </a:cubicBezTo>
                  <a:cubicBezTo>
                    <a:pt x="1175" y="530"/>
                    <a:pt x="1175" y="530"/>
                    <a:pt x="1175" y="530"/>
                  </a:cubicBezTo>
                  <a:lnTo>
                    <a:pt x="1175" y="530"/>
                  </a:lnTo>
                  <a:cubicBezTo>
                    <a:pt x="1175" y="548"/>
                    <a:pt x="1187" y="565"/>
                    <a:pt x="1187" y="582"/>
                  </a:cubicBezTo>
                  <a:cubicBezTo>
                    <a:pt x="1187" y="600"/>
                    <a:pt x="1164" y="600"/>
                    <a:pt x="1158" y="617"/>
                  </a:cubicBezTo>
                  <a:cubicBezTo>
                    <a:pt x="1146" y="646"/>
                    <a:pt x="1198" y="657"/>
                    <a:pt x="1192" y="681"/>
                  </a:cubicBezTo>
                  <a:cubicBezTo>
                    <a:pt x="1187" y="703"/>
                    <a:pt x="1152" y="709"/>
                    <a:pt x="1152" y="732"/>
                  </a:cubicBezTo>
                  <a:cubicBezTo>
                    <a:pt x="1146" y="766"/>
                    <a:pt x="1181" y="778"/>
                    <a:pt x="1169" y="807"/>
                  </a:cubicBezTo>
                  <a:lnTo>
                    <a:pt x="1169" y="807"/>
                  </a:lnTo>
                  <a:cubicBezTo>
                    <a:pt x="1106" y="807"/>
                    <a:pt x="1048" y="818"/>
                    <a:pt x="985" y="818"/>
                  </a:cubicBezTo>
                  <a:cubicBezTo>
                    <a:pt x="933" y="818"/>
                    <a:pt x="899" y="766"/>
                    <a:pt x="852" y="802"/>
                  </a:cubicBezTo>
                  <a:cubicBezTo>
                    <a:pt x="830" y="813"/>
                    <a:pt x="812" y="836"/>
                    <a:pt x="795" y="859"/>
                  </a:cubicBezTo>
                  <a:cubicBezTo>
                    <a:pt x="755" y="917"/>
                    <a:pt x="778" y="905"/>
                    <a:pt x="708" y="905"/>
                  </a:cubicBezTo>
                  <a:lnTo>
                    <a:pt x="708" y="905"/>
                  </a:lnTo>
                  <a:cubicBezTo>
                    <a:pt x="691" y="888"/>
                    <a:pt x="691" y="888"/>
                    <a:pt x="691" y="888"/>
                  </a:cubicBezTo>
                  <a:cubicBezTo>
                    <a:pt x="685" y="876"/>
                    <a:pt x="685" y="865"/>
                    <a:pt x="679" y="859"/>
                  </a:cubicBezTo>
                  <a:cubicBezTo>
                    <a:pt x="674" y="847"/>
                    <a:pt x="668" y="842"/>
                    <a:pt x="662" y="836"/>
                  </a:cubicBezTo>
                  <a:cubicBezTo>
                    <a:pt x="651" y="818"/>
                    <a:pt x="628" y="807"/>
                    <a:pt x="610" y="790"/>
                  </a:cubicBezTo>
                  <a:cubicBezTo>
                    <a:pt x="599" y="784"/>
                    <a:pt x="587" y="766"/>
                    <a:pt x="582" y="755"/>
                  </a:cubicBezTo>
                  <a:cubicBezTo>
                    <a:pt x="530" y="674"/>
                    <a:pt x="507" y="640"/>
                    <a:pt x="421" y="600"/>
                  </a:cubicBezTo>
                  <a:cubicBezTo>
                    <a:pt x="362" y="571"/>
                    <a:pt x="259" y="537"/>
                    <a:pt x="213" y="490"/>
                  </a:cubicBezTo>
                  <a:cubicBezTo>
                    <a:pt x="184" y="456"/>
                    <a:pt x="167" y="421"/>
                    <a:pt x="132" y="392"/>
                  </a:cubicBezTo>
                  <a:cubicBezTo>
                    <a:pt x="75" y="346"/>
                    <a:pt x="75" y="346"/>
                    <a:pt x="75" y="346"/>
                  </a:cubicBezTo>
                  <a:lnTo>
                    <a:pt x="75" y="346"/>
                  </a:lnTo>
                  <a:cubicBezTo>
                    <a:pt x="69" y="335"/>
                    <a:pt x="63" y="317"/>
                    <a:pt x="63" y="306"/>
                  </a:cubicBezTo>
                  <a:cubicBezTo>
                    <a:pt x="57" y="288"/>
                    <a:pt x="46" y="277"/>
                    <a:pt x="34" y="265"/>
                  </a:cubicBezTo>
                  <a:cubicBezTo>
                    <a:pt x="17" y="236"/>
                    <a:pt x="0" y="196"/>
                    <a:pt x="0" y="168"/>
                  </a:cubicBezTo>
                  <a:cubicBezTo>
                    <a:pt x="5" y="156"/>
                    <a:pt x="17" y="133"/>
                    <a:pt x="17" y="121"/>
                  </a:cubicBezTo>
                  <a:cubicBezTo>
                    <a:pt x="17" y="110"/>
                    <a:pt x="17" y="99"/>
                    <a:pt x="17" y="87"/>
                  </a:cubicBezTo>
                  <a:cubicBezTo>
                    <a:pt x="23" y="64"/>
                    <a:pt x="52" y="35"/>
                    <a:pt x="75" y="35"/>
                  </a:cubicBezTo>
                  <a:cubicBezTo>
                    <a:pt x="86" y="35"/>
                    <a:pt x="104" y="52"/>
                    <a:pt x="104" y="41"/>
                  </a:cubicBezTo>
                  <a:cubicBezTo>
                    <a:pt x="126" y="23"/>
                    <a:pt x="126" y="23"/>
                    <a:pt x="126" y="23"/>
                  </a:cubicBezTo>
                  <a:lnTo>
                    <a:pt x="126" y="23"/>
                  </a:lnTo>
                  <a:cubicBezTo>
                    <a:pt x="132" y="23"/>
                    <a:pt x="138" y="29"/>
                    <a:pt x="144" y="35"/>
                  </a:cubicBezTo>
                  <a:cubicBezTo>
                    <a:pt x="184" y="64"/>
                    <a:pt x="299" y="92"/>
                    <a:pt x="311" y="29"/>
                  </a:cubicBezTo>
                  <a:lnTo>
                    <a:pt x="311" y="29"/>
                  </a:lnTo>
                  <a:cubicBezTo>
                    <a:pt x="345" y="41"/>
                    <a:pt x="345" y="41"/>
                    <a:pt x="345" y="41"/>
                  </a:cubicBezTo>
                  <a:cubicBezTo>
                    <a:pt x="357" y="41"/>
                    <a:pt x="362" y="41"/>
                    <a:pt x="374" y="35"/>
                  </a:cubicBezTo>
                  <a:cubicBezTo>
                    <a:pt x="386" y="29"/>
                    <a:pt x="392" y="18"/>
                    <a:pt x="403" y="12"/>
                  </a:cubicBezTo>
                  <a:cubicBezTo>
                    <a:pt x="414" y="6"/>
                    <a:pt x="426" y="0"/>
                    <a:pt x="438" y="0"/>
                  </a:cubicBezTo>
                  <a:cubicBezTo>
                    <a:pt x="899" y="0"/>
                    <a:pt x="899" y="0"/>
                    <a:pt x="89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6" name="Freeform 33"/>
            <p:cNvSpPr>
              <a:spLocks noChangeArrowheads="1"/>
            </p:cNvSpPr>
            <p:nvPr/>
          </p:nvSpPr>
          <p:spPr bwMode="auto">
            <a:xfrm>
              <a:off x="967" y="2077"/>
              <a:ext cx="192" cy="135"/>
            </a:xfrm>
            <a:custGeom>
              <a:avLst/>
              <a:gdLst>
                <a:gd name="T0" fmla="*/ 219 w 853"/>
                <a:gd name="T1" fmla="*/ 0 h 601"/>
                <a:gd name="T2" fmla="*/ 219 w 853"/>
                <a:gd name="T3" fmla="*/ 0 h 601"/>
                <a:gd name="T4" fmla="*/ 276 w 853"/>
                <a:gd name="T5" fmla="*/ 46 h 601"/>
                <a:gd name="T6" fmla="*/ 357 w 853"/>
                <a:gd name="T7" fmla="*/ 144 h 601"/>
                <a:gd name="T8" fmla="*/ 565 w 853"/>
                <a:gd name="T9" fmla="*/ 254 h 601"/>
                <a:gd name="T10" fmla="*/ 726 w 853"/>
                <a:gd name="T11" fmla="*/ 409 h 601"/>
                <a:gd name="T12" fmla="*/ 754 w 853"/>
                <a:gd name="T13" fmla="*/ 444 h 601"/>
                <a:gd name="T14" fmla="*/ 806 w 853"/>
                <a:gd name="T15" fmla="*/ 490 h 601"/>
                <a:gd name="T16" fmla="*/ 823 w 853"/>
                <a:gd name="T17" fmla="*/ 513 h 601"/>
                <a:gd name="T18" fmla="*/ 835 w 853"/>
                <a:gd name="T19" fmla="*/ 542 h 601"/>
                <a:gd name="T20" fmla="*/ 852 w 853"/>
                <a:gd name="T21" fmla="*/ 559 h 601"/>
                <a:gd name="T22" fmla="*/ 852 w 853"/>
                <a:gd name="T23" fmla="*/ 559 h 601"/>
                <a:gd name="T24" fmla="*/ 754 w 853"/>
                <a:gd name="T25" fmla="*/ 565 h 601"/>
                <a:gd name="T26" fmla="*/ 686 w 853"/>
                <a:gd name="T27" fmla="*/ 565 h 601"/>
                <a:gd name="T28" fmla="*/ 628 w 853"/>
                <a:gd name="T29" fmla="*/ 600 h 601"/>
                <a:gd name="T30" fmla="*/ 628 w 853"/>
                <a:gd name="T31" fmla="*/ 600 h 601"/>
                <a:gd name="T32" fmla="*/ 593 w 853"/>
                <a:gd name="T33" fmla="*/ 513 h 601"/>
                <a:gd name="T34" fmla="*/ 495 w 853"/>
                <a:gd name="T35" fmla="*/ 386 h 601"/>
                <a:gd name="T36" fmla="*/ 403 w 853"/>
                <a:gd name="T37" fmla="*/ 420 h 601"/>
                <a:gd name="T38" fmla="*/ 293 w 853"/>
                <a:gd name="T39" fmla="*/ 427 h 601"/>
                <a:gd name="T40" fmla="*/ 80 w 853"/>
                <a:gd name="T41" fmla="*/ 265 h 601"/>
                <a:gd name="T42" fmla="*/ 0 w 853"/>
                <a:gd name="T43" fmla="*/ 202 h 601"/>
                <a:gd name="T44" fmla="*/ 0 w 853"/>
                <a:gd name="T45" fmla="*/ 202 h 601"/>
                <a:gd name="T46" fmla="*/ 17 w 853"/>
                <a:gd name="T47" fmla="*/ 133 h 601"/>
                <a:gd name="T48" fmla="*/ 80 w 853"/>
                <a:gd name="T49" fmla="*/ 127 h 601"/>
                <a:gd name="T50" fmla="*/ 80 w 853"/>
                <a:gd name="T51" fmla="*/ 92 h 601"/>
                <a:gd name="T52" fmla="*/ 149 w 853"/>
                <a:gd name="T53" fmla="*/ 75 h 601"/>
                <a:gd name="T54" fmla="*/ 207 w 853"/>
                <a:gd name="T55" fmla="*/ 29 h 601"/>
                <a:gd name="T56" fmla="*/ 219 w 853"/>
                <a:gd name="T57"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3" h="601">
                  <a:moveTo>
                    <a:pt x="219" y="0"/>
                  </a:moveTo>
                  <a:lnTo>
                    <a:pt x="219" y="0"/>
                  </a:lnTo>
                  <a:cubicBezTo>
                    <a:pt x="276" y="46"/>
                    <a:pt x="276" y="46"/>
                    <a:pt x="276" y="46"/>
                  </a:cubicBezTo>
                  <a:cubicBezTo>
                    <a:pt x="311" y="75"/>
                    <a:pt x="328" y="110"/>
                    <a:pt x="357" y="144"/>
                  </a:cubicBezTo>
                  <a:cubicBezTo>
                    <a:pt x="403" y="191"/>
                    <a:pt x="506" y="225"/>
                    <a:pt x="565" y="254"/>
                  </a:cubicBezTo>
                  <a:cubicBezTo>
                    <a:pt x="651" y="294"/>
                    <a:pt x="674" y="328"/>
                    <a:pt x="726" y="409"/>
                  </a:cubicBezTo>
                  <a:cubicBezTo>
                    <a:pt x="731" y="420"/>
                    <a:pt x="743" y="438"/>
                    <a:pt x="754" y="444"/>
                  </a:cubicBezTo>
                  <a:cubicBezTo>
                    <a:pt x="772" y="461"/>
                    <a:pt x="795" y="472"/>
                    <a:pt x="806" y="490"/>
                  </a:cubicBezTo>
                  <a:cubicBezTo>
                    <a:pt x="812" y="496"/>
                    <a:pt x="818" y="501"/>
                    <a:pt x="823" y="513"/>
                  </a:cubicBezTo>
                  <a:cubicBezTo>
                    <a:pt x="829" y="519"/>
                    <a:pt x="829" y="530"/>
                    <a:pt x="835" y="542"/>
                  </a:cubicBezTo>
                  <a:cubicBezTo>
                    <a:pt x="852" y="559"/>
                    <a:pt x="852" y="559"/>
                    <a:pt x="852" y="559"/>
                  </a:cubicBezTo>
                  <a:lnTo>
                    <a:pt x="852" y="559"/>
                  </a:lnTo>
                  <a:cubicBezTo>
                    <a:pt x="818" y="565"/>
                    <a:pt x="789" y="576"/>
                    <a:pt x="754" y="565"/>
                  </a:cubicBezTo>
                  <a:cubicBezTo>
                    <a:pt x="731" y="553"/>
                    <a:pt x="702" y="548"/>
                    <a:pt x="686" y="565"/>
                  </a:cubicBezTo>
                  <a:cubicBezTo>
                    <a:pt x="628" y="600"/>
                    <a:pt x="628" y="600"/>
                    <a:pt x="628" y="600"/>
                  </a:cubicBezTo>
                  <a:lnTo>
                    <a:pt x="628" y="600"/>
                  </a:lnTo>
                  <a:cubicBezTo>
                    <a:pt x="622" y="571"/>
                    <a:pt x="610" y="542"/>
                    <a:pt x="593" y="513"/>
                  </a:cubicBezTo>
                  <a:cubicBezTo>
                    <a:pt x="576" y="479"/>
                    <a:pt x="501" y="415"/>
                    <a:pt x="495" y="386"/>
                  </a:cubicBezTo>
                  <a:cubicBezTo>
                    <a:pt x="455" y="380"/>
                    <a:pt x="449" y="432"/>
                    <a:pt x="403" y="420"/>
                  </a:cubicBezTo>
                  <a:cubicBezTo>
                    <a:pt x="380" y="409"/>
                    <a:pt x="340" y="438"/>
                    <a:pt x="293" y="427"/>
                  </a:cubicBezTo>
                  <a:cubicBezTo>
                    <a:pt x="207" y="409"/>
                    <a:pt x="127" y="335"/>
                    <a:pt x="80" y="265"/>
                  </a:cubicBezTo>
                  <a:cubicBezTo>
                    <a:pt x="57" y="207"/>
                    <a:pt x="52" y="202"/>
                    <a:pt x="0" y="202"/>
                  </a:cubicBezTo>
                  <a:lnTo>
                    <a:pt x="0" y="202"/>
                  </a:lnTo>
                  <a:cubicBezTo>
                    <a:pt x="17" y="133"/>
                    <a:pt x="17" y="133"/>
                    <a:pt x="17" y="133"/>
                  </a:cubicBezTo>
                  <a:cubicBezTo>
                    <a:pt x="28" y="127"/>
                    <a:pt x="75" y="133"/>
                    <a:pt x="80" y="127"/>
                  </a:cubicBezTo>
                  <a:cubicBezTo>
                    <a:pt x="86" y="115"/>
                    <a:pt x="68" y="104"/>
                    <a:pt x="80" y="92"/>
                  </a:cubicBezTo>
                  <a:cubicBezTo>
                    <a:pt x="98" y="81"/>
                    <a:pt x="127" y="75"/>
                    <a:pt x="149" y="75"/>
                  </a:cubicBezTo>
                  <a:cubicBezTo>
                    <a:pt x="178" y="81"/>
                    <a:pt x="201" y="58"/>
                    <a:pt x="207" y="29"/>
                  </a:cubicBezTo>
                  <a:cubicBezTo>
                    <a:pt x="219" y="0"/>
                    <a:pt x="219" y="0"/>
                    <a:pt x="21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7" name="Freeform 34"/>
            <p:cNvSpPr>
              <a:spLocks noChangeArrowheads="1"/>
            </p:cNvSpPr>
            <p:nvPr/>
          </p:nvSpPr>
          <p:spPr bwMode="auto">
            <a:xfrm>
              <a:off x="1153" y="2172"/>
              <a:ext cx="283" cy="286"/>
            </a:xfrm>
            <a:custGeom>
              <a:avLst/>
              <a:gdLst>
                <a:gd name="T0" fmla="*/ 34 w 1251"/>
                <a:gd name="T1" fmla="*/ 139 h 1264"/>
                <a:gd name="T2" fmla="*/ 34 w 1251"/>
                <a:gd name="T3" fmla="*/ 139 h 1264"/>
                <a:gd name="T4" fmla="*/ 121 w 1251"/>
                <a:gd name="T5" fmla="*/ 93 h 1264"/>
                <a:gd name="T6" fmla="*/ 178 w 1251"/>
                <a:gd name="T7" fmla="*/ 36 h 1264"/>
                <a:gd name="T8" fmla="*/ 311 w 1251"/>
                <a:gd name="T9" fmla="*/ 52 h 1264"/>
                <a:gd name="T10" fmla="*/ 495 w 1251"/>
                <a:gd name="T11" fmla="*/ 41 h 1264"/>
                <a:gd name="T12" fmla="*/ 495 w 1251"/>
                <a:gd name="T13" fmla="*/ 41 h 1264"/>
                <a:gd name="T14" fmla="*/ 490 w 1251"/>
                <a:gd name="T15" fmla="*/ 93 h 1264"/>
                <a:gd name="T16" fmla="*/ 542 w 1251"/>
                <a:gd name="T17" fmla="*/ 128 h 1264"/>
                <a:gd name="T18" fmla="*/ 570 w 1251"/>
                <a:gd name="T19" fmla="*/ 180 h 1264"/>
                <a:gd name="T20" fmla="*/ 616 w 1251"/>
                <a:gd name="T21" fmla="*/ 254 h 1264"/>
                <a:gd name="T22" fmla="*/ 737 w 1251"/>
                <a:gd name="T23" fmla="*/ 306 h 1264"/>
                <a:gd name="T24" fmla="*/ 875 w 1251"/>
                <a:gd name="T25" fmla="*/ 375 h 1264"/>
                <a:gd name="T26" fmla="*/ 875 w 1251"/>
                <a:gd name="T27" fmla="*/ 375 h 1264"/>
                <a:gd name="T28" fmla="*/ 1250 w 1251"/>
                <a:gd name="T29" fmla="*/ 778 h 1264"/>
                <a:gd name="T30" fmla="*/ 1250 w 1251"/>
                <a:gd name="T31" fmla="*/ 1027 h 1264"/>
                <a:gd name="T32" fmla="*/ 1221 w 1251"/>
                <a:gd name="T33" fmla="*/ 1027 h 1264"/>
                <a:gd name="T34" fmla="*/ 1146 w 1251"/>
                <a:gd name="T35" fmla="*/ 1090 h 1264"/>
                <a:gd name="T36" fmla="*/ 1146 w 1251"/>
                <a:gd name="T37" fmla="*/ 1113 h 1264"/>
                <a:gd name="T38" fmla="*/ 1146 w 1251"/>
                <a:gd name="T39" fmla="*/ 1113 h 1264"/>
                <a:gd name="T40" fmla="*/ 1066 w 1251"/>
                <a:gd name="T41" fmla="*/ 1055 h 1264"/>
                <a:gd name="T42" fmla="*/ 1066 w 1251"/>
                <a:gd name="T43" fmla="*/ 1055 h 1264"/>
                <a:gd name="T44" fmla="*/ 1106 w 1251"/>
                <a:gd name="T45" fmla="*/ 1147 h 1264"/>
                <a:gd name="T46" fmla="*/ 1060 w 1251"/>
                <a:gd name="T47" fmla="*/ 1211 h 1264"/>
                <a:gd name="T48" fmla="*/ 904 w 1251"/>
                <a:gd name="T49" fmla="*/ 1072 h 1264"/>
                <a:gd name="T50" fmla="*/ 720 w 1251"/>
                <a:gd name="T51" fmla="*/ 1124 h 1264"/>
                <a:gd name="T52" fmla="*/ 397 w 1251"/>
                <a:gd name="T53" fmla="*/ 744 h 1264"/>
                <a:gd name="T54" fmla="*/ 374 w 1251"/>
                <a:gd name="T55" fmla="*/ 640 h 1264"/>
                <a:gd name="T56" fmla="*/ 282 w 1251"/>
                <a:gd name="T57" fmla="*/ 502 h 1264"/>
                <a:gd name="T58" fmla="*/ 207 w 1251"/>
                <a:gd name="T59" fmla="*/ 456 h 1264"/>
                <a:gd name="T60" fmla="*/ 196 w 1251"/>
                <a:gd name="T61" fmla="*/ 369 h 1264"/>
                <a:gd name="T62" fmla="*/ 133 w 1251"/>
                <a:gd name="T63" fmla="*/ 323 h 1264"/>
                <a:gd name="T64" fmla="*/ 75 w 1251"/>
                <a:gd name="T65" fmla="*/ 249 h 1264"/>
                <a:gd name="T66" fmla="*/ 0 w 1251"/>
                <a:gd name="T67" fmla="*/ 185 h 1264"/>
                <a:gd name="T68" fmla="*/ 34 w 1251"/>
                <a:gd name="T69" fmla="*/ 13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1" h="1264">
                  <a:moveTo>
                    <a:pt x="34" y="139"/>
                  </a:moveTo>
                  <a:lnTo>
                    <a:pt x="34" y="139"/>
                  </a:lnTo>
                  <a:cubicBezTo>
                    <a:pt x="104" y="139"/>
                    <a:pt x="81" y="151"/>
                    <a:pt x="121" y="93"/>
                  </a:cubicBezTo>
                  <a:cubicBezTo>
                    <a:pt x="138" y="70"/>
                    <a:pt x="156" y="47"/>
                    <a:pt x="178" y="36"/>
                  </a:cubicBezTo>
                  <a:cubicBezTo>
                    <a:pt x="225" y="0"/>
                    <a:pt x="259" y="52"/>
                    <a:pt x="311" y="52"/>
                  </a:cubicBezTo>
                  <a:cubicBezTo>
                    <a:pt x="374" y="52"/>
                    <a:pt x="432" y="41"/>
                    <a:pt x="495" y="41"/>
                  </a:cubicBezTo>
                  <a:lnTo>
                    <a:pt x="495" y="41"/>
                  </a:lnTo>
                  <a:cubicBezTo>
                    <a:pt x="495" y="52"/>
                    <a:pt x="484" y="87"/>
                    <a:pt x="490" y="93"/>
                  </a:cubicBezTo>
                  <a:cubicBezTo>
                    <a:pt x="507" y="110"/>
                    <a:pt x="530" y="99"/>
                    <a:pt x="542" y="128"/>
                  </a:cubicBezTo>
                  <a:cubicBezTo>
                    <a:pt x="553" y="145"/>
                    <a:pt x="564" y="162"/>
                    <a:pt x="570" y="180"/>
                  </a:cubicBezTo>
                  <a:cubicBezTo>
                    <a:pt x="582" y="214"/>
                    <a:pt x="582" y="231"/>
                    <a:pt x="616" y="254"/>
                  </a:cubicBezTo>
                  <a:cubicBezTo>
                    <a:pt x="651" y="272"/>
                    <a:pt x="697" y="283"/>
                    <a:pt x="737" y="306"/>
                  </a:cubicBezTo>
                  <a:cubicBezTo>
                    <a:pt x="875" y="375"/>
                    <a:pt x="875" y="375"/>
                    <a:pt x="875" y="375"/>
                  </a:cubicBezTo>
                  <a:lnTo>
                    <a:pt x="875" y="375"/>
                  </a:lnTo>
                  <a:cubicBezTo>
                    <a:pt x="1250" y="778"/>
                    <a:pt x="1250" y="778"/>
                    <a:pt x="1250" y="778"/>
                  </a:cubicBezTo>
                  <a:cubicBezTo>
                    <a:pt x="1250" y="1027"/>
                    <a:pt x="1250" y="1027"/>
                    <a:pt x="1250" y="1027"/>
                  </a:cubicBezTo>
                  <a:cubicBezTo>
                    <a:pt x="1239" y="1032"/>
                    <a:pt x="1233" y="1027"/>
                    <a:pt x="1221" y="1027"/>
                  </a:cubicBezTo>
                  <a:cubicBezTo>
                    <a:pt x="1181" y="1020"/>
                    <a:pt x="1164" y="1055"/>
                    <a:pt x="1146" y="1090"/>
                  </a:cubicBezTo>
                  <a:cubicBezTo>
                    <a:pt x="1146" y="1113"/>
                    <a:pt x="1146" y="1113"/>
                    <a:pt x="1146" y="1113"/>
                  </a:cubicBezTo>
                  <a:lnTo>
                    <a:pt x="1146" y="1113"/>
                  </a:lnTo>
                  <a:cubicBezTo>
                    <a:pt x="1135" y="1101"/>
                    <a:pt x="1088" y="1049"/>
                    <a:pt x="1066" y="1055"/>
                  </a:cubicBezTo>
                  <a:lnTo>
                    <a:pt x="1066" y="1055"/>
                  </a:lnTo>
                  <a:cubicBezTo>
                    <a:pt x="1072" y="1090"/>
                    <a:pt x="1106" y="1113"/>
                    <a:pt x="1106" y="1147"/>
                  </a:cubicBezTo>
                  <a:cubicBezTo>
                    <a:pt x="1106" y="1188"/>
                    <a:pt x="1112" y="1263"/>
                    <a:pt x="1060" y="1211"/>
                  </a:cubicBezTo>
                  <a:cubicBezTo>
                    <a:pt x="973" y="1124"/>
                    <a:pt x="927" y="1078"/>
                    <a:pt x="904" y="1072"/>
                  </a:cubicBezTo>
                  <a:cubicBezTo>
                    <a:pt x="864" y="1067"/>
                    <a:pt x="852" y="1124"/>
                    <a:pt x="720" y="1124"/>
                  </a:cubicBezTo>
                  <a:cubicBezTo>
                    <a:pt x="720" y="1003"/>
                    <a:pt x="518" y="755"/>
                    <a:pt x="397" y="744"/>
                  </a:cubicBezTo>
                  <a:cubicBezTo>
                    <a:pt x="374" y="640"/>
                    <a:pt x="374" y="640"/>
                    <a:pt x="374" y="640"/>
                  </a:cubicBezTo>
                  <a:cubicBezTo>
                    <a:pt x="351" y="542"/>
                    <a:pt x="334" y="548"/>
                    <a:pt x="282" y="502"/>
                  </a:cubicBezTo>
                  <a:cubicBezTo>
                    <a:pt x="253" y="479"/>
                    <a:pt x="230" y="490"/>
                    <a:pt x="207" y="456"/>
                  </a:cubicBezTo>
                  <a:cubicBezTo>
                    <a:pt x="185" y="427"/>
                    <a:pt x="242" y="409"/>
                    <a:pt x="196" y="369"/>
                  </a:cubicBezTo>
                  <a:cubicBezTo>
                    <a:pt x="173" y="352"/>
                    <a:pt x="149" y="341"/>
                    <a:pt x="133" y="323"/>
                  </a:cubicBezTo>
                  <a:cubicBezTo>
                    <a:pt x="109" y="300"/>
                    <a:pt x="104" y="266"/>
                    <a:pt x="75" y="249"/>
                  </a:cubicBezTo>
                  <a:cubicBezTo>
                    <a:pt x="40" y="225"/>
                    <a:pt x="17" y="220"/>
                    <a:pt x="0" y="185"/>
                  </a:cubicBezTo>
                  <a:cubicBezTo>
                    <a:pt x="34" y="139"/>
                    <a:pt x="34" y="139"/>
                    <a:pt x="34" y="139"/>
                  </a:cubicBezTo>
                </a:path>
              </a:pathLst>
            </a:custGeom>
            <a:solidFill>
              <a:schemeClr val="accent4"/>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8" name="Freeform 35"/>
            <p:cNvSpPr>
              <a:spLocks noChangeArrowheads="1"/>
            </p:cNvSpPr>
            <p:nvPr/>
          </p:nvSpPr>
          <p:spPr bwMode="auto">
            <a:xfrm>
              <a:off x="1060" y="2201"/>
              <a:ext cx="480" cy="366"/>
            </a:xfrm>
            <a:custGeom>
              <a:avLst/>
              <a:gdLst>
                <a:gd name="T0" fmla="*/ 219 w 2121"/>
                <a:gd name="T1" fmla="*/ 52 h 1619"/>
                <a:gd name="T2" fmla="*/ 219 w 2121"/>
                <a:gd name="T3" fmla="*/ 52 h 1619"/>
                <a:gd name="T4" fmla="*/ 277 w 2121"/>
                <a:gd name="T5" fmla="*/ 17 h 1619"/>
                <a:gd name="T6" fmla="*/ 345 w 2121"/>
                <a:gd name="T7" fmla="*/ 17 h 1619"/>
                <a:gd name="T8" fmla="*/ 443 w 2121"/>
                <a:gd name="T9" fmla="*/ 11 h 1619"/>
                <a:gd name="T10" fmla="*/ 443 w 2121"/>
                <a:gd name="T11" fmla="*/ 11 h 1619"/>
                <a:gd name="T12" fmla="*/ 409 w 2121"/>
                <a:gd name="T13" fmla="*/ 57 h 1619"/>
                <a:gd name="T14" fmla="*/ 484 w 2121"/>
                <a:gd name="T15" fmla="*/ 121 h 1619"/>
                <a:gd name="T16" fmla="*/ 542 w 2121"/>
                <a:gd name="T17" fmla="*/ 195 h 1619"/>
                <a:gd name="T18" fmla="*/ 605 w 2121"/>
                <a:gd name="T19" fmla="*/ 241 h 1619"/>
                <a:gd name="T20" fmla="*/ 616 w 2121"/>
                <a:gd name="T21" fmla="*/ 328 h 1619"/>
                <a:gd name="T22" fmla="*/ 691 w 2121"/>
                <a:gd name="T23" fmla="*/ 374 h 1619"/>
                <a:gd name="T24" fmla="*/ 783 w 2121"/>
                <a:gd name="T25" fmla="*/ 512 h 1619"/>
                <a:gd name="T26" fmla="*/ 806 w 2121"/>
                <a:gd name="T27" fmla="*/ 616 h 1619"/>
                <a:gd name="T28" fmla="*/ 1129 w 2121"/>
                <a:gd name="T29" fmla="*/ 996 h 1619"/>
                <a:gd name="T30" fmla="*/ 1313 w 2121"/>
                <a:gd name="T31" fmla="*/ 944 h 1619"/>
                <a:gd name="T32" fmla="*/ 1469 w 2121"/>
                <a:gd name="T33" fmla="*/ 1083 h 1619"/>
                <a:gd name="T34" fmla="*/ 1515 w 2121"/>
                <a:gd name="T35" fmla="*/ 1019 h 1619"/>
                <a:gd name="T36" fmla="*/ 1475 w 2121"/>
                <a:gd name="T37" fmla="*/ 927 h 1619"/>
                <a:gd name="T38" fmla="*/ 1475 w 2121"/>
                <a:gd name="T39" fmla="*/ 927 h 1619"/>
                <a:gd name="T40" fmla="*/ 1555 w 2121"/>
                <a:gd name="T41" fmla="*/ 985 h 1619"/>
                <a:gd name="T42" fmla="*/ 1555 w 2121"/>
                <a:gd name="T43" fmla="*/ 985 h 1619"/>
                <a:gd name="T44" fmla="*/ 1601 w 2121"/>
                <a:gd name="T45" fmla="*/ 1060 h 1619"/>
                <a:gd name="T46" fmla="*/ 1578 w 2121"/>
                <a:gd name="T47" fmla="*/ 1186 h 1619"/>
                <a:gd name="T48" fmla="*/ 1648 w 2121"/>
                <a:gd name="T49" fmla="*/ 1267 h 1619"/>
                <a:gd name="T50" fmla="*/ 1924 w 2121"/>
                <a:gd name="T51" fmla="*/ 1451 h 1619"/>
                <a:gd name="T52" fmla="*/ 1987 w 2121"/>
                <a:gd name="T53" fmla="*/ 1509 h 1619"/>
                <a:gd name="T54" fmla="*/ 1987 w 2121"/>
                <a:gd name="T55" fmla="*/ 1509 h 1619"/>
                <a:gd name="T56" fmla="*/ 2027 w 2121"/>
                <a:gd name="T57" fmla="*/ 1544 h 1619"/>
                <a:gd name="T58" fmla="*/ 2108 w 2121"/>
                <a:gd name="T59" fmla="*/ 1578 h 1619"/>
                <a:gd name="T60" fmla="*/ 2103 w 2121"/>
                <a:gd name="T61" fmla="*/ 1618 h 1619"/>
                <a:gd name="T62" fmla="*/ 2103 w 2121"/>
                <a:gd name="T63" fmla="*/ 1618 h 1619"/>
                <a:gd name="T64" fmla="*/ 783 w 2121"/>
                <a:gd name="T65" fmla="*/ 1618 h 1619"/>
                <a:gd name="T66" fmla="*/ 783 w 2121"/>
                <a:gd name="T67" fmla="*/ 1618 h 1619"/>
                <a:gd name="T68" fmla="*/ 616 w 2121"/>
                <a:gd name="T69" fmla="*/ 1445 h 1619"/>
                <a:gd name="T70" fmla="*/ 547 w 2121"/>
                <a:gd name="T71" fmla="*/ 1290 h 1619"/>
                <a:gd name="T72" fmla="*/ 466 w 2121"/>
                <a:gd name="T73" fmla="*/ 1221 h 1619"/>
                <a:gd name="T74" fmla="*/ 397 w 2121"/>
                <a:gd name="T75" fmla="*/ 1112 h 1619"/>
                <a:gd name="T76" fmla="*/ 236 w 2121"/>
                <a:gd name="T77" fmla="*/ 962 h 1619"/>
                <a:gd name="T78" fmla="*/ 104 w 2121"/>
                <a:gd name="T79" fmla="*/ 847 h 1619"/>
                <a:gd name="T80" fmla="*/ 97 w 2121"/>
                <a:gd name="T81" fmla="*/ 668 h 1619"/>
                <a:gd name="T82" fmla="*/ 57 w 2121"/>
                <a:gd name="T83" fmla="*/ 478 h 1619"/>
                <a:gd name="T84" fmla="*/ 17 w 2121"/>
                <a:gd name="T85" fmla="*/ 454 h 1619"/>
                <a:gd name="T86" fmla="*/ 40 w 2121"/>
                <a:gd name="T87" fmla="*/ 391 h 1619"/>
                <a:gd name="T88" fmla="*/ 63 w 2121"/>
                <a:gd name="T89" fmla="*/ 345 h 1619"/>
                <a:gd name="T90" fmla="*/ 115 w 2121"/>
                <a:gd name="T91" fmla="*/ 385 h 1619"/>
                <a:gd name="T92" fmla="*/ 127 w 2121"/>
                <a:gd name="T93" fmla="*/ 391 h 1619"/>
                <a:gd name="T94" fmla="*/ 138 w 2121"/>
                <a:gd name="T95" fmla="*/ 391 h 1619"/>
                <a:gd name="T96" fmla="*/ 219 w 2121"/>
                <a:gd name="T97" fmla="*/ 189 h 1619"/>
                <a:gd name="T98" fmla="*/ 219 w 2121"/>
                <a:gd name="T99" fmla="*/ 52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21" h="1619">
                  <a:moveTo>
                    <a:pt x="219" y="52"/>
                  </a:moveTo>
                  <a:lnTo>
                    <a:pt x="219" y="52"/>
                  </a:lnTo>
                  <a:cubicBezTo>
                    <a:pt x="277" y="17"/>
                    <a:pt x="277" y="17"/>
                    <a:pt x="277" y="17"/>
                  </a:cubicBezTo>
                  <a:cubicBezTo>
                    <a:pt x="293" y="0"/>
                    <a:pt x="322" y="5"/>
                    <a:pt x="345" y="17"/>
                  </a:cubicBezTo>
                  <a:cubicBezTo>
                    <a:pt x="380" y="28"/>
                    <a:pt x="409" y="17"/>
                    <a:pt x="443" y="11"/>
                  </a:cubicBezTo>
                  <a:lnTo>
                    <a:pt x="443" y="11"/>
                  </a:lnTo>
                  <a:cubicBezTo>
                    <a:pt x="409" y="57"/>
                    <a:pt x="409" y="57"/>
                    <a:pt x="409" y="57"/>
                  </a:cubicBezTo>
                  <a:cubicBezTo>
                    <a:pt x="426" y="92"/>
                    <a:pt x="449" y="97"/>
                    <a:pt x="484" y="121"/>
                  </a:cubicBezTo>
                  <a:cubicBezTo>
                    <a:pt x="513" y="138"/>
                    <a:pt x="518" y="172"/>
                    <a:pt x="542" y="195"/>
                  </a:cubicBezTo>
                  <a:cubicBezTo>
                    <a:pt x="558" y="213"/>
                    <a:pt x="582" y="224"/>
                    <a:pt x="605" y="241"/>
                  </a:cubicBezTo>
                  <a:cubicBezTo>
                    <a:pt x="651" y="281"/>
                    <a:pt x="594" y="299"/>
                    <a:pt x="616" y="328"/>
                  </a:cubicBezTo>
                  <a:cubicBezTo>
                    <a:pt x="639" y="362"/>
                    <a:pt x="662" y="351"/>
                    <a:pt x="691" y="374"/>
                  </a:cubicBezTo>
                  <a:cubicBezTo>
                    <a:pt x="743" y="420"/>
                    <a:pt x="760" y="414"/>
                    <a:pt x="783" y="512"/>
                  </a:cubicBezTo>
                  <a:cubicBezTo>
                    <a:pt x="806" y="616"/>
                    <a:pt x="806" y="616"/>
                    <a:pt x="806" y="616"/>
                  </a:cubicBezTo>
                  <a:cubicBezTo>
                    <a:pt x="927" y="627"/>
                    <a:pt x="1129" y="875"/>
                    <a:pt x="1129" y="996"/>
                  </a:cubicBezTo>
                  <a:cubicBezTo>
                    <a:pt x="1261" y="996"/>
                    <a:pt x="1273" y="939"/>
                    <a:pt x="1313" y="944"/>
                  </a:cubicBezTo>
                  <a:cubicBezTo>
                    <a:pt x="1336" y="950"/>
                    <a:pt x="1382" y="996"/>
                    <a:pt x="1469" y="1083"/>
                  </a:cubicBezTo>
                  <a:cubicBezTo>
                    <a:pt x="1521" y="1135"/>
                    <a:pt x="1515" y="1060"/>
                    <a:pt x="1515" y="1019"/>
                  </a:cubicBezTo>
                  <a:cubicBezTo>
                    <a:pt x="1515" y="985"/>
                    <a:pt x="1481" y="962"/>
                    <a:pt x="1475" y="927"/>
                  </a:cubicBezTo>
                  <a:lnTo>
                    <a:pt x="1475" y="927"/>
                  </a:lnTo>
                  <a:cubicBezTo>
                    <a:pt x="1497" y="921"/>
                    <a:pt x="1544" y="973"/>
                    <a:pt x="1555" y="985"/>
                  </a:cubicBezTo>
                  <a:lnTo>
                    <a:pt x="1555" y="985"/>
                  </a:lnTo>
                  <a:cubicBezTo>
                    <a:pt x="1555" y="1008"/>
                    <a:pt x="1590" y="1042"/>
                    <a:pt x="1601" y="1060"/>
                  </a:cubicBezTo>
                  <a:cubicBezTo>
                    <a:pt x="1625" y="1094"/>
                    <a:pt x="1573" y="1140"/>
                    <a:pt x="1578" y="1186"/>
                  </a:cubicBezTo>
                  <a:cubicBezTo>
                    <a:pt x="1590" y="1215"/>
                    <a:pt x="1636" y="1232"/>
                    <a:pt x="1648" y="1267"/>
                  </a:cubicBezTo>
                  <a:cubicBezTo>
                    <a:pt x="1699" y="1405"/>
                    <a:pt x="1861" y="1348"/>
                    <a:pt x="1924" y="1451"/>
                  </a:cubicBezTo>
                  <a:cubicBezTo>
                    <a:pt x="1987" y="1509"/>
                    <a:pt x="1987" y="1509"/>
                    <a:pt x="1987" y="1509"/>
                  </a:cubicBezTo>
                  <a:lnTo>
                    <a:pt x="1987" y="1509"/>
                  </a:lnTo>
                  <a:cubicBezTo>
                    <a:pt x="2005" y="1521"/>
                    <a:pt x="2022" y="1526"/>
                    <a:pt x="2027" y="1544"/>
                  </a:cubicBezTo>
                  <a:cubicBezTo>
                    <a:pt x="2039" y="1578"/>
                    <a:pt x="2091" y="1544"/>
                    <a:pt x="2108" y="1578"/>
                  </a:cubicBezTo>
                  <a:cubicBezTo>
                    <a:pt x="2120" y="1595"/>
                    <a:pt x="2114" y="1601"/>
                    <a:pt x="2103" y="1618"/>
                  </a:cubicBezTo>
                  <a:lnTo>
                    <a:pt x="2103" y="1618"/>
                  </a:lnTo>
                  <a:cubicBezTo>
                    <a:pt x="783" y="1618"/>
                    <a:pt x="783" y="1618"/>
                    <a:pt x="783" y="1618"/>
                  </a:cubicBezTo>
                  <a:lnTo>
                    <a:pt x="783" y="1618"/>
                  </a:lnTo>
                  <a:cubicBezTo>
                    <a:pt x="743" y="1555"/>
                    <a:pt x="651" y="1503"/>
                    <a:pt x="616" y="1445"/>
                  </a:cubicBezTo>
                  <a:cubicBezTo>
                    <a:pt x="587" y="1405"/>
                    <a:pt x="605" y="1308"/>
                    <a:pt x="547" y="1290"/>
                  </a:cubicBezTo>
                  <a:cubicBezTo>
                    <a:pt x="495" y="1267"/>
                    <a:pt x="501" y="1256"/>
                    <a:pt x="466" y="1221"/>
                  </a:cubicBezTo>
                  <a:cubicBezTo>
                    <a:pt x="449" y="1204"/>
                    <a:pt x="397" y="1128"/>
                    <a:pt x="397" y="1112"/>
                  </a:cubicBezTo>
                  <a:cubicBezTo>
                    <a:pt x="363" y="1060"/>
                    <a:pt x="288" y="985"/>
                    <a:pt x="236" y="962"/>
                  </a:cubicBezTo>
                  <a:cubicBezTo>
                    <a:pt x="178" y="933"/>
                    <a:pt x="156" y="858"/>
                    <a:pt x="104" y="847"/>
                  </a:cubicBezTo>
                  <a:cubicBezTo>
                    <a:pt x="92" y="795"/>
                    <a:pt x="121" y="726"/>
                    <a:pt x="97" y="668"/>
                  </a:cubicBezTo>
                  <a:cubicBezTo>
                    <a:pt x="69" y="593"/>
                    <a:pt x="63" y="558"/>
                    <a:pt x="57" y="478"/>
                  </a:cubicBezTo>
                  <a:cubicBezTo>
                    <a:pt x="57" y="449"/>
                    <a:pt x="23" y="466"/>
                    <a:pt x="17" y="454"/>
                  </a:cubicBezTo>
                  <a:cubicBezTo>
                    <a:pt x="0" y="437"/>
                    <a:pt x="34" y="409"/>
                    <a:pt x="40" y="391"/>
                  </a:cubicBezTo>
                  <a:cubicBezTo>
                    <a:pt x="52" y="374"/>
                    <a:pt x="57" y="368"/>
                    <a:pt x="63" y="345"/>
                  </a:cubicBezTo>
                  <a:cubicBezTo>
                    <a:pt x="86" y="340"/>
                    <a:pt x="104" y="374"/>
                    <a:pt x="115" y="385"/>
                  </a:cubicBezTo>
                  <a:cubicBezTo>
                    <a:pt x="121" y="391"/>
                    <a:pt x="127" y="397"/>
                    <a:pt x="127" y="391"/>
                  </a:cubicBezTo>
                  <a:cubicBezTo>
                    <a:pt x="132" y="391"/>
                    <a:pt x="138" y="391"/>
                    <a:pt x="138" y="391"/>
                  </a:cubicBezTo>
                  <a:cubicBezTo>
                    <a:pt x="196" y="391"/>
                    <a:pt x="207" y="230"/>
                    <a:pt x="219" y="189"/>
                  </a:cubicBezTo>
                  <a:cubicBezTo>
                    <a:pt x="230" y="144"/>
                    <a:pt x="230" y="97"/>
                    <a:pt x="219" y="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9" name="Freeform 36"/>
            <p:cNvSpPr>
              <a:spLocks noChangeArrowheads="1"/>
            </p:cNvSpPr>
            <p:nvPr/>
          </p:nvSpPr>
          <p:spPr bwMode="auto">
            <a:xfrm>
              <a:off x="1351" y="1961"/>
              <a:ext cx="696" cy="582"/>
            </a:xfrm>
            <a:custGeom>
              <a:avLst/>
              <a:gdLst>
                <a:gd name="T0" fmla="*/ 0 w 3072"/>
                <a:gd name="T1" fmla="*/ 1307 h 2570"/>
                <a:gd name="T2" fmla="*/ 375 w 3072"/>
                <a:gd name="T3" fmla="*/ 1959 h 2570"/>
                <a:gd name="T4" fmla="*/ 271 w 3072"/>
                <a:gd name="T5" fmla="*/ 2022 h 2570"/>
                <a:gd name="T6" fmla="*/ 271 w 3072"/>
                <a:gd name="T7" fmla="*/ 2045 h 2570"/>
                <a:gd name="T8" fmla="*/ 294 w 3072"/>
                <a:gd name="T9" fmla="*/ 2246 h 2570"/>
                <a:gd name="T10" fmla="*/ 640 w 3072"/>
                <a:gd name="T11" fmla="*/ 2511 h 2570"/>
                <a:gd name="T12" fmla="*/ 703 w 3072"/>
                <a:gd name="T13" fmla="*/ 2569 h 2570"/>
                <a:gd name="T14" fmla="*/ 1147 w 3072"/>
                <a:gd name="T15" fmla="*/ 1849 h 2570"/>
                <a:gd name="T16" fmla="*/ 1441 w 3072"/>
                <a:gd name="T17" fmla="*/ 1803 h 2570"/>
                <a:gd name="T18" fmla="*/ 1608 w 3072"/>
                <a:gd name="T19" fmla="*/ 1699 h 2570"/>
                <a:gd name="T20" fmla="*/ 1712 w 3072"/>
                <a:gd name="T21" fmla="*/ 1572 h 2570"/>
                <a:gd name="T22" fmla="*/ 1936 w 3072"/>
                <a:gd name="T23" fmla="*/ 1434 h 2570"/>
                <a:gd name="T24" fmla="*/ 2323 w 3072"/>
                <a:gd name="T25" fmla="*/ 1325 h 2570"/>
                <a:gd name="T26" fmla="*/ 2835 w 3072"/>
                <a:gd name="T27" fmla="*/ 1284 h 2570"/>
                <a:gd name="T28" fmla="*/ 3060 w 3072"/>
                <a:gd name="T29" fmla="*/ 1284 h 2570"/>
                <a:gd name="T30" fmla="*/ 3071 w 3072"/>
                <a:gd name="T31" fmla="*/ 1146 h 2570"/>
                <a:gd name="T32" fmla="*/ 2997 w 3072"/>
                <a:gd name="T33" fmla="*/ 864 h 2570"/>
                <a:gd name="T34" fmla="*/ 2731 w 3072"/>
                <a:gd name="T35" fmla="*/ 662 h 2570"/>
                <a:gd name="T36" fmla="*/ 2680 w 3072"/>
                <a:gd name="T37" fmla="*/ 443 h 2570"/>
                <a:gd name="T38" fmla="*/ 2576 w 3072"/>
                <a:gd name="T39" fmla="*/ 265 h 2570"/>
                <a:gd name="T40" fmla="*/ 2588 w 3072"/>
                <a:gd name="T41" fmla="*/ 195 h 2570"/>
                <a:gd name="T42" fmla="*/ 2472 w 3072"/>
                <a:gd name="T43" fmla="*/ 149 h 2570"/>
                <a:gd name="T44" fmla="*/ 2386 w 3072"/>
                <a:gd name="T45" fmla="*/ 57 h 2570"/>
                <a:gd name="T46" fmla="*/ 2288 w 3072"/>
                <a:gd name="T47" fmla="*/ 0 h 2570"/>
                <a:gd name="T48" fmla="*/ 1994 w 3072"/>
                <a:gd name="T49" fmla="*/ 299 h 2570"/>
                <a:gd name="T50" fmla="*/ 1902 w 3072"/>
                <a:gd name="T51" fmla="*/ 593 h 2570"/>
                <a:gd name="T52" fmla="*/ 1689 w 3072"/>
                <a:gd name="T53" fmla="*/ 691 h 2570"/>
                <a:gd name="T54" fmla="*/ 1608 w 3072"/>
                <a:gd name="T55" fmla="*/ 812 h 2570"/>
                <a:gd name="T56" fmla="*/ 1355 w 3072"/>
                <a:gd name="T57" fmla="*/ 1060 h 2570"/>
                <a:gd name="T58" fmla="*/ 1118 w 3072"/>
                <a:gd name="T59" fmla="*/ 1181 h 2570"/>
                <a:gd name="T60" fmla="*/ 761 w 3072"/>
                <a:gd name="T61" fmla="*/ 1267 h 2570"/>
                <a:gd name="T62" fmla="*/ 548 w 3072"/>
                <a:gd name="T63" fmla="*/ 1105 h 2570"/>
                <a:gd name="T64" fmla="*/ 444 w 3072"/>
                <a:gd name="T65" fmla="*/ 840 h 2570"/>
                <a:gd name="T66" fmla="*/ 0 w 3072"/>
                <a:gd name="T67" fmla="*/ 1307 h 2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72" h="2570">
                  <a:moveTo>
                    <a:pt x="0" y="1307"/>
                  </a:moveTo>
                  <a:lnTo>
                    <a:pt x="0" y="1307"/>
                  </a:lnTo>
                  <a:cubicBezTo>
                    <a:pt x="375" y="1710"/>
                    <a:pt x="375" y="1710"/>
                    <a:pt x="375" y="1710"/>
                  </a:cubicBezTo>
                  <a:cubicBezTo>
                    <a:pt x="375" y="1959"/>
                    <a:pt x="375" y="1959"/>
                    <a:pt x="375" y="1959"/>
                  </a:cubicBezTo>
                  <a:cubicBezTo>
                    <a:pt x="364" y="1964"/>
                    <a:pt x="358" y="1959"/>
                    <a:pt x="346" y="1959"/>
                  </a:cubicBezTo>
                  <a:cubicBezTo>
                    <a:pt x="306" y="1952"/>
                    <a:pt x="289" y="1987"/>
                    <a:pt x="271" y="2022"/>
                  </a:cubicBezTo>
                  <a:cubicBezTo>
                    <a:pt x="271" y="2045"/>
                    <a:pt x="271" y="2045"/>
                    <a:pt x="271" y="2045"/>
                  </a:cubicBezTo>
                  <a:lnTo>
                    <a:pt x="271" y="2045"/>
                  </a:lnTo>
                  <a:cubicBezTo>
                    <a:pt x="271" y="2068"/>
                    <a:pt x="306" y="2102"/>
                    <a:pt x="317" y="2120"/>
                  </a:cubicBezTo>
                  <a:cubicBezTo>
                    <a:pt x="341" y="2154"/>
                    <a:pt x="289" y="2200"/>
                    <a:pt x="294" y="2246"/>
                  </a:cubicBezTo>
                  <a:cubicBezTo>
                    <a:pt x="306" y="2275"/>
                    <a:pt x="352" y="2292"/>
                    <a:pt x="364" y="2327"/>
                  </a:cubicBezTo>
                  <a:cubicBezTo>
                    <a:pt x="415" y="2465"/>
                    <a:pt x="577" y="2408"/>
                    <a:pt x="640" y="2511"/>
                  </a:cubicBezTo>
                  <a:cubicBezTo>
                    <a:pt x="703" y="2569"/>
                    <a:pt x="703" y="2569"/>
                    <a:pt x="703" y="2569"/>
                  </a:cubicBezTo>
                  <a:lnTo>
                    <a:pt x="703" y="2569"/>
                  </a:lnTo>
                  <a:cubicBezTo>
                    <a:pt x="1147" y="2143"/>
                    <a:pt x="1147" y="2143"/>
                    <a:pt x="1147" y="2143"/>
                  </a:cubicBezTo>
                  <a:cubicBezTo>
                    <a:pt x="1147" y="1849"/>
                    <a:pt x="1147" y="1849"/>
                    <a:pt x="1147" y="1849"/>
                  </a:cubicBezTo>
                  <a:cubicBezTo>
                    <a:pt x="1389" y="1849"/>
                    <a:pt x="1389" y="1849"/>
                    <a:pt x="1389" y="1849"/>
                  </a:cubicBezTo>
                  <a:cubicBezTo>
                    <a:pt x="1401" y="1826"/>
                    <a:pt x="1406" y="1791"/>
                    <a:pt x="1441" y="1803"/>
                  </a:cubicBezTo>
                  <a:cubicBezTo>
                    <a:pt x="1458" y="1803"/>
                    <a:pt x="1487" y="1808"/>
                    <a:pt x="1504" y="1797"/>
                  </a:cubicBezTo>
                  <a:cubicBezTo>
                    <a:pt x="1608" y="1699"/>
                    <a:pt x="1608" y="1699"/>
                    <a:pt x="1608" y="1699"/>
                  </a:cubicBezTo>
                  <a:lnTo>
                    <a:pt x="1608" y="1699"/>
                  </a:lnTo>
                  <a:cubicBezTo>
                    <a:pt x="1712" y="1572"/>
                    <a:pt x="1712" y="1572"/>
                    <a:pt x="1712" y="1572"/>
                  </a:cubicBezTo>
                  <a:cubicBezTo>
                    <a:pt x="1936" y="1572"/>
                    <a:pt x="1936" y="1572"/>
                    <a:pt x="1936" y="1572"/>
                  </a:cubicBezTo>
                  <a:cubicBezTo>
                    <a:pt x="1936" y="1434"/>
                    <a:pt x="1936" y="1434"/>
                    <a:pt x="1936" y="1434"/>
                  </a:cubicBezTo>
                  <a:cubicBezTo>
                    <a:pt x="2323" y="1434"/>
                    <a:pt x="2323" y="1434"/>
                    <a:pt x="2323" y="1434"/>
                  </a:cubicBezTo>
                  <a:cubicBezTo>
                    <a:pt x="2323" y="1325"/>
                    <a:pt x="2323" y="1325"/>
                    <a:pt x="2323" y="1325"/>
                  </a:cubicBezTo>
                  <a:cubicBezTo>
                    <a:pt x="2835" y="1325"/>
                    <a:pt x="2835" y="1325"/>
                    <a:pt x="2835" y="1325"/>
                  </a:cubicBezTo>
                  <a:cubicBezTo>
                    <a:pt x="2835" y="1284"/>
                    <a:pt x="2835" y="1284"/>
                    <a:pt x="2835" y="1284"/>
                  </a:cubicBezTo>
                  <a:cubicBezTo>
                    <a:pt x="3060" y="1284"/>
                    <a:pt x="3060" y="1284"/>
                    <a:pt x="3060" y="1284"/>
                  </a:cubicBezTo>
                  <a:lnTo>
                    <a:pt x="3060" y="1284"/>
                  </a:lnTo>
                  <a:cubicBezTo>
                    <a:pt x="3048" y="1238"/>
                    <a:pt x="3048" y="1238"/>
                    <a:pt x="3048" y="1238"/>
                  </a:cubicBezTo>
                  <a:cubicBezTo>
                    <a:pt x="3048" y="1209"/>
                    <a:pt x="3071" y="1181"/>
                    <a:pt x="3071" y="1146"/>
                  </a:cubicBezTo>
                  <a:cubicBezTo>
                    <a:pt x="3071" y="1117"/>
                    <a:pt x="3071" y="1094"/>
                    <a:pt x="3054" y="1060"/>
                  </a:cubicBezTo>
                  <a:cubicBezTo>
                    <a:pt x="3031" y="996"/>
                    <a:pt x="3002" y="939"/>
                    <a:pt x="2997" y="864"/>
                  </a:cubicBezTo>
                  <a:cubicBezTo>
                    <a:pt x="2990" y="795"/>
                    <a:pt x="2945" y="777"/>
                    <a:pt x="2887" y="748"/>
                  </a:cubicBezTo>
                  <a:cubicBezTo>
                    <a:pt x="2846" y="719"/>
                    <a:pt x="2777" y="667"/>
                    <a:pt x="2731" y="662"/>
                  </a:cubicBezTo>
                  <a:cubicBezTo>
                    <a:pt x="2697" y="656"/>
                    <a:pt x="2702" y="604"/>
                    <a:pt x="2702" y="581"/>
                  </a:cubicBezTo>
                  <a:cubicBezTo>
                    <a:pt x="2697" y="547"/>
                    <a:pt x="2697" y="472"/>
                    <a:pt x="2680" y="443"/>
                  </a:cubicBezTo>
                  <a:cubicBezTo>
                    <a:pt x="2645" y="402"/>
                    <a:pt x="2570" y="386"/>
                    <a:pt x="2570" y="339"/>
                  </a:cubicBezTo>
                  <a:cubicBezTo>
                    <a:pt x="2576" y="305"/>
                    <a:pt x="2559" y="305"/>
                    <a:pt x="2576" y="265"/>
                  </a:cubicBezTo>
                  <a:cubicBezTo>
                    <a:pt x="2588" y="195"/>
                    <a:pt x="2588" y="195"/>
                    <a:pt x="2588" y="195"/>
                  </a:cubicBezTo>
                  <a:lnTo>
                    <a:pt x="2588" y="195"/>
                  </a:lnTo>
                  <a:cubicBezTo>
                    <a:pt x="2576" y="178"/>
                    <a:pt x="2570" y="155"/>
                    <a:pt x="2547" y="155"/>
                  </a:cubicBezTo>
                  <a:cubicBezTo>
                    <a:pt x="2524" y="155"/>
                    <a:pt x="2495" y="155"/>
                    <a:pt x="2472" y="149"/>
                  </a:cubicBezTo>
                  <a:cubicBezTo>
                    <a:pt x="2444" y="143"/>
                    <a:pt x="2455" y="132"/>
                    <a:pt x="2444" y="121"/>
                  </a:cubicBezTo>
                  <a:cubicBezTo>
                    <a:pt x="2426" y="97"/>
                    <a:pt x="2408" y="80"/>
                    <a:pt x="2386" y="57"/>
                  </a:cubicBezTo>
                  <a:cubicBezTo>
                    <a:pt x="2357" y="28"/>
                    <a:pt x="2316" y="22"/>
                    <a:pt x="2288" y="0"/>
                  </a:cubicBezTo>
                  <a:lnTo>
                    <a:pt x="2288" y="0"/>
                  </a:lnTo>
                  <a:cubicBezTo>
                    <a:pt x="2242" y="28"/>
                    <a:pt x="2184" y="92"/>
                    <a:pt x="2143" y="132"/>
                  </a:cubicBezTo>
                  <a:cubicBezTo>
                    <a:pt x="2098" y="189"/>
                    <a:pt x="2040" y="241"/>
                    <a:pt x="1994" y="299"/>
                  </a:cubicBezTo>
                  <a:cubicBezTo>
                    <a:pt x="1914" y="397"/>
                    <a:pt x="1914" y="397"/>
                    <a:pt x="1914" y="397"/>
                  </a:cubicBezTo>
                  <a:cubicBezTo>
                    <a:pt x="1885" y="449"/>
                    <a:pt x="1919" y="535"/>
                    <a:pt x="1902" y="593"/>
                  </a:cubicBezTo>
                  <a:cubicBezTo>
                    <a:pt x="1873" y="679"/>
                    <a:pt x="1810" y="639"/>
                    <a:pt x="1763" y="685"/>
                  </a:cubicBezTo>
                  <a:cubicBezTo>
                    <a:pt x="1734" y="714"/>
                    <a:pt x="1700" y="743"/>
                    <a:pt x="1689" y="691"/>
                  </a:cubicBezTo>
                  <a:cubicBezTo>
                    <a:pt x="1671" y="685"/>
                    <a:pt x="1642" y="714"/>
                    <a:pt x="1625" y="719"/>
                  </a:cubicBezTo>
                  <a:cubicBezTo>
                    <a:pt x="1625" y="755"/>
                    <a:pt x="1654" y="789"/>
                    <a:pt x="1608" y="812"/>
                  </a:cubicBezTo>
                  <a:cubicBezTo>
                    <a:pt x="1568" y="829"/>
                    <a:pt x="1539" y="858"/>
                    <a:pt x="1498" y="881"/>
                  </a:cubicBezTo>
                  <a:cubicBezTo>
                    <a:pt x="1417" y="921"/>
                    <a:pt x="1412" y="996"/>
                    <a:pt x="1355" y="1060"/>
                  </a:cubicBezTo>
                  <a:cubicBezTo>
                    <a:pt x="1297" y="1134"/>
                    <a:pt x="1343" y="1129"/>
                    <a:pt x="1233" y="1146"/>
                  </a:cubicBezTo>
                  <a:cubicBezTo>
                    <a:pt x="1188" y="1157"/>
                    <a:pt x="1164" y="1157"/>
                    <a:pt x="1118" y="1181"/>
                  </a:cubicBezTo>
                  <a:cubicBezTo>
                    <a:pt x="1072" y="1204"/>
                    <a:pt x="1043" y="1181"/>
                    <a:pt x="991" y="1192"/>
                  </a:cubicBezTo>
                  <a:cubicBezTo>
                    <a:pt x="911" y="1204"/>
                    <a:pt x="859" y="1267"/>
                    <a:pt x="761" y="1267"/>
                  </a:cubicBezTo>
                  <a:cubicBezTo>
                    <a:pt x="726" y="1267"/>
                    <a:pt x="686" y="1232"/>
                    <a:pt x="646" y="1221"/>
                  </a:cubicBezTo>
                  <a:cubicBezTo>
                    <a:pt x="623" y="1209"/>
                    <a:pt x="577" y="1129"/>
                    <a:pt x="548" y="1105"/>
                  </a:cubicBezTo>
                  <a:cubicBezTo>
                    <a:pt x="507" y="1071"/>
                    <a:pt x="542" y="984"/>
                    <a:pt x="490" y="927"/>
                  </a:cubicBezTo>
                  <a:cubicBezTo>
                    <a:pt x="444" y="840"/>
                    <a:pt x="444" y="840"/>
                    <a:pt x="444" y="840"/>
                  </a:cubicBezTo>
                  <a:lnTo>
                    <a:pt x="444" y="840"/>
                  </a:lnTo>
                  <a:cubicBezTo>
                    <a:pt x="0" y="1307"/>
                    <a:pt x="0" y="1307"/>
                    <a:pt x="0" y="1307"/>
                  </a:cubicBezTo>
                </a:path>
              </a:pathLst>
            </a:custGeom>
            <a:solidFill>
              <a:schemeClr val="accent4"/>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0" name="Freeform 37"/>
            <p:cNvSpPr>
              <a:spLocks noChangeArrowheads="1"/>
            </p:cNvSpPr>
            <p:nvPr/>
          </p:nvSpPr>
          <p:spPr bwMode="auto">
            <a:xfrm>
              <a:off x="1932" y="2005"/>
              <a:ext cx="831" cy="562"/>
            </a:xfrm>
            <a:custGeom>
              <a:avLst/>
              <a:gdLst>
                <a:gd name="T0" fmla="*/ 29 w 3670"/>
                <a:gd name="T1" fmla="*/ 0 h 2484"/>
                <a:gd name="T2" fmla="*/ 29 w 3670"/>
                <a:gd name="T3" fmla="*/ 0 h 2484"/>
                <a:gd name="T4" fmla="*/ 1060 w 3670"/>
                <a:gd name="T5" fmla="*/ 0 h 2484"/>
                <a:gd name="T6" fmla="*/ 1060 w 3670"/>
                <a:gd name="T7" fmla="*/ 0 h 2484"/>
                <a:gd name="T8" fmla="*/ 3669 w 3670"/>
                <a:gd name="T9" fmla="*/ 2431 h 2484"/>
                <a:gd name="T10" fmla="*/ 3669 w 3670"/>
                <a:gd name="T11" fmla="*/ 2431 h 2484"/>
                <a:gd name="T12" fmla="*/ 3566 w 3670"/>
                <a:gd name="T13" fmla="*/ 2431 h 2484"/>
                <a:gd name="T14" fmla="*/ 3566 w 3670"/>
                <a:gd name="T15" fmla="*/ 2472 h 2484"/>
                <a:gd name="T16" fmla="*/ 1342 w 3670"/>
                <a:gd name="T17" fmla="*/ 2483 h 2484"/>
                <a:gd name="T18" fmla="*/ 1342 w 3670"/>
                <a:gd name="T19" fmla="*/ 2483 h 2484"/>
                <a:gd name="T20" fmla="*/ 939 w 3670"/>
                <a:gd name="T21" fmla="*/ 2483 h 2484"/>
                <a:gd name="T22" fmla="*/ 939 w 3670"/>
                <a:gd name="T23" fmla="*/ 2483 h 2484"/>
                <a:gd name="T24" fmla="*/ 944 w 3670"/>
                <a:gd name="T25" fmla="*/ 2403 h 2484"/>
                <a:gd name="T26" fmla="*/ 910 w 3670"/>
                <a:gd name="T27" fmla="*/ 2310 h 2484"/>
                <a:gd name="T28" fmla="*/ 910 w 3670"/>
                <a:gd name="T29" fmla="*/ 2247 h 2484"/>
                <a:gd name="T30" fmla="*/ 864 w 3670"/>
                <a:gd name="T31" fmla="*/ 2121 h 2484"/>
                <a:gd name="T32" fmla="*/ 864 w 3670"/>
                <a:gd name="T33" fmla="*/ 1993 h 2484"/>
                <a:gd name="T34" fmla="*/ 817 w 3670"/>
                <a:gd name="T35" fmla="*/ 1930 h 2484"/>
                <a:gd name="T36" fmla="*/ 795 w 3670"/>
                <a:gd name="T37" fmla="*/ 1798 h 2484"/>
                <a:gd name="T38" fmla="*/ 812 w 3670"/>
                <a:gd name="T39" fmla="*/ 1735 h 2484"/>
                <a:gd name="T40" fmla="*/ 760 w 3670"/>
                <a:gd name="T41" fmla="*/ 1648 h 2484"/>
                <a:gd name="T42" fmla="*/ 708 w 3670"/>
                <a:gd name="T43" fmla="*/ 1602 h 2484"/>
                <a:gd name="T44" fmla="*/ 651 w 3670"/>
                <a:gd name="T45" fmla="*/ 1498 h 2484"/>
                <a:gd name="T46" fmla="*/ 610 w 3670"/>
                <a:gd name="T47" fmla="*/ 1406 h 2484"/>
                <a:gd name="T48" fmla="*/ 547 w 3670"/>
                <a:gd name="T49" fmla="*/ 1250 h 2484"/>
                <a:gd name="T50" fmla="*/ 530 w 3670"/>
                <a:gd name="T51" fmla="*/ 1170 h 2484"/>
                <a:gd name="T52" fmla="*/ 501 w 3670"/>
                <a:gd name="T53" fmla="*/ 1089 h 2484"/>
                <a:gd name="T54" fmla="*/ 501 w 3670"/>
                <a:gd name="T55" fmla="*/ 1089 h 2484"/>
                <a:gd name="T56" fmla="*/ 489 w 3670"/>
                <a:gd name="T57" fmla="*/ 1043 h 2484"/>
                <a:gd name="T58" fmla="*/ 512 w 3670"/>
                <a:gd name="T59" fmla="*/ 951 h 2484"/>
                <a:gd name="T60" fmla="*/ 495 w 3670"/>
                <a:gd name="T61" fmla="*/ 865 h 2484"/>
                <a:gd name="T62" fmla="*/ 438 w 3670"/>
                <a:gd name="T63" fmla="*/ 669 h 2484"/>
                <a:gd name="T64" fmla="*/ 328 w 3670"/>
                <a:gd name="T65" fmla="*/ 553 h 2484"/>
                <a:gd name="T66" fmla="*/ 172 w 3670"/>
                <a:gd name="T67" fmla="*/ 467 h 2484"/>
                <a:gd name="T68" fmla="*/ 143 w 3670"/>
                <a:gd name="T69" fmla="*/ 386 h 2484"/>
                <a:gd name="T70" fmla="*/ 121 w 3670"/>
                <a:gd name="T71" fmla="*/ 248 h 2484"/>
                <a:gd name="T72" fmla="*/ 11 w 3670"/>
                <a:gd name="T73" fmla="*/ 144 h 2484"/>
                <a:gd name="T74" fmla="*/ 17 w 3670"/>
                <a:gd name="T75" fmla="*/ 70 h 2484"/>
                <a:gd name="T76" fmla="*/ 29 w 3670"/>
                <a:gd name="T77" fmla="*/ 0 h 2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70" h="2484">
                  <a:moveTo>
                    <a:pt x="29" y="0"/>
                  </a:moveTo>
                  <a:lnTo>
                    <a:pt x="29" y="0"/>
                  </a:lnTo>
                  <a:cubicBezTo>
                    <a:pt x="1060" y="0"/>
                    <a:pt x="1060" y="0"/>
                    <a:pt x="1060" y="0"/>
                  </a:cubicBezTo>
                  <a:lnTo>
                    <a:pt x="1060" y="0"/>
                  </a:lnTo>
                  <a:cubicBezTo>
                    <a:pt x="3669" y="2431"/>
                    <a:pt x="3669" y="2431"/>
                    <a:pt x="3669" y="2431"/>
                  </a:cubicBezTo>
                  <a:lnTo>
                    <a:pt x="3669" y="2431"/>
                  </a:lnTo>
                  <a:cubicBezTo>
                    <a:pt x="3566" y="2431"/>
                    <a:pt x="3566" y="2431"/>
                    <a:pt x="3566" y="2431"/>
                  </a:cubicBezTo>
                  <a:cubicBezTo>
                    <a:pt x="3566" y="2472"/>
                    <a:pt x="3566" y="2472"/>
                    <a:pt x="3566" y="2472"/>
                  </a:cubicBezTo>
                  <a:cubicBezTo>
                    <a:pt x="1342" y="2483"/>
                    <a:pt x="1342" y="2483"/>
                    <a:pt x="1342" y="2483"/>
                  </a:cubicBezTo>
                  <a:lnTo>
                    <a:pt x="1342" y="2483"/>
                  </a:lnTo>
                  <a:cubicBezTo>
                    <a:pt x="939" y="2483"/>
                    <a:pt x="939" y="2483"/>
                    <a:pt x="939" y="2483"/>
                  </a:cubicBezTo>
                  <a:lnTo>
                    <a:pt x="939" y="2483"/>
                  </a:lnTo>
                  <a:cubicBezTo>
                    <a:pt x="944" y="2403"/>
                    <a:pt x="944" y="2403"/>
                    <a:pt x="944" y="2403"/>
                  </a:cubicBezTo>
                  <a:cubicBezTo>
                    <a:pt x="956" y="2362"/>
                    <a:pt x="916" y="2345"/>
                    <a:pt x="910" y="2310"/>
                  </a:cubicBezTo>
                  <a:cubicBezTo>
                    <a:pt x="910" y="2270"/>
                    <a:pt x="933" y="2294"/>
                    <a:pt x="910" y="2247"/>
                  </a:cubicBezTo>
                  <a:cubicBezTo>
                    <a:pt x="892" y="2213"/>
                    <a:pt x="876" y="2161"/>
                    <a:pt x="864" y="2121"/>
                  </a:cubicBezTo>
                  <a:cubicBezTo>
                    <a:pt x="852" y="2080"/>
                    <a:pt x="869" y="2034"/>
                    <a:pt x="864" y="1993"/>
                  </a:cubicBezTo>
                  <a:cubicBezTo>
                    <a:pt x="858" y="1971"/>
                    <a:pt x="829" y="1959"/>
                    <a:pt x="817" y="1930"/>
                  </a:cubicBezTo>
                  <a:cubicBezTo>
                    <a:pt x="800" y="1901"/>
                    <a:pt x="783" y="1832"/>
                    <a:pt x="795" y="1798"/>
                  </a:cubicBezTo>
                  <a:cubicBezTo>
                    <a:pt x="800" y="1775"/>
                    <a:pt x="824" y="1757"/>
                    <a:pt x="812" y="1735"/>
                  </a:cubicBezTo>
                  <a:cubicBezTo>
                    <a:pt x="800" y="1694"/>
                    <a:pt x="760" y="1700"/>
                    <a:pt x="760" y="1648"/>
                  </a:cubicBezTo>
                  <a:cubicBezTo>
                    <a:pt x="743" y="1602"/>
                    <a:pt x="737" y="1619"/>
                    <a:pt x="708" y="1602"/>
                  </a:cubicBezTo>
                  <a:cubicBezTo>
                    <a:pt x="691" y="1591"/>
                    <a:pt x="645" y="1515"/>
                    <a:pt x="651" y="1498"/>
                  </a:cubicBezTo>
                  <a:cubicBezTo>
                    <a:pt x="656" y="1463"/>
                    <a:pt x="639" y="1423"/>
                    <a:pt x="610" y="1406"/>
                  </a:cubicBezTo>
                  <a:cubicBezTo>
                    <a:pt x="553" y="1371"/>
                    <a:pt x="593" y="1297"/>
                    <a:pt x="547" y="1250"/>
                  </a:cubicBezTo>
                  <a:cubicBezTo>
                    <a:pt x="530" y="1233"/>
                    <a:pt x="524" y="1193"/>
                    <a:pt x="530" y="1170"/>
                  </a:cubicBezTo>
                  <a:cubicBezTo>
                    <a:pt x="530" y="1141"/>
                    <a:pt x="512" y="1112"/>
                    <a:pt x="501" y="1089"/>
                  </a:cubicBezTo>
                  <a:lnTo>
                    <a:pt x="501" y="1089"/>
                  </a:lnTo>
                  <a:cubicBezTo>
                    <a:pt x="489" y="1043"/>
                    <a:pt x="489" y="1043"/>
                    <a:pt x="489" y="1043"/>
                  </a:cubicBezTo>
                  <a:cubicBezTo>
                    <a:pt x="489" y="1014"/>
                    <a:pt x="512" y="986"/>
                    <a:pt x="512" y="951"/>
                  </a:cubicBezTo>
                  <a:cubicBezTo>
                    <a:pt x="512" y="922"/>
                    <a:pt x="512" y="899"/>
                    <a:pt x="495" y="865"/>
                  </a:cubicBezTo>
                  <a:cubicBezTo>
                    <a:pt x="472" y="801"/>
                    <a:pt x="443" y="744"/>
                    <a:pt x="438" y="669"/>
                  </a:cubicBezTo>
                  <a:cubicBezTo>
                    <a:pt x="431" y="600"/>
                    <a:pt x="386" y="582"/>
                    <a:pt x="328" y="553"/>
                  </a:cubicBezTo>
                  <a:cubicBezTo>
                    <a:pt x="287" y="524"/>
                    <a:pt x="218" y="472"/>
                    <a:pt x="172" y="467"/>
                  </a:cubicBezTo>
                  <a:cubicBezTo>
                    <a:pt x="138" y="461"/>
                    <a:pt x="143" y="409"/>
                    <a:pt x="143" y="386"/>
                  </a:cubicBezTo>
                  <a:cubicBezTo>
                    <a:pt x="138" y="352"/>
                    <a:pt x="138" y="277"/>
                    <a:pt x="121" y="248"/>
                  </a:cubicBezTo>
                  <a:cubicBezTo>
                    <a:pt x="86" y="207"/>
                    <a:pt x="11" y="191"/>
                    <a:pt x="11" y="144"/>
                  </a:cubicBezTo>
                  <a:cubicBezTo>
                    <a:pt x="17" y="110"/>
                    <a:pt x="0" y="110"/>
                    <a:pt x="17" y="70"/>
                  </a:cubicBezTo>
                  <a:cubicBezTo>
                    <a:pt x="29" y="0"/>
                    <a:pt x="29" y="0"/>
                    <a:pt x="29" y="0"/>
                  </a:cubicBezTo>
                </a:path>
              </a:pathLst>
            </a:custGeom>
            <a:solidFill>
              <a:schemeClr val="accent3"/>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1" name="Freeform 38"/>
            <p:cNvSpPr>
              <a:spLocks noChangeArrowheads="1"/>
            </p:cNvSpPr>
            <p:nvPr/>
          </p:nvSpPr>
          <p:spPr bwMode="auto">
            <a:xfrm>
              <a:off x="1716" y="2252"/>
              <a:ext cx="432" cy="315"/>
            </a:xfrm>
            <a:custGeom>
              <a:avLst/>
              <a:gdLst>
                <a:gd name="T0" fmla="*/ 1452 w 1908"/>
                <a:gd name="T1" fmla="*/ 0 h 1395"/>
                <a:gd name="T2" fmla="*/ 1452 w 1908"/>
                <a:gd name="T3" fmla="*/ 0 h 1395"/>
                <a:gd name="T4" fmla="*/ 1227 w 1908"/>
                <a:gd name="T5" fmla="*/ 0 h 1395"/>
                <a:gd name="T6" fmla="*/ 1227 w 1908"/>
                <a:gd name="T7" fmla="*/ 41 h 1395"/>
                <a:gd name="T8" fmla="*/ 715 w 1908"/>
                <a:gd name="T9" fmla="*/ 41 h 1395"/>
                <a:gd name="T10" fmla="*/ 715 w 1908"/>
                <a:gd name="T11" fmla="*/ 150 h 1395"/>
                <a:gd name="T12" fmla="*/ 328 w 1908"/>
                <a:gd name="T13" fmla="*/ 150 h 1395"/>
                <a:gd name="T14" fmla="*/ 328 w 1908"/>
                <a:gd name="T15" fmla="*/ 288 h 1395"/>
                <a:gd name="T16" fmla="*/ 104 w 1908"/>
                <a:gd name="T17" fmla="*/ 288 h 1395"/>
                <a:gd name="T18" fmla="*/ 0 w 1908"/>
                <a:gd name="T19" fmla="*/ 415 h 1395"/>
                <a:gd name="T20" fmla="*/ 0 w 1908"/>
                <a:gd name="T21" fmla="*/ 415 h 1395"/>
                <a:gd name="T22" fmla="*/ 52 w 1908"/>
                <a:gd name="T23" fmla="*/ 415 h 1395"/>
                <a:gd name="T24" fmla="*/ 52 w 1908"/>
                <a:gd name="T25" fmla="*/ 542 h 1395"/>
                <a:gd name="T26" fmla="*/ 115 w 1908"/>
                <a:gd name="T27" fmla="*/ 542 h 1395"/>
                <a:gd name="T28" fmla="*/ 110 w 1908"/>
                <a:gd name="T29" fmla="*/ 761 h 1395"/>
                <a:gd name="T30" fmla="*/ 34 w 1908"/>
                <a:gd name="T31" fmla="*/ 761 h 1395"/>
                <a:gd name="T32" fmla="*/ 34 w 1908"/>
                <a:gd name="T33" fmla="*/ 1394 h 1395"/>
                <a:gd name="T34" fmla="*/ 34 w 1908"/>
                <a:gd name="T35" fmla="*/ 1394 h 1395"/>
                <a:gd name="T36" fmla="*/ 1890 w 1908"/>
                <a:gd name="T37" fmla="*/ 1394 h 1395"/>
                <a:gd name="T38" fmla="*/ 1890 w 1908"/>
                <a:gd name="T39" fmla="*/ 1394 h 1395"/>
                <a:gd name="T40" fmla="*/ 1895 w 1908"/>
                <a:gd name="T41" fmla="*/ 1314 h 1395"/>
                <a:gd name="T42" fmla="*/ 1861 w 1908"/>
                <a:gd name="T43" fmla="*/ 1221 h 1395"/>
                <a:gd name="T44" fmla="*/ 1861 w 1908"/>
                <a:gd name="T45" fmla="*/ 1158 h 1395"/>
                <a:gd name="T46" fmla="*/ 1815 w 1908"/>
                <a:gd name="T47" fmla="*/ 1032 h 1395"/>
                <a:gd name="T48" fmla="*/ 1815 w 1908"/>
                <a:gd name="T49" fmla="*/ 904 h 1395"/>
                <a:gd name="T50" fmla="*/ 1768 w 1908"/>
                <a:gd name="T51" fmla="*/ 841 h 1395"/>
                <a:gd name="T52" fmla="*/ 1746 w 1908"/>
                <a:gd name="T53" fmla="*/ 709 h 1395"/>
                <a:gd name="T54" fmla="*/ 1763 w 1908"/>
                <a:gd name="T55" fmla="*/ 646 h 1395"/>
                <a:gd name="T56" fmla="*/ 1711 w 1908"/>
                <a:gd name="T57" fmla="*/ 559 h 1395"/>
                <a:gd name="T58" fmla="*/ 1659 w 1908"/>
                <a:gd name="T59" fmla="*/ 513 h 1395"/>
                <a:gd name="T60" fmla="*/ 1602 w 1908"/>
                <a:gd name="T61" fmla="*/ 409 h 1395"/>
                <a:gd name="T62" fmla="*/ 1561 w 1908"/>
                <a:gd name="T63" fmla="*/ 317 h 1395"/>
                <a:gd name="T64" fmla="*/ 1498 w 1908"/>
                <a:gd name="T65" fmla="*/ 161 h 1395"/>
                <a:gd name="T66" fmla="*/ 1481 w 1908"/>
                <a:gd name="T67" fmla="*/ 81 h 1395"/>
                <a:gd name="T68" fmla="*/ 1452 w 1908"/>
                <a:gd name="T69" fmla="*/ 0 h 1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8" h="1395">
                  <a:moveTo>
                    <a:pt x="1452" y="0"/>
                  </a:moveTo>
                  <a:lnTo>
                    <a:pt x="1452" y="0"/>
                  </a:lnTo>
                  <a:cubicBezTo>
                    <a:pt x="1227" y="0"/>
                    <a:pt x="1227" y="0"/>
                    <a:pt x="1227" y="0"/>
                  </a:cubicBezTo>
                  <a:cubicBezTo>
                    <a:pt x="1227" y="41"/>
                    <a:pt x="1227" y="41"/>
                    <a:pt x="1227" y="41"/>
                  </a:cubicBezTo>
                  <a:cubicBezTo>
                    <a:pt x="715" y="41"/>
                    <a:pt x="715" y="41"/>
                    <a:pt x="715" y="41"/>
                  </a:cubicBezTo>
                  <a:cubicBezTo>
                    <a:pt x="715" y="150"/>
                    <a:pt x="715" y="150"/>
                    <a:pt x="715" y="150"/>
                  </a:cubicBezTo>
                  <a:cubicBezTo>
                    <a:pt x="328" y="150"/>
                    <a:pt x="328" y="150"/>
                    <a:pt x="328" y="150"/>
                  </a:cubicBezTo>
                  <a:cubicBezTo>
                    <a:pt x="328" y="288"/>
                    <a:pt x="328" y="288"/>
                    <a:pt x="328" y="288"/>
                  </a:cubicBezTo>
                  <a:cubicBezTo>
                    <a:pt x="104" y="288"/>
                    <a:pt x="104" y="288"/>
                    <a:pt x="104" y="288"/>
                  </a:cubicBezTo>
                  <a:cubicBezTo>
                    <a:pt x="0" y="415"/>
                    <a:pt x="0" y="415"/>
                    <a:pt x="0" y="415"/>
                  </a:cubicBezTo>
                  <a:lnTo>
                    <a:pt x="0" y="415"/>
                  </a:lnTo>
                  <a:cubicBezTo>
                    <a:pt x="52" y="415"/>
                    <a:pt x="52" y="415"/>
                    <a:pt x="52" y="415"/>
                  </a:cubicBezTo>
                  <a:cubicBezTo>
                    <a:pt x="52" y="542"/>
                    <a:pt x="52" y="542"/>
                    <a:pt x="52" y="542"/>
                  </a:cubicBezTo>
                  <a:cubicBezTo>
                    <a:pt x="115" y="542"/>
                    <a:pt x="115" y="542"/>
                    <a:pt x="115" y="542"/>
                  </a:cubicBezTo>
                  <a:cubicBezTo>
                    <a:pt x="110" y="761"/>
                    <a:pt x="110" y="761"/>
                    <a:pt x="110" y="761"/>
                  </a:cubicBezTo>
                  <a:cubicBezTo>
                    <a:pt x="34" y="761"/>
                    <a:pt x="34" y="761"/>
                    <a:pt x="34" y="761"/>
                  </a:cubicBezTo>
                  <a:cubicBezTo>
                    <a:pt x="34" y="1394"/>
                    <a:pt x="34" y="1394"/>
                    <a:pt x="34" y="1394"/>
                  </a:cubicBezTo>
                  <a:lnTo>
                    <a:pt x="34" y="1394"/>
                  </a:lnTo>
                  <a:cubicBezTo>
                    <a:pt x="1890" y="1394"/>
                    <a:pt x="1890" y="1394"/>
                    <a:pt x="1890" y="1394"/>
                  </a:cubicBezTo>
                  <a:lnTo>
                    <a:pt x="1890" y="1394"/>
                  </a:lnTo>
                  <a:cubicBezTo>
                    <a:pt x="1895" y="1314"/>
                    <a:pt x="1895" y="1314"/>
                    <a:pt x="1895" y="1314"/>
                  </a:cubicBezTo>
                  <a:cubicBezTo>
                    <a:pt x="1907" y="1273"/>
                    <a:pt x="1867" y="1256"/>
                    <a:pt x="1861" y="1221"/>
                  </a:cubicBezTo>
                  <a:cubicBezTo>
                    <a:pt x="1861" y="1181"/>
                    <a:pt x="1884" y="1205"/>
                    <a:pt x="1861" y="1158"/>
                  </a:cubicBezTo>
                  <a:cubicBezTo>
                    <a:pt x="1843" y="1124"/>
                    <a:pt x="1827" y="1072"/>
                    <a:pt x="1815" y="1032"/>
                  </a:cubicBezTo>
                  <a:cubicBezTo>
                    <a:pt x="1803" y="991"/>
                    <a:pt x="1820" y="945"/>
                    <a:pt x="1815" y="904"/>
                  </a:cubicBezTo>
                  <a:cubicBezTo>
                    <a:pt x="1809" y="882"/>
                    <a:pt x="1780" y="870"/>
                    <a:pt x="1768" y="841"/>
                  </a:cubicBezTo>
                  <a:cubicBezTo>
                    <a:pt x="1751" y="812"/>
                    <a:pt x="1734" y="743"/>
                    <a:pt x="1746" y="709"/>
                  </a:cubicBezTo>
                  <a:cubicBezTo>
                    <a:pt x="1751" y="686"/>
                    <a:pt x="1775" y="668"/>
                    <a:pt x="1763" y="646"/>
                  </a:cubicBezTo>
                  <a:cubicBezTo>
                    <a:pt x="1751" y="605"/>
                    <a:pt x="1711" y="611"/>
                    <a:pt x="1711" y="559"/>
                  </a:cubicBezTo>
                  <a:cubicBezTo>
                    <a:pt x="1694" y="513"/>
                    <a:pt x="1688" y="530"/>
                    <a:pt x="1659" y="513"/>
                  </a:cubicBezTo>
                  <a:cubicBezTo>
                    <a:pt x="1642" y="502"/>
                    <a:pt x="1596" y="426"/>
                    <a:pt x="1602" y="409"/>
                  </a:cubicBezTo>
                  <a:cubicBezTo>
                    <a:pt x="1607" y="374"/>
                    <a:pt x="1590" y="334"/>
                    <a:pt x="1561" y="317"/>
                  </a:cubicBezTo>
                  <a:cubicBezTo>
                    <a:pt x="1504" y="282"/>
                    <a:pt x="1544" y="208"/>
                    <a:pt x="1498" y="161"/>
                  </a:cubicBezTo>
                  <a:cubicBezTo>
                    <a:pt x="1481" y="144"/>
                    <a:pt x="1475" y="104"/>
                    <a:pt x="1481" y="81"/>
                  </a:cubicBezTo>
                  <a:cubicBezTo>
                    <a:pt x="1481" y="52"/>
                    <a:pt x="1463" y="23"/>
                    <a:pt x="145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2" name="Freeform 39"/>
            <p:cNvSpPr>
              <a:spLocks noChangeArrowheads="1"/>
            </p:cNvSpPr>
            <p:nvPr/>
          </p:nvSpPr>
          <p:spPr bwMode="auto">
            <a:xfrm>
              <a:off x="1511" y="2346"/>
              <a:ext cx="231" cy="221"/>
            </a:xfrm>
            <a:custGeom>
              <a:avLst/>
              <a:gdLst>
                <a:gd name="T0" fmla="*/ 0 w 1021"/>
                <a:gd name="T1" fmla="*/ 870 h 980"/>
                <a:gd name="T2" fmla="*/ 0 w 1021"/>
                <a:gd name="T3" fmla="*/ 870 h 980"/>
                <a:gd name="T4" fmla="*/ 444 w 1021"/>
                <a:gd name="T5" fmla="*/ 444 h 980"/>
                <a:gd name="T6" fmla="*/ 444 w 1021"/>
                <a:gd name="T7" fmla="*/ 150 h 980"/>
                <a:gd name="T8" fmla="*/ 686 w 1021"/>
                <a:gd name="T9" fmla="*/ 150 h 980"/>
                <a:gd name="T10" fmla="*/ 738 w 1021"/>
                <a:gd name="T11" fmla="*/ 104 h 980"/>
                <a:gd name="T12" fmla="*/ 801 w 1021"/>
                <a:gd name="T13" fmla="*/ 98 h 980"/>
                <a:gd name="T14" fmla="*/ 905 w 1021"/>
                <a:gd name="T15" fmla="*/ 0 h 980"/>
                <a:gd name="T16" fmla="*/ 905 w 1021"/>
                <a:gd name="T17" fmla="*/ 0 h 980"/>
                <a:gd name="T18" fmla="*/ 957 w 1021"/>
                <a:gd name="T19" fmla="*/ 0 h 980"/>
                <a:gd name="T20" fmla="*/ 957 w 1021"/>
                <a:gd name="T21" fmla="*/ 127 h 980"/>
                <a:gd name="T22" fmla="*/ 1020 w 1021"/>
                <a:gd name="T23" fmla="*/ 127 h 980"/>
                <a:gd name="T24" fmla="*/ 1015 w 1021"/>
                <a:gd name="T25" fmla="*/ 346 h 980"/>
                <a:gd name="T26" fmla="*/ 939 w 1021"/>
                <a:gd name="T27" fmla="*/ 346 h 980"/>
                <a:gd name="T28" fmla="*/ 939 w 1021"/>
                <a:gd name="T29" fmla="*/ 979 h 980"/>
                <a:gd name="T30" fmla="*/ 939 w 1021"/>
                <a:gd name="T31" fmla="*/ 979 h 980"/>
                <a:gd name="T32" fmla="*/ 116 w 1021"/>
                <a:gd name="T33" fmla="*/ 979 h 980"/>
                <a:gd name="T34" fmla="*/ 116 w 1021"/>
                <a:gd name="T35" fmla="*/ 979 h 980"/>
                <a:gd name="T36" fmla="*/ 121 w 1021"/>
                <a:gd name="T37" fmla="*/ 939 h 980"/>
                <a:gd name="T38" fmla="*/ 40 w 1021"/>
                <a:gd name="T39" fmla="*/ 905 h 980"/>
                <a:gd name="T40" fmla="*/ 0 w 1021"/>
                <a:gd name="T41" fmla="*/ 87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1" h="980">
                  <a:moveTo>
                    <a:pt x="0" y="870"/>
                  </a:moveTo>
                  <a:lnTo>
                    <a:pt x="0" y="870"/>
                  </a:lnTo>
                  <a:cubicBezTo>
                    <a:pt x="444" y="444"/>
                    <a:pt x="444" y="444"/>
                    <a:pt x="444" y="444"/>
                  </a:cubicBezTo>
                  <a:cubicBezTo>
                    <a:pt x="444" y="150"/>
                    <a:pt x="444" y="150"/>
                    <a:pt x="444" y="150"/>
                  </a:cubicBezTo>
                  <a:cubicBezTo>
                    <a:pt x="686" y="150"/>
                    <a:pt x="686" y="150"/>
                    <a:pt x="686" y="150"/>
                  </a:cubicBezTo>
                  <a:cubicBezTo>
                    <a:pt x="698" y="127"/>
                    <a:pt x="703" y="92"/>
                    <a:pt x="738" y="104"/>
                  </a:cubicBezTo>
                  <a:cubicBezTo>
                    <a:pt x="755" y="104"/>
                    <a:pt x="784" y="109"/>
                    <a:pt x="801" y="98"/>
                  </a:cubicBezTo>
                  <a:cubicBezTo>
                    <a:pt x="905" y="0"/>
                    <a:pt x="905" y="0"/>
                    <a:pt x="905" y="0"/>
                  </a:cubicBezTo>
                  <a:lnTo>
                    <a:pt x="905" y="0"/>
                  </a:lnTo>
                  <a:cubicBezTo>
                    <a:pt x="957" y="0"/>
                    <a:pt x="957" y="0"/>
                    <a:pt x="957" y="0"/>
                  </a:cubicBezTo>
                  <a:cubicBezTo>
                    <a:pt x="957" y="127"/>
                    <a:pt x="957" y="127"/>
                    <a:pt x="957" y="127"/>
                  </a:cubicBezTo>
                  <a:cubicBezTo>
                    <a:pt x="1020" y="127"/>
                    <a:pt x="1020" y="127"/>
                    <a:pt x="1020" y="127"/>
                  </a:cubicBezTo>
                  <a:cubicBezTo>
                    <a:pt x="1015" y="346"/>
                    <a:pt x="1015" y="346"/>
                    <a:pt x="1015" y="346"/>
                  </a:cubicBezTo>
                  <a:cubicBezTo>
                    <a:pt x="939" y="346"/>
                    <a:pt x="939" y="346"/>
                    <a:pt x="939" y="346"/>
                  </a:cubicBezTo>
                  <a:cubicBezTo>
                    <a:pt x="939" y="979"/>
                    <a:pt x="939" y="979"/>
                    <a:pt x="939" y="979"/>
                  </a:cubicBezTo>
                  <a:lnTo>
                    <a:pt x="939" y="979"/>
                  </a:lnTo>
                  <a:cubicBezTo>
                    <a:pt x="116" y="979"/>
                    <a:pt x="116" y="979"/>
                    <a:pt x="116" y="979"/>
                  </a:cubicBezTo>
                  <a:lnTo>
                    <a:pt x="116" y="979"/>
                  </a:lnTo>
                  <a:cubicBezTo>
                    <a:pt x="127" y="962"/>
                    <a:pt x="133" y="956"/>
                    <a:pt x="121" y="939"/>
                  </a:cubicBezTo>
                  <a:cubicBezTo>
                    <a:pt x="104" y="905"/>
                    <a:pt x="52" y="939"/>
                    <a:pt x="40" y="905"/>
                  </a:cubicBezTo>
                  <a:cubicBezTo>
                    <a:pt x="35" y="887"/>
                    <a:pt x="18" y="882"/>
                    <a:pt x="0" y="87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3" name="Freeform 40"/>
            <p:cNvSpPr>
              <a:spLocks noChangeArrowheads="1"/>
            </p:cNvSpPr>
            <p:nvPr/>
          </p:nvSpPr>
          <p:spPr bwMode="auto">
            <a:xfrm>
              <a:off x="1238" y="2568"/>
              <a:ext cx="500" cy="295"/>
            </a:xfrm>
            <a:custGeom>
              <a:avLst/>
              <a:gdLst>
                <a:gd name="T0" fmla="*/ 0 w 2208"/>
                <a:gd name="T1" fmla="*/ 0 h 1304"/>
                <a:gd name="T2" fmla="*/ 0 w 2208"/>
                <a:gd name="T3" fmla="*/ 0 h 1304"/>
                <a:gd name="T4" fmla="*/ 1320 w 2208"/>
                <a:gd name="T5" fmla="*/ 0 h 1304"/>
                <a:gd name="T6" fmla="*/ 1320 w 2208"/>
                <a:gd name="T7" fmla="*/ 0 h 1304"/>
                <a:gd name="T8" fmla="*/ 1320 w 2208"/>
                <a:gd name="T9" fmla="*/ 248 h 1304"/>
                <a:gd name="T10" fmla="*/ 1469 w 2208"/>
                <a:gd name="T11" fmla="*/ 248 h 1304"/>
                <a:gd name="T12" fmla="*/ 1469 w 2208"/>
                <a:gd name="T13" fmla="*/ 364 h 1304"/>
                <a:gd name="T14" fmla="*/ 1585 w 2208"/>
                <a:gd name="T15" fmla="*/ 507 h 1304"/>
                <a:gd name="T16" fmla="*/ 1711 w 2208"/>
                <a:gd name="T17" fmla="*/ 507 h 1304"/>
                <a:gd name="T18" fmla="*/ 1711 w 2208"/>
                <a:gd name="T19" fmla="*/ 501 h 1304"/>
                <a:gd name="T20" fmla="*/ 1711 w 2208"/>
                <a:gd name="T21" fmla="*/ 628 h 1304"/>
                <a:gd name="T22" fmla="*/ 1798 w 2208"/>
                <a:gd name="T23" fmla="*/ 628 h 1304"/>
                <a:gd name="T24" fmla="*/ 1798 w 2208"/>
                <a:gd name="T25" fmla="*/ 755 h 1304"/>
                <a:gd name="T26" fmla="*/ 1965 w 2208"/>
                <a:gd name="T27" fmla="*/ 755 h 1304"/>
                <a:gd name="T28" fmla="*/ 1965 w 2208"/>
                <a:gd name="T29" fmla="*/ 882 h 1304"/>
                <a:gd name="T30" fmla="*/ 2092 w 2208"/>
                <a:gd name="T31" fmla="*/ 882 h 1304"/>
                <a:gd name="T32" fmla="*/ 2092 w 2208"/>
                <a:gd name="T33" fmla="*/ 1020 h 1304"/>
                <a:gd name="T34" fmla="*/ 2195 w 2208"/>
                <a:gd name="T35" fmla="*/ 1020 h 1304"/>
                <a:gd name="T36" fmla="*/ 2207 w 2208"/>
                <a:gd name="T37" fmla="*/ 1285 h 1304"/>
                <a:gd name="T38" fmla="*/ 2207 w 2208"/>
                <a:gd name="T39" fmla="*/ 1285 h 1304"/>
                <a:gd name="T40" fmla="*/ 2063 w 2208"/>
                <a:gd name="T41" fmla="*/ 1268 h 1304"/>
                <a:gd name="T42" fmla="*/ 1948 w 2208"/>
                <a:gd name="T43" fmla="*/ 1164 h 1304"/>
                <a:gd name="T44" fmla="*/ 1809 w 2208"/>
                <a:gd name="T45" fmla="*/ 1152 h 1304"/>
                <a:gd name="T46" fmla="*/ 1757 w 2208"/>
                <a:gd name="T47" fmla="*/ 1118 h 1304"/>
                <a:gd name="T48" fmla="*/ 1504 w 2208"/>
                <a:gd name="T49" fmla="*/ 1009 h 1304"/>
                <a:gd name="T50" fmla="*/ 1446 w 2208"/>
                <a:gd name="T51" fmla="*/ 986 h 1304"/>
                <a:gd name="T52" fmla="*/ 1348 w 2208"/>
                <a:gd name="T53" fmla="*/ 1066 h 1304"/>
                <a:gd name="T54" fmla="*/ 1199 w 2208"/>
                <a:gd name="T55" fmla="*/ 1124 h 1304"/>
                <a:gd name="T56" fmla="*/ 1204 w 2208"/>
                <a:gd name="T57" fmla="*/ 1256 h 1304"/>
                <a:gd name="T58" fmla="*/ 1049 w 2208"/>
                <a:gd name="T59" fmla="*/ 1176 h 1304"/>
                <a:gd name="T60" fmla="*/ 905 w 2208"/>
                <a:gd name="T61" fmla="*/ 1170 h 1304"/>
                <a:gd name="T62" fmla="*/ 801 w 2208"/>
                <a:gd name="T63" fmla="*/ 1199 h 1304"/>
                <a:gd name="T64" fmla="*/ 801 w 2208"/>
                <a:gd name="T65" fmla="*/ 1199 h 1304"/>
                <a:gd name="T66" fmla="*/ 847 w 2208"/>
                <a:gd name="T67" fmla="*/ 1043 h 1304"/>
                <a:gd name="T68" fmla="*/ 761 w 2208"/>
                <a:gd name="T69" fmla="*/ 905 h 1304"/>
                <a:gd name="T70" fmla="*/ 692 w 2208"/>
                <a:gd name="T71" fmla="*/ 911 h 1304"/>
                <a:gd name="T72" fmla="*/ 559 w 2208"/>
                <a:gd name="T73" fmla="*/ 824 h 1304"/>
                <a:gd name="T74" fmla="*/ 536 w 2208"/>
                <a:gd name="T75" fmla="*/ 709 h 1304"/>
                <a:gd name="T76" fmla="*/ 496 w 2208"/>
                <a:gd name="T77" fmla="*/ 496 h 1304"/>
                <a:gd name="T78" fmla="*/ 277 w 2208"/>
                <a:gd name="T79" fmla="*/ 352 h 1304"/>
                <a:gd name="T80" fmla="*/ 184 w 2208"/>
                <a:gd name="T81" fmla="*/ 213 h 1304"/>
                <a:gd name="T82" fmla="*/ 18 w 2208"/>
                <a:gd name="T83" fmla="*/ 64 h 1304"/>
                <a:gd name="T84" fmla="*/ 0 w 2208"/>
                <a:gd name="T85"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8" h="1304">
                  <a:moveTo>
                    <a:pt x="0" y="0"/>
                  </a:moveTo>
                  <a:lnTo>
                    <a:pt x="0" y="0"/>
                  </a:lnTo>
                  <a:cubicBezTo>
                    <a:pt x="1320" y="0"/>
                    <a:pt x="1320" y="0"/>
                    <a:pt x="1320" y="0"/>
                  </a:cubicBezTo>
                  <a:lnTo>
                    <a:pt x="1320" y="0"/>
                  </a:lnTo>
                  <a:cubicBezTo>
                    <a:pt x="1320" y="248"/>
                    <a:pt x="1320" y="248"/>
                    <a:pt x="1320" y="248"/>
                  </a:cubicBezTo>
                  <a:cubicBezTo>
                    <a:pt x="1469" y="248"/>
                    <a:pt x="1469" y="248"/>
                    <a:pt x="1469" y="248"/>
                  </a:cubicBezTo>
                  <a:cubicBezTo>
                    <a:pt x="1469" y="364"/>
                    <a:pt x="1469" y="364"/>
                    <a:pt x="1469" y="364"/>
                  </a:cubicBezTo>
                  <a:cubicBezTo>
                    <a:pt x="1585" y="507"/>
                    <a:pt x="1585" y="507"/>
                    <a:pt x="1585" y="507"/>
                  </a:cubicBezTo>
                  <a:cubicBezTo>
                    <a:pt x="1711" y="507"/>
                    <a:pt x="1711" y="507"/>
                    <a:pt x="1711" y="507"/>
                  </a:cubicBezTo>
                  <a:cubicBezTo>
                    <a:pt x="1711" y="501"/>
                    <a:pt x="1711" y="501"/>
                    <a:pt x="1711" y="501"/>
                  </a:cubicBezTo>
                  <a:cubicBezTo>
                    <a:pt x="1711" y="628"/>
                    <a:pt x="1711" y="628"/>
                    <a:pt x="1711" y="628"/>
                  </a:cubicBezTo>
                  <a:cubicBezTo>
                    <a:pt x="1798" y="628"/>
                    <a:pt x="1798" y="628"/>
                    <a:pt x="1798" y="628"/>
                  </a:cubicBezTo>
                  <a:cubicBezTo>
                    <a:pt x="1798" y="755"/>
                    <a:pt x="1798" y="755"/>
                    <a:pt x="1798" y="755"/>
                  </a:cubicBezTo>
                  <a:cubicBezTo>
                    <a:pt x="1965" y="755"/>
                    <a:pt x="1965" y="755"/>
                    <a:pt x="1965" y="755"/>
                  </a:cubicBezTo>
                  <a:cubicBezTo>
                    <a:pt x="1965" y="882"/>
                    <a:pt x="1965" y="882"/>
                    <a:pt x="1965" y="882"/>
                  </a:cubicBezTo>
                  <a:cubicBezTo>
                    <a:pt x="2092" y="882"/>
                    <a:pt x="2092" y="882"/>
                    <a:pt x="2092" y="882"/>
                  </a:cubicBezTo>
                  <a:cubicBezTo>
                    <a:pt x="2092" y="1020"/>
                    <a:pt x="2092" y="1020"/>
                    <a:pt x="2092" y="1020"/>
                  </a:cubicBezTo>
                  <a:cubicBezTo>
                    <a:pt x="2195" y="1020"/>
                    <a:pt x="2195" y="1020"/>
                    <a:pt x="2195" y="1020"/>
                  </a:cubicBezTo>
                  <a:cubicBezTo>
                    <a:pt x="2207" y="1285"/>
                    <a:pt x="2207" y="1285"/>
                    <a:pt x="2207" y="1285"/>
                  </a:cubicBezTo>
                  <a:lnTo>
                    <a:pt x="2207" y="1285"/>
                  </a:lnTo>
                  <a:cubicBezTo>
                    <a:pt x="2155" y="1285"/>
                    <a:pt x="2109" y="1303"/>
                    <a:pt x="2063" y="1268"/>
                  </a:cubicBezTo>
                  <a:cubicBezTo>
                    <a:pt x="2011" y="1228"/>
                    <a:pt x="2022" y="1176"/>
                    <a:pt x="1948" y="1164"/>
                  </a:cubicBezTo>
                  <a:cubicBezTo>
                    <a:pt x="1913" y="1159"/>
                    <a:pt x="1833" y="1170"/>
                    <a:pt x="1809" y="1152"/>
                  </a:cubicBezTo>
                  <a:cubicBezTo>
                    <a:pt x="1786" y="1141"/>
                    <a:pt x="1786" y="1130"/>
                    <a:pt x="1757" y="1118"/>
                  </a:cubicBezTo>
                  <a:cubicBezTo>
                    <a:pt x="1677" y="1072"/>
                    <a:pt x="1573" y="1066"/>
                    <a:pt x="1504" y="1009"/>
                  </a:cubicBezTo>
                  <a:cubicBezTo>
                    <a:pt x="1469" y="986"/>
                    <a:pt x="1492" y="963"/>
                    <a:pt x="1446" y="986"/>
                  </a:cubicBezTo>
                  <a:cubicBezTo>
                    <a:pt x="1406" y="1003"/>
                    <a:pt x="1372" y="1031"/>
                    <a:pt x="1348" y="1066"/>
                  </a:cubicBezTo>
                  <a:cubicBezTo>
                    <a:pt x="1325" y="1107"/>
                    <a:pt x="1239" y="1130"/>
                    <a:pt x="1199" y="1124"/>
                  </a:cubicBezTo>
                  <a:cubicBezTo>
                    <a:pt x="1107" y="1107"/>
                    <a:pt x="1227" y="1216"/>
                    <a:pt x="1204" y="1256"/>
                  </a:cubicBezTo>
                  <a:cubicBezTo>
                    <a:pt x="1176" y="1303"/>
                    <a:pt x="1083" y="1199"/>
                    <a:pt x="1049" y="1176"/>
                  </a:cubicBezTo>
                  <a:cubicBezTo>
                    <a:pt x="991" y="1141"/>
                    <a:pt x="963" y="1159"/>
                    <a:pt x="905" y="1170"/>
                  </a:cubicBezTo>
                  <a:cubicBezTo>
                    <a:pt x="801" y="1199"/>
                    <a:pt x="801" y="1199"/>
                    <a:pt x="801" y="1199"/>
                  </a:cubicBezTo>
                  <a:lnTo>
                    <a:pt x="801" y="1199"/>
                  </a:lnTo>
                  <a:cubicBezTo>
                    <a:pt x="818" y="1141"/>
                    <a:pt x="842" y="1089"/>
                    <a:pt x="847" y="1043"/>
                  </a:cubicBezTo>
                  <a:cubicBezTo>
                    <a:pt x="859" y="986"/>
                    <a:pt x="813" y="922"/>
                    <a:pt x="761" y="905"/>
                  </a:cubicBezTo>
                  <a:cubicBezTo>
                    <a:pt x="750" y="899"/>
                    <a:pt x="692" y="870"/>
                    <a:pt x="692" y="911"/>
                  </a:cubicBezTo>
                  <a:cubicBezTo>
                    <a:pt x="674" y="911"/>
                    <a:pt x="582" y="842"/>
                    <a:pt x="559" y="824"/>
                  </a:cubicBezTo>
                  <a:cubicBezTo>
                    <a:pt x="513" y="795"/>
                    <a:pt x="507" y="755"/>
                    <a:pt x="536" y="709"/>
                  </a:cubicBezTo>
                  <a:cubicBezTo>
                    <a:pt x="565" y="657"/>
                    <a:pt x="571" y="496"/>
                    <a:pt x="496" y="496"/>
                  </a:cubicBezTo>
                  <a:cubicBezTo>
                    <a:pt x="397" y="490"/>
                    <a:pt x="335" y="421"/>
                    <a:pt x="277" y="352"/>
                  </a:cubicBezTo>
                  <a:cubicBezTo>
                    <a:pt x="242" y="312"/>
                    <a:pt x="231" y="243"/>
                    <a:pt x="184" y="213"/>
                  </a:cubicBezTo>
                  <a:cubicBezTo>
                    <a:pt x="104" y="196"/>
                    <a:pt x="0" y="173"/>
                    <a:pt x="18" y="64"/>
                  </a:cubicBezTo>
                  <a:cubicBezTo>
                    <a:pt x="18" y="41"/>
                    <a:pt x="12" y="18"/>
                    <a:pt x="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4" name="Freeform 41"/>
            <p:cNvSpPr>
              <a:spLocks noChangeArrowheads="1"/>
            </p:cNvSpPr>
            <p:nvPr/>
          </p:nvSpPr>
          <p:spPr bwMode="auto">
            <a:xfrm>
              <a:off x="1537" y="2568"/>
              <a:ext cx="710" cy="322"/>
            </a:xfrm>
            <a:custGeom>
              <a:avLst/>
              <a:gdLst>
                <a:gd name="T0" fmla="*/ 0 w 3135"/>
                <a:gd name="T1" fmla="*/ 0 h 1425"/>
                <a:gd name="T2" fmla="*/ 0 w 3135"/>
                <a:gd name="T3" fmla="*/ 0 h 1425"/>
                <a:gd name="T4" fmla="*/ 823 w 3135"/>
                <a:gd name="T5" fmla="*/ 0 h 1425"/>
                <a:gd name="T6" fmla="*/ 823 w 3135"/>
                <a:gd name="T7" fmla="*/ 0 h 1425"/>
                <a:gd name="T8" fmla="*/ 2679 w 3135"/>
                <a:gd name="T9" fmla="*/ 0 h 1425"/>
                <a:gd name="T10" fmla="*/ 2679 w 3135"/>
                <a:gd name="T11" fmla="*/ 0 h 1425"/>
                <a:gd name="T12" fmla="*/ 3082 w 3135"/>
                <a:gd name="T13" fmla="*/ 0 h 1425"/>
                <a:gd name="T14" fmla="*/ 3082 w 3135"/>
                <a:gd name="T15" fmla="*/ 0 h 1425"/>
                <a:gd name="T16" fmla="*/ 3082 w 3135"/>
                <a:gd name="T17" fmla="*/ 52 h 1425"/>
                <a:gd name="T18" fmla="*/ 3082 w 3135"/>
                <a:gd name="T19" fmla="*/ 92 h 1425"/>
                <a:gd name="T20" fmla="*/ 3070 w 3135"/>
                <a:gd name="T21" fmla="*/ 127 h 1425"/>
                <a:gd name="T22" fmla="*/ 3094 w 3135"/>
                <a:gd name="T23" fmla="*/ 150 h 1425"/>
                <a:gd name="T24" fmla="*/ 3122 w 3135"/>
                <a:gd name="T25" fmla="*/ 156 h 1425"/>
                <a:gd name="T26" fmla="*/ 3128 w 3135"/>
                <a:gd name="T27" fmla="*/ 191 h 1425"/>
                <a:gd name="T28" fmla="*/ 3099 w 3135"/>
                <a:gd name="T29" fmla="*/ 202 h 1425"/>
                <a:gd name="T30" fmla="*/ 3099 w 3135"/>
                <a:gd name="T31" fmla="*/ 1400 h 1425"/>
                <a:gd name="T32" fmla="*/ 3042 w 3135"/>
                <a:gd name="T33" fmla="*/ 1400 h 1425"/>
                <a:gd name="T34" fmla="*/ 3042 w 3135"/>
                <a:gd name="T35" fmla="*/ 1400 h 1425"/>
                <a:gd name="T36" fmla="*/ 1573 w 3135"/>
                <a:gd name="T37" fmla="*/ 1400 h 1425"/>
                <a:gd name="T38" fmla="*/ 1573 w 3135"/>
                <a:gd name="T39" fmla="*/ 1400 h 1425"/>
                <a:gd name="T40" fmla="*/ 1526 w 3135"/>
                <a:gd name="T41" fmla="*/ 1406 h 1425"/>
                <a:gd name="T42" fmla="*/ 1175 w 3135"/>
                <a:gd name="T43" fmla="*/ 1395 h 1425"/>
                <a:gd name="T44" fmla="*/ 1146 w 3135"/>
                <a:gd name="T45" fmla="*/ 1343 h 1425"/>
                <a:gd name="T46" fmla="*/ 1043 w 3135"/>
                <a:gd name="T47" fmla="*/ 1308 h 1425"/>
                <a:gd name="T48" fmla="*/ 887 w 3135"/>
                <a:gd name="T49" fmla="*/ 1285 h 1425"/>
                <a:gd name="T50" fmla="*/ 887 w 3135"/>
                <a:gd name="T51" fmla="*/ 1285 h 1425"/>
                <a:gd name="T52" fmla="*/ 875 w 3135"/>
                <a:gd name="T53" fmla="*/ 1020 h 1425"/>
                <a:gd name="T54" fmla="*/ 772 w 3135"/>
                <a:gd name="T55" fmla="*/ 1020 h 1425"/>
                <a:gd name="T56" fmla="*/ 772 w 3135"/>
                <a:gd name="T57" fmla="*/ 882 h 1425"/>
                <a:gd name="T58" fmla="*/ 645 w 3135"/>
                <a:gd name="T59" fmla="*/ 882 h 1425"/>
                <a:gd name="T60" fmla="*/ 645 w 3135"/>
                <a:gd name="T61" fmla="*/ 755 h 1425"/>
                <a:gd name="T62" fmla="*/ 478 w 3135"/>
                <a:gd name="T63" fmla="*/ 755 h 1425"/>
                <a:gd name="T64" fmla="*/ 478 w 3135"/>
                <a:gd name="T65" fmla="*/ 628 h 1425"/>
                <a:gd name="T66" fmla="*/ 391 w 3135"/>
                <a:gd name="T67" fmla="*/ 628 h 1425"/>
                <a:gd name="T68" fmla="*/ 391 w 3135"/>
                <a:gd name="T69" fmla="*/ 501 h 1425"/>
                <a:gd name="T70" fmla="*/ 391 w 3135"/>
                <a:gd name="T71" fmla="*/ 507 h 1425"/>
                <a:gd name="T72" fmla="*/ 265 w 3135"/>
                <a:gd name="T73" fmla="*/ 507 h 1425"/>
                <a:gd name="T74" fmla="*/ 149 w 3135"/>
                <a:gd name="T75" fmla="*/ 364 h 1425"/>
                <a:gd name="T76" fmla="*/ 149 w 3135"/>
                <a:gd name="T77" fmla="*/ 248 h 1425"/>
                <a:gd name="T78" fmla="*/ 0 w 3135"/>
                <a:gd name="T79" fmla="*/ 248 h 1425"/>
                <a:gd name="T80" fmla="*/ 0 w 3135"/>
                <a:gd name="T81"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35" h="1425">
                  <a:moveTo>
                    <a:pt x="0" y="0"/>
                  </a:moveTo>
                  <a:lnTo>
                    <a:pt x="0" y="0"/>
                  </a:lnTo>
                  <a:cubicBezTo>
                    <a:pt x="823" y="0"/>
                    <a:pt x="823" y="0"/>
                    <a:pt x="823" y="0"/>
                  </a:cubicBezTo>
                  <a:lnTo>
                    <a:pt x="823" y="0"/>
                  </a:lnTo>
                  <a:cubicBezTo>
                    <a:pt x="2679" y="0"/>
                    <a:pt x="2679" y="0"/>
                    <a:pt x="2679" y="0"/>
                  </a:cubicBezTo>
                  <a:lnTo>
                    <a:pt x="2679" y="0"/>
                  </a:lnTo>
                  <a:cubicBezTo>
                    <a:pt x="3082" y="0"/>
                    <a:pt x="3082" y="0"/>
                    <a:pt x="3082" y="0"/>
                  </a:cubicBezTo>
                  <a:lnTo>
                    <a:pt x="3082" y="0"/>
                  </a:lnTo>
                  <a:cubicBezTo>
                    <a:pt x="3082" y="52"/>
                    <a:pt x="3082" y="52"/>
                    <a:pt x="3082" y="52"/>
                  </a:cubicBezTo>
                  <a:cubicBezTo>
                    <a:pt x="3082" y="58"/>
                    <a:pt x="3082" y="75"/>
                    <a:pt x="3082" y="92"/>
                  </a:cubicBezTo>
                  <a:cubicBezTo>
                    <a:pt x="3076" y="110"/>
                    <a:pt x="3065" y="121"/>
                    <a:pt x="3070" y="127"/>
                  </a:cubicBezTo>
                  <a:cubicBezTo>
                    <a:pt x="3076" y="139"/>
                    <a:pt x="3088" y="144"/>
                    <a:pt x="3094" y="150"/>
                  </a:cubicBezTo>
                  <a:cubicBezTo>
                    <a:pt x="3105" y="156"/>
                    <a:pt x="3117" y="150"/>
                    <a:pt x="3122" y="156"/>
                  </a:cubicBezTo>
                  <a:cubicBezTo>
                    <a:pt x="3134" y="162"/>
                    <a:pt x="3128" y="179"/>
                    <a:pt x="3128" y="191"/>
                  </a:cubicBezTo>
                  <a:cubicBezTo>
                    <a:pt x="3122" y="191"/>
                    <a:pt x="3105" y="196"/>
                    <a:pt x="3099" y="202"/>
                  </a:cubicBezTo>
                  <a:cubicBezTo>
                    <a:pt x="3099" y="1400"/>
                    <a:pt x="3099" y="1400"/>
                    <a:pt x="3099" y="1400"/>
                  </a:cubicBezTo>
                  <a:cubicBezTo>
                    <a:pt x="3042" y="1400"/>
                    <a:pt x="3042" y="1400"/>
                    <a:pt x="3042" y="1400"/>
                  </a:cubicBezTo>
                  <a:lnTo>
                    <a:pt x="3042" y="1400"/>
                  </a:lnTo>
                  <a:cubicBezTo>
                    <a:pt x="1573" y="1400"/>
                    <a:pt x="1573" y="1400"/>
                    <a:pt x="1573" y="1400"/>
                  </a:cubicBezTo>
                  <a:lnTo>
                    <a:pt x="1573" y="1400"/>
                  </a:lnTo>
                  <a:cubicBezTo>
                    <a:pt x="1526" y="1406"/>
                    <a:pt x="1526" y="1406"/>
                    <a:pt x="1526" y="1406"/>
                  </a:cubicBezTo>
                  <a:cubicBezTo>
                    <a:pt x="1411" y="1406"/>
                    <a:pt x="1284" y="1424"/>
                    <a:pt x="1175" y="1395"/>
                  </a:cubicBezTo>
                  <a:cubicBezTo>
                    <a:pt x="1140" y="1389"/>
                    <a:pt x="1158" y="1360"/>
                    <a:pt x="1146" y="1343"/>
                  </a:cubicBezTo>
                  <a:cubicBezTo>
                    <a:pt x="1129" y="1320"/>
                    <a:pt x="1071" y="1314"/>
                    <a:pt x="1043" y="1308"/>
                  </a:cubicBezTo>
                  <a:cubicBezTo>
                    <a:pt x="1002" y="1296"/>
                    <a:pt x="933" y="1274"/>
                    <a:pt x="887" y="1285"/>
                  </a:cubicBezTo>
                  <a:lnTo>
                    <a:pt x="887" y="1285"/>
                  </a:lnTo>
                  <a:cubicBezTo>
                    <a:pt x="875" y="1020"/>
                    <a:pt x="875" y="1020"/>
                    <a:pt x="875" y="1020"/>
                  </a:cubicBezTo>
                  <a:cubicBezTo>
                    <a:pt x="772" y="1020"/>
                    <a:pt x="772" y="1020"/>
                    <a:pt x="772" y="1020"/>
                  </a:cubicBezTo>
                  <a:cubicBezTo>
                    <a:pt x="772" y="882"/>
                    <a:pt x="772" y="882"/>
                    <a:pt x="772" y="882"/>
                  </a:cubicBezTo>
                  <a:cubicBezTo>
                    <a:pt x="645" y="882"/>
                    <a:pt x="645" y="882"/>
                    <a:pt x="645" y="882"/>
                  </a:cubicBezTo>
                  <a:cubicBezTo>
                    <a:pt x="645" y="755"/>
                    <a:pt x="645" y="755"/>
                    <a:pt x="645" y="755"/>
                  </a:cubicBezTo>
                  <a:cubicBezTo>
                    <a:pt x="478" y="755"/>
                    <a:pt x="478" y="755"/>
                    <a:pt x="478" y="755"/>
                  </a:cubicBezTo>
                  <a:cubicBezTo>
                    <a:pt x="478" y="628"/>
                    <a:pt x="478" y="628"/>
                    <a:pt x="478" y="628"/>
                  </a:cubicBezTo>
                  <a:cubicBezTo>
                    <a:pt x="391" y="628"/>
                    <a:pt x="391" y="628"/>
                    <a:pt x="391" y="628"/>
                  </a:cubicBezTo>
                  <a:cubicBezTo>
                    <a:pt x="391" y="501"/>
                    <a:pt x="391" y="501"/>
                    <a:pt x="391" y="501"/>
                  </a:cubicBezTo>
                  <a:cubicBezTo>
                    <a:pt x="391" y="507"/>
                    <a:pt x="391" y="507"/>
                    <a:pt x="391" y="507"/>
                  </a:cubicBezTo>
                  <a:cubicBezTo>
                    <a:pt x="265" y="507"/>
                    <a:pt x="265" y="507"/>
                    <a:pt x="265" y="507"/>
                  </a:cubicBezTo>
                  <a:cubicBezTo>
                    <a:pt x="149" y="364"/>
                    <a:pt x="149" y="364"/>
                    <a:pt x="149" y="364"/>
                  </a:cubicBezTo>
                  <a:cubicBezTo>
                    <a:pt x="149" y="248"/>
                    <a:pt x="149" y="248"/>
                    <a:pt x="149" y="248"/>
                  </a:cubicBezTo>
                  <a:cubicBezTo>
                    <a:pt x="0" y="248"/>
                    <a:pt x="0" y="248"/>
                    <a:pt x="0" y="248"/>
                  </a:cubicBezTo>
                  <a:cubicBezTo>
                    <a:pt x="0" y="0"/>
                    <a:pt x="0" y="0"/>
                    <a:pt x="0" y="0"/>
                  </a:cubicBezTo>
                </a:path>
              </a:pathLst>
            </a:custGeom>
            <a:solidFill>
              <a:schemeClr val="accent5"/>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5" name="Freeform 42"/>
            <p:cNvSpPr>
              <a:spLocks noChangeArrowheads="1"/>
            </p:cNvSpPr>
            <p:nvPr/>
          </p:nvSpPr>
          <p:spPr bwMode="auto">
            <a:xfrm>
              <a:off x="2192" y="2556"/>
              <a:ext cx="996" cy="637"/>
            </a:xfrm>
            <a:custGeom>
              <a:avLst/>
              <a:gdLst>
                <a:gd name="T0" fmla="*/ 2523 w 4397"/>
                <a:gd name="T1" fmla="*/ 0 h 2813"/>
                <a:gd name="T2" fmla="*/ 2523 w 4397"/>
                <a:gd name="T3" fmla="*/ 0 h 2813"/>
                <a:gd name="T4" fmla="*/ 2420 w 4397"/>
                <a:gd name="T5" fmla="*/ 0 h 2813"/>
                <a:gd name="T6" fmla="*/ 2420 w 4397"/>
                <a:gd name="T7" fmla="*/ 41 h 2813"/>
                <a:gd name="T8" fmla="*/ 196 w 4397"/>
                <a:gd name="T9" fmla="*/ 52 h 2813"/>
                <a:gd name="T10" fmla="*/ 196 w 4397"/>
                <a:gd name="T11" fmla="*/ 52 h 2813"/>
                <a:gd name="T12" fmla="*/ 196 w 4397"/>
                <a:gd name="T13" fmla="*/ 104 h 2813"/>
                <a:gd name="T14" fmla="*/ 196 w 4397"/>
                <a:gd name="T15" fmla="*/ 144 h 2813"/>
                <a:gd name="T16" fmla="*/ 184 w 4397"/>
                <a:gd name="T17" fmla="*/ 179 h 2813"/>
                <a:gd name="T18" fmla="*/ 208 w 4397"/>
                <a:gd name="T19" fmla="*/ 202 h 2813"/>
                <a:gd name="T20" fmla="*/ 236 w 4397"/>
                <a:gd name="T21" fmla="*/ 208 h 2813"/>
                <a:gd name="T22" fmla="*/ 242 w 4397"/>
                <a:gd name="T23" fmla="*/ 243 h 2813"/>
                <a:gd name="T24" fmla="*/ 213 w 4397"/>
                <a:gd name="T25" fmla="*/ 254 h 2813"/>
                <a:gd name="T26" fmla="*/ 213 w 4397"/>
                <a:gd name="T27" fmla="*/ 1452 h 2813"/>
                <a:gd name="T28" fmla="*/ 156 w 4397"/>
                <a:gd name="T29" fmla="*/ 1452 h 2813"/>
                <a:gd name="T30" fmla="*/ 156 w 4397"/>
                <a:gd name="T31" fmla="*/ 1452 h 2813"/>
                <a:gd name="T32" fmla="*/ 184 w 4397"/>
                <a:gd name="T33" fmla="*/ 2184 h 2813"/>
                <a:gd name="T34" fmla="*/ 132 w 4397"/>
                <a:gd name="T35" fmla="*/ 2438 h 2813"/>
                <a:gd name="T36" fmla="*/ 40 w 4397"/>
                <a:gd name="T37" fmla="*/ 2628 h 2813"/>
                <a:gd name="T38" fmla="*/ 11 w 4397"/>
                <a:gd name="T39" fmla="*/ 2708 h 2813"/>
                <a:gd name="T40" fmla="*/ 11 w 4397"/>
                <a:gd name="T41" fmla="*/ 2708 h 2813"/>
                <a:gd name="T42" fmla="*/ 139 w 4397"/>
                <a:gd name="T43" fmla="*/ 2812 h 2813"/>
                <a:gd name="T44" fmla="*/ 139 w 4397"/>
                <a:gd name="T45" fmla="*/ 2812 h 2813"/>
                <a:gd name="T46" fmla="*/ 196 w 4397"/>
                <a:gd name="T47" fmla="*/ 2737 h 2813"/>
                <a:gd name="T48" fmla="*/ 224 w 4397"/>
                <a:gd name="T49" fmla="*/ 2668 h 2813"/>
                <a:gd name="T50" fmla="*/ 288 w 4397"/>
                <a:gd name="T51" fmla="*/ 2656 h 2813"/>
                <a:gd name="T52" fmla="*/ 288 w 4397"/>
                <a:gd name="T53" fmla="*/ 2656 h 2813"/>
                <a:gd name="T54" fmla="*/ 288 w 4397"/>
                <a:gd name="T55" fmla="*/ 2582 h 2813"/>
                <a:gd name="T56" fmla="*/ 288 w 4397"/>
                <a:gd name="T57" fmla="*/ 2582 h 2813"/>
                <a:gd name="T58" fmla="*/ 496 w 4397"/>
                <a:gd name="T59" fmla="*/ 2576 h 2813"/>
                <a:gd name="T60" fmla="*/ 565 w 4397"/>
                <a:gd name="T61" fmla="*/ 2593 h 2813"/>
                <a:gd name="T62" fmla="*/ 680 w 4397"/>
                <a:gd name="T63" fmla="*/ 2616 h 2813"/>
                <a:gd name="T64" fmla="*/ 1037 w 4397"/>
                <a:gd name="T65" fmla="*/ 2616 h 2813"/>
                <a:gd name="T66" fmla="*/ 1071 w 4397"/>
                <a:gd name="T67" fmla="*/ 2570 h 2813"/>
                <a:gd name="T68" fmla="*/ 2990 w 4397"/>
                <a:gd name="T69" fmla="*/ 2570 h 2813"/>
                <a:gd name="T70" fmla="*/ 2990 w 4397"/>
                <a:gd name="T71" fmla="*/ 2495 h 2813"/>
                <a:gd name="T72" fmla="*/ 4050 w 4397"/>
                <a:gd name="T73" fmla="*/ 2495 h 2813"/>
                <a:gd name="T74" fmla="*/ 4050 w 4397"/>
                <a:gd name="T75" fmla="*/ 2495 h 2813"/>
                <a:gd name="T76" fmla="*/ 4119 w 4397"/>
                <a:gd name="T77" fmla="*/ 2443 h 2813"/>
                <a:gd name="T78" fmla="*/ 4269 w 4397"/>
                <a:gd name="T79" fmla="*/ 2323 h 2813"/>
                <a:gd name="T80" fmla="*/ 4350 w 4397"/>
                <a:gd name="T81" fmla="*/ 2259 h 2813"/>
                <a:gd name="T82" fmla="*/ 4361 w 4397"/>
                <a:gd name="T83" fmla="*/ 2184 h 2813"/>
                <a:gd name="T84" fmla="*/ 4315 w 4397"/>
                <a:gd name="T85" fmla="*/ 2121 h 2813"/>
                <a:gd name="T86" fmla="*/ 4212 w 4397"/>
                <a:gd name="T87" fmla="*/ 2051 h 2813"/>
                <a:gd name="T88" fmla="*/ 4091 w 4397"/>
                <a:gd name="T89" fmla="*/ 1942 h 2813"/>
                <a:gd name="T90" fmla="*/ 4027 w 4397"/>
                <a:gd name="T91" fmla="*/ 1775 h 2813"/>
                <a:gd name="T92" fmla="*/ 3987 w 4397"/>
                <a:gd name="T93" fmla="*/ 1642 h 2813"/>
                <a:gd name="T94" fmla="*/ 3848 w 4397"/>
                <a:gd name="T95" fmla="*/ 1464 h 2813"/>
                <a:gd name="T96" fmla="*/ 3768 w 4397"/>
                <a:gd name="T97" fmla="*/ 1251 h 2813"/>
                <a:gd name="T98" fmla="*/ 3768 w 4397"/>
                <a:gd name="T99" fmla="*/ 1170 h 2813"/>
                <a:gd name="T100" fmla="*/ 3768 w 4397"/>
                <a:gd name="T101" fmla="*/ 1170 h 2813"/>
                <a:gd name="T102" fmla="*/ 2523 w 4397"/>
                <a:gd name="T103" fmla="*/ 0 h 2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97" h="2813">
                  <a:moveTo>
                    <a:pt x="2523" y="0"/>
                  </a:moveTo>
                  <a:lnTo>
                    <a:pt x="2523" y="0"/>
                  </a:lnTo>
                  <a:cubicBezTo>
                    <a:pt x="2420" y="0"/>
                    <a:pt x="2420" y="0"/>
                    <a:pt x="2420" y="0"/>
                  </a:cubicBezTo>
                  <a:cubicBezTo>
                    <a:pt x="2420" y="41"/>
                    <a:pt x="2420" y="41"/>
                    <a:pt x="2420" y="41"/>
                  </a:cubicBezTo>
                  <a:cubicBezTo>
                    <a:pt x="196" y="52"/>
                    <a:pt x="196" y="52"/>
                    <a:pt x="196" y="52"/>
                  </a:cubicBezTo>
                  <a:lnTo>
                    <a:pt x="196" y="52"/>
                  </a:lnTo>
                  <a:cubicBezTo>
                    <a:pt x="196" y="104"/>
                    <a:pt x="196" y="104"/>
                    <a:pt x="196" y="104"/>
                  </a:cubicBezTo>
                  <a:cubicBezTo>
                    <a:pt x="196" y="110"/>
                    <a:pt x="196" y="127"/>
                    <a:pt x="196" y="144"/>
                  </a:cubicBezTo>
                  <a:cubicBezTo>
                    <a:pt x="190" y="162"/>
                    <a:pt x="179" y="173"/>
                    <a:pt x="184" y="179"/>
                  </a:cubicBezTo>
                  <a:cubicBezTo>
                    <a:pt x="190" y="191"/>
                    <a:pt x="202" y="196"/>
                    <a:pt x="208" y="202"/>
                  </a:cubicBezTo>
                  <a:cubicBezTo>
                    <a:pt x="219" y="208"/>
                    <a:pt x="231" y="202"/>
                    <a:pt x="236" y="208"/>
                  </a:cubicBezTo>
                  <a:cubicBezTo>
                    <a:pt x="248" y="214"/>
                    <a:pt x="242" y="231"/>
                    <a:pt x="242" y="243"/>
                  </a:cubicBezTo>
                  <a:cubicBezTo>
                    <a:pt x="236" y="243"/>
                    <a:pt x="219" y="248"/>
                    <a:pt x="213" y="254"/>
                  </a:cubicBezTo>
                  <a:cubicBezTo>
                    <a:pt x="213" y="1452"/>
                    <a:pt x="213" y="1452"/>
                    <a:pt x="213" y="1452"/>
                  </a:cubicBezTo>
                  <a:cubicBezTo>
                    <a:pt x="156" y="1452"/>
                    <a:pt x="156" y="1452"/>
                    <a:pt x="156" y="1452"/>
                  </a:cubicBezTo>
                  <a:lnTo>
                    <a:pt x="156" y="1452"/>
                  </a:lnTo>
                  <a:cubicBezTo>
                    <a:pt x="184" y="2184"/>
                    <a:pt x="184" y="2184"/>
                    <a:pt x="184" y="2184"/>
                  </a:cubicBezTo>
                  <a:cubicBezTo>
                    <a:pt x="173" y="2271"/>
                    <a:pt x="161" y="2357"/>
                    <a:pt x="132" y="2438"/>
                  </a:cubicBezTo>
                  <a:cubicBezTo>
                    <a:pt x="115" y="2478"/>
                    <a:pt x="80" y="2604"/>
                    <a:pt x="40" y="2628"/>
                  </a:cubicBezTo>
                  <a:cubicBezTo>
                    <a:pt x="0" y="2651"/>
                    <a:pt x="23" y="2668"/>
                    <a:pt x="11" y="2708"/>
                  </a:cubicBezTo>
                  <a:lnTo>
                    <a:pt x="11" y="2708"/>
                  </a:lnTo>
                  <a:cubicBezTo>
                    <a:pt x="139" y="2812"/>
                    <a:pt x="139" y="2812"/>
                    <a:pt x="139" y="2812"/>
                  </a:cubicBezTo>
                  <a:lnTo>
                    <a:pt x="139" y="2812"/>
                  </a:lnTo>
                  <a:cubicBezTo>
                    <a:pt x="167" y="2789"/>
                    <a:pt x="173" y="2743"/>
                    <a:pt x="196" y="2737"/>
                  </a:cubicBezTo>
                  <a:cubicBezTo>
                    <a:pt x="242" y="2725"/>
                    <a:pt x="213" y="2697"/>
                    <a:pt x="224" y="2668"/>
                  </a:cubicBezTo>
                  <a:cubicBezTo>
                    <a:pt x="242" y="2662"/>
                    <a:pt x="265" y="2656"/>
                    <a:pt x="288" y="2656"/>
                  </a:cubicBezTo>
                  <a:lnTo>
                    <a:pt x="288" y="2656"/>
                  </a:lnTo>
                  <a:cubicBezTo>
                    <a:pt x="288" y="2582"/>
                    <a:pt x="288" y="2582"/>
                    <a:pt x="288" y="2582"/>
                  </a:cubicBezTo>
                  <a:lnTo>
                    <a:pt x="288" y="2582"/>
                  </a:lnTo>
                  <a:cubicBezTo>
                    <a:pt x="357" y="2564"/>
                    <a:pt x="432" y="2588"/>
                    <a:pt x="496" y="2576"/>
                  </a:cubicBezTo>
                  <a:cubicBezTo>
                    <a:pt x="525" y="2570"/>
                    <a:pt x="541" y="2588"/>
                    <a:pt x="565" y="2593"/>
                  </a:cubicBezTo>
                  <a:cubicBezTo>
                    <a:pt x="593" y="2593"/>
                    <a:pt x="657" y="2622"/>
                    <a:pt x="680" y="2616"/>
                  </a:cubicBezTo>
                  <a:cubicBezTo>
                    <a:pt x="1037" y="2616"/>
                    <a:pt x="1037" y="2616"/>
                    <a:pt x="1037" y="2616"/>
                  </a:cubicBezTo>
                  <a:cubicBezTo>
                    <a:pt x="1071" y="2570"/>
                    <a:pt x="1071" y="2570"/>
                    <a:pt x="1071" y="2570"/>
                  </a:cubicBezTo>
                  <a:cubicBezTo>
                    <a:pt x="2990" y="2570"/>
                    <a:pt x="2990" y="2570"/>
                    <a:pt x="2990" y="2570"/>
                  </a:cubicBezTo>
                  <a:cubicBezTo>
                    <a:pt x="2990" y="2495"/>
                    <a:pt x="2990" y="2495"/>
                    <a:pt x="2990" y="2495"/>
                  </a:cubicBezTo>
                  <a:cubicBezTo>
                    <a:pt x="4050" y="2495"/>
                    <a:pt x="4050" y="2495"/>
                    <a:pt x="4050" y="2495"/>
                  </a:cubicBezTo>
                  <a:lnTo>
                    <a:pt x="4050" y="2495"/>
                  </a:lnTo>
                  <a:cubicBezTo>
                    <a:pt x="4073" y="2472"/>
                    <a:pt x="4108" y="2443"/>
                    <a:pt x="4119" y="2443"/>
                  </a:cubicBezTo>
                  <a:cubicBezTo>
                    <a:pt x="4177" y="2438"/>
                    <a:pt x="4223" y="2368"/>
                    <a:pt x="4269" y="2323"/>
                  </a:cubicBezTo>
                  <a:cubicBezTo>
                    <a:pt x="4298" y="2299"/>
                    <a:pt x="4327" y="2287"/>
                    <a:pt x="4350" y="2259"/>
                  </a:cubicBezTo>
                  <a:cubicBezTo>
                    <a:pt x="4396" y="2219"/>
                    <a:pt x="4390" y="2230"/>
                    <a:pt x="4361" y="2184"/>
                  </a:cubicBezTo>
                  <a:cubicBezTo>
                    <a:pt x="4338" y="2161"/>
                    <a:pt x="4333" y="2144"/>
                    <a:pt x="4315" y="2121"/>
                  </a:cubicBezTo>
                  <a:cubicBezTo>
                    <a:pt x="4309" y="2103"/>
                    <a:pt x="4234" y="2069"/>
                    <a:pt x="4212" y="2051"/>
                  </a:cubicBezTo>
                  <a:cubicBezTo>
                    <a:pt x="4165" y="2006"/>
                    <a:pt x="4108" y="2011"/>
                    <a:pt x="4091" y="1942"/>
                  </a:cubicBezTo>
                  <a:cubicBezTo>
                    <a:pt x="4073" y="1878"/>
                    <a:pt x="4044" y="1838"/>
                    <a:pt x="4027" y="1775"/>
                  </a:cubicBezTo>
                  <a:cubicBezTo>
                    <a:pt x="4016" y="1729"/>
                    <a:pt x="3998" y="1689"/>
                    <a:pt x="3987" y="1642"/>
                  </a:cubicBezTo>
                  <a:cubicBezTo>
                    <a:pt x="3970" y="1573"/>
                    <a:pt x="3889" y="1528"/>
                    <a:pt x="3848" y="1464"/>
                  </a:cubicBezTo>
                  <a:cubicBezTo>
                    <a:pt x="3808" y="1395"/>
                    <a:pt x="3762" y="1337"/>
                    <a:pt x="3768" y="1251"/>
                  </a:cubicBezTo>
                  <a:cubicBezTo>
                    <a:pt x="3768" y="1216"/>
                    <a:pt x="3768" y="1199"/>
                    <a:pt x="3768" y="1170"/>
                  </a:cubicBezTo>
                  <a:lnTo>
                    <a:pt x="3768" y="1170"/>
                  </a:lnTo>
                  <a:cubicBezTo>
                    <a:pt x="2523" y="0"/>
                    <a:pt x="2523" y="0"/>
                    <a:pt x="2523" y="0"/>
                  </a:cubicBezTo>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6" name="Freeform 43"/>
            <p:cNvSpPr>
              <a:spLocks noChangeArrowheads="1"/>
            </p:cNvSpPr>
            <p:nvPr/>
          </p:nvSpPr>
          <p:spPr bwMode="auto">
            <a:xfrm>
              <a:off x="2223" y="3122"/>
              <a:ext cx="886" cy="218"/>
            </a:xfrm>
            <a:custGeom>
              <a:avLst/>
              <a:gdLst>
                <a:gd name="T0" fmla="*/ 3911 w 3912"/>
                <a:gd name="T1" fmla="*/ 0 h 964"/>
                <a:gd name="T2" fmla="*/ 3911 w 3912"/>
                <a:gd name="T3" fmla="*/ 0 h 964"/>
                <a:gd name="T4" fmla="*/ 2851 w 3912"/>
                <a:gd name="T5" fmla="*/ 0 h 964"/>
                <a:gd name="T6" fmla="*/ 2851 w 3912"/>
                <a:gd name="T7" fmla="*/ 75 h 964"/>
                <a:gd name="T8" fmla="*/ 932 w 3912"/>
                <a:gd name="T9" fmla="*/ 75 h 964"/>
                <a:gd name="T10" fmla="*/ 898 w 3912"/>
                <a:gd name="T11" fmla="*/ 121 h 964"/>
                <a:gd name="T12" fmla="*/ 541 w 3912"/>
                <a:gd name="T13" fmla="*/ 121 h 964"/>
                <a:gd name="T14" fmla="*/ 426 w 3912"/>
                <a:gd name="T15" fmla="*/ 98 h 964"/>
                <a:gd name="T16" fmla="*/ 357 w 3912"/>
                <a:gd name="T17" fmla="*/ 81 h 964"/>
                <a:gd name="T18" fmla="*/ 149 w 3912"/>
                <a:gd name="T19" fmla="*/ 87 h 964"/>
                <a:gd name="T20" fmla="*/ 149 w 3912"/>
                <a:gd name="T21" fmla="*/ 87 h 964"/>
                <a:gd name="T22" fmla="*/ 149 w 3912"/>
                <a:gd name="T23" fmla="*/ 161 h 964"/>
                <a:gd name="T24" fmla="*/ 149 w 3912"/>
                <a:gd name="T25" fmla="*/ 161 h 964"/>
                <a:gd name="T26" fmla="*/ 85 w 3912"/>
                <a:gd name="T27" fmla="*/ 173 h 964"/>
                <a:gd name="T28" fmla="*/ 57 w 3912"/>
                <a:gd name="T29" fmla="*/ 242 h 964"/>
                <a:gd name="T30" fmla="*/ 0 w 3912"/>
                <a:gd name="T31" fmla="*/ 317 h 964"/>
                <a:gd name="T32" fmla="*/ 0 w 3912"/>
                <a:gd name="T33" fmla="*/ 317 h 964"/>
                <a:gd name="T34" fmla="*/ 115 w 3912"/>
                <a:gd name="T35" fmla="*/ 444 h 964"/>
                <a:gd name="T36" fmla="*/ 172 w 3912"/>
                <a:gd name="T37" fmla="*/ 478 h 964"/>
                <a:gd name="T38" fmla="*/ 218 w 3912"/>
                <a:gd name="T39" fmla="*/ 547 h 964"/>
                <a:gd name="T40" fmla="*/ 305 w 3912"/>
                <a:gd name="T41" fmla="*/ 646 h 964"/>
                <a:gd name="T42" fmla="*/ 201 w 3912"/>
                <a:gd name="T43" fmla="*/ 812 h 964"/>
                <a:gd name="T44" fmla="*/ 218 w 3912"/>
                <a:gd name="T45" fmla="*/ 841 h 964"/>
                <a:gd name="T46" fmla="*/ 218 w 3912"/>
                <a:gd name="T47" fmla="*/ 841 h 964"/>
                <a:gd name="T48" fmla="*/ 374 w 3912"/>
                <a:gd name="T49" fmla="*/ 847 h 964"/>
                <a:gd name="T50" fmla="*/ 420 w 3912"/>
                <a:gd name="T51" fmla="*/ 882 h 964"/>
                <a:gd name="T52" fmla="*/ 449 w 3912"/>
                <a:gd name="T53" fmla="*/ 911 h 964"/>
                <a:gd name="T54" fmla="*/ 501 w 3912"/>
                <a:gd name="T55" fmla="*/ 939 h 964"/>
                <a:gd name="T56" fmla="*/ 564 w 3912"/>
                <a:gd name="T57" fmla="*/ 963 h 964"/>
                <a:gd name="T58" fmla="*/ 1918 w 3912"/>
                <a:gd name="T59" fmla="*/ 963 h 964"/>
                <a:gd name="T60" fmla="*/ 1918 w 3912"/>
                <a:gd name="T61" fmla="*/ 963 h 964"/>
                <a:gd name="T62" fmla="*/ 3652 w 3912"/>
                <a:gd name="T63" fmla="*/ 939 h 964"/>
                <a:gd name="T64" fmla="*/ 3652 w 3912"/>
                <a:gd name="T65" fmla="*/ 939 h 964"/>
                <a:gd name="T66" fmla="*/ 3652 w 3912"/>
                <a:gd name="T67" fmla="*/ 934 h 964"/>
                <a:gd name="T68" fmla="*/ 3744 w 3912"/>
                <a:gd name="T69" fmla="*/ 807 h 964"/>
                <a:gd name="T70" fmla="*/ 3761 w 3912"/>
                <a:gd name="T71" fmla="*/ 726 h 964"/>
                <a:gd name="T72" fmla="*/ 3761 w 3912"/>
                <a:gd name="T73" fmla="*/ 634 h 964"/>
                <a:gd name="T74" fmla="*/ 3796 w 3912"/>
                <a:gd name="T75" fmla="*/ 582 h 964"/>
                <a:gd name="T76" fmla="*/ 3785 w 3912"/>
                <a:gd name="T77" fmla="*/ 346 h 964"/>
                <a:gd name="T78" fmla="*/ 3767 w 3912"/>
                <a:gd name="T79" fmla="*/ 248 h 964"/>
                <a:gd name="T80" fmla="*/ 3796 w 3912"/>
                <a:gd name="T81" fmla="*/ 196 h 964"/>
                <a:gd name="T82" fmla="*/ 3853 w 3912"/>
                <a:gd name="T83" fmla="*/ 116 h 964"/>
                <a:gd name="T84" fmla="*/ 3882 w 3912"/>
                <a:gd name="T85" fmla="*/ 35 h 964"/>
                <a:gd name="T86" fmla="*/ 3911 w 3912"/>
                <a:gd name="T87" fmla="*/ 0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2" h="964">
                  <a:moveTo>
                    <a:pt x="3911" y="0"/>
                  </a:moveTo>
                  <a:lnTo>
                    <a:pt x="3911" y="0"/>
                  </a:lnTo>
                  <a:cubicBezTo>
                    <a:pt x="2851" y="0"/>
                    <a:pt x="2851" y="0"/>
                    <a:pt x="2851" y="0"/>
                  </a:cubicBezTo>
                  <a:cubicBezTo>
                    <a:pt x="2851" y="75"/>
                    <a:pt x="2851" y="75"/>
                    <a:pt x="2851" y="75"/>
                  </a:cubicBezTo>
                  <a:cubicBezTo>
                    <a:pt x="932" y="75"/>
                    <a:pt x="932" y="75"/>
                    <a:pt x="932" y="75"/>
                  </a:cubicBezTo>
                  <a:cubicBezTo>
                    <a:pt x="898" y="121"/>
                    <a:pt x="898" y="121"/>
                    <a:pt x="898" y="121"/>
                  </a:cubicBezTo>
                  <a:cubicBezTo>
                    <a:pt x="541" y="121"/>
                    <a:pt x="541" y="121"/>
                    <a:pt x="541" y="121"/>
                  </a:cubicBezTo>
                  <a:cubicBezTo>
                    <a:pt x="518" y="127"/>
                    <a:pt x="454" y="98"/>
                    <a:pt x="426" y="98"/>
                  </a:cubicBezTo>
                  <a:cubicBezTo>
                    <a:pt x="402" y="93"/>
                    <a:pt x="386" y="75"/>
                    <a:pt x="357" y="81"/>
                  </a:cubicBezTo>
                  <a:cubicBezTo>
                    <a:pt x="293" y="93"/>
                    <a:pt x="218" y="69"/>
                    <a:pt x="149" y="87"/>
                  </a:cubicBezTo>
                  <a:lnTo>
                    <a:pt x="149" y="87"/>
                  </a:lnTo>
                  <a:cubicBezTo>
                    <a:pt x="149" y="161"/>
                    <a:pt x="149" y="161"/>
                    <a:pt x="149" y="161"/>
                  </a:cubicBezTo>
                  <a:lnTo>
                    <a:pt x="149" y="161"/>
                  </a:lnTo>
                  <a:cubicBezTo>
                    <a:pt x="126" y="161"/>
                    <a:pt x="103" y="167"/>
                    <a:pt x="85" y="173"/>
                  </a:cubicBezTo>
                  <a:cubicBezTo>
                    <a:pt x="74" y="202"/>
                    <a:pt x="103" y="230"/>
                    <a:pt x="57" y="242"/>
                  </a:cubicBezTo>
                  <a:cubicBezTo>
                    <a:pt x="34" y="248"/>
                    <a:pt x="28" y="294"/>
                    <a:pt x="0" y="317"/>
                  </a:cubicBezTo>
                  <a:lnTo>
                    <a:pt x="0" y="317"/>
                  </a:lnTo>
                  <a:cubicBezTo>
                    <a:pt x="28" y="358"/>
                    <a:pt x="80" y="404"/>
                    <a:pt x="115" y="444"/>
                  </a:cubicBezTo>
                  <a:cubicBezTo>
                    <a:pt x="132" y="461"/>
                    <a:pt x="166" y="467"/>
                    <a:pt x="172" y="478"/>
                  </a:cubicBezTo>
                  <a:cubicBezTo>
                    <a:pt x="189" y="507"/>
                    <a:pt x="155" y="547"/>
                    <a:pt x="218" y="547"/>
                  </a:cubicBezTo>
                  <a:cubicBezTo>
                    <a:pt x="247" y="547"/>
                    <a:pt x="328" y="611"/>
                    <a:pt x="305" y="646"/>
                  </a:cubicBezTo>
                  <a:cubicBezTo>
                    <a:pt x="276" y="691"/>
                    <a:pt x="207" y="755"/>
                    <a:pt x="201" y="812"/>
                  </a:cubicBezTo>
                  <a:cubicBezTo>
                    <a:pt x="218" y="841"/>
                    <a:pt x="218" y="841"/>
                    <a:pt x="218" y="841"/>
                  </a:cubicBezTo>
                  <a:lnTo>
                    <a:pt x="218" y="841"/>
                  </a:lnTo>
                  <a:cubicBezTo>
                    <a:pt x="374" y="847"/>
                    <a:pt x="374" y="847"/>
                    <a:pt x="374" y="847"/>
                  </a:cubicBezTo>
                  <a:cubicBezTo>
                    <a:pt x="386" y="864"/>
                    <a:pt x="402" y="870"/>
                    <a:pt x="420" y="882"/>
                  </a:cubicBezTo>
                  <a:cubicBezTo>
                    <a:pt x="431" y="893"/>
                    <a:pt x="438" y="904"/>
                    <a:pt x="449" y="911"/>
                  </a:cubicBezTo>
                  <a:cubicBezTo>
                    <a:pt x="466" y="922"/>
                    <a:pt x="489" y="928"/>
                    <a:pt x="501" y="939"/>
                  </a:cubicBezTo>
                  <a:cubicBezTo>
                    <a:pt x="518" y="951"/>
                    <a:pt x="541" y="963"/>
                    <a:pt x="564" y="963"/>
                  </a:cubicBezTo>
                  <a:cubicBezTo>
                    <a:pt x="1918" y="963"/>
                    <a:pt x="1918" y="963"/>
                    <a:pt x="1918" y="963"/>
                  </a:cubicBezTo>
                  <a:lnTo>
                    <a:pt x="1918" y="963"/>
                  </a:lnTo>
                  <a:cubicBezTo>
                    <a:pt x="3652" y="939"/>
                    <a:pt x="3652" y="939"/>
                    <a:pt x="3652" y="939"/>
                  </a:cubicBezTo>
                  <a:lnTo>
                    <a:pt x="3652" y="939"/>
                  </a:lnTo>
                  <a:cubicBezTo>
                    <a:pt x="3652" y="934"/>
                    <a:pt x="3652" y="934"/>
                    <a:pt x="3652" y="934"/>
                  </a:cubicBezTo>
                  <a:cubicBezTo>
                    <a:pt x="3669" y="893"/>
                    <a:pt x="3709" y="835"/>
                    <a:pt x="3744" y="807"/>
                  </a:cubicBezTo>
                  <a:cubicBezTo>
                    <a:pt x="3785" y="778"/>
                    <a:pt x="3761" y="761"/>
                    <a:pt x="3761" y="726"/>
                  </a:cubicBezTo>
                  <a:cubicBezTo>
                    <a:pt x="3761" y="686"/>
                    <a:pt x="3779" y="674"/>
                    <a:pt x="3761" y="634"/>
                  </a:cubicBezTo>
                  <a:cubicBezTo>
                    <a:pt x="3750" y="611"/>
                    <a:pt x="3796" y="599"/>
                    <a:pt x="3796" y="582"/>
                  </a:cubicBezTo>
                  <a:cubicBezTo>
                    <a:pt x="3813" y="530"/>
                    <a:pt x="3727" y="392"/>
                    <a:pt x="3785" y="346"/>
                  </a:cubicBezTo>
                  <a:cubicBezTo>
                    <a:pt x="3819" y="323"/>
                    <a:pt x="3773" y="282"/>
                    <a:pt x="3767" y="248"/>
                  </a:cubicBezTo>
                  <a:cubicBezTo>
                    <a:pt x="3767" y="225"/>
                    <a:pt x="3773" y="208"/>
                    <a:pt x="3796" y="196"/>
                  </a:cubicBezTo>
                  <a:cubicBezTo>
                    <a:pt x="3837" y="185"/>
                    <a:pt x="3837" y="144"/>
                    <a:pt x="3853" y="116"/>
                  </a:cubicBezTo>
                  <a:cubicBezTo>
                    <a:pt x="3865" y="87"/>
                    <a:pt x="3871" y="64"/>
                    <a:pt x="3882" y="35"/>
                  </a:cubicBezTo>
                  <a:cubicBezTo>
                    <a:pt x="3882" y="29"/>
                    <a:pt x="3894" y="17"/>
                    <a:pt x="3911" y="0"/>
                  </a:cubicBezTo>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7" name="Freeform 44"/>
            <p:cNvSpPr>
              <a:spLocks noChangeArrowheads="1"/>
            </p:cNvSpPr>
            <p:nvPr/>
          </p:nvSpPr>
          <p:spPr bwMode="auto">
            <a:xfrm>
              <a:off x="2651" y="3335"/>
              <a:ext cx="445" cy="267"/>
            </a:xfrm>
            <a:custGeom>
              <a:avLst/>
              <a:gdLst>
                <a:gd name="T0" fmla="*/ 1763 w 1965"/>
                <a:gd name="T1" fmla="*/ 0 h 1182"/>
                <a:gd name="T2" fmla="*/ 1763 w 1965"/>
                <a:gd name="T3" fmla="*/ 0 h 1182"/>
                <a:gd name="T4" fmla="*/ 1665 w 1965"/>
                <a:gd name="T5" fmla="*/ 46 h 1182"/>
                <a:gd name="T6" fmla="*/ 1683 w 1965"/>
                <a:gd name="T7" fmla="*/ 133 h 1182"/>
                <a:gd name="T8" fmla="*/ 1648 w 1965"/>
                <a:gd name="T9" fmla="*/ 213 h 1182"/>
                <a:gd name="T10" fmla="*/ 1694 w 1965"/>
                <a:gd name="T11" fmla="*/ 242 h 1182"/>
                <a:gd name="T12" fmla="*/ 1699 w 1965"/>
                <a:gd name="T13" fmla="*/ 415 h 1182"/>
                <a:gd name="T14" fmla="*/ 1683 w 1965"/>
                <a:gd name="T15" fmla="*/ 467 h 1182"/>
                <a:gd name="T16" fmla="*/ 1683 w 1965"/>
                <a:gd name="T17" fmla="*/ 507 h 1182"/>
                <a:gd name="T18" fmla="*/ 1688 w 1965"/>
                <a:gd name="T19" fmla="*/ 513 h 1182"/>
                <a:gd name="T20" fmla="*/ 1694 w 1965"/>
                <a:gd name="T21" fmla="*/ 542 h 1182"/>
                <a:gd name="T22" fmla="*/ 1734 w 1965"/>
                <a:gd name="T23" fmla="*/ 571 h 1182"/>
                <a:gd name="T24" fmla="*/ 1792 w 1965"/>
                <a:gd name="T25" fmla="*/ 594 h 1182"/>
                <a:gd name="T26" fmla="*/ 1849 w 1965"/>
                <a:gd name="T27" fmla="*/ 582 h 1182"/>
                <a:gd name="T28" fmla="*/ 1913 w 1965"/>
                <a:gd name="T29" fmla="*/ 663 h 1182"/>
                <a:gd name="T30" fmla="*/ 1953 w 1965"/>
                <a:gd name="T31" fmla="*/ 675 h 1182"/>
                <a:gd name="T32" fmla="*/ 1948 w 1965"/>
                <a:gd name="T33" fmla="*/ 749 h 1182"/>
                <a:gd name="T34" fmla="*/ 1953 w 1965"/>
                <a:gd name="T35" fmla="*/ 830 h 1182"/>
                <a:gd name="T36" fmla="*/ 1878 w 1965"/>
                <a:gd name="T37" fmla="*/ 963 h 1182"/>
                <a:gd name="T38" fmla="*/ 1763 w 1965"/>
                <a:gd name="T39" fmla="*/ 1014 h 1182"/>
                <a:gd name="T40" fmla="*/ 1659 w 1965"/>
                <a:gd name="T41" fmla="*/ 1026 h 1182"/>
                <a:gd name="T42" fmla="*/ 1642 w 1965"/>
                <a:gd name="T43" fmla="*/ 1037 h 1182"/>
                <a:gd name="T44" fmla="*/ 1642 w 1965"/>
                <a:gd name="T45" fmla="*/ 1037 h 1182"/>
                <a:gd name="T46" fmla="*/ 0 w 1965"/>
                <a:gd name="T47" fmla="*/ 1181 h 1182"/>
                <a:gd name="T48" fmla="*/ 0 w 1965"/>
                <a:gd name="T49" fmla="*/ 1181 h 1182"/>
                <a:gd name="T50" fmla="*/ 0 w 1965"/>
                <a:gd name="T51" fmla="*/ 530 h 1182"/>
                <a:gd name="T52" fmla="*/ 29 w 1965"/>
                <a:gd name="T53" fmla="*/ 530 h 1182"/>
                <a:gd name="T54" fmla="*/ 29 w 1965"/>
                <a:gd name="T55" fmla="*/ 24 h 1182"/>
                <a:gd name="T56" fmla="*/ 29 w 1965"/>
                <a:gd name="T57" fmla="*/ 24 h 1182"/>
                <a:gd name="T58" fmla="*/ 1763 w 1965"/>
                <a:gd name="T59" fmla="*/ 0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5" h="1182">
                  <a:moveTo>
                    <a:pt x="1763" y="0"/>
                  </a:moveTo>
                  <a:lnTo>
                    <a:pt x="1763" y="0"/>
                  </a:lnTo>
                  <a:cubicBezTo>
                    <a:pt x="1740" y="64"/>
                    <a:pt x="1717" y="12"/>
                    <a:pt x="1665" y="46"/>
                  </a:cubicBezTo>
                  <a:cubicBezTo>
                    <a:pt x="1631" y="64"/>
                    <a:pt x="1683" y="98"/>
                    <a:pt x="1683" y="133"/>
                  </a:cubicBezTo>
                  <a:cubicBezTo>
                    <a:pt x="1683" y="173"/>
                    <a:pt x="1619" y="179"/>
                    <a:pt x="1648" y="213"/>
                  </a:cubicBezTo>
                  <a:cubicBezTo>
                    <a:pt x="1659" y="231"/>
                    <a:pt x="1688" y="231"/>
                    <a:pt x="1694" y="242"/>
                  </a:cubicBezTo>
                  <a:cubicBezTo>
                    <a:pt x="1717" y="294"/>
                    <a:pt x="1711" y="358"/>
                    <a:pt x="1699" y="415"/>
                  </a:cubicBezTo>
                  <a:cubicBezTo>
                    <a:pt x="1699" y="433"/>
                    <a:pt x="1688" y="455"/>
                    <a:pt x="1683" y="467"/>
                  </a:cubicBezTo>
                  <a:cubicBezTo>
                    <a:pt x="1676" y="473"/>
                    <a:pt x="1659" y="502"/>
                    <a:pt x="1683" y="507"/>
                  </a:cubicBezTo>
                  <a:cubicBezTo>
                    <a:pt x="1683" y="507"/>
                    <a:pt x="1688" y="507"/>
                    <a:pt x="1688" y="513"/>
                  </a:cubicBezTo>
                  <a:cubicBezTo>
                    <a:pt x="1694" y="525"/>
                    <a:pt x="1688" y="525"/>
                    <a:pt x="1694" y="542"/>
                  </a:cubicBezTo>
                  <a:cubicBezTo>
                    <a:pt x="1699" y="565"/>
                    <a:pt x="1717" y="588"/>
                    <a:pt x="1734" y="571"/>
                  </a:cubicBezTo>
                  <a:cubicBezTo>
                    <a:pt x="1751" y="559"/>
                    <a:pt x="1780" y="588"/>
                    <a:pt x="1792" y="594"/>
                  </a:cubicBezTo>
                  <a:cubicBezTo>
                    <a:pt x="1809" y="594"/>
                    <a:pt x="1827" y="576"/>
                    <a:pt x="1849" y="582"/>
                  </a:cubicBezTo>
                  <a:cubicBezTo>
                    <a:pt x="1907" y="594"/>
                    <a:pt x="1896" y="623"/>
                    <a:pt x="1913" y="663"/>
                  </a:cubicBezTo>
                  <a:cubicBezTo>
                    <a:pt x="1919" y="675"/>
                    <a:pt x="1948" y="663"/>
                    <a:pt x="1953" y="675"/>
                  </a:cubicBezTo>
                  <a:cubicBezTo>
                    <a:pt x="1964" y="703"/>
                    <a:pt x="1942" y="720"/>
                    <a:pt x="1948" y="749"/>
                  </a:cubicBezTo>
                  <a:cubicBezTo>
                    <a:pt x="1953" y="778"/>
                    <a:pt x="1953" y="801"/>
                    <a:pt x="1953" y="830"/>
                  </a:cubicBezTo>
                  <a:cubicBezTo>
                    <a:pt x="1953" y="888"/>
                    <a:pt x="1855" y="905"/>
                    <a:pt x="1878" y="963"/>
                  </a:cubicBezTo>
                  <a:cubicBezTo>
                    <a:pt x="1890" y="992"/>
                    <a:pt x="1786" y="1014"/>
                    <a:pt x="1763" y="1014"/>
                  </a:cubicBezTo>
                  <a:cubicBezTo>
                    <a:pt x="1723" y="1014"/>
                    <a:pt x="1688" y="1014"/>
                    <a:pt x="1659" y="1026"/>
                  </a:cubicBezTo>
                  <a:cubicBezTo>
                    <a:pt x="1642" y="1037"/>
                    <a:pt x="1642" y="1037"/>
                    <a:pt x="1642" y="1037"/>
                  </a:cubicBezTo>
                  <a:lnTo>
                    <a:pt x="1642" y="1037"/>
                  </a:lnTo>
                  <a:cubicBezTo>
                    <a:pt x="0" y="1181"/>
                    <a:pt x="0" y="1181"/>
                    <a:pt x="0" y="1181"/>
                  </a:cubicBezTo>
                  <a:lnTo>
                    <a:pt x="0" y="1181"/>
                  </a:lnTo>
                  <a:cubicBezTo>
                    <a:pt x="0" y="530"/>
                    <a:pt x="0" y="530"/>
                    <a:pt x="0" y="530"/>
                  </a:cubicBezTo>
                  <a:cubicBezTo>
                    <a:pt x="29" y="530"/>
                    <a:pt x="29" y="530"/>
                    <a:pt x="29" y="530"/>
                  </a:cubicBezTo>
                  <a:cubicBezTo>
                    <a:pt x="29" y="24"/>
                    <a:pt x="29" y="24"/>
                    <a:pt x="29" y="24"/>
                  </a:cubicBezTo>
                  <a:lnTo>
                    <a:pt x="29" y="24"/>
                  </a:lnTo>
                  <a:cubicBezTo>
                    <a:pt x="1763" y="0"/>
                    <a:pt x="1763" y="0"/>
                    <a:pt x="1763" y="0"/>
                  </a:cubicBezTo>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8" name="Freeform 45"/>
            <p:cNvSpPr>
              <a:spLocks noChangeArrowheads="1"/>
            </p:cNvSpPr>
            <p:nvPr/>
          </p:nvSpPr>
          <p:spPr bwMode="auto">
            <a:xfrm>
              <a:off x="2246" y="3313"/>
              <a:ext cx="411" cy="313"/>
            </a:xfrm>
            <a:custGeom>
              <a:avLst/>
              <a:gdLst>
                <a:gd name="T0" fmla="*/ 0 w 1816"/>
                <a:gd name="T1" fmla="*/ 162 h 1384"/>
                <a:gd name="T2" fmla="*/ 0 w 1816"/>
                <a:gd name="T3" fmla="*/ 162 h 1384"/>
                <a:gd name="T4" fmla="*/ 6 w 1816"/>
                <a:gd name="T5" fmla="*/ 133 h 1384"/>
                <a:gd name="T6" fmla="*/ 34 w 1816"/>
                <a:gd name="T7" fmla="*/ 110 h 1384"/>
                <a:gd name="T8" fmla="*/ 86 w 1816"/>
                <a:gd name="T9" fmla="*/ 75 h 1384"/>
                <a:gd name="T10" fmla="*/ 92 w 1816"/>
                <a:gd name="T11" fmla="*/ 46 h 1384"/>
                <a:gd name="T12" fmla="*/ 115 w 1816"/>
                <a:gd name="T13" fmla="*/ 0 h 1384"/>
                <a:gd name="T14" fmla="*/ 115 w 1816"/>
                <a:gd name="T15" fmla="*/ 0 h 1384"/>
                <a:gd name="T16" fmla="*/ 271 w 1816"/>
                <a:gd name="T17" fmla="*/ 6 h 1384"/>
                <a:gd name="T18" fmla="*/ 317 w 1816"/>
                <a:gd name="T19" fmla="*/ 41 h 1384"/>
                <a:gd name="T20" fmla="*/ 346 w 1816"/>
                <a:gd name="T21" fmla="*/ 70 h 1384"/>
                <a:gd name="T22" fmla="*/ 398 w 1816"/>
                <a:gd name="T23" fmla="*/ 98 h 1384"/>
                <a:gd name="T24" fmla="*/ 461 w 1816"/>
                <a:gd name="T25" fmla="*/ 122 h 1384"/>
                <a:gd name="T26" fmla="*/ 1815 w 1816"/>
                <a:gd name="T27" fmla="*/ 122 h 1384"/>
                <a:gd name="T28" fmla="*/ 1815 w 1816"/>
                <a:gd name="T29" fmla="*/ 122 h 1384"/>
                <a:gd name="T30" fmla="*/ 1815 w 1816"/>
                <a:gd name="T31" fmla="*/ 628 h 1384"/>
                <a:gd name="T32" fmla="*/ 1786 w 1816"/>
                <a:gd name="T33" fmla="*/ 628 h 1384"/>
                <a:gd name="T34" fmla="*/ 1786 w 1816"/>
                <a:gd name="T35" fmla="*/ 1279 h 1384"/>
                <a:gd name="T36" fmla="*/ 1786 w 1816"/>
                <a:gd name="T37" fmla="*/ 1279 h 1384"/>
                <a:gd name="T38" fmla="*/ 553 w 1816"/>
                <a:gd name="T39" fmla="*/ 1383 h 1384"/>
                <a:gd name="T40" fmla="*/ 553 w 1816"/>
                <a:gd name="T41" fmla="*/ 1383 h 1384"/>
                <a:gd name="T42" fmla="*/ 548 w 1816"/>
                <a:gd name="T43" fmla="*/ 1291 h 1384"/>
                <a:gd name="T44" fmla="*/ 438 w 1816"/>
                <a:gd name="T45" fmla="*/ 1216 h 1384"/>
                <a:gd name="T46" fmla="*/ 415 w 1816"/>
                <a:gd name="T47" fmla="*/ 1090 h 1384"/>
                <a:gd name="T48" fmla="*/ 369 w 1816"/>
                <a:gd name="T49" fmla="*/ 962 h 1384"/>
                <a:gd name="T50" fmla="*/ 415 w 1816"/>
                <a:gd name="T51" fmla="*/ 893 h 1384"/>
                <a:gd name="T52" fmla="*/ 369 w 1816"/>
                <a:gd name="T53" fmla="*/ 744 h 1384"/>
                <a:gd name="T54" fmla="*/ 328 w 1816"/>
                <a:gd name="T55" fmla="*/ 617 h 1384"/>
                <a:gd name="T56" fmla="*/ 202 w 1816"/>
                <a:gd name="T57" fmla="*/ 375 h 1384"/>
                <a:gd name="T58" fmla="*/ 0 w 1816"/>
                <a:gd name="T59" fmla="*/ 162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16" h="1384">
                  <a:moveTo>
                    <a:pt x="0" y="162"/>
                  </a:moveTo>
                  <a:lnTo>
                    <a:pt x="0" y="162"/>
                  </a:lnTo>
                  <a:cubicBezTo>
                    <a:pt x="6" y="133"/>
                    <a:pt x="6" y="133"/>
                    <a:pt x="6" y="133"/>
                  </a:cubicBezTo>
                  <a:cubicBezTo>
                    <a:pt x="12" y="110"/>
                    <a:pt x="12" y="115"/>
                    <a:pt x="34" y="110"/>
                  </a:cubicBezTo>
                  <a:cubicBezTo>
                    <a:pt x="46" y="104"/>
                    <a:pt x="81" y="93"/>
                    <a:pt x="86" y="75"/>
                  </a:cubicBezTo>
                  <a:cubicBezTo>
                    <a:pt x="92" y="63"/>
                    <a:pt x="86" y="58"/>
                    <a:pt x="92" y="46"/>
                  </a:cubicBezTo>
                  <a:cubicBezTo>
                    <a:pt x="98" y="29"/>
                    <a:pt x="110" y="18"/>
                    <a:pt x="115" y="0"/>
                  </a:cubicBezTo>
                  <a:lnTo>
                    <a:pt x="115" y="0"/>
                  </a:lnTo>
                  <a:cubicBezTo>
                    <a:pt x="271" y="6"/>
                    <a:pt x="271" y="6"/>
                    <a:pt x="271" y="6"/>
                  </a:cubicBezTo>
                  <a:cubicBezTo>
                    <a:pt x="283" y="23"/>
                    <a:pt x="299" y="29"/>
                    <a:pt x="317" y="41"/>
                  </a:cubicBezTo>
                  <a:cubicBezTo>
                    <a:pt x="328" y="52"/>
                    <a:pt x="335" y="63"/>
                    <a:pt x="346" y="70"/>
                  </a:cubicBezTo>
                  <a:cubicBezTo>
                    <a:pt x="363" y="81"/>
                    <a:pt x="386" y="87"/>
                    <a:pt x="398" y="98"/>
                  </a:cubicBezTo>
                  <a:cubicBezTo>
                    <a:pt x="415" y="110"/>
                    <a:pt x="438" y="122"/>
                    <a:pt x="461" y="122"/>
                  </a:cubicBezTo>
                  <a:cubicBezTo>
                    <a:pt x="1815" y="122"/>
                    <a:pt x="1815" y="122"/>
                    <a:pt x="1815" y="122"/>
                  </a:cubicBezTo>
                  <a:lnTo>
                    <a:pt x="1815" y="122"/>
                  </a:lnTo>
                  <a:cubicBezTo>
                    <a:pt x="1815" y="628"/>
                    <a:pt x="1815" y="628"/>
                    <a:pt x="1815" y="628"/>
                  </a:cubicBezTo>
                  <a:cubicBezTo>
                    <a:pt x="1786" y="628"/>
                    <a:pt x="1786" y="628"/>
                    <a:pt x="1786" y="628"/>
                  </a:cubicBezTo>
                  <a:cubicBezTo>
                    <a:pt x="1786" y="1279"/>
                    <a:pt x="1786" y="1279"/>
                    <a:pt x="1786" y="1279"/>
                  </a:cubicBezTo>
                  <a:lnTo>
                    <a:pt x="1786" y="1279"/>
                  </a:lnTo>
                  <a:cubicBezTo>
                    <a:pt x="553" y="1383"/>
                    <a:pt x="553" y="1383"/>
                    <a:pt x="553" y="1383"/>
                  </a:cubicBezTo>
                  <a:lnTo>
                    <a:pt x="553" y="1383"/>
                  </a:lnTo>
                  <a:cubicBezTo>
                    <a:pt x="553" y="1354"/>
                    <a:pt x="553" y="1314"/>
                    <a:pt x="548" y="1291"/>
                  </a:cubicBezTo>
                  <a:cubicBezTo>
                    <a:pt x="542" y="1250"/>
                    <a:pt x="461" y="1118"/>
                    <a:pt x="438" y="1216"/>
                  </a:cubicBezTo>
                  <a:cubicBezTo>
                    <a:pt x="415" y="1222"/>
                    <a:pt x="415" y="1112"/>
                    <a:pt x="415" y="1090"/>
                  </a:cubicBezTo>
                  <a:cubicBezTo>
                    <a:pt x="420" y="1026"/>
                    <a:pt x="403" y="1009"/>
                    <a:pt x="369" y="962"/>
                  </a:cubicBezTo>
                  <a:cubicBezTo>
                    <a:pt x="363" y="951"/>
                    <a:pt x="409" y="928"/>
                    <a:pt x="415" y="893"/>
                  </a:cubicBezTo>
                  <a:cubicBezTo>
                    <a:pt x="409" y="836"/>
                    <a:pt x="386" y="795"/>
                    <a:pt x="369" y="744"/>
                  </a:cubicBezTo>
                  <a:cubicBezTo>
                    <a:pt x="357" y="697"/>
                    <a:pt x="346" y="657"/>
                    <a:pt x="328" y="617"/>
                  </a:cubicBezTo>
                  <a:cubicBezTo>
                    <a:pt x="299" y="531"/>
                    <a:pt x="231" y="456"/>
                    <a:pt x="202" y="375"/>
                  </a:cubicBezTo>
                  <a:cubicBezTo>
                    <a:pt x="150" y="288"/>
                    <a:pt x="75" y="225"/>
                    <a:pt x="0" y="16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9" name="Freeform 46"/>
            <p:cNvSpPr>
              <a:spLocks noChangeArrowheads="1"/>
            </p:cNvSpPr>
            <p:nvPr/>
          </p:nvSpPr>
          <p:spPr bwMode="auto">
            <a:xfrm>
              <a:off x="2104" y="3168"/>
              <a:ext cx="193" cy="181"/>
            </a:xfrm>
            <a:custGeom>
              <a:avLst/>
              <a:gdLst>
                <a:gd name="T0" fmla="*/ 628 w 854"/>
                <a:gd name="T1" fmla="*/ 801 h 802"/>
                <a:gd name="T2" fmla="*/ 628 w 854"/>
                <a:gd name="T3" fmla="*/ 801 h 802"/>
                <a:gd name="T4" fmla="*/ 634 w 854"/>
                <a:gd name="T5" fmla="*/ 772 h 802"/>
                <a:gd name="T6" fmla="*/ 662 w 854"/>
                <a:gd name="T7" fmla="*/ 749 h 802"/>
                <a:gd name="T8" fmla="*/ 714 w 854"/>
                <a:gd name="T9" fmla="*/ 714 h 802"/>
                <a:gd name="T10" fmla="*/ 720 w 854"/>
                <a:gd name="T11" fmla="*/ 685 h 802"/>
                <a:gd name="T12" fmla="*/ 743 w 854"/>
                <a:gd name="T13" fmla="*/ 639 h 802"/>
                <a:gd name="T14" fmla="*/ 743 w 854"/>
                <a:gd name="T15" fmla="*/ 639 h 802"/>
                <a:gd name="T16" fmla="*/ 726 w 854"/>
                <a:gd name="T17" fmla="*/ 610 h 802"/>
                <a:gd name="T18" fmla="*/ 830 w 854"/>
                <a:gd name="T19" fmla="*/ 444 h 802"/>
                <a:gd name="T20" fmla="*/ 743 w 854"/>
                <a:gd name="T21" fmla="*/ 345 h 802"/>
                <a:gd name="T22" fmla="*/ 697 w 854"/>
                <a:gd name="T23" fmla="*/ 276 h 802"/>
                <a:gd name="T24" fmla="*/ 640 w 854"/>
                <a:gd name="T25" fmla="*/ 242 h 802"/>
                <a:gd name="T26" fmla="*/ 525 w 854"/>
                <a:gd name="T27" fmla="*/ 115 h 802"/>
                <a:gd name="T28" fmla="*/ 525 w 854"/>
                <a:gd name="T29" fmla="*/ 115 h 802"/>
                <a:gd name="T30" fmla="*/ 397 w 854"/>
                <a:gd name="T31" fmla="*/ 11 h 802"/>
                <a:gd name="T32" fmla="*/ 397 w 854"/>
                <a:gd name="T33" fmla="*/ 11 h 802"/>
                <a:gd name="T34" fmla="*/ 167 w 854"/>
                <a:gd name="T35" fmla="*/ 11 h 802"/>
                <a:gd name="T36" fmla="*/ 150 w 854"/>
                <a:gd name="T37" fmla="*/ 92 h 802"/>
                <a:gd name="T38" fmla="*/ 98 w 854"/>
                <a:gd name="T39" fmla="*/ 138 h 802"/>
                <a:gd name="T40" fmla="*/ 75 w 854"/>
                <a:gd name="T41" fmla="*/ 184 h 802"/>
                <a:gd name="T42" fmla="*/ 29 w 854"/>
                <a:gd name="T43" fmla="*/ 236 h 802"/>
                <a:gd name="T44" fmla="*/ 0 w 854"/>
                <a:gd name="T45" fmla="*/ 300 h 802"/>
                <a:gd name="T46" fmla="*/ 0 w 854"/>
                <a:gd name="T47" fmla="*/ 300 h 802"/>
                <a:gd name="T48" fmla="*/ 75 w 854"/>
                <a:gd name="T49" fmla="*/ 345 h 802"/>
                <a:gd name="T50" fmla="*/ 317 w 854"/>
                <a:gd name="T51" fmla="*/ 536 h 802"/>
                <a:gd name="T52" fmla="*/ 392 w 854"/>
                <a:gd name="T53" fmla="*/ 599 h 802"/>
                <a:gd name="T54" fmla="*/ 484 w 854"/>
                <a:gd name="T55" fmla="*/ 674 h 802"/>
                <a:gd name="T56" fmla="*/ 628 w 854"/>
                <a:gd name="T57" fmla="*/ 801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4" h="802">
                  <a:moveTo>
                    <a:pt x="628" y="801"/>
                  </a:moveTo>
                  <a:lnTo>
                    <a:pt x="628" y="801"/>
                  </a:lnTo>
                  <a:cubicBezTo>
                    <a:pt x="634" y="772"/>
                    <a:pt x="634" y="772"/>
                    <a:pt x="634" y="772"/>
                  </a:cubicBezTo>
                  <a:cubicBezTo>
                    <a:pt x="640" y="749"/>
                    <a:pt x="640" y="754"/>
                    <a:pt x="662" y="749"/>
                  </a:cubicBezTo>
                  <a:cubicBezTo>
                    <a:pt x="674" y="743"/>
                    <a:pt x="709" y="732"/>
                    <a:pt x="714" y="714"/>
                  </a:cubicBezTo>
                  <a:cubicBezTo>
                    <a:pt x="720" y="702"/>
                    <a:pt x="714" y="697"/>
                    <a:pt x="720" y="685"/>
                  </a:cubicBezTo>
                  <a:cubicBezTo>
                    <a:pt x="726" y="668"/>
                    <a:pt x="738" y="657"/>
                    <a:pt x="743" y="639"/>
                  </a:cubicBezTo>
                  <a:lnTo>
                    <a:pt x="743" y="639"/>
                  </a:lnTo>
                  <a:cubicBezTo>
                    <a:pt x="726" y="610"/>
                    <a:pt x="726" y="610"/>
                    <a:pt x="726" y="610"/>
                  </a:cubicBezTo>
                  <a:cubicBezTo>
                    <a:pt x="732" y="553"/>
                    <a:pt x="801" y="489"/>
                    <a:pt x="830" y="444"/>
                  </a:cubicBezTo>
                  <a:cubicBezTo>
                    <a:pt x="853" y="409"/>
                    <a:pt x="772" y="345"/>
                    <a:pt x="743" y="345"/>
                  </a:cubicBezTo>
                  <a:cubicBezTo>
                    <a:pt x="680" y="345"/>
                    <a:pt x="714" y="305"/>
                    <a:pt x="697" y="276"/>
                  </a:cubicBezTo>
                  <a:cubicBezTo>
                    <a:pt x="691" y="265"/>
                    <a:pt x="657" y="259"/>
                    <a:pt x="640" y="242"/>
                  </a:cubicBezTo>
                  <a:cubicBezTo>
                    <a:pt x="605" y="202"/>
                    <a:pt x="553" y="156"/>
                    <a:pt x="525" y="115"/>
                  </a:cubicBezTo>
                  <a:lnTo>
                    <a:pt x="525" y="115"/>
                  </a:lnTo>
                  <a:cubicBezTo>
                    <a:pt x="397" y="11"/>
                    <a:pt x="397" y="11"/>
                    <a:pt x="397" y="11"/>
                  </a:cubicBezTo>
                  <a:lnTo>
                    <a:pt x="397" y="11"/>
                  </a:lnTo>
                  <a:cubicBezTo>
                    <a:pt x="334" y="11"/>
                    <a:pt x="196" y="0"/>
                    <a:pt x="167" y="11"/>
                  </a:cubicBezTo>
                  <a:cubicBezTo>
                    <a:pt x="167" y="11"/>
                    <a:pt x="156" y="69"/>
                    <a:pt x="150" y="92"/>
                  </a:cubicBezTo>
                  <a:cubicBezTo>
                    <a:pt x="138" y="138"/>
                    <a:pt x="127" y="121"/>
                    <a:pt x="98" y="138"/>
                  </a:cubicBezTo>
                  <a:cubicBezTo>
                    <a:pt x="81" y="150"/>
                    <a:pt x="87" y="172"/>
                    <a:pt x="75" y="184"/>
                  </a:cubicBezTo>
                  <a:cubicBezTo>
                    <a:pt x="64" y="202"/>
                    <a:pt x="46" y="219"/>
                    <a:pt x="29" y="236"/>
                  </a:cubicBezTo>
                  <a:cubicBezTo>
                    <a:pt x="0" y="300"/>
                    <a:pt x="0" y="300"/>
                    <a:pt x="0" y="300"/>
                  </a:cubicBezTo>
                  <a:lnTo>
                    <a:pt x="0" y="300"/>
                  </a:lnTo>
                  <a:cubicBezTo>
                    <a:pt x="35" y="311"/>
                    <a:pt x="57" y="328"/>
                    <a:pt x="75" y="345"/>
                  </a:cubicBezTo>
                  <a:cubicBezTo>
                    <a:pt x="150" y="449"/>
                    <a:pt x="202" y="484"/>
                    <a:pt x="317" y="536"/>
                  </a:cubicBezTo>
                  <a:cubicBezTo>
                    <a:pt x="334" y="547"/>
                    <a:pt x="374" y="593"/>
                    <a:pt x="392" y="599"/>
                  </a:cubicBezTo>
                  <a:cubicBezTo>
                    <a:pt x="432" y="610"/>
                    <a:pt x="449" y="645"/>
                    <a:pt x="484" y="674"/>
                  </a:cubicBezTo>
                  <a:cubicBezTo>
                    <a:pt x="525" y="720"/>
                    <a:pt x="576" y="761"/>
                    <a:pt x="628" y="80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0" name="Freeform 47"/>
            <p:cNvSpPr>
              <a:spLocks noChangeArrowheads="1"/>
            </p:cNvSpPr>
            <p:nvPr/>
          </p:nvSpPr>
          <p:spPr bwMode="auto">
            <a:xfrm>
              <a:off x="1074" y="1359"/>
              <a:ext cx="144" cy="199"/>
            </a:xfrm>
            <a:custGeom>
              <a:avLst/>
              <a:gdLst>
                <a:gd name="T0" fmla="*/ 386 w 641"/>
                <a:gd name="T1" fmla="*/ 0 h 883"/>
                <a:gd name="T2" fmla="*/ 386 w 641"/>
                <a:gd name="T3" fmla="*/ 0 h 883"/>
                <a:gd name="T4" fmla="*/ 46 w 641"/>
                <a:gd name="T5" fmla="*/ 0 h 883"/>
                <a:gd name="T6" fmla="*/ 46 w 641"/>
                <a:gd name="T7" fmla="*/ 0 h 883"/>
                <a:gd name="T8" fmla="*/ 12 w 641"/>
                <a:gd name="T9" fmla="*/ 139 h 883"/>
                <a:gd name="T10" fmla="*/ 17 w 641"/>
                <a:gd name="T11" fmla="*/ 179 h 883"/>
                <a:gd name="T12" fmla="*/ 81 w 641"/>
                <a:gd name="T13" fmla="*/ 352 h 883"/>
                <a:gd name="T14" fmla="*/ 150 w 641"/>
                <a:gd name="T15" fmla="*/ 404 h 883"/>
                <a:gd name="T16" fmla="*/ 167 w 641"/>
                <a:gd name="T17" fmla="*/ 496 h 883"/>
                <a:gd name="T18" fmla="*/ 150 w 641"/>
                <a:gd name="T19" fmla="*/ 513 h 883"/>
                <a:gd name="T20" fmla="*/ 138 w 641"/>
                <a:gd name="T21" fmla="*/ 548 h 883"/>
                <a:gd name="T22" fmla="*/ 138 w 641"/>
                <a:gd name="T23" fmla="*/ 571 h 883"/>
                <a:gd name="T24" fmla="*/ 138 w 641"/>
                <a:gd name="T25" fmla="*/ 593 h 883"/>
                <a:gd name="T26" fmla="*/ 138 w 641"/>
                <a:gd name="T27" fmla="*/ 593 h 883"/>
                <a:gd name="T28" fmla="*/ 156 w 641"/>
                <a:gd name="T29" fmla="*/ 645 h 883"/>
                <a:gd name="T30" fmla="*/ 230 w 641"/>
                <a:gd name="T31" fmla="*/ 669 h 883"/>
                <a:gd name="T32" fmla="*/ 265 w 641"/>
                <a:gd name="T33" fmla="*/ 749 h 883"/>
                <a:gd name="T34" fmla="*/ 300 w 641"/>
                <a:gd name="T35" fmla="*/ 784 h 883"/>
                <a:gd name="T36" fmla="*/ 300 w 641"/>
                <a:gd name="T37" fmla="*/ 847 h 883"/>
                <a:gd name="T38" fmla="*/ 363 w 641"/>
                <a:gd name="T39" fmla="*/ 818 h 883"/>
                <a:gd name="T40" fmla="*/ 409 w 641"/>
                <a:gd name="T41" fmla="*/ 836 h 883"/>
                <a:gd name="T42" fmla="*/ 432 w 641"/>
                <a:gd name="T43" fmla="*/ 876 h 883"/>
                <a:gd name="T44" fmla="*/ 432 w 641"/>
                <a:gd name="T45" fmla="*/ 876 h 883"/>
                <a:gd name="T46" fmla="*/ 565 w 641"/>
                <a:gd name="T47" fmla="*/ 876 h 883"/>
                <a:gd name="T48" fmla="*/ 565 w 641"/>
                <a:gd name="T49" fmla="*/ 876 h 883"/>
                <a:gd name="T50" fmla="*/ 565 w 641"/>
                <a:gd name="T51" fmla="*/ 588 h 883"/>
                <a:gd name="T52" fmla="*/ 640 w 641"/>
                <a:gd name="T53" fmla="*/ 588 h 883"/>
                <a:gd name="T54" fmla="*/ 640 w 641"/>
                <a:gd name="T55" fmla="*/ 473 h 883"/>
                <a:gd name="T56" fmla="*/ 640 w 641"/>
                <a:gd name="T57" fmla="*/ 473 h 883"/>
                <a:gd name="T58" fmla="*/ 588 w 641"/>
                <a:gd name="T59" fmla="*/ 479 h 883"/>
                <a:gd name="T60" fmla="*/ 490 w 641"/>
                <a:gd name="T61" fmla="*/ 513 h 883"/>
                <a:gd name="T62" fmla="*/ 421 w 641"/>
                <a:gd name="T63" fmla="*/ 588 h 883"/>
                <a:gd name="T64" fmla="*/ 415 w 641"/>
                <a:gd name="T65" fmla="*/ 427 h 883"/>
                <a:gd name="T66" fmla="*/ 403 w 641"/>
                <a:gd name="T67" fmla="*/ 271 h 883"/>
                <a:gd name="T68" fmla="*/ 392 w 641"/>
                <a:gd name="T69" fmla="*/ 156 h 883"/>
                <a:gd name="T70" fmla="*/ 386 w 641"/>
                <a:gd name="T71" fmla="*/ 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1" h="883">
                  <a:moveTo>
                    <a:pt x="386" y="0"/>
                  </a:moveTo>
                  <a:lnTo>
                    <a:pt x="386" y="0"/>
                  </a:lnTo>
                  <a:cubicBezTo>
                    <a:pt x="46" y="0"/>
                    <a:pt x="46" y="0"/>
                    <a:pt x="46" y="0"/>
                  </a:cubicBezTo>
                  <a:lnTo>
                    <a:pt x="46" y="0"/>
                  </a:lnTo>
                  <a:cubicBezTo>
                    <a:pt x="23" y="41"/>
                    <a:pt x="0" y="92"/>
                    <a:pt x="12" y="139"/>
                  </a:cubicBezTo>
                  <a:cubicBezTo>
                    <a:pt x="17" y="156"/>
                    <a:pt x="23" y="162"/>
                    <a:pt x="17" y="179"/>
                  </a:cubicBezTo>
                  <a:cubicBezTo>
                    <a:pt x="17" y="213"/>
                    <a:pt x="52" y="346"/>
                    <a:pt x="81" y="352"/>
                  </a:cubicBezTo>
                  <a:cubicBezTo>
                    <a:pt x="121" y="364"/>
                    <a:pt x="133" y="364"/>
                    <a:pt x="150" y="404"/>
                  </a:cubicBezTo>
                  <a:cubicBezTo>
                    <a:pt x="162" y="432"/>
                    <a:pt x="179" y="461"/>
                    <a:pt x="167" y="496"/>
                  </a:cubicBezTo>
                  <a:cubicBezTo>
                    <a:pt x="162" y="507"/>
                    <a:pt x="162" y="507"/>
                    <a:pt x="150" y="513"/>
                  </a:cubicBezTo>
                  <a:cubicBezTo>
                    <a:pt x="138" y="519"/>
                    <a:pt x="133" y="536"/>
                    <a:pt x="138" y="548"/>
                  </a:cubicBezTo>
                  <a:cubicBezTo>
                    <a:pt x="138" y="553"/>
                    <a:pt x="138" y="565"/>
                    <a:pt x="138" y="571"/>
                  </a:cubicBezTo>
                  <a:cubicBezTo>
                    <a:pt x="138" y="582"/>
                    <a:pt x="138" y="582"/>
                    <a:pt x="138" y="593"/>
                  </a:cubicBezTo>
                  <a:lnTo>
                    <a:pt x="138" y="593"/>
                  </a:lnTo>
                  <a:cubicBezTo>
                    <a:pt x="185" y="593"/>
                    <a:pt x="156" y="611"/>
                    <a:pt x="156" y="645"/>
                  </a:cubicBezTo>
                  <a:cubicBezTo>
                    <a:pt x="156" y="715"/>
                    <a:pt x="196" y="669"/>
                    <a:pt x="230" y="669"/>
                  </a:cubicBezTo>
                  <a:cubicBezTo>
                    <a:pt x="248" y="669"/>
                    <a:pt x="259" y="738"/>
                    <a:pt x="265" y="749"/>
                  </a:cubicBezTo>
                  <a:cubicBezTo>
                    <a:pt x="271" y="772"/>
                    <a:pt x="294" y="761"/>
                    <a:pt x="300" y="784"/>
                  </a:cubicBezTo>
                  <a:cubicBezTo>
                    <a:pt x="300" y="801"/>
                    <a:pt x="294" y="830"/>
                    <a:pt x="300" y="847"/>
                  </a:cubicBezTo>
                  <a:cubicBezTo>
                    <a:pt x="311" y="882"/>
                    <a:pt x="346" y="830"/>
                    <a:pt x="363" y="818"/>
                  </a:cubicBezTo>
                  <a:cubicBezTo>
                    <a:pt x="398" y="795"/>
                    <a:pt x="392" y="813"/>
                    <a:pt x="409" y="836"/>
                  </a:cubicBezTo>
                  <a:cubicBezTo>
                    <a:pt x="432" y="876"/>
                    <a:pt x="432" y="876"/>
                    <a:pt x="432" y="876"/>
                  </a:cubicBezTo>
                  <a:lnTo>
                    <a:pt x="432" y="876"/>
                  </a:lnTo>
                  <a:cubicBezTo>
                    <a:pt x="565" y="876"/>
                    <a:pt x="565" y="876"/>
                    <a:pt x="565" y="876"/>
                  </a:cubicBezTo>
                  <a:lnTo>
                    <a:pt x="565" y="876"/>
                  </a:lnTo>
                  <a:cubicBezTo>
                    <a:pt x="565" y="588"/>
                    <a:pt x="565" y="588"/>
                    <a:pt x="565" y="588"/>
                  </a:cubicBezTo>
                  <a:cubicBezTo>
                    <a:pt x="640" y="588"/>
                    <a:pt x="640" y="588"/>
                    <a:pt x="640" y="588"/>
                  </a:cubicBezTo>
                  <a:cubicBezTo>
                    <a:pt x="640" y="473"/>
                    <a:pt x="640" y="473"/>
                    <a:pt x="640" y="473"/>
                  </a:cubicBezTo>
                  <a:lnTo>
                    <a:pt x="640" y="473"/>
                  </a:lnTo>
                  <a:cubicBezTo>
                    <a:pt x="588" y="479"/>
                    <a:pt x="588" y="479"/>
                    <a:pt x="588" y="479"/>
                  </a:cubicBezTo>
                  <a:cubicBezTo>
                    <a:pt x="547" y="490"/>
                    <a:pt x="519" y="484"/>
                    <a:pt x="490" y="513"/>
                  </a:cubicBezTo>
                  <a:cubicBezTo>
                    <a:pt x="421" y="588"/>
                    <a:pt x="421" y="588"/>
                    <a:pt x="421" y="588"/>
                  </a:cubicBezTo>
                  <a:cubicBezTo>
                    <a:pt x="421" y="536"/>
                    <a:pt x="427" y="473"/>
                    <a:pt x="415" y="427"/>
                  </a:cubicBezTo>
                  <a:cubicBezTo>
                    <a:pt x="409" y="369"/>
                    <a:pt x="427" y="323"/>
                    <a:pt x="403" y="271"/>
                  </a:cubicBezTo>
                  <a:cubicBezTo>
                    <a:pt x="386" y="231"/>
                    <a:pt x="386" y="202"/>
                    <a:pt x="392" y="156"/>
                  </a:cubicBezTo>
                  <a:cubicBezTo>
                    <a:pt x="398" y="98"/>
                    <a:pt x="363" y="63"/>
                    <a:pt x="38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1" name="Freeform 48"/>
            <p:cNvSpPr>
              <a:spLocks noChangeArrowheads="1"/>
            </p:cNvSpPr>
            <p:nvPr/>
          </p:nvSpPr>
          <p:spPr bwMode="auto">
            <a:xfrm>
              <a:off x="945" y="1494"/>
              <a:ext cx="259" cy="214"/>
            </a:xfrm>
            <a:custGeom>
              <a:avLst/>
              <a:gdLst>
                <a:gd name="T0" fmla="*/ 708 w 1147"/>
                <a:gd name="T1" fmla="*/ 0 h 947"/>
                <a:gd name="T2" fmla="*/ 708 w 1147"/>
                <a:gd name="T3" fmla="*/ 0 h 947"/>
                <a:gd name="T4" fmla="*/ 726 w 1147"/>
                <a:gd name="T5" fmla="*/ 52 h 947"/>
                <a:gd name="T6" fmla="*/ 800 w 1147"/>
                <a:gd name="T7" fmla="*/ 76 h 947"/>
                <a:gd name="T8" fmla="*/ 835 w 1147"/>
                <a:gd name="T9" fmla="*/ 156 h 947"/>
                <a:gd name="T10" fmla="*/ 870 w 1147"/>
                <a:gd name="T11" fmla="*/ 191 h 947"/>
                <a:gd name="T12" fmla="*/ 870 w 1147"/>
                <a:gd name="T13" fmla="*/ 254 h 947"/>
                <a:gd name="T14" fmla="*/ 933 w 1147"/>
                <a:gd name="T15" fmla="*/ 225 h 947"/>
                <a:gd name="T16" fmla="*/ 979 w 1147"/>
                <a:gd name="T17" fmla="*/ 243 h 947"/>
                <a:gd name="T18" fmla="*/ 1002 w 1147"/>
                <a:gd name="T19" fmla="*/ 283 h 947"/>
                <a:gd name="T20" fmla="*/ 1002 w 1147"/>
                <a:gd name="T21" fmla="*/ 283 h 947"/>
                <a:gd name="T22" fmla="*/ 968 w 1147"/>
                <a:gd name="T23" fmla="*/ 335 h 947"/>
                <a:gd name="T24" fmla="*/ 950 w 1147"/>
                <a:gd name="T25" fmla="*/ 381 h 947"/>
                <a:gd name="T26" fmla="*/ 1020 w 1147"/>
                <a:gd name="T27" fmla="*/ 433 h 947"/>
                <a:gd name="T28" fmla="*/ 1037 w 1147"/>
                <a:gd name="T29" fmla="*/ 450 h 947"/>
                <a:gd name="T30" fmla="*/ 1049 w 1147"/>
                <a:gd name="T31" fmla="*/ 485 h 947"/>
                <a:gd name="T32" fmla="*/ 1094 w 1147"/>
                <a:gd name="T33" fmla="*/ 502 h 947"/>
                <a:gd name="T34" fmla="*/ 1094 w 1147"/>
                <a:gd name="T35" fmla="*/ 502 h 947"/>
                <a:gd name="T36" fmla="*/ 1089 w 1147"/>
                <a:gd name="T37" fmla="*/ 525 h 947"/>
                <a:gd name="T38" fmla="*/ 1060 w 1147"/>
                <a:gd name="T39" fmla="*/ 606 h 947"/>
                <a:gd name="T40" fmla="*/ 1042 w 1147"/>
                <a:gd name="T41" fmla="*/ 663 h 947"/>
                <a:gd name="T42" fmla="*/ 1072 w 1147"/>
                <a:gd name="T43" fmla="*/ 750 h 947"/>
                <a:gd name="T44" fmla="*/ 1083 w 1147"/>
                <a:gd name="T45" fmla="*/ 795 h 947"/>
                <a:gd name="T46" fmla="*/ 1072 w 1147"/>
                <a:gd name="T47" fmla="*/ 836 h 947"/>
                <a:gd name="T48" fmla="*/ 1020 w 1147"/>
                <a:gd name="T49" fmla="*/ 899 h 947"/>
                <a:gd name="T50" fmla="*/ 985 w 1147"/>
                <a:gd name="T51" fmla="*/ 946 h 947"/>
                <a:gd name="T52" fmla="*/ 985 w 1147"/>
                <a:gd name="T53" fmla="*/ 946 h 947"/>
                <a:gd name="T54" fmla="*/ 870 w 1147"/>
                <a:gd name="T55" fmla="*/ 946 h 947"/>
                <a:gd name="T56" fmla="*/ 876 w 1147"/>
                <a:gd name="T57" fmla="*/ 617 h 947"/>
                <a:gd name="T58" fmla="*/ 611 w 1147"/>
                <a:gd name="T59" fmla="*/ 611 h 947"/>
                <a:gd name="T60" fmla="*/ 530 w 1147"/>
                <a:gd name="T61" fmla="*/ 623 h 947"/>
                <a:gd name="T62" fmla="*/ 432 w 1147"/>
                <a:gd name="T63" fmla="*/ 640 h 947"/>
                <a:gd name="T64" fmla="*/ 374 w 1147"/>
                <a:gd name="T65" fmla="*/ 623 h 947"/>
                <a:gd name="T66" fmla="*/ 374 w 1147"/>
                <a:gd name="T67" fmla="*/ 623 h 947"/>
                <a:gd name="T68" fmla="*/ 363 w 1147"/>
                <a:gd name="T69" fmla="*/ 582 h 947"/>
                <a:gd name="T70" fmla="*/ 340 w 1147"/>
                <a:gd name="T71" fmla="*/ 507 h 947"/>
                <a:gd name="T72" fmla="*/ 288 w 1147"/>
                <a:gd name="T73" fmla="*/ 427 h 947"/>
                <a:gd name="T74" fmla="*/ 247 w 1147"/>
                <a:gd name="T75" fmla="*/ 364 h 947"/>
                <a:gd name="T76" fmla="*/ 213 w 1147"/>
                <a:gd name="T77" fmla="*/ 283 h 947"/>
                <a:gd name="T78" fmla="*/ 173 w 1147"/>
                <a:gd name="T79" fmla="*/ 179 h 947"/>
                <a:gd name="T80" fmla="*/ 132 w 1147"/>
                <a:gd name="T81" fmla="*/ 128 h 947"/>
                <a:gd name="T82" fmla="*/ 52 w 1147"/>
                <a:gd name="T83" fmla="*/ 133 h 947"/>
                <a:gd name="T84" fmla="*/ 52 w 1147"/>
                <a:gd name="T85" fmla="*/ 133 h 947"/>
                <a:gd name="T86" fmla="*/ 29 w 1147"/>
                <a:gd name="T87" fmla="*/ 93 h 947"/>
                <a:gd name="T88" fmla="*/ 5 w 1147"/>
                <a:gd name="T89" fmla="*/ 47 h 947"/>
                <a:gd name="T90" fmla="*/ 11 w 1147"/>
                <a:gd name="T91" fmla="*/ 12 h 947"/>
                <a:gd name="T92" fmla="*/ 40 w 1147"/>
                <a:gd name="T93" fmla="*/ 0 h 947"/>
                <a:gd name="T94" fmla="*/ 81 w 1147"/>
                <a:gd name="T95" fmla="*/ 0 h 947"/>
                <a:gd name="T96" fmla="*/ 81 w 1147"/>
                <a:gd name="T97" fmla="*/ 0 h 947"/>
                <a:gd name="T98" fmla="*/ 708 w 1147"/>
                <a:gd name="T99" fmla="*/ 0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47" h="947">
                  <a:moveTo>
                    <a:pt x="708" y="0"/>
                  </a:moveTo>
                  <a:lnTo>
                    <a:pt x="708" y="0"/>
                  </a:lnTo>
                  <a:cubicBezTo>
                    <a:pt x="755" y="0"/>
                    <a:pt x="726" y="18"/>
                    <a:pt x="726" y="52"/>
                  </a:cubicBezTo>
                  <a:cubicBezTo>
                    <a:pt x="726" y="122"/>
                    <a:pt x="766" y="76"/>
                    <a:pt x="800" y="76"/>
                  </a:cubicBezTo>
                  <a:cubicBezTo>
                    <a:pt x="818" y="76"/>
                    <a:pt x="829" y="145"/>
                    <a:pt x="835" y="156"/>
                  </a:cubicBezTo>
                  <a:cubicBezTo>
                    <a:pt x="841" y="179"/>
                    <a:pt x="864" y="168"/>
                    <a:pt x="870" y="191"/>
                  </a:cubicBezTo>
                  <a:cubicBezTo>
                    <a:pt x="870" y="208"/>
                    <a:pt x="864" y="237"/>
                    <a:pt x="870" y="254"/>
                  </a:cubicBezTo>
                  <a:cubicBezTo>
                    <a:pt x="881" y="289"/>
                    <a:pt x="916" y="237"/>
                    <a:pt x="933" y="225"/>
                  </a:cubicBezTo>
                  <a:cubicBezTo>
                    <a:pt x="968" y="202"/>
                    <a:pt x="962" y="220"/>
                    <a:pt x="979" y="243"/>
                  </a:cubicBezTo>
                  <a:cubicBezTo>
                    <a:pt x="1002" y="283"/>
                    <a:pt x="1002" y="283"/>
                    <a:pt x="1002" y="283"/>
                  </a:cubicBezTo>
                  <a:lnTo>
                    <a:pt x="1002" y="283"/>
                  </a:lnTo>
                  <a:cubicBezTo>
                    <a:pt x="997" y="306"/>
                    <a:pt x="985" y="323"/>
                    <a:pt x="968" y="335"/>
                  </a:cubicBezTo>
                  <a:cubicBezTo>
                    <a:pt x="950" y="352"/>
                    <a:pt x="945" y="364"/>
                    <a:pt x="950" y="381"/>
                  </a:cubicBezTo>
                  <a:cubicBezTo>
                    <a:pt x="956" y="404"/>
                    <a:pt x="1002" y="427"/>
                    <a:pt x="1020" y="433"/>
                  </a:cubicBezTo>
                  <a:cubicBezTo>
                    <a:pt x="1025" y="438"/>
                    <a:pt x="1037" y="445"/>
                    <a:pt x="1037" y="450"/>
                  </a:cubicBezTo>
                  <a:cubicBezTo>
                    <a:pt x="1049" y="461"/>
                    <a:pt x="1042" y="473"/>
                    <a:pt x="1049" y="485"/>
                  </a:cubicBezTo>
                  <a:cubicBezTo>
                    <a:pt x="1054" y="502"/>
                    <a:pt x="1077" y="502"/>
                    <a:pt x="1094" y="502"/>
                  </a:cubicBezTo>
                  <a:lnTo>
                    <a:pt x="1094" y="502"/>
                  </a:lnTo>
                  <a:cubicBezTo>
                    <a:pt x="1094" y="513"/>
                    <a:pt x="1094" y="513"/>
                    <a:pt x="1089" y="525"/>
                  </a:cubicBezTo>
                  <a:cubicBezTo>
                    <a:pt x="1089" y="542"/>
                    <a:pt x="1077" y="594"/>
                    <a:pt x="1060" y="606"/>
                  </a:cubicBezTo>
                  <a:cubicBezTo>
                    <a:pt x="1042" y="623"/>
                    <a:pt x="1020" y="640"/>
                    <a:pt x="1042" y="663"/>
                  </a:cubicBezTo>
                  <a:cubicBezTo>
                    <a:pt x="1060" y="686"/>
                    <a:pt x="1146" y="738"/>
                    <a:pt x="1072" y="750"/>
                  </a:cubicBezTo>
                  <a:cubicBezTo>
                    <a:pt x="1065" y="773"/>
                    <a:pt x="1083" y="778"/>
                    <a:pt x="1083" y="795"/>
                  </a:cubicBezTo>
                  <a:cubicBezTo>
                    <a:pt x="1083" y="807"/>
                    <a:pt x="1072" y="819"/>
                    <a:pt x="1072" y="836"/>
                  </a:cubicBezTo>
                  <a:cubicBezTo>
                    <a:pt x="1072" y="882"/>
                    <a:pt x="1054" y="876"/>
                    <a:pt x="1020" y="899"/>
                  </a:cubicBezTo>
                  <a:cubicBezTo>
                    <a:pt x="997" y="917"/>
                    <a:pt x="1002" y="923"/>
                    <a:pt x="985" y="946"/>
                  </a:cubicBezTo>
                  <a:lnTo>
                    <a:pt x="985" y="946"/>
                  </a:lnTo>
                  <a:cubicBezTo>
                    <a:pt x="870" y="946"/>
                    <a:pt x="870" y="946"/>
                    <a:pt x="870" y="946"/>
                  </a:cubicBezTo>
                  <a:cubicBezTo>
                    <a:pt x="876" y="617"/>
                    <a:pt x="876" y="617"/>
                    <a:pt x="876" y="617"/>
                  </a:cubicBezTo>
                  <a:cubicBezTo>
                    <a:pt x="784" y="617"/>
                    <a:pt x="685" y="582"/>
                    <a:pt x="611" y="611"/>
                  </a:cubicBezTo>
                  <a:cubicBezTo>
                    <a:pt x="582" y="623"/>
                    <a:pt x="553" y="600"/>
                    <a:pt x="530" y="623"/>
                  </a:cubicBezTo>
                  <a:cubicBezTo>
                    <a:pt x="501" y="652"/>
                    <a:pt x="472" y="686"/>
                    <a:pt x="432" y="640"/>
                  </a:cubicBezTo>
                  <a:cubicBezTo>
                    <a:pt x="415" y="623"/>
                    <a:pt x="403" y="623"/>
                    <a:pt x="374" y="623"/>
                  </a:cubicBezTo>
                  <a:lnTo>
                    <a:pt x="374" y="623"/>
                  </a:lnTo>
                  <a:cubicBezTo>
                    <a:pt x="363" y="582"/>
                    <a:pt x="363" y="582"/>
                    <a:pt x="363" y="582"/>
                  </a:cubicBezTo>
                  <a:cubicBezTo>
                    <a:pt x="351" y="559"/>
                    <a:pt x="351" y="531"/>
                    <a:pt x="340" y="507"/>
                  </a:cubicBezTo>
                  <a:cubicBezTo>
                    <a:pt x="322" y="485"/>
                    <a:pt x="305" y="450"/>
                    <a:pt x="288" y="427"/>
                  </a:cubicBezTo>
                  <a:cubicBezTo>
                    <a:pt x="270" y="404"/>
                    <a:pt x="265" y="386"/>
                    <a:pt x="247" y="364"/>
                  </a:cubicBezTo>
                  <a:cubicBezTo>
                    <a:pt x="230" y="341"/>
                    <a:pt x="230" y="306"/>
                    <a:pt x="213" y="283"/>
                  </a:cubicBezTo>
                  <a:cubicBezTo>
                    <a:pt x="196" y="254"/>
                    <a:pt x="178" y="208"/>
                    <a:pt x="173" y="179"/>
                  </a:cubicBezTo>
                  <a:cubicBezTo>
                    <a:pt x="166" y="156"/>
                    <a:pt x="155" y="122"/>
                    <a:pt x="132" y="128"/>
                  </a:cubicBezTo>
                  <a:cubicBezTo>
                    <a:pt x="104" y="133"/>
                    <a:pt x="81" y="139"/>
                    <a:pt x="52" y="133"/>
                  </a:cubicBezTo>
                  <a:lnTo>
                    <a:pt x="52" y="133"/>
                  </a:lnTo>
                  <a:cubicBezTo>
                    <a:pt x="29" y="93"/>
                    <a:pt x="29" y="93"/>
                    <a:pt x="29" y="93"/>
                  </a:cubicBezTo>
                  <a:cubicBezTo>
                    <a:pt x="17" y="81"/>
                    <a:pt x="17" y="64"/>
                    <a:pt x="5" y="47"/>
                  </a:cubicBezTo>
                  <a:cubicBezTo>
                    <a:pt x="5" y="35"/>
                    <a:pt x="0" y="18"/>
                    <a:pt x="11" y="12"/>
                  </a:cubicBezTo>
                  <a:cubicBezTo>
                    <a:pt x="23" y="7"/>
                    <a:pt x="29" y="0"/>
                    <a:pt x="40" y="0"/>
                  </a:cubicBezTo>
                  <a:cubicBezTo>
                    <a:pt x="52" y="0"/>
                    <a:pt x="63" y="0"/>
                    <a:pt x="81" y="0"/>
                  </a:cubicBezTo>
                  <a:lnTo>
                    <a:pt x="81" y="0"/>
                  </a:lnTo>
                  <a:cubicBezTo>
                    <a:pt x="708" y="0"/>
                    <a:pt x="708" y="0"/>
                    <a:pt x="708"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2" name="Freeform 49"/>
            <p:cNvSpPr>
              <a:spLocks noChangeArrowheads="1"/>
            </p:cNvSpPr>
            <p:nvPr/>
          </p:nvSpPr>
          <p:spPr bwMode="auto">
            <a:xfrm>
              <a:off x="879" y="1522"/>
              <a:ext cx="163" cy="245"/>
            </a:xfrm>
            <a:custGeom>
              <a:avLst/>
              <a:gdLst>
                <a:gd name="T0" fmla="*/ 346 w 721"/>
                <a:gd name="T1" fmla="*/ 11 h 1084"/>
                <a:gd name="T2" fmla="*/ 346 w 721"/>
                <a:gd name="T3" fmla="*/ 11 h 1084"/>
                <a:gd name="T4" fmla="*/ 426 w 721"/>
                <a:gd name="T5" fmla="*/ 6 h 1084"/>
                <a:gd name="T6" fmla="*/ 467 w 721"/>
                <a:gd name="T7" fmla="*/ 57 h 1084"/>
                <a:gd name="T8" fmla="*/ 507 w 721"/>
                <a:gd name="T9" fmla="*/ 161 h 1084"/>
                <a:gd name="T10" fmla="*/ 541 w 721"/>
                <a:gd name="T11" fmla="*/ 242 h 1084"/>
                <a:gd name="T12" fmla="*/ 582 w 721"/>
                <a:gd name="T13" fmla="*/ 305 h 1084"/>
                <a:gd name="T14" fmla="*/ 634 w 721"/>
                <a:gd name="T15" fmla="*/ 385 h 1084"/>
                <a:gd name="T16" fmla="*/ 657 w 721"/>
                <a:gd name="T17" fmla="*/ 460 h 1084"/>
                <a:gd name="T18" fmla="*/ 668 w 721"/>
                <a:gd name="T19" fmla="*/ 501 h 1084"/>
                <a:gd name="T20" fmla="*/ 668 w 721"/>
                <a:gd name="T21" fmla="*/ 501 h 1084"/>
                <a:gd name="T22" fmla="*/ 657 w 721"/>
                <a:gd name="T23" fmla="*/ 547 h 1084"/>
                <a:gd name="T24" fmla="*/ 645 w 721"/>
                <a:gd name="T25" fmla="*/ 599 h 1084"/>
                <a:gd name="T26" fmla="*/ 645 w 721"/>
                <a:gd name="T27" fmla="*/ 639 h 1084"/>
                <a:gd name="T28" fmla="*/ 720 w 721"/>
                <a:gd name="T29" fmla="*/ 824 h 1084"/>
                <a:gd name="T30" fmla="*/ 628 w 721"/>
                <a:gd name="T31" fmla="*/ 824 h 1084"/>
                <a:gd name="T32" fmla="*/ 541 w 721"/>
                <a:gd name="T33" fmla="*/ 829 h 1084"/>
                <a:gd name="T34" fmla="*/ 547 w 721"/>
                <a:gd name="T35" fmla="*/ 875 h 1084"/>
                <a:gd name="T36" fmla="*/ 536 w 721"/>
                <a:gd name="T37" fmla="*/ 893 h 1084"/>
                <a:gd name="T38" fmla="*/ 559 w 721"/>
                <a:gd name="T39" fmla="*/ 916 h 1084"/>
                <a:gd name="T40" fmla="*/ 536 w 721"/>
                <a:gd name="T41" fmla="*/ 933 h 1084"/>
                <a:gd name="T42" fmla="*/ 553 w 721"/>
                <a:gd name="T43" fmla="*/ 950 h 1084"/>
                <a:gd name="T44" fmla="*/ 541 w 721"/>
                <a:gd name="T45" fmla="*/ 1042 h 1084"/>
                <a:gd name="T46" fmla="*/ 553 w 721"/>
                <a:gd name="T47" fmla="*/ 1054 h 1084"/>
                <a:gd name="T48" fmla="*/ 559 w 721"/>
                <a:gd name="T49" fmla="*/ 1083 h 1084"/>
                <a:gd name="T50" fmla="*/ 323 w 721"/>
                <a:gd name="T51" fmla="*/ 1083 h 1084"/>
                <a:gd name="T52" fmla="*/ 323 w 721"/>
                <a:gd name="T53" fmla="*/ 1083 h 1084"/>
                <a:gd name="T54" fmla="*/ 346 w 721"/>
                <a:gd name="T55" fmla="*/ 1066 h 1084"/>
                <a:gd name="T56" fmla="*/ 346 w 721"/>
                <a:gd name="T57" fmla="*/ 1031 h 1084"/>
                <a:gd name="T58" fmla="*/ 351 w 721"/>
                <a:gd name="T59" fmla="*/ 1031 h 1084"/>
                <a:gd name="T60" fmla="*/ 363 w 721"/>
                <a:gd name="T61" fmla="*/ 1031 h 1084"/>
                <a:gd name="T62" fmla="*/ 357 w 721"/>
                <a:gd name="T63" fmla="*/ 956 h 1084"/>
                <a:gd name="T64" fmla="*/ 340 w 721"/>
                <a:gd name="T65" fmla="*/ 927 h 1084"/>
                <a:gd name="T66" fmla="*/ 323 w 721"/>
                <a:gd name="T67" fmla="*/ 893 h 1084"/>
                <a:gd name="T68" fmla="*/ 299 w 721"/>
                <a:gd name="T69" fmla="*/ 858 h 1084"/>
                <a:gd name="T70" fmla="*/ 311 w 721"/>
                <a:gd name="T71" fmla="*/ 841 h 1084"/>
                <a:gd name="T72" fmla="*/ 294 w 721"/>
                <a:gd name="T73" fmla="*/ 806 h 1084"/>
                <a:gd name="T74" fmla="*/ 259 w 721"/>
                <a:gd name="T75" fmla="*/ 760 h 1084"/>
                <a:gd name="T76" fmla="*/ 242 w 721"/>
                <a:gd name="T77" fmla="*/ 743 h 1084"/>
                <a:gd name="T78" fmla="*/ 224 w 721"/>
                <a:gd name="T79" fmla="*/ 697 h 1084"/>
                <a:gd name="T80" fmla="*/ 202 w 721"/>
                <a:gd name="T81" fmla="*/ 673 h 1084"/>
                <a:gd name="T82" fmla="*/ 207 w 721"/>
                <a:gd name="T83" fmla="*/ 628 h 1084"/>
                <a:gd name="T84" fmla="*/ 150 w 721"/>
                <a:gd name="T85" fmla="*/ 536 h 1084"/>
                <a:gd name="T86" fmla="*/ 110 w 721"/>
                <a:gd name="T87" fmla="*/ 466 h 1084"/>
                <a:gd name="T88" fmla="*/ 40 w 721"/>
                <a:gd name="T89" fmla="*/ 426 h 1084"/>
                <a:gd name="T90" fmla="*/ 40 w 721"/>
                <a:gd name="T91" fmla="*/ 282 h 1084"/>
                <a:gd name="T92" fmla="*/ 40 w 721"/>
                <a:gd name="T93" fmla="*/ 282 h 1084"/>
                <a:gd name="T94" fmla="*/ 110 w 721"/>
                <a:gd name="T95" fmla="*/ 253 h 1084"/>
                <a:gd name="T96" fmla="*/ 207 w 721"/>
                <a:gd name="T97" fmla="*/ 230 h 1084"/>
                <a:gd name="T98" fmla="*/ 294 w 721"/>
                <a:gd name="T99" fmla="*/ 109 h 1084"/>
                <a:gd name="T100" fmla="*/ 346 w 721"/>
                <a:gd name="T101" fmla="*/ 11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1" h="1084">
                  <a:moveTo>
                    <a:pt x="346" y="11"/>
                  </a:moveTo>
                  <a:lnTo>
                    <a:pt x="346" y="11"/>
                  </a:lnTo>
                  <a:cubicBezTo>
                    <a:pt x="375" y="17"/>
                    <a:pt x="398" y="11"/>
                    <a:pt x="426" y="6"/>
                  </a:cubicBezTo>
                  <a:cubicBezTo>
                    <a:pt x="449" y="0"/>
                    <a:pt x="460" y="34"/>
                    <a:pt x="467" y="57"/>
                  </a:cubicBezTo>
                  <a:cubicBezTo>
                    <a:pt x="472" y="86"/>
                    <a:pt x="490" y="132"/>
                    <a:pt x="507" y="161"/>
                  </a:cubicBezTo>
                  <a:cubicBezTo>
                    <a:pt x="524" y="184"/>
                    <a:pt x="524" y="219"/>
                    <a:pt x="541" y="242"/>
                  </a:cubicBezTo>
                  <a:cubicBezTo>
                    <a:pt x="559" y="264"/>
                    <a:pt x="564" y="282"/>
                    <a:pt x="582" y="305"/>
                  </a:cubicBezTo>
                  <a:cubicBezTo>
                    <a:pt x="599" y="328"/>
                    <a:pt x="616" y="363"/>
                    <a:pt x="634" y="385"/>
                  </a:cubicBezTo>
                  <a:cubicBezTo>
                    <a:pt x="645" y="409"/>
                    <a:pt x="645" y="437"/>
                    <a:pt x="657" y="460"/>
                  </a:cubicBezTo>
                  <a:cubicBezTo>
                    <a:pt x="668" y="501"/>
                    <a:pt x="668" y="501"/>
                    <a:pt x="668" y="501"/>
                  </a:cubicBezTo>
                  <a:lnTo>
                    <a:pt x="668" y="501"/>
                  </a:lnTo>
                  <a:cubicBezTo>
                    <a:pt x="668" y="518"/>
                    <a:pt x="657" y="536"/>
                    <a:pt x="657" y="547"/>
                  </a:cubicBezTo>
                  <a:cubicBezTo>
                    <a:pt x="651" y="564"/>
                    <a:pt x="651" y="581"/>
                    <a:pt x="645" y="599"/>
                  </a:cubicBezTo>
                  <a:cubicBezTo>
                    <a:pt x="640" y="610"/>
                    <a:pt x="640" y="628"/>
                    <a:pt x="645" y="639"/>
                  </a:cubicBezTo>
                  <a:cubicBezTo>
                    <a:pt x="657" y="708"/>
                    <a:pt x="720" y="754"/>
                    <a:pt x="720" y="824"/>
                  </a:cubicBezTo>
                  <a:cubicBezTo>
                    <a:pt x="691" y="824"/>
                    <a:pt x="662" y="829"/>
                    <a:pt x="628" y="824"/>
                  </a:cubicBezTo>
                  <a:cubicBezTo>
                    <a:pt x="616" y="824"/>
                    <a:pt x="547" y="817"/>
                    <a:pt x="541" y="829"/>
                  </a:cubicBezTo>
                  <a:cubicBezTo>
                    <a:pt x="541" y="841"/>
                    <a:pt x="547" y="858"/>
                    <a:pt x="547" y="875"/>
                  </a:cubicBezTo>
                  <a:cubicBezTo>
                    <a:pt x="547" y="887"/>
                    <a:pt x="541" y="881"/>
                    <a:pt x="536" y="893"/>
                  </a:cubicBezTo>
                  <a:cubicBezTo>
                    <a:pt x="519" y="921"/>
                    <a:pt x="553" y="904"/>
                    <a:pt x="559" y="916"/>
                  </a:cubicBezTo>
                  <a:cubicBezTo>
                    <a:pt x="564" y="921"/>
                    <a:pt x="524" y="927"/>
                    <a:pt x="536" y="933"/>
                  </a:cubicBezTo>
                  <a:cubicBezTo>
                    <a:pt x="547" y="938"/>
                    <a:pt x="553" y="945"/>
                    <a:pt x="553" y="950"/>
                  </a:cubicBezTo>
                  <a:cubicBezTo>
                    <a:pt x="570" y="990"/>
                    <a:pt x="519" y="1002"/>
                    <a:pt x="541" y="1042"/>
                  </a:cubicBezTo>
                  <a:cubicBezTo>
                    <a:pt x="547" y="1042"/>
                    <a:pt x="553" y="1054"/>
                    <a:pt x="553" y="1054"/>
                  </a:cubicBezTo>
                  <a:cubicBezTo>
                    <a:pt x="559" y="1066"/>
                    <a:pt x="559" y="1071"/>
                    <a:pt x="559" y="1083"/>
                  </a:cubicBezTo>
                  <a:cubicBezTo>
                    <a:pt x="323" y="1083"/>
                    <a:pt x="323" y="1083"/>
                    <a:pt x="323" y="1083"/>
                  </a:cubicBezTo>
                  <a:lnTo>
                    <a:pt x="323" y="1083"/>
                  </a:lnTo>
                  <a:cubicBezTo>
                    <a:pt x="346" y="1066"/>
                    <a:pt x="346" y="1066"/>
                    <a:pt x="346" y="1066"/>
                  </a:cubicBezTo>
                  <a:cubicBezTo>
                    <a:pt x="357" y="1054"/>
                    <a:pt x="346" y="1042"/>
                    <a:pt x="346" y="1031"/>
                  </a:cubicBezTo>
                  <a:cubicBezTo>
                    <a:pt x="351" y="1031"/>
                    <a:pt x="351" y="1031"/>
                    <a:pt x="351" y="1031"/>
                  </a:cubicBezTo>
                  <a:cubicBezTo>
                    <a:pt x="357" y="1031"/>
                    <a:pt x="357" y="1031"/>
                    <a:pt x="363" y="1031"/>
                  </a:cubicBezTo>
                  <a:cubicBezTo>
                    <a:pt x="363" y="1002"/>
                    <a:pt x="363" y="985"/>
                    <a:pt x="357" y="956"/>
                  </a:cubicBezTo>
                  <a:cubicBezTo>
                    <a:pt x="351" y="945"/>
                    <a:pt x="351" y="933"/>
                    <a:pt x="340" y="927"/>
                  </a:cubicBezTo>
                  <a:cubicBezTo>
                    <a:pt x="328" y="927"/>
                    <a:pt x="323" y="904"/>
                    <a:pt x="323" y="893"/>
                  </a:cubicBezTo>
                  <a:cubicBezTo>
                    <a:pt x="305" y="893"/>
                    <a:pt x="299" y="869"/>
                    <a:pt x="299" y="858"/>
                  </a:cubicBezTo>
                  <a:cubicBezTo>
                    <a:pt x="305" y="853"/>
                    <a:pt x="311" y="847"/>
                    <a:pt x="311" y="841"/>
                  </a:cubicBezTo>
                  <a:cubicBezTo>
                    <a:pt x="305" y="824"/>
                    <a:pt x="299" y="817"/>
                    <a:pt x="294" y="806"/>
                  </a:cubicBezTo>
                  <a:cubicBezTo>
                    <a:pt x="288" y="783"/>
                    <a:pt x="276" y="777"/>
                    <a:pt x="259" y="760"/>
                  </a:cubicBezTo>
                  <a:cubicBezTo>
                    <a:pt x="253" y="754"/>
                    <a:pt x="236" y="754"/>
                    <a:pt x="242" y="743"/>
                  </a:cubicBezTo>
                  <a:cubicBezTo>
                    <a:pt x="253" y="732"/>
                    <a:pt x="231" y="702"/>
                    <a:pt x="224" y="697"/>
                  </a:cubicBezTo>
                  <a:cubicBezTo>
                    <a:pt x="219" y="691"/>
                    <a:pt x="213" y="680"/>
                    <a:pt x="202" y="673"/>
                  </a:cubicBezTo>
                  <a:cubicBezTo>
                    <a:pt x="190" y="656"/>
                    <a:pt x="202" y="645"/>
                    <a:pt x="207" y="628"/>
                  </a:cubicBezTo>
                  <a:cubicBezTo>
                    <a:pt x="150" y="536"/>
                    <a:pt x="150" y="536"/>
                    <a:pt x="150" y="536"/>
                  </a:cubicBezTo>
                  <a:cubicBezTo>
                    <a:pt x="150" y="507"/>
                    <a:pt x="132" y="484"/>
                    <a:pt x="110" y="466"/>
                  </a:cubicBezTo>
                  <a:cubicBezTo>
                    <a:pt x="92" y="449"/>
                    <a:pt x="58" y="449"/>
                    <a:pt x="40" y="426"/>
                  </a:cubicBezTo>
                  <a:cubicBezTo>
                    <a:pt x="0" y="385"/>
                    <a:pt x="35" y="328"/>
                    <a:pt x="40" y="282"/>
                  </a:cubicBezTo>
                  <a:lnTo>
                    <a:pt x="40" y="282"/>
                  </a:lnTo>
                  <a:cubicBezTo>
                    <a:pt x="75" y="276"/>
                    <a:pt x="81" y="259"/>
                    <a:pt x="110" y="253"/>
                  </a:cubicBezTo>
                  <a:cubicBezTo>
                    <a:pt x="144" y="242"/>
                    <a:pt x="179" y="247"/>
                    <a:pt x="207" y="230"/>
                  </a:cubicBezTo>
                  <a:cubicBezTo>
                    <a:pt x="265" y="201"/>
                    <a:pt x="271" y="155"/>
                    <a:pt x="294" y="109"/>
                  </a:cubicBezTo>
                  <a:cubicBezTo>
                    <a:pt x="311" y="80"/>
                    <a:pt x="323" y="23"/>
                    <a:pt x="346" y="1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3" name="Freeform 50"/>
            <p:cNvSpPr>
              <a:spLocks noChangeArrowheads="1"/>
            </p:cNvSpPr>
            <p:nvPr/>
          </p:nvSpPr>
          <p:spPr bwMode="auto">
            <a:xfrm>
              <a:off x="781" y="1702"/>
              <a:ext cx="157" cy="178"/>
            </a:xfrm>
            <a:custGeom>
              <a:avLst/>
              <a:gdLst>
                <a:gd name="T0" fmla="*/ 5 w 698"/>
                <a:gd name="T1" fmla="*/ 58 h 790"/>
                <a:gd name="T2" fmla="*/ 5 w 698"/>
                <a:gd name="T3" fmla="*/ 58 h 790"/>
                <a:gd name="T4" fmla="*/ 63 w 698"/>
                <a:gd name="T5" fmla="*/ 34 h 790"/>
                <a:gd name="T6" fmla="*/ 202 w 698"/>
                <a:gd name="T7" fmla="*/ 86 h 790"/>
                <a:gd name="T8" fmla="*/ 415 w 698"/>
                <a:gd name="T9" fmla="*/ 224 h 790"/>
                <a:gd name="T10" fmla="*/ 530 w 698"/>
                <a:gd name="T11" fmla="*/ 247 h 790"/>
                <a:gd name="T12" fmla="*/ 634 w 698"/>
                <a:gd name="T13" fmla="*/ 339 h 790"/>
                <a:gd name="T14" fmla="*/ 634 w 698"/>
                <a:gd name="T15" fmla="*/ 339 h 790"/>
                <a:gd name="T16" fmla="*/ 634 w 698"/>
                <a:gd name="T17" fmla="*/ 357 h 790"/>
                <a:gd name="T18" fmla="*/ 639 w 698"/>
                <a:gd name="T19" fmla="*/ 397 h 790"/>
                <a:gd name="T20" fmla="*/ 616 w 698"/>
                <a:gd name="T21" fmla="*/ 460 h 790"/>
                <a:gd name="T22" fmla="*/ 679 w 698"/>
                <a:gd name="T23" fmla="*/ 512 h 790"/>
                <a:gd name="T24" fmla="*/ 645 w 698"/>
                <a:gd name="T25" fmla="*/ 552 h 790"/>
                <a:gd name="T26" fmla="*/ 634 w 698"/>
                <a:gd name="T27" fmla="*/ 599 h 790"/>
                <a:gd name="T28" fmla="*/ 656 w 698"/>
                <a:gd name="T29" fmla="*/ 645 h 790"/>
                <a:gd name="T30" fmla="*/ 679 w 698"/>
                <a:gd name="T31" fmla="*/ 680 h 790"/>
                <a:gd name="T32" fmla="*/ 674 w 698"/>
                <a:gd name="T33" fmla="*/ 708 h 790"/>
                <a:gd name="T34" fmla="*/ 645 w 698"/>
                <a:gd name="T35" fmla="*/ 685 h 790"/>
                <a:gd name="T36" fmla="*/ 622 w 698"/>
                <a:gd name="T37" fmla="*/ 697 h 790"/>
                <a:gd name="T38" fmla="*/ 656 w 698"/>
                <a:gd name="T39" fmla="*/ 725 h 790"/>
                <a:gd name="T40" fmla="*/ 656 w 698"/>
                <a:gd name="T41" fmla="*/ 754 h 790"/>
                <a:gd name="T42" fmla="*/ 582 w 698"/>
                <a:gd name="T43" fmla="*/ 789 h 790"/>
                <a:gd name="T44" fmla="*/ 547 w 698"/>
                <a:gd name="T45" fmla="*/ 754 h 790"/>
                <a:gd name="T46" fmla="*/ 472 w 698"/>
                <a:gd name="T47" fmla="*/ 703 h 790"/>
                <a:gd name="T48" fmla="*/ 392 w 698"/>
                <a:gd name="T49" fmla="*/ 674 h 790"/>
                <a:gd name="T50" fmla="*/ 322 w 698"/>
                <a:gd name="T51" fmla="*/ 616 h 790"/>
                <a:gd name="T52" fmla="*/ 167 w 698"/>
                <a:gd name="T53" fmla="*/ 478 h 790"/>
                <a:gd name="T54" fmla="*/ 63 w 698"/>
                <a:gd name="T55" fmla="*/ 536 h 790"/>
                <a:gd name="T56" fmla="*/ 11 w 698"/>
                <a:gd name="T57" fmla="*/ 518 h 790"/>
                <a:gd name="T58" fmla="*/ 17 w 698"/>
                <a:gd name="T59" fmla="*/ 484 h 790"/>
                <a:gd name="T60" fmla="*/ 52 w 698"/>
                <a:gd name="T61" fmla="*/ 391 h 790"/>
                <a:gd name="T62" fmla="*/ 81 w 698"/>
                <a:gd name="T63" fmla="*/ 294 h 790"/>
                <a:gd name="T64" fmla="*/ 75 w 698"/>
                <a:gd name="T65" fmla="*/ 236 h 790"/>
                <a:gd name="T66" fmla="*/ 34 w 698"/>
                <a:gd name="T67" fmla="*/ 143 h 790"/>
                <a:gd name="T68" fmla="*/ 115 w 698"/>
                <a:gd name="T69" fmla="*/ 247 h 790"/>
                <a:gd name="T70" fmla="*/ 218 w 698"/>
                <a:gd name="T71" fmla="*/ 375 h 790"/>
                <a:gd name="T72" fmla="*/ 161 w 698"/>
                <a:gd name="T73" fmla="*/ 288 h 790"/>
                <a:gd name="T74" fmla="*/ 98 w 698"/>
                <a:gd name="T75" fmla="*/ 195 h 790"/>
                <a:gd name="T76" fmla="*/ 57 w 698"/>
                <a:gd name="T77" fmla="*/ 132 h 790"/>
                <a:gd name="T78" fmla="*/ 5 w 698"/>
                <a:gd name="T79" fmla="*/ 58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8" h="790">
                  <a:moveTo>
                    <a:pt x="5" y="58"/>
                  </a:moveTo>
                  <a:lnTo>
                    <a:pt x="5" y="58"/>
                  </a:lnTo>
                  <a:cubicBezTo>
                    <a:pt x="63" y="34"/>
                    <a:pt x="63" y="34"/>
                    <a:pt x="63" y="34"/>
                  </a:cubicBezTo>
                  <a:cubicBezTo>
                    <a:pt x="138" y="0"/>
                    <a:pt x="150" y="52"/>
                    <a:pt x="202" y="86"/>
                  </a:cubicBezTo>
                  <a:cubicBezTo>
                    <a:pt x="259" y="132"/>
                    <a:pt x="340" y="224"/>
                    <a:pt x="415" y="224"/>
                  </a:cubicBezTo>
                  <a:cubicBezTo>
                    <a:pt x="467" y="224"/>
                    <a:pt x="490" y="230"/>
                    <a:pt x="530" y="247"/>
                  </a:cubicBezTo>
                  <a:cubicBezTo>
                    <a:pt x="564" y="265"/>
                    <a:pt x="599" y="323"/>
                    <a:pt x="634" y="339"/>
                  </a:cubicBezTo>
                  <a:lnTo>
                    <a:pt x="634" y="339"/>
                  </a:lnTo>
                  <a:cubicBezTo>
                    <a:pt x="634" y="339"/>
                    <a:pt x="634" y="345"/>
                    <a:pt x="634" y="357"/>
                  </a:cubicBezTo>
                  <a:cubicBezTo>
                    <a:pt x="639" y="363"/>
                    <a:pt x="639" y="386"/>
                    <a:pt x="639" y="397"/>
                  </a:cubicBezTo>
                  <a:cubicBezTo>
                    <a:pt x="639" y="415"/>
                    <a:pt x="628" y="443"/>
                    <a:pt x="616" y="460"/>
                  </a:cubicBezTo>
                  <a:cubicBezTo>
                    <a:pt x="605" y="512"/>
                    <a:pt x="674" y="489"/>
                    <a:pt x="679" y="512"/>
                  </a:cubicBezTo>
                  <a:cubicBezTo>
                    <a:pt x="691" y="552"/>
                    <a:pt x="668" y="536"/>
                    <a:pt x="645" y="552"/>
                  </a:cubicBezTo>
                  <a:cubicBezTo>
                    <a:pt x="628" y="564"/>
                    <a:pt x="651" y="582"/>
                    <a:pt x="634" y="599"/>
                  </a:cubicBezTo>
                  <a:cubicBezTo>
                    <a:pt x="611" y="616"/>
                    <a:pt x="645" y="622"/>
                    <a:pt x="656" y="645"/>
                  </a:cubicBezTo>
                  <a:cubicBezTo>
                    <a:pt x="668" y="662"/>
                    <a:pt x="668" y="668"/>
                    <a:pt x="679" y="680"/>
                  </a:cubicBezTo>
                  <a:cubicBezTo>
                    <a:pt x="697" y="691"/>
                    <a:pt x="691" y="703"/>
                    <a:pt x="674" y="708"/>
                  </a:cubicBezTo>
                  <a:cubicBezTo>
                    <a:pt x="656" y="708"/>
                    <a:pt x="663" y="668"/>
                    <a:pt x="645" y="685"/>
                  </a:cubicBezTo>
                  <a:cubicBezTo>
                    <a:pt x="639" y="685"/>
                    <a:pt x="622" y="697"/>
                    <a:pt x="622" y="697"/>
                  </a:cubicBezTo>
                  <a:cubicBezTo>
                    <a:pt x="634" y="703"/>
                    <a:pt x="639" y="714"/>
                    <a:pt x="656" y="725"/>
                  </a:cubicBezTo>
                  <a:cubicBezTo>
                    <a:pt x="663" y="725"/>
                    <a:pt x="656" y="749"/>
                    <a:pt x="656" y="754"/>
                  </a:cubicBezTo>
                  <a:cubicBezTo>
                    <a:pt x="651" y="766"/>
                    <a:pt x="593" y="789"/>
                    <a:pt x="582" y="789"/>
                  </a:cubicBezTo>
                  <a:cubicBezTo>
                    <a:pt x="576" y="789"/>
                    <a:pt x="553" y="760"/>
                    <a:pt x="547" y="754"/>
                  </a:cubicBezTo>
                  <a:cubicBezTo>
                    <a:pt x="524" y="737"/>
                    <a:pt x="490" y="720"/>
                    <a:pt x="472" y="703"/>
                  </a:cubicBezTo>
                  <a:cubicBezTo>
                    <a:pt x="432" y="680"/>
                    <a:pt x="443" y="651"/>
                    <a:pt x="392" y="674"/>
                  </a:cubicBezTo>
                  <a:cubicBezTo>
                    <a:pt x="363" y="685"/>
                    <a:pt x="340" y="633"/>
                    <a:pt x="322" y="616"/>
                  </a:cubicBezTo>
                  <a:cubicBezTo>
                    <a:pt x="254" y="570"/>
                    <a:pt x="259" y="507"/>
                    <a:pt x="167" y="478"/>
                  </a:cubicBezTo>
                  <a:cubicBezTo>
                    <a:pt x="109" y="460"/>
                    <a:pt x="63" y="460"/>
                    <a:pt x="63" y="536"/>
                  </a:cubicBezTo>
                  <a:cubicBezTo>
                    <a:pt x="57" y="536"/>
                    <a:pt x="17" y="524"/>
                    <a:pt x="11" y="518"/>
                  </a:cubicBezTo>
                  <a:cubicBezTo>
                    <a:pt x="0" y="512"/>
                    <a:pt x="17" y="489"/>
                    <a:pt x="17" y="484"/>
                  </a:cubicBezTo>
                  <a:cubicBezTo>
                    <a:pt x="52" y="391"/>
                    <a:pt x="52" y="391"/>
                    <a:pt x="52" y="391"/>
                  </a:cubicBezTo>
                  <a:cubicBezTo>
                    <a:pt x="69" y="375"/>
                    <a:pt x="81" y="323"/>
                    <a:pt x="81" y="294"/>
                  </a:cubicBezTo>
                  <a:cubicBezTo>
                    <a:pt x="86" y="276"/>
                    <a:pt x="86" y="253"/>
                    <a:pt x="75" y="236"/>
                  </a:cubicBezTo>
                  <a:cubicBezTo>
                    <a:pt x="63" y="219"/>
                    <a:pt x="29" y="161"/>
                    <a:pt x="34" y="143"/>
                  </a:cubicBezTo>
                  <a:cubicBezTo>
                    <a:pt x="46" y="143"/>
                    <a:pt x="109" y="230"/>
                    <a:pt x="115" y="247"/>
                  </a:cubicBezTo>
                  <a:cubicBezTo>
                    <a:pt x="126" y="271"/>
                    <a:pt x="196" y="375"/>
                    <a:pt x="218" y="375"/>
                  </a:cubicBezTo>
                  <a:cubicBezTo>
                    <a:pt x="218" y="363"/>
                    <a:pt x="173" y="299"/>
                    <a:pt x="161" y="288"/>
                  </a:cubicBezTo>
                  <a:cubicBezTo>
                    <a:pt x="98" y="195"/>
                    <a:pt x="98" y="195"/>
                    <a:pt x="98" y="195"/>
                  </a:cubicBezTo>
                  <a:cubicBezTo>
                    <a:pt x="92" y="184"/>
                    <a:pt x="57" y="150"/>
                    <a:pt x="57" y="132"/>
                  </a:cubicBezTo>
                  <a:cubicBezTo>
                    <a:pt x="46" y="126"/>
                    <a:pt x="23" y="86"/>
                    <a:pt x="5" y="5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4" name="Freeform 51"/>
            <p:cNvSpPr>
              <a:spLocks noChangeArrowheads="1"/>
            </p:cNvSpPr>
            <p:nvPr/>
          </p:nvSpPr>
          <p:spPr bwMode="auto">
            <a:xfrm>
              <a:off x="1115" y="1558"/>
              <a:ext cx="209" cy="251"/>
            </a:xfrm>
            <a:custGeom>
              <a:avLst/>
              <a:gdLst>
                <a:gd name="T0" fmla="*/ 236 w 928"/>
                <a:gd name="T1" fmla="*/ 663 h 1113"/>
                <a:gd name="T2" fmla="*/ 323 w 928"/>
                <a:gd name="T3" fmla="*/ 553 h 1113"/>
                <a:gd name="T4" fmla="*/ 323 w 928"/>
                <a:gd name="T5" fmla="*/ 467 h 1113"/>
                <a:gd name="T6" fmla="*/ 311 w 928"/>
                <a:gd name="T7" fmla="*/ 323 h 1113"/>
                <a:gd name="T8" fmla="*/ 345 w 928"/>
                <a:gd name="T9" fmla="*/ 219 h 1113"/>
                <a:gd name="T10" fmla="*/ 300 w 928"/>
                <a:gd name="T11" fmla="*/ 202 h 1113"/>
                <a:gd name="T12" fmla="*/ 271 w 928"/>
                <a:gd name="T13" fmla="*/ 150 h 1113"/>
                <a:gd name="T14" fmla="*/ 219 w 928"/>
                <a:gd name="T15" fmla="*/ 52 h 1113"/>
                <a:gd name="T16" fmla="*/ 253 w 928"/>
                <a:gd name="T17" fmla="*/ 0 h 1113"/>
                <a:gd name="T18" fmla="*/ 386 w 928"/>
                <a:gd name="T19" fmla="*/ 0 h 1113"/>
                <a:gd name="T20" fmla="*/ 777 w 928"/>
                <a:gd name="T21" fmla="*/ 29 h 1113"/>
                <a:gd name="T22" fmla="*/ 927 w 928"/>
                <a:gd name="T23" fmla="*/ 340 h 1113"/>
                <a:gd name="T24" fmla="*/ 922 w 928"/>
                <a:gd name="T25" fmla="*/ 692 h 1113"/>
                <a:gd name="T26" fmla="*/ 853 w 928"/>
                <a:gd name="T27" fmla="*/ 697 h 1113"/>
                <a:gd name="T28" fmla="*/ 731 w 928"/>
                <a:gd name="T29" fmla="*/ 749 h 1113"/>
                <a:gd name="T30" fmla="*/ 657 w 928"/>
                <a:gd name="T31" fmla="*/ 772 h 1113"/>
                <a:gd name="T32" fmla="*/ 547 w 928"/>
                <a:gd name="T33" fmla="*/ 801 h 1113"/>
                <a:gd name="T34" fmla="*/ 432 w 928"/>
                <a:gd name="T35" fmla="*/ 766 h 1113"/>
                <a:gd name="T36" fmla="*/ 328 w 928"/>
                <a:gd name="T37" fmla="*/ 835 h 1113"/>
                <a:gd name="T38" fmla="*/ 300 w 928"/>
                <a:gd name="T39" fmla="*/ 916 h 1113"/>
                <a:gd name="T40" fmla="*/ 271 w 928"/>
                <a:gd name="T41" fmla="*/ 945 h 1113"/>
                <a:gd name="T42" fmla="*/ 259 w 928"/>
                <a:gd name="T43" fmla="*/ 985 h 1113"/>
                <a:gd name="T44" fmla="*/ 259 w 928"/>
                <a:gd name="T45" fmla="*/ 1009 h 1113"/>
                <a:gd name="T46" fmla="*/ 190 w 928"/>
                <a:gd name="T47" fmla="*/ 1020 h 1113"/>
                <a:gd name="T48" fmla="*/ 138 w 928"/>
                <a:gd name="T49" fmla="*/ 1025 h 1113"/>
                <a:gd name="T50" fmla="*/ 92 w 928"/>
                <a:gd name="T51" fmla="*/ 1083 h 1113"/>
                <a:gd name="T52" fmla="*/ 23 w 928"/>
                <a:gd name="T53" fmla="*/ 1094 h 1113"/>
                <a:gd name="T54" fmla="*/ 6 w 928"/>
                <a:gd name="T55" fmla="*/ 1054 h 1113"/>
                <a:gd name="T56" fmla="*/ 98 w 928"/>
                <a:gd name="T57" fmla="*/ 1009 h 1113"/>
                <a:gd name="T58" fmla="*/ 132 w 928"/>
                <a:gd name="T59" fmla="*/ 910 h 1113"/>
                <a:gd name="T60" fmla="*/ 184 w 928"/>
                <a:gd name="T61" fmla="*/ 858 h 1113"/>
                <a:gd name="T62" fmla="*/ 230 w 928"/>
                <a:gd name="T63" fmla="*/ 749 h 1113"/>
                <a:gd name="T64" fmla="*/ 236 w 928"/>
                <a:gd name="T65" fmla="*/ 66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8" h="1113">
                  <a:moveTo>
                    <a:pt x="236" y="663"/>
                  </a:moveTo>
                  <a:lnTo>
                    <a:pt x="236" y="663"/>
                  </a:lnTo>
                  <a:cubicBezTo>
                    <a:pt x="253" y="640"/>
                    <a:pt x="248" y="634"/>
                    <a:pt x="271" y="616"/>
                  </a:cubicBezTo>
                  <a:cubicBezTo>
                    <a:pt x="305" y="593"/>
                    <a:pt x="323" y="599"/>
                    <a:pt x="323" y="553"/>
                  </a:cubicBezTo>
                  <a:cubicBezTo>
                    <a:pt x="323" y="536"/>
                    <a:pt x="334" y="524"/>
                    <a:pt x="334" y="512"/>
                  </a:cubicBezTo>
                  <a:cubicBezTo>
                    <a:pt x="334" y="495"/>
                    <a:pt x="316" y="490"/>
                    <a:pt x="323" y="467"/>
                  </a:cubicBezTo>
                  <a:cubicBezTo>
                    <a:pt x="397" y="455"/>
                    <a:pt x="311" y="403"/>
                    <a:pt x="293" y="380"/>
                  </a:cubicBezTo>
                  <a:cubicBezTo>
                    <a:pt x="271" y="357"/>
                    <a:pt x="293" y="340"/>
                    <a:pt x="311" y="323"/>
                  </a:cubicBezTo>
                  <a:cubicBezTo>
                    <a:pt x="328" y="311"/>
                    <a:pt x="340" y="259"/>
                    <a:pt x="340" y="242"/>
                  </a:cubicBezTo>
                  <a:cubicBezTo>
                    <a:pt x="345" y="230"/>
                    <a:pt x="345" y="230"/>
                    <a:pt x="345" y="219"/>
                  </a:cubicBezTo>
                  <a:lnTo>
                    <a:pt x="345" y="219"/>
                  </a:lnTo>
                  <a:cubicBezTo>
                    <a:pt x="328" y="219"/>
                    <a:pt x="305" y="219"/>
                    <a:pt x="300" y="202"/>
                  </a:cubicBezTo>
                  <a:cubicBezTo>
                    <a:pt x="293" y="190"/>
                    <a:pt x="300" y="178"/>
                    <a:pt x="288" y="167"/>
                  </a:cubicBezTo>
                  <a:cubicBezTo>
                    <a:pt x="288" y="162"/>
                    <a:pt x="276" y="155"/>
                    <a:pt x="271" y="150"/>
                  </a:cubicBezTo>
                  <a:cubicBezTo>
                    <a:pt x="253" y="144"/>
                    <a:pt x="207" y="121"/>
                    <a:pt x="201" y="98"/>
                  </a:cubicBezTo>
                  <a:cubicBezTo>
                    <a:pt x="196" y="81"/>
                    <a:pt x="201" y="69"/>
                    <a:pt x="219" y="52"/>
                  </a:cubicBezTo>
                  <a:cubicBezTo>
                    <a:pt x="236" y="40"/>
                    <a:pt x="248" y="23"/>
                    <a:pt x="253" y="0"/>
                  </a:cubicBezTo>
                  <a:lnTo>
                    <a:pt x="253" y="0"/>
                  </a:lnTo>
                  <a:cubicBezTo>
                    <a:pt x="386" y="0"/>
                    <a:pt x="386" y="0"/>
                    <a:pt x="386" y="0"/>
                  </a:cubicBezTo>
                  <a:lnTo>
                    <a:pt x="386" y="0"/>
                  </a:lnTo>
                  <a:cubicBezTo>
                    <a:pt x="777" y="29"/>
                    <a:pt x="777" y="29"/>
                    <a:pt x="777" y="29"/>
                  </a:cubicBezTo>
                  <a:lnTo>
                    <a:pt x="777" y="29"/>
                  </a:lnTo>
                  <a:cubicBezTo>
                    <a:pt x="824" y="34"/>
                    <a:pt x="824" y="34"/>
                    <a:pt x="824" y="34"/>
                  </a:cubicBezTo>
                  <a:cubicBezTo>
                    <a:pt x="927" y="340"/>
                    <a:pt x="927" y="340"/>
                    <a:pt x="927" y="340"/>
                  </a:cubicBezTo>
                  <a:lnTo>
                    <a:pt x="927" y="340"/>
                  </a:lnTo>
                  <a:cubicBezTo>
                    <a:pt x="922" y="692"/>
                    <a:pt x="922" y="692"/>
                    <a:pt x="922" y="692"/>
                  </a:cubicBezTo>
                  <a:lnTo>
                    <a:pt x="922" y="692"/>
                  </a:lnTo>
                  <a:cubicBezTo>
                    <a:pt x="893" y="703"/>
                    <a:pt x="881" y="686"/>
                    <a:pt x="853" y="697"/>
                  </a:cubicBezTo>
                  <a:cubicBezTo>
                    <a:pt x="835" y="708"/>
                    <a:pt x="801" y="726"/>
                    <a:pt x="777" y="726"/>
                  </a:cubicBezTo>
                  <a:cubicBezTo>
                    <a:pt x="761" y="726"/>
                    <a:pt x="743" y="743"/>
                    <a:pt x="731" y="749"/>
                  </a:cubicBezTo>
                  <a:cubicBezTo>
                    <a:pt x="720" y="760"/>
                    <a:pt x="714" y="755"/>
                    <a:pt x="702" y="760"/>
                  </a:cubicBezTo>
                  <a:cubicBezTo>
                    <a:pt x="697" y="766"/>
                    <a:pt x="668" y="772"/>
                    <a:pt x="657" y="772"/>
                  </a:cubicBezTo>
                  <a:cubicBezTo>
                    <a:pt x="651" y="766"/>
                    <a:pt x="645" y="760"/>
                    <a:pt x="633" y="760"/>
                  </a:cubicBezTo>
                  <a:cubicBezTo>
                    <a:pt x="599" y="772"/>
                    <a:pt x="581" y="801"/>
                    <a:pt x="547" y="801"/>
                  </a:cubicBezTo>
                  <a:cubicBezTo>
                    <a:pt x="524" y="807"/>
                    <a:pt x="507" y="801"/>
                    <a:pt x="484" y="801"/>
                  </a:cubicBezTo>
                  <a:cubicBezTo>
                    <a:pt x="455" y="807"/>
                    <a:pt x="444" y="789"/>
                    <a:pt x="432" y="766"/>
                  </a:cubicBezTo>
                  <a:cubicBezTo>
                    <a:pt x="426" y="755"/>
                    <a:pt x="386" y="755"/>
                    <a:pt x="374" y="772"/>
                  </a:cubicBezTo>
                  <a:cubicBezTo>
                    <a:pt x="363" y="795"/>
                    <a:pt x="352" y="818"/>
                    <a:pt x="328" y="835"/>
                  </a:cubicBezTo>
                  <a:cubicBezTo>
                    <a:pt x="305" y="853"/>
                    <a:pt x="323" y="876"/>
                    <a:pt x="311" y="893"/>
                  </a:cubicBezTo>
                  <a:cubicBezTo>
                    <a:pt x="311" y="899"/>
                    <a:pt x="305" y="916"/>
                    <a:pt x="300" y="916"/>
                  </a:cubicBezTo>
                  <a:cubicBezTo>
                    <a:pt x="300" y="922"/>
                    <a:pt x="288" y="922"/>
                    <a:pt x="288" y="928"/>
                  </a:cubicBezTo>
                  <a:cubicBezTo>
                    <a:pt x="276" y="933"/>
                    <a:pt x="288" y="945"/>
                    <a:pt x="271" y="945"/>
                  </a:cubicBezTo>
                  <a:cubicBezTo>
                    <a:pt x="264" y="950"/>
                    <a:pt x="253" y="950"/>
                    <a:pt x="248" y="957"/>
                  </a:cubicBezTo>
                  <a:cubicBezTo>
                    <a:pt x="242" y="968"/>
                    <a:pt x="253" y="979"/>
                    <a:pt x="259" y="985"/>
                  </a:cubicBezTo>
                  <a:cubicBezTo>
                    <a:pt x="271" y="997"/>
                    <a:pt x="276" y="991"/>
                    <a:pt x="259" y="1009"/>
                  </a:cubicBezTo>
                  <a:lnTo>
                    <a:pt x="259" y="1009"/>
                  </a:lnTo>
                  <a:cubicBezTo>
                    <a:pt x="248" y="997"/>
                    <a:pt x="219" y="997"/>
                    <a:pt x="201" y="1002"/>
                  </a:cubicBezTo>
                  <a:cubicBezTo>
                    <a:pt x="196" y="1002"/>
                    <a:pt x="196" y="1014"/>
                    <a:pt x="190" y="1020"/>
                  </a:cubicBezTo>
                  <a:cubicBezTo>
                    <a:pt x="178" y="1025"/>
                    <a:pt x="172" y="1009"/>
                    <a:pt x="167" y="1002"/>
                  </a:cubicBezTo>
                  <a:cubicBezTo>
                    <a:pt x="150" y="997"/>
                    <a:pt x="138" y="1009"/>
                    <a:pt x="138" y="1025"/>
                  </a:cubicBezTo>
                  <a:cubicBezTo>
                    <a:pt x="132" y="1049"/>
                    <a:pt x="138" y="1054"/>
                    <a:pt x="115" y="1071"/>
                  </a:cubicBezTo>
                  <a:cubicBezTo>
                    <a:pt x="92" y="1083"/>
                    <a:pt x="92" y="1083"/>
                    <a:pt x="92" y="1083"/>
                  </a:cubicBezTo>
                  <a:lnTo>
                    <a:pt x="92" y="1083"/>
                  </a:lnTo>
                  <a:cubicBezTo>
                    <a:pt x="57" y="1083"/>
                    <a:pt x="69" y="1112"/>
                    <a:pt x="23" y="1094"/>
                  </a:cubicBezTo>
                  <a:cubicBezTo>
                    <a:pt x="0" y="1077"/>
                    <a:pt x="6" y="1083"/>
                    <a:pt x="6" y="1054"/>
                  </a:cubicBezTo>
                  <a:lnTo>
                    <a:pt x="6" y="1054"/>
                  </a:lnTo>
                  <a:cubicBezTo>
                    <a:pt x="57" y="1014"/>
                    <a:pt x="57" y="1014"/>
                    <a:pt x="57" y="1014"/>
                  </a:cubicBezTo>
                  <a:cubicBezTo>
                    <a:pt x="75" y="1025"/>
                    <a:pt x="92" y="1031"/>
                    <a:pt x="98" y="1009"/>
                  </a:cubicBezTo>
                  <a:cubicBezTo>
                    <a:pt x="103" y="991"/>
                    <a:pt x="92" y="991"/>
                    <a:pt x="103" y="973"/>
                  </a:cubicBezTo>
                  <a:cubicBezTo>
                    <a:pt x="121" y="957"/>
                    <a:pt x="127" y="933"/>
                    <a:pt x="132" y="910"/>
                  </a:cubicBezTo>
                  <a:cubicBezTo>
                    <a:pt x="138" y="905"/>
                    <a:pt x="144" y="893"/>
                    <a:pt x="150" y="887"/>
                  </a:cubicBezTo>
                  <a:cubicBezTo>
                    <a:pt x="161" y="876"/>
                    <a:pt x="172" y="870"/>
                    <a:pt x="184" y="858"/>
                  </a:cubicBezTo>
                  <a:cubicBezTo>
                    <a:pt x="184" y="858"/>
                    <a:pt x="207" y="853"/>
                    <a:pt x="207" y="847"/>
                  </a:cubicBezTo>
                  <a:cubicBezTo>
                    <a:pt x="230" y="829"/>
                    <a:pt x="230" y="772"/>
                    <a:pt x="230" y="749"/>
                  </a:cubicBezTo>
                  <a:cubicBezTo>
                    <a:pt x="230" y="732"/>
                    <a:pt x="224" y="726"/>
                    <a:pt x="224" y="708"/>
                  </a:cubicBezTo>
                  <a:cubicBezTo>
                    <a:pt x="224" y="697"/>
                    <a:pt x="230" y="674"/>
                    <a:pt x="236" y="66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 name="Freeform 52"/>
            <p:cNvSpPr>
              <a:spLocks noChangeArrowheads="1"/>
            </p:cNvSpPr>
            <p:nvPr/>
          </p:nvSpPr>
          <p:spPr bwMode="auto">
            <a:xfrm>
              <a:off x="952" y="1626"/>
              <a:ext cx="216" cy="182"/>
            </a:xfrm>
            <a:custGeom>
              <a:avLst/>
              <a:gdLst>
                <a:gd name="T0" fmla="*/ 0 w 957"/>
                <a:gd name="T1" fmla="*/ 623 h 808"/>
                <a:gd name="T2" fmla="*/ 0 w 957"/>
                <a:gd name="T3" fmla="*/ 623 h 808"/>
                <a:gd name="T4" fmla="*/ 236 w 957"/>
                <a:gd name="T5" fmla="*/ 623 h 808"/>
                <a:gd name="T6" fmla="*/ 230 w 957"/>
                <a:gd name="T7" fmla="*/ 594 h 808"/>
                <a:gd name="T8" fmla="*/ 218 w 957"/>
                <a:gd name="T9" fmla="*/ 582 h 808"/>
                <a:gd name="T10" fmla="*/ 230 w 957"/>
                <a:gd name="T11" fmla="*/ 490 h 808"/>
                <a:gd name="T12" fmla="*/ 213 w 957"/>
                <a:gd name="T13" fmla="*/ 473 h 808"/>
                <a:gd name="T14" fmla="*/ 236 w 957"/>
                <a:gd name="T15" fmla="*/ 456 h 808"/>
                <a:gd name="T16" fmla="*/ 213 w 957"/>
                <a:gd name="T17" fmla="*/ 433 h 808"/>
                <a:gd name="T18" fmla="*/ 224 w 957"/>
                <a:gd name="T19" fmla="*/ 415 h 808"/>
                <a:gd name="T20" fmla="*/ 218 w 957"/>
                <a:gd name="T21" fmla="*/ 369 h 808"/>
                <a:gd name="T22" fmla="*/ 305 w 957"/>
                <a:gd name="T23" fmla="*/ 364 h 808"/>
                <a:gd name="T24" fmla="*/ 397 w 957"/>
                <a:gd name="T25" fmla="*/ 364 h 808"/>
                <a:gd name="T26" fmla="*/ 322 w 957"/>
                <a:gd name="T27" fmla="*/ 179 h 808"/>
                <a:gd name="T28" fmla="*/ 322 w 957"/>
                <a:gd name="T29" fmla="*/ 139 h 808"/>
                <a:gd name="T30" fmla="*/ 334 w 957"/>
                <a:gd name="T31" fmla="*/ 87 h 808"/>
                <a:gd name="T32" fmla="*/ 345 w 957"/>
                <a:gd name="T33" fmla="*/ 41 h 808"/>
                <a:gd name="T34" fmla="*/ 345 w 957"/>
                <a:gd name="T35" fmla="*/ 41 h 808"/>
                <a:gd name="T36" fmla="*/ 403 w 957"/>
                <a:gd name="T37" fmla="*/ 58 h 808"/>
                <a:gd name="T38" fmla="*/ 501 w 957"/>
                <a:gd name="T39" fmla="*/ 41 h 808"/>
                <a:gd name="T40" fmla="*/ 582 w 957"/>
                <a:gd name="T41" fmla="*/ 29 h 808"/>
                <a:gd name="T42" fmla="*/ 847 w 957"/>
                <a:gd name="T43" fmla="*/ 35 h 808"/>
                <a:gd name="T44" fmla="*/ 841 w 957"/>
                <a:gd name="T45" fmla="*/ 364 h 808"/>
                <a:gd name="T46" fmla="*/ 956 w 957"/>
                <a:gd name="T47" fmla="*/ 364 h 808"/>
                <a:gd name="T48" fmla="*/ 956 w 957"/>
                <a:gd name="T49" fmla="*/ 364 h 808"/>
                <a:gd name="T50" fmla="*/ 944 w 957"/>
                <a:gd name="T51" fmla="*/ 409 h 808"/>
                <a:gd name="T52" fmla="*/ 950 w 957"/>
                <a:gd name="T53" fmla="*/ 450 h 808"/>
                <a:gd name="T54" fmla="*/ 927 w 957"/>
                <a:gd name="T55" fmla="*/ 548 h 808"/>
                <a:gd name="T56" fmla="*/ 904 w 957"/>
                <a:gd name="T57" fmla="*/ 559 h 808"/>
                <a:gd name="T58" fmla="*/ 870 w 957"/>
                <a:gd name="T59" fmla="*/ 588 h 808"/>
                <a:gd name="T60" fmla="*/ 852 w 957"/>
                <a:gd name="T61" fmla="*/ 611 h 808"/>
                <a:gd name="T62" fmla="*/ 823 w 957"/>
                <a:gd name="T63" fmla="*/ 674 h 808"/>
                <a:gd name="T64" fmla="*/ 818 w 957"/>
                <a:gd name="T65" fmla="*/ 710 h 808"/>
                <a:gd name="T66" fmla="*/ 777 w 957"/>
                <a:gd name="T67" fmla="*/ 715 h 808"/>
                <a:gd name="T68" fmla="*/ 726 w 957"/>
                <a:gd name="T69" fmla="*/ 755 h 808"/>
                <a:gd name="T70" fmla="*/ 726 w 957"/>
                <a:gd name="T71" fmla="*/ 755 h 808"/>
                <a:gd name="T72" fmla="*/ 622 w 957"/>
                <a:gd name="T73" fmla="*/ 755 h 808"/>
                <a:gd name="T74" fmla="*/ 506 w 957"/>
                <a:gd name="T75" fmla="*/ 732 h 808"/>
                <a:gd name="T76" fmla="*/ 460 w 957"/>
                <a:gd name="T77" fmla="*/ 692 h 808"/>
                <a:gd name="T78" fmla="*/ 426 w 957"/>
                <a:gd name="T79" fmla="*/ 640 h 808"/>
                <a:gd name="T80" fmla="*/ 357 w 957"/>
                <a:gd name="T81" fmla="*/ 715 h 808"/>
                <a:gd name="T82" fmla="*/ 311 w 957"/>
                <a:gd name="T83" fmla="*/ 761 h 808"/>
                <a:gd name="T84" fmla="*/ 265 w 957"/>
                <a:gd name="T85" fmla="*/ 761 h 808"/>
                <a:gd name="T86" fmla="*/ 149 w 957"/>
                <a:gd name="T87" fmla="*/ 738 h 808"/>
                <a:gd name="T88" fmla="*/ 97 w 957"/>
                <a:gd name="T89" fmla="*/ 674 h 808"/>
                <a:gd name="T90" fmla="*/ 0 w 957"/>
                <a:gd name="T91" fmla="*/ 623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57" h="808">
                  <a:moveTo>
                    <a:pt x="0" y="623"/>
                  </a:moveTo>
                  <a:lnTo>
                    <a:pt x="0" y="623"/>
                  </a:lnTo>
                  <a:cubicBezTo>
                    <a:pt x="236" y="623"/>
                    <a:pt x="236" y="623"/>
                    <a:pt x="236" y="623"/>
                  </a:cubicBezTo>
                  <a:cubicBezTo>
                    <a:pt x="236" y="611"/>
                    <a:pt x="236" y="606"/>
                    <a:pt x="230" y="594"/>
                  </a:cubicBezTo>
                  <a:cubicBezTo>
                    <a:pt x="230" y="594"/>
                    <a:pt x="224" y="582"/>
                    <a:pt x="218" y="582"/>
                  </a:cubicBezTo>
                  <a:cubicBezTo>
                    <a:pt x="196" y="542"/>
                    <a:pt x="247" y="530"/>
                    <a:pt x="230" y="490"/>
                  </a:cubicBezTo>
                  <a:cubicBezTo>
                    <a:pt x="230" y="485"/>
                    <a:pt x="224" y="478"/>
                    <a:pt x="213" y="473"/>
                  </a:cubicBezTo>
                  <a:cubicBezTo>
                    <a:pt x="201" y="467"/>
                    <a:pt x="241" y="461"/>
                    <a:pt x="236" y="456"/>
                  </a:cubicBezTo>
                  <a:cubicBezTo>
                    <a:pt x="230" y="444"/>
                    <a:pt x="196" y="461"/>
                    <a:pt x="213" y="433"/>
                  </a:cubicBezTo>
                  <a:cubicBezTo>
                    <a:pt x="218" y="421"/>
                    <a:pt x="224" y="427"/>
                    <a:pt x="224" y="415"/>
                  </a:cubicBezTo>
                  <a:cubicBezTo>
                    <a:pt x="224" y="398"/>
                    <a:pt x="218" y="381"/>
                    <a:pt x="218" y="369"/>
                  </a:cubicBezTo>
                  <a:cubicBezTo>
                    <a:pt x="224" y="357"/>
                    <a:pt x="293" y="364"/>
                    <a:pt x="305" y="364"/>
                  </a:cubicBezTo>
                  <a:cubicBezTo>
                    <a:pt x="339" y="369"/>
                    <a:pt x="368" y="364"/>
                    <a:pt x="397" y="364"/>
                  </a:cubicBezTo>
                  <a:cubicBezTo>
                    <a:pt x="397" y="294"/>
                    <a:pt x="334" y="248"/>
                    <a:pt x="322" y="179"/>
                  </a:cubicBezTo>
                  <a:cubicBezTo>
                    <a:pt x="317" y="168"/>
                    <a:pt x="317" y="150"/>
                    <a:pt x="322" y="139"/>
                  </a:cubicBezTo>
                  <a:cubicBezTo>
                    <a:pt x="328" y="121"/>
                    <a:pt x="328" y="104"/>
                    <a:pt x="334" y="87"/>
                  </a:cubicBezTo>
                  <a:cubicBezTo>
                    <a:pt x="334" y="76"/>
                    <a:pt x="345" y="58"/>
                    <a:pt x="345" y="41"/>
                  </a:cubicBezTo>
                  <a:lnTo>
                    <a:pt x="345" y="41"/>
                  </a:lnTo>
                  <a:cubicBezTo>
                    <a:pt x="374" y="41"/>
                    <a:pt x="386" y="41"/>
                    <a:pt x="403" y="58"/>
                  </a:cubicBezTo>
                  <a:cubicBezTo>
                    <a:pt x="443" y="104"/>
                    <a:pt x="472" y="70"/>
                    <a:pt x="501" y="41"/>
                  </a:cubicBezTo>
                  <a:cubicBezTo>
                    <a:pt x="524" y="18"/>
                    <a:pt x="553" y="41"/>
                    <a:pt x="582" y="29"/>
                  </a:cubicBezTo>
                  <a:cubicBezTo>
                    <a:pt x="656" y="0"/>
                    <a:pt x="755" y="35"/>
                    <a:pt x="847" y="35"/>
                  </a:cubicBezTo>
                  <a:cubicBezTo>
                    <a:pt x="841" y="364"/>
                    <a:pt x="841" y="364"/>
                    <a:pt x="841" y="364"/>
                  </a:cubicBezTo>
                  <a:cubicBezTo>
                    <a:pt x="956" y="364"/>
                    <a:pt x="956" y="364"/>
                    <a:pt x="956" y="364"/>
                  </a:cubicBezTo>
                  <a:lnTo>
                    <a:pt x="956" y="364"/>
                  </a:lnTo>
                  <a:cubicBezTo>
                    <a:pt x="950" y="375"/>
                    <a:pt x="944" y="398"/>
                    <a:pt x="944" y="409"/>
                  </a:cubicBezTo>
                  <a:cubicBezTo>
                    <a:pt x="944" y="427"/>
                    <a:pt x="950" y="433"/>
                    <a:pt x="950" y="450"/>
                  </a:cubicBezTo>
                  <a:cubicBezTo>
                    <a:pt x="950" y="473"/>
                    <a:pt x="950" y="530"/>
                    <a:pt x="927" y="548"/>
                  </a:cubicBezTo>
                  <a:cubicBezTo>
                    <a:pt x="927" y="554"/>
                    <a:pt x="904" y="559"/>
                    <a:pt x="904" y="559"/>
                  </a:cubicBezTo>
                  <a:cubicBezTo>
                    <a:pt x="892" y="571"/>
                    <a:pt x="881" y="577"/>
                    <a:pt x="870" y="588"/>
                  </a:cubicBezTo>
                  <a:cubicBezTo>
                    <a:pt x="864" y="594"/>
                    <a:pt x="858" y="606"/>
                    <a:pt x="852" y="611"/>
                  </a:cubicBezTo>
                  <a:cubicBezTo>
                    <a:pt x="847" y="634"/>
                    <a:pt x="841" y="658"/>
                    <a:pt x="823" y="674"/>
                  </a:cubicBezTo>
                  <a:cubicBezTo>
                    <a:pt x="812" y="692"/>
                    <a:pt x="823" y="692"/>
                    <a:pt x="818" y="710"/>
                  </a:cubicBezTo>
                  <a:cubicBezTo>
                    <a:pt x="812" y="732"/>
                    <a:pt x="795" y="726"/>
                    <a:pt x="777" y="715"/>
                  </a:cubicBezTo>
                  <a:cubicBezTo>
                    <a:pt x="726" y="755"/>
                    <a:pt x="726" y="755"/>
                    <a:pt x="726" y="755"/>
                  </a:cubicBezTo>
                  <a:lnTo>
                    <a:pt x="726" y="755"/>
                  </a:lnTo>
                  <a:cubicBezTo>
                    <a:pt x="674" y="744"/>
                    <a:pt x="674" y="732"/>
                    <a:pt x="622" y="755"/>
                  </a:cubicBezTo>
                  <a:cubicBezTo>
                    <a:pt x="570" y="772"/>
                    <a:pt x="564" y="732"/>
                    <a:pt x="506" y="732"/>
                  </a:cubicBezTo>
                  <a:cubicBezTo>
                    <a:pt x="472" y="732"/>
                    <a:pt x="426" y="732"/>
                    <a:pt x="460" y="692"/>
                  </a:cubicBezTo>
                  <a:cubicBezTo>
                    <a:pt x="495" y="663"/>
                    <a:pt x="454" y="634"/>
                    <a:pt x="426" y="640"/>
                  </a:cubicBezTo>
                  <a:cubicBezTo>
                    <a:pt x="357" y="646"/>
                    <a:pt x="409" y="692"/>
                    <a:pt x="357" y="715"/>
                  </a:cubicBezTo>
                  <a:cubicBezTo>
                    <a:pt x="334" y="721"/>
                    <a:pt x="322" y="744"/>
                    <a:pt x="311" y="761"/>
                  </a:cubicBezTo>
                  <a:cubicBezTo>
                    <a:pt x="293" y="807"/>
                    <a:pt x="288" y="767"/>
                    <a:pt x="265" y="761"/>
                  </a:cubicBezTo>
                  <a:cubicBezTo>
                    <a:pt x="224" y="744"/>
                    <a:pt x="189" y="750"/>
                    <a:pt x="149" y="738"/>
                  </a:cubicBezTo>
                  <a:cubicBezTo>
                    <a:pt x="137" y="721"/>
                    <a:pt x="121" y="686"/>
                    <a:pt x="97" y="674"/>
                  </a:cubicBezTo>
                  <a:cubicBezTo>
                    <a:pt x="63" y="651"/>
                    <a:pt x="45" y="629"/>
                    <a:pt x="0" y="6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6" name="Freeform 53"/>
            <p:cNvSpPr>
              <a:spLocks noChangeArrowheads="1"/>
            </p:cNvSpPr>
            <p:nvPr/>
          </p:nvSpPr>
          <p:spPr bwMode="auto">
            <a:xfrm>
              <a:off x="941" y="1784"/>
              <a:ext cx="246" cy="131"/>
            </a:xfrm>
            <a:custGeom>
              <a:avLst/>
              <a:gdLst>
                <a:gd name="T0" fmla="*/ 127 w 1091"/>
                <a:gd name="T1" fmla="*/ 311 h 583"/>
                <a:gd name="T2" fmla="*/ 127 w 1091"/>
                <a:gd name="T3" fmla="*/ 311 h 583"/>
                <a:gd name="T4" fmla="*/ 58 w 1091"/>
                <a:gd name="T5" fmla="*/ 288 h 583"/>
                <a:gd name="T6" fmla="*/ 0 w 1091"/>
                <a:gd name="T7" fmla="*/ 207 h 583"/>
                <a:gd name="T8" fmla="*/ 70 w 1091"/>
                <a:gd name="T9" fmla="*/ 178 h 583"/>
                <a:gd name="T10" fmla="*/ 99 w 1091"/>
                <a:gd name="T11" fmla="*/ 132 h 583"/>
                <a:gd name="T12" fmla="*/ 202 w 1091"/>
                <a:gd name="T13" fmla="*/ 63 h 583"/>
                <a:gd name="T14" fmla="*/ 288 w 1091"/>
                <a:gd name="T15" fmla="*/ 69 h 583"/>
                <a:gd name="T16" fmla="*/ 340 w 1091"/>
                <a:gd name="T17" fmla="*/ 109 h 583"/>
                <a:gd name="T18" fmla="*/ 525 w 1091"/>
                <a:gd name="T19" fmla="*/ 74 h 583"/>
                <a:gd name="T20" fmla="*/ 674 w 1091"/>
                <a:gd name="T21" fmla="*/ 92 h 583"/>
                <a:gd name="T22" fmla="*/ 870 w 1091"/>
                <a:gd name="T23" fmla="*/ 126 h 583"/>
                <a:gd name="T24" fmla="*/ 859 w 1091"/>
                <a:gd name="T25" fmla="*/ 86 h 583"/>
                <a:gd name="T26" fmla="*/ 859 w 1091"/>
                <a:gd name="T27" fmla="*/ 86 h 583"/>
                <a:gd name="T28" fmla="*/ 882 w 1091"/>
                <a:gd name="T29" fmla="*/ 74 h 583"/>
                <a:gd name="T30" fmla="*/ 905 w 1091"/>
                <a:gd name="T31" fmla="*/ 28 h 583"/>
                <a:gd name="T32" fmla="*/ 934 w 1091"/>
                <a:gd name="T33" fmla="*/ 5 h 583"/>
                <a:gd name="T34" fmla="*/ 957 w 1091"/>
                <a:gd name="T35" fmla="*/ 23 h 583"/>
                <a:gd name="T36" fmla="*/ 968 w 1091"/>
                <a:gd name="T37" fmla="*/ 5 h 583"/>
                <a:gd name="T38" fmla="*/ 1026 w 1091"/>
                <a:gd name="T39" fmla="*/ 12 h 583"/>
                <a:gd name="T40" fmla="*/ 1026 w 1091"/>
                <a:gd name="T41" fmla="*/ 12 h 583"/>
                <a:gd name="T42" fmla="*/ 1026 w 1091"/>
                <a:gd name="T43" fmla="*/ 86 h 583"/>
                <a:gd name="T44" fmla="*/ 1031 w 1091"/>
                <a:gd name="T45" fmla="*/ 132 h 583"/>
                <a:gd name="T46" fmla="*/ 1020 w 1091"/>
                <a:gd name="T47" fmla="*/ 213 h 583"/>
                <a:gd name="T48" fmla="*/ 1043 w 1091"/>
                <a:gd name="T49" fmla="*/ 270 h 583"/>
                <a:gd name="T50" fmla="*/ 1043 w 1091"/>
                <a:gd name="T51" fmla="*/ 369 h 583"/>
                <a:gd name="T52" fmla="*/ 1078 w 1091"/>
                <a:gd name="T53" fmla="*/ 386 h 583"/>
                <a:gd name="T54" fmla="*/ 1049 w 1091"/>
                <a:gd name="T55" fmla="*/ 426 h 583"/>
                <a:gd name="T56" fmla="*/ 1049 w 1091"/>
                <a:gd name="T57" fmla="*/ 426 h 583"/>
                <a:gd name="T58" fmla="*/ 859 w 1091"/>
                <a:gd name="T59" fmla="*/ 490 h 583"/>
                <a:gd name="T60" fmla="*/ 565 w 1091"/>
                <a:gd name="T61" fmla="*/ 582 h 583"/>
                <a:gd name="T62" fmla="*/ 542 w 1091"/>
                <a:gd name="T63" fmla="*/ 558 h 583"/>
                <a:gd name="T64" fmla="*/ 501 w 1091"/>
                <a:gd name="T65" fmla="*/ 535 h 583"/>
                <a:gd name="T66" fmla="*/ 519 w 1091"/>
                <a:gd name="T67" fmla="*/ 506 h 583"/>
                <a:gd name="T68" fmla="*/ 485 w 1091"/>
                <a:gd name="T69" fmla="*/ 484 h 583"/>
                <a:gd name="T70" fmla="*/ 421 w 1091"/>
                <a:gd name="T71" fmla="*/ 455 h 583"/>
                <a:gd name="T72" fmla="*/ 375 w 1091"/>
                <a:gd name="T73" fmla="*/ 461 h 583"/>
                <a:gd name="T74" fmla="*/ 340 w 1091"/>
                <a:gd name="T75" fmla="*/ 449 h 583"/>
                <a:gd name="T76" fmla="*/ 329 w 1091"/>
                <a:gd name="T77" fmla="*/ 432 h 583"/>
                <a:gd name="T78" fmla="*/ 288 w 1091"/>
                <a:gd name="T79" fmla="*/ 414 h 583"/>
                <a:gd name="T80" fmla="*/ 271 w 1091"/>
                <a:gd name="T81" fmla="*/ 386 h 583"/>
                <a:gd name="T82" fmla="*/ 248 w 1091"/>
                <a:gd name="T83" fmla="*/ 351 h 583"/>
                <a:gd name="T84" fmla="*/ 208 w 1091"/>
                <a:gd name="T85" fmla="*/ 317 h 583"/>
                <a:gd name="T86" fmla="*/ 179 w 1091"/>
                <a:gd name="T87" fmla="*/ 293 h 583"/>
                <a:gd name="T88" fmla="*/ 127 w 1091"/>
                <a:gd name="T89" fmla="*/ 311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91" h="583">
                  <a:moveTo>
                    <a:pt x="127" y="311"/>
                  </a:moveTo>
                  <a:lnTo>
                    <a:pt x="127" y="311"/>
                  </a:lnTo>
                  <a:cubicBezTo>
                    <a:pt x="127" y="282"/>
                    <a:pt x="122" y="265"/>
                    <a:pt x="58" y="288"/>
                  </a:cubicBezTo>
                  <a:cubicBezTo>
                    <a:pt x="52" y="288"/>
                    <a:pt x="29" y="219"/>
                    <a:pt x="0" y="207"/>
                  </a:cubicBezTo>
                  <a:cubicBezTo>
                    <a:pt x="0" y="196"/>
                    <a:pt x="58" y="196"/>
                    <a:pt x="70" y="178"/>
                  </a:cubicBezTo>
                  <a:cubicBezTo>
                    <a:pt x="75" y="173"/>
                    <a:pt x="92" y="126"/>
                    <a:pt x="99" y="132"/>
                  </a:cubicBezTo>
                  <a:cubicBezTo>
                    <a:pt x="133" y="149"/>
                    <a:pt x="191" y="97"/>
                    <a:pt x="202" y="63"/>
                  </a:cubicBezTo>
                  <a:cubicBezTo>
                    <a:pt x="288" y="69"/>
                    <a:pt x="288" y="69"/>
                    <a:pt x="288" y="69"/>
                  </a:cubicBezTo>
                  <a:cubicBezTo>
                    <a:pt x="317" y="69"/>
                    <a:pt x="317" y="121"/>
                    <a:pt x="340" y="109"/>
                  </a:cubicBezTo>
                  <a:cubicBezTo>
                    <a:pt x="409" y="86"/>
                    <a:pt x="467" y="69"/>
                    <a:pt x="525" y="74"/>
                  </a:cubicBezTo>
                  <a:cubicBezTo>
                    <a:pt x="565" y="80"/>
                    <a:pt x="640" y="80"/>
                    <a:pt x="674" y="92"/>
                  </a:cubicBezTo>
                  <a:cubicBezTo>
                    <a:pt x="732" y="121"/>
                    <a:pt x="807" y="126"/>
                    <a:pt x="870" y="126"/>
                  </a:cubicBezTo>
                  <a:cubicBezTo>
                    <a:pt x="870" y="109"/>
                    <a:pt x="859" y="97"/>
                    <a:pt x="859" y="86"/>
                  </a:cubicBezTo>
                  <a:lnTo>
                    <a:pt x="859" y="86"/>
                  </a:lnTo>
                  <a:cubicBezTo>
                    <a:pt x="882" y="74"/>
                    <a:pt x="882" y="74"/>
                    <a:pt x="882" y="74"/>
                  </a:cubicBezTo>
                  <a:cubicBezTo>
                    <a:pt x="905" y="57"/>
                    <a:pt x="899" y="52"/>
                    <a:pt x="905" y="28"/>
                  </a:cubicBezTo>
                  <a:cubicBezTo>
                    <a:pt x="905" y="12"/>
                    <a:pt x="917" y="0"/>
                    <a:pt x="934" y="5"/>
                  </a:cubicBezTo>
                  <a:cubicBezTo>
                    <a:pt x="939" y="12"/>
                    <a:pt x="945" y="28"/>
                    <a:pt x="957" y="23"/>
                  </a:cubicBezTo>
                  <a:cubicBezTo>
                    <a:pt x="963" y="17"/>
                    <a:pt x="963" y="5"/>
                    <a:pt x="968" y="5"/>
                  </a:cubicBezTo>
                  <a:cubicBezTo>
                    <a:pt x="986" y="0"/>
                    <a:pt x="1015" y="0"/>
                    <a:pt x="1026" y="12"/>
                  </a:cubicBezTo>
                  <a:lnTo>
                    <a:pt x="1026" y="12"/>
                  </a:lnTo>
                  <a:cubicBezTo>
                    <a:pt x="1026" y="86"/>
                    <a:pt x="1026" y="86"/>
                    <a:pt x="1026" y="86"/>
                  </a:cubicBezTo>
                  <a:cubicBezTo>
                    <a:pt x="1026" y="115"/>
                    <a:pt x="1049" y="104"/>
                    <a:pt x="1031" y="132"/>
                  </a:cubicBezTo>
                  <a:cubicBezTo>
                    <a:pt x="1020" y="144"/>
                    <a:pt x="1015" y="196"/>
                    <a:pt x="1020" y="213"/>
                  </a:cubicBezTo>
                  <a:cubicBezTo>
                    <a:pt x="1031" y="230"/>
                    <a:pt x="1049" y="248"/>
                    <a:pt x="1043" y="270"/>
                  </a:cubicBezTo>
                  <a:cubicBezTo>
                    <a:pt x="1043" y="282"/>
                    <a:pt x="1003" y="380"/>
                    <a:pt x="1043" y="369"/>
                  </a:cubicBezTo>
                  <a:cubicBezTo>
                    <a:pt x="1049" y="362"/>
                    <a:pt x="1090" y="362"/>
                    <a:pt x="1078" y="386"/>
                  </a:cubicBezTo>
                  <a:cubicBezTo>
                    <a:pt x="1067" y="397"/>
                    <a:pt x="1049" y="409"/>
                    <a:pt x="1049" y="426"/>
                  </a:cubicBezTo>
                  <a:lnTo>
                    <a:pt x="1049" y="426"/>
                  </a:lnTo>
                  <a:cubicBezTo>
                    <a:pt x="859" y="490"/>
                    <a:pt x="859" y="490"/>
                    <a:pt x="859" y="490"/>
                  </a:cubicBezTo>
                  <a:cubicBezTo>
                    <a:pt x="565" y="582"/>
                    <a:pt x="565" y="582"/>
                    <a:pt x="565" y="582"/>
                  </a:cubicBezTo>
                  <a:cubicBezTo>
                    <a:pt x="559" y="582"/>
                    <a:pt x="548" y="564"/>
                    <a:pt x="542" y="558"/>
                  </a:cubicBezTo>
                  <a:cubicBezTo>
                    <a:pt x="530" y="553"/>
                    <a:pt x="501" y="547"/>
                    <a:pt x="501" y="535"/>
                  </a:cubicBezTo>
                  <a:cubicBezTo>
                    <a:pt x="501" y="524"/>
                    <a:pt x="519" y="512"/>
                    <a:pt x="519" y="506"/>
                  </a:cubicBezTo>
                  <a:cubicBezTo>
                    <a:pt x="519" y="501"/>
                    <a:pt x="490" y="490"/>
                    <a:pt x="485" y="484"/>
                  </a:cubicBezTo>
                  <a:cubicBezTo>
                    <a:pt x="467" y="478"/>
                    <a:pt x="444" y="461"/>
                    <a:pt x="421" y="455"/>
                  </a:cubicBezTo>
                  <a:cubicBezTo>
                    <a:pt x="409" y="455"/>
                    <a:pt x="392" y="461"/>
                    <a:pt x="375" y="461"/>
                  </a:cubicBezTo>
                  <a:cubicBezTo>
                    <a:pt x="369" y="461"/>
                    <a:pt x="346" y="455"/>
                    <a:pt x="340" y="449"/>
                  </a:cubicBezTo>
                  <a:cubicBezTo>
                    <a:pt x="335" y="443"/>
                    <a:pt x="335" y="438"/>
                    <a:pt x="329" y="432"/>
                  </a:cubicBezTo>
                  <a:cubicBezTo>
                    <a:pt x="312" y="426"/>
                    <a:pt x="283" y="449"/>
                    <a:pt x="288" y="414"/>
                  </a:cubicBezTo>
                  <a:cubicBezTo>
                    <a:pt x="288" y="397"/>
                    <a:pt x="277" y="397"/>
                    <a:pt x="271" y="386"/>
                  </a:cubicBezTo>
                  <a:cubicBezTo>
                    <a:pt x="265" y="380"/>
                    <a:pt x="243" y="362"/>
                    <a:pt x="248" y="351"/>
                  </a:cubicBezTo>
                  <a:cubicBezTo>
                    <a:pt x="260" y="340"/>
                    <a:pt x="214" y="334"/>
                    <a:pt x="208" y="317"/>
                  </a:cubicBezTo>
                  <a:cubicBezTo>
                    <a:pt x="202" y="305"/>
                    <a:pt x="202" y="288"/>
                    <a:pt x="179" y="293"/>
                  </a:cubicBezTo>
                  <a:cubicBezTo>
                    <a:pt x="127" y="311"/>
                    <a:pt x="127" y="311"/>
                    <a:pt x="127" y="31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7" name="Freeform 54"/>
            <p:cNvSpPr>
              <a:spLocks noChangeArrowheads="1"/>
            </p:cNvSpPr>
            <p:nvPr/>
          </p:nvSpPr>
          <p:spPr bwMode="auto">
            <a:xfrm>
              <a:off x="967" y="1850"/>
              <a:ext cx="236" cy="157"/>
            </a:xfrm>
            <a:custGeom>
              <a:avLst/>
              <a:gdLst>
                <a:gd name="T0" fmla="*/ 11 w 1044"/>
                <a:gd name="T1" fmla="*/ 23 h 698"/>
                <a:gd name="T2" fmla="*/ 11 w 1044"/>
                <a:gd name="T3" fmla="*/ 23 h 698"/>
                <a:gd name="T4" fmla="*/ 63 w 1044"/>
                <a:gd name="T5" fmla="*/ 5 h 698"/>
                <a:gd name="T6" fmla="*/ 92 w 1044"/>
                <a:gd name="T7" fmla="*/ 29 h 698"/>
                <a:gd name="T8" fmla="*/ 132 w 1044"/>
                <a:gd name="T9" fmla="*/ 63 h 698"/>
                <a:gd name="T10" fmla="*/ 155 w 1044"/>
                <a:gd name="T11" fmla="*/ 98 h 698"/>
                <a:gd name="T12" fmla="*/ 172 w 1044"/>
                <a:gd name="T13" fmla="*/ 126 h 698"/>
                <a:gd name="T14" fmla="*/ 213 w 1044"/>
                <a:gd name="T15" fmla="*/ 144 h 698"/>
                <a:gd name="T16" fmla="*/ 224 w 1044"/>
                <a:gd name="T17" fmla="*/ 161 h 698"/>
                <a:gd name="T18" fmla="*/ 259 w 1044"/>
                <a:gd name="T19" fmla="*/ 173 h 698"/>
                <a:gd name="T20" fmla="*/ 305 w 1044"/>
                <a:gd name="T21" fmla="*/ 167 h 698"/>
                <a:gd name="T22" fmla="*/ 369 w 1044"/>
                <a:gd name="T23" fmla="*/ 196 h 698"/>
                <a:gd name="T24" fmla="*/ 403 w 1044"/>
                <a:gd name="T25" fmla="*/ 218 h 698"/>
                <a:gd name="T26" fmla="*/ 385 w 1044"/>
                <a:gd name="T27" fmla="*/ 247 h 698"/>
                <a:gd name="T28" fmla="*/ 426 w 1044"/>
                <a:gd name="T29" fmla="*/ 270 h 698"/>
                <a:gd name="T30" fmla="*/ 449 w 1044"/>
                <a:gd name="T31" fmla="*/ 294 h 698"/>
                <a:gd name="T32" fmla="*/ 743 w 1044"/>
                <a:gd name="T33" fmla="*/ 202 h 698"/>
                <a:gd name="T34" fmla="*/ 933 w 1044"/>
                <a:gd name="T35" fmla="*/ 138 h 698"/>
                <a:gd name="T36" fmla="*/ 933 w 1044"/>
                <a:gd name="T37" fmla="*/ 138 h 698"/>
                <a:gd name="T38" fmla="*/ 933 w 1044"/>
                <a:gd name="T39" fmla="*/ 582 h 698"/>
                <a:gd name="T40" fmla="*/ 991 w 1044"/>
                <a:gd name="T41" fmla="*/ 593 h 698"/>
                <a:gd name="T42" fmla="*/ 1008 w 1044"/>
                <a:gd name="T43" fmla="*/ 611 h 698"/>
                <a:gd name="T44" fmla="*/ 1014 w 1044"/>
                <a:gd name="T45" fmla="*/ 633 h 698"/>
                <a:gd name="T46" fmla="*/ 1043 w 1044"/>
                <a:gd name="T47" fmla="*/ 656 h 698"/>
                <a:gd name="T48" fmla="*/ 1043 w 1044"/>
                <a:gd name="T49" fmla="*/ 656 h 698"/>
                <a:gd name="T50" fmla="*/ 582 w 1044"/>
                <a:gd name="T51" fmla="*/ 656 h 698"/>
                <a:gd name="T52" fmla="*/ 547 w 1044"/>
                <a:gd name="T53" fmla="*/ 668 h 698"/>
                <a:gd name="T54" fmla="*/ 518 w 1044"/>
                <a:gd name="T55" fmla="*/ 691 h 698"/>
                <a:gd name="T56" fmla="*/ 489 w 1044"/>
                <a:gd name="T57" fmla="*/ 697 h 698"/>
                <a:gd name="T58" fmla="*/ 455 w 1044"/>
                <a:gd name="T59" fmla="*/ 685 h 698"/>
                <a:gd name="T60" fmla="*/ 455 w 1044"/>
                <a:gd name="T61" fmla="*/ 685 h 698"/>
                <a:gd name="T62" fmla="*/ 461 w 1044"/>
                <a:gd name="T63" fmla="*/ 668 h 698"/>
                <a:gd name="T64" fmla="*/ 357 w 1044"/>
                <a:gd name="T65" fmla="*/ 633 h 698"/>
                <a:gd name="T66" fmla="*/ 236 w 1044"/>
                <a:gd name="T67" fmla="*/ 535 h 698"/>
                <a:gd name="T68" fmla="*/ 242 w 1044"/>
                <a:gd name="T69" fmla="*/ 541 h 698"/>
                <a:gd name="T70" fmla="*/ 213 w 1044"/>
                <a:gd name="T71" fmla="*/ 403 h 698"/>
                <a:gd name="T72" fmla="*/ 161 w 1044"/>
                <a:gd name="T73" fmla="*/ 317 h 698"/>
                <a:gd name="T74" fmla="*/ 120 w 1044"/>
                <a:gd name="T75" fmla="*/ 311 h 698"/>
                <a:gd name="T76" fmla="*/ 92 w 1044"/>
                <a:gd name="T77" fmla="*/ 236 h 698"/>
                <a:gd name="T78" fmla="*/ 0 w 1044"/>
                <a:gd name="T79" fmla="*/ 173 h 698"/>
                <a:gd name="T80" fmla="*/ 28 w 1044"/>
                <a:gd name="T81" fmla="*/ 121 h 698"/>
                <a:gd name="T82" fmla="*/ 23 w 1044"/>
                <a:gd name="T83" fmla="*/ 57 h 698"/>
                <a:gd name="T84" fmla="*/ 11 w 1044"/>
                <a:gd name="T85" fmla="*/ 23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4" h="698">
                  <a:moveTo>
                    <a:pt x="11" y="23"/>
                  </a:moveTo>
                  <a:lnTo>
                    <a:pt x="11" y="23"/>
                  </a:lnTo>
                  <a:cubicBezTo>
                    <a:pt x="63" y="5"/>
                    <a:pt x="63" y="5"/>
                    <a:pt x="63" y="5"/>
                  </a:cubicBezTo>
                  <a:cubicBezTo>
                    <a:pt x="86" y="0"/>
                    <a:pt x="86" y="17"/>
                    <a:pt x="92" y="29"/>
                  </a:cubicBezTo>
                  <a:cubicBezTo>
                    <a:pt x="98" y="46"/>
                    <a:pt x="144" y="52"/>
                    <a:pt x="132" y="63"/>
                  </a:cubicBezTo>
                  <a:cubicBezTo>
                    <a:pt x="127" y="74"/>
                    <a:pt x="149" y="92"/>
                    <a:pt x="155" y="98"/>
                  </a:cubicBezTo>
                  <a:cubicBezTo>
                    <a:pt x="161" y="109"/>
                    <a:pt x="172" y="109"/>
                    <a:pt x="172" y="126"/>
                  </a:cubicBezTo>
                  <a:cubicBezTo>
                    <a:pt x="167" y="161"/>
                    <a:pt x="196" y="138"/>
                    <a:pt x="213" y="144"/>
                  </a:cubicBezTo>
                  <a:cubicBezTo>
                    <a:pt x="219" y="150"/>
                    <a:pt x="219" y="155"/>
                    <a:pt x="224" y="161"/>
                  </a:cubicBezTo>
                  <a:cubicBezTo>
                    <a:pt x="230" y="167"/>
                    <a:pt x="253" y="173"/>
                    <a:pt x="259" y="173"/>
                  </a:cubicBezTo>
                  <a:cubicBezTo>
                    <a:pt x="276" y="173"/>
                    <a:pt x="293" y="167"/>
                    <a:pt x="305" y="167"/>
                  </a:cubicBezTo>
                  <a:cubicBezTo>
                    <a:pt x="328" y="173"/>
                    <a:pt x="351" y="190"/>
                    <a:pt x="369" y="196"/>
                  </a:cubicBezTo>
                  <a:cubicBezTo>
                    <a:pt x="374" y="202"/>
                    <a:pt x="403" y="213"/>
                    <a:pt x="403" y="218"/>
                  </a:cubicBezTo>
                  <a:cubicBezTo>
                    <a:pt x="403" y="224"/>
                    <a:pt x="385" y="236"/>
                    <a:pt x="385" y="247"/>
                  </a:cubicBezTo>
                  <a:cubicBezTo>
                    <a:pt x="385" y="259"/>
                    <a:pt x="414" y="265"/>
                    <a:pt x="426" y="270"/>
                  </a:cubicBezTo>
                  <a:cubicBezTo>
                    <a:pt x="432" y="276"/>
                    <a:pt x="443" y="294"/>
                    <a:pt x="449" y="294"/>
                  </a:cubicBezTo>
                  <a:cubicBezTo>
                    <a:pt x="743" y="202"/>
                    <a:pt x="743" y="202"/>
                    <a:pt x="743" y="202"/>
                  </a:cubicBezTo>
                  <a:cubicBezTo>
                    <a:pt x="933" y="138"/>
                    <a:pt x="933" y="138"/>
                    <a:pt x="933" y="138"/>
                  </a:cubicBezTo>
                  <a:lnTo>
                    <a:pt x="933" y="138"/>
                  </a:lnTo>
                  <a:cubicBezTo>
                    <a:pt x="933" y="582"/>
                    <a:pt x="933" y="582"/>
                    <a:pt x="933" y="582"/>
                  </a:cubicBezTo>
                  <a:cubicBezTo>
                    <a:pt x="951" y="582"/>
                    <a:pt x="974" y="582"/>
                    <a:pt x="991" y="593"/>
                  </a:cubicBezTo>
                  <a:cubicBezTo>
                    <a:pt x="996" y="593"/>
                    <a:pt x="1003" y="605"/>
                    <a:pt x="1008" y="611"/>
                  </a:cubicBezTo>
                  <a:cubicBezTo>
                    <a:pt x="1008" y="616"/>
                    <a:pt x="1014" y="627"/>
                    <a:pt x="1014" y="633"/>
                  </a:cubicBezTo>
                  <a:cubicBezTo>
                    <a:pt x="1043" y="656"/>
                    <a:pt x="1043" y="656"/>
                    <a:pt x="1043" y="656"/>
                  </a:cubicBezTo>
                  <a:lnTo>
                    <a:pt x="1043" y="656"/>
                  </a:lnTo>
                  <a:cubicBezTo>
                    <a:pt x="582" y="656"/>
                    <a:pt x="582" y="656"/>
                    <a:pt x="582" y="656"/>
                  </a:cubicBezTo>
                  <a:cubicBezTo>
                    <a:pt x="570" y="656"/>
                    <a:pt x="558" y="662"/>
                    <a:pt x="547" y="668"/>
                  </a:cubicBezTo>
                  <a:cubicBezTo>
                    <a:pt x="536" y="674"/>
                    <a:pt x="530" y="685"/>
                    <a:pt x="518" y="691"/>
                  </a:cubicBezTo>
                  <a:cubicBezTo>
                    <a:pt x="506" y="697"/>
                    <a:pt x="501" y="697"/>
                    <a:pt x="489" y="697"/>
                  </a:cubicBezTo>
                  <a:cubicBezTo>
                    <a:pt x="455" y="685"/>
                    <a:pt x="455" y="685"/>
                    <a:pt x="455" y="685"/>
                  </a:cubicBezTo>
                  <a:lnTo>
                    <a:pt x="455" y="685"/>
                  </a:lnTo>
                  <a:cubicBezTo>
                    <a:pt x="455" y="679"/>
                    <a:pt x="461" y="674"/>
                    <a:pt x="461" y="668"/>
                  </a:cubicBezTo>
                  <a:cubicBezTo>
                    <a:pt x="461" y="645"/>
                    <a:pt x="385" y="639"/>
                    <a:pt x="357" y="633"/>
                  </a:cubicBezTo>
                  <a:cubicBezTo>
                    <a:pt x="311" y="627"/>
                    <a:pt x="259" y="576"/>
                    <a:pt x="236" y="535"/>
                  </a:cubicBezTo>
                  <a:cubicBezTo>
                    <a:pt x="242" y="535"/>
                    <a:pt x="242" y="535"/>
                    <a:pt x="242" y="541"/>
                  </a:cubicBezTo>
                  <a:cubicBezTo>
                    <a:pt x="224" y="501"/>
                    <a:pt x="213" y="449"/>
                    <a:pt x="213" y="403"/>
                  </a:cubicBezTo>
                  <a:cubicBezTo>
                    <a:pt x="213" y="362"/>
                    <a:pt x="184" y="346"/>
                    <a:pt x="161" y="317"/>
                  </a:cubicBezTo>
                  <a:cubicBezTo>
                    <a:pt x="149" y="305"/>
                    <a:pt x="138" y="311"/>
                    <a:pt x="120" y="311"/>
                  </a:cubicBezTo>
                  <a:cubicBezTo>
                    <a:pt x="98" y="299"/>
                    <a:pt x="104" y="247"/>
                    <a:pt x="92" y="236"/>
                  </a:cubicBezTo>
                  <a:cubicBezTo>
                    <a:pt x="68" y="184"/>
                    <a:pt x="0" y="230"/>
                    <a:pt x="0" y="173"/>
                  </a:cubicBezTo>
                  <a:cubicBezTo>
                    <a:pt x="0" y="155"/>
                    <a:pt x="17" y="126"/>
                    <a:pt x="28" y="121"/>
                  </a:cubicBezTo>
                  <a:cubicBezTo>
                    <a:pt x="63" y="98"/>
                    <a:pt x="28" y="92"/>
                    <a:pt x="23" y="57"/>
                  </a:cubicBezTo>
                  <a:cubicBezTo>
                    <a:pt x="17" y="46"/>
                    <a:pt x="11" y="34"/>
                    <a:pt x="11"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8" name="Freeform 55"/>
            <p:cNvSpPr>
              <a:spLocks noChangeArrowheads="1"/>
            </p:cNvSpPr>
            <p:nvPr/>
          </p:nvSpPr>
          <p:spPr bwMode="auto">
            <a:xfrm>
              <a:off x="915" y="1921"/>
              <a:ext cx="113" cy="200"/>
            </a:xfrm>
            <a:custGeom>
              <a:avLst/>
              <a:gdLst>
                <a:gd name="T0" fmla="*/ 501 w 502"/>
                <a:gd name="T1" fmla="*/ 362 h 888"/>
                <a:gd name="T2" fmla="*/ 501 w 502"/>
                <a:gd name="T3" fmla="*/ 362 h 888"/>
                <a:gd name="T4" fmla="*/ 479 w 502"/>
                <a:gd name="T5" fmla="*/ 380 h 888"/>
                <a:gd name="T6" fmla="*/ 450 w 502"/>
                <a:gd name="T7" fmla="*/ 374 h 888"/>
                <a:gd name="T8" fmla="*/ 392 w 502"/>
                <a:gd name="T9" fmla="*/ 426 h 888"/>
                <a:gd name="T10" fmla="*/ 392 w 502"/>
                <a:gd name="T11" fmla="*/ 460 h 888"/>
                <a:gd name="T12" fmla="*/ 375 w 502"/>
                <a:gd name="T13" fmla="*/ 507 h 888"/>
                <a:gd name="T14" fmla="*/ 409 w 502"/>
                <a:gd name="T15" fmla="*/ 604 h 888"/>
                <a:gd name="T16" fmla="*/ 438 w 502"/>
                <a:gd name="T17" fmla="*/ 645 h 888"/>
                <a:gd name="T18" fmla="*/ 450 w 502"/>
                <a:gd name="T19" fmla="*/ 685 h 888"/>
                <a:gd name="T20" fmla="*/ 450 w 502"/>
                <a:gd name="T21" fmla="*/ 685 h 888"/>
                <a:gd name="T22" fmla="*/ 438 w 502"/>
                <a:gd name="T23" fmla="*/ 714 h 888"/>
                <a:gd name="T24" fmla="*/ 380 w 502"/>
                <a:gd name="T25" fmla="*/ 760 h 888"/>
                <a:gd name="T26" fmla="*/ 311 w 502"/>
                <a:gd name="T27" fmla="*/ 777 h 888"/>
                <a:gd name="T28" fmla="*/ 311 w 502"/>
                <a:gd name="T29" fmla="*/ 812 h 888"/>
                <a:gd name="T30" fmla="*/ 248 w 502"/>
                <a:gd name="T31" fmla="*/ 818 h 888"/>
                <a:gd name="T32" fmla="*/ 231 w 502"/>
                <a:gd name="T33" fmla="*/ 887 h 888"/>
                <a:gd name="T34" fmla="*/ 231 w 502"/>
                <a:gd name="T35" fmla="*/ 887 h 888"/>
                <a:gd name="T36" fmla="*/ 219 w 502"/>
                <a:gd name="T37" fmla="*/ 829 h 888"/>
                <a:gd name="T38" fmla="*/ 179 w 502"/>
                <a:gd name="T39" fmla="*/ 783 h 888"/>
                <a:gd name="T40" fmla="*/ 138 w 502"/>
                <a:gd name="T41" fmla="*/ 737 h 888"/>
                <a:gd name="T42" fmla="*/ 144 w 502"/>
                <a:gd name="T43" fmla="*/ 599 h 888"/>
                <a:gd name="T44" fmla="*/ 63 w 502"/>
                <a:gd name="T45" fmla="*/ 294 h 888"/>
                <a:gd name="T46" fmla="*/ 35 w 502"/>
                <a:gd name="T47" fmla="*/ 310 h 888"/>
                <a:gd name="T48" fmla="*/ 0 w 502"/>
                <a:gd name="T49" fmla="*/ 259 h 888"/>
                <a:gd name="T50" fmla="*/ 6 w 502"/>
                <a:gd name="T51" fmla="*/ 173 h 888"/>
                <a:gd name="T52" fmla="*/ 23 w 502"/>
                <a:gd name="T53" fmla="*/ 149 h 888"/>
                <a:gd name="T54" fmla="*/ 29 w 502"/>
                <a:gd name="T55" fmla="*/ 40 h 888"/>
                <a:gd name="T56" fmla="*/ 29 w 502"/>
                <a:gd name="T57" fmla="*/ 5 h 888"/>
                <a:gd name="T58" fmla="*/ 29 w 502"/>
                <a:gd name="T59" fmla="*/ 5 h 888"/>
                <a:gd name="T60" fmla="*/ 167 w 502"/>
                <a:gd name="T61" fmla="*/ 0 h 888"/>
                <a:gd name="T62" fmla="*/ 167 w 502"/>
                <a:gd name="T63" fmla="*/ 0 h 888"/>
                <a:gd name="T64" fmla="*/ 173 w 502"/>
                <a:gd name="T65" fmla="*/ 22 h 888"/>
                <a:gd name="T66" fmla="*/ 190 w 502"/>
                <a:gd name="T67" fmla="*/ 103 h 888"/>
                <a:gd name="T68" fmla="*/ 214 w 502"/>
                <a:gd name="T69" fmla="*/ 155 h 888"/>
                <a:gd name="T70" fmla="*/ 369 w 502"/>
                <a:gd name="T71" fmla="*/ 236 h 888"/>
                <a:gd name="T72" fmla="*/ 461 w 502"/>
                <a:gd name="T73" fmla="*/ 305 h 888"/>
                <a:gd name="T74" fmla="*/ 479 w 502"/>
                <a:gd name="T75" fmla="*/ 328 h 888"/>
                <a:gd name="T76" fmla="*/ 501 w 502"/>
                <a:gd name="T77" fmla="*/ 362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2" h="888">
                  <a:moveTo>
                    <a:pt x="501" y="362"/>
                  </a:moveTo>
                  <a:lnTo>
                    <a:pt x="501" y="362"/>
                  </a:lnTo>
                  <a:cubicBezTo>
                    <a:pt x="479" y="380"/>
                    <a:pt x="479" y="380"/>
                    <a:pt x="479" y="380"/>
                  </a:cubicBezTo>
                  <a:cubicBezTo>
                    <a:pt x="479" y="391"/>
                    <a:pt x="461" y="374"/>
                    <a:pt x="450" y="374"/>
                  </a:cubicBezTo>
                  <a:cubicBezTo>
                    <a:pt x="427" y="374"/>
                    <a:pt x="398" y="403"/>
                    <a:pt x="392" y="426"/>
                  </a:cubicBezTo>
                  <a:cubicBezTo>
                    <a:pt x="392" y="438"/>
                    <a:pt x="392" y="449"/>
                    <a:pt x="392" y="460"/>
                  </a:cubicBezTo>
                  <a:cubicBezTo>
                    <a:pt x="392" y="472"/>
                    <a:pt x="380" y="495"/>
                    <a:pt x="375" y="507"/>
                  </a:cubicBezTo>
                  <a:cubicBezTo>
                    <a:pt x="375" y="535"/>
                    <a:pt x="392" y="575"/>
                    <a:pt x="409" y="604"/>
                  </a:cubicBezTo>
                  <a:cubicBezTo>
                    <a:pt x="421" y="616"/>
                    <a:pt x="432" y="627"/>
                    <a:pt x="438" y="645"/>
                  </a:cubicBezTo>
                  <a:cubicBezTo>
                    <a:pt x="438" y="656"/>
                    <a:pt x="444" y="674"/>
                    <a:pt x="450" y="685"/>
                  </a:cubicBezTo>
                  <a:lnTo>
                    <a:pt x="450" y="685"/>
                  </a:lnTo>
                  <a:cubicBezTo>
                    <a:pt x="438" y="714"/>
                    <a:pt x="438" y="714"/>
                    <a:pt x="438" y="714"/>
                  </a:cubicBezTo>
                  <a:cubicBezTo>
                    <a:pt x="432" y="743"/>
                    <a:pt x="409" y="766"/>
                    <a:pt x="380" y="760"/>
                  </a:cubicBezTo>
                  <a:cubicBezTo>
                    <a:pt x="358" y="760"/>
                    <a:pt x="329" y="766"/>
                    <a:pt x="311" y="777"/>
                  </a:cubicBezTo>
                  <a:cubicBezTo>
                    <a:pt x="299" y="789"/>
                    <a:pt x="317" y="800"/>
                    <a:pt x="311" y="812"/>
                  </a:cubicBezTo>
                  <a:cubicBezTo>
                    <a:pt x="306" y="818"/>
                    <a:pt x="259" y="812"/>
                    <a:pt x="248" y="818"/>
                  </a:cubicBezTo>
                  <a:cubicBezTo>
                    <a:pt x="231" y="887"/>
                    <a:pt x="231" y="887"/>
                    <a:pt x="231" y="887"/>
                  </a:cubicBezTo>
                  <a:lnTo>
                    <a:pt x="231" y="887"/>
                  </a:lnTo>
                  <a:cubicBezTo>
                    <a:pt x="219" y="869"/>
                    <a:pt x="219" y="852"/>
                    <a:pt x="219" y="829"/>
                  </a:cubicBezTo>
                  <a:cubicBezTo>
                    <a:pt x="207" y="824"/>
                    <a:pt x="190" y="789"/>
                    <a:pt x="179" y="783"/>
                  </a:cubicBezTo>
                  <a:cubicBezTo>
                    <a:pt x="150" y="760"/>
                    <a:pt x="150" y="789"/>
                    <a:pt x="138" y="737"/>
                  </a:cubicBezTo>
                  <a:cubicBezTo>
                    <a:pt x="127" y="679"/>
                    <a:pt x="144" y="651"/>
                    <a:pt x="144" y="599"/>
                  </a:cubicBezTo>
                  <a:cubicBezTo>
                    <a:pt x="144" y="478"/>
                    <a:pt x="92" y="397"/>
                    <a:pt x="63" y="294"/>
                  </a:cubicBezTo>
                  <a:cubicBezTo>
                    <a:pt x="52" y="294"/>
                    <a:pt x="35" y="310"/>
                    <a:pt x="35" y="310"/>
                  </a:cubicBezTo>
                  <a:cubicBezTo>
                    <a:pt x="23" y="310"/>
                    <a:pt x="6" y="265"/>
                    <a:pt x="0" y="259"/>
                  </a:cubicBezTo>
                  <a:cubicBezTo>
                    <a:pt x="0" y="230"/>
                    <a:pt x="6" y="201"/>
                    <a:pt x="6" y="173"/>
                  </a:cubicBezTo>
                  <a:cubicBezTo>
                    <a:pt x="0" y="144"/>
                    <a:pt x="0" y="161"/>
                    <a:pt x="23" y="149"/>
                  </a:cubicBezTo>
                  <a:cubicBezTo>
                    <a:pt x="52" y="132"/>
                    <a:pt x="29" y="63"/>
                    <a:pt x="29" y="40"/>
                  </a:cubicBezTo>
                  <a:cubicBezTo>
                    <a:pt x="29" y="29"/>
                    <a:pt x="29" y="17"/>
                    <a:pt x="29" y="5"/>
                  </a:cubicBezTo>
                  <a:lnTo>
                    <a:pt x="29" y="5"/>
                  </a:lnTo>
                  <a:cubicBezTo>
                    <a:pt x="167" y="0"/>
                    <a:pt x="167" y="0"/>
                    <a:pt x="167" y="0"/>
                  </a:cubicBezTo>
                  <a:lnTo>
                    <a:pt x="167" y="0"/>
                  </a:lnTo>
                  <a:cubicBezTo>
                    <a:pt x="167" y="5"/>
                    <a:pt x="173" y="11"/>
                    <a:pt x="173" y="22"/>
                  </a:cubicBezTo>
                  <a:cubicBezTo>
                    <a:pt x="173" y="57"/>
                    <a:pt x="185" y="80"/>
                    <a:pt x="190" y="103"/>
                  </a:cubicBezTo>
                  <a:cubicBezTo>
                    <a:pt x="202" y="138"/>
                    <a:pt x="162" y="138"/>
                    <a:pt x="214" y="155"/>
                  </a:cubicBezTo>
                  <a:cubicBezTo>
                    <a:pt x="271" y="178"/>
                    <a:pt x="335" y="173"/>
                    <a:pt x="369" y="236"/>
                  </a:cubicBezTo>
                  <a:cubicBezTo>
                    <a:pt x="380" y="265"/>
                    <a:pt x="421" y="328"/>
                    <a:pt x="461" y="305"/>
                  </a:cubicBezTo>
                  <a:cubicBezTo>
                    <a:pt x="479" y="294"/>
                    <a:pt x="473" y="316"/>
                    <a:pt x="479" y="328"/>
                  </a:cubicBezTo>
                  <a:cubicBezTo>
                    <a:pt x="490" y="339"/>
                    <a:pt x="496" y="351"/>
                    <a:pt x="501" y="36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9" name="Freeform 56"/>
            <p:cNvSpPr>
              <a:spLocks noChangeArrowheads="1"/>
            </p:cNvSpPr>
            <p:nvPr/>
          </p:nvSpPr>
          <p:spPr bwMode="auto">
            <a:xfrm>
              <a:off x="918" y="1882"/>
              <a:ext cx="42" cy="40"/>
            </a:xfrm>
            <a:custGeom>
              <a:avLst/>
              <a:gdLst>
                <a:gd name="T0" fmla="*/ 17 w 191"/>
                <a:gd name="T1" fmla="*/ 178 h 179"/>
                <a:gd name="T2" fmla="*/ 17 w 191"/>
                <a:gd name="T3" fmla="*/ 178 h 179"/>
                <a:gd name="T4" fmla="*/ 155 w 191"/>
                <a:gd name="T5" fmla="*/ 173 h 179"/>
                <a:gd name="T6" fmla="*/ 155 w 191"/>
                <a:gd name="T7" fmla="*/ 173 h 179"/>
                <a:gd name="T8" fmla="*/ 155 w 191"/>
                <a:gd name="T9" fmla="*/ 155 h 179"/>
                <a:gd name="T10" fmla="*/ 190 w 191"/>
                <a:gd name="T11" fmla="*/ 132 h 179"/>
                <a:gd name="T12" fmla="*/ 138 w 191"/>
                <a:gd name="T13" fmla="*/ 11 h 179"/>
                <a:gd name="T14" fmla="*/ 92 w 191"/>
                <a:gd name="T15" fmla="*/ 0 h 179"/>
                <a:gd name="T16" fmla="*/ 40 w 191"/>
                <a:gd name="T17" fmla="*/ 0 h 179"/>
                <a:gd name="T18" fmla="*/ 6 w 191"/>
                <a:gd name="T19" fmla="*/ 40 h 179"/>
                <a:gd name="T20" fmla="*/ 11 w 191"/>
                <a:gd name="T21" fmla="*/ 126 h 179"/>
                <a:gd name="T22" fmla="*/ 17 w 191"/>
                <a:gd name="T23" fmla="*/ 17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179">
                  <a:moveTo>
                    <a:pt x="17" y="178"/>
                  </a:moveTo>
                  <a:lnTo>
                    <a:pt x="17" y="178"/>
                  </a:lnTo>
                  <a:cubicBezTo>
                    <a:pt x="155" y="173"/>
                    <a:pt x="155" y="173"/>
                    <a:pt x="155" y="173"/>
                  </a:cubicBezTo>
                  <a:lnTo>
                    <a:pt x="155" y="173"/>
                  </a:lnTo>
                  <a:cubicBezTo>
                    <a:pt x="155" y="167"/>
                    <a:pt x="155" y="161"/>
                    <a:pt x="155" y="155"/>
                  </a:cubicBezTo>
                  <a:cubicBezTo>
                    <a:pt x="173" y="150"/>
                    <a:pt x="190" y="150"/>
                    <a:pt x="190" y="132"/>
                  </a:cubicBezTo>
                  <a:cubicBezTo>
                    <a:pt x="161" y="115"/>
                    <a:pt x="155" y="17"/>
                    <a:pt x="138" y="11"/>
                  </a:cubicBezTo>
                  <a:cubicBezTo>
                    <a:pt x="138" y="6"/>
                    <a:pt x="98" y="0"/>
                    <a:pt x="92" y="0"/>
                  </a:cubicBezTo>
                  <a:cubicBezTo>
                    <a:pt x="74" y="0"/>
                    <a:pt x="58" y="0"/>
                    <a:pt x="40" y="0"/>
                  </a:cubicBezTo>
                  <a:cubicBezTo>
                    <a:pt x="34" y="17"/>
                    <a:pt x="34" y="40"/>
                    <a:pt x="6" y="40"/>
                  </a:cubicBezTo>
                  <a:cubicBezTo>
                    <a:pt x="0" y="63"/>
                    <a:pt x="6" y="98"/>
                    <a:pt x="11" y="126"/>
                  </a:cubicBezTo>
                  <a:cubicBezTo>
                    <a:pt x="11" y="144"/>
                    <a:pt x="17" y="161"/>
                    <a:pt x="17" y="17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0" name="Freeform 57"/>
            <p:cNvSpPr>
              <a:spLocks noChangeArrowheads="1"/>
            </p:cNvSpPr>
            <p:nvPr/>
          </p:nvSpPr>
          <p:spPr bwMode="auto">
            <a:xfrm>
              <a:off x="1874" y="2885"/>
              <a:ext cx="358" cy="656"/>
            </a:xfrm>
            <a:custGeom>
              <a:avLst/>
              <a:gdLst>
                <a:gd name="T0" fmla="*/ 519 w 1585"/>
                <a:gd name="T1" fmla="*/ 2731 h 2899"/>
                <a:gd name="T2" fmla="*/ 449 w 1585"/>
                <a:gd name="T3" fmla="*/ 2593 h 2899"/>
                <a:gd name="T4" fmla="*/ 507 w 1585"/>
                <a:gd name="T5" fmla="*/ 2587 h 2899"/>
                <a:gd name="T6" fmla="*/ 628 w 1585"/>
                <a:gd name="T7" fmla="*/ 2760 h 2899"/>
                <a:gd name="T8" fmla="*/ 743 w 1585"/>
                <a:gd name="T9" fmla="*/ 2858 h 2899"/>
                <a:gd name="T10" fmla="*/ 692 w 1585"/>
                <a:gd name="T11" fmla="*/ 2881 h 2899"/>
                <a:gd name="T12" fmla="*/ 588 w 1585"/>
                <a:gd name="T13" fmla="*/ 2835 h 2899"/>
                <a:gd name="T14" fmla="*/ 519 w 1585"/>
                <a:gd name="T15" fmla="*/ 2731 h 2899"/>
                <a:gd name="T16" fmla="*/ 593 w 1585"/>
                <a:gd name="T17" fmla="*/ 2120 h 2899"/>
                <a:gd name="T18" fmla="*/ 571 w 1585"/>
                <a:gd name="T19" fmla="*/ 2011 h 2899"/>
                <a:gd name="T20" fmla="*/ 536 w 1585"/>
                <a:gd name="T21" fmla="*/ 2006 h 2899"/>
                <a:gd name="T22" fmla="*/ 496 w 1585"/>
                <a:gd name="T23" fmla="*/ 1999 h 2899"/>
                <a:gd name="T24" fmla="*/ 472 w 1585"/>
                <a:gd name="T25" fmla="*/ 1977 h 2899"/>
                <a:gd name="T26" fmla="*/ 484 w 1585"/>
                <a:gd name="T27" fmla="*/ 1936 h 2899"/>
                <a:gd name="T28" fmla="*/ 663 w 1585"/>
                <a:gd name="T29" fmla="*/ 1999 h 2899"/>
                <a:gd name="T30" fmla="*/ 737 w 1585"/>
                <a:gd name="T31" fmla="*/ 2063 h 2899"/>
                <a:gd name="T32" fmla="*/ 813 w 1585"/>
                <a:gd name="T33" fmla="*/ 2161 h 2899"/>
                <a:gd name="T34" fmla="*/ 692 w 1585"/>
                <a:gd name="T35" fmla="*/ 2167 h 2899"/>
                <a:gd name="T36" fmla="*/ 593 w 1585"/>
                <a:gd name="T37" fmla="*/ 2120 h 2899"/>
                <a:gd name="T38" fmla="*/ 1014 w 1585"/>
                <a:gd name="T39" fmla="*/ 1545 h 2899"/>
                <a:gd name="T40" fmla="*/ 1089 w 1585"/>
                <a:gd name="T41" fmla="*/ 1429 h 2899"/>
                <a:gd name="T42" fmla="*/ 1164 w 1585"/>
                <a:gd name="T43" fmla="*/ 1337 h 2899"/>
                <a:gd name="T44" fmla="*/ 1411 w 1585"/>
                <a:gd name="T45" fmla="*/ 1256 h 2899"/>
                <a:gd name="T46" fmla="*/ 1440 w 1585"/>
                <a:gd name="T47" fmla="*/ 1176 h 2899"/>
                <a:gd name="T48" fmla="*/ 1584 w 1585"/>
                <a:gd name="T49" fmla="*/ 732 h 2899"/>
                <a:gd name="T50" fmla="*/ 1556 w 1585"/>
                <a:gd name="T51" fmla="*/ 0 h 2899"/>
                <a:gd name="T52" fmla="*/ 87 w 1585"/>
                <a:gd name="T53" fmla="*/ 0 h 2899"/>
                <a:gd name="T54" fmla="*/ 346 w 1585"/>
                <a:gd name="T55" fmla="*/ 842 h 2899"/>
                <a:gd name="T56" fmla="*/ 184 w 1585"/>
                <a:gd name="T57" fmla="*/ 945 h 2899"/>
                <a:gd name="T58" fmla="*/ 0 w 1585"/>
                <a:gd name="T59" fmla="*/ 1107 h 2899"/>
                <a:gd name="T60" fmla="*/ 207 w 1585"/>
                <a:gd name="T61" fmla="*/ 1193 h 2899"/>
                <a:gd name="T62" fmla="*/ 617 w 1585"/>
                <a:gd name="T63" fmla="*/ 1245 h 2899"/>
                <a:gd name="T64" fmla="*/ 692 w 1585"/>
                <a:gd name="T65" fmla="*/ 1562 h 2899"/>
                <a:gd name="T66" fmla="*/ 1014 w 1585"/>
                <a:gd name="T67" fmla="*/ 1545 h 2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85" h="2899">
                  <a:moveTo>
                    <a:pt x="519" y="2731"/>
                  </a:moveTo>
                  <a:lnTo>
                    <a:pt x="519" y="2731"/>
                  </a:lnTo>
                  <a:cubicBezTo>
                    <a:pt x="519" y="2691"/>
                    <a:pt x="472" y="2662"/>
                    <a:pt x="472" y="2616"/>
                  </a:cubicBezTo>
                  <a:cubicBezTo>
                    <a:pt x="472" y="2599"/>
                    <a:pt x="461" y="2605"/>
                    <a:pt x="449" y="2593"/>
                  </a:cubicBezTo>
                  <a:cubicBezTo>
                    <a:pt x="444" y="2593"/>
                    <a:pt x="444" y="2553"/>
                    <a:pt x="461" y="2564"/>
                  </a:cubicBezTo>
                  <a:cubicBezTo>
                    <a:pt x="478" y="2576"/>
                    <a:pt x="501" y="2570"/>
                    <a:pt x="507" y="2587"/>
                  </a:cubicBezTo>
                  <a:cubicBezTo>
                    <a:pt x="519" y="2605"/>
                    <a:pt x="524" y="2622"/>
                    <a:pt x="530" y="2633"/>
                  </a:cubicBezTo>
                  <a:cubicBezTo>
                    <a:pt x="548" y="2673"/>
                    <a:pt x="599" y="2731"/>
                    <a:pt x="628" y="2760"/>
                  </a:cubicBezTo>
                  <a:cubicBezTo>
                    <a:pt x="645" y="2777"/>
                    <a:pt x="674" y="2794"/>
                    <a:pt x="692" y="2818"/>
                  </a:cubicBezTo>
                  <a:cubicBezTo>
                    <a:pt x="697" y="2823"/>
                    <a:pt x="737" y="2858"/>
                    <a:pt x="743" y="2858"/>
                  </a:cubicBezTo>
                  <a:cubicBezTo>
                    <a:pt x="743" y="2864"/>
                    <a:pt x="743" y="2864"/>
                    <a:pt x="743" y="2864"/>
                  </a:cubicBezTo>
                  <a:cubicBezTo>
                    <a:pt x="709" y="2864"/>
                    <a:pt x="714" y="2864"/>
                    <a:pt x="692" y="2881"/>
                  </a:cubicBezTo>
                  <a:cubicBezTo>
                    <a:pt x="685" y="2881"/>
                    <a:pt x="651" y="2898"/>
                    <a:pt x="651" y="2881"/>
                  </a:cubicBezTo>
                  <a:cubicBezTo>
                    <a:pt x="645" y="2864"/>
                    <a:pt x="599" y="2846"/>
                    <a:pt x="588" y="2835"/>
                  </a:cubicBezTo>
                  <a:cubicBezTo>
                    <a:pt x="565" y="2818"/>
                    <a:pt x="548" y="2783"/>
                    <a:pt x="530" y="2754"/>
                  </a:cubicBezTo>
                  <a:cubicBezTo>
                    <a:pt x="519" y="2731"/>
                    <a:pt x="519" y="2731"/>
                    <a:pt x="519" y="2731"/>
                  </a:cubicBezTo>
                  <a:close/>
                  <a:moveTo>
                    <a:pt x="593" y="2120"/>
                  </a:moveTo>
                  <a:lnTo>
                    <a:pt x="593" y="2120"/>
                  </a:lnTo>
                  <a:cubicBezTo>
                    <a:pt x="588" y="2098"/>
                    <a:pt x="593" y="2080"/>
                    <a:pt x="593" y="2057"/>
                  </a:cubicBezTo>
                  <a:cubicBezTo>
                    <a:pt x="593" y="2040"/>
                    <a:pt x="576" y="2023"/>
                    <a:pt x="571" y="2011"/>
                  </a:cubicBezTo>
                  <a:cubicBezTo>
                    <a:pt x="571" y="2011"/>
                    <a:pt x="571" y="2006"/>
                    <a:pt x="565" y="2006"/>
                  </a:cubicBezTo>
                  <a:cubicBezTo>
                    <a:pt x="565" y="2006"/>
                    <a:pt x="541" y="2006"/>
                    <a:pt x="536" y="2006"/>
                  </a:cubicBezTo>
                  <a:cubicBezTo>
                    <a:pt x="501" y="2006"/>
                    <a:pt x="501" y="2006"/>
                    <a:pt x="501" y="2006"/>
                  </a:cubicBezTo>
                  <a:cubicBezTo>
                    <a:pt x="501" y="1999"/>
                    <a:pt x="496" y="1999"/>
                    <a:pt x="496" y="1999"/>
                  </a:cubicBezTo>
                  <a:cubicBezTo>
                    <a:pt x="496" y="1994"/>
                    <a:pt x="478" y="1977"/>
                    <a:pt x="478" y="1977"/>
                  </a:cubicBezTo>
                  <a:cubicBezTo>
                    <a:pt x="478" y="1977"/>
                    <a:pt x="478" y="1977"/>
                    <a:pt x="472" y="1977"/>
                  </a:cubicBezTo>
                  <a:cubicBezTo>
                    <a:pt x="467" y="1971"/>
                    <a:pt x="456" y="1942"/>
                    <a:pt x="449" y="1936"/>
                  </a:cubicBezTo>
                  <a:cubicBezTo>
                    <a:pt x="449" y="1930"/>
                    <a:pt x="478" y="1936"/>
                    <a:pt x="484" y="1936"/>
                  </a:cubicBezTo>
                  <a:cubicBezTo>
                    <a:pt x="519" y="1942"/>
                    <a:pt x="530" y="1925"/>
                    <a:pt x="565" y="1954"/>
                  </a:cubicBezTo>
                  <a:cubicBezTo>
                    <a:pt x="588" y="1982"/>
                    <a:pt x="628" y="1982"/>
                    <a:pt x="663" y="1999"/>
                  </a:cubicBezTo>
                  <a:cubicBezTo>
                    <a:pt x="680" y="2006"/>
                    <a:pt x="697" y="2023"/>
                    <a:pt x="714" y="2028"/>
                  </a:cubicBezTo>
                  <a:cubicBezTo>
                    <a:pt x="732" y="2040"/>
                    <a:pt x="737" y="2063"/>
                    <a:pt x="737" y="2063"/>
                  </a:cubicBezTo>
                  <a:cubicBezTo>
                    <a:pt x="737" y="2069"/>
                    <a:pt x="772" y="2109"/>
                    <a:pt x="778" y="2109"/>
                  </a:cubicBezTo>
                  <a:cubicBezTo>
                    <a:pt x="778" y="2109"/>
                    <a:pt x="824" y="2155"/>
                    <a:pt x="813" y="2161"/>
                  </a:cubicBezTo>
                  <a:cubicBezTo>
                    <a:pt x="813" y="2178"/>
                    <a:pt x="784" y="2195"/>
                    <a:pt x="772" y="2190"/>
                  </a:cubicBezTo>
                  <a:cubicBezTo>
                    <a:pt x="732" y="2161"/>
                    <a:pt x="737" y="2167"/>
                    <a:pt x="692" y="2167"/>
                  </a:cubicBezTo>
                  <a:cubicBezTo>
                    <a:pt x="663" y="2167"/>
                    <a:pt x="628" y="2172"/>
                    <a:pt x="605" y="2149"/>
                  </a:cubicBezTo>
                  <a:cubicBezTo>
                    <a:pt x="593" y="2120"/>
                    <a:pt x="593" y="2120"/>
                    <a:pt x="593" y="2120"/>
                  </a:cubicBezTo>
                  <a:close/>
                  <a:moveTo>
                    <a:pt x="1014" y="1545"/>
                  </a:moveTo>
                  <a:lnTo>
                    <a:pt x="1014" y="1545"/>
                  </a:lnTo>
                  <a:cubicBezTo>
                    <a:pt x="1043" y="1481"/>
                    <a:pt x="1043" y="1481"/>
                    <a:pt x="1043" y="1481"/>
                  </a:cubicBezTo>
                  <a:cubicBezTo>
                    <a:pt x="1060" y="1464"/>
                    <a:pt x="1078" y="1447"/>
                    <a:pt x="1089" y="1429"/>
                  </a:cubicBezTo>
                  <a:cubicBezTo>
                    <a:pt x="1101" y="1417"/>
                    <a:pt x="1095" y="1395"/>
                    <a:pt x="1112" y="1383"/>
                  </a:cubicBezTo>
                  <a:cubicBezTo>
                    <a:pt x="1141" y="1366"/>
                    <a:pt x="1152" y="1383"/>
                    <a:pt x="1164" y="1337"/>
                  </a:cubicBezTo>
                  <a:cubicBezTo>
                    <a:pt x="1170" y="1314"/>
                    <a:pt x="1181" y="1256"/>
                    <a:pt x="1181" y="1256"/>
                  </a:cubicBezTo>
                  <a:cubicBezTo>
                    <a:pt x="1210" y="1245"/>
                    <a:pt x="1348" y="1256"/>
                    <a:pt x="1411" y="1256"/>
                  </a:cubicBezTo>
                  <a:lnTo>
                    <a:pt x="1411" y="1256"/>
                  </a:lnTo>
                  <a:cubicBezTo>
                    <a:pt x="1423" y="1216"/>
                    <a:pt x="1400" y="1199"/>
                    <a:pt x="1440" y="1176"/>
                  </a:cubicBezTo>
                  <a:cubicBezTo>
                    <a:pt x="1480" y="1152"/>
                    <a:pt x="1515" y="1026"/>
                    <a:pt x="1532" y="986"/>
                  </a:cubicBezTo>
                  <a:cubicBezTo>
                    <a:pt x="1561" y="905"/>
                    <a:pt x="1573" y="819"/>
                    <a:pt x="1584" y="732"/>
                  </a:cubicBezTo>
                  <a:cubicBezTo>
                    <a:pt x="1556" y="0"/>
                    <a:pt x="1556" y="0"/>
                    <a:pt x="1556" y="0"/>
                  </a:cubicBezTo>
                  <a:lnTo>
                    <a:pt x="1556" y="0"/>
                  </a:lnTo>
                  <a:cubicBezTo>
                    <a:pt x="87" y="0"/>
                    <a:pt x="87" y="0"/>
                    <a:pt x="87" y="0"/>
                  </a:cubicBezTo>
                  <a:lnTo>
                    <a:pt x="87" y="0"/>
                  </a:lnTo>
                  <a:cubicBezTo>
                    <a:pt x="404" y="842"/>
                    <a:pt x="404" y="842"/>
                    <a:pt x="404" y="842"/>
                  </a:cubicBezTo>
                  <a:cubicBezTo>
                    <a:pt x="346" y="842"/>
                    <a:pt x="346" y="842"/>
                    <a:pt x="346" y="842"/>
                  </a:cubicBezTo>
                  <a:cubicBezTo>
                    <a:pt x="346" y="945"/>
                    <a:pt x="346" y="945"/>
                    <a:pt x="346" y="945"/>
                  </a:cubicBezTo>
                  <a:cubicBezTo>
                    <a:pt x="184" y="945"/>
                    <a:pt x="184" y="945"/>
                    <a:pt x="184" y="945"/>
                  </a:cubicBezTo>
                  <a:cubicBezTo>
                    <a:pt x="0" y="1107"/>
                    <a:pt x="0" y="1107"/>
                    <a:pt x="0" y="1107"/>
                  </a:cubicBezTo>
                  <a:lnTo>
                    <a:pt x="0" y="1107"/>
                  </a:lnTo>
                  <a:cubicBezTo>
                    <a:pt x="75" y="1124"/>
                    <a:pt x="190" y="1136"/>
                    <a:pt x="202" y="1193"/>
                  </a:cubicBezTo>
                  <a:cubicBezTo>
                    <a:pt x="207" y="1193"/>
                    <a:pt x="207" y="1193"/>
                    <a:pt x="207" y="1193"/>
                  </a:cubicBezTo>
                  <a:cubicBezTo>
                    <a:pt x="207" y="1136"/>
                    <a:pt x="392" y="1136"/>
                    <a:pt x="432" y="1141"/>
                  </a:cubicBezTo>
                  <a:cubicBezTo>
                    <a:pt x="530" y="1159"/>
                    <a:pt x="565" y="1141"/>
                    <a:pt x="617" y="1245"/>
                  </a:cubicBezTo>
                  <a:cubicBezTo>
                    <a:pt x="622" y="1332"/>
                    <a:pt x="732" y="1383"/>
                    <a:pt x="674" y="1475"/>
                  </a:cubicBezTo>
                  <a:cubicBezTo>
                    <a:pt x="669" y="1493"/>
                    <a:pt x="645" y="1562"/>
                    <a:pt x="692" y="1562"/>
                  </a:cubicBezTo>
                  <a:cubicBezTo>
                    <a:pt x="737" y="1562"/>
                    <a:pt x="772" y="1602"/>
                    <a:pt x="813" y="1602"/>
                  </a:cubicBezTo>
                  <a:cubicBezTo>
                    <a:pt x="835" y="1521"/>
                    <a:pt x="939" y="1521"/>
                    <a:pt x="1014" y="154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1" name="Freeform 58"/>
            <p:cNvSpPr>
              <a:spLocks noChangeArrowheads="1"/>
            </p:cNvSpPr>
            <p:nvPr/>
          </p:nvSpPr>
          <p:spPr bwMode="auto">
            <a:xfrm>
              <a:off x="1416" y="2786"/>
              <a:ext cx="446" cy="541"/>
            </a:xfrm>
            <a:custGeom>
              <a:avLst/>
              <a:gdLst>
                <a:gd name="T0" fmla="*/ 317 w 1971"/>
                <a:gd name="T1" fmla="*/ 1589 h 2392"/>
                <a:gd name="T2" fmla="*/ 271 w 1971"/>
                <a:gd name="T3" fmla="*/ 1555 h 2392"/>
                <a:gd name="T4" fmla="*/ 351 w 1971"/>
                <a:gd name="T5" fmla="*/ 1532 h 2392"/>
                <a:gd name="T6" fmla="*/ 374 w 1971"/>
                <a:gd name="T7" fmla="*/ 1538 h 2392"/>
                <a:gd name="T8" fmla="*/ 432 w 1971"/>
                <a:gd name="T9" fmla="*/ 1589 h 2392"/>
                <a:gd name="T10" fmla="*/ 368 w 1971"/>
                <a:gd name="T11" fmla="*/ 1607 h 2392"/>
                <a:gd name="T12" fmla="*/ 317 w 1971"/>
                <a:gd name="T13" fmla="*/ 1589 h 2392"/>
                <a:gd name="T14" fmla="*/ 755 w 1971"/>
                <a:gd name="T15" fmla="*/ 1624 h 2392"/>
                <a:gd name="T16" fmla="*/ 743 w 1971"/>
                <a:gd name="T17" fmla="*/ 1567 h 2392"/>
                <a:gd name="T18" fmla="*/ 651 w 1971"/>
                <a:gd name="T19" fmla="*/ 1573 h 2392"/>
                <a:gd name="T20" fmla="*/ 640 w 1971"/>
                <a:gd name="T21" fmla="*/ 1584 h 2392"/>
                <a:gd name="T22" fmla="*/ 582 w 1971"/>
                <a:gd name="T23" fmla="*/ 1613 h 2392"/>
                <a:gd name="T24" fmla="*/ 507 w 1971"/>
                <a:gd name="T25" fmla="*/ 1613 h 2392"/>
                <a:gd name="T26" fmla="*/ 536 w 1971"/>
                <a:gd name="T27" fmla="*/ 1641 h 2392"/>
                <a:gd name="T28" fmla="*/ 541 w 1971"/>
                <a:gd name="T29" fmla="*/ 1641 h 2392"/>
                <a:gd name="T30" fmla="*/ 547 w 1971"/>
                <a:gd name="T31" fmla="*/ 1653 h 2392"/>
                <a:gd name="T32" fmla="*/ 622 w 1971"/>
                <a:gd name="T33" fmla="*/ 1751 h 2392"/>
                <a:gd name="T34" fmla="*/ 732 w 1971"/>
                <a:gd name="T35" fmla="*/ 1757 h 2392"/>
                <a:gd name="T36" fmla="*/ 818 w 1971"/>
                <a:gd name="T37" fmla="*/ 1717 h 2392"/>
                <a:gd name="T38" fmla="*/ 777 w 1971"/>
                <a:gd name="T39" fmla="*/ 1641 h 2392"/>
                <a:gd name="T40" fmla="*/ 997 w 1971"/>
                <a:gd name="T41" fmla="*/ 1676 h 2392"/>
                <a:gd name="T42" fmla="*/ 939 w 1971"/>
                <a:gd name="T43" fmla="*/ 1636 h 2392"/>
                <a:gd name="T44" fmla="*/ 939 w 1971"/>
                <a:gd name="T45" fmla="*/ 1561 h 2392"/>
                <a:gd name="T46" fmla="*/ 905 w 1971"/>
                <a:gd name="T47" fmla="*/ 1549 h 2392"/>
                <a:gd name="T48" fmla="*/ 1020 w 1971"/>
                <a:gd name="T49" fmla="*/ 1549 h 2392"/>
                <a:gd name="T50" fmla="*/ 1233 w 1971"/>
                <a:gd name="T51" fmla="*/ 1596 h 2392"/>
                <a:gd name="T52" fmla="*/ 1325 w 1971"/>
                <a:gd name="T53" fmla="*/ 1544 h 2392"/>
                <a:gd name="T54" fmla="*/ 1359 w 1971"/>
                <a:gd name="T55" fmla="*/ 1584 h 2392"/>
                <a:gd name="T56" fmla="*/ 1186 w 1971"/>
                <a:gd name="T57" fmla="*/ 1653 h 2392"/>
                <a:gd name="T58" fmla="*/ 1014 w 1971"/>
                <a:gd name="T59" fmla="*/ 1682 h 2392"/>
                <a:gd name="T60" fmla="*/ 1953 w 1971"/>
                <a:gd name="T61" fmla="*/ 2384 h 2392"/>
                <a:gd name="T62" fmla="*/ 1947 w 1971"/>
                <a:gd name="T63" fmla="*/ 2384 h 2392"/>
                <a:gd name="T64" fmla="*/ 1941 w 1971"/>
                <a:gd name="T65" fmla="*/ 2356 h 2392"/>
                <a:gd name="T66" fmla="*/ 1970 w 1971"/>
                <a:gd name="T67" fmla="*/ 2362 h 2392"/>
                <a:gd name="T68" fmla="*/ 1953 w 1971"/>
                <a:gd name="T69" fmla="*/ 2384 h 2392"/>
                <a:gd name="T70" fmla="*/ 17 w 1971"/>
                <a:gd name="T71" fmla="*/ 236 h 2392"/>
                <a:gd name="T72" fmla="*/ 265 w 1971"/>
                <a:gd name="T73" fmla="*/ 213 h 2392"/>
                <a:gd name="T74" fmla="*/ 415 w 1971"/>
                <a:gd name="T75" fmla="*/ 161 h 2392"/>
                <a:gd name="T76" fmla="*/ 662 w 1971"/>
                <a:gd name="T77" fmla="*/ 23 h 2392"/>
                <a:gd name="T78" fmla="*/ 973 w 1971"/>
                <a:gd name="T79" fmla="*/ 155 h 2392"/>
                <a:gd name="T80" fmla="*/ 1164 w 1971"/>
                <a:gd name="T81" fmla="*/ 201 h 2392"/>
                <a:gd name="T82" fmla="*/ 1423 w 1971"/>
                <a:gd name="T83" fmla="*/ 322 h 2392"/>
                <a:gd name="T84" fmla="*/ 1440 w 1971"/>
                <a:gd name="T85" fmla="*/ 962 h 2392"/>
                <a:gd name="T86" fmla="*/ 1411 w 1971"/>
                <a:gd name="T87" fmla="*/ 1071 h 2392"/>
                <a:gd name="T88" fmla="*/ 1112 w 1971"/>
                <a:gd name="T89" fmla="*/ 1054 h 2392"/>
                <a:gd name="T90" fmla="*/ 973 w 1971"/>
                <a:gd name="T91" fmla="*/ 1048 h 2392"/>
                <a:gd name="T92" fmla="*/ 881 w 1971"/>
                <a:gd name="T93" fmla="*/ 996 h 2392"/>
                <a:gd name="T94" fmla="*/ 772 w 1971"/>
                <a:gd name="T95" fmla="*/ 956 h 2392"/>
                <a:gd name="T96" fmla="*/ 340 w 1971"/>
                <a:gd name="T97" fmla="*/ 979 h 2392"/>
                <a:gd name="T98" fmla="*/ 150 w 1971"/>
                <a:gd name="T99" fmla="*/ 852 h 2392"/>
                <a:gd name="T100" fmla="*/ 58 w 1971"/>
                <a:gd name="T101" fmla="*/ 564 h 2392"/>
                <a:gd name="T102" fmla="*/ 75 w 1971"/>
                <a:gd name="T103" fmla="*/ 391 h 2392"/>
                <a:gd name="T104" fmla="*/ 6 w 1971"/>
                <a:gd name="T105" fmla="*/ 322 h 2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1" h="2392">
                  <a:moveTo>
                    <a:pt x="317" y="1589"/>
                  </a:moveTo>
                  <a:lnTo>
                    <a:pt x="317" y="1589"/>
                  </a:lnTo>
                  <a:cubicBezTo>
                    <a:pt x="305" y="1589"/>
                    <a:pt x="299" y="1596"/>
                    <a:pt x="294" y="1589"/>
                  </a:cubicBezTo>
                  <a:cubicBezTo>
                    <a:pt x="282" y="1584"/>
                    <a:pt x="247" y="1561"/>
                    <a:pt x="271" y="1555"/>
                  </a:cubicBezTo>
                  <a:cubicBezTo>
                    <a:pt x="282" y="1549"/>
                    <a:pt x="299" y="1549"/>
                    <a:pt x="305" y="1544"/>
                  </a:cubicBezTo>
                  <a:cubicBezTo>
                    <a:pt x="323" y="1544"/>
                    <a:pt x="340" y="1538"/>
                    <a:pt x="351" y="1532"/>
                  </a:cubicBezTo>
                  <a:cubicBezTo>
                    <a:pt x="351" y="1526"/>
                    <a:pt x="374" y="1503"/>
                    <a:pt x="380" y="1515"/>
                  </a:cubicBezTo>
                  <a:cubicBezTo>
                    <a:pt x="380" y="1521"/>
                    <a:pt x="368" y="1532"/>
                    <a:pt x="374" y="1538"/>
                  </a:cubicBezTo>
                  <a:cubicBezTo>
                    <a:pt x="380" y="1555"/>
                    <a:pt x="415" y="1538"/>
                    <a:pt x="420" y="1555"/>
                  </a:cubicBezTo>
                  <a:cubicBezTo>
                    <a:pt x="432" y="1589"/>
                    <a:pt x="432" y="1589"/>
                    <a:pt x="432" y="1589"/>
                  </a:cubicBezTo>
                  <a:cubicBezTo>
                    <a:pt x="443" y="1607"/>
                    <a:pt x="409" y="1596"/>
                    <a:pt x="392" y="1601"/>
                  </a:cubicBezTo>
                  <a:cubicBezTo>
                    <a:pt x="386" y="1607"/>
                    <a:pt x="386" y="1613"/>
                    <a:pt x="368" y="1607"/>
                  </a:cubicBezTo>
                  <a:cubicBezTo>
                    <a:pt x="357" y="1607"/>
                    <a:pt x="346" y="1596"/>
                    <a:pt x="334" y="1589"/>
                  </a:cubicBezTo>
                  <a:cubicBezTo>
                    <a:pt x="317" y="1589"/>
                    <a:pt x="317" y="1589"/>
                    <a:pt x="317" y="1589"/>
                  </a:cubicBezTo>
                  <a:close/>
                  <a:moveTo>
                    <a:pt x="755" y="1624"/>
                  </a:moveTo>
                  <a:lnTo>
                    <a:pt x="755" y="1624"/>
                  </a:lnTo>
                  <a:cubicBezTo>
                    <a:pt x="743" y="1607"/>
                    <a:pt x="749" y="1589"/>
                    <a:pt x="749" y="1573"/>
                  </a:cubicBezTo>
                  <a:cubicBezTo>
                    <a:pt x="743" y="1573"/>
                    <a:pt x="743" y="1573"/>
                    <a:pt x="743" y="1567"/>
                  </a:cubicBezTo>
                  <a:cubicBezTo>
                    <a:pt x="725" y="1567"/>
                    <a:pt x="703" y="1578"/>
                    <a:pt x="685" y="1584"/>
                  </a:cubicBezTo>
                  <a:cubicBezTo>
                    <a:pt x="668" y="1596"/>
                    <a:pt x="662" y="1573"/>
                    <a:pt x="651" y="1573"/>
                  </a:cubicBezTo>
                  <a:cubicBezTo>
                    <a:pt x="651" y="1578"/>
                    <a:pt x="645" y="1578"/>
                    <a:pt x="640" y="1578"/>
                  </a:cubicBezTo>
                  <a:cubicBezTo>
                    <a:pt x="640" y="1578"/>
                    <a:pt x="640" y="1578"/>
                    <a:pt x="640" y="1584"/>
                  </a:cubicBezTo>
                  <a:cubicBezTo>
                    <a:pt x="640" y="1584"/>
                    <a:pt x="622" y="1607"/>
                    <a:pt x="616" y="1607"/>
                  </a:cubicBezTo>
                  <a:cubicBezTo>
                    <a:pt x="604" y="1613"/>
                    <a:pt x="593" y="1613"/>
                    <a:pt x="582" y="1613"/>
                  </a:cubicBezTo>
                  <a:cubicBezTo>
                    <a:pt x="559" y="1613"/>
                    <a:pt x="536" y="1607"/>
                    <a:pt x="512" y="1607"/>
                  </a:cubicBezTo>
                  <a:cubicBezTo>
                    <a:pt x="512" y="1613"/>
                    <a:pt x="507" y="1613"/>
                    <a:pt x="507" y="1613"/>
                  </a:cubicBezTo>
                  <a:cubicBezTo>
                    <a:pt x="512" y="1618"/>
                    <a:pt x="512" y="1624"/>
                    <a:pt x="519" y="1630"/>
                  </a:cubicBezTo>
                  <a:cubicBezTo>
                    <a:pt x="524" y="1636"/>
                    <a:pt x="536" y="1641"/>
                    <a:pt x="536" y="1641"/>
                  </a:cubicBezTo>
                  <a:lnTo>
                    <a:pt x="541" y="1641"/>
                  </a:lnTo>
                  <a:lnTo>
                    <a:pt x="541" y="1641"/>
                  </a:lnTo>
                  <a:lnTo>
                    <a:pt x="547" y="1647"/>
                  </a:lnTo>
                  <a:cubicBezTo>
                    <a:pt x="547" y="1653"/>
                    <a:pt x="547" y="1653"/>
                    <a:pt x="547" y="1653"/>
                  </a:cubicBezTo>
                  <a:cubicBezTo>
                    <a:pt x="559" y="1653"/>
                    <a:pt x="564" y="1670"/>
                    <a:pt x="564" y="1682"/>
                  </a:cubicBezTo>
                  <a:cubicBezTo>
                    <a:pt x="570" y="1710"/>
                    <a:pt x="593" y="1739"/>
                    <a:pt x="622" y="1751"/>
                  </a:cubicBezTo>
                  <a:cubicBezTo>
                    <a:pt x="651" y="1762"/>
                    <a:pt x="645" y="1780"/>
                    <a:pt x="680" y="1762"/>
                  </a:cubicBezTo>
                  <a:cubicBezTo>
                    <a:pt x="697" y="1751"/>
                    <a:pt x="714" y="1769"/>
                    <a:pt x="732" y="1757"/>
                  </a:cubicBezTo>
                  <a:cubicBezTo>
                    <a:pt x="737" y="1751"/>
                    <a:pt x="743" y="1751"/>
                    <a:pt x="749" y="1745"/>
                  </a:cubicBezTo>
                  <a:cubicBezTo>
                    <a:pt x="772" y="1722"/>
                    <a:pt x="784" y="1722"/>
                    <a:pt x="818" y="1717"/>
                  </a:cubicBezTo>
                  <a:cubicBezTo>
                    <a:pt x="847" y="1710"/>
                    <a:pt x="841" y="1688"/>
                    <a:pt x="841" y="1659"/>
                  </a:cubicBezTo>
                  <a:cubicBezTo>
                    <a:pt x="824" y="1659"/>
                    <a:pt x="789" y="1653"/>
                    <a:pt x="777" y="1641"/>
                  </a:cubicBezTo>
                  <a:cubicBezTo>
                    <a:pt x="755" y="1624"/>
                    <a:pt x="755" y="1624"/>
                    <a:pt x="755" y="1624"/>
                  </a:cubicBezTo>
                  <a:close/>
                  <a:moveTo>
                    <a:pt x="997" y="1676"/>
                  </a:moveTo>
                  <a:lnTo>
                    <a:pt x="997" y="1676"/>
                  </a:lnTo>
                  <a:cubicBezTo>
                    <a:pt x="968" y="1682"/>
                    <a:pt x="945" y="1659"/>
                    <a:pt x="939" y="1636"/>
                  </a:cubicBezTo>
                  <a:cubicBezTo>
                    <a:pt x="933" y="1624"/>
                    <a:pt x="950" y="1589"/>
                    <a:pt x="950" y="1573"/>
                  </a:cubicBezTo>
                  <a:cubicBezTo>
                    <a:pt x="945" y="1573"/>
                    <a:pt x="939" y="1567"/>
                    <a:pt x="939" y="1561"/>
                  </a:cubicBezTo>
                  <a:lnTo>
                    <a:pt x="939" y="1561"/>
                  </a:lnTo>
                  <a:cubicBezTo>
                    <a:pt x="927" y="1555"/>
                    <a:pt x="916" y="1549"/>
                    <a:pt x="905" y="1549"/>
                  </a:cubicBezTo>
                  <a:cubicBezTo>
                    <a:pt x="887" y="1480"/>
                    <a:pt x="950" y="1526"/>
                    <a:pt x="991" y="1526"/>
                  </a:cubicBezTo>
                  <a:cubicBezTo>
                    <a:pt x="1008" y="1526"/>
                    <a:pt x="1014" y="1544"/>
                    <a:pt x="1020" y="1549"/>
                  </a:cubicBezTo>
                  <a:cubicBezTo>
                    <a:pt x="1031" y="1555"/>
                    <a:pt x="1083" y="1544"/>
                    <a:pt x="1100" y="1549"/>
                  </a:cubicBezTo>
                  <a:cubicBezTo>
                    <a:pt x="1152" y="1555"/>
                    <a:pt x="1170" y="1601"/>
                    <a:pt x="1233" y="1596"/>
                  </a:cubicBezTo>
                  <a:cubicBezTo>
                    <a:pt x="1256" y="1589"/>
                    <a:pt x="1273" y="1596"/>
                    <a:pt x="1279" y="1567"/>
                  </a:cubicBezTo>
                  <a:cubicBezTo>
                    <a:pt x="1285" y="1555"/>
                    <a:pt x="1319" y="1538"/>
                    <a:pt x="1325" y="1544"/>
                  </a:cubicBezTo>
                  <a:cubicBezTo>
                    <a:pt x="1336" y="1544"/>
                    <a:pt x="1354" y="1555"/>
                    <a:pt x="1365" y="1561"/>
                  </a:cubicBezTo>
                  <a:cubicBezTo>
                    <a:pt x="1394" y="1573"/>
                    <a:pt x="1371" y="1578"/>
                    <a:pt x="1359" y="1584"/>
                  </a:cubicBezTo>
                  <a:cubicBezTo>
                    <a:pt x="1342" y="1601"/>
                    <a:pt x="1354" y="1647"/>
                    <a:pt x="1314" y="1636"/>
                  </a:cubicBezTo>
                  <a:cubicBezTo>
                    <a:pt x="1285" y="1630"/>
                    <a:pt x="1215" y="1641"/>
                    <a:pt x="1186" y="1653"/>
                  </a:cubicBezTo>
                  <a:cubicBezTo>
                    <a:pt x="1164" y="1665"/>
                    <a:pt x="1164" y="1676"/>
                    <a:pt x="1134" y="1682"/>
                  </a:cubicBezTo>
                  <a:cubicBezTo>
                    <a:pt x="1106" y="1688"/>
                    <a:pt x="1042" y="1688"/>
                    <a:pt x="1014" y="1682"/>
                  </a:cubicBezTo>
                  <a:cubicBezTo>
                    <a:pt x="997" y="1676"/>
                    <a:pt x="997" y="1676"/>
                    <a:pt x="997" y="1676"/>
                  </a:cubicBezTo>
                  <a:close/>
                  <a:moveTo>
                    <a:pt x="1953" y="2384"/>
                  </a:moveTo>
                  <a:lnTo>
                    <a:pt x="1953" y="2384"/>
                  </a:lnTo>
                  <a:cubicBezTo>
                    <a:pt x="1947" y="2391"/>
                    <a:pt x="1947" y="2384"/>
                    <a:pt x="1947" y="2384"/>
                  </a:cubicBezTo>
                  <a:cubicBezTo>
                    <a:pt x="1941" y="2379"/>
                    <a:pt x="1941" y="2379"/>
                    <a:pt x="1936" y="2373"/>
                  </a:cubicBezTo>
                  <a:cubicBezTo>
                    <a:pt x="1936" y="2367"/>
                    <a:pt x="1936" y="2362"/>
                    <a:pt x="1941" y="2356"/>
                  </a:cubicBezTo>
                  <a:cubicBezTo>
                    <a:pt x="1947" y="2350"/>
                    <a:pt x="1947" y="2350"/>
                    <a:pt x="1953" y="2350"/>
                  </a:cubicBezTo>
                  <a:cubicBezTo>
                    <a:pt x="1964" y="2350"/>
                    <a:pt x="1970" y="2350"/>
                    <a:pt x="1970" y="2362"/>
                  </a:cubicBezTo>
                  <a:cubicBezTo>
                    <a:pt x="1970" y="2373"/>
                    <a:pt x="1964" y="2379"/>
                    <a:pt x="1959" y="2384"/>
                  </a:cubicBezTo>
                  <a:cubicBezTo>
                    <a:pt x="1953" y="2384"/>
                    <a:pt x="1953" y="2384"/>
                    <a:pt x="1953" y="2384"/>
                  </a:cubicBezTo>
                  <a:close/>
                  <a:moveTo>
                    <a:pt x="17" y="236"/>
                  </a:moveTo>
                  <a:lnTo>
                    <a:pt x="17" y="236"/>
                  </a:lnTo>
                  <a:cubicBezTo>
                    <a:pt x="121" y="207"/>
                    <a:pt x="121" y="207"/>
                    <a:pt x="121" y="207"/>
                  </a:cubicBezTo>
                  <a:cubicBezTo>
                    <a:pt x="179" y="196"/>
                    <a:pt x="207" y="178"/>
                    <a:pt x="265" y="213"/>
                  </a:cubicBezTo>
                  <a:cubicBezTo>
                    <a:pt x="299" y="236"/>
                    <a:pt x="392" y="340"/>
                    <a:pt x="420" y="293"/>
                  </a:cubicBezTo>
                  <a:cubicBezTo>
                    <a:pt x="443" y="253"/>
                    <a:pt x="323" y="144"/>
                    <a:pt x="415" y="161"/>
                  </a:cubicBezTo>
                  <a:cubicBezTo>
                    <a:pt x="455" y="167"/>
                    <a:pt x="541" y="144"/>
                    <a:pt x="564" y="103"/>
                  </a:cubicBezTo>
                  <a:cubicBezTo>
                    <a:pt x="588" y="68"/>
                    <a:pt x="622" y="40"/>
                    <a:pt x="662" y="23"/>
                  </a:cubicBezTo>
                  <a:cubicBezTo>
                    <a:pt x="708" y="0"/>
                    <a:pt x="685" y="23"/>
                    <a:pt x="720" y="46"/>
                  </a:cubicBezTo>
                  <a:cubicBezTo>
                    <a:pt x="789" y="103"/>
                    <a:pt x="893" y="109"/>
                    <a:pt x="973" y="155"/>
                  </a:cubicBezTo>
                  <a:cubicBezTo>
                    <a:pt x="1002" y="167"/>
                    <a:pt x="1002" y="178"/>
                    <a:pt x="1025" y="189"/>
                  </a:cubicBezTo>
                  <a:cubicBezTo>
                    <a:pt x="1049" y="207"/>
                    <a:pt x="1129" y="196"/>
                    <a:pt x="1164" y="201"/>
                  </a:cubicBezTo>
                  <a:cubicBezTo>
                    <a:pt x="1238" y="213"/>
                    <a:pt x="1227" y="265"/>
                    <a:pt x="1279" y="305"/>
                  </a:cubicBezTo>
                  <a:cubicBezTo>
                    <a:pt x="1325" y="340"/>
                    <a:pt x="1371" y="322"/>
                    <a:pt x="1423" y="322"/>
                  </a:cubicBezTo>
                  <a:lnTo>
                    <a:pt x="1423" y="322"/>
                  </a:lnTo>
                  <a:cubicBezTo>
                    <a:pt x="1440" y="962"/>
                    <a:pt x="1440" y="962"/>
                    <a:pt x="1440" y="962"/>
                  </a:cubicBezTo>
                  <a:cubicBezTo>
                    <a:pt x="1411" y="1071"/>
                    <a:pt x="1411" y="1071"/>
                    <a:pt x="1411" y="1071"/>
                  </a:cubicBezTo>
                  <a:lnTo>
                    <a:pt x="1411" y="1071"/>
                  </a:lnTo>
                  <a:cubicBezTo>
                    <a:pt x="1331" y="1031"/>
                    <a:pt x="1233" y="1008"/>
                    <a:pt x="1198" y="1036"/>
                  </a:cubicBezTo>
                  <a:cubicBezTo>
                    <a:pt x="1170" y="1054"/>
                    <a:pt x="1146" y="1077"/>
                    <a:pt x="1112" y="1054"/>
                  </a:cubicBezTo>
                  <a:cubicBezTo>
                    <a:pt x="1083" y="1036"/>
                    <a:pt x="1049" y="1019"/>
                    <a:pt x="1014" y="1025"/>
                  </a:cubicBezTo>
                  <a:cubicBezTo>
                    <a:pt x="991" y="1031"/>
                    <a:pt x="985" y="1048"/>
                    <a:pt x="973" y="1048"/>
                  </a:cubicBezTo>
                  <a:cubicBezTo>
                    <a:pt x="957" y="1048"/>
                    <a:pt x="939" y="1031"/>
                    <a:pt x="916" y="1019"/>
                  </a:cubicBezTo>
                  <a:cubicBezTo>
                    <a:pt x="910" y="1014"/>
                    <a:pt x="893" y="1002"/>
                    <a:pt x="881" y="996"/>
                  </a:cubicBezTo>
                  <a:cubicBezTo>
                    <a:pt x="870" y="985"/>
                    <a:pt x="858" y="1014"/>
                    <a:pt x="847" y="1002"/>
                  </a:cubicBezTo>
                  <a:cubicBezTo>
                    <a:pt x="818" y="985"/>
                    <a:pt x="806" y="956"/>
                    <a:pt x="772" y="956"/>
                  </a:cubicBezTo>
                  <a:cubicBezTo>
                    <a:pt x="530" y="956"/>
                    <a:pt x="530" y="956"/>
                    <a:pt x="530" y="956"/>
                  </a:cubicBezTo>
                  <a:cubicBezTo>
                    <a:pt x="340" y="979"/>
                    <a:pt x="340" y="979"/>
                    <a:pt x="340" y="979"/>
                  </a:cubicBezTo>
                  <a:cubicBezTo>
                    <a:pt x="282" y="985"/>
                    <a:pt x="224" y="1014"/>
                    <a:pt x="224" y="927"/>
                  </a:cubicBezTo>
                  <a:cubicBezTo>
                    <a:pt x="219" y="927"/>
                    <a:pt x="184" y="863"/>
                    <a:pt x="150" y="852"/>
                  </a:cubicBezTo>
                  <a:cubicBezTo>
                    <a:pt x="115" y="835"/>
                    <a:pt x="46" y="835"/>
                    <a:pt x="34" y="800"/>
                  </a:cubicBezTo>
                  <a:cubicBezTo>
                    <a:pt x="29" y="771"/>
                    <a:pt x="115" y="576"/>
                    <a:pt x="58" y="564"/>
                  </a:cubicBezTo>
                  <a:cubicBezTo>
                    <a:pt x="58" y="547"/>
                    <a:pt x="34" y="541"/>
                    <a:pt x="40" y="513"/>
                  </a:cubicBezTo>
                  <a:cubicBezTo>
                    <a:pt x="51" y="472"/>
                    <a:pt x="75" y="437"/>
                    <a:pt x="75" y="391"/>
                  </a:cubicBezTo>
                  <a:cubicBezTo>
                    <a:pt x="75" y="351"/>
                    <a:pt x="29" y="363"/>
                    <a:pt x="29" y="345"/>
                  </a:cubicBezTo>
                  <a:cubicBezTo>
                    <a:pt x="29" y="322"/>
                    <a:pt x="6" y="328"/>
                    <a:pt x="6" y="322"/>
                  </a:cubicBezTo>
                  <a:cubicBezTo>
                    <a:pt x="0" y="299"/>
                    <a:pt x="6" y="265"/>
                    <a:pt x="17" y="236"/>
                  </a:cubicBezTo>
                  <a:close/>
                </a:path>
              </a:pathLst>
            </a:custGeom>
            <a:solidFill>
              <a:schemeClr val="accent5"/>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2" name="Freeform 59"/>
            <p:cNvSpPr>
              <a:spLocks noChangeArrowheads="1"/>
            </p:cNvSpPr>
            <p:nvPr/>
          </p:nvSpPr>
          <p:spPr bwMode="auto">
            <a:xfrm>
              <a:off x="1708" y="2857"/>
              <a:ext cx="257" cy="549"/>
            </a:xfrm>
            <a:custGeom>
              <a:avLst/>
              <a:gdLst>
                <a:gd name="T0" fmla="*/ 69 w 1137"/>
                <a:gd name="T1" fmla="*/ 2419 h 2426"/>
                <a:gd name="T2" fmla="*/ 69 w 1137"/>
                <a:gd name="T3" fmla="*/ 2419 h 2426"/>
                <a:gd name="T4" fmla="*/ 12 w 1137"/>
                <a:gd name="T5" fmla="*/ 2368 h 2426"/>
                <a:gd name="T6" fmla="*/ 64 w 1137"/>
                <a:gd name="T7" fmla="*/ 2327 h 2426"/>
                <a:gd name="T8" fmla="*/ 139 w 1137"/>
                <a:gd name="T9" fmla="*/ 2368 h 2426"/>
                <a:gd name="T10" fmla="*/ 190 w 1137"/>
                <a:gd name="T11" fmla="*/ 2425 h 2426"/>
                <a:gd name="T12" fmla="*/ 93 w 1137"/>
                <a:gd name="T13" fmla="*/ 2425 h 2426"/>
                <a:gd name="T14" fmla="*/ 69 w 1137"/>
                <a:gd name="T15" fmla="*/ 2419 h 2426"/>
                <a:gd name="T16" fmla="*/ 732 w 1137"/>
                <a:gd name="T17" fmla="*/ 1233 h 2426"/>
                <a:gd name="T18" fmla="*/ 732 w 1137"/>
                <a:gd name="T19" fmla="*/ 1233 h 2426"/>
                <a:gd name="T20" fmla="*/ 916 w 1137"/>
                <a:gd name="T21" fmla="*/ 1071 h 2426"/>
                <a:gd name="T22" fmla="*/ 1078 w 1137"/>
                <a:gd name="T23" fmla="*/ 1071 h 2426"/>
                <a:gd name="T24" fmla="*/ 1078 w 1137"/>
                <a:gd name="T25" fmla="*/ 968 h 2426"/>
                <a:gd name="T26" fmla="*/ 1136 w 1137"/>
                <a:gd name="T27" fmla="*/ 968 h 2426"/>
                <a:gd name="T28" fmla="*/ 819 w 1137"/>
                <a:gd name="T29" fmla="*/ 126 h 2426"/>
                <a:gd name="T30" fmla="*/ 819 w 1137"/>
                <a:gd name="T31" fmla="*/ 126 h 2426"/>
                <a:gd name="T32" fmla="*/ 772 w 1137"/>
                <a:gd name="T33" fmla="*/ 132 h 2426"/>
                <a:gd name="T34" fmla="*/ 421 w 1137"/>
                <a:gd name="T35" fmla="*/ 121 h 2426"/>
                <a:gd name="T36" fmla="*/ 392 w 1137"/>
                <a:gd name="T37" fmla="*/ 69 h 2426"/>
                <a:gd name="T38" fmla="*/ 289 w 1137"/>
                <a:gd name="T39" fmla="*/ 34 h 2426"/>
                <a:gd name="T40" fmla="*/ 133 w 1137"/>
                <a:gd name="T41" fmla="*/ 11 h 2426"/>
                <a:gd name="T42" fmla="*/ 133 w 1137"/>
                <a:gd name="T43" fmla="*/ 11 h 2426"/>
                <a:gd name="T44" fmla="*/ 150 w 1137"/>
                <a:gd name="T45" fmla="*/ 651 h 2426"/>
                <a:gd name="T46" fmla="*/ 121 w 1137"/>
                <a:gd name="T47" fmla="*/ 760 h 2426"/>
                <a:gd name="T48" fmla="*/ 121 w 1137"/>
                <a:gd name="T49" fmla="*/ 760 h 2426"/>
                <a:gd name="T50" fmla="*/ 225 w 1137"/>
                <a:gd name="T51" fmla="*/ 847 h 2426"/>
                <a:gd name="T52" fmla="*/ 289 w 1137"/>
                <a:gd name="T53" fmla="*/ 875 h 2426"/>
                <a:gd name="T54" fmla="*/ 363 w 1137"/>
                <a:gd name="T55" fmla="*/ 927 h 2426"/>
                <a:gd name="T56" fmla="*/ 386 w 1137"/>
                <a:gd name="T57" fmla="*/ 1008 h 2426"/>
                <a:gd name="T58" fmla="*/ 461 w 1137"/>
                <a:gd name="T59" fmla="*/ 1100 h 2426"/>
                <a:gd name="T60" fmla="*/ 703 w 1137"/>
                <a:gd name="T61" fmla="*/ 1221 h 2426"/>
                <a:gd name="T62" fmla="*/ 732 w 1137"/>
                <a:gd name="T63" fmla="*/ 1233 h 2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7" h="2426">
                  <a:moveTo>
                    <a:pt x="69" y="2419"/>
                  </a:moveTo>
                  <a:lnTo>
                    <a:pt x="69" y="2419"/>
                  </a:lnTo>
                  <a:cubicBezTo>
                    <a:pt x="52" y="2419"/>
                    <a:pt x="18" y="2379"/>
                    <a:pt x="12" y="2368"/>
                  </a:cubicBezTo>
                  <a:cubicBezTo>
                    <a:pt x="0" y="2333"/>
                    <a:pt x="58" y="2350"/>
                    <a:pt x="64" y="2327"/>
                  </a:cubicBezTo>
                  <a:cubicBezTo>
                    <a:pt x="93" y="2327"/>
                    <a:pt x="116" y="2362"/>
                    <a:pt x="139" y="2368"/>
                  </a:cubicBezTo>
                  <a:cubicBezTo>
                    <a:pt x="156" y="2373"/>
                    <a:pt x="190" y="2414"/>
                    <a:pt x="190" y="2425"/>
                  </a:cubicBezTo>
                  <a:cubicBezTo>
                    <a:pt x="156" y="2425"/>
                    <a:pt x="121" y="2425"/>
                    <a:pt x="93" y="2425"/>
                  </a:cubicBezTo>
                  <a:cubicBezTo>
                    <a:pt x="69" y="2419"/>
                    <a:pt x="69" y="2419"/>
                    <a:pt x="69" y="2419"/>
                  </a:cubicBezTo>
                  <a:close/>
                  <a:moveTo>
                    <a:pt x="732" y="1233"/>
                  </a:moveTo>
                  <a:lnTo>
                    <a:pt x="732" y="1233"/>
                  </a:lnTo>
                  <a:cubicBezTo>
                    <a:pt x="916" y="1071"/>
                    <a:pt x="916" y="1071"/>
                    <a:pt x="916" y="1071"/>
                  </a:cubicBezTo>
                  <a:cubicBezTo>
                    <a:pt x="1078" y="1071"/>
                    <a:pt x="1078" y="1071"/>
                    <a:pt x="1078" y="1071"/>
                  </a:cubicBezTo>
                  <a:cubicBezTo>
                    <a:pt x="1078" y="968"/>
                    <a:pt x="1078" y="968"/>
                    <a:pt x="1078" y="968"/>
                  </a:cubicBezTo>
                  <a:cubicBezTo>
                    <a:pt x="1136" y="968"/>
                    <a:pt x="1136" y="968"/>
                    <a:pt x="1136" y="968"/>
                  </a:cubicBezTo>
                  <a:cubicBezTo>
                    <a:pt x="819" y="126"/>
                    <a:pt x="819" y="126"/>
                    <a:pt x="819" y="126"/>
                  </a:cubicBezTo>
                  <a:lnTo>
                    <a:pt x="819" y="126"/>
                  </a:lnTo>
                  <a:cubicBezTo>
                    <a:pt x="772" y="132"/>
                    <a:pt x="772" y="132"/>
                    <a:pt x="772" y="132"/>
                  </a:cubicBezTo>
                  <a:cubicBezTo>
                    <a:pt x="657" y="132"/>
                    <a:pt x="530" y="150"/>
                    <a:pt x="421" y="121"/>
                  </a:cubicBezTo>
                  <a:cubicBezTo>
                    <a:pt x="386" y="115"/>
                    <a:pt x="404" y="86"/>
                    <a:pt x="392" y="69"/>
                  </a:cubicBezTo>
                  <a:cubicBezTo>
                    <a:pt x="375" y="46"/>
                    <a:pt x="317" y="40"/>
                    <a:pt x="289" y="34"/>
                  </a:cubicBezTo>
                  <a:cubicBezTo>
                    <a:pt x="248" y="22"/>
                    <a:pt x="179" y="0"/>
                    <a:pt x="133" y="11"/>
                  </a:cubicBezTo>
                  <a:lnTo>
                    <a:pt x="133" y="11"/>
                  </a:lnTo>
                  <a:cubicBezTo>
                    <a:pt x="150" y="651"/>
                    <a:pt x="150" y="651"/>
                    <a:pt x="150" y="651"/>
                  </a:cubicBezTo>
                  <a:cubicBezTo>
                    <a:pt x="121" y="760"/>
                    <a:pt x="121" y="760"/>
                    <a:pt x="121" y="760"/>
                  </a:cubicBezTo>
                  <a:lnTo>
                    <a:pt x="121" y="760"/>
                  </a:lnTo>
                  <a:cubicBezTo>
                    <a:pt x="173" y="789"/>
                    <a:pt x="219" y="818"/>
                    <a:pt x="225" y="847"/>
                  </a:cubicBezTo>
                  <a:cubicBezTo>
                    <a:pt x="231" y="875"/>
                    <a:pt x="271" y="858"/>
                    <a:pt x="289" y="875"/>
                  </a:cubicBezTo>
                  <a:cubicBezTo>
                    <a:pt x="323" y="916"/>
                    <a:pt x="312" y="916"/>
                    <a:pt x="363" y="927"/>
                  </a:cubicBezTo>
                  <a:cubicBezTo>
                    <a:pt x="392" y="933"/>
                    <a:pt x="386" y="979"/>
                    <a:pt x="386" y="1008"/>
                  </a:cubicBezTo>
                  <a:cubicBezTo>
                    <a:pt x="386" y="1042"/>
                    <a:pt x="421" y="1100"/>
                    <a:pt x="461" y="1100"/>
                  </a:cubicBezTo>
                  <a:cubicBezTo>
                    <a:pt x="496" y="1175"/>
                    <a:pt x="628" y="1186"/>
                    <a:pt x="703" y="1221"/>
                  </a:cubicBezTo>
                  <a:cubicBezTo>
                    <a:pt x="709" y="1221"/>
                    <a:pt x="720" y="1227"/>
                    <a:pt x="732" y="123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sp>
        <p:nvSpPr>
          <p:cNvPr id="113" name="TextBox 112"/>
          <p:cNvSpPr txBox="1"/>
          <p:nvPr/>
        </p:nvSpPr>
        <p:spPr>
          <a:xfrm>
            <a:off x="6106161" y="483017"/>
            <a:ext cx="12165474"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California by Counties</a:t>
            </a:r>
            <a:endParaRPr lang="id-ID" sz="8800" b="1" dirty="0" smtClean="0">
              <a:solidFill>
                <a:schemeClr val="tx2"/>
              </a:solidFill>
              <a:latin typeface="Arial Bold" charset="0"/>
              <a:ea typeface="Arial Bold" charset="0"/>
              <a:cs typeface="Arial Bold" charset="0"/>
            </a:endParaRPr>
          </a:p>
        </p:txBody>
      </p:sp>
      <p:sp>
        <p:nvSpPr>
          <p:cNvPr id="114" name="Rectangle 11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1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49681433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638494" y="3389351"/>
            <a:ext cx="7848600" cy="82804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4" name="Subtitle 2"/>
          <p:cNvSpPr txBox="1">
            <a:spLocks/>
          </p:cNvSpPr>
          <p:nvPr/>
        </p:nvSpPr>
        <p:spPr>
          <a:xfrm>
            <a:off x="18011210" y="5808792"/>
            <a:ext cx="4358711"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15" name="TextBox 14"/>
          <p:cNvSpPr txBox="1"/>
          <p:nvPr/>
        </p:nvSpPr>
        <p:spPr>
          <a:xfrm>
            <a:off x="18128781" y="5324265"/>
            <a:ext cx="3086807"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GREAT SUPPORT</a:t>
            </a:r>
            <a:endParaRPr lang="en-US" sz="2400" b="1" dirty="0">
              <a:solidFill>
                <a:schemeClr val="tx2"/>
              </a:solidFill>
              <a:latin typeface="Arial Black" charset="0"/>
              <a:ea typeface="Arial Black" charset="0"/>
              <a:cs typeface="Arial Black" charset="0"/>
            </a:endParaRPr>
          </a:p>
        </p:txBody>
      </p:sp>
      <p:sp>
        <p:nvSpPr>
          <p:cNvPr id="16" name="Subtitle 2"/>
          <p:cNvSpPr txBox="1">
            <a:spLocks/>
          </p:cNvSpPr>
          <p:nvPr/>
        </p:nvSpPr>
        <p:spPr>
          <a:xfrm>
            <a:off x="12188825" y="5808792"/>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a:t>
            </a:r>
            <a:endParaRPr lang="en-US" dirty="0">
              <a:solidFill>
                <a:schemeClr val="tx1"/>
              </a:solidFill>
              <a:latin typeface="Arial Regular" charset="0"/>
              <a:ea typeface="Arial Regular" charset="0"/>
              <a:cs typeface="Arial Regular" charset="0"/>
            </a:endParaRPr>
          </a:p>
        </p:txBody>
      </p:sp>
      <p:sp>
        <p:nvSpPr>
          <p:cNvPr id="17" name="TextBox 16"/>
          <p:cNvSpPr txBox="1"/>
          <p:nvPr/>
        </p:nvSpPr>
        <p:spPr>
          <a:xfrm>
            <a:off x="12306396" y="5324265"/>
            <a:ext cx="1210588"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HOME</a:t>
            </a:r>
            <a:endParaRPr lang="en-US" sz="2400" b="1" dirty="0">
              <a:solidFill>
                <a:schemeClr val="tx2"/>
              </a:solidFill>
              <a:latin typeface="Arial Black" charset="0"/>
              <a:ea typeface="Arial Black" charset="0"/>
              <a:cs typeface="Arial Black" charset="0"/>
            </a:endParaRPr>
          </a:p>
        </p:txBody>
      </p:sp>
      <p:sp>
        <p:nvSpPr>
          <p:cNvPr id="19" name="Shape 2525"/>
          <p:cNvSpPr/>
          <p:nvPr/>
        </p:nvSpPr>
        <p:spPr>
          <a:xfrm>
            <a:off x="12388136" y="3889185"/>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3" name="Shape 2547"/>
          <p:cNvSpPr/>
          <p:nvPr/>
        </p:nvSpPr>
        <p:spPr>
          <a:xfrm>
            <a:off x="18128781" y="3887304"/>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4" name="Shape 2622"/>
          <p:cNvSpPr/>
          <p:nvPr/>
        </p:nvSpPr>
        <p:spPr>
          <a:xfrm>
            <a:off x="12451057" y="8026503"/>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5" name="Shape 2562"/>
          <p:cNvSpPr/>
          <p:nvPr/>
        </p:nvSpPr>
        <p:spPr>
          <a:xfrm>
            <a:off x="18128781" y="8026503"/>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6" name="Subtitle 2"/>
          <p:cNvSpPr txBox="1">
            <a:spLocks/>
          </p:cNvSpPr>
          <p:nvPr/>
        </p:nvSpPr>
        <p:spPr>
          <a:xfrm>
            <a:off x="18011210" y="9898780"/>
            <a:ext cx="4358711"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27" name="Subtitle 2"/>
          <p:cNvSpPr txBox="1">
            <a:spLocks/>
          </p:cNvSpPr>
          <p:nvPr/>
        </p:nvSpPr>
        <p:spPr>
          <a:xfrm>
            <a:off x="12188825" y="9898780"/>
            <a:ext cx="4358711"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28" name="TextBox 27"/>
          <p:cNvSpPr txBox="1"/>
          <p:nvPr/>
        </p:nvSpPr>
        <p:spPr>
          <a:xfrm>
            <a:off x="18128781" y="9414253"/>
            <a:ext cx="3796809"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AWESOME PICTURES</a:t>
            </a:r>
            <a:endParaRPr lang="en-US" sz="2400" b="1" dirty="0">
              <a:solidFill>
                <a:schemeClr val="tx2"/>
              </a:solidFill>
              <a:latin typeface="Arial Black" charset="0"/>
              <a:ea typeface="Arial Black" charset="0"/>
              <a:cs typeface="Arial Black" charset="0"/>
            </a:endParaRPr>
          </a:p>
        </p:txBody>
      </p:sp>
      <p:sp>
        <p:nvSpPr>
          <p:cNvPr id="29" name="TextBox 28"/>
          <p:cNvSpPr txBox="1"/>
          <p:nvPr/>
        </p:nvSpPr>
        <p:spPr>
          <a:xfrm>
            <a:off x="12306396" y="9414253"/>
            <a:ext cx="2695738"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SATISFACTION</a:t>
            </a:r>
            <a:endParaRPr lang="en-US" sz="2400" b="1" dirty="0">
              <a:solidFill>
                <a:schemeClr val="tx2"/>
              </a:solidFill>
              <a:latin typeface="Arial Black" charset="0"/>
              <a:ea typeface="Arial Black" charset="0"/>
              <a:cs typeface="Arial Black" charset="0"/>
            </a:endParaRPr>
          </a:p>
        </p:txBody>
      </p:sp>
      <p:grpSp>
        <p:nvGrpSpPr>
          <p:cNvPr id="7" name="Group 6"/>
          <p:cNvGrpSpPr/>
          <p:nvPr/>
        </p:nvGrpSpPr>
        <p:grpSpPr>
          <a:xfrm>
            <a:off x="5978593" y="4140426"/>
            <a:ext cx="1168400" cy="6826574"/>
            <a:chOff x="6003993" y="4230875"/>
            <a:chExt cx="1168400" cy="6826574"/>
          </a:xfrm>
        </p:grpSpPr>
        <p:cxnSp>
          <p:nvCxnSpPr>
            <p:cNvPr id="6" name="Straight Connector 5"/>
            <p:cNvCxnSpPr/>
            <p:nvPr/>
          </p:nvCxnSpPr>
          <p:spPr>
            <a:xfrm>
              <a:off x="6003993" y="11057449"/>
              <a:ext cx="1168400"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003993" y="4230875"/>
              <a:ext cx="1168400"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0" name="TextBox 29"/>
          <p:cNvSpPr txBox="1"/>
          <p:nvPr/>
        </p:nvSpPr>
        <p:spPr>
          <a:xfrm>
            <a:off x="4120459" y="5324265"/>
            <a:ext cx="4884672" cy="4644861"/>
          </a:xfrm>
          <a:prstGeom prst="rect">
            <a:avLst/>
          </a:prstGeom>
          <a:noFill/>
        </p:spPr>
        <p:txBody>
          <a:bodyPr wrap="none" rtlCol="0">
            <a:spAutoFit/>
          </a:bodyPr>
          <a:lstStyle/>
          <a:p>
            <a:pPr algn="ctr">
              <a:lnSpc>
                <a:spcPts val="7120"/>
              </a:lnSpc>
            </a:pPr>
            <a:r>
              <a:rPr lang="en-US" sz="6600" b="1" dirty="0" smtClean="0">
                <a:solidFill>
                  <a:schemeClr val="tx2"/>
                </a:solidFill>
                <a:latin typeface="Arial Black" charset="0"/>
                <a:ea typeface="Arial Black" charset="0"/>
                <a:cs typeface="Arial Black" charset="0"/>
              </a:rPr>
              <a:t>WE </a:t>
            </a:r>
          </a:p>
          <a:p>
            <a:pPr algn="ctr">
              <a:lnSpc>
                <a:spcPts val="7120"/>
              </a:lnSpc>
            </a:pPr>
            <a:r>
              <a:rPr lang="en-US" sz="6600" b="1" dirty="0" smtClean="0">
                <a:solidFill>
                  <a:schemeClr val="tx2"/>
                </a:solidFill>
                <a:latin typeface="Arial Black" charset="0"/>
                <a:ea typeface="Arial Black" charset="0"/>
                <a:cs typeface="Arial Black" charset="0"/>
              </a:rPr>
              <a:t>WANT</a:t>
            </a:r>
          </a:p>
          <a:p>
            <a:pPr algn="ctr">
              <a:lnSpc>
                <a:spcPts val="7120"/>
              </a:lnSpc>
            </a:pPr>
            <a:r>
              <a:rPr lang="en-US" sz="6600" b="1" dirty="0" smtClean="0">
                <a:solidFill>
                  <a:schemeClr val="tx2"/>
                </a:solidFill>
                <a:latin typeface="Arial Black" charset="0"/>
                <a:ea typeface="Arial Black" charset="0"/>
                <a:cs typeface="Arial Black" charset="0"/>
              </a:rPr>
              <a:t>TO</a:t>
            </a:r>
          </a:p>
          <a:p>
            <a:pPr algn="ctr">
              <a:lnSpc>
                <a:spcPts val="7120"/>
              </a:lnSpc>
            </a:pPr>
            <a:r>
              <a:rPr lang="en-US" sz="6600" b="1" dirty="0" smtClean="0">
                <a:solidFill>
                  <a:schemeClr val="tx2"/>
                </a:solidFill>
                <a:latin typeface="Arial Black" charset="0"/>
                <a:ea typeface="Arial Black" charset="0"/>
                <a:cs typeface="Arial Black" charset="0"/>
              </a:rPr>
              <a:t>BE</a:t>
            </a:r>
          </a:p>
          <a:p>
            <a:pPr algn="ctr">
              <a:lnSpc>
                <a:spcPts val="7120"/>
              </a:lnSpc>
            </a:pPr>
            <a:r>
              <a:rPr lang="en-US" sz="6600" b="1" dirty="0" smtClean="0">
                <a:solidFill>
                  <a:schemeClr val="tx2"/>
                </a:solidFill>
                <a:latin typeface="Arial Black" charset="0"/>
                <a:ea typeface="Arial Black" charset="0"/>
                <a:cs typeface="Arial Black" charset="0"/>
              </a:rPr>
              <a:t>THE BEST</a:t>
            </a:r>
          </a:p>
        </p:txBody>
      </p:sp>
      <p:sp>
        <p:nvSpPr>
          <p:cNvPr id="33" name="TextBox 32"/>
          <p:cNvSpPr txBox="1"/>
          <p:nvPr/>
        </p:nvSpPr>
        <p:spPr>
          <a:xfrm>
            <a:off x="8834410" y="483017"/>
            <a:ext cx="6708853"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Our Mission</a:t>
            </a:r>
            <a:endParaRPr lang="id-ID" sz="8800" b="1" dirty="0" smtClean="0">
              <a:solidFill>
                <a:schemeClr val="tx2"/>
              </a:solidFill>
              <a:latin typeface="Arial Bold" charset="0"/>
              <a:ea typeface="Arial Bold" charset="0"/>
              <a:cs typeface="Arial Bold" charset="0"/>
            </a:endParaRPr>
          </a:p>
        </p:txBody>
      </p:sp>
      <p:sp>
        <p:nvSpPr>
          <p:cNvPr id="34" name="Rectangle 3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80584712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101"/>
          <p:cNvSpPr>
            <a:spLocks noChangeArrowheads="1"/>
          </p:cNvSpPr>
          <p:nvPr/>
        </p:nvSpPr>
        <p:spPr bwMode="auto">
          <a:xfrm>
            <a:off x="21354219" y="7284564"/>
            <a:ext cx="535896" cy="334551"/>
          </a:xfrm>
          <a:custGeom>
            <a:avLst/>
            <a:gdLst>
              <a:gd name="T0" fmla="*/ 482 w 734"/>
              <a:gd name="T1" fmla="*/ 444 h 460"/>
              <a:gd name="T2" fmla="*/ 482 w 734"/>
              <a:gd name="T3" fmla="*/ 444 h 460"/>
              <a:gd name="T4" fmla="*/ 397 w 734"/>
              <a:gd name="T5" fmla="*/ 386 h 460"/>
              <a:gd name="T6" fmla="*/ 120 w 734"/>
              <a:gd name="T7" fmla="*/ 367 h 460"/>
              <a:gd name="T8" fmla="*/ 120 w 734"/>
              <a:gd name="T9" fmla="*/ 367 h 460"/>
              <a:gd name="T10" fmla="*/ 108 w 734"/>
              <a:gd name="T11" fmla="*/ 340 h 460"/>
              <a:gd name="T12" fmla="*/ 93 w 734"/>
              <a:gd name="T13" fmla="*/ 247 h 460"/>
              <a:gd name="T14" fmla="*/ 62 w 734"/>
              <a:gd name="T15" fmla="*/ 154 h 460"/>
              <a:gd name="T16" fmla="*/ 50 w 734"/>
              <a:gd name="T17" fmla="*/ 135 h 460"/>
              <a:gd name="T18" fmla="*/ 50 w 734"/>
              <a:gd name="T19" fmla="*/ 135 h 460"/>
              <a:gd name="T20" fmla="*/ 0 w 734"/>
              <a:gd name="T21" fmla="*/ 43 h 460"/>
              <a:gd name="T22" fmla="*/ 0 w 734"/>
              <a:gd name="T23" fmla="*/ 4 h 460"/>
              <a:gd name="T24" fmla="*/ 0 w 734"/>
              <a:gd name="T25" fmla="*/ 4 h 460"/>
              <a:gd name="T26" fmla="*/ 474 w 734"/>
              <a:gd name="T27" fmla="*/ 0 h 460"/>
              <a:gd name="T28" fmla="*/ 474 w 734"/>
              <a:gd name="T29" fmla="*/ 0 h 460"/>
              <a:gd name="T30" fmla="*/ 505 w 734"/>
              <a:gd name="T31" fmla="*/ 8 h 460"/>
              <a:gd name="T32" fmla="*/ 524 w 734"/>
              <a:gd name="T33" fmla="*/ 35 h 460"/>
              <a:gd name="T34" fmla="*/ 552 w 734"/>
              <a:gd name="T35" fmla="*/ 97 h 460"/>
              <a:gd name="T36" fmla="*/ 587 w 734"/>
              <a:gd name="T37" fmla="*/ 112 h 460"/>
              <a:gd name="T38" fmla="*/ 610 w 734"/>
              <a:gd name="T39" fmla="*/ 131 h 460"/>
              <a:gd name="T40" fmla="*/ 648 w 734"/>
              <a:gd name="T41" fmla="*/ 197 h 460"/>
              <a:gd name="T42" fmla="*/ 659 w 734"/>
              <a:gd name="T43" fmla="*/ 213 h 460"/>
              <a:gd name="T44" fmla="*/ 659 w 734"/>
              <a:gd name="T45" fmla="*/ 213 h 460"/>
              <a:gd name="T46" fmla="*/ 675 w 734"/>
              <a:gd name="T47" fmla="*/ 224 h 460"/>
              <a:gd name="T48" fmla="*/ 683 w 734"/>
              <a:gd name="T49" fmla="*/ 251 h 460"/>
              <a:gd name="T50" fmla="*/ 694 w 734"/>
              <a:gd name="T51" fmla="*/ 282 h 460"/>
              <a:gd name="T52" fmla="*/ 694 w 734"/>
              <a:gd name="T53" fmla="*/ 286 h 460"/>
              <a:gd name="T54" fmla="*/ 698 w 734"/>
              <a:gd name="T55" fmla="*/ 301 h 460"/>
              <a:gd name="T56" fmla="*/ 709 w 734"/>
              <a:gd name="T57" fmla="*/ 359 h 460"/>
              <a:gd name="T58" fmla="*/ 709 w 734"/>
              <a:gd name="T59" fmla="*/ 409 h 460"/>
              <a:gd name="T60" fmla="*/ 690 w 734"/>
              <a:gd name="T61" fmla="*/ 440 h 460"/>
              <a:gd name="T62" fmla="*/ 690 w 734"/>
              <a:gd name="T63" fmla="*/ 440 h 460"/>
              <a:gd name="T64" fmla="*/ 644 w 734"/>
              <a:gd name="T65" fmla="*/ 425 h 460"/>
              <a:gd name="T66" fmla="*/ 606 w 734"/>
              <a:gd name="T67" fmla="*/ 421 h 460"/>
              <a:gd name="T68" fmla="*/ 579 w 734"/>
              <a:gd name="T69" fmla="*/ 421 h 460"/>
              <a:gd name="T70" fmla="*/ 552 w 734"/>
              <a:gd name="T71" fmla="*/ 432 h 460"/>
              <a:gd name="T72" fmla="*/ 520 w 734"/>
              <a:gd name="T73" fmla="*/ 459 h 460"/>
              <a:gd name="T74" fmla="*/ 520 w 734"/>
              <a:gd name="T75" fmla="*/ 459 h 460"/>
              <a:gd name="T76" fmla="*/ 482 w 734"/>
              <a:gd name="T77" fmla="*/ 444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4" h="460">
                <a:moveTo>
                  <a:pt x="482" y="444"/>
                </a:moveTo>
                <a:lnTo>
                  <a:pt x="482" y="444"/>
                </a:lnTo>
                <a:cubicBezTo>
                  <a:pt x="397" y="386"/>
                  <a:pt x="397" y="386"/>
                  <a:pt x="397" y="386"/>
                </a:cubicBezTo>
                <a:cubicBezTo>
                  <a:pt x="120" y="367"/>
                  <a:pt x="120" y="367"/>
                  <a:pt x="120" y="367"/>
                </a:cubicBezTo>
                <a:lnTo>
                  <a:pt x="120" y="367"/>
                </a:lnTo>
                <a:cubicBezTo>
                  <a:pt x="108" y="340"/>
                  <a:pt x="108" y="340"/>
                  <a:pt x="108" y="340"/>
                </a:cubicBezTo>
                <a:cubicBezTo>
                  <a:pt x="93" y="312"/>
                  <a:pt x="97" y="274"/>
                  <a:pt x="93" y="247"/>
                </a:cubicBezTo>
                <a:cubicBezTo>
                  <a:pt x="85" y="220"/>
                  <a:pt x="81" y="174"/>
                  <a:pt x="62" y="154"/>
                </a:cubicBezTo>
                <a:cubicBezTo>
                  <a:pt x="62" y="147"/>
                  <a:pt x="54" y="139"/>
                  <a:pt x="50" y="135"/>
                </a:cubicBezTo>
                <a:lnTo>
                  <a:pt x="50" y="135"/>
                </a:lnTo>
                <a:cubicBezTo>
                  <a:pt x="0" y="43"/>
                  <a:pt x="0" y="43"/>
                  <a:pt x="0" y="43"/>
                </a:cubicBezTo>
                <a:cubicBezTo>
                  <a:pt x="0" y="4"/>
                  <a:pt x="0" y="4"/>
                  <a:pt x="0" y="4"/>
                </a:cubicBezTo>
                <a:lnTo>
                  <a:pt x="0" y="4"/>
                </a:lnTo>
                <a:cubicBezTo>
                  <a:pt x="474" y="0"/>
                  <a:pt x="474" y="0"/>
                  <a:pt x="474" y="0"/>
                </a:cubicBezTo>
                <a:lnTo>
                  <a:pt x="474" y="0"/>
                </a:lnTo>
                <a:cubicBezTo>
                  <a:pt x="478" y="4"/>
                  <a:pt x="498" y="4"/>
                  <a:pt x="505" y="8"/>
                </a:cubicBezTo>
                <a:cubicBezTo>
                  <a:pt x="513" y="16"/>
                  <a:pt x="520" y="24"/>
                  <a:pt x="524" y="35"/>
                </a:cubicBezTo>
                <a:cubicBezTo>
                  <a:pt x="552" y="97"/>
                  <a:pt x="552" y="97"/>
                  <a:pt x="552" y="97"/>
                </a:cubicBezTo>
                <a:cubicBezTo>
                  <a:pt x="563" y="116"/>
                  <a:pt x="575" y="101"/>
                  <a:pt x="587" y="112"/>
                </a:cubicBezTo>
                <a:cubicBezTo>
                  <a:pt x="598" y="116"/>
                  <a:pt x="583" y="143"/>
                  <a:pt x="610" y="131"/>
                </a:cubicBezTo>
                <a:cubicBezTo>
                  <a:pt x="625" y="124"/>
                  <a:pt x="644" y="186"/>
                  <a:pt x="648" y="197"/>
                </a:cubicBezTo>
                <a:cubicBezTo>
                  <a:pt x="652" y="205"/>
                  <a:pt x="656" y="209"/>
                  <a:pt x="659" y="213"/>
                </a:cubicBezTo>
                <a:lnTo>
                  <a:pt x="659" y="213"/>
                </a:lnTo>
                <a:cubicBezTo>
                  <a:pt x="663" y="213"/>
                  <a:pt x="671" y="217"/>
                  <a:pt x="675" y="224"/>
                </a:cubicBezTo>
                <a:cubicBezTo>
                  <a:pt x="679" y="232"/>
                  <a:pt x="683" y="240"/>
                  <a:pt x="683" y="251"/>
                </a:cubicBezTo>
                <a:cubicBezTo>
                  <a:pt x="683" y="266"/>
                  <a:pt x="690" y="270"/>
                  <a:pt x="694" y="282"/>
                </a:cubicBezTo>
                <a:cubicBezTo>
                  <a:pt x="694" y="286"/>
                  <a:pt x="694" y="286"/>
                  <a:pt x="694" y="286"/>
                </a:cubicBezTo>
                <a:cubicBezTo>
                  <a:pt x="694" y="290"/>
                  <a:pt x="698" y="297"/>
                  <a:pt x="698" y="301"/>
                </a:cubicBezTo>
                <a:cubicBezTo>
                  <a:pt x="709" y="316"/>
                  <a:pt x="713" y="340"/>
                  <a:pt x="709" y="359"/>
                </a:cubicBezTo>
                <a:cubicBezTo>
                  <a:pt x="698" y="371"/>
                  <a:pt x="733" y="386"/>
                  <a:pt x="709" y="409"/>
                </a:cubicBezTo>
                <a:cubicBezTo>
                  <a:pt x="709" y="417"/>
                  <a:pt x="698" y="429"/>
                  <a:pt x="690" y="440"/>
                </a:cubicBezTo>
                <a:lnTo>
                  <a:pt x="690" y="440"/>
                </a:lnTo>
                <a:cubicBezTo>
                  <a:pt x="679" y="436"/>
                  <a:pt x="656" y="429"/>
                  <a:pt x="644" y="425"/>
                </a:cubicBezTo>
                <a:cubicBezTo>
                  <a:pt x="633" y="421"/>
                  <a:pt x="617" y="421"/>
                  <a:pt x="606" y="421"/>
                </a:cubicBezTo>
                <a:cubicBezTo>
                  <a:pt x="594" y="421"/>
                  <a:pt x="587" y="421"/>
                  <a:pt x="579" y="421"/>
                </a:cubicBezTo>
                <a:cubicBezTo>
                  <a:pt x="571" y="425"/>
                  <a:pt x="559" y="425"/>
                  <a:pt x="552" y="432"/>
                </a:cubicBezTo>
                <a:cubicBezTo>
                  <a:pt x="544" y="440"/>
                  <a:pt x="532" y="451"/>
                  <a:pt x="520" y="459"/>
                </a:cubicBezTo>
                <a:lnTo>
                  <a:pt x="520" y="459"/>
                </a:lnTo>
                <a:cubicBezTo>
                  <a:pt x="482" y="444"/>
                  <a:pt x="482" y="444"/>
                  <a:pt x="482" y="44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2" name="Freeform 102"/>
          <p:cNvSpPr>
            <a:spLocks noChangeArrowheads="1"/>
          </p:cNvSpPr>
          <p:nvPr/>
        </p:nvSpPr>
        <p:spPr bwMode="auto">
          <a:xfrm>
            <a:off x="18928073" y="12020243"/>
            <a:ext cx="519657" cy="399512"/>
          </a:xfrm>
          <a:custGeom>
            <a:avLst/>
            <a:gdLst>
              <a:gd name="T0" fmla="*/ 628 w 710"/>
              <a:gd name="T1" fmla="*/ 0 h 545"/>
              <a:gd name="T2" fmla="*/ 656 w 710"/>
              <a:gd name="T3" fmla="*/ 0 h 545"/>
              <a:gd name="T4" fmla="*/ 686 w 710"/>
              <a:gd name="T5" fmla="*/ 193 h 545"/>
              <a:gd name="T6" fmla="*/ 686 w 710"/>
              <a:gd name="T7" fmla="*/ 262 h 545"/>
              <a:gd name="T8" fmla="*/ 667 w 710"/>
              <a:gd name="T9" fmla="*/ 169 h 545"/>
              <a:gd name="T10" fmla="*/ 632 w 710"/>
              <a:gd name="T11" fmla="*/ 19 h 545"/>
              <a:gd name="T12" fmla="*/ 0 w 710"/>
              <a:gd name="T13" fmla="*/ 285 h 545"/>
              <a:gd name="T14" fmla="*/ 0 w 710"/>
              <a:gd name="T15" fmla="*/ 285 h 545"/>
              <a:gd name="T16" fmla="*/ 84 w 710"/>
              <a:gd name="T17" fmla="*/ 308 h 545"/>
              <a:gd name="T18" fmla="*/ 150 w 710"/>
              <a:gd name="T19" fmla="*/ 316 h 545"/>
              <a:gd name="T20" fmla="*/ 193 w 710"/>
              <a:gd name="T21" fmla="*/ 316 h 545"/>
              <a:gd name="T22" fmla="*/ 216 w 710"/>
              <a:gd name="T23" fmla="*/ 331 h 545"/>
              <a:gd name="T24" fmla="*/ 270 w 710"/>
              <a:gd name="T25" fmla="*/ 413 h 545"/>
              <a:gd name="T26" fmla="*/ 320 w 710"/>
              <a:gd name="T27" fmla="*/ 440 h 545"/>
              <a:gd name="T28" fmla="*/ 397 w 710"/>
              <a:gd name="T29" fmla="*/ 486 h 545"/>
              <a:gd name="T30" fmla="*/ 443 w 710"/>
              <a:gd name="T31" fmla="*/ 505 h 545"/>
              <a:gd name="T32" fmla="*/ 486 w 710"/>
              <a:gd name="T33" fmla="*/ 486 h 545"/>
              <a:gd name="T34" fmla="*/ 486 w 710"/>
              <a:gd name="T35" fmla="*/ 455 h 545"/>
              <a:gd name="T36" fmla="*/ 524 w 710"/>
              <a:gd name="T37" fmla="*/ 436 h 545"/>
              <a:gd name="T38" fmla="*/ 593 w 710"/>
              <a:gd name="T39" fmla="*/ 401 h 545"/>
              <a:gd name="T40" fmla="*/ 644 w 710"/>
              <a:gd name="T41" fmla="*/ 393 h 545"/>
              <a:gd name="T42" fmla="*/ 694 w 710"/>
              <a:gd name="T43" fmla="*/ 397 h 545"/>
              <a:gd name="T44" fmla="*/ 709 w 710"/>
              <a:gd name="T45" fmla="*/ 409 h 545"/>
              <a:gd name="T46" fmla="*/ 702 w 710"/>
              <a:gd name="T47" fmla="*/ 278 h 545"/>
              <a:gd name="T48" fmla="*/ 671 w 710"/>
              <a:gd name="T49" fmla="*/ 327 h 545"/>
              <a:gd name="T50" fmla="*/ 660 w 710"/>
              <a:gd name="T51" fmla="*/ 305 h 545"/>
              <a:gd name="T52" fmla="*/ 656 w 710"/>
              <a:gd name="T53" fmla="*/ 266 h 545"/>
              <a:gd name="T54" fmla="*/ 563 w 710"/>
              <a:gd name="T55" fmla="*/ 220 h 545"/>
              <a:gd name="T56" fmla="*/ 555 w 710"/>
              <a:gd name="T57" fmla="*/ 169 h 545"/>
              <a:gd name="T58" fmla="*/ 543 w 710"/>
              <a:gd name="T59" fmla="*/ 93 h 545"/>
              <a:gd name="T60" fmla="*/ 567 w 710"/>
              <a:gd name="T61" fmla="*/ 46 h 545"/>
              <a:gd name="T62" fmla="*/ 528 w 710"/>
              <a:gd name="T63" fmla="*/ 11 h 545"/>
              <a:gd name="T64" fmla="*/ 447 w 710"/>
              <a:gd name="T65" fmla="*/ 27 h 545"/>
              <a:gd name="T66" fmla="*/ 374 w 710"/>
              <a:gd name="T67" fmla="*/ 77 h 545"/>
              <a:gd name="T68" fmla="*/ 328 w 710"/>
              <a:gd name="T69" fmla="*/ 104 h 545"/>
              <a:gd name="T70" fmla="*/ 0 w 710"/>
              <a:gd name="T71" fmla="*/ 4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0" h="545">
                <a:moveTo>
                  <a:pt x="628" y="0"/>
                </a:moveTo>
                <a:lnTo>
                  <a:pt x="628" y="0"/>
                </a:lnTo>
                <a:cubicBezTo>
                  <a:pt x="656" y="0"/>
                  <a:pt x="656" y="0"/>
                  <a:pt x="656" y="0"/>
                </a:cubicBezTo>
                <a:lnTo>
                  <a:pt x="656" y="0"/>
                </a:lnTo>
                <a:cubicBezTo>
                  <a:pt x="667" y="50"/>
                  <a:pt x="667" y="50"/>
                  <a:pt x="667" y="50"/>
                </a:cubicBezTo>
                <a:cubicBezTo>
                  <a:pt x="686" y="193"/>
                  <a:pt x="686" y="193"/>
                  <a:pt x="686" y="193"/>
                </a:cubicBezTo>
                <a:cubicBezTo>
                  <a:pt x="698" y="266"/>
                  <a:pt x="698" y="266"/>
                  <a:pt x="698" y="266"/>
                </a:cubicBezTo>
                <a:cubicBezTo>
                  <a:pt x="686" y="262"/>
                  <a:pt x="686" y="262"/>
                  <a:pt x="686" y="262"/>
                </a:cubicBezTo>
                <a:cubicBezTo>
                  <a:pt x="679" y="224"/>
                  <a:pt x="679" y="224"/>
                  <a:pt x="679" y="224"/>
                </a:cubicBezTo>
                <a:cubicBezTo>
                  <a:pt x="667" y="169"/>
                  <a:pt x="667" y="169"/>
                  <a:pt x="667" y="169"/>
                </a:cubicBezTo>
                <a:cubicBezTo>
                  <a:pt x="663" y="154"/>
                  <a:pt x="663" y="135"/>
                  <a:pt x="663" y="116"/>
                </a:cubicBezTo>
                <a:cubicBezTo>
                  <a:pt x="663" y="77"/>
                  <a:pt x="652" y="54"/>
                  <a:pt x="632" y="19"/>
                </a:cubicBezTo>
                <a:cubicBezTo>
                  <a:pt x="632" y="15"/>
                  <a:pt x="628" y="7"/>
                  <a:pt x="628" y="0"/>
                </a:cubicBezTo>
                <a:close/>
                <a:moveTo>
                  <a:pt x="0" y="285"/>
                </a:moveTo>
                <a:lnTo>
                  <a:pt x="0" y="285"/>
                </a:lnTo>
                <a:lnTo>
                  <a:pt x="0" y="285"/>
                </a:lnTo>
                <a:cubicBezTo>
                  <a:pt x="19" y="308"/>
                  <a:pt x="42" y="289"/>
                  <a:pt x="57" y="289"/>
                </a:cubicBezTo>
                <a:cubicBezTo>
                  <a:pt x="73" y="289"/>
                  <a:pt x="65" y="324"/>
                  <a:pt x="84" y="308"/>
                </a:cubicBezTo>
                <a:cubicBezTo>
                  <a:pt x="100" y="293"/>
                  <a:pt x="100" y="308"/>
                  <a:pt x="108" y="316"/>
                </a:cubicBezTo>
                <a:cubicBezTo>
                  <a:pt x="112" y="324"/>
                  <a:pt x="147" y="316"/>
                  <a:pt x="150" y="316"/>
                </a:cubicBezTo>
                <a:cubicBezTo>
                  <a:pt x="162" y="308"/>
                  <a:pt x="154" y="320"/>
                  <a:pt x="170" y="320"/>
                </a:cubicBezTo>
                <a:cubicBezTo>
                  <a:pt x="173" y="320"/>
                  <a:pt x="193" y="308"/>
                  <a:pt x="193" y="316"/>
                </a:cubicBezTo>
                <a:lnTo>
                  <a:pt x="193" y="327"/>
                </a:lnTo>
                <a:cubicBezTo>
                  <a:pt x="204" y="327"/>
                  <a:pt x="216" y="320"/>
                  <a:pt x="216" y="331"/>
                </a:cubicBezTo>
                <a:cubicBezTo>
                  <a:pt x="216" y="351"/>
                  <a:pt x="231" y="370"/>
                  <a:pt x="246" y="393"/>
                </a:cubicBezTo>
                <a:cubicBezTo>
                  <a:pt x="262" y="413"/>
                  <a:pt x="262" y="386"/>
                  <a:pt x="270" y="413"/>
                </a:cubicBezTo>
                <a:cubicBezTo>
                  <a:pt x="270" y="420"/>
                  <a:pt x="301" y="405"/>
                  <a:pt x="301" y="417"/>
                </a:cubicBezTo>
                <a:cubicBezTo>
                  <a:pt x="301" y="455"/>
                  <a:pt x="320" y="424"/>
                  <a:pt x="320" y="440"/>
                </a:cubicBezTo>
                <a:cubicBezTo>
                  <a:pt x="320" y="470"/>
                  <a:pt x="336" y="444"/>
                  <a:pt x="347" y="463"/>
                </a:cubicBezTo>
                <a:cubicBezTo>
                  <a:pt x="366" y="486"/>
                  <a:pt x="393" y="470"/>
                  <a:pt x="397" y="486"/>
                </a:cubicBezTo>
                <a:cubicBezTo>
                  <a:pt x="397" y="497"/>
                  <a:pt x="404" y="516"/>
                  <a:pt x="420" y="516"/>
                </a:cubicBezTo>
                <a:cubicBezTo>
                  <a:pt x="428" y="516"/>
                  <a:pt x="435" y="501"/>
                  <a:pt x="443" y="505"/>
                </a:cubicBezTo>
                <a:cubicBezTo>
                  <a:pt x="455" y="509"/>
                  <a:pt x="478" y="544"/>
                  <a:pt x="494" y="516"/>
                </a:cubicBezTo>
                <a:cubicBezTo>
                  <a:pt x="501" y="509"/>
                  <a:pt x="490" y="490"/>
                  <a:pt x="486" y="486"/>
                </a:cubicBezTo>
                <a:cubicBezTo>
                  <a:pt x="482" y="482"/>
                  <a:pt x="482" y="478"/>
                  <a:pt x="482" y="478"/>
                </a:cubicBezTo>
                <a:cubicBezTo>
                  <a:pt x="494" y="478"/>
                  <a:pt x="482" y="459"/>
                  <a:pt x="486" y="455"/>
                </a:cubicBezTo>
                <a:cubicBezTo>
                  <a:pt x="490" y="447"/>
                  <a:pt x="501" y="432"/>
                  <a:pt x="509" y="428"/>
                </a:cubicBezTo>
                <a:cubicBezTo>
                  <a:pt x="513" y="428"/>
                  <a:pt x="521" y="440"/>
                  <a:pt x="524" y="436"/>
                </a:cubicBezTo>
                <a:cubicBezTo>
                  <a:pt x="536" y="420"/>
                  <a:pt x="543" y="428"/>
                  <a:pt x="559" y="424"/>
                </a:cubicBezTo>
                <a:cubicBezTo>
                  <a:pt x="578" y="420"/>
                  <a:pt x="567" y="390"/>
                  <a:pt x="593" y="401"/>
                </a:cubicBezTo>
                <a:cubicBezTo>
                  <a:pt x="601" y="409"/>
                  <a:pt x="617" y="405"/>
                  <a:pt x="625" y="401"/>
                </a:cubicBezTo>
                <a:cubicBezTo>
                  <a:pt x="625" y="401"/>
                  <a:pt x="640" y="393"/>
                  <a:pt x="644" y="393"/>
                </a:cubicBezTo>
                <a:cubicBezTo>
                  <a:pt x="660" y="401"/>
                  <a:pt x="656" y="401"/>
                  <a:pt x="671" y="393"/>
                </a:cubicBezTo>
                <a:cubicBezTo>
                  <a:pt x="679" y="390"/>
                  <a:pt x="686" y="390"/>
                  <a:pt x="694" y="397"/>
                </a:cubicBezTo>
                <a:cubicBezTo>
                  <a:pt x="698" y="401"/>
                  <a:pt x="706" y="405"/>
                  <a:pt x="709" y="409"/>
                </a:cubicBezTo>
                <a:lnTo>
                  <a:pt x="709" y="409"/>
                </a:lnTo>
                <a:cubicBezTo>
                  <a:pt x="709" y="390"/>
                  <a:pt x="709" y="390"/>
                  <a:pt x="709" y="390"/>
                </a:cubicBezTo>
                <a:cubicBezTo>
                  <a:pt x="702" y="278"/>
                  <a:pt x="702" y="278"/>
                  <a:pt x="702" y="278"/>
                </a:cubicBezTo>
                <a:cubicBezTo>
                  <a:pt x="694" y="278"/>
                  <a:pt x="682" y="281"/>
                  <a:pt x="675" y="285"/>
                </a:cubicBezTo>
                <a:cubicBezTo>
                  <a:pt x="663" y="297"/>
                  <a:pt x="702" y="327"/>
                  <a:pt x="671" y="327"/>
                </a:cubicBezTo>
                <a:cubicBezTo>
                  <a:pt x="667" y="327"/>
                  <a:pt x="648" y="335"/>
                  <a:pt x="652" y="324"/>
                </a:cubicBezTo>
                <a:cubicBezTo>
                  <a:pt x="656" y="316"/>
                  <a:pt x="660" y="312"/>
                  <a:pt x="660" y="305"/>
                </a:cubicBezTo>
                <a:cubicBezTo>
                  <a:pt x="660" y="297"/>
                  <a:pt x="656" y="293"/>
                  <a:pt x="656" y="285"/>
                </a:cubicBezTo>
                <a:cubicBezTo>
                  <a:pt x="656" y="281"/>
                  <a:pt x="667" y="266"/>
                  <a:pt x="656" y="266"/>
                </a:cubicBezTo>
                <a:cubicBezTo>
                  <a:pt x="632" y="262"/>
                  <a:pt x="617" y="266"/>
                  <a:pt x="597" y="255"/>
                </a:cubicBezTo>
                <a:cubicBezTo>
                  <a:pt x="586" y="251"/>
                  <a:pt x="563" y="232"/>
                  <a:pt x="563" y="220"/>
                </a:cubicBezTo>
                <a:cubicBezTo>
                  <a:pt x="586" y="228"/>
                  <a:pt x="567" y="200"/>
                  <a:pt x="563" y="189"/>
                </a:cubicBezTo>
                <a:cubicBezTo>
                  <a:pt x="559" y="177"/>
                  <a:pt x="563" y="181"/>
                  <a:pt x="555" y="169"/>
                </a:cubicBezTo>
                <a:cubicBezTo>
                  <a:pt x="543" y="158"/>
                  <a:pt x="559" y="158"/>
                  <a:pt x="559" y="146"/>
                </a:cubicBezTo>
                <a:cubicBezTo>
                  <a:pt x="547" y="123"/>
                  <a:pt x="528" y="112"/>
                  <a:pt x="543" y="93"/>
                </a:cubicBezTo>
                <a:cubicBezTo>
                  <a:pt x="570" y="66"/>
                  <a:pt x="536" y="62"/>
                  <a:pt x="536" y="38"/>
                </a:cubicBezTo>
                <a:cubicBezTo>
                  <a:pt x="547" y="38"/>
                  <a:pt x="555" y="46"/>
                  <a:pt x="567" y="46"/>
                </a:cubicBezTo>
                <a:cubicBezTo>
                  <a:pt x="574" y="19"/>
                  <a:pt x="532" y="27"/>
                  <a:pt x="528" y="11"/>
                </a:cubicBezTo>
                <a:lnTo>
                  <a:pt x="528" y="11"/>
                </a:lnTo>
                <a:cubicBezTo>
                  <a:pt x="513" y="11"/>
                  <a:pt x="490" y="19"/>
                  <a:pt x="478" y="23"/>
                </a:cubicBezTo>
                <a:cubicBezTo>
                  <a:pt x="467" y="23"/>
                  <a:pt x="455" y="23"/>
                  <a:pt x="447" y="27"/>
                </a:cubicBezTo>
                <a:cubicBezTo>
                  <a:pt x="424" y="35"/>
                  <a:pt x="416" y="54"/>
                  <a:pt x="401" y="70"/>
                </a:cubicBezTo>
                <a:cubicBezTo>
                  <a:pt x="393" y="73"/>
                  <a:pt x="385" y="77"/>
                  <a:pt x="374" y="77"/>
                </a:cubicBezTo>
                <a:cubicBezTo>
                  <a:pt x="370" y="77"/>
                  <a:pt x="366" y="77"/>
                  <a:pt x="358" y="77"/>
                </a:cubicBezTo>
                <a:cubicBezTo>
                  <a:pt x="347" y="85"/>
                  <a:pt x="339" y="100"/>
                  <a:pt x="328" y="104"/>
                </a:cubicBezTo>
                <a:cubicBezTo>
                  <a:pt x="0" y="46"/>
                  <a:pt x="0" y="46"/>
                  <a:pt x="0" y="46"/>
                </a:cubicBezTo>
                <a:lnTo>
                  <a:pt x="0" y="46"/>
                </a:lnTo>
                <a:lnTo>
                  <a:pt x="0" y="285"/>
                </a:lnTo>
                <a:close/>
              </a:path>
            </a:pathLst>
          </a:custGeom>
          <a:solidFill>
            <a:schemeClr val="accent6"/>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63" name="Freeform 103"/>
          <p:cNvSpPr>
            <a:spLocks noChangeArrowheads="1"/>
          </p:cNvSpPr>
          <p:nvPr/>
        </p:nvSpPr>
        <p:spPr bwMode="auto">
          <a:xfrm>
            <a:off x="18427903" y="11688941"/>
            <a:ext cx="496922" cy="581404"/>
          </a:xfrm>
          <a:custGeom>
            <a:avLst/>
            <a:gdLst>
              <a:gd name="T0" fmla="*/ 0 w 680"/>
              <a:gd name="T1" fmla="*/ 536 h 795"/>
              <a:gd name="T2" fmla="*/ 0 w 680"/>
              <a:gd name="T3" fmla="*/ 536 h 795"/>
              <a:gd name="T4" fmla="*/ 220 w 680"/>
              <a:gd name="T5" fmla="*/ 0 h 795"/>
              <a:gd name="T6" fmla="*/ 220 w 680"/>
              <a:gd name="T7" fmla="*/ 0 h 795"/>
              <a:gd name="T8" fmla="*/ 555 w 680"/>
              <a:gd name="T9" fmla="*/ 0 h 795"/>
              <a:gd name="T10" fmla="*/ 555 w 680"/>
              <a:gd name="T11" fmla="*/ 0 h 795"/>
              <a:gd name="T12" fmla="*/ 555 w 680"/>
              <a:gd name="T13" fmla="*/ 185 h 795"/>
              <a:gd name="T14" fmla="*/ 586 w 680"/>
              <a:gd name="T15" fmla="*/ 208 h 795"/>
              <a:gd name="T16" fmla="*/ 586 w 680"/>
              <a:gd name="T17" fmla="*/ 208 h 795"/>
              <a:gd name="T18" fmla="*/ 574 w 680"/>
              <a:gd name="T19" fmla="*/ 250 h 795"/>
              <a:gd name="T20" fmla="*/ 555 w 680"/>
              <a:gd name="T21" fmla="*/ 277 h 795"/>
              <a:gd name="T22" fmla="*/ 548 w 680"/>
              <a:gd name="T23" fmla="*/ 324 h 795"/>
              <a:gd name="T24" fmla="*/ 548 w 680"/>
              <a:gd name="T25" fmla="*/ 374 h 795"/>
              <a:gd name="T26" fmla="*/ 548 w 680"/>
              <a:gd name="T27" fmla="*/ 378 h 795"/>
              <a:gd name="T28" fmla="*/ 567 w 680"/>
              <a:gd name="T29" fmla="*/ 386 h 795"/>
              <a:gd name="T30" fmla="*/ 621 w 680"/>
              <a:gd name="T31" fmla="*/ 386 h 795"/>
              <a:gd name="T32" fmla="*/ 679 w 680"/>
              <a:gd name="T33" fmla="*/ 389 h 795"/>
              <a:gd name="T34" fmla="*/ 679 w 680"/>
              <a:gd name="T35" fmla="*/ 497 h 795"/>
              <a:gd name="T36" fmla="*/ 679 w 680"/>
              <a:gd name="T37" fmla="*/ 497 h 795"/>
              <a:gd name="T38" fmla="*/ 679 w 680"/>
              <a:gd name="T39" fmla="*/ 736 h 795"/>
              <a:gd name="T40" fmla="*/ 679 w 680"/>
              <a:gd name="T41" fmla="*/ 736 h 795"/>
              <a:gd name="T42" fmla="*/ 675 w 680"/>
              <a:gd name="T43" fmla="*/ 732 h 795"/>
              <a:gd name="T44" fmla="*/ 629 w 680"/>
              <a:gd name="T45" fmla="*/ 744 h 795"/>
              <a:gd name="T46" fmla="*/ 590 w 680"/>
              <a:gd name="T47" fmla="*/ 736 h 795"/>
              <a:gd name="T48" fmla="*/ 509 w 680"/>
              <a:gd name="T49" fmla="*/ 740 h 795"/>
              <a:gd name="T50" fmla="*/ 455 w 680"/>
              <a:gd name="T51" fmla="*/ 744 h 795"/>
              <a:gd name="T52" fmla="*/ 389 w 680"/>
              <a:gd name="T53" fmla="*/ 744 h 795"/>
              <a:gd name="T54" fmla="*/ 351 w 680"/>
              <a:gd name="T55" fmla="*/ 729 h 795"/>
              <a:gd name="T56" fmla="*/ 274 w 680"/>
              <a:gd name="T57" fmla="*/ 679 h 795"/>
              <a:gd name="T58" fmla="*/ 227 w 680"/>
              <a:gd name="T59" fmla="*/ 659 h 795"/>
              <a:gd name="T60" fmla="*/ 158 w 680"/>
              <a:gd name="T61" fmla="*/ 620 h 795"/>
              <a:gd name="T62" fmla="*/ 143 w 680"/>
              <a:gd name="T63" fmla="*/ 593 h 795"/>
              <a:gd name="T64" fmla="*/ 96 w 680"/>
              <a:gd name="T65" fmla="*/ 574 h 795"/>
              <a:gd name="T66" fmla="*/ 46 w 680"/>
              <a:gd name="T67" fmla="*/ 567 h 795"/>
              <a:gd name="T68" fmla="*/ 0 w 680"/>
              <a:gd name="T69" fmla="*/ 536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0" h="795">
                <a:moveTo>
                  <a:pt x="0" y="536"/>
                </a:moveTo>
                <a:lnTo>
                  <a:pt x="0" y="536"/>
                </a:lnTo>
                <a:cubicBezTo>
                  <a:pt x="220" y="0"/>
                  <a:pt x="220" y="0"/>
                  <a:pt x="220" y="0"/>
                </a:cubicBezTo>
                <a:lnTo>
                  <a:pt x="220" y="0"/>
                </a:lnTo>
                <a:cubicBezTo>
                  <a:pt x="555" y="0"/>
                  <a:pt x="555" y="0"/>
                  <a:pt x="555" y="0"/>
                </a:cubicBezTo>
                <a:lnTo>
                  <a:pt x="555" y="0"/>
                </a:lnTo>
                <a:cubicBezTo>
                  <a:pt x="555" y="185"/>
                  <a:pt x="555" y="185"/>
                  <a:pt x="555" y="185"/>
                </a:cubicBezTo>
                <a:cubicBezTo>
                  <a:pt x="586" y="208"/>
                  <a:pt x="586" y="208"/>
                  <a:pt x="586" y="208"/>
                </a:cubicBezTo>
                <a:lnTo>
                  <a:pt x="586" y="208"/>
                </a:lnTo>
                <a:cubicBezTo>
                  <a:pt x="582" y="220"/>
                  <a:pt x="578" y="239"/>
                  <a:pt x="574" y="250"/>
                </a:cubicBezTo>
                <a:cubicBezTo>
                  <a:pt x="571" y="262"/>
                  <a:pt x="559" y="266"/>
                  <a:pt x="555" y="277"/>
                </a:cubicBezTo>
                <a:cubicBezTo>
                  <a:pt x="548" y="293"/>
                  <a:pt x="548" y="308"/>
                  <a:pt x="548" y="324"/>
                </a:cubicBezTo>
                <a:cubicBezTo>
                  <a:pt x="544" y="343"/>
                  <a:pt x="544" y="355"/>
                  <a:pt x="548" y="374"/>
                </a:cubicBezTo>
                <a:cubicBezTo>
                  <a:pt x="548" y="374"/>
                  <a:pt x="548" y="374"/>
                  <a:pt x="548" y="378"/>
                </a:cubicBezTo>
                <a:cubicBezTo>
                  <a:pt x="555" y="378"/>
                  <a:pt x="559" y="382"/>
                  <a:pt x="567" y="386"/>
                </a:cubicBezTo>
                <a:cubicBezTo>
                  <a:pt x="582" y="389"/>
                  <a:pt x="605" y="386"/>
                  <a:pt x="621" y="386"/>
                </a:cubicBezTo>
                <a:cubicBezTo>
                  <a:pt x="633" y="386"/>
                  <a:pt x="667" y="386"/>
                  <a:pt x="679" y="389"/>
                </a:cubicBezTo>
                <a:cubicBezTo>
                  <a:pt x="679" y="497"/>
                  <a:pt x="679" y="497"/>
                  <a:pt x="679" y="497"/>
                </a:cubicBezTo>
                <a:lnTo>
                  <a:pt x="679" y="497"/>
                </a:lnTo>
                <a:cubicBezTo>
                  <a:pt x="679" y="736"/>
                  <a:pt x="679" y="736"/>
                  <a:pt x="679" y="736"/>
                </a:cubicBezTo>
                <a:lnTo>
                  <a:pt x="679" y="736"/>
                </a:lnTo>
                <a:cubicBezTo>
                  <a:pt x="679" y="732"/>
                  <a:pt x="679" y="732"/>
                  <a:pt x="675" y="732"/>
                </a:cubicBezTo>
                <a:cubicBezTo>
                  <a:pt x="667" y="717"/>
                  <a:pt x="644" y="744"/>
                  <a:pt x="629" y="744"/>
                </a:cubicBezTo>
                <a:cubicBezTo>
                  <a:pt x="617" y="740"/>
                  <a:pt x="605" y="740"/>
                  <a:pt x="590" y="736"/>
                </a:cubicBezTo>
                <a:cubicBezTo>
                  <a:pt x="571" y="736"/>
                  <a:pt x="521" y="732"/>
                  <a:pt x="509" y="740"/>
                </a:cubicBezTo>
                <a:cubicBezTo>
                  <a:pt x="505" y="740"/>
                  <a:pt x="459" y="794"/>
                  <a:pt x="455" y="744"/>
                </a:cubicBezTo>
                <a:cubicBezTo>
                  <a:pt x="455" y="713"/>
                  <a:pt x="401" y="736"/>
                  <a:pt x="389" y="744"/>
                </a:cubicBezTo>
                <a:cubicBezTo>
                  <a:pt x="378" y="752"/>
                  <a:pt x="366" y="710"/>
                  <a:pt x="351" y="729"/>
                </a:cubicBezTo>
                <a:cubicBezTo>
                  <a:pt x="343" y="740"/>
                  <a:pt x="247" y="717"/>
                  <a:pt x="274" y="679"/>
                </a:cubicBezTo>
                <a:cubicBezTo>
                  <a:pt x="309" y="636"/>
                  <a:pt x="227" y="702"/>
                  <a:pt x="227" y="659"/>
                </a:cubicBezTo>
                <a:cubicBezTo>
                  <a:pt x="227" y="605"/>
                  <a:pt x="158" y="640"/>
                  <a:pt x="158" y="620"/>
                </a:cubicBezTo>
                <a:cubicBezTo>
                  <a:pt x="158" y="609"/>
                  <a:pt x="158" y="593"/>
                  <a:pt x="143" y="593"/>
                </a:cubicBezTo>
                <a:cubicBezTo>
                  <a:pt x="124" y="597"/>
                  <a:pt x="104" y="593"/>
                  <a:pt x="96" y="574"/>
                </a:cubicBezTo>
                <a:cubicBezTo>
                  <a:pt x="73" y="524"/>
                  <a:pt x="81" y="593"/>
                  <a:pt x="46" y="567"/>
                </a:cubicBezTo>
                <a:cubicBezTo>
                  <a:pt x="23" y="551"/>
                  <a:pt x="16" y="536"/>
                  <a:pt x="0" y="53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4" name="Freeform 104"/>
          <p:cNvSpPr>
            <a:spLocks noChangeArrowheads="1"/>
          </p:cNvSpPr>
          <p:nvPr/>
        </p:nvSpPr>
        <p:spPr bwMode="auto">
          <a:xfrm>
            <a:off x="17771837" y="11250452"/>
            <a:ext cx="363760" cy="600892"/>
          </a:xfrm>
          <a:custGeom>
            <a:avLst/>
            <a:gdLst>
              <a:gd name="T0" fmla="*/ 309 w 499"/>
              <a:gd name="T1" fmla="*/ 821 h 822"/>
              <a:gd name="T2" fmla="*/ 309 w 499"/>
              <a:gd name="T3" fmla="*/ 821 h 822"/>
              <a:gd name="T4" fmla="*/ 436 w 499"/>
              <a:gd name="T5" fmla="*/ 717 h 822"/>
              <a:gd name="T6" fmla="*/ 498 w 499"/>
              <a:gd name="T7" fmla="*/ 594 h 822"/>
              <a:gd name="T8" fmla="*/ 498 w 499"/>
              <a:gd name="T9" fmla="*/ 594 h 822"/>
              <a:gd name="T10" fmla="*/ 498 w 499"/>
              <a:gd name="T11" fmla="*/ 34 h 822"/>
              <a:gd name="T12" fmla="*/ 498 w 499"/>
              <a:gd name="T13" fmla="*/ 34 h 822"/>
              <a:gd name="T14" fmla="*/ 127 w 499"/>
              <a:gd name="T15" fmla="*/ 34 h 822"/>
              <a:gd name="T16" fmla="*/ 96 w 499"/>
              <a:gd name="T17" fmla="*/ 7 h 822"/>
              <a:gd name="T18" fmla="*/ 85 w 499"/>
              <a:gd name="T19" fmla="*/ 0 h 822"/>
              <a:gd name="T20" fmla="*/ 70 w 499"/>
              <a:gd name="T21" fmla="*/ 3 h 822"/>
              <a:gd name="T22" fmla="*/ 51 w 499"/>
              <a:gd name="T23" fmla="*/ 15 h 822"/>
              <a:gd name="T24" fmla="*/ 8 w 499"/>
              <a:gd name="T25" fmla="*/ 34 h 822"/>
              <a:gd name="T26" fmla="*/ 8 w 499"/>
              <a:gd name="T27" fmla="*/ 34 h 822"/>
              <a:gd name="T28" fmla="*/ 24 w 499"/>
              <a:gd name="T29" fmla="*/ 81 h 822"/>
              <a:gd name="T30" fmla="*/ 24 w 499"/>
              <a:gd name="T31" fmla="*/ 108 h 822"/>
              <a:gd name="T32" fmla="*/ 12 w 499"/>
              <a:gd name="T33" fmla="*/ 127 h 822"/>
              <a:gd name="T34" fmla="*/ 8 w 499"/>
              <a:gd name="T35" fmla="*/ 173 h 822"/>
              <a:gd name="T36" fmla="*/ 8 w 499"/>
              <a:gd name="T37" fmla="*/ 208 h 822"/>
              <a:gd name="T38" fmla="*/ 12 w 499"/>
              <a:gd name="T39" fmla="*/ 278 h 822"/>
              <a:gd name="T40" fmla="*/ 39 w 499"/>
              <a:gd name="T41" fmla="*/ 282 h 822"/>
              <a:gd name="T42" fmla="*/ 66 w 499"/>
              <a:gd name="T43" fmla="*/ 312 h 822"/>
              <a:gd name="T44" fmla="*/ 73 w 499"/>
              <a:gd name="T45" fmla="*/ 358 h 822"/>
              <a:gd name="T46" fmla="*/ 108 w 499"/>
              <a:gd name="T47" fmla="*/ 374 h 822"/>
              <a:gd name="T48" fmla="*/ 190 w 499"/>
              <a:gd name="T49" fmla="*/ 486 h 822"/>
              <a:gd name="T50" fmla="*/ 205 w 499"/>
              <a:gd name="T51" fmla="*/ 501 h 822"/>
              <a:gd name="T52" fmla="*/ 205 w 499"/>
              <a:gd name="T53" fmla="*/ 505 h 822"/>
              <a:gd name="T54" fmla="*/ 205 w 499"/>
              <a:gd name="T55" fmla="*/ 536 h 822"/>
              <a:gd name="T56" fmla="*/ 209 w 499"/>
              <a:gd name="T57" fmla="*/ 559 h 822"/>
              <a:gd name="T58" fmla="*/ 220 w 499"/>
              <a:gd name="T59" fmla="*/ 574 h 822"/>
              <a:gd name="T60" fmla="*/ 220 w 499"/>
              <a:gd name="T61" fmla="*/ 578 h 822"/>
              <a:gd name="T62" fmla="*/ 228 w 499"/>
              <a:gd name="T63" fmla="*/ 590 h 822"/>
              <a:gd name="T64" fmla="*/ 236 w 499"/>
              <a:gd name="T65" fmla="*/ 602 h 822"/>
              <a:gd name="T66" fmla="*/ 247 w 499"/>
              <a:gd name="T67" fmla="*/ 636 h 822"/>
              <a:gd name="T68" fmla="*/ 247 w 499"/>
              <a:gd name="T69" fmla="*/ 652 h 822"/>
              <a:gd name="T70" fmla="*/ 255 w 499"/>
              <a:gd name="T71" fmla="*/ 682 h 822"/>
              <a:gd name="T72" fmla="*/ 262 w 499"/>
              <a:gd name="T73" fmla="*/ 705 h 822"/>
              <a:gd name="T74" fmla="*/ 270 w 499"/>
              <a:gd name="T75" fmla="*/ 729 h 822"/>
              <a:gd name="T76" fmla="*/ 278 w 499"/>
              <a:gd name="T77" fmla="*/ 748 h 822"/>
              <a:gd name="T78" fmla="*/ 282 w 499"/>
              <a:gd name="T79" fmla="*/ 768 h 822"/>
              <a:gd name="T80" fmla="*/ 282 w 499"/>
              <a:gd name="T81" fmla="*/ 779 h 822"/>
              <a:gd name="T82" fmla="*/ 309 w 499"/>
              <a:gd name="T83" fmla="*/ 821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9" h="822">
                <a:moveTo>
                  <a:pt x="309" y="821"/>
                </a:moveTo>
                <a:lnTo>
                  <a:pt x="309" y="821"/>
                </a:lnTo>
                <a:cubicBezTo>
                  <a:pt x="436" y="717"/>
                  <a:pt x="436" y="717"/>
                  <a:pt x="436" y="717"/>
                </a:cubicBezTo>
                <a:cubicBezTo>
                  <a:pt x="498" y="594"/>
                  <a:pt x="498" y="594"/>
                  <a:pt x="498" y="594"/>
                </a:cubicBezTo>
                <a:lnTo>
                  <a:pt x="498" y="594"/>
                </a:lnTo>
                <a:cubicBezTo>
                  <a:pt x="498" y="34"/>
                  <a:pt x="498" y="34"/>
                  <a:pt x="498" y="34"/>
                </a:cubicBezTo>
                <a:lnTo>
                  <a:pt x="498" y="34"/>
                </a:lnTo>
                <a:cubicBezTo>
                  <a:pt x="127" y="34"/>
                  <a:pt x="127" y="34"/>
                  <a:pt x="127" y="34"/>
                </a:cubicBezTo>
                <a:cubicBezTo>
                  <a:pt x="119" y="23"/>
                  <a:pt x="108" y="15"/>
                  <a:pt x="96" y="7"/>
                </a:cubicBezTo>
                <a:cubicBezTo>
                  <a:pt x="93" y="3"/>
                  <a:pt x="93" y="0"/>
                  <a:pt x="85" y="0"/>
                </a:cubicBezTo>
                <a:cubicBezTo>
                  <a:pt x="77" y="0"/>
                  <a:pt x="77" y="3"/>
                  <a:pt x="70" y="3"/>
                </a:cubicBezTo>
                <a:cubicBezTo>
                  <a:pt x="66" y="7"/>
                  <a:pt x="54" y="11"/>
                  <a:pt x="51" y="15"/>
                </a:cubicBezTo>
                <a:cubicBezTo>
                  <a:pt x="35" y="23"/>
                  <a:pt x="24" y="27"/>
                  <a:pt x="8" y="34"/>
                </a:cubicBezTo>
                <a:lnTo>
                  <a:pt x="8" y="34"/>
                </a:lnTo>
                <a:cubicBezTo>
                  <a:pt x="8" y="54"/>
                  <a:pt x="20" y="62"/>
                  <a:pt x="24" y="81"/>
                </a:cubicBezTo>
                <a:cubicBezTo>
                  <a:pt x="24" y="89"/>
                  <a:pt x="27" y="104"/>
                  <a:pt x="24" y="108"/>
                </a:cubicBezTo>
                <a:cubicBezTo>
                  <a:pt x="20" y="116"/>
                  <a:pt x="0" y="120"/>
                  <a:pt x="12" y="127"/>
                </a:cubicBezTo>
                <a:cubicBezTo>
                  <a:pt x="35" y="142"/>
                  <a:pt x="8" y="173"/>
                  <a:pt x="8" y="173"/>
                </a:cubicBezTo>
                <a:cubicBezTo>
                  <a:pt x="27" y="196"/>
                  <a:pt x="20" y="188"/>
                  <a:pt x="8" y="208"/>
                </a:cubicBezTo>
                <a:cubicBezTo>
                  <a:pt x="0" y="216"/>
                  <a:pt x="0" y="278"/>
                  <a:pt x="12" y="278"/>
                </a:cubicBezTo>
                <a:cubicBezTo>
                  <a:pt x="27" y="278"/>
                  <a:pt x="24" y="274"/>
                  <a:pt x="39" y="282"/>
                </a:cubicBezTo>
                <a:cubicBezTo>
                  <a:pt x="47" y="289"/>
                  <a:pt x="66" y="308"/>
                  <a:pt x="66" y="312"/>
                </a:cubicBezTo>
                <a:cubicBezTo>
                  <a:pt x="70" y="331"/>
                  <a:pt x="58" y="347"/>
                  <a:pt x="73" y="358"/>
                </a:cubicBezTo>
                <a:cubicBezTo>
                  <a:pt x="85" y="366"/>
                  <a:pt x="100" y="366"/>
                  <a:pt x="108" y="374"/>
                </a:cubicBezTo>
                <a:cubicBezTo>
                  <a:pt x="127" y="401"/>
                  <a:pt x="162" y="459"/>
                  <a:pt x="190" y="486"/>
                </a:cubicBezTo>
                <a:cubicBezTo>
                  <a:pt x="193" y="490"/>
                  <a:pt x="201" y="497"/>
                  <a:pt x="205" y="501"/>
                </a:cubicBezTo>
                <a:lnTo>
                  <a:pt x="205" y="505"/>
                </a:lnTo>
                <a:cubicBezTo>
                  <a:pt x="205" y="516"/>
                  <a:pt x="205" y="528"/>
                  <a:pt x="205" y="536"/>
                </a:cubicBezTo>
                <a:cubicBezTo>
                  <a:pt x="205" y="543"/>
                  <a:pt x="205" y="551"/>
                  <a:pt x="209" y="559"/>
                </a:cubicBezTo>
                <a:cubicBezTo>
                  <a:pt x="212" y="563"/>
                  <a:pt x="220" y="574"/>
                  <a:pt x="220" y="574"/>
                </a:cubicBezTo>
                <a:lnTo>
                  <a:pt x="220" y="578"/>
                </a:lnTo>
                <a:cubicBezTo>
                  <a:pt x="224" y="582"/>
                  <a:pt x="224" y="586"/>
                  <a:pt x="228" y="590"/>
                </a:cubicBezTo>
                <a:cubicBezTo>
                  <a:pt x="232" y="594"/>
                  <a:pt x="232" y="598"/>
                  <a:pt x="236" y="602"/>
                </a:cubicBezTo>
                <a:cubicBezTo>
                  <a:pt x="243" y="613"/>
                  <a:pt x="247" y="625"/>
                  <a:pt x="247" y="636"/>
                </a:cubicBezTo>
                <a:cubicBezTo>
                  <a:pt x="247" y="640"/>
                  <a:pt x="247" y="648"/>
                  <a:pt x="247" y="652"/>
                </a:cubicBezTo>
                <a:cubicBezTo>
                  <a:pt x="247" y="663"/>
                  <a:pt x="255" y="671"/>
                  <a:pt x="255" y="682"/>
                </a:cubicBezTo>
                <a:cubicBezTo>
                  <a:pt x="255" y="682"/>
                  <a:pt x="262" y="702"/>
                  <a:pt x="262" y="705"/>
                </a:cubicBezTo>
                <a:cubicBezTo>
                  <a:pt x="262" y="709"/>
                  <a:pt x="266" y="721"/>
                  <a:pt x="270" y="729"/>
                </a:cubicBezTo>
                <a:cubicBezTo>
                  <a:pt x="270" y="732"/>
                  <a:pt x="274" y="744"/>
                  <a:pt x="278" y="748"/>
                </a:cubicBezTo>
                <a:cubicBezTo>
                  <a:pt x="278" y="752"/>
                  <a:pt x="282" y="760"/>
                  <a:pt x="282" y="768"/>
                </a:cubicBezTo>
                <a:cubicBezTo>
                  <a:pt x="282" y="779"/>
                  <a:pt x="282" y="779"/>
                  <a:pt x="282" y="779"/>
                </a:cubicBezTo>
                <a:cubicBezTo>
                  <a:pt x="282" y="802"/>
                  <a:pt x="293" y="810"/>
                  <a:pt x="309" y="82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5" name="Freeform 105"/>
          <p:cNvSpPr>
            <a:spLocks noChangeArrowheads="1"/>
          </p:cNvSpPr>
          <p:nvPr/>
        </p:nvSpPr>
        <p:spPr bwMode="auto">
          <a:xfrm>
            <a:off x="17999187" y="11688941"/>
            <a:ext cx="587861" cy="409256"/>
          </a:xfrm>
          <a:custGeom>
            <a:avLst/>
            <a:gdLst>
              <a:gd name="T0" fmla="*/ 582 w 803"/>
              <a:gd name="T1" fmla="*/ 536 h 560"/>
              <a:gd name="T2" fmla="*/ 582 w 803"/>
              <a:gd name="T3" fmla="*/ 536 h 560"/>
              <a:gd name="T4" fmla="*/ 802 w 803"/>
              <a:gd name="T5" fmla="*/ 0 h 560"/>
              <a:gd name="T6" fmla="*/ 802 w 803"/>
              <a:gd name="T7" fmla="*/ 0 h 560"/>
              <a:gd name="T8" fmla="*/ 706 w 803"/>
              <a:gd name="T9" fmla="*/ 0 h 560"/>
              <a:gd name="T10" fmla="*/ 706 w 803"/>
              <a:gd name="T11" fmla="*/ 0 h 560"/>
              <a:gd name="T12" fmla="*/ 189 w 803"/>
              <a:gd name="T13" fmla="*/ 0 h 560"/>
              <a:gd name="T14" fmla="*/ 189 w 803"/>
              <a:gd name="T15" fmla="*/ 0 h 560"/>
              <a:gd name="T16" fmla="*/ 127 w 803"/>
              <a:gd name="T17" fmla="*/ 123 h 560"/>
              <a:gd name="T18" fmla="*/ 0 w 803"/>
              <a:gd name="T19" fmla="*/ 227 h 560"/>
              <a:gd name="T20" fmla="*/ 0 w 803"/>
              <a:gd name="T21" fmla="*/ 227 h 560"/>
              <a:gd name="T22" fmla="*/ 39 w 803"/>
              <a:gd name="T23" fmla="*/ 262 h 560"/>
              <a:gd name="T24" fmla="*/ 35 w 803"/>
              <a:gd name="T25" fmla="*/ 339 h 560"/>
              <a:gd name="T26" fmla="*/ 100 w 803"/>
              <a:gd name="T27" fmla="*/ 347 h 560"/>
              <a:gd name="T28" fmla="*/ 138 w 803"/>
              <a:gd name="T29" fmla="*/ 378 h 560"/>
              <a:gd name="T30" fmla="*/ 169 w 803"/>
              <a:gd name="T31" fmla="*/ 362 h 560"/>
              <a:gd name="T32" fmla="*/ 200 w 803"/>
              <a:gd name="T33" fmla="*/ 374 h 560"/>
              <a:gd name="T34" fmla="*/ 235 w 803"/>
              <a:gd name="T35" fmla="*/ 397 h 560"/>
              <a:gd name="T36" fmla="*/ 239 w 803"/>
              <a:gd name="T37" fmla="*/ 405 h 560"/>
              <a:gd name="T38" fmla="*/ 273 w 803"/>
              <a:gd name="T39" fmla="*/ 397 h 560"/>
              <a:gd name="T40" fmla="*/ 300 w 803"/>
              <a:gd name="T41" fmla="*/ 393 h 560"/>
              <a:gd name="T42" fmla="*/ 312 w 803"/>
              <a:gd name="T43" fmla="*/ 408 h 560"/>
              <a:gd name="T44" fmla="*/ 316 w 803"/>
              <a:gd name="T45" fmla="*/ 405 h 560"/>
              <a:gd name="T46" fmla="*/ 343 w 803"/>
              <a:gd name="T47" fmla="*/ 428 h 560"/>
              <a:gd name="T48" fmla="*/ 390 w 803"/>
              <a:gd name="T49" fmla="*/ 447 h 560"/>
              <a:gd name="T50" fmla="*/ 413 w 803"/>
              <a:gd name="T51" fmla="*/ 482 h 560"/>
              <a:gd name="T52" fmla="*/ 420 w 803"/>
              <a:gd name="T53" fmla="*/ 501 h 560"/>
              <a:gd name="T54" fmla="*/ 466 w 803"/>
              <a:gd name="T55" fmla="*/ 540 h 560"/>
              <a:gd name="T56" fmla="*/ 528 w 803"/>
              <a:gd name="T57" fmla="*/ 517 h 560"/>
              <a:gd name="T58" fmla="*/ 563 w 803"/>
              <a:gd name="T59" fmla="*/ 544 h 560"/>
              <a:gd name="T60" fmla="*/ 582 w 803"/>
              <a:gd name="T61" fmla="*/ 536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3" h="560">
                <a:moveTo>
                  <a:pt x="582" y="536"/>
                </a:moveTo>
                <a:lnTo>
                  <a:pt x="582" y="536"/>
                </a:lnTo>
                <a:cubicBezTo>
                  <a:pt x="802" y="0"/>
                  <a:pt x="802" y="0"/>
                  <a:pt x="802" y="0"/>
                </a:cubicBezTo>
                <a:lnTo>
                  <a:pt x="802" y="0"/>
                </a:lnTo>
                <a:cubicBezTo>
                  <a:pt x="706" y="0"/>
                  <a:pt x="706" y="0"/>
                  <a:pt x="706" y="0"/>
                </a:cubicBezTo>
                <a:lnTo>
                  <a:pt x="706" y="0"/>
                </a:lnTo>
                <a:cubicBezTo>
                  <a:pt x="189" y="0"/>
                  <a:pt x="189" y="0"/>
                  <a:pt x="189" y="0"/>
                </a:cubicBezTo>
                <a:lnTo>
                  <a:pt x="189" y="0"/>
                </a:lnTo>
                <a:cubicBezTo>
                  <a:pt x="127" y="123"/>
                  <a:pt x="127" y="123"/>
                  <a:pt x="127" y="123"/>
                </a:cubicBezTo>
                <a:cubicBezTo>
                  <a:pt x="0" y="227"/>
                  <a:pt x="0" y="227"/>
                  <a:pt x="0" y="227"/>
                </a:cubicBezTo>
                <a:lnTo>
                  <a:pt x="0" y="227"/>
                </a:lnTo>
                <a:cubicBezTo>
                  <a:pt x="15" y="235"/>
                  <a:pt x="31" y="247"/>
                  <a:pt x="39" y="262"/>
                </a:cubicBezTo>
                <a:cubicBezTo>
                  <a:pt x="62" y="289"/>
                  <a:pt x="11" y="320"/>
                  <a:pt x="35" y="339"/>
                </a:cubicBezTo>
                <a:cubicBezTo>
                  <a:pt x="73" y="374"/>
                  <a:pt x="62" y="347"/>
                  <a:pt x="100" y="347"/>
                </a:cubicBezTo>
                <a:cubicBezTo>
                  <a:pt x="115" y="347"/>
                  <a:pt x="127" y="374"/>
                  <a:pt x="138" y="378"/>
                </a:cubicBezTo>
                <a:cubicBezTo>
                  <a:pt x="161" y="386"/>
                  <a:pt x="154" y="362"/>
                  <a:pt x="169" y="362"/>
                </a:cubicBezTo>
                <a:cubicBezTo>
                  <a:pt x="193" y="359"/>
                  <a:pt x="169" y="393"/>
                  <a:pt x="200" y="374"/>
                </a:cubicBezTo>
                <a:cubicBezTo>
                  <a:pt x="200" y="370"/>
                  <a:pt x="227" y="393"/>
                  <a:pt x="235" y="397"/>
                </a:cubicBezTo>
                <a:cubicBezTo>
                  <a:pt x="235" y="401"/>
                  <a:pt x="235" y="405"/>
                  <a:pt x="239" y="405"/>
                </a:cubicBezTo>
                <a:cubicBezTo>
                  <a:pt x="251" y="412"/>
                  <a:pt x="258" y="382"/>
                  <a:pt x="273" y="397"/>
                </a:cubicBezTo>
                <a:cubicBezTo>
                  <a:pt x="289" y="412"/>
                  <a:pt x="300" y="389"/>
                  <a:pt x="300" y="393"/>
                </a:cubicBezTo>
                <a:cubicBezTo>
                  <a:pt x="304" y="397"/>
                  <a:pt x="308" y="405"/>
                  <a:pt x="312" y="408"/>
                </a:cubicBezTo>
                <a:cubicBezTo>
                  <a:pt x="312" y="408"/>
                  <a:pt x="316" y="408"/>
                  <a:pt x="316" y="405"/>
                </a:cubicBezTo>
                <a:cubicBezTo>
                  <a:pt x="323" y="382"/>
                  <a:pt x="339" y="420"/>
                  <a:pt x="343" y="428"/>
                </a:cubicBezTo>
                <a:cubicBezTo>
                  <a:pt x="358" y="454"/>
                  <a:pt x="374" y="431"/>
                  <a:pt x="390" y="447"/>
                </a:cubicBezTo>
                <a:cubicBezTo>
                  <a:pt x="405" y="462"/>
                  <a:pt x="366" y="482"/>
                  <a:pt x="413" y="482"/>
                </a:cubicBezTo>
                <a:cubicBezTo>
                  <a:pt x="447" y="482"/>
                  <a:pt x="413" y="489"/>
                  <a:pt x="420" y="501"/>
                </a:cubicBezTo>
                <a:cubicBezTo>
                  <a:pt x="436" y="513"/>
                  <a:pt x="451" y="528"/>
                  <a:pt x="466" y="540"/>
                </a:cubicBezTo>
                <a:cubicBezTo>
                  <a:pt x="485" y="559"/>
                  <a:pt x="505" y="505"/>
                  <a:pt x="528" y="517"/>
                </a:cubicBezTo>
                <a:cubicBezTo>
                  <a:pt x="540" y="521"/>
                  <a:pt x="552" y="547"/>
                  <a:pt x="563" y="544"/>
                </a:cubicBezTo>
                <a:cubicBezTo>
                  <a:pt x="571" y="536"/>
                  <a:pt x="578" y="536"/>
                  <a:pt x="582" y="536"/>
                </a:cubicBezTo>
              </a:path>
            </a:pathLst>
          </a:custGeom>
          <a:solidFill>
            <a:schemeClr val="accent6"/>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66" name="Freeform 106"/>
          <p:cNvSpPr>
            <a:spLocks noChangeArrowheads="1"/>
          </p:cNvSpPr>
          <p:nvPr/>
        </p:nvSpPr>
        <p:spPr bwMode="auto">
          <a:xfrm>
            <a:off x="17235941" y="10487156"/>
            <a:ext cx="1006835" cy="786032"/>
          </a:xfrm>
          <a:custGeom>
            <a:avLst/>
            <a:gdLst>
              <a:gd name="T0" fmla="*/ 0 w 1370"/>
              <a:gd name="T1" fmla="*/ 3 h 1072"/>
              <a:gd name="T2" fmla="*/ 0 w 1370"/>
              <a:gd name="T3" fmla="*/ 3 h 1072"/>
              <a:gd name="T4" fmla="*/ 85 w 1370"/>
              <a:gd name="T5" fmla="*/ 0 h 1072"/>
              <a:gd name="T6" fmla="*/ 85 w 1370"/>
              <a:gd name="T7" fmla="*/ 0 h 1072"/>
              <a:gd name="T8" fmla="*/ 783 w 1370"/>
              <a:gd name="T9" fmla="*/ 0 h 1072"/>
              <a:gd name="T10" fmla="*/ 783 w 1370"/>
              <a:gd name="T11" fmla="*/ 0 h 1072"/>
              <a:gd name="T12" fmla="*/ 783 w 1370"/>
              <a:gd name="T13" fmla="*/ 192 h 1072"/>
              <a:gd name="T14" fmla="*/ 1369 w 1370"/>
              <a:gd name="T15" fmla="*/ 158 h 1072"/>
              <a:gd name="T16" fmla="*/ 1369 w 1370"/>
              <a:gd name="T17" fmla="*/ 158 h 1072"/>
              <a:gd name="T18" fmla="*/ 1369 w 1370"/>
              <a:gd name="T19" fmla="*/ 968 h 1072"/>
              <a:gd name="T20" fmla="*/ 1369 w 1370"/>
              <a:gd name="T21" fmla="*/ 968 h 1072"/>
              <a:gd name="T22" fmla="*/ 1369 w 1370"/>
              <a:gd name="T23" fmla="*/ 1071 h 1072"/>
              <a:gd name="T24" fmla="*/ 1227 w 1370"/>
              <a:gd name="T25" fmla="*/ 1071 h 1072"/>
              <a:gd name="T26" fmla="*/ 1227 w 1370"/>
              <a:gd name="T27" fmla="*/ 1071 h 1072"/>
              <a:gd name="T28" fmla="*/ 856 w 1370"/>
              <a:gd name="T29" fmla="*/ 1071 h 1072"/>
              <a:gd name="T30" fmla="*/ 825 w 1370"/>
              <a:gd name="T31" fmla="*/ 1044 h 1072"/>
              <a:gd name="T32" fmla="*/ 814 w 1370"/>
              <a:gd name="T33" fmla="*/ 1037 h 1072"/>
              <a:gd name="T34" fmla="*/ 799 w 1370"/>
              <a:gd name="T35" fmla="*/ 1040 h 1072"/>
              <a:gd name="T36" fmla="*/ 780 w 1370"/>
              <a:gd name="T37" fmla="*/ 1052 h 1072"/>
              <a:gd name="T38" fmla="*/ 737 w 1370"/>
              <a:gd name="T39" fmla="*/ 1071 h 1072"/>
              <a:gd name="T40" fmla="*/ 737 w 1370"/>
              <a:gd name="T41" fmla="*/ 1071 h 1072"/>
              <a:gd name="T42" fmla="*/ 741 w 1370"/>
              <a:gd name="T43" fmla="*/ 1067 h 1072"/>
              <a:gd name="T44" fmla="*/ 687 w 1370"/>
              <a:gd name="T45" fmla="*/ 1033 h 1072"/>
              <a:gd name="T46" fmla="*/ 656 w 1370"/>
              <a:gd name="T47" fmla="*/ 994 h 1072"/>
              <a:gd name="T48" fmla="*/ 663 w 1370"/>
              <a:gd name="T49" fmla="*/ 964 h 1072"/>
              <a:gd name="T50" fmla="*/ 687 w 1370"/>
              <a:gd name="T51" fmla="*/ 905 h 1072"/>
              <a:gd name="T52" fmla="*/ 694 w 1370"/>
              <a:gd name="T53" fmla="*/ 813 h 1072"/>
              <a:gd name="T54" fmla="*/ 683 w 1370"/>
              <a:gd name="T55" fmla="*/ 775 h 1072"/>
              <a:gd name="T56" fmla="*/ 660 w 1370"/>
              <a:gd name="T57" fmla="*/ 732 h 1072"/>
              <a:gd name="T58" fmla="*/ 652 w 1370"/>
              <a:gd name="T59" fmla="*/ 674 h 1072"/>
              <a:gd name="T60" fmla="*/ 594 w 1370"/>
              <a:gd name="T61" fmla="*/ 655 h 1072"/>
              <a:gd name="T62" fmla="*/ 564 w 1370"/>
              <a:gd name="T63" fmla="*/ 617 h 1072"/>
              <a:gd name="T64" fmla="*/ 517 w 1370"/>
              <a:gd name="T65" fmla="*/ 621 h 1072"/>
              <a:gd name="T66" fmla="*/ 505 w 1370"/>
              <a:gd name="T67" fmla="*/ 593 h 1072"/>
              <a:gd name="T68" fmla="*/ 463 w 1370"/>
              <a:gd name="T69" fmla="*/ 586 h 1072"/>
              <a:gd name="T70" fmla="*/ 417 w 1370"/>
              <a:gd name="T71" fmla="*/ 524 h 1072"/>
              <a:gd name="T72" fmla="*/ 382 w 1370"/>
              <a:gd name="T73" fmla="*/ 482 h 1072"/>
              <a:gd name="T74" fmla="*/ 351 w 1370"/>
              <a:gd name="T75" fmla="*/ 485 h 1072"/>
              <a:gd name="T76" fmla="*/ 320 w 1370"/>
              <a:gd name="T77" fmla="*/ 443 h 1072"/>
              <a:gd name="T78" fmla="*/ 309 w 1370"/>
              <a:gd name="T79" fmla="*/ 381 h 1072"/>
              <a:gd name="T80" fmla="*/ 286 w 1370"/>
              <a:gd name="T81" fmla="*/ 350 h 1072"/>
              <a:gd name="T82" fmla="*/ 286 w 1370"/>
              <a:gd name="T83" fmla="*/ 316 h 1072"/>
              <a:gd name="T84" fmla="*/ 259 w 1370"/>
              <a:gd name="T85" fmla="*/ 277 h 1072"/>
              <a:gd name="T86" fmla="*/ 247 w 1370"/>
              <a:gd name="T87" fmla="*/ 235 h 1072"/>
              <a:gd name="T88" fmla="*/ 185 w 1370"/>
              <a:gd name="T89" fmla="*/ 196 h 1072"/>
              <a:gd name="T90" fmla="*/ 166 w 1370"/>
              <a:gd name="T91" fmla="*/ 135 h 1072"/>
              <a:gd name="T92" fmla="*/ 158 w 1370"/>
              <a:gd name="T93" fmla="*/ 131 h 1072"/>
              <a:gd name="T94" fmla="*/ 139 w 1370"/>
              <a:gd name="T95" fmla="*/ 115 h 1072"/>
              <a:gd name="T96" fmla="*/ 131 w 1370"/>
              <a:gd name="T97" fmla="*/ 88 h 1072"/>
              <a:gd name="T98" fmla="*/ 112 w 1370"/>
              <a:gd name="T99" fmla="*/ 57 h 1072"/>
              <a:gd name="T100" fmla="*/ 81 w 1370"/>
              <a:gd name="T101" fmla="*/ 46 h 1072"/>
              <a:gd name="T102" fmla="*/ 23 w 1370"/>
              <a:gd name="T103" fmla="*/ 19 h 1072"/>
              <a:gd name="T104" fmla="*/ 0 w 1370"/>
              <a:gd name="T105" fmla="*/ 3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70" h="1072">
                <a:moveTo>
                  <a:pt x="0" y="3"/>
                </a:moveTo>
                <a:lnTo>
                  <a:pt x="0" y="3"/>
                </a:lnTo>
                <a:cubicBezTo>
                  <a:pt x="85" y="0"/>
                  <a:pt x="85" y="0"/>
                  <a:pt x="85" y="0"/>
                </a:cubicBezTo>
                <a:lnTo>
                  <a:pt x="85" y="0"/>
                </a:lnTo>
                <a:cubicBezTo>
                  <a:pt x="783" y="0"/>
                  <a:pt x="783" y="0"/>
                  <a:pt x="783" y="0"/>
                </a:cubicBezTo>
                <a:lnTo>
                  <a:pt x="783" y="0"/>
                </a:lnTo>
                <a:cubicBezTo>
                  <a:pt x="783" y="192"/>
                  <a:pt x="783" y="192"/>
                  <a:pt x="783" y="192"/>
                </a:cubicBezTo>
                <a:cubicBezTo>
                  <a:pt x="1369" y="158"/>
                  <a:pt x="1369" y="158"/>
                  <a:pt x="1369" y="158"/>
                </a:cubicBezTo>
                <a:lnTo>
                  <a:pt x="1369" y="158"/>
                </a:lnTo>
                <a:cubicBezTo>
                  <a:pt x="1369" y="968"/>
                  <a:pt x="1369" y="968"/>
                  <a:pt x="1369" y="968"/>
                </a:cubicBezTo>
                <a:lnTo>
                  <a:pt x="1369" y="968"/>
                </a:lnTo>
                <a:cubicBezTo>
                  <a:pt x="1369" y="1071"/>
                  <a:pt x="1369" y="1071"/>
                  <a:pt x="1369" y="1071"/>
                </a:cubicBezTo>
                <a:cubicBezTo>
                  <a:pt x="1227" y="1071"/>
                  <a:pt x="1227" y="1071"/>
                  <a:pt x="1227" y="1071"/>
                </a:cubicBezTo>
                <a:lnTo>
                  <a:pt x="1227" y="1071"/>
                </a:lnTo>
                <a:cubicBezTo>
                  <a:pt x="856" y="1071"/>
                  <a:pt x="856" y="1071"/>
                  <a:pt x="856" y="1071"/>
                </a:cubicBezTo>
                <a:cubicBezTo>
                  <a:pt x="848" y="1060"/>
                  <a:pt x="837" y="1052"/>
                  <a:pt x="825" y="1044"/>
                </a:cubicBezTo>
                <a:cubicBezTo>
                  <a:pt x="822" y="1040"/>
                  <a:pt x="822" y="1037"/>
                  <a:pt x="814" y="1037"/>
                </a:cubicBezTo>
                <a:cubicBezTo>
                  <a:pt x="806" y="1037"/>
                  <a:pt x="806" y="1040"/>
                  <a:pt x="799" y="1040"/>
                </a:cubicBezTo>
                <a:cubicBezTo>
                  <a:pt x="795" y="1044"/>
                  <a:pt x="783" y="1048"/>
                  <a:pt x="780" y="1052"/>
                </a:cubicBezTo>
                <a:cubicBezTo>
                  <a:pt x="768" y="1060"/>
                  <a:pt x="749" y="1064"/>
                  <a:pt x="737" y="1071"/>
                </a:cubicBezTo>
                <a:lnTo>
                  <a:pt x="737" y="1071"/>
                </a:lnTo>
                <a:cubicBezTo>
                  <a:pt x="737" y="1067"/>
                  <a:pt x="741" y="1067"/>
                  <a:pt x="741" y="1067"/>
                </a:cubicBezTo>
                <a:cubicBezTo>
                  <a:pt x="741" y="1021"/>
                  <a:pt x="702" y="1048"/>
                  <a:pt x="687" y="1033"/>
                </a:cubicBezTo>
                <a:cubicBezTo>
                  <a:pt x="667" y="1014"/>
                  <a:pt x="714" y="994"/>
                  <a:pt x="656" y="994"/>
                </a:cubicBezTo>
                <a:cubicBezTo>
                  <a:pt x="629" y="994"/>
                  <a:pt x="652" y="968"/>
                  <a:pt x="663" y="964"/>
                </a:cubicBezTo>
                <a:cubicBezTo>
                  <a:pt x="683" y="952"/>
                  <a:pt x="679" y="929"/>
                  <a:pt x="687" y="905"/>
                </a:cubicBezTo>
                <a:cubicBezTo>
                  <a:pt x="694" y="875"/>
                  <a:pt x="687" y="844"/>
                  <a:pt x="694" y="813"/>
                </a:cubicBezTo>
                <a:cubicBezTo>
                  <a:pt x="702" y="798"/>
                  <a:pt x="702" y="783"/>
                  <a:pt x="683" y="775"/>
                </a:cubicBezTo>
                <a:cubicBezTo>
                  <a:pt x="652" y="767"/>
                  <a:pt x="652" y="767"/>
                  <a:pt x="660" y="732"/>
                </a:cubicBezTo>
                <a:cubicBezTo>
                  <a:pt x="667" y="713"/>
                  <a:pt x="663" y="690"/>
                  <a:pt x="652" y="674"/>
                </a:cubicBezTo>
                <a:cubicBezTo>
                  <a:pt x="614" y="621"/>
                  <a:pt x="621" y="682"/>
                  <a:pt x="594" y="655"/>
                </a:cubicBezTo>
                <a:cubicBezTo>
                  <a:pt x="575" y="636"/>
                  <a:pt x="594" y="617"/>
                  <a:pt x="564" y="617"/>
                </a:cubicBezTo>
                <a:cubicBezTo>
                  <a:pt x="556" y="617"/>
                  <a:pt x="517" y="648"/>
                  <a:pt x="517" y="621"/>
                </a:cubicBezTo>
                <a:cubicBezTo>
                  <a:pt x="517" y="601"/>
                  <a:pt x="525" y="597"/>
                  <a:pt x="505" y="593"/>
                </a:cubicBezTo>
                <a:cubicBezTo>
                  <a:pt x="478" y="589"/>
                  <a:pt x="482" y="613"/>
                  <a:pt x="463" y="586"/>
                </a:cubicBezTo>
                <a:cubicBezTo>
                  <a:pt x="448" y="562"/>
                  <a:pt x="432" y="543"/>
                  <a:pt x="417" y="524"/>
                </a:cubicBezTo>
                <a:cubicBezTo>
                  <a:pt x="402" y="501"/>
                  <a:pt x="382" y="520"/>
                  <a:pt x="382" y="482"/>
                </a:cubicBezTo>
                <a:cubicBezTo>
                  <a:pt x="378" y="455"/>
                  <a:pt x="359" y="485"/>
                  <a:pt x="351" y="485"/>
                </a:cubicBezTo>
                <a:cubicBezTo>
                  <a:pt x="332" y="478"/>
                  <a:pt x="347" y="447"/>
                  <a:pt x="320" y="443"/>
                </a:cubicBezTo>
                <a:cubicBezTo>
                  <a:pt x="301" y="439"/>
                  <a:pt x="316" y="392"/>
                  <a:pt x="309" y="381"/>
                </a:cubicBezTo>
                <a:cubicBezTo>
                  <a:pt x="301" y="370"/>
                  <a:pt x="286" y="366"/>
                  <a:pt x="286" y="350"/>
                </a:cubicBezTo>
                <a:cubicBezTo>
                  <a:pt x="286" y="343"/>
                  <a:pt x="293" y="320"/>
                  <a:pt x="286" y="316"/>
                </a:cubicBezTo>
                <a:cubicBezTo>
                  <a:pt x="266" y="300"/>
                  <a:pt x="270" y="289"/>
                  <a:pt x="259" y="277"/>
                </a:cubicBezTo>
                <a:cubicBezTo>
                  <a:pt x="244" y="266"/>
                  <a:pt x="263" y="238"/>
                  <a:pt x="247" y="235"/>
                </a:cubicBezTo>
                <a:cubicBezTo>
                  <a:pt x="209" y="223"/>
                  <a:pt x="209" y="231"/>
                  <a:pt x="185" y="196"/>
                </a:cubicBezTo>
                <a:cubicBezTo>
                  <a:pt x="178" y="181"/>
                  <a:pt x="170" y="150"/>
                  <a:pt x="166" y="135"/>
                </a:cubicBezTo>
                <a:cubicBezTo>
                  <a:pt x="166" y="131"/>
                  <a:pt x="162" y="131"/>
                  <a:pt x="158" y="131"/>
                </a:cubicBezTo>
                <a:cubicBezTo>
                  <a:pt x="154" y="127"/>
                  <a:pt x="139" y="127"/>
                  <a:pt x="139" y="115"/>
                </a:cubicBezTo>
                <a:cubicBezTo>
                  <a:pt x="139" y="104"/>
                  <a:pt x="143" y="100"/>
                  <a:pt x="131" y="88"/>
                </a:cubicBezTo>
                <a:cubicBezTo>
                  <a:pt x="124" y="80"/>
                  <a:pt x="120" y="65"/>
                  <a:pt x="112" y="57"/>
                </a:cubicBezTo>
                <a:cubicBezTo>
                  <a:pt x="105" y="46"/>
                  <a:pt x="93" y="49"/>
                  <a:pt x="81" y="46"/>
                </a:cubicBezTo>
                <a:cubicBezTo>
                  <a:pt x="66" y="34"/>
                  <a:pt x="39" y="26"/>
                  <a:pt x="23" y="19"/>
                </a:cubicBezTo>
                <a:cubicBezTo>
                  <a:pt x="20" y="19"/>
                  <a:pt x="8" y="7"/>
                  <a:pt x="0" y="3"/>
                </a:cubicBezTo>
              </a:path>
            </a:pathLst>
          </a:custGeom>
          <a:solidFill>
            <a:schemeClr val="accent6"/>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67" name="Freeform 107"/>
          <p:cNvSpPr>
            <a:spLocks noChangeArrowheads="1"/>
          </p:cNvSpPr>
          <p:nvPr/>
        </p:nvSpPr>
        <p:spPr bwMode="auto">
          <a:xfrm>
            <a:off x="16797481" y="9275628"/>
            <a:ext cx="503417" cy="454729"/>
          </a:xfrm>
          <a:custGeom>
            <a:avLst/>
            <a:gdLst>
              <a:gd name="T0" fmla="*/ 0 w 687"/>
              <a:gd name="T1" fmla="*/ 463 h 623"/>
              <a:gd name="T2" fmla="*/ 0 w 687"/>
              <a:gd name="T3" fmla="*/ 463 h 623"/>
              <a:gd name="T4" fmla="*/ 34 w 687"/>
              <a:gd name="T5" fmla="*/ 429 h 623"/>
              <a:gd name="T6" fmla="*/ 61 w 687"/>
              <a:gd name="T7" fmla="*/ 375 h 623"/>
              <a:gd name="T8" fmla="*/ 80 w 687"/>
              <a:gd name="T9" fmla="*/ 317 h 623"/>
              <a:gd name="T10" fmla="*/ 111 w 687"/>
              <a:gd name="T11" fmla="*/ 217 h 623"/>
              <a:gd name="T12" fmla="*/ 111 w 687"/>
              <a:gd name="T13" fmla="*/ 213 h 623"/>
              <a:gd name="T14" fmla="*/ 111 w 687"/>
              <a:gd name="T15" fmla="*/ 0 h 623"/>
              <a:gd name="T16" fmla="*/ 111 w 687"/>
              <a:gd name="T17" fmla="*/ 0 h 623"/>
              <a:gd name="T18" fmla="*/ 686 w 687"/>
              <a:gd name="T19" fmla="*/ 0 h 623"/>
              <a:gd name="T20" fmla="*/ 686 w 687"/>
              <a:gd name="T21" fmla="*/ 0 h 623"/>
              <a:gd name="T22" fmla="*/ 686 w 687"/>
              <a:gd name="T23" fmla="*/ 618 h 623"/>
              <a:gd name="T24" fmla="*/ 686 w 687"/>
              <a:gd name="T25" fmla="*/ 618 h 623"/>
              <a:gd name="T26" fmla="*/ 111 w 687"/>
              <a:gd name="T27" fmla="*/ 622 h 623"/>
              <a:gd name="T28" fmla="*/ 111 w 687"/>
              <a:gd name="T29" fmla="*/ 622 h 623"/>
              <a:gd name="T30" fmla="*/ 104 w 687"/>
              <a:gd name="T31" fmla="*/ 614 h 623"/>
              <a:gd name="T32" fmla="*/ 100 w 687"/>
              <a:gd name="T33" fmla="*/ 610 h 623"/>
              <a:gd name="T34" fmla="*/ 57 w 687"/>
              <a:gd name="T35" fmla="*/ 572 h 623"/>
              <a:gd name="T36" fmla="*/ 30 w 687"/>
              <a:gd name="T37" fmla="*/ 525 h 623"/>
              <a:gd name="T38" fmla="*/ 15 w 687"/>
              <a:gd name="T39" fmla="*/ 486 h 623"/>
              <a:gd name="T40" fmla="*/ 0 w 687"/>
              <a:gd name="T41" fmla="*/ 463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7" h="623">
                <a:moveTo>
                  <a:pt x="0" y="463"/>
                </a:moveTo>
                <a:lnTo>
                  <a:pt x="0" y="463"/>
                </a:lnTo>
                <a:cubicBezTo>
                  <a:pt x="11" y="452"/>
                  <a:pt x="23" y="437"/>
                  <a:pt x="34" y="429"/>
                </a:cubicBezTo>
                <a:cubicBezTo>
                  <a:pt x="46" y="410"/>
                  <a:pt x="54" y="394"/>
                  <a:pt x="61" y="375"/>
                </a:cubicBezTo>
                <a:cubicBezTo>
                  <a:pt x="69" y="355"/>
                  <a:pt x="73" y="336"/>
                  <a:pt x="80" y="317"/>
                </a:cubicBezTo>
                <a:cubicBezTo>
                  <a:pt x="96" y="290"/>
                  <a:pt x="108" y="252"/>
                  <a:pt x="111" y="217"/>
                </a:cubicBezTo>
                <a:cubicBezTo>
                  <a:pt x="111" y="213"/>
                  <a:pt x="111" y="213"/>
                  <a:pt x="111" y="213"/>
                </a:cubicBezTo>
                <a:cubicBezTo>
                  <a:pt x="111" y="0"/>
                  <a:pt x="111" y="0"/>
                  <a:pt x="111" y="0"/>
                </a:cubicBezTo>
                <a:lnTo>
                  <a:pt x="111" y="0"/>
                </a:lnTo>
                <a:cubicBezTo>
                  <a:pt x="686" y="0"/>
                  <a:pt x="686" y="0"/>
                  <a:pt x="686" y="0"/>
                </a:cubicBezTo>
                <a:lnTo>
                  <a:pt x="686" y="0"/>
                </a:lnTo>
                <a:cubicBezTo>
                  <a:pt x="686" y="618"/>
                  <a:pt x="686" y="618"/>
                  <a:pt x="686" y="618"/>
                </a:cubicBezTo>
                <a:lnTo>
                  <a:pt x="686" y="618"/>
                </a:lnTo>
                <a:cubicBezTo>
                  <a:pt x="111" y="622"/>
                  <a:pt x="111" y="622"/>
                  <a:pt x="111" y="622"/>
                </a:cubicBezTo>
                <a:lnTo>
                  <a:pt x="111" y="622"/>
                </a:lnTo>
                <a:cubicBezTo>
                  <a:pt x="108" y="618"/>
                  <a:pt x="104" y="614"/>
                  <a:pt x="104" y="614"/>
                </a:cubicBezTo>
                <a:cubicBezTo>
                  <a:pt x="100" y="610"/>
                  <a:pt x="104" y="610"/>
                  <a:pt x="100" y="610"/>
                </a:cubicBezTo>
                <a:cubicBezTo>
                  <a:pt x="80" y="606"/>
                  <a:pt x="61" y="591"/>
                  <a:pt x="57" y="572"/>
                </a:cubicBezTo>
                <a:cubicBezTo>
                  <a:pt x="54" y="545"/>
                  <a:pt x="19" y="564"/>
                  <a:pt x="30" y="525"/>
                </a:cubicBezTo>
                <a:cubicBezTo>
                  <a:pt x="30" y="517"/>
                  <a:pt x="23" y="494"/>
                  <a:pt x="15" y="486"/>
                </a:cubicBezTo>
                <a:cubicBezTo>
                  <a:pt x="4" y="479"/>
                  <a:pt x="4" y="471"/>
                  <a:pt x="0" y="46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8" name="Freeform 108"/>
          <p:cNvSpPr>
            <a:spLocks noChangeArrowheads="1"/>
          </p:cNvSpPr>
          <p:nvPr/>
        </p:nvSpPr>
        <p:spPr bwMode="auto">
          <a:xfrm>
            <a:off x="16878677" y="9730357"/>
            <a:ext cx="422221" cy="756799"/>
          </a:xfrm>
          <a:custGeom>
            <a:avLst/>
            <a:gdLst>
              <a:gd name="T0" fmla="*/ 0 w 576"/>
              <a:gd name="T1" fmla="*/ 4 h 1030"/>
              <a:gd name="T2" fmla="*/ 0 w 576"/>
              <a:gd name="T3" fmla="*/ 4 h 1030"/>
              <a:gd name="T4" fmla="*/ 575 w 576"/>
              <a:gd name="T5" fmla="*/ 0 h 1030"/>
              <a:gd name="T6" fmla="*/ 575 w 576"/>
              <a:gd name="T7" fmla="*/ 0 h 1030"/>
              <a:gd name="T8" fmla="*/ 575 w 576"/>
              <a:gd name="T9" fmla="*/ 516 h 1030"/>
              <a:gd name="T10" fmla="*/ 575 w 576"/>
              <a:gd name="T11" fmla="*/ 516 h 1030"/>
              <a:gd name="T12" fmla="*/ 571 w 576"/>
              <a:gd name="T13" fmla="*/ 1026 h 1030"/>
              <a:gd name="T14" fmla="*/ 571 w 576"/>
              <a:gd name="T15" fmla="*/ 1026 h 1030"/>
              <a:gd name="T16" fmla="*/ 486 w 576"/>
              <a:gd name="T17" fmla="*/ 1029 h 1030"/>
              <a:gd name="T18" fmla="*/ 486 w 576"/>
              <a:gd name="T19" fmla="*/ 1029 h 1030"/>
              <a:gd name="T20" fmla="*/ 486 w 576"/>
              <a:gd name="T21" fmla="*/ 1029 h 1030"/>
              <a:gd name="T22" fmla="*/ 471 w 576"/>
              <a:gd name="T23" fmla="*/ 1002 h 1030"/>
              <a:gd name="T24" fmla="*/ 428 w 576"/>
              <a:gd name="T25" fmla="*/ 976 h 1030"/>
              <a:gd name="T26" fmla="*/ 382 w 576"/>
              <a:gd name="T27" fmla="*/ 867 h 1030"/>
              <a:gd name="T28" fmla="*/ 340 w 576"/>
              <a:gd name="T29" fmla="*/ 787 h 1030"/>
              <a:gd name="T30" fmla="*/ 324 w 576"/>
              <a:gd name="T31" fmla="*/ 698 h 1030"/>
              <a:gd name="T32" fmla="*/ 324 w 576"/>
              <a:gd name="T33" fmla="*/ 698 h 1030"/>
              <a:gd name="T34" fmla="*/ 344 w 576"/>
              <a:gd name="T35" fmla="*/ 686 h 1030"/>
              <a:gd name="T36" fmla="*/ 286 w 576"/>
              <a:gd name="T37" fmla="*/ 640 h 1030"/>
              <a:gd name="T38" fmla="*/ 286 w 576"/>
              <a:gd name="T39" fmla="*/ 586 h 1030"/>
              <a:gd name="T40" fmla="*/ 240 w 576"/>
              <a:gd name="T41" fmla="*/ 555 h 1030"/>
              <a:gd name="T42" fmla="*/ 228 w 576"/>
              <a:gd name="T43" fmla="*/ 524 h 1030"/>
              <a:gd name="T44" fmla="*/ 213 w 576"/>
              <a:gd name="T45" fmla="*/ 513 h 1030"/>
              <a:gd name="T46" fmla="*/ 174 w 576"/>
              <a:gd name="T47" fmla="*/ 397 h 1030"/>
              <a:gd name="T48" fmla="*/ 151 w 576"/>
              <a:gd name="T49" fmla="*/ 366 h 1030"/>
              <a:gd name="T50" fmla="*/ 135 w 576"/>
              <a:gd name="T51" fmla="*/ 308 h 1030"/>
              <a:gd name="T52" fmla="*/ 104 w 576"/>
              <a:gd name="T53" fmla="*/ 278 h 1030"/>
              <a:gd name="T54" fmla="*/ 93 w 576"/>
              <a:gd name="T55" fmla="*/ 239 h 1030"/>
              <a:gd name="T56" fmla="*/ 62 w 576"/>
              <a:gd name="T57" fmla="*/ 204 h 1030"/>
              <a:gd name="T58" fmla="*/ 51 w 576"/>
              <a:gd name="T59" fmla="*/ 192 h 1030"/>
              <a:gd name="T60" fmla="*/ 47 w 576"/>
              <a:gd name="T61" fmla="*/ 154 h 1030"/>
              <a:gd name="T62" fmla="*/ 47 w 576"/>
              <a:gd name="T63" fmla="*/ 139 h 1030"/>
              <a:gd name="T64" fmla="*/ 39 w 576"/>
              <a:gd name="T65" fmla="*/ 123 h 1030"/>
              <a:gd name="T66" fmla="*/ 39 w 576"/>
              <a:gd name="T67" fmla="*/ 120 h 1030"/>
              <a:gd name="T68" fmla="*/ 39 w 576"/>
              <a:gd name="T69" fmla="*/ 116 h 1030"/>
              <a:gd name="T70" fmla="*/ 36 w 576"/>
              <a:gd name="T71" fmla="*/ 108 h 1030"/>
              <a:gd name="T72" fmla="*/ 32 w 576"/>
              <a:gd name="T73" fmla="*/ 96 h 1030"/>
              <a:gd name="T74" fmla="*/ 24 w 576"/>
              <a:gd name="T75" fmla="*/ 73 h 1030"/>
              <a:gd name="T76" fmla="*/ 20 w 576"/>
              <a:gd name="T77" fmla="*/ 46 h 1030"/>
              <a:gd name="T78" fmla="*/ 0 w 576"/>
              <a:gd name="T79" fmla="*/ 4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6" h="1030">
                <a:moveTo>
                  <a:pt x="0" y="4"/>
                </a:moveTo>
                <a:lnTo>
                  <a:pt x="0" y="4"/>
                </a:lnTo>
                <a:cubicBezTo>
                  <a:pt x="575" y="0"/>
                  <a:pt x="575" y="0"/>
                  <a:pt x="575" y="0"/>
                </a:cubicBezTo>
                <a:lnTo>
                  <a:pt x="575" y="0"/>
                </a:lnTo>
                <a:cubicBezTo>
                  <a:pt x="575" y="516"/>
                  <a:pt x="575" y="516"/>
                  <a:pt x="575" y="516"/>
                </a:cubicBezTo>
                <a:lnTo>
                  <a:pt x="575" y="516"/>
                </a:lnTo>
                <a:cubicBezTo>
                  <a:pt x="571" y="1026"/>
                  <a:pt x="571" y="1026"/>
                  <a:pt x="571" y="1026"/>
                </a:cubicBezTo>
                <a:lnTo>
                  <a:pt x="571" y="1026"/>
                </a:lnTo>
                <a:cubicBezTo>
                  <a:pt x="486" y="1029"/>
                  <a:pt x="486" y="1029"/>
                  <a:pt x="486" y="1029"/>
                </a:cubicBezTo>
                <a:lnTo>
                  <a:pt x="486" y="1029"/>
                </a:lnTo>
                <a:lnTo>
                  <a:pt x="486" y="1029"/>
                </a:lnTo>
                <a:cubicBezTo>
                  <a:pt x="474" y="1022"/>
                  <a:pt x="478" y="1014"/>
                  <a:pt x="471" y="1002"/>
                </a:cubicBezTo>
                <a:cubicBezTo>
                  <a:pt x="452" y="972"/>
                  <a:pt x="463" y="983"/>
                  <a:pt x="428" y="976"/>
                </a:cubicBezTo>
                <a:cubicBezTo>
                  <a:pt x="390" y="960"/>
                  <a:pt x="402" y="898"/>
                  <a:pt x="382" y="867"/>
                </a:cubicBezTo>
                <a:cubicBezTo>
                  <a:pt x="371" y="856"/>
                  <a:pt x="332" y="806"/>
                  <a:pt x="340" y="787"/>
                </a:cubicBezTo>
                <a:cubicBezTo>
                  <a:pt x="359" y="740"/>
                  <a:pt x="316" y="724"/>
                  <a:pt x="324" y="698"/>
                </a:cubicBezTo>
                <a:lnTo>
                  <a:pt x="324" y="698"/>
                </a:lnTo>
                <a:cubicBezTo>
                  <a:pt x="332" y="694"/>
                  <a:pt x="344" y="690"/>
                  <a:pt x="344" y="686"/>
                </a:cubicBezTo>
                <a:cubicBezTo>
                  <a:pt x="351" y="671"/>
                  <a:pt x="297" y="671"/>
                  <a:pt x="286" y="640"/>
                </a:cubicBezTo>
                <a:cubicBezTo>
                  <a:pt x="278" y="621"/>
                  <a:pt x="293" y="601"/>
                  <a:pt x="286" y="586"/>
                </a:cubicBezTo>
                <a:cubicBezTo>
                  <a:pt x="282" y="570"/>
                  <a:pt x="251" y="574"/>
                  <a:pt x="240" y="555"/>
                </a:cubicBezTo>
                <a:cubicBezTo>
                  <a:pt x="236" y="551"/>
                  <a:pt x="228" y="528"/>
                  <a:pt x="228" y="524"/>
                </a:cubicBezTo>
                <a:cubicBezTo>
                  <a:pt x="228" y="516"/>
                  <a:pt x="217" y="513"/>
                  <a:pt x="213" y="513"/>
                </a:cubicBezTo>
                <a:cubicBezTo>
                  <a:pt x="155" y="493"/>
                  <a:pt x="190" y="432"/>
                  <a:pt x="174" y="397"/>
                </a:cubicBezTo>
                <a:cubicBezTo>
                  <a:pt x="162" y="381"/>
                  <a:pt x="151" y="393"/>
                  <a:pt x="151" y="366"/>
                </a:cubicBezTo>
                <a:cubicBezTo>
                  <a:pt x="151" y="343"/>
                  <a:pt x="147" y="324"/>
                  <a:pt x="135" y="308"/>
                </a:cubicBezTo>
                <a:cubicBezTo>
                  <a:pt x="124" y="297"/>
                  <a:pt x="112" y="297"/>
                  <a:pt x="104" y="278"/>
                </a:cubicBezTo>
                <a:cubicBezTo>
                  <a:pt x="101" y="270"/>
                  <a:pt x="97" y="250"/>
                  <a:pt x="93" y="239"/>
                </a:cubicBezTo>
                <a:cubicBezTo>
                  <a:pt x="82" y="227"/>
                  <a:pt x="66" y="215"/>
                  <a:pt x="62" y="204"/>
                </a:cubicBezTo>
                <a:cubicBezTo>
                  <a:pt x="58" y="200"/>
                  <a:pt x="51" y="192"/>
                  <a:pt x="51" y="192"/>
                </a:cubicBezTo>
                <a:cubicBezTo>
                  <a:pt x="47" y="181"/>
                  <a:pt x="51" y="166"/>
                  <a:pt x="47" y="154"/>
                </a:cubicBezTo>
                <a:cubicBezTo>
                  <a:pt x="47" y="150"/>
                  <a:pt x="47" y="146"/>
                  <a:pt x="47" y="139"/>
                </a:cubicBezTo>
                <a:cubicBezTo>
                  <a:pt x="43" y="135"/>
                  <a:pt x="43" y="131"/>
                  <a:pt x="39" y="123"/>
                </a:cubicBezTo>
                <a:cubicBezTo>
                  <a:pt x="39" y="123"/>
                  <a:pt x="39" y="123"/>
                  <a:pt x="39" y="120"/>
                </a:cubicBezTo>
                <a:cubicBezTo>
                  <a:pt x="39" y="120"/>
                  <a:pt x="39" y="120"/>
                  <a:pt x="39" y="116"/>
                </a:cubicBezTo>
                <a:lnTo>
                  <a:pt x="36" y="108"/>
                </a:lnTo>
                <a:cubicBezTo>
                  <a:pt x="32" y="104"/>
                  <a:pt x="32" y="100"/>
                  <a:pt x="32" y="96"/>
                </a:cubicBezTo>
                <a:cubicBezTo>
                  <a:pt x="28" y="88"/>
                  <a:pt x="28" y="77"/>
                  <a:pt x="24" y="73"/>
                </a:cubicBezTo>
                <a:cubicBezTo>
                  <a:pt x="24" y="61"/>
                  <a:pt x="24" y="57"/>
                  <a:pt x="20" y="46"/>
                </a:cubicBezTo>
                <a:cubicBezTo>
                  <a:pt x="20" y="38"/>
                  <a:pt x="8" y="15"/>
                  <a:pt x="0" y="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9" name="Freeform 109"/>
          <p:cNvSpPr>
            <a:spLocks noChangeArrowheads="1"/>
          </p:cNvSpPr>
          <p:nvPr/>
        </p:nvSpPr>
        <p:spPr bwMode="auto">
          <a:xfrm>
            <a:off x="16112184" y="8707216"/>
            <a:ext cx="763246" cy="909458"/>
          </a:xfrm>
          <a:custGeom>
            <a:avLst/>
            <a:gdLst>
              <a:gd name="T0" fmla="*/ 0 w 1042"/>
              <a:gd name="T1" fmla="*/ 624 h 1238"/>
              <a:gd name="T2" fmla="*/ 4 w 1042"/>
              <a:gd name="T3" fmla="*/ 0 h 1238"/>
              <a:gd name="T4" fmla="*/ 783 w 1042"/>
              <a:gd name="T5" fmla="*/ 0 h 1238"/>
              <a:gd name="T6" fmla="*/ 1041 w 1042"/>
              <a:gd name="T7" fmla="*/ 0 h 1238"/>
              <a:gd name="T8" fmla="*/ 1041 w 1042"/>
              <a:gd name="T9" fmla="*/ 774 h 1238"/>
              <a:gd name="T10" fmla="*/ 1041 w 1042"/>
              <a:gd name="T11" fmla="*/ 991 h 1238"/>
              <a:gd name="T12" fmla="*/ 991 w 1042"/>
              <a:gd name="T13" fmla="*/ 1149 h 1238"/>
              <a:gd name="T14" fmla="*/ 930 w 1042"/>
              <a:gd name="T15" fmla="*/ 1237 h 1238"/>
              <a:gd name="T16" fmla="*/ 918 w 1042"/>
              <a:gd name="T17" fmla="*/ 1230 h 1238"/>
              <a:gd name="T18" fmla="*/ 911 w 1042"/>
              <a:gd name="T19" fmla="*/ 1222 h 1238"/>
              <a:gd name="T20" fmla="*/ 911 w 1042"/>
              <a:gd name="T21" fmla="*/ 1218 h 1238"/>
              <a:gd name="T22" fmla="*/ 852 w 1042"/>
              <a:gd name="T23" fmla="*/ 1188 h 1238"/>
              <a:gd name="T24" fmla="*/ 841 w 1042"/>
              <a:gd name="T25" fmla="*/ 1164 h 1238"/>
              <a:gd name="T26" fmla="*/ 814 w 1042"/>
              <a:gd name="T27" fmla="*/ 1149 h 1238"/>
              <a:gd name="T28" fmla="*/ 783 w 1042"/>
              <a:gd name="T29" fmla="*/ 1129 h 1238"/>
              <a:gd name="T30" fmla="*/ 775 w 1042"/>
              <a:gd name="T31" fmla="*/ 1118 h 1238"/>
              <a:gd name="T32" fmla="*/ 745 w 1042"/>
              <a:gd name="T33" fmla="*/ 1102 h 1238"/>
              <a:gd name="T34" fmla="*/ 683 w 1042"/>
              <a:gd name="T35" fmla="*/ 1018 h 1238"/>
              <a:gd name="T36" fmla="*/ 587 w 1042"/>
              <a:gd name="T37" fmla="*/ 971 h 1238"/>
              <a:gd name="T38" fmla="*/ 517 w 1042"/>
              <a:gd name="T39" fmla="*/ 913 h 1238"/>
              <a:gd name="T40" fmla="*/ 486 w 1042"/>
              <a:gd name="T41" fmla="*/ 806 h 1238"/>
              <a:gd name="T42" fmla="*/ 421 w 1042"/>
              <a:gd name="T43" fmla="*/ 841 h 1238"/>
              <a:gd name="T44" fmla="*/ 371 w 1042"/>
              <a:gd name="T45" fmla="*/ 771 h 1238"/>
              <a:gd name="T46" fmla="*/ 339 w 1042"/>
              <a:gd name="T47" fmla="*/ 702 h 1238"/>
              <a:gd name="T48" fmla="*/ 324 w 1042"/>
              <a:gd name="T49" fmla="*/ 667 h 1238"/>
              <a:gd name="T50" fmla="*/ 320 w 1042"/>
              <a:gd name="T51" fmla="*/ 663 h 1238"/>
              <a:gd name="T52" fmla="*/ 324 w 1042"/>
              <a:gd name="T53" fmla="*/ 655 h 1238"/>
              <a:gd name="T54" fmla="*/ 328 w 1042"/>
              <a:gd name="T55" fmla="*/ 640 h 1238"/>
              <a:gd name="T56" fmla="*/ 274 w 1042"/>
              <a:gd name="T57" fmla="*/ 624 h 1238"/>
              <a:gd name="T58" fmla="*/ 201 w 1042"/>
              <a:gd name="T59" fmla="*/ 640 h 1238"/>
              <a:gd name="T60" fmla="*/ 154 w 1042"/>
              <a:gd name="T61" fmla="*/ 640 h 1238"/>
              <a:gd name="T62" fmla="*/ 74 w 1042"/>
              <a:gd name="T63" fmla="*/ 648 h 1238"/>
              <a:gd name="T64" fmla="*/ 62 w 1042"/>
              <a:gd name="T65" fmla="*/ 636 h 1238"/>
              <a:gd name="T66" fmla="*/ 0 w 1042"/>
              <a:gd name="T67" fmla="*/ 62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2" h="1238">
                <a:moveTo>
                  <a:pt x="0" y="624"/>
                </a:moveTo>
                <a:lnTo>
                  <a:pt x="0" y="624"/>
                </a:lnTo>
                <a:cubicBezTo>
                  <a:pt x="4" y="0"/>
                  <a:pt x="4" y="0"/>
                  <a:pt x="4" y="0"/>
                </a:cubicBezTo>
                <a:lnTo>
                  <a:pt x="4" y="0"/>
                </a:lnTo>
                <a:cubicBezTo>
                  <a:pt x="783" y="0"/>
                  <a:pt x="783" y="0"/>
                  <a:pt x="783" y="0"/>
                </a:cubicBezTo>
                <a:lnTo>
                  <a:pt x="783" y="0"/>
                </a:lnTo>
                <a:cubicBezTo>
                  <a:pt x="1041" y="0"/>
                  <a:pt x="1041" y="0"/>
                  <a:pt x="1041" y="0"/>
                </a:cubicBezTo>
                <a:lnTo>
                  <a:pt x="1041" y="0"/>
                </a:lnTo>
                <a:cubicBezTo>
                  <a:pt x="1041" y="774"/>
                  <a:pt x="1041" y="774"/>
                  <a:pt x="1041" y="774"/>
                </a:cubicBezTo>
                <a:lnTo>
                  <a:pt x="1041" y="774"/>
                </a:lnTo>
                <a:cubicBezTo>
                  <a:pt x="1041" y="987"/>
                  <a:pt x="1041" y="987"/>
                  <a:pt x="1041" y="987"/>
                </a:cubicBezTo>
                <a:cubicBezTo>
                  <a:pt x="1041" y="991"/>
                  <a:pt x="1041" y="991"/>
                  <a:pt x="1041" y="991"/>
                </a:cubicBezTo>
                <a:cubicBezTo>
                  <a:pt x="1038" y="1026"/>
                  <a:pt x="1026" y="1064"/>
                  <a:pt x="1010" y="1091"/>
                </a:cubicBezTo>
                <a:cubicBezTo>
                  <a:pt x="1003" y="1110"/>
                  <a:pt x="999" y="1129"/>
                  <a:pt x="991" y="1149"/>
                </a:cubicBezTo>
                <a:cubicBezTo>
                  <a:pt x="984" y="1168"/>
                  <a:pt x="976" y="1184"/>
                  <a:pt x="964" y="1203"/>
                </a:cubicBezTo>
                <a:cubicBezTo>
                  <a:pt x="957" y="1207"/>
                  <a:pt x="937" y="1230"/>
                  <a:pt x="930" y="1237"/>
                </a:cubicBezTo>
                <a:lnTo>
                  <a:pt x="930" y="1237"/>
                </a:lnTo>
                <a:cubicBezTo>
                  <a:pt x="930" y="1234"/>
                  <a:pt x="926" y="1230"/>
                  <a:pt x="918" y="1230"/>
                </a:cubicBezTo>
                <a:cubicBezTo>
                  <a:pt x="918" y="1226"/>
                  <a:pt x="914" y="1226"/>
                  <a:pt x="914" y="1222"/>
                </a:cubicBezTo>
                <a:cubicBezTo>
                  <a:pt x="914" y="1222"/>
                  <a:pt x="914" y="1222"/>
                  <a:pt x="911" y="1222"/>
                </a:cubicBezTo>
                <a:cubicBezTo>
                  <a:pt x="911" y="1222"/>
                  <a:pt x="911" y="1222"/>
                  <a:pt x="911" y="1218"/>
                </a:cubicBezTo>
                <a:lnTo>
                  <a:pt x="911" y="1218"/>
                </a:lnTo>
                <a:cubicBezTo>
                  <a:pt x="899" y="1214"/>
                  <a:pt x="891" y="1218"/>
                  <a:pt x="880" y="1211"/>
                </a:cubicBezTo>
                <a:cubicBezTo>
                  <a:pt x="876" y="1203"/>
                  <a:pt x="860" y="1191"/>
                  <a:pt x="852" y="1188"/>
                </a:cubicBezTo>
                <a:cubicBezTo>
                  <a:pt x="848" y="1188"/>
                  <a:pt x="841" y="1164"/>
                  <a:pt x="841" y="1164"/>
                </a:cubicBezTo>
                <a:lnTo>
                  <a:pt x="841" y="1164"/>
                </a:lnTo>
                <a:cubicBezTo>
                  <a:pt x="837" y="1161"/>
                  <a:pt x="841" y="1164"/>
                  <a:pt x="837" y="1161"/>
                </a:cubicBezTo>
                <a:cubicBezTo>
                  <a:pt x="837" y="1161"/>
                  <a:pt x="818" y="1153"/>
                  <a:pt x="814" y="1149"/>
                </a:cubicBezTo>
                <a:cubicBezTo>
                  <a:pt x="806" y="1145"/>
                  <a:pt x="798" y="1137"/>
                  <a:pt x="787" y="1133"/>
                </a:cubicBezTo>
                <a:lnTo>
                  <a:pt x="783" y="1129"/>
                </a:lnTo>
                <a:lnTo>
                  <a:pt x="779" y="1122"/>
                </a:lnTo>
                <a:cubicBezTo>
                  <a:pt x="775" y="1118"/>
                  <a:pt x="779" y="1118"/>
                  <a:pt x="775" y="1118"/>
                </a:cubicBezTo>
                <a:cubicBezTo>
                  <a:pt x="760" y="1118"/>
                  <a:pt x="760" y="1118"/>
                  <a:pt x="752" y="1110"/>
                </a:cubicBezTo>
                <a:cubicBezTo>
                  <a:pt x="749" y="1110"/>
                  <a:pt x="749" y="1102"/>
                  <a:pt x="745" y="1102"/>
                </a:cubicBezTo>
                <a:cubicBezTo>
                  <a:pt x="718" y="1095"/>
                  <a:pt x="722" y="1083"/>
                  <a:pt x="710" y="1064"/>
                </a:cubicBezTo>
                <a:cubicBezTo>
                  <a:pt x="698" y="1049"/>
                  <a:pt x="698" y="1033"/>
                  <a:pt x="683" y="1018"/>
                </a:cubicBezTo>
                <a:cubicBezTo>
                  <a:pt x="679" y="1014"/>
                  <a:pt x="656" y="1003"/>
                  <a:pt x="648" y="999"/>
                </a:cubicBezTo>
                <a:cubicBezTo>
                  <a:pt x="625" y="991"/>
                  <a:pt x="606" y="979"/>
                  <a:pt x="587" y="971"/>
                </a:cubicBezTo>
                <a:cubicBezTo>
                  <a:pt x="571" y="964"/>
                  <a:pt x="567" y="948"/>
                  <a:pt x="560" y="940"/>
                </a:cubicBezTo>
                <a:cubicBezTo>
                  <a:pt x="548" y="925"/>
                  <a:pt x="536" y="917"/>
                  <a:pt x="517" y="913"/>
                </a:cubicBezTo>
                <a:cubicBezTo>
                  <a:pt x="486" y="910"/>
                  <a:pt x="467" y="917"/>
                  <a:pt x="474" y="879"/>
                </a:cubicBezTo>
                <a:cubicBezTo>
                  <a:pt x="478" y="871"/>
                  <a:pt x="490" y="813"/>
                  <a:pt x="486" y="806"/>
                </a:cubicBezTo>
                <a:cubicBezTo>
                  <a:pt x="467" y="751"/>
                  <a:pt x="448" y="841"/>
                  <a:pt x="448" y="841"/>
                </a:cubicBezTo>
                <a:cubicBezTo>
                  <a:pt x="440" y="856"/>
                  <a:pt x="421" y="860"/>
                  <a:pt x="421" y="841"/>
                </a:cubicBezTo>
                <a:cubicBezTo>
                  <a:pt x="421" y="821"/>
                  <a:pt x="432" y="802"/>
                  <a:pt x="432" y="786"/>
                </a:cubicBezTo>
                <a:cubicBezTo>
                  <a:pt x="432" y="740"/>
                  <a:pt x="390" y="782"/>
                  <a:pt x="371" y="771"/>
                </a:cubicBezTo>
                <a:cubicBezTo>
                  <a:pt x="363" y="767"/>
                  <a:pt x="359" y="740"/>
                  <a:pt x="359" y="728"/>
                </a:cubicBezTo>
                <a:cubicBezTo>
                  <a:pt x="359" y="702"/>
                  <a:pt x="339" y="717"/>
                  <a:pt x="339" y="702"/>
                </a:cubicBezTo>
                <a:cubicBezTo>
                  <a:pt x="335" y="694"/>
                  <a:pt x="343" y="686"/>
                  <a:pt x="335" y="678"/>
                </a:cubicBezTo>
                <a:cubicBezTo>
                  <a:pt x="332" y="675"/>
                  <a:pt x="324" y="671"/>
                  <a:pt x="324" y="667"/>
                </a:cubicBezTo>
                <a:cubicBezTo>
                  <a:pt x="320" y="667"/>
                  <a:pt x="320" y="667"/>
                  <a:pt x="320" y="667"/>
                </a:cubicBezTo>
                <a:cubicBezTo>
                  <a:pt x="320" y="663"/>
                  <a:pt x="320" y="663"/>
                  <a:pt x="320" y="663"/>
                </a:cubicBezTo>
                <a:lnTo>
                  <a:pt x="320" y="659"/>
                </a:lnTo>
                <a:cubicBezTo>
                  <a:pt x="320" y="655"/>
                  <a:pt x="324" y="655"/>
                  <a:pt x="324" y="655"/>
                </a:cubicBezTo>
                <a:cubicBezTo>
                  <a:pt x="328" y="652"/>
                  <a:pt x="328" y="652"/>
                  <a:pt x="328" y="652"/>
                </a:cubicBezTo>
                <a:cubicBezTo>
                  <a:pt x="332" y="648"/>
                  <a:pt x="339" y="640"/>
                  <a:pt x="328" y="640"/>
                </a:cubicBezTo>
                <a:cubicBezTo>
                  <a:pt x="316" y="640"/>
                  <a:pt x="305" y="652"/>
                  <a:pt x="297" y="659"/>
                </a:cubicBezTo>
                <a:cubicBezTo>
                  <a:pt x="266" y="671"/>
                  <a:pt x="282" y="628"/>
                  <a:pt x="274" y="624"/>
                </a:cubicBezTo>
                <a:cubicBezTo>
                  <a:pt x="270" y="624"/>
                  <a:pt x="274" y="620"/>
                  <a:pt x="270" y="620"/>
                </a:cubicBezTo>
                <a:cubicBezTo>
                  <a:pt x="251" y="616"/>
                  <a:pt x="232" y="655"/>
                  <a:pt x="201" y="640"/>
                </a:cubicBezTo>
                <a:cubicBezTo>
                  <a:pt x="193" y="636"/>
                  <a:pt x="216" y="578"/>
                  <a:pt x="197" y="589"/>
                </a:cubicBezTo>
                <a:cubicBezTo>
                  <a:pt x="166" y="601"/>
                  <a:pt x="170" y="628"/>
                  <a:pt x="154" y="640"/>
                </a:cubicBezTo>
                <a:cubicBezTo>
                  <a:pt x="143" y="644"/>
                  <a:pt x="124" y="628"/>
                  <a:pt x="116" y="636"/>
                </a:cubicBezTo>
                <a:cubicBezTo>
                  <a:pt x="89" y="659"/>
                  <a:pt x="101" y="652"/>
                  <a:pt x="74" y="648"/>
                </a:cubicBezTo>
                <a:cubicBezTo>
                  <a:pt x="70" y="648"/>
                  <a:pt x="66" y="644"/>
                  <a:pt x="62" y="640"/>
                </a:cubicBezTo>
                <a:lnTo>
                  <a:pt x="62" y="636"/>
                </a:lnTo>
                <a:cubicBezTo>
                  <a:pt x="39" y="632"/>
                  <a:pt x="19" y="655"/>
                  <a:pt x="4" y="628"/>
                </a:cubicBezTo>
                <a:cubicBezTo>
                  <a:pt x="4" y="624"/>
                  <a:pt x="0" y="624"/>
                  <a:pt x="0" y="62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0" name="Freeform 110"/>
          <p:cNvSpPr>
            <a:spLocks noChangeArrowheads="1"/>
          </p:cNvSpPr>
          <p:nvPr/>
        </p:nvSpPr>
        <p:spPr bwMode="auto">
          <a:xfrm>
            <a:off x="15524322" y="8392154"/>
            <a:ext cx="669058" cy="782784"/>
          </a:xfrm>
          <a:custGeom>
            <a:avLst/>
            <a:gdLst>
              <a:gd name="T0" fmla="*/ 798 w 915"/>
              <a:gd name="T1" fmla="*/ 1049 h 1066"/>
              <a:gd name="T2" fmla="*/ 798 w 915"/>
              <a:gd name="T3" fmla="*/ 1049 h 1066"/>
              <a:gd name="T4" fmla="*/ 802 w 915"/>
              <a:gd name="T5" fmla="*/ 425 h 1066"/>
              <a:gd name="T6" fmla="*/ 802 w 915"/>
              <a:gd name="T7" fmla="*/ 425 h 1066"/>
              <a:gd name="T8" fmla="*/ 817 w 915"/>
              <a:gd name="T9" fmla="*/ 394 h 1066"/>
              <a:gd name="T10" fmla="*/ 876 w 915"/>
              <a:gd name="T11" fmla="*/ 363 h 1066"/>
              <a:gd name="T12" fmla="*/ 868 w 915"/>
              <a:gd name="T13" fmla="*/ 328 h 1066"/>
              <a:gd name="T14" fmla="*/ 853 w 915"/>
              <a:gd name="T15" fmla="*/ 301 h 1066"/>
              <a:gd name="T16" fmla="*/ 817 w 915"/>
              <a:gd name="T17" fmla="*/ 274 h 1066"/>
              <a:gd name="T18" fmla="*/ 833 w 915"/>
              <a:gd name="T19" fmla="*/ 228 h 1066"/>
              <a:gd name="T20" fmla="*/ 833 w 915"/>
              <a:gd name="T21" fmla="*/ 228 h 1066"/>
              <a:gd name="T22" fmla="*/ 876 w 915"/>
              <a:gd name="T23" fmla="*/ 185 h 1066"/>
              <a:gd name="T24" fmla="*/ 906 w 915"/>
              <a:gd name="T25" fmla="*/ 116 h 1066"/>
              <a:gd name="T26" fmla="*/ 899 w 915"/>
              <a:gd name="T27" fmla="*/ 70 h 1066"/>
              <a:gd name="T28" fmla="*/ 883 w 915"/>
              <a:gd name="T29" fmla="*/ 19 h 1066"/>
              <a:gd name="T30" fmla="*/ 786 w 915"/>
              <a:gd name="T31" fmla="*/ 0 h 1066"/>
              <a:gd name="T32" fmla="*/ 786 w 915"/>
              <a:gd name="T33" fmla="*/ 0 h 1066"/>
              <a:gd name="T34" fmla="*/ 420 w 915"/>
              <a:gd name="T35" fmla="*/ 0 h 1066"/>
              <a:gd name="T36" fmla="*/ 420 w 915"/>
              <a:gd name="T37" fmla="*/ 70 h 1066"/>
              <a:gd name="T38" fmla="*/ 193 w 915"/>
              <a:gd name="T39" fmla="*/ 70 h 1066"/>
              <a:gd name="T40" fmla="*/ 193 w 915"/>
              <a:gd name="T41" fmla="*/ 440 h 1066"/>
              <a:gd name="T42" fmla="*/ 0 w 915"/>
              <a:gd name="T43" fmla="*/ 440 h 1066"/>
              <a:gd name="T44" fmla="*/ 0 w 915"/>
              <a:gd name="T45" fmla="*/ 698 h 1066"/>
              <a:gd name="T46" fmla="*/ 0 w 915"/>
              <a:gd name="T47" fmla="*/ 698 h 1066"/>
              <a:gd name="T48" fmla="*/ 262 w 915"/>
              <a:gd name="T49" fmla="*/ 957 h 1066"/>
              <a:gd name="T50" fmla="*/ 262 w 915"/>
              <a:gd name="T51" fmla="*/ 957 h 1066"/>
              <a:gd name="T52" fmla="*/ 297 w 915"/>
              <a:gd name="T53" fmla="*/ 961 h 1066"/>
              <a:gd name="T54" fmla="*/ 366 w 915"/>
              <a:gd name="T55" fmla="*/ 999 h 1066"/>
              <a:gd name="T56" fmla="*/ 455 w 915"/>
              <a:gd name="T57" fmla="*/ 1038 h 1066"/>
              <a:gd name="T58" fmla="*/ 513 w 915"/>
              <a:gd name="T59" fmla="*/ 1030 h 1066"/>
              <a:gd name="T60" fmla="*/ 544 w 915"/>
              <a:gd name="T61" fmla="*/ 1034 h 1066"/>
              <a:gd name="T62" fmla="*/ 567 w 915"/>
              <a:gd name="T63" fmla="*/ 1026 h 1066"/>
              <a:gd name="T64" fmla="*/ 594 w 915"/>
              <a:gd name="T65" fmla="*/ 1030 h 1066"/>
              <a:gd name="T66" fmla="*/ 621 w 915"/>
              <a:gd name="T67" fmla="*/ 1038 h 1066"/>
              <a:gd name="T68" fmla="*/ 659 w 915"/>
              <a:gd name="T69" fmla="*/ 1034 h 1066"/>
              <a:gd name="T70" fmla="*/ 691 w 915"/>
              <a:gd name="T71" fmla="*/ 1022 h 1066"/>
              <a:gd name="T72" fmla="*/ 714 w 915"/>
              <a:gd name="T73" fmla="*/ 1041 h 1066"/>
              <a:gd name="T74" fmla="*/ 729 w 915"/>
              <a:gd name="T75" fmla="*/ 1018 h 1066"/>
              <a:gd name="T76" fmla="*/ 767 w 915"/>
              <a:gd name="T77" fmla="*/ 1041 h 1066"/>
              <a:gd name="T78" fmla="*/ 771 w 915"/>
              <a:gd name="T79" fmla="*/ 1045 h 1066"/>
              <a:gd name="T80" fmla="*/ 771 w 915"/>
              <a:gd name="T81" fmla="*/ 1045 h 1066"/>
              <a:gd name="T82" fmla="*/ 775 w 915"/>
              <a:gd name="T83" fmla="*/ 1045 h 1066"/>
              <a:gd name="T84" fmla="*/ 798 w 915"/>
              <a:gd name="T85" fmla="*/ 1049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5" h="1066">
                <a:moveTo>
                  <a:pt x="798" y="1049"/>
                </a:moveTo>
                <a:lnTo>
                  <a:pt x="798" y="1049"/>
                </a:lnTo>
                <a:cubicBezTo>
                  <a:pt x="802" y="425"/>
                  <a:pt x="802" y="425"/>
                  <a:pt x="802" y="425"/>
                </a:cubicBezTo>
                <a:lnTo>
                  <a:pt x="802" y="425"/>
                </a:lnTo>
                <a:cubicBezTo>
                  <a:pt x="817" y="394"/>
                  <a:pt x="817" y="394"/>
                  <a:pt x="817" y="394"/>
                </a:cubicBezTo>
                <a:cubicBezTo>
                  <a:pt x="833" y="371"/>
                  <a:pt x="849" y="371"/>
                  <a:pt x="876" y="363"/>
                </a:cubicBezTo>
                <a:cubicBezTo>
                  <a:pt x="902" y="355"/>
                  <a:pt x="879" y="336"/>
                  <a:pt x="868" y="328"/>
                </a:cubicBezTo>
                <a:cubicBezTo>
                  <a:pt x="860" y="320"/>
                  <a:pt x="860" y="309"/>
                  <a:pt x="853" y="301"/>
                </a:cubicBezTo>
                <a:cubicBezTo>
                  <a:pt x="845" y="290"/>
                  <a:pt x="817" y="282"/>
                  <a:pt x="817" y="274"/>
                </a:cubicBezTo>
                <a:cubicBezTo>
                  <a:pt x="817" y="255"/>
                  <a:pt x="833" y="248"/>
                  <a:pt x="833" y="228"/>
                </a:cubicBezTo>
                <a:lnTo>
                  <a:pt x="833" y="228"/>
                </a:lnTo>
                <a:cubicBezTo>
                  <a:pt x="845" y="205"/>
                  <a:pt x="868" y="236"/>
                  <a:pt x="876" y="185"/>
                </a:cubicBezTo>
                <a:cubicBezTo>
                  <a:pt x="879" y="158"/>
                  <a:pt x="899" y="143"/>
                  <a:pt x="906" y="116"/>
                </a:cubicBezTo>
                <a:cubicBezTo>
                  <a:pt x="914" y="101"/>
                  <a:pt x="902" y="85"/>
                  <a:pt x="899" y="70"/>
                </a:cubicBezTo>
                <a:cubicBezTo>
                  <a:pt x="895" y="51"/>
                  <a:pt x="899" y="35"/>
                  <a:pt x="883" y="19"/>
                </a:cubicBezTo>
                <a:cubicBezTo>
                  <a:pt x="868" y="0"/>
                  <a:pt x="814" y="16"/>
                  <a:pt x="786" y="0"/>
                </a:cubicBezTo>
                <a:lnTo>
                  <a:pt x="786" y="0"/>
                </a:lnTo>
                <a:cubicBezTo>
                  <a:pt x="420" y="0"/>
                  <a:pt x="420" y="0"/>
                  <a:pt x="420" y="0"/>
                </a:cubicBezTo>
                <a:cubicBezTo>
                  <a:pt x="420" y="70"/>
                  <a:pt x="420" y="70"/>
                  <a:pt x="420" y="70"/>
                </a:cubicBezTo>
                <a:cubicBezTo>
                  <a:pt x="193" y="70"/>
                  <a:pt x="193" y="70"/>
                  <a:pt x="193" y="70"/>
                </a:cubicBezTo>
                <a:cubicBezTo>
                  <a:pt x="193" y="440"/>
                  <a:pt x="193" y="440"/>
                  <a:pt x="193" y="440"/>
                </a:cubicBezTo>
                <a:cubicBezTo>
                  <a:pt x="0" y="440"/>
                  <a:pt x="0" y="440"/>
                  <a:pt x="0" y="440"/>
                </a:cubicBezTo>
                <a:cubicBezTo>
                  <a:pt x="0" y="698"/>
                  <a:pt x="0" y="698"/>
                  <a:pt x="0" y="698"/>
                </a:cubicBezTo>
                <a:lnTo>
                  <a:pt x="0" y="698"/>
                </a:lnTo>
                <a:cubicBezTo>
                  <a:pt x="262" y="957"/>
                  <a:pt x="262" y="957"/>
                  <a:pt x="262" y="957"/>
                </a:cubicBezTo>
                <a:lnTo>
                  <a:pt x="262" y="957"/>
                </a:lnTo>
                <a:cubicBezTo>
                  <a:pt x="277" y="961"/>
                  <a:pt x="289" y="953"/>
                  <a:pt x="297" y="961"/>
                </a:cubicBezTo>
                <a:cubicBezTo>
                  <a:pt x="332" y="988"/>
                  <a:pt x="340" y="968"/>
                  <a:pt x="366" y="999"/>
                </a:cubicBezTo>
                <a:cubicBezTo>
                  <a:pt x="397" y="1030"/>
                  <a:pt x="420" y="1026"/>
                  <a:pt x="455" y="1038"/>
                </a:cubicBezTo>
                <a:cubicBezTo>
                  <a:pt x="486" y="1049"/>
                  <a:pt x="494" y="1022"/>
                  <a:pt x="513" y="1030"/>
                </a:cubicBezTo>
                <a:cubicBezTo>
                  <a:pt x="525" y="1034"/>
                  <a:pt x="529" y="1030"/>
                  <a:pt x="544" y="1034"/>
                </a:cubicBezTo>
                <a:cubicBezTo>
                  <a:pt x="551" y="1038"/>
                  <a:pt x="563" y="1007"/>
                  <a:pt x="567" y="1026"/>
                </a:cubicBezTo>
                <a:cubicBezTo>
                  <a:pt x="575" y="1045"/>
                  <a:pt x="578" y="1034"/>
                  <a:pt x="594" y="1030"/>
                </a:cubicBezTo>
                <a:cubicBezTo>
                  <a:pt x="605" y="1026"/>
                  <a:pt x="601" y="1061"/>
                  <a:pt x="621" y="1038"/>
                </a:cubicBezTo>
                <a:cubicBezTo>
                  <a:pt x="628" y="1030"/>
                  <a:pt x="648" y="1034"/>
                  <a:pt x="659" y="1034"/>
                </a:cubicBezTo>
                <a:cubicBezTo>
                  <a:pt x="667" y="1034"/>
                  <a:pt x="687" y="1018"/>
                  <a:pt x="691" y="1022"/>
                </a:cubicBezTo>
                <a:cubicBezTo>
                  <a:pt x="691" y="1026"/>
                  <a:pt x="710" y="1049"/>
                  <a:pt x="714" y="1041"/>
                </a:cubicBezTo>
                <a:cubicBezTo>
                  <a:pt x="721" y="1034"/>
                  <a:pt x="721" y="999"/>
                  <a:pt x="729" y="1018"/>
                </a:cubicBezTo>
                <a:cubicBezTo>
                  <a:pt x="744" y="1065"/>
                  <a:pt x="737" y="1041"/>
                  <a:pt x="767" y="1041"/>
                </a:cubicBezTo>
                <a:cubicBezTo>
                  <a:pt x="771" y="1041"/>
                  <a:pt x="767" y="1045"/>
                  <a:pt x="771" y="1045"/>
                </a:cubicBezTo>
                <a:lnTo>
                  <a:pt x="771" y="1045"/>
                </a:lnTo>
                <a:lnTo>
                  <a:pt x="775" y="1045"/>
                </a:lnTo>
                <a:cubicBezTo>
                  <a:pt x="779" y="1053"/>
                  <a:pt x="790" y="1049"/>
                  <a:pt x="798" y="104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1" name="Freeform 111"/>
          <p:cNvSpPr>
            <a:spLocks noChangeArrowheads="1"/>
          </p:cNvSpPr>
          <p:nvPr/>
        </p:nvSpPr>
        <p:spPr bwMode="auto">
          <a:xfrm>
            <a:off x="13744498" y="8424635"/>
            <a:ext cx="886664" cy="1182296"/>
          </a:xfrm>
          <a:custGeom>
            <a:avLst/>
            <a:gdLst>
              <a:gd name="T0" fmla="*/ 0 w 1208"/>
              <a:gd name="T1" fmla="*/ 0 h 1609"/>
              <a:gd name="T2" fmla="*/ 0 w 1208"/>
              <a:gd name="T3" fmla="*/ 0 h 1609"/>
              <a:gd name="T4" fmla="*/ 1137 w 1208"/>
              <a:gd name="T5" fmla="*/ 258 h 1609"/>
              <a:gd name="T6" fmla="*/ 1207 w 1208"/>
              <a:gd name="T7" fmla="*/ 258 h 1609"/>
              <a:gd name="T8" fmla="*/ 1207 w 1208"/>
              <a:gd name="T9" fmla="*/ 258 h 1609"/>
              <a:gd name="T10" fmla="*/ 1199 w 1208"/>
              <a:gd name="T11" fmla="*/ 1608 h 1609"/>
              <a:gd name="T12" fmla="*/ 1199 w 1208"/>
              <a:gd name="T13" fmla="*/ 1608 h 1609"/>
              <a:gd name="T14" fmla="*/ 1199 w 1208"/>
              <a:gd name="T15" fmla="*/ 1600 h 1609"/>
              <a:gd name="T16" fmla="*/ 1172 w 1208"/>
              <a:gd name="T17" fmla="*/ 1593 h 1609"/>
              <a:gd name="T18" fmla="*/ 1145 w 1208"/>
              <a:gd name="T19" fmla="*/ 1585 h 1609"/>
              <a:gd name="T20" fmla="*/ 1049 w 1208"/>
              <a:gd name="T21" fmla="*/ 1562 h 1609"/>
              <a:gd name="T22" fmla="*/ 914 w 1208"/>
              <a:gd name="T23" fmla="*/ 1504 h 1609"/>
              <a:gd name="T24" fmla="*/ 910 w 1208"/>
              <a:gd name="T25" fmla="*/ 1504 h 1609"/>
              <a:gd name="T26" fmla="*/ 910 w 1208"/>
              <a:gd name="T27" fmla="*/ 1500 h 1609"/>
              <a:gd name="T28" fmla="*/ 906 w 1208"/>
              <a:gd name="T29" fmla="*/ 1500 h 1609"/>
              <a:gd name="T30" fmla="*/ 902 w 1208"/>
              <a:gd name="T31" fmla="*/ 1496 h 1609"/>
              <a:gd name="T32" fmla="*/ 872 w 1208"/>
              <a:gd name="T33" fmla="*/ 1469 h 1609"/>
              <a:gd name="T34" fmla="*/ 813 w 1208"/>
              <a:gd name="T35" fmla="*/ 1438 h 1609"/>
              <a:gd name="T36" fmla="*/ 786 w 1208"/>
              <a:gd name="T37" fmla="*/ 1385 h 1609"/>
              <a:gd name="T38" fmla="*/ 779 w 1208"/>
              <a:gd name="T39" fmla="*/ 1361 h 1609"/>
              <a:gd name="T40" fmla="*/ 763 w 1208"/>
              <a:gd name="T41" fmla="*/ 1342 h 1609"/>
              <a:gd name="T42" fmla="*/ 748 w 1208"/>
              <a:gd name="T43" fmla="*/ 1326 h 1609"/>
              <a:gd name="T44" fmla="*/ 686 w 1208"/>
              <a:gd name="T45" fmla="*/ 1299 h 1609"/>
              <a:gd name="T46" fmla="*/ 655 w 1208"/>
              <a:gd name="T47" fmla="*/ 1303 h 1609"/>
              <a:gd name="T48" fmla="*/ 632 w 1208"/>
              <a:gd name="T49" fmla="*/ 1288 h 1609"/>
              <a:gd name="T50" fmla="*/ 586 w 1208"/>
              <a:gd name="T51" fmla="*/ 1249 h 1609"/>
              <a:gd name="T52" fmla="*/ 544 w 1208"/>
              <a:gd name="T53" fmla="*/ 1211 h 1609"/>
              <a:gd name="T54" fmla="*/ 528 w 1208"/>
              <a:gd name="T55" fmla="*/ 1207 h 1609"/>
              <a:gd name="T56" fmla="*/ 459 w 1208"/>
              <a:gd name="T57" fmla="*/ 1141 h 1609"/>
              <a:gd name="T58" fmla="*/ 436 w 1208"/>
              <a:gd name="T59" fmla="*/ 1060 h 1609"/>
              <a:gd name="T60" fmla="*/ 416 w 1208"/>
              <a:gd name="T61" fmla="*/ 1006 h 1609"/>
              <a:gd name="T62" fmla="*/ 370 w 1208"/>
              <a:gd name="T63" fmla="*/ 945 h 1609"/>
              <a:gd name="T64" fmla="*/ 343 w 1208"/>
              <a:gd name="T65" fmla="*/ 887 h 1609"/>
              <a:gd name="T66" fmla="*/ 331 w 1208"/>
              <a:gd name="T67" fmla="*/ 868 h 1609"/>
              <a:gd name="T68" fmla="*/ 316 w 1208"/>
              <a:gd name="T69" fmla="*/ 802 h 1609"/>
              <a:gd name="T70" fmla="*/ 300 w 1208"/>
              <a:gd name="T71" fmla="*/ 786 h 1609"/>
              <a:gd name="T72" fmla="*/ 300 w 1208"/>
              <a:gd name="T73" fmla="*/ 760 h 1609"/>
              <a:gd name="T74" fmla="*/ 289 w 1208"/>
              <a:gd name="T75" fmla="*/ 725 h 1609"/>
              <a:gd name="T76" fmla="*/ 285 w 1208"/>
              <a:gd name="T77" fmla="*/ 721 h 1609"/>
              <a:gd name="T78" fmla="*/ 289 w 1208"/>
              <a:gd name="T79" fmla="*/ 690 h 1609"/>
              <a:gd name="T80" fmla="*/ 300 w 1208"/>
              <a:gd name="T81" fmla="*/ 655 h 1609"/>
              <a:gd name="T82" fmla="*/ 297 w 1208"/>
              <a:gd name="T83" fmla="*/ 563 h 1609"/>
              <a:gd name="T84" fmla="*/ 277 w 1208"/>
              <a:gd name="T85" fmla="*/ 501 h 1609"/>
              <a:gd name="T86" fmla="*/ 274 w 1208"/>
              <a:gd name="T87" fmla="*/ 474 h 1609"/>
              <a:gd name="T88" fmla="*/ 270 w 1208"/>
              <a:gd name="T89" fmla="*/ 470 h 1609"/>
              <a:gd name="T90" fmla="*/ 270 w 1208"/>
              <a:gd name="T91" fmla="*/ 466 h 1609"/>
              <a:gd name="T92" fmla="*/ 270 w 1208"/>
              <a:gd name="T93" fmla="*/ 466 h 1609"/>
              <a:gd name="T94" fmla="*/ 181 w 1208"/>
              <a:gd name="T95" fmla="*/ 374 h 1609"/>
              <a:gd name="T96" fmla="*/ 177 w 1208"/>
              <a:gd name="T97" fmla="*/ 331 h 1609"/>
              <a:gd name="T98" fmla="*/ 138 w 1208"/>
              <a:gd name="T99" fmla="*/ 285 h 1609"/>
              <a:gd name="T100" fmla="*/ 142 w 1208"/>
              <a:gd name="T101" fmla="*/ 277 h 1609"/>
              <a:gd name="T102" fmla="*/ 89 w 1208"/>
              <a:gd name="T103" fmla="*/ 108 h 1609"/>
              <a:gd name="T104" fmla="*/ 58 w 1208"/>
              <a:gd name="T105" fmla="*/ 69 h 1609"/>
              <a:gd name="T106" fmla="*/ 0 w 1208"/>
              <a:gd name="T107"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08" h="1609">
                <a:moveTo>
                  <a:pt x="0" y="0"/>
                </a:moveTo>
                <a:lnTo>
                  <a:pt x="0" y="0"/>
                </a:lnTo>
                <a:cubicBezTo>
                  <a:pt x="1137" y="258"/>
                  <a:pt x="1137" y="258"/>
                  <a:pt x="1137" y="258"/>
                </a:cubicBezTo>
                <a:cubicBezTo>
                  <a:pt x="1207" y="258"/>
                  <a:pt x="1207" y="258"/>
                  <a:pt x="1207" y="258"/>
                </a:cubicBezTo>
                <a:lnTo>
                  <a:pt x="1207" y="258"/>
                </a:lnTo>
                <a:cubicBezTo>
                  <a:pt x="1199" y="1608"/>
                  <a:pt x="1199" y="1608"/>
                  <a:pt x="1199" y="1608"/>
                </a:cubicBezTo>
                <a:lnTo>
                  <a:pt x="1199" y="1608"/>
                </a:lnTo>
                <a:cubicBezTo>
                  <a:pt x="1199" y="1608"/>
                  <a:pt x="1199" y="1604"/>
                  <a:pt x="1199" y="1600"/>
                </a:cubicBezTo>
                <a:cubicBezTo>
                  <a:pt x="1199" y="1593"/>
                  <a:pt x="1180" y="1608"/>
                  <a:pt x="1172" y="1593"/>
                </a:cubicBezTo>
                <a:cubicBezTo>
                  <a:pt x="1160" y="1573"/>
                  <a:pt x="1164" y="1585"/>
                  <a:pt x="1145" y="1585"/>
                </a:cubicBezTo>
                <a:cubicBezTo>
                  <a:pt x="1122" y="1585"/>
                  <a:pt x="1072" y="1566"/>
                  <a:pt x="1049" y="1562"/>
                </a:cubicBezTo>
                <a:cubicBezTo>
                  <a:pt x="1018" y="1550"/>
                  <a:pt x="929" y="1550"/>
                  <a:pt x="914" y="1504"/>
                </a:cubicBezTo>
                <a:cubicBezTo>
                  <a:pt x="914" y="1504"/>
                  <a:pt x="914" y="1504"/>
                  <a:pt x="910" y="1504"/>
                </a:cubicBezTo>
                <a:cubicBezTo>
                  <a:pt x="910" y="1500"/>
                  <a:pt x="910" y="1500"/>
                  <a:pt x="910" y="1500"/>
                </a:cubicBezTo>
                <a:cubicBezTo>
                  <a:pt x="906" y="1500"/>
                  <a:pt x="906" y="1500"/>
                  <a:pt x="906" y="1500"/>
                </a:cubicBezTo>
                <a:cubicBezTo>
                  <a:pt x="902" y="1500"/>
                  <a:pt x="902" y="1500"/>
                  <a:pt x="902" y="1496"/>
                </a:cubicBezTo>
                <a:cubicBezTo>
                  <a:pt x="899" y="1492"/>
                  <a:pt x="879" y="1473"/>
                  <a:pt x="872" y="1469"/>
                </a:cubicBezTo>
                <a:cubicBezTo>
                  <a:pt x="868" y="1469"/>
                  <a:pt x="821" y="1450"/>
                  <a:pt x="813" y="1438"/>
                </a:cubicBezTo>
                <a:cubicBezTo>
                  <a:pt x="809" y="1427"/>
                  <a:pt x="790" y="1392"/>
                  <a:pt x="786" y="1385"/>
                </a:cubicBezTo>
                <a:cubicBezTo>
                  <a:pt x="779" y="1373"/>
                  <a:pt x="771" y="1388"/>
                  <a:pt x="779" y="1361"/>
                </a:cubicBezTo>
                <a:cubicBezTo>
                  <a:pt x="779" y="1349"/>
                  <a:pt x="779" y="1342"/>
                  <a:pt x="763" y="1342"/>
                </a:cubicBezTo>
                <a:cubicBezTo>
                  <a:pt x="740" y="1342"/>
                  <a:pt x="756" y="1334"/>
                  <a:pt x="748" y="1326"/>
                </a:cubicBezTo>
                <a:cubicBezTo>
                  <a:pt x="733" y="1307"/>
                  <a:pt x="706" y="1311"/>
                  <a:pt x="686" y="1299"/>
                </a:cubicBezTo>
                <a:cubicBezTo>
                  <a:pt x="659" y="1288"/>
                  <a:pt x="675" y="1303"/>
                  <a:pt x="655" y="1303"/>
                </a:cubicBezTo>
                <a:cubicBezTo>
                  <a:pt x="644" y="1303"/>
                  <a:pt x="640" y="1288"/>
                  <a:pt x="632" y="1288"/>
                </a:cubicBezTo>
                <a:cubicBezTo>
                  <a:pt x="632" y="1288"/>
                  <a:pt x="598" y="1269"/>
                  <a:pt x="586" y="1249"/>
                </a:cubicBezTo>
                <a:cubicBezTo>
                  <a:pt x="578" y="1234"/>
                  <a:pt x="559" y="1219"/>
                  <a:pt x="544" y="1211"/>
                </a:cubicBezTo>
                <a:cubicBezTo>
                  <a:pt x="540" y="1211"/>
                  <a:pt x="532" y="1211"/>
                  <a:pt x="528" y="1207"/>
                </a:cubicBezTo>
                <a:cubicBezTo>
                  <a:pt x="524" y="1207"/>
                  <a:pt x="462" y="1149"/>
                  <a:pt x="459" y="1141"/>
                </a:cubicBezTo>
                <a:cubicBezTo>
                  <a:pt x="447" y="1114"/>
                  <a:pt x="443" y="1087"/>
                  <a:pt x="436" y="1060"/>
                </a:cubicBezTo>
                <a:cubicBezTo>
                  <a:pt x="428" y="1041"/>
                  <a:pt x="424" y="1026"/>
                  <a:pt x="416" y="1006"/>
                </a:cubicBezTo>
                <a:cubicBezTo>
                  <a:pt x="413" y="991"/>
                  <a:pt x="378" y="964"/>
                  <a:pt x="370" y="945"/>
                </a:cubicBezTo>
                <a:cubicBezTo>
                  <a:pt x="363" y="925"/>
                  <a:pt x="351" y="906"/>
                  <a:pt x="343" y="887"/>
                </a:cubicBezTo>
                <a:cubicBezTo>
                  <a:pt x="339" y="879"/>
                  <a:pt x="335" y="875"/>
                  <a:pt x="331" y="868"/>
                </a:cubicBezTo>
                <a:cubicBezTo>
                  <a:pt x="320" y="856"/>
                  <a:pt x="297" y="813"/>
                  <a:pt x="316" y="802"/>
                </a:cubicBezTo>
                <a:cubicBezTo>
                  <a:pt x="320" y="798"/>
                  <a:pt x="304" y="790"/>
                  <a:pt x="300" y="786"/>
                </a:cubicBezTo>
                <a:cubicBezTo>
                  <a:pt x="297" y="779"/>
                  <a:pt x="300" y="767"/>
                  <a:pt x="300" y="760"/>
                </a:cubicBezTo>
                <a:cubicBezTo>
                  <a:pt x="297" y="752"/>
                  <a:pt x="297" y="729"/>
                  <a:pt x="289" y="725"/>
                </a:cubicBezTo>
                <a:cubicBezTo>
                  <a:pt x="285" y="725"/>
                  <a:pt x="285" y="725"/>
                  <a:pt x="285" y="721"/>
                </a:cubicBezTo>
                <a:cubicBezTo>
                  <a:pt x="281" y="710"/>
                  <a:pt x="297" y="706"/>
                  <a:pt x="289" y="690"/>
                </a:cubicBezTo>
                <a:cubicBezTo>
                  <a:pt x="281" y="675"/>
                  <a:pt x="304" y="671"/>
                  <a:pt x="300" y="655"/>
                </a:cubicBezTo>
                <a:cubicBezTo>
                  <a:pt x="293" y="628"/>
                  <a:pt x="304" y="594"/>
                  <a:pt x="297" y="563"/>
                </a:cubicBezTo>
                <a:cubicBezTo>
                  <a:pt x="289" y="544"/>
                  <a:pt x="277" y="521"/>
                  <a:pt x="277" y="501"/>
                </a:cubicBezTo>
                <a:cubicBezTo>
                  <a:pt x="274" y="497"/>
                  <a:pt x="274" y="474"/>
                  <a:pt x="274" y="474"/>
                </a:cubicBezTo>
                <a:cubicBezTo>
                  <a:pt x="270" y="470"/>
                  <a:pt x="274" y="470"/>
                  <a:pt x="270" y="470"/>
                </a:cubicBezTo>
                <a:cubicBezTo>
                  <a:pt x="270" y="466"/>
                  <a:pt x="270" y="470"/>
                  <a:pt x="270" y="466"/>
                </a:cubicBezTo>
                <a:lnTo>
                  <a:pt x="270" y="466"/>
                </a:lnTo>
                <a:cubicBezTo>
                  <a:pt x="216" y="451"/>
                  <a:pt x="243" y="393"/>
                  <a:pt x="181" y="374"/>
                </a:cubicBezTo>
                <a:cubicBezTo>
                  <a:pt x="166" y="370"/>
                  <a:pt x="185" y="343"/>
                  <a:pt x="177" y="331"/>
                </a:cubicBezTo>
                <a:cubicBezTo>
                  <a:pt x="162" y="312"/>
                  <a:pt x="127" y="347"/>
                  <a:pt x="138" y="285"/>
                </a:cubicBezTo>
                <a:cubicBezTo>
                  <a:pt x="142" y="281"/>
                  <a:pt x="146" y="277"/>
                  <a:pt x="142" y="277"/>
                </a:cubicBezTo>
                <a:cubicBezTo>
                  <a:pt x="112" y="262"/>
                  <a:pt x="115" y="127"/>
                  <a:pt x="89" y="108"/>
                </a:cubicBezTo>
                <a:cubicBezTo>
                  <a:pt x="77" y="100"/>
                  <a:pt x="69" y="77"/>
                  <a:pt x="58" y="69"/>
                </a:cubicBezTo>
                <a:cubicBezTo>
                  <a:pt x="19" y="50"/>
                  <a:pt x="4" y="42"/>
                  <a:pt x="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2" name="Freeform 112"/>
          <p:cNvSpPr>
            <a:spLocks noChangeArrowheads="1"/>
          </p:cNvSpPr>
          <p:nvPr/>
        </p:nvSpPr>
        <p:spPr bwMode="auto">
          <a:xfrm>
            <a:off x="14627915" y="8392154"/>
            <a:ext cx="1084783" cy="1445389"/>
          </a:xfrm>
          <a:custGeom>
            <a:avLst/>
            <a:gdLst>
              <a:gd name="T0" fmla="*/ 0 w 1478"/>
              <a:gd name="T1" fmla="*/ 1651 h 1968"/>
              <a:gd name="T2" fmla="*/ 8 w 1478"/>
              <a:gd name="T3" fmla="*/ 301 h 1968"/>
              <a:gd name="T4" fmla="*/ 351 w 1478"/>
              <a:gd name="T5" fmla="*/ 0 h 1968"/>
              <a:gd name="T6" fmla="*/ 1215 w 1478"/>
              <a:gd name="T7" fmla="*/ 698 h 1968"/>
              <a:gd name="T8" fmla="*/ 1477 w 1478"/>
              <a:gd name="T9" fmla="*/ 957 h 1968"/>
              <a:gd name="T10" fmla="*/ 1431 w 1478"/>
              <a:gd name="T11" fmla="*/ 957 h 1968"/>
              <a:gd name="T12" fmla="*/ 1385 w 1478"/>
              <a:gd name="T13" fmla="*/ 1018 h 1968"/>
              <a:gd name="T14" fmla="*/ 1238 w 1478"/>
              <a:gd name="T15" fmla="*/ 1065 h 1968"/>
              <a:gd name="T16" fmla="*/ 1126 w 1478"/>
              <a:gd name="T17" fmla="*/ 1100 h 1968"/>
              <a:gd name="T18" fmla="*/ 1069 w 1478"/>
              <a:gd name="T19" fmla="*/ 1176 h 1968"/>
              <a:gd name="T20" fmla="*/ 1026 w 1478"/>
              <a:gd name="T21" fmla="*/ 1258 h 1968"/>
              <a:gd name="T22" fmla="*/ 1007 w 1478"/>
              <a:gd name="T23" fmla="*/ 1266 h 1968"/>
              <a:gd name="T24" fmla="*/ 995 w 1478"/>
              <a:gd name="T25" fmla="*/ 1292 h 1968"/>
              <a:gd name="T26" fmla="*/ 968 w 1478"/>
              <a:gd name="T27" fmla="*/ 1385 h 1968"/>
              <a:gd name="T28" fmla="*/ 937 w 1478"/>
              <a:gd name="T29" fmla="*/ 1470 h 1968"/>
              <a:gd name="T30" fmla="*/ 926 w 1478"/>
              <a:gd name="T31" fmla="*/ 1520 h 1968"/>
              <a:gd name="T32" fmla="*/ 884 w 1478"/>
              <a:gd name="T33" fmla="*/ 1589 h 1968"/>
              <a:gd name="T34" fmla="*/ 903 w 1478"/>
              <a:gd name="T35" fmla="*/ 1666 h 1968"/>
              <a:gd name="T36" fmla="*/ 868 w 1478"/>
              <a:gd name="T37" fmla="*/ 1701 h 1968"/>
              <a:gd name="T38" fmla="*/ 791 w 1478"/>
              <a:gd name="T39" fmla="*/ 1728 h 1968"/>
              <a:gd name="T40" fmla="*/ 710 w 1478"/>
              <a:gd name="T41" fmla="*/ 1824 h 1968"/>
              <a:gd name="T42" fmla="*/ 613 w 1478"/>
              <a:gd name="T43" fmla="*/ 1956 h 1968"/>
              <a:gd name="T44" fmla="*/ 490 w 1478"/>
              <a:gd name="T45" fmla="*/ 1948 h 1968"/>
              <a:gd name="T46" fmla="*/ 467 w 1478"/>
              <a:gd name="T47" fmla="*/ 1921 h 1968"/>
              <a:gd name="T48" fmla="*/ 440 w 1478"/>
              <a:gd name="T49" fmla="*/ 1913 h 1968"/>
              <a:gd name="T50" fmla="*/ 421 w 1478"/>
              <a:gd name="T51" fmla="*/ 1886 h 1968"/>
              <a:gd name="T52" fmla="*/ 328 w 1478"/>
              <a:gd name="T53" fmla="*/ 1867 h 1968"/>
              <a:gd name="T54" fmla="*/ 316 w 1478"/>
              <a:gd name="T55" fmla="*/ 1855 h 1968"/>
              <a:gd name="T56" fmla="*/ 285 w 1478"/>
              <a:gd name="T57" fmla="*/ 1828 h 1968"/>
              <a:gd name="T58" fmla="*/ 239 w 1478"/>
              <a:gd name="T59" fmla="*/ 1775 h 1968"/>
              <a:gd name="T60" fmla="*/ 154 w 1478"/>
              <a:gd name="T61" fmla="*/ 1747 h 1968"/>
              <a:gd name="T62" fmla="*/ 116 w 1478"/>
              <a:gd name="T63" fmla="*/ 1751 h 1968"/>
              <a:gd name="T64" fmla="*/ 27 w 1478"/>
              <a:gd name="T65" fmla="*/ 1693 h 1968"/>
              <a:gd name="T66" fmla="*/ 0 w 1478"/>
              <a:gd name="T67" fmla="*/ 1651 h 1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78" h="1968">
                <a:moveTo>
                  <a:pt x="0" y="1651"/>
                </a:moveTo>
                <a:lnTo>
                  <a:pt x="0" y="1651"/>
                </a:lnTo>
                <a:cubicBezTo>
                  <a:pt x="8" y="301"/>
                  <a:pt x="8" y="301"/>
                  <a:pt x="8" y="301"/>
                </a:cubicBezTo>
                <a:lnTo>
                  <a:pt x="8" y="301"/>
                </a:lnTo>
                <a:cubicBezTo>
                  <a:pt x="351" y="0"/>
                  <a:pt x="351" y="0"/>
                  <a:pt x="351" y="0"/>
                </a:cubicBezTo>
                <a:lnTo>
                  <a:pt x="351" y="0"/>
                </a:lnTo>
                <a:cubicBezTo>
                  <a:pt x="1215" y="698"/>
                  <a:pt x="1215" y="698"/>
                  <a:pt x="1215" y="698"/>
                </a:cubicBezTo>
                <a:lnTo>
                  <a:pt x="1215" y="698"/>
                </a:lnTo>
                <a:cubicBezTo>
                  <a:pt x="1477" y="957"/>
                  <a:pt x="1477" y="957"/>
                  <a:pt x="1477" y="957"/>
                </a:cubicBezTo>
                <a:lnTo>
                  <a:pt x="1477" y="957"/>
                </a:lnTo>
                <a:cubicBezTo>
                  <a:pt x="1473" y="957"/>
                  <a:pt x="1473" y="957"/>
                  <a:pt x="1469" y="953"/>
                </a:cubicBezTo>
                <a:cubicBezTo>
                  <a:pt x="1442" y="934"/>
                  <a:pt x="1435" y="957"/>
                  <a:pt x="1431" y="957"/>
                </a:cubicBezTo>
                <a:cubicBezTo>
                  <a:pt x="1416" y="949"/>
                  <a:pt x="1420" y="957"/>
                  <a:pt x="1404" y="968"/>
                </a:cubicBezTo>
                <a:cubicBezTo>
                  <a:pt x="1396" y="976"/>
                  <a:pt x="1389" y="1007"/>
                  <a:pt x="1385" y="1018"/>
                </a:cubicBezTo>
                <a:cubicBezTo>
                  <a:pt x="1385" y="1049"/>
                  <a:pt x="1354" y="1080"/>
                  <a:pt x="1327" y="1061"/>
                </a:cubicBezTo>
                <a:cubicBezTo>
                  <a:pt x="1311" y="1053"/>
                  <a:pt x="1242" y="1038"/>
                  <a:pt x="1238" y="1065"/>
                </a:cubicBezTo>
                <a:cubicBezTo>
                  <a:pt x="1235" y="1080"/>
                  <a:pt x="1207" y="1088"/>
                  <a:pt x="1192" y="1088"/>
                </a:cubicBezTo>
                <a:cubicBezTo>
                  <a:pt x="1172" y="1088"/>
                  <a:pt x="1134" y="1103"/>
                  <a:pt x="1126" y="1100"/>
                </a:cubicBezTo>
                <a:cubicBezTo>
                  <a:pt x="1080" y="1092"/>
                  <a:pt x="1080" y="1096"/>
                  <a:pt x="1072" y="1146"/>
                </a:cubicBezTo>
                <a:cubicBezTo>
                  <a:pt x="1072" y="1153"/>
                  <a:pt x="1076" y="1176"/>
                  <a:pt x="1069" y="1176"/>
                </a:cubicBezTo>
                <a:cubicBezTo>
                  <a:pt x="1057" y="1184"/>
                  <a:pt x="1050" y="1196"/>
                  <a:pt x="1042" y="1199"/>
                </a:cubicBezTo>
                <a:cubicBezTo>
                  <a:pt x="1034" y="1203"/>
                  <a:pt x="1030" y="1250"/>
                  <a:pt x="1026" y="1258"/>
                </a:cubicBezTo>
                <a:cubicBezTo>
                  <a:pt x="1022" y="1266"/>
                  <a:pt x="1014" y="1262"/>
                  <a:pt x="1007" y="1262"/>
                </a:cubicBezTo>
                <a:cubicBezTo>
                  <a:pt x="1007" y="1262"/>
                  <a:pt x="1007" y="1262"/>
                  <a:pt x="1007" y="1266"/>
                </a:cubicBezTo>
                <a:cubicBezTo>
                  <a:pt x="999" y="1281"/>
                  <a:pt x="1018" y="1289"/>
                  <a:pt x="995" y="1289"/>
                </a:cubicBezTo>
                <a:cubicBezTo>
                  <a:pt x="991" y="1289"/>
                  <a:pt x="995" y="1289"/>
                  <a:pt x="995" y="1292"/>
                </a:cubicBezTo>
                <a:cubicBezTo>
                  <a:pt x="991" y="1315"/>
                  <a:pt x="995" y="1319"/>
                  <a:pt x="972" y="1335"/>
                </a:cubicBezTo>
                <a:cubicBezTo>
                  <a:pt x="953" y="1346"/>
                  <a:pt x="964" y="1373"/>
                  <a:pt x="968" y="1385"/>
                </a:cubicBezTo>
                <a:cubicBezTo>
                  <a:pt x="968" y="1396"/>
                  <a:pt x="945" y="1408"/>
                  <a:pt x="941" y="1420"/>
                </a:cubicBezTo>
                <a:cubicBezTo>
                  <a:pt x="941" y="1435"/>
                  <a:pt x="937" y="1454"/>
                  <a:pt x="937" y="1470"/>
                </a:cubicBezTo>
                <a:cubicBezTo>
                  <a:pt x="933" y="1481"/>
                  <a:pt x="956" y="1474"/>
                  <a:pt x="953" y="1489"/>
                </a:cubicBezTo>
                <a:cubicBezTo>
                  <a:pt x="949" y="1500"/>
                  <a:pt x="930" y="1500"/>
                  <a:pt x="926" y="1520"/>
                </a:cubicBezTo>
                <a:cubicBezTo>
                  <a:pt x="918" y="1539"/>
                  <a:pt x="907" y="1531"/>
                  <a:pt x="895" y="1539"/>
                </a:cubicBezTo>
                <a:cubicBezTo>
                  <a:pt x="891" y="1543"/>
                  <a:pt x="887" y="1582"/>
                  <a:pt x="884" y="1589"/>
                </a:cubicBezTo>
                <a:cubicBezTo>
                  <a:pt x="880" y="1609"/>
                  <a:pt x="872" y="1628"/>
                  <a:pt x="868" y="1643"/>
                </a:cubicBezTo>
                <a:cubicBezTo>
                  <a:pt x="864" y="1666"/>
                  <a:pt x="891" y="1655"/>
                  <a:pt x="903" y="1666"/>
                </a:cubicBezTo>
                <a:lnTo>
                  <a:pt x="903" y="1666"/>
                </a:lnTo>
                <a:cubicBezTo>
                  <a:pt x="914" y="1678"/>
                  <a:pt x="880" y="1712"/>
                  <a:pt x="868" y="1701"/>
                </a:cubicBezTo>
                <a:cubicBezTo>
                  <a:pt x="841" y="1685"/>
                  <a:pt x="845" y="1724"/>
                  <a:pt x="825" y="1732"/>
                </a:cubicBezTo>
                <a:cubicBezTo>
                  <a:pt x="806" y="1736"/>
                  <a:pt x="806" y="1720"/>
                  <a:pt x="791" y="1728"/>
                </a:cubicBezTo>
                <a:cubicBezTo>
                  <a:pt x="779" y="1736"/>
                  <a:pt x="787" y="1755"/>
                  <a:pt x="779" y="1767"/>
                </a:cubicBezTo>
                <a:cubicBezTo>
                  <a:pt x="752" y="1794"/>
                  <a:pt x="741" y="1840"/>
                  <a:pt x="710" y="1824"/>
                </a:cubicBezTo>
                <a:cubicBezTo>
                  <a:pt x="679" y="1809"/>
                  <a:pt x="671" y="1898"/>
                  <a:pt x="671" y="1913"/>
                </a:cubicBezTo>
                <a:cubicBezTo>
                  <a:pt x="663" y="1948"/>
                  <a:pt x="628" y="1944"/>
                  <a:pt x="613" y="1956"/>
                </a:cubicBezTo>
                <a:cubicBezTo>
                  <a:pt x="602" y="1967"/>
                  <a:pt x="521" y="1944"/>
                  <a:pt x="517" y="1940"/>
                </a:cubicBezTo>
                <a:cubicBezTo>
                  <a:pt x="501" y="1925"/>
                  <a:pt x="501" y="1952"/>
                  <a:pt x="490" y="1948"/>
                </a:cubicBezTo>
                <a:cubicBezTo>
                  <a:pt x="482" y="1944"/>
                  <a:pt x="470" y="1925"/>
                  <a:pt x="470" y="1925"/>
                </a:cubicBezTo>
                <a:cubicBezTo>
                  <a:pt x="467" y="1925"/>
                  <a:pt x="467" y="1925"/>
                  <a:pt x="467" y="1921"/>
                </a:cubicBezTo>
                <a:cubicBezTo>
                  <a:pt x="467" y="1921"/>
                  <a:pt x="470" y="1909"/>
                  <a:pt x="467" y="1905"/>
                </a:cubicBezTo>
                <a:cubicBezTo>
                  <a:pt x="463" y="1898"/>
                  <a:pt x="447" y="1913"/>
                  <a:pt x="440" y="1913"/>
                </a:cubicBezTo>
                <a:cubicBezTo>
                  <a:pt x="432" y="1909"/>
                  <a:pt x="443" y="1894"/>
                  <a:pt x="440" y="1890"/>
                </a:cubicBezTo>
                <a:cubicBezTo>
                  <a:pt x="440" y="1890"/>
                  <a:pt x="424" y="1886"/>
                  <a:pt x="421" y="1886"/>
                </a:cubicBezTo>
                <a:cubicBezTo>
                  <a:pt x="405" y="1894"/>
                  <a:pt x="409" y="1925"/>
                  <a:pt x="375" y="1898"/>
                </a:cubicBezTo>
                <a:cubicBezTo>
                  <a:pt x="367" y="1890"/>
                  <a:pt x="340" y="1870"/>
                  <a:pt x="328" y="1867"/>
                </a:cubicBezTo>
                <a:cubicBezTo>
                  <a:pt x="328" y="1867"/>
                  <a:pt x="328" y="1867"/>
                  <a:pt x="324" y="1863"/>
                </a:cubicBezTo>
                <a:cubicBezTo>
                  <a:pt x="324" y="1863"/>
                  <a:pt x="316" y="1859"/>
                  <a:pt x="316" y="1855"/>
                </a:cubicBezTo>
                <a:cubicBezTo>
                  <a:pt x="312" y="1851"/>
                  <a:pt x="305" y="1859"/>
                  <a:pt x="301" y="1851"/>
                </a:cubicBezTo>
                <a:cubicBezTo>
                  <a:pt x="297" y="1844"/>
                  <a:pt x="293" y="1844"/>
                  <a:pt x="285" y="1828"/>
                </a:cubicBezTo>
                <a:cubicBezTo>
                  <a:pt x="282" y="1809"/>
                  <a:pt x="266" y="1809"/>
                  <a:pt x="251" y="1801"/>
                </a:cubicBezTo>
                <a:cubicBezTo>
                  <a:pt x="243" y="1798"/>
                  <a:pt x="247" y="1778"/>
                  <a:pt x="239" y="1775"/>
                </a:cubicBezTo>
                <a:cubicBezTo>
                  <a:pt x="236" y="1775"/>
                  <a:pt x="236" y="1771"/>
                  <a:pt x="232" y="1767"/>
                </a:cubicBezTo>
                <a:cubicBezTo>
                  <a:pt x="216" y="1763"/>
                  <a:pt x="170" y="1763"/>
                  <a:pt x="154" y="1747"/>
                </a:cubicBezTo>
                <a:lnTo>
                  <a:pt x="154" y="1744"/>
                </a:lnTo>
                <a:cubicBezTo>
                  <a:pt x="147" y="1736"/>
                  <a:pt x="123" y="1771"/>
                  <a:pt x="116" y="1751"/>
                </a:cubicBezTo>
                <a:cubicBezTo>
                  <a:pt x="108" y="1740"/>
                  <a:pt x="93" y="1732"/>
                  <a:pt x="81" y="1728"/>
                </a:cubicBezTo>
                <a:cubicBezTo>
                  <a:pt x="62" y="1720"/>
                  <a:pt x="43" y="1720"/>
                  <a:pt x="27" y="1693"/>
                </a:cubicBezTo>
                <a:cubicBezTo>
                  <a:pt x="12" y="1666"/>
                  <a:pt x="0" y="1689"/>
                  <a:pt x="0" y="1674"/>
                </a:cubicBezTo>
                <a:cubicBezTo>
                  <a:pt x="0" y="1666"/>
                  <a:pt x="0" y="1659"/>
                  <a:pt x="0" y="165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3" name="Freeform 113"/>
          <p:cNvSpPr>
            <a:spLocks noChangeArrowheads="1"/>
          </p:cNvSpPr>
          <p:nvPr/>
        </p:nvSpPr>
        <p:spPr bwMode="auto">
          <a:xfrm>
            <a:off x="12555784" y="7281316"/>
            <a:ext cx="513161" cy="545675"/>
          </a:xfrm>
          <a:custGeom>
            <a:avLst/>
            <a:gdLst>
              <a:gd name="T0" fmla="*/ 0 w 699"/>
              <a:gd name="T1" fmla="*/ 0 h 745"/>
              <a:gd name="T2" fmla="*/ 0 w 699"/>
              <a:gd name="T3" fmla="*/ 0 h 745"/>
              <a:gd name="T4" fmla="*/ 663 w 699"/>
              <a:gd name="T5" fmla="*/ 0 h 745"/>
              <a:gd name="T6" fmla="*/ 663 w 699"/>
              <a:gd name="T7" fmla="*/ 0 h 745"/>
              <a:gd name="T8" fmla="*/ 663 w 699"/>
              <a:gd name="T9" fmla="*/ 632 h 745"/>
              <a:gd name="T10" fmla="*/ 690 w 699"/>
              <a:gd name="T11" fmla="*/ 647 h 745"/>
              <a:gd name="T12" fmla="*/ 698 w 699"/>
              <a:gd name="T13" fmla="*/ 686 h 745"/>
              <a:gd name="T14" fmla="*/ 694 w 699"/>
              <a:gd name="T15" fmla="*/ 709 h 745"/>
              <a:gd name="T16" fmla="*/ 687 w 699"/>
              <a:gd name="T17" fmla="*/ 725 h 745"/>
              <a:gd name="T18" fmla="*/ 667 w 699"/>
              <a:gd name="T19" fmla="*/ 744 h 745"/>
              <a:gd name="T20" fmla="*/ 667 w 699"/>
              <a:gd name="T21" fmla="*/ 744 h 745"/>
              <a:gd name="T22" fmla="*/ 637 w 699"/>
              <a:gd name="T23" fmla="*/ 729 h 745"/>
              <a:gd name="T24" fmla="*/ 513 w 699"/>
              <a:gd name="T25" fmla="*/ 674 h 745"/>
              <a:gd name="T26" fmla="*/ 475 w 699"/>
              <a:gd name="T27" fmla="*/ 659 h 745"/>
              <a:gd name="T28" fmla="*/ 448 w 699"/>
              <a:gd name="T29" fmla="*/ 632 h 745"/>
              <a:gd name="T30" fmla="*/ 448 w 699"/>
              <a:gd name="T31" fmla="*/ 632 h 745"/>
              <a:gd name="T32" fmla="*/ 397 w 699"/>
              <a:gd name="T33" fmla="*/ 578 h 745"/>
              <a:gd name="T34" fmla="*/ 385 w 699"/>
              <a:gd name="T35" fmla="*/ 567 h 745"/>
              <a:gd name="T36" fmla="*/ 382 w 699"/>
              <a:gd name="T37" fmla="*/ 544 h 745"/>
              <a:gd name="T38" fmla="*/ 355 w 699"/>
              <a:gd name="T39" fmla="*/ 520 h 745"/>
              <a:gd name="T40" fmla="*/ 324 w 699"/>
              <a:gd name="T41" fmla="*/ 458 h 745"/>
              <a:gd name="T42" fmla="*/ 216 w 699"/>
              <a:gd name="T43" fmla="*/ 300 h 745"/>
              <a:gd name="T44" fmla="*/ 151 w 699"/>
              <a:gd name="T45" fmla="*/ 300 h 745"/>
              <a:gd name="T46" fmla="*/ 108 w 699"/>
              <a:gd name="T47" fmla="*/ 266 h 745"/>
              <a:gd name="T48" fmla="*/ 108 w 699"/>
              <a:gd name="T49" fmla="*/ 266 h 745"/>
              <a:gd name="T50" fmla="*/ 97 w 699"/>
              <a:gd name="T51" fmla="*/ 243 h 745"/>
              <a:gd name="T52" fmla="*/ 31 w 699"/>
              <a:gd name="T53" fmla="*/ 169 h 745"/>
              <a:gd name="T54" fmla="*/ 4 w 699"/>
              <a:gd name="T55" fmla="*/ 7 h 745"/>
              <a:gd name="T56" fmla="*/ 0 w 699"/>
              <a:gd name="T57"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9" h="745">
                <a:moveTo>
                  <a:pt x="0" y="0"/>
                </a:moveTo>
                <a:lnTo>
                  <a:pt x="0" y="0"/>
                </a:lnTo>
                <a:cubicBezTo>
                  <a:pt x="663" y="0"/>
                  <a:pt x="663" y="0"/>
                  <a:pt x="663" y="0"/>
                </a:cubicBezTo>
                <a:lnTo>
                  <a:pt x="663" y="0"/>
                </a:lnTo>
                <a:cubicBezTo>
                  <a:pt x="663" y="632"/>
                  <a:pt x="663" y="632"/>
                  <a:pt x="663" y="632"/>
                </a:cubicBezTo>
                <a:cubicBezTo>
                  <a:pt x="667" y="632"/>
                  <a:pt x="687" y="640"/>
                  <a:pt x="690" y="647"/>
                </a:cubicBezTo>
                <a:cubicBezTo>
                  <a:pt x="694" y="647"/>
                  <a:pt x="698" y="682"/>
                  <a:pt x="698" y="686"/>
                </a:cubicBezTo>
                <a:cubicBezTo>
                  <a:pt x="698" y="698"/>
                  <a:pt x="694" y="702"/>
                  <a:pt x="694" y="709"/>
                </a:cubicBezTo>
                <a:cubicBezTo>
                  <a:pt x="690" y="713"/>
                  <a:pt x="687" y="721"/>
                  <a:pt x="687" y="725"/>
                </a:cubicBezTo>
                <a:cubicBezTo>
                  <a:pt x="683" y="729"/>
                  <a:pt x="671" y="740"/>
                  <a:pt x="667" y="744"/>
                </a:cubicBezTo>
                <a:lnTo>
                  <a:pt x="667" y="744"/>
                </a:lnTo>
                <a:cubicBezTo>
                  <a:pt x="660" y="740"/>
                  <a:pt x="648" y="736"/>
                  <a:pt x="637" y="729"/>
                </a:cubicBezTo>
                <a:cubicBezTo>
                  <a:pt x="594" y="706"/>
                  <a:pt x="555" y="709"/>
                  <a:pt x="513" y="674"/>
                </a:cubicBezTo>
                <a:cubicBezTo>
                  <a:pt x="501" y="667"/>
                  <a:pt x="486" y="670"/>
                  <a:pt x="475" y="659"/>
                </a:cubicBezTo>
                <a:cubicBezTo>
                  <a:pt x="467" y="655"/>
                  <a:pt x="448" y="636"/>
                  <a:pt x="448" y="632"/>
                </a:cubicBezTo>
                <a:lnTo>
                  <a:pt x="448" y="632"/>
                </a:lnTo>
                <a:cubicBezTo>
                  <a:pt x="448" y="601"/>
                  <a:pt x="405" y="597"/>
                  <a:pt x="397" y="578"/>
                </a:cubicBezTo>
                <a:cubicBezTo>
                  <a:pt x="393" y="571"/>
                  <a:pt x="385" y="571"/>
                  <a:pt x="385" y="567"/>
                </a:cubicBezTo>
                <a:cubicBezTo>
                  <a:pt x="385" y="559"/>
                  <a:pt x="385" y="551"/>
                  <a:pt x="382" y="544"/>
                </a:cubicBezTo>
                <a:cubicBezTo>
                  <a:pt x="382" y="528"/>
                  <a:pt x="366" y="524"/>
                  <a:pt x="355" y="520"/>
                </a:cubicBezTo>
                <a:cubicBezTo>
                  <a:pt x="339" y="520"/>
                  <a:pt x="336" y="478"/>
                  <a:pt x="324" y="458"/>
                </a:cubicBezTo>
                <a:cubicBezTo>
                  <a:pt x="297" y="412"/>
                  <a:pt x="262" y="331"/>
                  <a:pt x="216" y="300"/>
                </a:cubicBezTo>
                <a:cubicBezTo>
                  <a:pt x="189" y="285"/>
                  <a:pt x="173" y="304"/>
                  <a:pt x="151" y="300"/>
                </a:cubicBezTo>
                <a:cubicBezTo>
                  <a:pt x="131" y="293"/>
                  <a:pt x="120" y="281"/>
                  <a:pt x="108" y="266"/>
                </a:cubicBezTo>
                <a:lnTo>
                  <a:pt x="108" y="266"/>
                </a:lnTo>
                <a:cubicBezTo>
                  <a:pt x="104" y="258"/>
                  <a:pt x="100" y="251"/>
                  <a:pt x="97" y="243"/>
                </a:cubicBezTo>
                <a:cubicBezTo>
                  <a:pt x="73" y="208"/>
                  <a:pt x="15" y="239"/>
                  <a:pt x="31" y="169"/>
                </a:cubicBezTo>
                <a:cubicBezTo>
                  <a:pt x="42" y="100"/>
                  <a:pt x="23" y="62"/>
                  <a:pt x="4" y="7"/>
                </a:cubicBezTo>
                <a:cubicBezTo>
                  <a:pt x="4" y="3"/>
                  <a:pt x="0" y="3"/>
                  <a:pt x="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4" name="Freeform 114"/>
          <p:cNvSpPr>
            <a:spLocks noChangeArrowheads="1"/>
          </p:cNvSpPr>
          <p:nvPr/>
        </p:nvSpPr>
        <p:spPr bwMode="auto">
          <a:xfrm>
            <a:off x="13042962" y="7281316"/>
            <a:ext cx="769741" cy="1143319"/>
          </a:xfrm>
          <a:custGeom>
            <a:avLst/>
            <a:gdLst>
              <a:gd name="T0" fmla="*/ 953 w 1050"/>
              <a:gd name="T1" fmla="*/ 1554 h 1555"/>
              <a:gd name="T2" fmla="*/ 953 w 1050"/>
              <a:gd name="T3" fmla="*/ 1554 h 1555"/>
              <a:gd name="T4" fmla="*/ 1026 w 1050"/>
              <a:gd name="T5" fmla="*/ 1511 h 1555"/>
              <a:gd name="T6" fmla="*/ 1026 w 1050"/>
              <a:gd name="T7" fmla="*/ 1511 h 1555"/>
              <a:gd name="T8" fmla="*/ 1026 w 1050"/>
              <a:gd name="T9" fmla="*/ 1326 h 1555"/>
              <a:gd name="T10" fmla="*/ 1049 w 1050"/>
              <a:gd name="T11" fmla="*/ 1326 h 1555"/>
              <a:gd name="T12" fmla="*/ 1049 w 1050"/>
              <a:gd name="T13" fmla="*/ 1164 h 1555"/>
              <a:gd name="T14" fmla="*/ 1026 w 1050"/>
              <a:gd name="T15" fmla="*/ 1164 h 1555"/>
              <a:gd name="T16" fmla="*/ 1026 w 1050"/>
              <a:gd name="T17" fmla="*/ 0 h 1555"/>
              <a:gd name="T18" fmla="*/ 1026 w 1050"/>
              <a:gd name="T19" fmla="*/ 0 h 1555"/>
              <a:gd name="T20" fmla="*/ 0 w 1050"/>
              <a:gd name="T21" fmla="*/ 0 h 1555"/>
              <a:gd name="T22" fmla="*/ 0 w 1050"/>
              <a:gd name="T23" fmla="*/ 0 h 1555"/>
              <a:gd name="T24" fmla="*/ 0 w 1050"/>
              <a:gd name="T25" fmla="*/ 632 h 1555"/>
              <a:gd name="T26" fmla="*/ 27 w 1050"/>
              <a:gd name="T27" fmla="*/ 647 h 1555"/>
              <a:gd name="T28" fmla="*/ 35 w 1050"/>
              <a:gd name="T29" fmla="*/ 686 h 1555"/>
              <a:gd name="T30" fmla="*/ 31 w 1050"/>
              <a:gd name="T31" fmla="*/ 709 h 1555"/>
              <a:gd name="T32" fmla="*/ 24 w 1050"/>
              <a:gd name="T33" fmla="*/ 725 h 1555"/>
              <a:gd name="T34" fmla="*/ 4 w 1050"/>
              <a:gd name="T35" fmla="*/ 744 h 1555"/>
              <a:gd name="T36" fmla="*/ 4 w 1050"/>
              <a:gd name="T37" fmla="*/ 744 h 1555"/>
              <a:gd name="T38" fmla="*/ 16 w 1050"/>
              <a:gd name="T39" fmla="*/ 767 h 1555"/>
              <a:gd name="T40" fmla="*/ 46 w 1050"/>
              <a:gd name="T41" fmla="*/ 806 h 1555"/>
              <a:gd name="T42" fmla="*/ 46 w 1050"/>
              <a:gd name="T43" fmla="*/ 809 h 1555"/>
              <a:gd name="T44" fmla="*/ 50 w 1050"/>
              <a:gd name="T45" fmla="*/ 817 h 1555"/>
              <a:gd name="T46" fmla="*/ 54 w 1050"/>
              <a:gd name="T47" fmla="*/ 821 h 1555"/>
              <a:gd name="T48" fmla="*/ 77 w 1050"/>
              <a:gd name="T49" fmla="*/ 825 h 1555"/>
              <a:gd name="T50" fmla="*/ 143 w 1050"/>
              <a:gd name="T51" fmla="*/ 899 h 1555"/>
              <a:gd name="T52" fmla="*/ 201 w 1050"/>
              <a:gd name="T53" fmla="*/ 967 h 1555"/>
              <a:gd name="T54" fmla="*/ 247 w 1050"/>
              <a:gd name="T55" fmla="*/ 1006 h 1555"/>
              <a:gd name="T56" fmla="*/ 301 w 1050"/>
              <a:gd name="T57" fmla="*/ 1041 h 1555"/>
              <a:gd name="T58" fmla="*/ 336 w 1050"/>
              <a:gd name="T59" fmla="*/ 1057 h 1555"/>
              <a:gd name="T60" fmla="*/ 344 w 1050"/>
              <a:gd name="T61" fmla="*/ 1060 h 1555"/>
              <a:gd name="T62" fmla="*/ 351 w 1050"/>
              <a:gd name="T63" fmla="*/ 1076 h 1555"/>
              <a:gd name="T64" fmla="*/ 378 w 1050"/>
              <a:gd name="T65" fmla="*/ 1145 h 1555"/>
              <a:gd name="T66" fmla="*/ 394 w 1050"/>
              <a:gd name="T67" fmla="*/ 1176 h 1555"/>
              <a:gd name="T68" fmla="*/ 424 w 1050"/>
              <a:gd name="T69" fmla="*/ 1191 h 1555"/>
              <a:gd name="T70" fmla="*/ 483 w 1050"/>
              <a:gd name="T71" fmla="*/ 1249 h 1555"/>
              <a:gd name="T72" fmla="*/ 548 w 1050"/>
              <a:gd name="T73" fmla="*/ 1295 h 1555"/>
              <a:gd name="T74" fmla="*/ 559 w 1050"/>
              <a:gd name="T75" fmla="*/ 1330 h 1555"/>
              <a:gd name="T76" fmla="*/ 613 w 1050"/>
              <a:gd name="T77" fmla="*/ 1353 h 1555"/>
              <a:gd name="T78" fmla="*/ 645 w 1050"/>
              <a:gd name="T79" fmla="*/ 1369 h 1555"/>
              <a:gd name="T80" fmla="*/ 687 w 1050"/>
              <a:gd name="T81" fmla="*/ 1396 h 1555"/>
              <a:gd name="T82" fmla="*/ 721 w 1050"/>
              <a:gd name="T83" fmla="*/ 1392 h 1555"/>
              <a:gd name="T84" fmla="*/ 752 w 1050"/>
              <a:gd name="T85" fmla="*/ 1404 h 1555"/>
              <a:gd name="T86" fmla="*/ 841 w 1050"/>
              <a:gd name="T87" fmla="*/ 1477 h 1555"/>
              <a:gd name="T88" fmla="*/ 872 w 1050"/>
              <a:gd name="T89" fmla="*/ 1496 h 1555"/>
              <a:gd name="T90" fmla="*/ 895 w 1050"/>
              <a:gd name="T91" fmla="*/ 1527 h 1555"/>
              <a:gd name="T92" fmla="*/ 914 w 1050"/>
              <a:gd name="T93" fmla="*/ 1534 h 1555"/>
              <a:gd name="T94" fmla="*/ 945 w 1050"/>
              <a:gd name="T95" fmla="*/ 1530 h 1555"/>
              <a:gd name="T96" fmla="*/ 949 w 1050"/>
              <a:gd name="T97" fmla="*/ 1538 h 1555"/>
              <a:gd name="T98" fmla="*/ 953 w 1050"/>
              <a:gd name="T99" fmla="*/ 1550 h 1555"/>
              <a:gd name="T100" fmla="*/ 953 w 1050"/>
              <a:gd name="T101" fmla="*/ 1554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0" h="1555">
                <a:moveTo>
                  <a:pt x="953" y="1554"/>
                </a:moveTo>
                <a:lnTo>
                  <a:pt x="953" y="1554"/>
                </a:lnTo>
                <a:cubicBezTo>
                  <a:pt x="1026" y="1511"/>
                  <a:pt x="1026" y="1511"/>
                  <a:pt x="1026" y="1511"/>
                </a:cubicBezTo>
                <a:lnTo>
                  <a:pt x="1026" y="1511"/>
                </a:lnTo>
                <a:cubicBezTo>
                  <a:pt x="1026" y="1326"/>
                  <a:pt x="1026" y="1326"/>
                  <a:pt x="1026" y="1326"/>
                </a:cubicBezTo>
                <a:cubicBezTo>
                  <a:pt x="1049" y="1326"/>
                  <a:pt x="1049" y="1326"/>
                  <a:pt x="1049" y="1326"/>
                </a:cubicBezTo>
                <a:cubicBezTo>
                  <a:pt x="1049" y="1164"/>
                  <a:pt x="1049" y="1164"/>
                  <a:pt x="1049" y="1164"/>
                </a:cubicBezTo>
                <a:cubicBezTo>
                  <a:pt x="1026" y="1164"/>
                  <a:pt x="1026" y="1164"/>
                  <a:pt x="1026" y="1164"/>
                </a:cubicBezTo>
                <a:cubicBezTo>
                  <a:pt x="1026" y="0"/>
                  <a:pt x="1026" y="0"/>
                  <a:pt x="1026" y="0"/>
                </a:cubicBezTo>
                <a:lnTo>
                  <a:pt x="1026" y="0"/>
                </a:lnTo>
                <a:cubicBezTo>
                  <a:pt x="0" y="0"/>
                  <a:pt x="0" y="0"/>
                  <a:pt x="0" y="0"/>
                </a:cubicBezTo>
                <a:lnTo>
                  <a:pt x="0" y="0"/>
                </a:lnTo>
                <a:cubicBezTo>
                  <a:pt x="0" y="632"/>
                  <a:pt x="0" y="632"/>
                  <a:pt x="0" y="632"/>
                </a:cubicBezTo>
                <a:cubicBezTo>
                  <a:pt x="4" y="632"/>
                  <a:pt x="24" y="640"/>
                  <a:pt x="27" y="647"/>
                </a:cubicBezTo>
                <a:cubicBezTo>
                  <a:pt x="31" y="647"/>
                  <a:pt x="35" y="682"/>
                  <a:pt x="35" y="686"/>
                </a:cubicBezTo>
                <a:cubicBezTo>
                  <a:pt x="35" y="698"/>
                  <a:pt x="31" y="702"/>
                  <a:pt x="31" y="709"/>
                </a:cubicBezTo>
                <a:cubicBezTo>
                  <a:pt x="27" y="713"/>
                  <a:pt x="24" y="721"/>
                  <a:pt x="24" y="725"/>
                </a:cubicBezTo>
                <a:cubicBezTo>
                  <a:pt x="20" y="729"/>
                  <a:pt x="8" y="740"/>
                  <a:pt x="4" y="744"/>
                </a:cubicBezTo>
                <a:lnTo>
                  <a:pt x="4" y="744"/>
                </a:lnTo>
                <a:cubicBezTo>
                  <a:pt x="12" y="752"/>
                  <a:pt x="16" y="756"/>
                  <a:pt x="16" y="767"/>
                </a:cubicBezTo>
                <a:cubicBezTo>
                  <a:pt x="20" y="802"/>
                  <a:pt x="16" y="798"/>
                  <a:pt x="46" y="806"/>
                </a:cubicBezTo>
                <a:lnTo>
                  <a:pt x="46" y="809"/>
                </a:lnTo>
                <a:cubicBezTo>
                  <a:pt x="50" y="809"/>
                  <a:pt x="50" y="813"/>
                  <a:pt x="50" y="817"/>
                </a:cubicBezTo>
                <a:lnTo>
                  <a:pt x="54" y="821"/>
                </a:lnTo>
                <a:cubicBezTo>
                  <a:pt x="66" y="825"/>
                  <a:pt x="70" y="817"/>
                  <a:pt x="77" y="825"/>
                </a:cubicBezTo>
                <a:cubicBezTo>
                  <a:pt x="101" y="844"/>
                  <a:pt x="128" y="875"/>
                  <a:pt x="143" y="899"/>
                </a:cubicBezTo>
                <a:cubicBezTo>
                  <a:pt x="159" y="925"/>
                  <a:pt x="174" y="967"/>
                  <a:pt x="201" y="967"/>
                </a:cubicBezTo>
                <a:cubicBezTo>
                  <a:pt x="224" y="967"/>
                  <a:pt x="235" y="994"/>
                  <a:pt x="247" y="1006"/>
                </a:cubicBezTo>
                <a:cubicBezTo>
                  <a:pt x="262" y="1018"/>
                  <a:pt x="286" y="1029"/>
                  <a:pt x="301" y="1041"/>
                </a:cubicBezTo>
                <a:cubicBezTo>
                  <a:pt x="313" y="1045"/>
                  <a:pt x="324" y="1049"/>
                  <a:pt x="336" y="1057"/>
                </a:cubicBezTo>
                <a:cubicBezTo>
                  <a:pt x="340" y="1057"/>
                  <a:pt x="344" y="1060"/>
                  <a:pt x="344" y="1060"/>
                </a:cubicBezTo>
                <a:cubicBezTo>
                  <a:pt x="348" y="1064"/>
                  <a:pt x="348" y="1072"/>
                  <a:pt x="351" y="1076"/>
                </a:cubicBezTo>
                <a:cubicBezTo>
                  <a:pt x="367" y="1084"/>
                  <a:pt x="370" y="1133"/>
                  <a:pt x="378" y="1145"/>
                </a:cubicBezTo>
                <a:cubicBezTo>
                  <a:pt x="382" y="1153"/>
                  <a:pt x="386" y="1168"/>
                  <a:pt x="394" y="1176"/>
                </a:cubicBezTo>
                <a:cubicBezTo>
                  <a:pt x="397" y="1179"/>
                  <a:pt x="420" y="1187"/>
                  <a:pt x="424" y="1191"/>
                </a:cubicBezTo>
                <a:cubicBezTo>
                  <a:pt x="444" y="1199"/>
                  <a:pt x="471" y="1234"/>
                  <a:pt x="483" y="1249"/>
                </a:cubicBezTo>
                <a:cubicBezTo>
                  <a:pt x="498" y="1261"/>
                  <a:pt x="540" y="1284"/>
                  <a:pt x="548" y="1295"/>
                </a:cubicBezTo>
                <a:cubicBezTo>
                  <a:pt x="555" y="1303"/>
                  <a:pt x="552" y="1326"/>
                  <a:pt x="559" y="1330"/>
                </a:cubicBezTo>
                <a:cubicBezTo>
                  <a:pt x="575" y="1341"/>
                  <a:pt x="598" y="1341"/>
                  <a:pt x="613" y="1353"/>
                </a:cubicBezTo>
                <a:cubicBezTo>
                  <a:pt x="625" y="1365"/>
                  <a:pt x="637" y="1376"/>
                  <a:pt x="645" y="1369"/>
                </a:cubicBezTo>
                <a:cubicBezTo>
                  <a:pt x="668" y="1349"/>
                  <a:pt x="683" y="1388"/>
                  <a:pt x="687" y="1396"/>
                </a:cubicBezTo>
                <a:cubicBezTo>
                  <a:pt x="698" y="1400"/>
                  <a:pt x="706" y="1392"/>
                  <a:pt x="721" y="1392"/>
                </a:cubicBezTo>
                <a:cubicBezTo>
                  <a:pt x="737" y="1392"/>
                  <a:pt x="748" y="1392"/>
                  <a:pt x="752" y="1404"/>
                </a:cubicBezTo>
                <a:cubicBezTo>
                  <a:pt x="760" y="1431"/>
                  <a:pt x="826" y="1450"/>
                  <a:pt x="841" y="1477"/>
                </a:cubicBezTo>
                <a:cubicBezTo>
                  <a:pt x="841" y="1481"/>
                  <a:pt x="868" y="1496"/>
                  <a:pt x="872" y="1496"/>
                </a:cubicBezTo>
                <a:cubicBezTo>
                  <a:pt x="879" y="1503"/>
                  <a:pt x="872" y="1534"/>
                  <a:pt x="895" y="1527"/>
                </a:cubicBezTo>
                <a:cubicBezTo>
                  <a:pt x="903" y="1523"/>
                  <a:pt x="906" y="1530"/>
                  <a:pt x="914" y="1534"/>
                </a:cubicBezTo>
                <a:cubicBezTo>
                  <a:pt x="926" y="1542"/>
                  <a:pt x="937" y="1527"/>
                  <a:pt x="945" y="1530"/>
                </a:cubicBezTo>
                <a:cubicBezTo>
                  <a:pt x="945" y="1530"/>
                  <a:pt x="949" y="1534"/>
                  <a:pt x="949" y="1538"/>
                </a:cubicBezTo>
                <a:cubicBezTo>
                  <a:pt x="953" y="1542"/>
                  <a:pt x="953" y="1550"/>
                  <a:pt x="953" y="1550"/>
                </a:cubicBezTo>
                <a:cubicBezTo>
                  <a:pt x="953" y="1550"/>
                  <a:pt x="953" y="1550"/>
                  <a:pt x="953" y="155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5" name="Freeform 115"/>
          <p:cNvSpPr>
            <a:spLocks noChangeArrowheads="1"/>
          </p:cNvSpPr>
          <p:nvPr/>
        </p:nvSpPr>
        <p:spPr bwMode="auto">
          <a:xfrm>
            <a:off x="21169092" y="5787206"/>
            <a:ext cx="532648" cy="415752"/>
          </a:xfrm>
          <a:custGeom>
            <a:avLst/>
            <a:gdLst>
              <a:gd name="T0" fmla="*/ 19 w 729"/>
              <a:gd name="T1" fmla="*/ 0 h 568"/>
              <a:gd name="T2" fmla="*/ 19 w 729"/>
              <a:gd name="T3" fmla="*/ 0 h 568"/>
              <a:gd name="T4" fmla="*/ 19 w 729"/>
              <a:gd name="T5" fmla="*/ 467 h 568"/>
              <a:gd name="T6" fmla="*/ 19 w 729"/>
              <a:gd name="T7" fmla="*/ 467 h 568"/>
              <a:gd name="T8" fmla="*/ 65 w 729"/>
              <a:gd name="T9" fmla="*/ 478 h 568"/>
              <a:gd name="T10" fmla="*/ 73 w 729"/>
              <a:gd name="T11" fmla="*/ 482 h 568"/>
              <a:gd name="T12" fmla="*/ 80 w 729"/>
              <a:gd name="T13" fmla="*/ 494 h 568"/>
              <a:gd name="T14" fmla="*/ 107 w 729"/>
              <a:gd name="T15" fmla="*/ 540 h 568"/>
              <a:gd name="T16" fmla="*/ 107 w 729"/>
              <a:gd name="T17" fmla="*/ 540 h 568"/>
              <a:gd name="T18" fmla="*/ 135 w 729"/>
              <a:gd name="T19" fmla="*/ 548 h 568"/>
              <a:gd name="T20" fmla="*/ 269 w 729"/>
              <a:gd name="T21" fmla="*/ 509 h 568"/>
              <a:gd name="T22" fmla="*/ 328 w 729"/>
              <a:gd name="T23" fmla="*/ 509 h 568"/>
              <a:gd name="T24" fmla="*/ 378 w 729"/>
              <a:gd name="T25" fmla="*/ 525 h 568"/>
              <a:gd name="T26" fmla="*/ 400 w 729"/>
              <a:gd name="T27" fmla="*/ 540 h 568"/>
              <a:gd name="T28" fmla="*/ 408 w 729"/>
              <a:gd name="T29" fmla="*/ 544 h 568"/>
              <a:gd name="T30" fmla="*/ 450 w 729"/>
              <a:gd name="T31" fmla="*/ 548 h 568"/>
              <a:gd name="T32" fmla="*/ 513 w 729"/>
              <a:gd name="T33" fmla="*/ 560 h 568"/>
              <a:gd name="T34" fmla="*/ 520 w 729"/>
              <a:gd name="T35" fmla="*/ 536 h 568"/>
              <a:gd name="T36" fmla="*/ 559 w 729"/>
              <a:gd name="T37" fmla="*/ 486 h 568"/>
              <a:gd name="T38" fmla="*/ 628 w 729"/>
              <a:gd name="T39" fmla="*/ 497 h 568"/>
              <a:gd name="T40" fmla="*/ 728 w 729"/>
              <a:gd name="T41" fmla="*/ 521 h 568"/>
              <a:gd name="T42" fmla="*/ 728 w 729"/>
              <a:gd name="T43" fmla="*/ 521 h 568"/>
              <a:gd name="T44" fmla="*/ 721 w 729"/>
              <a:gd name="T45" fmla="*/ 382 h 568"/>
              <a:gd name="T46" fmla="*/ 721 w 729"/>
              <a:gd name="T47" fmla="*/ 185 h 568"/>
              <a:gd name="T48" fmla="*/ 721 w 729"/>
              <a:gd name="T49" fmla="*/ 185 h 568"/>
              <a:gd name="T50" fmla="*/ 709 w 729"/>
              <a:gd name="T51" fmla="*/ 181 h 568"/>
              <a:gd name="T52" fmla="*/ 597 w 729"/>
              <a:gd name="T53" fmla="*/ 170 h 568"/>
              <a:gd name="T54" fmla="*/ 528 w 729"/>
              <a:gd name="T55" fmla="*/ 201 h 568"/>
              <a:gd name="T56" fmla="*/ 501 w 729"/>
              <a:gd name="T57" fmla="*/ 174 h 568"/>
              <a:gd name="T58" fmla="*/ 447 w 729"/>
              <a:gd name="T59" fmla="*/ 201 h 568"/>
              <a:gd name="T60" fmla="*/ 443 w 729"/>
              <a:gd name="T61" fmla="*/ 197 h 568"/>
              <a:gd name="T62" fmla="*/ 378 w 729"/>
              <a:gd name="T63" fmla="*/ 205 h 568"/>
              <a:gd name="T64" fmla="*/ 378 w 729"/>
              <a:gd name="T65" fmla="*/ 201 h 568"/>
              <a:gd name="T66" fmla="*/ 385 w 729"/>
              <a:gd name="T67" fmla="*/ 166 h 568"/>
              <a:gd name="T68" fmla="*/ 381 w 729"/>
              <a:gd name="T69" fmla="*/ 162 h 568"/>
              <a:gd name="T70" fmla="*/ 347 w 729"/>
              <a:gd name="T71" fmla="*/ 158 h 568"/>
              <a:gd name="T72" fmla="*/ 304 w 729"/>
              <a:gd name="T73" fmla="*/ 108 h 568"/>
              <a:gd name="T74" fmla="*/ 285 w 729"/>
              <a:gd name="T75" fmla="*/ 116 h 568"/>
              <a:gd name="T76" fmla="*/ 285 w 729"/>
              <a:gd name="T77" fmla="*/ 116 h 568"/>
              <a:gd name="T78" fmla="*/ 215 w 729"/>
              <a:gd name="T79" fmla="*/ 116 h 568"/>
              <a:gd name="T80" fmla="*/ 223 w 729"/>
              <a:gd name="T81" fmla="*/ 73 h 568"/>
              <a:gd name="T82" fmla="*/ 219 w 729"/>
              <a:gd name="T83" fmla="*/ 70 h 568"/>
              <a:gd name="T84" fmla="*/ 215 w 729"/>
              <a:gd name="T85" fmla="*/ 66 h 568"/>
              <a:gd name="T86" fmla="*/ 177 w 729"/>
              <a:gd name="T87" fmla="*/ 77 h 568"/>
              <a:gd name="T88" fmla="*/ 169 w 729"/>
              <a:gd name="T89" fmla="*/ 62 h 568"/>
              <a:gd name="T90" fmla="*/ 123 w 729"/>
              <a:gd name="T91" fmla="*/ 66 h 568"/>
              <a:gd name="T92" fmla="*/ 119 w 729"/>
              <a:gd name="T93" fmla="*/ 62 h 568"/>
              <a:gd name="T94" fmla="*/ 76 w 729"/>
              <a:gd name="T95" fmla="*/ 27 h 568"/>
              <a:gd name="T96" fmla="*/ 19 w 729"/>
              <a:gd name="T97"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9" h="568">
                <a:moveTo>
                  <a:pt x="19" y="0"/>
                </a:moveTo>
                <a:lnTo>
                  <a:pt x="19" y="0"/>
                </a:lnTo>
                <a:cubicBezTo>
                  <a:pt x="19" y="467"/>
                  <a:pt x="19" y="467"/>
                  <a:pt x="19" y="467"/>
                </a:cubicBezTo>
                <a:lnTo>
                  <a:pt x="19" y="467"/>
                </a:lnTo>
                <a:cubicBezTo>
                  <a:pt x="34" y="474"/>
                  <a:pt x="50" y="478"/>
                  <a:pt x="65" y="478"/>
                </a:cubicBezTo>
                <a:cubicBezTo>
                  <a:pt x="65" y="478"/>
                  <a:pt x="69" y="482"/>
                  <a:pt x="73" y="482"/>
                </a:cubicBezTo>
                <a:cubicBezTo>
                  <a:pt x="73" y="486"/>
                  <a:pt x="76" y="490"/>
                  <a:pt x="80" y="494"/>
                </a:cubicBezTo>
                <a:cubicBezTo>
                  <a:pt x="92" y="509"/>
                  <a:pt x="99" y="525"/>
                  <a:pt x="107" y="540"/>
                </a:cubicBezTo>
                <a:lnTo>
                  <a:pt x="107" y="540"/>
                </a:lnTo>
                <a:cubicBezTo>
                  <a:pt x="115" y="536"/>
                  <a:pt x="127" y="544"/>
                  <a:pt x="135" y="548"/>
                </a:cubicBezTo>
                <a:cubicBezTo>
                  <a:pt x="173" y="556"/>
                  <a:pt x="235" y="521"/>
                  <a:pt x="269" y="509"/>
                </a:cubicBezTo>
                <a:cubicBezTo>
                  <a:pt x="292" y="501"/>
                  <a:pt x="308" y="494"/>
                  <a:pt x="328" y="509"/>
                </a:cubicBezTo>
                <a:cubicBezTo>
                  <a:pt x="343" y="521"/>
                  <a:pt x="358" y="525"/>
                  <a:pt x="378" y="525"/>
                </a:cubicBezTo>
                <a:cubicBezTo>
                  <a:pt x="400" y="540"/>
                  <a:pt x="400" y="540"/>
                  <a:pt x="400" y="540"/>
                </a:cubicBezTo>
                <a:cubicBezTo>
                  <a:pt x="408" y="544"/>
                  <a:pt x="408" y="544"/>
                  <a:pt x="408" y="544"/>
                </a:cubicBezTo>
                <a:cubicBezTo>
                  <a:pt x="424" y="552"/>
                  <a:pt x="435" y="544"/>
                  <a:pt x="450" y="548"/>
                </a:cubicBezTo>
                <a:cubicBezTo>
                  <a:pt x="466" y="552"/>
                  <a:pt x="497" y="567"/>
                  <a:pt x="513" y="560"/>
                </a:cubicBezTo>
                <a:cubicBezTo>
                  <a:pt x="517" y="552"/>
                  <a:pt x="517" y="544"/>
                  <a:pt x="520" y="536"/>
                </a:cubicBezTo>
                <a:cubicBezTo>
                  <a:pt x="524" y="517"/>
                  <a:pt x="543" y="497"/>
                  <a:pt x="559" y="486"/>
                </a:cubicBezTo>
                <a:cubicBezTo>
                  <a:pt x="593" y="455"/>
                  <a:pt x="589" y="513"/>
                  <a:pt x="628" y="497"/>
                </a:cubicBezTo>
                <a:cubicBezTo>
                  <a:pt x="655" y="482"/>
                  <a:pt x="713" y="494"/>
                  <a:pt x="728" y="521"/>
                </a:cubicBezTo>
                <a:lnTo>
                  <a:pt x="728" y="521"/>
                </a:lnTo>
                <a:cubicBezTo>
                  <a:pt x="721" y="382"/>
                  <a:pt x="721" y="382"/>
                  <a:pt x="721" y="382"/>
                </a:cubicBezTo>
                <a:cubicBezTo>
                  <a:pt x="721" y="185"/>
                  <a:pt x="721" y="185"/>
                  <a:pt x="721" y="185"/>
                </a:cubicBezTo>
                <a:lnTo>
                  <a:pt x="721" y="185"/>
                </a:lnTo>
                <a:cubicBezTo>
                  <a:pt x="717" y="185"/>
                  <a:pt x="713" y="185"/>
                  <a:pt x="709" y="181"/>
                </a:cubicBezTo>
                <a:cubicBezTo>
                  <a:pt x="702" y="162"/>
                  <a:pt x="628" y="197"/>
                  <a:pt x="597" y="170"/>
                </a:cubicBezTo>
                <a:cubicBezTo>
                  <a:pt x="555" y="135"/>
                  <a:pt x="566" y="224"/>
                  <a:pt x="528" y="201"/>
                </a:cubicBezTo>
                <a:cubicBezTo>
                  <a:pt x="513" y="189"/>
                  <a:pt x="532" y="143"/>
                  <a:pt x="501" y="174"/>
                </a:cubicBezTo>
                <a:cubicBezTo>
                  <a:pt x="497" y="178"/>
                  <a:pt x="454" y="232"/>
                  <a:pt x="447" y="201"/>
                </a:cubicBezTo>
                <a:cubicBezTo>
                  <a:pt x="447" y="201"/>
                  <a:pt x="447" y="201"/>
                  <a:pt x="443" y="197"/>
                </a:cubicBezTo>
                <a:cubicBezTo>
                  <a:pt x="416" y="193"/>
                  <a:pt x="416" y="216"/>
                  <a:pt x="378" y="205"/>
                </a:cubicBezTo>
                <a:cubicBezTo>
                  <a:pt x="378" y="205"/>
                  <a:pt x="378" y="205"/>
                  <a:pt x="378" y="201"/>
                </a:cubicBezTo>
                <a:cubicBezTo>
                  <a:pt x="370" y="189"/>
                  <a:pt x="385" y="181"/>
                  <a:pt x="385" y="166"/>
                </a:cubicBezTo>
                <a:lnTo>
                  <a:pt x="381" y="162"/>
                </a:lnTo>
                <a:cubicBezTo>
                  <a:pt x="370" y="158"/>
                  <a:pt x="354" y="166"/>
                  <a:pt x="347" y="158"/>
                </a:cubicBezTo>
                <a:cubicBezTo>
                  <a:pt x="339" y="150"/>
                  <a:pt x="316" y="100"/>
                  <a:pt x="304" y="108"/>
                </a:cubicBezTo>
                <a:cubicBezTo>
                  <a:pt x="296" y="108"/>
                  <a:pt x="292" y="112"/>
                  <a:pt x="285" y="116"/>
                </a:cubicBezTo>
                <a:lnTo>
                  <a:pt x="285" y="116"/>
                </a:lnTo>
                <a:cubicBezTo>
                  <a:pt x="261" y="123"/>
                  <a:pt x="235" y="131"/>
                  <a:pt x="215" y="116"/>
                </a:cubicBezTo>
                <a:cubicBezTo>
                  <a:pt x="204" y="104"/>
                  <a:pt x="223" y="89"/>
                  <a:pt x="223" y="73"/>
                </a:cubicBezTo>
                <a:cubicBezTo>
                  <a:pt x="223" y="70"/>
                  <a:pt x="219" y="73"/>
                  <a:pt x="219" y="70"/>
                </a:cubicBezTo>
                <a:cubicBezTo>
                  <a:pt x="219" y="66"/>
                  <a:pt x="219" y="66"/>
                  <a:pt x="215" y="66"/>
                </a:cubicBezTo>
                <a:cubicBezTo>
                  <a:pt x="204" y="62"/>
                  <a:pt x="192" y="81"/>
                  <a:pt x="177" y="77"/>
                </a:cubicBezTo>
                <a:cubicBezTo>
                  <a:pt x="173" y="77"/>
                  <a:pt x="177" y="66"/>
                  <a:pt x="169" y="62"/>
                </a:cubicBezTo>
                <a:cubicBezTo>
                  <a:pt x="150" y="51"/>
                  <a:pt x="146" y="66"/>
                  <a:pt x="123" y="66"/>
                </a:cubicBezTo>
                <a:cubicBezTo>
                  <a:pt x="123" y="66"/>
                  <a:pt x="123" y="66"/>
                  <a:pt x="119" y="62"/>
                </a:cubicBezTo>
                <a:cubicBezTo>
                  <a:pt x="111" y="27"/>
                  <a:pt x="119" y="24"/>
                  <a:pt x="76" y="27"/>
                </a:cubicBezTo>
                <a:cubicBezTo>
                  <a:pt x="0" y="43"/>
                  <a:pt x="57" y="16"/>
                  <a:pt x="19"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6" name="Freeform 116"/>
          <p:cNvSpPr>
            <a:spLocks noChangeArrowheads="1"/>
          </p:cNvSpPr>
          <p:nvPr/>
        </p:nvSpPr>
        <p:spPr bwMode="auto">
          <a:xfrm>
            <a:off x="20373367" y="5585826"/>
            <a:ext cx="402734" cy="503450"/>
          </a:xfrm>
          <a:custGeom>
            <a:avLst/>
            <a:gdLst>
              <a:gd name="T0" fmla="*/ 0 w 552"/>
              <a:gd name="T1" fmla="*/ 135 h 687"/>
              <a:gd name="T2" fmla="*/ 0 w 552"/>
              <a:gd name="T3" fmla="*/ 135 h 687"/>
              <a:gd name="T4" fmla="*/ 0 w 552"/>
              <a:gd name="T5" fmla="*/ 585 h 687"/>
              <a:gd name="T6" fmla="*/ 0 w 552"/>
              <a:gd name="T7" fmla="*/ 585 h 687"/>
              <a:gd name="T8" fmla="*/ 116 w 552"/>
              <a:gd name="T9" fmla="*/ 551 h 687"/>
              <a:gd name="T10" fmla="*/ 197 w 552"/>
              <a:gd name="T11" fmla="*/ 562 h 687"/>
              <a:gd name="T12" fmla="*/ 331 w 552"/>
              <a:gd name="T13" fmla="*/ 578 h 687"/>
              <a:gd name="T14" fmla="*/ 455 w 552"/>
              <a:gd name="T15" fmla="*/ 624 h 687"/>
              <a:gd name="T16" fmla="*/ 497 w 552"/>
              <a:gd name="T17" fmla="*/ 655 h 687"/>
              <a:gd name="T18" fmla="*/ 551 w 552"/>
              <a:gd name="T19" fmla="*/ 686 h 687"/>
              <a:gd name="T20" fmla="*/ 551 w 552"/>
              <a:gd name="T21" fmla="*/ 686 h 687"/>
              <a:gd name="T22" fmla="*/ 551 w 552"/>
              <a:gd name="T23" fmla="*/ 107 h 687"/>
              <a:gd name="T24" fmla="*/ 551 w 552"/>
              <a:gd name="T25" fmla="*/ 107 h 687"/>
              <a:gd name="T26" fmla="*/ 544 w 552"/>
              <a:gd name="T27" fmla="*/ 107 h 687"/>
              <a:gd name="T28" fmla="*/ 528 w 552"/>
              <a:gd name="T29" fmla="*/ 88 h 687"/>
              <a:gd name="T30" fmla="*/ 420 w 552"/>
              <a:gd name="T31" fmla="*/ 107 h 687"/>
              <a:gd name="T32" fmla="*/ 417 w 552"/>
              <a:gd name="T33" fmla="*/ 104 h 687"/>
              <a:gd name="T34" fmla="*/ 417 w 552"/>
              <a:gd name="T35" fmla="*/ 96 h 687"/>
              <a:gd name="T36" fmla="*/ 331 w 552"/>
              <a:gd name="T37" fmla="*/ 96 h 687"/>
              <a:gd name="T38" fmla="*/ 262 w 552"/>
              <a:gd name="T39" fmla="*/ 42 h 687"/>
              <a:gd name="T40" fmla="*/ 146 w 552"/>
              <a:gd name="T41" fmla="*/ 88 h 687"/>
              <a:gd name="T42" fmla="*/ 104 w 552"/>
              <a:gd name="T43" fmla="*/ 135 h 687"/>
              <a:gd name="T44" fmla="*/ 27 w 552"/>
              <a:gd name="T45" fmla="*/ 146 h 687"/>
              <a:gd name="T46" fmla="*/ 0 w 552"/>
              <a:gd name="T47" fmla="*/ 135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2" h="687">
                <a:moveTo>
                  <a:pt x="0" y="135"/>
                </a:moveTo>
                <a:lnTo>
                  <a:pt x="0" y="135"/>
                </a:lnTo>
                <a:cubicBezTo>
                  <a:pt x="0" y="585"/>
                  <a:pt x="0" y="585"/>
                  <a:pt x="0" y="585"/>
                </a:cubicBezTo>
                <a:lnTo>
                  <a:pt x="0" y="585"/>
                </a:lnTo>
                <a:cubicBezTo>
                  <a:pt x="35" y="578"/>
                  <a:pt x="85" y="566"/>
                  <a:pt x="116" y="551"/>
                </a:cubicBezTo>
                <a:cubicBezTo>
                  <a:pt x="146" y="551"/>
                  <a:pt x="165" y="559"/>
                  <a:pt x="197" y="562"/>
                </a:cubicBezTo>
                <a:cubicBezTo>
                  <a:pt x="243" y="570"/>
                  <a:pt x="285" y="555"/>
                  <a:pt x="331" y="578"/>
                </a:cubicBezTo>
                <a:cubicBezTo>
                  <a:pt x="366" y="593"/>
                  <a:pt x="424" y="601"/>
                  <a:pt x="455" y="624"/>
                </a:cubicBezTo>
                <a:cubicBezTo>
                  <a:pt x="470" y="628"/>
                  <a:pt x="486" y="648"/>
                  <a:pt x="497" y="655"/>
                </a:cubicBezTo>
                <a:cubicBezTo>
                  <a:pt x="551" y="686"/>
                  <a:pt x="551" y="686"/>
                  <a:pt x="551" y="686"/>
                </a:cubicBezTo>
                <a:lnTo>
                  <a:pt x="551" y="686"/>
                </a:lnTo>
                <a:cubicBezTo>
                  <a:pt x="551" y="107"/>
                  <a:pt x="551" y="107"/>
                  <a:pt x="551" y="107"/>
                </a:cubicBezTo>
                <a:lnTo>
                  <a:pt x="551" y="107"/>
                </a:lnTo>
                <a:cubicBezTo>
                  <a:pt x="548" y="107"/>
                  <a:pt x="548" y="107"/>
                  <a:pt x="544" y="107"/>
                </a:cubicBezTo>
                <a:cubicBezTo>
                  <a:pt x="540" y="107"/>
                  <a:pt x="528" y="84"/>
                  <a:pt x="528" y="88"/>
                </a:cubicBezTo>
                <a:cubicBezTo>
                  <a:pt x="509" y="123"/>
                  <a:pt x="451" y="115"/>
                  <a:pt x="420" y="107"/>
                </a:cubicBezTo>
                <a:cubicBezTo>
                  <a:pt x="417" y="107"/>
                  <a:pt x="420" y="107"/>
                  <a:pt x="417" y="104"/>
                </a:cubicBezTo>
                <a:cubicBezTo>
                  <a:pt x="417" y="100"/>
                  <a:pt x="420" y="100"/>
                  <a:pt x="417" y="96"/>
                </a:cubicBezTo>
                <a:cubicBezTo>
                  <a:pt x="409" y="92"/>
                  <a:pt x="335" y="107"/>
                  <a:pt x="331" y="96"/>
                </a:cubicBezTo>
                <a:cubicBezTo>
                  <a:pt x="327" y="92"/>
                  <a:pt x="320" y="0"/>
                  <a:pt x="262" y="42"/>
                </a:cubicBezTo>
                <a:cubicBezTo>
                  <a:pt x="239" y="57"/>
                  <a:pt x="173" y="92"/>
                  <a:pt x="146" y="88"/>
                </a:cubicBezTo>
                <a:cubicBezTo>
                  <a:pt x="108" y="84"/>
                  <a:pt x="127" y="131"/>
                  <a:pt x="104" y="135"/>
                </a:cubicBezTo>
                <a:cubicBezTo>
                  <a:pt x="81" y="139"/>
                  <a:pt x="54" y="143"/>
                  <a:pt x="27" y="146"/>
                </a:cubicBezTo>
                <a:cubicBezTo>
                  <a:pt x="23" y="146"/>
                  <a:pt x="11" y="143"/>
                  <a:pt x="0" y="13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7" name="Freeform 117"/>
          <p:cNvSpPr>
            <a:spLocks noChangeArrowheads="1"/>
          </p:cNvSpPr>
          <p:nvPr/>
        </p:nvSpPr>
        <p:spPr bwMode="auto">
          <a:xfrm>
            <a:off x="20776101" y="5595570"/>
            <a:ext cx="402734" cy="535931"/>
          </a:xfrm>
          <a:custGeom>
            <a:avLst/>
            <a:gdLst>
              <a:gd name="T0" fmla="*/ 0 w 553"/>
              <a:gd name="T1" fmla="*/ 92 h 730"/>
              <a:gd name="T2" fmla="*/ 0 w 553"/>
              <a:gd name="T3" fmla="*/ 92 h 730"/>
              <a:gd name="T4" fmla="*/ 0 w 553"/>
              <a:gd name="T5" fmla="*/ 671 h 730"/>
              <a:gd name="T6" fmla="*/ 0 w 553"/>
              <a:gd name="T7" fmla="*/ 671 h 730"/>
              <a:gd name="T8" fmla="*/ 182 w 553"/>
              <a:gd name="T9" fmla="*/ 656 h 730"/>
              <a:gd name="T10" fmla="*/ 182 w 553"/>
              <a:gd name="T11" fmla="*/ 656 h 730"/>
              <a:gd name="T12" fmla="*/ 220 w 553"/>
              <a:gd name="T13" fmla="*/ 644 h 730"/>
              <a:gd name="T14" fmla="*/ 259 w 553"/>
              <a:gd name="T15" fmla="*/ 656 h 730"/>
              <a:gd name="T16" fmla="*/ 297 w 553"/>
              <a:gd name="T17" fmla="*/ 652 h 730"/>
              <a:gd name="T18" fmla="*/ 378 w 553"/>
              <a:gd name="T19" fmla="*/ 648 h 730"/>
              <a:gd name="T20" fmla="*/ 398 w 553"/>
              <a:gd name="T21" fmla="*/ 648 h 730"/>
              <a:gd name="T22" fmla="*/ 424 w 553"/>
              <a:gd name="T23" fmla="*/ 644 h 730"/>
              <a:gd name="T24" fmla="*/ 440 w 553"/>
              <a:gd name="T25" fmla="*/ 656 h 730"/>
              <a:gd name="T26" fmla="*/ 463 w 553"/>
              <a:gd name="T27" fmla="*/ 663 h 730"/>
              <a:gd name="T28" fmla="*/ 482 w 553"/>
              <a:gd name="T29" fmla="*/ 679 h 730"/>
              <a:gd name="T30" fmla="*/ 482 w 553"/>
              <a:gd name="T31" fmla="*/ 679 h 730"/>
              <a:gd name="T32" fmla="*/ 506 w 553"/>
              <a:gd name="T33" fmla="*/ 694 h 730"/>
              <a:gd name="T34" fmla="*/ 513 w 553"/>
              <a:gd name="T35" fmla="*/ 709 h 730"/>
              <a:gd name="T36" fmla="*/ 529 w 553"/>
              <a:gd name="T37" fmla="*/ 721 h 730"/>
              <a:gd name="T38" fmla="*/ 552 w 553"/>
              <a:gd name="T39" fmla="*/ 729 h 730"/>
              <a:gd name="T40" fmla="*/ 552 w 553"/>
              <a:gd name="T41" fmla="*/ 729 h 730"/>
              <a:gd name="T42" fmla="*/ 552 w 553"/>
              <a:gd name="T43" fmla="*/ 262 h 730"/>
              <a:gd name="T44" fmla="*/ 552 w 553"/>
              <a:gd name="T45" fmla="*/ 262 h 730"/>
              <a:gd name="T46" fmla="*/ 552 w 553"/>
              <a:gd name="T47" fmla="*/ 262 h 730"/>
              <a:gd name="T48" fmla="*/ 548 w 553"/>
              <a:gd name="T49" fmla="*/ 254 h 730"/>
              <a:gd name="T50" fmla="*/ 540 w 553"/>
              <a:gd name="T51" fmla="*/ 250 h 730"/>
              <a:gd name="T52" fmla="*/ 510 w 553"/>
              <a:gd name="T53" fmla="*/ 247 h 730"/>
              <a:gd name="T54" fmla="*/ 490 w 553"/>
              <a:gd name="T55" fmla="*/ 216 h 730"/>
              <a:gd name="T56" fmla="*/ 409 w 553"/>
              <a:gd name="T57" fmla="*/ 212 h 730"/>
              <a:gd name="T58" fmla="*/ 378 w 553"/>
              <a:gd name="T59" fmla="*/ 150 h 730"/>
              <a:gd name="T60" fmla="*/ 344 w 553"/>
              <a:gd name="T61" fmla="*/ 112 h 730"/>
              <a:gd name="T62" fmla="*/ 336 w 553"/>
              <a:gd name="T63" fmla="*/ 100 h 730"/>
              <a:gd name="T64" fmla="*/ 309 w 553"/>
              <a:gd name="T65" fmla="*/ 108 h 730"/>
              <a:gd name="T66" fmla="*/ 255 w 553"/>
              <a:gd name="T67" fmla="*/ 54 h 730"/>
              <a:gd name="T68" fmla="*/ 228 w 553"/>
              <a:gd name="T69" fmla="*/ 31 h 730"/>
              <a:gd name="T70" fmla="*/ 190 w 553"/>
              <a:gd name="T71" fmla="*/ 27 h 730"/>
              <a:gd name="T72" fmla="*/ 139 w 553"/>
              <a:gd name="T73" fmla="*/ 11 h 730"/>
              <a:gd name="T74" fmla="*/ 62 w 553"/>
              <a:gd name="T75" fmla="*/ 54 h 730"/>
              <a:gd name="T76" fmla="*/ 16 w 553"/>
              <a:gd name="T77" fmla="*/ 57 h 730"/>
              <a:gd name="T78" fmla="*/ 0 w 553"/>
              <a:gd name="T79" fmla="*/ 92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3" h="730">
                <a:moveTo>
                  <a:pt x="0" y="92"/>
                </a:moveTo>
                <a:lnTo>
                  <a:pt x="0" y="92"/>
                </a:lnTo>
                <a:cubicBezTo>
                  <a:pt x="0" y="671"/>
                  <a:pt x="0" y="671"/>
                  <a:pt x="0" y="671"/>
                </a:cubicBezTo>
                <a:lnTo>
                  <a:pt x="0" y="671"/>
                </a:lnTo>
                <a:cubicBezTo>
                  <a:pt x="182" y="656"/>
                  <a:pt x="182" y="656"/>
                  <a:pt x="182" y="656"/>
                </a:cubicBezTo>
                <a:lnTo>
                  <a:pt x="182" y="656"/>
                </a:lnTo>
                <a:cubicBezTo>
                  <a:pt x="197" y="656"/>
                  <a:pt x="205" y="644"/>
                  <a:pt x="220" y="644"/>
                </a:cubicBezTo>
                <a:cubicBezTo>
                  <a:pt x="232" y="648"/>
                  <a:pt x="247" y="656"/>
                  <a:pt x="259" y="656"/>
                </a:cubicBezTo>
                <a:cubicBezTo>
                  <a:pt x="266" y="683"/>
                  <a:pt x="285" y="660"/>
                  <a:pt x="297" y="652"/>
                </a:cubicBezTo>
                <a:cubicBezTo>
                  <a:pt x="324" y="640"/>
                  <a:pt x="348" y="652"/>
                  <a:pt x="378" y="648"/>
                </a:cubicBezTo>
                <a:cubicBezTo>
                  <a:pt x="382" y="648"/>
                  <a:pt x="390" y="648"/>
                  <a:pt x="398" y="648"/>
                </a:cubicBezTo>
                <a:cubicBezTo>
                  <a:pt x="405" y="648"/>
                  <a:pt x="417" y="640"/>
                  <a:pt x="424" y="644"/>
                </a:cubicBezTo>
                <a:cubicBezTo>
                  <a:pt x="428" y="644"/>
                  <a:pt x="440" y="652"/>
                  <a:pt x="440" y="656"/>
                </a:cubicBezTo>
                <a:cubicBezTo>
                  <a:pt x="444" y="656"/>
                  <a:pt x="463" y="663"/>
                  <a:pt x="463" y="663"/>
                </a:cubicBezTo>
                <a:cubicBezTo>
                  <a:pt x="482" y="679"/>
                  <a:pt x="482" y="679"/>
                  <a:pt x="482" y="679"/>
                </a:cubicBezTo>
                <a:lnTo>
                  <a:pt x="482" y="679"/>
                </a:lnTo>
                <a:cubicBezTo>
                  <a:pt x="490" y="679"/>
                  <a:pt x="502" y="686"/>
                  <a:pt x="506" y="694"/>
                </a:cubicBezTo>
                <a:cubicBezTo>
                  <a:pt x="510" y="698"/>
                  <a:pt x="510" y="706"/>
                  <a:pt x="513" y="709"/>
                </a:cubicBezTo>
                <a:cubicBezTo>
                  <a:pt x="517" y="713"/>
                  <a:pt x="525" y="717"/>
                  <a:pt x="529" y="721"/>
                </a:cubicBezTo>
                <a:cubicBezTo>
                  <a:pt x="537" y="725"/>
                  <a:pt x="548" y="725"/>
                  <a:pt x="552" y="729"/>
                </a:cubicBezTo>
                <a:lnTo>
                  <a:pt x="552" y="729"/>
                </a:lnTo>
                <a:cubicBezTo>
                  <a:pt x="552" y="262"/>
                  <a:pt x="552" y="262"/>
                  <a:pt x="552" y="262"/>
                </a:cubicBezTo>
                <a:lnTo>
                  <a:pt x="552" y="262"/>
                </a:lnTo>
                <a:lnTo>
                  <a:pt x="552" y="262"/>
                </a:lnTo>
                <a:cubicBezTo>
                  <a:pt x="548" y="262"/>
                  <a:pt x="548" y="258"/>
                  <a:pt x="548" y="254"/>
                </a:cubicBezTo>
                <a:cubicBezTo>
                  <a:pt x="544" y="254"/>
                  <a:pt x="544" y="250"/>
                  <a:pt x="540" y="250"/>
                </a:cubicBezTo>
                <a:cubicBezTo>
                  <a:pt x="533" y="247"/>
                  <a:pt x="513" y="254"/>
                  <a:pt x="510" y="247"/>
                </a:cubicBezTo>
                <a:cubicBezTo>
                  <a:pt x="506" y="243"/>
                  <a:pt x="498" y="216"/>
                  <a:pt x="490" y="216"/>
                </a:cubicBezTo>
                <a:cubicBezTo>
                  <a:pt x="444" y="200"/>
                  <a:pt x="459" y="247"/>
                  <a:pt x="409" y="212"/>
                </a:cubicBezTo>
                <a:cubicBezTo>
                  <a:pt x="398" y="204"/>
                  <a:pt x="390" y="154"/>
                  <a:pt x="378" y="150"/>
                </a:cubicBezTo>
                <a:cubicBezTo>
                  <a:pt x="348" y="139"/>
                  <a:pt x="344" y="150"/>
                  <a:pt x="344" y="112"/>
                </a:cubicBezTo>
                <a:lnTo>
                  <a:pt x="336" y="100"/>
                </a:lnTo>
                <a:cubicBezTo>
                  <a:pt x="324" y="96"/>
                  <a:pt x="320" y="104"/>
                  <a:pt x="309" y="108"/>
                </a:cubicBezTo>
                <a:cubicBezTo>
                  <a:pt x="274" y="108"/>
                  <a:pt x="285" y="57"/>
                  <a:pt x="255" y="54"/>
                </a:cubicBezTo>
                <a:cubicBezTo>
                  <a:pt x="193" y="46"/>
                  <a:pt x="262" y="89"/>
                  <a:pt x="228" y="31"/>
                </a:cubicBezTo>
                <a:cubicBezTo>
                  <a:pt x="216" y="15"/>
                  <a:pt x="193" y="65"/>
                  <a:pt x="190" y="27"/>
                </a:cubicBezTo>
                <a:cubicBezTo>
                  <a:pt x="186" y="4"/>
                  <a:pt x="155" y="15"/>
                  <a:pt x="139" y="11"/>
                </a:cubicBezTo>
                <a:cubicBezTo>
                  <a:pt x="104" y="4"/>
                  <a:pt x="62" y="0"/>
                  <a:pt x="62" y="54"/>
                </a:cubicBezTo>
                <a:cubicBezTo>
                  <a:pt x="62" y="96"/>
                  <a:pt x="28" y="46"/>
                  <a:pt x="16" y="57"/>
                </a:cubicBezTo>
                <a:cubicBezTo>
                  <a:pt x="8" y="69"/>
                  <a:pt x="8" y="89"/>
                  <a:pt x="0" y="9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8" name="Freeform 118"/>
          <p:cNvSpPr>
            <a:spLocks noChangeArrowheads="1"/>
          </p:cNvSpPr>
          <p:nvPr/>
        </p:nvSpPr>
        <p:spPr bwMode="auto">
          <a:xfrm>
            <a:off x="19593883" y="5602066"/>
            <a:ext cx="402734" cy="461225"/>
          </a:xfrm>
          <a:custGeom>
            <a:avLst/>
            <a:gdLst>
              <a:gd name="T0" fmla="*/ 0 w 552"/>
              <a:gd name="T1" fmla="*/ 0 h 630"/>
              <a:gd name="T2" fmla="*/ 0 w 552"/>
              <a:gd name="T3" fmla="*/ 0 h 630"/>
              <a:gd name="T4" fmla="*/ 0 w 552"/>
              <a:gd name="T5" fmla="*/ 597 h 630"/>
              <a:gd name="T6" fmla="*/ 0 w 552"/>
              <a:gd name="T7" fmla="*/ 597 h 630"/>
              <a:gd name="T8" fmla="*/ 108 w 552"/>
              <a:gd name="T9" fmla="*/ 609 h 630"/>
              <a:gd name="T10" fmla="*/ 108 w 552"/>
              <a:gd name="T11" fmla="*/ 609 h 630"/>
              <a:gd name="T12" fmla="*/ 551 w 552"/>
              <a:gd name="T13" fmla="*/ 629 h 630"/>
              <a:gd name="T14" fmla="*/ 551 w 552"/>
              <a:gd name="T15" fmla="*/ 629 h 630"/>
              <a:gd name="T16" fmla="*/ 551 w 552"/>
              <a:gd name="T17" fmla="*/ 262 h 630"/>
              <a:gd name="T18" fmla="*/ 551 w 552"/>
              <a:gd name="T19" fmla="*/ 262 h 630"/>
              <a:gd name="T20" fmla="*/ 517 w 552"/>
              <a:gd name="T21" fmla="*/ 200 h 630"/>
              <a:gd name="T22" fmla="*/ 448 w 552"/>
              <a:gd name="T23" fmla="*/ 200 h 630"/>
              <a:gd name="T24" fmla="*/ 421 w 552"/>
              <a:gd name="T25" fmla="*/ 154 h 630"/>
              <a:gd name="T26" fmla="*/ 366 w 552"/>
              <a:gd name="T27" fmla="*/ 142 h 630"/>
              <a:gd name="T28" fmla="*/ 355 w 552"/>
              <a:gd name="T29" fmla="*/ 131 h 630"/>
              <a:gd name="T30" fmla="*/ 332 w 552"/>
              <a:gd name="T31" fmla="*/ 104 h 630"/>
              <a:gd name="T32" fmla="*/ 324 w 552"/>
              <a:gd name="T33" fmla="*/ 53 h 630"/>
              <a:gd name="T34" fmla="*/ 290 w 552"/>
              <a:gd name="T35" fmla="*/ 46 h 630"/>
              <a:gd name="T36" fmla="*/ 255 w 552"/>
              <a:gd name="T37" fmla="*/ 88 h 630"/>
              <a:gd name="T38" fmla="*/ 189 w 552"/>
              <a:gd name="T39" fmla="*/ 123 h 630"/>
              <a:gd name="T40" fmla="*/ 154 w 552"/>
              <a:gd name="T41" fmla="*/ 112 h 630"/>
              <a:gd name="T42" fmla="*/ 131 w 552"/>
              <a:gd name="T43" fmla="*/ 96 h 630"/>
              <a:gd name="T44" fmla="*/ 89 w 552"/>
              <a:gd name="T45" fmla="*/ 104 h 630"/>
              <a:gd name="T46" fmla="*/ 58 w 552"/>
              <a:gd name="T47" fmla="*/ 81 h 630"/>
              <a:gd name="T48" fmla="*/ 42 w 552"/>
              <a:gd name="T49" fmla="*/ 30 h 630"/>
              <a:gd name="T50" fmla="*/ 15 w 552"/>
              <a:gd name="T51" fmla="*/ 3 h 630"/>
              <a:gd name="T52" fmla="*/ 0 w 552"/>
              <a:gd name="T53"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2" h="630">
                <a:moveTo>
                  <a:pt x="0" y="0"/>
                </a:moveTo>
                <a:lnTo>
                  <a:pt x="0" y="0"/>
                </a:lnTo>
                <a:cubicBezTo>
                  <a:pt x="0" y="597"/>
                  <a:pt x="0" y="597"/>
                  <a:pt x="0" y="597"/>
                </a:cubicBezTo>
                <a:lnTo>
                  <a:pt x="0" y="597"/>
                </a:lnTo>
                <a:cubicBezTo>
                  <a:pt x="108" y="609"/>
                  <a:pt x="108" y="609"/>
                  <a:pt x="108" y="609"/>
                </a:cubicBezTo>
                <a:lnTo>
                  <a:pt x="108" y="609"/>
                </a:lnTo>
                <a:cubicBezTo>
                  <a:pt x="551" y="629"/>
                  <a:pt x="551" y="629"/>
                  <a:pt x="551" y="629"/>
                </a:cubicBezTo>
                <a:lnTo>
                  <a:pt x="551" y="629"/>
                </a:lnTo>
                <a:cubicBezTo>
                  <a:pt x="551" y="262"/>
                  <a:pt x="551" y="262"/>
                  <a:pt x="551" y="262"/>
                </a:cubicBezTo>
                <a:lnTo>
                  <a:pt x="551" y="262"/>
                </a:lnTo>
                <a:cubicBezTo>
                  <a:pt x="540" y="239"/>
                  <a:pt x="528" y="212"/>
                  <a:pt x="517" y="200"/>
                </a:cubicBezTo>
                <a:cubicBezTo>
                  <a:pt x="505" y="188"/>
                  <a:pt x="459" y="200"/>
                  <a:pt x="448" y="200"/>
                </a:cubicBezTo>
                <a:cubicBezTo>
                  <a:pt x="425" y="200"/>
                  <a:pt x="429" y="158"/>
                  <a:pt x="421" y="154"/>
                </a:cubicBezTo>
                <a:cubicBezTo>
                  <a:pt x="417" y="150"/>
                  <a:pt x="378" y="146"/>
                  <a:pt x="366" y="142"/>
                </a:cubicBezTo>
                <a:cubicBezTo>
                  <a:pt x="355" y="131"/>
                  <a:pt x="355" y="131"/>
                  <a:pt x="355" y="131"/>
                </a:cubicBezTo>
                <a:cubicBezTo>
                  <a:pt x="343" y="123"/>
                  <a:pt x="339" y="120"/>
                  <a:pt x="332" y="104"/>
                </a:cubicBezTo>
                <a:cubicBezTo>
                  <a:pt x="328" y="84"/>
                  <a:pt x="332" y="69"/>
                  <a:pt x="324" y="53"/>
                </a:cubicBezTo>
                <a:cubicBezTo>
                  <a:pt x="320" y="38"/>
                  <a:pt x="297" y="34"/>
                  <a:pt x="290" y="46"/>
                </a:cubicBezTo>
                <a:cubicBezTo>
                  <a:pt x="274" y="57"/>
                  <a:pt x="267" y="73"/>
                  <a:pt x="255" y="88"/>
                </a:cubicBezTo>
                <a:cubicBezTo>
                  <a:pt x="235" y="120"/>
                  <a:pt x="220" y="120"/>
                  <a:pt x="189" y="123"/>
                </a:cubicBezTo>
                <a:cubicBezTo>
                  <a:pt x="177" y="123"/>
                  <a:pt x="166" y="116"/>
                  <a:pt x="154" y="112"/>
                </a:cubicBezTo>
                <a:cubicBezTo>
                  <a:pt x="147" y="108"/>
                  <a:pt x="143" y="100"/>
                  <a:pt x="131" y="96"/>
                </a:cubicBezTo>
                <a:cubicBezTo>
                  <a:pt x="112" y="88"/>
                  <a:pt x="104" y="100"/>
                  <a:pt x="89" y="104"/>
                </a:cubicBezTo>
                <a:cubicBezTo>
                  <a:pt x="74" y="104"/>
                  <a:pt x="62" y="96"/>
                  <a:pt x="58" y="81"/>
                </a:cubicBezTo>
                <a:cubicBezTo>
                  <a:pt x="54" y="65"/>
                  <a:pt x="46" y="46"/>
                  <a:pt x="42" y="30"/>
                </a:cubicBezTo>
                <a:cubicBezTo>
                  <a:pt x="35" y="15"/>
                  <a:pt x="35" y="7"/>
                  <a:pt x="15" y="3"/>
                </a:cubicBezTo>
                <a:cubicBezTo>
                  <a:pt x="11" y="0"/>
                  <a:pt x="4" y="0"/>
                  <a:pt x="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9" name="Freeform 119"/>
          <p:cNvSpPr>
            <a:spLocks noChangeArrowheads="1"/>
          </p:cNvSpPr>
          <p:nvPr/>
        </p:nvSpPr>
        <p:spPr bwMode="auto">
          <a:xfrm>
            <a:off x="19999864" y="5654035"/>
            <a:ext cx="370255" cy="461225"/>
          </a:xfrm>
          <a:custGeom>
            <a:avLst/>
            <a:gdLst>
              <a:gd name="T0" fmla="*/ 0 w 507"/>
              <a:gd name="T1" fmla="*/ 189 h 629"/>
              <a:gd name="T2" fmla="*/ 0 w 507"/>
              <a:gd name="T3" fmla="*/ 189 h 629"/>
              <a:gd name="T4" fmla="*/ 0 w 507"/>
              <a:gd name="T5" fmla="*/ 556 h 629"/>
              <a:gd name="T6" fmla="*/ 0 w 507"/>
              <a:gd name="T7" fmla="*/ 556 h 629"/>
              <a:gd name="T8" fmla="*/ 0 w 507"/>
              <a:gd name="T9" fmla="*/ 628 h 629"/>
              <a:gd name="T10" fmla="*/ 0 w 507"/>
              <a:gd name="T11" fmla="*/ 628 h 629"/>
              <a:gd name="T12" fmla="*/ 89 w 507"/>
              <a:gd name="T13" fmla="*/ 613 h 629"/>
              <a:gd name="T14" fmla="*/ 89 w 507"/>
              <a:gd name="T15" fmla="*/ 613 h 629"/>
              <a:gd name="T16" fmla="*/ 506 w 507"/>
              <a:gd name="T17" fmla="*/ 548 h 629"/>
              <a:gd name="T18" fmla="*/ 506 w 507"/>
              <a:gd name="T19" fmla="*/ 548 h 629"/>
              <a:gd name="T20" fmla="*/ 506 w 507"/>
              <a:gd name="T21" fmla="*/ 489 h 629"/>
              <a:gd name="T22" fmla="*/ 506 w 507"/>
              <a:gd name="T23" fmla="*/ 489 h 629"/>
              <a:gd name="T24" fmla="*/ 506 w 507"/>
              <a:gd name="T25" fmla="*/ 39 h 629"/>
              <a:gd name="T26" fmla="*/ 506 w 507"/>
              <a:gd name="T27" fmla="*/ 39 h 629"/>
              <a:gd name="T28" fmla="*/ 444 w 507"/>
              <a:gd name="T29" fmla="*/ 4 h 629"/>
              <a:gd name="T30" fmla="*/ 433 w 507"/>
              <a:gd name="T31" fmla="*/ 31 h 629"/>
              <a:gd name="T32" fmla="*/ 394 w 507"/>
              <a:gd name="T33" fmla="*/ 19 h 629"/>
              <a:gd name="T34" fmla="*/ 355 w 507"/>
              <a:gd name="T35" fmla="*/ 31 h 629"/>
              <a:gd name="T36" fmla="*/ 344 w 507"/>
              <a:gd name="T37" fmla="*/ 27 h 629"/>
              <a:gd name="T38" fmla="*/ 328 w 507"/>
              <a:gd name="T39" fmla="*/ 54 h 629"/>
              <a:gd name="T40" fmla="*/ 305 w 507"/>
              <a:gd name="T41" fmla="*/ 39 h 629"/>
              <a:gd name="T42" fmla="*/ 221 w 507"/>
              <a:gd name="T43" fmla="*/ 115 h 629"/>
              <a:gd name="T44" fmla="*/ 101 w 507"/>
              <a:gd name="T45" fmla="*/ 135 h 629"/>
              <a:gd name="T46" fmla="*/ 43 w 507"/>
              <a:gd name="T47" fmla="*/ 228 h 629"/>
              <a:gd name="T48" fmla="*/ 0 w 507"/>
              <a:gd name="T49" fmla="*/ 18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7" h="629">
                <a:moveTo>
                  <a:pt x="0" y="189"/>
                </a:moveTo>
                <a:lnTo>
                  <a:pt x="0" y="189"/>
                </a:lnTo>
                <a:cubicBezTo>
                  <a:pt x="0" y="556"/>
                  <a:pt x="0" y="556"/>
                  <a:pt x="0" y="556"/>
                </a:cubicBezTo>
                <a:lnTo>
                  <a:pt x="0" y="556"/>
                </a:lnTo>
                <a:cubicBezTo>
                  <a:pt x="0" y="628"/>
                  <a:pt x="0" y="628"/>
                  <a:pt x="0" y="628"/>
                </a:cubicBezTo>
                <a:lnTo>
                  <a:pt x="0" y="628"/>
                </a:lnTo>
                <a:cubicBezTo>
                  <a:pt x="89" y="613"/>
                  <a:pt x="89" y="613"/>
                  <a:pt x="89" y="613"/>
                </a:cubicBezTo>
                <a:lnTo>
                  <a:pt x="89" y="613"/>
                </a:lnTo>
                <a:cubicBezTo>
                  <a:pt x="506" y="548"/>
                  <a:pt x="506" y="548"/>
                  <a:pt x="506" y="548"/>
                </a:cubicBezTo>
                <a:lnTo>
                  <a:pt x="506" y="548"/>
                </a:lnTo>
                <a:cubicBezTo>
                  <a:pt x="506" y="489"/>
                  <a:pt x="506" y="489"/>
                  <a:pt x="506" y="489"/>
                </a:cubicBezTo>
                <a:lnTo>
                  <a:pt x="506" y="489"/>
                </a:lnTo>
                <a:cubicBezTo>
                  <a:pt x="506" y="39"/>
                  <a:pt x="506" y="39"/>
                  <a:pt x="506" y="39"/>
                </a:cubicBezTo>
                <a:lnTo>
                  <a:pt x="506" y="39"/>
                </a:lnTo>
                <a:cubicBezTo>
                  <a:pt x="483" y="23"/>
                  <a:pt x="456" y="0"/>
                  <a:pt x="444" y="4"/>
                </a:cubicBezTo>
                <a:cubicBezTo>
                  <a:pt x="437" y="8"/>
                  <a:pt x="440" y="23"/>
                  <a:pt x="433" y="31"/>
                </a:cubicBezTo>
                <a:cubicBezTo>
                  <a:pt x="421" y="39"/>
                  <a:pt x="406" y="11"/>
                  <a:pt x="394" y="19"/>
                </a:cubicBezTo>
                <a:cubicBezTo>
                  <a:pt x="387" y="27"/>
                  <a:pt x="363" y="66"/>
                  <a:pt x="355" y="31"/>
                </a:cubicBezTo>
                <a:cubicBezTo>
                  <a:pt x="355" y="27"/>
                  <a:pt x="351" y="19"/>
                  <a:pt x="344" y="27"/>
                </a:cubicBezTo>
                <a:cubicBezTo>
                  <a:pt x="336" y="35"/>
                  <a:pt x="348" y="58"/>
                  <a:pt x="328" y="54"/>
                </a:cubicBezTo>
                <a:cubicBezTo>
                  <a:pt x="320" y="54"/>
                  <a:pt x="313" y="43"/>
                  <a:pt x="305" y="39"/>
                </a:cubicBezTo>
                <a:cubicBezTo>
                  <a:pt x="301" y="39"/>
                  <a:pt x="221" y="66"/>
                  <a:pt x="221" y="115"/>
                </a:cubicBezTo>
                <a:cubicBezTo>
                  <a:pt x="221" y="181"/>
                  <a:pt x="113" y="123"/>
                  <a:pt x="101" y="135"/>
                </a:cubicBezTo>
                <a:cubicBezTo>
                  <a:pt x="74" y="158"/>
                  <a:pt x="89" y="224"/>
                  <a:pt x="43" y="228"/>
                </a:cubicBezTo>
                <a:cubicBezTo>
                  <a:pt x="24" y="232"/>
                  <a:pt x="12" y="212"/>
                  <a:pt x="0" y="18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0" name="Freeform 120"/>
          <p:cNvSpPr>
            <a:spLocks noChangeArrowheads="1"/>
          </p:cNvSpPr>
          <p:nvPr/>
        </p:nvSpPr>
        <p:spPr bwMode="auto">
          <a:xfrm>
            <a:off x="18840381" y="5556593"/>
            <a:ext cx="354016" cy="483962"/>
          </a:xfrm>
          <a:custGeom>
            <a:avLst/>
            <a:gdLst>
              <a:gd name="T0" fmla="*/ 0 w 483"/>
              <a:gd name="T1" fmla="*/ 127 h 660"/>
              <a:gd name="T2" fmla="*/ 0 w 483"/>
              <a:gd name="T3" fmla="*/ 127 h 660"/>
              <a:gd name="T4" fmla="*/ 0 w 483"/>
              <a:gd name="T5" fmla="*/ 621 h 660"/>
              <a:gd name="T6" fmla="*/ 0 w 483"/>
              <a:gd name="T7" fmla="*/ 621 h 660"/>
              <a:gd name="T8" fmla="*/ 0 w 483"/>
              <a:gd name="T9" fmla="*/ 659 h 660"/>
              <a:gd name="T10" fmla="*/ 70 w 483"/>
              <a:gd name="T11" fmla="*/ 659 h 660"/>
              <a:gd name="T12" fmla="*/ 70 w 483"/>
              <a:gd name="T13" fmla="*/ 659 h 660"/>
              <a:gd name="T14" fmla="*/ 482 w 483"/>
              <a:gd name="T15" fmla="*/ 659 h 660"/>
              <a:gd name="T16" fmla="*/ 482 w 483"/>
              <a:gd name="T17" fmla="*/ 659 h 660"/>
              <a:gd name="T18" fmla="*/ 482 w 483"/>
              <a:gd name="T19" fmla="*/ 100 h 660"/>
              <a:gd name="T20" fmla="*/ 482 w 483"/>
              <a:gd name="T21" fmla="*/ 100 h 660"/>
              <a:gd name="T22" fmla="*/ 378 w 483"/>
              <a:gd name="T23" fmla="*/ 73 h 660"/>
              <a:gd name="T24" fmla="*/ 362 w 483"/>
              <a:gd name="T25" fmla="*/ 43 h 660"/>
              <a:gd name="T26" fmla="*/ 309 w 483"/>
              <a:gd name="T27" fmla="*/ 0 h 660"/>
              <a:gd name="T28" fmla="*/ 259 w 483"/>
              <a:gd name="T29" fmla="*/ 65 h 660"/>
              <a:gd name="T30" fmla="*/ 208 w 483"/>
              <a:gd name="T31" fmla="*/ 85 h 660"/>
              <a:gd name="T32" fmla="*/ 4 w 483"/>
              <a:gd name="T33" fmla="*/ 131 h 660"/>
              <a:gd name="T34" fmla="*/ 0 w 483"/>
              <a:gd name="T35" fmla="*/ 127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3" h="660">
                <a:moveTo>
                  <a:pt x="0" y="127"/>
                </a:moveTo>
                <a:lnTo>
                  <a:pt x="0" y="127"/>
                </a:lnTo>
                <a:cubicBezTo>
                  <a:pt x="0" y="621"/>
                  <a:pt x="0" y="621"/>
                  <a:pt x="0" y="621"/>
                </a:cubicBezTo>
                <a:lnTo>
                  <a:pt x="0" y="621"/>
                </a:lnTo>
                <a:cubicBezTo>
                  <a:pt x="0" y="659"/>
                  <a:pt x="0" y="659"/>
                  <a:pt x="0" y="659"/>
                </a:cubicBezTo>
                <a:cubicBezTo>
                  <a:pt x="70" y="659"/>
                  <a:pt x="70" y="659"/>
                  <a:pt x="70" y="659"/>
                </a:cubicBezTo>
                <a:lnTo>
                  <a:pt x="70" y="659"/>
                </a:lnTo>
                <a:cubicBezTo>
                  <a:pt x="482" y="659"/>
                  <a:pt x="482" y="659"/>
                  <a:pt x="482" y="659"/>
                </a:cubicBezTo>
                <a:lnTo>
                  <a:pt x="482" y="659"/>
                </a:lnTo>
                <a:cubicBezTo>
                  <a:pt x="482" y="100"/>
                  <a:pt x="482" y="100"/>
                  <a:pt x="482" y="100"/>
                </a:cubicBezTo>
                <a:lnTo>
                  <a:pt x="482" y="100"/>
                </a:lnTo>
                <a:cubicBezTo>
                  <a:pt x="444" y="108"/>
                  <a:pt x="359" y="158"/>
                  <a:pt x="378" y="73"/>
                </a:cubicBezTo>
                <a:cubicBezTo>
                  <a:pt x="390" y="35"/>
                  <a:pt x="390" y="43"/>
                  <a:pt x="362" y="43"/>
                </a:cubicBezTo>
                <a:cubicBezTo>
                  <a:pt x="343" y="46"/>
                  <a:pt x="332" y="0"/>
                  <a:pt x="309" y="0"/>
                </a:cubicBezTo>
                <a:cubicBezTo>
                  <a:pt x="270" y="0"/>
                  <a:pt x="286" y="50"/>
                  <a:pt x="259" y="65"/>
                </a:cubicBezTo>
                <a:cubicBezTo>
                  <a:pt x="239" y="73"/>
                  <a:pt x="224" y="62"/>
                  <a:pt x="208" y="85"/>
                </a:cubicBezTo>
                <a:cubicBezTo>
                  <a:pt x="158" y="170"/>
                  <a:pt x="78" y="178"/>
                  <a:pt x="4" y="131"/>
                </a:cubicBezTo>
                <a:cubicBezTo>
                  <a:pt x="4" y="127"/>
                  <a:pt x="0" y="127"/>
                  <a:pt x="0" y="12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1" name="Freeform 121"/>
          <p:cNvSpPr>
            <a:spLocks noChangeArrowheads="1"/>
          </p:cNvSpPr>
          <p:nvPr/>
        </p:nvSpPr>
        <p:spPr bwMode="auto">
          <a:xfrm>
            <a:off x="19194397" y="5592322"/>
            <a:ext cx="396238" cy="444985"/>
          </a:xfrm>
          <a:custGeom>
            <a:avLst/>
            <a:gdLst>
              <a:gd name="T0" fmla="*/ 0 w 541"/>
              <a:gd name="T1" fmla="*/ 50 h 610"/>
              <a:gd name="T2" fmla="*/ 0 w 541"/>
              <a:gd name="T3" fmla="*/ 50 h 610"/>
              <a:gd name="T4" fmla="*/ 0 w 541"/>
              <a:gd name="T5" fmla="*/ 609 h 610"/>
              <a:gd name="T6" fmla="*/ 0 w 541"/>
              <a:gd name="T7" fmla="*/ 609 h 610"/>
              <a:gd name="T8" fmla="*/ 105 w 541"/>
              <a:gd name="T9" fmla="*/ 609 h 610"/>
              <a:gd name="T10" fmla="*/ 105 w 541"/>
              <a:gd name="T11" fmla="*/ 609 h 610"/>
              <a:gd name="T12" fmla="*/ 540 w 541"/>
              <a:gd name="T13" fmla="*/ 609 h 610"/>
              <a:gd name="T14" fmla="*/ 540 w 541"/>
              <a:gd name="T15" fmla="*/ 609 h 610"/>
              <a:gd name="T16" fmla="*/ 540 w 541"/>
              <a:gd name="T17" fmla="*/ 12 h 610"/>
              <a:gd name="T18" fmla="*/ 540 w 541"/>
              <a:gd name="T19" fmla="*/ 12 h 610"/>
              <a:gd name="T20" fmla="*/ 490 w 541"/>
              <a:gd name="T21" fmla="*/ 61 h 610"/>
              <a:gd name="T22" fmla="*/ 463 w 541"/>
              <a:gd name="T23" fmla="*/ 124 h 610"/>
              <a:gd name="T24" fmla="*/ 409 w 541"/>
              <a:gd name="T25" fmla="*/ 116 h 610"/>
              <a:gd name="T26" fmla="*/ 436 w 541"/>
              <a:gd name="T27" fmla="*/ 158 h 610"/>
              <a:gd name="T28" fmla="*/ 393 w 541"/>
              <a:gd name="T29" fmla="*/ 204 h 610"/>
              <a:gd name="T30" fmla="*/ 305 w 541"/>
              <a:gd name="T31" fmla="*/ 147 h 610"/>
              <a:gd name="T32" fmla="*/ 294 w 541"/>
              <a:gd name="T33" fmla="*/ 50 h 610"/>
              <a:gd name="T34" fmla="*/ 220 w 541"/>
              <a:gd name="T35" fmla="*/ 104 h 610"/>
              <a:gd name="T36" fmla="*/ 166 w 541"/>
              <a:gd name="T37" fmla="*/ 104 h 610"/>
              <a:gd name="T38" fmla="*/ 135 w 541"/>
              <a:gd name="T39" fmla="*/ 124 h 610"/>
              <a:gd name="T40" fmla="*/ 39 w 541"/>
              <a:gd name="T41" fmla="*/ 128 h 610"/>
              <a:gd name="T42" fmla="*/ 12 w 541"/>
              <a:gd name="T43" fmla="*/ 46 h 610"/>
              <a:gd name="T44" fmla="*/ 0 w 541"/>
              <a:gd name="T45" fmla="*/ 5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1" h="610">
                <a:moveTo>
                  <a:pt x="0" y="50"/>
                </a:moveTo>
                <a:lnTo>
                  <a:pt x="0" y="50"/>
                </a:lnTo>
                <a:cubicBezTo>
                  <a:pt x="0" y="609"/>
                  <a:pt x="0" y="609"/>
                  <a:pt x="0" y="609"/>
                </a:cubicBezTo>
                <a:lnTo>
                  <a:pt x="0" y="609"/>
                </a:lnTo>
                <a:cubicBezTo>
                  <a:pt x="105" y="609"/>
                  <a:pt x="105" y="609"/>
                  <a:pt x="105" y="609"/>
                </a:cubicBezTo>
                <a:lnTo>
                  <a:pt x="105" y="609"/>
                </a:lnTo>
                <a:cubicBezTo>
                  <a:pt x="540" y="609"/>
                  <a:pt x="540" y="609"/>
                  <a:pt x="540" y="609"/>
                </a:cubicBezTo>
                <a:lnTo>
                  <a:pt x="540" y="609"/>
                </a:lnTo>
                <a:cubicBezTo>
                  <a:pt x="540" y="12"/>
                  <a:pt x="540" y="12"/>
                  <a:pt x="540" y="12"/>
                </a:cubicBezTo>
                <a:lnTo>
                  <a:pt x="540" y="12"/>
                </a:lnTo>
                <a:cubicBezTo>
                  <a:pt x="498" y="4"/>
                  <a:pt x="505" y="0"/>
                  <a:pt x="490" y="61"/>
                </a:cubicBezTo>
                <a:cubicBezTo>
                  <a:pt x="486" y="81"/>
                  <a:pt x="483" y="112"/>
                  <a:pt x="463" y="124"/>
                </a:cubicBezTo>
                <a:cubicBezTo>
                  <a:pt x="448" y="135"/>
                  <a:pt x="428" y="96"/>
                  <a:pt x="409" y="116"/>
                </a:cubicBezTo>
                <a:cubicBezTo>
                  <a:pt x="401" y="128"/>
                  <a:pt x="444" y="147"/>
                  <a:pt x="436" y="158"/>
                </a:cubicBezTo>
                <a:cubicBezTo>
                  <a:pt x="421" y="181"/>
                  <a:pt x="393" y="174"/>
                  <a:pt x="393" y="204"/>
                </a:cubicBezTo>
                <a:cubicBezTo>
                  <a:pt x="409" y="355"/>
                  <a:pt x="224" y="200"/>
                  <a:pt x="305" y="147"/>
                </a:cubicBezTo>
                <a:cubicBezTo>
                  <a:pt x="332" y="128"/>
                  <a:pt x="332" y="58"/>
                  <a:pt x="294" y="50"/>
                </a:cubicBezTo>
                <a:cubicBezTo>
                  <a:pt x="282" y="50"/>
                  <a:pt x="247" y="96"/>
                  <a:pt x="220" y="104"/>
                </a:cubicBezTo>
                <a:cubicBezTo>
                  <a:pt x="185" y="116"/>
                  <a:pt x="185" y="61"/>
                  <a:pt x="166" y="104"/>
                </a:cubicBezTo>
                <a:cubicBezTo>
                  <a:pt x="159" y="132"/>
                  <a:pt x="143" y="85"/>
                  <a:pt x="135" y="124"/>
                </a:cubicBezTo>
                <a:cubicBezTo>
                  <a:pt x="128" y="166"/>
                  <a:pt x="39" y="178"/>
                  <a:pt x="39" y="128"/>
                </a:cubicBezTo>
                <a:cubicBezTo>
                  <a:pt x="39" y="100"/>
                  <a:pt x="58" y="54"/>
                  <a:pt x="12" y="46"/>
                </a:cubicBezTo>
                <a:cubicBezTo>
                  <a:pt x="8" y="46"/>
                  <a:pt x="4" y="46"/>
                  <a:pt x="0" y="5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2" name="Freeform 122"/>
          <p:cNvSpPr>
            <a:spLocks noChangeArrowheads="1"/>
          </p:cNvSpPr>
          <p:nvPr/>
        </p:nvSpPr>
        <p:spPr bwMode="auto">
          <a:xfrm>
            <a:off x="18138844" y="5377949"/>
            <a:ext cx="376751" cy="318310"/>
          </a:xfrm>
          <a:custGeom>
            <a:avLst/>
            <a:gdLst>
              <a:gd name="T0" fmla="*/ 0 w 518"/>
              <a:gd name="T1" fmla="*/ 0 h 437"/>
              <a:gd name="T2" fmla="*/ 0 w 518"/>
              <a:gd name="T3" fmla="*/ 0 h 437"/>
              <a:gd name="T4" fmla="*/ 0 w 518"/>
              <a:gd name="T5" fmla="*/ 436 h 437"/>
              <a:gd name="T6" fmla="*/ 0 w 518"/>
              <a:gd name="T7" fmla="*/ 436 h 437"/>
              <a:gd name="T8" fmla="*/ 517 w 518"/>
              <a:gd name="T9" fmla="*/ 436 h 437"/>
              <a:gd name="T10" fmla="*/ 517 w 518"/>
              <a:gd name="T11" fmla="*/ 436 h 437"/>
              <a:gd name="T12" fmla="*/ 517 w 518"/>
              <a:gd name="T13" fmla="*/ 139 h 437"/>
              <a:gd name="T14" fmla="*/ 517 w 518"/>
              <a:gd name="T15" fmla="*/ 139 h 437"/>
              <a:gd name="T16" fmla="*/ 447 w 518"/>
              <a:gd name="T17" fmla="*/ 147 h 437"/>
              <a:gd name="T18" fmla="*/ 359 w 518"/>
              <a:gd name="T19" fmla="*/ 66 h 437"/>
              <a:gd name="T20" fmla="*/ 158 w 518"/>
              <a:gd name="T21" fmla="*/ 73 h 437"/>
              <a:gd name="T22" fmla="*/ 50 w 518"/>
              <a:gd name="T23" fmla="*/ 54 h 437"/>
              <a:gd name="T24" fmla="*/ 0 w 518"/>
              <a:gd name="T25"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8" h="437">
                <a:moveTo>
                  <a:pt x="0" y="0"/>
                </a:moveTo>
                <a:lnTo>
                  <a:pt x="0" y="0"/>
                </a:lnTo>
                <a:cubicBezTo>
                  <a:pt x="0" y="436"/>
                  <a:pt x="0" y="436"/>
                  <a:pt x="0" y="436"/>
                </a:cubicBezTo>
                <a:lnTo>
                  <a:pt x="0" y="436"/>
                </a:lnTo>
                <a:cubicBezTo>
                  <a:pt x="517" y="436"/>
                  <a:pt x="517" y="436"/>
                  <a:pt x="517" y="436"/>
                </a:cubicBezTo>
                <a:lnTo>
                  <a:pt x="517" y="436"/>
                </a:lnTo>
                <a:cubicBezTo>
                  <a:pt x="517" y="139"/>
                  <a:pt x="517" y="139"/>
                  <a:pt x="517" y="139"/>
                </a:cubicBezTo>
                <a:lnTo>
                  <a:pt x="517" y="139"/>
                </a:lnTo>
                <a:cubicBezTo>
                  <a:pt x="497" y="169"/>
                  <a:pt x="493" y="166"/>
                  <a:pt x="447" y="147"/>
                </a:cubicBezTo>
                <a:cubicBezTo>
                  <a:pt x="409" y="127"/>
                  <a:pt x="393" y="81"/>
                  <a:pt x="359" y="66"/>
                </a:cubicBezTo>
                <a:cubicBezTo>
                  <a:pt x="285" y="27"/>
                  <a:pt x="239" y="108"/>
                  <a:pt x="158" y="73"/>
                </a:cubicBezTo>
                <a:cubicBezTo>
                  <a:pt x="123" y="58"/>
                  <a:pt x="84" y="66"/>
                  <a:pt x="50" y="54"/>
                </a:cubicBezTo>
                <a:cubicBezTo>
                  <a:pt x="27" y="46"/>
                  <a:pt x="15" y="19"/>
                  <a:pt x="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3" name="Freeform 123"/>
          <p:cNvSpPr>
            <a:spLocks noChangeArrowheads="1"/>
          </p:cNvSpPr>
          <p:nvPr/>
        </p:nvSpPr>
        <p:spPr bwMode="auto">
          <a:xfrm>
            <a:off x="18518843" y="5400686"/>
            <a:ext cx="354016" cy="610636"/>
          </a:xfrm>
          <a:custGeom>
            <a:avLst/>
            <a:gdLst>
              <a:gd name="T0" fmla="*/ 0 w 486"/>
              <a:gd name="T1" fmla="*/ 108 h 834"/>
              <a:gd name="T2" fmla="*/ 0 w 486"/>
              <a:gd name="T3" fmla="*/ 108 h 834"/>
              <a:gd name="T4" fmla="*/ 0 w 486"/>
              <a:gd name="T5" fmla="*/ 405 h 834"/>
              <a:gd name="T6" fmla="*/ 0 w 486"/>
              <a:gd name="T7" fmla="*/ 405 h 834"/>
              <a:gd name="T8" fmla="*/ 4 w 486"/>
              <a:gd name="T9" fmla="*/ 833 h 834"/>
              <a:gd name="T10" fmla="*/ 4 w 486"/>
              <a:gd name="T11" fmla="*/ 833 h 834"/>
              <a:gd name="T12" fmla="*/ 435 w 486"/>
              <a:gd name="T13" fmla="*/ 833 h 834"/>
              <a:gd name="T14" fmla="*/ 435 w 486"/>
              <a:gd name="T15" fmla="*/ 833 h 834"/>
              <a:gd name="T16" fmla="*/ 435 w 486"/>
              <a:gd name="T17" fmla="*/ 339 h 834"/>
              <a:gd name="T18" fmla="*/ 435 w 486"/>
              <a:gd name="T19" fmla="*/ 339 h 834"/>
              <a:gd name="T20" fmla="*/ 477 w 486"/>
              <a:gd name="T21" fmla="*/ 251 h 834"/>
              <a:gd name="T22" fmla="*/ 412 w 486"/>
              <a:gd name="T23" fmla="*/ 200 h 834"/>
              <a:gd name="T24" fmla="*/ 335 w 486"/>
              <a:gd name="T25" fmla="*/ 197 h 834"/>
              <a:gd name="T26" fmla="*/ 331 w 486"/>
              <a:gd name="T27" fmla="*/ 146 h 834"/>
              <a:gd name="T28" fmla="*/ 300 w 486"/>
              <a:gd name="T29" fmla="*/ 116 h 834"/>
              <a:gd name="T30" fmla="*/ 288 w 486"/>
              <a:gd name="T31" fmla="*/ 35 h 834"/>
              <a:gd name="T32" fmla="*/ 219 w 486"/>
              <a:gd name="T33" fmla="*/ 62 h 834"/>
              <a:gd name="T34" fmla="*/ 92 w 486"/>
              <a:gd name="T35" fmla="*/ 31 h 834"/>
              <a:gd name="T36" fmla="*/ 4 w 486"/>
              <a:gd name="T37" fmla="*/ 100 h 834"/>
              <a:gd name="T38" fmla="*/ 0 w 486"/>
              <a:gd name="T39"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6" h="834">
                <a:moveTo>
                  <a:pt x="0" y="108"/>
                </a:moveTo>
                <a:lnTo>
                  <a:pt x="0" y="108"/>
                </a:lnTo>
                <a:cubicBezTo>
                  <a:pt x="0" y="405"/>
                  <a:pt x="0" y="405"/>
                  <a:pt x="0" y="405"/>
                </a:cubicBezTo>
                <a:lnTo>
                  <a:pt x="0" y="405"/>
                </a:lnTo>
                <a:cubicBezTo>
                  <a:pt x="4" y="833"/>
                  <a:pt x="4" y="833"/>
                  <a:pt x="4" y="833"/>
                </a:cubicBezTo>
                <a:lnTo>
                  <a:pt x="4" y="833"/>
                </a:lnTo>
                <a:cubicBezTo>
                  <a:pt x="435" y="833"/>
                  <a:pt x="435" y="833"/>
                  <a:pt x="435" y="833"/>
                </a:cubicBezTo>
                <a:lnTo>
                  <a:pt x="435" y="833"/>
                </a:lnTo>
                <a:cubicBezTo>
                  <a:pt x="435" y="339"/>
                  <a:pt x="435" y="339"/>
                  <a:pt x="435" y="339"/>
                </a:cubicBezTo>
                <a:lnTo>
                  <a:pt x="435" y="339"/>
                </a:lnTo>
                <a:cubicBezTo>
                  <a:pt x="416" y="316"/>
                  <a:pt x="466" y="281"/>
                  <a:pt x="477" y="251"/>
                </a:cubicBezTo>
                <a:cubicBezTo>
                  <a:pt x="485" y="228"/>
                  <a:pt x="431" y="193"/>
                  <a:pt x="412" y="200"/>
                </a:cubicBezTo>
                <a:cubicBezTo>
                  <a:pt x="389" y="208"/>
                  <a:pt x="358" y="216"/>
                  <a:pt x="335" y="197"/>
                </a:cubicBezTo>
                <a:cubicBezTo>
                  <a:pt x="312" y="177"/>
                  <a:pt x="339" y="165"/>
                  <a:pt x="331" y="146"/>
                </a:cubicBezTo>
                <a:cubicBezTo>
                  <a:pt x="327" y="135"/>
                  <a:pt x="296" y="135"/>
                  <a:pt x="300" y="116"/>
                </a:cubicBezTo>
                <a:cubicBezTo>
                  <a:pt x="304" y="108"/>
                  <a:pt x="339" y="7"/>
                  <a:pt x="288" y="35"/>
                </a:cubicBezTo>
                <a:cubicBezTo>
                  <a:pt x="265" y="46"/>
                  <a:pt x="262" y="92"/>
                  <a:pt x="219" y="62"/>
                </a:cubicBezTo>
                <a:cubicBezTo>
                  <a:pt x="173" y="31"/>
                  <a:pt x="146" y="58"/>
                  <a:pt x="92" y="31"/>
                </a:cubicBezTo>
                <a:cubicBezTo>
                  <a:pt x="38" y="0"/>
                  <a:pt x="27" y="66"/>
                  <a:pt x="4" y="100"/>
                </a:cubicBezTo>
                <a:cubicBezTo>
                  <a:pt x="4" y="104"/>
                  <a:pt x="0" y="108"/>
                  <a:pt x="0" y="10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4" name="Freeform 124"/>
          <p:cNvSpPr>
            <a:spLocks noChangeArrowheads="1"/>
          </p:cNvSpPr>
          <p:nvPr/>
        </p:nvSpPr>
        <p:spPr bwMode="auto">
          <a:xfrm>
            <a:off x="17758845" y="5137593"/>
            <a:ext cx="376751" cy="558667"/>
          </a:xfrm>
          <a:custGeom>
            <a:avLst/>
            <a:gdLst>
              <a:gd name="T0" fmla="*/ 0 w 518"/>
              <a:gd name="T1" fmla="*/ 104 h 761"/>
              <a:gd name="T2" fmla="*/ 0 w 518"/>
              <a:gd name="T3" fmla="*/ 104 h 761"/>
              <a:gd name="T4" fmla="*/ 0 w 518"/>
              <a:gd name="T5" fmla="*/ 474 h 761"/>
              <a:gd name="T6" fmla="*/ 0 w 518"/>
              <a:gd name="T7" fmla="*/ 474 h 761"/>
              <a:gd name="T8" fmla="*/ 0 w 518"/>
              <a:gd name="T9" fmla="*/ 760 h 761"/>
              <a:gd name="T10" fmla="*/ 0 w 518"/>
              <a:gd name="T11" fmla="*/ 760 h 761"/>
              <a:gd name="T12" fmla="*/ 517 w 518"/>
              <a:gd name="T13" fmla="*/ 760 h 761"/>
              <a:gd name="T14" fmla="*/ 517 w 518"/>
              <a:gd name="T15" fmla="*/ 760 h 761"/>
              <a:gd name="T16" fmla="*/ 517 w 518"/>
              <a:gd name="T17" fmla="*/ 324 h 761"/>
              <a:gd name="T18" fmla="*/ 517 w 518"/>
              <a:gd name="T19" fmla="*/ 324 h 761"/>
              <a:gd name="T20" fmla="*/ 497 w 518"/>
              <a:gd name="T21" fmla="*/ 305 h 761"/>
              <a:gd name="T22" fmla="*/ 447 w 518"/>
              <a:gd name="T23" fmla="*/ 324 h 761"/>
              <a:gd name="T24" fmla="*/ 397 w 518"/>
              <a:gd name="T25" fmla="*/ 312 h 761"/>
              <a:gd name="T26" fmla="*/ 312 w 518"/>
              <a:gd name="T27" fmla="*/ 312 h 761"/>
              <a:gd name="T28" fmla="*/ 258 w 518"/>
              <a:gd name="T29" fmla="*/ 204 h 761"/>
              <a:gd name="T30" fmla="*/ 197 w 518"/>
              <a:gd name="T31" fmla="*/ 89 h 761"/>
              <a:gd name="T32" fmla="*/ 142 w 518"/>
              <a:gd name="T33" fmla="*/ 66 h 761"/>
              <a:gd name="T34" fmla="*/ 85 w 518"/>
              <a:gd name="T35" fmla="*/ 23 h 761"/>
              <a:gd name="T36" fmla="*/ 66 w 518"/>
              <a:gd name="T37" fmla="*/ 101 h 761"/>
              <a:gd name="T38" fmla="*/ 0 w 518"/>
              <a:gd name="T39" fmla="*/ 10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761">
                <a:moveTo>
                  <a:pt x="0" y="104"/>
                </a:moveTo>
                <a:lnTo>
                  <a:pt x="0" y="104"/>
                </a:lnTo>
                <a:cubicBezTo>
                  <a:pt x="0" y="474"/>
                  <a:pt x="0" y="474"/>
                  <a:pt x="0" y="474"/>
                </a:cubicBezTo>
                <a:lnTo>
                  <a:pt x="0" y="474"/>
                </a:lnTo>
                <a:cubicBezTo>
                  <a:pt x="0" y="760"/>
                  <a:pt x="0" y="760"/>
                  <a:pt x="0" y="760"/>
                </a:cubicBezTo>
                <a:lnTo>
                  <a:pt x="0" y="760"/>
                </a:lnTo>
                <a:cubicBezTo>
                  <a:pt x="517" y="760"/>
                  <a:pt x="517" y="760"/>
                  <a:pt x="517" y="760"/>
                </a:cubicBezTo>
                <a:lnTo>
                  <a:pt x="517" y="760"/>
                </a:lnTo>
                <a:cubicBezTo>
                  <a:pt x="517" y="324"/>
                  <a:pt x="517" y="324"/>
                  <a:pt x="517" y="324"/>
                </a:cubicBezTo>
                <a:lnTo>
                  <a:pt x="517" y="324"/>
                </a:lnTo>
                <a:cubicBezTo>
                  <a:pt x="513" y="316"/>
                  <a:pt x="505" y="308"/>
                  <a:pt x="497" y="305"/>
                </a:cubicBezTo>
                <a:cubicBezTo>
                  <a:pt x="474" y="297"/>
                  <a:pt x="470" y="316"/>
                  <a:pt x="447" y="324"/>
                </a:cubicBezTo>
                <a:cubicBezTo>
                  <a:pt x="424" y="332"/>
                  <a:pt x="420" y="320"/>
                  <a:pt x="397" y="312"/>
                </a:cubicBezTo>
                <a:cubicBezTo>
                  <a:pt x="374" y="305"/>
                  <a:pt x="347" y="324"/>
                  <a:pt x="312" y="312"/>
                </a:cubicBezTo>
                <a:cubicBezTo>
                  <a:pt x="262" y="293"/>
                  <a:pt x="258" y="251"/>
                  <a:pt x="258" y="204"/>
                </a:cubicBezTo>
                <a:cubicBezTo>
                  <a:pt x="258" y="158"/>
                  <a:pt x="216" y="127"/>
                  <a:pt x="197" y="89"/>
                </a:cubicBezTo>
                <a:cubicBezTo>
                  <a:pt x="189" y="66"/>
                  <a:pt x="162" y="81"/>
                  <a:pt x="142" y="66"/>
                </a:cubicBezTo>
                <a:cubicBezTo>
                  <a:pt x="127" y="54"/>
                  <a:pt x="115" y="0"/>
                  <a:pt x="85" y="23"/>
                </a:cubicBezTo>
                <a:cubicBezTo>
                  <a:pt x="66" y="39"/>
                  <a:pt x="85" y="89"/>
                  <a:pt x="66" y="101"/>
                </a:cubicBezTo>
                <a:cubicBezTo>
                  <a:pt x="43" y="123"/>
                  <a:pt x="23" y="116"/>
                  <a:pt x="0" y="10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5" name="Freeform 125"/>
          <p:cNvSpPr>
            <a:spLocks noChangeArrowheads="1"/>
          </p:cNvSpPr>
          <p:nvPr/>
        </p:nvSpPr>
        <p:spPr bwMode="auto">
          <a:xfrm>
            <a:off x="17375599" y="5030406"/>
            <a:ext cx="379999" cy="477466"/>
          </a:xfrm>
          <a:custGeom>
            <a:avLst/>
            <a:gdLst>
              <a:gd name="T0" fmla="*/ 0 w 522"/>
              <a:gd name="T1" fmla="*/ 8 h 653"/>
              <a:gd name="T2" fmla="*/ 0 w 522"/>
              <a:gd name="T3" fmla="*/ 8 h 653"/>
              <a:gd name="T4" fmla="*/ 4 w 522"/>
              <a:gd name="T5" fmla="*/ 351 h 653"/>
              <a:gd name="T6" fmla="*/ 4 w 522"/>
              <a:gd name="T7" fmla="*/ 351 h 653"/>
              <a:gd name="T8" fmla="*/ 4 w 522"/>
              <a:gd name="T9" fmla="*/ 444 h 653"/>
              <a:gd name="T10" fmla="*/ 4 w 522"/>
              <a:gd name="T11" fmla="*/ 444 h 653"/>
              <a:gd name="T12" fmla="*/ 220 w 522"/>
              <a:gd name="T13" fmla="*/ 606 h 653"/>
              <a:gd name="T14" fmla="*/ 355 w 522"/>
              <a:gd name="T15" fmla="*/ 606 h 653"/>
              <a:gd name="T16" fmla="*/ 405 w 522"/>
              <a:gd name="T17" fmla="*/ 621 h 653"/>
              <a:gd name="T18" fmla="*/ 440 w 522"/>
              <a:gd name="T19" fmla="*/ 648 h 653"/>
              <a:gd name="T20" fmla="*/ 467 w 522"/>
              <a:gd name="T21" fmla="*/ 637 h 653"/>
              <a:gd name="T22" fmla="*/ 501 w 522"/>
              <a:gd name="T23" fmla="*/ 633 h 653"/>
              <a:gd name="T24" fmla="*/ 521 w 522"/>
              <a:gd name="T25" fmla="*/ 621 h 653"/>
              <a:gd name="T26" fmla="*/ 521 w 522"/>
              <a:gd name="T27" fmla="*/ 621 h 653"/>
              <a:gd name="T28" fmla="*/ 521 w 522"/>
              <a:gd name="T29" fmla="*/ 251 h 653"/>
              <a:gd name="T30" fmla="*/ 521 w 522"/>
              <a:gd name="T31" fmla="*/ 251 h 653"/>
              <a:gd name="T32" fmla="*/ 417 w 522"/>
              <a:gd name="T33" fmla="*/ 213 h 653"/>
              <a:gd name="T34" fmla="*/ 382 w 522"/>
              <a:gd name="T35" fmla="*/ 255 h 653"/>
              <a:gd name="T36" fmla="*/ 259 w 522"/>
              <a:gd name="T37" fmla="*/ 209 h 653"/>
              <a:gd name="T38" fmla="*/ 220 w 522"/>
              <a:gd name="T39" fmla="*/ 190 h 653"/>
              <a:gd name="T40" fmla="*/ 124 w 522"/>
              <a:gd name="T41" fmla="*/ 43 h 653"/>
              <a:gd name="T42" fmla="*/ 0 w 522"/>
              <a:gd name="T43" fmla="*/ 8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2" h="653">
                <a:moveTo>
                  <a:pt x="0" y="8"/>
                </a:moveTo>
                <a:lnTo>
                  <a:pt x="0" y="8"/>
                </a:lnTo>
                <a:cubicBezTo>
                  <a:pt x="4" y="351"/>
                  <a:pt x="4" y="351"/>
                  <a:pt x="4" y="351"/>
                </a:cubicBezTo>
                <a:lnTo>
                  <a:pt x="4" y="351"/>
                </a:lnTo>
                <a:cubicBezTo>
                  <a:pt x="4" y="444"/>
                  <a:pt x="4" y="444"/>
                  <a:pt x="4" y="444"/>
                </a:cubicBezTo>
                <a:lnTo>
                  <a:pt x="4" y="444"/>
                </a:lnTo>
                <a:cubicBezTo>
                  <a:pt x="220" y="606"/>
                  <a:pt x="220" y="606"/>
                  <a:pt x="220" y="606"/>
                </a:cubicBezTo>
                <a:cubicBezTo>
                  <a:pt x="355" y="606"/>
                  <a:pt x="355" y="606"/>
                  <a:pt x="355" y="606"/>
                </a:cubicBezTo>
                <a:cubicBezTo>
                  <a:pt x="371" y="606"/>
                  <a:pt x="394" y="610"/>
                  <a:pt x="405" y="621"/>
                </a:cubicBezTo>
                <a:cubicBezTo>
                  <a:pt x="409" y="625"/>
                  <a:pt x="432" y="652"/>
                  <a:pt x="440" y="648"/>
                </a:cubicBezTo>
                <a:cubicBezTo>
                  <a:pt x="448" y="644"/>
                  <a:pt x="459" y="640"/>
                  <a:pt x="467" y="637"/>
                </a:cubicBezTo>
                <a:cubicBezTo>
                  <a:pt x="482" y="637"/>
                  <a:pt x="490" y="637"/>
                  <a:pt x="501" y="633"/>
                </a:cubicBezTo>
                <a:cubicBezTo>
                  <a:pt x="521" y="621"/>
                  <a:pt x="521" y="621"/>
                  <a:pt x="521" y="621"/>
                </a:cubicBezTo>
                <a:lnTo>
                  <a:pt x="521" y="621"/>
                </a:lnTo>
                <a:cubicBezTo>
                  <a:pt x="521" y="251"/>
                  <a:pt x="521" y="251"/>
                  <a:pt x="521" y="251"/>
                </a:cubicBezTo>
                <a:lnTo>
                  <a:pt x="521" y="251"/>
                </a:lnTo>
                <a:cubicBezTo>
                  <a:pt x="486" y="228"/>
                  <a:pt x="452" y="186"/>
                  <a:pt x="417" y="213"/>
                </a:cubicBezTo>
                <a:cubicBezTo>
                  <a:pt x="402" y="228"/>
                  <a:pt x="421" y="251"/>
                  <a:pt x="382" y="255"/>
                </a:cubicBezTo>
                <a:cubicBezTo>
                  <a:pt x="340" y="263"/>
                  <a:pt x="278" y="248"/>
                  <a:pt x="259" y="209"/>
                </a:cubicBezTo>
                <a:cubicBezTo>
                  <a:pt x="251" y="197"/>
                  <a:pt x="236" y="197"/>
                  <a:pt x="220" y="190"/>
                </a:cubicBezTo>
                <a:cubicBezTo>
                  <a:pt x="186" y="170"/>
                  <a:pt x="162" y="74"/>
                  <a:pt x="124" y="43"/>
                </a:cubicBezTo>
                <a:cubicBezTo>
                  <a:pt x="85" y="8"/>
                  <a:pt x="43" y="0"/>
                  <a:pt x="0" y="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6" name="Freeform 126"/>
          <p:cNvSpPr>
            <a:spLocks noChangeArrowheads="1"/>
          </p:cNvSpPr>
          <p:nvPr/>
        </p:nvSpPr>
        <p:spPr bwMode="auto">
          <a:xfrm>
            <a:off x="13744498" y="8012130"/>
            <a:ext cx="1139997" cy="600892"/>
          </a:xfrm>
          <a:custGeom>
            <a:avLst/>
            <a:gdLst>
              <a:gd name="T0" fmla="*/ 0 w 1551"/>
              <a:gd name="T1" fmla="*/ 560 h 819"/>
              <a:gd name="T2" fmla="*/ 1137 w 1551"/>
              <a:gd name="T3" fmla="*/ 818 h 819"/>
              <a:gd name="T4" fmla="*/ 1207 w 1551"/>
              <a:gd name="T5" fmla="*/ 818 h 819"/>
              <a:gd name="T6" fmla="*/ 1207 w 1551"/>
              <a:gd name="T7" fmla="*/ 818 h 819"/>
              <a:gd name="T8" fmla="*/ 1550 w 1551"/>
              <a:gd name="T9" fmla="*/ 517 h 819"/>
              <a:gd name="T10" fmla="*/ 1550 w 1551"/>
              <a:gd name="T11" fmla="*/ 517 h 819"/>
              <a:gd name="T12" fmla="*/ 1408 w 1551"/>
              <a:gd name="T13" fmla="*/ 398 h 819"/>
              <a:gd name="T14" fmla="*/ 1408 w 1551"/>
              <a:gd name="T15" fmla="*/ 398 h 819"/>
              <a:gd name="T16" fmla="*/ 910 w 1551"/>
              <a:gd name="T17" fmla="*/ 0 h 819"/>
              <a:gd name="T18" fmla="*/ 910 w 1551"/>
              <a:gd name="T19" fmla="*/ 0 h 819"/>
              <a:gd name="T20" fmla="*/ 73 w 1551"/>
              <a:gd name="T21" fmla="*/ 517 h 819"/>
              <a:gd name="T22" fmla="*/ 73 w 1551"/>
              <a:gd name="T23" fmla="*/ 517 h 819"/>
              <a:gd name="T24" fmla="*/ 0 w 1551"/>
              <a:gd name="T25" fmla="*/ 56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51" h="819">
                <a:moveTo>
                  <a:pt x="0" y="560"/>
                </a:moveTo>
                <a:lnTo>
                  <a:pt x="1137" y="818"/>
                </a:lnTo>
                <a:lnTo>
                  <a:pt x="1207" y="818"/>
                </a:lnTo>
                <a:lnTo>
                  <a:pt x="1207" y="818"/>
                </a:lnTo>
                <a:lnTo>
                  <a:pt x="1550" y="517"/>
                </a:lnTo>
                <a:lnTo>
                  <a:pt x="1550" y="517"/>
                </a:lnTo>
                <a:lnTo>
                  <a:pt x="1408" y="398"/>
                </a:lnTo>
                <a:lnTo>
                  <a:pt x="1408" y="398"/>
                </a:lnTo>
                <a:lnTo>
                  <a:pt x="910" y="0"/>
                </a:lnTo>
                <a:lnTo>
                  <a:pt x="910" y="0"/>
                </a:lnTo>
                <a:lnTo>
                  <a:pt x="73" y="517"/>
                </a:lnTo>
                <a:lnTo>
                  <a:pt x="73" y="517"/>
                </a:lnTo>
                <a:lnTo>
                  <a:pt x="0" y="560"/>
                </a:lnTo>
              </a:path>
            </a:pathLst>
          </a:custGeom>
          <a:solidFill>
            <a:schemeClr val="accent2"/>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87" name="Freeform 127"/>
          <p:cNvSpPr>
            <a:spLocks noChangeArrowheads="1"/>
          </p:cNvSpPr>
          <p:nvPr/>
        </p:nvSpPr>
        <p:spPr bwMode="auto">
          <a:xfrm>
            <a:off x="19668583" y="7797758"/>
            <a:ext cx="435212" cy="568411"/>
          </a:xfrm>
          <a:custGeom>
            <a:avLst/>
            <a:gdLst>
              <a:gd name="T0" fmla="*/ 239 w 595"/>
              <a:gd name="T1" fmla="*/ 161 h 776"/>
              <a:gd name="T2" fmla="*/ 239 w 595"/>
              <a:gd name="T3" fmla="*/ 161 h 776"/>
              <a:gd name="T4" fmla="*/ 506 w 595"/>
              <a:gd name="T5" fmla="*/ 0 h 776"/>
              <a:gd name="T6" fmla="*/ 506 w 595"/>
              <a:gd name="T7" fmla="*/ 0 h 776"/>
              <a:gd name="T8" fmla="*/ 502 w 595"/>
              <a:gd name="T9" fmla="*/ 130 h 776"/>
              <a:gd name="T10" fmla="*/ 533 w 595"/>
              <a:gd name="T11" fmla="*/ 250 h 776"/>
              <a:gd name="T12" fmla="*/ 556 w 595"/>
              <a:gd name="T13" fmla="*/ 323 h 776"/>
              <a:gd name="T14" fmla="*/ 575 w 595"/>
              <a:gd name="T15" fmla="*/ 393 h 776"/>
              <a:gd name="T16" fmla="*/ 594 w 595"/>
              <a:gd name="T17" fmla="*/ 443 h 776"/>
              <a:gd name="T18" fmla="*/ 594 w 595"/>
              <a:gd name="T19" fmla="*/ 443 h 776"/>
              <a:gd name="T20" fmla="*/ 533 w 595"/>
              <a:gd name="T21" fmla="*/ 481 h 776"/>
              <a:gd name="T22" fmla="*/ 424 w 595"/>
              <a:gd name="T23" fmla="*/ 624 h 776"/>
              <a:gd name="T24" fmla="*/ 321 w 595"/>
              <a:gd name="T25" fmla="*/ 744 h 776"/>
              <a:gd name="T26" fmla="*/ 266 w 595"/>
              <a:gd name="T27" fmla="*/ 775 h 776"/>
              <a:gd name="T28" fmla="*/ 266 w 595"/>
              <a:gd name="T29" fmla="*/ 775 h 776"/>
              <a:gd name="T30" fmla="*/ 251 w 595"/>
              <a:gd name="T31" fmla="*/ 759 h 776"/>
              <a:gd name="T32" fmla="*/ 247 w 595"/>
              <a:gd name="T33" fmla="*/ 755 h 776"/>
              <a:gd name="T34" fmla="*/ 239 w 595"/>
              <a:gd name="T35" fmla="*/ 740 h 776"/>
              <a:gd name="T36" fmla="*/ 216 w 595"/>
              <a:gd name="T37" fmla="*/ 733 h 776"/>
              <a:gd name="T38" fmla="*/ 205 w 595"/>
              <a:gd name="T39" fmla="*/ 733 h 776"/>
              <a:gd name="T40" fmla="*/ 205 w 595"/>
              <a:gd name="T41" fmla="*/ 733 h 776"/>
              <a:gd name="T42" fmla="*/ 212 w 595"/>
              <a:gd name="T43" fmla="*/ 702 h 776"/>
              <a:gd name="T44" fmla="*/ 197 w 595"/>
              <a:gd name="T45" fmla="*/ 663 h 776"/>
              <a:gd name="T46" fmla="*/ 182 w 595"/>
              <a:gd name="T47" fmla="*/ 620 h 776"/>
              <a:gd name="T48" fmla="*/ 143 w 595"/>
              <a:gd name="T49" fmla="*/ 593 h 776"/>
              <a:gd name="T50" fmla="*/ 139 w 595"/>
              <a:gd name="T51" fmla="*/ 544 h 776"/>
              <a:gd name="T52" fmla="*/ 112 w 595"/>
              <a:gd name="T53" fmla="*/ 524 h 776"/>
              <a:gd name="T54" fmla="*/ 81 w 595"/>
              <a:gd name="T55" fmla="*/ 435 h 776"/>
              <a:gd name="T56" fmla="*/ 70 w 595"/>
              <a:gd name="T57" fmla="*/ 393 h 776"/>
              <a:gd name="T58" fmla="*/ 62 w 595"/>
              <a:gd name="T59" fmla="*/ 362 h 776"/>
              <a:gd name="T60" fmla="*/ 43 w 595"/>
              <a:gd name="T61" fmla="*/ 335 h 776"/>
              <a:gd name="T62" fmla="*/ 8 w 595"/>
              <a:gd name="T63" fmla="*/ 292 h 776"/>
              <a:gd name="T64" fmla="*/ 0 w 595"/>
              <a:gd name="T65" fmla="*/ 296 h 776"/>
              <a:gd name="T66" fmla="*/ 8 w 595"/>
              <a:gd name="T67" fmla="*/ 292 h 776"/>
              <a:gd name="T68" fmla="*/ 239 w 595"/>
              <a:gd name="T69" fmla="*/ 161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5" h="776">
                <a:moveTo>
                  <a:pt x="239" y="161"/>
                </a:moveTo>
                <a:lnTo>
                  <a:pt x="239" y="161"/>
                </a:lnTo>
                <a:cubicBezTo>
                  <a:pt x="506" y="0"/>
                  <a:pt x="506" y="0"/>
                  <a:pt x="506" y="0"/>
                </a:cubicBezTo>
                <a:lnTo>
                  <a:pt x="506" y="0"/>
                </a:lnTo>
                <a:cubicBezTo>
                  <a:pt x="514" y="46"/>
                  <a:pt x="502" y="88"/>
                  <a:pt x="502" y="130"/>
                </a:cubicBezTo>
                <a:cubicBezTo>
                  <a:pt x="517" y="161"/>
                  <a:pt x="525" y="216"/>
                  <a:pt x="533" y="250"/>
                </a:cubicBezTo>
                <a:cubicBezTo>
                  <a:pt x="536" y="273"/>
                  <a:pt x="544" y="296"/>
                  <a:pt x="556" y="323"/>
                </a:cubicBezTo>
                <a:cubicBezTo>
                  <a:pt x="560" y="343"/>
                  <a:pt x="571" y="374"/>
                  <a:pt x="575" y="393"/>
                </a:cubicBezTo>
                <a:cubicBezTo>
                  <a:pt x="594" y="443"/>
                  <a:pt x="594" y="443"/>
                  <a:pt x="594" y="443"/>
                </a:cubicBezTo>
                <a:lnTo>
                  <a:pt x="594" y="443"/>
                </a:lnTo>
                <a:cubicBezTo>
                  <a:pt x="533" y="481"/>
                  <a:pt x="533" y="481"/>
                  <a:pt x="533" y="481"/>
                </a:cubicBezTo>
                <a:cubicBezTo>
                  <a:pt x="479" y="516"/>
                  <a:pt x="447" y="567"/>
                  <a:pt x="424" y="624"/>
                </a:cubicBezTo>
                <a:cubicBezTo>
                  <a:pt x="401" y="682"/>
                  <a:pt x="371" y="709"/>
                  <a:pt x="321" y="744"/>
                </a:cubicBezTo>
                <a:cubicBezTo>
                  <a:pt x="301" y="748"/>
                  <a:pt x="286" y="767"/>
                  <a:pt x="266" y="775"/>
                </a:cubicBezTo>
                <a:lnTo>
                  <a:pt x="266" y="775"/>
                </a:lnTo>
                <a:cubicBezTo>
                  <a:pt x="266" y="771"/>
                  <a:pt x="255" y="763"/>
                  <a:pt x="251" y="759"/>
                </a:cubicBezTo>
                <a:cubicBezTo>
                  <a:pt x="251" y="755"/>
                  <a:pt x="251" y="755"/>
                  <a:pt x="247" y="755"/>
                </a:cubicBezTo>
                <a:cubicBezTo>
                  <a:pt x="247" y="752"/>
                  <a:pt x="239" y="740"/>
                  <a:pt x="239" y="740"/>
                </a:cubicBezTo>
                <a:cubicBezTo>
                  <a:pt x="232" y="736"/>
                  <a:pt x="224" y="733"/>
                  <a:pt x="216" y="733"/>
                </a:cubicBezTo>
                <a:cubicBezTo>
                  <a:pt x="209" y="736"/>
                  <a:pt x="209" y="733"/>
                  <a:pt x="205" y="733"/>
                </a:cubicBezTo>
                <a:lnTo>
                  <a:pt x="205" y="733"/>
                </a:lnTo>
                <a:cubicBezTo>
                  <a:pt x="212" y="702"/>
                  <a:pt x="212" y="702"/>
                  <a:pt x="212" y="702"/>
                </a:cubicBezTo>
                <a:cubicBezTo>
                  <a:pt x="220" y="682"/>
                  <a:pt x="212" y="674"/>
                  <a:pt x="197" y="663"/>
                </a:cubicBezTo>
                <a:cubicBezTo>
                  <a:pt x="182" y="651"/>
                  <a:pt x="205" y="639"/>
                  <a:pt x="182" y="620"/>
                </a:cubicBezTo>
                <a:cubicBezTo>
                  <a:pt x="143" y="593"/>
                  <a:pt x="143" y="593"/>
                  <a:pt x="143" y="593"/>
                </a:cubicBezTo>
                <a:cubicBezTo>
                  <a:pt x="139" y="574"/>
                  <a:pt x="139" y="563"/>
                  <a:pt x="139" y="544"/>
                </a:cubicBezTo>
                <a:cubicBezTo>
                  <a:pt x="139" y="524"/>
                  <a:pt x="124" y="528"/>
                  <a:pt x="112" y="524"/>
                </a:cubicBezTo>
                <a:cubicBezTo>
                  <a:pt x="89" y="513"/>
                  <a:pt x="77" y="458"/>
                  <a:pt x="81" y="435"/>
                </a:cubicBezTo>
                <a:cubicBezTo>
                  <a:pt x="85" y="416"/>
                  <a:pt x="92" y="405"/>
                  <a:pt x="70" y="393"/>
                </a:cubicBezTo>
                <a:cubicBezTo>
                  <a:pt x="66" y="382"/>
                  <a:pt x="66" y="374"/>
                  <a:pt x="62" y="362"/>
                </a:cubicBezTo>
                <a:cubicBezTo>
                  <a:pt x="58" y="355"/>
                  <a:pt x="46" y="347"/>
                  <a:pt x="43" y="335"/>
                </a:cubicBezTo>
                <a:cubicBezTo>
                  <a:pt x="35" y="312"/>
                  <a:pt x="31" y="312"/>
                  <a:pt x="8" y="292"/>
                </a:cubicBezTo>
                <a:cubicBezTo>
                  <a:pt x="8" y="292"/>
                  <a:pt x="4" y="296"/>
                  <a:pt x="0" y="296"/>
                </a:cubicBezTo>
                <a:cubicBezTo>
                  <a:pt x="8" y="292"/>
                  <a:pt x="8" y="292"/>
                  <a:pt x="8" y="292"/>
                </a:cubicBezTo>
                <a:cubicBezTo>
                  <a:pt x="239" y="161"/>
                  <a:pt x="239" y="161"/>
                  <a:pt x="239" y="16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8" name="Freeform 128"/>
          <p:cNvSpPr>
            <a:spLocks noChangeArrowheads="1"/>
          </p:cNvSpPr>
          <p:nvPr/>
        </p:nvSpPr>
        <p:spPr bwMode="auto">
          <a:xfrm>
            <a:off x="19327559" y="8012130"/>
            <a:ext cx="503417" cy="542427"/>
          </a:xfrm>
          <a:custGeom>
            <a:avLst/>
            <a:gdLst>
              <a:gd name="T0" fmla="*/ 351 w 687"/>
              <a:gd name="T1" fmla="*/ 629 h 742"/>
              <a:gd name="T2" fmla="*/ 351 w 687"/>
              <a:gd name="T3" fmla="*/ 629 h 742"/>
              <a:gd name="T4" fmla="*/ 671 w 687"/>
              <a:gd name="T5" fmla="*/ 441 h 742"/>
              <a:gd name="T6" fmla="*/ 671 w 687"/>
              <a:gd name="T7" fmla="*/ 441 h 742"/>
              <a:gd name="T8" fmla="*/ 678 w 687"/>
              <a:gd name="T9" fmla="*/ 410 h 742"/>
              <a:gd name="T10" fmla="*/ 663 w 687"/>
              <a:gd name="T11" fmla="*/ 371 h 742"/>
              <a:gd name="T12" fmla="*/ 648 w 687"/>
              <a:gd name="T13" fmla="*/ 328 h 742"/>
              <a:gd name="T14" fmla="*/ 609 w 687"/>
              <a:gd name="T15" fmla="*/ 301 h 742"/>
              <a:gd name="T16" fmla="*/ 605 w 687"/>
              <a:gd name="T17" fmla="*/ 252 h 742"/>
              <a:gd name="T18" fmla="*/ 578 w 687"/>
              <a:gd name="T19" fmla="*/ 232 h 742"/>
              <a:gd name="T20" fmla="*/ 547 w 687"/>
              <a:gd name="T21" fmla="*/ 143 h 742"/>
              <a:gd name="T22" fmla="*/ 536 w 687"/>
              <a:gd name="T23" fmla="*/ 101 h 742"/>
              <a:gd name="T24" fmla="*/ 528 w 687"/>
              <a:gd name="T25" fmla="*/ 70 h 742"/>
              <a:gd name="T26" fmla="*/ 509 w 687"/>
              <a:gd name="T27" fmla="*/ 43 h 742"/>
              <a:gd name="T28" fmla="*/ 474 w 687"/>
              <a:gd name="T29" fmla="*/ 0 h 742"/>
              <a:gd name="T30" fmla="*/ 466 w 687"/>
              <a:gd name="T31" fmla="*/ 4 h 742"/>
              <a:gd name="T32" fmla="*/ 466 w 687"/>
              <a:gd name="T33" fmla="*/ 4 h 742"/>
              <a:gd name="T34" fmla="*/ 235 w 687"/>
              <a:gd name="T35" fmla="*/ 136 h 742"/>
              <a:gd name="T36" fmla="*/ 235 w 687"/>
              <a:gd name="T37" fmla="*/ 136 h 742"/>
              <a:gd name="T38" fmla="*/ 34 w 687"/>
              <a:gd name="T39" fmla="*/ 275 h 742"/>
              <a:gd name="T40" fmla="*/ 0 w 687"/>
              <a:gd name="T41" fmla="*/ 410 h 742"/>
              <a:gd name="T42" fmla="*/ 0 w 687"/>
              <a:gd name="T43" fmla="*/ 410 h 742"/>
              <a:gd name="T44" fmla="*/ 46 w 687"/>
              <a:gd name="T45" fmla="*/ 433 h 742"/>
              <a:gd name="T46" fmla="*/ 146 w 687"/>
              <a:gd name="T47" fmla="*/ 741 h 742"/>
              <a:gd name="T48" fmla="*/ 146 w 687"/>
              <a:gd name="T49" fmla="*/ 741 h 742"/>
              <a:gd name="T50" fmla="*/ 351 w 687"/>
              <a:gd name="T51" fmla="*/ 629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87" h="742">
                <a:moveTo>
                  <a:pt x="351" y="629"/>
                </a:moveTo>
                <a:lnTo>
                  <a:pt x="351" y="629"/>
                </a:lnTo>
                <a:cubicBezTo>
                  <a:pt x="671" y="441"/>
                  <a:pt x="671" y="441"/>
                  <a:pt x="671" y="441"/>
                </a:cubicBezTo>
                <a:lnTo>
                  <a:pt x="671" y="441"/>
                </a:lnTo>
                <a:cubicBezTo>
                  <a:pt x="678" y="410"/>
                  <a:pt x="678" y="410"/>
                  <a:pt x="678" y="410"/>
                </a:cubicBezTo>
                <a:cubicBezTo>
                  <a:pt x="686" y="390"/>
                  <a:pt x="678" y="382"/>
                  <a:pt x="663" y="371"/>
                </a:cubicBezTo>
                <a:cubicBezTo>
                  <a:pt x="648" y="359"/>
                  <a:pt x="671" y="347"/>
                  <a:pt x="648" y="328"/>
                </a:cubicBezTo>
                <a:cubicBezTo>
                  <a:pt x="609" y="301"/>
                  <a:pt x="609" y="301"/>
                  <a:pt x="609" y="301"/>
                </a:cubicBezTo>
                <a:cubicBezTo>
                  <a:pt x="605" y="282"/>
                  <a:pt x="605" y="271"/>
                  <a:pt x="605" y="252"/>
                </a:cubicBezTo>
                <a:cubicBezTo>
                  <a:pt x="605" y="232"/>
                  <a:pt x="590" y="236"/>
                  <a:pt x="578" y="232"/>
                </a:cubicBezTo>
                <a:cubicBezTo>
                  <a:pt x="555" y="221"/>
                  <a:pt x="543" y="166"/>
                  <a:pt x="547" y="143"/>
                </a:cubicBezTo>
                <a:cubicBezTo>
                  <a:pt x="551" y="124"/>
                  <a:pt x="558" y="113"/>
                  <a:pt x="536" y="101"/>
                </a:cubicBezTo>
                <a:cubicBezTo>
                  <a:pt x="532" y="90"/>
                  <a:pt x="532" y="82"/>
                  <a:pt x="528" y="70"/>
                </a:cubicBezTo>
                <a:cubicBezTo>
                  <a:pt x="524" y="63"/>
                  <a:pt x="512" y="55"/>
                  <a:pt x="509" y="43"/>
                </a:cubicBezTo>
                <a:cubicBezTo>
                  <a:pt x="501" y="20"/>
                  <a:pt x="497" y="20"/>
                  <a:pt x="474" y="0"/>
                </a:cubicBezTo>
                <a:cubicBezTo>
                  <a:pt x="474" y="0"/>
                  <a:pt x="470" y="4"/>
                  <a:pt x="466" y="4"/>
                </a:cubicBezTo>
                <a:lnTo>
                  <a:pt x="466" y="4"/>
                </a:lnTo>
                <a:cubicBezTo>
                  <a:pt x="235" y="136"/>
                  <a:pt x="235" y="136"/>
                  <a:pt x="235" y="136"/>
                </a:cubicBezTo>
                <a:lnTo>
                  <a:pt x="235" y="136"/>
                </a:lnTo>
                <a:cubicBezTo>
                  <a:pt x="34" y="275"/>
                  <a:pt x="34" y="275"/>
                  <a:pt x="34" y="275"/>
                </a:cubicBezTo>
                <a:cubicBezTo>
                  <a:pt x="0" y="410"/>
                  <a:pt x="0" y="410"/>
                  <a:pt x="0" y="410"/>
                </a:cubicBezTo>
                <a:lnTo>
                  <a:pt x="0" y="410"/>
                </a:lnTo>
                <a:cubicBezTo>
                  <a:pt x="46" y="433"/>
                  <a:pt x="46" y="433"/>
                  <a:pt x="46" y="433"/>
                </a:cubicBezTo>
                <a:cubicBezTo>
                  <a:pt x="146" y="741"/>
                  <a:pt x="146" y="741"/>
                  <a:pt x="146" y="741"/>
                </a:cubicBezTo>
                <a:lnTo>
                  <a:pt x="146" y="741"/>
                </a:lnTo>
                <a:cubicBezTo>
                  <a:pt x="351" y="629"/>
                  <a:pt x="351" y="629"/>
                  <a:pt x="351" y="62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9" name="Freeform 129"/>
          <p:cNvSpPr>
            <a:spLocks noChangeArrowheads="1"/>
          </p:cNvSpPr>
          <p:nvPr/>
        </p:nvSpPr>
        <p:spPr bwMode="auto">
          <a:xfrm>
            <a:off x="19109952" y="7372262"/>
            <a:ext cx="584614" cy="532683"/>
          </a:xfrm>
          <a:custGeom>
            <a:avLst/>
            <a:gdLst>
              <a:gd name="T0" fmla="*/ 189 w 796"/>
              <a:gd name="T1" fmla="*/ 625 h 726"/>
              <a:gd name="T2" fmla="*/ 255 w 796"/>
              <a:gd name="T3" fmla="*/ 725 h 726"/>
              <a:gd name="T4" fmla="*/ 332 w 796"/>
              <a:gd name="T5" fmla="*/ 679 h 726"/>
              <a:gd name="T6" fmla="*/ 332 w 796"/>
              <a:gd name="T7" fmla="*/ 683 h 726"/>
              <a:gd name="T8" fmla="*/ 795 w 796"/>
              <a:gd name="T9" fmla="*/ 401 h 726"/>
              <a:gd name="T10" fmla="*/ 795 w 796"/>
              <a:gd name="T11" fmla="*/ 401 h 726"/>
              <a:gd name="T12" fmla="*/ 667 w 796"/>
              <a:gd name="T13" fmla="*/ 174 h 726"/>
              <a:gd name="T14" fmla="*/ 667 w 796"/>
              <a:gd name="T15" fmla="*/ 174 h 726"/>
              <a:gd name="T16" fmla="*/ 560 w 796"/>
              <a:gd name="T17" fmla="*/ 0 h 726"/>
              <a:gd name="T18" fmla="*/ 317 w 796"/>
              <a:gd name="T19" fmla="*/ 143 h 726"/>
              <a:gd name="T20" fmla="*/ 317 w 796"/>
              <a:gd name="T21" fmla="*/ 143 h 726"/>
              <a:gd name="T22" fmla="*/ 0 w 796"/>
              <a:gd name="T23" fmla="*/ 320 h 726"/>
              <a:gd name="T24" fmla="*/ 0 w 796"/>
              <a:gd name="T25" fmla="*/ 320 h 726"/>
              <a:gd name="T26" fmla="*/ 189 w 796"/>
              <a:gd name="T27" fmla="*/ 625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6" h="726">
                <a:moveTo>
                  <a:pt x="189" y="625"/>
                </a:moveTo>
                <a:lnTo>
                  <a:pt x="255" y="725"/>
                </a:lnTo>
                <a:lnTo>
                  <a:pt x="332" y="679"/>
                </a:lnTo>
                <a:lnTo>
                  <a:pt x="332" y="683"/>
                </a:lnTo>
                <a:lnTo>
                  <a:pt x="795" y="401"/>
                </a:lnTo>
                <a:lnTo>
                  <a:pt x="795" y="401"/>
                </a:lnTo>
                <a:lnTo>
                  <a:pt x="667" y="174"/>
                </a:lnTo>
                <a:lnTo>
                  <a:pt x="667" y="174"/>
                </a:lnTo>
                <a:lnTo>
                  <a:pt x="560" y="0"/>
                </a:lnTo>
                <a:lnTo>
                  <a:pt x="317" y="143"/>
                </a:lnTo>
                <a:lnTo>
                  <a:pt x="317" y="143"/>
                </a:lnTo>
                <a:lnTo>
                  <a:pt x="0" y="320"/>
                </a:lnTo>
                <a:lnTo>
                  <a:pt x="0" y="320"/>
                </a:lnTo>
                <a:lnTo>
                  <a:pt x="189" y="62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0" name="Freeform 130"/>
          <p:cNvSpPr>
            <a:spLocks noChangeArrowheads="1"/>
          </p:cNvSpPr>
          <p:nvPr/>
        </p:nvSpPr>
        <p:spPr bwMode="auto">
          <a:xfrm>
            <a:off x="18895594" y="7830239"/>
            <a:ext cx="600853" cy="480714"/>
          </a:xfrm>
          <a:custGeom>
            <a:avLst/>
            <a:gdLst>
              <a:gd name="T0" fmla="*/ 481 w 822"/>
              <a:gd name="T1" fmla="*/ 0 h 657"/>
              <a:gd name="T2" fmla="*/ 547 w 822"/>
              <a:gd name="T3" fmla="*/ 100 h 657"/>
              <a:gd name="T4" fmla="*/ 624 w 822"/>
              <a:gd name="T5" fmla="*/ 54 h 657"/>
              <a:gd name="T6" fmla="*/ 624 w 822"/>
              <a:gd name="T7" fmla="*/ 54 h 657"/>
              <a:gd name="T8" fmla="*/ 821 w 822"/>
              <a:gd name="T9" fmla="*/ 382 h 657"/>
              <a:gd name="T10" fmla="*/ 821 w 822"/>
              <a:gd name="T11" fmla="*/ 382 h 657"/>
              <a:gd name="T12" fmla="*/ 620 w 822"/>
              <a:gd name="T13" fmla="*/ 521 h 657"/>
              <a:gd name="T14" fmla="*/ 586 w 822"/>
              <a:gd name="T15" fmla="*/ 656 h 657"/>
              <a:gd name="T16" fmla="*/ 586 w 822"/>
              <a:gd name="T17" fmla="*/ 656 h 657"/>
              <a:gd name="T18" fmla="*/ 288 w 822"/>
              <a:gd name="T19" fmla="*/ 521 h 657"/>
              <a:gd name="T20" fmla="*/ 80 w 822"/>
              <a:gd name="T21" fmla="*/ 478 h 657"/>
              <a:gd name="T22" fmla="*/ 80 w 822"/>
              <a:gd name="T23" fmla="*/ 478 h 657"/>
              <a:gd name="T24" fmla="*/ 0 w 822"/>
              <a:gd name="T25" fmla="*/ 332 h 657"/>
              <a:gd name="T26" fmla="*/ 0 w 822"/>
              <a:gd name="T27" fmla="*/ 332 h 657"/>
              <a:gd name="T28" fmla="*/ 0 w 822"/>
              <a:gd name="T29" fmla="*/ 297 h 657"/>
              <a:gd name="T30" fmla="*/ 0 w 822"/>
              <a:gd name="T31" fmla="*/ 297 h 657"/>
              <a:gd name="T32" fmla="*/ 481 w 822"/>
              <a:gd name="T33"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2" h="657">
                <a:moveTo>
                  <a:pt x="481" y="0"/>
                </a:moveTo>
                <a:lnTo>
                  <a:pt x="547" y="100"/>
                </a:lnTo>
                <a:lnTo>
                  <a:pt x="624" y="54"/>
                </a:lnTo>
                <a:lnTo>
                  <a:pt x="624" y="54"/>
                </a:lnTo>
                <a:lnTo>
                  <a:pt x="821" y="382"/>
                </a:lnTo>
                <a:lnTo>
                  <a:pt x="821" y="382"/>
                </a:lnTo>
                <a:lnTo>
                  <a:pt x="620" y="521"/>
                </a:lnTo>
                <a:lnTo>
                  <a:pt x="586" y="656"/>
                </a:lnTo>
                <a:lnTo>
                  <a:pt x="586" y="656"/>
                </a:lnTo>
                <a:lnTo>
                  <a:pt x="288" y="521"/>
                </a:lnTo>
                <a:lnTo>
                  <a:pt x="80" y="478"/>
                </a:lnTo>
                <a:lnTo>
                  <a:pt x="80" y="478"/>
                </a:lnTo>
                <a:lnTo>
                  <a:pt x="0" y="332"/>
                </a:lnTo>
                <a:lnTo>
                  <a:pt x="0" y="332"/>
                </a:lnTo>
                <a:lnTo>
                  <a:pt x="0" y="297"/>
                </a:lnTo>
                <a:lnTo>
                  <a:pt x="0" y="297"/>
                </a:lnTo>
                <a:lnTo>
                  <a:pt x="481"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1" name="Freeform 131"/>
          <p:cNvSpPr>
            <a:spLocks noChangeArrowheads="1"/>
          </p:cNvSpPr>
          <p:nvPr/>
        </p:nvSpPr>
        <p:spPr bwMode="auto">
          <a:xfrm>
            <a:off x="19600378" y="7411238"/>
            <a:ext cx="503417" cy="503450"/>
          </a:xfrm>
          <a:custGeom>
            <a:avLst/>
            <a:gdLst>
              <a:gd name="T0" fmla="*/ 687 w 688"/>
              <a:gd name="T1" fmla="*/ 470 h 687"/>
              <a:gd name="T2" fmla="*/ 599 w 688"/>
              <a:gd name="T3" fmla="*/ 525 h 687"/>
              <a:gd name="T4" fmla="*/ 599 w 688"/>
              <a:gd name="T5" fmla="*/ 525 h 687"/>
              <a:gd name="T6" fmla="*/ 332 w 688"/>
              <a:gd name="T7" fmla="*/ 686 h 687"/>
              <a:gd name="T8" fmla="*/ 332 w 688"/>
              <a:gd name="T9" fmla="*/ 686 h 687"/>
              <a:gd name="T10" fmla="*/ 128 w 688"/>
              <a:gd name="T11" fmla="*/ 347 h 687"/>
              <a:gd name="T12" fmla="*/ 128 w 688"/>
              <a:gd name="T13" fmla="*/ 347 h 687"/>
              <a:gd name="T14" fmla="*/ 0 w 688"/>
              <a:gd name="T15" fmla="*/ 120 h 687"/>
              <a:gd name="T16" fmla="*/ 0 w 688"/>
              <a:gd name="T17" fmla="*/ 120 h 687"/>
              <a:gd name="T18" fmla="*/ 209 w 688"/>
              <a:gd name="T19" fmla="*/ 0 h 687"/>
              <a:gd name="T20" fmla="*/ 209 w 688"/>
              <a:gd name="T21" fmla="*/ 0 h 687"/>
              <a:gd name="T22" fmla="*/ 433 w 688"/>
              <a:gd name="T23" fmla="*/ 19 h 687"/>
              <a:gd name="T24" fmla="*/ 433 w 688"/>
              <a:gd name="T25" fmla="*/ 19 h 687"/>
              <a:gd name="T26" fmla="*/ 687 w 688"/>
              <a:gd name="T27" fmla="*/ 470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8" h="687">
                <a:moveTo>
                  <a:pt x="687" y="470"/>
                </a:moveTo>
                <a:lnTo>
                  <a:pt x="599" y="525"/>
                </a:lnTo>
                <a:lnTo>
                  <a:pt x="599" y="525"/>
                </a:lnTo>
                <a:lnTo>
                  <a:pt x="332" y="686"/>
                </a:lnTo>
                <a:lnTo>
                  <a:pt x="332" y="686"/>
                </a:lnTo>
                <a:lnTo>
                  <a:pt x="128" y="347"/>
                </a:lnTo>
                <a:lnTo>
                  <a:pt x="128" y="347"/>
                </a:lnTo>
                <a:lnTo>
                  <a:pt x="0" y="120"/>
                </a:lnTo>
                <a:lnTo>
                  <a:pt x="0" y="120"/>
                </a:lnTo>
                <a:lnTo>
                  <a:pt x="209" y="0"/>
                </a:lnTo>
                <a:lnTo>
                  <a:pt x="209" y="0"/>
                </a:lnTo>
                <a:lnTo>
                  <a:pt x="433" y="19"/>
                </a:lnTo>
                <a:lnTo>
                  <a:pt x="433" y="19"/>
                </a:lnTo>
                <a:lnTo>
                  <a:pt x="687" y="470"/>
                </a:lnTo>
              </a:path>
            </a:pathLst>
          </a:custGeom>
          <a:solidFill>
            <a:schemeClr val="accent4"/>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92" name="Freeform 132"/>
          <p:cNvSpPr>
            <a:spLocks noChangeArrowheads="1"/>
          </p:cNvSpPr>
          <p:nvPr/>
        </p:nvSpPr>
        <p:spPr bwMode="auto">
          <a:xfrm>
            <a:off x="18012178" y="6810346"/>
            <a:ext cx="470939" cy="370279"/>
          </a:xfrm>
          <a:custGeom>
            <a:avLst/>
            <a:gdLst>
              <a:gd name="T0" fmla="*/ 544 w 645"/>
              <a:gd name="T1" fmla="*/ 0 h 506"/>
              <a:gd name="T2" fmla="*/ 644 w 645"/>
              <a:gd name="T3" fmla="*/ 0 h 506"/>
              <a:gd name="T4" fmla="*/ 644 w 645"/>
              <a:gd name="T5" fmla="*/ 0 h 506"/>
              <a:gd name="T6" fmla="*/ 644 w 645"/>
              <a:gd name="T7" fmla="*/ 254 h 506"/>
              <a:gd name="T8" fmla="*/ 560 w 645"/>
              <a:gd name="T9" fmla="*/ 308 h 506"/>
              <a:gd name="T10" fmla="*/ 560 w 645"/>
              <a:gd name="T11" fmla="*/ 308 h 506"/>
              <a:gd name="T12" fmla="*/ 216 w 645"/>
              <a:gd name="T13" fmla="*/ 505 h 506"/>
              <a:gd name="T14" fmla="*/ 216 w 645"/>
              <a:gd name="T15" fmla="*/ 505 h 506"/>
              <a:gd name="T16" fmla="*/ 0 w 645"/>
              <a:gd name="T17" fmla="*/ 505 h 506"/>
              <a:gd name="T18" fmla="*/ 16 w 645"/>
              <a:gd name="T19" fmla="*/ 505 h 506"/>
              <a:gd name="T20" fmla="*/ 16 w 645"/>
              <a:gd name="T21" fmla="*/ 0 h 506"/>
              <a:gd name="T22" fmla="*/ 16 w 645"/>
              <a:gd name="T23" fmla="*/ 0 h 506"/>
              <a:gd name="T24" fmla="*/ 31 w 645"/>
              <a:gd name="T25" fmla="*/ 0 h 506"/>
              <a:gd name="T26" fmla="*/ 31 w 645"/>
              <a:gd name="T27" fmla="*/ 0 h 506"/>
              <a:gd name="T28" fmla="*/ 544 w 645"/>
              <a:gd name="T29"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5" h="506">
                <a:moveTo>
                  <a:pt x="544" y="0"/>
                </a:moveTo>
                <a:lnTo>
                  <a:pt x="644" y="0"/>
                </a:lnTo>
                <a:lnTo>
                  <a:pt x="644" y="0"/>
                </a:lnTo>
                <a:lnTo>
                  <a:pt x="644" y="254"/>
                </a:lnTo>
                <a:lnTo>
                  <a:pt x="560" y="308"/>
                </a:lnTo>
                <a:lnTo>
                  <a:pt x="560" y="308"/>
                </a:lnTo>
                <a:lnTo>
                  <a:pt x="216" y="505"/>
                </a:lnTo>
                <a:lnTo>
                  <a:pt x="216" y="505"/>
                </a:lnTo>
                <a:lnTo>
                  <a:pt x="0" y="505"/>
                </a:lnTo>
                <a:lnTo>
                  <a:pt x="16" y="505"/>
                </a:lnTo>
                <a:lnTo>
                  <a:pt x="16" y="0"/>
                </a:lnTo>
                <a:lnTo>
                  <a:pt x="16" y="0"/>
                </a:lnTo>
                <a:lnTo>
                  <a:pt x="31" y="0"/>
                </a:lnTo>
                <a:lnTo>
                  <a:pt x="31" y="0"/>
                </a:lnTo>
                <a:lnTo>
                  <a:pt x="544"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3" name="Freeform 133"/>
          <p:cNvSpPr>
            <a:spLocks noChangeArrowheads="1"/>
          </p:cNvSpPr>
          <p:nvPr/>
        </p:nvSpPr>
        <p:spPr bwMode="auto">
          <a:xfrm>
            <a:off x="18242776" y="10110381"/>
            <a:ext cx="334529" cy="490458"/>
          </a:xfrm>
          <a:custGeom>
            <a:avLst/>
            <a:gdLst>
              <a:gd name="T0" fmla="*/ 459 w 460"/>
              <a:gd name="T1" fmla="*/ 668 h 669"/>
              <a:gd name="T2" fmla="*/ 459 w 460"/>
              <a:gd name="T3" fmla="*/ 27 h 669"/>
              <a:gd name="T4" fmla="*/ 459 w 460"/>
              <a:gd name="T5" fmla="*/ 27 h 669"/>
              <a:gd name="T6" fmla="*/ 459 w 460"/>
              <a:gd name="T7" fmla="*/ 0 h 669"/>
              <a:gd name="T8" fmla="*/ 4 w 460"/>
              <a:gd name="T9" fmla="*/ 0 h 669"/>
              <a:gd name="T10" fmla="*/ 4 w 460"/>
              <a:gd name="T11" fmla="*/ 0 h 669"/>
              <a:gd name="T12" fmla="*/ 0 w 460"/>
              <a:gd name="T13" fmla="*/ 668 h 669"/>
              <a:gd name="T14" fmla="*/ 0 w 460"/>
              <a:gd name="T15" fmla="*/ 668 h 669"/>
              <a:gd name="T16" fmla="*/ 459 w 460"/>
              <a:gd name="T17" fmla="*/ 66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0" h="669">
                <a:moveTo>
                  <a:pt x="459" y="668"/>
                </a:moveTo>
                <a:lnTo>
                  <a:pt x="459" y="27"/>
                </a:lnTo>
                <a:lnTo>
                  <a:pt x="459" y="27"/>
                </a:lnTo>
                <a:lnTo>
                  <a:pt x="459" y="0"/>
                </a:lnTo>
                <a:lnTo>
                  <a:pt x="4" y="0"/>
                </a:lnTo>
                <a:lnTo>
                  <a:pt x="4" y="0"/>
                </a:lnTo>
                <a:lnTo>
                  <a:pt x="0" y="668"/>
                </a:lnTo>
                <a:lnTo>
                  <a:pt x="0" y="668"/>
                </a:lnTo>
                <a:lnTo>
                  <a:pt x="459" y="668"/>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4" name="Freeform 134"/>
          <p:cNvSpPr>
            <a:spLocks noChangeArrowheads="1"/>
          </p:cNvSpPr>
          <p:nvPr/>
        </p:nvSpPr>
        <p:spPr bwMode="auto">
          <a:xfrm>
            <a:off x="18658501" y="10604087"/>
            <a:ext cx="324785" cy="669101"/>
          </a:xfrm>
          <a:custGeom>
            <a:avLst/>
            <a:gdLst>
              <a:gd name="T0" fmla="*/ 173 w 444"/>
              <a:gd name="T1" fmla="*/ 913 h 914"/>
              <a:gd name="T2" fmla="*/ 173 w 444"/>
              <a:gd name="T3" fmla="*/ 913 h 914"/>
              <a:gd name="T4" fmla="*/ 173 w 444"/>
              <a:gd name="T5" fmla="*/ 490 h 914"/>
              <a:gd name="T6" fmla="*/ 300 w 444"/>
              <a:gd name="T7" fmla="*/ 490 h 914"/>
              <a:gd name="T8" fmla="*/ 300 w 444"/>
              <a:gd name="T9" fmla="*/ 486 h 914"/>
              <a:gd name="T10" fmla="*/ 300 w 444"/>
              <a:gd name="T11" fmla="*/ 200 h 914"/>
              <a:gd name="T12" fmla="*/ 404 w 444"/>
              <a:gd name="T13" fmla="*/ 96 h 914"/>
              <a:gd name="T14" fmla="*/ 404 w 444"/>
              <a:gd name="T15" fmla="*/ 96 h 914"/>
              <a:gd name="T16" fmla="*/ 416 w 444"/>
              <a:gd name="T17" fmla="*/ 84 h 914"/>
              <a:gd name="T18" fmla="*/ 435 w 444"/>
              <a:gd name="T19" fmla="*/ 61 h 914"/>
              <a:gd name="T20" fmla="*/ 443 w 444"/>
              <a:gd name="T21" fmla="*/ 38 h 914"/>
              <a:gd name="T22" fmla="*/ 404 w 444"/>
              <a:gd name="T23" fmla="*/ 15 h 914"/>
              <a:gd name="T24" fmla="*/ 327 w 444"/>
              <a:gd name="T25" fmla="*/ 0 h 914"/>
              <a:gd name="T26" fmla="*/ 327 w 444"/>
              <a:gd name="T27" fmla="*/ 0 h 914"/>
              <a:gd name="T28" fmla="*/ 0 w 444"/>
              <a:gd name="T29" fmla="*/ 0 h 914"/>
              <a:gd name="T30" fmla="*/ 0 w 444"/>
              <a:gd name="T31" fmla="*/ 0 h 914"/>
              <a:gd name="T32" fmla="*/ 0 w 444"/>
              <a:gd name="T33" fmla="*/ 913 h 914"/>
              <a:gd name="T34" fmla="*/ 0 w 444"/>
              <a:gd name="T35" fmla="*/ 913 h 914"/>
              <a:gd name="T36" fmla="*/ 173 w 444"/>
              <a:gd name="T37" fmla="*/ 913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4" h="914">
                <a:moveTo>
                  <a:pt x="173" y="913"/>
                </a:moveTo>
                <a:lnTo>
                  <a:pt x="173" y="913"/>
                </a:lnTo>
                <a:cubicBezTo>
                  <a:pt x="173" y="490"/>
                  <a:pt x="173" y="490"/>
                  <a:pt x="173" y="490"/>
                </a:cubicBezTo>
                <a:cubicBezTo>
                  <a:pt x="300" y="490"/>
                  <a:pt x="300" y="490"/>
                  <a:pt x="300" y="490"/>
                </a:cubicBezTo>
                <a:cubicBezTo>
                  <a:pt x="300" y="486"/>
                  <a:pt x="300" y="486"/>
                  <a:pt x="300" y="486"/>
                </a:cubicBezTo>
                <a:cubicBezTo>
                  <a:pt x="300" y="200"/>
                  <a:pt x="300" y="200"/>
                  <a:pt x="300" y="200"/>
                </a:cubicBezTo>
                <a:cubicBezTo>
                  <a:pt x="404" y="96"/>
                  <a:pt x="404" y="96"/>
                  <a:pt x="404" y="96"/>
                </a:cubicBezTo>
                <a:lnTo>
                  <a:pt x="404" y="96"/>
                </a:lnTo>
                <a:cubicBezTo>
                  <a:pt x="408" y="92"/>
                  <a:pt x="412" y="88"/>
                  <a:pt x="416" y="84"/>
                </a:cubicBezTo>
                <a:cubicBezTo>
                  <a:pt x="423" y="77"/>
                  <a:pt x="431" y="69"/>
                  <a:pt x="435" y="61"/>
                </a:cubicBezTo>
                <a:cubicBezTo>
                  <a:pt x="443" y="49"/>
                  <a:pt x="443" y="49"/>
                  <a:pt x="443" y="38"/>
                </a:cubicBezTo>
                <a:cubicBezTo>
                  <a:pt x="431" y="23"/>
                  <a:pt x="423" y="19"/>
                  <a:pt x="404" y="15"/>
                </a:cubicBezTo>
                <a:cubicBezTo>
                  <a:pt x="377" y="11"/>
                  <a:pt x="354" y="7"/>
                  <a:pt x="327" y="0"/>
                </a:cubicBezTo>
                <a:lnTo>
                  <a:pt x="327" y="0"/>
                </a:lnTo>
                <a:cubicBezTo>
                  <a:pt x="0" y="0"/>
                  <a:pt x="0" y="0"/>
                  <a:pt x="0" y="0"/>
                </a:cubicBezTo>
                <a:lnTo>
                  <a:pt x="0" y="0"/>
                </a:lnTo>
                <a:cubicBezTo>
                  <a:pt x="0" y="913"/>
                  <a:pt x="0" y="913"/>
                  <a:pt x="0" y="913"/>
                </a:cubicBezTo>
                <a:lnTo>
                  <a:pt x="0" y="913"/>
                </a:lnTo>
                <a:cubicBezTo>
                  <a:pt x="173" y="913"/>
                  <a:pt x="173" y="913"/>
                  <a:pt x="173" y="91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5" name="Freeform 135"/>
          <p:cNvSpPr>
            <a:spLocks noChangeArrowheads="1"/>
          </p:cNvSpPr>
          <p:nvPr/>
        </p:nvSpPr>
        <p:spPr bwMode="auto">
          <a:xfrm>
            <a:off x="18242776" y="10604087"/>
            <a:ext cx="412477" cy="669101"/>
          </a:xfrm>
          <a:custGeom>
            <a:avLst/>
            <a:gdLst>
              <a:gd name="T0" fmla="*/ 564 w 565"/>
              <a:gd name="T1" fmla="*/ 0 h 914"/>
              <a:gd name="T2" fmla="*/ 459 w 565"/>
              <a:gd name="T3" fmla="*/ 0 h 914"/>
              <a:gd name="T4" fmla="*/ 459 w 565"/>
              <a:gd name="T5" fmla="*/ 0 h 914"/>
              <a:gd name="T6" fmla="*/ 0 w 565"/>
              <a:gd name="T7" fmla="*/ 0 h 914"/>
              <a:gd name="T8" fmla="*/ 0 w 565"/>
              <a:gd name="T9" fmla="*/ 0 h 914"/>
              <a:gd name="T10" fmla="*/ 0 w 565"/>
              <a:gd name="T11" fmla="*/ 810 h 914"/>
              <a:gd name="T12" fmla="*/ 0 w 565"/>
              <a:gd name="T13" fmla="*/ 810 h 914"/>
              <a:gd name="T14" fmla="*/ 170 w 565"/>
              <a:gd name="T15" fmla="*/ 810 h 914"/>
              <a:gd name="T16" fmla="*/ 170 w 565"/>
              <a:gd name="T17" fmla="*/ 833 h 914"/>
              <a:gd name="T18" fmla="*/ 213 w 565"/>
              <a:gd name="T19" fmla="*/ 833 h 914"/>
              <a:gd name="T20" fmla="*/ 213 w 565"/>
              <a:gd name="T21" fmla="*/ 814 h 914"/>
              <a:gd name="T22" fmla="*/ 251 w 565"/>
              <a:gd name="T23" fmla="*/ 814 h 914"/>
              <a:gd name="T24" fmla="*/ 251 w 565"/>
              <a:gd name="T25" fmla="*/ 825 h 914"/>
              <a:gd name="T26" fmla="*/ 278 w 565"/>
              <a:gd name="T27" fmla="*/ 825 h 914"/>
              <a:gd name="T28" fmla="*/ 278 w 565"/>
              <a:gd name="T29" fmla="*/ 913 h 914"/>
              <a:gd name="T30" fmla="*/ 278 w 565"/>
              <a:gd name="T31" fmla="*/ 913 h 914"/>
              <a:gd name="T32" fmla="*/ 564 w 565"/>
              <a:gd name="T33" fmla="*/ 913 h 914"/>
              <a:gd name="T34" fmla="*/ 564 w 565"/>
              <a:gd name="T35" fmla="*/ 913 h 914"/>
              <a:gd name="T36" fmla="*/ 564 w 565"/>
              <a:gd name="T37" fmla="*/ 0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5" h="914">
                <a:moveTo>
                  <a:pt x="564" y="0"/>
                </a:moveTo>
                <a:lnTo>
                  <a:pt x="459" y="0"/>
                </a:lnTo>
                <a:lnTo>
                  <a:pt x="459" y="0"/>
                </a:lnTo>
                <a:lnTo>
                  <a:pt x="0" y="0"/>
                </a:lnTo>
                <a:lnTo>
                  <a:pt x="0" y="0"/>
                </a:lnTo>
                <a:lnTo>
                  <a:pt x="0" y="810"/>
                </a:lnTo>
                <a:lnTo>
                  <a:pt x="0" y="810"/>
                </a:lnTo>
                <a:lnTo>
                  <a:pt x="170" y="810"/>
                </a:lnTo>
                <a:lnTo>
                  <a:pt x="170" y="833"/>
                </a:lnTo>
                <a:lnTo>
                  <a:pt x="213" y="833"/>
                </a:lnTo>
                <a:lnTo>
                  <a:pt x="213" y="814"/>
                </a:lnTo>
                <a:lnTo>
                  <a:pt x="251" y="814"/>
                </a:lnTo>
                <a:lnTo>
                  <a:pt x="251" y="825"/>
                </a:lnTo>
                <a:lnTo>
                  <a:pt x="278" y="825"/>
                </a:lnTo>
                <a:lnTo>
                  <a:pt x="278" y="913"/>
                </a:lnTo>
                <a:lnTo>
                  <a:pt x="278" y="913"/>
                </a:lnTo>
                <a:lnTo>
                  <a:pt x="564" y="913"/>
                </a:lnTo>
                <a:lnTo>
                  <a:pt x="564" y="913"/>
                </a:lnTo>
                <a:lnTo>
                  <a:pt x="564" y="0"/>
                </a:lnTo>
              </a:path>
            </a:pathLst>
          </a:custGeom>
          <a:solidFill>
            <a:schemeClr val="accent6"/>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96" name="Freeform 136"/>
          <p:cNvSpPr>
            <a:spLocks noChangeArrowheads="1"/>
          </p:cNvSpPr>
          <p:nvPr/>
        </p:nvSpPr>
        <p:spPr bwMode="auto">
          <a:xfrm>
            <a:off x="18762432" y="10045419"/>
            <a:ext cx="513161" cy="503450"/>
          </a:xfrm>
          <a:custGeom>
            <a:avLst/>
            <a:gdLst>
              <a:gd name="T0" fmla="*/ 274 w 703"/>
              <a:gd name="T1" fmla="*/ 617 h 687"/>
              <a:gd name="T2" fmla="*/ 274 w 703"/>
              <a:gd name="T3" fmla="*/ 617 h 687"/>
              <a:gd name="T4" fmla="*/ 304 w 703"/>
              <a:gd name="T5" fmla="*/ 632 h 687"/>
              <a:gd name="T6" fmla="*/ 359 w 703"/>
              <a:gd name="T7" fmla="*/ 651 h 687"/>
              <a:gd name="T8" fmla="*/ 451 w 703"/>
              <a:gd name="T9" fmla="*/ 675 h 687"/>
              <a:gd name="T10" fmla="*/ 533 w 703"/>
              <a:gd name="T11" fmla="*/ 671 h 687"/>
              <a:gd name="T12" fmla="*/ 544 w 703"/>
              <a:gd name="T13" fmla="*/ 648 h 687"/>
              <a:gd name="T14" fmla="*/ 544 w 703"/>
              <a:gd name="T15" fmla="*/ 648 h 687"/>
              <a:gd name="T16" fmla="*/ 702 w 703"/>
              <a:gd name="T17" fmla="*/ 378 h 687"/>
              <a:gd name="T18" fmla="*/ 702 w 703"/>
              <a:gd name="T19" fmla="*/ 378 h 687"/>
              <a:gd name="T20" fmla="*/ 675 w 703"/>
              <a:gd name="T21" fmla="*/ 363 h 687"/>
              <a:gd name="T22" fmla="*/ 640 w 703"/>
              <a:gd name="T23" fmla="*/ 351 h 687"/>
              <a:gd name="T24" fmla="*/ 606 w 703"/>
              <a:gd name="T25" fmla="*/ 328 h 687"/>
              <a:gd name="T26" fmla="*/ 529 w 703"/>
              <a:gd name="T27" fmla="*/ 277 h 687"/>
              <a:gd name="T28" fmla="*/ 521 w 703"/>
              <a:gd name="T29" fmla="*/ 228 h 687"/>
              <a:gd name="T30" fmla="*/ 409 w 703"/>
              <a:gd name="T31" fmla="*/ 220 h 687"/>
              <a:gd name="T32" fmla="*/ 355 w 703"/>
              <a:gd name="T33" fmla="*/ 119 h 687"/>
              <a:gd name="T34" fmla="*/ 312 w 703"/>
              <a:gd name="T35" fmla="*/ 69 h 687"/>
              <a:gd name="T36" fmla="*/ 312 w 703"/>
              <a:gd name="T37" fmla="*/ 69 h 687"/>
              <a:gd name="T38" fmla="*/ 170 w 703"/>
              <a:gd name="T39" fmla="*/ 0 h 687"/>
              <a:gd name="T40" fmla="*/ 85 w 703"/>
              <a:gd name="T41" fmla="*/ 35 h 687"/>
              <a:gd name="T42" fmla="*/ 85 w 703"/>
              <a:gd name="T43" fmla="*/ 35 h 687"/>
              <a:gd name="T44" fmla="*/ 0 w 703"/>
              <a:gd name="T45" fmla="*/ 73 h 687"/>
              <a:gd name="T46" fmla="*/ 274 w 703"/>
              <a:gd name="T47" fmla="*/ 617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3" h="687">
                <a:moveTo>
                  <a:pt x="274" y="617"/>
                </a:moveTo>
                <a:lnTo>
                  <a:pt x="274" y="617"/>
                </a:lnTo>
                <a:cubicBezTo>
                  <a:pt x="285" y="624"/>
                  <a:pt x="297" y="628"/>
                  <a:pt x="304" y="632"/>
                </a:cubicBezTo>
                <a:cubicBezTo>
                  <a:pt x="320" y="636"/>
                  <a:pt x="343" y="644"/>
                  <a:pt x="359" y="651"/>
                </a:cubicBezTo>
                <a:cubicBezTo>
                  <a:pt x="390" y="663"/>
                  <a:pt x="420" y="667"/>
                  <a:pt x="451" y="675"/>
                </a:cubicBezTo>
                <a:cubicBezTo>
                  <a:pt x="478" y="682"/>
                  <a:pt x="509" y="686"/>
                  <a:pt x="533" y="671"/>
                </a:cubicBezTo>
                <a:cubicBezTo>
                  <a:pt x="544" y="648"/>
                  <a:pt x="544" y="648"/>
                  <a:pt x="544" y="648"/>
                </a:cubicBezTo>
                <a:lnTo>
                  <a:pt x="544" y="648"/>
                </a:lnTo>
                <a:cubicBezTo>
                  <a:pt x="702" y="378"/>
                  <a:pt x="702" y="378"/>
                  <a:pt x="702" y="378"/>
                </a:cubicBezTo>
                <a:lnTo>
                  <a:pt x="702" y="378"/>
                </a:lnTo>
                <a:cubicBezTo>
                  <a:pt x="702" y="374"/>
                  <a:pt x="679" y="367"/>
                  <a:pt x="675" y="363"/>
                </a:cubicBezTo>
                <a:cubicBezTo>
                  <a:pt x="671" y="359"/>
                  <a:pt x="648" y="355"/>
                  <a:pt x="640" y="351"/>
                </a:cubicBezTo>
                <a:cubicBezTo>
                  <a:pt x="625" y="347"/>
                  <a:pt x="617" y="335"/>
                  <a:pt x="606" y="328"/>
                </a:cubicBezTo>
                <a:cubicBezTo>
                  <a:pt x="579" y="308"/>
                  <a:pt x="540" y="316"/>
                  <a:pt x="529" y="277"/>
                </a:cubicBezTo>
                <a:cubicBezTo>
                  <a:pt x="525" y="266"/>
                  <a:pt x="525" y="235"/>
                  <a:pt x="521" y="228"/>
                </a:cubicBezTo>
                <a:cubicBezTo>
                  <a:pt x="486" y="220"/>
                  <a:pt x="443" y="243"/>
                  <a:pt x="409" y="220"/>
                </a:cubicBezTo>
                <a:cubicBezTo>
                  <a:pt x="374" y="197"/>
                  <a:pt x="367" y="154"/>
                  <a:pt x="355" y="119"/>
                </a:cubicBezTo>
                <a:cubicBezTo>
                  <a:pt x="347" y="89"/>
                  <a:pt x="340" y="85"/>
                  <a:pt x="312" y="69"/>
                </a:cubicBezTo>
                <a:lnTo>
                  <a:pt x="312" y="69"/>
                </a:lnTo>
                <a:cubicBezTo>
                  <a:pt x="170" y="0"/>
                  <a:pt x="170" y="0"/>
                  <a:pt x="170" y="0"/>
                </a:cubicBezTo>
                <a:cubicBezTo>
                  <a:pt x="85" y="35"/>
                  <a:pt x="85" y="35"/>
                  <a:pt x="85" y="35"/>
                </a:cubicBezTo>
                <a:lnTo>
                  <a:pt x="85" y="35"/>
                </a:lnTo>
                <a:cubicBezTo>
                  <a:pt x="0" y="73"/>
                  <a:pt x="0" y="73"/>
                  <a:pt x="0" y="73"/>
                </a:cubicBezTo>
                <a:cubicBezTo>
                  <a:pt x="274" y="617"/>
                  <a:pt x="274" y="617"/>
                  <a:pt x="274" y="61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7" name="Freeform 137"/>
          <p:cNvSpPr>
            <a:spLocks noChangeArrowheads="1"/>
          </p:cNvSpPr>
          <p:nvPr/>
        </p:nvSpPr>
        <p:spPr bwMode="auto">
          <a:xfrm>
            <a:off x="18580552" y="9986954"/>
            <a:ext cx="379999" cy="613884"/>
          </a:xfrm>
          <a:custGeom>
            <a:avLst/>
            <a:gdLst>
              <a:gd name="T0" fmla="*/ 521 w 522"/>
              <a:gd name="T1" fmla="*/ 694 h 838"/>
              <a:gd name="T2" fmla="*/ 247 w 522"/>
              <a:gd name="T3" fmla="*/ 150 h 838"/>
              <a:gd name="T4" fmla="*/ 332 w 522"/>
              <a:gd name="T5" fmla="*/ 112 h 838"/>
              <a:gd name="T6" fmla="*/ 332 w 522"/>
              <a:gd name="T7" fmla="*/ 112 h 838"/>
              <a:gd name="T8" fmla="*/ 239 w 522"/>
              <a:gd name="T9" fmla="*/ 0 h 838"/>
              <a:gd name="T10" fmla="*/ 239 w 522"/>
              <a:gd name="T11" fmla="*/ 0 h 838"/>
              <a:gd name="T12" fmla="*/ 0 w 522"/>
              <a:gd name="T13" fmla="*/ 196 h 838"/>
              <a:gd name="T14" fmla="*/ 0 w 522"/>
              <a:gd name="T15" fmla="*/ 196 h 838"/>
              <a:gd name="T16" fmla="*/ 0 w 522"/>
              <a:gd name="T17" fmla="*/ 837 h 838"/>
              <a:gd name="T18" fmla="*/ 0 w 522"/>
              <a:gd name="T19" fmla="*/ 837 h 838"/>
              <a:gd name="T20" fmla="*/ 105 w 522"/>
              <a:gd name="T21" fmla="*/ 837 h 838"/>
              <a:gd name="T22" fmla="*/ 105 w 522"/>
              <a:gd name="T23" fmla="*/ 837 h 838"/>
              <a:gd name="T24" fmla="*/ 432 w 522"/>
              <a:gd name="T25" fmla="*/ 837 h 838"/>
              <a:gd name="T26" fmla="*/ 432 w 522"/>
              <a:gd name="T27" fmla="*/ 837 h 838"/>
              <a:gd name="T28" fmla="*/ 432 w 522"/>
              <a:gd name="T29" fmla="*/ 775 h 838"/>
              <a:gd name="T30" fmla="*/ 521 w 522"/>
              <a:gd name="T31" fmla="*/ 69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2" h="838">
                <a:moveTo>
                  <a:pt x="521" y="694"/>
                </a:moveTo>
                <a:lnTo>
                  <a:pt x="247" y="150"/>
                </a:lnTo>
                <a:lnTo>
                  <a:pt x="332" y="112"/>
                </a:lnTo>
                <a:lnTo>
                  <a:pt x="332" y="112"/>
                </a:lnTo>
                <a:lnTo>
                  <a:pt x="239" y="0"/>
                </a:lnTo>
                <a:lnTo>
                  <a:pt x="239" y="0"/>
                </a:lnTo>
                <a:lnTo>
                  <a:pt x="0" y="196"/>
                </a:lnTo>
                <a:lnTo>
                  <a:pt x="0" y="196"/>
                </a:lnTo>
                <a:lnTo>
                  <a:pt x="0" y="837"/>
                </a:lnTo>
                <a:lnTo>
                  <a:pt x="0" y="837"/>
                </a:lnTo>
                <a:lnTo>
                  <a:pt x="105" y="837"/>
                </a:lnTo>
                <a:lnTo>
                  <a:pt x="105" y="837"/>
                </a:lnTo>
                <a:lnTo>
                  <a:pt x="432" y="837"/>
                </a:lnTo>
                <a:lnTo>
                  <a:pt x="432" y="837"/>
                </a:lnTo>
                <a:lnTo>
                  <a:pt x="432" y="775"/>
                </a:lnTo>
                <a:lnTo>
                  <a:pt x="521" y="694"/>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8" name="Freeform 138"/>
          <p:cNvSpPr>
            <a:spLocks noChangeArrowheads="1"/>
          </p:cNvSpPr>
          <p:nvPr/>
        </p:nvSpPr>
        <p:spPr bwMode="auto">
          <a:xfrm>
            <a:off x="18898842" y="10496901"/>
            <a:ext cx="552135" cy="298822"/>
          </a:xfrm>
          <a:custGeom>
            <a:avLst/>
            <a:gdLst>
              <a:gd name="T0" fmla="*/ 0 w 753"/>
              <a:gd name="T1" fmla="*/ 143 h 410"/>
              <a:gd name="T2" fmla="*/ 0 w 753"/>
              <a:gd name="T3" fmla="*/ 143 h 410"/>
              <a:gd name="T4" fmla="*/ 0 w 753"/>
              <a:gd name="T5" fmla="*/ 81 h 410"/>
              <a:gd name="T6" fmla="*/ 89 w 753"/>
              <a:gd name="T7" fmla="*/ 0 h 410"/>
              <a:gd name="T8" fmla="*/ 89 w 753"/>
              <a:gd name="T9" fmla="*/ 0 h 410"/>
              <a:gd name="T10" fmla="*/ 119 w 753"/>
              <a:gd name="T11" fmla="*/ 15 h 410"/>
              <a:gd name="T12" fmla="*/ 174 w 753"/>
              <a:gd name="T13" fmla="*/ 34 h 410"/>
              <a:gd name="T14" fmla="*/ 266 w 753"/>
              <a:gd name="T15" fmla="*/ 58 h 410"/>
              <a:gd name="T16" fmla="*/ 348 w 753"/>
              <a:gd name="T17" fmla="*/ 54 h 410"/>
              <a:gd name="T18" fmla="*/ 359 w 753"/>
              <a:gd name="T19" fmla="*/ 31 h 410"/>
              <a:gd name="T20" fmla="*/ 359 w 753"/>
              <a:gd name="T21" fmla="*/ 31 h 410"/>
              <a:gd name="T22" fmla="*/ 424 w 753"/>
              <a:gd name="T23" fmla="*/ 23 h 410"/>
              <a:gd name="T24" fmla="*/ 513 w 753"/>
              <a:gd name="T25" fmla="*/ 58 h 410"/>
              <a:gd name="T26" fmla="*/ 598 w 753"/>
              <a:gd name="T27" fmla="*/ 77 h 410"/>
              <a:gd name="T28" fmla="*/ 625 w 753"/>
              <a:gd name="T29" fmla="*/ 127 h 410"/>
              <a:gd name="T30" fmla="*/ 628 w 753"/>
              <a:gd name="T31" fmla="*/ 135 h 410"/>
              <a:gd name="T32" fmla="*/ 628 w 753"/>
              <a:gd name="T33" fmla="*/ 135 h 410"/>
              <a:gd name="T34" fmla="*/ 648 w 753"/>
              <a:gd name="T35" fmla="*/ 170 h 410"/>
              <a:gd name="T36" fmla="*/ 683 w 753"/>
              <a:gd name="T37" fmla="*/ 227 h 410"/>
              <a:gd name="T38" fmla="*/ 752 w 753"/>
              <a:gd name="T39" fmla="*/ 316 h 410"/>
              <a:gd name="T40" fmla="*/ 752 w 753"/>
              <a:gd name="T41" fmla="*/ 316 h 410"/>
              <a:gd name="T42" fmla="*/ 710 w 753"/>
              <a:gd name="T43" fmla="*/ 389 h 410"/>
              <a:gd name="T44" fmla="*/ 667 w 753"/>
              <a:gd name="T45" fmla="*/ 397 h 410"/>
              <a:gd name="T46" fmla="*/ 640 w 753"/>
              <a:gd name="T47" fmla="*/ 339 h 410"/>
              <a:gd name="T48" fmla="*/ 548 w 753"/>
              <a:gd name="T49" fmla="*/ 355 h 410"/>
              <a:gd name="T50" fmla="*/ 563 w 753"/>
              <a:gd name="T51" fmla="*/ 335 h 410"/>
              <a:gd name="T52" fmla="*/ 563 w 753"/>
              <a:gd name="T53" fmla="*/ 335 h 410"/>
              <a:gd name="T54" fmla="*/ 509 w 753"/>
              <a:gd name="T55" fmla="*/ 343 h 410"/>
              <a:gd name="T56" fmla="*/ 447 w 753"/>
              <a:gd name="T57" fmla="*/ 347 h 410"/>
              <a:gd name="T58" fmla="*/ 413 w 753"/>
              <a:gd name="T59" fmla="*/ 355 h 410"/>
              <a:gd name="T60" fmla="*/ 401 w 753"/>
              <a:gd name="T61" fmla="*/ 324 h 410"/>
              <a:gd name="T62" fmla="*/ 336 w 753"/>
              <a:gd name="T63" fmla="*/ 331 h 410"/>
              <a:gd name="T64" fmla="*/ 336 w 753"/>
              <a:gd name="T65" fmla="*/ 331 h 410"/>
              <a:gd name="T66" fmla="*/ 289 w 753"/>
              <a:gd name="T67" fmla="*/ 316 h 410"/>
              <a:gd name="T68" fmla="*/ 243 w 753"/>
              <a:gd name="T69" fmla="*/ 312 h 410"/>
              <a:gd name="T70" fmla="*/ 127 w 753"/>
              <a:gd name="T71" fmla="*/ 282 h 410"/>
              <a:gd name="T72" fmla="*/ 112 w 753"/>
              <a:gd name="T73" fmla="*/ 255 h 410"/>
              <a:gd name="T74" fmla="*/ 77 w 753"/>
              <a:gd name="T75" fmla="*/ 239 h 410"/>
              <a:gd name="T76" fmla="*/ 77 w 753"/>
              <a:gd name="T77" fmla="*/ 239 h 410"/>
              <a:gd name="T78" fmla="*/ 89 w 753"/>
              <a:gd name="T79" fmla="*/ 227 h 410"/>
              <a:gd name="T80" fmla="*/ 108 w 753"/>
              <a:gd name="T81" fmla="*/ 204 h 410"/>
              <a:gd name="T82" fmla="*/ 116 w 753"/>
              <a:gd name="T83" fmla="*/ 181 h 410"/>
              <a:gd name="T84" fmla="*/ 77 w 753"/>
              <a:gd name="T85" fmla="*/ 158 h 410"/>
              <a:gd name="T86" fmla="*/ 0 w 753"/>
              <a:gd name="T87" fmla="*/ 143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3" h="410">
                <a:moveTo>
                  <a:pt x="0" y="143"/>
                </a:moveTo>
                <a:lnTo>
                  <a:pt x="0" y="143"/>
                </a:lnTo>
                <a:cubicBezTo>
                  <a:pt x="0" y="81"/>
                  <a:pt x="0" y="81"/>
                  <a:pt x="0" y="81"/>
                </a:cubicBezTo>
                <a:cubicBezTo>
                  <a:pt x="89" y="0"/>
                  <a:pt x="89" y="0"/>
                  <a:pt x="89" y="0"/>
                </a:cubicBezTo>
                <a:lnTo>
                  <a:pt x="89" y="0"/>
                </a:lnTo>
                <a:cubicBezTo>
                  <a:pt x="100" y="7"/>
                  <a:pt x="112" y="11"/>
                  <a:pt x="119" y="15"/>
                </a:cubicBezTo>
                <a:cubicBezTo>
                  <a:pt x="135" y="19"/>
                  <a:pt x="158" y="27"/>
                  <a:pt x="174" y="34"/>
                </a:cubicBezTo>
                <a:cubicBezTo>
                  <a:pt x="205" y="46"/>
                  <a:pt x="235" y="50"/>
                  <a:pt x="266" y="58"/>
                </a:cubicBezTo>
                <a:cubicBezTo>
                  <a:pt x="293" y="65"/>
                  <a:pt x="324" y="69"/>
                  <a:pt x="348" y="54"/>
                </a:cubicBezTo>
                <a:cubicBezTo>
                  <a:pt x="359" y="31"/>
                  <a:pt x="359" y="31"/>
                  <a:pt x="359" y="31"/>
                </a:cubicBezTo>
                <a:lnTo>
                  <a:pt x="359" y="31"/>
                </a:lnTo>
                <a:cubicBezTo>
                  <a:pt x="378" y="34"/>
                  <a:pt x="409" y="7"/>
                  <a:pt x="424" y="23"/>
                </a:cubicBezTo>
                <a:cubicBezTo>
                  <a:pt x="463" y="62"/>
                  <a:pt x="455" y="65"/>
                  <a:pt x="513" y="58"/>
                </a:cubicBezTo>
                <a:cubicBezTo>
                  <a:pt x="560" y="50"/>
                  <a:pt x="563" y="54"/>
                  <a:pt x="598" y="77"/>
                </a:cubicBezTo>
                <a:cubicBezTo>
                  <a:pt x="598" y="81"/>
                  <a:pt x="621" y="120"/>
                  <a:pt x="625" y="127"/>
                </a:cubicBezTo>
                <a:cubicBezTo>
                  <a:pt x="625" y="127"/>
                  <a:pt x="628" y="131"/>
                  <a:pt x="628" y="135"/>
                </a:cubicBezTo>
                <a:lnTo>
                  <a:pt x="628" y="135"/>
                </a:lnTo>
                <a:cubicBezTo>
                  <a:pt x="628" y="146"/>
                  <a:pt x="644" y="158"/>
                  <a:pt x="648" y="170"/>
                </a:cubicBezTo>
                <a:cubicBezTo>
                  <a:pt x="656" y="177"/>
                  <a:pt x="675" y="216"/>
                  <a:pt x="683" y="227"/>
                </a:cubicBezTo>
                <a:cubicBezTo>
                  <a:pt x="699" y="251"/>
                  <a:pt x="733" y="297"/>
                  <a:pt x="752" y="316"/>
                </a:cubicBezTo>
                <a:lnTo>
                  <a:pt x="752" y="316"/>
                </a:lnTo>
                <a:cubicBezTo>
                  <a:pt x="737" y="339"/>
                  <a:pt x="721" y="362"/>
                  <a:pt x="710" y="389"/>
                </a:cubicBezTo>
                <a:cubicBezTo>
                  <a:pt x="695" y="405"/>
                  <a:pt x="695" y="409"/>
                  <a:pt x="667" y="397"/>
                </a:cubicBezTo>
                <a:cubicBezTo>
                  <a:pt x="667" y="377"/>
                  <a:pt x="656" y="351"/>
                  <a:pt x="640" y="339"/>
                </a:cubicBezTo>
                <a:cubicBezTo>
                  <a:pt x="613" y="316"/>
                  <a:pt x="563" y="366"/>
                  <a:pt x="548" y="355"/>
                </a:cubicBezTo>
                <a:cubicBezTo>
                  <a:pt x="548" y="351"/>
                  <a:pt x="563" y="343"/>
                  <a:pt x="563" y="335"/>
                </a:cubicBezTo>
                <a:lnTo>
                  <a:pt x="563" y="335"/>
                </a:lnTo>
                <a:cubicBezTo>
                  <a:pt x="544" y="335"/>
                  <a:pt x="525" y="339"/>
                  <a:pt x="509" y="343"/>
                </a:cubicBezTo>
                <a:cubicBezTo>
                  <a:pt x="486" y="351"/>
                  <a:pt x="467" y="347"/>
                  <a:pt x="447" y="347"/>
                </a:cubicBezTo>
                <a:cubicBezTo>
                  <a:pt x="436" y="347"/>
                  <a:pt x="421" y="355"/>
                  <a:pt x="413" y="355"/>
                </a:cubicBezTo>
                <a:cubicBezTo>
                  <a:pt x="401" y="351"/>
                  <a:pt x="409" y="328"/>
                  <a:pt x="401" y="324"/>
                </a:cubicBezTo>
                <a:cubicBezTo>
                  <a:pt x="397" y="320"/>
                  <a:pt x="348" y="331"/>
                  <a:pt x="336" y="331"/>
                </a:cubicBezTo>
                <a:lnTo>
                  <a:pt x="336" y="331"/>
                </a:lnTo>
                <a:cubicBezTo>
                  <a:pt x="324" y="328"/>
                  <a:pt x="301" y="316"/>
                  <a:pt x="289" y="316"/>
                </a:cubicBezTo>
                <a:cubicBezTo>
                  <a:pt x="270" y="320"/>
                  <a:pt x="258" y="328"/>
                  <a:pt x="243" y="312"/>
                </a:cubicBezTo>
                <a:cubicBezTo>
                  <a:pt x="212" y="282"/>
                  <a:pt x="166" y="309"/>
                  <a:pt x="127" y="282"/>
                </a:cubicBezTo>
                <a:cubicBezTo>
                  <a:pt x="119" y="274"/>
                  <a:pt x="119" y="262"/>
                  <a:pt x="112" y="255"/>
                </a:cubicBezTo>
                <a:cubicBezTo>
                  <a:pt x="104" y="247"/>
                  <a:pt x="89" y="243"/>
                  <a:pt x="77" y="239"/>
                </a:cubicBezTo>
                <a:lnTo>
                  <a:pt x="77" y="239"/>
                </a:lnTo>
                <a:cubicBezTo>
                  <a:pt x="81" y="235"/>
                  <a:pt x="85" y="231"/>
                  <a:pt x="89" y="227"/>
                </a:cubicBezTo>
                <a:cubicBezTo>
                  <a:pt x="96" y="220"/>
                  <a:pt x="104" y="212"/>
                  <a:pt x="108" y="204"/>
                </a:cubicBezTo>
                <a:cubicBezTo>
                  <a:pt x="116" y="192"/>
                  <a:pt x="116" y="192"/>
                  <a:pt x="116" y="181"/>
                </a:cubicBezTo>
                <a:cubicBezTo>
                  <a:pt x="104" y="166"/>
                  <a:pt x="96" y="162"/>
                  <a:pt x="77" y="158"/>
                </a:cubicBezTo>
                <a:cubicBezTo>
                  <a:pt x="50" y="154"/>
                  <a:pt x="27" y="150"/>
                  <a:pt x="0" y="14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9" name="Freeform 139"/>
          <p:cNvSpPr>
            <a:spLocks noChangeArrowheads="1"/>
          </p:cNvSpPr>
          <p:nvPr/>
        </p:nvSpPr>
        <p:spPr bwMode="auto">
          <a:xfrm>
            <a:off x="19330806" y="9717365"/>
            <a:ext cx="477434" cy="516442"/>
          </a:xfrm>
          <a:custGeom>
            <a:avLst/>
            <a:gdLst>
              <a:gd name="T0" fmla="*/ 405 w 653"/>
              <a:gd name="T1" fmla="*/ 686 h 706"/>
              <a:gd name="T2" fmla="*/ 405 w 653"/>
              <a:gd name="T3" fmla="*/ 686 h 706"/>
              <a:gd name="T4" fmla="*/ 386 w 653"/>
              <a:gd name="T5" fmla="*/ 616 h 706"/>
              <a:gd name="T6" fmla="*/ 459 w 653"/>
              <a:gd name="T7" fmla="*/ 543 h 706"/>
              <a:gd name="T8" fmla="*/ 529 w 653"/>
              <a:gd name="T9" fmla="*/ 516 h 706"/>
              <a:gd name="T10" fmla="*/ 579 w 653"/>
              <a:gd name="T11" fmla="*/ 489 h 706"/>
              <a:gd name="T12" fmla="*/ 618 w 653"/>
              <a:gd name="T13" fmla="*/ 474 h 706"/>
              <a:gd name="T14" fmla="*/ 625 w 653"/>
              <a:gd name="T15" fmla="*/ 470 h 706"/>
              <a:gd name="T16" fmla="*/ 652 w 653"/>
              <a:gd name="T17" fmla="*/ 462 h 706"/>
              <a:gd name="T18" fmla="*/ 652 w 653"/>
              <a:gd name="T19" fmla="*/ 462 h 706"/>
              <a:gd name="T20" fmla="*/ 629 w 653"/>
              <a:gd name="T21" fmla="*/ 431 h 706"/>
              <a:gd name="T22" fmla="*/ 618 w 653"/>
              <a:gd name="T23" fmla="*/ 393 h 706"/>
              <a:gd name="T24" fmla="*/ 594 w 653"/>
              <a:gd name="T25" fmla="*/ 354 h 706"/>
              <a:gd name="T26" fmla="*/ 571 w 653"/>
              <a:gd name="T27" fmla="*/ 265 h 706"/>
              <a:gd name="T28" fmla="*/ 513 w 653"/>
              <a:gd name="T29" fmla="*/ 211 h 706"/>
              <a:gd name="T30" fmla="*/ 475 w 653"/>
              <a:gd name="T31" fmla="*/ 123 h 706"/>
              <a:gd name="T32" fmla="*/ 382 w 653"/>
              <a:gd name="T33" fmla="*/ 61 h 706"/>
              <a:gd name="T34" fmla="*/ 374 w 653"/>
              <a:gd name="T35" fmla="*/ 57 h 706"/>
              <a:gd name="T36" fmla="*/ 370 w 653"/>
              <a:gd name="T37" fmla="*/ 53 h 706"/>
              <a:gd name="T38" fmla="*/ 366 w 653"/>
              <a:gd name="T39" fmla="*/ 57 h 706"/>
              <a:gd name="T40" fmla="*/ 320 w 653"/>
              <a:gd name="T41" fmla="*/ 0 h 706"/>
              <a:gd name="T42" fmla="*/ 320 w 653"/>
              <a:gd name="T43" fmla="*/ 0 h 706"/>
              <a:gd name="T44" fmla="*/ 0 w 653"/>
              <a:gd name="T45" fmla="*/ 277 h 706"/>
              <a:gd name="T46" fmla="*/ 0 w 653"/>
              <a:gd name="T47" fmla="*/ 277 h 706"/>
              <a:gd name="T48" fmla="*/ 42 w 653"/>
              <a:gd name="T49" fmla="*/ 293 h 706"/>
              <a:gd name="T50" fmla="*/ 78 w 653"/>
              <a:gd name="T51" fmla="*/ 289 h 706"/>
              <a:gd name="T52" fmla="*/ 128 w 653"/>
              <a:gd name="T53" fmla="*/ 377 h 706"/>
              <a:gd name="T54" fmla="*/ 128 w 653"/>
              <a:gd name="T55" fmla="*/ 482 h 706"/>
              <a:gd name="T56" fmla="*/ 132 w 653"/>
              <a:gd name="T57" fmla="*/ 589 h 706"/>
              <a:gd name="T58" fmla="*/ 143 w 653"/>
              <a:gd name="T59" fmla="*/ 620 h 706"/>
              <a:gd name="T60" fmla="*/ 143 w 653"/>
              <a:gd name="T61" fmla="*/ 644 h 706"/>
              <a:gd name="T62" fmla="*/ 143 w 653"/>
              <a:gd name="T63" fmla="*/ 644 h 706"/>
              <a:gd name="T64" fmla="*/ 208 w 653"/>
              <a:gd name="T65" fmla="*/ 640 h 706"/>
              <a:gd name="T66" fmla="*/ 251 w 653"/>
              <a:gd name="T67" fmla="*/ 663 h 706"/>
              <a:gd name="T68" fmla="*/ 317 w 653"/>
              <a:gd name="T69" fmla="*/ 686 h 706"/>
              <a:gd name="T70" fmla="*/ 351 w 653"/>
              <a:gd name="T71" fmla="*/ 705 h 706"/>
              <a:gd name="T72" fmla="*/ 386 w 653"/>
              <a:gd name="T73" fmla="*/ 697 h 706"/>
              <a:gd name="T74" fmla="*/ 405 w 653"/>
              <a:gd name="T75" fmla="*/ 68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3" h="706">
                <a:moveTo>
                  <a:pt x="405" y="686"/>
                </a:moveTo>
                <a:lnTo>
                  <a:pt x="405" y="686"/>
                </a:lnTo>
                <a:cubicBezTo>
                  <a:pt x="401" y="659"/>
                  <a:pt x="401" y="640"/>
                  <a:pt x="386" y="616"/>
                </a:cubicBezTo>
                <a:cubicBezTo>
                  <a:pt x="363" y="574"/>
                  <a:pt x="433" y="555"/>
                  <a:pt x="459" y="543"/>
                </a:cubicBezTo>
                <a:cubicBezTo>
                  <a:pt x="483" y="532"/>
                  <a:pt x="505" y="524"/>
                  <a:pt x="529" y="516"/>
                </a:cubicBezTo>
                <a:cubicBezTo>
                  <a:pt x="536" y="512"/>
                  <a:pt x="575" y="497"/>
                  <a:pt x="579" y="489"/>
                </a:cubicBezTo>
                <a:cubicBezTo>
                  <a:pt x="590" y="489"/>
                  <a:pt x="606" y="478"/>
                  <a:pt x="618" y="474"/>
                </a:cubicBezTo>
                <a:cubicBezTo>
                  <a:pt x="625" y="470"/>
                  <a:pt x="625" y="470"/>
                  <a:pt x="625" y="470"/>
                </a:cubicBezTo>
                <a:cubicBezTo>
                  <a:pt x="652" y="462"/>
                  <a:pt x="652" y="462"/>
                  <a:pt x="652" y="462"/>
                </a:cubicBezTo>
                <a:lnTo>
                  <a:pt x="652" y="462"/>
                </a:lnTo>
                <a:cubicBezTo>
                  <a:pt x="645" y="458"/>
                  <a:pt x="629" y="443"/>
                  <a:pt x="629" y="431"/>
                </a:cubicBezTo>
                <a:cubicBezTo>
                  <a:pt x="622" y="427"/>
                  <a:pt x="622" y="404"/>
                  <a:pt x="618" y="393"/>
                </a:cubicBezTo>
                <a:cubicBezTo>
                  <a:pt x="614" y="377"/>
                  <a:pt x="606" y="366"/>
                  <a:pt x="594" y="354"/>
                </a:cubicBezTo>
                <a:cubicBezTo>
                  <a:pt x="579" y="324"/>
                  <a:pt x="587" y="293"/>
                  <a:pt x="571" y="265"/>
                </a:cubicBezTo>
                <a:cubicBezTo>
                  <a:pt x="559" y="246"/>
                  <a:pt x="532" y="227"/>
                  <a:pt x="513" y="211"/>
                </a:cubicBezTo>
                <a:cubicBezTo>
                  <a:pt x="494" y="188"/>
                  <a:pt x="486" y="150"/>
                  <a:pt x="475" y="123"/>
                </a:cubicBezTo>
                <a:cubicBezTo>
                  <a:pt x="463" y="80"/>
                  <a:pt x="421" y="69"/>
                  <a:pt x="382" y="61"/>
                </a:cubicBezTo>
                <a:cubicBezTo>
                  <a:pt x="374" y="57"/>
                  <a:pt x="374" y="57"/>
                  <a:pt x="374" y="57"/>
                </a:cubicBezTo>
                <a:cubicBezTo>
                  <a:pt x="366" y="57"/>
                  <a:pt x="370" y="57"/>
                  <a:pt x="370" y="53"/>
                </a:cubicBezTo>
                <a:cubicBezTo>
                  <a:pt x="366" y="57"/>
                  <a:pt x="366" y="57"/>
                  <a:pt x="366" y="57"/>
                </a:cubicBezTo>
                <a:cubicBezTo>
                  <a:pt x="320" y="0"/>
                  <a:pt x="320" y="0"/>
                  <a:pt x="320" y="0"/>
                </a:cubicBezTo>
                <a:lnTo>
                  <a:pt x="320" y="0"/>
                </a:lnTo>
                <a:cubicBezTo>
                  <a:pt x="0" y="277"/>
                  <a:pt x="0" y="277"/>
                  <a:pt x="0" y="277"/>
                </a:cubicBezTo>
                <a:lnTo>
                  <a:pt x="0" y="277"/>
                </a:lnTo>
                <a:cubicBezTo>
                  <a:pt x="20" y="285"/>
                  <a:pt x="20" y="297"/>
                  <a:pt x="42" y="293"/>
                </a:cubicBezTo>
                <a:cubicBezTo>
                  <a:pt x="54" y="289"/>
                  <a:pt x="66" y="289"/>
                  <a:pt x="78" y="289"/>
                </a:cubicBezTo>
                <a:cubicBezTo>
                  <a:pt x="93" y="300"/>
                  <a:pt x="128" y="358"/>
                  <a:pt x="128" y="377"/>
                </a:cubicBezTo>
                <a:cubicBezTo>
                  <a:pt x="139" y="393"/>
                  <a:pt x="124" y="458"/>
                  <a:pt x="128" y="482"/>
                </a:cubicBezTo>
                <a:cubicBezTo>
                  <a:pt x="132" y="505"/>
                  <a:pt x="116" y="574"/>
                  <a:pt x="132" y="589"/>
                </a:cubicBezTo>
                <a:cubicBezTo>
                  <a:pt x="132" y="597"/>
                  <a:pt x="139" y="613"/>
                  <a:pt x="143" y="620"/>
                </a:cubicBezTo>
                <a:cubicBezTo>
                  <a:pt x="143" y="644"/>
                  <a:pt x="143" y="644"/>
                  <a:pt x="143" y="644"/>
                </a:cubicBezTo>
                <a:lnTo>
                  <a:pt x="143" y="644"/>
                </a:lnTo>
                <a:cubicBezTo>
                  <a:pt x="166" y="648"/>
                  <a:pt x="189" y="644"/>
                  <a:pt x="208" y="640"/>
                </a:cubicBezTo>
                <a:cubicBezTo>
                  <a:pt x="232" y="640"/>
                  <a:pt x="236" y="655"/>
                  <a:pt x="251" y="663"/>
                </a:cubicBezTo>
                <a:cubicBezTo>
                  <a:pt x="267" y="682"/>
                  <a:pt x="298" y="678"/>
                  <a:pt x="317" y="686"/>
                </a:cubicBezTo>
                <a:cubicBezTo>
                  <a:pt x="324" y="694"/>
                  <a:pt x="340" y="705"/>
                  <a:pt x="351" y="705"/>
                </a:cubicBezTo>
                <a:cubicBezTo>
                  <a:pt x="363" y="705"/>
                  <a:pt x="370" y="701"/>
                  <a:pt x="386" y="697"/>
                </a:cubicBezTo>
                <a:cubicBezTo>
                  <a:pt x="405" y="686"/>
                  <a:pt x="405" y="686"/>
                  <a:pt x="405" y="68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0" name="Freeform 140"/>
          <p:cNvSpPr>
            <a:spLocks noChangeArrowheads="1"/>
          </p:cNvSpPr>
          <p:nvPr/>
        </p:nvSpPr>
        <p:spPr bwMode="auto">
          <a:xfrm>
            <a:off x="19165166" y="10188334"/>
            <a:ext cx="555383" cy="406008"/>
          </a:xfrm>
          <a:custGeom>
            <a:avLst/>
            <a:gdLst>
              <a:gd name="T0" fmla="*/ 158 w 757"/>
              <a:gd name="T1" fmla="*/ 181 h 556"/>
              <a:gd name="T2" fmla="*/ 158 w 757"/>
              <a:gd name="T3" fmla="*/ 181 h 556"/>
              <a:gd name="T4" fmla="*/ 374 w 757"/>
              <a:gd name="T5" fmla="*/ 4 h 556"/>
              <a:gd name="T6" fmla="*/ 370 w 757"/>
              <a:gd name="T7" fmla="*/ 4 h 556"/>
              <a:gd name="T8" fmla="*/ 435 w 757"/>
              <a:gd name="T9" fmla="*/ 0 h 556"/>
              <a:gd name="T10" fmla="*/ 478 w 757"/>
              <a:gd name="T11" fmla="*/ 23 h 556"/>
              <a:gd name="T12" fmla="*/ 544 w 757"/>
              <a:gd name="T13" fmla="*/ 46 h 556"/>
              <a:gd name="T14" fmla="*/ 578 w 757"/>
              <a:gd name="T15" fmla="*/ 65 h 556"/>
              <a:gd name="T16" fmla="*/ 613 w 757"/>
              <a:gd name="T17" fmla="*/ 57 h 556"/>
              <a:gd name="T18" fmla="*/ 632 w 757"/>
              <a:gd name="T19" fmla="*/ 46 h 556"/>
              <a:gd name="T20" fmla="*/ 702 w 757"/>
              <a:gd name="T21" fmla="*/ 103 h 556"/>
              <a:gd name="T22" fmla="*/ 706 w 757"/>
              <a:gd name="T23" fmla="*/ 107 h 556"/>
              <a:gd name="T24" fmla="*/ 736 w 757"/>
              <a:gd name="T25" fmla="*/ 115 h 556"/>
              <a:gd name="T26" fmla="*/ 748 w 757"/>
              <a:gd name="T27" fmla="*/ 142 h 556"/>
              <a:gd name="T28" fmla="*/ 744 w 757"/>
              <a:gd name="T29" fmla="*/ 150 h 556"/>
              <a:gd name="T30" fmla="*/ 721 w 757"/>
              <a:gd name="T31" fmla="*/ 150 h 556"/>
              <a:gd name="T32" fmla="*/ 698 w 757"/>
              <a:gd name="T33" fmla="*/ 131 h 556"/>
              <a:gd name="T34" fmla="*/ 671 w 757"/>
              <a:gd name="T35" fmla="*/ 150 h 556"/>
              <a:gd name="T36" fmla="*/ 729 w 757"/>
              <a:gd name="T37" fmla="*/ 216 h 556"/>
              <a:gd name="T38" fmla="*/ 740 w 757"/>
              <a:gd name="T39" fmla="*/ 250 h 556"/>
              <a:gd name="T40" fmla="*/ 740 w 757"/>
              <a:gd name="T41" fmla="*/ 250 h 556"/>
              <a:gd name="T42" fmla="*/ 601 w 757"/>
              <a:gd name="T43" fmla="*/ 285 h 556"/>
              <a:gd name="T44" fmla="*/ 455 w 757"/>
              <a:gd name="T45" fmla="*/ 300 h 556"/>
              <a:gd name="T46" fmla="*/ 412 w 757"/>
              <a:gd name="T47" fmla="*/ 355 h 556"/>
              <a:gd name="T48" fmla="*/ 435 w 757"/>
              <a:gd name="T49" fmla="*/ 378 h 556"/>
              <a:gd name="T50" fmla="*/ 451 w 757"/>
              <a:gd name="T51" fmla="*/ 389 h 556"/>
              <a:gd name="T52" fmla="*/ 494 w 757"/>
              <a:gd name="T53" fmla="*/ 408 h 556"/>
              <a:gd name="T54" fmla="*/ 494 w 757"/>
              <a:gd name="T55" fmla="*/ 408 h 556"/>
              <a:gd name="T56" fmla="*/ 486 w 757"/>
              <a:gd name="T57" fmla="*/ 412 h 556"/>
              <a:gd name="T58" fmla="*/ 389 w 757"/>
              <a:gd name="T59" fmla="*/ 466 h 556"/>
              <a:gd name="T60" fmla="*/ 386 w 757"/>
              <a:gd name="T61" fmla="*/ 466 h 556"/>
              <a:gd name="T62" fmla="*/ 389 w 757"/>
              <a:gd name="T63" fmla="*/ 451 h 556"/>
              <a:gd name="T64" fmla="*/ 359 w 757"/>
              <a:gd name="T65" fmla="*/ 466 h 556"/>
              <a:gd name="T66" fmla="*/ 382 w 757"/>
              <a:gd name="T67" fmla="*/ 470 h 556"/>
              <a:gd name="T68" fmla="*/ 297 w 757"/>
              <a:gd name="T69" fmla="*/ 551 h 556"/>
              <a:gd name="T70" fmla="*/ 269 w 757"/>
              <a:gd name="T71" fmla="*/ 555 h 556"/>
              <a:gd name="T72" fmla="*/ 266 w 757"/>
              <a:gd name="T73" fmla="*/ 547 h 556"/>
              <a:gd name="T74" fmla="*/ 239 w 757"/>
              <a:gd name="T75" fmla="*/ 497 h 556"/>
              <a:gd name="T76" fmla="*/ 154 w 757"/>
              <a:gd name="T77" fmla="*/ 478 h 556"/>
              <a:gd name="T78" fmla="*/ 65 w 757"/>
              <a:gd name="T79" fmla="*/ 443 h 556"/>
              <a:gd name="T80" fmla="*/ 0 w 757"/>
              <a:gd name="T81" fmla="*/ 451 h 556"/>
              <a:gd name="T82" fmla="*/ 0 w 757"/>
              <a:gd name="T83" fmla="*/ 451 h 556"/>
              <a:gd name="T84" fmla="*/ 158 w 757"/>
              <a:gd name="T85" fmla="*/ 181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7" h="556">
                <a:moveTo>
                  <a:pt x="158" y="181"/>
                </a:moveTo>
                <a:lnTo>
                  <a:pt x="158" y="181"/>
                </a:lnTo>
                <a:cubicBezTo>
                  <a:pt x="374" y="4"/>
                  <a:pt x="374" y="4"/>
                  <a:pt x="374" y="4"/>
                </a:cubicBezTo>
                <a:cubicBezTo>
                  <a:pt x="370" y="4"/>
                  <a:pt x="370" y="4"/>
                  <a:pt x="370" y="4"/>
                </a:cubicBezTo>
                <a:cubicBezTo>
                  <a:pt x="393" y="8"/>
                  <a:pt x="416" y="4"/>
                  <a:pt x="435" y="0"/>
                </a:cubicBezTo>
                <a:cubicBezTo>
                  <a:pt x="459" y="0"/>
                  <a:pt x="463" y="15"/>
                  <a:pt x="478" y="23"/>
                </a:cubicBezTo>
                <a:cubicBezTo>
                  <a:pt x="494" y="42"/>
                  <a:pt x="525" y="38"/>
                  <a:pt x="544" y="46"/>
                </a:cubicBezTo>
                <a:cubicBezTo>
                  <a:pt x="551" y="54"/>
                  <a:pt x="567" y="65"/>
                  <a:pt x="578" y="65"/>
                </a:cubicBezTo>
                <a:cubicBezTo>
                  <a:pt x="590" y="65"/>
                  <a:pt x="597" y="61"/>
                  <a:pt x="613" y="57"/>
                </a:cubicBezTo>
                <a:cubicBezTo>
                  <a:pt x="632" y="46"/>
                  <a:pt x="632" y="46"/>
                  <a:pt x="632" y="46"/>
                </a:cubicBezTo>
                <a:cubicBezTo>
                  <a:pt x="702" y="103"/>
                  <a:pt x="702" y="103"/>
                  <a:pt x="702" y="103"/>
                </a:cubicBezTo>
                <a:lnTo>
                  <a:pt x="706" y="107"/>
                </a:lnTo>
                <a:cubicBezTo>
                  <a:pt x="721" y="111"/>
                  <a:pt x="736" y="100"/>
                  <a:pt x="736" y="115"/>
                </a:cubicBezTo>
                <a:cubicBezTo>
                  <a:pt x="740" y="127"/>
                  <a:pt x="744" y="131"/>
                  <a:pt x="748" y="142"/>
                </a:cubicBezTo>
                <a:cubicBezTo>
                  <a:pt x="752" y="146"/>
                  <a:pt x="756" y="150"/>
                  <a:pt x="744" y="150"/>
                </a:cubicBezTo>
                <a:cubicBezTo>
                  <a:pt x="736" y="150"/>
                  <a:pt x="729" y="150"/>
                  <a:pt x="721" y="150"/>
                </a:cubicBezTo>
                <a:cubicBezTo>
                  <a:pt x="721" y="142"/>
                  <a:pt x="706" y="134"/>
                  <a:pt x="698" y="131"/>
                </a:cubicBezTo>
                <a:cubicBezTo>
                  <a:pt x="686" y="127"/>
                  <a:pt x="671" y="138"/>
                  <a:pt x="671" y="150"/>
                </a:cubicBezTo>
                <a:cubicBezTo>
                  <a:pt x="667" y="177"/>
                  <a:pt x="710" y="204"/>
                  <a:pt x="729" y="216"/>
                </a:cubicBezTo>
                <a:cubicBezTo>
                  <a:pt x="740" y="219"/>
                  <a:pt x="740" y="235"/>
                  <a:pt x="740" y="250"/>
                </a:cubicBezTo>
                <a:lnTo>
                  <a:pt x="740" y="250"/>
                </a:lnTo>
                <a:cubicBezTo>
                  <a:pt x="601" y="285"/>
                  <a:pt x="601" y="285"/>
                  <a:pt x="601" y="285"/>
                </a:cubicBezTo>
                <a:cubicBezTo>
                  <a:pt x="455" y="300"/>
                  <a:pt x="455" y="300"/>
                  <a:pt x="455" y="300"/>
                </a:cubicBezTo>
                <a:cubicBezTo>
                  <a:pt x="424" y="300"/>
                  <a:pt x="405" y="327"/>
                  <a:pt x="412" y="355"/>
                </a:cubicBezTo>
                <a:cubicBezTo>
                  <a:pt x="420" y="366"/>
                  <a:pt x="428" y="370"/>
                  <a:pt x="435" y="378"/>
                </a:cubicBezTo>
                <a:cubicBezTo>
                  <a:pt x="439" y="381"/>
                  <a:pt x="447" y="385"/>
                  <a:pt x="451" y="389"/>
                </a:cubicBezTo>
                <a:cubicBezTo>
                  <a:pt x="494" y="408"/>
                  <a:pt x="494" y="408"/>
                  <a:pt x="494" y="408"/>
                </a:cubicBezTo>
                <a:lnTo>
                  <a:pt x="494" y="408"/>
                </a:lnTo>
                <a:cubicBezTo>
                  <a:pt x="490" y="408"/>
                  <a:pt x="490" y="412"/>
                  <a:pt x="486" y="412"/>
                </a:cubicBezTo>
                <a:cubicBezTo>
                  <a:pt x="451" y="424"/>
                  <a:pt x="416" y="443"/>
                  <a:pt x="389" y="466"/>
                </a:cubicBezTo>
                <a:cubicBezTo>
                  <a:pt x="389" y="466"/>
                  <a:pt x="386" y="470"/>
                  <a:pt x="386" y="466"/>
                </a:cubicBezTo>
                <a:cubicBezTo>
                  <a:pt x="386" y="462"/>
                  <a:pt x="389" y="454"/>
                  <a:pt x="389" y="451"/>
                </a:cubicBezTo>
                <a:cubicBezTo>
                  <a:pt x="405" y="401"/>
                  <a:pt x="328" y="431"/>
                  <a:pt x="359" y="466"/>
                </a:cubicBezTo>
                <a:cubicBezTo>
                  <a:pt x="366" y="474"/>
                  <a:pt x="370" y="470"/>
                  <a:pt x="382" y="470"/>
                </a:cubicBezTo>
                <a:cubicBezTo>
                  <a:pt x="359" y="474"/>
                  <a:pt x="312" y="532"/>
                  <a:pt x="297" y="551"/>
                </a:cubicBezTo>
                <a:cubicBezTo>
                  <a:pt x="269" y="555"/>
                  <a:pt x="269" y="555"/>
                  <a:pt x="269" y="555"/>
                </a:cubicBezTo>
                <a:cubicBezTo>
                  <a:pt x="269" y="551"/>
                  <a:pt x="266" y="547"/>
                  <a:pt x="266" y="547"/>
                </a:cubicBezTo>
                <a:cubicBezTo>
                  <a:pt x="262" y="540"/>
                  <a:pt x="239" y="501"/>
                  <a:pt x="239" y="497"/>
                </a:cubicBezTo>
                <a:cubicBezTo>
                  <a:pt x="204" y="474"/>
                  <a:pt x="201" y="470"/>
                  <a:pt x="154" y="478"/>
                </a:cubicBezTo>
                <a:cubicBezTo>
                  <a:pt x="96" y="485"/>
                  <a:pt x="104" y="482"/>
                  <a:pt x="65" y="443"/>
                </a:cubicBezTo>
                <a:cubicBezTo>
                  <a:pt x="50" y="427"/>
                  <a:pt x="19" y="454"/>
                  <a:pt x="0" y="451"/>
                </a:cubicBezTo>
                <a:lnTo>
                  <a:pt x="0" y="451"/>
                </a:lnTo>
                <a:cubicBezTo>
                  <a:pt x="158" y="181"/>
                  <a:pt x="158" y="181"/>
                  <a:pt x="158" y="18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1" name="Freeform 141"/>
          <p:cNvSpPr>
            <a:spLocks noChangeArrowheads="1"/>
          </p:cNvSpPr>
          <p:nvPr/>
        </p:nvSpPr>
        <p:spPr bwMode="auto">
          <a:xfrm>
            <a:off x="18993030" y="9863528"/>
            <a:ext cx="444956" cy="454729"/>
          </a:xfrm>
          <a:custGeom>
            <a:avLst/>
            <a:gdLst>
              <a:gd name="T0" fmla="*/ 390 w 607"/>
              <a:gd name="T1" fmla="*/ 621 h 622"/>
              <a:gd name="T2" fmla="*/ 390 w 607"/>
              <a:gd name="T3" fmla="*/ 621 h 622"/>
              <a:gd name="T4" fmla="*/ 606 w 607"/>
              <a:gd name="T5" fmla="*/ 444 h 622"/>
              <a:gd name="T6" fmla="*/ 602 w 607"/>
              <a:gd name="T7" fmla="*/ 444 h 622"/>
              <a:gd name="T8" fmla="*/ 602 w 607"/>
              <a:gd name="T9" fmla="*/ 420 h 622"/>
              <a:gd name="T10" fmla="*/ 591 w 607"/>
              <a:gd name="T11" fmla="*/ 389 h 622"/>
              <a:gd name="T12" fmla="*/ 587 w 607"/>
              <a:gd name="T13" fmla="*/ 282 h 622"/>
              <a:gd name="T14" fmla="*/ 587 w 607"/>
              <a:gd name="T15" fmla="*/ 177 h 622"/>
              <a:gd name="T16" fmla="*/ 537 w 607"/>
              <a:gd name="T17" fmla="*/ 89 h 622"/>
              <a:gd name="T18" fmla="*/ 501 w 607"/>
              <a:gd name="T19" fmla="*/ 93 h 622"/>
              <a:gd name="T20" fmla="*/ 459 w 607"/>
              <a:gd name="T21" fmla="*/ 77 h 622"/>
              <a:gd name="T22" fmla="*/ 459 w 607"/>
              <a:gd name="T23" fmla="*/ 77 h 622"/>
              <a:gd name="T24" fmla="*/ 347 w 607"/>
              <a:gd name="T25" fmla="*/ 0 h 622"/>
              <a:gd name="T26" fmla="*/ 201 w 607"/>
              <a:gd name="T27" fmla="*/ 127 h 622"/>
              <a:gd name="T28" fmla="*/ 201 w 607"/>
              <a:gd name="T29" fmla="*/ 127 h 622"/>
              <a:gd name="T30" fmla="*/ 0 w 607"/>
              <a:gd name="T31" fmla="*/ 312 h 622"/>
              <a:gd name="T32" fmla="*/ 0 w 607"/>
              <a:gd name="T33" fmla="*/ 312 h 622"/>
              <a:gd name="T34" fmla="*/ 43 w 607"/>
              <a:gd name="T35" fmla="*/ 362 h 622"/>
              <a:gd name="T36" fmla="*/ 97 w 607"/>
              <a:gd name="T37" fmla="*/ 463 h 622"/>
              <a:gd name="T38" fmla="*/ 209 w 607"/>
              <a:gd name="T39" fmla="*/ 471 h 622"/>
              <a:gd name="T40" fmla="*/ 217 w 607"/>
              <a:gd name="T41" fmla="*/ 520 h 622"/>
              <a:gd name="T42" fmla="*/ 294 w 607"/>
              <a:gd name="T43" fmla="*/ 571 h 622"/>
              <a:gd name="T44" fmla="*/ 328 w 607"/>
              <a:gd name="T45" fmla="*/ 594 h 622"/>
              <a:gd name="T46" fmla="*/ 363 w 607"/>
              <a:gd name="T47" fmla="*/ 606 h 622"/>
              <a:gd name="T48" fmla="*/ 390 w 607"/>
              <a:gd name="T49" fmla="*/ 621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7" h="622">
                <a:moveTo>
                  <a:pt x="390" y="621"/>
                </a:moveTo>
                <a:lnTo>
                  <a:pt x="390" y="621"/>
                </a:lnTo>
                <a:cubicBezTo>
                  <a:pt x="606" y="444"/>
                  <a:pt x="606" y="444"/>
                  <a:pt x="606" y="444"/>
                </a:cubicBezTo>
                <a:cubicBezTo>
                  <a:pt x="602" y="444"/>
                  <a:pt x="602" y="444"/>
                  <a:pt x="602" y="444"/>
                </a:cubicBezTo>
                <a:cubicBezTo>
                  <a:pt x="602" y="420"/>
                  <a:pt x="602" y="420"/>
                  <a:pt x="602" y="420"/>
                </a:cubicBezTo>
                <a:cubicBezTo>
                  <a:pt x="598" y="413"/>
                  <a:pt x="591" y="397"/>
                  <a:pt x="591" y="389"/>
                </a:cubicBezTo>
                <a:cubicBezTo>
                  <a:pt x="575" y="374"/>
                  <a:pt x="591" y="305"/>
                  <a:pt x="587" y="282"/>
                </a:cubicBezTo>
                <a:cubicBezTo>
                  <a:pt x="583" y="258"/>
                  <a:pt x="598" y="193"/>
                  <a:pt x="587" y="177"/>
                </a:cubicBezTo>
                <a:cubicBezTo>
                  <a:pt x="587" y="158"/>
                  <a:pt x="552" y="100"/>
                  <a:pt x="537" y="89"/>
                </a:cubicBezTo>
                <a:cubicBezTo>
                  <a:pt x="525" y="89"/>
                  <a:pt x="513" y="89"/>
                  <a:pt x="501" y="93"/>
                </a:cubicBezTo>
                <a:cubicBezTo>
                  <a:pt x="479" y="97"/>
                  <a:pt x="479" y="85"/>
                  <a:pt x="459" y="77"/>
                </a:cubicBezTo>
                <a:lnTo>
                  <a:pt x="459" y="77"/>
                </a:lnTo>
                <a:cubicBezTo>
                  <a:pt x="347" y="0"/>
                  <a:pt x="347" y="0"/>
                  <a:pt x="347" y="0"/>
                </a:cubicBezTo>
                <a:cubicBezTo>
                  <a:pt x="201" y="127"/>
                  <a:pt x="201" y="127"/>
                  <a:pt x="201" y="127"/>
                </a:cubicBezTo>
                <a:lnTo>
                  <a:pt x="201" y="127"/>
                </a:lnTo>
                <a:cubicBezTo>
                  <a:pt x="0" y="312"/>
                  <a:pt x="0" y="312"/>
                  <a:pt x="0" y="312"/>
                </a:cubicBezTo>
                <a:lnTo>
                  <a:pt x="0" y="312"/>
                </a:lnTo>
                <a:cubicBezTo>
                  <a:pt x="28" y="328"/>
                  <a:pt x="35" y="332"/>
                  <a:pt x="43" y="362"/>
                </a:cubicBezTo>
                <a:cubicBezTo>
                  <a:pt x="55" y="397"/>
                  <a:pt x="62" y="440"/>
                  <a:pt x="97" y="463"/>
                </a:cubicBezTo>
                <a:cubicBezTo>
                  <a:pt x="131" y="486"/>
                  <a:pt x="174" y="463"/>
                  <a:pt x="209" y="471"/>
                </a:cubicBezTo>
                <a:cubicBezTo>
                  <a:pt x="213" y="478"/>
                  <a:pt x="213" y="509"/>
                  <a:pt x="217" y="520"/>
                </a:cubicBezTo>
                <a:cubicBezTo>
                  <a:pt x="228" y="559"/>
                  <a:pt x="267" y="551"/>
                  <a:pt x="294" y="571"/>
                </a:cubicBezTo>
                <a:cubicBezTo>
                  <a:pt x="305" y="578"/>
                  <a:pt x="313" y="590"/>
                  <a:pt x="328" y="594"/>
                </a:cubicBezTo>
                <a:cubicBezTo>
                  <a:pt x="336" y="598"/>
                  <a:pt x="359" y="602"/>
                  <a:pt x="363" y="606"/>
                </a:cubicBezTo>
                <a:cubicBezTo>
                  <a:pt x="367" y="610"/>
                  <a:pt x="390" y="617"/>
                  <a:pt x="390" y="62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2" name="Freeform 142"/>
          <p:cNvSpPr>
            <a:spLocks noChangeArrowheads="1"/>
          </p:cNvSpPr>
          <p:nvPr/>
        </p:nvSpPr>
        <p:spPr bwMode="auto">
          <a:xfrm>
            <a:off x="18934568" y="9135961"/>
            <a:ext cx="513161" cy="574908"/>
          </a:xfrm>
          <a:custGeom>
            <a:avLst/>
            <a:gdLst>
              <a:gd name="T0" fmla="*/ 613 w 702"/>
              <a:gd name="T1" fmla="*/ 467 h 785"/>
              <a:gd name="T2" fmla="*/ 640 w 702"/>
              <a:gd name="T3" fmla="*/ 240 h 785"/>
              <a:gd name="T4" fmla="*/ 701 w 702"/>
              <a:gd name="T5" fmla="*/ 186 h 785"/>
              <a:gd name="T6" fmla="*/ 701 w 702"/>
              <a:gd name="T7" fmla="*/ 186 h 785"/>
              <a:gd name="T8" fmla="*/ 701 w 702"/>
              <a:gd name="T9" fmla="*/ 151 h 785"/>
              <a:gd name="T10" fmla="*/ 524 w 702"/>
              <a:gd name="T11" fmla="*/ 0 h 785"/>
              <a:gd name="T12" fmla="*/ 524 w 702"/>
              <a:gd name="T13" fmla="*/ 0 h 785"/>
              <a:gd name="T14" fmla="*/ 262 w 702"/>
              <a:gd name="T15" fmla="*/ 174 h 785"/>
              <a:gd name="T16" fmla="*/ 227 w 702"/>
              <a:gd name="T17" fmla="*/ 166 h 785"/>
              <a:gd name="T18" fmla="*/ 227 w 702"/>
              <a:gd name="T19" fmla="*/ 166 h 785"/>
              <a:gd name="T20" fmla="*/ 0 w 702"/>
              <a:gd name="T21" fmla="*/ 471 h 785"/>
              <a:gd name="T22" fmla="*/ 0 w 702"/>
              <a:gd name="T23" fmla="*/ 471 h 785"/>
              <a:gd name="T24" fmla="*/ 0 w 702"/>
              <a:gd name="T25" fmla="*/ 506 h 785"/>
              <a:gd name="T26" fmla="*/ 123 w 702"/>
              <a:gd name="T27" fmla="*/ 649 h 785"/>
              <a:gd name="T28" fmla="*/ 123 w 702"/>
              <a:gd name="T29" fmla="*/ 649 h 785"/>
              <a:gd name="T30" fmla="*/ 238 w 702"/>
              <a:gd name="T31" fmla="*/ 784 h 785"/>
              <a:gd name="T32" fmla="*/ 238 w 702"/>
              <a:gd name="T33" fmla="*/ 784 h 785"/>
              <a:gd name="T34" fmla="*/ 613 w 702"/>
              <a:gd name="T35" fmla="*/ 467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2" h="785">
                <a:moveTo>
                  <a:pt x="613" y="467"/>
                </a:moveTo>
                <a:lnTo>
                  <a:pt x="640" y="240"/>
                </a:lnTo>
                <a:lnTo>
                  <a:pt x="701" y="186"/>
                </a:lnTo>
                <a:lnTo>
                  <a:pt x="701" y="186"/>
                </a:lnTo>
                <a:lnTo>
                  <a:pt x="701" y="151"/>
                </a:lnTo>
                <a:lnTo>
                  <a:pt x="524" y="0"/>
                </a:lnTo>
                <a:lnTo>
                  <a:pt x="524" y="0"/>
                </a:lnTo>
                <a:lnTo>
                  <a:pt x="262" y="174"/>
                </a:lnTo>
                <a:lnTo>
                  <a:pt x="227" y="166"/>
                </a:lnTo>
                <a:lnTo>
                  <a:pt x="227" y="166"/>
                </a:lnTo>
                <a:lnTo>
                  <a:pt x="0" y="471"/>
                </a:lnTo>
                <a:lnTo>
                  <a:pt x="0" y="471"/>
                </a:lnTo>
                <a:lnTo>
                  <a:pt x="0" y="506"/>
                </a:lnTo>
                <a:lnTo>
                  <a:pt x="123" y="649"/>
                </a:lnTo>
                <a:lnTo>
                  <a:pt x="123" y="649"/>
                </a:lnTo>
                <a:lnTo>
                  <a:pt x="238" y="784"/>
                </a:lnTo>
                <a:lnTo>
                  <a:pt x="238" y="784"/>
                </a:lnTo>
                <a:lnTo>
                  <a:pt x="613" y="467"/>
                </a:lnTo>
              </a:path>
            </a:pathLst>
          </a:custGeom>
          <a:solidFill>
            <a:schemeClr val="accent5"/>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103" name="Freeform 143"/>
          <p:cNvSpPr>
            <a:spLocks noChangeArrowheads="1"/>
          </p:cNvSpPr>
          <p:nvPr/>
        </p:nvSpPr>
        <p:spPr bwMode="auto">
          <a:xfrm>
            <a:off x="18694227" y="9616675"/>
            <a:ext cx="444956" cy="477466"/>
          </a:xfrm>
          <a:custGeom>
            <a:avLst/>
            <a:gdLst>
              <a:gd name="T0" fmla="*/ 451 w 610"/>
              <a:gd name="T1" fmla="*/ 0 h 652"/>
              <a:gd name="T2" fmla="*/ 566 w 610"/>
              <a:gd name="T3" fmla="*/ 135 h 652"/>
              <a:gd name="T4" fmla="*/ 566 w 610"/>
              <a:gd name="T5" fmla="*/ 135 h 652"/>
              <a:gd name="T6" fmla="*/ 436 w 610"/>
              <a:gd name="T7" fmla="*/ 266 h 652"/>
              <a:gd name="T8" fmla="*/ 609 w 610"/>
              <a:gd name="T9" fmla="*/ 466 h 652"/>
              <a:gd name="T10" fmla="*/ 609 w 610"/>
              <a:gd name="T11" fmla="*/ 466 h 652"/>
              <a:gd name="T12" fmla="*/ 408 w 610"/>
              <a:gd name="T13" fmla="*/ 651 h 652"/>
              <a:gd name="T14" fmla="*/ 408 w 610"/>
              <a:gd name="T15" fmla="*/ 651 h 652"/>
              <a:gd name="T16" fmla="*/ 266 w 610"/>
              <a:gd name="T17" fmla="*/ 582 h 652"/>
              <a:gd name="T18" fmla="*/ 181 w 610"/>
              <a:gd name="T19" fmla="*/ 617 h 652"/>
              <a:gd name="T20" fmla="*/ 181 w 610"/>
              <a:gd name="T21" fmla="*/ 617 h 652"/>
              <a:gd name="T22" fmla="*/ 88 w 610"/>
              <a:gd name="T23" fmla="*/ 505 h 652"/>
              <a:gd name="T24" fmla="*/ 88 w 610"/>
              <a:gd name="T25" fmla="*/ 505 h 652"/>
              <a:gd name="T26" fmla="*/ 0 w 610"/>
              <a:gd name="T27" fmla="*/ 397 h 652"/>
              <a:gd name="T28" fmla="*/ 0 w 610"/>
              <a:gd name="T29" fmla="*/ 397 h 652"/>
              <a:gd name="T30" fmla="*/ 451 w 610"/>
              <a:gd name="T31" fmla="*/ 0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0" h="652">
                <a:moveTo>
                  <a:pt x="451" y="0"/>
                </a:moveTo>
                <a:lnTo>
                  <a:pt x="566" y="135"/>
                </a:lnTo>
                <a:lnTo>
                  <a:pt x="566" y="135"/>
                </a:lnTo>
                <a:lnTo>
                  <a:pt x="436" y="266"/>
                </a:lnTo>
                <a:lnTo>
                  <a:pt x="609" y="466"/>
                </a:lnTo>
                <a:lnTo>
                  <a:pt x="609" y="466"/>
                </a:lnTo>
                <a:lnTo>
                  <a:pt x="408" y="651"/>
                </a:lnTo>
                <a:lnTo>
                  <a:pt x="408" y="651"/>
                </a:lnTo>
                <a:lnTo>
                  <a:pt x="266" y="582"/>
                </a:lnTo>
                <a:lnTo>
                  <a:pt x="181" y="617"/>
                </a:lnTo>
                <a:lnTo>
                  <a:pt x="181" y="617"/>
                </a:lnTo>
                <a:lnTo>
                  <a:pt x="88" y="505"/>
                </a:lnTo>
                <a:lnTo>
                  <a:pt x="88" y="505"/>
                </a:lnTo>
                <a:lnTo>
                  <a:pt x="0" y="397"/>
                </a:lnTo>
                <a:lnTo>
                  <a:pt x="0" y="397"/>
                </a:lnTo>
                <a:lnTo>
                  <a:pt x="451" y="0"/>
                </a:lnTo>
              </a:path>
            </a:pathLst>
          </a:custGeom>
          <a:solidFill>
            <a:schemeClr val="accent5"/>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104" name="Freeform 144"/>
          <p:cNvSpPr>
            <a:spLocks noChangeArrowheads="1"/>
          </p:cNvSpPr>
          <p:nvPr/>
        </p:nvSpPr>
        <p:spPr bwMode="auto">
          <a:xfrm>
            <a:off x="18538330" y="9428287"/>
            <a:ext cx="487178" cy="477466"/>
          </a:xfrm>
          <a:custGeom>
            <a:avLst/>
            <a:gdLst>
              <a:gd name="T0" fmla="*/ 540 w 664"/>
              <a:gd name="T1" fmla="*/ 77 h 653"/>
              <a:gd name="T2" fmla="*/ 540 w 664"/>
              <a:gd name="T3" fmla="*/ 112 h 653"/>
              <a:gd name="T4" fmla="*/ 663 w 664"/>
              <a:gd name="T5" fmla="*/ 255 h 653"/>
              <a:gd name="T6" fmla="*/ 663 w 664"/>
              <a:gd name="T7" fmla="*/ 255 h 653"/>
              <a:gd name="T8" fmla="*/ 212 w 664"/>
              <a:gd name="T9" fmla="*/ 652 h 653"/>
              <a:gd name="T10" fmla="*/ 212 w 664"/>
              <a:gd name="T11" fmla="*/ 652 h 653"/>
              <a:gd name="T12" fmla="*/ 0 w 664"/>
              <a:gd name="T13" fmla="*/ 390 h 653"/>
              <a:gd name="T14" fmla="*/ 0 w 664"/>
              <a:gd name="T15" fmla="*/ 390 h 653"/>
              <a:gd name="T16" fmla="*/ 265 w 664"/>
              <a:gd name="T17" fmla="*/ 0 h 653"/>
              <a:gd name="T18" fmla="*/ 265 w 664"/>
              <a:gd name="T19" fmla="*/ 0 h 653"/>
              <a:gd name="T20" fmla="*/ 265 w 664"/>
              <a:gd name="T21" fmla="*/ 77 h 653"/>
              <a:gd name="T22" fmla="*/ 540 w 664"/>
              <a:gd name="T23" fmla="*/ 77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4" h="653">
                <a:moveTo>
                  <a:pt x="540" y="77"/>
                </a:moveTo>
                <a:lnTo>
                  <a:pt x="540" y="112"/>
                </a:lnTo>
                <a:lnTo>
                  <a:pt x="663" y="255"/>
                </a:lnTo>
                <a:lnTo>
                  <a:pt x="663" y="255"/>
                </a:lnTo>
                <a:lnTo>
                  <a:pt x="212" y="652"/>
                </a:lnTo>
                <a:lnTo>
                  <a:pt x="212" y="652"/>
                </a:lnTo>
                <a:lnTo>
                  <a:pt x="0" y="390"/>
                </a:lnTo>
                <a:lnTo>
                  <a:pt x="0" y="390"/>
                </a:lnTo>
                <a:lnTo>
                  <a:pt x="265" y="0"/>
                </a:lnTo>
                <a:lnTo>
                  <a:pt x="265" y="0"/>
                </a:lnTo>
                <a:lnTo>
                  <a:pt x="265" y="77"/>
                </a:lnTo>
                <a:lnTo>
                  <a:pt x="540" y="77"/>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 name="Freeform 145"/>
          <p:cNvSpPr>
            <a:spLocks noChangeArrowheads="1"/>
          </p:cNvSpPr>
          <p:nvPr/>
        </p:nvSpPr>
        <p:spPr bwMode="auto">
          <a:xfrm>
            <a:off x="19015765" y="9480256"/>
            <a:ext cx="552135" cy="474218"/>
          </a:xfrm>
          <a:custGeom>
            <a:avLst/>
            <a:gdLst>
              <a:gd name="T0" fmla="*/ 130 w 752"/>
              <a:gd name="T1" fmla="*/ 317 h 649"/>
              <a:gd name="T2" fmla="*/ 505 w 752"/>
              <a:gd name="T3" fmla="*/ 0 h 649"/>
              <a:gd name="T4" fmla="*/ 505 w 752"/>
              <a:gd name="T5" fmla="*/ 0 h 649"/>
              <a:gd name="T6" fmla="*/ 751 w 752"/>
              <a:gd name="T7" fmla="*/ 321 h 649"/>
              <a:gd name="T8" fmla="*/ 751 w 752"/>
              <a:gd name="T9" fmla="*/ 321 h 649"/>
              <a:gd name="T10" fmla="*/ 431 w 752"/>
              <a:gd name="T11" fmla="*/ 598 h 649"/>
              <a:gd name="T12" fmla="*/ 431 w 752"/>
              <a:gd name="T13" fmla="*/ 598 h 649"/>
              <a:gd name="T14" fmla="*/ 319 w 752"/>
              <a:gd name="T15" fmla="*/ 521 h 649"/>
              <a:gd name="T16" fmla="*/ 173 w 752"/>
              <a:gd name="T17" fmla="*/ 648 h 649"/>
              <a:gd name="T18" fmla="*/ 173 w 752"/>
              <a:gd name="T19" fmla="*/ 648 h 649"/>
              <a:gd name="T20" fmla="*/ 0 w 752"/>
              <a:gd name="T21" fmla="*/ 448 h 649"/>
              <a:gd name="T22" fmla="*/ 130 w 752"/>
              <a:gd name="T23" fmla="*/ 317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2" h="649">
                <a:moveTo>
                  <a:pt x="130" y="317"/>
                </a:moveTo>
                <a:lnTo>
                  <a:pt x="505" y="0"/>
                </a:lnTo>
                <a:lnTo>
                  <a:pt x="505" y="0"/>
                </a:lnTo>
                <a:lnTo>
                  <a:pt x="751" y="321"/>
                </a:lnTo>
                <a:lnTo>
                  <a:pt x="751" y="321"/>
                </a:lnTo>
                <a:lnTo>
                  <a:pt x="431" y="598"/>
                </a:lnTo>
                <a:lnTo>
                  <a:pt x="431" y="598"/>
                </a:lnTo>
                <a:lnTo>
                  <a:pt x="319" y="521"/>
                </a:lnTo>
                <a:lnTo>
                  <a:pt x="173" y="648"/>
                </a:lnTo>
                <a:lnTo>
                  <a:pt x="173" y="648"/>
                </a:lnTo>
                <a:lnTo>
                  <a:pt x="0" y="448"/>
                </a:lnTo>
                <a:lnTo>
                  <a:pt x="130" y="317"/>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6" name="Freeform 146"/>
          <p:cNvSpPr>
            <a:spLocks noChangeArrowheads="1"/>
          </p:cNvSpPr>
          <p:nvPr/>
        </p:nvSpPr>
        <p:spPr bwMode="auto">
          <a:xfrm>
            <a:off x="19649096" y="9009287"/>
            <a:ext cx="496922" cy="597644"/>
          </a:xfrm>
          <a:custGeom>
            <a:avLst/>
            <a:gdLst>
              <a:gd name="T0" fmla="*/ 227 w 679"/>
              <a:gd name="T1" fmla="*/ 814 h 815"/>
              <a:gd name="T2" fmla="*/ 227 w 679"/>
              <a:gd name="T3" fmla="*/ 814 h 815"/>
              <a:gd name="T4" fmla="*/ 513 w 679"/>
              <a:gd name="T5" fmla="*/ 602 h 815"/>
              <a:gd name="T6" fmla="*/ 544 w 679"/>
              <a:gd name="T7" fmla="*/ 498 h 815"/>
              <a:gd name="T8" fmla="*/ 678 w 679"/>
              <a:gd name="T9" fmla="*/ 347 h 815"/>
              <a:gd name="T10" fmla="*/ 678 w 679"/>
              <a:gd name="T11" fmla="*/ 347 h 815"/>
              <a:gd name="T12" fmla="*/ 612 w 679"/>
              <a:gd name="T13" fmla="*/ 312 h 815"/>
              <a:gd name="T14" fmla="*/ 578 w 679"/>
              <a:gd name="T15" fmla="*/ 251 h 815"/>
              <a:gd name="T16" fmla="*/ 551 w 679"/>
              <a:gd name="T17" fmla="*/ 204 h 815"/>
              <a:gd name="T18" fmla="*/ 524 w 679"/>
              <a:gd name="T19" fmla="*/ 135 h 815"/>
              <a:gd name="T20" fmla="*/ 470 w 679"/>
              <a:gd name="T21" fmla="*/ 120 h 815"/>
              <a:gd name="T22" fmla="*/ 408 w 679"/>
              <a:gd name="T23" fmla="*/ 89 h 815"/>
              <a:gd name="T24" fmla="*/ 296 w 679"/>
              <a:gd name="T25" fmla="*/ 0 h 815"/>
              <a:gd name="T26" fmla="*/ 296 w 679"/>
              <a:gd name="T27" fmla="*/ 0 h 815"/>
              <a:gd name="T28" fmla="*/ 0 w 679"/>
              <a:gd name="T29" fmla="*/ 359 h 815"/>
              <a:gd name="T30" fmla="*/ 0 w 679"/>
              <a:gd name="T31" fmla="*/ 359 h 815"/>
              <a:gd name="T32" fmla="*/ 30 w 679"/>
              <a:gd name="T33" fmla="*/ 413 h 815"/>
              <a:gd name="T34" fmla="*/ 84 w 679"/>
              <a:gd name="T35" fmla="*/ 417 h 815"/>
              <a:gd name="T36" fmla="*/ 300 w 679"/>
              <a:gd name="T37" fmla="*/ 690 h 815"/>
              <a:gd name="T38" fmla="*/ 200 w 679"/>
              <a:gd name="T39" fmla="*/ 787 h 815"/>
              <a:gd name="T40" fmla="*/ 200 w 679"/>
              <a:gd name="T41" fmla="*/ 787 h 815"/>
              <a:gd name="T42" fmla="*/ 227 w 679"/>
              <a:gd name="T43" fmla="*/ 814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9" h="815">
                <a:moveTo>
                  <a:pt x="227" y="814"/>
                </a:moveTo>
                <a:lnTo>
                  <a:pt x="227" y="814"/>
                </a:lnTo>
                <a:cubicBezTo>
                  <a:pt x="513" y="602"/>
                  <a:pt x="513" y="602"/>
                  <a:pt x="513" y="602"/>
                </a:cubicBezTo>
                <a:cubicBezTo>
                  <a:pt x="544" y="498"/>
                  <a:pt x="544" y="498"/>
                  <a:pt x="544" y="498"/>
                </a:cubicBezTo>
                <a:cubicBezTo>
                  <a:pt x="678" y="347"/>
                  <a:pt x="678" y="347"/>
                  <a:pt x="678" y="347"/>
                </a:cubicBezTo>
                <a:lnTo>
                  <a:pt x="678" y="347"/>
                </a:lnTo>
                <a:cubicBezTo>
                  <a:pt x="651" y="324"/>
                  <a:pt x="643" y="324"/>
                  <a:pt x="612" y="312"/>
                </a:cubicBezTo>
                <a:cubicBezTo>
                  <a:pt x="582" y="301"/>
                  <a:pt x="582" y="278"/>
                  <a:pt x="578" y="251"/>
                </a:cubicBezTo>
                <a:cubicBezTo>
                  <a:pt x="570" y="236"/>
                  <a:pt x="563" y="220"/>
                  <a:pt x="551" y="204"/>
                </a:cubicBezTo>
                <a:cubicBezTo>
                  <a:pt x="544" y="189"/>
                  <a:pt x="532" y="143"/>
                  <a:pt x="524" y="135"/>
                </a:cubicBezTo>
                <a:cubicBezTo>
                  <a:pt x="516" y="112"/>
                  <a:pt x="489" y="124"/>
                  <a:pt x="470" y="120"/>
                </a:cubicBezTo>
                <a:cubicBezTo>
                  <a:pt x="443" y="116"/>
                  <a:pt x="427" y="105"/>
                  <a:pt x="408" y="89"/>
                </a:cubicBezTo>
                <a:cubicBezTo>
                  <a:pt x="374" y="58"/>
                  <a:pt x="335" y="19"/>
                  <a:pt x="296" y="0"/>
                </a:cubicBezTo>
                <a:lnTo>
                  <a:pt x="296" y="0"/>
                </a:lnTo>
                <a:cubicBezTo>
                  <a:pt x="0" y="359"/>
                  <a:pt x="0" y="359"/>
                  <a:pt x="0" y="359"/>
                </a:cubicBezTo>
                <a:lnTo>
                  <a:pt x="0" y="359"/>
                </a:lnTo>
                <a:cubicBezTo>
                  <a:pt x="30" y="413"/>
                  <a:pt x="30" y="413"/>
                  <a:pt x="30" y="413"/>
                </a:cubicBezTo>
                <a:cubicBezTo>
                  <a:pt x="84" y="417"/>
                  <a:pt x="84" y="417"/>
                  <a:pt x="84" y="417"/>
                </a:cubicBezTo>
                <a:cubicBezTo>
                  <a:pt x="300" y="690"/>
                  <a:pt x="300" y="690"/>
                  <a:pt x="300" y="690"/>
                </a:cubicBezTo>
                <a:cubicBezTo>
                  <a:pt x="200" y="787"/>
                  <a:pt x="200" y="787"/>
                  <a:pt x="200" y="787"/>
                </a:cubicBezTo>
                <a:lnTo>
                  <a:pt x="200" y="787"/>
                </a:lnTo>
                <a:cubicBezTo>
                  <a:pt x="227" y="814"/>
                  <a:pt x="227" y="814"/>
                  <a:pt x="227" y="81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7" name="Freeform 147"/>
          <p:cNvSpPr>
            <a:spLocks noChangeArrowheads="1"/>
          </p:cNvSpPr>
          <p:nvPr/>
        </p:nvSpPr>
        <p:spPr bwMode="auto">
          <a:xfrm>
            <a:off x="19386020" y="9275628"/>
            <a:ext cx="480682" cy="483962"/>
          </a:xfrm>
          <a:custGeom>
            <a:avLst/>
            <a:gdLst>
              <a:gd name="T0" fmla="*/ 292 w 656"/>
              <a:gd name="T1" fmla="*/ 659 h 660"/>
              <a:gd name="T2" fmla="*/ 555 w 656"/>
              <a:gd name="T3" fmla="*/ 428 h 660"/>
              <a:gd name="T4" fmla="*/ 555 w 656"/>
              <a:gd name="T5" fmla="*/ 428 h 660"/>
              <a:gd name="T6" fmla="*/ 655 w 656"/>
              <a:gd name="T7" fmla="*/ 331 h 660"/>
              <a:gd name="T8" fmla="*/ 439 w 656"/>
              <a:gd name="T9" fmla="*/ 58 h 660"/>
              <a:gd name="T10" fmla="*/ 385 w 656"/>
              <a:gd name="T11" fmla="*/ 54 h 660"/>
              <a:gd name="T12" fmla="*/ 355 w 656"/>
              <a:gd name="T13" fmla="*/ 0 h 660"/>
              <a:gd name="T14" fmla="*/ 355 w 656"/>
              <a:gd name="T15" fmla="*/ 0 h 660"/>
              <a:gd name="T16" fmla="*/ 88 w 656"/>
              <a:gd name="T17" fmla="*/ 0 h 660"/>
              <a:gd name="T18" fmla="*/ 88 w 656"/>
              <a:gd name="T19" fmla="*/ 0 h 660"/>
              <a:gd name="T20" fmla="*/ 27 w 656"/>
              <a:gd name="T21" fmla="*/ 54 h 660"/>
              <a:gd name="T22" fmla="*/ 0 w 656"/>
              <a:gd name="T23" fmla="*/ 281 h 660"/>
              <a:gd name="T24" fmla="*/ 0 w 656"/>
              <a:gd name="T25" fmla="*/ 281 h 660"/>
              <a:gd name="T26" fmla="*/ 246 w 656"/>
              <a:gd name="T27" fmla="*/ 602 h 660"/>
              <a:gd name="T28" fmla="*/ 246 w 656"/>
              <a:gd name="T29" fmla="*/ 602 h 660"/>
              <a:gd name="T30" fmla="*/ 292 w 656"/>
              <a:gd name="T31" fmla="*/ 659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6" h="660">
                <a:moveTo>
                  <a:pt x="292" y="659"/>
                </a:moveTo>
                <a:lnTo>
                  <a:pt x="555" y="428"/>
                </a:lnTo>
                <a:lnTo>
                  <a:pt x="555" y="428"/>
                </a:lnTo>
                <a:lnTo>
                  <a:pt x="655" y="331"/>
                </a:lnTo>
                <a:lnTo>
                  <a:pt x="439" y="58"/>
                </a:lnTo>
                <a:lnTo>
                  <a:pt x="385" y="54"/>
                </a:lnTo>
                <a:lnTo>
                  <a:pt x="355" y="0"/>
                </a:lnTo>
                <a:lnTo>
                  <a:pt x="355" y="0"/>
                </a:lnTo>
                <a:lnTo>
                  <a:pt x="88" y="0"/>
                </a:lnTo>
                <a:lnTo>
                  <a:pt x="88" y="0"/>
                </a:lnTo>
                <a:lnTo>
                  <a:pt x="27" y="54"/>
                </a:lnTo>
                <a:lnTo>
                  <a:pt x="0" y="281"/>
                </a:lnTo>
                <a:lnTo>
                  <a:pt x="0" y="281"/>
                </a:lnTo>
                <a:lnTo>
                  <a:pt x="246" y="602"/>
                </a:lnTo>
                <a:lnTo>
                  <a:pt x="246" y="602"/>
                </a:lnTo>
                <a:lnTo>
                  <a:pt x="292" y="659"/>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8" name="Freeform 148"/>
          <p:cNvSpPr>
            <a:spLocks noChangeArrowheads="1"/>
          </p:cNvSpPr>
          <p:nvPr/>
        </p:nvSpPr>
        <p:spPr bwMode="auto">
          <a:xfrm>
            <a:off x="19600378" y="9590690"/>
            <a:ext cx="448204" cy="539179"/>
          </a:xfrm>
          <a:custGeom>
            <a:avLst/>
            <a:gdLst>
              <a:gd name="T0" fmla="*/ 263 w 611"/>
              <a:gd name="T1" fmla="*/ 0 h 737"/>
              <a:gd name="T2" fmla="*/ 263 w 611"/>
              <a:gd name="T3" fmla="*/ 0 h 737"/>
              <a:gd name="T4" fmla="*/ 290 w 611"/>
              <a:gd name="T5" fmla="*/ 27 h 737"/>
              <a:gd name="T6" fmla="*/ 290 w 611"/>
              <a:gd name="T7" fmla="*/ 27 h 737"/>
              <a:gd name="T8" fmla="*/ 610 w 611"/>
              <a:gd name="T9" fmla="*/ 328 h 737"/>
              <a:gd name="T10" fmla="*/ 610 w 611"/>
              <a:gd name="T11" fmla="*/ 328 h 737"/>
              <a:gd name="T12" fmla="*/ 603 w 611"/>
              <a:gd name="T13" fmla="*/ 721 h 737"/>
              <a:gd name="T14" fmla="*/ 603 w 611"/>
              <a:gd name="T15" fmla="*/ 721 h 737"/>
              <a:gd name="T16" fmla="*/ 591 w 611"/>
              <a:gd name="T17" fmla="*/ 725 h 737"/>
              <a:gd name="T18" fmla="*/ 576 w 611"/>
              <a:gd name="T19" fmla="*/ 717 h 737"/>
              <a:gd name="T20" fmla="*/ 556 w 611"/>
              <a:gd name="T21" fmla="*/ 686 h 737"/>
              <a:gd name="T22" fmla="*/ 540 w 611"/>
              <a:gd name="T23" fmla="*/ 640 h 737"/>
              <a:gd name="T24" fmla="*/ 540 w 611"/>
              <a:gd name="T25" fmla="*/ 613 h 737"/>
              <a:gd name="T26" fmla="*/ 514 w 611"/>
              <a:gd name="T27" fmla="*/ 625 h 737"/>
              <a:gd name="T28" fmla="*/ 498 w 611"/>
              <a:gd name="T29" fmla="*/ 601 h 737"/>
              <a:gd name="T30" fmla="*/ 490 w 611"/>
              <a:gd name="T31" fmla="*/ 632 h 737"/>
              <a:gd name="T32" fmla="*/ 490 w 611"/>
              <a:gd name="T33" fmla="*/ 636 h 737"/>
              <a:gd name="T34" fmla="*/ 351 w 611"/>
              <a:gd name="T35" fmla="*/ 636 h 737"/>
              <a:gd name="T36" fmla="*/ 351 w 611"/>
              <a:gd name="T37" fmla="*/ 636 h 737"/>
              <a:gd name="T38" fmla="*/ 344 w 611"/>
              <a:gd name="T39" fmla="*/ 617 h 737"/>
              <a:gd name="T40" fmla="*/ 328 w 611"/>
              <a:gd name="T41" fmla="*/ 597 h 737"/>
              <a:gd name="T42" fmla="*/ 317 w 611"/>
              <a:gd name="T43" fmla="*/ 621 h 737"/>
              <a:gd name="T44" fmla="*/ 286 w 611"/>
              <a:gd name="T45" fmla="*/ 636 h 737"/>
              <a:gd name="T46" fmla="*/ 286 w 611"/>
              <a:gd name="T47" fmla="*/ 636 h 737"/>
              <a:gd name="T48" fmla="*/ 263 w 611"/>
              <a:gd name="T49" fmla="*/ 605 h 737"/>
              <a:gd name="T50" fmla="*/ 252 w 611"/>
              <a:gd name="T51" fmla="*/ 567 h 737"/>
              <a:gd name="T52" fmla="*/ 228 w 611"/>
              <a:gd name="T53" fmla="*/ 528 h 737"/>
              <a:gd name="T54" fmla="*/ 205 w 611"/>
              <a:gd name="T55" fmla="*/ 439 h 737"/>
              <a:gd name="T56" fmla="*/ 147 w 611"/>
              <a:gd name="T57" fmla="*/ 385 h 737"/>
              <a:gd name="T58" fmla="*/ 109 w 611"/>
              <a:gd name="T59" fmla="*/ 297 h 737"/>
              <a:gd name="T60" fmla="*/ 16 w 611"/>
              <a:gd name="T61" fmla="*/ 235 h 737"/>
              <a:gd name="T62" fmla="*/ 8 w 611"/>
              <a:gd name="T63" fmla="*/ 231 h 737"/>
              <a:gd name="T64" fmla="*/ 4 w 611"/>
              <a:gd name="T65" fmla="*/ 227 h 737"/>
              <a:gd name="T66" fmla="*/ 0 w 611"/>
              <a:gd name="T67" fmla="*/ 231 h 737"/>
              <a:gd name="T68" fmla="*/ 263 w 611"/>
              <a:gd name="T6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1" h="737">
                <a:moveTo>
                  <a:pt x="263" y="0"/>
                </a:moveTo>
                <a:lnTo>
                  <a:pt x="263" y="0"/>
                </a:lnTo>
                <a:cubicBezTo>
                  <a:pt x="290" y="27"/>
                  <a:pt x="290" y="27"/>
                  <a:pt x="290" y="27"/>
                </a:cubicBezTo>
                <a:lnTo>
                  <a:pt x="290" y="27"/>
                </a:lnTo>
                <a:cubicBezTo>
                  <a:pt x="610" y="328"/>
                  <a:pt x="610" y="328"/>
                  <a:pt x="610" y="328"/>
                </a:cubicBezTo>
                <a:lnTo>
                  <a:pt x="610" y="328"/>
                </a:lnTo>
                <a:cubicBezTo>
                  <a:pt x="603" y="721"/>
                  <a:pt x="603" y="721"/>
                  <a:pt x="603" y="721"/>
                </a:cubicBezTo>
                <a:lnTo>
                  <a:pt x="603" y="721"/>
                </a:lnTo>
                <a:cubicBezTo>
                  <a:pt x="599" y="721"/>
                  <a:pt x="595" y="721"/>
                  <a:pt x="591" y="725"/>
                </a:cubicBezTo>
                <a:cubicBezTo>
                  <a:pt x="579" y="725"/>
                  <a:pt x="572" y="736"/>
                  <a:pt x="576" y="717"/>
                </a:cubicBezTo>
                <a:cubicBezTo>
                  <a:pt x="576" y="698"/>
                  <a:pt x="576" y="690"/>
                  <a:pt x="556" y="686"/>
                </a:cubicBezTo>
                <a:cubicBezTo>
                  <a:pt x="540" y="683"/>
                  <a:pt x="540" y="660"/>
                  <a:pt x="540" y="640"/>
                </a:cubicBezTo>
                <a:cubicBezTo>
                  <a:pt x="540" y="632"/>
                  <a:pt x="544" y="621"/>
                  <a:pt x="540" y="613"/>
                </a:cubicBezTo>
                <a:cubicBezTo>
                  <a:pt x="537" y="601"/>
                  <a:pt x="521" y="621"/>
                  <a:pt x="514" y="625"/>
                </a:cubicBezTo>
                <a:cubicBezTo>
                  <a:pt x="502" y="632"/>
                  <a:pt x="502" y="609"/>
                  <a:pt x="498" y="601"/>
                </a:cubicBezTo>
                <a:cubicBezTo>
                  <a:pt x="494" y="609"/>
                  <a:pt x="490" y="625"/>
                  <a:pt x="490" y="632"/>
                </a:cubicBezTo>
                <a:cubicBezTo>
                  <a:pt x="490" y="636"/>
                  <a:pt x="490" y="636"/>
                  <a:pt x="490" y="636"/>
                </a:cubicBezTo>
                <a:cubicBezTo>
                  <a:pt x="351" y="636"/>
                  <a:pt x="351" y="636"/>
                  <a:pt x="351" y="636"/>
                </a:cubicBezTo>
                <a:lnTo>
                  <a:pt x="351" y="636"/>
                </a:lnTo>
                <a:cubicBezTo>
                  <a:pt x="348" y="632"/>
                  <a:pt x="344" y="625"/>
                  <a:pt x="344" y="617"/>
                </a:cubicBezTo>
                <a:cubicBezTo>
                  <a:pt x="340" y="613"/>
                  <a:pt x="336" y="590"/>
                  <a:pt x="328" y="597"/>
                </a:cubicBezTo>
                <a:cubicBezTo>
                  <a:pt x="321" y="605"/>
                  <a:pt x="321" y="613"/>
                  <a:pt x="317" y="621"/>
                </a:cubicBezTo>
                <a:cubicBezTo>
                  <a:pt x="313" y="632"/>
                  <a:pt x="298" y="632"/>
                  <a:pt x="286" y="636"/>
                </a:cubicBezTo>
                <a:lnTo>
                  <a:pt x="286" y="636"/>
                </a:lnTo>
                <a:cubicBezTo>
                  <a:pt x="279" y="632"/>
                  <a:pt x="263" y="617"/>
                  <a:pt x="263" y="605"/>
                </a:cubicBezTo>
                <a:cubicBezTo>
                  <a:pt x="256" y="601"/>
                  <a:pt x="256" y="578"/>
                  <a:pt x="252" y="567"/>
                </a:cubicBezTo>
                <a:cubicBezTo>
                  <a:pt x="248" y="551"/>
                  <a:pt x="240" y="540"/>
                  <a:pt x="228" y="528"/>
                </a:cubicBezTo>
                <a:cubicBezTo>
                  <a:pt x="213" y="498"/>
                  <a:pt x="221" y="467"/>
                  <a:pt x="205" y="439"/>
                </a:cubicBezTo>
                <a:cubicBezTo>
                  <a:pt x="193" y="420"/>
                  <a:pt x="166" y="401"/>
                  <a:pt x="147" y="385"/>
                </a:cubicBezTo>
                <a:cubicBezTo>
                  <a:pt x="128" y="362"/>
                  <a:pt x="120" y="324"/>
                  <a:pt x="109" y="297"/>
                </a:cubicBezTo>
                <a:cubicBezTo>
                  <a:pt x="97" y="254"/>
                  <a:pt x="55" y="243"/>
                  <a:pt x="16" y="235"/>
                </a:cubicBezTo>
                <a:cubicBezTo>
                  <a:pt x="8" y="231"/>
                  <a:pt x="8" y="231"/>
                  <a:pt x="8" y="231"/>
                </a:cubicBezTo>
                <a:cubicBezTo>
                  <a:pt x="0" y="231"/>
                  <a:pt x="4" y="231"/>
                  <a:pt x="4" y="227"/>
                </a:cubicBezTo>
                <a:cubicBezTo>
                  <a:pt x="0" y="231"/>
                  <a:pt x="0" y="231"/>
                  <a:pt x="0" y="231"/>
                </a:cubicBezTo>
                <a:cubicBezTo>
                  <a:pt x="263" y="0"/>
                  <a:pt x="263" y="0"/>
                  <a:pt x="263"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9" name="Freeform 149"/>
          <p:cNvSpPr>
            <a:spLocks noChangeArrowheads="1"/>
          </p:cNvSpPr>
          <p:nvPr/>
        </p:nvSpPr>
        <p:spPr bwMode="auto">
          <a:xfrm>
            <a:off x="19814737" y="9265884"/>
            <a:ext cx="568374" cy="561915"/>
          </a:xfrm>
          <a:custGeom>
            <a:avLst/>
            <a:gdLst>
              <a:gd name="T0" fmla="*/ 0 w 776"/>
              <a:gd name="T1" fmla="*/ 467 h 769"/>
              <a:gd name="T2" fmla="*/ 0 w 776"/>
              <a:gd name="T3" fmla="*/ 467 h 769"/>
              <a:gd name="T4" fmla="*/ 286 w 776"/>
              <a:gd name="T5" fmla="*/ 255 h 769"/>
              <a:gd name="T6" fmla="*/ 317 w 776"/>
              <a:gd name="T7" fmla="*/ 151 h 769"/>
              <a:gd name="T8" fmla="*/ 451 w 776"/>
              <a:gd name="T9" fmla="*/ 0 h 769"/>
              <a:gd name="T10" fmla="*/ 451 w 776"/>
              <a:gd name="T11" fmla="*/ 0 h 769"/>
              <a:gd name="T12" fmla="*/ 478 w 776"/>
              <a:gd name="T13" fmla="*/ 8 h 769"/>
              <a:gd name="T14" fmla="*/ 521 w 776"/>
              <a:gd name="T15" fmla="*/ 27 h 769"/>
              <a:gd name="T16" fmla="*/ 563 w 776"/>
              <a:gd name="T17" fmla="*/ 43 h 769"/>
              <a:gd name="T18" fmla="*/ 567 w 776"/>
              <a:gd name="T19" fmla="*/ 43 h 769"/>
              <a:gd name="T20" fmla="*/ 567 w 776"/>
              <a:gd name="T21" fmla="*/ 43 h 769"/>
              <a:gd name="T22" fmla="*/ 570 w 776"/>
              <a:gd name="T23" fmla="*/ 54 h 769"/>
              <a:gd name="T24" fmla="*/ 570 w 776"/>
              <a:gd name="T25" fmla="*/ 66 h 769"/>
              <a:gd name="T26" fmla="*/ 574 w 776"/>
              <a:gd name="T27" fmla="*/ 120 h 769"/>
              <a:gd name="T28" fmla="*/ 582 w 776"/>
              <a:gd name="T29" fmla="*/ 162 h 769"/>
              <a:gd name="T30" fmla="*/ 625 w 776"/>
              <a:gd name="T31" fmla="*/ 240 h 769"/>
              <a:gd name="T32" fmla="*/ 679 w 776"/>
              <a:gd name="T33" fmla="*/ 324 h 769"/>
              <a:gd name="T34" fmla="*/ 683 w 776"/>
              <a:gd name="T35" fmla="*/ 339 h 769"/>
              <a:gd name="T36" fmla="*/ 702 w 776"/>
              <a:gd name="T37" fmla="*/ 347 h 769"/>
              <a:gd name="T38" fmla="*/ 725 w 776"/>
              <a:gd name="T39" fmla="*/ 370 h 769"/>
              <a:gd name="T40" fmla="*/ 740 w 776"/>
              <a:gd name="T41" fmla="*/ 409 h 769"/>
              <a:gd name="T42" fmla="*/ 775 w 776"/>
              <a:gd name="T43" fmla="*/ 429 h 769"/>
              <a:gd name="T44" fmla="*/ 759 w 776"/>
              <a:gd name="T45" fmla="*/ 463 h 769"/>
              <a:gd name="T46" fmla="*/ 648 w 776"/>
              <a:gd name="T47" fmla="*/ 579 h 769"/>
              <a:gd name="T48" fmla="*/ 320 w 776"/>
              <a:gd name="T49" fmla="*/ 768 h 769"/>
              <a:gd name="T50" fmla="*/ 320 w 776"/>
              <a:gd name="T51" fmla="*/ 768 h 769"/>
              <a:gd name="T52" fmla="*/ 0 w 776"/>
              <a:gd name="T53" fmla="*/ 467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76" h="769">
                <a:moveTo>
                  <a:pt x="0" y="467"/>
                </a:moveTo>
                <a:lnTo>
                  <a:pt x="0" y="467"/>
                </a:lnTo>
                <a:cubicBezTo>
                  <a:pt x="286" y="255"/>
                  <a:pt x="286" y="255"/>
                  <a:pt x="286" y="255"/>
                </a:cubicBezTo>
                <a:cubicBezTo>
                  <a:pt x="317" y="151"/>
                  <a:pt x="317" y="151"/>
                  <a:pt x="317" y="151"/>
                </a:cubicBezTo>
                <a:cubicBezTo>
                  <a:pt x="451" y="0"/>
                  <a:pt x="451" y="0"/>
                  <a:pt x="451" y="0"/>
                </a:cubicBezTo>
                <a:lnTo>
                  <a:pt x="451" y="0"/>
                </a:lnTo>
                <a:cubicBezTo>
                  <a:pt x="459" y="0"/>
                  <a:pt x="471" y="4"/>
                  <a:pt x="478" y="8"/>
                </a:cubicBezTo>
                <a:cubicBezTo>
                  <a:pt x="494" y="15"/>
                  <a:pt x="509" y="19"/>
                  <a:pt x="521" y="27"/>
                </a:cubicBezTo>
                <a:cubicBezTo>
                  <a:pt x="536" y="31"/>
                  <a:pt x="548" y="35"/>
                  <a:pt x="563" y="43"/>
                </a:cubicBezTo>
                <a:lnTo>
                  <a:pt x="567" y="43"/>
                </a:lnTo>
                <a:lnTo>
                  <a:pt x="567" y="43"/>
                </a:lnTo>
                <a:cubicBezTo>
                  <a:pt x="570" y="51"/>
                  <a:pt x="570" y="51"/>
                  <a:pt x="570" y="54"/>
                </a:cubicBezTo>
                <a:cubicBezTo>
                  <a:pt x="570" y="58"/>
                  <a:pt x="567" y="58"/>
                  <a:pt x="570" y="66"/>
                </a:cubicBezTo>
                <a:cubicBezTo>
                  <a:pt x="594" y="78"/>
                  <a:pt x="559" y="108"/>
                  <a:pt x="574" y="120"/>
                </a:cubicBezTo>
                <a:cubicBezTo>
                  <a:pt x="598" y="135"/>
                  <a:pt x="594" y="143"/>
                  <a:pt x="582" y="162"/>
                </a:cubicBezTo>
                <a:cubicBezTo>
                  <a:pt x="559" y="197"/>
                  <a:pt x="601" y="224"/>
                  <a:pt x="625" y="240"/>
                </a:cubicBezTo>
                <a:cubicBezTo>
                  <a:pt x="644" y="251"/>
                  <a:pt x="679" y="301"/>
                  <a:pt x="679" y="324"/>
                </a:cubicBezTo>
                <a:cubicBezTo>
                  <a:pt x="679" y="328"/>
                  <a:pt x="683" y="332"/>
                  <a:pt x="683" y="339"/>
                </a:cubicBezTo>
                <a:cubicBezTo>
                  <a:pt x="687" y="343"/>
                  <a:pt x="694" y="347"/>
                  <a:pt x="702" y="347"/>
                </a:cubicBezTo>
                <a:cubicBezTo>
                  <a:pt x="717" y="351"/>
                  <a:pt x="725" y="351"/>
                  <a:pt x="725" y="370"/>
                </a:cubicBezTo>
                <a:cubicBezTo>
                  <a:pt x="725" y="386"/>
                  <a:pt x="729" y="398"/>
                  <a:pt x="740" y="409"/>
                </a:cubicBezTo>
                <a:cubicBezTo>
                  <a:pt x="748" y="421"/>
                  <a:pt x="759" y="425"/>
                  <a:pt x="775" y="429"/>
                </a:cubicBezTo>
                <a:cubicBezTo>
                  <a:pt x="759" y="463"/>
                  <a:pt x="759" y="463"/>
                  <a:pt x="759" y="463"/>
                </a:cubicBezTo>
                <a:cubicBezTo>
                  <a:pt x="648" y="579"/>
                  <a:pt x="648" y="579"/>
                  <a:pt x="648" y="579"/>
                </a:cubicBezTo>
                <a:cubicBezTo>
                  <a:pt x="320" y="768"/>
                  <a:pt x="320" y="768"/>
                  <a:pt x="320" y="768"/>
                </a:cubicBezTo>
                <a:lnTo>
                  <a:pt x="320" y="768"/>
                </a:lnTo>
                <a:cubicBezTo>
                  <a:pt x="0" y="467"/>
                  <a:pt x="0" y="467"/>
                  <a:pt x="0" y="46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0" name="Freeform 150"/>
          <p:cNvSpPr>
            <a:spLocks noChangeArrowheads="1"/>
          </p:cNvSpPr>
          <p:nvPr/>
        </p:nvSpPr>
        <p:spPr bwMode="auto">
          <a:xfrm>
            <a:off x="19701062" y="8616271"/>
            <a:ext cx="513161" cy="285830"/>
          </a:xfrm>
          <a:custGeom>
            <a:avLst/>
            <a:gdLst>
              <a:gd name="T0" fmla="*/ 173 w 703"/>
              <a:gd name="T1" fmla="*/ 389 h 394"/>
              <a:gd name="T2" fmla="*/ 173 w 703"/>
              <a:gd name="T3" fmla="*/ 389 h 394"/>
              <a:gd name="T4" fmla="*/ 351 w 703"/>
              <a:gd name="T5" fmla="*/ 374 h 394"/>
              <a:gd name="T6" fmla="*/ 505 w 703"/>
              <a:gd name="T7" fmla="*/ 351 h 394"/>
              <a:gd name="T8" fmla="*/ 598 w 703"/>
              <a:gd name="T9" fmla="*/ 389 h 394"/>
              <a:gd name="T10" fmla="*/ 640 w 703"/>
              <a:gd name="T11" fmla="*/ 389 h 394"/>
              <a:gd name="T12" fmla="*/ 640 w 703"/>
              <a:gd name="T13" fmla="*/ 389 h 394"/>
              <a:gd name="T14" fmla="*/ 640 w 703"/>
              <a:gd name="T15" fmla="*/ 389 h 394"/>
              <a:gd name="T16" fmla="*/ 632 w 703"/>
              <a:gd name="T17" fmla="*/ 355 h 394"/>
              <a:gd name="T18" fmla="*/ 613 w 703"/>
              <a:gd name="T19" fmla="*/ 328 h 394"/>
              <a:gd name="T20" fmla="*/ 621 w 703"/>
              <a:gd name="T21" fmla="*/ 274 h 394"/>
              <a:gd name="T22" fmla="*/ 632 w 703"/>
              <a:gd name="T23" fmla="*/ 231 h 394"/>
              <a:gd name="T24" fmla="*/ 694 w 703"/>
              <a:gd name="T25" fmla="*/ 197 h 394"/>
              <a:gd name="T26" fmla="*/ 690 w 703"/>
              <a:gd name="T27" fmla="*/ 197 h 394"/>
              <a:gd name="T28" fmla="*/ 702 w 703"/>
              <a:gd name="T29" fmla="*/ 143 h 394"/>
              <a:gd name="T30" fmla="*/ 667 w 703"/>
              <a:gd name="T31" fmla="*/ 89 h 394"/>
              <a:gd name="T32" fmla="*/ 629 w 703"/>
              <a:gd name="T33" fmla="*/ 70 h 394"/>
              <a:gd name="T34" fmla="*/ 629 w 703"/>
              <a:gd name="T35" fmla="*/ 35 h 394"/>
              <a:gd name="T36" fmla="*/ 629 w 703"/>
              <a:gd name="T37" fmla="*/ 35 h 394"/>
              <a:gd name="T38" fmla="*/ 598 w 703"/>
              <a:gd name="T39" fmla="*/ 4 h 394"/>
              <a:gd name="T40" fmla="*/ 594 w 703"/>
              <a:gd name="T41" fmla="*/ 4 h 394"/>
              <a:gd name="T42" fmla="*/ 543 w 703"/>
              <a:gd name="T43" fmla="*/ 31 h 394"/>
              <a:gd name="T44" fmla="*/ 474 w 703"/>
              <a:gd name="T45" fmla="*/ 27 h 394"/>
              <a:gd name="T46" fmla="*/ 474 w 703"/>
              <a:gd name="T47" fmla="*/ 27 h 394"/>
              <a:gd name="T48" fmla="*/ 440 w 703"/>
              <a:gd name="T49" fmla="*/ 35 h 394"/>
              <a:gd name="T50" fmla="*/ 351 w 703"/>
              <a:gd name="T51" fmla="*/ 62 h 394"/>
              <a:gd name="T52" fmla="*/ 258 w 703"/>
              <a:gd name="T53" fmla="*/ 89 h 394"/>
              <a:gd name="T54" fmla="*/ 173 w 703"/>
              <a:gd name="T55" fmla="*/ 112 h 394"/>
              <a:gd name="T56" fmla="*/ 154 w 703"/>
              <a:gd name="T57" fmla="*/ 120 h 394"/>
              <a:gd name="T58" fmla="*/ 150 w 703"/>
              <a:gd name="T59" fmla="*/ 124 h 394"/>
              <a:gd name="T60" fmla="*/ 139 w 703"/>
              <a:gd name="T61" fmla="*/ 124 h 394"/>
              <a:gd name="T62" fmla="*/ 143 w 703"/>
              <a:gd name="T63" fmla="*/ 124 h 394"/>
              <a:gd name="T64" fmla="*/ 139 w 703"/>
              <a:gd name="T65" fmla="*/ 135 h 394"/>
              <a:gd name="T66" fmla="*/ 116 w 703"/>
              <a:gd name="T67" fmla="*/ 158 h 394"/>
              <a:gd name="T68" fmla="*/ 77 w 703"/>
              <a:gd name="T69" fmla="*/ 174 h 394"/>
              <a:gd name="T70" fmla="*/ 49 w 703"/>
              <a:gd name="T71" fmla="*/ 228 h 394"/>
              <a:gd name="T72" fmla="*/ 23 w 703"/>
              <a:gd name="T73" fmla="*/ 251 h 394"/>
              <a:gd name="T74" fmla="*/ 0 w 703"/>
              <a:gd name="T75" fmla="*/ 282 h 394"/>
              <a:gd name="T76" fmla="*/ 0 w 703"/>
              <a:gd name="T77" fmla="*/ 282 h 394"/>
              <a:gd name="T78" fmla="*/ 42 w 703"/>
              <a:gd name="T79" fmla="*/ 297 h 394"/>
              <a:gd name="T80" fmla="*/ 120 w 703"/>
              <a:gd name="T81" fmla="*/ 286 h 394"/>
              <a:gd name="T82" fmla="*/ 146 w 703"/>
              <a:gd name="T83" fmla="*/ 305 h 394"/>
              <a:gd name="T84" fmla="*/ 150 w 703"/>
              <a:gd name="T85" fmla="*/ 343 h 394"/>
              <a:gd name="T86" fmla="*/ 173 w 703"/>
              <a:gd name="T87" fmla="*/ 389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3" h="394">
                <a:moveTo>
                  <a:pt x="173" y="389"/>
                </a:moveTo>
                <a:lnTo>
                  <a:pt x="173" y="389"/>
                </a:lnTo>
                <a:cubicBezTo>
                  <a:pt x="231" y="393"/>
                  <a:pt x="293" y="389"/>
                  <a:pt x="351" y="374"/>
                </a:cubicBezTo>
                <a:cubicBezTo>
                  <a:pt x="397" y="363"/>
                  <a:pt x="455" y="351"/>
                  <a:pt x="505" y="351"/>
                </a:cubicBezTo>
                <a:cubicBezTo>
                  <a:pt x="517" y="378"/>
                  <a:pt x="570" y="389"/>
                  <a:pt x="598" y="389"/>
                </a:cubicBezTo>
                <a:cubicBezTo>
                  <a:pt x="640" y="389"/>
                  <a:pt x="640" y="389"/>
                  <a:pt x="640" y="389"/>
                </a:cubicBezTo>
                <a:lnTo>
                  <a:pt x="640" y="389"/>
                </a:lnTo>
                <a:lnTo>
                  <a:pt x="640" y="389"/>
                </a:lnTo>
                <a:cubicBezTo>
                  <a:pt x="640" y="378"/>
                  <a:pt x="632" y="366"/>
                  <a:pt x="632" y="355"/>
                </a:cubicBezTo>
                <a:cubicBezTo>
                  <a:pt x="632" y="343"/>
                  <a:pt x="621" y="336"/>
                  <a:pt x="613" y="328"/>
                </a:cubicBezTo>
                <a:cubicBezTo>
                  <a:pt x="578" y="305"/>
                  <a:pt x="601" y="297"/>
                  <a:pt x="621" y="274"/>
                </a:cubicBezTo>
                <a:cubicBezTo>
                  <a:pt x="632" y="263"/>
                  <a:pt x="625" y="243"/>
                  <a:pt x="632" y="231"/>
                </a:cubicBezTo>
                <a:cubicBezTo>
                  <a:pt x="640" y="212"/>
                  <a:pt x="675" y="200"/>
                  <a:pt x="694" y="197"/>
                </a:cubicBezTo>
                <a:cubicBezTo>
                  <a:pt x="690" y="197"/>
                  <a:pt x="690" y="197"/>
                  <a:pt x="690" y="197"/>
                </a:cubicBezTo>
                <a:cubicBezTo>
                  <a:pt x="694" y="181"/>
                  <a:pt x="702" y="154"/>
                  <a:pt x="702" y="143"/>
                </a:cubicBezTo>
                <a:cubicBezTo>
                  <a:pt x="702" y="116"/>
                  <a:pt x="686" y="105"/>
                  <a:pt x="667" y="89"/>
                </a:cubicBezTo>
                <a:cubicBezTo>
                  <a:pt x="656" y="81"/>
                  <a:pt x="640" y="77"/>
                  <a:pt x="629" y="70"/>
                </a:cubicBezTo>
                <a:cubicBezTo>
                  <a:pt x="625" y="54"/>
                  <a:pt x="617" y="50"/>
                  <a:pt x="629" y="35"/>
                </a:cubicBezTo>
                <a:lnTo>
                  <a:pt x="629" y="35"/>
                </a:lnTo>
                <a:cubicBezTo>
                  <a:pt x="621" y="23"/>
                  <a:pt x="609" y="12"/>
                  <a:pt x="598" y="4"/>
                </a:cubicBezTo>
                <a:cubicBezTo>
                  <a:pt x="594" y="4"/>
                  <a:pt x="594" y="4"/>
                  <a:pt x="594" y="4"/>
                </a:cubicBezTo>
                <a:cubicBezTo>
                  <a:pt x="578" y="0"/>
                  <a:pt x="559" y="23"/>
                  <a:pt x="543" y="31"/>
                </a:cubicBezTo>
                <a:cubicBezTo>
                  <a:pt x="517" y="46"/>
                  <a:pt x="497" y="42"/>
                  <a:pt x="474" y="27"/>
                </a:cubicBezTo>
                <a:lnTo>
                  <a:pt x="474" y="27"/>
                </a:lnTo>
                <a:cubicBezTo>
                  <a:pt x="440" y="35"/>
                  <a:pt x="440" y="35"/>
                  <a:pt x="440" y="35"/>
                </a:cubicBezTo>
                <a:cubicBezTo>
                  <a:pt x="408" y="42"/>
                  <a:pt x="381" y="54"/>
                  <a:pt x="351" y="62"/>
                </a:cubicBezTo>
                <a:cubicBezTo>
                  <a:pt x="324" y="70"/>
                  <a:pt x="285" y="73"/>
                  <a:pt x="258" y="89"/>
                </a:cubicBezTo>
                <a:cubicBezTo>
                  <a:pt x="231" y="89"/>
                  <a:pt x="200" y="112"/>
                  <a:pt x="173" y="112"/>
                </a:cubicBezTo>
                <a:cubicBezTo>
                  <a:pt x="169" y="116"/>
                  <a:pt x="158" y="120"/>
                  <a:pt x="154" y="120"/>
                </a:cubicBezTo>
                <a:cubicBezTo>
                  <a:pt x="150" y="124"/>
                  <a:pt x="150" y="124"/>
                  <a:pt x="150" y="124"/>
                </a:cubicBezTo>
                <a:cubicBezTo>
                  <a:pt x="146" y="124"/>
                  <a:pt x="143" y="124"/>
                  <a:pt x="139" y="124"/>
                </a:cubicBezTo>
                <a:cubicBezTo>
                  <a:pt x="143" y="124"/>
                  <a:pt x="143" y="124"/>
                  <a:pt x="143" y="124"/>
                </a:cubicBezTo>
                <a:cubicBezTo>
                  <a:pt x="139" y="128"/>
                  <a:pt x="139" y="128"/>
                  <a:pt x="139" y="135"/>
                </a:cubicBezTo>
                <a:cubicBezTo>
                  <a:pt x="131" y="143"/>
                  <a:pt x="123" y="151"/>
                  <a:pt x="116" y="158"/>
                </a:cubicBezTo>
                <a:cubicBezTo>
                  <a:pt x="112" y="162"/>
                  <a:pt x="85" y="174"/>
                  <a:pt x="77" y="174"/>
                </a:cubicBezTo>
                <a:cubicBezTo>
                  <a:pt x="65" y="193"/>
                  <a:pt x="61" y="208"/>
                  <a:pt x="49" y="228"/>
                </a:cubicBezTo>
                <a:cubicBezTo>
                  <a:pt x="42" y="235"/>
                  <a:pt x="30" y="243"/>
                  <a:pt x="23" y="251"/>
                </a:cubicBezTo>
                <a:cubicBezTo>
                  <a:pt x="15" y="263"/>
                  <a:pt x="7" y="270"/>
                  <a:pt x="0" y="282"/>
                </a:cubicBezTo>
                <a:lnTo>
                  <a:pt x="0" y="282"/>
                </a:lnTo>
                <a:cubicBezTo>
                  <a:pt x="15" y="290"/>
                  <a:pt x="23" y="297"/>
                  <a:pt x="42" y="297"/>
                </a:cubicBezTo>
                <a:cubicBezTo>
                  <a:pt x="69" y="297"/>
                  <a:pt x="92" y="286"/>
                  <a:pt x="120" y="286"/>
                </a:cubicBezTo>
                <a:cubicBezTo>
                  <a:pt x="139" y="286"/>
                  <a:pt x="139" y="293"/>
                  <a:pt x="146" y="305"/>
                </a:cubicBezTo>
                <a:cubicBezTo>
                  <a:pt x="146" y="317"/>
                  <a:pt x="150" y="332"/>
                  <a:pt x="150" y="343"/>
                </a:cubicBezTo>
                <a:cubicBezTo>
                  <a:pt x="150" y="359"/>
                  <a:pt x="166" y="374"/>
                  <a:pt x="173" y="38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1" name="Freeform 151"/>
          <p:cNvSpPr>
            <a:spLocks noChangeArrowheads="1"/>
          </p:cNvSpPr>
          <p:nvPr/>
        </p:nvSpPr>
        <p:spPr bwMode="auto">
          <a:xfrm>
            <a:off x="19321063" y="8824147"/>
            <a:ext cx="542392" cy="448233"/>
          </a:xfrm>
          <a:custGeom>
            <a:avLst/>
            <a:gdLst>
              <a:gd name="T0" fmla="*/ 177 w 741"/>
              <a:gd name="T1" fmla="*/ 613 h 614"/>
              <a:gd name="T2" fmla="*/ 177 w 741"/>
              <a:gd name="T3" fmla="*/ 613 h 614"/>
              <a:gd name="T4" fmla="*/ 444 w 741"/>
              <a:gd name="T5" fmla="*/ 613 h 614"/>
              <a:gd name="T6" fmla="*/ 444 w 741"/>
              <a:gd name="T7" fmla="*/ 613 h 614"/>
              <a:gd name="T8" fmla="*/ 740 w 741"/>
              <a:gd name="T9" fmla="*/ 254 h 614"/>
              <a:gd name="T10" fmla="*/ 740 w 741"/>
              <a:gd name="T11" fmla="*/ 254 h 614"/>
              <a:gd name="T12" fmla="*/ 736 w 741"/>
              <a:gd name="T13" fmla="*/ 227 h 614"/>
              <a:gd name="T14" fmla="*/ 709 w 741"/>
              <a:gd name="T15" fmla="*/ 174 h 614"/>
              <a:gd name="T16" fmla="*/ 690 w 741"/>
              <a:gd name="T17" fmla="*/ 107 h 614"/>
              <a:gd name="T18" fmla="*/ 690 w 741"/>
              <a:gd name="T19" fmla="*/ 107 h 614"/>
              <a:gd name="T20" fmla="*/ 667 w 741"/>
              <a:gd name="T21" fmla="*/ 61 h 614"/>
              <a:gd name="T22" fmla="*/ 663 w 741"/>
              <a:gd name="T23" fmla="*/ 23 h 614"/>
              <a:gd name="T24" fmla="*/ 637 w 741"/>
              <a:gd name="T25" fmla="*/ 4 h 614"/>
              <a:gd name="T26" fmla="*/ 559 w 741"/>
              <a:gd name="T27" fmla="*/ 15 h 614"/>
              <a:gd name="T28" fmla="*/ 517 w 741"/>
              <a:gd name="T29" fmla="*/ 0 h 614"/>
              <a:gd name="T30" fmla="*/ 517 w 741"/>
              <a:gd name="T31" fmla="*/ 0 h 614"/>
              <a:gd name="T32" fmla="*/ 478 w 741"/>
              <a:gd name="T33" fmla="*/ 35 h 614"/>
              <a:gd name="T34" fmla="*/ 420 w 741"/>
              <a:gd name="T35" fmla="*/ 65 h 614"/>
              <a:gd name="T36" fmla="*/ 370 w 741"/>
              <a:gd name="T37" fmla="*/ 96 h 614"/>
              <a:gd name="T38" fmla="*/ 289 w 741"/>
              <a:gd name="T39" fmla="*/ 135 h 614"/>
              <a:gd name="T40" fmla="*/ 282 w 741"/>
              <a:gd name="T41" fmla="*/ 131 h 614"/>
              <a:gd name="T42" fmla="*/ 282 w 741"/>
              <a:gd name="T43" fmla="*/ 131 h 614"/>
              <a:gd name="T44" fmla="*/ 0 w 741"/>
              <a:gd name="T45" fmla="*/ 427 h 614"/>
              <a:gd name="T46" fmla="*/ 0 w 741"/>
              <a:gd name="T47" fmla="*/ 427 h 614"/>
              <a:gd name="T48" fmla="*/ 177 w 741"/>
              <a:gd name="T49" fmla="*/ 578 h 614"/>
              <a:gd name="T50" fmla="*/ 177 w 741"/>
              <a:gd name="T51" fmla="*/ 613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1" h="614">
                <a:moveTo>
                  <a:pt x="177" y="613"/>
                </a:moveTo>
                <a:lnTo>
                  <a:pt x="177" y="613"/>
                </a:lnTo>
                <a:cubicBezTo>
                  <a:pt x="444" y="613"/>
                  <a:pt x="444" y="613"/>
                  <a:pt x="444" y="613"/>
                </a:cubicBezTo>
                <a:lnTo>
                  <a:pt x="444" y="613"/>
                </a:lnTo>
                <a:cubicBezTo>
                  <a:pt x="740" y="254"/>
                  <a:pt x="740" y="254"/>
                  <a:pt x="740" y="254"/>
                </a:cubicBezTo>
                <a:lnTo>
                  <a:pt x="740" y="254"/>
                </a:lnTo>
                <a:cubicBezTo>
                  <a:pt x="740" y="246"/>
                  <a:pt x="736" y="239"/>
                  <a:pt x="736" y="227"/>
                </a:cubicBezTo>
                <a:cubicBezTo>
                  <a:pt x="729" y="212"/>
                  <a:pt x="721" y="189"/>
                  <a:pt x="709" y="174"/>
                </a:cubicBezTo>
                <a:cubicBezTo>
                  <a:pt x="698" y="158"/>
                  <a:pt x="686" y="123"/>
                  <a:pt x="690" y="107"/>
                </a:cubicBezTo>
                <a:lnTo>
                  <a:pt x="690" y="107"/>
                </a:lnTo>
                <a:cubicBezTo>
                  <a:pt x="683" y="92"/>
                  <a:pt x="667" y="77"/>
                  <a:pt x="667" y="61"/>
                </a:cubicBezTo>
                <a:cubicBezTo>
                  <a:pt x="667" y="50"/>
                  <a:pt x="663" y="35"/>
                  <a:pt x="663" y="23"/>
                </a:cubicBezTo>
                <a:cubicBezTo>
                  <a:pt x="656" y="11"/>
                  <a:pt x="656" y="4"/>
                  <a:pt x="637" y="4"/>
                </a:cubicBezTo>
                <a:cubicBezTo>
                  <a:pt x="609" y="4"/>
                  <a:pt x="586" y="15"/>
                  <a:pt x="559" y="15"/>
                </a:cubicBezTo>
                <a:cubicBezTo>
                  <a:pt x="540" y="15"/>
                  <a:pt x="532" y="8"/>
                  <a:pt x="517" y="0"/>
                </a:cubicBezTo>
                <a:lnTo>
                  <a:pt x="517" y="0"/>
                </a:lnTo>
                <a:cubicBezTo>
                  <a:pt x="478" y="35"/>
                  <a:pt x="478" y="35"/>
                  <a:pt x="478" y="35"/>
                </a:cubicBezTo>
                <a:cubicBezTo>
                  <a:pt x="459" y="46"/>
                  <a:pt x="444" y="57"/>
                  <a:pt x="420" y="65"/>
                </a:cubicBezTo>
                <a:cubicBezTo>
                  <a:pt x="405" y="73"/>
                  <a:pt x="385" y="88"/>
                  <a:pt x="370" y="96"/>
                </a:cubicBezTo>
                <a:cubicBezTo>
                  <a:pt x="347" y="103"/>
                  <a:pt x="316" y="131"/>
                  <a:pt x="289" y="135"/>
                </a:cubicBezTo>
                <a:cubicBezTo>
                  <a:pt x="289" y="135"/>
                  <a:pt x="286" y="131"/>
                  <a:pt x="282" y="131"/>
                </a:cubicBezTo>
                <a:lnTo>
                  <a:pt x="282" y="131"/>
                </a:lnTo>
                <a:cubicBezTo>
                  <a:pt x="0" y="427"/>
                  <a:pt x="0" y="427"/>
                  <a:pt x="0" y="427"/>
                </a:cubicBezTo>
                <a:lnTo>
                  <a:pt x="0" y="427"/>
                </a:lnTo>
                <a:cubicBezTo>
                  <a:pt x="177" y="578"/>
                  <a:pt x="177" y="578"/>
                  <a:pt x="177" y="578"/>
                </a:cubicBezTo>
                <a:cubicBezTo>
                  <a:pt x="177" y="613"/>
                  <a:pt x="177" y="613"/>
                  <a:pt x="177" y="613"/>
                </a:cubicBezTo>
              </a:path>
            </a:pathLst>
          </a:custGeom>
          <a:solidFill>
            <a:schemeClr val="accent5"/>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112" name="Freeform 152"/>
          <p:cNvSpPr>
            <a:spLocks noChangeArrowheads="1"/>
          </p:cNvSpPr>
          <p:nvPr/>
        </p:nvSpPr>
        <p:spPr bwMode="auto">
          <a:xfrm>
            <a:off x="19824480" y="8872868"/>
            <a:ext cx="444956" cy="422249"/>
          </a:xfrm>
          <a:custGeom>
            <a:avLst/>
            <a:gdLst>
              <a:gd name="T0" fmla="*/ 4 w 607"/>
              <a:gd name="T1" fmla="*/ 38 h 576"/>
              <a:gd name="T2" fmla="*/ 4 w 607"/>
              <a:gd name="T3" fmla="*/ 38 h 576"/>
              <a:gd name="T4" fmla="*/ 182 w 607"/>
              <a:gd name="T5" fmla="*/ 23 h 576"/>
              <a:gd name="T6" fmla="*/ 336 w 607"/>
              <a:gd name="T7" fmla="*/ 0 h 576"/>
              <a:gd name="T8" fmla="*/ 429 w 607"/>
              <a:gd name="T9" fmla="*/ 38 h 576"/>
              <a:gd name="T10" fmla="*/ 471 w 607"/>
              <a:gd name="T11" fmla="*/ 38 h 576"/>
              <a:gd name="T12" fmla="*/ 471 w 607"/>
              <a:gd name="T13" fmla="*/ 38 h 576"/>
              <a:gd name="T14" fmla="*/ 506 w 607"/>
              <a:gd name="T15" fmla="*/ 147 h 576"/>
              <a:gd name="T16" fmla="*/ 494 w 607"/>
              <a:gd name="T17" fmla="*/ 247 h 576"/>
              <a:gd name="T18" fmla="*/ 529 w 607"/>
              <a:gd name="T19" fmla="*/ 320 h 576"/>
              <a:gd name="T20" fmla="*/ 567 w 607"/>
              <a:gd name="T21" fmla="*/ 397 h 576"/>
              <a:gd name="T22" fmla="*/ 606 w 607"/>
              <a:gd name="T23" fmla="*/ 421 h 576"/>
              <a:gd name="T24" fmla="*/ 606 w 607"/>
              <a:gd name="T25" fmla="*/ 421 h 576"/>
              <a:gd name="T26" fmla="*/ 590 w 607"/>
              <a:gd name="T27" fmla="*/ 448 h 576"/>
              <a:gd name="T28" fmla="*/ 586 w 607"/>
              <a:gd name="T29" fmla="*/ 475 h 576"/>
              <a:gd name="T30" fmla="*/ 598 w 607"/>
              <a:gd name="T31" fmla="*/ 517 h 576"/>
              <a:gd name="T32" fmla="*/ 590 w 607"/>
              <a:gd name="T33" fmla="*/ 551 h 576"/>
              <a:gd name="T34" fmla="*/ 552 w 607"/>
              <a:gd name="T35" fmla="*/ 575 h 576"/>
              <a:gd name="T36" fmla="*/ 552 w 607"/>
              <a:gd name="T37" fmla="*/ 575 h 576"/>
              <a:gd name="T38" fmla="*/ 548 w 607"/>
              <a:gd name="T39" fmla="*/ 575 h 576"/>
              <a:gd name="T40" fmla="*/ 506 w 607"/>
              <a:gd name="T41" fmla="*/ 559 h 576"/>
              <a:gd name="T42" fmla="*/ 463 w 607"/>
              <a:gd name="T43" fmla="*/ 540 h 576"/>
              <a:gd name="T44" fmla="*/ 436 w 607"/>
              <a:gd name="T45" fmla="*/ 532 h 576"/>
              <a:gd name="T46" fmla="*/ 436 w 607"/>
              <a:gd name="T47" fmla="*/ 532 h 576"/>
              <a:gd name="T48" fmla="*/ 370 w 607"/>
              <a:gd name="T49" fmla="*/ 497 h 576"/>
              <a:gd name="T50" fmla="*/ 336 w 607"/>
              <a:gd name="T51" fmla="*/ 436 h 576"/>
              <a:gd name="T52" fmla="*/ 309 w 607"/>
              <a:gd name="T53" fmla="*/ 389 h 576"/>
              <a:gd name="T54" fmla="*/ 282 w 607"/>
              <a:gd name="T55" fmla="*/ 320 h 576"/>
              <a:gd name="T56" fmla="*/ 228 w 607"/>
              <a:gd name="T57" fmla="*/ 305 h 576"/>
              <a:gd name="T58" fmla="*/ 166 w 607"/>
              <a:gd name="T59" fmla="*/ 274 h 576"/>
              <a:gd name="T60" fmla="*/ 54 w 607"/>
              <a:gd name="T61" fmla="*/ 185 h 576"/>
              <a:gd name="T62" fmla="*/ 54 w 607"/>
              <a:gd name="T63" fmla="*/ 185 h 576"/>
              <a:gd name="T64" fmla="*/ 50 w 607"/>
              <a:gd name="T65" fmla="*/ 158 h 576"/>
              <a:gd name="T66" fmla="*/ 23 w 607"/>
              <a:gd name="T67" fmla="*/ 105 h 576"/>
              <a:gd name="T68" fmla="*/ 4 w 607"/>
              <a:gd name="T69" fmla="*/ 38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7" h="576">
                <a:moveTo>
                  <a:pt x="4" y="38"/>
                </a:moveTo>
                <a:lnTo>
                  <a:pt x="4" y="38"/>
                </a:lnTo>
                <a:cubicBezTo>
                  <a:pt x="62" y="42"/>
                  <a:pt x="124" y="38"/>
                  <a:pt x="182" y="23"/>
                </a:cubicBezTo>
                <a:cubicBezTo>
                  <a:pt x="228" y="12"/>
                  <a:pt x="286" y="0"/>
                  <a:pt x="336" y="0"/>
                </a:cubicBezTo>
                <a:cubicBezTo>
                  <a:pt x="348" y="27"/>
                  <a:pt x="401" y="38"/>
                  <a:pt x="429" y="38"/>
                </a:cubicBezTo>
                <a:cubicBezTo>
                  <a:pt x="471" y="38"/>
                  <a:pt x="471" y="38"/>
                  <a:pt x="471" y="38"/>
                </a:cubicBezTo>
                <a:lnTo>
                  <a:pt x="471" y="38"/>
                </a:lnTo>
                <a:cubicBezTo>
                  <a:pt x="521" y="66"/>
                  <a:pt x="540" y="93"/>
                  <a:pt x="506" y="147"/>
                </a:cubicBezTo>
                <a:cubicBezTo>
                  <a:pt x="490" y="170"/>
                  <a:pt x="479" y="220"/>
                  <a:pt x="494" y="247"/>
                </a:cubicBezTo>
                <a:cubicBezTo>
                  <a:pt x="533" y="259"/>
                  <a:pt x="483" y="301"/>
                  <a:pt x="529" y="320"/>
                </a:cubicBezTo>
                <a:cubicBezTo>
                  <a:pt x="575" y="336"/>
                  <a:pt x="548" y="366"/>
                  <a:pt x="567" y="397"/>
                </a:cubicBezTo>
                <a:cubicBezTo>
                  <a:pt x="606" y="421"/>
                  <a:pt x="606" y="421"/>
                  <a:pt x="606" y="421"/>
                </a:cubicBezTo>
                <a:lnTo>
                  <a:pt x="606" y="421"/>
                </a:lnTo>
                <a:cubicBezTo>
                  <a:pt x="602" y="432"/>
                  <a:pt x="594" y="436"/>
                  <a:pt x="590" y="448"/>
                </a:cubicBezTo>
                <a:cubicBezTo>
                  <a:pt x="590" y="455"/>
                  <a:pt x="586" y="467"/>
                  <a:pt x="586" y="475"/>
                </a:cubicBezTo>
                <a:cubicBezTo>
                  <a:pt x="583" y="490"/>
                  <a:pt x="586" y="505"/>
                  <a:pt x="598" y="517"/>
                </a:cubicBezTo>
                <a:cubicBezTo>
                  <a:pt x="598" y="532"/>
                  <a:pt x="598" y="536"/>
                  <a:pt x="590" y="551"/>
                </a:cubicBezTo>
                <a:cubicBezTo>
                  <a:pt x="583" y="567"/>
                  <a:pt x="567" y="575"/>
                  <a:pt x="552" y="575"/>
                </a:cubicBezTo>
                <a:lnTo>
                  <a:pt x="552" y="575"/>
                </a:lnTo>
                <a:lnTo>
                  <a:pt x="548" y="575"/>
                </a:lnTo>
                <a:cubicBezTo>
                  <a:pt x="533" y="567"/>
                  <a:pt x="521" y="563"/>
                  <a:pt x="506" y="559"/>
                </a:cubicBezTo>
                <a:cubicBezTo>
                  <a:pt x="494" y="551"/>
                  <a:pt x="479" y="547"/>
                  <a:pt x="463" y="540"/>
                </a:cubicBezTo>
                <a:cubicBezTo>
                  <a:pt x="456" y="536"/>
                  <a:pt x="444" y="532"/>
                  <a:pt x="436" y="532"/>
                </a:cubicBezTo>
                <a:lnTo>
                  <a:pt x="436" y="532"/>
                </a:lnTo>
                <a:cubicBezTo>
                  <a:pt x="409" y="509"/>
                  <a:pt x="401" y="509"/>
                  <a:pt x="370" y="497"/>
                </a:cubicBezTo>
                <a:cubicBezTo>
                  <a:pt x="340" y="486"/>
                  <a:pt x="340" y="463"/>
                  <a:pt x="336" y="436"/>
                </a:cubicBezTo>
                <a:cubicBezTo>
                  <a:pt x="328" y="421"/>
                  <a:pt x="321" y="405"/>
                  <a:pt x="309" y="389"/>
                </a:cubicBezTo>
                <a:cubicBezTo>
                  <a:pt x="302" y="374"/>
                  <a:pt x="290" y="328"/>
                  <a:pt x="282" y="320"/>
                </a:cubicBezTo>
                <a:cubicBezTo>
                  <a:pt x="274" y="297"/>
                  <a:pt x="247" y="309"/>
                  <a:pt x="228" y="305"/>
                </a:cubicBezTo>
                <a:cubicBezTo>
                  <a:pt x="201" y="301"/>
                  <a:pt x="185" y="290"/>
                  <a:pt x="166" y="274"/>
                </a:cubicBezTo>
                <a:cubicBezTo>
                  <a:pt x="132" y="243"/>
                  <a:pt x="93" y="204"/>
                  <a:pt x="54" y="185"/>
                </a:cubicBezTo>
                <a:lnTo>
                  <a:pt x="54" y="185"/>
                </a:lnTo>
                <a:cubicBezTo>
                  <a:pt x="54" y="177"/>
                  <a:pt x="50" y="170"/>
                  <a:pt x="50" y="158"/>
                </a:cubicBezTo>
                <a:cubicBezTo>
                  <a:pt x="43" y="143"/>
                  <a:pt x="35" y="120"/>
                  <a:pt x="23" y="105"/>
                </a:cubicBezTo>
                <a:cubicBezTo>
                  <a:pt x="12" y="89"/>
                  <a:pt x="0" y="54"/>
                  <a:pt x="4" y="3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3" name="Freeform 153"/>
          <p:cNvSpPr>
            <a:spLocks noChangeArrowheads="1"/>
          </p:cNvSpPr>
          <p:nvPr/>
        </p:nvSpPr>
        <p:spPr bwMode="auto">
          <a:xfrm>
            <a:off x="20301915" y="8801410"/>
            <a:ext cx="756750" cy="568411"/>
          </a:xfrm>
          <a:custGeom>
            <a:avLst/>
            <a:gdLst>
              <a:gd name="T0" fmla="*/ 132 w 1031"/>
              <a:gd name="T1" fmla="*/ 447 h 776"/>
              <a:gd name="T2" fmla="*/ 132 w 1031"/>
              <a:gd name="T3" fmla="*/ 447 h 776"/>
              <a:gd name="T4" fmla="*/ 0 w 1031"/>
              <a:gd name="T5" fmla="*/ 19 h 776"/>
              <a:gd name="T6" fmla="*/ 155 w 1031"/>
              <a:gd name="T7" fmla="*/ 104 h 776"/>
              <a:gd name="T8" fmla="*/ 155 w 1031"/>
              <a:gd name="T9" fmla="*/ 104 h 776"/>
              <a:gd name="T10" fmla="*/ 170 w 1031"/>
              <a:gd name="T11" fmla="*/ 104 h 776"/>
              <a:gd name="T12" fmla="*/ 178 w 1031"/>
              <a:gd name="T13" fmla="*/ 100 h 776"/>
              <a:gd name="T14" fmla="*/ 189 w 1031"/>
              <a:gd name="T15" fmla="*/ 96 h 776"/>
              <a:gd name="T16" fmla="*/ 255 w 1031"/>
              <a:gd name="T17" fmla="*/ 88 h 776"/>
              <a:gd name="T18" fmla="*/ 324 w 1031"/>
              <a:gd name="T19" fmla="*/ 62 h 776"/>
              <a:gd name="T20" fmla="*/ 382 w 1031"/>
              <a:gd name="T21" fmla="*/ 38 h 776"/>
              <a:gd name="T22" fmla="*/ 436 w 1031"/>
              <a:gd name="T23" fmla="*/ 12 h 776"/>
              <a:gd name="T24" fmla="*/ 494 w 1031"/>
              <a:gd name="T25" fmla="*/ 84 h 776"/>
              <a:gd name="T26" fmla="*/ 567 w 1031"/>
              <a:gd name="T27" fmla="*/ 108 h 776"/>
              <a:gd name="T28" fmla="*/ 617 w 1031"/>
              <a:gd name="T29" fmla="*/ 127 h 776"/>
              <a:gd name="T30" fmla="*/ 691 w 1031"/>
              <a:gd name="T31" fmla="*/ 173 h 776"/>
              <a:gd name="T32" fmla="*/ 853 w 1031"/>
              <a:gd name="T33" fmla="*/ 15 h 776"/>
              <a:gd name="T34" fmla="*/ 853 w 1031"/>
              <a:gd name="T35" fmla="*/ 15 h 776"/>
              <a:gd name="T36" fmla="*/ 872 w 1031"/>
              <a:gd name="T37" fmla="*/ 62 h 776"/>
              <a:gd name="T38" fmla="*/ 883 w 1031"/>
              <a:gd name="T39" fmla="*/ 81 h 776"/>
              <a:gd name="T40" fmla="*/ 883 w 1031"/>
              <a:gd name="T41" fmla="*/ 100 h 776"/>
              <a:gd name="T42" fmla="*/ 883 w 1031"/>
              <a:gd name="T43" fmla="*/ 146 h 776"/>
              <a:gd name="T44" fmla="*/ 895 w 1031"/>
              <a:gd name="T45" fmla="*/ 181 h 776"/>
              <a:gd name="T46" fmla="*/ 929 w 1031"/>
              <a:gd name="T47" fmla="*/ 212 h 776"/>
              <a:gd name="T48" fmla="*/ 964 w 1031"/>
              <a:gd name="T49" fmla="*/ 247 h 776"/>
              <a:gd name="T50" fmla="*/ 960 w 1031"/>
              <a:gd name="T51" fmla="*/ 266 h 776"/>
              <a:gd name="T52" fmla="*/ 945 w 1031"/>
              <a:gd name="T53" fmla="*/ 289 h 776"/>
              <a:gd name="T54" fmla="*/ 949 w 1031"/>
              <a:gd name="T55" fmla="*/ 312 h 776"/>
              <a:gd name="T56" fmla="*/ 964 w 1031"/>
              <a:gd name="T57" fmla="*/ 331 h 776"/>
              <a:gd name="T58" fmla="*/ 964 w 1031"/>
              <a:gd name="T59" fmla="*/ 331 h 776"/>
              <a:gd name="T60" fmla="*/ 999 w 1031"/>
              <a:gd name="T61" fmla="*/ 382 h 776"/>
              <a:gd name="T62" fmla="*/ 1015 w 1031"/>
              <a:gd name="T63" fmla="*/ 466 h 776"/>
              <a:gd name="T64" fmla="*/ 1015 w 1031"/>
              <a:gd name="T65" fmla="*/ 509 h 776"/>
              <a:gd name="T66" fmla="*/ 1007 w 1031"/>
              <a:gd name="T67" fmla="*/ 544 h 776"/>
              <a:gd name="T68" fmla="*/ 980 w 1031"/>
              <a:gd name="T69" fmla="*/ 578 h 776"/>
              <a:gd name="T70" fmla="*/ 980 w 1031"/>
              <a:gd name="T71" fmla="*/ 578 h 776"/>
              <a:gd name="T72" fmla="*/ 945 w 1031"/>
              <a:gd name="T73" fmla="*/ 563 h 776"/>
              <a:gd name="T74" fmla="*/ 929 w 1031"/>
              <a:gd name="T75" fmla="*/ 547 h 776"/>
              <a:gd name="T76" fmla="*/ 929 w 1031"/>
              <a:gd name="T77" fmla="*/ 528 h 776"/>
              <a:gd name="T78" fmla="*/ 914 w 1031"/>
              <a:gd name="T79" fmla="*/ 501 h 776"/>
              <a:gd name="T80" fmla="*/ 895 w 1031"/>
              <a:gd name="T81" fmla="*/ 493 h 776"/>
              <a:gd name="T82" fmla="*/ 887 w 1031"/>
              <a:gd name="T83" fmla="*/ 521 h 776"/>
              <a:gd name="T84" fmla="*/ 903 w 1031"/>
              <a:gd name="T85" fmla="*/ 540 h 776"/>
              <a:gd name="T86" fmla="*/ 903 w 1031"/>
              <a:gd name="T87" fmla="*/ 567 h 776"/>
              <a:gd name="T88" fmla="*/ 929 w 1031"/>
              <a:gd name="T89" fmla="*/ 582 h 776"/>
              <a:gd name="T90" fmla="*/ 976 w 1031"/>
              <a:gd name="T91" fmla="*/ 605 h 776"/>
              <a:gd name="T92" fmla="*/ 953 w 1031"/>
              <a:gd name="T93" fmla="*/ 640 h 776"/>
              <a:gd name="T94" fmla="*/ 976 w 1031"/>
              <a:gd name="T95" fmla="*/ 690 h 776"/>
              <a:gd name="T96" fmla="*/ 957 w 1031"/>
              <a:gd name="T97" fmla="*/ 721 h 776"/>
              <a:gd name="T98" fmla="*/ 957 w 1031"/>
              <a:gd name="T99" fmla="*/ 721 h 776"/>
              <a:gd name="T100" fmla="*/ 868 w 1031"/>
              <a:gd name="T101" fmla="*/ 733 h 776"/>
              <a:gd name="T102" fmla="*/ 810 w 1031"/>
              <a:gd name="T103" fmla="*/ 771 h 776"/>
              <a:gd name="T104" fmla="*/ 771 w 1031"/>
              <a:gd name="T105" fmla="*/ 756 h 776"/>
              <a:gd name="T106" fmla="*/ 741 w 1031"/>
              <a:gd name="T107" fmla="*/ 717 h 776"/>
              <a:gd name="T108" fmla="*/ 733 w 1031"/>
              <a:gd name="T109" fmla="*/ 717 h 776"/>
              <a:gd name="T110" fmla="*/ 733 w 1031"/>
              <a:gd name="T111" fmla="*/ 717 h 776"/>
              <a:gd name="T112" fmla="*/ 695 w 1031"/>
              <a:gd name="T113" fmla="*/ 713 h 776"/>
              <a:gd name="T114" fmla="*/ 675 w 1031"/>
              <a:gd name="T115" fmla="*/ 702 h 776"/>
              <a:gd name="T116" fmla="*/ 668 w 1031"/>
              <a:gd name="T117" fmla="*/ 682 h 776"/>
              <a:gd name="T118" fmla="*/ 582 w 1031"/>
              <a:gd name="T119" fmla="*/ 682 h 776"/>
              <a:gd name="T120" fmla="*/ 529 w 1031"/>
              <a:gd name="T121" fmla="*/ 694 h 776"/>
              <a:gd name="T122" fmla="*/ 529 w 1031"/>
              <a:gd name="T123" fmla="*/ 694 h 776"/>
              <a:gd name="T124" fmla="*/ 132 w 1031"/>
              <a:gd name="T125" fmla="*/ 447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1" h="776">
                <a:moveTo>
                  <a:pt x="132" y="447"/>
                </a:moveTo>
                <a:lnTo>
                  <a:pt x="132" y="447"/>
                </a:lnTo>
                <a:cubicBezTo>
                  <a:pt x="0" y="19"/>
                  <a:pt x="0" y="19"/>
                  <a:pt x="0" y="19"/>
                </a:cubicBezTo>
                <a:cubicBezTo>
                  <a:pt x="155" y="104"/>
                  <a:pt x="155" y="104"/>
                  <a:pt x="155" y="104"/>
                </a:cubicBezTo>
                <a:lnTo>
                  <a:pt x="155" y="104"/>
                </a:lnTo>
                <a:cubicBezTo>
                  <a:pt x="159" y="104"/>
                  <a:pt x="166" y="104"/>
                  <a:pt x="170" y="104"/>
                </a:cubicBezTo>
                <a:cubicBezTo>
                  <a:pt x="174" y="100"/>
                  <a:pt x="178" y="104"/>
                  <a:pt x="178" y="100"/>
                </a:cubicBezTo>
                <a:cubicBezTo>
                  <a:pt x="182" y="100"/>
                  <a:pt x="189" y="100"/>
                  <a:pt x="189" y="96"/>
                </a:cubicBezTo>
                <a:cubicBezTo>
                  <a:pt x="255" y="88"/>
                  <a:pt x="255" y="88"/>
                  <a:pt x="255" y="88"/>
                </a:cubicBezTo>
                <a:cubicBezTo>
                  <a:pt x="286" y="84"/>
                  <a:pt x="297" y="65"/>
                  <a:pt x="324" y="62"/>
                </a:cubicBezTo>
                <a:cubicBezTo>
                  <a:pt x="344" y="58"/>
                  <a:pt x="367" y="50"/>
                  <a:pt x="382" y="38"/>
                </a:cubicBezTo>
                <a:cubicBezTo>
                  <a:pt x="401" y="23"/>
                  <a:pt x="409" y="0"/>
                  <a:pt x="436" y="12"/>
                </a:cubicBezTo>
                <a:cubicBezTo>
                  <a:pt x="448" y="31"/>
                  <a:pt x="475" y="77"/>
                  <a:pt x="494" y="84"/>
                </a:cubicBezTo>
                <a:cubicBezTo>
                  <a:pt x="533" y="100"/>
                  <a:pt x="533" y="50"/>
                  <a:pt x="567" y="108"/>
                </a:cubicBezTo>
                <a:cubicBezTo>
                  <a:pt x="575" y="127"/>
                  <a:pt x="602" y="115"/>
                  <a:pt x="617" y="127"/>
                </a:cubicBezTo>
                <a:cubicBezTo>
                  <a:pt x="641" y="142"/>
                  <a:pt x="656" y="185"/>
                  <a:pt x="691" y="173"/>
                </a:cubicBezTo>
                <a:cubicBezTo>
                  <a:pt x="853" y="15"/>
                  <a:pt x="853" y="15"/>
                  <a:pt x="853" y="15"/>
                </a:cubicBezTo>
                <a:lnTo>
                  <a:pt x="853" y="15"/>
                </a:lnTo>
                <a:cubicBezTo>
                  <a:pt x="868" y="23"/>
                  <a:pt x="872" y="42"/>
                  <a:pt x="872" y="62"/>
                </a:cubicBezTo>
                <a:cubicBezTo>
                  <a:pt x="876" y="65"/>
                  <a:pt x="880" y="77"/>
                  <a:pt x="883" y="81"/>
                </a:cubicBezTo>
                <a:cubicBezTo>
                  <a:pt x="883" y="88"/>
                  <a:pt x="887" y="92"/>
                  <a:pt x="883" y="100"/>
                </a:cubicBezTo>
                <a:cubicBezTo>
                  <a:pt x="880" y="111"/>
                  <a:pt x="880" y="134"/>
                  <a:pt x="883" y="146"/>
                </a:cubicBezTo>
                <a:cubicBezTo>
                  <a:pt x="891" y="158"/>
                  <a:pt x="895" y="169"/>
                  <a:pt x="895" y="181"/>
                </a:cubicBezTo>
                <a:cubicBezTo>
                  <a:pt x="895" y="212"/>
                  <a:pt x="906" y="204"/>
                  <a:pt x="929" y="212"/>
                </a:cubicBezTo>
                <a:cubicBezTo>
                  <a:pt x="945" y="216"/>
                  <a:pt x="964" y="231"/>
                  <a:pt x="964" y="247"/>
                </a:cubicBezTo>
                <a:cubicBezTo>
                  <a:pt x="964" y="254"/>
                  <a:pt x="964" y="258"/>
                  <a:pt x="960" y="266"/>
                </a:cubicBezTo>
                <a:cubicBezTo>
                  <a:pt x="953" y="273"/>
                  <a:pt x="945" y="277"/>
                  <a:pt x="945" y="289"/>
                </a:cubicBezTo>
                <a:cubicBezTo>
                  <a:pt x="941" y="296"/>
                  <a:pt x="945" y="300"/>
                  <a:pt x="949" y="312"/>
                </a:cubicBezTo>
                <a:cubicBezTo>
                  <a:pt x="953" y="312"/>
                  <a:pt x="960" y="324"/>
                  <a:pt x="964" y="331"/>
                </a:cubicBezTo>
                <a:lnTo>
                  <a:pt x="964" y="331"/>
                </a:lnTo>
                <a:cubicBezTo>
                  <a:pt x="960" y="351"/>
                  <a:pt x="984" y="370"/>
                  <a:pt x="999" y="382"/>
                </a:cubicBezTo>
                <a:cubicBezTo>
                  <a:pt x="1030" y="408"/>
                  <a:pt x="1019" y="432"/>
                  <a:pt x="1015" y="466"/>
                </a:cubicBezTo>
                <a:cubicBezTo>
                  <a:pt x="1011" y="482"/>
                  <a:pt x="1015" y="493"/>
                  <a:pt x="1015" y="509"/>
                </a:cubicBezTo>
                <a:cubicBezTo>
                  <a:pt x="1015" y="524"/>
                  <a:pt x="1007" y="532"/>
                  <a:pt x="1007" y="544"/>
                </a:cubicBezTo>
                <a:cubicBezTo>
                  <a:pt x="999" y="551"/>
                  <a:pt x="984" y="571"/>
                  <a:pt x="980" y="578"/>
                </a:cubicBezTo>
                <a:lnTo>
                  <a:pt x="980" y="578"/>
                </a:lnTo>
                <a:cubicBezTo>
                  <a:pt x="964" y="574"/>
                  <a:pt x="957" y="574"/>
                  <a:pt x="945" y="563"/>
                </a:cubicBezTo>
                <a:cubicBezTo>
                  <a:pt x="929" y="547"/>
                  <a:pt x="929" y="547"/>
                  <a:pt x="929" y="547"/>
                </a:cubicBezTo>
                <a:cubicBezTo>
                  <a:pt x="926" y="544"/>
                  <a:pt x="937" y="532"/>
                  <a:pt x="929" y="528"/>
                </a:cubicBezTo>
                <a:cubicBezTo>
                  <a:pt x="906" y="513"/>
                  <a:pt x="906" y="532"/>
                  <a:pt x="914" y="501"/>
                </a:cubicBezTo>
                <a:cubicBezTo>
                  <a:pt x="914" y="493"/>
                  <a:pt x="899" y="497"/>
                  <a:pt x="895" y="493"/>
                </a:cubicBezTo>
                <a:cubicBezTo>
                  <a:pt x="868" y="478"/>
                  <a:pt x="899" y="509"/>
                  <a:pt x="887" y="521"/>
                </a:cubicBezTo>
                <a:cubicBezTo>
                  <a:pt x="880" y="528"/>
                  <a:pt x="903" y="536"/>
                  <a:pt x="903" y="540"/>
                </a:cubicBezTo>
                <a:cubicBezTo>
                  <a:pt x="922" y="551"/>
                  <a:pt x="903" y="563"/>
                  <a:pt x="903" y="567"/>
                </a:cubicBezTo>
                <a:cubicBezTo>
                  <a:pt x="903" y="578"/>
                  <a:pt x="922" y="582"/>
                  <a:pt x="929" y="582"/>
                </a:cubicBezTo>
                <a:cubicBezTo>
                  <a:pt x="949" y="586"/>
                  <a:pt x="964" y="586"/>
                  <a:pt x="976" y="605"/>
                </a:cubicBezTo>
                <a:cubicBezTo>
                  <a:pt x="980" y="609"/>
                  <a:pt x="957" y="628"/>
                  <a:pt x="953" y="640"/>
                </a:cubicBezTo>
                <a:cubicBezTo>
                  <a:pt x="941" y="667"/>
                  <a:pt x="957" y="679"/>
                  <a:pt x="976" y="690"/>
                </a:cubicBezTo>
                <a:cubicBezTo>
                  <a:pt x="976" y="702"/>
                  <a:pt x="964" y="713"/>
                  <a:pt x="957" y="721"/>
                </a:cubicBezTo>
                <a:lnTo>
                  <a:pt x="957" y="721"/>
                </a:lnTo>
                <a:cubicBezTo>
                  <a:pt x="933" y="721"/>
                  <a:pt x="891" y="725"/>
                  <a:pt x="868" y="733"/>
                </a:cubicBezTo>
                <a:cubicBezTo>
                  <a:pt x="845" y="744"/>
                  <a:pt x="834" y="767"/>
                  <a:pt x="810" y="771"/>
                </a:cubicBezTo>
                <a:cubicBezTo>
                  <a:pt x="791" y="775"/>
                  <a:pt x="783" y="763"/>
                  <a:pt x="771" y="756"/>
                </a:cubicBezTo>
                <a:cubicBezTo>
                  <a:pt x="764" y="740"/>
                  <a:pt x="756" y="725"/>
                  <a:pt x="741" y="717"/>
                </a:cubicBezTo>
                <a:cubicBezTo>
                  <a:pt x="733" y="717"/>
                  <a:pt x="733" y="717"/>
                  <a:pt x="733" y="717"/>
                </a:cubicBezTo>
                <a:lnTo>
                  <a:pt x="733" y="717"/>
                </a:lnTo>
                <a:cubicBezTo>
                  <a:pt x="721" y="713"/>
                  <a:pt x="706" y="717"/>
                  <a:pt x="695" y="713"/>
                </a:cubicBezTo>
                <a:cubicBezTo>
                  <a:pt x="687" y="713"/>
                  <a:pt x="683" y="710"/>
                  <a:pt x="675" y="702"/>
                </a:cubicBezTo>
                <a:cubicBezTo>
                  <a:pt x="675" y="694"/>
                  <a:pt x="668" y="686"/>
                  <a:pt x="668" y="682"/>
                </a:cubicBezTo>
                <a:cubicBezTo>
                  <a:pt x="648" y="663"/>
                  <a:pt x="605" y="679"/>
                  <a:pt x="582" y="682"/>
                </a:cubicBezTo>
                <a:cubicBezTo>
                  <a:pt x="563" y="686"/>
                  <a:pt x="548" y="690"/>
                  <a:pt x="529" y="694"/>
                </a:cubicBezTo>
                <a:lnTo>
                  <a:pt x="529" y="694"/>
                </a:lnTo>
                <a:cubicBezTo>
                  <a:pt x="132" y="447"/>
                  <a:pt x="132" y="447"/>
                  <a:pt x="132" y="44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4" name="Freeform 154"/>
          <p:cNvSpPr>
            <a:spLocks noChangeArrowheads="1"/>
          </p:cNvSpPr>
          <p:nvPr/>
        </p:nvSpPr>
        <p:spPr bwMode="auto">
          <a:xfrm>
            <a:off x="20227214" y="9132713"/>
            <a:ext cx="464443" cy="448233"/>
          </a:xfrm>
          <a:custGeom>
            <a:avLst/>
            <a:gdLst>
              <a:gd name="T0" fmla="*/ 62 w 634"/>
              <a:gd name="T1" fmla="*/ 70 h 611"/>
              <a:gd name="T2" fmla="*/ 62 w 634"/>
              <a:gd name="T3" fmla="*/ 70 h 611"/>
              <a:gd name="T4" fmla="*/ 108 w 634"/>
              <a:gd name="T5" fmla="*/ 74 h 611"/>
              <a:gd name="T6" fmla="*/ 135 w 634"/>
              <a:gd name="T7" fmla="*/ 58 h 611"/>
              <a:gd name="T8" fmla="*/ 177 w 634"/>
              <a:gd name="T9" fmla="*/ 31 h 611"/>
              <a:gd name="T10" fmla="*/ 236 w 634"/>
              <a:gd name="T11" fmla="*/ 0 h 611"/>
              <a:gd name="T12" fmla="*/ 236 w 634"/>
              <a:gd name="T13" fmla="*/ 0 h 611"/>
              <a:gd name="T14" fmla="*/ 633 w 634"/>
              <a:gd name="T15" fmla="*/ 247 h 611"/>
              <a:gd name="T16" fmla="*/ 633 w 634"/>
              <a:gd name="T17" fmla="*/ 247 h 611"/>
              <a:gd name="T18" fmla="*/ 621 w 634"/>
              <a:gd name="T19" fmla="*/ 343 h 611"/>
              <a:gd name="T20" fmla="*/ 571 w 634"/>
              <a:gd name="T21" fmla="*/ 413 h 611"/>
              <a:gd name="T22" fmla="*/ 505 w 634"/>
              <a:gd name="T23" fmla="*/ 432 h 611"/>
              <a:gd name="T24" fmla="*/ 486 w 634"/>
              <a:gd name="T25" fmla="*/ 494 h 611"/>
              <a:gd name="T26" fmla="*/ 440 w 634"/>
              <a:gd name="T27" fmla="*/ 536 h 611"/>
              <a:gd name="T28" fmla="*/ 421 w 634"/>
              <a:gd name="T29" fmla="*/ 567 h 611"/>
              <a:gd name="T30" fmla="*/ 313 w 634"/>
              <a:gd name="T31" fmla="*/ 551 h 611"/>
              <a:gd name="T32" fmla="*/ 305 w 634"/>
              <a:gd name="T33" fmla="*/ 547 h 611"/>
              <a:gd name="T34" fmla="*/ 216 w 634"/>
              <a:gd name="T35" fmla="*/ 610 h 611"/>
              <a:gd name="T36" fmla="*/ 216 w 634"/>
              <a:gd name="T37" fmla="*/ 610 h 611"/>
              <a:gd name="T38" fmla="*/ 181 w 634"/>
              <a:gd name="T39" fmla="*/ 590 h 611"/>
              <a:gd name="T40" fmla="*/ 166 w 634"/>
              <a:gd name="T41" fmla="*/ 551 h 611"/>
              <a:gd name="T42" fmla="*/ 143 w 634"/>
              <a:gd name="T43" fmla="*/ 528 h 611"/>
              <a:gd name="T44" fmla="*/ 124 w 634"/>
              <a:gd name="T45" fmla="*/ 520 h 611"/>
              <a:gd name="T46" fmla="*/ 120 w 634"/>
              <a:gd name="T47" fmla="*/ 505 h 611"/>
              <a:gd name="T48" fmla="*/ 66 w 634"/>
              <a:gd name="T49" fmla="*/ 421 h 611"/>
              <a:gd name="T50" fmla="*/ 23 w 634"/>
              <a:gd name="T51" fmla="*/ 343 h 611"/>
              <a:gd name="T52" fmla="*/ 15 w 634"/>
              <a:gd name="T53" fmla="*/ 301 h 611"/>
              <a:gd name="T54" fmla="*/ 11 w 634"/>
              <a:gd name="T55" fmla="*/ 247 h 611"/>
              <a:gd name="T56" fmla="*/ 11 w 634"/>
              <a:gd name="T57" fmla="*/ 235 h 611"/>
              <a:gd name="T58" fmla="*/ 8 w 634"/>
              <a:gd name="T59" fmla="*/ 224 h 611"/>
              <a:gd name="T60" fmla="*/ 8 w 634"/>
              <a:gd name="T61" fmla="*/ 224 h 611"/>
              <a:gd name="T62" fmla="*/ 46 w 634"/>
              <a:gd name="T63" fmla="*/ 200 h 611"/>
              <a:gd name="T64" fmla="*/ 54 w 634"/>
              <a:gd name="T65" fmla="*/ 166 h 611"/>
              <a:gd name="T66" fmla="*/ 42 w 634"/>
              <a:gd name="T67" fmla="*/ 124 h 611"/>
              <a:gd name="T68" fmla="*/ 46 w 634"/>
              <a:gd name="T69" fmla="*/ 97 h 611"/>
              <a:gd name="T70" fmla="*/ 62 w 634"/>
              <a:gd name="T71" fmla="*/ 7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4" h="611">
                <a:moveTo>
                  <a:pt x="62" y="70"/>
                </a:moveTo>
                <a:lnTo>
                  <a:pt x="62" y="70"/>
                </a:lnTo>
                <a:cubicBezTo>
                  <a:pt x="78" y="74"/>
                  <a:pt x="93" y="74"/>
                  <a:pt x="108" y="74"/>
                </a:cubicBezTo>
                <a:cubicBezTo>
                  <a:pt x="116" y="70"/>
                  <a:pt x="124" y="62"/>
                  <a:pt x="135" y="58"/>
                </a:cubicBezTo>
                <a:cubicBezTo>
                  <a:pt x="147" y="46"/>
                  <a:pt x="162" y="38"/>
                  <a:pt x="177" y="31"/>
                </a:cubicBezTo>
                <a:cubicBezTo>
                  <a:pt x="236" y="0"/>
                  <a:pt x="236" y="0"/>
                  <a:pt x="236" y="0"/>
                </a:cubicBezTo>
                <a:lnTo>
                  <a:pt x="236" y="0"/>
                </a:lnTo>
                <a:cubicBezTo>
                  <a:pt x="633" y="247"/>
                  <a:pt x="633" y="247"/>
                  <a:pt x="633" y="247"/>
                </a:cubicBezTo>
                <a:lnTo>
                  <a:pt x="633" y="247"/>
                </a:lnTo>
                <a:cubicBezTo>
                  <a:pt x="621" y="343"/>
                  <a:pt x="621" y="343"/>
                  <a:pt x="621" y="343"/>
                </a:cubicBezTo>
                <a:cubicBezTo>
                  <a:pt x="602" y="358"/>
                  <a:pt x="598" y="405"/>
                  <a:pt x="571" y="413"/>
                </a:cubicBezTo>
                <a:cubicBezTo>
                  <a:pt x="548" y="417"/>
                  <a:pt x="517" y="405"/>
                  <a:pt x="505" y="432"/>
                </a:cubicBezTo>
                <a:cubicBezTo>
                  <a:pt x="486" y="494"/>
                  <a:pt x="486" y="494"/>
                  <a:pt x="486" y="494"/>
                </a:cubicBezTo>
                <a:cubicBezTo>
                  <a:pt x="471" y="528"/>
                  <a:pt x="471" y="520"/>
                  <a:pt x="440" y="536"/>
                </a:cubicBezTo>
                <a:cubicBezTo>
                  <a:pt x="425" y="544"/>
                  <a:pt x="428" y="559"/>
                  <a:pt x="421" y="567"/>
                </a:cubicBezTo>
                <a:cubicBezTo>
                  <a:pt x="405" y="579"/>
                  <a:pt x="328" y="563"/>
                  <a:pt x="313" y="551"/>
                </a:cubicBezTo>
                <a:cubicBezTo>
                  <a:pt x="309" y="551"/>
                  <a:pt x="309" y="547"/>
                  <a:pt x="305" y="547"/>
                </a:cubicBezTo>
                <a:cubicBezTo>
                  <a:pt x="278" y="544"/>
                  <a:pt x="236" y="594"/>
                  <a:pt x="216" y="610"/>
                </a:cubicBezTo>
                <a:lnTo>
                  <a:pt x="216" y="610"/>
                </a:lnTo>
                <a:cubicBezTo>
                  <a:pt x="200" y="606"/>
                  <a:pt x="189" y="602"/>
                  <a:pt x="181" y="590"/>
                </a:cubicBezTo>
                <a:cubicBezTo>
                  <a:pt x="170" y="579"/>
                  <a:pt x="166" y="567"/>
                  <a:pt x="166" y="551"/>
                </a:cubicBezTo>
                <a:cubicBezTo>
                  <a:pt x="166" y="532"/>
                  <a:pt x="158" y="532"/>
                  <a:pt x="143" y="528"/>
                </a:cubicBezTo>
                <a:cubicBezTo>
                  <a:pt x="135" y="528"/>
                  <a:pt x="128" y="524"/>
                  <a:pt x="124" y="520"/>
                </a:cubicBezTo>
                <a:cubicBezTo>
                  <a:pt x="124" y="513"/>
                  <a:pt x="120" y="509"/>
                  <a:pt x="120" y="505"/>
                </a:cubicBezTo>
                <a:cubicBezTo>
                  <a:pt x="120" y="482"/>
                  <a:pt x="85" y="432"/>
                  <a:pt x="66" y="421"/>
                </a:cubicBezTo>
                <a:cubicBezTo>
                  <a:pt x="42" y="405"/>
                  <a:pt x="0" y="378"/>
                  <a:pt x="23" y="343"/>
                </a:cubicBezTo>
                <a:cubicBezTo>
                  <a:pt x="35" y="324"/>
                  <a:pt x="39" y="316"/>
                  <a:pt x="15" y="301"/>
                </a:cubicBezTo>
                <a:cubicBezTo>
                  <a:pt x="0" y="289"/>
                  <a:pt x="35" y="259"/>
                  <a:pt x="11" y="247"/>
                </a:cubicBezTo>
                <a:cubicBezTo>
                  <a:pt x="8" y="239"/>
                  <a:pt x="11" y="239"/>
                  <a:pt x="11" y="235"/>
                </a:cubicBezTo>
                <a:cubicBezTo>
                  <a:pt x="11" y="232"/>
                  <a:pt x="11" y="232"/>
                  <a:pt x="8" y="224"/>
                </a:cubicBezTo>
                <a:lnTo>
                  <a:pt x="8" y="224"/>
                </a:lnTo>
                <a:cubicBezTo>
                  <a:pt x="23" y="224"/>
                  <a:pt x="39" y="216"/>
                  <a:pt x="46" y="200"/>
                </a:cubicBezTo>
                <a:cubicBezTo>
                  <a:pt x="54" y="185"/>
                  <a:pt x="54" y="181"/>
                  <a:pt x="54" y="166"/>
                </a:cubicBezTo>
                <a:cubicBezTo>
                  <a:pt x="42" y="154"/>
                  <a:pt x="39" y="139"/>
                  <a:pt x="42" y="124"/>
                </a:cubicBezTo>
                <a:cubicBezTo>
                  <a:pt x="42" y="116"/>
                  <a:pt x="46" y="104"/>
                  <a:pt x="46" y="97"/>
                </a:cubicBezTo>
                <a:cubicBezTo>
                  <a:pt x="50" y="85"/>
                  <a:pt x="58" y="81"/>
                  <a:pt x="62" y="70"/>
                </a:cubicBezTo>
              </a:path>
            </a:pathLst>
          </a:custGeom>
          <a:solidFill>
            <a:schemeClr val="accent5"/>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115" name="Freeform 155"/>
          <p:cNvSpPr>
            <a:spLocks noChangeArrowheads="1"/>
          </p:cNvSpPr>
          <p:nvPr/>
        </p:nvSpPr>
        <p:spPr bwMode="auto">
          <a:xfrm>
            <a:off x="20126531" y="8752689"/>
            <a:ext cx="289059" cy="431993"/>
          </a:xfrm>
          <a:custGeom>
            <a:avLst/>
            <a:gdLst>
              <a:gd name="T0" fmla="*/ 116 w 395"/>
              <a:gd name="T1" fmla="*/ 12 h 592"/>
              <a:gd name="T2" fmla="*/ 116 w 395"/>
              <a:gd name="T3" fmla="*/ 12 h 592"/>
              <a:gd name="T4" fmla="*/ 54 w 395"/>
              <a:gd name="T5" fmla="*/ 46 h 592"/>
              <a:gd name="T6" fmla="*/ 43 w 395"/>
              <a:gd name="T7" fmla="*/ 89 h 592"/>
              <a:gd name="T8" fmla="*/ 35 w 395"/>
              <a:gd name="T9" fmla="*/ 143 h 592"/>
              <a:gd name="T10" fmla="*/ 54 w 395"/>
              <a:gd name="T11" fmla="*/ 170 h 592"/>
              <a:gd name="T12" fmla="*/ 62 w 395"/>
              <a:gd name="T13" fmla="*/ 204 h 592"/>
              <a:gd name="T14" fmla="*/ 62 w 395"/>
              <a:gd name="T15" fmla="*/ 204 h 592"/>
              <a:gd name="T16" fmla="*/ 62 w 395"/>
              <a:gd name="T17" fmla="*/ 204 h 592"/>
              <a:gd name="T18" fmla="*/ 97 w 395"/>
              <a:gd name="T19" fmla="*/ 313 h 592"/>
              <a:gd name="T20" fmla="*/ 85 w 395"/>
              <a:gd name="T21" fmla="*/ 413 h 592"/>
              <a:gd name="T22" fmla="*/ 120 w 395"/>
              <a:gd name="T23" fmla="*/ 486 h 592"/>
              <a:gd name="T24" fmla="*/ 158 w 395"/>
              <a:gd name="T25" fmla="*/ 563 h 592"/>
              <a:gd name="T26" fmla="*/ 197 w 395"/>
              <a:gd name="T27" fmla="*/ 587 h 592"/>
              <a:gd name="T28" fmla="*/ 197 w 395"/>
              <a:gd name="T29" fmla="*/ 587 h 592"/>
              <a:gd name="T30" fmla="*/ 243 w 395"/>
              <a:gd name="T31" fmla="*/ 591 h 592"/>
              <a:gd name="T32" fmla="*/ 270 w 395"/>
              <a:gd name="T33" fmla="*/ 575 h 592"/>
              <a:gd name="T34" fmla="*/ 312 w 395"/>
              <a:gd name="T35" fmla="*/ 548 h 592"/>
              <a:gd name="T36" fmla="*/ 371 w 395"/>
              <a:gd name="T37" fmla="*/ 517 h 592"/>
              <a:gd name="T38" fmla="*/ 371 w 395"/>
              <a:gd name="T39" fmla="*/ 517 h 592"/>
              <a:gd name="T40" fmla="*/ 239 w 395"/>
              <a:gd name="T41" fmla="*/ 89 h 592"/>
              <a:gd name="T42" fmla="*/ 394 w 395"/>
              <a:gd name="T43" fmla="*/ 174 h 592"/>
              <a:gd name="T44" fmla="*/ 394 w 395"/>
              <a:gd name="T45" fmla="*/ 174 h 592"/>
              <a:gd name="T46" fmla="*/ 390 w 395"/>
              <a:gd name="T47" fmla="*/ 0 h 592"/>
              <a:gd name="T48" fmla="*/ 390 w 395"/>
              <a:gd name="T49" fmla="*/ 0 h 592"/>
              <a:gd name="T50" fmla="*/ 112 w 395"/>
              <a:gd name="T51" fmla="*/ 12 h 592"/>
              <a:gd name="T52" fmla="*/ 116 w 395"/>
              <a:gd name="T53" fmla="*/ 12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5" h="592">
                <a:moveTo>
                  <a:pt x="116" y="12"/>
                </a:moveTo>
                <a:lnTo>
                  <a:pt x="116" y="12"/>
                </a:lnTo>
                <a:cubicBezTo>
                  <a:pt x="97" y="15"/>
                  <a:pt x="62" y="27"/>
                  <a:pt x="54" y="46"/>
                </a:cubicBezTo>
                <a:cubicBezTo>
                  <a:pt x="47" y="58"/>
                  <a:pt x="54" y="78"/>
                  <a:pt x="43" y="89"/>
                </a:cubicBezTo>
                <a:cubicBezTo>
                  <a:pt x="23" y="112"/>
                  <a:pt x="0" y="120"/>
                  <a:pt x="35" y="143"/>
                </a:cubicBezTo>
                <a:cubicBezTo>
                  <a:pt x="43" y="151"/>
                  <a:pt x="54" y="158"/>
                  <a:pt x="54" y="170"/>
                </a:cubicBezTo>
                <a:cubicBezTo>
                  <a:pt x="54" y="181"/>
                  <a:pt x="62" y="193"/>
                  <a:pt x="62" y="204"/>
                </a:cubicBezTo>
                <a:lnTo>
                  <a:pt x="62" y="204"/>
                </a:lnTo>
                <a:lnTo>
                  <a:pt x="62" y="204"/>
                </a:lnTo>
                <a:cubicBezTo>
                  <a:pt x="112" y="232"/>
                  <a:pt x="131" y="259"/>
                  <a:pt x="97" y="313"/>
                </a:cubicBezTo>
                <a:cubicBezTo>
                  <a:pt x="81" y="336"/>
                  <a:pt x="70" y="386"/>
                  <a:pt x="85" y="413"/>
                </a:cubicBezTo>
                <a:cubicBezTo>
                  <a:pt x="124" y="425"/>
                  <a:pt x="74" y="467"/>
                  <a:pt x="120" y="486"/>
                </a:cubicBezTo>
                <a:cubicBezTo>
                  <a:pt x="166" y="502"/>
                  <a:pt x="139" y="532"/>
                  <a:pt x="158" y="563"/>
                </a:cubicBezTo>
                <a:cubicBezTo>
                  <a:pt x="197" y="587"/>
                  <a:pt x="197" y="587"/>
                  <a:pt x="197" y="587"/>
                </a:cubicBezTo>
                <a:lnTo>
                  <a:pt x="197" y="587"/>
                </a:lnTo>
                <a:cubicBezTo>
                  <a:pt x="213" y="591"/>
                  <a:pt x="228" y="591"/>
                  <a:pt x="243" y="591"/>
                </a:cubicBezTo>
                <a:cubicBezTo>
                  <a:pt x="251" y="587"/>
                  <a:pt x="259" y="579"/>
                  <a:pt x="270" y="575"/>
                </a:cubicBezTo>
                <a:cubicBezTo>
                  <a:pt x="282" y="563"/>
                  <a:pt x="297" y="555"/>
                  <a:pt x="312" y="548"/>
                </a:cubicBezTo>
                <a:cubicBezTo>
                  <a:pt x="371" y="517"/>
                  <a:pt x="371" y="517"/>
                  <a:pt x="371" y="517"/>
                </a:cubicBezTo>
                <a:lnTo>
                  <a:pt x="371" y="517"/>
                </a:lnTo>
                <a:cubicBezTo>
                  <a:pt x="239" y="89"/>
                  <a:pt x="239" y="89"/>
                  <a:pt x="239" y="89"/>
                </a:cubicBezTo>
                <a:cubicBezTo>
                  <a:pt x="394" y="174"/>
                  <a:pt x="394" y="174"/>
                  <a:pt x="394" y="174"/>
                </a:cubicBezTo>
                <a:lnTo>
                  <a:pt x="394" y="174"/>
                </a:lnTo>
                <a:cubicBezTo>
                  <a:pt x="390" y="0"/>
                  <a:pt x="390" y="0"/>
                  <a:pt x="390" y="0"/>
                </a:cubicBezTo>
                <a:lnTo>
                  <a:pt x="390" y="0"/>
                </a:lnTo>
                <a:cubicBezTo>
                  <a:pt x="112" y="12"/>
                  <a:pt x="112" y="12"/>
                  <a:pt x="112" y="12"/>
                </a:cubicBezTo>
                <a:lnTo>
                  <a:pt x="116" y="12"/>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6" name="Freeform 156"/>
          <p:cNvSpPr>
            <a:spLocks noChangeArrowheads="1"/>
          </p:cNvSpPr>
          <p:nvPr/>
        </p:nvSpPr>
        <p:spPr bwMode="auto">
          <a:xfrm>
            <a:off x="20402598" y="8414891"/>
            <a:ext cx="526152" cy="519690"/>
          </a:xfrm>
          <a:custGeom>
            <a:avLst/>
            <a:gdLst>
              <a:gd name="T0" fmla="*/ 20 w 719"/>
              <a:gd name="T1" fmla="*/ 629 h 711"/>
              <a:gd name="T2" fmla="*/ 20 w 719"/>
              <a:gd name="T3" fmla="*/ 629 h 711"/>
              <a:gd name="T4" fmla="*/ 16 w 719"/>
              <a:gd name="T5" fmla="*/ 455 h 711"/>
              <a:gd name="T6" fmla="*/ 16 w 719"/>
              <a:gd name="T7" fmla="*/ 455 h 711"/>
              <a:gd name="T8" fmla="*/ 0 w 719"/>
              <a:gd name="T9" fmla="*/ 0 h 711"/>
              <a:gd name="T10" fmla="*/ 0 w 719"/>
              <a:gd name="T11" fmla="*/ 0 h 711"/>
              <a:gd name="T12" fmla="*/ 232 w 719"/>
              <a:gd name="T13" fmla="*/ 143 h 711"/>
              <a:gd name="T14" fmla="*/ 459 w 719"/>
              <a:gd name="T15" fmla="*/ 143 h 711"/>
              <a:gd name="T16" fmla="*/ 459 w 719"/>
              <a:gd name="T17" fmla="*/ 143 h 711"/>
              <a:gd name="T18" fmla="*/ 498 w 719"/>
              <a:gd name="T19" fmla="*/ 239 h 711"/>
              <a:gd name="T20" fmla="*/ 544 w 719"/>
              <a:gd name="T21" fmla="*/ 274 h 711"/>
              <a:gd name="T22" fmla="*/ 590 w 719"/>
              <a:gd name="T23" fmla="*/ 301 h 711"/>
              <a:gd name="T24" fmla="*/ 594 w 719"/>
              <a:gd name="T25" fmla="*/ 332 h 711"/>
              <a:gd name="T26" fmla="*/ 636 w 719"/>
              <a:gd name="T27" fmla="*/ 336 h 711"/>
              <a:gd name="T28" fmla="*/ 652 w 719"/>
              <a:gd name="T29" fmla="*/ 332 h 711"/>
              <a:gd name="T30" fmla="*/ 652 w 719"/>
              <a:gd name="T31" fmla="*/ 332 h 711"/>
              <a:gd name="T32" fmla="*/ 718 w 719"/>
              <a:gd name="T33" fmla="*/ 540 h 711"/>
              <a:gd name="T34" fmla="*/ 718 w 719"/>
              <a:gd name="T35" fmla="*/ 540 h 711"/>
              <a:gd name="T36" fmla="*/ 556 w 719"/>
              <a:gd name="T37" fmla="*/ 698 h 711"/>
              <a:gd name="T38" fmla="*/ 482 w 719"/>
              <a:gd name="T39" fmla="*/ 652 h 711"/>
              <a:gd name="T40" fmla="*/ 432 w 719"/>
              <a:gd name="T41" fmla="*/ 633 h 711"/>
              <a:gd name="T42" fmla="*/ 359 w 719"/>
              <a:gd name="T43" fmla="*/ 609 h 711"/>
              <a:gd name="T44" fmla="*/ 301 w 719"/>
              <a:gd name="T45" fmla="*/ 537 h 711"/>
              <a:gd name="T46" fmla="*/ 247 w 719"/>
              <a:gd name="T47" fmla="*/ 563 h 711"/>
              <a:gd name="T48" fmla="*/ 189 w 719"/>
              <a:gd name="T49" fmla="*/ 587 h 711"/>
              <a:gd name="T50" fmla="*/ 120 w 719"/>
              <a:gd name="T51" fmla="*/ 613 h 711"/>
              <a:gd name="T52" fmla="*/ 54 w 719"/>
              <a:gd name="T53" fmla="*/ 621 h 711"/>
              <a:gd name="T54" fmla="*/ 43 w 719"/>
              <a:gd name="T55" fmla="*/ 625 h 711"/>
              <a:gd name="T56" fmla="*/ 35 w 719"/>
              <a:gd name="T57" fmla="*/ 629 h 711"/>
              <a:gd name="T58" fmla="*/ 20 w 719"/>
              <a:gd name="T59" fmla="*/ 629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19" h="711">
                <a:moveTo>
                  <a:pt x="20" y="629"/>
                </a:moveTo>
                <a:lnTo>
                  <a:pt x="20" y="629"/>
                </a:lnTo>
                <a:cubicBezTo>
                  <a:pt x="16" y="455"/>
                  <a:pt x="16" y="455"/>
                  <a:pt x="16" y="455"/>
                </a:cubicBezTo>
                <a:lnTo>
                  <a:pt x="16" y="455"/>
                </a:lnTo>
                <a:cubicBezTo>
                  <a:pt x="0" y="0"/>
                  <a:pt x="0" y="0"/>
                  <a:pt x="0" y="0"/>
                </a:cubicBezTo>
                <a:lnTo>
                  <a:pt x="0" y="0"/>
                </a:lnTo>
                <a:cubicBezTo>
                  <a:pt x="232" y="143"/>
                  <a:pt x="232" y="143"/>
                  <a:pt x="232" y="143"/>
                </a:cubicBezTo>
                <a:cubicBezTo>
                  <a:pt x="459" y="143"/>
                  <a:pt x="459" y="143"/>
                  <a:pt x="459" y="143"/>
                </a:cubicBezTo>
                <a:lnTo>
                  <a:pt x="459" y="143"/>
                </a:lnTo>
                <a:cubicBezTo>
                  <a:pt x="470" y="174"/>
                  <a:pt x="474" y="213"/>
                  <a:pt x="498" y="239"/>
                </a:cubicBezTo>
                <a:cubicBezTo>
                  <a:pt x="513" y="255"/>
                  <a:pt x="525" y="266"/>
                  <a:pt x="544" y="274"/>
                </a:cubicBezTo>
                <a:cubicBezTo>
                  <a:pt x="556" y="278"/>
                  <a:pt x="586" y="289"/>
                  <a:pt x="590" y="301"/>
                </a:cubicBezTo>
                <a:cubicBezTo>
                  <a:pt x="594" y="305"/>
                  <a:pt x="594" y="324"/>
                  <a:pt x="594" y="332"/>
                </a:cubicBezTo>
                <a:cubicBezTo>
                  <a:pt x="606" y="347"/>
                  <a:pt x="617" y="347"/>
                  <a:pt x="636" y="336"/>
                </a:cubicBezTo>
                <a:cubicBezTo>
                  <a:pt x="652" y="332"/>
                  <a:pt x="652" y="332"/>
                  <a:pt x="652" y="332"/>
                </a:cubicBezTo>
                <a:lnTo>
                  <a:pt x="652" y="332"/>
                </a:lnTo>
                <a:cubicBezTo>
                  <a:pt x="718" y="540"/>
                  <a:pt x="718" y="540"/>
                  <a:pt x="718" y="540"/>
                </a:cubicBezTo>
                <a:lnTo>
                  <a:pt x="718" y="540"/>
                </a:lnTo>
                <a:cubicBezTo>
                  <a:pt x="556" y="698"/>
                  <a:pt x="556" y="698"/>
                  <a:pt x="556" y="698"/>
                </a:cubicBezTo>
                <a:cubicBezTo>
                  <a:pt x="521" y="710"/>
                  <a:pt x="506" y="667"/>
                  <a:pt x="482" y="652"/>
                </a:cubicBezTo>
                <a:cubicBezTo>
                  <a:pt x="467" y="640"/>
                  <a:pt x="440" y="652"/>
                  <a:pt x="432" y="633"/>
                </a:cubicBezTo>
                <a:cubicBezTo>
                  <a:pt x="398" y="575"/>
                  <a:pt x="398" y="625"/>
                  <a:pt x="359" y="609"/>
                </a:cubicBezTo>
                <a:cubicBezTo>
                  <a:pt x="340" y="602"/>
                  <a:pt x="313" y="556"/>
                  <a:pt x="301" y="537"/>
                </a:cubicBezTo>
                <a:cubicBezTo>
                  <a:pt x="274" y="525"/>
                  <a:pt x="266" y="548"/>
                  <a:pt x="247" y="563"/>
                </a:cubicBezTo>
                <a:cubicBezTo>
                  <a:pt x="232" y="575"/>
                  <a:pt x="209" y="583"/>
                  <a:pt x="189" y="587"/>
                </a:cubicBezTo>
                <a:cubicBezTo>
                  <a:pt x="162" y="590"/>
                  <a:pt x="151" y="609"/>
                  <a:pt x="120" y="613"/>
                </a:cubicBezTo>
                <a:cubicBezTo>
                  <a:pt x="54" y="621"/>
                  <a:pt x="54" y="621"/>
                  <a:pt x="54" y="621"/>
                </a:cubicBezTo>
                <a:cubicBezTo>
                  <a:pt x="54" y="625"/>
                  <a:pt x="47" y="625"/>
                  <a:pt x="43" y="625"/>
                </a:cubicBezTo>
                <a:cubicBezTo>
                  <a:pt x="43" y="629"/>
                  <a:pt x="39" y="625"/>
                  <a:pt x="35" y="629"/>
                </a:cubicBezTo>
                <a:cubicBezTo>
                  <a:pt x="31" y="629"/>
                  <a:pt x="24" y="629"/>
                  <a:pt x="20" y="62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7" name="Freeform 157"/>
          <p:cNvSpPr>
            <a:spLocks noChangeArrowheads="1"/>
          </p:cNvSpPr>
          <p:nvPr/>
        </p:nvSpPr>
        <p:spPr bwMode="auto">
          <a:xfrm>
            <a:off x="20107043" y="8028371"/>
            <a:ext cx="438460" cy="227365"/>
          </a:xfrm>
          <a:custGeom>
            <a:avLst/>
            <a:gdLst>
              <a:gd name="T0" fmla="*/ 366 w 599"/>
              <a:gd name="T1" fmla="*/ 262 h 313"/>
              <a:gd name="T2" fmla="*/ 366 w 599"/>
              <a:gd name="T3" fmla="*/ 262 h 313"/>
              <a:gd name="T4" fmla="*/ 386 w 599"/>
              <a:gd name="T5" fmla="*/ 262 h 313"/>
              <a:gd name="T6" fmla="*/ 398 w 599"/>
              <a:gd name="T7" fmla="*/ 262 h 313"/>
              <a:gd name="T8" fmla="*/ 421 w 599"/>
              <a:gd name="T9" fmla="*/ 255 h 313"/>
              <a:gd name="T10" fmla="*/ 494 w 599"/>
              <a:gd name="T11" fmla="*/ 220 h 313"/>
              <a:gd name="T12" fmla="*/ 571 w 599"/>
              <a:gd name="T13" fmla="*/ 212 h 313"/>
              <a:gd name="T14" fmla="*/ 598 w 599"/>
              <a:gd name="T15" fmla="*/ 185 h 313"/>
              <a:gd name="T16" fmla="*/ 598 w 599"/>
              <a:gd name="T17" fmla="*/ 185 h 313"/>
              <a:gd name="T18" fmla="*/ 556 w 599"/>
              <a:gd name="T19" fmla="*/ 146 h 313"/>
              <a:gd name="T20" fmla="*/ 552 w 599"/>
              <a:gd name="T21" fmla="*/ 93 h 313"/>
              <a:gd name="T22" fmla="*/ 548 w 599"/>
              <a:gd name="T23" fmla="*/ 66 h 313"/>
              <a:gd name="T24" fmla="*/ 571 w 599"/>
              <a:gd name="T25" fmla="*/ 43 h 313"/>
              <a:gd name="T26" fmla="*/ 552 w 599"/>
              <a:gd name="T27" fmla="*/ 19 h 313"/>
              <a:gd name="T28" fmla="*/ 451 w 599"/>
              <a:gd name="T29" fmla="*/ 0 h 313"/>
              <a:gd name="T30" fmla="*/ 451 w 599"/>
              <a:gd name="T31" fmla="*/ 0 h 313"/>
              <a:gd name="T32" fmla="*/ 259 w 599"/>
              <a:gd name="T33" fmla="*/ 0 h 313"/>
              <a:gd name="T34" fmla="*/ 204 w 599"/>
              <a:gd name="T35" fmla="*/ 19 h 313"/>
              <a:gd name="T36" fmla="*/ 162 w 599"/>
              <a:gd name="T37" fmla="*/ 46 h 313"/>
              <a:gd name="T38" fmla="*/ 116 w 599"/>
              <a:gd name="T39" fmla="*/ 77 h 313"/>
              <a:gd name="T40" fmla="*/ 0 w 599"/>
              <a:gd name="T41" fmla="*/ 131 h 313"/>
              <a:gd name="T42" fmla="*/ 0 w 599"/>
              <a:gd name="T43" fmla="*/ 131 h 313"/>
              <a:gd name="T44" fmla="*/ 58 w 599"/>
              <a:gd name="T45" fmla="*/ 312 h 313"/>
              <a:gd name="T46" fmla="*/ 58 w 599"/>
              <a:gd name="T47" fmla="*/ 312 h 313"/>
              <a:gd name="T48" fmla="*/ 366 w 599"/>
              <a:gd name="T49" fmla="*/ 26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9" h="313">
                <a:moveTo>
                  <a:pt x="366" y="262"/>
                </a:moveTo>
                <a:lnTo>
                  <a:pt x="366" y="262"/>
                </a:lnTo>
                <a:cubicBezTo>
                  <a:pt x="374" y="262"/>
                  <a:pt x="378" y="262"/>
                  <a:pt x="386" y="262"/>
                </a:cubicBezTo>
                <a:cubicBezTo>
                  <a:pt x="390" y="262"/>
                  <a:pt x="394" y="262"/>
                  <a:pt x="398" y="262"/>
                </a:cubicBezTo>
                <a:cubicBezTo>
                  <a:pt x="405" y="258"/>
                  <a:pt x="413" y="258"/>
                  <a:pt x="421" y="255"/>
                </a:cubicBezTo>
                <a:cubicBezTo>
                  <a:pt x="444" y="243"/>
                  <a:pt x="467" y="224"/>
                  <a:pt x="494" y="220"/>
                </a:cubicBezTo>
                <a:cubicBezTo>
                  <a:pt x="517" y="216"/>
                  <a:pt x="552" y="228"/>
                  <a:pt x="571" y="212"/>
                </a:cubicBezTo>
                <a:cubicBezTo>
                  <a:pt x="598" y="185"/>
                  <a:pt x="598" y="185"/>
                  <a:pt x="598" y="185"/>
                </a:cubicBezTo>
                <a:lnTo>
                  <a:pt x="598" y="185"/>
                </a:lnTo>
                <a:cubicBezTo>
                  <a:pt x="587" y="169"/>
                  <a:pt x="571" y="162"/>
                  <a:pt x="556" y="146"/>
                </a:cubicBezTo>
                <a:cubicBezTo>
                  <a:pt x="540" y="135"/>
                  <a:pt x="540" y="108"/>
                  <a:pt x="552" y="93"/>
                </a:cubicBezTo>
                <a:cubicBezTo>
                  <a:pt x="556" y="85"/>
                  <a:pt x="548" y="73"/>
                  <a:pt x="548" y="66"/>
                </a:cubicBezTo>
                <a:cubicBezTo>
                  <a:pt x="552" y="62"/>
                  <a:pt x="571" y="46"/>
                  <a:pt x="571" y="43"/>
                </a:cubicBezTo>
                <a:cubicBezTo>
                  <a:pt x="571" y="35"/>
                  <a:pt x="559" y="23"/>
                  <a:pt x="552" y="19"/>
                </a:cubicBezTo>
                <a:cubicBezTo>
                  <a:pt x="517" y="11"/>
                  <a:pt x="486" y="7"/>
                  <a:pt x="451" y="0"/>
                </a:cubicBezTo>
                <a:lnTo>
                  <a:pt x="451" y="0"/>
                </a:lnTo>
                <a:cubicBezTo>
                  <a:pt x="259" y="0"/>
                  <a:pt x="259" y="0"/>
                  <a:pt x="259" y="0"/>
                </a:cubicBezTo>
                <a:cubicBezTo>
                  <a:pt x="243" y="4"/>
                  <a:pt x="224" y="15"/>
                  <a:pt x="204" y="19"/>
                </a:cubicBezTo>
                <a:cubicBezTo>
                  <a:pt x="193" y="31"/>
                  <a:pt x="173" y="35"/>
                  <a:pt x="162" y="46"/>
                </a:cubicBezTo>
                <a:cubicBezTo>
                  <a:pt x="116" y="77"/>
                  <a:pt x="116" y="77"/>
                  <a:pt x="116" y="77"/>
                </a:cubicBezTo>
                <a:cubicBezTo>
                  <a:pt x="81" y="104"/>
                  <a:pt x="50" y="123"/>
                  <a:pt x="0" y="131"/>
                </a:cubicBezTo>
                <a:lnTo>
                  <a:pt x="0" y="131"/>
                </a:lnTo>
                <a:cubicBezTo>
                  <a:pt x="58" y="312"/>
                  <a:pt x="58" y="312"/>
                  <a:pt x="58" y="312"/>
                </a:cubicBezTo>
                <a:lnTo>
                  <a:pt x="58" y="312"/>
                </a:lnTo>
                <a:cubicBezTo>
                  <a:pt x="366" y="262"/>
                  <a:pt x="366" y="262"/>
                  <a:pt x="366" y="262"/>
                </a:cubicBezTo>
              </a:path>
            </a:pathLst>
          </a:custGeom>
          <a:solidFill>
            <a:schemeClr val="accent4"/>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118" name="Freeform 158"/>
          <p:cNvSpPr>
            <a:spLocks noChangeArrowheads="1"/>
          </p:cNvSpPr>
          <p:nvPr/>
        </p:nvSpPr>
        <p:spPr bwMode="auto">
          <a:xfrm>
            <a:off x="20129778" y="8220007"/>
            <a:ext cx="282563" cy="535931"/>
          </a:xfrm>
          <a:custGeom>
            <a:avLst/>
            <a:gdLst>
              <a:gd name="T0" fmla="*/ 47 w 387"/>
              <a:gd name="T1" fmla="*/ 571 h 734"/>
              <a:gd name="T2" fmla="*/ 47 w 387"/>
              <a:gd name="T3" fmla="*/ 571 h 734"/>
              <a:gd name="T4" fmla="*/ 47 w 387"/>
              <a:gd name="T5" fmla="*/ 606 h 734"/>
              <a:gd name="T6" fmla="*/ 85 w 387"/>
              <a:gd name="T7" fmla="*/ 625 h 734"/>
              <a:gd name="T8" fmla="*/ 120 w 387"/>
              <a:gd name="T9" fmla="*/ 679 h 734"/>
              <a:gd name="T10" fmla="*/ 108 w 387"/>
              <a:gd name="T11" fmla="*/ 733 h 734"/>
              <a:gd name="T12" fmla="*/ 108 w 387"/>
              <a:gd name="T13" fmla="*/ 733 h 734"/>
              <a:gd name="T14" fmla="*/ 386 w 387"/>
              <a:gd name="T15" fmla="*/ 721 h 734"/>
              <a:gd name="T16" fmla="*/ 386 w 387"/>
              <a:gd name="T17" fmla="*/ 721 h 734"/>
              <a:gd name="T18" fmla="*/ 370 w 387"/>
              <a:gd name="T19" fmla="*/ 266 h 734"/>
              <a:gd name="T20" fmla="*/ 370 w 387"/>
              <a:gd name="T21" fmla="*/ 266 h 734"/>
              <a:gd name="T22" fmla="*/ 335 w 387"/>
              <a:gd name="T23" fmla="*/ 0 h 734"/>
              <a:gd name="T24" fmla="*/ 335 w 387"/>
              <a:gd name="T25" fmla="*/ 0 h 734"/>
              <a:gd name="T26" fmla="*/ 27 w 387"/>
              <a:gd name="T27" fmla="*/ 50 h 734"/>
              <a:gd name="T28" fmla="*/ 27 w 387"/>
              <a:gd name="T29" fmla="*/ 50 h 734"/>
              <a:gd name="T30" fmla="*/ 27 w 387"/>
              <a:gd name="T31" fmla="*/ 97 h 734"/>
              <a:gd name="T32" fmla="*/ 39 w 387"/>
              <a:gd name="T33" fmla="*/ 128 h 734"/>
              <a:gd name="T34" fmla="*/ 27 w 387"/>
              <a:gd name="T35" fmla="*/ 216 h 734"/>
              <a:gd name="T36" fmla="*/ 39 w 387"/>
              <a:gd name="T37" fmla="*/ 235 h 734"/>
              <a:gd name="T38" fmla="*/ 62 w 387"/>
              <a:gd name="T39" fmla="*/ 416 h 734"/>
              <a:gd name="T40" fmla="*/ 70 w 387"/>
              <a:gd name="T41" fmla="*/ 467 h 734"/>
              <a:gd name="T42" fmla="*/ 85 w 387"/>
              <a:gd name="T43" fmla="*/ 494 h 734"/>
              <a:gd name="T44" fmla="*/ 100 w 387"/>
              <a:gd name="T45" fmla="*/ 502 h 734"/>
              <a:gd name="T46" fmla="*/ 96 w 387"/>
              <a:gd name="T47" fmla="*/ 532 h 734"/>
              <a:gd name="T48" fmla="*/ 47 w 387"/>
              <a:gd name="T49" fmla="*/ 57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7" h="734">
                <a:moveTo>
                  <a:pt x="47" y="571"/>
                </a:moveTo>
                <a:lnTo>
                  <a:pt x="47" y="571"/>
                </a:lnTo>
                <a:cubicBezTo>
                  <a:pt x="35" y="586"/>
                  <a:pt x="43" y="590"/>
                  <a:pt x="47" y="606"/>
                </a:cubicBezTo>
                <a:cubicBezTo>
                  <a:pt x="58" y="613"/>
                  <a:pt x="74" y="617"/>
                  <a:pt x="85" y="625"/>
                </a:cubicBezTo>
                <a:cubicBezTo>
                  <a:pt x="104" y="641"/>
                  <a:pt x="120" y="652"/>
                  <a:pt x="120" y="679"/>
                </a:cubicBezTo>
                <a:cubicBezTo>
                  <a:pt x="120" y="690"/>
                  <a:pt x="112" y="717"/>
                  <a:pt x="108" y="733"/>
                </a:cubicBezTo>
                <a:lnTo>
                  <a:pt x="108" y="733"/>
                </a:lnTo>
                <a:cubicBezTo>
                  <a:pt x="386" y="721"/>
                  <a:pt x="386" y="721"/>
                  <a:pt x="386" y="721"/>
                </a:cubicBezTo>
                <a:lnTo>
                  <a:pt x="386" y="721"/>
                </a:lnTo>
                <a:cubicBezTo>
                  <a:pt x="370" y="266"/>
                  <a:pt x="370" y="266"/>
                  <a:pt x="370" y="266"/>
                </a:cubicBezTo>
                <a:lnTo>
                  <a:pt x="370" y="266"/>
                </a:lnTo>
                <a:cubicBezTo>
                  <a:pt x="335" y="0"/>
                  <a:pt x="335" y="0"/>
                  <a:pt x="335" y="0"/>
                </a:cubicBezTo>
                <a:lnTo>
                  <a:pt x="335" y="0"/>
                </a:lnTo>
                <a:cubicBezTo>
                  <a:pt x="27" y="50"/>
                  <a:pt x="27" y="50"/>
                  <a:pt x="27" y="50"/>
                </a:cubicBezTo>
                <a:lnTo>
                  <a:pt x="27" y="50"/>
                </a:lnTo>
                <a:cubicBezTo>
                  <a:pt x="27" y="65"/>
                  <a:pt x="23" y="81"/>
                  <a:pt x="27" y="97"/>
                </a:cubicBezTo>
                <a:cubicBezTo>
                  <a:pt x="27" y="108"/>
                  <a:pt x="35" y="116"/>
                  <a:pt x="39" y="128"/>
                </a:cubicBezTo>
                <a:cubicBezTo>
                  <a:pt x="58" y="139"/>
                  <a:pt x="16" y="193"/>
                  <a:pt x="27" y="216"/>
                </a:cubicBezTo>
                <a:cubicBezTo>
                  <a:pt x="27" y="224"/>
                  <a:pt x="35" y="227"/>
                  <a:pt x="39" y="235"/>
                </a:cubicBezTo>
                <a:cubicBezTo>
                  <a:pt x="0" y="286"/>
                  <a:pt x="27" y="366"/>
                  <a:pt x="62" y="416"/>
                </a:cubicBezTo>
                <a:cubicBezTo>
                  <a:pt x="70" y="428"/>
                  <a:pt x="70" y="451"/>
                  <a:pt x="70" y="467"/>
                </a:cubicBezTo>
                <a:cubicBezTo>
                  <a:pt x="70" y="479"/>
                  <a:pt x="77" y="486"/>
                  <a:pt x="85" y="494"/>
                </a:cubicBezTo>
                <a:cubicBezTo>
                  <a:pt x="89" y="498"/>
                  <a:pt x="100" y="498"/>
                  <a:pt x="100" y="502"/>
                </a:cubicBezTo>
                <a:cubicBezTo>
                  <a:pt x="120" y="509"/>
                  <a:pt x="104" y="525"/>
                  <a:pt x="96" y="532"/>
                </a:cubicBezTo>
                <a:cubicBezTo>
                  <a:pt x="85" y="548"/>
                  <a:pt x="66" y="559"/>
                  <a:pt x="47" y="57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9" name="Freeform 159"/>
          <p:cNvSpPr>
            <a:spLocks noChangeArrowheads="1"/>
          </p:cNvSpPr>
          <p:nvPr/>
        </p:nvSpPr>
        <p:spPr bwMode="auto">
          <a:xfrm>
            <a:off x="20685161" y="7778270"/>
            <a:ext cx="422221" cy="470969"/>
          </a:xfrm>
          <a:custGeom>
            <a:avLst/>
            <a:gdLst>
              <a:gd name="T0" fmla="*/ 459 w 579"/>
              <a:gd name="T1" fmla="*/ 0 h 645"/>
              <a:gd name="T2" fmla="*/ 459 w 579"/>
              <a:gd name="T3" fmla="*/ 0 h 645"/>
              <a:gd name="T4" fmla="*/ 494 w 579"/>
              <a:gd name="T5" fmla="*/ 24 h 645"/>
              <a:gd name="T6" fmla="*/ 521 w 579"/>
              <a:gd name="T7" fmla="*/ 47 h 645"/>
              <a:gd name="T8" fmla="*/ 548 w 579"/>
              <a:gd name="T9" fmla="*/ 89 h 645"/>
              <a:gd name="T10" fmla="*/ 540 w 579"/>
              <a:gd name="T11" fmla="*/ 135 h 645"/>
              <a:gd name="T12" fmla="*/ 563 w 579"/>
              <a:gd name="T13" fmla="*/ 170 h 645"/>
              <a:gd name="T14" fmla="*/ 567 w 579"/>
              <a:gd name="T15" fmla="*/ 224 h 645"/>
              <a:gd name="T16" fmla="*/ 578 w 579"/>
              <a:gd name="T17" fmla="*/ 278 h 645"/>
              <a:gd name="T18" fmla="*/ 578 w 579"/>
              <a:gd name="T19" fmla="*/ 278 h 645"/>
              <a:gd name="T20" fmla="*/ 239 w 579"/>
              <a:gd name="T21" fmla="*/ 644 h 645"/>
              <a:gd name="T22" fmla="*/ 239 w 579"/>
              <a:gd name="T23" fmla="*/ 644 h 645"/>
              <a:gd name="T24" fmla="*/ 216 w 579"/>
              <a:gd name="T25" fmla="*/ 633 h 645"/>
              <a:gd name="T26" fmla="*/ 197 w 579"/>
              <a:gd name="T27" fmla="*/ 617 h 645"/>
              <a:gd name="T28" fmla="*/ 185 w 579"/>
              <a:gd name="T29" fmla="*/ 583 h 645"/>
              <a:gd name="T30" fmla="*/ 181 w 579"/>
              <a:gd name="T31" fmla="*/ 556 h 645"/>
              <a:gd name="T32" fmla="*/ 174 w 579"/>
              <a:gd name="T33" fmla="*/ 548 h 645"/>
              <a:gd name="T34" fmla="*/ 170 w 579"/>
              <a:gd name="T35" fmla="*/ 544 h 645"/>
              <a:gd name="T36" fmla="*/ 108 w 579"/>
              <a:gd name="T37" fmla="*/ 591 h 645"/>
              <a:gd name="T38" fmla="*/ 108 w 579"/>
              <a:gd name="T39" fmla="*/ 591 h 645"/>
              <a:gd name="T40" fmla="*/ 88 w 579"/>
              <a:gd name="T41" fmla="*/ 594 h 645"/>
              <a:gd name="T42" fmla="*/ 81 w 579"/>
              <a:gd name="T43" fmla="*/ 598 h 645"/>
              <a:gd name="T44" fmla="*/ 39 w 579"/>
              <a:gd name="T45" fmla="*/ 606 h 645"/>
              <a:gd name="T46" fmla="*/ 27 w 579"/>
              <a:gd name="T47" fmla="*/ 552 h 645"/>
              <a:gd name="T48" fmla="*/ 23 w 579"/>
              <a:gd name="T49" fmla="*/ 537 h 645"/>
              <a:gd name="T50" fmla="*/ 16 w 579"/>
              <a:gd name="T51" fmla="*/ 521 h 645"/>
              <a:gd name="T52" fmla="*/ 0 w 579"/>
              <a:gd name="T53" fmla="*/ 505 h 645"/>
              <a:gd name="T54" fmla="*/ 0 w 579"/>
              <a:gd name="T55" fmla="*/ 379 h 645"/>
              <a:gd name="T56" fmla="*/ 0 w 579"/>
              <a:gd name="T57" fmla="*/ 379 h 645"/>
              <a:gd name="T58" fmla="*/ 459 w 579"/>
              <a:gd name="T59" fmla="*/ 0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9" h="645">
                <a:moveTo>
                  <a:pt x="459" y="0"/>
                </a:moveTo>
                <a:lnTo>
                  <a:pt x="459" y="0"/>
                </a:lnTo>
                <a:cubicBezTo>
                  <a:pt x="482" y="4"/>
                  <a:pt x="486" y="4"/>
                  <a:pt x="494" y="24"/>
                </a:cubicBezTo>
                <a:cubicBezTo>
                  <a:pt x="502" y="39"/>
                  <a:pt x="513" y="35"/>
                  <a:pt x="521" y="47"/>
                </a:cubicBezTo>
                <a:cubicBezTo>
                  <a:pt x="528" y="51"/>
                  <a:pt x="548" y="78"/>
                  <a:pt x="548" y="89"/>
                </a:cubicBezTo>
                <a:cubicBezTo>
                  <a:pt x="548" y="104"/>
                  <a:pt x="528" y="120"/>
                  <a:pt x="540" y="135"/>
                </a:cubicBezTo>
                <a:cubicBezTo>
                  <a:pt x="551" y="135"/>
                  <a:pt x="563" y="158"/>
                  <a:pt x="563" y="170"/>
                </a:cubicBezTo>
                <a:cubicBezTo>
                  <a:pt x="563" y="185"/>
                  <a:pt x="559" y="213"/>
                  <a:pt x="567" y="224"/>
                </a:cubicBezTo>
                <a:cubicBezTo>
                  <a:pt x="578" y="278"/>
                  <a:pt x="578" y="278"/>
                  <a:pt x="578" y="278"/>
                </a:cubicBezTo>
                <a:lnTo>
                  <a:pt x="578" y="278"/>
                </a:lnTo>
                <a:cubicBezTo>
                  <a:pt x="239" y="644"/>
                  <a:pt x="239" y="644"/>
                  <a:pt x="239" y="644"/>
                </a:cubicBezTo>
                <a:lnTo>
                  <a:pt x="239" y="644"/>
                </a:lnTo>
                <a:cubicBezTo>
                  <a:pt x="231" y="637"/>
                  <a:pt x="224" y="637"/>
                  <a:pt x="216" y="633"/>
                </a:cubicBezTo>
                <a:cubicBezTo>
                  <a:pt x="208" y="629"/>
                  <a:pt x="204" y="621"/>
                  <a:pt x="197" y="617"/>
                </a:cubicBezTo>
                <a:cubicBezTo>
                  <a:pt x="189" y="606"/>
                  <a:pt x="185" y="598"/>
                  <a:pt x="185" y="583"/>
                </a:cubicBezTo>
                <a:cubicBezTo>
                  <a:pt x="185" y="575"/>
                  <a:pt x="181" y="564"/>
                  <a:pt x="181" y="556"/>
                </a:cubicBezTo>
                <a:cubicBezTo>
                  <a:pt x="178" y="552"/>
                  <a:pt x="178" y="548"/>
                  <a:pt x="174" y="548"/>
                </a:cubicBezTo>
                <a:cubicBezTo>
                  <a:pt x="174" y="544"/>
                  <a:pt x="170" y="544"/>
                  <a:pt x="170" y="544"/>
                </a:cubicBezTo>
                <a:cubicBezTo>
                  <a:pt x="143" y="544"/>
                  <a:pt x="124" y="571"/>
                  <a:pt x="108" y="591"/>
                </a:cubicBezTo>
                <a:lnTo>
                  <a:pt x="108" y="591"/>
                </a:lnTo>
                <a:cubicBezTo>
                  <a:pt x="88" y="594"/>
                  <a:pt x="88" y="594"/>
                  <a:pt x="88" y="594"/>
                </a:cubicBezTo>
                <a:cubicBezTo>
                  <a:pt x="85" y="594"/>
                  <a:pt x="85" y="598"/>
                  <a:pt x="81" y="598"/>
                </a:cubicBezTo>
                <a:cubicBezTo>
                  <a:pt x="69" y="602"/>
                  <a:pt x="46" y="629"/>
                  <a:pt x="39" y="606"/>
                </a:cubicBezTo>
                <a:cubicBezTo>
                  <a:pt x="35" y="594"/>
                  <a:pt x="39" y="556"/>
                  <a:pt x="27" y="552"/>
                </a:cubicBezTo>
                <a:cubicBezTo>
                  <a:pt x="27" y="544"/>
                  <a:pt x="23" y="544"/>
                  <a:pt x="23" y="537"/>
                </a:cubicBezTo>
                <a:cubicBezTo>
                  <a:pt x="23" y="529"/>
                  <a:pt x="23" y="525"/>
                  <a:pt x="16" y="521"/>
                </a:cubicBezTo>
                <a:cubicBezTo>
                  <a:pt x="8" y="513"/>
                  <a:pt x="8" y="513"/>
                  <a:pt x="0" y="505"/>
                </a:cubicBezTo>
                <a:cubicBezTo>
                  <a:pt x="0" y="379"/>
                  <a:pt x="0" y="379"/>
                  <a:pt x="0" y="379"/>
                </a:cubicBezTo>
                <a:lnTo>
                  <a:pt x="0" y="379"/>
                </a:lnTo>
                <a:cubicBezTo>
                  <a:pt x="459" y="0"/>
                  <a:pt x="459" y="0"/>
                  <a:pt x="459" y="0"/>
                </a:cubicBezTo>
              </a:path>
            </a:pathLst>
          </a:custGeom>
          <a:solidFill>
            <a:schemeClr val="accent4"/>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120" name="Freeform 160"/>
          <p:cNvSpPr>
            <a:spLocks noChangeArrowheads="1"/>
          </p:cNvSpPr>
          <p:nvPr/>
        </p:nvSpPr>
        <p:spPr bwMode="auto">
          <a:xfrm>
            <a:off x="20376615" y="8057603"/>
            <a:ext cx="383247" cy="461225"/>
          </a:xfrm>
          <a:custGeom>
            <a:avLst/>
            <a:gdLst>
              <a:gd name="T0" fmla="*/ 232 w 526"/>
              <a:gd name="T1" fmla="*/ 142 h 629"/>
              <a:gd name="T2" fmla="*/ 232 w 526"/>
              <a:gd name="T3" fmla="*/ 142 h 629"/>
              <a:gd name="T4" fmla="*/ 417 w 526"/>
              <a:gd name="T5" fmla="*/ 0 h 629"/>
              <a:gd name="T6" fmla="*/ 417 w 526"/>
              <a:gd name="T7" fmla="*/ 0 h 629"/>
              <a:gd name="T8" fmla="*/ 417 w 526"/>
              <a:gd name="T9" fmla="*/ 126 h 629"/>
              <a:gd name="T10" fmla="*/ 433 w 526"/>
              <a:gd name="T11" fmla="*/ 142 h 629"/>
              <a:gd name="T12" fmla="*/ 440 w 526"/>
              <a:gd name="T13" fmla="*/ 158 h 629"/>
              <a:gd name="T14" fmla="*/ 444 w 526"/>
              <a:gd name="T15" fmla="*/ 173 h 629"/>
              <a:gd name="T16" fmla="*/ 456 w 526"/>
              <a:gd name="T17" fmla="*/ 227 h 629"/>
              <a:gd name="T18" fmla="*/ 498 w 526"/>
              <a:gd name="T19" fmla="*/ 219 h 629"/>
              <a:gd name="T20" fmla="*/ 505 w 526"/>
              <a:gd name="T21" fmla="*/ 215 h 629"/>
              <a:gd name="T22" fmla="*/ 525 w 526"/>
              <a:gd name="T23" fmla="*/ 212 h 629"/>
              <a:gd name="T24" fmla="*/ 525 w 526"/>
              <a:gd name="T25" fmla="*/ 212 h 629"/>
              <a:gd name="T26" fmla="*/ 494 w 526"/>
              <a:gd name="T27" fmla="*/ 628 h 629"/>
              <a:gd name="T28" fmla="*/ 494 w 526"/>
              <a:gd name="T29" fmla="*/ 628 h 629"/>
              <a:gd name="T30" fmla="*/ 267 w 526"/>
              <a:gd name="T31" fmla="*/ 628 h 629"/>
              <a:gd name="T32" fmla="*/ 35 w 526"/>
              <a:gd name="T33" fmla="*/ 485 h 629"/>
              <a:gd name="T34" fmla="*/ 35 w 526"/>
              <a:gd name="T35" fmla="*/ 485 h 629"/>
              <a:gd name="T36" fmla="*/ 0 w 526"/>
              <a:gd name="T37" fmla="*/ 219 h 629"/>
              <a:gd name="T38" fmla="*/ 0 w 526"/>
              <a:gd name="T39" fmla="*/ 219 h 629"/>
              <a:gd name="T40" fmla="*/ 20 w 526"/>
              <a:gd name="T41" fmla="*/ 219 h 629"/>
              <a:gd name="T42" fmla="*/ 32 w 526"/>
              <a:gd name="T43" fmla="*/ 219 h 629"/>
              <a:gd name="T44" fmla="*/ 55 w 526"/>
              <a:gd name="T45" fmla="*/ 212 h 629"/>
              <a:gd name="T46" fmla="*/ 128 w 526"/>
              <a:gd name="T47" fmla="*/ 177 h 629"/>
              <a:gd name="T48" fmla="*/ 205 w 526"/>
              <a:gd name="T49" fmla="*/ 169 h 629"/>
              <a:gd name="T50" fmla="*/ 232 w 526"/>
              <a:gd name="T51" fmla="*/ 142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6" h="629">
                <a:moveTo>
                  <a:pt x="232" y="142"/>
                </a:moveTo>
                <a:lnTo>
                  <a:pt x="232" y="142"/>
                </a:lnTo>
                <a:cubicBezTo>
                  <a:pt x="417" y="0"/>
                  <a:pt x="417" y="0"/>
                  <a:pt x="417" y="0"/>
                </a:cubicBezTo>
                <a:lnTo>
                  <a:pt x="417" y="0"/>
                </a:lnTo>
                <a:cubicBezTo>
                  <a:pt x="417" y="126"/>
                  <a:pt x="417" y="126"/>
                  <a:pt x="417" y="126"/>
                </a:cubicBezTo>
                <a:cubicBezTo>
                  <a:pt x="425" y="134"/>
                  <a:pt x="425" y="134"/>
                  <a:pt x="433" y="142"/>
                </a:cubicBezTo>
                <a:cubicBezTo>
                  <a:pt x="440" y="146"/>
                  <a:pt x="440" y="150"/>
                  <a:pt x="440" y="158"/>
                </a:cubicBezTo>
                <a:cubicBezTo>
                  <a:pt x="440" y="165"/>
                  <a:pt x="444" y="165"/>
                  <a:pt x="444" y="173"/>
                </a:cubicBezTo>
                <a:cubicBezTo>
                  <a:pt x="456" y="177"/>
                  <a:pt x="452" y="215"/>
                  <a:pt x="456" y="227"/>
                </a:cubicBezTo>
                <a:cubicBezTo>
                  <a:pt x="463" y="250"/>
                  <a:pt x="486" y="223"/>
                  <a:pt x="498" y="219"/>
                </a:cubicBezTo>
                <a:cubicBezTo>
                  <a:pt x="502" y="219"/>
                  <a:pt x="502" y="215"/>
                  <a:pt x="505" y="215"/>
                </a:cubicBezTo>
                <a:cubicBezTo>
                  <a:pt x="525" y="212"/>
                  <a:pt x="525" y="212"/>
                  <a:pt x="525" y="212"/>
                </a:cubicBezTo>
                <a:lnTo>
                  <a:pt x="525" y="212"/>
                </a:lnTo>
                <a:cubicBezTo>
                  <a:pt x="494" y="628"/>
                  <a:pt x="494" y="628"/>
                  <a:pt x="494" y="628"/>
                </a:cubicBezTo>
                <a:lnTo>
                  <a:pt x="494" y="628"/>
                </a:lnTo>
                <a:cubicBezTo>
                  <a:pt x="267" y="628"/>
                  <a:pt x="267" y="628"/>
                  <a:pt x="267" y="628"/>
                </a:cubicBezTo>
                <a:cubicBezTo>
                  <a:pt x="35" y="485"/>
                  <a:pt x="35" y="485"/>
                  <a:pt x="35" y="485"/>
                </a:cubicBezTo>
                <a:lnTo>
                  <a:pt x="35" y="485"/>
                </a:lnTo>
                <a:cubicBezTo>
                  <a:pt x="0" y="219"/>
                  <a:pt x="0" y="219"/>
                  <a:pt x="0" y="219"/>
                </a:cubicBezTo>
                <a:lnTo>
                  <a:pt x="0" y="219"/>
                </a:lnTo>
                <a:cubicBezTo>
                  <a:pt x="8" y="219"/>
                  <a:pt x="12" y="219"/>
                  <a:pt x="20" y="219"/>
                </a:cubicBezTo>
                <a:cubicBezTo>
                  <a:pt x="24" y="219"/>
                  <a:pt x="28" y="219"/>
                  <a:pt x="32" y="219"/>
                </a:cubicBezTo>
                <a:cubicBezTo>
                  <a:pt x="39" y="215"/>
                  <a:pt x="47" y="215"/>
                  <a:pt x="55" y="212"/>
                </a:cubicBezTo>
                <a:cubicBezTo>
                  <a:pt x="78" y="200"/>
                  <a:pt x="101" y="181"/>
                  <a:pt x="128" y="177"/>
                </a:cubicBezTo>
                <a:cubicBezTo>
                  <a:pt x="151" y="173"/>
                  <a:pt x="186" y="185"/>
                  <a:pt x="205" y="169"/>
                </a:cubicBezTo>
                <a:cubicBezTo>
                  <a:pt x="232" y="142"/>
                  <a:pt x="232" y="142"/>
                  <a:pt x="232" y="14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1" name="Freeform 161"/>
          <p:cNvSpPr>
            <a:spLocks noChangeArrowheads="1"/>
          </p:cNvSpPr>
          <p:nvPr/>
        </p:nvSpPr>
        <p:spPr bwMode="auto">
          <a:xfrm>
            <a:off x="20740375" y="8181030"/>
            <a:ext cx="373503" cy="487210"/>
          </a:xfrm>
          <a:custGeom>
            <a:avLst/>
            <a:gdLst>
              <a:gd name="T0" fmla="*/ 31 w 510"/>
              <a:gd name="T1" fmla="*/ 47 h 668"/>
              <a:gd name="T2" fmla="*/ 31 w 510"/>
              <a:gd name="T3" fmla="*/ 47 h 668"/>
              <a:gd name="T4" fmla="*/ 93 w 510"/>
              <a:gd name="T5" fmla="*/ 0 h 668"/>
              <a:gd name="T6" fmla="*/ 97 w 510"/>
              <a:gd name="T7" fmla="*/ 4 h 668"/>
              <a:gd name="T8" fmla="*/ 104 w 510"/>
              <a:gd name="T9" fmla="*/ 12 h 668"/>
              <a:gd name="T10" fmla="*/ 108 w 510"/>
              <a:gd name="T11" fmla="*/ 39 h 668"/>
              <a:gd name="T12" fmla="*/ 120 w 510"/>
              <a:gd name="T13" fmla="*/ 73 h 668"/>
              <a:gd name="T14" fmla="*/ 139 w 510"/>
              <a:gd name="T15" fmla="*/ 89 h 668"/>
              <a:gd name="T16" fmla="*/ 162 w 510"/>
              <a:gd name="T17" fmla="*/ 100 h 668"/>
              <a:gd name="T18" fmla="*/ 162 w 510"/>
              <a:gd name="T19" fmla="*/ 100 h 668"/>
              <a:gd name="T20" fmla="*/ 208 w 510"/>
              <a:gd name="T21" fmla="*/ 158 h 668"/>
              <a:gd name="T22" fmla="*/ 216 w 510"/>
              <a:gd name="T23" fmla="*/ 213 h 668"/>
              <a:gd name="T24" fmla="*/ 240 w 510"/>
              <a:gd name="T25" fmla="*/ 259 h 668"/>
              <a:gd name="T26" fmla="*/ 316 w 510"/>
              <a:gd name="T27" fmla="*/ 285 h 668"/>
              <a:gd name="T28" fmla="*/ 339 w 510"/>
              <a:gd name="T29" fmla="*/ 328 h 668"/>
              <a:gd name="T30" fmla="*/ 320 w 510"/>
              <a:gd name="T31" fmla="*/ 363 h 668"/>
              <a:gd name="T32" fmla="*/ 355 w 510"/>
              <a:gd name="T33" fmla="*/ 378 h 668"/>
              <a:gd name="T34" fmla="*/ 425 w 510"/>
              <a:gd name="T35" fmla="*/ 405 h 668"/>
              <a:gd name="T36" fmla="*/ 509 w 510"/>
              <a:gd name="T37" fmla="*/ 420 h 668"/>
              <a:gd name="T38" fmla="*/ 490 w 510"/>
              <a:gd name="T39" fmla="*/ 478 h 668"/>
              <a:gd name="T40" fmla="*/ 490 w 510"/>
              <a:gd name="T41" fmla="*/ 478 h 668"/>
              <a:gd name="T42" fmla="*/ 193 w 510"/>
              <a:gd name="T43" fmla="*/ 652 h 668"/>
              <a:gd name="T44" fmla="*/ 193 w 510"/>
              <a:gd name="T45" fmla="*/ 652 h 668"/>
              <a:gd name="T46" fmla="*/ 177 w 510"/>
              <a:gd name="T47" fmla="*/ 656 h 668"/>
              <a:gd name="T48" fmla="*/ 135 w 510"/>
              <a:gd name="T49" fmla="*/ 652 h 668"/>
              <a:gd name="T50" fmla="*/ 131 w 510"/>
              <a:gd name="T51" fmla="*/ 621 h 668"/>
              <a:gd name="T52" fmla="*/ 85 w 510"/>
              <a:gd name="T53" fmla="*/ 594 h 668"/>
              <a:gd name="T54" fmla="*/ 39 w 510"/>
              <a:gd name="T55" fmla="*/ 559 h 668"/>
              <a:gd name="T56" fmla="*/ 0 w 510"/>
              <a:gd name="T57" fmla="*/ 463 h 668"/>
              <a:gd name="T58" fmla="*/ 0 w 510"/>
              <a:gd name="T59" fmla="*/ 463 h 668"/>
              <a:gd name="T60" fmla="*/ 31 w 510"/>
              <a:gd name="T61" fmla="*/ 47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0" h="668">
                <a:moveTo>
                  <a:pt x="31" y="47"/>
                </a:moveTo>
                <a:lnTo>
                  <a:pt x="31" y="47"/>
                </a:lnTo>
                <a:cubicBezTo>
                  <a:pt x="47" y="27"/>
                  <a:pt x="66" y="0"/>
                  <a:pt x="93" y="0"/>
                </a:cubicBezTo>
                <a:cubicBezTo>
                  <a:pt x="93" y="0"/>
                  <a:pt x="97" y="0"/>
                  <a:pt x="97" y="4"/>
                </a:cubicBezTo>
                <a:cubicBezTo>
                  <a:pt x="101" y="4"/>
                  <a:pt x="101" y="8"/>
                  <a:pt x="104" y="12"/>
                </a:cubicBezTo>
                <a:cubicBezTo>
                  <a:pt x="104" y="20"/>
                  <a:pt x="108" y="31"/>
                  <a:pt x="108" y="39"/>
                </a:cubicBezTo>
                <a:cubicBezTo>
                  <a:pt x="108" y="54"/>
                  <a:pt x="112" y="62"/>
                  <a:pt x="120" y="73"/>
                </a:cubicBezTo>
                <a:cubicBezTo>
                  <a:pt x="127" y="77"/>
                  <a:pt x="131" y="85"/>
                  <a:pt x="139" y="89"/>
                </a:cubicBezTo>
                <a:cubicBezTo>
                  <a:pt x="147" y="93"/>
                  <a:pt x="154" y="93"/>
                  <a:pt x="162" y="100"/>
                </a:cubicBezTo>
                <a:lnTo>
                  <a:pt x="162" y="100"/>
                </a:lnTo>
                <a:cubicBezTo>
                  <a:pt x="185" y="123"/>
                  <a:pt x="208" y="119"/>
                  <a:pt x="208" y="158"/>
                </a:cubicBezTo>
                <a:cubicBezTo>
                  <a:pt x="208" y="178"/>
                  <a:pt x="208" y="197"/>
                  <a:pt x="216" y="213"/>
                </a:cubicBezTo>
                <a:cubicBezTo>
                  <a:pt x="220" y="232"/>
                  <a:pt x="236" y="239"/>
                  <a:pt x="240" y="259"/>
                </a:cubicBezTo>
                <a:cubicBezTo>
                  <a:pt x="247" y="305"/>
                  <a:pt x="282" y="259"/>
                  <a:pt x="316" y="285"/>
                </a:cubicBezTo>
                <a:cubicBezTo>
                  <a:pt x="335" y="297"/>
                  <a:pt x="328" y="308"/>
                  <a:pt x="339" y="328"/>
                </a:cubicBezTo>
                <a:cubicBezTo>
                  <a:pt x="347" y="340"/>
                  <a:pt x="320" y="351"/>
                  <a:pt x="320" y="363"/>
                </a:cubicBezTo>
                <a:cubicBezTo>
                  <a:pt x="320" y="386"/>
                  <a:pt x="335" y="378"/>
                  <a:pt x="355" y="378"/>
                </a:cubicBezTo>
                <a:cubicBezTo>
                  <a:pt x="386" y="378"/>
                  <a:pt x="394" y="401"/>
                  <a:pt x="425" y="405"/>
                </a:cubicBezTo>
                <a:cubicBezTo>
                  <a:pt x="448" y="409"/>
                  <a:pt x="490" y="405"/>
                  <a:pt x="509" y="420"/>
                </a:cubicBezTo>
                <a:cubicBezTo>
                  <a:pt x="509" y="444"/>
                  <a:pt x="467" y="451"/>
                  <a:pt x="490" y="478"/>
                </a:cubicBezTo>
                <a:lnTo>
                  <a:pt x="490" y="478"/>
                </a:lnTo>
                <a:cubicBezTo>
                  <a:pt x="193" y="652"/>
                  <a:pt x="193" y="652"/>
                  <a:pt x="193" y="652"/>
                </a:cubicBezTo>
                <a:lnTo>
                  <a:pt x="193" y="652"/>
                </a:lnTo>
                <a:cubicBezTo>
                  <a:pt x="177" y="656"/>
                  <a:pt x="177" y="656"/>
                  <a:pt x="177" y="656"/>
                </a:cubicBezTo>
                <a:cubicBezTo>
                  <a:pt x="158" y="667"/>
                  <a:pt x="147" y="667"/>
                  <a:pt x="135" y="652"/>
                </a:cubicBezTo>
                <a:cubicBezTo>
                  <a:pt x="135" y="644"/>
                  <a:pt x="135" y="625"/>
                  <a:pt x="131" y="621"/>
                </a:cubicBezTo>
                <a:cubicBezTo>
                  <a:pt x="127" y="609"/>
                  <a:pt x="97" y="598"/>
                  <a:pt x="85" y="594"/>
                </a:cubicBezTo>
                <a:cubicBezTo>
                  <a:pt x="66" y="586"/>
                  <a:pt x="54" y="575"/>
                  <a:pt x="39" y="559"/>
                </a:cubicBezTo>
                <a:cubicBezTo>
                  <a:pt x="15" y="533"/>
                  <a:pt x="11" y="494"/>
                  <a:pt x="0" y="463"/>
                </a:cubicBezTo>
                <a:lnTo>
                  <a:pt x="0" y="463"/>
                </a:lnTo>
                <a:cubicBezTo>
                  <a:pt x="31" y="47"/>
                  <a:pt x="31" y="47"/>
                  <a:pt x="31" y="4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2" name="Freeform 162"/>
          <p:cNvSpPr>
            <a:spLocks noChangeArrowheads="1"/>
          </p:cNvSpPr>
          <p:nvPr/>
        </p:nvSpPr>
        <p:spPr bwMode="auto">
          <a:xfrm>
            <a:off x="21250288" y="8047859"/>
            <a:ext cx="438460" cy="457977"/>
          </a:xfrm>
          <a:custGeom>
            <a:avLst/>
            <a:gdLst>
              <a:gd name="T0" fmla="*/ 70 w 599"/>
              <a:gd name="T1" fmla="*/ 0 h 626"/>
              <a:gd name="T2" fmla="*/ 70 w 599"/>
              <a:gd name="T3" fmla="*/ 0 h 626"/>
              <a:gd name="T4" fmla="*/ 189 w 599"/>
              <a:gd name="T5" fmla="*/ 50 h 626"/>
              <a:gd name="T6" fmla="*/ 189 w 599"/>
              <a:gd name="T7" fmla="*/ 50 h 626"/>
              <a:gd name="T8" fmla="*/ 263 w 599"/>
              <a:gd name="T9" fmla="*/ 50 h 626"/>
              <a:gd name="T10" fmla="*/ 332 w 599"/>
              <a:gd name="T11" fmla="*/ 50 h 626"/>
              <a:gd name="T12" fmla="*/ 402 w 599"/>
              <a:gd name="T13" fmla="*/ 62 h 626"/>
              <a:gd name="T14" fmla="*/ 413 w 599"/>
              <a:gd name="T15" fmla="*/ 127 h 626"/>
              <a:gd name="T16" fmla="*/ 440 w 599"/>
              <a:gd name="T17" fmla="*/ 189 h 626"/>
              <a:gd name="T18" fmla="*/ 452 w 599"/>
              <a:gd name="T19" fmla="*/ 281 h 626"/>
              <a:gd name="T20" fmla="*/ 509 w 599"/>
              <a:gd name="T21" fmla="*/ 347 h 626"/>
              <a:gd name="T22" fmla="*/ 513 w 599"/>
              <a:gd name="T23" fmla="*/ 409 h 626"/>
              <a:gd name="T24" fmla="*/ 560 w 599"/>
              <a:gd name="T25" fmla="*/ 440 h 626"/>
              <a:gd name="T26" fmla="*/ 575 w 599"/>
              <a:gd name="T27" fmla="*/ 470 h 626"/>
              <a:gd name="T28" fmla="*/ 571 w 599"/>
              <a:gd name="T29" fmla="*/ 517 h 626"/>
              <a:gd name="T30" fmla="*/ 552 w 599"/>
              <a:gd name="T31" fmla="*/ 548 h 626"/>
              <a:gd name="T32" fmla="*/ 552 w 599"/>
              <a:gd name="T33" fmla="*/ 579 h 626"/>
              <a:gd name="T34" fmla="*/ 560 w 599"/>
              <a:gd name="T35" fmla="*/ 625 h 626"/>
              <a:gd name="T36" fmla="*/ 560 w 599"/>
              <a:gd name="T37" fmla="*/ 625 h 626"/>
              <a:gd name="T38" fmla="*/ 105 w 599"/>
              <a:gd name="T39" fmla="*/ 625 h 626"/>
              <a:gd name="T40" fmla="*/ 105 w 599"/>
              <a:gd name="T41" fmla="*/ 625 h 626"/>
              <a:gd name="T42" fmla="*/ 0 w 599"/>
              <a:gd name="T43" fmla="*/ 69 h 626"/>
              <a:gd name="T44" fmla="*/ 70 w 599"/>
              <a:gd name="T45" fmla="*/ 0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9" h="626">
                <a:moveTo>
                  <a:pt x="70" y="0"/>
                </a:moveTo>
                <a:lnTo>
                  <a:pt x="70" y="0"/>
                </a:lnTo>
                <a:cubicBezTo>
                  <a:pt x="189" y="50"/>
                  <a:pt x="189" y="50"/>
                  <a:pt x="189" y="50"/>
                </a:cubicBezTo>
                <a:lnTo>
                  <a:pt x="189" y="50"/>
                </a:lnTo>
                <a:cubicBezTo>
                  <a:pt x="205" y="73"/>
                  <a:pt x="240" y="50"/>
                  <a:pt x="263" y="50"/>
                </a:cubicBezTo>
                <a:cubicBezTo>
                  <a:pt x="286" y="46"/>
                  <a:pt x="309" y="58"/>
                  <a:pt x="332" y="50"/>
                </a:cubicBezTo>
                <a:cubicBezTo>
                  <a:pt x="351" y="39"/>
                  <a:pt x="382" y="39"/>
                  <a:pt x="402" y="62"/>
                </a:cubicBezTo>
                <a:cubicBezTo>
                  <a:pt x="413" y="73"/>
                  <a:pt x="410" y="108"/>
                  <a:pt x="413" y="127"/>
                </a:cubicBezTo>
                <a:cubicBezTo>
                  <a:pt x="429" y="138"/>
                  <a:pt x="440" y="166"/>
                  <a:pt x="440" y="189"/>
                </a:cubicBezTo>
                <a:cubicBezTo>
                  <a:pt x="440" y="220"/>
                  <a:pt x="448" y="251"/>
                  <a:pt x="452" y="281"/>
                </a:cubicBezTo>
                <a:cubicBezTo>
                  <a:pt x="456" y="320"/>
                  <a:pt x="502" y="308"/>
                  <a:pt x="509" y="347"/>
                </a:cubicBezTo>
                <a:cubicBezTo>
                  <a:pt x="509" y="367"/>
                  <a:pt x="505" y="390"/>
                  <a:pt x="513" y="409"/>
                </a:cubicBezTo>
                <a:cubicBezTo>
                  <a:pt x="517" y="432"/>
                  <a:pt x="544" y="428"/>
                  <a:pt x="560" y="440"/>
                </a:cubicBezTo>
                <a:cubicBezTo>
                  <a:pt x="564" y="455"/>
                  <a:pt x="560" y="462"/>
                  <a:pt x="575" y="470"/>
                </a:cubicBezTo>
                <a:cubicBezTo>
                  <a:pt x="598" y="482"/>
                  <a:pt x="579" y="505"/>
                  <a:pt x="571" y="517"/>
                </a:cubicBezTo>
                <a:cubicBezTo>
                  <a:pt x="564" y="528"/>
                  <a:pt x="556" y="536"/>
                  <a:pt x="552" y="548"/>
                </a:cubicBezTo>
                <a:cubicBezTo>
                  <a:pt x="544" y="559"/>
                  <a:pt x="548" y="567"/>
                  <a:pt x="552" y="579"/>
                </a:cubicBezTo>
                <a:cubicBezTo>
                  <a:pt x="560" y="586"/>
                  <a:pt x="560" y="613"/>
                  <a:pt x="560" y="625"/>
                </a:cubicBezTo>
                <a:lnTo>
                  <a:pt x="560" y="625"/>
                </a:lnTo>
                <a:cubicBezTo>
                  <a:pt x="105" y="625"/>
                  <a:pt x="105" y="625"/>
                  <a:pt x="105" y="625"/>
                </a:cubicBezTo>
                <a:lnTo>
                  <a:pt x="105" y="625"/>
                </a:lnTo>
                <a:cubicBezTo>
                  <a:pt x="0" y="69"/>
                  <a:pt x="0" y="69"/>
                  <a:pt x="0" y="69"/>
                </a:cubicBezTo>
                <a:cubicBezTo>
                  <a:pt x="70" y="0"/>
                  <a:pt x="70" y="0"/>
                  <a:pt x="7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3" name="Freeform 163"/>
          <p:cNvSpPr>
            <a:spLocks noChangeArrowheads="1"/>
          </p:cNvSpPr>
          <p:nvPr/>
        </p:nvSpPr>
        <p:spPr bwMode="auto">
          <a:xfrm>
            <a:off x="20860546" y="7986146"/>
            <a:ext cx="464443" cy="545675"/>
          </a:xfrm>
          <a:custGeom>
            <a:avLst/>
            <a:gdLst>
              <a:gd name="T0" fmla="*/ 0 w 634"/>
              <a:gd name="T1" fmla="*/ 366 h 745"/>
              <a:gd name="T2" fmla="*/ 0 w 634"/>
              <a:gd name="T3" fmla="*/ 366 h 745"/>
              <a:gd name="T4" fmla="*/ 339 w 634"/>
              <a:gd name="T5" fmla="*/ 0 h 745"/>
              <a:gd name="T6" fmla="*/ 339 w 634"/>
              <a:gd name="T7" fmla="*/ 0 h 745"/>
              <a:gd name="T8" fmla="*/ 598 w 634"/>
              <a:gd name="T9" fmla="*/ 85 h 745"/>
              <a:gd name="T10" fmla="*/ 598 w 634"/>
              <a:gd name="T11" fmla="*/ 85 h 745"/>
              <a:gd name="T12" fmla="*/ 528 w 634"/>
              <a:gd name="T13" fmla="*/ 154 h 745"/>
              <a:gd name="T14" fmla="*/ 633 w 634"/>
              <a:gd name="T15" fmla="*/ 710 h 745"/>
              <a:gd name="T16" fmla="*/ 633 w 634"/>
              <a:gd name="T17" fmla="*/ 710 h 745"/>
              <a:gd name="T18" fmla="*/ 629 w 634"/>
              <a:gd name="T19" fmla="*/ 744 h 745"/>
              <a:gd name="T20" fmla="*/ 448 w 634"/>
              <a:gd name="T21" fmla="*/ 744 h 745"/>
              <a:gd name="T22" fmla="*/ 328 w 634"/>
              <a:gd name="T23" fmla="*/ 744 h 745"/>
              <a:gd name="T24" fmla="*/ 347 w 634"/>
              <a:gd name="T25" fmla="*/ 686 h 745"/>
              <a:gd name="T26" fmla="*/ 263 w 634"/>
              <a:gd name="T27" fmla="*/ 671 h 745"/>
              <a:gd name="T28" fmla="*/ 193 w 634"/>
              <a:gd name="T29" fmla="*/ 644 h 745"/>
              <a:gd name="T30" fmla="*/ 158 w 634"/>
              <a:gd name="T31" fmla="*/ 629 h 745"/>
              <a:gd name="T32" fmla="*/ 177 w 634"/>
              <a:gd name="T33" fmla="*/ 594 h 745"/>
              <a:gd name="T34" fmla="*/ 154 w 634"/>
              <a:gd name="T35" fmla="*/ 551 h 745"/>
              <a:gd name="T36" fmla="*/ 78 w 634"/>
              <a:gd name="T37" fmla="*/ 525 h 745"/>
              <a:gd name="T38" fmla="*/ 54 w 634"/>
              <a:gd name="T39" fmla="*/ 479 h 745"/>
              <a:gd name="T40" fmla="*/ 46 w 634"/>
              <a:gd name="T41" fmla="*/ 424 h 745"/>
              <a:gd name="T42" fmla="*/ 0 w 634"/>
              <a:gd name="T43" fmla="*/ 36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4" h="745">
                <a:moveTo>
                  <a:pt x="0" y="366"/>
                </a:moveTo>
                <a:lnTo>
                  <a:pt x="0" y="366"/>
                </a:lnTo>
                <a:cubicBezTo>
                  <a:pt x="339" y="0"/>
                  <a:pt x="339" y="0"/>
                  <a:pt x="339" y="0"/>
                </a:cubicBezTo>
                <a:lnTo>
                  <a:pt x="339" y="0"/>
                </a:lnTo>
                <a:cubicBezTo>
                  <a:pt x="598" y="85"/>
                  <a:pt x="598" y="85"/>
                  <a:pt x="598" y="85"/>
                </a:cubicBezTo>
                <a:lnTo>
                  <a:pt x="598" y="85"/>
                </a:lnTo>
                <a:cubicBezTo>
                  <a:pt x="528" y="154"/>
                  <a:pt x="528" y="154"/>
                  <a:pt x="528" y="154"/>
                </a:cubicBezTo>
                <a:cubicBezTo>
                  <a:pt x="633" y="710"/>
                  <a:pt x="633" y="710"/>
                  <a:pt x="633" y="710"/>
                </a:cubicBezTo>
                <a:lnTo>
                  <a:pt x="633" y="710"/>
                </a:lnTo>
                <a:cubicBezTo>
                  <a:pt x="629" y="744"/>
                  <a:pt x="629" y="744"/>
                  <a:pt x="629" y="744"/>
                </a:cubicBezTo>
                <a:cubicBezTo>
                  <a:pt x="448" y="744"/>
                  <a:pt x="448" y="744"/>
                  <a:pt x="448" y="744"/>
                </a:cubicBezTo>
                <a:cubicBezTo>
                  <a:pt x="328" y="744"/>
                  <a:pt x="328" y="744"/>
                  <a:pt x="328" y="744"/>
                </a:cubicBezTo>
                <a:cubicBezTo>
                  <a:pt x="305" y="717"/>
                  <a:pt x="347" y="710"/>
                  <a:pt x="347" y="686"/>
                </a:cubicBezTo>
                <a:cubicBezTo>
                  <a:pt x="328" y="671"/>
                  <a:pt x="286" y="675"/>
                  <a:pt x="263" y="671"/>
                </a:cubicBezTo>
                <a:cubicBezTo>
                  <a:pt x="232" y="667"/>
                  <a:pt x="224" y="644"/>
                  <a:pt x="193" y="644"/>
                </a:cubicBezTo>
                <a:cubicBezTo>
                  <a:pt x="173" y="644"/>
                  <a:pt x="158" y="652"/>
                  <a:pt x="158" y="629"/>
                </a:cubicBezTo>
                <a:cubicBezTo>
                  <a:pt x="158" y="617"/>
                  <a:pt x="185" y="606"/>
                  <a:pt x="177" y="594"/>
                </a:cubicBezTo>
                <a:cubicBezTo>
                  <a:pt x="166" y="574"/>
                  <a:pt x="173" y="563"/>
                  <a:pt x="154" y="551"/>
                </a:cubicBezTo>
                <a:cubicBezTo>
                  <a:pt x="120" y="525"/>
                  <a:pt x="85" y="571"/>
                  <a:pt x="78" y="525"/>
                </a:cubicBezTo>
                <a:cubicBezTo>
                  <a:pt x="74" y="505"/>
                  <a:pt x="58" y="498"/>
                  <a:pt x="54" y="479"/>
                </a:cubicBezTo>
                <a:cubicBezTo>
                  <a:pt x="46" y="463"/>
                  <a:pt x="46" y="444"/>
                  <a:pt x="46" y="424"/>
                </a:cubicBezTo>
                <a:cubicBezTo>
                  <a:pt x="46" y="385"/>
                  <a:pt x="23" y="389"/>
                  <a:pt x="0" y="36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4" name="Freeform 164"/>
          <p:cNvSpPr>
            <a:spLocks noChangeArrowheads="1"/>
          </p:cNvSpPr>
          <p:nvPr/>
        </p:nvSpPr>
        <p:spPr bwMode="auto">
          <a:xfrm>
            <a:off x="21402937" y="8791666"/>
            <a:ext cx="454699" cy="565163"/>
          </a:xfrm>
          <a:custGeom>
            <a:avLst/>
            <a:gdLst>
              <a:gd name="T0" fmla="*/ 324 w 621"/>
              <a:gd name="T1" fmla="*/ 43 h 773"/>
              <a:gd name="T2" fmla="*/ 324 w 621"/>
              <a:gd name="T3" fmla="*/ 43 h 773"/>
              <a:gd name="T4" fmla="*/ 324 w 621"/>
              <a:gd name="T5" fmla="*/ 51 h 773"/>
              <a:gd name="T6" fmla="*/ 359 w 621"/>
              <a:gd name="T7" fmla="*/ 70 h 773"/>
              <a:gd name="T8" fmla="*/ 374 w 621"/>
              <a:gd name="T9" fmla="*/ 131 h 773"/>
              <a:gd name="T10" fmla="*/ 397 w 621"/>
              <a:gd name="T11" fmla="*/ 170 h 773"/>
              <a:gd name="T12" fmla="*/ 482 w 621"/>
              <a:gd name="T13" fmla="*/ 213 h 773"/>
              <a:gd name="T14" fmla="*/ 563 w 621"/>
              <a:gd name="T15" fmla="*/ 247 h 773"/>
              <a:gd name="T16" fmla="*/ 597 w 621"/>
              <a:gd name="T17" fmla="*/ 278 h 773"/>
              <a:gd name="T18" fmla="*/ 597 w 621"/>
              <a:gd name="T19" fmla="*/ 278 h 773"/>
              <a:gd name="T20" fmla="*/ 601 w 621"/>
              <a:gd name="T21" fmla="*/ 285 h 773"/>
              <a:gd name="T22" fmla="*/ 593 w 621"/>
              <a:gd name="T23" fmla="*/ 293 h 773"/>
              <a:gd name="T24" fmla="*/ 593 w 621"/>
              <a:gd name="T25" fmla="*/ 320 h 773"/>
              <a:gd name="T26" fmla="*/ 582 w 621"/>
              <a:gd name="T27" fmla="*/ 347 h 773"/>
              <a:gd name="T28" fmla="*/ 574 w 621"/>
              <a:gd name="T29" fmla="*/ 371 h 773"/>
              <a:gd name="T30" fmla="*/ 547 w 621"/>
              <a:gd name="T31" fmla="*/ 398 h 773"/>
              <a:gd name="T32" fmla="*/ 532 w 621"/>
              <a:gd name="T33" fmla="*/ 421 h 773"/>
              <a:gd name="T34" fmla="*/ 532 w 621"/>
              <a:gd name="T35" fmla="*/ 440 h 773"/>
              <a:gd name="T36" fmla="*/ 521 w 621"/>
              <a:gd name="T37" fmla="*/ 486 h 773"/>
              <a:gd name="T38" fmla="*/ 555 w 621"/>
              <a:gd name="T39" fmla="*/ 537 h 773"/>
              <a:gd name="T40" fmla="*/ 582 w 621"/>
              <a:gd name="T41" fmla="*/ 571 h 773"/>
              <a:gd name="T42" fmla="*/ 620 w 621"/>
              <a:gd name="T43" fmla="*/ 625 h 773"/>
              <a:gd name="T44" fmla="*/ 493 w 621"/>
              <a:gd name="T45" fmla="*/ 625 h 773"/>
              <a:gd name="T46" fmla="*/ 378 w 621"/>
              <a:gd name="T47" fmla="*/ 644 h 773"/>
              <a:gd name="T48" fmla="*/ 223 w 621"/>
              <a:gd name="T49" fmla="*/ 710 h 773"/>
              <a:gd name="T50" fmla="*/ 81 w 621"/>
              <a:gd name="T51" fmla="*/ 772 h 773"/>
              <a:gd name="T52" fmla="*/ 81 w 621"/>
              <a:gd name="T53" fmla="*/ 772 h 773"/>
              <a:gd name="T54" fmla="*/ 81 w 621"/>
              <a:gd name="T55" fmla="*/ 343 h 773"/>
              <a:gd name="T56" fmla="*/ 0 w 621"/>
              <a:gd name="T57" fmla="*/ 343 h 773"/>
              <a:gd name="T58" fmla="*/ 0 w 621"/>
              <a:gd name="T59" fmla="*/ 343 h 773"/>
              <a:gd name="T60" fmla="*/ 0 w 621"/>
              <a:gd name="T61" fmla="*/ 85 h 773"/>
              <a:gd name="T62" fmla="*/ 0 w 621"/>
              <a:gd name="T63" fmla="*/ 85 h 773"/>
              <a:gd name="T64" fmla="*/ 77 w 621"/>
              <a:gd name="T65" fmla="*/ 104 h 773"/>
              <a:gd name="T66" fmla="*/ 131 w 621"/>
              <a:gd name="T67" fmla="*/ 89 h 773"/>
              <a:gd name="T68" fmla="*/ 154 w 621"/>
              <a:gd name="T69" fmla="*/ 58 h 773"/>
              <a:gd name="T70" fmla="*/ 177 w 621"/>
              <a:gd name="T71" fmla="*/ 47 h 773"/>
              <a:gd name="T72" fmla="*/ 258 w 621"/>
              <a:gd name="T73" fmla="*/ 12 h 773"/>
              <a:gd name="T74" fmla="*/ 277 w 621"/>
              <a:gd name="T75" fmla="*/ 24 h 773"/>
              <a:gd name="T76" fmla="*/ 324 w 621"/>
              <a:gd name="T77" fmla="*/ 4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1" h="773">
                <a:moveTo>
                  <a:pt x="324" y="43"/>
                </a:moveTo>
                <a:lnTo>
                  <a:pt x="324" y="43"/>
                </a:lnTo>
                <a:cubicBezTo>
                  <a:pt x="324" y="47"/>
                  <a:pt x="324" y="47"/>
                  <a:pt x="324" y="51"/>
                </a:cubicBezTo>
                <a:cubicBezTo>
                  <a:pt x="335" y="58"/>
                  <a:pt x="355" y="54"/>
                  <a:pt x="359" y="70"/>
                </a:cubicBezTo>
                <a:cubicBezTo>
                  <a:pt x="359" y="104"/>
                  <a:pt x="320" y="116"/>
                  <a:pt x="374" y="131"/>
                </a:cubicBezTo>
                <a:cubicBezTo>
                  <a:pt x="397" y="139"/>
                  <a:pt x="393" y="150"/>
                  <a:pt x="397" y="170"/>
                </a:cubicBezTo>
                <a:cubicBezTo>
                  <a:pt x="401" y="205"/>
                  <a:pt x="458" y="193"/>
                  <a:pt x="482" y="213"/>
                </a:cubicBezTo>
                <a:cubicBezTo>
                  <a:pt x="501" y="228"/>
                  <a:pt x="551" y="232"/>
                  <a:pt x="563" y="247"/>
                </a:cubicBezTo>
                <a:cubicBezTo>
                  <a:pt x="574" y="255"/>
                  <a:pt x="590" y="270"/>
                  <a:pt x="597" y="278"/>
                </a:cubicBezTo>
                <a:lnTo>
                  <a:pt x="597" y="278"/>
                </a:lnTo>
                <a:cubicBezTo>
                  <a:pt x="597" y="278"/>
                  <a:pt x="597" y="282"/>
                  <a:pt x="601" y="285"/>
                </a:cubicBezTo>
                <a:cubicBezTo>
                  <a:pt x="601" y="289"/>
                  <a:pt x="597" y="297"/>
                  <a:pt x="593" y="293"/>
                </a:cubicBezTo>
                <a:cubicBezTo>
                  <a:pt x="590" y="297"/>
                  <a:pt x="593" y="312"/>
                  <a:pt x="593" y="320"/>
                </a:cubicBezTo>
                <a:cubicBezTo>
                  <a:pt x="597" y="332"/>
                  <a:pt x="586" y="340"/>
                  <a:pt x="582" y="347"/>
                </a:cubicBezTo>
                <a:cubicBezTo>
                  <a:pt x="578" y="355"/>
                  <a:pt x="574" y="363"/>
                  <a:pt x="574" y="371"/>
                </a:cubicBezTo>
                <a:cubicBezTo>
                  <a:pt x="571" y="382"/>
                  <a:pt x="551" y="386"/>
                  <a:pt x="547" y="398"/>
                </a:cubicBezTo>
                <a:cubicBezTo>
                  <a:pt x="544" y="409"/>
                  <a:pt x="532" y="413"/>
                  <a:pt x="532" y="421"/>
                </a:cubicBezTo>
                <a:cubicBezTo>
                  <a:pt x="528" y="428"/>
                  <a:pt x="532" y="432"/>
                  <a:pt x="532" y="440"/>
                </a:cubicBezTo>
                <a:cubicBezTo>
                  <a:pt x="532" y="455"/>
                  <a:pt x="525" y="470"/>
                  <a:pt x="521" y="486"/>
                </a:cubicBezTo>
                <a:cubicBezTo>
                  <a:pt x="513" y="533"/>
                  <a:pt x="547" y="509"/>
                  <a:pt x="555" y="537"/>
                </a:cubicBezTo>
                <a:cubicBezTo>
                  <a:pt x="559" y="552"/>
                  <a:pt x="574" y="556"/>
                  <a:pt x="582" y="571"/>
                </a:cubicBezTo>
                <a:cubicBezTo>
                  <a:pt x="593" y="594"/>
                  <a:pt x="601" y="609"/>
                  <a:pt x="620" y="625"/>
                </a:cubicBezTo>
                <a:cubicBezTo>
                  <a:pt x="493" y="625"/>
                  <a:pt x="493" y="625"/>
                  <a:pt x="493" y="625"/>
                </a:cubicBezTo>
                <a:cubicBezTo>
                  <a:pt x="462" y="625"/>
                  <a:pt x="405" y="625"/>
                  <a:pt x="378" y="644"/>
                </a:cubicBezTo>
                <a:cubicBezTo>
                  <a:pt x="223" y="710"/>
                  <a:pt x="223" y="710"/>
                  <a:pt x="223" y="710"/>
                </a:cubicBezTo>
                <a:cubicBezTo>
                  <a:pt x="81" y="772"/>
                  <a:pt x="81" y="772"/>
                  <a:pt x="81" y="772"/>
                </a:cubicBezTo>
                <a:lnTo>
                  <a:pt x="81" y="772"/>
                </a:lnTo>
                <a:cubicBezTo>
                  <a:pt x="81" y="343"/>
                  <a:pt x="81" y="343"/>
                  <a:pt x="81" y="343"/>
                </a:cubicBezTo>
                <a:cubicBezTo>
                  <a:pt x="0" y="343"/>
                  <a:pt x="0" y="343"/>
                  <a:pt x="0" y="343"/>
                </a:cubicBezTo>
                <a:lnTo>
                  <a:pt x="0" y="343"/>
                </a:lnTo>
                <a:cubicBezTo>
                  <a:pt x="0" y="85"/>
                  <a:pt x="0" y="85"/>
                  <a:pt x="0" y="85"/>
                </a:cubicBezTo>
                <a:lnTo>
                  <a:pt x="0" y="85"/>
                </a:lnTo>
                <a:cubicBezTo>
                  <a:pt x="27" y="89"/>
                  <a:pt x="50" y="112"/>
                  <a:pt x="77" y="104"/>
                </a:cubicBezTo>
                <a:cubicBezTo>
                  <a:pt x="96" y="100"/>
                  <a:pt x="115" y="104"/>
                  <a:pt x="131" y="89"/>
                </a:cubicBezTo>
                <a:cubicBezTo>
                  <a:pt x="138" y="81"/>
                  <a:pt x="142" y="66"/>
                  <a:pt x="154" y="58"/>
                </a:cubicBezTo>
                <a:cubicBezTo>
                  <a:pt x="162" y="51"/>
                  <a:pt x="170" y="51"/>
                  <a:pt x="177" y="47"/>
                </a:cubicBezTo>
                <a:cubicBezTo>
                  <a:pt x="216" y="31"/>
                  <a:pt x="216" y="0"/>
                  <a:pt x="258" y="12"/>
                </a:cubicBezTo>
                <a:cubicBezTo>
                  <a:pt x="262" y="16"/>
                  <a:pt x="269" y="20"/>
                  <a:pt x="277" y="24"/>
                </a:cubicBezTo>
                <a:cubicBezTo>
                  <a:pt x="285" y="35"/>
                  <a:pt x="308" y="43"/>
                  <a:pt x="324" y="4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5" name="Freeform 165"/>
          <p:cNvSpPr>
            <a:spLocks noChangeArrowheads="1"/>
          </p:cNvSpPr>
          <p:nvPr/>
        </p:nvSpPr>
        <p:spPr bwMode="auto">
          <a:xfrm>
            <a:off x="21188579" y="8509084"/>
            <a:ext cx="470939" cy="363783"/>
          </a:xfrm>
          <a:custGeom>
            <a:avLst/>
            <a:gdLst>
              <a:gd name="T0" fmla="*/ 0 w 645"/>
              <a:gd name="T1" fmla="*/ 34 h 498"/>
              <a:gd name="T2" fmla="*/ 0 w 645"/>
              <a:gd name="T3" fmla="*/ 34 h 498"/>
              <a:gd name="T4" fmla="*/ 181 w 645"/>
              <a:gd name="T5" fmla="*/ 34 h 498"/>
              <a:gd name="T6" fmla="*/ 185 w 645"/>
              <a:gd name="T7" fmla="*/ 0 h 498"/>
              <a:gd name="T8" fmla="*/ 185 w 645"/>
              <a:gd name="T9" fmla="*/ 0 h 498"/>
              <a:gd name="T10" fmla="*/ 640 w 645"/>
              <a:gd name="T11" fmla="*/ 0 h 498"/>
              <a:gd name="T12" fmla="*/ 640 w 645"/>
              <a:gd name="T13" fmla="*/ 0 h 498"/>
              <a:gd name="T14" fmla="*/ 636 w 645"/>
              <a:gd name="T15" fmla="*/ 26 h 498"/>
              <a:gd name="T16" fmla="*/ 605 w 645"/>
              <a:gd name="T17" fmla="*/ 77 h 498"/>
              <a:gd name="T18" fmla="*/ 609 w 645"/>
              <a:gd name="T19" fmla="*/ 135 h 498"/>
              <a:gd name="T20" fmla="*/ 632 w 645"/>
              <a:gd name="T21" fmla="*/ 181 h 498"/>
              <a:gd name="T22" fmla="*/ 613 w 645"/>
              <a:gd name="T23" fmla="*/ 251 h 498"/>
              <a:gd name="T24" fmla="*/ 617 w 645"/>
              <a:gd name="T25" fmla="*/ 300 h 498"/>
              <a:gd name="T26" fmla="*/ 617 w 645"/>
              <a:gd name="T27" fmla="*/ 327 h 498"/>
              <a:gd name="T28" fmla="*/ 617 w 645"/>
              <a:gd name="T29" fmla="*/ 327 h 498"/>
              <a:gd name="T30" fmla="*/ 617 w 645"/>
              <a:gd name="T31" fmla="*/ 354 h 498"/>
              <a:gd name="T32" fmla="*/ 636 w 645"/>
              <a:gd name="T33" fmla="*/ 374 h 498"/>
              <a:gd name="T34" fmla="*/ 636 w 645"/>
              <a:gd name="T35" fmla="*/ 389 h 498"/>
              <a:gd name="T36" fmla="*/ 624 w 645"/>
              <a:gd name="T37" fmla="*/ 401 h 498"/>
              <a:gd name="T38" fmla="*/ 613 w 645"/>
              <a:gd name="T39" fmla="*/ 428 h 498"/>
              <a:gd name="T40" fmla="*/ 613 w 645"/>
              <a:gd name="T41" fmla="*/ 428 h 498"/>
              <a:gd name="T42" fmla="*/ 566 w 645"/>
              <a:gd name="T43" fmla="*/ 409 h 498"/>
              <a:gd name="T44" fmla="*/ 547 w 645"/>
              <a:gd name="T45" fmla="*/ 397 h 498"/>
              <a:gd name="T46" fmla="*/ 466 w 645"/>
              <a:gd name="T47" fmla="*/ 432 h 498"/>
              <a:gd name="T48" fmla="*/ 443 w 645"/>
              <a:gd name="T49" fmla="*/ 443 h 498"/>
              <a:gd name="T50" fmla="*/ 420 w 645"/>
              <a:gd name="T51" fmla="*/ 474 h 498"/>
              <a:gd name="T52" fmla="*/ 366 w 645"/>
              <a:gd name="T53" fmla="*/ 489 h 498"/>
              <a:gd name="T54" fmla="*/ 289 w 645"/>
              <a:gd name="T55" fmla="*/ 470 h 498"/>
              <a:gd name="T56" fmla="*/ 289 w 645"/>
              <a:gd name="T57" fmla="*/ 470 h 498"/>
              <a:gd name="T58" fmla="*/ 135 w 645"/>
              <a:gd name="T59" fmla="*/ 470 h 498"/>
              <a:gd name="T60" fmla="*/ 0 w 645"/>
              <a:gd name="T61" fmla="*/ 3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5" h="498">
                <a:moveTo>
                  <a:pt x="0" y="34"/>
                </a:moveTo>
                <a:lnTo>
                  <a:pt x="0" y="34"/>
                </a:lnTo>
                <a:cubicBezTo>
                  <a:pt x="181" y="34"/>
                  <a:pt x="181" y="34"/>
                  <a:pt x="181" y="34"/>
                </a:cubicBezTo>
                <a:cubicBezTo>
                  <a:pt x="185" y="0"/>
                  <a:pt x="185" y="0"/>
                  <a:pt x="185" y="0"/>
                </a:cubicBezTo>
                <a:lnTo>
                  <a:pt x="185" y="0"/>
                </a:lnTo>
                <a:cubicBezTo>
                  <a:pt x="640" y="0"/>
                  <a:pt x="640" y="0"/>
                  <a:pt x="640" y="0"/>
                </a:cubicBezTo>
                <a:lnTo>
                  <a:pt x="640" y="0"/>
                </a:lnTo>
                <a:cubicBezTo>
                  <a:pt x="644" y="7"/>
                  <a:pt x="644" y="19"/>
                  <a:pt x="636" y="26"/>
                </a:cubicBezTo>
                <a:cubicBezTo>
                  <a:pt x="632" y="42"/>
                  <a:pt x="613" y="61"/>
                  <a:pt x="605" y="77"/>
                </a:cubicBezTo>
                <a:cubicBezTo>
                  <a:pt x="601" y="93"/>
                  <a:pt x="597" y="127"/>
                  <a:pt x="609" y="135"/>
                </a:cubicBezTo>
                <a:cubicBezTo>
                  <a:pt x="609" y="150"/>
                  <a:pt x="624" y="165"/>
                  <a:pt x="632" y="181"/>
                </a:cubicBezTo>
                <a:cubicBezTo>
                  <a:pt x="640" y="204"/>
                  <a:pt x="617" y="227"/>
                  <a:pt x="613" y="251"/>
                </a:cubicBezTo>
                <a:cubicBezTo>
                  <a:pt x="605" y="270"/>
                  <a:pt x="613" y="281"/>
                  <a:pt x="617" y="300"/>
                </a:cubicBezTo>
                <a:cubicBezTo>
                  <a:pt x="617" y="327"/>
                  <a:pt x="617" y="327"/>
                  <a:pt x="617" y="327"/>
                </a:cubicBezTo>
                <a:lnTo>
                  <a:pt x="617" y="327"/>
                </a:lnTo>
                <a:cubicBezTo>
                  <a:pt x="609" y="339"/>
                  <a:pt x="613" y="346"/>
                  <a:pt x="617" y="354"/>
                </a:cubicBezTo>
                <a:cubicBezTo>
                  <a:pt x="620" y="366"/>
                  <a:pt x="628" y="370"/>
                  <a:pt x="636" y="374"/>
                </a:cubicBezTo>
                <a:cubicBezTo>
                  <a:pt x="640" y="377"/>
                  <a:pt x="636" y="385"/>
                  <a:pt x="636" y="389"/>
                </a:cubicBezTo>
                <a:cubicBezTo>
                  <a:pt x="632" y="393"/>
                  <a:pt x="628" y="397"/>
                  <a:pt x="624" y="401"/>
                </a:cubicBezTo>
                <a:cubicBezTo>
                  <a:pt x="617" y="409"/>
                  <a:pt x="617" y="416"/>
                  <a:pt x="613" y="428"/>
                </a:cubicBezTo>
                <a:lnTo>
                  <a:pt x="613" y="428"/>
                </a:lnTo>
                <a:cubicBezTo>
                  <a:pt x="597" y="428"/>
                  <a:pt x="574" y="420"/>
                  <a:pt x="566" y="409"/>
                </a:cubicBezTo>
                <a:cubicBezTo>
                  <a:pt x="558" y="405"/>
                  <a:pt x="551" y="401"/>
                  <a:pt x="547" y="397"/>
                </a:cubicBezTo>
                <a:cubicBezTo>
                  <a:pt x="505" y="385"/>
                  <a:pt x="505" y="416"/>
                  <a:pt x="466" y="432"/>
                </a:cubicBezTo>
                <a:cubicBezTo>
                  <a:pt x="459" y="436"/>
                  <a:pt x="451" y="436"/>
                  <a:pt x="443" y="443"/>
                </a:cubicBezTo>
                <a:cubicBezTo>
                  <a:pt x="431" y="451"/>
                  <a:pt x="427" y="466"/>
                  <a:pt x="420" y="474"/>
                </a:cubicBezTo>
                <a:cubicBezTo>
                  <a:pt x="404" y="489"/>
                  <a:pt x="385" y="485"/>
                  <a:pt x="366" y="489"/>
                </a:cubicBezTo>
                <a:cubicBezTo>
                  <a:pt x="339" y="497"/>
                  <a:pt x="316" y="474"/>
                  <a:pt x="289" y="470"/>
                </a:cubicBezTo>
                <a:lnTo>
                  <a:pt x="289" y="470"/>
                </a:lnTo>
                <a:cubicBezTo>
                  <a:pt x="135" y="470"/>
                  <a:pt x="135" y="470"/>
                  <a:pt x="135" y="470"/>
                </a:cubicBezTo>
                <a:cubicBezTo>
                  <a:pt x="0" y="34"/>
                  <a:pt x="0" y="34"/>
                  <a:pt x="0" y="3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6" name="Freeform 166"/>
          <p:cNvSpPr>
            <a:spLocks noChangeArrowheads="1"/>
          </p:cNvSpPr>
          <p:nvPr/>
        </p:nvSpPr>
        <p:spPr bwMode="auto">
          <a:xfrm>
            <a:off x="20883280" y="8531821"/>
            <a:ext cx="516409" cy="513194"/>
          </a:xfrm>
          <a:custGeom>
            <a:avLst/>
            <a:gdLst>
              <a:gd name="T0" fmla="*/ 417 w 707"/>
              <a:gd name="T1" fmla="*/ 0 h 699"/>
              <a:gd name="T2" fmla="*/ 417 w 707"/>
              <a:gd name="T3" fmla="*/ 0 h 699"/>
              <a:gd name="T4" fmla="*/ 552 w 707"/>
              <a:gd name="T5" fmla="*/ 436 h 699"/>
              <a:gd name="T6" fmla="*/ 706 w 707"/>
              <a:gd name="T7" fmla="*/ 436 h 699"/>
              <a:gd name="T8" fmla="*/ 706 w 707"/>
              <a:gd name="T9" fmla="*/ 436 h 699"/>
              <a:gd name="T10" fmla="*/ 706 w 707"/>
              <a:gd name="T11" fmla="*/ 694 h 699"/>
              <a:gd name="T12" fmla="*/ 706 w 707"/>
              <a:gd name="T13" fmla="*/ 694 h 699"/>
              <a:gd name="T14" fmla="*/ 177 w 707"/>
              <a:gd name="T15" fmla="*/ 698 h 699"/>
              <a:gd name="T16" fmla="*/ 177 w 707"/>
              <a:gd name="T17" fmla="*/ 698 h 699"/>
              <a:gd name="T18" fmla="*/ 162 w 707"/>
              <a:gd name="T19" fmla="*/ 679 h 699"/>
              <a:gd name="T20" fmla="*/ 158 w 707"/>
              <a:gd name="T21" fmla="*/ 656 h 699"/>
              <a:gd name="T22" fmla="*/ 173 w 707"/>
              <a:gd name="T23" fmla="*/ 633 h 699"/>
              <a:gd name="T24" fmla="*/ 177 w 707"/>
              <a:gd name="T25" fmla="*/ 614 h 699"/>
              <a:gd name="T26" fmla="*/ 142 w 707"/>
              <a:gd name="T27" fmla="*/ 579 h 699"/>
              <a:gd name="T28" fmla="*/ 108 w 707"/>
              <a:gd name="T29" fmla="*/ 548 h 699"/>
              <a:gd name="T30" fmla="*/ 96 w 707"/>
              <a:gd name="T31" fmla="*/ 513 h 699"/>
              <a:gd name="T32" fmla="*/ 96 w 707"/>
              <a:gd name="T33" fmla="*/ 467 h 699"/>
              <a:gd name="T34" fmla="*/ 96 w 707"/>
              <a:gd name="T35" fmla="*/ 448 h 699"/>
              <a:gd name="T36" fmla="*/ 85 w 707"/>
              <a:gd name="T37" fmla="*/ 429 h 699"/>
              <a:gd name="T38" fmla="*/ 66 w 707"/>
              <a:gd name="T39" fmla="*/ 382 h 699"/>
              <a:gd name="T40" fmla="*/ 66 w 707"/>
              <a:gd name="T41" fmla="*/ 382 h 699"/>
              <a:gd name="T42" fmla="*/ 0 w 707"/>
              <a:gd name="T43" fmla="*/ 174 h 699"/>
              <a:gd name="T44" fmla="*/ 0 w 707"/>
              <a:gd name="T45" fmla="*/ 174 h 699"/>
              <a:gd name="T46" fmla="*/ 297 w 707"/>
              <a:gd name="T47" fmla="*/ 0 h 699"/>
              <a:gd name="T48" fmla="*/ 297 w 707"/>
              <a:gd name="T49" fmla="*/ 0 h 699"/>
              <a:gd name="T50" fmla="*/ 417 w 707"/>
              <a:gd name="T51"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7" h="699">
                <a:moveTo>
                  <a:pt x="417" y="0"/>
                </a:moveTo>
                <a:lnTo>
                  <a:pt x="417" y="0"/>
                </a:lnTo>
                <a:cubicBezTo>
                  <a:pt x="552" y="436"/>
                  <a:pt x="552" y="436"/>
                  <a:pt x="552" y="436"/>
                </a:cubicBezTo>
                <a:cubicBezTo>
                  <a:pt x="706" y="436"/>
                  <a:pt x="706" y="436"/>
                  <a:pt x="706" y="436"/>
                </a:cubicBezTo>
                <a:lnTo>
                  <a:pt x="706" y="436"/>
                </a:lnTo>
                <a:cubicBezTo>
                  <a:pt x="706" y="694"/>
                  <a:pt x="706" y="694"/>
                  <a:pt x="706" y="694"/>
                </a:cubicBezTo>
                <a:lnTo>
                  <a:pt x="706" y="694"/>
                </a:lnTo>
                <a:cubicBezTo>
                  <a:pt x="177" y="698"/>
                  <a:pt x="177" y="698"/>
                  <a:pt x="177" y="698"/>
                </a:cubicBezTo>
                <a:lnTo>
                  <a:pt x="177" y="698"/>
                </a:lnTo>
                <a:cubicBezTo>
                  <a:pt x="173" y="691"/>
                  <a:pt x="166" y="679"/>
                  <a:pt x="162" y="679"/>
                </a:cubicBezTo>
                <a:cubicBezTo>
                  <a:pt x="158" y="667"/>
                  <a:pt x="154" y="663"/>
                  <a:pt x="158" y="656"/>
                </a:cubicBezTo>
                <a:cubicBezTo>
                  <a:pt x="158" y="644"/>
                  <a:pt x="166" y="640"/>
                  <a:pt x="173" y="633"/>
                </a:cubicBezTo>
                <a:cubicBezTo>
                  <a:pt x="177" y="625"/>
                  <a:pt x="177" y="621"/>
                  <a:pt x="177" y="614"/>
                </a:cubicBezTo>
                <a:cubicBezTo>
                  <a:pt x="177" y="598"/>
                  <a:pt x="158" y="583"/>
                  <a:pt x="142" y="579"/>
                </a:cubicBezTo>
                <a:cubicBezTo>
                  <a:pt x="119" y="571"/>
                  <a:pt x="108" y="579"/>
                  <a:pt x="108" y="548"/>
                </a:cubicBezTo>
                <a:cubicBezTo>
                  <a:pt x="108" y="536"/>
                  <a:pt x="104" y="525"/>
                  <a:pt x="96" y="513"/>
                </a:cubicBezTo>
                <a:cubicBezTo>
                  <a:pt x="93" y="501"/>
                  <a:pt x="93" y="478"/>
                  <a:pt x="96" y="467"/>
                </a:cubicBezTo>
                <a:cubicBezTo>
                  <a:pt x="100" y="459"/>
                  <a:pt x="96" y="455"/>
                  <a:pt x="96" y="448"/>
                </a:cubicBezTo>
                <a:cubicBezTo>
                  <a:pt x="93" y="444"/>
                  <a:pt x="89" y="432"/>
                  <a:pt x="85" y="429"/>
                </a:cubicBezTo>
                <a:cubicBezTo>
                  <a:pt x="85" y="409"/>
                  <a:pt x="81" y="390"/>
                  <a:pt x="66" y="382"/>
                </a:cubicBezTo>
                <a:lnTo>
                  <a:pt x="66" y="382"/>
                </a:lnTo>
                <a:cubicBezTo>
                  <a:pt x="0" y="174"/>
                  <a:pt x="0" y="174"/>
                  <a:pt x="0" y="174"/>
                </a:cubicBezTo>
                <a:lnTo>
                  <a:pt x="0" y="174"/>
                </a:lnTo>
                <a:cubicBezTo>
                  <a:pt x="297" y="0"/>
                  <a:pt x="297" y="0"/>
                  <a:pt x="297" y="0"/>
                </a:cubicBezTo>
                <a:lnTo>
                  <a:pt x="297" y="0"/>
                </a:lnTo>
                <a:cubicBezTo>
                  <a:pt x="417" y="0"/>
                  <a:pt x="417" y="0"/>
                  <a:pt x="417"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7" name="Freeform 167"/>
          <p:cNvSpPr>
            <a:spLocks noChangeArrowheads="1"/>
          </p:cNvSpPr>
          <p:nvPr/>
        </p:nvSpPr>
        <p:spPr bwMode="auto">
          <a:xfrm>
            <a:off x="21009947" y="9045015"/>
            <a:ext cx="448204" cy="354039"/>
          </a:xfrm>
          <a:custGeom>
            <a:avLst/>
            <a:gdLst>
              <a:gd name="T0" fmla="*/ 525 w 615"/>
              <a:gd name="T1" fmla="*/ 421 h 483"/>
              <a:gd name="T2" fmla="*/ 525 w 615"/>
              <a:gd name="T3" fmla="*/ 421 h 483"/>
              <a:gd name="T4" fmla="*/ 541 w 615"/>
              <a:gd name="T5" fmla="*/ 459 h 483"/>
              <a:gd name="T6" fmla="*/ 541 w 615"/>
              <a:gd name="T7" fmla="*/ 459 h 483"/>
              <a:gd name="T8" fmla="*/ 564 w 615"/>
              <a:gd name="T9" fmla="*/ 448 h 483"/>
              <a:gd name="T10" fmla="*/ 614 w 615"/>
              <a:gd name="T11" fmla="*/ 429 h 483"/>
              <a:gd name="T12" fmla="*/ 614 w 615"/>
              <a:gd name="T13" fmla="*/ 429 h 483"/>
              <a:gd name="T14" fmla="*/ 614 w 615"/>
              <a:gd name="T15" fmla="*/ 0 h 483"/>
              <a:gd name="T16" fmla="*/ 533 w 615"/>
              <a:gd name="T17" fmla="*/ 0 h 483"/>
              <a:gd name="T18" fmla="*/ 533 w 615"/>
              <a:gd name="T19" fmla="*/ 0 h 483"/>
              <a:gd name="T20" fmla="*/ 4 w 615"/>
              <a:gd name="T21" fmla="*/ 4 h 483"/>
              <a:gd name="T22" fmla="*/ 4 w 615"/>
              <a:gd name="T23" fmla="*/ 4 h 483"/>
              <a:gd name="T24" fmla="*/ 39 w 615"/>
              <a:gd name="T25" fmla="*/ 55 h 483"/>
              <a:gd name="T26" fmla="*/ 55 w 615"/>
              <a:gd name="T27" fmla="*/ 139 h 483"/>
              <a:gd name="T28" fmla="*/ 55 w 615"/>
              <a:gd name="T29" fmla="*/ 182 h 483"/>
              <a:gd name="T30" fmla="*/ 47 w 615"/>
              <a:gd name="T31" fmla="*/ 217 h 483"/>
              <a:gd name="T32" fmla="*/ 20 w 615"/>
              <a:gd name="T33" fmla="*/ 251 h 483"/>
              <a:gd name="T34" fmla="*/ 20 w 615"/>
              <a:gd name="T35" fmla="*/ 251 h 483"/>
              <a:gd name="T36" fmla="*/ 74 w 615"/>
              <a:gd name="T37" fmla="*/ 278 h 483"/>
              <a:gd name="T38" fmla="*/ 85 w 615"/>
              <a:gd name="T39" fmla="*/ 309 h 483"/>
              <a:gd name="T40" fmla="*/ 139 w 615"/>
              <a:gd name="T41" fmla="*/ 255 h 483"/>
              <a:gd name="T42" fmla="*/ 166 w 615"/>
              <a:gd name="T43" fmla="*/ 217 h 483"/>
              <a:gd name="T44" fmla="*/ 190 w 615"/>
              <a:gd name="T45" fmla="*/ 197 h 483"/>
              <a:gd name="T46" fmla="*/ 186 w 615"/>
              <a:gd name="T47" fmla="*/ 147 h 483"/>
              <a:gd name="T48" fmla="*/ 197 w 615"/>
              <a:gd name="T49" fmla="*/ 158 h 483"/>
              <a:gd name="T50" fmla="*/ 190 w 615"/>
              <a:gd name="T51" fmla="*/ 190 h 483"/>
              <a:gd name="T52" fmla="*/ 236 w 615"/>
              <a:gd name="T53" fmla="*/ 166 h 483"/>
              <a:gd name="T54" fmla="*/ 274 w 615"/>
              <a:gd name="T55" fmla="*/ 170 h 483"/>
              <a:gd name="T56" fmla="*/ 297 w 615"/>
              <a:gd name="T57" fmla="*/ 186 h 483"/>
              <a:gd name="T58" fmla="*/ 316 w 615"/>
              <a:gd name="T59" fmla="*/ 120 h 483"/>
              <a:gd name="T60" fmla="*/ 316 w 615"/>
              <a:gd name="T61" fmla="*/ 166 h 483"/>
              <a:gd name="T62" fmla="*/ 305 w 615"/>
              <a:gd name="T63" fmla="*/ 247 h 483"/>
              <a:gd name="T64" fmla="*/ 274 w 615"/>
              <a:gd name="T65" fmla="*/ 363 h 483"/>
              <a:gd name="T66" fmla="*/ 251 w 615"/>
              <a:gd name="T67" fmla="*/ 421 h 483"/>
              <a:gd name="T68" fmla="*/ 205 w 615"/>
              <a:gd name="T69" fmla="*/ 432 h 483"/>
              <a:gd name="T70" fmla="*/ 383 w 615"/>
              <a:gd name="T71" fmla="*/ 425 h 483"/>
              <a:gd name="T72" fmla="*/ 459 w 615"/>
              <a:gd name="T73" fmla="*/ 417 h 483"/>
              <a:gd name="T74" fmla="*/ 482 w 615"/>
              <a:gd name="T75" fmla="*/ 440 h 483"/>
              <a:gd name="T76" fmla="*/ 525 w 615"/>
              <a:gd name="T77" fmla="*/ 42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5" h="483">
                <a:moveTo>
                  <a:pt x="525" y="421"/>
                </a:moveTo>
                <a:lnTo>
                  <a:pt x="525" y="421"/>
                </a:lnTo>
                <a:cubicBezTo>
                  <a:pt x="541" y="459"/>
                  <a:pt x="541" y="459"/>
                  <a:pt x="541" y="459"/>
                </a:cubicBezTo>
                <a:lnTo>
                  <a:pt x="541" y="459"/>
                </a:lnTo>
                <a:cubicBezTo>
                  <a:pt x="548" y="455"/>
                  <a:pt x="556" y="452"/>
                  <a:pt x="564" y="448"/>
                </a:cubicBezTo>
                <a:cubicBezTo>
                  <a:pt x="614" y="429"/>
                  <a:pt x="614" y="429"/>
                  <a:pt x="614" y="429"/>
                </a:cubicBezTo>
                <a:lnTo>
                  <a:pt x="614" y="429"/>
                </a:lnTo>
                <a:cubicBezTo>
                  <a:pt x="614" y="0"/>
                  <a:pt x="614" y="0"/>
                  <a:pt x="614" y="0"/>
                </a:cubicBezTo>
                <a:cubicBezTo>
                  <a:pt x="533" y="0"/>
                  <a:pt x="533" y="0"/>
                  <a:pt x="533" y="0"/>
                </a:cubicBezTo>
                <a:lnTo>
                  <a:pt x="533" y="0"/>
                </a:lnTo>
                <a:cubicBezTo>
                  <a:pt x="4" y="4"/>
                  <a:pt x="4" y="4"/>
                  <a:pt x="4" y="4"/>
                </a:cubicBezTo>
                <a:lnTo>
                  <a:pt x="4" y="4"/>
                </a:lnTo>
                <a:cubicBezTo>
                  <a:pt x="0" y="24"/>
                  <a:pt x="24" y="43"/>
                  <a:pt x="39" y="55"/>
                </a:cubicBezTo>
                <a:cubicBezTo>
                  <a:pt x="70" y="81"/>
                  <a:pt x="59" y="105"/>
                  <a:pt x="55" y="139"/>
                </a:cubicBezTo>
                <a:cubicBezTo>
                  <a:pt x="51" y="155"/>
                  <a:pt x="55" y="166"/>
                  <a:pt x="55" y="182"/>
                </a:cubicBezTo>
                <a:cubicBezTo>
                  <a:pt x="55" y="197"/>
                  <a:pt x="47" y="205"/>
                  <a:pt x="47" y="217"/>
                </a:cubicBezTo>
                <a:cubicBezTo>
                  <a:pt x="39" y="224"/>
                  <a:pt x="24" y="244"/>
                  <a:pt x="20" y="251"/>
                </a:cubicBezTo>
                <a:lnTo>
                  <a:pt x="20" y="251"/>
                </a:lnTo>
                <a:cubicBezTo>
                  <a:pt x="28" y="255"/>
                  <a:pt x="74" y="270"/>
                  <a:pt x="74" y="278"/>
                </a:cubicBezTo>
                <a:cubicBezTo>
                  <a:pt x="74" y="286"/>
                  <a:pt x="74" y="305"/>
                  <a:pt x="85" y="309"/>
                </a:cubicBezTo>
                <a:cubicBezTo>
                  <a:pt x="120" y="313"/>
                  <a:pt x="128" y="278"/>
                  <a:pt x="139" y="255"/>
                </a:cubicBezTo>
                <a:cubicBezTo>
                  <a:pt x="147" y="240"/>
                  <a:pt x="155" y="228"/>
                  <a:pt x="166" y="217"/>
                </a:cubicBezTo>
                <a:cubicBezTo>
                  <a:pt x="170" y="213"/>
                  <a:pt x="186" y="201"/>
                  <a:pt x="190" y="197"/>
                </a:cubicBezTo>
                <a:cubicBezTo>
                  <a:pt x="135" y="213"/>
                  <a:pt x="182" y="158"/>
                  <a:pt x="186" y="147"/>
                </a:cubicBezTo>
                <a:cubicBezTo>
                  <a:pt x="194" y="124"/>
                  <a:pt x="197" y="155"/>
                  <a:pt x="197" y="158"/>
                </a:cubicBezTo>
                <a:cubicBezTo>
                  <a:pt x="201" y="170"/>
                  <a:pt x="190" y="178"/>
                  <a:pt x="190" y="190"/>
                </a:cubicBezTo>
                <a:cubicBezTo>
                  <a:pt x="205" y="190"/>
                  <a:pt x="221" y="170"/>
                  <a:pt x="236" y="166"/>
                </a:cubicBezTo>
                <a:cubicBezTo>
                  <a:pt x="247" y="158"/>
                  <a:pt x="267" y="162"/>
                  <a:pt x="274" y="170"/>
                </a:cubicBezTo>
                <a:cubicBezTo>
                  <a:pt x="282" y="170"/>
                  <a:pt x="297" y="186"/>
                  <a:pt x="297" y="186"/>
                </a:cubicBezTo>
                <a:cubicBezTo>
                  <a:pt x="297" y="166"/>
                  <a:pt x="274" y="116"/>
                  <a:pt x="316" y="120"/>
                </a:cubicBezTo>
                <a:cubicBezTo>
                  <a:pt x="352" y="120"/>
                  <a:pt x="332" y="155"/>
                  <a:pt x="316" y="166"/>
                </a:cubicBezTo>
                <a:cubicBezTo>
                  <a:pt x="301" y="178"/>
                  <a:pt x="305" y="224"/>
                  <a:pt x="305" y="247"/>
                </a:cubicBezTo>
                <a:cubicBezTo>
                  <a:pt x="305" y="290"/>
                  <a:pt x="293" y="324"/>
                  <a:pt x="274" y="363"/>
                </a:cubicBezTo>
                <a:cubicBezTo>
                  <a:pt x="263" y="379"/>
                  <a:pt x="259" y="402"/>
                  <a:pt x="251" y="421"/>
                </a:cubicBezTo>
                <a:cubicBezTo>
                  <a:pt x="244" y="448"/>
                  <a:pt x="224" y="440"/>
                  <a:pt x="205" y="432"/>
                </a:cubicBezTo>
                <a:cubicBezTo>
                  <a:pt x="221" y="482"/>
                  <a:pt x="348" y="436"/>
                  <a:pt x="383" y="425"/>
                </a:cubicBezTo>
                <a:cubicBezTo>
                  <a:pt x="409" y="413"/>
                  <a:pt x="440" y="386"/>
                  <a:pt x="459" y="417"/>
                </a:cubicBezTo>
                <a:cubicBezTo>
                  <a:pt x="467" y="429"/>
                  <a:pt x="467" y="444"/>
                  <a:pt x="482" y="440"/>
                </a:cubicBezTo>
                <a:cubicBezTo>
                  <a:pt x="498" y="436"/>
                  <a:pt x="509" y="425"/>
                  <a:pt x="525" y="42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8" name="Freeform 168"/>
          <p:cNvSpPr>
            <a:spLocks noChangeArrowheads="1"/>
          </p:cNvSpPr>
          <p:nvPr/>
        </p:nvSpPr>
        <p:spPr bwMode="auto">
          <a:xfrm>
            <a:off x="20828067" y="9330845"/>
            <a:ext cx="578118" cy="415752"/>
          </a:xfrm>
          <a:custGeom>
            <a:avLst/>
            <a:gdLst>
              <a:gd name="T0" fmla="*/ 412 w 788"/>
              <a:gd name="T1" fmla="*/ 366 h 568"/>
              <a:gd name="T2" fmla="*/ 335 w 788"/>
              <a:gd name="T3" fmla="*/ 416 h 568"/>
              <a:gd name="T4" fmla="*/ 169 w 788"/>
              <a:gd name="T5" fmla="*/ 528 h 568"/>
              <a:gd name="T6" fmla="*/ 143 w 788"/>
              <a:gd name="T7" fmla="*/ 555 h 568"/>
              <a:gd name="T8" fmla="*/ 131 w 788"/>
              <a:gd name="T9" fmla="*/ 555 h 568"/>
              <a:gd name="T10" fmla="*/ 204 w 788"/>
              <a:gd name="T11" fmla="*/ 490 h 568"/>
              <a:gd name="T12" fmla="*/ 270 w 788"/>
              <a:gd name="T13" fmla="*/ 439 h 568"/>
              <a:gd name="T14" fmla="*/ 324 w 788"/>
              <a:gd name="T15" fmla="*/ 393 h 568"/>
              <a:gd name="T16" fmla="*/ 385 w 788"/>
              <a:gd name="T17" fmla="*/ 347 h 568"/>
              <a:gd name="T18" fmla="*/ 370 w 788"/>
              <a:gd name="T19" fmla="*/ 332 h 568"/>
              <a:gd name="T20" fmla="*/ 428 w 788"/>
              <a:gd name="T21" fmla="*/ 258 h 568"/>
              <a:gd name="T22" fmla="*/ 455 w 788"/>
              <a:gd name="T23" fmla="*/ 289 h 568"/>
              <a:gd name="T24" fmla="*/ 516 w 788"/>
              <a:gd name="T25" fmla="*/ 277 h 568"/>
              <a:gd name="T26" fmla="*/ 428 w 788"/>
              <a:gd name="T27" fmla="*/ 355 h 568"/>
              <a:gd name="T28" fmla="*/ 771 w 788"/>
              <a:gd name="T29" fmla="*/ 31 h 568"/>
              <a:gd name="T30" fmla="*/ 787 w 788"/>
              <a:gd name="T31" fmla="*/ 69 h 568"/>
              <a:gd name="T32" fmla="*/ 728 w 788"/>
              <a:gd name="T33" fmla="*/ 96 h 568"/>
              <a:gd name="T34" fmla="*/ 528 w 788"/>
              <a:gd name="T35" fmla="*/ 208 h 568"/>
              <a:gd name="T36" fmla="*/ 459 w 788"/>
              <a:gd name="T37" fmla="*/ 235 h 568"/>
              <a:gd name="T38" fmla="*/ 490 w 788"/>
              <a:gd name="T39" fmla="*/ 204 h 568"/>
              <a:gd name="T40" fmla="*/ 621 w 788"/>
              <a:gd name="T41" fmla="*/ 116 h 568"/>
              <a:gd name="T42" fmla="*/ 701 w 788"/>
              <a:gd name="T43" fmla="*/ 81 h 568"/>
              <a:gd name="T44" fmla="*/ 771 w 788"/>
              <a:gd name="T45" fmla="*/ 31 h 568"/>
              <a:gd name="T46" fmla="*/ 185 w 788"/>
              <a:gd name="T47" fmla="*/ 432 h 568"/>
              <a:gd name="T48" fmla="*/ 204 w 788"/>
              <a:gd name="T49" fmla="*/ 378 h 568"/>
              <a:gd name="T50" fmla="*/ 227 w 788"/>
              <a:gd name="T51" fmla="*/ 382 h 568"/>
              <a:gd name="T52" fmla="*/ 254 w 788"/>
              <a:gd name="T53" fmla="*/ 324 h 568"/>
              <a:gd name="T54" fmla="*/ 293 w 788"/>
              <a:gd name="T55" fmla="*/ 316 h 568"/>
              <a:gd name="T56" fmla="*/ 331 w 788"/>
              <a:gd name="T57" fmla="*/ 301 h 568"/>
              <a:gd name="T58" fmla="*/ 339 w 788"/>
              <a:gd name="T59" fmla="*/ 320 h 568"/>
              <a:gd name="T60" fmla="*/ 339 w 788"/>
              <a:gd name="T61" fmla="*/ 250 h 568"/>
              <a:gd name="T62" fmla="*/ 362 w 788"/>
              <a:gd name="T63" fmla="*/ 227 h 568"/>
              <a:gd name="T64" fmla="*/ 328 w 788"/>
              <a:gd name="T65" fmla="*/ 151 h 568"/>
              <a:gd name="T66" fmla="*/ 297 w 788"/>
              <a:gd name="T67" fmla="*/ 174 h 568"/>
              <a:gd name="T68" fmla="*/ 285 w 788"/>
              <a:gd name="T69" fmla="*/ 135 h 568"/>
              <a:gd name="T70" fmla="*/ 343 w 788"/>
              <a:gd name="T71" fmla="*/ 96 h 568"/>
              <a:gd name="T72" fmla="*/ 231 w 788"/>
              <a:gd name="T73" fmla="*/ 16 h 568"/>
              <a:gd name="T74" fmla="*/ 243 w 788"/>
              <a:gd name="T75" fmla="*/ 4 h 568"/>
              <a:gd name="T76" fmla="*/ 96 w 788"/>
              <a:gd name="T77" fmla="*/ 54 h 568"/>
              <a:gd name="T78" fmla="*/ 27 w 788"/>
              <a:gd name="T79" fmla="*/ 0 h 568"/>
              <a:gd name="T80" fmla="*/ 19 w 788"/>
              <a:gd name="T81" fmla="*/ 0 h 568"/>
              <a:gd name="T82" fmla="*/ 4 w 788"/>
              <a:gd name="T83" fmla="*/ 85 h 568"/>
              <a:gd name="T84" fmla="*/ 185 w 788"/>
              <a:gd name="T85" fmla="*/ 432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88" h="568">
                <a:moveTo>
                  <a:pt x="412" y="366"/>
                </a:moveTo>
                <a:lnTo>
                  <a:pt x="412" y="366"/>
                </a:lnTo>
                <a:cubicBezTo>
                  <a:pt x="404" y="378"/>
                  <a:pt x="385" y="386"/>
                  <a:pt x="374" y="393"/>
                </a:cubicBezTo>
                <a:cubicBezTo>
                  <a:pt x="335" y="416"/>
                  <a:pt x="335" y="416"/>
                  <a:pt x="335" y="416"/>
                </a:cubicBezTo>
                <a:cubicBezTo>
                  <a:pt x="274" y="459"/>
                  <a:pt x="274" y="459"/>
                  <a:pt x="274" y="459"/>
                </a:cubicBezTo>
                <a:cubicBezTo>
                  <a:pt x="169" y="528"/>
                  <a:pt x="169" y="528"/>
                  <a:pt x="169" y="528"/>
                </a:cubicBezTo>
                <a:cubicBezTo>
                  <a:pt x="169" y="528"/>
                  <a:pt x="169" y="528"/>
                  <a:pt x="166" y="532"/>
                </a:cubicBezTo>
                <a:cubicBezTo>
                  <a:pt x="143" y="555"/>
                  <a:pt x="143" y="555"/>
                  <a:pt x="143" y="555"/>
                </a:cubicBezTo>
                <a:cubicBezTo>
                  <a:pt x="139" y="567"/>
                  <a:pt x="139" y="567"/>
                  <a:pt x="139" y="567"/>
                </a:cubicBezTo>
                <a:cubicBezTo>
                  <a:pt x="135" y="563"/>
                  <a:pt x="131" y="559"/>
                  <a:pt x="131" y="555"/>
                </a:cubicBezTo>
                <a:cubicBezTo>
                  <a:pt x="135" y="555"/>
                  <a:pt x="146" y="536"/>
                  <a:pt x="150" y="528"/>
                </a:cubicBezTo>
                <a:cubicBezTo>
                  <a:pt x="162" y="513"/>
                  <a:pt x="185" y="505"/>
                  <a:pt x="204" y="490"/>
                </a:cubicBezTo>
                <a:cubicBezTo>
                  <a:pt x="215" y="482"/>
                  <a:pt x="239" y="467"/>
                  <a:pt x="250" y="455"/>
                </a:cubicBezTo>
                <a:cubicBezTo>
                  <a:pt x="258" y="439"/>
                  <a:pt x="254" y="447"/>
                  <a:pt x="270" y="439"/>
                </a:cubicBezTo>
                <a:cubicBezTo>
                  <a:pt x="278" y="439"/>
                  <a:pt x="282" y="428"/>
                  <a:pt x="289" y="420"/>
                </a:cubicBezTo>
                <a:cubicBezTo>
                  <a:pt x="297" y="409"/>
                  <a:pt x="312" y="401"/>
                  <a:pt x="324" y="393"/>
                </a:cubicBezTo>
                <a:cubicBezTo>
                  <a:pt x="335" y="382"/>
                  <a:pt x="335" y="366"/>
                  <a:pt x="354" y="359"/>
                </a:cubicBezTo>
                <a:cubicBezTo>
                  <a:pt x="362" y="351"/>
                  <a:pt x="377" y="351"/>
                  <a:pt x="385" y="347"/>
                </a:cubicBezTo>
                <a:lnTo>
                  <a:pt x="385" y="347"/>
                </a:lnTo>
                <a:cubicBezTo>
                  <a:pt x="377" y="343"/>
                  <a:pt x="366" y="343"/>
                  <a:pt x="370" y="332"/>
                </a:cubicBezTo>
                <a:cubicBezTo>
                  <a:pt x="370" y="328"/>
                  <a:pt x="408" y="316"/>
                  <a:pt x="412" y="313"/>
                </a:cubicBezTo>
                <a:cubicBezTo>
                  <a:pt x="428" y="309"/>
                  <a:pt x="420" y="266"/>
                  <a:pt x="428" y="258"/>
                </a:cubicBezTo>
                <a:cubicBezTo>
                  <a:pt x="428" y="254"/>
                  <a:pt x="447" y="270"/>
                  <a:pt x="447" y="270"/>
                </a:cubicBezTo>
                <a:cubicBezTo>
                  <a:pt x="455" y="274"/>
                  <a:pt x="455" y="281"/>
                  <a:pt x="455" y="289"/>
                </a:cubicBezTo>
                <a:lnTo>
                  <a:pt x="467" y="281"/>
                </a:lnTo>
                <a:cubicBezTo>
                  <a:pt x="478" y="277"/>
                  <a:pt x="505" y="274"/>
                  <a:pt x="516" y="277"/>
                </a:cubicBezTo>
                <a:cubicBezTo>
                  <a:pt x="516" y="285"/>
                  <a:pt x="482" y="305"/>
                  <a:pt x="478" y="313"/>
                </a:cubicBezTo>
                <a:cubicBezTo>
                  <a:pt x="463" y="324"/>
                  <a:pt x="447" y="343"/>
                  <a:pt x="428" y="355"/>
                </a:cubicBezTo>
                <a:cubicBezTo>
                  <a:pt x="412" y="366"/>
                  <a:pt x="412" y="366"/>
                  <a:pt x="412" y="366"/>
                </a:cubicBezTo>
                <a:close/>
                <a:moveTo>
                  <a:pt x="771" y="31"/>
                </a:moveTo>
                <a:lnTo>
                  <a:pt x="771" y="31"/>
                </a:lnTo>
                <a:cubicBezTo>
                  <a:pt x="787" y="69"/>
                  <a:pt x="787" y="69"/>
                  <a:pt x="787" y="69"/>
                </a:cubicBezTo>
                <a:lnTo>
                  <a:pt x="787" y="69"/>
                </a:lnTo>
                <a:cubicBezTo>
                  <a:pt x="767" y="77"/>
                  <a:pt x="748" y="88"/>
                  <a:pt x="728" y="96"/>
                </a:cubicBezTo>
                <a:cubicBezTo>
                  <a:pt x="652" y="131"/>
                  <a:pt x="652" y="131"/>
                  <a:pt x="652" y="131"/>
                </a:cubicBezTo>
                <a:cubicBezTo>
                  <a:pt x="601" y="155"/>
                  <a:pt x="570" y="174"/>
                  <a:pt x="528" y="208"/>
                </a:cubicBezTo>
                <a:cubicBezTo>
                  <a:pt x="513" y="220"/>
                  <a:pt x="490" y="254"/>
                  <a:pt x="463" y="243"/>
                </a:cubicBezTo>
                <a:cubicBezTo>
                  <a:pt x="459" y="235"/>
                  <a:pt x="459" y="235"/>
                  <a:pt x="459" y="235"/>
                </a:cubicBezTo>
                <a:cubicBezTo>
                  <a:pt x="459" y="231"/>
                  <a:pt x="459" y="227"/>
                  <a:pt x="463" y="227"/>
                </a:cubicBezTo>
                <a:cubicBezTo>
                  <a:pt x="470" y="220"/>
                  <a:pt x="482" y="216"/>
                  <a:pt x="490" y="204"/>
                </a:cubicBezTo>
                <a:cubicBezTo>
                  <a:pt x="505" y="185"/>
                  <a:pt x="543" y="166"/>
                  <a:pt x="551" y="143"/>
                </a:cubicBezTo>
                <a:cubicBezTo>
                  <a:pt x="562" y="108"/>
                  <a:pt x="594" y="127"/>
                  <a:pt x="621" y="116"/>
                </a:cubicBezTo>
                <a:cubicBezTo>
                  <a:pt x="640" y="108"/>
                  <a:pt x="652" y="96"/>
                  <a:pt x="652" y="77"/>
                </a:cubicBezTo>
                <a:cubicBezTo>
                  <a:pt x="655" y="54"/>
                  <a:pt x="678" y="88"/>
                  <a:pt x="701" y="81"/>
                </a:cubicBezTo>
                <a:cubicBezTo>
                  <a:pt x="713" y="73"/>
                  <a:pt x="709" y="77"/>
                  <a:pt x="728" y="81"/>
                </a:cubicBezTo>
                <a:cubicBezTo>
                  <a:pt x="748" y="85"/>
                  <a:pt x="771" y="39"/>
                  <a:pt x="771" y="31"/>
                </a:cubicBezTo>
                <a:close/>
                <a:moveTo>
                  <a:pt x="185" y="432"/>
                </a:moveTo>
                <a:lnTo>
                  <a:pt x="185" y="432"/>
                </a:lnTo>
                <a:cubicBezTo>
                  <a:pt x="200" y="424"/>
                  <a:pt x="215" y="412"/>
                  <a:pt x="215" y="405"/>
                </a:cubicBezTo>
                <a:cubicBezTo>
                  <a:pt x="215" y="397"/>
                  <a:pt x="204" y="389"/>
                  <a:pt x="204" y="378"/>
                </a:cubicBezTo>
                <a:cubicBezTo>
                  <a:pt x="200" y="370"/>
                  <a:pt x="196" y="359"/>
                  <a:pt x="196" y="347"/>
                </a:cubicBezTo>
                <a:cubicBezTo>
                  <a:pt x="212" y="347"/>
                  <a:pt x="219" y="370"/>
                  <a:pt x="227" y="382"/>
                </a:cubicBezTo>
                <a:cubicBezTo>
                  <a:pt x="235" y="397"/>
                  <a:pt x="235" y="374"/>
                  <a:pt x="231" y="366"/>
                </a:cubicBezTo>
                <a:cubicBezTo>
                  <a:pt x="219" y="343"/>
                  <a:pt x="227" y="324"/>
                  <a:pt x="254" y="324"/>
                </a:cubicBezTo>
                <a:cubicBezTo>
                  <a:pt x="266" y="324"/>
                  <a:pt x="270" y="332"/>
                  <a:pt x="278" y="332"/>
                </a:cubicBezTo>
                <a:cubicBezTo>
                  <a:pt x="282" y="332"/>
                  <a:pt x="293" y="320"/>
                  <a:pt x="293" y="316"/>
                </a:cubicBezTo>
                <a:cubicBezTo>
                  <a:pt x="262" y="309"/>
                  <a:pt x="285" y="285"/>
                  <a:pt x="305" y="293"/>
                </a:cubicBezTo>
                <a:cubicBezTo>
                  <a:pt x="312" y="293"/>
                  <a:pt x="328" y="289"/>
                  <a:pt x="331" y="301"/>
                </a:cubicBezTo>
                <a:cubicBezTo>
                  <a:pt x="331" y="305"/>
                  <a:pt x="339" y="316"/>
                  <a:pt x="331" y="316"/>
                </a:cubicBezTo>
                <a:cubicBezTo>
                  <a:pt x="320" y="324"/>
                  <a:pt x="320" y="340"/>
                  <a:pt x="339" y="320"/>
                </a:cubicBezTo>
                <a:cubicBezTo>
                  <a:pt x="370" y="289"/>
                  <a:pt x="335" y="285"/>
                  <a:pt x="328" y="258"/>
                </a:cubicBezTo>
                <a:cubicBezTo>
                  <a:pt x="324" y="247"/>
                  <a:pt x="331" y="250"/>
                  <a:pt x="339" y="250"/>
                </a:cubicBezTo>
                <a:cubicBezTo>
                  <a:pt x="347" y="250"/>
                  <a:pt x="358" y="250"/>
                  <a:pt x="366" y="247"/>
                </a:cubicBezTo>
                <a:cubicBezTo>
                  <a:pt x="385" y="235"/>
                  <a:pt x="370" y="235"/>
                  <a:pt x="362" y="227"/>
                </a:cubicBezTo>
                <a:cubicBezTo>
                  <a:pt x="354" y="224"/>
                  <a:pt x="358" y="189"/>
                  <a:pt x="358" y="178"/>
                </a:cubicBezTo>
                <a:cubicBezTo>
                  <a:pt x="354" y="158"/>
                  <a:pt x="343" y="162"/>
                  <a:pt x="328" y="151"/>
                </a:cubicBezTo>
                <a:cubicBezTo>
                  <a:pt x="335" y="155"/>
                  <a:pt x="351" y="170"/>
                  <a:pt x="343" y="174"/>
                </a:cubicBezTo>
                <a:cubicBezTo>
                  <a:pt x="335" y="181"/>
                  <a:pt x="285" y="185"/>
                  <a:pt x="297" y="174"/>
                </a:cubicBezTo>
                <a:cubicBezTo>
                  <a:pt x="308" y="162"/>
                  <a:pt x="328" y="158"/>
                  <a:pt x="312" y="147"/>
                </a:cubicBezTo>
                <a:cubicBezTo>
                  <a:pt x="305" y="139"/>
                  <a:pt x="293" y="139"/>
                  <a:pt x="285" y="135"/>
                </a:cubicBezTo>
                <a:cubicBezTo>
                  <a:pt x="285" y="135"/>
                  <a:pt x="312" y="100"/>
                  <a:pt x="312" y="123"/>
                </a:cubicBezTo>
                <a:cubicBezTo>
                  <a:pt x="316" y="139"/>
                  <a:pt x="339" y="96"/>
                  <a:pt x="343" y="96"/>
                </a:cubicBezTo>
                <a:cubicBezTo>
                  <a:pt x="316" y="104"/>
                  <a:pt x="270" y="85"/>
                  <a:pt x="250" y="69"/>
                </a:cubicBezTo>
                <a:cubicBezTo>
                  <a:pt x="231" y="54"/>
                  <a:pt x="223" y="39"/>
                  <a:pt x="231" y="16"/>
                </a:cubicBezTo>
                <a:cubicBezTo>
                  <a:pt x="235" y="12"/>
                  <a:pt x="239" y="8"/>
                  <a:pt x="243" y="4"/>
                </a:cubicBezTo>
                <a:lnTo>
                  <a:pt x="243" y="4"/>
                </a:lnTo>
                <a:cubicBezTo>
                  <a:pt x="219" y="4"/>
                  <a:pt x="177" y="8"/>
                  <a:pt x="154" y="16"/>
                </a:cubicBezTo>
                <a:cubicBezTo>
                  <a:pt x="131" y="27"/>
                  <a:pt x="120" y="50"/>
                  <a:pt x="96" y="54"/>
                </a:cubicBezTo>
                <a:cubicBezTo>
                  <a:pt x="77" y="58"/>
                  <a:pt x="69" y="46"/>
                  <a:pt x="57" y="39"/>
                </a:cubicBezTo>
                <a:cubicBezTo>
                  <a:pt x="50" y="23"/>
                  <a:pt x="42" y="8"/>
                  <a:pt x="27" y="0"/>
                </a:cubicBezTo>
                <a:cubicBezTo>
                  <a:pt x="19" y="0"/>
                  <a:pt x="19" y="0"/>
                  <a:pt x="19" y="0"/>
                </a:cubicBezTo>
                <a:lnTo>
                  <a:pt x="19" y="0"/>
                </a:lnTo>
                <a:cubicBezTo>
                  <a:pt x="15" y="16"/>
                  <a:pt x="11" y="31"/>
                  <a:pt x="4" y="46"/>
                </a:cubicBezTo>
                <a:cubicBezTo>
                  <a:pt x="4" y="62"/>
                  <a:pt x="0" y="69"/>
                  <a:pt x="4" y="85"/>
                </a:cubicBezTo>
                <a:cubicBezTo>
                  <a:pt x="4" y="96"/>
                  <a:pt x="7" y="119"/>
                  <a:pt x="15" y="131"/>
                </a:cubicBezTo>
                <a:cubicBezTo>
                  <a:pt x="185" y="432"/>
                  <a:pt x="185" y="432"/>
                  <a:pt x="185" y="432"/>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1" name="Freeform 169"/>
          <p:cNvSpPr>
            <a:spLocks noChangeArrowheads="1"/>
          </p:cNvSpPr>
          <p:nvPr/>
        </p:nvSpPr>
        <p:spPr bwMode="auto">
          <a:xfrm>
            <a:off x="20373367" y="9291868"/>
            <a:ext cx="587861" cy="659357"/>
          </a:xfrm>
          <a:custGeom>
            <a:avLst/>
            <a:gdLst>
              <a:gd name="T0" fmla="*/ 379 w 804"/>
              <a:gd name="T1" fmla="*/ 899 h 900"/>
              <a:gd name="T2" fmla="*/ 379 w 804"/>
              <a:gd name="T3" fmla="*/ 899 h 900"/>
              <a:gd name="T4" fmla="*/ 421 w 804"/>
              <a:gd name="T5" fmla="*/ 879 h 900"/>
              <a:gd name="T6" fmla="*/ 460 w 804"/>
              <a:gd name="T7" fmla="*/ 868 h 900"/>
              <a:gd name="T8" fmla="*/ 517 w 804"/>
              <a:gd name="T9" fmla="*/ 821 h 900"/>
              <a:gd name="T10" fmla="*/ 599 w 804"/>
              <a:gd name="T11" fmla="*/ 756 h 900"/>
              <a:gd name="T12" fmla="*/ 695 w 804"/>
              <a:gd name="T13" fmla="*/ 675 h 900"/>
              <a:gd name="T14" fmla="*/ 745 w 804"/>
              <a:gd name="T15" fmla="*/ 632 h 900"/>
              <a:gd name="T16" fmla="*/ 734 w 804"/>
              <a:gd name="T17" fmla="*/ 613 h 900"/>
              <a:gd name="T18" fmla="*/ 679 w 804"/>
              <a:gd name="T19" fmla="*/ 675 h 900"/>
              <a:gd name="T20" fmla="*/ 641 w 804"/>
              <a:gd name="T21" fmla="*/ 706 h 900"/>
              <a:gd name="T22" fmla="*/ 602 w 804"/>
              <a:gd name="T23" fmla="*/ 737 h 900"/>
              <a:gd name="T24" fmla="*/ 618 w 804"/>
              <a:gd name="T25" fmla="*/ 721 h 900"/>
              <a:gd name="T26" fmla="*/ 637 w 804"/>
              <a:gd name="T27" fmla="*/ 671 h 900"/>
              <a:gd name="T28" fmla="*/ 668 w 804"/>
              <a:gd name="T29" fmla="*/ 628 h 900"/>
              <a:gd name="T30" fmla="*/ 687 w 804"/>
              <a:gd name="T31" fmla="*/ 571 h 900"/>
              <a:gd name="T32" fmla="*/ 706 w 804"/>
              <a:gd name="T33" fmla="*/ 540 h 900"/>
              <a:gd name="T34" fmla="*/ 714 w 804"/>
              <a:gd name="T35" fmla="*/ 509 h 900"/>
              <a:gd name="T36" fmla="*/ 695 w 804"/>
              <a:gd name="T37" fmla="*/ 497 h 900"/>
              <a:gd name="T38" fmla="*/ 668 w 804"/>
              <a:gd name="T39" fmla="*/ 470 h 900"/>
              <a:gd name="T40" fmla="*/ 722 w 804"/>
              <a:gd name="T41" fmla="*/ 470 h 900"/>
              <a:gd name="T42" fmla="*/ 741 w 804"/>
              <a:gd name="T43" fmla="*/ 493 h 900"/>
              <a:gd name="T44" fmla="*/ 761 w 804"/>
              <a:gd name="T45" fmla="*/ 509 h 900"/>
              <a:gd name="T46" fmla="*/ 803 w 804"/>
              <a:gd name="T47" fmla="*/ 486 h 900"/>
              <a:gd name="T48" fmla="*/ 803 w 804"/>
              <a:gd name="T49" fmla="*/ 486 h 900"/>
              <a:gd name="T50" fmla="*/ 633 w 804"/>
              <a:gd name="T51" fmla="*/ 185 h 900"/>
              <a:gd name="T52" fmla="*/ 622 w 804"/>
              <a:gd name="T53" fmla="*/ 139 h 900"/>
              <a:gd name="T54" fmla="*/ 622 w 804"/>
              <a:gd name="T55" fmla="*/ 100 h 900"/>
              <a:gd name="T56" fmla="*/ 637 w 804"/>
              <a:gd name="T57" fmla="*/ 54 h 900"/>
              <a:gd name="T58" fmla="*/ 637 w 804"/>
              <a:gd name="T59" fmla="*/ 54 h 900"/>
              <a:gd name="T60" fmla="*/ 599 w 804"/>
              <a:gd name="T61" fmla="*/ 50 h 900"/>
              <a:gd name="T62" fmla="*/ 579 w 804"/>
              <a:gd name="T63" fmla="*/ 39 h 900"/>
              <a:gd name="T64" fmla="*/ 572 w 804"/>
              <a:gd name="T65" fmla="*/ 19 h 900"/>
              <a:gd name="T66" fmla="*/ 486 w 804"/>
              <a:gd name="T67" fmla="*/ 19 h 900"/>
              <a:gd name="T68" fmla="*/ 433 w 804"/>
              <a:gd name="T69" fmla="*/ 31 h 900"/>
              <a:gd name="T70" fmla="*/ 433 w 804"/>
              <a:gd name="T71" fmla="*/ 31 h 900"/>
              <a:gd name="T72" fmla="*/ 421 w 804"/>
              <a:gd name="T73" fmla="*/ 127 h 900"/>
              <a:gd name="T74" fmla="*/ 371 w 804"/>
              <a:gd name="T75" fmla="*/ 197 h 900"/>
              <a:gd name="T76" fmla="*/ 305 w 804"/>
              <a:gd name="T77" fmla="*/ 216 h 900"/>
              <a:gd name="T78" fmla="*/ 286 w 804"/>
              <a:gd name="T79" fmla="*/ 278 h 900"/>
              <a:gd name="T80" fmla="*/ 240 w 804"/>
              <a:gd name="T81" fmla="*/ 320 h 900"/>
              <a:gd name="T82" fmla="*/ 221 w 804"/>
              <a:gd name="T83" fmla="*/ 351 h 900"/>
              <a:gd name="T84" fmla="*/ 113 w 804"/>
              <a:gd name="T85" fmla="*/ 335 h 900"/>
              <a:gd name="T86" fmla="*/ 105 w 804"/>
              <a:gd name="T87" fmla="*/ 331 h 900"/>
              <a:gd name="T88" fmla="*/ 16 w 804"/>
              <a:gd name="T89" fmla="*/ 394 h 900"/>
              <a:gd name="T90" fmla="*/ 16 w 804"/>
              <a:gd name="T91" fmla="*/ 394 h 900"/>
              <a:gd name="T92" fmla="*/ 0 w 804"/>
              <a:gd name="T93" fmla="*/ 428 h 900"/>
              <a:gd name="T94" fmla="*/ 0 w 804"/>
              <a:gd name="T95" fmla="*/ 428 h 900"/>
              <a:gd name="T96" fmla="*/ 12 w 804"/>
              <a:gd name="T97" fmla="*/ 443 h 900"/>
              <a:gd name="T98" fmla="*/ 28 w 804"/>
              <a:gd name="T99" fmla="*/ 532 h 900"/>
              <a:gd name="T100" fmla="*/ 67 w 804"/>
              <a:gd name="T101" fmla="*/ 594 h 900"/>
              <a:gd name="T102" fmla="*/ 78 w 804"/>
              <a:gd name="T103" fmla="*/ 651 h 900"/>
              <a:gd name="T104" fmla="*/ 113 w 804"/>
              <a:gd name="T105" fmla="*/ 729 h 900"/>
              <a:gd name="T106" fmla="*/ 190 w 804"/>
              <a:gd name="T107" fmla="*/ 752 h 900"/>
              <a:gd name="T108" fmla="*/ 190 w 804"/>
              <a:gd name="T109" fmla="*/ 756 h 900"/>
              <a:gd name="T110" fmla="*/ 236 w 804"/>
              <a:gd name="T111" fmla="*/ 821 h 900"/>
              <a:gd name="T112" fmla="*/ 259 w 804"/>
              <a:gd name="T113" fmla="*/ 844 h 900"/>
              <a:gd name="T114" fmla="*/ 286 w 804"/>
              <a:gd name="T115" fmla="*/ 864 h 900"/>
              <a:gd name="T116" fmla="*/ 321 w 804"/>
              <a:gd name="T117" fmla="*/ 879 h 900"/>
              <a:gd name="T118" fmla="*/ 379 w 804"/>
              <a:gd name="T119" fmla="*/ 899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900">
                <a:moveTo>
                  <a:pt x="379" y="899"/>
                </a:moveTo>
                <a:lnTo>
                  <a:pt x="379" y="899"/>
                </a:lnTo>
                <a:cubicBezTo>
                  <a:pt x="391" y="891"/>
                  <a:pt x="406" y="883"/>
                  <a:pt x="421" y="879"/>
                </a:cubicBezTo>
                <a:cubicBezTo>
                  <a:pt x="433" y="872"/>
                  <a:pt x="448" y="868"/>
                  <a:pt x="460" y="868"/>
                </a:cubicBezTo>
                <a:cubicBezTo>
                  <a:pt x="486" y="864"/>
                  <a:pt x="498" y="833"/>
                  <a:pt x="517" y="821"/>
                </a:cubicBezTo>
                <a:cubicBezTo>
                  <a:pt x="541" y="810"/>
                  <a:pt x="587" y="775"/>
                  <a:pt x="599" y="756"/>
                </a:cubicBezTo>
                <a:cubicBezTo>
                  <a:pt x="695" y="675"/>
                  <a:pt x="695" y="675"/>
                  <a:pt x="695" y="675"/>
                </a:cubicBezTo>
                <a:cubicBezTo>
                  <a:pt x="745" y="632"/>
                  <a:pt x="745" y="632"/>
                  <a:pt x="745" y="632"/>
                </a:cubicBezTo>
                <a:cubicBezTo>
                  <a:pt x="745" y="628"/>
                  <a:pt x="734" y="613"/>
                  <a:pt x="734" y="613"/>
                </a:cubicBezTo>
                <a:cubicBezTo>
                  <a:pt x="734" y="636"/>
                  <a:pt x="695" y="659"/>
                  <a:pt x="679" y="675"/>
                </a:cubicBezTo>
                <a:cubicBezTo>
                  <a:pt x="641" y="706"/>
                  <a:pt x="641" y="706"/>
                  <a:pt x="641" y="706"/>
                </a:cubicBezTo>
                <a:cubicBezTo>
                  <a:pt x="637" y="714"/>
                  <a:pt x="610" y="737"/>
                  <a:pt x="602" y="737"/>
                </a:cubicBezTo>
                <a:cubicBezTo>
                  <a:pt x="606" y="733"/>
                  <a:pt x="614" y="725"/>
                  <a:pt x="618" y="721"/>
                </a:cubicBezTo>
                <a:cubicBezTo>
                  <a:pt x="614" y="710"/>
                  <a:pt x="633" y="679"/>
                  <a:pt x="637" y="671"/>
                </a:cubicBezTo>
                <a:cubicBezTo>
                  <a:pt x="645" y="659"/>
                  <a:pt x="671" y="644"/>
                  <a:pt x="668" y="628"/>
                </a:cubicBezTo>
                <a:cubicBezTo>
                  <a:pt x="652" y="617"/>
                  <a:pt x="675" y="582"/>
                  <a:pt x="687" y="571"/>
                </a:cubicBezTo>
                <a:cubicBezTo>
                  <a:pt x="695" y="559"/>
                  <a:pt x="703" y="556"/>
                  <a:pt x="706" y="540"/>
                </a:cubicBezTo>
                <a:cubicBezTo>
                  <a:pt x="710" y="532"/>
                  <a:pt x="710" y="517"/>
                  <a:pt x="714" y="509"/>
                </a:cubicBezTo>
                <a:cubicBezTo>
                  <a:pt x="714" y="489"/>
                  <a:pt x="710" y="493"/>
                  <a:pt x="695" y="497"/>
                </a:cubicBezTo>
                <a:cubicBezTo>
                  <a:pt x="687" y="501"/>
                  <a:pt x="668" y="474"/>
                  <a:pt x="668" y="470"/>
                </a:cubicBezTo>
                <a:cubicBezTo>
                  <a:pt x="691" y="463"/>
                  <a:pt x="691" y="497"/>
                  <a:pt x="722" y="470"/>
                </a:cubicBezTo>
                <a:cubicBezTo>
                  <a:pt x="734" y="463"/>
                  <a:pt x="741" y="486"/>
                  <a:pt x="741" y="493"/>
                </a:cubicBezTo>
                <a:cubicBezTo>
                  <a:pt x="745" y="509"/>
                  <a:pt x="745" y="521"/>
                  <a:pt x="761" y="509"/>
                </a:cubicBezTo>
                <a:cubicBezTo>
                  <a:pt x="768" y="509"/>
                  <a:pt x="784" y="497"/>
                  <a:pt x="803" y="486"/>
                </a:cubicBezTo>
                <a:lnTo>
                  <a:pt x="803" y="486"/>
                </a:lnTo>
                <a:cubicBezTo>
                  <a:pt x="633" y="185"/>
                  <a:pt x="633" y="185"/>
                  <a:pt x="633" y="185"/>
                </a:cubicBezTo>
                <a:cubicBezTo>
                  <a:pt x="625" y="173"/>
                  <a:pt x="622" y="150"/>
                  <a:pt x="622" y="139"/>
                </a:cubicBezTo>
                <a:cubicBezTo>
                  <a:pt x="618" y="123"/>
                  <a:pt x="622" y="116"/>
                  <a:pt x="622" y="100"/>
                </a:cubicBezTo>
                <a:cubicBezTo>
                  <a:pt x="629" y="85"/>
                  <a:pt x="633" y="70"/>
                  <a:pt x="637" y="54"/>
                </a:cubicBezTo>
                <a:lnTo>
                  <a:pt x="637" y="54"/>
                </a:lnTo>
                <a:cubicBezTo>
                  <a:pt x="625" y="50"/>
                  <a:pt x="610" y="54"/>
                  <a:pt x="599" y="50"/>
                </a:cubicBezTo>
                <a:cubicBezTo>
                  <a:pt x="591" y="50"/>
                  <a:pt x="587" y="47"/>
                  <a:pt x="579" y="39"/>
                </a:cubicBezTo>
                <a:cubicBezTo>
                  <a:pt x="579" y="31"/>
                  <a:pt x="572" y="23"/>
                  <a:pt x="572" y="19"/>
                </a:cubicBezTo>
                <a:cubicBezTo>
                  <a:pt x="552" y="0"/>
                  <a:pt x="509" y="16"/>
                  <a:pt x="486" y="19"/>
                </a:cubicBezTo>
                <a:cubicBezTo>
                  <a:pt x="467" y="23"/>
                  <a:pt x="452" y="27"/>
                  <a:pt x="433" y="31"/>
                </a:cubicBezTo>
                <a:lnTo>
                  <a:pt x="433" y="31"/>
                </a:lnTo>
                <a:cubicBezTo>
                  <a:pt x="421" y="127"/>
                  <a:pt x="421" y="127"/>
                  <a:pt x="421" y="127"/>
                </a:cubicBezTo>
                <a:cubicBezTo>
                  <a:pt x="402" y="142"/>
                  <a:pt x="398" y="189"/>
                  <a:pt x="371" y="197"/>
                </a:cubicBezTo>
                <a:cubicBezTo>
                  <a:pt x="348" y="201"/>
                  <a:pt x="317" y="189"/>
                  <a:pt x="305" y="216"/>
                </a:cubicBezTo>
                <a:cubicBezTo>
                  <a:pt x="286" y="278"/>
                  <a:pt x="286" y="278"/>
                  <a:pt x="286" y="278"/>
                </a:cubicBezTo>
                <a:cubicBezTo>
                  <a:pt x="271" y="312"/>
                  <a:pt x="271" y="304"/>
                  <a:pt x="240" y="320"/>
                </a:cubicBezTo>
                <a:cubicBezTo>
                  <a:pt x="225" y="328"/>
                  <a:pt x="228" y="343"/>
                  <a:pt x="221" y="351"/>
                </a:cubicBezTo>
                <a:cubicBezTo>
                  <a:pt x="205" y="363"/>
                  <a:pt x="128" y="347"/>
                  <a:pt x="113" y="335"/>
                </a:cubicBezTo>
                <a:cubicBezTo>
                  <a:pt x="109" y="335"/>
                  <a:pt x="109" y="331"/>
                  <a:pt x="105" y="331"/>
                </a:cubicBezTo>
                <a:cubicBezTo>
                  <a:pt x="78" y="328"/>
                  <a:pt x="36" y="378"/>
                  <a:pt x="16" y="394"/>
                </a:cubicBezTo>
                <a:lnTo>
                  <a:pt x="16" y="394"/>
                </a:lnTo>
                <a:cubicBezTo>
                  <a:pt x="0" y="428"/>
                  <a:pt x="0" y="428"/>
                  <a:pt x="0" y="428"/>
                </a:cubicBezTo>
                <a:lnTo>
                  <a:pt x="0" y="428"/>
                </a:lnTo>
                <a:cubicBezTo>
                  <a:pt x="12" y="443"/>
                  <a:pt x="12" y="443"/>
                  <a:pt x="12" y="443"/>
                </a:cubicBezTo>
                <a:cubicBezTo>
                  <a:pt x="16" y="463"/>
                  <a:pt x="20" y="517"/>
                  <a:pt x="28" y="532"/>
                </a:cubicBezTo>
                <a:cubicBezTo>
                  <a:pt x="39" y="556"/>
                  <a:pt x="59" y="567"/>
                  <a:pt x="67" y="594"/>
                </a:cubicBezTo>
                <a:cubicBezTo>
                  <a:pt x="70" y="613"/>
                  <a:pt x="74" y="632"/>
                  <a:pt x="78" y="651"/>
                </a:cubicBezTo>
                <a:cubicBezTo>
                  <a:pt x="78" y="671"/>
                  <a:pt x="93" y="721"/>
                  <a:pt x="113" y="729"/>
                </a:cubicBezTo>
                <a:cubicBezTo>
                  <a:pt x="132" y="737"/>
                  <a:pt x="178" y="733"/>
                  <a:pt x="190" y="752"/>
                </a:cubicBezTo>
                <a:cubicBezTo>
                  <a:pt x="190" y="756"/>
                  <a:pt x="190" y="756"/>
                  <a:pt x="190" y="756"/>
                </a:cubicBezTo>
                <a:cubicBezTo>
                  <a:pt x="205" y="779"/>
                  <a:pt x="217" y="802"/>
                  <a:pt x="236" y="821"/>
                </a:cubicBezTo>
                <a:cubicBezTo>
                  <a:pt x="244" y="829"/>
                  <a:pt x="252" y="837"/>
                  <a:pt x="259" y="844"/>
                </a:cubicBezTo>
                <a:cubicBezTo>
                  <a:pt x="267" y="852"/>
                  <a:pt x="274" y="860"/>
                  <a:pt x="286" y="864"/>
                </a:cubicBezTo>
                <a:cubicBezTo>
                  <a:pt x="294" y="872"/>
                  <a:pt x="309" y="876"/>
                  <a:pt x="321" y="879"/>
                </a:cubicBezTo>
                <a:cubicBezTo>
                  <a:pt x="379" y="899"/>
                  <a:pt x="379" y="899"/>
                  <a:pt x="379" y="899"/>
                </a:cubicBezTo>
              </a:path>
            </a:pathLst>
          </a:custGeom>
          <a:solidFill>
            <a:schemeClr val="accent5"/>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132" name="Freeform 170"/>
          <p:cNvSpPr>
            <a:spLocks noChangeArrowheads="1"/>
          </p:cNvSpPr>
          <p:nvPr/>
        </p:nvSpPr>
        <p:spPr bwMode="auto">
          <a:xfrm>
            <a:off x="20006360" y="9606931"/>
            <a:ext cx="646323" cy="717822"/>
          </a:xfrm>
          <a:custGeom>
            <a:avLst/>
            <a:gdLst>
              <a:gd name="T0" fmla="*/ 205 w 881"/>
              <a:gd name="T1" fmla="*/ 729 h 981"/>
              <a:gd name="T2" fmla="*/ 170 w 881"/>
              <a:gd name="T3" fmla="*/ 736 h 981"/>
              <a:gd name="T4" fmla="*/ 139 w 881"/>
              <a:gd name="T5" fmla="*/ 732 h 981"/>
              <a:gd name="T6" fmla="*/ 162 w 881"/>
              <a:gd name="T7" fmla="*/ 760 h 981"/>
              <a:gd name="T8" fmla="*/ 220 w 881"/>
              <a:gd name="T9" fmla="*/ 729 h 981"/>
              <a:gd name="T10" fmla="*/ 0 w 881"/>
              <a:gd name="T11" fmla="*/ 964 h 981"/>
              <a:gd name="T12" fmla="*/ 24 w 881"/>
              <a:gd name="T13" fmla="*/ 945 h 981"/>
              <a:gd name="T14" fmla="*/ 43 w 881"/>
              <a:gd name="T15" fmla="*/ 937 h 981"/>
              <a:gd name="T16" fmla="*/ 16 w 881"/>
              <a:gd name="T17" fmla="*/ 968 h 981"/>
              <a:gd name="T18" fmla="*/ 0 w 881"/>
              <a:gd name="T19" fmla="*/ 972 h 981"/>
              <a:gd name="T20" fmla="*/ 55 w 881"/>
              <a:gd name="T21" fmla="*/ 698 h 981"/>
              <a:gd name="T22" fmla="*/ 55 w 881"/>
              <a:gd name="T23" fmla="*/ 698 h 981"/>
              <a:gd name="T24" fmla="*/ 62 w 881"/>
              <a:gd name="T25" fmla="*/ 305 h 981"/>
              <a:gd name="T26" fmla="*/ 501 w 881"/>
              <a:gd name="T27" fmla="*/ 0 h 981"/>
              <a:gd name="T28" fmla="*/ 513 w 881"/>
              <a:gd name="T29" fmla="*/ 15 h 981"/>
              <a:gd name="T30" fmla="*/ 568 w 881"/>
              <a:gd name="T31" fmla="*/ 166 h 981"/>
              <a:gd name="T32" fmla="*/ 614 w 881"/>
              <a:gd name="T33" fmla="*/ 301 h 981"/>
              <a:gd name="T34" fmla="*/ 691 w 881"/>
              <a:gd name="T35" fmla="*/ 328 h 981"/>
              <a:gd name="T36" fmla="*/ 760 w 881"/>
              <a:gd name="T37" fmla="*/ 416 h 981"/>
              <a:gd name="T38" fmla="*/ 822 w 881"/>
              <a:gd name="T39" fmla="*/ 451 h 981"/>
              <a:gd name="T40" fmla="*/ 880 w 881"/>
              <a:gd name="T41" fmla="*/ 471 h 981"/>
              <a:gd name="T42" fmla="*/ 818 w 881"/>
              <a:gd name="T43" fmla="*/ 513 h 981"/>
              <a:gd name="T44" fmla="*/ 741 w 881"/>
              <a:gd name="T45" fmla="*/ 559 h 981"/>
              <a:gd name="T46" fmla="*/ 706 w 881"/>
              <a:gd name="T47" fmla="*/ 559 h 981"/>
              <a:gd name="T48" fmla="*/ 579 w 881"/>
              <a:gd name="T49" fmla="*/ 559 h 981"/>
              <a:gd name="T50" fmla="*/ 533 w 881"/>
              <a:gd name="T51" fmla="*/ 582 h 981"/>
              <a:gd name="T52" fmla="*/ 425 w 881"/>
              <a:gd name="T53" fmla="*/ 637 h 981"/>
              <a:gd name="T54" fmla="*/ 409 w 881"/>
              <a:gd name="T55" fmla="*/ 694 h 981"/>
              <a:gd name="T56" fmla="*/ 552 w 881"/>
              <a:gd name="T57" fmla="*/ 660 h 981"/>
              <a:gd name="T58" fmla="*/ 710 w 881"/>
              <a:gd name="T59" fmla="*/ 567 h 981"/>
              <a:gd name="T60" fmla="*/ 660 w 881"/>
              <a:gd name="T61" fmla="*/ 609 h 981"/>
              <a:gd name="T62" fmla="*/ 413 w 881"/>
              <a:gd name="T63" fmla="*/ 740 h 981"/>
              <a:gd name="T64" fmla="*/ 220 w 881"/>
              <a:gd name="T65" fmla="*/ 829 h 981"/>
              <a:gd name="T66" fmla="*/ 105 w 881"/>
              <a:gd name="T67" fmla="*/ 902 h 981"/>
              <a:gd name="T68" fmla="*/ 47 w 881"/>
              <a:gd name="T69" fmla="*/ 918 h 981"/>
              <a:gd name="T70" fmla="*/ 244 w 881"/>
              <a:gd name="T71" fmla="*/ 799 h 981"/>
              <a:gd name="T72" fmla="*/ 394 w 881"/>
              <a:gd name="T73" fmla="*/ 706 h 981"/>
              <a:gd name="T74" fmla="*/ 409 w 881"/>
              <a:gd name="T75" fmla="*/ 656 h 981"/>
              <a:gd name="T76" fmla="*/ 162 w 881"/>
              <a:gd name="T77" fmla="*/ 713 h 981"/>
              <a:gd name="T78" fmla="*/ 170 w 881"/>
              <a:gd name="T79" fmla="*/ 671 h 981"/>
              <a:gd name="T80" fmla="*/ 197 w 881"/>
              <a:gd name="T81" fmla="*/ 617 h 981"/>
              <a:gd name="T82" fmla="*/ 205 w 881"/>
              <a:gd name="T83" fmla="*/ 563 h 981"/>
              <a:gd name="T84" fmla="*/ 178 w 881"/>
              <a:gd name="T85" fmla="*/ 606 h 981"/>
              <a:gd name="T86" fmla="*/ 101 w 881"/>
              <a:gd name="T87" fmla="*/ 637 h 981"/>
              <a:gd name="T88" fmla="*/ 55 w 881"/>
              <a:gd name="T89" fmla="*/ 698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1" h="981">
                <a:moveTo>
                  <a:pt x="205" y="729"/>
                </a:moveTo>
                <a:lnTo>
                  <a:pt x="205" y="729"/>
                </a:lnTo>
                <a:cubicBezTo>
                  <a:pt x="197" y="736"/>
                  <a:pt x="186" y="736"/>
                  <a:pt x="174" y="740"/>
                </a:cubicBezTo>
                <a:cubicBezTo>
                  <a:pt x="174" y="740"/>
                  <a:pt x="170" y="740"/>
                  <a:pt x="170" y="736"/>
                </a:cubicBezTo>
                <a:cubicBezTo>
                  <a:pt x="166" y="736"/>
                  <a:pt x="166" y="729"/>
                  <a:pt x="166" y="725"/>
                </a:cubicBezTo>
                <a:cubicBezTo>
                  <a:pt x="162" y="725"/>
                  <a:pt x="139" y="725"/>
                  <a:pt x="139" y="732"/>
                </a:cubicBezTo>
                <a:cubicBezTo>
                  <a:pt x="139" y="736"/>
                  <a:pt x="147" y="748"/>
                  <a:pt x="151" y="752"/>
                </a:cubicBezTo>
                <a:cubicBezTo>
                  <a:pt x="154" y="760"/>
                  <a:pt x="154" y="760"/>
                  <a:pt x="162" y="760"/>
                </a:cubicBezTo>
                <a:cubicBezTo>
                  <a:pt x="174" y="756"/>
                  <a:pt x="186" y="744"/>
                  <a:pt x="193" y="744"/>
                </a:cubicBezTo>
                <a:cubicBezTo>
                  <a:pt x="201" y="740"/>
                  <a:pt x="220" y="736"/>
                  <a:pt x="220" y="729"/>
                </a:cubicBezTo>
                <a:cubicBezTo>
                  <a:pt x="205" y="729"/>
                  <a:pt x="205" y="729"/>
                  <a:pt x="205" y="729"/>
                </a:cubicBezTo>
                <a:close/>
                <a:moveTo>
                  <a:pt x="0" y="964"/>
                </a:moveTo>
                <a:lnTo>
                  <a:pt x="0" y="964"/>
                </a:lnTo>
                <a:cubicBezTo>
                  <a:pt x="8" y="961"/>
                  <a:pt x="16" y="953"/>
                  <a:pt x="24" y="945"/>
                </a:cubicBezTo>
                <a:cubicBezTo>
                  <a:pt x="31" y="941"/>
                  <a:pt x="35" y="933"/>
                  <a:pt x="35" y="925"/>
                </a:cubicBezTo>
                <a:cubicBezTo>
                  <a:pt x="39" y="929"/>
                  <a:pt x="43" y="933"/>
                  <a:pt x="43" y="937"/>
                </a:cubicBezTo>
                <a:cubicBezTo>
                  <a:pt x="43" y="937"/>
                  <a:pt x="35" y="945"/>
                  <a:pt x="35" y="949"/>
                </a:cubicBezTo>
                <a:cubicBezTo>
                  <a:pt x="28" y="957"/>
                  <a:pt x="24" y="961"/>
                  <a:pt x="16" y="968"/>
                </a:cubicBezTo>
                <a:cubicBezTo>
                  <a:pt x="12" y="972"/>
                  <a:pt x="8" y="972"/>
                  <a:pt x="8" y="976"/>
                </a:cubicBezTo>
                <a:cubicBezTo>
                  <a:pt x="4" y="980"/>
                  <a:pt x="0" y="976"/>
                  <a:pt x="0" y="972"/>
                </a:cubicBezTo>
                <a:cubicBezTo>
                  <a:pt x="0" y="964"/>
                  <a:pt x="0" y="964"/>
                  <a:pt x="0" y="964"/>
                </a:cubicBezTo>
                <a:close/>
                <a:moveTo>
                  <a:pt x="55" y="698"/>
                </a:moveTo>
                <a:lnTo>
                  <a:pt x="55" y="698"/>
                </a:lnTo>
                <a:lnTo>
                  <a:pt x="55" y="698"/>
                </a:lnTo>
                <a:cubicBezTo>
                  <a:pt x="62" y="305"/>
                  <a:pt x="62" y="305"/>
                  <a:pt x="62" y="305"/>
                </a:cubicBezTo>
                <a:lnTo>
                  <a:pt x="62" y="305"/>
                </a:lnTo>
                <a:cubicBezTo>
                  <a:pt x="390" y="116"/>
                  <a:pt x="390" y="116"/>
                  <a:pt x="390" y="116"/>
                </a:cubicBezTo>
                <a:cubicBezTo>
                  <a:pt x="501" y="0"/>
                  <a:pt x="501" y="0"/>
                  <a:pt x="501" y="0"/>
                </a:cubicBezTo>
                <a:lnTo>
                  <a:pt x="501" y="0"/>
                </a:lnTo>
                <a:cubicBezTo>
                  <a:pt x="513" y="15"/>
                  <a:pt x="513" y="15"/>
                  <a:pt x="513" y="15"/>
                </a:cubicBezTo>
                <a:cubicBezTo>
                  <a:pt x="517" y="35"/>
                  <a:pt x="521" y="89"/>
                  <a:pt x="529" y="104"/>
                </a:cubicBezTo>
                <a:cubicBezTo>
                  <a:pt x="540" y="128"/>
                  <a:pt x="560" y="139"/>
                  <a:pt x="568" y="166"/>
                </a:cubicBezTo>
                <a:cubicBezTo>
                  <a:pt x="571" y="185"/>
                  <a:pt x="575" y="204"/>
                  <a:pt x="579" y="223"/>
                </a:cubicBezTo>
                <a:cubicBezTo>
                  <a:pt x="579" y="243"/>
                  <a:pt x="594" y="293"/>
                  <a:pt x="614" y="301"/>
                </a:cubicBezTo>
                <a:cubicBezTo>
                  <a:pt x="633" y="309"/>
                  <a:pt x="679" y="305"/>
                  <a:pt x="691" y="324"/>
                </a:cubicBezTo>
                <a:cubicBezTo>
                  <a:pt x="691" y="328"/>
                  <a:pt x="691" y="328"/>
                  <a:pt x="691" y="328"/>
                </a:cubicBezTo>
                <a:cubicBezTo>
                  <a:pt x="706" y="351"/>
                  <a:pt x="718" y="374"/>
                  <a:pt x="737" y="393"/>
                </a:cubicBezTo>
                <a:cubicBezTo>
                  <a:pt x="745" y="401"/>
                  <a:pt x="753" y="409"/>
                  <a:pt x="760" y="416"/>
                </a:cubicBezTo>
                <a:cubicBezTo>
                  <a:pt x="768" y="424"/>
                  <a:pt x="775" y="432"/>
                  <a:pt x="787" y="436"/>
                </a:cubicBezTo>
                <a:cubicBezTo>
                  <a:pt x="795" y="444"/>
                  <a:pt x="810" y="448"/>
                  <a:pt x="822" y="451"/>
                </a:cubicBezTo>
                <a:cubicBezTo>
                  <a:pt x="880" y="471"/>
                  <a:pt x="880" y="471"/>
                  <a:pt x="880" y="471"/>
                </a:cubicBezTo>
                <a:lnTo>
                  <a:pt x="880" y="471"/>
                </a:lnTo>
                <a:cubicBezTo>
                  <a:pt x="868" y="475"/>
                  <a:pt x="860" y="482"/>
                  <a:pt x="856" y="486"/>
                </a:cubicBezTo>
                <a:cubicBezTo>
                  <a:pt x="841" y="490"/>
                  <a:pt x="829" y="505"/>
                  <a:pt x="818" y="513"/>
                </a:cubicBezTo>
                <a:cubicBezTo>
                  <a:pt x="768" y="544"/>
                  <a:pt x="768" y="544"/>
                  <a:pt x="768" y="544"/>
                </a:cubicBezTo>
                <a:cubicBezTo>
                  <a:pt x="756" y="544"/>
                  <a:pt x="749" y="551"/>
                  <a:pt x="741" y="559"/>
                </a:cubicBezTo>
                <a:cubicBezTo>
                  <a:pt x="733" y="559"/>
                  <a:pt x="722" y="574"/>
                  <a:pt x="718" y="563"/>
                </a:cubicBezTo>
                <a:cubicBezTo>
                  <a:pt x="718" y="555"/>
                  <a:pt x="710" y="555"/>
                  <a:pt x="706" y="559"/>
                </a:cubicBezTo>
                <a:cubicBezTo>
                  <a:pt x="687" y="559"/>
                  <a:pt x="636" y="598"/>
                  <a:pt x="625" y="578"/>
                </a:cubicBezTo>
                <a:cubicBezTo>
                  <a:pt x="614" y="563"/>
                  <a:pt x="579" y="578"/>
                  <a:pt x="579" y="559"/>
                </a:cubicBezTo>
                <a:cubicBezTo>
                  <a:pt x="571" y="559"/>
                  <a:pt x="560" y="570"/>
                  <a:pt x="548" y="574"/>
                </a:cubicBezTo>
                <a:cubicBezTo>
                  <a:pt x="548" y="574"/>
                  <a:pt x="517" y="582"/>
                  <a:pt x="533" y="582"/>
                </a:cubicBezTo>
                <a:cubicBezTo>
                  <a:pt x="544" y="582"/>
                  <a:pt x="544" y="582"/>
                  <a:pt x="544" y="582"/>
                </a:cubicBezTo>
                <a:cubicBezTo>
                  <a:pt x="425" y="637"/>
                  <a:pt x="425" y="637"/>
                  <a:pt x="425" y="637"/>
                </a:cubicBezTo>
                <a:cubicBezTo>
                  <a:pt x="413" y="640"/>
                  <a:pt x="417" y="648"/>
                  <a:pt x="417" y="656"/>
                </a:cubicBezTo>
                <a:cubicBezTo>
                  <a:pt x="417" y="671"/>
                  <a:pt x="417" y="683"/>
                  <a:pt x="409" y="694"/>
                </a:cubicBezTo>
                <a:cubicBezTo>
                  <a:pt x="402" y="729"/>
                  <a:pt x="402" y="729"/>
                  <a:pt x="402" y="729"/>
                </a:cubicBezTo>
                <a:cubicBezTo>
                  <a:pt x="552" y="660"/>
                  <a:pt x="552" y="660"/>
                  <a:pt x="552" y="660"/>
                </a:cubicBezTo>
                <a:cubicBezTo>
                  <a:pt x="706" y="570"/>
                  <a:pt x="706" y="570"/>
                  <a:pt x="706" y="570"/>
                </a:cubicBezTo>
                <a:cubicBezTo>
                  <a:pt x="706" y="570"/>
                  <a:pt x="706" y="570"/>
                  <a:pt x="710" y="567"/>
                </a:cubicBezTo>
                <a:cubicBezTo>
                  <a:pt x="718" y="574"/>
                  <a:pt x="718" y="574"/>
                  <a:pt x="718" y="574"/>
                </a:cubicBezTo>
                <a:cubicBezTo>
                  <a:pt x="660" y="609"/>
                  <a:pt x="660" y="609"/>
                  <a:pt x="660" y="609"/>
                </a:cubicBezTo>
                <a:cubicBezTo>
                  <a:pt x="552" y="671"/>
                  <a:pt x="552" y="671"/>
                  <a:pt x="552" y="671"/>
                </a:cubicBezTo>
                <a:cubicBezTo>
                  <a:pt x="413" y="740"/>
                  <a:pt x="413" y="740"/>
                  <a:pt x="413" y="740"/>
                </a:cubicBezTo>
                <a:cubicBezTo>
                  <a:pt x="312" y="783"/>
                  <a:pt x="312" y="783"/>
                  <a:pt x="312" y="783"/>
                </a:cubicBezTo>
                <a:cubicBezTo>
                  <a:pt x="286" y="799"/>
                  <a:pt x="251" y="822"/>
                  <a:pt x="220" y="829"/>
                </a:cubicBezTo>
                <a:cubicBezTo>
                  <a:pt x="205" y="845"/>
                  <a:pt x="170" y="852"/>
                  <a:pt x="154" y="871"/>
                </a:cubicBezTo>
                <a:cubicBezTo>
                  <a:pt x="139" y="879"/>
                  <a:pt x="120" y="891"/>
                  <a:pt x="105" y="902"/>
                </a:cubicBezTo>
                <a:cubicBezTo>
                  <a:pt x="93" y="910"/>
                  <a:pt x="74" y="929"/>
                  <a:pt x="62" y="933"/>
                </a:cubicBezTo>
                <a:cubicBezTo>
                  <a:pt x="47" y="918"/>
                  <a:pt x="47" y="918"/>
                  <a:pt x="47" y="918"/>
                </a:cubicBezTo>
                <a:cubicBezTo>
                  <a:pt x="78" y="894"/>
                  <a:pt x="78" y="894"/>
                  <a:pt x="78" y="894"/>
                </a:cubicBezTo>
                <a:cubicBezTo>
                  <a:pt x="244" y="799"/>
                  <a:pt x="244" y="799"/>
                  <a:pt x="244" y="799"/>
                </a:cubicBezTo>
                <a:cubicBezTo>
                  <a:pt x="386" y="732"/>
                  <a:pt x="386" y="732"/>
                  <a:pt x="386" y="732"/>
                </a:cubicBezTo>
                <a:cubicBezTo>
                  <a:pt x="390" y="725"/>
                  <a:pt x="398" y="713"/>
                  <a:pt x="394" y="706"/>
                </a:cubicBezTo>
                <a:cubicBezTo>
                  <a:pt x="394" y="690"/>
                  <a:pt x="409" y="667"/>
                  <a:pt x="409" y="656"/>
                </a:cubicBezTo>
                <a:lnTo>
                  <a:pt x="409" y="656"/>
                </a:lnTo>
                <a:cubicBezTo>
                  <a:pt x="371" y="656"/>
                  <a:pt x="224" y="744"/>
                  <a:pt x="209" y="709"/>
                </a:cubicBezTo>
                <a:cubicBezTo>
                  <a:pt x="201" y="686"/>
                  <a:pt x="174" y="721"/>
                  <a:pt x="162" y="713"/>
                </a:cubicBezTo>
                <a:cubicBezTo>
                  <a:pt x="162" y="709"/>
                  <a:pt x="151" y="694"/>
                  <a:pt x="151" y="690"/>
                </a:cubicBezTo>
                <a:cubicBezTo>
                  <a:pt x="147" y="679"/>
                  <a:pt x="170" y="679"/>
                  <a:pt x="170" y="671"/>
                </a:cubicBezTo>
                <a:cubicBezTo>
                  <a:pt x="151" y="671"/>
                  <a:pt x="174" y="652"/>
                  <a:pt x="182" y="648"/>
                </a:cubicBezTo>
                <a:cubicBezTo>
                  <a:pt x="186" y="648"/>
                  <a:pt x="201" y="617"/>
                  <a:pt x="197" y="617"/>
                </a:cubicBezTo>
                <a:cubicBezTo>
                  <a:pt x="197" y="606"/>
                  <a:pt x="189" y="602"/>
                  <a:pt x="193" y="590"/>
                </a:cubicBezTo>
                <a:cubicBezTo>
                  <a:pt x="193" y="582"/>
                  <a:pt x="209" y="563"/>
                  <a:pt x="205" y="563"/>
                </a:cubicBezTo>
                <a:cubicBezTo>
                  <a:pt x="186" y="578"/>
                  <a:pt x="186" y="578"/>
                  <a:pt x="186" y="578"/>
                </a:cubicBezTo>
                <a:cubicBezTo>
                  <a:pt x="178" y="586"/>
                  <a:pt x="178" y="594"/>
                  <a:pt x="178" y="606"/>
                </a:cubicBezTo>
                <a:cubicBezTo>
                  <a:pt x="178" y="633"/>
                  <a:pt x="166" y="621"/>
                  <a:pt x="143" y="633"/>
                </a:cubicBezTo>
                <a:cubicBezTo>
                  <a:pt x="127" y="640"/>
                  <a:pt x="116" y="633"/>
                  <a:pt x="101" y="637"/>
                </a:cubicBezTo>
                <a:cubicBezTo>
                  <a:pt x="89" y="648"/>
                  <a:pt x="59" y="656"/>
                  <a:pt x="74" y="675"/>
                </a:cubicBezTo>
                <a:cubicBezTo>
                  <a:pt x="85" y="694"/>
                  <a:pt x="70" y="694"/>
                  <a:pt x="55" y="698"/>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3" name="Freeform 171"/>
          <p:cNvSpPr>
            <a:spLocks noChangeArrowheads="1"/>
          </p:cNvSpPr>
          <p:nvPr/>
        </p:nvSpPr>
        <p:spPr bwMode="auto">
          <a:xfrm>
            <a:off x="19600378" y="10051916"/>
            <a:ext cx="402734" cy="545675"/>
          </a:xfrm>
          <a:custGeom>
            <a:avLst/>
            <a:gdLst>
              <a:gd name="T0" fmla="*/ 89 w 552"/>
              <a:gd name="T1" fmla="*/ 686 h 745"/>
              <a:gd name="T2" fmla="*/ 85 w 552"/>
              <a:gd name="T3" fmla="*/ 744 h 745"/>
              <a:gd name="T4" fmla="*/ 308 w 552"/>
              <a:gd name="T5" fmla="*/ 551 h 745"/>
              <a:gd name="T6" fmla="*/ 382 w 552"/>
              <a:gd name="T7" fmla="*/ 505 h 745"/>
              <a:gd name="T8" fmla="*/ 520 w 552"/>
              <a:gd name="T9" fmla="*/ 420 h 745"/>
              <a:gd name="T10" fmla="*/ 532 w 552"/>
              <a:gd name="T11" fmla="*/ 370 h 745"/>
              <a:gd name="T12" fmla="*/ 528 w 552"/>
              <a:gd name="T13" fmla="*/ 370 h 745"/>
              <a:gd name="T14" fmla="*/ 528 w 552"/>
              <a:gd name="T15" fmla="*/ 370 h 745"/>
              <a:gd name="T16" fmla="*/ 509 w 552"/>
              <a:gd name="T17" fmla="*/ 408 h 745"/>
              <a:gd name="T18" fmla="*/ 374 w 552"/>
              <a:gd name="T19" fmla="*/ 485 h 745"/>
              <a:gd name="T20" fmla="*/ 177 w 552"/>
              <a:gd name="T21" fmla="*/ 609 h 745"/>
              <a:gd name="T22" fmla="*/ 146 w 552"/>
              <a:gd name="T23" fmla="*/ 643 h 745"/>
              <a:gd name="T24" fmla="*/ 112 w 552"/>
              <a:gd name="T25" fmla="*/ 288 h 745"/>
              <a:gd name="T26" fmla="*/ 42 w 552"/>
              <a:gd name="T27" fmla="*/ 231 h 745"/>
              <a:gd name="T28" fmla="*/ 23 w 552"/>
              <a:gd name="T29" fmla="*/ 161 h 745"/>
              <a:gd name="T30" fmla="*/ 166 w 552"/>
              <a:gd name="T31" fmla="*/ 61 h 745"/>
              <a:gd name="T32" fmla="*/ 255 w 552"/>
              <a:gd name="T33" fmla="*/ 19 h 745"/>
              <a:gd name="T34" fmla="*/ 289 w 552"/>
              <a:gd name="T35" fmla="*/ 7 h 745"/>
              <a:gd name="T36" fmla="*/ 278 w 552"/>
              <a:gd name="T37" fmla="*/ 19 h 745"/>
              <a:gd name="T38" fmla="*/ 316 w 552"/>
              <a:gd name="T39" fmla="*/ 100 h 745"/>
              <a:gd name="T40" fmla="*/ 312 w 552"/>
              <a:gd name="T41" fmla="*/ 161 h 745"/>
              <a:gd name="T42" fmla="*/ 354 w 552"/>
              <a:gd name="T43" fmla="*/ 146 h 745"/>
              <a:gd name="T44" fmla="*/ 401 w 552"/>
              <a:gd name="T45" fmla="*/ 177 h 745"/>
              <a:gd name="T46" fmla="*/ 421 w 552"/>
              <a:gd name="T47" fmla="*/ 219 h 745"/>
              <a:gd name="T48" fmla="*/ 409 w 552"/>
              <a:gd name="T49" fmla="*/ 254 h 745"/>
              <a:gd name="T50" fmla="*/ 382 w 552"/>
              <a:gd name="T51" fmla="*/ 269 h 745"/>
              <a:gd name="T52" fmla="*/ 421 w 552"/>
              <a:gd name="T53" fmla="*/ 273 h 745"/>
              <a:gd name="T54" fmla="*/ 428 w 552"/>
              <a:gd name="T55" fmla="*/ 265 h 745"/>
              <a:gd name="T56" fmla="*/ 447 w 552"/>
              <a:gd name="T57" fmla="*/ 246 h 745"/>
              <a:gd name="T58" fmla="*/ 459 w 552"/>
              <a:gd name="T59" fmla="*/ 235 h 745"/>
              <a:gd name="T60" fmla="*/ 517 w 552"/>
              <a:gd name="T61" fmla="*/ 288 h 745"/>
              <a:gd name="T62" fmla="*/ 528 w 552"/>
              <a:gd name="T63" fmla="*/ 316 h 745"/>
              <a:gd name="T64" fmla="*/ 354 w 552"/>
              <a:gd name="T65" fmla="*/ 397 h 745"/>
              <a:gd name="T66" fmla="*/ 239 w 552"/>
              <a:gd name="T67" fmla="*/ 416 h 745"/>
              <a:gd name="T68" fmla="*/ 227 w 552"/>
              <a:gd name="T69" fmla="*/ 355 h 745"/>
              <a:gd name="T70" fmla="*/ 185 w 552"/>
              <a:gd name="T71" fmla="*/ 312 h 745"/>
              <a:gd name="T72" fmla="*/ 146 w 552"/>
              <a:gd name="T73" fmla="*/ 246 h 745"/>
              <a:gd name="T74" fmla="*/ 135 w 552"/>
              <a:gd name="T75" fmla="*/ 204 h 745"/>
              <a:gd name="T76" fmla="*/ 96 w 552"/>
              <a:gd name="T77" fmla="*/ 181 h 745"/>
              <a:gd name="T78" fmla="*/ 104 w 552"/>
              <a:gd name="T79" fmla="*/ 246 h 745"/>
              <a:gd name="T80" fmla="*/ 142 w 552"/>
              <a:gd name="T81" fmla="*/ 265 h 745"/>
              <a:gd name="T82" fmla="*/ 354 w 552"/>
              <a:gd name="T83" fmla="*/ 7 h 745"/>
              <a:gd name="T84" fmla="*/ 354 w 552"/>
              <a:gd name="T85" fmla="*/ 7 h 745"/>
              <a:gd name="T86" fmla="*/ 366 w 552"/>
              <a:gd name="T87" fmla="*/ 38 h 745"/>
              <a:gd name="T88" fmla="*/ 405 w 552"/>
              <a:gd name="T89" fmla="*/ 77 h 745"/>
              <a:gd name="T90" fmla="*/ 432 w 552"/>
              <a:gd name="T91" fmla="*/ 107 h 745"/>
              <a:gd name="T92" fmla="*/ 474 w 552"/>
              <a:gd name="T93" fmla="*/ 80 h 745"/>
              <a:gd name="T94" fmla="*/ 490 w 552"/>
              <a:gd name="T95" fmla="*/ 138 h 745"/>
              <a:gd name="T96" fmla="*/ 497 w 552"/>
              <a:gd name="T97" fmla="*/ 134 h 745"/>
              <a:gd name="T98" fmla="*/ 524 w 552"/>
              <a:gd name="T99" fmla="*/ 123 h 745"/>
              <a:gd name="T100" fmla="*/ 513 w 552"/>
              <a:gd name="T101" fmla="*/ 96 h 745"/>
              <a:gd name="T102" fmla="*/ 520 w 552"/>
              <a:gd name="T103" fmla="*/ 31 h 745"/>
              <a:gd name="T104" fmla="*/ 501 w 552"/>
              <a:gd name="T105" fmla="*/ 11 h 745"/>
              <a:gd name="T106" fmla="*/ 493 w 552"/>
              <a:gd name="T107" fmla="*/ 7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2" h="745">
                <a:moveTo>
                  <a:pt x="89" y="686"/>
                </a:moveTo>
                <a:lnTo>
                  <a:pt x="89" y="686"/>
                </a:lnTo>
                <a:cubicBezTo>
                  <a:pt x="85" y="744"/>
                  <a:pt x="85" y="744"/>
                  <a:pt x="85" y="744"/>
                </a:cubicBezTo>
                <a:lnTo>
                  <a:pt x="85" y="744"/>
                </a:lnTo>
                <a:cubicBezTo>
                  <a:pt x="96" y="729"/>
                  <a:pt x="116" y="713"/>
                  <a:pt x="127" y="702"/>
                </a:cubicBezTo>
                <a:cubicBezTo>
                  <a:pt x="177" y="647"/>
                  <a:pt x="243" y="586"/>
                  <a:pt x="308" y="551"/>
                </a:cubicBezTo>
                <a:cubicBezTo>
                  <a:pt x="331" y="540"/>
                  <a:pt x="331" y="540"/>
                  <a:pt x="331" y="540"/>
                </a:cubicBezTo>
                <a:cubicBezTo>
                  <a:pt x="351" y="532"/>
                  <a:pt x="362" y="516"/>
                  <a:pt x="382" y="505"/>
                </a:cubicBezTo>
                <a:cubicBezTo>
                  <a:pt x="397" y="493"/>
                  <a:pt x="417" y="481"/>
                  <a:pt x="436" y="473"/>
                </a:cubicBezTo>
                <a:cubicBezTo>
                  <a:pt x="478" y="458"/>
                  <a:pt x="493" y="458"/>
                  <a:pt x="520" y="420"/>
                </a:cubicBezTo>
                <a:cubicBezTo>
                  <a:pt x="524" y="412"/>
                  <a:pt x="547" y="389"/>
                  <a:pt x="543" y="378"/>
                </a:cubicBezTo>
                <a:cubicBezTo>
                  <a:pt x="540" y="374"/>
                  <a:pt x="536" y="374"/>
                  <a:pt x="532" y="370"/>
                </a:cubicBezTo>
                <a:lnTo>
                  <a:pt x="532" y="370"/>
                </a:lnTo>
                <a:cubicBezTo>
                  <a:pt x="528" y="370"/>
                  <a:pt x="528" y="370"/>
                  <a:pt x="528" y="370"/>
                </a:cubicBezTo>
                <a:lnTo>
                  <a:pt x="528" y="370"/>
                </a:lnTo>
                <a:lnTo>
                  <a:pt x="528" y="370"/>
                </a:lnTo>
                <a:cubicBezTo>
                  <a:pt x="528" y="374"/>
                  <a:pt x="524" y="381"/>
                  <a:pt x="524" y="385"/>
                </a:cubicBezTo>
                <a:cubicBezTo>
                  <a:pt x="520" y="397"/>
                  <a:pt x="517" y="397"/>
                  <a:pt x="509" y="408"/>
                </a:cubicBezTo>
                <a:cubicBezTo>
                  <a:pt x="497" y="420"/>
                  <a:pt x="482" y="424"/>
                  <a:pt x="471" y="435"/>
                </a:cubicBezTo>
                <a:cubicBezTo>
                  <a:pt x="444" y="454"/>
                  <a:pt x="405" y="466"/>
                  <a:pt x="374" y="485"/>
                </a:cubicBezTo>
                <a:cubicBezTo>
                  <a:pt x="351" y="501"/>
                  <a:pt x="324" y="512"/>
                  <a:pt x="301" y="528"/>
                </a:cubicBezTo>
                <a:cubicBezTo>
                  <a:pt x="259" y="555"/>
                  <a:pt x="231" y="597"/>
                  <a:pt x="177" y="609"/>
                </a:cubicBezTo>
                <a:cubicBezTo>
                  <a:pt x="169" y="612"/>
                  <a:pt x="150" y="605"/>
                  <a:pt x="142" y="609"/>
                </a:cubicBezTo>
                <a:cubicBezTo>
                  <a:pt x="127" y="616"/>
                  <a:pt x="139" y="636"/>
                  <a:pt x="146" y="643"/>
                </a:cubicBezTo>
                <a:cubicBezTo>
                  <a:pt x="146" y="659"/>
                  <a:pt x="116" y="674"/>
                  <a:pt x="89" y="686"/>
                </a:cubicBezTo>
                <a:close/>
                <a:moveTo>
                  <a:pt x="112" y="288"/>
                </a:moveTo>
                <a:lnTo>
                  <a:pt x="112" y="288"/>
                </a:lnTo>
                <a:cubicBezTo>
                  <a:pt x="42" y="231"/>
                  <a:pt x="42" y="231"/>
                  <a:pt x="42" y="231"/>
                </a:cubicBezTo>
                <a:lnTo>
                  <a:pt x="42" y="231"/>
                </a:lnTo>
                <a:cubicBezTo>
                  <a:pt x="38" y="204"/>
                  <a:pt x="38" y="185"/>
                  <a:pt x="23" y="161"/>
                </a:cubicBezTo>
                <a:cubicBezTo>
                  <a:pt x="0" y="119"/>
                  <a:pt x="70" y="100"/>
                  <a:pt x="96" y="88"/>
                </a:cubicBezTo>
                <a:cubicBezTo>
                  <a:pt x="120" y="77"/>
                  <a:pt x="142" y="69"/>
                  <a:pt x="166" y="61"/>
                </a:cubicBezTo>
                <a:cubicBezTo>
                  <a:pt x="173" y="57"/>
                  <a:pt x="212" y="42"/>
                  <a:pt x="216" y="34"/>
                </a:cubicBezTo>
                <a:cubicBezTo>
                  <a:pt x="227" y="34"/>
                  <a:pt x="243" y="23"/>
                  <a:pt x="255" y="19"/>
                </a:cubicBezTo>
                <a:cubicBezTo>
                  <a:pt x="262" y="15"/>
                  <a:pt x="262" y="15"/>
                  <a:pt x="262" y="15"/>
                </a:cubicBezTo>
                <a:cubicBezTo>
                  <a:pt x="289" y="7"/>
                  <a:pt x="289" y="7"/>
                  <a:pt x="289" y="7"/>
                </a:cubicBezTo>
                <a:lnTo>
                  <a:pt x="289" y="7"/>
                </a:lnTo>
                <a:cubicBezTo>
                  <a:pt x="285" y="11"/>
                  <a:pt x="282" y="15"/>
                  <a:pt x="278" y="19"/>
                </a:cubicBezTo>
                <a:cubicBezTo>
                  <a:pt x="274" y="38"/>
                  <a:pt x="301" y="54"/>
                  <a:pt x="305" y="73"/>
                </a:cubicBezTo>
                <a:cubicBezTo>
                  <a:pt x="324" y="84"/>
                  <a:pt x="328" y="77"/>
                  <a:pt x="316" y="100"/>
                </a:cubicBezTo>
                <a:cubicBezTo>
                  <a:pt x="308" y="107"/>
                  <a:pt x="331" y="134"/>
                  <a:pt x="324" y="142"/>
                </a:cubicBezTo>
                <a:cubicBezTo>
                  <a:pt x="324" y="146"/>
                  <a:pt x="301" y="161"/>
                  <a:pt x="312" y="161"/>
                </a:cubicBezTo>
                <a:cubicBezTo>
                  <a:pt x="316" y="161"/>
                  <a:pt x="324" y="161"/>
                  <a:pt x="328" y="165"/>
                </a:cubicBezTo>
                <a:cubicBezTo>
                  <a:pt x="351" y="177"/>
                  <a:pt x="343" y="150"/>
                  <a:pt x="354" y="146"/>
                </a:cubicBezTo>
                <a:cubicBezTo>
                  <a:pt x="366" y="142"/>
                  <a:pt x="366" y="154"/>
                  <a:pt x="374" y="158"/>
                </a:cubicBezTo>
                <a:cubicBezTo>
                  <a:pt x="382" y="165"/>
                  <a:pt x="389" y="169"/>
                  <a:pt x="401" y="177"/>
                </a:cubicBezTo>
                <a:cubicBezTo>
                  <a:pt x="405" y="181"/>
                  <a:pt x="421" y="196"/>
                  <a:pt x="424" y="204"/>
                </a:cubicBezTo>
                <a:cubicBezTo>
                  <a:pt x="424" y="212"/>
                  <a:pt x="421" y="216"/>
                  <a:pt x="421" y="219"/>
                </a:cubicBezTo>
                <a:cubicBezTo>
                  <a:pt x="424" y="219"/>
                  <a:pt x="451" y="219"/>
                  <a:pt x="440" y="227"/>
                </a:cubicBezTo>
                <a:cubicBezTo>
                  <a:pt x="409" y="254"/>
                  <a:pt x="409" y="254"/>
                  <a:pt x="409" y="254"/>
                </a:cubicBezTo>
                <a:cubicBezTo>
                  <a:pt x="401" y="262"/>
                  <a:pt x="385" y="250"/>
                  <a:pt x="374" y="250"/>
                </a:cubicBezTo>
                <a:cubicBezTo>
                  <a:pt x="358" y="250"/>
                  <a:pt x="378" y="269"/>
                  <a:pt x="382" y="269"/>
                </a:cubicBezTo>
                <a:cubicBezTo>
                  <a:pt x="389" y="273"/>
                  <a:pt x="413" y="277"/>
                  <a:pt x="421" y="273"/>
                </a:cubicBezTo>
                <a:lnTo>
                  <a:pt x="421" y="273"/>
                </a:lnTo>
                <a:cubicBezTo>
                  <a:pt x="424" y="273"/>
                  <a:pt x="424" y="273"/>
                  <a:pt x="424" y="273"/>
                </a:cubicBezTo>
                <a:cubicBezTo>
                  <a:pt x="424" y="273"/>
                  <a:pt x="428" y="269"/>
                  <a:pt x="428" y="265"/>
                </a:cubicBezTo>
                <a:cubicBezTo>
                  <a:pt x="428" y="265"/>
                  <a:pt x="432" y="262"/>
                  <a:pt x="432" y="258"/>
                </a:cubicBezTo>
                <a:cubicBezTo>
                  <a:pt x="436" y="254"/>
                  <a:pt x="440" y="250"/>
                  <a:pt x="447" y="246"/>
                </a:cubicBezTo>
                <a:cubicBezTo>
                  <a:pt x="451" y="242"/>
                  <a:pt x="455" y="239"/>
                  <a:pt x="455" y="235"/>
                </a:cubicBezTo>
                <a:cubicBezTo>
                  <a:pt x="459" y="235"/>
                  <a:pt x="459" y="235"/>
                  <a:pt x="459" y="235"/>
                </a:cubicBezTo>
                <a:cubicBezTo>
                  <a:pt x="459" y="239"/>
                  <a:pt x="482" y="254"/>
                  <a:pt x="486" y="262"/>
                </a:cubicBezTo>
                <a:cubicBezTo>
                  <a:pt x="493" y="269"/>
                  <a:pt x="505" y="281"/>
                  <a:pt x="517" y="288"/>
                </a:cubicBezTo>
                <a:cubicBezTo>
                  <a:pt x="524" y="292"/>
                  <a:pt x="532" y="300"/>
                  <a:pt x="540" y="304"/>
                </a:cubicBezTo>
                <a:cubicBezTo>
                  <a:pt x="547" y="308"/>
                  <a:pt x="532" y="312"/>
                  <a:pt x="528" y="316"/>
                </a:cubicBezTo>
                <a:cubicBezTo>
                  <a:pt x="513" y="323"/>
                  <a:pt x="493" y="327"/>
                  <a:pt x="482" y="335"/>
                </a:cubicBezTo>
                <a:cubicBezTo>
                  <a:pt x="354" y="397"/>
                  <a:pt x="354" y="397"/>
                  <a:pt x="354" y="397"/>
                </a:cubicBezTo>
                <a:cubicBezTo>
                  <a:pt x="262" y="431"/>
                  <a:pt x="262" y="431"/>
                  <a:pt x="262" y="431"/>
                </a:cubicBezTo>
                <a:cubicBezTo>
                  <a:pt x="259" y="435"/>
                  <a:pt x="243" y="420"/>
                  <a:pt x="239" y="416"/>
                </a:cubicBezTo>
                <a:cubicBezTo>
                  <a:pt x="231" y="401"/>
                  <a:pt x="239" y="385"/>
                  <a:pt x="235" y="374"/>
                </a:cubicBezTo>
                <a:cubicBezTo>
                  <a:pt x="227" y="362"/>
                  <a:pt x="227" y="366"/>
                  <a:pt x="227" y="355"/>
                </a:cubicBezTo>
                <a:cubicBezTo>
                  <a:pt x="224" y="343"/>
                  <a:pt x="204" y="351"/>
                  <a:pt x="196" y="343"/>
                </a:cubicBezTo>
                <a:cubicBezTo>
                  <a:pt x="181" y="335"/>
                  <a:pt x="188" y="327"/>
                  <a:pt x="185" y="312"/>
                </a:cubicBezTo>
                <a:cubicBezTo>
                  <a:pt x="169" y="300"/>
                  <a:pt x="162" y="300"/>
                  <a:pt x="154" y="281"/>
                </a:cubicBezTo>
                <a:cubicBezTo>
                  <a:pt x="154" y="269"/>
                  <a:pt x="154" y="254"/>
                  <a:pt x="146" y="246"/>
                </a:cubicBezTo>
                <a:cubicBezTo>
                  <a:pt x="146" y="242"/>
                  <a:pt x="142" y="231"/>
                  <a:pt x="142" y="227"/>
                </a:cubicBezTo>
                <a:cubicBezTo>
                  <a:pt x="139" y="219"/>
                  <a:pt x="139" y="212"/>
                  <a:pt x="135" y="204"/>
                </a:cubicBezTo>
                <a:cubicBezTo>
                  <a:pt x="131" y="204"/>
                  <a:pt x="127" y="196"/>
                  <a:pt x="127" y="196"/>
                </a:cubicBezTo>
                <a:cubicBezTo>
                  <a:pt x="120" y="189"/>
                  <a:pt x="116" y="169"/>
                  <a:pt x="96" y="181"/>
                </a:cubicBezTo>
                <a:cubicBezTo>
                  <a:pt x="85" y="189"/>
                  <a:pt x="73" y="204"/>
                  <a:pt x="73" y="223"/>
                </a:cubicBezTo>
                <a:cubicBezTo>
                  <a:pt x="81" y="235"/>
                  <a:pt x="81" y="258"/>
                  <a:pt x="104" y="246"/>
                </a:cubicBezTo>
                <a:cubicBezTo>
                  <a:pt x="112" y="239"/>
                  <a:pt x="127" y="227"/>
                  <a:pt x="127" y="219"/>
                </a:cubicBezTo>
                <a:cubicBezTo>
                  <a:pt x="131" y="223"/>
                  <a:pt x="142" y="258"/>
                  <a:pt x="142" y="265"/>
                </a:cubicBezTo>
                <a:cubicBezTo>
                  <a:pt x="146" y="277"/>
                  <a:pt x="108" y="281"/>
                  <a:pt x="112" y="288"/>
                </a:cubicBezTo>
                <a:close/>
                <a:moveTo>
                  <a:pt x="354" y="7"/>
                </a:moveTo>
                <a:lnTo>
                  <a:pt x="354" y="7"/>
                </a:lnTo>
                <a:lnTo>
                  <a:pt x="354" y="7"/>
                </a:lnTo>
                <a:cubicBezTo>
                  <a:pt x="354" y="11"/>
                  <a:pt x="362" y="15"/>
                  <a:pt x="366" y="19"/>
                </a:cubicBezTo>
                <a:cubicBezTo>
                  <a:pt x="378" y="23"/>
                  <a:pt x="370" y="34"/>
                  <a:pt x="366" y="38"/>
                </a:cubicBezTo>
                <a:cubicBezTo>
                  <a:pt x="358" y="46"/>
                  <a:pt x="366" y="50"/>
                  <a:pt x="370" y="57"/>
                </a:cubicBezTo>
                <a:cubicBezTo>
                  <a:pt x="382" y="84"/>
                  <a:pt x="370" y="88"/>
                  <a:pt x="405" y="77"/>
                </a:cubicBezTo>
                <a:cubicBezTo>
                  <a:pt x="417" y="73"/>
                  <a:pt x="428" y="73"/>
                  <a:pt x="436" y="88"/>
                </a:cubicBezTo>
                <a:cubicBezTo>
                  <a:pt x="440" y="100"/>
                  <a:pt x="436" y="100"/>
                  <a:pt x="432" y="107"/>
                </a:cubicBezTo>
                <a:cubicBezTo>
                  <a:pt x="428" y="107"/>
                  <a:pt x="447" y="123"/>
                  <a:pt x="451" y="119"/>
                </a:cubicBezTo>
                <a:cubicBezTo>
                  <a:pt x="459" y="111"/>
                  <a:pt x="467" y="88"/>
                  <a:pt x="474" y="80"/>
                </a:cubicBezTo>
                <a:cubicBezTo>
                  <a:pt x="478" y="92"/>
                  <a:pt x="486" y="103"/>
                  <a:pt x="490" y="111"/>
                </a:cubicBezTo>
                <a:cubicBezTo>
                  <a:pt x="493" y="126"/>
                  <a:pt x="497" y="123"/>
                  <a:pt x="490" y="138"/>
                </a:cubicBezTo>
                <a:cubicBezTo>
                  <a:pt x="493" y="138"/>
                  <a:pt x="493" y="138"/>
                  <a:pt x="493" y="138"/>
                </a:cubicBezTo>
                <a:lnTo>
                  <a:pt x="497" y="134"/>
                </a:lnTo>
                <a:cubicBezTo>
                  <a:pt x="505" y="130"/>
                  <a:pt x="513" y="126"/>
                  <a:pt x="520" y="123"/>
                </a:cubicBezTo>
                <a:cubicBezTo>
                  <a:pt x="524" y="123"/>
                  <a:pt x="524" y="123"/>
                  <a:pt x="524" y="123"/>
                </a:cubicBezTo>
                <a:cubicBezTo>
                  <a:pt x="524" y="119"/>
                  <a:pt x="551" y="111"/>
                  <a:pt x="540" y="107"/>
                </a:cubicBezTo>
                <a:cubicBezTo>
                  <a:pt x="532" y="103"/>
                  <a:pt x="520" y="107"/>
                  <a:pt x="513" y="96"/>
                </a:cubicBezTo>
                <a:cubicBezTo>
                  <a:pt x="505" y="77"/>
                  <a:pt x="528" y="65"/>
                  <a:pt x="524" y="54"/>
                </a:cubicBezTo>
                <a:cubicBezTo>
                  <a:pt x="520" y="42"/>
                  <a:pt x="509" y="46"/>
                  <a:pt x="520" y="31"/>
                </a:cubicBezTo>
                <a:cubicBezTo>
                  <a:pt x="524" y="27"/>
                  <a:pt x="532" y="15"/>
                  <a:pt x="528" y="7"/>
                </a:cubicBezTo>
                <a:cubicBezTo>
                  <a:pt x="524" y="0"/>
                  <a:pt x="513" y="15"/>
                  <a:pt x="501" y="11"/>
                </a:cubicBezTo>
                <a:cubicBezTo>
                  <a:pt x="497" y="11"/>
                  <a:pt x="497" y="7"/>
                  <a:pt x="493" y="3"/>
                </a:cubicBezTo>
                <a:cubicBezTo>
                  <a:pt x="493" y="7"/>
                  <a:pt x="493" y="7"/>
                  <a:pt x="493" y="7"/>
                </a:cubicBezTo>
                <a:lnTo>
                  <a:pt x="354" y="7"/>
                </a:ln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4" name="Freeform 172"/>
          <p:cNvSpPr>
            <a:spLocks noChangeArrowheads="1"/>
          </p:cNvSpPr>
          <p:nvPr/>
        </p:nvSpPr>
        <p:spPr bwMode="auto">
          <a:xfrm>
            <a:off x="19363285" y="10373474"/>
            <a:ext cx="354016" cy="399512"/>
          </a:xfrm>
          <a:custGeom>
            <a:avLst/>
            <a:gdLst>
              <a:gd name="T0" fmla="*/ 410 w 484"/>
              <a:gd name="T1" fmla="*/ 251 h 548"/>
              <a:gd name="T2" fmla="*/ 406 w 484"/>
              <a:gd name="T3" fmla="*/ 309 h 548"/>
              <a:gd name="T4" fmla="*/ 309 w 484"/>
              <a:gd name="T5" fmla="*/ 413 h 548"/>
              <a:gd name="T6" fmla="*/ 221 w 484"/>
              <a:gd name="T7" fmla="*/ 547 h 548"/>
              <a:gd name="T8" fmla="*/ 221 w 484"/>
              <a:gd name="T9" fmla="*/ 498 h 548"/>
              <a:gd name="T10" fmla="*/ 232 w 484"/>
              <a:gd name="T11" fmla="*/ 467 h 548"/>
              <a:gd name="T12" fmla="*/ 294 w 484"/>
              <a:gd name="T13" fmla="*/ 382 h 548"/>
              <a:gd name="T14" fmla="*/ 371 w 484"/>
              <a:gd name="T15" fmla="*/ 270 h 548"/>
              <a:gd name="T16" fmla="*/ 0 w 484"/>
              <a:gd name="T17" fmla="*/ 305 h 548"/>
              <a:gd name="T18" fmla="*/ 20 w 484"/>
              <a:gd name="T19" fmla="*/ 340 h 548"/>
              <a:gd name="T20" fmla="*/ 124 w 484"/>
              <a:gd name="T21" fmla="*/ 486 h 548"/>
              <a:gd name="T22" fmla="*/ 151 w 484"/>
              <a:gd name="T23" fmla="*/ 448 h 548"/>
              <a:gd name="T24" fmla="*/ 225 w 484"/>
              <a:gd name="T25" fmla="*/ 340 h 548"/>
              <a:gd name="T26" fmla="*/ 232 w 484"/>
              <a:gd name="T27" fmla="*/ 263 h 548"/>
              <a:gd name="T28" fmla="*/ 217 w 484"/>
              <a:gd name="T29" fmla="*/ 235 h 548"/>
              <a:gd name="T30" fmla="*/ 151 w 484"/>
              <a:gd name="T31" fmla="*/ 301 h 548"/>
              <a:gd name="T32" fmla="*/ 128 w 484"/>
              <a:gd name="T33" fmla="*/ 347 h 548"/>
              <a:gd name="T34" fmla="*/ 82 w 484"/>
              <a:gd name="T35" fmla="*/ 393 h 548"/>
              <a:gd name="T36" fmla="*/ 105 w 484"/>
              <a:gd name="T37" fmla="*/ 309 h 548"/>
              <a:gd name="T38" fmla="*/ 28 w 484"/>
              <a:gd name="T39" fmla="*/ 301 h 548"/>
              <a:gd name="T40" fmla="*/ 0 w 484"/>
              <a:gd name="T41" fmla="*/ 305 h 548"/>
              <a:gd name="T42" fmla="*/ 225 w 484"/>
              <a:gd name="T43" fmla="*/ 158 h 548"/>
              <a:gd name="T44" fmla="*/ 166 w 484"/>
              <a:gd name="T45" fmla="*/ 128 h 548"/>
              <a:gd name="T46" fmla="*/ 186 w 484"/>
              <a:gd name="T47" fmla="*/ 50 h 548"/>
              <a:gd name="T48" fmla="*/ 471 w 484"/>
              <a:gd name="T49" fmla="*/ 0 h 548"/>
              <a:gd name="T50" fmla="*/ 471 w 484"/>
              <a:gd name="T51" fmla="*/ 8 h 548"/>
              <a:gd name="T52" fmla="*/ 460 w 484"/>
              <a:gd name="T53" fmla="*/ 58 h 548"/>
              <a:gd name="T54" fmla="*/ 444 w 484"/>
              <a:gd name="T55" fmla="*/ 124 h 548"/>
              <a:gd name="T56" fmla="*/ 383 w 484"/>
              <a:gd name="T57" fmla="*/ 174 h 548"/>
              <a:gd name="T58" fmla="*/ 305 w 484"/>
              <a:gd name="T59" fmla="*/ 212 h 548"/>
              <a:gd name="T60" fmla="*/ 317 w 484"/>
              <a:gd name="T61" fmla="*/ 181 h 548"/>
              <a:gd name="T62" fmla="*/ 328 w 484"/>
              <a:gd name="T63" fmla="*/ 105 h 548"/>
              <a:gd name="T64" fmla="*/ 321 w 484"/>
              <a:gd name="T65" fmla="*/ 81 h 548"/>
              <a:gd name="T66" fmla="*/ 286 w 484"/>
              <a:gd name="T67" fmla="*/ 131 h 548"/>
              <a:gd name="T68" fmla="*/ 286 w 484"/>
              <a:gd name="T69" fmla="*/ 193 h 548"/>
              <a:gd name="T70" fmla="*/ 259 w 484"/>
              <a:gd name="T71" fmla="*/ 212 h 548"/>
              <a:gd name="T72" fmla="*/ 248 w 484"/>
              <a:gd name="T73" fmla="*/ 177 h 548"/>
              <a:gd name="T74" fmla="*/ 252 w 484"/>
              <a:gd name="T75" fmla="*/ 135 h 548"/>
              <a:gd name="T76" fmla="*/ 225 w 484"/>
              <a:gd name="T77" fmla="*/ 158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4" h="548">
                <a:moveTo>
                  <a:pt x="410" y="251"/>
                </a:moveTo>
                <a:lnTo>
                  <a:pt x="410" y="251"/>
                </a:lnTo>
                <a:cubicBezTo>
                  <a:pt x="406" y="309"/>
                  <a:pt x="406" y="309"/>
                  <a:pt x="406" y="309"/>
                </a:cubicBezTo>
                <a:lnTo>
                  <a:pt x="406" y="309"/>
                </a:lnTo>
                <a:cubicBezTo>
                  <a:pt x="406" y="313"/>
                  <a:pt x="406" y="313"/>
                  <a:pt x="402" y="316"/>
                </a:cubicBezTo>
                <a:cubicBezTo>
                  <a:pt x="371" y="347"/>
                  <a:pt x="336" y="374"/>
                  <a:pt x="309" y="413"/>
                </a:cubicBezTo>
                <a:cubicBezTo>
                  <a:pt x="248" y="501"/>
                  <a:pt x="248" y="501"/>
                  <a:pt x="248" y="501"/>
                </a:cubicBezTo>
                <a:cubicBezTo>
                  <a:pt x="240" y="509"/>
                  <a:pt x="221" y="540"/>
                  <a:pt x="221" y="547"/>
                </a:cubicBezTo>
                <a:cubicBezTo>
                  <a:pt x="217" y="547"/>
                  <a:pt x="209" y="540"/>
                  <a:pt x="209" y="536"/>
                </a:cubicBezTo>
                <a:cubicBezTo>
                  <a:pt x="213" y="525"/>
                  <a:pt x="217" y="509"/>
                  <a:pt x="221" y="498"/>
                </a:cubicBezTo>
                <a:cubicBezTo>
                  <a:pt x="225" y="494"/>
                  <a:pt x="225" y="486"/>
                  <a:pt x="225" y="482"/>
                </a:cubicBezTo>
                <a:cubicBezTo>
                  <a:pt x="225" y="475"/>
                  <a:pt x="232" y="471"/>
                  <a:pt x="232" y="467"/>
                </a:cubicBezTo>
                <a:cubicBezTo>
                  <a:pt x="252" y="455"/>
                  <a:pt x="275" y="425"/>
                  <a:pt x="282" y="405"/>
                </a:cubicBezTo>
                <a:cubicBezTo>
                  <a:pt x="286" y="401"/>
                  <a:pt x="286" y="386"/>
                  <a:pt x="294" y="382"/>
                </a:cubicBezTo>
                <a:cubicBezTo>
                  <a:pt x="302" y="343"/>
                  <a:pt x="324" y="332"/>
                  <a:pt x="344" y="305"/>
                </a:cubicBezTo>
                <a:cubicBezTo>
                  <a:pt x="355" y="294"/>
                  <a:pt x="359" y="278"/>
                  <a:pt x="371" y="270"/>
                </a:cubicBezTo>
                <a:cubicBezTo>
                  <a:pt x="379" y="267"/>
                  <a:pt x="394" y="259"/>
                  <a:pt x="410" y="251"/>
                </a:cubicBezTo>
                <a:close/>
                <a:moveTo>
                  <a:pt x="0" y="305"/>
                </a:moveTo>
                <a:lnTo>
                  <a:pt x="0" y="305"/>
                </a:lnTo>
                <a:cubicBezTo>
                  <a:pt x="0" y="316"/>
                  <a:pt x="16" y="328"/>
                  <a:pt x="20" y="340"/>
                </a:cubicBezTo>
                <a:cubicBezTo>
                  <a:pt x="28" y="347"/>
                  <a:pt x="47" y="386"/>
                  <a:pt x="55" y="397"/>
                </a:cubicBezTo>
                <a:cubicBezTo>
                  <a:pt x="71" y="421"/>
                  <a:pt x="105" y="467"/>
                  <a:pt x="124" y="486"/>
                </a:cubicBezTo>
                <a:lnTo>
                  <a:pt x="124" y="486"/>
                </a:lnTo>
                <a:cubicBezTo>
                  <a:pt x="132" y="471"/>
                  <a:pt x="143" y="459"/>
                  <a:pt x="151" y="448"/>
                </a:cubicBezTo>
                <a:cubicBezTo>
                  <a:pt x="170" y="425"/>
                  <a:pt x="182" y="390"/>
                  <a:pt x="205" y="366"/>
                </a:cubicBezTo>
                <a:cubicBezTo>
                  <a:pt x="205" y="359"/>
                  <a:pt x="221" y="347"/>
                  <a:pt x="225" y="340"/>
                </a:cubicBezTo>
                <a:cubicBezTo>
                  <a:pt x="236" y="320"/>
                  <a:pt x="229" y="324"/>
                  <a:pt x="229" y="301"/>
                </a:cubicBezTo>
                <a:cubicBezTo>
                  <a:pt x="232" y="290"/>
                  <a:pt x="229" y="274"/>
                  <a:pt x="232" y="263"/>
                </a:cubicBezTo>
                <a:cubicBezTo>
                  <a:pt x="236" y="259"/>
                  <a:pt x="244" y="247"/>
                  <a:pt x="236" y="243"/>
                </a:cubicBezTo>
                <a:cubicBezTo>
                  <a:pt x="232" y="243"/>
                  <a:pt x="213" y="232"/>
                  <a:pt x="217" y="235"/>
                </a:cubicBezTo>
                <a:cubicBezTo>
                  <a:pt x="221" y="263"/>
                  <a:pt x="205" y="270"/>
                  <a:pt x="182" y="274"/>
                </a:cubicBezTo>
                <a:cubicBezTo>
                  <a:pt x="159" y="282"/>
                  <a:pt x="163" y="286"/>
                  <a:pt x="151" y="301"/>
                </a:cubicBezTo>
                <a:cubicBezTo>
                  <a:pt x="136" y="313"/>
                  <a:pt x="166" y="316"/>
                  <a:pt x="151" y="324"/>
                </a:cubicBezTo>
                <a:cubicBezTo>
                  <a:pt x="139" y="336"/>
                  <a:pt x="132" y="328"/>
                  <a:pt x="128" y="347"/>
                </a:cubicBezTo>
                <a:cubicBezTo>
                  <a:pt x="124" y="359"/>
                  <a:pt x="117" y="366"/>
                  <a:pt x="109" y="370"/>
                </a:cubicBezTo>
                <a:cubicBezTo>
                  <a:pt x="105" y="370"/>
                  <a:pt x="71" y="421"/>
                  <a:pt x="82" y="393"/>
                </a:cubicBezTo>
                <a:cubicBezTo>
                  <a:pt x="90" y="374"/>
                  <a:pt x="113" y="359"/>
                  <a:pt x="109" y="340"/>
                </a:cubicBezTo>
                <a:cubicBezTo>
                  <a:pt x="109" y="336"/>
                  <a:pt x="109" y="309"/>
                  <a:pt x="105" y="309"/>
                </a:cubicBezTo>
                <a:cubicBezTo>
                  <a:pt x="93" y="309"/>
                  <a:pt x="67" y="290"/>
                  <a:pt x="63" y="294"/>
                </a:cubicBezTo>
                <a:cubicBezTo>
                  <a:pt x="55" y="309"/>
                  <a:pt x="39" y="290"/>
                  <a:pt x="28" y="301"/>
                </a:cubicBezTo>
                <a:lnTo>
                  <a:pt x="28" y="301"/>
                </a:lnTo>
                <a:cubicBezTo>
                  <a:pt x="0" y="305"/>
                  <a:pt x="0" y="305"/>
                  <a:pt x="0" y="305"/>
                </a:cubicBezTo>
                <a:close/>
                <a:moveTo>
                  <a:pt x="225" y="158"/>
                </a:moveTo>
                <a:lnTo>
                  <a:pt x="225" y="158"/>
                </a:lnTo>
                <a:cubicBezTo>
                  <a:pt x="182" y="139"/>
                  <a:pt x="182" y="139"/>
                  <a:pt x="182" y="139"/>
                </a:cubicBezTo>
                <a:cubicBezTo>
                  <a:pt x="178" y="135"/>
                  <a:pt x="170" y="131"/>
                  <a:pt x="166" y="128"/>
                </a:cubicBezTo>
                <a:cubicBezTo>
                  <a:pt x="159" y="120"/>
                  <a:pt x="151" y="116"/>
                  <a:pt x="143" y="105"/>
                </a:cubicBezTo>
                <a:cubicBezTo>
                  <a:pt x="136" y="77"/>
                  <a:pt x="155" y="50"/>
                  <a:pt x="186" y="50"/>
                </a:cubicBezTo>
                <a:cubicBezTo>
                  <a:pt x="332" y="35"/>
                  <a:pt x="332" y="35"/>
                  <a:pt x="332" y="35"/>
                </a:cubicBezTo>
                <a:cubicBezTo>
                  <a:pt x="471" y="0"/>
                  <a:pt x="471" y="0"/>
                  <a:pt x="471" y="0"/>
                </a:cubicBezTo>
                <a:lnTo>
                  <a:pt x="471" y="0"/>
                </a:lnTo>
                <a:cubicBezTo>
                  <a:pt x="471" y="4"/>
                  <a:pt x="471" y="8"/>
                  <a:pt x="471" y="8"/>
                </a:cubicBezTo>
                <a:cubicBezTo>
                  <a:pt x="467" y="19"/>
                  <a:pt x="475" y="23"/>
                  <a:pt x="463" y="35"/>
                </a:cubicBezTo>
                <a:cubicBezTo>
                  <a:pt x="452" y="38"/>
                  <a:pt x="452" y="46"/>
                  <a:pt x="460" y="58"/>
                </a:cubicBezTo>
                <a:cubicBezTo>
                  <a:pt x="463" y="70"/>
                  <a:pt x="483" y="89"/>
                  <a:pt x="471" y="105"/>
                </a:cubicBezTo>
                <a:cubicBezTo>
                  <a:pt x="463" y="112"/>
                  <a:pt x="448" y="116"/>
                  <a:pt x="444" y="124"/>
                </a:cubicBezTo>
                <a:cubicBezTo>
                  <a:pt x="441" y="128"/>
                  <a:pt x="437" y="131"/>
                  <a:pt x="429" y="135"/>
                </a:cubicBezTo>
                <a:cubicBezTo>
                  <a:pt x="383" y="174"/>
                  <a:pt x="383" y="174"/>
                  <a:pt x="383" y="174"/>
                </a:cubicBezTo>
                <a:cubicBezTo>
                  <a:pt x="371" y="185"/>
                  <a:pt x="324" y="239"/>
                  <a:pt x="309" y="232"/>
                </a:cubicBezTo>
                <a:cubicBezTo>
                  <a:pt x="305" y="224"/>
                  <a:pt x="305" y="220"/>
                  <a:pt x="305" y="212"/>
                </a:cubicBezTo>
                <a:cubicBezTo>
                  <a:pt x="309" y="208"/>
                  <a:pt x="305" y="212"/>
                  <a:pt x="309" y="208"/>
                </a:cubicBezTo>
                <a:cubicBezTo>
                  <a:pt x="317" y="197"/>
                  <a:pt x="313" y="193"/>
                  <a:pt x="317" y="181"/>
                </a:cubicBezTo>
                <a:cubicBezTo>
                  <a:pt x="317" y="174"/>
                  <a:pt x="328" y="158"/>
                  <a:pt x="332" y="151"/>
                </a:cubicBezTo>
                <a:cubicBezTo>
                  <a:pt x="352" y="128"/>
                  <a:pt x="309" y="131"/>
                  <a:pt x="328" y="105"/>
                </a:cubicBezTo>
                <a:cubicBezTo>
                  <a:pt x="332" y="93"/>
                  <a:pt x="352" y="74"/>
                  <a:pt x="352" y="62"/>
                </a:cubicBezTo>
                <a:cubicBezTo>
                  <a:pt x="348" y="62"/>
                  <a:pt x="328" y="81"/>
                  <a:pt x="321" y="81"/>
                </a:cubicBezTo>
                <a:cubicBezTo>
                  <a:pt x="313" y="85"/>
                  <a:pt x="313" y="112"/>
                  <a:pt x="298" y="116"/>
                </a:cubicBezTo>
                <a:cubicBezTo>
                  <a:pt x="298" y="120"/>
                  <a:pt x="275" y="131"/>
                  <a:pt x="286" y="131"/>
                </a:cubicBezTo>
                <a:cubicBezTo>
                  <a:pt x="298" y="135"/>
                  <a:pt x="309" y="135"/>
                  <a:pt x="313" y="147"/>
                </a:cubicBezTo>
                <a:cubicBezTo>
                  <a:pt x="313" y="162"/>
                  <a:pt x="294" y="181"/>
                  <a:pt x="286" y="193"/>
                </a:cubicBezTo>
                <a:cubicBezTo>
                  <a:pt x="282" y="201"/>
                  <a:pt x="290" y="216"/>
                  <a:pt x="286" y="224"/>
                </a:cubicBezTo>
                <a:cubicBezTo>
                  <a:pt x="282" y="228"/>
                  <a:pt x="263" y="216"/>
                  <a:pt x="259" y="212"/>
                </a:cubicBezTo>
                <a:cubicBezTo>
                  <a:pt x="252" y="208"/>
                  <a:pt x="240" y="208"/>
                  <a:pt x="244" y="197"/>
                </a:cubicBezTo>
                <a:cubicBezTo>
                  <a:pt x="248" y="189"/>
                  <a:pt x="252" y="189"/>
                  <a:pt x="248" y="177"/>
                </a:cubicBezTo>
                <a:cubicBezTo>
                  <a:pt x="248" y="166"/>
                  <a:pt x="248" y="162"/>
                  <a:pt x="248" y="151"/>
                </a:cubicBezTo>
                <a:cubicBezTo>
                  <a:pt x="252" y="147"/>
                  <a:pt x="259" y="135"/>
                  <a:pt x="252" y="135"/>
                </a:cubicBezTo>
                <a:cubicBezTo>
                  <a:pt x="244" y="135"/>
                  <a:pt x="244" y="139"/>
                  <a:pt x="240" y="147"/>
                </a:cubicBezTo>
                <a:cubicBezTo>
                  <a:pt x="236" y="155"/>
                  <a:pt x="232" y="155"/>
                  <a:pt x="225" y="158"/>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9" name="Freeform 173"/>
          <p:cNvSpPr>
            <a:spLocks noChangeArrowheads="1"/>
          </p:cNvSpPr>
          <p:nvPr/>
        </p:nvSpPr>
        <p:spPr bwMode="auto">
          <a:xfrm>
            <a:off x="18879355" y="10675544"/>
            <a:ext cx="639827" cy="350791"/>
          </a:xfrm>
          <a:custGeom>
            <a:avLst/>
            <a:gdLst>
              <a:gd name="T0" fmla="*/ 652 w 873"/>
              <a:gd name="T1" fmla="*/ 466 h 479"/>
              <a:gd name="T2" fmla="*/ 652 w 873"/>
              <a:gd name="T3" fmla="*/ 466 h 479"/>
              <a:gd name="T4" fmla="*/ 683 w 873"/>
              <a:gd name="T5" fmla="*/ 462 h 479"/>
              <a:gd name="T6" fmla="*/ 683 w 873"/>
              <a:gd name="T7" fmla="*/ 462 h 479"/>
              <a:gd name="T8" fmla="*/ 718 w 873"/>
              <a:gd name="T9" fmla="*/ 394 h 479"/>
              <a:gd name="T10" fmla="*/ 783 w 873"/>
              <a:gd name="T11" fmla="*/ 266 h 479"/>
              <a:gd name="T12" fmla="*/ 845 w 873"/>
              <a:gd name="T13" fmla="*/ 181 h 479"/>
              <a:gd name="T14" fmla="*/ 872 w 873"/>
              <a:gd name="T15" fmla="*/ 146 h 479"/>
              <a:gd name="T16" fmla="*/ 833 w 873"/>
              <a:gd name="T17" fmla="*/ 146 h 479"/>
              <a:gd name="T18" fmla="*/ 783 w 873"/>
              <a:gd name="T19" fmla="*/ 158 h 479"/>
              <a:gd name="T20" fmla="*/ 814 w 873"/>
              <a:gd name="T21" fmla="*/ 174 h 479"/>
              <a:gd name="T22" fmla="*/ 802 w 873"/>
              <a:gd name="T23" fmla="*/ 201 h 479"/>
              <a:gd name="T24" fmla="*/ 775 w 873"/>
              <a:gd name="T25" fmla="*/ 239 h 479"/>
              <a:gd name="T26" fmla="*/ 764 w 873"/>
              <a:gd name="T27" fmla="*/ 262 h 479"/>
              <a:gd name="T28" fmla="*/ 741 w 873"/>
              <a:gd name="T29" fmla="*/ 281 h 479"/>
              <a:gd name="T30" fmla="*/ 737 w 873"/>
              <a:gd name="T31" fmla="*/ 289 h 479"/>
              <a:gd name="T32" fmla="*/ 726 w 873"/>
              <a:gd name="T33" fmla="*/ 328 h 479"/>
              <a:gd name="T34" fmla="*/ 706 w 873"/>
              <a:gd name="T35" fmla="*/ 363 h 479"/>
              <a:gd name="T36" fmla="*/ 667 w 873"/>
              <a:gd name="T37" fmla="*/ 401 h 479"/>
              <a:gd name="T38" fmla="*/ 663 w 873"/>
              <a:gd name="T39" fmla="*/ 416 h 479"/>
              <a:gd name="T40" fmla="*/ 663 w 873"/>
              <a:gd name="T41" fmla="*/ 436 h 479"/>
              <a:gd name="T42" fmla="*/ 652 w 873"/>
              <a:gd name="T43" fmla="*/ 466 h 479"/>
              <a:gd name="T44" fmla="*/ 590 w 873"/>
              <a:gd name="T45" fmla="*/ 474 h 479"/>
              <a:gd name="T46" fmla="*/ 590 w 873"/>
              <a:gd name="T47" fmla="*/ 474 h 479"/>
              <a:gd name="T48" fmla="*/ 590 w 873"/>
              <a:gd name="T49" fmla="*/ 474 h 479"/>
              <a:gd name="T50" fmla="*/ 182 w 873"/>
              <a:gd name="T51" fmla="*/ 474 h 479"/>
              <a:gd name="T52" fmla="*/ 150 w 873"/>
              <a:gd name="T53" fmla="*/ 478 h 479"/>
              <a:gd name="T54" fmla="*/ 127 w 873"/>
              <a:gd name="T55" fmla="*/ 478 h 479"/>
              <a:gd name="T56" fmla="*/ 93 w 873"/>
              <a:gd name="T57" fmla="*/ 470 h 479"/>
              <a:gd name="T58" fmla="*/ 43 w 873"/>
              <a:gd name="T59" fmla="*/ 409 h 479"/>
              <a:gd name="T60" fmla="*/ 0 w 873"/>
              <a:gd name="T61" fmla="*/ 394 h 479"/>
              <a:gd name="T62" fmla="*/ 0 w 873"/>
              <a:gd name="T63" fmla="*/ 390 h 479"/>
              <a:gd name="T64" fmla="*/ 0 w 873"/>
              <a:gd name="T65" fmla="*/ 104 h 479"/>
              <a:gd name="T66" fmla="*/ 104 w 873"/>
              <a:gd name="T67" fmla="*/ 0 h 479"/>
              <a:gd name="T68" fmla="*/ 104 w 873"/>
              <a:gd name="T69" fmla="*/ 0 h 479"/>
              <a:gd name="T70" fmla="*/ 139 w 873"/>
              <a:gd name="T71" fmla="*/ 16 h 479"/>
              <a:gd name="T72" fmla="*/ 154 w 873"/>
              <a:gd name="T73" fmla="*/ 43 h 479"/>
              <a:gd name="T74" fmla="*/ 270 w 873"/>
              <a:gd name="T75" fmla="*/ 73 h 479"/>
              <a:gd name="T76" fmla="*/ 316 w 873"/>
              <a:gd name="T77" fmla="*/ 77 h 479"/>
              <a:gd name="T78" fmla="*/ 363 w 873"/>
              <a:gd name="T79" fmla="*/ 92 h 479"/>
              <a:gd name="T80" fmla="*/ 363 w 873"/>
              <a:gd name="T81" fmla="*/ 92 h 479"/>
              <a:gd name="T82" fmla="*/ 394 w 873"/>
              <a:gd name="T83" fmla="*/ 119 h 479"/>
              <a:gd name="T84" fmla="*/ 467 w 873"/>
              <a:gd name="T85" fmla="*/ 154 h 479"/>
              <a:gd name="T86" fmla="*/ 490 w 873"/>
              <a:gd name="T87" fmla="*/ 150 h 479"/>
              <a:gd name="T88" fmla="*/ 517 w 873"/>
              <a:gd name="T89" fmla="*/ 142 h 479"/>
              <a:gd name="T90" fmla="*/ 540 w 873"/>
              <a:gd name="T91" fmla="*/ 154 h 479"/>
              <a:gd name="T92" fmla="*/ 533 w 873"/>
              <a:gd name="T93" fmla="*/ 212 h 479"/>
              <a:gd name="T94" fmla="*/ 587 w 873"/>
              <a:gd name="T95" fmla="*/ 270 h 479"/>
              <a:gd name="T96" fmla="*/ 598 w 873"/>
              <a:gd name="T97" fmla="*/ 289 h 479"/>
              <a:gd name="T98" fmla="*/ 606 w 873"/>
              <a:gd name="T99" fmla="*/ 320 h 479"/>
              <a:gd name="T100" fmla="*/ 621 w 873"/>
              <a:gd name="T101" fmla="*/ 285 h 479"/>
              <a:gd name="T102" fmla="*/ 621 w 873"/>
              <a:gd name="T103" fmla="*/ 285 h 479"/>
              <a:gd name="T104" fmla="*/ 675 w 873"/>
              <a:gd name="T105" fmla="*/ 301 h 479"/>
              <a:gd name="T106" fmla="*/ 675 w 873"/>
              <a:gd name="T107" fmla="*/ 301 h 479"/>
              <a:gd name="T108" fmla="*/ 655 w 873"/>
              <a:gd name="T109" fmla="*/ 320 h 479"/>
              <a:gd name="T110" fmla="*/ 640 w 873"/>
              <a:gd name="T111" fmla="*/ 351 h 479"/>
              <a:gd name="T112" fmla="*/ 625 w 873"/>
              <a:gd name="T113" fmla="*/ 413 h 479"/>
              <a:gd name="T114" fmla="*/ 625 w 873"/>
              <a:gd name="T115" fmla="*/ 416 h 479"/>
              <a:gd name="T116" fmla="*/ 617 w 873"/>
              <a:gd name="T117" fmla="*/ 424 h 479"/>
              <a:gd name="T118" fmla="*/ 602 w 873"/>
              <a:gd name="T119" fmla="*/ 440 h 479"/>
              <a:gd name="T120" fmla="*/ 590 w 873"/>
              <a:gd name="T121" fmla="*/ 47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479">
                <a:moveTo>
                  <a:pt x="652" y="466"/>
                </a:moveTo>
                <a:lnTo>
                  <a:pt x="652" y="466"/>
                </a:lnTo>
                <a:cubicBezTo>
                  <a:pt x="683" y="462"/>
                  <a:pt x="683" y="462"/>
                  <a:pt x="683" y="462"/>
                </a:cubicBezTo>
                <a:lnTo>
                  <a:pt x="683" y="462"/>
                </a:lnTo>
                <a:cubicBezTo>
                  <a:pt x="694" y="440"/>
                  <a:pt x="702" y="416"/>
                  <a:pt x="718" y="394"/>
                </a:cubicBezTo>
                <a:cubicBezTo>
                  <a:pt x="737" y="351"/>
                  <a:pt x="760" y="308"/>
                  <a:pt x="783" y="266"/>
                </a:cubicBezTo>
                <a:cubicBezTo>
                  <a:pt x="802" y="239"/>
                  <a:pt x="821" y="209"/>
                  <a:pt x="845" y="181"/>
                </a:cubicBezTo>
                <a:cubicBezTo>
                  <a:pt x="872" y="146"/>
                  <a:pt x="872" y="146"/>
                  <a:pt x="872" y="146"/>
                </a:cubicBezTo>
                <a:cubicBezTo>
                  <a:pt x="856" y="138"/>
                  <a:pt x="852" y="142"/>
                  <a:pt x="833" y="146"/>
                </a:cubicBezTo>
                <a:cubicBezTo>
                  <a:pt x="829" y="146"/>
                  <a:pt x="787" y="154"/>
                  <a:pt x="783" y="158"/>
                </a:cubicBezTo>
                <a:cubicBezTo>
                  <a:pt x="791" y="158"/>
                  <a:pt x="818" y="162"/>
                  <a:pt x="814" y="174"/>
                </a:cubicBezTo>
                <a:cubicBezTo>
                  <a:pt x="810" y="181"/>
                  <a:pt x="806" y="193"/>
                  <a:pt x="802" y="201"/>
                </a:cubicBezTo>
                <a:cubicBezTo>
                  <a:pt x="798" y="220"/>
                  <a:pt x="783" y="228"/>
                  <a:pt x="775" y="239"/>
                </a:cubicBezTo>
                <a:cubicBezTo>
                  <a:pt x="772" y="247"/>
                  <a:pt x="768" y="255"/>
                  <a:pt x="764" y="262"/>
                </a:cubicBezTo>
                <a:cubicBezTo>
                  <a:pt x="756" y="270"/>
                  <a:pt x="748" y="274"/>
                  <a:pt x="741" y="281"/>
                </a:cubicBezTo>
                <a:cubicBezTo>
                  <a:pt x="741" y="285"/>
                  <a:pt x="741" y="285"/>
                  <a:pt x="737" y="289"/>
                </a:cubicBezTo>
                <a:cubicBezTo>
                  <a:pt x="733" y="293"/>
                  <a:pt x="726" y="324"/>
                  <a:pt x="726" y="328"/>
                </a:cubicBezTo>
                <a:cubicBezTo>
                  <a:pt x="718" y="339"/>
                  <a:pt x="718" y="359"/>
                  <a:pt x="706" y="363"/>
                </a:cubicBezTo>
                <a:cubicBezTo>
                  <a:pt x="683" y="367"/>
                  <a:pt x="675" y="378"/>
                  <a:pt x="667" y="401"/>
                </a:cubicBezTo>
                <a:cubicBezTo>
                  <a:pt x="667" y="405"/>
                  <a:pt x="663" y="413"/>
                  <a:pt x="663" y="416"/>
                </a:cubicBezTo>
                <a:cubicBezTo>
                  <a:pt x="663" y="420"/>
                  <a:pt x="667" y="428"/>
                  <a:pt x="663" y="436"/>
                </a:cubicBezTo>
                <a:cubicBezTo>
                  <a:pt x="655" y="443"/>
                  <a:pt x="655" y="455"/>
                  <a:pt x="652" y="466"/>
                </a:cubicBezTo>
                <a:close/>
                <a:moveTo>
                  <a:pt x="590" y="474"/>
                </a:moveTo>
                <a:lnTo>
                  <a:pt x="590" y="474"/>
                </a:lnTo>
                <a:lnTo>
                  <a:pt x="590" y="474"/>
                </a:lnTo>
                <a:cubicBezTo>
                  <a:pt x="182" y="474"/>
                  <a:pt x="182" y="474"/>
                  <a:pt x="182" y="474"/>
                </a:cubicBezTo>
                <a:cubicBezTo>
                  <a:pt x="170" y="474"/>
                  <a:pt x="162" y="478"/>
                  <a:pt x="150" y="478"/>
                </a:cubicBezTo>
                <a:cubicBezTo>
                  <a:pt x="143" y="478"/>
                  <a:pt x="135" y="478"/>
                  <a:pt x="127" y="478"/>
                </a:cubicBezTo>
                <a:cubicBezTo>
                  <a:pt x="116" y="478"/>
                  <a:pt x="104" y="474"/>
                  <a:pt x="93" y="470"/>
                </a:cubicBezTo>
                <a:cubicBezTo>
                  <a:pt x="74" y="462"/>
                  <a:pt x="51" y="424"/>
                  <a:pt x="43" y="409"/>
                </a:cubicBezTo>
                <a:cubicBezTo>
                  <a:pt x="27" y="401"/>
                  <a:pt x="16" y="397"/>
                  <a:pt x="0" y="394"/>
                </a:cubicBezTo>
                <a:cubicBezTo>
                  <a:pt x="0" y="390"/>
                  <a:pt x="0" y="390"/>
                  <a:pt x="0" y="390"/>
                </a:cubicBezTo>
                <a:cubicBezTo>
                  <a:pt x="0" y="104"/>
                  <a:pt x="0" y="104"/>
                  <a:pt x="0" y="104"/>
                </a:cubicBezTo>
                <a:cubicBezTo>
                  <a:pt x="104" y="0"/>
                  <a:pt x="104" y="0"/>
                  <a:pt x="104" y="0"/>
                </a:cubicBezTo>
                <a:lnTo>
                  <a:pt x="104" y="0"/>
                </a:lnTo>
                <a:cubicBezTo>
                  <a:pt x="116" y="4"/>
                  <a:pt x="131" y="8"/>
                  <a:pt x="139" y="16"/>
                </a:cubicBezTo>
                <a:cubicBezTo>
                  <a:pt x="146" y="23"/>
                  <a:pt x="146" y="35"/>
                  <a:pt x="154" y="43"/>
                </a:cubicBezTo>
                <a:cubicBezTo>
                  <a:pt x="193" y="70"/>
                  <a:pt x="239" y="43"/>
                  <a:pt x="270" y="73"/>
                </a:cubicBezTo>
                <a:cubicBezTo>
                  <a:pt x="285" y="89"/>
                  <a:pt x="297" y="81"/>
                  <a:pt x="316" y="77"/>
                </a:cubicBezTo>
                <a:cubicBezTo>
                  <a:pt x="328" y="77"/>
                  <a:pt x="351" y="89"/>
                  <a:pt x="363" y="92"/>
                </a:cubicBezTo>
                <a:lnTo>
                  <a:pt x="363" y="92"/>
                </a:lnTo>
                <a:cubicBezTo>
                  <a:pt x="351" y="104"/>
                  <a:pt x="390" y="116"/>
                  <a:pt x="394" y="119"/>
                </a:cubicBezTo>
                <a:cubicBezTo>
                  <a:pt x="413" y="131"/>
                  <a:pt x="444" y="154"/>
                  <a:pt x="467" y="154"/>
                </a:cubicBezTo>
                <a:cubicBezTo>
                  <a:pt x="474" y="154"/>
                  <a:pt x="482" y="146"/>
                  <a:pt x="490" y="150"/>
                </a:cubicBezTo>
                <a:cubicBezTo>
                  <a:pt x="509" y="158"/>
                  <a:pt x="501" y="154"/>
                  <a:pt x="517" y="142"/>
                </a:cubicBezTo>
                <a:cubicBezTo>
                  <a:pt x="536" y="135"/>
                  <a:pt x="544" y="135"/>
                  <a:pt x="540" y="154"/>
                </a:cubicBezTo>
                <a:cubicBezTo>
                  <a:pt x="536" y="170"/>
                  <a:pt x="521" y="197"/>
                  <a:pt x="533" y="212"/>
                </a:cubicBezTo>
                <a:cubicBezTo>
                  <a:pt x="552" y="235"/>
                  <a:pt x="560" y="255"/>
                  <a:pt x="587" y="270"/>
                </a:cubicBezTo>
                <a:cubicBezTo>
                  <a:pt x="594" y="277"/>
                  <a:pt x="633" y="285"/>
                  <a:pt x="598" y="289"/>
                </a:cubicBezTo>
                <a:cubicBezTo>
                  <a:pt x="563" y="293"/>
                  <a:pt x="602" y="304"/>
                  <a:pt x="606" y="320"/>
                </a:cubicBezTo>
                <a:cubicBezTo>
                  <a:pt x="613" y="332"/>
                  <a:pt x="629" y="289"/>
                  <a:pt x="621" y="285"/>
                </a:cubicBezTo>
                <a:lnTo>
                  <a:pt x="621" y="285"/>
                </a:lnTo>
                <a:cubicBezTo>
                  <a:pt x="636" y="285"/>
                  <a:pt x="655" y="301"/>
                  <a:pt x="675" y="301"/>
                </a:cubicBezTo>
                <a:lnTo>
                  <a:pt x="675" y="301"/>
                </a:lnTo>
                <a:cubicBezTo>
                  <a:pt x="675" y="304"/>
                  <a:pt x="659" y="316"/>
                  <a:pt x="655" y="320"/>
                </a:cubicBezTo>
                <a:cubicBezTo>
                  <a:pt x="640" y="351"/>
                  <a:pt x="640" y="351"/>
                  <a:pt x="640" y="351"/>
                </a:cubicBezTo>
                <a:cubicBezTo>
                  <a:pt x="633" y="374"/>
                  <a:pt x="625" y="386"/>
                  <a:pt x="625" y="413"/>
                </a:cubicBezTo>
                <a:lnTo>
                  <a:pt x="625" y="416"/>
                </a:lnTo>
                <a:cubicBezTo>
                  <a:pt x="621" y="420"/>
                  <a:pt x="621" y="420"/>
                  <a:pt x="617" y="424"/>
                </a:cubicBezTo>
                <a:cubicBezTo>
                  <a:pt x="609" y="428"/>
                  <a:pt x="606" y="436"/>
                  <a:pt x="602" y="440"/>
                </a:cubicBezTo>
                <a:lnTo>
                  <a:pt x="590" y="474"/>
                </a:ln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0" name="Freeform 174"/>
          <p:cNvSpPr>
            <a:spLocks noChangeArrowheads="1"/>
          </p:cNvSpPr>
          <p:nvPr/>
        </p:nvSpPr>
        <p:spPr bwMode="auto">
          <a:xfrm>
            <a:off x="18788415" y="10964622"/>
            <a:ext cx="594357" cy="354039"/>
          </a:xfrm>
          <a:custGeom>
            <a:avLst/>
            <a:gdLst>
              <a:gd name="T0" fmla="*/ 779 w 811"/>
              <a:gd name="T1" fmla="*/ 72 h 486"/>
              <a:gd name="T2" fmla="*/ 810 w 811"/>
              <a:gd name="T3" fmla="*/ 68 h 486"/>
              <a:gd name="T4" fmla="*/ 756 w 811"/>
              <a:gd name="T5" fmla="*/ 196 h 486"/>
              <a:gd name="T6" fmla="*/ 702 w 811"/>
              <a:gd name="T7" fmla="*/ 362 h 486"/>
              <a:gd name="T8" fmla="*/ 679 w 811"/>
              <a:gd name="T9" fmla="*/ 362 h 486"/>
              <a:gd name="T10" fmla="*/ 679 w 811"/>
              <a:gd name="T11" fmla="*/ 358 h 486"/>
              <a:gd name="T12" fmla="*/ 683 w 811"/>
              <a:gd name="T13" fmla="*/ 346 h 486"/>
              <a:gd name="T14" fmla="*/ 687 w 811"/>
              <a:gd name="T15" fmla="*/ 324 h 486"/>
              <a:gd name="T16" fmla="*/ 683 w 811"/>
              <a:gd name="T17" fmla="*/ 316 h 486"/>
              <a:gd name="T18" fmla="*/ 694 w 811"/>
              <a:gd name="T19" fmla="*/ 265 h 486"/>
              <a:gd name="T20" fmla="*/ 717 w 811"/>
              <a:gd name="T21" fmla="*/ 207 h 486"/>
              <a:gd name="T22" fmla="*/ 740 w 811"/>
              <a:gd name="T23" fmla="*/ 150 h 486"/>
              <a:gd name="T24" fmla="*/ 771 w 811"/>
              <a:gd name="T25" fmla="*/ 92 h 486"/>
              <a:gd name="T26" fmla="*/ 779 w 811"/>
              <a:gd name="T27" fmla="*/ 80 h 486"/>
              <a:gd name="T28" fmla="*/ 412 w 811"/>
              <a:gd name="T29" fmla="*/ 404 h 486"/>
              <a:gd name="T30" fmla="*/ 405 w 811"/>
              <a:gd name="T31" fmla="*/ 373 h 486"/>
              <a:gd name="T32" fmla="*/ 359 w 811"/>
              <a:gd name="T33" fmla="*/ 370 h 486"/>
              <a:gd name="T34" fmla="*/ 359 w 811"/>
              <a:gd name="T35" fmla="*/ 293 h 486"/>
              <a:gd name="T36" fmla="*/ 393 w 811"/>
              <a:gd name="T37" fmla="*/ 277 h 486"/>
              <a:gd name="T38" fmla="*/ 416 w 811"/>
              <a:gd name="T39" fmla="*/ 343 h 486"/>
              <a:gd name="T40" fmla="*/ 540 w 811"/>
              <a:gd name="T41" fmla="*/ 281 h 486"/>
              <a:gd name="T42" fmla="*/ 563 w 811"/>
              <a:gd name="T43" fmla="*/ 285 h 486"/>
              <a:gd name="T44" fmla="*/ 540 w 811"/>
              <a:gd name="T45" fmla="*/ 343 h 486"/>
              <a:gd name="T46" fmla="*/ 498 w 811"/>
              <a:gd name="T47" fmla="*/ 362 h 486"/>
              <a:gd name="T48" fmla="*/ 605 w 811"/>
              <a:gd name="T49" fmla="*/ 331 h 486"/>
              <a:gd name="T50" fmla="*/ 679 w 811"/>
              <a:gd name="T51" fmla="*/ 207 h 486"/>
              <a:gd name="T52" fmla="*/ 717 w 811"/>
              <a:gd name="T53" fmla="*/ 80 h 486"/>
              <a:gd name="T54" fmla="*/ 309 w 811"/>
              <a:gd name="T55" fmla="*/ 80 h 486"/>
              <a:gd name="T56" fmla="*/ 254 w 811"/>
              <a:gd name="T57" fmla="*/ 84 h 486"/>
              <a:gd name="T58" fmla="*/ 170 w 811"/>
              <a:gd name="T59" fmla="*/ 15 h 486"/>
              <a:gd name="T60" fmla="*/ 127 w 811"/>
              <a:gd name="T61" fmla="*/ 0 h 486"/>
              <a:gd name="T62" fmla="*/ 0 w 811"/>
              <a:gd name="T63" fmla="*/ 423 h 486"/>
              <a:gd name="T64" fmla="*/ 69 w 811"/>
              <a:gd name="T65" fmla="*/ 423 h 486"/>
              <a:gd name="T66" fmla="*/ 69 w 811"/>
              <a:gd name="T67" fmla="*/ 485 h 486"/>
              <a:gd name="T68" fmla="*/ 204 w 811"/>
              <a:gd name="T69" fmla="*/ 447 h 486"/>
              <a:gd name="T70" fmla="*/ 370 w 811"/>
              <a:gd name="T71" fmla="*/ 40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1" h="486">
                <a:moveTo>
                  <a:pt x="779" y="72"/>
                </a:moveTo>
                <a:lnTo>
                  <a:pt x="779" y="72"/>
                </a:lnTo>
                <a:cubicBezTo>
                  <a:pt x="810" y="68"/>
                  <a:pt x="810" y="68"/>
                  <a:pt x="810" y="68"/>
                </a:cubicBezTo>
                <a:lnTo>
                  <a:pt x="810" y="68"/>
                </a:lnTo>
                <a:cubicBezTo>
                  <a:pt x="802" y="84"/>
                  <a:pt x="794" y="99"/>
                  <a:pt x="790" y="115"/>
                </a:cubicBezTo>
                <a:cubicBezTo>
                  <a:pt x="779" y="142"/>
                  <a:pt x="767" y="169"/>
                  <a:pt x="756" y="196"/>
                </a:cubicBezTo>
                <a:cubicBezTo>
                  <a:pt x="744" y="227"/>
                  <a:pt x="733" y="257"/>
                  <a:pt x="721" y="293"/>
                </a:cubicBezTo>
                <a:cubicBezTo>
                  <a:pt x="714" y="316"/>
                  <a:pt x="710" y="339"/>
                  <a:pt x="702" y="362"/>
                </a:cubicBezTo>
                <a:lnTo>
                  <a:pt x="702" y="362"/>
                </a:lnTo>
                <a:cubicBezTo>
                  <a:pt x="679" y="362"/>
                  <a:pt x="679" y="362"/>
                  <a:pt x="679" y="362"/>
                </a:cubicBezTo>
                <a:lnTo>
                  <a:pt x="679" y="362"/>
                </a:lnTo>
                <a:cubicBezTo>
                  <a:pt x="679" y="358"/>
                  <a:pt x="675" y="358"/>
                  <a:pt x="679" y="358"/>
                </a:cubicBezTo>
                <a:cubicBezTo>
                  <a:pt x="679" y="354"/>
                  <a:pt x="679" y="354"/>
                  <a:pt x="679" y="354"/>
                </a:cubicBezTo>
                <a:cubicBezTo>
                  <a:pt x="683" y="346"/>
                  <a:pt x="683" y="346"/>
                  <a:pt x="683" y="346"/>
                </a:cubicBezTo>
                <a:cubicBezTo>
                  <a:pt x="687" y="339"/>
                  <a:pt x="687" y="335"/>
                  <a:pt x="687" y="331"/>
                </a:cubicBezTo>
                <a:cubicBezTo>
                  <a:pt x="687" y="327"/>
                  <a:pt x="687" y="327"/>
                  <a:pt x="687" y="324"/>
                </a:cubicBezTo>
                <a:lnTo>
                  <a:pt x="687" y="324"/>
                </a:lnTo>
                <a:cubicBezTo>
                  <a:pt x="683" y="320"/>
                  <a:pt x="683" y="320"/>
                  <a:pt x="683" y="316"/>
                </a:cubicBezTo>
                <a:cubicBezTo>
                  <a:pt x="683" y="308"/>
                  <a:pt x="683" y="296"/>
                  <a:pt x="683" y="289"/>
                </a:cubicBezTo>
                <a:cubicBezTo>
                  <a:pt x="687" y="281"/>
                  <a:pt x="690" y="273"/>
                  <a:pt x="694" y="265"/>
                </a:cubicBezTo>
                <a:cubicBezTo>
                  <a:pt x="698" y="257"/>
                  <a:pt x="702" y="254"/>
                  <a:pt x="706" y="250"/>
                </a:cubicBezTo>
                <a:cubicBezTo>
                  <a:pt x="714" y="242"/>
                  <a:pt x="717" y="215"/>
                  <a:pt x="717" y="207"/>
                </a:cubicBezTo>
                <a:cubicBezTo>
                  <a:pt x="725" y="196"/>
                  <a:pt x="721" y="185"/>
                  <a:pt x="729" y="173"/>
                </a:cubicBezTo>
                <a:cubicBezTo>
                  <a:pt x="733" y="165"/>
                  <a:pt x="736" y="158"/>
                  <a:pt x="740" y="150"/>
                </a:cubicBezTo>
                <a:cubicBezTo>
                  <a:pt x="744" y="135"/>
                  <a:pt x="763" y="115"/>
                  <a:pt x="767" y="96"/>
                </a:cubicBezTo>
                <a:cubicBezTo>
                  <a:pt x="771" y="96"/>
                  <a:pt x="771" y="96"/>
                  <a:pt x="771" y="92"/>
                </a:cubicBezTo>
                <a:cubicBezTo>
                  <a:pt x="771" y="88"/>
                  <a:pt x="775" y="88"/>
                  <a:pt x="775" y="84"/>
                </a:cubicBezTo>
                <a:lnTo>
                  <a:pt x="779" y="80"/>
                </a:lnTo>
                <a:cubicBezTo>
                  <a:pt x="779" y="76"/>
                  <a:pt x="779" y="72"/>
                  <a:pt x="779" y="72"/>
                </a:cubicBezTo>
                <a:close/>
                <a:moveTo>
                  <a:pt x="412" y="404"/>
                </a:moveTo>
                <a:lnTo>
                  <a:pt x="412" y="404"/>
                </a:lnTo>
                <a:cubicBezTo>
                  <a:pt x="412" y="396"/>
                  <a:pt x="424" y="377"/>
                  <a:pt x="405" y="373"/>
                </a:cubicBezTo>
                <a:cubicBezTo>
                  <a:pt x="393" y="373"/>
                  <a:pt x="359" y="381"/>
                  <a:pt x="343" y="385"/>
                </a:cubicBezTo>
                <a:cubicBezTo>
                  <a:pt x="312" y="392"/>
                  <a:pt x="347" y="377"/>
                  <a:pt x="359" y="370"/>
                </a:cubicBezTo>
                <a:cubicBezTo>
                  <a:pt x="370" y="366"/>
                  <a:pt x="389" y="366"/>
                  <a:pt x="393" y="350"/>
                </a:cubicBezTo>
                <a:cubicBezTo>
                  <a:pt x="397" y="339"/>
                  <a:pt x="366" y="312"/>
                  <a:pt x="359" y="293"/>
                </a:cubicBezTo>
                <a:cubicBezTo>
                  <a:pt x="351" y="273"/>
                  <a:pt x="336" y="246"/>
                  <a:pt x="370" y="261"/>
                </a:cubicBezTo>
                <a:cubicBezTo>
                  <a:pt x="378" y="265"/>
                  <a:pt x="378" y="273"/>
                  <a:pt x="393" y="277"/>
                </a:cubicBezTo>
                <a:cubicBezTo>
                  <a:pt x="397" y="277"/>
                  <a:pt x="386" y="312"/>
                  <a:pt x="401" y="316"/>
                </a:cubicBezTo>
                <a:cubicBezTo>
                  <a:pt x="424" y="324"/>
                  <a:pt x="409" y="324"/>
                  <a:pt x="416" y="343"/>
                </a:cubicBezTo>
                <a:cubicBezTo>
                  <a:pt x="416" y="358"/>
                  <a:pt x="439" y="370"/>
                  <a:pt x="447" y="362"/>
                </a:cubicBezTo>
                <a:cubicBezTo>
                  <a:pt x="540" y="281"/>
                  <a:pt x="540" y="281"/>
                  <a:pt x="540" y="281"/>
                </a:cubicBezTo>
                <a:cubicBezTo>
                  <a:pt x="544" y="277"/>
                  <a:pt x="575" y="227"/>
                  <a:pt x="567" y="246"/>
                </a:cubicBezTo>
                <a:cubicBezTo>
                  <a:pt x="563" y="261"/>
                  <a:pt x="567" y="273"/>
                  <a:pt x="563" y="285"/>
                </a:cubicBezTo>
                <a:cubicBezTo>
                  <a:pt x="563" y="296"/>
                  <a:pt x="575" y="304"/>
                  <a:pt x="559" y="312"/>
                </a:cubicBezTo>
                <a:cubicBezTo>
                  <a:pt x="536" y="324"/>
                  <a:pt x="571" y="327"/>
                  <a:pt x="540" y="343"/>
                </a:cubicBezTo>
                <a:cubicBezTo>
                  <a:pt x="532" y="346"/>
                  <a:pt x="532" y="350"/>
                  <a:pt x="525" y="354"/>
                </a:cubicBezTo>
                <a:cubicBezTo>
                  <a:pt x="517" y="358"/>
                  <a:pt x="505" y="358"/>
                  <a:pt x="498" y="362"/>
                </a:cubicBezTo>
                <a:cubicBezTo>
                  <a:pt x="521" y="362"/>
                  <a:pt x="540" y="381"/>
                  <a:pt x="559" y="358"/>
                </a:cubicBezTo>
                <a:cubicBezTo>
                  <a:pt x="571" y="350"/>
                  <a:pt x="590" y="331"/>
                  <a:pt x="605" y="331"/>
                </a:cubicBezTo>
                <a:cubicBezTo>
                  <a:pt x="640" y="327"/>
                  <a:pt x="644" y="320"/>
                  <a:pt x="652" y="289"/>
                </a:cubicBezTo>
                <a:cubicBezTo>
                  <a:pt x="660" y="257"/>
                  <a:pt x="683" y="238"/>
                  <a:pt x="679" y="207"/>
                </a:cubicBezTo>
                <a:cubicBezTo>
                  <a:pt x="679" y="173"/>
                  <a:pt x="694" y="131"/>
                  <a:pt x="706" y="96"/>
                </a:cubicBezTo>
                <a:cubicBezTo>
                  <a:pt x="717" y="80"/>
                  <a:pt x="717" y="80"/>
                  <a:pt x="717" y="80"/>
                </a:cubicBezTo>
                <a:lnTo>
                  <a:pt x="717" y="80"/>
                </a:lnTo>
                <a:cubicBezTo>
                  <a:pt x="309" y="80"/>
                  <a:pt x="309" y="80"/>
                  <a:pt x="309" y="80"/>
                </a:cubicBezTo>
                <a:cubicBezTo>
                  <a:pt x="297" y="80"/>
                  <a:pt x="289" y="84"/>
                  <a:pt x="277" y="84"/>
                </a:cubicBezTo>
                <a:cubicBezTo>
                  <a:pt x="270" y="84"/>
                  <a:pt x="262" y="84"/>
                  <a:pt x="254" y="84"/>
                </a:cubicBezTo>
                <a:cubicBezTo>
                  <a:pt x="243" y="84"/>
                  <a:pt x="231" y="80"/>
                  <a:pt x="220" y="76"/>
                </a:cubicBezTo>
                <a:cubicBezTo>
                  <a:pt x="201" y="68"/>
                  <a:pt x="178" y="30"/>
                  <a:pt x="170" y="15"/>
                </a:cubicBezTo>
                <a:cubicBezTo>
                  <a:pt x="154" y="7"/>
                  <a:pt x="143" y="3"/>
                  <a:pt x="127" y="0"/>
                </a:cubicBezTo>
                <a:lnTo>
                  <a:pt x="127" y="0"/>
                </a:lnTo>
                <a:cubicBezTo>
                  <a:pt x="0" y="0"/>
                  <a:pt x="0" y="0"/>
                  <a:pt x="0" y="0"/>
                </a:cubicBezTo>
                <a:cubicBezTo>
                  <a:pt x="0" y="423"/>
                  <a:pt x="0" y="423"/>
                  <a:pt x="0" y="423"/>
                </a:cubicBezTo>
                <a:lnTo>
                  <a:pt x="0" y="423"/>
                </a:lnTo>
                <a:cubicBezTo>
                  <a:pt x="69" y="423"/>
                  <a:pt x="69" y="423"/>
                  <a:pt x="69" y="423"/>
                </a:cubicBezTo>
                <a:cubicBezTo>
                  <a:pt x="69" y="485"/>
                  <a:pt x="69" y="485"/>
                  <a:pt x="69" y="485"/>
                </a:cubicBezTo>
                <a:lnTo>
                  <a:pt x="69" y="485"/>
                </a:lnTo>
                <a:cubicBezTo>
                  <a:pt x="92" y="482"/>
                  <a:pt x="108" y="466"/>
                  <a:pt x="131" y="462"/>
                </a:cubicBezTo>
                <a:cubicBezTo>
                  <a:pt x="158" y="458"/>
                  <a:pt x="178" y="454"/>
                  <a:pt x="204" y="447"/>
                </a:cubicBezTo>
                <a:cubicBezTo>
                  <a:pt x="227" y="423"/>
                  <a:pt x="250" y="416"/>
                  <a:pt x="277" y="404"/>
                </a:cubicBezTo>
                <a:cubicBezTo>
                  <a:pt x="309" y="404"/>
                  <a:pt x="340" y="416"/>
                  <a:pt x="370" y="408"/>
                </a:cubicBezTo>
                <a:cubicBezTo>
                  <a:pt x="378" y="400"/>
                  <a:pt x="405" y="412"/>
                  <a:pt x="412" y="404"/>
                </a:cubicBezTo>
                <a:close/>
              </a:path>
            </a:pathLst>
          </a:custGeom>
          <a:solidFill>
            <a:schemeClr val="accent6"/>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141" name="Freeform 175"/>
          <p:cNvSpPr>
            <a:spLocks noChangeArrowheads="1"/>
          </p:cNvSpPr>
          <p:nvPr/>
        </p:nvSpPr>
        <p:spPr bwMode="auto">
          <a:xfrm>
            <a:off x="18837133" y="11230963"/>
            <a:ext cx="516409" cy="607388"/>
          </a:xfrm>
          <a:custGeom>
            <a:avLst/>
            <a:gdLst>
              <a:gd name="T0" fmla="*/ 563 w 707"/>
              <a:gd name="T1" fmla="*/ 829 h 830"/>
              <a:gd name="T2" fmla="*/ 563 w 707"/>
              <a:gd name="T3" fmla="*/ 829 h 830"/>
              <a:gd name="T4" fmla="*/ 555 w 707"/>
              <a:gd name="T5" fmla="*/ 798 h 830"/>
              <a:gd name="T6" fmla="*/ 536 w 707"/>
              <a:gd name="T7" fmla="*/ 721 h 830"/>
              <a:gd name="T8" fmla="*/ 513 w 707"/>
              <a:gd name="T9" fmla="*/ 625 h 830"/>
              <a:gd name="T10" fmla="*/ 506 w 707"/>
              <a:gd name="T11" fmla="*/ 566 h 830"/>
              <a:gd name="T12" fmla="*/ 498 w 707"/>
              <a:gd name="T13" fmla="*/ 532 h 830"/>
              <a:gd name="T14" fmla="*/ 475 w 707"/>
              <a:gd name="T15" fmla="*/ 517 h 830"/>
              <a:gd name="T16" fmla="*/ 528 w 707"/>
              <a:gd name="T17" fmla="*/ 543 h 830"/>
              <a:gd name="T18" fmla="*/ 555 w 707"/>
              <a:gd name="T19" fmla="*/ 586 h 830"/>
              <a:gd name="T20" fmla="*/ 579 w 707"/>
              <a:gd name="T21" fmla="*/ 683 h 830"/>
              <a:gd name="T22" fmla="*/ 606 w 707"/>
              <a:gd name="T23" fmla="*/ 732 h 830"/>
              <a:gd name="T24" fmla="*/ 637 w 707"/>
              <a:gd name="T25" fmla="*/ 787 h 830"/>
              <a:gd name="T26" fmla="*/ 645 w 707"/>
              <a:gd name="T27" fmla="*/ 802 h 830"/>
              <a:gd name="T28" fmla="*/ 706 w 707"/>
              <a:gd name="T29" fmla="*/ 798 h 830"/>
              <a:gd name="T30" fmla="*/ 660 w 707"/>
              <a:gd name="T31" fmla="*/ 659 h 830"/>
              <a:gd name="T32" fmla="*/ 625 w 707"/>
              <a:gd name="T33" fmla="*/ 524 h 830"/>
              <a:gd name="T34" fmla="*/ 618 w 707"/>
              <a:gd name="T35" fmla="*/ 455 h 830"/>
              <a:gd name="T36" fmla="*/ 606 w 707"/>
              <a:gd name="T37" fmla="*/ 355 h 830"/>
              <a:gd name="T38" fmla="*/ 602 w 707"/>
              <a:gd name="T39" fmla="*/ 262 h 830"/>
              <a:gd name="T40" fmla="*/ 610 w 707"/>
              <a:gd name="T41" fmla="*/ 169 h 830"/>
              <a:gd name="T42" fmla="*/ 621 w 707"/>
              <a:gd name="T43" fmla="*/ 61 h 830"/>
              <a:gd name="T44" fmla="*/ 633 w 707"/>
              <a:gd name="T45" fmla="*/ 0 h 830"/>
              <a:gd name="T46" fmla="*/ 633 w 707"/>
              <a:gd name="T47" fmla="*/ 0 h 830"/>
              <a:gd name="T48" fmla="*/ 610 w 707"/>
              <a:gd name="T49" fmla="*/ 0 h 830"/>
              <a:gd name="T50" fmla="*/ 610 w 707"/>
              <a:gd name="T51" fmla="*/ 0 h 830"/>
              <a:gd name="T52" fmla="*/ 594 w 707"/>
              <a:gd name="T53" fmla="*/ 89 h 830"/>
              <a:gd name="T54" fmla="*/ 594 w 707"/>
              <a:gd name="T55" fmla="*/ 89 h 830"/>
              <a:gd name="T56" fmla="*/ 591 w 707"/>
              <a:gd name="T57" fmla="*/ 100 h 830"/>
              <a:gd name="T58" fmla="*/ 587 w 707"/>
              <a:gd name="T59" fmla="*/ 231 h 830"/>
              <a:gd name="T60" fmla="*/ 587 w 707"/>
              <a:gd name="T61" fmla="*/ 301 h 830"/>
              <a:gd name="T62" fmla="*/ 579 w 707"/>
              <a:gd name="T63" fmla="*/ 416 h 830"/>
              <a:gd name="T64" fmla="*/ 594 w 707"/>
              <a:gd name="T65" fmla="*/ 459 h 830"/>
              <a:gd name="T66" fmla="*/ 606 w 707"/>
              <a:gd name="T67" fmla="*/ 528 h 830"/>
              <a:gd name="T68" fmla="*/ 583 w 707"/>
              <a:gd name="T69" fmla="*/ 528 h 830"/>
              <a:gd name="T70" fmla="*/ 528 w 707"/>
              <a:gd name="T71" fmla="*/ 501 h 830"/>
              <a:gd name="T72" fmla="*/ 528 w 707"/>
              <a:gd name="T73" fmla="*/ 459 h 830"/>
              <a:gd name="T74" fmla="*/ 532 w 707"/>
              <a:gd name="T75" fmla="*/ 381 h 830"/>
              <a:gd name="T76" fmla="*/ 544 w 707"/>
              <a:gd name="T77" fmla="*/ 312 h 830"/>
              <a:gd name="T78" fmla="*/ 544 w 707"/>
              <a:gd name="T79" fmla="*/ 305 h 830"/>
              <a:gd name="T80" fmla="*/ 536 w 707"/>
              <a:gd name="T81" fmla="*/ 254 h 830"/>
              <a:gd name="T82" fmla="*/ 540 w 707"/>
              <a:gd name="T83" fmla="*/ 162 h 830"/>
              <a:gd name="T84" fmla="*/ 544 w 707"/>
              <a:gd name="T85" fmla="*/ 120 h 830"/>
              <a:gd name="T86" fmla="*/ 548 w 707"/>
              <a:gd name="T87" fmla="*/ 69 h 830"/>
              <a:gd name="T88" fmla="*/ 540 w 707"/>
              <a:gd name="T89" fmla="*/ 23 h 830"/>
              <a:gd name="T90" fmla="*/ 482 w 707"/>
              <a:gd name="T91" fmla="*/ 50 h 830"/>
              <a:gd name="T92" fmla="*/ 417 w 707"/>
              <a:gd name="T93" fmla="*/ 50 h 830"/>
              <a:gd name="T94" fmla="*/ 355 w 707"/>
              <a:gd name="T95" fmla="*/ 50 h 830"/>
              <a:gd name="T96" fmla="*/ 343 w 707"/>
              <a:gd name="T97" fmla="*/ 42 h 830"/>
              <a:gd name="T98" fmla="*/ 343 w 707"/>
              <a:gd name="T99" fmla="*/ 42 h 830"/>
              <a:gd name="T100" fmla="*/ 301 w 707"/>
              <a:gd name="T101" fmla="*/ 46 h 830"/>
              <a:gd name="T102" fmla="*/ 208 w 707"/>
              <a:gd name="T103" fmla="*/ 42 h 830"/>
              <a:gd name="T104" fmla="*/ 135 w 707"/>
              <a:gd name="T105" fmla="*/ 85 h 830"/>
              <a:gd name="T106" fmla="*/ 62 w 707"/>
              <a:gd name="T107" fmla="*/ 100 h 830"/>
              <a:gd name="T108" fmla="*/ 0 w 707"/>
              <a:gd name="T109" fmla="*/ 123 h 830"/>
              <a:gd name="T110" fmla="*/ 0 w 707"/>
              <a:gd name="T111" fmla="*/ 123 h 830"/>
              <a:gd name="T112" fmla="*/ 0 w 707"/>
              <a:gd name="T113" fmla="*/ 621 h 830"/>
              <a:gd name="T114" fmla="*/ 0 w 707"/>
              <a:gd name="T115" fmla="*/ 621 h 830"/>
              <a:gd name="T116" fmla="*/ 0 w 707"/>
              <a:gd name="T117" fmla="*/ 806 h 830"/>
              <a:gd name="T118" fmla="*/ 31 w 707"/>
              <a:gd name="T119" fmla="*/ 829 h 830"/>
              <a:gd name="T120" fmla="*/ 31 w 707"/>
              <a:gd name="T121" fmla="*/ 829 h 830"/>
              <a:gd name="T122" fmla="*/ 563 w 707"/>
              <a:gd name="T123" fmla="*/ 829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7" h="830">
                <a:moveTo>
                  <a:pt x="563" y="829"/>
                </a:moveTo>
                <a:lnTo>
                  <a:pt x="563" y="829"/>
                </a:lnTo>
                <a:cubicBezTo>
                  <a:pt x="563" y="814"/>
                  <a:pt x="559" y="798"/>
                  <a:pt x="555" y="798"/>
                </a:cubicBezTo>
                <a:cubicBezTo>
                  <a:pt x="536" y="787"/>
                  <a:pt x="536" y="740"/>
                  <a:pt x="536" y="721"/>
                </a:cubicBezTo>
                <a:cubicBezTo>
                  <a:pt x="521" y="694"/>
                  <a:pt x="517" y="652"/>
                  <a:pt x="513" y="625"/>
                </a:cubicBezTo>
                <a:cubicBezTo>
                  <a:pt x="509" y="605"/>
                  <a:pt x="506" y="586"/>
                  <a:pt x="506" y="566"/>
                </a:cubicBezTo>
                <a:cubicBezTo>
                  <a:pt x="506" y="551"/>
                  <a:pt x="498" y="543"/>
                  <a:pt x="498" y="532"/>
                </a:cubicBezTo>
                <a:cubicBezTo>
                  <a:pt x="490" y="532"/>
                  <a:pt x="475" y="524"/>
                  <a:pt x="475" y="517"/>
                </a:cubicBezTo>
                <a:cubicBezTo>
                  <a:pt x="494" y="513"/>
                  <a:pt x="517" y="528"/>
                  <a:pt x="528" y="543"/>
                </a:cubicBezTo>
                <a:cubicBezTo>
                  <a:pt x="544" y="559"/>
                  <a:pt x="552" y="559"/>
                  <a:pt x="555" y="586"/>
                </a:cubicBezTo>
                <a:cubicBezTo>
                  <a:pt x="563" y="621"/>
                  <a:pt x="563" y="648"/>
                  <a:pt x="579" y="683"/>
                </a:cubicBezTo>
                <a:cubicBezTo>
                  <a:pt x="587" y="702"/>
                  <a:pt x="598" y="713"/>
                  <a:pt x="606" y="732"/>
                </a:cubicBezTo>
                <a:cubicBezTo>
                  <a:pt x="614" y="752"/>
                  <a:pt x="633" y="767"/>
                  <a:pt x="637" y="787"/>
                </a:cubicBezTo>
                <a:cubicBezTo>
                  <a:pt x="645" y="802"/>
                  <a:pt x="645" y="802"/>
                  <a:pt x="645" y="802"/>
                </a:cubicBezTo>
                <a:cubicBezTo>
                  <a:pt x="706" y="798"/>
                  <a:pt x="706" y="798"/>
                  <a:pt x="706" y="798"/>
                </a:cubicBezTo>
                <a:cubicBezTo>
                  <a:pt x="691" y="752"/>
                  <a:pt x="675" y="705"/>
                  <a:pt x="660" y="659"/>
                </a:cubicBezTo>
                <a:cubicBezTo>
                  <a:pt x="648" y="613"/>
                  <a:pt x="637" y="570"/>
                  <a:pt x="625" y="524"/>
                </a:cubicBezTo>
                <a:cubicBezTo>
                  <a:pt x="621" y="501"/>
                  <a:pt x="618" y="478"/>
                  <a:pt x="618" y="455"/>
                </a:cubicBezTo>
                <a:cubicBezTo>
                  <a:pt x="614" y="424"/>
                  <a:pt x="606" y="389"/>
                  <a:pt x="606" y="355"/>
                </a:cubicBezTo>
                <a:cubicBezTo>
                  <a:pt x="602" y="324"/>
                  <a:pt x="602" y="293"/>
                  <a:pt x="602" y="262"/>
                </a:cubicBezTo>
                <a:cubicBezTo>
                  <a:pt x="602" y="231"/>
                  <a:pt x="606" y="200"/>
                  <a:pt x="610" y="169"/>
                </a:cubicBezTo>
                <a:cubicBezTo>
                  <a:pt x="610" y="135"/>
                  <a:pt x="614" y="96"/>
                  <a:pt x="621" y="61"/>
                </a:cubicBezTo>
                <a:cubicBezTo>
                  <a:pt x="625" y="38"/>
                  <a:pt x="629" y="19"/>
                  <a:pt x="633" y="0"/>
                </a:cubicBezTo>
                <a:lnTo>
                  <a:pt x="633" y="0"/>
                </a:lnTo>
                <a:cubicBezTo>
                  <a:pt x="610" y="0"/>
                  <a:pt x="610" y="0"/>
                  <a:pt x="610" y="0"/>
                </a:cubicBezTo>
                <a:lnTo>
                  <a:pt x="610" y="0"/>
                </a:lnTo>
                <a:cubicBezTo>
                  <a:pt x="598" y="15"/>
                  <a:pt x="594" y="65"/>
                  <a:pt x="594" y="89"/>
                </a:cubicBezTo>
                <a:lnTo>
                  <a:pt x="594" y="89"/>
                </a:lnTo>
                <a:cubicBezTo>
                  <a:pt x="594" y="92"/>
                  <a:pt x="594" y="96"/>
                  <a:pt x="591" y="100"/>
                </a:cubicBezTo>
                <a:cubicBezTo>
                  <a:pt x="587" y="231"/>
                  <a:pt x="587" y="231"/>
                  <a:pt x="587" y="231"/>
                </a:cubicBezTo>
                <a:cubicBezTo>
                  <a:pt x="587" y="301"/>
                  <a:pt x="587" y="301"/>
                  <a:pt x="587" y="301"/>
                </a:cubicBezTo>
                <a:cubicBezTo>
                  <a:pt x="587" y="320"/>
                  <a:pt x="575" y="401"/>
                  <a:pt x="579" y="416"/>
                </a:cubicBezTo>
                <a:cubicBezTo>
                  <a:pt x="587" y="436"/>
                  <a:pt x="598" y="436"/>
                  <a:pt x="594" y="459"/>
                </a:cubicBezTo>
                <a:cubicBezTo>
                  <a:pt x="591" y="482"/>
                  <a:pt x="602" y="505"/>
                  <a:pt x="606" y="528"/>
                </a:cubicBezTo>
                <a:cubicBezTo>
                  <a:pt x="610" y="540"/>
                  <a:pt x="587" y="532"/>
                  <a:pt x="583" y="528"/>
                </a:cubicBezTo>
                <a:cubicBezTo>
                  <a:pt x="571" y="524"/>
                  <a:pt x="532" y="513"/>
                  <a:pt x="528" y="501"/>
                </a:cubicBezTo>
                <a:cubicBezTo>
                  <a:pt x="525" y="494"/>
                  <a:pt x="528" y="471"/>
                  <a:pt x="528" y="459"/>
                </a:cubicBezTo>
                <a:cubicBezTo>
                  <a:pt x="532" y="436"/>
                  <a:pt x="532" y="408"/>
                  <a:pt x="532" y="381"/>
                </a:cubicBezTo>
                <a:cubicBezTo>
                  <a:pt x="532" y="355"/>
                  <a:pt x="544" y="335"/>
                  <a:pt x="544" y="312"/>
                </a:cubicBezTo>
                <a:cubicBezTo>
                  <a:pt x="544" y="305"/>
                  <a:pt x="544" y="305"/>
                  <a:pt x="544" y="305"/>
                </a:cubicBezTo>
                <a:cubicBezTo>
                  <a:pt x="544" y="289"/>
                  <a:pt x="532" y="274"/>
                  <a:pt x="536" y="254"/>
                </a:cubicBezTo>
                <a:cubicBezTo>
                  <a:pt x="540" y="162"/>
                  <a:pt x="540" y="162"/>
                  <a:pt x="540" y="162"/>
                </a:cubicBezTo>
                <a:cubicBezTo>
                  <a:pt x="544" y="147"/>
                  <a:pt x="540" y="135"/>
                  <a:pt x="544" y="120"/>
                </a:cubicBezTo>
                <a:cubicBezTo>
                  <a:pt x="544" y="104"/>
                  <a:pt x="548" y="85"/>
                  <a:pt x="548" y="69"/>
                </a:cubicBezTo>
                <a:cubicBezTo>
                  <a:pt x="555" y="54"/>
                  <a:pt x="575" y="8"/>
                  <a:pt x="540" y="23"/>
                </a:cubicBezTo>
                <a:cubicBezTo>
                  <a:pt x="521" y="34"/>
                  <a:pt x="494" y="38"/>
                  <a:pt x="482" y="50"/>
                </a:cubicBezTo>
                <a:cubicBezTo>
                  <a:pt x="456" y="73"/>
                  <a:pt x="444" y="61"/>
                  <a:pt x="417" y="50"/>
                </a:cubicBezTo>
                <a:cubicBezTo>
                  <a:pt x="401" y="46"/>
                  <a:pt x="370" y="46"/>
                  <a:pt x="355" y="50"/>
                </a:cubicBezTo>
                <a:cubicBezTo>
                  <a:pt x="347" y="50"/>
                  <a:pt x="343" y="46"/>
                  <a:pt x="343" y="42"/>
                </a:cubicBezTo>
                <a:lnTo>
                  <a:pt x="343" y="42"/>
                </a:lnTo>
                <a:cubicBezTo>
                  <a:pt x="336" y="50"/>
                  <a:pt x="309" y="38"/>
                  <a:pt x="301" y="46"/>
                </a:cubicBezTo>
                <a:cubicBezTo>
                  <a:pt x="271" y="54"/>
                  <a:pt x="240" y="42"/>
                  <a:pt x="208" y="42"/>
                </a:cubicBezTo>
                <a:cubicBezTo>
                  <a:pt x="181" y="54"/>
                  <a:pt x="158" y="61"/>
                  <a:pt x="135" y="85"/>
                </a:cubicBezTo>
                <a:cubicBezTo>
                  <a:pt x="109" y="92"/>
                  <a:pt x="89" y="96"/>
                  <a:pt x="62" y="100"/>
                </a:cubicBezTo>
                <a:cubicBezTo>
                  <a:pt x="39" y="104"/>
                  <a:pt x="23" y="120"/>
                  <a:pt x="0" y="123"/>
                </a:cubicBezTo>
                <a:lnTo>
                  <a:pt x="0" y="123"/>
                </a:lnTo>
                <a:cubicBezTo>
                  <a:pt x="0" y="621"/>
                  <a:pt x="0" y="621"/>
                  <a:pt x="0" y="621"/>
                </a:cubicBezTo>
                <a:lnTo>
                  <a:pt x="0" y="621"/>
                </a:lnTo>
                <a:cubicBezTo>
                  <a:pt x="0" y="806"/>
                  <a:pt x="0" y="806"/>
                  <a:pt x="0" y="806"/>
                </a:cubicBezTo>
                <a:cubicBezTo>
                  <a:pt x="31" y="829"/>
                  <a:pt x="31" y="829"/>
                  <a:pt x="31" y="829"/>
                </a:cubicBezTo>
                <a:lnTo>
                  <a:pt x="31" y="829"/>
                </a:lnTo>
                <a:cubicBezTo>
                  <a:pt x="563" y="829"/>
                  <a:pt x="563" y="829"/>
                  <a:pt x="563" y="829"/>
                </a:cubicBezTo>
              </a:path>
            </a:pathLst>
          </a:custGeom>
          <a:solidFill>
            <a:schemeClr val="accent6"/>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142" name="Freeform 176"/>
          <p:cNvSpPr>
            <a:spLocks noChangeArrowheads="1"/>
          </p:cNvSpPr>
          <p:nvPr/>
        </p:nvSpPr>
        <p:spPr bwMode="auto">
          <a:xfrm>
            <a:off x="18830637" y="11825359"/>
            <a:ext cx="581366" cy="269589"/>
          </a:xfrm>
          <a:custGeom>
            <a:avLst/>
            <a:gdLst>
              <a:gd name="T0" fmla="*/ 763 w 792"/>
              <a:gd name="T1" fmla="*/ 266 h 371"/>
              <a:gd name="T2" fmla="*/ 763 w 792"/>
              <a:gd name="T3" fmla="*/ 266 h 371"/>
              <a:gd name="T4" fmla="*/ 791 w 792"/>
              <a:gd name="T5" fmla="*/ 266 h 371"/>
              <a:gd name="T6" fmla="*/ 791 w 792"/>
              <a:gd name="T7" fmla="*/ 266 h 371"/>
              <a:gd name="T8" fmla="*/ 779 w 792"/>
              <a:gd name="T9" fmla="*/ 216 h 371"/>
              <a:gd name="T10" fmla="*/ 721 w 792"/>
              <a:gd name="T11" fmla="*/ 0 h 371"/>
              <a:gd name="T12" fmla="*/ 652 w 792"/>
              <a:gd name="T13" fmla="*/ 8 h 371"/>
              <a:gd name="T14" fmla="*/ 678 w 792"/>
              <a:gd name="T15" fmla="*/ 35 h 371"/>
              <a:gd name="T16" fmla="*/ 702 w 792"/>
              <a:gd name="T17" fmla="*/ 84 h 371"/>
              <a:gd name="T18" fmla="*/ 721 w 792"/>
              <a:gd name="T19" fmla="*/ 131 h 371"/>
              <a:gd name="T20" fmla="*/ 728 w 792"/>
              <a:gd name="T21" fmla="*/ 154 h 371"/>
              <a:gd name="T22" fmla="*/ 740 w 792"/>
              <a:gd name="T23" fmla="*/ 201 h 371"/>
              <a:gd name="T24" fmla="*/ 744 w 792"/>
              <a:gd name="T25" fmla="*/ 223 h 371"/>
              <a:gd name="T26" fmla="*/ 752 w 792"/>
              <a:gd name="T27" fmla="*/ 250 h 371"/>
              <a:gd name="T28" fmla="*/ 756 w 792"/>
              <a:gd name="T29" fmla="*/ 254 h 371"/>
              <a:gd name="T30" fmla="*/ 763 w 792"/>
              <a:gd name="T31" fmla="*/ 266 h 371"/>
              <a:gd name="T32" fmla="*/ 663 w 792"/>
              <a:gd name="T33" fmla="*/ 277 h 371"/>
              <a:gd name="T34" fmla="*/ 663 w 792"/>
              <a:gd name="T35" fmla="*/ 277 h 371"/>
              <a:gd name="T36" fmla="*/ 663 w 792"/>
              <a:gd name="T37" fmla="*/ 277 h 371"/>
              <a:gd name="T38" fmla="*/ 613 w 792"/>
              <a:gd name="T39" fmla="*/ 289 h 371"/>
              <a:gd name="T40" fmla="*/ 582 w 792"/>
              <a:gd name="T41" fmla="*/ 293 h 371"/>
              <a:gd name="T42" fmla="*/ 536 w 792"/>
              <a:gd name="T43" fmla="*/ 336 h 371"/>
              <a:gd name="T44" fmla="*/ 509 w 792"/>
              <a:gd name="T45" fmla="*/ 343 h 371"/>
              <a:gd name="T46" fmla="*/ 493 w 792"/>
              <a:gd name="T47" fmla="*/ 343 h 371"/>
              <a:gd name="T48" fmla="*/ 463 w 792"/>
              <a:gd name="T49" fmla="*/ 370 h 371"/>
              <a:gd name="T50" fmla="*/ 135 w 792"/>
              <a:gd name="T51" fmla="*/ 312 h 371"/>
              <a:gd name="T52" fmla="*/ 135 w 792"/>
              <a:gd name="T53" fmla="*/ 312 h 371"/>
              <a:gd name="T54" fmla="*/ 135 w 792"/>
              <a:gd name="T55" fmla="*/ 204 h 371"/>
              <a:gd name="T56" fmla="*/ 77 w 792"/>
              <a:gd name="T57" fmla="*/ 201 h 371"/>
              <a:gd name="T58" fmla="*/ 23 w 792"/>
              <a:gd name="T59" fmla="*/ 201 h 371"/>
              <a:gd name="T60" fmla="*/ 4 w 792"/>
              <a:gd name="T61" fmla="*/ 193 h 371"/>
              <a:gd name="T62" fmla="*/ 4 w 792"/>
              <a:gd name="T63" fmla="*/ 189 h 371"/>
              <a:gd name="T64" fmla="*/ 4 w 792"/>
              <a:gd name="T65" fmla="*/ 139 h 371"/>
              <a:gd name="T66" fmla="*/ 11 w 792"/>
              <a:gd name="T67" fmla="*/ 92 h 371"/>
              <a:gd name="T68" fmla="*/ 30 w 792"/>
              <a:gd name="T69" fmla="*/ 65 h 371"/>
              <a:gd name="T70" fmla="*/ 42 w 792"/>
              <a:gd name="T71" fmla="*/ 23 h 371"/>
              <a:gd name="T72" fmla="*/ 42 w 792"/>
              <a:gd name="T73" fmla="*/ 23 h 371"/>
              <a:gd name="T74" fmla="*/ 574 w 792"/>
              <a:gd name="T75" fmla="*/ 23 h 371"/>
              <a:gd name="T76" fmla="*/ 574 w 792"/>
              <a:gd name="T77" fmla="*/ 23 h 371"/>
              <a:gd name="T78" fmla="*/ 582 w 792"/>
              <a:gd name="T79" fmla="*/ 69 h 371"/>
              <a:gd name="T80" fmla="*/ 659 w 792"/>
              <a:gd name="T81" fmla="*/ 227 h 371"/>
              <a:gd name="T82" fmla="*/ 663 w 792"/>
              <a:gd name="T83" fmla="*/ 277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92" h="371">
                <a:moveTo>
                  <a:pt x="763" y="266"/>
                </a:moveTo>
                <a:lnTo>
                  <a:pt x="763" y="266"/>
                </a:lnTo>
                <a:cubicBezTo>
                  <a:pt x="791" y="266"/>
                  <a:pt x="791" y="266"/>
                  <a:pt x="791" y="266"/>
                </a:cubicBezTo>
                <a:lnTo>
                  <a:pt x="791" y="266"/>
                </a:lnTo>
                <a:cubicBezTo>
                  <a:pt x="779" y="216"/>
                  <a:pt x="779" y="216"/>
                  <a:pt x="779" y="216"/>
                </a:cubicBezTo>
                <a:cubicBezTo>
                  <a:pt x="721" y="0"/>
                  <a:pt x="721" y="0"/>
                  <a:pt x="721" y="0"/>
                </a:cubicBezTo>
                <a:cubicBezTo>
                  <a:pt x="652" y="8"/>
                  <a:pt x="652" y="8"/>
                  <a:pt x="652" y="8"/>
                </a:cubicBezTo>
                <a:cubicBezTo>
                  <a:pt x="678" y="35"/>
                  <a:pt x="678" y="35"/>
                  <a:pt x="678" y="35"/>
                </a:cubicBezTo>
                <a:cubicBezTo>
                  <a:pt x="694" y="46"/>
                  <a:pt x="698" y="65"/>
                  <a:pt x="702" y="84"/>
                </a:cubicBezTo>
                <a:cubicBezTo>
                  <a:pt x="705" y="96"/>
                  <a:pt x="709" y="127"/>
                  <a:pt x="721" y="131"/>
                </a:cubicBezTo>
                <a:cubicBezTo>
                  <a:pt x="724" y="143"/>
                  <a:pt x="728" y="143"/>
                  <a:pt x="728" y="154"/>
                </a:cubicBezTo>
                <a:cubicBezTo>
                  <a:pt x="728" y="170"/>
                  <a:pt x="732" y="185"/>
                  <a:pt x="740" y="201"/>
                </a:cubicBezTo>
                <a:cubicBezTo>
                  <a:pt x="740" y="208"/>
                  <a:pt x="740" y="216"/>
                  <a:pt x="744" y="223"/>
                </a:cubicBezTo>
                <a:cubicBezTo>
                  <a:pt x="744" y="235"/>
                  <a:pt x="752" y="239"/>
                  <a:pt x="752" y="250"/>
                </a:cubicBezTo>
                <a:cubicBezTo>
                  <a:pt x="756" y="254"/>
                  <a:pt x="756" y="254"/>
                  <a:pt x="756" y="254"/>
                </a:cubicBezTo>
                <a:cubicBezTo>
                  <a:pt x="760" y="258"/>
                  <a:pt x="760" y="262"/>
                  <a:pt x="763" y="266"/>
                </a:cubicBezTo>
                <a:close/>
                <a:moveTo>
                  <a:pt x="663" y="277"/>
                </a:moveTo>
                <a:lnTo>
                  <a:pt x="663" y="277"/>
                </a:lnTo>
                <a:lnTo>
                  <a:pt x="663" y="277"/>
                </a:lnTo>
                <a:cubicBezTo>
                  <a:pt x="648" y="277"/>
                  <a:pt x="625" y="285"/>
                  <a:pt x="613" y="289"/>
                </a:cubicBezTo>
                <a:cubicBezTo>
                  <a:pt x="602" y="289"/>
                  <a:pt x="590" y="289"/>
                  <a:pt x="582" y="293"/>
                </a:cubicBezTo>
                <a:cubicBezTo>
                  <a:pt x="559" y="301"/>
                  <a:pt x="551" y="320"/>
                  <a:pt x="536" y="336"/>
                </a:cubicBezTo>
                <a:cubicBezTo>
                  <a:pt x="528" y="339"/>
                  <a:pt x="520" y="343"/>
                  <a:pt x="509" y="343"/>
                </a:cubicBezTo>
                <a:cubicBezTo>
                  <a:pt x="505" y="343"/>
                  <a:pt x="501" y="343"/>
                  <a:pt x="493" y="343"/>
                </a:cubicBezTo>
                <a:cubicBezTo>
                  <a:pt x="482" y="351"/>
                  <a:pt x="474" y="366"/>
                  <a:pt x="463" y="370"/>
                </a:cubicBezTo>
                <a:cubicBezTo>
                  <a:pt x="135" y="312"/>
                  <a:pt x="135" y="312"/>
                  <a:pt x="135" y="312"/>
                </a:cubicBezTo>
                <a:lnTo>
                  <a:pt x="135" y="312"/>
                </a:lnTo>
                <a:cubicBezTo>
                  <a:pt x="135" y="204"/>
                  <a:pt x="135" y="204"/>
                  <a:pt x="135" y="204"/>
                </a:cubicBezTo>
                <a:cubicBezTo>
                  <a:pt x="123" y="201"/>
                  <a:pt x="89" y="201"/>
                  <a:pt x="77" y="201"/>
                </a:cubicBezTo>
                <a:cubicBezTo>
                  <a:pt x="61" y="201"/>
                  <a:pt x="38" y="204"/>
                  <a:pt x="23" y="201"/>
                </a:cubicBezTo>
                <a:cubicBezTo>
                  <a:pt x="15" y="197"/>
                  <a:pt x="11" y="193"/>
                  <a:pt x="4" y="193"/>
                </a:cubicBezTo>
                <a:cubicBezTo>
                  <a:pt x="4" y="189"/>
                  <a:pt x="4" y="189"/>
                  <a:pt x="4" y="189"/>
                </a:cubicBezTo>
                <a:cubicBezTo>
                  <a:pt x="0" y="170"/>
                  <a:pt x="0" y="158"/>
                  <a:pt x="4" y="139"/>
                </a:cubicBezTo>
                <a:cubicBezTo>
                  <a:pt x="4" y="123"/>
                  <a:pt x="4" y="108"/>
                  <a:pt x="11" y="92"/>
                </a:cubicBezTo>
                <a:cubicBezTo>
                  <a:pt x="15" y="81"/>
                  <a:pt x="27" y="77"/>
                  <a:pt x="30" y="65"/>
                </a:cubicBezTo>
                <a:cubicBezTo>
                  <a:pt x="34" y="54"/>
                  <a:pt x="38" y="35"/>
                  <a:pt x="42" y="23"/>
                </a:cubicBezTo>
                <a:lnTo>
                  <a:pt x="42" y="23"/>
                </a:lnTo>
                <a:cubicBezTo>
                  <a:pt x="574" y="23"/>
                  <a:pt x="574" y="23"/>
                  <a:pt x="574" y="23"/>
                </a:cubicBezTo>
                <a:lnTo>
                  <a:pt x="574" y="23"/>
                </a:lnTo>
                <a:cubicBezTo>
                  <a:pt x="578" y="42"/>
                  <a:pt x="582" y="65"/>
                  <a:pt x="582" y="69"/>
                </a:cubicBezTo>
                <a:cubicBezTo>
                  <a:pt x="586" y="127"/>
                  <a:pt x="675" y="170"/>
                  <a:pt x="659" y="227"/>
                </a:cubicBezTo>
                <a:cubicBezTo>
                  <a:pt x="659" y="243"/>
                  <a:pt x="659" y="258"/>
                  <a:pt x="663" y="277"/>
                </a:cubicBezTo>
                <a:close/>
              </a:path>
            </a:pathLst>
          </a:custGeom>
          <a:solidFill>
            <a:schemeClr val="accent6"/>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143" name="Freeform 177"/>
          <p:cNvSpPr>
            <a:spLocks noChangeArrowheads="1"/>
          </p:cNvSpPr>
          <p:nvPr/>
        </p:nvSpPr>
        <p:spPr bwMode="auto">
          <a:xfrm>
            <a:off x="18447390" y="11276436"/>
            <a:ext cx="386495" cy="409256"/>
          </a:xfrm>
          <a:custGeom>
            <a:avLst/>
            <a:gdLst>
              <a:gd name="T0" fmla="*/ 528 w 529"/>
              <a:gd name="T1" fmla="*/ 62 h 561"/>
              <a:gd name="T2" fmla="*/ 528 w 529"/>
              <a:gd name="T3" fmla="*/ 560 h 561"/>
              <a:gd name="T4" fmla="*/ 528 w 529"/>
              <a:gd name="T5" fmla="*/ 560 h 561"/>
              <a:gd name="T6" fmla="*/ 193 w 529"/>
              <a:gd name="T7" fmla="*/ 560 h 561"/>
              <a:gd name="T8" fmla="*/ 193 w 529"/>
              <a:gd name="T9" fmla="*/ 560 h 561"/>
              <a:gd name="T10" fmla="*/ 97 w 529"/>
              <a:gd name="T11" fmla="*/ 560 h 561"/>
              <a:gd name="T12" fmla="*/ 97 w 529"/>
              <a:gd name="T13" fmla="*/ 560 h 561"/>
              <a:gd name="T14" fmla="*/ 97 w 529"/>
              <a:gd name="T15" fmla="*/ 240 h 561"/>
              <a:gd name="T16" fmla="*/ 54 w 529"/>
              <a:gd name="T17" fmla="*/ 240 h 561"/>
              <a:gd name="T18" fmla="*/ 54 w 529"/>
              <a:gd name="T19" fmla="*/ 143 h 561"/>
              <a:gd name="T20" fmla="*/ 27 w 529"/>
              <a:gd name="T21" fmla="*/ 143 h 561"/>
              <a:gd name="T22" fmla="*/ 27 w 529"/>
              <a:gd name="T23" fmla="*/ 35 h 561"/>
              <a:gd name="T24" fmla="*/ 0 w 529"/>
              <a:gd name="T25" fmla="*/ 35 h 561"/>
              <a:gd name="T26" fmla="*/ 0 w 529"/>
              <a:gd name="T27" fmla="*/ 0 h 561"/>
              <a:gd name="T28" fmla="*/ 0 w 529"/>
              <a:gd name="T29" fmla="*/ 0 h 561"/>
              <a:gd name="T30" fmla="*/ 286 w 529"/>
              <a:gd name="T31" fmla="*/ 0 h 561"/>
              <a:gd name="T32" fmla="*/ 286 w 529"/>
              <a:gd name="T33" fmla="*/ 0 h 561"/>
              <a:gd name="T34" fmla="*/ 459 w 529"/>
              <a:gd name="T35" fmla="*/ 0 h 561"/>
              <a:gd name="T36" fmla="*/ 459 w 529"/>
              <a:gd name="T37" fmla="*/ 0 h 561"/>
              <a:gd name="T38" fmla="*/ 528 w 529"/>
              <a:gd name="T39" fmla="*/ 0 h 561"/>
              <a:gd name="T40" fmla="*/ 528 w 529"/>
              <a:gd name="T41" fmla="*/ 62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9" h="561">
                <a:moveTo>
                  <a:pt x="528" y="62"/>
                </a:moveTo>
                <a:lnTo>
                  <a:pt x="528" y="560"/>
                </a:lnTo>
                <a:lnTo>
                  <a:pt x="528" y="560"/>
                </a:lnTo>
                <a:lnTo>
                  <a:pt x="193" y="560"/>
                </a:lnTo>
                <a:lnTo>
                  <a:pt x="193" y="560"/>
                </a:lnTo>
                <a:lnTo>
                  <a:pt x="97" y="560"/>
                </a:lnTo>
                <a:lnTo>
                  <a:pt x="97" y="560"/>
                </a:lnTo>
                <a:lnTo>
                  <a:pt x="97" y="240"/>
                </a:lnTo>
                <a:lnTo>
                  <a:pt x="54" y="240"/>
                </a:lnTo>
                <a:lnTo>
                  <a:pt x="54" y="143"/>
                </a:lnTo>
                <a:lnTo>
                  <a:pt x="27" y="143"/>
                </a:lnTo>
                <a:lnTo>
                  <a:pt x="27" y="35"/>
                </a:lnTo>
                <a:lnTo>
                  <a:pt x="0" y="35"/>
                </a:lnTo>
                <a:lnTo>
                  <a:pt x="0" y="0"/>
                </a:lnTo>
                <a:lnTo>
                  <a:pt x="0" y="0"/>
                </a:lnTo>
                <a:lnTo>
                  <a:pt x="286" y="0"/>
                </a:lnTo>
                <a:lnTo>
                  <a:pt x="286" y="0"/>
                </a:lnTo>
                <a:lnTo>
                  <a:pt x="459" y="0"/>
                </a:lnTo>
                <a:lnTo>
                  <a:pt x="459" y="0"/>
                </a:lnTo>
                <a:lnTo>
                  <a:pt x="528" y="0"/>
                </a:lnTo>
                <a:lnTo>
                  <a:pt x="528" y="62"/>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4" name="Freeform 178"/>
          <p:cNvSpPr>
            <a:spLocks noChangeArrowheads="1"/>
          </p:cNvSpPr>
          <p:nvPr/>
        </p:nvSpPr>
        <p:spPr bwMode="auto">
          <a:xfrm>
            <a:off x="18138844" y="11201731"/>
            <a:ext cx="376751" cy="487210"/>
          </a:xfrm>
          <a:custGeom>
            <a:avLst/>
            <a:gdLst>
              <a:gd name="T0" fmla="*/ 142 w 518"/>
              <a:gd name="T1" fmla="*/ 0 h 664"/>
              <a:gd name="T2" fmla="*/ 142 w 518"/>
              <a:gd name="T3" fmla="*/ 103 h 664"/>
              <a:gd name="T4" fmla="*/ 0 w 518"/>
              <a:gd name="T5" fmla="*/ 103 h 664"/>
              <a:gd name="T6" fmla="*/ 0 w 518"/>
              <a:gd name="T7" fmla="*/ 103 h 664"/>
              <a:gd name="T8" fmla="*/ 0 w 518"/>
              <a:gd name="T9" fmla="*/ 663 h 664"/>
              <a:gd name="T10" fmla="*/ 0 w 518"/>
              <a:gd name="T11" fmla="*/ 663 h 664"/>
              <a:gd name="T12" fmla="*/ 517 w 518"/>
              <a:gd name="T13" fmla="*/ 663 h 664"/>
              <a:gd name="T14" fmla="*/ 517 w 518"/>
              <a:gd name="T15" fmla="*/ 663 h 664"/>
              <a:gd name="T16" fmla="*/ 517 w 518"/>
              <a:gd name="T17" fmla="*/ 343 h 664"/>
              <a:gd name="T18" fmla="*/ 474 w 518"/>
              <a:gd name="T19" fmla="*/ 343 h 664"/>
              <a:gd name="T20" fmla="*/ 474 w 518"/>
              <a:gd name="T21" fmla="*/ 246 h 664"/>
              <a:gd name="T22" fmla="*/ 447 w 518"/>
              <a:gd name="T23" fmla="*/ 246 h 664"/>
              <a:gd name="T24" fmla="*/ 447 w 518"/>
              <a:gd name="T25" fmla="*/ 138 h 664"/>
              <a:gd name="T26" fmla="*/ 420 w 518"/>
              <a:gd name="T27" fmla="*/ 138 h 664"/>
              <a:gd name="T28" fmla="*/ 420 w 518"/>
              <a:gd name="T29" fmla="*/ 103 h 664"/>
              <a:gd name="T30" fmla="*/ 420 w 518"/>
              <a:gd name="T31" fmla="*/ 103 h 664"/>
              <a:gd name="T32" fmla="*/ 420 w 518"/>
              <a:gd name="T33" fmla="*/ 15 h 664"/>
              <a:gd name="T34" fmla="*/ 393 w 518"/>
              <a:gd name="T35" fmla="*/ 15 h 664"/>
              <a:gd name="T36" fmla="*/ 393 w 518"/>
              <a:gd name="T37" fmla="*/ 4 h 664"/>
              <a:gd name="T38" fmla="*/ 355 w 518"/>
              <a:gd name="T39" fmla="*/ 4 h 664"/>
              <a:gd name="T40" fmla="*/ 355 w 518"/>
              <a:gd name="T41" fmla="*/ 23 h 664"/>
              <a:gd name="T42" fmla="*/ 312 w 518"/>
              <a:gd name="T43" fmla="*/ 23 h 664"/>
              <a:gd name="T44" fmla="*/ 312 w 518"/>
              <a:gd name="T45" fmla="*/ 0 h 664"/>
              <a:gd name="T46" fmla="*/ 142 w 518"/>
              <a:gd name="T47"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8" h="664">
                <a:moveTo>
                  <a:pt x="142" y="0"/>
                </a:moveTo>
                <a:lnTo>
                  <a:pt x="142" y="103"/>
                </a:lnTo>
                <a:lnTo>
                  <a:pt x="0" y="103"/>
                </a:lnTo>
                <a:lnTo>
                  <a:pt x="0" y="103"/>
                </a:lnTo>
                <a:lnTo>
                  <a:pt x="0" y="663"/>
                </a:lnTo>
                <a:lnTo>
                  <a:pt x="0" y="663"/>
                </a:lnTo>
                <a:lnTo>
                  <a:pt x="517" y="663"/>
                </a:lnTo>
                <a:lnTo>
                  <a:pt x="517" y="663"/>
                </a:lnTo>
                <a:lnTo>
                  <a:pt x="517" y="343"/>
                </a:lnTo>
                <a:lnTo>
                  <a:pt x="474" y="343"/>
                </a:lnTo>
                <a:lnTo>
                  <a:pt x="474" y="246"/>
                </a:lnTo>
                <a:lnTo>
                  <a:pt x="447" y="246"/>
                </a:lnTo>
                <a:lnTo>
                  <a:pt x="447" y="138"/>
                </a:lnTo>
                <a:lnTo>
                  <a:pt x="420" y="138"/>
                </a:lnTo>
                <a:lnTo>
                  <a:pt x="420" y="103"/>
                </a:lnTo>
                <a:lnTo>
                  <a:pt x="420" y="103"/>
                </a:lnTo>
                <a:lnTo>
                  <a:pt x="420" y="15"/>
                </a:lnTo>
                <a:lnTo>
                  <a:pt x="393" y="15"/>
                </a:lnTo>
                <a:lnTo>
                  <a:pt x="393" y="4"/>
                </a:lnTo>
                <a:lnTo>
                  <a:pt x="355" y="4"/>
                </a:lnTo>
                <a:lnTo>
                  <a:pt x="355" y="23"/>
                </a:lnTo>
                <a:lnTo>
                  <a:pt x="312" y="23"/>
                </a:lnTo>
                <a:lnTo>
                  <a:pt x="312" y="0"/>
                </a:lnTo>
                <a:lnTo>
                  <a:pt x="142"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5" name="Freeform 179"/>
          <p:cNvSpPr>
            <a:spLocks noChangeArrowheads="1"/>
          </p:cNvSpPr>
          <p:nvPr/>
        </p:nvSpPr>
        <p:spPr bwMode="auto">
          <a:xfrm>
            <a:off x="17297650" y="10110381"/>
            <a:ext cx="513161" cy="373528"/>
          </a:xfrm>
          <a:custGeom>
            <a:avLst/>
            <a:gdLst>
              <a:gd name="T0" fmla="*/ 4 w 699"/>
              <a:gd name="T1" fmla="*/ 0 h 511"/>
              <a:gd name="T2" fmla="*/ 0 w 699"/>
              <a:gd name="T3" fmla="*/ 510 h 511"/>
              <a:gd name="T4" fmla="*/ 0 w 699"/>
              <a:gd name="T5" fmla="*/ 510 h 511"/>
              <a:gd name="T6" fmla="*/ 698 w 699"/>
              <a:gd name="T7" fmla="*/ 510 h 511"/>
              <a:gd name="T8" fmla="*/ 698 w 699"/>
              <a:gd name="T9" fmla="*/ 510 h 511"/>
              <a:gd name="T10" fmla="*/ 698 w 699"/>
              <a:gd name="T11" fmla="*/ 0 h 511"/>
              <a:gd name="T12" fmla="*/ 698 w 699"/>
              <a:gd name="T13" fmla="*/ 0 h 511"/>
              <a:gd name="T14" fmla="*/ 4 w 699"/>
              <a:gd name="T15" fmla="*/ 0 h 5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9" h="511">
                <a:moveTo>
                  <a:pt x="4" y="0"/>
                </a:moveTo>
                <a:lnTo>
                  <a:pt x="0" y="510"/>
                </a:lnTo>
                <a:lnTo>
                  <a:pt x="0" y="510"/>
                </a:lnTo>
                <a:lnTo>
                  <a:pt x="698" y="510"/>
                </a:lnTo>
                <a:lnTo>
                  <a:pt x="698" y="510"/>
                </a:lnTo>
                <a:lnTo>
                  <a:pt x="698" y="0"/>
                </a:lnTo>
                <a:lnTo>
                  <a:pt x="698" y="0"/>
                </a:lnTo>
                <a:lnTo>
                  <a:pt x="4"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6" name="Freeform 180"/>
          <p:cNvSpPr>
            <a:spLocks noChangeArrowheads="1"/>
          </p:cNvSpPr>
          <p:nvPr/>
        </p:nvSpPr>
        <p:spPr bwMode="auto">
          <a:xfrm>
            <a:off x="17810811" y="10110381"/>
            <a:ext cx="431965" cy="513194"/>
          </a:xfrm>
          <a:custGeom>
            <a:avLst/>
            <a:gdLst>
              <a:gd name="T0" fmla="*/ 0 w 591"/>
              <a:gd name="T1" fmla="*/ 510 h 703"/>
              <a:gd name="T2" fmla="*/ 0 w 591"/>
              <a:gd name="T3" fmla="*/ 702 h 703"/>
              <a:gd name="T4" fmla="*/ 586 w 591"/>
              <a:gd name="T5" fmla="*/ 668 h 703"/>
              <a:gd name="T6" fmla="*/ 586 w 591"/>
              <a:gd name="T7" fmla="*/ 668 h 703"/>
              <a:gd name="T8" fmla="*/ 590 w 591"/>
              <a:gd name="T9" fmla="*/ 0 h 703"/>
              <a:gd name="T10" fmla="*/ 590 w 591"/>
              <a:gd name="T11" fmla="*/ 0 h 703"/>
              <a:gd name="T12" fmla="*/ 0 w 591"/>
              <a:gd name="T13" fmla="*/ 0 h 703"/>
              <a:gd name="T14" fmla="*/ 0 w 591"/>
              <a:gd name="T15" fmla="*/ 0 h 703"/>
              <a:gd name="T16" fmla="*/ 0 w 591"/>
              <a:gd name="T17" fmla="*/ 510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1" h="703">
                <a:moveTo>
                  <a:pt x="0" y="510"/>
                </a:moveTo>
                <a:lnTo>
                  <a:pt x="0" y="702"/>
                </a:lnTo>
                <a:lnTo>
                  <a:pt x="586" y="668"/>
                </a:lnTo>
                <a:lnTo>
                  <a:pt x="586" y="668"/>
                </a:lnTo>
                <a:lnTo>
                  <a:pt x="590" y="0"/>
                </a:lnTo>
                <a:lnTo>
                  <a:pt x="590" y="0"/>
                </a:lnTo>
                <a:lnTo>
                  <a:pt x="0" y="0"/>
                </a:lnTo>
                <a:lnTo>
                  <a:pt x="0" y="0"/>
                </a:lnTo>
                <a:lnTo>
                  <a:pt x="0" y="51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7" name="Freeform 181"/>
          <p:cNvSpPr>
            <a:spLocks noChangeArrowheads="1"/>
          </p:cNvSpPr>
          <p:nvPr/>
        </p:nvSpPr>
        <p:spPr bwMode="auto">
          <a:xfrm>
            <a:off x="17810811" y="9230155"/>
            <a:ext cx="435212" cy="496954"/>
          </a:xfrm>
          <a:custGeom>
            <a:avLst/>
            <a:gdLst>
              <a:gd name="T0" fmla="*/ 593 w 594"/>
              <a:gd name="T1" fmla="*/ 679 h 680"/>
              <a:gd name="T2" fmla="*/ 589 w 594"/>
              <a:gd name="T3" fmla="*/ 490 h 680"/>
              <a:gd name="T4" fmla="*/ 589 w 594"/>
              <a:gd name="T5" fmla="*/ 490 h 680"/>
              <a:gd name="T6" fmla="*/ 589 w 594"/>
              <a:gd name="T7" fmla="*/ 0 h 680"/>
              <a:gd name="T8" fmla="*/ 589 w 594"/>
              <a:gd name="T9" fmla="*/ 0 h 680"/>
              <a:gd name="T10" fmla="*/ 493 w 594"/>
              <a:gd name="T11" fmla="*/ 131 h 680"/>
              <a:gd name="T12" fmla="*/ 419 w 594"/>
              <a:gd name="T13" fmla="*/ 131 h 680"/>
              <a:gd name="T14" fmla="*/ 419 w 594"/>
              <a:gd name="T15" fmla="*/ 58 h 680"/>
              <a:gd name="T16" fmla="*/ 0 w 594"/>
              <a:gd name="T17" fmla="*/ 58 h 680"/>
              <a:gd name="T18" fmla="*/ 0 w 594"/>
              <a:gd name="T19" fmla="*/ 58 h 680"/>
              <a:gd name="T20" fmla="*/ 0 w 594"/>
              <a:gd name="T21" fmla="*/ 679 h 680"/>
              <a:gd name="T22" fmla="*/ 0 w 594"/>
              <a:gd name="T23" fmla="*/ 679 h 680"/>
              <a:gd name="T24" fmla="*/ 593 w 594"/>
              <a:gd name="T25" fmla="*/ 679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4" h="680">
                <a:moveTo>
                  <a:pt x="593" y="679"/>
                </a:moveTo>
                <a:lnTo>
                  <a:pt x="589" y="490"/>
                </a:lnTo>
                <a:lnTo>
                  <a:pt x="589" y="490"/>
                </a:lnTo>
                <a:lnTo>
                  <a:pt x="589" y="0"/>
                </a:lnTo>
                <a:lnTo>
                  <a:pt x="589" y="0"/>
                </a:lnTo>
                <a:lnTo>
                  <a:pt x="493" y="131"/>
                </a:lnTo>
                <a:lnTo>
                  <a:pt x="419" y="131"/>
                </a:lnTo>
                <a:lnTo>
                  <a:pt x="419" y="58"/>
                </a:lnTo>
                <a:lnTo>
                  <a:pt x="0" y="58"/>
                </a:lnTo>
                <a:lnTo>
                  <a:pt x="0" y="58"/>
                </a:lnTo>
                <a:lnTo>
                  <a:pt x="0" y="679"/>
                </a:lnTo>
                <a:lnTo>
                  <a:pt x="0" y="679"/>
                </a:lnTo>
                <a:lnTo>
                  <a:pt x="593" y="679"/>
                </a:lnTo>
              </a:path>
            </a:pathLst>
          </a:custGeom>
          <a:solidFill>
            <a:schemeClr val="accent5"/>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148" name="Freeform 182"/>
          <p:cNvSpPr>
            <a:spLocks noChangeArrowheads="1"/>
          </p:cNvSpPr>
          <p:nvPr/>
        </p:nvSpPr>
        <p:spPr bwMode="auto">
          <a:xfrm>
            <a:off x="18242776" y="9593938"/>
            <a:ext cx="513161" cy="535931"/>
          </a:xfrm>
          <a:custGeom>
            <a:avLst/>
            <a:gdLst>
              <a:gd name="T0" fmla="*/ 459 w 699"/>
              <a:gd name="T1" fmla="*/ 732 h 733"/>
              <a:gd name="T2" fmla="*/ 698 w 699"/>
              <a:gd name="T3" fmla="*/ 536 h 733"/>
              <a:gd name="T4" fmla="*/ 698 w 699"/>
              <a:gd name="T5" fmla="*/ 536 h 733"/>
              <a:gd name="T6" fmla="*/ 610 w 699"/>
              <a:gd name="T7" fmla="*/ 428 h 733"/>
              <a:gd name="T8" fmla="*/ 610 w 699"/>
              <a:gd name="T9" fmla="*/ 428 h 733"/>
              <a:gd name="T10" fmla="*/ 398 w 699"/>
              <a:gd name="T11" fmla="*/ 166 h 733"/>
              <a:gd name="T12" fmla="*/ 398 w 699"/>
              <a:gd name="T13" fmla="*/ 166 h 733"/>
              <a:gd name="T14" fmla="*/ 0 w 699"/>
              <a:gd name="T15" fmla="*/ 0 h 733"/>
              <a:gd name="T16" fmla="*/ 0 w 699"/>
              <a:gd name="T17" fmla="*/ 0 h 733"/>
              <a:gd name="T18" fmla="*/ 4 w 699"/>
              <a:gd name="T19" fmla="*/ 189 h 733"/>
              <a:gd name="T20" fmla="*/ 4 w 699"/>
              <a:gd name="T21" fmla="*/ 189 h 733"/>
              <a:gd name="T22" fmla="*/ 4 w 699"/>
              <a:gd name="T23" fmla="*/ 705 h 733"/>
              <a:gd name="T24" fmla="*/ 4 w 699"/>
              <a:gd name="T25" fmla="*/ 705 h 733"/>
              <a:gd name="T26" fmla="*/ 459 w 699"/>
              <a:gd name="T27" fmla="*/ 705 h 733"/>
              <a:gd name="T28" fmla="*/ 459 w 699"/>
              <a:gd name="T29" fmla="*/ 732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9" h="733">
                <a:moveTo>
                  <a:pt x="459" y="732"/>
                </a:moveTo>
                <a:lnTo>
                  <a:pt x="698" y="536"/>
                </a:lnTo>
                <a:lnTo>
                  <a:pt x="698" y="536"/>
                </a:lnTo>
                <a:lnTo>
                  <a:pt x="610" y="428"/>
                </a:lnTo>
                <a:lnTo>
                  <a:pt x="610" y="428"/>
                </a:lnTo>
                <a:lnTo>
                  <a:pt x="398" y="166"/>
                </a:lnTo>
                <a:lnTo>
                  <a:pt x="398" y="166"/>
                </a:lnTo>
                <a:lnTo>
                  <a:pt x="0" y="0"/>
                </a:lnTo>
                <a:lnTo>
                  <a:pt x="0" y="0"/>
                </a:lnTo>
                <a:lnTo>
                  <a:pt x="4" y="189"/>
                </a:lnTo>
                <a:lnTo>
                  <a:pt x="4" y="189"/>
                </a:lnTo>
                <a:lnTo>
                  <a:pt x="4" y="705"/>
                </a:lnTo>
                <a:lnTo>
                  <a:pt x="4" y="705"/>
                </a:lnTo>
                <a:lnTo>
                  <a:pt x="459" y="705"/>
                </a:lnTo>
                <a:lnTo>
                  <a:pt x="459" y="732"/>
                </a:lnTo>
              </a:path>
            </a:pathLst>
          </a:custGeom>
          <a:solidFill>
            <a:schemeClr val="accent5"/>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149" name="Freeform 183"/>
          <p:cNvSpPr>
            <a:spLocks noChangeArrowheads="1"/>
          </p:cNvSpPr>
          <p:nvPr/>
        </p:nvSpPr>
        <p:spPr bwMode="auto">
          <a:xfrm>
            <a:off x="17810811" y="9730357"/>
            <a:ext cx="435212" cy="376776"/>
          </a:xfrm>
          <a:custGeom>
            <a:avLst/>
            <a:gdLst>
              <a:gd name="T0" fmla="*/ 593 w 594"/>
              <a:gd name="T1" fmla="*/ 0 h 517"/>
              <a:gd name="T2" fmla="*/ 593 w 594"/>
              <a:gd name="T3" fmla="*/ 516 h 517"/>
              <a:gd name="T4" fmla="*/ 593 w 594"/>
              <a:gd name="T5" fmla="*/ 516 h 517"/>
              <a:gd name="T6" fmla="*/ 3 w 594"/>
              <a:gd name="T7" fmla="*/ 516 h 517"/>
              <a:gd name="T8" fmla="*/ 3 w 594"/>
              <a:gd name="T9" fmla="*/ 516 h 517"/>
              <a:gd name="T10" fmla="*/ 0 w 594"/>
              <a:gd name="T11" fmla="*/ 0 h 517"/>
              <a:gd name="T12" fmla="*/ 0 w 594"/>
              <a:gd name="T13" fmla="*/ 0 h 517"/>
              <a:gd name="T14" fmla="*/ 593 w 594"/>
              <a:gd name="T15" fmla="*/ 0 h 5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4" h="517">
                <a:moveTo>
                  <a:pt x="593" y="0"/>
                </a:moveTo>
                <a:lnTo>
                  <a:pt x="593" y="516"/>
                </a:lnTo>
                <a:lnTo>
                  <a:pt x="593" y="516"/>
                </a:lnTo>
                <a:lnTo>
                  <a:pt x="3" y="516"/>
                </a:lnTo>
                <a:lnTo>
                  <a:pt x="3" y="516"/>
                </a:lnTo>
                <a:lnTo>
                  <a:pt x="0" y="0"/>
                </a:lnTo>
                <a:lnTo>
                  <a:pt x="0" y="0"/>
                </a:lnTo>
                <a:lnTo>
                  <a:pt x="593"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0" name="Freeform 184"/>
          <p:cNvSpPr>
            <a:spLocks noChangeArrowheads="1"/>
          </p:cNvSpPr>
          <p:nvPr/>
        </p:nvSpPr>
        <p:spPr bwMode="auto">
          <a:xfrm>
            <a:off x="17300898" y="9730357"/>
            <a:ext cx="509913" cy="376776"/>
          </a:xfrm>
          <a:custGeom>
            <a:avLst/>
            <a:gdLst>
              <a:gd name="T0" fmla="*/ 0 w 695"/>
              <a:gd name="T1" fmla="*/ 0 h 517"/>
              <a:gd name="T2" fmla="*/ 0 w 695"/>
              <a:gd name="T3" fmla="*/ 516 h 517"/>
              <a:gd name="T4" fmla="*/ 0 w 695"/>
              <a:gd name="T5" fmla="*/ 516 h 517"/>
              <a:gd name="T6" fmla="*/ 694 w 695"/>
              <a:gd name="T7" fmla="*/ 516 h 517"/>
              <a:gd name="T8" fmla="*/ 694 w 695"/>
              <a:gd name="T9" fmla="*/ 516 h 517"/>
              <a:gd name="T10" fmla="*/ 691 w 695"/>
              <a:gd name="T11" fmla="*/ 0 h 517"/>
              <a:gd name="T12" fmla="*/ 691 w 695"/>
              <a:gd name="T13" fmla="*/ 0 h 517"/>
              <a:gd name="T14" fmla="*/ 0 w 695"/>
              <a:gd name="T15" fmla="*/ 0 h 5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5" h="517">
                <a:moveTo>
                  <a:pt x="0" y="0"/>
                </a:moveTo>
                <a:lnTo>
                  <a:pt x="0" y="516"/>
                </a:lnTo>
                <a:lnTo>
                  <a:pt x="0" y="516"/>
                </a:lnTo>
                <a:lnTo>
                  <a:pt x="694" y="516"/>
                </a:lnTo>
                <a:lnTo>
                  <a:pt x="694" y="516"/>
                </a:lnTo>
                <a:lnTo>
                  <a:pt x="691" y="0"/>
                </a:lnTo>
                <a:lnTo>
                  <a:pt x="691" y="0"/>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1" name="Freeform 185"/>
          <p:cNvSpPr>
            <a:spLocks noChangeArrowheads="1"/>
          </p:cNvSpPr>
          <p:nvPr/>
        </p:nvSpPr>
        <p:spPr bwMode="auto">
          <a:xfrm>
            <a:off x="17356112" y="8889108"/>
            <a:ext cx="305298" cy="383272"/>
          </a:xfrm>
          <a:custGeom>
            <a:avLst/>
            <a:gdLst>
              <a:gd name="T0" fmla="*/ 274 w 418"/>
              <a:gd name="T1" fmla="*/ 0 h 525"/>
              <a:gd name="T2" fmla="*/ 274 w 418"/>
              <a:gd name="T3" fmla="*/ 0 h 525"/>
              <a:gd name="T4" fmla="*/ 343 w 418"/>
              <a:gd name="T5" fmla="*/ 0 h 525"/>
              <a:gd name="T6" fmla="*/ 343 w 418"/>
              <a:gd name="T7" fmla="*/ 185 h 525"/>
              <a:gd name="T8" fmla="*/ 417 w 418"/>
              <a:gd name="T9" fmla="*/ 185 h 525"/>
              <a:gd name="T10" fmla="*/ 417 w 418"/>
              <a:gd name="T11" fmla="*/ 185 h 525"/>
              <a:gd name="T12" fmla="*/ 417 w 418"/>
              <a:gd name="T13" fmla="*/ 524 h 525"/>
              <a:gd name="T14" fmla="*/ 417 w 418"/>
              <a:gd name="T15" fmla="*/ 524 h 525"/>
              <a:gd name="T16" fmla="*/ 23 w 418"/>
              <a:gd name="T17" fmla="*/ 524 h 525"/>
              <a:gd name="T18" fmla="*/ 23 w 418"/>
              <a:gd name="T19" fmla="*/ 524 h 525"/>
              <a:gd name="T20" fmla="*/ 23 w 418"/>
              <a:gd name="T21" fmla="*/ 474 h 525"/>
              <a:gd name="T22" fmla="*/ 19 w 418"/>
              <a:gd name="T23" fmla="*/ 452 h 525"/>
              <a:gd name="T24" fmla="*/ 16 w 418"/>
              <a:gd name="T25" fmla="*/ 432 h 525"/>
              <a:gd name="T26" fmla="*/ 4 w 418"/>
              <a:gd name="T27" fmla="*/ 390 h 525"/>
              <a:gd name="T28" fmla="*/ 8 w 418"/>
              <a:gd name="T29" fmla="*/ 378 h 525"/>
              <a:gd name="T30" fmla="*/ 19 w 418"/>
              <a:gd name="T31" fmla="*/ 324 h 525"/>
              <a:gd name="T32" fmla="*/ 19 w 418"/>
              <a:gd name="T33" fmla="*/ 320 h 525"/>
              <a:gd name="T34" fmla="*/ 0 w 418"/>
              <a:gd name="T35" fmla="*/ 259 h 525"/>
              <a:gd name="T36" fmla="*/ 31 w 418"/>
              <a:gd name="T37" fmla="*/ 181 h 525"/>
              <a:gd name="T38" fmla="*/ 70 w 418"/>
              <a:gd name="T39" fmla="*/ 0 h 525"/>
              <a:gd name="T40" fmla="*/ 274 w 418"/>
              <a:gd name="T41" fmla="*/ 0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8" h="525">
                <a:moveTo>
                  <a:pt x="274" y="0"/>
                </a:moveTo>
                <a:lnTo>
                  <a:pt x="274" y="0"/>
                </a:lnTo>
                <a:cubicBezTo>
                  <a:pt x="343" y="0"/>
                  <a:pt x="343" y="0"/>
                  <a:pt x="343" y="0"/>
                </a:cubicBezTo>
                <a:cubicBezTo>
                  <a:pt x="343" y="185"/>
                  <a:pt x="343" y="185"/>
                  <a:pt x="343" y="185"/>
                </a:cubicBezTo>
                <a:cubicBezTo>
                  <a:pt x="417" y="185"/>
                  <a:pt x="417" y="185"/>
                  <a:pt x="417" y="185"/>
                </a:cubicBezTo>
                <a:lnTo>
                  <a:pt x="417" y="185"/>
                </a:lnTo>
                <a:cubicBezTo>
                  <a:pt x="417" y="524"/>
                  <a:pt x="417" y="524"/>
                  <a:pt x="417" y="524"/>
                </a:cubicBezTo>
                <a:lnTo>
                  <a:pt x="417" y="524"/>
                </a:lnTo>
                <a:cubicBezTo>
                  <a:pt x="23" y="524"/>
                  <a:pt x="23" y="524"/>
                  <a:pt x="23" y="524"/>
                </a:cubicBezTo>
                <a:lnTo>
                  <a:pt x="23" y="524"/>
                </a:lnTo>
                <a:cubicBezTo>
                  <a:pt x="23" y="474"/>
                  <a:pt x="23" y="474"/>
                  <a:pt x="23" y="474"/>
                </a:cubicBezTo>
                <a:cubicBezTo>
                  <a:pt x="23" y="467"/>
                  <a:pt x="19" y="459"/>
                  <a:pt x="19" y="452"/>
                </a:cubicBezTo>
                <a:cubicBezTo>
                  <a:pt x="19" y="444"/>
                  <a:pt x="16" y="440"/>
                  <a:pt x="16" y="432"/>
                </a:cubicBezTo>
                <a:cubicBezTo>
                  <a:pt x="0" y="421"/>
                  <a:pt x="0" y="405"/>
                  <a:pt x="4" y="390"/>
                </a:cubicBezTo>
                <a:cubicBezTo>
                  <a:pt x="4" y="386"/>
                  <a:pt x="4" y="382"/>
                  <a:pt x="8" y="378"/>
                </a:cubicBezTo>
                <a:cubicBezTo>
                  <a:pt x="8" y="363"/>
                  <a:pt x="12" y="335"/>
                  <a:pt x="19" y="324"/>
                </a:cubicBezTo>
                <a:cubicBezTo>
                  <a:pt x="19" y="320"/>
                  <a:pt x="19" y="320"/>
                  <a:pt x="19" y="320"/>
                </a:cubicBezTo>
                <a:cubicBezTo>
                  <a:pt x="31" y="309"/>
                  <a:pt x="0" y="278"/>
                  <a:pt x="0" y="259"/>
                </a:cubicBezTo>
                <a:cubicBezTo>
                  <a:pt x="4" y="228"/>
                  <a:pt x="27" y="208"/>
                  <a:pt x="31" y="181"/>
                </a:cubicBezTo>
                <a:cubicBezTo>
                  <a:pt x="47" y="120"/>
                  <a:pt x="47" y="58"/>
                  <a:pt x="70" y="0"/>
                </a:cubicBezTo>
                <a:cubicBezTo>
                  <a:pt x="274" y="0"/>
                  <a:pt x="274" y="0"/>
                  <a:pt x="274"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2" name="Freeform 186"/>
          <p:cNvSpPr>
            <a:spLocks noChangeArrowheads="1"/>
          </p:cNvSpPr>
          <p:nvPr/>
        </p:nvSpPr>
        <p:spPr bwMode="auto">
          <a:xfrm>
            <a:off x="17300898" y="9275628"/>
            <a:ext cx="506665" cy="454729"/>
          </a:xfrm>
          <a:custGeom>
            <a:avLst/>
            <a:gdLst>
              <a:gd name="T0" fmla="*/ 96 w 692"/>
              <a:gd name="T1" fmla="*/ 3 h 622"/>
              <a:gd name="T2" fmla="*/ 490 w 692"/>
              <a:gd name="T3" fmla="*/ 3 h 622"/>
              <a:gd name="T4" fmla="*/ 490 w 692"/>
              <a:gd name="T5" fmla="*/ 0 h 622"/>
              <a:gd name="T6" fmla="*/ 691 w 692"/>
              <a:gd name="T7" fmla="*/ 0 h 622"/>
              <a:gd name="T8" fmla="*/ 691 w 692"/>
              <a:gd name="T9" fmla="*/ 0 h 622"/>
              <a:gd name="T10" fmla="*/ 691 w 692"/>
              <a:gd name="T11" fmla="*/ 621 h 622"/>
              <a:gd name="T12" fmla="*/ 691 w 692"/>
              <a:gd name="T13" fmla="*/ 621 h 622"/>
              <a:gd name="T14" fmla="*/ 0 w 692"/>
              <a:gd name="T15" fmla="*/ 621 h 622"/>
              <a:gd name="T16" fmla="*/ 0 w 692"/>
              <a:gd name="T17" fmla="*/ 621 h 622"/>
              <a:gd name="T18" fmla="*/ 0 w 692"/>
              <a:gd name="T19" fmla="*/ 3 h 622"/>
              <a:gd name="T20" fmla="*/ 0 w 692"/>
              <a:gd name="T21" fmla="*/ 3 h 622"/>
              <a:gd name="T22" fmla="*/ 96 w 692"/>
              <a:gd name="T23" fmla="*/ 3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2" h="622">
                <a:moveTo>
                  <a:pt x="96" y="3"/>
                </a:moveTo>
                <a:lnTo>
                  <a:pt x="490" y="3"/>
                </a:lnTo>
                <a:lnTo>
                  <a:pt x="490" y="0"/>
                </a:lnTo>
                <a:lnTo>
                  <a:pt x="691" y="0"/>
                </a:lnTo>
                <a:lnTo>
                  <a:pt x="691" y="0"/>
                </a:lnTo>
                <a:lnTo>
                  <a:pt x="691" y="621"/>
                </a:lnTo>
                <a:lnTo>
                  <a:pt x="691" y="621"/>
                </a:lnTo>
                <a:lnTo>
                  <a:pt x="0" y="621"/>
                </a:lnTo>
                <a:lnTo>
                  <a:pt x="0" y="621"/>
                </a:lnTo>
                <a:lnTo>
                  <a:pt x="0" y="3"/>
                </a:lnTo>
                <a:lnTo>
                  <a:pt x="0" y="3"/>
                </a:lnTo>
                <a:lnTo>
                  <a:pt x="96" y="3"/>
                </a:lnTo>
              </a:path>
            </a:pathLst>
          </a:custGeom>
          <a:solidFill>
            <a:schemeClr val="accent5"/>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153" name="Freeform 187"/>
          <p:cNvSpPr>
            <a:spLocks noChangeArrowheads="1"/>
          </p:cNvSpPr>
          <p:nvPr/>
        </p:nvSpPr>
        <p:spPr bwMode="auto">
          <a:xfrm>
            <a:off x="18161579" y="8837139"/>
            <a:ext cx="363760" cy="360535"/>
          </a:xfrm>
          <a:custGeom>
            <a:avLst/>
            <a:gdLst>
              <a:gd name="T0" fmla="*/ 138 w 498"/>
              <a:gd name="T1" fmla="*/ 494 h 495"/>
              <a:gd name="T2" fmla="*/ 138 w 498"/>
              <a:gd name="T3" fmla="*/ 494 h 495"/>
              <a:gd name="T4" fmla="*/ 142 w 498"/>
              <a:gd name="T5" fmla="*/ 494 h 495"/>
              <a:gd name="T6" fmla="*/ 185 w 498"/>
              <a:gd name="T7" fmla="*/ 478 h 495"/>
              <a:gd name="T8" fmla="*/ 200 w 498"/>
              <a:gd name="T9" fmla="*/ 478 h 495"/>
              <a:gd name="T10" fmla="*/ 227 w 498"/>
              <a:gd name="T11" fmla="*/ 471 h 495"/>
              <a:gd name="T12" fmla="*/ 258 w 498"/>
              <a:gd name="T13" fmla="*/ 463 h 495"/>
              <a:gd name="T14" fmla="*/ 258 w 498"/>
              <a:gd name="T15" fmla="*/ 463 h 495"/>
              <a:gd name="T16" fmla="*/ 497 w 498"/>
              <a:gd name="T17" fmla="*/ 227 h 495"/>
              <a:gd name="T18" fmla="*/ 497 w 498"/>
              <a:gd name="T19" fmla="*/ 227 h 495"/>
              <a:gd name="T20" fmla="*/ 332 w 498"/>
              <a:gd name="T21" fmla="*/ 0 h 495"/>
              <a:gd name="T22" fmla="*/ 332 w 498"/>
              <a:gd name="T23" fmla="*/ 0 h 495"/>
              <a:gd name="T24" fmla="*/ 0 w 498"/>
              <a:gd name="T25" fmla="*/ 0 h 495"/>
              <a:gd name="T26" fmla="*/ 0 w 498"/>
              <a:gd name="T27" fmla="*/ 0 h 495"/>
              <a:gd name="T28" fmla="*/ 0 w 498"/>
              <a:gd name="T29" fmla="*/ 408 h 495"/>
              <a:gd name="T30" fmla="*/ 0 w 498"/>
              <a:gd name="T31" fmla="*/ 408 h 495"/>
              <a:gd name="T32" fmla="*/ 138 w 498"/>
              <a:gd name="T33" fmla="*/ 494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8" h="495">
                <a:moveTo>
                  <a:pt x="138" y="494"/>
                </a:moveTo>
                <a:lnTo>
                  <a:pt x="138" y="494"/>
                </a:lnTo>
                <a:lnTo>
                  <a:pt x="142" y="494"/>
                </a:lnTo>
                <a:cubicBezTo>
                  <a:pt x="154" y="482"/>
                  <a:pt x="170" y="478"/>
                  <a:pt x="185" y="478"/>
                </a:cubicBezTo>
                <a:cubicBezTo>
                  <a:pt x="189" y="478"/>
                  <a:pt x="196" y="478"/>
                  <a:pt x="200" y="478"/>
                </a:cubicBezTo>
                <a:cubicBezTo>
                  <a:pt x="212" y="478"/>
                  <a:pt x="219" y="475"/>
                  <a:pt x="227" y="471"/>
                </a:cubicBezTo>
                <a:cubicBezTo>
                  <a:pt x="258" y="463"/>
                  <a:pt x="258" y="463"/>
                  <a:pt x="258" y="463"/>
                </a:cubicBezTo>
                <a:lnTo>
                  <a:pt x="258" y="463"/>
                </a:lnTo>
                <a:cubicBezTo>
                  <a:pt x="497" y="227"/>
                  <a:pt x="497" y="227"/>
                  <a:pt x="497" y="227"/>
                </a:cubicBezTo>
                <a:lnTo>
                  <a:pt x="497" y="227"/>
                </a:lnTo>
                <a:cubicBezTo>
                  <a:pt x="332" y="0"/>
                  <a:pt x="332" y="0"/>
                  <a:pt x="332" y="0"/>
                </a:cubicBezTo>
                <a:lnTo>
                  <a:pt x="332" y="0"/>
                </a:lnTo>
                <a:cubicBezTo>
                  <a:pt x="0" y="0"/>
                  <a:pt x="0" y="0"/>
                  <a:pt x="0" y="0"/>
                </a:cubicBezTo>
                <a:lnTo>
                  <a:pt x="0" y="0"/>
                </a:lnTo>
                <a:cubicBezTo>
                  <a:pt x="0" y="408"/>
                  <a:pt x="0" y="408"/>
                  <a:pt x="0" y="408"/>
                </a:cubicBezTo>
                <a:lnTo>
                  <a:pt x="0" y="408"/>
                </a:lnTo>
                <a:cubicBezTo>
                  <a:pt x="138" y="494"/>
                  <a:pt x="138" y="494"/>
                  <a:pt x="138" y="49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4" name="Freeform 188"/>
          <p:cNvSpPr>
            <a:spLocks noChangeArrowheads="1"/>
          </p:cNvSpPr>
          <p:nvPr/>
        </p:nvSpPr>
        <p:spPr bwMode="auto">
          <a:xfrm>
            <a:off x="17661410" y="9025527"/>
            <a:ext cx="597605" cy="298822"/>
          </a:xfrm>
          <a:custGeom>
            <a:avLst/>
            <a:gdLst>
              <a:gd name="T0" fmla="*/ 817 w 818"/>
              <a:gd name="T1" fmla="*/ 236 h 410"/>
              <a:gd name="T2" fmla="*/ 790 w 818"/>
              <a:gd name="T3" fmla="*/ 278 h 410"/>
              <a:gd name="T4" fmla="*/ 790 w 818"/>
              <a:gd name="T5" fmla="*/ 278 h 410"/>
              <a:gd name="T6" fmla="*/ 694 w 818"/>
              <a:gd name="T7" fmla="*/ 409 h 410"/>
              <a:gd name="T8" fmla="*/ 620 w 818"/>
              <a:gd name="T9" fmla="*/ 409 h 410"/>
              <a:gd name="T10" fmla="*/ 620 w 818"/>
              <a:gd name="T11" fmla="*/ 336 h 410"/>
              <a:gd name="T12" fmla="*/ 201 w 818"/>
              <a:gd name="T13" fmla="*/ 336 h 410"/>
              <a:gd name="T14" fmla="*/ 201 w 818"/>
              <a:gd name="T15" fmla="*/ 336 h 410"/>
              <a:gd name="T16" fmla="*/ 0 w 818"/>
              <a:gd name="T17" fmla="*/ 336 h 410"/>
              <a:gd name="T18" fmla="*/ 0 w 818"/>
              <a:gd name="T19" fmla="*/ 339 h 410"/>
              <a:gd name="T20" fmla="*/ 0 w 818"/>
              <a:gd name="T21" fmla="*/ 0 h 410"/>
              <a:gd name="T22" fmla="*/ 0 w 818"/>
              <a:gd name="T23" fmla="*/ 0 h 410"/>
              <a:gd name="T24" fmla="*/ 420 w 818"/>
              <a:gd name="T25" fmla="*/ 0 h 410"/>
              <a:gd name="T26" fmla="*/ 679 w 818"/>
              <a:gd name="T27" fmla="*/ 150 h 410"/>
              <a:gd name="T28" fmla="*/ 679 w 818"/>
              <a:gd name="T29" fmla="*/ 150 h 410"/>
              <a:gd name="T30" fmla="*/ 817 w 818"/>
              <a:gd name="T31" fmla="*/ 236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8" h="410">
                <a:moveTo>
                  <a:pt x="817" y="236"/>
                </a:moveTo>
                <a:lnTo>
                  <a:pt x="790" y="278"/>
                </a:lnTo>
                <a:lnTo>
                  <a:pt x="790" y="278"/>
                </a:lnTo>
                <a:lnTo>
                  <a:pt x="694" y="409"/>
                </a:lnTo>
                <a:lnTo>
                  <a:pt x="620" y="409"/>
                </a:lnTo>
                <a:lnTo>
                  <a:pt x="620" y="336"/>
                </a:lnTo>
                <a:lnTo>
                  <a:pt x="201" y="336"/>
                </a:lnTo>
                <a:lnTo>
                  <a:pt x="201" y="336"/>
                </a:lnTo>
                <a:lnTo>
                  <a:pt x="0" y="336"/>
                </a:lnTo>
                <a:lnTo>
                  <a:pt x="0" y="339"/>
                </a:lnTo>
                <a:lnTo>
                  <a:pt x="0" y="0"/>
                </a:lnTo>
                <a:lnTo>
                  <a:pt x="0" y="0"/>
                </a:lnTo>
                <a:lnTo>
                  <a:pt x="420" y="0"/>
                </a:lnTo>
                <a:lnTo>
                  <a:pt x="679" y="150"/>
                </a:lnTo>
                <a:lnTo>
                  <a:pt x="679" y="150"/>
                </a:lnTo>
                <a:lnTo>
                  <a:pt x="817" y="236"/>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5" name="Freeform 189"/>
          <p:cNvSpPr>
            <a:spLocks noChangeArrowheads="1"/>
          </p:cNvSpPr>
          <p:nvPr/>
        </p:nvSpPr>
        <p:spPr bwMode="auto">
          <a:xfrm>
            <a:off x="18242776" y="9155450"/>
            <a:ext cx="496922" cy="558667"/>
          </a:xfrm>
          <a:custGeom>
            <a:avLst/>
            <a:gdLst>
              <a:gd name="T0" fmla="*/ 27 w 680"/>
              <a:gd name="T1" fmla="*/ 62 h 761"/>
              <a:gd name="T2" fmla="*/ 27 w 680"/>
              <a:gd name="T3" fmla="*/ 62 h 761"/>
              <a:gd name="T4" fmla="*/ 31 w 680"/>
              <a:gd name="T5" fmla="*/ 62 h 761"/>
              <a:gd name="T6" fmla="*/ 74 w 680"/>
              <a:gd name="T7" fmla="*/ 46 h 761"/>
              <a:gd name="T8" fmla="*/ 89 w 680"/>
              <a:gd name="T9" fmla="*/ 46 h 761"/>
              <a:gd name="T10" fmla="*/ 116 w 680"/>
              <a:gd name="T11" fmla="*/ 39 h 761"/>
              <a:gd name="T12" fmla="*/ 147 w 680"/>
              <a:gd name="T13" fmla="*/ 31 h 761"/>
              <a:gd name="T14" fmla="*/ 147 w 680"/>
              <a:gd name="T15" fmla="*/ 31 h 761"/>
              <a:gd name="T16" fmla="*/ 236 w 680"/>
              <a:gd name="T17" fmla="*/ 15 h 761"/>
              <a:gd name="T18" fmla="*/ 293 w 680"/>
              <a:gd name="T19" fmla="*/ 23 h 761"/>
              <a:gd name="T20" fmla="*/ 332 w 680"/>
              <a:gd name="T21" fmla="*/ 27 h 761"/>
              <a:gd name="T22" fmla="*/ 363 w 680"/>
              <a:gd name="T23" fmla="*/ 39 h 761"/>
              <a:gd name="T24" fmla="*/ 398 w 680"/>
              <a:gd name="T25" fmla="*/ 27 h 761"/>
              <a:gd name="T26" fmla="*/ 413 w 680"/>
              <a:gd name="T27" fmla="*/ 35 h 761"/>
              <a:gd name="T28" fmla="*/ 448 w 680"/>
              <a:gd name="T29" fmla="*/ 35 h 761"/>
              <a:gd name="T30" fmla="*/ 421 w 680"/>
              <a:gd name="T31" fmla="*/ 85 h 761"/>
              <a:gd name="T32" fmla="*/ 440 w 680"/>
              <a:gd name="T33" fmla="*/ 108 h 761"/>
              <a:gd name="T34" fmla="*/ 452 w 680"/>
              <a:gd name="T35" fmla="*/ 158 h 761"/>
              <a:gd name="T36" fmla="*/ 478 w 680"/>
              <a:gd name="T37" fmla="*/ 197 h 761"/>
              <a:gd name="T38" fmla="*/ 478 w 680"/>
              <a:gd name="T39" fmla="*/ 197 h 761"/>
              <a:gd name="T40" fmla="*/ 501 w 680"/>
              <a:gd name="T41" fmla="*/ 224 h 761"/>
              <a:gd name="T42" fmla="*/ 548 w 680"/>
              <a:gd name="T43" fmla="*/ 255 h 761"/>
              <a:gd name="T44" fmla="*/ 575 w 680"/>
              <a:gd name="T45" fmla="*/ 281 h 761"/>
              <a:gd name="T46" fmla="*/ 625 w 680"/>
              <a:gd name="T47" fmla="*/ 320 h 761"/>
              <a:gd name="T48" fmla="*/ 675 w 680"/>
              <a:gd name="T49" fmla="*/ 324 h 761"/>
              <a:gd name="T50" fmla="*/ 675 w 680"/>
              <a:gd name="T51" fmla="*/ 347 h 761"/>
              <a:gd name="T52" fmla="*/ 663 w 680"/>
              <a:gd name="T53" fmla="*/ 370 h 761"/>
              <a:gd name="T54" fmla="*/ 663 w 680"/>
              <a:gd name="T55" fmla="*/ 370 h 761"/>
              <a:gd name="T56" fmla="*/ 398 w 680"/>
              <a:gd name="T57" fmla="*/ 760 h 761"/>
              <a:gd name="T58" fmla="*/ 398 w 680"/>
              <a:gd name="T59" fmla="*/ 760 h 761"/>
              <a:gd name="T60" fmla="*/ 0 w 680"/>
              <a:gd name="T61" fmla="*/ 594 h 761"/>
              <a:gd name="T62" fmla="*/ 0 w 680"/>
              <a:gd name="T63" fmla="*/ 594 h 761"/>
              <a:gd name="T64" fmla="*/ 0 w 680"/>
              <a:gd name="T65" fmla="*/ 104 h 761"/>
              <a:gd name="T66" fmla="*/ 0 w 680"/>
              <a:gd name="T67" fmla="*/ 104 h 761"/>
              <a:gd name="T68" fmla="*/ 27 w 680"/>
              <a:gd name="T69" fmla="*/ 62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0" h="761">
                <a:moveTo>
                  <a:pt x="27" y="62"/>
                </a:moveTo>
                <a:lnTo>
                  <a:pt x="27" y="62"/>
                </a:lnTo>
                <a:lnTo>
                  <a:pt x="31" y="62"/>
                </a:lnTo>
                <a:cubicBezTo>
                  <a:pt x="43" y="50"/>
                  <a:pt x="59" y="46"/>
                  <a:pt x="74" y="46"/>
                </a:cubicBezTo>
                <a:cubicBezTo>
                  <a:pt x="78" y="46"/>
                  <a:pt x="85" y="46"/>
                  <a:pt x="89" y="46"/>
                </a:cubicBezTo>
                <a:cubicBezTo>
                  <a:pt x="101" y="46"/>
                  <a:pt x="108" y="43"/>
                  <a:pt x="116" y="39"/>
                </a:cubicBezTo>
                <a:cubicBezTo>
                  <a:pt x="147" y="31"/>
                  <a:pt x="147" y="31"/>
                  <a:pt x="147" y="31"/>
                </a:cubicBezTo>
                <a:lnTo>
                  <a:pt x="147" y="31"/>
                </a:lnTo>
                <a:cubicBezTo>
                  <a:pt x="178" y="39"/>
                  <a:pt x="205" y="27"/>
                  <a:pt x="236" y="15"/>
                </a:cubicBezTo>
                <a:cubicBezTo>
                  <a:pt x="263" y="0"/>
                  <a:pt x="270" y="11"/>
                  <a:pt x="293" y="23"/>
                </a:cubicBezTo>
                <a:cubicBezTo>
                  <a:pt x="332" y="27"/>
                  <a:pt x="332" y="27"/>
                  <a:pt x="332" y="27"/>
                </a:cubicBezTo>
                <a:cubicBezTo>
                  <a:pt x="343" y="31"/>
                  <a:pt x="351" y="39"/>
                  <a:pt x="363" y="39"/>
                </a:cubicBezTo>
                <a:cubicBezTo>
                  <a:pt x="379" y="31"/>
                  <a:pt x="382" y="23"/>
                  <a:pt x="398" y="27"/>
                </a:cubicBezTo>
                <a:cubicBezTo>
                  <a:pt x="406" y="27"/>
                  <a:pt x="409" y="35"/>
                  <a:pt x="413" y="35"/>
                </a:cubicBezTo>
                <a:cubicBezTo>
                  <a:pt x="425" y="35"/>
                  <a:pt x="436" y="31"/>
                  <a:pt x="448" y="35"/>
                </a:cubicBezTo>
                <a:cubicBezTo>
                  <a:pt x="452" y="54"/>
                  <a:pt x="429" y="62"/>
                  <a:pt x="421" y="85"/>
                </a:cubicBezTo>
                <a:cubicBezTo>
                  <a:pt x="421" y="100"/>
                  <a:pt x="429" y="100"/>
                  <a:pt x="440" y="108"/>
                </a:cubicBezTo>
                <a:cubicBezTo>
                  <a:pt x="455" y="123"/>
                  <a:pt x="452" y="142"/>
                  <a:pt x="452" y="158"/>
                </a:cubicBezTo>
                <a:cubicBezTo>
                  <a:pt x="452" y="181"/>
                  <a:pt x="463" y="185"/>
                  <a:pt x="478" y="197"/>
                </a:cubicBezTo>
                <a:lnTo>
                  <a:pt x="478" y="197"/>
                </a:lnTo>
                <a:cubicBezTo>
                  <a:pt x="486" y="208"/>
                  <a:pt x="494" y="212"/>
                  <a:pt x="501" y="224"/>
                </a:cubicBezTo>
                <a:cubicBezTo>
                  <a:pt x="513" y="243"/>
                  <a:pt x="525" y="243"/>
                  <a:pt x="548" y="255"/>
                </a:cubicBezTo>
                <a:cubicBezTo>
                  <a:pt x="560" y="262"/>
                  <a:pt x="571" y="266"/>
                  <a:pt x="575" y="281"/>
                </a:cubicBezTo>
                <a:cubicBezTo>
                  <a:pt x="583" y="301"/>
                  <a:pt x="602" y="316"/>
                  <a:pt x="625" y="320"/>
                </a:cubicBezTo>
                <a:cubicBezTo>
                  <a:pt x="633" y="320"/>
                  <a:pt x="675" y="312"/>
                  <a:pt x="675" y="324"/>
                </a:cubicBezTo>
                <a:cubicBezTo>
                  <a:pt x="679" y="327"/>
                  <a:pt x="675" y="343"/>
                  <a:pt x="675" y="347"/>
                </a:cubicBezTo>
                <a:cubicBezTo>
                  <a:pt x="663" y="370"/>
                  <a:pt x="663" y="370"/>
                  <a:pt x="663" y="370"/>
                </a:cubicBezTo>
                <a:lnTo>
                  <a:pt x="663" y="370"/>
                </a:lnTo>
                <a:cubicBezTo>
                  <a:pt x="398" y="760"/>
                  <a:pt x="398" y="760"/>
                  <a:pt x="398" y="760"/>
                </a:cubicBezTo>
                <a:lnTo>
                  <a:pt x="398" y="760"/>
                </a:lnTo>
                <a:cubicBezTo>
                  <a:pt x="0" y="594"/>
                  <a:pt x="0" y="594"/>
                  <a:pt x="0" y="594"/>
                </a:cubicBezTo>
                <a:lnTo>
                  <a:pt x="0" y="594"/>
                </a:lnTo>
                <a:cubicBezTo>
                  <a:pt x="0" y="104"/>
                  <a:pt x="0" y="104"/>
                  <a:pt x="0" y="104"/>
                </a:cubicBezTo>
                <a:lnTo>
                  <a:pt x="0" y="104"/>
                </a:lnTo>
                <a:cubicBezTo>
                  <a:pt x="27" y="62"/>
                  <a:pt x="27" y="62"/>
                  <a:pt x="27" y="6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4" name="Freeform 190"/>
          <p:cNvSpPr>
            <a:spLocks noChangeArrowheads="1"/>
          </p:cNvSpPr>
          <p:nvPr/>
        </p:nvSpPr>
        <p:spPr bwMode="auto">
          <a:xfrm>
            <a:off x="18609783" y="8661744"/>
            <a:ext cx="425469" cy="500202"/>
          </a:xfrm>
          <a:custGeom>
            <a:avLst/>
            <a:gdLst>
              <a:gd name="T0" fmla="*/ 293 w 583"/>
              <a:gd name="T1" fmla="*/ 682 h 683"/>
              <a:gd name="T2" fmla="*/ 405 w 583"/>
              <a:gd name="T3" fmla="*/ 563 h 683"/>
              <a:gd name="T4" fmla="*/ 405 w 583"/>
              <a:gd name="T5" fmla="*/ 563 h 683"/>
              <a:gd name="T6" fmla="*/ 405 w 583"/>
              <a:gd name="T7" fmla="*/ 536 h 683"/>
              <a:gd name="T8" fmla="*/ 582 w 583"/>
              <a:gd name="T9" fmla="*/ 374 h 683"/>
              <a:gd name="T10" fmla="*/ 582 w 583"/>
              <a:gd name="T11" fmla="*/ 374 h 683"/>
              <a:gd name="T12" fmla="*/ 123 w 583"/>
              <a:gd name="T13" fmla="*/ 0 h 683"/>
              <a:gd name="T14" fmla="*/ 123 w 583"/>
              <a:gd name="T15" fmla="*/ 0 h 683"/>
              <a:gd name="T16" fmla="*/ 0 w 583"/>
              <a:gd name="T17" fmla="*/ 351 h 683"/>
              <a:gd name="T18" fmla="*/ 0 w 583"/>
              <a:gd name="T19" fmla="*/ 351 h 683"/>
              <a:gd name="T20" fmla="*/ 262 w 583"/>
              <a:gd name="T21" fmla="*/ 575 h 683"/>
              <a:gd name="T22" fmla="*/ 293 w 583"/>
              <a:gd name="T23" fmla="*/ 682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3" h="683">
                <a:moveTo>
                  <a:pt x="293" y="682"/>
                </a:moveTo>
                <a:lnTo>
                  <a:pt x="405" y="563"/>
                </a:lnTo>
                <a:lnTo>
                  <a:pt x="405" y="563"/>
                </a:lnTo>
                <a:lnTo>
                  <a:pt x="405" y="536"/>
                </a:lnTo>
                <a:lnTo>
                  <a:pt x="582" y="374"/>
                </a:lnTo>
                <a:lnTo>
                  <a:pt x="582" y="374"/>
                </a:lnTo>
                <a:lnTo>
                  <a:pt x="123" y="0"/>
                </a:lnTo>
                <a:lnTo>
                  <a:pt x="123" y="0"/>
                </a:lnTo>
                <a:lnTo>
                  <a:pt x="0" y="351"/>
                </a:lnTo>
                <a:lnTo>
                  <a:pt x="0" y="351"/>
                </a:lnTo>
                <a:lnTo>
                  <a:pt x="262" y="575"/>
                </a:lnTo>
                <a:lnTo>
                  <a:pt x="293" y="682"/>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5" name="Freeform 191"/>
          <p:cNvSpPr>
            <a:spLocks noChangeArrowheads="1"/>
          </p:cNvSpPr>
          <p:nvPr/>
        </p:nvSpPr>
        <p:spPr bwMode="auto">
          <a:xfrm>
            <a:off x="18908586" y="8892356"/>
            <a:ext cx="409230" cy="370279"/>
          </a:xfrm>
          <a:custGeom>
            <a:avLst/>
            <a:gdLst>
              <a:gd name="T0" fmla="*/ 177 w 560"/>
              <a:gd name="T1" fmla="*/ 58 h 506"/>
              <a:gd name="T2" fmla="*/ 177 w 560"/>
              <a:gd name="T3" fmla="*/ 58 h 506"/>
              <a:gd name="T4" fmla="*/ 0 w 560"/>
              <a:gd name="T5" fmla="*/ 220 h 506"/>
              <a:gd name="T6" fmla="*/ 0 w 560"/>
              <a:gd name="T7" fmla="*/ 247 h 506"/>
              <a:gd name="T8" fmla="*/ 0 w 560"/>
              <a:gd name="T9" fmla="*/ 247 h 506"/>
              <a:gd name="T10" fmla="*/ 23 w 560"/>
              <a:gd name="T11" fmla="*/ 259 h 506"/>
              <a:gd name="T12" fmla="*/ 42 w 560"/>
              <a:gd name="T13" fmla="*/ 274 h 506"/>
              <a:gd name="T14" fmla="*/ 77 w 560"/>
              <a:gd name="T15" fmla="*/ 347 h 506"/>
              <a:gd name="T16" fmla="*/ 131 w 560"/>
              <a:gd name="T17" fmla="*/ 401 h 506"/>
              <a:gd name="T18" fmla="*/ 197 w 560"/>
              <a:gd name="T19" fmla="*/ 467 h 506"/>
              <a:gd name="T20" fmla="*/ 262 w 560"/>
              <a:gd name="T21" fmla="*/ 497 h 506"/>
              <a:gd name="T22" fmla="*/ 262 w 560"/>
              <a:gd name="T23" fmla="*/ 497 h 506"/>
              <a:gd name="T24" fmla="*/ 297 w 560"/>
              <a:gd name="T25" fmla="*/ 505 h 506"/>
              <a:gd name="T26" fmla="*/ 559 w 560"/>
              <a:gd name="T27" fmla="*/ 331 h 506"/>
              <a:gd name="T28" fmla="*/ 559 w 560"/>
              <a:gd name="T29" fmla="*/ 331 h 506"/>
              <a:gd name="T30" fmla="*/ 235 w 560"/>
              <a:gd name="T31" fmla="*/ 0 h 506"/>
              <a:gd name="T32" fmla="*/ 177 w 560"/>
              <a:gd name="T33" fmla="*/ 58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0" h="506">
                <a:moveTo>
                  <a:pt x="177" y="58"/>
                </a:moveTo>
                <a:lnTo>
                  <a:pt x="177" y="58"/>
                </a:lnTo>
                <a:cubicBezTo>
                  <a:pt x="0" y="220"/>
                  <a:pt x="0" y="220"/>
                  <a:pt x="0" y="220"/>
                </a:cubicBezTo>
                <a:cubicBezTo>
                  <a:pt x="0" y="247"/>
                  <a:pt x="0" y="247"/>
                  <a:pt x="0" y="247"/>
                </a:cubicBezTo>
                <a:lnTo>
                  <a:pt x="0" y="247"/>
                </a:lnTo>
                <a:cubicBezTo>
                  <a:pt x="8" y="251"/>
                  <a:pt x="15" y="255"/>
                  <a:pt x="23" y="259"/>
                </a:cubicBezTo>
                <a:cubicBezTo>
                  <a:pt x="27" y="266"/>
                  <a:pt x="35" y="270"/>
                  <a:pt x="42" y="274"/>
                </a:cubicBezTo>
                <a:cubicBezTo>
                  <a:pt x="58" y="297"/>
                  <a:pt x="54" y="328"/>
                  <a:pt x="77" y="347"/>
                </a:cubicBezTo>
                <a:cubicBezTo>
                  <a:pt x="131" y="401"/>
                  <a:pt x="131" y="401"/>
                  <a:pt x="131" y="401"/>
                </a:cubicBezTo>
                <a:cubicBezTo>
                  <a:pt x="154" y="424"/>
                  <a:pt x="162" y="455"/>
                  <a:pt x="197" y="467"/>
                </a:cubicBezTo>
                <a:cubicBezTo>
                  <a:pt x="216" y="470"/>
                  <a:pt x="254" y="482"/>
                  <a:pt x="262" y="497"/>
                </a:cubicBezTo>
                <a:lnTo>
                  <a:pt x="262" y="497"/>
                </a:lnTo>
                <a:cubicBezTo>
                  <a:pt x="297" y="505"/>
                  <a:pt x="297" y="505"/>
                  <a:pt x="297" y="505"/>
                </a:cubicBezTo>
                <a:cubicBezTo>
                  <a:pt x="559" y="331"/>
                  <a:pt x="559" y="331"/>
                  <a:pt x="559" y="331"/>
                </a:cubicBezTo>
                <a:lnTo>
                  <a:pt x="559" y="331"/>
                </a:lnTo>
                <a:cubicBezTo>
                  <a:pt x="235" y="0"/>
                  <a:pt x="235" y="0"/>
                  <a:pt x="235" y="0"/>
                </a:cubicBezTo>
                <a:lnTo>
                  <a:pt x="177" y="58"/>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7" name="Freeform 192"/>
          <p:cNvSpPr>
            <a:spLocks noChangeArrowheads="1"/>
          </p:cNvSpPr>
          <p:nvPr/>
        </p:nvSpPr>
        <p:spPr bwMode="auto">
          <a:xfrm>
            <a:off x="18596792" y="9074248"/>
            <a:ext cx="503417" cy="406008"/>
          </a:xfrm>
          <a:custGeom>
            <a:avLst/>
            <a:gdLst>
              <a:gd name="T0" fmla="*/ 313 w 688"/>
              <a:gd name="T1" fmla="*/ 119 h 556"/>
              <a:gd name="T2" fmla="*/ 313 w 688"/>
              <a:gd name="T3" fmla="*/ 119 h 556"/>
              <a:gd name="T4" fmla="*/ 425 w 688"/>
              <a:gd name="T5" fmla="*/ 0 h 556"/>
              <a:gd name="T6" fmla="*/ 425 w 688"/>
              <a:gd name="T7" fmla="*/ 0 h 556"/>
              <a:gd name="T8" fmla="*/ 448 w 688"/>
              <a:gd name="T9" fmla="*/ 12 h 556"/>
              <a:gd name="T10" fmla="*/ 467 w 688"/>
              <a:gd name="T11" fmla="*/ 27 h 556"/>
              <a:gd name="T12" fmla="*/ 502 w 688"/>
              <a:gd name="T13" fmla="*/ 100 h 556"/>
              <a:gd name="T14" fmla="*/ 556 w 688"/>
              <a:gd name="T15" fmla="*/ 154 h 556"/>
              <a:gd name="T16" fmla="*/ 622 w 688"/>
              <a:gd name="T17" fmla="*/ 220 h 556"/>
              <a:gd name="T18" fmla="*/ 687 w 688"/>
              <a:gd name="T19" fmla="*/ 250 h 556"/>
              <a:gd name="T20" fmla="*/ 687 w 688"/>
              <a:gd name="T21" fmla="*/ 250 h 556"/>
              <a:gd name="T22" fmla="*/ 460 w 688"/>
              <a:gd name="T23" fmla="*/ 555 h 556"/>
              <a:gd name="T24" fmla="*/ 460 w 688"/>
              <a:gd name="T25" fmla="*/ 555 h 556"/>
              <a:gd name="T26" fmla="*/ 185 w 688"/>
              <a:gd name="T27" fmla="*/ 555 h 556"/>
              <a:gd name="T28" fmla="*/ 185 w 688"/>
              <a:gd name="T29" fmla="*/ 478 h 556"/>
              <a:gd name="T30" fmla="*/ 185 w 688"/>
              <a:gd name="T31" fmla="*/ 478 h 556"/>
              <a:gd name="T32" fmla="*/ 197 w 688"/>
              <a:gd name="T33" fmla="*/ 455 h 556"/>
              <a:gd name="T34" fmla="*/ 197 w 688"/>
              <a:gd name="T35" fmla="*/ 432 h 556"/>
              <a:gd name="T36" fmla="*/ 147 w 688"/>
              <a:gd name="T37" fmla="*/ 428 h 556"/>
              <a:gd name="T38" fmla="*/ 97 w 688"/>
              <a:gd name="T39" fmla="*/ 389 h 556"/>
              <a:gd name="T40" fmla="*/ 70 w 688"/>
              <a:gd name="T41" fmla="*/ 363 h 556"/>
              <a:gd name="T42" fmla="*/ 23 w 688"/>
              <a:gd name="T43" fmla="*/ 332 h 556"/>
              <a:gd name="T44" fmla="*/ 0 w 688"/>
              <a:gd name="T45" fmla="*/ 305 h 556"/>
              <a:gd name="T46" fmla="*/ 0 w 688"/>
              <a:gd name="T47" fmla="*/ 305 h 556"/>
              <a:gd name="T48" fmla="*/ 31 w 688"/>
              <a:gd name="T49" fmla="*/ 293 h 556"/>
              <a:gd name="T50" fmla="*/ 105 w 688"/>
              <a:gd name="T51" fmla="*/ 270 h 556"/>
              <a:gd name="T52" fmla="*/ 197 w 688"/>
              <a:gd name="T53" fmla="*/ 220 h 556"/>
              <a:gd name="T54" fmla="*/ 275 w 688"/>
              <a:gd name="T55" fmla="*/ 162 h 556"/>
              <a:gd name="T56" fmla="*/ 313 w 688"/>
              <a:gd name="T57" fmla="*/ 11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8" h="556">
                <a:moveTo>
                  <a:pt x="313" y="119"/>
                </a:moveTo>
                <a:lnTo>
                  <a:pt x="313" y="119"/>
                </a:lnTo>
                <a:cubicBezTo>
                  <a:pt x="425" y="0"/>
                  <a:pt x="425" y="0"/>
                  <a:pt x="425" y="0"/>
                </a:cubicBezTo>
                <a:lnTo>
                  <a:pt x="425" y="0"/>
                </a:lnTo>
                <a:cubicBezTo>
                  <a:pt x="433" y="4"/>
                  <a:pt x="440" y="8"/>
                  <a:pt x="448" y="12"/>
                </a:cubicBezTo>
                <a:cubicBezTo>
                  <a:pt x="452" y="19"/>
                  <a:pt x="460" y="23"/>
                  <a:pt x="467" y="27"/>
                </a:cubicBezTo>
                <a:cubicBezTo>
                  <a:pt x="483" y="50"/>
                  <a:pt x="479" y="81"/>
                  <a:pt x="502" y="100"/>
                </a:cubicBezTo>
                <a:cubicBezTo>
                  <a:pt x="556" y="154"/>
                  <a:pt x="556" y="154"/>
                  <a:pt x="556" y="154"/>
                </a:cubicBezTo>
                <a:cubicBezTo>
                  <a:pt x="579" y="177"/>
                  <a:pt x="587" y="208"/>
                  <a:pt x="622" y="220"/>
                </a:cubicBezTo>
                <a:cubicBezTo>
                  <a:pt x="641" y="223"/>
                  <a:pt x="679" y="235"/>
                  <a:pt x="687" y="250"/>
                </a:cubicBezTo>
                <a:lnTo>
                  <a:pt x="687" y="250"/>
                </a:lnTo>
                <a:cubicBezTo>
                  <a:pt x="460" y="555"/>
                  <a:pt x="460" y="555"/>
                  <a:pt x="460" y="555"/>
                </a:cubicBezTo>
                <a:lnTo>
                  <a:pt x="460" y="555"/>
                </a:lnTo>
                <a:cubicBezTo>
                  <a:pt x="185" y="555"/>
                  <a:pt x="185" y="555"/>
                  <a:pt x="185" y="555"/>
                </a:cubicBezTo>
                <a:cubicBezTo>
                  <a:pt x="185" y="478"/>
                  <a:pt x="185" y="478"/>
                  <a:pt x="185" y="478"/>
                </a:cubicBezTo>
                <a:lnTo>
                  <a:pt x="185" y="478"/>
                </a:lnTo>
                <a:cubicBezTo>
                  <a:pt x="197" y="455"/>
                  <a:pt x="197" y="455"/>
                  <a:pt x="197" y="455"/>
                </a:cubicBezTo>
                <a:cubicBezTo>
                  <a:pt x="197" y="451"/>
                  <a:pt x="201" y="435"/>
                  <a:pt x="197" y="432"/>
                </a:cubicBezTo>
                <a:cubicBezTo>
                  <a:pt x="197" y="420"/>
                  <a:pt x="155" y="428"/>
                  <a:pt x="147" y="428"/>
                </a:cubicBezTo>
                <a:cubicBezTo>
                  <a:pt x="124" y="424"/>
                  <a:pt x="105" y="409"/>
                  <a:pt x="97" y="389"/>
                </a:cubicBezTo>
                <a:cubicBezTo>
                  <a:pt x="93" y="374"/>
                  <a:pt x="82" y="370"/>
                  <a:pt x="70" y="363"/>
                </a:cubicBezTo>
                <a:cubicBezTo>
                  <a:pt x="47" y="351"/>
                  <a:pt x="35" y="351"/>
                  <a:pt x="23" y="332"/>
                </a:cubicBezTo>
                <a:cubicBezTo>
                  <a:pt x="16" y="320"/>
                  <a:pt x="8" y="316"/>
                  <a:pt x="0" y="305"/>
                </a:cubicBezTo>
                <a:lnTo>
                  <a:pt x="0" y="305"/>
                </a:lnTo>
                <a:cubicBezTo>
                  <a:pt x="12" y="301"/>
                  <a:pt x="23" y="301"/>
                  <a:pt x="31" y="293"/>
                </a:cubicBezTo>
                <a:cubicBezTo>
                  <a:pt x="59" y="293"/>
                  <a:pt x="82" y="277"/>
                  <a:pt x="105" y="270"/>
                </a:cubicBezTo>
                <a:cubicBezTo>
                  <a:pt x="139" y="254"/>
                  <a:pt x="166" y="239"/>
                  <a:pt x="197" y="220"/>
                </a:cubicBezTo>
                <a:cubicBezTo>
                  <a:pt x="220" y="208"/>
                  <a:pt x="263" y="185"/>
                  <a:pt x="275" y="162"/>
                </a:cubicBezTo>
                <a:cubicBezTo>
                  <a:pt x="313" y="119"/>
                  <a:pt x="313" y="119"/>
                  <a:pt x="313" y="11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9" name="Freeform 193"/>
          <p:cNvSpPr>
            <a:spLocks noChangeArrowheads="1"/>
          </p:cNvSpPr>
          <p:nvPr/>
        </p:nvSpPr>
        <p:spPr bwMode="auto">
          <a:xfrm>
            <a:off x="18353203" y="8918341"/>
            <a:ext cx="470939" cy="376776"/>
          </a:xfrm>
          <a:custGeom>
            <a:avLst/>
            <a:gdLst>
              <a:gd name="T0" fmla="*/ 351 w 645"/>
              <a:gd name="T1" fmla="*/ 0 h 518"/>
              <a:gd name="T2" fmla="*/ 351 w 645"/>
              <a:gd name="T3" fmla="*/ 0 h 518"/>
              <a:gd name="T4" fmla="*/ 613 w 645"/>
              <a:gd name="T5" fmla="*/ 224 h 518"/>
              <a:gd name="T6" fmla="*/ 644 w 645"/>
              <a:gd name="T7" fmla="*/ 331 h 518"/>
              <a:gd name="T8" fmla="*/ 644 w 645"/>
              <a:gd name="T9" fmla="*/ 331 h 518"/>
              <a:gd name="T10" fmla="*/ 606 w 645"/>
              <a:gd name="T11" fmla="*/ 374 h 518"/>
              <a:gd name="T12" fmla="*/ 528 w 645"/>
              <a:gd name="T13" fmla="*/ 432 h 518"/>
              <a:gd name="T14" fmla="*/ 436 w 645"/>
              <a:gd name="T15" fmla="*/ 482 h 518"/>
              <a:gd name="T16" fmla="*/ 362 w 645"/>
              <a:gd name="T17" fmla="*/ 505 h 518"/>
              <a:gd name="T18" fmla="*/ 331 w 645"/>
              <a:gd name="T19" fmla="*/ 517 h 518"/>
              <a:gd name="T20" fmla="*/ 331 w 645"/>
              <a:gd name="T21" fmla="*/ 517 h 518"/>
              <a:gd name="T22" fmla="*/ 305 w 645"/>
              <a:gd name="T23" fmla="*/ 478 h 518"/>
              <a:gd name="T24" fmla="*/ 293 w 645"/>
              <a:gd name="T25" fmla="*/ 428 h 518"/>
              <a:gd name="T26" fmla="*/ 274 w 645"/>
              <a:gd name="T27" fmla="*/ 405 h 518"/>
              <a:gd name="T28" fmla="*/ 301 w 645"/>
              <a:gd name="T29" fmla="*/ 355 h 518"/>
              <a:gd name="T30" fmla="*/ 266 w 645"/>
              <a:gd name="T31" fmla="*/ 355 h 518"/>
              <a:gd name="T32" fmla="*/ 251 w 645"/>
              <a:gd name="T33" fmla="*/ 347 h 518"/>
              <a:gd name="T34" fmla="*/ 216 w 645"/>
              <a:gd name="T35" fmla="*/ 359 h 518"/>
              <a:gd name="T36" fmla="*/ 185 w 645"/>
              <a:gd name="T37" fmla="*/ 347 h 518"/>
              <a:gd name="T38" fmla="*/ 146 w 645"/>
              <a:gd name="T39" fmla="*/ 343 h 518"/>
              <a:gd name="T40" fmla="*/ 89 w 645"/>
              <a:gd name="T41" fmla="*/ 335 h 518"/>
              <a:gd name="T42" fmla="*/ 0 w 645"/>
              <a:gd name="T43" fmla="*/ 351 h 518"/>
              <a:gd name="T44" fmla="*/ 0 w 645"/>
              <a:gd name="T45" fmla="*/ 351 h 518"/>
              <a:gd name="T46" fmla="*/ 239 w 645"/>
              <a:gd name="T47" fmla="*/ 115 h 518"/>
              <a:gd name="T48" fmla="*/ 239 w 645"/>
              <a:gd name="T49" fmla="*/ 115 h 518"/>
              <a:gd name="T50" fmla="*/ 351 w 645"/>
              <a:gd name="T51"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5" h="518">
                <a:moveTo>
                  <a:pt x="351" y="0"/>
                </a:moveTo>
                <a:lnTo>
                  <a:pt x="351" y="0"/>
                </a:lnTo>
                <a:cubicBezTo>
                  <a:pt x="613" y="224"/>
                  <a:pt x="613" y="224"/>
                  <a:pt x="613" y="224"/>
                </a:cubicBezTo>
                <a:cubicBezTo>
                  <a:pt x="644" y="331"/>
                  <a:pt x="644" y="331"/>
                  <a:pt x="644" y="331"/>
                </a:cubicBezTo>
                <a:lnTo>
                  <a:pt x="644" y="331"/>
                </a:lnTo>
                <a:cubicBezTo>
                  <a:pt x="606" y="374"/>
                  <a:pt x="606" y="374"/>
                  <a:pt x="606" y="374"/>
                </a:cubicBezTo>
                <a:cubicBezTo>
                  <a:pt x="594" y="397"/>
                  <a:pt x="551" y="420"/>
                  <a:pt x="528" y="432"/>
                </a:cubicBezTo>
                <a:cubicBezTo>
                  <a:pt x="497" y="451"/>
                  <a:pt x="470" y="466"/>
                  <a:pt x="436" y="482"/>
                </a:cubicBezTo>
                <a:cubicBezTo>
                  <a:pt x="413" y="489"/>
                  <a:pt x="390" y="505"/>
                  <a:pt x="362" y="505"/>
                </a:cubicBezTo>
                <a:cubicBezTo>
                  <a:pt x="354" y="513"/>
                  <a:pt x="343" y="513"/>
                  <a:pt x="331" y="517"/>
                </a:cubicBezTo>
                <a:lnTo>
                  <a:pt x="331" y="517"/>
                </a:lnTo>
                <a:cubicBezTo>
                  <a:pt x="316" y="505"/>
                  <a:pt x="305" y="501"/>
                  <a:pt x="305" y="478"/>
                </a:cubicBezTo>
                <a:cubicBezTo>
                  <a:pt x="305" y="462"/>
                  <a:pt x="308" y="443"/>
                  <a:pt x="293" y="428"/>
                </a:cubicBezTo>
                <a:cubicBezTo>
                  <a:pt x="282" y="420"/>
                  <a:pt x="274" y="420"/>
                  <a:pt x="274" y="405"/>
                </a:cubicBezTo>
                <a:cubicBezTo>
                  <a:pt x="282" y="382"/>
                  <a:pt x="305" y="374"/>
                  <a:pt x="301" y="355"/>
                </a:cubicBezTo>
                <a:cubicBezTo>
                  <a:pt x="289" y="351"/>
                  <a:pt x="278" y="355"/>
                  <a:pt x="266" y="355"/>
                </a:cubicBezTo>
                <a:cubicBezTo>
                  <a:pt x="262" y="355"/>
                  <a:pt x="259" y="347"/>
                  <a:pt x="251" y="347"/>
                </a:cubicBezTo>
                <a:cubicBezTo>
                  <a:pt x="235" y="343"/>
                  <a:pt x="232" y="351"/>
                  <a:pt x="216" y="359"/>
                </a:cubicBezTo>
                <a:cubicBezTo>
                  <a:pt x="204" y="359"/>
                  <a:pt x="196" y="351"/>
                  <a:pt x="185" y="347"/>
                </a:cubicBezTo>
                <a:cubicBezTo>
                  <a:pt x="146" y="343"/>
                  <a:pt x="146" y="343"/>
                  <a:pt x="146" y="343"/>
                </a:cubicBezTo>
                <a:cubicBezTo>
                  <a:pt x="123" y="331"/>
                  <a:pt x="116" y="320"/>
                  <a:pt x="89" y="335"/>
                </a:cubicBezTo>
                <a:cubicBezTo>
                  <a:pt x="58" y="347"/>
                  <a:pt x="31" y="359"/>
                  <a:pt x="0" y="351"/>
                </a:cubicBezTo>
                <a:lnTo>
                  <a:pt x="0" y="351"/>
                </a:lnTo>
                <a:cubicBezTo>
                  <a:pt x="239" y="115"/>
                  <a:pt x="239" y="115"/>
                  <a:pt x="239" y="115"/>
                </a:cubicBezTo>
                <a:lnTo>
                  <a:pt x="239" y="115"/>
                </a:lnTo>
                <a:cubicBezTo>
                  <a:pt x="351" y="0"/>
                  <a:pt x="351" y="0"/>
                  <a:pt x="351"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1" name="Freeform 194"/>
          <p:cNvSpPr>
            <a:spLocks noChangeArrowheads="1"/>
          </p:cNvSpPr>
          <p:nvPr/>
        </p:nvSpPr>
        <p:spPr bwMode="auto">
          <a:xfrm>
            <a:off x="18794911" y="8184278"/>
            <a:ext cx="636579" cy="425497"/>
          </a:xfrm>
          <a:custGeom>
            <a:avLst/>
            <a:gdLst>
              <a:gd name="T0" fmla="*/ 0 w 868"/>
              <a:gd name="T1" fmla="*/ 340 h 583"/>
              <a:gd name="T2" fmla="*/ 0 w 868"/>
              <a:gd name="T3" fmla="*/ 340 h 583"/>
              <a:gd name="T4" fmla="*/ 30 w 868"/>
              <a:gd name="T5" fmla="*/ 247 h 583"/>
              <a:gd name="T6" fmla="*/ 84 w 868"/>
              <a:gd name="T7" fmla="*/ 150 h 583"/>
              <a:gd name="T8" fmla="*/ 158 w 868"/>
              <a:gd name="T9" fmla="*/ 58 h 583"/>
              <a:gd name="T10" fmla="*/ 215 w 868"/>
              <a:gd name="T11" fmla="*/ 0 h 583"/>
              <a:gd name="T12" fmla="*/ 215 w 868"/>
              <a:gd name="T13" fmla="*/ 0 h 583"/>
              <a:gd name="T14" fmla="*/ 423 w 868"/>
              <a:gd name="T15" fmla="*/ 43 h 583"/>
              <a:gd name="T16" fmla="*/ 721 w 868"/>
              <a:gd name="T17" fmla="*/ 178 h 583"/>
              <a:gd name="T18" fmla="*/ 721 w 868"/>
              <a:gd name="T19" fmla="*/ 178 h 583"/>
              <a:gd name="T20" fmla="*/ 767 w 868"/>
              <a:gd name="T21" fmla="*/ 201 h 583"/>
              <a:gd name="T22" fmla="*/ 867 w 868"/>
              <a:gd name="T23" fmla="*/ 509 h 583"/>
              <a:gd name="T24" fmla="*/ 867 w 868"/>
              <a:gd name="T25" fmla="*/ 509 h 583"/>
              <a:gd name="T26" fmla="*/ 698 w 868"/>
              <a:gd name="T27" fmla="*/ 582 h 583"/>
              <a:gd name="T28" fmla="*/ 698 w 868"/>
              <a:gd name="T29" fmla="*/ 582 h 583"/>
              <a:gd name="T30" fmla="*/ 663 w 868"/>
              <a:gd name="T31" fmla="*/ 563 h 583"/>
              <a:gd name="T32" fmla="*/ 663 w 868"/>
              <a:gd name="T33" fmla="*/ 563 h 583"/>
              <a:gd name="T34" fmla="*/ 517 w 868"/>
              <a:gd name="T35" fmla="*/ 490 h 583"/>
              <a:gd name="T36" fmla="*/ 404 w 868"/>
              <a:gd name="T37" fmla="*/ 482 h 583"/>
              <a:gd name="T38" fmla="*/ 289 w 868"/>
              <a:gd name="T39" fmla="*/ 533 h 583"/>
              <a:gd name="T40" fmla="*/ 235 w 868"/>
              <a:gd name="T41" fmla="*/ 536 h 583"/>
              <a:gd name="T42" fmla="*/ 185 w 868"/>
              <a:gd name="T43" fmla="*/ 498 h 583"/>
              <a:gd name="T44" fmla="*/ 154 w 868"/>
              <a:gd name="T45" fmla="*/ 401 h 583"/>
              <a:gd name="T46" fmla="*/ 107 w 868"/>
              <a:gd name="T47" fmla="*/ 382 h 583"/>
              <a:gd name="T48" fmla="*/ 107 w 868"/>
              <a:gd name="T49" fmla="*/ 343 h 583"/>
              <a:gd name="T50" fmla="*/ 0 w 868"/>
              <a:gd name="T51" fmla="*/ 340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8" h="583">
                <a:moveTo>
                  <a:pt x="0" y="340"/>
                </a:moveTo>
                <a:lnTo>
                  <a:pt x="0" y="340"/>
                </a:lnTo>
                <a:cubicBezTo>
                  <a:pt x="11" y="308"/>
                  <a:pt x="23" y="277"/>
                  <a:pt x="30" y="247"/>
                </a:cubicBezTo>
                <a:cubicBezTo>
                  <a:pt x="50" y="216"/>
                  <a:pt x="65" y="182"/>
                  <a:pt x="84" y="150"/>
                </a:cubicBezTo>
                <a:cubicBezTo>
                  <a:pt x="100" y="119"/>
                  <a:pt x="135" y="81"/>
                  <a:pt x="158" y="58"/>
                </a:cubicBezTo>
                <a:cubicBezTo>
                  <a:pt x="215" y="0"/>
                  <a:pt x="215" y="0"/>
                  <a:pt x="215" y="0"/>
                </a:cubicBezTo>
                <a:lnTo>
                  <a:pt x="215" y="0"/>
                </a:lnTo>
                <a:cubicBezTo>
                  <a:pt x="423" y="43"/>
                  <a:pt x="423" y="43"/>
                  <a:pt x="423" y="43"/>
                </a:cubicBezTo>
                <a:cubicBezTo>
                  <a:pt x="721" y="178"/>
                  <a:pt x="721" y="178"/>
                  <a:pt x="721" y="178"/>
                </a:cubicBezTo>
                <a:lnTo>
                  <a:pt x="721" y="178"/>
                </a:lnTo>
                <a:cubicBezTo>
                  <a:pt x="767" y="201"/>
                  <a:pt x="767" y="201"/>
                  <a:pt x="767" y="201"/>
                </a:cubicBezTo>
                <a:cubicBezTo>
                  <a:pt x="867" y="509"/>
                  <a:pt x="867" y="509"/>
                  <a:pt x="867" y="509"/>
                </a:cubicBezTo>
                <a:lnTo>
                  <a:pt x="867" y="509"/>
                </a:lnTo>
                <a:cubicBezTo>
                  <a:pt x="698" y="582"/>
                  <a:pt x="698" y="582"/>
                  <a:pt x="698" y="582"/>
                </a:cubicBezTo>
                <a:lnTo>
                  <a:pt x="698" y="582"/>
                </a:lnTo>
                <a:cubicBezTo>
                  <a:pt x="663" y="563"/>
                  <a:pt x="663" y="563"/>
                  <a:pt x="663" y="563"/>
                </a:cubicBezTo>
                <a:lnTo>
                  <a:pt x="663" y="563"/>
                </a:lnTo>
                <a:cubicBezTo>
                  <a:pt x="517" y="490"/>
                  <a:pt x="517" y="490"/>
                  <a:pt x="517" y="490"/>
                </a:cubicBezTo>
                <a:cubicBezTo>
                  <a:pt x="470" y="482"/>
                  <a:pt x="451" y="466"/>
                  <a:pt x="404" y="482"/>
                </a:cubicBezTo>
                <a:cubicBezTo>
                  <a:pt x="370" y="490"/>
                  <a:pt x="320" y="509"/>
                  <a:pt x="289" y="533"/>
                </a:cubicBezTo>
                <a:cubicBezTo>
                  <a:pt x="265" y="552"/>
                  <a:pt x="261" y="555"/>
                  <a:pt x="235" y="536"/>
                </a:cubicBezTo>
                <a:cubicBezTo>
                  <a:pt x="215" y="521"/>
                  <a:pt x="200" y="517"/>
                  <a:pt x="185" y="498"/>
                </a:cubicBezTo>
                <a:cubicBezTo>
                  <a:pt x="166" y="466"/>
                  <a:pt x="162" y="432"/>
                  <a:pt x="154" y="401"/>
                </a:cubicBezTo>
                <a:cubicBezTo>
                  <a:pt x="142" y="397"/>
                  <a:pt x="115" y="390"/>
                  <a:pt x="107" y="382"/>
                </a:cubicBezTo>
                <a:cubicBezTo>
                  <a:pt x="103" y="370"/>
                  <a:pt x="123" y="359"/>
                  <a:pt x="107" y="343"/>
                </a:cubicBezTo>
                <a:cubicBezTo>
                  <a:pt x="76" y="312"/>
                  <a:pt x="38" y="347"/>
                  <a:pt x="0" y="34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3" name="Freeform 195"/>
          <p:cNvSpPr>
            <a:spLocks noChangeArrowheads="1"/>
          </p:cNvSpPr>
          <p:nvPr/>
        </p:nvSpPr>
        <p:spPr bwMode="auto">
          <a:xfrm>
            <a:off x="19080722" y="8596782"/>
            <a:ext cx="444956" cy="535931"/>
          </a:xfrm>
          <a:custGeom>
            <a:avLst/>
            <a:gdLst>
              <a:gd name="T0" fmla="*/ 309 w 607"/>
              <a:gd name="T1" fmla="*/ 19 h 733"/>
              <a:gd name="T2" fmla="*/ 309 w 607"/>
              <a:gd name="T3" fmla="*/ 19 h 733"/>
              <a:gd name="T4" fmla="*/ 274 w 607"/>
              <a:gd name="T5" fmla="*/ 0 h 733"/>
              <a:gd name="T6" fmla="*/ 274 w 607"/>
              <a:gd name="T7" fmla="*/ 0 h 733"/>
              <a:gd name="T8" fmla="*/ 270 w 607"/>
              <a:gd name="T9" fmla="*/ 16 h 733"/>
              <a:gd name="T10" fmla="*/ 247 w 607"/>
              <a:gd name="T11" fmla="*/ 69 h 733"/>
              <a:gd name="T12" fmla="*/ 227 w 607"/>
              <a:gd name="T13" fmla="*/ 100 h 733"/>
              <a:gd name="T14" fmla="*/ 212 w 607"/>
              <a:gd name="T15" fmla="*/ 131 h 733"/>
              <a:gd name="T16" fmla="*/ 174 w 607"/>
              <a:gd name="T17" fmla="*/ 193 h 733"/>
              <a:gd name="T18" fmla="*/ 166 w 607"/>
              <a:gd name="T19" fmla="*/ 227 h 733"/>
              <a:gd name="T20" fmla="*/ 128 w 607"/>
              <a:gd name="T21" fmla="*/ 278 h 733"/>
              <a:gd name="T22" fmla="*/ 0 w 607"/>
              <a:gd name="T23" fmla="*/ 401 h 733"/>
              <a:gd name="T24" fmla="*/ 0 w 607"/>
              <a:gd name="T25" fmla="*/ 401 h 733"/>
              <a:gd name="T26" fmla="*/ 324 w 607"/>
              <a:gd name="T27" fmla="*/ 732 h 733"/>
              <a:gd name="T28" fmla="*/ 324 w 607"/>
              <a:gd name="T29" fmla="*/ 732 h 733"/>
              <a:gd name="T30" fmla="*/ 606 w 607"/>
              <a:gd name="T31" fmla="*/ 436 h 733"/>
              <a:gd name="T32" fmla="*/ 606 w 607"/>
              <a:gd name="T33" fmla="*/ 436 h 733"/>
              <a:gd name="T34" fmla="*/ 594 w 607"/>
              <a:gd name="T35" fmla="*/ 382 h 733"/>
              <a:gd name="T36" fmla="*/ 563 w 607"/>
              <a:gd name="T37" fmla="*/ 231 h 733"/>
              <a:gd name="T38" fmla="*/ 547 w 607"/>
              <a:gd name="T39" fmla="*/ 181 h 733"/>
              <a:gd name="T40" fmla="*/ 536 w 607"/>
              <a:gd name="T41" fmla="*/ 170 h 733"/>
              <a:gd name="T42" fmla="*/ 478 w 607"/>
              <a:gd name="T43" fmla="*/ 131 h 733"/>
              <a:gd name="T44" fmla="*/ 417 w 607"/>
              <a:gd name="T45" fmla="*/ 93 h 733"/>
              <a:gd name="T46" fmla="*/ 309 w 607"/>
              <a:gd name="T47" fmla="*/ 19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7" h="733">
                <a:moveTo>
                  <a:pt x="309" y="19"/>
                </a:moveTo>
                <a:lnTo>
                  <a:pt x="309" y="19"/>
                </a:lnTo>
                <a:cubicBezTo>
                  <a:pt x="274" y="0"/>
                  <a:pt x="274" y="0"/>
                  <a:pt x="274" y="0"/>
                </a:cubicBezTo>
                <a:lnTo>
                  <a:pt x="274" y="0"/>
                </a:lnTo>
                <a:cubicBezTo>
                  <a:pt x="270" y="8"/>
                  <a:pt x="270" y="8"/>
                  <a:pt x="270" y="16"/>
                </a:cubicBezTo>
                <a:cubicBezTo>
                  <a:pt x="255" y="27"/>
                  <a:pt x="255" y="54"/>
                  <a:pt x="247" y="69"/>
                </a:cubicBezTo>
                <a:cubicBezTo>
                  <a:pt x="239" y="81"/>
                  <a:pt x="231" y="89"/>
                  <a:pt x="227" y="100"/>
                </a:cubicBezTo>
                <a:cubicBezTo>
                  <a:pt x="220" y="108"/>
                  <a:pt x="220" y="124"/>
                  <a:pt x="212" y="131"/>
                </a:cubicBezTo>
                <a:cubicBezTo>
                  <a:pt x="208" y="155"/>
                  <a:pt x="181" y="174"/>
                  <a:pt x="174" y="193"/>
                </a:cubicBezTo>
                <a:cubicBezTo>
                  <a:pt x="170" y="204"/>
                  <a:pt x="174" y="216"/>
                  <a:pt x="166" y="227"/>
                </a:cubicBezTo>
                <a:cubicBezTo>
                  <a:pt x="128" y="278"/>
                  <a:pt x="128" y="278"/>
                  <a:pt x="128" y="278"/>
                </a:cubicBezTo>
                <a:cubicBezTo>
                  <a:pt x="0" y="401"/>
                  <a:pt x="0" y="401"/>
                  <a:pt x="0" y="401"/>
                </a:cubicBezTo>
                <a:lnTo>
                  <a:pt x="0" y="401"/>
                </a:lnTo>
                <a:cubicBezTo>
                  <a:pt x="324" y="732"/>
                  <a:pt x="324" y="732"/>
                  <a:pt x="324" y="732"/>
                </a:cubicBezTo>
                <a:lnTo>
                  <a:pt x="324" y="732"/>
                </a:lnTo>
                <a:cubicBezTo>
                  <a:pt x="606" y="436"/>
                  <a:pt x="606" y="436"/>
                  <a:pt x="606" y="436"/>
                </a:cubicBezTo>
                <a:lnTo>
                  <a:pt x="606" y="436"/>
                </a:lnTo>
                <a:cubicBezTo>
                  <a:pt x="594" y="382"/>
                  <a:pt x="594" y="382"/>
                  <a:pt x="594" y="382"/>
                </a:cubicBezTo>
                <a:cubicBezTo>
                  <a:pt x="563" y="231"/>
                  <a:pt x="563" y="231"/>
                  <a:pt x="563" y="231"/>
                </a:cubicBezTo>
                <a:cubicBezTo>
                  <a:pt x="563" y="212"/>
                  <a:pt x="551" y="197"/>
                  <a:pt x="547" y="181"/>
                </a:cubicBezTo>
                <a:cubicBezTo>
                  <a:pt x="544" y="177"/>
                  <a:pt x="540" y="174"/>
                  <a:pt x="536" y="170"/>
                </a:cubicBezTo>
                <a:cubicBezTo>
                  <a:pt x="517" y="158"/>
                  <a:pt x="498" y="147"/>
                  <a:pt x="478" y="131"/>
                </a:cubicBezTo>
                <a:cubicBezTo>
                  <a:pt x="459" y="116"/>
                  <a:pt x="436" y="108"/>
                  <a:pt x="417" y="93"/>
                </a:cubicBezTo>
                <a:cubicBezTo>
                  <a:pt x="385" y="65"/>
                  <a:pt x="339" y="50"/>
                  <a:pt x="309" y="1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5" name="Freeform 196"/>
          <p:cNvSpPr>
            <a:spLocks noChangeArrowheads="1"/>
          </p:cNvSpPr>
          <p:nvPr/>
        </p:nvSpPr>
        <p:spPr bwMode="auto">
          <a:xfrm>
            <a:off x="19311319" y="8476604"/>
            <a:ext cx="493674" cy="444985"/>
          </a:xfrm>
          <a:custGeom>
            <a:avLst/>
            <a:gdLst>
              <a:gd name="T0" fmla="*/ 169 w 676"/>
              <a:gd name="T1" fmla="*/ 112 h 607"/>
              <a:gd name="T2" fmla="*/ 169 w 676"/>
              <a:gd name="T3" fmla="*/ 112 h 607"/>
              <a:gd name="T4" fmla="*/ 0 w 676"/>
              <a:gd name="T5" fmla="*/ 185 h 607"/>
              <a:gd name="T6" fmla="*/ 0 w 676"/>
              <a:gd name="T7" fmla="*/ 185 h 607"/>
              <a:gd name="T8" fmla="*/ 108 w 676"/>
              <a:gd name="T9" fmla="*/ 259 h 607"/>
              <a:gd name="T10" fmla="*/ 169 w 676"/>
              <a:gd name="T11" fmla="*/ 297 h 607"/>
              <a:gd name="T12" fmla="*/ 227 w 676"/>
              <a:gd name="T13" fmla="*/ 336 h 607"/>
              <a:gd name="T14" fmla="*/ 238 w 676"/>
              <a:gd name="T15" fmla="*/ 347 h 607"/>
              <a:gd name="T16" fmla="*/ 254 w 676"/>
              <a:gd name="T17" fmla="*/ 397 h 607"/>
              <a:gd name="T18" fmla="*/ 285 w 676"/>
              <a:gd name="T19" fmla="*/ 548 h 607"/>
              <a:gd name="T20" fmla="*/ 297 w 676"/>
              <a:gd name="T21" fmla="*/ 602 h 607"/>
              <a:gd name="T22" fmla="*/ 297 w 676"/>
              <a:gd name="T23" fmla="*/ 602 h 607"/>
              <a:gd name="T24" fmla="*/ 304 w 676"/>
              <a:gd name="T25" fmla="*/ 606 h 607"/>
              <a:gd name="T26" fmla="*/ 385 w 676"/>
              <a:gd name="T27" fmla="*/ 567 h 607"/>
              <a:gd name="T28" fmla="*/ 435 w 676"/>
              <a:gd name="T29" fmla="*/ 536 h 607"/>
              <a:gd name="T30" fmla="*/ 493 w 676"/>
              <a:gd name="T31" fmla="*/ 506 h 607"/>
              <a:gd name="T32" fmla="*/ 532 w 676"/>
              <a:gd name="T33" fmla="*/ 471 h 607"/>
              <a:gd name="T34" fmla="*/ 532 w 676"/>
              <a:gd name="T35" fmla="*/ 471 h 607"/>
              <a:gd name="T36" fmla="*/ 555 w 676"/>
              <a:gd name="T37" fmla="*/ 440 h 607"/>
              <a:gd name="T38" fmla="*/ 581 w 676"/>
              <a:gd name="T39" fmla="*/ 417 h 607"/>
              <a:gd name="T40" fmla="*/ 609 w 676"/>
              <a:gd name="T41" fmla="*/ 363 h 607"/>
              <a:gd name="T42" fmla="*/ 648 w 676"/>
              <a:gd name="T43" fmla="*/ 347 h 607"/>
              <a:gd name="T44" fmla="*/ 671 w 676"/>
              <a:gd name="T45" fmla="*/ 324 h 607"/>
              <a:gd name="T46" fmla="*/ 675 w 676"/>
              <a:gd name="T47" fmla="*/ 313 h 607"/>
              <a:gd name="T48" fmla="*/ 671 w 676"/>
              <a:gd name="T49" fmla="*/ 313 h 607"/>
              <a:gd name="T50" fmla="*/ 663 w 676"/>
              <a:gd name="T51" fmla="*/ 313 h 607"/>
              <a:gd name="T52" fmla="*/ 593 w 676"/>
              <a:gd name="T53" fmla="*/ 278 h 607"/>
              <a:gd name="T54" fmla="*/ 528 w 676"/>
              <a:gd name="T55" fmla="*/ 197 h 607"/>
              <a:gd name="T56" fmla="*/ 478 w 676"/>
              <a:gd name="T57" fmla="*/ 155 h 607"/>
              <a:gd name="T58" fmla="*/ 424 w 676"/>
              <a:gd name="T59" fmla="*/ 97 h 607"/>
              <a:gd name="T60" fmla="*/ 412 w 676"/>
              <a:gd name="T61" fmla="*/ 54 h 607"/>
              <a:gd name="T62" fmla="*/ 404 w 676"/>
              <a:gd name="T63" fmla="*/ 23 h 607"/>
              <a:gd name="T64" fmla="*/ 374 w 676"/>
              <a:gd name="T65" fmla="*/ 0 h 607"/>
              <a:gd name="T66" fmla="*/ 374 w 676"/>
              <a:gd name="T67" fmla="*/ 0 h 607"/>
              <a:gd name="T68" fmla="*/ 169 w 676"/>
              <a:gd name="T69" fmla="*/ 112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607">
                <a:moveTo>
                  <a:pt x="169" y="112"/>
                </a:moveTo>
                <a:lnTo>
                  <a:pt x="169" y="112"/>
                </a:lnTo>
                <a:cubicBezTo>
                  <a:pt x="0" y="185"/>
                  <a:pt x="0" y="185"/>
                  <a:pt x="0" y="185"/>
                </a:cubicBezTo>
                <a:lnTo>
                  <a:pt x="0" y="185"/>
                </a:lnTo>
                <a:cubicBezTo>
                  <a:pt x="30" y="216"/>
                  <a:pt x="76" y="231"/>
                  <a:pt x="108" y="259"/>
                </a:cubicBezTo>
                <a:cubicBezTo>
                  <a:pt x="127" y="274"/>
                  <a:pt x="150" y="282"/>
                  <a:pt x="169" y="297"/>
                </a:cubicBezTo>
                <a:cubicBezTo>
                  <a:pt x="189" y="313"/>
                  <a:pt x="208" y="324"/>
                  <a:pt x="227" y="336"/>
                </a:cubicBezTo>
                <a:cubicBezTo>
                  <a:pt x="231" y="340"/>
                  <a:pt x="235" y="343"/>
                  <a:pt x="238" y="347"/>
                </a:cubicBezTo>
                <a:cubicBezTo>
                  <a:pt x="242" y="363"/>
                  <a:pt x="254" y="378"/>
                  <a:pt x="254" y="397"/>
                </a:cubicBezTo>
                <a:cubicBezTo>
                  <a:pt x="285" y="548"/>
                  <a:pt x="285" y="548"/>
                  <a:pt x="285" y="548"/>
                </a:cubicBezTo>
                <a:cubicBezTo>
                  <a:pt x="297" y="602"/>
                  <a:pt x="297" y="602"/>
                  <a:pt x="297" y="602"/>
                </a:cubicBezTo>
                <a:lnTo>
                  <a:pt x="297" y="602"/>
                </a:lnTo>
                <a:cubicBezTo>
                  <a:pt x="301" y="602"/>
                  <a:pt x="304" y="606"/>
                  <a:pt x="304" y="606"/>
                </a:cubicBezTo>
                <a:cubicBezTo>
                  <a:pt x="331" y="602"/>
                  <a:pt x="362" y="574"/>
                  <a:pt x="385" y="567"/>
                </a:cubicBezTo>
                <a:cubicBezTo>
                  <a:pt x="400" y="559"/>
                  <a:pt x="420" y="544"/>
                  <a:pt x="435" y="536"/>
                </a:cubicBezTo>
                <a:cubicBezTo>
                  <a:pt x="459" y="528"/>
                  <a:pt x="474" y="517"/>
                  <a:pt x="493" y="506"/>
                </a:cubicBezTo>
                <a:cubicBezTo>
                  <a:pt x="532" y="471"/>
                  <a:pt x="532" y="471"/>
                  <a:pt x="532" y="471"/>
                </a:cubicBezTo>
                <a:lnTo>
                  <a:pt x="532" y="471"/>
                </a:lnTo>
                <a:cubicBezTo>
                  <a:pt x="539" y="459"/>
                  <a:pt x="547" y="452"/>
                  <a:pt x="555" y="440"/>
                </a:cubicBezTo>
                <a:cubicBezTo>
                  <a:pt x="562" y="432"/>
                  <a:pt x="574" y="424"/>
                  <a:pt x="581" y="417"/>
                </a:cubicBezTo>
                <a:cubicBezTo>
                  <a:pt x="593" y="397"/>
                  <a:pt x="597" y="382"/>
                  <a:pt x="609" y="363"/>
                </a:cubicBezTo>
                <a:cubicBezTo>
                  <a:pt x="617" y="363"/>
                  <a:pt x="644" y="351"/>
                  <a:pt x="648" y="347"/>
                </a:cubicBezTo>
                <a:cubicBezTo>
                  <a:pt x="655" y="340"/>
                  <a:pt x="663" y="332"/>
                  <a:pt x="671" y="324"/>
                </a:cubicBezTo>
                <a:cubicBezTo>
                  <a:pt x="671" y="317"/>
                  <a:pt x="671" y="317"/>
                  <a:pt x="675" y="313"/>
                </a:cubicBezTo>
                <a:cubicBezTo>
                  <a:pt x="671" y="313"/>
                  <a:pt x="671" y="313"/>
                  <a:pt x="671" y="313"/>
                </a:cubicBezTo>
                <a:cubicBezTo>
                  <a:pt x="667" y="313"/>
                  <a:pt x="667" y="313"/>
                  <a:pt x="663" y="313"/>
                </a:cubicBezTo>
                <a:cubicBezTo>
                  <a:pt x="652" y="294"/>
                  <a:pt x="613" y="282"/>
                  <a:pt x="593" y="278"/>
                </a:cubicBezTo>
                <a:cubicBezTo>
                  <a:pt x="539" y="266"/>
                  <a:pt x="562" y="224"/>
                  <a:pt x="528" y="197"/>
                </a:cubicBezTo>
                <a:cubicBezTo>
                  <a:pt x="478" y="155"/>
                  <a:pt x="478" y="155"/>
                  <a:pt x="478" y="155"/>
                </a:cubicBezTo>
                <a:cubicBezTo>
                  <a:pt x="459" y="143"/>
                  <a:pt x="427" y="120"/>
                  <a:pt x="424" y="97"/>
                </a:cubicBezTo>
                <a:cubicBezTo>
                  <a:pt x="420" y="89"/>
                  <a:pt x="416" y="62"/>
                  <a:pt x="412" y="54"/>
                </a:cubicBezTo>
                <a:cubicBezTo>
                  <a:pt x="412" y="46"/>
                  <a:pt x="408" y="31"/>
                  <a:pt x="404" y="23"/>
                </a:cubicBezTo>
                <a:cubicBezTo>
                  <a:pt x="400" y="19"/>
                  <a:pt x="377" y="4"/>
                  <a:pt x="374" y="0"/>
                </a:cubicBezTo>
                <a:lnTo>
                  <a:pt x="374" y="0"/>
                </a:lnTo>
                <a:cubicBezTo>
                  <a:pt x="169" y="112"/>
                  <a:pt x="169" y="112"/>
                  <a:pt x="169" y="11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7" name="Freeform 197"/>
          <p:cNvSpPr>
            <a:spLocks noChangeArrowheads="1"/>
          </p:cNvSpPr>
          <p:nvPr/>
        </p:nvSpPr>
        <p:spPr bwMode="auto">
          <a:xfrm>
            <a:off x="18700723" y="8411643"/>
            <a:ext cx="581366" cy="519690"/>
          </a:xfrm>
          <a:custGeom>
            <a:avLst/>
            <a:gdLst>
              <a:gd name="T0" fmla="*/ 128 w 792"/>
              <a:gd name="T1" fmla="*/ 28 h 711"/>
              <a:gd name="T2" fmla="*/ 128 w 792"/>
              <a:gd name="T3" fmla="*/ 28 h 711"/>
              <a:gd name="T4" fmla="*/ 235 w 792"/>
              <a:gd name="T5" fmla="*/ 31 h 711"/>
              <a:gd name="T6" fmla="*/ 235 w 792"/>
              <a:gd name="T7" fmla="*/ 70 h 711"/>
              <a:gd name="T8" fmla="*/ 282 w 792"/>
              <a:gd name="T9" fmla="*/ 89 h 711"/>
              <a:gd name="T10" fmla="*/ 313 w 792"/>
              <a:gd name="T11" fmla="*/ 186 h 711"/>
              <a:gd name="T12" fmla="*/ 363 w 792"/>
              <a:gd name="T13" fmla="*/ 224 h 711"/>
              <a:gd name="T14" fmla="*/ 417 w 792"/>
              <a:gd name="T15" fmla="*/ 221 h 711"/>
              <a:gd name="T16" fmla="*/ 532 w 792"/>
              <a:gd name="T17" fmla="*/ 170 h 711"/>
              <a:gd name="T18" fmla="*/ 645 w 792"/>
              <a:gd name="T19" fmla="*/ 178 h 711"/>
              <a:gd name="T20" fmla="*/ 791 w 792"/>
              <a:gd name="T21" fmla="*/ 251 h 711"/>
              <a:gd name="T22" fmla="*/ 791 w 792"/>
              <a:gd name="T23" fmla="*/ 251 h 711"/>
              <a:gd name="T24" fmla="*/ 787 w 792"/>
              <a:gd name="T25" fmla="*/ 267 h 711"/>
              <a:gd name="T26" fmla="*/ 764 w 792"/>
              <a:gd name="T27" fmla="*/ 320 h 711"/>
              <a:gd name="T28" fmla="*/ 744 w 792"/>
              <a:gd name="T29" fmla="*/ 351 h 711"/>
              <a:gd name="T30" fmla="*/ 729 w 792"/>
              <a:gd name="T31" fmla="*/ 382 h 711"/>
              <a:gd name="T32" fmla="*/ 691 w 792"/>
              <a:gd name="T33" fmla="*/ 444 h 711"/>
              <a:gd name="T34" fmla="*/ 683 w 792"/>
              <a:gd name="T35" fmla="*/ 478 h 711"/>
              <a:gd name="T36" fmla="*/ 645 w 792"/>
              <a:gd name="T37" fmla="*/ 529 h 711"/>
              <a:gd name="T38" fmla="*/ 517 w 792"/>
              <a:gd name="T39" fmla="*/ 652 h 711"/>
              <a:gd name="T40" fmla="*/ 517 w 792"/>
              <a:gd name="T41" fmla="*/ 652 h 711"/>
              <a:gd name="T42" fmla="*/ 459 w 792"/>
              <a:gd name="T43" fmla="*/ 710 h 711"/>
              <a:gd name="T44" fmla="*/ 459 w 792"/>
              <a:gd name="T45" fmla="*/ 710 h 711"/>
              <a:gd name="T46" fmla="*/ 0 w 792"/>
              <a:gd name="T47" fmla="*/ 336 h 711"/>
              <a:gd name="T48" fmla="*/ 0 w 792"/>
              <a:gd name="T49" fmla="*/ 336 h 711"/>
              <a:gd name="T50" fmla="*/ 46 w 792"/>
              <a:gd name="T51" fmla="*/ 240 h 711"/>
              <a:gd name="T52" fmla="*/ 46 w 792"/>
              <a:gd name="T53" fmla="*/ 240 h 711"/>
              <a:gd name="T54" fmla="*/ 73 w 792"/>
              <a:gd name="T55" fmla="*/ 197 h 711"/>
              <a:gd name="T56" fmla="*/ 66 w 792"/>
              <a:gd name="T57" fmla="*/ 170 h 711"/>
              <a:gd name="T58" fmla="*/ 66 w 792"/>
              <a:gd name="T59" fmla="*/ 139 h 711"/>
              <a:gd name="T60" fmla="*/ 89 w 792"/>
              <a:gd name="T61" fmla="*/ 82 h 711"/>
              <a:gd name="T62" fmla="*/ 128 w 792"/>
              <a:gd name="T63" fmla="*/ 2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2" h="711">
                <a:moveTo>
                  <a:pt x="128" y="28"/>
                </a:moveTo>
                <a:lnTo>
                  <a:pt x="128" y="28"/>
                </a:lnTo>
                <a:cubicBezTo>
                  <a:pt x="166" y="35"/>
                  <a:pt x="204" y="0"/>
                  <a:pt x="235" y="31"/>
                </a:cubicBezTo>
                <a:cubicBezTo>
                  <a:pt x="251" y="47"/>
                  <a:pt x="231" y="58"/>
                  <a:pt x="235" y="70"/>
                </a:cubicBezTo>
                <a:cubicBezTo>
                  <a:pt x="243" y="78"/>
                  <a:pt x="270" y="85"/>
                  <a:pt x="282" y="89"/>
                </a:cubicBezTo>
                <a:cubicBezTo>
                  <a:pt x="290" y="120"/>
                  <a:pt x="294" y="154"/>
                  <a:pt x="313" y="186"/>
                </a:cubicBezTo>
                <a:cubicBezTo>
                  <a:pt x="328" y="205"/>
                  <a:pt x="343" y="209"/>
                  <a:pt x="363" y="224"/>
                </a:cubicBezTo>
                <a:cubicBezTo>
                  <a:pt x="389" y="243"/>
                  <a:pt x="393" y="240"/>
                  <a:pt x="417" y="221"/>
                </a:cubicBezTo>
                <a:cubicBezTo>
                  <a:pt x="448" y="197"/>
                  <a:pt x="498" y="178"/>
                  <a:pt x="532" y="170"/>
                </a:cubicBezTo>
                <a:cubicBezTo>
                  <a:pt x="579" y="154"/>
                  <a:pt x="598" y="170"/>
                  <a:pt x="645" y="178"/>
                </a:cubicBezTo>
                <a:cubicBezTo>
                  <a:pt x="791" y="251"/>
                  <a:pt x="791" y="251"/>
                  <a:pt x="791" y="251"/>
                </a:cubicBezTo>
                <a:lnTo>
                  <a:pt x="791" y="251"/>
                </a:lnTo>
                <a:cubicBezTo>
                  <a:pt x="787" y="259"/>
                  <a:pt x="787" y="259"/>
                  <a:pt x="787" y="267"/>
                </a:cubicBezTo>
                <a:cubicBezTo>
                  <a:pt x="772" y="278"/>
                  <a:pt x="772" y="305"/>
                  <a:pt x="764" y="320"/>
                </a:cubicBezTo>
                <a:cubicBezTo>
                  <a:pt x="756" y="332"/>
                  <a:pt x="748" y="340"/>
                  <a:pt x="744" y="351"/>
                </a:cubicBezTo>
                <a:cubicBezTo>
                  <a:pt x="737" y="359"/>
                  <a:pt x="737" y="375"/>
                  <a:pt x="729" y="382"/>
                </a:cubicBezTo>
                <a:cubicBezTo>
                  <a:pt x="725" y="406"/>
                  <a:pt x="698" y="425"/>
                  <a:pt x="691" y="444"/>
                </a:cubicBezTo>
                <a:cubicBezTo>
                  <a:pt x="687" y="455"/>
                  <a:pt x="691" y="467"/>
                  <a:pt x="683" y="478"/>
                </a:cubicBezTo>
                <a:cubicBezTo>
                  <a:pt x="645" y="529"/>
                  <a:pt x="645" y="529"/>
                  <a:pt x="645" y="529"/>
                </a:cubicBezTo>
                <a:cubicBezTo>
                  <a:pt x="517" y="652"/>
                  <a:pt x="517" y="652"/>
                  <a:pt x="517" y="652"/>
                </a:cubicBezTo>
                <a:lnTo>
                  <a:pt x="517" y="652"/>
                </a:lnTo>
                <a:cubicBezTo>
                  <a:pt x="459" y="710"/>
                  <a:pt x="459" y="710"/>
                  <a:pt x="459" y="710"/>
                </a:cubicBezTo>
                <a:lnTo>
                  <a:pt x="459" y="710"/>
                </a:lnTo>
                <a:cubicBezTo>
                  <a:pt x="0" y="336"/>
                  <a:pt x="0" y="336"/>
                  <a:pt x="0" y="336"/>
                </a:cubicBezTo>
                <a:lnTo>
                  <a:pt x="0" y="336"/>
                </a:lnTo>
                <a:cubicBezTo>
                  <a:pt x="46" y="240"/>
                  <a:pt x="46" y="240"/>
                  <a:pt x="46" y="240"/>
                </a:cubicBezTo>
                <a:lnTo>
                  <a:pt x="46" y="240"/>
                </a:lnTo>
                <a:cubicBezTo>
                  <a:pt x="54" y="228"/>
                  <a:pt x="66" y="209"/>
                  <a:pt x="73" y="197"/>
                </a:cubicBezTo>
                <a:cubicBezTo>
                  <a:pt x="77" y="186"/>
                  <a:pt x="77" y="178"/>
                  <a:pt x="66" y="170"/>
                </a:cubicBezTo>
                <a:cubicBezTo>
                  <a:pt x="66" y="158"/>
                  <a:pt x="58" y="150"/>
                  <a:pt x="66" y="139"/>
                </a:cubicBezTo>
                <a:cubicBezTo>
                  <a:pt x="73" y="124"/>
                  <a:pt x="81" y="101"/>
                  <a:pt x="89" y="82"/>
                </a:cubicBezTo>
                <a:cubicBezTo>
                  <a:pt x="97" y="62"/>
                  <a:pt x="116" y="43"/>
                  <a:pt x="128" y="2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9" name="Freeform 198"/>
          <p:cNvSpPr>
            <a:spLocks noChangeArrowheads="1"/>
          </p:cNvSpPr>
          <p:nvPr/>
        </p:nvSpPr>
        <p:spPr bwMode="auto">
          <a:xfrm>
            <a:off x="19584139" y="8336937"/>
            <a:ext cx="487178" cy="367031"/>
          </a:xfrm>
          <a:custGeom>
            <a:avLst/>
            <a:gdLst>
              <a:gd name="T0" fmla="*/ 320 w 664"/>
              <a:gd name="T1" fmla="*/ 0 h 502"/>
              <a:gd name="T2" fmla="*/ 320 w 664"/>
              <a:gd name="T3" fmla="*/ 0 h 502"/>
              <a:gd name="T4" fmla="*/ 331 w 664"/>
              <a:gd name="T5" fmla="*/ 0 h 502"/>
              <a:gd name="T6" fmla="*/ 354 w 664"/>
              <a:gd name="T7" fmla="*/ 7 h 502"/>
              <a:gd name="T8" fmla="*/ 362 w 664"/>
              <a:gd name="T9" fmla="*/ 22 h 502"/>
              <a:gd name="T10" fmla="*/ 366 w 664"/>
              <a:gd name="T11" fmla="*/ 26 h 502"/>
              <a:gd name="T12" fmla="*/ 381 w 664"/>
              <a:gd name="T13" fmla="*/ 42 h 502"/>
              <a:gd name="T14" fmla="*/ 381 w 664"/>
              <a:gd name="T15" fmla="*/ 42 h 502"/>
              <a:gd name="T16" fmla="*/ 343 w 664"/>
              <a:gd name="T17" fmla="*/ 88 h 502"/>
              <a:gd name="T18" fmla="*/ 408 w 664"/>
              <a:gd name="T19" fmla="*/ 111 h 502"/>
              <a:gd name="T20" fmla="*/ 516 w 664"/>
              <a:gd name="T21" fmla="*/ 192 h 502"/>
              <a:gd name="T22" fmla="*/ 578 w 664"/>
              <a:gd name="T23" fmla="*/ 227 h 502"/>
              <a:gd name="T24" fmla="*/ 598 w 664"/>
              <a:gd name="T25" fmla="*/ 265 h 502"/>
              <a:gd name="T26" fmla="*/ 605 w 664"/>
              <a:gd name="T27" fmla="*/ 304 h 502"/>
              <a:gd name="T28" fmla="*/ 655 w 664"/>
              <a:gd name="T29" fmla="*/ 339 h 502"/>
              <a:gd name="T30" fmla="*/ 632 w 664"/>
              <a:gd name="T31" fmla="*/ 404 h 502"/>
              <a:gd name="T32" fmla="*/ 632 w 664"/>
              <a:gd name="T33" fmla="*/ 404 h 502"/>
              <a:gd name="T34" fmla="*/ 598 w 664"/>
              <a:gd name="T35" fmla="*/ 412 h 502"/>
              <a:gd name="T36" fmla="*/ 509 w 664"/>
              <a:gd name="T37" fmla="*/ 439 h 502"/>
              <a:gd name="T38" fmla="*/ 416 w 664"/>
              <a:gd name="T39" fmla="*/ 466 h 502"/>
              <a:gd name="T40" fmla="*/ 331 w 664"/>
              <a:gd name="T41" fmla="*/ 489 h 502"/>
              <a:gd name="T42" fmla="*/ 312 w 664"/>
              <a:gd name="T43" fmla="*/ 497 h 502"/>
              <a:gd name="T44" fmla="*/ 308 w 664"/>
              <a:gd name="T45" fmla="*/ 501 h 502"/>
              <a:gd name="T46" fmla="*/ 297 w 664"/>
              <a:gd name="T47" fmla="*/ 501 h 502"/>
              <a:gd name="T48" fmla="*/ 297 w 664"/>
              <a:gd name="T49" fmla="*/ 501 h 502"/>
              <a:gd name="T50" fmla="*/ 289 w 664"/>
              <a:gd name="T51" fmla="*/ 501 h 502"/>
              <a:gd name="T52" fmla="*/ 219 w 664"/>
              <a:gd name="T53" fmla="*/ 466 h 502"/>
              <a:gd name="T54" fmla="*/ 154 w 664"/>
              <a:gd name="T55" fmla="*/ 385 h 502"/>
              <a:gd name="T56" fmla="*/ 104 w 664"/>
              <a:gd name="T57" fmla="*/ 343 h 502"/>
              <a:gd name="T58" fmla="*/ 50 w 664"/>
              <a:gd name="T59" fmla="*/ 285 h 502"/>
              <a:gd name="T60" fmla="*/ 38 w 664"/>
              <a:gd name="T61" fmla="*/ 242 h 502"/>
              <a:gd name="T62" fmla="*/ 30 w 664"/>
              <a:gd name="T63" fmla="*/ 211 h 502"/>
              <a:gd name="T64" fmla="*/ 0 w 664"/>
              <a:gd name="T65" fmla="*/ 188 h 502"/>
              <a:gd name="T66" fmla="*/ 0 w 664"/>
              <a:gd name="T67" fmla="*/ 188 h 502"/>
              <a:gd name="T68" fmla="*/ 320 w 664"/>
              <a:gd name="T69"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64" h="502">
                <a:moveTo>
                  <a:pt x="320" y="0"/>
                </a:moveTo>
                <a:lnTo>
                  <a:pt x="320" y="0"/>
                </a:lnTo>
                <a:cubicBezTo>
                  <a:pt x="324" y="0"/>
                  <a:pt x="324" y="3"/>
                  <a:pt x="331" y="0"/>
                </a:cubicBezTo>
                <a:cubicBezTo>
                  <a:pt x="339" y="0"/>
                  <a:pt x="347" y="3"/>
                  <a:pt x="354" y="7"/>
                </a:cubicBezTo>
                <a:cubicBezTo>
                  <a:pt x="354" y="7"/>
                  <a:pt x="362" y="19"/>
                  <a:pt x="362" y="22"/>
                </a:cubicBezTo>
                <a:cubicBezTo>
                  <a:pt x="366" y="22"/>
                  <a:pt x="366" y="22"/>
                  <a:pt x="366" y="26"/>
                </a:cubicBezTo>
                <a:cubicBezTo>
                  <a:pt x="370" y="30"/>
                  <a:pt x="381" y="38"/>
                  <a:pt x="381" y="42"/>
                </a:cubicBezTo>
                <a:lnTo>
                  <a:pt x="381" y="42"/>
                </a:lnTo>
                <a:cubicBezTo>
                  <a:pt x="377" y="61"/>
                  <a:pt x="343" y="72"/>
                  <a:pt x="343" y="88"/>
                </a:cubicBezTo>
                <a:cubicBezTo>
                  <a:pt x="362" y="103"/>
                  <a:pt x="389" y="103"/>
                  <a:pt x="408" y="111"/>
                </a:cubicBezTo>
                <a:cubicBezTo>
                  <a:pt x="455" y="134"/>
                  <a:pt x="493" y="150"/>
                  <a:pt x="516" y="192"/>
                </a:cubicBezTo>
                <a:cubicBezTo>
                  <a:pt x="528" y="215"/>
                  <a:pt x="590" y="196"/>
                  <a:pt x="578" y="227"/>
                </a:cubicBezTo>
                <a:cubicBezTo>
                  <a:pt x="566" y="250"/>
                  <a:pt x="582" y="253"/>
                  <a:pt x="598" y="265"/>
                </a:cubicBezTo>
                <a:cubicBezTo>
                  <a:pt x="609" y="277"/>
                  <a:pt x="598" y="296"/>
                  <a:pt x="605" y="304"/>
                </a:cubicBezTo>
                <a:cubicBezTo>
                  <a:pt x="621" y="316"/>
                  <a:pt x="663" y="304"/>
                  <a:pt x="655" y="339"/>
                </a:cubicBezTo>
                <a:cubicBezTo>
                  <a:pt x="648" y="362"/>
                  <a:pt x="632" y="373"/>
                  <a:pt x="632" y="404"/>
                </a:cubicBezTo>
                <a:lnTo>
                  <a:pt x="632" y="404"/>
                </a:lnTo>
                <a:cubicBezTo>
                  <a:pt x="598" y="412"/>
                  <a:pt x="598" y="412"/>
                  <a:pt x="598" y="412"/>
                </a:cubicBezTo>
                <a:cubicBezTo>
                  <a:pt x="566" y="419"/>
                  <a:pt x="539" y="431"/>
                  <a:pt x="509" y="439"/>
                </a:cubicBezTo>
                <a:cubicBezTo>
                  <a:pt x="482" y="447"/>
                  <a:pt x="443" y="450"/>
                  <a:pt x="416" y="466"/>
                </a:cubicBezTo>
                <a:cubicBezTo>
                  <a:pt x="389" y="466"/>
                  <a:pt x="358" y="489"/>
                  <a:pt x="331" y="489"/>
                </a:cubicBezTo>
                <a:cubicBezTo>
                  <a:pt x="327" y="493"/>
                  <a:pt x="316" y="497"/>
                  <a:pt x="312" y="497"/>
                </a:cubicBezTo>
                <a:cubicBezTo>
                  <a:pt x="308" y="501"/>
                  <a:pt x="308" y="501"/>
                  <a:pt x="308" y="501"/>
                </a:cubicBezTo>
                <a:cubicBezTo>
                  <a:pt x="304" y="501"/>
                  <a:pt x="301" y="501"/>
                  <a:pt x="297" y="501"/>
                </a:cubicBezTo>
                <a:lnTo>
                  <a:pt x="297" y="501"/>
                </a:lnTo>
                <a:cubicBezTo>
                  <a:pt x="293" y="501"/>
                  <a:pt x="293" y="501"/>
                  <a:pt x="289" y="501"/>
                </a:cubicBezTo>
                <a:cubicBezTo>
                  <a:pt x="278" y="482"/>
                  <a:pt x="239" y="470"/>
                  <a:pt x="219" y="466"/>
                </a:cubicBezTo>
                <a:cubicBezTo>
                  <a:pt x="165" y="454"/>
                  <a:pt x="188" y="412"/>
                  <a:pt x="154" y="385"/>
                </a:cubicBezTo>
                <a:cubicBezTo>
                  <a:pt x="104" y="343"/>
                  <a:pt x="104" y="343"/>
                  <a:pt x="104" y="343"/>
                </a:cubicBezTo>
                <a:cubicBezTo>
                  <a:pt x="85" y="331"/>
                  <a:pt x="53" y="308"/>
                  <a:pt x="50" y="285"/>
                </a:cubicBezTo>
                <a:cubicBezTo>
                  <a:pt x="46" y="277"/>
                  <a:pt x="42" y="250"/>
                  <a:pt x="38" y="242"/>
                </a:cubicBezTo>
                <a:cubicBezTo>
                  <a:pt x="38" y="234"/>
                  <a:pt x="34" y="219"/>
                  <a:pt x="30" y="211"/>
                </a:cubicBezTo>
                <a:cubicBezTo>
                  <a:pt x="26" y="207"/>
                  <a:pt x="3" y="192"/>
                  <a:pt x="0" y="188"/>
                </a:cubicBezTo>
                <a:lnTo>
                  <a:pt x="0" y="188"/>
                </a:lnTo>
                <a:cubicBezTo>
                  <a:pt x="320" y="0"/>
                  <a:pt x="320" y="0"/>
                  <a:pt x="32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1" name="Freeform 199"/>
          <p:cNvSpPr>
            <a:spLocks noChangeArrowheads="1"/>
          </p:cNvSpPr>
          <p:nvPr/>
        </p:nvSpPr>
        <p:spPr bwMode="auto">
          <a:xfrm>
            <a:off x="19837472" y="8122565"/>
            <a:ext cx="376751" cy="522939"/>
          </a:xfrm>
          <a:custGeom>
            <a:avLst/>
            <a:gdLst>
              <a:gd name="T0" fmla="*/ 289 w 518"/>
              <a:gd name="T1" fmla="*/ 694 h 714"/>
              <a:gd name="T2" fmla="*/ 289 w 518"/>
              <a:gd name="T3" fmla="*/ 694 h 714"/>
              <a:gd name="T4" fmla="*/ 358 w 518"/>
              <a:gd name="T5" fmla="*/ 698 h 714"/>
              <a:gd name="T6" fmla="*/ 409 w 518"/>
              <a:gd name="T7" fmla="*/ 671 h 714"/>
              <a:gd name="T8" fmla="*/ 413 w 518"/>
              <a:gd name="T9" fmla="*/ 671 h 714"/>
              <a:gd name="T10" fmla="*/ 444 w 518"/>
              <a:gd name="T11" fmla="*/ 702 h 714"/>
              <a:gd name="T12" fmla="*/ 444 w 518"/>
              <a:gd name="T13" fmla="*/ 702 h 714"/>
              <a:gd name="T14" fmla="*/ 493 w 518"/>
              <a:gd name="T15" fmla="*/ 663 h 714"/>
              <a:gd name="T16" fmla="*/ 497 w 518"/>
              <a:gd name="T17" fmla="*/ 633 h 714"/>
              <a:gd name="T18" fmla="*/ 482 w 518"/>
              <a:gd name="T19" fmla="*/ 625 h 714"/>
              <a:gd name="T20" fmla="*/ 467 w 518"/>
              <a:gd name="T21" fmla="*/ 598 h 714"/>
              <a:gd name="T22" fmla="*/ 459 w 518"/>
              <a:gd name="T23" fmla="*/ 547 h 714"/>
              <a:gd name="T24" fmla="*/ 436 w 518"/>
              <a:gd name="T25" fmla="*/ 366 h 714"/>
              <a:gd name="T26" fmla="*/ 424 w 518"/>
              <a:gd name="T27" fmla="*/ 347 h 714"/>
              <a:gd name="T28" fmla="*/ 436 w 518"/>
              <a:gd name="T29" fmla="*/ 259 h 714"/>
              <a:gd name="T30" fmla="*/ 424 w 518"/>
              <a:gd name="T31" fmla="*/ 228 h 714"/>
              <a:gd name="T32" fmla="*/ 424 w 518"/>
              <a:gd name="T33" fmla="*/ 181 h 714"/>
              <a:gd name="T34" fmla="*/ 424 w 518"/>
              <a:gd name="T35" fmla="*/ 181 h 714"/>
              <a:gd name="T36" fmla="*/ 366 w 518"/>
              <a:gd name="T37" fmla="*/ 0 h 714"/>
              <a:gd name="T38" fmla="*/ 366 w 518"/>
              <a:gd name="T39" fmla="*/ 0 h 714"/>
              <a:gd name="T40" fmla="*/ 305 w 518"/>
              <a:gd name="T41" fmla="*/ 38 h 714"/>
              <a:gd name="T42" fmla="*/ 196 w 518"/>
              <a:gd name="T43" fmla="*/ 181 h 714"/>
              <a:gd name="T44" fmla="*/ 93 w 518"/>
              <a:gd name="T45" fmla="*/ 301 h 714"/>
              <a:gd name="T46" fmla="*/ 38 w 518"/>
              <a:gd name="T47" fmla="*/ 332 h 714"/>
              <a:gd name="T48" fmla="*/ 38 w 518"/>
              <a:gd name="T49" fmla="*/ 332 h 714"/>
              <a:gd name="T50" fmla="*/ 0 w 518"/>
              <a:gd name="T51" fmla="*/ 378 h 714"/>
              <a:gd name="T52" fmla="*/ 65 w 518"/>
              <a:gd name="T53" fmla="*/ 401 h 714"/>
              <a:gd name="T54" fmla="*/ 173 w 518"/>
              <a:gd name="T55" fmla="*/ 482 h 714"/>
              <a:gd name="T56" fmla="*/ 235 w 518"/>
              <a:gd name="T57" fmla="*/ 517 h 714"/>
              <a:gd name="T58" fmla="*/ 255 w 518"/>
              <a:gd name="T59" fmla="*/ 555 h 714"/>
              <a:gd name="T60" fmla="*/ 262 w 518"/>
              <a:gd name="T61" fmla="*/ 594 h 714"/>
              <a:gd name="T62" fmla="*/ 312 w 518"/>
              <a:gd name="T63" fmla="*/ 629 h 714"/>
              <a:gd name="T64" fmla="*/ 289 w 518"/>
              <a:gd name="T65" fmla="*/ 694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8" h="714">
                <a:moveTo>
                  <a:pt x="289" y="694"/>
                </a:moveTo>
                <a:lnTo>
                  <a:pt x="289" y="694"/>
                </a:lnTo>
                <a:cubicBezTo>
                  <a:pt x="312" y="709"/>
                  <a:pt x="332" y="713"/>
                  <a:pt x="358" y="698"/>
                </a:cubicBezTo>
                <a:cubicBezTo>
                  <a:pt x="374" y="690"/>
                  <a:pt x="393" y="667"/>
                  <a:pt x="409" y="671"/>
                </a:cubicBezTo>
                <a:cubicBezTo>
                  <a:pt x="413" y="671"/>
                  <a:pt x="413" y="671"/>
                  <a:pt x="413" y="671"/>
                </a:cubicBezTo>
                <a:cubicBezTo>
                  <a:pt x="424" y="679"/>
                  <a:pt x="436" y="690"/>
                  <a:pt x="444" y="702"/>
                </a:cubicBezTo>
                <a:lnTo>
                  <a:pt x="444" y="702"/>
                </a:lnTo>
                <a:cubicBezTo>
                  <a:pt x="463" y="690"/>
                  <a:pt x="482" y="679"/>
                  <a:pt x="493" y="663"/>
                </a:cubicBezTo>
                <a:cubicBezTo>
                  <a:pt x="501" y="656"/>
                  <a:pt x="517" y="640"/>
                  <a:pt x="497" y="633"/>
                </a:cubicBezTo>
                <a:cubicBezTo>
                  <a:pt x="497" y="629"/>
                  <a:pt x="486" y="629"/>
                  <a:pt x="482" y="625"/>
                </a:cubicBezTo>
                <a:cubicBezTo>
                  <a:pt x="474" y="617"/>
                  <a:pt x="467" y="610"/>
                  <a:pt x="467" y="598"/>
                </a:cubicBezTo>
                <a:cubicBezTo>
                  <a:pt x="467" y="582"/>
                  <a:pt x="467" y="559"/>
                  <a:pt x="459" y="547"/>
                </a:cubicBezTo>
                <a:cubicBezTo>
                  <a:pt x="424" y="497"/>
                  <a:pt x="397" y="417"/>
                  <a:pt x="436" y="366"/>
                </a:cubicBezTo>
                <a:cubicBezTo>
                  <a:pt x="432" y="358"/>
                  <a:pt x="424" y="355"/>
                  <a:pt x="424" y="347"/>
                </a:cubicBezTo>
                <a:cubicBezTo>
                  <a:pt x="413" y="324"/>
                  <a:pt x="455" y="270"/>
                  <a:pt x="436" y="259"/>
                </a:cubicBezTo>
                <a:cubicBezTo>
                  <a:pt x="432" y="247"/>
                  <a:pt x="424" y="239"/>
                  <a:pt x="424" y="228"/>
                </a:cubicBezTo>
                <a:cubicBezTo>
                  <a:pt x="420" y="212"/>
                  <a:pt x="424" y="196"/>
                  <a:pt x="424" y="181"/>
                </a:cubicBezTo>
                <a:lnTo>
                  <a:pt x="424" y="181"/>
                </a:lnTo>
                <a:cubicBezTo>
                  <a:pt x="366" y="0"/>
                  <a:pt x="366" y="0"/>
                  <a:pt x="366" y="0"/>
                </a:cubicBezTo>
                <a:lnTo>
                  <a:pt x="366" y="0"/>
                </a:lnTo>
                <a:cubicBezTo>
                  <a:pt x="305" y="38"/>
                  <a:pt x="305" y="38"/>
                  <a:pt x="305" y="38"/>
                </a:cubicBezTo>
                <a:cubicBezTo>
                  <a:pt x="251" y="73"/>
                  <a:pt x="219" y="124"/>
                  <a:pt x="196" y="181"/>
                </a:cubicBezTo>
                <a:cubicBezTo>
                  <a:pt x="173" y="239"/>
                  <a:pt x="143" y="266"/>
                  <a:pt x="93" y="301"/>
                </a:cubicBezTo>
                <a:cubicBezTo>
                  <a:pt x="73" y="305"/>
                  <a:pt x="58" y="324"/>
                  <a:pt x="38" y="332"/>
                </a:cubicBezTo>
                <a:lnTo>
                  <a:pt x="38" y="332"/>
                </a:lnTo>
                <a:cubicBezTo>
                  <a:pt x="34" y="351"/>
                  <a:pt x="0" y="362"/>
                  <a:pt x="0" y="378"/>
                </a:cubicBezTo>
                <a:cubicBezTo>
                  <a:pt x="19" y="393"/>
                  <a:pt x="46" y="393"/>
                  <a:pt x="65" y="401"/>
                </a:cubicBezTo>
                <a:cubicBezTo>
                  <a:pt x="112" y="424"/>
                  <a:pt x="150" y="440"/>
                  <a:pt x="173" y="482"/>
                </a:cubicBezTo>
                <a:cubicBezTo>
                  <a:pt x="185" y="505"/>
                  <a:pt x="247" y="486"/>
                  <a:pt x="235" y="517"/>
                </a:cubicBezTo>
                <a:cubicBezTo>
                  <a:pt x="223" y="540"/>
                  <a:pt x="239" y="543"/>
                  <a:pt x="255" y="555"/>
                </a:cubicBezTo>
                <a:cubicBezTo>
                  <a:pt x="266" y="567"/>
                  <a:pt x="255" y="586"/>
                  <a:pt x="262" y="594"/>
                </a:cubicBezTo>
                <a:cubicBezTo>
                  <a:pt x="278" y="606"/>
                  <a:pt x="320" y="594"/>
                  <a:pt x="312" y="629"/>
                </a:cubicBezTo>
                <a:cubicBezTo>
                  <a:pt x="305" y="652"/>
                  <a:pt x="289" y="663"/>
                  <a:pt x="289" y="69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2" name="Freeform 200"/>
          <p:cNvSpPr>
            <a:spLocks noChangeArrowheads="1"/>
          </p:cNvSpPr>
          <p:nvPr/>
        </p:nvSpPr>
        <p:spPr bwMode="auto">
          <a:xfrm>
            <a:off x="18129101" y="8177782"/>
            <a:ext cx="438460" cy="350791"/>
          </a:xfrm>
          <a:custGeom>
            <a:avLst/>
            <a:gdLst>
              <a:gd name="T0" fmla="*/ 598 w 599"/>
              <a:gd name="T1" fmla="*/ 478 h 479"/>
              <a:gd name="T2" fmla="*/ 598 w 599"/>
              <a:gd name="T3" fmla="*/ 478 h 479"/>
              <a:gd name="T4" fmla="*/ 371 w 599"/>
              <a:gd name="T5" fmla="*/ 478 h 479"/>
              <a:gd name="T6" fmla="*/ 371 w 599"/>
              <a:gd name="T7" fmla="*/ 478 h 479"/>
              <a:gd name="T8" fmla="*/ 0 w 599"/>
              <a:gd name="T9" fmla="*/ 478 h 479"/>
              <a:gd name="T10" fmla="*/ 0 w 599"/>
              <a:gd name="T11" fmla="*/ 478 h 479"/>
              <a:gd name="T12" fmla="*/ 0 w 599"/>
              <a:gd name="T13" fmla="*/ 0 h 479"/>
              <a:gd name="T14" fmla="*/ 0 w 599"/>
              <a:gd name="T15" fmla="*/ 0 h 479"/>
              <a:gd name="T16" fmla="*/ 505 w 599"/>
              <a:gd name="T17" fmla="*/ 0 h 479"/>
              <a:gd name="T18" fmla="*/ 505 w 599"/>
              <a:gd name="T19" fmla="*/ 0 h 479"/>
              <a:gd name="T20" fmla="*/ 517 w 599"/>
              <a:gd name="T21" fmla="*/ 62 h 479"/>
              <a:gd name="T22" fmla="*/ 567 w 599"/>
              <a:gd name="T23" fmla="*/ 93 h 479"/>
              <a:gd name="T24" fmla="*/ 540 w 599"/>
              <a:gd name="T25" fmla="*/ 116 h 479"/>
              <a:gd name="T26" fmla="*/ 521 w 599"/>
              <a:gd name="T27" fmla="*/ 166 h 479"/>
              <a:gd name="T28" fmla="*/ 571 w 599"/>
              <a:gd name="T29" fmla="*/ 197 h 479"/>
              <a:gd name="T30" fmla="*/ 521 w 599"/>
              <a:gd name="T31" fmla="*/ 289 h 479"/>
              <a:gd name="T32" fmla="*/ 533 w 599"/>
              <a:gd name="T33" fmla="*/ 375 h 479"/>
              <a:gd name="T34" fmla="*/ 575 w 599"/>
              <a:gd name="T35" fmla="*/ 394 h 479"/>
              <a:gd name="T36" fmla="*/ 598 w 599"/>
              <a:gd name="T37" fmla="*/ 405 h 479"/>
              <a:gd name="T38" fmla="*/ 598 w 599"/>
              <a:gd name="T39" fmla="*/ 478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9" h="479">
                <a:moveTo>
                  <a:pt x="598" y="478"/>
                </a:moveTo>
                <a:lnTo>
                  <a:pt x="598" y="478"/>
                </a:lnTo>
                <a:cubicBezTo>
                  <a:pt x="371" y="478"/>
                  <a:pt x="371" y="478"/>
                  <a:pt x="371" y="478"/>
                </a:cubicBezTo>
                <a:lnTo>
                  <a:pt x="371" y="478"/>
                </a:lnTo>
                <a:cubicBezTo>
                  <a:pt x="0" y="478"/>
                  <a:pt x="0" y="478"/>
                  <a:pt x="0" y="478"/>
                </a:cubicBezTo>
                <a:lnTo>
                  <a:pt x="0" y="478"/>
                </a:lnTo>
                <a:cubicBezTo>
                  <a:pt x="0" y="0"/>
                  <a:pt x="0" y="0"/>
                  <a:pt x="0" y="0"/>
                </a:cubicBezTo>
                <a:lnTo>
                  <a:pt x="0" y="0"/>
                </a:lnTo>
                <a:cubicBezTo>
                  <a:pt x="505" y="0"/>
                  <a:pt x="505" y="0"/>
                  <a:pt x="505" y="0"/>
                </a:cubicBezTo>
                <a:lnTo>
                  <a:pt x="505" y="0"/>
                </a:lnTo>
                <a:cubicBezTo>
                  <a:pt x="505" y="24"/>
                  <a:pt x="497" y="47"/>
                  <a:pt x="517" y="62"/>
                </a:cubicBezTo>
                <a:cubicBezTo>
                  <a:pt x="533" y="77"/>
                  <a:pt x="556" y="81"/>
                  <a:pt x="567" y="93"/>
                </a:cubicBezTo>
                <a:cubicBezTo>
                  <a:pt x="571" y="97"/>
                  <a:pt x="544" y="112"/>
                  <a:pt x="540" y="116"/>
                </a:cubicBezTo>
                <a:cubicBezTo>
                  <a:pt x="525" y="127"/>
                  <a:pt x="513" y="151"/>
                  <a:pt x="521" y="166"/>
                </a:cubicBezTo>
                <a:cubicBezTo>
                  <a:pt x="525" y="190"/>
                  <a:pt x="552" y="190"/>
                  <a:pt x="571" y="197"/>
                </a:cubicBezTo>
                <a:cubicBezTo>
                  <a:pt x="575" y="224"/>
                  <a:pt x="505" y="255"/>
                  <a:pt x="521" y="289"/>
                </a:cubicBezTo>
                <a:cubicBezTo>
                  <a:pt x="540" y="324"/>
                  <a:pt x="533" y="340"/>
                  <a:pt x="533" y="375"/>
                </a:cubicBezTo>
                <a:cubicBezTo>
                  <a:pt x="552" y="386"/>
                  <a:pt x="548" y="394"/>
                  <a:pt x="575" y="394"/>
                </a:cubicBezTo>
                <a:cubicBezTo>
                  <a:pt x="598" y="405"/>
                  <a:pt x="598" y="405"/>
                  <a:pt x="598" y="405"/>
                </a:cubicBezTo>
                <a:cubicBezTo>
                  <a:pt x="598" y="478"/>
                  <a:pt x="598" y="478"/>
                  <a:pt x="598" y="47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3" name="Freeform 201"/>
          <p:cNvSpPr>
            <a:spLocks noChangeArrowheads="1"/>
          </p:cNvSpPr>
          <p:nvPr/>
        </p:nvSpPr>
        <p:spPr bwMode="auto">
          <a:xfrm>
            <a:off x="18405168" y="8528573"/>
            <a:ext cx="328033" cy="470969"/>
          </a:xfrm>
          <a:custGeom>
            <a:avLst/>
            <a:gdLst>
              <a:gd name="T0" fmla="*/ 404 w 451"/>
              <a:gd name="T1" fmla="*/ 178 h 645"/>
              <a:gd name="T2" fmla="*/ 281 w 451"/>
              <a:gd name="T3" fmla="*/ 529 h 645"/>
              <a:gd name="T4" fmla="*/ 281 w 451"/>
              <a:gd name="T5" fmla="*/ 529 h 645"/>
              <a:gd name="T6" fmla="*/ 169 w 451"/>
              <a:gd name="T7" fmla="*/ 644 h 645"/>
              <a:gd name="T8" fmla="*/ 169 w 451"/>
              <a:gd name="T9" fmla="*/ 644 h 645"/>
              <a:gd name="T10" fmla="*/ 4 w 451"/>
              <a:gd name="T11" fmla="*/ 417 h 645"/>
              <a:gd name="T12" fmla="*/ 4 w 451"/>
              <a:gd name="T13" fmla="*/ 417 h 645"/>
              <a:gd name="T14" fmla="*/ 0 w 451"/>
              <a:gd name="T15" fmla="*/ 0 h 645"/>
              <a:gd name="T16" fmla="*/ 0 w 451"/>
              <a:gd name="T17" fmla="*/ 0 h 645"/>
              <a:gd name="T18" fmla="*/ 227 w 451"/>
              <a:gd name="T19" fmla="*/ 0 h 645"/>
              <a:gd name="T20" fmla="*/ 227 w 451"/>
              <a:gd name="T21" fmla="*/ 0 h 645"/>
              <a:gd name="T22" fmla="*/ 450 w 451"/>
              <a:gd name="T23" fmla="*/ 82 h 645"/>
              <a:gd name="T24" fmla="*/ 450 w 451"/>
              <a:gd name="T25" fmla="*/ 82 h 645"/>
              <a:gd name="T26" fmla="*/ 404 w 451"/>
              <a:gd name="T27" fmla="*/ 178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1" h="645">
                <a:moveTo>
                  <a:pt x="404" y="178"/>
                </a:moveTo>
                <a:lnTo>
                  <a:pt x="281" y="529"/>
                </a:lnTo>
                <a:lnTo>
                  <a:pt x="281" y="529"/>
                </a:lnTo>
                <a:lnTo>
                  <a:pt x="169" y="644"/>
                </a:lnTo>
                <a:lnTo>
                  <a:pt x="169" y="644"/>
                </a:lnTo>
                <a:lnTo>
                  <a:pt x="4" y="417"/>
                </a:lnTo>
                <a:lnTo>
                  <a:pt x="4" y="417"/>
                </a:lnTo>
                <a:lnTo>
                  <a:pt x="0" y="0"/>
                </a:lnTo>
                <a:lnTo>
                  <a:pt x="0" y="0"/>
                </a:lnTo>
                <a:lnTo>
                  <a:pt x="227" y="0"/>
                </a:lnTo>
                <a:lnTo>
                  <a:pt x="227" y="0"/>
                </a:lnTo>
                <a:lnTo>
                  <a:pt x="450" y="82"/>
                </a:lnTo>
                <a:lnTo>
                  <a:pt x="450" y="82"/>
                </a:lnTo>
                <a:lnTo>
                  <a:pt x="404" y="178"/>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4" name="Freeform 202"/>
          <p:cNvSpPr>
            <a:spLocks noChangeArrowheads="1"/>
          </p:cNvSpPr>
          <p:nvPr/>
        </p:nvSpPr>
        <p:spPr bwMode="auto">
          <a:xfrm>
            <a:off x="18492860" y="8077092"/>
            <a:ext cx="461195" cy="513194"/>
          </a:xfrm>
          <a:custGeom>
            <a:avLst/>
            <a:gdLst>
              <a:gd name="T0" fmla="*/ 15 w 629"/>
              <a:gd name="T1" fmla="*/ 138 h 699"/>
              <a:gd name="T2" fmla="*/ 15 w 629"/>
              <a:gd name="T3" fmla="*/ 138 h 699"/>
              <a:gd name="T4" fmla="*/ 27 w 629"/>
              <a:gd name="T5" fmla="*/ 200 h 699"/>
              <a:gd name="T6" fmla="*/ 77 w 629"/>
              <a:gd name="T7" fmla="*/ 231 h 699"/>
              <a:gd name="T8" fmla="*/ 50 w 629"/>
              <a:gd name="T9" fmla="*/ 254 h 699"/>
              <a:gd name="T10" fmla="*/ 31 w 629"/>
              <a:gd name="T11" fmla="*/ 304 h 699"/>
              <a:gd name="T12" fmla="*/ 81 w 629"/>
              <a:gd name="T13" fmla="*/ 335 h 699"/>
              <a:gd name="T14" fmla="*/ 31 w 629"/>
              <a:gd name="T15" fmla="*/ 427 h 699"/>
              <a:gd name="T16" fmla="*/ 43 w 629"/>
              <a:gd name="T17" fmla="*/ 513 h 699"/>
              <a:gd name="T18" fmla="*/ 85 w 629"/>
              <a:gd name="T19" fmla="*/ 532 h 699"/>
              <a:gd name="T20" fmla="*/ 108 w 629"/>
              <a:gd name="T21" fmla="*/ 543 h 699"/>
              <a:gd name="T22" fmla="*/ 108 w 629"/>
              <a:gd name="T23" fmla="*/ 616 h 699"/>
              <a:gd name="T24" fmla="*/ 108 w 629"/>
              <a:gd name="T25" fmla="*/ 616 h 699"/>
              <a:gd name="T26" fmla="*/ 331 w 629"/>
              <a:gd name="T27" fmla="*/ 698 h 699"/>
              <a:gd name="T28" fmla="*/ 331 w 629"/>
              <a:gd name="T29" fmla="*/ 698 h 699"/>
              <a:gd name="T30" fmla="*/ 358 w 629"/>
              <a:gd name="T31" fmla="*/ 655 h 699"/>
              <a:gd name="T32" fmla="*/ 351 w 629"/>
              <a:gd name="T33" fmla="*/ 628 h 699"/>
              <a:gd name="T34" fmla="*/ 351 w 629"/>
              <a:gd name="T35" fmla="*/ 597 h 699"/>
              <a:gd name="T36" fmla="*/ 374 w 629"/>
              <a:gd name="T37" fmla="*/ 540 h 699"/>
              <a:gd name="T38" fmla="*/ 413 w 629"/>
              <a:gd name="T39" fmla="*/ 486 h 699"/>
              <a:gd name="T40" fmla="*/ 413 w 629"/>
              <a:gd name="T41" fmla="*/ 486 h 699"/>
              <a:gd name="T42" fmla="*/ 443 w 629"/>
              <a:gd name="T43" fmla="*/ 393 h 699"/>
              <a:gd name="T44" fmla="*/ 497 w 629"/>
              <a:gd name="T45" fmla="*/ 296 h 699"/>
              <a:gd name="T46" fmla="*/ 571 w 629"/>
              <a:gd name="T47" fmla="*/ 204 h 699"/>
              <a:gd name="T48" fmla="*/ 628 w 629"/>
              <a:gd name="T49" fmla="*/ 146 h 699"/>
              <a:gd name="T50" fmla="*/ 628 w 629"/>
              <a:gd name="T51" fmla="*/ 146 h 699"/>
              <a:gd name="T52" fmla="*/ 548 w 629"/>
              <a:gd name="T53" fmla="*/ 0 h 699"/>
              <a:gd name="T54" fmla="*/ 548 w 629"/>
              <a:gd name="T55" fmla="*/ 0 h 699"/>
              <a:gd name="T56" fmla="*/ 23 w 629"/>
              <a:gd name="T57" fmla="*/ 0 h 699"/>
              <a:gd name="T58" fmla="*/ 23 w 629"/>
              <a:gd name="T59" fmla="*/ 0 h 699"/>
              <a:gd name="T60" fmla="*/ 15 w 629"/>
              <a:gd name="T61" fmla="*/ 15 h 699"/>
              <a:gd name="T62" fmla="*/ 11 w 629"/>
              <a:gd name="T63" fmla="*/ 23 h 699"/>
              <a:gd name="T64" fmla="*/ 11 w 629"/>
              <a:gd name="T65" fmla="*/ 38 h 699"/>
              <a:gd name="T66" fmla="*/ 7 w 629"/>
              <a:gd name="T67" fmla="*/ 65 h 699"/>
              <a:gd name="T68" fmla="*/ 43 w 629"/>
              <a:gd name="T69" fmla="*/ 99 h 699"/>
              <a:gd name="T70" fmla="*/ 35 w 629"/>
              <a:gd name="T71" fmla="*/ 127 h 699"/>
              <a:gd name="T72" fmla="*/ 15 w 629"/>
              <a:gd name="T73" fmla="*/ 13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9" h="699">
                <a:moveTo>
                  <a:pt x="15" y="138"/>
                </a:moveTo>
                <a:lnTo>
                  <a:pt x="15" y="138"/>
                </a:lnTo>
                <a:cubicBezTo>
                  <a:pt x="15" y="162"/>
                  <a:pt x="7" y="185"/>
                  <a:pt x="27" y="200"/>
                </a:cubicBezTo>
                <a:cubicBezTo>
                  <a:pt x="43" y="215"/>
                  <a:pt x="66" y="219"/>
                  <a:pt x="77" y="231"/>
                </a:cubicBezTo>
                <a:cubicBezTo>
                  <a:pt x="81" y="235"/>
                  <a:pt x="54" y="250"/>
                  <a:pt x="50" y="254"/>
                </a:cubicBezTo>
                <a:cubicBezTo>
                  <a:pt x="35" y="265"/>
                  <a:pt x="23" y="289"/>
                  <a:pt x="31" y="304"/>
                </a:cubicBezTo>
                <a:cubicBezTo>
                  <a:pt x="35" y="328"/>
                  <a:pt x="62" y="328"/>
                  <a:pt x="81" y="335"/>
                </a:cubicBezTo>
                <a:cubicBezTo>
                  <a:pt x="85" y="362"/>
                  <a:pt x="15" y="393"/>
                  <a:pt x="31" y="427"/>
                </a:cubicBezTo>
                <a:cubicBezTo>
                  <a:pt x="50" y="462"/>
                  <a:pt x="43" y="478"/>
                  <a:pt x="43" y="513"/>
                </a:cubicBezTo>
                <a:cubicBezTo>
                  <a:pt x="62" y="524"/>
                  <a:pt x="58" y="532"/>
                  <a:pt x="85" y="532"/>
                </a:cubicBezTo>
                <a:cubicBezTo>
                  <a:pt x="108" y="543"/>
                  <a:pt x="108" y="543"/>
                  <a:pt x="108" y="543"/>
                </a:cubicBezTo>
                <a:cubicBezTo>
                  <a:pt x="108" y="616"/>
                  <a:pt x="108" y="616"/>
                  <a:pt x="108" y="616"/>
                </a:cubicBezTo>
                <a:lnTo>
                  <a:pt x="108" y="616"/>
                </a:lnTo>
                <a:cubicBezTo>
                  <a:pt x="331" y="698"/>
                  <a:pt x="331" y="698"/>
                  <a:pt x="331" y="698"/>
                </a:cubicBezTo>
                <a:lnTo>
                  <a:pt x="331" y="698"/>
                </a:lnTo>
                <a:cubicBezTo>
                  <a:pt x="339" y="686"/>
                  <a:pt x="351" y="667"/>
                  <a:pt x="358" y="655"/>
                </a:cubicBezTo>
                <a:cubicBezTo>
                  <a:pt x="362" y="644"/>
                  <a:pt x="362" y="636"/>
                  <a:pt x="351" y="628"/>
                </a:cubicBezTo>
                <a:cubicBezTo>
                  <a:pt x="351" y="616"/>
                  <a:pt x="343" y="608"/>
                  <a:pt x="351" y="597"/>
                </a:cubicBezTo>
                <a:cubicBezTo>
                  <a:pt x="358" y="582"/>
                  <a:pt x="366" y="559"/>
                  <a:pt x="374" y="540"/>
                </a:cubicBezTo>
                <a:cubicBezTo>
                  <a:pt x="382" y="520"/>
                  <a:pt x="401" y="501"/>
                  <a:pt x="413" y="486"/>
                </a:cubicBezTo>
                <a:lnTo>
                  <a:pt x="413" y="486"/>
                </a:lnTo>
                <a:cubicBezTo>
                  <a:pt x="424" y="454"/>
                  <a:pt x="436" y="423"/>
                  <a:pt x="443" y="393"/>
                </a:cubicBezTo>
                <a:cubicBezTo>
                  <a:pt x="463" y="362"/>
                  <a:pt x="478" y="328"/>
                  <a:pt x="497" y="296"/>
                </a:cubicBezTo>
                <a:cubicBezTo>
                  <a:pt x="513" y="265"/>
                  <a:pt x="548" y="227"/>
                  <a:pt x="571" y="204"/>
                </a:cubicBezTo>
                <a:cubicBezTo>
                  <a:pt x="628" y="146"/>
                  <a:pt x="628" y="146"/>
                  <a:pt x="628" y="146"/>
                </a:cubicBezTo>
                <a:lnTo>
                  <a:pt x="628" y="146"/>
                </a:lnTo>
                <a:cubicBezTo>
                  <a:pt x="548" y="0"/>
                  <a:pt x="548" y="0"/>
                  <a:pt x="548" y="0"/>
                </a:cubicBezTo>
                <a:lnTo>
                  <a:pt x="548" y="0"/>
                </a:lnTo>
                <a:cubicBezTo>
                  <a:pt x="23" y="0"/>
                  <a:pt x="23" y="0"/>
                  <a:pt x="23" y="0"/>
                </a:cubicBezTo>
                <a:lnTo>
                  <a:pt x="23" y="0"/>
                </a:lnTo>
                <a:cubicBezTo>
                  <a:pt x="19" y="7"/>
                  <a:pt x="19" y="11"/>
                  <a:pt x="15" y="15"/>
                </a:cubicBezTo>
                <a:lnTo>
                  <a:pt x="11" y="23"/>
                </a:lnTo>
                <a:cubicBezTo>
                  <a:pt x="11" y="30"/>
                  <a:pt x="7" y="34"/>
                  <a:pt x="11" y="38"/>
                </a:cubicBezTo>
                <a:cubicBezTo>
                  <a:pt x="15" y="53"/>
                  <a:pt x="15" y="53"/>
                  <a:pt x="7" y="65"/>
                </a:cubicBezTo>
                <a:cubicBezTo>
                  <a:pt x="0" y="92"/>
                  <a:pt x="27" y="92"/>
                  <a:pt x="43" y="99"/>
                </a:cubicBezTo>
                <a:cubicBezTo>
                  <a:pt x="62" y="107"/>
                  <a:pt x="50" y="123"/>
                  <a:pt x="35" y="127"/>
                </a:cubicBezTo>
                <a:cubicBezTo>
                  <a:pt x="15" y="138"/>
                  <a:pt x="15" y="138"/>
                  <a:pt x="15" y="13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5" name="Freeform 203"/>
          <p:cNvSpPr>
            <a:spLocks noChangeArrowheads="1"/>
          </p:cNvSpPr>
          <p:nvPr/>
        </p:nvSpPr>
        <p:spPr bwMode="auto">
          <a:xfrm>
            <a:off x="17294402" y="8349929"/>
            <a:ext cx="594357" cy="354039"/>
          </a:xfrm>
          <a:custGeom>
            <a:avLst/>
            <a:gdLst>
              <a:gd name="T0" fmla="*/ 616 w 810"/>
              <a:gd name="T1" fmla="*/ 0 h 483"/>
              <a:gd name="T2" fmla="*/ 616 w 810"/>
              <a:gd name="T3" fmla="*/ 242 h 483"/>
              <a:gd name="T4" fmla="*/ 809 w 810"/>
              <a:gd name="T5" fmla="*/ 242 h 483"/>
              <a:gd name="T6" fmla="*/ 809 w 810"/>
              <a:gd name="T7" fmla="*/ 238 h 483"/>
              <a:gd name="T8" fmla="*/ 809 w 810"/>
              <a:gd name="T9" fmla="*/ 482 h 483"/>
              <a:gd name="T10" fmla="*/ 809 w 810"/>
              <a:gd name="T11" fmla="*/ 482 h 483"/>
              <a:gd name="T12" fmla="*/ 358 w 810"/>
              <a:gd name="T13" fmla="*/ 482 h 483"/>
              <a:gd name="T14" fmla="*/ 358 w 810"/>
              <a:gd name="T15" fmla="*/ 482 h 483"/>
              <a:gd name="T16" fmla="*/ 0 w 810"/>
              <a:gd name="T17" fmla="*/ 482 h 483"/>
              <a:gd name="T18" fmla="*/ 0 w 810"/>
              <a:gd name="T19" fmla="*/ 482 h 483"/>
              <a:gd name="T20" fmla="*/ 3 w 810"/>
              <a:gd name="T21" fmla="*/ 0 h 483"/>
              <a:gd name="T22" fmla="*/ 3 w 810"/>
              <a:gd name="T23" fmla="*/ 0 h 483"/>
              <a:gd name="T24" fmla="*/ 616 w 810"/>
              <a:gd name="T25" fmla="*/ 0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0" h="483">
                <a:moveTo>
                  <a:pt x="616" y="0"/>
                </a:moveTo>
                <a:lnTo>
                  <a:pt x="616" y="242"/>
                </a:lnTo>
                <a:lnTo>
                  <a:pt x="809" y="242"/>
                </a:lnTo>
                <a:lnTo>
                  <a:pt x="809" y="238"/>
                </a:lnTo>
                <a:lnTo>
                  <a:pt x="809" y="482"/>
                </a:lnTo>
                <a:lnTo>
                  <a:pt x="809" y="482"/>
                </a:lnTo>
                <a:lnTo>
                  <a:pt x="358" y="482"/>
                </a:lnTo>
                <a:lnTo>
                  <a:pt x="358" y="482"/>
                </a:lnTo>
                <a:lnTo>
                  <a:pt x="0" y="482"/>
                </a:lnTo>
                <a:lnTo>
                  <a:pt x="0" y="482"/>
                </a:lnTo>
                <a:lnTo>
                  <a:pt x="3" y="0"/>
                </a:lnTo>
                <a:lnTo>
                  <a:pt x="3" y="0"/>
                </a:lnTo>
                <a:lnTo>
                  <a:pt x="616"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6" name="Freeform 204"/>
          <p:cNvSpPr>
            <a:spLocks noChangeArrowheads="1"/>
          </p:cNvSpPr>
          <p:nvPr/>
        </p:nvSpPr>
        <p:spPr bwMode="auto">
          <a:xfrm>
            <a:off x="16878677" y="8707216"/>
            <a:ext cx="675554" cy="568411"/>
          </a:xfrm>
          <a:custGeom>
            <a:avLst/>
            <a:gdLst>
              <a:gd name="T0" fmla="*/ 922 w 923"/>
              <a:gd name="T1" fmla="*/ 250 h 775"/>
              <a:gd name="T2" fmla="*/ 922 w 923"/>
              <a:gd name="T3" fmla="*/ 250 h 775"/>
              <a:gd name="T4" fmla="*/ 718 w 923"/>
              <a:gd name="T5" fmla="*/ 250 h 775"/>
              <a:gd name="T6" fmla="*/ 679 w 923"/>
              <a:gd name="T7" fmla="*/ 431 h 775"/>
              <a:gd name="T8" fmla="*/ 648 w 923"/>
              <a:gd name="T9" fmla="*/ 509 h 775"/>
              <a:gd name="T10" fmla="*/ 667 w 923"/>
              <a:gd name="T11" fmla="*/ 570 h 775"/>
              <a:gd name="T12" fmla="*/ 667 w 923"/>
              <a:gd name="T13" fmla="*/ 574 h 775"/>
              <a:gd name="T14" fmla="*/ 656 w 923"/>
              <a:gd name="T15" fmla="*/ 628 h 775"/>
              <a:gd name="T16" fmla="*/ 652 w 923"/>
              <a:gd name="T17" fmla="*/ 640 h 775"/>
              <a:gd name="T18" fmla="*/ 664 w 923"/>
              <a:gd name="T19" fmla="*/ 682 h 775"/>
              <a:gd name="T20" fmla="*/ 667 w 923"/>
              <a:gd name="T21" fmla="*/ 702 h 775"/>
              <a:gd name="T22" fmla="*/ 671 w 923"/>
              <a:gd name="T23" fmla="*/ 724 h 775"/>
              <a:gd name="T24" fmla="*/ 671 w 923"/>
              <a:gd name="T25" fmla="*/ 774 h 775"/>
              <a:gd name="T26" fmla="*/ 671 w 923"/>
              <a:gd name="T27" fmla="*/ 774 h 775"/>
              <a:gd name="T28" fmla="*/ 575 w 923"/>
              <a:gd name="T29" fmla="*/ 774 h 775"/>
              <a:gd name="T30" fmla="*/ 575 w 923"/>
              <a:gd name="T31" fmla="*/ 774 h 775"/>
              <a:gd name="T32" fmla="*/ 0 w 923"/>
              <a:gd name="T33" fmla="*/ 774 h 775"/>
              <a:gd name="T34" fmla="*/ 0 w 923"/>
              <a:gd name="T35" fmla="*/ 774 h 775"/>
              <a:gd name="T36" fmla="*/ 0 w 923"/>
              <a:gd name="T37" fmla="*/ 0 h 775"/>
              <a:gd name="T38" fmla="*/ 0 w 923"/>
              <a:gd name="T39" fmla="*/ 0 h 775"/>
              <a:gd name="T40" fmla="*/ 564 w 923"/>
              <a:gd name="T41" fmla="*/ 0 h 775"/>
              <a:gd name="T42" fmla="*/ 564 w 923"/>
              <a:gd name="T43" fmla="*/ 0 h 775"/>
              <a:gd name="T44" fmla="*/ 922 w 923"/>
              <a:gd name="T45" fmla="*/ 0 h 775"/>
              <a:gd name="T46" fmla="*/ 922 w 923"/>
              <a:gd name="T47" fmla="*/ 0 h 775"/>
              <a:gd name="T48" fmla="*/ 922 w 923"/>
              <a:gd name="T49" fmla="*/ 250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3" h="775">
                <a:moveTo>
                  <a:pt x="922" y="250"/>
                </a:moveTo>
                <a:lnTo>
                  <a:pt x="922" y="250"/>
                </a:lnTo>
                <a:cubicBezTo>
                  <a:pt x="718" y="250"/>
                  <a:pt x="718" y="250"/>
                  <a:pt x="718" y="250"/>
                </a:cubicBezTo>
                <a:cubicBezTo>
                  <a:pt x="695" y="308"/>
                  <a:pt x="695" y="370"/>
                  <a:pt x="679" y="431"/>
                </a:cubicBezTo>
                <a:cubicBezTo>
                  <a:pt x="675" y="458"/>
                  <a:pt x="652" y="478"/>
                  <a:pt x="648" y="509"/>
                </a:cubicBezTo>
                <a:cubicBezTo>
                  <a:pt x="648" y="528"/>
                  <a:pt x="679" y="559"/>
                  <a:pt x="667" y="570"/>
                </a:cubicBezTo>
                <a:cubicBezTo>
                  <a:pt x="667" y="574"/>
                  <a:pt x="667" y="574"/>
                  <a:pt x="667" y="574"/>
                </a:cubicBezTo>
                <a:cubicBezTo>
                  <a:pt x="660" y="585"/>
                  <a:pt x="656" y="613"/>
                  <a:pt x="656" y="628"/>
                </a:cubicBezTo>
                <a:cubicBezTo>
                  <a:pt x="652" y="632"/>
                  <a:pt x="652" y="636"/>
                  <a:pt x="652" y="640"/>
                </a:cubicBezTo>
                <a:cubicBezTo>
                  <a:pt x="648" y="655"/>
                  <a:pt x="648" y="671"/>
                  <a:pt x="664" y="682"/>
                </a:cubicBezTo>
                <a:cubicBezTo>
                  <a:pt x="664" y="690"/>
                  <a:pt x="667" y="694"/>
                  <a:pt x="667" y="702"/>
                </a:cubicBezTo>
                <a:cubicBezTo>
                  <a:pt x="667" y="709"/>
                  <a:pt x="671" y="717"/>
                  <a:pt x="671" y="724"/>
                </a:cubicBezTo>
                <a:cubicBezTo>
                  <a:pt x="671" y="774"/>
                  <a:pt x="671" y="774"/>
                  <a:pt x="671" y="774"/>
                </a:cubicBezTo>
                <a:lnTo>
                  <a:pt x="671" y="774"/>
                </a:lnTo>
                <a:cubicBezTo>
                  <a:pt x="575" y="774"/>
                  <a:pt x="575" y="774"/>
                  <a:pt x="575" y="774"/>
                </a:cubicBezTo>
                <a:lnTo>
                  <a:pt x="575" y="774"/>
                </a:lnTo>
                <a:cubicBezTo>
                  <a:pt x="0" y="774"/>
                  <a:pt x="0" y="774"/>
                  <a:pt x="0" y="774"/>
                </a:cubicBezTo>
                <a:lnTo>
                  <a:pt x="0" y="774"/>
                </a:lnTo>
                <a:cubicBezTo>
                  <a:pt x="0" y="0"/>
                  <a:pt x="0" y="0"/>
                  <a:pt x="0" y="0"/>
                </a:cubicBezTo>
                <a:lnTo>
                  <a:pt x="0" y="0"/>
                </a:lnTo>
                <a:cubicBezTo>
                  <a:pt x="564" y="0"/>
                  <a:pt x="564" y="0"/>
                  <a:pt x="564" y="0"/>
                </a:cubicBezTo>
                <a:lnTo>
                  <a:pt x="564" y="0"/>
                </a:lnTo>
                <a:cubicBezTo>
                  <a:pt x="922" y="0"/>
                  <a:pt x="922" y="0"/>
                  <a:pt x="922" y="0"/>
                </a:cubicBezTo>
                <a:lnTo>
                  <a:pt x="922" y="0"/>
                </a:lnTo>
                <a:cubicBezTo>
                  <a:pt x="922" y="250"/>
                  <a:pt x="922" y="250"/>
                  <a:pt x="922" y="25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7" name="Freeform 205"/>
          <p:cNvSpPr>
            <a:spLocks noChangeArrowheads="1"/>
          </p:cNvSpPr>
          <p:nvPr/>
        </p:nvSpPr>
        <p:spPr bwMode="auto">
          <a:xfrm>
            <a:off x="17557478" y="8707216"/>
            <a:ext cx="604101" cy="428745"/>
          </a:xfrm>
          <a:custGeom>
            <a:avLst/>
            <a:gdLst>
              <a:gd name="T0" fmla="*/ 0 w 823"/>
              <a:gd name="T1" fmla="*/ 0 h 586"/>
              <a:gd name="T2" fmla="*/ 451 w 823"/>
              <a:gd name="T3" fmla="*/ 0 h 586"/>
              <a:gd name="T4" fmla="*/ 451 w 823"/>
              <a:gd name="T5" fmla="*/ 0 h 586"/>
              <a:gd name="T6" fmla="*/ 451 w 823"/>
              <a:gd name="T7" fmla="*/ 177 h 586"/>
              <a:gd name="T8" fmla="*/ 822 w 823"/>
              <a:gd name="T9" fmla="*/ 177 h 586"/>
              <a:gd name="T10" fmla="*/ 822 w 823"/>
              <a:gd name="T11" fmla="*/ 177 h 586"/>
              <a:gd name="T12" fmla="*/ 822 w 823"/>
              <a:gd name="T13" fmla="*/ 585 h 586"/>
              <a:gd name="T14" fmla="*/ 822 w 823"/>
              <a:gd name="T15" fmla="*/ 585 h 586"/>
              <a:gd name="T16" fmla="*/ 563 w 823"/>
              <a:gd name="T17" fmla="*/ 435 h 586"/>
              <a:gd name="T18" fmla="*/ 143 w 823"/>
              <a:gd name="T19" fmla="*/ 435 h 586"/>
              <a:gd name="T20" fmla="*/ 143 w 823"/>
              <a:gd name="T21" fmla="*/ 435 h 586"/>
              <a:gd name="T22" fmla="*/ 69 w 823"/>
              <a:gd name="T23" fmla="*/ 435 h 586"/>
              <a:gd name="T24" fmla="*/ 69 w 823"/>
              <a:gd name="T25" fmla="*/ 250 h 586"/>
              <a:gd name="T26" fmla="*/ 0 w 823"/>
              <a:gd name="T27" fmla="*/ 250 h 586"/>
              <a:gd name="T28" fmla="*/ 0 w 823"/>
              <a:gd name="T29" fmla="*/ 250 h 586"/>
              <a:gd name="T30" fmla="*/ 0 w 823"/>
              <a:gd name="T31" fmla="*/ 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3" h="586">
                <a:moveTo>
                  <a:pt x="0" y="0"/>
                </a:moveTo>
                <a:lnTo>
                  <a:pt x="451" y="0"/>
                </a:lnTo>
                <a:lnTo>
                  <a:pt x="451" y="0"/>
                </a:lnTo>
                <a:lnTo>
                  <a:pt x="451" y="177"/>
                </a:lnTo>
                <a:lnTo>
                  <a:pt x="822" y="177"/>
                </a:lnTo>
                <a:lnTo>
                  <a:pt x="822" y="177"/>
                </a:lnTo>
                <a:lnTo>
                  <a:pt x="822" y="585"/>
                </a:lnTo>
                <a:lnTo>
                  <a:pt x="822" y="585"/>
                </a:lnTo>
                <a:lnTo>
                  <a:pt x="563" y="435"/>
                </a:lnTo>
                <a:lnTo>
                  <a:pt x="143" y="435"/>
                </a:lnTo>
                <a:lnTo>
                  <a:pt x="143" y="435"/>
                </a:lnTo>
                <a:lnTo>
                  <a:pt x="69" y="435"/>
                </a:lnTo>
                <a:lnTo>
                  <a:pt x="69" y="250"/>
                </a:lnTo>
                <a:lnTo>
                  <a:pt x="0" y="250"/>
                </a:lnTo>
                <a:lnTo>
                  <a:pt x="0" y="250"/>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8" name="Freeform 206"/>
          <p:cNvSpPr>
            <a:spLocks noChangeArrowheads="1"/>
          </p:cNvSpPr>
          <p:nvPr/>
        </p:nvSpPr>
        <p:spPr bwMode="auto">
          <a:xfrm>
            <a:off x="17888760" y="8525325"/>
            <a:ext cx="516409" cy="308566"/>
          </a:xfrm>
          <a:custGeom>
            <a:avLst/>
            <a:gdLst>
              <a:gd name="T0" fmla="*/ 699 w 704"/>
              <a:gd name="T1" fmla="*/ 4 h 422"/>
              <a:gd name="T2" fmla="*/ 703 w 704"/>
              <a:gd name="T3" fmla="*/ 421 h 422"/>
              <a:gd name="T4" fmla="*/ 703 w 704"/>
              <a:gd name="T5" fmla="*/ 421 h 422"/>
              <a:gd name="T6" fmla="*/ 371 w 704"/>
              <a:gd name="T7" fmla="*/ 421 h 422"/>
              <a:gd name="T8" fmla="*/ 371 w 704"/>
              <a:gd name="T9" fmla="*/ 421 h 422"/>
              <a:gd name="T10" fmla="*/ 0 w 704"/>
              <a:gd name="T11" fmla="*/ 421 h 422"/>
              <a:gd name="T12" fmla="*/ 0 w 704"/>
              <a:gd name="T13" fmla="*/ 244 h 422"/>
              <a:gd name="T14" fmla="*/ 0 w 704"/>
              <a:gd name="T15" fmla="*/ 244 h 422"/>
              <a:gd name="T16" fmla="*/ 0 w 704"/>
              <a:gd name="T17" fmla="*/ 0 h 422"/>
              <a:gd name="T18" fmla="*/ 0 w 704"/>
              <a:gd name="T19" fmla="*/ 4 h 422"/>
              <a:gd name="T20" fmla="*/ 328 w 704"/>
              <a:gd name="T21" fmla="*/ 4 h 422"/>
              <a:gd name="T22" fmla="*/ 328 w 704"/>
              <a:gd name="T23" fmla="*/ 4 h 422"/>
              <a:gd name="T24" fmla="*/ 699 w 704"/>
              <a:gd name="T25" fmla="*/ 4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4" h="422">
                <a:moveTo>
                  <a:pt x="699" y="4"/>
                </a:moveTo>
                <a:lnTo>
                  <a:pt x="703" y="421"/>
                </a:lnTo>
                <a:lnTo>
                  <a:pt x="703" y="421"/>
                </a:lnTo>
                <a:lnTo>
                  <a:pt x="371" y="421"/>
                </a:lnTo>
                <a:lnTo>
                  <a:pt x="371" y="421"/>
                </a:lnTo>
                <a:lnTo>
                  <a:pt x="0" y="421"/>
                </a:lnTo>
                <a:lnTo>
                  <a:pt x="0" y="244"/>
                </a:lnTo>
                <a:lnTo>
                  <a:pt x="0" y="244"/>
                </a:lnTo>
                <a:lnTo>
                  <a:pt x="0" y="0"/>
                </a:lnTo>
                <a:lnTo>
                  <a:pt x="0" y="4"/>
                </a:lnTo>
                <a:lnTo>
                  <a:pt x="328" y="4"/>
                </a:lnTo>
                <a:lnTo>
                  <a:pt x="328" y="4"/>
                </a:lnTo>
                <a:lnTo>
                  <a:pt x="699" y="4"/>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9" name="Freeform 207"/>
          <p:cNvSpPr>
            <a:spLocks noChangeArrowheads="1"/>
          </p:cNvSpPr>
          <p:nvPr/>
        </p:nvSpPr>
        <p:spPr bwMode="auto">
          <a:xfrm>
            <a:off x="18700723" y="7495688"/>
            <a:ext cx="545639" cy="552171"/>
          </a:xfrm>
          <a:custGeom>
            <a:avLst/>
            <a:gdLst>
              <a:gd name="T0" fmla="*/ 263 w 745"/>
              <a:gd name="T1" fmla="*/ 752 h 753"/>
              <a:gd name="T2" fmla="*/ 744 w 745"/>
              <a:gd name="T3" fmla="*/ 455 h 753"/>
              <a:gd name="T4" fmla="*/ 744 w 745"/>
              <a:gd name="T5" fmla="*/ 455 h 753"/>
              <a:gd name="T6" fmla="*/ 555 w 745"/>
              <a:gd name="T7" fmla="*/ 150 h 753"/>
              <a:gd name="T8" fmla="*/ 555 w 745"/>
              <a:gd name="T9" fmla="*/ 150 h 753"/>
              <a:gd name="T10" fmla="*/ 479 w 745"/>
              <a:gd name="T11" fmla="*/ 0 h 753"/>
              <a:gd name="T12" fmla="*/ 401 w 745"/>
              <a:gd name="T13" fmla="*/ 50 h 753"/>
              <a:gd name="T14" fmla="*/ 401 w 745"/>
              <a:gd name="T15" fmla="*/ 50 h 753"/>
              <a:gd name="T16" fmla="*/ 0 w 745"/>
              <a:gd name="T17" fmla="*/ 293 h 753"/>
              <a:gd name="T18" fmla="*/ 0 w 745"/>
              <a:gd name="T19" fmla="*/ 293 h 753"/>
              <a:gd name="T20" fmla="*/ 263 w 745"/>
              <a:gd name="T21" fmla="*/ 75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5" h="753">
                <a:moveTo>
                  <a:pt x="263" y="752"/>
                </a:moveTo>
                <a:lnTo>
                  <a:pt x="744" y="455"/>
                </a:lnTo>
                <a:lnTo>
                  <a:pt x="744" y="455"/>
                </a:lnTo>
                <a:lnTo>
                  <a:pt x="555" y="150"/>
                </a:lnTo>
                <a:lnTo>
                  <a:pt x="555" y="150"/>
                </a:lnTo>
                <a:lnTo>
                  <a:pt x="479" y="0"/>
                </a:lnTo>
                <a:lnTo>
                  <a:pt x="401" y="50"/>
                </a:lnTo>
                <a:lnTo>
                  <a:pt x="401" y="50"/>
                </a:lnTo>
                <a:lnTo>
                  <a:pt x="0" y="293"/>
                </a:lnTo>
                <a:lnTo>
                  <a:pt x="0" y="293"/>
                </a:lnTo>
                <a:lnTo>
                  <a:pt x="263" y="752"/>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0" name="Freeform 208"/>
          <p:cNvSpPr>
            <a:spLocks noChangeArrowheads="1"/>
          </p:cNvSpPr>
          <p:nvPr/>
        </p:nvSpPr>
        <p:spPr bwMode="auto">
          <a:xfrm>
            <a:off x="18411664" y="7713308"/>
            <a:ext cx="480682" cy="360535"/>
          </a:xfrm>
          <a:custGeom>
            <a:avLst/>
            <a:gdLst>
              <a:gd name="T0" fmla="*/ 656 w 657"/>
              <a:gd name="T1" fmla="*/ 459 h 495"/>
              <a:gd name="T2" fmla="*/ 656 w 657"/>
              <a:gd name="T3" fmla="*/ 459 h 495"/>
              <a:gd name="T4" fmla="*/ 656 w 657"/>
              <a:gd name="T5" fmla="*/ 494 h 495"/>
              <a:gd name="T6" fmla="*/ 656 w 657"/>
              <a:gd name="T7" fmla="*/ 494 h 495"/>
              <a:gd name="T8" fmla="*/ 131 w 657"/>
              <a:gd name="T9" fmla="*/ 494 h 495"/>
              <a:gd name="T10" fmla="*/ 131 w 657"/>
              <a:gd name="T11" fmla="*/ 494 h 495"/>
              <a:gd name="T12" fmla="*/ 104 w 657"/>
              <a:gd name="T13" fmla="*/ 467 h 495"/>
              <a:gd name="T14" fmla="*/ 112 w 657"/>
              <a:gd name="T15" fmla="*/ 405 h 495"/>
              <a:gd name="T16" fmla="*/ 35 w 657"/>
              <a:gd name="T17" fmla="*/ 393 h 495"/>
              <a:gd name="T18" fmla="*/ 62 w 657"/>
              <a:gd name="T19" fmla="*/ 343 h 495"/>
              <a:gd name="T20" fmla="*/ 35 w 657"/>
              <a:gd name="T21" fmla="*/ 332 h 495"/>
              <a:gd name="T22" fmla="*/ 27 w 657"/>
              <a:gd name="T23" fmla="*/ 309 h 495"/>
              <a:gd name="T24" fmla="*/ 19 w 657"/>
              <a:gd name="T25" fmla="*/ 262 h 495"/>
              <a:gd name="T26" fmla="*/ 19 w 657"/>
              <a:gd name="T27" fmla="*/ 262 h 495"/>
              <a:gd name="T28" fmla="*/ 309 w 657"/>
              <a:gd name="T29" fmla="*/ 61 h 495"/>
              <a:gd name="T30" fmla="*/ 393 w 657"/>
              <a:gd name="T31" fmla="*/ 0 h 495"/>
              <a:gd name="T32" fmla="*/ 656 w 657"/>
              <a:gd name="T33" fmla="*/ 459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7" h="495">
                <a:moveTo>
                  <a:pt x="656" y="459"/>
                </a:moveTo>
                <a:lnTo>
                  <a:pt x="656" y="459"/>
                </a:lnTo>
                <a:cubicBezTo>
                  <a:pt x="656" y="494"/>
                  <a:pt x="656" y="494"/>
                  <a:pt x="656" y="494"/>
                </a:cubicBezTo>
                <a:lnTo>
                  <a:pt x="656" y="494"/>
                </a:lnTo>
                <a:cubicBezTo>
                  <a:pt x="131" y="494"/>
                  <a:pt x="131" y="494"/>
                  <a:pt x="131" y="494"/>
                </a:cubicBezTo>
                <a:lnTo>
                  <a:pt x="131" y="494"/>
                </a:lnTo>
                <a:cubicBezTo>
                  <a:pt x="104" y="467"/>
                  <a:pt x="104" y="467"/>
                  <a:pt x="104" y="467"/>
                </a:cubicBezTo>
                <a:cubicBezTo>
                  <a:pt x="81" y="439"/>
                  <a:pt x="123" y="428"/>
                  <a:pt x="112" y="405"/>
                </a:cubicBezTo>
                <a:cubicBezTo>
                  <a:pt x="92" y="381"/>
                  <a:pt x="31" y="435"/>
                  <a:pt x="35" y="393"/>
                </a:cubicBezTo>
                <a:cubicBezTo>
                  <a:pt x="35" y="370"/>
                  <a:pt x="62" y="362"/>
                  <a:pt x="62" y="343"/>
                </a:cubicBezTo>
                <a:cubicBezTo>
                  <a:pt x="58" y="339"/>
                  <a:pt x="39" y="339"/>
                  <a:pt x="35" y="332"/>
                </a:cubicBezTo>
                <a:cubicBezTo>
                  <a:pt x="35" y="320"/>
                  <a:pt x="39" y="313"/>
                  <a:pt x="27" y="309"/>
                </a:cubicBezTo>
                <a:cubicBezTo>
                  <a:pt x="0" y="293"/>
                  <a:pt x="19" y="285"/>
                  <a:pt x="19" y="262"/>
                </a:cubicBezTo>
                <a:lnTo>
                  <a:pt x="19" y="262"/>
                </a:lnTo>
                <a:cubicBezTo>
                  <a:pt x="309" y="61"/>
                  <a:pt x="309" y="61"/>
                  <a:pt x="309" y="61"/>
                </a:cubicBezTo>
                <a:cubicBezTo>
                  <a:pt x="393" y="0"/>
                  <a:pt x="393" y="0"/>
                  <a:pt x="393" y="0"/>
                </a:cubicBezTo>
                <a:cubicBezTo>
                  <a:pt x="656" y="459"/>
                  <a:pt x="656" y="459"/>
                  <a:pt x="656" y="45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1" name="Freeform 209"/>
          <p:cNvSpPr>
            <a:spLocks noChangeArrowheads="1"/>
          </p:cNvSpPr>
          <p:nvPr/>
        </p:nvSpPr>
        <p:spPr bwMode="auto">
          <a:xfrm>
            <a:off x="19353541" y="7667836"/>
            <a:ext cx="487178" cy="444985"/>
          </a:xfrm>
          <a:custGeom>
            <a:avLst/>
            <a:gdLst>
              <a:gd name="T0" fmla="*/ 0 w 668"/>
              <a:gd name="T1" fmla="*/ 282 h 607"/>
              <a:gd name="T2" fmla="*/ 197 w 668"/>
              <a:gd name="T3" fmla="*/ 606 h 607"/>
              <a:gd name="T4" fmla="*/ 197 w 668"/>
              <a:gd name="T5" fmla="*/ 606 h 607"/>
              <a:gd name="T6" fmla="*/ 428 w 668"/>
              <a:gd name="T7" fmla="*/ 474 h 607"/>
              <a:gd name="T8" fmla="*/ 436 w 668"/>
              <a:gd name="T9" fmla="*/ 470 h 607"/>
              <a:gd name="T10" fmla="*/ 667 w 668"/>
              <a:gd name="T11" fmla="*/ 339 h 607"/>
              <a:gd name="T12" fmla="*/ 667 w 668"/>
              <a:gd name="T13" fmla="*/ 339 h 607"/>
              <a:gd name="T14" fmla="*/ 463 w 668"/>
              <a:gd name="T15" fmla="*/ 0 h 607"/>
              <a:gd name="T16" fmla="*/ 463 w 668"/>
              <a:gd name="T17" fmla="*/ 0 h 607"/>
              <a:gd name="T18" fmla="*/ 0 w 668"/>
              <a:gd name="T19" fmla="*/ 282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8" h="607">
                <a:moveTo>
                  <a:pt x="0" y="282"/>
                </a:moveTo>
                <a:lnTo>
                  <a:pt x="197" y="606"/>
                </a:lnTo>
                <a:lnTo>
                  <a:pt x="197" y="606"/>
                </a:lnTo>
                <a:lnTo>
                  <a:pt x="428" y="474"/>
                </a:lnTo>
                <a:lnTo>
                  <a:pt x="436" y="470"/>
                </a:lnTo>
                <a:lnTo>
                  <a:pt x="667" y="339"/>
                </a:lnTo>
                <a:lnTo>
                  <a:pt x="667" y="339"/>
                </a:lnTo>
                <a:lnTo>
                  <a:pt x="463" y="0"/>
                </a:lnTo>
                <a:lnTo>
                  <a:pt x="463" y="0"/>
                </a:lnTo>
                <a:lnTo>
                  <a:pt x="0" y="282"/>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2" name="Freeform 210"/>
          <p:cNvSpPr>
            <a:spLocks noChangeArrowheads="1"/>
          </p:cNvSpPr>
          <p:nvPr/>
        </p:nvSpPr>
        <p:spPr bwMode="auto">
          <a:xfrm>
            <a:off x="17661410" y="7684076"/>
            <a:ext cx="370255" cy="467721"/>
          </a:xfrm>
          <a:custGeom>
            <a:avLst/>
            <a:gdLst>
              <a:gd name="T0" fmla="*/ 405 w 506"/>
              <a:gd name="T1" fmla="*/ 15 h 640"/>
              <a:gd name="T2" fmla="*/ 405 w 506"/>
              <a:gd name="T3" fmla="*/ 15 h 640"/>
              <a:gd name="T4" fmla="*/ 408 w 506"/>
              <a:gd name="T5" fmla="*/ 19 h 640"/>
              <a:gd name="T6" fmla="*/ 412 w 506"/>
              <a:gd name="T7" fmla="*/ 23 h 640"/>
              <a:gd name="T8" fmla="*/ 420 w 506"/>
              <a:gd name="T9" fmla="*/ 30 h 640"/>
              <a:gd name="T10" fmla="*/ 447 w 506"/>
              <a:gd name="T11" fmla="*/ 42 h 640"/>
              <a:gd name="T12" fmla="*/ 478 w 506"/>
              <a:gd name="T13" fmla="*/ 38 h 640"/>
              <a:gd name="T14" fmla="*/ 505 w 506"/>
              <a:gd name="T15" fmla="*/ 42 h 640"/>
              <a:gd name="T16" fmla="*/ 505 w 506"/>
              <a:gd name="T17" fmla="*/ 42 h 640"/>
              <a:gd name="T18" fmla="*/ 505 w 506"/>
              <a:gd name="T19" fmla="*/ 639 h 640"/>
              <a:gd name="T20" fmla="*/ 505 w 506"/>
              <a:gd name="T21" fmla="*/ 639 h 640"/>
              <a:gd name="T22" fmla="*/ 115 w 506"/>
              <a:gd name="T23" fmla="*/ 639 h 640"/>
              <a:gd name="T24" fmla="*/ 115 w 506"/>
              <a:gd name="T25" fmla="*/ 639 h 640"/>
              <a:gd name="T26" fmla="*/ 0 w 506"/>
              <a:gd name="T27" fmla="*/ 639 h 640"/>
              <a:gd name="T28" fmla="*/ 4 w 506"/>
              <a:gd name="T29" fmla="*/ 473 h 640"/>
              <a:gd name="T30" fmla="*/ 4 w 506"/>
              <a:gd name="T31" fmla="*/ 473 h 640"/>
              <a:gd name="T32" fmla="*/ 4 w 506"/>
              <a:gd name="T33" fmla="*/ 0 h 640"/>
              <a:gd name="T34" fmla="*/ 4 w 506"/>
              <a:gd name="T35" fmla="*/ 0 h 640"/>
              <a:gd name="T36" fmla="*/ 54 w 506"/>
              <a:gd name="T37" fmla="*/ 7 h 640"/>
              <a:gd name="T38" fmla="*/ 123 w 506"/>
              <a:gd name="T39" fmla="*/ 73 h 640"/>
              <a:gd name="T40" fmla="*/ 162 w 506"/>
              <a:gd name="T41" fmla="*/ 38 h 640"/>
              <a:gd name="T42" fmla="*/ 208 w 506"/>
              <a:gd name="T43" fmla="*/ 46 h 640"/>
              <a:gd name="T44" fmla="*/ 231 w 506"/>
              <a:gd name="T45" fmla="*/ 57 h 640"/>
              <a:gd name="T46" fmla="*/ 305 w 506"/>
              <a:gd name="T47" fmla="*/ 84 h 640"/>
              <a:gd name="T48" fmla="*/ 328 w 506"/>
              <a:gd name="T49" fmla="*/ 53 h 640"/>
              <a:gd name="T50" fmla="*/ 366 w 506"/>
              <a:gd name="T51" fmla="*/ 27 h 640"/>
              <a:gd name="T52" fmla="*/ 405 w 506"/>
              <a:gd name="T53" fmla="*/ 1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6" h="640">
                <a:moveTo>
                  <a:pt x="405" y="15"/>
                </a:moveTo>
                <a:lnTo>
                  <a:pt x="405" y="15"/>
                </a:lnTo>
                <a:cubicBezTo>
                  <a:pt x="408" y="19"/>
                  <a:pt x="408" y="19"/>
                  <a:pt x="408" y="19"/>
                </a:cubicBezTo>
                <a:cubicBezTo>
                  <a:pt x="412" y="23"/>
                  <a:pt x="412" y="23"/>
                  <a:pt x="412" y="23"/>
                </a:cubicBezTo>
                <a:cubicBezTo>
                  <a:pt x="416" y="23"/>
                  <a:pt x="416" y="27"/>
                  <a:pt x="420" y="30"/>
                </a:cubicBezTo>
                <a:cubicBezTo>
                  <a:pt x="424" y="38"/>
                  <a:pt x="439" y="42"/>
                  <a:pt x="447" y="42"/>
                </a:cubicBezTo>
                <a:cubicBezTo>
                  <a:pt x="455" y="42"/>
                  <a:pt x="466" y="38"/>
                  <a:pt x="478" y="38"/>
                </a:cubicBezTo>
                <a:cubicBezTo>
                  <a:pt x="505" y="42"/>
                  <a:pt x="505" y="42"/>
                  <a:pt x="505" y="42"/>
                </a:cubicBezTo>
                <a:lnTo>
                  <a:pt x="505" y="42"/>
                </a:lnTo>
                <a:cubicBezTo>
                  <a:pt x="505" y="639"/>
                  <a:pt x="505" y="639"/>
                  <a:pt x="505" y="639"/>
                </a:cubicBezTo>
                <a:lnTo>
                  <a:pt x="505" y="639"/>
                </a:lnTo>
                <a:cubicBezTo>
                  <a:pt x="115" y="639"/>
                  <a:pt x="115" y="639"/>
                  <a:pt x="115" y="639"/>
                </a:cubicBezTo>
                <a:lnTo>
                  <a:pt x="115" y="639"/>
                </a:lnTo>
                <a:cubicBezTo>
                  <a:pt x="0" y="639"/>
                  <a:pt x="0" y="639"/>
                  <a:pt x="0" y="639"/>
                </a:cubicBezTo>
                <a:cubicBezTo>
                  <a:pt x="4" y="473"/>
                  <a:pt x="4" y="473"/>
                  <a:pt x="4" y="473"/>
                </a:cubicBezTo>
                <a:lnTo>
                  <a:pt x="4" y="473"/>
                </a:lnTo>
                <a:cubicBezTo>
                  <a:pt x="4" y="0"/>
                  <a:pt x="4" y="0"/>
                  <a:pt x="4" y="0"/>
                </a:cubicBezTo>
                <a:lnTo>
                  <a:pt x="4" y="0"/>
                </a:lnTo>
                <a:cubicBezTo>
                  <a:pt x="23" y="0"/>
                  <a:pt x="35" y="0"/>
                  <a:pt x="54" y="7"/>
                </a:cubicBezTo>
                <a:cubicBezTo>
                  <a:pt x="81" y="27"/>
                  <a:pt x="84" y="73"/>
                  <a:pt x="123" y="73"/>
                </a:cubicBezTo>
                <a:cubicBezTo>
                  <a:pt x="150" y="69"/>
                  <a:pt x="143" y="46"/>
                  <a:pt x="162" y="38"/>
                </a:cubicBezTo>
                <a:cubicBezTo>
                  <a:pt x="181" y="27"/>
                  <a:pt x="193" y="42"/>
                  <a:pt x="208" y="46"/>
                </a:cubicBezTo>
                <a:cubicBezTo>
                  <a:pt x="216" y="49"/>
                  <a:pt x="223" y="53"/>
                  <a:pt x="231" y="57"/>
                </a:cubicBezTo>
                <a:cubicBezTo>
                  <a:pt x="250" y="73"/>
                  <a:pt x="273" y="103"/>
                  <a:pt x="305" y="84"/>
                </a:cubicBezTo>
                <a:cubicBezTo>
                  <a:pt x="312" y="76"/>
                  <a:pt x="324" y="61"/>
                  <a:pt x="328" y="53"/>
                </a:cubicBezTo>
                <a:cubicBezTo>
                  <a:pt x="340" y="38"/>
                  <a:pt x="351" y="30"/>
                  <a:pt x="366" y="27"/>
                </a:cubicBezTo>
                <a:cubicBezTo>
                  <a:pt x="405" y="15"/>
                  <a:pt x="405" y="15"/>
                  <a:pt x="405" y="15"/>
                </a:cubicBezTo>
              </a:path>
            </a:pathLst>
          </a:custGeom>
          <a:solidFill>
            <a:schemeClr val="accent3"/>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203" name="Freeform 211"/>
          <p:cNvSpPr>
            <a:spLocks noChangeArrowheads="1"/>
          </p:cNvSpPr>
          <p:nvPr/>
        </p:nvSpPr>
        <p:spPr bwMode="auto">
          <a:xfrm>
            <a:off x="17745854" y="8155045"/>
            <a:ext cx="379999" cy="373528"/>
          </a:xfrm>
          <a:custGeom>
            <a:avLst/>
            <a:gdLst>
              <a:gd name="T0" fmla="*/ 521 w 522"/>
              <a:gd name="T1" fmla="*/ 31 h 510"/>
              <a:gd name="T2" fmla="*/ 390 w 522"/>
              <a:gd name="T3" fmla="*/ 31 h 510"/>
              <a:gd name="T4" fmla="*/ 390 w 522"/>
              <a:gd name="T5" fmla="*/ 0 h 510"/>
              <a:gd name="T6" fmla="*/ 390 w 522"/>
              <a:gd name="T7" fmla="*/ 0 h 510"/>
              <a:gd name="T8" fmla="*/ 0 w 522"/>
              <a:gd name="T9" fmla="*/ 0 h 510"/>
              <a:gd name="T10" fmla="*/ 0 w 522"/>
              <a:gd name="T11" fmla="*/ 0 h 510"/>
              <a:gd name="T12" fmla="*/ 0 w 522"/>
              <a:gd name="T13" fmla="*/ 267 h 510"/>
              <a:gd name="T14" fmla="*/ 0 w 522"/>
              <a:gd name="T15" fmla="*/ 267 h 510"/>
              <a:gd name="T16" fmla="*/ 0 w 522"/>
              <a:gd name="T17" fmla="*/ 509 h 510"/>
              <a:gd name="T18" fmla="*/ 193 w 522"/>
              <a:gd name="T19" fmla="*/ 509 h 510"/>
              <a:gd name="T20" fmla="*/ 193 w 522"/>
              <a:gd name="T21" fmla="*/ 509 h 510"/>
              <a:gd name="T22" fmla="*/ 521 w 522"/>
              <a:gd name="T23" fmla="*/ 509 h 510"/>
              <a:gd name="T24" fmla="*/ 521 w 522"/>
              <a:gd name="T25" fmla="*/ 509 h 510"/>
              <a:gd name="T26" fmla="*/ 521 w 522"/>
              <a:gd name="T27" fmla="*/ 31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2" h="510">
                <a:moveTo>
                  <a:pt x="521" y="31"/>
                </a:moveTo>
                <a:lnTo>
                  <a:pt x="390" y="31"/>
                </a:lnTo>
                <a:lnTo>
                  <a:pt x="390" y="0"/>
                </a:lnTo>
                <a:lnTo>
                  <a:pt x="390" y="0"/>
                </a:lnTo>
                <a:lnTo>
                  <a:pt x="0" y="0"/>
                </a:lnTo>
                <a:lnTo>
                  <a:pt x="0" y="0"/>
                </a:lnTo>
                <a:lnTo>
                  <a:pt x="0" y="267"/>
                </a:lnTo>
                <a:lnTo>
                  <a:pt x="0" y="267"/>
                </a:lnTo>
                <a:lnTo>
                  <a:pt x="0" y="509"/>
                </a:lnTo>
                <a:lnTo>
                  <a:pt x="193" y="509"/>
                </a:lnTo>
                <a:lnTo>
                  <a:pt x="193" y="509"/>
                </a:lnTo>
                <a:lnTo>
                  <a:pt x="521" y="509"/>
                </a:lnTo>
                <a:lnTo>
                  <a:pt x="521" y="509"/>
                </a:lnTo>
                <a:lnTo>
                  <a:pt x="521" y="31"/>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4" name="Freeform 212"/>
          <p:cNvSpPr>
            <a:spLocks noChangeArrowheads="1"/>
          </p:cNvSpPr>
          <p:nvPr/>
        </p:nvSpPr>
        <p:spPr bwMode="auto">
          <a:xfrm>
            <a:off x="17294402" y="8031619"/>
            <a:ext cx="448204" cy="315062"/>
          </a:xfrm>
          <a:custGeom>
            <a:avLst/>
            <a:gdLst>
              <a:gd name="T0" fmla="*/ 613 w 614"/>
              <a:gd name="T1" fmla="*/ 433 h 434"/>
              <a:gd name="T2" fmla="*/ 613 w 614"/>
              <a:gd name="T3" fmla="*/ 166 h 434"/>
              <a:gd name="T4" fmla="*/ 613 w 614"/>
              <a:gd name="T5" fmla="*/ 166 h 434"/>
              <a:gd name="T6" fmla="*/ 498 w 614"/>
              <a:gd name="T7" fmla="*/ 166 h 434"/>
              <a:gd name="T8" fmla="*/ 502 w 614"/>
              <a:gd name="T9" fmla="*/ 0 h 434"/>
              <a:gd name="T10" fmla="*/ 502 w 614"/>
              <a:gd name="T11" fmla="*/ 0 h 434"/>
              <a:gd name="T12" fmla="*/ 0 w 614"/>
              <a:gd name="T13" fmla="*/ 0 h 434"/>
              <a:gd name="T14" fmla="*/ 0 w 614"/>
              <a:gd name="T15" fmla="*/ 0 h 434"/>
              <a:gd name="T16" fmla="*/ 0 w 614"/>
              <a:gd name="T17" fmla="*/ 433 h 434"/>
              <a:gd name="T18" fmla="*/ 0 w 614"/>
              <a:gd name="T19" fmla="*/ 433 h 434"/>
              <a:gd name="T20" fmla="*/ 613 w 614"/>
              <a:gd name="T21" fmla="*/ 433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4" h="434">
                <a:moveTo>
                  <a:pt x="613" y="433"/>
                </a:moveTo>
                <a:lnTo>
                  <a:pt x="613" y="166"/>
                </a:lnTo>
                <a:lnTo>
                  <a:pt x="613" y="166"/>
                </a:lnTo>
                <a:lnTo>
                  <a:pt x="498" y="166"/>
                </a:lnTo>
                <a:lnTo>
                  <a:pt x="502" y="0"/>
                </a:lnTo>
                <a:lnTo>
                  <a:pt x="502" y="0"/>
                </a:lnTo>
                <a:lnTo>
                  <a:pt x="0" y="0"/>
                </a:lnTo>
                <a:lnTo>
                  <a:pt x="0" y="0"/>
                </a:lnTo>
                <a:lnTo>
                  <a:pt x="0" y="433"/>
                </a:lnTo>
                <a:lnTo>
                  <a:pt x="0" y="433"/>
                </a:lnTo>
                <a:lnTo>
                  <a:pt x="613" y="433"/>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5" name="Freeform 213"/>
          <p:cNvSpPr>
            <a:spLocks noChangeArrowheads="1"/>
          </p:cNvSpPr>
          <p:nvPr/>
        </p:nvSpPr>
        <p:spPr bwMode="auto">
          <a:xfrm>
            <a:off x="18034913" y="7693820"/>
            <a:ext cx="500169" cy="480714"/>
          </a:xfrm>
          <a:custGeom>
            <a:avLst/>
            <a:gdLst>
              <a:gd name="T0" fmla="*/ 0 w 684"/>
              <a:gd name="T1" fmla="*/ 27 h 656"/>
              <a:gd name="T2" fmla="*/ 0 w 684"/>
              <a:gd name="T3" fmla="*/ 27 h 656"/>
              <a:gd name="T4" fmla="*/ 0 w 684"/>
              <a:gd name="T5" fmla="*/ 624 h 656"/>
              <a:gd name="T6" fmla="*/ 0 w 684"/>
              <a:gd name="T7" fmla="*/ 624 h 656"/>
              <a:gd name="T8" fmla="*/ 0 w 684"/>
              <a:gd name="T9" fmla="*/ 655 h 656"/>
              <a:gd name="T10" fmla="*/ 131 w 684"/>
              <a:gd name="T11" fmla="*/ 655 h 656"/>
              <a:gd name="T12" fmla="*/ 131 w 684"/>
              <a:gd name="T13" fmla="*/ 655 h 656"/>
              <a:gd name="T14" fmla="*/ 636 w 684"/>
              <a:gd name="T15" fmla="*/ 655 h 656"/>
              <a:gd name="T16" fmla="*/ 636 w 684"/>
              <a:gd name="T17" fmla="*/ 655 h 656"/>
              <a:gd name="T18" fmla="*/ 656 w 684"/>
              <a:gd name="T19" fmla="*/ 644 h 656"/>
              <a:gd name="T20" fmla="*/ 664 w 684"/>
              <a:gd name="T21" fmla="*/ 616 h 656"/>
              <a:gd name="T22" fmla="*/ 628 w 684"/>
              <a:gd name="T23" fmla="*/ 582 h 656"/>
              <a:gd name="T24" fmla="*/ 632 w 684"/>
              <a:gd name="T25" fmla="*/ 555 h 656"/>
              <a:gd name="T26" fmla="*/ 632 w 684"/>
              <a:gd name="T27" fmla="*/ 540 h 656"/>
              <a:gd name="T28" fmla="*/ 636 w 684"/>
              <a:gd name="T29" fmla="*/ 532 h 656"/>
              <a:gd name="T30" fmla="*/ 644 w 684"/>
              <a:gd name="T31" fmla="*/ 517 h 656"/>
              <a:gd name="T32" fmla="*/ 644 w 684"/>
              <a:gd name="T33" fmla="*/ 517 h 656"/>
              <a:gd name="T34" fmla="*/ 617 w 684"/>
              <a:gd name="T35" fmla="*/ 490 h 656"/>
              <a:gd name="T36" fmla="*/ 625 w 684"/>
              <a:gd name="T37" fmla="*/ 428 h 656"/>
              <a:gd name="T38" fmla="*/ 548 w 684"/>
              <a:gd name="T39" fmla="*/ 416 h 656"/>
              <a:gd name="T40" fmla="*/ 575 w 684"/>
              <a:gd name="T41" fmla="*/ 366 h 656"/>
              <a:gd name="T42" fmla="*/ 548 w 684"/>
              <a:gd name="T43" fmla="*/ 355 h 656"/>
              <a:gd name="T44" fmla="*/ 540 w 684"/>
              <a:gd name="T45" fmla="*/ 332 h 656"/>
              <a:gd name="T46" fmla="*/ 532 w 684"/>
              <a:gd name="T47" fmla="*/ 285 h 656"/>
              <a:gd name="T48" fmla="*/ 532 w 684"/>
              <a:gd name="T49" fmla="*/ 285 h 656"/>
              <a:gd name="T50" fmla="*/ 463 w 684"/>
              <a:gd name="T51" fmla="*/ 239 h 656"/>
              <a:gd name="T52" fmla="*/ 463 w 684"/>
              <a:gd name="T53" fmla="*/ 239 h 656"/>
              <a:gd name="T54" fmla="*/ 498 w 684"/>
              <a:gd name="T55" fmla="*/ 185 h 656"/>
              <a:gd name="T56" fmla="*/ 436 w 684"/>
              <a:gd name="T57" fmla="*/ 146 h 656"/>
              <a:gd name="T58" fmla="*/ 393 w 684"/>
              <a:gd name="T59" fmla="*/ 150 h 656"/>
              <a:gd name="T60" fmla="*/ 374 w 684"/>
              <a:gd name="T61" fmla="*/ 77 h 656"/>
              <a:gd name="T62" fmla="*/ 305 w 684"/>
              <a:gd name="T63" fmla="*/ 96 h 656"/>
              <a:gd name="T64" fmla="*/ 262 w 684"/>
              <a:gd name="T65" fmla="*/ 69 h 656"/>
              <a:gd name="T66" fmla="*/ 239 w 684"/>
              <a:gd name="T67" fmla="*/ 46 h 656"/>
              <a:gd name="T68" fmla="*/ 189 w 684"/>
              <a:gd name="T69" fmla="*/ 50 h 656"/>
              <a:gd name="T70" fmla="*/ 147 w 684"/>
              <a:gd name="T71" fmla="*/ 38 h 656"/>
              <a:gd name="T72" fmla="*/ 119 w 684"/>
              <a:gd name="T73" fmla="*/ 0 h 656"/>
              <a:gd name="T74" fmla="*/ 119 w 684"/>
              <a:gd name="T75" fmla="*/ 0 h 656"/>
              <a:gd name="T76" fmla="*/ 92 w 684"/>
              <a:gd name="T77" fmla="*/ 12 h 656"/>
              <a:gd name="T78" fmla="*/ 66 w 684"/>
              <a:gd name="T79" fmla="*/ 23 h 656"/>
              <a:gd name="T80" fmla="*/ 8 w 684"/>
              <a:gd name="T81" fmla="*/ 23 h 656"/>
              <a:gd name="T82" fmla="*/ 0 w 684"/>
              <a:gd name="T83" fmla="*/ 27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84" h="656">
                <a:moveTo>
                  <a:pt x="0" y="27"/>
                </a:moveTo>
                <a:lnTo>
                  <a:pt x="0" y="27"/>
                </a:lnTo>
                <a:cubicBezTo>
                  <a:pt x="0" y="624"/>
                  <a:pt x="0" y="624"/>
                  <a:pt x="0" y="624"/>
                </a:cubicBezTo>
                <a:lnTo>
                  <a:pt x="0" y="624"/>
                </a:lnTo>
                <a:cubicBezTo>
                  <a:pt x="0" y="655"/>
                  <a:pt x="0" y="655"/>
                  <a:pt x="0" y="655"/>
                </a:cubicBezTo>
                <a:cubicBezTo>
                  <a:pt x="131" y="655"/>
                  <a:pt x="131" y="655"/>
                  <a:pt x="131" y="655"/>
                </a:cubicBezTo>
                <a:lnTo>
                  <a:pt x="131" y="655"/>
                </a:lnTo>
                <a:cubicBezTo>
                  <a:pt x="636" y="655"/>
                  <a:pt x="636" y="655"/>
                  <a:pt x="636" y="655"/>
                </a:cubicBezTo>
                <a:lnTo>
                  <a:pt x="636" y="655"/>
                </a:lnTo>
                <a:cubicBezTo>
                  <a:pt x="656" y="644"/>
                  <a:pt x="656" y="644"/>
                  <a:pt x="656" y="644"/>
                </a:cubicBezTo>
                <a:cubicBezTo>
                  <a:pt x="671" y="640"/>
                  <a:pt x="683" y="624"/>
                  <a:pt x="664" y="616"/>
                </a:cubicBezTo>
                <a:cubicBezTo>
                  <a:pt x="648" y="609"/>
                  <a:pt x="621" y="609"/>
                  <a:pt x="628" y="582"/>
                </a:cubicBezTo>
                <a:cubicBezTo>
                  <a:pt x="636" y="570"/>
                  <a:pt x="636" y="570"/>
                  <a:pt x="632" y="555"/>
                </a:cubicBezTo>
                <a:cubicBezTo>
                  <a:pt x="628" y="551"/>
                  <a:pt x="632" y="547"/>
                  <a:pt x="632" y="540"/>
                </a:cubicBezTo>
                <a:lnTo>
                  <a:pt x="636" y="532"/>
                </a:lnTo>
                <a:cubicBezTo>
                  <a:pt x="640" y="528"/>
                  <a:pt x="640" y="524"/>
                  <a:pt x="644" y="517"/>
                </a:cubicBezTo>
                <a:lnTo>
                  <a:pt x="644" y="517"/>
                </a:lnTo>
                <a:cubicBezTo>
                  <a:pt x="617" y="490"/>
                  <a:pt x="617" y="490"/>
                  <a:pt x="617" y="490"/>
                </a:cubicBezTo>
                <a:cubicBezTo>
                  <a:pt x="594" y="462"/>
                  <a:pt x="636" y="451"/>
                  <a:pt x="625" y="428"/>
                </a:cubicBezTo>
                <a:cubicBezTo>
                  <a:pt x="605" y="404"/>
                  <a:pt x="544" y="458"/>
                  <a:pt x="548" y="416"/>
                </a:cubicBezTo>
                <a:cubicBezTo>
                  <a:pt x="548" y="393"/>
                  <a:pt x="575" y="385"/>
                  <a:pt x="575" y="366"/>
                </a:cubicBezTo>
                <a:cubicBezTo>
                  <a:pt x="571" y="362"/>
                  <a:pt x="552" y="362"/>
                  <a:pt x="548" y="355"/>
                </a:cubicBezTo>
                <a:cubicBezTo>
                  <a:pt x="548" y="343"/>
                  <a:pt x="552" y="336"/>
                  <a:pt x="540" y="332"/>
                </a:cubicBezTo>
                <a:cubicBezTo>
                  <a:pt x="513" y="316"/>
                  <a:pt x="532" y="308"/>
                  <a:pt x="532" y="285"/>
                </a:cubicBezTo>
                <a:lnTo>
                  <a:pt x="532" y="285"/>
                </a:lnTo>
                <a:cubicBezTo>
                  <a:pt x="517" y="269"/>
                  <a:pt x="486" y="243"/>
                  <a:pt x="463" y="239"/>
                </a:cubicBezTo>
                <a:lnTo>
                  <a:pt x="463" y="239"/>
                </a:lnTo>
                <a:cubicBezTo>
                  <a:pt x="463" y="216"/>
                  <a:pt x="521" y="208"/>
                  <a:pt x="498" y="185"/>
                </a:cubicBezTo>
                <a:cubicBezTo>
                  <a:pt x="470" y="154"/>
                  <a:pt x="439" y="204"/>
                  <a:pt x="436" y="146"/>
                </a:cubicBezTo>
                <a:cubicBezTo>
                  <a:pt x="436" y="127"/>
                  <a:pt x="401" y="150"/>
                  <a:pt x="393" y="150"/>
                </a:cubicBezTo>
                <a:cubicBezTo>
                  <a:pt x="374" y="131"/>
                  <a:pt x="416" y="100"/>
                  <a:pt x="374" y="77"/>
                </a:cubicBezTo>
                <a:cubicBezTo>
                  <a:pt x="347" y="65"/>
                  <a:pt x="312" y="123"/>
                  <a:pt x="305" y="96"/>
                </a:cubicBezTo>
                <a:cubicBezTo>
                  <a:pt x="293" y="65"/>
                  <a:pt x="277" y="88"/>
                  <a:pt x="262" y="69"/>
                </a:cubicBezTo>
                <a:cubicBezTo>
                  <a:pt x="254" y="61"/>
                  <a:pt x="251" y="50"/>
                  <a:pt x="239" y="46"/>
                </a:cubicBezTo>
                <a:cubicBezTo>
                  <a:pt x="224" y="42"/>
                  <a:pt x="205" y="58"/>
                  <a:pt x="189" y="50"/>
                </a:cubicBezTo>
                <a:cubicBezTo>
                  <a:pt x="174" y="46"/>
                  <a:pt x="162" y="38"/>
                  <a:pt x="147" y="38"/>
                </a:cubicBezTo>
                <a:cubicBezTo>
                  <a:pt x="131" y="34"/>
                  <a:pt x="123" y="12"/>
                  <a:pt x="119" y="0"/>
                </a:cubicBezTo>
                <a:lnTo>
                  <a:pt x="119" y="0"/>
                </a:lnTo>
                <a:cubicBezTo>
                  <a:pt x="112" y="0"/>
                  <a:pt x="100" y="8"/>
                  <a:pt x="92" y="12"/>
                </a:cubicBezTo>
                <a:cubicBezTo>
                  <a:pt x="85" y="15"/>
                  <a:pt x="73" y="23"/>
                  <a:pt x="66" y="23"/>
                </a:cubicBezTo>
                <a:cubicBezTo>
                  <a:pt x="46" y="27"/>
                  <a:pt x="27" y="31"/>
                  <a:pt x="8" y="23"/>
                </a:cubicBezTo>
                <a:cubicBezTo>
                  <a:pt x="4" y="23"/>
                  <a:pt x="4" y="23"/>
                  <a:pt x="0" y="2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9" name="Freeform 214"/>
          <p:cNvSpPr>
            <a:spLocks noChangeArrowheads="1"/>
          </p:cNvSpPr>
          <p:nvPr/>
        </p:nvSpPr>
        <p:spPr bwMode="auto">
          <a:xfrm>
            <a:off x="21786184" y="7950417"/>
            <a:ext cx="308546" cy="795776"/>
          </a:xfrm>
          <a:custGeom>
            <a:avLst/>
            <a:gdLst>
              <a:gd name="T0" fmla="*/ 19 w 424"/>
              <a:gd name="T1" fmla="*/ 1083 h 1084"/>
              <a:gd name="T2" fmla="*/ 19 w 424"/>
              <a:gd name="T3" fmla="*/ 1083 h 1084"/>
              <a:gd name="T4" fmla="*/ 223 w 424"/>
              <a:gd name="T5" fmla="*/ 1083 h 1084"/>
              <a:gd name="T6" fmla="*/ 223 w 424"/>
              <a:gd name="T7" fmla="*/ 1083 h 1084"/>
              <a:gd name="T8" fmla="*/ 219 w 424"/>
              <a:gd name="T9" fmla="*/ 1068 h 1084"/>
              <a:gd name="T10" fmla="*/ 192 w 424"/>
              <a:gd name="T11" fmla="*/ 1060 h 1084"/>
              <a:gd name="T12" fmla="*/ 177 w 424"/>
              <a:gd name="T13" fmla="*/ 1030 h 1084"/>
              <a:gd name="T14" fmla="*/ 173 w 424"/>
              <a:gd name="T15" fmla="*/ 995 h 1084"/>
              <a:gd name="T16" fmla="*/ 169 w 424"/>
              <a:gd name="T17" fmla="*/ 972 h 1084"/>
              <a:gd name="T18" fmla="*/ 185 w 424"/>
              <a:gd name="T19" fmla="*/ 944 h 1084"/>
              <a:gd name="T20" fmla="*/ 196 w 424"/>
              <a:gd name="T21" fmla="*/ 921 h 1084"/>
              <a:gd name="T22" fmla="*/ 223 w 424"/>
              <a:gd name="T23" fmla="*/ 910 h 1084"/>
              <a:gd name="T24" fmla="*/ 223 w 424"/>
              <a:gd name="T25" fmla="*/ 891 h 1084"/>
              <a:gd name="T26" fmla="*/ 227 w 424"/>
              <a:gd name="T27" fmla="*/ 871 h 1084"/>
              <a:gd name="T28" fmla="*/ 215 w 424"/>
              <a:gd name="T29" fmla="*/ 845 h 1084"/>
              <a:gd name="T30" fmla="*/ 223 w 424"/>
              <a:gd name="T31" fmla="*/ 810 h 1084"/>
              <a:gd name="T32" fmla="*/ 192 w 424"/>
              <a:gd name="T33" fmla="*/ 782 h 1084"/>
              <a:gd name="T34" fmla="*/ 208 w 424"/>
              <a:gd name="T35" fmla="*/ 763 h 1084"/>
              <a:gd name="T36" fmla="*/ 211 w 424"/>
              <a:gd name="T37" fmla="*/ 736 h 1084"/>
              <a:gd name="T38" fmla="*/ 235 w 424"/>
              <a:gd name="T39" fmla="*/ 725 h 1084"/>
              <a:gd name="T40" fmla="*/ 250 w 424"/>
              <a:gd name="T41" fmla="*/ 717 h 1084"/>
              <a:gd name="T42" fmla="*/ 242 w 424"/>
              <a:gd name="T43" fmla="*/ 694 h 1084"/>
              <a:gd name="T44" fmla="*/ 261 w 424"/>
              <a:gd name="T45" fmla="*/ 648 h 1084"/>
              <a:gd name="T46" fmla="*/ 288 w 424"/>
              <a:gd name="T47" fmla="*/ 636 h 1084"/>
              <a:gd name="T48" fmla="*/ 304 w 424"/>
              <a:gd name="T49" fmla="*/ 617 h 1084"/>
              <a:gd name="T50" fmla="*/ 308 w 424"/>
              <a:gd name="T51" fmla="*/ 593 h 1084"/>
              <a:gd name="T52" fmla="*/ 319 w 424"/>
              <a:gd name="T53" fmla="*/ 571 h 1084"/>
              <a:gd name="T54" fmla="*/ 316 w 424"/>
              <a:gd name="T55" fmla="*/ 544 h 1084"/>
              <a:gd name="T56" fmla="*/ 343 w 424"/>
              <a:gd name="T57" fmla="*/ 509 h 1084"/>
              <a:gd name="T58" fmla="*/ 350 w 424"/>
              <a:gd name="T59" fmla="*/ 486 h 1084"/>
              <a:gd name="T60" fmla="*/ 366 w 424"/>
              <a:gd name="T61" fmla="*/ 478 h 1084"/>
              <a:gd name="T62" fmla="*/ 358 w 424"/>
              <a:gd name="T63" fmla="*/ 439 h 1084"/>
              <a:gd name="T64" fmla="*/ 366 w 424"/>
              <a:gd name="T65" fmla="*/ 408 h 1084"/>
              <a:gd name="T66" fmla="*/ 354 w 424"/>
              <a:gd name="T67" fmla="*/ 385 h 1084"/>
              <a:gd name="T68" fmla="*/ 374 w 424"/>
              <a:gd name="T69" fmla="*/ 370 h 1084"/>
              <a:gd name="T70" fmla="*/ 374 w 424"/>
              <a:gd name="T71" fmla="*/ 343 h 1084"/>
              <a:gd name="T72" fmla="*/ 389 w 424"/>
              <a:gd name="T73" fmla="*/ 332 h 1084"/>
              <a:gd name="T74" fmla="*/ 389 w 424"/>
              <a:gd name="T75" fmla="*/ 305 h 1084"/>
              <a:gd name="T76" fmla="*/ 358 w 424"/>
              <a:gd name="T77" fmla="*/ 269 h 1084"/>
              <a:gd name="T78" fmla="*/ 358 w 424"/>
              <a:gd name="T79" fmla="*/ 239 h 1084"/>
              <a:gd name="T80" fmla="*/ 385 w 424"/>
              <a:gd name="T81" fmla="*/ 246 h 1084"/>
              <a:gd name="T82" fmla="*/ 412 w 424"/>
              <a:gd name="T83" fmla="*/ 231 h 1084"/>
              <a:gd name="T84" fmla="*/ 404 w 424"/>
              <a:gd name="T85" fmla="*/ 216 h 1084"/>
              <a:gd name="T86" fmla="*/ 389 w 424"/>
              <a:gd name="T87" fmla="*/ 170 h 1084"/>
              <a:gd name="T88" fmla="*/ 374 w 424"/>
              <a:gd name="T89" fmla="*/ 143 h 1084"/>
              <a:gd name="T90" fmla="*/ 389 w 424"/>
              <a:gd name="T91" fmla="*/ 123 h 1084"/>
              <a:gd name="T92" fmla="*/ 381 w 424"/>
              <a:gd name="T93" fmla="*/ 84 h 1084"/>
              <a:gd name="T94" fmla="*/ 366 w 424"/>
              <a:gd name="T95" fmla="*/ 69 h 1084"/>
              <a:gd name="T96" fmla="*/ 354 w 424"/>
              <a:gd name="T97" fmla="*/ 50 h 1084"/>
              <a:gd name="T98" fmla="*/ 335 w 424"/>
              <a:gd name="T99" fmla="*/ 65 h 1084"/>
              <a:gd name="T100" fmla="*/ 323 w 424"/>
              <a:gd name="T101" fmla="*/ 31 h 1084"/>
              <a:gd name="T102" fmla="*/ 331 w 424"/>
              <a:gd name="T103" fmla="*/ 0 h 1084"/>
              <a:gd name="T104" fmla="*/ 331 w 424"/>
              <a:gd name="T105" fmla="*/ 0 h 1084"/>
              <a:gd name="T106" fmla="*/ 0 w 424"/>
              <a:gd name="T107" fmla="*/ 31 h 1084"/>
              <a:gd name="T108" fmla="*/ 0 w 424"/>
              <a:gd name="T109" fmla="*/ 31 h 1084"/>
              <a:gd name="T110" fmla="*/ 50 w 424"/>
              <a:gd name="T111" fmla="*/ 246 h 1084"/>
              <a:gd name="T112" fmla="*/ 19 w 424"/>
              <a:gd name="T113" fmla="*/ 108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1084">
                <a:moveTo>
                  <a:pt x="19" y="1083"/>
                </a:moveTo>
                <a:lnTo>
                  <a:pt x="19" y="1083"/>
                </a:lnTo>
                <a:cubicBezTo>
                  <a:pt x="223" y="1083"/>
                  <a:pt x="223" y="1083"/>
                  <a:pt x="223" y="1083"/>
                </a:cubicBezTo>
                <a:lnTo>
                  <a:pt x="223" y="1083"/>
                </a:lnTo>
                <a:cubicBezTo>
                  <a:pt x="223" y="1080"/>
                  <a:pt x="219" y="1076"/>
                  <a:pt x="219" y="1068"/>
                </a:cubicBezTo>
                <a:cubicBezTo>
                  <a:pt x="211" y="1068"/>
                  <a:pt x="200" y="1064"/>
                  <a:pt x="192" y="1060"/>
                </a:cubicBezTo>
                <a:cubicBezTo>
                  <a:pt x="181" y="1056"/>
                  <a:pt x="196" y="1037"/>
                  <a:pt x="177" y="1030"/>
                </a:cubicBezTo>
                <a:cubicBezTo>
                  <a:pt x="154" y="1022"/>
                  <a:pt x="173" y="1007"/>
                  <a:pt x="173" y="995"/>
                </a:cubicBezTo>
                <a:cubicBezTo>
                  <a:pt x="177" y="987"/>
                  <a:pt x="169" y="975"/>
                  <a:pt x="169" y="972"/>
                </a:cubicBezTo>
                <a:cubicBezTo>
                  <a:pt x="161" y="960"/>
                  <a:pt x="177" y="952"/>
                  <a:pt x="185" y="944"/>
                </a:cubicBezTo>
                <a:cubicBezTo>
                  <a:pt x="189" y="937"/>
                  <a:pt x="196" y="929"/>
                  <a:pt x="196" y="921"/>
                </a:cubicBezTo>
                <a:cubicBezTo>
                  <a:pt x="204" y="898"/>
                  <a:pt x="211" y="921"/>
                  <a:pt x="223" y="910"/>
                </a:cubicBezTo>
                <a:cubicBezTo>
                  <a:pt x="231" y="906"/>
                  <a:pt x="227" y="895"/>
                  <a:pt x="223" y="891"/>
                </a:cubicBezTo>
                <a:cubicBezTo>
                  <a:pt x="219" y="883"/>
                  <a:pt x="231" y="875"/>
                  <a:pt x="227" y="871"/>
                </a:cubicBezTo>
                <a:cubicBezTo>
                  <a:pt x="219" y="860"/>
                  <a:pt x="208" y="860"/>
                  <a:pt x="215" y="845"/>
                </a:cubicBezTo>
                <a:cubicBezTo>
                  <a:pt x="219" y="833"/>
                  <a:pt x="223" y="821"/>
                  <a:pt x="223" y="810"/>
                </a:cubicBezTo>
                <a:cubicBezTo>
                  <a:pt x="215" y="810"/>
                  <a:pt x="181" y="798"/>
                  <a:pt x="192" y="782"/>
                </a:cubicBezTo>
                <a:cubicBezTo>
                  <a:pt x="200" y="775"/>
                  <a:pt x="211" y="771"/>
                  <a:pt x="208" y="763"/>
                </a:cubicBezTo>
                <a:cubicBezTo>
                  <a:pt x="200" y="748"/>
                  <a:pt x="200" y="752"/>
                  <a:pt x="211" y="736"/>
                </a:cubicBezTo>
                <a:cubicBezTo>
                  <a:pt x="219" y="732"/>
                  <a:pt x="223" y="717"/>
                  <a:pt x="235" y="725"/>
                </a:cubicBezTo>
                <a:cubicBezTo>
                  <a:pt x="242" y="732"/>
                  <a:pt x="246" y="725"/>
                  <a:pt x="250" y="717"/>
                </a:cubicBezTo>
                <a:cubicBezTo>
                  <a:pt x="250" y="710"/>
                  <a:pt x="246" y="698"/>
                  <a:pt x="242" y="694"/>
                </a:cubicBezTo>
                <a:cubicBezTo>
                  <a:pt x="238" y="683"/>
                  <a:pt x="254" y="656"/>
                  <a:pt x="261" y="648"/>
                </a:cubicBezTo>
                <a:cubicBezTo>
                  <a:pt x="269" y="636"/>
                  <a:pt x="281" y="640"/>
                  <a:pt x="288" y="636"/>
                </a:cubicBezTo>
                <a:cubicBezTo>
                  <a:pt x="296" y="628"/>
                  <a:pt x="300" y="624"/>
                  <a:pt x="304" y="617"/>
                </a:cubicBezTo>
                <a:cubicBezTo>
                  <a:pt x="308" y="609"/>
                  <a:pt x="308" y="601"/>
                  <a:pt x="308" y="593"/>
                </a:cubicBezTo>
                <a:cubicBezTo>
                  <a:pt x="308" y="586"/>
                  <a:pt x="319" y="578"/>
                  <a:pt x="319" y="571"/>
                </a:cubicBezTo>
                <a:cubicBezTo>
                  <a:pt x="319" y="559"/>
                  <a:pt x="316" y="551"/>
                  <a:pt x="316" y="544"/>
                </a:cubicBezTo>
                <a:cubicBezTo>
                  <a:pt x="327" y="536"/>
                  <a:pt x="343" y="521"/>
                  <a:pt x="343" y="509"/>
                </a:cubicBezTo>
                <a:cubicBezTo>
                  <a:pt x="343" y="498"/>
                  <a:pt x="339" y="494"/>
                  <a:pt x="350" y="486"/>
                </a:cubicBezTo>
                <a:cubicBezTo>
                  <a:pt x="358" y="486"/>
                  <a:pt x="366" y="486"/>
                  <a:pt x="366" y="478"/>
                </a:cubicBezTo>
                <a:cubicBezTo>
                  <a:pt x="366" y="466"/>
                  <a:pt x="358" y="455"/>
                  <a:pt x="358" y="439"/>
                </a:cubicBezTo>
                <a:cubicBezTo>
                  <a:pt x="362" y="428"/>
                  <a:pt x="374" y="420"/>
                  <a:pt x="366" y="408"/>
                </a:cubicBezTo>
                <a:cubicBezTo>
                  <a:pt x="358" y="405"/>
                  <a:pt x="354" y="393"/>
                  <a:pt x="354" y="385"/>
                </a:cubicBezTo>
                <a:cubicBezTo>
                  <a:pt x="354" y="374"/>
                  <a:pt x="370" y="374"/>
                  <a:pt x="374" y="370"/>
                </a:cubicBezTo>
                <a:cubicBezTo>
                  <a:pt x="377" y="366"/>
                  <a:pt x="366" y="351"/>
                  <a:pt x="374" y="343"/>
                </a:cubicBezTo>
                <a:cubicBezTo>
                  <a:pt x="377" y="336"/>
                  <a:pt x="385" y="336"/>
                  <a:pt x="389" y="332"/>
                </a:cubicBezTo>
                <a:cubicBezTo>
                  <a:pt x="400" y="324"/>
                  <a:pt x="400" y="308"/>
                  <a:pt x="389" y="305"/>
                </a:cubicBezTo>
                <a:cubicBezTo>
                  <a:pt x="377" y="301"/>
                  <a:pt x="362" y="277"/>
                  <a:pt x="358" y="269"/>
                </a:cubicBezTo>
                <a:cubicBezTo>
                  <a:pt x="354" y="266"/>
                  <a:pt x="339" y="235"/>
                  <a:pt x="358" y="239"/>
                </a:cubicBezTo>
                <a:cubicBezTo>
                  <a:pt x="366" y="243"/>
                  <a:pt x="374" y="250"/>
                  <a:pt x="385" y="246"/>
                </a:cubicBezTo>
                <a:cubicBezTo>
                  <a:pt x="412" y="231"/>
                  <a:pt x="412" y="231"/>
                  <a:pt x="412" y="231"/>
                </a:cubicBezTo>
                <a:cubicBezTo>
                  <a:pt x="423" y="223"/>
                  <a:pt x="408" y="220"/>
                  <a:pt x="404" y="216"/>
                </a:cubicBezTo>
                <a:cubicBezTo>
                  <a:pt x="389" y="200"/>
                  <a:pt x="400" y="181"/>
                  <a:pt x="389" y="170"/>
                </a:cubicBezTo>
                <a:cubicBezTo>
                  <a:pt x="381" y="162"/>
                  <a:pt x="366" y="154"/>
                  <a:pt x="374" y="143"/>
                </a:cubicBezTo>
                <a:cubicBezTo>
                  <a:pt x="377" y="135"/>
                  <a:pt x="385" y="135"/>
                  <a:pt x="389" y="123"/>
                </a:cubicBezTo>
                <a:cubicBezTo>
                  <a:pt x="393" y="111"/>
                  <a:pt x="389" y="96"/>
                  <a:pt x="381" y="84"/>
                </a:cubicBezTo>
                <a:cubicBezTo>
                  <a:pt x="377" y="77"/>
                  <a:pt x="374" y="73"/>
                  <a:pt x="366" y="69"/>
                </a:cubicBezTo>
                <a:cubicBezTo>
                  <a:pt x="362" y="65"/>
                  <a:pt x="354" y="50"/>
                  <a:pt x="354" y="50"/>
                </a:cubicBezTo>
                <a:cubicBezTo>
                  <a:pt x="354" y="61"/>
                  <a:pt x="343" y="69"/>
                  <a:pt x="335" y="65"/>
                </a:cubicBezTo>
                <a:cubicBezTo>
                  <a:pt x="327" y="61"/>
                  <a:pt x="323" y="38"/>
                  <a:pt x="323" y="31"/>
                </a:cubicBezTo>
                <a:cubicBezTo>
                  <a:pt x="323" y="23"/>
                  <a:pt x="327" y="11"/>
                  <a:pt x="331" y="0"/>
                </a:cubicBezTo>
                <a:lnTo>
                  <a:pt x="331" y="0"/>
                </a:lnTo>
                <a:cubicBezTo>
                  <a:pt x="0" y="31"/>
                  <a:pt x="0" y="31"/>
                  <a:pt x="0" y="31"/>
                </a:cubicBezTo>
                <a:lnTo>
                  <a:pt x="0" y="31"/>
                </a:lnTo>
                <a:cubicBezTo>
                  <a:pt x="50" y="246"/>
                  <a:pt x="50" y="246"/>
                  <a:pt x="50" y="246"/>
                </a:cubicBezTo>
                <a:cubicBezTo>
                  <a:pt x="19" y="1083"/>
                  <a:pt x="19" y="1083"/>
                  <a:pt x="19" y="108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0" name="Freeform 215"/>
          <p:cNvSpPr>
            <a:spLocks noChangeArrowheads="1"/>
          </p:cNvSpPr>
          <p:nvPr/>
        </p:nvSpPr>
        <p:spPr bwMode="auto">
          <a:xfrm>
            <a:off x="21640030" y="8749441"/>
            <a:ext cx="324785" cy="246853"/>
          </a:xfrm>
          <a:custGeom>
            <a:avLst/>
            <a:gdLst>
              <a:gd name="T0" fmla="*/ 220 w 444"/>
              <a:gd name="T1" fmla="*/ 0 h 341"/>
              <a:gd name="T2" fmla="*/ 220 w 444"/>
              <a:gd name="T3" fmla="*/ 0 h 341"/>
              <a:gd name="T4" fmla="*/ 424 w 444"/>
              <a:gd name="T5" fmla="*/ 0 h 341"/>
              <a:gd name="T6" fmla="*/ 424 w 444"/>
              <a:gd name="T7" fmla="*/ 0 h 341"/>
              <a:gd name="T8" fmla="*/ 405 w 444"/>
              <a:gd name="T9" fmla="*/ 62 h 341"/>
              <a:gd name="T10" fmla="*/ 409 w 444"/>
              <a:gd name="T11" fmla="*/ 89 h 341"/>
              <a:gd name="T12" fmla="*/ 409 w 444"/>
              <a:gd name="T13" fmla="*/ 89 h 341"/>
              <a:gd name="T14" fmla="*/ 424 w 444"/>
              <a:gd name="T15" fmla="*/ 120 h 341"/>
              <a:gd name="T16" fmla="*/ 420 w 444"/>
              <a:gd name="T17" fmla="*/ 143 h 341"/>
              <a:gd name="T18" fmla="*/ 436 w 444"/>
              <a:gd name="T19" fmla="*/ 147 h 341"/>
              <a:gd name="T20" fmla="*/ 424 w 444"/>
              <a:gd name="T21" fmla="*/ 182 h 341"/>
              <a:gd name="T22" fmla="*/ 409 w 444"/>
              <a:gd name="T23" fmla="*/ 212 h 341"/>
              <a:gd name="T24" fmla="*/ 409 w 444"/>
              <a:gd name="T25" fmla="*/ 236 h 341"/>
              <a:gd name="T26" fmla="*/ 397 w 444"/>
              <a:gd name="T27" fmla="*/ 267 h 341"/>
              <a:gd name="T28" fmla="*/ 370 w 444"/>
              <a:gd name="T29" fmla="*/ 305 h 341"/>
              <a:gd name="T30" fmla="*/ 343 w 444"/>
              <a:gd name="T31" fmla="*/ 332 h 341"/>
              <a:gd name="T32" fmla="*/ 343 w 444"/>
              <a:gd name="T33" fmla="*/ 332 h 341"/>
              <a:gd name="T34" fmla="*/ 335 w 444"/>
              <a:gd name="T35" fmla="*/ 321 h 341"/>
              <a:gd name="T36" fmla="*/ 300 w 444"/>
              <a:gd name="T37" fmla="*/ 340 h 341"/>
              <a:gd name="T38" fmla="*/ 277 w 444"/>
              <a:gd name="T39" fmla="*/ 336 h 341"/>
              <a:gd name="T40" fmla="*/ 277 w 444"/>
              <a:gd name="T41" fmla="*/ 336 h 341"/>
              <a:gd name="T42" fmla="*/ 243 w 444"/>
              <a:gd name="T43" fmla="*/ 305 h 341"/>
              <a:gd name="T44" fmla="*/ 162 w 444"/>
              <a:gd name="T45" fmla="*/ 271 h 341"/>
              <a:gd name="T46" fmla="*/ 77 w 444"/>
              <a:gd name="T47" fmla="*/ 228 h 341"/>
              <a:gd name="T48" fmla="*/ 54 w 444"/>
              <a:gd name="T49" fmla="*/ 189 h 341"/>
              <a:gd name="T50" fmla="*/ 39 w 444"/>
              <a:gd name="T51" fmla="*/ 128 h 341"/>
              <a:gd name="T52" fmla="*/ 4 w 444"/>
              <a:gd name="T53" fmla="*/ 109 h 341"/>
              <a:gd name="T54" fmla="*/ 4 w 444"/>
              <a:gd name="T55" fmla="*/ 101 h 341"/>
              <a:gd name="T56" fmla="*/ 4 w 444"/>
              <a:gd name="T57" fmla="*/ 101 h 341"/>
              <a:gd name="T58" fmla="*/ 15 w 444"/>
              <a:gd name="T59" fmla="*/ 74 h 341"/>
              <a:gd name="T60" fmla="*/ 27 w 444"/>
              <a:gd name="T61" fmla="*/ 62 h 341"/>
              <a:gd name="T62" fmla="*/ 27 w 444"/>
              <a:gd name="T63" fmla="*/ 47 h 341"/>
              <a:gd name="T64" fmla="*/ 8 w 444"/>
              <a:gd name="T65" fmla="*/ 27 h 341"/>
              <a:gd name="T66" fmla="*/ 8 w 444"/>
              <a:gd name="T67" fmla="*/ 0 h 341"/>
              <a:gd name="T68" fmla="*/ 8 w 444"/>
              <a:gd name="T69" fmla="*/ 0 h 341"/>
              <a:gd name="T70" fmla="*/ 220 w 444"/>
              <a:gd name="T71"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341">
                <a:moveTo>
                  <a:pt x="220" y="0"/>
                </a:moveTo>
                <a:lnTo>
                  <a:pt x="220" y="0"/>
                </a:lnTo>
                <a:cubicBezTo>
                  <a:pt x="424" y="0"/>
                  <a:pt x="424" y="0"/>
                  <a:pt x="424" y="0"/>
                </a:cubicBezTo>
                <a:lnTo>
                  <a:pt x="424" y="0"/>
                </a:lnTo>
                <a:cubicBezTo>
                  <a:pt x="420" y="19"/>
                  <a:pt x="405" y="47"/>
                  <a:pt x="405" y="62"/>
                </a:cubicBezTo>
                <a:cubicBezTo>
                  <a:pt x="405" y="74"/>
                  <a:pt x="409" y="82"/>
                  <a:pt x="409" y="89"/>
                </a:cubicBezTo>
                <a:lnTo>
                  <a:pt x="409" y="89"/>
                </a:lnTo>
                <a:cubicBezTo>
                  <a:pt x="412" y="97"/>
                  <a:pt x="424" y="112"/>
                  <a:pt x="424" y="120"/>
                </a:cubicBezTo>
                <a:cubicBezTo>
                  <a:pt x="428" y="128"/>
                  <a:pt x="416" y="139"/>
                  <a:pt x="420" y="143"/>
                </a:cubicBezTo>
                <a:cubicBezTo>
                  <a:pt x="424" y="147"/>
                  <a:pt x="436" y="147"/>
                  <a:pt x="436" y="147"/>
                </a:cubicBezTo>
                <a:cubicBezTo>
                  <a:pt x="443" y="151"/>
                  <a:pt x="428" y="178"/>
                  <a:pt x="424" y="182"/>
                </a:cubicBezTo>
                <a:cubicBezTo>
                  <a:pt x="420" y="193"/>
                  <a:pt x="412" y="201"/>
                  <a:pt x="409" y="212"/>
                </a:cubicBezTo>
                <a:cubicBezTo>
                  <a:pt x="405" y="220"/>
                  <a:pt x="409" y="228"/>
                  <a:pt x="409" y="236"/>
                </a:cubicBezTo>
                <a:cubicBezTo>
                  <a:pt x="409" y="247"/>
                  <a:pt x="401" y="259"/>
                  <a:pt x="397" y="267"/>
                </a:cubicBezTo>
                <a:cubicBezTo>
                  <a:pt x="393" y="275"/>
                  <a:pt x="378" y="301"/>
                  <a:pt x="370" y="305"/>
                </a:cubicBezTo>
                <a:cubicBezTo>
                  <a:pt x="343" y="332"/>
                  <a:pt x="343" y="332"/>
                  <a:pt x="343" y="332"/>
                </a:cubicBezTo>
                <a:lnTo>
                  <a:pt x="343" y="332"/>
                </a:lnTo>
                <a:cubicBezTo>
                  <a:pt x="343" y="328"/>
                  <a:pt x="339" y="321"/>
                  <a:pt x="335" y="321"/>
                </a:cubicBezTo>
                <a:cubicBezTo>
                  <a:pt x="323" y="321"/>
                  <a:pt x="312" y="336"/>
                  <a:pt x="300" y="340"/>
                </a:cubicBezTo>
                <a:cubicBezTo>
                  <a:pt x="297" y="340"/>
                  <a:pt x="281" y="328"/>
                  <a:pt x="277" y="336"/>
                </a:cubicBezTo>
                <a:lnTo>
                  <a:pt x="277" y="336"/>
                </a:lnTo>
                <a:cubicBezTo>
                  <a:pt x="270" y="328"/>
                  <a:pt x="254" y="313"/>
                  <a:pt x="243" y="305"/>
                </a:cubicBezTo>
                <a:cubicBezTo>
                  <a:pt x="231" y="290"/>
                  <a:pt x="181" y="286"/>
                  <a:pt x="162" y="271"/>
                </a:cubicBezTo>
                <a:cubicBezTo>
                  <a:pt x="138" y="251"/>
                  <a:pt x="81" y="263"/>
                  <a:pt x="77" y="228"/>
                </a:cubicBezTo>
                <a:cubicBezTo>
                  <a:pt x="73" y="208"/>
                  <a:pt x="77" y="197"/>
                  <a:pt x="54" y="189"/>
                </a:cubicBezTo>
                <a:cubicBezTo>
                  <a:pt x="0" y="174"/>
                  <a:pt x="39" y="162"/>
                  <a:pt x="39" y="128"/>
                </a:cubicBezTo>
                <a:cubicBezTo>
                  <a:pt x="35" y="112"/>
                  <a:pt x="15" y="116"/>
                  <a:pt x="4" y="109"/>
                </a:cubicBezTo>
                <a:cubicBezTo>
                  <a:pt x="4" y="105"/>
                  <a:pt x="4" y="105"/>
                  <a:pt x="4" y="101"/>
                </a:cubicBezTo>
                <a:lnTo>
                  <a:pt x="4" y="101"/>
                </a:lnTo>
                <a:cubicBezTo>
                  <a:pt x="8" y="89"/>
                  <a:pt x="8" y="82"/>
                  <a:pt x="15" y="74"/>
                </a:cubicBezTo>
                <a:cubicBezTo>
                  <a:pt x="19" y="70"/>
                  <a:pt x="23" y="66"/>
                  <a:pt x="27" y="62"/>
                </a:cubicBezTo>
                <a:cubicBezTo>
                  <a:pt x="27" y="58"/>
                  <a:pt x="31" y="50"/>
                  <a:pt x="27" y="47"/>
                </a:cubicBezTo>
                <a:cubicBezTo>
                  <a:pt x="19" y="43"/>
                  <a:pt x="11" y="39"/>
                  <a:pt x="8" y="27"/>
                </a:cubicBezTo>
                <a:cubicBezTo>
                  <a:pt x="4" y="19"/>
                  <a:pt x="0" y="12"/>
                  <a:pt x="8" y="0"/>
                </a:cubicBezTo>
                <a:lnTo>
                  <a:pt x="8" y="0"/>
                </a:lnTo>
                <a:cubicBezTo>
                  <a:pt x="220" y="0"/>
                  <a:pt x="220" y="0"/>
                  <a:pt x="22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1" name="Freeform 216"/>
          <p:cNvSpPr>
            <a:spLocks noChangeArrowheads="1"/>
          </p:cNvSpPr>
          <p:nvPr/>
        </p:nvSpPr>
        <p:spPr bwMode="auto">
          <a:xfrm>
            <a:off x="21441911" y="7557401"/>
            <a:ext cx="292307" cy="461225"/>
          </a:xfrm>
          <a:custGeom>
            <a:avLst/>
            <a:gdLst>
              <a:gd name="T0" fmla="*/ 42 w 401"/>
              <a:gd name="T1" fmla="*/ 474 h 629"/>
              <a:gd name="T2" fmla="*/ 42 w 401"/>
              <a:gd name="T3" fmla="*/ 474 h 629"/>
              <a:gd name="T4" fmla="*/ 88 w 401"/>
              <a:gd name="T5" fmla="*/ 513 h 629"/>
              <a:gd name="T6" fmla="*/ 123 w 401"/>
              <a:gd name="T7" fmla="*/ 536 h 629"/>
              <a:gd name="T8" fmla="*/ 166 w 401"/>
              <a:gd name="T9" fmla="*/ 559 h 629"/>
              <a:gd name="T10" fmla="*/ 212 w 401"/>
              <a:gd name="T11" fmla="*/ 593 h 629"/>
              <a:gd name="T12" fmla="*/ 227 w 401"/>
              <a:gd name="T13" fmla="*/ 609 h 629"/>
              <a:gd name="T14" fmla="*/ 250 w 401"/>
              <a:gd name="T15" fmla="*/ 628 h 629"/>
              <a:gd name="T16" fmla="*/ 250 w 401"/>
              <a:gd name="T17" fmla="*/ 628 h 629"/>
              <a:gd name="T18" fmla="*/ 339 w 401"/>
              <a:gd name="T19" fmla="*/ 605 h 629"/>
              <a:gd name="T20" fmla="*/ 339 w 401"/>
              <a:gd name="T21" fmla="*/ 605 h 629"/>
              <a:gd name="T22" fmla="*/ 343 w 401"/>
              <a:gd name="T23" fmla="*/ 544 h 629"/>
              <a:gd name="T24" fmla="*/ 347 w 401"/>
              <a:gd name="T25" fmla="*/ 482 h 629"/>
              <a:gd name="T26" fmla="*/ 351 w 401"/>
              <a:gd name="T27" fmla="*/ 447 h 629"/>
              <a:gd name="T28" fmla="*/ 339 w 401"/>
              <a:gd name="T29" fmla="*/ 408 h 629"/>
              <a:gd name="T30" fmla="*/ 343 w 401"/>
              <a:gd name="T31" fmla="*/ 316 h 629"/>
              <a:gd name="T32" fmla="*/ 343 w 401"/>
              <a:gd name="T33" fmla="*/ 269 h 629"/>
              <a:gd name="T34" fmla="*/ 400 w 401"/>
              <a:gd name="T35" fmla="*/ 208 h 629"/>
              <a:gd name="T36" fmla="*/ 400 w 401"/>
              <a:gd name="T37" fmla="*/ 92 h 629"/>
              <a:gd name="T38" fmla="*/ 400 w 401"/>
              <a:gd name="T39" fmla="*/ 92 h 629"/>
              <a:gd name="T40" fmla="*/ 362 w 401"/>
              <a:gd name="T41" fmla="*/ 77 h 629"/>
              <a:gd name="T42" fmla="*/ 362 w 401"/>
              <a:gd name="T43" fmla="*/ 77 h 629"/>
              <a:gd name="T44" fmla="*/ 277 w 401"/>
              <a:gd name="T45" fmla="*/ 19 h 629"/>
              <a:gd name="T46" fmla="*/ 0 w 401"/>
              <a:gd name="T47" fmla="*/ 0 h 629"/>
              <a:gd name="T48" fmla="*/ 0 w 401"/>
              <a:gd name="T49" fmla="*/ 0 h 629"/>
              <a:gd name="T50" fmla="*/ 19 w 401"/>
              <a:gd name="T51" fmla="*/ 31 h 629"/>
              <a:gd name="T52" fmla="*/ 65 w 401"/>
              <a:gd name="T53" fmla="*/ 73 h 629"/>
              <a:gd name="T54" fmla="*/ 73 w 401"/>
              <a:gd name="T55" fmla="*/ 170 h 629"/>
              <a:gd name="T56" fmla="*/ 65 w 401"/>
              <a:gd name="T57" fmla="*/ 285 h 629"/>
              <a:gd name="T58" fmla="*/ 61 w 401"/>
              <a:gd name="T59" fmla="*/ 374 h 629"/>
              <a:gd name="T60" fmla="*/ 42 w 401"/>
              <a:gd name="T61" fmla="*/ 474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1" h="629">
                <a:moveTo>
                  <a:pt x="42" y="474"/>
                </a:moveTo>
                <a:lnTo>
                  <a:pt x="42" y="474"/>
                </a:lnTo>
                <a:cubicBezTo>
                  <a:pt x="54" y="489"/>
                  <a:pt x="73" y="501"/>
                  <a:pt x="88" y="513"/>
                </a:cubicBezTo>
                <a:cubicBezTo>
                  <a:pt x="100" y="525"/>
                  <a:pt x="108" y="528"/>
                  <a:pt x="123" y="536"/>
                </a:cubicBezTo>
                <a:cubicBezTo>
                  <a:pt x="139" y="540"/>
                  <a:pt x="150" y="547"/>
                  <a:pt x="166" y="559"/>
                </a:cubicBezTo>
                <a:cubicBezTo>
                  <a:pt x="181" y="571"/>
                  <a:pt x="196" y="586"/>
                  <a:pt x="212" y="593"/>
                </a:cubicBezTo>
                <a:cubicBezTo>
                  <a:pt x="215" y="597"/>
                  <a:pt x="223" y="605"/>
                  <a:pt x="227" y="609"/>
                </a:cubicBezTo>
                <a:cubicBezTo>
                  <a:pt x="250" y="628"/>
                  <a:pt x="250" y="628"/>
                  <a:pt x="250" y="628"/>
                </a:cubicBezTo>
                <a:lnTo>
                  <a:pt x="250" y="628"/>
                </a:lnTo>
                <a:cubicBezTo>
                  <a:pt x="339" y="605"/>
                  <a:pt x="339" y="605"/>
                  <a:pt x="339" y="605"/>
                </a:cubicBezTo>
                <a:lnTo>
                  <a:pt x="339" y="605"/>
                </a:lnTo>
                <a:cubicBezTo>
                  <a:pt x="343" y="544"/>
                  <a:pt x="343" y="544"/>
                  <a:pt x="343" y="544"/>
                </a:cubicBezTo>
                <a:cubicBezTo>
                  <a:pt x="347" y="482"/>
                  <a:pt x="347" y="482"/>
                  <a:pt x="347" y="482"/>
                </a:cubicBezTo>
                <a:cubicBezTo>
                  <a:pt x="347" y="478"/>
                  <a:pt x="351" y="451"/>
                  <a:pt x="351" y="447"/>
                </a:cubicBezTo>
                <a:cubicBezTo>
                  <a:pt x="351" y="432"/>
                  <a:pt x="347" y="424"/>
                  <a:pt x="339" y="408"/>
                </a:cubicBezTo>
                <a:cubicBezTo>
                  <a:pt x="328" y="386"/>
                  <a:pt x="339" y="343"/>
                  <a:pt x="343" y="316"/>
                </a:cubicBezTo>
                <a:cubicBezTo>
                  <a:pt x="347" y="300"/>
                  <a:pt x="339" y="285"/>
                  <a:pt x="343" y="269"/>
                </a:cubicBezTo>
                <a:cubicBezTo>
                  <a:pt x="358" y="247"/>
                  <a:pt x="385" y="227"/>
                  <a:pt x="400" y="208"/>
                </a:cubicBezTo>
                <a:cubicBezTo>
                  <a:pt x="400" y="92"/>
                  <a:pt x="400" y="92"/>
                  <a:pt x="400" y="92"/>
                </a:cubicBezTo>
                <a:lnTo>
                  <a:pt x="400" y="92"/>
                </a:lnTo>
                <a:cubicBezTo>
                  <a:pt x="362" y="77"/>
                  <a:pt x="362" y="77"/>
                  <a:pt x="362" y="77"/>
                </a:cubicBezTo>
                <a:lnTo>
                  <a:pt x="362" y="77"/>
                </a:lnTo>
                <a:cubicBezTo>
                  <a:pt x="277" y="19"/>
                  <a:pt x="277" y="19"/>
                  <a:pt x="277" y="19"/>
                </a:cubicBezTo>
                <a:cubicBezTo>
                  <a:pt x="0" y="0"/>
                  <a:pt x="0" y="0"/>
                  <a:pt x="0" y="0"/>
                </a:cubicBezTo>
                <a:lnTo>
                  <a:pt x="0" y="0"/>
                </a:lnTo>
                <a:cubicBezTo>
                  <a:pt x="19" y="31"/>
                  <a:pt x="19" y="31"/>
                  <a:pt x="19" y="31"/>
                </a:cubicBezTo>
                <a:cubicBezTo>
                  <a:pt x="30" y="42"/>
                  <a:pt x="57" y="62"/>
                  <a:pt x="65" y="73"/>
                </a:cubicBezTo>
                <a:cubicBezTo>
                  <a:pt x="104" y="88"/>
                  <a:pt x="80" y="142"/>
                  <a:pt x="73" y="170"/>
                </a:cubicBezTo>
                <a:cubicBezTo>
                  <a:pt x="69" y="208"/>
                  <a:pt x="73" y="247"/>
                  <a:pt x="65" y="285"/>
                </a:cubicBezTo>
                <a:cubicBezTo>
                  <a:pt x="57" y="308"/>
                  <a:pt x="61" y="347"/>
                  <a:pt x="61" y="374"/>
                </a:cubicBezTo>
                <a:cubicBezTo>
                  <a:pt x="61" y="405"/>
                  <a:pt x="61" y="447"/>
                  <a:pt x="42" y="47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2" name="Freeform 217"/>
          <p:cNvSpPr>
            <a:spLocks noChangeArrowheads="1"/>
          </p:cNvSpPr>
          <p:nvPr/>
        </p:nvSpPr>
        <p:spPr bwMode="auto">
          <a:xfrm>
            <a:off x="21386698" y="7973154"/>
            <a:ext cx="431965" cy="773040"/>
          </a:xfrm>
          <a:custGeom>
            <a:avLst/>
            <a:gdLst>
              <a:gd name="T0" fmla="*/ 413 w 592"/>
              <a:gd name="T1" fmla="*/ 38 h 1053"/>
              <a:gd name="T2" fmla="*/ 413 w 592"/>
              <a:gd name="T3" fmla="*/ 38 h 1053"/>
              <a:gd name="T4" fmla="*/ 324 w 592"/>
              <a:gd name="T5" fmla="*/ 61 h 1053"/>
              <a:gd name="T6" fmla="*/ 324 w 592"/>
              <a:gd name="T7" fmla="*/ 61 h 1053"/>
              <a:gd name="T8" fmla="*/ 0 w 592"/>
              <a:gd name="T9" fmla="*/ 150 h 1053"/>
              <a:gd name="T10" fmla="*/ 0 w 592"/>
              <a:gd name="T11" fmla="*/ 150 h 1053"/>
              <a:gd name="T12" fmla="*/ 74 w 592"/>
              <a:gd name="T13" fmla="*/ 150 h 1053"/>
              <a:gd name="T14" fmla="*/ 143 w 592"/>
              <a:gd name="T15" fmla="*/ 150 h 1053"/>
              <a:gd name="T16" fmla="*/ 213 w 592"/>
              <a:gd name="T17" fmla="*/ 162 h 1053"/>
              <a:gd name="T18" fmla="*/ 224 w 592"/>
              <a:gd name="T19" fmla="*/ 227 h 1053"/>
              <a:gd name="T20" fmla="*/ 251 w 592"/>
              <a:gd name="T21" fmla="*/ 289 h 1053"/>
              <a:gd name="T22" fmla="*/ 263 w 592"/>
              <a:gd name="T23" fmla="*/ 381 h 1053"/>
              <a:gd name="T24" fmla="*/ 320 w 592"/>
              <a:gd name="T25" fmla="*/ 447 h 1053"/>
              <a:gd name="T26" fmla="*/ 324 w 592"/>
              <a:gd name="T27" fmla="*/ 509 h 1053"/>
              <a:gd name="T28" fmla="*/ 371 w 592"/>
              <a:gd name="T29" fmla="*/ 540 h 1053"/>
              <a:gd name="T30" fmla="*/ 386 w 592"/>
              <a:gd name="T31" fmla="*/ 570 h 1053"/>
              <a:gd name="T32" fmla="*/ 382 w 592"/>
              <a:gd name="T33" fmla="*/ 617 h 1053"/>
              <a:gd name="T34" fmla="*/ 363 w 592"/>
              <a:gd name="T35" fmla="*/ 648 h 1053"/>
              <a:gd name="T36" fmla="*/ 363 w 592"/>
              <a:gd name="T37" fmla="*/ 679 h 1053"/>
              <a:gd name="T38" fmla="*/ 371 w 592"/>
              <a:gd name="T39" fmla="*/ 725 h 1053"/>
              <a:gd name="T40" fmla="*/ 371 w 592"/>
              <a:gd name="T41" fmla="*/ 725 h 1053"/>
              <a:gd name="T42" fmla="*/ 367 w 592"/>
              <a:gd name="T43" fmla="*/ 751 h 1053"/>
              <a:gd name="T44" fmla="*/ 336 w 592"/>
              <a:gd name="T45" fmla="*/ 802 h 1053"/>
              <a:gd name="T46" fmla="*/ 340 w 592"/>
              <a:gd name="T47" fmla="*/ 860 h 1053"/>
              <a:gd name="T48" fmla="*/ 363 w 592"/>
              <a:gd name="T49" fmla="*/ 906 h 1053"/>
              <a:gd name="T50" fmla="*/ 344 w 592"/>
              <a:gd name="T51" fmla="*/ 976 h 1053"/>
              <a:gd name="T52" fmla="*/ 348 w 592"/>
              <a:gd name="T53" fmla="*/ 1025 h 1053"/>
              <a:gd name="T54" fmla="*/ 348 w 592"/>
              <a:gd name="T55" fmla="*/ 1052 h 1053"/>
              <a:gd name="T56" fmla="*/ 348 w 592"/>
              <a:gd name="T57" fmla="*/ 1052 h 1053"/>
              <a:gd name="T58" fmla="*/ 560 w 592"/>
              <a:gd name="T59" fmla="*/ 1052 h 1053"/>
              <a:gd name="T60" fmla="*/ 560 w 592"/>
              <a:gd name="T61" fmla="*/ 1052 h 1053"/>
              <a:gd name="T62" fmla="*/ 591 w 592"/>
              <a:gd name="T63" fmla="*/ 215 h 1053"/>
              <a:gd name="T64" fmla="*/ 541 w 592"/>
              <a:gd name="T65" fmla="*/ 0 h 1053"/>
              <a:gd name="T66" fmla="*/ 541 w 592"/>
              <a:gd name="T67" fmla="*/ 0 h 1053"/>
              <a:gd name="T68" fmla="*/ 413 w 592"/>
              <a:gd name="T69" fmla="*/ 38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2" h="1053">
                <a:moveTo>
                  <a:pt x="413" y="38"/>
                </a:moveTo>
                <a:lnTo>
                  <a:pt x="413" y="38"/>
                </a:lnTo>
                <a:cubicBezTo>
                  <a:pt x="324" y="61"/>
                  <a:pt x="324" y="61"/>
                  <a:pt x="324" y="61"/>
                </a:cubicBezTo>
                <a:lnTo>
                  <a:pt x="324" y="61"/>
                </a:lnTo>
                <a:cubicBezTo>
                  <a:pt x="0" y="150"/>
                  <a:pt x="0" y="150"/>
                  <a:pt x="0" y="150"/>
                </a:cubicBezTo>
                <a:lnTo>
                  <a:pt x="0" y="150"/>
                </a:lnTo>
                <a:cubicBezTo>
                  <a:pt x="16" y="173"/>
                  <a:pt x="51" y="150"/>
                  <a:pt x="74" y="150"/>
                </a:cubicBezTo>
                <a:cubicBezTo>
                  <a:pt x="97" y="146"/>
                  <a:pt x="120" y="158"/>
                  <a:pt x="143" y="150"/>
                </a:cubicBezTo>
                <a:cubicBezTo>
                  <a:pt x="162" y="139"/>
                  <a:pt x="193" y="139"/>
                  <a:pt x="213" y="162"/>
                </a:cubicBezTo>
                <a:cubicBezTo>
                  <a:pt x="224" y="173"/>
                  <a:pt x="221" y="208"/>
                  <a:pt x="224" y="227"/>
                </a:cubicBezTo>
                <a:cubicBezTo>
                  <a:pt x="240" y="238"/>
                  <a:pt x="251" y="266"/>
                  <a:pt x="251" y="289"/>
                </a:cubicBezTo>
                <a:cubicBezTo>
                  <a:pt x="251" y="320"/>
                  <a:pt x="259" y="351"/>
                  <a:pt x="263" y="381"/>
                </a:cubicBezTo>
                <a:cubicBezTo>
                  <a:pt x="267" y="420"/>
                  <a:pt x="313" y="408"/>
                  <a:pt x="320" y="447"/>
                </a:cubicBezTo>
                <a:cubicBezTo>
                  <a:pt x="320" y="467"/>
                  <a:pt x="316" y="490"/>
                  <a:pt x="324" y="509"/>
                </a:cubicBezTo>
                <a:cubicBezTo>
                  <a:pt x="328" y="532"/>
                  <a:pt x="355" y="528"/>
                  <a:pt x="371" y="540"/>
                </a:cubicBezTo>
                <a:cubicBezTo>
                  <a:pt x="375" y="555"/>
                  <a:pt x="371" y="562"/>
                  <a:pt x="386" y="570"/>
                </a:cubicBezTo>
                <a:cubicBezTo>
                  <a:pt x="409" y="582"/>
                  <a:pt x="390" y="605"/>
                  <a:pt x="382" y="617"/>
                </a:cubicBezTo>
                <a:cubicBezTo>
                  <a:pt x="375" y="628"/>
                  <a:pt x="367" y="636"/>
                  <a:pt x="363" y="648"/>
                </a:cubicBezTo>
                <a:cubicBezTo>
                  <a:pt x="355" y="659"/>
                  <a:pt x="359" y="667"/>
                  <a:pt x="363" y="679"/>
                </a:cubicBezTo>
                <a:cubicBezTo>
                  <a:pt x="371" y="686"/>
                  <a:pt x="371" y="713"/>
                  <a:pt x="371" y="725"/>
                </a:cubicBezTo>
                <a:lnTo>
                  <a:pt x="371" y="725"/>
                </a:lnTo>
                <a:cubicBezTo>
                  <a:pt x="375" y="732"/>
                  <a:pt x="375" y="744"/>
                  <a:pt x="367" y="751"/>
                </a:cubicBezTo>
                <a:cubicBezTo>
                  <a:pt x="363" y="767"/>
                  <a:pt x="344" y="786"/>
                  <a:pt x="336" y="802"/>
                </a:cubicBezTo>
                <a:cubicBezTo>
                  <a:pt x="332" y="818"/>
                  <a:pt x="328" y="852"/>
                  <a:pt x="340" y="860"/>
                </a:cubicBezTo>
                <a:cubicBezTo>
                  <a:pt x="340" y="875"/>
                  <a:pt x="355" y="890"/>
                  <a:pt x="363" y="906"/>
                </a:cubicBezTo>
                <a:cubicBezTo>
                  <a:pt x="371" y="929"/>
                  <a:pt x="348" y="952"/>
                  <a:pt x="344" y="976"/>
                </a:cubicBezTo>
                <a:cubicBezTo>
                  <a:pt x="336" y="995"/>
                  <a:pt x="344" y="1006"/>
                  <a:pt x="348" y="1025"/>
                </a:cubicBezTo>
                <a:cubicBezTo>
                  <a:pt x="348" y="1052"/>
                  <a:pt x="348" y="1052"/>
                  <a:pt x="348" y="1052"/>
                </a:cubicBezTo>
                <a:lnTo>
                  <a:pt x="348" y="1052"/>
                </a:lnTo>
                <a:cubicBezTo>
                  <a:pt x="560" y="1052"/>
                  <a:pt x="560" y="1052"/>
                  <a:pt x="560" y="1052"/>
                </a:cubicBezTo>
                <a:lnTo>
                  <a:pt x="560" y="1052"/>
                </a:lnTo>
                <a:cubicBezTo>
                  <a:pt x="591" y="215"/>
                  <a:pt x="591" y="215"/>
                  <a:pt x="591" y="215"/>
                </a:cubicBezTo>
                <a:cubicBezTo>
                  <a:pt x="541" y="0"/>
                  <a:pt x="541" y="0"/>
                  <a:pt x="541" y="0"/>
                </a:cubicBezTo>
                <a:lnTo>
                  <a:pt x="541" y="0"/>
                </a:lnTo>
                <a:cubicBezTo>
                  <a:pt x="413" y="38"/>
                  <a:pt x="413" y="38"/>
                  <a:pt x="413" y="3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3" name="Freeform 218"/>
          <p:cNvSpPr>
            <a:spLocks noChangeArrowheads="1"/>
          </p:cNvSpPr>
          <p:nvPr/>
        </p:nvSpPr>
        <p:spPr bwMode="auto">
          <a:xfrm>
            <a:off x="21685500" y="7596378"/>
            <a:ext cx="344272" cy="402760"/>
          </a:xfrm>
          <a:custGeom>
            <a:avLst/>
            <a:gdLst>
              <a:gd name="T0" fmla="*/ 139 w 471"/>
              <a:gd name="T1" fmla="*/ 513 h 552"/>
              <a:gd name="T2" fmla="*/ 139 w 471"/>
              <a:gd name="T3" fmla="*/ 513 h 552"/>
              <a:gd name="T4" fmla="*/ 11 w 471"/>
              <a:gd name="T5" fmla="*/ 551 h 552"/>
              <a:gd name="T6" fmla="*/ 11 w 471"/>
              <a:gd name="T7" fmla="*/ 551 h 552"/>
              <a:gd name="T8" fmla="*/ 15 w 471"/>
              <a:gd name="T9" fmla="*/ 490 h 552"/>
              <a:gd name="T10" fmla="*/ 19 w 471"/>
              <a:gd name="T11" fmla="*/ 428 h 552"/>
              <a:gd name="T12" fmla="*/ 23 w 471"/>
              <a:gd name="T13" fmla="*/ 393 h 552"/>
              <a:gd name="T14" fmla="*/ 11 w 471"/>
              <a:gd name="T15" fmla="*/ 354 h 552"/>
              <a:gd name="T16" fmla="*/ 15 w 471"/>
              <a:gd name="T17" fmla="*/ 262 h 552"/>
              <a:gd name="T18" fmla="*/ 15 w 471"/>
              <a:gd name="T19" fmla="*/ 215 h 552"/>
              <a:gd name="T20" fmla="*/ 72 w 471"/>
              <a:gd name="T21" fmla="*/ 154 h 552"/>
              <a:gd name="T22" fmla="*/ 72 w 471"/>
              <a:gd name="T23" fmla="*/ 38 h 552"/>
              <a:gd name="T24" fmla="*/ 72 w 471"/>
              <a:gd name="T25" fmla="*/ 38 h 552"/>
              <a:gd name="T26" fmla="*/ 104 w 471"/>
              <a:gd name="T27" fmla="*/ 11 h 552"/>
              <a:gd name="T28" fmla="*/ 131 w 471"/>
              <a:gd name="T29" fmla="*/ 0 h 552"/>
              <a:gd name="T30" fmla="*/ 158 w 471"/>
              <a:gd name="T31" fmla="*/ 0 h 552"/>
              <a:gd name="T32" fmla="*/ 196 w 471"/>
              <a:gd name="T33" fmla="*/ 4 h 552"/>
              <a:gd name="T34" fmla="*/ 242 w 471"/>
              <a:gd name="T35" fmla="*/ 19 h 552"/>
              <a:gd name="T36" fmla="*/ 242 w 471"/>
              <a:gd name="T37" fmla="*/ 19 h 552"/>
              <a:gd name="T38" fmla="*/ 250 w 471"/>
              <a:gd name="T39" fmla="*/ 61 h 552"/>
              <a:gd name="T40" fmla="*/ 308 w 471"/>
              <a:gd name="T41" fmla="*/ 116 h 552"/>
              <a:gd name="T42" fmla="*/ 347 w 471"/>
              <a:gd name="T43" fmla="*/ 147 h 552"/>
              <a:gd name="T44" fmla="*/ 328 w 471"/>
              <a:gd name="T45" fmla="*/ 173 h 552"/>
              <a:gd name="T46" fmla="*/ 339 w 471"/>
              <a:gd name="T47" fmla="*/ 204 h 552"/>
              <a:gd name="T48" fmla="*/ 358 w 471"/>
              <a:gd name="T49" fmla="*/ 219 h 552"/>
              <a:gd name="T50" fmla="*/ 358 w 471"/>
              <a:gd name="T51" fmla="*/ 254 h 552"/>
              <a:gd name="T52" fmla="*/ 393 w 471"/>
              <a:gd name="T53" fmla="*/ 281 h 552"/>
              <a:gd name="T54" fmla="*/ 408 w 471"/>
              <a:gd name="T55" fmla="*/ 305 h 552"/>
              <a:gd name="T56" fmla="*/ 400 w 471"/>
              <a:gd name="T57" fmla="*/ 332 h 552"/>
              <a:gd name="T58" fmla="*/ 396 w 471"/>
              <a:gd name="T59" fmla="*/ 404 h 552"/>
              <a:gd name="T60" fmla="*/ 447 w 471"/>
              <a:gd name="T61" fmla="*/ 424 h 552"/>
              <a:gd name="T62" fmla="*/ 470 w 471"/>
              <a:gd name="T63" fmla="*/ 474 h 552"/>
              <a:gd name="T64" fmla="*/ 470 w 471"/>
              <a:gd name="T65" fmla="*/ 482 h 552"/>
              <a:gd name="T66" fmla="*/ 470 w 471"/>
              <a:gd name="T67" fmla="*/ 482 h 552"/>
              <a:gd name="T68" fmla="*/ 139 w 471"/>
              <a:gd name="T69" fmla="*/ 513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1" h="552">
                <a:moveTo>
                  <a:pt x="139" y="513"/>
                </a:moveTo>
                <a:lnTo>
                  <a:pt x="139" y="513"/>
                </a:lnTo>
                <a:cubicBezTo>
                  <a:pt x="11" y="551"/>
                  <a:pt x="11" y="551"/>
                  <a:pt x="11" y="551"/>
                </a:cubicBezTo>
                <a:lnTo>
                  <a:pt x="11" y="551"/>
                </a:lnTo>
                <a:cubicBezTo>
                  <a:pt x="15" y="490"/>
                  <a:pt x="15" y="490"/>
                  <a:pt x="15" y="490"/>
                </a:cubicBezTo>
                <a:cubicBezTo>
                  <a:pt x="19" y="428"/>
                  <a:pt x="19" y="428"/>
                  <a:pt x="19" y="428"/>
                </a:cubicBezTo>
                <a:cubicBezTo>
                  <a:pt x="19" y="424"/>
                  <a:pt x="23" y="397"/>
                  <a:pt x="23" y="393"/>
                </a:cubicBezTo>
                <a:cubicBezTo>
                  <a:pt x="23" y="378"/>
                  <a:pt x="19" y="370"/>
                  <a:pt x="11" y="354"/>
                </a:cubicBezTo>
                <a:cubicBezTo>
                  <a:pt x="0" y="332"/>
                  <a:pt x="11" y="289"/>
                  <a:pt x="15" y="262"/>
                </a:cubicBezTo>
                <a:cubicBezTo>
                  <a:pt x="19" y="246"/>
                  <a:pt x="11" y="231"/>
                  <a:pt x="15" y="215"/>
                </a:cubicBezTo>
                <a:cubicBezTo>
                  <a:pt x="30" y="193"/>
                  <a:pt x="57" y="173"/>
                  <a:pt x="72" y="154"/>
                </a:cubicBezTo>
                <a:cubicBezTo>
                  <a:pt x="72" y="38"/>
                  <a:pt x="72" y="38"/>
                  <a:pt x="72" y="38"/>
                </a:cubicBezTo>
                <a:lnTo>
                  <a:pt x="72" y="38"/>
                </a:lnTo>
                <a:cubicBezTo>
                  <a:pt x="84" y="30"/>
                  <a:pt x="96" y="19"/>
                  <a:pt x="104" y="11"/>
                </a:cubicBezTo>
                <a:cubicBezTo>
                  <a:pt x="111" y="4"/>
                  <a:pt x="123" y="4"/>
                  <a:pt x="131" y="0"/>
                </a:cubicBezTo>
                <a:cubicBezTo>
                  <a:pt x="139" y="0"/>
                  <a:pt x="146" y="0"/>
                  <a:pt x="158" y="0"/>
                </a:cubicBezTo>
                <a:cubicBezTo>
                  <a:pt x="169" y="0"/>
                  <a:pt x="185" y="0"/>
                  <a:pt x="196" y="4"/>
                </a:cubicBezTo>
                <a:cubicBezTo>
                  <a:pt x="208" y="8"/>
                  <a:pt x="231" y="15"/>
                  <a:pt x="242" y="19"/>
                </a:cubicBezTo>
                <a:lnTo>
                  <a:pt x="242" y="19"/>
                </a:lnTo>
                <a:cubicBezTo>
                  <a:pt x="238" y="34"/>
                  <a:pt x="250" y="46"/>
                  <a:pt x="250" y="61"/>
                </a:cubicBezTo>
                <a:cubicBezTo>
                  <a:pt x="250" y="96"/>
                  <a:pt x="273" y="116"/>
                  <a:pt x="308" y="116"/>
                </a:cubicBezTo>
                <a:cubicBezTo>
                  <a:pt x="324" y="116"/>
                  <a:pt x="339" y="135"/>
                  <a:pt x="347" y="147"/>
                </a:cubicBezTo>
                <a:cubicBezTo>
                  <a:pt x="354" y="162"/>
                  <a:pt x="335" y="169"/>
                  <a:pt x="328" y="173"/>
                </a:cubicBezTo>
                <a:cubicBezTo>
                  <a:pt x="312" y="185"/>
                  <a:pt x="320" y="212"/>
                  <a:pt x="339" y="204"/>
                </a:cubicBezTo>
                <a:cubicBezTo>
                  <a:pt x="354" y="200"/>
                  <a:pt x="354" y="212"/>
                  <a:pt x="358" y="219"/>
                </a:cubicBezTo>
                <a:cubicBezTo>
                  <a:pt x="362" y="231"/>
                  <a:pt x="354" y="250"/>
                  <a:pt x="358" y="254"/>
                </a:cubicBezTo>
                <a:cubicBezTo>
                  <a:pt x="370" y="258"/>
                  <a:pt x="393" y="270"/>
                  <a:pt x="393" y="281"/>
                </a:cubicBezTo>
                <a:cubicBezTo>
                  <a:pt x="400" y="297"/>
                  <a:pt x="385" y="308"/>
                  <a:pt x="408" y="305"/>
                </a:cubicBezTo>
                <a:cubicBezTo>
                  <a:pt x="423" y="301"/>
                  <a:pt x="400" y="328"/>
                  <a:pt x="400" y="332"/>
                </a:cubicBezTo>
                <a:cubicBezTo>
                  <a:pt x="385" y="354"/>
                  <a:pt x="374" y="381"/>
                  <a:pt x="396" y="404"/>
                </a:cubicBezTo>
                <a:cubicBezTo>
                  <a:pt x="408" y="412"/>
                  <a:pt x="443" y="416"/>
                  <a:pt x="447" y="424"/>
                </a:cubicBezTo>
                <a:cubicBezTo>
                  <a:pt x="458" y="447"/>
                  <a:pt x="431" y="474"/>
                  <a:pt x="470" y="474"/>
                </a:cubicBezTo>
                <a:cubicBezTo>
                  <a:pt x="470" y="478"/>
                  <a:pt x="470" y="482"/>
                  <a:pt x="470" y="482"/>
                </a:cubicBezTo>
                <a:lnTo>
                  <a:pt x="470" y="482"/>
                </a:lnTo>
                <a:cubicBezTo>
                  <a:pt x="139" y="513"/>
                  <a:pt x="139" y="513"/>
                  <a:pt x="139" y="51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4" name="Freeform 219"/>
          <p:cNvSpPr>
            <a:spLocks noChangeArrowheads="1"/>
          </p:cNvSpPr>
          <p:nvPr/>
        </p:nvSpPr>
        <p:spPr bwMode="auto">
          <a:xfrm>
            <a:off x="20665674" y="7138401"/>
            <a:ext cx="425469" cy="597644"/>
          </a:xfrm>
          <a:custGeom>
            <a:avLst/>
            <a:gdLst>
              <a:gd name="T0" fmla="*/ 466 w 583"/>
              <a:gd name="T1" fmla="*/ 335 h 815"/>
              <a:gd name="T2" fmla="*/ 466 w 583"/>
              <a:gd name="T3" fmla="*/ 335 h 815"/>
              <a:gd name="T4" fmla="*/ 474 w 583"/>
              <a:gd name="T5" fmla="*/ 382 h 815"/>
              <a:gd name="T6" fmla="*/ 505 w 583"/>
              <a:gd name="T7" fmla="*/ 417 h 815"/>
              <a:gd name="T8" fmla="*/ 486 w 583"/>
              <a:gd name="T9" fmla="*/ 466 h 815"/>
              <a:gd name="T10" fmla="*/ 502 w 583"/>
              <a:gd name="T11" fmla="*/ 528 h 815"/>
              <a:gd name="T12" fmla="*/ 517 w 583"/>
              <a:gd name="T13" fmla="*/ 605 h 815"/>
              <a:gd name="T14" fmla="*/ 559 w 583"/>
              <a:gd name="T15" fmla="*/ 671 h 815"/>
              <a:gd name="T16" fmla="*/ 582 w 583"/>
              <a:gd name="T17" fmla="*/ 702 h 815"/>
              <a:gd name="T18" fmla="*/ 582 w 583"/>
              <a:gd name="T19" fmla="*/ 702 h 815"/>
              <a:gd name="T20" fmla="*/ 439 w 583"/>
              <a:gd name="T21" fmla="*/ 814 h 815"/>
              <a:gd name="T22" fmla="*/ 439 w 583"/>
              <a:gd name="T23" fmla="*/ 814 h 815"/>
              <a:gd name="T24" fmla="*/ 401 w 583"/>
              <a:gd name="T25" fmla="*/ 768 h 815"/>
              <a:gd name="T26" fmla="*/ 351 w 583"/>
              <a:gd name="T27" fmla="*/ 725 h 815"/>
              <a:gd name="T28" fmla="*/ 332 w 583"/>
              <a:gd name="T29" fmla="*/ 686 h 815"/>
              <a:gd name="T30" fmla="*/ 293 w 583"/>
              <a:gd name="T31" fmla="*/ 651 h 815"/>
              <a:gd name="T32" fmla="*/ 258 w 583"/>
              <a:gd name="T33" fmla="*/ 651 h 815"/>
              <a:gd name="T34" fmla="*/ 212 w 583"/>
              <a:gd name="T35" fmla="*/ 629 h 815"/>
              <a:gd name="T36" fmla="*/ 212 w 583"/>
              <a:gd name="T37" fmla="*/ 629 h 815"/>
              <a:gd name="T38" fmla="*/ 189 w 583"/>
              <a:gd name="T39" fmla="*/ 594 h 815"/>
              <a:gd name="T40" fmla="*/ 166 w 583"/>
              <a:gd name="T41" fmla="*/ 551 h 815"/>
              <a:gd name="T42" fmla="*/ 166 w 583"/>
              <a:gd name="T43" fmla="*/ 509 h 815"/>
              <a:gd name="T44" fmla="*/ 135 w 583"/>
              <a:gd name="T45" fmla="*/ 490 h 815"/>
              <a:gd name="T46" fmla="*/ 127 w 583"/>
              <a:gd name="T47" fmla="*/ 478 h 815"/>
              <a:gd name="T48" fmla="*/ 73 w 583"/>
              <a:gd name="T49" fmla="*/ 420 h 815"/>
              <a:gd name="T50" fmla="*/ 46 w 583"/>
              <a:gd name="T51" fmla="*/ 358 h 815"/>
              <a:gd name="T52" fmla="*/ 12 w 583"/>
              <a:gd name="T53" fmla="*/ 331 h 815"/>
              <a:gd name="T54" fmla="*/ 16 w 583"/>
              <a:gd name="T55" fmla="*/ 278 h 815"/>
              <a:gd name="T56" fmla="*/ 23 w 583"/>
              <a:gd name="T57" fmla="*/ 224 h 815"/>
              <a:gd name="T58" fmla="*/ 4 w 583"/>
              <a:gd name="T59" fmla="*/ 200 h 815"/>
              <a:gd name="T60" fmla="*/ 4 w 583"/>
              <a:gd name="T61" fmla="*/ 150 h 815"/>
              <a:gd name="T62" fmla="*/ 31 w 583"/>
              <a:gd name="T63" fmla="*/ 123 h 815"/>
              <a:gd name="T64" fmla="*/ 23 w 583"/>
              <a:gd name="T65" fmla="*/ 93 h 815"/>
              <a:gd name="T66" fmla="*/ 27 w 583"/>
              <a:gd name="T67" fmla="*/ 62 h 815"/>
              <a:gd name="T68" fmla="*/ 27 w 583"/>
              <a:gd name="T69" fmla="*/ 62 h 815"/>
              <a:gd name="T70" fmla="*/ 0 w 583"/>
              <a:gd name="T71" fmla="*/ 3 h 815"/>
              <a:gd name="T72" fmla="*/ 0 w 583"/>
              <a:gd name="T73" fmla="*/ 3 h 815"/>
              <a:gd name="T74" fmla="*/ 466 w 583"/>
              <a:gd name="T75" fmla="*/ 0 h 815"/>
              <a:gd name="T76" fmla="*/ 466 w 583"/>
              <a:gd name="T77" fmla="*/ 0 h 815"/>
              <a:gd name="T78" fmla="*/ 466 w 583"/>
              <a:gd name="T79" fmla="*/ 335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3" h="815">
                <a:moveTo>
                  <a:pt x="466" y="335"/>
                </a:moveTo>
                <a:lnTo>
                  <a:pt x="466" y="335"/>
                </a:lnTo>
                <a:cubicBezTo>
                  <a:pt x="459" y="351"/>
                  <a:pt x="459" y="366"/>
                  <a:pt x="474" y="382"/>
                </a:cubicBezTo>
                <a:cubicBezTo>
                  <a:pt x="486" y="389"/>
                  <a:pt x="502" y="401"/>
                  <a:pt x="505" y="417"/>
                </a:cubicBezTo>
                <a:cubicBezTo>
                  <a:pt x="505" y="420"/>
                  <a:pt x="486" y="451"/>
                  <a:pt x="486" y="466"/>
                </a:cubicBezTo>
                <a:cubicBezTo>
                  <a:pt x="486" y="478"/>
                  <a:pt x="498" y="516"/>
                  <a:pt x="502" y="528"/>
                </a:cubicBezTo>
                <a:cubicBezTo>
                  <a:pt x="502" y="551"/>
                  <a:pt x="509" y="583"/>
                  <a:pt x="517" y="605"/>
                </a:cubicBezTo>
                <a:cubicBezTo>
                  <a:pt x="521" y="629"/>
                  <a:pt x="548" y="651"/>
                  <a:pt x="559" y="671"/>
                </a:cubicBezTo>
                <a:cubicBezTo>
                  <a:pt x="582" y="702"/>
                  <a:pt x="582" y="702"/>
                  <a:pt x="582" y="702"/>
                </a:cubicBezTo>
                <a:lnTo>
                  <a:pt x="582" y="702"/>
                </a:lnTo>
                <a:cubicBezTo>
                  <a:pt x="439" y="814"/>
                  <a:pt x="439" y="814"/>
                  <a:pt x="439" y="814"/>
                </a:cubicBezTo>
                <a:lnTo>
                  <a:pt x="439" y="814"/>
                </a:lnTo>
                <a:cubicBezTo>
                  <a:pt x="428" y="798"/>
                  <a:pt x="412" y="779"/>
                  <a:pt x="401" y="768"/>
                </a:cubicBezTo>
                <a:cubicBezTo>
                  <a:pt x="370" y="748"/>
                  <a:pt x="351" y="768"/>
                  <a:pt x="351" y="725"/>
                </a:cubicBezTo>
                <a:cubicBezTo>
                  <a:pt x="351" y="705"/>
                  <a:pt x="347" y="698"/>
                  <a:pt x="332" y="686"/>
                </a:cubicBezTo>
                <a:cubicBezTo>
                  <a:pt x="316" y="675"/>
                  <a:pt x="297" y="675"/>
                  <a:pt x="293" y="651"/>
                </a:cubicBezTo>
                <a:cubicBezTo>
                  <a:pt x="277" y="644"/>
                  <a:pt x="273" y="648"/>
                  <a:pt x="258" y="651"/>
                </a:cubicBezTo>
                <a:cubicBezTo>
                  <a:pt x="235" y="655"/>
                  <a:pt x="227" y="648"/>
                  <a:pt x="212" y="629"/>
                </a:cubicBezTo>
                <a:lnTo>
                  <a:pt x="212" y="629"/>
                </a:lnTo>
                <a:cubicBezTo>
                  <a:pt x="189" y="594"/>
                  <a:pt x="189" y="594"/>
                  <a:pt x="189" y="594"/>
                </a:cubicBezTo>
                <a:cubicBezTo>
                  <a:pt x="181" y="579"/>
                  <a:pt x="166" y="567"/>
                  <a:pt x="166" y="551"/>
                </a:cubicBezTo>
                <a:cubicBezTo>
                  <a:pt x="166" y="540"/>
                  <a:pt x="178" y="520"/>
                  <a:pt x="166" y="509"/>
                </a:cubicBezTo>
                <a:cubicBezTo>
                  <a:pt x="158" y="505"/>
                  <a:pt x="135" y="497"/>
                  <a:pt x="135" y="490"/>
                </a:cubicBezTo>
                <a:cubicBezTo>
                  <a:pt x="131" y="486"/>
                  <a:pt x="127" y="482"/>
                  <a:pt x="127" y="478"/>
                </a:cubicBezTo>
                <a:cubicBezTo>
                  <a:pt x="111" y="455"/>
                  <a:pt x="85" y="447"/>
                  <a:pt x="73" y="420"/>
                </a:cubicBezTo>
                <a:cubicBezTo>
                  <a:pt x="62" y="401"/>
                  <a:pt x="58" y="374"/>
                  <a:pt x="46" y="358"/>
                </a:cubicBezTo>
                <a:cubicBezTo>
                  <a:pt x="35" y="343"/>
                  <a:pt x="19" y="343"/>
                  <a:pt x="12" y="331"/>
                </a:cubicBezTo>
                <a:cubicBezTo>
                  <a:pt x="12" y="308"/>
                  <a:pt x="23" y="308"/>
                  <a:pt x="16" y="278"/>
                </a:cubicBezTo>
                <a:cubicBezTo>
                  <a:pt x="12" y="259"/>
                  <a:pt x="27" y="243"/>
                  <a:pt x="23" y="224"/>
                </a:cubicBezTo>
                <a:cubicBezTo>
                  <a:pt x="19" y="212"/>
                  <a:pt x="4" y="216"/>
                  <a:pt x="4" y="200"/>
                </a:cubicBezTo>
                <a:cubicBezTo>
                  <a:pt x="4" y="150"/>
                  <a:pt x="4" y="150"/>
                  <a:pt x="4" y="150"/>
                </a:cubicBezTo>
                <a:cubicBezTo>
                  <a:pt x="12" y="142"/>
                  <a:pt x="27" y="131"/>
                  <a:pt x="31" y="123"/>
                </a:cubicBezTo>
                <a:cubicBezTo>
                  <a:pt x="42" y="108"/>
                  <a:pt x="23" y="100"/>
                  <a:pt x="23" y="93"/>
                </a:cubicBezTo>
                <a:cubicBezTo>
                  <a:pt x="23" y="77"/>
                  <a:pt x="31" y="81"/>
                  <a:pt x="27" y="62"/>
                </a:cubicBezTo>
                <a:lnTo>
                  <a:pt x="27" y="62"/>
                </a:lnTo>
                <a:cubicBezTo>
                  <a:pt x="0" y="3"/>
                  <a:pt x="0" y="3"/>
                  <a:pt x="0" y="3"/>
                </a:cubicBezTo>
                <a:lnTo>
                  <a:pt x="0" y="3"/>
                </a:lnTo>
                <a:cubicBezTo>
                  <a:pt x="466" y="0"/>
                  <a:pt x="466" y="0"/>
                  <a:pt x="466" y="0"/>
                </a:cubicBezTo>
                <a:lnTo>
                  <a:pt x="466" y="0"/>
                </a:lnTo>
                <a:cubicBezTo>
                  <a:pt x="466" y="335"/>
                  <a:pt x="466" y="335"/>
                  <a:pt x="466" y="335"/>
                </a:cubicBezTo>
              </a:path>
            </a:pathLst>
          </a:custGeom>
          <a:solidFill>
            <a:schemeClr val="accent4"/>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218" name="Freeform 220"/>
          <p:cNvSpPr>
            <a:spLocks noChangeArrowheads="1"/>
          </p:cNvSpPr>
          <p:nvPr/>
        </p:nvSpPr>
        <p:spPr bwMode="auto">
          <a:xfrm>
            <a:off x="20990460" y="7654843"/>
            <a:ext cx="633331" cy="425497"/>
          </a:xfrm>
          <a:custGeom>
            <a:avLst/>
            <a:gdLst>
              <a:gd name="T0" fmla="*/ 864 w 865"/>
              <a:gd name="T1" fmla="*/ 493 h 583"/>
              <a:gd name="T2" fmla="*/ 864 w 865"/>
              <a:gd name="T3" fmla="*/ 493 h 583"/>
              <a:gd name="T4" fmla="*/ 540 w 865"/>
              <a:gd name="T5" fmla="*/ 582 h 583"/>
              <a:gd name="T6" fmla="*/ 540 w 865"/>
              <a:gd name="T7" fmla="*/ 582 h 583"/>
              <a:gd name="T8" fmla="*/ 421 w 865"/>
              <a:gd name="T9" fmla="*/ 532 h 583"/>
              <a:gd name="T10" fmla="*/ 421 w 865"/>
              <a:gd name="T11" fmla="*/ 532 h 583"/>
              <a:gd name="T12" fmla="*/ 162 w 865"/>
              <a:gd name="T13" fmla="*/ 447 h 583"/>
              <a:gd name="T14" fmla="*/ 162 w 865"/>
              <a:gd name="T15" fmla="*/ 447 h 583"/>
              <a:gd name="T16" fmla="*/ 151 w 865"/>
              <a:gd name="T17" fmla="*/ 393 h 583"/>
              <a:gd name="T18" fmla="*/ 147 w 865"/>
              <a:gd name="T19" fmla="*/ 339 h 583"/>
              <a:gd name="T20" fmla="*/ 124 w 865"/>
              <a:gd name="T21" fmla="*/ 304 h 583"/>
              <a:gd name="T22" fmla="*/ 132 w 865"/>
              <a:gd name="T23" fmla="*/ 258 h 583"/>
              <a:gd name="T24" fmla="*/ 105 w 865"/>
              <a:gd name="T25" fmla="*/ 216 h 583"/>
              <a:gd name="T26" fmla="*/ 78 w 865"/>
              <a:gd name="T27" fmla="*/ 193 h 583"/>
              <a:gd name="T28" fmla="*/ 43 w 865"/>
              <a:gd name="T29" fmla="*/ 169 h 583"/>
              <a:gd name="T30" fmla="*/ 43 w 865"/>
              <a:gd name="T31" fmla="*/ 169 h 583"/>
              <a:gd name="T32" fmla="*/ 0 w 865"/>
              <a:gd name="T33" fmla="*/ 112 h 583"/>
              <a:gd name="T34" fmla="*/ 0 w 865"/>
              <a:gd name="T35" fmla="*/ 112 h 583"/>
              <a:gd name="T36" fmla="*/ 143 w 865"/>
              <a:gd name="T37" fmla="*/ 0 h 583"/>
              <a:gd name="T38" fmla="*/ 143 w 865"/>
              <a:gd name="T39" fmla="*/ 0 h 583"/>
              <a:gd name="T40" fmla="*/ 294 w 865"/>
              <a:gd name="T41" fmla="*/ 85 h 583"/>
              <a:gd name="T42" fmla="*/ 448 w 865"/>
              <a:gd name="T43" fmla="*/ 115 h 583"/>
              <a:gd name="T44" fmla="*/ 505 w 865"/>
              <a:gd name="T45" fmla="*/ 146 h 583"/>
              <a:gd name="T46" fmla="*/ 579 w 865"/>
              <a:gd name="T47" fmla="*/ 247 h 583"/>
              <a:gd name="T48" fmla="*/ 656 w 865"/>
              <a:gd name="T49" fmla="*/ 339 h 583"/>
              <a:gd name="T50" fmla="*/ 656 w 865"/>
              <a:gd name="T51" fmla="*/ 339 h 583"/>
              <a:gd name="T52" fmla="*/ 702 w 865"/>
              <a:gd name="T53" fmla="*/ 378 h 583"/>
              <a:gd name="T54" fmla="*/ 737 w 865"/>
              <a:gd name="T55" fmla="*/ 401 h 583"/>
              <a:gd name="T56" fmla="*/ 780 w 865"/>
              <a:gd name="T57" fmla="*/ 424 h 583"/>
              <a:gd name="T58" fmla="*/ 826 w 865"/>
              <a:gd name="T59" fmla="*/ 458 h 583"/>
              <a:gd name="T60" fmla="*/ 841 w 865"/>
              <a:gd name="T61" fmla="*/ 474 h 583"/>
              <a:gd name="T62" fmla="*/ 864 w 865"/>
              <a:gd name="T63" fmla="*/ 493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5" h="583">
                <a:moveTo>
                  <a:pt x="864" y="493"/>
                </a:moveTo>
                <a:lnTo>
                  <a:pt x="864" y="493"/>
                </a:lnTo>
                <a:cubicBezTo>
                  <a:pt x="540" y="582"/>
                  <a:pt x="540" y="582"/>
                  <a:pt x="540" y="582"/>
                </a:cubicBezTo>
                <a:lnTo>
                  <a:pt x="540" y="582"/>
                </a:lnTo>
                <a:cubicBezTo>
                  <a:pt x="421" y="532"/>
                  <a:pt x="421" y="532"/>
                  <a:pt x="421" y="532"/>
                </a:cubicBezTo>
                <a:lnTo>
                  <a:pt x="421" y="532"/>
                </a:lnTo>
                <a:cubicBezTo>
                  <a:pt x="162" y="447"/>
                  <a:pt x="162" y="447"/>
                  <a:pt x="162" y="447"/>
                </a:cubicBezTo>
                <a:lnTo>
                  <a:pt x="162" y="447"/>
                </a:lnTo>
                <a:cubicBezTo>
                  <a:pt x="151" y="393"/>
                  <a:pt x="151" y="393"/>
                  <a:pt x="151" y="393"/>
                </a:cubicBezTo>
                <a:cubicBezTo>
                  <a:pt x="143" y="382"/>
                  <a:pt x="147" y="354"/>
                  <a:pt x="147" y="339"/>
                </a:cubicBezTo>
                <a:cubicBezTo>
                  <a:pt x="147" y="327"/>
                  <a:pt x="135" y="304"/>
                  <a:pt x="124" y="304"/>
                </a:cubicBezTo>
                <a:cubicBezTo>
                  <a:pt x="112" y="289"/>
                  <a:pt x="132" y="273"/>
                  <a:pt x="132" y="258"/>
                </a:cubicBezTo>
                <a:cubicBezTo>
                  <a:pt x="132" y="247"/>
                  <a:pt x="112" y="220"/>
                  <a:pt x="105" y="216"/>
                </a:cubicBezTo>
                <a:cubicBezTo>
                  <a:pt x="97" y="204"/>
                  <a:pt x="86" y="208"/>
                  <a:pt x="78" y="193"/>
                </a:cubicBezTo>
                <a:cubicBezTo>
                  <a:pt x="70" y="173"/>
                  <a:pt x="66" y="173"/>
                  <a:pt x="43" y="169"/>
                </a:cubicBezTo>
                <a:lnTo>
                  <a:pt x="43" y="169"/>
                </a:lnTo>
                <a:cubicBezTo>
                  <a:pt x="0" y="112"/>
                  <a:pt x="0" y="112"/>
                  <a:pt x="0" y="112"/>
                </a:cubicBezTo>
                <a:lnTo>
                  <a:pt x="0" y="112"/>
                </a:lnTo>
                <a:cubicBezTo>
                  <a:pt x="143" y="0"/>
                  <a:pt x="143" y="0"/>
                  <a:pt x="143" y="0"/>
                </a:cubicBezTo>
                <a:lnTo>
                  <a:pt x="143" y="0"/>
                </a:lnTo>
                <a:cubicBezTo>
                  <a:pt x="189" y="42"/>
                  <a:pt x="224" y="77"/>
                  <a:pt x="294" y="85"/>
                </a:cubicBezTo>
                <a:cubicBezTo>
                  <a:pt x="336" y="92"/>
                  <a:pt x="413" y="92"/>
                  <a:pt x="448" y="115"/>
                </a:cubicBezTo>
                <a:cubicBezTo>
                  <a:pt x="456" y="161"/>
                  <a:pt x="482" y="123"/>
                  <a:pt x="505" y="146"/>
                </a:cubicBezTo>
                <a:cubicBezTo>
                  <a:pt x="544" y="181"/>
                  <a:pt x="529" y="220"/>
                  <a:pt x="579" y="247"/>
                </a:cubicBezTo>
                <a:cubicBezTo>
                  <a:pt x="622" y="270"/>
                  <a:pt x="622" y="312"/>
                  <a:pt x="656" y="339"/>
                </a:cubicBezTo>
                <a:lnTo>
                  <a:pt x="656" y="339"/>
                </a:lnTo>
                <a:cubicBezTo>
                  <a:pt x="668" y="354"/>
                  <a:pt x="687" y="366"/>
                  <a:pt x="702" y="378"/>
                </a:cubicBezTo>
                <a:cubicBezTo>
                  <a:pt x="714" y="390"/>
                  <a:pt x="722" y="393"/>
                  <a:pt x="737" y="401"/>
                </a:cubicBezTo>
                <a:cubicBezTo>
                  <a:pt x="753" y="405"/>
                  <a:pt x="764" y="412"/>
                  <a:pt x="780" y="424"/>
                </a:cubicBezTo>
                <a:cubicBezTo>
                  <a:pt x="795" y="436"/>
                  <a:pt x="810" y="451"/>
                  <a:pt x="826" y="458"/>
                </a:cubicBezTo>
                <a:cubicBezTo>
                  <a:pt x="829" y="462"/>
                  <a:pt x="837" y="470"/>
                  <a:pt x="841" y="474"/>
                </a:cubicBezTo>
                <a:cubicBezTo>
                  <a:pt x="864" y="493"/>
                  <a:pt x="864" y="493"/>
                  <a:pt x="864" y="49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9" name="Freeform 221"/>
          <p:cNvSpPr>
            <a:spLocks noChangeArrowheads="1"/>
          </p:cNvSpPr>
          <p:nvPr/>
        </p:nvSpPr>
        <p:spPr bwMode="auto">
          <a:xfrm>
            <a:off x="20438325" y="7602874"/>
            <a:ext cx="581366" cy="558667"/>
          </a:xfrm>
          <a:custGeom>
            <a:avLst/>
            <a:gdLst>
              <a:gd name="T0" fmla="*/ 524 w 795"/>
              <a:gd name="T1" fmla="*/ 0 h 764"/>
              <a:gd name="T2" fmla="*/ 524 w 795"/>
              <a:gd name="T3" fmla="*/ 0 h 764"/>
              <a:gd name="T4" fmla="*/ 570 w 795"/>
              <a:gd name="T5" fmla="*/ 22 h 764"/>
              <a:gd name="T6" fmla="*/ 605 w 795"/>
              <a:gd name="T7" fmla="*/ 22 h 764"/>
              <a:gd name="T8" fmla="*/ 644 w 795"/>
              <a:gd name="T9" fmla="*/ 57 h 764"/>
              <a:gd name="T10" fmla="*/ 663 w 795"/>
              <a:gd name="T11" fmla="*/ 96 h 764"/>
              <a:gd name="T12" fmla="*/ 713 w 795"/>
              <a:gd name="T13" fmla="*/ 139 h 764"/>
              <a:gd name="T14" fmla="*/ 751 w 795"/>
              <a:gd name="T15" fmla="*/ 185 h 764"/>
              <a:gd name="T16" fmla="*/ 751 w 795"/>
              <a:gd name="T17" fmla="*/ 185 h 764"/>
              <a:gd name="T18" fmla="*/ 794 w 795"/>
              <a:gd name="T19" fmla="*/ 242 h 764"/>
              <a:gd name="T20" fmla="*/ 794 w 795"/>
              <a:gd name="T21" fmla="*/ 242 h 764"/>
              <a:gd name="T22" fmla="*/ 335 w 795"/>
              <a:gd name="T23" fmla="*/ 621 h 764"/>
              <a:gd name="T24" fmla="*/ 335 w 795"/>
              <a:gd name="T25" fmla="*/ 621 h 764"/>
              <a:gd name="T26" fmla="*/ 150 w 795"/>
              <a:gd name="T27" fmla="*/ 763 h 764"/>
              <a:gd name="T28" fmla="*/ 150 w 795"/>
              <a:gd name="T29" fmla="*/ 763 h 764"/>
              <a:gd name="T30" fmla="*/ 108 w 795"/>
              <a:gd name="T31" fmla="*/ 724 h 764"/>
              <a:gd name="T32" fmla="*/ 104 w 795"/>
              <a:gd name="T33" fmla="*/ 671 h 764"/>
              <a:gd name="T34" fmla="*/ 100 w 795"/>
              <a:gd name="T35" fmla="*/ 644 h 764"/>
              <a:gd name="T36" fmla="*/ 123 w 795"/>
              <a:gd name="T37" fmla="*/ 621 h 764"/>
              <a:gd name="T38" fmla="*/ 104 w 795"/>
              <a:gd name="T39" fmla="*/ 597 h 764"/>
              <a:gd name="T40" fmla="*/ 3 w 795"/>
              <a:gd name="T41" fmla="*/ 578 h 764"/>
              <a:gd name="T42" fmla="*/ 3 w 795"/>
              <a:gd name="T43" fmla="*/ 578 h 764"/>
              <a:gd name="T44" fmla="*/ 0 w 795"/>
              <a:gd name="T45" fmla="*/ 543 h 764"/>
              <a:gd name="T46" fmla="*/ 19 w 795"/>
              <a:gd name="T47" fmla="*/ 505 h 764"/>
              <a:gd name="T48" fmla="*/ 38 w 795"/>
              <a:gd name="T49" fmla="*/ 493 h 764"/>
              <a:gd name="T50" fmla="*/ 34 w 795"/>
              <a:gd name="T51" fmla="*/ 455 h 764"/>
              <a:gd name="T52" fmla="*/ 38 w 795"/>
              <a:gd name="T53" fmla="*/ 431 h 764"/>
              <a:gd name="T54" fmla="*/ 53 w 795"/>
              <a:gd name="T55" fmla="*/ 381 h 764"/>
              <a:gd name="T56" fmla="*/ 88 w 795"/>
              <a:gd name="T57" fmla="*/ 339 h 764"/>
              <a:gd name="T58" fmla="*/ 73 w 795"/>
              <a:gd name="T59" fmla="*/ 219 h 764"/>
              <a:gd name="T60" fmla="*/ 53 w 795"/>
              <a:gd name="T61" fmla="*/ 161 h 764"/>
              <a:gd name="T62" fmla="*/ 42 w 795"/>
              <a:gd name="T63" fmla="*/ 96 h 764"/>
              <a:gd name="T64" fmla="*/ 42 w 795"/>
              <a:gd name="T65" fmla="*/ 96 h 764"/>
              <a:gd name="T66" fmla="*/ 53 w 795"/>
              <a:gd name="T67" fmla="*/ 100 h 764"/>
              <a:gd name="T68" fmla="*/ 162 w 795"/>
              <a:gd name="T69" fmla="*/ 65 h 764"/>
              <a:gd name="T70" fmla="*/ 524 w 795"/>
              <a:gd name="T71" fmla="*/ 0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5" h="764">
                <a:moveTo>
                  <a:pt x="524" y="0"/>
                </a:moveTo>
                <a:lnTo>
                  <a:pt x="524" y="0"/>
                </a:lnTo>
                <a:cubicBezTo>
                  <a:pt x="539" y="19"/>
                  <a:pt x="547" y="26"/>
                  <a:pt x="570" y="22"/>
                </a:cubicBezTo>
                <a:cubicBezTo>
                  <a:pt x="585" y="19"/>
                  <a:pt x="589" y="15"/>
                  <a:pt x="605" y="22"/>
                </a:cubicBezTo>
                <a:cubicBezTo>
                  <a:pt x="609" y="46"/>
                  <a:pt x="628" y="46"/>
                  <a:pt x="644" y="57"/>
                </a:cubicBezTo>
                <a:cubicBezTo>
                  <a:pt x="659" y="69"/>
                  <a:pt x="663" y="76"/>
                  <a:pt x="663" y="96"/>
                </a:cubicBezTo>
                <a:cubicBezTo>
                  <a:pt x="663" y="139"/>
                  <a:pt x="682" y="119"/>
                  <a:pt x="713" y="139"/>
                </a:cubicBezTo>
                <a:cubicBezTo>
                  <a:pt x="724" y="150"/>
                  <a:pt x="740" y="169"/>
                  <a:pt x="751" y="185"/>
                </a:cubicBezTo>
                <a:lnTo>
                  <a:pt x="751" y="185"/>
                </a:lnTo>
                <a:cubicBezTo>
                  <a:pt x="794" y="242"/>
                  <a:pt x="794" y="242"/>
                  <a:pt x="794" y="242"/>
                </a:cubicBezTo>
                <a:lnTo>
                  <a:pt x="794" y="242"/>
                </a:lnTo>
                <a:cubicBezTo>
                  <a:pt x="335" y="621"/>
                  <a:pt x="335" y="621"/>
                  <a:pt x="335" y="621"/>
                </a:cubicBezTo>
                <a:lnTo>
                  <a:pt x="335" y="621"/>
                </a:lnTo>
                <a:cubicBezTo>
                  <a:pt x="150" y="763"/>
                  <a:pt x="150" y="763"/>
                  <a:pt x="150" y="763"/>
                </a:cubicBezTo>
                <a:lnTo>
                  <a:pt x="150" y="763"/>
                </a:lnTo>
                <a:cubicBezTo>
                  <a:pt x="139" y="747"/>
                  <a:pt x="123" y="740"/>
                  <a:pt x="108" y="724"/>
                </a:cubicBezTo>
                <a:cubicBezTo>
                  <a:pt x="92" y="713"/>
                  <a:pt x="92" y="686"/>
                  <a:pt x="104" y="671"/>
                </a:cubicBezTo>
                <a:cubicBezTo>
                  <a:pt x="108" y="663"/>
                  <a:pt x="100" y="651"/>
                  <a:pt x="100" y="644"/>
                </a:cubicBezTo>
                <a:cubicBezTo>
                  <a:pt x="104" y="640"/>
                  <a:pt x="123" y="624"/>
                  <a:pt x="123" y="621"/>
                </a:cubicBezTo>
                <a:cubicBezTo>
                  <a:pt x="123" y="613"/>
                  <a:pt x="111" y="601"/>
                  <a:pt x="104" y="597"/>
                </a:cubicBezTo>
                <a:cubicBezTo>
                  <a:pt x="69" y="589"/>
                  <a:pt x="38" y="585"/>
                  <a:pt x="3" y="578"/>
                </a:cubicBezTo>
                <a:lnTo>
                  <a:pt x="3" y="578"/>
                </a:lnTo>
                <a:cubicBezTo>
                  <a:pt x="0" y="543"/>
                  <a:pt x="0" y="543"/>
                  <a:pt x="0" y="543"/>
                </a:cubicBezTo>
                <a:cubicBezTo>
                  <a:pt x="0" y="528"/>
                  <a:pt x="7" y="516"/>
                  <a:pt x="19" y="505"/>
                </a:cubicBezTo>
                <a:cubicBezTo>
                  <a:pt x="27" y="501"/>
                  <a:pt x="30" y="497"/>
                  <a:pt x="38" y="493"/>
                </a:cubicBezTo>
                <a:cubicBezTo>
                  <a:pt x="49" y="482"/>
                  <a:pt x="46" y="463"/>
                  <a:pt x="34" y="455"/>
                </a:cubicBezTo>
                <a:cubicBezTo>
                  <a:pt x="34" y="447"/>
                  <a:pt x="38" y="439"/>
                  <a:pt x="38" y="431"/>
                </a:cubicBezTo>
                <a:cubicBezTo>
                  <a:pt x="53" y="381"/>
                  <a:pt x="53" y="381"/>
                  <a:pt x="53" y="381"/>
                </a:cubicBezTo>
                <a:cubicBezTo>
                  <a:pt x="57" y="362"/>
                  <a:pt x="76" y="350"/>
                  <a:pt x="88" y="339"/>
                </a:cubicBezTo>
                <a:cubicBezTo>
                  <a:pt x="123" y="297"/>
                  <a:pt x="108" y="254"/>
                  <a:pt x="73" y="219"/>
                </a:cubicBezTo>
                <a:cubicBezTo>
                  <a:pt x="57" y="204"/>
                  <a:pt x="57" y="185"/>
                  <a:pt x="53" y="161"/>
                </a:cubicBezTo>
                <a:cubicBezTo>
                  <a:pt x="38" y="146"/>
                  <a:pt x="34" y="119"/>
                  <a:pt x="42" y="96"/>
                </a:cubicBezTo>
                <a:lnTo>
                  <a:pt x="42" y="96"/>
                </a:lnTo>
                <a:cubicBezTo>
                  <a:pt x="53" y="100"/>
                  <a:pt x="53" y="100"/>
                  <a:pt x="53" y="100"/>
                </a:cubicBezTo>
                <a:cubicBezTo>
                  <a:pt x="92" y="96"/>
                  <a:pt x="127" y="73"/>
                  <a:pt x="162" y="65"/>
                </a:cubicBezTo>
                <a:cubicBezTo>
                  <a:pt x="277" y="26"/>
                  <a:pt x="400" y="0"/>
                  <a:pt x="524"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0" name="Freeform 222"/>
          <p:cNvSpPr>
            <a:spLocks noChangeArrowheads="1"/>
          </p:cNvSpPr>
          <p:nvPr/>
        </p:nvSpPr>
        <p:spPr bwMode="auto">
          <a:xfrm>
            <a:off x="21006699" y="7385254"/>
            <a:ext cx="513161" cy="516442"/>
          </a:xfrm>
          <a:custGeom>
            <a:avLst/>
            <a:gdLst>
              <a:gd name="T0" fmla="*/ 123 w 699"/>
              <a:gd name="T1" fmla="*/ 367 h 707"/>
              <a:gd name="T2" fmla="*/ 123 w 699"/>
              <a:gd name="T3" fmla="*/ 367 h 707"/>
              <a:gd name="T4" fmla="*/ 274 w 699"/>
              <a:gd name="T5" fmla="*/ 452 h 707"/>
              <a:gd name="T6" fmla="*/ 428 w 699"/>
              <a:gd name="T7" fmla="*/ 482 h 707"/>
              <a:gd name="T8" fmla="*/ 485 w 699"/>
              <a:gd name="T9" fmla="*/ 513 h 707"/>
              <a:gd name="T10" fmla="*/ 559 w 699"/>
              <a:gd name="T11" fmla="*/ 614 h 707"/>
              <a:gd name="T12" fmla="*/ 636 w 699"/>
              <a:gd name="T13" fmla="*/ 706 h 707"/>
              <a:gd name="T14" fmla="*/ 636 w 699"/>
              <a:gd name="T15" fmla="*/ 706 h 707"/>
              <a:gd name="T16" fmla="*/ 655 w 699"/>
              <a:gd name="T17" fmla="*/ 606 h 707"/>
              <a:gd name="T18" fmla="*/ 659 w 699"/>
              <a:gd name="T19" fmla="*/ 517 h 707"/>
              <a:gd name="T20" fmla="*/ 667 w 699"/>
              <a:gd name="T21" fmla="*/ 402 h 707"/>
              <a:gd name="T22" fmla="*/ 659 w 699"/>
              <a:gd name="T23" fmla="*/ 305 h 707"/>
              <a:gd name="T24" fmla="*/ 613 w 699"/>
              <a:gd name="T25" fmla="*/ 263 h 707"/>
              <a:gd name="T26" fmla="*/ 594 w 699"/>
              <a:gd name="T27" fmla="*/ 232 h 707"/>
              <a:gd name="T28" fmla="*/ 594 w 699"/>
              <a:gd name="T29" fmla="*/ 232 h 707"/>
              <a:gd name="T30" fmla="*/ 582 w 699"/>
              <a:gd name="T31" fmla="*/ 205 h 707"/>
              <a:gd name="T32" fmla="*/ 567 w 699"/>
              <a:gd name="T33" fmla="*/ 112 h 707"/>
              <a:gd name="T34" fmla="*/ 536 w 699"/>
              <a:gd name="T35" fmla="*/ 19 h 707"/>
              <a:gd name="T36" fmla="*/ 524 w 699"/>
              <a:gd name="T37" fmla="*/ 0 h 707"/>
              <a:gd name="T38" fmla="*/ 524 w 699"/>
              <a:gd name="T39" fmla="*/ 0 h 707"/>
              <a:gd name="T40" fmla="*/ 7 w 699"/>
              <a:gd name="T41" fmla="*/ 0 h 707"/>
              <a:gd name="T42" fmla="*/ 7 w 699"/>
              <a:gd name="T43" fmla="*/ 0 h 707"/>
              <a:gd name="T44" fmla="*/ 15 w 699"/>
              <a:gd name="T45" fmla="*/ 47 h 707"/>
              <a:gd name="T46" fmla="*/ 46 w 699"/>
              <a:gd name="T47" fmla="*/ 82 h 707"/>
              <a:gd name="T48" fmla="*/ 27 w 699"/>
              <a:gd name="T49" fmla="*/ 131 h 707"/>
              <a:gd name="T50" fmla="*/ 43 w 699"/>
              <a:gd name="T51" fmla="*/ 193 h 707"/>
              <a:gd name="T52" fmla="*/ 58 w 699"/>
              <a:gd name="T53" fmla="*/ 270 h 707"/>
              <a:gd name="T54" fmla="*/ 100 w 699"/>
              <a:gd name="T55" fmla="*/ 336 h 707"/>
              <a:gd name="T56" fmla="*/ 123 w 699"/>
              <a:gd name="T57" fmla="*/ 367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9" h="707">
                <a:moveTo>
                  <a:pt x="123" y="367"/>
                </a:moveTo>
                <a:lnTo>
                  <a:pt x="123" y="367"/>
                </a:lnTo>
                <a:cubicBezTo>
                  <a:pt x="169" y="409"/>
                  <a:pt x="204" y="444"/>
                  <a:pt x="274" y="452"/>
                </a:cubicBezTo>
                <a:cubicBezTo>
                  <a:pt x="316" y="459"/>
                  <a:pt x="393" y="459"/>
                  <a:pt x="428" y="482"/>
                </a:cubicBezTo>
                <a:cubicBezTo>
                  <a:pt x="436" y="528"/>
                  <a:pt x="462" y="490"/>
                  <a:pt x="485" y="513"/>
                </a:cubicBezTo>
                <a:cubicBezTo>
                  <a:pt x="524" y="548"/>
                  <a:pt x="509" y="587"/>
                  <a:pt x="559" y="614"/>
                </a:cubicBezTo>
                <a:cubicBezTo>
                  <a:pt x="602" y="637"/>
                  <a:pt x="602" y="679"/>
                  <a:pt x="636" y="706"/>
                </a:cubicBezTo>
                <a:lnTo>
                  <a:pt x="636" y="706"/>
                </a:lnTo>
                <a:cubicBezTo>
                  <a:pt x="655" y="679"/>
                  <a:pt x="655" y="637"/>
                  <a:pt x="655" y="606"/>
                </a:cubicBezTo>
                <a:cubicBezTo>
                  <a:pt x="655" y="579"/>
                  <a:pt x="651" y="540"/>
                  <a:pt x="659" y="517"/>
                </a:cubicBezTo>
                <a:cubicBezTo>
                  <a:pt x="667" y="479"/>
                  <a:pt x="663" y="440"/>
                  <a:pt x="667" y="402"/>
                </a:cubicBezTo>
                <a:cubicBezTo>
                  <a:pt x="674" y="374"/>
                  <a:pt x="698" y="320"/>
                  <a:pt x="659" y="305"/>
                </a:cubicBezTo>
                <a:cubicBezTo>
                  <a:pt x="651" y="294"/>
                  <a:pt x="624" y="274"/>
                  <a:pt x="613" y="263"/>
                </a:cubicBezTo>
                <a:cubicBezTo>
                  <a:pt x="594" y="232"/>
                  <a:pt x="594" y="232"/>
                  <a:pt x="594" y="232"/>
                </a:cubicBezTo>
                <a:lnTo>
                  <a:pt x="594" y="232"/>
                </a:lnTo>
                <a:cubicBezTo>
                  <a:pt x="582" y="205"/>
                  <a:pt x="582" y="205"/>
                  <a:pt x="582" y="205"/>
                </a:cubicBezTo>
                <a:cubicBezTo>
                  <a:pt x="567" y="177"/>
                  <a:pt x="571" y="139"/>
                  <a:pt x="567" y="112"/>
                </a:cubicBezTo>
                <a:cubicBezTo>
                  <a:pt x="559" y="85"/>
                  <a:pt x="555" y="39"/>
                  <a:pt x="536" y="19"/>
                </a:cubicBezTo>
                <a:cubicBezTo>
                  <a:pt x="536" y="12"/>
                  <a:pt x="528" y="4"/>
                  <a:pt x="524" y="0"/>
                </a:cubicBezTo>
                <a:lnTo>
                  <a:pt x="524" y="0"/>
                </a:lnTo>
                <a:cubicBezTo>
                  <a:pt x="7" y="0"/>
                  <a:pt x="7" y="0"/>
                  <a:pt x="7" y="0"/>
                </a:cubicBezTo>
                <a:lnTo>
                  <a:pt x="7" y="0"/>
                </a:lnTo>
                <a:cubicBezTo>
                  <a:pt x="0" y="16"/>
                  <a:pt x="0" y="31"/>
                  <a:pt x="15" y="47"/>
                </a:cubicBezTo>
                <a:cubicBezTo>
                  <a:pt x="27" y="54"/>
                  <a:pt x="43" y="66"/>
                  <a:pt x="46" y="82"/>
                </a:cubicBezTo>
                <a:cubicBezTo>
                  <a:pt x="46" y="85"/>
                  <a:pt x="27" y="116"/>
                  <a:pt x="27" y="131"/>
                </a:cubicBezTo>
                <a:cubicBezTo>
                  <a:pt x="27" y="143"/>
                  <a:pt x="39" y="181"/>
                  <a:pt x="43" y="193"/>
                </a:cubicBezTo>
                <a:cubicBezTo>
                  <a:pt x="43" y="216"/>
                  <a:pt x="50" y="248"/>
                  <a:pt x="58" y="270"/>
                </a:cubicBezTo>
                <a:cubicBezTo>
                  <a:pt x="62" y="294"/>
                  <a:pt x="89" y="316"/>
                  <a:pt x="100" y="336"/>
                </a:cubicBezTo>
                <a:cubicBezTo>
                  <a:pt x="123" y="367"/>
                  <a:pt x="123" y="367"/>
                  <a:pt x="123" y="36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1" name="Freeform 223"/>
          <p:cNvSpPr>
            <a:spLocks noChangeArrowheads="1"/>
          </p:cNvSpPr>
          <p:nvPr/>
        </p:nvSpPr>
        <p:spPr bwMode="auto">
          <a:xfrm>
            <a:off x="19921916" y="7252083"/>
            <a:ext cx="503417" cy="503450"/>
          </a:xfrm>
          <a:custGeom>
            <a:avLst/>
            <a:gdLst>
              <a:gd name="T0" fmla="*/ 427 w 687"/>
              <a:gd name="T1" fmla="*/ 0 h 687"/>
              <a:gd name="T2" fmla="*/ 427 w 687"/>
              <a:gd name="T3" fmla="*/ 0 h 687"/>
              <a:gd name="T4" fmla="*/ 431 w 687"/>
              <a:gd name="T5" fmla="*/ 31 h 687"/>
              <a:gd name="T6" fmla="*/ 435 w 687"/>
              <a:gd name="T7" fmla="*/ 39 h 687"/>
              <a:gd name="T8" fmla="*/ 443 w 687"/>
              <a:gd name="T9" fmla="*/ 127 h 687"/>
              <a:gd name="T10" fmla="*/ 447 w 687"/>
              <a:gd name="T11" fmla="*/ 135 h 687"/>
              <a:gd name="T12" fmla="*/ 482 w 687"/>
              <a:gd name="T13" fmla="*/ 177 h 687"/>
              <a:gd name="T14" fmla="*/ 555 w 687"/>
              <a:gd name="T15" fmla="*/ 255 h 687"/>
              <a:gd name="T16" fmla="*/ 601 w 687"/>
              <a:gd name="T17" fmla="*/ 343 h 687"/>
              <a:gd name="T18" fmla="*/ 659 w 687"/>
              <a:gd name="T19" fmla="*/ 355 h 687"/>
              <a:gd name="T20" fmla="*/ 675 w 687"/>
              <a:gd name="T21" fmla="*/ 405 h 687"/>
              <a:gd name="T22" fmla="*/ 686 w 687"/>
              <a:gd name="T23" fmla="*/ 451 h 687"/>
              <a:gd name="T24" fmla="*/ 686 w 687"/>
              <a:gd name="T25" fmla="*/ 451 h 687"/>
              <a:gd name="T26" fmla="*/ 254 w 687"/>
              <a:gd name="T27" fmla="*/ 686 h 687"/>
              <a:gd name="T28" fmla="*/ 254 w 687"/>
              <a:gd name="T29" fmla="*/ 686 h 687"/>
              <a:gd name="T30" fmla="*/ 0 w 687"/>
              <a:gd name="T31" fmla="*/ 235 h 687"/>
              <a:gd name="T32" fmla="*/ 0 w 687"/>
              <a:gd name="T33" fmla="*/ 235 h 687"/>
              <a:gd name="T34" fmla="*/ 427 w 687"/>
              <a:gd name="T35" fmla="*/ 0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7" h="687">
                <a:moveTo>
                  <a:pt x="427" y="0"/>
                </a:moveTo>
                <a:lnTo>
                  <a:pt x="427" y="0"/>
                </a:lnTo>
                <a:cubicBezTo>
                  <a:pt x="431" y="12"/>
                  <a:pt x="431" y="19"/>
                  <a:pt x="431" y="31"/>
                </a:cubicBezTo>
                <a:cubicBezTo>
                  <a:pt x="435" y="39"/>
                  <a:pt x="435" y="39"/>
                  <a:pt x="435" y="39"/>
                </a:cubicBezTo>
                <a:cubicBezTo>
                  <a:pt x="486" y="78"/>
                  <a:pt x="443" y="78"/>
                  <a:pt x="443" y="127"/>
                </a:cubicBezTo>
                <a:cubicBezTo>
                  <a:pt x="447" y="135"/>
                  <a:pt x="447" y="135"/>
                  <a:pt x="447" y="135"/>
                </a:cubicBezTo>
                <a:cubicBezTo>
                  <a:pt x="474" y="151"/>
                  <a:pt x="482" y="135"/>
                  <a:pt x="482" y="177"/>
                </a:cubicBezTo>
                <a:cubicBezTo>
                  <a:pt x="486" y="224"/>
                  <a:pt x="513" y="247"/>
                  <a:pt x="555" y="255"/>
                </a:cubicBezTo>
                <a:cubicBezTo>
                  <a:pt x="613" y="270"/>
                  <a:pt x="574" y="309"/>
                  <a:pt x="601" y="343"/>
                </a:cubicBezTo>
                <a:cubicBezTo>
                  <a:pt x="620" y="355"/>
                  <a:pt x="640" y="347"/>
                  <a:pt x="659" y="355"/>
                </a:cubicBezTo>
                <a:cubicBezTo>
                  <a:pt x="675" y="362"/>
                  <a:pt x="675" y="390"/>
                  <a:pt x="675" y="405"/>
                </a:cubicBezTo>
                <a:cubicBezTo>
                  <a:pt x="686" y="451"/>
                  <a:pt x="686" y="451"/>
                  <a:pt x="686" y="451"/>
                </a:cubicBezTo>
                <a:lnTo>
                  <a:pt x="686" y="451"/>
                </a:lnTo>
                <a:cubicBezTo>
                  <a:pt x="254" y="686"/>
                  <a:pt x="254" y="686"/>
                  <a:pt x="254" y="686"/>
                </a:cubicBezTo>
                <a:lnTo>
                  <a:pt x="254" y="686"/>
                </a:lnTo>
                <a:cubicBezTo>
                  <a:pt x="0" y="235"/>
                  <a:pt x="0" y="235"/>
                  <a:pt x="0" y="235"/>
                </a:cubicBezTo>
                <a:lnTo>
                  <a:pt x="0" y="235"/>
                </a:lnTo>
                <a:cubicBezTo>
                  <a:pt x="427" y="0"/>
                  <a:pt x="427" y="0"/>
                  <a:pt x="427" y="0"/>
                </a:cubicBezTo>
              </a:path>
            </a:pathLst>
          </a:custGeom>
          <a:solidFill>
            <a:schemeClr val="accent4"/>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222" name="Freeform 224"/>
          <p:cNvSpPr>
            <a:spLocks noChangeArrowheads="1"/>
          </p:cNvSpPr>
          <p:nvPr/>
        </p:nvSpPr>
        <p:spPr bwMode="auto">
          <a:xfrm>
            <a:off x="20038839" y="7557401"/>
            <a:ext cx="487178" cy="565163"/>
          </a:xfrm>
          <a:custGeom>
            <a:avLst/>
            <a:gdLst>
              <a:gd name="T0" fmla="*/ 92 w 664"/>
              <a:gd name="T1" fmla="*/ 273 h 772"/>
              <a:gd name="T2" fmla="*/ 92 w 664"/>
              <a:gd name="T3" fmla="*/ 273 h 772"/>
              <a:gd name="T4" fmla="*/ 524 w 664"/>
              <a:gd name="T5" fmla="*/ 38 h 772"/>
              <a:gd name="T6" fmla="*/ 524 w 664"/>
              <a:gd name="T7" fmla="*/ 38 h 772"/>
              <a:gd name="T8" fmla="*/ 563 w 664"/>
              <a:gd name="T9" fmla="*/ 46 h 772"/>
              <a:gd name="T10" fmla="*/ 570 w 664"/>
              <a:gd name="T11" fmla="*/ 12 h 772"/>
              <a:gd name="T12" fmla="*/ 586 w 664"/>
              <a:gd name="T13" fmla="*/ 0 h 772"/>
              <a:gd name="T14" fmla="*/ 593 w 664"/>
              <a:gd name="T15" fmla="*/ 27 h 772"/>
              <a:gd name="T16" fmla="*/ 593 w 664"/>
              <a:gd name="T17" fmla="*/ 46 h 772"/>
              <a:gd name="T18" fmla="*/ 597 w 664"/>
              <a:gd name="T19" fmla="*/ 73 h 772"/>
              <a:gd name="T20" fmla="*/ 605 w 664"/>
              <a:gd name="T21" fmla="*/ 81 h 772"/>
              <a:gd name="T22" fmla="*/ 605 w 664"/>
              <a:gd name="T23" fmla="*/ 84 h 772"/>
              <a:gd name="T24" fmla="*/ 578 w 664"/>
              <a:gd name="T25" fmla="*/ 100 h 772"/>
              <a:gd name="T26" fmla="*/ 567 w 664"/>
              <a:gd name="T27" fmla="*/ 104 h 772"/>
              <a:gd name="T28" fmla="*/ 559 w 664"/>
              <a:gd name="T29" fmla="*/ 115 h 772"/>
              <a:gd name="T30" fmla="*/ 563 w 664"/>
              <a:gd name="T31" fmla="*/ 123 h 772"/>
              <a:gd name="T32" fmla="*/ 570 w 664"/>
              <a:gd name="T33" fmla="*/ 142 h 772"/>
              <a:gd name="T34" fmla="*/ 582 w 664"/>
              <a:gd name="T35" fmla="*/ 158 h 772"/>
              <a:gd name="T36" fmla="*/ 582 w 664"/>
              <a:gd name="T37" fmla="*/ 158 h 772"/>
              <a:gd name="T38" fmla="*/ 593 w 664"/>
              <a:gd name="T39" fmla="*/ 223 h 772"/>
              <a:gd name="T40" fmla="*/ 613 w 664"/>
              <a:gd name="T41" fmla="*/ 281 h 772"/>
              <a:gd name="T42" fmla="*/ 628 w 664"/>
              <a:gd name="T43" fmla="*/ 401 h 772"/>
              <a:gd name="T44" fmla="*/ 593 w 664"/>
              <a:gd name="T45" fmla="*/ 443 h 772"/>
              <a:gd name="T46" fmla="*/ 578 w 664"/>
              <a:gd name="T47" fmla="*/ 493 h 772"/>
              <a:gd name="T48" fmla="*/ 574 w 664"/>
              <a:gd name="T49" fmla="*/ 517 h 772"/>
              <a:gd name="T50" fmla="*/ 578 w 664"/>
              <a:gd name="T51" fmla="*/ 555 h 772"/>
              <a:gd name="T52" fmla="*/ 559 w 664"/>
              <a:gd name="T53" fmla="*/ 567 h 772"/>
              <a:gd name="T54" fmla="*/ 540 w 664"/>
              <a:gd name="T55" fmla="*/ 605 h 772"/>
              <a:gd name="T56" fmla="*/ 543 w 664"/>
              <a:gd name="T57" fmla="*/ 640 h 772"/>
              <a:gd name="T58" fmla="*/ 543 w 664"/>
              <a:gd name="T59" fmla="*/ 640 h 772"/>
              <a:gd name="T60" fmla="*/ 351 w 664"/>
              <a:gd name="T61" fmla="*/ 640 h 772"/>
              <a:gd name="T62" fmla="*/ 296 w 664"/>
              <a:gd name="T63" fmla="*/ 659 h 772"/>
              <a:gd name="T64" fmla="*/ 254 w 664"/>
              <a:gd name="T65" fmla="*/ 686 h 772"/>
              <a:gd name="T66" fmla="*/ 208 w 664"/>
              <a:gd name="T67" fmla="*/ 717 h 772"/>
              <a:gd name="T68" fmla="*/ 92 w 664"/>
              <a:gd name="T69" fmla="*/ 771 h 772"/>
              <a:gd name="T70" fmla="*/ 92 w 664"/>
              <a:gd name="T71" fmla="*/ 771 h 772"/>
              <a:gd name="T72" fmla="*/ 73 w 664"/>
              <a:gd name="T73" fmla="*/ 721 h 772"/>
              <a:gd name="T74" fmla="*/ 54 w 664"/>
              <a:gd name="T75" fmla="*/ 651 h 772"/>
              <a:gd name="T76" fmla="*/ 31 w 664"/>
              <a:gd name="T77" fmla="*/ 578 h 772"/>
              <a:gd name="T78" fmla="*/ 0 w 664"/>
              <a:gd name="T79" fmla="*/ 458 h 772"/>
              <a:gd name="T80" fmla="*/ 4 w 664"/>
              <a:gd name="T81" fmla="*/ 328 h 772"/>
              <a:gd name="T82" fmla="*/ 4 w 664"/>
              <a:gd name="T83" fmla="*/ 328 h 772"/>
              <a:gd name="T84" fmla="*/ 92 w 664"/>
              <a:gd name="T85" fmla="*/ 27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4" h="772">
                <a:moveTo>
                  <a:pt x="92" y="273"/>
                </a:moveTo>
                <a:lnTo>
                  <a:pt x="92" y="273"/>
                </a:lnTo>
                <a:cubicBezTo>
                  <a:pt x="524" y="38"/>
                  <a:pt x="524" y="38"/>
                  <a:pt x="524" y="38"/>
                </a:cubicBezTo>
                <a:lnTo>
                  <a:pt x="524" y="38"/>
                </a:lnTo>
                <a:cubicBezTo>
                  <a:pt x="536" y="50"/>
                  <a:pt x="551" y="69"/>
                  <a:pt x="563" y="46"/>
                </a:cubicBezTo>
                <a:cubicBezTo>
                  <a:pt x="567" y="35"/>
                  <a:pt x="567" y="23"/>
                  <a:pt x="570" y="12"/>
                </a:cubicBezTo>
                <a:cubicBezTo>
                  <a:pt x="574" y="8"/>
                  <a:pt x="578" y="0"/>
                  <a:pt x="586" y="0"/>
                </a:cubicBezTo>
                <a:cubicBezTo>
                  <a:pt x="593" y="4"/>
                  <a:pt x="593" y="19"/>
                  <a:pt x="593" y="27"/>
                </a:cubicBezTo>
                <a:cubicBezTo>
                  <a:pt x="593" y="35"/>
                  <a:pt x="593" y="42"/>
                  <a:pt x="593" y="46"/>
                </a:cubicBezTo>
                <a:cubicBezTo>
                  <a:pt x="593" y="58"/>
                  <a:pt x="597" y="65"/>
                  <a:pt x="597" y="73"/>
                </a:cubicBezTo>
                <a:cubicBezTo>
                  <a:pt x="601" y="77"/>
                  <a:pt x="601" y="77"/>
                  <a:pt x="605" y="81"/>
                </a:cubicBezTo>
                <a:cubicBezTo>
                  <a:pt x="605" y="81"/>
                  <a:pt x="605" y="81"/>
                  <a:pt x="605" y="84"/>
                </a:cubicBezTo>
                <a:cubicBezTo>
                  <a:pt x="601" y="96"/>
                  <a:pt x="586" y="92"/>
                  <a:pt x="578" y="100"/>
                </a:cubicBezTo>
                <a:cubicBezTo>
                  <a:pt x="574" y="100"/>
                  <a:pt x="570" y="104"/>
                  <a:pt x="567" y="104"/>
                </a:cubicBezTo>
                <a:cubicBezTo>
                  <a:pt x="567" y="108"/>
                  <a:pt x="563" y="111"/>
                  <a:pt x="559" y="115"/>
                </a:cubicBezTo>
                <a:cubicBezTo>
                  <a:pt x="559" y="119"/>
                  <a:pt x="563" y="119"/>
                  <a:pt x="563" y="123"/>
                </a:cubicBezTo>
                <a:cubicBezTo>
                  <a:pt x="567" y="131"/>
                  <a:pt x="570" y="135"/>
                  <a:pt x="570" y="142"/>
                </a:cubicBezTo>
                <a:cubicBezTo>
                  <a:pt x="582" y="158"/>
                  <a:pt x="582" y="158"/>
                  <a:pt x="582" y="158"/>
                </a:cubicBezTo>
                <a:lnTo>
                  <a:pt x="582" y="158"/>
                </a:lnTo>
                <a:cubicBezTo>
                  <a:pt x="574" y="181"/>
                  <a:pt x="578" y="208"/>
                  <a:pt x="593" y="223"/>
                </a:cubicBezTo>
                <a:cubicBezTo>
                  <a:pt x="597" y="247"/>
                  <a:pt x="597" y="266"/>
                  <a:pt x="613" y="281"/>
                </a:cubicBezTo>
                <a:cubicBezTo>
                  <a:pt x="648" y="316"/>
                  <a:pt x="663" y="359"/>
                  <a:pt x="628" y="401"/>
                </a:cubicBezTo>
                <a:cubicBezTo>
                  <a:pt x="616" y="412"/>
                  <a:pt x="597" y="424"/>
                  <a:pt x="593" y="443"/>
                </a:cubicBezTo>
                <a:cubicBezTo>
                  <a:pt x="578" y="493"/>
                  <a:pt x="578" y="493"/>
                  <a:pt x="578" y="493"/>
                </a:cubicBezTo>
                <a:cubicBezTo>
                  <a:pt x="578" y="501"/>
                  <a:pt x="574" y="509"/>
                  <a:pt x="574" y="517"/>
                </a:cubicBezTo>
                <a:cubicBezTo>
                  <a:pt x="586" y="525"/>
                  <a:pt x="589" y="544"/>
                  <a:pt x="578" y="555"/>
                </a:cubicBezTo>
                <a:cubicBezTo>
                  <a:pt x="570" y="559"/>
                  <a:pt x="567" y="563"/>
                  <a:pt x="559" y="567"/>
                </a:cubicBezTo>
                <a:cubicBezTo>
                  <a:pt x="547" y="578"/>
                  <a:pt x="540" y="590"/>
                  <a:pt x="540" y="605"/>
                </a:cubicBezTo>
                <a:cubicBezTo>
                  <a:pt x="543" y="640"/>
                  <a:pt x="543" y="640"/>
                  <a:pt x="543" y="640"/>
                </a:cubicBezTo>
                <a:lnTo>
                  <a:pt x="543" y="640"/>
                </a:lnTo>
                <a:cubicBezTo>
                  <a:pt x="351" y="640"/>
                  <a:pt x="351" y="640"/>
                  <a:pt x="351" y="640"/>
                </a:cubicBezTo>
                <a:cubicBezTo>
                  <a:pt x="335" y="644"/>
                  <a:pt x="316" y="655"/>
                  <a:pt x="296" y="659"/>
                </a:cubicBezTo>
                <a:cubicBezTo>
                  <a:pt x="285" y="671"/>
                  <a:pt x="265" y="675"/>
                  <a:pt x="254" y="686"/>
                </a:cubicBezTo>
                <a:cubicBezTo>
                  <a:pt x="208" y="717"/>
                  <a:pt x="208" y="717"/>
                  <a:pt x="208" y="717"/>
                </a:cubicBezTo>
                <a:cubicBezTo>
                  <a:pt x="173" y="744"/>
                  <a:pt x="142" y="763"/>
                  <a:pt x="92" y="771"/>
                </a:cubicBezTo>
                <a:lnTo>
                  <a:pt x="92" y="771"/>
                </a:lnTo>
                <a:cubicBezTo>
                  <a:pt x="73" y="721"/>
                  <a:pt x="73" y="721"/>
                  <a:pt x="73" y="721"/>
                </a:cubicBezTo>
                <a:cubicBezTo>
                  <a:pt x="69" y="702"/>
                  <a:pt x="58" y="671"/>
                  <a:pt x="54" y="651"/>
                </a:cubicBezTo>
                <a:cubicBezTo>
                  <a:pt x="42" y="624"/>
                  <a:pt x="34" y="601"/>
                  <a:pt x="31" y="578"/>
                </a:cubicBezTo>
                <a:cubicBezTo>
                  <a:pt x="23" y="544"/>
                  <a:pt x="15" y="489"/>
                  <a:pt x="0" y="458"/>
                </a:cubicBezTo>
                <a:cubicBezTo>
                  <a:pt x="0" y="416"/>
                  <a:pt x="12" y="374"/>
                  <a:pt x="4" y="328"/>
                </a:cubicBezTo>
                <a:lnTo>
                  <a:pt x="4" y="328"/>
                </a:lnTo>
                <a:cubicBezTo>
                  <a:pt x="92" y="273"/>
                  <a:pt x="92" y="273"/>
                  <a:pt x="92" y="27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3" name="Freeform 225"/>
          <p:cNvSpPr>
            <a:spLocks noChangeArrowheads="1"/>
          </p:cNvSpPr>
          <p:nvPr/>
        </p:nvSpPr>
        <p:spPr bwMode="auto">
          <a:xfrm>
            <a:off x="20233710" y="7183874"/>
            <a:ext cx="584614" cy="487210"/>
          </a:xfrm>
          <a:custGeom>
            <a:avLst/>
            <a:gdLst>
              <a:gd name="T0" fmla="*/ 259 w 800"/>
              <a:gd name="T1" fmla="*/ 543 h 668"/>
              <a:gd name="T2" fmla="*/ 259 w 800"/>
              <a:gd name="T3" fmla="*/ 543 h 668"/>
              <a:gd name="T4" fmla="*/ 298 w 800"/>
              <a:gd name="T5" fmla="*/ 551 h 668"/>
              <a:gd name="T6" fmla="*/ 305 w 800"/>
              <a:gd name="T7" fmla="*/ 517 h 668"/>
              <a:gd name="T8" fmla="*/ 321 w 800"/>
              <a:gd name="T9" fmla="*/ 505 h 668"/>
              <a:gd name="T10" fmla="*/ 328 w 800"/>
              <a:gd name="T11" fmla="*/ 532 h 668"/>
              <a:gd name="T12" fmla="*/ 328 w 800"/>
              <a:gd name="T13" fmla="*/ 551 h 668"/>
              <a:gd name="T14" fmla="*/ 332 w 800"/>
              <a:gd name="T15" fmla="*/ 578 h 668"/>
              <a:gd name="T16" fmla="*/ 340 w 800"/>
              <a:gd name="T17" fmla="*/ 586 h 668"/>
              <a:gd name="T18" fmla="*/ 340 w 800"/>
              <a:gd name="T19" fmla="*/ 589 h 668"/>
              <a:gd name="T20" fmla="*/ 313 w 800"/>
              <a:gd name="T21" fmla="*/ 605 h 668"/>
              <a:gd name="T22" fmla="*/ 302 w 800"/>
              <a:gd name="T23" fmla="*/ 609 h 668"/>
              <a:gd name="T24" fmla="*/ 294 w 800"/>
              <a:gd name="T25" fmla="*/ 620 h 668"/>
              <a:gd name="T26" fmla="*/ 298 w 800"/>
              <a:gd name="T27" fmla="*/ 628 h 668"/>
              <a:gd name="T28" fmla="*/ 305 w 800"/>
              <a:gd name="T29" fmla="*/ 647 h 668"/>
              <a:gd name="T30" fmla="*/ 317 w 800"/>
              <a:gd name="T31" fmla="*/ 663 h 668"/>
              <a:gd name="T32" fmla="*/ 317 w 800"/>
              <a:gd name="T33" fmla="*/ 663 h 668"/>
              <a:gd name="T34" fmla="*/ 328 w 800"/>
              <a:gd name="T35" fmla="*/ 667 h 668"/>
              <a:gd name="T36" fmla="*/ 437 w 800"/>
              <a:gd name="T37" fmla="*/ 632 h 668"/>
              <a:gd name="T38" fmla="*/ 799 w 800"/>
              <a:gd name="T39" fmla="*/ 567 h 668"/>
              <a:gd name="T40" fmla="*/ 799 w 800"/>
              <a:gd name="T41" fmla="*/ 567 h 668"/>
              <a:gd name="T42" fmla="*/ 776 w 800"/>
              <a:gd name="T43" fmla="*/ 532 h 668"/>
              <a:gd name="T44" fmla="*/ 753 w 800"/>
              <a:gd name="T45" fmla="*/ 489 h 668"/>
              <a:gd name="T46" fmla="*/ 753 w 800"/>
              <a:gd name="T47" fmla="*/ 447 h 668"/>
              <a:gd name="T48" fmla="*/ 722 w 800"/>
              <a:gd name="T49" fmla="*/ 428 h 668"/>
              <a:gd name="T50" fmla="*/ 714 w 800"/>
              <a:gd name="T51" fmla="*/ 416 h 668"/>
              <a:gd name="T52" fmla="*/ 660 w 800"/>
              <a:gd name="T53" fmla="*/ 358 h 668"/>
              <a:gd name="T54" fmla="*/ 633 w 800"/>
              <a:gd name="T55" fmla="*/ 296 h 668"/>
              <a:gd name="T56" fmla="*/ 599 w 800"/>
              <a:gd name="T57" fmla="*/ 269 h 668"/>
              <a:gd name="T58" fmla="*/ 603 w 800"/>
              <a:gd name="T59" fmla="*/ 216 h 668"/>
              <a:gd name="T60" fmla="*/ 610 w 800"/>
              <a:gd name="T61" fmla="*/ 162 h 668"/>
              <a:gd name="T62" fmla="*/ 591 w 800"/>
              <a:gd name="T63" fmla="*/ 138 h 668"/>
              <a:gd name="T64" fmla="*/ 591 w 800"/>
              <a:gd name="T65" fmla="*/ 88 h 668"/>
              <a:gd name="T66" fmla="*/ 618 w 800"/>
              <a:gd name="T67" fmla="*/ 61 h 668"/>
              <a:gd name="T68" fmla="*/ 610 w 800"/>
              <a:gd name="T69" fmla="*/ 31 h 668"/>
              <a:gd name="T70" fmla="*/ 614 w 800"/>
              <a:gd name="T71" fmla="*/ 0 h 668"/>
              <a:gd name="T72" fmla="*/ 614 w 800"/>
              <a:gd name="T73" fmla="*/ 0 h 668"/>
              <a:gd name="T74" fmla="*/ 0 w 800"/>
              <a:gd name="T75" fmla="*/ 92 h 668"/>
              <a:gd name="T76" fmla="*/ 0 w 800"/>
              <a:gd name="T77" fmla="*/ 92 h 668"/>
              <a:gd name="T78" fmla="*/ 4 w 800"/>
              <a:gd name="T79" fmla="*/ 123 h 668"/>
              <a:gd name="T80" fmla="*/ 8 w 800"/>
              <a:gd name="T81" fmla="*/ 131 h 668"/>
              <a:gd name="T82" fmla="*/ 16 w 800"/>
              <a:gd name="T83" fmla="*/ 219 h 668"/>
              <a:gd name="T84" fmla="*/ 20 w 800"/>
              <a:gd name="T85" fmla="*/ 227 h 668"/>
              <a:gd name="T86" fmla="*/ 55 w 800"/>
              <a:gd name="T87" fmla="*/ 269 h 668"/>
              <a:gd name="T88" fmla="*/ 128 w 800"/>
              <a:gd name="T89" fmla="*/ 347 h 668"/>
              <a:gd name="T90" fmla="*/ 174 w 800"/>
              <a:gd name="T91" fmla="*/ 435 h 668"/>
              <a:gd name="T92" fmla="*/ 232 w 800"/>
              <a:gd name="T93" fmla="*/ 447 h 668"/>
              <a:gd name="T94" fmla="*/ 248 w 800"/>
              <a:gd name="T95" fmla="*/ 497 h 668"/>
              <a:gd name="T96" fmla="*/ 259 w 800"/>
              <a:gd name="T97" fmla="*/ 54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668">
                <a:moveTo>
                  <a:pt x="259" y="543"/>
                </a:moveTo>
                <a:lnTo>
                  <a:pt x="259" y="543"/>
                </a:lnTo>
                <a:cubicBezTo>
                  <a:pt x="271" y="555"/>
                  <a:pt x="286" y="574"/>
                  <a:pt x="298" y="551"/>
                </a:cubicBezTo>
                <a:cubicBezTo>
                  <a:pt x="302" y="540"/>
                  <a:pt x="302" y="528"/>
                  <a:pt x="305" y="517"/>
                </a:cubicBezTo>
                <a:cubicBezTo>
                  <a:pt x="309" y="513"/>
                  <a:pt x="313" y="505"/>
                  <a:pt x="321" y="505"/>
                </a:cubicBezTo>
                <a:cubicBezTo>
                  <a:pt x="328" y="509"/>
                  <a:pt x="328" y="524"/>
                  <a:pt x="328" y="532"/>
                </a:cubicBezTo>
                <a:cubicBezTo>
                  <a:pt x="328" y="540"/>
                  <a:pt x="328" y="547"/>
                  <a:pt x="328" y="551"/>
                </a:cubicBezTo>
                <a:cubicBezTo>
                  <a:pt x="328" y="563"/>
                  <a:pt x="332" y="570"/>
                  <a:pt x="332" y="578"/>
                </a:cubicBezTo>
                <a:cubicBezTo>
                  <a:pt x="336" y="582"/>
                  <a:pt x="336" y="582"/>
                  <a:pt x="340" y="586"/>
                </a:cubicBezTo>
                <a:cubicBezTo>
                  <a:pt x="340" y="586"/>
                  <a:pt x="340" y="586"/>
                  <a:pt x="340" y="589"/>
                </a:cubicBezTo>
                <a:cubicBezTo>
                  <a:pt x="336" y="601"/>
                  <a:pt x="321" y="597"/>
                  <a:pt x="313" y="605"/>
                </a:cubicBezTo>
                <a:cubicBezTo>
                  <a:pt x="309" y="605"/>
                  <a:pt x="305" y="609"/>
                  <a:pt x="302" y="609"/>
                </a:cubicBezTo>
                <a:cubicBezTo>
                  <a:pt x="302" y="613"/>
                  <a:pt x="298" y="616"/>
                  <a:pt x="294" y="620"/>
                </a:cubicBezTo>
                <a:cubicBezTo>
                  <a:pt x="294" y="624"/>
                  <a:pt x="298" y="624"/>
                  <a:pt x="298" y="628"/>
                </a:cubicBezTo>
                <a:cubicBezTo>
                  <a:pt x="302" y="636"/>
                  <a:pt x="305" y="640"/>
                  <a:pt x="305" y="647"/>
                </a:cubicBezTo>
                <a:cubicBezTo>
                  <a:pt x="317" y="663"/>
                  <a:pt x="317" y="663"/>
                  <a:pt x="317" y="663"/>
                </a:cubicBezTo>
                <a:lnTo>
                  <a:pt x="317" y="663"/>
                </a:lnTo>
                <a:cubicBezTo>
                  <a:pt x="328" y="667"/>
                  <a:pt x="328" y="667"/>
                  <a:pt x="328" y="667"/>
                </a:cubicBezTo>
                <a:cubicBezTo>
                  <a:pt x="367" y="663"/>
                  <a:pt x="402" y="640"/>
                  <a:pt x="437" y="632"/>
                </a:cubicBezTo>
                <a:cubicBezTo>
                  <a:pt x="552" y="593"/>
                  <a:pt x="675" y="567"/>
                  <a:pt x="799" y="567"/>
                </a:cubicBezTo>
                <a:lnTo>
                  <a:pt x="799" y="567"/>
                </a:lnTo>
                <a:cubicBezTo>
                  <a:pt x="776" y="532"/>
                  <a:pt x="776" y="532"/>
                  <a:pt x="776" y="532"/>
                </a:cubicBezTo>
                <a:cubicBezTo>
                  <a:pt x="768" y="517"/>
                  <a:pt x="753" y="505"/>
                  <a:pt x="753" y="489"/>
                </a:cubicBezTo>
                <a:cubicBezTo>
                  <a:pt x="753" y="478"/>
                  <a:pt x="765" y="458"/>
                  <a:pt x="753" y="447"/>
                </a:cubicBezTo>
                <a:cubicBezTo>
                  <a:pt x="745" y="443"/>
                  <a:pt x="722" y="435"/>
                  <a:pt x="722" y="428"/>
                </a:cubicBezTo>
                <a:cubicBezTo>
                  <a:pt x="718" y="424"/>
                  <a:pt x="714" y="420"/>
                  <a:pt x="714" y="416"/>
                </a:cubicBezTo>
                <a:cubicBezTo>
                  <a:pt x="698" y="393"/>
                  <a:pt x="672" y="385"/>
                  <a:pt x="660" y="358"/>
                </a:cubicBezTo>
                <a:cubicBezTo>
                  <a:pt x="649" y="339"/>
                  <a:pt x="645" y="312"/>
                  <a:pt x="633" y="296"/>
                </a:cubicBezTo>
                <a:cubicBezTo>
                  <a:pt x="622" y="281"/>
                  <a:pt x="606" y="281"/>
                  <a:pt x="599" y="269"/>
                </a:cubicBezTo>
                <a:cubicBezTo>
                  <a:pt x="599" y="246"/>
                  <a:pt x="610" y="246"/>
                  <a:pt x="603" y="216"/>
                </a:cubicBezTo>
                <a:cubicBezTo>
                  <a:pt x="599" y="197"/>
                  <a:pt x="614" y="181"/>
                  <a:pt x="610" y="162"/>
                </a:cubicBezTo>
                <a:cubicBezTo>
                  <a:pt x="606" y="150"/>
                  <a:pt x="591" y="154"/>
                  <a:pt x="591" y="138"/>
                </a:cubicBezTo>
                <a:cubicBezTo>
                  <a:pt x="591" y="88"/>
                  <a:pt x="591" y="88"/>
                  <a:pt x="591" y="88"/>
                </a:cubicBezTo>
                <a:cubicBezTo>
                  <a:pt x="599" y="80"/>
                  <a:pt x="614" y="69"/>
                  <a:pt x="618" y="61"/>
                </a:cubicBezTo>
                <a:cubicBezTo>
                  <a:pt x="629" y="46"/>
                  <a:pt x="610" y="38"/>
                  <a:pt x="610" y="31"/>
                </a:cubicBezTo>
                <a:cubicBezTo>
                  <a:pt x="610" y="15"/>
                  <a:pt x="618" y="19"/>
                  <a:pt x="614" y="0"/>
                </a:cubicBezTo>
                <a:lnTo>
                  <a:pt x="614" y="0"/>
                </a:lnTo>
                <a:cubicBezTo>
                  <a:pt x="0" y="92"/>
                  <a:pt x="0" y="92"/>
                  <a:pt x="0" y="92"/>
                </a:cubicBezTo>
                <a:lnTo>
                  <a:pt x="0" y="92"/>
                </a:lnTo>
                <a:cubicBezTo>
                  <a:pt x="4" y="104"/>
                  <a:pt x="4" y="111"/>
                  <a:pt x="4" y="123"/>
                </a:cubicBezTo>
                <a:cubicBezTo>
                  <a:pt x="8" y="131"/>
                  <a:pt x="8" y="131"/>
                  <a:pt x="8" y="131"/>
                </a:cubicBezTo>
                <a:cubicBezTo>
                  <a:pt x="59" y="170"/>
                  <a:pt x="16" y="170"/>
                  <a:pt x="16" y="219"/>
                </a:cubicBezTo>
                <a:cubicBezTo>
                  <a:pt x="20" y="227"/>
                  <a:pt x="20" y="227"/>
                  <a:pt x="20" y="227"/>
                </a:cubicBezTo>
                <a:cubicBezTo>
                  <a:pt x="47" y="243"/>
                  <a:pt x="55" y="227"/>
                  <a:pt x="55" y="269"/>
                </a:cubicBezTo>
                <a:cubicBezTo>
                  <a:pt x="59" y="316"/>
                  <a:pt x="86" y="339"/>
                  <a:pt x="128" y="347"/>
                </a:cubicBezTo>
                <a:cubicBezTo>
                  <a:pt x="186" y="362"/>
                  <a:pt x="147" y="401"/>
                  <a:pt x="174" y="435"/>
                </a:cubicBezTo>
                <a:cubicBezTo>
                  <a:pt x="193" y="447"/>
                  <a:pt x="213" y="439"/>
                  <a:pt x="232" y="447"/>
                </a:cubicBezTo>
                <a:cubicBezTo>
                  <a:pt x="248" y="454"/>
                  <a:pt x="248" y="482"/>
                  <a:pt x="248" y="497"/>
                </a:cubicBezTo>
                <a:cubicBezTo>
                  <a:pt x="259" y="543"/>
                  <a:pt x="259" y="543"/>
                  <a:pt x="259" y="54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6" name="Freeform 226"/>
          <p:cNvSpPr>
            <a:spLocks noChangeArrowheads="1"/>
          </p:cNvSpPr>
          <p:nvPr/>
        </p:nvSpPr>
        <p:spPr bwMode="auto">
          <a:xfrm>
            <a:off x="19626361" y="6982494"/>
            <a:ext cx="604101" cy="441737"/>
          </a:xfrm>
          <a:custGeom>
            <a:avLst/>
            <a:gdLst>
              <a:gd name="T0" fmla="*/ 398 w 826"/>
              <a:gd name="T1" fmla="*/ 601 h 602"/>
              <a:gd name="T2" fmla="*/ 398 w 826"/>
              <a:gd name="T3" fmla="*/ 601 h 602"/>
              <a:gd name="T4" fmla="*/ 825 w 826"/>
              <a:gd name="T5" fmla="*/ 366 h 602"/>
              <a:gd name="T6" fmla="*/ 825 w 826"/>
              <a:gd name="T7" fmla="*/ 366 h 602"/>
              <a:gd name="T8" fmla="*/ 818 w 826"/>
              <a:gd name="T9" fmla="*/ 316 h 602"/>
              <a:gd name="T10" fmla="*/ 768 w 826"/>
              <a:gd name="T11" fmla="*/ 266 h 602"/>
              <a:gd name="T12" fmla="*/ 749 w 826"/>
              <a:gd name="T13" fmla="*/ 189 h 602"/>
              <a:gd name="T14" fmla="*/ 710 w 826"/>
              <a:gd name="T15" fmla="*/ 123 h 602"/>
              <a:gd name="T16" fmla="*/ 644 w 826"/>
              <a:gd name="T17" fmla="*/ 92 h 602"/>
              <a:gd name="T18" fmla="*/ 591 w 826"/>
              <a:gd name="T19" fmla="*/ 50 h 602"/>
              <a:gd name="T20" fmla="*/ 498 w 826"/>
              <a:gd name="T21" fmla="*/ 0 h 602"/>
              <a:gd name="T22" fmla="*/ 498 w 826"/>
              <a:gd name="T23" fmla="*/ 0 h 602"/>
              <a:gd name="T24" fmla="*/ 0 w 826"/>
              <a:gd name="T25" fmla="*/ 282 h 602"/>
              <a:gd name="T26" fmla="*/ 0 w 826"/>
              <a:gd name="T27" fmla="*/ 282 h 602"/>
              <a:gd name="T28" fmla="*/ 174 w 826"/>
              <a:gd name="T29" fmla="*/ 582 h 602"/>
              <a:gd name="T30" fmla="*/ 174 w 826"/>
              <a:gd name="T31" fmla="*/ 582 h 602"/>
              <a:gd name="T32" fmla="*/ 398 w 826"/>
              <a:gd name="T33" fmla="*/ 60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6" h="602">
                <a:moveTo>
                  <a:pt x="398" y="601"/>
                </a:moveTo>
                <a:lnTo>
                  <a:pt x="398" y="601"/>
                </a:lnTo>
                <a:cubicBezTo>
                  <a:pt x="825" y="366"/>
                  <a:pt x="825" y="366"/>
                  <a:pt x="825" y="366"/>
                </a:cubicBezTo>
                <a:lnTo>
                  <a:pt x="825" y="366"/>
                </a:lnTo>
                <a:cubicBezTo>
                  <a:pt x="818" y="316"/>
                  <a:pt x="818" y="316"/>
                  <a:pt x="818" y="316"/>
                </a:cubicBezTo>
                <a:cubicBezTo>
                  <a:pt x="799" y="274"/>
                  <a:pt x="825" y="274"/>
                  <a:pt x="768" y="266"/>
                </a:cubicBezTo>
                <a:cubicBezTo>
                  <a:pt x="749" y="239"/>
                  <a:pt x="799" y="196"/>
                  <a:pt x="749" y="189"/>
                </a:cubicBezTo>
                <a:cubicBezTo>
                  <a:pt x="679" y="177"/>
                  <a:pt x="741" y="139"/>
                  <a:pt x="710" y="123"/>
                </a:cubicBezTo>
                <a:cubicBezTo>
                  <a:pt x="675" y="112"/>
                  <a:pt x="671" y="120"/>
                  <a:pt x="644" y="92"/>
                </a:cubicBezTo>
                <a:cubicBezTo>
                  <a:pt x="625" y="69"/>
                  <a:pt x="602" y="85"/>
                  <a:pt x="591" y="50"/>
                </a:cubicBezTo>
                <a:cubicBezTo>
                  <a:pt x="575" y="7"/>
                  <a:pt x="537" y="7"/>
                  <a:pt x="498" y="0"/>
                </a:cubicBezTo>
                <a:lnTo>
                  <a:pt x="498" y="0"/>
                </a:lnTo>
                <a:cubicBezTo>
                  <a:pt x="0" y="282"/>
                  <a:pt x="0" y="282"/>
                  <a:pt x="0" y="282"/>
                </a:cubicBezTo>
                <a:lnTo>
                  <a:pt x="0" y="282"/>
                </a:lnTo>
                <a:cubicBezTo>
                  <a:pt x="174" y="582"/>
                  <a:pt x="174" y="582"/>
                  <a:pt x="174" y="582"/>
                </a:cubicBezTo>
                <a:lnTo>
                  <a:pt x="174" y="582"/>
                </a:lnTo>
                <a:cubicBezTo>
                  <a:pt x="398" y="601"/>
                  <a:pt x="398" y="601"/>
                  <a:pt x="398" y="60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7" name="Freeform 227"/>
          <p:cNvSpPr>
            <a:spLocks noChangeArrowheads="1"/>
          </p:cNvSpPr>
          <p:nvPr/>
        </p:nvSpPr>
        <p:spPr bwMode="auto">
          <a:xfrm>
            <a:off x="19191149" y="7024719"/>
            <a:ext cx="558631" cy="470969"/>
          </a:xfrm>
          <a:custGeom>
            <a:avLst/>
            <a:gdLst>
              <a:gd name="T0" fmla="*/ 205 w 765"/>
              <a:gd name="T1" fmla="*/ 614 h 646"/>
              <a:gd name="T2" fmla="*/ 205 w 765"/>
              <a:gd name="T3" fmla="*/ 614 h 646"/>
              <a:gd name="T4" fmla="*/ 448 w 765"/>
              <a:gd name="T5" fmla="*/ 471 h 646"/>
              <a:gd name="T6" fmla="*/ 555 w 765"/>
              <a:gd name="T7" fmla="*/ 645 h 646"/>
              <a:gd name="T8" fmla="*/ 555 w 765"/>
              <a:gd name="T9" fmla="*/ 645 h 646"/>
              <a:gd name="T10" fmla="*/ 764 w 765"/>
              <a:gd name="T11" fmla="*/ 525 h 646"/>
              <a:gd name="T12" fmla="*/ 764 w 765"/>
              <a:gd name="T13" fmla="*/ 525 h 646"/>
              <a:gd name="T14" fmla="*/ 590 w 765"/>
              <a:gd name="T15" fmla="*/ 225 h 646"/>
              <a:gd name="T16" fmla="*/ 590 w 765"/>
              <a:gd name="T17" fmla="*/ 225 h 646"/>
              <a:gd name="T18" fmla="*/ 544 w 765"/>
              <a:gd name="T19" fmla="*/ 251 h 646"/>
              <a:gd name="T20" fmla="*/ 394 w 765"/>
              <a:gd name="T21" fmla="*/ 0 h 646"/>
              <a:gd name="T22" fmla="*/ 394 w 765"/>
              <a:gd name="T23" fmla="*/ 0 h 646"/>
              <a:gd name="T24" fmla="*/ 62 w 765"/>
              <a:gd name="T25" fmla="*/ 93 h 646"/>
              <a:gd name="T26" fmla="*/ 39 w 765"/>
              <a:gd name="T27" fmla="*/ 116 h 646"/>
              <a:gd name="T28" fmla="*/ 39 w 765"/>
              <a:gd name="T29" fmla="*/ 116 h 646"/>
              <a:gd name="T30" fmla="*/ 8 w 765"/>
              <a:gd name="T31" fmla="*/ 178 h 646"/>
              <a:gd name="T32" fmla="*/ 4 w 765"/>
              <a:gd name="T33" fmla="*/ 236 h 646"/>
              <a:gd name="T34" fmla="*/ 8 w 765"/>
              <a:gd name="T35" fmla="*/ 267 h 646"/>
              <a:gd name="T36" fmla="*/ 16 w 765"/>
              <a:gd name="T37" fmla="*/ 305 h 646"/>
              <a:gd name="T38" fmla="*/ 58 w 765"/>
              <a:gd name="T39" fmla="*/ 301 h 646"/>
              <a:gd name="T40" fmla="*/ 81 w 765"/>
              <a:gd name="T41" fmla="*/ 313 h 646"/>
              <a:gd name="T42" fmla="*/ 112 w 765"/>
              <a:gd name="T43" fmla="*/ 328 h 646"/>
              <a:gd name="T44" fmla="*/ 101 w 765"/>
              <a:gd name="T45" fmla="*/ 359 h 646"/>
              <a:gd name="T46" fmla="*/ 70 w 765"/>
              <a:gd name="T47" fmla="*/ 383 h 646"/>
              <a:gd name="T48" fmla="*/ 70 w 765"/>
              <a:gd name="T49" fmla="*/ 390 h 646"/>
              <a:gd name="T50" fmla="*/ 116 w 765"/>
              <a:gd name="T51" fmla="*/ 417 h 646"/>
              <a:gd name="T52" fmla="*/ 120 w 765"/>
              <a:gd name="T53" fmla="*/ 444 h 646"/>
              <a:gd name="T54" fmla="*/ 155 w 765"/>
              <a:gd name="T55" fmla="*/ 490 h 646"/>
              <a:gd name="T56" fmla="*/ 216 w 765"/>
              <a:gd name="T57" fmla="*/ 498 h 646"/>
              <a:gd name="T58" fmla="*/ 178 w 765"/>
              <a:gd name="T59" fmla="*/ 587 h 646"/>
              <a:gd name="T60" fmla="*/ 205 w 765"/>
              <a:gd name="T61" fmla="*/ 614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5" h="646">
                <a:moveTo>
                  <a:pt x="205" y="614"/>
                </a:moveTo>
                <a:lnTo>
                  <a:pt x="205" y="614"/>
                </a:lnTo>
                <a:cubicBezTo>
                  <a:pt x="448" y="471"/>
                  <a:pt x="448" y="471"/>
                  <a:pt x="448" y="471"/>
                </a:cubicBezTo>
                <a:cubicBezTo>
                  <a:pt x="555" y="645"/>
                  <a:pt x="555" y="645"/>
                  <a:pt x="555" y="645"/>
                </a:cubicBezTo>
                <a:lnTo>
                  <a:pt x="555" y="645"/>
                </a:lnTo>
                <a:cubicBezTo>
                  <a:pt x="764" y="525"/>
                  <a:pt x="764" y="525"/>
                  <a:pt x="764" y="525"/>
                </a:cubicBezTo>
                <a:lnTo>
                  <a:pt x="764" y="525"/>
                </a:lnTo>
                <a:cubicBezTo>
                  <a:pt x="590" y="225"/>
                  <a:pt x="590" y="225"/>
                  <a:pt x="590" y="225"/>
                </a:cubicBezTo>
                <a:lnTo>
                  <a:pt x="590" y="225"/>
                </a:lnTo>
                <a:cubicBezTo>
                  <a:pt x="544" y="251"/>
                  <a:pt x="544" y="251"/>
                  <a:pt x="544" y="251"/>
                </a:cubicBezTo>
                <a:cubicBezTo>
                  <a:pt x="394" y="0"/>
                  <a:pt x="394" y="0"/>
                  <a:pt x="394" y="0"/>
                </a:cubicBezTo>
                <a:lnTo>
                  <a:pt x="394" y="0"/>
                </a:lnTo>
                <a:cubicBezTo>
                  <a:pt x="62" y="93"/>
                  <a:pt x="62" y="93"/>
                  <a:pt x="62" y="93"/>
                </a:cubicBezTo>
                <a:cubicBezTo>
                  <a:pt x="39" y="116"/>
                  <a:pt x="39" y="116"/>
                  <a:pt x="39" y="116"/>
                </a:cubicBezTo>
                <a:lnTo>
                  <a:pt x="39" y="116"/>
                </a:lnTo>
                <a:cubicBezTo>
                  <a:pt x="39" y="147"/>
                  <a:pt x="8" y="147"/>
                  <a:pt x="8" y="178"/>
                </a:cubicBezTo>
                <a:cubicBezTo>
                  <a:pt x="27" y="201"/>
                  <a:pt x="12" y="213"/>
                  <a:pt x="4" y="236"/>
                </a:cubicBezTo>
                <a:cubicBezTo>
                  <a:pt x="0" y="248"/>
                  <a:pt x="4" y="259"/>
                  <a:pt x="8" y="267"/>
                </a:cubicBezTo>
                <a:cubicBezTo>
                  <a:pt x="16" y="278"/>
                  <a:pt x="8" y="294"/>
                  <a:pt x="16" y="305"/>
                </a:cubicBezTo>
                <a:cubicBezTo>
                  <a:pt x="31" y="305"/>
                  <a:pt x="43" y="301"/>
                  <a:pt x="58" y="301"/>
                </a:cubicBezTo>
                <a:cubicBezTo>
                  <a:pt x="66" y="301"/>
                  <a:pt x="73" y="309"/>
                  <a:pt x="81" y="313"/>
                </a:cubicBezTo>
                <a:cubicBezTo>
                  <a:pt x="89" y="321"/>
                  <a:pt x="101" y="321"/>
                  <a:pt x="112" y="328"/>
                </a:cubicBezTo>
                <a:cubicBezTo>
                  <a:pt x="120" y="340"/>
                  <a:pt x="105" y="351"/>
                  <a:pt x="101" y="359"/>
                </a:cubicBezTo>
                <a:cubicBezTo>
                  <a:pt x="89" y="363"/>
                  <a:pt x="77" y="371"/>
                  <a:pt x="70" y="383"/>
                </a:cubicBezTo>
                <a:cubicBezTo>
                  <a:pt x="66" y="387"/>
                  <a:pt x="66" y="387"/>
                  <a:pt x="70" y="390"/>
                </a:cubicBezTo>
                <a:cubicBezTo>
                  <a:pt x="81" y="414"/>
                  <a:pt x="97" y="406"/>
                  <a:pt x="116" y="417"/>
                </a:cubicBezTo>
                <a:cubicBezTo>
                  <a:pt x="124" y="425"/>
                  <a:pt x="120" y="436"/>
                  <a:pt x="120" y="444"/>
                </a:cubicBezTo>
                <a:cubicBezTo>
                  <a:pt x="120" y="463"/>
                  <a:pt x="136" y="490"/>
                  <a:pt x="155" y="490"/>
                </a:cubicBezTo>
                <a:cubicBezTo>
                  <a:pt x="178" y="490"/>
                  <a:pt x="201" y="479"/>
                  <a:pt x="216" y="498"/>
                </a:cubicBezTo>
                <a:cubicBezTo>
                  <a:pt x="216" y="537"/>
                  <a:pt x="159" y="537"/>
                  <a:pt x="178" y="587"/>
                </a:cubicBezTo>
                <a:cubicBezTo>
                  <a:pt x="205" y="614"/>
                  <a:pt x="205" y="614"/>
                  <a:pt x="205" y="61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8" name="Freeform 228"/>
          <p:cNvSpPr>
            <a:spLocks noChangeArrowheads="1"/>
          </p:cNvSpPr>
          <p:nvPr/>
        </p:nvSpPr>
        <p:spPr bwMode="auto">
          <a:xfrm>
            <a:off x="18872859" y="6985742"/>
            <a:ext cx="227350" cy="188388"/>
          </a:xfrm>
          <a:custGeom>
            <a:avLst/>
            <a:gdLst>
              <a:gd name="T0" fmla="*/ 82 w 314"/>
              <a:gd name="T1" fmla="*/ 259 h 260"/>
              <a:gd name="T2" fmla="*/ 313 w 314"/>
              <a:gd name="T3" fmla="*/ 124 h 260"/>
              <a:gd name="T4" fmla="*/ 313 w 314"/>
              <a:gd name="T5" fmla="*/ 124 h 260"/>
              <a:gd name="T6" fmla="*/ 313 w 314"/>
              <a:gd name="T7" fmla="*/ 0 h 260"/>
              <a:gd name="T8" fmla="*/ 313 w 314"/>
              <a:gd name="T9" fmla="*/ 0 h 260"/>
              <a:gd name="T10" fmla="*/ 151 w 314"/>
              <a:gd name="T11" fmla="*/ 0 h 260"/>
              <a:gd name="T12" fmla="*/ 0 w 314"/>
              <a:gd name="T13" fmla="*/ 85 h 260"/>
              <a:gd name="T14" fmla="*/ 0 w 314"/>
              <a:gd name="T15" fmla="*/ 85 h 260"/>
              <a:gd name="T16" fmla="*/ 82 w 314"/>
              <a:gd name="T17" fmla="*/ 259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4" h="260">
                <a:moveTo>
                  <a:pt x="82" y="259"/>
                </a:moveTo>
                <a:lnTo>
                  <a:pt x="313" y="124"/>
                </a:lnTo>
                <a:lnTo>
                  <a:pt x="313" y="124"/>
                </a:lnTo>
                <a:lnTo>
                  <a:pt x="313" y="0"/>
                </a:lnTo>
                <a:lnTo>
                  <a:pt x="313" y="0"/>
                </a:lnTo>
                <a:lnTo>
                  <a:pt x="151" y="0"/>
                </a:lnTo>
                <a:lnTo>
                  <a:pt x="0" y="85"/>
                </a:lnTo>
                <a:lnTo>
                  <a:pt x="0" y="85"/>
                </a:lnTo>
                <a:lnTo>
                  <a:pt x="82" y="259"/>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9" name="Freeform 229"/>
          <p:cNvSpPr>
            <a:spLocks noChangeArrowheads="1"/>
          </p:cNvSpPr>
          <p:nvPr/>
        </p:nvSpPr>
        <p:spPr bwMode="auto">
          <a:xfrm>
            <a:off x="18830637" y="7079936"/>
            <a:ext cx="519657" cy="526187"/>
          </a:xfrm>
          <a:custGeom>
            <a:avLst/>
            <a:gdLst>
              <a:gd name="T0" fmla="*/ 227 w 710"/>
              <a:gd name="T1" fmla="*/ 617 h 718"/>
              <a:gd name="T2" fmla="*/ 227 w 710"/>
              <a:gd name="T3" fmla="*/ 617 h 718"/>
              <a:gd name="T4" fmla="*/ 305 w 710"/>
              <a:gd name="T5" fmla="*/ 567 h 718"/>
              <a:gd name="T6" fmla="*/ 381 w 710"/>
              <a:gd name="T7" fmla="*/ 717 h 718"/>
              <a:gd name="T8" fmla="*/ 381 w 710"/>
              <a:gd name="T9" fmla="*/ 717 h 718"/>
              <a:gd name="T10" fmla="*/ 698 w 710"/>
              <a:gd name="T11" fmla="*/ 540 h 718"/>
              <a:gd name="T12" fmla="*/ 698 w 710"/>
              <a:gd name="T13" fmla="*/ 540 h 718"/>
              <a:gd name="T14" fmla="*/ 671 w 710"/>
              <a:gd name="T15" fmla="*/ 513 h 718"/>
              <a:gd name="T16" fmla="*/ 709 w 710"/>
              <a:gd name="T17" fmla="*/ 424 h 718"/>
              <a:gd name="T18" fmla="*/ 648 w 710"/>
              <a:gd name="T19" fmla="*/ 416 h 718"/>
              <a:gd name="T20" fmla="*/ 613 w 710"/>
              <a:gd name="T21" fmla="*/ 370 h 718"/>
              <a:gd name="T22" fmla="*/ 609 w 710"/>
              <a:gd name="T23" fmla="*/ 343 h 718"/>
              <a:gd name="T24" fmla="*/ 563 w 710"/>
              <a:gd name="T25" fmla="*/ 316 h 718"/>
              <a:gd name="T26" fmla="*/ 563 w 710"/>
              <a:gd name="T27" fmla="*/ 309 h 718"/>
              <a:gd name="T28" fmla="*/ 594 w 710"/>
              <a:gd name="T29" fmla="*/ 285 h 718"/>
              <a:gd name="T30" fmla="*/ 605 w 710"/>
              <a:gd name="T31" fmla="*/ 254 h 718"/>
              <a:gd name="T32" fmla="*/ 574 w 710"/>
              <a:gd name="T33" fmla="*/ 239 h 718"/>
              <a:gd name="T34" fmla="*/ 551 w 710"/>
              <a:gd name="T35" fmla="*/ 227 h 718"/>
              <a:gd name="T36" fmla="*/ 509 w 710"/>
              <a:gd name="T37" fmla="*/ 231 h 718"/>
              <a:gd name="T38" fmla="*/ 501 w 710"/>
              <a:gd name="T39" fmla="*/ 193 h 718"/>
              <a:gd name="T40" fmla="*/ 497 w 710"/>
              <a:gd name="T41" fmla="*/ 162 h 718"/>
              <a:gd name="T42" fmla="*/ 501 w 710"/>
              <a:gd name="T43" fmla="*/ 104 h 718"/>
              <a:gd name="T44" fmla="*/ 532 w 710"/>
              <a:gd name="T45" fmla="*/ 42 h 718"/>
              <a:gd name="T46" fmla="*/ 532 w 710"/>
              <a:gd name="T47" fmla="*/ 42 h 718"/>
              <a:gd name="T48" fmla="*/ 501 w 710"/>
              <a:gd name="T49" fmla="*/ 50 h 718"/>
              <a:gd name="T50" fmla="*/ 471 w 710"/>
              <a:gd name="T51" fmla="*/ 69 h 718"/>
              <a:gd name="T52" fmla="*/ 401 w 710"/>
              <a:gd name="T53" fmla="*/ 12 h 718"/>
              <a:gd name="T54" fmla="*/ 377 w 710"/>
              <a:gd name="T55" fmla="*/ 0 h 718"/>
              <a:gd name="T56" fmla="*/ 370 w 710"/>
              <a:gd name="T57" fmla="*/ 0 h 718"/>
              <a:gd name="T58" fmla="*/ 370 w 710"/>
              <a:gd name="T59" fmla="*/ 0 h 718"/>
              <a:gd name="T60" fmla="*/ 139 w 710"/>
              <a:gd name="T61" fmla="*/ 135 h 718"/>
              <a:gd name="T62" fmla="*/ 139 w 710"/>
              <a:gd name="T63" fmla="*/ 135 h 718"/>
              <a:gd name="T64" fmla="*/ 0 w 710"/>
              <a:gd name="T65" fmla="*/ 220 h 718"/>
              <a:gd name="T66" fmla="*/ 0 w 710"/>
              <a:gd name="T67" fmla="*/ 220 h 718"/>
              <a:gd name="T68" fmla="*/ 227 w 710"/>
              <a:gd name="T69" fmla="*/ 617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0" h="718">
                <a:moveTo>
                  <a:pt x="227" y="617"/>
                </a:moveTo>
                <a:lnTo>
                  <a:pt x="227" y="617"/>
                </a:lnTo>
                <a:cubicBezTo>
                  <a:pt x="305" y="567"/>
                  <a:pt x="305" y="567"/>
                  <a:pt x="305" y="567"/>
                </a:cubicBezTo>
                <a:cubicBezTo>
                  <a:pt x="381" y="717"/>
                  <a:pt x="381" y="717"/>
                  <a:pt x="381" y="717"/>
                </a:cubicBezTo>
                <a:lnTo>
                  <a:pt x="381" y="717"/>
                </a:lnTo>
                <a:cubicBezTo>
                  <a:pt x="698" y="540"/>
                  <a:pt x="698" y="540"/>
                  <a:pt x="698" y="540"/>
                </a:cubicBezTo>
                <a:lnTo>
                  <a:pt x="698" y="540"/>
                </a:lnTo>
                <a:cubicBezTo>
                  <a:pt x="671" y="513"/>
                  <a:pt x="671" y="513"/>
                  <a:pt x="671" y="513"/>
                </a:cubicBezTo>
                <a:cubicBezTo>
                  <a:pt x="652" y="463"/>
                  <a:pt x="709" y="463"/>
                  <a:pt x="709" y="424"/>
                </a:cubicBezTo>
                <a:cubicBezTo>
                  <a:pt x="694" y="405"/>
                  <a:pt x="671" y="416"/>
                  <a:pt x="648" y="416"/>
                </a:cubicBezTo>
                <a:cubicBezTo>
                  <a:pt x="629" y="416"/>
                  <a:pt x="613" y="389"/>
                  <a:pt x="613" y="370"/>
                </a:cubicBezTo>
                <a:cubicBezTo>
                  <a:pt x="613" y="362"/>
                  <a:pt x="617" y="351"/>
                  <a:pt x="609" y="343"/>
                </a:cubicBezTo>
                <a:cubicBezTo>
                  <a:pt x="590" y="332"/>
                  <a:pt x="574" y="340"/>
                  <a:pt x="563" y="316"/>
                </a:cubicBezTo>
                <a:cubicBezTo>
                  <a:pt x="559" y="313"/>
                  <a:pt x="559" y="313"/>
                  <a:pt x="563" y="309"/>
                </a:cubicBezTo>
                <a:cubicBezTo>
                  <a:pt x="570" y="297"/>
                  <a:pt x="582" y="289"/>
                  <a:pt x="594" y="285"/>
                </a:cubicBezTo>
                <a:cubicBezTo>
                  <a:pt x="598" y="277"/>
                  <a:pt x="613" y="266"/>
                  <a:pt x="605" y="254"/>
                </a:cubicBezTo>
                <a:cubicBezTo>
                  <a:pt x="594" y="247"/>
                  <a:pt x="582" y="247"/>
                  <a:pt x="574" y="239"/>
                </a:cubicBezTo>
                <a:cubicBezTo>
                  <a:pt x="566" y="235"/>
                  <a:pt x="559" y="227"/>
                  <a:pt x="551" y="227"/>
                </a:cubicBezTo>
                <a:cubicBezTo>
                  <a:pt x="536" y="227"/>
                  <a:pt x="524" y="231"/>
                  <a:pt x="509" y="231"/>
                </a:cubicBezTo>
                <a:cubicBezTo>
                  <a:pt x="501" y="220"/>
                  <a:pt x="509" y="204"/>
                  <a:pt x="501" y="193"/>
                </a:cubicBezTo>
                <a:cubicBezTo>
                  <a:pt x="497" y="185"/>
                  <a:pt x="493" y="174"/>
                  <a:pt x="497" y="162"/>
                </a:cubicBezTo>
                <a:cubicBezTo>
                  <a:pt x="505" y="139"/>
                  <a:pt x="520" y="127"/>
                  <a:pt x="501" y="104"/>
                </a:cubicBezTo>
                <a:cubicBezTo>
                  <a:pt x="501" y="73"/>
                  <a:pt x="532" y="73"/>
                  <a:pt x="532" y="42"/>
                </a:cubicBezTo>
                <a:lnTo>
                  <a:pt x="532" y="42"/>
                </a:lnTo>
                <a:cubicBezTo>
                  <a:pt x="520" y="46"/>
                  <a:pt x="509" y="50"/>
                  <a:pt x="501" y="50"/>
                </a:cubicBezTo>
                <a:cubicBezTo>
                  <a:pt x="490" y="58"/>
                  <a:pt x="478" y="61"/>
                  <a:pt x="471" y="69"/>
                </a:cubicBezTo>
                <a:cubicBezTo>
                  <a:pt x="432" y="84"/>
                  <a:pt x="420" y="38"/>
                  <a:pt x="401" y="12"/>
                </a:cubicBezTo>
                <a:cubicBezTo>
                  <a:pt x="377" y="0"/>
                  <a:pt x="377" y="0"/>
                  <a:pt x="377" y="0"/>
                </a:cubicBezTo>
                <a:cubicBezTo>
                  <a:pt x="370" y="0"/>
                  <a:pt x="370" y="0"/>
                  <a:pt x="370" y="0"/>
                </a:cubicBezTo>
                <a:lnTo>
                  <a:pt x="370" y="0"/>
                </a:lnTo>
                <a:cubicBezTo>
                  <a:pt x="139" y="135"/>
                  <a:pt x="139" y="135"/>
                  <a:pt x="139" y="135"/>
                </a:cubicBezTo>
                <a:lnTo>
                  <a:pt x="139" y="135"/>
                </a:lnTo>
                <a:cubicBezTo>
                  <a:pt x="0" y="220"/>
                  <a:pt x="0" y="220"/>
                  <a:pt x="0" y="220"/>
                </a:cubicBezTo>
                <a:lnTo>
                  <a:pt x="0" y="220"/>
                </a:lnTo>
                <a:cubicBezTo>
                  <a:pt x="227" y="617"/>
                  <a:pt x="227" y="617"/>
                  <a:pt x="227" y="61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0" name="Freeform 230"/>
          <p:cNvSpPr>
            <a:spLocks noChangeArrowheads="1"/>
          </p:cNvSpPr>
          <p:nvPr/>
        </p:nvSpPr>
        <p:spPr bwMode="auto">
          <a:xfrm>
            <a:off x="18171323" y="7034463"/>
            <a:ext cx="542392" cy="480714"/>
          </a:xfrm>
          <a:custGeom>
            <a:avLst/>
            <a:gdLst>
              <a:gd name="T0" fmla="*/ 691 w 741"/>
              <a:gd name="T1" fmla="*/ 401 h 656"/>
              <a:gd name="T2" fmla="*/ 691 w 741"/>
              <a:gd name="T3" fmla="*/ 401 h 656"/>
              <a:gd name="T4" fmla="*/ 740 w 741"/>
              <a:gd name="T5" fmla="*/ 482 h 656"/>
              <a:gd name="T6" fmla="*/ 740 w 741"/>
              <a:gd name="T7" fmla="*/ 482 h 656"/>
              <a:gd name="T8" fmla="*/ 443 w 741"/>
              <a:gd name="T9" fmla="*/ 655 h 656"/>
              <a:gd name="T10" fmla="*/ 443 w 741"/>
              <a:gd name="T11" fmla="*/ 655 h 656"/>
              <a:gd name="T12" fmla="*/ 413 w 741"/>
              <a:gd name="T13" fmla="*/ 617 h 656"/>
              <a:gd name="T14" fmla="*/ 401 w 741"/>
              <a:gd name="T15" fmla="*/ 613 h 656"/>
              <a:gd name="T16" fmla="*/ 278 w 741"/>
              <a:gd name="T17" fmla="*/ 636 h 656"/>
              <a:gd name="T18" fmla="*/ 228 w 741"/>
              <a:gd name="T19" fmla="*/ 636 h 656"/>
              <a:gd name="T20" fmla="*/ 228 w 741"/>
              <a:gd name="T21" fmla="*/ 636 h 656"/>
              <a:gd name="T22" fmla="*/ 0 w 741"/>
              <a:gd name="T23" fmla="*/ 197 h 656"/>
              <a:gd name="T24" fmla="*/ 0 w 741"/>
              <a:gd name="T25" fmla="*/ 197 h 656"/>
              <a:gd name="T26" fmla="*/ 344 w 741"/>
              <a:gd name="T27" fmla="*/ 0 h 656"/>
              <a:gd name="T28" fmla="*/ 344 w 741"/>
              <a:gd name="T29" fmla="*/ 0 h 656"/>
              <a:gd name="T30" fmla="*/ 571 w 741"/>
              <a:gd name="T31" fmla="*/ 367 h 656"/>
              <a:gd name="T32" fmla="*/ 640 w 741"/>
              <a:gd name="T33" fmla="*/ 320 h 656"/>
              <a:gd name="T34" fmla="*/ 691 w 741"/>
              <a:gd name="T35" fmla="*/ 401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1" h="656">
                <a:moveTo>
                  <a:pt x="691" y="401"/>
                </a:moveTo>
                <a:lnTo>
                  <a:pt x="691" y="401"/>
                </a:lnTo>
                <a:cubicBezTo>
                  <a:pt x="740" y="482"/>
                  <a:pt x="740" y="482"/>
                  <a:pt x="740" y="482"/>
                </a:cubicBezTo>
                <a:lnTo>
                  <a:pt x="740" y="482"/>
                </a:lnTo>
                <a:cubicBezTo>
                  <a:pt x="443" y="655"/>
                  <a:pt x="443" y="655"/>
                  <a:pt x="443" y="655"/>
                </a:cubicBezTo>
                <a:lnTo>
                  <a:pt x="443" y="655"/>
                </a:lnTo>
                <a:cubicBezTo>
                  <a:pt x="436" y="644"/>
                  <a:pt x="428" y="625"/>
                  <a:pt x="413" y="617"/>
                </a:cubicBezTo>
                <a:cubicBezTo>
                  <a:pt x="409" y="617"/>
                  <a:pt x="401" y="613"/>
                  <a:pt x="401" y="613"/>
                </a:cubicBezTo>
                <a:cubicBezTo>
                  <a:pt x="359" y="613"/>
                  <a:pt x="321" y="636"/>
                  <a:pt x="278" y="636"/>
                </a:cubicBezTo>
                <a:cubicBezTo>
                  <a:pt x="262" y="636"/>
                  <a:pt x="243" y="632"/>
                  <a:pt x="228" y="636"/>
                </a:cubicBezTo>
                <a:lnTo>
                  <a:pt x="228" y="636"/>
                </a:lnTo>
                <a:cubicBezTo>
                  <a:pt x="0" y="197"/>
                  <a:pt x="0" y="197"/>
                  <a:pt x="0" y="197"/>
                </a:cubicBezTo>
                <a:lnTo>
                  <a:pt x="0" y="197"/>
                </a:lnTo>
                <a:cubicBezTo>
                  <a:pt x="344" y="0"/>
                  <a:pt x="344" y="0"/>
                  <a:pt x="344" y="0"/>
                </a:cubicBezTo>
                <a:lnTo>
                  <a:pt x="344" y="0"/>
                </a:lnTo>
                <a:cubicBezTo>
                  <a:pt x="571" y="367"/>
                  <a:pt x="571" y="367"/>
                  <a:pt x="571" y="367"/>
                </a:cubicBezTo>
                <a:cubicBezTo>
                  <a:pt x="640" y="320"/>
                  <a:pt x="640" y="320"/>
                  <a:pt x="640" y="320"/>
                </a:cubicBezTo>
                <a:cubicBezTo>
                  <a:pt x="691" y="401"/>
                  <a:pt x="691" y="401"/>
                  <a:pt x="691" y="40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1" name="Freeform 231"/>
          <p:cNvSpPr>
            <a:spLocks noChangeArrowheads="1"/>
          </p:cNvSpPr>
          <p:nvPr/>
        </p:nvSpPr>
        <p:spPr bwMode="auto">
          <a:xfrm>
            <a:off x="18496108" y="7239091"/>
            <a:ext cx="496922" cy="513194"/>
          </a:xfrm>
          <a:custGeom>
            <a:avLst/>
            <a:gdLst>
              <a:gd name="T0" fmla="*/ 194 w 680"/>
              <a:gd name="T1" fmla="*/ 701 h 702"/>
              <a:gd name="T2" fmla="*/ 278 w 680"/>
              <a:gd name="T3" fmla="*/ 640 h 702"/>
              <a:gd name="T4" fmla="*/ 278 w 680"/>
              <a:gd name="T5" fmla="*/ 640 h 702"/>
              <a:gd name="T6" fmla="*/ 679 w 680"/>
              <a:gd name="T7" fmla="*/ 397 h 702"/>
              <a:gd name="T8" fmla="*/ 679 w 680"/>
              <a:gd name="T9" fmla="*/ 397 h 702"/>
              <a:gd name="T10" fmla="*/ 452 w 680"/>
              <a:gd name="T11" fmla="*/ 0 h 702"/>
              <a:gd name="T12" fmla="*/ 452 w 680"/>
              <a:gd name="T13" fmla="*/ 0 h 702"/>
              <a:gd name="T14" fmla="*/ 248 w 680"/>
              <a:gd name="T15" fmla="*/ 123 h 702"/>
              <a:gd name="T16" fmla="*/ 248 w 680"/>
              <a:gd name="T17" fmla="*/ 123 h 702"/>
              <a:gd name="T18" fmla="*/ 297 w 680"/>
              <a:gd name="T19" fmla="*/ 204 h 702"/>
              <a:gd name="T20" fmla="*/ 297 w 680"/>
              <a:gd name="T21" fmla="*/ 204 h 702"/>
              <a:gd name="T22" fmla="*/ 0 w 680"/>
              <a:gd name="T23" fmla="*/ 377 h 702"/>
              <a:gd name="T24" fmla="*/ 0 w 680"/>
              <a:gd name="T25" fmla="*/ 377 h 702"/>
              <a:gd name="T26" fmla="*/ 194 w 680"/>
              <a:gd name="T27" fmla="*/ 701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0" h="702">
                <a:moveTo>
                  <a:pt x="194" y="701"/>
                </a:moveTo>
                <a:lnTo>
                  <a:pt x="278" y="640"/>
                </a:lnTo>
                <a:lnTo>
                  <a:pt x="278" y="640"/>
                </a:lnTo>
                <a:lnTo>
                  <a:pt x="679" y="397"/>
                </a:lnTo>
                <a:lnTo>
                  <a:pt x="679" y="397"/>
                </a:lnTo>
                <a:lnTo>
                  <a:pt x="452" y="0"/>
                </a:lnTo>
                <a:lnTo>
                  <a:pt x="452" y="0"/>
                </a:lnTo>
                <a:lnTo>
                  <a:pt x="248" y="123"/>
                </a:lnTo>
                <a:lnTo>
                  <a:pt x="248" y="123"/>
                </a:lnTo>
                <a:lnTo>
                  <a:pt x="297" y="204"/>
                </a:lnTo>
                <a:lnTo>
                  <a:pt x="297" y="204"/>
                </a:lnTo>
                <a:lnTo>
                  <a:pt x="0" y="377"/>
                </a:lnTo>
                <a:lnTo>
                  <a:pt x="0" y="377"/>
                </a:lnTo>
                <a:lnTo>
                  <a:pt x="194" y="701"/>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2" name="Freeform 232"/>
          <p:cNvSpPr>
            <a:spLocks noChangeArrowheads="1"/>
          </p:cNvSpPr>
          <p:nvPr/>
        </p:nvSpPr>
        <p:spPr bwMode="auto">
          <a:xfrm>
            <a:off x="18122605" y="7485944"/>
            <a:ext cx="516409" cy="415752"/>
          </a:xfrm>
          <a:custGeom>
            <a:avLst/>
            <a:gdLst>
              <a:gd name="T0" fmla="*/ 0 w 704"/>
              <a:gd name="T1" fmla="*/ 282 h 568"/>
              <a:gd name="T2" fmla="*/ 0 w 704"/>
              <a:gd name="T3" fmla="*/ 282 h 568"/>
              <a:gd name="T4" fmla="*/ 28 w 704"/>
              <a:gd name="T5" fmla="*/ 320 h 568"/>
              <a:gd name="T6" fmla="*/ 70 w 704"/>
              <a:gd name="T7" fmla="*/ 332 h 568"/>
              <a:gd name="T8" fmla="*/ 120 w 704"/>
              <a:gd name="T9" fmla="*/ 328 h 568"/>
              <a:gd name="T10" fmla="*/ 143 w 704"/>
              <a:gd name="T11" fmla="*/ 351 h 568"/>
              <a:gd name="T12" fmla="*/ 186 w 704"/>
              <a:gd name="T13" fmla="*/ 378 h 568"/>
              <a:gd name="T14" fmla="*/ 255 w 704"/>
              <a:gd name="T15" fmla="*/ 359 h 568"/>
              <a:gd name="T16" fmla="*/ 274 w 704"/>
              <a:gd name="T17" fmla="*/ 432 h 568"/>
              <a:gd name="T18" fmla="*/ 317 w 704"/>
              <a:gd name="T19" fmla="*/ 428 h 568"/>
              <a:gd name="T20" fmla="*/ 379 w 704"/>
              <a:gd name="T21" fmla="*/ 467 h 568"/>
              <a:gd name="T22" fmla="*/ 344 w 704"/>
              <a:gd name="T23" fmla="*/ 521 h 568"/>
              <a:gd name="T24" fmla="*/ 344 w 704"/>
              <a:gd name="T25" fmla="*/ 521 h 568"/>
              <a:gd name="T26" fmla="*/ 413 w 704"/>
              <a:gd name="T27" fmla="*/ 567 h 568"/>
              <a:gd name="T28" fmla="*/ 413 w 704"/>
              <a:gd name="T29" fmla="*/ 567 h 568"/>
              <a:gd name="T30" fmla="*/ 703 w 704"/>
              <a:gd name="T31" fmla="*/ 366 h 568"/>
              <a:gd name="T32" fmla="*/ 703 w 704"/>
              <a:gd name="T33" fmla="*/ 366 h 568"/>
              <a:gd name="T34" fmla="*/ 509 w 704"/>
              <a:gd name="T35" fmla="*/ 42 h 568"/>
              <a:gd name="T36" fmla="*/ 509 w 704"/>
              <a:gd name="T37" fmla="*/ 42 h 568"/>
              <a:gd name="T38" fmla="*/ 479 w 704"/>
              <a:gd name="T39" fmla="*/ 4 h 568"/>
              <a:gd name="T40" fmla="*/ 467 w 704"/>
              <a:gd name="T41" fmla="*/ 0 h 568"/>
              <a:gd name="T42" fmla="*/ 344 w 704"/>
              <a:gd name="T43" fmla="*/ 23 h 568"/>
              <a:gd name="T44" fmla="*/ 294 w 704"/>
              <a:gd name="T45" fmla="*/ 23 h 568"/>
              <a:gd name="T46" fmla="*/ 294 w 704"/>
              <a:gd name="T47" fmla="*/ 23 h 568"/>
              <a:gd name="T48" fmla="*/ 271 w 704"/>
              <a:gd name="T49" fmla="*/ 35 h 568"/>
              <a:gd name="T50" fmla="*/ 251 w 704"/>
              <a:gd name="T51" fmla="*/ 38 h 568"/>
              <a:gd name="T52" fmla="*/ 240 w 704"/>
              <a:gd name="T53" fmla="*/ 42 h 568"/>
              <a:gd name="T54" fmla="*/ 221 w 704"/>
              <a:gd name="T55" fmla="*/ 46 h 568"/>
              <a:gd name="T56" fmla="*/ 217 w 704"/>
              <a:gd name="T57" fmla="*/ 54 h 568"/>
              <a:gd name="T58" fmla="*/ 213 w 704"/>
              <a:gd name="T59" fmla="*/ 62 h 568"/>
              <a:gd name="T60" fmla="*/ 205 w 704"/>
              <a:gd name="T61" fmla="*/ 81 h 568"/>
              <a:gd name="T62" fmla="*/ 201 w 704"/>
              <a:gd name="T63" fmla="*/ 124 h 568"/>
              <a:gd name="T64" fmla="*/ 0 w 704"/>
              <a:gd name="T65" fmla="*/ 282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4" h="568">
                <a:moveTo>
                  <a:pt x="0" y="282"/>
                </a:moveTo>
                <a:lnTo>
                  <a:pt x="0" y="282"/>
                </a:lnTo>
                <a:cubicBezTo>
                  <a:pt x="4" y="294"/>
                  <a:pt x="12" y="316"/>
                  <a:pt x="28" y="320"/>
                </a:cubicBezTo>
                <a:cubicBezTo>
                  <a:pt x="43" y="320"/>
                  <a:pt x="55" y="328"/>
                  <a:pt x="70" y="332"/>
                </a:cubicBezTo>
                <a:cubicBezTo>
                  <a:pt x="86" y="340"/>
                  <a:pt x="105" y="324"/>
                  <a:pt x="120" y="328"/>
                </a:cubicBezTo>
                <a:cubicBezTo>
                  <a:pt x="132" y="332"/>
                  <a:pt x="135" y="343"/>
                  <a:pt x="143" y="351"/>
                </a:cubicBezTo>
                <a:cubicBezTo>
                  <a:pt x="158" y="370"/>
                  <a:pt x="174" y="347"/>
                  <a:pt x="186" y="378"/>
                </a:cubicBezTo>
                <a:cubicBezTo>
                  <a:pt x="193" y="405"/>
                  <a:pt x="228" y="347"/>
                  <a:pt x="255" y="359"/>
                </a:cubicBezTo>
                <a:cubicBezTo>
                  <a:pt x="297" y="382"/>
                  <a:pt x="255" y="413"/>
                  <a:pt x="274" y="432"/>
                </a:cubicBezTo>
                <a:cubicBezTo>
                  <a:pt x="282" y="432"/>
                  <a:pt x="317" y="409"/>
                  <a:pt x="317" y="428"/>
                </a:cubicBezTo>
                <a:cubicBezTo>
                  <a:pt x="320" y="486"/>
                  <a:pt x="351" y="436"/>
                  <a:pt x="379" y="467"/>
                </a:cubicBezTo>
                <a:cubicBezTo>
                  <a:pt x="402" y="490"/>
                  <a:pt x="344" y="498"/>
                  <a:pt x="344" y="521"/>
                </a:cubicBezTo>
                <a:lnTo>
                  <a:pt x="344" y="521"/>
                </a:lnTo>
                <a:cubicBezTo>
                  <a:pt x="367" y="525"/>
                  <a:pt x="398" y="551"/>
                  <a:pt x="413" y="567"/>
                </a:cubicBezTo>
                <a:lnTo>
                  <a:pt x="413" y="567"/>
                </a:lnTo>
                <a:cubicBezTo>
                  <a:pt x="703" y="366"/>
                  <a:pt x="703" y="366"/>
                  <a:pt x="703" y="366"/>
                </a:cubicBezTo>
                <a:lnTo>
                  <a:pt x="703" y="366"/>
                </a:lnTo>
                <a:cubicBezTo>
                  <a:pt x="509" y="42"/>
                  <a:pt x="509" y="42"/>
                  <a:pt x="509" y="42"/>
                </a:cubicBezTo>
                <a:lnTo>
                  <a:pt x="509" y="42"/>
                </a:lnTo>
                <a:cubicBezTo>
                  <a:pt x="502" y="31"/>
                  <a:pt x="494" y="12"/>
                  <a:pt x="479" y="4"/>
                </a:cubicBezTo>
                <a:cubicBezTo>
                  <a:pt x="475" y="4"/>
                  <a:pt x="467" y="0"/>
                  <a:pt x="467" y="0"/>
                </a:cubicBezTo>
                <a:cubicBezTo>
                  <a:pt x="425" y="0"/>
                  <a:pt x="387" y="23"/>
                  <a:pt x="344" y="23"/>
                </a:cubicBezTo>
                <a:cubicBezTo>
                  <a:pt x="328" y="23"/>
                  <a:pt x="309" y="19"/>
                  <a:pt x="294" y="23"/>
                </a:cubicBezTo>
                <a:lnTo>
                  <a:pt x="294" y="23"/>
                </a:lnTo>
                <a:cubicBezTo>
                  <a:pt x="271" y="35"/>
                  <a:pt x="271" y="35"/>
                  <a:pt x="271" y="35"/>
                </a:cubicBezTo>
                <a:cubicBezTo>
                  <a:pt x="263" y="35"/>
                  <a:pt x="259" y="38"/>
                  <a:pt x="251" y="38"/>
                </a:cubicBezTo>
                <a:cubicBezTo>
                  <a:pt x="248" y="42"/>
                  <a:pt x="244" y="42"/>
                  <a:pt x="240" y="42"/>
                </a:cubicBezTo>
                <a:cubicBezTo>
                  <a:pt x="232" y="46"/>
                  <a:pt x="228" y="46"/>
                  <a:pt x="221" y="46"/>
                </a:cubicBezTo>
                <a:lnTo>
                  <a:pt x="217" y="54"/>
                </a:lnTo>
                <a:cubicBezTo>
                  <a:pt x="213" y="58"/>
                  <a:pt x="213" y="58"/>
                  <a:pt x="213" y="62"/>
                </a:cubicBezTo>
                <a:cubicBezTo>
                  <a:pt x="209" y="66"/>
                  <a:pt x="209" y="73"/>
                  <a:pt x="205" y="81"/>
                </a:cubicBezTo>
                <a:cubicBezTo>
                  <a:pt x="205" y="97"/>
                  <a:pt x="205" y="112"/>
                  <a:pt x="201" y="124"/>
                </a:cubicBezTo>
                <a:cubicBezTo>
                  <a:pt x="0" y="282"/>
                  <a:pt x="0" y="282"/>
                  <a:pt x="0" y="282"/>
                </a:cubicBezTo>
              </a:path>
            </a:pathLst>
          </a:custGeom>
          <a:solidFill>
            <a:schemeClr val="accent3"/>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243" name="Freeform 233"/>
          <p:cNvSpPr>
            <a:spLocks noChangeArrowheads="1"/>
          </p:cNvSpPr>
          <p:nvPr/>
        </p:nvSpPr>
        <p:spPr bwMode="auto">
          <a:xfrm>
            <a:off x="19161918" y="6404338"/>
            <a:ext cx="360512" cy="376776"/>
          </a:xfrm>
          <a:custGeom>
            <a:avLst/>
            <a:gdLst>
              <a:gd name="T0" fmla="*/ 436 w 495"/>
              <a:gd name="T1" fmla="*/ 517 h 518"/>
              <a:gd name="T2" fmla="*/ 494 w 495"/>
              <a:gd name="T3" fmla="*/ 517 h 518"/>
              <a:gd name="T4" fmla="*/ 494 w 495"/>
              <a:gd name="T5" fmla="*/ 517 h 518"/>
              <a:gd name="T6" fmla="*/ 494 w 495"/>
              <a:gd name="T7" fmla="*/ 0 h 518"/>
              <a:gd name="T8" fmla="*/ 494 w 495"/>
              <a:gd name="T9" fmla="*/ 0 h 518"/>
              <a:gd name="T10" fmla="*/ 151 w 495"/>
              <a:gd name="T11" fmla="*/ 0 h 518"/>
              <a:gd name="T12" fmla="*/ 151 w 495"/>
              <a:gd name="T13" fmla="*/ 0 h 518"/>
              <a:gd name="T14" fmla="*/ 0 w 495"/>
              <a:gd name="T15" fmla="*/ 0 h 518"/>
              <a:gd name="T16" fmla="*/ 0 w 495"/>
              <a:gd name="T17" fmla="*/ 0 h 518"/>
              <a:gd name="T18" fmla="*/ 0 w 495"/>
              <a:gd name="T19" fmla="*/ 517 h 518"/>
              <a:gd name="T20" fmla="*/ 0 w 495"/>
              <a:gd name="T21" fmla="*/ 517 h 518"/>
              <a:gd name="T22" fmla="*/ 436 w 495"/>
              <a:gd name="T23" fmla="*/ 517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5" h="518">
                <a:moveTo>
                  <a:pt x="436" y="517"/>
                </a:moveTo>
                <a:lnTo>
                  <a:pt x="494" y="517"/>
                </a:lnTo>
                <a:lnTo>
                  <a:pt x="494" y="517"/>
                </a:lnTo>
                <a:lnTo>
                  <a:pt x="494" y="0"/>
                </a:lnTo>
                <a:lnTo>
                  <a:pt x="494" y="0"/>
                </a:lnTo>
                <a:lnTo>
                  <a:pt x="151" y="0"/>
                </a:lnTo>
                <a:lnTo>
                  <a:pt x="151" y="0"/>
                </a:lnTo>
                <a:lnTo>
                  <a:pt x="0" y="0"/>
                </a:lnTo>
                <a:lnTo>
                  <a:pt x="0" y="0"/>
                </a:lnTo>
                <a:lnTo>
                  <a:pt x="0" y="517"/>
                </a:lnTo>
                <a:lnTo>
                  <a:pt x="0" y="517"/>
                </a:lnTo>
                <a:lnTo>
                  <a:pt x="436" y="517"/>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4" name="Freeform 234"/>
          <p:cNvSpPr>
            <a:spLocks noChangeArrowheads="1"/>
          </p:cNvSpPr>
          <p:nvPr/>
        </p:nvSpPr>
        <p:spPr bwMode="auto">
          <a:xfrm>
            <a:off x="19895933" y="6404338"/>
            <a:ext cx="165641" cy="152659"/>
          </a:xfrm>
          <a:custGeom>
            <a:avLst/>
            <a:gdLst>
              <a:gd name="T0" fmla="*/ 0 w 228"/>
              <a:gd name="T1" fmla="*/ 212 h 213"/>
              <a:gd name="T2" fmla="*/ 227 w 228"/>
              <a:gd name="T3" fmla="*/ 212 h 213"/>
              <a:gd name="T4" fmla="*/ 227 w 228"/>
              <a:gd name="T5" fmla="*/ 181 h 213"/>
              <a:gd name="T6" fmla="*/ 227 w 228"/>
              <a:gd name="T7" fmla="*/ 181 h 213"/>
              <a:gd name="T8" fmla="*/ 227 w 228"/>
              <a:gd name="T9" fmla="*/ 0 h 213"/>
              <a:gd name="T10" fmla="*/ 227 w 228"/>
              <a:gd name="T11" fmla="*/ 0 h 213"/>
              <a:gd name="T12" fmla="*/ 0 w 228"/>
              <a:gd name="T13" fmla="*/ 0 h 213"/>
              <a:gd name="T14" fmla="*/ 0 w 228"/>
              <a:gd name="T15" fmla="*/ 0 h 213"/>
              <a:gd name="T16" fmla="*/ 0 w 228"/>
              <a:gd name="T17" fmla="*/ 21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213">
                <a:moveTo>
                  <a:pt x="0" y="212"/>
                </a:moveTo>
                <a:lnTo>
                  <a:pt x="227" y="212"/>
                </a:lnTo>
                <a:lnTo>
                  <a:pt x="227" y="181"/>
                </a:lnTo>
                <a:lnTo>
                  <a:pt x="227" y="181"/>
                </a:lnTo>
                <a:lnTo>
                  <a:pt x="227" y="0"/>
                </a:lnTo>
                <a:lnTo>
                  <a:pt x="227" y="0"/>
                </a:lnTo>
                <a:lnTo>
                  <a:pt x="0" y="0"/>
                </a:lnTo>
                <a:lnTo>
                  <a:pt x="0" y="0"/>
                </a:lnTo>
                <a:lnTo>
                  <a:pt x="0" y="212"/>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5" name="Freeform 235"/>
          <p:cNvSpPr>
            <a:spLocks noChangeArrowheads="1"/>
          </p:cNvSpPr>
          <p:nvPr/>
        </p:nvSpPr>
        <p:spPr bwMode="auto">
          <a:xfrm>
            <a:off x="19483456" y="6787610"/>
            <a:ext cx="509913" cy="419000"/>
          </a:xfrm>
          <a:custGeom>
            <a:avLst/>
            <a:gdLst>
              <a:gd name="T0" fmla="*/ 0 w 695"/>
              <a:gd name="T1" fmla="*/ 0 h 575"/>
              <a:gd name="T2" fmla="*/ 0 w 695"/>
              <a:gd name="T3" fmla="*/ 0 h 575"/>
              <a:gd name="T4" fmla="*/ 58 w 695"/>
              <a:gd name="T5" fmla="*/ 0 h 575"/>
              <a:gd name="T6" fmla="*/ 58 w 695"/>
              <a:gd name="T7" fmla="*/ 0 h 575"/>
              <a:gd name="T8" fmla="*/ 563 w 695"/>
              <a:gd name="T9" fmla="*/ 0 h 575"/>
              <a:gd name="T10" fmla="*/ 563 w 695"/>
              <a:gd name="T11" fmla="*/ 0 h 575"/>
              <a:gd name="T12" fmla="*/ 575 w 695"/>
              <a:gd name="T13" fmla="*/ 35 h 575"/>
              <a:gd name="T14" fmla="*/ 590 w 695"/>
              <a:gd name="T15" fmla="*/ 92 h 575"/>
              <a:gd name="T16" fmla="*/ 636 w 695"/>
              <a:gd name="T17" fmla="*/ 142 h 575"/>
              <a:gd name="T18" fmla="*/ 644 w 695"/>
              <a:gd name="T19" fmla="*/ 220 h 575"/>
              <a:gd name="T20" fmla="*/ 644 w 695"/>
              <a:gd name="T21" fmla="*/ 220 h 575"/>
              <a:gd name="T22" fmla="*/ 648 w 695"/>
              <a:gd name="T23" fmla="*/ 239 h 575"/>
              <a:gd name="T24" fmla="*/ 667 w 695"/>
              <a:gd name="T25" fmla="*/ 254 h 575"/>
              <a:gd name="T26" fmla="*/ 694 w 695"/>
              <a:gd name="T27" fmla="*/ 266 h 575"/>
              <a:gd name="T28" fmla="*/ 694 w 695"/>
              <a:gd name="T29" fmla="*/ 266 h 575"/>
              <a:gd name="T30" fmla="*/ 196 w 695"/>
              <a:gd name="T31" fmla="*/ 548 h 575"/>
              <a:gd name="T32" fmla="*/ 196 w 695"/>
              <a:gd name="T33" fmla="*/ 548 h 575"/>
              <a:gd name="T34" fmla="*/ 150 w 695"/>
              <a:gd name="T35" fmla="*/ 574 h 575"/>
              <a:gd name="T36" fmla="*/ 0 w 695"/>
              <a:gd name="T37" fmla="*/ 323 h 575"/>
              <a:gd name="T38" fmla="*/ 0 w 695"/>
              <a:gd name="T39" fmla="*/ 323 h 575"/>
              <a:gd name="T40" fmla="*/ 0 w 695"/>
              <a:gd name="T41" fmla="*/ 0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5" h="575">
                <a:moveTo>
                  <a:pt x="0" y="0"/>
                </a:moveTo>
                <a:lnTo>
                  <a:pt x="0" y="0"/>
                </a:lnTo>
                <a:cubicBezTo>
                  <a:pt x="58" y="0"/>
                  <a:pt x="58" y="0"/>
                  <a:pt x="58" y="0"/>
                </a:cubicBezTo>
                <a:lnTo>
                  <a:pt x="58" y="0"/>
                </a:lnTo>
                <a:cubicBezTo>
                  <a:pt x="563" y="0"/>
                  <a:pt x="563" y="0"/>
                  <a:pt x="563" y="0"/>
                </a:cubicBezTo>
                <a:lnTo>
                  <a:pt x="563" y="0"/>
                </a:lnTo>
                <a:cubicBezTo>
                  <a:pt x="567" y="11"/>
                  <a:pt x="575" y="23"/>
                  <a:pt x="575" y="35"/>
                </a:cubicBezTo>
                <a:cubicBezTo>
                  <a:pt x="575" y="62"/>
                  <a:pt x="575" y="73"/>
                  <a:pt x="590" y="92"/>
                </a:cubicBezTo>
                <a:cubicBezTo>
                  <a:pt x="602" y="104"/>
                  <a:pt x="632" y="127"/>
                  <a:pt x="636" y="142"/>
                </a:cubicBezTo>
                <a:cubicBezTo>
                  <a:pt x="651" y="150"/>
                  <a:pt x="644" y="204"/>
                  <a:pt x="644" y="220"/>
                </a:cubicBezTo>
                <a:lnTo>
                  <a:pt x="644" y="220"/>
                </a:lnTo>
                <a:cubicBezTo>
                  <a:pt x="644" y="227"/>
                  <a:pt x="644" y="231"/>
                  <a:pt x="648" y="239"/>
                </a:cubicBezTo>
                <a:cubicBezTo>
                  <a:pt x="655" y="243"/>
                  <a:pt x="659" y="250"/>
                  <a:pt x="667" y="254"/>
                </a:cubicBezTo>
                <a:cubicBezTo>
                  <a:pt x="675" y="262"/>
                  <a:pt x="686" y="266"/>
                  <a:pt x="694" y="266"/>
                </a:cubicBezTo>
                <a:lnTo>
                  <a:pt x="694" y="266"/>
                </a:lnTo>
                <a:cubicBezTo>
                  <a:pt x="196" y="548"/>
                  <a:pt x="196" y="548"/>
                  <a:pt x="196" y="548"/>
                </a:cubicBezTo>
                <a:lnTo>
                  <a:pt x="196" y="548"/>
                </a:lnTo>
                <a:cubicBezTo>
                  <a:pt x="150" y="574"/>
                  <a:pt x="150" y="574"/>
                  <a:pt x="150" y="574"/>
                </a:cubicBezTo>
                <a:cubicBezTo>
                  <a:pt x="0" y="323"/>
                  <a:pt x="0" y="323"/>
                  <a:pt x="0" y="323"/>
                </a:cubicBezTo>
                <a:lnTo>
                  <a:pt x="0" y="323"/>
                </a:lnTo>
                <a:cubicBezTo>
                  <a:pt x="0" y="0"/>
                  <a:pt x="0" y="0"/>
                  <a:pt x="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6" name="Freeform 236"/>
          <p:cNvSpPr>
            <a:spLocks noChangeArrowheads="1"/>
          </p:cNvSpPr>
          <p:nvPr/>
        </p:nvSpPr>
        <p:spPr bwMode="auto">
          <a:xfrm>
            <a:off x="19525678" y="6404338"/>
            <a:ext cx="370255" cy="376776"/>
          </a:xfrm>
          <a:custGeom>
            <a:avLst/>
            <a:gdLst>
              <a:gd name="T0" fmla="*/ 0 w 506"/>
              <a:gd name="T1" fmla="*/ 517 h 518"/>
              <a:gd name="T2" fmla="*/ 505 w 506"/>
              <a:gd name="T3" fmla="*/ 517 h 518"/>
              <a:gd name="T4" fmla="*/ 505 w 506"/>
              <a:gd name="T5" fmla="*/ 517 h 518"/>
              <a:gd name="T6" fmla="*/ 505 w 506"/>
              <a:gd name="T7" fmla="*/ 212 h 518"/>
              <a:gd name="T8" fmla="*/ 505 w 506"/>
              <a:gd name="T9" fmla="*/ 212 h 518"/>
              <a:gd name="T10" fmla="*/ 505 w 506"/>
              <a:gd name="T11" fmla="*/ 0 h 518"/>
              <a:gd name="T12" fmla="*/ 505 w 506"/>
              <a:gd name="T13" fmla="*/ 0 h 518"/>
              <a:gd name="T14" fmla="*/ 200 w 506"/>
              <a:gd name="T15" fmla="*/ 0 h 518"/>
              <a:gd name="T16" fmla="*/ 200 w 506"/>
              <a:gd name="T17" fmla="*/ 0 h 518"/>
              <a:gd name="T18" fmla="*/ 0 w 506"/>
              <a:gd name="T19" fmla="*/ 0 h 518"/>
              <a:gd name="T20" fmla="*/ 0 w 506"/>
              <a:gd name="T21" fmla="*/ 0 h 518"/>
              <a:gd name="T22" fmla="*/ 0 w 506"/>
              <a:gd name="T23" fmla="*/ 517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6" h="518">
                <a:moveTo>
                  <a:pt x="0" y="517"/>
                </a:moveTo>
                <a:lnTo>
                  <a:pt x="505" y="517"/>
                </a:lnTo>
                <a:lnTo>
                  <a:pt x="505" y="517"/>
                </a:lnTo>
                <a:lnTo>
                  <a:pt x="505" y="212"/>
                </a:lnTo>
                <a:lnTo>
                  <a:pt x="505" y="212"/>
                </a:lnTo>
                <a:lnTo>
                  <a:pt x="505" y="0"/>
                </a:lnTo>
                <a:lnTo>
                  <a:pt x="505" y="0"/>
                </a:lnTo>
                <a:lnTo>
                  <a:pt x="200" y="0"/>
                </a:lnTo>
                <a:lnTo>
                  <a:pt x="200" y="0"/>
                </a:lnTo>
                <a:lnTo>
                  <a:pt x="0" y="0"/>
                </a:lnTo>
                <a:lnTo>
                  <a:pt x="0" y="0"/>
                </a:lnTo>
                <a:lnTo>
                  <a:pt x="0" y="517"/>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7" name="Freeform 237"/>
          <p:cNvSpPr>
            <a:spLocks noChangeArrowheads="1"/>
          </p:cNvSpPr>
          <p:nvPr/>
        </p:nvSpPr>
        <p:spPr bwMode="auto">
          <a:xfrm>
            <a:off x="19103457" y="6787610"/>
            <a:ext cx="376751" cy="350791"/>
          </a:xfrm>
          <a:custGeom>
            <a:avLst/>
            <a:gdLst>
              <a:gd name="T0" fmla="*/ 0 w 518"/>
              <a:gd name="T1" fmla="*/ 397 h 482"/>
              <a:gd name="T2" fmla="*/ 0 w 518"/>
              <a:gd name="T3" fmla="*/ 397 h 482"/>
              <a:gd name="T4" fmla="*/ 7 w 518"/>
              <a:gd name="T5" fmla="*/ 397 h 482"/>
              <a:gd name="T6" fmla="*/ 31 w 518"/>
              <a:gd name="T7" fmla="*/ 409 h 482"/>
              <a:gd name="T8" fmla="*/ 101 w 518"/>
              <a:gd name="T9" fmla="*/ 466 h 482"/>
              <a:gd name="T10" fmla="*/ 131 w 518"/>
              <a:gd name="T11" fmla="*/ 447 h 482"/>
              <a:gd name="T12" fmla="*/ 162 w 518"/>
              <a:gd name="T13" fmla="*/ 439 h 482"/>
              <a:gd name="T14" fmla="*/ 162 w 518"/>
              <a:gd name="T15" fmla="*/ 439 h 482"/>
              <a:gd name="T16" fmla="*/ 185 w 518"/>
              <a:gd name="T17" fmla="*/ 416 h 482"/>
              <a:gd name="T18" fmla="*/ 517 w 518"/>
              <a:gd name="T19" fmla="*/ 323 h 482"/>
              <a:gd name="T20" fmla="*/ 517 w 518"/>
              <a:gd name="T21" fmla="*/ 323 h 482"/>
              <a:gd name="T22" fmla="*/ 517 w 518"/>
              <a:gd name="T23" fmla="*/ 0 h 482"/>
              <a:gd name="T24" fmla="*/ 517 w 518"/>
              <a:gd name="T25" fmla="*/ 0 h 482"/>
              <a:gd name="T26" fmla="*/ 81 w 518"/>
              <a:gd name="T27" fmla="*/ 0 h 482"/>
              <a:gd name="T28" fmla="*/ 81 w 518"/>
              <a:gd name="T29" fmla="*/ 0 h 482"/>
              <a:gd name="T30" fmla="*/ 0 w 518"/>
              <a:gd name="T31" fmla="*/ 0 h 482"/>
              <a:gd name="T32" fmla="*/ 0 w 518"/>
              <a:gd name="T33" fmla="*/ 0 h 482"/>
              <a:gd name="T34" fmla="*/ 0 w 518"/>
              <a:gd name="T35" fmla="*/ 273 h 482"/>
              <a:gd name="T36" fmla="*/ 0 w 518"/>
              <a:gd name="T37" fmla="*/ 273 h 482"/>
              <a:gd name="T38" fmla="*/ 0 w 518"/>
              <a:gd name="T39" fmla="*/ 397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82">
                <a:moveTo>
                  <a:pt x="0" y="397"/>
                </a:moveTo>
                <a:lnTo>
                  <a:pt x="0" y="397"/>
                </a:lnTo>
                <a:cubicBezTo>
                  <a:pt x="7" y="397"/>
                  <a:pt x="7" y="397"/>
                  <a:pt x="7" y="397"/>
                </a:cubicBezTo>
                <a:cubicBezTo>
                  <a:pt x="31" y="409"/>
                  <a:pt x="31" y="409"/>
                  <a:pt x="31" y="409"/>
                </a:cubicBezTo>
                <a:cubicBezTo>
                  <a:pt x="50" y="435"/>
                  <a:pt x="62" y="481"/>
                  <a:pt x="101" y="466"/>
                </a:cubicBezTo>
                <a:cubicBezTo>
                  <a:pt x="108" y="458"/>
                  <a:pt x="120" y="455"/>
                  <a:pt x="131" y="447"/>
                </a:cubicBezTo>
                <a:cubicBezTo>
                  <a:pt x="139" y="447"/>
                  <a:pt x="150" y="443"/>
                  <a:pt x="162" y="439"/>
                </a:cubicBezTo>
                <a:lnTo>
                  <a:pt x="162" y="439"/>
                </a:lnTo>
                <a:cubicBezTo>
                  <a:pt x="185" y="416"/>
                  <a:pt x="185" y="416"/>
                  <a:pt x="185" y="416"/>
                </a:cubicBezTo>
                <a:cubicBezTo>
                  <a:pt x="517" y="323"/>
                  <a:pt x="517" y="323"/>
                  <a:pt x="517" y="323"/>
                </a:cubicBezTo>
                <a:lnTo>
                  <a:pt x="517" y="323"/>
                </a:lnTo>
                <a:cubicBezTo>
                  <a:pt x="517" y="0"/>
                  <a:pt x="517" y="0"/>
                  <a:pt x="517" y="0"/>
                </a:cubicBezTo>
                <a:lnTo>
                  <a:pt x="517" y="0"/>
                </a:lnTo>
                <a:cubicBezTo>
                  <a:pt x="81" y="0"/>
                  <a:pt x="81" y="0"/>
                  <a:pt x="81" y="0"/>
                </a:cubicBezTo>
                <a:lnTo>
                  <a:pt x="81" y="0"/>
                </a:lnTo>
                <a:cubicBezTo>
                  <a:pt x="0" y="0"/>
                  <a:pt x="0" y="0"/>
                  <a:pt x="0" y="0"/>
                </a:cubicBezTo>
                <a:lnTo>
                  <a:pt x="0" y="0"/>
                </a:lnTo>
                <a:cubicBezTo>
                  <a:pt x="0" y="273"/>
                  <a:pt x="0" y="273"/>
                  <a:pt x="0" y="273"/>
                </a:cubicBezTo>
                <a:lnTo>
                  <a:pt x="0" y="273"/>
                </a:lnTo>
                <a:cubicBezTo>
                  <a:pt x="0" y="397"/>
                  <a:pt x="0" y="397"/>
                  <a:pt x="0" y="39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8" name="Freeform 238"/>
          <p:cNvSpPr>
            <a:spLocks noChangeArrowheads="1"/>
          </p:cNvSpPr>
          <p:nvPr/>
        </p:nvSpPr>
        <p:spPr bwMode="auto">
          <a:xfrm>
            <a:off x="18411664" y="6404338"/>
            <a:ext cx="376751" cy="399512"/>
          </a:xfrm>
          <a:custGeom>
            <a:avLst/>
            <a:gdLst>
              <a:gd name="T0" fmla="*/ 513 w 514"/>
              <a:gd name="T1" fmla="*/ 548 h 549"/>
              <a:gd name="T2" fmla="*/ 513 w 514"/>
              <a:gd name="T3" fmla="*/ 517 h 549"/>
              <a:gd name="T4" fmla="*/ 513 w 514"/>
              <a:gd name="T5" fmla="*/ 517 h 549"/>
              <a:gd name="T6" fmla="*/ 513 w 514"/>
              <a:gd name="T7" fmla="*/ 0 h 549"/>
              <a:gd name="T8" fmla="*/ 513 w 514"/>
              <a:gd name="T9" fmla="*/ 0 h 549"/>
              <a:gd name="T10" fmla="*/ 151 w 514"/>
              <a:gd name="T11" fmla="*/ 0 h 549"/>
              <a:gd name="T12" fmla="*/ 151 w 514"/>
              <a:gd name="T13" fmla="*/ 0 h 549"/>
              <a:gd name="T14" fmla="*/ 151 w 514"/>
              <a:gd name="T15" fmla="*/ 54 h 549"/>
              <a:gd name="T16" fmla="*/ 0 w 514"/>
              <a:gd name="T17" fmla="*/ 54 h 549"/>
              <a:gd name="T18" fmla="*/ 0 w 514"/>
              <a:gd name="T19" fmla="*/ 54 h 549"/>
              <a:gd name="T20" fmla="*/ 0 w 514"/>
              <a:gd name="T21" fmla="*/ 548 h 549"/>
              <a:gd name="T22" fmla="*/ 0 w 514"/>
              <a:gd name="T23" fmla="*/ 548 h 549"/>
              <a:gd name="T24" fmla="*/ 100 w 514"/>
              <a:gd name="T25" fmla="*/ 548 h 549"/>
              <a:gd name="T26" fmla="*/ 100 w 514"/>
              <a:gd name="T27" fmla="*/ 548 h 549"/>
              <a:gd name="T28" fmla="*/ 513 w 514"/>
              <a:gd name="T29" fmla="*/ 54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4" h="549">
                <a:moveTo>
                  <a:pt x="513" y="548"/>
                </a:moveTo>
                <a:lnTo>
                  <a:pt x="513" y="517"/>
                </a:lnTo>
                <a:lnTo>
                  <a:pt x="513" y="517"/>
                </a:lnTo>
                <a:lnTo>
                  <a:pt x="513" y="0"/>
                </a:lnTo>
                <a:lnTo>
                  <a:pt x="513" y="0"/>
                </a:lnTo>
                <a:lnTo>
                  <a:pt x="151" y="0"/>
                </a:lnTo>
                <a:lnTo>
                  <a:pt x="151" y="0"/>
                </a:lnTo>
                <a:lnTo>
                  <a:pt x="151" y="54"/>
                </a:lnTo>
                <a:lnTo>
                  <a:pt x="0" y="54"/>
                </a:lnTo>
                <a:lnTo>
                  <a:pt x="0" y="54"/>
                </a:lnTo>
                <a:lnTo>
                  <a:pt x="0" y="548"/>
                </a:lnTo>
                <a:lnTo>
                  <a:pt x="0" y="548"/>
                </a:lnTo>
                <a:lnTo>
                  <a:pt x="100" y="548"/>
                </a:lnTo>
                <a:lnTo>
                  <a:pt x="100" y="548"/>
                </a:lnTo>
                <a:lnTo>
                  <a:pt x="513" y="548"/>
                </a:lnTo>
              </a:path>
            </a:pathLst>
          </a:custGeom>
          <a:solidFill>
            <a:schemeClr val="accent3"/>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249" name="Freeform 239"/>
          <p:cNvSpPr>
            <a:spLocks noChangeArrowheads="1"/>
          </p:cNvSpPr>
          <p:nvPr/>
        </p:nvSpPr>
        <p:spPr bwMode="auto">
          <a:xfrm>
            <a:off x="18424655" y="6810346"/>
            <a:ext cx="506665" cy="519690"/>
          </a:xfrm>
          <a:custGeom>
            <a:avLst/>
            <a:gdLst>
              <a:gd name="T0" fmla="*/ 347 w 691"/>
              <a:gd name="T1" fmla="*/ 709 h 710"/>
              <a:gd name="T2" fmla="*/ 551 w 691"/>
              <a:gd name="T3" fmla="*/ 586 h 710"/>
              <a:gd name="T4" fmla="*/ 551 w 691"/>
              <a:gd name="T5" fmla="*/ 586 h 710"/>
              <a:gd name="T6" fmla="*/ 690 w 691"/>
              <a:gd name="T7" fmla="*/ 501 h 710"/>
              <a:gd name="T8" fmla="*/ 690 w 691"/>
              <a:gd name="T9" fmla="*/ 501 h 710"/>
              <a:gd name="T10" fmla="*/ 608 w 691"/>
              <a:gd name="T11" fmla="*/ 327 h 710"/>
              <a:gd name="T12" fmla="*/ 608 w 691"/>
              <a:gd name="T13" fmla="*/ 327 h 710"/>
              <a:gd name="T14" fmla="*/ 497 w 691"/>
              <a:gd name="T15" fmla="*/ 0 h 710"/>
              <a:gd name="T16" fmla="*/ 497 w 691"/>
              <a:gd name="T17" fmla="*/ 0 h 710"/>
              <a:gd name="T18" fmla="*/ 84 w 691"/>
              <a:gd name="T19" fmla="*/ 0 h 710"/>
              <a:gd name="T20" fmla="*/ 84 w 691"/>
              <a:gd name="T21" fmla="*/ 0 h 710"/>
              <a:gd name="T22" fmla="*/ 84 w 691"/>
              <a:gd name="T23" fmla="*/ 254 h 710"/>
              <a:gd name="T24" fmla="*/ 0 w 691"/>
              <a:gd name="T25" fmla="*/ 308 h 710"/>
              <a:gd name="T26" fmla="*/ 0 w 691"/>
              <a:gd name="T27" fmla="*/ 308 h 710"/>
              <a:gd name="T28" fmla="*/ 227 w 691"/>
              <a:gd name="T29" fmla="*/ 675 h 710"/>
              <a:gd name="T30" fmla="*/ 296 w 691"/>
              <a:gd name="T31" fmla="*/ 628 h 710"/>
              <a:gd name="T32" fmla="*/ 347 w 691"/>
              <a:gd name="T33" fmla="*/ 70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1" h="710">
                <a:moveTo>
                  <a:pt x="347" y="709"/>
                </a:moveTo>
                <a:lnTo>
                  <a:pt x="551" y="586"/>
                </a:lnTo>
                <a:lnTo>
                  <a:pt x="551" y="586"/>
                </a:lnTo>
                <a:lnTo>
                  <a:pt x="690" y="501"/>
                </a:lnTo>
                <a:lnTo>
                  <a:pt x="690" y="501"/>
                </a:lnTo>
                <a:lnTo>
                  <a:pt x="608" y="327"/>
                </a:lnTo>
                <a:lnTo>
                  <a:pt x="608" y="327"/>
                </a:lnTo>
                <a:lnTo>
                  <a:pt x="497" y="0"/>
                </a:lnTo>
                <a:lnTo>
                  <a:pt x="497" y="0"/>
                </a:lnTo>
                <a:lnTo>
                  <a:pt x="84" y="0"/>
                </a:lnTo>
                <a:lnTo>
                  <a:pt x="84" y="0"/>
                </a:lnTo>
                <a:lnTo>
                  <a:pt x="84" y="254"/>
                </a:lnTo>
                <a:lnTo>
                  <a:pt x="0" y="308"/>
                </a:lnTo>
                <a:lnTo>
                  <a:pt x="0" y="308"/>
                </a:lnTo>
                <a:lnTo>
                  <a:pt x="227" y="675"/>
                </a:lnTo>
                <a:lnTo>
                  <a:pt x="296" y="628"/>
                </a:lnTo>
                <a:lnTo>
                  <a:pt x="347" y="709"/>
                </a:lnTo>
              </a:path>
            </a:pathLst>
          </a:custGeom>
          <a:solidFill>
            <a:schemeClr val="accent3"/>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250" name="Freeform 240"/>
          <p:cNvSpPr>
            <a:spLocks noChangeArrowheads="1"/>
          </p:cNvSpPr>
          <p:nvPr/>
        </p:nvSpPr>
        <p:spPr bwMode="auto">
          <a:xfrm>
            <a:off x="18788415" y="6787610"/>
            <a:ext cx="308546" cy="259845"/>
          </a:xfrm>
          <a:custGeom>
            <a:avLst/>
            <a:gdLst>
              <a:gd name="T0" fmla="*/ 0 w 425"/>
              <a:gd name="T1" fmla="*/ 31 h 359"/>
              <a:gd name="T2" fmla="*/ 0 w 425"/>
              <a:gd name="T3" fmla="*/ 0 h 359"/>
              <a:gd name="T4" fmla="*/ 0 w 425"/>
              <a:gd name="T5" fmla="*/ 0 h 359"/>
              <a:gd name="T6" fmla="*/ 424 w 425"/>
              <a:gd name="T7" fmla="*/ 0 h 359"/>
              <a:gd name="T8" fmla="*/ 424 w 425"/>
              <a:gd name="T9" fmla="*/ 0 h 359"/>
              <a:gd name="T10" fmla="*/ 424 w 425"/>
              <a:gd name="T11" fmla="*/ 273 h 359"/>
              <a:gd name="T12" fmla="*/ 424 w 425"/>
              <a:gd name="T13" fmla="*/ 273 h 359"/>
              <a:gd name="T14" fmla="*/ 262 w 425"/>
              <a:gd name="T15" fmla="*/ 273 h 359"/>
              <a:gd name="T16" fmla="*/ 111 w 425"/>
              <a:gd name="T17" fmla="*/ 358 h 359"/>
              <a:gd name="T18" fmla="*/ 111 w 425"/>
              <a:gd name="T19" fmla="*/ 358 h 359"/>
              <a:gd name="T20" fmla="*/ 0 w 425"/>
              <a:gd name="T21" fmla="*/ 31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5" h="359">
                <a:moveTo>
                  <a:pt x="0" y="31"/>
                </a:moveTo>
                <a:lnTo>
                  <a:pt x="0" y="0"/>
                </a:lnTo>
                <a:lnTo>
                  <a:pt x="0" y="0"/>
                </a:lnTo>
                <a:lnTo>
                  <a:pt x="424" y="0"/>
                </a:lnTo>
                <a:lnTo>
                  <a:pt x="424" y="0"/>
                </a:lnTo>
                <a:lnTo>
                  <a:pt x="424" y="273"/>
                </a:lnTo>
                <a:lnTo>
                  <a:pt x="424" y="273"/>
                </a:lnTo>
                <a:lnTo>
                  <a:pt x="262" y="273"/>
                </a:lnTo>
                <a:lnTo>
                  <a:pt x="111" y="358"/>
                </a:lnTo>
                <a:lnTo>
                  <a:pt x="111" y="358"/>
                </a:lnTo>
                <a:lnTo>
                  <a:pt x="0" y="31"/>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1" name="Freeform 241"/>
          <p:cNvSpPr>
            <a:spLocks noChangeArrowheads="1"/>
          </p:cNvSpPr>
          <p:nvPr/>
        </p:nvSpPr>
        <p:spPr bwMode="auto">
          <a:xfrm>
            <a:off x="18788415" y="6404338"/>
            <a:ext cx="370255" cy="376776"/>
          </a:xfrm>
          <a:custGeom>
            <a:avLst/>
            <a:gdLst>
              <a:gd name="T0" fmla="*/ 0 w 506"/>
              <a:gd name="T1" fmla="*/ 517 h 518"/>
              <a:gd name="T2" fmla="*/ 424 w 506"/>
              <a:gd name="T3" fmla="*/ 517 h 518"/>
              <a:gd name="T4" fmla="*/ 424 w 506"/>
              <a:gd name="T5" fmla="*/ 517 h 518"/>
              <a:gd name="T6" fmla="*/ 505 w 506"/>
              <a:gd name="T7" fmla="*/ 517 h 518"/>
              <a:gd name="T8" fmla="*/ 505 w 506"/>
              <a:gd name="T9" fmla="*/ 517 h 518"/>
              <a:gd name="T10" fmla="*/ 505 w 506"/>
              <a:gd name="T11" fmla="*/ 0 h 518"/>
              <a:gd name="T12" fmla="*/ 505 w 506"/>
              <a:gd name="T13" fmla="*/ 0 h 518"/>
              <a:gd name="T14" fmla="*/ 135 w 506"/>
              <a:gd name="T15" fmla="*/ 0 h 518"/>
              <a:gd name="T16" fmla="*/ 135 w 506"/>
              <a:gd name="T17" fmla="*/ 0 h 518"/>
              <a:gd name="T18" fmla="*/ 0 w 506"/>
              <a:gd name="T19" fmla="*/ 0 h 518"/>
              <a:gd name="T20" fmla="*/ 0 w 506"/>
              <a:gd name="T21" fmla="*/ 0 h 518"/>
              <a:gd name="T22" fmla="*/ 0 w 506"/>
              <a:gd name="T23" fmla="*/ 517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6" h="518">
                <a:moveTo>
                  <a:pt x="0" y="517"/>
                </a:moveTo>
                <a:lnTo>
                  <a:pt x="424" y="517"/>
                </a:lnTo>
                <a:lnTo>
                  <a:pt x="424" y="517"/>
                </a:lnTo>
                <a:lnTo>
                  <a:pt x="505" y="517"/>
                </a:lnTo>
                <a:lnTo>
                  <a:pt x="505" y="517"/>
                </a:lnTo>
                <a:lnTo>
                  <a:pt x="505" y="0"/>
                </a:lnTo>
                <a:lnTo>
                  <a:pt x="505" y="0"/>
                </a:lnTo>
                <a:lnTo>
                  <a:pt x="135" y="0"/>
                </a:lnTo>
                <a:lnTo>
                  <a:pt x="135" y="0"/>
                </a:lnTo>
                <a:lnTo>
                  <a:pt x="0" y="0"/>
                </a:lnTo>
                <a:lnTo>
                  <a:pt x="0" y="0"/>
                </a:lnTo>
                <a:lnTo>
                  <a:pt x="0" y="517"/>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2" name="Freeform 242"/>
          <p:cNvSpPr>
            <a:spLocks noChangeArrowheads="1"/>
          </p:cNvSpPr>
          <p:nvPr/>
        </p:nvSpPr>
        <p:spPr bwMode="auto">
          <a:xfrm>
            <a:off x="20220718" y="6537509"/>
            <a:ext cx="448204" cy="406008"/>
          </a:xfrm>
          <a:custGeom>
            <a:avLst/>
            <a:gdLst>
              <a:gd name="T0" fmla="*/ 479 w 611"/>
              <a:gd name="T1" fmla="*/ 193 h 557"/>
              <a:gd name="T2" fmla="*/ 479 w 611"/>
              <a:gd name="T3" fmla="*/ 193 h 557"/>
              <a:gd name="T4" fmla="*/ 479 w 611"/>
              <a:gd name="T5" fmla="*/ 401 h 557"/>
              <a:gd name="T6" fmla="*/ 610 w 611"/>
              <a:gd name="T7" fmla="*/ 556 h 557"/>
              <a:gd name="T8" fmla="*/ 610 w 611"/>
              <a:gd name="T9" fmla="*/ 556 h 557"/>
              <a:gd name="T10" fmla="*/ 4 w 611"/>
              <a:gd name="T11" fmla="*/ 556 h 557"/>
              <a:gd name="T12" fmla="*/ 4 w 611"/>
              <a:gd name="T13" fmla="*/ 556 h 557"/>
              <a:gd name="T14" fmla="*/ 0 w 611"/>
              <a:gd name="T15" fmla="*/ 0 h 557"/>
              <a:gd name="T16" fmla="*/ 0 w 611"/>
              <a:gd name="T17" fmla="*/ 0 h 557"/>
              <a:gd name="T18" fmla="*/ 128 w 611"/>
              <a:gd name="T19" fmla="*/ 0 h 557"/>
              <a:gd name="T20" fmla="*/ 128 w 611"/>
              <a:gd name="T21" fmla="*/ 0 h 557"/>
              <a:gd name="T22" fmla="*/ 147 w 611"/>
              <a:gd name="T23" fmla="*/ 8 h 557"/>
              <a:gd name="T24" fmla="*/ 147 w 611"/>
              <a:gd name="T25" fmla="*/ 8 h 557"/>
              <a:gd name="T26" fmla="*/ 178 w 611"/>
              <a:gd name="T27" fmla="*/ 51 h 557"/>
              <a:gd name="T28" fmla="*/ 297 w 611"/>
              <a:gd name="T29" fmla="*/ 81 h 557"/>
              <a:gd name="T30" fmla="*/ 343 w 611"/>
              <a:gd name="T31" fmla="*/ 108 h 557"/>
              <a:gd name="T32" fmla="*/ 390 w 611"/>
              <a:gd name="T33" fmla="*/ 139 h 557"/>
              <a:gd name="T34" fmla="*/ 433 w 611"/>
              <a:gd name="T35" fmla="*/ 143 h 557"/>
              <a:gd name="T36" fmla="*/ 433 w 611"/>
              <a:gd name="T37" fmla="*/ 143 h 557"/>
              <a:gd name="T38" fmla="*/ 479 w 611"/>
              <a:gd name="T39" fmla="*/ 193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1" h="557">
                <a:moveTo>
                  <a:pt x="479" y="193"/>
                </a:moveTo>
                <a:lnTo>
                  <a:pt x="479" y="193"/>
                </a:lnTo>
                <a:cubicBezTo>
                  <a:pt x="479" y="401"/>
                  <a:pt x="479" y="401"/>
                  <a:pt x="479" y="401"/>
                </a:cubicBezTo>
                <a:cubicBezTo>
                  <a:pt x="610" y="556"/>
                  <a:pt x="610" y="556"/>
                  <a:pt x="610" y="556"/>
                </a:cubicBezTo>
                <a:lnTo>
                  <a:pt x="610" y="556"/>
                </a:lnTo>
                <a:cubicBezTo>
                  <a:pt x="4" y="556"/>
                  <a:pt x="4" y="556"/>
                  <a:pt x="4" y="556"/>
                </a:cubicBezTo>
                <a:lnTo>
                  <a:pt x="4" y="556"/>
                </a:lnTo>
                <a:cubicBezTo>
                  <a:pt x="0" y="0"/>
                  <a:pt x="0" y="0"/>
                  <a:pt x="0" y="0"/>
                </a:cubicBezTo>
                <a:lnTo>
                  <a:pt x="0" y="0"/>
                </a:lnTo>
                <a:cubicBezTo>
                  <a:pt x="128" y="0"/>
                  <a:pt x="128" y="0"/>
                  <a:pt x="128" y="0"/>
                </a:cubicBezTo>
                <a:lnTo>
                  <a:pt x="128" y="0"/>
                </a:lnTo>
                <a:cubicBezTo>
                  <a:pt x="132" y="4"/>
                  <a:pt x="139" y="4"/>
                  <a:pt x="147" y="8"/>
                </a:cubicBezTo>
                <a:lnTo>
                  <a:pt x="147" y="8"/>
                </a:lnTo>
                <a:cubicBezTo>
                  <a:pt x="158" y="24"/>
                  <a:pt x="166" y="35"/>
                  <a:pt x="178" y="51"/>
                </a:cubicBezTo>
                <a:cubicBezTo>
                  <a:pt x="212" y="89"/>
                  <a:pt x="251" y="70"/>
                  <a:pt x="297" y="81"/>
                </a:cubicBezTo>
                <a:cubicBezTo>
                  <a:pt x="313" y="85"/>
                  <a:pt x="328" y="97"/>
                  <a:pt x="343" y="108"/>
                </a:cubicBezTo>
                <a:cubicBezTo>
                  <a:pt x="390" y="139"/>
                  <a:pt x="390" y="139"/>
                  <a:pt x="390" y="139"/>
                </a:cubicBezTo>
                <a:cubicBezTo>
                  <a:pt x="433" y="143"/>
                  <a:pt x="433" y="143"/>
                  <a:pt x="433" y="143"/>
                </a:cubicBezTo>
                <a:lnTo>
                  <a:pt x="433" y="143"/>
                </a:lnTo>
                <a:cubicBezTo>
                  <a:pt x="479" y="193"/>
                  <a:pt x="479" y="193"/>
                  <a:pt x="479" y="193"/>
                </a:cubicBezTo>
              </a:path>
            </a:pathLst>
          </a:custGeom>
          <a:solidFill>
            <a:schemeClr val="accent4"/>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253" name="Freeform 243"/>
          <p:cNvSpPr>
            <a:spLocks noChangeArrowheads="1"/>
          </p:cNvSpPr>
          <p:nvPr/>
        </p:nvSpPr>
        <p:spPr bwMode="auto">
          <a:xfrm>
            <a:off x="19957642" y="6946765"/>
            <a:ext cx="727519" cy="302070"/>
          </a:xfrm>
          <a:custGeom>
            <a:avLst/>
            <a:gdLst>
              <a:gd name="T0" fmla="*/ 50 w 992"/>
              <a:gd name="T1" fmla="*/ 46 h 413"/>
              <a:gd name="T2" fmla="*/ 50 w 992"/>
              <a:gd name="T3" fmla="*/ 46 h 413"/>
              <a:gd name="T4" fmla="*/ 143 w 992"/>
              <a:gd name="T5" fmla="*/ 96 h 413"/>
              <a:gd name="T6" fmla="*/ 196 w 992"/>
              <a:gd name="T7" fmla="*/ 138 h 413"/>
              <a:gd name="T8" fmla="*/ 262 w 992"/>
              <a:gd name="T9" fmla="*/ 169 h 413"/>
              <a:gd name="T10" fmla="*/ 301 w 992"/>
              <a:gd name="T11" fmla="*/ 235 h 413"/>
              <a:gd name="T12" fmla="*/ 320 w 992"/>
              <a:gd name="T13" fmla="*/ 312 h 413"/>
              <a:gd name="T14" fmla="*/ 370 w 992"/>
              <a:gd name="T15" fmla="*/ 362 h 413"/>
              <a:gd name="T16" fmla="*/ 377 w 992"/>
              <a:gd name="T17" fmla="*/ 412 h 413"/>
              <a:gd name="T18" fmla="*/ 377 w 992"/>
              <a:gd name="T19" fmla="*/ 412 h 413"/>
              <a:gd name="T20" fmla="*/ 991 w 992"/>
              <a:gd name="T21" fmla="*/ 320 h 413"/>
              <a:gd name="T22" fmla="*/ 991 w 992"/>
              <a:gd name="T23" fmla="*/ 320 h 413"/>
              <a:gd name="T24" fmla="*/ 964 w 992"/>
              <a:gd name="T25" fmla="*/ 261 h 413"/>
              <a:gd name="T26" fmla="*/ 964 w 992"/>
              <a:gd name="T27" fmla="*/ 261 h 413"/>
              <a:gd name="T28" fmla="*/ 957 w 992"/>
              <a:gd name="T29" fmla="*/ 235 h 413"/>
              <a:gd name="T30" fmla="*/ 949 w 992"/>
              <a:gd name="T31" fmla="*/ 158 h 413"/>
              <a:gd name="T32" fmla="*/ 972 w 992"/>
              <a:gd name="T33" fmla="*/ 76 h 413"/>
              <a:gd name="T34" fmla="*/ 976 w 992"/>
              <a:gd name="T35" fmla="*/ 15 h 413"/>
              <a:gd name="T36" fmla="*/ 968 w 992"/>
              <a:gd name="T37" fmla="*/ 0 h 413"/>
              <a:gd name="T38" fmla="*/ 968 w 992"/>
              <a:gd name="T39" fmla="*/ 0 h 413"/>
              <a:gd name="T40" fmla="*/ 362 w 992"/>
              <a:gd name="T41" fmla="*/ 0 h 413"/>
              <a:gd name="T42" fmla="*/ 362 w 992"/>
              <a:gd name="T43" fmla="*/ 0 h 413"/>
              <a:gd name="T44" fmla="*/ 0 w 992"/>
              <a:gd name="T45" fmla="*/ 0 h 413"/>
              <a:gd name="T46" fmla="*/ 0 w 992"/>
              <a:gd name="T47" fmla="*/ 0 h 413"/>
              <a:gd name="T48" fmla="*/ 4 w 992"/>
              <a:gd name="T49" fmla="*/ 19 h 413"/>
              <a:gd name="T50" fmla="*/ 23 w 992"/>
              <a:gd name="T51" fmla="*/ 34 h 413"/>
              <a:gd name="T52" fmla="*/ 50 w 992"/>
              <a:gd name="T53" fmla="*/ 4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2" h="413">
                <a:moveTo>
                  <a:pt x="50" y="46"/>
                </a:moveTo>
                <a:lnTo>
                  <a:pt x="50" y="46"/>
                </a:lnTo>
                <a:cubicBezTo>
                  <a:pt x="89" y="53"/>
                  <a:pt x="127" y="53"/>
                  <a:pt x="143" y="96"/>
                </a:cubicBezTo>
                <a:cubicBezTo>
                  <a:pt x="154" y="131"/>
                  <a:pt x="177" y="115"/>
                  <a:pt x="196" y="138"/>
                </a:cubicBezTo>
                <a:cubicBezTo>
                  <a:pt x="223" y="166"/>
                  <a:pt x="227" y="158"/>
                  <a:pt x="262" y="169"/>
                </a:cubicBezTo>
                <a:cubicBezTo>
                  <a:pt x="293" y="185"/>
                  <a:pt x="231" y="223"/>
                  <a:pt x="301" y="235"/>
                </a:cubicBezTo>
                <a:cubicBezTo>
                  <a:pt x="351" y="242"/>
                  <a:pt x="301" y="285"/>
                  <a:pt x="320" y="312"/>
                </a:cubicBezTo>
                <a:cubicBezTo>
                  <a:pt x="377" y="320"/>
                  <a:pt x="351" y="320"/>
                  <a:pt x="370" y="362"/>
                </a:cubicBezTo>
                <a:cubicBezTo>
                  <a:pt x="377" y="412"/>
                  <a:pt x="377" y="412"/>
                  <a:pt x="377" y="412"/>
                </a:cubicBezTo>
                <a:lnTo>
                  <a:pt x="377" y="412"/>
                </a:lnTo>
                <a:cubicBezTo>
                  <a:pt x="991" y="320"/>
                  <a:pt x="991" y="320"/>
                  <a:pt x="991" y="320"/>
                </a:cubicBezTo>
                <a:lnTo>
                  <a:pt x="991" y="320"/>
                </a:lnTo>
                <a:cubicBezTo>
                  <a:pt x="964" y="261"/>
                  <a:pt x="964" y="261"/>
                  <a:pt x="964" y="261"/>
                </a:cubicBezTo>
                <a:lnTo>
                  <a:pt x="964" y="261"/>
                </a:lnTo>
                <a:cubicBezTo>
                  <a:pt x="957" y="235"/>
                  <a:pt x="957" y="235"/>
                  <a:pt x="957" y="235"/>
                </a:cubicBezTo>
                <a:cubicBezTo>
                  <a:pt x="957" y="204"/>
                  <a:pt x="976" y="185"/>
                  <a:pt x="949" y="158"/>
                </a:cubicBezTo>
                <a:cubicBezTo>
                  <a:pt x="921" y="131"/>
                  <a:pt x="960" y="99"/>
                  <a:pt x="972" y="76"/>
                </a:cubicBezTo>
                <a:cubicBezTo>
                  <a:pt x="980" y="57"/>
                  <a:pt x="976" y="34"/>
                  <a:pt x="976" y="15"/>
                </a:cubicBezTo>
                <a:cubicBezTo>
                  <a:pt x="972" y="11"/>
                  <a:pt x="972" y="4"/>
                  <a:pt x="968" y="0"/>
                </a:cubicBezTo>
                <a:lnTo>
                  <a:pt x="968" y="0"/>
                </a:lnTo>
                <a:cubicBezTo>
                  <a:pt x="362" y="0"/>
                  <a:pt x="362" y="0"/>
                  <a:pt x="362" y="0"/>
                </a:cubicBezTo>
                <a:lnTo>
                  <a:pt x="362" y="0"/>
                </a:lnTo>
                <a:cubicBezTo>
                  <a:pt x="0" y="0"/>
                  <a:pt x="0" y="0"/>
                  <a:pt x="0" y="0"/>
                </a:cubicBezTo>
                <a:lnTo>
                  <a:pt x="0" y="0"/>
                </a:lnTo>
                <a:cubicBezTo>
                  <a:pt x="0" y="7"/>
                  <a:pt x="0" y="11"/>
                  <a:pt x="4" y="19"/>
                </a:cubicBezTo>
                <a:cubicBezTo>
                  <a:pt x="11" y="23"/>
                  <a:pt x="15" y="30"/>
                  <a:pt x="23" y="34"/>
                </a:cubicBezTo>
                <a:cubicBezTo>
                  <a:pt x="31" y="42"/>
                  <a:pt x="42" y="46"/>
                  <a:pt x="50" y="4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4" name="Freeform 244"/>
          <p:cNvSpPr>
            <a:spLocks noChangeArrowheads="1"/>
          </p:cNvSpPr>
          <p:nvPr/>
        </p:nvSpPr>
        <p:spPr bwMode="auto">
          <a:xfrm>
            <a:off x="19895933" y="6537509"/>
            <a:ext cx="324785" cy="406008"/>
          </a:xfrm>
          <a:custGeom>
            <a:avLst/>
            <a:gdLst>
              <a:gd name="T0" fmla="*/ 81 w 444"/>
              <a:gd name="T1" fmla="*/ 556 h 557"/>
              <a:gd name="T2" fmla="*/ 81 w 444"/>
              <a:gd name="T3" fmla="*/ 556 h 557"/>
              <a:gd name="T4" fmla="*/ 443 w 444"/>
              <a:gd name="T5" fmla="*/ 556 h 557"/>
              <a:gd name="T6" fmla="*/ 443 w 444"/>
              <a:gd name="T7" fmla="*/ 556 h 557"/>
              <a:gd name="T8" fmla="*/ 439 w 444"/>
              <a:gd name="T9" fmla="*/ 0 h 557"/>
              <a:gd name="T10" fmla="*/ 439 w 444"/>
              <a:gd name="T11" fmla="*/ 0 h 557"/>
              <a:gd name="T12" fmla="*/ 227 w 444"/>
              <a:gd name="T13" fmla="*/ 0 h 557"/>
              <a:gd name="T14" fmla="*/ 227 w 444"/>
              <a:gd name="T15" fmla="*/ 0 h 557"/>
              <a:gd name="T16" fmla="*/ 227 w 444"/>
              <a:gd name="T17" fmla="*/ 31 h 557"/>
              <a:gd name="T18" fmla="*/ 0 w 444"/>
              <a:gd name="T19" fmla="*/ 31 h 557"/>
              <a:gd name="T20" fmla="*/ 0 w 444"/>
              <a:gd name="T21" fmla="*/ 31 h 557"/>
              <a:gd name="T22" fmla="*/ 0 w 444"/>
              <a:gd name="T23" fmla="*/ 336 h 557"/>
              <a:gd name="T24" fmla="*/ 0 w 444"/>
              <a:gd name="T25" fmla="*/ 336 h 557"/>
              <a:gd name="T26" fmla="*/ 12 w 444"/>
              <a:gd name="T27" fmla="*/ 371 h 557"/>
              <a:gd name="T28" fmla="*/ 27 w 444"/>
              <a:gd name="T29" fmla="*/ 428 h 557"/>
              <a:gd name="T30" fmla="*/ 73 w 444"/>
              <a:gd name="T31" fmla="*/ 478 h 557"/>
              <a:gd name="T32" fmla="*/ 81 w 444"/>
              <a:gd name="T33" fmla="*/ 556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4" h="557">
                <a:moveTo>
                  <a:pt x="81" y="556"/>
                </a:moveTo>
                <a:lnTo>
                  <a:pt x="81" y="556"/>
                </a:lnTo>
                <a:cubicBezTo>
                  <a:pt x="443" y="556"/>
                  <a:pt x="443" y="556"/>
                  <a:pt x="443" y="556"/>
                </a:cubicBezTo>
                <a:lnTo>
                  <a:pt x="443" y="556"/>
                </a:lnTo>
                <a:cubicBezTo>
                  <a:pt x="439" y="0"/>
                  <a:pt x="439" y="0"/>
                  <a:pt x="439" y="0"/>
                </a:cubicBezTo>
                <a:lnTo>
                  <a:pt x="439" y="0"/>
                </a:lnTo>
                <a:cubicBezTo>
                  <a:pt x="227" y="0"/>
                  <a:pt x="227" y="0"/>
                  <a:pt x="227" y="0"/>
                </a:cubicBezTo>
                <a:lnTo>
                  <a:pt x="227" y="0"/>
                </a:lnTo>
                <a:cubicBezTo>
                  <a:pt x="227" y="31"/>
                  <a:pt x="227" y="31"/>
                  <a:pt x="227" y="31"/>
                </a:cubicBezTo>
                <a:cubicBezTo>
                  <a:pt x="0" y="31"/>
                  <a:pt x="0" y="31"/>
                  <a:pt x="0" y="31"/>
                </a:cubicBezTo>
                <a:lnTo>
                  <a:pt x="0" y="31"/>
                </a:lnTo>
                <a:cubicBezTo>
                  <a:pt x="0" y="336"/>
                  <a:pt x="0" y="336"/>
                  <a:pt x="0" y="336"/>
                </a:cubicBezTo>
                <a:lnTo>
                  <a:pt x="0" y="336"/>
                </a:lnTo>
                <a:cubicBezTo>
                  <a:pt x="4" y="347"/>
                  <a:pt x="12" y="359"/>
                  <a:pt x="12" y="371"/>
                </a:cubicBezTo>
                <a:cubicBezTo>
                  <a:pt x="12" y="398"/>
                  <a:pt x="12" y="409"/>
                  <a:pt x="27" y="428"/>
                </a:cubicBezTo>
                <a:cubicBezTo>
                  <a:pt x="39" y="440"/>
                  <a:pt x="69" y="463"/>
                  <a:pt x="73" y="478"/>
                </a:cubicBezTo>
                <a:cubicBezTo>
                  <a:pt x="88" y="486"/>
                  <a:pt x="81" y="540"/>
                  <a:pt x="81" y="556"/>
                </a:cubicBezTo>
              </a:path>
            </a:pathLst>
          </a:custGeom>
          <a:solidFill>
            <a:schemeClr val="accent4"/>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255" name="Freeform 245"/>
          <p:cNvSpPr>
            <a:spLocks noChangeArrowheads="1"/>
          </p:cNvSpPr>
          <p:nvPr/>
        </p:nvSpPr>
        <p:spPr bwMode="auto">
          <a:xfrm>
            <a:off x="21009947" y="6696664"/>
            <a:ext cx="292307" cy="246853"/>
          </a:xfrm>
          <a:custGeom>
            <a:avLst/>
            <a:gdLst>
              <a:gd name="T0" fmla="*/ 402 w 403"/>
              <a:gd name="T1" fmla="*/ 301 h 341"/>
              <a:gd name="T2" fmla="*/ 402 w 403"/>
              <a:gd name="T3" fmla="*/ 301 h 341"/>
              <a:gd name="T4" fmla="*/ 398 w 403"/>
              <a:gd name="T5" fmla="*/ 324 h 341"/>
              <a:gd name="T6" fmla="*/ 394 w 403"/>
              <a:gd name="T7" fmla="*/ 328 h 341"/>
              <a:gd name="T8" fmla="*/ 383 w 403"/>
              <a:gd name="T9" fmla="*/ 340 h 341"/>
              <a:gd name="T10" fmla="*/ 359 w 403"/>
              <a:gd name="T11" fmla="*/ 340 h 341"/>
              <a:gd name="T12" fmla="*/ 332 w 403"/>
              <a:gd name="T13" fmla="*/ 328 h 341"/>
              <a:gd name="T14" fmla="*/ 0 w 403"/>
              <a:gd name="T15" fmla="*/ 332 h 341"/>
              <a:gd name="T16" fmla="*/ 0 w 403"/>
              <a:gd name="T17" fmla="*/ 332 h 341"/>
              <a:gd name="T18" fmla="*/ 0 w 403"/>
              <a:gd name="T19" fmla="*/ 143 h 341"/>
              <a:gd name="T20" fmla="*/ 0 w 403"/>
              <a:gd name="T21" fmla="*/ 143 h 341"/>
              <a:gd name="T22" fmla="*/ 8 w 403"/>
              <a:gd name="T23" fmla="*/ 139 h 341"/>
              <a:gd name="T24" fmla="*/ 24 w 403"/>
              <a:gd name="T25" fmla="*/ 127 h 341"/>
              <a:gd name="T26" fmla="*/ 66 w 403"/>
              <a:gd name="T27" fmla="*/ 120 h 341"/>
              <a:gd name="T28" fmla="*/ 112 w 403"/>
              <a:gd name="T29" fmla="*/ 92 h 341"/>
              <a:gd name="T30" fmla="*/ 178 w 403"/>
              <a:gd name="T31" fmla="*/ 50 h 341"/>
              <a:gd name="T32" fmla="*/ 240 w 403"/>
              <a:gd name="T33" fmla="*/ 4 h 341"/>
              <a:gd name="T34" fmla="*/ 282 w 403"/>
              <a:gd name="T35" fmla="*/ 0 h 341"/>
              <a:gd name="T36" fmla="*/ 282 w 403"/>
              <a:gd name="T37" fmla="*/ 0 h 341"/>
              <a:gd name="T38" fmla="*/ 282 w 403"/>
              <a:gd name="T39" fmla="*/ 254 h 341"/>
              <a:gd name="T40" fmla="*/ 286 w 403"/>
              <a:gd name="T41" fmla="*/ 258 h 341"/>
              <a:gd name="T42" fmla="*/ 301 w 403"/>
              <a:gd name="T43" fmla="*/ 274 h 341"/>
              <a:gd name="T44" fmla="*/ 320 w 403"/>
              <a:gd name="T45" fmla="*/ 285 h 341"/>
              <a:gd name="T46" fmla="*/ 367 w 403"/>
              <a:gd name="T47" fmla="*/ 297 h 341"/>
              <a:gd name="T48" fmla="*/ 402 w 403"/>
              <a:gd name="T49" fmla="*/ 30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3" h="341">
                <a:moveTo>
                  <a:pt x="402" y="301"/>
                </a:moveTo>
                <a:lnTo>
                  <a:pt x="402" y="301"/>
                </a:lnTo>
                <a:cubicBezTo>
                  <a:pt x="398" y="309"/>
                  <a:pt x="398" y="317"/>
                  <a:pt x="398" y="324"/>
                </a:cubicBezTo>
                <a:cubicBezTo>
                  <a:pt x="394" y="328"/>
                  <a:pt x="394" y="328"/>
                  <a:pt x="394" y="328"/>
                </a:cubicBezTo>
                <a:cubicBezTo>
                  <a:pt x="390" y="332"/>
                  <a:pt x="386" y="336"/>
                  <a:pt x="383" y="340"/>
                </a:cubicBezTo>
                <a:cubicBezTo>
                  <a:pt x="375" y="340"/>
                  <a:pt x="367" y="340"/>
                  <a:pt x="359" y="340"/>
                </a:cubicBezTo>
                <a:cubicBezTo>
                  <a:pt x="348" y="340"/>
                  <a:pt x="340" y="332"/>
                  <a:pt x="332" y="328"/>
                </a:cubicBezTo>
                <a:cubicBezTo>
                  <a:pt x="0" y="332"/>
                  <a:pt x="0" y="332"/>
                  <a:pt x="0" y="332"/>
                </a:cubicBezTo>
                <a:lnTo>
                  <a:pt x="0" y="332"/>
                </a:lnTo>
                <a:cubicBezTo>
                  <a:pt x="0" y="143"/>
                  <a:pt x="0" y="143"/>
                  <a:pt x="0" y="143"/>
                </a:cubicBezTo>
                <a:lnTo>
                  <a:pt x="0" y="143"/>
                </a:lnTo>
                <a:cubicBezTo>
                  <a:pt x="8" y="139"/>
                  <a:pt x="8" y="139"/>
                  <a:pt x="8" y="139"/>
                </a:cubicBezTo>
                <a:cubicBezTo>
                  <a:pt x="12" y="135"/>
                  <a:pt x="20" y="131"/>
                  <a:pt x="24" y="127"/>
                </a:cubicBezTo>
                <a:cubicBezTo>
                  <a:pt x="39" y="116"/>
                  <a:pt x="51" y="124"/>
                  <a:pt x="66" y="120"/>
                </a:cubicBezTo>
                <a:cubicBezTo>
                  <a:pt x="85" y="112"/>
                  <a:pt x="97" y="100"/>
                  <a:pt x="112" y="92"/>
                </a:cubicBezTo>
                <a:cubicBezTo>
                  <a:pt x="147" y="92"/>
                  <a:pt x="158" y="73"/>
                  <a:pt x="178" y="50"/>
                </a:cubicBezTo>
                <a:cubicBezTo>
                  <a:pt x="201" y="23"/>
                  <a:pt x="209" y="20"/>
                  <a:pt x="240" y="4"/>
                </a:cubicBezTo>
                <a:cubicBezTo>
                  <a:pt x="282" y="0"/>
                  <a:pt x="282" y="0"/>
                  <a:pt x="282" y="0"/>
                </a:cubicBezTo>
                <a:lnTo>
                  <a:pt x="282" y="0"/>
                </a:lnTo>
                <a:cubicBezTo>
                  <a:pt x="282" y="254"/>
                  <a:pt x="282" y="254"/>
                  <a:pt x="282" y="254"/>
                </a:cubicBezTo>
                <a:cubicBezTo>
                  <a:pt x="286" y="254"/>
                  <a:pt x="286" y="254"/>
                  <a:pt x="286" y="258"/>
                </a:cubicBezTo>
                <a:cubicBezTo>
                  <a:pt x="290" y="262"/>
                  <a:pt x="297" y="270"/>
                  <a:pt x="301" y="274"/>
                </a:cubicBezTo>
                <a:cubicBezTo>
                  <a:pt x="305" y="278"/>
                  <a:pt x="313" y="285"/>
                  <a:pt x="320" y="285"/>
                </a:cubicBezTo>
                <a:cubicBezTo>
                  <a:pt x="336" y="293"/>
                  <a:pt x="352" y="293"/>
                  <a:pt x="367" y="297"/>
                </a:cubicBezTo>
                <a:cubicBezTo>
                  <a:pt x="375" y="297"/>
                  <a:pt x="394" y="297"/>
                  <a:pt x="402" y="30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6" name="Freeform 246"/>
          <p:cNvSpPr>
            <a:spLocks noChangeArrowheads="1"/>
          </p:cNvSpPr>
          <p:nvPr/>
        </p:nvSpPr>
        <p:spPr bwMode="auto">
          <a:xfrm>
            <a:off x="20574734" y="6673928"/>
            <a:ext cx="435212" cy="464473"/>
          </a:xfrm>
          <a:custGeom>
            <a:avLst/>
            <a:gdLst>
              <a:gd name="T0" fmla="*/ 0 w 594"/>
              <a:gd name="T1" fmla="*/ 8 h 633"/>
              <a:gd name="T2" fmla="*/ 0 w 594"/>
              <a:gd name="T3" fmla="*/ 8 h 633"/>
              <a:gd name="T4" fmla="*/ 0 w 594"/>
              <a:gd name="T5" fmla="*/ 216 h 633"/>
              <a:gd name="T6" fmla="*/ 131 w 594"/>
              <a:gd name="T7" fmla="*/ 371 h 633"/>
              <a:gd name="T8" fmla="*/ 131 w 594"/>
              <a:gd name="T9" fmla="*/ 371 h 633"/>
              <a:gd name="T10" fmla="*/ 139 w 594"/>
              <a:gd name="T11" fmla="*/ 386 h 633"/>
              <a:gd name="T12" fmla="*/ 135 w 594"/>
              <a:gd name="T13" fmla="*/ 447 h 633"/>
              <a:gd name="T14" fmla="*/ 112 w 594"/>
              <a:gd name="T15" fmla="*/ 529 h 633"/>
              <a:gd name="T16" fmla="*/ 120 w 594"/>
              <a:gd name="T17" fmla="*/ 606 h 633"/>
              <a:gd name="T18" fmla="*/ 127 w 594"/>
              <a:gd name="T19" fmla="*/ 632 h 633"/>
              <a:gd name="T20" fmla="*/ 127 w 594"/>
              <a:gd name="T21" fmla="*/ 632 h 633"/>
              <a:gd name="T22" fmla="*/ 593 w 594"/>
              <a:gd name="T23" fmla="*/ 629 h 633"/>
              <a:gd name="T24" fmla="*/ 593 w 594"/>
              <a:gd name="T25" fmla="*/ 629 h 633"/>
              <a:gd name="T26" fmla="*/ 593 w 594"/>
              <a:gd name="T27" fmla="*/ 363 h 633"/>
              <a:gd name="T28" fmla="*/ 593 w 594"/>
              <a:gd name="T29" fmla="*/ 363 h 633"/>
              <a:gd name="T30" fmla="*/ 593 w 594"/>
              <a:gd name="T31" fmla="*/ 174 h 633"/>
              <a:gd name="T32" fmla="*/ 593 w 594"/>
              <a:gd name="T33" fmla="*/ 174 h 633"/>
              <a:gd name="T34" fmla="*/ 551 w 594"/>
              <a:gd name="T35" fmla="*/ 158 h 633"/>
              <a:gd name="T36" fmla="*/ 497 w 594"/>
              <a:gd name="T37" fmla="*/ 170 h 633"/>
              <a:gd name="T38" fmla="*/ 478 w 594"/>
              <a:gd name="T39" fmla="*/ 155 h 633"/>
              <a:gd name="T40" fmla="*/ 459 w 594"/>
              <a:gd name="T41" fmla="*/ 158 h 633"/>
              <a:gd name="T42" fmla="*/ 447 w 594"/>
              <a:gd name="T43" fmla="*/ 158 h 633"/>
              <a:gd name="T44" fmla="*/ 435 w 594"/>
              <a:gd name="T45" fmla="*/ 155 h 633"/>
              <a:gd name="T46" fmla="*/ 435 w 594"/>
              <a:gd name="T47" fmla="*/ 155 h 633"/>
              <a:gd name="T48" fmla="*/ 393 w 594"/>
              <a:gd name="T49" fmla="*/ 151 h 633"/>
              <a:gd name="T50" fmla="*/ 362 w 594"/>
              <a:gd name="T51" fmla="*/ 131 h 633"/>
              <a:gd name="T52" fmla="*/ 347 w 594"/>
              <a:gd name="T53" fmla="*/ 120 h 633"/>
              <a:gd name="T54" fmla="*/ 305 w 594"/>
              <a:gd name="T55" fmla="*/ 120 h 633"/>
              <a:gd name="T56" fmla="*/ 266 w 594"/>
              <a:gd name="T57" fmla="*/ 97 h 633"/>
              <a:gd name="T58" fmla="*/ 177 w 594"/>
              <a:gd name="T59" fmla="*/ 97 h 633"/>
              <a:gd name="T60" fmla="*/ 116 w 594"/>
              <a:gd name="T61" fmla="*/ 85 h 633"/>
              <a:gd name="T62" fmla="*/ 61 w 594"/>
              <a:gd name="T63" fmla="*/ 51 h 633"/>
              <a:gd name="T64" fmla="*/ 0 w 594"/>
              <a:gd name="T65"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4" h="633">
                <a:moveTo>
                  <a:pt x="0" y="8"/>
                </a:moveTo>
                <a:lnTo>
                  <a:pt x="0" y="8"/>
                </a:lnTo>
                <a:cubicBezTo>
                  <a:pt x="0" y="216"/>
                  <a:pt x="0" y="216"/>
                  <a:pt x="0" y="216"/>
                </a:cubicBezTo>
                <a:cubicBezTo>
                  <a:pt x="131" y="371"/>
                  <a:pt x="131" y="371"/>
                  <a:pt x="131" y="371"/>
                </a:cubicBezTo>
                <a:lnTo>
                  <a:pt x="131" y="371"/>
                </a:lnTo>
                <a:cubicBezTo>
                  <a:pt x="135" y="375"/>
                  <a:pt x="135" y="382"/>
                  <a:pt x="139" y="386"/>
                </a:cubicBezTo>
                <a:cubicBezTo>
                  <a:pt x="139" y="405"/>
                  <a:pt x="143" y="428"/>
                  <a:pt x="135" y="447"/>
                </a:cubicBezTo>
                <a:cubicBezTo>
                  <a:pt x="123" y="470"/>
                  <a:pt x="84" y="502"/>
                  <a:pt x="112" y="529"/>
                </a:cubicBezTo>
                <a:cubicBezTo>
                  <a:pt x="139" y="556"/>
                  <a:pt x="120" y="575"/>
                  <a:pt x="120" y="606"/>
                </a:cubicBezTo>
                <a:cubicBezTo>
                  <a:pt x="127" y="632"/>
                  <a:pt x="127" y="632"/>
                  <a:pt x="127" y="632"/>
                </a:cubicBezTo>
                <a:lnTo>
                  <a:pt x="127" y="632"/>
                </a:lnTo>
                <a:cubicBezTo>
                  <a:pt x="593" y="629"/>
                  <a:pt x="593" y="629"/>
                  <a:pt x="593" y="629"/>
                </a:cubicBezTo>
                <a:lnTo>
                  <a:pt x="593" y="629"/>
                </a:lnTo>
                <a:cubicBezTo>
                  <a:pt x="593" y="363"/>
                  <a:pt x="593" y="363"/>
                  <a:pt x="593" y="363"/>
                </a:cubicBezTo>
                <a:lnTo>
                  <a:pt x="593" y="363"/>
                </a:lnTo>
                <a:cubicBezTo>
                  <a:pt x="593" y="174"/>
                  <a:pt x="593" y="174"/>
                  <a:pt x="593" y="174"/>
                </a:cubicBezTo>
                <a:lnTo>
                  <a:pt x="593" y="174"/>
                </a:lnTo>
                <a:cubicBezTo>
                  <a:pt x="578" y="166"/>
                  <a:pt x="570" y="158"/>
                  <a:pt x="551" y="158"/>
                </a:cubicBezTo>
                <a:cubicBezTo>
                  <a:pt x="532" y="158"/>
                  <a:pt x="516" y="174"/>
                  <a:pt x="497" y="170"/>
                </a:cubicBezTo>
                <a:cubicBezTo>
                  <a:pt x="490" y="166"/>
                  <a:pt x="486" y="155"/>
                  <a:pt x="478" y="155"/>
                </a:cubicBezTo>
                <a:cubicBezTo>
                  <a:pt x="470" y="151"/>
                  <a:pt x="467" y="158"/>
                  <a:pt x="459" y="158"/>
                </a:cubicBezTo>
                <a:cubicBezTo>
                  <a:pt x="455" y="162"/>
                  <a:pt x="451" y="158"/>
                  <a:pt x="447" y="158"/>
                </a:cubicBezTo>
                <a:cubicBezTo>
                  <a:pt x="443" y="155"/>
                  <a:pt x="439" y="155"/>
                  <a:pt x="435" y="155"/>
                </a:cubicBezTo>
                <a:lnTo>
                  <a:pt x="435" y="155"/>
                </a:lnTo>
                <a:cubicBezTo>
                  <a:pt x="393" y="151"/>
                  <a:pt x="393" y="151"/>
                  <a:pt x="393" y="151"/>
                </a:cubicBezTo>
                <a:cubicBezTo>
                  <a:pt x="381" y="147"/>
                  <a:pt x="370" y="143"/>
                  <a:pt x="362" y="131"/>
                </a:cubicBezTo>
                <a:cubicBezTo>
                  <a:pt x="358" y="127"/>
                  <a:pt x="354" y="120"/>
                  <a:pt x="347" y="120"/>
                </a:cubicBezTo>
                <a:cubicBezTo>
                  <a:pt x="335" y="108"/>
                  <a:pt x="316" y="120"/>
                  <a:pt x="305" y="120"/>
                </a:cubicBezTo>
                <a:cubicBezTo>
                  <a:pt x="285" y="120"/>
                  <a:pt x="277" y="100"/>
                  <a:pt x="266" y="97"/>
                </a:cubicBezTo>
                <a:cubicBezTo>
                  <a:pt x="231" y="81"/>
                  <a:pt x="204" y="108"/>
                  <a:pt x="177" y="97"/>
                </a:cubicBezTo>
                <a:cubicBezTo>
                  <a:pt x="150" y="89"/>
                  <a:pt x="146" y="85"/>
                  <a:pt x="116" y="85"/>
                </a:cubicBezTo>
                <a:cubicBezTo>
                  <a:pt x="92" y="85"/>
                  <a:pt x="77" y="70"/>
                  <a:pt x="61" y="51"/>
                </a:cubicBezTo>
                <a:cubicBezTo>
                  <a:pt x="42" y="31"/>
                  <a:pt x="27" y="0"/>
                  <a:pt x="0" y="8"/>
                </a:cubicBezTo>
              </a:path>
            </a:pathLst>
          </a:custGeom>
          <a:solidFill>
            <a:schemeClr val="accent4"/>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257" name="Freeform 247"/>
          <p:cNvSpPr>
            <a:spLocks noChangeArrowheads="1"/>
          </p:cNvSpPr>
          <p:nvPr/>
        </p:nvSpPr>
        <p:spPr bwMode="auto">
          <a:xfrm>
            <a:off x="21289262" y="6920780"/>
            <a:ext cx="412477" cy="363783"/>
          </a:xfrm>
          <a:custGeom>
            <a:avLst/>
            <a:gdLst>
              <a:gd name="T0" fmla="*/ 88 w 563"/>
              <a:gd name="T1" fmla="*/ 497 h 498"/>
              <a:gd name="T2" fmla="*/ 88 w 563"/>
              <a:gd name="T3" fmla="*/ 497 h 498"/>
              <a:gd name="T4" fmla="*/ 562 w 563"/>
              <a:gd name="T5" fmla="*/ 493 h 498"/>
              <a:gd name="T6" fmla="*/ 562 w 563"/>
              <a:gd name="T7" fmla="*/ 493 h 498"/>
              <a:gd name="T8" fmla="*/ 562 w 563"/>
              <a:gd name="T9" fmla="*/ 474 h 498"/>
              <a:gd name="T10" fmla="*/ 562 w 563"/>
              <a:gd name="T11" fmla="*/ 0 h 498"/>
              <a:gd name="T12" fmla="*/ 562 w 563"/>
              <a:gd name="T13" fmla="*/ 0 h 498"/>
              <a:gd name="T14" fmla="*/ 362 w 563"/>
              <a:gd name="T15" fmla="*/ 42 h 498"/>
              <a:gd name="T16" fmla="*/ 219 w 563"/>
              <a:gd name="T17" fmla="*/ 65 h 498"/>
              <a:gd name="T18" fmla="*/ 162 w 563"/>
              <a:gd name="T19" fmla="*/ 27 h 498"/>
              <a:gd name="T20" fmla="*/ 119 w 563"/>
              <a:gd name="T21" fmla="*/ 23 h 498"/>
              <a:gd name="T22" fmla="*/ 119 w 563"/>
              <a:gd name="T23" fmla="*/ 23 h 498"/>
              <a:gd name="T24" fmla="*/ 96 w 563"/>
              <a:gd name="T25" fmla="*/ 54 h 498"/>
              <a:gd name="T26" fmla="*/ 76 w 563"/>
              <a:gd name="T27" fmla="*/ 119 h 498"/>
              <a:gd name="T28" fmla="*/ 38 w 563"/>
              <a:gd name="T29" fmla="*/ 181 h 498"/>
              <a:gd name="T30" fmla="*/ 15 w 563"/>
              <a:gd name="T31" fmla="*/ 224 h 498"/>
              <a:gd name="T32" fmla="*/ 11 w 563"/>
              <a:gd name="T33" fmla="*/ 293 h 498"/>
              <a:gd name="T34" fmla="*/ 0 w 563"/>
              <a:gd name="T35" fmla="*/ 378 h 498"/>
              <a:gd name="T36" fmla="*/ 0 w 563"/>
              <a:gd name="T37" fmla="*/ 497 h 498"/>
              <a:gd name="T38" fmla="*/ 88 w 563"/>
              <a:gd name="T39" fmla="*/ 49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3" h="498">
                <a:moveTo>
                  <a:pt x="88" y="497"/>
                </a:moveTo>
                <a:lnTo>
                  <a:pt x="88" y="497"/>
                </a:lnTo>
                <a:cubicBezTo>
                  <a:pt x="562" y="493"/>
                  <a:pt x="562" y="493"/>
                  <a:pt x="562" y="493"/>
                </a:cubicBezTo>
                <a:lnTo>
                  <a:pt x="562" y="493"/>
                </a:lnTo>
                <a:cubicBezTo>
                  <a:pt x="562" y="486"/>
                  <a:pt x="562" y="478"/>
                  <a:pt x="562" y="474"/>
                </a:cubicBezTo>
                <a:cubicBezTo>
                  <a:pt x="562" y="0"/>
                  <a:pt x="562" y="0"/>
                  <a:pt x="562" y="0"/>
                </a:cubicBezTo>
                <a:lnTo>
                  <a:pt x="562" y="0"/>
                </a:lnTo>
                <a:cubicBezTo>
                  <a:pt x="509" y="15"/>
                  <a:pt x="416" y="35"/>
                  <a:pt x="362" y="42"/>
                </a:cubicBezTo>
                <a:cubicBezTo>
                  <a:pt x="327" y="50"/>
                  <a:pt x="250" y="77"/>
                  <a:pt x="219" y="65"/>
                </a:cubicBezTo>
                <a:cubicBezTo>
                  <a:pt x="196" y="54"/>
                  <a:pt x="185" y="35"/>
                  <a:pt x="162" y="27"/>
                </a:cubicBezTo>
                <a:cubicBezTo>
                  <a:pt x="146" y="27"/>
                  <a:pt x="130" y="23"/>
                  <a:pt x="119" y="23"/>
                </a:cubicBezTo>
                <a:lnTo>
                  <a:pt x="119" y="23"/>
                </a:lnTo>
                <a:cubicBezTo>
                  <a:pt x="111" y="31"/>
                  <a:pt x="99" y="46"/>
                  <a:pt x="96" y="54"/>
                </a:cubicBezTo>
                <a:cubicBezTo>
                  <a:pt x="84" y="73"/>
                  <a:pt x="84" y="100"/>
                  <a:pt x="76" y="119"/>
                </a:cubicBezTo>
                <a:cubicBezTo>
                  <a:pt x="65" y="142"/>
                  <a:pt x="50" y="158"/>
                  <a:pt x="38" y="181"/>
                </a:cubicBezTo>
                <a:cubicBezTo>
                  <a:pt x="27" y="189"/>
                  <a:pt x="15" y="212"/>
                  <a:pt x="15" y="224"/>
                </a:cubicBezTo>
                <a:cubicBezTo>
                  <a:pt x="11" y="239"/>
                  <a:pt x="11" y="277"/>
                  <a:pt x="11" y="293"/>
                </a:cubicBezTo>
                <a:cubicBezTo>
                  <a:pt x="11" y="320"/>
                  <a:pt x="0" y="347"/>
                  <a:pt x="0" y="378"/>
                </a:cubicBezTo>
                <a:cubicBezTo>
                  <a:pt x="0" y="497"/>
                  <a:pt x="0" y="497"/>
                  <a:pt x="0" y="497"/>
                </a:cubicBezTo>
                <a:cubicBezTo>
                  <a:pt x="88" y="497"/>
                  <a:pt x="88" y="497"/>
                  <a:pt x="88" y="49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8" name="Freeform 248"/>
          <p:cNvSpPr>
            <a:spLocks noChangeArrowheads="1"/>
          </p:cNvSpPr>
          <p:nvPr/>
        </p:nvSpPr>
        <p:spPr bwMode="auto">
          <a:xfrm>
            <a:off x="21009947" y="6911036"/>
            <a:ext cx="376751" cy="470969"/>
          </a:xfrm>
          <a:custGeom>
            <a:avLst/>
            <a:gdLst>
              <a:gd name="T0" fmla="*/ 498 w 518"/>
              <a:gd name="T1" fmla="*/ 39 h 645"/>
              <a:gd name="T2" fmla="*/ 498 w 518"/>
              <a:gd name="T3" fmla="*/ 39 h 645"/>
              <a:gd name="T4" fmla="*/ 475 w 518"/>
              <a:gd name="T5" fmla="*/ 70 h 645"/>
              <a:gd name="T6" fmla="*/ 455 w 518"/>
              <a:gd name="T7" fmla="*/ 135 h 645"/>
              <a:gd name="T8" fmla="*/ 417 w 518"/>
              <a:gd name="T9" fmla="*/ 197 h 645"/>
              <a:gd name="T10" fmla="*/ 394 w 518"/>
              <a:gd name="T11" fmla="*/ 240 h 645"/>
              <a:gd name="T12" fmla="*/ 390 w 518"/>
              <a:gd name="T13" fmla="*/ 309 h 645"/>
              <a:gd name="T14" fmla="*/ 379 w 518"/>
              <a:gd name="T15" fmla="*/ 394 h 645"/>
              <a:gd name="T16" fmla="*/ 379 w 518"/>
              <a:gd name="T17" fmla="*/ 513 h 645"/>
              <a:gd name="T18" fmla="*/ 467 w 518"/>
              <a:gd name="T19" fmla="*/ 513 h 645"/>
              <a:gd name="T20" fmla="*/ 467 w 518"/>
              <a:gd name="T21" fmla="*/ 513 h 645"/>
              <a:gd name="T22" fmla="*/ 467 w 518"/>
              <a:gd name="T23" fmla="*/ 552 h 645"/>
              <a:gd name="T24" fmla="*/ 517 w 518"/>
              <a:gd name="T25" fmla="*/ 644 h 645"/>
              <a:gd name="T26" fmla="*/ 517 w 518"/>
              <a:gd name="T27" fmla="*/ 644 h 645"/>
              <a:gd name="T28" fmla="*/ 0 w 518"/>
              <a:gd name="T29" fmla="*/ 644 h 645"/>
              <a:gd name="T30" fmla="*/ 0 w 518"/>
              <a:gd name="T31" fmla="*/ 644 h 645"/>
              <a:gd name="T32" fmla="*/ 0 w 518"/>
              <a:gd name="T33" fmla="*/ 309 h 645"/>
              <a:gd name="T34" fmla="*/ 0 w 518"/>
              <a:gd name="T35" fmla="*/ 309 h 645"/>
              <a:gd name="T36" fmla="*/ 0 w 518"/>
              <a:gd name="T37" fmla="*/ 43 h 645"/>
              <a:gd name="T38" fmla="*/ 0 w 518"/>
              <a:gd name="T39" fmla="*/ 43 h 645"/>
              <a:gd name="T40" fmla="*/ 332 w 518"/>
              <a:gd name="T41" fmla="*/ 39 h 645"/>
              <a:gd name="T42" fmla="*/ 359 w 518"/>
              <a:gd name="T43" fmla="*/ 51 h 645"/>
              <a:gd name="T44" fmla="*/ 383 w 518"/>
              <a:gd name="T45" fmla="*/ 51 h 645"/>
              <a:gd name="T46" fmla="*/ 394 w 518"/>
              <a:gd name="T47" fmla="*/ 39 h 645"/>
              <a:gd name="T48" fmla="*/ 398 w 518"/>
              <a:gd name="T49" fmla="*/ 35 h 645"/>
              <a:gd name="T50" fmla="*/ 402 w 518"/>
              <a:gd name="T51" fmla="*/ 12 h 645"/>
              <a:gd name="T52" fmla="*/ 402 w 518"/>
              <a:gd name="T53" fmla="*/ 12 h 645"/>
              <a:gd name="T54" fmla="*/ 452 w 518"/>
              <a:gd name="T55" fmla="*/ 0 h 645"/>
              <a:gd name="T56" fmla="*/ 486 w 518"/>
              <a:gd name="T57" fmla="*/ 4 h 645"/>
              <a:gd name="T58" fmla="*/ 490 w 518"/>
              <a:gd name="T59" fmla="*/ 8 h 645"/>
              <a:gd name="T60" fmla="*/ 498 w 518"/>
              <a:gd name="T61" fmla="*/ 39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8" h="645">
                <a:moveTo>
                  <a:pt x="498" y="39"/>
                </a:moveTo>
                <a:lnTo>
                  <a:pt x="498" y="39"/>
                </a:lnTo>
                <a:cubicBezTo>
                  <a:pt x="490" y="47"/>
                  <a:pt x="478" y="62"/>
                  <a:pt x="475" y="70"/>
                </a:cubicBezTo>
                <a:cubicBezTo>
                  <a:pt x="463" y="89"/>
                  <a:pt x="463" y="116"/>
                  <a:pt x="455" y="135"/>
                </a:cubicBezTo>
                <a:cubicBezTo>
                  <a:pt x="444" y="158"/>
                  <a:pt x="429" y="174"/>
                  <a:pt x="417" y="197"/>
                </a:cubicBezTo>
                <a:cubicBezTo>
                  <a:pt x="406" y="205"/>
                  <a:pt x="394" y="228"/>
                  <a:pt x="394" y="240"/>
                </a:cubicBezTo>
                <a:cubicBezTo>
                  <a:pt x="390" y="255"/>
                  <a:pt x="390" y="293"/>
                  <a:pt x="390" y="309"/>
                </a:cubicBezTo>
                <a:cubicBezTo>
                  <a:pt x="390" y="336"/>
                  <a:pt x="379" y="363"/>
                  <a:pt x="379" y="394"/>
                </a:cubicBezTo>
                <a:cubicBezTo>
                  <a:pt x="379" y="513"/>
                  <a:pt x="379" y="513"/>
                  <a:pt x="379" y="513"/>
                </a:cubicBezTo>
                <a:cubicBezTo>
                  <a:pt x="467" y="513"/>
                  <a:pt x="467" y="513"/>
                  <a:pt x="467" y="513"/>
                </a:cubicBezTo>
                <a:lnTo>
                  <a:pt x="467" y="513"/>
                </a:lnTo>
                <a:cubicBezTo>
                  <a:pt x="467" y="552"/>
                  <a:pt x="467" y="552"/>
                  <a:pt x="467" y="552"/>
                </a:cubicBezTo>
                <a:cubicBezTo>
                  <a:pt x="517" y="644"/>
                  <a:pt x="517" y="644"/>
                  <a:pt x="517" y="644"/>
                </a:cubicBezTo>
                <a:lnTo>
                  <a:pt x="517" y="644"/>
                </a:lnTo>
                <a:cubicBezTo>
                  <a:pt x="0" y="644"/>
                  <a:pt x="0" y="644"/>
                  <a:pt x="0" y="644"/>
                </a:cubicBezTo>
                <a:lnTo>
                  <a:pt x="0" y="644"/>
                </a:lnTo>
                <a:cubicBezTo>
                  <a:pt x="0" y="309"/>
                  <a:pt x="0" y="309"/>
                  <a:pt x="0" y="309"/>
                </a:cubicBezTo>
                <a:lnTo>
                  <a:pt x="0" y="309"/>
                </a:lnTo>
                <a:cubicBezTo>
                  <a:pt x="0" y="43"/>
                  <a:pt x="0" y="43"/>
                  <a:pt x="0" y="43"/>
                </a:cubicBezTo>
                <a:lnTo>
                  <a:pt x="0" y="43"/>
                </a:lnTo>
                <a:cubicBezTo>
                  <a:pt x="332" y="39"/>
                  <a:pt x="332" y="39"/>
                  <a:pt x="332" y="39"/>
                </a:cubicBezTo>
                <a:cubicBezTo>
                  <a:pt x="340" y="43"/>
                  <a:pt x="348" y="51"/>
                  <a:pt x="359" y="51"/>
                </a:cubicBezTo>
                <a:cubicBezTo>
                  <a:pt x="367" y="51"/>
                  <a:pt x="375" y="51"/>
                  <a:pt x="383" y="51"/>
                </a:cubicBezTo>
                <a:cubicBezTo>
                  <a:pt x="386" y="47"/>
                  <a:pt x="390" y="43"/>
                  <a:pt x="394" y="39"/>
                </a:cubicBezTo>
                <a:cubicBezTo>
                  <a:pt x="394" y="39"/>
                  <a:pt x="394" y="39"/>
                  <a:pt x="398" y="35"/>
                </a:cubicBezTo>
                <a:cubicBezTo>
                  <a:pt x="398" y="28"/>
                  <a:pt x="398" y="20"/>
                  <a:pt x="402" y="12"/>
                </a:cubicBezTo>
                <a:lnTo>
                  <a:pt x="402" y="12"/>
                </a:lnTo>
                <a:cubicBezTo>
                  <a:pt x="417" y="8"/>
                  <a:pt x="436" y="4"/>
                  <a:pt x="452" y="0"/>
                </a:cubicBezTo>
                <a:cubicBezTo>
                  <a:pt x="463" y="0"/>
                  <a:pt x="478" y="0"/>
                  <a:pt x="486" y="4"/>
                </a:cubicBezTo>
                <a:lnTo>
                  <a:pt x="490" y="8"/>
                </a:lnTo>
                <a:cubicBezTo>
                  <a:pt x="490" y="20"/>
                  <a:pt x="494" y="28"/>
                  <a:pt x="498" y="3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9" name="Freeform 249"/>
          <p:cNvSpPr>
            <a:spLocks noChangeArrowheads="1"/>
          </p:cNvSpPr>
          <p:nvPr/>
        </p:nvSpPr>
        <p:spPr bwMode="auto">
          <a:xfrm>
            <a:off x="21208066" y="6505028"/>
            <a:ext cx="493674" cy="172147"/>
          </a:xfrm>
          <a:custGeom>
            <a:avLst/>
            <a:gdLst>
              <a:gd name="T0" fmla="*/ 12 w 676"/>
              <a:gd name="T1" fmla="*/ 100 h 236"/>
              <a:gd name="T2" fmla="*/ 12 w 676"/>
              <a:gd name="T3" fmla="*/ 100 h 236"/>
              <a:gd name="T4" fmla="*/ 197 w 676"/>
              <a:gd name="T5" fmla="*/ 216 h 236"/>
              <a:gd name="T6" fmla="*/ 321 w 676"/>
              <a:gd name="T7" fmla="*/ 216 h 236"/>
              <a:gd name="T8" fmla="*/ 456 w 676"/>
              <a:gd name="T9" fmla="*/ 158 h 236"/>
              <a:gd name="T10" fmla="*/ 486 w 676"/>
              <a:gd name="T11" fmla="*/ 212 h 236"/>
              <a:gd name="T12" fmla="*/ 571 w 676"/>
              <a:gd name="T13" fmla="*/ 181 h 236"/>
              <a:gd name="T14" fmla="*/ 675 w 676"/>
              <a:gd name="T15" fmla="*/ 216 h 236"/>
              <a:gd name="T16" fmla="*/ 675 w 676"/>
              <a:gd name="T17" fmla="*/ 216 h 236"/>
              <a:gd name="T18" fmla="*/ 675 w 676"/>
              <a:gd name="T19" fmla="*/ 0 h 236"/>
              <a:gd name="T20" fmla="*/ 675 w 676"/>
              <a:gd name="T21" fmla="*/ 0 h 236"/>
              <a:gd name="T22" fmla="*/ 54 w 676"/>
              <a:gd name="T23" fmla="*/ 0 h 236"/>
              <a:gd name="T24" fmla="*/ 54 w 676"/>
              <a:gd name="T25" fmla="*/ 0 h 236"/>
              <a:gd name="T26" fmla="*/ 12 w 676"/>
              <a:gd name="T27" fmla="*/ 0 h 236"/>
              <a:gd name="T28" fmla="*/ 12 w 676"/>
              <a:gd name="T29" fmla="*/ 0 h 236"/>
              <a:gd name="T30" fmla="*/ 12 w 676"/>
              <a:gd name="T31" fmla="*/ 7 h 236"/>
              <a:gd name="T32" fmla="*/ 12 w 676"/>
              <a:gd name="T33" fmla="*/ 27 h 236"/>
              <a:gd name="T34" fmla="*/ 31 w 676"/>
              <a:gd name="T35" fmla="*/ 50 h 236"/>
              <a:gd name="T36" fmla="*/ 27 w 676"/>
              <a:gd name="T37" fmla="*/ 50 h 236"/>
              <a:gd name="T38" fmla="*/ 12 w 676"/>
              <a:gd name="T39" fmla="*/ 10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6" h="236">
                <a:moveTo>
                  <a:pt x="12" y="100"/>
                </a:moveTo>
                <a:lnTo>
                  <a:pt x="12" y="100"/>
                </a:lnTo>
                <a:cubicBezTo>
                  <a:pt x="197" y="216"/>
                  <a:pt x="197" y="216"/>
                  <a:pt x="197" y="216"/>
                </a:cubicBezTo>
                <a:cubicBezTo>
                  <a:pt x="321" y="216"/>
                  <a:pt x="321" y="216"/>
                  <a:pt x="321" y="216"/>
                </a:cubicBezTo>
                <a:cubicBezTo>
                  <a:pt x="367" y="212"/>
                  <a:pt x="425" y="135"/>
                  <a:pt x="456" y="158"/>
                </a:cubicBezTo>
                <a:cubicBezTo>
                  <a:pt x="460" y="169"/>
                  <a:pt x="475" y="204"/>
                  <a:pt x="486" y="212"/>
                </a:cubicBezTo>
                <a:cubicBezTo>
                  <a:pt x="525" y="235"/>
                  <a:pt x="540" y="143"/>
                  <a:pt x="571" y="181"/>
                </a:cubicBezTo>
                <a:cubicBezTo>
                  <a:pt x="587" y="208"/>
                  <a:pt x="641" y="216"/>
                  <a:pt x="675" y="216"/>
                </a:cubicBezTo>
                <a:lnTo>
                  <a:pt x="675" y="216"/>
                </a:lnTo>
                <a:cubicBezTo>
                  <a:pt x="675" y="0"/>
                  <a:pt x="675" y="0"/>
                  <a:pt x="675" y="0"/>
                </a:cubicBezTo>
                <a:lnTo>
                  <a:pt x="675" y="0"/>
                </a:lnTo>
                <a:cubicBezTo>
                  <a:pt x="54" y="0"/>
                  <a:pt x="54" y="0"/>
                  <a:pt x="54" y="0"/>
                </a:cubicBezTo>
                <a:lnTo>
                  <a:pt x="54" y="0"/>
                </a:lnTo>
                <a:cubicBezTo>
                  <a:pt x="12" y="0"/>
                  <a:pt x="12" y="0"/>
                  <a:pt x="12" y="0"/>
                </a:cubicBezTo>
                <a:lnTo>
                  <a:pt x="12" y="0"/>
                </a:lnTo>
                <a:cubicBezTo>
                  <a:pt x="12" y="4"/>
                  <a:pt x="12" y="4"/>
                  <a:pt x="12" y="7"/>
                </a:cubicBezTo>
                <a:cubicBezTo>
                  <a:pt x="8" y="15"/>
                  <a:pt x="0" y="19"/>
                  <a:pt x="12" y="27"/>
                </a:cubicBezTo>
                <a:cubicBezTo>
                  <a:pt x="20" y="34"/>
                  <a:pt x="31" y="38"/>
                  <a:pt x="31" y="50"/>
                </a:cubicBezTo>
                <a:lnTo>
                  <a:pt x="27" y="50"/>
                </a:lnTo>
                <a:cubicBezTo>
                  <a:pt x="12" y="62"/>
                  <a:pt x="8" y="81"/>
                  <a:pt x="12" y="10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0" name="Freeform 250"/>
          <p:cNvSpPr>
            <a:spLocks noChangeArrowheads="1"/>
          </p:cNvSpPr>
          <p:nvPr/>
        </p:nvSpPr>
        <p:spPr bwMode="auto">
          <a:xfrm>
            <a:off x="21217809" y="6579734"/>
            <a:ext cx="487178" cy="399512"/>
          </a:xfrm>
          <a:custGeom>
            <a:avLst/>
            <a:gdLst>
              <a:gd name="T0" fmla="*/ 120 w 664"/>
              <a:gd name="T1" fmla="*/ 463 h 545"/>
              <a:gd name="T2" fmla="*/ 120 w 664"/>
              <a:gd name="T3" fmla="*/ 463 h 545"/>
              <a:gd name="T4" fmla="*/ 170 w 664"/>
              <a:gd name="T5" fmla="*/ 451 h 545"/>
              <a:gd name="T6" fmla="*/ 204 w 664"/>
              <a:gd name="T7" fmla="*/ 455 h 545"/>
              <a:gd name="T8" fmla="*/ 208 w 664"/>
              <a:gd name="T9" fmla="*/ 459 h 545"/>
              <a:gd name="T10" fmla="*/ 216 w 664"/>
              <a:gd name="T11" fmla="*/ 490 h 545"/>
              <a:gd name="T12" fmla="*/ 216 w 664"/>
              <a:gd name="T13" fmla="*/ 490 h 545"/>
              <a:gd name="T14" fmla="*/ 259 w 664"/>
              <a:gd name="T15" fmla="*/ 494 h 545"/>
              <a:gd name="T16" fmla="*/ 316 w 664"/>
              <a:gd name="T17" fmla="*/ 532 h 545"/>
              <a:gd name="T18" fmla="*/ 459 w 664"/>
              <a:gd name="T19" fmla="*/ 509 h 545"/>
              <a:gd name="T20" fmla="*/ 659 w 664"/>
              <a:gd name="T21" fmla="*/ 467 h 545"/>
              <a:gd name="T22" fmla="*/ 659 w 664"/>
              <a:gd name="T23" fmla="*/ 467 h 545"/>
              <a:gd name="T24" fmla="*/ 663 w 664"/>
              <a:gd name="T25" fmla="*/ 116 h 545"/>
              <a:gd name="T26" fmla="*/ 663 w 664"/>
              <a:gd name="T27" fmla="*/ 116 h 545"/>
              <a:gd name="T28" fmla="*/ 559 w 664"/>
              <a:gd name="T29" fmla="*/ 81 h 545"/>
              <a:gd name="T30" fmla="*/ 474 w 664"/>
              <a:gd name="T31" fmla="*/ 112 h 545"/>
              <a:gd name="T32" fmla="*/ 444 w 664"/>
              <a:gd name="T33" fmla="*/ 58 h 545"/>
              <a:gd name="T34" fmla="*/ 309 w 664"/>
              <a:gd name="T35" fmla="*/ 116 h 545"/>
              <a:gd name="T36" fmla="*/ 185 w 664"/>
              <a:gd name="T37" fmla="*/ 116 h 545"/>
              <a:gd name="T38" fmla="*/ 0 w 664"/>
              <a:gd name="T39" fmla="*/ 0 h 545"/>
              <a:gd name="T40" fmla="*/ 0 w 664"/>
              <a:gd name="T41" fmla="*/ 0 h 545"/>
              <a:gd name="T42" fmla="*/ 0 w 664"/>
              <a:gd name="T43" fmla="*/ 162 h 545"/>
              <a:gd name="T44" fmla="*/ 0 w 664"/>
              <a:gd name="T45" fmla="*/ 162 h 545"/>
              <a:gd name="T46" fmla="*/ 0 w 664"/>
              <a:gd name="T47" fmla="*/ 416 h 545"/>
              <a:gd name="T48" fmla="*/ 4 w 664"/>
              <a:gd name="T49" fmla="*/ 420 h 545"/>
              <a:gd name="T50" fmla="*/ 19 w 664"/>
              <a:gd name="T51" fmla="*/ 436 h 545"/>
              <a:gd name="T52" fmla="*/ 38 w 664"/>
              <a:gd name="T53" fmla="*/ 447 h 545"/>
              <a:gd name="T54" fmla="*/ 85 w 664"/>
              <a:gd name="T55" fmla="*/ 459 h 545"/>
              <a:gd name="T56" fmla="*/ 120 w 664"/>
              <a:gd name="T57" fmla="*/ 463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4" h="545">
                <a:moveTo>
                  <a:pt x="120" y="463"/>
                </a:moveTo>
                <a:lnTo>
                  <a:pt x="120" y="463"/>
                </a:lnTo>
                <a:cubicBezTo>
                  <a:pt x="135" y="459"/>
                  <a:pt x="154" y="455"/>
                  <a:pt x="170" y="451"/>
                </a:cubicBezTo>
                <a:cubicBezTo>
                  <a:pt x="181" y="451"/>
                  <a:pt x="196" y="451"/>
                  <a:pt x="204" y="455"/>
                </a:cubicBezTo>
                <a:lnTo>
                  <a:pt x="208" y="459"/>
                </a:lnTo>
                <a:cubicBezTo>
                  <a:pt x="208" y="471"/>
                  <a:pt x="212" y="479"/>
                  <a:pt x="216" y="490"/>
                </a:cubicBezTo>
                <a:lnTo>
                  <a:pt x="216" y="490"/>
                </a:lnTo>
                <a:cubicBezTo>
                  <a:pt x="227" y="490"/>
                  <a:pt x="243" y="494"/>
                  <a:pt x="259" y="494"/>
                </a:cubicBezTo>
                <a:cubicBezTo>
                  <a:pt x="282" y="502"/>
                  <a:pt x="293" y="521"/>
                  <a:pt x="316" y="532"/>
                </a:cubicBezTo>
                <a:cubicBezTo>
                  <a:pt x="347" y="544"/>
                  <a:pt x="424" y="517"/>
                  <a:pt x="459" y="509"/>
                </a:cubicBezTo>
                <a:cubicBezTo>
                  <a:pt x="513" y="502"/>
                  <a:pt x="606" y="482"/>
                  <a:pt x="659" y="467"/>
                </a:cubicBezTo>
                <a:lnTo>
                  <a:pt x="659" y="467"/>
                </a:lnTo>
                <a:cubicBezTo>
                  <a:pt x="663" y="116"/>
                  <a:pt x="663" y="116"/>
                  <a:pt x="663" y="116"/>
                </a:cubicBezTo>
                <a:lnTo>
                  <a:pt x="663" y="116"/>
                </a:lnTo>
                <a:cubicBezTo>
                  <a:pt x="629" y="116"/>
                  <a:pt x="575" y="108"/>
                  <a:pt x="559" y="81"/>
                </a:cubicBezTo>
                <a:cubicBezTo>
                  <a:pt x="528" y="43"/>
                  <a:pt x="513" y="135"/>
                  <a:pt x="474" y="112"/>
                </a:cubicBezTo>
                <a:cubicBezTo>
                  <a:pt x="463" y="104"/>
                  <a:pt x="448" y="69"/>
                  <a:pt x="444" y="58"/>
                </a:cubicBezTo>
                <a:cubicBezTo>
                  <a:pt x="413" y="35"/>
                  <a:pt x="355" y="112"/>
                  <a:pt x="309" y="116"/>
                </a:cubicBezTo>
                <a:cubicBezTo>
                  <a:pt x="185" y="116"/>
                  <a:pt x="185" y="116"/>
                  <a:pt x="185" y="116"/>
                </a:cubicBezTo>
                <a:cubicBezTo>
                  <a:pt x="0" y="0"/>
                  <a:pt x="0" y="0"/>
                  <a:pt x="0" y="0"/>
                </a:cubicBezTo>
                <a:lnTo>
                  <a:pt x="0" y="0"/>
                </a:lnTo>
                <a:cubicBezTo>
                  <a:pt x="0" y="162"/>
                  <a:pt x="0" y="162"/>
                  <a:pt x="0" y="162"/>
                </a:cubicBezTo>
                <a:lnTo>
                  <a:pt x="0" y="162"/>
                </a:lnTo>
                <a:cubicBezTo>
                  <a:pt x="0" y="416"/>
                  <a:pt x="0" y="416"/>
                  <a:pt x="0" y="416"/>
                </a:cubicBezTo>
                <a:cubicBezTo>
                  <a:pt x="4" y="416"/>
                  <a:pt x="4" y="416"/>
                  <a:pt x="4" y="420"/>
                </a:cubicBezTo>
                <a:cubicBezTo>
                  <a:pt x="8" y="424"/>
                  <a:pt x="15" y="432"/>
                  <a:pt x="19" y="436"/>
                </a:cubicBezTo>
                <a:cubicBezTo>
                  <a:pt x="23" y="440"/>
                  <a:pt x="31" y="447"/>
                  <a:pt x="38" y="447"/>
                </a:cubicBezTo>
                <a:cubicBezTo>
                  <a:pt x="54" y="455"/>
                  <a:pt x="70" y="455"/>
                  <a:pt x="85" y="459"/>
                </a:cubicBezTo>
                <a:cubicBezTo>
                  <a:pt x="93" y="459"/>
                  <a:pt x="112" y="459"/>
                  <a:pt x="120" y="46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1" name="Freeform 251"/>
          <p:cNvSpPr>
            <a:spLocks noChangeArrowheads="1"/>
          </p:cNvSpPr>
          <p:nvPr/>
        </p:nvSpPr>
        <p:spPr bwMode="auto">
          <a:xfrm>
            <a:off x="20893024" y="6488788"/>
            <a:ext cx="334529" cy="311814"/>
          </a:xfrm>
          <a:custGeom>
            <a:avLst/>
            <a:gdLst>
              <a:gd name="T0" fmla="*/ 440 w 460"/>
              <a:gd name="T1" fmla="*/ 123 h 429"/>
              <a:gd name="T2" fmla="*/ 440 w 460"/>
              <a:gd name="T3" fmla="*/ 123 h 429"/>
              <a:gd name="T4" fmla="*/ 440 w 460"/>
              <a:gd name="T5" fmla="*/ 285 h 429"/>
              <a:gd name="T6" fmla="*/ 440 w 460"/>
              <a:gd name="T7" fmla="*/ 285 h 429"/>
              <a:gd name="T8" fmla="*/ 398 w 460"/>
              <a:gd name="T9" fmla="*/ 289 h 429"/>
              <a:gd name="T10" fmla="*/ 336 w 460"/>
              <a:gd name="T11" fmla="*/ 335 h 429"/>
              <a:gd name="T12" fmla="*/ 270 w 460"/>
              <a:gd name="T13" fmla="*/ 377 h 429"/>
              <a:gd name="T14" fmla="*/ 224 w 460"/>
              <a:gd name="T15" fmla="*/ 405 h 429"/>
              <a:gd name="T16" fmla="*/ 182 w 460"/>
              <a:gd name="T17" fmla="*/ 412 h 429"/>
              <a:gd name="T18" fmla="*/ 166 w 460"/>
              <a:gd name="T19" fmla="*/ 424 h 429"/>
              <a:gd name="T20" fmla="*/ 158 w 460"/>
              <a:gd name="T21" fmla="*/ 428 h 429"/>
              <a:gd name="T22" fmla="*/ 158 w 460"/>
              <a:gd name="T23" fmla="*/ 428 h 429"/>
              <a:gd name="T24" fmla="*/ 116 w 460"/>
              <a:gd name="T25" fmla="*/ 412 h 429"/>
              <a:gd name="T26" fmla="*/ 62 w 460"/>
              <a:gd name="T27" fmla="*/ 424 h 429"/>
              <a:gd name="T28" fmla="*/ 43 w 460"/>
              <a:gd name="T29" fmla="*/ 409 h 429"/>
              <a:gd name="T30" fmla="*/ 24 w 460"/>
              <a:gd name="T31" fmla="*/ 412 h 429"/>
              <a:gd name="T32" fmla="*/ 12 w 460"/>
              <a:gd name="T33" fmla="*/ 412 h 429"/>
              <a:gd name="T34" fmla="*/ 0 w 460"/>
              <a:gd name="T35" fmla="*/ 409 h 429"/>
              <a:gd name="T36" fmla="*/ 0 w 460"/>
              <a:gd name="T37" fmla="*/ 409 h 429"/>
              <a:gd name="T38" fmla="*/ 0 w 460"/>
              <a:gd name="T39" fmla="*/ 0 h 429"/>
              <a:gd name="T40" fmla="*/ 0 w 460"/>
              <a:gd name="T41" fmla="*/ 0 h 429"/>
              <a:gd name="T42" fmla="*/ 413 w 460"/>
              <a:gd name="T43" fmla="*/ 0 h 429"/>
              <a:gd name="T44" fmla="*/ 413 w 460"/>
              <a:gd name="T45" fmla="*/ 0 h 429"/>
              <a:gd name="T46" fmla="*/ 440 w 460"/>
              <a:gd name="T47" fmla="*/ 23 h 429"/>
              <a:gd name="T48" fmla="*/ 440 w 460"/>
              <a:gd name="T49" fmla="*/ 23 h 429"/>
              <a:gd name="T50" fmla="*/ 440 w 460"/>
              <a:gd name="T51" fmla="*/ 30 h 429"/>
              <a:gd name="T52" fmla="*/ 440 w 460"/>
              <a:gd name="T53" fmla="*/ 50 h 429"/>
              <a:gd name="T54" fmla="*/ 459 w 460"/>
              <a:gd name="T55" fmla="*/ 73 h 429"/>
              <a:gd name="T56" fmla="*/ 455 w 460"/>
              <a:gd name="T57" fmla="*/ 73 h 429"/>
              <a:gd name="T58" fmla="*/ 440 w 460"/>
              <a:gd name="T59" fmla="*/ 123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0" h="429">
                <a:moveTo>
                  <a:pt x="440" y="123"/>
                </a:moveTo>
                <a:lnTo>
                  <a:pt x="440" y="123"/>
                </a:lnTo>
                <a:cubicBezTo>
                  <a:pt x="440" y="285"/>
                  <a:pt x="440" y="285"/>
                  <a:pt x="440" y="285"/>
                </a:cubicBezTo>
                <a:lnTo>
                  <a:pt x="440" y="285"/>
                </a:lnTo>
                <a:cubicBezTo>
                  <a:pt x="398" y="289"/>
                  <a:pt x="398" y="289"/>
                  <a:pt x="398" y="289"/>
                </a:cubicBezTo>
                <a:cubicBezTo>
                  <a:pt x="367" y="305"/>
                  <a:pt x="359" y="308"/>
                  <a:pt x="336" y="335"/>
                </a:cubicBezTo>
                <a:cubicBezTo>
                  <a:pt x="316" y="358"/>
                  <a:pt x="305" y="377"/>
                  <a:pt x="270" y="377"/>
                </a:cubicBezTo>
                <a:cubicBezTo>
                  <a:pt x="255" y="385"/>
                  <a:pt x="243" y="397"/>
                  <a:pt x="224" y="405"/>
                </a:cubicBezTo>
                <a:cubicBezTo>
                  <a:pt x="209" y="409"/>
                  <a:pt x="197" y="401"/>
                  <a:pt x="182" y="412"/>
                </a:cubicBezTo>
                <a:cubicBezTo>
                  <a:pt x="178" y="416"/>
                  <a:pt x="170" y="420"/>
                  <a:pt x="166" y="424"/>
                </a:cubicBezTo>
                <a:cubicBezTo>
                  <a:pt x="158" y="428"/>
                  <a:pt x="158" y="428"/>
                  <a:pt x="158" y="428"/>
                </a:cubicBezTo>
                <a:lnTo>
                  <a:pt x="158" y="428"/>
                </a:lnTo>
                <a:cubicBezTo>
                  <a:pt x="143" y="420"/>
                  <a:pt x="135" y="412"/>
                  <a:pt x="116" y="412"/>
                </a:cubicBezTo>
                <a:cubicBezTo>
                  <a:pt x="97" y="412"/>
                  <a:pt x="81" y="428"/>
                  <a:pt x="62" y="424"/>
                </a:cubicBezTo>
                <a:cubicBezTo>
                  <a:pt x="55" y="420"/>
                  <a:pt x="51" y="409"/>
                  <a:pt x="43" y="409"/>
                </a:cubicBezTo>
                <a:cubicBezTo>
                  <a:pt x="35" y="405"/>
                  <a:pt x="32" y="412"/>
                  <a:pt x="24" y="412"/>
                </a:cubicBezTo>
                <a:cubicBezTo>
                  <a:pt x="20" y="416"/>
                  <a:pt x="16" y="412"/>
                  <a:pt x="12" y="412"/>
                </a:cubicBezTo>
                <a:cubicBezTo>
                  <a:pt x="8" y="409"/>
                  <a:pt x="4" y="409"/>
                  <a:pt x="0" y="409"/>
                </a:cubicBezTo>
                <a:lnTo>
                  <a:pt x="0" y="409"/>
                </a:lnTo>
                <a:cubicBezTo>
                  <a:pt x="0" y="0"/>
                  <a:pt x="0" y="0"/>
                  <a:pt x="0" y="0"/>
                </a:cubicBezTo>
                <a:lnTo>
                  <a:pt x="0" y="0"/>
                </a:lnTo>
                <a:cubicBezTo>
                  <a:pt x="413" y="0"/>
                  <a:pt x="413" y="0"/>
                  <a:pt x="413" y="0"/>
                </a:cubicBezTo>
                <a:lnTo>
                  <a:pt x="413" y="0"/>
                </a:lnTo>
                <a:cubicBezTo>
                  <a:pt x="440" y="23"/>
                  <a:pt x="440" y="23"/>
                  <a:pt x="440" y="23"/>
                </a:cubicBezTo>
                <a:lnTo>
                  <a:pt x="440" y="23"/>
                </a:lnTo>
                <a:cubicBezTo>
                  <a:pt x="440" y="27"/>
                  <a:pt x="440" y="27"/>
                  <a:pt x="440" y="30"/>
                </a:cubicBezTo>
                <a:cubicBezTo>
                  <a:pt x="436" y="38"/>
                  <a:pt x="428" y="42"/>
                  <a:pt x="440" y="50"/>
                </a:cubicBezTo>
                <a:cubicBezTo>
                  <a:pt x="448" y="57"/>
                  <a:pt x="459" y="61"/>
                  <a:pt x="459" y="73"/>
                </a:cubicBezTo>
                <a:lnTo>
                  <a:pt x="455" y="73"/>
                </a:lnTo>
                <a:cubicBezTo>
                  <a:pt x="440" y="85"/>
                  <a:pt x="436" y="104"/>
                  <a:pt x="440" y="12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2" name="Freeform 252"/>
          <p:cNvSpPr>
            <a:spLocks noChangeArrowheads="1"/>
          </p:cNvSpPr>
          <p:nvPr/>
        </p:nvSpPr>
        <p:spPr bwMode="auto">
          <a:xfrm>
            <a:off x="20373367" y="6089276"/>
            <a:ext cx="402734" cy="344295"/>
          </a:xfrm>
          <a:custGeom>
            <a:avLst/>
            <a:gdLst>
              <a:gd name="T0" fmla="*/ 204 w 552"/>
              <a:gd name="T1" fmla="*/ 471 h 472"/>
              <a:gd name="T2" fmla="*/ 204 w 552"/>
              <a:gd name="T3" fmla="*/ 471 h 472"/>
              <a:gd name="T4" fmla="*/ 551 w 552"/>
              <a:gd name="T5" fmla="*/ 467 h 472"/>
              <a:gd name="T6" fmla="*/ 551 w 552"/>
              <a:gd name="T7" fmla="*/ 467 h 472"/>
              <a:gd name="T8" fmla="*/ 551 w 552"/>
              <a:gd name="T9" fmla="*/ 0 h 472"/>
              <a:gd name="T10" fmla="*/ 551 w 552"/>
              <a:gd name="T11" fmla="*/ 0 h 472"/>
              <a:gd name="T12" fmla="*/ 447 w 552"/>
              <a:gd name="T13" fmla="*/ 8 h 472"/>
              <a:gd name="T14" fmla="*/ 370 w 552"/>
              <a:gd name="T15" fmla="*/ 27 h 472"/>
              <a:gd name="T16" fmla="*/ 312 w 552"/>
              <a:gd name="T17" fmla="*/ 23 h 472"/>
              <a:gd name="T18" fmla="*/ 193 w 552"/>
              <a:gd name="T19" fmla="*/ 77 h 472"/>
              <a:gd name="T20" fmla="*/ 123 w 552"/>
              <a:gd name="T21" fmla="*/ 92 h 472"/>
              <a:gd name="T22" fmla="*/ 66 w 552"/>
              <a:gd name="T23" fmla="*/ 143 h 472"/>
              <a:gd name="T24" fmla="*/ 0 w 552"/>
              <a:gd name="T25" fmla="*/ 181 h 472"/>
              <a:gd name="T26" fmla="*/ 0 w 552"/>
              <a:gd name="T27" fmla="*/ 181 h 472"/>
              <a:gd name="T28" fmla="*/ 0 w 552"/>
              <a:gd name="T29" fmla="*/ 451 h 472"/>
              <a:gd name="T30" fmla="*/ 0 w 552"/>
              <a:gd name="T31" fmla="*/ 451 h 472"/>
              <a:gd name="T32" fmla="*/ 204 w 552"/>
              <a:gd name="T33" fmla="*/ 451 h 472"/>
              <a:gd name="T34" fmla="*/ 204 w 552"/>
              <a:gd name="T35" fmla="*/ 471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2" h="472">
                <a:moveTo>
                  <a:pt x="204" y="471"/>
                </a:moveTo>
                <a:lnTo>
                  <a:pt x="204" y="471"/>
                </a:lnTo>
                <a:cubicBezTo>
                  <a:pt x="551" y="467"/>
                  <a:pt x="551" y="467"/>
                  <a:pt x="551" y="467"/>
                </a:cubicBezTo>
                <a:lnTo>
                  <a:pt x="551" y="467"/>
                </a:lnTo>
                <a:cubicBezTo>
                  <a:pt x="551" y="0"/>
                  <a:pt x="551" y="0"/>
                  <a:pt x="551" y="0"/>
                </a:cubicBezTo>
                <a:lnTo>
                  <a:pt x="551" y="0"/>
                </a:lnTo>
                <a:cubicBezTo>
                  <a:pt x="447" y="8"/>
                  <a:pt x="447" y="8"/>
                  <a:pt x="447" y="8"/>
                </a:cubicBezTo>
                <a:cubicBezTo>
                  <a:pt x="420" y="8"/>
                  <a:pt x="394" y="19"/>
                  <a:pt x="370" y="27"/>
                </a:cubicBezTo>
                <a:cubicBezTo>
                  <a:pt x="347" y="31"/>
                  <a:pt x="331" y="23"/>
                  <a:pt x="312" y="23"/>
                </a:cubicBezTo>
                <a:cubicBezTo>
                  <a:pt x="255" y="23"/>
                  <a:pt x="239" y="54"/>
                  <a:pt x="193" y="77"/>
                </a:cubicBezTo>
                <a:cubicBezTo>
                  <a:pt x="173" y="88"/>
                  <a:pt x="135" y="81"/>
                  <a:pt x="123" y="92"/>
                </a:cubicBezTo>
                <a:cubicBezTo>
                  <a:pt x="108" y="92"/>
                  <a:pt x="77" y="131"/>
                  <a:pt x="66" y="143"/>
                </a:cubicBezTo>
                <a:cubicBezTo>
                  <a:pt x="50" y="158"/>
                  <a:pt x="23" y="181"/>
                  <a:pt x="0" y="181"/>
                </a:cubicBezTo>
                <a:lnTo>
                  <a:pt x="0" y="181"/>
                </a:lnTo>
                <a:cubicBezTo>
                  <a:pt x="0" y="451"/>
                  <a:pt x="0" y="451"/>
                  <a:pt x="0" y="451"/>
                </a:cubicBezTo>
                <a:lnTo>
                  <a:pt x="0" y="451"/>
                </a:lnTo>
                <a:cubicBezTo>
                  <a:pt x="204" y="451"/>
                  <a:pt x="204" y="451"/>
                  <a:pt x="204" y="451"/>
                </a:cubicBezTo>
                <a:cubicBezTo>
                  <a:pt x="204" y="471"/>
                  <a:pt x="204" y="471"/>
                  <a:pt x="204" y="47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3" name="Freeform 253"/>
          <p:cNvSpPr>
            <a:spLocks noChangeArrowheads="1"/>
          </p:cNvSpPr>
          <p:nvPr/>
        </p:nvSpPr>
        <p:spPr bwMode="auto">
          <a:xfrm>
            <a:off x="20522769" y="6433571"/>
            <a:ext cx="370255" cy="354039"/>
          </a:xfrm>
          <a:custGeom>
            <a:avLst/>
            <a:gdLst>
              <a:gd name="T0" fmla="*/ 70 w 506"/>
              <a:gd name="T1" fmla="*/ 335 h 483"/>
              <a:gd name="T2" fmla="*/ 70 w 506"/>
              <a:gd name="T3" fmla="*/ 335 h 483"/>
              <a:gd name="T4" fmla="*/ 131 w 506"/>
              <a:gd name="T5" fmla="*/ 378 h 483"/>
              <a:gd name="T6" fmla="*/ 186 w 506"/>
              <a:gd name="T7" fmla="*/ 412 h 483"/>
              <a:gd name="T8" fmla="*/ 247 w 506"/>
              <a:gd name="T9" fmla="*/ 424 h 483"/>
              <a:gd name="T10" fmla="*/ 336 w 506"/>
              <a:gd name="T11" fmla="*/ 424 h 483"/>
              <a:gd name="T12" fmla="*/ 375 w 506"/>
              <a:gd name="T13" fmla="*/ 447 h 483"/>
              <a:gd name="T14" fmla="*/ 417 w 506"/>
              <a:gd name="T15" fmla="*/ 447 h 483"/>
              <a:gd name="T16" fmla="*/ 432 w 506"/>
              <a:gd name="T17" fmla="*/ 458 h 483"/>
              <a:gd name="T18" fmla="*/ 463 w 506"/>
              <a:gd name="T19" fmla="*/ 478 h 483"/>
              <a:gd name="T20" fmla="*/ 505 w 506"/>
              <a:gd name="T21" fmla="*/ 482 h 483"/>
              <a:gd name="T22" fmla="*/ 505 w 506"/>
              <a:gd name="T23" fmla="*/ 482 h 483"/>
              <a:gd name="T24" fmla="*/ 505 w 506"/>
              <a:gd name="T25" fmla="*/ 73 h 483"/>
              <a:gd name="T26" fmla="*/ 505 w 506"/>
              <a:gd name="T27" fmla="*/ 0 h 483"/>
              <a:gd name="T28" fmla="*/ 347 w 506"/>
              <a:gd name="T29" fmla="*/ 0 h 483"/>
              <a:gd name="T30" fmla="*/ 347 w 506"/>
              <a:gd name="T31" fmla="*/ 0 h 483"/>
              <a:gd name="T32" fmla="*/ 0 w 506"/>
              <a:gd name="T33" fmla="*/ 4 h 483"/>
              <a:gd name="T34" fmla="*/ 0 w 506"/>
              <a:gd name="T35" fmla="*/ 4 h 483"/>
              <a:gd name="T36" fmla="*/ 24 w 506"/>
              <a:gd name="T37" fmla="*/ 285 h 483"/>
              <a:gd name="T38" fmla="*/ 24 w 506"/>
              <a:gd name="T39" fmla="*/ 285 h 483"/>
              <a:gd name="T40" fmla="*/ 70 w 506"/>
              <a:gd name="T41" fmla="*/ 335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6" h="483">
                <a:moveTo>
                  <a:pt x="70" y="335"/>
                </a:moveTo>
                <a:lnTo>
                  <a:pt x="70" y="335"/>
                </a:lnTo>
                <a:cubicBezTo>
                  <a:pt x="97" y="327"/>
                  <a:pt x="112" y="358"/>
                  <a:pt x="131" y="378"/>
                </a:cubicBezTo>
                <a:cubicBezTo>
                  <a:pt x="147" y="397"/>
                  <a:pt x="162" y="412"/>
                  <a:pt x="186" y="412"/>
                </a:cubicBezTo>
                <a:cubicBezTo>
                  <a:pt x="216" y="412"/>
                  <a:pt x="220" y="416"/>
                  <a:pt x="247" y="424"/>
                </a:cubicBezTo>
                <a:cubicBezTo>
                  <a:pt x="274" y="435"/>
                  <a:pt x="301" y="408"/>
                  <a:pt x="336" y="424"/>
                </a:cubicBezTo>
                <a:cubicBezTo>
                  <a:pt x="347" y="427"/>
                  <a:pt x="355" y="447"/>
                  <a:pt x="375" y="447"/>
                </a:cubicBezTo>
                <a:cubicBezTo>
                  <a:pt x="386" y="447"/>
                  <a:pt x="405" y="435"/>
                  <a:pt x="417" y="447"/>
                </a:cubicBezTo>
                <a:cubicBezTo>
                  <a:pt x="424" y="447"/>
                  <a:pt x="428" y="454"/>
                  <a:pt x="432" y="458"/>
                </a:cubicBezTo>
                <a:cubicBezTo>
                  <a:pt x="440" y="470"/>
                  <a:pt x="451" y="474"/>
                  <a:pt x="463" y="478"/>
                </a:cubicBezTo>
                <a:cubicBezTo>
                  <a:pt x="505" y="482"/>
                  <a:pt x="505" y="482"/>
                  <a:pt x="505" y="482"/>
                </a:cubicBezTo>
                <a:lnTo>
                  <a:pt x="505" y="482"/>
                </a:lnTo>
                <a:cubicBezTo>
                  <a:pt x="505" y="73"/>
                  <a:pt x="505" y="73"/>
                  <a:pt x="505" y="73"/>
                </a:cubicBezTo>
                <a:cubicBezTo>
                  <a:pt x="505" y="0"/>
                  <a:pt x="505" y="0"/>
                  <a:pt x="505" y="0"/>
                </a:cubicBezTo>
                <a:cubicBezTo>
                  <a:pt x="347" y="0"/>
                  <a:pt x="347" y="0"/>
                  <a:pt x="347" y="0"/>
                </a:cubicBezTo>
                <a:lnTo>
                  <a:pt x="347" y="0"/>
                </a:lnTo>
                <a:cubicBezTo>
                  <a:pt x="0" y="4"/>
                  <a:pt x="0" y="4"/>
                  <a:pt x="0" y="4"/>
                </a:cubicBezTo>
                <a:lnTo>
                  <a:pt x="0" y="4"/>
                </a:lnTo>
                <a:cubicBezTo>
                  <a:pt x="24" y="285"/>
                  <a:pt x="24" y="285"/>
                  <a:pt x="24" y="285"/>
                </a:cubicBezTo>
                <a:lnTo>
                  <a:pt x="24" y="285"/>
                </a:lnTo>
                <a:cubicBezTo>
                  <a:pt x="70" y="335"/>
                  <a:pt x="70" y="335"/>
                  <a:pt x="70" y="33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4" name="Freeform 254"/>
          <p:cNvSpPr>
            <a:spLocks noChangeArrowheads="1"/>
          </p:cNvSpPr>
          <p:nvPr/>
        </p:nvSpPr>
        <p:spPr bwMode="auto">
          <a:xfrm>
            <a:off x="20288923" y="6420578"/>
            <a:ext cx="246837" cy="220868"/>
          </a:xfrm>
          <a:custGeom>
            <a:avLst/>
            <a:gdLst>
              <a:gd name="T0" fmla="*/ 316 w 341"/>
              <a:gd name="T1" fmla="*/ 24 h 306"/>
              <a:gd name="T2" fmla="*/ 316 w 341"/>
              <a:gd name="T3" fmla="*/ 24 h 306"/>
              <a:gd name="T4" fmla="*/ 340 w 341"/>
              <a:gd name="T5" fmla="*/ 305 h 306"/>
              <a:gd name="T6" fmla="*/ 340 w 341"/>
              <a:gd name="T7" fmla="*/ 305 h 306"/>
              <a:gd name="T8" fmla="*/ 297 w 341"/>
              <a:gd name="T9" fmla="*/ 301 h 306"/>
              <a:gd name="T10" fmla="*/ 250 w 341"/>
              <a:gd name="T11" fmla="*/ 270 h 306"/>
              <a:gd name="T12" fmla="*/ 204 w 341"/>
              <a:gd name="T13" fmla="*/ 243 h 306"/>
              <a:gd name="T14" fmla="*/ 85 w 341"/>
              <a:gd name="T15" fmla="*/ 213 h 306"/>
              <a:gd name="T16" fmla="*/ 54 w 341"/>
              <a:gd name="T17" fmla="*/ 170 h 306"/>
              <a:gd name="T18" fmla="*/ 54 w 341"/>
              <a:gd name="T19" fmla="*/ 170 h 306"/>
              <a:gd name="T20" fmla="*/ 35 w 341"/>
              <a:gd name="T21" fmla="*/ 162 h 306"/>
              <a:gd name="T22" fmla="*/ 35 w 341"/>
              <a:gd name="T23" fmla="*/ 162 h 306"/>
              <a:gd name="T24" fmla="*/ 23 w 341"/>
              <a:gd name="T25" fmla="*/ 74 h 306"/>
              <a:gd name="T26" fmla="*/ 39 w 341"/>
              <a:gd name="T27" fmla="*/ 35 h 306"/>
              <a:gd name="T28" fmla="*/ 50 w 341"/>
              <a:gd name="T29" fmla="*/ 4 h 306"/>
              <a:gd name="T30" fmla="*/ 73 w 341"/>
              <a:gd name="T31" fmla="*/ 4 h 306"/>
              <a:gd name="T32" fmla="*/ 112 w 341"/>
              <a:gd name="T33" fmla="*/ 4 h 306"/>
              <a:gd name="T34" fmla="*/ 112 w 341"/>
              <a:gd name="T35" fmla="*/ 4 h 306"/>
              <a:gd name="T36" fmla="*/ 316 w 341"/>
              <a:gd name="T37" fmla="*/ 4 h 306"/>
              <a:gd name="T38" fmla="*/ 316 w 341"/>
              <a:gd name="T39" fmla="*/ 2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06">
                <a:moveTo>
                  <a:pt x="316" y="24"/>
                </a:moveTo>
                <a:lnTo>
                  <a:pt x="316" y="24"/>
                </a:lnTo>
                <a:cubicBezTo>
                  <a:pt x="340" y="305"/>
                  <a:pt x="340" y="305"/>
                  <a:pt x="340" y="305"/>
                </a:cubicBezTo>
                <a:lnTo>
                  <a:pt x="340" y="305"/>
                </a:lnTo>
                <a:cubicBezTo>
                  <a:pt x="297" y="301"/>
                  <a:pt x="297" y="301"/>
                  <a:pt x="297" y="301"/>
                </a:cubicBezTo>
                <a:cubicBezTo>
                  <a:pt x="250" y="270"/>
                  <a:pt x="250" y="270"/>
                  <a:pt x="250" y="270"/>
                </a:cubicBezTo>
                <a:cubicBezTo>
                  <a:pt x="235" y="259"/>
                  <a:pt x="220" y="247"/>
                  <a:pt x="204" y="243"/>
                </a:cubicBezTo>
                <a:cubicBezTo>
                  <a:pt x="158" y="232"/>
                  <a:pt x="119" y="251"/>
                  <a:pt x="85" y="213"/>
                </a:cubicBezTo>
                <a:cubicBezTo>
                  <a:pt x="73" y="197"/>
                  <a:pt x="65" y="186"/>
                  <a:pt x="54" y="170"/>
                </a:cubicBezTo>
                <a:lnTo>
                  <a:pt x="54" y="170"/>
                </a:lnTo>
                <a:cubicBezTo>
                  <a:pt x="46" y="166"/>
                  <a:pt x="39" y="166"/>
                  <a:pt x="35" y="162"/>
                </a:cubicBezTo>
                <a:lnTo>
                  <a:pt x="35" y="162"/>
                </a:lnTo>
                <a:cubicBezTo>
                  <a:pt x="27" y="131"/>
                  <a:pt x="0" y="108"/>
                  <a:pt x="23" y="74"/>
                </a:cubicBezTo>
                <a:cubicBezTo>
                  <a:pt x="35" y="58"/>
                  <a:pt x="35" y="51"/>
                  <a:pt x="39" y="35"/>
                </a:cubicBezTo>
                <a:cubicBezTo>
                  <a:pt x="39" y="24"/>
                  <a:pt x="39" y="12"/>
                  <a:pt x="50" y="4"/>
                </a:cubicBezTo>
                <a:cubicBezTo>
                  <a:pt x="58" y="0"/>
                  <a:pt x="65" y="4"/>
                  <a:pt x="73" y="4"/>
                </a:cubicBezTo>
                <a:cubicBezTo>
                  <a:pt x="89" y="4"/>
                  <a:pt x="100" y="4"/>
                  <a:pt x="112" y="4"/>
                </a:cubicBezTo>
                <a:lnTo>
                  <a:pt x="112" y="4"/>
                </a:lnTo>
                <a:cubicBezTo>
                  <a:pt x="316" y="4"/>
                  <a:pt x="316" y="4"/>
                  <a:pt x="316" y="4"/>
                </a:cubicBezTo>
                <a:cubicBezTo>
                  <a:pt x="316" y="24"/>
                  <a:pt x="316" y="24"/>
                  <a:pt x="316" y="2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5" name="Freeform 255"/>
          <p:cNvSpPr>
            <a:spLocks noChangeArrowheads="1"/>
          </p:cNvSpPr>
          <p:nvPr/>
        </p:nvSpPr>
        <p:spPr bwMode="auto">
          <a:xfrm>
            <a:off x="20912511" y="6066539"/>
            <a:ext cx="217606" cy="354039"/>
          </a:xfrm>
          <a:custGeom>
            <a:avLst/>
            <a:gdLst>
              <a:gd name="T0" fmla="*/ 0 w 301"/>
              <a:gd name="T1" fmla="*/ 420 h 487"/>
              <a:gd name="T2" fmla="*/ 0 w 301"/>
              <a:gd name="T3" fmla="*/ 420 h 487"/>
              <a:gd name="T4" fmla="*/ 4 w 301"/>
              <a:gd name="T5" fmla="*/ 420 h 487"/>
              <a:gd name="T6" fmla="*/ 65 w 301"/>
              <a:gd name="T7" fmla="*/ 386 h 487"/>
              <a:gd name="T8" fmla="*/ 111 w 301"/>
              <a:gd name="T9" fmla="*/ 374 h 487"/>
              <a:gd name="T10" fmla="*/ 196 w 301"/>
              <a:gd name="T11" fmla="*/ 393 h 487"/>
              <a:gd name="T12" fmla="*/ 265 w 301"/>
              <a:gd name="T13" fmla="*/ 455 h 487"/>
              <a:gd name="T14" fmla="*/ 300 w 301"/>
              <a:gd name="T15" fmla="*/ 486 h 487"/>
              <a:gd name="T16" fmla="*/ 300 w 301"/>
              <a:gd name="T17" fmla="*/ 486 h 487"/>
              <a:gd name="T18" fmla="*/ 300 w 301"/>
              <a:gd name="T19" fmla="*/ 39 h 487"/>
              <a:gd name="T20" fmla="*/ 300 w 301"/>
              <a:gd name="T21" fmla="*/ 39 h 487"/>
              <a:gd name="T22" fmla="*/ 281 w 301"/>
              <a:gd name="T23" fmla="*/ 23 h 487"/>
              <a:gd name="T24" fmla="*/ 258 w 301"/>
              <a:gd name="T25" fmla="*/ 16 h 487"/>
              <a:gd name="T26" fmla="*/ 242 w 301"/>
              <a:gd name="T27" fmla="*/ 4 h 487"/>
              <a:gd name="T28" fmla="*/ 216 w 301"/>
              <a:gd name="T29" fmla="*/ 8 h 487"/>
              <a:gd name="T30" fmla="*/ 196 w 301"/>
              <a:gd name="T31" fmla="*/ 8 h 487"/>
              <a:gd name="T32" fmla="*/ 115 w 301"/>
              <a:gd name="T33" fmla="*/ 12 h 487"/>
              <a:gd name="T34" fmla="*/ 77 w 301"/>
              <a:gd name="T35" fmla="*/ 16 h 487"/>
              <a:gd name="T36" fmla="*/ 38 w 301"/>
              <a:gd name="T37" fmla="*/ 4 h 487"/>
              <a:gd name="T38" fmla="*/ 0 w 301"/>
              <a:gd name="T39" fmla="*/ 16 h 487"/>
              <a:gd name="T40" fmla="*/ 0 w 301"/>
              <a:gd name="T41" fmla="*/ 16 h 487"/>
              <a:gd name="T42" fmla="*/ 0 w 301"/>
              <a:gd name="T43" fmla="*/ 42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1" h="487">
                <a:moveTo>
                  <a:pt x="0" y="420"/>
                </a:moveTo>
                <a:lnTo>
                  <a:pt x="0" y="420"/>
                </a:lnTo>
                <a:cubicBezTo>
                  <a:pt x="4" y="420"/>
                  <a:pt x="4" y="420"/>
                  <a:pt x="4" y="420"/>
                </a:cubicBezTo>
                <a:cubicBezTo>
                  <a:pt x="23" y="413"/>
                  <a:pt x="46" y="397"/>
                  <a:pt x="65" y="386"/>
                </a:cubicBezTo>
                <a:cubicBezTo>
                  <a:pt x="77" y="374"/>
                  <a:pt x="92" y="374"/>
                  <a:pt x="111" y="374"/>
                </a:cubicBezTo>
                <a:cubicBezTo>
                  <a:pt x="146" y="378"/>
                  <a:pt x="166" y="370"/>
                  <a:pt x="196" y="393"/>
                </a:cubicBezTo>
                <a:cubicBezTo>
                  <a:pt x="219" y="413"/>
                  <a:pt x="242" y="439"/>
                  <a:pt x="265" y="455"/>
                </a:cubicBezTo>
                <a:cubicBezTo>
                  <a:pt x="300" y="486"/>
                  <a:pt x="300" y="486"/>
                  <a:pt x="300" y="486"/>
                </a:cubicBezTo>
                <a:lnTo>
                  <a:pt x="300" y="486"/>
                </a:lnTo>
                <a:cubicBezTo>
                  <a:pt x="300" y="39"/>
                  <a:pt x="300" y="39"/>
                  <a:pt x="300" y="39"/>
                </a:cubicBezTo>
                <a:lnTo>
                  <a:pt x="300" y="39"/>
                </a:lnTo>
                <a:cubicBezTo>
                  <a:pt x="281" y="23"/>
                  <a:pt x="281" y="23"/>
                  <a:pt x="281" y="23"/>
                </a:cubicBezTo>
                <a:cubicBezTo>
                  <a:pt x="281" y="23"/>
                  <a:pt x="262" y="16"/>
                  <a:pt x="258" y="16"/>
                </a:cubicBezTo>
                <a:cubicBezTo>
                  <a:pt x="258" y="12"/>
                  <a:pt x="246" y="4"/>
                  <a:pt x="242" y="4"/>
                </a:cubicBezTo>
                <a:cubicBezTo>
                  <a:pt x="235" y="0"/>
                  <a:pt x="223" y="8"/>
                  <a:pt x="216" y="8"/>
                </a:cubicBezTo>
                <a:cubicBezTo>
                  <a:pt x="208" y="8"/>
                  <a:pt x="200" y="8"/>
                  <a:pt x="196" y="8"/>
                </a:cubicBezTo>
                <a:cubicBezTo>
                  <a:pt x="166" y="12"/>
                  <a:pt x="142" y="0"/>
                  <a:pt x="115" y="12"/>
                </a:cubicBezTo>
                <a:cubicBezTo>
                  <a:pt x="103" y="20"/>
                  <a:pt x="84" y="43"/>
                  <a:pt x="77" y="16"/>
                </a:cubicBezTo>
                <a:cubicBezTo>
                  <a:pt x="65" y="16"/>
                  <a:pt x="50" y="8"/>
                  <a:pt x="38" y="4"/>
                </a:cubicBezTo>
                <a:cubicBezTo>
                  <a:pt x="23" y="4"/>
                  <a:pt x="15" y="16"/>
                  <a:pt x="0" y="16"/>
                </a:cubicBezTo>
                <a:lnTo>
                  <a:pt x="0" y="16"/>
                </a:lnTo>
                <a:cubicBezTo>
                  <a:pt x="0" y="420"/>
                  <a:pt x="0" y="420"/>
                  <a:pt x="0" y="42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6" name="Freeform 256"/>
          <p:cNvSpPr>
            <a:spLocks noChangeArrowheads="1"/>
          </p:cNvSpPr>
          <p:nvPr/>
        </p:nvSpPr>
        <p:spPr bwMode="auto">
          <a:xfrm>
            <a:off x="20893024" y="6339377"/>
            <a:ext cx="302050" cy="146163"/>
          </a:xfrm>
          <a:custGeom>
            <a:avLst/>
            <a:gdLst>
              <a:gd name="T0" fmla="*/ 24 w 414"/>
              <a:gd name="T1" fmla="*/ 50 h 202"/>
              <a:gd name="T2" fmla="*/ 24 w 414"/>
              <a:gd name="T3" fmla="*/ 50 h 202"/>
              <a:gd name="T4" fmla="*/ 28 w 414"/>
              <a:gd name="T5" fmla="*/ 50 h 202"/>
              <a:gd name="T6" fmla="*/ 89 w 414"/>
              <a:gd name="T7" fmla="*/ 16 h 202"/>
              <a:gd name="T8" fmla="*/ 135 w 414"/>
              <a:gd name="T9" fmla="*/ 4 h 202"/>
              <a:gd name="T10" fmla="*/ 220 w 414"/>
              <a:gd name="T11" fmla="*/ 23 h 202"/>
              <a:gd name="T12" fmla="*/ 289 w 414"/>
              <a:gd name="T13" fmla="*/ 85 h 202"/>
              <a:gd name="T14" fmla="*/ 324 w 414"/>
              <a:gd name="T15" fmla="*/ 116 h 202"/>
              <a:gd name="T16" fmla="*/ 324 w 414"/>
              <a:gd name="T17" fmla="*/ 116 h 202"/>
              <a:gd name="T18" fmla="*/ 344 w 414"/>
              <a:gd name="T19" fmla="*/ 136 h 202"/>
              <a:gd name="T20" fmla="*/ 355 w 414"/>
              <a:gd name="T21" fmla="*/ 151 h 202"/>
              <a:gd name="T22" fmla="*/ 367 w 414"/>
              <a:gd name="T23" fmla="*/ 162 h 202"/>
              <a:gd name="T24" fmla="*/ 386 w 414"/>
              <a:gd name="T25" fmla="*/ 174 h 202"/>
              <a:gd name="T26" fmla="*/ 405 w 414"/>
              <a:gd name="T27" fmla="*/ 189 h 202"/>
              <a:gd name="T28" fmla="*/ 413 w 414"/>
              <a:gd name="T29" fmla="*/ 201 h 202"/>
              <a:gd name="T30" fmla="*/ 413 w 414"/>
              <a:gd name="T31" fmla="*/ 201 h 202"/>
              <a:gd name="T32" fmla="*/ 0 w 414"/>
              <a:gd name="T33" fmla="*/ 201 h 202"/>
              <a:gd name="T34" fmla="*/ 0 w 414"/>
              <a:gd name="T35" fmla="*/ 201 h 202"/>
              <a:gd name="T36" fmla="*/ 0 w 414"/>
              <a:gd name="T37" fmla="*/ 128 h 202"/>
              <a:gd name="T38" fmla="*/ 0 w 414"/>
              <a:gd name="T39" fmla="*/ 128 h 202"/>
              <a:gd name="T40" fmla="*/ 4 w 414"/>
              <a:gd name="T41" fmla="*/ 124 h 202"/>
              <a:gd name="T42" fmla="*/ 4 w 414"/>
              <a:gd name="T43" fmla="*/ 100 h 202"/>
              <a:gd name="T44" fmla="*/ 12 w 414"/>
              <a:gd name="T45" fmla="*/ 69 h 202"/>
              <a:gd name="T46" fmla="*/ 24 w 414"/>
              <a:gd name="T47" fmla="*/ 5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4" h="202">
                <a:moveTo>
                  <a:pt x="24" y="50"/>
                </a:moveTo>
                <a:lnTo>
                  <a:pt x="24" y="50"/>
                </a:lnTo>
                <a:cubicBezTo>
                  <a:pt x="28" y="50"/>
                  <a:pt x="28" y="50"/>
                  <a:pt x="28" y="50"/>
                </a:cubicBezTo>
                <a:cubicBezTo>
                  <a:pt x="47" y="43"/>
                  <a:pt x="70" y="27"/>
                  <a:pt x="89" y="16"/>
                </a:cubicBezTo>
                <a:cubicBezTo>
                  <a:pt x="101" y="4"/>
                  <a:pt x="116" y="4"/>
                  <a:pt x="135" y="4"/>
                </a:cubicBezTo>
                <a:cubicBezTo>
                  <a:pt x="170" y="8"/>
                  <a:pt x="190" y="0"/>
                  <a:pt x="220" y="23"/>
                </a:cubicBezTo>
                <a:cubicBezTo>
                  <a:pt x="243" y="43"/>
                  <a:pt x="266" y="69"/>
                  <a:pt x="289" y="85"/>
                </a:cubicBezTo>
                <a:cubicBezTo>
                  <a:pt x="324" y="116"/>
                  <a:pt x="324" y="116"/>
                  <a:pt x="324" y="116"/>
                </a:cubicBezTo>
                <a:lnTo>
                  <a:pt x="324" y="116"/>
                </a:lnTo>
                <a:cubicBezTo>
                  <a:pt x="332" y="120"/>
                  <a:pt x="340" y="128"/>
                  <a:pt x="344" y="136"/>
                </a:cubicBezTo>
                <a:cubicBezTo>
                  <a:pt x="348" y="143"/>
                  <a:pt x="352" y="147"/>
                  <a:pt x="355" y="151"/>
                </a:cubicBezTo>
                <a:cubicBezTo>
                  <a:pt x="359" y="155"/>
                  <a:pt x="363" y="159"/>
                  <a:pt x="367" y="162"/>
                </a:cubicBezTo>
                <a:cubicBezTo>
                  <a:pt x="375" y="166"/>
                  <a:pt x="382" y="170"/>
                  <a:pt x="386" y="174"/>
                </a:cubicBezTo>
                <a:cubicBezTo>
                  <a:pt x="394" y="178"/>
                  <a:pt x="402" y="182"/>
                  <a:pt x="405" y="189"/>
                </a:cubicBezTo>
                <a:cubicBezTo>
                  <a:pt x="413" y="201"/>
                  <a:pt x="413" y="201"/>
                  <a:pt x="413" y="201"/>
                </a:cubicBezTo>
                <a:lnTo>
                  <a:pt x="413" y="201"/>
                </a:lnTo>
                <a:cubicBezTo>
                  <a:pt x="0" y="201"/>
                  <a:pt x="0" y="201"/>
                  <a:pt x="0" y="201"/>
                </a:cubicBezTo>
                <a:lnTo>
                  <a:pt x="0" y="201"/>
                </a:lnTo>
                <a:cubicBezTo>
                  <a:pt x="0" y="128"/>
                  <a:pt x="0" y="128"/>
                  <a:pt x="0" y="128"/>
                </a:cubicBezTo>
                <a:lnTo>
                  <a:pt x="0" y="128"/>
                </a:lnTo>
                <a:cubicBezTo>
                  <a:pt x="4" y="124"/>
                  <a:pt x="4" y="124"/>
                  <a:pt x="4" y="124"/>
                </a:cubicBezTo>
                <a:cubicBezTo>
                  <a:pt x="4" y="116"/>
                  <a:pt x="4" y="108"/>
                  <a:pt x="4" y="100"/>
                </a:cubicBezTo>
                <a:cubicBezTo>
                  <a:pt x="8" y="89"/>
                  <a:pt x="4" y="81"/>
                  <a:pt x="12" y="69"/>
                </a:cubicBezTo>
                <a:cubicBezTo>
                  <a:pt x="24" y="50"/>
                  <a:pt x="24" y="50"/>
                  <a:pt x="24" y="5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7" name="Freeform 257"/>
          <p:cNvSpPr>
            <a:spLocks noChangeArrowheads="1"/>
          </p:cNvSpPr>
          <p:nvPr/>
        </p:nvSpPr>
        <p:spPr bwMode="auto">
          <a:xfrm>
            <a:off x="20776101" y="6079532"/>
            <a:ext cx="129914" cy="354039"/>
          </a:xfrm>
          <a:custGeom>
            <a:avLst/>
            <a:gdLst>
              <a:gd name="T0" fmla="*/ 182 w 183"/>
              <a:gd name="T1" fmla="*/ 0 h 483"/>
              <a:gd name="T2" fmla="*/ 182 w 183"/>
              <a:gd name="T3" fmla="*/ 0 h 483"/>
              <a:gd name="T4" fmla="*/ 182 w 183"/>
              <a:gd name="T5" fmla="*/ 404 h 483"/>
              <a:gd name="T6" fmla="*/ 182 w 183"/>
              <a:gd name="T7" fmla="*/ 404 h 483"/>
              <a:gd name="T8" fmla="*/ 170 w 183"/>
              <a:gd name="T9" fmla="*/ 423 h 483"/>
              <a:gd name="T10" fmla="*/ 162 w 183"/>
              <a:gd name="T11" fmla="*/ 454 h 483"/>
              <a:gd name="T12" fmla="*/ 162 w 183"/>
              <a:gd name="T13" fmla="*/ 478 h 483"/>
              <a:gd name="T14" fmla="*/ 158 w 183"/>
              <a:gd name="T15" fmla="*/ 482 h 483"/>
              <a:gd name="T16" fmla="*/ 158 w 183"/>
              <a:gd name="T17" fmla="*/ 482 h 483"/>
              <a:gd name="T18" fmla="*/ 0 w 183"/>
              <a:gd name="T19" fmla="*/ 482 h 483"/>
              <a:gd name="T20" fmla="*/ 0 w 183"/>
              <a:gd name="T21" fmla="*/ 482 h 483"/>
              <a:gd name="T22" fmla="*/ 0 w 183"/>
              <a:gd name="T23" fmla="*/ 15 h 483"/>
              <a:gd name="T24" fmla="*/ 0 w 183"/>
              <a:gd name="T25" fmla="*/ 15 h 483"/>
              <a:gd name="T26" fmla="*/ 182 w 183"/>
              <a:gd name="T27" fmla="*/ 0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3" h="483">
                <a:moveTo>
                  <a:pt x="182" y="0"/>
                </a:moveTo>
                <a:lnTo>
                  <a:pt x="182" y="0"/>
                </a:lnTo>
                <a:cubicBezTo>
                  <a:pt x="182" y="404"/>
                  <a:pt x="182" y="404"/>
                  <a:pt x="182" y="404"/>
                </a:cubicBezTo>
                <a:lnTo>
                  <a:pt x="182" y="404"/>
                </a:lnTo>
                <a:cubicBezTo>
                  <a:pt x="170" y="423"/>
                  <a:pt x="170" y="423"/>
                  <a:pt x="170" y="423"/>
                </a:cubicBezTo>
                <a:cubicBezTo>
                  <a:pt x="162" y="435"/>
                  <a:pt x="166" y="443"/>
                  <a:pt x="162" y="454"/>
                </a:cubicBezTo>
                <a:cubicBezTo>
                  <a:pt x="162" y="462"/>
                  <a:pt x="162" y="470"/>
                  <a:pt x="162" y="478"/>
                </a:cubicBezTo>
                <a:cubicBezTo>
                  <a:pt x="158" y="482"/>
                  <a:pt x="158" y="482"/>
                  <a:pt x="158" y="482"/>
                </a:cubicBezTo>
                <a:lnTo>
                  <a:pt x="158" y="482"/>
                </a:lnTo>
                <a:cubicBezTo>
                  <a:pt x="0" y="482"/>
                  <a:pt x="0" y="482"/>
                  <a:pt x="0" y="482"/>
                </a:cubicBezTo>
                <a:lnTo>
                  <a:pt x="0" y="482"/>
                </a:lnTo>
                <a:cubicBezTo>
                  <a:pt x="0" y="15"/>
                  <a:pt x="0" y="15"/>
                  <a:pt x="0" y="15"/>
                </a:cubicBezTo>
                <a:lnTo>
                  <a:pt x="0" y="15"/>
                </a:lnTo>
                <a:cubicBezTo>
                  <a:pt x="182" y="0"/>
                  <a:pt x="182" y="0"/>
                  <a:pt x="182"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8" name="Freeform 258"/>
          <p:cNvSpPr>
            <a:spLocks noChangeArrowheads="1"/>
          </p:cNvSpPr>
          <p:nvPr/>
        </p:nvSpPr>
        <p:spPr bwMode="auto">
          <a:xfrm>
            <a:off x="21250288" y="6125004"/>
            <a:ext cx="454699" cy="376776"/>
          </a:xfrm>
          <a:custGeom>
            <a:avLst/>
            <a:gdLst>
              <a:gd name="T0" fmla="*/ 0 w 622"/>
              <a:gd name="T1" fmla="*/ 85 h 518"/>
              <a:gd name="T2" fmla="*/ 0 w 622"/>
              <a:gd name="T3" fmla="*/ 85 h 518"/>
              <a:gd name="T4" fmla="*/ 28 w 622"/>
              <a:gd name="T5" fmla="*/ 93 h 518"/>
              <a:gd name="T6" fmla="*/ 162 w 622"/>
              <a:gd name="T7" fmla="*/ 54 h 518"/>
              <a:gd name="T8" fmla="*/ 221 w 622"/>
              <a:gd name="T9" fmla="*/ 54 h 518"/>
              <a:gd name="T10" fmla="*/ 271 w 622"/>
              <a:gd name="T11" fmla="*/ 70 h 518"/>
              <a:gd name="T12" fmla="*/ 293 w 622"/>
              <a:gd name="T13" fmla="*/ 85 h 518"/>
              <a:gd name="T14" fmla="*/ 301 w 622"/>
              <a:gd name="T15" fmla="*/ 89 h 518"/>
              <a:gd name="T16" fmla="*/ 343 w 622"/>
              <a:gd name="T17" fmla="*/ 93 h 518"/>
              <a:gd name="T18" fmla="*/ 406 w 622"/>
              <a:gd name="T19" fmla="*/ 105 h 518"/>
              <a:gd name="T20" fmla="*/ 413 w 622"/>
              <a:gd name="T21" fmla="*/ 81 h 518"/>
              <a:gd name="T22" fmla="*/ 452 w 622"/>
              <a:gd name="T23" fmla="*/ 31 h 518"/>
              <a:gd name="T24" fmla="*/ 521 w 622"/>
              <a:gd name="T25" fmla="*/ 42 h 518"/>
              <a:gd name="T26" fmla="*/ 621 w 622"/>
              <a:gd name="T27" fmla="*/ 66 h 518"/>
              <a:gd name="T28" fmla="*/ 621 w 622"/>
              <a:gd name="T29" fmla="*/ 66 h 518"/>
              <a:gd name="T30" fmla="*/ 621 w 622"/>
              <a:gd name="T31" fmla="*/ 81 h 518"/>
              <a:gd name="T32" fmla="*/ 621 w 622"/>
              <a:gd name="T33" fmla="*/ 374 h 518"/>
              <a:gd name="T34" fmla="*/ 621 w 622"/>
              <a:gd name="T35" fmla="*/ 374 h 518"/>
              <a:gd name="T36" fmla="*/ 621 w 622"/>
              <a:gd name="T37" fmla="*/ 517 h 518"/>
              <a:gd name="T38" fmla="*/ 621 w 622"/>
              <a:gd name="T39" fmla="*/ 517 h 518"/>
              <a:gd name="T40" fmla="*/ 0 w 622"/>
              <a:gd name="T41" fmla="*/ 517 h 518"/>
              <a:gd name="T42" fmla="*/ 0 w 622"/>
              <a:gd name="T43" fmla="*/ 517 h 518"/>
              <a:gd name="T44" fmla="*/ 0 w 622"/>
              <a:gd name="T45" fmla="*/ 85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2" h="518">
                <a:moveTo>
                  <a:pt x="0" y="85"/>
                </a:moveTo>
                <a:lnTo>
                  <a:pt x="0" y="85"/>
                </a:lnTo>
                <a:cubicBezTo>
                  <a:pt x="8" y="81"/>
                  <a:pt x="20" y="89"/>
                  <a:pt x="28" y="93"/>
                </a:cubicBezTo>
                <a:cubicBezTo>
                  <a:pt x="66" y="101"/>
                  <a:pt x="128" y="66"/>
                  <a:pt x="162" y="54"/>
                </a:cubicBezTo>
                <a:cubicBezTo>
                  <a:pt x="185" y="46"/>
                  <a:pt x="201" y="39"/>
                  <a:pt x="221" y="54"/>
                </a:cubicBezTo>
                <a:cubicBezTo>
                  <a:pt x="236" y="66"/>
                  <a:pt x="251" y="70"/>
                  <a:pt x="271" y="70"/>
                </a:cubicBezTo>
                <a:cubicBezTo>
                  <a:pt x="293" y="85"/>
                  <a:pt x="293" y="85"/>
                  <a:pt x="293" y="85"/>
                </a:cubicBezTo>
                <a:cubicBezTo>
                  <a:pt x="301" y="89"/>
                  <a:pt x="301" y="89"/>
                  <a:pt x="301" y="89"/>
                </a:cubicBezTo>
                <a:cubicBezTo>
                  <a:pt x="317" y="97"/>
                  <a:pt x="328" y="89"/>
                  <a:pt x="343" y="93"/>
                </a:cubicBezTo>
                <a:cubicBezTo>
                  <a:pt x="359" y="97"/>
                  <a:pt x="390" y="112"/>
                  <a:pt x="406" y="105"/>
                </a:cubicBezTo>
                <a:cubicBezTo>
                  <a:pt x="410" y="97"/>
                  <a:pt x="410" y="89"/>
                  <a:pt x="413" y="81"/>
                </a:cubicBezTo>
                <a:cubicBezTo>
                  <a:pt x="417" y="62"/>
                  <a:pt x="436" y="42"/>
                  <a:pt x="452" y="31"/>
                </a:cubicBezTo>
                <a:cubicBezTo>
                  <a:pt x="486" y="0"/>
                  <a:pt x="482" y="58"/>
                  <a:pt x="521" y="42"/>
                </a:cubicBezTo>
                <a:cubicBezTo>
                  <a:pt x="548" y="27"/>
                  <a:pt x="606" y="39"/>
                  <a:pt x="621" y="66"/>
                </a:cubicBezTo>
                <a:lnTo>
                  <a:pt x="621" y="66"/>
                </a:lnTo>
                <a:cubicBezTo>
                  <a:pt x="621" y="81"/>
                  <a:pt x="621" y="81"/>
                  <a:pt x="621" y="81"/>
                </a:cubicBezTo>
                <a:cubicBezTo>
                  <a:pt x="621" y="374"/>
                  <a:pt x="621" y="374"/>
                  <a:pt x="621" y="374"/>
                </a:cubicBezTo>
                <a:lnTo>
                  <a:pt x="621" y="374"/>
                </a:lnTo>
                <a:cubicBezTo>
                  <a:pt x="621" y="517"/>
                  <a:pt x="621" y="517"/>
                  <a:pt x="621" y="517"/>
                </a:cubicBezTo>
                <a:lnTo>
                  <a:pt x="621" y="517"/>
                </a:lnTo>
                <a:cubicBezTo>
                  <a:pt x="0" y="517"/>
                  <a:pt x="0" y="517"/>
                  <a:pt x="0" y="517"/>
                </a:cubicBezTo>
                <a:lnTo>
                  <a:pt x="0" y="517"/>
                </a:lnTo>
                <a:cubicBezTo>
                  <a:pt x="0" y="85"/>
                  <a:pt x="0" y="85"/>
                  <a:pt x="0" y="8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9" name="Freeform 259"/>
          <p:cNvSpPr>
            <a:spLocks noChangeArrowheads="1"/>
          </p:cNvSpPr>
          <p:nvPr/>
        </p:nvSpPr>
        <p:spPr bwMode="auto">
          <a:xfrm>
            <a:off x="21133365" y="6095772"/>
            <a:ext cx="113675" cy="406008"/>
          </a:xfrm>
          <a:custGeom>
            <a:avLst/>
            <a:gdLst>
              <a:gd name="T0" fmla="*/ 70 w 159"/>
              <a:gd name="T1" fmla="*/ 50 h 556"/>
              <a:gd name="T2" fmla="*/ 70 w 159"/>
              <a:gd name="T3" fmla="*/ 50 h 556"/>
              <a:gd name="T4" fmla="*/ 116 w 159"/>
              <a:gd name="T5" fmla="*/ 61 h 556"/>
              <a:gd name="T6" fmla="*/ 124 w 159"/>
              <a:gd name="T7" fmla="*/ 65 h 556"/>
              <a:gd name="T8" fmla="*/ 131 w 159"/>
              <a:gd name="T9" fmla="*/ 77 h 556"/>
              <a:gd name="T10" fmla="*/ 158 w 159"/>
              <a:gd name="T11" fmla="*/ 123 h 556"/>
              <a:gd name="T12" fmla="*/ 158 w 159"/>
              <a:gd name="T13" fmla="*/ 123 h 556"/>
              <a:gd name="T14" fmla="*/ 158 w 159"/>
              <a:gd name="T15" fmla="*/ 555 h 556"/>
              <a:gd name="T16" fmla="*/ 158 w 159"/>
              <a:gd name="T17" fmla="*/ 555 h 556"/>
              <a:gd name="T18" fmla="*/ 116 w 159"/>
              <a:gd name="T19" fmla="*/ 555 h 556"/>
              <a:gd name="T20" fmla="*/ 116 w 159"/>
              <a:gd name="T21" fmla="*/ 555 h 556"/>
              <a:gd name="T22" fmla="*/ 89 w 159"/>
              <a:gd name="T23" fmla="*/ 532 h 556"/>
              <a:gd name="T24" fmla="*/ 89 w 159"/>
              <a:gd name="T25" fmla="*/ 532 h 556"/>
              <a:gd name="T26" fmla="*/ 81 w 159"/>
              <a:gd name="T27" fmla="*/ 520 h 556"/>
              <a:gd name="T28" fmla="*/ 62 w 159"/>
              <a:gd name="T29" fmla="*/ 505 h 556"/>
              <a:gd name="T30" fmla="*/ 43 w 159"/>
              <a:gd name="T31" fmla="*/ 493 h 556"/>
              <a:gd name="T32" fmla="*/ 31 w 159"/>
              <a:gd name="T33" fmla="*/ 482 h 556"/>
              <a:gd name="T34" fmla="*/ 20 w 159"/>
              <a:gd name="T35" fmla="*/ 467 h 556"/>
              <a:gd name="T36" fmla="*/ 0 w 159"/>
              <a:gd name="T37" fmla="*/ 447 h 556"/>
              <a:gd name="T38" fmla="*/ 0 w 159"/>
              <a:gd name="T39" fmla="*/ 447 h 556"/>
              <a:gd name="T40" fmla="*/ 0 w 159"/>
              <a:gd name="T41" fmla="*/ 0 h 556"/>
              <a:gd name="T42" fmla="*/ 0 w 159"/>
              <a:gd name="T43" fmla="*/ 0 h 556"/>
              <a:gd name="T44" fmla="*/ 24 w 159"/>
              <a:gd name="T45" fmla="*/ 15 h 556"/>
              <a:gd name="T46" fmla="*/ 31 w 159"/>
              <a:gd name="T47" fmla="*/ 30 h 556"/>
              <a:gd name="T48" fmla="*/ 47 w 159"/>
              <a:gd name="T49" fmla="*/ 42 h 556"/>
              <a:gd name="T50" fmla="*/ 70 w 159"/>
              <a:gd name="T51" fmla="*/ 50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9" h="556">
                <a:moveTo>
                  <a:pt x="70" y="50"/>
                </a:moveTo>
                <a:lnTo>
                  <a:pt x="70" y="50"/>
                </a:lnTo>
                <a:cubicBezTo>
                  <a:pt x="85" y="57"/>
                  <a:pt x="101" y="61"/>
                  <a:pt x="116" y="61"/>
                </a:cubicBezTo>
                <a:cubicBezTo>
                  <a:pt x="116" y="61"/>
                  <a:pt x="120" y="65"/>
                  <a:pt x="124" y="65"/>
                </a:cubicBezTo>
                <a:cubicBezTo>
                  <a:pt x="124" y="69"/>
                  <a:pt x="127" y="73"/>
                  <a:pt x="131" y="77"/>
                </a:cubicBezTo>
                <a:cubicBezTo>
                  <a:pt x="143" y="92"/>
                  <a:pt x="150" y="108"/>
                  <a:pt x="158" y="123"/>
                </a:cubicBezTo>
                <a:lnTo>
                  <a:pt x="158" y="123"/>
                </a:lnTo>
                <a:cubicBezTo>
                  <a:pt x="158" y="555"/>
                  <a:pt x="158" y="555"/>
                  <a:pt x="158" y="555"/>
                </a:cubicBezTo>
                <a:lnTo>
                  <a:pt x="158" y="555"/>
                </a:lnTo>
                <a:cubicBezTo>
                  <a:pt x="116" y="555"/>
                  <a:pt x="116" y="555"/>
                  <a:pt x="116" y="555"/>
                </a:cubicBezTo>
                <a:lnTo>
                  <a:pt x="116" y="555"/>
                </a:lnTo>
                <a:cubicBezTo>
                  <a:pt x="89" y="532"/>
                  <a:pt x="89" y="532"/>
                  <a:pt x="89" y="532"/>
                </a:cubicBezTo>
                <a:lnTo>
                  <a:pt x="89" y="532"/>
                </a:lnTo>
                <a:cubicBezTo>
                  <a:pt x="81" y="520"/>
                  <a:pt x="81" y="520"/>
                  <a:pt x="81" y="520"/>
                </a:cubicBezTo>
                <a:cubicBezTo>
                  <a:pt x="78" y="513"/>
                  <a:pt x="70" y="509"/>
                  <a:pt x="62" y="505"/>
                </a:cubicBezTo>
                <a:cubicBezTo>
                  <a:pt x="58" y="501"/>
                  <a:pt x="51" y="497"/>
                  <a:pt x="43" y="493"/>
                </a:cubicBezTo>
                <a:cubicBezTo>
                  <a:pt x="39" y="490"/>
                  <a:pt x="35" y="486"/>
                  <a:pt x="31" y="482"/>
                </a:cubicBezTo>
                <a:cubicBezTo>
                  <a:pt x="28" y="478"/>
                  <a:pt x="24" y="474"/>
                  <a:pt x="20" y="467"/>
                </a:cubicBezTo>
                <a:cubicBezTo>
                  <a:pt x="16" y="459"/>
                  <a:pt x="8" y="451"/>
                  <a:pt x="0" y="447"/>
                </a:cubicBezTo>
                <a:lnTo>
                  <a:pt x="0" y="447"/>
                </a:lnTo>
                <a:cubicBezTo>
                  <a:pt x="0" y="0"/>
                  <a:pt x="0" y="0"/>
                  <a:pt x="0" y="0"/>
                </a:cubicBezTo>
                <a:lnTo>
                  <a:pt x="0" y="0"/>
                </a:lnTo>
                <a:cubicBezTo>
                  <a:pt x="8" y="0"/>
                  <a:pt x="20" y="7"/>
                  <a:pt x="24" y="15"/>
                </a:cubicBezTo>
                <a:cubicBezTo>
                  <a:pt x="28" y="19"/>
                  <a:pt x="28" y="27"/>
                  <a:pt x="31" y="30"/>
                </a:cubicBezTo>
                <a:cubicBezTo>
                  <a:pt x="35" y="34"/>
                  <a:pt x="43" y="38"/>
                  <a:pt x="47" y="42"/>
                </a:cubicBezTo>
                <a:cubicBezTo>
                  <a:pt x="55" y="46"/>
                  <a:pt x="66" y="46"/>
                  <a:pt x="70" y="5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0" name="Freeform 260"/>
          <p:cNvSpPr>
            <a:spLocks noChangeArrowheads="1"/>
          </p:cNvSpPr>
          <p:nvPr/>
        </p:nvSpPr>
        <p:spPr bwMode="auto">
          <a:xfrm>
            <a:off x="20373367" y="5991834"/>
            <a:ext cx="402734" cy="230613"/>
          </a:xfrm>
          <a:custGeom>
            <a:avLst/>
            <a:gdLst>
              <a:gd name="T0" fmla="*/ 0 w 552"/>
              <a:gd name="T1" fmla="*/ 316 h 317"/>
              <a:gd name="T2" fmla="*/ 0 w 552"/>
              <a:gd name="T3" fmla="*/ 316 h 317"/>
              <a:gd name="T4" fmla="*/ 66 w 552"/>
              <a:gd name="T5" fmla="*/ 278 h 317"/>
              <a:gd name="T6" fmla="*/ 123 w 552"/>
              <a:gd name="T7" fmla="*/ 227 h 317"/>
              <a:gd name="T8" fmla="*/ 193 w 552"/>
              <a:gd name="T9" fmla="*/ 212 h 317"/>
              <a:gd name="T10" fmla="*/ 312 w 552"/>
              <a:gd name="T11" fmla="*/ 158 h 317"/>
              <a:gd name="T12" fmla="*/ 370 w 552"/>
              <a:gd name="T13" fmla="*/ 162 h 317"/>
              <a:gd name="T14" fmla="*/ 447 w 552"/>
              <a:gd name="T15" fmla="*/ 143 h 317"/>
              <a:gd name="T16" fmla="*/ 551 w 552"/>
              <a:gd name="T17" fmla="*/ 135 h 317"/>
              <a:gd name="T18" fmla="*/ 551 w 552"/>
              <a:gd name="T19" fmla="*/ 135 h 317"/>
              <a:gd name="T20" fmla="*/ 497 w 552"/>
              <a:gd name="T21" fmla="*/ 104 h 317"/>
              <a:gd name="T22" fmla="*/ 455 w 552"/>
              <a:gd name="T23" fmla="*/ 73 h 317"/>
              <a:gd name="T24" fmla="*/ 331 w 552"/>
              <a:gd name="T25" fmla="*/ 27 h 317"/>
              <a:gd name="T26" fmla="*/ 197 w 552"/>
              <a:gd name="T27" fmla="*/ 11 h 317"/>
              <a:gd name="T28" fmla="*/ 116 w 552"/>
              <a:gd name="T29" fmla="*/ 0 h 317"/>
              <a:gd name="T30" fmla="*/ 0 w 552"/>
              <a:gd name="T31" fmla="*/ 34 h 317"/>
              <a:gd name="T32" fmla="*/ 0 w 552"/>
              <a:gd name="T33" fmla="*/ 34 h 317"/>
              <a:gd name="T34" fmla="*/ 0 w 552"/>
              <a:gd name="T35" fmla="*/ 93 h 317"/>
              <a:gd name="T36" fmla="*/ 0 w 552"/>
              <a:gd name="T37" fmla="*/ 93 h 317"/>
              <a:gd name="T38" fmla="*/ 0 w 552"/>
              <a:gd name="T39" fmla="*/ 3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2" h="317">
                <a:moveTo>
                  <a:pt x="0" y="316"/>
                </a:moveTo>
                <a:lnTo>
                  <a:pt x="0" y="316"/>
                </a:lnTo>
                <a:cubicBezTo>
                  <a:pt x="23" y="316"/>
                  <a:pt x="50" y="293"/>
                  <a:pt x="66" y="278"/>
                </a:cubicBezTo>
                <a:cubicBezTo>
                  <a:pt x="77" y="266"/>
                  <a:pt x="108" y="227"/>
                  <a:pt x="123" y="227"/>
                </a:cubicBezTo>
                <a:cubicBezTo>
                  <a:pt x="135" y="216"/>
                  <a:pt x="173" y="223"/>
                  <a:pt x="193" y="212"/>
                </a:cubicBezTo>
                <a:cubicBezTo>
                  <a:pt x="239" y="189"/>
                  <a:pt x="255" y="158"/>
                  <a:pt x="312" y="158"/>
                </a:cubicBezTo>
                <a:cubicBezTo>
                  <a:pt x="331" y="158"/>
                  <a:pt x="347" y="166"/>
                  <a:pt x="370" y="162"/>
                </a:cubicBezTo>
                <a:cubicBezTo>
                  <a:pt x="394" y="154"/>
                  <a:pt x="420" y="143"/>
                  <a:pt x="447" y="143"/>
                </a:cubicBezTo>
                <a:cubicBezTo>
                  <a:pt x="551" y="135"/>
                  <a:pt x="551" y="135"/>
                  <a:pt x="551" y="135"/>
                </a:cubicBezTo>
                <a:lnTo>
                  <a:pt x="551" y="135"/>
                </a:lnTo>
                <a:cubicBezTo>
                  <a:pt x="497" y="104"/>
                  <a:pt x="497" y="104"/>
                  <a:pt x="497" y="104"/>
                </a:cubicBezTo>
                <a:cubicBezTo>
                  <a:pt x="486" y="97"/>
                  <a:pt x="470" y="77"/>
                  <a:pt x="455" y="73"/>
                </a:cubicBezTo>
                <a:cubicBezTo>
                  <a:pt x="424" y="50"/>
                  <a:pt x="366" y="42"/>
                  <a:pt x="331" y="27"/>
                </a:cubicBezTo>
                <a:cubicBezTo>
                  <a:pt x="285" y="4"/>
                  <a:pt x="243" y="19"/>
                  <a:pt x="197" y="11"/>
                </a:cubicBezTo>
                <a:cubicBezTo>
                  <a:pt x="165" y="8"/>
                  <a:pt x="146" y="0"/>
                  <a:pt x="116" y="0"/>
                </a:cubicBezTo>
                <a:cubicBezTo>
                  <a:pt x="85" y="15"/>
                  <a:pt x="35" y="27"/>
                  <a:pt x="0" y="34"/>
                </a:cubicBezTo>
                <a:lnTo>
                  <a:pt x="0" y="34"/>
                </a:lnTo>
                <a:cubicBezTo>
                  <a:pt x="0" y="93"/>
                  <a:pt x="0" y="93"/>
                  <a:pt x="0" y="93"/>
                </a:cubicBezTo>
                <a:lnTo>
                  <a:pt x="0" y="93"/>
                </a:lnTo>
                <a:cubicBezTo>
                  <a:pt x="0" y="316"/>
                  <a:pt x="0" y="316"/>
                  <a:pt x="0" y="31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1" name="Freeform 261"/>
          <p:cNvSpPr>
            <a:spLocks noChangeArrowheads="1"/>
          </p:cNvSpPr>
          <p:nvPr/>
        </p:nvSpPr>
        <p:spPr bwMode="auto">
          <a:xfrm>
            <a:off x="20064821" y="6060043"/>
            <a:ext cx="305298" cy="477466"/>
          </a:xfrm>
          <a:custGeom>
            <a:avLst/>
            <a:gdLst>
              <a:gd name="T0" fmla="*/ 417 w 418"/>
              <a:gd name="T1" fmla="*/ 223 h 652"/>
              <a:gd name="T2" fmla="*/ 417 w 418"/>
              <a:gd name="T3" fmla="*/ 223 h 652"/>
              <a:gd name="T4" fmla="*/ 417 w 418"/>
              <a:gd name="T5" fmla="*/ 0 h 652"/>
              <a:gd name="T6" fmla="*/ 417 w 418"/>
              <a:gd name="T7" fmla="*/ 0 h 652"/>
              <a:gd name="T8" fmla="*/ 0 w 418"/>
              <a:gd name="T9" fmla="*/ 65 h 652"/>
              <a:gd name="T10" fmla="*/ 0 w 418"/>
              <a:gd name="T11" fmla="*/ 65 h 652"/>
              <a:gd name="T12" fmla="*/ 0 w 418"/>
              <a:gd name="T13" fmla="*/ 470 h 652"/>
              <a:gd name="T14" fmla="*/ 0 w 418"/>
              <a:gd name="T15" fmla="*/ 470 h 652"/>
              <a:gd name="T16" fmla="*/ 0 w 418"/>
              <a:gd name="T17" fmla="*/ 651 h 652"/>
              <a:gd name="T18" fmla="*/ 0 w 418"/>
              <a:gd name="T19" fmla="*/ 651 h 652"/>
              <a:gd name="T20" fmla="*/ 212 w 418"/>
              <a:gd name="T21" fmla="*/ 651 h 652"/>
              <a:gd name="T22" fmla="*/ 212 w 418"/>
              <a:gd name="T23" fmla="*/ 651 h 652"/>
              <a:gd name="T24" fmla="*/ 340 w 418"/>
              <a:gd name="T25" fmla="*/ 651 h 652"/>
              <a:gd name="T26" fmla="*/ 340 w 418"/>
              <a:gd name="T27" fmla="*/ 651 h 652"/>
              <a:gd name="T28" fmla="*/ 328 w 418"/>
              <a:gd name="T29" fmla="*/ 563 h 652"/>
              <a:gd name="T30" fmla="*/ 344 w 418"/>
              <a:gd name="T31" fmla="*/ 524 h 652"/>
              <a:gd name="T32" fmla="*/ 355 w 418"/>
              <a:gd name="T33" fmla="*/ 493 h 652"/>
              <a:gd name="T34" fmla="*/ 378 w 418"/>
              <a:gd name="T35" fmla="*/ 493 h 652"/>
              <a:gd name="T36" fmla="*/ 417 w 418"/>
              <a:gd name="T37" fmla="*/ 493 h 652"/>
              <a:gd name="T38" fmla="*/ 417 w 418"/>
              <a:gd name="T39" fmla="*/ 493 h 652"/>
              <a:gd name="T40" fmla="*/ 417 w 418"/>
              <a:gd name="T41" fmla="*/ 223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8" h="652">
                <a:moveTo>
                  <a:pt x="417" y="223"/>
                </a:moveTo>
                <a:lnTo>
                  <a:pt x="417" y="223"/>
                </a:lnTo>
                <a:cubicBezTo>
                  <a:pt x="417" y="0"/>
                  <a:pt x="417" y="0"/>
                  <a:pt x="417" y="0"/>
                </a:cubicBezTo>
                <a:lnTo>
                  <a:pt x="417" y="0"/>
                </a:lnTo>
                <a:cubicBezTo>
                  <a:pt x="0" y="65"/>
                  <a:pt x="0" y="65"/>
                  <a:pt x="0" y="65"/>
                </a:cubicBezTo>
                <a:lnTo>
                  <a:pt x="0" y="65"/>
                </a:lnTo>
                <a:cubicBezTo>
                  <a:pt x="0" y="470"/>
                  <a:pt x="0" y="470"/>
                  <a:pt x="0" y="470"/>
                </a:cubicBezTo>
                <a:lnTo>
                  <a:pt x="0" y="470"/>
                </a:lnTo>
                <a:cubicBezTo>
                  <a:pt x="0" y="651"/>
                  <a:pt x="0" y="651"/>
                  <a:pt x="0" y="651"/>
                </a:cubicBezTo>
                <a:lnTo>
                  <a:pt x="0" y="651"/>
                </a:lnTo>
                <a:cubicBezTo>
                  <a:pt x="212" y="651"/>
                  <a:pt x="212" y="651"/>
                  <a:pt x="212" y="651"/>
                </a:cubicBezTo>
                <a:lnTo>
                  <a:pt x="212" y="651"/>
                </a:lnTo>
                <a:cubicBezTo>
                  <a:pt x="340" y="651"/>
                  <a:pt x="340" y="651"/>
                  <a:pt x="340" y="651"/>
                </a:cubicBezTo>
                <a:lnTo>
                  <a:pt x="340" y="651"/>
                </a:lnTo>
                <a:cubicBezTo>
                  <a:pt x="332" y="620"/>
                  <a:pt x="305" y="597"/>
                  <a:pt x="328" y="563"/>
                </a:cubicBezTo>
                <a:cubicBezTo>
                  <a:pt x="340" y="547"/>
                  <a:pt x="340" y="540"/>
                  <a:pt x="344" y="524"/>
                </a:cubicBezTo>
                <a:cubicBezTo>
                  <a:pt x="344" y="513"/>
                  <a:pt x="344" y="501"/>
                  <a:pt x="355" y="493"/>
                </a:cubicBezTo>
                <a:cubicBezTo>
                  <a:pt x="363" y="489"/>
                  <a:pt x="370" y="493"/>
                  <a:pt x="378" y="493"/>
                </a:cubicBezTo>
                <a:cubicBezTo>
                  <a:pt x="394" y="493"/>
                  <a:pt x="405" y="493"/>
                  <a:pt x="417" y="493"/>
                </a:cubicBezTo>
                <a:lnTo>
                  <a:pt x="417" y="493"/>
                </a:lnTo>
                <a:cubicBezTo>
                  <a:pt x="417" y="223"/>
                  <a:pt x="417" y="223"/>
                  <a:pt x="417" y="22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2" name="Freeform 262"/>
          <p:cNvSpPr>
            <a:spLocks noChangeArrowheads="1"/>
          </p:cNvSpPr>
          <p:nvPr/>
        </p:nvSpPr>
        <p:spPr bwMode="auto">
          <a:xfrm>
            <a:off x="19671831" y="6050299"/>
            <a:ext cx="389742" cy="354039"/>
          </a:xfrm>
          <a:custGeom>
            <a:avLst/>
            <a:gdLst>
              <a:gd name="T0" fmla="*/ 443 w 533"/>
              <a:gd name="T1" fmla="*/ 92 h 483"/>
              <a:gd name="T2" fmla="*/ 532 w 533"/>
              <a:gd name="T3" fmla="*/ 77 h 483"/>
              <a:gd name="T4" fmla="*/ 532 w 533"/>
              <a:gd name="T5" fmla="*/ 77 h 483"/>
              <a:gd name="T6" fmla="*/ 532 w 533"/>
              <a:gd name="T7" fmla="*/ 482 h 483"/>
              <a:gd name="T8" fmla="*/ 532 w 533"/>
              <a:gd name="T9" fmla="*/ 482 h 483"/>
              <a:gd name="T10" fmla="*/ 305 w 533"/>
              <a:gd name="T11" fmla="*/ 482 h 483"/>
              <a:gd name="T12" fmla="*/ 305 w 533"/>
              <a:gd name="T13" fmla="*/ 482 h 483"/>
              <a:gd name="T14" fmla="*/ 0 w 533"/>
              <a:gd name="T15" fmla="*/ 482 h 483"/>
              <a:gd name="T16" fmla="*/ 0 w 533"/>
              <a:gd name="T17" fmla="*/ 482 h 483"/>
              <a:gd name="T18" fmla="*/ 0 w 533"/>
              <a:gd name="T19" fmla="*/ 0 h 483"/>
              <a:gd name="T20" fmla="*/ 0 w 533"/>
              <a:gd name="T21" fmla="*/ 0 h 483"/>
              <a:gd name="T22" fmla="*/ 443 w 533"/>
              <a:gd name="T23" fmla="*/ 20 h 483"/>
              <a:gd name="T24" fmla="*/ 443 w 533"/>
              <a:gd name="T25" fmla="*/ 20 h 483"/>
              <a:gd name="T26" fmla="*/ 443 w 533"/>
              <a:gd name="T27" fmla="*/ 9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3" h="483">
                <a:moveTo>
                  <a:pt x="443" y="92"/>
                </a:moveTo>
                <a:lnTo>
                  <a:pt x="532" y="77"/>
                </a:lnTo>
                <a:lnTo>
                  <a:pt x="532" y="77"/>
                </a:lnTo>
                <a:lnTo>
                  <a:pt x="532" y="482"/>
                </a:lnTo>
                <a:lnTo>
                  <a:pt x="532" y="482"/>
                </a:lnTo>
                <a:lnTo>
                  <a:pt x="305" y="482"/>
                </a:lnTo>
                <a:lnTo>
                  <a:pt x="305" y="482"/>
                </a:lnTo>
                <a:lnTo>
                  <a:pt x="0" y="482"/>
                </a:lnTo>
                <a:lnTo>
                  <a:pt x="0" y="482"/>
                </a:lnTo>
                <a:lnTo>
                  <a:pt x="0" y="0"/>
                </a:lnTo>
                <a:lnTo>
                  <a:pt x="0" y="0"/>
                </a:lnTo>
                <a:lnTo>
                  <a:pt x="443" y="20"/>
                </a:lnTo>
                <a:lnTo>
                  <a:pt x="443" y="20"/>
                </a:lnTo>
                <a:lnTo>
                  <a:pt x="443" y="92"/>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3" name="Freeform 263"/>
          <p:cNvSpPr>
            <a:spLocks noChangeArrowheads="1"/>
          </p:cNvSpPr>
          <p:nvPr/>
        </p:nvSpPr>
        <p:spPr bwMode="auto">
          <a:xfrm>
            <a:off x="19272345" y="6040555"/>
            <a:ext cx="396238" cy="360535"/>
          </a:xfrm>
          <a:custGeom>
            <a:avLst/>
            <a:gdLst>
              <a:gd name="T0" fmla="*/ 543 w 544"/>
              <a:gd name="T1" fmla="*/ 12 h 495"/>
              <a:gd name="T2" fmla="*/ 543 w 544"/>
              <a:gd name="T3" fmla="*/ 494 h 495"/>
              <a:gd name="T4" fmla="*/ 543 w 544"/>
              <a:gd name="T5" fmla="*/ 494 h 495"/>
              <a:gd name="T6" fmla="*/ 343 w 544"/>
              <a:gd name="T7" fmla="*/ 494 h 495"/>
              <a:gd name="T8" fmla="*/ 343 w 544"/>
              <a:gd name="T9" fmla="*/ 494 h 495"/>
              <a:gd name="T10" fmla="*/ 0 w 544"/>
              <a:gd name="T11" fmla="*/ 494 h 495"/>
              <a:gd name="T12" fmla="*/ 0 w 544"/>
              <a:gd name="T13" fmla="*/ 494 h 495"/>
              <a:gd name="T14" fmla="*/ 0 w 544"/>
              <a:gd name="T15" fmla="*/ 0 h 495"/>
              <a:gd name="T16" fmla="*/ 0 w 544"/>
              <a:gd name="T17" fmla="*/ 0 h 495"/>
              <a:gd name="T18" fmla="*/ 435 w 544"/>
              <a:gd name="T19" fmla="*/ 0 h 495"/>
              <a:gd name="T20" fmla="*/ 435 w 544"/>
              <a:gd name="T21" fmla="*/ 0 h 495"/>
              <a:gd name="T22" fmla="*/ 543 w 544"/>
              <a:gd name="T23" fmla="*/ 12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4" h="495">
                <a:moveTo>
                  <a:pt x="543" y="12"/>
                </a:moveTo>
                <a:lnTo>
                  <a:pt x="543" y="494"/>
                </a:lnTo>
                <a:lnTo>
                  <a:pt x="543" y="494"/>
                </a:lnTo>
                <a:lnTo>
                  <a:pt x="343" y="494"/>
                </a:lnTo>
                <a:lnTo>
                  <a:pt x="343" y="494"/>
                </a:lnTo>
                <a:lnTo>
                  <a:pt x="0" y="494"/>
                </a:lnTo>
                <a:lnTo>
                  <a:pt x="0" y="494"/>
                </a:lnTo>
                <a:lnTo>
                  <a:pt x="0" y="0"/>
                </a:lnTo>
                <a:lnTo>
                  <a:pt x="0" y="0"/>
                </a:lnTo>
                <a:lnTo>
                  <a:pt x="435" y="0"/>
                </a:lnTo>
                <a:lnTo>
                  <a:pt x="435" y="0"/>
                </a:lnTo>
                <a:lnTo>
                  <a:pt x="543" y="12"/>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4" name="Freeform 264"/>
          <p:cNvSpPr>
            <a:spLocks noChangeArrowheads="1"/>
          </p:cNvSpPr>
          <p:nvPr/>
        </p:nvSpPr>
        <p:spPr bwMode="auto">
          <a:xfrm>
            <a:off x="17661410" y="6810346"/>
            <a:ext cx="357264" cy="370279"/>
          </a:xfrm>
          <a:custGeom>
            <a:avLst/>
            <a:gdLst>
              <a:gd name="T0" fmla="*/ 405 w 491"/>
              <a:gd name="T1" fmla="*/ 505 h 506"/>
              <a:gd name="T2" fmla="*/ 490 w 491"/>
              <a:gd name="T3" fmla="*/ 505 h 506"/>
              <a:gd name="T4" fmla="*/ 490 w 491"/>
              <a:gd name="T5" fmla="*/ 505 h 506"/>
              <a:gd name="T6" fmla="*/ 490 w 491"/>
              <a:gd name="T7" fmla="*/ 0 h 506"/>
              <a:gd name="T8" fmla="*/ 490 w 491"/>
              <a:gd name="T9" fmla="*/ 0 h 506"/>
              <a:gd name="T10" fmla="*/ 0 w 491"/>
              <a:gd name="T11" fmla="*/ 0 h 506"/>
              <a:gd name="T12" fmla="*/ 0 w 491"/>
              <a:gd name="T13" fmla="*/ 0 h 506"/>
              <a:gd name="T14" fmla="*/ 0 w 491"/>
              <a:gd name="T15" fmla="*/ 505 h 506"/>
              <a:gd name="T16" fmla="*/ 0 w 491"/>
              <a:gd name="T17" fmla="*/ 505 h 506"/>
              <a:gd name="T18" fmla="*/ 405 w 491"/>
              <a:gd name="T19"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1" h="506">
                <a:moveTo>
                  <a:pt x="405" y="505"/>
                </a:moveTo>
                <a:lnTo>
                  <a:pt x="490" y="505"/>
                </a:lnTo>
                <a:lnTo>
                  <a:pt x="490" y="505"/>
                </a:lnTo>
                <a:lnTo>
                  <a:pt x="490" y="0"/>
                </a:lnTo>
                <a:lnTo>
                  <a:pt x="490" y="0"/>
                </a:lnTo>
                <a:lnTo>
                  <a:pt x="0" y="0"/>
                </a:lnTo>
                <a:lnTo>
                  <a:pt x="0" y="0"/>
                </a:lnTo>
                <a:lnTo>
                  <a:pt x="0" y="505"/>
                </a:lnTo>
                <a:lnTo>
                  <a:pt x="0" y="505"/>
                </a:lnTo>
                <a:lnTo>
                  <a:pt x="405" y="505"/>
                </a:lnTo>
              </a:path>
            </a:pathLst>
          </a:custGeom>
          <a:solidFill>
            <a:schemeClr val="accent3"/>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275" name="Freeform 265"/>
          <p:cNvSpPr>
            <a:spLocks noChangeArrowheads="1"/>
          </p:cNvSpPr>
          <p:nvPr/>
        </p:nvSpPr>
        <p:spPr bwMode="auto">
          <a:xfrm>
            <a:off x="17960212" y="7180626"/>
            <a:ext cx="376751" cy="535931"/>
          </a:xfrm>
          <a:custGeom>
            <a:avLst/>
            <a:gdLst>
              <a:gd name="T0" fmla="*/ 0 w 514"/>
              <a:gd name="T1" fmla="*/ 0 h 730"/>
              <a:gd name="T2" fmla="*/ 0 w 514"/>
              <a:gd name="T3" fmla="*/ 0 h 730"/>
              <a:gd name="T4" fmla="*/ 85 w 514"/>
              <a:gd name="T5" fmla="*/ 0 h 730"/>
              <a:gd name="T6" fmla="*/ 69 w 514"/>
              <a:gd name="T7" fmla="*/ 0 h 730"/>
              <a:gd name="T8" fmla="*/ 285 w 514"/>
              <a:gd name="T9" fmla="*/ 0 h 730"/>
              <a:gd name="T10" fmla="*/ 285 w 514"/>
              <a:gd name="T11" fmla="*/ 0 h 730"/>
              <a:gd name="T12" fmla="*/ 513 w 514"/>
              <a:gd name="T13" fmla="*/ 439 h 730"/>
              <a:gd name="T14" fmla="*/ 513 w 514"/>
              <a:gd name="T15" fmla="*/ 439 h 730"/>
              <a:gd name="T16" fmla="*/ 490 w 514"/>
              <a:gd name="T17" fmla="*/ 451 h 730"/>
              <a:gd name="T18" fmla="*/ 470 w 514"/>
              <a:gd name="T19" fmla="*/ 454 h 730"/>
              <a:gd name="T20" fmla="*/ 459 w 514"/>
              <a:gd name="T21" fmla="*/ 458 h 730"/>
              <a:gd name="T22" fmla="*/ 440 w 514"/>
              <a:gd name="T23" fmla="*/ 462 h 730"/>
              <a:gd name="T24" fmla="*/ 436 w 514"/>
              <a:gd name="T25" fmla="*/ 470 h 730"/>
              <a:gd name="T26" fmla="*/ 432 w 514"/>
              <a:gd name="T27" fmla="*/ 478 h 730"/>
              <a:gd name="T28" fmla="*/ 424 w 514"/>
              <a:gd name="T29" fmla="*/ 497 h 730"/>
              <a:gd name="T30" fmla="*/ 420 w 514"/>
              <a:gd name="T31" fmla="*/ 540 h 730"/>
              <a:gd name="T32" fmla="*/ 219 w 514"/>
              <a:gd name="T33" fmla="*/ 698 h 730"/>
              <a:gd name="T34" fmla="*/ 219 w 514"/>
              <a:gd name="T35" fmla="*/ 698 h 730"/>
              <a:gd name="T36" fmla="*/ 192 w 514"/>
              <a:gd name="T37" fmla="*/ 710 h 730"/>
              <a:gd name="T38" fmla="*/ 166 w 514"/>
              <a:gd name="T39" fmla="*/ 721 h 730"/>
              <a:gd name="T40" fmla="*/ 108 w 514"/>
              <a:gd name="T41" fmla="*/ 721 h 730"/>
              <a:gd name="T42" fmla="*/ 100 w 514"/>
              <a:gd name="T43" fmla="*/ 725 h 730"/>
              <a:gd name="T44" fmla="*/ 100 w 514"/>
              <a:gd name="T45" fmla="*/ 725 h 730"/>
              <a:gd name="T46" fmla="*/ 73 w 514"/>
              <a:gd name="T47" fmla="*/ 721 h 730"/>
              <a:gd name="T48" fmla="*/ 42 w 514"/>
              <a:gd name="T49" fmla="*/ 725 h 730"/>
              <a:gd name="T50" fmla="*/ 15 w 514"/>
              <a:gd name="T51" fmla="*/ 713 h 730"/>
              <a:gd name="T52" fmla="*/ 7 w 514"/>
              <a:gd name="T53" fmla="*/ 706 h 730"/>
              <a:gd name="T54" fmla="*/ 3 w 514"/>
              <a:gd name="T55" fmla="*/ 702 h 730"/>
              <a:gd name="T56" fmla="*/ 0 w 514"/>
              <a:gd name="T57" fmla="*/ 698 h 730"/>
              <a:gd name="T58" fmla="*/ 0 w 514"/>
              <a:gd name="T59" fmla="*/ 698 h 730"/>
              <a:gd name="T60" fmla="*/ 0 w 514"/>
              <a:gd name="T61"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4" h="730">
                <a:moveTo>
                  <a:pt x="0" y="0"/>
                </a:moveTo>
                <a:lnTo>
                  <a:pt x="0" y="0"/>
                </a:lnTo>
                <a:cubicBezTo>
                  <a:pt x="85" y="0"/>
                  <a:pt x="85" y="0"/>
                  <a:pt x="85" y="0"/>
                </a:cubicBezTo>
                <a:cubicBezTo>
                  <a:pt x="69" y="0"/>
                  <a:pt x="69" y="0"/>
                  <a:pt x="69" y="0"/>
                </a:cubicBezTo>
                <a:cubicBezTo>
                  <a:pt x="285" y="0"/>
                  <a:pt x="285" y="0"/>
                  <a:pt x="285" y="0"/>
                </a:cubicBezTo>
                <a:lnTo>
                  <a:pt x="285" y="0"/>
                </a:lnTo>
                <a:cubicBezTo>
                  <a:pt x="513" y="439"/>
                  <a:pt x="513" y="439"/>
                  <a:pt x="513" y="439"/>
                </a:cubicBezTo>
                <a:lnTo>
                  <a:pt x="513" y="439"/>
                </a:lnTo>
                <a:cubicBezTo>
                  <a:pt x="490" y="451"/>
                  <a:pt x="490" y="451"/>
                  <a:pt x="490" y="451"/>
                </a:cubicBezTo>
                <a:cubicBezTo>
                  <a:pt x="482" y="451"/>
                  <a:pt x="478" y="454"/>
                  <a:pt x="470" y="454"/>
                </a:cubicBezTo>
                <a:cubicBezTo>
                  <a:pt x="467" y="458"/>
                  <a:pt x="463" y="458"/>
                  <a:pt x="459" y="458"/>
                </a:cubicBezTo>
                <a:cubicBezTo>
                  <a:pt x="451" y="462"/>
                  <a:pt x="447" y="462"/>
                  <a:pt x="440" y="462"/>
                </a:cubicBezTo>
                <a:lnTo>
                  <a:pt x="436" y="470"/>
                </a:lnTo>
                <a:cubicBezTo>
                  <a:pt x="432" y="474"/>
                  <a:pt x="432" y="474"/>
                  <a:pt x="432" y="478"/>
                </a:cubicBezTo>
                <a:cubicBezTo>
                  <a:pt x="428" y="482"/>
                  <a:pt x="428" y="489"/>
                  <a:pt x="424" y="497"/>
                </a:cubicBezTo>
                <a:cubicBezTo>
                  <a:pt x="424" y="513"/>
                  <a:pt x="424" y="528"/>
                  <a:pt x="420" y="540"/>
                </a:cubicBezTo>
                <a:cubicBezTo>
                  <a:pt x="219" y="698"/>
                  <a:pt x="219" y="698"/>
                  <a:pt x="219" y="698"/>
                </a:cubicBezTo>
                <a:lnTo>
                  <a:pt x="219" y="698"/>
                </a:lnTo>
                <a:cubicBezTo>
                  <a:pt x="212" y="698"/>
                  <a:pt x="200" y="706"/>
                  <a:pt x="192" y="710"/>
                </a:cubicBezTo>
                <a:cubicBezTo>
                  <a:pt x="185" y="713"/>
                  <a:pt x="173" y="721"/>
                  <a:pt x="166" y="721"/>
                </a:cubicBezTo>
                <a:cubicBezTo>
                  <a:pt x="146" y="725"/>
                  <a:pt x="127" y="729"/>
                  <a:pt x="108" y="721"/>
                </a:cubicBezTo>
                <a:cubicBezTo>
                  <a:pt x="104" y="721"/>
                  <a:pt x="104" y="721"/>
                  <a:pt x="100" y="725"/>
                </a:cubicBezTo>
                <a:lnTo>
                  <a:pt x="100" y="725"/>
                </a:lnTo>
                <a:cubicBezTo>
                  <a:pt x="73" y="721"/>
                  <a:pt x="73" y="721"/>
                  <a:pt x="73" y="721"/>
                </a:cubicBezTo>
                <a:cubicBezTo>
                  <a:pt x="61" y="721"/>
                  <a:pt x="50" y="725"/>
                  <a:pt x="42" y="725"/>
                </a:cubicBezTo>
                <a:cubicBezTo>
                  <a:pt x="34" y="725"/>
                  <a:pt x="19" y="721"/>
                  <a:pt x="15" y="713"/>
                </a:cubicBezTo>
                <a:cubicBezTo>
                  <a:pt x="11" y="710"/>
                  <a:pt x="11" y="706"/>
                  <a:pt x="7" y="706"/>
                </a:cubicBezTo>
                <a:cubicBezTo>
                  <a:pt x="3" y="702"/>
                  <a:pt x="3" y="702"/>
                  <a:pt x="3" y="702"/>
                </a:cubicBezTo>
                <a:cubicBezTo>
                  <a:pt x="3" y="702"/>
                  <a:pt x="3" y="702"/>
                  <a:pt x="0" y="698"/>
                </a:cubicBezTo>
                <a:lnTo>
                  <a:pt x="0" y="698"/>
                </a:lnTo>
                <a:cubicBezTo>
                  <a:pt x="0" y="0"/>
                  <a:pt x="0" y="0"/>
                  <a:pt x="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6" name="Freeform 266"/>
          <p:cNvSpPr>
            <a:spLocks noChangeArrowheads="1"/>
          </p:cNvSpPr>
          <p:nvPr/>
        </p:nvSpPr>
        <p:spPr bwMode="auto">
          <a:xfrm>
            <a:off x="17586709" y="7180626"/>
            <a:ext cx="373503" cy="574908"/>
          </a:xfrm>
          <a:custGeom>
            <a:avLst/>
            <a:gdLst>
              <a:gd name="T0" fmla="*/ 104 w 510"/>
              <a:gd name="T1" fmla="*/ 0 h 787"/>
              <a:gd name="T2" fmla="*/ 104 w 510"/>
              <a:gd name="T3" fmla="*/ 0 h 787"/>
              <a:gd name="T4" fmla="*/ 509 w 510"/>
              <a:gd name="T5" fmla="*/ 0 h 787"/>
              <a:gd name="T6" fmla="*/ 509 w 510"/>
              <a:gd name="T7" fmla="*/ 0 h 787"/>
              <a:gd name="T8" fmla="*/ 509 w 510"/>
              <a:gd name="T9" fmla="*/ 698 h 787"/>
              <a:gd name="T10" fmla="*/ 509 w 510"/>
              <a:gd name="T11" fmla="*/ 698 h 787"/>
              <a:gd name="T12" fmla="*/ 470 w 510"/>
              <a:gd name="T13" fmla="*/ 710 h 787"/>
              <a:gd name="T14" fmla="*/ 432 w 510"/>
              <a:gd name="T15" fmla="*/ 736 h 787"/>
              <a:gd name="T16" fmla="*/ 409 w 510"/>
              <a:gd name="T17" fmla="*/ 767 h 787"/>
              <a:gd name="T18" fmla="*/ 335 w 510"/>
              <a:gd name="T19" fmla="*/ 740 h 787"/>
              <a:gd name="T20" fmla="*/ 312 w 510"/>
              <a:gd name="T21" fmla="*/ 729 h 787"/>
              <a:gd name="T22" fmla="*/ 266 w 510"/>
              <a:gd name="T23" fmla="*/ 721 h 787"/>
              <a:gd name="T24" fmla="*/ 227 w 510"/>
              <a:gd name="T25" fmla="*/ 756 h 787"/>
              <a:gd name="T26" fmla="*/ 158 w 510"/>
              <a:gd name="T27" fmla="*/ 690 h 787"/>
              <a:gd name="T28" fmla="*/ 108 w 510"/>
              <a:gd name="T29" fmla="*/ 683 h 787"/>
              <a:gd name="T30" fmla="*/ 108 w 510"/>
              <a:gd name="T31" fmla="*/ 683 h 787"/>
              <a:gd name="T32" fmla="*/ 89 w 510"/>
              <a:gd name="T33" fmla="*/ 694 h 787"/>
              <a:gd name="T34" fmla="*/ 65 w 510"/>
              <a:gd name="T35" fmla="*/ 706 h 787"/>
              <a:gd name="T36" fmla="*/ 57 w 510"/>
              <a:gd name="T37" fmla="*/ 683 h 787"/>
              <a:gd name="T38" fmla="*/ 46 w 510"/>
              <a:gd name="T39" fmla="*/ 655 h 787"/>
              <a:gd name="T40" fmla="*/ 50 w 510"/>
              <a:gd name="T41" fmla="*/ 613 h 787"/>
              <a:gd name="T42" fmla="*/ 0 w 510"/>
              <a:gd name="T43" fmla="*/ 593 h 787"/>
              <a:gd name="T44" fmla="*/ 0 w 510"/>
              <a:gd name="T45" fmla="*/ 593 h 787"/>
              <a:gd name="T46" fmla="*/ 0 w 510"/>
              <a:gd name="T47" fmla="*/ 0 h 787"/>
              <a:gd name="T48" fmla="*/ 104 w 510"/>
              <a:gd name="T49"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0" h="787">
                <a:moveTo>
                  <a:pt x="104" y="0"/>
                </a:moveTo>
                <a:lnTo>
                  <a:pt x="104" y="0"/>
                </a:lnTo>
                <a:cubicBezTo>
                  <a:pt x="509" y="0"/>
                  <a:pt x="509" y="0"/>
                  <a:pt x="509" y="0"/>
                </a:cubicBezTo>
                <a:lnTo>
                  <a:pt x="509" y="0"/>
                </a:lnTo>
                <a:cubicBezTo>
                  <a:pt x="509" y="698"/>
                  <a:pt x="509" y="698"/>
                  <a:pt x="509" y="698"/>
                </a:cubicBezTo>
                <a:lnTo>
                  <a:pt x="509" y="698"/>
                </a:lnTo>
                <a:cubicBezTo>
                  <a:pt x="470" y="710"/>
                  <a:pt x="470" y="710"/>
                  <a:pt x="470" y="710"/>
                </a:cubicBezTo>
                <a:cubicBezTo>
                  <a:pt x="455" y="713"/>
                  <a:pt x="444" y="721"/>
                  <a:pt x="432" y="736"/>
                </a:cubicBezTo>
                <a:cubicBezTo>
                  <a:pt x="428" y="744"/>
                  <a:pt x="416" y="759"/>
                  <a:pt x="409" y="767"/>
                </a:cubicBezTo>
                <a:cubicBezTo>
                  <a:pt x="377" y="786"/>
                  <a:pt x="354" y="756"/>
                  <a:pt x="335" y="740"/>
                </a:cubicBezTo>
                <a:cubicBezTo>
                  <a:pt x="327" y="736"/>
                  <a:pt x="320" y="732"/>
                  <a:pt x="312" y="729"/>
                </a:cubicBezTo>
                <a:cubicBezTo>
                  <a:pt x="297" y="725"/>
                  <a:pt x="285" y="710"/>
                  <a:pt x="266" y="721"/>
                </a:cubicBezTo>
                <a:cubicBezTo>
                  <a:pt x="247" y="729"/>
                  <a:pt x="254" y="752"/>
                  <a:pt x="227" y="756"/>
                </a:cubicBezTo>
                <a:cubicBezTo>
                  <a:pt x="188" y="756"/>
                  <a:pt x="185" y="710"/>
                  <a:pt x="158" y="690"/>
                </a:cubicBezTo>
                <a:cubicBezTo>
                  <a:pt x="139" y="683"/>
                  <a:pt x="127" y="683"/>
                  <a:pt x="108" y="683"/>
                </a:cubicBezTo>
                <a:lnTo>
                  <a:pt x="108" y="683"/>
                </a:lnTo>
                <a:cubicBezTo>
                  <a:pt x="89" y="694"/>
                  <a:pt x="89" y="694"/>
                  <a:pt x="89" y="694"/>
                </a:cubicBezTo>
                <a:cubicBezTo>
                  <a:pt x="81" y="702"/>
                  <a:pt x="77" y="710"/>
                  <a:pt x="65" y="706"/>
                </a:cubicBezTo>
                <a:cubicBezTo>
                  <a:pt x="57" y="698"/>
                  <a:pt x="61" y="690"/>
                  <a:pt x="57" y="683"/>
                </a:cubicBezTo>
                <a:cubicBezTo>
                  <a:pt x="57" y="675"/>
                  <a:pt x="50" y="667"/>
                  <a:pt x="46" y="655"/>
                </a:cubicBezTo>
                <a:cubicBezTo>
                  <a:pt x="42" y="644"/>
                  <a:pt x="61" y="620"/>
                  <a:pt x="50" y="613"/>
                </a:cubicBezTo>
                <a:cubicBezTo>
                  <a:pt x="34" y="601"/>
                  <a:pt x="19" y="593"/>
                  <a:pt x="0" y="593"/>
                </a:cubicBezTo>
                <a:lnTo>
                  <a:pt x="0" y="593"/>
                </a:lnTo>
                <a:cubicBezTo>
                  <a:pt x="0" y="0"/>
                  <a:pt x="0" y="0"/>
                  <a:pt x="0" y="0"/>
                </a:cubicBezTo>
                <a:lnTo>
                  <a:pt x="104"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7" name="Freeform 267"/>
          <p:cNvSpPr>
            <a:spLocks noChangeArrowheads="1"/>
          </p:cNvSpPr>
          <p:nvPr/>
        </p:nvSpPr>
        <p:spPr bwMode="auto">
          <a:xfrm>
            <a:off x="17758845" y="6073035"/>
            <a:ext cx="376751" cy="370279"/>
          </a:xfrm>
          <a:custGeom>
            <a:avLst/>
            <a:gdLst>
              <a:gd name="T0" fmla="*/ 517 w 518"/>
              <a:gd name="T1" fmla="*/ 505 h 506"/>
              <a:gd name="T2" fmla="*/ 517 w 518"/>
              <a:gd name="T3" fmla="*/ 0 h 506"/>
              <a:gd name="T4" fmla="*/ 517 w 518"/>
              <a:gd name="T5" fmla="*/ 0 h 506"/>
              <a:gd name="T6" fmla="*/ 0 w 518"/>
              <a:gd name="T7" fmla="*/ 0 h 506"/>
              <a:gd name="T8" fmla="*/ 0 w 518"/>
              <a:gd name="T9" fmla="*/ 0 h 506"/>
              <a:gd name="T10" fmla="*/ 4 w 518"/>
              <a:gd name="T11" fmla="*/ 505 h 506"/>
              <a:gd name="T12" fmla="*/ 4 w 518"/>
              <a:gd name="T13" fmla="*/ 505 h 506"/>
              <a:gd name="T14" fmla="*/ 374 w 518"/>
              <a:gd name="T15" fmla="*/ 505 h 506"/>
              <a:gd name="T16" fmla="*/ 374 w 518"/>
              <a:gd name="T17" fmla="*/ 505 h 506"/>
              <a:gd name="T18" fmla="*/ 517 w 518"/>
              <a:gd name="T19"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506">
                <a:moveTo>
                  <a:pt x="517" y="505"/>
                </a:moveTo>
                <a:lnTo>
                  <a:pt x="517" y="0"/>
                </a:lnTo>
                <a:lnTo>
                  <a:pt x="517" y="0"/>
                </a:lnTo>
                <a:lnTo>
                  <a:pt x="0" y="0"/>
                </a:lnTo>
                <a:lnTo>
                  <a:pt x="0" y="0"/>
                </a:lnTo>
                <a:lnTo>
                  <a:pt x="4" y="505"/>
                </a:lnTo>
                <a:lnTo>
                  <a:pt x="4" y="505"/>
                </a:lnTo>
                <a:lnTo>
                  <a:pt x="374" y="505"/>
                </a:lnTo>
                <a:lnTo>
                  <a:pt x="374" y="505"/>
                </a:lnTo>
                <a:lnTo>
                  <a:pt x="517" y="505"/>
                </a:lnTo>
              </a:path>
            </a:pathLst>
          </a:custGeom>
          <a:solidFill>
            <a:schemeClr val="accent3"/>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278" name="Freeform 268"/>
          <p:cNvSpPr>
            <a:spLocks noChangeArrowheads="1"/>
          </p:cNvSpPr>
          <p:nvPr/>
        </p:nvSpPr>
        <p:spPr bwMode="auto">
          <a:xfrm>
            <a:off x="17661410" y="6446563"/>
            <a:ext cx="370255" cy="360535"/>
          </a:xfrm>
          <a:custGeom>
            <a:avLst/>
            <a:gdLst>
              <a:gd name="T0" fmla="*/ 490 w 506"/>
              <a:gd name="T1" fmla="*/ 494 h 495"/>
              <a:gd name="T2" fmla="*/ 505 w 506"/>
              <a:gd name="T3" fmla="*/ 494 h 495"/>
              <a:gd name="T4" fmla="*/ 505 w 506"/>
              <a:gd name="T5" fmla="*/ 494 h 495"/>
              <a:gd name="T6" fmla="*/ 505 w 506"/>
              <a:gd name="T7" fmla="*/ 0 h 495"/>
              <a:gd name="T8" fmla="*/ 505 w 506"/>
              <a:gd name="T9" fmla="*/ 0 h 495"/>
              <a:gd name="T10" fmla="*/ 135 w 506"/>
              <a:gd name="T11" fmla="*/ 0 h 495"/>
              <a:gd name="T12" fmla="*/ 135 w 506"/>
              <a:gd name="T13" fmla="*/ 0 h 495"/>
              <a:gd name="T14" fmla="*/ 0 w 506"/>
              <a:gd name="T15" fmla="*/ 0 h 495"/>
              <a:gd name="T16" fmla="*/ 0 w 506"/>
              <a:gd name="T17" fmla="*/ 0 h 495"/>
              <a:gd name="T18" fmla="*/ 0 w 506"/>
              <a:gd name="T19" fmla="*/ 494 h 495"/>
              <a:gd name="T20" fmla="*/ 0 w 506"/>
              <a:gd name="T21" fmla="*/ 494 h 495"/>
              <a:gd name="T22" fmla="*/ 490 w 506"/>
              <a:gd name="T23" fmla="*/ 494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6" h="495">
                <a:moveTo>
                  <a:pt x="490" y="494"/>
                </a:moveTo>
                <a:lnTo>
                  <a:pt x="505" y="494"/>
                </a:lnTo>
                <a:lnTo>
                  <a:pt x="505" y="494"/>
                </a:lnTo>
                <a:lnTo>
                  <a:pt x="505" y="0"/>
                </a:lnTo>
                <a:lnTo>
                  <a:pt x="505" y="0"/>
                </a:lnTo>
                <a:lnTo>
                  <a:pt x="135" y="0"/>
                </a:lnTo>
                <a:lnTo>
                  <a:pt x="135" y="0"/>
                </a:lnTo>
                <a:lnTo>
                  <a:pt x="0" y="0"/>
                </a:lnTo>
                <a:lnTo>
                  <a:pt x="0" y="0"/>
                </a:lnTo>
                <a:lnTo>
                  <a:pt x="0" y="494"/>
                </a:lnTo>
                <a:lnTo>
                  <a:pt x="0" y="494"/>
                </a:lnTo>
                <a:lnTo>
                  <a:pt x="490" y="494"/>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9" name="Freeform 269"/>
          <p:cNvSpPr>
            <a:spLocks noChangeArrowheads="1"/>
          </p:cNvSpPr>
          <p:nvPr/>
        </p:nvSpPr>
        <p:spPr bwMode="auto">
          <a:xfrm>
            <a:off x="18138844" y="6073035"/>
            <a:ext cx="379999" cy="370279"/>
          </a:xfrm>
          <a:custGeom>
            <a:avLst/>
            <a:gdLst>
              <a:gd name="T0" fmla="*/ 0 w 522"/>
              <a:gd name="T1" fmla="*/ 505 h 506"/>
              <a:gd name="T2" fmla="*/ 370 w 522"/>
              <a:gd name="T3" fmla="*/ 505 h 506"/>
              <a:gd name="T4" fmla="*/ 370 w 522"/>
              <a:gd name="T5" fmla="*/ 505 h 506"/>
              <a:gd name="T6" fmla="*/ 521 w 522"/>
              <a:gd name="T7" fmla="*/ 505 h 506"/>
              <a:gd name="T8" fmla="*/ 521 w 522"/>
              <a:gd name="T9" fmla="*/ 451 h 506"/>
              <a:gd name="T10" fmla="*/ 521 w 522"/>
              <a:gd name="T11" fmla="*/ 451 h 506"/>
              <a:gd name="T12" fmla="*/ 521 w 522"/>
              <a:gd name="T13" fmla="*/ 0 h 506"/>
              <a:gd name="T14" fmla="*/ 521 w 522"/>
              <a:gd name="T15" fmla="*/ 0 h 506"/>
              <a:gd name="T16" fmla="*/ 0 w 522"/>
              <a:gd name="T17" fmla="*/ 0 h 506"/>
              <a:gd name="T18" fmla="*/ 0 w 522"/>
              <a:gd name="T19" fmla="*/ 0 h 506"/>
              <a:gd name="T20" fmla="*/ 0 w 522"/>
              <a:gd name="T21"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2" h="506">
                <a:moveTo>
                  <a:pt x="0" y="505"/>
                </a:moveTo>
                <a:lnTo>
                  <a:pt x="370" y="505"/>
                </a:lnTo>
                <a:lnTo>
                  <a:pt x="370" y="505"/>
                </a:lnTo>
                <a:lnTo>
                  <a:pt x="521" y="505"/>
                </a:lnTo>
                <a:lnTo>
                  <a:pt x="521" y="451"/>
                </a:lnTo>
                <a:lnTo>
                  <a:pt x="521" y="451"/>
                </a:lnTo>
                <a:lnTo>
                  <a:pt x="521" y="0"/>
                </a:lnTo>
                <a:lnTo>
                  <a:pt x="521" y="0"/>
                </a:lnTo>
                <a:lnTo>
                  <a:pt x="0" y="0"/>
                </a:lnTo>
                <a:lnTo>
                  <a:pt x="0" y="0"/>
                </a:lnTo>
                <a:lnTo>
                  <a:pt x="0" y="50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0" name="Freeform 270"/>
          <p:cNvSpPr>
            <a:spLocks noChangeArrowheads="1"/>
          </p:cNvSpPr>
          <p:nvPr/>
        </p:nvSpPr>
        <p:spPr bwMode="auto">
          <a:xfrm>
            <a:off x="18034913" y="6446563"/>
            <a:ext cx="376751" cy="360535"/>
          </a:xfrm>
          <a:custGeom>
            <a:avLst/>
            <a:gdLst>
              <a:gd name="T0" fmla="*/ 0 w 514"/>
              <a:gd name="T1" fmla="*/ 0 h 495"/>
              <a:gd name="T2" fmla="*/ 143 w 514"/>
              <a:gd name="T3" fmla="*/ 0 h 495"/>
              <a:gd name="T4" fmla="*/ 143 w 514"/>
              <a:gd name="T5" fmla="*/ 0 h 495"/>
              <a:gd name="T6" fmla="*/ 513 w 514"/>
              <a:gd name="T7" fmla="*/ 0 h 495"/>
              <a:gd name="T8" fmla="*/ 513 w 514"/>
              <a:gd name="T9" fmla="*/ 0 h 495"/>
              <a:gd name="T10" fmla="*/ 513 w 514"/>
              <a:gd name="T11" fmla="*/ 494 h 495"/>
              <a:gd name="T12" fmla="*/ 513 w 514"/>
              <a:gd name="T13" fmla="*/ 494 h 495"/>
              <a:gd name="T14" fmla="*/ 0 w 514"/>
              <a:gd name="T15" fmla="*/ 494 h 495"/>
              <a:gd name="T16" fmla="*/ 0 w 514"/>
              <a:gd name="T17" fmla="*/ 494 h 495"/>
              <a:gd name="T18" fmla="*/ 0 w 514"/>
              <a:gd name="T19"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4" h="495">
                <a:moveTo>
                  <a:pt x="0" y="0"/>
                </a:moveTo>
                <a:lnTo>
                  <a:pt x="143" y="0"/>
                </a:lnTo>
                <a:lnTo>
                  <a:pt x="143" y="0"/>
                </a:lnTo>
                <a:lnTo>
                  <a:pt x="513" y="0"/>
                </a:lnTo>
                <a:lnTo>
                  <a:pt x="513" y="0"/>
                </a:lnTo>
                <a:lnTo>
                  <a:pt x="513" y="494"/>
                </a:lnTo>
                <a:lnTo>
                  <a:pt x="513" y="494"/>
                </a:lnTo>
                <a:lnTo>
                  <a:pt x="0" y="494"/>
                </a:lnTo>
                <a:lnTo>
                  <a:pt x="0" y="494"/>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1" name="Freeform 271"/>
          <p:cNvSpPr>
            <a:spLocks noChangeArrowheads="1"/>
          </p:cNvSpPr>
          <p:nvPr/>
        </p:nvSpPr>
        <p:spPr bwMode="auto">
          <a:xfrm>
            <a:off x="18889098" y="6040555"/>
            <a:ext cx="379999" cy="360535"/>
          </a:xfrm>
          <a:custGeom>
            <a:avLst/>
            <a:gdLst>
              <a:gd name="T0" fmla="*/ 4 w 522"/>
              <a:gd name="T1" fmla="*/ 0 h 495"/>
              <a:gd name="T2" fmla="*/ 416 w 522"/>
              <a:gd name="T3" fmla="*/ 0 h 495"/>
              <a:gd name="T4" fmla="*/ 416 w 522"/>
              <a:gd name="T5" fmla="*/ 0 h 495"/>
              <a:gd name="T6" fmla="*/ 521 w 522"/>
              <a:gd name="T7" fmla="*/ 0 h 495"/>
              <a:gd name="T8" fmla="*/ 521 w 522"/>
              <a:gd name="T9" fmla="*/ 0 h 495"/>
              <a:gd name="T10" fmla="*/ 521 w 522"/>
              <a:gd name="T11" fmla="*/ 494 h 495"/>
              <a:gd name="T12" fmla="*/ 521 w 522"/>
              <a:gd name="T13" fmla="*/ 494 h 495"/>
              <a:gd name="T14" fmla="*/ 370 w 522"/>
              <a:gd name="T15" fmla="*/ 494 h 495"/>
              <a:gd name="T16" fmla="*/ 370 w 522"/>
              <a:gd name="T17" fmla="*/ 494 h 495"/>
              <a:gd name="T18" fmla="*/ 0 w 522"/>
              <a:gd name="T19" fmla="*/ 494 h 495"/>
              <a:gd name="T20" fmla="*/ 0 w 522"/>
              <a:gd name="T21" fmla="*/ 494 h 495"/>
              <a:gd name="T22" fmla="*/ 4 w 522"/>
              <a:gd name="T23"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2" h="495">
                <a:moveTo>
                  <a:pt x="4" y="0"/>
                </a:moveTo>
                <a:lnTo>
                  <a:pt x="416" y="0"/>
                </a:lnTo>
                <a:lnTo>
                  <a:pt x="416" y="0"/>
                </a:lnTo>
                <a:lnTo>
                  <a:pt x="521" y="0"/>
                </a:lnTo>
                <a:lnTo>
                  <a:pt x="521" y="0"/>
                </a:lnTo>
                <a:lnTo>
                  <a:pt x="521" y="494"/>
                </a:lnTo>
                <a:lnTo>
                  <a:pt x="521" y="494"/>
                </a:lnTo>
                <a:lnTo>
                  <a:pt x="370" y="494"/>
                </a:lnTo>
                <a:lnTo>
                  <a:pt x="370" y="494"/>
                </a:lnTo>
                <a:lnTo>
                  <a:pt x="0" y="494"/>
                </a:lnTo>
                <a:lnTo>
                  <a:pt x="0" y="494"/>
                </a:lnTo>
                <a:lnTo>
                  <a:pt x="4"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2" name="Freeform 272"/>
          <p:cNvSpPr>
            <a:spLocks noChangeArrowheads="1"/>
          </p:cNvSpPr>
          <p:nvPr/>
        </p:nvSpPr>
        <p:spPr bwMode="auto">
          <a:xfrm>
            <a:off x="18522091" y="6014570"/>
            <a:ext cx="367007" cy="389768"/>
          </a:xfrm>
          <a:custGeom>
            <a:avLst/>
            <a:gdLst>
              <a:gd name="T0" fmla="*/ 431 w 502"/>
              <a:gd name="T1" fmla="*/ 0 h 533"/>
              <a:gd name="T2" fmla="*/ 431 w 502"/>
              <a:gd name="T3" fmla="*/ 38 h 533"/>
              <a:gd name="T4" fmla="*/ 501 w 502"/>
              <a:gd name="T5" fmla="*/ 38 h 533"/>
              <a:gd name="T6" fmla="*/ 501 w 502"/>
              <a:gd name="T7" fmla="*/ 38 h 533"/>
              <a:gd name="T8" fmla="*/ 497 w 502"/>
              <a:gd name="T9" fmla="*/ 532 h 533"/>
              <a:gd name="T10" fmla="*/ 497 w 502"/>
              <a:gd name="T11" fmla="*/ 532 h 533"/>
              <a:gd name="T12" fmla="*/ 362 w 502"/>
              <a:gd name="T13" fmla="*/ 532 h 533"/>
              <a:gd name="T14" fmla="*/ 362 w 502"/>
              <a:gd name="T15" fmla="*/ 532 h 533"/>
              <a:gd name="T16" fmla="*/ 0 w 502"/>
              <a:gd name="T17" fmla="*/ 532 h 533"/>
              <a:gd name="T18" fmla="*/ 0 w 502"/>
              <a:gd name="T19" fmla="*/ 532 h 533"/>
              <a:gd name="T20" fmla="*/ 0 w 502"/>
              <a:gd name="T21" fmla="*/ 81 h 533"/>
              <a:gd name="T22" fmla="*/ 0 w 502"/>
              <a:gd name="T23" fmla="*/ 81 h 533"/>
              <a:gd name="T24" fmla="*/ 0 w 502"/>
              <a:gd name="T25" fmla="*/ 0 h 533"/>
              <a:gd name="T26" fmla="*/ 0 w 502"/>
              <a:gd name="T27" fmla="*/ 0 h 533"/>
              <a:gd name="T28" fmla="*/ 431 w 502"/>
              <a:gd name="T29"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2" h="533">
                <a:moveTo>
                  <a:pt x="431" y="0"/>
                </a:moveTo>
                <a:lnTo>
                  <a:pt x="431" y="38"/>
                </a:lnTo>
                <a:lnTo>
                  <a:pt x="501" y="38"/>
                </a:lnTo>
                <a:lnTo>
                  <a:pt x="501" y="38"/>
                </a:lnTo>
                <a:lnTo>
                  <a:pt x="497" y="532"/>
                </a:lnTo>
                <a:lnTo>
                  <a:pt x="497" y="532"/>
                </a:lnTo>
                <a:lnTo>
                  <a:pt x="362" y="532"/>
                </a:lnTo>
                <a:lnTo>
                  <a:pt x="362" y="532"/>
                </a:lnTo>
                <a:lnTo>
                  <a:pt x="0" y="532"/>
                </a:lnTo>
                <a:lnTo>
                  <a:pt x="0" y="532"/>
                </a:lnTo>
                <a:lnTo>
                  <a:pt x="0" y="81"/>
                </a:lnTo>
                <a:lnTo>
                  <a:pt x="0" y="81"/>
                </a:lnTo>
                <a:lnTo>
                  <a:pt x="0" y="0"/>
                </a:lnTo>
                <a:lnTo>
                  <a:pt x="0" y="0"/>
                </a:lnTo>
                <a:lnTo>
                  <a:pt x="431"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3" name="Freeform 273"/>
          <p:cNvSpPr>
            <a:spLocks noChangeArrowheads="1"/>
          </p:cNvSpPr>
          <p:nvPr/>
        </p:nvSpPr>
        <p:spPr bwMode="auto">
          <a:xfrm>
            <a:off x="16466200" y="7508680"/>
            <a:ext cx="828203" cy="519690"/>
          </a:xfrm>
          <a:custGeom>
            <a:avLst/>
            <a:gdLst>
              <a:gd name="T0" fmla="*/ 556 w 1127"/>
              <a:gd name="T1" fmla="*/ 709 h 710"/>
              <a:gd name="T2" fmla="*/ 1126 w 1127"/>
              <a:gd name="T3" fmla="*/ 709 h 710"/>
              <a:gd name="T4" fmla="*/ 1126 w 1127"/>
              <a:gd name="T5" fmla="*/ 709 h 710"/>
              <a:gd name="T6" fmla="*/ 1126 w 1127"/>
              <a:gd name="T7" fmla="*/ 146 h 710"/>
              <a:gd name="T8" fmla="*/ 1126 w 1127"/>
              <a:gd name="T9" fmla="*/ 146 h 710"/>
              <a:gd name="T10" fmla="*/ 1011 w 1127"/>
              <a:gd name="T11" fmla="*/ 146 h 710"/>
              <a:gd name="T12" fmla="*/ 1011 w 1127"/>
              <a:gd name="T13" fmla="*/ 0 h 710"/>
              <a:gd name="T14" fmla="*/ 1011 w 1127"/>
              <a:gd name="T15" fmla="*/ 0 h 710"/>
              <a:gd name="T16" fmla="*/ 440 w 1127"/>
              <a:gd name="T17" fmla="*/ 0 h 710"/>
              <a:gd name="T18" fmla="*/ 440 w 1127"/>
              <a:gd name="T19" fmla="*/ 0 h 710"/>
              <a:gd name="T20" fmla="*/ 386 w 1127"/>
              <a:gd name="T21" fmla="*/ 4 h 710"/>
              <a:gd name="T22" fmla="*/ 386 w 1127"/>
              <a:gd name="T23" fmla="*/ 166 h 710"/>
              <a:gd name="T24" fmla="*/ 0 w 1127"/>
              <a:gd name="T25" fmla="*/ 166 h 710"/>
              <a:gd name="T26" fmla="*/ 0 w 1127"/>
              <a:gd name="T27" fmla="*/ 166 h 710"/>
              <a:gd name="T28" fmla="*/ 0 w 1127"/>
              <a:gd name="T29" fmla="*/ 212 h 710"/>
              <a:gd name="T30" fmla="*/ 0 w 1127"/>
              <a:gd name="T31" fmla="*/ 212 h 710"/>
              <a:gd name="T32" fmla="*/ 556 w 1127"/>
              <a:gd name="T33" fmla="*/ 212 h 710"/>
              <a:gd name="T34" fmla="*/ 556 w 1127"/>
              <a:gd name="T35" fmla="*/ 70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7" h="710">
                <a:moveTo>
                  <a:pt x="556" y="709"/>
                </a:moveTo>
                <a:lnTo>
                  <a:pt x="1126" y="709"/>
                </a:lnTo>
                <a:lnTo>
                  <a:pt x="1126" y="709"/>
                </a:lnTo>
                <a:lnTo>
                  <a:pt x="1126" y="146"/>
                </a:lnTo>
                <a:lnTo>
                  <a:pt x="1126" y="146"/>
                </a:lnTo>
                <a:lnTo>
                  <a:pt x="1011" y="146"/>
                </a:lnTo>
                <a:lnTo>
                  <a:pt x="1011" y="0"/>
                </a:lnTo>
                <a:lnTo>
                  <a:pt x="1011" y="0"/>
                </a:lnTo>
                <a:lnTo>
                  <a:pt x="440" y="0"/>
                </a:lnTo>
                <a:lnTo>
                  <a:pt x="440" y="0"/>
                </a:lnTo>
                <a:lnTo>
                  <a:pt x="386" y="4"/>
                </a:lnTo>
                <a:lnTo>
                  <a:pt x="386" y="166"/>
                </a:lnTo>
                <a:lnTo>
                  <a:pt x="0" y="166"/>
                </a:lnTo>
                <a:lnTo>
                  <a:pt x="0" y="166"/>
                </a:lnTo>
                <a:lnTo>
                  <a:pt x="0" y="212"/>
                </a:lnTo>
                <a:lnTo>
                  <a:pt x="0" y="212"/>
                </a:lnTo>
                <a:lnTo>
                  <a:pt x="556" y="212"/>
                </a:lnTo>
                <a:lnTo>
                  <a:pt x="556" y="709"/>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4" name="Freeform 274"/>
          <p:cNvSpPr>
            <a:spLocks noChangeArrowheads="1"/>
          </p:cNvSpPr>
          <p:nvPr/>
        </p:nvSpPr>
        <p:spPr bwMode="auto">
          <a:xfrm>
            <a:off x="15676971" y="8031619"/>
            <a:ext cx="1010082" cy="672350"/>
          </a:xfrm>
          <a:custGeom>
            <a:avLst/>
            <a:gdLst>
              <a:gd name="T0" fmla="*/ 578 w 1374"/>
              <a:gd name="T1" fmla="*/ 490 h 916"/>
              <a:gd name="T2" fmla="*/ 578 w 1374"/>
              <a:gd name="T3" fmla="*/ 490 h 916"/>
              <a:gd name="T4" fmla="*/ 675 w 1374"/>
              <a:gd name="T5" fmla="*/ 509 h 916"/>
              <a:gd name="T6" fmla="*/ 691 w 1374"/>
              <a:gd name="T7" fmla="*/ 560 h 916"/>
              <a:gd name="T8" fmla="*/ 698 w 1374"/>
              <a:gd name="T9" fmla="*/ 606 h 916"/>
              <a:gd name="T10" fmla="*/ 668 w 1374"/>
              <a:gd name="T11" fmla="*/ 675 h 916"/>
              <a:gd name="T12" fmla="*/ 625 w 1374"/>
              <a:gd name="T13" fmla="*/ 718 h 916"/>
              <a:gd name="T14" fmla="*/ 625 w 1374"/>
              <a:gd name="T15" fmla="*/ 718 h 916"/>
              <a:gd name="T16" fmla="*/ 609 w 1374"/>
              <a:gd name="T17" fmla="*/ 764 h 916"/>
              <a:gd name="T18" fmla="*/ 645 w 1374"/>
              <a:gd name="T19" fmla="*/ 791 h 916"/>
              <a:gd name="T20" fmla="*/ 660 w 1374"/>
              <a:gd name="T21" fmla="*/ 818 h 916"/>
              <a:gd name="T22" fmla="*/ 668 w 1374"/>
              <a:gd name="T23" fmla="*/ 853 h 916"/>
              <a:gd name="T24" fmla="*/ 609 w 1374"/>
              <a:gd name="T25" fmla="*/ 884 h 916"/>
              <a:gd name="T26" fmla="*/ 594 w 1374"/>
              <a:gd name="T27" fmla="*/ 915 h 916"/>
              <a:gd name="T28" fmla="*/ 594 w 1374"/>
              <a:gd name="T29" fmla="*/ 915 h 916"/>
              <a:gd name="T30" fmla="*/ 1373 w 1374"/>
              <a:gd name="T31" fmla="*/ 915 h 916"/>
              <a:gd name="T32" fmla="*/ 1373 w 1374"/>
              <a:gd name="T33" fmla="*/ 915 h 916"/>
              <a:gd name="T34" fmla="*/ 1373 w 1374"/>
              <a:gd name="T35" fmla="*/ 436 h 916"/>
              <a:gd name="T36" fmla="*/ 1373 w 1374"/>
              <a:gd name="T37" fmla="*/ 436 h 916"/>
              <a:gd name="T38" fmla="*/ 1373 w 1374"/>
              <a:gd name="T39" fmla="*/ 0 h 916"/>
              <a:gd name="T40" fmla="*/ 1373 w 1374"/>
              <a:gd name="T41" fmla="*/ 0 h 916"/>
              <a:gd name="T42" fmla="*/ 1072 w 1374"/>
              <a:gd name="T43" fmla="*/ 0 h 916"/>
              <a:gd name="T44" fmla="*/ 1072 w 1374"/>
              <a:gd name="T45" fmla="*/ 0 h 916"/>
              <a:gd name="T46" fmla="*/ 567 w 1374"/>
              <a:gd name="T47" fmla="*/ 0 h 916"/>
              <a:gd name="T48" fmla="*/ 567 w 1374"/>
              <a:gd name="T49" fmla="*/ 0 h 916"/>
              <a:gd name="T50" fmla="*/ 46 w 1374"/>
              <a:gd name="T51" fmla="*/ 0 h 916"/>
              <a:gd name="T52" fmla="*/ 46 w 1374"/>
              <a:gd name="T53" fmla="*/ 0 h 916"/>
              <a:gd name="T54" fmla="*/ 0 w 1374"/>
              <a:gd name="T55" fmla="*/ 0 h 916"/>
              <a:gd name="T56" fmla="*/ 0 w 1374"/>
              <a:gd name="T57" fmla="*/ 0 h 916"/>
              <a:gd name="T58" fmla="*/ 73 w 1374"/>
              <a:gd name="T59" fmla="*/ 51 h 916"/>
              <a:gd name="T60" fmla="*/ 112 w 1374"/>
              <a:gd name="T61" fmla="*/ 47 h 916"/>
              <a:gd name="T62" fmla="*/ 143 w 1374"/>
              <a:gd name="T63" fmla="*/ 70 h 916"/>
              <a:gd name="T64" fmla="*/ 216 w 1374"/>
              <a:gd name="T65" fmla="*/ 101 h 916"/>
              <a:gd name="T66" fmla="*/ 313 w 1374"/>
              <a:gd name="T67" fmla="*/ 105 h 916"/>
              <a:gd name="T68" fmla="*/ 467 w 1374"/>
              <a:gd name="T69" fmla="*/ 197 h 916"/>
              <a:gd name="T70" fmla="*/ 498 w 1374"/>
              <a:gd name="T71" fmla="*/ 259 h 916"/>
              <a:gd name="T72" fmla="*/ 517 w 1374"/>
              <a:gd name="T73" fmla="*/ 375 h 916"/>
              <a:gd name="T74" fmla="*/ 567 w 1374"/>
              <a:gd name="T75" fmla="*/ 467 h 916"/>
              <a:gd name="T76" fmla="*/ 578 w 1374"/>
              <a:gd name="T77" fmla="*/ 490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4" h="916">
                <a:moveTo>
                  <a:pt x="578" y="490"/>
                </a:moveTo>
                <a:lnTo>
                  <a:pt x="578" y="490"/>
                </a:lnTo>
                <a:cubicBezTo>
                  <a:pt x="606" y="506"/>
                  <a:pt x="660" y="490"/>
                  <a:pt x="675" y="509"/>
                </a:cubicBezTo>
                <a:cubicBezTo>
                  <a:pt x="691" y="525"/>
                  <a:pt x="687" y="541"/>
                  <a:pt x="691" y="560"/>
                </a:cubicBezTo>
                <a:cubicBezTo>
                  <a:pt x="694" y="575"/>
                  <a:pt x="706" y="591"/>
                  <a:pt x="698" y="606"/>
                </a:cubicBezTo>
                <a:cubicBezTo>
                  <a:pt x="691" y="633"/>
                  <a:pt x="671" y="648"/>
                  <a:pt x="668" y="675"/>
                </a:cubicBezTo>
                <a:cubicBezTo>
                  <a:pt x="660" y="726"/>
                  <a:pt x="637" y="695"/>
                  <a:pt x="625" y="718"/>
                </a:cubicBezTo>
                <a:lnTo>
                  <a:pt x="625" y="718"/>
                </a:lnTo>
                <a:cubicBezTo>
                  <a:pt x="625" y="738"/>
                  <a:pt x="609" y="745"/>
                  <a:pt x="609" y="764"/>
                </a:cubicBezTo>
                <a:cubicBezTo>
                  <a:pt x="609" y="772"/>
                  <a:pt x="637" y="780"/>
                  <a:pt x="645" y="791"/>
                </a:cubicBezTo>
                <a:cubicBezTo>
                  <a:pt x="652" y="799"/>
                  <a:pt x="652" y="810"/>
                  <a:pt x="660" y="818"/>
                </a:cubicBezTo>
                <a:cubicBezTo>
                  <a:pt x="671" y="826"/>
                  <a:pt x="694" y="845"/>
                  <a:pt x="668" y="853"/>
                </a:cubicBezTo>
                <a:cubicBezTo>
                  <a:pt x="641" y="861"/>
                  <a:pt x="625" y="861"/>
                  <a:pt x="609" y="884"/>
                </a:cubicBezTo>
                <a:cubicBezTo>
                  <a:pt x="594" y="915"/>
                  <a:pt x="594" y="915"/>
                  <a:pt x="594" y="915"/>
                </a:cubicBezTo>
                <a:lnTo>
                  <a:pt x="594" y="915"/>
                </a:lnTo>
                <a:cubicBezTo>
                  <a:pt x="1373" y="915"/>
                  <a:pt x="1373" y="915"/>
                  <a:pt x="1373" y="915"/>
                </a:cubicBezTo>
                <a:lnTo>
                  <a:pt x="1373" y="915"/>
                </a:lnTo>
                <a:cubicBezTo>
                  <a:pt x="1373" y="436"/>
                  <a:pt x="1373" y="436"/>
                  <a:pt x="1373" y="436"/>
                </a:cubicBezTo>
                <a:lnTo>
                  <a:pt x="1373" y="436"/>
                </a:lnTo>
                <a:cubicBezTo>
                  <a:pt x="1373" y="0"/>
                  <a:pt x="1373" y="0"/>
                  <a:pt x="1373" y="0"/>
                </a:cubicBezTo>
                <a:lnTo>
                  <a:pt x="1373" y="0"/>
                </a:lnTo>
                <a:cubicBezTo>
                  <a:pt x="1072" y="0"/>
                  <a:pt x="1072" y="0"/>
                  <a:pt x="1072" y="0"/>
                </a:cubicBezTo>
                <a:lnTo>
                  <a:pt x="1072" y="0"/>
                </a:lnTo>
                <a:cubicBezTo>
                  <a:pt x="567" y="0"/>
                  <a:pt x="567" y="0"/>
                  <a:pt x="567" y="0"/>
                </a:cubicBezTo>
                <a:lnTo>
                  <a:pt x="567" y="0"/>
                </a:lnTo>
                <a:cubicBezTo>
                  <a:pt x="46" y="0"/>
                  <a:pt x="46" y="0"/>
                  <a:pt x="46" y="0"/>
                </a:cubicBezTo>
                <a:lnTo>
                  <a:pt x="46" y="0"/>
                </a:lnTo>
                <a:cubicBezTo>
                  <a:pt x="0" y="0"/>
                  <a:pt x="0" y="0"/>
                  <a:pt x="0" y="0"/>
                </a:cubicBezTo>
                <a:lnTo>
                  <a:pt x="0" y="0"/>
                </a:lnTo>
                <a:cubicBezTo>
                  <a:pt x="12" y="16"/>
                  <a:pt x="58" y="51"/>
                  <a:pt x="73" y="51"/>
                </a:cubicBezTo>
                <a:cubicBezTo>
                  <a:pt x="89" y="51"/>
                  <a:pt x="97" y="39"/>
                  <a:pt x="112" y="47"/>
                </a:cubicBezTo>
                <a:cubicBezTo>
                  <a:pt x="124" y="51"/>
                  <a:pt x="136" y="59"/>
                  <a:pt x="143" y="70"/>
                </a:cubicBezTo>
                <a:cubicBezTo>
                  <a:pt x="166" y="74"/>
                  <a:pt x="189" y="97"/>
                  <a:pt x="216" y="101"/>
                </a:cubicBezTo>
                <a:cubicBezTo>
                  <a:pt x="243" y="109"/>
                  <a:pt x="286" y="93"/>
                  <a:pt x="313" y="105"/>
                </a:cubicBezTo>
                <a:cubicBezTo>
                  <a:pt x="374" y="128"/>
                  <a:pt x="440" y="120"/>
                  <a:pt x="467" y="197"/>
                </a:cubicBezTo>
                <a:cubicBezTo>
                  <a:pt x="459" y="225"/>
                  <a:pt x="479" y="244"/>
                  <a:pt x="498" y="259"/>
                </a:cubicBezTo>
                <a:cubicBezTo>
                  <a:pt x="532" y="294"/>
                  <a:pt x="498" y="340"/>
                  <a:pt x="517" y="375"/>
                </a:cubicBezTo>
                <a:cubicBezTo>
                  <a:pt x="536" y="410"/>
                  <a:pt x="540" y="440"/>
                  <a:pt x="567" y="467"/>
                </a:cubicBezTo>
                <a:cubicBezTo>
                  <a:pt x="578" y="490"/>
                  <a:pt x="578" y="490"/>
                  <a:pt x="578" y="49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5" name="Freeform 275"/>
          <p:cNvSpPr>
            <a:spLocks noChangeArrowheads="1"/>
          </p:cNvSpPr>
          <p:nvPr/>
        </p:nvSpPr>
        <p:spPr bwMode="auto">
          <a:xfrm>
            <a:off x="16687054" y="8349929"/>
            <a:ext cx="604101" cy="354039"/>
          </a:xfrm>
          <a:custGeom>
            <a:avLst/>
            <a:gdLst>
              <a:gd name="T0" fmla="*/ 0 w 826"/>
              <a:gd name="T1" fmla="*/ 3 h 483"/>
              <a:gd name="T2" fmla="*/ 0 w 826"/>
              <a:gd name="T3" fmla="*/ 482 h 483"/>
              <a:gd name="T4" fmla="*/ 0 w 826"/>
              <a:gd name="T5" fmla="*/ 482 h 483"/>
              <a:gd name="T6" fmla="*/ 258 w 826"/>
              <a:gd name="T7" fmla="*/ 482 h 483"/>
              <a:gd name="T8" fmla="*/ 258 w 826"/>
              <a:gd name="T9" fmla="*/ 482 h 483"/>
              <a:gd name="T10" fmla="*/ 822 w 826"/>
              <a:gd name="T11" fmla="*/ 482 h 483"/>
              <a:gd name="T12" fmla="*/ 822 w 826"/>
              <a:gd name="T13" fmla="*/ 482 h 483"/>
              <a:gd name="T14" fmla="*/ 825 w 826"/>
              <a:gd name="T15" fmla="*/ 0 h 483"/>
              <a:gd name="T16" fmla="*/ 825 w 826"/>
              <a:gd name="T17" fmla="*/ 0 h 483"/>
              <a:gd name="T18" fmla="*/ 0 w 826"/>
              <a:gd name="T19" fmla="*/ 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6" h="483">
                <a:moveTo>
                  <a:pt x="0" y="3"/>
                </a:moveTo>
                <a:lnTo>
                  <a:pt x="0" y="482"/>
                </a:lnTo>
                <a:lnTo>
                  <a:pt x="0" y="482"/>
                </a:lnTo>
                <a:lnTo>
                  <a:pt x="258" y="482"/>
                </a:lnTo>
                <a:lnTo>
                  <a:pt x="258" y="482"/>
                </a:lnTo>
                <a:lnTo>
                  <a:pt x="822" y="482"/>
                </a:lnTo>
                <a:lnTo>
                  <a:pt x="822" y="482"/>
                </a:lnTo>
                <a:lnTo>
                  <a:pt x="825" y="0"/>
                </a:lnTo>
                <a:lnTo>
                  <a:pt x="825" y="0"/>
                </a:lnTo>
                <a:lnTo>
                  <a:pt x="0" y="3"/>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6" name="Freeform 276"/>
          <p:cNvSpPr>
            <a:spLocks noChangeArrowheads="1"/>
          </p:cNvSpPr>
          <p:nvPr/>
        </p:nvSpPr>
        <p:spPr bwMode="auto">
          <a:xfrm>
            <a:off x="16687054" y="8031619"/>
            <a:ext cx="604101" cy="318310"/>
          </a:xfrm>
          <a:custGeom>
            <a:avLst/>
            <a:gdLst>
              <a:gd name="T0" fmla="*/ 255 w 826"/>
              <a:gd name="T1" fmla="*/ 0 h 437"/>
              <a:gd name="T2" fmla="*/ 825 w 826"/>
              <a:gd name="T3" fmla="*/ 0 h 437"/>
              <a:gd name="T4" fmla="*/ 825 w 826"/>
              <a:gd name="T5" fmla="*/ 0 h 437"/>
              <a:gd name="T6" fmla="*/ 825 w 826"/>
              <a:gd name="T7" fmla="*/ 433 h 437"/>
              <a:gd name="T8" fmla="*/ 825 w 826"/>
              <a:gd name="T9" fmla="*/ 433 h 437"/>
              <a:gd name="T10" fmla="*/ 0 w 826"/>
              <a:gd name="T11" fmla="*/ 436 h 437"/>
              <a:gd name="T12" fmla="*/ 0 w 826"/>
              <a:gd name="T13" fmla="*/ 436 h 437"/>
              <a:gd name="T14" fmla="*/ 0 w 826"/>
              <a:gd name="T15" fmla="*/ 0 h 437"/>
              <a:gd name="T16" fmla="*/ 0 w 826"/>
              <a:gd name="T17" fmla="*/ 0 h 437"/>
              <a:gd name="T18" fmla="*/ 255 w 826"/>
              <a:gd name="T19"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6" h="437">
                <a:moveTo>
                  <a:pt x="255" y="0"/>
                </a:moveTo>
                <a:lnTo>
                  <a:pt x="825" y="0"/>
                </a:lnTo>
                <a:lnTo>
                  <a:pt x="825" y="0"/>
                </a:lnTo>
                <a:lnTo>
                  <a:pt x="825" y="433"/>
                </a:lnTo>
                <a:lnTo>
                  <a:pt x="825" y="433"/>
                </a:lnTo>
                <a:lnTo>
                  <a:pt x="0" y="436"/>
                </a:lnTo>
                <a:lnTo>
                  <a:pt x="0" y="436"/>
                </a:lnTo>
                <a:lnTo>
                  <a:pt x="0" y="0"/>
                </a:lnTo>
                <a:lnTo>
                  <a:pt x="0" y="0"/>
                </a:lnTo>
                <a:lnTo>
                  <a:pt x="255"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7" name="Freeform 277"/>
          <p:cNvSpPr>
            <a:spLocks noChangeArrowheads="1"/>
          </p:cNvSpPr>
          <p:nvPr/>
        </p:nvSpPr>
        <p:spPr bwMode="auto">
          <a:xfrm>
            <a:off x="17294402" y="7619115"/>
            <a:ext cx="367007" cy="412504"/>
          </a:xfrm>
          <a:custGeom>
            <a:avLst/>
            <a:gdLst>
              <a:gd name="T0" fmla="*/ 0 w 503"/>
              <a:gd name="T1" fmla="*/ 0 h 564"/>
              <a:gd name="T2" fmla="*/ 0 w 503"/>
              <a:gd name="T3" fmla="*/ 0 h 564"/>
              <a:gd name="T4" fmla="*/ 394 w 503"/>
              <a:gd name="T5" fmla="*/ 0 h 564"/>
              <a:gd name="T6" fmla="*/ 394 w 503"/>
              <a:gd name="T7" fmla="*/ 0 h 564"/>
              <a:gd name="T8" fmla="*/ 444 w 503"/>
              <a:gd name="T9" fmla="*/ 20 h 564"/>
              <a:gd name="T10" fmla="*/ 440 w 503"/>
              <a:gd name="T11" fmla="*/ 62 h 564"/>
              <a:gd name="T12" fmla="*/ 451 w 503"/>
              <a:gd name="T13" fmla="*/ 90 h 564"/>
              <a:gd name="T14" fmla="*/ 459 w 503"/>
              <a:gd name="T15" fmla="*/ 113 h 564"/>
              <a:gd name="T16" fmla="*/ 483 w 503"/>
              <a:gd name="T17" fmla="*/ 101 h 564"/>
              <a:gd name="T18" fmla="*/ 502 w 503"/>
              <a:gd name="T19" fmla="*/ 90 h 564"/>
              <a:gd name="T20" fmla="*/ 502 w 503"/>
              <a:gd name="T21" fmla="*/ 90 h 564"/>
              <a:gd name="T22" fmla="*/ 502 w 503"/>
              <a:gd name="T23" fmla="*/ 563 h 564"/>
              <a:gd name="T24" fmla="*/ 502 w 503"/>
              <a:gd name="T25" fmla="*/ 563 h 564"/>
              <a:gd name="T26" fmla="*/ 0 w 503"/>
              <a:gd name="T27" fmla="*/ 563 h 564"/>
              <a:gd name="T28" fmla="*/ 0 w 503"/>
              <a:gd name="T29" fmla="*/ 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3" h="564">
                <a:moveTo>
                  <a:pt x="0" y="0"/>
                </a:moveTo>
                <a:lnTo>
                  <a:pt x="0" y="0"/>
                </a:lnTo>
                <a:cubicBezTo>
                  <a:pt x="394" y="0"/>
                  <a:pt x="394" y="0"/>
                  <a:pt x="394" y="0"/>
                </a:cubicBezTo>
                <a:lnTo>
                  <a:pt x="394" y="0"/>
                </a:lnTo>
                <a:cubicBezTo>
                  <a:pt x="413" y="0"/>
                  <a:pt x="428" y="8"/>
                  <a:pt x="444" y="20"/>
                </a:cubicBezTo>
                <a:cubicBezTo>
                  <a:pt x="455" y="27"/>
                  <a:pt x="436" y="51"/>
                  <a:pt x="440" y="62"/>
                </a:cubicBezTo>
                <a:cubicBezTo>
                  <a:pt x="444" y="74"/>
                  <a:pt x="451" y="82"/>
                  <a:pt x="451" y="90"/>
                </a:cubicBezTo>
                <a:cubicBezTo>
                  <a:pt x="455" y="97"/>
                  <a:pt x="451" y="105"/>
                  <a:pt x="459" y="113"/>
                </a:cubicBezTo>
                <a:cubicBezTo>
                  <a:pt x="471" y="117"/>
                  <a:pt x="475" y="109"/>
                  <a:pt x="483" y="101"/>
                </a:cubicBezTo>
                <a:cubicBezTo>
                  <a:pt x="502" y="90"/>
                  <a:pt x="502" y="90"/>
                  <a:pt x="502" y="90"/>
                </a:cubicBezTo>
                <a:lnTo>
                  <a:pt x="502" y="90"/>
                </a:lnTo>
                <a:cubicBezTo>
                  <a:pt x="502" y="563"/>
                  <a:pt x="502" y="563"/>
                  <a:pt x="502" y="563"/>
                </a:cubicBezTo>
                <a:lnTo>
                  <a:pt x="502" y="563"/>
                </a:lnTo>
                <a:cubicBezTo>
                  <a:pt x="0" y="563"/>
                  <a:pt x="0" y="563"/>
                  <a:pt x="0" y="563"/>
                </a:cubicBezTo>
                <a:lnTo>
                  <a:pt x="0" y="0"/>
                </a:lnTo>
              </a:path>
            </a:pathLst>
          </a:custGeom>
          <a:solidFill>
            <a:schemeClr val="accent3"/>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288" name="Freeform 278"/>
          <p:cNvSpPr>
            <a:spLocks noChangeArrowheads="1"/>
          </p:cNvSpPr>
          <p:nvPr/>
        </p:nvSpPr>
        <p:spPr bwMode="auto">
          <a:xfrm>
            <a:off x="16901412" y="6807098"/>
            <a:ext cx="376751" cy="373528"/>
          </a:xfrm>
          <a:custGeom>
            <a:avLst/>
            <a:gdLst>
              <a:gd name="T0" fmla="*/ 513 w 514"/>
              <a:gd name="T1" fmla="*/ 509 h 510"/>
              <a:gd name="T2" fmla="*/ 513 w 514"/>
              <a:gd name="T3" fmla="*/ 4 h 510"/>
              <a:gd name="T4" fmla="*/ 513 w 514"/>
              <a:gd name="T5" fmla="*/ 4 h 510"/>
              <a:gd name="T6" fmla="*/ 0 w 514"/>
              <a:gd name="T7" fmla="*/ 0 h 510"/>
              <a:gd name="T8" fmla="*/ 0 w 514"/>
              <a:gd name="T9" fmla="*/ 0 h 510"/>
              <a:gd name="T10" fmla="*/ 0 w 514"/>
              <a:gd name="T11" fmla="*/ 509 h 510"/>
              <a:gd name="T12" fmla="*/ 0 w 514"/>
              <a:gd name="T13" fmla="*/ 509 h 510"/>
              <a:gd name="T14" fmla="*/ 420 w 514"/>
              <a:gd name="T15" fmla="*/ 509 h 510"/>
              <a:gd name="T16" fmla="*/ 420 w 514"/>
              <a:gd name="T17" fmla="*/ 509 h 510"/>
              <a:gd name="T18" fmla="*/ 513 w 514"/>
              <a:gd name="T19" fmla="*/ 509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4" h="510">
                <a:moveTo>
                  <a:pt x="513" y="509"/>
                </a:moveTo>
                <a:lnTo>
                  <a:pt x="513" y="4"/>
                </a:lnTo>
                <a:lnTo>
                  <a:pt x="513" y="4"/>
                </a:lnTo>
                <a:lnTo>
                  <a:pt x="0" y="0"/>
                </a:lnTo>
                <a:lnTo>
                  <a:pt x="0" y="0"/>
                </a:lnTo>
                <a:lnTo>
                  <a:pt x="0" y="509"/>
                </a:lnTo>
                <a:lnTo>
                  <a:pt x="0" y="509"/>
                </a:lnTo>
                <a:lnTo>
                  <a:pt x="420" y="509"/>
                </a:lnTo>
                <a:lnTo>
                  <a:pt x="420" y="509"/>
                </a:lnTo>
                <a:lnTo>
                  <a:pt x="513" y="509"/>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9" name="Freeform 279"/>
          <p:cNvSpPr>
            <a:spLocks noChangeArrowheads="1"/>
          </p:cNvSpPr>
          <p:nvPr/>
        </p:nvSpPr>
        <p:spPr bwMode="auto">
          <a:xfrm>
            <a:off x="16790985" y="7180626"/>
            <a:ext cx="418973" cy="328055"/>
          </a:xfrm>
          <a:custGeom>
            <a:avLst/>
            <a:gdLst>
              <a:gd name="T0" fmla="*/ 0 w 572"/>
              <a:gd name="T1" fmla="*/ 447 h 448"/>
              <a:gd name="T2" fmla="*/ 571 w 572"/>
              <a:gd name="T3" fmla="*/ 447 h 448"/>
              <a:gd name="T4" fmla="*/ 571 w 572"/>
              <a:gd name="T5" fmla="*/ 447 h 448"/>
              <a:gd name="T6" fmla="*/ 571 w 572"/>
              <a:gd name="T7" fmla="*/ 0 h 448"/>
              <a:gd name="T8" fmla="*/ 571 w 572"/>
              <a:gd name="T9" fmla="*/ 0 h 448"/>
              <a:gd name="T10" fmla="*/ 151 w 572"/>
              <a:gd name="T11" fmla="*/ 0 h 448"/>
              <a:gd name="T12" fmla="*/ 151 w 572"/>
              <a:gd name="T13" fmla="*/ 0 h 448"/>
              <a:gd name="T14" fmla="*/ 0 w 572"/>
              <a:gd name="T15" fmla="*/ 0 h 448"/>
              <a:gd name="T16" fmla="*/ 0 w 572"/>
              <a:gd name="T17" fmla="*/ 0 h 448"/>
              <a:gd name="T18" fmla="*/ 0 w 572"/>
              <a:gd name="T19" fmla="*/ 44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2" h="448">
                <a:moveTo>
                  <a:pt x="0" y="447"/>
                </a:moveTo>
                <a:lnTo>
                  <a:pt x="571" y="447"/>
                </a:lnTo>
                <a:lnTo>
                  <a:pt x="571" y="447"/>
                </a:lnTo>
                <a:lnTo>
                  <a:pt x="571" y="0"/>
                </a:lnTo>
                <a:lnTo>
                  <a:pt x="571" y="0"/>
                </a:lnTo>
                <a:lnTo>
                  <a:pt x="151" y="0"/>
                </a:lnTo>
                <a:lnTo>
                  <a:pt x="151" y="0"/>
                </a:lnTo>
                <a:lnTo>
                  <a:pt x="0" y="0"/>
                </a:lnTo>
                <a:lnTo>
                  <a:pt x="0" y="0"/>
                </a:lnTo>
                <a:lnTo>
                  <a:pt x="0" y="447"/>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0" name="Freeform 280"/>
          <p:cNvSpPr>
            <a:spLocks noChangeArrowheads="1"/>
          </p:cNvSpPr>
          <p:nvPr/>
        </p:nvSpPr>
        <p:spPr bwMode="auto">
          <a:xfrm>
            <a:off x="17209958" y="7180626"/>
            <a:ext cx="373503" cy="435241"/>
          </a:xfrm>
          <a:custGeom>
            <a:avLst/>
            <a:gdLst>
              <a:gd name="T0" fmla="*/ 0 w 510"/>
              <a:gd name="T1" fmla="*/ 0 h 594"/>
              <a:gd name="T2" fmla="*/ 93 w 510"/>
              <a:gd name="T3" fmla="*/ 0 h 594"/>
              <a:gd name="T4" fmla="*/ 93 w 510"/>
              <a:gd name="T5" fmla="*/ 0 h 594"/>
              <a:gd name="T6" fmla="*/ 509 w 510"/>
              <a:gd name="T7" fmla="*/ 0 h 594"/>
              <a:gd name="T8" fmla="*/ 509 w 510"/>
              <a:gd name="T9" fmla="*/ 0 h 594"/>
              <a:gd name="T10" fmla="*/ 509 w 510"/>
              <a:gd name="T11" fmla="*/ 593 h 594"/>
              <a:gd name="T12" fmla="*/ 509 w 510"/>
              <a:gd name="T13" fmla="*/ 593 h 594"/>
              <a:gd name="T14" fmla="*/ 115 w 510"/>
              <a:gd name="T15" fmla="*/ 593 h 594"/>
              <a:gd name="T16" fmla="*/ 115 w 510"/>
              <a:gd name="T17" fmla="*/ 593 h 594"/>
              <a:gd name="T18" fmla="*/ 0 w 510"/>
              <a:gd name="T19" fmla="*/ 593 h 594"/>
              <a:gd name="T20" fmla="*/ 0 w 510"/>
              <a:gd name="T21" fmla="*/ 447 h 594"/>
              <a:gd name="T22" fmla="*/ 0 w 510"/>
              <a:gd name="T23" fmla="*/ 447 h 594"/>
              <a:gd name="T24" fmla="*/ 0 w 510"/>
              <a:gd name="T25" fmla="*/ 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0" h="594">
                <a:moveTo>
                  <a:pt x="0" y="0"/>
                </a:moveTo>
                <a:lnTo>
                  <a:pt x="93" y="0"/>
                </a:lnTo>
                <a:lnTo>
                  <a:pt x="93" y="0"/>
                </a:lnTo>
                <a:lnTo>
                  <a:pt x="509" y="0"/>
                </a:lnTo>
                <a:lnTo>
                  <a:pt x="509" y="0"/>
                </a:lnTo>
                <a:lnTo>
                  <a:pt x="509" y="593"/>
                </a:lnTo>
                <a:lnTo>
                  <a:pt x="509" y="593"/>
                </a:lnTo>
                <a:lnTo>
                  <a:pt x="115" y="593"/>
                </a:lnTo>
                <a:lnTo>
                  <a:pt x="115" y="593"/>
                </a:lnTo>
                <a:lnTo>
                  <a:pt x="0" y="593"/>
                </a:lnTo>
                <a:lnTo>
                  <a:pt x="0" y="447"/>
                </a:lnTo>
                <a:lnTo>
                  <a:pt x="0" y="447"/>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1" name="Freeform 281"/>
          <p:cNvSpPr>
            <a:spLocks noChangeArrowheads="1"/>
          </p:cNvSpPr>
          <p:nvPr/>
        </p:nvSpPr>
        <p:spPr bwMode="auto">
          <a:xfrm>
            <a:off x="17278163" y="6810346"/>
            <a:ext cx="379999" cy="370279"/>
          </a:xfrm>
          <a:custGeom>
            <a:avLst/>
            <a:gdLst>
              <a:gd name="T0" fmla="*/ 0 w 521"/>
              <a:gd name="T1" fmla="*/ 505 h 506"/>
              <a:gd name="T2" fmla="*/ 416 w 521"/>
              <a:gd name="T3" fmla="*/ 505 h 506"/>
              <a:gd name="T4" fmla="*/ 416 w 521"/>
              <a:gd name="T5" fmla="*/ 505 h 506"/>
              <a:gd name="T6" fmla="*/ 520 w 521"/>
              <a:gd name="T7" fmla="*/ 505 h 506"/>
              <a:gd name="T8" fmla="*/ 520 w 521"/>
              <a:gd name="T9" fmla="*/ 505 h 506"/>
              <a:gd name="T10" fmla="*/ 520 w 521"/>
              <a:gd name="T11" fmla="*/ 0 h 506"/>
              <a:gd name="T12" fmla="*/ 520 w 521"/>
              <a:gd name="T13" fmla="*/ 0 h 506"/>
              <a:gd name="T14" fmla="*/ 0 w 521"/>
              <a:gd name="T15" fmla="*/ 0 h 506"/>
              <a:gd name="T16" fmla="*/ 0 w 521"/>
              <a:gd name="T17" fmla="*/ 0 h 506"/>
              <a:gd name="T18" fmla="*/ 0 w 521"/>
              <a:gd name="T19"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1" h="506">
                <a:moveTo>
                  <a:pt x="0" y="505"/>
                </a:moveTo>
                <a:lnTo>
                  <a:pt x="416" y="505"/>
                </a:lnTo>
                <a:lnTo>
                  <a:pt x="416" y="505"/>
                </a:lnTo>
                <a:lnTo>
                  <a:pt x="520" y="505"/>
                </a:lnTo>
                <a:lnTo>
                  <a:pt x="520" y="505"/>
                </a:lnTo>
                <a:lnTo>
                  <a:pt x="520" y="0"/>
                </a:lnTo>
                <a:lnTo>
                  <a:pt x="520" y="0"/>
                </a:lnTo>
                <a:lnTo>
                  <a:pt x="0" y="0"/>
                </a:lnTo>
                <a:lnTo>
                  <a:pt x="0" y="0"/>
                </a:lnTo>
                <a:lnTo>
                  <a:pt x="0" y="50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2" name="Freeform 282"/>
          <p:cNvSpPr>
            <a:spLocks noChangeArrowheads="1"/>
          </p:cNvSpPr>
          <p:nvPr/>
        </p:nvSpPr>
        <p:spPr bwMode="auto">
          <a:xfrm>
            <a:off x="17005343" y="6073035"/>
            <a:ext cx="370255" cy="370279"/>
          </a:xfrm>
          <a:custGeom>
            <a:avLst/>
            <a:gdLst>
              <a:gd name="T0" fmla="*/ 505 w 506"/>
              <a:gd name="T1" fmla="*/ 505 h 506"/>
              <a:gd name="T2" fmla="*/ 505 w 506"/>
              <a:gd name="T3" fmla="*/ 0 h 506"/>
              <a:gd name="T4" fmla="*/ 505 w 506"/>
              <a:gd name="T5" fmla="*/ 0 h 506"/>
              <a:gd name="T6" fmla="*/ 0 w 506"/>
              <a:gd name="T7" fmla="*/ 0 h 506"/>
              <a:gd name="T8" fmla="*/ 0 w 506"/>
              <a:gd name="T9" fmla="*/ 0 h 506"/>
              <a:gd name="T10" fmla="*/ 0 w 506"/>
              <a:gd name="T11" fmla="*/ 505 h 506"/>
              <a:gd name="T12" fmla="*/ 0 w 506"/>
              <a:gd name="T13" fmla="*/ 505 h 506"/>
              <a:gd name="T14" fmla="*/ 371 w 506"/>
              <a:gd name="T15" fmla="*/ 505 h 506"/>
              <a:gd name="T16" fmla="*/ 371 w 506"/>
              <a:gd name="T17" fmla="*/ 505 h 506"/>
              <a:gd name="T18" fmla="*/ 505 w 506"/>
              <a:gd name="T19"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6" h="506">
                <a:moveTo>
                  <a:pt x="505" y="505"/>
                </a:moveTo>
                <a:lnTo>
                  <a:pt x="505" y="0"/>
                </a:lnTo>
                <a:lnTo>
                  <a:pt x="505" y="0"/>
                </a:lnTo>
                <a:lnTo>
                  <a:pt x="0" y="0"/>
                </a:lnTo>
                <a:lnTo>
                  <a:pt x="0" y="0"/>
                </a:lnTo>
                <a:lnTo>
                  <a:pt x="0" y="505"/>
                </a:lnTo>
                <a:lnTo>
                  <a:pt x="0" y="505"/>
                </a:lnTo>
                <a:lnTo>
                  <a:pt x="371" y="505"/>
                </a:lnTo>
                <a:lnTo>
                  <a:pt x="371" y="505"/>
                </a:lnTo>
                <a:lnTo>
                  <a:pt x="505" y="50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3" name="Freeform 283"/>
          <p:cNvSpPr>
            <a:spLocks noChangeArrowheads="1"/>
          </p:cNvSpPr>
          <p:nvPr/>
        </p:nvSpPr>
        <p:spPr bwMode="auto">
          <a:xfrm>
            <a:off x="17378847" y="6073035"/>
            <a:ext cx="379999" cy="370279"/>
          </a:xfrm>
          <a:custGeom>
            <a:avLst/>
            <a:gdLst>
              <a:gd name="T0" fmla="*/ 386 w 522"/>
              <a:gd name="T1" fmla="*/ 505 h 506"/>
              <a:gd name="T2" fmla="*/ 521 w 522"/>
              <a:gd name="T3" fmla="*/ 505 h 506"/>
              <a:gd name="T4" fmla="*/ 521 w 522"/>
              <a:gd name="T5" fmla="*/ 505 h 506"/>
              <a:gd name="T6" fmla="*/ 517 w 522"/>
              <a:gd name="T7" fmla="*/ 0 h 506"/>
              <a:gd name="T8" fmla="*/ 517 w 522"/>
              <a:gd name="T9" fmla="*/ 0 h 506"/>
              <a:gd name="T10" fmla="*/ 0 w 522"/>
              <a:gd name="T11" fmla="*/ 0 h 506"/>
              <a:gd name="T12" fmla="*/ 0 w 522"/>
              <a:gd name="T13" fmla="*/ 0 h 506"/>
              <a:gd name="T14" fmla="*/ 0 w 522"/>
              <a:gd name="T15" fmla="*/ 505 h 506"/>
              <a:gd name="T16" fmla="*/ 0 w 522"/>
              <a:gd name="T17" fmla="*/ 505 h 506"/>
              <a:gd name="T18" fmla="*/ 386 w 522"/>
              <a:gd name="T19"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2" h="506">
                <a:moveTo>
                  <a:pt x="386" y="505"/>
                </a:moveTo>
                <a:lnTo>
                  <a:pt x="521" y="505"/>
                </a:lnTo>
                <a:lnTo>
                  <a:pt x="521" y="505"/>
                </a:lnTo>
                <a:lnTo>
                  <a:pt x="517" y="0"/>
                </a:lnTo>
                <a:lnTo>
                  <a:pt x="517" y="0"/>
                </a:lnTo>
                <a:lnTo>
                  <a:pt x="0" y="0"/>
                </a:lnTo>
                <a:lnTo>
                  <a:pt x="0" y="0"/>
                </a:lnTo>
                <a:lnTo>
                  <a:pt x="0" y="505"/>
                </a:lnTo>
                <a:lnTo>
                  <a:pt x="0" y="505"/>
                </a:lnTo>
                <a:lnTo>
                  <a:pt x="386" y="50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4" name="Freeform 284"/>
          <p:cNvSpPr>
            <a:spLocks noChangeArrowheads="1"/>
          </p:cNvSpPr>
          <p:nvPr/>
        </p:nvSpPr>
        <p:spPr bwMode="auto">
          <a:xfrm>
            <a:off x="17278163" y="6446563"/>
            <a:ext cx="379999" cy="360535"/>
          </a:xfrm>
          <a:custGeom>
            <a:avLst/>
            <a:gdLst>
              <a:gd name="T0" fmla="*/ 134 w 521"/>
              <a:gd name="T1" fmla="*/ 0 h 495"/>
              <a:gd name="T2" fmla="*/ 520 w 521"/>
              <a:gd name="T3" fmla="*/ 0 h 495"/>
              <a:gd name="T4" fmla="*/ 520 w 521"/>
              <a:gd name="T5" fmla="*/ 0 h 495"/>
              <a:gd name="T6" fmla="*/ 520 w 521"/>
              <a:gd name="T7" fmla="*/ 494 h 495"/>
              <a:gd name="T8" fmla="*/ 520 w 521"/>
              <a:gd name="T9" fmla="*/ 494 h 495"/>
              <a:gd name="T10" fmla="*/ 0 w 521"/>
              <a:gd name="T11" fmla="*/ 494 h 495"/>
              <a:gd name="T12" fmla="*/ 0 w 521"/>
              <a:gd name="T13" fmla="*/ 494 h 495"/>
              <a:gd name="T14" fmla="*/ 0 w 521"/>
              <a:gd name="T15" fmla="*/ 0 h 495"/>
              <a:gd name="T16" fmla="*/ 0 w 521"/>
              <a:gd name="T17" fmla="*/ 0 h 495"/>
              <a:gd name="T18" fmla="*/ 134 w 521"/>
              <a:gd name="T19"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1" h="495">
                <a:moveTo>
                  <a:pt x="134" y="0"/>
                </a:moveTo>
                <a:lnTo>
                  <a:pt x="520" y="0"/>
                </a:lnTo>
                <a:lnTo>
                  <a:pt x="520" y="0"/>
                </a:lnTo>
                <a:lnTo>
                  <a:pt x="520" y="494"/>
                </a:lnTo>
                <a:lnTo>
                  <a:pt x="520" y="494"/>
                </a:lnTo>
                <a:lnTo>
                  <a:pt x="0" y="494"/>
                </a:lnTo>
                <a:lnTo>
                  <a:pt x="0" y="494"/>
                </a:lnTo>
                <a:lnTo>
                  <a:pt x="0" y="0"/>
                </a:lnTo>
                <a:lnTo>
                  <a:pt x="0" y="0"/>
                </a:lnTo>
                <a:lnTo>
                  <a:pt x="134"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5" name="Freeform 285"/>
          <p:cNvSpPr>
            <a:spLocks noChangeArrowheads="1"/>
          </p:cNvSpPr>
          <p:nvPr/>
        </p:nvSpPr>
        <p:spPr bwMode="auto">
          <a:xfrm>
            <a:off x="16622097" y="6073035"/>
            <a:ext cx="379999" cy="370279"/>
          </a:xfrm>
          <a:custGeom>
            <a:avLst/>
            <a:gdLst>
              <a:gd name="T0" fmla="*/ 4 w 522"/>
              <a:gd name="T1" fmla="*/ 0 h 506"/>
              <a:gd name="T2" fmla="*/ 521 w 522"/>
              <a:gd name="T3" fmla="*/ 0 h 506"/>
              <a:gd name="T4" fmla="*/ 521 w 522"/>
              <a:gd name="T5" fmla="*/ 0 h 506"/>
              <a:gd name="T6" fmla="*/ 521 w 522"/>
              <a:gd name="T7" fmla="*/ 505 h 506"/>
              <a:gd name="T8" fmla="*/ 379 w 522"/>
              <a:gd name="T9" fmla="*/ 505 h 506"/>
              <a:gd name="T10" fmla="*/ 0 w 522"/>
              <a:gd name="T11" fmla="*/ 505 h 506"/>
              <a:gd name="T12" fmla="*/ 0 w 522"/>
              <a:gd name="T13" fmla="*/ 505 h 506"/>
              <a:gd name="T14" fmla="*/ 4 w 522"/>
              <a:gd name="T15" fmla="*/ 0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2" h="506">
                <a:moveTo>
                  <a:pt x="4" y="0"/>
                </a:moveTo>
                <a:lnTo>
                  <a:pt x="521" y="0"/>
                </a:lnTo>
                <a:lnTo>
                  <a:pt x="521" y="0"/>
                </a:lnTo>
                <a:lnTo>
                  <a:pt x="521" y="505"/>
                </a:lnTo>
                <a:lnTo>
                  <a:pt x="379" y="505"/>
                </a:lnTo>
                <a:lnTo>
                  <a:pt x="0" y="505"/>
                </a:lnTo>
                <a:lnTo>
                  <a:pt x="0" y="505"/>
                </a:lnTo>
                <a:lnTo>
                  <a:pt x="4"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6" name="Freeform 286"/>
          <p:cNvSpPr>
            <a:spLocks noChangeArrowheads="1"/>
          </p:cNvSpPr>
          <p:nvPr/>
        </p:nvSpPr>
        <p:spPr bwMode="auto">
          <a:xfrm>
            <a:off x="16531157" y="6446563"/>
            <a:ext cx="367007" cy="360535"/>
          </a:xfrm>
          <a:custGeom>
            <a:avLst/>
            <a:gdLst>
              <a:gd name="T0" fmla="*/ 123 w 503"/>
              <a:gd name="T1" fmla="*/ 0 h 495"/>
              <a:gd name="T2" fmla="*/ 502 w 503"/>
              <a:gd name="T3" fmla="*/ 0 h 495"/>
              <a:gd name="T4" fmla="*/ 502 w 503"/>
              <a:gd name="T5" fmla="*/ 0 h 495"/>
              <a:gd name="T6" fmla="*/ 502 w 503"/>
              <a:gd name="T7" fmla="*/ 490 h 495"/>
              <a:gd name="T8" fmla="*/ 502 w 503"/>
              <a:gd name="T9" fmla="*/ 490 h 495"/>
              <a:gd name="T10" fmla="*/ 0 w 503"/>
              <a:gd name="T11" fmla="*/ 494 h 495"/>
              <a:gd name="T12" fmla="*/ 0 w 503"/>
              <a:gd name="T13" fmla="*/ 494 h 495"/>
              <a:gd name="T14" fmla="*/ 0 w 503"/>
              <a:gd name="T15" fmla="*/ 0 h 495"/>
              <a:gd name="T16" fmla="*/ 0 w 503"/>
              <a:gd name="T17" fmla="*/ 0 h 495"/>
              <a:gd name="T18" fmla="*/ 123 w 503"/>
              <a:gd name="T19"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3" h="495">
                <a:moveTo>
                  <a:pt x="123" y="0"/>
                </a:moveTo>
                <a:lnTo>
                  <a:pt x="502" y="0"/>
                </a:lnTo>
                <a:lnTo>
                  <a:pt x="502" y="0"/>
                </a:lnTo>
                <a:lnTo>
                  <a:pt x="502" y="490"/>
                </a:lnTo>
                <a:lnTo>
                  <a:pt x="502" y="490"/>
                </a:lnTo>
                <a:lnTo>
                  <a:pt x="0" y="494"/>
                </a:lnTo>
                <a:lnTo>
                  <a:pt x="0" y="494"/>
                </a:lnTo>
                <a:lnTo>
                  <a:pt x="0" y="0"/>
                </a:lnTo>
                <a:lnTo>
                  <a:pt x="0" y="0"/>
                </a:lnTo>
                <a:lnTo>
                  <a:pt x="123"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7" name="Freeform 287"/>
          <p:cNvSpPr>
            <a:spLocks noChangeArrowheads="1"/>
          </p:cNvSpPr>
          <p:nvPr/>
        </p:nvSpPr>
        <p:spPr bwMode="auto">
          <a:xfrm>
            <a:off x="16901412" y="6446563"/>
            <a:ext cx="376751" cy="360535"/>
          </a:xfrm>
          <a:custGeom>
            <a:avLst/>
            <a:gdLst>
              <a:gd name="T0" fmla="*/ 0 w 514"/>
              <a:gd name="T1" fmla="*/ 0 h 495"/>
              <a:gd name="T2" fmla="*/ 142 w 514"/>
              <a:gd name="T3" fmla="*/ 0 h 495"/>
              <a:gd name="T4" fmla="*/ 142 w 514"/>
              <a:gd name="T5" fmla="*/ 0 h 495"/>
              <a:gd name="T6" fmla="*/ 513 w 514"/>
              <a:gd name="T7" fmla="*/ 0 h 495"/>
              <a:gd name="T8" fmla="*/ 513 w 514"/>
              <a:gd name="T9" fmla="*/ 0 h 495"/>
              <a:gd name="T10" fmla="*/ 513 w 514"/>
              <a:gd name="T11" fmla="*/ 494 h 495"/>
              <a:gd name="T12" fmla="*/ 513 w 514"/>
              <a:gd name="T13" fmla="*/ 494 h 495"/>
              <a:gd name="T14" fmla="*/ 0 w 514"/>
              <a:gd name="T15" fmla="*/ 490 h 495"/>
              <a:gd name="T16" fmla="*/ 0 w 514"/>
              <a:gd name="T17" fmla="*/ 490 h 495"/>
              <a:gd name="T18" fmla="*/ 0 w 514"/>
              <a:gd name="T19"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4" h="495">
                <a:moveTo>
                  <a:pt x="0" y="0"/>
                </a:moveTo>
                <a:lnTo>
                  <a:pt x="142" y="0"/>
                </a:lnTo>
                <a:lnTo>
                  <a:pt x="142" y="0"/>
                </a:lnTo>
                <a:lnTo>
                  <a:pt x="513" y="0"/>
                </a:lnTo>
                <a:lnTo>
                  <a:pt x="513" y="0"/>
                </a:lnTo>
                <a:lnTo>
                  <a:pt x="513" y="494"/>
                </a:lnTo>
                <a:lnTo>
                  <a:pt x="513" y="494"/>
                </a:lnTo>
                <a:lnTo>
                  <a:pt x="0" y="490"/>
                </a:lnTo>
                <a:lnTo>
                  <a:pt x="0" y="490"/>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8" name="Freeform 288"/>
          <p:cNvSpPr>
            <a:spLocks noChangeArrowheads="1"/>
          </p:cNvSpPr>
          <p:nvPr/>
        </p:nvSpPr>
        <p:spPr bwMode="auto">
          <a:xfrm>
            <a:off x="16157654" y="6810346"/>
            <a:ext cx="373503" cy="370279"/>
          </a:xfrm>
          <a:custGeom>
            <a:avLst/>
            <a:gdLst>
              <a:gd name="T0" fmla="*/ 505 w 510"/>
              <a:gd name="T1" fmla="*/ 505 h 506"/>
              <a:gd name="T2" fmla="*/ 509 w 510"/>
              <a:gd name="T3" fmla="*/ 0 h 506"/>
              <a:gd name="T4" fmla="*/ 509 w 510"/>
              <a:gd name="T5" fmla="*/ 0 h 506"/>
              <a:gd name="T6" fmla="*/ 0 w 510"/>
              <a:gd name="T7" fmla="*/ 0 h 506"/>
              <a:gd name="T8" fmla="*/ 0 w 510"/>
              <a:gd name="T9" fmla="*/ 0 h 506"/>
              <a:gd name="T10" fmla="*/ 4 w 510"/>
              <a:gd name="T11" fmla="*/ 505 h 506"/>
              <a:gd name="T12" fmla="*/ 4 w 510"/>
              <a:gd name="T13" fmla="*/ 505 h 506"/>
              <a:gd name="T14" fmla="*/ 420 w 510"/>
              <a:gd name="T15" fmla="*/ 505 h 506"/>
              <a:gd name="T16" fmla="*/ 420 w 510"/>
              <a:gd name="T17" fmla="*/ 505 h 506"/>
              <a:gd name="T18" fmla="*/ 505 w 510"/>
              <a:gd name="T19"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0" h="506">
                <a:moveTo>
                  <a:pt x="505" y="505"/>
                </a:moveTo>
                <a:lnTo>
                  <a:pt x="509" y="0"/>
                </a:lnTo>
                <a:lnTo>
                  <a:pt x="509" y="0"/>
                </a:lnTo>
                <a:lnTo>
                  <a:pt x="0" y="0"/>
                </a:lnTo>
                <a:lnTo>
                  <a:pt x="0" y="0"/>
                </a:lnTo>
                <a:lnTo>
                  <a:pt x="4" y="505"/>
                </a:lnTo>
                <a:lnTo>
                  <a:pt x="4" y="505"/>
                </a:lnTo>
                <a:lnTo>
                  <a:pt x="420" y="505"/>
                </a:lnTo>
                <a:lnTo>
                  <a:pt x="420" y="505"/>
                </a:lnTo>
                <a:lnTo>
                  <a:pt x="505" y="50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9" name="Freeform 289"/>
          <p:cNvSpPr>
            <a:spLocks noChangeArrowheads="1"/>
          </p:cNvSpPr>
          <p:nvPr/>
        </p:nvSpPr>
        <p:spPr bwMode="auto">
          <a:xfrm>
            <a:off x="16466200" y="7180626"/>
            <a:ext cx="321538" cy="448233"/>
          </a:xfrm>
          <a:custGeom>
            <a:avLst/>
            <a:gdLst>
              <a:gd name="T0" fmla="*/ 0 w 441"/>
              <a:gd name="T1" fmla="*/ 0 h 614"/>
              <a:gd name="T2" fmla="*/ 85 w 441"/>
              <a:gd name="T3" fmla="*/ 0 h 614"/>
              <a:gd name="T4" fmla="*/ 85 w 441"/>
              <a:gd name="T5" fmla="*/ 0 h 614"/>
              <a:gd name="T6" fmla="*/ 440 w 441"/>
              <a:gd name="T7" fmla="*/ 0 h 614"/>
              <a:gd name="T8" fmla="*/ 440 w 441"/>
              <a:gd name="T9" fmla="*/ 0 h 614"/>
              <a:gd name="T10" fmla="*/ 440 w 441"/>
              <a:gd name="T11" fmla="*/ 447 h 614"/>
              <a:gd name="T12" fmla="*/ 440 w 441"/>
              <a:gd name="T13" fmla="*/ 447 h 614"/>
              <a:gd name="T14" fmla="*/ 386 w 441"/>
              <a:gd name="T15" fmla="*/ 451 h 614"/>
              <a:gd name="T16" fmla="*/ 386 w 441"/>
              <a:gd name="T17" fmla="*/ 613 h 614"/>
              <a:gd name="T18" fmla="*/ 0 w 441"/>
              <a:gd name="T19" fmla="*/ 613 h 614"/>
              <a:gd name="T20" fmla="*/ 0 w 441"/>
              <a:gd name="T21" fmla="*/ 613 h 614"/>
              <a:gd name="T22" fmla="*/ 0 w 441"/>
              <a:gd name="T23" fmla="*/ 505 h 614"/>
              <a:gd name="T24" fmla="*/ 0 w 441"/>
              <a:gd name="T25" fmla="*/ 505 h 614"/>
              <a:gd name="T26" fmla="*/ 0 w 441"/>
              <a:gd name="T27"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1" h="614">
                <a:moveTo>
                  <a:pt x="0" y="0"/>
                </a:moveTo>
                <a:lnTo>
                  <a:pt x="85" y="0"/>
                </a:lnTo>
                <a:lnTo>
                  <a:pt x="85" y="0"/>
                </a:lnTo>
                <a:lnTo>
                  <a:pt x="440" y="0"/>
                </a:lnTo>
                <a:lnTo>
                  <a:pt x="440" y="0"/>
                </a:lnTo>
                <a:lnTo>
                  <a:pt x="440" y="447"/>
                </a:lnTo>
                <a:lnTo>
                  <a:pt x="440" y="447"/>
                </a:lnTo>
                <a:lnTo>
                  <a:pt x="386" y="451"/>
                </a:lnTo>
                <a:lnTo>
                  <a:pt x="386" y="613"/>
                </a:lnTo>
                <a:lnTo>
                  <a:pt x="0" y="613"/>
                </a:lnTo>
                <a:lnTo>
                  <a:pt x="0" y="613"/>
                </a:lnTo>
                <a:lnTo>
                  <a:pt x="0" y="505"/>
                </a:lnTo>
                <a:lnTo>
                  <a:pt x="0" y="505"/>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0" name="Freeform 290"/>
          <p:cNvSpPr>
            <a:spLocks noChangeArrowheads="1"/>
          </p:cNvSpPr>
          <p:nvPr/>
        </p:nvSpPr>
        <p:spPr bwMode="auto">
          <a:xfrm>
            <a:off x="16527909" y="6807098"/>
            <a:ext cx="370255" cy="373528"/>
          </a:xfrm>
          <a:custGeom>
            <a:avLst/>
            <a:gdLst>
              <a:gd name="T0" fmla="*/ 4 w 507"/>
              <a:gd name="T1" fmla="*/ 4 h 510"/>
              <a:gd name="T2" fmla="*/ 506 w 507"/>
              <a:gd name="T3" fmla="*/ 0 h 510"/>
              <a:gd name="T4" fmla="*/ 506 w 507"/>
              <a:gd name="T5" fmla="*/ 0 h 510"/>
              <a:gd name="T6" fmla="*/ 506 w 507"/>
              <a:gd name="T7" fmla="*/ 509 h 510"/>
              <a:gd name="T8" fmla="*/ 506 w 507"/>
              <a:gd name="T9" fmla="*/ 509 h 510"/>
              <a:gd name="T10" fmla="*/ 355 w 507"/>
              <a:gd name="T11" fmla="*/ 509 h 510"/>
              <a:gd name="T12" fmla="*/ 355 w 507"/>
              <a:gd name="T13" fmla="*/ 509 h 510"/>
              <a:gd name="T14" fmla="*/ 0 w 507"/>
              <a:gd name="T15" fmla="*/ 509 h 510"/>
              <a:gd name="T16" fmla="*/ 0 w 507"/>
              <a:gd name="T17" fmla="*/ 509 h 510"/>
              <a:gd name="T18" fmla="*/ 4 w 507"/>
              <a:gd name="T19" fmla="*/ 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7" h="510">
                <a:moveTo>
                  <a:pt x="4" y="4"/>
                </a:moveTo>
                <a:lnTo>
                  <a:pt x="506" y="0"/>
                </a:lnTo>
                <a:lnTo>
                  <a:pt x="506" y="0"/>
                </a:lnTo>
                <a:lnTo>
                  <a:pt x="506" y="509"/>
                </a:lnTo>
                <a:lnTo>
                  <a:pt x="506" y="509"/>
                </a:lnTo>
                <a:lnTo>
                  <a:pt x="355" y="509"/>
                </a:lnTo>
                <a:lnTo>
                  <a:pt x="355" y="509"/>
                </a:lnTo>
                <a:lnTo>
                  <a:pt x="0" y="509"/>
                </a:lnTo>
                <a:lnTo>
                  <a:pt x="0" y="509"/>
                </a:lnTo>
                <a:lnTo>
                  <a:pt x="4" y="4"/>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1" name="Freeform 291"/>
          <p:cNvSpPr>
            <a:spLocks noChangeArrowheads="1"/>
          </p:cNvSpPr>
          <p:nvPr/>
        </p:nvSpPr>
        <p:spPr bwMode="auto">
          <a:xfrm>
            <a:off x="16466200" y="7667836"/>
            <a:ext cx="405982" cy="363783"/>
          </a:xfrm>
          <a:custGeom>
            <a:avLst/>
            <a:gdLst>
              <a:gd name="T0" fmla="*/ 0 w 557"/>
              <a:gd name="T1" fmla="*/ 0 h 498"/>
              <a:gd name="T2" fmla="*/ 556 w 557"/>
              <a:gd name="T3" fmla="*/ 0 h 498"/>
              <a:gd name="T4" fmla="*/ 556 w 557"/>
              <a:gd name="T5" fmla="*/ 497 h 498"/>
              <a:gd name="T6" fmla="*/ 556 w 557"/>
              <a:gd name="T7" fmla="*/ 497 h 498"/>
              <a:gd name="T8" fmla="*/ 301 w 557"/>
              <a:gd name="T9" fmla="*/ 497 h 498"/>
              <a:gd name="T10" fmla="*/ 301 w 557"/>
              <a:gd name="T11" fmla="*/ 497 h 498"/>
              <a:gd name="T12" fmla="*/ 0 w 557"/>
              <a:gd name="T13" fmla="*/ 497 h 498"/>
              <a:gd name="T14" fmla="*/ 0 w 557"/>
              <a:gd name="T15" fmla="*/ 497 h 498"/>
              <a:gd name="T16" fmla="*/ 0 w 557"/>
              <a:gd name="T17" fmla="*/ 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498">
                <a:moveTo>
                  <a:pt x="0" y="0"/>
                </a:moveTo>
                <a:lnTo>
                  <a:pt x="556" y="0"/>
                </a:lnTo>
                <a:lnTo>
                  <a:pt x="556" y="497"/>
                </a:lnTo>
                <a:lnTo>
                  <a:pt x="556" y="497"/>
                </a:lnTo>
                <a:lnTo>
                  <a:pt x="301" y="497"/>
                </a:lnTo>
                <a:lnTo>
                  <a:pt x="301" y="497"/>
                </a:lnTo>
                <a:lnTo>
                  <a:pt x="0" y="497"/>
                </a:lnTo>
                <a:lnTo>
                  <a:pt x="0" y="497"/>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2" name="Freeform 292"/>
          <p:cNvSpPr>
            <a:spLocks noChangeArrowheads="1"/>
          </p:cNvSpPr>
          <p:nvPr/>
        </p:nvSpPr>
        <p:spPr bwMode="auto">
          <a:xfrm>
            <a:off x="16092697" y="7554153"/>
            <a:ext cx="370255" cy="477466"/>
          </a:xfrm>
          <a:custGeom>
            <a:avLst/>
            <a:gdLst>
              <a:gd name="T0" fmla="*/ 505 w 506"/>
              <a:gd name="T1" fmla="*/ 108 h 652"/>
              <a:gd name="T2" fmla="*/ 505 w 506"/>
              <a:gd name="T3" fmla="*/ 154 h 652"/>
              <a:gd name="T4" fmla="*/ 505 w 506"/>
              <a:gd name="T5" fmla="*/ 154 h 652"/>
              <a:gd name="T6" fmla="*/ 505 w 506"/>
              <a:gd name="T7" fmla="*/ 651 h 652"/>
              <a:gd name="T8" fmla="*/ 505 w 506"/>
              <a:gd name="T9" fmla="*/ 651 h 652"/>
              <a:gd name="T10" fmla="*/ 0 w 506"/>
              <a:gd name="T11" fmla="*/ 651 h 652"/>
              <a:gd name="T12" fmla="*/ 0 w 506"/>
              <a:gd name="T13" fmla="*/ 651 h 652"/>
              <a:gd name="T14" fmla="*/ 0 w 506"/>
              <a:gd name="T15" fmla="*/ 0 h 652"/>
              <a:gd name="T16" fmla="*/ 0 w 506"/>
              <a:gd name="T17" fmla="*/ 0 h 652"/>
              <a:gd name="T18" fmla="*/ 505 w 506"/>
              <a:gd name="T19" fmla="*/ 0 h 652"/>
              <a:gd name="T20" fmla="*/ 505 w 506"/>
              <a:gd name="T21" fmla="*/ 0 h 652"/>
              <a:gd name="T22" fmla="*/ 505 w 506"/>
              <a:gd name="T23" fmla="*/ 108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6" h="652">
                <a:moveTo>
                  <a:pt x="505" y="108"/>
                </a:moveTo>
                <a:lnTo>
                  <a:pt x="505" y="154"/>
                </a:lnTo>
                <a:lnTo>
                  <a:pt x="505" y="154"/>
                </a:lnTo>
                <a:lnTo>
                  <a:pt x="505" y="651"/>
                </a:lnTo>
                <a:lnTo>
                  <a:pt x="505" y="651"/>
                </a:lnTo>
                <a:lnTo>
                  <a:pt x="0" y="651"/>
                </a:lnTo>
                <a:lnTo>
                  <a:pt x="0" y="651"/>
                </a:lnTo>
                <a:lnTo>
                  <a:pt x="0" y="0"/>
                </a:lnTo>
                <a:lnTo>
                  <a:pt x="0" y="0"/>
                </a:lnTo>
                <a:lnTo>
                  <a:pt x="505" y="0"/>
                </a:lnTo>
                <a:lnTo>
                  <a:pt x="505" y="0"/>
                </a:lnTo>
                <a:lnTo>
                  <a:pt x="505" y="108"/>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3" name="Freeform 293"/>
          <p:cNvSpPr>
            <a:spLocks noChangeArrowheads="1"/>
          </p:cNvSpPr>
          <p:nvPr/>
        </p:nvSpPr>
        <p:spPr bwMode="auto">
          <a:xfrm>
            <a:off x="15725689" y="7180626"/>
            <a:ext cx="367007" cy="370279"/>
          </a:xfrm>
          <a:custGeom>
            <a:avLst/>
            <a:gdLst>
              <a:gd name="T0" fmla="*/ 0 w 503"/>
              <a:gd name="T1" fmla="*/ 505 h 506"/>
              <a:gd name="T2" fmla="*/ 502 w 503"/>
              <a:gd name="T3" fmla="*/ 505 h 506"/>
              <a:gd name="T4" fmla="*/ 502 w 503"/>
              <a:gd name="T5" fmla="*/ 505 h 506"/>
              <a:gd name="T6" fmla="*/ 502 w 503"/>
              <a:gd name="T7" fmla="*/ 0 h 506"/>
              <a:gd name="T8" fmla="*/ 502 w 503"/>
              <a:gd name="T9" fmla="*/ 0 h 506"/>
              <a:gd name="T10" fmla="*/ 86 w 503"/>
              <a:gd name="T11" fmla="*/ 0 h 506"/>
              <a:gd name="T12" fmla="*/ 86 w 503"/>
              <a:gd name="T13" fmla="*/ 0 h 506"/>
              <a:gd name="T14" fmla="*/ 0 w 503"/>
              <a:gd name="T15" fmla="*/ 0 h 506"/>
              <a:gd name="T16" fmla="*/ 0 w 503"/>
              <a:gd name="T17" fmla="*/ 0 h 506"/>
              <a:gd name="T18" fmla="*/ 0 w 503"/>
              <a:gd name="T19"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3" h="506">
                <a:moveTo>
                  <a:pt x="0" y="505"/>
                </a:moveTo>
                <a:lnTo>
                  <a:pt x="502" y="505"/>
                </a:lnTo>
                <a:lnTo>
                  <a:pt x="502" y="505"/>
                </a:lnTo>
                <a:lnTo>
                  <a:pt x="502" y="0"/>
                </a:lnTo>
                <a:lnTo>
                  <a:pt x="502" y="0"/>
                </a:lnTo>
                <a:lnTo>
                  <a:pt x="86" y="0"/>
                </a:lnTo>
                <a:lnTo>
                  <a:pt x="86" y="0"/>
                </a:lnTo>
                <a:lnTo>
                  <a:pt x="0" y="0"/>
                </a:lnTo>
                <a:lnTo>
                  <a:pt x="0" y="0"/>
                </a:lnTo>
                <a:lnTo>
                  <a:pt x="0" y="505"/>
                </a:lnTo>
              </a:path>
            </a:pathLst>
          </a:custGeom>
          <a:solidFill>
            <a:schemeClr val="accent2"/>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304" name="Freeform 294"/>
          <p:cNvSpPr>
            <a:spLocks noChangeArrowheads="1"/>
          </p:cNvSpPr>
          <p:nvPr/>
        </p:nvSpPr>
        <p:spPr bwMode="auto">
          <a:xfrm>
            <a:off x="15787398" y="6807098"/>
            <a:ext cx="370255" cy="373528"/>
          </a:xfrm>
          <a:custGeom>
            <a:avLst/>
            <a:gdLst>
              <a:gd name="T0" fmla="*/ 416 w 506"/>
              <a:gd name="T1" fmla="*/ 509 h 510"/>
              <a:gd name="T2" fmla="*/ 505 w 506"/>
              <a:gd name="T3" fmla="*/ 509 h 510"/>
              <a:gd name="T4" fmla="*/ 505 w 506"/>
              <a:gd name="T5" fmla="*/ 509 h 510"/>
              <a:gd name="T6" fmla="*/ 501 w 506"/>
              <a:gd name="T7" fmla="*/ 4 h 510"/>
              <a:gd name="T8" fmla="*/ 501 w 506"/>
              <a:gd name="T9" fmla="*/ 4 h 510"/>
              <a:gd name="T10" fmla="*/ 0 w 506"/>
              <a:gd name="T11" fmla="*/ 0 h 510"/>
              <a:gd name="T12" fmla="*/ 0 w 506"/>
              <a:gd name="T13" fmla="*/ 0 h 510"/>
              <a:gd name="T14" fmla="*/ 0 w 506"/>
              <a:gd name="T15" fmla="*/ 509 h 510"/>
              <a:gd name="T16" fmla="*/ 0 w 506"/>
              <a:gd name="T17" fmla="*/ 509 h 510"/>
              <a:gd name="T18" fmla="*/ 416 w 506"/>
              <a:gd name="T19" fmla="*/ 509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6" h="510">
                <a:moveTo>
                  <a:pt x="416" y="509"/>
                </a:moveTo>
                <a:lnTo>
                  <a:pt x="505" y="509"/>
                </a:lnTo>
                <a:lnTo>
                  <a:pt x="505" y="509"/>
                </a:lnTo>
                <a:lnTo>
                  <a:pt x="501" y="4"/>
                </a:lnTo>
                <a:lnTo>
                  <a:pt x="501" y="4"/>
                </a:lnTo>
                <a:lnTo>
                  <a:pt x="0" y="0"/>
                </a:lnTo>
                <a:lnTo>
                  <a:pt x="0" y="0"/>
                </a:lnTo>
                <a:lnTo>
                  <a:pt x="0" y="509"/>
                </a:lnTo>
                <a:lnTo>
                  <a:pt x="0" y="509"/>
                </a:lnTo>
                <a:lnTo>
                  <a:pt x="416" y="509"/>
                </a:lnTo>
              </a:path>
            </a:pathLst>
          </a:custGeom>
          <a:solidFill>
            <a:schemeClr val="accent2"/>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305" name="Freeform 295"/>
          <p:cNvSpPr>
            <a:spLocks noChangeArrowheads="1"/>
          </p:cNvSpPr>
          <p:nvPr/>
        </p:nvSpPr>
        <p:spPr bwMode="auto">
          <a:xfrm>
            <a:off x="16092697" y="7180626"/>
            <a:ext cx="370255" cy="370279"/>
          </a:xfrm>
          <a:custGeom>
            <a:avLst/>
            <a:gdLst>
              <a:gd name="T0" fmla="*/ 0 w 506"/>
              <a:gd name="T1" fmla="*/ 0 h 506"/>
              <a:gd name="T2" fmla="*/ 89 w 506"/>
              <a:gd name="T3" fmla="*/ 0 h 506"/>
              <a:gd name="T4" fmla="*/ 89 w 506"/>
              <a:gd name="T5" fmla="*/ 0 h 506"/>
              <a:gd name="T6" fmla="*/ 505 w 506"/>
              <a:gd name="T7" fmla="*/ 0 h 506"/>
              <a:gd name="T8" fmla="*/ 505 w 506"/>
              <a:gd name="T9" fmla="*/ 0 h 506"/>
              <a:gd name="T10" fmla="*/ 505 w 506"/>
              <a:gd name="T11" fmla="*/ 505 h 506"/>
              <a:gd name="T12" fmla="*/ 505 w 506"/>
              <a:gd name="T13" fmla="*/ 505 h 506"/>
              <a:gd name="T14" fmla="*/ 0 w 506"/>
              <a:gd name="T15" fmla="*/ 505 h 506"/>
              <a:gd name="T16" fmla="*/ 0 w 506"/>
              <a:gd name="T17" fmla="*/ 505 h 506"/>
              <a:gd name="T18" fmla="*/ 0 w 506"/>
              <a:gd name="T19"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6" h="506">
                <a:moveTo>
                  <a:pt x="0" y="0"/>
                </a:moveTo>
                <a:lnTo>
                  <a:pt x="89" y="0"/>
                </a:lnTo>
                <a:lnTo>
                  <a:pt x="89" y="0"/>
                </a:lnTo>
                <a:lnTo>
                  <a:pt x="505" y="0"/>
                </a:lnTo>
                <a:lnTo>
                  <a:pt x="505" y="0"/>
                </a:lnTo>
                <a:lnTo>
                  <a:pt x="505" y="505"/>
                </a:lnTo>
                <a:lnTo>
                  <a:pt x="505" y="505"/>
                </a:lnTo>
                <a:lnTo>
                  <a:pt x="0" y="505"/>
                </a:lnTo>
                <a:lnTo>
                  <a:pt x="0" y="505"/>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6" name="Freeform 296"/>
          <p:cNvSpPr>
            <a:spLocks noChangeArrowheads="1"/>
          </p:cNvSpPr>
          <p:nvPr/>
        </p:nvSpPr>
        <p:spPr bwMode="auto">
          <a:xfrm>
            <a:off x="15374921" y="7554153"/>
            <a:ext cx="331281" cy="477466"/>
          </a:xfrm>
          <a:custGeom>
            <a:avLst/>
            <a:gdLst>
              <a:gd name="T0" fmla="*/ 455 w 456"/>
              <a:gd name="T1" fmla="*/ 651 h 652"/>
              <a:gd name="T2" fmla="*/ 455 w 456"/>
              <a:gd name="T3" fmla="*/ 651 h 652"/>
              <a:gd name="T4" fmla="*/ 409 w 456"/>
              <a:gd name="T5" fmla="*/ 651 h 652"/>
              <a:gd name="T6" fmla="*/ 409 w 456"/>
              <a:gd name="T7" fmla="*/ 651 h 652"/>
              <a:gd name="T8" fmla="*/ 375 w 456"/>
              <a:gd name="T9" fmla="*/ 632 h 652"/>
              <a:gd name="T10" fmla="*/ 332 w 456"/>
              <a:gd name="T11" fmla="*/ 575 h 652"/>
              <a:gd name="T12" fmla="*/ 324 w 456"/>
              <a:gd name="T13" fmla="*/ 505 h 652"/>
              <a:gd name="T14" fmla="*/ 170 w 456"/>
              <a:gd name="T15" fmla="*/ 432 h 652"/>
              <a:gd name="T16" fmla="*/ 104 w 456"/>
              <a:gd name="T17" fmla="*/ 370 h 652"/>
              <a:gd name="T18" fmla="*/ 0 w 456"/>
              <a:gd name="T19" fmla="*/ 412 h 652"/>
              <a:gd name="T20" fmla="*/ 0 w 456"/>
              <a:gd name="T21" fmla="*/ 412 h 652"/>
              <a:gd name="T22" fmla="*/ 0 w 456"/>
              <a:gd name="T23" fmla="*/ 0 h 652"/>
              <a:gd name="T24" fmla="*/ 0 w 456"/>
              <a:gd name="T25" fmla="*/ 0 h 652"/>
              <a:gd name="T26" fmla="*/ 455 w 456"/>
              <a:gd name="T27" fmla="*/ 0 h 652"/>
              <a:gd name="T28" fmla="*/ 455 w 456"/>
              <a:gd name="T29" fmla="*/ 0 h 652"/>
              <a:gd name="T30" fmla="*/ 455 w 456"/>
              <a:gd name="T31" fmla="*/ 651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6" h="652">
                <a:moveTo>
                  <a:pt x="455" y="651"/>
                </a:moveTo>
                <a:lnTo>
                  <a:pt x="455" y="651"/>
                </a:lnTo>
                <a:cubicBezTo>
                  <a:pt x="409" y="651"/>
                  <a:pt x="409" y="651"/>
                  <a:pt x="409" y="651"/>
                </a:cubicBezTo>
                <a:lnTo>
                  <a:pt x="409" y="651"/>
                </a:lnTo>
                <a:cubicBezTo>
                  <a:pt x="375" y="632"/>
                  <a:pt x="375" y="632"/>
                  <a:pt x="375" y="632"/>
                </a:cubicBezTo>
                <a:cubicBezTo>
                  <a:pt x="363" y="613"/>
                  <a:pt x="340" y="594"/>
                  <a:pt x="332" y="575"/>
                </a:cubicBezTo>
                <a:cubicBezTo>
                  <a:pt x="324" y="551"/>
                  <a:pt x="332" y="525"/>
                  <a:pt x="324" y="505"/>
                </a:cubicBezTo>
                <a:cubicBezTo>
                  <a:pt x="305" y="439"/>
                  <a:pt x="217" y="455"/>
                  <a:pt x="170" y="432"/>
                </a:cubicBezTo>
                <a:cubicBezTo>
                  <a:pt x="143" y="420"/>
                  <a:pt x="128" y="393"/>
                  <a:pt x="104" y="370"/>
                </a:cubicBezTo>
                <a:cubicBezTo>
                  <a:pt x="62" y="370"/>
                  <a:pt x="58" y="443"/>
                  <a:pt x="0" y="412"/>
                </a:cubicBezTo>
                <a:lnTo>
                  <a:pt x="0" y="412"/>
                </a:lnTo>
                <a:cubicBezTo>
                  <a:pt x="0" y="0"/>
                  <a:pt x="0" y="0"/>
                  <a:pt x="0" y="0"/>
                </a:cubicBezTo>
                <a:lnTo>
                  <a:pt x="0" y="0"/>
                </a:lnTo>
                <a:cubicBezTo>
                  <a:pt x="455" y="0"/>
                  <a:pt x="455" y="0"/>
                  <a:pt x="455" y="0"/>
                </a:cubicBezTo>
                <a:lnTo>
                  <a:pt x="455" y="0"/>
                </a:lnTo>
                <a:cubicBezTo>
                  <a:pt x="455" y="651"/>
                  <a:pt x="455" y="651"/>
                  <a:pt x="455" y="65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7" name="Freeform 297"/>
          <p:cNvSpPr>
            <a:spLocks noChangeArrowheads="1"/>
          </p:cNvSpPr>
          <p:nvPr/>
        </p:nvSpPr>
        <p:spPr bwMode="auto">
          <a:xfrm>
            <a:off x="15709450" y="7554153"/>
            <a:ext cx="379999" cy="477466"/>
          </a:xfrm>
          <a:custGeom>
            <a:avLst/>
            <a:gdLst>
              <a:gd name="T0" fmla="*/ 0 w 522"/>
              <a:gd name="T1" fmla="*/ 0 h 652"/>
              <a:gd name="T2" fmla="*/ 19 w 522"/>
              <a:gd name="T3" fmla="*/ 0 h 652"/>
              <a:gd name="T4" fmla="*/ 19 w 522"/>
              <a:gd name="T5" fmla="*/ 0 h 652"/>
              <a:gd name="T6" fmla="*/ 521 w 522"/>
              <a:gd name="T7" fmla="*/ 0 h 652"/>
              <a:gd name="T8" fmla="*/ 521 w 522"/>
              <a:gd name="T9" fmla="*/ 0 h 652"/>
              <a:gd name="T10" fmla="*/ 521 w 522"/>
              <a:gd name="T11" fmla="*/ 651 h 652"/>
              <a:gd name="T12" fmla="*/ 521 w 522"/>
              <a:gd name="T13" fmla="*/ 651 h 652"/>
              <a:gd name="T14" fmla="*/ 0 w 522"/>
              <a:gd name="T15" fmla="*/ 651 h 652"/>
              <a:gd name="T16" fmla="*/ 0 w 522"/>
              <a:gd name="T17" fmla="*/ 651 h 652"/>
              <a:gd name="T18" fmla="*/ 0 w 522"/>
              <a:gd name="T19" fmla="*/ 0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2" h="652">
                <a:moveTo>
                  <a:pt x="0" y="0"/>
                </a:moveTo>
                <a:lnTo>
                  <a:pt x="19" y="0"/>
                </a:lnTo>
                <a:lnTo>
                  <a:pt x="19" y="0"/>
                </a:lnTo>
                <a:lnTo>
                  <a:pt x="521" y="0"/>
                </a:lnTo>
                <a:lnTo>
                  <a:pt x="521" y="0"/>
                </a:lnTo>
                <a:lnTo>
                  <a:pt x="521" y="651"/>
                </a:lnTo>
                <a:lnTo>
                  <a:pt x="521" y="651"/>
                </a:lnTo>
                <a:lnTo>
                  <a:pt x="0" y="651"/>
                </a:lnTo>
                <a:lnTo>
                  <a:pt x="0" y="651"/>
                </a:lnTo>
                <a:lnTo>
                  <a:pt x="0" y="0"/>
                </a:lnTo>
              </a:path>
            </a:pathLst>
          </a:custGeom>
          <a:solidFill>
            <a:schemeClr val="accent2"/>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308" name="Freeform 298"/>
          <p:cNvSpPr>
            <a:spLocks noChangeArrowheads="1"/>
          </p:cNvSpPr>
          <p:nvPr/>
        </p:nvSpPr>
        <p:spPr bwMode="auto">
          <a:xfrm>
            <a:off x="15355434" y="7180626"/>
            <a:ext cx="367007" cy="370279"/>
          </a:xfrm>
          <a:custGeom>
            <a:avLst/>
            <a:gdLst>
              <a:gd name="T0" fmla="*/ 482 w 502"/>
              <a:gd name="T1" fmla="*/ 505 h 506"/>
              <a:gd name="T2" fmla="*/ 501 w 502"/>
              <a:gd name="T3" fmla="*/ 505 h 506"/>
              <a:gd name="T4" fmla="*/ 501 w 502"/>
              <a:gd name="T5" fmla="*/ 505 h 506"/>
              <a:gd name="T6" fmla="*/ 501 w 502"/>
              <a:gd name="T7" fmla="*/ 0 h 506"/>
              <a:gd name="T8" fmla="*/ 501 w 502"/>
              <a:gd name="T9" fmla="*/ 0 h 506"/>
              <a:gd name="T10" fmla="*/ 0 w 502"/>
              <a:gd name="T11" fmla="*/ 0 h 506"/>
              <a:gd name="T12" fmla="*/ 0 w 502"/>
              <a:gd name="T13" fmla="*/ 0 h 506"/>
              <a:gd name="T14" fmla="*/ 0 w 502"/>
              <a:gd name="T15" fmla="*/ 505 h 506"/>
              <a:gd name="T16" fmla="*/ 0 w 502"/>
              <a:gd name="T17" fmla="*/ 505 h 506"/>
              <a:gd name="T18" fmla="*/ 27 w 502"/>
              <a:gd name="T19" fmla="*/ 505 h 506"/>
              <a:gd name="T20" fmla="*/ 27 w 502"/>
              <a:gd name="T21" fmla="*/ 505 h 506"/>
              <a:gd name="T22" fmla="*/ 482 w 502"/>
              <a:gd name="T23"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2" h="506">
                <a:moveTo>
                  <a:pt x="482" y="505"/>
                </a:moveTo>
                <a:lnTo>
                  <a:pt x="501" y="505"/>
                </a:lnTo>
                <a:lnTo>
                  <a:pt x="501" y="505"/>
                </a:lnTo>
                <a:lnTo>
                  <a:pt x="501" y="0"/>
                </a:lnTo>
                <a:lnTo>
                  <a:pt x="501" y="0"/>
                </a:lnTo>
                <a:lnTo>
                  <a:pt x="0" y="0"/>
                </a:lnTo>
                <a:lnTo>
                  <a:pt x="0" y="0"/>
                </a:lnTo>
                <a:lnTo>
                  <a:pt x="0" y="505"/>
                </a:lnTo>
                <a:lnTo>
                  <a:pt x="0" y="505"/>
                </a:lnTo>
                <a:lnTo>
                  <a:pt x="27" y="505"/>
                </a:lnTo>
                <a:lnTo>
                  <a:pt x="27" y="505"/>
                </a:lnTo>
                <a:lnTo>
                  <a:pt x="482" y="50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9" name="Freeform 299"/>
          <p:cNvSpPr>
            <a:spLocks noChangeArrowheads="1"/>
          </p:cNvSpPr>
          <p:nvPr/>
        </p:nvSpPr>
        <p:spPr bwMode="auto">
          <a:xfrm>
            <a:off x="14498000" y="7281316"/>
            <a:ext cx="461195" cy="266341"/>
          </a:xfrm>
          <a:custGeom>
            <a:avLst/>
            <a:gdLst>
              <a:gd name="T0" fmla="*/ 420 w 629"/>
              <a:gd name="T1" fmla="*/ 367 h 368"/>
              <a:gd name="T2" fmla="*/ 420 w 629"/>
              <a:gd name="T3" fmla="*/ 367 h 368"/>
              <a:gd name="T4" fmla="*/ 628 w 629"/>
              <a:gd name="T5" fmla="*/ 367 h 368"/>
              <a:gd name="T6" fmla="*/ 628 w 629"/>
              <a:gd name="T7" fmla="*/ 367 h 368"/>
              <a:gd name="T8" fmla="*/ 628 w 629"/>
              <a:gd name="T9" fmla="*/ 0 h 368"/>
              <a:gd name="T10" fmla="*/ 628 w 629"/>
              <a:gd name="T11" fmla="*/ 0 h 368"/>
              <a:gd name="T12" fmla="*/ 0 w 629"/>
              <a:gd name="T13" fmla="*/ 0 h 368"/>
              <a:gd name="T14" fmla="*/ 0 w 629"/>
              <a:gd name="T15" fmla="*/ 0 h 368"/>
              <a:gd name="T16" fmla="*/ 8 w 629"/>
              <a:gd name="T17" fmla="*/ 28 h 368"/>
              <a:gd name="T18" fmla="*/ 31 w 629"/>
              <a:gd name="T19" fmla="*/ 39 h 368"/>
              <a:gd name="T20" fmla="*/ 35 w 629"/>
              <a:gd name="T21" fmla="*/ 39 h 368"/>
              <a:gd name="T22" fmla="*/ 35 w 629"/>
              <a:gd name="T23" fmla="*/ 39 h 368"/>
              <a:gd name="T24" fmla="*/ 39 w 629"/>
              <a:gd name="T25" fmla="*/ 47 h 368"/>
              <a:gd name="T26" fmla="*/ 73 w 629"/>
              <a:gd name="T27" fmla="*/ 116 h 368"/>
              <a:gd name="T28" fmla="*/ 73 w 629"/>
              <a:gd name="T29" fmla="*/ 112 h 368"/>
              <a:gd name="T30" fmla="*/ 77 w 629"/>
              <a:gd name="T31" fmla="*/ 109 h 368"/>
              <a:gd name="T32" fmla="*/ 81 w 629"/>
              <a:gd name="T33" fmla="*/ 109 h 368"/>
              <a:gd name="T34" fmla="*/ 85 w 629"/>
              <a:gd name="T35" fmla="*/ 105 h 368"/>
              <a:gd name="T36" fmla="*/ 104 w 629"/>
              <a:gd name="T37" fmla="*/ 109 h 368"/>
              <a:gd name="T38" fmla="*/ 131 w 629"/>
              <a:gd name="T39" fmla="*/ 105 h 368"/>
              <a:gd name="T40" fmla="*/ 142 w 629"/>
              <a:gd name="T41" fmla="*/ 105 h 368"/>
              <a:gd name="T42" fmla="*/ 142 w 629"/>
              <a:gd name="T43" fmla="*/ 109 h 368"/>
              <a:gd name="T44" fmla="*/ 177 w 629"/>
              <a:gd name="T45" fmla="*/ 205 h 368"/>
              <a:gd name="T46" fmla="*/ 208 w 629"/>
              <a:gd name="T47" fmla="*/ 255 h 368"/>
              <a:gd name="T48" fmla="*/ 289 w 629"/>
              <a:gd name="T49" fmla="*/ 274 h 368"/>
              <a:gd name="T50" fmla="*/ 347 w 629"/>
              <a:gd name="T51" fmla="*/ 294 h 368"/>
              <a:gd name="T52" fmla="*/ 378 w 629"/>
              <a:gd name="T53" fmla="*/ 294 h 368"/>
              <a:gd name="T54" fmla="*/ 378 w 629"/>
              <a:gd name="T55" fmla="*/ 294 h 368"/>
              <a:gd name="T56" fmla="*/ 378 w 629"/>
              <a:gd name="T57" fmla="*/ 294 h 368"/>
              <a:gd name="T58" fmla="*/ 378 w 629"/>
              <a:gd name="T59" fmla="*/ 297 h 368"/>
              <a:gd name="T60" fmla="*/ 363 w 629"/>
              <a:gd name="T61" fmla="*/ 340 h 368"/>
              <a:gd name="T62" fmla="*/ 420 w 629"/>
              <a:gd name="T63" fmla="*/ 36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9" h="368">
                <a:moveTo>
                  <a:pt x="420" y="367"/>
                </a:moveTo>
                <a:lnTo>
                  <a:pt x="420" y="367"/>
                </a:lnTo>
                <a:cubicBezTo>
                  <a:pt x="628" y="367"/>
                  <a:pt x="628" y="367"/>
                  <a:pt x="628" y="367"/>
                </a:cubicBezTo>
                <a:lnTo>
                  <a:pt x="628" y="367"/>
                </a:lnTo>
                <a:cubicBezTo>
                  <a:pt x="628" y="0"/>
                  <a:pt x="628" y="0"/>
                  <a:pt x="628" y="0"/>
                </a:cubicBezTo>
                <a:lnTo>
                  <a:pt x="628" y="0"/>
                </a:lnTo>
                <a:cubicBezTo>
                  <a:pt x="0" y="0"/>
                  <a:pt x="0" y="0"/>
                  <a:pt x="0" y="0"/>
                </a:cubicBezTo>
                <a:lnTo>
                  <a:pt x="0" y="0"/>
                </a:lnTo>
                <a:cubicBezTo>
                  <a:pt x="8" y="28"/>
                  <a:pt x="8" y="28"/>
                  <a:pt x="8" y="28"/>
                </a:cubicBezTo>
                <a:cubicBezTo>
                  <a:pt x="15" y="36"/>
                  <a:pt x="23" y="39"/>
                  <a:pt x="31" y="39"/>
                </a:cubicBezTo>
                <a:cubicBezTo>
                  <a:pt x="35" y="39"/>
                  <a:pt x="35" y="39"/>
                  <a:pt x="35" y="39"/>
                </a:cubicBezTo>
                <a:lnTo>
                  <a:pt x="35" y="39"/>
                </a:lnTo>
                <a:cubicBezTo>
                  <a:pt x="35" y="39"/>
                  <a:pt x="39" y="43"/>
                  <a:pt x="39" y="47"/>
                </a:cubicBezTo>
                <a:cubicBezTo>
                  <a:pt x="46" y="47"/>
                  <a:pt x="54" y="116"/>
                  <a:pt x="73" y="116"/>
                </a:cubicBezTo>
                <a:cubicBezTo>
                  <a:pt x="73" y="116"/>
                  <a:pt x="73" y="116"/>
                  <a:pt x="73" y="112"/>
                </a:cubicBezTo>
                <a:cubicBezTo>
                  <a:pt x="77" y="112"/>
                  <a:pt x="77" y="109"/>
                  <a:pt x="77" y="109"/>
                </a:cubicBezTo>
                <a:lnTo>
                  <a:pt x="81" y="109"/>
                </a:lnTo>
                <a:cubicBezTo>
                  <a:pt x="81" y="105"/>
                  <a:pt x="85" y="105"/>
                  <a:pt x="85" y="105"/>
                </a:cubicBezTo>
                <a:cubicBezTo>
                  <a:pt x="92" y="105"/>
                  <a:pt x="96" y="109"/>
                  <a:pt x="104" y="109"/>
                </a:cubicBezTo>
                <a:cubicBezTo>
                  <a:pt x="111" y="112"/>
                  <a:pt x="123" y="105"/>
                  <a:pt x="131" y="105"/>
                </a:cubicBezTo>
                <a:cubicBezTo>
                  <a:pt x="131" y="101"/>
                  <a:pt x="138" y="105"/>
                  <a:pt x="142" y="105"/>
                </a:cubicBezTo>
                <a:cubicBezTo>
                  <a:pt x="142" y="109"/>
                  <a:pt x="142" y="109"/>
                  <a:pt x="142" y="109"/>
                </a:cubicBezTo>
                <a:cubicBezTo>
                  <a:pt x="158" y="112"/>
                  <a:pt x="135" y="201"/>
                  <a:pt x="177" y="205"/>
                </a:cubicBezTo>
                <a:cubicBezTo>
                  <a:pt x="185" y="221"/>
                  <a:pt x="193" y="244"/>
                  <a:pt x="208" y="255"/>
                </a:cubicBezTo>
                <a:cubicBezTo>
                  <a:pt x="231" y="282"/>
                  <a:pt x="262" y="240"/>
                  <a:pt x="289" y="274"/>
                </a:cubicBezTo>
                <a:cubicBezTo>
                  <a:pt x="300" y="294"/>
                  <a:pt x="324" y="294"/>
                  <a:pt x="347" y="294"/>
                </a:cubicBezTo>
                <a:cubicBezTo>
                  <a:pt x="351" y="290"/>
                  <a:pt x="370" y="290"/>
                  <a:pt x="378" y="294"/>
                </a:cubicBezTo>
                <a:lnTo>
                  <a:pt x="378" y="294"/>
                </a:lnTo>
                <a:lnTo>
                  <a:pt x="378" y="294"/>
                </a:lnTo>
                <a:lnTo>
                  <a:pt x="378" y="297"/>
                </a:lnTo>
                <a:cubicBezTo>
                  <a:pt x="366" y="305"/>
                  <a:pt x="363" y="324"/>
                  <a:pt x="363" y="340"/>
                </a:cubicBezTo>
                <a:cubicBezTo>
                  <a:pt x="420" y="367"/>
                  <a:pt x="420" y="367"/>
                  <a:pt x="420" y="36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10" name="Freeform 300"/>
          <p:cNvSpPr>
            <a:spLocks noChangeArrowheads="1"/>
          </p:cNvSpPr>
          <p:nvPr/>
        </p:nvSpPr>
        <p:spPr bwMode="auto">
          <a:xfrm>
            <a:off x="14959196" y="7180626"/>
            <a:ext cx="392990" cy="370279"/>
          </a:xfrm>
          <a:custGeom>
            <a:avLst/>
            <a:gdLst>
              <a:gd name="T0" fmla="*/ 247 w 537"/>
              <a:gd name="T1" fmla="*/ 0 h 506"/>
              <a:gd name="T2" fmla="*/ 244 w 537"/>
              <a:gd name="T3" fmla="*/ 138 h 506"/>
              <a:gd name="T4" fmla="*/ 0 w 537"/>
              <a:gd name="T5" fmla="*/ 138 h 506"/>
              <a:gd name="T6" fmla="*/ 0 w 537"/>
              <a:gd name="T7" fmla="*/ 138 h 506"/>
              <a:gd name="T8" fmla="*/ 0 w 537"/>
              <a:gd name="T9" fmla="*/ 505 h 506"/>
              <a:gd name="T10" fmla="*/ 0 w 537"/>
              <a:gd name="T11" fmla="*/ 505 h 506"/>
              <a:gd name="T12" fmla="*/ 536 w 537"/>
              <a:gd name="T13" fmla="*/ 505 h 506"/>
              <a:gd name="T14" fmla="*/ 536 w 537"/>
              <a:gd name="T15" fmla="*/ 505 h 506"/>
              <a:gd name="T16" fmla="*/ 536 w 537"/>
              <a:gd name="T17" fmla="*/ 0 h 506"/>
              <a:gd name="T18" fmla="*/ 536 w 537"/>
              <a:gd name="T19" fmla="*/ 0 h 506"/>
              <a:gd name="T20" fmla="*/ 247 w 537"/>
              <a:gd name="T2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7" h="506">
                <a:moveTo>
                  <a:pt x="247" y="0"/>
                </a:moveTo>
                <a:lnTo>
                  <a:pt x="244" y="138"/>
                </a:lnTo>
                <a:lnTo>
                  <a:pt x="0" y="138"/>
                </a:lnTo>
                <a:lnTo>
                  <a:pt x="0" y="138"/>
                </a:lnTo>
                <a:lnTo>
                  <a:pt x="0" y="505"/>
                </a:lnTo>
                <a:lnTo>
                  <a:pt x="0" y="505"/>
                </a:lnTo>
                <a:lnTo>
                  <a:pt x="536" y="505"/>
                </a:lnTo>
                <a:lnTo>
                  <a:pt x="536" y="505"/>
                </a:lnTo>
                <a:lnTo>
                  <a:pt x="536" y="0"/>
                </a:lnTo>
                <a:lnTo>
                  <a:pt x="536" y="0"/>
                </a:lnTo>
                <a:lnTo>
                  <a:pt x="247"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11" name="Freeform 301"/>
          <p:cNvSpPr>
            <a:spLocks noChangeArrowheads="1"/>
          </p:cNvSpPr>
          <p:nvPr/>
        </p:nvSpPr>
        <p:spPr bwMode="auto">
          <a:xfrm>
            <a:off x="14806547" y="7554153"/>
            <a:ext cx="565127" cy="315062"/>
          </a:xfrm>
          <a:custGeom>
            <a:avLst/>
            <a:gdLst>
              <a:gd name="T0" fmla="*/ 0 w 772"/>
              <a:gd name="T1" fmla="*/ 0 h 433"/>
              <a:gd name="T2" fmla="*/ 0 w 772"/>
              <a:gd name="T3" fmla="*/ 0 h 433"/>
              <a:gd name="T4" fmla="*/ 208 w 772"/>
              <a:gd name="T5" fmla="*/ 0 h 433"/>
              <a:gd name="T6" fmla="*/ 208 w 772"/>
              <a:gd name="T7" fmla="*/ 0 h 433"/>
              <a:gd name="T8" fmla="*/ 744 w 772"/>
              <a:gd name="T9" fmla="*/ 0 h 433"/>
              <a:gd name="T10" fmla="*/ 744 w 772"/>
              <a:gd name="T11" fmla="*/ 0 h 433"/>
              <a:gd name="T12" fmla="*/ 771 w 772"/>
              <a:gd name="T13" fmla="*/ 0 h 433"/>
              <a:gd name="T14" fmla="*/ 771 w 772"/>
              <a:gd name="T15" fmla="*/ 0 h 433"/>
              <a:gd name="T16" fmla="*/ 771 w 772"/>
              <a:gd name="T17" fmla="*/ 412 h 433"/>
              <a:gd name="T18" fmla="*/ 771 w 772"/>
              <a:gd name="T19" fmla="*/ 412 h 433"/>
              <a:gd name="T20" fmla="*/ 740 w 772"/>
              <a:gd name="T21" fmla="*/ 420 h 433"/>
              <a:gd name="T22" fmla="*/ 706 w 772"/>
              <a:gd name="T23" fmla="*/ 424 h 433"/>
              <a:gd name="T24" fmla="*/ 683 w 772"/>
              <a:gd name="T25" fmla="*/ 393 h 433"/>
              <a:gd name="T26" fmla="*/ 656 w 772"/>
              <a:gd name="T27" fmla="*/ 370 h 433"/>
              <a:gd name="T28" fmla="*/ 613 w 772"/>
              <a:gd name="T29" fmla="*/ 351 h 433"/>
              <a:gd name="T30" fmla="*/ 532 w 772"/>
              <a:gd name="T31" fmla="*/ 320 h 433"/>
              <a:gd name="T32" fmla="*/ 532 w 772"/>
              <a:gd name="T33" fmla="*/ 320 h 433"/>
              <a:gd name="T34" fmla="*/ 513 w 772"/>
              <a:gd name="T35" fmla="*/ 300 h 433"/>
              <a:gd name="T36" fmla="*/ 440 w 772"/>
              <a:gd name="T37" fmla="*/ 324 h 433"/>
              <a:gd name="T38" fmla="*/ 355 w 772"/>
              <a:gd name="T39" fmla="*/ 320 h 433"/>
              <a:gd name="T40" fmla="*/ 290 w 772"/>
              <a:gd name="T41" fmla="*/ 273 h 433"/>
              <a:gd name="T42" fmla="*/ 208 w 772"/>
              <a:gd name="T43" fmla="*/ 262 h 433"/>
              <a:gd name="T44" fmla="*/ 128 w 772"/>
              <a:gd name="T45" fmla="*/ 258 h 433"/>
              <a:gd name="T46" fmla="*/ 62 w 772"/>
              <a:gd name="T47" fmla="*/ 197 h 433"/>
              <a:gd name="T48" fmla="*/ 58 w 772"/>
              <a:gd name="T49" fmla="*/ 139 h 433"/>
              <a:gd name="T50" fmla="*/ 54 w 772"/>
              <a:gd name="T51" fmla="*/ 131 h 433"/>
              <a:gd name="T52" fmla="*/ 46 w 772"/>
              <a:gd name="T53" fmla="*/ 66 h 433"/>
              <a:gd name="T54" fmla="*/ 0 w 772"/>
              <a:gd name="T55"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72" h="433">
                <a:moveTo>
                  <a:pt x="0" y="0"/>
                </a:moveTo>
                <a:lnTo>
                  <a:pt x="0" y="0"/>
                </a:lnTo>
                <a:cubicBezTo>
                  <a:pt x="208" y="0"/>
                  <a:pt x="208" y="0"/>
                  <a:pt x="208" y="0"/>
                </a:cubicBezTo>
                <a:lnTo>
                  <a:pt x="208" y="0"/>
                </a:lnTo>
                <a:cubicBezTo>
                  <a:pt x="744" y="0"/>
                  <a:pt x="744" y="0"/>
                  <a:pt x="744" y="0"/>
                </a:cubicBezTo>
                <a:lnTo>
                  <a:pt x="744" y="0"/>
                </a:lnTo>
                <a:cubicBezTo>
                  <a:pt x="771" y="0"/>
                  <a:pt x="771" y="0"/>
                  <a:pt x="771" y="0"/>
                </a:cubicBezTo>
                <a:lnTo>
                  <a:pt x="771" y="0"/>
                </a:lnTo>
                <a:cubicBezTo>
                  <a:pt x="771" y="412"/>
                  <a:pt x="771" y="412"/>
                  <a:pt x="771" y="412"/>
                </a:cubicBezTo>
                <a:lnTo>
                  <a:pt x="771" y="412"/>
                </a:lnTo>
                <a:cubicBezTo>
                  <a:pt x="740" y="420"/>
                  <a:pt x="740" y="420"/>
                  <a:pt x="740" y="420"/>
                </a:cubicBezTo>
                <a:cubicBezTo>
                  <a:pt x="729" y="420"/>
                  <a:pt x="717" y="432"/>
                  <a:pt x="706" y="424"/>
                </a:cubicBezTo>
                <a:cubicBezTo>
                  <a:pt x="698" y="416"/>
                  <a:pt x="690" y="401"/>
                  <a:pt x="683" y="393"/>
                </a:cubicBezTo>
                <a:cubicBezTo>
                  <a:pt x="671" y="386"/>
                  <a:pt x="664" y="374"/>
                  <a:pt x="656" y="370"/>
                </a:cubicBezTo>
                <a:cubicBezTo>
                  <a:pt x="641" y="363"/>
                  <a:pt x="629" y="355"/>
                  <a:pt x="613" y="351"/>
                </a:cubicBezTo>
                <a:cubicBezTo>
                  <a:pt x="586" y="339"/>
                  <a:pt x="563" y="328"/>
                  <a:pt x="532" y="320"/>
                </a:cubicBezTo>
                <a:lnTo>
                  <a:pt x="532" y="320"/>
                </a:lnTo>
                <a:cubicBezTo>
                  <a:pt x="513" y="300"/>
                  <a:pt x="513" y="300"/>
                  <a:pt x="513" y="300"/>
                </a:cubicBezTo>
                <a:cubicBezTo>
                  <a:pt x="486" y="300"/>
                  <a:pt x="467" y="320"/>
                  <a:pt x="440" y="324"/>
                </a:cubicBezTo>
                <a:cubicBezTo>
                  <a:pt x="416" y="339"/>
                  <a:pt x="378" y="332"/>
                  <a:pt x="355" y="320"/>
                </a:cubicBezTo>
                <a:cubicBezTo>
                  <a:pt x="328" y="308"/>
                  <a:pt x="313" y="289"/>
                  <a:pt x="290" y="273"/>
                </a:cubicBezTo>
                <a:cubicBezTo>
                  <a:pt x="266" y="258"/>
                  <a:pt x="235" y="251"/>
                  <a:pt x="208" y="262"/>
                </a:cubicBezTo>
                <a:cubicBezTo>
                  <a:pt x="181" y="270"/>
                  <a:pt x="154" y="258"/>
                  <a:pt x="128" y="258"/>
                </a:cubicBezTo>
                <a:cubicBezTo>
                  <a:pt x="73" y="258"/>
                  <a:pt x="50" y="251"/>
                  <a:pt x="62" y="197"/>
                </a:cubicBezTo>
                <a:cubicBezTo>
                  <a:pt x="69" y="170"/>
                  <a:pt x="62" y="162"/>
                  <a:pt x="58" y="139"/>
                </a:cubicBezTo>
                <a:cubicBezTo>
                  <a:pt x="58" y="135"/>
                  <a:pt x="54" y="131"/>
                  <a:pt x="54" y="131"/>
                </a:cubicBezTo>
                <a:cubicBezTo>
                  <a:pt x="35" y="112"/>
                  <a:pt x="46" y="85"/>
                  <a:pt x="46" y="66"/>
                </a:cubicBezTo>
                <a:cubicBezTo>
                  <a:pt x="46" y="27"/>
                  <a:pt x="19" y="27"/>
                  <a:pt x="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12" name="Freeform 302"/>
          <p:cNvSpPr>
            <a:spLocks noChangeArrowheads="1"/>
          </p:cNvSpPr>
          <p:nvPr/>
        </p:nvSpPr>
        <p:spPr bwMode="auto">
          <a:xfrm>
            <a:off x="14783812" y="7788014"/>
            <a:ext cx="1318629" cy="1117335"/>
          </a:xfrm>
          <a:custGeom>
            <a:avLst/>
            <a:gdLst>
              <a:gd name="T0" fmla="*/ 805 w 1793"/>
              <a:gd name="T1" fmla="*/ 92 h 1520"/>
              <a:gd name="T2" fmla="*/ 805 w 1793"/>
              <a:gd name="T3" fmla="*/ 92 h 1520"/>
              <a:gd name="T4" fmla="*/ 909 w 1793"/>
              <a:gd name="T5" fmla="*/ 50 h 1520"/>
              <a:gd name="T6" fmla="*/ 975 w 1793"/>
              <a:gd name="T7" fmla="*/ 112 h 1520"/>
              <a:gd name="T8" fmla="*/ 1129 w 1793"/>
              <a:gd name="T9" fmla="*/ 185 h 1520"/>
              <a:gd name="T10" fmla="*/ 1137 w 1793"/>
              <a:gd name="T11" fmla="*/ 255 h 1520"/>
              <a:gd name="T12" fmla="*/ 1180 w 1793"/>
              <a:gd name="T13" fmla="*/ 312 h 1520"/>
              <a:gd name="T14" fmla="*/ 1214 w 1793"/>
              <a:gd name="T15" fmla="*/ 331 h 1520"/>
              <a:gd name="T16" fmla="*/ 1214 w 1793"/>
              <a:gd name="T17" fmla="*/ 331 h 1520"/>
              <a:gd name="T18" fmla="*/ 1287 w 1793"/>
              <a:gd name="T19" fmla="*/ 382 h 1520"/>
              <a:gd name="T20" fmla="*/ 1326 w 1793"/>
              <a:gd name="T21" fmla="*/ 378 h 1520"/>
              <a:gd name="T22" fmla="*/ 1357 w 1793"/>
              <a:gd name="T23" fmla="*/ 401 h 1520"/>
              <a:gd name="T24" fmla="*/ 1430 w 1793"/>
              <a:gd name="T25" fmla="*/ 432 h 1520"/>
              <a:gd name="T26" fmla="*/ 1527 w 1793"/>
              <a:gd name="T27" fmla="*/ 436 h 1520"/>
              <a:gd name="T28" fmla="*/ 1681 w 1793"/>
              <a:gd name="T29" fmla="*/ 528 h 1520"/>
              <a:gd name="T30" fmla="*/ 1712 w 1793"/>
              <a:gd name="T31" fmla="*/ 590 h 1520"/>
              <a:gd name="T32" fmla="*/ 1731 w 1793"/>
              <a:gd name="T33" fmla="*/ 706 h 1520"/>
              <a:gd name="T34" fmla="*/ 1781 w 1793"/>
              <a:gd name="T35" fmla="*/ 798 h 1520"/>
              <a:gd name="T36" fmla="*/ 1792 w 1793"/>
              <a:gd name="T37" fmla="*/ 821 h 1520"/>
              <a:gd name="T38" fmla="*/ 1792 w 1793"/>
              <a:gd name="T39" fmla="*/ 821 h 1520"/>
              <a:gd name="T40" fmla="*/ 1426 w 1793"/>
              <a:gd name="T41" fmla="*/ 821 h 1520"/>
              <a:gd name="T42" fmla="*/ 1426 w 1793"/>
              <a:gd name="T43" fmla="*/ 891 h 1520"/>
              <a:gd name="T44" fmla="*/ 1199 w 1793"/>
              <a:gd name="T45" fmla="*/ 891 h 1520"/>
              <a:gd name="T46" fmla="*/ 1199 w 1793"/>
              <a:gd name="T47" fmla="*/ 1261 h 1520"/>
              <a:gd name="T48" fmla="*/ 1006 w 1793"/>
              <a:gd name="T49" fmla="*/ 1261 h 1520"/>
              <a:gd name="T50" fmla="*/ 1006 w 1793"/>
              <a:gd name="T51" fmla="*/ 1519 h 1520"/>
              <a:gd name="T52" fmla="*/ 1006 w 1793"/>
              <a:gd name="T53" fmla="*/ 1519 h 1520"/>
              <a:gd name="T54" fmla="*/ 142 w 1793"/>
              <a:gd name="T55" fmla="*/ 821 h 1520"/>
              <a:gd name="T56" fmla="*/ 142 w 1793"/>
              <a:gd name="T57" fmla="*/ 821 h 1520"/>
              <a:gd name="T58" fmla="*/ 0 w 1793"/>
              <a:gd name="T59" fmla="*/ 702 h 1520"/>
              <a:gd name="T60" fmla="*/ 0 w 1793"/>
              <a:gd name="T61" fmla="*/ 702 h 1520"/>
              <a:gd name="T62" fmla="*/ 566 w 1793"/>
              <a:gd name="T63" fmla="*/ 0 h 1520"/>
              <a:gd name="T64" fmla="*/ 566 w 1793"/>
              <a:gd name="T65" fmla="*/ 0 h 1520"/>
              <a:gd name="T66" fmla="*/ 647 w 1793"/>
              <a:gd name="T67" fmla="*/ 31 h 1520"/>
              <a:gd name="T68" fmla="*/ 690 w 1793"/>
              <a:gd name="T69" fmla="*/ 50 h 1520"/>
              <a:gd name="T70" fmla="*/ 717 w 1793"/>
              <a:gd name="T71" fmla="*/ 73 h 1520"/>
              <a:gd name="T72" fmla="*/ 740 w 1793"/>
              <a:gd name="T73" fmla="*/ 104 h 1520"/>
              <a:gd name="T74" fmla="*/ 774 w 1793"/>
              <a:gd name="T75" fmla="*/ 100 h 1520"/>
              <a:gd name="T76" fmla="*/ 805 w 1793"/>
              <a:gd name="T77" fmla="*/ 92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93" h="1520">
                <a:moveTo>
                  <a:pt x="805" y="92"/>
                </a:moveTo>
                <a:lnTo>
                  <a:pt x="805" y="92"/>
                </a:lnTo>
                <a:cubicBezTo>
                  <a:pt x="863" y="123"/>
                  <a:pt x="867" y="50"/>
                  <a:pt x="909" y="50"/>
                </a:cubicBezTo>
                <a:cubicBezTo>
                  <a:pt x="933" y="73"/>
                  <a:pt x="948" y="100"/>
                  <a:pt x="975" y="112"/>
                </a:cubicBezTo>
                <a:cubicBezTo>
                  <a:pt x="1022" y="135"/>
                  <a:pt x="1110" y="119"/>
                  <a:pt x="1129" y="185"/>
                </a:cubicBezTo>
                <a:cubicBezTo>
                  <a:pt x="1137" y="205"/>
                  <a:pt x="1129" y="231"/>
                  <a:pt x="1137" y="255"/>
                </a:cubicBezTo>
                <a:cubicBezTo>
                  <a:pt x="1145" y="274"/>
                  <a:pt x="1168" y="293"/>
                  <a:pt x="1180" y="312"/>
                </a:cubicBezTo>
                <a:cubicBezTo>
                  <a:pt x="1214" y="331"/>
                  <a:pt x="1214" y="331"/>
                  <a:pt x="1214" y="331"/>
                </a:cubicBezTo>
                <a:lnTo>
                  <a:pt x="1214" y="331"/>
                </a:lnTo>
                <a:cubicBezTo>
                  <a:pt x="1226" y="347"/>
                  <a:pt x="1272" y="382"/>
                  <a:pt x="1287" y="382"/>
                </a:cubicBezTo>
                <a:cubicBezTo>
                  <a:pt x="1303" y="382"/>
                  <a:pt x="1311" y="370"/>
                  <a:pt x="1326" y="378"/>
                </a:cubicBezTo>
                <a:cubicBezTo>
                  <a:pt x="1338" y="382"/>
                  <a:pt x="1350" y="390"/>
                  <a:pt x="1357" y="401"/>
                </a:cubicBezTo>
                <a:cubicBezTo>
                  <a:pt x="1380" y="405"/>
                  <a:pt x="1403" y="428"/>
                  <a:pt x="1430" y="432"/>
                </a:cubicBezTo>
                <a:cubicBezTo>
                  <a:pt x="1457" y="440"/>
                  <a:pt x="1500" y="424"/>
                  <a:pt x="1527" y="436"/>
                </a:cubicBezTo>
                <a:cubicBezTo>
                  <a:pt x="1588" y="459"/>
                  <a:pt x="1654" y="451"/>
                  <a:pt x="1681" y="528"/>
                </a:cubicBezTo>
                <a:cubicBezTo>
                  <a:pt x="1673" y="556"/>
                  <a:pt x="1693" y="575"/>
                  <a:pt x="1712" y="590"/>
                </a:cubicBezTo>
                <a:cubicBezTo>
                  <a:pt x="1746" y="625"/>
                  <a:pt x="1712" y="671"/>
                  <a:pt x="1731" y="706"/>
                </a:cubicBezTo>
                <a:cubicBezTo>
                  <a:pt x="1750" y="741"/>
                  <a:pt x="1754" y="771"/>
                  <a:pt x="1781" y="798"/>
                </a:cubicBezTo>
                <a:cubicBezTo>
                  <a:pt x="1792" y="821"/>
                  <a:pt x="1792" y="821"/>
                  <a:pt x="1792" y="821"/>
                </a:cubicBezTo>
                <a:lnTo>
                  <a:pt x="1792" y="821"/>
                </a:lnTo>
                <a:cubicBezTo>
                  <a:pt x="1426" y="821"/>
                  <a:pt x="1426" y="821"/>
                  <a:pt x="1426" y="821"/>
                </a:cubicBezTo>
                <a:cubicBezTo>
                  <a:pt x="1426" y="891"/>
                  <a:pt x="1426" y="891"/>
                  <a:pt x="1426" y="891"/>
                </a:cubicBezTo>
                <a:cubicBezTo>
                  <a:pt x="1199" y="891"/>
                  <a:pt x="1199" y="891"/>
                  <a:pt x="1199" y="891"/>
                </a:cubicBezTo>
                <a:cubicBezTo>
                  <a:pt x="1199" y="1261"/>
                  <a:pt x="1199" y="1261"/>
                  <a:pt x="1199" y="1261"/>
                </a:cubicBezTo>
                <a:cubicBezTo>
                  <a:pt x="1006" y="1261"/>
                  <a:pt x="1006" y="1261"/>
                  <a:pt x="1006" y="1261"/>
                </a:cubicBezTo>
                <a:cubicBezTo>
                  <a:pt x="1006" y="1519"/>
                  <a:pt x="1006" y="1519"/>
                  <a:pt x="1006" y="1519"/>
                </a:cubicBezTo>
                <a:lnTo>
                  <a:pt x="1006" y="1519"/>
                </a:lnTo>
                <a:cubicBezTo>
                  <a:pt x="142" y="821"/>
                  <a:pt x="142" y="821"/>
                  <a:pt x="142" y="821"/>
                </a:cubicBezTo>
                <a:lnTo>
                  <a:pt x="142" y="821"/>
                </a:lnTo>
                <a:cubicBezTo>
                  <a:pt x="0" y="702"/>
                  <a:pt x="0" y="702"/>
                  <a:pt x="0" y="702"/>
                </a:cubicBezTo>
                <a:lnTo>
                  <a:pt x="0" y="702"/>
                </a:lnTo>
                <a:cubicBezTo>
                  <a:pt x="566" y="0"/>
                  <a:pt x="566" y="0"/>
                  <a:pt x="566" y="0"/>
                </a:cubicBezTo>
                <a:lnTo>
                  <a:pt x="566" y="0"/>
                </a:lnTo>
                <a:cubicBezTo>
                  <a:pt x="597" y="8"/>
                  <a:pt x="620" y="19"/>
                  <a:pt x="647" y="31"/>
                </a:cubicBezTo>
                <a:cubicBezTo>
                  <a:pt x="663" y="35"/>
                  <a:pt x="675" y="43"/>
                  <a:pt x="690" y="50"/>
                </a:cubicBezTo>
                <a:cubicBezTo>
                  <a:pt x="698" y="54"/>
                  <a:pt x="705" y="66"/>
                  <a:pt x="717" y="73"/>
                </a:cubicBezTo>
                <a:cubicBezTo>
                  <a:pt x="724" y="81"/>
                  <a:pt x="732" y="96"/>
                  <a:pt x="740" y="104"/>
                </a:cubicBezTo>
                <a:cubicBezTo>
                  <a:pt x="751" y="112"/>
                  <a:pt x="763" y="100"/>
                  <a:pt x="774" y="100"/>
                </a:cubicBezTo>
                <a:cubicBezTo>
                  <a:pt x="805" y="92"/>
                  <a:pt x="805" y="92"/>
                  <a:pt x="805" y="92"/>
                </a:cubicBezTo>
              </a:path>
            </a:pathLst>
          </a:custGeom>
          <a:solidFill>
            <a:schemeClr val="accent2"/>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313" name="Freeform 303"/>
          <p:cNvSpPr>
            <a:spLocks noChangeArrowheads="1"/>
          </p:cNvSpPr>
          <p:nvPr/>
        </p:nvSpPr>
        <p:spPr bwMode="auto">
          <a:xfrm>
            <a:off x="14416804" y="7281316"/>
            <a:ext cx="782733" cy="1019893"/>
          </a:xfrm>
          <a:custGeom>
            <a:avLst/>
            <a:gdLst>
              <a:gd name="T0" fmla="*/ 112 w 1065"/>
              <a:gd name="T1" fmla="*/ 0 h 1390"/>
              <a:gd name="T2" fmla="*/ 112 w 1065"/>
              <a:gd name="T3" fmla="*/ 0 h 1390"/>
              <a:gd name="T4" fmla="*/ 69 w 1065"/>
              <a:gd name="T5" fmla="*/ 0 h 1390"/>
              <a:gd name="T6" fmla="*/ 69 w 1065"/>
              <a:gd name="T7" fmla="*/ 0 h 1390"/>
              <a:gd name="T8" fmla="*/ 0 w 1065"/>
              <a:gd name="T9" fmla="*/ 991 h 1390"/>
              <a:gd name="T10" fmla="*/ 0 w 1065"/>
              <a:gd name="T11" fmla="*/ 991 h 1390"/>
              <a:gd name="T12" fmla="*/ 498 w 1065"/>
              <a:gd name="T13" fmla="*/ 1389 h 1390"/>
              <a:gd name="T14" fmla="*/ 498 w 1065"/>
              <a:gd name="T15" fmla="*/ 1389 h 1390"/>
              <a:gd name="T16" fmla="*/ 1064 w 1065"/>
              <a:gd name="T17" fmla="*/ 687 h 1390"/>
              <a:gd name="T18" fmla="*/ 1064 w 1065"/>
              <a:gd name="T19" fmla="*/ 687 h 1390"/>
              <a:gd name="T20" fmla="*/ 1045 w 1065"/>
              <a:gd name="T21" fmla="*/ 667 h 1390"/>
              <a:gd name="T22" fmla="*/ 972 w 1065"/>
              <a:gd name="T23" fmla="*/ 691 h 1390"/>
              <a:gd name="T24" fmla="*/ 887 w 1065"/>
              <a:gd name="T25" fmla="*/ 687 h 1390"/>
              <a:gd name="T26" fmla="*/ 822 w 1065"/>
              <a:gd name="T27" fmla="*/ 640 h 1390"/>
              <a:gd name="T28" fmla="*/ 740 w 1065"/>
              <a:gd name="T29" fmla="*/ 629 h 1390"/>
              <a:gd name="T30" fmla="*/ 660 w 1065"/>
              <a:gd name="T31" fmla="*/ 625 h 1390"/>
              <a:gd name="T32" fmla="*/ 594 w 1065"/>
              <a:gd name="T33" fmla="*/ 564 h 1390"/>
              <a:gd name="T34" fmla="*/ 590 w 1065"/>
              <a:gd name="T35" fmla="*/ 506 h 1390"/>
              <a:gd name="T36" fmla="*/ 586 w 1065"/>
              <a:gd name="T37" fmla="*/ 498 h 1390"/>
              <a:gd name="T38" fmla="*/ 578 w 1065"/>
              <a:gd name="T39" fmla="*/ 433 h 1390"/>
              <a:gd name="T40" fmla="*/ 532 w 1065"/>
              <a:gd name="T41" fmla="*/ 367 h 1390"/>
              <a:gd name="T42" fmla="*/ 532 w 1065"/>
              <a:gd name="T43" fmla="*/ 367 h 1390"/>
              <a:gd name="T44" fmla="*/ 475 w 1065"/>
              <a:gd name="T45" fmla="*/ 340 h 1390"/>
              <a:gd name="T46" fmla="*/ 490 w 1065"/>
              <a:gd name="T47" fmla="*/ 297 h 1390"/>
              <a:gd name="T48" fmla="*/ 490 w 1065"/>
              <a:gd name="T49" fmla="*/ 294 h 1390"/>
              <a:gd name="T50" fmla="*/ 490 w 1065"/>
              <a:gd name="T51" fmla="*/ 294 h 1390"/>
              <a:gd name="T52" fmla="*/ 490 w 1065"/>
              <a:gd name="T53" fmla="*/ 294 h 1390"/>
              <a:gd name="T54" fmla="*/ 459 w 1065"/>
              <a:gd name="T55" fmla="*/ 294 h 1390"/>
              <a:gd name="T56" fmla="*/ 401 w 1065"/>
              <a:gd name="T57" fmla="*/ 274 h 1390"/>
              <a:gd name="T58" fmla="*/ 320 w 1065"/>
              <a:gd name="T59" fmla="*/ 255 h 1390"/>
              <a:gd name="T60" fmla="*/ 289 w 1065"/>
              <a:gd name="T61" fmla="*/ 205 h 1390"/>
              <a:gd name="T62" fmla="*/ 254 w 1065"/>
              <a:gd name="T63" fmla="*/ 109 h 1390"/>
              <a:gd name="T64" fmla="*/ 254 w 1065"/>
              <a:gd name="T65" fmla="*/ 105 h 1390"/>
              <a:gd name="T66" fmla="*/ 243 w 1065"/>
              <a:gd name="T67" fmla="*/ 105 h 1390"/>
              <a:gd name="T68" fmla="*/ 216 w 1065"/>
              <a:gd name="T69" fmla="*/ 109 h 1390"/>
              <a:gd name="T70" fmla="*/ 197 w 1065"/>
              <a:gd name="T71" fmla="*/ 105 h 1390"/>
              <a:gd name="T72" fmla="*/ 193 w 1065"/>
              <a:gd name="T73" fmla="*/ 109 h 1390"/>
              <a:gd name="T74" fmla="*/ 189 w 1065"/>
              <a:gd name="T75" fmla="*/ 109 h 1390"/>
              <a:gd name="T76" fmla="*/ 185 w 1065"/>
              <a:gd name="T77" fmla="*/ 112 h 1390"/>
              <a:gd name="T78" fmla="*/ 185 w 1065"/>
              <a:gd name="T79" fmla="*/ 116 h 1390"/>
              <a:gd name="T80" fmla="*/ 151 w 1065"/>
              <a:gd name="T81" fmla="*/ 47 h 1390"/>
              <a:gd name="T82" fmla="*/ 147 w 1065"/>
              <a:gd name="T83" fmla="*/ 39 h 1390"/>
              <a:gd name="T84" fmla="*/ 147 w 1065"/>
              <a:gd name="T85" fmla="*/ 39 h 1390"/>
              <a:gd name="T86" fmla="*/ 143 w 1065"/>
              <a:gd name="T87" fmla="*/ 39 h 1390"/>
              <a:gd name="T88" fmla="*/ 120 w 1065"/>
              <a:gd name="T89" fmla="*/ 28 h 1390"/>
              <a:gd name="T90" fmla="*/ 112 w 1065"/>
              <a:gd name="T91" fmla="*/ 0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5" h="1390">
                <a:moveTo>
                  <a:pt x="112" y="0"/>
                </a:moveTo>
                <a:lnTo>
                  <a:pt x="112" y="0"/>
                </a:lnTo>
                <a:cubicBezTo>
                  <a:pt x="69" y="0"/>
                  <a:pt x="69" y="0"/>
                  <a:pt x="69" y="0"/>
                </a:cubicBezTo>
                <a:lnTo>
                  <a:pt x="69" y="0"/>
                </a:lnTo>
                <a:cubicBezTo>
                  <a:pt x="0" y="991"/>
                  <a:pt x="0" y="991"/>
                  <a:pt x="0" y="991"/>
                </a:cubicBezTo>
                <a:lnTo>
                  <a:pt x="0" y="991"/>
                </a:lnTo>
                <a:cubicBezTo>
                  <a:pt x="498" y="1389"/>
                  <a:pt x="498" y="1389"/>
                  <a:pt x="498" y="1389"/>
                </a:cubicBezTo>
                <a:lnTo>
                  <a:pt x="498" y="1389"/>
                </a:lnTo>
                <a:cubicBezTo>
                  <a:pt x="1064" y="687"/>
                  <a:pt x="1064" y="687"/>
                  <a:pt x="1064" y="687"/>
                </a:cubicBezTo>
                <a:lnTo>
                  <a:pt x="1064" y="687"/>
                </a:lnTo>
                <a:cubicBezTo>
                  <a:pt x="1045" y="667"/>
                  <a:pt x="1045" y="667"/>
                  <a:pt x="1045" y="667"/>
                </a:cubicBezTo>
                <a:cubicBezTo>
                  <a:pt x="1018" y="667"/>
                  <a:pt x="999" y="687"/>
                  <a:pt x="972" y="691"/>
                </a:cubicBezTo>
                <a:cubicBezTo>
                  <a:pt x="948" y="706"/>
                  <a:pt x="910" y="699"/>
                  <a:pt x="887" y="687"/>
                </a:cubicBezTo>
                <a:cubicBezTo>
                  <a:pt x="860" y="675"/>
                  <a:pt x="845" y="656"/>
                  <a:pt x="822" y="640"/>
                </a:cubicBezTo>
                <a:cubicBezTo>
                  <a:pt x="798" y="625"/>
                  <a:pt x="767" y="618"/>
                  <a:pt x="740" y="629"/>
                </a:cubicBezTo>
                <a:cubicBezTo>
                  <a:pt x="713" y="637"/>
                  <a:pt x="686" y="625"/>
                  <a:pt x="660" y="625"/>
                </a:cubicBezTo>
                <a:cubicBezTo>
                  <a:pt x="605" y="625"/>
                  <a:pt x="582" y="618"/>
                  <a:pt x="594" y="564"/>
                </a:cubicBezTo>
                <a:cubicBezTo>
                  <a:pt x="601" y="537"/>
                  <a:pt x="594" y="529"/>
                  <a:pt x="590" y="506"/>
                </a:cubicBezTo>
                <a:cubicBezTo>
                  <a:pt x="590" y="502"/>
                  <a:pt x="586" y="498"/>
                  <a:pt x="586" y="498"/>
                </a:cubicBezTo>
                <a:cubicBezTo>
                  <a:pt x="567" y="479"/>
                  <a:pt x="578" y="452"/>
                  <a:pt x="578" y="433"/>
                </a:cubicBezTo>
                <a:cubicBezTo>
                  <a:pt x="578" y="394"/>
                  <a:pt x="551" y="394"/>
                  <a:pt x="532" y="367"/>
                </a:cubicBezTo>
                <a:lnTo>
                  <a:pt x="532" y="367"/>
                </a:lnTo>
                <a:cubicBezTo>
                  <a:pt x="475" y="340"/>
                  <a:pt x="475" y="340"/>
                  <a:pt x="475" y="340"/>
                </a:cubicBezTo>
                <a:cubicBezTo>
                  <a:pt x="475" y="324"/>
                  <a:pt x="478" y="305"/>
                  <a:pt x="490" y="297"/>
                </a:cubicBezTo>
                <a:lnTo>
                  <a:pt x="490" y="294"/>
                </a:lnTo>
                <a:lnTo>
                  <a:pt x="490" y="294"/>
                </a:lnTo>
                <a:lnTo>
                  <a:pt x="490" y="294"/>
                </a:lnTo>
                <a:cubicBezTo>
                  <a:pt x="482" y="290"/>
                  <a:pt x="463" y="290"/>
                  <a:pt x="459" y="294"/>
                </a:cubicBezTo>
                <a:cubicBezTo>
                  <a:pt x="436" y="294"/>
                  <a:pt x="412" y="294"/>
                  <a:pt x="401" y="274"/>
                </a:cubicBezTo>
                <a:cubicBezTo>
                  <a:pt x="374" y="240"/>
                  <a:pt x="343" y="282"/>
                  <a:pt x="320" y="255"/>
                </a:cubicBezTo>
                <a:cubicBezTo>
                  <a:pt x="305" y="244"/>
                  <a:pt x="297" y="221"/>
                  <a:pt x="289" y="205"/>
                </a:cubicBezTo>
                <a:cubicBezTo>
                  <a:pt x="247" y="201"/>
                  <a:pt x="270" y="112"/>
                  <a:pt x="254" y="109"/>
                </a:cubicBezTo>
                <a:cubicBezTo>
                  <a:pt x="254" y="109"/>
                  <a:pt x="254" y="109"/>
                  <a:pt x="254" y="105"/>
                </a:cubicBezTo>
                <a:cubicBezTo>
                  <a:pt x="250" y="105"/>
                  <a:pt x="243" y="101"/>
                  <a:pt x="243" y="105"/>
                </a:cubicBezTo>
                <a:cubicBezTo>
                  <a:pt x="235" y="105"/>
                  <a:pt x="223" y="112"/>
                  <a:pt x="216" y="109"/>
                </a:cubicBezTo>
                <a:cubicBezTo>
                  <a:pt x="208" y="109"/>
                  <a:pt x="204" y="105"/>
                  <a:pt x="197" y="105"/>
                </a:cubicBezTo>
                <a:cubicBezTo>
                  <a:pt x="197" y="105"/>
                  <a:pt x="193" y="105"/>
                  <a:pt x="193" y="109"/>
                </a:cubicBezTo>
                <a:lnTo>
                  <a:pt x="189" y="109"/>
                </a:lnTo>
                <a:cubicBezTo>
                  <a:pt x="189" y="109"/>
                  <a:pt x="189" y="112"/>
                  <a:pt x="185" y="112"/>
                </a:cubicBezTo>
                <a:cubicBezTo>
                  <a:pt x="185" y="116"/>
                  <a:pt x="185" y="116"/>
                  <a:pt x="185" y="116"/>
                </a:cubicBezTo>
                <a:cubicBezTo>
                  <a:pt x="166" y="116"/>
                  <a:pt x="158" y="47"/>
                  <a:pt x="151" y="47"/>
                </a:cubicBezTo>
                <a:cubicBezTo>
                  <a:pt x="151" y="43"/>
                  <a:pt x="147" y="39"/>
                  <a:pt x="147" y="39"/>
                </a:cubicBezTo>
                <a:lnTo>
                  <a:pt x="147" y="39"/>
                </a:lnTo>
                <a:cubicBezTo>
                  <a:pt x="143" y="39"/>
                  <a:pt x="143" y="39"/>
                  <a:pt x="143" y="39"/>
                </a:cubicBezTo>
                <a:cubicBezTo>
                  <a:pt x="135" y="39"/>
                  <a:pt x="127" y="36"/>
                  <a:pt x="120" y="28"/>
                </a:cubicBezTo>
                <a:cubicBezTo>
                  <a:pt x="112" y="0"/>
                  <a:pt x="112" y="0"/>
                  <a:pt x="112"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14" name="Freeform 304"/>
          <p:cNvSpPr>
            <a:spLocks noChangeArrowheads="1"/>
          </p:cNvSpPr>
          <p:nvPr/>
        </p:nvSpPr>
        <p:spPr bwMode="auto">
          <a:xfrm>
            <a:off x="18138844" y="5699508"/>
            <a:ext cx="379999" cy="373528"/>
          </a:xfrm>
          <a:custGeom>
            <a:avLst/>
            <a:gdLst>
              <a:gd name="T0" fmla="*/ 517 w 522"/>
              <a:gd name="T1" fmla="*/ 0 h 510"/>
              <a:gd name="T2" fmla="*/ 521 w 522"/>
              <a:gd name="T3" fmla="*/ 428 h 510"/>
              <a:gd name="T4" fmla="*/ 521 w 522"/>
              <a:gd name="T5" fmla="*/ 428 h 510"/>
              <a:gd name="T6" fmla="*/ 521 w 522"/>
              <a:gd name="T7" fmla="*/ 509 h 510"/>
              <a:gd name="T8" fmla="*/ 521 w 522"/>
              <a:gd name="T9" fmla="*/ 509 h 510"/>
              <a:gd name="T10" fmla="*/ 0 w 522"/>
              <a:gd name="T11" fmla="*/ 509 h 510"/>
              <a:gd name="T12" fmla="*/ 0 w 522"/>
              <a:gd name="T13" fmla="*/ 509 h 510"/>
              <a:gd name="T14" fmla="*/ 0 w 522"/>
              <a:gd name="T15" fmla="*/ 0 h 510"/>
              <a:gd name="T16" fmla="*/ 0 w 522"/>
              <a:gd name="T17" fmla="*/ 0 h 510"/>
              <a:gd name="T18" fmla="*/ 517 w 522"/>
              <a:gd name="T19"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2" h="510">
                <a:moveTo>
                  <a:pt x="517" y="0"/>
                </a:moveTo>
                <a:lnTo>
                  <a:pt x="521" y="428"/>
                </a:lnTo>
                <a:lnTo>
                  <a:pt x="521" y="428"/>
                </a:lnTo>
                <a:lnTo>
                  <a:pt x="521" y="509"/>
                </a:lnTo>
                <a:lnTo>
                  <a:pt x="521" y="509"/>
                </a:lnTo>
                <a:lnTo>
                  <a:pt x="0" y="509"/>
                </a:lnTo>
                <a:lnTo>
                  <a:pt x="0" y="509"/>
                </a:lnTo>
                <a:lnTo>
                  <a:pt x="0" y="0"/>
                </a:lnTo>
                <a:lnTo>
                  <a:pt x="0" y="0"/>
                </a:lnTo>
                <a:lnTo>
                  <a:pt x="517"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15" name="Freeform 305"/>
          <p:cNvSpPr>
            <a:spLocks noChangeArrowheads="1"/>
          </p:cNvSpPr>
          <p:nvPr/>
        </p:nvSpPr>
        <p:spPr bwMode="auto">
          <a:xfrm>
            <a:off x="17343120" y="5358461"/>
            <a:ext cx="412477" cy="422249"/>
          </a:xfrm>
          <a:custGeom>
            <a:avLst/>
            <a:gdLst>
              <a:gd name="T0" fmla="*/ 46 w 564"/>
              <a:gd name="T1" fmla="*/ 463 h 579"/>
              <a:gd name="T2" fmla="*/ 46 w 564"/>
              <a:gd name="T3" fmla="*/ 463 h 579"/>
              <a:gd name="T4" fmla="*/ 204 w 564"/>
              <a:gd name="T5" fmla="*/ 463 h 579"/>
              <a:gd name="T6" fmla="*/ 216 w 564"/>
              <a:gd name="T7" fmla="*/ 478 h 579"/>
              <a:gd name="T8" fmla="*/ 251 w 564"/>
              <a:gd name="T9" fmla="*/ 478 h 579"/>
              <a:gd name="T10" fmla="*/ 289 w 564"/>
              <a:gd name="T11" fmla="*/ 490 h 579"/>
              <a:gd name="T12" fmla="*/ 324 w 564"/>
              <a:gd name="T13" fmla="*/ 494 h 579"/>
              <a:gd name="T14" fmla="*/ 374 w 564"/>
              <a:gd name="T15" fmla="*/ 478 h 579"/>
              <a:gd name="T16" fmla="*/ 417 w 564"/>
              <a:gd name="T17" fmla="*/ 486 h 579"/>
              <a:gd name="T18" fmla="*/ 440 w 564"/>
              <a:gd name="T19" fmla="*/ 505 h 579"/>
              <a:gd name="T20" fmla="*/ 494 w 564"/>
              <a:gd name="T21" fmla="*/ 509 h 579"/>
              <a:gd name="T22" fmla="*/ 528 w 564"/>
              <a:gd name="T23" fmla="*/ 536 h 579"/>
              <a:gd name="T24" fmla="*/ 563 w 564"/>
              <a:gd name="T25" fmla="*/ 578 h 579"/>
              <a:gd name="T26" fmla="*/ 563 w 564"/>
              <a:gd name="T27" fmla="*/ 578 h 579"/>
              <a:gd name="T28" fmla="*/ 563 w 564"/>
              <a:gd name="T29" fmla="*/ 463 h 579"/>
              <a:gd name="T30" fmla="*/ 563 w 564"/>
              <a:gd name="T31" fmla="*/ 463 h 579"/>
              <a:gd name="T32" fmla="*/ 563 w 564"/>
              <a:gd name="T33" fmla="*/ 177 h 579"/>
              <a:gd name="T34" fmla="*/ 563 w 564"/>
              <a:gd name="T35" fmla="*/ 177 h 579"/>
              <a:gd name="T36" fmla="*/ 543 w 564"/>
              <a:gd name="T37" fmla="*/ 189 h 579"/>
              <a:gd name="T38" fmla="*/ 509 w 564"/>
              <a:gd name="T39" fmla="*/ 193 h 579"/>
              <a:gd name="T40" fmla="*/ 482 w 564"/>
              <a:gd name="T41" fmla="*/ 204 h 579"/>
              <a:gd name="T42" fmla="*/ 447 w 564"/>
              <a:gd name="T43" fmla="*/ 177 h 579"/>
              <a:gd name="T44" fmla="*/ 397 w 564"/>
              <a:gd name="T45" fmla="*/ 162 h 579"/>
              <a:gd name="T46" fmla="*/ 262 w 564"/>
              <a:gd name="T47" fmla="*/ 162 h 579"/>
              <a:gd name="T48" fmla="*/ 46 w 564"/>
              <a:gd name="T49" fmla="*/ 0 h 579"/>
              <a:gd name="T50" fmla="*/ 46 w 564"/>
              <a:gd name="T51" fmla="*/ 0 h 579"/>
              <a:gd name="T52" fmla="*/ 0 w 564"/>
              <a:gd name="T53" fmla="*/ 4 h 579"/>
              <a:gd name="T54" fmla="*/ 0 w 564"/>
              <a:gd name="T55" fmla="*/ 463 h 579"/>
              <a:gd name="T56" fmla="*/ 0 w 564"/>
              <a:gd name="T57" fmla="*/ 463 h 579"/>
              <a:gd name="T58" fmla="*/ 46 w 564"/>
              <a:gd name="T59" fmla="*/ 463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4" h="579">
                <a:moveTo>
                  <a:pt x="46" y="463"/>
                </a:moveTo>
                <a:lnTo>
                  <a:pt x="46" y="463"/>
                </a:lnTo>
                <a:cubicBezTo>
                  <a:pt x="204" y="463"/>
                  <a:pt x="204" y="463"/>
                  <a:pt x="204" y="463"/>
                </a:cubicBezTo>
                <a:cubicBezTo>
                  <a:pt x="204" y="467"/>
                  <a:pt x="212" y="474"/>
                  <a:pt x="216" y="478"/>
                </a:cubicBezTo>
                <a:cubicBezTo>
                  <a:pt x="228" y="478"/>
                  <a:pt x="239" y="471"/>
                  <a:pt x="251" y="478"/>
                </a:cubicBezTo>
                <a:cubicBezTo>
                  <a:pt x="259" y="490"/>
                  <a:pt x="274" y="494"/>
                  <a:pt x="289" y="490"/>
                </a:cubicBezTo>
                <a:cubicBezTo>
                  <a:pt x="301" y="490"/>
                  <a:pt x="312" y="494"/>
                  <a:pt x="324" y="494"/>
                </a:cubicBezTo>
                <a:cubicBezTo>
                  <a:pt x="339" y="494"/>
                  <a:pt x="358" y="463"/>
                  <a:pt x="374" y="478"/>
                </a:cubicBezTo>
                <a:cubicBezTo>
                  <a:pt x="389" y="490"/>
                  <a:pt x="401" y="482"/>
                  <a:pt x="417" y="486"/>
                </a:cubicBezTo>
                <a:cubicBezTo>
                  <a:pt x="428" y="490"/>
                  <a:pt x="428" y="501"/>
                  <a:pt x="440" y="505"/>
                </a:cubicBezTo>
                <a:cubicBezTo>
                  <a:pt x="455" y="513"/>
                  <a:pt x="474" y="501"/>
                  <a:pt x="494" y="509"/>
                </a:cubicBezTo>
                <a:cubicBezTo>
                  <a:pt x="509" y="513"/>
                  <a:pt x="516" y="528"/>
                  <a:pt x="528" y="536"/>
                </a:cubicBezTo>
                <a:cubicBezTo>
                  <a:pt x="563" y="578"/>
                  <a:pt x="563" y="578"/>
                  <a:pt x="563" y="578"/>
                </a:cubicBezTo>
                <a:lnTo>
                  <a:pt x="563" y="578"/>
                </a:lnTo>
                <a:cubicBezTo>
                  <a:pt x="563" y="463"/>
                  <a:pt x="563" y="463"/>
                  <a:pt x="563" y="463"/>
                </a:cubicBezTo>
                <a:lnTo>
                  <a:pt x="563" y="463"/>
                </a:lnTo>
                <a:cubicBezTo>
                  <a:pt x="563" y="177"/>
                  <a:pt x="563" y="177"/>
                  <a:pt x="563" y="177"/>
                </a:cubicBezTo>
                <a:lnTo>
                  <a:pt x="563" y="177"/>
                </a:lnTo>
                <a:cubicBezTo>
                  <a:pt x="543" y="189"/>
                  <a:pt x="543" y="189"/>
                  <a:pt x="543" y="189"/>
                </a:cubicBezTo>
                <a:cubicBezTo>
                  <a:pt x="532" y="193"/>
                  <a:pt x="524" y="193"/>
                  <a:pt x="509" y="193"/>
                </a:cubicBezTo>
                <a:cubicBezTo>
                  <a:pt x="501" y="196"/>
                  <a:pt x="490" y="200"/>
                  <a:pt x="482" y="204"/>
                </a:cubicBezTo>
                <a:cubicBezTo>
                  <a:pt x="474" y="208"/>
                  <a:pt x="451" y="181"/>
                  <a:pt x="447" y="177"/>
                </a:cubicBezTo>
                <a:cubicBezTo>
                  <a:pt x="436" y="166"/>
                  <a:pt x="413" y="162"/>
                  <a:pt x="397" y="162"/>
                </a:cubicBezTo>
                <a:cubicBezTo>
                  <a:pt x="262" y="162"/>
                  <a:pt x="262" y="162"/>
                  <a:pt x="262" y="162"/>
                </a:cubicBezTo>
                <a:cubicBezTo>
                  <a:pt x="46" y="0"/>
                  <a:pt x="46" y="0"/>
                  <a:pt x="46" y="0"/>
                </a:cubicBezTo>
                <a:lnTo>
                  <a:pt x="46" y="0"/>
                </a:lnTo>
                <a:cubicBezTo>
                  <a:pt x="0" y="4"/>
                  <a:pt x="0" y="4"/>
                  <a:pt x="0" y="4"/>
                </a:cubicBezTo>
                <a:cubicBezTo>
                  <a:pt x="0" y="463"/>
                  <a:pt x="0" y="463"/>
                  <a:pt x="0" y="463"/>
                </a:cubicBezTo>
                <a:lnTo>
                  <a:pt x="0" y="463"/>
                </a:lnTo>
                <a:cubicBezTo>
                  <a:pt x="46" y="463"/>
                  <a:pt x="46" y="463"/>
                  <a:pt x="46" y="46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16" name="Freeform 306"/>
          <p:cNvSpPr>
            <a:spLocks noChangeArrowheads="1"/>
          </p:cNvSpPr>
          <p:nvPr/>
        </p:nvSpPr>
        <p:spPr bwMode="auto">
          <a:xfrm>
            <a:off x="17758845" y="5699508"/>
            <a:ext cx="376751" cy="373528"/>
          </a:xfrm>
          <a:custGeom>
            <a:avLst/>
            <a:gdLst>
              <a:gd name="T0" fmla="*/ 0 w 518"/>
              <a:gd name="T1" fmla="*/ 0 h 510"/>
              <a:gd name="T2" fmla="*/ 0 w 518"/>
              <a:gd name="T3" fmla="*/ 115 h 510"/>
              <a:gd name="T4" fmla="*/ 0 w 518"/>
              <a:gd name="T5" fmla="*/ 115 h 510"/>
              <a:gd name="T6" fmla="*/ 0 w 518"/>
              <a:gd name="T7" fmla="*/ 509 h 510"/>
              <a:gd name="T8" fmla="*/ 0 w 518"/>
              <a:gd name="T9" fmla="*/ 509 h 510"/>
              <a:gd name="T10" fmla="*/ 517 w 518"/>
              <a:gd name="T11" fmla="*/ 509 h 510"/>
              <a:gd name="T12" fmla="*/ 517 w 518"/>
              <a:gd name="T13" fmla="*/ 509 h 510"/>
              <a:gd name="T14" fmla="*/ 517 w 518"/>
              <a:gd name="T15" fmla="*/ 0 h 510"/>
              <a:gd name="T16" fmla="*/ 517 w 518"/>
              <a:gd name="T17" fmla="*/ 0 h 510"/>
              <a:gd name="T18" fmla="*/ 0 w 518"/>
              <a:gd name="T19"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510">
                <a:moveTo>
                  <a:pt x="0" y="0"/>
                </a:moveTo>
                <a:lnTo>
                  <a:pt x="0" y="115"/>
                </a:lnTo>
                <a:lnTo>
                  <a:pt x="0" y="115"/>
                </a:lnTo>
                <a:lnTo>
                  <a:pt x="0" y="509"/>
                </a:lnTo>
                <a:lnTo>
                  <a:pt x="0" y="509"/>
                </a:lnTo>
                <a:lnTo>
                  <a:pt x="517" y="509"/>
                </a:lnTo>
                <a:lnTo>
                  <a:pt x="517" y="509"/>
                </a:lnTo>
                <a:lnTo>
                  <a:pt x="517" y="0"/>
                </a:lnTo>
                <a:lnTo>
                  <a:pt x="517" y="0"/>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17" name="Freeform 307"/>
          <p:cNvSpPr>
            <a:spLocks noChangeArrowheads="1"/>
          </p:cNvSpPr>
          <p:nvPr/>
        </p:nvSpPr>
        <p:spPr bwMode="auto">
          <a:xfrm>
            <a:off x="17378847" y="5699508"/>
            <a:ext cx="376751" cy="373528"/>
          </a:xfrm>
          <a:custGeom>
            <a:avLst/>
            <a:gdLst>
              <a:gd name="T0" fmla="*/ 0 w 518"/>
              <a:gd name="T1" fmla="*/ 0 h 510"/>
              <a:gd name="T2" fmla="*/ 0 w 518"/>
              <a:gd name="T3" fmla="*/ 0 h 510"/>
              <a:gd name="T4" fmla="*/ 158 w 518"/>
              <a:gd name="T5" fmla="*/ 0 h 510"/>
              <a:gd name="T6" fmla="*/ 170 w 518"/>
              <a:gd name="T7" fmla="*/ 15 h 510"/>
              <a:gd name="T8" fmla="*/ 205 w 518"/>
              <a:gd name="T9" fmla="*/ 15 h 510"/>
              <a:gd name="T10" fmla="*/ 243 w 518"/>
              <a:gd name="T11" fmla="*/ 27 h 510"/>
              <a:gd name="T12" fmla="*/ 278 w 518"/>
              <a:gd name="T13" fmla="*/ 31 h 510"/>
              <a:gd name="T14" fmla="*/ 328 w 518"/>
              <a:gd name="T15" fmla="*/ 15 h 510"/>
              <a:gd name="T16" fmla="*/ 371 w 518"/>
              <a:gd name="T17" fmla="*/ 23 h 510"/>
              <a:gd name="T18" fmla="*/ 394 w 518"/>
              <a:gd name="T19" fmla="*/ 42 h 510"/>
              <a:gd name="T20" fmla="*/ 448 w 518"/>
              <a:gd name="T21" fmla="*/ 46 h 510"/>
              <a:gd name="T22" fmla="*/ 482 w 518"/>
              <a:gd name="T23" fmla="*/ 73 h 510"/>
              <a:gd name="T24" fmla="*/ 517 w 518"/>
              <a:gd name="T25" fmla="*/ 115 h 510"/>
              <a:gd name="T26" fmla="*/ 517 w 518"/>
              <a:gd name="T27" fmla="*/ 115 h 510"/>
              <a:gd name="T28" fmla="*/ 517 w 518"/>
              <a:gd name="T29" fmla="*/ 509 h 510"/>
              <a:gd name="T30" fmla="*/ 517 w 518"/>
              <a:gd name="T31" fmla="*/ 509 h 510"/>
              <a:gd name="T32" fmla="*/ 0 w 518"/>
              <a:gd name="T33" fmla="*/ 509 h 510"/>
              <a:gd name="T34" fmla="*/ 0 w 518"/>
              <a:gd name="T35" fmla="*/ 509 h 510"/>
              <a:gd name="T36" fmla="*/ 0 w 518"/>
              <a:gd name="T37"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8" h="510">
                <a:moveTo>
                  <a:pt x="0" y="0"/>
                </a:moveTo>
                <a:lnTo>
                  <a:pt x="0" y="0"/>
                </a:lnTo>
                <a:cubicBezTo>
                  <a:pt x="158" y="0"/>
                  <a:pt x="158" y="0"/>
                  <a:pt x="158" y="0"/>
                </a:cubicBezTo>
                <a:cubicBezTo>
                  <a:pt x="158" y="4"/>
                  <a:pt x="166" y="11"/>
                  <a:pt x="170" y="15"/>
                </a:cubicBezTo>
                <a:cubicBezTo>
                  <a:pt x="182" y="15"/>
                  <a:pt x="193" y="8"/>
                  <a:pt x="205" y="15"/>
                </a:cubicBezTo>
                <a:cubicBezTo>
                  <a:pt x="213" y="27"/>
                  <a:pt x="228" y="31"/>
                  <a:pt x="243" y="27"/>
                </a:cubicBezTo>
                <a:cubicBezTo>
                  <a:pt x="255" y="27"/>
                  <a:pt x="266" y="31"/>
                  <a:pt x="278" y="31"/>
                </a:cubicBezTo>
                <a:cubicBezTo>
                  <a:pt x="293" y="31"/>
                  <a:pt x="312" y="0"/>
                  <a:pt x="328" y="15"/>
                </a:cubicBezTo>
                <a:cubicBezTo>
                  <a:pt x="343" y="27"/>
                  <a:pt x="355" y="19"/>
                  <a:pt x="371" y="23"/>
                </a:cubicBezTo>
                <a:cubicBezTo>
                  <a:pt x="382" y="27"/>
                  <a:pt x="382" y="38"/>
                  <a:pt x="394" y="42"/>
                </a:cubicBezTo>
                <a:cubicBezTo>
                  <a:pt x="409" y="50"/>
                  <a:pt x="428" y="38"/>
                  <a:pt x="448" y="46"/>
                </a:cubicBezTo>
                <a:cubicBezTo>
                  <a:pt x="463" y="50"/>
                  <a:pt x="470" y="65"/>
                  <a:pt x="482" y="73"/>
                </a:cubicBezTo>
                <a:cubicBezTo>
                  <a:pt x="517" y="115"/>
                  <a:pt x="517" y="115"/>
                  <a:pt x="517" y="115"/>
                </a:cubicBezTo>
                <a:lnTo>
                  <a:pt x="517" y="115"/>
                </a:lnTo>
                <a:cubicBezTo>
                  <a:pt x="517" y="509"/>
                  <a:pt x="517" y="509"/>
                  <a:pt x="517" y="509"/>
                </a:cubicBezTo>
                <a:lnTo>
                  <a:pt x="517" y="509"/>
                </a:lnTo>
                <a:cubicBezTo>
                  <a:pt x="0" y="509"/>
                  <a:pt x="0" y="509"/>
                  <a:pt x="0" y="509"/>
                </a:cubicBezTo>
                <a:lnTo>
                  <a:pt x="0" y="509"/>
                </a:lnTo>
                <a:cubicBezTo>
                  <a:pt x="0" y="0"/>
                  <a:pt x="0" y="0"/>
                  <a:pt x="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18" name="Freeform 308"/>
          <p:cNvSpPr>
            <a:spLocks noChangeArrowheads="1"/>
          </p:cNvSpPr>
          <p:nvPr/>
        </p:nvSpPr>
        <p:spPr bwMode="auto">
          <a:xfrm>
            <a:off x="17005343" y="5699508"/>
            <a:ext cx="370255" cy="373528"/>
          </a:xfrm>
          <a:custGeom>
            <a:avLst/>
            <a:gdLst>
              <a:gd name="T0" fmla="*/ 459 w 506"/>
              <a:gd name="T1" fmla="*/ 0 h 510"/>
              <a:gd name="T2" fmla="*/ 505 w 506"/>
              <a:gd name="T3" fmla="*/ 0 h 510"/>
              <a:gd name="T4" fmla="*/ 505 w 506"/>
              <a:gd name="T5" fmla="*/ 0 h 510"/>
              <a:gd name="T6" fmla="*/ 505 w 506"/>
              <a:gd name="T7" fmla="*/ 509 h 510"/>
              <a:gd name="T8" fmla="*/ 505 w 506"/>
              <a:gd name="T9" fmla="*/ 509 h 510"/>
              <a:gd name="T10" fmla="*/ 0 w 506"/>
              <a:gd name="T11" fmla="*/ 509 h 510"/>
              <a:gd name="T12" fmla="*/ 0 w 506"/>
              <a:gd name="T13" fmla="*/ 509 h 510"/>
              <a:gd name="T14" fmla="*/ 0 w 506"/>
              <a:gd name="T15" fmla="*/ 0 h 510"/>
              <a:gd name="T16" fmla="*/ 0 w 506"/>
              <a:gd name="T17" fmla="*/ 0 h 510"/>
              <a:gd name="T18" fmla="*/ 459 w 506"/>
              <a:gd name="T19"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6" h="510">
                <a:moveTo>
                  <a:pt x="459" y="0"/>
                </a:moveTo>
                <a:lnTo>
                  <a:pt x="505" y="0"/>
                </a:lnTo>
                <a:lnTo>
                  <a:pt x="505" y="0"/>
                </a:lnTo>
                <a:lnTo>
                  <a:pt x="505" y="509"/>
                </a:lnTo>
                <a:lnTo>
                  <a:pt x="505" y="509"/>
                </a:lnTo>
                <a:lnTo>
                  <a:pt x="0" y="509"/>
                </a:lnTo>
                <a:lnTo>
                  <a:pt x="0" y="509"/>
                </a:lnTo>
                <a:lnTo>
                  <a:pt x="0" y="0"/>
                </a:lnTo>
                <a:lnTo>
                  <a:pt x="0" y="0"/>
                </a:lnTo>
                <a:lnTo>
                  <a:pt x="459"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19" name="Freeform 309"/>
          <p:cNvSpPr>
            <a:spLocks noChangeArrowheads="1"/>
          </p:cNvSpPr>
          <p:nvPr/>
        </p:nvSpPr>
        <p:spPr bwMode="auto">
          <a:xfrm>
            <a:off x="15871842" y="6073035"/>
            <a:ext cx="370255" cy="370279"/>
          </a:xfrm>
          <a:custGeom>
            <a:avLst/>
            <a:gdLst>
              <a:gd name="T0" fmla="*/ 505 w 506"/>
              <a:gd name="T1" fmla="*/ 505 h 506"/>
              <a:gd name="T2" fmla="*/ 505 w 506"/>
              <a:gd name="T3" fmla="*/ 0 h 506"/>
              <a:gd name="T4" fmla="*/ 505 w 506"/>
              <a:gd name="T5" fmla="*/ 0 h 506"/>
              <a:gd name="T6" fmla="*/ 4 w 506"/>
              <a:gd name="T7" fmla="*/ 0 h 506"/>
              <a:gd name="T8" fmla="*/ 4 w 506"/>
              <a:gd name="T9" fmla="*/ 0 h 506"/>
              <a:gd name="T10" fmla="*/ 0 w 506"/>
              <a:gd name="T11" fmla="*/ 505 h 506"/>
              <a:gd name="T12" fmla="*/ 0 w 506"/>
              <a:gd name="T13" fmla="*/ 505 h 506"/>
              <a:gd name="T14" fmla="*/ 386 w 506"/>
              <a:gd name="T15" fmla="*/ 505 h 506"/>
              <a:gd name="T16" fmla="*/ 386 w 506"/>
              <a:gd name="T17" fmla="*/ 505 h 506"/>
              <a:gd name="T18" fmla="*/ 505 w 506"/>
              <a:gd name="T19"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6" h="506">
                <a:moveTo>
                  <a:pt x="505" y="505"/>
                </a:moveTo>
                <a:lnTo>
                  <a:pt x="505" y="0"/>
                </a:lnTo>
                <a:lnTo>
                  <a:pt x="505" y="0"/>
                </a:lnTo>
                <a:lnTo>
                  <a:pt x="4" y="0"/>
                </a:lnTo>
                <a:lnTo>
                  <a:pt x="4" y="0"/>
                </a:lnTo>
                <a:lnTo>
                  <a:pt x="0" y="505"/>
                </a:lnTo>
                <a:lnTo>
                  <a:pt x="0" y="505"/>
                </a:lnTo>
                <a:lnTo>
                  <a:pt x="386" y="505"/>
                </a:lnTo>
                <a:lnTo>
                  <a:pt x="386" y="505"/>
                </a:lnTo>
                <a:lnTo>
                  <a:pt x="505" y="50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20" name="Freeform 310"/>
          <p:cNvSpPr>
            <a:spLocks noChangeArrowheads="1"/>
          </p:cNvSpPr>
          <p:nvPr/>
        </p:nvSpPr>
        <p:spPr bwMode="auto">
          <a:xfrm>
            <a:off x="16157654" y="6446563"/>
            <a:ext cx="373503" cy="360535"/>
          </a:xfrm>
          <a:custGeom>
            <a:avLst/>
            <a:gdLst>
              <a:gd name="T0" fmla="*/ 0 w 510"/>
              <a:gd name="T1" fmla="*/ 0 h 495"/>
              <a:gd name="T2" fmla="*/ 119 w 510"/>
              <a:gd name="T3" fmla="*/ 0 h 495"/>
              <a:gd name="T4" fmla="*/ 119 w 510"/>
              <a:gd name="T5" fmla="*/ 0 h 495"/>
              <a:gd name="T6" fmla="*/ 509 w 510"/>
              <a:gd name="T7" fmla="*/ 0 h 495"/>
              <a:gd name="T8" fmla="*/ 509 w 510"/>
              <a:gd name="T9" fmla="*/ 0 h 495"/>
              <a:gd name="T10" fmla="*/ 509 w 510"/>
              <a:gd name="T11" fmla="*/ 494 h 495"/>
              <a:gd name="T12" fmla="*/ 509 w 510"/>
              <a:gd name="T13" fmla="*/ 494 h 495"/>
              <a:gd name="T14" fmla="*/ 0 w 510"/>
              <a:gd name="T15" fmla="*/ 494 h 495"/>
              <a:gd name="T16" fmla="*/ 0 w 510"/>
              <a:gd name="T17" fmla="*/ 494 h 495"/>
              <a:gd name="T18" fmla="*/ 0 w 510"/>
              <a:gd name="T19"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0" h="495">
                <a:moveTo>
                  <a:pt x="0" y="0"/>
                </a:moveTo>
                <a:lnTo>
                  <a:pt x="119" y="0"/>
                </a:lnTo>
                <a:lnTo>
                  <a:pt x="119" y="0"/>
                </a:lnTo>
                <a:lnTo>
                  <a:pt x="509" y="0"/>
                </a:lnTo>
                <a:lnTo>
                  <a:pt x="509" y="0"/>
                </a:lnTo>
                <a:lnTo>
                  <a:pt x="509" y="494"/>
                </a:lnTo>
                <a:lnTo>
                  <a:pt x="509" y="494"/>
                </a:lnTo>
                <a:lnTo>
                  <a:pt x="0" y="494"/>
                </a:lnTo>
                <a:lnTo>
                  <a:pt x="0" y="494"/>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21" name="Freeform 311"/>
          <p:cNvSpPr>
            <a:spLocks noChangeArrowheads="1"/>
          </p:cNvSpPr>
          <p:nvPr/>
        </p:nvSpPr>
        <p:spPr bwMode="auto">
          <a:xfrm>
            <a:off x="16245346" y="5699508"/>
            <a:ext cx="376751" cy="373528"/>
          </a:xfrm>
          <a:custGeom>
            <a:avLst/>
            <a:gdLst>
              <a:gd name="T0" fmla="*/ 0 w 518"/>
              <a:gd name="T1" fmla="*/ 509 h 510"/>
              <a:gd name="T2" fmla="*/ 517 w 518"/>
              <a:gd name="T3" fmla="*/ 509 h 510"/>
              <a:gd name="T4" fmla="*/ 517 w 518"/>
              <a:gd name="T5" fmla="*/ 509 h 510"/>
              <a:gd name="T6" fmla="*/ 517 w 518"/>
              <a:gd name="T7" fmla="*/ 0 h 510"/>
              <a:gd name="T8" fmla="*/ 517 w 518"/>
              <a:gd name="T9" fmla="*/ 0 h 510"/>
              <a:gd name="T10" fmla="*/ 0 w 518"/>
              <a:gd name="T11" fmla="*/ 0 h 510"/>
              <a:gd name="T12" fmla="*/ 0 w 518"/>
              <a:gd name="T13" fmla="*/ 0 h 510"/>
              <a:gd name="T14" fmla="*/ 0 w 518"/>
              <a:gd name="T15" fmla="*/ 509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8" h="510">
                <a:moveTo>
                  <a:pt x="0" y="509"/>
                </a:moveTo>
                <a:lnTo>
                  <a:pt x="517" y="509"/>
                </a:lnTo>
                <a:lnTo>
                  <a:pt x="517" y="509"/>
                </a:lnTo>
                <a:lnTo>
                  <a:pt x="517" y="0"/>
                </a:lnTo>
                <a:lnTo>
                  <a:pt x="517" y="0"/>
                </a:lnTo>
                <a:lnTo>
                  <a:pt x="0" y="0"/>
                </a:lnTo>
                <a:lnTo>
                  <a:pt x="0" y="0"/>
                </a:lnTo>
                <a:lnTo>
                  <a:pt x="0" y="509"/>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22" name="Freeform 312"/>
          <p:cNvSpPr>
            <a:spLocks noChangeArrowheads="1"/>
          </p:cNvSpPr>
          <p:nvPr/>
        </p:nvSpPr>
        <p:spPr bwMode="auto">
          <a:xfrm>
            <a:off x="16245346" y="6073035"/>
            <a:ext cx="376751" cy="370279"/>
          </a:xfrm>
          <a:custGeom>
            <a:avLst/>
            <a:gdLst>
              <a:gd name="T0" fmla="*/ 0 w 518"/>
              <a:gd name="T1" fmla="*/ 0 h 506"/>
              <a:gd name="T2" fmla="*/ 517 w 518"/>
              <a:gd name="T3" fmla="*/ 0 h 506"/>
              <a:gd name="T4" fmla="*/ 517 w 518"/>
              <a:gd name="T5" fmla="*/ 0 h 506"/>
              <a:gd name="T6" fmla="*/ 513 w 518"/>
              <a:gd name="T7" fmla="*/ 505 h 506"/>
              <a:gd name="T8" fmla="*/ 513 w 518"/>
              <a:gd name="T9" fmla="*/ 505 h 506"/>
              <a:gd name="T10" fmla="*/ 390 w 518"/>
              <a:gd name="T11" fmla="*/ 505 h 506"/>
              <a:gd name="T12" fmla="*/ 390 w 518"/>
              <a:gd name="T13" fmla="*/ 505 h 506"/>
              <a:gd name="T14" fmla="*/ 0 w 518"/>
              <a:gd name="T15" fmla="*/ 505 h 506"/>
              <a:gd name="T16" fmla="*/ 0 w 518"/>
              <a:gd name="T17" fmla="*/ 505 h 506"/>
              <a:gd name="T18" fmla="*/ 0 w 518"/>
              <a:gd name="T19"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506">
                <a:moveTo>
                  <a:pt x="0" y="0"/>
                </a:moveTo>
                <a:lnTo>
                  <a:pt x="517" y="0"/>
                </a:lnTo>
                <a:lnTo>
                  <a:pt x="517" y="0"/>
                </a:lnTo>
                <a:lnTo>
                  <a:pt x="513" y="505"/>
                </a:lnTo>
                <a:lnTo>
                  <a:pt x="513" y="505"/>
                </a:lnTo>
                <a:lnTo>
                  <a:pt x="390" y="505"/>
                </a:lnTo>
                <a:lnTo>
                  <a:pt x="390" y="505"/>
                </a:lnTo>
                <a:lnTo>
                  <a:pt x="0" y="505"/>
                </a:lnTo>
                <a:lnTo>
                  <a:pt x="0" y="505"/>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23" name="Freeform 313"/>
          <p:cNvSpPr>
            <a:spLocks noChangeArrowheads="1"/>
          </p:cNvSpPr>
          <p:nvPr/>
        </p:nvSpPr>
        <p:spPr bwMode="auto">
          <a:xfrm>
            <a:off x="16625344" y="5290252"/>
            <a:ext cx="376751" cy="406008"/>
          </a:xfrm>
          <a:custGeom>
            <a:avLst/>
            <a:gdLst>
              <a:gd name="T0" fmla="*/ 0 w 518"/>
              <a:gd name="T1" fmla="*/ 556 h 557"/>
              <a:gd name="T2" fmla="*/ 517 w 518"/>
              <a:gd name="T3" fmla="*/ 556 h 557"/>
              <a:gd name="T4" fmla="*/ 517 w 518"/>
              <a:gd name="T5" fmla="*/ 556 h 557"/>
              <a:gd name="T6" fmla="*/ 517 w 518"/>
              <a:gd name="T7" fmla="*/ 0 h 557"/>
              <a:gd name="T8" fmla="*/ 517 w 518"/>
              <a:gd name="T9" fmla="*/ 0 h 557"/>
              <a:gd name="T10" fmla="*/ 100 w 518"/>
              <a:gd name="T11" fmla="*/ 0 h 557"/>
              <a:gd name="T12" fmla="*/ 100 w 518"/>
              <a:gd name="T13" fmla="*/ 0 h 557"/>
              <a:gd name="T14" fmla="*/ 0 w 518"/>
              <a:gd name="T15" fmla="*/ 0 h 557"/>
              <a:gd name="T16" fmla="*/ 0 w 518"/>
              <a:gd name="T17" fmla="*/ 0 h 557"/>
              <a:gd name="T18" fmla="*/ 0 w 518"/>
              <a:gd name="T19" fmla="*/ 556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557">
                <a:moveTo>
                  <a:pt x="0" y="556"/>
                </a:moveTo>
                <a:lnTo>
                  <a:pt x="517" y="556"/>
                </a:lnTo>
                <a:lnTo>
                  <a:pt x="517" y="556"/>
                </a:lnTo>
                <a:lnTo>
                  <a:pt x="517" y="0"/>
                </a:lnTo>
                <a:lnTo>
                  <a:pt x="517" y="0"/>
                </a:lnTo>
                <a:lnTo>
                  <a:pt x="100" y="0"/>
                </a:lnTo>
                <a:lnTo>
                  <a:pt x="100" y="0"/>
                </a:lnTo>
                <a:lnTo>
                  <a:pt x="0" y="0"/>
                </a:lnTo>
                <a:lnTo>
                  <a:pt x="0" y="0"/>
                </a:lnTo>
                <a:lnTo>
                  <a:pt x="0" y="556"/>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24" name="Freeform 314"/>
          <p:cNvSpPr>
            <a:spLocks noChangeArrowheads="1"/>
          </p:cNvSpPr>
          <p:nvPr/>
        </p:nvSpPr>
        <p:spPr bwMode="auto">
          <a:xfrm>
            <a:off x="16625344" y="5699508"/>
            <a:ext cx="376751" cy="373528"/>
          </a:xfrm>
          <a:custGeom>
            <a:avLst/>
            <a:gdLst>
              <a:gd name="T0" fmla="*/ 517 w 518"/>
              <a:gd name="T1" fmla="*/ 0 h 510"/>
              <a:gd name="T2" fmla="*/ 517 w 518"/>
              <a:gd name="T3" fmla="*/ 509 h 510"/>
              <a:gd name="T4" fmla="*/ 517 w 518"/>
              <a:gd name="T5" fmla="*/ 509 h 510"/>
              <a:gd name="T6" fmla="*/ 0 w 518"/>
              <a:gd name="T7" fmla="*/ 509 h 510"/>
              <a:gd name="T8" fmla="*/ 0 w 518"/>
              <a:gd name="T9" fmla="*/ 509 h 510"/>
              <a:gd name="T10" fmla="*/ 0 w 518"/>
              <a:gd name="T11" fmla="*/ 0 h 510"/>
              <a:gd name="T12" fmla="*/ 0 w 518"/>
              <a:gd name="T13" fmla="*/ 0 h 510"/>
              <a:gd name="T14" fmla="*/ 517 w 518"/>
              <a:gd name="T15" fmla="*/ 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8" h="510">
                <a:moveTo>
                  <a:pt x="517" y="0"/>
                </a:moveTo>
                <a:lnTo>
                  <a:pt x="517" y="509"/>
                </a:lnTo>
                <a:lnTo>
                  <a:pt x="517" y="509"/>
                </a:lnTo>
                <a:lnTo>
                  <a:pt x="0" y="509"/>
                </a:lnTo>
                <a:lnTo>
                  <a:pt x="0" y="509"/>
                </a:lnTo>
                <a:lnTo>
                  <a:pt x="0" y="0"/>
                </a:lnTo>
                <a:lnTo>
                  <a:pt x="0" y="0"/>
                </a:lnTo>
                <a:lnTo>
                  <a:pt x="517"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25" name="Freeform 315"/>
          <p:cNvSpPr>
            <a:spLocks noChangeArrowheads="1"/>
          </p:cNvSpPr>
          <p:nvPr/>
        </p:nvSpPr>
        <p:spPr bwMode="auto">
          <a:xfrm>
            <a:off x="17080044" y="4916724"/>
            <a:ext cx="295555" cy="370279"/>
          </a:xfrm>
          <a:custGeom>
            <a:avLst/>
            <a:gdLst>
              <a:gd name="T0" fmla="*/ 405 w 406"/>
              <a:gd name="T1" fmla="*/ 505 h 506"/>
              <a:gd name="T2" fmla="*/ 401 w 406"/>
              <a:gd name="T3" fmla="*/ 170 h 506"/>
              <a:gd name="T4" fmla="*/ 401 w 406"/>
              <a:gd name="T5" fmla="*/ 170 h 506"/>
              <a:gd name="T6" fmla="*/ 401 w 406"/>
              <a:gd name="T7" fmla="*/ 4 h 506"/>
              <a:gd name="T8" fmla="*/ 401 w 406"/>
              <a:gd name="T9" fmla="*/ 4 h 506"/>
              <a:gd name="T10" fmla="*/ 0 w 406"/>
              <a:gd name="T11" fmla="*/ 0 h 506"/>
              <a:gd name="T12" fmla="*/ 0 w 406"/>
              <a:gd name="T13" fmla="*/ 0 h 506"/>
              <a:gd name="T14" fmla="*/ 0 w 406"/>
              <a:gd name="T15" fmla="*/ 505 h 506"/>
              <a:gd name="T16" fmla="*/ 0 w 406"/>
              <a:gd name="T17" fmla="*/ 505 h 506"/>
              <a:gd name="T18" fmla="*/ 405 w 406"/>
              <a:gd name="T19"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6" h="506">
                <a:moveTo>
                  <a:pt x="405" y="505"/>
                </a:moveTo>
                <a:lnTo>
                  <a:pt x="401" y="170"/>
                </a:lnTo>
                <a:lnTo>
                  <a:pt x="401" y="170"/>
                </a:lnTo>
                <a:lnTo>
                  <a:pt x="401" y="4"/>
                </a:lnTo>
                <a:lnTo>
                  <a:pt x="401" y="4"/>
                </a:lnTo>
                <a:lnTo>
                  <a:pt x="0" y="0"/>
                </a:lnTo>
                <a:lnTo>
                  <a:pt x="0" y="0"/>
                </a:lnTo>
                <a:lnTo>
                  <a:pt x="0" y="505"/>
                </a:lnTo>
                <a:lnTo>
                  <a:pt x="0" y="505"/>
                </a:lnTo>
                <a:lnTo>
                  <a:pt x="405" y="50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26" name="Freeform 316"/>
          <p:cNvSpPr>
            <a:spLocks noChangeArrowheads="1"/>
          </p:cNvSpPr>
          <p:nvPr/>
        </p:nvSpPr>
        <p:spPr bwMode="auto">
          <a:xfrm>
            <a:off x="17005343" y="5290252"/>
            <a:ext cx="370255" cy="406008"/>
          </a:xfrm>
          <a:custGeom>
            <a:avLst/>
            <a:gdLst>
              <a:gd name="T0" fmla="*/ 505 w 506"/>
              <a:gd name="T1" fmla="*/ 0 h 557"/>
              <a:gd name="T2" fmla="*/ 505 w 506"/>
              <a:gd name="T3" fmla="*/ 93 h 557"/>
              <a:gd name="T4" fmla="*/ 505 w 506"/>
              <a:gd name="T5" fmla="*/ 93 h 557"/>
              <a:gd name="T6" fmla="*/ 459 w 506"/>
              <a:gd name="T7" fmla="*/ 97 h 557"/>
              <a:gd name="T8" fmla="*/ 459 w 506"/>
              <a:gd name="T9" fmla="*/ 556 h 557"/>
              <a:gd name="T10" fmla="*/ 459 w 506"/>
              <a:gd name="T11" fmla="*/ 556 h 557"/>
              <a:gd name="T12" fmla="*/ 0 w 506"/>
              <a:gd name="T13" fmla="*/ 556 h 557"/>
              <a:gd name="T14" fmla="*/ 0 w 506"/>
              <a:gd name="T15" fmla="*/ 556 h 557"/>
              <a:gd name="T16" fmla="*/ 0 w 506"/>
              <a:gd name="T17" fmla="*/ 0 h 557"/>
              <a:gd name="T18" fmla="*/ 0 w 506"/>
              <a:gd name="T19" fmla="*/ 0 h 557"/>
              <a:gd name="T20" fmla="*/ 100 w 506"/>
              <a:gd name="T21" fmla="*/ 0 h 557"/>
              <a:gd name="T22" fmla="*/ 100 w 506"/>
              <a:gd name="T23" fmla="*/ 0 h 557"/>
              <a:gd name="T24" fmla="*/ 505 w 506"/>
              <a:gd name="T25" fmla="*/ 0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6" h="557">
                <a:moveTo>
                  <a:pt x="505" y="0"/>
                </a:moveTo>
                <a:lnTo>
                  <a:pt x="505" y="93"/>
                </a:lnTo>
                <a:lnTo>
                  <a:pt x="505" y="93"/>
                </a:lnTo>
                <a:lnTo>
                  <a:pt x="459" y="97"/>
                </a:lnTo>
                <a:lnTo>
                  <a:pt x="459" y="556"/>
                </a:lnTo>
                <a:lnTo>
                  <a:pt x="459" y="556"/>
                </a:lnTo>
                <a:lnTo>
                  <a:pt x="0" y="556"/>
                </a:lnTo>
                <a:lnTo>
                  <a:pt x="0" y="556"/>
                </a:lnTo>
                <a:lnTo>
                  <a:pt x="0" y="0"/>
                </a:lnTo>
                <a:lnTo>
                  <a:pt x="0" y="0"/>
                </a:lnTo>
                <a:lnTo>
                  <a:pt x="100" y="0"/>
                </a:lnTo>
                <a:lnTo>
                  <a:pt x="100" y="0"/>
                </a:lnTo>
                <a:lnTo>
                  <a:pt x="505"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27" name="Freeform 317"/>
          <p:cNvSpPr>
            <a:spLocks noChangeArrowheads="1"/>
          </p:cNvSpPr>
          <p:nvPr/>
        </p:nvSpPr>
        <p:spPr bwMode="auto">
          <a:xfrm>
            <a:off x="15141075" y="6446563"/>
            <a:ext cx="643075" cy="360535"/>
          </a:xfrm>
          <a:custGeom>
            <a:avLst/>
            <a:gdLst>
              <a:gd name="T0" fmla="*/ 876 w 877"/>
              <a:gd name="T1" fmla="*/ 490 h 495"/>
              <a:gd name="T2" fmla="*/ 0 w 877"/>
              <a:gd name="T3" fmla="*/ 494 h 495"/>
              <a:gd name="T4" fmla="*/ 0 w 877"/>
              <a:gd name="T5" fmla="*/ 494 h 495"/>
              <a:gd name="T6" fmla="*/ 4 w 877"/>
              <a:gd name="T7" fmla="*/ 0 h 495"/>
              <a:gd name="T8" fmla="*/ 4 w 877"/>
              <a:gd name="T9" fmla="*/ 0 h 495"/>
              <a:gd name="T10" fmla="*/ 470 w 877"/>
              <a:gd name="T11" fmla="*/ 0 h 495"/>
              <a:gd name="T12" fmla="*/ 470 w 877"/>
              <a:gd name="T13" fmla="*/ 0 h 495"/>
              <a:gd name="T14" fmla="*/ 876 w 877"/>
              <a:gd name="T15" fmla="*/ 0 h 495"/>
              <a:gd name="T16" fmla="*/ 876 w 877"/>
              <a:gd name="T17" fmla="*/ 0 h 495"/>
              <a:gd name="T18" fmla="*/ 876 w 877"/>
              <a:gd name="T19" fmla="*/ 49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7" h="495">
                <a:moveTo>
                  <a:pt x="876" y="490"/>
                </a:moveTo>
                <a:lnTo>
                  <a:pt x="0" y="494"/>
                </a:lnTo>
                <a:lnTo>
                  <a:pt x="0" y="494"/>
                </a:lnTo>
                <a:lnTo>
                  <a:pt x="4" y="0"/>
                </a:lnTo>
                <a:lnTo>
                  <a:pt x="4" y="0"/>
                </a:lnTo>
                <a:lnTo>
                  <a:pt x="470" y="0"/>
                </a:lnTo>
                <a:lnTo>
                  <a:pt x="470" y="0"/>
                </a:lnTo>
                <a:lnTo>
                  <a:pt x="876" y="0"/>
                </a:lnTo>
                <a:lnTo>
                  <a:pt x="876" y="0"/>
                </a:lnTo>
                <a:lnTo>
                  <a:pt x="876" y="490"/>
                </a:lnTo>
              </a:path>
            </a:pathLst>
          </a:custGeom>
          <a:solidFill>
            <a:schemeClr val="accent2"/>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328" name="Freeform 318"/>
          <p:cNvSpPr>
            <a:spLocks noChangeArrowheads="1"/>
          </p:cNvSpPr>
          <p:nvPr/>
        </p:nvSpPr>
        <p:spPr bwMode="auto">
          <a:xfrm>
            <a:off x="15141075" y="6807098"/>
            <a:ext cx="643075" cy="373528"/>
          </a:xfrm>
          <a:custGeom>
            <a:avLst/>
            <a:gdLst>
              <a:gd name="T0" fmla="*/ 876 w 877"/>
              <a:gd name="T1" fmla="*/ 0 h 510"/>
              <a:gd name="T2" fmla="*/ 0 w 877"/>
              <a:gd name="T3" fmla="*/ 4 h 510"/>
              <a:gd name="T4" fmla="*/ 0 w 877"/>
              <a:gd name="T5" fmla="*/ 4 h 510"/>
              <a:gd name="T6" fmla="*/ 0 w 877"/>
              <a:gd name="T7" fmla="*/ 509 h 510"/>
              <a:gd name="T8" fmla="*/ 0 w 877"/>
              <a:gd name="T9" fmla="*/ 509 h 510"/>
              <a:gd name="T10" fmla="*/ 289 w 877"/>
              <a:gd name="T11" fmla="*/ 509 h 510"/>
              <a:gd name="T12" fmla="*/ 289 w 877"/>
              <a:gd name="T13" fmla="*/ 509 h 510"/>
              <a:gd name="T14" fmla="*/ 790 w 877"/>
              <a:gd name="T15" fmla="*/ 509 h 510"/>
              <a:gd name="T16" fmla="*/ 790 w 877"/>
              <a:gd name="T17" fmla="*/ 509 h 510"/>
              <a:gd name="T18" fmla="*/ 876 w 877"/>
              <a:gd name="T19" fmla="*/ 509 h 510"/>
              <a:gd name="T20" fmla="*/ 876 w 877"/>
              <a:gd name="T21" fmla="*/ 509 h 510"/>
              <a:gd name="T22" fmla="*/ 876 w 877"/>
              <a:gd name="T23"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77" h="510">
                <a:moveTo>
                  <a:pt x="876" y="0"/>
                </a:moveTo>
                <a:lnTo>
                  <a:pt x="0" y="4"/>
                </a:lnTo>
                <a:lnTo>
                  <a:pt x="0" y="4"/>
                </a:lnTo>
                <a:lnTo>
                  <a:pt x="0" y="509"/>
                </a:lnTo>
                <a:lnTo>
                  <a:pt x="0" y="509"/>
                </a:lnTo>
                <a:lnTo>
                  <a:pt x="289" y="509"/>
                </a:lnTo>
                <a:lnTo>
                  <a:pt x="289" y="509"/>
                </a:lnTo>
                <a:lnTo>
                  <a:pt x="790" y="509"/>
                </a:lnTo>
                <a:lnTo>
                  <a:pt x="790" y="509"/>
                </a:lnTo>
                <a:lnTo>
                  <a:pt x="876" y="509"/>
                </a:lnTo>
                <a:lnTo>
                  <a:pt x="876" y="509"/>
                </a:lnTo>
                <a:lnTo>
                  <a:pt x="876" y="0"/>
                </a:lnTo>
              </a:path>
            </a:pathLst>
          </a:custGeom>
          <a:solidFill>
            <a:schemeClr val="accent2"/>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329" name="Freeform 319"/>
          <p:cNvSpPr>
            <a:spLocks noChangeArrowheads="1"/>
          </p:cNvSpPr>
          <p:nvPr/>
        </p:nvSpPr>
        <p:spPr bwMode="auto">
          <a:xfrm>
            <a:off x="15787398" y="6446563"/>
            <a:ext cx="367007" cy="360535"/>
          </a:xfrm>
          <a:custGeom>
            <a:avLst/>
            <a:gdLst>
              <a:gd name="T0" fmla="*/ 115 w 502"/>
              <a:gd name="T1" fmla="*/ 0 h 495"/>
              <a:gd name="T2" fmla="*/ 501 w 502"/>
              <a:gd name="T3" fmla="*/ 0 h 495"/>
              <a:gd name="T4" fmla="*/ 501 w 502"/>
              <a:gd name="T5" fmla="*/ 0 h 495"/>
              <a:gd name="T6" fmla="*/ 501 w 502"/>
              <a:gd name="T7" fmla="*/ 494 h 495"/>
              <a:gd name="T8" fmla="*/ 501 w 502"/>
              <a:gd name="T9" fmla="*/ 494 h 495"/>
              <a:gd name="T10" fmla="*/ 0 w 502"/>
              <a:gd name="T11" fmla="*/ 490 h 495"/>
              <a:gd name="T12" fmla="*/ 0 w 502"/>
              <a:gd name="T13" fmla="*/ 490 h 495"/>
              <a:gd name="T14" fmla="*/ 0 w 502"/>
              <a:gd name="T15" fmla="*/ 0 h 495"/>
              <a:gd name="T16" fmla="*/ 0 w 502"/>
              <a:gd name="T17" fmla="*/ 0 h 495"/>
              <a:gd name="T18" fmla="*/ 115 w 502"/>
              <a:gd name="T19"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2" h="495">
                <a:moveTo>
                  <a:pt x="115" y="0"/>
                </a:moveTo>
                <a:lnTo>
                  <a:pt x="501" y="0"/>
                </a:lnTo>
                <a:lnTo>
                  <a:pt x="501" y="0"/>
                </a:lnTo>
                <a:lnTo>
                  <a:pt x="501" y="494"/>
                </a:lnTo>
                <a:lnTo>
                  <a:pt x="501" y="494"/>
                </a:lnTo>
                <a:lnTo>
                  <a:pt x="0" y="490"/>
                </a:lnTo>
                <a:lnTo>
                  <a:pt x="0" y="490"/>
                </a:lnTo>
                <a:lnTo>
                  <a:pt x="0" y="0"/>
                </a:lnTo>
                <a:lnTo>
                  <a:pt x="0" y="0"/>
                </a:lnTo>
                <a:lnTo>
                  <a:pt x="115"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30" name="Freeform 320"/>
          <p:cNvSpPr>
            <a:spLocks noChangeArrowheads="1"/>
          </p:cNvSpPr>
          <p:nvPr/>
        </p:nvSpPr>
        <p:spPr bwMode="auto">
          <a:xfrm>
            <a:off x="15488596" y="6073035"/>
            <a:ext cx="383247" cy="370279"/>
          </a:xfrm>
          <a:custGeom>
            <a:avLst/>
            <a:gdLst>
              <a:gd name="T0" fmla="*/ 406 w 526"/>
              <a:gd name="T1" fmla="*/ 505 h 506"/>
              <a:gd name="T2" fmla="*/ 521 w 526"/>
              <a:gd name="T3" fmla="*/ 505 h 506"/>
              <a:gd name="T4" fmla="*/ 521 w 526"/>
              <a:gd name="T5" fmla="*/ 505 h 506"/>
              <a:gd name="T6" fmla="*/ 525 w 526"/>
              <a:gd name="T7" fmla="*/ 0 h 506"/>
              <a:gd name="T8" fmla="*/ 525 w 526"/>
              <a:gd name="T9" fmla="*/ 0 h 506"/>
              <a:gd name="T10" fmla="*/ 4 w 526"/>
              <a:gd name="T11" fmla="*/ 0 h 506"/>
              <a:gd name="T12" fmla="*/ 4 w 526"/>
              <a:gd name="T13" fmla="*/ 0 h 506"/>
              <a:gd name="T14" fmla="*/ 0 w 526"/>
              <a:gd name="T15" fmla="*/ 505 h 506"/>
              <a:gd name="T16" fmla="*/ 0 w 526"/>
              <a:gd name="T17" fmla="*/ 505 h 506"/>
              <a:gd name="T18" fmla="*/ 406 w 526"/>
              <a:gd name="T19"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6" h="506">
                <a:moveTo>
                  <a:pt x="406" y="505"/>
                </a:moveTo>
                <a:lnTo>
                  <a:pt x="521" y="505"/>
                </a:lnTo>
                <a:lnTo>
                  <a:pt x="521" y="505"/>
                </a:lnTo>
                <a:lnTo>
                  <a:pt x="525" y="0"/>
                </a:lnTo>
                <a:lnTo>
                  <a:pt x="525" y="0"/>
                </a:lnTo>
                <a:lnTo>
                  <a:pt x="4" y="0"/>
                </a:lnTo>
                <a:lnTo>
                  <a:pt x="4" y="0"/>
                </a:lnTo>
                <a:lnTo>
                  <a:pt x="0" y="505"/>
                </a:lnTo>
                <a:lnTo>
                  <a:pt x="0" y="505"/>
                </a:lnTo>
                <a:lnTo>
                  <a:pt x="406" y="50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31" name="Freeform 321"/>
          <p:cNvSpPr>
            <a:spLocks noChangeArrowheads="1"/>
          </p:cNvSpPr>
          <p:nvPr/>
        </p:nvSpPr>
        <p:spPr bwMode="auto">
          <a:xfrm>
            <a:off x="15144323" y="5702756"/>
            <a:ext cx="344272" cy="370279"/>
          </a:xfrm>
          <a:custGeom>
            <a:avLst/>
            <a:gdLst>
              <a:gd name="T0" fmla="*/ 470 w 471"/>
              <a:gd name="T1" fmla="*/ 505 h 506"/>
              <a:gd name="T2" fmla="*/ 0 w 471"/>
              <a:gd name="T3" fmla="*/ 501 h 506"/>
              <a:gd name="T4" fmla="*/ 0 w 471"/>
              <a:gd name="T5" fmla="*/ 501 h 506"/>
              <a:gd name="T6" fmla="*/ 4 w 471"/>
              <a:gd name="T7" fmla="*/ 0 h 506"/>
              <a:gd name="T8" fmla="*/ 4 w 471"/>
              <a:gd name="T9" fmla="*/ 0 h 506"/>
              <a:gd name="T10" fmla="*/ 470 w 471"/>
              <a:gd name="T11" fmla="*/ 0 h 506"/>
              <a:gd name="T12" fmla="*/ 470 w 471"/>
              <a:gd name="T13" fmla="*/ 0 h 506"/>
              <a:gd name="T14" fmla="*/ 470 w 471"/>
              <a:gd name="T15" fmla="*/ 505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1" h="506">
                <a:moveTo>
                  <a:pt x="470" y="505"/>
                </a:moveTo>
                <a:lnTo>
                  <a:pt x="0" y="501"/>
                </a:lnTo>
                <a:lnTo>
                  <a:pt x="0" y="501"/>
                </a:lnTo>
                <a:lnTo>
                  <a:pt x="4" y="0"/>
                </a:lnTo>
                <a:lnTo>
                  <a:pt x="4" y="0"/>
                </a:lnTo>
                <a:lnTo>
                  <a:pt x="470" y="0"/>
                </a:lnTo>
                <a:lnTo>
                  <a:pt x="470" y="0"/>
                </a:lnTo>
                <a:lnTo>
                  <a:pt x="470" y="50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32" name="Freeform 322"/>
          <p:cNvSpPr>
            <a:spLocks noChangeArrowheads="1"/>
          </p:cNvSpPr>
          <p:nvPr/>
        </p:nvSpPr>
        <p:spPr bwMode="auto">
          <a:xfrm>
            <a:off x="15144323" y="6069787"/>
            <a:ext cx="344272" cy="373528"/>
          </a:xfrm>
          <a:custGeom>
            <a:avLst/>
            <a:gdLst>
              <a:gd name="T0" fmla="*/ 470 w 471"/>
              <a:gd name="T1" fmla="*/ 4 h 510"/>
              <a:gd name="T2" fmla="*/ 0 w 471"/>
              <a:gd name="T3" fmla="*/ 0 h 510"/>
              <a:gd name="T4" fmla="*/ 0 w 471"/>
              <a:gd name="T5" fmla="*/ 0 h 510"/>
              <a:gd name="T6" fmla="*/ 0 w 471"/>
              <a:gd name="T7" fmla="*/ 509 h 510"/>
              <a:gd name="T8" fmla="*/ 0 w 471"/>
              <a:gd name="T9" fmla="*/ 509 h 510"/>
              <a:gd name="T10" fmla="*/ 466 w 471"/>
              <a:gd name="T11" fmla="*/ 509 h 510"/>
              <a:gd name="T12" fmla="*/ 466 w 471"/>
              <a:gd name="T13" fmla="*/ 509 h 510"/>
              <a:gd name="T14" fmla="*/ 470 w 471"/>
              <a:gd name="T15" fmla="*/ 4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1" h="510">
                <a:moveTo>
                  <a:pt x="470" y="4"/>
                </a:moveTo>
                <a:lnTo>
                  <a:pt x="0" y="0"/>
                </a:lnTo>
                <a:lnTo>
                  <a:pt x="0" y="0"/>
                </a:lnTo>
                <a:lnTo>
                  <a:pt x="0" y="509"/>
                </a:lnTo>
                <a:lnTo>
                  <a:pt x="0" y="509"/>
                </a:lnTo>
                <a:lnTo>
                  <a:pt x="466" y="509"/>
                </a:lnTo>
                <a:lnTo>
                  <a:pt x="466" y="509"/>
                </a:lnTo>
                <a:lnTo>
                  <a:pt x="470" y="4"/>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33" name="Freeform 323"/>
          <p:cNvSpPr>
            <a:spLocks noChangeArrowheads="1"/>
          </p:cNvSpPr>
          <p:nvPr/>
        </p:nvSpPr>
        <p:spPr bwMode="auto">
          <a:xfrm>
            <a:off x="15491844" y="5699508"/>
            <a:ext cx="379999" cy="373528"/>
          </a:xfrm>
          <a:custGeom>
            <a:avLst/>
            <a:gdLst>
              <a:gd name="T0" fmla="*/ 0 w 522"/>
              <a:gd name="T1" fmla="*/ 509 h 510"/>
              <a:gd name="T2" fmla="*/ 521 w 522"/>
              <a:gd name="T3" fmla="*/ 509 h 510"/>
              <a:gd name="T4" fmla="*/ 521 w 522"/>
              <a:gd name="T5" fmla="*/ 509 h 510"/>
              <a:gd name="T6" fmla="*/ 521 w 522"/>
              <a:gd name="T7" fmla="*/ 0 h 510"/>
              <a:gd name="T8" fmla="*/ 521 w 522"/>
              <a:gd name="T9" fmla="*/ 0 h 510"/>
              <a:gd name="T10" fmla="*/ 0 w 522"/>
              <a:gd name="T11" fmla="*/ 4 h 510"/>
              <a:gd name="T12" fmla="*/ 0 w 522"/>
              <a:gd name="T13" fmla="*/ 4 h 510"/>
              <a:gd name="T14" fmla="*/ 0 w 522"/>
              <a:gd name="T15" fmla="*/ 509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2" h="510">
                <a:moveTo>
                  <a:pt x="0" y="509"/>
                </a:moveTo>
                <a:lnTo>
                  <a:pt x="521" y="509"/>
                </a:lnTo>
                <a:lnTo>
                  <a:pt x="521" y="509"/>
                </a:lnTo>
                <a:lnTo>
                  <a:pt x="521" y="0"/>
                </a:lnTo>
                <a:lnTo>
                  <a:pt x="521" y="0"/>
                </a:lnTo>
                <a:lnTo>
                  <a:pt x="0" y="4"/>
                </a:lnTo>
                <a:lnTo>
                  <a:pt x="0" y="4"/>
                </a:lnTo>
                <a:lnTo>
                  <a:pt x="0" y="509"/>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34" name="Freeform 324"/>
          <p:cNvSpPr>
            <a:spLocks noChangeArrowheads="1"/>
          </p:cNvSpPr>
          <p:nvPr/>
        </p:nvSpPr>
        <p:spPr bwMode="auto">
          <a:xfrm>
            <a:off x="15875090" y="5290252"/>
            <a:ext cx="367007" cy="406008"/>
          </a:xfrm>
          <a:custGeom>
            <a:avLst/>
            <a:gdLst>
              <a:gd name="T0" fmla="*/ 0 w 502"/>
              <a:gd name="T1" fmla="*/ 556 h 557"/>
              <a:gd name="T2" fmla="*/ 501 w 502"/>
              <a:gd name="T3" fmla="*/ 556 h 557"/>
              <a:gd name="T4" fmla="*/ 501 w 502"/>
              <a:gd name="T5" fmla="*/ 556 h 557"/>
              <a:gd name="T6" fmla="*/ 501 w 502"/>
              <a:gd name="T7" fmla="*/ 0 h 557"/>
              <a:gd name="T8" fmla="*/ 501 w 502"/>
              <a:gd name="T9" fmla="*/ 0 h 557"/>
              <a:gd name="T10" fmla="*/ 81 w 502"/>
              <a:gd name="T11" fmla="*/ 0 h 557"/>
              <a:gd name="T12" fmla="*/ 81 w 502"/>
              <a:gd name="T13" fmla="*/ 0 h 557"/>
              <a:gd name="T14" fmla="*/ 0 w 502"/>
              <a:gd name="T15" fmla="*/ 0 h 557"/>
              <a:gd name="T16" fmla="*/ 0 w 502"/>
              <a:gd name="T17" fmla="*/ 0 h 557"/>
              <a:gd name="T18" fmla="*/ 0 w 502"/>
              <a:gd name="T19" fmla="*/ 556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2" h="557">
                <a:moveTo>
                  <a:pt x="0" y="556"/>
                </a:moveTo>
                <a:lnTo>
                  <a:pt x="501" y="556"/>
                </a:lnTo>
                <a:lnTo>
                  <a:pt x="501" y="556"/>
                </a:lnTo>
                <a:lnTo>
                  <a:pt x="501" y="0"/>
                </a:lnTo>
                <a:lnTo>
                  <a:pt x="501" y="0"/>
                </a:lnTo>
                <a:lnTo>
                  <a:pt x="81" y="0"/>
                </a:lnTo>
                <a:lnTo>
                  <a:pt x="81" y="0"/>
                </a:lnTo>
                <a:lnTo>
                  <a:pt x="0" y="0"/>
                </a:lnTo>
                <a:lnTo>
                  <a:pt x="0" y="0"/>
                </a:lnTo>
                <a:lnTo>
                  <a:pt x="0" y="556"/>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35" name="Freeform 325"/>
          <p:cNvSpPr>
            <a:spLocks noChangeArrowheads="1"/>
          </p:cNvSpPr>
          <p:nvPr/>
        </p:nvSpPr>
        <p:spPr bwMode="auto">
          <a:xfrm>
            <a:off x="15875090" y="5699508"/>
            <a:ext cx="367007" cy="373528"/>
          </a:xfrm>
          <a:custGeom>
            <a:avLst/>
            <a:gdLst>
              <a:gd name="T0" fmla="*/ 0 w 502"/>
              <a:gd name="T1" fmla="*/ 0 h 510"/>
              <a:gd name="T2" fmla="*/ 501 w 502"/>
              <a:gd name="T3" fmla="*/ 0 h 510"/>
              <a:gd name="T4" fmla="*/ 501 w 502"/>
              <a:gd name="T5" fmla="*/ 0 h 510"/>
              <a:gd name="T6" fmla="*/ 501 w 502"/>
              <a:gd name="T7" fmla="*/ 509 h 510"/>
              <a:gd name="T8" fmla="*/ 501 w 502"/>
              <a:gd name="T9" fmla="*/ 509 h 510"/>
              <a:gd name="T10" fmla="*/ 0 w 502"/>
              <a:gd name="T11" fmla="*/ 509 h 510"/>
              <a:gd name="T12" fmla="*/ 0 w 502"/>
              <a:gd name="T13" fmla="*/ 509 h 510"/>
              <a:gd name="T14" fmla="*/ 0 w 502"/>
              <a:gd name="T15" fmla="*/ 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2" h="510">
                <a:moveTo>
                  <a:pt x="0" y="0"/>
                </a:moveTo>
                <a:lnTo>
                  <a:pt x="501" y="0"/>
                </a:lnTo>
                <a:lnTo>
                  <a:pt x="501" y="0"/>
                </a:lnTo>
                <a:lnTo>
                  <a:pt x="501" y="509"/>
                </a:lnTo>
                <a:lnTo>
                  <a:pt x="501" y="509"/>
                </a:lnTo>
                <a:lnTo>
                  <a:pt x="0" y="509"/>
                </a:lnTo>
                <a:lnTo>
                  <a:pt x="0" y="509"/>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36" name="Freeform 326"/>
          <p:cNvSpPr>
            <a:spLocks noChangeArrowheads="1"/>
          </p:cNvSpPr>
          <p:nvPr/>
        </p:nvSpPr>
        <p:spPr bwMode="auto">
          <a:xfrm>
            <a:off x="16245346" y="5290252"/>
            <a:ext cx="376751" cy="406008"/>
          </a:xfrm>
          <a:custGeom>
            <a:avLst/>
            <a:gdLst>
              <a:gd name="T0" fmla="*/ 0 w 518"/>
              <a:gd name="T1" fmla="*/ 556 h 557"/>
              <a:gd name="T2" fmla="*/ 517 w 518"/>
              <a:gd name="T3" fmla="*/ 556 h 557"/>
              <a:gd name="T4" fmla="*/ 517 w 518"/>
              <a:gd name="T5" fmla="*/ 556 h 557"/>
              <a:gd name="T6" fmla="*/ 517 w 518"/>
              <a:gd name="T7" fmla="*/ 0 h 557"/>
              <a:gd name="T8" fmla="*/ 517 w 518"/>
              <a:gd name="T9" fmla="*/ 0 h 557"/>
              <a:gd name="T10" fmla="*/ 97 w 518"/>
              <a:gd name="T11" fmla="*/ 0 h 557"/>
              <a:gd name="T12" fmla="*/ 97 w 518"/>
              <a:gd name="T13" fmla="*/ 0 h 557"/>
              <a:gd name="T14" fmla="*/ 0 w 518"/>
              <a:gd name="T15" fmla="*/ 0 h 557"/>
              <a:gd name="T16" fmla="*/ 0 w 518"/>
              <a:gd name="T17" fmla="*/ 0 h 557"/>
              <a:gd name="T18" fmla="*/ 0 w 518"/>
              <a:gd name="T19" fmla="*/ 556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557">
                <a:moveTo>
                  <a:pt x="0" y="556"/>
                </a:moveTo>
                <a:lnTo>
                  <a:pt x="517" y="556"/>
                </a:lnTo>
                <a:lnTo>
                  <a:pt x="517" y="556"/>
                </a:lnTo>
                <a:lnTo>
                  <a:pt x="517" y="0"/>
                </a:lnTo>
                <a:lnTo>
                  <a:pt x="517" y="0"/>
                </a:lnTo>
                <a:lnTo>
                  <a:pt x="97" y="0"/>
                </a:lnTo>
                <a:lnTo>
                  <a:pt x="97" y="0"/>
                </a:lnTo>
                <a:lnTo>
                  <a:pt x="0" y="0"/>
                </a:lnTo>
                <a:lnTo>
                  <a:pt x="0" y="0"/>
                </a:lnTo>
                <a:lnTo>
                  <a:pt x="0" y="556"/>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37" name="Freeform 327"/>
          <p:cNvSpPr>
            <a:spLocks noChangeArrowheads="1"/>
          </p:cNvSpPr>
          <p:nvPr/>
        </p:nvSpPr>
        <p:spPr bwMode="auto">
          <a:xfrm>
            <a:off x="15147571" y="4916724"/>
            <a:ext cx="402734" cy="370279"/>
          </a:xfrm>
          <a:custGeom>
            <a:avLst/>
            <a:gdLst>
              <a:gd name="T0" fmla="*/ 466 w 552"/>
              <a:gd name="T1" fmla="*/ 505 h 506"/>
              <a:gd name="T2" fmla="*/ 0 w 552"/>
              <a:gd name="T3" fmla="*/ 505 h 506"/>
              <a:gd name="T4" fmla="*/ 0 w 552"/>
              <a:gd name="T5" fmla="*/ 505 h 506"/>
              <a:gd name="T6" fmla="*/ 4 w 552"/>
              <a:gd name="T7" fmla="*/ 0 h 506"/>
              <a:gd name="T8" fmla="*/ 4 w 552"/>
              <a:gd name="T9" fmla="*/ 0 h 506"/>
              <a:gd name="T10" fmla="*/ 551 w 552"/>
              <a:gd name="T11" fmla="*/ 0 h 506"/>
              <a:gd name="T12" fmla="*/ 551 w 552"/>
              <a:gd name="T13" fmla="*/ 0 h 506"/>
              <a:gd name="T14" fmla="*/ 551 w 552"/>
              <a:gd name="T15" fmla="*/ 505 h 506"/>
              <a:gd name="T16" fmla="*/ 551 w 552"/>
              <a:gd name="T17" fmla="*/ 505 h 506"/>
              <a:gd name="T18" fmla="*/ 466 w 552"/>
              <a:gd name="T19"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2" h="506">
                <a:moveTo>
                  <a:pt x="466" y="505"/>
                </a:moveTo>
                <a:lnTo>
                  <a:pt x="0" y="505"/>
                </a:lnTo>
                <a:lnTo>
                  <a:pt x="0" y="505"/>
                </a:lnTo>
                <a:lnTo>
                  <a:pt x="4" y="0"/>
                </a:lnTo>
                <a:lnTo>
                  <a:pt x="4" y="0"/>
                </a:lnTo>
                <a:lnTo>
                  <a:pt x="551" y="0"/>
                </a:lnTo>
                <a:lnTo>
                  <a:pt x="551" y="0"/>
                </a:lnTo>
                <a:lnTo>
                  <a:pt x="551" y="505"/>
                </a:lnTo>
                <a:lnTo>
                  <a:pt x="551" y="505"/>
                </a:lnTo>
                <a:lnTo>
                  <a:pt x="466" y="50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38" name="Freeform 328"/>
          <p:cNvSpPr>
            <a:spLocks noChangeArrowheads="1"/>
          </p:cNvSpPr>
          <p:nvPr/>
        </p:nvSpPr>
        <p:spPr bwMode="auto">
          <a:xfrm>
            <a:off x="15491844" y="5290252"/>
            <a:ext cx="379999" cy="409256"/>
          </a:xfrm>
          <a:custGeom>
            <a:avLst/>
            <a:gdLst>
              <a:gd name="T0" fmla="*/ 85 w 522"/>
              <a:gd name="T1" fmla="*/ 0 h 561"/>
              <a:gd name="T2" fmla="*/ 0 w 522"/>
              <a:gd name="T3" fmla="*/ 0 h 561"/>
              <a:gd name="T4" fmla="*/ 0 w 522"/>
              <a:gd name="T5" fmla="*/ 0 h 561"/>
              <a:gd name="T6" fmla="*/ 0 w 522"/>
              <a:gd name="T7" fmla="*/ 560 h 561"/>
              <a:gd name="T8" fmla="*/ 0 w 522"/>
              <a:gd name="T9" fmla="*/ 560 h 561"/>
              <a:gd name="T10" fmla="*/ 521 w 522"/>
              <a:gd name="T11" fmla="*/ 556 h 561"/>
              <a:gd name="T12" fmla="*/ 521 w 522"/>
              <a:gd name="T13" fmla="*/ 556 h 561"/>
              <a:gd name="T14" fmla="*/ 521 w 522"/>
              <a:gd name="T15" fmla="*/ 0 h 561"/>
              <a:gd name="T16" fmla="*/ 521 w 522"/>
              <a:gd name="T17" fmla="*/ 0 h 561"/>
              <a:gd name="T18" fmla="*/ 85 w 522"/>
              <a:gd name="T19" fmla="*/ 0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2" h="561">
                <a:moveTo>
                  <a:pt x="85" y="0"/>
                </a:moveTo>
                <a:lnTo>
                  <a:pt x="0" y="0"/>
                </a:lnTo>
                <a:lnTo>
                  <a:pt x="0" y="0"/>
                </a:lnTo>
                <a:lnTo>
                  <a:pt x="0" y="560"/>
                </a:lnTo>
                <a:lnTo>
                  <a:pt x="0" y="560"/>
                </a:lnTo>
                <a:lnTo>
                  <a:pt x="521" y="556"/>
                </a:lnTo>
                <a:lnTo>
                  <a:pt x="521" y="556"/>
                </a:lnTo>
                <a:lnTo>
                  <a:pt x="521" y="0"/>
                </a:lnTo>
                <a:lnTo>
                  <a:pt x="521" y="0"/>
                </a:lnTo>
                <a:lnTo>
                  <a:pt x="85"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39" name="Freeform 329"/>
          <p:cNvSpPr>
            <a:spLocks noChangeArrowheads="1"/>
          </p:cNvSpPr>
          <p:nvPr/>
        </p:nvSpPr>
        <p:spPr bwMode="auto">
          <a:xfrm>
            <a:off x="15147571" y="5290252"/>
            <a:ext cx="341025" cy="409256"/>
          </a:xfrm>
          <a:custGeom>
            <a:avLst/>
            <a:gdLst>
              <a:gd name="T0" fmla="*/ 466 w 467"/>
              <a:gd name="T1" fmla="*/ 0 h 561"/>
              <a:gd name="T2" fmla="*/ 0 w 467"/>
              <a:gd name="T3" fmla="*/ 0 h 561"/>
              <a:gd name="T4" fmla="*/ 0 w 467"/>
              <a:gd name="T5" fmla="*/ 0 h 561"/>
              <a:gd name="T6" fmla="*/ 0 w 467"/>
              <a:gd name="T7" fmla="*/ 560 h 561"/>
              <a:gd name="T8" fmla="*/ 0 w 467"/>
              <a:gd name="T9" fmla="*/ 560 h 561"/>
              <a:gd name="T10" fmla="*/ 466 w 467"/>
              <a:gd name="T11" fmla="*/ 560 h 561"/>
              <a:gd name="T12" fmla="*/ 466 w 467"/>
              <a:gd name="T13" fmla="*/ 560 h 561"/>
              <a:gd name="T14" fmla="*/ 466 w 467"/>
              <a:gd name="T15" fmla="*/ 0 h 5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7" h="561">
                <a:moveTo>
                  <a:pt x="466" y="0"/>
                </a:moveTo>
                <a:lnTo>
                  <a:pt x="0" y="0"/>
                </a:lnTo>
                <a:lnTo>
                  <a:pt x="0" y="0"/>
                </a:lnTo>
                <a:lnTo>
                  <a:pt x="0" y="560"/>
                </a:lnTo>
                <a:lnTo>
                  <a:pt x="0" y="560"/>
                </a:lnTo>
                <a:lnTo>
                  <a:pt x="466" y="560"/>
                </a:lnTo>
                <a:lnTo>
                  <a:pt x="466" y="560"/>
                </a:lnTo>
                <a:lnTo>
                  <a:pt x="466"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40" name="Freeform 330"/>
          <p:cNvSpPr>
            <a:spLocks noChangeArrowheads="1"/>
          </p:cNvSpPr>
          <p:nvPr/>
        </p:nvSpPr>
        <p:spPr bwMode="auto">
          <a:xfrm>
            <a:off x="15806885" y="4520460"/>
            <a:ext cx="392990" cy="393016"/>
          </a:xfrm>
          <a:custGeom>
            <a:avLst/>
            <a:gdLst>
              <a:gd name="T0" fmla="*/ 536 w 540"/>
              <a:gd name="T1" fmla="*/ 536 h 537"/>
              <a:gd name="T2" fmla="*/ 539 w 540"/>
              <a:gd name="T3" fmla="*/ 0 h 537"/>
              <a:gd name="T4" fmla="*/ 539 w 540"/>
              <a:gd name="T5" fmla="*/ 0 h 537"/>
              <a:gd name="T6" fmla="*/ 7 w 540"/>
              <a:gd name="T7" fmla="*/ 0 h 537"/>
              <a:gd name="T8" fmla="*/ 7 w 540"/>
              <a:gd name="T9" fmla="*/ 0 h 537"/>
              <a:gd name="T10" fmla="*/ 0 w 540"/>
              <a:gd name="T11" fmla="*/ 536 h 537"/>
              <a:gd name="T12" fmla="*/ 0 w 540"/>
              <a:gd name="T13" fmla="*/ 536 h 537"/>
              <a:gd name="T14" fmla="*/ 173 w 540"/>
              <a:gd name="T15" fmla="*/ 536 h 537"/>
              <a:gd name="T16" fmla="*/ 173 w 540"/>
              <a:gd name="T17" fmla="*/ 536 h 537"/>
              <a:gd name="T18" fmla="*/ 536 w 540"/>
              <a:gd name="T19" fmla="*/ 536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537">
                <a:moveTo>
                  <a:pt x="536" y="536"/>
                </a:moveTo>
                <a:lnTo>
                  <a:pt x="539" y="0"/>
                </a:lnTo>
                <a:lnTo>
                  <a:pt x="539" y="0"/>
                </a:lnTo>
                <a:lnTo>
                  <a:pt x="7" y="0"/>
                </a:lnTo>
                <a:lnTo>
                  <a:pt x="7" y="0"/>
                </a:lnTo>
                <a:lnTo>
                  <a:pt x="0" y="536"/>
                </a:lnTo>
                <a:lnTo>
                  <a:pt x="0" y="536"/>
                </a:lnTo>
                <a:lnTo>
                  <a:pt x="173" y="536"/>
                </a:lnTo>
                <a:lnTo>
                  <a:pt x="173" y="536"/>
                </a:lnTo>
                <a:lnTo>
                  <a:pt x="536" y="536"/>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41" name="Freeform 331"/>
          <p:cNvSpPr>
            <a:spLocks noChangeArrowheads="1"/>
          </p:cNvSpPr>
          <p:nvPr/>
        </p:nvSpPr>
        <p:spPr bwMode="auto">
          <a:xfrm>
            <a:off x="15933552" y="4916724"/>
            <a:ext cx="376751" cy="370279"/>
          </a:xfrm>
          <a:custGeom>
            <a:avLst/>
            <a:gdLst>
              <a:gd name="T0" fmla="*/ 0 w 518"/>
              <a:gd name="T1" fmla="*/ 0 h 506"/>
              <a:gd name="T2" fmla="*/ 363 w 518"/>
              <a:gd name="T3" fmla="*/ 0 h 506"/>
              <a:gd name="T4" fmla="*/ 363 w 518"/>
              <a:gd name="T5" fmla="*/ 0 h 506"/>
              <a:gd name="T6" fmla="*/ 517 w 518"/>
              <a:gd name="T7" fmla="*/ 0 h 506"/>
              <a:gd name="T8" fmla="*/ 517 w 518"/>
              <a:gd name="T9" fmla="*/ 0 h 506"/>
              <a:gd name="T10" fmla="*/ 517 w 518"/>
              <a:gd name="T11" fmla="*/ 505 h 506"/>
              <a:gd name="T12" fmla="*/ 517 w 518"/>
              <a:gd name="T13" fmla="*/ 505 h 506"/>
              <a:gd name="T14" fmla="*/ 420 w 518"/>
              <a:gd name="T15" fmla="*/ 505 h 506"/>
              <a:gd name="T16" fmla="*/ 420 w 518"/>
              <a:gd name="T17" fmla="*/ 505 h 506"/>
              <a:gd name="T18" fmla="*/ 0 w 518"/>
              <a:gd name="T19" fmla="*/ 505 h 506"/>
              <a:gd name="T20" fmla="*/ 0 w 518"/>
              <a:gd name="T21" fmla="*/ 505 h 506"/>
              <a:gd name="T22" fmla="*/ 0 w 518"/>
              <a:gd name="T23"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8" h="506">
                <a:moveTo>
                  <a:pt x="0" y="0"/>
                </a:moveTo>
                <a:lnTo>
                  <a:pt x="363" y="0"/>
                </a:lnTo>
                <a:lnTo>
                  <a:pt x="363" y="0"/>
                </a:lnTo>
                <a:lnTo>
                  <a:pt x="517" y="0"/>
                </a:lnTo>
                <a:lnTo>
                  <a:pt x="517" y="0"/>
                </a:lnTo>
                <a:lnTo>
                  <a:pt x="517" y="505"/>
                </a:lnTo>
                <a:lnTo>
                  <a:pt x="517" y="505"/>
                </a:lnTo>
                <a:lnTo>
                  <a:pt x="420" y="505"/>
                </a:lnTo>
                <a:lnTo>
                  <a:pt x="420" y="505"/>
                </a:lnTo>
                <a:lnTo>
                  <a:pt x="0" y="505"/>
                </a:lnTo>
                <a:lnTo>
                  <a:pt x="0" y="505"/>
                </a:lnTo>
                <a:lnTo>
                  <a:pt x="0" y="0"/>
                </a:lnTo>
              </a:path>
            </a:pathLst>
          </a:custGeom>
          <a:solidFill>
            <a:schemeClr val="accent1"/>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342" name="Freeform 332"/>
          <p:cNvSpPr>
            <a:spLocks noChangeArrowheads="1"/>
          </p:cNvSpPr>
          <p:nvPr/>
        </p:nvSpPr>
        <p:spPr bwMode="auto">
          <a:xfrm>
            <a:off x="15553553" y="4916724"/>
            <a:ext cx="376751" cy="370279"/>
          </a:xfrm>
          <a:custGeom>
            <a:avLst/>
            <a:gdLst>
              <a:gd name="T0" fmla="*/ 344 w 518"/>
              <a:gd name="T1" fmla="*/ 0 h 506"/>
              <a:gd name="T2" fmla="*/ 517 w 518"/>
              <a:gd name="T3" fmla="*/ 0 h 506"/>
              <a:gd name="T4" fmla="*/ 517 w 518"/>
              <a:gd name="T5" fmla="*/ 0 h 506"/>
              <a:gd name="T6" fmla="*/ 517 w 518"/>
              <a:gd name="T7" fmla="*/ 505 h 506"/>
              <a:gd name="T8" fmla="*/ 517 w 518"/>
              <a:gd name="T9" fmla="*/ 505 h 506"/>
              <a:gd name="T10" fmla="*/ 436 w 518"/>
              <a:gd name="T11" fmla="*/ 505 h 506"/>
              <a:gd name="T12" fmla="*/ 436 w 518"/>
              <a:gd name="T13" fmla="*/ 505 h 506"/>
              <a:gd name="T14" fmla="*/ 0 w 518"/>
              <a:gd name="T15" fmla="*/ 505 h 506"/>
              <a:gd name="T16" fmla="*/ 0 w 518"/>
              <a:gd name="T17" fmla="*/ 505 h 506"/>
              <a:gd name="T18" fmla="*/ 0 w 518"/>
              <a:gd name="T19" fmla="*/ 0 h 506"/>
              <a:gd name="T20" fmla="*/ 0 w 518"/>
              <a:gd name="T21" fmla="*/ 0 h 506"/>
              <a:gd name="T22" fmla="*/ 344 w 518"/>
              <a:gd name="T23"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8" h="506">
                <a:moveTo>
                  <a:pt x="344" y="0"/>
                </a:moveTo>
                <a:lnTo>
                  <a:pt x="517" y="0"/>
                </a:lnTo>
                <a:lnTo>
                  <a:pt x="517" y="0"/>
                </a:lnTo>
                <a:lnTo>
                  <a:pt x="517" y="505"/>
                </a:lnTo>
                <a:lnTo>
                  <a:pt x="517" y="505"/>
                </a:lnTo>
                <a:lnTo>
                  <a:pt x="436" y="505"/>
                </a:lnTo>
                <a:lnTo>
                  <a:pt x="436" y="505"/>
                </a:lnTo>
                <a:lnTo>
                  <a:pt x="0" y="505"/>
                </a:lnTo>
                <a:lnTo>
                  <a:pt x="0" y="505"/>
                </a:lnTo>
                <a:lnTo>
                  <a:pt x="0" y="0"/>
                </a:lnTo>
                <a:lnTo>
                  <a:pt x="0" y="0"/>
                </a:lnTo>
                <a:lnTo>
                  <a:pt x="344"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43" name="Freeform 333"/>
          <p:cNvSpPr>
            <a:spLocks noChangeArrowheads="1"/>
          </p:cNvSpPr>
          <p:nvPr/>
        </p:nvSpPr>
        <p:spPr bwMode="auto">
          <a:xfrm>
            <a:off x="15154067" y="4127444"/>
            <a:ext cx="656066" cy="393016"/>
          </a:xfrm>
          <a:custGeom>
            <a:avLst/>
            <a:gdLst>
              <a:gd name="T0" fmla="*/ 894 w 895"/>
              <a:gd name="T1" fmla="*/ 536 h 537"/>
              <a:gd name="T2" fmla="*/ 894 w 895"/>
              <a:gd name="T3" fmla="*/ 0 h 537"/>
              <a:gd name="T4" fmla="*/ 894 w 895"/>
              <a:gd name="T5" fmla="*/ 0 h 537"/>
              <a:gd name="T6" fmla="*/ 0 w 895"/>
              <a:gd name="T7" fmla="*/ 0 h 537"/>
              <a:gd name="T8" fmla="*/ 0 w 895"/>
              <a:gd name="T9" fmla="*/ 0 h 537"/>
              <a:gd name="T10" fmla="*/ 0 w 895"/>
              <a:gd name="T11" fmla="*/ 536 h 537"/>
              <a:gd name="T12" fmla="*/ 0 w 895"/>
              <a:gd name="T13" fmla="*/ 536 h 537"/>
              <a:gd name="T14" fmla="*/ 894 w 895"/>
              <a:gd name="T15" fmla="*/ 536 h 5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5" h="537">
                <a:moveTo>
                  <a:pt x="894" y="536"/>
                </a:moveTo>
                <a:lnTo>
                  <a:pt x="894" y="0"/>
                </a:lnTo>
                <a:lnTo>
                  <a:pt x="894" y="0"/>
                </a:lnTo>
                <a:lnTo>
                  <a:pt x="0" y="0"/>
                </a:lnTo>
                <a:lnTo>
                  <a:pt x="0" y="0"/>
                </a:lnTo>
                <a:lnTo>
                  <a:pt x="0" y="536"/>
                </a:lnTo>
                <a:lnTo>
                  <a:pt x="0" y="536"/>
                </a:lnTo>
                <a:lnTo>
                  <a:pt x="894" y="536"/>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44" name="Freeform 334"/>
          <p:cNvSpPr>
            <a:spLocks noChangeArrowheads="1"/>
          </p:cNvSpPr>
          <p:nvPr/>
        </p:nvSpPr>
        <p:spPr bwMode="auto">
          <a:xfrm>
            <a:off x="15150819" y="4520460"/>
            <a:ext cx="659314" cy="393016"/>
          </a:xfrm>
          <a:custGeom>
            <a:avLst/>
            <a:gdLst>
              <a:gd name="T0" fmla="*/ 4 w 899"/>
              <a:gd name="T1" fmla="*/ 0 h 537"/>
              <a:gd name="T2" fmla="*/ 898 w 899"/>
              <a:gd name="T3" fmla="*/ 0 h 537"/>
              <a:gd name="T4" fmla="*/ 898 w 899"/>
              <a:gd name="T5" fmla="*/ 0 h 537"/>
              <a:gd name="T6" fmla="*/ 891 w 899"/>
              <a:gd name="T7" fmla="*/ 536 h 537"/>
              <a:gd name="T8" fmla="*/ 891 w 899"/>
              <a:gd name="T9" fmla="*/ 536 h 537"/>
              <a:gd name="T10" fmla="*/ 547 w 899"/>
              <a:gd name="T11" fmla="*/ 536 h 537"/>
              <a:gd name="T12" fmla="*/ 547 w 899"/>
              <a:gd name="T13" fmla="*/ 536 h 537"/>
              <a:gd name="T14" fmla="*/ 0 w 899"/>
              <a:gd name="T15" fmla="*/ 536 h 537"/>
              <a:gd name="T16" fmla="*/ 0 w 899"/>
              <a:gd name="T17" fmla="*/ 536 h 537"/>
              <a:gd name="T18" fmla="*/ 4 w 899"/>
              <a:gd name="T19" fmla="*/ 0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9" h="537">
                <a:moveTo>
                  <a:pt x="4" y="0"/>
                </a:moveTo>
                <a:lnTo>
                  <a:pt x="898" y="0"/>
                </a:lnTo>
                <a:lnTo>
                  <a:pt x="898" y="0"/>
                </a:lnTo>
                <a:lnTo>
                  <a:pt x="891" y="536"/>
                </a:lnTo>
                <a:lnTo>
                  <a:pt x="891" y="536"/>
                </a:lnTo>
                <a:lnTo>
                  <a:pt x="547" y="536"/>
                </a:lnTo>
                <a:lnTo>
                  <a:pt x="547" y="536"/>
                </a:lnTo>
                <a:lnTo>
                  <a:pt x="0" y="536"/>
                </a:lnTo>
                <a:lnTo>
                  <a:pt x="0" y="536"/>
                </a:lnTo>
                <a:lnTo>
                  <a:pt x="4" y="0"/>
                </a:lnTo>
              </a:path>
            </a:pathLst>
          </a:custGeom>
          <a:solidFill>
            <a:schemeClr val="accent1"/>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345" name="Freeform 335"/>
          <p:cNvSpPr>
            <a:spLocks noChangeArrowheads="1"/>
          </p:cNvSpPr>
          <p:nvPr/>
        </p:nvSpPr>
        <p:spPr bwMode="auto">
          <a:xfrm>
            <a:off x="16592866" y="4520460"/>
            <a:ext cx="392990" cy="393016"/>
          </a:xfrm>
          <a:custGeom>
            <a:avLst/>
            <a:gdLst>
              <a:gd name="T0" fmla="*/ 532 w 537"/>
              <a:gd name="T1" fmla="*/ 536 h 537"/>
              <a:gd name="T2" fmla="*/ 536 w 537"/>
              <a:gd name="T3" fmla="*/ 0 h 537"/>
              <a:gd name="T4" fmla="*/ 536 w 537"/>
              <a:gd name="T5" fmla="*/ 0 h 537"/>
              <a:gd name="T6" fmla="*/ 4 w 537"/>
              <a:gd name="T7" fmla="*/ 0 h 537"/>
              <a:gd name="T8" fmla="*/ 4 w 537"/>
              <a:gd name="T9" fmla="*/ 0 h 537"/>
              <a:gd name="T10" fmla="*/ 0 w 537"/>
              <a:gd name="T11" fmla="*/ 536 h 537"/>
              <a:gd name="T12" fmla="*/ 0 w 537"/>
              <a:gd name="T13" fmla="*/ 536 h 537"/>
              <a:gd name="T14" fmla="*/ 146 w 537"/>
              <a:gd name="T15" fmla="*/ 536 h 537"/>
              <a:gd name="T16" fmla="*/ 146 w 537"/>
              <a:gd name="T17" fmla="*/ 536 h 537"/>
              <a:gd name="T18" fmla="*/ 532 w 537"/>
              <a:gd name="T19" fmla="*/ 536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7" h="537">
                <a:moveTo>
                  <a:pt x="532" y="536"/>
                </a:moveTo>
                <a:lnTo>
                  <a:pt x="536" y="0"/>
                </a:lnTo>
                <a:lnTo>
                  <a:pt x="536" y="0"/>
                </a:lnTo>
                <a:lnTo>
                  <a:pt x="4" y="0"/>
                </a:lnTo>
                <a:lnTo>
                  <a:pt x="4" y="0"/>
                </a:lnTo>
                <a:lnTo>
                  <a:pt x="0" y="536"/>
                </a:lnTo>
                <a:lnTo>
                  <a:pt x="0" y="536"/>
                </a:lnTo>
                <a:lnTo>
                  <a:pt x="146" y="536"/>
                </a:lnTo>
                <a:lnTo>
                  <a:pt x="146" y="536"/>
                </a:lnTo>
                <a:lnTo>
                  <a:pt x="532" y="536"/>
                </a:lnTo>
              </a:path>
            </a:pathLst>
          </a:custGeom>
          <a:solidFill>
            <a:schemeClr val="accent1"/>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346" name="Freeform 336"/>
          <p:cNvSpPr>
            <a:spLocks noChangeArrowheads="1"/>
          </p:cNvSpPr>
          <p:nvPr/>
        </p:nvSpPr>
        <p:spPr bwMode="auto">
          <a:xfrm>
            <a:off x="16700045" y="4916724"/>
            <a:ext cx="376751" cy="370279"/>
          </a:xfrm>
          <a:custGeom>
            <a:avLst/>
            <a:gdLst>
              <a:gd name="T0" fmla="*/ 0 w 518"/>
              <a:gd name="T1" fmla="*/ 0 h 506"/>
              <a:gd name="T2" fmla="*/ 386 w 518"/>
              <a:gd name="T3" fmla="*/ 0 h 506"/>
              <a:gd name="T4" fmla="*/ 386 w 518"/>
              <a:gd name="T5" fmla="*/ 0 h 506"/>
              <a:gd name="T6" fmla="*/ 517 w 518"/>
              <a:gd name="T7" fmla="*/ 0 h 506"/>
              <a:gd name="T8" fmla="*/ 517 w 518"/>
              <a:gd name="T9" fmla="*/ 0 h 506"/>
              <a:gd name="T10" fmla="*/ 517 w 518"/>
              <a:gd name="T11" fmla="*/ 505 h 506"/>
              <a:gd name="T12" fmla="*/ 517 w 518"/>
              <a:gd name="T13" fmla="*/ 505 h 506"/>
              <a:gd name="T14" fmla="*/ 417 w 518"/>
              <a:gd name="T15" fmla="*/ 505 h 506"/>
              <a:gd name="T16" fmla="*/ 417 w 518"/>
              <a:gd name="T17" fmla="*/ 505 h 506"/>
              <a:gd name="T18" fmla="*/ 0 w 518"/>
              <a:gd name="T19" fmla="*/ 505 h 506"/>
              <a:gd name="T20" fmla="*/ 0 w 518"/>
              <a:gd name="T21" fmla="*/ 505 h 506"/>
              <a:gd name="T22" fmla="*/ 0 w 518"/>
              <a:gd name="T23"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8" h="506">
                <a:moveTo>
                  <a:pt x="0" y="0"/>
                </a:moveTo>
                <a:lnTo>
                  <a:pt x="386" y="0"/>
                </a:lnTo>
                <a:lnTo>
                  <a:pt x="386" y="0"/>
                </a:lnTo>
                <a:lnTo>
                  <a:pt x="517" y="0"/>
                </a:lnTo>
                <a:lnTo>
                  <a:pt x="517" y="0"/>
                </a:lnTo>
                <a:lnTo>
                  <a:pt x="517" y="505"/>
                </a:lnTo>
                <a:lnTo>
                  <a:pt x="517" y="505"/>
                </a:lnTo>
                <a:lnTo>
                  <a:pt x="417" y="505"/>
                </a:lnTo>
                <a:lnTo>
                  <a:pt x="417" y="505"/>
                </a:lnTo>
                <a:lnTo>
                  <a:pt x="0" y="505"/>
                </a:lnTo>
                <a:lnTo>
                  <a:pt x="0" y="505"/>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47" name="Freeform 337"/>
          <p:cNvSpPr>
            <a:spLocks noChangeArrowheads="1"/>
          </p:cNvSpPr>
          <p:nvPr/>
        </p:nvSpPr>
        <p:spPr bwMode="auto">
          <a:xfrm>
            <a:off x="16316798" y="4916724"/>
            <a:ext cx="379999" cy="370279"/>
          </a:xfrm>
          <a:custGeom>
            <a:avLst/>
            <a:gdLst>
              <a:gd name="T0" fmla="*/ 374 w 521"/>
              <a:gd name="T1" fmla="*/ 0 h 506"/>
              <a:gd name="T2" fmla="*/ 520 w 521"/>
              <a:gd name="T3" fmla="*/ 0 h 506"/>
              <a:gd name="T4" fmla="*/ 520 w 521"/>
              <a:gd name="T5" fmla="*/ 0 h 506"/>
              <a:gd name="T6" fmla="*/ 520 w 521"/>
              <a:gd name="T7" fmla="*/ 505 h 506"/>
              <a:gd name="T8" fmla="*/ 520 w 521"/>
              <a:gd name="T9" fmla="*/ 505 h 506"/>
              <a:gd name="T10" fmla="*/ 420 w 521"/>
              <a:gd name="T11" fmla="*/ 505 h 506"/>
              <a:gd name="T12" fmla="*/ 420 w 521"/>
              <a:gd name="T13" fmla="*/ 505 h 506"/>
              <a:gd name="T14" fmla="*/ 0 w 521"/>
              <a:gd name="T15" fmla="*/ 505 h 506"/>
              <a:gd name="T16" fmla="*/ 0 w 521"/>
              <a:gd name="T17" fmla="*/ 505 h 506"/>
              <a:gd name="T18" fmla="*/ 0 w 521"/>
              <a:gd name="T19" fmla="*/ 0 h 506"/>
              <a:gd name="T20" fmla="*/ 0 w 521"/>
              <a:gd name="T21" fmla="*/ 0 h 506"/>
              <a:gd name="T22" fmla="*/ 374 w 521"/>
              <a:gd name="T23"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1" h="506">
                <a:moveTo>
                  <a:pt x="374" y="0"/>
                </a:moveTo>
                <a:lnTo>
                  <a:pt x="520" y="0"/>
                </a:lnTo>
                <a:lnTo>
                  <a:pt x="520" y="0"/>
                </a:lnTo>
                <a:lnTo>
                  <a:pt x="520" y="505"/>
                </a:lnTo>
                <a:lnTo>
                  <a:pt x="520" y="505"/>
                </a:lnTo>
                <a:lnTo>
                  <a:pt x="420" y="505"/>
                </a:lnTo>
                <a:lnTo>
                  <a:pt x="420" y="505"/>
                </a:lnTo>
                <a:lnTo>
                  <a:pt x="0" y="505"/>
                </a:lnTo>
                <a:lnTo>
                  <a:pt x="0" y="505"/>
                </a:lnTo>
                <a:lnTo>
                  <a:pt x="0" y="0"/>
                </a:lnTo>
                <a:lnTo>
                  <a:pt x="0" y="0"/>
                </a:lnTo>
                <a:lnTo>
                  <a:pt x="374"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48" name="Freeform 338"/>
          <p:cNvSpPr>
            <a:spLocks noChangeArrowheads="1"/>
          </p:cNvSpPr>
          <p:nvPr/>
        </p:nvSpPr>
        <p:spPr bwMode="auto">
          <a:xfrm>
            <a:off x="16203124" y="4127444"/>
            <a:ext cx="389742" cy="393016"/>
          </a:xfrm>
          <a:custGeom>
            <a:avLst/>
            <a:gdLst>
              <a:gd name="T0" fmla="*/ 532 w 533"/>
              <a:gd name="T1" fmla="*/ 536 h 537"/>
              <a:gd name="T2" fmla="*/ 532 w 533"/>
              <a:gd name="T3" fmla="*/ 0 h 537"/>
              <a:gd name="T4" fmla="*/ 532 w 533"/>
              <a:gd name="T5" fmla="*/ 0 h 537"/>
              <a:gd name="T6" fmla="*/ 0 w 533"/>
              <a:gd name="T7" fmla="*/ 0 h 537"/>
              <a:gd name="T8" fmla="*/ 0 w 533"/>
              <a:gd name="T9" fmla="*/ 0 h 537"/>
              <a:gd name="T10" fmla="*/ 3 w 533"/>
              <a:gd name="T11" fmla="*/ 536 h 537"/>
              <a:gd name="T12" fmla="*/ 3 w 533"/>
              <a:gd name="T13" fmla="*/ 536 h 537"/>
              <a:gd name="T14" fmla="*/ 532 w 533"/>
              <a:gd name="T15" fmla="*/ 536 h 5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3" h="537">
                <a:moveTo>
                  <a:pt x="532" y="536"/>
                </a:moveTo>
                <a:lnTo>
                  <a:pt x="532" y="0"/>
                </a:lnTo>
                <a:lnTo>
                  <a:pt x="532" y="0"/>
                </a:lnTo>
                <a:lnTo>
                  <a:pt x="0" y="0"/>
                </a:lnTo>
                <a:lnTo>
                  <a:pt x="0" y="0"/>
                </a:lnTo>
                <a:lnTo>
                  <a:pt x="3" y="536"/>
                </a:lnTo>
                <a:lnTo>
                  <a:pt x="3" y="536"/>
                </a:lnTo>
                <a:lnTo>
                  <a:pt x="532" y="536"/>
                </a:lnTo>
              </a:path>
            </a:pathLst>
          </a:custGeom>
          <a:solidFill>
            <a:schemeClr val="accent1"/>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349" name="Freeform 339"/>
          <p:cNvSpPr>
            <a:spLocks noChangeArrowheads="1"/>
          </p:cNvSpPr>
          <p:nvPr/>
        </p:nvSpPr>
        <p:spPr bwMode="auto">
          <a:xfrm>
            <a:off x="15813381" y="4127444"/>
            <a:ext cx="389742" cy="393016"/>
          </a:xfrm>
          <a:custGeom>
            <a:avLst/>
            <a:gdLst>
              <a:gd name="T0" fmla="*/ 532 w 533"/>
              <a:gd name="T1" fmla="*/ 536 h 537"/>
              <a:gd name="T2" fmla="*/ 529 w 533"/>
              <a:gd name="T3" fmla="*/ 0 h 537"/>
              <a:gd name="T4" fmla="*/ 529 w 533"/>
              <a:gd name="T5" fmla="*/ 0 h 537"/>
              <a:gd name="T6" fmla="*/ 0 w 533"/>
              <a:gd name="T7" fmla="*/ 0 h 537"/>
              <a:gd name="T8" fmla="*/ 0 w 533"/>
              <a:gd name="T9" fmla="*/ 0 h 537"/>
              <a:gd name="T10" fmla="*/ 0 w 533"/>
              <a:gd name="T11" fmla="*/ 536 h 537"/>
              <a:gd name="T12" fmla="*/ 0 w 533"/>
              <a:gd name="T13" fmla="*/ 536 h 537"/>
              <a:gd name="T14" fmla="*/ 532 w 533"/>
              <a:gd name="T15" fmla="*/ 536 h 5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3" h="537">
                <a:moveTo>
                  <a:pt x="532" y="536"/>
                </a:moveTo>
                <a:lnTo>
                  <a:pt x="529" y="0"/>
                </a:lnTo>
                <a:lnTo>
                  <a:pt x="529" y="0"/>
                </a:lnTo>
                <a:lnTo>
                  <a:pt x="0" y="0"/>
                </a:lnTo>
                <a:lnTo>
                  <a:pt x="0" y="0"/>
                </a:lnTo>
                <a:lnTo>
                  <a:pt x="0" y="536"/>
                </a:lnTo>
                <a:lnTo>
                  <a:pt x="0" y="536"/>
                </a:lnTo>
                <a:lnTo>
                  <a:pt x="532" y="536"/>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50" name="Freeform 340"/>
          <p:cNvSpPr>
            <a:spLocks noChangeArrowheads="1"/>
          </p:cNvSpPr>
          <p:nvPr/>
        </p:nvSpPr>
        <p:spPr bwMode="auto">
          <a:xfrm>
            <a:off x="16203124" y="4520460"/>
            <a:ext cx="389742" cy="393016"/>
          </a:xfrm>
          <a:custGeom>
            <a:avLst/>
            <a:gdLst>
              <a:gd name="T0" fmla="*/ 3 w 533"/>
              <a:gd name="T1" fmla="*/ 0 h 537"/>
              <a:gd name="T2" fmla="*/ 532 w 533"/>
              <a:gd name="T3" fmla="*/ 0 h 537"/>
              <a:gd name="T4" fmla="*/ 532 w 533"/>
              <a:gd name="T5" fmla="*/ 0 h 537"/>
              <a:gd name="T6" fmla="*/ 528 w 533"/>
              <a:gd name="T7" fmla="*/ 536 h 537"/>
              <a:gd name="T8" fmla="*/ 528 w 533"/>
              <a:gd name="T9" fmla="*/ 536 h 537"/>
              <a:gd name="T10" fmla="*/ 154 w 533"/>
              <a:gd name="T11" fmla="*/ 536 h 537"/>
              <a:gd name="T12" fmla="*/ 154 w 533"/>
              <a:gd name="T13" fmla="*/ 536 h 537"/>
              <a:gd name="T14" fmla="*/ 0 w 533"/>
              <a:gd name="T15" fmla="*/ 536 h 537"/>
              <a:gd name="T16" fmla="*/ 0 w 533"/>
              <a:gd name="T17" fmla="*/ 536 h 537"/>
              <a:gd name="T18" fmla="*/ 3 w 533"/>
              <a:gd name="T19" fmla="*/ 0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3" h="537">
                <a:moveTo>
                  <a:pt x="3" y="0"/>
                </a:moveTo>
                <a:lnTo>
                  <a:pt x="532" y="0"/>
                </a:lnTo>
                <a:lnTo>
                  <a:pt x="532" y="0"/>
                </a:lnTo>
                <a:lnTo>
                  <a:pt x="528" y="536"/>
                </a:lnTo>
                <a:lnTo>
                  <a:pt x="528" y="536"/>
                </a:lnTo>
                <a:lnTo>
                  <a:pt x="154" y="536"/>
                </a:lnTo>
                <a:lnTo>
                  <a:pt x="154" y="536"/>
                </a:lnTo>
                <a:lnTo>
                  <a:pt x="0" y="536"/>
                </a:lnTo>
                <a:lnTo>
                  <a:pt x="0" y="536"/>
                </a:lnTo>
                <a:lnTo>
                  <a:pt x="3"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51" name="Freeform 341"/>
          <p:cNvSpPr>
            <a:spLocks noChangeArrowheads="1"/>
          </p:cNvSpPr>
          <p:nvPr/>
        </p:nvSpPr>
        <p:spPr bwMode="auto">
          <a:xfrm>
            <a:off x="16985856" y="4127444"/>
            <a:ext cx="386495" cy="393016"/>
          </a:xfrm>
          <a:custGeom>
            <a:avLst/>
            <a:gdLst>
              <a:gd name="T0" fmla="*/ 0 w 529"/>
              <a:gd name="T1" fmla="*/ 536 h 537"/>
              <a:gd name="T2" fmla="*/ 528 w 529"/>
              <a:gd name="T3" fmla="*/ 536 h 537"/>
              <a:gd name="T4" fmla="*/ 528 w 529"/>
              <a:gd name="T5" fmla="*/ 536 h 537"/>
              <a:gd name="T6" fmla="*/ 528 w 529"/>
              <a:gd name="T7" fmla="*/ 0 h 537"/>
              <a:gd name="T8" fmla="*/ 528 w 529"/>
              <a:gd name="T9" fmla="*/ 0 h 537"/>
              <a:gd name="T10" fmla="*/ 0 w 529"/>
              <a:gd name="T11" fmla="*/ 0 h 537"/>
              <a:gd name="T12" fmla="*/ 0 w 529"/>
              <a:gd name="T13" fmla="*/ 0 h 537"/>
              <a:gd name="T14" fmla="*/ 0 w 529"/>
              <a:gd name="T15" fmla="*/ 536 h 5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9" h="537">
                <a:moveTo>
                  <a:pt x="0" y="536"/>
                </a:moveTo>
                <a:lnTo>
                  <a:pt x="528" y="536"/>
                </a:lnTo>
                <a:lnTo>
                  <a:pt x="528" y="536"/>
                </a:lnTo>
                <a:lnTo>
                  <a:pt x="528" y="0"/>
                </a:lnTo>
                <a:lnTo>
                  <a:pt x="528" y="0"/>
                </a:lnTo>
                <a:lnTo>
                  <a:pt x="0" y="0"/>
                </a:lnTo>
                <a:lnTo>
                  <a:pt x="0" y="0"/>
                </a:lnTo>
                <a:lnTo>
                  <a:pt x="0" y="536"/>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52" name="Freeform 342"/>
          <p:cNvSpPr>
            <a:spLocks noChangeArrowheads="1"/>
          </p:cNvSpPr>
          <p:nvPr/>
        </p:nvSpPr>
        <p:spPr bwMode="auto">
          <a:xfrm>
            <a:off x="16982608" y="4520460"/>
            <a:ext cx="389742" cy="396264"/>
          </a:xfrm>
          <a:custGeom>
            <a:avLst/>
            <a:gdLst>
              <a:gd name="T0" fmla="*/ 4 w 533"/>
              <a:gd name="T1" fmla="*/ 0 h 541"/>
              <a:gd name="T2" fmla="*/ 532 w 533"/>
              <a:gd name="T3" fmla="*/ 0 h 541"/>
              <a:gd name="T4" fmla="*/ 532 w 533"/>
              <a:gd name="T5" fmla="*/ 0 h 541"/>
              <a:gd name="T6" fmla="*/ 532 w 533"/>
              <a:gd name="T7" fmla="*/ 540 h 541"/>
              <a:gd name="T8" fmla="*/ 532 w 533"/>
              <a:gd name="T9" fmla="*/ 540 h 541"/>
              <a:gd name="T10" fmla="*/ 131 w 533"/>
              <a:gd name="T11" fmla="*/ 536 h 541"/>
              <a:gd name="T12" fmla="*/ 131 w 533"/>
              <a:gd name="T13" fmla="*/ 536 h 541"/>
              <a:gd name="T14" fmla="*/ 0 w 533"/>
              <a:gd name="T15" fmla="*/ 536 h 541"/>
              <a:gd name="T16" fmla="*/ 0 w 533"/>
              <a:gd name="T17" fmla="*/ 536 h 541"/>
              <a:gd name="T18" fmla="*/ 4 w 533"/>
              <a:gd name="T19"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3" h="541">
                <a:moveTo>
                  <a:pt x="4" y="0"/>
                </a:moveTo>
                <a:lnTo>
                  <a:pt x="532" y="0"/>
                </a:lnTo>
                <a:lnTo>
                  <a:pt x="532" y="0"/>
                </a:lnTo>
                <a:lnTo>
                  <a:pt x="532" y="540"/>
                </a:lnTo>
                <a:lnTo>
                  <a:pt x="532" y="540"/>
                </a:lnTo>
                <a:lnTo>
                  <a:pt x="131" y="536"/>
                </a:lnTo>
                <a:lnTo>
                  <a:pt x="131" y="536"/>
                </a:lnTo>
                <a:lnTo>
                  <a:pt x="0" y="536"/>
                </a:lnTo>
                <a:lnTo>
                  <a:pt x="0" y="536"/>
                </a:lnTo>
                <a:lnTo>
                  <a:pt x="4" y="0"/>
                </a:lnTo>
              </a:path>
            </a:pathLst>
          </a:custGeom>
          <a:solidFill>
            <a:schemeClr val="accent1"/>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353" name="Freeform 343"/>
          <p:cNvSpPr>
            <a:spLocks noChangeArrowheads="1"/>
          </p:cNvSpPr>
          <p:nvPr/>
        </p:nvSpPr>
        <p:spPr bwMode="auto">
          <a:xfrm>
            <a:off x="16592866" y="3714940"/>
            <a:ext cx="389742" cy="409256"/>
          </a:xfrm>
          <a:custGeom>
            <a:avLst/>
            <a:gdLst>
              <a:gd name="T0" fmla="*/ 532 w 533"/>
              <a:gd name="T1" fmla="*/ 559 h 560"/>
              <a:gd name="T2" fmla="*/ 532 w 533"/>
              <a:gd name="T3" fmla="*/ 0 h 560"/>
              <a:gd name="T4" fmla="*/ 532 w 533"/>
              <a:gd name="T5" fmla="*/ 0 h 560"/>
              <a:gd name="T6" fmla="*/ 3 w 533"/>
              <a:gd name="T7" fmla="*/ 0 h 560"/>
              <a:gd name="T8" fmla="*/ 3 w 533"/>
              <a:gd name="T9" fmla="*/ 0 h 560"/>
              <a:gd name="T10" fmla="*/ 0 w 533"/>
              <a:gd name="T11" fmla="*/ 559 h 560"/>
              <a:gd name="T12" fmla="*/ 0 w 533"/>
              <a:gd name="T13" fmla="*/ 559 h 560"/>
              <a:gd name="T14" fmla="*/ 532 w 533"/>
              <a:gd name="T15" fmla="*/ 559 h 5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3" h="560">
                <a:moveTo>
                  <a:pt x="532" y="559"/>
                </a:moveTo>
                <a:lnTo>
                  <a:pt x="532" y="0"/>
                </a:lnTo>
                <a:lnTo>
                  <a:pt x="532" y="0"/>
                </a:lnTo>
                <a:lnTo>
                  <a:pt x="3" y="0"/>
                </a:lnTo>
                <a:lnTo>
                  <a:pt x="3" y="0"/>
                </a:lnTo>
                <a:lnTo>
                  <a:pt x="0" y="559"/>
                </a:lnTo>
                <a:lnTo>
                  <a:pt x="0" y="559"/>
                </a:lnTo>
                <a:lnTo>
                  <a:pt x="532" y="559"/>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54" name="Freeform 344"/>
          <p:cNvSpPr>
            <a:spLocks noChangeArrowheads="1"/>
          </p:cNvSpPr>
          <p:nvPr/>
        </p:nvSpPr>
        <p:spPr bwMode="auto">
          <a:xfrm>
            <a:off x="16592866" y="4127444"/>
            <a:ext cx="389742" cy="393016"/>
          </a:xfrm>
          <a:custGeom>
            <a:avLst/>
            <a:gdLst>
              <a:gd name="T0" fmla="*/ 532 w 533"/>
              <a:gd name="T1" fmla="*/ 536 h 537"/>
              <a:gd name="T2" fmla="*/ 532 w 533"/>
              <a:gd name="T3" fmla="*/ 0 h 537"/>
              <a:gd name="T4" fmla="*/ 532 w 533"/>
              <a:gd name="T5" fmla="*/ 0 h 537"/>
              <a:gd name="T6" fmla="*/ 0 w 533"/>
              <a:gd name="T7" fmla="*/ 0 h 537"/>
              <a:gd name="T8" fmla="*/ 0 w 533"/>
              <a:gd name="T9" fmla="*/ 0 h 537"/>
              <a:gd name="T10" fmla="*/ 0 w 533"/>
              <a:gd name="T11" fmla="*/ 536 h 537"/>
              <a:gd name="T12" fmla="*/ 0 w 533"/>
              <a:gd name="T13" fmla="*/ 536 h 537"/>
              <a:gd name="T14" fmla="*/ 532 w 533"/>
              <a:gd name="T15" fmla="*/ 536 h 5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3" h="537">
                <a:moveTo>
                  <a:pt x="532" y="536"/>
                </a:moveTo>
                <a:lnTo>
                  <a:pt x="532" y="0"/>
                </a:lnTo>
                <a:lnTo>
                  <a:pt x="532" y="0"/>
                </a:lnTo>
                <a:lnTo>
                  <a:pt x="0" y="0"/>
                </a:lnTo>
                <a:lnTo>
                  <a:pt x="0" y="0"/>
                </a:lnTo>
                <a:lnTo>
                  <a:pt x="0" y="536"/>
                </a:lnTo>
                <a:lnTo>
                  <a:pt x="0" y="536"/>
                </a:lnTo>
                <a:lnTo>
                  <a:pt x="532" y="536"/>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55" name="Freeform 345"/>
          <p:cNvSpPr>
            <a:spLocks noChangeArrowheads="1"/>
          </p:cNvSpPr>
          <p:nvPr/>
        </p:nvSpPr>
        <p:spPr bwMode="auto">
          <a:xfrm>
            <a:off x="16985856" y="3325172"/>
            <a:ext cx="386495" cy="389768"/>
          </a:xfrm>
          <a:custGeom>
            <a:avLst/>
            <a:gdLst>
              <a:gd name="T0" fmla="*/ 0 w 529"/>
              <a:gd name="T1" fmla="*/ 528 h 533"/>
              <a:gd name="T2" fmla="*/ 528 w 529"/>
              <a:gd name="T3" fmla="*/ 532 h 533"/>
              <a:gd name="T4" fmla="*/ 528 w 529"/>
              <a:gd name="T5" fmla="*/ 532 h 533"/>
              <a:gd name="T6" fmla="*/ 528 w 529"/>
              <a:gd name="T7" fmla="*/ 0 h 533"/>
              <a:gd name="T8" fmla="*/ 0 w 529"/>
              <a:gd name="T9" fmla="*/ 0 h 533"/>
              <a:gd name="T10" fmla="*/ 0 w 529"/>
              <a:gd name="T11" fmla="*/ 0 h 533"/>
              <a:gd name="T12" fmla="*/ 0 w 529"/>
              <a:gd name="T13" fmla="*/ 528 h 533"/>
            </a:gdLst>
            <a:ahLst/>
            <a:cxnLst>
              <a:cxn ang="0">
                <a:pos x="T0" y="T1"/>
              </a:cxn>
              <a:cxn ang="0">
                <a:pos x="T2" y="T3"/>
              </a:cxn>
              <a:cxn ang="0">
                <a:pos x="T4" y="T5"/>
              </a:cxn>
              <a:cxn ang="0">
                <a:pos x="T6" y="T7"/>
              </a:cxn>
              <a:cxn ang="0">
                <a:pos x="T8" y="T9"/>
              </a:cxn>
              <a:cxn ang="0">
                <a:pos x="T10" y="T11"/>
              </a:cxn>
              <a:cxn ang="0">
                <a:pos x="T12" y="T13"/>
              </a:cxn>
            </a:cxnLst>
            <a:rect l="0" t="0" r="r" b="b"/>
            <a:pathLst>
              <a:path w="529" h="533">
                <a:moveTo>
                  <a:pt x="0" y="528"/>
                </a:moveTo>
                <a:lnTo>
                  <a:pt x="528" y="532"/>
                </a:lnTo>
                <a:lnTo>
                  <a:pt x="528" y="532"/>
                </a:lnTo>
                <a:lnTo>
                  <a:pt x="528" y="0"/>
                </a:lnTo>
                <a:lnTo>
                  <a:pt x="0" y="0"/>
                </a:lnTo>
                <a:lnTo>
                  <a:pt x="0" y="0"/>
                </a:lnTo>
                <a:lnTo>
                  <a:pt x="0" y="528"/>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56" name="Freeform 346"/>
          <p:cNvSpPr>
            <a:spLocks noChangeArrowheads="1"/>
          </p:cNvSpPr>
          <p:nvPr/>
        </p:nvSpPr>
        <p:spPr bwMode="auto">
          <a:xfrm>
            <a:off x="16985856" y="3714940"/>
            <a:ext cx="386495" cy="409256"/>
          </a:xfrm>
          <a:custGeom>
            <a:avLst/>
            <a:gdLst>
              <a:gd name="T0" fmla="*/ 528 w 529"/>
              <a:gd name="T1" fmla="*/ 559 h 560"/>
              <a:gd name="T2" fmla="*/ 528 w 529"/>
              <a:gd name="T3" fmla="*/ 4 h 560"/>
              <a:gd name="T4" fmla="*/ 528 w 529"/>
              <a:gd name="T5" fmla="*/ 4 h 560"/>
              <a:gd name="T6" fmla="*/ 0 w 529"/>
              <a:gd name="T7" fmla="*/ 0 h 560"/>
              <a:gd name="T8" fmla="*/ 0 w 529"/>
              <a:gd name="T9" fmla="*/ 0 h 560"/>
              <a:gd name="T10" fmla="*/ 0 w 529"/>
              <a:gd name="T11" fmla="*/ 559 h 560"/>
              <a:gd name="T12" fmla="*/ 0 w 529"/>
              <a:gd name="T13" fmla="*/ 559 h 560"/>
              <a:gd name="T14" fmla="*/ 528 w 529"/>
              <a:gd name="T15" fmla="*/ 559 h 5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9" h="560">
                <a:moveTo>
                  <a:pt x="528" y="559"/>
                </a:moveTo>
                <a:lnTo>
                  <a:pt x="528" y="4"/>
                </a:lnTo>
                <a:lnTo>
                  <a:pt x="528" y="4"/>
                </a:lnTo>
                <a:lnTo>
                  <a:pt x="0" y="0"/>
                </a:lnTo>
                <a:lnTo>
                  <a:pt x="0" y="0"/>
                </a:lnTo>
                <a:lnTo>
                  <a:pt x="0" y="559"/>
                </a:lnTo>
                <a:lnTo>
                  <a:pt x="0" y="559"/>
                </a:lnTo>
                <a:lnTo>
                  <a:pt x="528" y="559"/>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57" name="Freeform 347"/>
          <p:cNvSpPr>
            <a:spLocks noChangeArrowheads="1"/>
          </p:cNvSpPr>
          <p:nvPr/>
        </p:nvSpPr>
        <p:spPr bwMode="auto">
          <a:xfrm>
            <a:off x="16203124" y="3325172"/>
            <a:ext cx="392990" cy="386520"/>
          </a:xfrm>
          <a:custGeom>
            <a:avLst/>
            <a:gdLst>
              <a:gd name="T0" fmla="*/ 535 w 536"/>
              <a:gd name="T1" fmla="*/ 528 h 529"/>
              <a:gd name="T2" fmla="*/ 532 w 536"/>
              <a:gd name="T3" fmla="*/ 0 h 529"/>
              <a:gd name="T4" fmla="*/ 532 w 536"/>
              <a:gd name="T5" fmla="*/ 0 h 529"/>
              <a:gd name="T6" fmla="*/ 0 w 536"/>
              <a:gd name="T7" fmla="*/ 0 h 529"/>
              <a:gd name="T8" fmla="*/ 0 w 536"/>
              <a:gd name="T9" fmla="*/ 0 h 529"/>
              <a:gd name="T10" fmla="*/ 3 w 536"/>
              <a:gd name="T11" fmla="*/ 528 h 529"/>
              <a:gd name="T12" fmla="*/ 3 w 536"/>
              <a:gd name="T13" fmla="*/ 528 h 529"/>
              <a:gd name="T14" fmla="*/ 535 w 536"/>
              <a:gd name="T15" fmla="*/ 528 h 5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6" h="529">
                <a:moveTo>
                  <a:pt x="535" y="528"/>
                </a:moveTo>
                <a:lnTo>
                  <a:pt x="532" y="0"/>
                </a:lnTo>
                <a:lnTo>
                  <a:pt x="532" y="0"/>
                </a:lnTo>
                <a:lnTo>
                  <a:pt x="0" y="0"/>
                </a:lnTo>
                <a:lnTo>
                  <a:pt x="0" y="0"/>
                </a:lnTo>
                <a:lnTo>
                  <a:pt x="3" y="528"/>
                </a:lnTo>
                <a:lnTo>
                  <a:pt x="3" y="528"/>
                </a:lnTo>
                <a:lnTo>
                  <a:pt x="535" y="528"/>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58" name="Freeform 348"/>
          <p:cNvSpPr>
            <a:spLocks noChangeArrowheads="1"/>
          </p:cNvSpPr>
          <p:nvPr/>
        </p:nvSpPr>
        <p:spPr bwMode="auto">
          <a:xfrm>
            <a:off x="16203124" y="3714940"/>
            <a:ext cx="392990" cy="409256"/>
          </a:xfrm>
          <a:custGeom>
            <a:avLst/>
            <a:gdLst>
              <a:gd name="T0" fmla="*/ 532 w 536"/>
              <a:gd name="T1" fmla="*/ 559 h 560"/>
              <a:gd name="T2" fmla="*/ 535 w 536"/>
              <a:gd name="T3" fmla="*/ 0 h 560"/>
              <a:gd name="T4" fmla="*/ 535 w 536"/>
              <a:gd name="T5" fmla="*/ 0 h 560"/>
              <a:gd name="T6" fmla="*/ 3 w 536"/>
              <a:gd name="T7" fmla="*/ 0 h 560"/>
              <a:gd name="T8" fmla="*/ 3 w 536"/>
              <a:gd name="T9" fmla="*/ 0 h 560"/>
              <a:gd name="T10" fmla="*/ 0 w 536"/>
              <a:gd name="T11" fmla="*/ 559 h 560"/>
              <a:gd name="T12" fmla="*/ 0 w 536"/>
              <a:gd name="T13" fmla="*/ 559 h 560"/>
              <a:gd name="T14" fmla="*/ 532 w 536"/>
              <a:gd name="T15" fmla="*/ 559 h 5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6" h="560">
                <a:moveTo>
                  <a:pt x="532" y="559"/>
                </a:moveTo>
                <a:lnTo>
                  <a:pt x="535" y="0"/>
                </a:lnTo>
                <a:lnTo>
                  <a:pt x="535" y="0"/>
                </a:lnTo>
                <a:lnTo>
                  <a:pt x="3" y="0"/>
                </a:lnTo>
                <a:lnTo>
                  <a:pt x="3" y="0"/>
                </a:lnTo>
                <a:lnTo>
                  <a:pt x="0" y="559"/>
                </a:lnTo>
                <a:lnTo>
                  <a:pt x="0" y="559"/>
                </a:lnTo>
                <a:lnTo>
                  <a:pt x="532" y="559"/>
                </a:lnTo>
              </a:path>
            </a:pathLst>
          </a:custGeom>
          <a:solidFill>
            <a:schemeClr val="accent1"/>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359" name="Freeform 349"/>
          <p:cNvSpPr>
            <a:spLocks noChangeArrowheads="1"/>
          </p:cNvSpPr>
          <p:nvPr/>
        </p:nvSpPr>
        <p:spPr bwMode="auto">
          <a:xfrm>
            <a:off x="16592866" y="3325172"/>
            <a:ext cx="389742" cy="386520"/>
          </a:xfrm>
          <a:custGeom>
            <a:avLst/>
            <a:gdLst>
              <a:gd name="T0" fmla="*/ 3 w 533"/>
              <a:gd name="T1" fmla="*/ 528 h 529"/>
              <a:gd name="T2" fmla="*/ 532 w 533"/>
              <a:gd name="T3" fmla="*/ 528 h 529"/>
              <a:gd name="T4" fmla="*/ 532 w 533"/>
              <a:gd name="T5" fmla="*/ 528 h 529"/>
              <a:gd name="T6" fmla="*/ 532 w 533"/>
              <a:gd name="T7" fmla="*/ 0 h 529"/>
              <a:gd name="T8" fmla="*/ 532 w 533"/>
              <a:gd name="T9" fmla="*/ 0 h 529"/>
              <a:gd name="T10" fmla="*/ 0 w 533"/>
              <a:gd name="T11" fmla="*/ 0 h 529"/>
              <a:gd name="T12" fmla="*/ 0 w 533"/>
              <a:gd name="T13" fmla="*/ 0 h 529"/>
              <a:gd name="T14" fmla="*/ 3 w 533"/>
              <a:gd name="T15" fmla="*/ 528 h 5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3" h="529">
                <a:moveTo>
                  <a:pt x="3" y="528"/>
                </a:moveTo>
                <a:lnTo>
                  <a:pt x="532" y="528"/>
                </a:lnTo>
                <a:lnTo>
                  <a:pt x="532" y="528"/>
                </a:lnTo>
                <a:lnTo>
                  <a:pt x="532" y="0"/>
                </a:lnTo>
                <a:lnTo>
                  <a:pt x="532" y="0"/>
                </a:lnTo>
                <a:lnTo>
                  <a:pt x="0" y="0"/>
                </a:lnTo>
                <a:lnTo>
                  <a:pt x="0" y="0"/>
                </a:lnTo>
                <a:lnTo>
                  <a:pt x="3" y="528"/>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60" name="Freeform 350"/>
          <p:cNvSpPr>
            <a:spLocks noChangeArrowheads="1"/>
          </p:cNvSpPr>
          <p:nvPr/>
        </p:nvSpPr>
        <p:spPr bwMode="auto">
          <a:xfrm>
            <a:off x="15157315" y="3325172"/>
            <a:ext cx="649571" cy="386520"/>
          </a:xfrm>
          <a:custGeom>
            <a:avLst/>
            <a:gdLst>
              <a:gd name="T0" fmla="*/ 887 w 888"/>
              <a:gd name="T1" fmla="*/ 528 h 529"/>
              <a:gd name="T2" fmla="*/ 887 w 888"/>
              <a:gd name="T3" fmla="*/ 0 h 529"/>
              <a:gd name="T4" fmla="*/ 887 w 888"/>
              <a:gd name="T5" fmla="*/ 0 h 529"/>
              <a:gd name="T6" fmla="*/ 46 w 888"/>
              <a:gd name="T7" fmla="*/ 0 h 529"/>
              <a:gd name="T8" fmla="*/ 46 w 888"/>
              <a:gd name="T9" fmla="*/ 0 h 529"/>
              <a:gd name="T10" fmla="*/ 0 w 888"/>
              <a:gd name="T11" fmla="*/ 0 h 529"/>
              <a:gd name="T12" fmla="*/ 0 w 888"/>
              <a:gd name="T13" fmla="*/ 528 h 529"/>
              <a:gd name="T14" fmla="*/ 0 w 888"/>
              <a:gd name="T15" fmla="*/ 528 h 529"/>
              <a:gd name="T16" fmla="*/ 887 w 888"/>
              <a:gd name="T17" fmla="*/ 52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 h="529">
                <a:moveTo>
                  <a:pt x="887" y="528"/>
                </a:moveTo>
                <a:lnTo>
                  <a:pt x="887" y="0"/>
                </a:lnTo>
                <a:lnTo>
                  <a:pt x="887" y="0"/>
                </a:lnTo>
                <a:lnTo>
                  <a:pt x="46" y="0"/>
                </a:lnTo>
                <a:lnTo>
                  <a:pt x="46" y="0"/>
                </a:lnTo>
                <a:lnTo>
                  <a:pt x="0" y="0"/>
                </a:lnTo>
                <a:lnTo>
                  <a:pt x="0" y="528"/>
                </a:lnTo>
                <a:lnTo>
                  <a:pt x="0" y="528"/>
                </a:lnTo>
                <a:lnTo>
                  <a:pt x="887" y="528"/>
                </a:lnTo>
              </a:path>
            </a:pathLst>
          </a:custGeom>
          <a:solidFill>
            <a:schemeClr val="accent1"/>
          </a:solidFill>
          <a:ln w="28575" cap="flat" cmpd="sng">
            <a:solidFill>
              <a:schemeClr val="bg1"/>
            </a:solidFill>
            <a:bevel/>
            <a:headEnd/>
            <a:tailEnd/>
          </a:ln>
          <a:effectLst/>
          <a:extLst/>
        </p:spPr>
        <p:txBody>
          <a:bodyPr wrap="none" anchor="ctr"/>
          <a:lstStyle/>
          <a:p>
            <a:endParaRPr lang="en-US" dirty="0">
              <a:latin typeface="Arial Regular" charset="0"/>
            </a:endParaRPr>
          </a:p>
        </p:txBody>
      </p:sp>
      <p:sp>
        <p:nvSpPr>
          <p:cNvPr id="361" name="Freeform 351"/>
          <p:cNvSpPr>
            <a:spLocks noChangeArrowheads="1"/>
          </p:cNvSpPr>
          <p:nvPr/>
        </p:nvSpPr>
        <p:spPr bwMode="auto">
          <a:xfrm>
            <a:off x="15154067" y="3714940"/>
            <a:ext cx="656066" cy="409256"/>
          </a:xfrm>
          <a:custGeom>
            <a:avLst/>
            <a:gdLst>
              <a:gd name="T0" fmla="*/ 0 w 895"/>
              <a:gd name="T1" fmla="*/ 559 h 560"/>
              <a:gd name="T2" fmla="*/ 894 w 895"/>
              <a:gd name="T3" fmla="*/ 559 h 560"/>
              <a:gd name="T4" fmla="*/ 894 w 895"/>
              <a:gd name="T5" fmla="*/ 559 h 560"/>
              <a:gd name="T6" fmla="*/ 891 w 895"/>
              <a:gd name="T7" fmla="*/ 0 h 560"/>
              <a:gd name="T8" fmla="*/ 891 w 895"/>
              <a:gd name="T9" fmla="*/ 0 h 560"/>
              <a:gd name="T10" fmla="*/ 4 w 895"/>
              <a:gd name="T11" fmla="*/ 0 h 560"/>
              <a:gd name="T12" fmla="*/ 4 w 895"/>
              <a:gd name="T13" fmla="*/ 0 h 560"/>
              <a:gd name="T14" fmla="*/ 0 w 895"/>
              <a:gd name="T15" fmla="*/ 559 h 5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5" h="560">
                <a:moveTo>
                  <a:pt x="0" y="559"/>
                </a:moveTo>
                <a:lnTo>
                  <a:pt x="894" y="559"/>
                </a:lnTo>
                <a:lnTo>
                  <a:pt x="894" y="559"/>
                </a:lnTo>
                <a:lnTo>
                  <a:pt x="891" y="0"/>
                </a:lnTo>
                <a:lnTo>
                  <a:pt x="891" y="0"/>
                </a:lnTo>
                <a:lnTo>
                  <a:pt x="4" y="0"/>
                </a:lnTo>
                <a:lnTo>
                  <a:pt x="4" y="0"/>
                </a:lnTo>
                <a:lnTo>
                  <a:pt x="0" y="559"/>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62" name="Freeform 352"/>
          <p:cNvSpPr>
            <a:spLocks noChangeArrowheads="1"/>
          </p:cNvSpPr>
          <p:nvPr/>
        </p:nvSpPr>
        <p:spPr bwMode="auto">
          <a:xfrm>
            <a:off x="15810133" y="3714940"/>
            <a:ext cx="392990" cy="409256"/>
          </a:xfrm>
          <a:custGeom>
            <a:avLst/>
            <a:gdLst>
              <a:gd name="T0" fmla="*/ 532 w 536"/>
              <a:gd name="T1" fmla="*/ 559 h 560"/>
              <a:gd name="T2" fmla="*/ 535 w 536"/>
              <a:gd name="T3" fmla="*/ 0 h 560"/>
              <a:gd name="T4" fmla="*/ 535 w 536"/>
              <a:gd name="T5" fmla="*/ 0 h 560"/>
              <a:gd name="T6" fmla="*/ 0 w 536"/>
              <a:gd name="T7" fmla="*/ 0 h 560"/>
              <a:gd name="T8" fmla="*/ 0 w 536"/>
              <a:gd name="T9" fmla="*/ 0 h 560"/>
              <a:gd name="T10" fmla="*/ 3 w 536"/>
              <a:gd name="T11" fmla="*/ 559 h 560"/>
              <a:gd name="T12" fmla="*/ 3 w 536"/>
              <a:gd name="T13" fmla="*/ 559 h 560"/>
              <a:gd name="T14" fmla="*/ 532 w 536"/>
              <a:gd name="T15" fmla="*/ 559 h 5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6" h="560">
                <a:moveTo>
                  <a:pt x="532" y="559"/>
                </a:moveTo>
                <a:lnTo>
                  <a:pt x="535" y="0"/>
                </a:lnTo>
                <a:lnTo>
                  <a:pt x="535" y="0"/>
                </a:lnTo>
                <a:lnTo>
                  <a:pt x="0" y="0"/>
                </a:lnTo>
                <a:lnTo>
                  <a:pt x="0" y="0"/>
                </a:lnTo>
                <a:lnTo>
                  <a:pt x="3" y="559"/>
                </a:lnTo>
                <a:lnTo>
                  <a:pt x="3" y="559"/>
                </a:lnTo>
                <a:lnTo>
                  <a:pt x="532" y="559"/>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63" name="Freeform 353"/>
          <p:cNvSpPr>
            <a:spLocks noChangeArrowheads="1"/>
          </p:cNvSpPr>
          <p:nvPr/>
        </p:nvSpPr>
        <p:spPr bwMode="auto">
          <a:xfrm>
            <a:off x="15810133" y="3325172"/>
            <a:ext cx="392990" cy="386520"/>
          </a:xfrm>
          <a:custGeom>
            <a:avLst/>
            <a:gdLst>
              <a:gd name="T0" fmla="*/ 0 w 536"/>
              <a:gd name="T1" fmla="*/ 528 h 529"/>
              <a:gd name="T2" fmla="*/ 535 w 536"/>
              <a:gd name="T3" fmla="*/ 528 h 529"/>
              <a:gd name="T4" fmla="*/ 535 w 536"/>
              <a:gd name="T5" fmla="*/ 528 h 529"/>
              <a:gd name="T6" fmla="*/ 532 w 536"/>
              <a:gd name="T7" fmla="*/ 0 h 529"/>
              <a:gd name="T8" fmla="*/ 532 w 536"/>
              <a:gd name="T9" fmla="*/ 0 h 529"/>
              <a:gd name="T10" fmla="*/ 0 w 536"/>
              <a:gd name="T11" fmla="*/ 0 h 529"/>
              <a:gd name="T12" fmla="*/ 0 w 536"/>
              <a:gd name="T13" fmla="*/ 0 h 529"/>
              <a:gd name="T14" fmla="*/ 0 w 536"/>
              <a:gd name="T15" fmla="*/ 528 h 5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6" h="529">
                <a:moveTo>
                  <a:pt x="0" y="528"/>
                </a:moveTo>
                <a:lnTo>
                  <a:pt x="535" y="528"/>
                </a:lnTo>
                <a:lnTo>
                  <a:pt x="535" y="528"/>
                </a:lnTo>
                <a:lnTo>
                  <a:pt x="532" y="0"/>
                </a:lnTo>
                <a:lnTo>
                  <a:pt x="532" y="0"/>
                </a:lnTo>
                <a:lnTo>
                  <a:pt x="0" y="0"/>
                </a:lnTo>
                <a:lnTo>
                  <a:pt x="0" y="0"/>
                </a:lnTo>
                <a:lnTo>
                  <a:pt x="0" y="528"/>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64" name="Freeform 354"/>
          <p:cNvSpPr>
            <a:spLocks noChangeArrowheads="1"/>
          </p:cNvSpPr>
          <p:nvPr/>
        </p:nvSpPr>
        <p:spPr bwMode="auto">
          <a:xfrm>
            <a:off x="13799712" y="7281316"/>
            <a:ext cx="665810" cy="1110838"/>
          </a:xfrm>
          <a:custGeom>
            <a:avLst/>
            <a:gdLst>
              <a:gd name="T0" fmla="*/ 837 w 907"/>
              <a:gd name="T1" fmla="*/ 994 h 1512"/>
              <a:gd name="T2" fmla="*/ 906 w 907"/>
              <a:gd name="T3" fmla="*/ 3 h 1512"/>
              <a:gd name="T4" fmla="*/ 906 w 907"/>
              <a:gd name="T5" fmla="*/ 3 h 1512"/>
              <a:gd name="T6" fmla="*/ 0 w 907"/>
              <a:gd name="T7" fmla="*/ 0 h 1512"/>
              <a:gd name="T8" fmla="*/ 0 w 907"/>
              <a:gd name="T9" fmla="*/ 0 h 1512"/>
              <a:gd name="T10" fmla="*/ 0 w 907"/>
              <a:gd name="T11" fmla="*/ 1164 h 1512"/>
              <a:gd name="T12" fmla="*/ 23 w 907"/>
              <a:gd name="T13" fmla="*/ 1164 h 1512"/>
              <a:gd name="T14" fmla="*/ 23 w 907"/>
              <a:gd name="T15" fmla="*/ 1326 h 1512"/>
              <a:gd name="T16" fmla="*/ 0 w 907"/>
              <a:gd name="T17" fmla="*/ 1326 h 1512"/>
              <a:gd name="T18" fmla="*/ 0 w 907"/>
              <a:gd name="T19" fmla="*/ 1511 h 1512"/>
              <a:gd name="T20" fmla="*/ 0 w 907"/>
              <a:gd name="T21" fmla="*/ 1511 h 1512"/>
              <a:gd name="T22" fmla="*/ 837 w 907"/>
              <a:gd name="T23" fmla="*/ 994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7" h="1512">
                <a:moveTo>
                  <a:pt x="837" y="994"/>
                </a:moveTo>
                <a:lnTo>
                  <a:pt x="906" y="3"/>
                </a:lnTo>
                <a:lnTo>
                  <a:pt x="906" y="3"/>
                </a:lnTo>
                <a:lnTo>
                  <a:pt x="0" y="0"/>
                </a:lnTo>
                <a:lnTo>
                  <a:pt x="0" y="0"/>
                </a:lnTo>
                <a:lnTo>
                  <a:pt x="0" y="1164"/>
                </a:lnTo>
                <a:lnTo>
                  <a:pt x="23" y="1164"/>
                </a:lnTo>
                <a:lnTo>
                  <a:pt x="23" y="1326"/>
                </a:lnTo>
                <a:lnTo>
                  <a:pt x="0" y="1326"/>
                </a:lnTo>
                <a:lnTo>
                  <a:pt x="0" y="1511"/>
                </a:lnTo>
                <a:lnTo>
                  <a:pt x="0" y="1511"/>
                </a:lnTo>
                <a:lnTo>
                  <a:pt x="837" y="994"/>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65" name="TextBox 364"/>
          <p:cNvSpPr txBox="1"/>
          <p:nvPr/>
        </p:nvSpPr>
        <p:spPr>
          <a:xfrm>
            <a:off x="6918526" y="8922405"/>
            <a:ext cx="2150450" cy="677072"/>
          </a:xfrm>
          <a:prstGeom prst="rect">
            <a:avLst/>
          </a:prstGeom>
          <a:noFill/>
        </p:spPr>
        <p:txBody>
          <a:bodyPr wrap="none" lIns="182843" tIns="91422" rIns="182843" bIns="91422" rtlCol="0">
            <a:spAutoFit/>
          </a:bodyPr>
          <a:lstStyle/>
          <a:p>
            <a:r>
              <a:rPr lang="en-US" sz="3200" b="1" dirty="0">
                <a:latin typeface="Arial Bold" charset="0"/>
              </a:rPr>
              <a:t>County </a:t>
            </a:r>
            <a:r>
              <a:rPr lang="en-US" sz="3200" b="1" dirty="0" smtClean="0">
                <a:latin typeface="Arial Bold" charset="0"/>
              </a:rPr>
              <a:t>6</a:t>
            </a:r>
            <a:endParaRPr lang="id-ID" sz="3200" b="1" dirty="0">
              <a:latin typeface="Arial Bold" charset="0"/>
            </a:endParaRPr>
          </a:p>
        </p:txBody>
      </p:sp>
      <p:sp>
        <p:nvSpPr>
          <p:cNvPr id="366" name="TextBox 365"/>
          <p:cNvSpPr txBox="1"/>
          <p:nvPr/>
        </p:nvSpPr>
        <p:spPr>
          <a:xfrm>
            <a:off x="6873966" y="9623042"/>
            <a:ext cx="5149437" cy="1027937"/>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hands</a:t>
            </a:r>
            <a:endParaRPr lang="en-US" sz="2400" dirty="0">
              <a:latin typeface="Arial Regular" charset="0"/>
              <a:cs typeface="Arial Regular" charset="0"/>
            </a:endParaRPr>
          </a:p>
        </p:txBody>
      </p:sp>
      <p:sp>
        <p:nvSpPr>
          <p:cNvPr id="367" name="Rectangle 366"/>
          <p:cNvSpPr/>
          <p:nvPr/>
        </p:nvSpPr>
        <p:spPr>
          <a:xfrm flipV="1">
            <a:off x="7080868" y="10795723"/>
            <a:ext cx="4285304" cy="90821"/>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368" name="TextBox 367"/>
          <p:cNvSpPr txBox="1"/>
          <p:nvPr/>
        </p:nvSpPr>
        <p:spPr>
          <a:xfrm>
            <a:off x="1813649" y="8922405"/>
            <a:ext cx="2126405" cy="677072"/>
          </a:xfrm>
          <a:prstGeom prst="rect">
            <a:avLst/>
          </a:prstGeom>
          <a:noFill/>
        </p:spPr>
        <p:txBody>
          <a:bodyPr wrap="none" lIns="182843" tIns="91422" rIns="182843" bIns="91422" rtlCol="0">
            <a:spAutoFit/>
          </a:bodyPr>
          <a:lstStyle/>
          <a:p>
            <a:r>
              <a:rPr lang="en-US" sz="3200" b="1" dirty="0">
                <a:latin typeface="Arial Bold" charset="0"/>
              </a:rPr>
              <a:t>County </a:t>
            </a:r>
            <a:r>
              <a:rPr lang="en-US" sz="3200" b="1" dirty="0" smtClean="0">
                <a:latin typeface="Arial Bold" charset="0"/>
              </a:rPr>
              <a:t>5</a:t>
            </a:r>
            <a:endParaRPr lang="id-ID" sz="3200" b="1" dirty="0">
              <a:latin typeface="Arial Bold" charset="0"/>
            </a:endParaRPr>
          </a:p>
        </p:txBody>
      </p:sp>
      <p:sp>
        <p:nvSpPr>
          <p:cNvPr id="369" name="TextBox 368"/>
          <p:cNvSpPr txBox="1"/>
          <p:nvPr/>
        </p:nvSpPr>
        <p:spPr>
          <a:xfrm>
            <a:off x="1769089" y="9623042"/>
            <a:ext cx="5149437" cy="1027937"/>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hands</a:t>
            </a:r>
            <a:endParaRPr lang="en-US" sz="2400" dirty="0">
              <a:latin typeface="Arial Regular" charset="0"/>
              <a:cs typeface="Arial Regular" charset="0"/>
            </a:endParaRPr>
          </a:p>
        </p:txBody>
      </p:sp>
      <p:sp>
        <p:nvSpPr>
          <p:cNvPr id="370" name="Rectangle 369"/>
          <p:cNvSpPr/>
          <p:nvPr/>
        </p:nvSpPr>
        <p:spPr>
          <a:xfrm flipV="1">
            <a:off x="1975991" y="10795723"/>
            <a:ext cx="4285304" cy="90821"/>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371" name="TextBox 370"/>
          <p:cNvSpPr txBox="1"/>
          <p:nvPr/>
        </p:nvSpPr>
        <p:spPr>
          <a:xfrm>
            <a:off x="6918526" y="4399953"/>
            <a:ext cx="2126405" cy="677072"/>
          </a:xfrm>
          <a:prstGeom prst="rect">
            <a:avLst/>
          </a:prstGeom>
          <a:noFill/>
        </p:spPr>
        <p:txBody>
          <a:bodyPr wrap="none" lIns="182843" tIns="91422" rIns="182843" bIns="91422" rtlCol="0">
            <a:spAutoFit/>
          </a:bodyPr>
          <a:lstStyle/>
          <a:p>
            <a:r>
              <a:rPr lang="en-US" sz="3200" b="1" dirty="0">
                <a:latin typeface="Arial Bold" charset="0"/>
              </a:rPr>
              <a:t>County </a:t>
            </a:r>
            <a:r>
              <a:rPr lang="en-US" sz="3200" b="1" dirty="0" smtClean="0">
                <a:latin typeface="Arial Bold" charset="0"/>
              </a:rPr>
              <a:t>2</a:t>
            </a:r>
            <a:endParaRPr lang="id-ID" sz="3200" b="1" dirty="0">
              <a:latin typeface="Arial Bold" charset="0"/>
            </a:endParaRPr>
          </a:p>
        </p:txBody>
      </p:sp>
      <p:sp>
        <p:nvSpPr>
          <p:cNvPr id="372" name="TextBox 371"/>
          <p:cNvSpPr txBox="1"/>
          <p:nvPr/>
        </p:nvSpPr>
        <p:spPr>
          <a:xfrm>
            <a:off x="6873966" y="5100590"/>
            <a:ext cx="5149437" cy="1027937"/>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hands</a:t>
            </a:r>
            <a:endParaRPr lang="en-US" sz="2400" dirty="0">
              <a:latin typeface="Arial Regular" charset="0"/>
              <a:cs typeface="Arial Regular" charset="0"/>
            </a:endParaRPr>
          </a:p>
        </p:txBody>
      </p:sp>
      <p:sp>
        <p:nvSpPr>
          <p:cNvPr id="373" name="Rectangle 372"/>
          <p:cNvSpPr/>
          <p:nvPr/>
        </p:nvSpPr>
        <p:spPr>
          <a:xfrm flipV="1">
            <a:off x="7080868" y="6273271"/>
            <a:ext cx="4285304" cy="90821"/>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374" name="TextBox 373"/>
          <p:cNvSpPr txBox="1"/>
          <p:nvPr/>
        </p:nvSpPr>
        <p:spPr>
          <a:xfrm>
            <a:off x="1813649" y="4399953"/>
            <a:ext cx="2121340" cy="677072"/>
          </a:xfrm>
          <a:prstGeom prst="rect">
            <a:avLst/>
          </a:prstGeom>
          <a:noFill/>
        </p:spPr>
        <p:txBody>
          <a:bodyPr wrap="none" lIns="182843" tIns="91422" rIns="182843" bIns="91422" rtlCol="0">
            <a:spAutoFit/>
          </a:bodyPr>
          <a:lstStyle/>
          <a:p>
            <a:r>
              <a:rPr lang="en-US" sz="3200" b="1" dirty="0" smtClean="0">
                <a:latin typeface="Arial Bold" charset="0"/>
              </a:rPr>
              <a:t>County 1</a:t>
            </a:r>
            <a:endParaRPr lang="id-ID" sz="3200" b="1" dirty="0">
              <a:latin typeface="Arial Bold" charset="0"/>
            </a:endParaRPr>
          </a:p>
        </p:txBody>
      </p:sp>
      <p:sp>
        <p:nvSpPr>
          <p:cNvPr id="375" name="TextBox 374"/>
          <p:cNvSpPr txBox="1"/>
          <p:nvPr/>
        </p:nvSpPr>
        <p:spPr>
          <a:xfrm>
            <a:off x="1769089" y="5100590"/>
            <a:ext cx="5149437" cy="1034093"/>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a:t>
            </a:r>
            <a:r>
              <a:rPr lang="en-US" sz="2400" dirty="0" smtClean="0">
                <a:latin typeface="Arial Regular" charset="0"/>
                <a:ea typeface="Arial Regular" charset="0"/>
                <a:cs typeface="Arial Regular" charset="0"/>
              </a:rPr>
              <a:t>hands</a:t>
            </a:r>
            <a:endParaRPr lang="en-US" sz="2400" dirty="0" smtClean="0">
              <a:latin typeface="Arial Regular" charset="0"/>
              <a:cs typeface="Arial Regular" charset="0"/>
            </a:endParaRPr>
          </a:p>
        </p:txBody>
      </p:sp>
      <p:sp>
        <p:nvSpPr>
          <p:cNvPr id="376" name="Rectangle 375"/>
          <p:cNvSpPr/>
          <p:nvPr/>
        </p:nvSpPr>
        <p:spPr>
          <a:xfrm flipV="1">
            <a:off x="1975991" y="6273271"/>
            <a:ext cx="4285304" cy="90821"/>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377" name="TextBox 376"/>
          <p:cNvSpPr txBox="1"/>
          <p:nvPr/>
        </p:nvSpPr>
        <p:spPr>
          <a:xfrm>
            <a:off x="6918526" y="6649866"/>
            <a:ext cx="2155259" cy="677072"/>
          </a:xfrm>
          <a:prstGeom prst="rect">
            <a:avLst/>
          </a:prstGeom>
          <a:noFill/>
        </p:spPr>
        <p:txBody>
          <a:bodyPr wrap="none" lIns="182843" tIns="91422" rIns="182843" bIns="91422" rtlCol="0">
            <a:spAutoFit/>
          </a:bodyPr>
          <a:lstStyle/>
          <a:p>
            <a:r>
              <a:rPr lang="en-US" sz="3200" b="1" dirty="0">
                <a:latin typeface="Arial Bold" charset="0"/>
              </a:rPr>
              <a:t>County </a:t>
            </a:r>
            <a:r>
              <a:rPr lang="en-US" sz="3200" b="1" dirty="0" smtClean="0">
                <a:latin typeface="Arial Bold" charset="0"/>
              </a:rPr>
              <a:t>4</a:t>
            </a:r>
            <a:endParaRPr lang="id-ID" sz="3200" b="1" dirty="0">
              <a:latin typeface="Arial Bold" charset="0"/>
            </a:endParaRPr>
          </a:p>
        </p:txBody>
      </p:sp>
      <p:sp>
        <p:nvSpPr>
          <p:cNvPr id="378" name="TextBox 377"/>
          <p:cNvSpPr txBox="1"/>
          <p:nvPr/>
        </p:nvSpPr>
        <p:spPr>
          <a:xfrm>
            <a:off x="6873966" y="7350503"/>
            <a:ext cx="5149437" cy="1027937"/>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hands</a:t>
            </a:r>
            <a:endParaRPr lang="en-US" sz="2400" dirty="0">
              <a:latin typeface="Arial Regular" charset="0"/>
              <a:cs typeface="Arial Regular" charset="0"/>
            </a:endParaRPr>
          </a:p>
        </p:txBody>
      </p:sp>
      <p:sp>
        <p:nvSpPr>
          <p:cNvPr id="379" name="Rectangle 378"/>
          <p:cNvSpPr/>
          <p:nvPr/>
        </p:nvSpPr>
        <p:spPr>
          <a:xfrm flipV="1">
            <a:off x="7080868" y="8523184"/>
            <a:ext cx="4285304" cy="90821"/>
          </a:xfrm>
          <a:prstGeom prst="rect">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380" name="TextBox 379"/>
          <p:cNvSpPr txBox="1"/>
          <p:nvPr/>
        </p:nvSpPr>
        <p:spPr>
          <a:xfrm>
            <a:off x="1813649" y="6649866"/>
            <a:ext cx="2126405" cy="677072"/>
          </a:xfrm>
          <a:prstGeom prst="rect">
            <a:avLst/>
          </a:prstGeom>
          <a:noFill/>
        </p:spPr>
        <p:txBody>
          <a:bodyPr wrap="none" lIns="182843" tIns="91422" rIns="182843" bIns="91422" rtlCol="0">
            <a:spAutoFit/>
          </a:bodyPr>
          <a:lstStyle/>
          <a:p>
            <a:r>
              <a:rPr lang="en-US" sz="3200" b="1" dirty="0">
                <a:latin typeface="Arial Bold" charset="0"/>
              </a:rPr>
              <a:t>County </a:t>
            </a:r>
            <a:r>
              <a:rPr lang="en-US" sz="3200" b="1" dirty="0" smtClean="0">
                <a:latin typeface="Arial Bold" charset="0"/>
              </a:rPr>
              <a:t>3</a:t>
            </a:r>
            <a:endParaRPr lang="id-ID" sz="3200" b="1" dirty="0">
              <a:latin typeface="Arial Bold" charset="0"/>
            </a:endParaRPr>
          </a:p>
        </p:txBody>
      </p:sp>
      <p:sp>
        <p:nvSpPr>
          <p:cNvPr id="381" name="TextBox 380"/>
          <p:cNvSpPr txBox="1"/>
          <p:nvPr/>
        </p:nvSpPr>
        <p:spPr>
          <a:xfrm>
            <a:off x="1769089" y="7350503"/>
            <a:ext cx="5149437" cy="1027937"/>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hands</a:t>
            </a:r>
            <a:endParaRPr lang="en-US" sz="2400" dirty="0">
              <a:latin typeface="Arial Regular" charset="0"/>
              <a:cs typeface="Arial Regular" charset="0"/>
            </a:endParaRPr>
          </a:p>
        </p:txBody>
      </p:sp>
      <p:sp>
        <p:nvSpPr>
          <p:cNvPr id="382" name="Rectangle 381"/>
          <p:cNvSpPr/>
          <p:nvPr/>
        </p:nvSpPr>
        <p:spPr>
          <a:xfrm flipV="1">
            <a:off x="1975991" y="8523184"/>
            <a:ext cx="4285304" cy="90821"/>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383" name="TextBox 382"/>
          <p:cNvSpPr txBox="1"/>
          <p:nvPr/>
        </p:nvSpPr>
        <p:spPr>
          <a:xfrm>
            <a:off x="7149784" y="483017"/>
            <a:ext cx="10078236"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Texas by Counties</a:t>
            </a:r>
            <a:endParaRPr lang="id-ID" sz="8800" b="1" dirty="0" smtClean="0">
              <a:solidFill>
                <a:schemeClr val="tx2"/>
              </a:solidFill>
              <a:latin typeface="Arial Bold" charset="0"/>
              <a:ea typeface="Arial Bold" charset="0"/>
              <a:cs typeface="Arial Bold" charset="0"/>
            </a:endParaRPr>
          </a:p>
        </p:txBody>
      </p:sp>
      <p:sp>
        <p:nvSpPr>
          <p:cNvPr id="384" name="Rectangle 38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8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60451155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p:cNvSpPr/>
          <p:nvPr/>
        </p:nvSpPr>
        <p:spPr>
          <a:xfrm>
            <a:off x="4749293" y="4157779"/>
            <a:ext cx="1387809" cy="138816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id-ID" dirty="0">
              <a:latin typeface="Arial Regular" charset="0"/>
              <a:cs typeface="Arial Regular" charset="0"/>
            </a:endParaRPr>
          </a:p>
        </p:txBody>
      </p:sp>
      <p:sp>
        <p:nvSpPr>
          <p:cNvPr id="46" name="Oval 45"/>
          <p:cNvSpPr/>
          <p:nvPr/>
        </p:nvSpPr>
        <p:spPr>
          <a:xfrm>
            <a:off x="4783567" y="6773051"/>
            <a:ext cx="1387809" cy="138816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id-ID" dirty="0">
              <a:latin typeface="Arial Regular" charset="0"/>
              <a:cs typeface="Arial Regular" charset="0"/>
            </a:endParaRPr>
          </a:p>
        </p:txBody>
      </p:sp>
      <p:sp>
        <p:nvSpPr>
          <p:cNvPr id="49" name="Oval 48"/>
          <p:cNvSpPr/>
          <p:nvPr/>
        </p:nvSpPr>
        <p:spPr>
          <a:xfrm>
            <a:off x="4783566" y="9385735"/>
            <a:ext cx="1387809" cy="138816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id-ID" dirty="0">
              <a:latin typeface="Arial Regular" charset="0"/>
              <a:cs typeface="Arial Regular" charset="0"/>
            </a:endParaRPr>
          </a:p>
        </p:txBody>
      </p:sp>
      <p:sp>
        <p:nvSpPr>
          <p:cNvPr id="58" name="Oval 57"/>
          <p:cNvSpPr/>
          <p:nvPr/>
        </p:nvSpPr>
        <p:spPr>
          <a:xfrm>
            <a:off x="18206274" y="4202999"/>
            <a:ext cx="1387809" cy="138816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id-ID" dirty="0">
              <a:latin typeface="Arial Regular" charset="0"/>
              <a:cs typeface="Arial Regular" charset="0"/>
            </a:endParaRPr>
          </a:p>
        </p:txBody>
      </p:sp>
      <p:sp>
        <p:nvSpPr>
          <p:cNvPr id="61" name="Oval 60"/>
          <p:cNvSpPr/>
          <p:nvPr/>
        </p:nvSpPr>
        <p:spPr>
          <a:xfrm>
            <a:off x="18240548" y="6818271"/>
            <a:ext cx="1387809" cy="1388169"/>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id-ID" dirty="0">
              <a:latin typeface="Arial Regular" charset="0"/>
              <a:cs typeface="Arial Regular" charset="0"/>
            </a:endParaRPr>
          </a:p>
        </p:txBody>
      </p:sp>
      <p:sp>
        <p:nvSpPr>
          <p:cNvPr id="64" name="Oval 63"/>
          <p:cNvSpPr/>
          <p:nvPr/>
        </p:nvSpPr>
        <p:spPr>
          <a:xfrm>
            <a:off x="18240547" y="9430955"/>
            <a:ext cx="1387809" cy="138816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id-ID" dirty="0">
              <a:latin typeface="Arial Regular" charset="0"/>
              <a:cs typeface="Arial Regular" charset="0"/>
            </a:endParaRPr>
          </a:p>
        </p:txBody>
      </p:sp>
      <p:sp>
        <p:nvSpPr>
          <p:cNvPr id="96" name="TextBox 95"/>
          <p:cNvSpPr txBox="1"/>
          <p:nvPr/>
        </p:nvSpPr>
        <p:spPr>
          <a:xfrm>
            <a:off x="1403671" y="7218654"/>
            <a:ext cx="3367902" cy="1434202"/>
          </a:xfrm>
          <a:prstGeom prst="rect">
            <a:avLst/>
          </a:prstGeom>
          <a:noFill/>
        </p:spPr>
        <p:txBody>
          <a:bodyPr wrap="square" lIns="219419" tIns="109710" rIns="219419" bIns="109710" rtlCol="0">
            <a:spAutoFit/>
          </a:bodyPr>
          <a:lstStyle/>
          <a:p>
            <a:pPr algn="r">
              <a:lnSpc>
                <a:spcPct val="11000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a:t>
            </a:r>
          </a:p>
        </p:txBody>
      </p:sp>
      <p:sp>
        <p:nvSpPr>
          <p:cNvPr id="99" name="TextBox 98"/>
          <p:cNvSpPr txBox="1"/>
          <p:nvPr/>
        </p:nvSpPr>
        <p:spPr>
          <a:xfrm>
            <a:off x="2855400" y="6611784"/>
            <a:ext cx="1858063" cy="677072"/>
          </a:xfrm>
          <a:prstGeom prst="rect">
            <a:avLst/>
          </a:prstGeom>
          <a:noFill/>
        </p:spPr>
        <p:txBody>
          <a:bodyPr wrap="none" lIns="182843" tIns="91422" rIns="182843" bIns="91422" rtlCol="0">
            <a:spAutoFit/>
          </a:bodyPr>
          <a:lstStyle/>
          <a:p>
            <a:pPr algn="r"/>
            <a:r>
              <a:rPr lang="en-US" sz="3200" b="1" dirty="0">
                <a:latin typeface="Arial Bold" charset="0"/>
              </a:rPr>
              <a:t>Virginia</a:t>
            </a:r>
            <a:endParaRPr lang="id-ID" sz="3200" b="1" dirty="0">
              <a:latin typeface="Arial Bold" charset="0"/>
            </a:endParaRPr>
          </a:p>
        </p:txBody>
      </p:sp>
      <p:sp>
        <p:nvSpPr>
          <p:cNvPr id="109" name="TextBox 108"/>
          <p:cNvSpPr txBox="1"/>
          <p:nvPr/>
        </p:nvSpPr>
        <p:spPr>
          <a:xfrm>
            <a:off x="19571804" y="7263214"/>
            <a:ext cx="3443951" cy="1434202"/>
          </a:xfrm>
          <a:prstGeom prst="rect">
            <a:avLst/>
          </a:prstGeom>
          <a:noFill/>
        </p:spPr>
        <p:txBody>
          <a:bodyPr wrap="square" lIns="219419" tIns="109710" rIns="219419" bIns="109710" rtlCol="0">
            <a:spAutoFit/>
          </a:bodyPr>
          <a:lstStyle/>
          <a:p>
            <a:pPr>
              <a:lnSpc>
                <a:spcPct val="11000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a:t>
            </a:r>
          </a:p>
        </p:txBody>
      </p:sp>
      <p:sp>
        <p:nvSpPr>
          <p:cNvPr id="110" name="TextBox 109"/>
          <p:cNvSpPr txBox="1"/>
          <p:nvPr/>
        </p:nvSpPr>
        <p:spPr>
          <a:xfrm>
            <a:off x="19584674" y="6656344"/>
            <a:ext cx="2207196" cy="677072"/>
          </a:xfrm>
          <a:prstGeom prst="rect">
            <a:avLst/>
          </a:prstGeom>
          <a:noFill/>
        </p:spPr>
        <p:txBody>
          <a:bodyPr wrap="none" lIns="182843" tIns="91422" rIns="182843" bIns="91422" rtlCol="0">
            <a:spAutoFit/>
          </a:bodyPr>
          <a:lstStyle/>
          <a:p>
            <a:r>
              <a:rPr lang="en-US" sz="3200" b="1" dirty="0">
                <a:latin typeface="Arial Bold" charset="0"/>
              </a:rPr>
              <a:t>Maryland</a:t>
            </a:r>
            <a:endParaRPr lang="id-ID" sz="3200" b="1" dirty="0">
              <a:latin typeface="Arial Bold" charset="0"/>
            </a:endParaRPr>
          </a:p>
        </p:txBody>
      </p:sp>
      <p:sp>
        <p:nvSpPr>
          <p:cNvPr id="111" name="TextBox 110"/>
          <p:cNvSpPr txBox="1"/>
          <p:nvPr/>
        </p:nvSpPr>
        <p:spPr>
          <a:xfrm>
            <a:off x="1403671" y="9740035"/>
            <a:ext cx="3367902" cy="1434202"/>
          </a:xfrm>
          <a:prstGeom prst="rect">
            <a:avLst/>
          </a:prstGeom>
          <a:noFill/>
        </p:spPr>
        <p:txBody>
          <a:bodyPr wrap="square" lIns="219419" tIns="109710" rIns="219419" bIns="109710" rtlCol="0">
            <a:spAutoFit/>
          </a:bodyPr>
          <a:lstStyle/>
          <a:p>
            <a:pPr algn="r">
              <a:lnSpc>
                <a:spcPct val="11000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a:t>
            </a:r>
          </a:p>
        </p:txBody>
      </p:sp>
      <p:sp>
        <p:nvSpPr>
          <p:cNvPr id="112" name="TextBox 111"/>
          <p:cNvSpPr txBox="1"/>
          <p:nvPr/>
        </p:nvSpPr>
        <p:spPr>
          <a:xfrm>
            <a:off x="2795705" y="9133165"/>
            <a:ext cx="1917758" cy="677072"/>
          </a:xfrm>
          <a:prstGeom prst="rect">
            <a:avLst/>
          </a:prstGeom>
          <a:noFill/>
        </p:spPr>
        <p:txBody>
          <a:bodyPr wrap="none" lIns="182843" tIns="91422" rIns="182843" bIns="91422" rtlCol="0">
            <a:spAutoFit/>
          </a:bodyPr>
          <a:lstStyle/>
          <a:p>
            <a:pPr algn="r"/>
            <a:r>
              <a:rPr lang="en-US" sz="3200" b="1" dirty="0">
                <a:latin typeface="Arial Bold" charset="0"/>
              </a:rPr>
              <a:t>Georgia</a:t>
            </a:r>
            <a:endParaRPr lang="id-ID" sz="3200" b="1" dirty="0">
              <a:latin typeface="Arial Bold" charset="0"/>
            </a:endParaRPr>
          </a:p>
        </p:txBody>
      </p:sp>
      <p:sp>
        <p:nvSpPr>
          <p:cNvPr id="113" name="TextBox 112"/>
          <p:cNvSpPr txBox="1"/>
          <p:nvPr/>
        </p:nvSpPr>
        <p:spPr>
          <a:xfrm>
            <a:off x="19571804" y="9784595"/>
            <a:ext cx="3443951" cy="1434202"/>
          </a:xfrm>
          <a:prstGeom prst="rect">
            <a:avLst/>
          </a:prstGeom>
          <a:noFill/>
        </p:spPr>
        <p:txBody>
          <a:bodyPr wrap="square" lIns="219419" tIns="109710" rIns="219419" bIns="109710" rtlCol="0">
            <a:spAutoFit/>
          </a:bodyPr>
          <a:lstStyle/>
          <a:p>
            <a:pPr>
              <a:lnSpc>
                <a:spcPct val="11000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a:t>
            </a:r>
          </a:p>
        </p:txBody>
      </p:sp>
      <p:sp>
        <p:nvSpPr>
          <p:cNvPr id="114" name="TextBox 113"/>
          <p:cNvSpPr txBox="1"/>
          <p:nvPr/>
        </p:nvSpPr>
        <p:spPr>
          <a:xfrm>
            <a:off x="19584674" y="9177725"/>
            <a:ext cx="1727001" cy="677072"/>
          </a:xfrm>
          <a:prstGeom prst="rect">
            <a:avLst/>
          </a:prstGeom>
          <a:noFill/>
        </p:spPr>
        <p:txBody>
          <a:bodyPr wrap="none" lIns="182843" tIns="91422" rIns="182843" bIns="91422" rtlCol="0">
            <a:spAutoFit/>
          </a:bodyPr>
          <a:lstStyle/>
          <a:p>
            <a:r>
              <a:rPr lang="en-US" sz="3200" b="1" dirty="0">
                <a:latin typeface="Arial Bold" charset="0"/>
              </a:rPr>
              <a:t>Florida</a:t>
            </a:r>
            <a:endParaRPr lang="id-ID" sz="3200" b="1" dirty="0">
              <a:latin typeface="Arial Bold" charset="0"/>
            </a:endParaRPr>
          </a:p>
        </p:txBody>
      </p:sp>
      <p:sp>
        <p:nvSpPr>
          <p:cNvPr id="115" name="TextBox 114"/>
          <p:cNvSpPr txBox="1"/>
          <p:nvPr/>
        </p:nvSpPr>
        <p:spPr>
          <a:xfrm>
            <a:off x="1403671" y="4718145"/>
            <a:ext cx="3367902" cy="1434202"/>
          </a:xfrm>
          <a:prstGeom prst="rect">
            <a:avLst/>
          </a:prstGeom>
          <a:noFill/>
        </p:spPr>
        <p:txBody>
          <a:bodyPr wrap="square" lIns="219419" tIns="109710" rIns="219419" bIns="109710" rtlCol="0">
            <a:spAutoFit/>
          </a:bodyPr>
          <a:lstStyle/>
          <a:p>
            <a:pPr algn="r">
              <a:lnSpc>
                <a:spcPct val="11000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a:t>
            </a:r>
          </a:p>
        </p:txBody>
      </p:sp>
      <p:sp>
        <p:nvSpPr>
          <p:cNvPr id="116" name="TextBox 115"/>
          <p:cNvSpPr txBox="1"/>
          <p:nvPr/>
        </p:nvSpPr>
        <p:spPr>
          <a:xfrm>
            <a:off x="2507163" y="4111275"/>
            <a:ext cx="2206300" cy="677072"/>
          </a:xfrm>
          <a:prstGeom prst="rect">
            <a:avLst/>
          </a:prstGeom>
          <a:noFill/>
        </p:spPr>
        <p:txBody>
          <a:bodyPr wrap="none" lIns="182843" tIns="91422" rIns="182843" bIns="91422" rtlCol="0">
            <a:spAutoFit/>
          </a:bodyPr>
          <a:lstStyle/>
          <a:p>
            <a:pPr algn="r"/>
            <a:r>
              <a:rPr lang="en-US" sz="3200" b="1" dirty="0" smtClean="0">
                <a:latin typeface="Arial Bold" charset="0"/>
              </a:rPr>
              <a:t>New York</a:t>
            </a:r>
            <a:endParaRPr lang="id-ID" sz="3200" b="1" dirty="0">
              <a:latin typeface="Arial Bold" charset="0"/>
            </a:endParaRPr>
          </a:p>
        </p:txBody>
      </p:sp>
      <p:sp>
        <p:nvSpPr>
          <p:cNvPr id="117" name="TextBox 116"/>
          <p:cNvSpPr txBox="1"/>
          <p:nvPr/>
        </p:nvSpPr>
        <p:spPr>
          <a:xfrm>
            <a:off x="19571804" y="4762705"/>
            <a:ext cx="3443951" cy="1434202"/>
          </a:xfrm>
          <a:prstGeom prst="rect">
            <a:avLst/>
          </a:prstGeom>
          <a:noFill/>
        </p:spPr>
        <p:txBody>
          <a:bodyPr wrap="square" lIns="219419" tIns="109710" rIns="219419" bIns="109710" rtlCol="0">
            <a:spAutoFit/>
          </a:bodyPr>
          <a:lstStyle/>
          <a:p>
            <a:pPr>
              <a:lnSpc>
                <a:spcPct val="11000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a:t>
            </a:r>
          </a:p>
        </p:txBody>
      </p:sp>
      <p:sp>
        <p:nvSpPr>
          <p:cNvPr id="118" name="TextBox 117"/>
          <p:cNvSpPr txBox="1"/>
          <p:nvPr/>
        </p:nvSpPr>
        <p:spPr>
          <a:xfrm>
            <a:off x="19584674" y="4155835"/>
            <a:ext cx="2986961" cy="677072"/>
          </a:xfrm>
          <a:prstGeom prst="rect">
            <a:avLst/>
          </a:prstGeom>
          <a:noFill/>
        </p:spPr>
        <p:txBody>
          <a:bodyPr wrap="none" lIns="182843" tIns="91422" rIns="182843" bIns="91422" rtlCol="0">
            <a:spAutoFit/>
          </a:bodyPr>
          <a:lstStyle/>
          <a:p>
            <a:r>
              <a:rPr lang="en-US" sz="3200" b="1" dirty="0">
                <a:latin typeface="Arial Bold" charset="0"/>
              </a:rPr>
              <a:t>Pennsylvania</a:t>
            </a:r>
            <a:endParaRPr lang="id-ID" sz="3200" b="1" dirty="0">
              <a:latin typeface="Arial Bold" charset="0"/>
            </a:endParaRPr>
          </a:p>
        </p:txBody>
      </p:sp>
      <p:grpSp>
        <p:nvGrpSpPr>
          <p:cNvPr id="4" name="Group 3"/>
          <p:cNvGrpSpPr/>
          <p:nvPr/>
        </p:nvGrpSpPr>
        <p:grpSpPr>
          <a:xfrm>
            <a:off x="8751671" y="2574043"/>
            <a:ext cx="7471049" cy="9403830"/>
            <a:chOff x="8751671" y="2574043"/>
            <a:chExt cx="7471049" cy="9403830"/>
          </a:xfrm>
        </p:grpSpPr>
        <p:sp>
          <p:nvSpPr>
            <p:cNvPr id="73" name="Freeform 62"/>
            <p:cNvSpPr>
              <a:spLocks noChangeArrowheads="1"/>
            </p:cNvSpPr>
            <p:nvPr/>
          </p:nvSpPr>
          <p:spPr bwMode="auto">
            <a:xfrm>
              <a:off x="15141826" y="3556992"/>
              <a:ext cx="436838" cy="980149"/>
            </a:xfrm>
            <a:custGeom>
              <a:avLst/>
              <a:gdLst>
                <a:gd name="T0" fmla="*/ 24 w 693"/>
                <a:gd name="T1" fmla="*/ 180 h 1550"/>
                <a:gd name="T2" fmla="*/ 24 w 693"/>
                <a:gd name="T3" fmla="*/ 180 h 1550"/>
                <a:gd name="T4" fmla="*/ 15 w 693"/>
                <a:gd name="T5" fmla="*/ 146 h 1550"/>
                <a:gd name="T6" fmla="*/ 39 w 693"/>
                <a:gd name="T7" fmla="*/ 78 h 1550"/>
                <a:gd name="T8" fmla="*/ 82 w 693"/>
                <a:gd name="T9" fmla="*/ 19 h 1550"/>
                <a:gd name="T10" fmla="*/ 156 w 693"/>
                <a:gd name="T11" fmla="*/ 0 h 1550"/>
                <a:gd name="T12" fmla="*/ 156 w 693"/>
                <a:gd name="T13" fmla="*/ 0 h 1550"/>
                <a:gd name="T14" fmla="*/ 555 w 693"/>
                <a:gd name="T15" fmla="*/ 1047 h 1550"/>
                <a:gd name="T16" fmla="*/ 692 w 693"/>
                <a:gd name="T17" fmla="*/ 1101 h 1550"/>
                <a:gd name="T18" fmla="*/ 692 w 693"/>
                <a:gd name="T19" fmla="*/ 1101 h 1550"/>
                <a:gd name="T20" fmla="*/ 677 w 693"/>
                <a:gd name="T21" fmla="*/ 1184 h 1550"/>
                <a:gd name="T22" fmla="*/ 667 w 693"/>
                <a:gd name="T23" fmla="*/ 1217 h 1550"/>
                <a:gd name="T24" fmla="*/ 667 w 693"/>
                <a:gd name="T25" fmla="*/ 1217 h 1550"/>
                <a:gd name="T26" fmla="*/ 589 w 693"/>
                <a:gd name="T27" fmla="*/ 1291 h 1550"/>
                <a:gd name="T28" fmla="*/ 536 w 693"/>
                <a:gd name="T29" fmla="*/ 1383 h 1550"/>
                <a:gd name="T30" fmla="*/ 132 w 693"/>
                <a:gd name="T31" fmla="*/ 1549 h 1550"/>
                <a:gd name="T32" fmla="*/ 132 w 693"/>
                <a:gd name="T33" fmla="*/ 1549 h 1550"/>
                <a:gd name="T34" fmla="*/ 93 w 693"/>
                <a:gd name="T35" fmla="*/ 1471 h 1550"/>
                <a:gd name="T36" fmla="*/ 82 w 693"/>
                <a:gd name="T37" fmla="*/ 1383 h 1550"/>
                <a:gd name="T38" fmla="*/ 54 w 693"/>
                <a:gd name="T39" fmla="*/ 1291 h 1550"/>
                <a:gd name="T40" fmla="*/ 29 w 693"/>
                <a:gd name="T41" fmla="*/ 1169 h 1550"/>
                <a:gd name="T42" fmla="*/ 0 w 693"/>
                <a:gd name="T43" fmla="*/ 1027 h 1550"/>
                <a:gd name="T44" fmla="*/ 10 w 693"/>
                <a:gd name="T45" fmla="*/ 974 h 1550"/>
                <a:gd name="T46" fmla="*/ 15 w 693"/>
                <a:gd name="T47" fmla="*/ 882 h 1550"/>
                <a:gd name="T48" fmla="*/ 29 w 693"/>
                <a:gd name="T49" fmla="*/ 808 h 1550"/>
                <a:gd name="T50" fmla="*/ 29 w 693"/>
                <a:gd name="T51" fmla="*/ 731 h 1550"/>
                <a:gd name="T52" fmla="*/ 44 w 693"/>
                <a:gd name="T53" fmla="*/ 657 h 1550"/>
                <a:gd name="T54" fmla="*/ 29 w 693"/>
                <a:gd name="T55" fmla="*/ 618 h 1550"/>
                <a:gd name="T56" fmla="*/ 73 w 693"/>
                <a:gd name="T57" fmla="*/ 536 h 1550"/>
                <a:gd name="T58" fmla="*/ 98 w 693"/>
                <a:gd name="T59" fmla="*/ 477 h 1550"/>
                <a:gd name="T60" fmla="*/ 132 w 693"/>
                <a:gd name="T61" fmla="*/ 399 h 1550"/>
                <a:gd name="T62" fmla="*/ 58 w 693"/>
                <a:gd name="T63" fmla="*/ 311 h 1550"/>
                <a:gd name="T64" fmla="*/ 24 w 693"/>
                <a:gd name="T65" fmla="*/ 180 h 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3" h="1550">
                  <a:moveTo>
                    <a:pt x="24" y="180"/>
                  </a:moveTo>
                  <a:lnTo>
                    <a:pt x="24" y="180"/>
                  </a:lnTo>
                  <a:cubicBezTo>
                    <a:pt x="19" y="170"/>
                    <a:pt x="15" y="161"/>
                    <a:pt x="15" y="146"/>
                  </a:cubicBezTo>
                  <a:cubicBezTo>
                    <a:pt x="15" y="117"/>
                    <a:pt x="29" y="102"/>
                    <a:pt x="39" y="78"/>
                  </a:cubicBezTo>
                  <a:cubicBezTo>
                    <a:pt x="54" y="54"/>
                    <a:pt x="58" y="29"/>
                    <a:pt x="82" y="19"/>
                  </a:cubicBezTo>
                  <a:cubicBezTo>
                    <a:pt x="107" y="10"/>
                    <a:pt x="132" y="5"/>
                    <a:pt x="156" y="0"/>
                  </a:cubicBezTo>
                  <a:lnTo>
                    <a:pt x="156" y="0"/>
                  </a:lnTo>
                  <a:cubicBezTo>
                    <a:pt x="555" y="1047"/>
                    <a:pt x="555" y="1047"/>
                    <a:pt x="555" y="1047"/>
                  </a:cubicBezTo>
                  <a:cubicBezTo>
                    <a:pt x="599" y="1071"/>
                    <a:pt x="643" y="1081"/>
                    <a:pt x="692" y="1101"/>
                  </a:cubicBezTo>
                  <a:lnTo>
                    <a:pt x="692" y="1101"/>
                  </a:lnTo>
                  <a:cubicBezTo>
                    <a:pt x="687" y="1130"/>
                    <a:pt x="682" y="1149"/>
                    <a:pt x="677" y="1184"/>
                  </a:cubicBezTo>
                  <a:cubicBezTo>
                    <a:pt x="677" y="1193"/>
                    <a:pt x="667" y="1203"/>
                    <a:pt x="667" y="1217"/>
                  </a:cubicBezTo>
                  <a:lnTo>
                    <a:pt x="667" y="1217"/>
                  </a:lnTo>
                  <a:cubicBezTo>
                    <a:pt x="648" y="1247"/>
                    <a:pt x="614" y="1262"/>
                    <a:pt x="589" y="1291"/>
                  </a:cubicBezTo>
                  <a:cubicBezTo>
                    <a:pt x="565" y="1325"/>
                    <a:pt x="555" y="1344"/>
                    <a:pt x="536" y="1383"/>
                  </a:cubicBezTo>
                  <a:cubicBezTo>
                    <a:pt x="132" y="1549"/>
                    <a:pt x="132" y="1549"/>
                    <a:pt x="132" y="1549"/>
                  </a:cubicBezTo>
                  <a:lnTo>
                    <a:pt x="132" y="1549"/>
                  </a:lnTo>
                  <a:cubicBezTo>
                    <a:pt x="112" y="1519"/>
                    <a:pt x="98" y="1505"/>
                    <a:pt x="93" y="1471"/>
                  </a:cubicBezTo>
                  <a:cubicBezTo>
                    <a:pt x="82" y="1437"/>
                    <a:pt x="88" y="1417"/>
                    <a:pt x="82" y="1383"/>
                  </a:cubicBezTo>
                  <a:cubicBezTo>
                    <a:pt x="78" y="1344"/>
                    <a:pt x="68" y="1325"/>
                    <a:pt x="54" y="1291"/>
                  </a:cubicBezTo>
                  <a:cubicBezTo>
                    <a:pt x="34" y="1247"/>
                    <a:pt x="34" y="1217"/>
                    <a:pt x="29" y="1169"/>
                  </a:cubicBezTo>
                  <a:cubicBezTo>
                    <a:pt x="19" y="1115"/>
                    <a:pt x="0" y="1081"/>
                    <a:pt x="0" y="1027"/>
                  </a:cubicBezTo>
                  <a:cubicBezTo>
                    <a:pt x="0" y="1008"/>
                    <a:pt x="5" y="994"/>
                    <a:pt x="10" y="974"/>
                  </a:cubicBezTo>
                  <a:cubicBezTo>
                    <a:pt x="19" y="940"/>
                    <a:pt x="15" y="921"/>
                    <a:pt x="15" y="882"/>
                  </a:cubicBezTo>
                  <a:cubicBezTo>
                    <a:pt x="19" y="852"/>
                    <a:pt x="29" y="838"/>
                    <a:pt x="29" y="808"/>
                  </a:cubicBezTo>
                  <a:cubicBezTo>
                    <a:pt x="29" y="731"/>
                    <a:pt x="29" y="731"/>
                    <a:pt x="29" y="731"/>
                  </a:cubicBezTo>
                  <a:cubicBezTo>
                    <a:pt x="44" y="657"/>
                    <a:pt x="44" y="657"/>
                    <a:pt x="44" y="657"/>
                  </a:cubicBezTo>
                  <a:cubicBezTo>
                    <a:pt x="39" y="643"/>
                    <a:pt x="29" y="638"/>
                    <a:pt x="29" y="618"/>
                  </a:cubicBezTo>
                  <a:cubicBezTo>
                    <a:pt x="29" y="584"/>
                    <a:pt x="54" y="570"/>
                    <a:pt x="73" y="536"/>
                  </a:cubicBezTo>
                  <a:cubicBezTo>
                    <a:pt x="82" y="516"/>
                    <a:pt x="88" y="496"/>
                    <a:pt x="98" y="477"/>
                  </a:cubicBezTo>
                  <a:cubicBezTo>
                    <a:pt x="112" y="448"/>
                    <a:pt x="132" y="433"/>
                    <a:pt x="132" y="399"/>
                  </a:cubicBezTo>
                  <a:cubicBezTo>
                    <a:pt x="132" y="355"/>
                    <a:pt x="78" y="350"/>
                    <a:pt x="58" y="311"/>
                  </a:cubicBezTo>
                  <a:cubicBezTo>
                    <a:pt x="39" y="268"/>
                    <a:pt x="44" y="229"/>
                    <a:pt x="24" y="18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4" name="Freeform 63"/>
            <p:cNvSpPr>
              <a:spLocks noChangeArrowheads="1"/>
            </p:cNvSpPr>
            <p:nvPr/>
          </p:nvSpPr>
          <p:spPr bwMode="auto">
            <a:xfrm>
              <a:off x="15049418" y="4727570"/>
              <a:ext cx="495643" cy="484474"/>
            </a:xfrm>
            <a:custGeom>
              <a:avLst/>
              <a:gdLst>
                <a:gd name="T0" fmla="*/ 667 w 785"/>
                <a:gd name="T1" fmla="*/ 0 h 766"/>
                <a:gd name="T2" fmla="*/ 667 w 785"/>
                <a:gd name="T3" fmla="*/ 0 h 766"/>
                <a:gd name="T4" fmla="*/ 784 w 785"/>
                <a:gd name="T5" fmla="*/ 316 h 766"/>
                <a:gd name="T6" fmla="*/ 784 w 785"/>
                <a:gd name="T7" fmla="*/ 316 h 766"/>
                <a:gd name="T8" fmla="*/ 721 w 785"/>
                <a:gd name="T9" fmla="*/ 356 h 766"/>
                <a:gd name="T10" fmla="*/ 643 w 785"/>
                <a:gd name="T11" fmla="*/ 409 h 766"/>
                <a:gd name="T12" fmla="*/ 614 w 785"/>
                <a:gd name="T13" fmla="*/ 438 h 766"/>
                <a:gd name="T14" fmla="*/ 463 w 785"/>
                <a:gd name="T15" fmla="*/ 521 h 766"/>
                <a:gd name="T16" fmla="*/ 375 w 785"/>
                <a:gd name="T17" fmla="*/ 570 h 766"/>
                <a:gd name="T18" fmla="*/ 268 w 785"/>
                <a:gd name="T19" fmla="*/ 638 h 766"/>
                <a:gd name="T20" fmla="*/ 224 w 785"/>
                <a:gd name="T21" fmla="*/ 692 h 766"/>
                <a:gd name="T22" fmla="*/ 175 w 785"/>
                <a:gd name="T23" fmla="*/ 726 h 766"/>
                <a:gd name="T24" fmla="*/ 141 w 785"/>
                <a:gd name="T25" fmla="*/ 765 h 766"/>
                <a:gd name="T26" fmla="*/ 141 w 785"/>
                <a:gd name="T27" fmla="*/ 765 h 766"/>
                <a:gd name="T28" fmla="*/ 131 w 785"/>
                <a:gd name="T29" fmla="*/ 677 h 766"/>
                <a:gd name="T30" fmla="*/ 87 w 785"/>
                <a:gd name="T31" fmla="*/ 506 h 766"/>
                <a:gd name="T32" fmla="*/ 34 w 785"/>
                <a:gd name="T33" fmla="*/ 399 h 766"/>
                <a:gd name="T34" fmla="*/ 24 w 785"/>
                <a:gd name="T35" fmla="*/ 356 h 766"/>
                <a:gd name="T36" fmla="*/ 0 w 785"/>
                <a:gd name="T37" fmla="*/ 234 h 766"/>
                <a:gd name="T38" fmla="*/ 0 w 785"/>
                <a:gd name="T39" fmla="*/ 234 h 766"/>
                <a:gd name="T40" fmla="*/ 667 w 785"/>
                <a:gd name="T4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5" h="766">
                  <a:moveTo>
                    <a:pt x="667" y="0"/>
                  </a:moveTo>
                  <a:lnTo>
                    <a:pt x="667" y="0"/>
                  </a:lnTo>
                  <a:cubicBezTo>
                    <a:pt x="784" y="316"/>
                    <a:pt x="784" y="316"/>
                    <a:pt x="784" y="316"/>
                  </a:cubicBezTo>
                  <a:lnTo>
                    <a:pt x="784" y="316"/>
                  </a:lnTo>
                  <a:cubicBezTo>
                    <a:pt x="760" y="326"/>
                    <a:pt x="745" y="341"/>
                    <a:pt x="721" y="356"/>
                  </a:cubicBezTo>
                  <a:cubicBezTo>
                    <a:pt x="692" y="375"/>
                    <a:pt x="672" y="385"/>
                    <a:pt x="643" y="409"/>
                  </a:cubicBezTo>
                  <a:cubicBezTo>
                    <a:pt x="633" y="419"/>
                    <a:pt x="628" y="429"/>
                    <a:pt x="614" y="438"/>
                  </a:cubicBezTo>
                  <a:cubicBezTo>
                    <a:pt x="560" y="473"/>
                    <a:pt x="521" y="487"/>
                    <a:pt x="463" y="521"/>
                  </a:cubicBezTo>
                  <a:cubicBezTo>
                    <a:pt x="429" y="541"/>
                    <a:pt x="409" y="556"/>
                    <a:pt x="375" y="570"/>
                  </a:cubicBezTo>
                  <a:cubicBezTo>
                    <a:pt x="326" y="589"/>
                    <a:pt x="302" y="604"/>
                    <a:pt x="268" y="638"/>
                  </a:cubicBezTo>
                  <a:cubicBezTo>
                    <a:pt x="248" y="658"/>
                    <a:pt x="239" y="672"/>
                    <a:pt x="224" y="692"/>
                  </a:cubicBezTo>
                  <a:cubicBezTo>
                    <a:pt x="209" y="706"/>
                    <a:pt x="195" y="706"/>
                    <a:pt x="175" y="726"/>
                  </a:cubicBezTo>
                  <a:cubicBezTo>
                    <a:pt x="165" y="736"/>
                    <a:pt x="151" y="750"/>
                    <a:pt x="141" y="765"/>
                  </a:cubicBezTo>
                  <a:lnTo>
                    <a:pt x="141" y="765"/>
                  </a:lnTo>
                  <a:cubicBezTo>
                    <a:pt x="137" y="736"/>
                    <a:pt x="131" y="706"/>
                    <a:pt x="131" y="677"/>
                  </a:cubicBezTo>
                  <a:cubicBezTo>
                    <a:pt x="112" y="614"/>
                    <a:pt x="112" y="565"/>
                    <a:pt x="87" y="506"/>
                  </a:cubicBezTo>
                  <a:cubicBezTo>
                    <a:pt x="73" y="463"/>
                    <a:pt x="49" y="443"/>
                    <a:pt x="34" y="399"/>
                  </a:cubicBezTo>
                  <a:cubicBezTo>
                    <a:pt x="29" y="385"/>
                    <a:pt x="29" y="370"/>
                    <a:pt x="24" y="356"/>
                  </a:cubicBezTo>
                  <a:cubicBezTo>
                    <a:pt x="10" y="312"/>
                    <a:pt x="0" y="283"/>
                    <a:pt x="0" y="234"/>
                  </a:cubicBezTo>
                  <a:lnTo>
                    <a:pt x="0" y="234"/>
                  </a:lnTo>
                  <a:cubicBezTo>
                    <a:pt x="667" y="0"/>
                    <a:pt x="667" y="0"/>
                    <a:pt x="667"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5" name="Freeform 64"/>
            <p:cNvSpPr>
              <a:spLocks noChangeArrowheads="1"/>
            </p:cNvSpPr>
            <p:nvPr/>
          </p:nvSpPr>
          <p:spPr bwMode="auto">
            <a:xfrm>
              <a:off x="13330069" y="3837035"/>
              <a:ext cx="2200991" cy="1615846"/>
            </a:xfrm>
            <a:custGeom>
              <a:avLst/>
              <a:gdLst>
                <a:gd name="T0" fmla="*/ 2771 w 3469"/>
                <a:gd name="T1" fmla="*/ 2475 h 2549"/>
                <a:gd name="T2" fmla="*/ 2786 w 3469"/>
                <a:gd name="T3" fmla="*/ 2509 h 2549"/>
                <a:gd name="T4" fmla="*/ 3058 w 3469"/>
                <a:gd name="T5" fmla="*/ 2333 h 2549"/>
                <a:gd name="T6" fmla="*/ 3204 w 3469"/>
                <a:gd name="T7" fmla="*/ 2221 h 2549"/>
                <a:gd name="T8" fmla="*/ 3312 w 3469"/>
                <a:gd name="T9" fmla="*/ 2119 h 2549"/>
                <a:gd name="T10" fmla="*/ 3468 w 3469"/>
                <a:gd name="T11" fmla="*/ 1959 h 2549"/>
                <a:gd name="T12" fmla="*/ 3448 w 3469"/>
                <a:gd name="T13" fmla="*/ 1944 h 2549"/>
                <a:gd name="T14" fmla="*/ 3268 w 3469"/>
                <a:gd name="T15" fmla="*/ 2061 h 2549"/>
                <a:gd name="T16" fmla="*/ 3068 w 3469"/>
                <a:gd name="T17" fmla="*/ 2158 h 2549"/>
                <a:gd name="T18" fmla="*/ 2795 w 3469"/>
                <a:gd name="T19" fmla="*/ 2396 h 2549"/>
                <a:gd name="T20" fmla="*/ 0 w 3469"/>
                <a:gd name="T21" fmla="*/ 2548 h 2549"/>
                <a:gd name="T22" fmla="*/ 0 w 3469"/>
                <a:gd name="T23" fmla="*/ 2548 h 2549"/>
                <a:gd name="T24" fmla="*/ 170 w 3469"/>
                <a:gd name="T25" fmla="*/ 2363 h 2549"/>
                <a:gd name="T26" fmla="*/ 268 w 3469"/>
                <a:gd name="T27" fmla="*/ 2270 h 2549"/>
                <a:gd name="T28" fmla="*/ 355 w 3469"/>
                <a:gd name="T29" fmla="*/ 2177 h 2549"/>
                <a:gd name="T30" fmla="*/ 487 w 3469"/>
                <a:gd name="T31" fmla="*/ 1992 h 2549"/>
                <a:gd name="T32" fmla="*/ 428 w 3469"/>
                <a:gd name="T33" fmla="*/ 1915 h 2549"/>
                <a:gd name="T34" fmla="*/ 409 w 3469"/>
                <a:gd name="T35" fmla="*/ 1939 h 2549"/>
                <a:gd name="T36" fmla="*/ 399 w 3469"/>
                <a:gd name="T37" fmla="*/ 1954 h 2549"/>
                <a:gd name="T38" fmla="*/ 375 w 3469"/>
                <a:gd name="T39" fmla="*/ 1915 h 2549"/>
                <a:gd name="T40" fmla="*/ 360 w 3469"/>
                <a:gd name="T41" fmla="*/ 1880 h 2549"/>
                <a:gd name="T42" fmla="*/ 346 w 3469"/>
                <a:gd name="T43" fmla="*/ 1837 h 2549"/>
                <a:gd name="T44" fmla="*/ 360 w 3469"/>
                <a:gd name="T45" fmla="*/ 1773 h 2549"/>
                <a:gd name="T46" fmla="*/ 341 w 3469"/>
                <a:gd name="T47" fmla="*/ 1729 h 2549"/>
                <a:gd name="T48" fmla="*/ 424 w 3469"/>
                <a:gd name="T49" fmla="*/ 1695 h 2549"/>
                <a:gd name="T50" fmla="*/ 653 w 3469"/>
                <a:gd name="T51" fmla="*/ 1598 h 2549"/>
                <a:gd name="T52" fmla="*/ 818 w 3469"/>
                <a:gd name="T53" fmla="*/ 1593 h 2549"/>
                <a:gd name="T54" fmla="*/ 984 w 3469"/>
                <a:gd name="T55" fmla="*/ 1545 h 2549"/>
                <a:gd name="T56" fmla="*/ 1212 w 3469"/>
                <a:gd name="T57" fmla="*/ 1432 h 2549"/>
                <a:gd name="T58" fmla="*/ 1286 w 3469"/>
                <a:gd name="T59" fmla="*/ 1364 h 2549"/>
                <a:gd name="T60" fmla="*/ 1427 w 3469"/>
                <a:gd name="T61" fmla="*/ 1257 h 2549"/>
                <a:gd name="T62" fmla="*/ 1369 w 3469"/>
                <a:gd name="T63" fmla="*/ 1184 h 2549"/>
                <a:gd name="T64" fmla="*/ 1354 w 3469"/>
                <a:gd name="T65" fmla="*/ 1116 h 2549"/>
                <a:gd name="T66" fmla="*/ 1373 w 3469"/>
                <a:gd name="T67" fmla="*/ 979 h 2549"/>
                <a:gd name="T68" fmla="*/ 1305 w 3469"/>
                <a:gd name="T69" fmla="*/ 984 h 2549"/>
                <a:gd name="T70" fmla="*/ 1208 w 3469"/>
                <a:gd name="T71" fmla="*/ 931 h 2549"/>
                <a:gd name="T72" fmla="*/ 1325 w 3469"/>
                <a:gd name="T73" fmla="*/ 775 h 2549"/>
                <a:gd name="T74" fmla="*/ 1397 w 3469"/>
                <a:gd name="T75" fmla="*/ 629 h 2549"/>
                <a:gd name="T76" fmla="*/ 1388 w 3469"/>
                <a:gd name="T77" fmla="*/ 609 h 2549"/>
                <a:gd name="T78" fmla="*/ 1451 w 3469"/>
                <a:gd name="T79" fmla="*/ 487 h 2549"/>
                <a:gd name="T80" fmla="*/ 1593 w 3469"/>
                <a:gd name="T81" fmla="*/ 288 h 2549"/>
                <a:gd name="T82" fmla="*/ 1763 w 3469"/>
                <a:gd name="T83" fmla="*/ 176 h 2549"/>
                <a:gd name="T84" fmla="*/ 2216 w 3469"/>
                <a:gd name="T85" fmla="*/ 0 h 2549"/>
                <a:gd name="T86" fmla="*/ 2250 w 3469"/>
                <a:gd name="T87" fmla="*/ 195 h 2549"/>
                <a:gd name="T88" fmla="*/ 2342 w 3469"/>
                <a:gd name="T89" fmla="*/ 395 h 2549"/>
                <a:gd name="T90" fmla="*/ 2445 w 3469"/>
                <a:gd name="T91" fmla="*/ 677 h 2549"/>
                <a:gd name="T92" fmla="*/ 2640 w 3469"/>
                <a:gd name="T93" fmla="*/ 1140 h 2549"/>
                <a:gd name="T94" fmla="*/ 2654 w 3469"/>
                <a:gd name="T95" fmla="*/ 1208 h 2549"/>
                <a:gd name="T96" fmla="*/ 2669 w 3469"/>
                <a:gd name="T97" fmla="*/ 1423 h 2549"/>
                <a:gd name="T98" fmla="*/ 2688 w 3469"/>
                <a:gd name="T99" fmla="*/ 1588 h 2549"/>
                <a:gd name="T100" fmla="*/ 2708 w 3469"/>
                <a:gd name="T101" fmla="*/ 1637 h 2549"/>
                <a:gd name="T102" fmla="*/ 2742 w 3469"/>
                <a:gd name="T103" fmla="*/ 1802 h 2549"/>
                <a:gd name="T104" fmla="*/ 2839 w 3469"/>
                <a:gd name="T105" fmla="*/ 2080 h 2549"/>
                <a:gd name="T106" fmla="*/ 2849 w 3469"/>
                <a:gd name="T107" fmla="*/ 2168 h 2549"/>
                <a:gd name="T108" fmla="*/ 2806 w 3469"/>
                <a:gd name="T109" fmla="*/ 2231 h 2549"/>
                <a:gd name="T110" fmla="*/ 2591 w 3469"/>
                <a:gd name="T111" fmla="*/ 2260 h 2549"/>
                <a:gd name="T112" fmla="*/ 2314 w 3469"/>
                <a:gd name="T113" fmla="*/ 2192 h 2549"/>
                <a:gd name="T114" fmla="*/ 2187 w 3469"/>
                <a:gd name="T115" fmla="*/ 2148 h 2549"/>
                <a:gd name="T116" fmla="*/ 2109 w 3469"/>
                <a:gd name="T117" fmla="*/ 2026 h 2549"/>
                <a:gd name="T118" fmla="*/ 2002 w 3469"/>
                <a:gd name="T119" fmla="*/ 1959 h 2549"/>
                <a:gd name="T120" fmla="*/ 0 w 3469"/>
                <a:gd name="T121" fmla="*/ 2548 h 2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69" h="2549">
                  <a:moveTo>
                    <a:pt x="2771" y="2475"/>
                  </a:moveTo>
                  <a:lnTo>
                    <a:pt x="2771" y="2475"/>
                  </a:lnTo>
                  <a:cubicBezTo>
                    <a:pt x="2771" y="2504"/>
                    <a:pt x="2771" y="2504"/>
                    <a:pt x="2771" y="2504"/>
                  </a:cubicBezTo>
                  <a:cubicBezTo>
                    <a:pt x="2786" y="2509"/>
                    <a:pt x="2786" y="2509"/>
                    <a:pt x="2786" y="2509"/>
                  </a:cubicBezTo>
                  <a:cubicBezTo>
                    <a:pt x="2845" y="2475"/>
                    <a:pt x="2883" y="2460"/>
                    <a:pt x="2936" y="2426"/>
                  </a:cubicBezTo>
                  <a:cubicBezTo>
                    <a:pt x="2991" y="2396"/>
                    <a:pt x="3010" y="2363"/>
                    <a:pt x="3058" y="2333"/>
                  </a:cubicBezTo>
                  <a:cubicBezTo>
                    <a:pt x="3093" y="2314"/>
                    <a:pt x="3117" y="2299"/>
                    <a:pt x="3151" y="2275"/>
                  </a:cubicBezTo>
                  <a:cubicBezTo>
                    <a:pt x="3176" y="2260"/>
                    <a:pt x="3180" y="2241"/>
                    <a:pt x="3204" y="2221"/>
                  </a:cubicBezTo>
                  <a:cubicBezTo>
                    <a:pt x="3224" y="2197"/>
                    <a:pt x="3243" y="2192"/>
                    <a:pt x="3263" y="2172"/>
                  </a:cubicBezTo>
                  <a:cubicBezTo>
                    <a:pt x="3282" y="2153"/>
                    <a:pt x="3293" y="2139"/>
                    <a:pt x="3312" y="2119"/>
                  </a:cubicBezTo>
                  <a:cubicBezTo>
                    <a:pt x="3346" y="2090"/>
                    <a:pt x="3370" y="2075"/>
                    <a:pt x="3404" y="2046"/>
                  </a:cubicBezTo>
                  <a:cubicBezTo>
                    <a:pt x="3429" y="2012"/>
                    <a:pt x="3468" y="2002"/>
                    <a:pt x="3468" y="1959"/>
                  </a:cubicBezTo>
                  <a:cubicBezTo>
                    <a:pt x="3468" y="1954"/>
                    <a:pt x="3468" y="1954"/>
                    <a:pt x="3468" y="1944"/>
                  </a:cubicBezTo>
                  <a:cubicBezTo>
                    <a:pt x="3458" y="1948"/>
                    <a:pt x="3453" y="1944"/>
                    <a:pt x="3448" y="1944"/>
                  </a:cubicBezTo>
                  <a:cubicBezTo>
                    <a:pt x="3400" y="1983"/>
                    <a:pt x="3385" y="2022"/>
                    <a:pt x="3331" y="2046"/>
                  </a:cubicBezTo>
                  <a:cubicBezTo>
                    <a:pt x="3307" y="2051"/>
                    <a:pt x="3293" y="2051"/>
                    <a:pt x="3268" y="2061"/>
                  </a:cubicBezTo>
                  <a:cubicBezTo>
                    <a:pt x="3243" y="2075"/>
                    <a:pt x="3234" y="2095"/>
                    <a:pt x="3210" y="2105"/>
                  </a:cubicBezTo>
                  <a:cubicBezTo>
                    <a:pt x="3156" y="2129"/>
                    <a:pt x="3127" y="2144"/>
                    <a:pt x="3068" y="2158"/>
                  </a:cubicBezTo>
                  <a:cubicBezTo>
                    <a:pt x="2981" y="2177"/>
                    <a:pt x="2942" y="2221"/>
                    <a:pt x="2873" y="2280"/>
                  </a:cubicBezTo>
                  <a:cubicBezTo>
                    <a:pt x="2834" y="2318"/>
                    <a:pt x="2815" y="2348"/>
                    <a:pt x="2795" y="2396"/>
                  </a:cubicBezTo>
                  <a:cubicBezTo>
                    <a:pt x="2786" y="2426"/>
                    <a:pt x="2771" y="2440"/>
                    <a:pt x="2771" y="2475"/>
                  </a:cubicBezTo>
                  <a:close/>
                  <a:moveTo>
                    <a:pt x="0" y="2548"/>
                  </a:moveTo>
                  <a:lnTo>
                    <a:pt x="0" y="2548"/>
                  </a:lnTo>
                  <a:lnTo>
                    <a:pt x="0" y="2548"/>
                  </a:lnTo>
                  <a:cubicBezTo>
                    <a:pt x="9" y="2538"/>
                    <a:pt x="24" y="2528"/>
                    <a:pt x="34" y="2514"/>
                  </a:cubicBezTo>
                  <a:cubicBezTo>
                    <a:pt x="82" y="2450"/>
                    <a:pt x="107" y="2411"/>
                    <a:pt x="170" y="2363"/>
                  </a:cubicBezTo>
                  <a:cubicBezTo>
                    <a:pt x="189" y="2348"/>
                    <a:pt x="204" y="2338"/>
                    <a:pt x="219" y="2329"/>
                  </a:cubicBezTo>
                  <a:cubicBezTo>
                    <a:pt x="243" y="2309"/>
                    <a:pt x="253" y="2290"/>
                    <a:pt x="268" y="2270"/>
                  </a:cubicBezTo>
                  <a:cubicBezTo>
                    <a:pt x="282" y="2255"/>
                    <a:pt x="292" y="2255"/>
                    <a:pt x="302" y="2246"/>
                  </a:cubicBezTo>
                  <a:cubicBezTo>
                    <a:pt x="326" y="2221"/>
                    <a:pt x="336" y="2202"/>
                    <a:pt x="355" y="2177"/>
                  </a:cubicBezTo>
                  <a:cubicBezTo>
                    <a:pt x="394" y="2129"/>
                    <a:pt x="424" y="2105"/>
                    <a:pt x="457" y="2051"/>
                  </a:cubicBezTo>
                  <a:cubicBezTo>
                    <a:pt x="472" y="2031"/>
                    <a:pt x="487" y="2017"/>
                    <a:pt x="487" y="1992"/>
                  </a:cubicBezTo>
                  <a:cubicBezTo>
                    <a:pt x="487" y="1978"/>
                    <a:pt x="472" y="1973"/>
                    <a:pt x="462" y="1959"/>
                  </a:cubicBezTo>
                  <a:cubicBezTo>
                    <a:pt x="448" y="1944"/>
                    <a:pt x="438" y="1934"/>
                    <a:pt x="428" y="1915"/>
                  </a:cubicBezTo>
                  <a:cubicBezTo>
                    <a:pt x="424" y="1919"/>
                    <a:pt x="413" y="1919"/>
                    <a:pt x="413" y="1924"/>
                  </a:cubicBezTo>
                  <a:cubicBezTo>
                    <a:pt x="409" y="1929"/>
                    <a:pt x="409" y="1934"/>
                    <a:pt x="409" y="1939"/>
                  </a:cubicBezTo>
                  <a:cubicBezTo>
                    <a:pt x="404" y="1944"/>
                    <a:pt x="399" y="1948"/>
                    <a:pt x="399" y="1954"/>
                  </a:cubicBezTo>
                  <a:lnTo>
                    <a:pt x="399" y="1954"/>
                  </a:lnTo>
                  <a:cubicBezTo>
                    <a:pt x="389" y="1944"/>
                    <a:pt x="389" y="1934"/>
                    <a:pt x="380" y="1924"/>
                  </a:cubicBezTo>
                  <a:cubicBezTo>
                    <a:pt x="380" y="1919"/>
                    <a:pt x="375" y="1919"/>
                    <a:pt x="375" y="1915"/>
                  </a:cubicBezTo>
                  <a:cubicBezTo>
                    <a:pt x="370" y="1909"/>
                    <a:pt x="370" y="1904"/>
                    <a:pt x="365" y="1900"/>
                  </a:cubicBezTo>
                  <a:cubicBezTo>
                    <a:pt x="360" y="1890"/>
                    <a:pt x="360" y="1890"/>
                    <a:pt x="360" y="1880"/>
                  </a:cubicBezTo>
                  <a:cubicBezTo>
                    <a:pt x="355" y="1880"/>
                    <a:pt x="355" y="1876"/>
                    <a:pt x="350" y="1871"/>
                  </a:cubicBezTo>
                  <a:cubicBezTo>
                    <a:pt x="346" y="1856"/>
                    <a:pt x="346" y="1851"/>
                    <a:pt x="346" y="1837"/>
                  </a:cubicBezTo>
                  <a:cubicBezTo>
                    <a:pt x="346" y="1822"/>
                    <a:pt x="350" y="1812"/>
                    <a:pt x="355" y="1802"/>
                  </a:cubicBezTo>
                  <a:cubicBezTo>
                    <a:pt x="355" y="1793"/>
                    <a:pt x="360" y="1783"/>
                    <a:pt x="360" y="1773"/>
                  </a:cubicBezTo>
                  <a:cubicBezTo>
                    <a:pt x="360" y="1763"/>
                    <a:pt x="355" y="1759"/>
                    <a:pt x="350" y="1749"/>
                  </a:cubicBezTo>
                  <a:cubicBezTo>
                    <a:pt x="346" y="1744"/>
                    <a:pt x="341" y="1739"/>
                    <a:pt x="341" y="1729"/>
                  </a:cubicBezTo>
                  <a:lnTo>
                    <a:pt x="341" y="1729"/>
                  </a:lnTo>
                  <a:cubicBezTo>
                    <a:pt x="370" y="1719"/>
                    <a:pt x="389" y="1710"/>
                    <a:pt x="424" y="1695"/>
                  </a:cubicBezTo>
                  <a:cubicBezTo>
                    <a:pt x="462" y="1681"/>
                    <a:pt x="487" y="1666"/>
                    <a:pt x="531" y="1647"/>
                  </a:cubicBezTo>
                  <a:cubicBezTo>
                    <a:pt x="574" y="1627"/>
                    <a:pt x="599" y="1613"/>
                    <a:pt x="653" y="1598"/>
                  </a:cubicBezTo>
                  <a:cubicBezTo>
                    <a:pt x="687" y="1588"/>
                    <a:pt x="711" y="1578"/>
                    <a:pt x="750" y="1578"/>
                  </a:cubicBezTo>
                  <a:cubicBezTo>
                    <a:pt x="774" y="1578"/>
                    <a:pt x="789" y="1593"/>
                    <a:pt x="818" y="1593"/>
                  </a:cubicBezTo>
                  <a:cubicBezTo>
                    <a:pt x="857" y="1593"/>
                    <a:pt x="877" y="1583"/>
                    <a:pt x="916" y="1569"/>
                  </a:cubicBezTo>
                  <a:cubicBezTo>
                    <a:pt x="940" y="1559"/>
                    <a:pt x="960" y="1559"/>
                    <a:pt x="984" y="1545"/>
                  </a:cubicBezTo>
                  <a:cubicBezTo>
                    <a:pt x="1047" y="1515"/>
                    <a:pt x="1076" y="1486"/>
                    <a:pt x="1145" y="1461"/>
                  </a:cubicBezTo>
                  <a:cubicBezTo>
                    <a:pt x="1169" y="1456"/>
                    <a:pt x="1188" y="1447"/>
                    <a:pt x="1212" y="1432"/>
                  </a:cubicBezTo>
                  <a:cubicBezTo>
                    <a:pt x="1232" y="1423"/>
                    <a:pt x="1247" y="1418"/>
                    <a:pt x="1256" y="1403"/>
                  </a:cubicBezTo>
                  <a:cubicBezTo>
                    <a:pt x="1266" y="1388"/>
                    <a:pt x="1271" y="1374"/>
                    <a:pt x="1286" y="1364"/>
                  </a:cubicBezTo>
                  <a:cubicBezTo>
                    <a:pt x="1320" y="1345"/>
                    <a:pt x="1349" y="1340"/>
                    <a:pt x="1378" y="1310"/>
                  </a:cubicBezTo>
                  <a:cubicBezTo>
                    <a:pt x="1397" y="1296"/>
                    <a:pt x="1427" y="1286"/>
                    <a:pt x="1427" y="1257"/>
                  </a:cubicBezTo>
                  <a:cubicBezTo>
                    <a:pt x="1427" y="1242"/>
                    <a:pt x="1412" y="1238"/>
                    <a:pt x="1402" y="1227"/>
                  </a:cubicBezTo>
                  <a:cubicBezTo>
                    <a:pt x="1383" y="1213"/>
                    <a:pt x="1378" y="1203"/>
                    <a:pt x="1369" y="1184"/>
                  </a:cubicBezTo>
                  <a:cubicBezTo>
                    <a:pt x="1354" y="1164"/>
                    <a:pt x="1334" y="1150"/>
                    <a:pt x="1334" y="1125"/>
                  </a:cubicBezTo>
                  <a:cubicBezTo>
                    <a:pt x="1334" y="1116"/>
                    <a:pt x="1349" y="1121"/>
                    <a:pt x="1354" y="1116"/>
                  </a:cubicBezTo>
                  <a:cubicBezTo>
                    <a:pt x="1364" y="1101"/>
                    <a:pt x="1373" y="1086"/>
                    <a:pt x="1373" y="1067"/>
                  </a:cubicBezTo>
                  <a:cubicBezTo>
                    <a:pt x="1373" y="979"/>
                    <a:pt x="1373" y="979"/>
                    <a:pt x="1373" y="979"/>
                  </a:cubicBezTo>
                  <a:cubicBezTo>
                    <a:pt x="1369" y="975"/>
                    <a:pt x="1364" y="970"/>
                    <a:pt x="1358" y="970"/>
                  </a:cubicBezTo>
                  <a:cubicBezTo>
                    <a:pt x="1339" y="970"/>
                    <a:pt x="1330" y="984"/>
                    <a:pt x="1305" y="984"/>
                  </a:cubicBezTo>
                  <a:cubicBezTo>
                    <a:pt x="1276" y="984"/>
                    <a:pt x="1256" y="979"/>
                    <a:pt x="1237" y="960"/>
                  </a:cubicBezTo>
                  <a:cubicBezTo>
                    <a:pt x="1222" y="955"/>
                    <a:pt x="1208" y="945"/>
                    <a:pt x="1208" y="931"/>
                  </a:cubicBezTo>
                  <a:cubicBezTo>
                    <a:pt x="1208" y="906"/>
                    <a:pt x="1227" y="892"/>
                    <a:pt x="1242" y="872"/>
                  </a:cubicBezTo>
                  <a:cubicBezTo>
                    <a:pt x="1266" y="829"/>
                    <a:pt x="1295" y="814"/>
                    <a:pt x="1325" y="775"/>
                  </a:cubicBezTo>
                  <a:cubicBezTo>
                    <a:pt x="1344" y="746"/>
                    <a:pt x="1354" y="726"/>
                    <a:pt x="1369" y="697"/>
                  </a:cubicBezTo>
                  <a:cubicBezTo>
                    <a:pt x="1383" y="672"/>
                    <a:pt x="1397" y="658"/>
                    <a:pt x="1397" y="629"/>
                  </a:cubicBezTo>
                  <a:cubicBezTo>
                    <a:pt x="1397" y="624"/>
                    <a:pt x="1393" y="614"/>
                    <a:pt x="1388" y="609"/>
                  </a:cubicBezTo>
                  <a:lnTo>
                    <a:pt x="1388" y="609"/>
                  </a:lnTo>
                  <a:cubicBezTo>
                    <a:pt x="1402" y="585"/>
                    <a:pt x="1408" y="570"/>
                    <a:pt x="1417" y="546"/>
                  </a:cubicBezTo>
                  <a:cubicBezTo>
                    <a:pt x="1427" y="522"/>
                    <a:pt x="1436" y="512"/>
                    <a:pt x="1451" y="487"/>
                  </a:cubicBezTo>
                  <a:cubicBezTo>
                    <a:pt x="1480" y="434"/>
                    <a:pt x="1485" y="395"/>
                    <a:pt x="1519" y="346"/>
                  </a:cubicBezTo>
                  <a:cubicBezTo>
                    <a:pt x="1544" y="317"/>
                    <a:pt x="1563" y="312"/>
                    <a:pt x="1593" y="288"/>
                  </a:cubicBezTo>
                  <a:cubicBezTo>
                    <a:pt x="1626" y="258"/>
                    <a:pt x="1641" y="229"/>
                    <a:pt x="1680" y="210"/>
                  </a:cubicBezTo>
                  <a:cubicBezTo>
                    <a:pt x="1709" y="195"/>
                    <a:pt x="1734" y="190"/>
                    <a:pt x="1763" y="176"/>
                  </a:cubicBezTo>
                  <a:cubicBezTo>
                    <a:pt x="2216" y="0"/>
                    <a:pt x="2216" y="0"/>
                    <a:pt x="2216" y="0"/>
                  </a:cubicBezTo>
                  <a:lnTo>
                    <a:pt x="2216" y="0"/>
                  </a:lnTo>
                  <a:cubicBezTo>
                    <a:pt x="2216" y="49"/>
                    <a:pt x="2226" y="78"/>
                    <a:pt x="2240" y="122"/>
                  </a:cubicBezTo>
                  <a:cubicBezTo>
                    <a:pt x="2250" y="146"/>
                    <a:pt x="2245" y="171"/>
                    <a:pt x="2250" y="195"/>
                  </a:cubicBezTo>
                  <a:cubicBezTo>
                    <a:pt x="2260" y="215"/>
                    <a:pt x="2274" y="224"/>
                    <a:pt x="2284" y="244"/>
                  </a:cubicBezTo>
                  <a:cubicBezTo>
                    <a:pt x="2314" y="298"/>
                    <a:pt x="2333" y="331"/>
                    <a:pt x="2342" y="395"/>
                  </a:cubicBezTo>
                  <a:cubicBezTo>
                    <a:pt x="2357" y="473"/>
                    <a:pt x="2391" y="512"/>
                    <a:pt x="2406" y="589"/>
                  </a:cubicBezTo>
                  <a:cubicBezTo>
                    <a:pt x="2416" y="629"/>
                    <a:pt x="2425" y="648"/>
                    <a:pt x="2445" y="677"/>
                  </a:cubicBezTo>
                  <a:cubicBezTo>
                    <a:pt x="2469" y="721"/>
                    <a:pt x="2489" y="746"/>
                    <a:pt x="2533" y="765"/>
                  </a:cubicBezTo>
                  <a:cubicBezTo>
                    <a:pt x="2640" y="1140"/>
                    <a:pt x="2640" y="1140"/>
                    <a:pt x="2640" y="1140"/>
                  </a:cubicBezTo>
                  <a:cubicBezTo>
                    <a:pt x="2645" y="1169"/>
                    <a:pt x="2649" y="1179"/>
                    <a:pt x="2654" y="1208"/>
                  </a:cubicBezTo>
                  <a:lnTo>
                    <a:pt x="2654" y="1208"/>
                  </a:lnTo>
                  <a:cubicBezTo>
                    <a:pt x="2659" y="1301"/>
                    <a:pt x="2659" y="1301"/>
                    <a:pt x="2659" y="1301"/>
                  </a:cubicBezTo>
                  <a:cubicBezTo>
                    <a:pt x="2669" y="1423"/>
                    <a:pt x="2669" y="1423"/>
                    <a:pt x="2669" y="1423"/>
                  </a:cubicBezTo>
                  <a:cubicBezTo>
                    <a:pt x="2669" y="1495"/>
                    <a:pt x="2669" y="1495"/>
                    <a:pt x="2669" y="1495"/>
                  </a:cubicBezTo>
                  <a:cubicBezTo>
                    <a:pt x="2669" y="1534"/>
                    <a:pt x="2684" y="1554"/>
                    <a:pt x="2688" y="1588"/>
                  </a:cubicBezTo>
                  <a:cubicBezTo>
                    <a:pt x="2693" y="1613"/>
                    <a:pt x="2703" y="1613"/>
                    <a:pt x="2708" y="1637"/>
                  </a:cubicBezTo>
                  <a:lnTo>
                    <a:pt x="2708" y="1637"/>
                  </a:lnTo>
                  <a:cubicBezTo>
                    <a:pt x="2708" y="1686"/>
                    <a:pt x="2718" y="1715"/>
                    <a:pt x="2732" y="1759"/>
                  </a:cubicBezTo>
                  <a:cubicBezTo>
                    <a:pt x="2737" y="1773"/>
                    <a:pt x="2737" y="1788"/>
                    <a:pt x="2742" y="1802"/>
                  </a:cubicBezTo>
                  <a:cubicBezTo>
                    <a:pt x="2757" y="1846"/>
                    <a:pt x="2781" y="1866"/>
                    <a:pt x="2795" y="1909"/>
                  </a:cubicBezTo>
                  <a:cubicBezTo>
                    <a:pt x="2820" y="1968"/>
                    <a:pt x="2820" y="2017"/>
                    <a:pt x="2839" y="2080"/>
                  </a:cubicBezTo>
                  <a:cubicBezTo>
                    <a:pt x="2839" y="2109"/>
                    <a:pt x="2845" y="2139"/>
                    <a:pt x="2849" y="2168"/>
                  </a:cubicBezTo>
                  <a:lnTo>
                    <a:pt x="2849" y="2168"/>
                  </a:lnTo>
                  <a:cubicBezTo>
                    <a:pt x="2834" y="2187"/>
                    <a:pt x="2820" y="2207"/>
                    <a:pt x="2806" y="2231"/>
                  </a:cubicBezTo>
                  <a:lnTo>
                    <a:pt x="2806" y="2231"/>
                  </a:lnTo>
                  <a:cubicBezTo>
                    <a:pt x="2751" y="2246"/>
                    <a:pt x="2718" y="2246"/>
                    <a:pt x="2659" y="2250"/>
                  </a:cubicBezTo>
                  <a:cubicBezTo>
                    <a:pt x="2635" y="2250"/>
                    <a:pt x="2620" y="2260"/>
                    <a:pt x="2591" y="2260"/>
                  </a:cubicBezTo>
                  <a:cubicBezTo>
                    <a:pt x="2542" y="2260"/>
                    <a:pt x="2513" y="2250"/>
                    <a:pt x="2464" y="2246"/>
                  </a:cubicBezTo>
                  <a:cubicBezTo>
                    <a:pt x="2406" y="2231"/>
                    <a:pt x="2347" y="2236"/>
                    <a:pt x="2314" y="2192"/>
                  </a:cubicBezTo>
                  <a:lnTo>
                    <a:pt x="2314" y="2192"/>
                  </a:lnTo>
                  <a:cubicBezTo>
                    <a:pt x="2270" y="2172"/>
                    <a:pt x="2221" y="2182"/>
                    <a:pt x="2187" y="2148"/>
                  </a:cubicBezTo>
                  <a:cubicBezTo>
                    <a:pt x="2162" y="2129"/>
                    <a:pt x="2157" y="2105"/>
                    <a:pt x="2143" y="2075"/>
                  </a:cubicBezTo>
                  <a:cubicBezTo>
                    <a:pt x="2133" y="2056"/>
                    <a:pt x="2118" y="2046"/>
                    <a:pt x="2109" y="2026"/>
                  </a:cubicBezTo>
                  <a:cubicBezTo>
                    <a:pt x="2099" y="2012"/>
                    <a:pt x="2099" y="1992"/>
                    <a:pt x="2079" y="1983"/>
                  </a:cubicBezTo>
                  <a:cubicBezTo>
                    <a:pt x="2050" y="1968"/>
                    <a:pt x="2031" y="1973"/>
                    <a:pt x="2002" y="1959"/>
                  </a:cubicBezTo>
                  <a:cubicBezTo>
                    <a:pt x="1987" y="1954"/>
                    <a:pt x="1977" y="1948"/>
                    <a:pt x="1958" y="1944"/>
                  </a:cubicBezTo>
                  <a:cubicBezTo>
                    <a:pt x="1369" y="2153"/>
                    <a:pt x="720" y="2353"/>
                    <a:pt x="0" y="2548"/>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6" name="Freeform 65"/>
            <p:cNvSpPr>
              <a:spLocks noChangeArrowheads="1"/>
            </p:cNvSpPr>
            <p:nvPr/>
          </p:nvSpPr>
          <p:spPr bwMode="auto">
            <a:xfrm>
              <a:off x="11501510" y="5830938"/>
              <a:ext cx="884877" cy="1565438"/>
            </a:xfrm>
            <a:custGeom>
              <a:avLst/>
              <a:gdLst>
                <a:gd name="T0" fmla="*/ 1086 w 1399"/>
                <a:gd name="T1" fmla="*/ 53 h 2471"/>
                <a:gd name="T2" fmla="*/ 1086 w 1399"/>
                <a:gd name="T3" fmla="*/ 53 h 2471"/>
                <a:gd name="T4" fmla="*/ 1354 w 1399"/>
                <a:gd name="T5" fmla="*/ 1510 h 2471"/>
                <a:gd name="T6" fmla="*/ 1354 w 1399"/>
                <a:gd name="T7" fmla="*/ 1510 h 2471"/>
                <a:gd name="T8" fmla="*/ 1315 w 1399"/>
                <a:gd name="T9" fmla="*/ 1568 h 2471"/>
                <a:gd name="T10" fmla="*/ 1325 w 1399"/>
                <a:gd name="T11" fmla="*/ 1597 h 2471"/>
                <a:gd name="T12" fmla="*/ 1398 w 1399"/>
                <a:gd name="T13" fmla="*/ 1685 h 2471"/>
                <a:gd name="T14" fmla="*/ 1388 w 1399"/>
                <a:gd name="T15" fmla="*/ 1700 h 2471"/>
                <a:gd name="T16" fmla="*/ 1296 w 1399"/>
                <a:gd name="T17" fmla="*/ 1729 h 2471"/>
                <a:gd name="T18" fmla="*/ 1223 w 1399"/>
                <a:gd name="T19" fmla="*/ 1749 h 2471"/>
                <a:gd name="T20" fmla="*/ 1048 w 1399"/>
                <a:gd name="T21" fmla="*/ 1797 h 2471"/>
                <a:gd name="T22" fmla="*/ 1048 w 1399"/>
                <a:gd name="T23" fmla="*/ 1919 h 2471"/>
                <a:gd name="T24" fmla="*/ 1009 w 1399"/>
                <a:gd name="T25" fmla="*/ 1978 h 2471"/>
                <a:gd name="T26" fmla="*/ 984 w 1399"/>
                <a:gd name="T27" fmla="*/ 2036 h 2471"/>
                <a:gd name="T28" fmla="*/ 940 w 1399"/>
                <a:gd name="T29" fmla="*/ 2143 h 2471"/>
                <a:gd name="T30" fmla="*/ 852 w 1399"/>
                <a:gd name="T31" fmla="*/ 2235 h 2471"/>
                <a:gd name="T32" fmla="*/ 794 w 1399"/>
                <a:gd name="T33" fmla="*/ 2216 h 2471"/>
                <a:gd name="T34" fmla="*/ 745 w 1399"/>
                <a:gd name="T35" fmla="*/ 2153 h 2471"/>
                <a:gd name="T36" fmla="*/ 730 w 1399"/>
                <a:gd name="T37" fmla="*/ 2167 h 2471"/>
                <a:gd name="T38" fmla="*/ 697 w 1399"/>
                <a:gd name="T39" fmla="*/ 2177 h 2471"/>
                <a:gd name="T40" fmla="*/ 697 w 1399"/>
                <a:gd name="T41" fmla="*/ 2206 h 2471"/>
                <a:gd name="T42" fmla="*/ 697 w 1399"/>
                <a:gd name="T43" fmla="*/ 2250 h 2471"/>
                <a:gd name="T44" fmla="*/ 711 w 1399"/>
                <a:gd name="T45" fmla="*/ 2285 h 2471"/>
                <a:gd name="T46" fmla="*/ 697 w 1399"/>
                <a:gd name="T47" fmla="*/ 2304 h 2471"/>
                <a:gd name="T48" fmla="*/ 658 w 1399"/>
                <a:gd name="T49" fmla="*/ 2323 h 2471"/>
                <a:gd name="T50" fmla="*/ 594 w 1399"/>
                <a:gd name="T51" fmla="*/ 2304 h 2471"/>
                <a:gd name="T52" fmla="*/ 565 w 1399"/>
                <a:gd name="T53" fmla="*/ 2328 h 2471"/>
                <a:gd name="T54" fmla="*/ 502 w 1399"/>
                <a:gd name="T55" fmla="*/ 2367 h 2471"/>
                <a:gd name="T56" fmla="*/ 448 w 1399"/>
                <a:gd name="T57" fmla="*/ 2406 h 2471"/>
                <a:gd name="T58" fmla="*/ 395 w 1399"/>
                <a:gd name="T59" fmla="*/ 2450 h 2471"/>
                <a:gd name="T60" fmla="*/ 365 w 1399"/>
                <a:gd name="T61" fmla="*/ 2430 h 2471"/>
                <a:gd name="T62" fmla="*/ 321 w 1399"/>
                <a:gd name="T63" fmla="*/ 2411 h 2471"/>
                <a:gd name="T64" fmla="*/ 263 w 1399"/>
                <a:gd name="T65" fmla="*/ 2401 h 2471"/>
                <a:gd name="T66" fmla="*/ 229 w 1399"/>
                <a:gd name="T67" fmla="*/ 2396 h 2471"/>
                <a:gd name="T68" fmla="*/ 195 w 1399"/>
                <a:gd name="T69" fmla="*/ 2459 h 2471"/>
                <a:gd name="T70" fmla="*/ 166 w 1399"/>
                <a:gd name="T71" fmla="*/ 2470 h 2471"/>
                <a:gd name="T72" fmla="*/ 122 w 1399"/>
                <a:gd name="T73" fmla="*/ 2459 h 2471"/>
                <a:gd name="T74" fmla="*/ 122 w 1399"/>
                <a:gd name="T75" fmla="*/ 2459 h 2471"/>
                <a:gd name="T76" fmla="*/ 64 w 1399"/>
                <a:gd name="T77" fmla="*/ 2401 h 2471"/>
                <a:gd name="T78" fmla="*/ 73 w 1399"/>
                <a:gd name="T79" fmla="*/ 2367 h 2471"/>
                <a:gd name="T80" fmla="*/ 73 w 1399"/>
                <a:gd name="T81" fmla="*/ 2323 h 2471"/>
                <a:gd name="T82" fmla="*/ 83 w 1399"/>
                <a:gd name="T83" fmla="*/ 2280 h 2471"/>
                <a:gd name="T84" fmla="*/ 88 w 1399"/>
                <a:gd name="T85" fmla="*/ 2202 h 2471"/>
                <a:gd name="T86" fmla="*/ 117 w 1399"/>
                <a:gd name="T87" fmla="*/ 2158 h 2471"/>
                <a:gd name="T88" fmla="*/ 156 w 1399"/>
                <a:gd name="T89" fmla="*/ 2036 h 2471"/>
                <a:gd name="T90" fmla="*/ 195 w 1399"/>
                <a:gd name="T91" fmla="*/ 1899 h 2471"/>
                <a:gd name="T92" fmla="*/ 166 w 1399"/>
                <a:gd name="T93" fmla="*/ 1734 h 2471"/>
                <a:gd name="T94" fmla="*/ 132 w 1399"/>
                <a:gd name="T95" fmla="*/ 1602 h 2471"/>
                <a:gd name="T96" fmla="*/ 180 w 1399"/>
                <a:gd name="T97" fmla="*/ 1525 h 2471"/>
                <a:gd name="T98" fmla="*/ 0 w 1399"/>
                <a:gd name="T99" fmla="*/ 248 h 2471"/>
                <a:gd name="T100" fmla="*/ 0 w 1399"/>
                <a:gd name="T101" fmla="*/ 248 h 2471"/>
                <a:gd name="T102" fmla="*/ 25 w 1399"/>
                <a:gd name="T103" fmla="*/ 253 h 2471"/>
                <a:gd name="T104" fmla="*/ 180 w 1399"/>
                <a:gd name="T105" fmla="*/ 185 h 2471"/>
                <a:gd name="T106" fmla="*/ 234 w 1399"/>
                <a:gd name="T107" fmla="*/ 156 h 2471"/>
                <a:gd name="T108" fmla="*/ 234 w 1399"/>
                <a:gd name="T109" fmla="*/ 156 h 2471"/>
                <a:gd name="T110" fmla="*/ 1076 w 1399"/>
                <a:gd name="T111" fmla="*/ 0 h 2471"/>
                <a:gd name="T112" fmla="*/ 1086 w 1399"/>
                <a:gd name="T113" fmla="*/ 53 h 2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9" h="2471">
                  <a:moveTo>
                    <a:pt x="1086" y="53"/>
                  </a:moveTo>
                  <a:lnTo>
                    <a:pt x="1086" y="53"/>
                  </a:lnTo>
                  <a:cubicBezTo>
                    <a:pt x="1354" y="1510"/>
                    <a:pt x="1354" y="1510"/>
                    <a:pt x="1354" y="1510"/>
                  </a:cubicBezTo>
                  <a:lnTo>
                    <a:pt x="1354" y="1510"/>
                  </a:lnTo>
                  <a:cubicBezTo>
                    <a:pt x="1335" y="1529"/>
                    <a:pt x="1315" y="1539"/>
                    <a:pt x="1315" y="1568"/>
                  </a:cubicBezTo>
                  <a:cubicBezTo>
                    <a:pt x="1315" y="1578"/>
                    <a:pt x="1320" y="1588"/>
                    <a:pt x="1325" y="1597"/>
                  </a:cubicBezTo>
                  <a:cubicBezTo>
                    <a:pt x="1344" y="1636"/>
                    <a:pt x="1364" y="1656"/>
                    <a:pt x="1398" y="1685"/>
                  </a:cubicBezTo>
                  <a:cubicBezTo>
                    <a:pt x="1393" y="1690"/>
                    <a:pt x="1393" y="1700"/>
                    <a:pt x="1388" y="1700"/>
                  </a:cubicBezTo>
                  <a:cubicBezTo>
                    <a:pt x="1354" y="1719"/>
                    <a:pt x="1335" y="1719"/>
                    <a:pt x="1296" y="1729"/>
                  </a:cubicBezTo>
                  <a:cubicBezTo>
                    <a:pt x="1266" y="1734"/>
                    <a:pt x="1252" y="1743"/>
                    <a:pt x="1223" y="1749"/>
                  </a:cubicBezTo>
                  <a:cubicBezTo>
                    <a:pt x="1155" y="1763"/>
                    <a:pt x="1120" y="1797"/>
                    <a:pt x="1048" y="1797"/>
                  </a:cubicBezTo>
                  <a:cubicBezTo>
                    <a:pt x="1048" y="1841"/>
                    <a:pt x="1062" y="1870"/>
                    <a:pt x="1048" y="1919"/>
                  </a:cubicBezTo>
                  <a:cubicBezTo>
                    <a:pt x="1042" y="1943"/>
                    <a:pt x="1023" y="1953"/>
                    <a:pt x="1009" y="1978"/>
                  </a:cubicBezTo>
                  <a:cubicBezTo>
                    <a:pt x="998" y="1997"/>
                    <a:pt x="994" y="2011"/>
                    <a:pt x="984" y="2036"/>
                  </a:cubicBezTo>
                  <a:cubicBezTo>
                    <a:pt x="970" y="2080"/>
                    <a:pt x="954" y="2104"/>
                    <a:pt x="940" y="2143"/>
                  </a:cubicBezTo>
                  <a:cubicBezTo>
                    <a:pt x="921" y="2187"/>
                    <a:pt x="901" y="2235"/>
                    <a:pt x="852" y="2235"/>
                  </a:cubicBezTo>
                  <a:cubicBezTo>
                    <a:pt x="828" y="2235"/>
                    <a:pt x="809" y="2235"/>
                    <a:pt x="794" y="2216"/>
                  </a:cubicBezTo>
                  <a:cubicBezTo>
                    <a:pt x="769" y="2196"/>
                    <a:pt x="775" y="2153"/>
                    <a:pt x="745" y="2153"/>
                  </a:cubicBezTo>
                  <a:cubicBezTo>
                    <a:pt x="736" y="2153"/>
                    <a:pt x="736" y="2163"/>
                    <a:pt x="730" y="2167"/>
                  </a:cubicBezTo>
                  <a:cubicBezTo>
                    <a:pt x="716" y="2172"/>
                    <a:pt x="706" y="2167"/>
                    <a:pt x="697" y="2177"/>
                  </a:cubicBezTo>
                  <a:cubicBezTo>
                    <a:pt x="692" y="2187"/>
                    <a:pt x="697" y="2196"/>
                    <a:pt x="697" y="2206"/>
                  </a:cubicBezTo>
                  <a:cubicBezTo>
                    <a:pt x="697" y="2226"/>
                    <a:pt x="692" y="2235"/>
                    <a:pt x="697" y="2250"/>
                  </a:cubicBezTo>
                  <a:cubicBezTo>
                    <a:pt x="702" y="2265"/>
                    <a:pt x="711" y="2269"/>
                    <a:pt x="711" y="2285"/>
                  </a:cubicBezTo>
                  <a:cubicBezTo>
                    <a:pt x="711" y="2294"/>
                    <a:pt x="702" y="2299"/>
                    <a:pt x="697" y="2304"/>
                  </a:cubicBezTo>
                  <a:cubicBezTo>
                    <a:pt x="682" y="2313"/>
                    <a:pt x="672" y="2323"/>
                    <a:pt x="658" y="2323"/>
                  </a:cubicBezTo>
                  <a:cubicBezTo>
                    <a:pt x="633" y="2323"/>
                    <a:pt x="624" y="2304"/>
                    <a:pt x="594" y="2304"/>
                  </a:cubicBezTo>
                  <a:cubicBezTo>
                    <a:pt x="580" y="2304"/>
                    <a:pt x="575" y="2318"/>
                    <a:pt x="565" y="2328"/>
                  </a:cubicBezTo>
                  <a:cubicBezTo>
                    <a:pt x="541" y="2348"/>
                    <a:pt x="526" y="2357"/>
                    <a:pt x="502" y="2367"/>
                  </a:cubicBezTo>
                  <a:cubicBezTo>
                    <a:pt x="482" y="2382"/>
                    <a:pt x="468" y="2391"/>
                    <a:pt x="448" y="2406"/>
                  </a:cubicBezTo>
                  <a:cubicBezTo>
                    <a:pt x="424" y="2421"/>
                    <a:pt x="419" y="2450"/>
                    <a:pt x="395" y="2450"/>
                  </a:cubicBezTo>
                  <a:cubicBezTo>
                    <a:pt x="380" y="2450"/>
                    <a:pt x="375" y="2435"/>
                    <a:pt x="365" y="2430"/>
                  </a:cubicBezTo>
                  <a:cubicBezTo>
                    <a:pt x="351" y="2421"/>
                    <a:pt x="341" y="2416"/>
                    <a:pt x="321" y="2411"/>
                  </a:cubicBezTo>
                  <a:cubicBezTo>
                    <a:pt x="297" y="2406"/>
                    <a:pt x="282" y="2406"/>
                    <a:pt x="263" y="2401"/>
                  </a:cubicBezTo>
                  <a:cubicBezTo>
                    <a:pt x="249" y="2401"/>
                    <a:pt x="244" y="2396"/>
                    <a:pt x="229" y="2396"/>
                  </a:cubicBezTo>
                  <a:cubicBezTo>
                    <a:pt x="205" y="2396"/>
                    <a:pt x="214" y="2440"/>
                    <a:pt x="195" y="2459"/>
                  </a:cubicBezTo>
                  <a:cubicBezTo>
                    <a:pt x="190" y="2470"/>
                    <a:pt x="180" y="2470"/>
                    <a:pt x="166" y="2470"/>
                  </a:cubicBezTo>
                  <a:cubicBezTo>
                    <a:pt x="151" y="2470"/>
                    <a:pt x="136" y="2464"/>
                    <a:pt x="122" y="2459"/>
                  </a:cubicBezTo>
                  <a:lnTo>
                    <a:pt x="122" y="2459"/>
                  </a:lnTo>
                  <a:cubicBezTo>
                    <a:pt x="102" y="2445"/>
                    <a:pt x="64" y="2426"/>
                    <a:pt x="64" y="2401"/>
                  </a:cubicBezTo>
                  <a:cubicBezTo>
                    <a:pt x="64" y="2387"/>
                    <a:pt x="73" y="2382"/>
                    <a:pt x="73" y="2367"/>
                  </a:cubicBezTo>
                  <a:cubicBezTo>
                    <a:pt x="73" y="2352"/>
                    <a:pt x="73" y="2343"/>
                    <a:pt x="73" y="2323"/>
                  </a:cubicBezTo>
                  <a:cubicBezTo>
                    <a:pt x="73" y="2304"/>
                    <a:pt x="83" y="2299"/>
                    <a:pt x="83" y="2280"/>
                  </a:cubicBezTo>
                  <a:cubicBezTo>
                    <a:pt x="88" y="2250"/>
                    <a:pt x="83" y="2230"/>
                    <a:pt x="88" y="2202"/>
                  </a:cubicBezTo>
                  <a:cubicBezTo>
                    <a:pt x="92" y="2182"/>
                    <a:pt x="107" y="2177"/>
                    <a:pt x="117" y="2158"/>
                  </a:cubicBezTo>
                  <a:cubicBezTo>
                    <a:pt x="141" y="2114"/>
                    <a:pt x="146" y="2080"/>
                    <a:pt x="156" y="2036"/>
                  </a:cubicBezTo>
                  <a:cubicBezTo>
                    <a:pt x="166" y="1982"/>
                    <a:pt x="195" y="1953"/>
                    <a:pt x="195" y="1899"/>
                  </a:cubicBezTo>
                  <a:cubicBezTo>
                    <a:pt x="195" y="1832"/>
                    <a:pt x="190" y="1793"/>
                    <a:pt x="166" y="1734"/>
                  </a:cubicBezTo>
                  <a:cubicBezTo>
                    <a:pt x="146" y="1685"/>
                    <a:pt x="132" y="1656"/>
                    <a:pt x="132" y="1602"/>
                  </a:cubicBezTo>
                  <a:cubicBezTo>
                    <a:pt x="132" y="1564"/>
                    <a:pt x="161" y="1559"/>
                    <a:pt x="180" y="1525"/>
                  </a:cubicBezTo>
                  <a:cubicBezTo>
                    <a:pt x="0" y="248"/>
                    <a:pt x="0" y="248"/>
                    <a:pt x="0" y="248"/>
                  </a:cubicBezTo>
                  <a:lnTo>
                    <a:pt x="0" y="248"/>
                  </a:lnTo>
                  <a:cubicBezTo>
                    <a:pt x="5" y="253"/>
                    <a:pt x="15" y="253"/>
                    <a:pt x="25" y="253"/>
                  </a:cubicBezTo>
                  <a:cubicBezTo>
                    <a:pt x="92" y="253"/>
                    <a:pt x="127" y="224"/>
                    <a:pt x="180" y="185"/>
                  </a:cubicBezTo>
                  <a:cubicBezTo>
                    <a:pt x="200" y="175"/>
                    <a:pt x="219" y="165"/>
                    <a:pt x="234" y="156"/>
                  </a:cubicBezTo>
                  <a:lnTo>
                    <a:pt x="234" y="156"/>
                  </a:lnTo>
                  <a:cubicBezTo>
                    <a:pt x="1076" y="0"/>
                    <a:pt x="1076" y="0"/>
                    <a:pt x="1076" y="0"/>
                  </a:cubicBezTo>
                  <a:cubicBezTo>
                    <a:pt x="1086" y="53"/>
                    <a:pt x="1086" y="53"/>
                    <a:pt x="1086" y="5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7" name="Freeform 66"/>
            <p:cNvSpPr>
              <a:spLocks noChangeArrowheads="1"/>
            </p:cNvSpPr>
            <p:nvPr/>
          </p:nvSpPr>
          <p:spPr bwMode="auto">
            <a:xfrm>
              <a:off x="8824477" y="3517787"/>
              <a:ext cx="1814558" cy="2125523"/>
            </a:xfrm>
            <a:custGeom>
              <a:avLst/>
              <a:gdLst>
                <a:gd name="T0" fmla="*/ 2046 w 2860"/>
                <a:gd name="T1" fmla="*/ 1344 h 3351"/>
                <a:gd name="T2" fmla="*/ 1997 w 2860"/>
                <a:gd name="T3" fmla="*/ 1397 h 3351"/>
                <a:gd name="T4" fmla="*/ 1948 w 2860"/>
                <a:gd name="T5" fmla="*/ 1461 h 3351"/>
                <a:gd name="T6" fmla="*/ 1958 w 2860"/>
                <a:gd name="T7" fmla="*/ 1656 h 3351"/>
                <a:gd name="T8" fmla="*/ 1895 w 2860"/>
                <a:gd name="T9" fmla="*/ 1783 h 3351"/>
                <a:gd name="T10" fmla="*/ 1748 w 2860"/>
                <a:gd name="T11" fmla="*/ 2021 h 3351"/>
                <a:gd name="T12" fmla="*/ 1875 w 2860"/>
                <a:gd name="T13" fmla="*/ 2245 h 3351"/>
                <a:gd name="T14" fmla="*/ 1831 w 2860"/>
                <a:gd name="T15" fmla="*/ 2372 h 3351"/>
                <a:gd name="T16" fmla="*/ 1841 w 2860"/>
                <a:gd name="T17" fmla="*/ 2513 h 3351"/>
                <a:gd name="T18" fmla="*/ 1963 w 2860"/>
                <a:gd name="T19" fmla="*/ 2581 h 3351"/>
                <a:gd name="T20" fmla="*/ 2158 w 2860"/>
                <a:gd name="T21" fmla="*/ 2664 h 3351"/>
                <a:gd name="T22" fmla="*/ 2279 w 2860"/>
                <a:gd name="T23" fmla="*/ 2786 h 3351"/>
                <a:gd name="T24" fmla="*/ 2474 w 2860"/>
                <a:gd name="T25" fmla="*/ 2908 h 3351"/>
                <a:gd name="T26" fmla="*/ 2552 w 2860"/>
                <a:gd name="T27" fmla="*/ 3068 h 3351"/>
                <a:gd name="T28" fmla="*/ 2571 w 2860"/>
                <a:gd name="T29" fmla="*/ 3180 h 3351"/>
                <a:gd name="T30" fmla="*/ 429 w 2860"/>
                <a:gd name="T31" fmla="*/ 3350 h 3351"/>
                <a:gd name="T32" fmla="*/ 414 w 2860"/>
                <a:gd name="T33" fmla="*/ 2318 h 3351"/>
                <a:gd name="T34" fmla="*/ 307 w 2860"/>
                <a:gd name="T35" fmla="*/ 2016 h 3351"/>
                <a:gd name="T36" fmla="*/ 297 w 2860"/>
                <a:gd name="T37" fmla="*/ 1962 h 3351"/>
                <a:gd name="T38" fmla="*/ 268 w 2860"/>
                <a:gd name="T39" fmla="*/ 1728 h 3351"/>
                <a:gd name="T40" fmla="*/ 214 w 2860"/>
                <a:gd name="T41" fmla="*/ 1490 h 3351"/>
                <a:gd name="T42" fmla="*/ 214 w 2860"/>
                <a:gd name="T43" fmla="*/ 1232 h 3351"/>
                <a:gd name="T44" fmla="*/ 161 w 2860"/>
                <a:gd name="T45" fmla="*/ 979 h 3351"/>
                <a:gd name="T46" fmla="*/ 49 w 2860"/>
                <a:gd name="T47" fmla="*/ 745 h 3351"/>
                <a:gd name="T48" fmla="*/ 63 w 2860"/>
                <a:gd name="T49" fmla="*/ 662 h 3351"/>
                <a:gd name="T50" fmla="*/ 24 w 2860"/>
                <a:gd name="T51" fmla="*/ 531 h 3351"/>
                <a:gd name="T52" fmla="*/ 10 w 2860"/>
                <a:gd name="T53" fmla="*/ 346 h 3351"/>
                <a:gd name="T54" fmla="*/ 5 w 2860"/>
                <a:gd name="T55" fmla="*/ 253 h 3351"/>
                <a:gd name="T56" fmla="*/ 697 w 2860"/>
                <a:gd name="T57" fmla="*/ 214 h 3351"/>
                <a:gd name="T58" fmla="*/ 711 w 2860"/>
                <a:gd name="T59" fmla="*/ 180 h 3351"/>
                <a:gd name="T60" fmla="*/ 789 w 2860"/>
                <a:gd name="T61" fmla="*/ 4 h 3351"/>
                <a:gd name="T62" fmla="*/ 838 w 2860"/>
                <a:gd name="T63" fmla="*/ 48 h 3351"/>
                <a:gd name="T64" fmla="*/ 940 w 2860"/>
                <a:gd name="T65" fmla="*/ 277 h 3351"/>
                <a:gd name="T66" fmla="*/ 1120 w 2860"/>
                <a:gd name="T67" fmla="*/ 311 h 3351"/>
                <a:gd name="T68" fmla="*/ 1247 w 2860"/>
                <a:gd name="T69" fmla="*/ 336 h 3351"/>
                <a:gd name="T70" fmla="*/ 1339 w 2860"/>
                <a:gd name="T71" fmla="*/ 404 h 3351"/>
                <a:gd name="T72" fmla="*/ 1413 w 2860"/>
                <a:gd name="T73" fmla="*/ 370 h 3351"/>
                <a:gd name="T74" fmla="*/ 1476 w 2860"/>
                <a:gd name="T75" fmla="*/ 389 h 3351"/>
                <a:gd name="T76" fmla="*/ 1739 w 2860"/>
                <a:gd name="T77" fmla="*/ 326 h 3351"/>
                <a:gd name="T78" fmla="*/ 1812 w 2860"/>
                <a:gd name="T79" fmla="*/ 506 h 3351"/>
                <a:gd name="T80" fmla="*/ 1929 w 2860"/>
                <a:gd name="T81" fmla="*/ 453 h 3351"/>
                <a:gd name="T82" fmla="*/ 2036 w 2860"/>
                <a:gd name="T83" fmla="*/ 506 h 3351"/>
                <a:gd name="T84" fmla="*/ 2118 w 2860"/>
                <a:gd name="T85" fmla="*/ 555 h 3351"/>
                <a:gd name="T86" fmla="*/ 2284 w 2860"/>
                <a:gd name="T87" fmla="*/ 531 h 3351"/>
                <a:gd name="T88" fmla="*/ 2348 w 2860"/>
                <a:gd name="T89" fmla="*/ 511 h 3351"/>
                <a:gd name="T90" fmla="*/ 2464 w 2860"/>
                <a:gd name="T91" fmla="*/ 565 h 3351"/>
                <a:gd name="T92" fmla="*/ 2616 w 2860"/>
                <a:gd name="T93" fmla="*/ 531 h 3351"/>
                <a:gd name="T94" fmla="*/ 2859 w 2860"/>
                <a:gd name="T95" fmla="*/ 565 h 3351"/>
                <a:gd name="T96" fmla="*/ 2713 w 2860"/>
                <a:gd name="T97" fmla="*/ 677 h 3351"/>
                <a:gd name="T98" fmla="*/ 2504 w 2860"/>
                <a:gd name="T99" fmla="*/ 789 h 3351"/>
                <a:gd name="T100" fmla="*/ 2435 w 2860"/>
                <a:gd name="T101" fmla="*/ 862 h 3351"/>
                <a:gd name="T102" fmla="*/ 2270 w 2860"/>
                <a:gd name="T103" fmla="*/ 1081 h 3351"/>
                <a:gd name="T104" fmla="*/ 2173 w 2860"/>
                <a:gd name="T105" fmla="*/ 1193 h 3351"/>
                <a:gd name="T106" fmla="*/ 2094 w 2860"/>
                <a:gd name="T107" fmla="*/ 1261 h 3351"/>
                <a:gd name="T108" fmla="*/ 2046 w 2860"/>
                <a:gd name="T109" fmla="*/ 1344 h 3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60" h="3351">
                  <a:moveTo>
                    <a:pt x="2046" y="1344"/>
                  </a:moveTo>
                  <a:lnTo>
                    <a:pt x="2046" y="1344"/>
                  </a:lnTo>
                  <a:cubicBezTo>
                    <a:pt x="2036" y="1358"/>
                    <a:pt x="2026" y="1358"/>
                    <a:pt x="2016" y="1368"/>
                  </a:cubicBezTo>
                  <a:cubicBezTo>
                    <a:pt x="2007" y="1378"/>
                    <a:pt x="2007" y="1393"/>
                    <a:pt x="1997" y="1397"/>
                  </a:cubicBezTo>
                  <a:cubicBezTo>
                    <a:pt x="1982" y="1407"/>
                    <a:pt x="1972" y="1402"/>
                    <a:pt x="1963" y="1412"/>
                  </a:cubicBezTo>
                  <a:cubicBezTo>
                    <a:pt x="1953" y="1427"/>
                    <a:pt x="1953" y="1441"/>
                    <a:pt x="1948" y="1461"/>
                  </a:cubicBezTo>
                  <a:cubicBezTo>
                    <a:pt x="1944" y="1480"/>
                    <a:pt x="1939" y="1490"/>
                    <a:pt x="1939" y="1509"/>
                  </a:cubicBezTo>
                  <a:cubicBezTo>
                    <a:pt x="1939" y="1568"/>
                    <a:pt x="1958" y="1598"/>
                    <a:pt x="1958" y="1656"/>
                  </a:cubicBezTo>
                  <a:cubicBezTo>
                    <a:pt x="1958" y="1689"/>
                    <a:pt x="1958" y="1714"/>
                    <a:pt x="1944" y="1743"/>
                  </a:cubicBezTo>
                  <a:cubicBezTo>
                    <a:pt x="1934" y="1768"/>
                    <a:pt x="1914" y="1768"/>
                    <a:pt x="1895" y="1783"/>
                  </a:cubicBezTo>
                  <a:cubicBezTo>
                    <a:pt x="1875" y="1802"/>
                    <a:pt x="1866" y="1816"/>
                    <a:pt x="1846" y="1841"/>
                  </a:cubicBezTo>
                  <a:cubicBezTo>
                    <a:pt x="1797" y="1899"/>
                    <a:pt x="1792" y="1957"/>
                    <a:pt x="1748" y="2021"/>
                  </a:cubicBezTo>
                  <a:cubicBezTo>
                    <a:pt x="1787" y="2065"/>
                    <a:pt x="1812" y="2099"/>
                    <a:pt x="1841" y="2153"/>
                  </a:cubicBezTo>
                  <a:cubicBezTo>
                    <a:pt x="1861" y="2187"/>
                    <a:pt x="1875" y="2206"/>
                    <a:pt x="1875" y="2245"/>
                  </a:cubicBezTo>
                  <a:cubicBezTo>
                    <a:pt x="1875" y="2269"/>
                    <a:pt x="1851" y="2279"/>
                    <a:pt x="1841" y="2303"/>
                  </a:cubicBezTo>
                  <a:cubicBezTo>
                    <a:pt x="1831" y="2328"/>
                    <a:pt x="1831" y="2342"/>
                    <a:pt x="1831" y="2372"/>
                  </a:cubicBezTo>
                  <a:cubicBezTo>
                    <a:pt x="1831" y="2396"/>
                    <a:pt x="1836" y="2410"/>
                    <a:pt x="1836" y="2440"/>
                  </a:cubicBezTo>
                  <a:cubicBezTo>
                    <a:pt x="1841" y="2469"/>
                    <a:pt x="1836" y="2488"/>
                    <a:pt x="1841" y="2513"/>
                  </a:cubicBezTo>
                  <a:cubicBezTo>
                    <a:pt x="1846" y="2542"/>
                    <a:pt x="1875" y="2542"/>
                    <a:pt x="1900" y="2552"/>
                  </a:cubicBezTo>
                  <a:cubicBezTo>
                    <a:pt x="1924" y="2562"/>
                    <a:pt x="1939" y="2571"/>
                    <a:pt x="1963" y="2581"/>
                  </a:cubicBezTo>
                  <a:cubicBezTo>
                    <a:pt x="1997" y="2601"/>
                    <a:pt x="2012" y="2615"/>
                    <a:pt x="2051" y="2630"/>
                  </a:cubicBezTo>
                  <a:cubicBezTo>
                    <a:pt x="2094" y="2645"/>
                    <a:pt x="2118" y="2645"/>
                    <a:pt x="2158" y="2664"/>
                  </a:cubicBezTo>
                  <a:cubicBezTo>
                    <a:pt x="2187" y="2678"/>
                    <a:pt x="2197" y="2703"/>
                    <a:pt x="2212" y="2732"/>
                  </a:cubicBezTo>
                  <a:cubicBezTo>
                    <a:pt x="2226" y="2761"/>
                    <a:pt x="2250" y="2771"/>
                    <a:pt x="2279" y="2786"/>
                  </a:cubicBezTo>
                  <a:cubicBezTo>
                    <a:pt x="2309" y="2805"/>
                    <a:pt x="2323" y="2825"/>
                    <a:pt x="2353" y="2844"/>
                  </a:cubicBezTo>
                  <a:cubicBezTo>
                    <a:pt x="2401" y="2869"/>
                    <a:pt x="2430" y="2873"/>
                    <a:pt x="2474" y="2908"/>
                  </a:cubicBezTo>
                  <a:cubicBezTo>
                    <a:pt x="2504" y="2927"/>
                    <a:pt x="2513" y="2946"/>
                    <a:pt x="2528" y="2976"/>
                  </a:cubicBezTo>
                  <a:cubicBezTo>
                    <a:pt x="2543" y="3010"/>
                    <a:pt x="2552" y="3034"/>
                    <a:pt x="2552" y="3068"/>
                  </a:cubicBezTo>
                  <a:cubicBezTo>
                    <a:pt x="2557" y="3112"/>
                    <a:pt x="2557" y="3137"/>
                    <a:pt x="2571" y="3180"/>
                  </a:cubicBezTo>
                  <a:lnTo>
                    <a:pt x="2571" y="3180"/>
                  </a:lnTo>
                  <a:cubicBezTo>
                    <a:pt x="1895" y="3258"/>
                    <a:pt x="1184" y="3317"/>
                    <a:pt x="429" y="3350"/>
                  </a:cubicBezTo>
                  <a:lnTo>
                    <a:pt x="429" y="3350"/>
                  </a:lnTo>
                  <a:cubicBezTo>
                    <a:pt x="438" y="3312"/>
                    <a:pt x="438" y="3312"/>
                    <a:pt x="458" y="3278"/>
                  </a:cubicBezTo>
                  <a:cubicBezTo>
                    <a:pt x="414" y="2318"/>
                    <a:pt x="414" y="2318"/>
                    <a:pt x="414" y="2318"/>
                  </a:cubicBezTo>
                  <a:cubicBezTo>
                    <a:pt x="355" y="2274"/>
                    <a:pt x="287" y="2235"/>
                    <a:pt x="287" y="2162"/>
                  </a:cubicBezTo>
                  <a:cubicBezTo>
                    <a:pt x="287" y="2104"/>
                    <a:pt x="307" y="2074"/>
                    <a:pt x="307" y="2016"/>
                  </a:cubicBezTo>
                  <a:cubicBezTo>
                    <a:pt x="307" y="1996"/>
                    <a:pt x="297" y="1982"/>
                    <a:pt x="297" y="1962"/>
                  </a:cubicBezTo>
                  <a:lnTo>
                    <a:pt x="297" y="1962"/>
                  </a:lnTo>
                  <a:cubicBezTo>
                    <a:pt x="287" y="1894"/>
                    <a:pt x="292" y="1846"/>
                    <a:pt x="283" y="1778"/>
                  </a:cubicBezTo>
                  <a:cubicBezTo>
                    <a:pt x="278" y="1758"/>
                    <a:pt x="272" y="1748"/>
                    <a:pt x="268" y="1728"/>
                  </a:cubicBezTo>
                  <a:cubicBezTo>
                    <a:pt x="258" y="1661"/>
                    <a:pt x="248" y="1617"/>
                    <a:pt x="229" y="1548"/>
                  </a:cubicBezTo>
                  <a:cubicBezTo>
                    <a:pt x="219" y="1529"/>
                    <a:pt x="214" y="1515"/>
                    <a:pt x="214" y="1490"/>
                  </a:cubicBezTo>
                  <a:cubicBezTo>
                    <a:pt x="214" y="1432"/>
                    <a:pt x="233" y="1397"/>
                    <a:pt x="233" y="1339"/>
                  </a:cubicBezTo>
                  <a:cubicBezTo>
                    <a:pt x="233" y="1295"/>
                    <a:pt x="219" y="1276"/>
                    <a:pt x="214" y="1232"/>
                  </a:cubicBezTo>
                  <a:cubicBezTo>
                    <a:pt x="209" y="1164"/>
                    <a:pt x="209" y="1120"/>
                    <a:pt x="195" y="1051"/>
                  </a:cubicBezTo>
                  <a:cubicBezTo>
                    <a:pt x="185" y="1023"/>
                    <a:pt x="175" y="1003"/>
                    <a:pt x="161" y="979"/>
                  </a:cubicBezTo>
                  <a:cubicBezTo>
                    <a:pt x="136" y="945"/>
                    <a:pt x="126" y="920"/>
                    <a:pt x="107" y="886"/>
                  </a:cubicBezTo>
                  <a:cubicBezTo>
                    <a:pt x="78" y="832"/>
                    <a:pt x="49" y="803"/>
                    <a:pt x="49" y="745"/>
                  </a:cubicBezTo>
                  <a:cubicBezTo>
                    <a:pt x="49" y="720"/>
                    <a:pt x="49" y="711"/>
                    <a:pt x="54" y="691"/>
                  </a:cubicBezTo>
                  <a:cubicBezTo>
                    <a:pt x="59" y="677"/>
                    <a:pt x="63" y="672"/>
                    <a:pt x="63" y="662"/>
                  </a:cubicBezTo>
                  <a:cubicBezTo>
                    <a:pt x="63" y="623"/>
                    <a:pt x="49" y="604"/>
                    <a:pt x="39" y="570"/>
                  </a:cubicBezTo>
                  <a:cubicBezTo>
                    <a:pt x="34" y="555"/>
                    <a:pt x="24" y="550"/>
                    <a:pt x="24" y="531"/>
                  </a:cubicBezTo>
                  <a:cubicBezTo>
                    <a:pt x="24" y="501"/>
                    <a:pt x="39" y="482"/>
                    <a:pt x="39" y="448"/>
                  </a:cubicBezTo>
                  <a:cubicBezTo>
                    <a:pt x="39" y="409"/>
                    <a:pt x="20" y="384"/>
                    <a:pt x="10" y="346"/>
                  </a:cubicBezTo>
                  <a:cubicBezTo>
                    <a:pt x="5" y="336"/>
                    <a:pt x="0" y="336"/>
                    <a:pt x="0" y="331"/>
                  </a:cubicBezTo>
                  <a:cubicBezTo>
                    <a:pt x="0" y="302"/>
                    <a:pt x="0" y="282"/>
                    <a:pt x="5" y="253"/>
                  </a:cubicBezTo>
                  <a:lnTo>
                    <a:pt x="5" y="253"/>
                  </a:lnTo>
                  <a:cubicBezTo>
                    <a:pt x="233" y="243"/>
                    <a:pt x="468" y="228"/>
                    <a:pt x="697" y="214"/>
                  </a:cubicBezTo>
                  <a:cubicBezTo>
                    <a:pt x="701" y="209"/>
                    <a:pt x="701" y="200"/>
                    <a:pt x="701" y="200"/>
                  </a:cubicBezTo>
                  <a:cubicBezTo>
                    <a:pt x="706" y="194"/>
                    <a:pt x="711" y="185"/>
                    <a:pt x="711" y="180"/>
                  </a:cubicBezTo>
                  <a:cubicBezTo>
                    <a:pt x="726" y="161"/>
                    <a:pt x="731" y="122"/>
                    <a:pt x="740" y="97"/>
                  </a:cubicBezTo>
                  <a:cubicBezTo>
                    <a:pt x="755" y="63"/>
                    <a:pt x="760" y="29"/>
                    <a:pt x="789" y="4"/>
                  </a:cubicBezTo>
                  <a:cubicBezTo>
                    <a:pt x="794" y="0"/>
                    <a:pt x="794" y="0"/>
                    <a:pt x="799" y="0"/>
                  </a:cubicBezTo>
                  <a:cubicBezTo>
                    <a:pt x="813" y="9"/>
                    <a:pt x="828" y="34"/>
                    <a:pt x="838" y="48"/>
                  </a:cubicBezTo>
                  <a:cubicBezTo>
                    <a:pt x="857" y="73"/>
                    <a:pt x="877" y="126"/>
                    <a:pt x="886" y="161"/>
                  </a:cubicBezTo>
                  <a:cubicBezTo>
                    <a:pt x="901" y="194"/>
                    <a:pt x="916" y="233"/>
                    <a:pt x="940" y="277"/>
                  </a:cubicBezTo>
                  <a:cubicBezTo>
                    <a:pt x="960" y="311"/>
                    <a:pt x="989" y="331"/>
                    <a:pt x="1023" y="331"/>
                  </a:cubicBezTo>
                  <a:cubicBezTo>
                    <a:pt x="1062" y="331"/>
                    <a:pt x="1081" y="311"/>
                    <a:pt x="1120" y="311"/>
                  </a:cubicBezTo>
                  <a:cubicBezTo>
                    <a:pt x="1145" y="311"/>
                    <a:pt x="1154" y="321"/>
                    <a:pt x="1174" y="326"/>
                  </a:cubicBezTo>
                  <a:cubicBezTo>
                    <a:pt x="1203" y="331"/>
                    <a:pt x="1223" y="326"/>
                    <a:pt x="1247" y="336"/>
                  </a:cubicBezTo>
                  <a:cubicBezTo>
                    <a:pt x="1266" y="341"/>
                    <a:pt x="1281" y="346"/>
                    <a:pt x="1295" y="360"/>
                  </a:cubicBezTo>
                  <a:cubicBezTo>
                    <a:pt x="1305" y="379"/>
                    <a:pt x="1315" y="404"/>
                    <a:pt x="1339" y="404"/>
                  </a:cubicBezTo>
                  <a:cubicBezTo>
                    <a:pt x="1354" y="404"/>
                    <a:pt x="1359" y="389"/>
                    <a:pt x="1369" y="384"/>
                  </a:cubicBezTo>
                  <a:cubicBezTo>
                    <a:pt x="1383" y="374"/>
                    <a:pt x="1393" y="374"/>
                    <a:pt x="1413" y="370"/>
                  </a:cubicBezTo>
                  <a:cubicBezTo>
                    <a:pt x="1422" y="365"/>
                    <a:pt x="1417" y="365"/>
                    <a:pt x="1427" y="365"/>
                  </a:cubicBezTo>
                  <a:cubicBezTo>
                    <a:pt x="1437" y="374"/>
                    <a:pt x="1466" y="384"/>
                    <a:pt x="1476" y="389"/>
                  </a:cubicBezTo>
                  <a:cubicBezTo>
                    <a:pt x="1524" y="399"/>
                    <a:pt x="1568" y="384"/>
                    <a:pt x="1607" y="370"/>
                  </a:cubicBezTo>
                  <a:cubicBezTo>
                    <a:pt x="1651" y="360"/>
                    <a:pt x="1690" y="316"/>
                    <a:pt x="1739" y="326"/>
                  </a:cubicBezTo>
                  <a:cubicBezTo>
                    <a:pt x="1759" y="365"/>
                    <a:pt x="1759" y="404"/>
                    <a:pt x="1773" y="438"/>
                  </a:cubicBezTo>
                  <a:cubicBezTo>
                    <a:pt x="1783" y="468"/>
                    <a:pt x="1787" y="487"/>
                    <a:pt x="1812" y="506"/>
                  </a:cubicBezTo>
                  <a:cubicBezTo>
                    <a:pt x="1827" y="482"/>
                    <a:pt x="1831" y="448"/>
                    <a:pt x="1866" y="448"/>
                  </a:cubicBezTo>
                  <a:cubicBezTo>
                    <a:pt x="1890" y="448"/>
                    <a:pt x="1905" y="448"/>
                    <a:pt x="1929" y="453"/>
                  </a:cubicBezTo>
                  <a:cubicBezTo>
                    <a:pt x="1944" y="457"/>
                    <a:pt x="1948" y="472"/>
                    <a:pt x="1963" y="477"/>
                  </a:cubicBezTo>
                  <a:cubicBezTo>
                    <a:pt x="1987" y="492"/>
                    <a:pt x="2007" y="496"/>
                    <a:pt x="2036" y="506"/>
                  </a:cubicBezTo>
                  <a:cubicBezTo>
                    <a:pt x="2060" y="511"/>
                    <a:pt x="2075" y="511"/>
                    <a:pt x="2099" y="526"/>
                  </a:cubicBezTo>
                  <a:cubicBezTo>
                    <a:pt x="2109" y="531"/>
                    <a:pt x="2109" y="545"/>
                    <a:pt x="2118" y="555"/>
                  </a:cubicBezTo>
                  <a:cubicBezTo>
                    <a:pt x="2143" y="570"/>
                    <a:pt x="2158" y="579"/>
                    <a:pt x="2187" y="579"/>
                  </a:cubicBezTo>
                  <a:cubicBezTo>
                    <a:pt x="2231" y="579"/>
                    <a:pt x="2250" y="555"/>
                    <a:pt x="2284" y="531"/>
                  </a:cubicBezTo>
                  <a:cubicBezTo>
                    <a:pt x="2299" y="521"/>
                    <a:pt x="2299" y="506"/>
                    <a:pt x="2314" y="506"/>
                  </a:cubicBezTo>
                  <a:cubicBezTo>
                    <a:pt x="2328" y="506"/>
                    <a:pt x="2333" y="511"/>
                    <a:pt x="2348" y="511"/>
                  </a:cubicBezTo>
                  <a:cubicBezTo>
                    <a:pt x="2362" y="516"/>
                    <a:pt x="2377" y="511"/>
                    <a:pt x="2392" y="516"/>
                  </a:cubicBezTo>
                  <a:cubicBezTo>
                    <a:pt x="2421" y="531"/>
                    <a:pt x="2430" y="565"/>
                    <a:pt x="2464" y="565"/>
                  </a:cubicBezTo>
                  <a:cubicBezTo>
                    <a:pt x="2499" y="565"/>
                    <a:pt x="2513" y="555"/>
                    <a:pt x="2543" y="545"/>
                  </a:cubicBezTo>
                  <a:cubicBezTo>
                    <a:pt x="2567" y="535"/>
                    <a:pt x="2586" y="535"/>
                    <a:pt x="2616" y="531"/>
                  </a:cubicBezTo>
                  <a:cubicBezTo>
                    <a:pt x="2859" y="565"/>
                    <a:pt x="2859" y="565"/>
                    <a:pt x="2859" y="565"/>
                  </a:cubicBezTo>
                  <a:lnTo>
                    <a:pt x="2859" y="565"/>
                  </a:lnTo>
                  <a:cubicBezTo>
                    <a:pt x="2820" y="599"/>
                    <a:pt x="2796" y="633"/>
                    <a:pt x="2747" y="657"/>
                  </a:cubicBezTo>
                  <a:cubicBezTo>
                    <a:pt x="2732" y="662"/>
                    <a:pt x="2728" y="672"/>
                    <a:pt x="2713" y="677"/>
                  </a:cubicBezTo>
                  <a:cubicBezTo>
                    <a:pt x="2665" y="701"/>
                    <a:pt x="2630" y="711"/>
                    <a:pt x="2582" y="740"/>
                  </a:cubicBezTo>
                  <a:cubicBezTo>
                    <a:pt x="2547" y="755"/>
                    <a:pt x="2533" y="769"/>
                    <a:pt x="2504" y="789"/>
                  </a:cubicBezTo>
                  <a:cubicBezTo>
                    <a:pt x="2494" y="794"/>
                    <a:pt x="2484" y="794"/>
                    <a:pt x="2474" y="803"/>
                  </a:cubicBezTo>
                  <a:cubicBezTo>
                    <a:pt x="2455" y="818"/>
                    <a:pt x="2450" y="838"/>
                    <a:pt x="2435" y="862"/>
                  </a:cubicBezTo>
                  <a:cubicBezTo>
                    <a:pt x="2411" y="896"/>
                    <a:pt x="2392" y="915"/>
                    <a:pt x="2362" y="945"/>
                  </a:cubicBezTo>
                  <a:cubicBezTo>
                    <a:pt x="2314" y="988"/>
                    <a:pt x="2309" y="1032"/>
                    <a:pt x="2270" y="1081"/>
                  </a:cubicBezTo>
                  <a:cubicBezTo>
                    <a:pt x="2245" y="1115"/>
                    <a:pt x="2226" y="1134"/>
                    <a:pt x="2197" y="1164"/>
                  </a:cubicBezTo>
                  <a:cubicBezTo>
                    <a:pt x="2187" y="1173"/>
                    <a:pt x="2187" y="1183"/>
                    <a:pt x="2173" y="1193"/>
                  </a:cubicBezTo>
                  <a:cubicBezTo>
                    <a:pt x="2168" y="1193"/>
                    <a:pt x="2162" y="1193"/>
                    <a:pt x="2158" y="1193"/>
                  </a:cubicBezTo>
                  <a:cubicBezTo>
                    <a:pt x="2129" y="1217"/>
                    <a:pt x="2118" y="1236"/>
                    <a:pt x="2094" y="1261"/>
                  </a:cubicBezTo>
                  <a:cubicBezTo>
                    <a:pt x="2075" y="1280"/>
                    <a:pt x="2060" y="1291"/>
                    <a:pt x="2046" y="1315"/>
                  </a:cubicBezTo>
                  <a:cubicBezTo>
                    <a:pt x="2046" y="1344"/>
                    <a:pt x="2046" y="1344"/>
                    <a:pt x="2046" y="1344"/>
                  </a:cubicBezTo>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9" name="Freeform 67"/>
            <p:cNvSpPr>
              <a:spLocks noChangeArrowheads="1"/>
            </p:cNvSpPr>
            <p:nvPr/>
          </p:nvSpPr>
          <p:spPr bwMode="auto">
            <a:xfrm>
              <a:off x="13738904" y="5906550"/>
              <a:ext cx="1243308" cy="579688"/>
            </a:xfrm>
            <a:custGeom>
              <a:avLst/>
              <a:gdLst>
                <a:gd name="T0" fmla="*/ 1841 w 1963"/>
                <a:gd name="T1" fmla="*/ 896 h 917"/>
                <a:gd name="T2" fmla="*/ 1914 w 1963"/>
                <a:gd name="T3" fmla="*/ 877 h 917"/>
                <a:gd name="T4" fmla="*/ 1958 w 1963"/>
                <a:gd name="T5" fmla="*/ 667 h 917"/>
                <a:gd name="T6" fmla="*/ 1962 w 1963"/>
                <a:gd name="T7" fmla="*/ 589 h 917"/>
                <a:gd name="T8" fmla="*/ 1729 w 1963"/>
                <a:gd name="T9" fmla="*/ 662 h 917"/>
                <a:gd name="T10" fmla="*/ 1505 w 1963"/>
                <a:gd name="T11" fmla="*/ 0 h 917"/>
                <a:gd name="T12" fmla="*/ 0 w 1963"/>
                <a:gd name="T13" fmla="*/ 477 h 917"/>
                <a:gd name="T14" fmla="*/ 126 w 1963"/>
                <a:gd name="T15" fmla="*/ 618 h 917"/>
                <a:gd name="T16" fmla="*/ 306 w 1963"/>
                <a:gd name="T17" fmla="*/ 467 h 917"/>
                <a:gd name="T18" fmla="*/ 414 w 1963"/>
                <a:gd name="T19" fmla="*/ 472 h 917"/>
                <a:gd name="T20" fmla="*/ 492 w 1963"/>
                <a:gd name="T21" fmla="*/ 399 h 917"/>
                <a:gd name="T22" fmla="*/ 555 w 1963"/>
                <a:gd name="T23" fmla="*/ 360 h 917"/>
                <a:gd name="T24" fmla="*/ 711 w 1963"/>
                <a:gd name="T25" fmla="*/ 414 h 917"/>
                <a:gd name="T26" fmla="*/ 765 w 1963"/>
                <a:gd name="T27" fmla="*/ 419 h 917"/>
                <a:gd name="T28" fmla="*/ 828 w 1963"/>
                <a:gd name="T29" fmla="*/ 428 h 917"/>
                <a:gd name="T30" fmla="*/ 891 w 1963"/>
                <a:gd name="T31" fmla="*/ 467 h 917"/>
                <a:gd name="T32" fmla="*/ 1057 w 1963"/>
                <a:gd name="T33" fmla="*/ 570 h 917"/>
                <a:gd name="T34" fmla="*/ 1124 w 1963"/>
                <a:gd name="T35" fmla="*/ 599 h 917"/>
                <a:gd name="T36" fmla="*/ 1110 w 1963"/>
                <a:gd name="T37" fmla="*/ 750 h 917"/>
                <a:gd name="T38" fmla="*/ 1057 w 1963"/>
                <a:gd name="T39" fmla="*/ 881 h 917"/>
                <a:gd name="T40" fmla="*/ 1076 w 1963"/>
                <a:gd name="T41" fmla="*/ 916 h 917"/>
                <a:gd name="T42" fmla="*/ 1251 w 1963"/>
                <a:gd name="T43" fmla="*/ 911 h 917"/>
                <a:gd name="T44" fmla="*/ 1417 w 1963"/>
                <a:gd name="T45" fmla="*/ 891 h 917"/>
                <a:gd name="T46" fmla="*/ 1490 w 1963"/>
                <a:gd name="T47" fmla="*/ 867 h 917"/>
                <a:gd name="T48" fmla="*/ 1427 w 1963"/>
                <a:gd name="T49" fmla="*/ 759 h 917"/>
                <a:gd name="T50" fmla="*/ 1334 w 1963"/>
                <a:gd name="T51" fmla="*/ 501 h 917"/>
                <a:gd name="T52" fmla="*/ 1271 w 1963"/>
                <a:gd name="T53" fmla="*/ 370 h 917"/>
                <a:gd name="T54" fmla="*/ 1290 w 1963"/>
                <a:gd name="T55" fmla="*/ 292 h 917"/>
                <a:gd name="T56" fmla="*/ 1388 w 1963"/>
                <a:gd name="T57" fmla="*/ 175 h 917"/>
                <a:gd name="T58" fmla="*/ 1456 w 1963"/>
                <a:gd name="T59" fmla="*/ 190 h 917"/>
                <a:gd name="T60" fmla="*/ 1417 w 1963"/>
                <a:gd name="T61" fmla="*/ 282 h 917"/>
                <a:gd name="T62" fmla="*/ 1417 w 1963"/>
                <a:gd name="T63" fmla="*/ 419 h 917"/>
                <a:gd name="T64" fmla="*/ 1466 w 1963"/>
                <a:gd name="T65" fmla="*/ 458 h 917"/>
                <a:gd name="T66" fmla="*/ 1510 w 1963"/>
                <a:gd name="T67" fmla="*/ 546 h 917"/>
                <a:gd name="T68" fmla="*/ 1510 w 1963"/>
                <a:gd name="T69" fmla="*/ 613 h 917"/>
                <a:gd name="T70" fmla="*/ 1651 w 1963"/>
                <a:gd name="T71" fmla="*/ 716 h 917"/>
                <a:gd name="T72" fmla="*/ 1690 w 1963"/>
                <a:gd name="T73" fmla="*/ 808 h 917"/>
                <a:gd name="T74" fmla="*/ 1841 w 1963"/>
                <a:gd name="T75" fmla="*/ 896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63" h="917">
                  <a:moveTo>
                    <a:pt x="1841" y="896"/>
                  </a:moveTo>
                  <a:lnTo>
                    <a:pt x="1841" y="896"/>
                  </a:lnTo>
                  <a:cubicBezTo>
                    <a:pt x="1865" y="891"/>
                    <a:pt x="1895" y="886"/>
                    <a:pt x="1914" y="877"/>
                  </a:cubicBezTo>
                  <a:lnTo>
                    <a:pt x="1914" y="877"/>
                  </a:lnTo>
                  <a:cubicBezTo>
                    <a:pt x="1919" y="867"/>
                    <a:pt x="1919" y="857"/>
                    <a:pt x="1919" y="847"/>
                  </a:cubicBezTo>
                  <a:cubicBezTo>
                    <a:pt x="1929" y="774"/>
                    <a:pt x="1948" y="735"/>
                    <a:pt x="1958" y="667"/>
                  </a:cubicBezTo>
                  <a:cubicBezTo>
                    <a:pt x="1958" y="652"/>
                    <a:pt x="1962" y="648"/>
                    <a:pt x="1962" y="637"/>
                  </a:cubicBezTo>
                  <a:cubicBezTo>
                    <a:pt x="1962" y="589"/>
                    <a:pt x="1962" y="589"/>
                    <a:pt x="1962" y="589"/>
                  </a:cubicBezTo>
                  <a:lnTo>
                    <a:pt x="1962" y="589"/>
                  </a:lnTo>
                  <a:cubicBezTo>
                    <a:pt x="1729" y="662"/>
                    <a:pt x="1729" y="662"/>
                    <a:pt x="1729" y="662"/>
                  </a:cubicBezTo>
                  <a:cubicBezTo>
                    <a:pt x="1505" y="0"/>
                    <a:pt x="1505" y="0"/>
                    <a:pt x="1505" y="0"/>
                  </a:cubicBezTo>
                  <a:lnTo>
                    <a:pt x="1505" y="0"/>
                  </a:lnTo>
                  <a:cubicBezTo>
                    <a:pt x="0" y="477"/>
                    <a:pt x="0" y="477"/>
                    <a:pt x="0" y="477"/>
                  </a:cubicBezTo>
                  <a:lnTo>
                    <a:pt x="0" y="477"/>
                  </a:lnTo>
                  <a:cubicBezTo>
                    <a:pt x="58" y="701"/>
                    <a:pt x="58" y="701"/>
                    <a:pt x="58" y="701"/>
                  </a:cubicBezTo>
                  <a:cubicBezTo>
                    <a:pt x="87" y="677"/>
                    <a:pt x="97" y="648"/>
                    <a:pt x="126" y="618"/>
                  </a:cubicBezTo>
                  <a:cubicBezTo>
                    <a:pt x="156" y="585"/>
                    <a:pt x="195" y="589"/>
                    <a:pt x="223" y="560"/>
                  </a:cubicBezTo>
                  <a:cubicBezTo>
                    <a:pt x="258" y="526"/>
                    <a:pt x="273" y="491"/>
                    <a:pt x="306" y="467"/>
                  </a:cubicBezTo>
                  <a:cubicBezTo>
                    <a:pt x="341" y="472"/>
                    <a:pt x="341" y="472"/>
                    <a:pt x="341" y="472"/>
                  </a:cubicBezTo>
                  <a:cubicBezTo>
                    <a:pt x="414" y="472"/>
                    <a:pt x="414" y="472"/>
                    <a:pt x="414" y="472"/>
                  </a:cubicBezTo>
                  <a:cubicBezTo>
                    <a:pt x="433" y="472"/>
                    <a:pt x="448" y="458"/>
                    <a:pt x="458" y="443"/>
                  </a:cubicBezTo>
                  <a:cubicBezTo>
                    <a:pt x="472" y="428"/>
                    <a:pt x="482" y="414"/>
                    <a:pt x="492" y="399"/>
                  </a:cubicBezTo>
                  <a:cubicBezTo>
                    <a:pt x="502" y="380"/>
                    <a:pt x="506" y="365"/>
                    <a:pt x="526" y="360"/>
                  </a:cubicBezTo>
                  <a:cubicBezTo>
                    <a:pt x="535" y="355"/>
                    <a:pt x="540" y="360"/>
                    <a:pt x="555" y="360"/>
                  </a:cubicBezTo>
                  <a:cubicBezTo>
                    <a:pt x="594" y="355"/>
                    <a:pt x="613" y="350"/>
                    <a:pt x="652" y="350"/>
                  </a:cubicBezTo>
                  <a:cubicBezTo>
                    <a:pt x="687" y="350"/>
                    <a:pt x="682" y="389"/>
                    <a:pt x="711" y="414"/>
                  </a:cubicBezTo>
                  <a:cubicBezTo>
                    <a:pt x="721" y="424"/>
                    <a:pt x="735" y="419"/>
                    <a:pt x="754" y="419"/>
                  </a:cubicBezTo>
                  <a:cubicBezTo>
                    <a:pt x="759" y="419"/>
                    <a:pt x="759" y="419"/>
                    <a:pt x="765" y="419"/>
                  </a:cubicBezTo>
                  <a:lnTo>
                    <a:pt x="765" y="419"/>
                  </a:lnTo>
                  <a:cubicBezTo>
                    <a:pt x="789" y="419"/>
                    <a:pt x="803" y="424"/>
                    <a:pt x="828" y="428"/>
                  </a:cubicBezTo>
                  <a:cubicBezTo>
                    <a:pt x="847" y="428"/>
                    <a:pt x="862" y="424"/>
                    <a:pt x="876" y="433"/>
                  </a:cubicBezTo>
                  <a:cubicBezTo>
                    <a:pt x="886" y="443"/>
                    <a:pt x="886" y="453"/>
                    <a:pt x="891" y="467"/>
                  </a:cubicBezTo>
                  <a:cubicBezTo>
                    <a:pt x="906" y="496"/>
                    <a:pt x="915" y="531"/>
                    <a:pt x="950" y="535"/>
                  </a:cubicBezTo>
                  <a:cubicBezTo>
                    <a:pt x="994" y="546"/>
                    <a:pt x="1013" y="570"/>
                    <a:pt x="1057" y="570"/>
                  </a:cubicBezTo>
                  <a:cubicBezTo>
                    <a:pt x="1124" y="570"/>
                    <a:pt x="1124" y="570"/>
                    <a:pt x="1124" y="570"/>
                  </a:cubicBezTo>
                  <a:cubicBezTo>
                    <a:pt x="1124" y="599"/>
                    <a:pt x="1124" y="599"/>
                    <a:pt x="1124" y="599"/>
                  </a:cubicBezTo>
                  <a:cubicBezTo>
                    <a:pt x="1124" y="628"/>
                    <a:pt x="1120" y="643"/>
                    <a:pt x="1120" y="672"/>
                  </a:cubicBezTo>
                  <a:cubicBezTo>
                    <a:pt x="1115" y="701"/>
                    <a:pt x="1120" y="721"/>
                    <a:pt x="1110" y="750"/>
                  </a:cubicBezTo>
                  <a:cubicBezTo>
                    <a:pt x="1100" y="789"/>
                    <a:pt x="1081" y="813"/>
                    <a:pt x="1066" y="852"/>
                  </a:cubicBezTo>
                  <a:cubicBezTo>
                    <a:pt x="1061" y="867"/>
                    <a:pt x="1057" y="872"/>
                    <a:pt x="1057" y="881"/>
                  </a:cubicBezTo>
                  <a:cubicBezTo>
                    <a:pt x="1057" y="916"/>
                    <a:pt x="1057" y="916"/>
                    <a:pt x="1057" y="916"/>
                  </a:cubicBezTo>
                  <a:cubicBezTo>
                    <a:pt x="1061" y="916"/>
                    <a:pt x="1066" y="916"/>
                    <a:pt x="1076" y="916"/>
                  </a:cubicBezTo>
                  <a:cubicBezTo>
                    <a:pt x="1110" y="916"/>
                    <a:pt x="1130" y="911"/>
                    <a:pt x="1159" y="905"/>
                  </a:cubicBezTo>
                  <a:cubicBezTo>
                    <a:pt x="1198" y="905"/>
                    <a:pt x="1218" y="911"/>
                    <a:pt x="1251" y="911"/>
                  </a:cubicBezTo>
                  <a:cubicBezTo>
                    <a:pt x="1315" y="911"/>
                    <a:pt x="1354" y="905"/>
                    <a:pt x="1417" y="891"/>
                  </a:cubicBezTo>
                  <a:lnTo>
                    <a:pt x="1417" y="891"/>
                  </a:lnTo>
                  <a:cubicBezTo>
                    <a:pt x="1427" y="877"/>
                    <a:pt x="1427" y="877"/>
                    <a:pt x="1427" y="877"/>
                  </a:cubicBezTo>
                  <a:cubicBezTo>
                    <a:pt x="1451" y="877"/>
                    <a:pt x="1466" y="877"/>
                    <a:pt x="1490" y="867"/>
                  </a:cubicBezTo>
                  <a:cubicBezTo>
                    <a:pt x="1500" y="862"/>
                    <a:pt x="1519" y="852"/>
                    <a:pt x="1519" y="838"/>
                  </a:cubicBezTo>
                  <a:cubicBezTo>
                    <a:pt x="1519" y="789"/>
                    <a:pt x="1461" y="789"/>
                    <a:pt x="1427" y="759"/>
                  </a:cubicBezTo>
                  <a:cubicBezTo>
                    <a:pt x="1383" y="726"/>
                    <a:pt x="1403" y="672"/>
                    <a:pt x="1378" y="623"/>
                  </a:cubicBezTo>
                  <a:cubicBezTo>
                    <a:pt x="1359" y="579"/>
                    <a:pt x="1344" y="550"/>
                    <a:pt x="1334" y="501"/>
                  </a:cubicBezTo>
                  <a:cubicBezTo>
                    <a:pt x="1329" y="487"/>
                    <a:pt x="1329" y="472"/>
                    <a:pt x="1325" y="458"/>
                  </a:cubicBezTo>
                  <a:cubicBezTo>
                    <a:pt x="1305" y="424"/>
                    <a:pt x="1271" y="409"/>
                    <a:pt x="1271" y="370"/>
                  </a:cubicBezTo>
                  <a:cubicBezTo>
                    <a:pt x="1271" y="341"/>
                    <a:pt x="1281" y="331"/>
                    <a:pt x="1290" y="306"/>
                  </a:cubicBezTo>
                  <a:cubicBezTo>
                    <a:pt x="1295" y="302"/>
                    <a:pt x="1290" y="297"/>
                    <a:pt x="1290" y="292"/>
                  </a:cubicBezTo>
                  <a:cubicBezTo>
                    <a:pt x="1305" y="267"/>
                    <a:pt x="1320" y="253"/>
                    <a:pt x="1339" y="234"/>
                  </a:cubicBezTo>
                  <a:cubicBezTo>
                    <a:pt x="1354" y="209"/>
                    <a:pt x="1373" y="200"/>
                    <a:pt x="1388" y="175"/>
                  </a:cubicBezTo>
                  <a:cubicBezTo>
                    <a:pt x="1403" y="151"/>
                    <a:pt x="1412" y="126"/>
                    <a:pt x="1436" y="107"/>
                  </a:cubicBezTo>
                  <a:cubicBezTo>
                    <a:pt x="1436" y="141"/>
                    <a:pt x="1456" y="156"/>
                    <a:pt x="1456" y="190"/>
                  </a:cubicBezTo>
                  <a:cubicBezTo>
                    <a:pt x="1456" y="219"/>
                    <a:pt x="1442" y="234"/>
                    <a:pt x="1427" y="258"/>
                  </a:cubicBezTo>
                  <a:cubicBezTo>
                    <a:pt x="1427" y="267"/>
                    <a:pt x="1417" y="273"/>
                    <a:pt x="1417" y="282"/>
                  </a:cubicBezTo>
                  <a:cubicBezTo>
                    <a:pt x="1417" y="311"/>
                    <a:pt x="1442" y="326"/>
                    <a:pt x="1442" y="355"/>
                  </a:cubicBezTo>
                  <a:cubicBezTo>
                    <a:pt x="1442" y="380"/>
                    <a:pt x="1417" y="389"/>
                    <a:pt x="1417" y="419"/>
                  </a:cubicBezTo>
                  <a:cubicBezTo>
                    <a:pt x="1417" y="433"/>
                    <a:pt x="1422" y="448"/>
                    <a:pt x="1436" y="453"/>
                  </a:cubicBezTo>
                  <a:cubicBezTo>
                    <a:pt x="1446" y="458"/>
                    <a:pt x="1456" y="453"/>
                    <a:pt x="1466" y="458"/>
                  </a:cubicBezTo>
                  <a:cubicBezTo>
                    <a:pt x="1475" y="467"/>
                    <a:pt x="1475" y="477"/>
                    <a:pt x="1475" y="487"/>
                  </a:cubicBezTo>
                  <a:cubicBezTo>
                    <a:pt x="1486" y="511"/>
                    <a:pt x="1486" y="531"/>
                    <a:pt x="1510" y="546"/>
                  </a:cubicBezTo>
                  <a:cubicBezTo>
                    <a:pt x="1524" y="555"/>
                    <a:pt x="1544" y="555"/>
                    <a:pt x="1544" y="574"/>
                  </a:cubicBezTo>
                  <a:cubicBezTo>
                    <a:pt x="1544" y="594"/>
                    <a:pt x="1524" y="599"/>
                    <a:pt x="1510" y="613"/>
                  </a:cubicBezTo>
                  <a:cubicBezTo>
                    <a:pt x="1529" y="662"/>
                    <a:pt x="1558" y="687"/>
                    <a:pt x="1607" y="706"/>
                  </a:cubicBezTo>
                  <a:cubicBezTo>
                    <a:pt x="1622" y="711"/>
                    <a:pt x="1636" y="706"/>
                    <a:pt x="1651" y="716"/>
                  </a:cubicBezTo>
                  <a:cubicBezTo>
                    <a:pt x="1666" y="731"/>
                    <a:pt x="1666" y="745"/>
                    <a:pt x="1675" y="764"/>
                  </a:cubicBezTo>
                  <a:cubicBezTo>
                    <a:pt x="1680" y="779"/>
                    <a:pt x="1690" y="789"/>
                    <a:pt x="1690" y="808"/>
                  </a:cubicBezTo>
                  <a:cubicBezTo>
                    <a:pt x="1699" y="842"/>
                    <a:pt x="1699" y="872"/>
                    <a:pt x="1724" y="896"/>
                  </a:cubicBezTo>
                  <a:cubicBezTo>
                    <a:pt x="1841" y="896"/>
                    <a:pt x="1841" y="896"/>
                    <a:pt x="1841" y="89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3" name="Freeform 68"/>
            <p:cNvSpPr>
              <a:spLocks noChangeArrowheads="1"/>
            </p:cNvSpPr>
            <p:nvPr/>
          </p:nvSpPr>
          <p:spPr bwMode="auto">
            <a:xfrm>
              <a:off x="8751671" y="6850293"/>
              <a:ext cx="980085" cy="1142574"/>
            </a:xfrm>
            <a:custGeom>
              <a:avLst/>
              <a:gdLst>
                <a:gd name="T0" fmla="*/ 0 w 1550"/>
                <a:gd name="T1" fmla="*/ 54 h 1803"/>
                <a:gd name="T2" fmla="*/ 0 w 1550"/>
                <a:gd name="T3" fmla="*/ 54 h 1803"/>
                <a:gd name="T4" fmla="*/ 1072 w 1550"/>
                <a:gd name="T5" fmla="*/ 0 h 1803"/>
                <a:gd name="T6" fmla="*/ 1072 w 1550"/>
                <a:gd name="T7" fmla="*/ 0 h 1803"/>
                <a:gd name="T8" fmla="*/ 1266 w 1550"/>
                <a:gd name="T9" fmla="*/ 132 h 1803"/>
                <a:gd name="T10" fmla="*/ 1325 w 1550"/>
                <a:gd name="T11" fmla="*/ 151 h 1803"/>
                <a:gd name="T12" fmla="*/ 1262 w 1550"/>
                <a:gd name="T13" fmla="*/ 258 h 1803"/>
                <a:gd name="T14" fmla="*/ 1247 w 1550"/>
                <a:gd name="T15" fmla="*/ 302 h 1803"/>
                <a:gd name="T16" fmla="*/ 1281 w 1550"/>
                <a:gd name="T17" fmla="*/ 366 h 1803"/>
                <a:gd name="T18" fmla="*/ 1368 w 1550"/>
                <a:gd name="T19" fmla="*/ 448 h 1803"/>
                <a:gd name="T20" fmla="*/ 1466 w 1550"/>
                <a:gd name="T21" fmla="*/ 589 h 1803"/>
                <a:gd name="T22" fmla="*/ 1549 w 1550"/>
                <a:gd name="T23" fmla="*/ 1725 h 1803"/>
                <a:gd name="T24" fmla="*/ 1549 w 1550"/>
                <a:gd name="T25" fmla="*/ 1725 h 1803"/>
                <a:gd name="T26" fmla="*/ 0 w 1550"/>
                <a:gd name="T27" fmla="*/ 1802 h 1803"/>
                <a:gd name="T28" fmla="*/ 0 w 1550"/>
                <a:gd name="T29" fmla="*/ 1802 h 1803"/>
                <a:gd name="T30" fmla="*/ 0 w 1550"/>
                <a:gd name="T31" fmla="*/ 54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0" h="1803">
                  <a:moveTo>
                    <a:pt x="0" y="54"/>
                  </a:moveTo>
                  <a:lnTo>
                    <a:pt x="0" y="54"/>
                  </a:lnTo>
                  <a:cubicBezTo>
                    <a:pt x="667" y="30"/>
                    <a:pt x="1072" y="0"/>
                    <a:pt x="1072" y="0"/>
                  </a:cubicBezTo>
                  <a:lnTo>
                    <a:pt x="1072" y="0"/>
                  </a:lnTo>
                  <a:cubicBezTo>
                    <a:pt x="1135" y="69"/>
                    <a:pt x="1188" y="93"/>
                    <a:pt x="1266" y="132"/>
                  </a:cubicBezTo>
                  <a:cubicBezTo>
                    <a:pt x="1291" y="141"/>
                    <a:pt x="1305" y="141"/>
                    <a:pt x="1325" y="151"/>
                  </a:cubicBezTo>
                  <a:cubicBezTo>
                    <a:pt x="1301" y="191"/>
                    <a:pt x="1281" y="215"/>
                    <a:pt x="1262" y="258"/>
                  </a:cubicBezTo>
                  <a:cubicBezTo>
                    <a:pt x="1257" y="273"/>
                    <a:pt x="1247" y="283"/>
                    <a:pt x="1247" y="302"/>
                  </a:cubicBezTo>
                  <a:cubicBezTo>
                    <a:pt x="1247" y="332"/>
                    <a:pt x="1266" y="341"/>
                    <a:pt x="1281" y="366"/>
                  </a:cubicBezTo>
                  <a:cubicBezTo>
                    <a:pt x="1310" y="404"/>
                    <a:pt x="1335" y="415"/>
                    <a:pt x="1368" y="448"/>
                  </a:cubicBezTo>
                  <a:cubicBezTo>
                    <a:pt x="1417" y="492"/>
                    <a:pt x="1432" y="531"/>
                    <a:pt x="1466" y="589"/>
                  </a:cubicBezTo>
                  <a:cubicBezTo>
                    <a:pt x="1549" y="1725"/>
                    <a:pt x="1549" y="1725"/>
                    <a:pt x="1549" y="1725"/>
                  </a:cubicBezTo>
                  <a:lnTo>
                    <a:pt x="1549" y="1725"/>
                  </a:lnTo>
                  <a:cubicBezTo>
                    <a:pt x="1549" y="1725"/>
                    <a:pt x="906" y="1773"/>
                    <a:pt x="0" y="1802"/>
                  </a:cubicBezTo>
                  <a:lnTo>
                    <a:pt x="0" y="1802"/>
                  </a:lnTo>
                  <a:cubicBezTo>
                    <a:pt x="0" y="54"/>
                    <a:pt x="0" y="54"/>
                    <a:pt x="0" y="5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4" name="Freeform 69"/>
            <p:cNvSpPr>
              <a:spLocks noChangeArrowheads="1"/>
            </p:cNvSpPr>
            <p:nvPr/>
          </p:nvSpPr>
          <p:spPr bwMode="auto">
            <a:xfrm>
              <a:off x="8751671" y="9020623"/>
              <a:ext cx="1414123" cy="2957250"/>
            </a:xfrm>
            <a:custGeom>
              <a:avLst/>
              <a:gdLst>
                <a:gd name="T0" fmla="*/ 2036 w 2231"/>
                <a:gd name="T1" fmla="*/ 2436 h 4663"/>
                <a:gd name="T2" fmla="*/ 1714 w 2231"/>
                <a:gd name="T3" fmla="*/ 2567 h 4663"/>
                <a:gd name="T4" fmla="*/ 1690 w 2231"/>
                <a:gd name="T5" fmla="*/ 2445 h 4663"/>
                <a:gd name="T6" fmla="*/ 1612 w 2231"/>
                <a:gd name="T7" fmla="*/ 2445 h 4663"/>
                <a:gd name="T8" fmla="*/ 1588 w 2231"/>
                <a:gd name="T9" fmla="*/ 2528 h 4663"/>
                <a:gd name="T10" fmla="*/ 1559 w 2231"/>
                <a:gd name="T11" fmla="*/ 2680 h 4663"/>
                <a:gd name="T12" fmla="*/ 1462 w 2231"/>
                <a:gd name="T13" fmla="*/ 2777 h 4663"/>
                <a:gd name="T14" fmla="*/ 1330 w 2231"/>
                <a:gd name="T15" fmla="*/ 2933 h 4663"/>
                <a:gd name="T16" fmla="*/ 1091 w 2231"/>
                <a:gd name="T17" fmla="*/ 3030 h 4663"/>
                <a:gd name="T18" fmla="*/ 959 w 2231"/>
                <a:gd name="T19" fmla="*/ 3025 h 4663"/>
                <a:gd name="T20" fmla="*/ 867 w 2231"/>
                <a:gd name="T21" fmla="*/ 3020 h 4663"/>
                <a:gd name="T22" fmla="*/ 774 w 2231"/>
                <a:gd name="T23" fmla="*/ 3147 h 4663"/>
                <a:gd name="T24" fmla="*/ 696 w 2231"/>
                <a:gd name="T25" fmla="*/ 3220 h 4663"/>
                <a:gd name="T26" fmla="*/ 594 w 2231"/>
                <a:gd name="T27" fmla="*/ 3346 h 4663"/>
                <a:gd name="T28" fmla="*/ 497 w 2231"/>
                <a:gd name="T29" fmla="*/ 3390 h 4663"/>
                <a:gd name="T30" fmla="*/ 482 w 2231"/>
                <a:gd name="T31" fmla="*/ 3503 h 4663"/>
                <a:gd name="T32" fmla="*/ 414 w 2231"/>
                <a:gd name="T33" fmla="*/ 3542 h 4663"/>
                <a:gd name="T34" fmla="*/ 419 w 2231"/>
                <a:gd name="T35" fmla="*/ 3619 h 4663"/>
                <a:gd name="T36" fmla="*/ 404 w 2231"/>
                <a:gd name="T37" fmla="*/ 3766 h 4663"/>
                <a:gd name="T38" fmla="*/ 380 w 2231"/>
                <a:gd name="T39" fmla="*/ 3790 h 4663"/>
                <a:gd name="T40" fmla="*/ 360 w 2231"/>
                <a:gd name="T41" fmla="*/ 3877 h 4663"/>
                <a:gd name="T42" fmla="*/ 360 w 2231"/>
                <a:gd name="T43" fmla="*/ 4048 h 4663"/>
                <a:gd name="T44" fmla="*/ 384 w 2231"/>
                <a:gd name="T45" fmla="*/ 4199 h 4663"/>
                <a:gd name="T46" fmla="*/ 467 w 2231"/>
                <a:gd name="T47" fmla="*/ 4433 h 4663"/>
                <a:gd name="T48" fmla="*/ 550 w 2231"/>
                <a:gd name="T49" fmla="*/ 4569 h 4663"/>
                <a:gd name="T50" fmla="*/ 521 w 2231"/>
                <a:gd name="T51" fmla="*/ 4633 h 4663"/>
                <a:gd name="T52" fmla="*/ 360 w 2231"/>
                <a:gd name="T53" fmla="*/ 4613 h 4663"/>
                <a:gd name="T54" fmla="*/ 24 w 2231"/>
                <a:gd name="T55" fmla="*/ 4530 h 4663"/>
                <a:gd name="T56" fmla="*/ 0 w 2231"/>
                <a:gd name="T57" fmla="*/ 0 h 4663"/>
                <a:gd name="T58" fmla="*/ 83 w 2231"/>
                <a:gd name="T59" fmla="*/ 78 h 4663"/>
                <a:gd name="T60" fmla="*/ 254 w 2231"/>
                <a:gd name="T61" fmla="*/ 83 h 4663"/>
                <a:gd name="T62" fmla="*/ 375 w 2231"/>
                <a:gd name="T63" fmla="*/ 132 h 4663"/>
                <a:gd name="T64" fmla="*/ 516 w 2231"/>
                <a:gd name="T65" fmla="*/ 127 h 4663"/>
                <a:gd name="T66" fmla="*/ 828 w 2231"/>
                <a:gd name="T67" fmla="*/ 210 h 4663"/>
                <a:gd name="T68" fmla="*/ 979 w 2231"/>
                <a:gd name="T69" fmla="*/ 137 h 4663"/>
                <a:gd name="T70" fmla="*/ 1193 w 2231"/>
                <a:gd name="T71" fmla="*/ 64 h 4663"/>
                <a:gd name="T72" fmla="*/ 1447 w 2231"/>
                <a:gd name="T73" fmla="*/ 118 h 4663"/>
                <a:gd name="T74" fmla="*/ 1705 w 2231"/>
                <a:gd name="T75" fmla="*/ 190 h 4663"/>
                <a:gd name="T76" fmla="*/ 1953 w 2231"/>
                <a:gd name="T77" fmla="*/ 536 h 4663"/>
                <a:gd name="T78" fmla="*/ 2075 w 2231"/>
                <a:gd name="T79" fmla="*/ 1345 h 4663"/>
                <a:gd name="T80" fmla="*/ 2192 w 2231"/>
                <a:gd name="T81" fmla="*/ 1511 h 4663"/>
                <a:gd name="T82" fmla="*/ 2158 w 2231"/>
                <a:gd name="T83" fmla="*/ 1895 h 4663"/>
                <a:gd name="T84" fmla="*/ 2177 w 2231"/>
                <a:gd name="T85" fmla="*/ 2324 h 4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31" h="4663">
                  <a:moveTo>
                    <a:pt x="2177" y="2387"/>
                  </a:moveTo>
                  <a:lnTo>
                    <a:pt x="2177" y="2387"/>
                  </a:lnTo>
                  <a:cubicBezTo>
                    <a:pt x="2124" y="2397"/>
                    <a:pt x="2089" y="2412"/>
                    <a:pt x="2036" y="2436"/>
                  </a:cubicBezTo>
                  <a:cubicBezTo>
                    <a:pt x="1992" y="2456"/>
                    <a:pt x="1963" y="2460"/>
                    <a:pt x="1924" y="2480"/>
                  </a:cubicBezTo>
                  <a:cubicBezTo>
                    <a:pt x="1875" y="2514"/>
                    <a:pt x="1846" y="2533"/>
                    <a:pt x="1793" y="2553"/>
                  </a:cubicBezTo>
                  <a:cubicBezTo>
                    <a:pt x="1763" y="2562"/>
                    <a:pt x="1744" y="2562"/>
                    <a:pt x="1714" y="2567"/>
                  </a:cubicBezTo>
                  <a:cubicBezTo>
                    <a:pt x="1734" y="2553"/>
                    <a:pt x="1753" y="2543"/>
                    <a:pt x="1753" y="2519"/>
                  </a:cubicBezTo>
                  <a:cubicBezTo>
                    <a:pt x="1753" y="2499"/>
                    <a:pt x="1749" y="2484"/>
                    <a:pt x="1739" y="2475"/>
                  </a:cubicBezTo>
                  <a:cubicBezTo>
                    <a:pt x="1724" y="2460"/>
                    <a:pt x="1705" y="2460"/>
                    <a:pt x="1690" y="2445"/>
                  </a:cubicBezTo>
                  <a:cubicBezTo>
                    <a:pt x="1680" y="2436"/>
                    <a:pt x="1690" y="2421"/>
                    <a:pt x="1690" y="2407"/>
                  </a:cubicBezTo>
                  <a:cubicBezTo>
                    <a:pt x="1690" y="2392"/>
                    <a:pt x="1695" y="2382"/>
                    <a:pt x="1695" y="2363"/>
                  </a:cubicBezTo>
                  <a:cubicBezTo>
                    <a:pt x="1656" y="2387"/>
                    <a:pt x="1646" y="2417"/>
                    <a:pt x="1612" y="2445"/>
                  </a:cubicBezTo>
                  <a:cubicBezTo>
                    <a:pt x="1608" y="2451"/>
                    <a:pt x="1608" y="2456"/>
                    <a:pt x="1598" y="2460"/>
                  </a:cubicBezTo>
                  <a:cubicBezTo>
                    <a:pt x="1588" y="2460"/>
                    <a:pt x="1578" y="2465"/>
                    <a:pt x="1568" y="2465"/>
                  </a:cubicBezTo>
                  <a:cubicBezTo>
                    <a:pt x="1578" y="2489"/>
                    <a:pt x="1588" y="2504"/>
                    <a:pt x="1588" y="2528"/>
                  </a:cubicBezTo>
                  <a:cubicBezTo>
                    <a:pt x="1588" y="2558"/>
                    <a:pt x="1583" y="2572"/>
                    <a:pt x="1578" y="2602"/>
                  </a:cubicBezTo>
                  <a:cubicBezTo>
                    <a:pt x="1578" y="2626"/>
                    <a:pt x="1573" y="2641"/>
                    <a:pt x="1559" y="2660"/>
                  </a:cubicBezTo>
                  <a:cubicBezTo>
                    <a:pt x="1559" y="2665"/>
                    <a:pt x="1559" y="2675"/>
                    <a:pt x="1559" y="2680"/>
                  </a:cubicBezTo>
                  <a:cubicBezTo>
                    <a:pt x="1553" y="2680"/>
                    <a:pt x="1544" y="2680"/>
                    <a:pt x="1544" y="2680"/>
                  </a:cubicBezTo>
                  <a:cubicBezTo>
                    <a:pt x="1525" y="2694"/>
                    <a:pt x="1514" y="2704"/>
                    <a:pt x="1500" y="2719"/>
                  </a:cubicBezTo>
                  <a:cubicBezTo>
                    <a:pt x="1486" y="2738"/>
                    <a:pt x="1476" y="2757"/>
                    <a:pt x="1462" y="2777"/>
                  </a:cubicBezTo>
                  <a:cubicBezTo>
                    <a:pt x="1447" y="2801"/>
                    <a:pt x="1432" y="2816"/>
                    <a:pt x="1422" y="2840"/>
                  </a:cubicBezTo>
                  <a:cubicBezTo>
                    <a:pt x="1417" y="2850"/>
                    <a:pt x="1412" y="2865"/>
                    <a:pt x="1407" y="2874"/>
                  </a:cubicBezTo>
                  <a:cubicBezTo>
                    <a:pt x="1383" y="2904"/>
                    <a:pt x="1359" y="2913"/>
                    <a:pt x="1330" y="2933"/>
                  </a:cubicBezTo>
                  <a:cubicBezTo>
                    <a:pt x="1305" y="2952"/>
                    <a:pt x="1301" y="2972"/>
                    <a:pt x="1276" y="2991"/>
                  </a:cubicBezTo>
                  <a:cubicBezTo>
                    <a:pt x="1252" y="3011"/>
                    <a:pt x="1227" y="3011"/>
                    <a:pt x="1198" y="3015"/>
                  </a:cubicBezTo>
                  <a:cubicBezTo>
                    <a:pt x="1159" y="3025"/>
                    <a:pt x="1135" y="3030"/>
                    <a:pt x="1091" y="3030"/>
                  </a:cubicBezTo>
                  <a:cubicBezTo>
                    <a:pt x="1072" y="3030"/>
                    <a:pt x="1057" y="3030"/>
                    <a:pt x="1033" y="3025"/>
                  </a:cubicBezTo>
                  <a:cubicBezTo>
                    <a:pt x="1013" y="3015"/>
                    <a:pt x="1008" y="3001"/>
                    <a:pt x="989" y="3001"/>
                  </a:cubicBezTo>
                  <a:cubicBezTo>
                    <a:pt x="974" y="3001"/>
                    <a:pt x="969" y="3015"/>
                    <a:pt x="959" y="3025"/>
                  </a:cubicBezTo>
                  <a:cubicBezTo>
                    <a:pt x="945" y="3030"/>
                    <a:pt x="935" y="3035"/>
                    <a:pt x="920" y="3035"/>
                  </a:cubicBezTo>
                  <a:cubicBezTo>
                    <a:pt x="906" y="3035"/>
                    <a:pt x="896" y="3025"/>
                    <a:pt x="882" y="3015"/>
                  </a:cubicBezTo>
                  <a:cubicBezTo>
                    <a:pt x="867" y="3020"/>
                    <a:pt x="867" y="3020"/>
                    <a:pt x="867" y="3020"/>
                  </a:cubicBezTo>
                  <a:cubicBezTo>
                    <a:pt x="872" y="3059"/>
                    <a:pt x="872" y="3094"/>
                    <a:pt x="911" y="3113"/>
                  </a:cubicBezTo>
                  <a:cubicBezTo>
                    <a:pt x="852" y="3133"/>
                    <a:pt x="823" y="3161"/>
                    <a:pt x="774" y="3191"/>
                  </a:cubicBezTo>
                  <a:cubicBezTo>
                    <a:pt x="774" y="3172"/>
                    <a:pt x="774" y="3161"/>
                    <a:pt x="774" y="3147"/>
                  </a:cubicBezTo>
                  <a:cubicBezTo>
                    <a:pt x="745" y="3147"/>
                    <a:pt x="745" y="3147"/>
                    <a:pt x="745" y="3147"/>
                  </a:cubicBezTo>
                  <a:cubicBezTo>
                    <a:pt x="721" y="3152"/>
                    <a:pt x="696" y="3166"/>
                    <a:pt x="696" y="3191"/>
                  </a:cubicBezTo>
                  <a:cubicBezTo>
                    <a:pt x="696" y="3220"/>
                    <a:pt x="696" y="3220"/>
                    <a:pt x="696" y="3220"/>
                  </a:cubicBezTo>
                  <a:cubicBezTo>
                    <a:pt x="740" y="3220"/>
                    <a:pt x="740" y="3220"/>
                    <a:pt x="740" y="3220"/>
                  </a:cubicBezTo>
                  <a:cubicBezTo>
                    <a:pt x="706" y="3239"/>
                    <a:pt x="691" y="3259"/>
                    <a:pt x="667" y="3283"/>
                  </a:cubicBezTo>
                  <a:cubicBezTo>
                    <a:pt x="638" y="3313"/>
                    <a:pt x="614" y="3318"/>
                    <a:pt x="594" y="3346"/>
                  </a:cubicBezTo>
                  <a:cubicBezTo>
                    <a:pt x="580" y="3366"/>
                    <a:pt x="575" y="3381"/>
                    <a:pt x="565" y="3396"/>
                  </a:cubicBezTo>
                  <a:cubicBezTo>
                    <a:pt x="550" y="3376"/>
                    <a:pt x="541" y="3361"/>
                    <a:pt x="521" y="3346"/>
                  </a:cubicBezTo>
                  <a:cubicBezTo>
                    <a:pt x="511" y="3361"/>
                    <a:pt x="506" y="3371"/>
                    <a:pt x="497" y="3390"/>
                  </a:cubicBezTo>
                  <a:cubicBezTo>
                    <a:pt x="492" y="3400"/>
                    <a:pt x="482" y="3405"/>
                    <a:pt x="482" y="3420"/>
                  </a:cubicBezTo>
                  <a:cubicBezTo>
                    <a:pt x="482" y="3434"/>
                    <a:pt x="502" y="3440"/>
                    <a:pt x="516" y="3444"/>
                  </a:cubicBezTo>
                  <a:cubicBezTo>
                    <a:pt x="506" y="3468"/>
                    <a:pt x="492" y="3478"/>
                    <a:pt x="482" y="3503"/>
                  </a:cubicBezTo>
                  <a:cubicBezTo>
                    <a:pt x="477" y="3517"/>
                    <a:pt x="477" y="3542"/>
                    <a:pt x="458" y="3542"/>
                  </a:cubicBezTo>
                  <a:cubicBezTo>
                    <a:pt x="453" y="3542"/>
                    <a:pt x="448" y="3532"/>
                    <a:pt x="439" y="3532"/>
                  </a:cubicBezTo>
                  <a:cubicBezTo>
                    <a:pt x="429" y="3532"/>
                    <a:pt x="424" y="3537"/>
                    <a:pt x="414" y="3542"/>
                  </a:cubicBezTo>
                  <a:cubicBezTo>
                    <a:pt x="399" y="3546"/>
                    <a:pt x="375" y="3546"/>
                    <a:pt x="375" y="3561"/>
                  </a:cubicBezTo>
                  <a:cubicBezTo>
                    <a:pt x="375" y="3576"/>
                    <a:pt x="384" y="3581"/>
                    <a:pt x="390" y="3595"/>
                  </a:cubicBezTo>
                  <a:cubicBezTo>
                    <a:pt x="395" y="3605"/>
                    <a:pt x="404" y="3619"/>
                    <a:pt x="419" y="3619"/>
                  </a:cubicBezTo>
                  <a:cubicBezTo>
                    <a:pt x="434" y="3619"/>
                    <a:pt x="439" y="3610"/>
                    <a:pt x="448" y="3600"/>
                  </a:cubicBezTo>
                  <a:cubicBezTo>
                    <a:pt x="443" y="3639"/>
                    <a:pt x="434" y="3663"/>
                    <a:pt x="424" y="3697"/>
                  </a:cubicBezTo>
                  <a:cubicBezTo>
                    <a:pt x="414" y="3727"/>
                    <a:pt x="404" y="3741"/>
                    <a:pt x="404" y="3766"/>
                  </a:cubicBezTo>
                  <a:cubicBezTo>
                    <a:pt x="404" y="3780"/>
                    <a:pt x="404" y="3790"/>
                    <a:pt x="409" y="3805"/>
                  </a:cubicBezTo>
                  <a:cubicBezTo>
                    <a:pt x="409" y="3785"/>
                    <a:pt x="409" y="3785"/>
                    <a:pt x="409" y="3785"/>
                  </a:cubicBezTo>
                  <a:cubicBezTo>
                    <a:pt x="395" y="3785"/>
                    <a:pt x="390" y="3790"/>
                    <a:pt x="380" y="3790"/>
                  </a:cubicBezTo>
                  <a:cubicBezTo>
                    <a:pt x="370" y="3790"/>
                    <a:pt x="360" y="3780"/>
                    <a:pt x="351" y="3780"/>
                  </a:cubicBezTo>
                  <a:cubicBezTo>
                    <a:pt x="326" y="3780"/>
                    <a:pt x="297" y="3799"/>
                    <a:pt x="297" y="3829"/>
                  </a:cubicBezTo>
                  <a:cubicBezTo>
                    <a:pt x="297" y="3858"/>
                    <a:pt x="331" y="3877"/>
                    <a:pt x="360" y="3877"/>
                  </a:cubicBezTo>
                  <a:cubicBezTo>
                    <a:pt x="375" y="3877"/>
                    <a:pt x="384" y="3873"/>
                    <a:pt x="395" y="3863"/>
                  </a:cubicBezTo>
                  <a:cubicBezTo>
                    <a:pt x="395" y="3985"/>
                    <a:pt x="395" y="3985"/>
                    <a:pt x="395" y="3985"/>
                  </a:cubicBezTo>
                  <a:cubicBezTo>
                    <a:pt x="395" y="4014"/>
                    <a:pt x="380" y="4029"/>
                    <a:pt x="360" y="4048"/>
                  </a:cubicBezTo>
                  <a:cubicBezTo>
                    <a:pt x="356" y="4053"/>
                    <a:pt x="345" y="4058"/>
                    <a:pt x="345" y="4062"/>
                  </a:cubicBezTo>
                  <a:cubicBezTo>
                    <a:pt x="345" y="4092"/>
                    <a:pt x="360" y="4102"/>
                    <a:pt x="370" y="4126"/>
                  </a:cubicBezTo>
                  <a:cubicBezTo>
                    <a:pt x="380" y="4155"/>
                    <a:pt x="380" y="4170"/>
                    <a:pt x="384" y="4199"/>
                  </a:cubicBezTo>
                  <a:cubicBezTo>
                    <a:pt x="390" y="4233"/>
                    <a:pt x="390" y="4258"/>
                    <a:pt x="409" y="4291"/>
                  </a:cubicBezTo>
                  <a:cubicBezTo>
                    <a:pt x="419" y="4316"/>
                    <a:pt x="434" y="4335"/>
                    <a:pt x="443" y="4360"/>
                  </a:cubicBezTo>
                  <a:cubicBezTo>
                    <a:pt x="453" y="4389"/>
                    <a:pt x="467" y="4404"/>
                    <a:pt x="467" y="4433"/>
                  </a:cubicBezTo>
                  <a:cubicBezTo>
                    <a:pt x="467" y="4511"/>
                    <a:pt x="467" y="4511"/>
                    <a:pt x="467" y="4511"/>
                  </a:cubicBezTo>
                  <a:cubicBezTo>
                    <a:pt x="467" y="4526"/>
                    <a:pt x="458" y="4540"/>
                    <a:pt x="467" y="4554"/>
                  </a:cubicBezTo>
                  <a:cubicBezTo>
                    <a:pt x="487" y="4579"/>
                    <a:pt x="516" y="4569"/>
                    <a:pt x="550" y="4569"/>
                  </a:cubicBezTo>
                  <a:cubicBezTo>
                    <a:pt x="550" y="4589"/>
                    <a:pt x="555" y="4603"/>
                    <a:pt x="555" y="4618"/>
                  </a:cubicBezTo>
                  <a:lnTo>
                    <a:pt x="555" y="4618"/>
                  </a:lnTo>
                  <a:cubicBezTo>
                    <a:pt x="545" y="4623"/>
                    <a:pt x="531" y="4628"/>
                    <a:pt x="521" y="4633"/>
                  </a:cubicBezTo>
                  <a:cubicBezTo>
                    <a:pt x="497" y="4647"/>
                    <a:pt x="487" y="4662"/>
                    <a:pt x="458" y="4662"/>
                  </a:cubicBezTo>
                  <a:cubicBezTo>
                    <a:pt x="429" y="4662"/>
                    <a:pt x="409" y="4657"/>
                    <a:pt x="384" y="4642"/>
                  </a:cubicBezTo>
                  <a:cubicBezTo>
                    <a:pt x="375" y="4633"/>
                    <a:pt x="370" y="4623"/>
                    <a:pt x="360" y="4613"/>
                  </a:cubicBezTo>
                  <a:cubicBezTo>
                    <a:pt x="331" y="4598"/>
                    <a:pt x="312" y="4594"/>
                    <a:pt x="282" y="4589"/>
                  </a:cubicBezTo>
                  <a:cubicBezTo>
                    <a:pt x="204" y="4574"/>
                    <a:pt x="161" y="4569"/>
                    <a:pt x="88" y="4545"/>
                  </a:cubicBezTo>
                  <a:cubicBezTo>
                    <a:pt x="63" y="4540"/>
                    <a:pt x="49" y="4535"/>
                    <a:pt x="24" y="4530"/>
                  </a:cubicBezTo>
                  <a:cubicBezTo>
                    <a:pt x="14" y="4530"/>
                    <a:pt x="10" y="4526"/>
                    <a:pt x="0" y="4526"/>
                  </a:cubicBezTo>
                  <a:lnTo>
                    <a:pt x="0" y="4526"/>
                  </a:lnTo>
                  <a:cubicBezTo>
                    <a:pt x="0" y="0"/>
                    <a:pt x="0" y="0"/>
                    <a:pt x="0" y="0"/>
                  </a:cubicBezTo>
                  <a:lnTo>
                    <a:pt x="0" y="0"/>
                  </a:lnTo>
                  <a:cubicBezTo>
                    <a:pt x="19" y="10"/>
                    <a:pt x="34" y="20"/>
                    <a:pt x="58" y="35"/>
                  </a:cubicBezTo>
                  <a:cubicBezTo>
                    <a:pt x="73" y="44"/>
                    <a:pt x="73" y="64"/>
                    <a:pt x="83" y="78"/>
                  </a:cubicBezTo>
                  <a:cubicBezTo>
                    <a:pt x="97" y="113"/>
                    <a:pt x="117" y="137"/>
                    <a:pt x="151" y="137"/>
                  </a:cubicBezTo>
                  <a:cubicBezTo>
                    <a:pt x="166" y="137"/>
                    <a:pt x="175" y="127"/>
                    <a:pt x="185" y="113"/>
                  </a:cubicBezTo>
                  <a:cubicBezTo>
                    <a:pt x="204" y="93"/>
                    <a:pt x="224" y="83"/>
                    <a:pt x="254" y="83"/>
                  </a:cubicBezTo>
                  <a:cubicBezTo>
                    <a:pt x="268" y="83"/>
                    <a:pt x="278" y="88"/>
                    <a:pt x="293" y="98"/>
                  </a:cubicBezTo>
                  <a:cubicBezTo>
                    <a:pt x="293" y="103"/>
                    <a:pt x="293" y="113"/>
                    <a:pt x="297" y="113"/>
                  </a:cubicBezTo>
                  <a:cubicBezTo>
                    <a:pt x="321" y="132"/>
                    <a:pt x="341" y="132"/>
                    <a:pt x="375" y="132"/>
                  </a:cubicBezTo>
                  <a:cubicBezTo>
                    <a:pt x="395" y="132"/>
                    <a:pt x="414" y="127"/>
                    <a:pt x="434" y="137"/>
                  </a:cubicBezTo>
                  <a:cubicBezTo>
                    <a:pt x="453" y="142"/>
                    <a:pt x="463" y="161"/>
                    <a:pt x="487" y="161"/>
                  </a:cubicBezTo>
                  <a:cubicBezTo>
                    <a:pt x="502" y="161"/>
                    <a:pt x="502" y="127"/>
                    <a:pt x="516" y="127"/>
                  </a:cubicBezTo>
                  <a:cubicBezTo>
                    <a:pt x="536" y="127"/>
                    <a:pt x="545" y="137"/>
                    <a:pt x="560" y="142"/>
                  </a:cubicBezTo>
                  <a:cubicBezTo>
                    <a:pt x="638" y="152"/>
                    <a:pt x="682" y="166"/>
                    <a:pt x="760" y="181"/>
                  </a:cubicBezTo>
                  <a:cubicBezTo>
                    <a:pt x="784" y="185"/>
                    <a:pt x="799" y="210"/>
                    <a:pt x="828" y="210"/>
                  </a:cubicBezTo>
                  <a:cubicBezTo>
                    <a:pt x="848" y="210"/>
                    <a:pt x="857" y="205"/>
                    <a:pt x="877" y="195"/>
                  </a:cubicBezTo>
                  <a:cubicBezTo>
                    <a:pt x="911" y="190"/>
                    <a:pt x="930" y="181"/>
                    <a:pt x="955" y="161"/>
                  </a:cubicBezTo>
                  <a:cubicBezTo>
                    <a:pt x="964" y="157"/>
                    <a:pt x="969" y="146"/>
                    <a:pt x="979" y="137"/>
                  </a:cubicBezTo>
                  <a:cubicBezTo>
                    <a:pt x="1018" y="113"/>
                    <a:pt x="1047" y="122"/>
                    <a:pt x="1086" y="103"/>
                  </a:cubicBezTo>
                  <a:cubicBezTo>
                    <a:pt x="1105" y="93"/>
                    <a:pt x="1110" y="78"/>
                    <a:pt x="1130" y="74"/>
                  </a:cubicBezTo>
                  <a:cubicBezTo>
                    <a:pt x="1155" y="64"/>
                    <a:pt x="1169" y="64"/>
                    <a:pt x="1193" y="64"/>
                  </a:cubicBezTo>
                  <a:cubicBezTo>
                    <a:pt x="1213" y="78"/>
                    <a:pt x="1227" y="88"/>
                    <a:pt x="1252" y="88"/>
                  </a:cubicBezTo>
                  <a:cubicBezTo>
                    <a:pt x="1354" y="88"/>
                    <a:pt x="1354" y="88"/>
                    <a:pt x="1354" y="88"/>
                  </a:cubicBezTo>
                  <a:cubicBezTo>
                    <a:pt x="1393" y="88"/>
                    <a:pt x="1412" y="103"/>
                    <a:pt x="1447" y="118"/>
                  </a:cubicBezTo>
                  <a:cubicBezTo>
                    <a:pt x="1490" y="137"/>
                    <a:pt x="1510" y="152"/>
                    <a:pt x="1553" y="171"/>
                  </a:cubicBezTo>
                  <a:cubicBezTo>
                    <a:pt x="1608" y="195"/>
                    <a:pt x="1646" y="190"/>
                    <a:pt x="1705" y="190"/>
                  </a:cubicBezTo>
                  <a:lnTo>
                    <a:pt x="1705" y="190"/>
                  </a:lnTo>
                  <a:cubicBezTo>
                    <a:pt x="1753" y="210"/>
                    <a:pt x="1793" y="215"/>
                    <a:pt x="1846" y="215"/>
                  </a:cubicBezTo>
                  <a:cubicBezTo>
                    <a:pt x="1880" y="215"/>
                    <a:pt x="1899" y="215"/>
                    <a:pt x="1934" y="215"/>
                  </a:cubicBezTo>
                  <a:cubicBezTo>
                    <a:pt x="1953" y="536"/>
                    <a:pt x="1953" y="536"/>
                    <a:pt x="1953" y="536"/>
                  </a:cubicBezTo>
                  <a:lnTo>
                    <a:pt x="1953" y="536"/>
                  </a:lnTo>
                  <a:cubicBezTo>
                    <a:pt x="1978" y="1130"/>
                    <a:pt x="1978" y="1130"/>
                    <a:pt x="1978" y="1130"/>
                  </a:cubicBezTo>
                  <a:cubicBezTo>
                    <a:pt x="2021" y="1213"/>
                    <a:pt x="2031" y="1262"/>
                    <a:pt x="2075" y="1345"/>
                  </a:cubicBezTo>
                  <a:cubicBezTo>
                    <a:pt x="2089" y="1369"/>
                    <a:pt x="2104" y="1379"/>
                    <a:pt x="2124" y="1403"/>
                  </a:cubicBezTo>
                  <a:cubicBezTo>
                    <a:pt x="2138" y="1423"/>
                    <a:pt x="2143" y="1442"/>
                    <a:pt x="2158" y="1462"/>
                  </a:cubicBezTo>
                  <a:cubicBezTo>
                    <a:pt x="2167" y="1481"/>
                    <a:pt x="2182" y="1491"/>
                    <a:pt x="2192" y="1511"/>
                  </a:cubicBezTo>
                  <a:cubicBezTo>
                    <a:pt x="2216" y="1559"/>
                    <a:pt x="2230" y="1594"/>
                    <a:pt x="2230" y="1652"/>
                  </a:cubicBezTo>
                  <a:cubicBezTo>
                    <a:pt x="2230" y="1705"/>
                    <a:pt x="2230" y="1735"/>
                    <a:pt x="2211" y="1779"/>
                  </a:cubicBezTo>
                  <a:cubicBezTo>
                    <a:pt x="2187" y="1822"/>
                    <a:pt x="2158" y="1846"/>
                    <a:pt x="2158" y="1895"/>
                  </a:cubicBezTo>
                  <a:cubicBezTo>
                    <a:pt x="2158" y="1949"/>
                    <a:pt x="2187" y="1978"/>
                    <a:pt x="2187" y="2036"/>
                  </a:cubicBezTo>
                  <a:cubicBezTo>
                    <a:pt x="2187" y="2144"/>
                    <a:pt x="2182" y="2202"/>
                    <a:pt x="2182" y="2309"/>
                  </a:cubicBezTo>
                  <a:cubicBezTo>
                    <a:pt x="2182" y="2314"/>
                    <a:pt x="2177" y="2319"/>
                    <a:pt x="2177" y="2324"/>
                  </a:cubicBezTo>
                  <a:cubicBezTo>
                    <a:pt x="2177" y="2348"/>
                    <a:pt x="2182" y="2363"/>
                    <a:pt x="2177" y="238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5" name="Freeform 70"/>
            <p:cNvSpPr>
              <a:spLocks noChangeArrowheads="1"/>
            </p:cNvSpPr>
            <p:nvPr/>
          </p:nvSpPr>
          <p:spPr bwMode="auto">
            <a:xfrm>
              <a:off x="15242635" y="2574043"/>
              <a:ext cx="980085" cy="1680256"/>
            </a:xfrm>
            <a:custGeom>
              <a:avLst/>
              <a:gdLst>
                <a:gd name="T0" fmla="*/ 0 w 1550"/>
                <a:gd name="T1" fmla="*/ 1549 h 2651"/>
                <a:gd name="T2" fmla="*/ 536 w 1550"/>
                <a:gd name="T3" fmla="*/ 2650 h 2651"/>
                <a:gd name="T4" fmla="*/ 536 w 1550"/>
                <a:gd name="T5" fmla="*/ 2645 h 2651"/>
                <a:gd name="T6" fmla="*/ 623 w 1550"/>
                <a:gd name="T7" fmla="*/ 2343 h 2651"/>
                <a:gd name="T8" fmla="*/ 760 w 1550"/>
                <a:gd name="T9" fmla="*/ 2100 h 2651"/>
                <a:gd name="T10" fmla="*/ 901 w 1550"/>
                <a:gd name="T11" fmla="*/ 1924 h 2651"/>
                <a:gd name="T12" fmla="*/ 959 w 1550"/>
                <a:gd name="T13" fmla="*/ 1870 h 2651"/>
                <a:gd name="T14" fmla="*/ 979 w 1550"/>
                <a:gd name="T15" fmla="*/ 1734 h 2651"/>
                <a:gd name="T16" fmla="*/ 954 w 1550"/>
                <a:gd name="T17" fmla="*/ 1583 h 2651"/>
                <a:gd name="T18" fmla="*/ 1013 w 1550"/>
                <a:gd name="T19" fmla="*/ 1564 h 2651"/>
                <a:gd name="T20" fmla="*/ 1067 w 1550"/>
                <a:gd name="T21" fmla="*/ 1647 h 2651"/>
                <a:gd name="T22" fmla="*/ 1145 w 1550"/>
                <a:gd name="T23" fmla="*/ 1583 h 2651"/>
                <a:gd name="T24" fmla="*/ 1203 w 1550"/>
                <a:gd name="T25" fmla="*/ 1495 h 2651"/>
                <a:gd name="T26" fmla="*/ 1256 w 1550"/>
                <a:gd name="T27" fmla="*/ 1500 h 2651"/>
                <a:gd name="T28" fmla="*/ 1300 w 1550"/>
                <a:gd name="T29" fmla="*/ 1427 h 2651"/>
                <a:gd name="T30" fmla="*/ 1422 w 1550"/>
                <a:gd name="T31" fmla="*/ 1315 h 2651"/>
                <a:gd name="T32" fmla="*/ 1549 w 1550"/>
                <a:gd name="T33" fmla="*/ 1096 h 2651"/>
                <a:gd name="T34" fmla="*/ 1490 w 1550"/>
                <a:gd name="T35" fmla="*/ 1018 h 2651"/>
                <a:gd name="T36" fmla="*/ 1432 w 1550"/>
                <a:gd name="T37" fmla="*/ 931 h 2651"/>
                <a:gd name="T38" fmla="*/ 1339 w 1550"/>
                <a:gd name="T39" fmla="*/ 887 h 2651"/>
                <a:gd name="T40" fmla="*/ 1261 w 1550"/>
                <a:gd name="T41" fmla="*/ 838 h 2651"/>
                <a:gd name="T42" fmla="*/ 1110 w 1550"/>
                <a:gd name="T43" fmla="*/ 706 h 2651"/>
                <a:gd name="T44" fmla="*/ 1052 w 1550"/>
                <a:gd name="T45" fmla="*/ 653 h 2651"/>
                <a:gd name="T46" fmla="*/ 945 w 1550"/>
                <a:gd name="T47" fmla="*/ 399 h 2651"/>
                <a:gd name="T48" fmla="*/ 828 w 1550"/>
                <a:gd name="T49" fmla="*/ 112 h 2651"/>
                <a:gd name="T50" fmla="*/ 725 w 1550"/>
                <a:gd name="T51" fmla="*/ 39 h 2651"/>
                <a:gd name="T52" fmla="*/ 560 w 1550"/>
                <a:gd name="T53" fmla="*/ 49 h 2651"/>
                <a:gd name="T54" fmla="*/ 424 w 1550"/>
                <a:gd name="T55" fmla="*/ 141 h 2651"/>
                <a:gd name="T56" fmla="*/ 331 w 1550"/>
                <a:gd name="T57" fmla="*/ 229 h 2651"/>
                <a:gd name="T58" fmla="*/ 161 w 1550"/>
                <a:gd name="T59" fmla="*/ 258 h 2651"/>
                <a:gd name="T60" fmla="*/ 117 w 1550"/>
                <a:gd name="T61" fmla="*/ 517 h 2651"/>
                <a:gd name="T62" fmla="*/ 127 w 1550"/>
                <a:gd name="T63" fmla="*/ 984 h 2651"/>
                <a:gd name="T64" fmla="*/ 107 w 1550"/>
                <a:gd name="T65" fmla="*/ 1198 h 2651"/>
                <a:gd name="T66" fmla="*/ 58 w 1550"/>
                <a:gd name="T67" fmla="*/ 1305 h 2651"/>
                <a:gd name="T68" fmla="*/ 78 w 1550"/>
                <a:gd name="T69" fmla="*/ 1369 h 2651"/>
                <a:gd name="T70" fmla="*/ 63 w 1550"/>
                <a:gd name="T71" fmla="*/ 1510 h 2651"/>
                <a:gd name="T72" fmla="*/ 0 w 1550"/>
                <a:gd name="T73" fmla="*/ 1549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0" h="2651">
                  <a:moveTo>
                    <a:pt x="0" y="1549"/>
                  </a:moveTo>
                  <a:lnTo>
                    <a:pt x="0" y="1549"/>
                  </a:lnTo>
                  <a:cubicBezTo>
                    <a:pt x="399" y="2596"/>
                    <a:pt x="399" y="2596"/>
                    <a:pt x="399" y="2596"/>
                  </a:cubicBezTo>
                  <a:cubicBezTo>
                    <a:pt x="443" y="2620"/>
                    <a:pt x="487" y="2630"/>
                    <a:pt x="536" y="2650"/>
                  </a:cubicBezTo>
                  <a:lnTo>
                    <a:pt x="536" y="2650"/>
                  </a:lnTo>
                  <a:cubicBezTo>
                    <a:pt x="536" y="2645"/>
                    <a:pt x="536" y="2645"/>
                    <a:pt x="536" y="2645"/>
                  </a:cubicBezTo>
                  <a:cubicBezTo>
                    <a:pt x="550" y="2548"/>
                    <a:pt x="550" y="2489"/>
                    <a:pt x="589" y="2401"/>
                  </a:cubicBezTo>
                  <a:cubicBezTo>
                    <a:pt x="599" y="2377"/>
                    <a:pt x="614" y="2367"/>
                    <a:pt x="623" y="2343"/>
                  </a:cubicBezTo>
                  <a:cubicBezTo>
                    <a:pt x="648" y="2289"/>
                    <a:pt x="653" y="2250"/>
                    <a:pt x="658" y="2192"/>
                  </a:cubicBezTo>
                  <a:cubicBezTo>
                    <a:pt x="682" y="2143"/>
                    <a:pt x="716" y="2133"/>
                    <a:pt x="760" y="2100"/>
                  </a:cubicBezTo>
                  <a:cubicBezTo>
                    <a:pt x="808" y="2065"/>
                    <a:pt x="823" y="2026"/>
                    <a:pt x="852" y="1978"/>
                  </a:cubicBezTo>
                  <a:cubicBezTo>
                    <a:pt x="867" y="1954"/>
                    <a:pt x="877" y="1934"/>
                    <a:pt x="901" y="1924"/>
                  </a:cubicBezTo>
                  <a:cubicBezTo>
                    <a:pt x="910" y="1919"/>
                    <a:pt x="921" y="1924"/>
                    <a:pt x="930" y="1915"/>
                  </a:cubicBezTo>
                  <a:cubicBezTo>
                    <a:pt x="945" y="1904"/>
                    <a:pt x="954" y="1890"/>
                    <a:pt x="959" y="1870"/>
                  </a:cubicBezTo>
                  <a:cubicBezTo>
                    <a:pt x="969" y="1836"/>
                    <a:pt x="964" y="1817"/>
                    <a:pt x="969" y="1783"/>
                  </a:cubicBezTo>
                  <a:cubicBezTo>
                    <a:pt x="969" y="1763"/>
                    <a:pt x="979" y="1754"/>
                    <a:pt x="979" y="1734"/>
                  </a:cubicBezTo>
                  <a:cubicBezTo>
                    <a:pt x="979" y="1661"/>
                    <a:pt x="979" y="1661"/>
                    <a:pt x="979" y="1661"/>
                  </a:cubicBezTo>
                  <a:cubicBezTo>
                    <a:pt x="954" y="1583"/>
                    <a:pt x="954" y="1583"/>
                    <a:pt x="954" y="1583"/>
                  </a:cubicBezTo>
                  <a:cubicBezTo>
                    <a:pt x="969" y="1583"/>
                    <a:pt x="984" y="1578"/>
                    <a:pt x="998" y="1573"/>
                  </a:cubicBezTo>
                  <a:cubicBezTo>
                    <a:pt x="1004" y="1573"/>
                    <a:pt x="1008" y="1564"/>
                    <a:pt x="1013" y="1564"/>
                  </a:cubicBezTo>
                  <a:cubicBezTo>
                    <a:pt x="1032" y="1564"/>
                    <a:pt x="1037" y="1588"/>
                    <a:pt x="1042" y="1603"/>
                  </a:cubicBezTo>
                  <a:cubicBezTo>
                    <a:pt x="1052" y="1622"/>
                    <a:pt x="1057" y="1632"/>
                    <a:pt x="1067" y="1647"/>
                  </a:cubicBezTo>
                  <a:cubicBezTo>
                    <a:pt x="1095" y="1642"/>
                    <a:pt x="1125" y="1642"/>
                    <a:pt x="1145" y="1612"/>
                  </a:cubicBezTo>
                  <a:cubicBezTo>
                    <a:pt x="1150" y="1608"/>
                    <a:pt x="1145" y="1593"/>
                    <a:pt x="1145" y="1583"/>
                  </a:cubicBezTo>
                  <a:cubicBezTo>
                    <a:pt x="1150" y="1564"/>
                    <a:pt x="1164" y="1554"/>
                    <a:pt x="1174" y="1539"/>
                  </a:cubicBezTo>
                  <a:cubicBezTo>
                    <a:pt x="1184" y="1525"/>
                    <a:pt x="1193" y="1510"/>
                    <a:pt x="1203" y="1495"/>
                  </a:cubicBezTo>
                  <a:cubicBezTo>
                    <a:pt x="1208" y="1486"/>
                    <a:pt x="1208" y="1481"/>
                    <a:pt x="1217" y="1481"/>
                  </a:cubicBezTo>
                  <a:cubicBezTo>
                    <a:pt x="1232" y="1481"/>
                    <a:pt x="1242" y="1495"/>
                    <a:pt x="1256" y="1500"/>
                  </a:cubicBezTo>
                  <a:cubicBezTo>
                    <a:pt x="1261" y="1505"/>
                    <a:pt x="1266" y="1500"/>
                    <a:pt x="1271" y="1500"/>
                  </a:cubicBezTo>
                  <a:cubicBezTo>
                    <a:pt x="1286" y="1476"/>
                    <a:pt x="1286" y="1451"/>
                    <a:pt x="1300" y="1427"/>
                  </a:cubicBezTo>
                  <a:cubicBezTo>
                    <a:pt x="1325" y="1393"/>
                    <a:pt x="1349" y="1379"/>
                    <a:pt x="1378" y="1349"/>
                  </a:cubicBezTo>
                  <a:cubicBezTo>
                    <a:pt x="1393" y="1335"/>
                    <a:pt x="1402" y="1325"/>
                    <a:pt x="1422" y="1315"/>
                  </a:cubicBezTo>
                  <a:cubicBezTo>
                    <a:pt x="1471" y="1276"/>
                    <a:pt x="1485" y="1242"/>
                    <a:pt x="1515" y="1183"/>
                  </a:cubicBezTo>
                  <a:cubicBezTo>
                    <a:pt x="1534" y="1155"/>
                    <a:pt x="1549" y="1130"/>
                    <a:pt x="1549" y="1096"/>
                  </a:cubicBezTo>
                  <a:cubicBezTo>
                    <a:pt x="1549" y="1076"/>
                    <a:pt x="1549" y="1062"/>
                    <a:pt x="1539" y="1047"/>
                  </a:cubicBezTo>
                  <a:cubicBezTo>
                    <a:pt x="1524" y="1033"/>
                    <a:pt x="1505" y="1033"/>
                    <a:pt x="1490" y="1018"/>
                  </a:cubicBezTo>
                  <a:cubicBezTo>
                    <a:pt x="1481" y="1008"/>
                    <a:pt x="1481" y="989"/>
                    <a:pt x="1476" y="974"/>
                  </a:cubicBezTo>
                  <a:cubicBezTo>
                    <a:pt x="1466" y="955"/>
                    <a:pt x="1446" y="945"/>
                    <a:pt x="1432" y="931"/>
                  </a:cubicBezTo>
                  <a:lnTo>
                    <a:pt x="1432" y="931"/>
                  </a:lnTo>
                  <a:cubicBezTo>
                    <a:pt x="1393" y="926"/>
                    <a:pt x="1374" y="896"/>
                    <a:pt x="1339" y="887"/>
                  </a:cubicBezTo>
                  <a:cubicBezTo>
                    <a:pt x="1315" y="882"/>
                    <a:pt x="1296" y="887"/>
                    <a:pt x="1276" y="867"/>
                  </a:cubicBezTo>
                  <a:cubicBezTo>
                    <a:pt x="1266" y="862"/>
                    <a:pt x="1266" y="848"/>
                    <a:pt x="1261" y="838"/>
                  </a:cubicBezTo>
                  <a:cubicBezTo>
                    <a:pt x="1232" y="789"/>
                    <a:pt x="1217" y="755"/>
                    <a:pt x="1169" y="730"/>
                  </a:cubicBezTo>
                  <a:cubicBezTo>
                    <a:pt x="1145" y="716"/>
                    <a:pt x="1135" y="711"/>
                    <a:pt x="1110" y="706"/>
                  </a:cubicBezTo>
                  <a:cubicBezTo>
                    <a:pt x="1091" y="702"/>
                    <a:pt x="1076" y="711"/>
                    <a:pt x="1062" y="697"/>
                  </a:cubicBezTo>
                  <a:cubicBezTo>
                    <a:pt x="1052" y="687"/>
                    <a:pt x="1057" y="672"/>
                    <a:pt x="1052" y="653"/>
                  </a:cubicBezTo>
                  <a:cubicBezTo>
                    <a:pt x="1032" y="589"/>
                    <a:pt x="993" y="565"/>
                    <a:pt x="974" y="502"/>
                  </a:cubicBezTo>
                  <a:cubicBezTo>
                    <a:pt x="959" y="463"/>
                    <a:pt x="954" y="439"/>
                    <a:pt x="945" y="399"/>
                  </a:cubicBezTo>
                  <a:cubicBezTo>
                    <a:pt x="916" y="321"/>
                    <a:pt x="891" y="278"/>
                    <a:pt x="867" y="200"/>
                  </a:cubicBezTo>
                  <a:cubicBezTo>
                    <a:pt x="857" y="166"/>
                    <a:pt x="847" y="146"/>
                    <a:pt x="828" y="112"/>
                  </a:cubicBezTo>
                  <a:cubicBezTo>
                    <a:pt x="823" y="93"/>
                    <a:pt x="818" y="78"/>
                    <a:pt x="804" y="64"/>
                  </a:cubicBezTo>
                  <a:cubicBezTo>
                    <a:pt x="779" y="44"/>
                    <a:pt x="755" y="49"/>
                    <a:pt x="725" y="39"/>
                  </a:cubicBezTo>
                  <a:cubicBezTo>
                    <a:pt x="686" y="25"/>
                    <a:pt x="662" y="0"/>
                    <a:pt x="614" y="0"/>
                  </a:cubicBezTo>
                  <a:cubicBezTo>
                    <a:pt x="584" y="0"/>
                    <a:pt x="575" y="25"/>
                    <a:pt x="560" y="49"/>
                  </a:cubicBezTo>
                  <a:cubicBezTo>
                    <a:pt x="555" y="68"/>
                    <a:pt x="545" y="78"/>
                    <a:pt x="536" y="97"/>
                  </a:cubicBezTo>
                  <a:cubicBezTo>
                    <a:pt x="497" y="122"/>
                    <a:pt x="458" y="112"/>
                    <a:pt x="424" y="141"/>
                  </a:cubicBezTo>
                  <a:cubicBezTo>
                    <a:pt x="424" y="146"/>
                    <a:pt x="424" y="151"/>
                    <a:pt x="419" y="156"/>
                  </a:cubicBezTo>
                  <a:cubicBezTo>
                    <a:pt x="390" y="190"/>
                    <a:pt x="365" y="205"/>
                    <a:pt x="331" y="229"/>
                  </a:cubicBezTo>
                  <a:cubicBezTo>
                    <a:pt x="297" y="180"/>
                    <a:pt x="248" y="171"/>
                    <a:pt x="209" y="122"/>
                  </a:cubicBezTo>
                  <a:cubicBezTo>
                    <a:pt x="209" y="180"/>
                    <a:pt x="170" y="205"/>
                    <a:pt x="161" y="258"/>
                  </a:cubicBezTo>
                  <a:cubicBezTo>
                    <a:pt x="156" y="312"/>
                    <a:pt x="141" y="341"/>
                    <a:pt x="131" y="395"/>
                  </a:cubicBezTo>
                  <a:cubicBezTo>
                    <a:pt x="122" y="439"/>
                    <a:pt x="127" y="467"/>
                    <a:pt x="117" y="517"/>
                  </a:cubicBezTo>
                  <a:cubicBezTo>
                    <a:pt x="107" y="580"/>
                    <a:pt x="97" y="619"/>
                    <a:pt x="97" y="687"/>
                  </a:cubicBezTo>
                  <a:cubicBezTo>
                    <a:pt x="97" y="804"/>
                    <a:pt x="117" y="867"/>
                    <a:pt x="127" y="984"/>
                  </a:cubicBezTo>
                  <a:cubicBezTo>
                    <a:pt x="127" y="1076"/>
                    <a:pt x="127" y="1076"/>
                    <a:pt x="127" y="1076"/>
                  </a:cubicBezTo>
                  <a:cubicBezTo>
                    <a:pt x="127" y="1125"/>
                    <a:pt x="117" y="1155"/>
                    <a:pt x="107" y="1198"/>
                  </a:cubicBezTo>
                  <a:cubicBezTo>
                    <a:pt x="102" y="1233"/>
                    <a:pt x="92" y="1247"/>
                    <a:pt x="78" y="1276"/>
                  </a:cubicBezTo>
                  <a:cubicBezTo>
                    <a:pt x="73" y="1291"/>
                    <a:pt x="63" y="1291"/>
                    <a:pt x="58" y="1305"/>
                  </a:cubicBezTo>
                  <a:cubicBezTo>
                    <a:pt x="53" y="1310"/>
                    <a:pt x="44" y="1315"/>
                    <a:pt x="44" y="1320"/>
                  </a:cubicBezTo>
                  <a:cubicBezTo>
                    <a:pt x="44" y="1344"/>
                    <a:pt x="78" y="1344"/>
                    <a:pt x="78" y="1369"/>
                  </a:cubicBezTo>
                  <a:cubicBezTo>
                    <a:pt x="78" y="1403"/>
                    <a:pt x="68" y="1418"/>
                    <a:pt x="63" y="1447"/>
                  </a:cubicBezTo>
                  <a:cubicBezTo>
                    <a:pt x="63" y="1471"/>
                    <a:pt x="68" y="1486"/>
                    <a:pt x="63" y="1510"/>
                  </a:cubicBezTo>
                  <a:cubicBezTo>
                    <a:pt x="63" y="1515"/>
                    <a:pt x="53" y="1515"/>
                    <a:pt x="48" y="1520"/>
                  </a:cubicBezTo>
                  <a:cubicBezTo>
                    <a:pt x="34" y="1534"/>
                    <a:pt x="15" y="1544"/>
                    <a:pt x="0" y="154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7" name="Freeform 71"/>
            <p:cNvSpPr>
              <a:spLocks noChangeArrowheads="1"/>
            </p:cNvSpPr>
            <p:nvPr/>
          </p:nvSpPr>
          <p:spPr bwMode="auto">
            <a:xfrm>
              <a:off x="14738591" y="3671810"/>
              <a:ext cx="487242" cy="929741"/>
            </a:xfrm>
            <a:custGeom>
              <a:avLst/>
              <a:gdLst>
                <a:gd name="T0" fmla="*/ 0 w 771"/>
                <a:gd name="T1" fmla="*/ 258 h 1467"/>
                <a:gd name="T2" fmla="*/ 0 w 771"/>
                <a:gd name="T3" fmla="*/ 258 h 1467"/>
                <a:gd name="T4" fmla="*/ 662 w 771"/>
                <a:gd name="T5" fmla="*/ 0 h 1467"/>
                <a:gd name="T6" fmla="*/ 662 w 771"/>
                <a:gd name="T7" fmla="*/ 0 h 1467"/>
                <a:gd name="T8" fmla="*/ 696 w 771"/>
                <a:gd name="T9" fmla="*/ 131 h 1467"/>
                <a:gd name="T10" fmla="*/ 770 w 771"/>
                <a:gd name="T11" fmla="*/ 219 h 1467"/>
                <a:gd name="T12" fmla="*/ 736 w 771"/>
                <a:gd name="T13" fmla="*/ 297 h 1467"/>
                <a:gd name="T14" fmla="*/ 711 w 771"/>
                <a:gd name="T15" fmla="*/ 356 h 1467"/>
                <a:gd name="T16" fmla="*/ 667 w 771"/>
                <a:gd name="T17" fmla="*/ 438 h 1467"/>
                <a:gd name="T18" fmla="*/ 682 w 771"/>
                <a:gd name="T19" fmla="*/ 477 h 1467"/>
                <a:gd name="T20" fmla="*/ 667 w 771"/>
                <a:gd name="T21" fmla="*/ 551 h 1467"/>
                <a:gd name="T22" fmla="*/ 667 w 771"/>
                <a:gd name="T23" fmla="*/ 628 h 1467"/>
                <a:gd name="T24" fmla="*/ 653 w 771"/>
                <a:gd name="T25" fmla="*/ 702 h 1467"/>
                <a:gd name="T26" fmla="*/ 648 w 771"/>
                <a:gd name="T27" fmla="*/ 794 h 1467"/>
                <a:gd name="T28" fmla="*/ 638 w 771"/>
                <a:gd name="T29" fmla="*/ 847 h 1467"/>
                <a:gd name="T30" fmla="*/ 667 w 771"/>
                <a:gd name="T31" fmla="*/ 989 h 1467"/>
                <a:gd name="T32" fmla="*/ 692 w 771"/>
                <a:gd name="T33" fmla="*/ 1111 h 1467"/>
                <a:gd name="T34" fmla="*/ 720 w 771"/>
                <a:gd name="T35" fmla="*/ 1203 h 1467"/>
                <a:gd name="T36" fmla="*/ 731 w 771"/>
                <a:gd name="T37" fmla="*/ 1291 h 1467"/>
                <a:gd name="T38" fmla="*/ 770 w 771"/>
                <a:gd name="T39" fmla="*/ 1369 h 1467"/>
                <a:gd name="T40" fmla="*/ 770 w 771"/>
                <a:gd name="T41" fmla="*/ 1369 h 1467"/>
                <a:gd name="T42" fmla="*/ 438 w 771"/>
                <a:gd name="T43" fmla="*/ 1466 h 1467"/>
                <a:gd name="T44" fmla="*/ 438 w 771"/>
                <a:gd name="T45" fmla="*/ 1466 h 1467"/>
                <a:gd name="T46" fmla="*/ 424 w 771"/>
                <a:gd name="T47" fmla="*/ 1398 h 1467"/>
                <a:gd name="T48" fmla="*/ 317 w 771"/>
                <a:gd name="T49" fmla="*/ 1023 h 1467"/>
                <a:gd name="T50" fmla="*/ 229 w 771"/>
                <a:gd name="T51" fmla="*/ 935 h 1467"/>
                <a:gd name="T52" fmla="*/ 190 w 771"/>
                <a:gd name="T53" fmla="*/ 847 h 1467"/>
                <a:gd name="T54" fmla="*/ 126 w 771"/>
                <a:gd name="T55" fmla="*/ 653 h 1467"/>
                <a:gd name="T56" fmla="*/ 68 w 771"/>
                <a:gd name="T57" fmla="*/ 502 h 1467"/>
                <a:gd name="T58" fmla="*/ 34 w 771"/>
                <a:gd name="T59" fmla="*/ 453 h 1467"/>
                <a:gd name="T60" fmla="*/ 24 w 771"/>
                <a:gd name="T61" fmla="*/ 380 h 1467"/>
                <a:gd name="T62" fmla="*/ 0 w 771"/>
                <a:gd name="T63" fmla="*/ 258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1" h="1467">
                  <a:moveTo>
                    <a:pt x="0" y="258"/>
                  </a:moveTo>
                  <a:lnTo>
                    <a:pt x="0" y="258"/>
                  </a:lnTo>
                  <a:cubicBezTo>
                    <a:pt x="662" y="0"/>
                    <a:pt x="662" y="0"/>
                    <a:pt x="662" y="0"/>
                  </a:cubicBezTo>
                  <a:lnTo>
                    <a:pt x="662" y="0"/>
                  </a:lnTo>
                  <a:cubicBezTo>
                    <a:pt x="682" y="49"/>
                    <a:pt x="677" y="88"/>
                    <a:pt x="696" y="131"/>
                  </a:cubicBezTo>
                  <a:cubicBezTo>
                    <a:pt x="716" y="170"/>
                    <a:pt x="770" y="175"/>
                    <a:pt x="770" y="219"/>
                  </a:cubicBezTo>
                  <a:cubicBezTo>
                    <a:pt x="770" y="253"/>
                    <a:pt x="750" y="268"/>
                    <a:pt x="736" y="297"/>
                  </a:cubicBezTo>
                  <a:cubicBezTo>
                    <a:pt x="726" y="316"/>
                    <a:pt x="720" y="336"/>
                    <a:pt x="711" y="356"/>
                  </a:cubicBezTo>
                  <a:cubicBezTo>
                    <a:pt x="692" y="390"/>
                    <a:pt x="667" y="404"/>
                    <a:pt x="667" y="438"/>
                  </a:cubicBezTo>
                  <a:cubicBezTo>
                    <a:pt x="667" y="458"/>
                    <a:pt x="677" y="463"/>
                    <a:pt x="682" y="477"/>
                  </a:cubicBezTo>
                  <a:cubicBezTo>
                    <a:pt x="667" y="551"/>
                    <a:pt x="667" y="551"/>
                    <a:pt x="667" y="551"/>
                  </a:cubicBezTo>
                  <a:cubicBezTo>
                    <a:pt x="667" y="628"/>
                    <a:pt x="667" y="628"/>
                    <a:pt x="667" y="628"/>
                  </a:cubicBezTo>
                  <a:cubicBezTo>
                    <a:pt x="667" y="658"/>
                    <a:pt x="657" y="672"/>
                    <a:pt x="653" y="702"/>
                  </a:cubicBezTo>
                  <a:cubicBezTo>
                    <a:pt x="653" y="741"/>
                    <a:pt x="657" y="760"/>
                    <a:pt x="648" y="794"/>
                  </a:cubicBezTo>
                  <a:cubicBezTo>
                    <a:pt x="643" y="814"/>
                    <a:pt x="638" y="828"/>
                    <a:pt x="638" y="847"/>
                  </a:cubicBezTo>
                  <a:cubicBezTo>
                    <a:pt x="638" y="901"/>
                    <a:pt x="657" y="935"/>
                    <a:pt x="667" y="989"/>
                  </a:cubicBezTo>
                  <a:cubicBezTo>
                    <a:pt x="672" y="1037"/>
                    <a:pt x="672" y="1067"/>
                    <a:pt x="692" y="1111"/>
                  </a:cubicBezTo>
                  <a:cubicBezTo>
                    <a:pt x="706" y="1145"/>
                    <a:pt x="716" y="1164"/>
                    <a:pt x="720" y="1203"/>
                  </a:cubicBezTo>
                  <a:cubicBezTo>
                    <a:pt x="726" y="1237"/>
                    <a:pt x="720" y="1257"/>
                    <a:pt x="731" y="1291"/>
                  </a:cubicBezTo>
                  <a:cubicBezTo>
                    <a:pt x="736" y="1325"/>
                    <a:pt x="750" y="1339"/>
                    <a:pt x="770" y="1369"/>
                  </a:cubicBezTo>
                  <a:lnTo>
                    <a:pt x="770" y="1369"/>
                  </a:lnTo>
                  <a:cubicBezTo>
                    <a:pt x="438" y="1466"/>
                    <a:pt x="438" y="1466"/>
                    <a:pt x="438" y="1466"/>
                  </a:cubicBezTo>
                  <a:lnTo>
                    <a:pt x="438" y="1466"/>
                  </a:lnTo>
                  <a:cubicBezTo>
                    <a:pt x="433" y="1437"/>
                    <a:pt x="429" y="1427"/>
                    <a:pt x="424" y="1398"/>
                  </a:cubicBezTo>
                  <a:cubicBezTo>
                    <a:pt x="317" y="1023"/>
                    <a:pt x="317" y="1023"/>
                    <a:pt x="317" y="1023"/>
                  </a:cubicBezTo>
                  <a:cubicBezTo>
                    <a:pt x="273" y="1004"/>
                    <a:pt x="253" y="979"/>
                    <a:pt x="229" y="935"/>
                  </a:cubicBezTo>
                  <a:cubicBezTo>
                    <a:pt x="209" y="906"/>
                    <a:pt x="200" y="887"/>
                    <a:pt x="190" y="847"/>
                  </a:cubicBezTo>
                  <a:cubicBezTo>
                    <a:pt x="175" y="770"/>
                    <a:pt x="141" y="731"/>
                    <a:pt x="126" y="653"/>
                  </a:cubicBezTo>
                  <a:cubicBezTo>
                    <a:pt x="117" y="589"/>
                    <a:pt x="98" y="556"/>
                    <a:pt x="68" y="502"/>
                  </a:cubicBezTo>
                  <a:cubicBezTo>
                    <a:pt x="58" y="482"/>
                    <a:pt x="44" y="473"/>
                    <a:pt x="34" y="453"/>
                  </a:cubicBezTo>
                  <a:cubicBezTo>
                    <a:pt x="29" y="429"/>
                    <a:pt x="34" y="404"/>
                    <a:pt x="24" y="380"/>
                  </a:cubicBezTo>
                  <a:cubicBezTo>
                    <a:pt x="10" y="336"/>
                    <a:pt x="0" y="307"/>
                    <a:pt x="0" y="25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8" name="Freeform 72"/>
            <p:cNvSpPr>
              <a:spLocks noChangeArrowheads="1"/>
            </p:cNvSpPr>
            <p:nvPr/>
          </p:nvSpPr>
          <p:spPr bwMode="auto">
            <a:xfrm>
              <a:off x="15015815" y="4329910"/>
              <a:ext cx="952083" cy="543283"/>
            </a:xfrm>
            <a:custGeom>
              <a:avLst/>
              <a:gdLst>
                <a:gd name="T0" fmla="*/ 867 w 1502"/>
                <a:gd name="T1" fmla="*/ 0 h 859"/>
                <a:gd name="T2" fmla="*/ 867 w 1502"/>
                <a:gd name="T3" fmla="*/ 0 h 859"/>
                <a:gd name="T4" fmla="*/ 896 w 1502"/>
                <a:gd name="T5" fmla="*/ 15 h 859"/>
                <a:gd name="T6" fmla="*/ 984 w 1502"/>
                <a:gd name="T7" fmla="*/ 59 h 859"/>
                <a:gd name="T8" fmla="*/ 935 w 1502"/>
                <a:gd name="T9" fmla="*/ 132 h 859"/>
                <a:gd name="T10" fmla="*/ 931 w 1502"/>
                <a:gd name="T11" fmla="*/ 200 h 859"/>
                <a:gd name="T12" fmla="*/ 999 w 1502"/>
                <a:gd name="T13" fmla="*/ 318 h 859"/>
                <a:gd name="T14" fmla="*/ 1042 w 1502"/>
                <a:gd name="T15" fmla="*/ 318 h 859"/>
                <a:gd name="T16" fmla="*/ 1053 w 1502"/>
                <a:gd name="T17" fmla="*/ 327 h 859"/>
                <a:gd name="T18" fmla="*/ 1087 w 1502"/>
                <a:gd name="T19" fmla="*/ 366 h 859"/>
                <a:gd name="T20" fmla="*/ 1130 w 1502"/>
                <a:gd name="T21" fmla="*/ 444 h 859"/>
                <a:gd name="T22" fmla="*/ 1164 w 1502"/>
                <a:gd name="T23" fmla="*/ 483 h 859"/>
                <a:gd name="T24" fmla="*/ 1233 w 1502"/>
                <a:gd name="T25" fmla="*/ 517 h 859"/>
                <a:gd name="T26" fmla="*/ 1315 w 1502"/>
                <a:gd name="T27" fmla="*/ 498 h 859"/>
                <a:gd name="T28" fmla="*/ 1374 w 1502"/>
                <a:gd name="T29" fmla="*/ 473 h 859"/>
                <a:gd name="T30" fmla="*/ 1393 w 1502"/>
                <a:gd name="T31" fmla="*/ 405 h 859"/>
                <a:gd name="T32" fmla="*/ 1374 w 1502"/>
                <a:gd name="T33" fmla="*/ 351 h 859"/>
                <a:gd name="T34" fmla="*/ 1360 w 1502"/>
                <a:gd name="T35" fmla="*/ 346 h 859"/>
                <a:gd name="T36" fmla="*/ 1315 w 1502"/>
                <a:gd name="T37" fmla="*/ 254 h 859"/>
                <a:gd name="T38" fmla="*/ 1413 w 1502"/>
                <a:gd name="T39" fmla="*/ 298 h 859"/>
                <a:gd name="T40" fmla="*/ 1501 w 1502"/>
                <a:gd name="T41" fmla="*/ 366 h 859"/>
                <a:gd name="T42" fmla="*/ 1466 w 1502"/>
                <a:gd name="T43" fmla="*/ 454 h 859"/>
                <a:gd name="T44" fmla="*/ 1437 w 1502"/>
                <a:gd name="T45" fmla="*/ 483 h 859"/>
                <a:gd name="T46" fmla="*/ 1408 w 1502"/>
                <a:gd name="T47" fmla="*/ 527 h 859"/>
                <a:gd name="T48" fmla="*/ 1349 w 1502"/>
                <a:gd name="T49" fmla="*/ 566 h 859"/>
                <a:gd name="T50" fmla="*/ 1266 w 1502"/>
                <a:gd name="T51" fmla="*/ 649 h 859"/>
                <a:gd name="T52" fmla="*/ 1213 w 1502"/>
                <a:gd name="T53" fmla="*/ 600 h 859"/>
                <a:gd name="T54" fmla="*/ 1179 w 1502"/>
                <a:gd name="T55" fmla="*/ 658 h 859"/>
                <a:gd name="T56" fmla="*/ 1150 w 1502"/>
                <a:gd name="T57" fmla="*/ 716 h 859"/>
                <a:gd name="T58" fmla="*/ 1062 w 1502"/>
                <a:gd name="T59" fmla="*/ 760 h 859"/>
                <a:gd name="T60" fmla="*/ 1062 w 1502"/>
                <a:gd name="T61" fmla="*/ 760 h 859"/>
                <a:gd name="T62" fmla="*/ 1014 w 1502"/>
                <a:gd name="T63" fmla="*/ 663 h 859"/>
                <a:gd name="T64" fmla="*/ 940 w 1502"/>
                <a:gd name="T65" fmla="*/ 614 h 859"/>
                <a:gd name="T66" fmla="*/ 916 w 1502"/>
                <a:gd name="T67" fmla="*/ 585 h 859"/>
                <a:gd name="T68" fmla="*/ 896 w 1502"/>
                <a:gd name="T69" fmla="*/ 570 h 859"/>
                <a:gd name="T70" fmla="*/ 824 w 1502"/>
                <a:gd name="T71" fmla="*/ 600 h 859"/>
                <a:gd name="T72" fmla="*/ 794 w 1502"/>
                <a:gd name="T73" fmla="*/ 600 h 859"/>
                <a:gd name="T74" fmla="*/ 721 w 1502"/>
                <a:gd name="T75" fmla="*/ 624 h 859"/>
                <a:gd name="T76" fmla="*/ 721 w 1502"/>
                <a:gd name="T77" fmla="*/ 624 h 859"/>
                <a:gd name="T78" fmla="*/ 54 w 1502"/>
                <a:gd name="T79" fmla="*/ 858 h 859"/>
                <a:gd name="T80" fmla="*/ 54 w 1502"/>
                <a:gd name="T81" fmla="*/ 858 h 859"/>
                <a:gd name="T82" fmla="*/ 34 w 1502"/>
                <a:gd name="T83" fmla="*/ 809 h 859"/>
                <a:gd name="T84" fmla="*/ 15 w 1502"/>
                <a:gd name="T85" fmla="*/ 716 h 859"/>
                <a:gd name="T86" fmla="*/ 15 w 1502"/>
                <a:gd name="T87" fmla="*/ 644 h 859"/>
                <a:gd name="T88" fmla="*/ 5 w 1502"/>
                <a:gd name="T89" fmla="*/ 522 h 859"/>
                <a:gd name="T90" fmla="*/ 0 w 1502"/>
                <a:gd name="T91" fmla="*/ 429 h 859"/>
                <a:gd name="T92" fmla="*/ 0 w 1502"/>
                <a:gd name="T93" fmla="*/ 429 h 859"/>
                <a:gd name="T94" fmla="*/ 332 w 1502"/>
                <a:gd name="T95" fmla="*/ 332 h 859"/>
                <a:gd name="T96" fmla="*/ 332 w 1502"/>
                <a:gd name="T97" fmla="*/ 332 h 859"/>
                <a:gd name="T98" fmla="*/ 736 w 1502"/>
                <a:gd name="T99" fmla="*/ 166 h 859"/>
                <a:gd name="T100" fmla="*/ 789 w 1502"/>
                <a:gd name="T101" fmla="*/ 74 h 859"/>
                <a:gd name="T102" fmla="*/ 867 w 1502"/>
                <a:gd name="T103" fmla="*/ 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2" h="859">
                  <a:moveTo>
                    <a:pt x="867" y="0"/>
                  </a:moveTo>
                  <a:lnTo>
                    <a:pt x="867" y="0"/>
                  </a:lnTo>
                  <a:cubicBezTo>
                    <a:pt x="867" y="11"/>
                    <a:pt x="887" y="11"/>
                    <a:pt x="896" y="15"/>
                  </a:cubicBezTo>
                  <a:cubicBezTo>
                    <a:pt x="931" y="35"/>
                    <a:pt x="955" y="35"/>
                    <a:pt x="984" y="59"/>
                  </a:cubicBezTo>
                  <a:cubicBezTo>
                    <a:pt x="970" y="88"/>
                    <a:pt x="945" y="103"/>
                    <a:pt x="935" y="132"/>
                  </a:cubicBezTo>
                  <a:cubicBezTo>
                    <a:pt x="931" y="157"/>
                    <a:pt x="931" y="176"/>
                    <a:pt x="931" y="200"/>
                  </a:cubicBezTo>
                  <a:cubicBezTo>
                    <a:pt x="931" y="254"/>
                    <a:pt x="945" y="318"/>
                    <a:pt x="999" y="318"/>
                  </a:cubicBezTo>
                  <a:cubicBezTo>
                    <a:pt x="1014" y="318"/>
                    <a:pt x="1023" y="318"/>
                    <a:pt x="1042" y="318"/>
                  </a:cubicBezTo>
                  <a:cubicBezTo>
                    <a:pt x="1047" y="318"/>
                    <a:pt x="1047" y="322"/>
                    <a:pt x="1053" y="327"/>
                  </a:cubicBezTo>
                  <a:cubicBezTo>
                    <a:pt x="1067" y="337"/>
                    <a:pt x="1077" y="351"/>
                    <a:pt x="1087" y="366"/>
                  </a:cubicBezTo>
                  <a:cubicBezTo>
                    <a:pt x="1106" y="395"/>
                    <a:pt x="1111" y="415"/>
                    <a:pt x="1130" y="444"/>
                  </a:cubicBezTo>
                  <a:cubicBezTo>
                    <a:pt x="1140" y="459"/>
                    <a:pt x="1155" y="468"/>
                    <a:pt x="1164" y="483"/>
                  </a:cubicBezTo>
                  <a:cubicBezTo>
                    <a:pt x="1184" y="503"/>
                    <a:pt x="1203" y="517"/>
                    <a:pt x="1233" y="517"/>
                  </a:cubicBezTo>
                  <a:cubicBezTo>
                    <a:pt x="1262" y="517"/>
                    <a:pt x="1281" y="512"/>
                    <a:pt x="1315" y="498"/>
                  </a:cubicBezTo>
                  <a:cubicBezTo>
                    <a:pt x="1335" y="492"/>
                    <a:pt x="1354" y="492"/>
                    <a:pt x="1374" y="473"/>
                  </a:cubicBezTo>
                  <a:cubicBezTo>
                    <a:pt x="1393" y="454"/>
                    <a:pt x="1393" y="434"/>
                    <a:pt x="1393" y="405"/>
                  </a:cubicBezTo>
                  <a:cubicBezTo>
                    <a:pt x="1393" y="385"/>
                    <a:pt x="1388" y="366"/>
                    <a:pt x="1374" y="351"/>
                  </a:cubicBezTo>
                  <a:cubicBezTo>
                    <a:pt x="1369" y="351"/>
                    <a:pt x="1364" y="351"/>
                    <a:pt x="1360" y="346"/>
                  </a:cubicBezTo>
                  <a:cubicBezTo>
                    <a:pt x="1325" y="327"/>
                    <a:pt x="1320" y="293"/>
                    <a:pt x="1315" y="254"/>
                  </a:cubicBezTo>
                  <a:cubicBezTo>
                    <a:pt x="1354" y="268"/>
                    <a:pt x="1374" y="283"/>
                    <a:pt x="1413" y="298"/>
                  </a:cubicBezTo>
                  <a:cubicBezTo>
                    <a:pt x="1451" y="318"/>
                    <a:pt x="1501" y="322"/>
                    <a:pt x="1501" y="366"/>
                  </a:cubicBezTo>
                  <a:cubicBezTo>
                    <a:pt x="1501" y="400"/>
                    <a:pt x="1486" y="424"/>
                    <a:pt x="1466" y="454"/>
                  </a:cubicBezTo>
                  <a:cubicBezTo>
                    <a:pt x="1462" y="468"/>
                    <a:pt x="1447" y="468"/>
                    <a:pt x="1437" y="483"/>
                  </a:cubicBezTo>
                  <a:cubicBezTo>
                    <a:pt x="1427" y="498"/>
                    <a:pt x="1423" y="512"/>
                    <a:pt x="1408" y="527"/>
                  </a:cubicBezTo>
                  <a:cubicBezTo>
                    <a:pt x="1388" y="546"/>
                    <a:pt x="1369" y="551"/>
                    <a:pt x="1349" y="566"/>
                  </a:cubicBezTo>
                  <a:cubicBezTo>
                    <a:pt x="1315" y="595"/>
                    <a:pt x="1306" y="629"/>
                    <a:pt x="1266" y="649"/>
                  </a:cubicBezTo>
                  <a:cubicBezTo>
                    <a:pt x="1247" y="629"/>
                    <a:pt x="1238" y="619"/>
                    <a:pt x="1213" y="600"/>
                  </a:cubicBezTo>
                  <a:cubicBezTo>
                    <a:pt x="1199" y="619"/>
                    <a:pt x="1189" y="634"/>
                    <a:pt x="1179" y="658"/>
                  </a:cubicBezTo>
                  <a:cubicBezTo>
                    <a:pt x="1164" y="682"/>
                    <a:pt x="1164" y="697"/>
                    <a:pt x="1150" y="716"/>
                  </a:cubicBezTo>
                  <a:cubicBezTo>
                    <a:pt x="1120" y="746"/>
                    <a:pt x="1096" y="751"/>
                    <a:pt x="1062" y="760"/>
                  </a:cubicBezTo>
                  <a:lnTo>
                    <a:pt x="1062" y="760"/>
                  </a:lnTo>
                  <a:cubicBezTo>
                    <a:pt x="1057" y="716"/>
                    <a:pt x="1047" y="688"/>
                    <a:pt x="1014" y="663"/>
                  </a:cubicBezTo>
                  <a:cubicBezTo>
                    <a:pt x="984" y="649"/>
                    <a:pt x="965" y="639"/>
                    <a:pt x="940" y="614"/>
                  </a:cubicBezTo>
                  <a:cubicBezTo>
                    <a:pt x="931" y="605"/>
                    <a:pt x="926" y="595"/>
                    <a:pt x="916" y="585"/>
                  </a:cubicBezTo>
                  <a:cubicBezTo>
                    <a:pt x="906" y="580"/>
                    <a:pt x="906" y="570"/>
                    <a:pt x="896" y="570"/>
                  </a:cubicBezTo>
                  <a:cubicBezTo>
                    <a:pt x="867" y="570"/>
                    <a:pt x="853" y="590"/>
                    <a:pt x="824" y="600"/>
                  </a:cubicBezTo>
                  <a:cubicBezTo>
                    <a:pt x="814" y="600"/>
                    <a:pt x="804" y="595"/>
                    <a:pt x="794" y="600"/>
                  </a:cubicBezTo>
                  <a:cubicBezTo>
                    <a:pt x="770" y="605"/>
                    <a:pt x="746" y="614"/>
                    <a:pt x="721" y="624"/>
                  </a:cubicBezTo>
                  <a:lnTo>
                    <a:pt x="721" y="624"/>
                  </a:lnTo>
                  <a:cubicBezTo>
                    <a:pt x="54" y="858"/>
                    <a:pt x="54" y="858"/>
                    <a:pt x="54" y="858"/>
                  </a:cubicBezTo>
                  <a:lnTo>
                    <a:pt x="54" y="858"/>
                  </a:lnTo>
                  <a:cubicBezTo>
                    <a:pt x="49" y="834"/>
                    <a:pt x="39" y="834"/>
                    <a:pt x="34" y="809"/>
                  </a:cubicBezTo>
                  <a:cubicBezTo>
                    <a:pt x="30" y="775"/>
                    <a:pt x="15" y="755"/>
                    <a:pt x="15" y="716"/>
                  </a:cubicBezTo>
                  <a:cubicBezTo>
                    <a:pt x="15" y="644"/>
                    <a:pt x="15" y="644"/>
                    <a:pt x="15" y="644"/>
                  </a:cubicBezTo>
                  <a:cubicBezTo>
                    <a:pt x="5" y="522"/>
                    <a:pt x="5" y="522"/>
                    <a:pt x="5" y="522"/>
                  </a:cubicBezTo>
                  <a:cubicBezTo>
                    <a:pt x="0" y="429"/>
                    <a:pt x="0" y="429"/>
                    <a:pt x="0" y="429"/>
                  </a:cubicBezTo>
                  <a:lnTo>
                    <a:pt x="0" y="429"/>
                  </a:lnTo>
                  <a:cubicBezTo>
                    <a:pt x="332" y="332"/>
                    <a:pt x="332" y="332"/>
                    <a:pt x="332" y="332"/>
                  </a:cubicBezTo>
                  <a:lnTo>
                    <a:pt x="332" y="332"/>
                  </a:lnTo>
                  <a:cubicBezTo>
                    <a:pt x="736" y="166"/>
                    <a:pt x="736" y="166"/>
                    <a:pt x="736" y="166"/>
                  </a:cubicBezTo>
                  <a:cubicBezTo>
                    <a:pt x="755" y="127"/>
                    <a:pt x="765" y="108"/>
                    <a:pt x="789" y="74"/>
                  </a:cubicBezTo>
                  <a:cubicBezTo>
                    <a:pt x="814" y="45"/>
                    <a:pt x="848" y="30"/>
                    <a:pt x="867"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0" name="Freeform 73"/>
            <p:cNvSpPr>
              <a:spLocks noChangeArrowheads="1"/>
            </p:cNvSpPr>
            <p:nvPr/>
          </p:nvSpPr>
          <p:spPr bwMode="auto">
            <a:xfrm>
              <a:off x="15475055" y="4693965"/>
              <a:ext cx="215619" cy="232435"/>
            </a:xfrm>
            <a:custGeom>
              <a:avLst/>
              <a:gdLst>
                <a:gd name="T0" fmla="*/ 341 w 342"/>
                <a:gd name="T1" fmla="*/ 190 h 371"/>
                <a:gd name="T2" fmla="*/ 341 w 342"/>
                <a:gd name="T3" fmla="*/ 190 h 371"/>
                <a:gd name="T4" fmla="*/ 321 w 342"/>
                <a:gd name="T5" fmla="*/ 196 h 371"/>
                <a:gd name="T6" fmla="*/ 307 w 342"/>
                <a:gd name="T7" fmla="*/ 146 h 371"/>
                <a:gd name="T8" fmla="*/ 293 w 342"/>
                <a:gd name="T9" fmla="*/ 146 h 371"/>
                <a:gd name="T10" fmla="*/ 244 w 342"/>
                <a:gd name="T11" fmla="*/ 122 h 371"/>
                <a:gd name="T12" fmla="*/ 210 w 342"/>
                <a:gd name="T13" fmla="*/ 229 h 371"/>
                <a:gd name="T14" fmla="*/ 205 w 342"/>
                <a:gd name="T15" fmla="*/ 303 h 371"/>
                <a:gd name="T16" fmla="*/ 175 w 342"/>
                <a:gd name="T17" fmla="*/ 346 h 371"/>
                <a:gd name="T18" fmla="*/ 161 w 342"/>
                <a:gd name="T19" fmla="*/ 361 h 371"/>
                <a:gd name="T20" fmla="*/ 127 w 342"/>
                <a:gd name="T21" fmla="*/ 366 h 371"/>
                <a:gd name="T22" fmla="*/ 117 w 342"/>
                <a:gd name="T23" fmla="*/ 370 h 371"/>
                <a:gd name="T24" fmla="*/ 117 w 342"/>
                <a:gd name="T25" fmla="*/ 370 h 371"/>
                <a:gd name="T26" fmla="*/ 0 w 342"/>
                <a:gd name="T27" fmla="*/ 54 h 371"/>
                <a:gd name="T28" fmla="*/ 0 w 342"/>
                <a:gd name="T29" fmla="*/ 54 h 371"/>
                <a:gd name="T30" fmla="*/ 73 w 342"/>
                <a:gd name="T31" fmla="*/ 30 h 371"/>
                <a:gd name="T32" fmla="*/ 103 w 342"/>
                <a:gd name="T33" fmla="*/ 30 h 371"/>
                <a:gd name="T34" fmla="*/ 175 w 342"/>
                <a:gd name="T35" fmla="*/ 0 h 371"/>
                <a:gd name="T36" fmla="*/ 195 w 342"/>
                <a:gd name="T37" fmla="*/ 15 h 371"/>
                <a:gd name="T38" fmla="*/ 219 w 342"/>
                <a:gd name="T39" fmla="*/ 44 h 371"/>
                <a:gd name="T40" fmla="*/ 293 w 342"/>
                <a:gd name="T41" fmla="*/ 93 h 371"/>
                <a:gd name="T42" fmla="*/ 341 w 342"/>
                <a:gd name="T43" fmla="*/ 19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2" h="371">
                  <a:moveTo>
                    <a:pt x="341" y="190"/>
                  </a:moveTo>
                  <a:lnTo>
                    <a:pt x="341" y="190"/>
                  </a:lnTo>
                  <a:cubicBezTo>
                    <a:pt x="332" y="190"/>
                    <a:pt x="326" y="190"/>
                    <a:pt x="321" y="196"/>
                  </a:cubicBezTo>
                  <a:cubicBezTo>
                    <a:pt x="317" y="176"/>
                    <a:pt x="317" y="161"/>
                    <a:pt x="307" y="146"/>
                  </a:cubicBezTo>
                  <a:cubicBezTo>
                    <a:pt x="302" y="146"/>
                    <a:pt x="297" y="146"/>
                    <a:pt x="293" y="146"/>
                  </a:cubicBezTo>
                  <a:cubicBezTo>
                    <a:pt x="273" y="137"/>
                    <a:pt x="263" y="132"/>
                    <a:pt x="244" y="122"/>
                  </a:cubicBezTo>
                  <a:cubicBezTo>
                    <a:pt x="244" y="166"/>
                    <a:pt x="224" y="185"/>
                    <a:pt x="210" y="229"/>
                  </a:cubicBezTo>
                  <a:cubicBezTo>
                    <a:pt x="205" y="254"/>
                    <a:pt x="214" y="273"/>
                    <a:pt x="205" y="303"/>
                  </a:cubicBezTo>
                  <a:cubicBezTo>
                    <a:pt x="200" y="322"/>
                    <a:pt x="185" y="332"/>
                    <a:pt x="175" y="346"/>
                  </a:cubicBezTo>
                  <a:cubicBezTo>
                    <a:pt x="171" y="351"/>
                    <a:pt x="166" y="356"/>
                    <a:pt x="161" y="361"/>
                  </a:cubicBezTo>
                  <a:cubicBezTo>
                    <a:pt x="146" y="361"/>
                    <a:pt x="141" y="361"/>
                    <a:pt x="127" y="366"/>
                  </a:cubicBezTo>
                  <a:cubicBezTo>
                    <a:pt x="127" y="370"/>
                    <a:pt x="122" y="370"/>
                    <a:pt x="117" y="370"/>
                  </a:cubicBezTo>
                  <a:lnTo>
                    <a:pt x="117" y="370"/>
                  </a:lnTo>
                  <a:cubicBezTo>
                    <a:pt x="0" y="54"/>
                    <a:pt x="0" y="54"/>
                    <a:pt x="0" y="54"/>
                  </a:cubicBezTo>
                  <a:lnTo>
                    <a:pt x="0" y="54"/>
                  </a:lnTo>
                  <a:cubicBezTo>
                    <a:pt x="25" y="44"/>
                    <a:pt x="49" y="35"/>
                    <a:pt x="73" y="30"/>
                  </a:cubicBezTo>
                  <a:cubicBezTo>
                    <a:pt x="83" y="25"/>
                    <a:pt x="93" y="30"/>
                    <a:pt x="103" y="30"/>
                  </a:cubicBezTo>
                  <a:cubicBezTo>
                    <a:pt x="132" y="20"/>
                    <a:pt x="146" y="0"/>
                    <a:pt x="175" y="0"/>
                  </a:cubicBezTo>
                  <a:cubicBezTo>
                    <a:pt x="185" y="0"/>
                    <a:pt x="185" y="10"/>
                    <a:pt x="195" y="15"/>
                  </a:cubicBezTo>
                  <a:cubicBezTo>
                    <a:pt x="205" y="25"/>
                    <a:pt x="210" y="35"/>
                    <a:pt x="219" y="44"/>
                  </a:cubicBezTo>
                  <a:cubicBezTo>
                    <a:pt x="244" y="69"/>
                    <a:pt x="263" y="79"/>
                    <a:pt x="293" y="93"/>
                  </a:cubicBezTo>
                  <a:cubicBezTo>
                    <a:pt x="326" y="118"/>
                    <a:pt x="336" y="146"/>
                    <a:pt x="341" y="19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1" name="Freeform 74"/>
            <p:cNvSpPr>
              <a:spLocks noChangeArrowheads="1"/>
            </p:cNvSpPr>
            <p:nvPr/>
          </p:nvSpPr>
          <p:spPr bwMode="auto">
            <a:xfrm>
              <a:off x="14744192" y="5228847"/>
              <a:ext cx="380833" cy="856930"/>
            </a:xfrm>
            <a:custGeom>
              <a:avLst/>
              <a:gdLst>
                <a:gd name="T0" fmla="*/ 88 w 605"/>
                <a:gd name="T1" fmla="*/ 0 h 1355"/>
                <a:gd name="T2" fmla="*/ 88 w 605"/>
                <a:gd name="T3" fmla="*/ 0 h 1355"/>
                <a:gd name="T4" fmla="*/ 238 w 605"/>
                <a:gd name="T5" fmla="*/ 54 h 1355"/>
                <a:gd name="T6" fmla="*/ 365 w 605"/>
                <a:gd name="T7" fmla="*/ 68 h 1355"/>
                <a:gd name="T8" fmla="*/ 433 w 605"/>
                <a:gd name="T9" fmla="*/ 58 h 1355"/>
                <a:gd name="T10" fmla="*/ 580 w 605"/>
                <a:gd name="T11" fmla="*/ 39 h 1355"/>
                <a:gd name="T12" fmla="*/ 580 w 605"/>
                <a:gd name="T13" fmla="*/ 39 h 1355"/>
                <a:gd name="T14" fmla="*/ 560 w 605"/>
                <a:gd name="T15" fmla="*/ 68 h 1355"/>
                <a:gd name="T16" fmla="*/ 511 w 605"/>
                <a:gd name="T17" fmla="*/ 146 h 1355"/>
                <a:gd name="T18" fmla="*/ 497 w 605"/>
                <a:gd name="T19" fmla="*/ 204 h 1355"/>
                <a:gd name="T20" fmla="*/ 467 w 605"/>
                <a:gd name="T21" fmla="*/ 268 h 1355"/>
                <a:gd name="T22" fmla="*/ 443 w 605"/>
                <a:gd name="T23" fmla="*/ 414 h 1355"/>
                <a:gd name="T24" fmla="*/ 448 w 605"/>
                <a:gd name="T25" fmla="*/ 444 h 1355"/>
                <a:gd name="T26" fmla="*/ 525 w 605"/>
                <a:gd name="T27" fmla="*/ 453 h 1355"/>
                <a:gd name="T28" fmla="*/ 584 w 605"/>
                <a:gd name="T29" fmla="*/ 458 h 1355"/>
                <a:gd name="T30" fmla="*/ 599 w 605"/>
                <a:gd name="T31" fmla="*/ 468 h 1355"/>
                <a:gd name="T32" fmla="*/ 599 w 605"/>
                <a:gd name="T33" fmla="*/ 483 h 1355"/>
                <a:gd name="T34" fmla="*/ 604 w 605"/>
                <a:gd name="T35" fmla="*/ 516 h 1355"/>
                <a:gd name="T36" fmla="*/ 536 w 605"/>
                <a:gd name="T37" fmla="*/ 799 h 1355"/>
                <a:gd name="T38" fmla="*/ 525 w 605"/>
                <a:gd name="T39" fmla="*/ 886 h 1355"/>
                <a:gd name="T40" fmla="*/ 511 w 605"/>
                <a:gd name="T41" fmla="*/ 936 h 1355"/>
                <a:gd name="T42" fmla="*/ 497 w 605"/>
                <a:gd name="T43" fmla="*/ 1052 h 1355"/>
                <a:gd name="T44" fmla="*/ 448 w 605"/>
                <a:gd name="T45" fmla="*/ 1174 h 1355"/>
                <a:gd name="T46" fmla="*/ 409 w 605"/>
                <a:gd name="T47" fmla="*/ 1310 h 1355"/>
                <a:gd name="T48" fmla="*/ 375 w 605"/>
                <a:gd name="T49" fmla="*/ 1354 h 1355"/>
                <a:gd name="T50" fmla="*/ 360 w 605"/>
                <a:gd name="T51" fmla="*/ 1295 h 1355"/>
                <a:gd name="T52" fmla="*/ 346 w 605"/>
                <a:gd name="T53" fmla="*/ 1218 h 1355"/>
                <a:gd name="T54" fmla="*/ 287 w 605"/>
                <a:gd name="T55" fmla="*/ 1203 h 1355"/>
                <a:gd name="T56" fmla="*/ 165 w 605"/>
                <a:gd name="T57" fmla="*/ 1164 h 1355"/>
                <a:gd name="T58" fmla="*/ 92 w 605"/>
                <a:gd name="T59" fmla="*/ 1135 h 1355"/>
                <a:gd name="T60" fmla="*/ 92 w 605"/>
                <a:gd name="T61" fmla="*/ 1135 h 1355"/>
                <a:gd name="T62" fmla="*/ 88 w 605"/>
                <a:gd name="T63" fmla="*/ 1101 h 1355"/>
                <a:gd name="T64" fmla="*/ 78 w 605"/>
                <a:gd name="T65" fmla="*/ 1018 h 1355"/>
                <a:gd name="T66" fmla="*/ 78 w 605"/>
                <a:gd name="T67" fmla="*/ 1018 h 1355"/>
                <a:gd name="T68" fmla="*/ 92 w 605"/>
                <a:gd name="T69" fmla="*/ 984 h 1355"/>
                <a:gd name="T70" fmla="*/ 126 w 605"/>
                <a:gd name="T71" fmla="*/ 921 h 1355"/>
                <a:gd name="T72" fmla="*/ 199 w 605"/>
                <a:gd name="T73" fmla="*/ 736 h 1355"/>
                <a:gd name="T74" fmla="*/ 219 w 605"/>
                <a:gd name="T75" fmla="*/ 663 h 1355"/>
                <a:gd name="T76" fmla="*/ 229 w 605"/>
                <a:gd name="T77" fmla="*/ 619 h 1355"/>
                <a:gd name="T78" fmla="*/ 175 w 605"/>
                <a:gd name="T79" fmla="*/ 580 h 1355"/>
                <a:gd name="T80" fmla="*/ 116 w 605"/>
                <a:gd name="T81" fmla="*/ 536 h 1355"/>
                <a:gd name="T82" fmla="*/ 58 w 605"/>
                <a:gd name="T83" fmla="*/ 502 h 1355"/>
                <a:gd name="T84" fmla="*/ 19 w 605"/>
                <a:gd name="T85" fmla="*/ 468 h 1355"/>
                <a:gd name="T86" fmla="*/ 9 w 605"/>
                <a:gd name="T87" fmla="*/ 453 h 1355"/>
                <a:gd name="T88" fmla="*/ 19 w 605"/>
                <a:gd name="T89" fmla="*/ 419 h 1355"/>
                <a:gd name="T90" fmla="*/ 24 w 605"/>
                <a:gd name="T91" fmla="*/ 351 h 1355"/>
                <a:gd name="T92" fmla="*/ 0 w 605"/>
                <a:gd name="T93" fmla="*/ 268 h 1355"/>
                <a:gd name="T94" fmla="*/ 44 w 605"/>
                <a:gd name="T95" fmla="*/ 151 h 1355"/>
                <a:gd name="T96" fmla="*/ 88 w 605"/>
                <a:gd name="T97"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5" h="1355">
                  <a:moveTo>
                    <a:pt x="88" y="0"/>
                  </a:moveTo>
                  <a:lnTo>
                    <a:pt x="88" y="0"/>
                  </a:lnTo>
                  <a:cubicBezTo>
                    <a:pt x="121" y="44"/>
                    <a:pt x="180" y="39"/>
                    <a:pt x="238" y="54"/>
                  </a:cubicBezTo>
                  <a:cubicBezTo>
                    <a:pt x="287" y="58"/>
                    <a:pt x="316" y="68"/>
                    <a:pt x="365" y="68"/>
                  </a:cubicBezTo>
                  <a:cubicBezTo>
                    <a:pt x="394" y="68"/>
                    <a:pt x="409" y="58"/>
                    <a:pt x="433" y="58"/>
                  </a:cubicBezTo>
                  <a:cubicBezTo>
                    <a:pt x="492" y="54"/>
                    <a:pt x="525" y="54"/>
                    <a:pt x="580" y="39"/>
                  </a:cubicBezTo>
                  <a:lnTo>
                    <a:pt x="580" y="39"/>
                  </a:lnTo>
                  <a:cubicBezTo>
                    <a:pt x="574" y="49"/>
                    <a:pt x="569" y="58"/>
                    <a:pt x="560" y="68"/>
                  </a:cubicBezTo>
                  <a:cubicBezTo>
                    <a:pt x="545" y="98"/>
                    <a:pt x="525" y="112"/>
                    <a:pt x="511" y="146"/>
                  </a:cubicBezTo>
                  <a:cubicBezTo>
                    <a:pt x="501" y="165"/>
                    <a:pt x="506" y="185"/>
                    <a:pt x="497" y="204"/>
                  </a:cubicBezTo>
                  <a:cubicBezTo>
                    <a:pt x="492" y="229"/>
                    <a:pt x="477" y="244"/>
                    <a:pt x="467" y="268"/>
                  </a:cubicBezTo>
                  <a:cubicBezTo>
                    <a:pt x="448" y="322"/>
                    <a:pt x="443" y="356"/>
                    <a:pt x="443" y="414"/>
                  </a:cubicBezTo>
                  <a:cubicBezTo>
                    <a:pt x="443" y="429"/>
                    <a:pt x="448" y="433"/>
                    <a:pt x="448" y="444"/>
                  </a:cubicBezTo>
                  <a:cubicBezTo>
                    <a:pt x="477" y="444"/>
                    <a:pt x="497" y="448"/>
                    <a:pt x="525" y="453"/>
                  </a:cubicBezTo>
                  <a:cubicBezTo>
                    <a:pt x="545" y="453"/>
                    <a:pt x="565" y="448"/>
                    <a:pt x="584" y="458"/>
                  </a:cubicBezTo>
                  <a:cubicBezTo>
                    <a:pt x="589" y="463"/>
                    <a:pt x="599" y="463"/>
                    <a:pt x="599" y="468"/>
                  </a:cubicBezTo>
                  <a:cubicBezTo>
                    <a:pt x="599" y="468"/>
                    <a:pt x="599" y="477"/>
                    <a:pt x="599" y="483"/>
                  </a:cubicBezTo>
                  <a:cubicBezTo>
                    <a:pt x="604" y="497"/>
                    <a:pt x="604" y="502"/>
                    <a:pt x="604" y="516"/>
                  </a:cubicBezTo>
                  <a:cubicBezTo>
                    <a:pt x="604" y="629"/>
                    <a:pt x="545" y="687"/>
                    <a:pt x="536" y="799"/>
                  </a:cubicBezTo>
                  <a:cubicBezTo>
                    <a:pt x="531" y="833"/>
                    <a:pt x="536" y="857"/>
                    <a:pt x="525" y="886"/>
                  </a:cubicBezTo>
                  <a:cubicBezTo>
                    <a:pt x="516" y="906"/>
                    <a:pt x="511" y="916"/>
                    <a:pt x="511" y="936"/>
                  </a:cubicBezTo>
                  <a:cubicBezTo>
                    <a:pt x="506" y="979"/>
                    <a:pt x="511" y="1008"/>
                    <a:pt x="497" y="1052"/>
                  </a:cubicBezTo>
                  <a:cubicBezTo>
                    <a:pt x="487" y="1101"/>
                    <a:pt x="462" y="1125"/>
                    <a:pt x="448" y="1174"/>
                  </a:cubicBezTo>
                  <a:cubicBezTo>
                    <a:pt x="433" y="1227"/>
                    <a:pt x="433" y="1262"/>
                    <a:pt x="409" y="1310"/>
                  </a:cubicBezTo>
                  <a:cubicBezTo>
                    <a:pt x="399" y="1330"/>
                    <a:pt x="384" y="1340"/>
                    <a:pt x="375" y="1354"/>
                  </a:cubicBezTo>
                  <a:cubicBezTo>
                    <a:pt x="370" y="1334"/>
                    <a:pt x="360" y="1320"/>
                    <a:pt x="360" y="1295"/>
                  </a:cubicBezTo>
                  <a:cubicBezTo>
                    <a:pt x="355" y="1262"/>
                    <a:pt x="370" y="1237"/>
                    <a:pt x="346" y="1218"/>
                  </a:cubicBezTo>
                  <a:cubicBezTo>
                    <a:pt x="331" y="1203"/>
                    <a:pt x="312" y="1208"/>
                    <a:pt x="287" y="1203"/>
                  </a:cubicBezTo>
                  <a:cubicBezTo>
                    <a:pt x="238" y="1188"/>
                    <a:pt x="209" y="1184"/>
                    <a:pt x="165" y="1164"/>
                  </a:cubicBezTo>
                  <a:cubicBezTo>
                    <a:pt x="136" y="1149"/>
                    <a:pt x="121" y="1140"/>
                    <a:pt x="92" y="1135"/>
                  </a:cubicBezTo>
                  <a:lnTo>
                    <a:pt x="92" y="1135"/>
                  </a:lnTo>
                  <a:cubicBezTo>
                    <a:pt x="88" y="1101"/>
                    <a:pt x="88" y="1101"/>
                    <a:pt x="88" y="1101"/>
                  </a:cubicBezTo>
                  <a:cubicBezTo>
                    <a:pt x="78" y="1018"/>
                    <a:pt x="78" y="1018"/>
                    <a:pt x="78" y="1018"/>
                  </a:cubicBezTo>
                  <a:lnTo>
                    <a:pt x="78" y="1018"/>
                  </a:lnTo>
                  <a:cubicBezTo>
                    <a:pt x="88" y="999"/>
                    <a:pt x="83" y="999"/>
                    <a:pt x="92" y="984"/>
                  </a:cubicBezTo>
                  <a:cubicBezTo>
                    <a:pt x="102" y="960"/>
                    <a:pt x="112" y="945"/>
                    <a:pt x="126" y="921"/>
                  </a:cubicBezTo>
                  <a:cubicBezTo>
                    <a:pt x="160" y="853"/>
                    <a:pt x="180" y="809"/>
                    <a:pt x="199" y="736"/>
                  </a:cubicBezTo>
                  <a:cubicBezTo>
                    <a:pt x="209" y="711"/>
                    <a:pt x="214" y="692"/>
                    <a:pt x="219" y="663"/>
                  </a:cubicBezTo>
                  <a:cubicBezTo>
                    <a:pt x="224" y="643"/>
                    <a:pt x="229" y="633"/>
                    <a:pt x="229" y="619"/>
                  </a:cubicBezTo>
                  <a:cubicBezTo>
                    <a:pt x="229" y="590"/>
                    <a:pt x="199" y="590"/>
                    <a:pt x="175" y="580"/>
                  </a:cubicBezTo>
                  <a:cubicBezTo>
                    <a:pt x="151" y="565"/>
                    <a:pt x="141" y="550"/>
                    <a:pt x="116" y="536"/>
                  </a:cubicBezTo>
                  <a:cubicBezTo>
                    <a:pt x="92" y="526"/>
                    <a:pt x="78" y="516"/>
                    <a:pt x="58" y="502"/>
                  </a:cubicBezTo>
                  <a:cubicBezTo>
                    <a:pt x="39" y="492"/>
                    <a:pt x="24" y="487"/>
                    <a:pt x="19" y="468"/>
                  </a:cubicBezTo>
                  <a:cubicBezTo>
                    <a:pt x="14" y="458"/>
                    <a:pt x="9" y="458"/>
                    <a:pt x="9" y="453"/>
                  </a:cubicBezTo>
                  <a:cubicBezTo>
                    <a:pt x="9" y="438"/>
                    <a:pt x="14" y="433"/>
                    <a:pt x="19" y="419"/>
                  </a:cubicBezTo>
                  <a:cubicBezTo>
                    <a:pt x="24" y="394"/>
                    <a:pt x="24" y="380"/>
                    <a:pt x="24" y="351"/>
                  </a:cubicBezTo>
                  <a:cubicBezTo>
                    <a:pt x="24" y="317"/>
                    <a:pt x="0" y="302"/>
                    <a:pt x="0" y="268"/>
                  </a:cubicBezTo>
                  <a:cubicBezTo>
                    <a:pt x="0" y="219"/>
                    <a:pt x="29" y="195"/>
                    <a:pt x="44" y="151"/>
                  </a:cubicBezTo>
                  <a:cubicBezTo>
                    <a:pt x="68" y="93"/>
                    <a:pt x="73" y="58"/>
                    <a:pt x="88"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2" name="Freeform 75"/>
            <p:cNvSpPr>
              <a:spLocks noChangeArrowheads="1"/>
            </p:cNvSpPr>
            <p:nvPr/>
          </p:nvSpPr>
          <p:spPr bwMode="auto">
            <a:xfrm>
              <a:off x="13268463" y="5072023"/>
              <a:ext cx="1618541" cy="1220986"/>
            </a:xfrm>
            <a:custGeom>
              <a:avLst/>
              <a:gdLst>
                <a:gd name="T0" fmla="*/ 0 w 2554"/>
                <a:gd name="T1" fmla="*/ 667 h 1929"/>
                <a:gd name="T2" fmla="*/ 0 w 2554"/>
                <a:gd name="T3" fmla="*/ 667 h 1929"/>
                <a:gd name="T4" fmla="*/ 98 w 2554"/>
                <a:gd name="T5" fmla="*/ 604 h 1929"/>
                <a:gd name="T6" fmla="*/ 98 w 2554"/>
                <a:gd name="T7" fmla="*/ 604 h 1929"/>
                <a:gd name="T8" fmla="*/ 2056 w 2554"/>
                <a:gd name="T9" fmla="*/ 0 h 1929"/>
                <a:gd name="T10" fmla="*/ 2100 w 2554"/>
                <a:gd name="T11" fmla="*/ 15 h 1929"/>
                <a:gd name="T12" fmla="*/ 2177 w 2554"/>
                <a:gd name="T13" fmla="*/ 39 h 1929"/>
                <a:gd name="T14" fmla="*/ 2207 w 2554"/>
                <a:gd name="T15" fmla="*/ 82 h 1929"/>
                <a:gd name="T16" fmla="*/ 2241 w 2554"/>
                <a:gd name="T17" fmla="*/ 131 h 1929"/>
                <a:gd name="T18" fmla="*/ 2285 w 2554"/>
                <a:gd name="T19" fmla="*/ 204 h 1929"/>
                <a:gd name="T20" fmla="*/ 2412 w 2554"/>
                <a:gd name="T21" fmla="*/ 248 h 1929"/>
                <a:gd name="T22" fmla="*/ 2412 w 2554"/>
                <a:gd name="T23" fmla="*/ 248 h 1929"/>
                <a:gd name="T24" fmla="*/ 2368 w 2554"/>
                <a:gd name="T25" fmla="*/ 399 h 1929"/>
                <a:gd name="T26" fmla="*/ 2324 w 2554"/>
                <a:gd name="T27" fmla="*/ 516 h 1929"/>
                <a:gd name="T28" fmla="*/ 2348 w 2554"/>
                <a:gd name="T29" fmla="*/ 599 h 1929"/>
                <a:gd name="T30" fmla="*/ 2343 w 2554"/>
                <a:gd name="T31" fmla="*/ 667 h 1929"/>
                <a:gd name="T32" fmla="*/ 2333 w 2554"/>
                <a:gd name="T33" fmla="*/ 701 h 1929"/>
                <a:gd name="T34" fmla="*/ 2343 w 2554"/>
                <a:gd name="T35" fmla="*/ 716 h 1929"/>
                <a:gd name="T36" fmla="*/ 2382 w 2554"/>
                <a:gd name="T37" fmla="*/ 750 h 1929"/>
                <a:gd name="T38" fmla="*/ 2440 w 2554"/>
                <a:gd name="T39" fmla="*/ 784 h 1929"/>
                <a:gd name="T40" fmla="*/ 2499 w 2554"/>
                <a:gd name="T41" fmla="*/ 828 h 1929"/>
                <a:gd name="T42" fmla="*/ 2553 w 2554"/>
                <a:gd name="T43" fmla="*/ 867 h 1929"/>
                <a:gd name="T44" fmla="*/ 2543 w 2554"/>
                <a:gd name="T45" fmla="*/ 911 h 1929"/>
                <a:gd name="T46" fmla="*/ 2523 w 2554"/>
                <a:gd name="T47" fmla="*/ 984 h 1929"/>
                <a:gd name="T48" fmla="*/ 2450 w 2554"/>
                <a:gd name="T49" fmla="*/ 1169 h 1929"/>
                <a:gd name="T50" fmla="*/ 2416 w 2554"/>
                <a:gd name="T51" fmla="*/ 1232 h 1929"/>
                <a:gd name="T52" fmla="*/ 2402 w 2554"/>
                <a:gd name="T53" fmla="*/ 1266 h 1929"/>
                <a:gd name="T54" fmla="*/ 2246 w 2554"/>
                <a:gd name="T55" fmla="*/ 1315 h 1929"/>
                <a:gd name="T56" fmla="*/ 741 w 2554"/>
                <a:gd name="T57" fmla="*/ 1792 h 1929"/>
                <a:gd name="T58" fmla="*/ 741 w 2554"/>
                <a:gd name="T59" fmla="*/ 1792 h 1929"/>
                <a:gd name="T60" fmla="*/ 298 w 2554"/>
                <a:gd name="T61" fmla="*/ 1928 h 1929"/>
                <a:gd name="T62" fmla="*/ 161 w 2554"/>
                <a:gd name="T63" fmla="*/ 1369 h 1929"/>
                <a:gd name="T64" fmla="*/ 161 w 2554"/>
                <a:gd name="T65" fmla="*/ 1369 h 1929"/>
                <a:gd name="T66" fmla="*/ 0 w 2554"/>
                <a:gd name="T67" fmla="*/ 667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54" h="1929">
                  <a:moveTo>
                    <a:pt x="0" y="667"/>
                  </a:moveTo>
                  <a:lnTo>
                    <a:pt x="0" y="667"/>
                  </a:lnTo>
                  <a:cubicBezTo>
                    <a:pt x="39" y="642"/>
                    <a:pt x="69" y="628"/>
                    <a:pt x="98" y="604"/>
                  </a:cubicBezTo>
                  <a:lnTo>
                    <a:pt x="98" y="604"/>
                  </a:lnTo>
                  <a:cubicBezTo>
                    <a:pt x="818" y="409"/>
                    <a:pt x="1467" y="209"/>
                    <a:pt x="2056" y="0"/>
                  </a:cubicBezTo>
                  <a:cubicBezTo>
                    <a:pt x="2075" y="4"/>
                    <a:pt x="2085" y="10"/>
                    <a:pt x="2100" y="15"/>
                  </a:cubicBezTo>
                  <a:cubicBezTo>
                    <a:pt x="2129" y="29"/>
                    <a:pt x="2148" y="24"/>
                    <a:pt x="2177" y="39"/>
                  </a:cubicBezTo>
                  <a:cubicBezTo>
                    <a:pt x="2197" y="48"/>
                    <a:pt x="2197" y="68"/>
                    <a:pt x="2207" y="82"/>
                  </a:cubicBezTo>
                  <a:cubicBezTo>
                    <a:pt x="2216" y="102"/>
                    <a:pt x="2231" y="112"/>
                    <a:pt x="2241" y="131"/>
                  </a:cubicBezTo>
                  <a:cubicBezTo>
                    <a:pt x="2255" y="161"/>
                    <a:pt x="2260" y="185"/>
                    <a:pt x="2285" y="204"/>
                  </a:cubicBezTo>
                  <a:cubicBezTo>
                    <a:pt x="2319" y="238"/>
                    <a:pt x="2368" y="228"/>
                    <a:pt x="2412" y="248"/>
                  </a:cubicBezTo>
                  <a:lnTo>
                    <a:pt x="2412" y="248"/>
                  </a:lnTo>
                  <a:cubicBezTo>
                    <a:pt x="2397" y="306"/>
                    <a:pt x="2392" y="341"/>
                    <a:pt x="2368" y="399"/>
                  </a:cubicBezTo>
                  <a:cubicBezTo>
                    <a:pt x="2353" y="443"/>
                    <a:pt x="2324" y="467"/>
                    <a:pt x="2324" y="516"/>
                  </a:cubicBezTo>
                  <a:cubicBezTo>
                    <a:pt x="2324" y="550"/>
                    <a:pt x="2348" y="565"/>
                    <a:pt x="2348" y="599"/>
                  </a:cubicBezTo>
                  <a:cubicBezTo>
                    <a:pt x="2348" y="628"/>
                    <a:pt x="2348" y="642"/>
                    <a:pt x="2343" y="667"/>
                  </a:cubicBezTo>
                  <a:cubicBezTo>
                    <a:pt x="2338" y="681"/>
                    <a:pt x="2333" y="686"/>
                    <a:pt x="2333" y="701"/>
                  </a:cubicBezTo>
                  <a:cubicBezTo>
                    <a:pt x="2333" y="706"/>
                    <a:pt x="2338" y="706"/>
                    <a:pt x="2343" y="716"/>
                  </a:cubicBezTo>
                  <a:cubicBezTo>
                    <a:pt x="2348" y="735"/>
                    <a:pt x="2363" y="740"/>
                    <a:pt x="2382" y="750"/>
                  </a:cubicBezTo>
                  <a:cubicBezTo>
                    <a:pt x="2402" y="764"/>
                    <a:pt x="2416" y="774"/>
                    <a:pt x="2440" y="784"/>
                  </a:cubicBezTo>
                  <a:cubicBezTo>
                    <a:pt x="2465" y="798"/>
                    <a:pt x="2475" y="813"/>
                    <a:pt x="2499" y="828"/>
                  </a:cubicBezTo>
                  <a:cubicBezTo>
                    <a:pt x="2523" y="838"/>
                    <a:pt x="2553" y="838"/>
                    <a:pt x="2553" y="867"/>
                  </a:cubicBezTo>
                  <a:cubicBezTo>
                    <a:pt x="2553" y="881"/>
                    <a:pt x="2548" y="891"/>
                    <a:pt x="2543" y="911"/>
                  </a:cubicBezTo>
                  <a:cubicBezTo>
                    <a:pt x="2538" y="940"/>
                    <a:pt x="2533" y="959"/>
                    <a:pt x="2523" y="984"/>
                  </a:cubicBezTo>
                  <a:cubicBezTo>
                    <a:pt x="2504" y="1057"/>
                    <a:pt x="2484" y="1101"/>
                    <a:pt x="2450" y="1169"/>
                  </a:cubicBezTo>
                  <a:cubicBezTo>
                    <a:pt x="2436" y="1193"/>
                    <a:pt x="2426" y="1208"/>
                    <a:pt x="2416" y="1232"/>
                  </a:cubicBezTo>
                  <a:cubicBezTo>
                    <a:pt x="2407" y="1247"/>
                    <a:pt x="2412" y="1247"/>
                    <a:pt x="2402" y="1266"/>
                  </a:cubicBezTo>
                  <a:cubicBezTo>
                    <a:pt x="2246" y="1315"/>
                    <a:pt x="2246" y="1315"/>
                    <a:pt x="2246" y="1315"/>
                  </a:cubicBezTo>
                  <a:cubicBezTo>
                    <a:pt x="741" y="1792"/>
                    <a:pt x="741" y="1792"/>
                    <a:pt x="741" y="1792"/>
                  </a:cubicBezTo>
                  <a:lnTo>
                    <a:pt x="741" y="1792"/>
                  </a:lnTo>
                  <a:cubicBezTo>
                    <a:pt x="298" y="1928"/>
                    <a:pt x="298" y="1928"/>
                    <a:pt x="298" y="1928"/>
                  </a:cubicBezTo>
                  <a:cubicBezTo>
                    <a:pt x="161" y="1369"/>
                    <a:pt x="161" y="1369"/>
                    <a:pt x="161" y="1369"/>
                  </a:cubicBezTo>
                  <a:lnTo>
                    <a:pt x="161" y="1369"/>
                  </a:lnTo>
                  <a:cubicBezTo>
                    <a:pt x="0" y="667"/>
                    <a:pt x="0" y="667"/>
                    <a:pt x="0" y="667"/>
                  </a:cubicBezTo>
                </a:path>
              </a:pathLst>
            </a:custGeom>
            <a:solidFill>
              <a:schemeClr val="accent4"/>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3" name="Freeform 76"/>
            <p:cNvSpPr>
              <a:spLocks noChangeArrowheads="1"/>
            </p:cNvSpPr>
            <p:nvPr/>
          </p:nvSpPr>
          <p:spPr bwMode="auto">
            <a:xfrm>
              <a:off x="12193170" y="5494887"/>
              <a:ext cx="1176102" cy="1391812"/>
            </a:xfrm>
            <a:custGeom>
              <a:avLst/>
              <a:gdLst>
                <a:gd name="T0" fmla="*/ 1856 w 1857"/>
                <a:gd name="T1" fmla="*/ 702 h 2198"/>
                <a:gd name="T2" fmla="*/ 1695 w 1857"/>
                <a:gd name="T3" fmla="*/ 0 h 2198"/>
                <a:gd name="T4" fmla="*/ 1593 w 1857"/>
                <a:gd name="T5" fmla="*/ 78 h 2198"/>
                <a:gd name="T6" fmla="*/ 1501 w 1857"/>
                <a:gd name="T7" fmla="*/ 151 h 2198"/>
                <a:gd name="T8" fmla="*/ 1344 w 1857"/>
                <a:gd name="T9" fmla="*/ 282 h 2198"/>
                <a:gd name="T10" fmla="*/ 1033 w 1857"/>
                <a:gd name="T11" fmla="*/ 497 h 2198"/>
                <a:gd name="T12" fmla="*/ 896 w 1857"/>
                <a:gd name="T13" fmla="*/ 565 h 2198"/>
                <a:gd name="T14" fmla="*/ 809 w 1857"/>
                <a:gd name="T15" fmla="*/ 565 h 2198"/>
                <a:gd name="T16" fmla="*/ 663 w 1857"/>
                <a:gd name="T17" fmla="*/ 517 h 2198"/>
                <a:gd name="T18" fmla="*/ 526 w 1857"/>
                <a:gd name="T19" fmla="*/ 453 h 2198"/>
                <a:gd name="T20" fmla="*/ 0 w 1857"/>
                <a:gd name="T21" fmla="*/ 584 h 2198"/>
                <a:gd name="T22" fmla="*/ 268 w 1857"/>
                <a:gd name="T23" fmla="*/ 2041 h 2198"/>
                <a:gd name="T24" fmla="*/ 312 w 1857"/>
                <a:gd name="T25" fmla="*/ 2051 h 2198"/>
                <a:gd name="T26" fmla="*/ 443 w 1857"/>
                <a:gd name="T27" fmla="*/ 2051 h 2198"/>
                <a:gd name="T28" fmla="*/ 482 w 1857"/>
                <a:gd name="T29" fmla="*/ 2099 h 2198"/>
                <a:gd name="T30" fmla="*/ 546 w 1857"/>
                <a:gd name="T31" fmla="*/ 2099 h 2198"/>
                <a:gd name="T32" fmla="*/ 741 w 1857"/>
                <a:gd name="T33" fmla="*/ 2128 h 2198"/>
                <a:gd name="T34" fmla="*/ 892 w 1857"/>
                <a:gd name="T35" fmla="*/ 2109 h 2198"/>
                <a:gd name="T36" fmla="*/ 1013 w 1857"/>
                <a:gd name="T37" fmla="*/ 2031 h 2198"/>
                <a:gd name="T38" fmla="*/ 1092 w 1857"/>
                <a:gd name="T39" fmla="*/ 2080 h 2198"/>
                <a:gd name="T40" fmla="*/ 1223 w 1857"/>
                <a:gd name="T41" fmla="*/ 2148 h 2198"/>
                <a:gd name="T42" fmla="*/ 1267 w 1857"/>
                <a:gd name="T43" fmla="*/ 2197 h 2198"/>
                <a:gd name="T44" fmla="*/ 1427 w 1857"/>
                <a:gd name="T45" fmla="*/ 1963 h 2198"/>
                <a:gd name="T46" fmla="*/ 1418 w 1857"/>
                <a:gd name="T47" fmla="*/ 1832 h 2198"/>
                <a:gd name="T48" fmla="*/ 1520 w 1857"/>
                <a:gd name="T49" fmla="*/ 1851 h 2198"/>
                <a:gd name="T50" fmla="*/ 1573 w 1857"/>
                <a:gd name="T51" fmla="*/ 1778 h 2198"/>
                <a:gd name="T52" fmla="*/ 1564 w 1857"/>
                <a:gd name="T53" fmla="*/ 1685 h 2198"/>
                <a:gd name="T54" fmla="*/ 1559 w 1857"/>
                <a:gd name="T55" fmla="*/ 1627 h 2198"/>
                <a:gd name="T56" fmla="*/ 1588 w 1857"/>
                <a:gd name="T57" fmla="*/ 1597 h 2198"/>
                <a:gd name="T58" fmla="*/ 1622 w 1857"/>
                <a:gd name="T59" fmla="*/ 1510 h 2198"/>
                <a:gd name="T60" fmla="*/ 1730 w 1857"/>
                <a:gd name="T61" fmla="*/ 1466 h 2198"/>
                <a:gd name="T62" fmla="*/ 1812 w 1857"/>
                <a:gd name="T63" fmla="*/ 1320 h 2198"/>
                <a:gd name="T64" fmla="*/ 1836 w 1857"/>
                <a:gd name="T65" fmla="*/ 1169 h 2198"/>
                <a:gd name="T66" fmla="*/ 1822 w 1857"/>
                <a:gd name="T67" fmla="*/ 848 h 2198"/>
                <a:gd name="T68" fmla="*/ 1856 w 1857"/>
                <a:gd name="T69" fmla="*/ 702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57" h="2198">
                  <a:moveTo>
                    <a:pt x="1856" y="702"/>
                  </a:moveTo>
                  <a:lnTo>
                    <a:pt x="1856" y="702"/>
                  </a:lnTo>
                  <a:cubicBezTo>
                    <a:pt x="1695" y="0"/>
                    <a:pt x="1695" y="0"/>
                    <a:pt x="1695" y="0"/>
                  </a:cubicBezTo>
                  <a:lnTo>
                    <a:pt x="1695" y="0"/>
                  </a:lnTo>
                  <a:cubicBezTo>
                    <a:pt x="1690" y="0"/>
                    <a:pt x="1690" y="5"/>
                    <a:pt x="1686" y="5"/>
                  </a:cubicBezTo>
                  <a:cubicBezTo>
                    <a:pt x="1647" y="29"/>
                    <a:pt x="1637" y="53"/>
                    <a:pt x="1593" y="78"/>
                  </a:cubicBezTo>
                  <a:cubicBezTo>
                    <a:pt x="1584" y="83"/>
                    <a:pt x="1573" y="83"/>
                    <a:pt x="1559" y="92"/>
                  </a:cubicBezTo>
                  <a:cubicBezTo>
                    <a:pt x="1534" y="112"/>
                    <a:pt x="1525" y="131"/>
                    <a:pt x="1501" y="151"/>
                  </a:cubicBezTo>
                  <a:cubicBezTo>
                    <a:pt x="1462" y="175"/>
                    <a:pt x="1437" y="195"/>
                    <a:pt x="1408" y="234"/>
                  </a:cubicBezTo>
                  <a:cubicBezTo>
                    <a:pt x="1388" y="253"/>
                    <a:pt x="1364" y="263"/>
                    <a:pt x="1344" y="282"/>
                  </a:cubicBezTo>
                  <a:cubicBezTo>
                    <a:pt x="1306" y="331"/>
                    <a:pt x="1281" y="375"/>
                    <a:pt x="1223" y="395"/>
                  </a:cubicBezTo>
                  <a:cubicBezTo>
                    <a:pt x="1140" y="414"/>
                    <a:pt x="1106" y="458"/>
                    <a:pt x="1033" y="497"/>
                  </a:cubicBezTo>
                  <a:cubicBezTo>
                    <a:pt x="989" y="517"/>
                    <a:pt x="960" y="531"/>
                    <a:pt x="911" y="550"/>
                  </a:cubicBezTo>
                  <a:cubicBezTo>
                    <a:pt x="906" y="555"/>
                    <a:pt x="906" y="560"/>
                    <a:pt x="896" y="565"/>
                  </a:cubicBezTo>
                  <a:cubicBezTo>
                    <a:pt x="872" y="570"/>
                    <a:pt x="852" y="570"/>
                    <a:pt x="833" y="584"/>
                  </a:cubicBezTo>
                  <a:cubicBezTo>
                    <a:pt x="824" y="580"/>
                    <a:pt x="813" y="575"/>
                    <a:pt x="809" y="565"/>
                  </a:cubicBezTo>
                  <a:cubicBezTo>
                    <a:pt x="804" y="545"/>
                    <a:pt x="804" y="517"/>
                    <a:pt x="785" y="517"/>
                  </a:cubicBezTo>
                  <a:cubicBezTo>
                    <a:pt x="663" y="517"/>
                    <a:pt x="663" y="517"/>
                    <a:pt x="663" y="517"/>
                  </a:cubicBezTo>
                  <a:cubicBezTo>
                    <a:pt x="633" y="517"/>
                    <a:pt x="619" y="506"/>
                    <a:pt x="590" y="497"/>
                  </a:cubicBezTo>
                  <a:cubicBezTo>
                    <a:pt x="561" y="487"/>
                    <a:pt x="526" y="482"/>
                    <a:pt x="526" y="453"/>
                  </a:cubicBezTo>
                  <a:lnTo>
                    <a:pt x="526" y="453"/>
                  </a:lnTo>
                  <a:cubicBezTo>
                    <a:pt x="0" y="584"/>
                    <a:pt x="0" y="584"/>
                    <a:pt x="0" y="584"/>
                  </a:cubicBezTo>
                  <a:lnTo>
                    <a:pt x="0" y="584"/>
                  </a:lnTo>
                  <a:cubicBezTo>
                    <a:pt x="268" y="2041"/>
                    <a:pt x="268" y="2041"/>
                    <a:pt x="268" y="2041"/>
                  </a:cubicBezTo>
                  <a:lnTo>
                    <a:pt x="268" y="2041"/>
                  </a:lnTo>
                  <a:cubicBezTo>
                    <a:pt x="283" y="2041"/>
                    <a:pt x="297" y="2051"/>
                    <a:pt x="312" y="2051"/>
                  </a:cubicBezTo>
                  <a:cubicBezTo>
                    <a:pt x="341" y="2051"/>
                    <a:pt x="356" y="2031"/>
                    <a:pt x="380" y="2031"/>
                  </a:cubicBezTo>
                  <a:cubicBezTo>
                    <a:pt x="404" y="2031"/>
                    <a:pt x="419" y="2041"/>
                    <a:pt x="443" y="2051"/>
                  </a:cubicBezTo>
                  <a:cubicBezTo>
                    <a:pt x="448" y="2056"/>
                    <a:pt x="453" y="2051"/>
                    <a:pt x="458" y="2051"/>
                  </a:cubicBezTo>
                  <a:cubicBezTo>
                    <a:pt x="473" y="2065"/>
                    <a:pt x="468" y="2084"/>
                    <a:pt x="482" y="2099"/>
                  </a:cubicBezTo>
                  <a:cubicBezTo>
                    <a:pt x="492" y="2104"/>
                    <a:pt x="502" y="2104"/>
                    <a:pt x="512" y="2109"/>
                  </a:cubicBezTo>
                  <a:cubicBezTo>
                    <a:pt x="546" y="2099"/>
                    <a:pt x="546" y="2099"/>
                    <a:pt x="546" y="2099"/>
                  </a:cubicBezTo>
                  <a:cubicBezTo>
                    <a:pt x="619" y="2099"/>
                    <a:pt x="619" y="2099"/>
                    <a:pt x="619" y="2099"/>
                  </a:cubicBezTo>
                  <a:cubicBezTo>
                    <a:pt x="741" y="2128"/>
                    <a:pt x="741" y="2128"/>
                    <a:pt x="741" y="2128"/>
                  </a:cubicBezTo>
                  <a:cubicBezTo>
                    <a:pt x="755" y="2109"/>
                    <a:pt x="765" y="2090"/>
                    <a:pt x="794" y="2090"/>
                  </a:cubicBezTo>
                  <a:cubicBezTo>
                    <a:pt x="833" y="2090"/>
                    <a:pt x="852" y="2109"/>
                    <a:pt x="892" y="2109"/>
                  </a:cubicBezTo>
                  <a:cubicBezTo>
                    <a:pt x="935" y="2109"/>
                    <a:pt x="950" y="2075"/>
                    <a:pt x="984" y="2051"/>
                  </a:cubicBezTo>
                  <a:cubicBezTo>
                    <a:pt x="994" y="2041"/>
                    <a:pt x="1004" y="2036"/>
                    <a:pt x="1013" y="2031"/>
                  </a:cubicBezTo>
                  <a:cubicBezTo>
                    <a:pt x="1023" y="2026"/>
                    <a:pt x="1023" y="2017"/>
                    <a:pt x="1028" y="2017"/>
                  </a:cubicBezTo>
                  <a:cubicBezTo>
                    <a:pt x="1062" y="2017"/>
                    <a:pt x="1062" y="2060"/>
                    <a:pt x="1092" y="2080"/>
                  </a:cubicBezTo>
                  <a:cubicBezTo>
                    <a:pt x="1111" y="2090"/>
                    <a:pt x="1125" y="2095"/>
                    <a:pt x="1150" y="2099"/>
                  </a:cubicBezTo>
                  <a:cubicBezTo>
                    <a:pt x="1184" y="2104"/>
                    <a:pt x="1198" y="2123"/>
                    <a:pt x="1223" y="2148"/>
                  </a:cubicBezTo>
                  <a:cubicBezTo>
                    <a:pt x="1242" y="2167"/>
                    <a:pt x="1257" y="2177"/>
                    <a:pt x="1267" y="2197"/>
                  </a:cubicBezTo>
                  <a:lnTo>
                    <a:pt x="1267" y="2197"/>
                  </a:lnTo>
                  <a:cubicBezTo>
                    <a:pt x="1320" y="2172"/>
                    <a:pt x="1344" y="2138"/>
                    <a:pt x="1379" y="2090"/>
                  </a:cubicBezTo>
                  <a:cubicBezTo>
                    <a:pt x="1403" y="2045"/>
                    <a:pt x="1427" y="2017"/>
                    <a:pt x="1427" y="1963"/>
                  </a:cubicBezTo>
                  <a:cubicBezTo>
                    <a:pt x="1427" y="1938"/>
                    <a:pt x="1418" y="1929"/>
                    <a:pt x="1418" y="1909"/>
                  </a:cubicBezTo>
                  <a:cubicBezTo>
                    <a:pt x="1418" y="1832"/>
                    <a:pt x="1418" y="1832"/>
                    <a:pt x="1418" y="1832"/>
                  </a:cubicBezTo>
                  <a:cubicBezTo>
                    <a:pt x="1437" y="1822"/>
                    <a:pt x="1442" y="1807"/>
                    <a:pt x="1462" y="1807"/>
                  </a:cubicBezTo>
                  <a:cubicBezTo>
                    <a:pt x="1490" y="1807"/>
                    <a:pt x="1490" y="1851"/>
                    <a:pt x="1520" y="1851"/>
                  </a:cubicBezTo>
                  <a:cubicBezTo>
                    <a:pt x="1534" y="1851"/>
                    <a:pt x="1540" y="1836"/>
                    <a:pt x="1549" y="1822"/>
                  </a:cubicBezTo>
                  <a:cubicBezTo>
                    <a:pt x="1559" y="1807"/>
                    <a:pt x="1573" y="1797"/>
                    <a:pt x="1573" y="1778"/>
                  </a:cubicBezTo>
                  <a:cubicBezTo>
                    <a:pt x="1573" y="1705"/>
                    <a:pt x="1573" y="1705"/>
                    <a:pt x="1573" y="1705"/>
                  </a:cubicBezTo>
                  <a:cubicBezTo>
                    <a:pt x="1573" y="1695"/>
                    <a:pt x="1564" y="1690"/>
                    <a:pt x="1564" y="1685"/>
                  </a:cubicBezTo>
                  <a:cubicBezTo>
                    <a:pt x="1564" y="1671"/>
                    <a:pt x="1559" y="1661"/>
                    <a:pt x="1559" y="1642"/>
                  </a:cubicBezTo>
                  <a:cubicBezTo>
                    <a:pt x="1559" y="1636"/>
                    <a:pt x="1559" y="1631"/>
                    <a:pt x="1559" y="1627"/>
                  </a:cubicBezTo>
                  <a:cubicBezTo>
                    <a:pt x="1564" y="1622"/>
                    <a:pt x="1573" y="1631"/>
                    <a:pt x="1579" y="1627"/>
                  </a:cubicBezTo>
                  <a:cubicBezTo>
                    <a:pt x="1584" y="1617"/>
                    <a:pt x="1588" y="1607"/>
                    <a:pt x="1588" y="1597"/>
                  </a:cubicBezTo>
                  <a:cubicBezTo>
                    <a:pt x="1588" y="1573"/>
                    <a:pt x="1584" y="1559"/>
                    <a:pt x="1584" y="1534"/>
                  </a:cubicBezTo>
                  <a:cubicBezTo>
                    <a:pt x="1584" y="1520"/>
                    <a:pt x="1608" y="1515"/>
                    <a:pt x="1622" y="1510"/>
                  </a:cubicBezTo>
                  <a:cubicBezTo>
                    <a:pt x="1632" y="1505"/>
                    <a:pt x="1642" y="1500"/>
                    <a:pt x="1651" y="1495"/>
                  </a:cubicBezTo>
                  <a:cubicBezTo>
                    <a:pt x="1681" y="1486"/>
                    <a:pt x="1700" y="1486"/>
                    <a:pt x="1730" y="1466"/>
                  </a:cubicBezTo>
                  <a:cubicBezTo>
                    <a:pt x="1744" y="1456"/>
                    <a:pt x="1749" y="1437"/>
                    <a:pt x="1764" y="1422"/>
                  </a:cubicBezTo>
                  <a:cubicBezTo>
                    <a:pt x="1793" y="1393"/>
                    <a:pt x="1807" y="1364"/>
                    <a:pt x="1812" y="1320"/>
                  </a:cubicBezTo>
                  <a:cubicBezTo>
                    <a:pt x="1817" y="1291"/>
                    <a:pt x="1822" y="1276"/>
                    <a:pt x="1827" y="1247"/>
                  </a:cubicBezTo>
                  <a:cubicBezTo>
                    <a:pt x="1827" y="1218"/>
                    <a:pt x="1832" y="1198"/>
                    <a:pt x="1836" y="1169"/>
                  </a:cubicBezTo>
                  <a:cubicBezTo>
                    <a:pt x="1841" y="1115"/>
                    <a:pt x="1841" y="1086"/>
                    <a:pt x="1841" y="1033"/>
                  </a:cubicBezTo>
                  <a:cubicBezTo>
                    <a:pt x="1841" y="959"/>
                    <a:pt x="1822" y="921"/>
                    <a:pt x="1822" y="848"/>
                  </a:cubicBezTo>
                  <a:cubicBezTo>
                    <a:pt x="1822" y="813"/>
                    <a:pt x="1817" y="789"/>
                    <a:pt x="1827" y="755"/>
                  </a:cubicBezTo>
                  <a:cubicBezTo>
                    <a:pt x="1832" y="735"/>
                    <a:pt x="1851" y="721"/>
                    <a:pt x="1856" y="70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4" name="Freeform 77"/>
            <p:cNvSpPr>
              <a:spLocks noChangeArrowheads="1"/>
            </p:cNvSpPr>
            <p:nvPr/>
          </p:nvSpPr>
          <p:spPr bwMode="auto">
            <a:xfrm>
              <a:off x="10504623" y="5735724"/>
              <a:ext cx="1117297" cy="2005105"/>
            </a:xfrm>
            <a:custGeom>
              <a:avLst/>
              <a:gdLst>
                <a:gd name="T0" fmla="*/ 201 w 1765"/>
                <a:gd name="T1" fmla="*/ 195 h 3162"/>
                <a:gd name="T2" fmla="*/ 1379 w 1765"/>
                <a:gd name="T3" fmla="*/ 0 h 3162"/>
                <a:gd name="T4" fmla="*/ 1403 w 1765"/>
                <a:gd name="T5" fmla="*/ 170 h 3162"/>
                <a:gd name="T6" fmla="*/ 1540 w 1765"/>
                <a:gd name="T7" fmla="*/ 375 h 3162"/>
                <a:gd name="T8" fmla="*/ 1569 w 1765"/>
                <a:gd name="T9" fmla="*/ 399 h 3162"/>
                <a:gd name="T10" fmla="*/ 1701 w 1765"/>
                <a:gd name="T11" fmla="*/ 1753 h 3162"/>
                <a:gd name="T12" fmla="*/ 1764 w 1765"/>
                <a:gd name="T13" fmla="*/ 2050 h 3162"/>
                <a:gd name="T14" fmla="*/ 1686 w 1765"/>
                <a:gd name="T15" fmla="*/ 2309 h 3162"/>
                <a:gd name="T16" fmla="*/ 1652 w 1765"/>
                <a:gd name="T17" fmla="*/ 2431 h 3162"/>
                <a:gd name="T18" fmla="*/ 1642 w 1765"/>
                <a:gd name="T19" fmla="*/ 2518 h 3162"/>
                <a:gd name="T20" fmla="*/ 1691 w 1765"/>
                <a:gd name="T21" fmla="*/ 2610 h 3162"/>
                <a:gd name="T22" fmla="*/ 1671 w 1765"/>
                <a:gd name="T23" fmla="*/ 2659 h 3162"/>
                <a:gd name="T24" fmla="*/ 1628 w 1765"/>
                <a:gd name="T25" fmla="*/ 2713 h 3162"/>
                <a:gd name="T26" fmla="*/ 1637 w 1765"/>
                <a:gd name="T27" fmla="*/ 2834 h 3162"/>
                <a:gd name="T28" fmla="*/ 1564 w 1765"/>
                <a:gd name="T29" fmla="*/ 2883 h 3162"/>
                <a:gd name="T30" fmla="*/ 1506 w 1765"/>
                <a:gd name="T31" fmla="*/ 3010 h 3162"/>
                <a:gd name="T32" fmla="*/ 1462 w 1765"/>
                <a:gd name="T33" fmla="*/ 3102 h 3162"/>
                <a:gd name="T34" fmla="*/ 1296 w 1765"/>
                <a:gd name="T35" fmla="*/ 3039 h 3162"/>
                <a:gd name="T36" fmla="*/ 1233 w 1765"/>
                <a:gd name="T37" fmla="*/ 3073 h 3162"/>
                <a:gd name="T38" fmla="*/ 1204 w 1765"/>
                <a:gd name="T39" fmla="*/ 3156 h 3162"/>
                <a:gd name="T40" fmla="*/ 1077 w 1765"/>
                <a:gd name="T41" fmla="*/ 3117 h 3162"/>
                <a:gd name="T42" fmla="*/ 980 w 1765"/>
                <a:gd name="T43" fmla="*/ 2883 h 3162"/>
                <a:gd name="T44" fmla="*/ 887 w 1765"/>
                <a:gd name="T45" fmla="*/ 2732 h 3162"/>
                <a:gd name="T46" fmla="*/ 848 w 1765"/>
                <a:gd name="T47" fmla="*/ 2703 h 3162"/>
                <a:gd name="T48" fmla="*/ 668 w 1765"/>
                <a:gd name="T49" fmla="*/ 2581 h 3162"/>
                <a:gd name="T50" fmla="*/ 595 w 1765"/>
                <a:gd name="T51" fmla="*/ 2450 h 3162"/>
                <a:gd name="T52" fmla="*/ 605 w 1765"/>
                <a:gd name="T53" fmla="*/ 2323 h 3162"/>
                <a:gd name="T54" fmla="*/ 546 w 1765"/>
                <a:gd name="T55" fmla="*/ 2192 h 3162"/>
                <a:gd name="T56" fmla="*/ 483 w 1765"/>
                <a:gd name="T57" fmla="*/ 2206 h 3162"/>
                <a:gd name="T58" fmla="*/ 415 w 1765"/>
                <a:gd name="T59" fmla="*/ 2177 h 3162"/>
                <a:gd name="T60" fmla="*/ 327 w 1765"/>
                <a:gd name="T61" fmla="*/ 1983 h 3162"/>
                <a:gd name="T62" fmla="*/ 220 w 1765"/>
                <a:gd name="T63" fmla="*/ 1870 h 3162"/>
                <a:gd name="T64" fmla="*/ 11 w 1765"/>
                <a:gd name="T65" fmla="*/ 1656 h 3162"/>
                <a:gd name="T66" fmla="*/ 11 w 1765"/>
                <a:gd name="T67" fmla="*/ 1461 h 3162"/>
                <a:gd name="T68" fmla="*/ 16 w 1765"/>
                <a:gd name="T69" fmla="*/ 1422 h 3162"/>
                <a:gd name="T70" fmla="*/ 40 w 1765"/>
                <a:gd name="T71" fmla="*/ 1300 h 3162"/>
                <a:gd name="T72" fmla="*/ 137 w 1765"/>
                <a:gd name="T73" fmla="*/ 1110 h 3162"/>
                <a:gd name="T74" fmla="*/ 88 w 1765"/>
                <a:gd name="T75" fmla="*/ 891 h 3162"/>
                <a:gd name="T76" fmla="*/ 191 w 1765"/>
                <a:gd name="T77" fmla="*/ 838 h 3162"/>
                <a:gd name="T78" fmla="*/ 400 w 1765"/>
                <a:gd name="T79" fmla="*/ 687 h 3162"/>
                <a:gd name="T80" fmla="*/ 366 w 1765"/>
                <a:gd name="T81" fmla="*/ 424 h 3162"/>
                <a:gd name="T82" fmla="*/ 264 w 1765"/>
                <a:gd name="T83" fmla="*/ 326 h 3162"/>
                <a:gd name="T84" fmla="*/ 201 w 1765"/>
                <a:gd name="T85" fmla="*/ 195 h 3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5" h="3162">
                  <a:moveTo>
                    <a:pt x="201" y="195"/>
                  </a:moveTo>
                  <a:lnTo>
                    <a:pt x="201" y="195"/>
                  </a:lnTo>
                  <a:cubicBezTo>
                    <a:pt x="1379" y="0"/>
                    <a:pt x="1379" y="0"/>
                    <a:pt x="1379" y="0"/>
                  </a:cubicBezTo>
                  <a:lnTo>
                    <a:pt x="1379" y="0"/>
                  </a:lnTo>
                  <a:cubicBezTo>
                    <a:pt x="1379" y="93"/>
                    <a:pt x="1379" y="93"/>
                    <a:pt x="1379" y="93"/>
                  </a:cubicBezTo>
                  <a:cubicBezTo>
                    <a:pt x="1379" y="122"/>
                    <a:pt x="1394" y="141"/>
                    <a:pt x="1403" y="170"/>
                  </a:cubicBezTo>
                  <a:cubicBezTo>
                    <a:pt x="1423" y="209"/>
                    <a:pt x="1442" y="234"/>
                    <a:pt x="1467" y="273"/>
                  </a:cubicBezTo>
                  <a:cubicBezTo>
                    <a:pt x="1491" y="316"/>
                    <a:pt x="1501" y="346"/>
                    <a:pt x="1540" y="375"/>
                  </a:cubicBezTo>
                  <a:cubicBezTo>
                    <a:pt x="1550" y="385"/>
                    <a:pt x="1559" y="394"/>
                    <a:pt x="1569" y="399"/>
                  </a:cubicBezTo>
                  <a:lnTo>
                    <a:pt x="1569" y="399"/>
                  </a:lnTo>
                  <a:cubicBezTo>
                    <a:pt x="1749" y="1676"/>
                    <a:pt x="1749" y="1676"/>
                    <a:pt x="1749" y="1676"/>
                  </a:cubicBezTo>
                  <a:cubicBezTo>
                    <a:pt x="1730" y="1710"/>
                    <a:pt x="1701" y="1715"/>
                    <a:pt x="1701" y="1753"/>
                  </a:cubicBezTo>
                  <a:cubicBezTo>
                    <a:pt x="1701" y="1807"/>
                    <a:pt x="1715" y="1836"/>
                    <a:pt x="1735" y="1885"/>
                  </a:cubicBezTo>
                  <a:cubicBezTo>
                    <a:pt x="1759" y="1944"/>
                    <a:pt x="1764" y="1983"/>
                    <a:pt x="1764" y="2050"/>
                  </a:cubicBezTo>
                  <a:cubicBezTo>
                    <a:pt x="1764" y="2104"/>
                    <a:pt x="1735" y="2133"/>
                    <a:pt x="1725" y="2187"/>
                  </a:cubicBezTo>
                  <a:cubicBezTo>
                    <a:pt x="1715" y="2231"/>
                    <a:pt x="1710" y="2265"/>
                    <a:pt x="1686" y="2309"/>
                  </a:cubicBezTo>
                  <a:cubicBezTo>
                    <a:pt x="1676" y="2328"/>
                    <a:pt x="1661" y="2333"/>
                    <a:pt x="1657" y="2353"/>
                  </a:cubicBezTo>
                  <a:cubicBezTo>
                    <a:pt x="1652" y="2381"/>
                    <a:pt x="1657" y="2401"/>
                    <a:pt x="1652" y="2431"/>
                  </a:cubicBezTo>
                  <a:cubicBezTo>
                    <a:pt x="1652" y="2450"/>
                    <a:pt x="1642" y="2455"/>
                    <a:pt x="1642" y="2474"/>
                  </a:cubicBezTo>
                  <a:cubicBezTo>
                    <a:pt x="1642" y="2494"/>
                    <a:pt x="1642" y="2503"/>
                    <a:pt x="1642" y="2518"/>
                  </a:cubicBezTo>
                  <a:cubicBezTo>
                    <a:pt x="1642" y="2533"/>
                    <a:pt x="1633" y="2538"/>
                    <a:pt x="1633" y="2552"/>
                  </a:cubicBezTo>
                  <a:cubicBezTo>
                    <a:pt x="1633" y="2577"/>
                    <a:pt x="1671" y="2596"/>
                    <a:pt x="1691" y="2610"/>
                  </a:cubicBezTo>
                  <a:lnTo>
                    <a:pt x="1691" y="2610"/>
                  </a:lnTo>
                  <a:cubicBezTo>
                    <a:pt x="1686" y="2635"/>
                    <a:pt x="1681" y="2640"/>
                    <a:pt x="1671" y="2659"/>
                  </a:cubicBezTo>
                  <a:cubicBezTo>
                    <a:pt x="1661" y="2679"/>
                    <a:pt x="1647" y="2684"/>
                    <a:pt x="1637" y="2698"/>
                  </a:cubicBezTo>
                  <a:cubicBezTo>
                    <a:pt x="1633" y="2703"/>
                    <a:pt x="1628" y="2703"/>
                    <a:pt x="1628" y="2713"/>
                  </a:cubicBezTo>
                  <a:cubicBezTo>
                    <a:pt x="1628" y="2747"/>
                    <a:pt x="1642" y="2762"/>
                    <a:pt x="1642" y="2795"/>
                  </a:cubicBezTo>
                  <a:cubicBezTo>
                    <a:pt x="1642" y="2810"/>
                    <a:pt x="1642" y="2820"/>
                    <a:pt x="1637" y="2834"/>
                  </a:cubicBezTo>
                  <a:cubicBezTo>
                    <a:pt x="1637" y="2840"/>
                    <a:pt x="1628" y="2840"/>
                    <a:pt x="1623" y="2845"/>
                  </a:cubicBezTo>
                  <a:cubicBezTo>
                    <a:pt x="1603" y="2864"/>
                    <a:pt x="1589" y="2869"/>
                    <a:pt x="1564" y="2883"/>
                  </a:cubicBezTo>
                  <a:cubicBezTo>
                    <a:pt x="1535" y="2898"/>
                    <a:pt x="1520" y="2912"/>
                    <a:pt x="1486" y="2917"/>
                  </a:cubicBezTo>
                  <a:cubicBezTo>
                    <a:pt x="1506" y="3010"/>
                    <a:pt x="1506" y="3010"/>
                    <a:pt x="1506" y="3010"/>
                  </a:cubicBezTo>
                  <a:cubicBezTo>
                    <a:pt x="1496" y="3044"/>
                    <a:pt x="1496" y="3063"/>
                    <a:pt x="1491" y="3102"/>
                  </a:cubicBezTo>
                  <a:cubicBezTo>
                    <a:pt x="1462" y="3102"/>
                    <a:pt x="1462" y="3102"/>
                    <a:pt x="1462" y="3102"/>
                  </a:cubicBezTo>
                  <a:cubicBezTo>
                    <a:pt x="1428" y="3102"/>
                    <a:pt x="1413" y="3083"/>
                    <a:pt x="1384" y="3068"/>
                  </a:cubicBezTo>
                  <a:cubicBezTo>
                    <a:pt x="1355" y="3054"/>
                    <a:pt x="1330" y="3054"/>
                    <a:pt x="1296" y="3039"/>
                  </a:cubicBezTo>
                  <a:cubicBezTo>
                    <a:pt x="1282" y="3034"/>
                    <a:pt x="1277" y="3025"/>
                    <a:pt x="1267" y="3025"/>
                  </a:cubicBezTo>
                  <a:cubicBezTo>
                    <a:pt x="1243" y="3025"/>
                    <a:pt x="1238" y="3054"/>
                    <a:pt x="1233" y="3073"/>
                  </a:cubicBezTo>
                  <a:cubicBezTo>
                    <a:pt x="1218" y="3102"/>
                    <a:pt x="1218" y="3132"/>
                    <a:pt x="1204" y="3156"/>
                  </a:cubicBezTo>
                  <a:lnTo>
                    <a:pt x="1204" y="3156"/>
                  </a:lnTo>
                  <a:cubicBezTo>
                    <a:pt x="1169" y="3151"/>
                    <a:pt x="1130" y="3161"/>
                    <a:pt x="1102" y="3141"/>
                  </a:cubicBezTo>
                  <a:cubicBezTo>
                    <a:pt x="1091" y="3137"/>
                    <a:pt x="1087" y="3127"/>
                    <a:pt x="1077" y="3117"/>
                  </a:cubicBezTo>
                  <a:cubicBezTo>
                    <a:pt x="1043" y="3083"/>
                    <a:pt x="1019" y="3058"/>
                    <a:pt x="1014" y="3015"/>
                  </a:cubicBezTo>
                  <a:cubicBezTo>
                    <a:pt x="1009" y="2966"/>
                    <a:pt x="999" y="2932"/>
                    <a:pt x="980" y="2883"/>
                  </a:cubicBezTo>
                  <a:cubicBezTo>
                    <a:pt x="975" y="2864"/>
                    <a:pt x="975" y="2849"/>
                    <a:pt x="965" y="2825"/>
                  </a:cubicBezTo>
                  <a:cubicBezTo>
                    <a:pt x="950" y="2781"/>
                    <a:pt x="921" y="2762"/>
                    <a:pt x="887" y="2732"/>
                  </a:cubicBezTo>
                  <a:cubicBezTo>
                    <a:pt x="878" y="2723"/>
                    <a:pt x="873" y="2713"/>
                    <a:pt x="863" y="2703"/>
                  </a:cubicBezTo>
                  <a:cubicBezTo>
                    <a:pt x="858" y="2703"/>
                    <a:pt x="853" y="2703"/>
                    <a:pt x="848" y="2703"/>
                  </a:cubicBezTo>
                  <a:cubicBezTo>
                    <a:pt x="819" y="2688"/>
                    <a:pt x="809" y="2674"/>
                    <a:pt x="785" y="2659"/>
                  </a:cubicBezTo>
                  <a:cubicBezTo>
                    <a:pt x="741" y="2630"/>
                    <a:pt x="707" y="2621"/>
                    <a:pt x="668" y="2581"/>
                  </a:cubicBezTo>
                  <a:cubicBezTo>
                    <a:pt x="653" y="2567"/>
                    <a:pt x="638" y="2567"/>
                    <a:pt x="624" y="2552"/>
                  </a:cubicBezTo>
                  <a:cubicBezTo>
                    <a:pt x="595" y="2523"/>
                    <a:pt x="595" y="2494"/>
                    <a:pt x="595" y="2450"/>
                  </a:cubicBezTo>
                  <a:cubicBezTo>
                    <a:pt x="595" y="2420"/>
                    <a:pt x="605" y="2401"/>
                    <a:pt x="605" y="2367"/>
                  </a:cubicBezTo>
                  <a:cubicBezTo>
                    <a:pt x="605" y="2353"/>
                    <a:pt x="605" y="2342"/>
                    <a:pt x="605" y="2323"/>
                  </a:cubicBezTo>
                  <a:cubicBezTo>
                    <a:pt x="610" y="2289"/>
                    <a:pt x="624" y="2275"/>
                    <a:pt x="624" y="2240"/>
                  </a:cubicBezTo>
                  <a:cubicBezTo>
                    <a:pt x="624" y="2206"/>
                    <a:pt x="575" y="2206"/>
                    <a:pt x="546" y="2192"/>
                  </a:cubicBezTo>
                  <a:cubicBezTo>
                    <a:pt x="532" y="2187"/>
                    <a:pt x="527" y="2177"/>
                    <a:pt x="517" y="2168"/>
                  </a:cubicBezTo>
                  <a:cubicBezTo>
                    <a:pt x="502" y="2177"/>
                    <a:pt x="492" y="2192"/>
                    <a:pt x="483" y="2206"/>
                  </a:cubicBezTo>
                  <a:cubicBezTo>
                    <a:pt x="478" y="2221"/>
                    <a:pt x="478" y="2240"/>
                    <a:pt x="464" y="2240"/>
                  </a:cubicBezTo>
                  <a:cubicBezTo>
                    <a:pt x="429" y="2240"/>
                    <a:pt x="420" y="2206"/>
                    <a:pt x="415" y="2177"/>
                  </a:cubicBezTo>
                  <a:cubicBezTo>
                    <a:pt x="405" y="2133"/>
                    <a:pt x="395" y="2109"/>
                    <a:pt x="376" y="2070"/>
                  </a:cubicBezTo>
                  <a:cubicBezTo>
                    <a:pt x="356" y="2036"/>
                    <a:pt x="342" y="2016"/>
                    <a:pt x="327" y="1983"/>
                  </a:cubicBezTo>
                  <a:cubicBezTo>
                    <a:pt x="312" y="1944"/>
                    <a:pt x="307" y="1904"/>
                    <a:pt x="264" y="1885"/>
                  </a:cubicBezTo>
                  <a:cubicBezTo>
                    <a:pt x="249" y="1880"/>
                    <a:pt x="240" y="1880"/>
                    <a:pt x="220" y="1870"/>
                  </a:cubicBezTo>
                  <a:cubicBezTo>
                    <a:pt x="147" y="1836"/>
                    <a:pt x="108" y="1802"/>
                    <a:pt x="59" y="1734"/>
                  </a:cubicBezTo>
                  <a:cubicBezTo>
                    <a:pt x="40" y="1704"/>
                    <a:pt x="20" y="1690"/>
                    <a:pt x="11" y="1656"/>
                  </a:cubicBezTo>
                  <a:cubicBezTo>
                    <a:pt x="0" y="1622"/>
                    <a:pt x="6" y="1598"/>
                    <a:pt x="6" y="1558"/>
                  </a:cubicBezTo>
                  <a:cubicBezTo>
                    <a:pt x="6" y="1519"/>
                    <a:pt x="6" y="1500"/>
                    <a:pt x="11" y="1461"/>
                  </a:cubicBezTo>
                  <a:lnTo>
                    <a:pt x="11" y="1461"/>
                  </a:lnTo>
                  <a:cubicBezTo>
                    <a:pt x="11" y="1447"/>
                    <a:pt x="16" y="1437"/>
                    <a:pt x="16" y="1422"/>
                  </a:cubicBezTo>
                  <a:cubicBezTo>
                    <a:pt x="16" y="1398"/>
                    <a:pt x="25" y="1383"/>
                    <a:pt x="30" y="1364"/>
                  </a:cubicBezTo>
                  <a:cubicBezTo>
                    <a:pt x="35" y="1339"/>
                    <a:pt x="30" y="1325"/>
                    <a:pt x="40" y="1300"/>
                  </a:cubicBezTo>
                  <a:cubicBezTo>
                    <a:pt x="64" y="1247"/>
                    <a:pt x="137" y="1247"/>
                    <a:pt x="137" y="1188"/>
                  </a:cubicBezTo>
                  <a:cubicBezTo>
                    <a:pt x="137" y="1110"/>
                    <a:pt x="137" y="1110"/>
                    <a:pt x="137" y="1110"/>
                  </a:cubicBezTo>
                  <a:cubicBezTo>
                    <a:pt x="137" y="1081"/>
                    <a:pt x="161" y="1071"/>
                    <a:pt x="161" y="1042"/>
                  </a:cubicBezTo>
                  <a:cubicBezTo>
                    <a:pt x="161" y="979"/>
                    <a:pt x="88" y="955"/>
                    <a:pt x="88" y="891"/>
                  </a:cubicBezTo>
                  <a:cubicBezTo>
                    <a:pt x="88" y="877"/>
                    <a:pt x="103" y="872"/>
                    <a:pt x="113" y="867"/>
                  </a:cubicBezTo>
                  <a:cubicBezTo>
                    <a:pt x="142" y="853"/>
                    <a:pt x="161" y="842"/>
                    <a:pt x="191" y="838"/>
                  </a:cubicBezTo>
                  <a:cubicBezTo>
                    <a:pt x="244" y="818"/>
                    <a:pt x="279" y="823"/>
                    <a:pt x="327" y="799"/>
                  </a:cubicBezTo>
                  <a:cubicBezTo>
                    <a:pt x="371" y="775"/>
                    <a:pt x="376" y="731"/>
                    <a:pt x="400" y="687"/>
                  </a:cubicBezTo>
                  <a:cubicBezTo>
                    <a:pt x="425" y="638"/>
                    <a:pt x="449" y="609"/>
                    <a:pt x="449" y="550"/>
                  </a:cubicBezTo>
                  <a:cubicBezTo>
                    <a:pt x="449" y="492"/>
                    <a:pt x="410" y="468"/>
                    <a:pt x="366" y="424"/>
                  </a:cubicBezTo>
                  <a:cubicBezTo>
                    <a:pt x="347" y="404"/>
                    <a:pt x="347" y="385"/>
                    <a:pt x="327" y="365"/>
                  </a:cubicBezTo>
                  <a:cubicBezTo>
                    <a:pt x="307" y="346"/>
                    <a:pt x="283" y="346"/>
                    <a:pt x="264" y="326"/>
                  </a:cubicBezTo>
                  <a:cubicBezTo>
                    <a:pt x="254" y="311"/>
                    <a:pt x="259" y="297"/>
                    <a:pt x="249" y="283"/>
                  </a:cubicBezTo>
                  <a:cubicBezTo>
                    <a:pt x="240" y="243"/>
                    <a:pt x="215" y="229"/>
                    <a:pt x="201" y="195"/>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 name="Freeform 78"/>
            <p:cNvSpPr>
              <a:spLocks noChangeArrowheads="1"/>
            </p:cNvSpPr>
            <p:nvPr/>
          </p:nvSpPr>
          <p:spPr bwMode="auto">
            <a:xfrm>
              <a:off x="9079299" y="5536894"/>
              <a:ext cx="1708148" cy="1148175"/>
            </a:xfrm>
            <a:custGeom>
              <a:avLst/>
              <a:gdLst>
                <a:gd name="T0" fmla="*/ 448 w 2695"/>
                <a:gd name="T1" fmla="*/ 1812 h 1813"/>
                <a:gd name="T2" fmla="*/ 448 w 2695"/>
                <a:gd name="T3" fmla="*/ 1812 h 1813"/>
                <a:gd name="T4" fmla="*/ 2115 w 2695"/>
                <a:gd name="T5" fmla="*/ 1671 h 1813"/>
                <a:gd name="T6" fmla="*/ 2256 w 2695"/>
                <a:gd name="T7" fmla="*/ 1773 h 1813"/>
                <a:gd name="T8" fmla="*/ 2256 w 2695"/>
                <a:gd name="T9" fmla="*/ 1773 h 1813"/>
                <a:gd name="T10" fmla="*/ 2261 w 2695"/>
                <a:gd name="T11" fmla="*/ 1734 h 1813"/>
                <a:gd name="T12" fmla="*/ 2275 w 2695"/>
                <a:gd name="T13" fmla="*/ 1676 h 1813"/>
                <a:gd name="T14" fmla="*/ 2285 w 2695"/>
                <a:gd name="T15" fmla="*/ 1612 h 1813"/>
                <a:gd name="T16" fmla="*/ 2382 w 2695"/>
                <a:gd name="T17" fmla="*/ 1500 h 1813"/>
                <a:gd name="T18" fmla="*/ 2382 w 2695"/>
                <a:gd name="T19" fmla="*/ 1422 h 1813"/>
                <a:gd name="T20" fmla="*/ 2406 w 2695"/>
                <a:gd name="T21" fmla="*/ 1354 h 1813"/>
                <a:gd name="T22" fmla="*/ 2333 w 2695"/>
                <a:gd name="T23" fmla="*/ 1203 h 1813"/>
                <a:gd name="T24" fmla="*/ 2358 w 2695"/>
                <a:gd name="T25" fmla="*/ 1179 h 1813"/>
                <a:gd name="T26" fmla="*/ 2436 w 2695"/>
                <a:gd name="T27" fmla="*/ 1150 h 1813"/>
                <a:gd name="T28" fmla="*/ 2572 w 2695"/>
                <a:gd name="T29" fmla="*/ 1111 h 1813"/>
                <a:gd name="T30" fmla="*/ 2645 w 2695"/>
                <a:gd name="T31" fmla="*/ 999 h 1813"/>
                <a:gd name="T32" fmla="*/ 2694 w 2695"/>
                <a:gd name="T33" fmla="*/ 862 h 1813"/>
                <a:gd name="T34" fmla="*/ 2611 w 2695"/>
                <a:gd name="T35" fmla="*/ 736 h 1813"/>
                <a:gd name="T36" fmla="*/ 2572 w 2695"/>
                <a:gd name="T37" fmla="*/ 677 h 1813"/>
                <a:gd name="T38" fmla="*/ 2509 w 2695"/>
                <a:gd name="T39" fmla="*/ 638 h 1813"/>
                <a:gd name="T40" fmla="*/ 2494 w 2695"/>
                <a:gd name="T41" fmla="*/ 595 h 1813"/>
                <a:gd name="T42" fmla="*/ 2446 w 2695"/>
                <a:gd name="T43" fmla="*/ 507 h 1813"/>
                <a:gd name="T44" fmla="*/ 2446 w 2695"/>
                <a:gd name="T45" fmla="*/ 507 h 1813"/>
                <a:gd name="T46" fmla="*/ 2289 w 2695"/>
                <a:gd name="T47" fmla="*/ 424 h 1813"/>
                <a:gd name="T48" fmla="*/ 2241 w 2695"/>
                <a:gd name="T49" fmla="*/ 380 h 1813"/>
                <a:gd name="T50" fmla="*/ 2206 w 2695"/>
                <a:gd name="T51" fmla="*/ 331 h 1813"/>
                <a:gd name="T52" fmla="*/ 2197 w 2695"/>
                <a:gd name="T53" fmla="*/ 273 h 1813"/>
                <a:gd name="T54" fmla="*/ 2206 w 2695"/>
                <a:gd name="T55" fmla="*/ 205 h 1813"/>
                <a:gd name="T56" fmla="*/ 2202 w 2695"/>
                <a:gd name="T57" fmla="*/ 151 h 1813"/>
                <a:gd name="T58" fmla="*/ 2212 w 2695"/>
                <a:gd name="T59" fmla="*/ 107 h 1813"/>
                <a:gd name="T60" fmla="*/ 2167 w 2695"/>
                <a:gd name="T61" fmla="*/ 0 h 1813"/>
                <a:gd name="T62" fmla="*/ 2167 w 2695"/>
                <a:gd name="T63" fmla="*/ 0 h 1813"/>
                <a:gd name="T64" fmla="*/ 25 w 2695"/>
                <a:gd name="T65" fmla="*/ 170 h 1813"/>
                <a:gd name="T66" fmla="*/ 25 w 2695"/>
                <a:gd name="T67" fmla="*/ 170 h 1813"/>
                <a:gd name="T68" fmla="*/ 44 w 2695"/>
                <a:gd name="T69" fmla="*/ 380 h 1813"/>
                <a:gd name="T70" fmla="*/ 34 w 2695"/>
                <a:gd name="T71" fmla="*/ 458 h 1813"/>
                <a:gd name="T72" fmla="*/ 0 w 2695"/>
                <a:gd name="T73" fmla="*/ 546 h 1813"/>
                <a:gd name="T74" fmla="*/ 54 w 2695"/>
                <a:gd name="T75" fmla="*/ 731 h 1813"/>
                <a:gd name="T76" fmla="*/ 54 w 2695"/>
                <a:gd name="T77" fmla="*/ 731 h 1813"/>
                <a:gd name="T78" fmla="*/ 88 w 2695"/>
                <a:gd name="T79" fmla="*/ 814 h 1813"/>
                <a:gd name="T80" fmla="*/ 127 w 2695"/>
                <a:gd name="T81" fmla="*/ 950 h 1813"/>
                <a:gd name="T82" fmla="*/ 190 w 2695"/>
                <a:gd name="T83" fmla="*/ 1018 h 1813"/>
                <a:gd name="T84" fmla="*/ 239 w 2695"/>
                <a:gd name="T85" fmla="*/ 1111 h 1813"/>
                <a:gd name="T86" fmla="*/ 249 w 2695"/>
                <a:gd name="T87" fmla="*/ 1150 h 1813"/>
                <a:gd name="T88" fmla="*/ 239 w 2695"/>
                <a:gd name="T89" fmla="*/ 1193 h 1813"/>
                <a:gd name="T90" fmla="*/ 278 w 2695"/>
                <a:gd name="T91" fmla="*/ 1262 h 1813"/>
                <a:gd name="T92" fmla="*/ 317 w 2695"/>
                <a:gd name="T93" fmla="*/ 1364 h 1813"/>
                <a:gd name="T94" fmla="*/ 366 w 2695"/>
                <a:gd name="T95" fmla="*/ 1515 h 1813"/>
                <a:gd name="T96" fmla="*/ 399 w 2695"/>
                <a:gd name="T97" fmla="*/ 1637 h 1813"/>
                <a:gd name="T98" fmla="*/ 395 w 2695"/>
                <a:gd name="T99" fmla="*/ 1695 h 1813"/>
                <a:gd name="T100" fmla="*/ 448 w 2695"/>
                <a:gd name="T101" fmla="*/ 1812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5" h="1813">
                  <a:moveTo>
                    <a:pt x="448" y="1812"/>
                  </a:moveTo>
                  <a:lnTo>
                    <a:pt x="448" y="1812"/>
                  </a:lnTo>
                  <a:cubicBezTo>
                    <a:pt x="1427" y="1764"/>
                    <a:pt x="2115" y="1671"/>
                    <a:pt x="2115" y="1671"/>
                  </a:cubicBezTo>
                  <a:cubicBezTo>
                    <a:pt x="2148" y="1729"/>
                    <a:pt x="2192" y="1744"/>
                    <a:pt x="2256" y="1773"/>
                  </a:cubicBezTo>
                  <a:lnTo>
                    <a:pt x="2256" y="1773"/>
                  </a:lnTo>
                  <a:cubicBezTo>
                    <a:pt x="2256" y="1759"/>
                    <a:pt x="2261" y="1749"/>
                    <a:pt x="2261" y="1734"/>
                  </a:cubicBezTo>
                  <a:cubicBezTo>
                    <a:pt x="2261" y="1710"/>
                    <a:pt x="2270" y="1695"/>
                    <a:pt x="2275" y="1676"/>
                  </a:cubicBezTo>
                  <a:cubicBezTo>
                    <a:pt x="2280" y="1651"/>
                    <a:pt x="2275" y="1637"/>
                    <a:pt x="2285" y="1612"/>
                  </a:cubicBezTo>
                  <a:cubicBezTo>
                    <a:pt x="2309" y="1559"/>
                    <a:pt x="2382" y="1559"/>
                    <a:pt x="2382" y="1500"/>
                  </a:cubicBezTo>
                  <a:cubicBezTo>
                    <a:pt x="2382" y="1422"/>
                    <a:pt x="2382" y="1422"/>
                    <a:pt x="2382" y="1422"/>
                  </a:cubicBezTo>
                  <a:cubicBezTo>
                    <a:pt x="2382" y="1393"/>
                    <a:pt x="2406" y="1383"/>
                    <a:pt x="2406" y="1354"/>
                  </a:cubicBezTo>
                  <a:cubicBezTo>
                    <a:pt x="2406" y="1291"/>
                    <a:pt x="2333" y="1267"/>
                    <a:pt x="2333" y="1203"/>
                  </a:cubicBezTo>
                  <a:cubicBezTo>
                    <a:pt x="2333" y="1189"/>
                    <a:pt x="2348" y="1184"/>
                    <a:pt x="2358" y="1179"/>
                  </a:cubicBezTo>
                  <a:cubicBezTo>
                    <a:pt x="2387" y="1165"/>
                    <a:pt x="2406" y="1154"/>
                    <a:pt x="2436" y="1150"/>
                  </a:cubicBezTo>
                  <a:cubicBezTo>
                    <a:pt x="2489" y="1130"/>
                    <a:pt x="2524" y="1135"/>
                    <a:pt x="2572" y="1111"/>
                  </a:cubicBezTo>
                  <a:cubicBezTo>
                    <a:pt x="2616" y="1087"/>
                    <a:pt x="2621" y="1043"/>
                    <a:pt x="2645" y="999"/>
                  </a:cubicBezTo>
                  <a:cubicBezTo>
                    <a:pt x="2670" y="950"/>
                    <a:pt x="2694" y="921"/>
                    <a:pt x="2694" y="862"/>
                  </a:cubicBezTo>
                  <a:cubicBezTo>
                    <a:pt x="2694" y="804"/>
                    <a:pt x="2655" y="780"/>
                    <a:pt x="2611" y="736"/>
                  </a:cubicBezTo>
                  <a:cubicBezTo>
                    <a:pt x="2592" y="716"/>
                    <a:pt x="2592" y="697"/>
                    <a:pt x="2572" y="677"/>
                  </a:cubicBezTo>
                  <a:cubicBezTo>
                    <a:pt x="2552" y="658"/>
                    <a:pt x="2528" y="658"/>
                    <a:pt x="2509" y="638"/>
                  </a:cubicBezTo>
                  <a:cubicBezTo>
                    <a:pt x="2499" y="623"/>
                    <a:pt x="2504" y="609"/>
                    <a:pt x="2494" y="595"/>
                  </a:cubicBezTo>
                  <a:cubicBezTo>
                    <a:pt x="2485" y="555"/>
                    <a:pt x="2460" y="541"/>
                    <a:pt x="2446" y="507"/>
                  </a:cubicBezTo>
                  <a:lnTo>
                    <a:pt x="2446" y="507"/>
                  </a:lnTo>
                  <a:cubicBezTo>
                    <a:pt x="2406" y="453"/>
                    <a:pt x="2353" y="453"/>
                    <a:pt x="2289" y="424"/>
                  </a:cubicBezTo>
                  <a:cubicBezTo>
                    <a:pt x="2265" y="414"/>
                    <a:pt x="2256" y="399"/>
                    <a:pt x="2241" y="380"/>
                  </a:cubicBezTo>
                  <a:cubicBezTo>
                    <a:pt x="2226" y="360"/>
                    <a:pt x="2212" y="351"/>
                    <a:pt x="2206" y="331"/>
                  </a:cubicBezTo>
                  <a:cubicBezTo>
                    <a:pt x="2197" y="312"/>
                    <a:pt x="2197" y="297"/>
                    <a:pt x="2197" y="273"/>
                  </a:cubicBezTo>
                  <a:cubicBezTo>
                    <a:pt x="2197" y="249"/>
                    <a:pt x="2206" y="229"/>
                    <a:pt x="2206" y="205"/>
                  </a:cubicBezTo>
                  <a:cubicBezTo>
                    <a:pt x="2206" y="185"/>
                    <a:pt x="2202" y="170"/>
                    <a:pt x="2202" y="151"/>
                  </a:cubicBezTo>
                  <a:cubicBezTo>
                    <a:pt x="2202" y="137"/>
                    <a:pt x="2212" y="127"/>
                    <a:pt x="2212" y="107"/>
                  </a:cubicBezTo>
                  <a:cubicBezTo>
                    <a:pt x="2212" y="63"/>
                    <a:pt x="2187" y="34"/>
                    <a:pt x="2167" y="0"/>
                  </a:cubicBezTo>
                  <a:lnTo>
                    <a:pt x="2167" y="0"/>
                  </a:lnTo>
                  <a:cubicBezTo>
                    <a:pt x="1491" y="78"/>
                    <a:pt x="780" y="137"/>
                    <a:pt x="25" y="170"/>
                  </a:cubicBezTo>
                  <a:lnTo>
                    <a:pt x="25" y="170"/>
                  </a:lnTo>
                  <a:cubicBezTo>
                    <a:pt x="34" y="253"/>
                    <a:pt x="44" y="302"/>
                    <a:pt x="44" y="380"/>
                  </a:cubicBezTo>
                  <a:cubicBezTo>
                    <a:pt x="44" y="409"/>
                    <a:pt x="44" y="429"/>
                    <a:pt x="34" y="458"/>
                  </a:cubicBezTo>
                  <a:cubicBezTo>
                    <a:pt x="25" y="492"/>
                    <a:pt x="0" y="512"/>
                    <a:pt x="0" y="546"/>
                  </a:cubicBezTo>
                  <a:cubicBezTo>
                    <a:pt x="0" y="623"/>
                    <a:pt x="49" y="658"/>
                    <a:pt x="54" y="731"/>
                  </a:cubicBezTo>
                  <a:lnTo>
                    <a:pt x="54" y="731"/>
                  </a:lnTo>
                  <a:cubicBezTo>
                    <a:pt x="73" y="760"/>
                    <a:pt x="83" y="780"/>
                    <a:pt x="88" y="814"/>
                  </a:cubicBezTo>
                  <a:cubicBezTo>
                    <a:pt x="93" y="872"/>
                    <a:pt x="93" y="906"/>
                    <a:pt x="127" y="950"/>
                  </a:cubicBezTo>
                  <a:cubicBezTo>
                    <a:pt x="147" y="979"/>
                    <a:pt x="166" y="994"/>
                    <a:pt x="190" y="1018"/>
                  </a:cubicBezTo>
                  <a:cubicBezTo>
                    <a:pt x="214" y="1047"/>
                    <a:pt x="224" y="1071"/>
                    <a:pt x="239" y="1111"/>
                  </a:cubicBezTo>
                  <a:cubicBezTo>
                    <a:pt x="244" y="1126"/>
                    <a:pt x="249" y="1130"/>
                    <a:pt x="249" y="1150"/>
                  </a:cubicBezTo>
                  <a:cubicBezTo>
                    <a:pt x="249" y="1165"/>
                    <a:pt x="239" y="1174"/>
                    <a:pt x="239" y="1193"/>
                  </a:cubicBezTo>
                  <a:cubicBezTo>
                    <a:pt x="239" y="1223"/>
                    <a:pt x="263" y="1232"/>
                    <a:pt x="278" y="1262"/>
                  </a:cubicBezTo>
                  <a:cubicBezTo>
                    <a:pt x="302" y="1296"/>
                    <a:pt x="307" y="1325"/>
                    <a:pt x="317" y="1364"/>
                  </a:cubicBezTo>
                  <a:cubicBezTo>
                    <a:pt x="332" y="1427"/>
                    <a:pt x="361" y="1457"/>
                    <a:pt x="366" y="1515"/>
                  </a:cubicBezTo>
                  <a:cubicBezTo>
                    <a:pt x="371" y="1563"/>
                    <a:pt x="395" y="1588"/>
                    <a:pt x="399" y="1637"/>
                  </a:cubicBezTo>
                  <a:cubicBezTo>
                    <a:pt x="404" y="1661"/>
                    <a:pt x="390" y="1676"/>
                    <a:pt x="395" y="1695"/>
                  </a:cubicBezTo>
                  <a:cubicBezTo>
                    <a:pt x="404" y="1744"/>
                    <a:pt x="443" y="1768"/>
                    <a:pt x="448" y="181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6" name="Freeform 79"/>
            <p:cNvSpPr>
              <a:spLocks noChangeArrowheads="1"/>
            </p:cNvSpPr>
            <p:nvPr/>
          </p:nvSpPr>
          <p:spPr bwMode="auto">
            <a:xfrm>
              <a:off x="9933374" y="4296305"/>
              <a:ext cx="1492530" cy="1559837"/>
            </a:xfrm>
            <a:custGeom>
              <a:avLst/>
              <a:gdLst>
                <a:gd name="T0" fmla="*/ 1102 w 2354"/>
                <a:gd name="T1" fmla="*/ 2460 h 2461"/>
                <a:gd name="T2" fmla="*/ 2280 w 2354"/>
                <a:gd name="T3" fmla="*/ 2265 h 2461"/>
                <a:gd name="T4" fmla="*/ 2275 w 2354"/>
                <a:gd name="T5" fmla="*/ 2134 h 2461"/>
                <a:gd name="T6" fmla="*/ 2202 w 2354"/>
                <a:gd name="T7" fmla="*/ 1968 h 2461"/>
                <a:gd name="T8" fmla="*/ 2168 w 2354"/>
                <a:gd name="T9" fmla="*/ 1739 h 2461"/>
                <a:gd name="T10" fmla="*/ 2222 w 2354"/>
                <a:gd name="T11" fmla="*/ 1583 h 2461"/>
                <a:gd name="T12" fmla="*/ 2197 w 2354"/>
                <a:gd name="T13" fmla="*/ 1446 h 2461"/>
                <a:gd name="T14" fmla="*/ 2251 w 2354"/>
                <a:gd name="T15" fmla="*/ 1261 h 2461"/>
                <a:gd name="T16" fmla="*/ 2266 w 2354"/>
                <a:gd name="T17" fmla="*/ 1067 h 2461"/>
                <a:gd name="T18" fmla="*/ 2329 w 2354"/>
                <a:gd name="T19" fmla="*/ 901 h 2461"/>
                <a:gd name="T20" fmla="*/ 2349 w 2354"/>
                <a:gd name="T21" fmla="*/ 784 h 2461"/>
                <a:gd name="T22" fmla="*/ 2251 w 2354"/>
                <a:gd name="T23" fmla="*/ 813 h 2461"/>
                <a:gd name="T24" fmla="*/ 2192 w 2354"/>
                <a:gd name="T25" fmla="*/ 965 h 2461"/>
                <a:gd name="T26" fmla="*/ 2129 w 2354"/>
                <a:gd name="T27" fmla="*/ 1042 h 2461"/>
                <a:gd name="T28" fmla="*/ 2022 w 2354"/>
                <a:gd name="T29" fmla="*/ 1120 h 2461"/>
                <a:gd name="T30" fmla="*/ 2066 w 2354"/>
                <a:gd name="T31" fmla="*/ 955 h 2461"/>
                <a:gd name="T32" fmla="*/ 2100 w 2354"/>
                <a:gd name="T33" fmla="*/ 813 h 2461"/>
                <a:gd name="T34" fmla="*/ 2070 w 2354"/>
                <a:gd name="T35" fmla="*/ 721 h 2461"/>
                <a:gd name="T36" fmla="*/ 1988 w 2354"/>
                <a:gd name="T37" fmla="*/ 487 h 2461"/>
                <a:gd name="T38" fmla="*/ 1885 w 2354"/>
                <a:gd name="T39" fmla="*/ 453 h 2461"/>
                <a:gd name="T40" fmla="*/ 1808 w 2354"/>
                <a:gd name="T41" fmla="*/ 399 h 2461"/>
                <a:gd name="T42" fmla="*/ 1462 w 2354"/>
                <a:gd name="T43" fmla="*/ 331 h 2461"/>
                <a:gd name="T44" fmla="*/ 1321 w 2354"/>
                <a:gd name="T45" fmla="*/ 302 h 2461"/>
                <a:gd name="T46" fmla="*/ 1048 w 2354"/>
                <a:gd name="T47" fmla="*/ 253 h 2461"/>
                <a:gd name="T48" fmla="*/ 960 w 2354"/>
                <a:gd name="T49" fmla="*/ 141 h 2461"/>
                <a:gd name="T50" fmla="*/ 736 w 2354"/>
                <a:gd name="T51" fmla="*/ 170 h 2461"/>
                <a:gd name="T52" fmla="*/ 736 w 2354"/>
                <a:gd name="T53" fmla="*/ 34 h 2461"/>
                <a:gd name="T54" fmla="*/ 536 w 2354"/>
                <a:gd name="T55" fmla="*/ 68 h 2461"/>
                <a:gd name="T56" fmla="*/ 298 w 2354"/>
                <a:gd name="T57" fmla="*/ 117 h 2461"/>
                <a:gd name="T58" fmla="*/ 268 w 2354"/>
                <a:gd name="T59" fmla="*/ 141 h 2461"/>
                <a:gd name="T60" fmla="*/ 215 w 2354"/>
                <a:gd name="T61" fmla="*/ 185 h 2461"/>
                <a:gd name="T62" fmla="*/ 191 w 2354"/>
                <a:gd name="T63" fmla="*/ 282 h 2461"/>
                <a:gd name="T64" fmla="*/ 196 w 2354"/>
                <a:gd name="T65" fmla="*/ 516 h 2461"/>
                <a:gd name="T66" fmla="*/ 98 w 2354"/>
                <a:gd name="T67" fmla="*/ 614 h 2461"/>
                <a:gd name="T68" fmla="*/ 93 w 2354"/>
                <a:gd name="T69" fmla="*/ 926 h 2461"/>
                <a:gd name="T70" fmla="*/ 93 w 2354"/>
                <a:gd name="T71" fmla="*/ 1076 h 2461"/>
                <a:gd name="T72" fmla="*/ 88 w 2354"/>
                <a:gd name="T73" fmla="*/ 1213 h 2461"/>
                <a:gd name="T74" fmla="*/ 152 w 2354"/>
                <a:gd name="T75" fmla="*/ 1325 h 2461"/>
                <a:gd name="T76" fmla="*/ 303 w 2354"/>
                <a:gd name="T77" fmla="*/ 1403 h 2461"/>
                <a:gd name="T78" fmla="*/ 464 w 2354"/>
                <a:gd name="T79" fmla="*/ 1505 h 2461"/>
                <a:gd name="T80" fmla="*/ 605 w 2354"/>
                <a:gd name="T81" fmla="*/ 1617 h 2461"/>
                <a:gd name="T82" fmla="*/ 780 w 2354"/>
                <a:gd name="T83" fmla="*/ 1749 h 2461"/>
                <a:gd name="T84" fmla="*/ 823 w 2354"/>
                <a:gd name="T85" fmla="*/ 1953 h 2461"/>
                <a:gd name="T86" fmla="*/ 868 w 2354"/>
                <a:gd name="T87" fmla="*/ 2060 h 2461"/>
                <a:gd name="T88" fmla="*/ 862 w 2354"/>
                <a:gd name="T89" fmla="*/ 2158 h 2461"/>
                <a:gd name="T90" fmla="*/ 862 w 2354"/>
                <a:gd name="T91" fmla="*/ 2284 h 2461"/>
                <a:gd name="T92" fmla="*/ 945 w 2354"/>
                <a:gd name="T93" fmla="*/ 2377 h 2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54" h="2461">
                  <a:moveTo>
                    <a:pt x="1102" y="2460"/>
                  </a:moveTo>
                  <a:lnTo>
                    <a:pt x="1102" y="2460"/>
                  </a:lnTo>
                  <a:cubicBezTo>
                    <a:pt x="2280" y="2265"/>
                    <a:pt x="2280" y="2265"/>
                    <a:pt x="2280" y="2265"/>
                  </a:cubicBezTo>
                  <a:lnTo>
                    <a:pt x="2280" y="2265"/>
                  </a:lnTo>
                  <a:cubicBezTo>
                    <a:pt x="2280" y="2250"/>
                    <a:pt x="2280" y="2250"/>
                    <a:pt x="2280" y="2250"/>
                  </a:cubicBezTo>
                  <a:cubicBezTo>
                    <a:pt x="2280" y="2206"/>
                    <a:pt x="2280" y="2177"/>
                    <a:pt x="2275" y="2134"/>
                  </a:cubicBezTo>
                  <a:cubicBezTo>
                    <a:pt x="2271" y="2075"/>
                    <a:pt x="2227" y="2051"/>
                    <a:pt x="2207" y="1997"/>
                  </a:cubicBezTo>
                  <a:cubicBezTo>
                    <a:pt x="2202" y="1987"/>
                    <a:pt x="2202" y="1977"/>
                    <a:pt x="2202" y="1968"/>
                  </a:cubicBezTo>
                  <a:cubicBezTo>
                    <a:pt x="2197" y="1943"/>
                    <a:pt x="2197" y="1929"/>
                    <a:pt x="2192" y="1904"/>
                  </a:cubicBezTo>
                  <a:cubicBezTo>
                    <a:pt x="2183" y="1841"/>
                    <a:pt x="2168" y="1807"/>
                    <a:pt x="2168" y="1739"/>
                  </a:cubicBezTo>
                  <a:cubicBezTo>
                    <a:pt x="2168" y="1690"/>
                    <a:pt x="2188" y="1666"/>
                    <a:pt x="2207" y="1617"/>
                  </a:cubicBezTo>
                  <a:cubicBezTo>
                    <a:pt x="2212" y="1607"/>
                    <a:pt x="2222" y="1598"/>
                    <a:pt x="2222" y="1583"/>
                  </a:cubicBezTo>
                  <a:cubicBezTo>
                    <a:pt x="2222" y="1559"/>
                    <a:pt x="2217" y="1549"/>
                    <a:pt x="2207" y="1529"/>
                  </a:cubicBezTo>
                  <a:cubicBezTo>
                    <a:pt x="2202" y="1500"/>
                    <a:pt x="2197" y="1476"/>
                    <a:pt x="2197" y="1446"/>
                  </a:cubicBezTo>
                  <a:cubicBezTo>
                    <a:pt x="2197" y="1398"/>
                    <a:pt x="2212" y="1369"/>
                    <a:pt x="2231" y="1320"/>
                  </a:cubicBezTo>
                  <a:cubicBezTo>
                    <a:pt x="2241" y="1300"/>
                    <a:pt x="2251" y="1286"/>
                    <a:pt x="2251" y="1261"/>
                  </a:cubicBezTo>
                  <a:cubicBezTo>
                    <a:pt x="2251" y="1233"/>
                    <a:pt x="2236" y="1218"/>
                    <a:pt x="2236" y="1183"/>
                  </a:cubicBezTo>
                  <a:cubicBezTo>
                    <a:pt x="2236" y="1140"/>
                    <a:pt x="2256" y="1111"/>
                    <a:pt x="2266" y="1067"/>
                  </a:cubicBezTo>
                  <a:cubicBezTo>
                    <a:pt x="2285" y="1013"/>
                    <a:pt x="2290" y="979"/>
                    <a:pt x="2314" y="930"/>
                  </a:cubicBezTo>
                  <a:cubicBezTo>
                    <a:pt x="2319" y="916"/>
                    <a:pt x="2324" y="911"/>
                    <a:pt x="2329" y="901"/>
                  </a:cubicBezTo>
                  <a:cubicBezTo>
                    <a:pt x="2338" y="862"/>
                    <a:pt x="2324" y="838"/>
                    <a:pt x="2334" y="799"/>
                  </a:cubicBezTo>
                  <a:cubicBezTo>
                    <a:pt x="2338" y="794"/>
                    <a:pt x="2343" y="794"/>
                    <a:pt x="2349" y="784"/>
                  </a:cubicBezTo>
                  <a:cubicBezTo>
                    <a:pt x="2353" y="769"/>
                    <a:pt x="2349" y="760"/>
                    <a:pt x="2349" y="741"/>
                  </a:cubicBezTo>
                  <a:cubicBezTo>
                    <a:pt x="2310" y="760"/>
                    <a:pt x="2271" y="769"/>
                    <a:pt x="2251" y="813"/>
                  </a:cubicBezTo>
                  <a:cubicBezTo>
                    <a:pt x="2231" y="857"/>
                    <a:pt x="2236" y="891"/>
                    <a:pt x="2212" y="935"/>
                  </a:cubicBezTo>
                  <a:cubicBezTo>
                    <a:pt x="2207" y="945"/>
                    <a:pt x="2202" y="955"/>
                    <a:pt x="2192" y="965"/>
                  </a:cubicBezTo>
                  <a:cubicBezTo>
                    <a:pt x="2183" y="974"/>
                    <a:pt x="2173" y="974"/>
                    <a:pt x="2163" y="984"/>
                  </a:cubicBezTo>
                  <a:cubicBezTo>
                    <a:pt x="2144" y="1003"/>
                    <a:pt x="2144" y="1023"/>
                    <a:pt x="2129" y="1042"/>
                  </a:cubicBezTo>
                  <a:cubicBezTo>
                    <a:pt x="2095" y="1091"/>
                    <a:pt x="2076" y="1125"/>
                    <a:pt x="2022" y="1150"/>
                  </a:cubicBezTo>
                  <a:cubicBezTo>
                    <a:pt x="2022" y="1120"/>
                    <a:pt x="2022" y="1120"/>
                    <a:pt x="2022" y="1120"/>
                  </a:cubicBezTo>
                  <a:cubicBezTo>
                    <a:pt x="2022" y="1081"/>
                    <a:pt x="2031" y="1057"/>
                    <a:pt x="2046" y="1018"/>
                  </a:cubicBezTo>
                  <a:cubicBezTo>
                    <a:pt x="2051" y="993"/>
                    <a:pt x="2056" y="979"/>
                    <a:pt x="2066" y="955"/>
                  </a:cubicBezTo>
                  <a:cubicBezTo>
                    <a:pt x="2081" y="921"/>
                    <a:pt x="2100" y="901"/>
                    <a:pt x="2100" y="857"/>
                  </a:cubicBezTo>
                  <a:cubicBezTo>
                    <a:pt x="2100" y="813"/>
                    <a:pt x="2100" y="813"/>
                    <a:pt x="2100" y="813"/>
                  </a:cubicBezTo>
                  <a:lnTo>
                    <a:pt x="2100" y="813"/>
                  </a:lnTo>
                  <a:cubicBezTo>
                    <a:pt x="2095" y="784"/>
                    <a:pt x="2086" y="750"/>
                    <a:pt x="2070" y="721"/>
                  </a:cubicBezTo>
                  <a:cubicBezTo>
                    <a:pt x="2061" y="706"/>
                    <a:pt x="2051" y="697"/>
                    <a:pt x="2042" y="677"/>
                  </a:cubicBezTo>
                  <a:cubicBezTo>
                    <a:pt x="2012" y="609"/>
                    <a:pt x="1988" y="565"/>
                    <a:pt x="1988" y="487"/>
                  </a:cubicBezTo>
                  <a:cubicBezTo>
                    <a:pt x="1959" y="482"/>
                    <a:pt x="1940" y="487"/>
                    <a:pt x="1915" y="473"/>
                  </a:cubicBezTo>
                  <a:cubicBezTo>
                    <a:pt x="1900" y="468"/>
                    <a:pt x="1895" y="462"/>
                    <a:pt x="1885" y="453"/>
                  </a:cubicBezTo>
                  <a:cubicBezTo>
                    <a:pt x="1876" y="434"/>
                    <a:pt x="1881" y="419"/>
                    <a:pt x="1866" y="404"/>
                  </a:cubicBezTo>
                  <a:cubicBezTo>
                    <a:pt x="1851" y="390"/>
                    <a:pt x="1832" y="399"/>
                    <a:pt x="1808" y="399"/>
                  </a:cubicBezTo>
                  <a:cubicBezTo>
                    <a:pt x="1779" y="395"/>
                    <a:pt x="1764" y="390"/>
                    <a:pt x="1735" y="385"/>
                  </a:cubicBezTo>
                  <a:cubicBezTo>
                    <a:pt x="1622" y="375"/>
                    <a:pt x="1564" y="355"/>
                    <a:pt x="1462" y="331"/>
                  </a:cubicBezTo>
                  <a:cubicBezTo>
                    <a:pt x="1428" y="321"/>
                    <a:pt x="1413" y="316"/>
                    <a:pt x="1384" y="312"/>
                  </a:cubicBezTo>
                  <a:cubicBezTo>
                    <a:pt x="1360" y="307"/>
                    <a:pt x="1345" y="307"/>
                    <a:pt x="1321" y="302"/>
                  </a:cubicBezTo>
                  <a:cubicBezTo>
                    <a:pt x="1267" y="297"/>
                    <a:pt x="1238" y="288"/>
                    <a:pt x="1184" y="273"/>
                  </a:cubicBezTo>
                  <a:cubicBezTo>
                    <a:pt x="1135" y="263"/>
                    <a:pt x="1102" y="258"/>
                    <a:pt x="1048" y="253"/>
                  </a:cubicBezTo>
                  <a:cubicBezTo>
                    <a:pt x="999" y="244"/>
                    <a:pt x="975" y="190"/>
                    <a:pt x="960" y="141"/>
                  </a:cubicBezTo>
                  <a:lnTo>
                    <a:pt x="960" y="141"/>
                  </a:lnTo>
                  <a:cubicBezTo>
                    <a:pt x="936" y="146"/>
                    <a:pt x="917" y="156"/>
                    <a:pt x="882" y="161"/>
                  </a:cubicBezTo>
                  <a:cubicBezTo>
                    <a:pt x="829" y="170"/>
                    <a:pt x="790" y="146"/>
                    <a:pt x="736" y="170"/>
                  </a:cubicBezTo>
                  <a:cubicBezTo>
                    <a:pt x="736" y="64"/>
                    <a:pt x="736" y="64"/>
                    <a:pt x="736" y="64"/>
                  </a:cubicBezTo>
                  <a:cubicBezTo>
                    <a:pt x="736" y="53"/>
                    <a:pt x="741" y="44"/>
                    <a:pt x="736" y="34"/>
                  </a:cubicBezTo>
                  <a:cubicBezTo>
                    <a:pt x="731" y="20"/>
                    <a:pt x="726" y="14"/>
                    <a:pt x="716" y="0"/>
                  </a:cubicBezTo>
                  <a:cubicBezTo>
                    <a:pt x="653" y="34"/>
                    <a:pt x="605" y="34"/>
                    <a:pt x="536" y="68"/>
                  </a:cubicBezTo>
                  <a:cubicBezTo>
                    <a:pt x="468" y="103"/>
                    <a:pt x="425" y="117"/>
                    <a:pt x="346" y="117"/>
                  </a:cubicBezTo>
                  <a:cubicBezTo>
                    <a:pt x="327" y="117"/>
                    <a:pt x="317" y="117"/>
                    <a:pt x="298" y="117"/>
                  </a:cubicBezTo>
                  <a:lnTo>
                    <a:pt x="298" y="117"/>
                  </a:lnTo>
                  <a:cubicBezTo>
                    <a:pt x="288" y="131"/>
                    <a:pt x="278" y="131"/>
                    <a:pt x="268" y="141"/>
                  </a:cubicBezTo>
                  <a:cubicBezTo>
                    <a:pt x="259" y="151"/>
                    <a:pt x="259" y="166"/>
                    <a:pt x="249" y="170"/>
                  </a:cubicBezTo>
                  <a:cubicBezTo>
                    <a:pt x="234" y="180"/>
                    <a:pt x="224" y="175"/>
                    <a:pt x="215" y="185"/>
                  </a:cubicBezTo>
                  <a:cubicBezTo>
                    <a:pt x="205" y="200"/>
                    <a:pt x="205" y="214"/>
                    <a:pt x="200" y="234"/>
                  </a:cubicBezTo>
                  <a:cubicBezTo>
                    <a:pt x="196" y="253"/>
                    <a:pt x="191" y="263"/>
                    <a:pt x="191" y="282"/>
                  </a:cubicBezTo>
                  <a:cubicBezTo>
                    <a:pt x="191" y="341"/>
                    <a:pt x="210" y="371"/>
                    <a:pt x="210" y="429"/>
                  </a:cubicBezTo>
                  <a:cubicBezTo>
                    <a:pt x="210" y="462"/>
                    <a:pt x="210" y="487"/>
                    <a:pt x="196" y="516"/>
                  </a:cubicBezTo>
                  <a:cubicBezTo>
                    <a:pt x="186" y="541"/>
                    <a:pt x="166" y="541"/>
                    <a:pt x="147" y="556"/>
                  </a:cubicBezTo>
                  <a:cubicBezTo>
                    <a:pt x="127" y="575"/>
                    <a:pt x="118" y="589"/>
                    <a:pt x="98" y="614"/>
                  </a:cubicBezTo>
                  <a:cubicBezTo>
                    <a:pt x="49" y="672"/>
                    <a:pt x="44" y="730"/>
                    <a:pt x="0" y="794"/>
                  </a:cubicBezTo>
                  <a:cubicBezTo>
                    <a:pt x="39" y="838"/>
                    <a:pt x="64" y="872"/>
                    <a:pt x="93" y="926"/>
                  </a:cubicBezTo>
                  <a:cubicBezTo>
                    <a:pt x="113" y="960"/>
                    <a:pt x="127" y="979"/>
                    <a:pt x="127" y="1018"/>
                  </a:cubicBezTo>
                  <a:cubicBezTo>
                    <a:pt x="127" y="1042"/>
                    <a:pt x="103" y="1052"/>
                    <a:pt x="93" y="1076"/>
                  </a:cubicBezTo>
                  <a:cubicBezTo>
                    <a:pt x="83" y="1101"/>
                    <a:pt x="83" y="1115"/>
                    <a:pt x="83" y="1145"/>
                  </a:cubicBezTo>
                  <a:cubicBezTo>
                    <a:pt x="83" y="1169"/>
                    <a:pt x="88" y="1183"/>
                    <a:pt x="88" y="1213"/>
                  </a:cubicBezTo>
                  <a:cubicBezTo>
                    <a:pt x="93" y="1242"/>
                    <a:pt x="88" y="1261"/>
                    <a:pt x="93" y="1286"/>
                  </a:cubicBezTo>
                  <a:cubicBezTo>
                    <a:pt x="98" y="1315"/>
                    <a:pt x="127" y="1315"/>
                    <a:pt x="152" y="1325"/>
                  </a:cubicBezTo>
                  <a:cubicBezTo>
                    <a:pt x="176" y="1335"/>
                    <a:pt x="191" y="1344"/>
                    <a:pt x="215" y="1354"/>
                  </a:cubicBezTo>
                  <a:cubicBezTo>
                    <a:pt x="249" y="1374"/>
                    <a:pt x="264" y="1388"/>
                    <a:pt x="303" y="1403"/>
                  </a:cubicBezTo>
                  <a:cubicBezTo>
                    <a:pt x="346" y="1418"/>
                    <a:pt x="370" y="1418"/>
                    <a:pt x="410" y="1437"/>
                  </a:cubicBezTo>
                  <a:cubicBezTo>
                    <a:pt x="439" y="1451"/>
                    <a:pt x="449" y="1476"/>
                    <a:pt x="464" y="1505"/>
                  </a:cubicBezTo>
                  <a:cubicBezTo>
                    <a:pt x="478" y="1534"/>
                    <a:pt x="502" y="1544"/>
                    <a:pt x="531" y="1559"/>
                  </a:cubicBezTo>
                  <a:cubicBezTo>
                    <a:pt x="561" y="1578"/>
                    <a:pt x="575" y="1598"/>
                    <a:pt x="605" y="1617"/>
                  </a:cubicBezTo>
                  <a:cubicBezTo>
                    <a:pt x="653" y="1642"/>
                    <a:pt x="682" y="1646"/>
                    <a:pt x="726" y="1681"/>
                  </a:cubicBezTo>
                  <a:cubicBezTo>
                    <a:pt x="756" y="1700"/>
                    <a:pt x="765" y="1719"/>
                    <a:pt x="780" y="1749"/>
                  </a:cubicBezTo>
                  <a:cubicBezTo>
                    <a:pt x="795" y="1783"/>
                    <a:pt x="804" y="1807"/>
                    <a:pt x="804" y="1841"/>
                  </a:cubicBezTo>
                  <a:cubicBezTo>
                    <a:pt x="809" y="1885"/>
                    <a:pt x="809" y="1910"/>
                    <a:pt x="823" y="1953"/>
                  </a:cubicBezTo>
                  <a:lnTo>
                    <a:pt x="823" y="1953"/>
                  </a:lnTo>
                  <a:cubicBezTo>
                    <a:pt x="843" y="1987"/>
                    <a:pt x="868" y="2016"/>
                    <a:pt x="868" y="2060"/>
                  </a:cubicBezTo>
                  <a:cubicBezTo>
                    <a:pt x="868" y="2080"/>
                    <a:pt x="858" y="2090"/>
                    <a:pt x="858" y="2104"/>
                  </a:cubicBezTo>
                  <a:cubicBezTo>
                    <a:pt x="858" y="2123"/>
                    <a:pt x="862" y="2138"/>
                    <a:pt x="862" y="2158"/>
                  </a:cubicBezTo>
                  <a:cubicBezTo>
                    <a:pt x="862" y="2182"/>
                    <a:pt x="853" y="2202"/>
                    <a:pt x="853" y="2226"/>
                  </a:cubicBezTo>
                  <a:cubicBezTo>
                    <a:pt x="853" y="2250"/>
                    <a:pt x="853" y="2265"/>
                    <a:pt x="862" y="2284"/>
                  </a:cubicBezTo>
                  <a:cubicBezTo>
                    <a:pt x="868" y="2304"/>
                    <a:pt x="882" y="2313"/>
                    <a:pt x="897" y="2333"/>
                  </a:cubicBezTo>
                  <a:cubicBezTo>
                    <a:pt x="912" y="2352"/>
                    <a:pt x="921" y="2367"/>
                    <a:pt x="945" y="2377"/>
                  </a:cubicBezTo>
                  <a:cubicBezTo>
                    <a:pt x="1009" y="2406"/>
                    <a:pt x="1062" y="2406"/>
                    <a:pt x="1102" y="246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7" name="Freeform 80"/>
            <p:cNvSpPr>
              <a:spLocks noChangeArrowheads="1"/>
            </p:cNvSpPr>
            <p:nvPr/>
          </p:nvSpPr>
          <p:spPr bwMode="auto">
            <a:xfrm>
              <a:off x="10543827" y="3792228"/>
              <a:ext cx="2172989" cy="2136725"/>
            </a:xfrm>
            <a:custGeom>
              <a:avLst/>
              <a:gdLst>
                <a:gd name="T0" fmla="*/ 390 w 3425"/>
                <a:gd name="T1" fmla="*/ 176 h 3367"/>
                <a:gd name="T2" fmla="*/ 468 w 3425"/>
                <a:gd name="T3" fmla="*/ 20 h 3367"/>
                <a:gd name="T4" fmla="*/ 312 w 3425"/>
                <a:gd name="T5" fmla="*/ 166 h 3367"/>
                <a:gd name="T6" fmla="*/ 78 w 3425"/>
                <a:gd name="T7" fmla="*/ 916 h 3367"/>
                <a:gd name="T8" fmla="*/ 273 w 3425"/>
                <a:gd name="T9" fmla="*/ 784 h 3367"/>
                <a:gd name="T10" fmla="*/ 487 w 3425"/>
                <a:gd name="T11" fmla="*/ 585 h 3367"/>
                <a:gd name="T12" fmla="*/ 789 w 3425"/>
                <a:gd name="T13" fmla="*/ 346 h 3367"/>
                <a:gd name="T14" fmla="*/ 886 w 3425"/>
                <a:gd name="T15" fmla="*/ 375 h 3367"/>
                <a:gd name="T16" fmla="*/ 716 w 3425"/>
                <a:gd name="T17" fmla="*/ 643 h 3367"/>
                <a:gd name="T18" fmla="*/ 853 w 3425"/>
                <a:gd name="T19" fmla="*/ 643 h 3367"/>
                <a:gd name="T20" fmla="*/ 1262 w 3425"/>
                <a:gd name="T21" fmla="*/ 794 h 3367"/>
                <a:gd name="T22" fmla="*/ 1539 w 3425"/>
                <a:gd name="T23" fmla="*/ 711 h 3367"/>
                <a:gd name="T24" fmla="*/ 1963 w 3425"/>
                <a:gd name="T25" fmla="*/ 516 h 3367"/>
                <a:gd name="T26" fmla="*/ 2007 w 3425"/>
                <a:gd name="T27" fmla="*/ 697 h 3367"/>
                <a:gd name="T28" fmla="*/ 2275 w 3425"/>
                <a:gd name="T29" fmla="*/ 672 h 3367"/>
                <a:gd name="T30" fmla="*/ 2436 w 3425"/>
                <a:gd name="T31" fmla="*/ 808 h 3367"/>
                <a:gd name="T32" fmla="*/ 2226 w 3425"/>
                <a:gd name="T33" fmla="*/ 838 h 3367"/>
                <a:gd name="T34" fmla="*/ 2124 w 3425"/>
                <a:gd name="T35" fmla="*/ 911 h 3367"/>
                <a:gd name="T36" fmla="*/ 1885 w 3425"/>
                <a:gd name="T37" fmla="*/ 886 h 3367"/>
                <a:gd name="T38" fmla="*/ 1700 w 3425"/>
                <a:gd name="T39" fmla="*/ 1047 h 3367"/>
                <a:gd name="T40" fmla="*/ 1515 w 3425"/>
                <a:gd name="T41" fmla="*/ 1247 h 3367"/>
                <a:gd name="T42" fmla="*/ 1496 w 3425"/>
                <a:gd name="T43" fmla="*/ 1135 h 3367"/>
                <a:gd name="T44" fmla="*/ 1320 w 3425"/>
                <a:gd name="T45" fmla="*/ 1110 h 3367"/>
                <a:gd name="T46" fmla="*/ 1184 w 3425"/>
                <a:gd name="T47" fmla="*/ 1481 h 3367"/>
                <a:gd name="T48" fmla="*/ 1110 w 3425"/>
                <a:gd name="T49" fmla="*/ 1515 h 3367"/>
                <a:gd name="T50" fmla="*/ 925 w 3425"/>
                <a:gd name="T51" fmla="*/ 1247 h 3367"/>
                <a:gd name="T52" fmla="*/ 502 w 3425"/>
                <a:gd name="T53" fmla="*/ 1125 h 3367"/>
                <a:gd name="T54" fmla="*/ 88 w 3425"/>
                <a:gd name="T55" fmla="*/ 1047 h 3367"/>
                <a:gd name="T56" fmla="*/ 2586 w 3425"/>
                <a:gd name="T57" fmla="*/ 3210 h 3367"/>
                <a:gd name="T58" fmla="*/ 3122 w 3425"/>
                <a:gd name="T59" fmla="*/ 3132 h 3367"/>
                <a:gd name="T60" fmla="*/ 3215 w 3425"/>
                <a:gd name="T61" fmla="*/ 2932 h 3367"/>
                <a:gd name="T62" fmla="*/ 3273 w 3425"/>
                <a:gd name="T63" fmla="*/ 2689 h 3367"/>
                <a:gd name="T64" fmla="*/ 3405 w 3425"/>
                <a:gd name="T65" fmla="*/ 2494 h 3367"/>
                <a:gd name="T66" fmla="*/ 3356 w 3425"/>
                <a:gd name="T67" fmla="*/ 2231 h 3367"/>
                <a:gd name="T68" fmla="*/ 3161 w 3425"/>
                <a:gd name="T69" fmla="*/ 1846 h 3367"/>
                <a:gd name="T70" fmla="*/ 3006 w 3425"/>
                <a:gd name="T71" fmla="*/ 1861 h 3367"/>
                <a:gd name="T72" fmla="*/ 2859 w 3425"/>
                <a:gd name="T73" fmla="*/ 2085 h 3367"/>
                <a:gd name="T74" fmla="*/ 2743 w 3425"/>
                <a:gd name="T75" fmla="*/ 2080 h 3367"/>
                <a:gd name="T76" fmla="*/ 2791 w 3425"/>
                <a:gd name="T77" fmla="*/ 1900 h 3367"/>
                <a:gd name="T78" fmla="*/ 2884 w 3425"/>
                <a:gd name="T79" fmla="*/ 1539 h 3367"/>
                <a:gd name="T80" fmla="*/ 2781 w 3425"/>
                <a:gd name="T81" fmla="*/ 1320 h 3367"/>
                <a:gd name="T82" fmla="*/ 2611 w 3425"/>
                <a:gd name="T83" fmla="*/ 1130 h 3367"/>
                <a:gd name="T84" fmla="*/ 2309 w 3425"/>
                <a:gd name="T85" fmla="*/ 1091 h 3367"/>
                <a:gd name="T86" fmla="*/ 2085 w 3425"/>
                <a:gd name="T87" fmla="*/ 1218 h 3367"/>
                <a:gd name="T88" fmla="*/ 2055 w 3425"/>
                <a:gd name="T89" fmla="*/ 1486 h 3367"/>
                <a:gd name="T90" fmla="*/ 1909 w 3425"/>
                <a:gd name="T91" fmla="*/ 1427 h 3367"/>
                <a:gd name="T92" fmla="*/ 1759 w 3425"/>
                <a:gd name="T93" fmla="*/ 1602 h 3367"/>
                <a:gd name="T94" fmla="*/ 1715 w 3425"/>
                <a:gd name="T95" fmla="*/ 1783 h 3367"/>
                <a:gd name="T96" fmla="*/ 1724 w 3425"/>
                <a:gd name="T97" fmla="*/ 2250 h 3367"/>
                <a:gd name="T98" fmla="*/ 1905 w 3425"/>
                <a:gd name="T99" fmla="*/ 2708 h 3367"/>
                <a:gd name="T100" fmla="*/ 1875 w 3425"/>
                <a:gd name="T101" fmla="*/ 3030 h 3367"/>
                <a:gd name="T102" fmla="*/ 1768 w 3425"/>
                <a:gd name="T103" fmla="*/ 3337 h 3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25" h="3367">
                  <a:moveTo>
                    <a:pt x="312" y="166"/>
                  </a:moveTo>
                  <a:lnTo>
                    <a:pt x="312" y="166"/>
                  </a:lnTo>
                  <a:cubicBezTo>
                    <a:pt x="336" y="171"/>
                    <a:pt x="356" y="181"/>
                    <a:pt x="366" y="205"/>
                  </a:cubicBezTo>
                  <a:cubicBezTo>
                    <a:pt x="370" y="190"/>
                    <a:pt x="380" y="185"/>
                    <a:pt x="390" y="176"/>
                  </a:cubicBezTo>
                  <a:cubicBezTo>
                    <a:pt x="400" y="156"/>
                    <a:pt x="409" y="146"/>
                    <a:pt x="424" y="126"/>
                  </a:cubicBezTo>
                  <a:cubicBezTo>
                    <a:pt x="458" y="88"/>
                    <a:pt x="492" y="68"/>
                    <a:pt x="507" y="10"/>
                  </a:cubicBezTo>
                  <a:cubicBezTo>
                    <a:pt x="497" y="10"/>
                    <a:pt x="487" y="0"/>
                    <a:pt x="477" y="5"/>
                  </a:cubicBezTo>
                  <a:cubicBezTo>
                    <a:pt x="473" y="5"/>
                    <a:pt x="473" y="15"/>
                    <a:pt x="468" y="20"/>
                  </a:cubicBezTo>
                  <a:cubicBezTo>
                    <a:pt x="453" y="35"/>
                    <a:pt x="448" y="44"/>
                    <a:pt x="433" y="63"/>
                  </a:cubicBezTo>
                  <a:cubicBezTo>
                    <a:pt x="429" y="68"/>
                    <a:pt x="424" y="63"/>
                    <a:pt x="419" y="68"/>
                  </a:cubicBezTo>
                  <a:cubicBezTo>
                    <a:pt x="414" y="73"/>
                    <a:pt x="414" y="78"/>
                    <a:pt x="409" y="83"/>
                  </a:cubicBezTo>
                  <a:cubicBezTo>
                    <a:pt x="375" y="117"/>
                    <a:pt x="341" y="126"/>
                    <a:pt x="312" y="166"/>
                  </a:cubicBezTo>
                  <a:close/>
                  <a:moveTo>
                    <a:pt x="0" y="935"/>
                  </a:moveTo>
                  <a:lnTo>
                    <a:pt x="0" y="935"/>
                  </a:lnTo>
                  <a:cubicBezTo>
                    <a:pt x="15" y="930"/>
                    <a:pt x="29" y="925"/>
                    <a:pt x="49" y="921"/>
                  </a:cubicBezTo>
                  <a:cubicBezTo>
                    <a:pt x="59" y="921"/>
                    <a:pt x="68" y="921"/>
                    <a:pt x="78" y="916"/>
                  </a:cubicBezTo>
                  <a:cubicBezTo>
                    <a:pt x="98" y="911"/>
                    <a:pt x="107" y="897"/>
                    <a:pt x="122" y="877"/>
                  </a:cubicBezTo>
                  <a:cubicBezTo>
                    <a:pt x="146" y="853"/>
                    <a:pt x="161" y="833"/>
                    <a:pt x="185" y="808"/>
                  </a:cubicBezTo>
                  <a:cubicBezTo>
                    <a:pt x="195" y="799"/>
                    <a:pt x="200" y="789"/>
                    <a:pt x="209" y="784"/>
                  </a:cubicBezTo>
                  <a:cubicBezTo>
                    <a:pt x="234" y="775"/>
                    <a:pt x="248" y="789"/>
                    <a:pt x="273" y="784"/>
                  </a:cubicBezTo>
                  <a:cubicBezTo>
                    <a:pt x="312" y="775"/>
                    <a:pt x="322" y="745"/>
                    <a:pt x="341" y="711"/>
                  </a:cubicBezTo>
                  <a:cubicBezTo>
                    <a:pt x="366" y="653"/>
                    <a:pt x="429" y="662"/>
                    <a:pt x="468" y="614"/>
                  </a:cubicBezTo>
                  <a:cubicBezTo>
                    <a:pt x="468" y="609"/>
                    <a:pt x="468" y="599"/>
                    <a:pt x="473" y="594"/>
                  </a:cubicBezTo>
                  <a:cubicBezTo>
                    <a:pt x="473" y="590"/>
                    <a:pt x="482" y="590"/>
                    <a:pt x="487" y="585"/>
                  </a:cubicBezTo>
                  <a:cubicBezTo>
                    <a:pt x="512" y="551"/>
                    <a:pt x="521" y="521"/>
                    <a:pt x="555" y="497"/>
                  </a:cubicBezTo>
                  <a:cubicBezTo>
                    <a:pt x="570" y="487"/>
                    <a:pt x="575" y="482"/>
                    <a:pt x="590" y="477"/>
                  </a:cubicBezTo>
                  <a:cubicBezTo>
                    <a:pt x="643" y="433"/>
                    <a:pt x="662" y="394"/>
                    <a:pt x="726" y="366"/>
                  </a:cubicBezTo>
                  <a:cubicBezTo>
                    <a:pt x="750" y="356"/>
                    <a:pt x="765" y="356"/>
                    <a:pt x="789" y="346"/>
                  </a:cubicBezTo>
                  <a:cubicBezTo>
                    <a:pt x="819" y="341"/>
                    <a:pt x="833" y="331"/>
                    <a:pt x="862" y="322"/>
                  </a:cubicBezTo>
                  <a:cubicBezTo>
                    <a:pt x="867" y="322"/>
                    <a:pt x="872" y="312"/>
                    <a:pt x="877" y="312"/>
                  </a:cubicBezTo>
                  <a:cubicBezTo>
                    <a:pt x="906" y="312"/>
                    <a:pt x="906" y="312"/>
                    <a:pt x="906" y="312"/>
                  </a:cubicBezTo>
                  <a:cubicBezTo>
                    <a:pt x="906" y="341"/>
                    <a:pt x="896" y="351"/>
                    <a:pt x="886" y="375"/>
                  </a:cubicBezTo>
                  <a:cubicBezTo>
                    <a:pt x="872" y="394"/>
                    <a:pt x="872" y="414"/>
                    <a:pt x="858" y="433"/>
                  </a:cubicBezTo>
                  <a:cubicBezTo>
                    <a:pt x="833" y="463"/>
                    <a:pt x="819" y="477"/>
                    <a:pt x="784" y="497"/>
                  </a:cubicBezTo>
                  <a:cubicBezTo>
                    <a:pt x="765" y="502"/>
                    <a:pt x="745" y="502"/>
                    <a:pt x="740" y="521"/>
                  </a:cubicBezTo>
                  <a:cubicBezTo>
                    <a:pt x="716" y="560"/>
                    <a:pt x="716" y="594"/>
                    <a:pt x="716" y="643"/>
                  </a:cubicBezTo>
                  <a:cubicBezTo>
                    <a:pt x="716" y="657"/>
                    <a:pt x="711" y="667"/>
                    <a:pt x="716" y="687"/>
                  </a:cubicBezTo>
                  <a:cubicBezTo>
                    <a:pt x="721" y="687"/>
                    <a:pt x="726" y="687"/>
                    <a:pt x="731" y="687"/>
                  </a:cubicBezTo>
                  <a:cubicBezTo>
                    <a:pt x="765" y="672"/>
                    <a:pt x="775" y="633"/>
                    <a:pt x="814" y="633"/>
                  </a:cubicBezTo>
                  <a:cubicBezTo>
                    <a:pt x="828" y="633"/>
                    <a:pt x="838" y="638"/>
                    <a:pt x="853" y="643"/>
                  </a:cubicBezTo>
                  <a:cubicBezTo>
                    <a:pt x="921" y="648"/>
                    <a:pt x="960" y="657"/>
                    <a:pt x="1018" y="697"/>
                  </a:cubicBezTo>
                  <a:cubicBezTo>
                    <a:pt x="1032" y="706"/>
                    <a:pt x="1043" y="716"/>
                    <a:pt x="1057" y="731"/>
                  </a:cubicBezTo>
                  <a:cubicBezTo>
                    <a:pt x="1096" y="775"/>
                    <a:pt x="1126" y="803"/>
                    <a:pt x="1189" y="814"/>
                  </a:cubicBezTo>
                  <a:cubicBezTo>
                    <a:pt x="1262" y="794"/>
                    <a:pt x="1262" y="794"/>
                    <a:pt x="1262" y="794"/>
                  </a:cubicBezTo>
                  <a:cubicBezTo>
                    <a:pt x="1389" y="828"/>
                    <a:pt x="1389" y="828"/>
                    <a:pt x="1389" y="828"/>
                  </a:cubicBezTo>
                  <a:cubicBezTo>
                    <a:pt x="1413" y="823"/>
                    <a:pt x="1422" y="808"/>
                    <a:pt x="1442" y="799"/>
                  </a:cubicBezTo>
                  <a:cubicBezTo>
                    <a:pt x="1466" y="789"/>
                    <a:pt x="1486" y="779"/>
                    <a:pt x="1505" y="760"/>
                  </a:cubicBezTo>
                  <a:cubicBezTo>
                    <a:pt x="1515" y="740"/>
                    <a:pt x="1520" y="726"/>
                    <a:pt x="1539" y="711"/>
                  </a:cubicBezTo>
                  <a:cubicBezTo>
                    <a:pt x="1583" y="677"/>
                    <a:pt x="1617" y="672"/>
                    <a:pt x="1671" y="653"/>
                  </a:cubicBezTo>
                  <a:cubicBezTo>
                    <a:pt x="1710" y="643"/>
                    <a:pt x="1729" y="618"/>
                    <a:pt x="1763" y="609"/>
                  </a:cubicBezTo>
                  <a:cubicBezTo>
                    <a:pt x="1792" y="599"/>
                    <a:pt x="1812" y="594"/>
                    <a:pt x="1842" y="585"/>
                  </a:cubicBezTo>
                  <a:cubicBezTo>
                    <a:pt x="1890" y="565"/>
                    <a:pt x="1914" y="541"/>
                    <a:pt x="1963" y="516"/>
                  </a:cubicBezTo>
                  <a:cubicBezTo>
                    <a:pt x="1978" y="512"/>
                    <a:pt x="1978" y="512"/>
                    <a:pt x="1978" y="512"/>
                  </a:cubicBezTo>
                  <a:cubicBezTo>
                    <a:pt x="1973" y="531"/>
                    <a:pt x="1963" y="541"/>
                    <a:pt x="1963" y="555"/>
                  </a:cubicBezTo>
                  <a:cubicBezTo>
                    <a:pt x="1963" y="648"/>
                    <a:pt x="1963" y="648"/>
                    <a:pt x="1963" y="648"/>
                  </a:cubicBezTo>
                  <a:cubicBezTo>
                    <a:pt x="1963" y="672"/>
                    <a:pt x="1988" y="682"/>
                    <a:pt x="2007" y="697"/>
                  </a:cubicBezTo>
                  <a:cubicBezTo>
                    <a:pt x="2027" y="716"/>
                    <a:pt x="2041" y="731"/>
                    <a:pt x="2070" y="731"/>
                  </a:cubicBezTo>
                  <a:cubicBezTo>
                    <a:pt x="2119" y="731"/>
                    <a:pt x="2149" y="711"/>
                    <a:pt x="2197" y="697"/>
                  </a:cubicBezTo>
                  <a:cubicBezTo>
                    <a:pt x="2212" y="687"/>
                    <a:pt x="2226" y="687"/>
                    <a:pt x="2240" y="682"/>
                  </a:cubicBezTo>
                  <a:cubicBezTo>
                    <a:pt x="2255" y="677"/>
                    <a:pt x="2260" y="672"/>
                    <a:pt x="2275" y="672"/>
                  </a:cubicBezTo>
                  <a:cubicBezTo>
                    <a:pt x="2279" y="672"/>
                    <a:pt x="2279" y="682"/>
                    <a:pt x="2285" y="687"/>
                  </a:cubicBezTo>
                  <a:cubicBezTo>
                    <a:pt x="2319" y="711"/>
                    <a:pt x="2323" y="740"/>
                    <a:pt x="2358" y="760"/>
                  </a:cubicBezTo>
                  <a:cubicBezTo>
                    <a:pt x="2377" y="770"/>
                    <a:pt x="2387" y="779"/>
                    <a:pt x="2406" y="784"/>
                  </a:cubicBezTo>
                  <a:cubicBezTo>
                    <a:pt x="2416" y="789"/>
                    <a:pt x="2436" y="794"/>
                    <a:pt x="2436" y="808"/>
                  </a:cubicBezTo>
                  <a:cubicBezTo>
                    <a:pt x="2436" y="823"/>
                    <a:pt x="2426" y="833"/>
                    <a:pt x="2416" y="843"/>
                  </a:cubicBezTo>
                  <a:cubicBezTo>
                    <a:pt x="2401" y="858"/>
                    <a:pt x="2397" y="867"/>
                    <a:pt x="2377" y="877"/>
                  </a:cubicBezTo>
                  <a:cubicBezTo>
                    <a:pt x="2270" y="838"/>
                    <a:pt x="2270" y="838"/>
                    <a:pt x="2270" y="838"/>
                  </a:cubicBezTo>
                  <a:cubicBezTo>
                    <a:pt x="2226" y="838"/>
                    <a:pt x="2226" y="838"/>
                    <a:pt x="2226" y="838"/>
                  </a:cubicBezTo>
                  <a:cubicBezTo>
                    <a:pt x="2226" y="858"/>
                    <a:pt x="2221" y="867"/>
                    <a:pt x="2221" y="882"/>
                  </a:cubicBezTo>
                  <a:cubicBezTo>
                    <a:pt x="2216" y="901"/>
                    <a:pt x="2216" y="911"/>
                    <a:pt x="2207" y="930"/>
                  </a:cubicBezTo>
                  <a:cubicBezTo>
                    <a:pt x="2202" y="940"/>
                    <a:pt x="2197" y="955"/>
                    <a:pt x="2187" y="955"/>
                  </a:cubicBezTo>
                  <a:cubicBezTo>
                    <a:pt x="2158" y="955"/>
                    <a:pt x="2153" y="921"/>
                    <a:pt x="2124" y="911"/>
                  </a:cubicBezTo>
                  <a:cubicBezTo>
                    <a:pt x="2104" y="906"/>
                    <a:pt x="2090" y="906"/>
                    <a:pt x="2065" y="901"/>
                  </a:cubicBezTo>
                  <a:cubicBezTo>
                    <a:pt x="2060" y="901"/>
                    <a:pt x="2055" y="897"/>
                    <a:pt x="2051" y="897"/>
                  </a:cubicBezTo>
                  <a:cubicBezTo>
                    <a:pt x="2002" y="886"/>
                    <a:pt x="1978" y="877"/>
                    <a:pt x="1929" y="877"/>
                  </a:cubicBezTo>
                  <a:cubicBezTo>
                    <a:pt x="1909" y="877"/>
                    <a:pt x="1900" y="877"/>
                    <a:pt x="1885" y="886"/>
                  </a:cubicBezTo>
                  <a:cubicBezTo>
                    <a:pt x="1880" y="892"/>
                    <a:pt x="1880" y="897"/>
                    <a:pt x="1875" y="901"/>
                  </a:cubicBezTo>
                  <a:cubicBezTo>
                    <a:pt x="1861" y="916"/>
                    <a:pt x="1851" y="925"/>
                    <a:pt x="1837" y="945"/>
                  </a:cubicBezTo>
                  <a:cubicBezTo>
                    <a:pt x="1803" y="974"/>
                    <a:pt x="1783" y="989"/>
                    <a:pt x="1744" y="1013"/>
                  </a:cubicBezTo>
                  <a:cubicBezTo>
                    <a:pt x="1729" y="1023"/>
                    <a:pt x="1720" y="1038"/>
                    <a:pt x="1700" y="1047"/>
                  </a:cubicBezTo>
                  <a:cubicBezTo>
                    <a:pt x="1690" y="1047"/>
                    <a:pt x="1681" y="1047"/>
                    <a:pt x="1671" y="1047"/>
                  </a:cubicBezTo>
                  <a:cubicBezTo>
                    <a:pt x="1642" y="1062"/>
                    <a:pt x="1627" y="1082"/>
                    <a:pt x="1607" y="1110"/>
                  </a:cubicBezTo>
                  <a:cubicBezTo>
                    <a:pt x="1598" y="1130"/>
                    <a:pt x="1583" y="1135"/>
                    <a:pt x="1574" y="1154"/>
                  </a:cubicBezTo>
                  <a:cubicBezTo>
                    <a:pt x="1549" y="1189"/>
                    <a:pt x="1539" y="1213"/>
                    <a:pt x="1515" y="1247"/>
                  </a:cubicBezTo>
                  <a:cubicBezTo>
                    <a:pt x="1496" y="1237"/>
                    <a:pt x="1481" y="1223"/>
                    <a:pt x="1481" y="1198"/>
                  </a:cubicBezTo>
                  <a:cubicBezTo>
                    <a:pt x="1481" y="1189"/>
                    <a:pt x="1496" y="1179"/>
                    <a:pt x="1500" y="1169"/>
                  </a:cubicBezTo>
                  <a:cubicBezTo>
                    <a:pt x="1505" y="1159"/>
                    <a:pt x="1505" y="1149"/>
                    <a:pt x="1505" y="1140"/>
                  </a:cubicBezTo>
                  <a:cubicBezTo>
                    <a:pt x="1500" y="1140"/>
                    <a:pt x="1500" y="1135"/>
                    <a:pt x="1496" y="1135"/>
                  </a:cubicBezTo>
                  <a:cubicBezTo>
                    <a:pt x="1452" y="1135"/>
                    <a:pt x="1417" y="1159"/>
                    <a:pt x="1408" y="1198"/>
                  </a:cubicBezTo>
                  <a:cubicBezTo>
                    <a:pt x="1393" y="1193"/>
                    <a:pt x="1378" y="1189"/>
                    <a:pt x="1364" y="1179"/>
                  </a:cubicBezTo>
                  <a:cubicBezTo>
                    <a:pt x="1339" y="1165"/>
                    <a:pt x="1344" y="1140"/>
                    <a:pt x="1335" y="1115"/>
                  </a:cubicBezTo>
                  <a:cubicBezTo>
                    <a:pt x="1320" y="1110"/>
                    <a:pt x="1320" y="1110"/>
                    <a:pt x="1320" y="1110"/>
                  </a:cubicBezTo>
                  <a:cubicBezTo>
                    <a:pt x="1311" y="1154"/>
                    <a:pt x="1325" y="1179"/>
                    <a:pt x="1320" y="1218"/>
                  </a:cubicBezTo>
                  <a:cubicBezTo>
                    <a:pt x="1315" y="1237"/>
                    <a:pt x="1306" y="1247"/>
                    <a:pt x="1296" y="1262"/>
                  </a:cubicBezTo>
                  <a:cubicBezTo>
                    <a:pt x="1276" y="1295"/>
                    <a:pt x="1267" y="1320"/>
                    <a:pt x="1247" y="1354"/>
                  </a:cubicBezTo>
                  <a:cubicBezTo>
                    <a:pt x="1223" y="1403"/>
                    <a:pt x="1213" y="1432"/>
                    <a:pt x="1184" y="1481"/>
                  </a:cubicBezTo>
                  <a:cubicBezTo>
                    <a:pt x="1164" y="1515"/>
                    <a:pt x="1140" y="1539"/>
                    <a:pt x="1140" y="1583"/>
                  </a:cubicBezTo>
                  <a:cubicBezTo>
                    <a:pt x="1140" y="1607"/>
                    <a:pt x="1140" y="1607"/>
                    <a:pt x="1140" y="1607"/>
                  </a:cubicBezTo>
                  <a:lnTo>
                    <a:pt x="1140" y="1607"/>
                  </a:lnTo>
                  <a:cubicBezTo>
                    <a:pt x="1135" y="1578"/>
                    <a:pt x="1126" y="1544"/>
                    <a:pt x="1110" y="1515"/>
                  </a:cubicBezTo>
                  <a:cubicBezTo>
                    <a:pt x="1101" y="1500"/>
                    <a:pt x="1091" y="1491"/>
                    <a:pt x="1082" y="1471"/>
                  </a:cubicBezTo>
                  <a:cubicBezTo>
                    <a:pt x="1052" y="1403"/>
                    <a:pt x="1028" y="1359"/>
                    <a:pt x="1028" y="1281"/>
                  </a:cubicBezTo>
                  <a:cubicBezTo>
                    <a:pt x="999" y="1276"/>
                    <a:pt x="980" y="1281"/>
                    <a:pt x="955" y="1267"/>
                  </a:cubicBezTo>
                  <a:cubicBezTo>
                    <a:pt x="940" y="1262"/>
                    <a:pt x="935" y="1256"/>
                    <a:pt x="925" y="1247"/>
                  </a:cubicBezTo>
                  <a:cubicBezTo>
                    <a:pt x="916" y="1228"/>
                    <a:pt x="921" y="1213"/>
                    <a:pt x="906" y="1198"/>
                  </a:cubicBezTo>
                  <a:cubicBezTo>
                    <a:pt x="891" y="1184"/>
                    <a:pt x="872" y="1193"/>
                    <a:pt x="848" y="1193"/>
                  </a:cubicBezTo>
                  <a:cubicBezTo>
                    <a:pt x="819" y="1189"/>
                    <a:pt x="804" y="1184"/>
                    <a:pt x="775" y="1179"/>
                  </a:cubicBezTo>
                  <a:cubicBezTo>
                    <a:pt x="662" y="1169"/>
                    <a:pt x="604" y="1149"/>
                    <a:pt x="502" y="1125"/>
                  </a:cubicBezTo>
                  <a:cubicBezTo>
                    <a:pt x="468" y="1115"/>
                    <a:pt x="453" y="1110"/>
                    <a:pt x="424" y="1106"/>
                  </a:cubicBezTo>
                  <a:cubicBezTo>
                    <a:pt x="400" y="1101"/>
                    <a:pt x="385" y="1101"/>
                    <a:pt x="361" y="1096"/>
                  </a:cubicBezTo>
                  <a:cubicBezTo>
                    <a:pt x="307" y="1091"/>
                    <a:pt x="278" y="1082"/>
                    <a:pt x="224" y="1067"/>
                  </a:cubicBezTo>
                  <a:cubicBezTo>
                    <a:pt x="175" y="1057"/>
                    <a:pt x="142" y="1052"/>
                    <a:pt x="88" y="1047"/>
                  </a:cubicBezTo>
                  <a:cubicBezTo>
                    <a:pt x="39" y="1038"/>
                    <a:pt x="15" y="984"/>
                    <a:pt x="0" y="935"/>
                  </a:cubicBezTo>
                  <a:close/>
                  <a:moveTo>
                    <a:pt x="1744" y="3366"/>
                  </a:moveTo>
                  <a:lnTo>
                    <a:pt x="1744" y="3366"/>
                  </a:lnTo>
                  <a:cubicBezTo>
                    <a:pt x="2586" y="3210"/>
                    <a:pt x="2586" y="3210"/>
                    <a:pt x="2586" y="3210"/>
                  </a:cubicBezTo>
                  <a:cubicBezTo>
                    <a:pt x="2596" y="3263"/>
                    <a:pt x="2596" y="3263"/>
                    <a:pt x="2596" y="3263"/>
                  </a:cubicBezTo>
                  <a:lnTo>
                    <a:pt x="2596" y="3263"/>
                  </a:lnTo>
                  <a:cubicBezTo>
                    <a:pt x="3122" y="3132"/>
                    <a:pt x="3122" y="3132"/>
                    <a:pt x="3122" y="3132"/>
                  </a:cubicBezTo>
                  <a:lnTo>
                    <a:pt x="3122" y="3132"/>
                  </a:lnTo>
                  <a:cubicBezTo>
                    <a:pt x="3122" y="3098"/>
                    <a:pt x="3147" y="3083"/>
                    <a:pt x="3171" y="3059"/>
                  </a:cubicBezTo>
                  <a:cubicBezTo>
                    <a:pt x="3200" y="3025"/>
                    <a:pt x="3210" y="2996"/>
                    <a:pt x="3215" y="2952"/>
                  </a:cubicBezTo>
                  <a:lnTo>
                    <a:pt x="3215" y="2952"/>
                  </a:lnTo>
                  <a:cubicBezTo>
                    <a:pt x="3215" y="2932"/>
                    <a:pt x="3215" y="2932"/>
                    <a:pt x="3215" y="2932"/>
                  </a:cubicBezTo>
                  <a:cubicBezTo>
                    <a:pt x="3239" y="2757"/>
                    <a:pt x="3239" y="2757"/>
                    <a:pt x="3239" y="2757"/>
                  </a:cubicBezTo>
                  <a:cubicBezTo>
                    <a:pt x="3249" y="2732"/>
                    <a:pt x="3259" y="2713"/>
                    <a:pt x="3259" y="2704"/>
                  </a:cubicBezTo>
                  <a:cubicBezTo>
                    <a:pt x="3263" y="2704"/>
                    <a:pt x="3268" y="2693"/>
                    <a:pt x="3268" y="2693"/>
                  </a:cubicBezTo>
                  <a:cubicBezTo>
                    <a:pt x="3268" y="2693"/>
                    <a:pt x="3273" y="2693"/>
                    <a:pt x="3273" y="2689"/>
                  </a:cubicBezTo>
                  <a:lnTo>
                    <a:pt x="3278" y="2684"/>
                  </a:lnTo>
                  <a:cubicBezTo>
                    <a:pt x="3293" y="2679"/>
                    <a:pt x="3322" y="2635"/>
                    <a:pt x="3332" y="2625"/>
                  </a:cubicBezTo>
                  <a:cubicBezTo>
                    <a:pt x="3346" y="2601"/>
                    <a:pt x="3361" y="2577"/>
                    <a:pt x="3381" y="2552"/>
                  </a:cubicBezTo>
                  <a:cubicBezTo>
                    <a:pt x="3390" y="2533"/>
                    <a:pt x="3400" y="2523"/>
                    <a:pt x="3405" y="2494"/>
                  </a:cubicBezTo>
                  <a:cubicBezTo>
                    <a:pt x="3424" y="2450"/>
                    <a:pt x="3424" y="2450"/>
                    <a:pt x="3424" y="2450"/>
                  </a:cubicBezTo>
                  <a:cubicBezTo>
                    <a:pt x="3415" y="2406"/>
                    <a:pt x="3420" y="2386"/>
                    <a:pt x="3424" y="2343"/>
                  </a:cubicBezTo>
                  <a:lnTo>
                    <a:pt x="3424" y="2343"/>
                  </a:lnTo>
                  <a:cubicBezTo>
                    <a:pt x="3381" y="2318"/>
                    <a:pt x="3376" y="2279"/>
                    <a:pt x="3356" y="2231"/>
                  </a:cubicBezTo>
                  <a:cubicBezTo>
                    <a:pt x="3327" y="2168"/>
                    <a:pt x="3312" y="2133"/>
                    <a:pt x="3288" y="2065"/>
                  </a:cubicBezTo>
                  <a:cubicBezTo>
                    <a:pt x="3268" y="2002"/>
                    <a:pt x="3244" y="1972"/>
                    <a:pt x="3210" y="1914"/>
                  </a:cubicBezTo>
                  <a:cubicBezTo>
                    <a:pt x="3196" y="1895"/>
                    <a:pt x="3186" y="1880"/>
                    <a:pt x="3171" y="1861"/>
                  </a:cubicBezTo>
                  <a:cubicBezTo>
                    <a:pt x="3166" y="1856"/>
                    <a:pt x="3166" y="1846"/>
                    <a:pt x="3161" y="1846"/>
                  </a:cubicBezTo>
                  <a:cubicBezTo>
                    <a:pt x="3137" y="1827"/>
                    <a:pt x="3117" y="1831"/>
                    <a:pt x="3088" y="1831"/>
                  </a:cubicBezTo>
                  <a:cubicBezTo>
                    <a:pt x="3069" y="1831"/>
                    <a:pt x="3059" y="1841"/>
                    <a:pt x="3039" y="1846"/>
                  </a:cubicBezTo>
                  <a:cubicBezTo>
                    <a:pt x="3030" y="1846"/>
                    <a:pt x="3020" y="1836"/>
                    <a:pt x="3011" y="1846"/>
                  </a:cubicBezTo>
                  <a:cubicBezTo>
                    <a:pt x="3006" y="1846"/>
                    <a:pt x="3006" y="1856"/>
                    <a:pt x="3006" y="1861"/>
                  </a:cubicBezTo>
                  <a:cubicBezTo>
                    <a:pt x="2991" y="1875"/>
                    <a:pt x="2981" y="1885"/>
                    <a:pt x="2971" y="1905"/>
                  </a:cubicBezTo>
                  <a:cubicBezTo>
                    <a:pt x="2956" y="1934"/>
                    <a:pt x="2942" y="1953"/>
                    <a:pt x="2923" y="1977"/>
                  </a:cubicBezTo>
                  <a:cubicBezTo>
                    <a:pt x="2908" y="2002"/>
                    <a:pt x="2893" y="2016"/>
                    <a:pt x="2884" y="2041"/>
                  </a:cubicBezTo>
                  <a:cubicBezTo>
                    <a:pt x="2874" y="2055"/>
                    <a:pt x="2879" y="2075"/>
                    <a:pt x="2859" y="2085"/>
                  </a:cubicBezTo>
                  <a:cubicBezTo>
                    <a:pt x="2854" y="2085"/>
                    <a:pt x="2850" y="2080"/>
                    <a:pt x="2845" y="2080"/>
                  </a:cubicBezTo>
                  <a:cubicBezTo>
                    <a:pt x="2835" y="2085"/>
                    <a:pt x="2825" y="2085"/>
                    <a:pt x="2815" y="2085"/>
                  </a:cubicBezTo>
                  <a:cubicBezTo>
                    <a:pt x="2791" y="2090"/>
                    <a:pt x="2781" y="2104"/>
                    <a:pt x="2757" y="2114"/>
                  </a:cubicBezTo>
                  <a:cubicBezTo>
                    <a:pt x="2752" y="2099"/>
                    <a:pt x="2747" y="2094"/>
                    <a:pt x="2743" y="2080"/>
                  </a:cubicBezTo>
                  <a:cubicBezTo>
                    <a:pt x="2743" y="2065"/>
                    <a:pt x="2747" y="2055"/>
                    <a:pt x="2743" y="2036"/>
                  </a:cubicBezTo>
                  <a:cubicBezTo>
                    <a:pt x="2743" y="2027"/>
                    <a:pt x="2723" y="2022"/>
                    <a:pt x="2723" y="2007"/>
                  </a:cubicBezTo>
                  <a:cubicBezTo>
                    <a:pt x="2723" y="1987"/>
                    <a:pt x="2743" y="1977"/>
                    <a:pt x="2752" y="1963"/>
                  </a:cubicBezTo>
                  <a:cubicBezTo>
                    <a:pt x="2767" y="1939"/>
                    <a:pt x="2771" y="1924"/>
                    <a:pt x="2791" y="1900"/>
                  </a:cubicBezTo>
                  <a:cubicBezTo>
                    <a:pt x="2811" y="1870"/>
                    <a:pt x="2840" y="1861"/>
                    <a:pt x="2845" y="1827"/>
                  </a:cubicBezTo>
                  <a:cubicBezTo>
                    <a:pt x="2850" y="1797"/>
                    <a:pt x="2845" y="1773"/>
                    <a:pt x="2854" y="1739"/>
                  </a:cubicBezTo>
                  <a:cubicBezTo>
                    <a:pt x="2864" y="1700"/>
                    <a:pt x="2884" y="1676"/>
                    <a:pt x="2884" y="1632"/>
                  </a:cubicBezTo>
                  <a:cubicBezTo>
                    <a:pt x="2884" y="1539"/>
                    <a:pt x="2884" y="1539"/>
                    <a:pt x="2884" y="1539"/>
                  </a:cubicBezTo>
                  <a:cubicBezTo>
                    <a:pt x="2884" y="1500"/>
                    <a:pt x="2869" y="1476"/>
                    <a:pt x="2845" y="1437"/>
                  </a:cubicBezTo>
                  <a:cubicBezTo>
                    <a:pt x="2830" y="1413"/>
                    <a:pt x="2820" y="1398"/>
                    <a:pt x="2806" y="1378"/>
                  </a:cubicBezTo>
                  <a:cubicBezTo>
                    <a:pt x="2791" y="1364"/>
                    <a:pt x="2771" y="1354"/>
                    <a:pt x="2771" y="1335"/>
                  </a:cubicBezTo>
                  <a:cubicBezTo>
                    <a:pt x="2771" y="1330"/>
                    <a:pt x="2781" y="1325"/>
                    <a:pt x="2781" y="1320"/>
                  </a:cubicBezTo>
                  <a:cubicBezTo>
                    <a:pt x="2791" y="1286"/>
                    <a:pt x="2806" y="1271"/>
                    <a:pt x="2806" y="1237"/>
                  </a:cubicBezTo>
                  <a:cubicBezTo>
                    <a:pt x="2806" y="1213"/>
                    <a:pt x="2771" y="1203"/>
                    <a:pt x="2747" y="1198"/>
                  </a:cubicBezTo>
                  <a:cubicBezTo>
                    <a:pt x="2723" y="1193"/>
                    <a:pt x="2708" y="1189"/>
                    <a:pt x="2689" y="1179"/>
                  </a:cubicBezTo>
                  <a:cubicBezTo>
                    <a:pt x="2660" y="1165"/>
                    <a:pt x="2645" y="1140"/>
                    <a:pt x="2611" y="1130"/>
                  </a:cubicBezTo>
                  <a:cubicBezTo>
                    <a:pt x="2586" y="1125"/>
                    <a:pt x="2567" y="1130"/>
                    <a:pt x="2538" y="1130"/>
                  </a:cubicBezTo>
                  <a:cubicBezTo>
                    <a:pt x="2494" y="1135"/>
                    <a:pt x="2475" y="1110"/>
                    <a:pt x="2431" y="1096"/>
                  </a:cubicBezTo>
                  <a:cubicBezTo>
                    <a:pt x="2416" y="1091"/>
                    <a:pt x="2401" y="1091"/>
                    <a:pt x="2387" y="1091"/>
                  </a:cubicBezTo>
                  <a:cubicBezTo>
                    <a:pt x="2358" y="1086"/>
                    <a:pt x="2338" y="1096"/>
                    <a:pt x="2309" y="1091"/>
                  </a:cubicBezTo>
                  <a:cubicBezTo>
                    <a:pt x="2279" y="1086"/>
                    <a:pt x="2275" y="1052"/>
                    <a:pt x="2240" y="1052"/>
                  </a:cubicBezTo>
                  <a:cubicBezTo>
                    <a:pt x="2216" y="1052"/>
                    <a:pt x="2207" y="1062"/>
                    <a:pt x="2182" y="1071"/>
                  </a:cubicBezTo>
                  <a:cubicBezTo>
                    <a:pt x="2158" y="1082"/>
                    <a:pt x="2138" y="1091"/>
                    <a:pt x="2124" y="1110"/>
                  </a:cubicBezTo>
                  <a:cubicBezTo>
                    <a:pt x="2099" y="1149"/>
                    <a:pt x="2104" y="1179"/>
                    <a:pt x="2085" y="1218"/>
                  </a:cubicBezTo>
                  <a:cubicBezTo>
                    <a:pt x="2119" y="1232"/>
                    <a:pt x="2143" y="1232"/>
                    <a:pt x="2173" y="1247"/>
                  </a:cubicBezTo>
                  <a:cubicBezTo>
                    <a:pt x="2143" y="1281"/>
                    <a:pt x="2119" y="1306"/>
                    <a:pt x="2075" y="1315"/>
                  </a:cubicBezTo>
                  <a:cubicBezTo>
                    <a:pt x="2060" y="1330"/>
                    <a:pt x="2055" y="1350"/>
                    <a:pt x="2055" y="1364"/>
                  </a:cubicBezTo>
                  <a:cubicBezTo>
                    <a:pt x="2055" y="1486"/>
                    <a:pt x="2055" y="1486"/>
                    <a:pt x="2055" y="1486"/>
                  </a:cubicBezTo>
                  <a:cubicBezTo>
                    <a:pt x="2055" y="1520"/>
                    <a:pt x="2055" y="1544"/>
                    <a:pt x="2046" y="1578"/>
                  </a:cubicBezTo>
                  <a:cubicBezTo>
                    <a:pt x="2017" y="1574"/>
                    <a:pt x="1988" y="1574"/>
                    <a:pt x="1973" y="1544"/>
                  </a:cubicBezTo>
                  <a:cubicBezTo>
                    <a:pt x="1944" y="1505"/>
                    <a:pt x="1948" y="1476"/>
                    <a:pt x="1948" y="1427"/>
                  </a:cubicBezTo>
                  <a:cubicBezTo>
                    <a:pt x="1909" y="1427"/>
                    <a:pt x="1909" y="1427"/>
                    <a:pt x="1909" y="1427"/>
                  </a:cubicBezTo>
                  <a:cubicBezTo>
                    <a:pt x="1895" y="1427"/>
                    <a:pt x="1890" y="1447"/>
                    <a:pt x="1880" y="1461"/>
                  </a:cubicBezTo>
                  <a:cubicBezTo>
                    <a:pt x="1870" y="1476"/>
                    <a:pt x="1861" y="1486"/>
                    <a:pt x="1856" y="1505"/>
                  </a:cubicBezTo>
                  <a:cubicBezTo>
                    <a:pt x="1837" y="1539"/>
                    <a:pt x="1822" y="1563"/>
                    <a:pt x="1787" y="1588"/>
                  </a:cubicBezTo>
                  <a:cubicBezTo>
                    <a:pt x="1778" y="1593"/>
                    <a:pt x="1763" y="1593"/>
                    <a:pt x="1759" y="1602"/>
                  </a:cubicBezTo>
                  <a:cubicBezTo>
                    <a:pt x="1744" y="1622"/>
                    <a:pt x="1748" y="1641"/>
                    <a:pt x="1744" y="1661"/>
                  </a:cubicBezTo>
                  <a:cubicBezTo>
                    <a:pt x="1739" y="1685"/>
                    <a:pt x="1734" y="1700"/>
                    <a:pt x="1724" y="1724"/>
                  </a:cubicBezTo>
                  <a:cubicBezTo>
                    <a:pt x="1720" y="1739"/>
                    <a:pt x="1705" y="1749"/>
                    <a:pt x="1705" y="1768"/>
                  </a:cubicBezTo>
                  <a:cubicBezTo>
                    <a:pt x="1705" y="1773"/>
                    <a:pt x="1715" y="1778"/>
                    <a:pt x="1715" y="1783"/>
                  </a:cubicBezTo>
                  <a:cubicBezTo>
                    <a:pt x="1720" y="1822"/>
                    <a:pt x="1724" y="1841"/>
                    <a:pt x="1724" y="1875"/>
                  </a:cubicBezTo>
                  <a:cubicBezTo>
                    <a:pt x="1724" y="1948"/>
                    <a:pt x="1724" y="1948"/>
                    <a:pt x="1724" y="1948"/>
                  </a:cubicBezTo>
                  <a:cubicBezTo>
                    <a:pt x="1724" y="2012"/>
                    <a:pt x="1690" y="2046"/>
                    <a:pt x="1690" y="2109"/>
                  </a:cubicBezTo>
                  <a:cubicBezTo>
                    <a:pt x="1690" y="2168"/>
                    <a:pt x="1720" y="2192"/>
                    <a:pt x="1724" y="2250"/>
                  </a:cubicBezTo>
                  <a:cubicBezTo>
                    <a:pt x="1734" y="2314"/>
                    <a:pt x="1729" y="2358"/>
                    <a:pt x="1773" y="2401"/>
                  </a:cubicBezTo>
                  <a:cubicBezTo>
                    <a:pt x="1798" y="2425"/>
                    <a:pt x="1817" y="2436"/>
                    <a:pt x="1842" y="2464"/>
                  </a:cubicBezTo>
                  <a:cubicBezTo>
                    <a:pt x="1880" y="2518"/>
                    <a:pt x="1870" y="2567"/>
                    <a:pt x="1885" y="2630"/>
                  </a:cubicBezTo>
                  <a:cubicBezTo>
                    <a:pt x="1890" y="2660"/>
                    <a:pt x="1905" y="2679"/>
                    <a:pt x="1905" y="2708"/>
                  </a:cubicBezTo>
                  <a:cubicBezTo>
                    <a:pt x="1905" y="2801"/>
                    <a:pt x="1905" y="2801"/>
                    <a:pt x="1905" y="2801"/>
                  </a:cubicBezTo>
                  <a:cubicBezTo>
                    <a:pt x="1905" y="2840"/>
                    <a:pt x="1895" y="2864"/>
                    <a:pt x="1890" y="2908"/>
                  </a:cubicBezTo>
                  <a:cubicBezTo>
                    <a:pt x="1890" y="2928"/>
                    <a:pt x="1895" y="2937"/>
                    <a:pt x="1890" y="2956"/>
                  </a:cubicBezTo>
                  <a:cubicBezTo>
                    <a:pt x="1890" y="2986"/>
                    <a:pt x="1875" y="3000"/>
                    <a:pt x="1875" y="3030"/>
                  </a:cubicBezTo>
                  <a:cubicBezTo>
                    <a:pt x="1870" y="3069"/>
                    <a:pt x="1861" y="3088"/>
                    <a:pt x="1856" y="3122"/>
                  </a:cubicBezTo>
                  <a:cubicBezTo>
                    <a:pt x="1846" y="3146"/>
                    <a:pt x="1851" y="3161"/>
                    <a:pt x="1842" y="3185"/>
                  </a:cubicBezTo>
                  <a:cubicBezTo>
                    <a:pt x="1827" y="3229"/>
                    <a:pt x="1812" y="3254"/>
                    <a:pt x="1787" y="3293"/>
                  </a:cubicBezTo>
                  <a:cubicBezTo>
                    <a:pt x="1783" y="3307"/>
                    <a:pt x="1778" y="3322"/>
                    <a:pt x="1768" y="3337"/>
                  </a:cubicBezTo>
                  <a:cubicBezTo>
                    <a:pt x="1759" y="3346"/>
                    <a:pt x="1754" y="3356"/>
                    <a:pt x="1744" y="3366"/>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8" name="Freeform 81"/>
            <p:cNvSpPr>
              <a:spLocks noChangeArrowheads="1"/>
            </p:cNvSpPr>
            <p:nvPr/>
          </p:nvSpPr>
          <p:spPr bwMode="auto">
            <a:xfrm>
              <a:off x="8751671" y="4763976"/>
              <a:ext cx="358431" cy="1234988"/>
            </a:xfrm>
            <a:custGeom>
              <a:avLst/>
              <a:gdLst>
                <a:gd name="T0" fmla="*/ 0 w 571"/>
                <a:gd name="T1" fmla="*/ 15 h 1950"/>
                <a:gd name="T2" fmla="*/ 0 w 571"/>
                <a:gd name="T3" fmla="*/ 15 h 1950"/>
                <a:gd name="T4" fmla="*/ 409 w 571"/>
                <a:gd name="T5" fmla="*/ 0 h 1950"/>
                <a:gd name="T6" fmla="*/ 409 w 571"/>
                <a:gd name="T7" fmla="*/ 0 h 1950"/>
                <a:gd name="T8" fmla="*/ 419 w 571"/>
                <a:gd name="T9" fmla="*/ 54 h 1950"/>
                <a:gd name="T10" fmla="*/ 399 w 571"/>
                <a:gd name="T11" fmla="*/ 200 h 1950"/>
                <a:gd name="T12" fmla="*/ 526 w 571"/>
                <a:gd name="T13" fmla="*/ 356 h 1950"/>
                <a:gd name="T14" fmla="*/ 570 w 571"/>
                <a:gd name="T15" fmla="*/ 1316 h 1950"/>
                <a:gd name="T16" fmla="*/ 541 w 571"/>
                <a:gd name="T17" fmla="*/ 1388 h 1950"/>
                <a:gd name="T18" fmla="*/ 541 w 571"/>
                <a:gd name="T19" fmla="*/ 1388 h 1950"/>
                <a:gd name="T20" fmla="*/ 560 w 571"/>
                <a:gd name="T21" fmla="*/ 1598 h 1950"/>
                <a:gd name="T22" fmla="*/ 550 w 571"/>
                <a:gd name="T23" fmla="*/ 1676 h 1950"/>
                <a:gd name="T24" fmla="*/ 516 w 571"/>
                <a:gd name="T25" fmla="*/ 1764 h 1950"/>
                <a:gd name="T26" fmla="*/ 570 w 571"/>
                <a:gd name="T27" fmla="*/ 1949 h 1950"/>
                <a:gd name="T28" fmla="*/ 570 w 571"/>
                <a:gd name="T29" fmla="*/ 1949 h 1950"/>
                <a:gd name="T30" fmla="*/ 424 w 571"/>
                <a:gd name="T31" fmla="*/ 1856 h 1950"/>
                <a:gd name="T32" fmla="*/ 360 w 571"/>
                <a:gd name="T33" fmla="*/ 1841 h 1950"/>
                <a:gd name="T34" fmla="*/ 258 w 571"/>
                <a:gd name="T35" fmla="*/ 1813 h 1950"/>
                <a:gd name="T36" fmla="*/ 195 w 571"/>
                <a:gd name="T37" fmla="*/ 1783 h 1950"/>
                <a:gd name="T38" fmla="*/ 146 w 571"/>
                <a:gd name="T39" fmla="*/ 1754 h 1950"/>
                <a:gd name="T40" fmla="*/ 78 w 571"/>
                <a:gd name="T41" fmla="*/ 1764 h 1950"/>
                <a:gd name="T42" fmla="*/ 5 w 571"/>
                <a:gd name="T43" fmla="*/ 1773 h 1950"/>
                <a:gd name="T44" fmla="*/ 0 w 571"/>
                <a:gd name="T45" fmla="*/ 1773 h 1950"/>
                <a:gd name="T46" fmla="*/ 0 w 571"/>
                <a:gd name="T47" fmla="*/ 1773 h 1950"/>
                <a:gd name="T48" fmla="*/ 0 w 571"/>
                <a:gd name="T49" fmla="*/ 15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1" h="1950">
                  <a:moveTo>
                    <a:pt x="0" y="15"/>
                  </a:moveTo>
                  <a:lnTo>
                    <a:pt x="0" y="15"/>
                  </a:lnTo>
                  <a:cubicBezTo>
                    <a:pt x="136" y="15"/>
                    <a:pt x="273" y="6"/>
                    <a:pt x="409" y="0"/>
                  </a:cubicBezTo>
                  <a:lnTo>
                    <a:pt x="409" y="0"/>
                  </a:lnTo>
                  <a:cubicBezTo>
                    <a:pt x="409" y="20"/>
                    <a:pt x="419" y="34"/>
                    <a:pt x="419" y="54"/>
                  </a:cubicBezTo>
                  <a:cubicBezTo>
                    <a:pt x="419" y="112"/>
                    <a:pt x="399" y="142"/>
                    <a:pt x="399" y="200"/>
                  </a:cubicBezTo>
                  <a:cubicBezTo>
                    <a:pt x="399" y="273"/>
                    <a:pt x="467" y="312"/>
                    <a:pt x="526" y="356"/>
                  </a:cubicBezTo>
                  <a:cubicBezTo>
                    <a:pt x="570" y="1316"/>
                    <a:pt x="570" y="1316"/>
                    <a:pt x="570" y="1316"/>
                  </a:cubicBezTo>
                  <a:cubicBezTo>
                    <a:pt x="550" y="1350"/>
                    <a:pt x="550" y="1350"/>
                    <a:pt x="541" y="1388"/>
                  </a:cubicBezTo>
                  <a:lnTo>
                    <a:pt x="541" y="1388"/>
                  </a:lnTo>
                  <a:cubicBezTo>
                    <a:pt x="550" y="1471"/>
                    <a:pt x="560" y="1520"/>
                    <a:pt x="560" y="1598"/>
                  </a:cubicBezTo>
                  <a:cubicBezTo>
                    <a:pt x="560" y="1627"/>
                    <a:pt x="560" y="1647"/>
                    <a:pt x="550" y="1676"/>
                  </a:cubicBezTo>
                  <a:cubicBezTo>
                    <a:pt x="541" y="1710"/>
                    <a:pt x="516" y="1730"/>
                    <a:pt x="516" y="1764"/>
                  </a:cubicBezTo>
                  <a:cubicBezTo>
                    <a:pt x="516" y="1841"/>
                    <a:pt x="565" y="1876"/>
                    <a:pt x="570" y="1949"/>
                  </a:cubicBezTo>
                  <a:lnTo>
                    <a:pt x="570" y="1949"/>
                  </a:lnTo>
                  <a:cubicBezTo>
                    <a:pt x="511" y="1915"/>
                    <a:pt x="487" y="1885"/>
                    <a:pt x="424" y="1856"/>
                  </a:cubicBezTo>
                  <a:cubicBezTo>
                    <a:pt x="404" y="1846"/>
                    <a:pt x="384" y="1846"/>
                    <a:pt x="360" y="1841"/>
                  </a:cubicBezTo>
                  <a:cubicBezTo>
                    <a:pt x="321" y="1832"/>
                    <a:pt x="297" y="1822"/>
                    <a:pt x="258" y="1813"/>
                  </a:cubicBezTo>
                  <a:cubicBezTo>
                    <a:pt x="234" y="1803"/>
                    <a:pt x="219" y="1798"/>
                    <a:pt x="195" y="1783"/>
                  </a:cubicBezTo>
                  <a:cubicBezTo>
                    <a:pt x="180" y="1769"/>
                    <a:pt x="171" y="1754"/>
                    <a:pt x="146" y="1754"/>
                  </a:cubicBezTo>
                  <a:cubicBezTo>
                    <a:pt x="122" y="1754"/>
                    <a:pt x="107" y="1764"/>
                    <a:pt x="78" y="1764"/>
                  </a:cubicBezTo>
                  <a:cubicBezTo>
                    <a:pt x="49" y="1769"/>
                    <a:pt x="34" y="1769"/>
                    <a:pt x="5" y="1773"/>
                  </a:cubicBezTo>
                  <a:cubicBezTo>
                    <a:pt x="0" y="1773"/>
                    <a:pt x="0" y="1773"/>
                    <a:pt x="0" y="1773"/>
                  </a:cubicBezTo>
                  <a:lnTo>
                    <a:pt x="0" y="1773"/>
                  </a:lnTo>
                  <a:cubicBezTo>
                    <a:pt x="0" y="15"/>
                    <a:pt x="0" y="15"/>
                    <a:pt x="0" y="1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7" name="Freeform 82"/>
            <p:cNvSpPr>
              <a:spLocks noChangeArrowheads="1"/>
            </p:cNvSpPr>
            <p:nvPr/>
          </p:nvSpPr>
          <p:spPr bwMode="auto">
            <a:xfrm>
              <a:off x="8751671" y="3680211"/>
              <a:ext cx="257622" cy="1092166"/>
            </a:xfrm>
            <a:custGeom>
              <a:avLst/>
              <a:gdLst>
                <a:gd name="T0" fmla="*/ 117 w 410"/>
                <a:gd name="T1" fmla="*/ 0 h 1725"/>
                <a:gd name="T2" fmla="*/ 117 w 410"/>
                <a:gd name="T3" fmla="*/ 0 h 1725"/>
                <a:gd name="T4" fmla="*/ 112 w 410"/>
                <a:gd name="T5" fmla="*/ 78 h 1725"/>
                <a:gd name="T6" fmla="*/ 122 w 410"/>
                <a:gd name="T7" fmla="*/ 93 h 1725"/>
                <a:gd name="T8" fmla="*/ 151 w 410"/>
                <a:gd name="T9" fmla="*/ 195 h 1725"/>
                <a:gd name="T10" fmla="*/ 136 w 410"/>
                <a:gd name="T11" fmla="*/ 278 h 1725"/>
                <a:gd name="T12" fmla="*/ 151 w 410"/>
                <a:gd name="T13" fmla="*/ 317 h 1725"/>
                <a:gd name="T14" fmla="*/ 175 w 410"/>
                <a:gd name="T15" fmla="*/ 409 h 1725"/>
                <a:gd name="T16" fmla="*/ 166 w 410"/>
                <a:gd name="T17" fmla="*/ 438 h 1725"/>
                <a:gd name="T18" fmla="*/ 161 w 410"/>
                <a:gd name="T19" fmla="*/ 492 h 1725"/>
                <a:gd name="T20" fmla="*/ 219 w 410"/>
                <a:gd name="T21" fmla="*/ 633 h 1725"/>
                <a:gd name="T22" fmla="*/ 273 w 410"/>
                <a:gd name="T23" fmla="*/ 726 h 1725"/>
                <a:gd name="T24" fmla="*/ 307 w 410"/>
                <a:gd name="T25" fmla="*/ 798 h 1725"/>
                <a:gd name="T26" fmla="*/ 326 w 410"/>
                <a:gd name="T27" fmla="*/ 979 h 1725"/>
                <a:gd name="T28" fmla="*/ 345 w 410"/>
                <a:gd name="T29" fmla="*/ 1086 h 1725"/>
                <a:gd name="T30" fmla="*/ 326 w 410"/>
                <a:gd name="T31" fmla="*/ 1237 h 1725"/>
                <a:gd name="T32" fmla="*/ 341 w 410"/>
                <a:gd name="T33" fmla="*/ 1295 h 1725"/>
                <a:gd name="T34" fmla="*/ 380 w 410"/>
                <a:gd name="T35" fmla="*/ 1475 h 1725"/>
                <a:gd name="T36" fmla="*/ 395 w 410"/>
                <a:gd name="T37" fmla="*/ 1525 h 1725"/>
                <a:gd name="T38" fmla="*/ 409 w 410"/>
                <a:gd name="T39" fmla="*/ 1709 h 1725"/>
                <a:gd name="T40" fmla="*/ 409 w 410"/>
                <a:gd name="T41" fmla="*/ 1709 h 1725"/>
                <a:gd name="T42" fmla="*/ 0 w 410"/>
                <a:gd name="T43" fmla="*/ 1724 h 1725"/>
                <a:gd name="T44" fmla="*/ 0 w 410"/>
                <a:gd name="T45" fmla="*/ 1724 h 1725"/>
                <a:gd name="T46" fmla="*/ 0 w 410"/>
                <a:gd name="T47" fmla="*/ 5 h 1725"/>
                <a:gd name="T48" fmla="*/ 0 w 410"/>
                <a:gd name="T49" fmla="*/ 5 h 1725"/>
                <a:gd name="T50" fmla="*/ 117 w 410"/>
                <a:gd name="T51" fmla="*/ 0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0" h="1725">
                  <a:moveTo>
                    <a:pt x="117" y="0"/>
                  </a:moveTo>
                  <a:lnTo>
                    <a:pt x="117" y="0"/>
                  </a:lnTo>
                  <a:cubicBezTo>
                    <a:pt x="112" y="29"/>
                    <a:pt x="112" y="49"/>
                    <a:pt x="112" y="78"/>
                  </a:cubicBezTo>
                  <a:cubicBezTo>
                    <a:pt x="112" y="83"/>
                    <a:pt x="117" y="83"/>
                    <a:pt x="122" y="93"/>
                  </a:cubicBezTo>
                  <a:cubicBezTo>
                    <a:pt x="132" y="131"/>
                    <a:pt x="151" y="156"/>
                    <a:pt x="151" y="195"/>
                  </a:cubicBezTo>
                  <a:cubicBezTo>
                    <a:pt x="151" y="229"/>
                    <a:pt x="136" y="248"/>
                    <a:pt x="136" y="278"/>
                  </a:cubicBezTo>
                  <a:cubicBezTo>
                    <a:pt x="136" y="297"/>
                    <a:pt x="146" y="302"/>
                    <a:pt x="151" y="317"/>
                  </a:cubicBezTo>
                  <a:cubicBezTo>
                    <a:pt x="161" y="351"/>
                    <a:pt x="175" y="370"/>
                    <a:pt x="175" y="409"/>
                  </a:cubicBezTo>
                  <a:cubicBezTo>
                    <a:pt x="175" y="419"/>
                    <a:pt x="171" y="424"/>
                    <a:pt x="166" y="438"/>
                  </a:cubicBezTo>
                  <a:cubicBezTo>
                    <a:pt x="161" y="458"/>
                    <a:pt x="161" y="467"/>
                    <a:pt x="161" y="492"/>
                  </a:cubicBezTo>
                  <a:cubicBezTo>
                    <a:pt x="161" y="550"/>
                    <a:pt x="190" y="579"/>
                    <a:pt x="219" y="633"/>
                  </a:cubicBezTo>
                  <a:cubicBezTo>
                    <a:pt x="238" y="667"/>
                    <a:pt x="248" y="692"/>
                    <a:pt x="273" y="726"/>
                  </a:cubicBezTo>
                  <a:cubicBezTo>
                    <a:pt x="287" y="750"/>
                    <a:pt x="297" y="770"/>
                    <a:pt x="307" y="798"/>
                  </a:cubicBezTo>
                  <a:cubicBezTo>
                    <a:pt x="321" y="867"/>
                    <a:pt x="321" y="911"/>
                    <a:pt x="326" y="979"/>
                  </a:cubicBezTo>
                  <a:cubicBezTo>
                    <a:pt x="331" y="1023"/>
                    <a:pt x="345" y="1042"/>
                    <a:pt x="345" y="1086"/>
                  </a:cubicBezTo>
                  <a:cubicBezTo>
                    <a:pt x="345" y="1144"/>
                    <a:pt x="326" y="1179"/>
                    <a:pt x="326" y="1237"/>
                  </a:cubicBezTo>
                  <a:cubicBezTo>
                    <a:pt x="326" y="1262"/>
                    <a:pt x="331" y="1276"/>
                    <a:pt x="341" y="1295"/>
                  </a:cubicBezTo>
                  <a:cubicBezTo>
                    <a:pt x="360" y="1364"/>
                    <a:pt x="370" y="1408"/>
                    <a:pt x="380" y="1475"/>
                  </a:cubicBezTo>
                  <a:cubicBezTo>
                    <a:pt x="384" y="1495"/>
                    <a:pt x="390" y="1505"/>
                    <a:pt x="395" y="1525"/>
                  </a:cubicBezTo>
                  <a:cubicBezTo>
                    <a:pt x="404" y="1593"/>
                    <a:pt x="399" y="1641"/>
                    <a:pt x="409" y="1709"/>
                  </a:cubicBezTo>
                  <a:lnTo>
                    <a:pt x="409" y="1709"/>
                  </a:lnTo>
                  <a:cubicBezTo>
                    <a:pt x="273" y="1715"/>
                    <a:pt x="136" y="1724"/>
                    <a:pt x="0" y="1724"/>
                  </a:cubicBezTo>
                  <a:lnTo>
                    <a:pt x="0" y="1724"/>
                  </a:lnTo>
                  <a:cubicBezTo>
                    <a:pt x="0" y="5"/>
                    <a:pt x="0" y="5"/>
                    <a:pt x="0" y="5"/>
                  </a:cubicBezTo>
                  <a:lnTo>
                    <a:pt x="0" y="5"/>
                  </a:lnTo>
                  <a:cubicBezTo>
                    <a:pt x="39" y="5"/>
                    <a:pt x="78" y="0"/>
                    <a:pt x="117"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8" name="Freeform 83"/>
            <p:cNvSpPr>
              <a:spLocks noChangeArrowheads="1"/>
            </p:cNvSpPr>
            <p:nvPr/>
          </p:nvSpPr>
          <p:spPr bwMode="auto">
            <a:xfrm>
              <a:off x="12996840" y="5940155"/>
              <a:ext cx="1226507" cy="1330202"/>
            </a:xfrm>
            <a:custGeom>
              <a:avLst/>
              <a:gdLst>
                <a:gd name="T0" fmla="*/ 589 w 1935"/>
                <a:gd name="T1" fmla="*/ 0 h 2099"/>
                <a:gd name="T2" fmla="*/ 1169 w 1935"/>
                <a:gd name="T3" fmla="*/ 423 h 2099"/>
                <a:gd name="T4" fmla="*/ 1227 w 1935"/>
                <a:gd name="T5" fmla="*/ 647 h 2099"/>
                <a:gd name="T6" fmla="*/ 1392 w 1935"/>
                <a:gd name="T7" fmla="*/ 506 h 2099"/>
                <a:gd name="T8" fmla="*/ 1510 w 1935"/>
                <a:gd name="T9" fmla="*/ 418 h 2099"/>
                <a:gd name="T10" fmla="*/ 1627 w 1935"/>
                <a:gd name="T11" fmla="*/ 389 h 2099"/>
                <a:gd name="T12" fmla="*/ 1695 w 1935"/>
                <a:gd name="T13" fmla="*/ 306 h 2099"/>
                <a:gd name="T14" fmla="*/ 1821 w 1935"/>
                <a:gd name="T15" fmla="*/ 296 h 2099"/>
                <a:gd name="T16" fmla="*/ 1923 w 1935"/>
                <a:gd name="T17" fmla="*/ 365 h 2099"/>
                <a:gd name="T18" fmla="*/ 1934 w 1935"/>
                <a:gd name="T19" fmla="*/ 365 h 2099"/>
                <a:gd name="T20" fmla="*/ 1890 w 1935"/>
                <a:gd name="T21" fmla="*/ 506 h 2099"/>
                <a:gd name="T22" fmla="*/ 1812 w 1935"/>
                <a:gd name="T23" fmla="*/ 477 h 2099"/>
                <a:gd name="T24" fmla="*/ 1724 w 1935"/>
                <a:gd name="T25" fmla="*/ 492 h 2099"/>
                <a:gd name="T26" fmla="*/ 1690 w 1935"/>
                <a:gd name="T27" fmla="*/ 550 h 2099"/>
                <a:gd name="T28" fmla="*/ 1666 w 1935"/>
                <a:gd name="T29" fmla="*/ 647 h 2099"/>
                <a:gd name="T30" fmla="*/ 1544 w 1935"/>
                <a:gd name="T31" fmla="*/ 866 h 2099"/>
                <a:gd name="T32" fmla="*/ 1505 w 1935"/>
                <a:gd name="T33" fmla="*/ 895 h 2099"/>
                <a:gd name="T34" fmla="*/ 1436 w 1935"/>
                <a:gd name="T35" fmla="*/ 1017 h 2099"/>
                <a:gd name="T36" fmla="*/ 1300 w 1935"/>
                <a:gd name="T37" fmla="*/ 1071 h 2099"/>
                <a:gd name="T38" fmla="*/ 1169 w 1935"/>
                <a:gd name="T39" fmla="*/ 1343 h 2099"/>
                <a:gd name="T40" fmla="*/ 1047 w 1935"/>
                <a:gd name="T41" fmla="*/ 1587 h 2099"/>
                <a:gd name="T42" fmla="*/ 1066 w 1935"/>
                <a:gd name="T43" fmla="*/ 1714 h 2099"/>
                <a:gd name="T44" fmla="*/ 1081 w 1935"/>
                <a:gd name="T45" fmla="*/ 1831 h 2099"/>
                <a:gd name="T46" fmla="*/ 1003 w 1935"/>
                <a:gd name="T47" fmla="*/ 1835 h 2099"/>
                <a:gd name="T48" fmla="*/ 852 w 1935"/>
                <a:gd name="T49" fmla="*/ 1909 h 2099"/>
                <a:gd name="T50" fmla="*/ 628 w 1935"/>
                <a:gd name="T51" fmla="*/ 1967 h 2099"/>
                <a:gd name="T52" fmla="*/ 618 w 1935"/>
                <a:gd name="T53" fmla="*/ 2098 h 2099"/>
                <a:gd name="T54" fmla="*/ 526 w 1935"/>
                <a:gd name="T55" fmla="*/ 2064 h 2099"/>
                <a:gd name="T56" fmla="*/ 380 w 1935"/>
                <a:gd name="T57" fmla="*/ 1977 h 2099"/>
                <a:gd name="T58" fmla="*/ 302 w 1935"/>
                <a:gd name="T59" fmla="*/ 1899 h 2099"/>
                <a:gd name="T60" fmla="*/ 248 w 1935"/>
                <a:gd name="T61" fmla="*/ 1889 h 2099"/>
                <a:gd name="T62" fmla="*/ 141 w 1935"/>
                <a:gd name="T63" fmla="*/ 1802 h 2099"/>
                <a:gd name="T64" fmla="*/ 87 w 1935"/>
                <a:gd name="T65" fmla="*/ 1733 h 2099"/>
                <a:gd name="T66" fmla="*/ 49 w 1935"/>
                <a:gd name="T67" fmla="*/ 1646 h 2099"/>
                <a:gd name="T68" fmla="*/ 0 w 1935"/>
                <a:gd name="T69" fmla="*/ 1495 h 2099"/>
                <a:gd name="T70" fmla="*/ 160 w 1935"/>
                <a:gd name="T71" fmla="*/ 1261 h 2099"/>
                <a:gd name="T72" fmla="*/ 151 w 1935"/>
                <a:gd name="T73" fmla="*/ 1130 h 2099"/>
                <a:gd name="T74" fmla="*/ 253 w 1935"/>
                <a:gd name="T75" fmla="*/ 1149 h 2099"/>
                <a:gd name="T76" fmla="*/ 306 w 1935"/>
                <a:gd name="T77" fmla="*/ 1076 h 2099"/>
                <a:gd name="T78" fmla="*/ 297 w 1935"/>
                <a:gd name="T79" fmla="*/ 983 h 2099"/>
                <a:gd name="T80" fmla="*/ 292 w 1935"/>
                <a:gd name="T81" fmla="*/ 925 h 2099"/>
                <a:gd name="T82" fmla="*/ 321 w 1935"/>
                <a:gd name="T83" fmla="*/ 895 h 2099"/>
                <a:gd name="T84" fmla="*/ 355 w 1935"/>
                <a:gd name="T85" fmla="*/ 808 h 2099"/>
                <a:gd name="T86" fmla="*/ 463 w 1935"/>
                <a:gd name="T87" fmla="*/ 764 h 2099"/>
                <a:gd name="T88" fmla="*/ 545 w 1935"/>
                <a:gd name="T89" fmla="*/ 618 h 2099"/>
                <a:gd name="T90" fmla="*/ 569 w 1935"/>
                <a:gd name="T91" fmla="*/ 467 h 2099"/>
                <a:gd name="T92" fmla="*/ 555 w 1935"/>
                <a:gd name="T93" fmla="*/ 146 h 2099"/>
                <a:gd name="T94" fmla="*/ 589 w 1935"/>
                <a:gd name="T95" fmla="*/ 0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5" h="2099">
                  <a:moveTo>
                    <a:pt x="589" y="0"/>
                  </a:moveTo>
                  <a:lnTo>
                    <a:pt x="589" y="0"/>
                  </a:lnTo>
                  <a:cubicBezTo>
                    <a:pt x="726" y="559"/>
                    <a:pt x="726" y="559"/>
                    <a:pt x="726" y="559"/>
                  </a:cubicBezTo>
                  <a:cubicBezTo>
                    <a:pt x="1169" y="423"/>
                    <a:pt x="1169" y="423"/>
                    <a:pt x="1169" y="423"/>
                  </a:cubicBezTo>
                  <a:lnTo>
                    <a:pt x="1169" y="423"/>
                  </a:lnTo>
                  <a:cubicBezTo>
                    <a:pt x="1227" y="647"/>
                    <a:pt x="1227" y="647"/>
                    <a:pt x="1227" y="647"/>
                  </a:cubicBezTo>
                  <a:cubicBezTo>
                    <a:pt x="1256" y="623"/>
                    <a:pt x="1266" y="594"/>
                    <a:pt x="1295" y="564"/>
                  </a:cubicBezTo>
                  <a:cubicBezTo>
                    <a:pt x="1325" y="531"/>
                    <a:pt x="1364" y="535"/>
                    <a:pt x="1392" y="506"/>
                  </a:cubicBezTo>
                  <a:cubicBezTo>
                    <a:pt x="1427" y="472"/>
                    <a:pt x="1442" y="437"/>
                    <a:pt x="1475" y="413"/>
                  </a:cubicBezTo>
                  <a:cubicBezTo>
                    <a:pt x="1510" y="418"/>
                    <a:pt x="1510" y="418"/>
                    <a:pt x="1510" y="418"/>
                  </a:cubicBezTo>
                  <a:cubicBezTo>
                    <a:pt x="1583" y="418"/>
                    <a:pt x="1583" y="418"/>
                    <a:pt x="1583" y="418"/>
                  </a:cubicBezTo>
                  <a:cubicBezTo>
                    <a:pt x="1602" y="418"/>
                    <a:pt x="1617" y="404"/>
                    <a:pt x="1627" y="389"/>
                  </a:cubicBezTo>
                  <a:cubicBezTo>
                    <a:pt x="1641" y="374"/>
                    <a:pt x="1651" y="360"/>
                    <a:pt x="1661" y="345"/>
                  </a:cubicBezTo>
                  <a:cubicBezTo>
                    <a:pt x="1671" y="326"/>
                    <a:pt x="1675" y="311"/>
                    <a:pt x="1695" y="306"/>
                  </a:cubicBezTo>
                  <a:cubicBezTo>
                    <a:pt x="1704" y="301"/>
                    <a:pt x="1709" y="306"/>
                    <a:pt x="1724" y="306"/>
                  </a:cubicBezTo>
                  <a:cubicBezTo>
                    <a:pt x="1763" y="301"/>
                    <a:pt x="1782" y="296"/>
                    <a:pt x="1821" y="296"/>
                  </a:cubicBezTo>
                  <a:cubicBezTo>
                    <a:pt x="1856" y="296"/>
                    <a:pt x="1851" y="335"/>
                    <a:pt x="1880" y="360"/>
                  </a:cubicBezTo>
                  <a:cubicBezTo>
                    <a:pt x="1890" y="370"/>
                    <a:pt x="1904" y="365"/>
                    <a:pt x="1923" y="365"/>
                  </a:cubicBezTo>
                  <a:cubicBezTo>
                    <a:pt x="1928" y="365"/>
                    <a:pt x="1928" y="365"/>
                    <a:pt x="1934" y="365"/>
                  </a:cubicBezTo>
                  <a:lnTo>
                    <a:pt x="1934" y="365"/>
                  </a:lnTo>
                  <a:cubicBezTo>
                    <a:pt x="1934" y="399"/>
                    <a:pt x="1928" y="418"/>
                    <a:pt x="1919" y="453"/>
                  </a:cubicBezTo>
                  <a:cubicBezTo>
                    <a:pt x="1914" y="477"/>
                    <a:pt x="1914" y="506"/>
                    <a:pt x="1890" y="506"/>
                  </a:cubicBezTo>
                  <a:cubicBezTo>
                    <a:pt x="1875" y="506"/>
                    <a:pt x="1870" y="492"/>
                    <a:pt x="1860" y="486"/>
                  </a:cubicBezTo>
                  <a:cubicBezTo>
                    <a:pt x="1841" y="481"/>
                    <a:pt x="1831" y="481"/>
                    <a:pt x="1812" y="477"/>
                  </a:cubicBezTo>
                  <a:cubicBezTo>
                    <a:pt x="1782" y="467"/>
                    <a:pt x="1768" y="462"/>
                    <a:pt x="1738" y="462"/>
                  </a:cubicBezTo>
                  <a:cubicBezTo>
                    <a:pt x="1724" y="462"/>
                    <a:pt x="1729" y="481"/>
                    <a:pt x="1724" y="492"/>
                  </a:cubicBezTo>
                  <a:cubicBezTo>
                    <a:pt x="1719" y="496"/>
                    <a:pt x="1714" y="501"/>
                    <a:pt x="1709" y="506"/>
                  </a:cubicBezTo>
                  <a:cubicBezTo>
                    <a:pt x="1704" y="520"/>
                    <a:pt x="1695" y="531"/>
                    <a:pt x="1690" y="550"/>
                  </a:cubicBezTo>
                  <a:cubicBezTo>
                    <a:pt x="1685" y="559"/>
                    <a:pt x="1690" y="569"/>
                    <a:pt x="1690" y="579"/>
                  </a:cubicBezTo>
                  <a:cubicBezTo>
                    <a:pt x="1685" y="608"/>
                    <a:pt x="1675" y="623"/>
                    <a:pt x="1666" y="647"/>
                  </a:cubicBezTo>
                  <a:cubicBezTo>
                    <a:pt x="1646" y="715"/>
                    <a:pt x="1617" y="749"/>
                    <a:pt x="1583" y="813"/>
                  </a:cubicBezTo>
                  <a:cubicBezTo>
                    <a:pt x="1573" y="832"/>
                    <a:pt x="1568" y="857"/>
                    <a:pt x="1544" y="866"/>
                  </a:cubicBezTo>
                  <a:cubicBezTo>
                    <a:pt x="1534" y="871"/>
                    <a:pt x="1519" y="862"/>
                    <a:pt x="1510" y="866"/>
                  </a:cubicBezTo>
                  <a:cubicBezTo>
                    <a:pt x="1505" y="876"/>
                    <a:pt x="1505" y="886"/>
                    <a:pt x="1505" y="895"/>
                  </a:cubicBezTo>
                  <a:cubicBezTo>
                    <a:pt x="1500" y="915"/>
                    <a:pt x="1495" y="925"/>
                    <a:pt x="1486" y="945"/>
                  </a:cubicBezTo>
                  <a:cubicBezTo>
                    <a:pt x="1471" y="973"/>
                    <a:pt x="1451" y="988"/>
                    <a:pt x="1436" y="1017"/>
                  </a:cubicBezTo>
                  <a:cubicBezTo>
                    <a:pt x="1417" y="1051"/>
                    <a:pt x="1398" y="1081"/>
                    <a:pt x="1359" y="1081"/>
                  </a:cubicBezTo>
                  <a:cubicBezTo>
                    <a:pt x="1339" y="1081"/>
                    <a:pt x="1325" y="1076"/>
                    <a:pt x="1300" y="1071"/>
                  </a:cubicBezTo>
                  <a:cubicBezTo>
                    <a:pt x="1271" y="1144"/>
                    <a:pt x="1232" y="1178"/>
                    <a:pt x="1203" y="1246"/>
                  </a:cubicBezTo>
                  <a:cubicBezTo>
                    <a:pt x="1188" y="1285"/>
                    <a:pt x="1188" y="1310"/>
                    <a:pt x="1169" y="1343"/>
                  </a:cubicBezTo>
                  <a:cubicBezTo>
                    <a:pt x="1140" y="1402"/>
                    <a:pt x="1110" y="1436"/>
                    <a:pt x="1081" y="1495"/>
                  </a:cubicBezTo>
                  <a:cubicBezTo>
                    <a:pt x="1066" y="1529"/>
                    <a:pt x="1047" y="1548"/>
                    <a:pt x="1047" y="1587"/>
                  </a:cubicBezTo>
                  <a:cubicBezTo>
                    <a:pt x="1047" y="1606"/>
                    <a:pt x="1057" y="1616"/>
                    <a:pt x="1061" y="1631"/>
                  </a:cubicBezTo>
                  <a:cubicBezTo>
                    <a:pt x="1066" y="1665"/>
                    <a:pt x="1061" y="1685"/>
                    <a:pt x="1066" y="1714"/>
                  </a:cubicBezTo>
                  <a:cubicBezTo>
                    <a:pt x="1071" y="1738"/>
                    <a:pt x="1081" y="1752"/>
                    <a:pt x="1081" y="1777"/>
                  </a:cubicBezTo>
                  <a:cubicBezTo>
                    <a:pt x="1081" y="1831"/>
                    <a:pt x="1081" y="1831"/>
                    <a:pt x="1081" y="1831"/>
                  </a:cubicBezTo>
                  <a:cubicBezTo>
                    <a:pt x="1057" y="1831"/>
                    <a:pt x="1042" y="1831"/>
                    <a:pt x="1022" y="1835"/>
                  </a:cubicBezTo>
                  <a:cubicBezTo>
                    <a:pt x="1003" y="1835"/>
                    <a:pt x="1003" y="1835"/>
                    <a:pt x="1003" y="1835"/>
                  </a:cubicBezTo>
                  <a:cubicBezTo>
                    <a:pt x="974" y="1846"/>
                    <a:pt x="954" y="1850"/>
                    <a:pt x="930" y="1865"/>
                  </a:cubicBezTo>
                  <a:cubicBezTo>
                    <a:pt x="896" y="1879"/>
                    <a:pt x="881" y="1899"/>
                    <a:pt x="852" y="1909"/>
                  </a:cubicBezTo>
                  <a:cubicBezTo>
                    <a:pt x="808" y="1923"/>
                    <a:pt x="779" y="1928"/>
                    <a:pt x="730" y="1943"/>
                  </a:cubicBezTo>
                  <a:cubicBezTo>
                    <a:pt x="691" y="1957"/>
                    <a:pt x="667" y="1972"/>
                    <a:pt x="628" y="1967"/>
                  </a:cubicBezTo>
                  <a:cubicBezTo>
                    <a:pt x="628" y="1982"/>
                    <a:pt x="618" y="1992"/>
                    <a:pt x="618" y="2006"/>
                  </a:cubicBezTo>
                  <a:cubicBezTo>
                    <a:pt x="618" y="2098"/>
                    <a:pt x="618" y="2098"/>
                    <a:pt x="618" y="2098"/>
                  </a:cubicBezTo>
                  <a:cubicBezTo>
                    <a:pt x="599" y="2094"/>
                    <a:pt x="579" y="2094"/>
                    <a:pt x="560" y="2084"/>
                  </a:cubicBezTo>
                  <a:cubicBezTo>
                    <a:pt x="545" y="2079"/>
                    <a:pt x="540" y="2070"/>
                    <a:pt x="526" y="2064"/>
                  </a:cubicBezTo>
                  <a:cubicBezTo>
                    <a:pt x="502" y="2045"/>
                    <a:pt x="482" y="2035"/>
                    <a:pt x="453" y="2025"/>
                  </a:cubicBezTo>
                  <a:cubicBezTo>
                    <a:pt x="423" y="2011"/>
                    <a:pt x="399" y="2006"/>
                    <a:pt x="380" y="1977"/>
                  </a:cubicBezTo>
                  <a:cubicBezTo>
                    <a:pt x="365" y="1948"/>
                    <a:pt x="365" y="1918"/>
                    <a:pt x="341" y="1899"/>
                  </a:cubicBezTo>
                  <a:cubicBezTo>
                    <a:pt x="331" y="1894"/>
                    <a:pt x="312" y="1899"/>
                    <a:pt x="302" y="1899"/>
                  </a:cubicBezTo>
                  <a:lnTo>
                    <a:pt x="302" y="1899"/>
                  </a:lnTo>
                  <a:cubicBezTo>
                    <a:pt x="287" y="1894"/>
                    <a:pt x="267" y="1894"/>
                    <a:pt x="248" y="1889"/>
                  </a:cubicBezTo>
                  <a:cubicBezTo>
                    <a:pt x="204" y="1874"/>
                    <a:pt x="180" y="1850"/>
                    <a:pt x="146" y="1816"/>
                  </a:cubicBezTo>
                  <a:cubicBezTo>
                    <a:pt x="141" y="1811"/>
                    <a:pt x="146" y="1807"/>
                    <a:pt x="141" y="1802"/>
                  </a:cubicBezTo>
                  <a:cubicBezTo>
                    <a:pt x="136" y="1797"/>
                    <a:pt x="131" y="1797"/>
                    <a:pt x="126" y="1797"/>
                  </a:cubicBezTo>
                  <a:cubicBezTo>
                    <a:pt x="107" y="1777"/>
                    <a:pt x="97" y="1757"/>
                    <a:pt x="87" y="1733"/>
                  </a:cubicBezTo>
                  <a:cubicBezTo>
                    <a:pt x="82" y="1724"/>
                    <a:pt x="82" y="1714"/>
                    <a:pt x="77" y="1704"/>
                  </a:cubicBezTo>
                  <a:cubicBezTo>
                    <a:pt x="73" y="1680"/>
                    <a:pt x="58" y="1670"/>
                    <a:pt x="49" y="1646"/>
                  </a:cubicBezTo>
                  <a:cubicBezTo>
                    <a:pt x="29" y="1587"/>
                    <a:pt x="24" y="1553"/>
                    <a:pt x="0" y="1495"/>
                  </a:cubicBezTo>
                  <a:lnTo>
                    <a:pt x="0" y="1495"/>
                  </a:lnTo>
                  <a:cubicBezTo>
                    <a:pt x="53" y="1470"/>
                    <a:pt x="77" y="1436"/>
                    <a:pt x="112" y="1388"/>
                  </a:cubicBezTo>
                  <a:cubicBezTo>
                    <a:pt x="136" y="1343"/>
                    <a:pt x="160" y="1315"/>
                    <a:pt x="160" y="1261"/>
                  </a:cubicBezTo>
                  <a:cubicBezTo>
                    <a:pt x="160" y="1236"/>
                    <a:pt x="151" y="1227"/>
                    <a:pt x="151" y="1207"/>
                  </a:cubicBezTo>
                  <a:cubicBezTo>
                    <a:pt x="151" y="1130"/>
                    <a:pt x="151" y="1130"/>
                    <a:pt x="151" y="1130"/>
                  </a:cubicBezTo>
                  <a:cubicBezTo>
                    <a:pt x="170" y="1120"/>
                    <a:pt x="175" y="1105"/>
                    <a:pt x="195" y="1105"/>
                  </a:cubicBezTo>
                  <a:cubicBezTo>
                    <a:pt x="223" y="1105"/>
                    <a:pt x="223" y="1149"/>
                    <a:pt x="253" y="1149"/>
                  </a:cubicBezTo>
                  <a:cubicBezTo>
                    <a:pt x="267" y="1149"/>
                    <a:pt x="273" y="1134"/>
                    <a:pt x="282" y="1120"/>
                  </a:cubicBezTo>
                  <a:cubicBezTo>
                    <a:pt x="292" y="1105"/>
                    <a:pt x="306" y="1095"/>
                    <a:pt x="306" y="1076"/>
                  </a:cubicBezTo>
                  <a:cubicBezTo>
                    <a:pt x="306" y="1003"/>
                    <a:pt x="306" y="1003"/>
                    <a:pt x="306" y="1003"/>
                  </a:cubicBezTo>
                  <a:cubicBezTo>
                    <a:pt x="306" y="993"/>
                    <a:pt x="297" y="988"/>
                    <a:pt x="297" y="983"/>
                  </a:cubicBezTo>
                  <a:cubicBezTo>
                    <a:pt x="297" y="969"/>
                    <a:pt x="292" y="959"/>
                    <a:pt x="292" y="940"/>
                  </a:cubicBezTo>
                  <a:cubicBezTo>
                    <a:pt x="292" y="934"/>
                    <a:pt x="292" y="929"/>
                    <a:pt x="292" y="925"/>
                  </a:cubicBezTo>
                  <a:cubicBezTo>
                    <a:pt x="297" y="920"/>
                    <a:pt x="306" y="929"/>
                    <a:pt x="312" y="925"/>
                  </a:cubicBezTo>
                  <a:cubicBezTo>
                    <a:pt x="317" y="915"/>
                    <a:pt x="321" y="905"/>
                    <a:pt x="321" y="895"/>
                  </a:cubicBezTo>
                  <a:cubicBezTo>
                    <a:pt x="321" y="871"/>
                    <a:pt x="317" y="857"/>
                    <a:pt x="317" y="832"/>
                  </a:cubicBezTo>
                  <a:cubicBezTo>
                    <a:pt x="317" y="818"/>
                    <a:pt x="341" y="813"/>
                    <a:pt x="355" y="808"/>
                  </a:cubicBezTo>
                  <a:cubicBezTo>
                    <a:pt x="365" y="803"/>
                    <a:pt x="375" y="798"/>
                    <a:pt x="384" y="793"/>
                  </a:cubicBezTo>
                  <a:cubicBezTo>
                    <a:pt x="414" y="784"/>
                    <a:pt x="433" y="784"/>
                    <a:pt x="463" y="764"/>
                  </a:cubicBezTo>
                  <a:cubicBezTo>
                    <a:pt x="477" y="754"/>
                    <a:pt x="482" y="735"/>
                    <a:pt x="497" y="720"/>
                  </a:cubicBezTo>
                  <a:cubicBezTo>
                    <a:pt x="526" y="691"/>
                    <a:pt x="540" y="662"/>
                    <a:pt x="545" y="618"/>
                  </a:cubicBezTo>
                  <a:cubicBezTo>
                    <a:pt x="550" y="589"/>
                    <a:pt x="555" y="574"/>
                    <a:pt x="560" y="545"/>
                  </a:cubicBezTo>
                  <a:cubicBezTo>
                    <a:pt x="560" y="516"/>
                    <a:pt x="565" y="496"/>
                    <a:pt x="569" y="467"/>
                  </a:cubicBezTo>
                  <a:cubicBezTo>
                    <a:pt x="574" y="413"/>
                    <a:pt x="574" y="384"/>
                    <a:pt x="574" y="331"/>
                  </a:cubicBezTo>
                  <a:cubicBezTo>
                    <a:pt x="574" y="257"/>
                    <a:pt x="555" y="219"/>
                    <a:pt x="555" y="146"/>
                  </a:cubicBezTo>
                  <a:cubicBezTo>
                    <a:pt x="555" y="111"/>
                    <a:pt x="550" y="87"/>
                    <a:pt x="560" y="53"/>
                  </a:cubicBezTo>
                  <a:cubicBezTo>
                    <a:pt x="565" y="33"/>
                    <a:pt x="584" y="19"/>
                    <a:pt x="589"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9" name="Freeform 84"/>
            <p:cNvSpPr>
              <a:spLocks noChangeArrowheads="1"/>
            </p:cNvSpPr>
            <p:nvPr/>
          </p:nvSpPr>
          <p:spPr bwMode="auto">
            <a:xfrm>
              <a:off x="14693787" y="5875745"/>
              <a:ext cx="288425" cy="448068"/>
            </a:xfrm>
            <a:custGeom>
              <a:avLst/>
              <a:gdLst>
                <a:gd name="T0" fmla="*/ 0 w 458"/>
                <a:gd name="T1" fmla="*/ 49 h 712"/>
                <a:gd name="T2" fmla="*/ 0 w 458"/>
                <a:gd name="T3" fmla="*/ 49 h 712"/>
                <a:gd name="T4" fmla="*/ 156 w 458"/>
                <a:gd name="T5" fmla="*/ 0 h 712"/>
                <a:gd name="T6" fmla="*/ 156 w 458"/>
                <a:gd name="T7" fmla="*/ 0 h 712"/>
                <a:gd name="T8" fmla="*/ 166 w 458"/>
                <a:gd name="T9" fmla="*/ 83 h 712"/>
                <a:gd name="T10" fmla="*/ 170 w 458"/>
                <a:gd name="T11" fmla="*/ 117 h 712"/>
                <a:gd name="T12" fmla="*/ 170 w 458"/>
                <a:gd name="T13" fmla="*/ 117 h 712"/>
                <a:gd name="T14" fmla="*/ 185 w 458"/>
                <a:gd name="T15" fmla="*/ 161 h 712"/>
                <a:gd name="T16" fmla="*/ 219 w 458"/>
                <a:gd name="T17" fmla="*/ 312 h 712"/>
                <a:gd name="T18" fmla="*/ 238 w 458"/>
                <a:gd name="T19" fmla="*/ 322 h 712"/>
                <a:gd name="T20" fmla="*/ 312 w 458"/>
                <a:gd name="T21" fmla="*/ 380 h 712"/>
                <a:gd name="T22" fmla="*/ 390 w 458"/>
                <a:gd name="T23" fmla="*/ 419 h 712"/>
                <a:gd name="T24" fmla="*/ 433 w 458"/>
                <a:gd name="T25" fmla="*/ 458 h 712"/>
                <a:gd name="T26" fmla="*/ 438 w 458"/>
                <a:gd name="T27" fmla="*/ 516 h 712"/>
                <a:gd name="T28" fmla="*/ 457 w 458"/>
                <a:gd name="T29" fmla="*/ 595 h 712"/>
                <a:gd name="T30" fmla="*/ 457 w 458"/>
                <a:gd name="T31" fmla="*/ 638 h 712"/>
                <a:gd name="T32" fmla="*/ 457 w 458"/>
                <a:gd name="T33" fmla="*/ 638 h 712"/>
                <a:gd name="T34" fmla="*/ 224 w 458"/>
                <a:gd name="T35" fmla="*/ 711 h 712"/>
                <a:gd name="T36" fmla="*/ 0 w 458"/>
                <a:gd name="T37" fmla="*/ 4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8" h="712">
                  <a:moveTo>
                    <a:pt x="0" y="49"/>
                  </a:moveTo>
                  <a:lnTo>
                    <a:pt x="0" y="49"/>
                  </a:lnTo>
                  <a:cubicBezTo>
                    <a:pt x="156" y="0"/>
                    <a:pt x="156" y="0"/>
                    <a:pt x="156" y="0"/>
                  </a:cubicBezTo>
                  <a:lnTo>
                    <a:pt x="156" y="0"/>
                  </a:lnTo>
                  <a:cubicBezTo>
                    <a:pt x="166" y="83"/>
                    <a:pt x="166" y="83"/>
                    <a:pt x="166" y="83"/>
                  </a:cubicBezTo>
                  <a:cubicBezTo>
                    <a:pt x="170" y="117"/>
                    <a:pt x="170" y="117"/>
                    <a:pt x="170" y="117"/>
                  </a:cubicBezTo>
                  <a:lnTo>
                    <a:pt x="170" y="117"/>
                  </a:lnTo>
                  <a:cubicBezTo>
                    <a:pt x="170" y="131"/>
                    <a:pt x="180" y="141"/>
                    <a:pt x="185" y="161"/>
                  </a:cubicBezTo>
                  <a:cubicBezTo>
                    <a:pt x="199" y="219"/>
                    <a:pt x="190" y="258"/>
                    <a:pt x="219" y="312"/>
                  </a:cubicBezTo>
                  <a:cubicBezTo>
                    <a:pt x="224" y="316"/>
                    <a:pt x="233" y="316"/>
                    <a:pt x="238" y="322"/>
                  </a:cubicBezTo>
                  <a:cubicBezTo>
                    <a:pt x="263" y="346"/>
                    <a:pt x="282" y="360"/>
                    <a:pt x="312" y="380"/>
                  </a:cubicBezTo>
                  <a:cubicBezTo>
                    <a:pt x="341" y="395"/>
                    <a:pt x="355" y="404"/>
                    <a:pt x="390" y="419"/>
                  </a:cubicBezTo>
                  <a:cubicBezTo>
                    <a:pt x="409" y="424"/>
                    <a:pt x="424" y="438"/>
                    <a:pt x="433" y="458"/>
                  </a:cubicBezTo>
                  <a:cubicBezTo>
                    <a:pt x="438" y="477"/>
                    <a:pt x="433" y="497"/>
                    <a:pt x="438" y="516"/>
                  </a:cubicBezTo>
                  <a:cubicBezTo>
                    <a:pt x="448" y="545"/>
                    <a:pt x="457" y="560"/>
                    <a:pt x="457" y="595"/>
                  </a:cubicBezTo>
                  <a:cubicBezTo>
                    <a:pt x="457" y="638"/>
                    <a:pt x="457" y="638"/>
                    <a:pt x="457" y="638"/>
                  </a:cubicBezTo>
                  <a:lnTo>
                    <a:pt x="457" y="638"/>
                  </a:lnTo>
                  <a:cubicBezTo>
                    <a:pt x="224" y="711"/>
                    <a:pt x="224" y="711"/>
                    <a:pt x="224" y="711"/>
                  </a:cubicBezTo>
                  <a:cubicBezTo>
                    <a:pt x="0" y="49"/>
                    <a:pt x="0" y="49"/>
                    <a:pt x="0" y="4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0" name="Freeform 85"/>
            <p:cNvSpPr>
              <a:spLocks noChangeArrowheads="1"/>
            </p:cNvSpPr>
            <p:nvPr/>
          </p:nvSpPr>
          <p:spPr bwMode="auto">
            <a:xfrm>
              <a:off x="12820424" y="6172590"/>
              <a:ext cx="2136586" cy="1447820"/>
            </a:xfrm>
            <a:custGeom>
              <a:avLst/>
              <a:gdLst>
                <a:gd name="T0" fmla="*/ 2864 w 3371"/>
                <a:gd name="T1" fmla="*/ 472 h 2285"/>
                <a:gd name="T2" fmla="*/ 2961 w 3371"/>
                <a:gd name="T3" fmla="*/ 550 h 2285"/>
                <a:gd name="T4" fmla="*/ 3025 w 3371"/>
                <a:gd name="T5" fmla="*/ 696 h 2285"/>
                <a:gd name="T6" fmla="*/ 2933 w 3371"/>
                <a:gd name="T7" fmla="*/ 682 h 2285"/>
                <a:gd name="T8" fmla="*/ 2839 w 3371"/>
                <a:gd name="T9" fmla="*/ 686 h 2285"/>
                <a:gd name="T10" fmla="*/ 2874 w 3371"/>
                <a:gd name="T11" fmla="*/ 716 h 2285"/>
                <a:gd name="T12" fmla="*/ 3025 w 3371"/>
                <a:gd name="T13" fmla="*/ 798 h 2285"/>
                <a:gd name="T14" fmla="*/ 3039 w 3371"/>
                <a:gd name="T15" fmla="*/ 886 h 2285"/>
                <a:gd name="T16" fmla="*/ 2942 w 3371"/>
                <a:gd name="T17" fmla="*/ 925 h 2285"/>
                <a:gd name="T18" fmla="*/ 3108 w 3371"/>
                <a:gd name="T19" fmla="*/ 1056 h 2285"/>
                <a:gd name="T20" fmla="*/ 3078 w 3371"/>
                <a:gd name="T21" fmla="*/ 1061 h 2285"/>
                <a:gd name="T22" fmla="*/ 2971 w 3371"/>
                <a:gd name="T23" fmla="*/ 1056 h 2285"/>
                <a:gd name="T24" fmla="*/ 3005 w 3371"/>
                <a:gd name="T25" fmla="*/ 1110 h 2285"/>
                <a:gd name="T26" fmla="*/ 3064 w 3371"/>
                <a:gd name="T27" fmla="*/ 1130 h 2285"/>
                <a:gd name="T28" fmla="*/ 3244 w 3371"/>
                <a:gd name="T29" fmla="*/ 1115 h 2285"/>
                <a:gd name="T30" fmla="*/ 3278 w 3371"/>
                <a:gd name="T31" fmla="*/ 1135 h 2285"/>
                <a:gd name="T32" fmla="*/ 3370 w 3371"/>
                <a:gd name="T33" fmla="*/ 1246 h 2285"/>
                <a:gd name="T34" fmla="*/ 3322 w 3371"/>
                <a:gd name="T35" fmla="*/ 1281 h 2285"/>
                <a:gd name="T36" fmla="*/ 3331 w 3371"/>
                <a:gd name="T37" fmla="*/ 1305 h 2285"/>
                <a:gd name="T38" fmla="*/ 828 w 3371"/>
                <a:gd name="T39" fmla="*/ 2070 h 2285"/>
                <a:gd name="T40" fmla="*/ 0 w 3371"/>
                <a:gd name="T41" fmla="*/ 2284 h 2285"/>
                <a:gd name="T42" fmla="*/ 273 w 3371"/>
                <a:gd name="T43" fmla="*/ 2050 h 2285"/>
                <a:gd name="T44" fmla="*/ 322 w 3371"/>
                <a:gd name="T45" fmla="*/ 1967 h 2285"/>
                <a:gd name="T46" fmla="*/ 390 w 3371"/>
                <a:gd name="T47" fmla="*/ 1826 h 2285"/>
                <a:gd name="T48" fmla="*/ 487 w 3371"/>
                <a:gd name="T49" fmla="*/ 1744 h 2285"/>
                <a:gd name="T50" fmla="*/ 536 w 3371"/>
                <a:gd name="T51" fmla="*/ 1680 h 2285"/>
                <a:gd name="T52" fmla="*/ 580 w 3371"/>
                <a:gd name="T53" fmla="*/ 1534 h 2285"/>
                <a:gd name="T54" fmla="*/ 658 w 3371"/>
                <a:gd name="T55" fmla="*/ 1612 h 2285"/>
                <a:gd name="T56" fmla="*/ 804 w 3371"/>
                <a:gd name="T57" fmla="*/ 1699 h 2285"/>
                <a:gd name="T58" fmla="*/ 896 w 3371"/>
                <a:gd name="T59" fmla="*/ 1733 h 2285"/>
                <a:gd name="T60" fmla="*/ 906 w 3371"/>
                <a:gd name="T61" fmla="*/ 1602 h 2285"/>
                <a:gd name="T62" fmla="*/ 1130 w 3371"/>
                <a:gd name="T63" fmla="*/ 1544 h 2285"/>
                <a:gd name="T64" fmla="*/ 1281 w 3371"/>
                <a:gd name="T65" fmla="*/ 1470 h 2285"/>
                <a:gd name="T66" fmla="*/ 1359 w 3371"/>
                <a:gd name="T67" fmla="*/ 1466 h 2285"/>
                <a:gd name="T68" fmla="*/ 1344 w 3371"/>
                <a:gd name="T69" fmla="*/ 1349 h 2285"/>
                <a:gd name="T70" fmla="*/ 1325 w 3371"/>
                <a:gd name="T71" fmla="*/ 1222 h 2285"/>
                <a:gd name="T72" fmla="*/ 1447 w 3371"/>
                <a:gd name="T73" fmla="*/ 978 h 2285"/>
                <a:gd name="T74" fmla="*/ 1578 w 3371"/>
                <a:gd name="T75" fmla="*/ 706 h 2285"/>
                <a:gd name="T76" fmla="*/ 1714 w 3371"/>
                <a:gd name="T77" fmla="*/ 652 h 2285"/>
                <a:gd name="T78" fmla="*/ 1783 w 3371"/>
                <a:gd name="T79" fmla="*/ 530 h 2285"/>
                <a:gd name="T80" fmla="*/ 1822 w 3371"/>
                <a:gd name="T81" fmla="*/ 501 h 2285"/>
                <a:gd name="T82" fmla="*/ 1944 w 3371"/>
                <a:gd name="T83" fmla="*/ 282 h 2285"/>
                <a:gd name="T84" fmla="*/ 1968 w 3371"/>
                <a:gd name="T85" fmla="*/ 185 h 2285"/>
                <a:gd name="T86" fmla="*/ 2002 w 3371"/>
                <a:gd name="T87" fmla="*/ 127 h 2285"/>
                <a:gd name="T88" fmla="*/ 2090 w 3371"/>
                <a:gd name="T89" fmla="*/ 112 h 2285"/>
                <a:gd name="T90" fmla="*/ 2168 w 3371"/>
                <a:gd name="T91" fmla="*/ 141 h 2285"/>
                <a:gd name="T92" fmla="*/ 2212 w 3371"/>
                <a:gd name="T93" fmla="*/ 0 h 2285"/>
                <a:gd name="T94" fmla="*/ 2275 w 3371"/>
                <a:gd name="T95" fmla="*/ 9 h 2285"/>
                <a:gd name="T96" fmla="*/ 2338 w 3371"/>
                <a:gd name="T97" fmla="*/ 48 h 2285"/>
                <a:gd name="T98" fmla="*/ 2504 w 3371"/>
                <a:gd name="T99" fmla="*/ 151 h 2285"/>
                <a:gd name="T100" fmla="*/ 2571 w 3371"/>
                <a:gd name="T101" fmla="*/ 180 h 2285"/>
                <a:gd name="T102" fmla="*/ 2557 w 3371"/>
                <a:gd name="T103" fmla="*/ 331 h 2285"/>
                <a:gd name="T104" fmla="*/ 2504 w 3371"/>
                <a:gd name="T105" fmla="*/ 462 h 2285"/>
                <a:gd name="T106" fmla="*/ 2523 w 3371"/>
                <a:gd name="T107" fmla="*/ 497 h 2285"/>
                <a:gd name="T108" fmla="*/ 2698 w 3371"/>
                <a:gd name="T109" fmla="*/ 492 h 2285"/>
                <a:gd name="T110" fmla="*/ 3288 w 3371"/>
                <a:gd name="T111" fmla="*/ 477 h 2285"/>
                <a:gd name="T112" fmla="*/ 3288 w 3371"/>
                <a:gd name="T113" fmla="*/ 477 h 2285"/>
                <a:gd name="T114" fmla="*/ 3224 w 3371"/>
                <a:gd name="T115" fmla="*/ 686 h 2285"/>
                <a:gd name="T116" fmla="*/ 3273 w 3371"/>
                <a:gd name="T117" fmla="*/ 793 h 2285"/>
                <a:gd name="T118" fmla="*/ 3337 w 3371"/>
                <a:gd name="T119" fmla="*/ 652 h 2285"/>
                <a:gd name="T120" fmla="*/ 3361 w 3371"/>
                <a:gd name="T121" fmla="*/ 458 h 2285"/>
                <a:gd name="T122" fmla="*/ 3288 w 3371"/>
                <a:gd name="T123" fmla="*/ 47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71" h="2285">
                  <a:moveTo>
                    <a:pt x="2864" y="472"/>
                  </a:moveTo>
                  <a:lnTo>
                    <a:pt x="2864" y="472"/>
                  </a:lnTo>
                  <a:cubicBezTo>
                    <a:pt x="2903" y="492"/>
                    <a:pt x="2908" y="525"/>
                    <a:pt x="2947" y="550"/>
                  </a:cubicBezTo>
                  <a:cubicBezTo>
                    <a:pt x="2952" y="550"/>
                    <a:pt x="2957" y="550"/>
                    <a:pt x="2961" y="550"/>
                  </a:cubicBezTo>
                  <a:cubicBezTo>
                    <a:pt x="2996" y="569"/>
                    <a:pt x="3025" y="589"/>
                    <a:pt x="3025" y="628"/>
                  </a:cubicBezTo>
                  <a:cubicBezTo>
                    <a:pt x="3025" y="696"/>
                    <a:pt x="3025" y="696"/>
                    <a:pt x="3025" y="696"/>
                  </a:cubicBezTo>
                  <a:cubicBezTo>
                    <a:pt x="2961" y="696"/>
                    <a:pt x="2961" y="696"/>
                    <a:pt x="2961" y="696"/>
                  </a:cubicBezTo>
                  <a:cubicBezTo>
                    <a:pt x="2947" y="696"/>
                    <a:pt x="2942" y="686"/>
                    <a:pt x="2933" y="682"/>
                  </a:cubicBezTo>
                  <a:cubicBezTo>
                    <a:pt x="2908" y="672"/>
                    <a:pt x="2893" y="667"/>
                    <a:pt x="2874" y="667"/>
                  </a:cubicBezTo>
                  <a:cubicBezTo>
                    <a:pt x="2859" y="667"/>
                    <a:pt x="2850" y="682"/>
                    <a:pt x="2839" y="686"/>
                  </a:cubicBezTo>
                  <a:cubicBezTo>
                    <a:pt x="2845" y="691"/>
                    <a:pt x="2839" y="701"/>
                    <a:pt x="2845" y="701"/>
                  </a:cubicBezTo>
                  <a:cubicBezTo>
                    <a:pt x="2854" y="706"/>
                    <a:pt x="2864" y="711"/>
                    <a:pt x="2874" y="716"/>
                  </a:cubicBezTo>
                  <a:cubicBezTo>
                    <a:pt x="2913" y="730"/>
                    <a:pt x="2933" y="750"/>
                    <a:pt x="2966" y="769"/>
                  </a:cubicBezTo>
                  <a:cubicBezTo>
                    <a:pt x="2991" y="784"/>
                    <a:pt x="3000" y="789"/>
                    <a:pt x="3025" y="798"/>
                  </a:cubicBezTo>
                  <a:cubicBezTo>
                    <a:pt x="3044" y="808"/>
                    <a:pt x="3064" y="813"/>
                    <a:pt x="3064" y="832"/>
                  </a:cubicBezTo>
                  <a:cubicBezTo>
                    <a:pt x="3064" y="857"/>
                    <a:pt x="3059" y="871"/>
                    <a:pt x="3039" y="886"/>
                  </a:cubicBezTo>
                  <a:cubicBezTo>
                    <a:pt x="3039" y="891"/>
                    <a:pt x="3030" y="886"/>
                    <a:pt x="3025" y="891"/>
                  </a:cubicBezTo>
                  <a:cubicBezTo>
                    <a:pt x="2996" y="911"/>
                    <a:pt x="2976" y="925"/>
                    <a:pt x="2942" y="925"/>
                  </a:cubicBezTo>
                  <a:cubicBezTo>
                    <a:pt x="2961" y="939"/>
                    <a:pt x="2976" y="945"/>
                    <a:pt x="3000" y="954"/>
                  </a:cubicBezTo>
                  <a:cubicBezTo>
                    <a:pt x="3049" y="984"/>
                    <a:pt x="3078" y="1008"/>
                    <a:pt x="3108" y="1056"/>
                  </a:cubicBezTo>
                  <a:cubicBezTo>
                    <a:pt x="3103" y="1056"/>
                    <a:pt x="3103" y="1066"/>
                    <a:pt x="3093" y="1066"/>
                  </a:cubicBezTo>
                  <a:cubicBezTo>
                    <a:pt x="3088" y="1066"/>
                    <a:pt x="3083" y="1061"/>
                    <a:pt x="3078" y="1061"/>
                  </a:cubicBezTo>
                  <a:cubicBezTo>
                    <a:pt x="3054" y="1056"/>
                    <a:pt x="3039" y="1047"/>
                    <a:pt x="3015" y="1047"/>
                  </a:cubicBezTo>
                  <a:cubicBezTo>
                    <a:pt x="2996" y="1047"/>
                    <a:pt x="2986" y="1052"/>
                    <a:pt x="2971" y="1056"/>
                  </a:cubicBezTo>
                  <a:cubicBezTo>
                    <a:pt x="2942" y="1061"/>
                    <a:pt x="2922" y="1061"/>
                    <a:pt x="2893" y="1076"/>
                  </a:cubicBezTo>
                  <a:cubicBezTo>
                    <a:pt x="2937" y="1086"/>
                    <a:pt x="2961" y="1100"/>
                    <a:pt x="3005" y="1110"/>
                  </a:cubicBezTo>
                  <a:cubicBezTo>
                    <a:pt x="3015" y="1110"/>
                    <a:pt x="3025" y="1110"/>
                    <a:pt x="3035" y="1115"/>
                  </a:cubicBezTo>
                  <a:cubicBezTo>
                    <a:pt x="3049" y="1120"/>
                    <a:pt x="3049" y="1130"/>
                    <a:pt x="3064" y="1130"/>
                  </a:cubicBezTo>
                  <a:cubicBezTo>
                    <a:pt x="3098" y="1130"/>
                    <a:pt x="3118" y="1130"/>
                    <a:pt x="3151" y="1130"/>
                  </a:cubicBezTo>
                  <a:cubicBezTo>
                    <a:pt x="3190" y="1130"/>
                    <a:pt x="3210" y="1115"/>
                    <a:pt x="3244" y="1115"/>
                  </a:cubicBezTo>
                  <a:cubicBezTo>
                    <a:pt x="3254" y="1115"/>
                    <a:pt x="3268" y="1115"/>
                    <a:pt x="3273" y="1120"/>
                  </a:cubicBezTo>
                  <a:cubicBezTo>
                    <a:pt x="3278" y="1125"/>
                    <a:pt x="3278" y="1130"/>
                    <a:pt x="3278" y="1135"/>
                  </a:cubicBezTo>
                  <a:cubicBezTo>
                    <a:pt x="3288" y="1154"/>
                    <a:pt x="3293" y="1169"/>
                    <a:pt x="3307" y="1183"/>
                  </a:cubicBezTo>
                  <a:cubicBezTo>
                    <a:pt x="3331" y="1207"/>
                    <a:pt x="3356" y="1217"/>
                    <a:pt x="3370" y="1246"/>
                  </a:cubicBezTo>
                  <a:cubicBezTo>
                    <a:pt x="3351" y="1257"/>
                    <a:pt x="3342" y="1261"/>
                    <a:pt x="3322" y="1266"/>
                  </a:cubicBezTo>
                  <a:cubicBezTo>
                    <a:pt x="3322" y="1281"/>
                    <a:pt x="3322" y="1281"/>
                    <a:pt x="3322" y="1281"/>
                  </a:cubicBezTo>
                  <a:cubicBezTo>
                    <a:pt x="3331" y="1305"/>
                    <a:pt x="3331" y="1305"/>
                    <a:pt x="3331" y="1305"/>
                  </a:cubicBezTo>
                  <a:lnTo>
                    <a:pt x="3331" y="1305"/>
                  </a:lnTo>
                  <a:cubicBezTo>
                    <a:pt x="828" y="2070"/>
                    <a:pt x="828" y="2070"/>
                    <a:pt x="828" y="2070"/>
                  </a:cubicBezTo>
                  <a:lnTo>
                    <a:pt x="828" y="2070"/>
                  </a:lnTo>
                  <a:cubicBezTo>
                    <a:pt x="0" y="2284"/>
                    <a:pt x="0" y="2284"/>
                    <a:pt x="0" y="2284"/>
                  </a:cubicBezTo>
                  <a:lnTo>
                    <a:pt x="0" y="2284"/>
                  </a:lnTo>
                  <a:cubicBezTo>
                    <a:pt x="48" y="2230"/>
                    <a:pt x="78" y="2196"/>
                    <a:pt x="136" y="2147"/>
                  </a:cubicBezTo>
                  <a:cubicBezTo>
                    <a:pt x="190" y="2114"/>
                    <a:pt x="224" y="2099"/>
                    <a:pt x="273" y="2050"/>
                  </a:cubicBezTo>
                  <a:cubicBezTo>
                    <a:pt x="283" y="2040"/>
                    <a:pt x="292" y="2040"/>
                    <a:pt x="302" y="2031"/>
                  </a:cubicBezTo>
                  <a:cubicBezTo>
                    <a:pt x="312" y="2006"/>
                    <a:pt x="312" y="1992"/>
                    <a:pt x="322" y="1967"/>
                  </a:cubicBezTo>
                  <a:cubicBezTo>
                    <a:pt x="336" y="1948"/>
                    <a:pt x="355" y="1948"/>
                    <a:pt x="365" y="1934"/>
                  </a:cubicBezTo>
                  <a:cubicBezTo>
                    <a:pt x="390" y="1899"/>
                    <a:pt x="365" y="1860"/>
                    <a:pt x="390" y="1826"/>
                  </a:cubicBezTo>
                  <a:cubicBezTo>
                    <a:pt x="394" y="1812"/>
                    <a:pt x="404" y="1812"/>
                    <a:pt x="419" y="1802"/>
                  </a:cubicBezTo>
                  <a:cubicBezTo>
                    <a:pt x="448" y="1782"/>
                    <a:pt x="468" y="1773"/>
                    <a:pt x="487" y="1744"/>
                  </a:cubicBezTo>
                  <a:cubicBezTo>
                    <a:pt x="497" y="1733"/>
                    <a:pt x="501" y="1724"/>
                    <a:pt x="507" y="1714"/>
                  </a:cubicBezTo>
                  <a:cubicBezTo>
                    <a:pt x="516" y="1699"/>
                    <a:pt x="526" y="1694"/>
                    <a:pt x="536" y="1680"/>
                  </a:cubicBezTo>
                  <a:cubicBezTo>
                    <a:pt x="560" y="1627"/>
                    <a:pt x="570" y="1592"/>
                    <a:pt x="580" y="1534"/>
                  </a:cubicBezTo>
                  <a:lnTo>
                    <a:pt x="580" y="1534"/>
                  </a:lnTo>
                  <a:cubicBezTo>
                    <a:pt x="590" y="1534"/>
                    <a:pt x="609" y="1529"/>
                    <a:pt x="619" y="1534"/>
                  </a:cubicBezTo>
                  <a:cubicBezTo>
                    <a:pt x="643" y="1553"/>
                    <a:pt x="643" y="1583"/>
                    <a:pt x="658" y="1612"/>
                  </a:cubicBezTo>
                  <a:cubicBezTo>
                    <a:pt x="677" y="1641"/>
                    <a:pt x="701" y="1646"/>
                    <a:pt x="731" y="1660"/>
                  </a:cubicBezTo>
                  <a:cubicBezTo>
                    <a:pt x="760" y="1670"/>
                    <a:pt x="780" y="1680"/>
                    <a:pt x="804" y="1699"/>
                  </a:cubicBezTo>
                  <a:cubicBezTo>
                    <a:pt x="818" y="1705"/>
                    <a:pt x="823" y="1714"/>
                    <a:pt x="838" y="1719"/>
                  </a:cubicBezTo>
                  <a:cubicBezTo>
                    <a:pt x="857" y="1729"/>
                    <a:pt x="877" y="1729"/>
                    <a:pt x="896" y="1733"/>
                  </a:cubicBezTo>
                  <a:cubicBezTo>
                    <a:pt x="896" y="1641"/>
                    <a:pt x="896" y="1641"/>
                    <a:pt x="896" y="1641"/>
                  </a:cubicBezTo>
                  <a:cubicBezTo>
                    <a:pt x="896" y="1627"/>
                    <a:pt x="906" y="1617"/>
                    <a:pt x="906" y="1602"/>
                  </a:cubicBezTo>
                  <a:cubicBezTo>
                    <a:pt x="945" y="1607"/>
                    <a:pt x="969" y="1592"/>
                    <a:pt x="1008" y="1578"/>
                  </a:cubicBezTo>
                  <a:cubicBezTo>
                    <a:pt x="1057" y="1563"/>
                    <a:pt x="1086" y="1558"/>
                    <a:pt x="1130" y="1544"/>
                  </a:cubicBezTo>
                  <a:cubicBezTo>
                    <a:pt x="1159" y="1534"/>
                    <a:pt x="1174" y="1514"/>
                    <a:pt x="1208" y="1500"/>
                  </a:cubicBezTo>
                  <a:cubicBezTo>
                    <a:pt x="1232" y="1485"/>
                    <a:pt x="1252" y="1481"/>
                    <a:pt x="1281" y="1470"/>
                  </a:cubicBezTo>
                  <a:cubicBezTo>
                    <a:pt x="1300" y="1470"/>
                    <a:pt x="1300" y="1470"/>
                    <a:pt x="1300" y="1470"/>
                  </a:cubicBezTo>
                  <a:cubicBezTo>
                    <a:pt x="1320" y="1466"/>
                    <a:pt x="1335" y="1466"/>
                    <a:pt x="1359" y="1466"/>
                  </a:cubicBezTo>
                  <a:cubicBezTo>
                    <a:pt x="1359" y="1412"/>
                    <a:pt x="1359" y="1412"/>
                    <a:pt x="1359" y="1412"/>
                  </a:cubicBezTo>
                  <a:cubicBezTo>
                    <a:pt x="1359" y="1387"/>
                    <a:pt x="1349" y="1373"/>
                    <a:pt x="1344" y="1349"/>
                  </a:cubicBezTo>
                  <a:cubicBezTo>
                    <a:pt x="1339" y="1320"/>
                    <a:pt x="1344" y="1300"/>
                    <a:pt x="1339" y="1266"/>
                  </a:cubicBezTo>
                  <a:cubicBezTo>
                    <a:pt x="1335" y="1251"/>
                    <a:pt x="1325" y="1241"/>
                    <a:pt x="1325" y="1222"/>
                  </a:cubicBezTo>
                  <a:cubicBezTo>
                    <a:pt x="1325" y="1183"/>
                    <a:pt x="1344" y="1164"/>
                    <a:pt x="1359" y="1130"/>
                  </a:cubicBezTo>
                  <a:cubicBezTo>
                    <a:pt x="1388" y="1071"/>
                    <a:pt x="1418" y="1037"/>
                    <a:pt x="1447" y="978"/>
                  </a:cubicBezTo>
                  <a:cubicBezTo>
                    <a:pt x="1466" y="945"/>
                    <a:pt x="1466" y="920"/>
                    <a:pt x="1481" y="881"/>
                  </a:cubicBezTo>
                  <a:cubicBezTo>
                    <a:pt x="1510" y="813"/>
                    <a:pt x="1549" y="779"/>
                    <a:pt x="1578" y="706"/>
                  </a:cubicBezTo>
                  <a:cubicBezTo>
                    <a:pt x="1603" y="711"/>
                    <a:pt x="1617" y="716"/>
                    <a:pt x="1637" y="716"/>
                  </a:cubicBezTo>
                  <a:cubicBezTo>
                    <a:pt x="1676" y="716"/>
                    <a:pt x="1695" y="686"/>
                    <a:pt x="1714" y="652"/>
                  </a:cubicBezTo>
                  <a:cubicBezTo>
                    <a:pt x="1729" y="623"/>
                    <a:pt x="1749" y="608"/>
                    <a:pt x="1764" y="580"/>
                  </a:cubicBezTo>
                  <a:cubicBezTo>
                    <a:pt x="1773" y="560"/>
                    <a:pt x="1778" y="550"/>
                    <a:pt x="1783" y="530"/>
                  </a:cubicBezTo>
                  <a:cubicBezTo>
                    <a:pt x="1783" y="521"/>
                    <a:pt x="1783" y="511"/>
                    <a:pt x="1788" y="501"/>
                  </a:cubicBezTo>
                  <a:cubicBezTo>
                    <a:pt x="1797" y="497"/>
                    <a:pt x="1812" y="506"/>
                    <a:pt x="1822" y="501"/>
                  </a:cubicBezTo>
                  <a:cubicBezTo>
                    <a:pt x="1846" y="492"/>
                    <a:pt x="1851" y="467"/>
                    <a:pt x="1861" y="448"/>
                  </a:cubicBezTo>
                  <a:cubicBezTo>
                    <a:pt x="1895" y="384"/>
                    <a:pt x="1924" y="350"/>
                    <a:pt x="1944" y="282"/>
                  </a:cubicBezTo>
                  <a:cubicBezTo>
                    <a:pt x="1953" y="258"/>
                    <a:pt x="1963" y="243"/>
                    <a:pt x="1968" y="214"/>
                  </a:cubicBezTo>
                  <a:cubicBezTo>
                    <a:pt x="1968" y="204"/>
                    <a:pt x="1963" y="194"/>
                    <a:pt x="1968" y="185"/>
                  </a:cubicBezTo>
                  <a:cubicBezTo>
                    <a:pt x="1973" y="166"/>
                    <a:pt x="1982" y="155"/>
                    <a:pt x="1987" y="141"/>
                  </a:cubicBezTo>
                  <a:cubicBezTo>
                    <a:pt x="1992" y="136"/>
                    <a:pt x="1997" y="131"/>
                    <a:pt x="2002" y="127"/>
                  </a:cubicBezTo>
                  <a:cubicBezTo>
                    <a:pt x="2007" y="116"/>
                    <a:pt x="2002" y="97"/>
                    <a:pt x="2016" y="97"/>
                  </a:cubicBezTo>
                  <a:cubicBezTo>
                    <a:pt x="2046" y="97"/>
                    <a:pt x="2060" y="102"/>
                    <a:pt x="2090" y="112"/>
                  </a:cubicBezTo>
                  <a:cubicBezTo>
                    <a:pt x="2109" y="116"/>
                    <a:pt x="2119" y="116"/>
                    <a:pt x="2138" y="121"/>
                  </a:cubicBezTo>
                  <a:cubicBezTo>
                    <a:pt x="2148" y="127"/>
                    <a:pt x="2153" y="141"/>
                    <a:pt x="2168" y="141"/>
                  </a:cubicBezTo>
                  <a:cubicBezTo>
                    <a:pt x="2192" y="141"/>
                    <a:pt x="2192" y="112"/>
                    <a:pt x="2197" y="88"/>
                  </a:cubicBezTo>
                  <a:cubicBezTo>
                    <a:pt x="2206" y="53"/>
                    <a:pt x="2212" y="34"/>
                    <a:pt x="2212" y="0"/>
                  </a:cubicBezTo>
                  <a:lnTo>
                    <a:pt x="2212" y="0"/>
                  </a:lnTo>
                  <a:cubicBezTo>
                    <a:pt x="2236" y="0"/>
                    <a:pt x="2250" y="5"/>
                    <a:pt x="2275" y="9"/>
                  </a:cubicBezTo>
                  <a:cubicBezTo>
                    <a:pt x="2294" y="9"/>
                    <a:pt x="2309" y="5"/>
                    <a:pt x="2323" y="14"/>
                  </a:cubicBezTo>
                  <a:cubicBezTo>
                    <a:pt x="2333" y="24"/>
                    <a:pt x="2333" y="34"/>
                    <a:pt x="2338" y="48"/>
                  </a:cubicBezTo>
                  <a:cubicBezTo>
                    <a:pt x="2353" y="77"/>
                    <a:pt x="2362" y="112"/>
                    <a:pt x="2397" y="116"/>
                  </a:cubicBezTo>
                  <a:cubicBezTo>
                    <a:pt x="2441" y="127"/>
                    <a:pt x="2460" y="151"/>
                    <a:pt x="2504" y="151"/>
                  </a:cubicBezTo>
                  <a:cubicBezTo>
                    <a:pt x="2571" y="151"/>
                    <a:pt x="2571" y="151"/>
                    <a:pt x="2571" y="151"/>
                  </a:cubicBezTo>
                  <a:cubicBezTo>
                    <a:pt x="2571" y="180"/>
                    <a:pt x="2571" y="180"/>
                    <a:pt x="2571" y="180"/>
                  </a:cubicBezTo>
                  <a:cubicBezTo>
                    <a:pt x="2571" y="209"/>
                    <a:pt x="2567" y="224"/>
                    <a:pt x="2567" y="253"/>
                  </a:cubicBezTo>
                  <a:cubicBezTo>
                    <a:pt x="2562" y="282"/>
                    <a:pt x="2567" y="302"/>
                    <a:pt x="2557" y="331"/>
                  </a:cubicBezTo>
                  <a:cubicBezTo>
                    <a:pt x="2547" y="370"/>
                    <a:pt x="2528" y="394"/>
                    <a:pt x="2513" y="433"/>
                  </a:cubicBezTo>
                  <a:cubicBezTo>
                    <a:pt x="2508" y="448"/>
                    <a:pt x="2504" y="453"/>
                    <a:pt x="2504" y="462"/>
                  </a:cubicBezTo>
                  <a:cubicBezTo>
                    <a:pt x="2504" y="497"/>
                    <a:pt x="2504" y="497"/>
                    <a:pt x="2504" y="497"/>
                  </a:cubicBezTo>
                  <a:cubicBezTo>
                    <a:pt x="2508" y="497"/>
                    <a:pt x="2513" y="497"/>
                    <a:pt x="2523" y="497"/>
                  </a:cubicBezTo>
                  <a:cubicBezTo>
                    <a:pt x="2557" y="497"/>
                    <a:pt x="2577" y="492"/>
                    <a:pt x="2606" y="486"/>
                  </a:cubicBezTo>
                  <a:cubicBezTo>
                    <a:pt x="2645" y="486"/>
                    <a:pt x="2665" y="492"/>
                    <a:pt x="2698" y="492"/>
                  </a:cubicBezTo>
                  <a:cubicBezTo>
                    <a:pt x="2762" y="492"/>
                    <a:pt x="2801" y="486"/>
                    <a:pt x="2864" y="472"/>
                  </a:cubicBezTo>
                  <a:close/>
                  <a:moveTo>
                    <a:pt x="3288" y="477"/>
                  </a:moveTo>
                  <a:lnTo>
                    <a:pt x="3288" y="477"/>
                  </a:lnTo>
                  <a:lnTo>
                    <a:pt x="3288" y="477"/>
                  </a:lnTo>
                  <a:cubicBezTo>
                    <a:pt x="3293" y="486"/>
                    <a:pt x="3293" y="497"/>
                    <a:pt x="3293" y="506"/>
                  </a:cubicBezTo>
                  <a:cubicBezTo>
                    <a:pt x="3293" y="584"/>
                    <a:pt x="3224" y="613"/>
                    <a:pt x="3224" y="686"/>
                  </a:cubicBezTo>
                  <a:cubicBezTo>
                    <a:pt x="3224" y="750"/>
                    <a:pt x="3254" y="779"/>
                    <a:pt x="3254" y="837"/>
                  </a:cubicBezTo>
                  <a:cubicBezTo>
                    <a:pt x="3264" y="823"/>
                    <a:pt x="3268" y="808"/>
                    <a:pt x="3273" y="793"/>
                  </a:cubicBezTo>
                  <a:cubicBezTo>
                    <a:pt x="3288" y="760"/>
                    <a:pt x="3312" y="750"/>
                    <a:pt x="3322" y="716"/>
                  </a:cubicBezTo>
                  <a:cubicBezTo>
                    <a:pt x="3331" y="696"/>
                    <a:pt x="3327" y="677"/>
                    <a:pt x="3337" y="652"/>
                  </a:cubicBezTo>
                  <a:cubicBezTo>
                    <a:pt x="3351" y="608"/>
                    <a:pt x="3356" y="580"/>
                    <a:pt x="3361" y="530"/>
                  </a:cubicBezTo>
                  <a:cubicBezTo>
                    <a:pt x="3366" y="501"/>
                    <a:pt x="3361" y="482"/>
                    <a:pt x="3361" y="458"/>
                  </a:cubicBezTo>
                  <a:lnTo>
                    <a:pt x="3361" y="458"/>
                  </a:lnTo>
                  <a:cubicBezTo>
                    <a:pt x="3342" y="467"/>
                    <a:pt x="3312" y="472"/>
                    <a:pt x="3288" y="477"/>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1" name="Freeform 86"/>
            <p:cNvSpPr>
              <a:spLocks noChangeArrowheads="1"/>
            </p:cNvSpPr>
            <p:nvPr/>
          </p:nvSpPr>
          <p:spPr bwMode="auto">
            <a:xfrm>
              <a:off x="11271890" y="6774682"/>
              <a:ext cx="1915366" cy="1128572"/>
            </a:xfrm>
            <a:custGeom>
              <a:avLst/>
              <a:gdLst>
                <a:gd name="T0" fmla="*/ 0 w 3021"/>
                <a:gd name="T1" fmla="*/ 1519 h 1783"/>
                <a:gd name="T2" fmla="*/ 34 w 3021"/>
                <a:gd name="T3" fmla="*/ 1606 h 1783"/>
                <a:gd name="T4" fmla="*/ 44 w 3021"/>
                <a:gd name="T5" fmla="*/ 1782 h 1783"/>
                <a:gd name="T6" fmla="*/ 244 w 3021"/>
                <a:gd name="T7" fmla="*/ 1758 h 1783"/>
                <a:gd name="T8" fmla="*/ 360 w 3021"/>
                <a:gd name="T9" fmla="*/ 1743 h 1783"/>
                <a:gd name="T10" fmla="*/ 575 w 3021"/>
                <a:gd name="T11" fmla="*/ 1665 h 1783"/>
                <a:gd name="T12" fmla="*/ 1690 w 3021"/>
                <a:gd name="T13" fmla="*/ 1426 h 1783"/>
                <a:gd name="T14" fmla="*/ 1816 w 3021"/>
                <a:gd name="T15" fmla="*/ 1446 h 1783"/>
                <a:gd name="T16" fmla="*/ 2411 w 3021"/>
                <a:gd name="T17" fmla="*/ 1344 h 1783"/>
                <a:gd name="T18" fmla="*/ 2440 w 3021"/>
                <a:gd name="T19" fmla="*/ 1334 h 1783"/>
                <a:gd name="T20" fmla="*/ 2713 w 3021"/>
                <a:gd name="T21" fmla="*/ 1100 h 1783"/>
                <a:gd name="T22" fmla="*/ 2762 w 3021"/>
                <a:gd name="T23" fmla="*/ 1017 h 1783"/>
                <a:gd name="T24" fmla="*/ 2830 w 3021"/>
                <a:gd name="T25" fmla="*/ 876 h 1783"/>
                <a:gd name="T26" fmla="*/ 2927 w 3021"/>
                <a:gd name="T27" fmla="*/ 794 h 1783"/>
                <a:gd name="T28" fmla="*/ 2976 w 3021"/>
                <a:gd name="T29" fmla="*/ 730 h 1783"/>
                <a:gd name="T30" fmla="*/ 3020 w 3021"/>
                <a:gd name="T31" fmla="*/ 584 h 1783"/>
                <a:gd name="T32" fmla="*/ 2864 w 3021"/>
                <a:gd name="T33" fmla="*/ 501 h 1783"/>
                <a:gd name="T34" fmla="*/ 2844 w 3021"/>
                <a:gd name="T35" fmla="*/ 482 h 1783"/>
                <a:gd name="T36" fmla="*/ 2795 w 3021"/>
                <a:gd name="T37" fmla="*/ 389 h 1783"/>
                <a:gd name="T38" fmla="*/ 2718 w 3021"/>
                <a:gd name="T39" fmla="*/ 180 h 1783"/>
                <a:gd name="T40" fmla="*/ 2674 w 3021"/>
                <a:gd name="T41" fmla="*/ 131 h 1783"/>
                <a:gd name="T42" fmla="*/ 2543 w 3021"/>
                <a:gd name="T43" fmla="*/ 63 h 1783"/>
                <a:gd name="T44" fmla="*/ 2464 w 3021"/>
                <a:gd name="T45" fmla="*/ 14 h 1783"/>
                <a:gd name="T46" fmla="*/ 2343 w 3021"/>
                <a:gd name="T47" fmla="*/ 92 h 1783"/>
                <a:gd name="T48" fmla="*/ 2192 w 3021"/>
                <a:gd name="T49" fmla="*/ 111 h 1783"/>
                <a:gd name="T50" fmla="*/ 1997 w 3021"/>
                <a:gd name="T51" fmla="*/ 82 h 1783"/>
                <a:gd name="T52" fmla="*/ 1933 w 3021"/>
                <a:gd name="T53" fmla="*/ 82 h 1783"/>
                <a:gd name="T54" fmla="*/ 1894 w 3021"/>
                <a:gd name="T55" fmla="*/ 34 h 1783"/>
                <a:gd name="T56" fmla="*/ 1763 w 3021"/>
                <a:gd name="T57" fmla="*/ 34 h 1783"/>
                <a:gd name="T58" fmla="*/ 1719 w 3021"/>
                <a:gd name="T59" fmla="*/ 24 h 1783"/>
                <a:gd name="T60" fmla="*/ 1690 w 3021"/>
                <a:gd name="T61" fmla="*/ 111 h 1783"/>
                <a:gd name="T62" fmla="*/ 1753 w 3021"/>
                <a:gd name="T63" fmla="*/ 214 h 1783"/>
                <a:gd name="T64" fmla="*/ 1588 w 3021"/>
                <a:gd name="T65" fmla="*/ 263 h 1783"/>
                <a:gd name="T66" fmla="*/ 1413 w 3021"/>
                <a:gd name="T67" fmla="*/ 433 h 1783"/>
                <a:gd name="T68" fmla="*/ 1349 w 3021"/>
                <a:gd name="T69" fmla="*/ 550 h 1783"/>
                <a:gd name="T70" fmla="*/ 1217 w 3021"/>
                <a:gd name="T71" fmla="*/ 749 h 1783"/>
                <a:gd name="T72" fmla="*/ 1110 w 3021"/>
                <a:gd name="T73" fmla="*/ 667 h 1783"/>
                <a:gd name="T74" fmla="*/ 1062 w 3021"/>
                <a:gd name="T75" fmla="*/ 691 h 1783"/>
                <a:gd name="T76" fmla="*/ 1062 w 3021"/>
                <a:gd name="T77" fmla="*/ 764 h 1783"/>
                <a:gd name="T78" fmla="*/ 1062 w 3021"/>
                <a:gd name="T79" fmla="*/ 818 h 1783"/>
                <a:gd name="T80" fmla="*/ 959 w 3021"/>
                <a:gd name="T81" fmla="*/ 818 h 1783"/>
                <a:gd name="T82" fmla="*/ 867 w 3021"/>
                <a:gd name="T83" fmla="*/ 881 h 1783"/>
                <a:gd name="T84" fmla="*/ 760 w 3021"/>
                <a:gd name="T85" fmla="*/ 964 h 1783"/>
                <a:gd name="T86" fmla="*/ 686 w 3021"/>
                <a:gd name="T87" fmla="*/ 925 h 1783"/>
                <a:gd name="T88" fmla="*/ 594 w 3021"/>
                <a:gd name="T89" fmla="*/ 910 h 1783"/>
                <a:gd name="T90" fmla="*/ 531 w 3021"/>
                <a:gd name="T91" fmla="*/ 984 h 1783"/>
                <a:gd name="T92" fmla="*/ 487 w 3021"/>
                <a:gd name="T93" fmla="*/ 973 h 1783"/>
                <a:gd name="T94" fmla="*/ 433 w 3021"/>
                <a:gd name="T95" fmla="*/ 1061 h 1783"/>
                <a:gd name="T96" fmla="*/ 438 w 3021"/>
                <a:gd name="T97" fmla="*/ 1158 h 1783"/>
                <a:gd name="T98" fmla="*/ 419 w 3021"/>
                <a:gd name="T99" fmla="*/ 1208 h 1783"/>
                <a:gd name="T100" fmla="*/ 282 w 3021"/>
                <a:gd name="T101" fmla="*/ 1280 h 1783"/>
                <a:gd name="T102" fmla="*/ 287 w 3021"/>
                <a:gd name="T103" fmla="*/ 1465 h 1783"/>
                <a:gd name="T104" fmla="*/ 180 w 3021"/>
                <a:gd name="T105" fmla="*/ 1431 h 1783"/>
                <a:gd name="T106" fmla="*/ 63 w 3021"/>
                <a:gd name="T107" fmla="*/ 1388 h 1783"/>
                <a:gd name="T108" fmla="*/ 0 w 3021"/>
                <a:gd name="T109" fmla="*/ 1519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21" h="1783">
                  <a:moveTo>
                    <a:pt x="0" y="1519"/>
                  </a:moveTo>
                  <a:lnTo>
                    <a:pt x="0" y="1519"/>
                  </a:lnTo>
                  <a:cubicBezTo>
                    <a:pt x="9" y="1524"/>
                    <a:pt x="24" y="1524"/>
                    <a:pt x="29" y="1534"/>
                  </a:cubicBezTo>
                  <a:cubicBezTo>
                    <a:pt x="48" y="1553"/>
                    <a:pt x="34" y="1578"/>
                    <a:pt x="34" y="1606"/>
                  </a:cubicBezTo>
                  <a:cubicBezTo>
                    <a:pt x="34" y="1699"/>
                    <a:pt x="34" y="1699"/>
                    <a:pt x="34" y="1699"/>
                  </a:cubicBezTo>
                  <a:cubicBezTo>
                    <a:pt x="34" y="1728"/>
                    <a:pt x="44" y="1753"/>
                    <a:pt x="44" y="1782"/>
                  </a:cubicBezTo>
                  <a:lnTo>
                    <a:pt x="44" y="1782"/>
                  </a:lnTo>
                  <a:cubicBezTo>
                    <a:pt x="117" y="1772"/>
                    <a:pt x="170" y="1767"/>
                    <a:pt x="244" y="1758"/>
                  </a:cubicBezTo>
                  <a:cubicBezTo>
                    <a:pt x="258" y="1753"/>
                    <a:pt x="268" y="1748"/>
                    <a:pt x="287" y="1748"/>
                  </a:cubicBezTo>
                  <a:cubicBezTo>
                    <a:pt x="316" y="1743"/>
                    <a:pt x="331" y="1743"/>
                    <a:pt x="360" y="1743"/>
                  </a:cubicBezTo>
                  <a:cubicBezTo>
                    <a:pt x="433" y="1733"/>
                    <a:pt x="467" y="1709"/>
                    <a:pt x="526" y="1680"/>
                  </a:cubicBezTo>
                  <a:cubicBezTo>
                    <a:pt x="545" y="1670"/>
                    <a:pt x="555" y="1670"/>
                    <a:pt x="575" y="1665"/>
                  </a:cubicBezTo>
                  <a:cubicBezTo>
                    <a:pt x="609" y="1646"/>
                    <a:pt x="628" y="1636"/>
                    <a:pt x="667" y="1626"/>
                  </a:cubicBezTo>
                  <a:cubicBezTo>
                    <a:pt x="1690" y="1426"/>
                    <a:pt x="1690" y="1426"/>
                    <a:pt x="1690" y="1426"/>
                  </a:cubicBezTo>
                  <a:cubicBezTo>
                    <a:pt x="1714" y="1431"/>
                    <a:pt x="1724" y="1441"/>
                    <a:pt x="1748" y="1446"/>
                  </a:cubicBezTo>
                  <a:cubicBezTo>
                    <a:pt x="1772" y="1446"/>
                    <a:pt x="1792" y="1446"/>
                    <a:pt x="1816" y="1446"/>
                  </a:cubicBezTo>
                  <a:cubicBezTo>
                    <a:pt x="2362" y="1334"/>
                    <a:pt x="2362" y="1334"/>
                    <a:pt x="2362" y="1334"/>
                  </a:cubicBezTo>
                  <a:cubicBezTo>
                    <a:pt x="2411" y="1344"/>
                    <a:pt x="2411" y="1344"/>
                    <a:pt x="2411" y="1344"/>
                  </a:cubicBezTo>
                  <a:cubicBezTo>
                    <a:pt x="2440" y="1334"/>
                    <a:pt x="2440" y="1334"/>
                    <a:pt x="2440" y="1334"/>
                  </a:cubicBezTo>
                  <a:lnTo>
                    <a:pt x="2440" y="1334"/>
                  </a:lnTo>
                  <a:cubicBezTo>
                    <a:pt x="2488" y="1280"/>
                    <a:pt x="2518" y="1246"/>
                    <a:pt x="2576" y="1197"/>
                  </a:cubicBezTo>
                  <a:cubicBezTo>
                    <a:pt x="2630" y="1164"/>
                    <a:pt x="2664" y="1149"/>
                    <a:pt x="2713" y="1100"/>
                  </a:cubicBezTo>
                  <a:cubicBezTo>
                    <a:pt x="2723" y="1090"/>
                    <a:pt x="2732" y="1090"/>
                    <a:pt x="2742" y="1081"/>
                  </a:cubicBezTo>
                  <a:cubicBezTo>
                    <a:pt x="2752" y="1056"/>
                    <a:pt x="2752" y="1042"/>
                    <a:pt x="2762" y="1017"/>
                  </a:cubicBezTo>
                  <a:cubicBezTo>
                    <a:pt x="2776" y="998"/>
                    <a:pt x="2795" y="998"/>
                    <a:pt x="2805" y="984"/>
                  </a:cubicBezTo>
                  <a:cubicBezTo>
                    <a:pt x="2830" y="949"/>
                    <a:pt x="2805" y="910"/>
                    <a:pt x="2830" y="876"/>
                  </a:cubicBezTo>
                  <a:cubicBezTo>
                    <a:pt x="2834" y="862"/>
                    <a:pt x="2844" y="862"/>
                    <a:pt x="2859" y="852"/>
                  </a:cubicBezTo>
                  <a:cubicBezTo>
                    <a:pt x="2888" y="832"/>
                    <a:pt x="2908" y="823"/>
                    <a:pt x="2927" y="794"/>
                  </a:cubicBezTo>
                  <a:cubicBezTo>
                    <a:pt x="2937" y="783"/>
                    <a:pt x="2941" y="774"/>
                    <a:pt x="2947" y="764"/>
                  </a:cubicBezTo>
                  <a:cubicBezTo>
                    <a:pt x="2956" y="749"/>
                    <a:pt x="2966" y="744"/>
                    <a:pt x="2976" y="730"/>
                  </a:cubicBezTo>
                  <a:cubicBezTo>
                    <a:pt x="3000" y="677"/>
                    <a:pt x="3010" y="642"/>
                    <a:pt x="3020" y="584"/>
                  </a:cubicBezTo>
                  <a:lnTo>
                    <a:pt x="3020" y="584"/>
                  </a:lnTo>
                  <a:cubicBezTo>
                    <a:pt x="3005" y="579"/>
                    <a:pt x="2985" y="579"/>
                    <a:pt x="2966" y="574"/>
                  </a:cubicBezTo>
                  <a:cubicBezTo>
                    <a:pt x="2922" y="559"/>
                    <a:pt x="2898" y="535"/>
                    <a:pt x="2864" y="501"/>
                  </a:cubicBezTo>
                  <a:cubicBezTo>
                    <a:pt x="2859" y="496"/>
                    <a:pt x="2864" y="492"/>
                    <a:pt x="2859" y="487"/>
                  </a:cubicBezTo>
                  <a:cubicBezTo>
                    <a:pt x="2854" y="482"/>
                    <a:pt x="2849" y="482"/>
                    <a:pt x="2844" y="482"/>
                  </a:cubicBezTo>
                  <a:cubicBezTo>
                    <a:pt x="2825" y="462"/>
                    <a:pt x="2815" y="442"/>
                    <a:pt x="2805" y="418"/>
                  </a:cubicBezTo>
                  <a:cubicBezTo>
                    <a:pt x="2800" y="409"/>
                    <a:pt x="2800" y="399"/>
                    <a:pt x="2795" y="389"/>
                  </a:cubicBezTo>
                  <a:cubicBezTo>
                    <a:pt x="2791" y="365"/>
                    <a:pt x="2776" y="355"/>
                    <a:pt x="2767" y="331"/>
                  </a:cubicBezTo>
                  <a:cubicBezTo>
                    <a:pt x="2747" y="272"/>
                    <a:pt x="2742" y="238"/>
                    <a:pt x="2718" y="180"/>
                  </a:cubicBezTo>
                  <a:lnTo>
                    <a:pt x="2718" y="180"/>
                  </a:lnTo>
                  <a:cubicBezTo>
                    <a:pt x="2708" y="160"/>
                    <a:pt x="2693" y="150"/>
                    <a:pt x="2674" y="131"/>
                  </a:cubicBezTo>
                  <a:cubicBezTo>
                    <a:pt x="2649" y="106"/>
                    <a:pt x="2635" y="87"/>
                    <a:pt x="2601" y="82"/>
                  </a:cubicBezTo>
                  <a:cubicBezTo>
                    <a:pt x="2576" y="78"/>
                    <a:pt x="2562" y="73"/>
                    <a:pt x="2543" y="63"/>
                  </a:cubicBezTo>
                  <a:cubicBezTo>
                    <a:pt x="2513" y="43"/>
                    <a:pt x="2513" y="0"/>
                    <a:pt x="2479" y="0"/>
                  </a:cubicBezTo>
                  <a:cubicBezTo>
                    <a:pt x="2474" y="0"/>
                    <a:pt x="2474" y="9"/>
                    <a:pt x="2464" y="14"/>
                  </a:cubicBezTo>
                  <a:cubicBezTo>
                    <a:pt x="2455" y="19"/>
                    <a:pt x="2445" y="24"/>
                    <a:pt x="2435" y="34"/>
                  </a:cubicBezTo>
                  <a:cubicBezTo>
                    <a:pt x="2401" y="58"/>
                    <a:pt x="2386" y="92"/>
                    <a:pt x="2343" y="92"/>
                  </a:cubicBezTo>
                  <a:cubicBezTo>
                    <a:pt x="2303" y="92"/>
                    <a:pt x="2284" y="73"/>
                    <a:pt x="2245" y="73"/>
                  </a:cubicBezTo>
                  <a:cubicBezTo>
                    <a:pt x="2216" y="73"/>
                    <a:pt x="2206" y="92"/>
                    <a:pt x="2192" y="111"/>
                  </a:cubicBezTo>
                  <a:cubicBezTo>
                    <a:pt x="2070" y="82"/>
                    <a:pt x="2070" y="82"/>
                    <a:pt x="2070" y="82"/>
                  </a:cubicBezTo>
                  <a:cubicBezTo>
                    <a:pt x="1997" y="82"/>
                    <a:pt x="1997" y="82"/>
                    <a:pt x="1997" y="82"/>
                  </a:cubicBezTo>
                  <a:cubicBezTo>
                    <a:pt x="1963" y="92"/>
                    <a:pt x="1963" y="92"/>
                    <a:pt x="1963" y="92"/>
                  </a:cubicBezTo>
                  <a:cubicBezTo>
                    <a:pt x="1953" y="87"/>
                    <a:pt x="1943" y="87"/>
                    <a:pt x="1933" y="82"/>
                  </a:cubicBezTo>
                  <a:cubicBezTo>
                    <a:pt x="1919" y="67"/>
                    <a:pt x="1924" y="48"/>
                    <a:pt x="1909" y="34"/>
                  </a:cubicBezTo>
                  <a:cubicBezTo>
                    <a:pt x="1904" y="34"/>
                    <a:pt x="1899" y="39"/>
                    <a:pt x="1894" y="34"/>
                  </a:cubicBezTo>
                  <a:cubicBezTo>
                    <a:pt x="1870" y="24"/>
                    <a:pt x="1855" y="14"/>
                    <a:pt x="1831" y="14"/>
                  </a:cubicBezTo>
                  <a:cubicBezTo>
                    <a:pt x="1807" y="14"/>
                    <a:pt x="1792" y="34"/>
                    <a:pt x="1763" y="34"/>
                  </a:cubicBezTo>
                  <a:cubicBezTo>
                    <a:pt x="1748" y="34"/>
                    <a:pt x="1734" y="24"/>
                    <a:pt x="1719" y="24"/>
                  </a:cubicBezTo>
                  <a:lnTo>
                    <a:pt x="1719" y="24"/>
                  </a:lnTo>
                  <a:cubicBezTo>
                    <a:pt x="1700" y="43"/>
                    <a:pt x="1680" y="53"/>
                    <a:pt x="1680" y="82"/>
                  </a:cubicBezTo>
                  <a:cubicBezTo>
                    <a:pt x="1680" y="92"/>
                    <a:pt x="1685" y="102"/>
                    <a:pt x="1690" y="111"/>
                  </a:cubicBezTo>
                  <a:cubicBezTo>
                    <a:pt x="1709" y="150"/>
                    <a:pt x="1729" y="170"/>
                    <a:pt x="1763" y="199"/>
                  </a:cubicBezTo>
                  <a:cubicBezTo>
                    <a:pt x="1758" y="204"/>
                    <a:pt x="1758" y="214"/>
                    <a:pt x="1753" y="214"/>
                  </a:cubicBezTo>
                  <a:cubicBezTo>
                    <a:pt x="1719" y="233"/>
                    <a:pt x="1700" y="233"/>
                    <a:pt x="1661" y="243"/>
                  </a:cubicBezTo>
                  <a:cubicBezTo>
                    <a:pt x="1631" y="248"/>
                    <a:pt x="1617" y="257"/>
                    <a:pt x="1588" y="263"/>
                  </a:cubicBezTo>
                  <a:cubicBezTo>
                    <a:pt x="1520" y="277"/>
                    <a:pt x="1485" y="311"/>
                    <a:pt x="1413" y="311"/>
                  </a:cubicBezTo>
                  <a:cubicBezTo>
                    <a:pt x="1413" y="355"/>
                    <a:pt x="1427" y="384"/>
                    <a:pt x="1413" y="433"/>
                  </a:cubicBezTo>
                  <a:cubicBezTo>
                    <a:pt x="1407" y="457"/>
                    <a:pt x="1388" y="467"/>
                    <a:pt x="1374" y="492"/>
                  </a:cubicBezTo>
                  <a:cubicBezTo>
                    <a:pt x="1363" y="511"/>
                    <a:pt x="1359" y="525"/>
                    <a:pt x="1349" y="550"/>
                  </a:cubicBezTo>
                  <a:cubicBezTo>
                    <a:pt x="1335" y="594"/>
                    <a:pt x="1319" y="618"/>
                    <a:pt x="1305" y="657"/>
                  </a:cubicBezTo>
                  <a:cubicBezTo>
                    <a:pt x="1286" y="701"/>
                    <a:pt x="1266" y="749"/>
                    <a:pt x="1217" y="749"/>
                  </a:cubicBezTo>
                  <a:cubicBezTo>
                    <a:pt x="1193" y="749"/>
                    <a:pt x="1174" y="749"/>
                    <a:pt x="1159" y="730"/>
                  </a:cubicBezTo>
                  <a:cubicBezTo>
                    <a:pt x="1134" y="710"/>
                    <a:pt x="1140" y="667"/>
                    <a:pt x="1110" y="667"/>
                  </a:cubicBezTo>
                  <a:cubicBezTo>
                    <a:pt x="1101" y="667"/>
                    <a:pt x="1101" y="677"/>
                    <a:pt x="1095" y="681"/>
                  </a:cubicBezTo>
                  <a:cubicBezTo>
                    <a:pt x="1081" y="686"/>
                    <a:pt x="1071" y="681"/>
                    <a:pt x="1062" y="691"/>
                  </a:cubicBezTo>
                  <a:cubicBezTo>
                    <a:pt x="1057" y="701"/>
                    <a:pt x="1062" y="710"/>
                    <a:pt x="1062" y="720"/>
                  </a:cubicBezTo>
                  <a:cubicBezTo>
                    <a:pt x="1062" y="740"/>
                    <a:pt x="1057" y="749"/>
                    <a:pt x="1062" y="764"/>
                  </a:cubicBezTo>
                  <a:cubicBezTo>
                    <a:pt x="1067" y="779"/>
                    <a:pt x="1076" y="783"/>
                    <a:pt x="1076" y="799"/>
                  </a:cubicBezTo>
                  <a:cubicBezTo>
                    <a:pt x="1076" y="808"/>
                    <a:pt x="1067" y="813"/>
                    <a:pt x="1062" y="818"/>
                  </a:cubicBezTo>
                  <a:cubicBezTo>
                    <a:pt x="1047" y="827"/>
                    <a:pt x="1037" y="837"/>
                    <a:pt x="1023" y="837"/>
                  </a:cubicBezTo>
                  <a:cubicBezTo>
                    <a:pt x="998" y="837"/>
                    <a:pt x="989" y="818"/>
                    <a:pt x="959" y="818"/>
                  </a:cubicBezTo>
                  <a:cubicBezTo>
                    <a:pt x="945" y="818"/>
                    <a:pt x="940" y="832"/>
                    <a:pt x="930" y="842"/>
                  </a:cubicBezTo>
                  <a:cubicBezTo>
                    <a:pt x="906" y="862"/>
                    <a:pt x="891" y="871"/>
                    <a:pt x="867" y="881"/>
                  </a:cubicBezTo>
                  <a:cubicBezTo>
                    <a:pt x="847" y="896"/>
                    <a:pt x="833" y="905"/>
                    <a:pt x="813" y="920"/>
                  </a:cubicBezTo>
                  <a:cubicBezTo>
                    <a:pt x="789" y="935"/>
                    <a:pt x="784" y="964"/>
                    <a:pt x="760" y="964"/>
                  </a:cubicBezTo>
                  <a:cubicBezTo>
                    <a:pt x="745" y="964"/>
                    <a:pt x="740" y="949"/>
                    <a:pt x="730" y="944"/>
                  </a:cubicBezTo>
                  <a:cubicBezTo>
                    <a:pt x="716" y="935"/>
                    <a:pt x="706" y="930"/>
                    <a:pt x="686" y="925"/>
                  </a:cubicBezTo>
                  <a:cubicBezTo>
                    <a:pt x="662" y="920"/>
                    <a:pt x="647" y="920"/>
                    <a:pt x="628" y="915"/>
                  </a:cubicBezTo>
                  <a:cubicBezTo>
                    <a:pt x="614" y="915"/>
                    <a:pt x="609" y="910"/>
                    <a:pt x="594" y="910"/>
                  </a:cubicBezTo>
                  <a:cubicBezTo>
                    <a:pt x="570" y="910"/>
                    <a:pt x="579" y="954"/>
                    <a:pt x="560" y="973"/>
                  </a:cubicBezTo>
                  <a:cubicBezTo>
                    <a:pt x="555" y="984"/>
                    <a:pt x="545" y="984"/>
                    <a:pt x="531" y="984"/>
                  </a:cubicBezTo>
                  <a:cubicBezTo>
                    <a:pt x="516" y="984"/>
                    <a:pt x="501" y="978"/>
                    <a:pt x="487" y="973"/>
                  </a:cubicBezTo>
                  <a:lnTo>
                    <a:pt x="487" y="973"/>
                  </a:lnTo>
                  <a:cubicBezTo>
                    <a:pt x="482" y="998"/>
                    <a:pt x="477" y="1003"/>
                    <a:pt x="467" y="1022"/>
                  </a:cubicBezTo>
                  <a:cubicBezTo>
                    <a:pt x="457" y="1042"/>
                    <a:pt x="443" y="1047"/>
                    <a:pt x="433" y="1061"/>
                  </a:cubicBezTo>
                  <a:cubicBezTo>
                    <a:pt x="429" y="1066"/>
                    <a:pt x="424" y="1066"/>
                    <a:pt x="424" y="1076"/>
                  </a:cubicBezTo>
                  <a:cubicBezTo>
                    <a:pt x="424" y="1110"/>
                    <a:pt x="438" y="1125"/>
                    <a:pt x="438" y="1158"/>
                  </a:cubicBezTo>
                  <a:cubicBezTo>
                    <a:pt x="438" y="1173"/>
                    <a:pt x="438" y="1183"/>
                    <a:pt x="433" y="1197"/>
                  </a:cubicBezTo>
                  <a:cubicBezTo>
                    <a:pt x="433" y="1203"/>
                    <a:pt x="424" y="1203"/>
                    <a:pt x="419" y="1208"/>
                  </a:cubicBezTo>
                  <a:cubicBezTo>
                    <a:pt x="399" y="1227"/>
                    <a:pt x="385" y="1232"/>
                    <a:pt x="360" y="1246"/>
                  </a:cubicBezTo>
                  <a:cubicBezTo>
                    <a:pt x="331" y="1261"/>
                    <a:pt x="316" y="1275"/>
                    <a:pt x="282" y="1280"/>
                  </a:cubicBezTo>
                  <a:cubicBezTo>
                    <a:pt x="302" y="1373"/>
                    <a:pt x="302" y="1373"/>
                    <a:pt x="302" y="1373"/>
                  </a:cubicBezTo>
                  <a:cubicBezTo>
                    <a:pt x="292" y="1407"/>
                    <a:pt x="292" y="1426"/>
                    <a:pt x="287" y="1465"/>
                  </a:cubicBezTo>
                  <a:cubicBezTo>
                    <a:pt x="258" y="1465"/>
                    <a:pt x="258" y="1465"/>
                    <a:pt x="258" y="1465"/>
                  </a:cubicBezTo>
                  <a:cubicBezTo>
                    <a:pt x="224" y="1465"/>
                    <a:pt x="209" y="1446"/>
                    <a:pt x="180" y="1431"/>
                  </a:cubicBezTo>
                  <a:cubicBezTo>
                    <a:pt x="151" y="1417"/>
                    <a:pt x="126" y="1417"/>
                    <a:pt x="92" y="1402"/>
                  </a:cubicBezTo>
                  <a:cubicBezTo>
                    <a:pt x="78" y="1397"/>
                    <a:pt x="73" y="1388"/>
                    <a:pt x="63" y="1388"/>
                  </a:cubicBezTo>
                  <a:cubicBezTo>
                    <a:pt x="39" y="1388"/>
                    <a:pt x="34" y="1417"/>
                    <a:pt x="29" y="1436"/>
                  </a:cubicBezTo>
                  <a:cubicBezTo>
                    <a:pt x="14" y="1465"/>
                    <a:pt x="14" y="1495"/>
                    <a:pt x="0" y="151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2" name="Freeform 87"/>
            <p:cNvSpPr>
              <a:spLocks noChangeArrowheads="1"/>
            </p:cNvSpPr>
            <p:nvPr/>
          </p:nvSpPr>
          <p:spPr bwMode="auto">
            <a:xfrm>
              <a:off x="8751671" y="5878546"/>
              <a:ext cx="677659" cy="1002552"/>
            </a:xfrm>
            <a:custGeom>
              <a:avLst/>
              <a:gdLst>
                <a:gd name="T0" fmla="*/ 0 w 1073"/>
                <a:gd name="T1" fmla="*/ 19 h 1584"/>
                <a:gd name="T2" fmla="*/ 0 w 1073"/>
                <a:gd name="T3" fmla="*/ 19 h 1584"/>
                <a:gd name="T4" fmla="*/ 5 w 1073"/>
                <a:gd name="T5" fmla="*/ 19 h 1584"/>
                <a:gd name="T6" fmla="*/ 78 w 1073"/>
                <a:gd name="T7" fmla="*/ 10 h 1584"/>
                <a:gd name="T8" fmla="*/ 146 w 1073"/>
                <a:gd name="T9" fmla="*/ 0 h 1584"/>
                <a:gd name="T10" fmla="*/ 195 w 1073"/>
                <a:gd name="T11" fmla="*/ 29 h 1584"/>
                <a:gd name="T12" fmla="*/ 258 w 1073"/>
                <a:gd name="T13" fmla="*/ 59 h 1584"/>
                <a:gd name="T14" fmla="*/ 360 w 1073"/>
                <a:gd name="T15" fmla="*/ 87 h 1584"/>
                <a:gd name="T16" fmla="*/ 424 w 1073"/>
                <a:gd name="T17" fmla="*/ 102 h 1584"/>
                <a:gd name="T18" fmla="*/ 570 w 1073"/>
                <a:gd name="T19" fmla="*/ 195 h 1584"/>
                <a:gd name="T20" fmla="*/ 570 w 1073"/>
                <a:gd name="T21" fmla="*/ 195 h 1584"/>
                <a:gd name="T22" fmla="*/ 604 w 1073"/>
                <a:gd name="T23" fmla="*/ 278 h 1584"/>
                <a:gd name="T24" fmla="*/ 643 w 1073"/>
                <a:gd name="T25" fmla="*/ 414 h 1584"/>
                <a:gd name="T26" fmla="*/ 706 w 1073"/>
                <a:gd name="T27" fmla="*/ 482 h 1584"/>
                <a:gd name="T28" fmla="*/ 755 w 1073"/>
                <a:gd name="T29" fmla="*/ 575 h 1584"/>
                <a:gd name="T30" fmla="*/ 765 w 1073"/>
                <a:gd name="T31" fmla="*/ 614 h 1584"/>
                <a:gd name="T32" fmla="*/ 755 w 1073"/>
                <a:gd name="T33" fmla="*/ 657 h 1584"/>
                <a:gd name="T34" fmla="*/ 794 w 1073"/>
                <a:gd name="T35" fmla="*/ 726 h 1584"/>
                <a:gd name="T36" fmla="*/ 833 w 1073"/>
                <a:gd name="T37" fmla="*/ 828 h 1584"/>
                <a:gd name="T38" fmla="*/ 882 w 1073"/>
                <a:gd name="T39" fmla="*/ 979 h 1584"/>
                <a:gd name="T40" fmla="*/ 915 w 1073"/>
                <a:gd name="T41" fmla="*/ 1101 h 1584"/>
                <a:gd name="T42" fmla="*/ 911 w 1073"/>
                <a:gd name="T43" fmla="*/ 1159 h 1584"/>
                <a:gd name="T44" fmla="*/ 964 w 1073"/>
                <a:gd name="T45" fmla="*/ 1276 h 1584"/>
                <a:gd name="T46" fmla="*/ 964 w 1073"/>
                <a:gd name="T47" fmla="*/ 1276 h 1584"/>
                <a:gd name="T48" fmla="*/ 964 w 1073"/>
                <a:gd name="T49" fmla="*/ 1286 h 1584"/>
                <a:gd name="T50" fmla="*/ 998 w 1073"/>
                <a:gd name="T51" fmla="*/ 1408 h 1584"/>
                <a:gd name="T52" fmla="*/ 1033 w 1073"/>
                <a:gd name="T53" fmla="*/ 1480 h 1584"/>
                <a:gd name="T54" fmla="*/ 1047 w 1073"/>
                <a:gd name="T55" fmla="*/ 1510 h 1584"/>
                <a:gd name="T56" fmla="*/ 1072 w 1073"/>
                <a:gd name="T57" fmla="*/ 1529 h 1584"/>
                <a:gd name="T58" fmla="*/ 1072 w 1073"/>
                <a:gd name="T59" fmla="*/ 1529 h 1584"/>
                <a:gd name="T60" fmla="*/ 0 w 1073"/>
                <a:gd name="T61" fmla="*/ 1583 h 1584"/>
                <a:gd name="T62" fmla="*/ 0 w 1073"/>
                <a:gd name="T63" fmla="*/ 1583 h 1584"/>
                <a:gd name="T64" fmla="*/ 0 w 1073"/>
                <a:gd name="T65" fmla="*/ 19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3" h="1584">
                  <a:moveTo>
                    <a:pt x="0" y="19"/>
                  </a:moveTo>
                  <a:lnTo>
                    <a:pt x="0" y="19"/>
                  </a:lnTo>
                  <a:cubicBezTo>
                    <a:pt x="0" y="19"/>
                    <a:pt x="0" y="19"/>
                    <a:pt x="5" y="19"/>
                  </a:cubicBezTo>
                  <a:cubicBezTo>
                    <a:pt x="34" y="15"/>
                    <a:pt x="49" y="15"/>
                    <a:pt x="78" y="10"/>
                  </a:cubicBezTo>
                  <a:cubicBezTo>
                    <a:pt x="107" y="10"/>
                    <a:pt x="122" y="0"/>
                    <a:pt x="146" y="0"/>
                  </a:cubicBezTo>
                  <a:cubicBezTo>
                    <a:pt x="171" y="0"/>
                    <a:pt x="180" y="15"/>
                    <a:pt x="195" y="29"/>
                  </a:cubicBezTo>
                  <a:cubicBezTo>
                    <a:pt x="219" y="44"/>
                    <a:pt x="234" y="49"/>
                    <a:pt x="258" y="59"/>
                  </a:cubicBezTo>
                  <a:cubicBezTo>
                    <a:pt x="297" y="68"/>
                    <a:pt x="321" y="78"/>
                    <a:pt x="360" y="87"/>
                  </a:cubicBezTo>
                  <a:cubicBezTo>
                    <a:pt x="384" y="92"/>
                    <a:pt x="404" y="92"/>
                    <a:pt x="424" y="102"/>
                  </a:cubicBezTo>
                  <a:cubicBezTo>
                    <a:pt x="487" y="131"/>
                    <a:pt x="511" y="161"/>
                    <a:pt x="570" y="195"/>
                  </a:cubicBezTo>
                  <a:lnTo>
                    <a:pt x="570" y="195"/>
                  </a:lnTo>
                  <a:cubicBezTo>
                    <a:pt x="589" y="224"/>
                    <a:pt x="599" y="244"/>
                    <a:pt x="604" y="278"/>
                  </a:cubicBezTo>
                  <a:cubicBezTo>
                    <a:pt x="609" y="336"/>
                    <a:pt x="609" y="370"/>
                    <a:pt x="643" y="414"/>
                  </a:cubicBezTo>
                  <a:cubicBezTo>
                    <a:pt x="663" y="443"/>
                    <a:pt x="682" y="458"/>
                    <a:pt x="706" y="482"/>
                  </a:cubicBezTo>
                  <a:cubicBezTo>
                    <a:pt x="730" y="511"/>
                    <a:pt x="740" y="535"/>
                    <a:pt x="755" y="575"/>
                  </a:cubicBezTo>
                  <a:cubicBezTo>
                    <a:pt x="760" y="590"/>
                    <a:pt x="765" y="594"/>
                    <a:pt x="765" y="614"/>
                  </a:cubicBezTo>
                  <a:cubicBezTo>
                    <a:pt x="765" y="629"/>
                    <a:pt x="755" y="638"/>
                    <a:pt x="755" y="657"/>
                  </a:cubicBezTo>
                  <a:cubicBezTo>
                    <a:pt x="755" y="687"/>
                    <a:pt x="779" y="696"/>
                    <a:pt x="794" y="726"/>
                  </a:cubicBezTo>
                  <a:cubicBezTo>
                    <a:pt x="818" y="760"/>
                    <a:pt x="823" y="789"/>
                    <a:pt x="833" y="828"/>
                  </a:cubicBezTo>
                  <a:cubicBezTo>
                    <a:pt x="848" y="891"/>
                    <a:pt x="877" y="921"/>
                    <a:pt x="882" y="979"/>
                  </a:cubicBezTo>
                  <a:cubicBezTo>
                    <a:pt x="887" y="1027"/>
                    <a:pt x="911" y="1052"/>
                    <a:pt x="915" y="1101"/>
                  </a:cubicBezTo>
                  <a:cubicBezTo>
                    <a:pt x="920" y="1125"/>
                    <a:pt x="906" y="1140"/>
                    <a:pt x="911" y="1159"/>
                  </a:cubicBezTo>
                  <a:cubicBezTo>
                    <a:pt x="920" y="1208"/>
                    <a:pt x="959" y="1232"/>
                    <a:pt x="964" y="1276"/>
                  </a:cubicBezTo>
                  <a:lnTo>
                    <a:pt x="964" y="1276"/>
                  </a:lnTo>
                  <a:cubicBezTo>
                    <a:pt x="964" y="1281"/>
                    <a:pt x="964" y="1286"/>
                    <a:pt x="964" y="1286"/>
                  </a:cubicBezTo>
                  <a:cubicBezTo>
                    <a:pt x="964" y="1334"/>
                    <a:pt x="979" y="1364"/>
                    <a:pt x="998" y="1408"/>
                  </a:cubicBezTo>
                  <a:cubicBezTo>
                    <a:pt x="1008" y="1437"/>
                    <a:pt x="1018" y="1456"/>
                    <a:pt x="1033" y="1480"/>
                  </a:cubicBezTo>
                  <a:cubicBezTo>
                    <a:pt x="1037" y="1495"/>
                    <a:pt x="1037" y="1505"/>
                    <a:pt x="1047" y="1510"/>
                  </a:cubicBezTo>
                  <a:cubicBezTo>
                    <a:pt x="1057" y="1519"/>
                    <a:pt x="1061" y="1524"/>
                    <a:pt x="1072" y="1529"/>
                  </a:cubicBezTo>
                  <a:lnTo>
                    <a:pt x="1072" y="1529"/>
                  </a:lnTo>
                  <a:cubicBezTo>
                    <a:pt x="1072" y="1529"/>
                    <a:pt x="667" y="1559"/>
                    <a:pt x="0" y="1583"/>
                  </a:cubicBezTo>
                  <a:lnTo>
                    <a:pt x="0" y="1583"/>
                  </a:lnTo>
                  <a:cubicBezTo>
                    <a:pt x="0" y="19"/>
                    <a:pt x="0" y="19"/>
                    <a:pt x="0" y="1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3" name="Freeform 88"/>
            <p:cNvSpPr>
              <a:spLocks noChangeArrowheads="1"/>
            </p:cNvSpPr>
            <p:nvPr/>
          </p:nvSpPr>
          <p:spPr bwMode="auto">
            <a:xfrm>
              <a:off x="9364924" y="6598255"/>
              <a:ext cx="1934968" cy="1565438"/>
            </a:xfrm>
            <a:custGeom>
              <a:avLst/>
              <a:gdLst>
                <a:gd name="T0" fmla="*/ 0 w 3050"/>
                <a:gd name="T1" fmla="*/ 141 h 2470"/>
                <a:gd name="T2" fmla="*/ 1808 w 3050"/>
                <a:gd name="T3" fmla="*/ 102 h 2470"/>
                <a:gd name="T4" fmla="*/ 1803 w 3050"/>
                <a:gd name="T5" fmla="*/ 199 h 2470"/>
                <a:gd name="T6" fmla="*/ 1856 w 3050"/>
                <a:gd name="T7" fmla="*/ 375 h 2470"/>
                <a:gd name="T8" fmla="*/ 2061 w 3050"/>
                <a:gd name="T9" fmla="*/ 526 h 2470"/>
                <a:gd name="T10" fmla="*/ 2173 w 3050"/>
                <a:gd name="T11" fmla="*/ 711 h 2470"/>
                <a:gd name="T12" fmla="*/ 2261 w 3050"/>
                <a:gd name="T13" fmla="*/ 881 h 2470"/>
                <a:gd name="T14" fmla="*/ 2314 w 3050"/>
                <a:gd name="T15" fmla="*/ 809 h 2470"/>
                <a:gd name="T16" fmla="*/ 2421 w 3050"/>
                <a:gd name="T17" fmla="*/ 881 h 2470"/>
                <a:gd name="T18" fmla="*/ 2402 w 3050"/>
                <a:gd name="T19" fmla="*/ 1008 h 2470"/>
                <a:gd name="T20" fmla="*/ 2421 w 3050"/>
                <a:gd name="T21" fmla="*/ 1193 h 2470"/>
                <a:gd name="T22" fmla="*/ 2582 w 3050"/>
                <a:gd name="T23" fmla="*/ 1300 h 2470"/>
                <a:gd name="T24" fmla="*/ 2660 w 3050"/>
                <a:gd name="T25" fmla="*/ 1344 h 2470"/>
                <a:gd name="T26" fmla="*/ 2762 w 3050"/>
                <a:gd name="T27" fmla="*/ 1466 h 2470"/>
                <a:gd name="T28" fmla="*/ 2811 w 3050"/>
                <a:gd name="T29" fmla="*/ 1656 h 2470"/>
                <a:gd name="T30" fmla="*/ 2899 w 3050"/>
                <a:gd name="T31" fmla="*/ 1782 h 2470"/>
                <a:gd name="T32" fmla="*/ 3001 w 3050"/>
                <a:gd name="T33" fmla="*/ 1797 h 2470"/>
                <a:gd name="T34" fmla="*/ 3035 w 3050"/>
                <a:gd name="T35" fmla="*/ 1884 h 2470"/>
                <a:gd name="T36" fmla="*/ 3045 w 3050"/>
                <a:gd name="T37" fmla="*/ 2060 h 2470"/>
                <a:gd name="T38" fmla="*/ 2972 w 3050"/>
                <a:gd name="T39" fmla="*/ 2075 h 2470"/>
                <a:gd name="T40" fmla="*/ 2884 w 3050"/>
                <a:gd name="T41" fmla="*/ 2143 h 2470"/>
                <a:gd name="T42" fmla="*/ 2821 w 3050"/>
                <a:gd name="T43" fmla="*/ 2294 h 2470"/>
                <a:gd name="T44" fmla="*/ 2830 w 3050"/>
                <a:gd name="T45" fmla="*/ 2425 h 2470"/>
                <a:gd name="T46" fmla="*/ 2747 w 3050"/>
                <a:gd name="T47" fmla="*/ 2430 h 2470"/>
                <a:gd name="T48" fmla="*/ 2596 w 3050"/>
                <a:gd name="T49" fmla="*/ 2459 h 2470"/>
                <a:gd name="T50" fmla="*/ 2548 w 3050"/>
                <a:gd name="T51" fmla="*/ 2464 h 2470"/>
                <a:gd name="T52" fmla="*/ 2572 w 3050"/>
                <a:gd name="T53" fmla="*/ 2270 h 2470"/>
                <a:gd name="T54" fmla="*/ 2538 w 3050"/>
                <a:gd name="T55" fmla="*/ 2187 h 2470"/>
                <a:gd name="T56" fmla="*/ 609 w 3050"/>
                <a:gd name="T57" fmla="*/ 2416 h 2470"/>
                <a:gd name="T58" fmla="*/ 585 w 3050"/>
                <a:gd name="T59" fmla="*/ 2119 h 2470"/>
                <a:gd name="T60" fmla="*/ 404 w 3050"/>
                <a:gd name="T61" fmla="*/ 842 h 2470"/>
                <a:gd name="T62" fmla="*/ 283 w 3050"/>
                <a:gd name="T63" fmla="*/ 696 h 2470"/>
                <a:gd name="T64" fmla="*/ 361 w 3050"/>
                <a:gd name="T65" fmla="*/ 545 h 2470"/>
                <a:gd name="T66" fmla="*/ 108 w 3050"/>
                <a:gd name="T67" fmla="*/ 394 h 2470"/>
                <a:gd name="T68" fmla="*/ 83 w 3050"/>
                <a:gd name="T69" fmla="*/ 375 h 2470"/>
                <a:gd name="T70" fmla="*/ 34 w 3050"/>
                <a:gd name="T71" fmla="*/ 273 h 2470"/>
                <a:gd name="T72" fmla="*/ 0 w 3050"/>
                <a:gd name="T73" fmla="*/ 141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50" h="2470">
                  <a:moveTo>
                    <a:pt x="0" y="141"/>
                  </a:moveTo>
                  <a:lnTo>
                    <a:pt x="0" y="141"/>
                  </a:lnTo>
                  <a:cubicBezTo>
                    <a:pt x="979" y="93"/>
                    <a:pt x="1667" y="0"/>
                    <a:pt x="1667" y="0"/>
                  </a:cubicBezTo>
                  <a:cubicBezTo>
                    <a:pt x="1700" y="58"/>
                    <a:pt x="1744" y="73"/>
                    <a:pt x="1808" y="102"/>
                  </a:cubicBezTo>
                  <a:lnTo>
                    <a:pt x="1808" y="102"/>
                  </a:lnTo>
                  <a:cubicBezTo>
                    <a:pt x="1803" y="141"/>
                    <a:pt x="1803" y="160"/>
                    <a:pt x="1803" y="199"/>
                  </a:cubicBezTo>
                  <a:cubicBezTo>
                    <a:pt x="1803" y="239"/>
                    <a:pt x="1797" y="263"/>
                    <a:pt x="1808" y="297"/>
                  </a:cubicBezTo>
                  <a:cubicBezTo>
                    <a:pt x="1817" y="331"/>
                    <a:pt x="1837" y="345"/>
                    <a:pt x="1856" y="375"/>
                  </a:cubicBezTo>
                  <a:cubicBezTo>
                    <a:pt x="1905" y="443"/>
                    <a:pt x="1944" y="477"/>
                    <a:pt x="2017" y="511"/>
                  </a:cubicBezTo>
                  <a:cubicBezTo>
                    <a:pt x="2037" y="521"/>
                    <a:pt x="2046" y="521"/>
                    <a:pt x="2061" y="526"/>
                  </a:cubicBezTo>
                  <a:cubicBezTo>
                    <a:pt x="2104" y="545"/>
                    <a:pt x="2109" y="585"/>
                    <a:pt x="2124" y="624"/>
                  </a:cubicBezTo>
                  <a:cubicBezTo>
                    <a:pt x="2139" y="657"/>
                    <a:pt x="2153" y="677"/>
                    <a:pt x="2173" y="711"/>
                  </a:cubicBezTo>
                  <a:cubicBezTo>
                    <a:pt x="2192" y="750"/>
                    <a:pt x="2202" y="774"/>
                    <a:pt x="2212" y="818"/>
                  </a:cubicBezTo>
                  <a:cubicBezTo>
                    <a:pt x="2217" y="847"/>
                    <a:pt x="2226" y="881"/>
                    <a:pt x="2261" y="881"/>
                  </a:cubicBezTo>
                  <a:cubicBezTo>
                    <a:pt x="2275" y="881"/>
                    <a:pt x="2275" y="862"/>
                    <a:pt x="2280" y="847"/>
                  </a:cubicBezTo>
                  <a:cubicBezTo>
                    <a:pt x="2289" y="833"/>
                    <a:pt x="2299" y="818"/>
                    <a:pt x="2314" y="809"/>
                  </a:cubicBezTo>
                  <a:cubicBezTo>
                    <a:pt x="2324" y="818"/>
                    <a:pt x="2329" y="828"/>
                    <a:pt x="2343" y="833"/>
                  </a:cubicBezTo>
                  <a:cubicBezTo>
                    <a:pt x="2372" y="847"/>
                    <a:pt x="2421" y="847"/>
                    <a:pt x="2421" y="881"/>
                  </a:cubicBezTo>
                  <a:cubicBezTo>
                    <a:pt x="2421" y="916"/>
                    <a:pt x="2407" y="930"/>
                    <a:pt x="2402" y="964"/>
                  </a:cubicBezTo>
                  <a:cubicBezTo>
                    <a:pt x="2402" y="983"/>
                    <a:pt x="2402" y="994"/>
                    <a:pt x="2402" y="1008"/>
                  </a:cubicBezTo>
                  <a:cubicBezTo>
                    <a:pt x="2402" y="1042"/>
                    <a:pt x="2392" y="1061"/>
                    <a:pt x="2392" y="1091"/>
                  </a:cubicBezTo>
                  <a:cubicBezTo>
                    <a:pt x="2392" y="1135"/>
                    <a:pt x="2392" y="1164"/>
                    <a:pt x="2421" y="1193"/>
                  </a:cubicBezTo>
                  <a:cubicBezTo>
                    <a:pt x="2435" y="1208"/>
                    <a:pt x="2450" y="1208"/>
                    <a:pt x="2465" y="1222"/>
                  </a:cubicBezTo>
                  <a:cubicBezTo>
                    <a:pt x="2504" y="1262"/>
                    <a:pt x="2538" y="1271"/>
                    <a:pt x="2582" y="1300"/>
                  </a:cubicBezTo>
                  <a:cubicBezTo>
                    <a:pt x="2606" y="1315"/>
                    <a:pt x="2616" y="1329"/>
                    <a:pt x="2645" y="1344"/>
                  </a:cubicBezTo>
                  <a:cubicBezTo>
                    <a:pt x="2650" y="1344"/>
                    <a:pt x="2655" y="1344"/>
                    <a:pt x="2660" y="1344"/>
                  </a:cubicBezTo>
                  <a:cubicBezTo>
                    <a:pt x="2670" y="1354"/>
                    <a:pt x="2675" y="1364"/>
                    <a:pt x="2684" y="1373"/>
                  </a:cubicBezTo>
                  <a:cubicBezTo>
                    <a:pt x="2718" y="1403"/>
                    <a:pt x="2747" y="1422"/>
                    <a:pt x="2762" y="1466"/>
                  </a:cubicBezTo>
                  <a:cubicBezTo>
                    <a:pt x="2772" y="1490"/>
                    <a:pt x="2772" y="1505"/>
                    <a:pt x="2777" y="1524"/>
                  </a:cubicBezTo>
                  <a:cubicBezTo>
                    <a:pt x="2796" y="1573"/>
                    <a:pt x="2806" y="1607"/>
                    <a:pt x="2811" y="1656"/>
                  </a:cubicBezTo>
                  <a:cubicBezTo>
                    <a:pt x="2816" y="1699"/>
                    <a:pt x="2840" y="1724"/>
                    <a:pt x="2874" y="1758"/>
                  </a:cubicBezTo>
                  <a:cubicBezTo>
                    <a:pt x="2884" y="1768"/>
                    <a:pt x="2888" y="1778"/>
                    <a:pt x="2899" y="1782"/>
                  </a:cubicBezTo>
                  <a:cubicBezTo>
                    <a:pt x="2927" y="1802"/>
                    <a:pt x="2966" y="1792"/>
                    <a:pt x="3001" y="1797"/>
                  </a:cubicBezTo>
                  <a:lnTo>
                    <a:pt x="3001" y="1797"/>
                  </a:lnTo>
                  <a:cubicBezTo>
                    <a:pt x="3010" y="1802"/>
                    <a:pt x="3025" y="1802"/>
                    <a:pt x="3030" y="1812"/>
                  </a:cubicBezTo>
                  <a:cubicBezTo>
                    <a:pt x="3049" y="1831"/>
                    <a:pt x="3035" y="1856"/>
                    <a:pt x="3035" y="1884"/>
                  </a:cubicBezTo>
                  <a:cubicBezTo>
                    <a:pt x="3035" y="1977"/>
                    <a:pt x="3035" y="1977"/>
                    <a:pt x="3035" y="1977"/>
                  </a:cubicBezTo>
                  <a:cubicBezTo>
                    <a:pt x="3035" y="2006"/>
                    <a:pt x="3045" y="2031"/>
                    <a:pt x="3045" y="2060"/>
                  </a:cubicBezTo>
                  <a:lnTo>
                    <a:pt x="3045" y="2060"/>
                  </a:lnTo>
                  <a:cubicBezTo>
                    <a:pt x="3020" y="2070"/>
                    <a:pt x="3001" y="2070"/>
                    <a:pt x="2972" y="2075"/>
                  </a:cubicBezTo>
                  <a:cubicBezTo>
                    <a:pt x="2952" y="2080"/>
                    <a:pt x="2947" y="2104"/>
                    <a:pt x="2927" y="2113"/>
                  </a:cubicBezTo>
                  <a:cubicBezTo>
                    <a:pt x="2913" y="2128"/>
                    <a:pt x="2894" y="2128"/>
                    <a:pt x="2884" y="2143"/>
                  </a:cubicBezTo>
                  <a:cubicBezTo>
                    <a:pt x="2864" y="2177"/>
                    <a:pt x="2860" y="2202"/>
                    <a:pt x="2850" y="2235"/>
                  </a:cubicBezTo>
                  <a:cubicBezTo>
                    <a:pt x="2845" y="2260"/>
                    <a:pt x="2825" y="2270"/>
                    <a:pt x="2821" y="2294"/>
                  </a:cubicBezTo>
                  <a:cubicBezTo>
                    <a:pt x="2816" y="2313"/>
                    <a:pt x="2825" y="2323"/>
                    <a:pt x="2825" y="2343"/>
                  </a:cubicBezTo>
                  <a:cubicBezTo>
                    <a:pt x="2825" y="2376"/>
                    <a:pt x="2821" y="2391"/>
                    <a:pt x="2830" y="2425"/>
                  </a:cubicBezTo>
                  <a:lnTo>
                    <a:pt x="2830" y="2425"/>
                  </a:lnTo>
                  <a:cubicBezTo>
                    <a:pt x="2801" y="2425"/>
                    <a:pt x="2777" y="2430"/>
                    <a:pt x="2747" y="2430"/>
                  </a:cubicBezTo>
                  <a:cubicBezTo>
                    <a:pt x="2709" y="2430"/>
                    <a:pt x="2689" y="2445"/>
                    <a:pt x="2655" y="2450"/>
                  </a:cubicBezTo>
                  <a:cubicBezTo>
                    <a:pt x="2631" y="2455"/>
                    <a:pt x="2616" y="2455"/>
                    <a:pt x="2596" y="2459"/>
                  </a:cubicBezTo>
                  <a:cubicBezTo>
                    <a:pt x="2582" y="2459"/>
                    <a:pt x="2577" y="2469"/>
                    <a:pt x="2562" y="2469"/>
                  </a:cubicBezTo>
                  <a:cubicBezTo>
                    <a:pt x="2557" y="2469"/>
                    <a:pt x="2553" y="2464"/>
                    <a:pt x="2548" y="2464"/>
                  </a:cubicBezTo>
                  <a:cubicBezTo>
                    <a:pt x="2548" y="2425"/>
                    <a:pt x="2543" y="2401"/>
                    <a:pt x="2543" y="2357"/>
                  </a:cubicBezTo>
                  <a:cubicBezTo>
                    <a:pt x="2543" y="2323"/>
                    <a:pt x="2557" y="2304"/>
                    <a:pt x="2572" y="2270"/>
                  </a:cubicBezTo>
                  <a:cubicBezTo>
                    <a:pt x="2577" y="2255"/>
                    <a:pt x="2587" y="2245"/>
                    <a:pt x="2587" y="2230"/>
                  </a:cubicBezTo>
                  <a:cubicBezTo>
                    <a:pt x="2587" y="2206"/>
                    <a:pt x="2562" y="2191"/>
                    <a:pt x="2538" y="2187"/>
                  </a:cubicBezTo>
                  <a:cubicBezTo>
                    <a:pt x="609" y="2416"/>
                    <a:pt x="609" y="2416"/>
                    <a:pt x="609" y="2416"/>
                  </a:cubicBezTo>
                  <a:lnTo>
                    <a:pt x="609" y="2416"/>
                  </a:lnTo>
                  <a:cubicBezTo>
                    <a:pt x="585" y="2119"/>
                    <a:pt x="585" y="2119"/>
                    <a:pt x="585" y="2119"/>
                  </a:cubicBezTo>
                  <a:lnTo>
                    <a:pt x="585" y="2119"/>
                  </a:lnTo>
                  <a:cubicBezTo>
                    <a:pt x="502" y="983"/>
                    <a:pt x="502" y="983"/>
                    <a:pt x="502" y="983"/>
                  </a:cubicBezTo>
                  <a:cubicBezTo>
                    <a:pt x="468" y="925"/>
                    <a:pt x="453" y="886"/>
                    <a:pt x="404" y="842"/>
                  </a:cubicBezTo>
                  <a:cubicBezTo>
                    <a:pt x="371" y="809"/>
                    <a:pt x="346" y="798"/>
                    <a:pt x="317" y="760"/>
                  </a:cubicBezTo>
                  <a:cubicBezTo>
                    <a:pt x="302" y="735"/>
                    <a:pt x="283" y="726"/>
                    <a:pt x="283" y="696"/>
                  </a:cubicBezTo>
                  <a:cubicBezTo>
                    <a:pt x="283" y="677"/>
                    <a:pt x="293" y="667"/>
                    <a:pt x="298" y="652"/>
                  </a:cubicBezTo>
                  <a:cubicBezTo>
                    <a:pt x="317" y="609"/>
                    <a:pt x="337" y="585"/>
                    <a:pt x="361" y="545"/>
                  </a:cubicBezTo>
                  <a:cubicBezTo>
                    <a:pt x="341" y="535"/>
                    <a:pt x="327" y="535"/>
                    <a:pt x="302" y="526"/>
                  </a:cubicBezTo>
                  <a:cubicBezTo>
                    <a:pt x="224" y="487"/>
                    <a:pt x="171" y="463"/>
                    <a:pt x="108" y="394"/>
                  </a:cubicBezTo>
                  <a:lnTo>
                    <a:pt x="108" y="394"/>
                  </a:lnTo>
                  <a:cubicBezTo>
                    <a:pt x="97" y="389"/>
                    <a:pt x="93" y="384"/>
                    <a:pt x="83" y="375"/>
                  </a:cubicBezTo>
                  <a:cubicBezTo>
                    <a:pt x="73" y="370"/>
                    <a:pt x="73" y="360"/>
                    <a:pt x="69" y="345"/>
                  </a:cubicBezTo>
                  <a:cubicBezTo>
                    <a:pt x="54" y="321"/>
                    <a:pt x="44" y="302"/>
                    <a:pt x="34" y="273"/>
                  </a:cubicBezTo>
                  <a:cubicBezTo>
                    <a:pt x="15" y="229"/>
                    <a:pt x="0" y="199"/>
                    <a:pt x="0" y="151"/>
                  </a:cubicBezTo>
                  <a:cubicBezTo>
                    <a:pt x="0" y="151"/>
                    <a:pt x="0" y="146"/>
                    <a:pt x="0" y="14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4" name="Freeform 89"/>
            <p:cNvSpPr>
              <a:spLocks noChangeArrowheads="1"/>
            </p:cNvSpPr>
            <p:nvPr/>
          </p:nvSpPr>
          <p:spPr bwMode="auto">
            <a:xfrm>
              <a:off x="11036669" y="7485990"/>
              <a:ext cx="2318601" cy="1036158"/>
            </a:xfrm>
            <a:custGeom>
              <a:avLst/>
              <a:gdLst>
                <a:gd name="T0" fmla="*/ 199 w 3654"/>
                <a:gd name="T1" fmla="*/ 1027 h 1637"/>
                <a:gd name="T2" fmla="*/ 190 w 3654"/>
                <a:gd name="T3" fmla="*/ 896 h 1637"/>
                <a:gd name="T4" fmla="*/ 253 w 3654"/>
                <a:gd name="T5" fmla="*/ 745 h 1637"/>
                <a:gd name="T6" fmla="*/ 341 w 3654"/>
                <a:gd name="T7" fmla="*/ 677 h 1637"/>
                <a:gd name="T8" fmla="*/ 414 w 3654"/>
                <a:gd name="T9" fmla="*/ 662 h 1637"/>
                <a:gd name="T10" fmla="*/ 657 w 3654"/>
                <a:gd name="T11" fmla="*/ 628 h 1637"/>
                <a:gd name="T12" fmla="*/ 896 w 3654"/>
                <a:gd name="T13" fmla="*/ 560 h 1637"/>
                <a:gd name="T14" fmla="*/ 1037 w 3654"/>
                <a:gd name="T15" fmla="*/ 506 h 1637"/>
                <a:gd name="T16" fmla="*/ 2118 w 3654"/>
                <a:gd name="T17" fmla="*/ 326 h 1637"/>
                <a:gd name="T18" fmla="*/ 2732 w 3654"/>
                <a:gd name="T19" fmla="*/ 214 h 1637"/>
                <a:gd name="T20" fmla="*/ 2810 w 3654"/>
                <a:gd name="T21" fmla="*/ 214 h 1637"/>
                <a:gd name="T22" fmla="*/ 3638 w 3654"/>
                <a:gd name="T23" fmla="*/ 0 h 1637"/>
                <a:gd name="T24" fmla="*/ 3653 w 3654"/>
                <a:gd name="T25" fmla="*/ 97 h 1637"/>
                <a:gd name="T26" fmla="*/ 3623 w 3654"/>
                <a:gd name="T27" fmla="*/ 165 h 1637"/>
                <a:gd name="T28" fmla="*/ 3560 w 3654"/>
                <a:gd name="T29" fmla="*/ 253 h 1637"/>
                <a:gd name="T30" fmla="*/ 3453 w 3654"/>
                <a:gd name="T31" fmla="*/ 268 h 1637"/>
                <a:gd name="T32" fmla="*/ 3419 w 3654"/>
                <a:gd name="T33" fmla="*/ 306 h 1637"/>
                <a:gd name="T34" fmla="*/ 3273 w 3654"/>
                <a:gd name="T35" fmla="*/ 370 h 1637"/>
                <a:gd name="T36" fmla="*/ 3170 w 3654"/>
                <a:gd name="T37" fmla="*/ 511 h 1637"/>
                <a:gd name="T38" fmla="*/ 3015 w 3654"/>
                <a:gd name="T39" fmla="*/ 643 h 1637"/>
                <a:gd name="T40" fmla="*/ 2864 w 3654"/>
                <a:gd name="T41" fmla="*/ 779 h 1637"/>
                <a:gd name="T42" fmla="*/ 2752 w 3654"/>
                <a:gd name="T43" fmla="*/ 876 h 1637"/>
                <a:gd name="T44" fmla="*/ 2717 w 3654"/>
                <a:gd name="T45" fmla="*/ 935 h 1637"/>
                <a:gd name="T46" fmla="*/ 2610 w 3654"/>
                <a:gd name="T47" fmla="*/ 993 h 1637"/>
                <a:gd name="T48" fmla="*/ 2606 w 3654"/>
                <a:gd name="T49" fmla="*/ 1163 h 1637"/>
                <a:gd name="T50" fmla="*/ 2123 w 3654"/>
                <a:gd name="T51" fmla="*/ 1290 h 1637"/>
                <a:gd name="T52" fmla="*/ 1295 w 3654"/>
                <a:gd name="T53" fmla="*/ 1446 h 1637"/>
                <a:gd name="T54" fmla="*/ 1159 w 3654"/>
                <a:gd name="T55" fmla="*/ 1393 h 1637"/>
                <a:gd name="T56" fmla="*/ 979 w 3654"/>
                <a:gd name="T57" fmla="*/ 1442 h 1637"/>
                <a:gd name="T58" fmla="*/ 910 w 3654"/>
                <a:gd name="T59" fmla="*/ 1485 h 1637"/>
                <a:gd name="T60" fmla="*/ 0 w 3654"/>
                <a:gd name="T61" fmla="*/ 1636 h 1637"/>
                <a:gd name="T62" fmla="*/ 48 w 3654"/>
                <a:gd name="T63" fmla="*/ 1461 h 1637"/>
                <a:gd name="T64" fmla="*/ 116 w 3654"/>
                <a:gd name="T65" fmla="*/ 1257 h 1637"/>
                <a:gd name="T66" fmla="*/ 155 w 3654"/>
                <a:gd name="T67" fmla="*/ 113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54" h="1637">
                  <a:moveTo>
                    <a:pt x="199" y="1027"/>
                  </a:moveTo>
                  <a:lnTo>
                    <a:pt x="199" y="1027"/>
                  </a:lnTo>
                  <a:cubicBezTo>
                    <a:pt x="190" y="993"/>
                    <a:pt x="194" y="978"/>
                    <a:pt x="194" y="945"/>
                  </a:cubicBezTo>
                  <a:cubicBezTo>
                    <a:pt x="194" y="925"/>
                    <a:pt x="185" y="915"/>
                    <a:pt x="190" y="896"/>
                  </a:cubicBezTo>
                  <a:cubicBezTo>
                    <a:pt x="194" y="872"/>
                    <a:pt x="214" y="862"/>
                    <a:pt x="219" y="837"/>
                  </a:cubicBezTo>
                  <a:cubicBezTo>
                    <a:pt x="229" y="804"/>
                    <a:pt x="233" y="779"/>
                    <a:pt x="253" y="745"/>
                  </a:cubicBezTo>
                  <a:cubicBezTo>
                    <a:pt x="263" y="730"/>
                    <a:pt x="282" y="730"/>
                    <a:pt x="296" y="715"/>
                  </a:cubicBezTo>
                  <a:cubicBezTo>
                    <a:pt x="316" y="706"/>
                    <a:pt x="321" y="682"/>
                    <a:pt x="341" y="677"/>
                  </a:cubicBezTo>
                  <a:cubicBezTo>
                    <a:pt x="370" y="672"/>
                    <a:pt x="389" y="672"/>
                    <a:pt x="414" y="662"/>
                  </a:cubicBezTo>
                  <a:lnTo>
                    <a:pt x="414" y="662"/>
                  </a:lnTo>
                  <a:cubicBezTo>
                    <a:pt x="487" y="652"/>
                    <a:pt x="540" y="647"/>
                    <a:pt x="614" y="638"/>
                  </a:cubicBezTo>
                  <a:cubicBezTo>
                    <a:pt x="628" y="633"/>
                    <a:pt x="638" y="628"/>
                    <a:pt x="657" y="628"/>
                  </a:cubicBezTo>
                  <a:cubicBezTo>
                    <a:pt x="686" y="623"/>
                    <a:pt x="701" y="623"/>
                    <a:pt x="730" y="623"/>
                  </a:cubicBezTo>
                  <a:cubicBezTo>
                    <a:pt x="803" y="613"/>
                    <a:pt x="837" y="589"/>
                    <a:pt x="896" y="560"/>
                  </a:cubicBezTo>
                  <a:cubicBezTo>
                    <a:pt x="915" y="550"/>
                    <a:pt x="925" y="550"/>
                    <a:pt x="945" y="545"/>
                  </a:cubicBezTo>
                  <a:cubicBezTo>
                    <a:pt x="979" y="526"/>
                    <a:pt x="998" y="516"/>
                    <a:pt x="1037" y="506"/>
                  </a:cubicBezTo>
                  <a:cubicBezTo>
                    <a:pt x="2060" y="306"/>
                    <a:pt x="2060" y="306"/>
                    <a:pt x="2060" y="306"/>
                  </a:cubicBezTo>
                  <a:cubicBezTo>
                    <a:pt x="2084" y="311"/>
                    <a:pt x="2094" y="321"/>
                    <a:pt x="2118" y="326"/>
                  </a:cubicBezTo>
                  <a:cubicBezTo>
                    <a:pt x="2142" y="326"/>
                    <a:pt x="2162" y="326"/>
                    <a:pt x="2186" y="326"/>
                  </a:cubicBezTo>
                  <a:cubicBezTo>
                    <a:pt x="2732" y="214"/>
                    <a:pt x="2732" y="214"/>
                    <a:pt x="2732" y="214"/>
                  </a:cubicBezTo>
                  <a:cubicBezTo>
                    <a:pt x="2781" y="224"/>
                    <a:pt x="2781" y="224"/>
                    <a:pt x="2781" y="224"/>
                  </a:cubicBezTo>
                  <a:cubicBezTo>
                    <a:pt x="2810" y="214"/>
                    <a:pt x="2810" y="214"/>
                    <a:pt x="2810" y="214"/>
                  </a:cubicBezTo>
                  <a:lnTo>
                    <a:pt x="2810" y="214"/>
                  </a:lnTo>
                  <a:cubicBezTo>
                    <a:pt x="3638" y="0"/>
                    <a:pt x="3638" y="0"/>
                    <a:pt x="3638" y="0"/>
                  </a:cubicBezTo>
                  <a:lnTo>
                    <a:pt x="3638" y="0"/>
                  </a:lnTo>
                  <a:cubicBezTo>
                    <a:pt x="3643" y="38"/>
                    <a:pt x="3653" y="58"/>
                    <a:pt x="3653" y="97"/>
                  </a:cubicBezTo>
                  <a:cubicBezTo>
                    <a:pt x="3653" y="107"/>
                    <a:pt x="3643" y="112"/>
                    <a:pt x="3643" y="121"/>
                  </a:cubicBezTo>
                  <a:cubicBezTo>
                    <a:pt x="3638" y="141"/>
                    <a:pt x="3628" y="151"/>
                    <a:pt x="3623" y="165"/>
                  </a:cubicBezTo>
                  <a:cubicBezTo>
                    <a:pt x="3618" y="175"/>
                    <a:pt x="3623" y="185"/>
                    <a:pt x="3618" y="195"/>
                  </a:cubicBezTo>
                  <a:cubicBezTo>
                    <a:pt x="3609" y="229"/>
                    <a:pt x="3590" y="243"/>
                    <a:pt x="3560" y="253"/>
                  </a:cubicBezTo>
                  <a:cubicBezTo>
                    <a:pt x="3536" y="263"/>
                    <a:pt x="3521" y="263"/>
                    <a:pt x="3497" y="263"/>
                  </a:cubicBezTo>
                  <a:cubicBezTo>
                    <a:pt x="3482" y="263"/>
                    <a:pt x="3468" y="258"/>
                    <a:pt x="3453" y="268"/>
                  </a:cubicBezTo>
                  <a:cubicBezTo>
                    <a:pt x="3448" y="268"/>
                    <a:pt x="3453" y="277"/>
                    <a:pt x="3448" y="282"/>
                  </a:cubicBezTo>
                  <a:cubicBezTo>
                    <a:pt x="3438" y="297"/>
                    <a:pt x="3429" y="297"/>
                    <a:pt x="3419" y="306"/>
                  </a:cubicBezTo>
                  <a:cubicBezTo>
                    <a:pt x="3390" y="331"/>
                    <a:pt x="3370" y="350"/>
                    <a:pt x="3331" y="360"/>
                  </a:cubicBezTo>
                  <a:cubicBezTo>
                    <a:pt x="3311" y="365"/>
                    <a:pt x="3292" y="360"/>
                    <a:pt x="3273" y="370"/>
                  </a:cubicBezTo>
                  <a:cubicBezTo>
                    <a:pt x="3248" y="384"/>
                    <a:pt x="3248" y="404"/>
                    <a:pt x="3234" y="428"/>
                  </a:cubicBezTo>
                  <a:cubicBezTo>
                    <a:pt x="3214" y="462"/>
                    <a:pt x="3200" y="482"/>
                    <a:pt x="3170" y="511"/>
                  </a:cubicBezTo>
                  <a:cubicBezTo>
                    <a:pt x="3137" y="550"/>
                    <a:pt x="3107" y="560"/>
                    <a:pt x="3068" y="594"/>
                  </a:cubicBezTo>
                  <a:cubicBezTo>
                    <a:pt x="3049" y="613"/>
                    <a:pt x="3034" y="623"/>
                    <a:pt x="3015" y="643"/>
                  </a:cubicBezTo>
                  <a:cubicBezTo>
                    <a:pt x="3000" y="652"/>
                    <a:pt x="2995" y="662"/>
                    <a:pt x="2985" y="672"/>
                  </a:cubicBezTo>
                  <a:cubicBezTo>
                    <a:pt x="2941" y="715"/>
                    <a:pt x="2917" y="745"/>
                    <a:pt x="2864" y="779"/>
                  </a:cubicBezTo>
                  <a:cubicBezTo>
                    <a:pt x="2844" y="798"/>
                    <a:pt x="2830" y="813"/>
                    <a:pt x="2805" y="828"/>
                  </a:cubicBezTo>
                  <a:cubicBezTo>
                    <a:pt x="2781" y="842"/>
                    <a:pt x="2761" y="852"/>
                    <a:pt x="2752" y="876"/>
                  </a:cubicBezTo>
                  <a:cubicBezTo>
                    <a:pt x="2747" y="891"/>
                    <a:pt x="2747" y="901"/>
                    <a:pt x="2747" y="911"/>
                  </a:cubicBezTo>
                  <a:cubicBezTo>
                    <a:pt x="2742" y="920"/>
                    <a:pt x="2727" y="925"/>
                    <a:pt x="2717" y="935"/>
                  </a:cubicBezTo>
                  <a:cubicBezTo>
                    <a:pt x="2693" y="950"/>
                    <a:pt x="2679" y="964"/>
                    <a:pt x="2654" y="974"/>
                  </a:cubicBezTo>
                  <a:cubicBezTo>
                    <a:pt x="2640" y="978"/>
                    <a:pt x="2620" y="978"/>
                    <a:pt x="2610" y="993"/>
                  </a:cubicBezTo>
                  <a:cubicBezTo>
                    <a:pt x="2606" y="998"/>
                    <a:pt x="2615" y="998"/>
                    <a:pt x="2615" y="1008"/>
                  </a:cubicBezTo>
                  <a:cubicBezTo>
                    <a:pt x="2615" y="1061"/>
                    <a:pt x="2610" y="1110"/>
                    <a:pt x="2606" y="1163"/>
                  </a:cubicBezTo>
                  <a:lnTo>
                    <a:pt x="2606" y="1163"/>
                  </a:lnTo>
                  <a:cubicBezTo>
                    <a:pt x="2123" y="1290"/>
                    <a:pt x="2123" y="1290"/>
                    <a:pt x="2123" y="1290"/>
                  </a:cubicBezTo>
                  <a:cubicBezTo>
                    <a:pt x="2118" y="1290"/>
                    <a:pt x="2118" y="1290"/>
                    <a:pt x="2118" y="1290"/>
                  </a:cubicBezTo>
                  <a:cubicBezTo>
                    <a:pt x="1295" y="1446"/>
                    <a:pt x="1295" y="1446"/>
                    <a:pt x="1295" y="1446"/>
                  </a:cubicBezTo>
                  <a:cubicBezTo>
                    <a:pt x="1256" y="1436"/>
                    <a:pt x="1237" y="1431"/>
                    <a:pt x="1203" y="1417"/>
                  </a:cubicBezTo>
                  <a:cubicBezTo>
                    <a:pt x="1188" y="1412"/>
                    <a:pt x="1178" y="1393"/>
                    <a:pt x="1159" y="1393"/>
                  </a:cubicBezTo>
                  <a:cubicBezTo>
                    <a:pt x="1130" y="1393"/>
                    <a:pt x="1115" y="1412"/>
                    <a:pt x="1081" y="1412"/>
                  </a:cubicBezTo>
                  <a:cubicBezTo>
                    <a:pt x="1042" y="1417"/>
                    <a:pt x="1017" y="1431"/>
                    <a:pt x="979" y="1442"/>
                  </a:cubicBezTo>
                  <a:cubicBezTo>
                    <a:pt x="969" y="1442"/>
                    <a:pt x="954" y="1436"/>
                    <a:pt x="949" y="1442"/>
                  </a:cubicBezTo>
                  <a:cubicBezTo>
                    <a:pt x="930" y="1451"/>
                    <a:pt x="925" y="1470"/>
                    <a:pt x="910" y="1485"/>
                  </a:cubicBezTo>
                  <a:lnTo>
                    <a:pt x="910" y="1485"/>
                  </a:lnTo>
                  <a:cubicBezTo>
                    <a:pt x="0" y="1636"/>
                    <a:pt x="0" y="1636"/>
                    <a:pt x="0" y="1636"/>
                  </a:cubicBezTo>
                  <a:lnTo>
                    <a:pt x="0" y="1636"/>
                  </a:lnTo>
                  <a:cubicBezTo>
                    <a:pt x="14" y="1568"/>
                    <a:pt x="48" y="1529"/>
                    <a:pt x="48" y="1461"/>
                  </a:cubicBezTo>
                  <a:cubicBezTo>
                    <a:pt x="48" y="1431"/>
                    <a:pt x="39" y="1417"/>
                    <a:pt x="48" y="1393"/>
                  </a:cubicBezTo>
                  <a:cubicBezTo>
                    <a:pt x="63" y="1334"/>
                    <a:pt x="111" y="1315"/>
                    <a:pt x="116" y="1257"/>
                  </a:cubicBezTo>
                  <a:cubicBezTo>
                    <a:pt x="116" y="1227"/>
                    <a:pt x="111" y="1207"/>
                    <a:pt x="121" y="1179"/>
                  </a:cubicBezTo>
                  <a:cubicBezTo>
                    <a:pt x="126" y="1159"/>
                    <a:pt x="146" y="1154"/>
                    <a:pt x="155" y="1135"/>
                  </a:cubicBezTo>
                  <a:cubicBezTo>
                    <a:pt x="180" y="1100"/>
                    <a:pt x="199" y="1076"/>
                    <a:pt x="199" y="102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5" name="Freeform 90"/>
            <p:cNvSpPr>
              <a:spLocks noChangeArrowheads="1"/>
            </p:cNvSpPr>
            <p:nvPr/>
          </p:nvSpPr>
          <p:spPr bwMode="auto">
            <a:xfrm>
              <a:off x="12691613" y="7001516"/>
              <a:ext cx="2394208" cy="1220986"/>
            </a:xfrm>
            <a:custGeom>
              <a:avLst/>
              <a:gdLst>
                <a:gd name="T0" fmla="*/ 1032 w 3775"/>
                <a:gd name="T1" fmla="*/ 765 h 1929"/>
                <a:gd name="T2" fmla="*/ 3535 w 3775"/>
                <a:gd name="T3" fmla="*/ 0 h 1929"/>
                <a:gd name="T4" fmla="*/ 3599 w 3775"/>
                <a:gd name="T5" fmla="*/ 180 h 1929"/>
                <a:gd name="T6" fmla="*/ 3541 w 3775"/>
                <a:gd name="T7" fmla="*/ 176 h 1929"/>
                <a:gd name="T8" fmla="*/ 3477 w 3775"/>
                <a:gd name="T9" fmla="*/ 229 h 1929"/>
                <a:gd name="T10" fmla="*/ 3443 w 3775"/>
                <a:gd name="T11" fmla="*/ 258 h 1929"/>
                <a:gd name="T12" fmla="*/ 3336 w 3775"/>
                <a:gd name="T13" fmla="*/ 258 h 1929"/>
                <a:gd name="T14" fmla="*/ 3258 w 3775"/>
                <a:gd name="T15" fmla="*/ 239 h 1929"/>
                <a:gd name="T16" fmla="*/ 3292 w 3775"/>
                <a:gd name="T17" fmla="*/ 375 h 1929"/>
                <a:gd name="T18" fmla="*/ 3404 w 3775"/>
                <a:gd name="T19" fmla="*/ 370 h 1929"/>
                <a:gd name="T20" fmla="*/ 3560 w 3775"/>
                <a:gd name="T21" fmla="*/ 370 h 1929"/>
                <a:gd name="T22" fmla="*/ 3628 w 3775"/>
                <a:gd name="T23" fmla="*/ 404 h 1929"/>
                <a:gd name="T24" fmla="*/ 3692 w 3775"/>
                <a:gd name="T25" fmla="*/ 268 h 1929"/>
                <a:gd name="T26" fmla="*/ 3759 w 3775"/>
                <a:gd name="T27" fmla="*/ 458 h 1929"/>
                <a:gd name="T28" fmla="*/ 3623 w 3775"/>
                <a:gd name="T29" fmla="*/ 677 h 1929"/>
                <a:gd name="T30" fmla="*/ 3546 w 3775"/>
                <a:gd name="T31" fmla="*/ 667 h 1929"/>
                <a:gd name="T32" fmla="*/ 3428 w 3775"/>
                <a:gd name="T33" fmla="*/ 677 h 1929"/>
                <a:gd name="T34" fmla="*/ 3307 w 3775"/>
                <a:gd name="T35" fmla="*/ 775 h 1929"/>
                <a:gd name="T36" fmla="*/ 3472 w 3775"/>
                <a:gd name="T37" fmla="*/ 789 h 1929"/>
                <a:gd name="T38" fmla="*/ 3463 w 3775"/>
                <a:gd name="T39" fmla="*/ 842 h 1929"/>
                <a:gd name="T40" fmla="*/ 3428 w 3775"/>
                <a:gd name="T41" fmla="*/ 964 h 1929"/>
                <a:gd name="T42" fmla="*/ 3389 w 3775"/>
                <a:gd name="T43" fmla="*/ 1047 h 1929"/>
                <a:gd name="T44" fmla="*/ 3477 w 3775"/>
                <a:gd name="T45" fmla="*/ 994 h 1929"/>
                <a:gd name="T46" fmla="*/ 3555 w 3775"/>
                <a:gd name="T47" fmla="*/ 940 h 1929"/>
                <a:gd name="T48" fmla="*/ 3589 w 3775"/>
                <a:gd name="T49" fmla="*/ 1042 h 1929"/>
                <a:gd name="T50" fmla="*/ 3535 w 3775"/>
                <a:gd name="T51" fmla="*/ 1110 h 1929"/>
                <a:gd name="T52" fmla="*/ 3385 w 3775"/>
                <a:gd name="T53" fmla="*/ 1149 h 1929"/>
                <a:gd name="T54" fmla="*/ 3190 w 3775"/>
                <a:gd name="T55" fmla="*/ 1344 h 1929"/>
                <a:gd name="T56" fmla="*/ 3132 w 3775"/>
                <a:gd name="T57" fmla="*/ 1417 h 1929"/>
                <a:gd name="T58" fmla="*/ 3019 w 3775"/>
                <a:gd name="T59" fmla="*/ 1724 h 1929"/>
                <a:gd name="T60" fmla="*/ 2839 w 3775"/>
                <a:gd name="T61" fmla="*/ 1812 h 1929"/>
                <a:gd name="T62" fmla="*/ 2756 w 3775"/>
                <a:gd name="T63" fmla="*/ 1865 h 1929"/>
                <a:gd name="T64" fmla="*/ 1714 w 3775"/>
                <a:gd name="T65" fmla="*/ 1627 h 1929"/>
                <a:gd name="T66" fmla="*/ 1582 w 3775"/>
                <a:gd name="T67" fmla="*/ 1519 h 1929"/>
                <a:gd name="T68" fmla="*/ 1412 w 3775"/>
                <a:gd name="T69" fmla="*/ 1510 h 1929"/>
                <a:gd name="T70" fmla="*/ 1227 w 3775"/>
                <a:gd name="T71" fmla="*/ 1544 h 1929"/>
                <a:gd name="T72" fmla="*/ 1056 w 3775"/>
                <a:gd name="T73" fmla="*/ 1578 h 1929"/>
                <a:gd name="T74" fmla="*/ 769 w 3775"/>
                <a:gd name="T75" fmla="*/ 1676 h 1929"/>
                <a:gd name="T76" fmla="*/ 608 w 3775"/>
                <a:gd name="T77" fmla="*/ 1758 h 1929"/>
                <a:gd name="T78" fmla="*/ 574 w 3775"/>
                <a:gd name="T79" fmla="*/ 1792 h 1929"/>
                <a:gd name="T80" fmla="*/ 0 w 3775"/>
                <a:gd name="T81" fmla="*/ 1928 h 1929"/>
                <a:gd name="T82" fmla="*/ 4 w 3775"/>
                <a:gd name="T83" fmla="*/ 1758 h 1929"/>
                <a:gd name="T84" fmla="*/ 111 w 3775"/>
                <a:gd name="T85" fmla="*/ 1700 h 1929"/>
                <a:gd name="T86" fmla="*/ 146 w 3775"/>
                <a:gd name="T87" fmla="*/ 1641 h 1929"/>
                <a:gd name="T88" fmla="*/ 258 w 3775"/>
                <a:gd name="T89" fmla="*/ 1544 h 1929"/>
                <a:gd name="T90" fmla="*/ 409 w 3775"/>
                <a:gd name="T91" fmla="*/ 1408 h 1929"/>
                <a:gd name="T92" fmla="*/ 564 w 3775"/>
                <a:gd name="T93" fmla="*/ 1276 h 1929"/>
                <a:gd name="T94" fmla="*/ 667 w 3775"/>
                <a:gd name="T95" fmla="*/ 1135 h 1929"/>
                <a:gd name="T96" fmla="*/ 813 w 3775"/>
                <a:gd name="T97" fmla="*/ 1071 h 1929"/>
                <a:gd name="T98" fmla="*/ 847 w 3775"/>
                <a:gd name="T99" fmla="*/ 1033 h 1929"/>
                <a:gd name="T100" fmla="*/ 954 w 3775"/>
                <a:gd name="T101" fmla="*/ 1018 h 1929"/>
                <a:gd name="T102" fmla="*/ 1017 w 3775"/>
                <a:gd name="T103" fmla="*/ 930 h 1929"/>
                <a:gd name="T104" fmla="*/ 1047 w 3775"/>
                <a:gd name="T105" fmla="*/ 862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5" h="1929">
                  <a:moveTo>
                    <a:pt x="1032" y="765"/>
                  </a:moveTo>
                  <a:lnTo>
                    <a:pt x="1032" y="765"/>
                  </a:lnTo>
                  <a:cubicBezTo>
                    <a:pt x="3535" y="0"/>
                    <a:pt x="3535" y="0"/>
                    <a:pt x="3535" y="0"/>
                  </a:cubicBezTo>
                  <a:lnTo>
                    <a:pt x="3535" y="0"/>
                  </a:lnTo>
                  <a:cubicBezTo>
                    <a:pt x="3618" y="146"/>
                    <a:pt x="3618" y="146"/>
                    <a:pt x="3618" y="146"/>
                  </a:cubicBezTo>
                  <a:cubicBezTo>
                    <a:pt x="3618" y="161"/>
                    <a:pt x="3613" y="180"/>
                    <a:pt x="3599" y="180"/>
                  </a:cubicBezTo>
                  <a:cubicBezTo>
                    <a:pt x="3589" y="180"/>
                    <a:pt x="3580" y="170"/>
                    <a:pt x="3570" y="170"/>
                  </a:cubicBezTo>
                  <a:cubicBezTo>
                    <a:pt x="3560" y="170"/>
                    <a:pt x="3546" y="170"/>
                    <a:pt x="3541" y="176"/>
                  </a:cubicBezTo>
                  <a:cubicBezTo>
                    <a:pt x="3521" y="190"/>
                    <a:pt x="3526" y="214"/>
                    <a:pt x="3511" y="224"/>
                  </a:cubicBezTo>
                  <a:cubicBezTo>
                    <a:pt x="3502" y="229"/>
                    <a:pt x="3487" y="229"/>
                    <a:pt x="3477" y="229"/>
                  </a:cubicBezTo>
                  <a:cubicBezTo>
                    <a:pt x="3472" y="229"/>
                    <a:pt x="3468" y="229"/>
                    <a:pt x="3463" y="229"/>
                  </a:cubicBezTo>
                  <a:cubicBezTo>
                    <a:pt x="3453" y="234"/>
                    <a:pt x="3453" y="253"/>
                    <a:pt x="3443" y="258"/>
                  </a:cubicBezTo>
                  <a:cubicBezTo>
                    <a:pt x="3424" y="283"/>
                    <a:pt x="3404" y="287"/>
                    <a:pt x="3385" y="312"/>
                  </a:cubicBezTo>
                  <a:cubicBezTo>
                    <a:pt x="3360" y="297"/>
                    <a:pt x="3355" y="278"/>
                    <a:pt x="3336" y="258"/>
                  </a:cubicBezTo>
                  <a:cubicBezTo>
                    <a:pt x="3326" y="248"/>
                    <a:pt x="3322" y="239"/>
                    <a:pt x="3307" y="239"/>
                  </a:cubicBezTo>
                  <a:cubicBezTo>
                    <a:pt x="3258" y="239"/>
                    <a:pt x="3258" y="239"/>
                    <a:pt x="3258" y="239"/>
                  </a:cubicBezTo>
                  <a:cubicBezTo>
                    <a:pt x="3263" y="263"/>
                    <a:pt x="3273" y="278"/>
                    <a:pt x="3278" y="302"/>
                  </a:cubicBezTo>
                  <a:cubicBezTo>
                    <a:pt x="3287" y="331"/>
                    <a:pt x="3287" y="350"/>
                    <a:pt x="3292" y="375"/>
                  </a:cubicBezTo>
                  <a:cubicBezTo>
                    <a:pt x="3292" y="400"/>
                    <a:pt x="3302" y="414"/>
                    <a:pt x="3302" y="439"/>
                  </a:cubicBezTo>
                  <a:cubicBezTo>
                    <a:pt x="3346" y="414"/>
                    <a:pt x="3355" y="370"/>
                    <a:pt x="3404" y="370"/>
                  </a:cubicBezTo>
                  <a:cubicBezTo>
                    <a:pt x="3497" y="370"/>
                    <a:pt x="3497" y="370"/>
                    <a:pt x="3497" y="370"/>
                  </a:cubicBezTo>
                  <a:cubicBezTo>
                    <a:pt x="3521" y="370"/>
                    <a:pt x="3535" y="365"/>
                    <a:pt x="3560" y="370"/>
                  </a:cubicBezTo>
                  <a:cubicBezTo>
                    <a:pt x="3565" y="370"/>
                    <a:pt x="3570" y="380"/>
                    <a:pt x="3574" y="380"/>
                  </a:cubicBezTo>
                  <a:cubicBezTo>
                    <a:pt x="3589" y="389"/>
                    <a:pt x="3604" y="404"/>
                    <a:pt x="3628" y="404"/>
                  </a:cubicBezTo>
                  <a:cubicBezTo>
                    <a:pt x="3653" y="404"/>
                    <a:pt x="3657" y="370"/>
                    <a:pt x="3662" y="341"/>
                  </a:cubicBezTo>
                  <a:cubicBezTo>
                    <a:pt x="3672" y="312"/>
                    <a:pt x="3677" y="292"/>
                    <a:pt x="3692" y="268"/>
                  </a:cubicBezTo>
                  <a:cubicBezTo>
                    <a:pt x="3745" y="292"/>
                    <a:pt x="3774" y="331"/>
                    <a:pt x="3774" y="385"/>
                  </a:cubicBezTo>
                  <a:cubicBezTo>
                    <a:pt x="3774" y="414"/>
                    <a:pt x="3765" y="428"/>
                    <a:pt x="3759" y="458"/>
                  </a:cubicBezTo>
                  <a:cubicBezTo>
                    <a:pt x="3750" y="502"/>
                    <a:pt x="3745" y="526"/>
                    <a:pt x="3726" y="565"/>
                  </a:cubicBezTo>
                  <a:cubicBezTo>
                    <a:pt x="3701" y="618"/>
                    <a:pt x="3677" y="653"/>
                    <a:pt x="3623" y="677"/>
                  </a:cubicBezTo>
                  <a:cubicBezTo>
                    <a:pt x="3604" y="682"/>
                    <a:pt x="3599" y="701"/>
                    <a:pt x="3574" y="701"/>
                  </a:cubicBezTo>
                  <a:cubicBezTo>
                    <a:pt x="3560" y="701"/>
                    <a:pt x="3555" y="682"/>
                    <a:pt x="3546" y="667"/>
                  </a:cubicBezTo>
                  <a:cubicBezTo>
                    <a:pt x="3531" y="653"/>
                    <a:pt x="3516" y="643"/>
                    <a:pt x="3492" y="643"/>
                  </a:cubicBezTo>
                  <a:cubicBezTo>
                    <a:pt x="3468" y="643"/>
                    <a:pt x="3448" y="657"/>
                    <a:pt x="3428" y="677"/>
                  </a:cubicBezTo>
                  <a:cubicBezTo>
                    <a:pt x="3443" y="726"/>
                    <a:pt x="3443" y="726"/>
                    <a:pt x="3443" y="726"/>
                  </a:cubicBezTo>
                  <a:cubicBezTo>
                    <a:pt x="3399" y="765"/>
                    <a:pt x="3346" y="735"/>
                    <a:pt x="3307" y="775"/>
                  </a:cubicBezTo>
                  <a:cubicBezTo>
                    <a:pt x="3326" y="784"/>
                    <a:pt x="3341" y="789"/>
                    <a:pt x="3365" y="794"/>
                  </a:cubicBezTo>
                  <a:cubicBezTo>
                    <a:pt x="3404" y="799"/>
                    <a:pt x="3428" y="789"/>
                    <a:pt x="3472" y="789"/>
                  </a:cubicBezTo>
                  <a:cubicBezTo>
                    <a:pt x="3472" y="799"/>
                    <a:pt x="3477" y="803"/>
                    <a:pt x="3477" y="814"/>
                  </a:cubicBezTo>
                  <a:cubicBezTo>
                    <a:pt x="3477" y="828"/>
                    <a:pt x="3468" y="833"/>
                    <a:pt x="3463" y="842"/>
                  </a:cubicBezTo>
                  <a:cubicBezTo>
                    <a:pt x="3458" y="872"/>
                    <a:pt x="3453" y="891"/>
                    <a:pt x="3448" y="920"/>
                  </a:cubicBezTo>
                  <a:cubicBezTo>
                    <a:pt x="3448" y="940"/>
                    <a:pt x="3448" y="960"/>
                    <a:pt x="3428" y="964"/>
                  </a:cubicBezTo>
                  <a:cubicBezTo>
                    <a:pt x="3385" y="984"/>
                    <a:pt x="3355" y="979"/>
                    <a:pt x="3312" y="989"/>
                  </a:cubicBezTo>
                  <a:cubicBezTo>
                    <a:pt x="3331" y="1018"/>
                    <a:pt x="3350" y="1047"/>
                    <a:pt x="3389" y="1047"/>
                  </a:cubicBezTo>
                  <a:cubicBezTo>
                    <a:pt x="3399" y="1047"/>
                    <a:pt x="3409" y="1038"/>
                    <a:pt x="3419" y="1028"/>
                  </a:cubicBezTo>
                  <a:cubicBezTo>
                    <a:pt x="3443" y="1018"/>
                    <a:pt x="3458" y="1008"/>
                    <a:pt x="3477" y="994"/>
                  </a:cubicBezTo>
                  <a:cubicBezTo>
                    <a:pt x="3497" y="984"/>
                    <a:pt x="3507" y="979"/>
                    <a:pt x="3526" y="969"/>
                  </a:cubicBezTo>
                  <a:cubicBezTo>
                    <a:pt x="3541" y="960"/>
                    <a:pt x="3535" y="940"/>
                    <a:pt x="3555" y="940"/>
                  </a:cubicBezTo>
                  <a:cubicBezTo>
                    <a:pt x="3580" y="940"/>
                    <a:pt x="3594" y="955"/>
                    <a:pt x="3613" y="964"/>
                  </a:cubicBezTo>
                  <a:cubicBezTo>
                    <a:pt x="3609" y="999"/>
                    <a:pt x="3599" y="1013"/>
                    <a:pt x="3589" y="1042"/>
                  </a:cubicBezTo>
                  <a:cubicBezTo>
                    <a:pt x="3585" y="1057"/>
                    <a:pt x="3585" y="1071"/>
                    <a:pt x="3580" y="1086"/>
                  </a:cubicBezTo>
                  <a:cubicBezTo>
                    <a:pt x="3574" y="1106"/>
                    <a:pt x="3555" y="1101"/>
                    <a:pt x="3535" y="1110"/>
                  </a:cubicBezTo>
                  <a:cubicBezTo>
                    <a:pt x="3507" y="1121"/>
                    <a:pt x="3492" y="1140"/>
                    <a:pt x="3458" y="1145"/>
                  </a:cubicBezTo>
                  <a:cubicBezTo>
                    <a:pt x="3428" y="1145"/>
                    <a:pt x="3414" y="1140"/>
                    <a:pt x="3385" y="1149"/>
                  </a:cubicBezTo>
                  <a:cubicBezTo>
                    <a:pt x="3317" y="1174"/>
                    <a:pt x="3297" y="1218"/>
                    <a:pt x="3253" y="1271"/>
                  </a:cubicBezTo>
                  <a:cubicBezTo>
                    <a:pt x="3229" y="1301"/>
                    <a:pt x="3209" y="1315"/>
                    <a:pt x="3190" y="1344"/>
                  </a:cubicBezTo>
                  <a:cubicBezTo>
                    <a:pt x="3185" y="1354"/>
                    <a:pt x="3175" y="1369"/>
                    <a:pt x="3170" y="1378"/>
                  </a:cubicBezTo>
                  <a:cubicBezTo>
                    <a:pt x="3156" y="1393"/>
                    <a:pt x="3141" y="1398"/>
                    <a:pt x="3132" y="1417"/>
                  </a:cubicBezTo>
                  <a:cubicBezTo>
                    <a:pt x="3097" y="1480"/>
                    <a:pt x="3097" y="1524"/>
                    <a:pt x="3078" y="1597"/>
                  </a:cubicBezTo>
                  <a:cubicBezTo>
                    <a:pt x="3068" y="1651"/>
                    <a:pt x="3063" y="1695"/>
                    <a:pt x="3019" y="1724"/>
                  </a:cubicBezTo>
                  <a:cubicBezTo>
                    <a:pt x="2985" y="1739"/>
                    <a:pt x="2961" y="1743"/>
                    <a:pt x="2927" y="1758"/>
                  </a:cubicBezTo>
                  <a:cubicBezTo>
                    <a:pt x="2893" y="1773"/>
                    <a:pt x="2873" y="1792"/>
                    <a:pt x="2839" y="1812"/>
                  </a:cubicBezTo>
                  <a:cubicBezTo>
                    <a:pt x="2805" y="1826"/>
                    <a:pt x="2775" y="1841"/>
                    <a:pt x="2756" y="1865"/>
                  </a:cubicBezTo>
                  <a:lnTo>
                    <a:pt x="2756" y="1865"/>
                  </a:lnTo>
                  <a:cubicBezTo>
                    <a:pt x="2186" y="1495"/>
                    <a:pt x="2186" y="1495"/>
                    <a:pt x="2186" y="1495"/>
                  </a:cubicBezTo>
                  <a:cubicBezTo>
                    <a:pt x="1714" y="1627"/>
                    <a:pt x="1714" y="1627"/>
                    <a:pt x="1714" y="1627"/>
                  </a:cubicBezTo>
                  <a:cubicBezTo>
                    <a:pt x="1680" y="1612"/>
                    <a:pt x="1665" y="1588"/>
                    <a:pt x="1641" y="1558"/>
                  </a:cubicBezTo>
                  <a:cubicBezTo>
                    <a:pt x="1626" y="1534"/>
                    <a:pt x="1607" y="1534"/>
                    <a:pt x="1582" y="1519"/>
                  </a:cubicBezTo>
                  <a:cubicBezTo>
                    <a:pt x="1563" y="1510"/>
                    <a:pt x="1553" y="1491"/>
                    <a:pt x="1529" y="1491"/>
                  </a:cubicBezTo>
                  <a:cubicBezTo>
                    <a:pt x="1485" y="1491"/>
                    <a:pt x="1461" y="1500"/>
                    <a:pt x="1412" y="1510"/>
                  </a:cubicBezTo>
                  <a:cubicBezTo>
                    <a:pt x="1378" y="1515"/>
                    <a:pt x="1358" y="1515"/>
                    <a:pt x="1324" y="1519"/>
                  </a:cubicBezTo>
                  <a:cubicBezTo>
                    <a:pt x="1285" y="1524"/>
                    <a:pt x="1266" y="1534"/>
                    <a:pt x="1227" y="1544"/>
                  </a:cubicBezTo>
                  <a:cubicBezTo>
                    <a:pt x="1197" y="1549"/>
                    <a:pt x="1178" y="1549"/>
                    <a:pt x="1144" y="1554"/>
                  </a:cubicBezTo>
                  <a:cubicBezTo>
                    <a:pt x="1110" y="1558"/>
                    <a:pt x="1090" y="1569"/>
                    <a:pt x="1056" y="1578"/>
                  </a:cubicBezTo>
                  <a:cubicBezTo>
                    <a:pt x="959" y="1597"/>
                    <a:pt x="896" y="1597"/>
                    <a:pt x="813" y="1651"/>
                  </a:cubicBezTo>
                  <a:cubicBezTo>
                    <a:pt x="799" y="1661"/>
                    <a:pt x="784" y="1666"/>
                    <a:pt x="769" y="1676"/>
                  </a:cubicBezTo>
                  <a:cubicBezTo>
                    <a:pt x="744" y="1700"/>
                    <a:pt x="730" y="1719"/>
                    <a:pt x="696" y="1729"/>
                  </a:cubicBezTo>
                  <a:cubicBezTo>
                    <a:pt x="662" y="1743"/>
                    <a:pt x="638" y="1739"/>
                    <a:pt x="608" y="1758"/>
                  </a:cubicBezTo>
                  <a:cubicBezTo>
                    <a:pt x="594" y="1763"/>
                    <a:pt x="589" y="1783"/>
                    <a:pt x="574" y="1792"/>
                  </a:cubicBezTo>
                  <a:lnTo>
                    <a:pt x="574" y="1792"/>
                  </a:lnTo>
                  <a:cubicBezTo>
                    <a:pt x="0" y="1928"/>
                    <a:pt x="0" y="1928"/>
                    <a:pt x="0" y="1928"/>
                  </a:cubicBezTo>
                  <a:lnTo>
                    <a:pt x="0" y="1928"/>
                  </a:lnTo>
                  <a:cubicBezTo>
                    <a:pt x="4" y="1875"/>
                    <a:pt x="9" y="1826"/>
                    <a:pt x="9" y="1773"/>
                  </a:cubicBezTo>
                  <a:cubicBezTo>
                    <a:pt x="9" y="1763"/>
                    <a:pt x="0" y="1763"/>
                    <a:pt x="4" y="1758"/>
                  </a:cubicBezTo>
                  <a:cubicBezTo>
                    <a:pt x="14" y="1743"/>
                    <a:pt x="34" y="1743"/>
                    <a:pt x="48" y="1739"/>
                  </a:cubicBezTo>
                  <a:cubicBezTo>
                    <a:pt x="73" y="1729"/>
                    <a:pt x="87" y="1715"/>
                    <a:pt x="111" y="1700"/>
                  </a:cubicBezTo>
                  <a:cubicBezTo>
                    <a:pt x="121" y="1690"/>
                    <a:pt x="136" y="1685"/>
                    <a:pt x="141" y="1676"/>
                  </a:cubicBezTo>
                  <a:cubicBezTo>
                    <a:pt x="141" y="1666"/>
                    <a:pt x="141" y="1656"/>
                    <a:pt x="146" y="1641"/>
                  </a:cubicBezTo>
                  <a:cubicBezTo>
                    <a:pt x="155" y="1617"/>
                    <a:pt x="175" y="1607"/>
                    <a:pt x="199" y="1593"/>
                  </a:cubicBezTo>
                  <a:cubicBezTo>
                    <a:pt x="224" y="1578"/>
                    <a:pt x="238" y="1563"/>
                    <a:pt x="258" y="1544"/>
                  </a:cubicBezTo>
                  <a:cubicBezTo>
                    <a:pt x="311" y="1510"/>
                    <a:pt x="335" y="1480"/>
                    <a:pt x="379" y="1437"/>
                  </a:cubicBezTo>
                  <a:cubicBezTo>
                    <a:pt x="389" y="1427"/>
                    <a:pt x="394" y="1417"/>
                    <a:pt x="409" y="1408"/>
                  </a:cubicBezTo>
                  <a:cubicBezTo>
                    <a:pt x="428" y="1388"/>
                    <a:pt x="443" y="1378"/>
                    <a:pt x="462" y="1359"/>
                  </a:cubicBezTo>
                  <a:cubicBezTo>
                    <a:pt x="501" y="1325"/>
                    <a:pt x="531" y="1315"/>
                    <a:pt x="564" y="1276"/>
                  </a:cubicBezTo>
                  <a:cubicBezTo>
                    <a:pt x="594" y="1247"/>
                    <a:pt x="608" y="1227"/>
                    <a:pt x="628" y="1193"/>
                  </a:cubicBezTo>
                  <a:cubicBezTo>
                    <a:pt x="642" y="1169"/>
                    <a:pt x="642" y="1149"/>
                    <a:pt x="667" y="1135"/>
                  </a:cubicBezTo>
                  <a:cubicBezTo>
                    <a:pt x="686" y="1125"/>
                    <a:pt x="705" y="1130"/>
                    <a:pt x="725" y="1125"/>
                  </a:cubicBezTo>
                  <a:cubicBezTo>
                    <a:pt x="764" y="1115"/>
                    <a:pt x="784" y="1096"/>
                    <a:pt x="813" y="1071"/>
                  </a:cubicBezTo>
                  <a:cubicBezTo>
                    <a:pt x="823" y="1062"/>
                    <a:pt x="832" y="1062"/>
                    <a:pt x="842" y="1047"/>
                  </a:cubicBezTo>
                  <a:cubicBezTo>
                    <a:pt x="847" y="1042"/>
                    <a:pt x="842" y="1033"/>
                    <a:pt x="847" y="1033"/>
                  </a:cubicBezTo>
                  <a:cubicBezTo>
                    <a:pt x="862" y="1023"/>
                    <a:pt x="876" y="1028"/>
                    <a:pt x="891" y="1028"/>
                  </a:cubicBezTo>
                  <a:cubicBezTo>
                    <a:pt x="915" y="1028"/>
                    <a:pt x="930" y="1028"/>
                    <a:pt x="954" y="1018"/>
                  </a:cubicBezTo>
                  <a:cubicBezTo>
                    <a:pt x="984" y="1008"/>
                    <a:pt x="1003" y="994"/>
                    <a:pt x="1012" y="960"/>
                  </a:cubicBezTo>
                  <a:cubicBezTo>
                    <a:pt x="1017" y="950"/>
                    <a:pt x="1012" y="940"/>
                    <a:pt x="1017" y="930"/>
                  </a:cubicBezTo>
                  <a:cubicBezTo>
                    <a:pt x="1022" y="916"/>
                    <a:pt x="1032" y="906"/>
                    <a:pt x="1037" y="886"/>
                  </a:cubicBezTo>
                  <a:cubicBezTo>
                    <a:pt x="1037" y="877"/>
                    <a:pt x="1047" y="872"/>
                    <a:pt x="1047" y="862"/>
                  </a:cubicBezTo>
                  <a:cubicBezTo>
                    <a:pt x="1047" y="823"/>
                    <a:pt x="1037" y="803"/>
                    <a:pt x="1032" y="765"/>
                  </a:cubicBezTo>
                </a:path>
              </a:pathLst>
            </a:custGeom>
            <a:solidFill>
              <a:schemeClr val="accent5"/>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6" name="Freeform 91"/>
            <p:cNvSpPr>
              <a:spLocks noChangeArrowheads="1"/>
            </p:cNvSpPr>
            <p:nvPr/>
          </p:nvSpPr>
          <p:spPr bwMode="auto">
            <a:xfrm>
              <a:off x="13038843" y="7948060"/>
              <a:ext cx="1397321" cy="1064162"/>
            </a:xfrm>
            <a:custGeom>
              <a:avLst/>
              <a:gdLst>
                <a:gd name="T0" fmla="*/ 24 w 2207"/>
                <a:gd name="T1" fmla="*/ 301 h 1681"/>
                <a:gd name="T2" fmla="*/ 24 w 2207"/>
                <a:gd name="T3" fmla="*/ 301 h 1681"/>
                <a:gd name="T4" fmla="*/ 0 w 2207"/>
                <a:gd name="T5" fmla="*/ 404 h 1681"/>
                <a:gd name="T6" fmla="*/ 14 w 2207"/>
                <a:gd name="T7" fmla="*/ 467 h 1681"/>
                <a:gd name="T8" fmla="*/ 44 w 2207"/>
                <a:gd name="T9" fmla="*/ 511 h 1681"/>
                <a:gd name="T10" fmla="*/ 151 w 2207"/>
                <a:gd name="T11" fmla="*/ 569 h 1681"/>
                <a:gd name="T12" fmla="*/ 268 w 2207"/>
                <a:gd name="T13" fmla="*/ 701 h 1681"/>
                <a:gd name="T14" fmla="*/ 316 w 2207"/>
                <a:gd name="T15" fmla="*/ 759 h 1681"/>
                <a:gd name="T16" fmla="*/ 521 w 2207"/>
                <a:gd name="T17" fmla="*/ 857 h 1681"/>
                <a:gd name="T18" fmla="*/ 726 w 2207"/>
                <a:gd name="T19" fmla="*/ 1008 h 1681"/>
                <a:gd name="T20" fmla="*/ 813 w 2207"/>
                <a:gd name="T21" fmla="*/ 1105 h 1681"/>
                <a:gd name="T22" fmla="*/ 843 w 2207"/>
                <a:gd name="T23" fmla="*/ 1110 h 1681"/>
                <a:gd name="T24" fmla="*/ 926 w 2207"/>
                <a:gd name="T25" fmla="*/ 1134 h 1681"/>
                <a:gd name="T26" fmla="*/ 974 w 2207"/>
                <a:gd name="T27" fmla="*/ 1208 h 1681"/>
                <a:gd name="T28" fmla="*/ 998 w 2207"/>
                <a:gd name="T29" fmla="*/ 1329 h 1681"/>
                <a:gd name="T30" fmla="*/ 1101 w 2207"/>
                <a:gd name="T31" fmla="*/ 1451 h 1681"/>
                <a:gd name="T32" fmla="*/ 1174 w 2207"/>
                <a:gd name="T33" fmla="*/ 1519 h 1681"/>
                <a:gd name="T34" fmla="*/ 1232 w 2207"/>
                <a:gd name="T35" fmla="*/ 1636 h 1681"/>
                <a:gd name="T36" fmla="*/ 1252 w 2207"/>
                <a:gd name="T37" fmla="*/ 1670 h 1681"/>
                <a:gd name="T38" fmla="*/ 1320 w 2207"/>
                <a:gd name="T39" fmla="*/ 1675 h 1681"/>
                <a:gd name="T40" fmla="*/ 1320 w 2207"/>
                <a:gd name="T41" fmla="*/ 1675 h 1681"/>
                <a:gd name="T42" fmla="*/ 1315 w 2207"/>
                <a:gd name="T43" fmla="*/ 1650 h 1681"/>
                <a:gd name="T44" fmla="*/ 1359 w 2207"/>
                <a:gd name="T45" fmla="*/ 1548 h 1681"/>
                <a:gd name="T46" fmla="*/ 1335 w 2207"/>
                <a:gd name="T47" fmla="*/ 1456 h 1681"/>
                <a:gd name="T48" fmla="*/ 1349 w 2207"/>
                <a:gd name="T49" fmla="*/ 1451 h 1681"/>
                <a:gd name="T50" fmla="*/ 1393 w 2207"/>
                <a:gd name="T51" fmla="*/ 1475 h 1681"/>
                <a:gd name="T52" fmla="*/ 1432 w 2207"/>
                <a:gd name="T53" fmla="*/ 1407 h 1681"/>
                <a:gd name="T54" fmla="*/ 1495 w 2207"/>
                <a:gd name="T55" fmla="*/ 1368 h 1681"/>
                <a:gd name="T56" fmla="*/ 1588 w 2207"/>
                <a:gd name="T57" fmla="*/ 1334 h 1681"/>
                <a:gd name="T58" fmla="*/ 1627 w 2207"/>
                <a:gd name="T59" fmla="*/ 1276 h 1681"/>
                <a:gd name="T60" fmla="*/ 1719 w 2207"/>
                <a:gd name="T61" fmla="*/ 1202 h 1681"/>
                <a:gd name="T62" fmla="*/ 1763 w 2207"/>
                <a:gd name="T63" fmla="*/ 1130 h 1681"/>
                <a:gd name="T64" fmla="*/ 1763 w 2207"/>
                <a:gd name="T65" fmla="*/ 1100 h 1681"/>
                <a:gd name="T66" fmla="*/ 1816 w 2207"/>
                <a:gd name="T67" fmla="*/ 1066 h 1681"/>
                <a:gd name="T68" fmla="*/ 1855 w 2207"/>
                <a:gd name="T69" fmla="*/ 1003 h 1681"/>
                <a:gd name="T70" fmla="*/ 1870 w 2207"/>
                <a:gd name="T71" fmla="*/ 998 h 1681"/>
                <a:gd name="T72" fmla="*/ 1909 w 2207"/>
                <a:gd name="T73" fmla="*/ 920 h 1681"/>
                <a:gd name="T74" fmla="*/ 1943 w 2207"/>
                <a:gd name="T75" fmla="*/ 862 h 1681"/>
                <a:gd name="T76" fmla="*/ 1943 w 2207"/>
                <a:gd name="T77" fmla="*/ 818 h 1681"/>
                <a:gd name="T78" fmla="*/ 1968 w 2207"/>
                <a:gd name="T79" fmla="*/ 799 h 1681"/>
                <a:gd name="T80" fmla="*/ 2021 w 2207"/>
                <a:gd name="T81" fmla="*/ 720 h 1681"/>
                <a:gd name="T82" fmla="*/ 2070 w 2207"/>
                <a:gd name="T83" fmla="*/ 633 h 1681"/>
                <a:gd name="T84" fmla="*/ 2095 w 2207"/>
                <a:gd name="T85" fmla="*/ 569 h 1681"/>
                <a:gd name="T86" fmla="*/ 2182 w 2207"/>
                <a:gd name="T87" fmla="*/ 404 h 1681"/>
                <a:gd name="T88" fmla="*/ 2206 w 2207"/>
                <a:gd name="T89" fmla="*/ 374 h 1681"/>
                <a:gd name="T90" fmla="*/ 2206 w 2207"/>
                <a:gd name="T91" fmla="*/ 374 h 1681"/>
                <a:gd name="T92" fmla="*/ 1636 w 2207"/>
                <a:gd name="T93" fmla="*/ 4 h 1681"/>
                <a:gd name="T94" fmla="*/ 1164 w 2207"/>
                <a:gd name="T95" fmla="*/ 136 h 1681"/>
                <a:gd name="T96" fmla="*/ 1091 w 2207"/>
                <a:gd name="T97" fmla="*/ 67 h 1681"/>
                <a:gd name="T98" fmla="*/ 1032 w 2207"/>
                <a:gd name="T99" fmla="*/ 28 h 1681"/>
                <a:gd name="T100" fmla="*/ 979 w 2207"/>
                <a:gd name="T101" fmla="*/ 0 h 1681"/>
                <a:gd name="T102" fmla="*/ 862 w 2207"/>
                <a:gd name="T103" fmla="*/ 19 h 1681"/>
                <a:gd name="T104" fmla="*/ 774 w 2207"/>
                <a:gd name="T105" fmla="*/ 28 h 1681"/>
                <a:gd name="T106" fmla="*/ 677 w 2207"/>
                <a:gd name="T107" fmla="*/ 53 h 1681"/>
                <a:gd name="T108" fmla="*/ 594 w 2207"/>
                <a:gd name="T109" fmla="*/ 63 h 1681"/>
                <a:gd name="T110" fmla="*/ 506 w 2207"/>
                <a:gd name="T111" fmla="*/ 87 h 1681"/>
                <a:gd name="T112" fmla="*/ 263 w 2207"/>
                <a:gd name="T113" fmla="*/ 160 h 1681"/>
                <a:gd name="T114" fmla="*/ 219 w 2207"/>
                <a:gd name="T115" fmla="*/ 185 h 1681"/>
                <a:gd name="T116" fmla="*/ 146 w 2207"/>
                <a:gd name="T117" fmla="*/ 238 h 1681"/>
                <a:gd name="T118" fmla="*/ 58 w 2207"/>
                <a:gd name="T119" fmla="*/ 267 h 1681"/>
                <a:gd name="T120" fmla="*/ 24 w 2207"/>
                <a:gd name="T121" fmla="*/ 301 h 1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07" h="1681">
                  <a:moveTo>
                    <a:pt x="24" y="301"/>
                  </a:moveTo>
                  <a:lnTo>
                    <a:pt x="24" y="301"/>
                  </a:lnTo>
                  <a:cubicBezTo>
                    <a:pt x="14" y="340"/>
                    <a:pt x="0" y="360"/>
                    <a:pt x="0" y="404"/>
                  </a:cubicBezTo>
                  <a:cubicBezTo>
                    <a:pt x="0" y="428"/>
                    <a:pt x="5" y="442"/>
                    <a:pt x="14" y="467"/>
                  </a:cubicBezTo>
                  <a:cubicBezTo>
                    <a:pt x="24" y="481"/>
                    <a:pt x="29" y="501"/>
                    <a:pt x="44" y="511"/>
                  </a:cubicBezTo>
                  <a:cubicBezTo>
                    <a:pt x="88" y="535"/>
                    <a:pt x="112" y="540"/>
                    <a:pt x="151" y="569"/>
                  </a:cubicBezTo>
                  <a:cubicBezTo>
                    <a:pt x="209" y="608"/>
                    <a:pt x="229" y="642"/>
                    <a:pt x="268" y="701"/>
                  </a:cubicBezTo>
                  <a:cubicBezTo>
                    <a:pt x="282" y="725"/>
                    <a:pt x="297" y="740"/>
                    <a:pt x="316" y="759"/>
                  </a:cubicBezTo>
                  <a:cubicBezTo>
                    <a:pt x="375" y="827"/>
                    <a:pt x="438" y="832"/>
                    <a:pt x="521" y="857"/>
                  </a:cubicBezTo>
                  <a:cubicBezTo>
                    <a:pt x="614" y="890"/>
                    <a:pt x="658" y="940"/>
                    <a:pt x="726" y="1008"/>
                  </a:cubicBezTo>
                  <a:cubicBezTo>
                    <a:pt x="765" y="1042"/>
                    <a:pt x="769" y="1081"/>
                    <a:pt x="813" y="1105"/>
                  </a:cubicBezTo>
                  <a:cubicBezTo>
                    <a:pt x="823" y="1110"/>
                    <a:pt x="833" y="1110"/>
                    <a:pt x="843" y="1110"/>
                  </a:cubicBezTo>
                  <a:cubicBezTo>
                    <a:pt x="877" y="1115"/>
                    <a:pt x="891" y="1125"/>
                    <a:pt x="926" y="1134"/>
                  </a:cubicBezTo>
                  <a:cubicBezTo>
                    <a:pt x="954" y="1144"/>
                    <a:pt x="965" y="1173"/>
                    <a:pt x="974" y="1208"/>
                  </a:cubicBezTo>
                  <a:cubicBezTo>
                    <a:pt x="984" y="1256"/>
                    <a:pt x="984" y="1285"/>
                    <a:pt x="998" y="1329"/>
                  </a:cubicBezTo>
                  <a:cubicBezTo>
                    <a:pt x="1018" y="1388"/>
                    <a:pt x="1052" y="1417"/>
                    <a:pt x="1101" y="1451"/>
                  </a:cubicBezTo>
                  <a:cubicBezTo>
                    <a:pt x="1130" y="1475"/>
                    <a:pt x="1150" y="1485"/>
                    <a:pt x="1174" y="1519"/>
                  </a:cubicBezTo>
                  <a:cubicBezTo>
                    <a:pt x="1203" y="1558"/>
                    <a:pt x="1203" y="1592"/>
                    <a:pt x="1232" y="1636"/>
                  </a:cubicBezTo>
                  <a:cubicBezTo>
                    <a:pt x="1237" y="1646"/>
                    <a:pt x="1242" y="1661"/>
                    <a:pt x="1252" y="1670"/>
                  </a:cubicBezTo>
                  <a:cubicBezTo>
                    <a:pt x="1271" y="1680"/>
                    <a:pt x="1300" y="1670"/>
                    <a:pt x="1320" y="1675"/>
                  </a:cubicBezTo>
                  <a:lnTo>
                    <a:pt x="1320" y="1675"/>
                  </a:lnTo>
                  <a:cubicBezTo>
                    <a:pt x="1320" y="1670"/>
                    <a:pt x="1315" y="1661"/>
                    <a:pt x="1315" y="1650"/>
                  </a:cubicBezTo>
                  <a:cubicBezTo>
                    <a:pt x="1315" y="1606"/>
                    <a:pt x="1359" y="1592"/>
                    <a:pt x="1359" y="1548"/>
                  </a:cubicBezTo>
                  <a:cubicBezTo>
                    <a:pt x="1359" y="1509"/>
                    <a:pt x="1339" y="1495"/>
                    <a:pt x="1335" y="1456"/>
                  </a:cubicBezTo>
                  <a:cubicBezTo>
                    <a:pt x="1339" y="1456"/>
                    <a:pt x="1344" y="1451"/>
                    <a:pt x="1349" y="1451"/>
                  </a:cubicBezTo>
                  <a:cubicBezTo>
                    <a:pt x="1368" y="1451"/>
                    <a:pt x="1374" y="1475"/>
                    <a:pt x="1393" y="1475"/>
                  </a:cubicBezTo>
                  <a:cubicBezTo>
                    <a:pt x="1422" y="1475"/>
                    <a:pt x="1422" y="1436"/>
                    <a:pt x="1432" y="1407"/>
                  </a:cubicBezTo>
                  <a:cubicBezTo>
                    <a:pt x="1442" y="1383"/>
                    <a:pt x="1471" y="1383"/>
                    <a:pt x="1495" y="1368"/>
                  </a:cubicBezTo>
                  <a:cubicBezTo>
                    <a:pt x="1529" y="1354"/>
                    <a:pt x="1559" y="1358"/>
                    <a:pt x="1588" y="1334"/>
                  </a:cubicBezTo>
                  <a:cubicBezTo>
                    <a:pt x="1607" y="1319"/>
                    <a:pt x="1607" y="1295"/>
                    <a:pt x="1627" y="1276"/>
                  </a:cubicBezTo>
                  <a:cubicBezTo>
                    <a:pt x="1661" y="1241"/>
                    <a:pt x="1685" y="1236"/>
                    <a:pt x="1719" y="1202"/>
                  </a:cubicBezTo>
                  <a:cubicBezTo>
                    <a:pt x="1744" y="1183"/>
                    <a:pt x="1758" y="1163"/>
                    <a:pt x="1763" y="1130"/>
                  </a:cubicBezTo>
                  <a:cubicBezTo>
                    <a:pt x="1763" y="1120"/>
                    <a:pt x="1758" y="1110"/>
                    <a:pt x="1763" y="1100"/>
                  </a:cubicBezTo>
                  <a:cubicBezTo>
                    <a:pt x="1773" y="1076"/>
                    <a:pt x="1797" y="1081"/>
                    <a:pt x="1816" y="1066"/>
                  </a:cubicBezTo>
                  <a:cubicBezTo>
                    <a:pt x="1836" y="1047"/>
                    <a:pt x="1836" y="1022"/>
                    <a:pt x="1855" y="1003"/>
                  </a:cubicBezTo>
                  <a:cubicBezTo>
                    <a:pt x="1860" y="998"/>
                    <a:pt x="1866" y="1003"/>
                    <a:pt x="1870" y="998"/>
                  </a:cubicBezTo>
                  <a:cubicBezTo>
                    <a:pt x="1890" y="973"/>
                    <a:pt x="1894" y="949"/>
                    <a:pt x="1909" y="920"/>
                  </a:cubicBezTo>
                  <a:cubicBezTo>
                    <a:pt x="1924" y="901"/>
                    <a:pt x="1938" y="886"/>
                    <a:pt x="1943" y="862"/>
                  </a:cubicBezTo>
                  <a:cubicBezTo>
                    <a:pt x="1943" y="842"/>
                    <a:pt x="1934" y="832"/>
                    <a:pt x="1943" y="818"/>
                  </a:cubicBezTo>
                  <a:cubicBezTo>
                    <a:pt x="1948" y="808"/>
                    <a:pt x="1958" y="803"/>
                    <a:pt x="1968" y="799"/>
                  </a:cubicBezTo>
                  <a:cubicBezTo>
                    <a:pt x="1997" y="779"/>
                    <a:pt x="2007" y="754"/>
                    <a:pt x="2021" y="720"/>
                  </a:cubicBezTo>
                  <a:cubicBezTo>
                    <a:pt x="2040" y="686"/>
                    <a:pt x="2051" y="667"/>
                    <a:pt x="2070" y="633"/>
                  </a:cubicBezTo>
                  <a:cubicBezTo>
                    <a:pt x="2080" y="608"/>
                    <a:pt x="2084" y="594"/>
                    <a:pt x="2095" y="569"/>
                  </a:cubicBezTo>
                  <a:cubicBezTo>
                    <a:pt x="2123" y="506"/>
                    <a:pt x="2143" y="467"/>
                    <a:pt x="2182" y="404"/>
                  </a:cubicBezTo>
                  <a:cubicBezTo>
                    <a:pt x="2192" y="394"/>
                    <a:pt x="2197" y="384"/>
                    <a:pt x="2206" y="374"/>
                  </a:cubicBezTo>
                  <a:lnTo>
                    <a:pt x="2206" y="374"/>
                  </a:lnTo>
                  <a:cubicBezTo>
                    <a:pt x="1636" y="4"/>
                    <a:pt x="1636" y="4"/>
                    <a:pt x="1636" y="4"/>
                  </a:cubicBezTo>
                  <a:cubicBezTo>
                    <a:pt x="1164" y="136"/>
                    <a:pt x="1164" y="136"/>
                    <a:pt x="1164" y="136"/>
                  </a:cubicBezTo>
                  <a:cubicBezTo>
                    <a:pt x="1130" y="121"/>
                    <a:pt x="1115" y="97"/>
                    <a:pt x="1091" y="67"/>
                  </a:cubicBezTo>
                  <a:cubicBezTo>
                    <a:pt x="1076" y="43"/>
                    <a:pt x="1057" y="43"/>
                    <a:pt x="1032" y="28"/>
                  </a:cubicBezTo>
                  <a:cubicBezTo>
                    <a:pt x="1013" y="19"/>
                    <a:pt x="1003" y="0"/>
                    <a:pt x="979" y="0"/>
                  </a:cubicBezTo>
                  <a:cubicBezTo>
                    <a:pt x="935" y="0"/>
                    <a:pt x="911" y="9"/>
                    <a:pt x="862" y="19"/>
                  </a:cubicBezTo>
                  <a:cubicBezTo>
                    <a:pt x="828" y="24"/>
                    <a:pt x="808" y="24"/>
                    <a:pt x="774" y="28"/>
                  </a:cubicBezTo>
                  <a:cubicBezTo>
                    <a:pt x="735" y="33"/>
                    <a:pt x="716" y="43"/>
                    <a:pt x="677" y="53"/>
                  </a:cubicBezTo>
                  <a:cubicBezTo>
                    <a:pt x="647" y="58"/>
                    <a:pt x="628" y="58"/>
                    <a:pt x="594" y="63"/>
                  </a:cubicBezTo>
                  <a:cubicBezTo>
                    <a:pt x="560" y="67"/>
                    <a:pt x="540" y="78"/>
                    <a:pt x="506" y="87"/>
                  </a:cubicBezTo>
                  <a:cubicBezTo>
                    <a:pt x="409" y="106"/>
                    <a:pt x="346" y="106"/>
                    <a:pt x="263" y="160"/>
                  </a:cubicBezTo>
                  <a:cubicBezTo>
                    <a:pt x="249" y="170"/>
                    <a:pt x="234" y="175"/>
                    <a:pt x="219" y="185"/>
                  </a:cubicBezTo>
                  <a:cubicBezTo>
                    <a:pt x="194" y="209"/>
                    <a:pt x="180" y="228"/>
                    <a:pt x="146" y="238"/>
                  </a:cubicBezTo>
                  <a:cubicBezTo>
                    <a:pt x="112" y="252"/>
                    <a:pt x="88" y="248"/>
                    <a:pt x="58" y="267"/>
                  </a:cubicBezTo>
                  <a:cubicBezTo>
                    <a:pt x="44" y="272"/>
                    <a:pt x="39" y="292"/>
                    <a:pt x="24" y="30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7" name="Freeform 92"/>
            <p:cNvSpPr>
              <a:spLocks noChangeArrowheads="1"/>
            </p:cNvSpPr>
            <p:nvPr/>
          </p:nvSpPr>
          <p:spPr bwMode="auto">
            <a:xfrm>
              <a:off x="12380786" y="8138489"/>
              <a:ext cx="1503731" cy="1596243"/>
            </a:xfrm>
            <a:custGeom>
              <a:avLst/>
              <a:gdLst>
                <a:gd name="T0" fmla="*/ 488 w 2374"/>
                <a:gd name="T1" fmla="*/ 136 h 2519"/>
                <a:gd name="T2" fmla="*/ 1062 w 2374"/>
                <a:gd name="T3" fmla="*/ 0 h 2519"/>
                <a:gd name="T4" fmla="*/ 1052 w 2374"/>
                <a:gd name="T5" fmla="*/ 166 h 2519"/>
                <a:gd name="T6" fmla="*/ 1189 w 2374"/>
                <a:gd name="T7" fmla="*/ 268 h 2519"/>
                <a:gd name="T8" fmla="*/ 1354 w 2374"/>
                <a:gd name="T9" fmla="*/ 458 h 2519"/>
                <a:gd name="T10" fmla="*/ 1764 w 2374"/>
                <a:gd name="T11" fmla="*/ 707 h 2519"/>
                <a:gd name="T12" fmla="*/ 1881 w 2374"/>
                <a:gd name="T13" fmla="*/ 809 h 2519"/>
                <a:gd name="T14" fmla="*/ 2012 w 2374"/>
                <a:gd name="T15" fmla="*/ 907 h 2519"/>
                <a:gd name="T16" fmla="*/ 2139 w 2374"/>
                <a:gd name="T17" fmla="*/ 1150 h 2519"/>
                <a:gd name="T18" fmla="*/ 2270 w 2374"/>
                <a:gd name="T19" fmla="*/ 1335 h 2519"/>
                <a:gd name="T20" fmla="*/ 2358 w 2374"/>
                <a:gd name="T21" fmla="*/ 1374 h 2519"/>
                <a:gd name="T22" fmla="*/ 2373 w 2374"/>
                <a:gd name="T23" fmla="*/ 1413 h 2519"/>
                <a:gd name="T24" fmla="*/ 2280 w 2374"/>
                <a:gd name="T25" fmla="*/ 1603 h 2519"/>
                <a:gd name="T26" fmla="*/ 2251 w 2374"/>
                <a:gd name="T27" fmla="*/ 1808 h 2519"/>
                <a:gd name="T28" fmla="*/ 2231 w 2374"/>
                <a:gd name="T29" fmla="*/ 1958 h 2519"/>
                <a:gd name="T30" fmla="*/ 2260 w 2374"/>
                <a:gd name="T31" fmla="*/ 2056 h 2519"/>
                <a:gd name="T32" fmla="*/ 2280 w 2374"/>
                <a:gd name="T33" fmla="*/ 2183 h 2519"/>
                <a:gd name="T34" fmla="*/ 2216 w 2374"/>
                <a:gd name="T35" fmla="*/ 2197 h 2519"/>
                <a:gd name="T36" fmla="*/ 2158 w 2374"/>
                <a:gd name="T37" fmla="*/ 2202 h 2519"/>
                <a:gd name="T38" fmla="*/ 2080 w 2374"/>
                <a:gd name="T39" fmla="*/ 2202 h 2519"/>
                <a:gd name="T40" fmla="*/ 1978 w 2374"/>
                <a:gd name="T41" fmla="*/ 2270 h 2519"/>
                <a:gd name="T42" fmla="*/ 1953 w 2374"/>
                <a:gd name="T43" fmla="*/ 2460 h 2519"/>
                <a:gd name="T44" fmla="*/ 1057 w 2374"/>
                <a:gd name="T45" fmla="*/ 2499 h 2519"/>
                <a:gd name="T46" fmla="*/ 614 w 2374"/>
                <a:gd name="T47" fmla="*/ 2465 h 2519"/>
                <a:gd name="T48" fmla="*/ 478 w 2374"/>
                <a:gd name="T49" fmla="*/ 2407 h 2519"/>
                <a:gd name="T50" fmla="*/ 449 w 2374"/>
                <a:gd name="T51" fmla="*/ 1919 h 2519"/>
                <a:gd name="T52" fmla="*/ 468 w 2374"/>
                <a:gd name="T53" fmla="*/ 1734 h 2519"/>
                <a:gd name="T54" fmla="*/ 522 w 2374"/>
                <a:gd name="T55" fmla="*/ 1661 h 2519"/>
                <a:gd name="T56" fmla="*/ 449 w 2374"/>
                <a:gd name="T57" fmla="*/ 1545 h 2519"/>
                <a:gd name="T58" fmla="*/ 366 w 2374"/>
                <a:gd name="T59" fmla="*/ 1486 h 2519"/>
                <a:gd name="T60" fmla="*/ 336 w 2374"/>
                <a:gd name="T61" fmla="*/ 1369 h 2519"/>
                <a:gd name="T62" fmla="*/ 307 w 2374"/>
                <a:gd name="T63" fmla="*/ 1184 h 2519"/>
                <a:gd name="T64" fmla="*/ 5 w 2374"/>
                <a:gd name="T65" fmla="*/ 263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74" h="2519">
                  <a:moveTo>
                    <a:pt x="488" y="136"/>
                  </a:moveTo>
                  <a:lnTo>
                    <a:pt x="488" y="136"/>
                  </a:lnTo>
                  <a:cubicBezTo>
                    <a:pt x="1062" y="0"/>
                    <a:pt x="1062" y="0"/>
                    <a:pt x="1062" y="0"/>
                  </a:cubicBezTo>
                  <a:lnTo>
                    <a:pt x="1062" y="0"/>
                  </a:lnTo>
                  <a:cubicBezTo>
                    <a:pt x="1052" y="39"/>
                    <a:pt x="1038" y="59"/>
                    <a:pt x="1038" y="103"/>
                  </a:cubicBezTo>
                  <a:cubicBezTo>
                    <a:pt x="1038" y="127"/>
                    <a:pt x="1043" y="141"/>
                    <a:pt x="1052" y="166"/>
                  </a:cubicBezTo>
                  <a:cubicBezTo>
                    <a:pt x="1062" y="180"/>
                    <a:pt x="1067" y="200"/>
                    <a:pt x="1082" y="210"/>
                  </a:cubicBezTo>
                  <a:cubicBezTo>
                    <a:pt x="1126" y="234"/>
                    <a:pt x="1150" y="239"/>
                    <a:pt x="1189" y="268"/>
                  </a:cubicBezTo>
                  <a:cubicBezTo>
                    <a:pt x="1247" y="307"/>
                    <a:pt x="1267" y="341"/>
                    <a:pt x="1306" y="400"/>
                  </a:cubicBezTo>
                  <a:cubicBezTo>
                    <a:pt x="1320" y="424"/>
                    <a:pt x="1335" y="439"/>
                    <a:pt x="1354" y="458"/>
                  </a:cubicBezTo>
                  <a:cubicBezTo>
                    <a:pt x="1413" y="526"/>
                    <a:pt x="1476" y="531"/>
                    <a:pt x="1559" y="556"/>
                  </a:cubicBezTo>
                  <a:cubicBezTo>
                    <a:pt x="1652" y="589"/>
                    <a:pt x="1696" y="639"/>
                    <a:pt x="1764" y="707"/>
                  </a:cubicBezTo>
                  <a:cubicBezTo>
                    <a:pt x="1803" y="741"/>
                    <a:pt x="1807" y="780"/>
                    <a:pt x="1851" y="804"/>
                  </a:cubicBezTo>
                  <a:cubicBezTo>
                    <a:pt x="1861" y="809"/>
                    <a:pt x="1871" y="809"/>
                    <a:pt x="1881" y="809"/>
                  </a:cubicBezTo>
                  <a:cubicBezTo>
                    <a:pt x="1915" y="814"/>
                    <a:pt x="1929" y="824"/>
                    <a:pt x="1964" y="833"/>
                  </a:cubicBezTo>
                  <a:cubicBezTo>
                    <a:pt x="1992" y="843"/>
                    <a:pt x="2003" y="872"/>
                    <a:pt x="2012" y="907"/>
                  </a:cubicBezTo>
                  <a:cubicBezTo>
                    <a:pt x="2022" y="955"/>
                    <a:pt x="2022" y="984"/>
                    <a:pt x="2036" y="1028"/>
                  </a:cubicBezTo>
                  <a:cubicBezTo>
                    <a:pt x="2056" y="1087"/>
                    <a:pt x="2090" y="1116"/>
                    <a:pt x="2139" y="1150"/>
                  </a:cubicBezTo>
                  <a:cubicBezTo>
                    <a:pt x="2168" y="1174"/>
                    <a:pt x="2188" y="1184"/>
                    <a:pt x="2212" y="1218"/>
                  </a:cubicBezTo>
                  <a:cubicBezTo>
                    <a:pt x="2241" y="1257"/>
                    <a:pt x="2241" y="1291"/>
                    <a:pt x="2270" y="1335"/>
                  </a:cubicBezTo>
                  <a:cubicBezTo>
                    <a:pt x="2275" y="1345"/>
                    <a:pt x="2280" y="1360"/>
                    <a:pt x="2290" y="1369"/>
                  </a:cubicBezTo>
                  <a:cubicBezTo>
                    <a:pt x="2309" y="1379"/>
                    <a:pt x="2338" y="1369"/>
                    <a:pt x="2358" y="1374"/>
                  </a:cubicBezTo>
                  <a:lnTo>
                    <a:pt x="2358" y="1374"/>
                  </a:lnTo>
                  <a:cubicBezTo>
                    <a:pt x="2362" y="1388"/>
                    <a:pt x="2373" y="1398"/>
                    <a:pt x="2373" y="1413"/>
                  </a:cubicBezTo>
                  <a:cubicBezTo>
                    <a:pt x="2373" y="1452"/>
                    <a:pt x="2343" y="1466"/>
                    <a:pt x="2314" y="1501"/>
                  </a:cubicBezTo>
                  <a:cubicBezTo>
                    <a:pt x="2309" y="1545"/>
                    <a:pt x="2295" y="1564"/>
                    <a:pt x="2280" y="1603"/>
                  </a:cubicBezTo>
                  <a:cubicBezTo>
                    <a:pt x="2270" y="1656"/>
                    <a:pt x="2275" y="1686"/>
                    <a:pt x="2265" y="1739"/>
                  </a:cubicBezTo>
                  <a:cubicBezTo>
                    <a:pt x="2265" y="1769"/>
                    <a:pt x="2251" y="1783"/>
                    <a:pt x="2251" y="1808"/>
                  </a:cubicBezTo>
                  <a:cubicBezTo>
                    <a:pt x="2251" y="1827"/>
                    <a:pt x="2265" y="1841"/>
                    <a:pt x="2265" y="1861"/>
                  </a:cubicBezTo>
                  <a:cubicBezTo>
                    <a:pt x="2265" y="1900"/>
                    <a:pt x="2231" y="1919"/>
                    <a:pt x="2231" y="1958"/>
                  </a:cubicBezTo>
                  <a:cubicBezTo>
                    <a:pt x="2231" y="1978"/>
                    <a:pt x="2251" y="1978"/>
                    <a:pt x="2251" y="1998"/>
                  </a:cubicBezTo>
                  <a:cubicBezTo>
                    <a:pt x="2255" y="2017"/>
                    <a:pt x="2255" y="2037"/>
                    <a:pt x="2260" y="2056"/>
                  </a:cubicBezTo>
                  <a:cubicBezTo>
                    <a:pt x="2265" y="2085"/>
                    <a:pt x="2270" y="2104"/>
                    <a:pt x="2270" y="2134"/>
                  </a:cubicBezTo>
                  <a:cubicBezTo>
                    <a:pt x="2275" y="2153"/>
                    <a:pt x="2275" y="2168"/>
                    <a:pt x="2280" y="2183"/>
                  </a:cubicBezTo>
                  <a:lnTo>
                    <a:pt x="2280" y="2183"/>
                  </a:lnTo>
                  <a:cubicBezTo>
                    <a:pt x="2260" y="2187"/>
                    <a:pt x="2236" y="2192"/>
                    <a:pt x="2216" y="2197"/>
                  </a:cubicBezTo>
                  <a:cubicBezTo>
                    <a:pt x="2207" y="2202"/>
                    <a:pt x="2202" y="2207"/>
                    <a:pt x="2188" y="2207"/>
                  </a:cubicBezTo>
                  <a:cubicBezTo>
                    <a:pt x="2178" y="2207"/>
                    <a:pt x="2168" y="2202"/>
                    <a:pt x="2158" y="2202"/>
                  </a:cubicBezTo>
                  <a:cubicBezTo>
                    <a:pt x="2149" y="2207"/>
                    <a:pt x="2139" y="2212"/>
                    <a:pt x="2129" y="2212"/>
                  </a:cubicBezTo>
                  <a:cubicBezTo>
                    <a:pt x="2110" y="2212"/>
                    <a:pt x="2100" y="2207"/>
                    <a:pt x="2080" y="2202"/>
                  </a:cubicBezTo>
                  <a:cubicBezTo>
                    <a:pt x="2075" y="2202"/>
                    <a:pt x="2075" y="2197"/>
                    <a:pt x="2066" y="2197"/>
                  </a:cubicBezTo>
                  <a:cubicBezTo>
                    <a:pt x="2022" y="2197"/>
                    <a:pt x="1992" y="2231"/>
                    <a:pt x="1978" y="2270"/>
                  </a:cubicBezTo>
                  <a:cubicBezTo>
                    <a:pt x="1968" y="2294"/>
                    <a:pt x="1953" y="2309"/>
                    <a:pt x="1953" y="2333"/>
                  </a:cubicBezTo>
                  <a:cubicBezTo>
                    <a:pt x="1953" y="2460"/>
                    <a:pt x="1953" y="2460"/>
                    <a:pt x="1953" y="2460"/>
                  </a:cubicBezTo>
                  <a:cubicBezTo>
                    <a:pt x="1900" y="2450"/>
                    <a:pt x="1871" y="2426"/>
                    <a:pt x="1832" y="2392"/>
                  </a:cubicBezTo>
                  <a:cubicBezTo>
                    <a:pt x="1057" y="2499"/>
                    <a:pt x="1057" y="2499"/>
                    <a:pt x="1057" y="2499"/>
                  </a:cubicBezTo>
                  <a:cubicBezTo>
                    <a:pt x="765" y="2518"/>
                    <a:pt x="765" y="2518"/>
                    <a:pt x="765" y="2518"/>
                  </a:cubicBezTo>
                  <a:cubicBezTo>
                    <a:pt x="707" y="2494"/>
                    <a:pt x="673" y="2490"/>
                    <a:pt x="614" y="2465"/>
                  </a:cubicBezTo>
                  <a:cubicBezTo>
                    <a:pt x="561" y="2446"/>
                    <a:pt x="531" y="2421"/>
                    <a:pt x="478" y="2407"/>
                  </a:cubicBezTo>
                  <a:lnTo>
                    <a:pt x="478" y="2407"/>
                  </a:lnTo>
                  <a:cubicBezTo>
                    <a:pt x="483" y="2329"/>
                    <a:pt x="492" y="2299"/>
                    <a:pt x="497" y="2222"/>
                  </a:cubicBezTo>
                  <a:cubicBezTo>
                    <a:pt x="449" y="1919"/>
                    <a:pt x="449" y="1919"/>
                    <a:pt x="449" y="1919"/>
                  </a:cubicBezTo>
                  <a:cubicBezTo>
                    <a:pt x="453" y="1876"/>
                    <a:pt x="463" y="1851"/>
                    <a:pt x="463" y="1813"/>
                  </a:cubicBezTo>
                  <a:cubicBezTo>
                    <a:pt x="463" y="1783"/>
                    <a:pt x="458" y="1764"/>
                    <a:pt x="468" y="1734"/>
                  </a:cubicBezTo>
                  <a:cubicBezTo>
                    <a:pt x="478" y="1719"/>
                    <a:pt x="488" y="1705"/>
                    <a:pt x="497" y="1691"/>
                  </a:cubicBezTo>
                  <a:cubicBezTo>
                    <a:pt x="507" y="1681"/>
                    <a:pt x="522" y="1676"/>
                    <a:pt x="522" y="1661"/>
                  </a:cubicBezTo>
                  <a:cubicBezTo>
                    <a:pt x="522" y="1632"/>
                    <a:pt x="507" y="1622"/>
                    <a:pt x="492" y="1603"/>
                  </a:cubicBezTo>
                  <a:cubicBezTo>
                    <a:pt x="478" y="1578"/>
                    <a:pt x="463" y="1569"/>
                    <a:pt x="449" y="1545"/>
                  </a:cubicBezTo>
                  <a:cubicBezTo>
                    <a:pt x="434" y="1520"/>
                    <a:pt x="419" y="1510"/>
                    <a:pt x="395" y="1501"/>
                  </a:cubicBezTo>
                  <a:cubicBezTo>
                    <a:pt x="385" y="1496"/>
                    <a:pt x="375" y="1496"/>
                    <a:pt x="366" y="1486"/>
                  </a:cubicBezTo>
                  <a:cubicBezTo>
                    <a:pt x="351" y="1476"/>
                    <a:pt x="346" y="1462"/>
                    <a:pt x="346" y="1442"/>
                  </a:cubicBezTo>
                  <a:cubicBezTo>
                    <a:pt x="336" y="1413"/>
                    <a:pt x="341" y="1393"/>
                    <a:pt x="336" y="1369"/>
                  </a:cubicBezTo>
                  <a:cubicBezTo>
                    <a:pt x="331" y="1345"/>
                    <a:pt x="322" y="1330"/>
                    <a:pt x="317" y="1305"/>
                  </a:cubicBezTo>
                  <a:cubicBezTo>
                    <a:pt x="307" y="1262"/>
                    <a:pt x="312" y="1233"/>
                    <a:pt x="307" y="1184"/>
                  </a:cubicBezTo>
                  <a:cubicBezTo>
                    <a:pt x="0" y="263"/>
                    <a:pt x="0" y="263"/>
                    <a:pt x="0" y="263"/>
                  </a:cubicBezTo>
                  <a:cubicBezTo>
                    <a:pt x="5" y="263"/>
                    <a:pt x="5" y="263"/>
                    <a:pt x="5" y="263"/>
                  </a:cubicBezTo>
                  <a:cubicBezTo>
                    <a:pt x="488" y="136"/>
                    <a:pt x="488" y="136"/>
                    <a:pt x="488" y="13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8" name="Freeform 93"/>
            <p:cNvSpPr>
              <a:spLocks noChangeArrowheads="1"/>
            </p:cNvSpPr>
            <p:nvPr/>
          </p:nvSpPr>
          <p:spPr bwMode="auto">
            <a:xfrm>
              <a:off x="11966350" y="9524700"/>
              <a:ext cx="2503417" cy="1965899"/>
            </a:xfrm>
            <a:custGeom>
              <a:avLst/>
              <a:gdLst>
                <a:gd name="T0" fmla="*/ 1267 w 3947"/>
                <a:gd name="T1" fmla="*/ 282 h 3098"/>
                <a:gd name="T2" fmla="*/ 2485 w 3947"/>
                <a:gd name="T3" fmla="*/ 209 h 3098"/>
                <a:gd name="T4" fmla="*/ 2631 w 3947"/>
                <a:gd name="T5" fmla="*/ 87 h 3098"/>
                <a:gd name="T6" fmla="*/ 2782 w 3947"/>
                <a:gd name="T7" fmla="*/ 29 h 3098"/>
                <a:gd name="T8" fmla="*/ 2869 w 3947"/>
                <a:gd name="T9" fmla="*/ 14 h 3098"/>
                <a:gd name="T10" fmla="*/ 2938 w 3947"/>
                <a:gd name="T11" fmla="*/ 92 h 3098"/>
                <a:gd name="T12" fmla="*/ 2869 w 3947"/>
                <a:gd name="T13" fmla="*/ 185 h 3098"/>
                <a:gd name="T14" fmla="*/ 2904 w 3947"/>
                <a:gd name="T15" fmla="*/ 511 h 3098"/>
                <a:gd name="T16" fmla="*/ 3006 w 3947"/>
                <a:gd name="T17" fmla="*/ 282 h 3098"/>
                <a:gd name="T18" fmla="*/ 3118 w 3947"/>
                <a:gd name="T19" fmla="*/ 555 h 3098"/>
                <a:gd name="T20" fmla="*/ 3332 w 3947"/>
                <a:gd name="T21" fmla="*/ 920 h 3098"/>
                <a:gd name="T22" fmla="*/ 3503 w 3947"/>
                <a:gd name="T23" fmla="*/ 1100 h 3098"/>
                <a:gd name="T24" fmla="*/ 3449 w 3947"/>
                <a:gd name="T25" fmla="*/ 1178 h 3098"/>
                <a:gd name="T26" fmla="*/ 3629 w 3947"/>
                <a:gd name="T27" fmla="*/ 1461 h 3098"/>
                <a:gd name="T28" fmla="*/ 3824 w 3947"/>
                <a:gd name="T29" fmla="*/ 1802 h 3098"/>
                <a:gd name="T30" fmla="*/ 3902 w 3947"/>
                <a:gd name="T31" fmla="*/ 1992 h 3098"/>
                <a:gd name="T32" fmla="*/ 3922 w 3947"/>
                <a:gd name="T33" fmla="*/ 2283 h 3098"/>
                <a:gd name="T34" fmla="*/ 3883 w 3947"/>
                <a:gd name="T35" fmla="*/ 2795 h 3098"/>
                <a:gd name="T36" fmla="*/ 3800 w 3947"/>
                <a:gd name="T37" fmla="*/ 3043 h 3098"/>
                <a:gd name="T38" fmla="*/ 3551 w 3947"/>
                <a:gd name="T39" fmla="*/ 3063 h 3098"/>
                <a:gd name="T40" fmla="*/ 3634 w 3947"/>
                <a:gd name="T41" fmla="*/ 3000 h 3098"/>
                <a:gd name="T42" fmla="*/ 3435 w 3947"/>
                <a:gd name="T43" fmla="*/ 2868 h 3098"/>
                <a:gd name="T44" fmla="*/ 3215 w 3947"/>
                <a:gd name="T45" fmla="*/ 2698 h 3098"/>
                <a:gd name="T46" fmla="*/ 3059 w 3947"/>
                <a:gd name="T47" fmla="*/ 2435 h 3098"/>
                <a:gd name="T48" fmla="*/ 2962 w 3947"/>
                <a:gd name="T49" fmla="*/ 2299 h 3098"/>
                <a:gd name="T50" fmla="*/ 2869 w 3947"/>
                <a:gd name="T51" fmla="*/ 2216 h 3098"/>
                <a:gd name="T52" fmla="*/ 2689 w 3947"/>
                <a:gd name="T53" fmla="*/ 2133 h 3098"/>
                <a:gd name="T54" fmla="*/ 2602 w 3947"/>
                <a:gd name="T55" fmla="*/ 1957 h 3098"/>
                <a:gd name="T56" fmla="*/ 2636 w 3947"/>
                <a:gd name="T57" fmla="*/ 1763 h 3098"/>
                <a:gd name="T58" fmla="*/ 2499 w 3947"/>
                <a:gd name="T59" fmla="*/ 1792 h 3098"/>
                <a:gd name="T60" fmla="*/ 2451 w 3947"/>
                <a:gd name="T61" fmla="*/ 1587 h 3098"/>
                <a:gd name="T62" fmla="*/ 2431 w 3947"/>
                <a:gd name="T63" fmla="*/ 1310 h 3098"/>
                <a:gd name="T64" fmla="*/ 2300 w 3947"/>
                <a:gd name="T65" fmla="*/ 1056 h 3098"/>
                <a:gd name="T66" fmla="*/ 1988 w 3947"/>
                <a:gd name="T67" fmla="*/ 896 h 3098"/>
                <a:gd name="T68" fmla="*/ 1885 w 3947"/>
                <a:gd name="T69" fmla="*/ 720 h 3098"/>
                <a:gd name="T70" fmla="*/ 1754 w 3947"/>
                <a:gd name="T71" fmla="*/ 677 h 3098"/>
                <a:gd name="T72" fmla="*/ 1623 w 3947"/>
                <a:gd name="T73" fmla="*/ 686 h 3098"/>
                <a:gd name="T74" fmla="*/ 1530 w 3947"/>
                <a:gd name="T75" fmla="*/ 808 h 3098"/>
                <a:gd name="T76" fmla="*/ 1365 w 3947"/>
                <a:gd name="T77" fmla="*/ 891 h 3098"/>
                <a:gd name="T78" fmla="*/ 1189 w 3947"/>
                <a:gd name="T79" fmla="*/ 964 h 3098"/>
                <a:gd name="T80" fmla="*/ 1062 w 3947"/>
                <a:gd name="T81" fmla="*/ 837 h 3098"/>
                <a:gd name="T82" fmla="*/ 931 w 3947"/>
                <a:gd name="T83" fmla="*/ 720 h 3098"/>
                <a:gd name="T84" fmla="*/ 697 w 3947"/>
                <a:gd name="T85" fmla="*/ 701 h 3098"/>
                <a:gd name="T86" fmla="*/ 381 w 3947"/>
                <a:gd name="T87" fmla="*/ 705 h 3098"/>
                <a:gd name="T88" fmla="*/ 220 w 3947"/>
                <a:gd name="T89" fmla="*/ 705 h 3098"/>
                <a:gd name="T90" fmla="*/ 166 w 3947"/>
                <a:gd name="T91" fmla="*/ 823 h 3098"/>
                <a:gd name="T92" fmla="*/ 83 w 3947"/>
                <a:gd name="T93" fmla="*/ 832 h 3098"/>
                <a:gd name="T94" fmla="*/ 64 w 3947"/>
                <a:gd name="T95" fmla="*/ 652 h 3098"/>
                <a:gd name="T96" fmla="*/ 30 w 3947"/>
                <a:gd name="T97" fmla="*/ 448 h 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47" h="3098">
                  <a:moveTo>
                    <a:pt x="1131" y="224"/>
                  </a:moveTo>
                  <a:lnTo>
                    <a:pt x="1131" y="224"/>
                  </a:lnTo>
                  <a:cubicBezTo>
                    <a:pt x="1184" y="238"/>
                    <a:pt x="1214" y="263"/>
                    <a:pt x="1267" y="282"/>
                  </a:cubicBezTo>
                  <a:cubicBezTo>
                    <a:pt x="1326" y="307"/>
                    <a:pt x="1360" y="311"/>
                    <a:pt x="1418" y="335"/>
                  </a:cubicBezTo>
                  <a:cubicBezTo>
                    <a:pt x="1710" y="316"/>
                    <a:pt x="1710" y="316"/>
                    <a:pt x="1710" y="316"/>
                  </a:cubicBezTo>
                  <a:cubicBezTo>
                    <a:pt x="2485" y="209"/>
                    <a:pt x="2485" y="209"/>
                    <a:pt x="2485" y="209"/>
                  </a:cubicBezTo>
                  <a:cubicBezTo>
                    <a:pt x="2524" y="243"/>
                    <a:pt x="2553" y="267"/>
                    <a:pt x="2606" y="277"/>
                  </a:cubicBezTo>
                  <a:cubicBezTo>
                    <a:pt x="2606" y="150"/>
                    <a:pt x="2606" y="150"/>
                    <a:pt x="2606" y="150"/>
                  </a:cubicBezTo>
                  <a:cubicBezTo>
                    <a:pt x="2606" y="126"/>
                    <a:pt x="2621" y="111"/>
                    <a:pt x="2631" y="87"/>
                  </a:cubicBezTo>
                  <a:cubicBezTo>
                    <a:pt x="2645" y="48"/>
                    <a:pt x="2675" y="14"/>
                    <a:pt x="2719" y="14"/>
                  </a:cubicBezTo>
                  <a:cubicBezTo>
                    <a:pt x="2728" y="14"/>
                    <a:pt x="2728" y="19"/>
                    <a:pt x="2733" y="19"/>
                  </a:cubicBezTo>
                  <a:cubicBezTo>
                    <a:pt x="2753" y="24"/>
                    <a:pt x="2763" y="29"/>
                    <a:pt x="2782" y="29"/>
                  </a:cubicBezTo>
                  <a:cubicBezTo>
                    <a:pt x="2792" y="29"/>
                    <a:pt x="2802" y="24"/>
                    <a:pt x="2811" y="19"/>
                  </a:cubicBezTo>
                  <a:cubicBezTo>
                    <a:pt x="2821" y="19"/>
                    <a:pt x="2831" y="24"/>
                    <a:pt x="2841" y="24"/>
                  </a:cubicBezTo>
                  <a:cubicBezTo>
                    <a:pt x="2855" y="24"/>
                    <a:pt x="2860" y="19"/>
                    <a:pt x="2869" y="14"/>
                  </a:cubicBezTo>
                  <a:cubicBezTo>
                    <a:pt x="2889" y="9"/>
                    <a:pt x="2913" y="4"/>
                    <a:pt x="2933" y="0"/>
                  </a:cubicBezTo>
                  <a:lnTo>
                    <a:pt x="2933" y="0"/>
                  </a:lnTo>
                  <a:cubicBezTo>
                    <a:pt x="2933" y="29"/>
                    <a:pt x="2938" y="58"/>
                    <a:pt x="2938" y="92"/>
                  </a:cubicBezTo>
                  <a:cubicBezTo>
                    <a:pt x="2938" y="111"/>
                    <a:pt x="2918" y="116"/>
                    <a:pt x="2908" y="136"/>
                  </a:cubicBezTo>
                  <a:cubicBezTo>
                    <a:pt x="2899" y="150"/>
                    <a:pt x="2894" y="165"/>
                    <a:pt x="2884" y="180"/>
                  </a:cubicBezTo>
                  <a:cubicBezTo>
                    <a:pt x="2879" y="185"/>
                    <a:pt x="2869" y="180"/>
                    <a:pt x="2869" y="185"/>
                  </a:cubicBezTo>
                  <a:cubicBezTo>
                    <a:pt x="2845" y="209"/>
                    <a:pt x="2836" y="228"/>
                    <a:pt x="2836" y="263"/>
                  </a:cubicBezTo>
                  <a:cubicBezTo>
                    <a:pt x="2836" y="311"/>
                    <a:pt x="2865" y="335"/>
                    <a:pt x="2879" y="384"/>
                  </a:cubicBezTo>
                  <a:cubicBezTo>
                    <a:pt x="2894" y="428"/>
                    <a:pt x="2894" y="462"/>
                    <a:pt x="2904" y="511"/>
                  </a:cubicBezTo>
                  <a:cubicBezTo>
                    <a:pt x="2913" y="452"/>
                    <a:pt x="2904" y="418"/>
                    <a:pt x="2904" y="360"/>
                  </a:cubicBezTo>
                  <a:cubicBezTo>
                    <a:pt x="2904" y="277"/>
                    <a:pt x="2908" y="214"/>
                    <a:pt x="2957" y="150"/>
                  </a:cubicBezTo>
                  <a:cubicBezTo>
                    <a:pt x="2987" y="199"/>
                    <a:pt x="2987" y="233"/>
                    <a:pt x="3006" y="282"/>
                  </a:cubicBezTo>
                  <a:cubicBezTo>
                    <a:pt x="3015" y="307"/>
                    <a:pt x="3030" y="321"/>
                    <a:pt x="3035" y="346"/>
                  </a:cubicBezTo>
                  <a:cubicBezTo>
                    <a:pt x="3059" y="409"/>
                    <a:pt x="3065" y="448"/>
                    <a:pt x="3094" y="511"/>
                  </a:cubicBezTo>
                  <a:cubicBezTo>
                    <a:pt x="3098" y="531"/>
                    <a:pt x="3113" y="540"/>
                    <a:pt x="3118" y="555"/>
                  </a:cubicBezTo>
                  <a:cubicBezTo>
                    <a:pt x="3137" y="598"/>
                    <a:pt x="3142" y="628"/>
                    <a:pt x="3167" y="667"/>
                  </a:cubicBezTo>
                  <a:cubicBezTo>
                    <a:pt x="3191" y="711"/>
                    <a:pt x="3225" y="725"/>
                    <a:pt x="3255" y="769"/>
                  </a:cubicBezTo>
                  <a:cubicBezTo>
                    <a:pt x="3294" y="827"/>
                    <a:pt x="3303" y="862"/>
                    <a:pt x="3332" y="920"/>
                  </a:cubicBezTo>
                  <a:cubicBezTo>
                    <a:pt x="3357" y="959"/>
                    <a:pt x="3381" y="973"/>
                    <a:pt x="3405" y="1003"/>
                  </a:cubicBezTo>
                  <a:cubicBezTo>
                    <a:pt x="3420" y="1023"/>
                    <a:pt x="3430" y="1032"/>
                    <a:pt x="3444" y="1051"/>
                  </a:cubicBezTo>
                  <a:cubicBezTo>
                    <a:pt x="3464" y="1071"/>
                    <a:pt x="3483" y="1076"/>
                    <a:pt x="3503" y="1100"/>
                  </a:cubicBezTo>
                  <a:cubicBezTo>
                    <a:pt x="3522" y="1120"/>
                    <a:pt x="3527" y="1134"/>
                    <a:pt x="3537" y="1159"/>
                  </a:cubicBezTo>
                  <a:cubicBezTo>
                    <a:pt x="3488" y="1139"/>
                    <a:pt x="3459" y="1114"/>
                    <a:pt x="3400" y="1110"/>
                  </a:cubicBezTo>
                  <a:cubicBezTo>
                    <a:pt x="3410" y="1139"/>
                    <a:pt x="3435" y="1154"/>
                    <a:pt x="3449" y="1178"/>
                  </a:cubicBezTo>
                  <a:cubicBezTo>
                    <a:pt x="3479" y="1217"/>
                    <a:pt x="3488" y="1241"/>
                    <a:pt x="3513" y="1285"/>
                  </a:cubicBezTo>
                  <a:cubicBezTo>
                    <a:pt x="3527" y="1310"/>
                    <a:pt x="3537" y="1334"/>
                    <a:pt x="3551" y="1358"/>
                  </a:cubicBezTo>
                  <a:cubicBezTo>
                    <a:pt x="3581" y="1397"/>
                    <a:pt x="3610" y="1417"/>
                    <a:pt x="3629" y="1461"/>
                  </a:cubicBezTo>
                  <a:cubicBezTo>
                    <a:pt x="3664" y="1534"/>
                    <a:pt x="3683" y="1578"/>
                    <a:pt x="3731" y="1646"/>
                  </a:cubicBezTo>
                  <a:cubicBezTo>
                    <a:pt x="3746" y="1670"/>
                    <a:pt x="3756" y="1680"/>
                    <a:pt x="3771" y="1704"/>
                  </a:cubicBezTo>
                  <a:cubicBezTo>
                    <a:pt x="3795" y="1743"/>
                    <a:pt x="3824" y="1758"/>
                    <a:pt x="3824" y="1802"/>
                  </a:cubicBezTo>
                  <a:cubicBezTo>
                    <a:pt x="3824" y="1816"/>
                    <a:pt x="3814" y="1821"/>
                    <a:pt x="3814" y="1835"/>
                  </a:cubicBezTo>
                  <a:cubicBezTo>
                    <a:pt x="3814" y="1855"/>
                    <a:pt x="3824" y="1870"/>
                    <a:pt x="3834" y="1885"/>
                  </a:cubicBezTo>
                  <a:cubicBezTo>
                    <a:pt x="3863" y="1924"/>
                    <a:pt x="3878" y="1952"/>
                    <a:pt x="3902" y="1992"/>
                  </a:cubicBezTo>
                  <a:cubicBezTo>
                    <a:pt x="3932" y="2040"/>
                    <a:pt x="3941" y="2079"/>
                    <a:pt x="3941" y="2138"/>
                  </a:cubicBezTo>
                  <a:cubicBezTo>
                    <a:pt x="3941" y="2177"/>
                    <a:pt x="3932" y="2196"/>
                    <a:pt x="3927" y="2230"/>
                  </a:cubicBezTo>
                  <a:cubicBezTo>
                    <a:pt x="3922" y="2250"/>
                    <a:pt x="3927" y="2259"/>
                    <a:pt x="3922" y="2283"/>
                  </a:cubicBezTo>
                  <a:cubicBezTo>
                    <a:pt x="3946" y="2440"/>
                    <a:pt x="3946" y="2440"/>
                    <a:pt x="3946" y="2440"/>
                  </a:cubicBezTo>
                  <a:cubicBezTo>
                    <a:pt x="3932" y="2518"/>
                    <a:pt x="3936" y="2561"/>
                    <a:pt x="3922" y="2634"/>
                  </a:cubicBezTo>
                  <a:cubicBezTo>
                    <a:pt x="3912" y="2698"/>
                    <a:pt x="3892" y="2732"/>
                    <a:pt x="3883" y="2795"/>
                  </a:cubicBezTo>
                  <a:cubicBezTo>
                    <a:pt x="3902" y="2878"/>
                    <a:pt x="3902" y="2878"/>
                    <a:pt x="3902" y="2878"/>
                  </a:cubicBezTo>
                  <a:cubicBezTo>
                    <a:pt x="3897" y="2922"/>
                    <a:pt x="3883" y="2946"/>
                    <a:pt x="3863" y="2985"/>
                  </a:cubicBezTo>
                  <a:cubicBezTo>
                    <a:pt x="3844" y="3010"/>
                    <a:pt x="3834" y="3043"/>
                    <a:pt x="3800" y="3043"/>
                  </a:cubicBezTo>
                  <a:cubicBezTo>
                    <a:pt x="3771" y="3043"/>
                    <a:pt x="3756" y="3034"/>
                    <a:pt x="3731" y="3034"/>
                  </a:cubicBezTo>
                  <a:cubicBezTo>
                    <a:pt x="3683" y="3034"/>
                    <a:pt x="3673" y="3097"/>
                    <a:pt x="3629" y="3097"/>
                  </a:cubicBezTo>
                  <a:cubicBezTo>
                    <a:pt x="3595" y="3097"/>
                    <a:pt x="3571" y="3087"/>
                    <a:pt x="3551" y="3063"/>
                  </a:cubicBezTo>
                  <a:cubicBezTo>
                    <a:pt x="3561" y="3058"/>
                    <a:pt x="3561" y="3054"/>
                    <a:pt x="3566" y="3049"/>
                  </a:cubicBezTo>
                  <a:cubicBezTo>
                    <a:pt x="3581" y="3049"/>
                    <a:pt x="3590" y="3054"/>
                    <a:pt x="3600" y="3049"/>
                  </a:cubicBezTo>
                  <a:cubicBezTo>
                    <a:pt x="3620" y="3039"/>
                    <a:pt x="3634" y="3024"/>
                    <a:pt x="3634" y="3000"/>
                  </a:cubicBezTo>
                  <a:cubicBezTo>
                    <a:pt x="3634" y="2980"/>
                    <a:pt x="3615" y="2976"/>
                    <a:pt x="3600" y="2966"/>
                  </a:cubicBezTo>
                  <a:cubicBezTo>
                    <a:pt x="3595" y="2971"/>
                    <a:pt x="3595" y="2976"/>
                    <a:pt x="3585" y="2976"/>
                  </a:cubicBezTo>
                  <a:cubicBezTo>
                    <a:pt x="3513" y="2976"/>
                    <a:pt x="3488" y="2912"/>
                    <a:pt x="3435" y="2868"/>
                  </a:cubicBezTo>
                  <a:cubicBezTo>
                    <a:pt x="3415" y="2849"/>
                    <a:pt x="3410" y="2829"/>
                    <a:pt x="3391" y="2810"/>
                  </a:cubicBezTo>
                  <a:cubicBezTo>
                    <a:pt x="3357" y="2766"/>
                    <a:pt x="3322" y="2751"/>
                    <a:pt x="3274" y="2732"/>
                  </a:cubicBezTo>
                  <a:cubicBezTo>
                    <a:pt x="3250" y="2722"/>
                    <a:pt x="3225" y="2717"/>
                    <a:pt x="3215" y="2698"/>
                  </a:cubicBezTo>
                  <a:cubicBezTo>
                    <a:pt x="3191" y="2659"/>
                    <a:pt x="3186" y="2634"/>
                    <a:pt x="3176" y="2590"/>
                  </a:cubicBezTo>
                  <a:cubicBezTo>
                    <a:pt x="3167" y="2551"/>
                    <a:pt x="3162" y="2527"/>
                    <a:pt x="3133" y="2498"/>
                  </a:cubicBezTo>
                  <a:cubicBezTo>
                    <a:pt x="3109" y="2474"/>
                    <a:pt x="3059" y="2474"/>
                    <a:pt x="3059" y="2435"/>
                  </a:cubicBezTo>
                  <a:cubicBezTo>
                    <a:pt x="3059" y="2415"/>
                    <a:pt x="3074" y="2401"/>
                    <a:pt x="3084" y="2386"/>
                  </a:cubicBezTo>
                  <a:cubicBezTo>
                    <a:pt x="3059" y="2377"/>
                    <a:pt x="3040" y="2371"/>
                    <a:pt x="3011" y="2362"/>
                  </a:cubicBezTo>
                  <a:cubicBezTo>
                    <a:pt x="2982" y="2352"/>
                    <a:pt x="2977" y="2328"/>
                    <a:pt x="2962" y="2299"/>
                  </a:cubicBezTo>
                  <a:cubicBezTo>
                    <a:pt x="2943" y="2269"/>
                    <a:pt x="2938" y="2245"/>
                    <a:pt x="2933" y="2206"/>
                  </a:cubicBezTo>
                  <a:cubicBezTo>
                    <a:pt x="2884" y="2206"/>
                    <a:pt x="2884" y="2206"/>
                    <a:pt x="2884" y="2206"/>
                  </a:cubicBezTo>
                  <a:cubicBezTo>
                    <a:pt x="2879" y="2211"/>
                    <a:pt x="2874" y="2211"/>
                    <a:pt x="2869" y="2216"/>
                  </a:cubicBezTo>
                  <a:cubicBezTo>
                    <a:pt x="2865" y="2230"/>
                    <a:pt x="2865" y="2245"/>
                    <a:pt x="2850" y="2259"/>
                  </a:cubicBezTo>
                  <a:cubicBezTo>
                    <a:pt x="2831" y="2245"/>
                    <a:pt x="2821" y="2235"/>
                    <a:pt x="2802" y="2225"/>
                  </a:cubicBezTo>
                  <a:cubicBezTo>
                    <a:pt x="2753" y="2196"/>
                    <a:pt x="2723" y="2181"/>
                    <a:pt x="2689" y="2133"/>
                  </a:cubicBezTo>
                  <a:cubicBezTo>
                    <a:pt x="2670" y="2103"/>
                    <a:pt x="2660" y="2084"/>
                    <a:pt x="2650" y="2045"/>
                  </a:cubicBezTo>
                  <a:cubicBezTo>
                    <a:pt x="2645" y="2026"/>
                    <a:pt x="2641" y="2011"/>
                    <a:pt x="2631" y="2001"/>
                  </a:cubicBezTo>
                  <a:cubicBezTo>
                    <a:pt x="2617" y="1987"/>
                    <a:pt x="2602" y="1977"/>
                    <a:pt x="2602" y="1957"/>
                  </a:cubicBezTo>
                  <a:cubicBezTo>
                    <a:pt x="2602" y="1933"/>
                    <a:pt x="2617" y="1918"/>
                    <a:pt x="2631" y="1899"/>
                  </a:cubicBezTo>
                  <a:cubicBezTo>
                    <a:pt x="2645" y="1870"/>
                    <a:pt x="2650" y="1850"/>
                    <a:pt x="2650" y="1821"/>
                  </a:cubicBezTo>
                  <a:cubicBezTo>
                    <a:pt x="2650" y="1797"/>
                    <a:pt x="2650" y="1782"/>
                    <a:pt x="2636" y="1763"/>
                  </a:cubicBezTo>
                  <a:cubicBezTo>
                    <a:pt x="2617" y="1738"/>
                    <a:pt x="2592" y="1733"/>
                    <a:pt x="2562" y="1728"/>
                  </a:cubicBezTo>
                  <a:cubicBezTo>
                    <a:pt x="2553" y="1743"/>
                    <a:pt x="2553" y="1758"/>
                    <a:pt x="2548" y="1772"/>
                  </a:cubicBezTo>
                  <a:cubicBezTo>
                    <a:pt x="2538" y="1792"/>
                    <a:pt x="2519" y="1792"/>
                    <a:pt x="2499" y="1792"/>
                  </a:cubicBezTo>
                  <a:cubicBezTo>
                    <a:pt x="2490" y="1792"/>
                    <a:pt x="2490" y="1772"/>
                    <a:pt x="2485" y="1763"/>
                  </a:cubicBezTo>
                  <a:cubicBezTo>
                    <a:pt x="2475" y="1738"/>
                    <a:pt x="2470" y="1724"/>
                    <a:pt x="2465" y="1699"/>
                  </a:cubicBezTo>
                  <a:cubicBezTo>
                    <a:pt x="2460" y="1661"/>
                    <a:pt x="2451" y="1636"/>
                    <a:pt x="2451" y="1587"/>
                  </a:cubicBezTo>
                  <a:cubicBezTo>
                    <a:pt x="2451" y="1568"/>
                    <a:pt x="2451" y="1568"/>
                    <a:pt x="2451" y="1568"/>
                  </a:cubicBezTo>
                  <a:cubicBezTo>
                    <a:pt x="2451" y="1514"/>
                    <a:pt x="2451" y="1485"/>
                    <a:pt x="2451" y="1432"/>
                  </a:cubicBezTo>
                  <a:cubicBezTo>
                    <a:pt x="2451" y="1382"/>
                    <a:pt x="2431" y="1358"/>
                    <a:pt x="2431" y="1310"/>
                  </a:cubicBezTo>
                  <a:cubicBezTo>
                    <a:pt x="2431" y="1232"/>
                    <a:pt x="2431" y="1232"/>
                    <a:pt x="2431" y="1232"/>
                  </a:cubicBezTo>
                  <a:cubicBezTo>
                    <a:pt x="2431" y="1208"/>
                    <a:pt x="2407" y="1197"/>
                    <a:pt x="2402" y="1173"/>
                  </a:cubicBezTo>
                  <a:cubicBezTo>
                    <a:pt x="2377" y="1120"/>
                    <a:pt x="2349" y="1086"/>
                    <a:pt x="2300" y="1056"/>
                  </a:cubicBezTo>
                  <a:cubicBezTo>
                    <a:pt x="2217" y="1012"/>
                    <a:pt x="2168" y="998"/>
                    <a:pt x="2086" y="949"/>
                  </a:cubicBezTo>
                  <a:cubicBezTo>
                    <a:pt x="2071" y="944"/>
                    <a:pt x="2061" y="929"/>
                    <a:pt x="2042" y="925"/>
                  </a:cubicBezTo>
                  <a:cubicBezTo>
                    <a:pt x="2022" y="915"/>
                    <a:pt x="1998" y="915"/>
                    <a:pt x="1988" y="896"/>
                  </a:cubicBezTo>
                  <a:cubicBezTo>
                    <a:pt x="1983" y="886"/>
                    <a:pt x="1993" y="876"/>
                    <a:pt x="1988" y="866"/>
                  </a:cubicBezTo>
                  <a:cubicBezTo>
                    <a:pt x="1983" y="832"/>
                    <a:pt x="1964" y="818"/>
                    <a:pt x="1944" y="788"/>
                  </a:cubicBezTo>
                  <a:cubicBezTo>
                    <a:pt x="1925" y="764"/>
                    <a:pt x="1905" y="744"/>
                    <a:pt x="1885" y="720"/>
                  </a:cubicBezTo>
                  <a:cubicBezTo>
                    <a:pt x="1881" y="716"/>
                    <a:pt x="1881" y="711"/>
                    <a:pt x="1876" y="705"/>
                  </a:cubicBezTo>
                  <a:cubicBezTo>
                    <a:pt x="1857" y="691"/>
                    <a:pt x="1837" y="696"/>
                    <a:pt x="1818" y="691"/>
                  </a:cubicBezTo>
                  <a:cubicBezTo>
                    <a:pt x="1793" y="686"/>
                    <a:pt x="1779" y="677"/>
                    <a:pt x="1754" y="677"/>
                  </a:cubicBezTo>
                  <a:cubicBezTo>
                    <a:pt x="1744" y="677"/>
                    <a:pt x="1739" y="686"/>
                    <a:pt x="1725" y="686"/>
                  </a:cubicBezTo>
                  <a:cubicBezTo>
                    <a:pt x="1715" y="686"/>
                    <a:pt x="1705" y="686"/>
                    <a:pt x="1696" y="686"/>
                  </a:cubicBezTo>
                  <a:cubicBezTo>
                    <a:pt x="1623" y="686"/>
                    <a:pt x="1623" y="686"/>
                    <a:pt x="1623" y="686"/>
                  </a:cubicBezTo>
                  <a:cubicBezTo>
                    <a:pt x="1589" y="686"/>
                    <a:pt x="1574" y="696"/>
                    <a:pt x="1545" y="696"/>
                  </a:cubicBezTo>
                  <a:cubicBezTo>
                    <a:pt x="1545" y="720"/>
                    <a:pt x="1540" y="735"/>
                    <a:pt x="1540" y="764"/>
                  </a:cubicBezTo>
                  <a:cubicBezTo>
                    <a:pt x="1540" y="779"/>
                    <a:pt x="1540" y="799"/>
                    <a:pt x="1530" y="808"/>
                  </a:cubicBezTo>
                  <a:cubicBezTo>
                    <a:pt x="1511" y="823"/>
                    <a:pt x="1491" y="813"/>
                    <a:pt x="1467" y="823"/>
                  </a:cubicBezTo>
                  <a:cubicBezTo>
                    <a:pt x="1448" y="832"/>
                    <a:pt x="1442" y="857"/>
                    <a:pt x="1423" y="876"/>
                  </a:cubicBezTo>
                  <a:cubicBezTo>
                    <a:pt x="1409" y="891"/>
                    <a:pt x="1384" y="886"/>
                    <a:pt x="1365" y="891"/>
                  </a:cubicBezTo>
                  <a:cubicBezTo>
                    <a:pt x="1340" y="896"/>
                    <a:pt x="1326" y="910"/>
                    <a:pt x="1301" y="920"/>
                  </a:cubicBezTo>
                  <a:cubicBezTo>
                    <a:pt x="1257" y="935"/>
                    <a:pt x="1223" y="959"/>
                    <a:pt x="1175" y="964"/>
                  </a:cubicBezTo>
                  <a:cubicBezTo>
                    <a:pt x="1189" y="964"/>
                    <a:pt x="1189" y="964"/>
                    <a:pt x="1189" y="964"/>
                  </a:cubicBezTo>
                  <a:cubicBezTo>
                    <a:pt x="1175" y="949"/>
                    <a:pt x="1160" y="949"/>
                    <a:pt x="1145" y="935"/>
                  </a:cubicBezTo>
                  <a:cubicBezTo>
                    <a:pt x="1126" y="915"/>
                    <a:pt x="1131" y="891"/>
                    <a:pt x="1116" y="871"/>
                  </a:cubicBezTo>
                  <a:cubicBezTo>
                    <a:pt x="1106" y="852"/>
                    <a:pt x="1087" y="847"/>
                    <a:pt x="1062" y="837"/>
                  </a:cubicBezTo>
                  <a:cubicBezTo>
                    <a:pt x="1028" y="832"/>
                    <a:pt x="1004" y="827"/>
                    <a:pt x="984" y="803"/>
                  </a:cubicBezTo>
                  <a:cubicBezTo>
                    <a:pt x="970" y="788"/>
                    <a:pt x="975" y="774"/>
                    <a:pt x="965" y="759"/>
                  </a:cubicBezTo>
                  <a:cubicBezTo>
                    <a:pt x="960" y="740"/>
                    <a:pt x="951" y="730"/>
                    <a:pt x="931" y="720"/>
                  </a:cubicBezTo>
                  <a:cubicBezTo>
                    <a:pt x="838" y="735"/>
                    <a:pt x="838" y="735"/>
                    <a:pt x="838" y="735"/>
                  </a:cubicBezTo>
                  <a:cubicBezTo>
                    <a:pt x="804" y="725"/>
                    <a:pt x="790" y="711"/>
                    <a:pt x="756" y="701"/>
                  </a:cubicBezTo>
                  <a:cubicBezTo>
                    <a:pt x="731" y="696"/>
                    <a:pt x="716" y="705"/>
                    <a:pt x="697" y="701"/>
                  </a:cubicBezTo>
                  <a:cubicBezTo>
                    <a:pt x="649" y="686"/>
                    <a:pt x="624" y="652"/>
                    <a:pt x="575" y="652"/>
                  </a:cubicBezTo>
                  <a:cubicBezTo>
                    <a:pt x="527" y="652"/>
                    <a:pt x="503" y="667"/>
                    <a:pt x="454" y="686"/>
                  </a:cubicBezTo>
                  <a:cubicBezTo>
                    <a:pt x="425" y="696"/>
                    <a:pt x="410" y="705"/>
                    <a:pt x="381" y="705"/>
                  </a:cubicBezTo>
                  <a:cubicBezTo>
                    <a:pt x="361" y="705"/>
                    <a:pt x="351" y="705"/>
                    <a:pt x="332" y="701"/>
                  </a:cubicBezTo>
                  <a:cubicBezTo>
                    <a:pt x="322" y="696"/>
                    <a:pt x="318" y="686"/>
                    <a:pt x="303" y="686"/>
                  </a:cubicBezTo>
                  <a:cubicBezTo>
                    <a:pt x="268" y="686"/>
                    <a:pt x="254" y="705"/>
                    <a:pt x="220" y="705"/>
                  </a:cubicBezTo>
                  <a:cubicBezTo>
                    <a:pt x="210" y="705"/>
                    <a:pt x="205" y="705"/>
                    <a:pt x="196" y="701"/>
                  </a:cubicBezTo>
                  <a:cubicBezTo>
                    <a:pt x="196" y="730"/>
                    <a:pt x="196" y="750"/>
                    <a:pt x="186" y="779"/>
                  </a:cubicBezTo>
                  <a:cubicBezTo>
                    <a:pt x="186" y="799"/>
                    <a:pt x="186" y="813"/>
                    <a:pt x="166" y="823"/>
                  </a:cubicBezTo>
                  <a:cubicBezTo>
                    <a:pt x="157" y="832"/>
                    <a:pt x="142" y="827"/>
                    <a:pt x="122" y="827"/>
                  </a:cubicBezTo>
                  <a:cubicBezTo>
                    <a:pt x="108" y="827"/>
                    <a:pt x="98" y="827"/>
                    <a:pt x="83" y="832"/>
                  </a:cubicBezTo>
                  <a:lnTo>
                    <a:pt x="83" y="832"/>
                  </a:lnTo>
                  <a:cubicBezTo>
                    <a:pt x="79" y="803"/>
                    <a:pt x="79" y="788"/>
                    <a:pt x="69" y="759"/>
                  </a:cubicBezTo>
                  <a:cubicBezTo>
                    <a:pt x="64" y="740"/>
                    <a:pt x="59" y="725"/>
                    <a:pt x="59" y="705"/>
                  </a:cubicBezTo>
                  <a:cubicBezTo>
                    <a:pt x="59" y="686"/>
                    <a:pt x="64" y="672"/>
                    <a:pt x="64" y="652"/>
                  </a:cubicBezTo>
                  <a:cubicBezTo>
                    <a:pt x="59" y="633"/>
                    <a:pt x="35" y="628"/>
                    <a:pt x="20" y="613"/>
                  </a:cubicBezTo>
                  <a:cubicBezTo>
                    <a:pt x="6" y="594"/>
                    <a:pt x="0" y="574"/>
                    <a:pt x="0" y="550"/>
                  </a:cubicBezTo>
                  <a:cubicBezTo>
                    <a:pt x="0" y="511"/>
                    <a:pt x="20" y="487"/>
                    <a:pt x="30" y="448"/>
                  </a:cubicBezTo>
                  <a:cubicBezTo>
                    <a:pt x="1131" y="224"/>
                    <a:pt x="1131" y="224"/>
                    <a:pt x="1131" y="224"/>
                  </a:cubicBezTo>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9" name="Freeform 94"/>
            <p:cNvSpPr>
              <a:spLocks noChangeArrowheads="1"/>
            </p:cNvSpPr>
            <p:nvPr/>
          </p:nvSpPr>
          <p:spPr bwMode="auto">
            <a:xfrm>
              <a:off x="11613520" y="8306515"/>
              <a:ext cx="1097695" cy="1769869"/>
            </a:xfrm>
            <a:custGeom>
              <a:avLst/>
              <a:gdLst>
                <a:gd name="T0" fmla="*/ 638 w 1731"/>
                <a:gd name="T1" fmla="*/ 2752 h 2792"/>
                <a:gd name="T2" fmla="*/ 638 w 1731"/>
                <a:gd name="T3" fmla="*/ 2752 h 2792"/>
                <a:gd name="T4" fmla="*/ 507 w 1731"/>
                <a:gd name="T5" fmla="*/ 2772 h 2792"/>
                <a:gd name="T6" fmla="*/ 439 w 1731"/>
                <a:gd name="T7" fmla="*/ 2719 h 2792"/>
                <a:gd name="T8" fmla="*/ 385 w 1731"/>
                <a:gd name="T9" fmla="*/ 2625 h 2792"/>
                <a:gd name="T10" fmla="*/ 307 w 1731"/>
                <a:gd name="T11" fmla="*/ 2747 h 2792"/>
                <a:gd name="T12" fmla="*/ 278 w 1731"/>
                <a:gd name="T13" fmla="*/ 2772 h 2792"/>
                <a:gd name="T14" fmla="*/ 200 w 1731"/>
                <a:gd name="T15" fmla="*/ 2786 h 2792"/>
                <a:gd name="T16" fmla="*/ 185 w 1731"/>
                <a:gd name="T17" fmla="*/ 2791 h 2792"/>
                <a:gd name="T18" fmla="*/ 185 w 1731"/>
                <a:gd name="T19" fmla="*/ 2791 h 2792"/>
                <a:gd name="T20" fmla="*/ 74 w 1731"/>
                <a:gd name="T21" fmla="*/ 1973 h 2792"/>
                <a:gd name="T22" fmla="*/ 63 w 1731"/>
                <a:gd name="T23" fmla="*/ 298 h 2792"/>
                <a:gd name="T24" fmla="*/ 0 w 1731"/>
                <a:gd name="T25" fmla="*/ 195 h 2792"/>
                <a:gd name="T26" fmla="*/ 0 w 1731"/>
                <a:gd name="T27" fmla="*/ 195 h 2792"/>
                <a:gd name="T28" fmla="*/ 39 w 1731"/>
                <a:gd name="T29" fmla="*/ 152 h 2792"/>
                <a:gd name="T30" fmla="*/ 69 w 1731"/>
                <a:gd name="T31" fmla="*/ 152 h 2792"/>
                <a:gd name="T32" fmla="*/ 171 w 1731"/>
                <a:gd name="T33" fmla="*/ 122 h 2792"/>
                <a:gd name="T34" fmla="*/ 249 w 1731"/>
                <a:gd name="T35" fmla="*/ 103 h 2792"/>
                <a:gd name="T36" fmla="*/ 293 w 1731"/>
                <a:gd name="T37" fmla="*/ 127 h 2792"/>
                <a:gd name="T38" fmla="*/ 385 w 1731"/>
                <a:gd name="T39" fmla="*/ 156 h 2792"/>
                <a:gd name="T40" fmla="*/ 1208 w 1731"/>
                <a:gd name="T41" fmla="*/ 0 h 2792"/>
                <a:gd name="T42" fmla="*/ 1208 w 1731"/>
                <a:gd name="T43" fmla="*/ 0 h 2792"/>
                <a:gd name="T44" fmla="*/ 1515 w 1731"/>
                <a:gd name="T45" fmla="*/ 921 h 2792"/>
                <a:gd name="T46" fmla="*/ 1525 w 1731"/>
                <a:gd name="T47" fmla="*/ 1042 h 2792"/>
                <a:gd name="T48" fmla="*/ 1544 w 1731"/>
                <a:gd name="T49" fmla="*/ 1106 h 2792"/>
                <a:gd name="T50" fmla="*/ 1554 w 1731"/>
                <a:gd name="T51" fmla="*/ 1179 h 2792"/>
                <a:gd name="T52" fmla="*/ 1574 w 1731"/>
                <a:gd name="T53" fmla="*/ 1223 h 2792"/>
                <a:gd name="T54" fmla="*/ 1603 w 1731"/>
                <a:gd name="T55" fmla="*/ 1238 h 2792"/>
                <a:gd name="T56" fmla="*/ 1657 w 1731"/>
                <a:gd name="T57" fmla="*/ 1282 h 2792"/>
                <a:gd name="T58" fmla="*/ 1700 w 1731"/>
                <a:gd name="T59" fmla="*/ 1340 h 2792"/>
                <a:gd name="T60" fmla="*/ 1730 w 1731"/>
                <a:gd name="T61" fmla="*/ 1398 h 2792"/>
                <a:gd name="T62" fmla="*/ 1705 w 1731"/>
                <a:gd name="T63" fmla="*/ 1428 h 2792"/>
                <a:gd name="T64" fmla="*/ 1676 w 1731"/>
                <a:gd name="T65" fmla="*/ 1471 h 2792"/>
                <a:gd name="T66" fmla="*/ 1671 w 1731"/>
                <a:gd name="T67" fmla="*/ 1550 h 2792"/>
                <a:gd name="T68" fmla="*/ 1657 w 1731"/>
                <a:gd name="T69" fmla="*/ 1656 h 2792"/>
                <a:gd name="T70" fmla="*/ 1705 w 1731"/>
                <a:gd name="T71" fmla="*/ 1959 h 2792"/>
                <a:gd name="T72" fmla="*/ 1686 w 1731"/>
                <a:gd name="T73" fmla="*/ 2144 h 2792"/>
                <a:gd name="T74" fmla="*/ 1686 w 1731"/>
                <a:gd name="T75" fmla="*/ 2144 h 2792"/>
                <a:gd name="T76" fmla="*/ 585 w 1731"/>
                <a:gd name="T77" fmla="*/ 2368 h 2792"/>
                <a:gd name="T78" fmla="*/ 555 w 1731"/>
                <a:gd name="T79" fmla="*/ 2470 h 2792"/>
                <a:gd name="T80" fmla="*/ 575 w 1731"/>
                <a:gd name="T81" fmla="*/ 2533 h 2792"/>
                <a:gd name="T82" fmla="*/ 619 w 1731"/>
                <a:gd name="T83" fmla="*/ 2572 h 2792"/>
                <a:gd name="T84" fmla="*/ 614 w 1731"/>
                <a:gd name="T85" fmla="*/ 2625 h 2792"/>
                <a:gd name="T86" fmla="*/ 624 w 1731"/>
                <a:gd name="T87" fmla="*/ 2679 h 2792"/>
                <a:gd name="T88" fmla="*/ 638 w 1731"/>
                <a:gd name="T89" fmla="*/ 2752 h 2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31" h="2792">
                  <a:moveTo>
                    <a:pt x="638" y="2752"/>
                  </a:moveTo>
                  <a:lnTo>
                    <a:pt x="638" y="2752"/>
                  </a:lnTo>
                  <a:cubicBezTo>
                    <a:pt x="594" y="2757"/>
                    <a:pt x="561" y="2772"/>
                    <a:pt x="507" y="2772"/>
                  </a:cubicBezTo>
                  <a:cubicBezTo>
                    <a:pt x="478" y="2772"/>
                    <a:pt x="458" y="2743"/>
                    <a:pt x="439" y="2719"/>
                  </a:cubicBezTo>
                  <a:cubicBezTo>
                    <a:pt x="414" y="2684"/>
                    <a:pt x="395" y="2664"/>
                    <a:pt x="385" y="2625"/>
                  </a:cubicBezTo>
                  <a:cubicBezTo>
                    <a:pt x="361" y="2679"/>
                    <a:pt x="346" y="2708"/>
                    <a:pt x="307" y="2747"/>
                  </a:cubicBezTo>
                  <a:cubicBezTo>
                    <a:pt x="298" y="2757"/>
                    <a:pt x="293" y="2767"/>
                    <a:pt x="278" y="2772"/>
                  </a:cubicBezTo>
                  <a:cubicBezTo>
                    <a:pt x="254" y="2786"/>
                    <a:pt x="229" y="2786"/>
                    <a:pt x="200" y="2786"/>
                  </a:cubicBezTo>
                  <a:cubicBezTo>
                    <a:pt x="195" y="2786"/>
                    <a:pt x="190" y="2791"/>
                    <a:pt x="185" y="2791"/>
                  </a:cubicBezTo>
                  <a:lnTo>
                    <a:pt x="185" y="2791"/>
                  </a:lnTo>
                  <a:cubicBezTo>
                    <a:pt x="74" y="1973"/>
                    <a:pt x="74" y="1973"/>
                    <a:pt x="74" y="1973"/>
                  </a:cubicBezTo>
                  <a:cubicBezTo>
                    <a:pt x="63" y="298"/>
                    <a:pt x="63" y="298"/>
                    <a:pt x="63" y="298"/>
                  </a:cubicBezTo>
                  <a:cubicBezTo>
                    <a:pt x="44" y="254"/>
                    <a:pt x="30" y="229"/>
                    <a:pt x="0" y="195"/>
                  </a:cubicBezTo>
                  <a:lnTo>
                    <a:pt x="0" y="195"/>
                  </a:lnTo>
                  <a:cubicBezTo>
                    <a:pt x="15" y="180"/>
                    <a:pt x="20" y="161"/>
                    <a:pt x="39" y="152"/>
                  </a:cubicBezTo>
                  <a:cubicBezTo>
                    <a:pt x="44" y="146"/>
                    <a:pt x="59" y="152"/>
                    <a:pt x="69" y="152"/>
                  </a:cubicBezTo>
                  <a:cubicBezTo>
                    <a:pt x="107" y="141"/>
                    <a:pt x="132" y="127"/>
                    <a:pt x="171" y="122"/>
                  </a:cubicBezTo>
                  <a:cubicBezTo>
                    <a:pt x="205" y="122"/>
                    <a:pt x="220" y="103"/>
                    <a:pt x="249" y="103"/>
                  </a:cubicBezTo>
                  <a:cubicBezTo>
                    <a:pt x="268" y="103"/>
                    <a:pt x="278" y="122"/>
                    <a:pt x="293" y="127"/>
                  </a:cubicBezTo>
                  <a:cubicBezTo>
                    <a:pt x="327" y="141"/>
                    <a:pt x="346" y="146"/>
                    <a:pt x="385" y="156"/>
                  </a:cubicBezTo>
                  <a:cubicBezTo>
                    <a:pt x="1208" y="0"/>
                    <a:pt x="1208" y="0"/>
                    <a:pt x="1208" y="0"/>
                  </a:cubicBezTo>
                  <a:lnTo>
                    <a:pt x="1208" y="0"/>
                  </a:lnTo>
                  <a:cubicBezTo>
                    <a:pt x="1515" y="921"/>
                    <a:pt x="1515" y="921"/>
                    <a:pt x="1515" y="921"/>
                  </a:cubicBezTo>
                  <a:cubicBezTo>
                    <a:pt x="1520" y="970"/>
                    <a:pt x="1515" y="999"/>
                    <a:pt x="1525" y="1042"/>
                  </a:cubicBezTo>
                  <a:cubicBezTo>
                    <a:pt x="1530" y="1067"/>
                    <a:pt x="1539" y="1082"/>
                    <a:pt x="1544" y="1106"/>
                  </a:cubicBezTo>
                  <a:cubicBezTo>
                    <a:pt x="1549" y="1130"/>
                    <a:pt x="1544" y="1150"/>
                    <a:pt x="1554" y="1179"/>
                  </a:cubicBezTo>
                  <a:cubicBezTo>
                    <a:pt x="1554" y="1199"/>
                    <a:pt x="1559" y="1213"/>
                    <a:pt x="1574" y="1223"/>
                  </a:cubicBezTo>
                  <a:cubicBezTo>
                    <a:pt x="1583" y="1233"/>
                    <a:pt x="1593" y="1233"/>
                    <a:pt x="1603" y="1238"/>
                  </a:cubicBezTo>
                  <a:cubicBezTo>
                    <a:pt x="1627" y="1247"/>
                    <a:pt x="1642" y="1257"/>
                    <a:pt x="1657" y="1282"/>
                  </a:cubicBezTo>
                  <a:cubicBezTo>
                    <a:pt x="1671" y="1306"/>
                    <a:pt x="1686" y="1315"/>
                    <a:pt x="1700" y="1340"/>
                  </a:cubicBezTo>
                  <a:cubicBezTo>
                    <a:pt x="1715" y="1359"/>
                    <a:pt x="1730" y="1369"/>
                    <a:pt x="1730" y="1398"/>
                  </a:cubicBezTo>
                  <a:cubicBezTo>
                    <a:pt x="1730" y="1413"/>
                    <a:pt x="1715" y="1418"/>
                    <a:pt x="1705" y="1428"/>
                  </a:cubicBezTo>
                  <a:cubicBezTo>
                    <a:pt x="1696" y="1442"/>
                    <a:pt x="1686" y="1456"/>
                    <a:pt x="1676" y="1471"/>
                  </a:cubicBezTo>
                  <a:cubicBezTo>
                    <a:pt x="1666" y="1501"/>
                    <a:pt x="1671" y="1520"/>
                    <a:pt x="1671" y="1550"/>
                  </a:cubicBezTo>
                  <a:cubicBezTo>
                    <a:pt x="1671" y="1588"/>
                    <a:pt x="1661" y="1613"/>
                    <a:pt x="1657" y="1656"/>
                  </a:cubicBezTo>
                  <a:cubicBezTo>
                    <a:pt x="1705" y="1959"/>
                    <a:pt x="1705" y="1959"/>
                    <a:pt x="1705" y="1959"/>
                  </a:cubicBezTo>
                  <a:cubicBezTo>
                    <a:pt x="1700" y="2036"/>
                    <a:pt x="1691" y="2066"/>
                    <a:pt x="1686" y="2144"/>
                  </a:cubicBezTo>
                  <a:lnTo>
                    <a:pt x="1686" y="2144"/>
                  </a:lnTo>
                  <a:cubicBezTo>
                    <a:pt x="585" y="2368"/>
                    <a:pt x="585" y="2368"/>
                    <a:pt x="585" y="2368"/>
                  </a:cubicBezTo>
                  <a:cubicBezTo>
                    <a:pt x="575" y="2407"/>
                    <a:pt x="555" y="2431"/>
                    <a:pt x="555" y="2470"/>
                  </a:cubicBezTo>
                  <a:cubicBezTo>
                    <a:pt x="555" y="2494"/>
                    <a:pt x="561" y="2514"/>
                    <a:pt x="575" y="2533"/>
                  </a:cubicBezTo>
                  <a:cubicBezTo>
                    <a:pt x="590" y="2548"/>
                    <a:pt x="614" y="2553"/>
                    <a:pt x="619" y="2572"/>
                  </a:cubicBezTo>
                  <a:cubicBezTo>
                    <a:pt x="619" y="2592"/>
                    <a:pt x="614" y="2606"/>
                    <a:pt x="614" y="2625"/>
                  </a:cubicBezTo>
                  <a:cubicBezTo>
                    <a:pt x="614" y="2645"/>
                    <a:pt x="619" y="2660"/>
                    <a:pt x="624" y="2679"/>
                  </a:cubicBezTo>
                  <a:cubicBezTo>
                    <a:pt x="634" y="2708"/>
                    <a:pt x="634" y="2723"/>
                    <a:pt x="638" y="275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0" name="Freeform 95"/>
            <p:cNvSpPr>
              <a:spLocks noChangeArrowheads="1"/>
            </p:cNvSpPr>
            <p:nvPr/>
          </p:nvSpPr>
          <p:spPr bwMode="auto">
            <a:xfrm>
              <a:off x="10748244" y="8429733"/>
              <a:ext cx="980085" cy="1764268"/>
            </a:xfrm>
            <a:custGeom>
              <a:avLst/>
              <a:gdLst>
                <a:gd name="T0" fmla="*/ 453 w 1549"/>
                <a:gd name="T1" fmla="*/ 151 h 2782"/>
                <a:gd name="T2" fmla="*/ 375 w 1549"/>
                <a:gd name="T3" fmla="*/ 288 h 2782"/>
                <a:gd name="T4" fmla="*/ 336 w 1549"/>
                <a:gd name="T5" fmla="*/ 371 h 2782"/>
                <a:gd name="T6" fmla="*/ 316 w 1549"/>
                <a:gd name="T7" fmla="*/ 497 h 2782"/>
                <a:gd name="T8" fmla="*/ 219 w 1549"/>
                <a:gd name="T9" fmla="*/ 580 h 2782"/>
                <a:gd name="T10" fmla="*/ 199 w 1549"/>
                <a:gd name="T11" fmla="*/ 692 h 2782"/>
                <a:gd name="T12" fmla="*/ 131 w 1549"/>
                <a:gd name="T13" fmla="*/ 784 h 2782"/>
                <a:gd name="T14" fmla="*/ 126 w 1549"/>
                <a:gd name="T15" fmla="*/ 891 h 2782"/>
                <a:gd name="T16" fmla="*/ 121 w 1549"/>
                <a:gd name="T17" fmla="*/ 979 h 2782"/>
                <a:gd name="T18" fmla="*/ 146 w 1549"/>
                <a:gd name="T19" fmla="*/ 1145 h 2782"/>
                <a:gd name="T20" fmla="*/ 160 w 1549"/>
                <a:gd name="T21" fmla="*/ 1325 h 2782"/>
                <a:gd name="T22" fmla="*/ 170 w 1549"/>
                <a:gd name="T23" fmla="*/ 1403 h 2782"/>
                <a:gd name="T24" fmla="*/ 185 w 1549"/>
                <a:gd name="T25" fmla="*/ 1476 h 2782"/>
                <a:gd name="T26" fmla="*/ 248 w 1549"/>
                <a:gd name="T27" fmla="*/ 1627 h 2782"/>
                <a:gd name="T28" fmla="*/ 238 w 1549"/>
                <a:gd name="T29" fmla="*/ 1734 h 2782"/>
                <a:gd name="T30" fmla="*/ 185 w 1549"/>
                <a:gd name="T31" fmla="*/ 1807 h 2782"/>
                <a:gd name="T32" fmla="*/ 190 w 1549"/>
                <a:gd name="T33" fmla="*/ 1924 h 2782"/>
                <a:gd name="T34" fmla="*/ 151 w 1549"/>
                <a:gd name="T35" fmla="*/ 1992 h 2782"/>
                <a:gd name="T36" fmla="*/ 116 w 1549"/>
                <a:gd name="T37" fmla="*/ 2032 h 2782"/>
                <a:gd name="T38" fmla="*/ 53 w 1549"/>
                <a:gd name="T39" fmla="*/ 2129 h 2782"/>
                <a:gd name="T40" fmla="*/ 83 w 1549"/>
                <a:gd name="T41" fmla="*/ 2192 h 2782"/>
                <a:gd name="T42" fmla="*/ 34 w 1549"/>
                <a:gd name="T43" fmla="*/ 2280 h 2782"/>
                <a:gd name="T44" fmla="*/ 24 w 1549"/>
                <a:gd name="T45" fmla="*/ 2377 h 2782"/>
                <a:gd name="T46" fmla="*/ 44 w 1549"/>
                <a:gd name="T47" fmla="*/ 2469 h 2782"/>
                <a:gd name="T48" fmla="*/ 901 w 1549"/>
                <a:gd name="T49" fmla="*/ 2397 h 2782"/>
                <a:gd name="T50" fmla="*/ 886 w 1549"/>
                <a:gd name="T51" fmla="*/ 2518 h 2782"/>
                <a:gd name="T52" fmla="*/ 989 w 1549"/>
                <a:gd name="T53" fmla="*/ 2640 h 2782"/>
                <a:gd name="T54" fmla="*/ 1008 w 1549"/>
                <a:gd name="T55" fmla="*/ 2781 h 2782"/>
                <a:gd name="T56" fmla="*/ 1086 w 1549"/>
                <a:gd name="T57" fmla="*/ 2757 h 2782"/>
                <a:gd name="T58" fmla="*/ 1290 w 1549"/>
                <a:gd name="T59" fmla="*/ 2616 h 2782"/>
                <a:gd name="T60" fmla="*/ 1548 w 1549"/>
                <a:gd name="T61" fmla="*/ 2596 h 2782"/>
                <a:gd name="T62" fmla="*/ 1437 w 1549"/>
                <a:gd name="T63" fmla="*/ 1778 h 2782"/>
                <a:gd name="T64" fmla="*/ 1363 w 1549"/>
                <a:gd name="T65" fmla="*/ 0 h 2782"/>
                <a:gd name="T66" fmla="*/ 453 w 1549"/>
                <a:gd name="T67" fmla="*/ 151 h 2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9" h="2782">
                  <a:moveTo>
                    <a:pt x="453" y="151"/>
                  </a:moveTo>
                  <a:lnTo>
                    <a:pt x="453" y="151"/>
                  </a:lnTo>
                  <a:cubicBezTo>
                    <a:pt x="448" y="195"/>
                    <a:pt x="448" y="214"/>
                    <a:pt x="418" y="249"/>
                  </a:cubicBezTo>
                  <a:cubicBezTo>
                    <a:pt x="409" y="268"/>
                    <a:pt x="384" y="268"/>
                    <a:pt x="375" y="288"/>
                  </a:cubicBezTo>
                  <a:cubicBezTo>
                    <a:pt x="365" y="302"/>
                    <a:pt x="365" y="317"/>
                    <a:pt x="355" y="331"/>
                  </a:cubicBezTo>
                  <a:cubicBezTo>
                    <a:pt x="351" y="346"/>
                    <a:pt x="336" y="351"/>
                    <a:pt x="336" y="371"/>
                  </a:cubicBezTo>
                  <a:cubicBezTo>
                    <a:pt x="336" y="390"/>
                    <a:pt x="340" y="395"/>
                    <a:pt x="340" y="414"/>
                  </a:cubicBezTo>
                  <a:cubicBezTo>
                    <a:pt x="340" y="449"/>
                    <a:pt x="336" y="468"/>
                    <a:pt x="316" y="497"/>
                  </a:cubicBezTo>
                  <a:cubicBezTo>
                    <a:pt x="307" y="517"/>
                    <a:pt x="287" y="517"/>
                    <a:pt x="272" y="531"/>
                  </a:cubicBezTo>
                  <a:cubicBezTo>
                    <a:pt x="253" y="551"/>
                    <a:pt x="238" y="565"/>
                    <a:pt x="219" y="580"/>
                  </a:cubicBezTo>
                  <a:cubicBezTo>
                    <a:pt x="229" y="604"/>
                    <a:pt x="233" y="624"/>
                    <a:pt x="233" y="648"/>
                  </a:cubicBezTo>
                  <a:cubicBezTo>
                    <a:pt x="233" y="672"/>
                    <a:pt x="219" y="682"/>
                    <a:pt x="199" y="692"/>
                  </a:cubicBezTo>
                  <a:cubicBezTo>
                    <a:pt x="175" y="706"/>
                    <a:pt x="155" y="716"/>
                    <a:pt x="141" y="741"/>
                  </a:cubicBezTo>
                  <a:cubicBezTo>
                    <a:pt x="131" y="755"/>
                    <a:pt x="136" y="770"/>
                    <a:pt x="131" y="784"/>
                  </a:cubicBezTo>
                  <a:cubicBezTo>
                    <a:pt x="126" y="804"/>
                    <a:pt x="116" y="814"/>
                    <a:pt x="116" y="838"/>
                  </a:cubicBezTo>
                  <a:cubicBezTo>
                    <a:pt x="116" y="858"/>
                    <a:pt x="126" y="867"/>
                    <a:pt x="126" y="891"/>
                  </a:cubicBezTo>
                  <a:cubicBezTo>
                    <a:pt x="126" y="916"/>
                    <a:pt x="116" y="930"/>
                    <a:pt x="116" y="960"/>
                  </a:cubicBezTo>
                  <a:cubicBezTo>
                    <a:pt x="116" y="969"/>
                    <a:pt x="121" y="974"/>
                    <a:pt x="121" y="979"/>
                  </a:cubicBezTo>
                  <a:cubicBezTo>
                    <a:pt x="126" y="1008"/>
                    <a:pt x="136" y="1028"/>
                    <a:pt x="141" y="1057"/>
                  </a:cubicBezTo>
                  <a:cubicBezTo>
                    <a:pt x="151" y="1091"/>
                    <a:pt x="146" y="1111"/>
                    <a:pt x="146" y="1145"/>
                  </a:cubicBezTo>
                  <a:cubicBezTo>
                    <a:pt x="146" y="1252"/>
                    <a:pt x="146" y="1252"/>
                    <a:pt x="146" y="1252"/>
                  </a:cubicBezTo>
                  <a:cubicBezTo>
                    <a:pt x="146" y="1281"/>
                    <a:pt x="160" y="1296"/>
                    <a:pt x="160" y="1325"/>
                  </a:cubicBezTo>
                  <a:lnTo>
                    <a:pt x="160" y="1325"/>
                  </a:lnTo>
                  <a:cubicBezTo>
                    <a:pt x="165" y="1355"/>
                    <a:pt x="165" y="1374"/>
                    <a:pt x="170" y="1403"/>
                  </a:cubicBezTo>
                  <a:cubicBezTo>
                    <a:pt x="175" y="1413"/>
                    <a:pt x="185" y="1422"/>
                    <a:pt x="185" y="1432"/>
                  </a:cubicBezTo>
                  <a:cubicBezTo>
                    <a:pt x="190" y="1452"/>
                    <a:pt x="185" y="1461"/>
                    <a:pt x="185" y="1476"/>
                  </a:cubicBezTo>
                  <a:cubicBezTo>
                    <a:pt x="185" y="1500"/>
                    <a:pt x="204" y="1505"/>
                    <a:pt x="214" y="1525"/>
                  </a:cubicBezTo>
                  <a:cubicBezTo>
                    <a:pt x="233" y="1559"/>
                    <a:pt x="248" y="1583"/>
                    <a:pt x="248" y="1627"/>
                  </a:cubicBezTo>
                  <a:cubicBezTo>
                    <a:pt x="248" y="1720"/>
                    <a:pt x="248" y="1720"/>
                    <a:pt x="248" y="1720"/>
                  </a:cubicBezTo>
                  <a:cubicBezTo>
                    <a:pt x="248" y="1725"/>
                    <a:pt x="243" y="1729"/>
                    <a:pt x="238" y="1734"/>
                  </a:cubicBezTo>
                  <a:cubicBezTo>
                    <a:pt x="229" y="1759"/>
                    <a:pt x="209" y="1768"/>
                    <a:pt x="199" y="1792"/>
                  </a:cubicBezTo>
                  <a:cubicBezTo>
                    <a:pt x="194" y="1803"/>
                    <a:pt x="190" y="1803"/>
                    <a:pt x="185" y="1807"/>
                  </a:cubicBezTo>
                  <a:cubicBezTo>
                    <a:pt x="185" y="1822"/>
                    <a:pt x="190" y="1827"/>
                    <a:pt x="190" y="1836"/>
                  </a:cubicBezTo>
                  <a:cubicBezTo>
                    <a:pt x="190" y="1924"/>
                    <a:pt x="190" y="1924"/>
                    <a:pt x="190" y="1924"/>
                  </a:cubicBezTo>
                  <a:cubicBezTo>
                    <a:pt x="190" y="1934"/>
                    <a:pt x="185" y="1939"/>
                    <a:pt x="185" y="1944"/>
                  </a:cubicBezTo>
                  <a:cubicBezTo>
                    <a:pt x="175" y="1963"/>
                    <a:pt x="170" y="1982"/>
                    <a:pt x="151" y="1992"/>
                  </a:cubicBezTo>
                  <a:cubicBezTo>
                    <a:pt x="141" y="1997"/>
                    <a:pt x="131" y="1992"/>
                    <a:pt x="121" y="2002"/>
                  </a:cubicBezTo>
                  <a:cubicBezTo>
                    <a:pt x="116" y="2007"/>
                    <a:pt x="116" y="2021"/>
                    <a:pt x="116" y="2032"/>
                  </a:cubicBezTo>
                  <a:cubicBezTo>
                    <a:pt x="111" y="2056"/>
                    <a:pt x="111" y="2080"/>
                    <a:pt x="92" y="2095"/>
                  </a:cubicBezTo>
                  <a:cubicBezTo>
                    <a:pt x="78" y="2104"/>
                    <a:pt x="53" y="2109"/>
                    <a:pt x="53" y="2129"/>
                  </a:cubicBezTo>
                  <a:cubicBezTo>
                    <a:pt x="53" y="2138"/>
                    <a:pt x="68" y="2138"/>
                    <a:pt x="68" y="2143"/>
                  </a:cubicBezTo>
                  <a:cubicBezTo>
                    <a:pt x="78" y="2163"/>
                    <a:pt x="83" y="2173"/>
                    <a:pt x="83" y="2192"/>
                  </a:cubicBezTo>
                  <a:cubicBezTo>
                    <a:pt x="83" y="2212"/>
                    <a:pt x="73" y="2217"/>
                    <a:pt x="63" y="2236"/>
                  </a:cubicBezTo>
                  <a:cubicBezTo>
                    <a:pt x="53" y="2250"/>
                    <a:pt x="48" y="2265"/>
                    <a:pt x="34" y="2280"/>
                  </a:cubicBezTo>
                  <a:cubicBezTo>
                    <a:pt x="19" y="2299"/>
                    <a:pt x="0" y="2309"/>
                    <a:pt x="0" y="2333"/>
                  </a:cubicBezTo>
                  <a:cubicBezTo>
                    <a:pt x="0" y="2353"/>
                    <a:pt x="19" y="2363"/>
                    <a:pt x="24" y="2377"/>
                  </a:cubicBezTo>
                  <a:cubicBezTo>
                    <a:pt x="34" y="2402"/>
                    <a:pt x="24" y="2416"/>
                    <a:pt x="29" y="2441"/>
                  </a:cubicBezTo>
                  <a:cubicBezTo>
                    <a:pt x="29" y="2450"/>
                    <a:pt x="39" y="2460"/>
                    <a:pt x="44" y="2469"/>
                  </a:cubicBezTo>
                  <a:cubicBezTo>
                    <a:pt x="842" y="2348"/>
                    <a:pt x="842" y="2348"/>
                    <a:pt x="842" y="2348"/>
                  </a:cubicBezTo>
                  <a:cubicBezTo>
                    <a:pt x="862" y="2372"/>
                    <a:pt x="901" y="2367"/>
                    <a:pt x="901" y="2397"/>
                  </a:cubicBezTo>
                  <a:cubicBezTo>
                    <a:pt x="901" y="2430"/>
                    <a:pt x="901" y="2455"/>
                    <a:pt x="896" y="2489"/>
                  </a:cubicBezTo>
                  <a:cubicBezTo>
                    <a:pt x="896" y="2499"/>
                    <a:pt x="886" y="2508"/>
                    <a:pt x="886" y="2518"/>
                  </a:cubicBezTo>
                  <a:cubicBezTo>
                    <a:pt x="886" y="2538"/>
                    <a:pt x="906" y="2548"/>
                    <a:pt x="915" y="2557"/>
                  </a:cubicBezTo>
                  <a:cubicBezTo>
                    <a:pt x="949" y="2587"/>
                    <a:pt x="974" y="2601"/>
                    <a:pt x="989" y="2640"/>
                  </a:cubicBezTo>
                  <a:cubicBezTo>
                    <a:pt x="1008" y="2694"/>
                    <a:pt x="1008" y="2728"/>
                    <a:pt x="1008" y="2781"/>
                  </a:cubicBezTo>
                  <a:lnTo>
                    <a:pt x="1008" y="2781"/>
                  </a:lnTo>
                  <a:cubicBezTo>
                    <a:pt x="1017" y="2781"/>
                    <a:pt x="1028" y="2781"/>
                    <a:pt x="1032" y="2781"/>
                  </a:cubicBezTo>
                  <a:cubicBezTo>
                    <a:pt x="1056" y="2781"/>
                    <a:pt x="1071" y="2772"/>
                    <a:pt x="1086" y="2757"/>
                  </a:cubicBezTo>
                  <a:cubicBezTo>
                    <a:pt x="1115" y="2742"/>
                    <a:pt x="1130" y="2723"/>
                    <a:pt x="1154" y="2703"/>
                  </a:cubicBezTo>
                  <a:cubicBezTo>
                    <a:pt x="1203" y="2665"/>
                    <a:pt x="1232" y="2635"/>
                    <a:pt x="1290" y="2616"/>
                  </a:cubicBezTo>
                  <a:cubicBezTo>
                    <a:pt x="1320" y="2626"/>
                    <a:pt x="1320" y="2626"/>
                    <a:pt x="1320" y="2626"/>
                  </a:cubicBezTo>
                  <a:cubicBezTo>
                    <a:pt x="1412" y="2611"/>
                    <a:pt x="1465" y="2601"/>
                    <a:pt x="1548" y="2596"/>
                  </a:cubicBezTo>
                  <a:lnTo>
                    <a:pt x="1548" y="2596"/>
                  </a:lnTo>
                  <a:cubicBezTo>
                    <a:pt x="1437" y="1778"/>
                    <a:pt x="1437" y="1778"/>
                    <a:pt x="1437" y="1778"/>
                  </a:cubicBezTo>
                  <a:cubicBezTo>
                    <a:pt x="1426" y="103"/>
                    <a:pt x="1426" y="103"/>
                    <a:pt x="1426" y="103"/>
                  </a:cubicBezTo>
                  <a:cubicBezTo>
                    <a:pt x="1407" y="59"/>
                    <a:pt x="1393" y="34"/>
                    <a:pt x="1363" y="0"/>
                  </a:cubicBezTo>
                  <a:lnTo>
                    <a:pt x="1363" y="0"/>
                  </a:lnTo>
                  <a:cubicBezTo>
                    <a:pt x="453" y="151"/>
                    <a:pt x="453" y="151"/>
                    <a:pt x="453" y="15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1" name="Freeform 96"/>
            <p:cNvSpPr>
              <a:spLocks noChangeArrowheads="1"/>
            </p:cNvSpPr>
            <p:nvPr/>
          </p:nvSpPr>
          <p:spPr bwMode="auto">
            <a:xfrm>
              <a:off x="9751358" y="7987266"/>
              <a:ext cx="1408522" cy="1372209"/>
            </a:xfrm>
            <a:custGeom>
              <a:avLst/>
              <a:gdLst>
                <a:gd name="T0" fmla="*/ 2022 w 2222"/>
                <a:gd name="T1" fmla="*/ 847 h 2163"/>
                <a:gd name="T2" fmla="*/ 2022 w 2222"/>
                <a:gd name="T3" fmla="*/ 847 h 2163"/>
                <a:gd name="T4" fmla="*/ 1987 w 2222"/>
                <a:gd name="T5" fmla="*/ 945 h 2163"/>
                <a:gd name="T6" fmla="*/ 1944 w 2222"/>
                <a:gd name="T7" fmla="*/ 984 h 2163"/>
                <a:gd name="T8" fmla="*/ 1924 w 2222"/>
                <a:gd name="T9" fmla="*/ 1027 h 2163"/>
                <a:gd name="T10" fmla="*/ 1905 w 2222"/>
                <a:gd name="T11" fmla="*/ 1067 h 2163"/>
                <a:gd name="T12" fmla="*/ 1909 w 2222"/>
                <a:gd name="T13" fmla="*/ 1110 h 2163"/>
                <a:gd name="T14" fmla="*/ 1885 w 2222"/>
                <a:gd name="T15" fmla="*/ 1193 h 2163"/>
                <a:gd name="T16" fmla="*/ 1841 w 2222"/>
                <a:gd name="T17" fmla="*/ 1227 h 2163"/>
                <a:gd name="T18" fmla="*/ 1788 w 2222"/>
                <a:gd name="T19" fmla="*/ 1276 h 2163"/>
                <a:gd name="T20" fmla="*/ 1802 w 2222"/>
                <a:gd name="T21" fmla="*/ 1344 h 2163"/>
                <a:gd name="T22" fmla="*/ 1768 w 2222"/>
                <a:gd name="T23" fmla="*/ 1388 h 2163"/>
                <a:gd name="T24" fmla="*/ 1710 w 2222"/>
                <a:gd name="T25" fmla="*/ 1437 h 2163"/>
                <a:gd name="T26" fmla="*/ 1700 w 2222"/>
                <a:gd name="T27" fmla="*/ 1480 h 2163"/>
                <a:gd name="T28" fmla="*/ 1685 w 2222"/>
                <a:gd name="T29" fmla="*/ 1534 h 2163"/>
                <a:gd name="T30" fmla="*/ 1695 w 2222"/>
                <a:gd name="T31" fmla="*/ 1587 h 2163"/>
                <a:gd name="T32" fmla="*/ 1685 w 2222"/>
                <a:gd name="T33" fmla="*/ 1656 h 2163"/>
                <a:gd name="T34" fmla="*/ 1690 w 2222"/>
                <a:gd name="T35" fmla="*/ 1675 h 2163"/>
                <a:gd name="T36" fmla="*/ 1710 w 2222"/>
                <a:gd name="T37" fmla="*/ 1753 h 2163"/>
                <a:gd name="T38" fmla="*/ 1715 w 2222"/>
                <a:gd name="T39" fmla="*/ 1841 h 2163"/>
                <a:gd name="T40" fmla="*/ 1715 w 2222"/>
                <a:gd name="T41" fmla="*/ 1948 h 2163"/>
                <a:gd name="T42" fmla="*/ 1729 w 2222"/>
                <a:gd name="T43" fmla="*/ 2021 h 2163"/>
                <a:gd name="T44" fmla="*/ 1729 w 2222"/>
                <a:gd name="T45" fmla="*/ 2021 h 2163"/>
                <a:gd name="T46" fmla="*/ 380 w 2222"/>
                <a:gd name="T47" fmla="*/ 2162 h 2163"/>
                <a:gd name="T48" fmla="*/ 380 w 2222"/>
                <a:gd name="T49" fmla="*/ 2162 h 2163"/>
                <a:gd name="T50" fmla="*/ 361 w 2222"/>
                <a:gd name="T51" fmla="*/ 1841 h 2163"/>
                <a:gd name="T52" fmla="*/ 273 w 2222"/>
                <a:gd name="T53" fmla="*/ 1841 h 2163"/>
                <a:gd name="T54" fmla="*/ 132 w 2222"/>
                <a:gd name="T55" fmla="*/ 1816 h 2163"/>
                <a:gd name="T56" fmla="*/ 132 w 2222"/>
                <a:gd name="T57" fmla="*/ 1816 h 2163"/>
                <a:gd name="T58" fmla="*/ 88 w 2222"/>
                <a:gd name="T59" fmla="*/ 755 h 2163"/>
                <a:gd name="T60" fmla="*/ 0 w 2222"/>
                <a:gd name="T61" fmla="*/ 229 h 2163"/>
                <a:gd name="T62" fmla="*/ 0 w 2222"/>
                <a:gd name="T63" fmla="*/ 229 h 2163"/>
                <a:gd name="T64" fmla="*/ 1929 w 2222"/>
                <a:gd name="T65" fmla="*/ 0 h 2163"/>
                <a:gd name="T66" fmla="*/ 1978 w 2222"/>
                <a:gd name="T67" fmla="*/ 43 h 2163"/>
                <a:gd name="T68" fmla="*/ 1963 w 2222"/>
                <a:gd name="T69" fmla="*/ 83 h 2163"/>
                <a:gd name="T70" fmla="*/ 1934 w 2222"/>
                <a:gd name="T71" fmla="*/ 170 h 2163"/>
                <a:gd name="T72" fmla="*/ 1939 w 2222"/>
                <a:gd name="T73" fmla="*/ 277 h 2163"/>
                <a:gd name="T74" fmla="*/ 1953 w 2222"/>
                <a:gd name="T75" fmla="*/ 282 h 2163"/>
                <a:gd name="T76" fmla="*/ 1987 w 2222"/>
                <a:gd name="T77" fmla="*/ 272 h 2163"/>
                <a:gd name="T78" fmla="*/ 2046 w 2222"/>
                <a:gd name="T79" fmla="*/ 263 h 2163"/>
                <a:gd name="T80" fmla="*/ 2138 w 2222"/>
                <a:gd name="T81" fmla="*/ 243 h 2163"/>
                <a:gd name="T82" fmla="*/ 2221 w 2222"/>
                <a:gd name="T83" fmla="*/ 238 h 2163"/>
                <a:gd name="T84" fmla="*/ 2221 w 2222"/>
                <a:gd name="T85" fmla="*/ 238 h 2163"/>
                <a:gd name="T86" fmla="*/ 2177 w 2222"/>
                <a:gd name="T87" fmla="*/ 346 h 2163"/>
                <a:gd name="T88" fmla="*/ 2143 w 2222"/>
                <a:gd name="T89" fmla="*/ 390 h 2163"/>
                <a:gd name="T90" fmla="*/ 2138 w 2222"/>
                <a:gd name="T91" fmla="*/ 468 h 2163"/>
                <a:gd name="T92" fmla="*/ 2070 w 2222"/>
                <a:gd name="T93" fmla="*/ 604 h 2163"/>
                <a:gd name="T94" fmla="*/ 2070 w 2222"/>
                <a:gd name="T95" fmla="*/ 672 h 2163"/>
                <a:gd name="T96" fmla="*/ 2022 w 2222"/>
                <a:gd name="T97" fmla="*/ 84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22" h="2163">
                  <a:moveTo>
                    <a:pt x="2022" y="847"/>
                  </a:moveTo>
                  <a:lnTo>
                    <a:pt x="2022" y="847"/>
                  </a:lnTo>
                  <a:cubicBezTo>
                    <a:pt x="2017" y="891"/>
                    <a:pt x="2017" y="910"/>
                    <a:pt x="1987" y="945"/>
                  </a:cubicBezTo>
                  <a:cubicBezTo>
                    <a:pt x="1978" y="964"/>
                    <a:pt x="1953" y="964"/>
                    <a:pt x="1944" y="984"/>
                  </a:cubicBezTo>
                  <a:cubicBezTo>
                    <a:pt x="1934" y="998"/>
                    <a:pt x="1934" y="1013"/>
                    <a:pt x="1924" y="1027"/>
                  </a:cubicBezTo>
                  <a:cubicBezTo>
                    <a:pt x="1920" y="1042"/>
                    <a:pt x="1905" y="1047"/>
                    <a:pt x="1905" y="1067"/>
                  </a:cubicBezTo>
                  <a:cubicBezTo>
                    <a:pt x="1905" y="1086"/>
                    <a:pt x="1909" y="1091"/>
                    <a:pt x="1909" y="1110"/>
                  </a:cubicBezTo>
                  <a:cubicBezTo>
                    <a:pt x="1909" y="1145"/>
                    <a:pt x="1905" y="1164"/>
                    <a:pt x="1885" y="1193"/>
                  </a:cubicBezTo>
                  <a:cubicBezTo>
                    <a:pt x="1876" y="1213"/>
                    <a:pt x="1856" y="1213"/>
                    <a:pt x="1841" y="1227"/>
                  </a:cubicBezTo>
                  <a:cubicBezTo>
                    <a:pt x="1822" y="1247"/>
                    <a:pt x="1807" y="1261"/>
                    <a:pt x="1788" y="1276"/>
                  </a:cubicBezTo>
                  <a:cubicBezTo>
                    <a:pt x="1798" y="1300"/>
                    <a:pt x="1802" y="1320"/>
                    <a:pt x="1802" y="1344"/>
                  </a:cubicBezTo>
                  <a:cubicBezTo>
                    <a:pt x="1802" y="1368"/>
                    <a:pt x="1788" y="1378"/>
                    <a:pt x="1768" y="1388"/>
                  </a:cubicBezTo>
                  <a:cubicBezTo>
                    <a:pt x="1744" y="1402"/>
                    <a:pt x="1724" y="1412"/>
                    <a:pt x="1710" y="1437"/>
                  </a:cubicBezTo>
                  <a:cubicBezTo>
                    <a:pt x="1700" y="1451"/>
                    <a:pt x="1705" y="1466"/>
                    <a:pt x="1700" y="1480"/>
                  </a:cubicBezTo>
                  <a:cubicBezTo>
                    <a:pt x="1695" y="1500"/>
                    <a:pt x="1685" y="1510"/>
                    <a:pt x="1685" y="1534"/>
                  </a:cubicBezTo>
                  <a:cubicBezTo>
                    <a:pt x="1685" y="1554"/>
                    <a:pt x="1695" y="1563"/>
                    <a:pt x="1695" y="1587"/>
                  </a:cubicBezTo>
                  <a:cubicBezTo>
                    <a:pt x="1695" y="1612"/>
                    <a:pt x="1685" y="1626"/>
                    <a:pt x="1685" y="1656"/>
                  </a:cubicBezTo>
                  <a:cubicBezTo>
                    <a:pt x="1685" y="1665"/>
                    <a:pt x="1690" y="1670"/>
                    <a:pt x="1690" y="1675"/>
                  </a:cubicBezTo>
                  <a:cubicBezTo>
                    <a:pt x="1695" y="1704"/>
                    <a:pt x="1705" y="1724"/>
                    <a:pt x="1710" y="1753"/>
                  </a:cubicBezTo>
                  <a:cubicBezTo>
                    <a:pt x="1720" y="1787"/>
                    <a:pt x="1715" y="1807"/>
                    <a:pt x="1715" y="1841"/>
                  </a:cubicBezTo>
                  <a:cubicBezTo>
                    <a:pt x="1715" y="1948"/>
                    <a:pt x="1715" y="1948"/>
                    <a:pt x="1715" y="1948"/>
                  </a:cubicBezTo>
                  <a:cubicBezTo>
                    <a:pt x="1715" y="1977"/>
                    <a:pt x="1729" y="1992"/>
                    <a:pt x="1729" y="2021"/>
                  </a:cubicBezTo>
                  <a:lnTo>
                    <a:pt x="1729" y="2021"/>
                  </a:lnTo>
                  <a:cubicBezTo>
                    <a:pt x="380" y="2162"/>
                    <a:pt x="380" y="2162"/>
                    <a:pt x="380" y="2162"/>
                  </a:cubicBezTo>
                  <a:lnTo>
                    <a:pt x="380" y="2162"/>
                  </a:lnTo>
                  <a:cubicBezTo>
                    <a:pt x="361" y="1841"/>
                    <a:pt x="361" y="1841"/>
                    <a:pt x="361" y="1841"/>
                  </a:cubicBezTo>
                  <a:cubicBezTo>
                    <a:pt x="326" y="1841"/>
                    <a:pt x="307" y="1841"/>
                    <a:pt x="273" y="1841"/>
                  </a:cubicBezTo>
                  <a:cubicBezTo>
                    <a:pt x="220" y="1841"/>
                    <a:pt x="180" y="1836"/>
                    <a:pt x="132" y="1816"/>
                  </a:cubicBezTo>
                  <a:lnTo>
                    <a:pt x="132" y="1816"/>
                  </a:lnTo>
                  <a:cubicBezTo>
                    <a:pt x="88" y="755"/>
                    <a:pt x="88" y="755"/>
                    <a:pt x="88" y="755"/>
                  </a:cubicBezTo>
                  <a:cubicBezTo>
                    <a:pt x="0" y="229"/>
                    <a:pt x="0" y="229"/>
                    <a:pt x="0" y="229"/>
                  </a:cubicBezTo>
                  <a:lnTo>
                    <a:pt x="0" y="229"/>
                  </a:lnTo>
                  <a:cubicBezTo>
                    <a:pt x="1929" y="0"/>
                    <a:pt x="1929" y="0"/>
                    <a:pt x="1929" y="0"/>
                  </a:cubicBezTo>
                  <a:cubicBezTo>
                    <a:pt x="1953" y="4"/>
                    <a:pt x="1978" y="19"/>
                    <a:pt x="1978" y="43"/>
                  </a:cubicBezTo>
                  <a:cubicBezTo>
                    <a:pt x="1978" y="58"/>
                    <a:pt x="1968" y="68"/>
                    <a:pt x="1963" y="83"/>
                  </a:cubicBezTo>
                  <a:cubicBezTo>
                    <a:pt x="1948" y="117"/>
                    <a:pt x="1934" y="136"/>
                    <a:pt x="1934" y="170"/>
                  </a:cubicBezTo>
                  <a:cubicBezTo>
                    <a:pt x="1934" y="214"/>
                    <a:pt x="1939" y="238"/>
                    <a:pt x="1939" y="277"/>
                  </a:cubicBezTo>
                  <a:cubicBezTo>
                    <a:pt x="1944" y="277"/>
                    <a:pt x="1948" y="282"/>
                    <a:pt x="1953" y="282"/>
                  </a:cubicBezTo>
                  <a:cubicBezTo>
                    <a:pt x="1968" y="282"/>
                    <a:pt x="1973" y="272"/>
                    <a:pt x="1987" y="272"/>
                  </a:cubicBezTo>
                  <a:cubicBezTo>
                    <a:pt x="2007" y="268"/>
                    <a:pt x="2022" y="268"/>
                    <a:pt x="2046" y="263"/>
                  </a:cubicBezTo>
                  <a:cubicBezTo>
                    <a:pt x="2080" y="258"/>
                    <a:pt x="2100" y="243"/>
                    <a:pt x="2138" y="243"/>
                  </a:cubicBezTo>
                  <a:cubicBezTo>
                    <a:pt x="2168" y="243"/>
                    <a:pt x="2192" y="238"/>
                    <a:pt x="2221" y="238"/>
                  </a:cubicBezTo>
                  <a:lnTo>
                    <a:pt x="2221" y="238"/>
                  </a:lnTo>
                  <a:cubicBezTo>
                    <a:pt x="2221" y="287"/>
                    <a:pt x="2202" y="311"/>
                    <a:pt x="2177" y="346"/>
                  </a:cubicBezTo>
                  <a:cubicBezTo>
                    <a:pt x="2168" y="365"/>
                    <a:pt x="2148" y="370"/>
                    <a:pt x="2143" y="390"/>
                  </a:cubicBezTo>
                  <a:cubicBezTo>
                    <a:pt x="2133" y="418"/>
                    <a:pt x="2138" y="438"/>
                    <a:pt x="2138" y="468"/>
                  </a:cubicBezTo>
                  <a:cubicBezTo>
                    <a:pt x="2133" y="526"/>
                    <a:pt x="2085" y="545"/>
                    <a:pt x="2070" y="604"/>
                  </a:cubicBezTo>
                  <a:cubicBezTo>
                    <a:pt x="2061" y="628"/>
                    <a:pt x="2070" y="642"/>
                    <a:pt x="2070" y="672"/>
                  </a:cubicBezTo>
                  <a:cubicBezTo>
                    <a:pt x="2070" y="740"/>
                    <a:pt x="2036" y="779"/>
                    <a:pt x="2022" y="847"/>
                  </a:cubicBezTo>
                </a:path>
              </a:pathLst>
            </a:custGeom>
            <a:solidFill>
              <a:schemeClr val="accent3"/>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2" name="Freeform 97"/>
            <p:cNvSpPr>
              <a:spLocks noChangeArrowheads="1"/>
            </p:cNvSpPr>
            <p:nvPr/>
          </p:nvSpPr>
          <p:spPr bwMode="auto">
            <a:xfrm>
              <a:off x="8751671" y="7945260"/>
              <a:ext cx="1080894" cy="1206984"/>
            </a:xfrm>
            <a:custGeom>
              <a:avLst/>
              <a:gdLst>
                <a:gd name="T0" fmla="*/ 0 w 1706"/>
                <a:gd name="T1" fmla="*/ 1694 h 1905"/>
                <a:gd name="T2" fmla="*/ 0 w 1706"/>
                <a:gd name="T3" fmla="*/ 1694 h 1905"/>
                <a:gd name="T4" fmla="*/ 58 w 1706"/>
                <a:gd name="T5" fmla="*/ 1729 h 1905"/>
                <a:gd name="T6" fmla="*/ 83 w 1706"/>
                <a:gd name="T7" fmla="*/ 1772 h 1905"/>
                <a:gd name="T8" fmla="*/ 151 w 1706"/>
                <a:gd name="T9" fmla="*/ 1831 h 1905"/>
                <a:gd name="T10" fmla="*/ 185 w 1706"/>
                <a:gd name="T11" fmla="*/ 1807 h 1905"/>
                <a:gd name="T12" fmla="*/ 254 w 1706"/>
                <a:gd name="T13" fmla="*/ 1777 h 1905"/>
                <a:gd name="T14" fmla="*/ 293 w 1706"/>
                <a:gd name="T15" fmla="*/ 1792 h 1905"/>
                <a:gd name="T16" fmla="*/ 297 w 1706"/>
                <a:gd name="T17" fmla="*/ 1807 h 1905"/>
                <a:gd name="T18" fmla="*/ 375 w 1706"/>
                <a:gd name="T19" fmla="*/ 1826 h 1905"/>
                <a:gd name="T20" fmla="*/ 434 w 1706"/>
                <a:gd name="T21" fmla="*/ 1831 h 1905"/>
                <a:gd name="T22" fmla="*/ 487 w 1706"/>
                <a:gd name="T23" fmla="*/ 1855 h 1905"/>
                <a:gd name="T24" fmla="*/ 516 w 1706"/>
                <a:gd name="T25" fmla="*/ 1821 h 1905"/>
                <a:gd name="T26" fmla="*/ 560 w 1706"/>
                <a:gd name="T27" fmla="*/ 1836 h 1905"/>
                <a:gd name="T28" fmla="*/ 760 w 1706"/>
                <a:gd name="T29" fmla="*/ 1875 h 1905"/>
                <a:gd name="T30" fmla="*/ 828 w 1706"/>
                <a:gd name="T31" fmla="*/ 1904 h 1905"/>
                <a:gd name="T32" fmla="*/ 877 w 1706"/>
                <a:gd name="T33" fmla="*/ 1889 h 1905"/>
                <a:gd name="T34" fmla="*/ 955 w 1706"/>
                <a:gd name="T35" fmla="*/ 1855 h 1905"/>
                <a:gd name="T36" fmla="*/ 979 w 1706"/>
                <a:gd name="T37" fmla="*/ 1831 h 1905"/>
                <a:gd name="T38" fmla="*/ 1086 w 1706"/>
                <a:gd name="T39" fmla="*/ 1797 h 1905"/>
                <a:gd name="T40" fmla="*/ 1130 w 1706"/>
                <a:gd name="T41" fmla="*/ 1768 h 1905"/>
                <a:gd name="T42" fmla="*/ 1193 w 1706"/>
                <a:gd name="T43" fmla="*/ 1758 h 1905"/>
                <a:gd name="T44" fmla="*/ 1252 w 1706"/>
                <a:gd name="T45" fmla="*/ 1782 h 1905"/>
                <a:gd name="T46" fmla="*/ 1354 w 1706"/>
                <a:gd name="T47" fmla="*/ 1782 h 1905"/>
                <a:gd name="T48" fmla="*/ 1447 w 1706"/>
                <a:gd name="T49" fmla="*/ 1812 h 1905"/>
                <a:gd name="T50" fmla="*/ 1553 w 1706"/>
                <a:gd name="T51" fmla="*/ 1865 h 1905"/>
                <a:gd name="T52" fmla="*/ 1705 w 1706"/>
                <a:gd name="T53" fmla="*/ 1884 h 1905"/>
                <a:gd name="T54" fmla="*/ 1705 w 1706"/>
                <a:gd name="T55" fmla="*/ 1884 h 1905"/>
                <a:gd name="T56" fmla="*/ 1661 w 1706"/>
                <a:gd name="T57" fmla="*/ 823 h 1905"/>
                <a:gd name="T58" fmla="*/ 1573 w 1706"/>
                <a:gd name="T59" fmla="*/ 297 h 1905"/>
                <a:gd name="T60" fmla="*/ 1573 w 1706"/>
                <a:gd name="T61" fmla="*/ 297 h 1905"/>
                <a:gd name="T62" fmla="*/ 1549 w 1706"/>
                <a:gd name="T63" fmla="*/ 0 h 1905"/>
                <a:gd name="T64" fmla="*/ 1549 w 1706"/>
                <a:gd name="T65" fmla="*/ 0 h 1905"/>
                <a:gd name="T66" fmla="*/ 0 w 1706"/>
                <a:gd name="T67" fmla="*/ 77 h 1905"/>
                <a:gd name="T68" fmla="*/ 0 w 1706"/>
                <a:gd name="T69" fmla="*/ 77 h 1905"/>
                <a:gd name="T70" fmla="*/ 0 w 1706"/>
                <a:gd name="T71" fmla="*/ 1694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06" h="1905">
                  <a:moveTo>
                    <a:pt x="0" y="1694"/>
                  </a:moveTo>
                  <a:lnTo>
                    <a:pt x="0" y="1694"/>
                  </a:lnTo>
                  <a:cubicBezTo>
                    <a:pt x="19" y="1704"/>
                    <a:pt x="34" y="1714"/>
                    <a:pt x="58" y="1729"/>
                  </a:cubicBezTo>
                  <a:cubicBezTo>
                    <a:pt x="73" y="1738"/>
                    <a:pt x="73" y="1758"/>
                    <a:pt x="83" y="1772"/>
                  </a:cubicBezTo>
                  <a:cubicBezTo>
                    <a:pt x="97" y="1807"/>
                    <a:pt x="117" y="1831"/>
                    <a:pt x="151" y="1831"/>
                  </a:cubicBezTo>
                  <a:cubicBezTo>
                    <a:pt x="166" y="1831"/>
                    <a:pt x="175" y="1821"/>
                    <a:pt x="185" y="1807"/>
                  </a:cubicBezTo>
                  <a:cubicBezTo>
                    <a:pt x="204" y="1787"/>
                    <a:pt x="224" y="1777"/>
                    <a:pt x="254" y="1777"/>
                  </a:cubicBezTo>
                  <a:cubicBezTo>
                    <a:pt x="268" y="1777"/>
                    <a:pt x="278" y="1782"/>
                    <a:pt x="293" y="1792"/>
                  </a:cubicBezTo>
                  <a:cubicBezTo>
                    <a:pt x="293" y="1797"/>
                    <a:pt x="293" y="1807"/>
                    <a:pt x="297" y="1807"/>
                  </a:cubicBezTo>
                  <a:cubicBezTo>
                    <a:pt x="321" y="1826"/>
                    <a:pt x="341" y="1826"/>
                    <a:pt x="375" y="1826"/>
                  </a:cubicBezTo>
                  <a:cubicBezTo>
                    <a:pt x="395" y="1826"/>
                    <a:pt x="414" y="1821"/>
                    <a:pt x="434" y="1831"/>
                  </a:cubicBezTo>
                  <a:cubicBezTo>
                    <a:pt x="453" y="1836"/>
                    <a:pt x="463" y="1855"/>
                    <a:pt x="487" y="1855"/>
                  </a:cubicBezTo>
                  <a:cubicBezTo>
                    <a:pt x="502" y="1855"/>
                    <a:pt x="502" y="1821"/>
                    <a:pt x="516" y="1821"/>
                  </a:cubicBezTo>
                  <a:cubicBezTo>
                    <a:pt x="536" y="1821"/>
                    <a:pt x="545" y="1831"/>
                    <a:pt x="560" y="1836"/>
                  </a:cubicBezTo>
                  <a:cubicBezTo>
                    <a:pt x="638" y="1846"/>
                    <a:pt x="682" y="1860"/>
                    <a:pt x="760" y="1875"/>
                  </a:cubicBezTo>
                  <a:cubicBezTo>
                    <a:pt x="784" y="1879"/>
                    <a:pt x="799" y="1904"/>
                    <a:pt x="828" y="1904"/>
                  </a:cubicBezTo>
                  <a:cubicBezTo>
                    <a:pt x="848" y="1904"/>
                    <a:pt x="857" y="1899"/>
                    <a:pt x="877" y="1889"/>
                  </a:cubicBezTo>
                  <a:cubicBezTo>
                    <a:pt x="911" y="1884"/>
                    <a:pt x="930" y="1875"/>
                    <a:pt x="955" y="1855"/>
                  </a:cubicBezTo>
                  <a:cubicBezTo>
                    <a:pt x="964" y="1851"/>
                    <a:pt x="969" y="1840"/>
                    <a:pt x="979" y="1831"/>
                  </a:cubicBezTo>
                  <a:cubicBezTo>
                    <a:pt x="1018" y="1807"/>
                    <a:pt x="1047" y="1816"/>
                    <a:pt x="1086" y="1797"/>
                  </a:cubicBezTo>
                  <a:cubicBezTo>
                    <a:pt x="1105" y="1787"/>
                    <a:pt x="1110" y="1772"/>
                    <a:pt x="1130" y="1768"/>
                  </a:cubicBezTo>
                  <a:cubicBezTo>
                    <a:pt x="1155" y="1758"/>
                    <a:pt x="1169" y="1758"/>
                    <a:pt x="1193" y="1758"/>
                  </a:cubicBezTo>
                  <a:cubicBezTo>
                    <a:pt x="1213" y="1772"/>
                    <a:pt x="1227" y="1782"/>
                    <a:pt x="1252" y="1782"/>
                  </a:cubicBezTo>
                  <a:cubicBezTo>
                    <a:pt x="1354" y="1782"/>
                    <a:pt x="1354" y="1782"/>
                    <a:pt x="1354" y="1782"/>
                  </a:cubicBezTo>
                  <a:cubicBezTo>
                    <a:pt x="1393" y="1782"/>
                    <a:pt x="1412" y="1797"/>
                    <a:pt x="1447" y="1812"/>
                  </a:cubicBezTo>
                  <a:cubicBezTo>
                    <a:pt x="1490" y="1831"/>
                    <a:pt x="1510" y="1846"/>
                    <a:pt x="1553" y="1865"/>
                  </a:cubicBezTo>
                  <a:cubicBezTo>
                    <a:pt x="1608" y="1889"/>
                    <a:pt x="1646" y="1884"/>
                    <a:pt x="1705" y="1884"/>
                  </a:cubicBezTo>
                  <a:lnTo>
                    <a:pt x="1705" y="1884"/>
                  </a:lnTo>
                  <a:cubicBezTo>
                    <a:pt x="1661" y="823"/>
                    <a:pt x="1661" y="823"/>
                    <a:pt x="1661" y="823"/>
                  </a:cubicBezTo>
                  <a:cubicBezTo>
                    <a:pt x="1573" y="297"/>
                    <a:pt x="1573" y="297"/>
                    <a:pt x="1573" y="297"/>
                  </a:cubicBezTo>
                  <a:lnTo>
                    <a:pt x="1573" y="297"/>
                  </a:lnTo>
                  <a:cubicBezTo>
                    <a:pt x="1549" y="0"/>
                    <a:pt x="1549" y="0"/>
                    <a:pt x="1549" y="0"/>
                  </a:cubicBezTo>
                  <a:lnTo>
                    <a:pt x="1549" y="0"/>
                  </a:lnTo>
                  <a:cubicBezTo>
                    <a:pt x="1549" y="0"/>
                    <a:pt x="906" y="48"/>
                    <a:pt x="0" y="77"/>
                  </a:cubicBezTo>
                  <a:lnTo>
                    <a:pt x="0" y="77"/>
                  </a:lnTo>
                  <a:cubicBezTo>
                    <a:pt x="0" y="1694"/>
                    <a:pt x="0" y="1694"/>
                    <a:pt x="0" y="169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3" name="Freeform 98"/>
            <p:cNvSpPr>
              <a:spLocks noChangeArrowheads="1"/>
            </p:cNvSpPr>
            <p:nvPr/>
          </p:nvSpPr>
          <p:spPr bwMode="auto">
            <a:xfrm>
              <a:off x="9992179" y="9272662"/>
              <a:ext cx="1596139" cy="1405814"/>
            </a:xfrm>
            <a:custGeom>
              <a:avLst/>
              <a:gdLst>
                <a:gd name="T0" fmla="*/ 25 w 2519"/>
                <a:gd name="T1" fmla="*/ 735 h 2217"/>
                <a:gd name="T2" fmla="*/ 205 w 2519"/>
                <a:gd name="T3" fmla="*/ 1067 h 2217"/>
                <a:gd name="T4" fmla="*/ 258 w 2519"/>
                <a:gd name="T5" fmla="*/ 1384 h 2217"/>
                <a:gd name="T6" fmla="*/ 229 w 2519"/>
                <a:gd name="T7" fmla="*/ 1914 h 2217"/>
                <a:gd name="T8" fmla="*/ 224 w 2519"/>
                <a:gd name="T9" fmla="*/ 1992 h 2217"/>
                <a:gd name="T10" fmla="*/ 497 w 2519"/>
                <a:gd name="T11" fmla="*/ 1934 h 2217"/>
                <a:gd name="T12" fmla="*/ 741 w 2519"/>
                <a:gd name="T13" fmla="*/ 2002 h 2217"/>
                <a:gd name="T14" fmla="*/ 994 w 2519"/>
                <a:gd name="T15" fmla="*/ 1924 h 2217"/>
                <a:gd name="T16" fmla="*/ 1111 w 2519"/>
                <a:gd name="T17" fmla="*/ 1851 h 2217"/>
                <a:gd name="T18" fmla="*/ 1237 w 2519"/>
                <a:gd name="T19" fmla="*/ 1880 h 2217"/>
                <a:gd name="T20" fmla="*/ 1393 w 2519"/>
                <a:gd name="T21" fmla="*/ 1968 h 2217"/>
                <a:gd name="T22" fmla="*/ 1379 w 2519"/>
                <a:gd name="T23" fmla="*/ 1876 h 2217"/>
                <a:gd name="T24" fmla="*/ 1305 w 2519"/>
                <a:gd name="T25" fmla="*/ 1705 h 2217"/>
                <a:gd name="T26" fmla="*/ 1457 w 2519"/>
                <a:gd name="T27" fmla="*/ 1851 h 2217"/>
                <a:gd name="T28" fmla="*/ 1442 w 2519"/>
                <a:gd name="T29" fmla="*/ 2128 h 2217"/>
                <a:gd name="T30" fmla="*/ 1642 w 2519"/>
                <a:gd name="T31" fmla="*/ 2207 h 2217"/>
                <a:gd name="T32" fmla="*/ 1817 w 2519"/>
                <a:gd name="T33" fmla="*/ 2133 h 2217"/>
                <a:gd name="T34" fmla="*/ 1968 w 2519"/>
                <a:gd name="T35" fmla="*/ 2124 h 2217"/>
                <a:gd name="T36" fmla="*/ 1993 w 2519"/>
                <a:gd name="T37" fmla="*/ 1900 h 2217"/>
                <a:gd name="T38" fmla="*/ 1890 w 2519"/>
                <a:gd name="T39" fmla="*/ 1851 h 2217"/>
                <a:gd name="T40" fmla="*/ 1963 w 2519"/>
                <a:gd name="T41" fmla="*/ 1797 h 2217"/>
                <a:gd name="T42" fmla="*/ 2095 w 2519"/>
                <a:gd name="T43" fmla="*/ 1934 h 2217"/>
                <a:gd name="T44" fmla="*/ 2406 w 2519"/>
                <a:gd name="T45" fmla="*/ 2153 h 2217"/>
                <a:gd name="T46" fmla="*/ 2518 w 2519"/>
                <a:gd name="T47" fmla="*/ 2002 h 2217"/>
                <a:gd name="T48" fmla="*/ 2358 w 2519"/>
                <a:gd name="T49" fmla="*/ 1885 h 2217"/>
                <a:gd name="T50" fmla="*/ 2265 w 2519"/>
                <a:gd name="T51" fmla="*/ 1763 h 2217"/>
                <a:gd name="T52" fmla="*/ 2416 w 2519"/>
                <a:gd name="T53" fmla="*/ 1656 h 2217"/>
                <a:gd name="T54" fmla="*/ 2338 w 2519"/>
                <a:gd name="T55" fmla="*/ 1569 h 2217"/>
                <a:gd name="T56" fmla="*/ 2148 w 2519"/>
                <a:gd name="T57" fmla="*/ 1603 h 2217"/>
                <a:gd name="T58" fmla="*/ 2114 w 2519"/>
                <a:gd name="T59" fmla="*/ 1514 h 2217"/>
                <a:gd name="T60" fmla="*/ 1983 w 2519"/>
                <a:gd name="T61" fmla="*/ 1564 h 2217"/>
                <a:gd name="T62" fmla="*/ 1734 w 2519"/>
                <a:gd name="T63" fmla="*/ 1417 h 2217"/>
                <a:gd name="T64" fmla="*/ 1914 w 2519"/>
                <a:gd name="T65" fmla="*/ 1349 h 2217"/>
                <a:gd name="T66" fmla="*/ 2197 w 2519"/>
                <a:gd name="T67" fmla="*/ 1456 h 2217"/>
                <a:gd name="T68" fmla="*/ 2104 w 2519"/>
                <a:gd name="T69" fmla="*/ 1232 h 2217"/>
                <a:gd name="T70" fmla="*/ 2090 w 2519"/>
                <a:gd name="T71" fmla="*/ 1072 h 2217"/>
                <a:gd name="T72" fmla="*/ 1218 w 2519"/>
                <a:gd name="T73" fmla="*/ 1116 h 2217"/>
                <a:gd name="T74" fmla="*/ 1223 w 2519"/>
                <a:gd name="T75" fmla="*/ 955 h 2217"/>
                <a:gd name="T76" fmla="*/ 1257 w 2519"/>
                <a:gd name="T77" fmla="*/ 818 h 2217"/>
                <a:gd name="T78" fmla="*/ 1305 w 2519"/>
                <a:gd name="T79" fmla="*/ 707 h 2217"/>
                <a:gd name="T80" fmla="*/ 1374 w 2519"/>
                <a:gd name="T81" fmla="*/ 619 h 2217"/>
                <a:gd name="T82" fmla="*/ 1374 w 2519"/>
                <a:gd name="T83" fmla="*/ 482 h 2217"/>
                <a:gd name="T84" fmla="*/ 1437 w 2519"/>
                <a:gd name="T85" fmla="*/ 395 h 2217"/>
                <a:gd name="T86" fmla="*/ 1374 w 2519"/>
                <a:gd name="T87" fmla="*/ 151 h 2217"/>
                <a:gd name="T88" fmla="*/ 1349 w 2519"/>
                <a:gd name="T89" fmla="*/ 0 h 2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19" h="2217">
                  <a:moveTo>
                    <a:pt x="0" y="141"/>
                  </a:moveTo>
                  <a:lnTo>
                    <a:pt x="0" y="141"/>
                  </a:lnTo>
                  <a:cubicBezTo>
                    <a:pt x="25" y="735"/>
                    <a:pt x="25" y="735"/>
                    <a:pt x="25" y="735"/>
                  </a:cubicBezTo>
                  <a:cubicBezTo>
                    <a:pt x="68" y="818"/>
                    <a:pt x="78" y="867"/>
                    <a:pt x="122" y="950"/>
                  </a:cubicBezTo>
                  <a:cubicBezTo>
                    <a:pt x="136" y="974"/>
                    <a:pt x="151" y="984"/>
                    <a:pt x="171" y="1008"/>
                  </a:cubicBezTo>
                  <a:cubicBezTo>
                    <a:pt x="185" y="1028"/>
                    <a:pt x="190" y="1047"/>
                    <a:pt x="205" y="1067"/>
                  </a:cubicBezTo>
                  <a:cubicBezTo>
                    <a:pt x="214" y="1086"/>
                    <a:pt x="229" y="1096"/>
                    <a:pt x="239" y="1116"/>
                  </a:cubicBezTo>
                  <a:cubicBezTo>
                    <a:pt x="263" y="1164"/>
                    <a:pt x="277" y="1199"/>
                    <a:pt x="277" y="1257"/>
                  </a:cubicBezTo>
                  <a:cubicBezTo>
                    <a:pt x="277" y="1310"/>
                    <a:pt x="277" y="1340"/>
                    <a:pt x="258" y="1384"/>
                  </a:cubicBezTo>
                  <a:cubicBezTo>
                    <a:pt x="234" y="1427"/>
                    <a:pt x="205" y="1451"/>
                    <a:pt x="205" y="1500"/>
                  </a:cubicBezTo>
                  <a:cubicBezTo>
                    <a:pt x="205" y="1554"/>
                    <a:pt x="234" y="1583"/>
                    <a:pt x="234" y="1641"/>
                  </a:cubicBezTo>
                  <a:cubicBezTo>
                    <a:pt x="234" y="1749"/>
                    <a:pt x="229" y="1807"/>
                    <a:pt x="229" y="1914"/>
                  </a:cubicBezTo>
                  <a:cubicBezTo>
                    <a:pt x="229" y="1919"/>
                    <a:pt x="224" y="1924"/>
                    <a:pt x="224" y="1929"/>
                  </a:cubicBezTo>
                  <a:cubicBezTo>
                    <a:pt x="224" y="1953"/>
                    <a:pt x="229" y="1968"/>
                    <a:pt x="224" y="1992"/>
                  </a:cubicBezTo>
                  <a:lnTo>
                    <a:pt x="224" y="1992"/>
                  </a:lnTo>
                  <a:cubicBezTo>
                    <a:pt x="229" y="1987"/>
                    <a:pt x="239" y="1987"/>
                    <a:pt x="244" y="1982"/>
                  </a:cubicBezTo>
                  <a:cubicBezTo>
                    <a:pt x="317" y="1968"/>
                    <a:pt x="356" y="1963"/>
                    <a:pt x="429" y="1953"/>
                  </a:cubicBezTo>
                  <a:cubicBezTo>
                    <a:pt x="453" y="1948"/>
                    <a:pt x="473" y="1934"/>
                    <a:pt x="497" y="1934"/>
                  </a:cubicBezTo>
                  <a:cubicBezTo>
                    <a:pt x="517" y="1934"/>
                    <a:pt x="531" y="1948"/>
                    <a:pt x="551" y="1953"/>
                  </a:cubicBezTo>
                  <a:cubicBezTo>
                    <a:pt x="594" y="1973"/>
                    <a:pt x="623" y="1978"/>
                    <a:pt x="672" y="1982"/>
                  </a:cubicBezTo>
                  <a:cubicBezTo>
                    <a:pt x="697" y="1987"/>
                    <a:pt x="711" y="2002"/>
                    <a:pt x="741" y="2002"/>
                  </a:cubicBezTo>
                  <a:cubicBezTo>
                    <a:pt x="838" y="2002"/>
                    <a:pt x="896" y="2002"/>
                    <a:pt x="999" y="2002"/>
                  </a:cubicBezTo>
                  <a:cubicBezTo>
                    <a:pt x="994" y="1987"/>
                    <a:pt x="989" y="1978"/>
                    <a:pt x="989" y="1963"/>
                  </a:cubicBezTo>
                  <a:cubicBezTo>
                    <a:pt x="989" y="1948"/>
                    <a:pt x="984" y="1934"/>
                    <a:pt x="994" y="1924"/>
                  </a:cubicBezTo>
                  <a:cubicBezTo>
                    <a:pt x="1004" y="1914"/>
                    <a:pt x="1013" y="1919"/>
                    <a:pt x="1023" y="1919"/>
                  </a:cubicBezTo>
                  <a:cubicBezTo>
                    <a:pt x="1033" y="1914"/>
                    <a:pt x="1033" y="1909"/>
                    <a:pt x="1037" y="1904"/>
                  </a:cubicBezTo>
                  <a:cubicBezTo>
                    <a:pt x="1072" y="1890"/>
                    <a:pt x="1076" y="1851"/>
                    <a:pt x="1111" y="1851"/>
                  </a:cubicBezTo>
                  <a:cubicBezTo>
                    <a:pt x="1125" y="1851"/>
                    <a:pt x="1130" y="1861"/>
                    <a:pt x="1140" y="1865"/>
                  </a:cubicBezTo>
                  <a:cubicBezTo>
                    <a:pt x="1164" y="1880"/>
                    <a:pt x="1179" y="1880"/>
                    <a:pt x="1203" y="1885"/>
                  </a:cubicBezTo>
                  <a:cubicBezTo>
                    <a:pt x="1218" y="1885"/>
                    <a:pt x="1223" y="1880"/>
                    <a:pt x="1237" y="1880"/>
                  </a:cubicBezTo>
                  <a:cubicBezTo>
                    <a:pt x="1247" y="1880"/>
                    <a:pt x="1252" y="1890"/>
                    <a:pt x="1257" y="1895"/>
                  </a:cubicBezTo>
                  <a:cubicBezTo>
                    <a:pt x="1272" y="1904"/>
                    <a:pt x="1276" y="1909"/>
                    <a:pt x="1291" y="1919"/>
                  </a:cubicBezTo>
                  <a:cubicBezTo>
                    <a:pt x="1325" y="1943"/>
                    <a:pt x="1349" y="1958"/>
                    <a:pt x="1393" y="1968"/>
                  </a:cubicBezTo>
                  <a:cubicBezTo>
                    <a:pt x="1398" y="1958"/>
                    <a:pt x="1403" y="1953"/>
                    <a:pt x="1403" y="1943"/>
                  </a:cubicBezTo>
                  <a:cubicBezTo>
                    <a:pt x="1403" y="1929"/>
                    <a:pt x="1393" y="1919"/>
                    <a:pt x="1388" y="1904"/>
                  </a:cubicBezTo>
                  <a:cubicBezTo>
                    <a:pt x="1383" y="1895"/>
                    <a:pt x="1383" y="1885"/>
                    <a:pt x="1379" y="1876"/>
                  </a:cubicBezTo>
                  <a:cubicBezTo>
                    <a:pt x="1364" y="1841"/>
                    <a:pt x="1335" y="1832"/>
                    <a:pt x="1315" y="1802"/>
                  </a:cubicBezTo>
                  <a:cubicBezTo>
                    <a:pt x="1296" y="1768"/>
                    <a:pt x="1296" y="1749"/>
                    <a:pt x="1291" y="1710"/>
                  </a:cubicBezTo>
                  <a:cubicBezTo>
                    <a:pt x="1305" y="1705"/>
                    <a:pt x="1305" y="1705"/>
                    <a:pt x="1305" y="1705"/>
                  </a:cubicBezTo>
                  <a:cubicBezTo>
                    <a:pt x="1325" y="1724"/>
                    <a:pt x="1335" y="1739"/>
                    <a:pt x="1359" y="1749"/>
                  </a:cubicBezTo>
                  <a:cubicBezTo>
                    <a:pt x="1383" y="1763"/>
                    <a:pt x="1403" y="1758"/>
                    <a:pt x="1422" y="1778"/>
                  </a:cubicBezTo>
                  <a:cubicBezTo>
                    <a:pt x="1442" y="1797"/>
                    <a:pt x="1452" y="1821"/>
                    <a:pt x="1457" y="1851"/>
                  </a:cubicBezTo>
                  <a:cubicBezTo>
                    <a:pt x="1461" y="1904"/>
                    <a:pt x="1446" y="1934"/>
                    <a:pt x="1457" y="1987"/>
                  </a:cubicBezTo>
                  <a:cubicBezTo>
                    <a:pt x="1457" y="2002"/>
                    <a:pt x="1461" y="2012"/>
                    <a:pt x="1461" y="2026"/>
                  </a:cubicBezTo>
                  <a:cubicBezTo>
                    <a:pt x="1442" y="2128"/>
                    <a:pt x="1442" y="2128"/>
                    <a:pt x="1442" y="2128"/>
                  </a:cubicBezTo>
                  <a:cubicBezTo>
                    <a:pt x="1471" y="2143"/>
                    <a:pt x="1490" y="2153"/>
                    <a:pt x="1520" y="2167"/>
                  </a:cubicBezTo>
                  <a:cubicBezTo>
                    <a:pt x="1554" y="2187"/>
                    <a:pt x="1568" y="2216"/>
                    <a:pt x="1607" y="2216"/>
                  </a:cubicBezTo>
                  <a:cubicBezTo>
                    <a:pt x="1622" y="2216"/>
                    <a:pt x="1627" y="2211"/>
                    <a:pt x="1642" y="2207"/>
                  </a:cubicBezTo>
                  <a:cubicBezTo>
                    <a:pt x="1656" y="2202"/>
                    <a:pt x="1671" y="2192"/>
                    <a:pt x="1681" y="2177"/>
                  </a:cubicBezTo>
                  <a:cubicBezTo>
                    <a:pt x="1695" y="2158"/>
                    <a:pt x="1700" y="2128"/>
                    <a:pt x="1729" y="2128"/>
                  </a:cubicBezTo>
                  <a:cubicBezTo>
                    <a:pt x="1763" y="2128"/>
                    <a:pt x="1783" y="2133"/>
                    <a:pt x="1817" y="2133"/>
                  </a:cubicBezTo>
                  <a:cubicBezTo>
                    <a:pt x="1847" y="2133"/>
                    <a:pt x="1861" y="2167"/>
                    <a:pt x="1890" y="2167"/>
                  </a:cubicBezTo>
                  <a:cubicBezTo>
                    <a:pt x="1905" y="2167"/>
                    <a:pt x="1910" y="2158"/>
                    <a:pt x="1924" y="2153"/>
                  </a:cubicBezTo>
                  <a:cubicBezTo>
                    <a:pt x="1938" y="2138"/>
                    <a:pt x="1949" y="2133"/>
                    <a:pt x="1968" y="2124"/>
                  </a:cubicBezTo>
                  <a:cubicBezTo>
                    <a:pt x="1993" y="2109"/>
                    <a:pt x="2021" y="2099"/>
                    <a:pt x="2021" y="2065"/>
                  </a:cubicBezTo>
                  <a:cubicBezTo>
                    <a:pt x="2021" y="2012"/>
                    <a:pt x="2012" y="1982"/>
                    <a:pt x="2002" y="1934"/>
                  </a:cubicBezTo>
                  <a:cubicBezTo>
                    <a:pt x="1997" y="1924"/>
                    <a:pt x="2002" y="1909"/>
                    <a:pt x="1993" y="1900"/>
                  </a:cubicBezTo>
                  <a:cubicBezTo>
                    <a:pt x="1988" y="1895"/>
                    <a:pt x="1973" y="1895"/>
                    <a:pt x="1963" y="1895"/>
                  </a:cubicBezTo>
                  <a:cubicBezTo>
                    <a:pt x="1953" y="1890"/>
                    <a:pt x="1944" y="1885"/>
                    <a:pt x="1934" y="1880"/>
                  </a:cubicBezTo>
                  <a:cubicBezTo>
                    <a:pt x="1914" y="1871"/>
                    <a:pt x="1890" y="1871"/>
                    <a:pt x="1890" y="1851"/>
                  </a:cubicBezTo>
                  <a:cubicBezTo>
                    <a:pt x="1890" y="1841"/>
                    <a:pt x="1905" y="1841"/>
                    <a:pt x="1905" y="1836"/>
                  </a:cubicBezTo>
                  <a:cubicBezTo>
                    <a:pt x="1919" y="1773"/>
                    <a:pt x="1919" y="1773"/>
                    <a:pt x="1919" y="1773"/>
                  </a:cubicBezTo>
                  <a:cubicBezTo>
                    <a:pt x="1938" y="1778"/>
                    <a:pt x="1949" y="1788"/>
                    <a:pt x="1963" y="1797"/>
                  </a:cubicBezTo>
                  <a:cubicBezTo>
                    <a:pt x="1983" y="1807"/>
                    <a:pt x="2002" y="1807"/>
                    <a:pt x="2007" y="1821"/>
                  </a:cubicBezTo>
                  <a:cubicBezTo>
                    <a:pt x="2021" y="1846"/>
                    <a:pt x="2021" y="1861"/>
                    <a:pt x="2036" y="1885"/>
                  </a:cubicBezTo>
                  <a:cubicBezTo>
                    <a:pt x="2051" y="1909"/>
                    <a:pt x="2070" y="1914"/>
                    <a:pt x="2095" y="1934"/>
                  </a:cubicBezTo>
                  <a:cubicBezTo>
                    <a:pt x="2119" y="1948"/>
                    <a:pt x="2134" y="1963"/>
                    <a:pt x="2158" y="1973"/>
                  </a:cubicBezTo>
                  <a:cubicBezTo>
                    <a:pt x="2211" y="2002"/>
                    <a:pt x="2250" y="2007"/>
                    <a:pt x="2309" y="2036"/>
                  </a:cubicBezTo>
                  <a:cubicBezTo>
                    <a:pt x="2358" y="2065"/>
                    <a:pt x="2372" y="2104"/>
                    <a:pt x="2406" y="2153"/>
                  </a:cubicBezTo>
                  <a:cubicBezTo>
                    <a:pt x="2436" y="2133"/>
                    <a:pt x="2445" y="2109"/>
                    <a:pt x="2469" y="2085"/>
                  </a:cubicBezTo>
                  <a:cubicBezTo>
                    <a:pt x="2484" y="2075"/>
                    <a:pt x="2489" y="2065"/>
                    <a:pt x="2499" y="2046"/>
                  </a:cubicBezTo>
                  <a:cubicBezTo>
                    <a:pt x="2504" y="2031"/>
                    <a:pt x="2518" y="2022"/>
                    <a:pt x="2518" y="2002"/>
                  </a:cubicBezTo>
                  <a:cubicBezTo>
                    <a:pt x="2518" y="1987"/>
                    <a:pt x="2504" y="1978"/>
                    <a:pt x="2494" y="1968"/>
                  </a:cubicBezTo>
                  <a:cubicBezTo>
                    <a:pt x="2465" y="1924"/>
                    <a:pt x="2441" y="1895"/>
                    <a:pt x="2392" y="1885"/>
                  </a:cubicBezTo>
                  <a:cubicBezTo>
                    <a:pt x="2377" y="1885"/>
                    <a:pt x="2372" y="1890"/>
                    <a:pt x="2358" y="1885"/>
                  </a:cubicBezTo>
                  <a:cubicBezTo>
                    <a:pt x="2328" y="1885"/>
                    <a:pt x="2314" y="1871"/>
                    <a:pt x="2284" y="1856"/>
                  </a:cubicBezTo>
                  <a:cubicBezTo>
                    <a:pt x="2265" y="1851"/>
                    <a:pt x="2245" y="1846"/>
                    <a:pt x="2245" y="1826"/>
                  </a:cubicBezTo>
                  <a:cubicBezTo>
                    <a:pt x="2245" y="1802"/>
                    <a:pt x="2265" y="1793"/>
                    <a:pt x="2265" y="1763"/>
                  </a:cubicBezTo>
                  <a:cubicBezTo>
                    <a:pt x="2265" y="1695"/>
                    <a:pt x="2265" y="1695"/>
                    <a:pt x="2265" y="1695"/>
                  </a:cubicBezTo>
                  <a:cubicBezTo>
                    <a:pt x="2289" y="1695"/>
                    <a:pt x="2304" y="1690"/>
                    <a:pt x="2323" y="1685"/>
                  </a:cubicBezTo>
                  <a:cubicBezTo>
                    <a:pt x="2363" y="1675"/>
                    <a:pt x="2382" y="1675"/>
                    <a:pt x="2416" y="1656"/>
                  </a:cubicBezTo>
                  <a:cubicBezTo>
                    <a:pt x="2421" y="1656"/>
                    <a:pt x="2421" y="1646"/>
                    <a:pt x="2426" y="1641"/>
                  </a:cubicBezTo>
                  <a:cubicBezTo>
                    <a:pt x="2402" y="1617"/>
                    <a:pt x="2397" y="1588"/>
                    <a:pt x="2367" y="1578"/>
                  </a:cubicBezTo>
                  <a:cubicBezTo>
                    <a:pt x="2358" y="1573"/>
                    <a:pt x="2348" y="1573"/>
                    <a:pt x="2338" y="1569"/>
                  </a:cubicBezTo>
                  <a:cubicBezTo>
                    <a:pt x="2323" y="1564"/>
                    <a:pt x="2323" y="1544"/>
                    <a:pt x="2309" y="1544"/>
                  </a:cubicBezTo>
                  <a:cubicBezTo>
                    <a:pt x="2284" y="1544"/>
                    <a:pt x="2275" y="1559"/>
                    <a:pt x="2256" y="1569"/>
                  </a:cubicBezTo>
                  <a:cubicBezTo>
                    <a:pt x="2217" y="1593"/>
                    <a:pt x="2192" y="1603"/>
                    <a:pt x="2148" y="1603"/>
                  </a:cubicBezTo>
                  <a:cubicBezTo>
                    <a:pt x="2104" y="1603"/>
                    <a:pt x="2104" y="1603"/>
                    <a:pt x="2104" y="1603"/>
                  </a:cubicBezTo>
                  <a:cubicBezTo>
                    <a:pt x="2109" y="1583"/>
                    <a:pt x="2124" y="1573"/>
                    <a:pt x="2124" y="1549"/>
                  </a:cubicBezTo>
                  <a:cubicBezTo>
                    <a:pt x="2124" y="1534"/>
                    <a:pt x="2129" y="1520"/>
                    <a:pt x="2114" y="1514"/>
                  </a:cubicBezTo>
                  <a:cubicBezTo>
                    <a:pt x="2095" y="1500"/>
                    <a:pt x="2075" y="1495"/>
                    <a:pt x="2056" y="1486"/>
                  </a:cubicBezTo>
                  <a:cubicBezTo>
                    <a:pt x="2046" y="1500"/>
                    <a:pt x="2036" y="1510"/>
                    <a:pt x="2021" y="1525"/>
                  </a:cubicBezTo>
                  <a:cubicBezTo>
                    <a:pt x="2012" y="1539"/>
                    <a:pt x="2002" y="1564"/>
                    <a:pt x="1983" y="1564"/>
                  </a:cubicBezTo>
                  <a:cubicBezTo>
                    <a:pt x="1890" y="1564"/>
                    <a:pt x="1890" y="1564"/>
                    <a:pt x="1890" y="1564"/>
                  </a:cubicBezTo>
                  <a:cubicBezTo>
                    <a:pt x="1847" y="1564"/>
                    <a:pt x="1812" y="1549"/>
                    <a:pt x="1792" y="1510"/>
                  </a:cubicBezTo>
                  <a:cubicBezTo>
                    <a:pt x="1773" y="1471"/>
                    <a:pt x="1734" y="1461"/>
                    <a:pt x="1734" y="1417"/>
                  </a:cubicBezTo>
                  <a:cubicBezTo>
                    <a:pt x="1768" y="1412"/>
                    <a:pt x="1792" y="1417"/>
                    <a:pt x="1822" y="1408"/>
                  </a:cubicBezTo>
                  <a:cubicBezTo>
                    <a:pt x="1847" y="1403"/>
                    <a:pt x="1851" y="1388"/>
                    <a:pt x="1871" y="1378"/>
                  </a:cubicBezTo>
                  <a:cubicBezTo>
                    <a:pt x="1885" y="1369"/>
                    <a:pt x="1899" y="1364"/>
                    <a:pt x="1914" y="1349"/>
                  </a:cubicBezTo>
                  <a:cubicBezTo>
                    <a:pt x="1934" y="1373"/>
                    <a:pt x="1958" y="1378"/>
                    <a:pt x="1988" y="1388"/>
                  </a:cubicBezTo>
                  <a:cubicBezTo>
                    <a:pt x="2021" y="1403"/>
                    <a:pt x="2041" y="1412"/>
                    <a:pt x="2075" y="1417"/>
                  </a:cubicBezTo>
                  <a:cubicBezTo>
                    <a:pt x="2124" y="1432"/>
                    <a:pt x="2153" y="1451"/>
                    <a:pt x="2197" y="1456"/>
                  </a:cubicBezTo>
                  <a:lnTo>
                    <a:pt x="2197" y="1456"/>
                  </a:lnTo>
                  <a:cubicBezTo>
                    <a:pt x="2197" y="1403"/>
                    <a:pt x="2197" y="1369"/>
                    <a:pt x="2178" y="1315"/>
                  </a:cubicBezTo>
                  <a:cubicBezTo>
                    <a:pt x="2163" y="1276"/>
                    <a:pt x="2138" y="1262"/>
                    <a:pt x="2104" y="1232"/>
                  </a:cubicBezTo>
                  <a:cubicBezTo>
                    <a:pt x="2095" y="1223"/>
                    <a:pt x="2075" y="1213"/>
                    <a:pt x="2075" y="1193"/>
                  </a:cubicBezTo>
                  <a:cubicBezTo>
                    <a:pt x="2075" y="1183"/>
                    <a:pt x="2085" y="1174"/>
                    <a:pt x="2085" y="1164"/>
                  </a:cubicBezTo>
                  <a:cubicBezTo>
                    <a:pt x="2090" y="1130"/>
                    <a:pt x="2090" y="1105"/>
                    <a:pt x="2090" y="1072"/>
                  </a:cubicBezTo>
                  <a:cubicBezTo>
                    <a:pt x="2090" y="1042"/>
                    <a:pt x="2051" y="1047"/>
                    <a:pt x="2031" y="1023"/>
                  </a:cubicBezTo>
                  <a:cubicBezTo>
                    <a:pt x="1233" y="1144"/>
                    <a:pt x="1233" y="1144"/>
                    <a:pt x="1233" y="1144"/>
                  </a:cubicBezTo>
                  <a:cubicBezTo>
                    <a:pt x="1228" y="1135"/>
                    <a:pt x="1218" y="1125"/>
                    <a:pt x="1218" y="1116"/>
                  </a:cubicBezTo>
                  <a:cubicBezTo>
                    <a:pt x="1213" y="1091"/>
                    <a:pt x="1223" y="1077"/>
                    <a:pt x="1213" y="1052"/>
                  </a:cubicBezTo>
                  <a:cubicBezTo>
                    <a:pt x="1208" y="1038"/>
                    <a:pt x="1189" y="1028"/>
                    <a:pt x="1189" y="1008"/>
                  </a:cubicBezTo>
                  <a:cubicBezTo>
                    <a:pt x="1189" y="984"/>
                    <a:pt x="1208" y="974"/>
                    <a:pt x="1223" y="955"/>
                  </a:cubicBezTo>
                  <a:cubicBezTo>
                    <a:pt x="1237" y="940"/>
                    <a:pt x="1242" y="925"/>
                    <a:pt x="1252" y="911"/>
                  </a:cubicBezTo>
                  <a:cubicBezTo>
                    <a:pt x="1262" y="892"/>
                    <a:pt x="1272" y="887"/>
                    <a:pt x="1272" y="867"/>
                  </a:cubicBezTo>
                  <a:cubicBezTo>
                    <a:pt x="1272" y="848"/>
                    <a:pt x="1267" y="838"/>
                    <a:pt x="1257" y="818"/>
                  </a:cubicBezTo>
                  <a:cubicBezTo>
                    <a:pt x="1257" y="813"/>
                    <a:pt x="1242" y="813"/>
                    <a:pt x="1242" y="804"/>
                  </a:cubicBezTo>
                  <a:cubicBezTo>
                    <a:pt x="1242" y="784"/>
                    <a:pt x="1267" y="779"/>
                    <a:pt x="1281" y="770"/>
                  </a:cubicBezTo>
                  <a:cubicBezTo>
                    <a:pt x="1300" y="755"/>
                    <a:pt x="1300" y="731"/>
                    <a:pt x="1305" y="707"/>
                  </a:cubicBezTo>
                  <a:cubicBezTo>
                    <a:pt x="1305" y="696"/>
                    <a:pt x="1305" y="682"/>
                    <a:pt x="1310" y="677"/>
                  </a:cubicBezTo>
                  <a:cubicBezTo>
                    <a:pt x="1320" y="667"/>
                    <a:pt x="1330" y="672"/>
                    <a:pt x="1340" y="667"/>
                  </a:cubicBezTo>
                  <a:cubicBezTo>
                    <a:pt x="1359" y="657"/>
                    <a:pt x="1364" y="638"/>
                    <a:pt x="1374" y="619"/>
                  </a:cubicBezTo>
                  <a:cubicBezTo>
                    <a:pt x="1374" y="614"/>
                    <a:pt x="1379" y="609"/>
                    <a:pt x="1379" y="599"/>
                  </a:cubicBezTo>
                  <a:cubicBezTo>
                    <a:pt x="1379" y="511"/>
                    <a:pt x="1379" y="511"/>
                    <a:pt x="1379" y="511"/>
                  </a:cubicBezTo>
                  <a:cubicBezTo>
                    <a:pt x="1379" y="502"/>
                    <a:pt x="1374" y="497"/>
                    <a:pt x="1374" y="482"/>
                  </a:cubicBezTo>
                  <a:cubicBezTo>
                    <a:pt x="1379" y="478"/>
                    <a:pt x="1383" y="478"/>
                    <a:pt x="1388" y="467"/>
                  </a:cubicBezTo>
                  <a:cubicBezTo>
                    <a:pt x="1398" y="443"/>
                    <a:pt x="1418" y="434"/>
                    <a:pt x="1427" y="409"/>
                  </a:cubicBezTo>
                  <a:cubicBezTo>
                    <a:pt x="1432" y="404"/>
                    <a:pt x="1437" y="400"/>
                    <a:pt x="1437" y="395"/>
                  </a:cubicBezTo>
                  <a:cubicBezTo>
                    <a:pt x="1437" y="302"/>
                    <a:pt x="1437" y="302"/>
                    <a:pt x="1437" y="302"/>
                  </a:cubicBezTo>
                  <a:cubicBezTo>
                    <a:pt x="1437" y="258"/>
                    <a:pt x="1422" y="234"/>
                    <a:pt x="1403" y="200"/>
                  </a:cubicBezTo>
                  <a:cubicBezTo>
                    <a:pt x="1393" y="180"/>
                    <a:pt x="1374" y="175"/>
                    <a:pt x="1374" y="151"/>
                  </a:cubicBezTo>
                  <a:cubicBezTo>
                    <a:pt x="1374" y="136"/>
                    <a:pt x="1379" y="127"/>
                    <a:pt x="1374" y="107"/>
                  </a:cubicBezTo>
                  <a:cubicBezTo>
                    <a:pt x="1374" y="97"/>
                    <a:pt x="1364" y="88"/>
                    <a:pt x="1359" y="78"/>
                  </a:cubicBezTo>
                  <a:cubicBezTo>
                    <a:pt x="1354" y="49"/>
                    <a:pt x="1354" y="30"/>
                    <a:pt x="1349" y="0"/>
                  </a:cubicBezTo>
                  <a:lnTo>
                    <a:pt x="1349" y="0"/>
                  </a:lnTo>
                  <a:cubicBezTo>
                    <a:pt x="0" y="141"/>
                    <a:pt x="0" y="141"/>
                    <a:pt x="0" y="14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sp>
        <p:nvSpPr>
          <p:cNvPr id="82" name="TextBox 81"/>
          <p:cNvSpPr txBox="1"/>
          <p:nvPr/>
        </p:nvSpPr>
        <p:spPr>
          <a:xfrm>
            <a:off x="5070628" y="483017"/>
            <a:ext cx="14236554"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East Coast - United States</a:t>
            </a:r>
            <a:endParaRPr lang="id-ID" sz="8800" b="1" dirty="0" smtClean="0">
              <a:solidFill>
                <a:schemeClr val="tx2"/>
              </a:solidFill>
              <a:latin typeface="Arial Bold" charset="0"/>
              <a:ea typeface="Arial Bold" charset="0"/>
              <a:cs typeface="Arial Bold" charset="0"/>
            </a:endParaRPr>
          </a:p>
        </p:txBody>
      </p:sp>
      <p:sp>
        <p:nvSpPr>
          <p:cNvPr id="83" name="Rectangle 82"/>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84"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85" name="Shape 2525"/>
          <p:cNvSpPr/>
          <p:nvPr/>
        </p:nvSpPr>
        <p:spPr>
          <a:xfrm>
            <a:off x="5156454" y="7113810"/>
            <a:ext cx="624258" cy="624258"/>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86" name="Shape 2527"/>
          <p:cNvSpPr/>
          <p:nvPr/>
        </p:nvSpPr>
        <p:spPr>
          <a:xfrm>
            <a:off x="18635702" y="9811457"/>
            <a:ext cx="624258" cy="624258"/>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87" name="Shape 2547"/>
          <p:cNvSpPr/>
          <p:nvPr/>
        </p:nvSpPr>
        <p:spPr>
          <a:xfrm>
            <a:off x="18635702" y="7206307"/>
            <a:ext cx="624258" cy="624258"/>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88" name="Shape 2550"/>
          <p:cNvSpPr/>
          <p:nvPr/>
        </p:nvSpPr>
        <p:spPr>
          <a:xfrm>
            <a:off x="5155945" y="9753661"/>
            <a:ext cx="624258" cy="624258"/>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89" name="Shape 2622"/>
          <p:cNvSpPr/>
          <p:nvPr/>
        </p:nvSpPr>
        <p:spPr>
          <a:xfrm>
            <a:off x="18592047" y="4576381"/>
            <a:ext cx="624258" cy="624258"/>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90" name="Shape 2785"/>
          <p:cNvSpPr/>
          <p:nvPr/>
        </p:nvSpPr>
        <p:spPr>
          <a:xfrm>
            <a:off x="5090295" y="4540670"/>
            <a:ext cx="714464" cy="58456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126403123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Freeform 497"/>
          <p:cNvSpPr>
            <a:spLocks noChangeArrowheads="1"/>
          </p:cNvSpPr>
          <p:nvPr/>
        </p:nvSpPr>
        <p:spPr bwMode="auto">
          <a:xfrm>
            <a:off x="1837427" y="4515546"/>
            <a:ext cx="263135" cy="257552"/>
          </a:xfrm>
          <a:custGeom>
            <a:avLst/>
            <a:gdLst>
              <a:gd name="T0" fmla="*/ 103 w 207"/>
              <a:gd name="T1" fmla="*/ 200 h 201"/>
              <a:gd name="T2" fmla="*/ 103 w 207"/>
              <a:gd name="T3" fmla="*/ 200 h 201"/>
              <a:gd name="T4" fmla="*/ 0 w 207"/>
              <a:gd name="T5" fmla="*/ 97 h 201"/>
              <a:gd name="T6" fmla="*/ 103 w 207"/>
              <a:gd name="T7" fmla="*/ 0 h 201"/>
              <a:gd name="T8" fmla="*/ 206 w 207"/>
              <a:gd name="T9" fmla="*/ 97 h 201"/>
              <a:gd name="T10" fmla="*/ 103 w 207"/>
              <a:gd name="T11" fmla="*/ 200 h 201"/>
            </a:gdLst>
            <a:ahLst/>
            <a:cxnLst>
              <a:cxn ang="0">
                <a:pos x="T0" y="T1"/>
              </a:cxn>
              <a:cxn ang="0">
                <a:pos x="T2" y="T3"/>
              </a:cxn>
              <a:cxn ang="0">
                <a:pos x="T4" y="T5"/>
              </a:cxn>
              <a:cxn ang="0">
                <a:pos x="T6" y="T7"/>
              </a:cxn>
              <a:cxn ang="0">
                <a:pos x="T8" y="T9"/>
              </a:cxn>
              <a:cxn ang="0">
                <a:pos x="T10" y="T11"/>
              </a:cxn>
            </a:cxnLst>
            <a:rect l="0" t="0" r="r" b="b"/>
            <a:pathLst>
              <a:path w="207" h="201">
                <a:moveTo>
                  <a:pt x="103" y="200"/>
                </a:moveTo>
                <a:lnTo>
                  <a:pt x="103" y="200"/>
                </a:lnTo>
                <a:cubicBezTo>
                  <a:pt x="49" y="200"/>
                  <a:pt x="0" y="151"/>
                  <a:pt x="0" y="97"/>
                </a:cubicBezTo>
                <a:cubicBezTo>
                  <a:pt x="0" y="43"/>
                  <a:pt x="49" y="0"/>
                  <a:pt x="103" y="0"/>
                </a:cubicBezTo>
                <a:cubicBezTo>
                  <a:pt x="157" y="0"/>
                  <a:pt x="206" y="43"/>
                  <a:pt x="206" y="97"/>
                </a:cubicBezTo>
                <a:cubicBezTo>
                  <a:pt x="206" y="151"/>
                  <a:pt x="157" y="200"/>
                  <a:pt x="103" y="20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4" name="Freeform 498"/>
          <p:cNvSpPr>
            <a:spLocks noChangeArrowheads="1"/>
          </p:cNvSpPr>
          <p:nvPr/>
        </p:nvSpPr>
        <p:spPr bwMode="auto">
          <a:xfrm>
            <a:off x="1837427" y="4509945"/>
            <a:ext cx="263135" cy="263153"/>
          </a:xfrm>
          <a:custGeom>
            <a:avLst/>
            <a:gdLst>
              <a:gd name="T0" fmla="*/ 103 w 207"/>
              <a:gd name="T1" fmla="*/ 6 h 207"/>
              <a:gd name="T2" fmla="*/ 103 w 207"/>
              <a:gd name="T3" fmla="*/ 6 h 207"/>
              <a:gd name="T4" fmla="*/ 206 w 207"/>
              <a:gd name="T5" fmla="*/ 103 h 207"/>
              <a:gd name="T6" fmla="*/ 103 w 207"/>
              <a:gd name="T7" fmla="*/ 206 h 207"/>
              <a:gd name="T8" fmla="*/ 0 w 207"/>
              <a:gd name="T9" fmla="*/ 103 h 207"/>
              <a:gd name="T10" fmla="*/ 103 w 207"/>
              <a:gd name="T11" fmla="*/ 6 h 207"/>
              <a:gd name="T12" fmla="*/ 103 w 207"/>
              <a:gd name="T13" fmla="*/ 0 h 207"/>
              <a:gd name="T14" fmla="*/ 103 w 207"/>
              <a:gd name="T15" fmla="*/ 0 h 207"/>
              <a:gd name="T16" fmla="*/ 0 w 207"/>
              <a:gd name="T17" fmla="*/ 103 h 207"/>
              <a:gd name="T18" fmla="*/ 103 w 207"/>
              <a:gd name="T19" fmla="*/ 206 h 207"/>
              <a:gd name="T20" fmla="*/ 206 w 207"/>
              <a:gd name="T21" fmla="*/ 103 h 207"/>
              <a:gd name="T22" fmla="*/ 103 w 207"/>
              <a:gd name="T23" fmla="*/ 0 h 207"/>
              <a:gd name="T24" fmla="*/ 103 w 207"/>
              <a:gd name="T25" fmla="*/ 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7" h="207">
                <a:moveTo>
                  <a:pt x="103" y="6"/>
                </a:moveTo>
                <a:lnTo>
                  <a:pt x="103" y="6"/>
                </a:lnTo>
                <a:cubicBezTo>
                  <a:pt x="157" y="6"/>
                  <a:pt x="206" y="49"/>
                  <a:pt x="206" y="103"/>
                </a:cubicBezTo>
                <a:cubicBezTo>
                  <a:pt x="206" y="157"/>
                  <a:pt x="157" y="206"/>
                  <a:pt x="103" y="206"/>
                </a:cubicBezTo>
                <a:cubicBezTo>
                  <a:pt x="49" y="206"/>
                  <a:pt x="0" y="157"/>
                  <a:pt x="0" y="103"/>
                </a:cubicBezTo>
                <a:cubicBezTo>
                  <a:pt x="0" y="49"/>
                  <a:pt x="49" y="6"/>
                  <a:pt x="103" y="6"/>
                </a:cubicBezTo>
                <a:lnTo>
                  <a:pt x="103" y="0"/>
                </a:lnTo>
                <a:lnTo>
                  <a:pt x="103" y="0"/>
                </a:lnTo>
                <a:cubicBezTo>
                  <a:pt x="49" y="0"/>
                  <a:pt x="0" y="49"/>
                  <a:pt x="0" y="103"/>
                </a:cubicBezTo>
                <a:cubicBezTo>
                  <a:pt x="0" y="163"/>
                  <a:pt x="49" y="206"/>
                  <a:pt x="103" y="206"/>
                </a:cubicBezTo>
                <a:cubicBezTo>
                  <a:pt x="157" y="206"/>
                  <a:pt x="206" y="163"/>
                  <a:pt x="206" y="103"/>
                </a:cubicBezTo>
                <a:cubicBezTo>
                  <a:pt x="206" y="49"/>
                  <a:pt x="157" y="0"/>
                  <a:pt x="103" y="0"/>
                </a:cubicBezTo>
                <a:lnTo>
                  <a:pt x="10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5" name="Freeform 499"/>
          <p:cNvSpPr>
            <a:spLocks noChangeArrowheads="1"/>
          </p:cNvSpPr>
          <p:nvPr/>
        </p:nvSpPr>
        <p:spPr bwMode="auto">
          <a:xfrm>
            <a:off x="2509256" y="4112418"/>
            <a:ext cx="263135" cy="263149"/>
          </a:xfrm>
          <a:custGeom>
            <a:avLst/>
            <a:gdLst>
              <a:gd name="T0" fmla="*/ 103 w 207"/>
              <a:gd name="T1" fmla="*/ 205 h 206"/>
              <a:gd name="T2" fmla="*/ 103 w 207"/>
              <a:gd name="T3" fmla="*/ 205 h 206"/>
              <a:gd name="T4" fmla="*/ 0 w 207"/>
              <a:gd name="T5" fmla="*/ 102 h 206"/>
              <a:gd name="T6" fmla="*/ 103 w 207"/>
              <a:gd name="T7" fmla="*/ 0 h 206"/>
              <a:gd name="T8" fmla="*/ 206 w 207"/>
              <a:gd name="T9" fmla="*/ 102 h 206"/>
              <a:gd name="T10" fmla="*/ 103 w 207"/>
              <a:gd name="T11" fmla="*/ 205 h 206"/>
            </a:gdLst>
            <a:ahLst/>
            <a:cxnLst>
              <a:cxn ang="0">
                <a:pos x="T0" y="T1"/>
              </a:cxn>
              <a:cxn ang="0">
                <a:pos x="T2" y="T3"/>
              </a:cxn>
              <a:cxn ang="0">
                <a:pos x="T4" y="T5"/>
              </a:cxn>
              <a:cxn ang="0">
                <a:pos x="T6" y="T7"/>
              </a:cxn>
              <a:cxn ang="0">
                <a:pos x="T8" y="T9"/>
              </a:cxn>
              <a:cxn ang="0">
                <a:pos x="T10" y="T11"/>
              </a:cxn>
            </a:cxnLst>
            <a:rect l="0" t="0" r="r" b="b"/>
            <a:pathLst>
              <a:path w="207" h="206">
                <a:moveTo>
                  <a:pt x="103" y="205"/>
                </a:moveTo>
                <a:lnTo>
                  <a:pt x="103" y="205"/>
                </a:lnTo>
                <a:cubicBezTo>
                  <a:pt x="49" y="205"/>
                  <a:pt x="0" y="157"/>
                  <a:pt x="0" y="102"/>
                </a:cubicBezTo>
                <a:cubicBezTo>
                  <a:pt x="0" y="48"/>
                  <a:pt x="49" y="0"/>
                  <a:pt x="103" y="0"/>
                </a:cubicBezTo>
                <a:cubicBezTo>
                  <a:pt x="157" y="0"/>
                  <a:pt x="206" y="48"/>
                  <a:pt x="206" y="102"/>
                </a:cubicBezTo>
                <a:cubicBezTo>
                  <a:pt x="206" y="157"/>
                  <a:pt x="157" y="205"/>
                  <a:pt x="103" y="20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6" name="Freeform 500"/>
          <p:cNvSpPr>
            <a:spLocks noChangeArrowheads="1"/>
          </p:cNvSpPr>
          <p:nvPr/>
        </p:nvSpPr>
        <p:spPr bwMode="auto">
          <a:xfrm>
            <a:off x="2509256" y="4112418"/>
            <a:ext cx="263135" cy="263149"/>
          </a:xfrm>
          <a:custGeom>
            <a:avLst/>
            <a:gdLst>
              <a:gd name="T0" fmla="*/ 103 w 207"/>
              <a:gd name="T1" fmla="*/ 0 h 206"/>
              <a:gd name="T2" fmla="*/ 103 w 207"/>
              <a:gd name="T3" fmla="*/ 0 h 206"/>
              <a:gd name="T4" fmla="*/ 200 w 207"/>
              <a:gd name="T5" fmla="*/ 102 h 206"/>
              <a:gd name="T6" fmla="*/ 103 w 207"/>
              <a:gd name="T7" fmla="*/ 199 h 206"/>
              <a:gd name="T8" fmla="*/ 0 w 207"/>
              <a:gd name="T9" fmla="*/ 102 h 206"/>
              <a:gd name="T10" fmla="*/ 103 w 207"/>
              <a:gd name="T11" fmla="*/ 0 h 206"/>
              <a:gd name="T12" fmla="*/ 103 w 207"/>
              <a:gd name="T13" fmla="*/ 0 h 206"/>
              <a:gd name="T14" fmla="*/ 103 w 207"/>
              <a:gd name="T15" fmla="*/ 0 h 206"/>
              <a:gd name="T16" fmla="*/ 0 w 207"/>
              <a:gd name="T17" fmla="*/ 102 h 206"/>
              <a:gd name="T18" fmla="*/ 103 w 207"/>
              <a:gd name="T19" fmla="*/ 205 h 206"/>
              <a:gd name="T20" fmla="*/ 206 w 207"/>
              <a:gd name="T21" fmla="*/ 102 h 206"/>
              <a:gd name="T22" fmla="*/ 103 w 207"/>
              <a:gd name="T2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06">
                <a:moveTo>
                  <a:pt x="103" y="0"/>
                </a:moveTo>
                <a:lnTo>
                  <a:pt x="103" y="0"/>
                </a:lnTo>
                <a:cubicBezTo>
                  <a:pt x="157" y="0"/>
                  <a:pt x="200" y="48"/>
                  <a:pt x="200" y="102"/>
                </a:cubicBezTo>
                <a:cubicBezTo>
                  <a:pt x="200" y="157"/>
                  <a:pt x="157" y="199"/>
                  <a:pt x="103" y="199"/>
                </a:cubicBezTo>
                <a:cubicBezTo>
                  <a:pt x="49" y="199"/>
                  <a:pt x="0" y="157"/>
                  <a:pt x="0" y="102"/>
                </a:cubicBezTo>
                <a:cubicBezTo>
                  <a:pt x="0" y="48"/>
                  <a:pt x="49" y="0"/>
                  <a:pt x="103" y="0"/>
                </a:cubicBezTo>
                <a:lnTo>
                  <a:pt x="103" y="0"/>
                </a:lnTo>
                <a:lnTo>
                  <a:pt x="103" y="0"/>
                </a:lnTo>
                <a:cubicBezTo>
                  <a:pt x="49" y="0"/>
                  <a:pt x="0" y="48"/>
                  <a:pt x="0" y="102"/>
                </a:cubicBezTo>
                <a:cubicBezTo>
                  <a:pt x="0" y="157"/>
                  <a:pt x="49" y="205"/>
                  <a:pt x="103" y="205"/>
                </a:cubicBezTo>
                <a:cubicBezTo>
                  <a:pt x="157" y="205"/>
                  <a:pt x="206" y="157"/>
                  <a:pt x="206" y="102"/>
                </a:cubicBezTo>
                <a:cubicBezTo>
                  <a:pt x="206" y="48"/>
                  <a:pt x="157" y="0"/>
                  <a:pt x="10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7" name="Freeform 501"/>
          <p:cNvSpPr>
            <a:spLocks noChangeArrowheads="1"/>
          </p:cNvSpPr>
          <p:nvPr/>
        </p:nvSpPr>
        <p:spPr bwMode="auto">
          <a:xfrm>
            <a:off x="3293057" y="4112418"/>
            <a:ext cx="251937" cy="263149"/>
          </a:xfrm>
          <a:custGeom>
            <a:avLst/>
            <a:gdLst>
              <a:gd name="T0" fmla="*/ 96 w 200"/>
              <a:gd name="T1" fmla="*/ 205 h 206"/>
              <a:gd name="T2" fmla="*/ 96 w 200"/>
              <a:gd name="T3" fmla="*/ 205 h 206"/>
              <a:gd name="T4" fmla="*/ 0 w 200"/>
              <a:gd name="T5" fmla="*/ 102 h 206"/>
              <a:gd name="T6" fmla="*/ 96 w 200"/>
              <a:gd name="T7" fmla="*/ 0 h 206"/>
              <a:gd name="T8" fmla="*/ 199 w 200"/>
              <a:gd name="T9" fmla="*/ 102 h 206"/>
              <a:gd name="T10" fmla="*/ 96 w 200"/>
              <a:gd name="T11" fmla="*/ 205 h 206"/>
            </a:gdLst>
            <a:ahLst/>
            <a:cxnLst>
              <a:cxn ang="0">
                <a:pos x="T0" y="T1"/>
              </a:cxn>
              <a:cxn ang="0">
                <a:pos x="T2" y="T3"/>
              </a:cxn>
              <a:cxn ang="0">
                <a:pos x="T4" y="T5"/>
              </a:cxn>
              <a:cxn ang="0">
                <a:pos x="T6" y="T7"/>
              </a:cxn>
              <a:cxn ang="0">
                <a:pos x="T8" y="T9"/>
              </a:cxn>
              <a:cxn ang="0">
                <a:pos x="T10" y="T11"/>
              </a:cxn>
            </a:cxnLst>
            <a:rect l="0" t="0" r="r" b="b"/>
            <a:pathLst>
              <a:path w="200" h="206">
                <a:moveTo>
                  <a:pt x="96" y="205"/>
                </a:moveTo>
                <a:lnTo>
                  <a:pt x="96" y="205"/>
                </a:lnTo>
                <a:cubicBezTo>
                  <a:pt x="42" y="205"/>
                  <a:pt x="0" y="157"/>
                  <a:pt x="0" y="102"/>
                </a:cubicBezTo>
                <a:cubicBezTo>
                  <a:pt x="0" y="48"/>
                  <a:pt x="42" y="0"/>
                  <a:pt x="96" y="0"/>
                </a:cubicBezTo>
                <a:cubicBezTo>
                  <a:pt x="151" y="0"/>
                  <a:pt x="199" y="48"/>
                  <a:pt x="199" y="102"/>
                </a:cubicBezTo>
                <a:cubicBezTo>
                  <a:pt x="199" y="157"/>
                  <a:pt x="151" y="205"/>
                  <a:pt x="96" y="20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8" name="Freeform 502"/>
          <p:cNvSpPr>
            <a:spLocks noChangeArrowheads="1"/>
          </p:cNvSpPr>
          <p:nvPr/>
        </p:nvSpPr>
        <p:spPr bwMode="auto">
          <a:xfrm>
            <a:off x="3287460" y="4112418"/>
            <a:ext cx="263132" cy="263149"/>
          </a:xfrm>
          <a:custGeom>
            <a:avLst/>
            <a:gdLst>
              <a:gd name="T0" fmla="*/ 102 w 206"/>
              <a:gd name="T1" fmla="*/ 0 h 206"/>
              <a:gd name="T2" fmla="*/ 102 w 206"/>
              <a:gd name="T3" fmla="*/ 0 h 206"/>
              <a:gd name="T4" fmla="*/ 205 w 206"/>
              <a:gd name="T5" fmla="*/ 102 h 206"/>
              <a:gd name="T6" fmla="*/ 102 w 206"/>
              <a:gd name="T7" fmla="*/ 199 h 206"/>
              <a:gd name="T8" fmla="*/ 6 w 206"/>
              <a:gd name="T9" fmla="*/ 102 h 206"/>
              <a:gd name="T10" fmla="*/ 102 w 206"/>
              <a:gd name="T11" fmla="*/ 0 h 206"/>
              <a:gd name="T12" fmla="*/ 102 w 206"/>
              <a:gd name="T13" fmla="*/ 0 h 206"/>
              <a:gd name="T14" fmla="*/ 102 w 206"/>
              <a:gd name="T15" fmla="*/ 0 h 206"/>
              <a:gd name="T16" fmla="*/ 0 w 206"/>
              <a:gd name="T17" fmla="*/ 102 h 206"/>
              <a:gd name="T18" fmla="*/ 102 w 206"/>
              <a:gd name="T19" fmla="*/ 205 h 206"/>
              <a:gd name="T20" fmla="*/ 205 w 206"/>
              <a:gd name="T21" fmla="*/ 102 h 206"/>
              <a:gd name="T22" fmla="*/ 102 w 206"/>
              <a:gd name="T2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206">
                <a:moveTo>
                  <a:pt x="102" y="0"/>
                </a:moveTo>
                <a:lnTo>
                  <a:pt x="102" y="0"/>
                </a:lnTo>
                <a:cubicBezTo>
                  <a:pt x="157" y="0"/>
                  <a:pt x="205" y="48"/>
                  <a:pt x="205" y="102"/>
                </a:cubicBezTo>
                <a:cubicBezTo>
                  <a:pt x="205" y="157"/>
                  <a:pt x="157" y="199"/>
                  <a:pt x="102" y="199"/>
                </a:cubicBezTo>
                <a:cubicBezTo>
                  <a:pt x="48" y="199"/>
                  <a:pt x="6" y="157"/>
                  <a:pt x="6" y="102"/>
                </a:cubicBezTo>
                <a:cubicBezTo>
                  <a:pt x="6" y="48"/>
                  <a:pt x="48" y="0"/>
                  <a:pt x="102" y="0"/>
                </a:cubicBezTo>
                <a:lnTo>
                  <a:pt x="102" y="0"/>
                </a:lnTo>
                <a:lnTo>
                  <a:pt x="102" y="0"/>
                </a:lnTo>
                <a:cubicBezTo>
                  <a:pt x="48" y="0"/>
                  <a:pt x="0" y="48"/>
                  <a:pt x="0" y="102"/>
                </a:cubicBezTo>
                <a:cubicBezTo>
                  <a:pt x="0" y="157"/>
                  <a:pt x="48" y="205"/>
                  <a:pt x="102" y="205"/>
                </a:cubicBezTo>
                <a:cubicBezTo>
                  <a:pt x="163" y="205"/>
                  <a:pt x="205" y="157"/>
                  <a:pt x="205" y="102"/>
                </a:cubicBezTo>
                <a:cubicBezTo>
                  <a:pt x="205" y="48"/>
                  <a:pt x="163" y="0"/>
                  <a:pt x="10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0" name="Freeform 503"/>
          <p:cNvSpPr>
            <a:spLocks noChangeArrowheads="1"/>
          </p:cNvSpPr>
          <p:nvPr/>
        </p:nvSpPr>
        <p:spPr bwMode="auto">
          <a:xfrm>
            <a:off x="2649221" y="5416977"/>
            <a:ext cx="425493" cy="414323"/>
          </a:xfrm>
          <a:custGeom>
            <a:avLst/>
            <a:gdLst>
              <a:gd name="T0" fmla="*/ 169 w 333"/>
              <a:gd name="T1" fmla="*/ 326 h 327"/>
              <a:gd name="T2" fmla="*/ 169 w 333"/>
              <a:gd name="T3" fmla="*/ 326 h 327"/>
              <a:gd name="T4" fmla="*/ 0 w 333"/>
              <a:gd name="T5" fmla="*/ 163 h 327"/>
              <a:gd name="T6" fmla="*/ 169 w 333"/>
              <a:gd name="T7" fmla="*/ 0 h 327"/>
              <a:gd name="T8" fmla="*/ 332 w 333"/>
              <a:gd name="T9" fmla="*/ 163 h 327"/>
              <a:gd name="T10" fmla="*/ 169 w 333"/>
              <a:gd name="T11" fmla="*/ 326 h 327"/>
            </a:gdLst>
            <a:ahLst/>
            <a:cxnLst>
              <a:cxn ang="0">
                <a:pos x="T0" y="T1"/>
              </a:cxn>
              <a:cxn ang="0">
                <a:pos x="T2" y="T3"/>
              </a:cxn>
              <a:cxn ang="0">
                <a:pos x="T4" y="T5"/>
              </a:cxn>
              <a:cxn ang="0">
                <a:pos x="T6" y="T7"/>
              </a:cxn>
              <a:cxn ang="0">
                <a:pos x="T8" y="T9"/>
              </a:cxn>
              <a:cxn ang="0">
                <a:pos x="T10" y="T11"/>
              </a:cxn>
            </a:cxnLst>
            <a:rect l="0" t="0" r="r" b="b"/>
            <a:pathLst>
              <a:path w="333" h="327">
                <a:moveTo>
                  <a:pt x="169" y="326"/>
                </a:moveTo>
                <a:lnTo>
                  <a:pt x="169" y="326"/>
                </a:lnTo>
                <a:cubicBezTo>
                  <a:pt x="78" y="326"/>
                  <a:pt x="0" y="254"/>
                  <a:pt x="0" y="163"/>
                </a:cubicBezTo>
                <a:cubicBezTo>
                  <a:pt x="0" y="73"/>
                  <a:pt x="78" y="0"/>
                  <a:pt x="169" y="0"/>
                </a:cubicBezTo>
                <a:cubicBezTo>
                  <a:pt x="260" y="0"/>
                  <a:pt x="332" y="73"/>
                  <a:pt x="332" y="163"/>
                </a:cubicBezTo>
                <a:cubicBezTo>
                  <a:pt x="332" y="254"/>
                  <a:pt x="260" y="326"/>
                  <a:pt x="169" y="32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1" name="Freeform 504"/>
          <p:cNvSpPr>
            <a:spLocks noChangeArrowheads="1"/>
          </p:cNvSpPr>
          <p:nvPr/>
        </p:nvSpPr>
        <p:spPr bwMode="auto">
          <a:xfrm>
            <a:off x="2649221" y="5416973"/>
            <a:ext cx="425493" cy="425521"/>
          </a:xfrm>
          <a:custGeom>
            <a:avLst/>
            <a:gdLst>
              <a:gd name="T0" fmla="*/ 169 w 333"/>
              <a:gd name="T1" fmla="*/ 0 h 333"/>
              <a:gd name="T2" fmla="*/ 169 w 333"/>
              <a:gd name="T3" fmla="*/ 0 h 333"/>
              <a:gd name="T4" fmla="*/ 332 w 333"/>
              <a:gd name="T5" fmla="*/ 163 h 333"/>
              <a:gd name="T6" fmla="*/ 169 w 333"/>
              <a:gd name="T7" fmla="*/ 326 h 333"/>
              <a:gd name="T8" fmla="*/ 0 w 333"/>
              <a:gd name="T9" fmla="*/ 163 h 333"/>
              <a:gd name="T10" fmla="*/ 169 w 333"/>
              <a:gd name="T11" fmla="*/ 0 h 333"/>
              <a:gd name="T12" fmla="*/ 169 w 333"/>
              <a:gd name="T13" fmla="*/ 0 h 333"/>
              <a:gd name="T14" fmla="*/ 169 w 333"/>
              <a:gd name="T15" fmla="*/ 0 h 333"/>
              <a:gd name="T16" fmla="*/ 0 w 333"/>
              <a:gd name="T17" fmla="*/ 163 h 333"/>
              <a:gd name="T18" fmla="*/ 169 w 333"/>
              <a:gd name="T19" fmla="*/ 332 h 333"/>
              <a:gd name="T20" fmla="*/ 332 w 333"/>
              <a:gd name="T21" fmla="*/ 163 h 333"/>
              <a:gd name="T22" fmla="*/ 169 w 333"/>
              <a:gd name="T2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3" h="333">
                <a:moveTo>
                  <a:pt x="169" y="0"/>
                </a:moveTo>
                <a:lnTo>
                  <a:pt x="169" y="0"/>
                </a:lnTo>
                <a:cubicBezTo>
                  <a:pt x="260" y="0"/>
                  <a:pt x="332" y="73"/>
                  <a:pt x="332" y="163"/>
                </a:cubicBezTo>
                <a:cubicBezTo>
                  <a:pt x="332" y="254"/>
                  <a:pt x="260" y="326"/>
                  <a:pt x="169" y="326"/>
                </a:cubicBezTo>
                <a:cubicBezTo>
                  <a:pt x="78" y="326"/>
                  <a:pt x="0" y="254"/>
                  <a:pt x="0" y="163"/>
                </a:cubicBezTo>
                <a:cubicBezTo>
                  <a:pt x="0" y="73"/>
                  <a:pt x="78" y="0"/>
                  <a:pt x="169" y="0"/>
                </a:cubicBezTo>
                <a:lnTo>
                  <a:pt x="169" y="0"/>
                </a:lnTo>
                <a:lnTo>
                  <a:pt x="169" y="0"/>
                </a:lnTo>
                <a:cubicBezTo>
                  <a:pt x="72" y="0"/>
                  <a:pt x="0" y="73"/>
                  <a:pt x="0" y="163"/>
                </a:cubicBezTo>
                <a:cubicBezTo>
                  <a:pt x="0" y="254"/>
                  <a:pt x="72" y="332"/>
                  <a:pt x="169" y="332"/>
                </a:cubicBezTo>
                <a:cubicBezTo>
                  <a:pt x="260" y="332"/>
                  <a:pt x="332" y="254"/>
                  <a:pt x="332" y="163"/>
                </a:cubicBezTo>
                <a:cubicBezTo>
                  <a:pt x="332" y="73"/>
                  <a:pt x="260" y="0"/>
                  <a:pt x="16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2" name="Freeform 505"/>
          <p:cNvSpPr>
            <a:spLocks noChangeArrowheads="1"/>
          </p:cNvSpPr>
          <p:nvPr/>
        </p:nvSpPr>
        <p:spPr bwMode="auto">
          <a:xfrm>
            <a:off x="3141901" y="4767494"/>
            <a:ext cx="251934" cy="251955"/>
          </a:xfrm>
          <a:custGeom>
            <a:avLst/>
            <a:gdLst>
              <a:gd name="T0" fmla="*/ 97 w 200"/>
              <a:gd name="T1" fmla="*/ 199 h 200"/>
              <a:gd name="T2" fmla="*/ 97 w 200"/>
              <a:gd name="T3" fmla="*/ 199 h 200"/>
              <a:gd name="T4" fmla="*/ 0 w 200"/>
              <a:gd name="T5" fmla="*/ 102 h 200"/>
              <a:gd name="T6" fmla="*/ 97 w 200"/>
              <a:gd name="T7" fmla="*/ 0 h 200"/>
              <a:gd name="T8" fmla="*/ 199 w 200"/>
              <a:gd name="T9" fmla="*/ 102 h 200"/>
              <a:gd name="T10" fmla="*/ 97 w 200"/>
              <a:gd name="T11" fmla="*/ 199 h 200"/>
            </a:gdLst>
            <a:ahLst/>
            <a:cxnLst>
              <a:cxn ang="0">
                <a:pos x="T0" y="T1"/>
              </a:cxn>
              <a:cxn ang="0">
                <a:pos x="T2" y="T3"/>
              </a:cxn>
              <a:cxn ang="0">
                <a:pos x="T4" y="T5"/>
              </a:cxn>
              <a:cxn ang="0">
                <a:pos x="T6" y="T7"/>
              </a:cxn>
              <a:cxn ang="0">
                <a:pos x="T8" y="T9"/>
              </a:cxn>
              <a:cxn ang="0">
                <a:pos x="T10" y="T11"/>
              </a:cxn>
            </a:cxnLst>
            <a:rect l="0" t="0" r="r" b="b"/>
            <a:pathLst>
              <a:path w="200" h="200">
                <a:moveTo>
                  <a:pt x="97" y="199"/>
                </a:moveTo>
                <a:lnTo>
                  <a:pt x="97" y="199"/>
                </a:lnTo>
                <a:cubicBezTo>
                  <a:pt x="42" y="199"/>
                  <a:pt x="0" y="156"/>
                  <a:pt x="0" y="102"/>
                </a:cubicBezTo>
                <a:cubicBezTo>
                  <a:pt x="0" y="42"/>
                  <a:pt x="42" y="0"/>
                  <a:pt x="97" y="0"/>
                </a:cubicBezTo>
                <a:cubicBezTo>
                  <a:pt x="151" y="0"/>
                  <a:pt x="199" y="42"/>
                  <a:pt x="199" y="102"/>
                </a:cubicBezTo>
                <a:cubicBezTo>
                  <a:pt x="199" y="156"/>
                  <a:pt x="151" y="199"/>
                  <a:pt x="97" y="19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3" name="Freeform 506"/>
          <p:cNvSpPr>
            <a:spLocks noChangeArrowheads="1"/>
          </p:cNvSpPr>
          <p:nvPr/>
        </p:nvSpPr>
        <p:spPr bwMode="auto">
          <a:xfrm>
            <a:off x="3130700" y="4767494"/>
            <a:ext cx="263132" cy="251955"/>
          </a:xfrm>
          <a:custGeom>
            <a:avLst/>
            <a:gdLst>
              <a:gd name="T0" fmla="*/ 103 w 206"/>
              <a:gd name="T1" fmla="*/ 0 h 200"/>
              <a:gd name="T2" fmla="*/ 103 w 206"/>
              <a:gd name="T3" fmla="*/ 0 h 200"/>
              <a:gd name="T4" fmla="*/ 205 w 206"/>
              <a:gd name="T5" fmla="*/ 102 h 200"/>
              <a:gd name="T6" fmla="*/ 103 w 206"/>
              <a:gd name="T7" fmla="*/ 199 h 200"/>
              <a:gd name="T8" fmla="*/ 6 w 206"/>
              <a:gd name="T9" fmla="*/ 102 h 200"/>
              <a:gd name="T10" fmla="*/ 103 w 206"/>
              <a:gd name="T11" fmla="*/ 0 h 200"/>
              <a:gd name="T12" fmla="*/ 103 w 206"/>
              <a:gd name="T13" fmla="*/ 0 h 200"/>
              <a:gd name="T14" fmla="*/ 103 w 206"/>
              <a:gd name="T15" fmla="*/ 0 h 200"/>
              <a:gd name="T16" fmla="*/ 0 w 206"/>
              <a:gd name="T17" fmla="*/ 102 h 200"/>
              <a:gd name="T18" fmla="*/ 103 w 206"/>
              <a:gd name="T19" fmla="*/ 199 h 200"/>
              <a:gd name="T20" fmla="*/ 205 w 206"/>
              <a:gd name="T21" fmla="*/ 102 h 200"/>
              <a:gd name="T22" fmla="*/ 103 w 206"/>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200">
                <a:moveTo>
                  <a:pt x="103" y="0"/>
                </a:moveTo>
                <a:lnTo>
                  <a:pt x="103" y="0"/>
                </a:lnTo>
                <a:cubicBezTo>
                  <a:pt x="157" y="0"/>
                  <a:pt x="205" y="42"/>
                  <a:pt x="205" y="102"/>
                </a:cubicBezTo>
                <a:cubicBezTo>
                  <a:pt x="205" y="156"/>
                  <a:pt x="157" y="199"/>
                  <a:pt x="103" y="199"/>
                </a:cubicBezTo>
                <a:cubicBezTo>
                  <a:pt x="48" y="199"/>
                  <a:pt x="6" y="156"/>
                  <a:pt x="6" y="102"/>
                </a:cubicBezTo>
                <a:cubicBezTo>
                  <a:pt x="6" y="42"/>
                  <a:pt x="48" y="0"/>
                  <a:pt x="103" y="0"/>
                </a:cubicBezTo>
                <a:lnTo>
                  <a:pt x="103" y="0"/>
                </a:lnTo>
                <a:lnTo>
                  <a:pt x="103" y="0"/>
                </a:lnTo>
                <a:cubicBezTo>
                  <a:pt x="48" y="0"/>
                  <a:pt x="0" y="42"/>
                  <a:pt x="0" y="102"/>
                </a:cubicBezTo>
                <a:cubicBezTo>
                  <a:pt x="0" y="156"/>
                  <a:pt x="48" y="199"/>
                  <a:pt x="103" y="199"/>
                </a:cubicBezTo>
                <a:cubicBezTo>
                  <a:pt x="163" y="199"/>
                  <a:pt x="205" y="156"/>
                  <a:pt x="205" y="102"/>
                </a:cubicBezTo>
                <a:cubicBezTo>
                  <a:pt x="205" y="42"/>
                  <a:pt x="163" y="0"/>
                  <a:pt x="10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4" name="Freeform 507"/>
          <p:cNvSpPr>
            <a:spLocks noChangeArrowheads="1"/>
          </p:cNvSpPr>
          <p:nvPr/>
        </p:nvSpPr>
        <p:spPr bwMode="auto">
          <a:xfrm>
            <a:off x="4390382" y="4364369"/>
            <a:ext cx="263135" cy="251955"/>
          </a:xfrm>
          <a:custGeom>
            <a:avLst/>
            <a:gdLst>
              <a:gd name="T0" fmla="*/ 103 w 207"/>
              <a:gd name="T1" fmla="*/ 199 h 200"/>
              <a:gd name="T2" fmla="*/ 103 w 207"/>
              <a:gd name="T3" fmla="*/ 199 h 200"/>
              <a:gd name="T4" fmla="*/ 0 w 207"/>
              <a:gd name="T5" fmla="*/ 102 h 200"/>
              <a:gd name="T6" fmla="*/ 103 w 207"/>
              <a:gd name="T7" fmla="*/ 0 h 200"/>
              <a:gd name="T8" fmla="*/ 206 w 207"/>
              <a:gd name="T9" fmla="*/ 102 h 200"/>
              <a:gd name="T10" fmla="*/ 103 w 207"/>
              <a:gd name="T11" fmla="*/ 199 h 200"/>
            </a:gdLst>
            <a:ahLst/>
            <a:cxnLst>
              <a:cxn ang="0">
                <a:pos x="T0" y="T1"/>
              </a:cxn>
              <a:cxn ang="0">
                <a:pos x="T2" y="T3"/>
              </a:cxn>
              <a:cxn ang="0">
                <a:pos x="T4" y="T5"/>
              </a:cxn>
              <a:cxn ang="0">
                <a:pos x="T6" y="T7"/>
              </a:cxn>
              <a:cxn ang="0">
                <a:pos x="T8" y="T9"/>
              </a:cxn>
              <a:cxn ang="0">
                <a:pos x="T10" y="T11"/>
              </a:cxn>
            </a:cxnLst>
            <a:rect l="0" t="0" r="r" b="b"/>
            <a:pathLst>
              <a:path w="207" h="200">
                <a:moveTo>
                  <a:pt x="103" y="199"/>
                </a:moveTo>
                <a:lnTo>
                  <a:pt x="103" y="199"/>
                </a:lnTo>
                <a:cubicBezTo>
                  <a:pt x="49" y="199"/>
                  <a:pt x="0" y="157"/>
                  <a:pt x="0" y="102"/>
                </a:cubicBezTo>
                <a:cubicBezTo>
                  <a:pt x="0" y="42"/>
                  <a:pt x="49" y="0"/>
                  <a:pt x="103" y="0"/>
                </a:cubicBezTo>
                <a:cubicBezTo>
                  <a:pt x="157" y="0"/>
                  <a:pt x="206" y="42"/>
                  <a:pt x="206" y="102"/>
                </a:cubicBezTo>
                <a:cubicBezTo>
                  <a:pt x="206" y="157"/>
                  <a:pt x="157" y="199"/>
                  <a:pt x="103" y="19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5" name="Freeform 508"/>
          <p:cNvSpPr>
            <a:spLocks noChangeArrowheads="1"/>
          </p:cNvSpPr>
          <p:nvPr/>
        </p:nvSpPr>
        <p:spPr bwMode="auto">
          <a:xfrm>
            <a:off x="4390382" y="4364369"/>
            <a:ext cx="263135" cy="251955"/>
          </a:xfrm>
          <a:custGeom>
            <a:avLst/>
            <a:gdLst>
              <a:gd name="T0" fmla="*/ 103 w 207"/>
              <a:gd name="T1" fmla="*/ 0 h 200"/>
              <a:gd name="T2" fmla="*/ 103 w 207"/>
              <a:gd name="T3" fmla="*/ 0 h 200"/>
              <a:gd name="T4" fmla="*/ 206 w 207"/>
              <a:gd name="T5" fmla="*/ 102 h 200"/>
              <a:gd name="T6" fmla="*/ 103 w 207"/>
              <a:gd name="T7" fmla="*/ 199 h 200"/>
              <a:gd name="T8" fmla="*/ 7 w 207"/>
              <a:gd name="T9" fmla="*/ 102 h 200"/>
              <a:gd name="T10" fmla="*/ 103 w 207"/>
              <a:gd name="T11" fmla="*/ 0 h 200"/>
              <a:gd name="T12" fmla="*/ 103 w 207"/>
              <a:gd name="T13" fmla="*/ 0 h 200"/>
              <a:gd name="T14" fmla="*/ 103 w 207"/>
              <a:gd name="T15" fmla="*/ 0 h 200"/>
              <a:gd name="T16" fmla="*/ 0 w 207"/>
              <a:gd name="T17" fmla="*/ 102 h 200"/>
              <a:gd name="T18" fmla="*/ 103 w 207"/>
              <a:gd name="T19" fmla="*/ 199 h 200"/>
              <a:gd name="T20" fmla="*/ 206 w 207"/>
              <a:gd name="T21" fmla="*/ 102 h 200"/>
              <a:gd name="T22" fmla="*/ 103 w 207"/>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00">
                <a:moveTo>
                  <a:pt x="103" y="0"/>
                </a:moveTo>
                <a:lnTo>
                  <a:pt x="103" y="0"/>
                </a:lnTo>
                <a:cubicBezTo>
                  <a:pt x="157" y="0"/>
                  <a:pt x="206" y="42"/>
                  <a:pt x="206" y="102"/>
                </a:cubicBezTo>
                <a:cubicBezTo>
                  <a:pt x="206" y="157"/>
                  <a:pt x="157" y="199"/>
                  <a:pt x="103" y="199"/>
                </a:cubicBezTo>
                <a:cubicBezTo>
                  <a:pt x="49" y="199"/>
                  <a:pt x="7" y="157"/>
                  <a:pt x="7" y="102"/>
                </a:cubicBezTo>
                <a:cubicBezTo>
                  <a:pt x="7" y="42"/>
                  <a:pt x="49" y="0"/>
                  <a:pt x="103" y="0"/>
                </a:cubicBezTo>
                <a:lnTo>
                  <a:pt x="103" y="0"/>
                </a:lnTo>
                <a:lnTo>
                  <a:pt x="103" y="0"/>
                </a:lnTo>
                <a:cubicBezTo>
                  <a:pt x="49" y="0"/>
                  <a:pt x="0" y="42"/>
                  <a:pt x="0" y="102"/>
                </a:cubicBezTo>
                <a:cubicBezTo>
                  <a:pt x="0" y="157"/>
                  <a:pt x="49" y="199"/>
                  <a:pt x="103" y="199"/>
                </a:cubicBezTo>
                <a:cubicBezTo>
                  <a:pt x="157" y="199"/>
                  <a:pt x="206" y="157"/>
                  <a:pt x="206" y="102"/>
                </a:cubicBezTo>
                <a:cubicBezTo>
                  <a:pt x="206" y="42"/>
                  <a:pt x="157" y="0"/>
                  <a:pt x="10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6" name="Freeform 509"/>
          <p:cNvSpPr>
            <a:spLocks noChangeArrowheads="1"/>
          </p:cNvSpPr>
          <p:nvPr/>
        </p:nvSpPr>
        <p:spPr bwMode="auto">
          <a:xfrm>
            <a:off x="6585029" y="4050827"/>
            <a:ext cx="229545" cy="229559"/>
          </a:xfrm>
          <a:custGeom>
            <a:avLst/>
            <a:gdLst>
              <a:gd name="T0" fmla="*/ 91 w 182"/>
              <a:gd name="T1" fmla="*/ 181 h 182"/>
              <a:gd name="T2" fmla="*/ 91 w 182"/>
              <a:gd name="T3" fmla="*/ 181 h 182"/>
              <a:gd name="T4" fmla="*/ 0 w 182"/>
              <a:gd name="T5" fmla="*/ 91 h 182"/>
              <a:gd name="T6" fmla="*/ 91 w 182"/>
              <a:gd name="T7" fmla="*/ 0 h 182"/>
              <a:gd name="T8" fmla="*/ 181 w 182"/>
              <a:gd name="T9" fmla="*/ 91 h 182"/>
              <a:gd name="T10" fmla="*/ 91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1" y="181"/>
                </a:moveTo>
                <a:lnTo>
                  <a:pt x="91" y="181"/>
                </a:lnTo>
                <a:cubicBezTo>
                  <a:pt x="42" y="181"/>
                  <a:pt x="0" y="139"/>
                  <a:pt x="0" y="91"/>
                </a:cubicBezTo>
                <a:cubicBezTo>
                  <a:pt x="0" y="43"/>
                  <a:pt x="42" y="0"/>
                  <a:pt x="91" y="0"/>
                </a:cubicBezTo>
                <a:cubicBezTo>
                  <a:pt x="139" y="0"/>
                  <a:pt x="181" y="43"/>
                  <a:pt x="181" y="91"/>
                </a:cubicBezTo>
                <a:cubicBezTo>
                  <a:pt x="181" y="139"/>
                  <a:pt x="139" y="181"/>
                  <a:pt x="91" y="18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7" name="Freeform 510"/>
          <p:cNvSpPr>
            <a:spLocks noChangeArrowheads="1"/>
          </p:cNvSpPr>
          <p:nvPr/>
        </p:nvSpPr>
        <p:spPr bwMode="auto">
          <a:xfrm>
            <a:off x="6585029" y="4050827"/>
            <a:ext cx="229545" cy="229559"/>
          </a:xfrm>
          <a:custGeom>
            <a:avLst/>
            <a:gdLst>
              <a:gd name="T0" fmla="*/ 91 w 182"/>
              <a:gd name="T1" fmla="*/ 0 h 182"/>
              <a:gd name="T2" fmla="*/ 91 w 182"/>
              <a:gd name="T3" fmla="*/ 0 h 182"/>
              <a:gd name="T4" fmla="*/ 181 w 182"/>
              <a:gd name="T5" fmla="*/ 91 h 182"/>
              <a:gd name="T6" fmla="*/ 91 w 182"/>
              <a:gd name="T7" fmla="*/ 181 h 182"/>
              <a:gd name="T8" fmla="*/ 0 w 182"/>
              <a:gd name="T9" fmla="*/ 91 h 182"/>
              <a:gd name="T10" fmla="*/ 91 w 182"/>
              <a:gd name="T11" fmla="*/ 0 h 182"/>
              <a:gd name="T12" fmla="*/ 91 w 182"/>
              <a:gd name="T13" fmla="*/ 0 h 182"/>
              <a:gd name="T14" fmla="*/ 91 w 182"/>
              <a:gd name="T15" fmla="*/ 0 h 182"/>
              <a:gd name="T16" fmla="*/ 0 w 182"/>
              <a:gd name="T17" fmla="*/ 91 h 182"/>
              <a:gd name="T18" fmla="*/ 91 w 182"/>
              <a:gd name="T19" fmla="*/ 181 h 182"/>
              <a:gd name="T20" fmla="*/ 181 w 182"/>
              <a:gd name="T21" fmla="*/ 91 h 182"/>
              <a:gd name="T22" fmla="*/ 91 w 182"/>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82">
                <a:moveTo>
                  <a:pt x="91" y="0"/>
                </a:moveTo>
                <a:lnTo>
                  <a:pt x="91" y="0"/>
                </a:lnTo>
                <a:cubicBezTo>
                  <a:pt x="139" y="0"/>
                  <a:pt x="181" y="43"/>
                  <a:pt x="181" y="91"/>
                </a:cubicBezTo>
                <a:cubicBezTo>
                  <a:pt x="181" y="139"/>
                  <a:pt x="139" y="181"/>
                  <a:pt x="91" y="181"/>
                </a:cubicBezTo>
                <a:cubicBezTo>
                  <a:pt x="42" y="181"/>
                  <a:pt x="0" y="139"/>
                  <a:pt x="0" y="91"/>
                </a:cubicBezTo>
                <a:cubicBezTo>
                  <a:pt x="0" y="43"/>
                  <a:pt x="42" y="0"/>
                  <a:pt x="91" y="0"/>
                </a:cubicBezTo>
                <a:lnTo>
                  <a:pt x="91" y="0"/>
                </a:lnTo>
                <a:lnTo>
                  <a:pt x="91" y="0"/>
                </a:lnTo>
                <a:cubicBezTo>
                  <a:pt x="42" y="0"/>
                  <a:pt x="0" y="37"/>
                  <a:pt x="0" y="91"/>
                </a:cubicBezTo>
                <a:cubicBezTo>
                  <a:pt x="0" y="139"/>
                  <a:pt x="42" y="181"/>
                  <a:pt x="91" y="181"/>
                </a:cubicBezTo>
                <a:cubicBezTo>
                  <a:pt x="139" y="181"/>
                  <a:pt x="181" y="139"/>
                  <a:pt x="181" y="91"/>
                </a:cubicBezTo>
                <a:cubicBezTo>
                  <a:pt x="181" y="37"/>
                  <a:pt x="139" y="0"/>
                  <a:pt x="9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8" name="Freeform 511"/>
          <p:cNvSpPr>
            <a:spLocks noChangeArrowheads="1"/>
          </p:cNvSpPr>
          <p:nvPr/>
        </p:nvSpPr>
        <p:spPr bwMode="auto">
          <a:xfrm>
            <a:off x="4317605" y="4022834"/>
            <a:ext cx="324718" cy="313542"/>
          </a:xfrm>
          <a:custGeom>
            <a:avLst/>
            <a:gdLst>
              <a:gd name="T0" fmla="*/ 127 w 255"/>
              <a:gd name="T1" fmla="*/ 248 h 249"/>
              <a:gd name="T2" fmla="*/ 127 w 255"/>
              <a:gd name="T3" fmla="*/ 248 h 249"/>
              <a:gd name="T4" fmla="*/ 0 w 255"/>
              <a:gd name="T5" fmla="*/ 127 h 249"/>
              <a:gd name="T6" fmla="*/ 127 w 255"/>
              <a:gd name="T7" fmla="*/ 0 h 249"/>
              <a:gd name="T8" fmla="*/ 254 w 255"/>
              <a:gd name="T9" fmla="*/ 127 h 249"/>
              <a:gd name="T10" fmla="*/ 127 w 255"/>
              <a:gd name="T11" fmla="*/ 248 h 249"/>
            </a:gdLst>
            <a:ahLst/>
            <a:cxnLst>
              <a:cxn ang="0">
                <a:pos x="T0" y="T1"/>
              </a:cxn>
              <a:cxn ang="0">
                <a:pos x="T2" y="T3"/>
              </a:cxn>
              <a:cxn ang="0">
                <a:pos x="T4" y="T5"/>
              </a:cxn>
              <a:cxn ang="0">
                <a:pos x="T6" y="T7"/>
              </a:cxn>
              <a:cxn ang="0">
                <a:pos x="T8" y="T9"/>
              </a:cxn>
              <a:cxn ang="0">
                <a:pos x="T10" y="T11"/>
              </a:cxn>
            </a:cxnLst>
            <a:rect l="0" t="0" r="r" b="b"/>
            <a:pathLst>
              <a:path w="255" h="249">
                <a:moveTo>
                  <a:pt x="127" y="248"/>
                </a:moveTo>
                <a:lnTo>
                  <a:pt x="127" y="248"/>
                </a:lnTo>
                <a:cubicBezTo>
                  <a:pt x="61" y="248"/>
                  <a:pt x="0" y="193"/>
                  <a:pt x="0" y="127"/>
                </a:cubicBezTo>
                <a:cubicBezTo>
                  <a:pt x="0" y="61"/>
                  <a:pt x="61" y="0"/>
                  <a:pt x="127" y="0"/>
                </a:cubicBezTo>
                <a:cubicBezTo>
                  <a:pt x="193" y="0"/>
                  <a:pt x="254" y="61"/>
                  <a:pt x="254" y="127"/>
                </a:cubicBezTo>
                <a:cubicBezTo>
                  <a:pt x="254" y="193"/>
                  <a:pt x="193" y="248"/>
                  <a:pt x="127" y="24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9" name="Freeform 512"/>
          <p:cNvSpPr>
            <a:spLocks noChangeArrowheads="1"/>
          </p:cNvSpPr>
          <p:nvPr/>
        </p:nvSpPr>
        <p:spPr bwMode="auto">
          <a:xfrm>
            <a:off x="4317605" y="4022834"/>
            <a:ext cx="324718" cy="324740"/>
          </a:xfrm>
          <a:custGeom>
            <a:avLst/>
            <a:gdLst>
              <a:gd name="T0" fmla="*/ 127 w 255"/>
              <a:gd name="T1" fmla="*/ 6 h 255"/>
              <a:gd name="T2" fmla="*/ 127 w 255"/>
              <a:gd name="T3" fmla="*/ 6 h 255"/>
              <a:gd name="T4" fmla="*/ 248 w 255"/>
              <a:gd name="T5" fmla="*/ 127 h 255"/>
              <a:gd name="T6" fmla="*/ 127 w 255"/>
              <a:gd name="T7" fmla="*/ 248 h 255"/>
              <a:gd name="T8" fmla="*/ 6 w 255"/>
              <a:gd name="T9" fmla="*/ 127 h 255"/>
              <a:gd name="T10" fmla="*/ 127 w 255"/>
              <a:gd name="T11" fmla="*/ 6 h 255"/>
              <a:gd name="T12" fmla="*/ 127 w 255"/>
              <a:gd name="T13" fmla="*/ 0 h 255"/>
              <a:gd name="T14" fmla="*/ 127 w 255"/>
              <a:gd name="T15" fmla="*/ 0 h 255"/>
              <a:gd name="T16" fmla="*/ 0 w 255"/>
              <a:gd name="T17" fmla="*/ 127 h 255"/>
              <a:gd name="T18" fmla="*/ 127 w 255"/>
              <a:gd name="T19" fmla="*/ 254 h 255"/>
              <a:gd name="T20" fmla="*/ 254 w 255"/>
              <a:gd name="T21" fmla="*/ 127 h 255"/>
              <a:gd name="T22" fmla="*/ 127 w 255"/>
              <a:gd name="T23" fmla="*/ 0 h 255"/>
              <a:gd name="T24" fmla="*/ 127 w 255"/>
              <a:gd name="T25" fmla="*/ 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5" h="255">
                <a:moveTo>
                  <a:pt x="127" y="6"/>
                </a:moveTo>
                <a:lnTo>
                  <a:pt x="127" y="6"/>
                </a:lnTo>
                <a:cubicBezTo>
                  <a:pt x="193" y="6"/>
                  <a:pt x="248" y="61"/>
                  <a:pt x="248" y="127"/>
                </a:cubicBezTo>
                <a:cubicBezTo>
                  <a:pt x="248" y="193"/>
                  <a:pt x="193" y="248"/>
                  <a:pt x="127" y="248"/>
                </a:cubicBezTo>
                <a:cubicBezTo>
                  <a:pt x="61" y="248"/>
                  <a:pt x="6" y="193"/>
                  <a:pt x="6" y="127"/>
                </a:cubicBezTo>
                <a:cubicBezTo>
                  <a:pt x="6" y="61"/>
                  <a:pt x="61" y="6"/>
                  <a:pt x="127" y="6"/>
                </a:cubicBezTo>
                <a:lnTo>
                  <a:pt x="127" y="0"/>
                </a:lnTo>
                <a:lnTo>
                  <a:pt x="127" y="0"/>
                </a:lnTo>
                <a:cubicBezTo>
                  <a:pt x="61" y="0"/>
                  <a:pt x="0" y="55"/>
                  <a:pt x="0" y="127"/>
                </a:cubicBezTo>
                <a:cubicBezTo>
                  <a:pt x="0" y="193"/>
                  <a:pt x="61" y="254"/>
                  <a:pt x="127" y="254"/>
                </a:cubicBezTo>
                <a:cubicBezTo>
                  <a:pt x="193" y="254"/>
                  <a:pt x="254" y="193"/>
                  <a:pt x="254" y="127"/>
                </a:cubicBezTo>
                <a:cubicBezTo>
                  <a:pt x="254" y="55"/>
                  <a:pt x="193" y="0"/>
                  <a:pt x="127" y="0"/>
                </a:cubicBezTo>
                <a:lnTo>
                  <a:pt x="127"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0" name="Freeform 513"/>
          <p:cNvSpPr>
            <a:spLocks noChangeArrowheads="1"/>
          </p:cNvSpPr>
          <p:nvPr/>
        </p:nvSpPr>
        <p:spPr bwMode="auto">
          <a:xfrm>
            <a:off x="3349043" y="4789893"/>
            <a:ext cx="806197" cy="800653"/>
          </a:xfrm>
          <a:custGeom>
            <a:avLst/>
            <a:gdLst>
              <a:gd name="T0" fmla="*/ 314 w 635"/>
              <a:gd name="T1" fmla="*/ 628 h 629"/>
              <a:gd name="T2" fmla="*/ 314 w 635"/>
              <a:gd name="T3" fmla="*/ 628 h 629"/>
              <a:gd name="T4" fmla="*/ 0 w 635"/>
              <a:gd name="T5" fmla="*/ 314 h 629"/>
              <a:gd name="T6" fmla="*/ 314 w 635"/>
              <a:gd name="T7" fmla="*/ 0 h 629"/>
              <a:gd name="T8" fmla="*/ 634 w 635"/>
              <a:gd name="T9" fmla="*/ 314 h 629"/>
              <a:gd name="T10" fmla="*/ 314 w 635"/>
              <a:gd name="T11" fmla="*/ 628 h 629"/>
            </a:gdLst>
            <a:ahLst/>
            <a:cxnLst>
              <a:cxn ang="0">
                <a:pos x="T0" y="T1"/>
              </a:cxn>
              <a:cxn ang="0">
                <a:pos x="T2" y="T3"/>
              </a:cxn>
              <a:cxn ang="0">
                <a:pos x="T4" y="T5"/>
              </a:cxn>
              <a:cxn ang="0">
                <a:pos x="T6" y="T7"/>
              </a:cxn>
              <a:cxn ang="0">
                <a:pos x="T8" y="T9"/>
              </a:cxn>
              <a:cxn ang="0">
                <a:pos x="T10" y="T11"/>
              </a:cxn>
            </a:cxnLst>
            <a:rect l="0" t="0" r="r" b="b"/>
            <a:pathLst>
              <a:path w="635" h="629">
                <a:moveTo>
                  <a:pt x="314" y="628"/>
                </a:moveTo>
                <a:lnTo>
                  <a:pt x="314" y="628"/>
                </a:lnTo>
                <a:cubicBezTo>
                  <a:pt x="139" y="628"/>
                  <a:pt x="0" y="489"/>
                  <a:pt x="0" y="314"/>
                </a:cubicBezTo>
                <a:cubicBezTo>
                  <a:pt x="0" y="139"/>
                  <a:pt x="139" y="0"/>
                  <a:pt x="314" y="0"/>
                </a:cubicBezTo>
                <a:cubicBezTo>
                  <a:pt x="489" y="0"/>
                  <a:pt x="634" y="139"/>
                  <a:pt x="634" y="314"/>
                </a:cubicBezTo>
                <a:cubicBezTo>
                  <a:pt x="634" y="489"/>
                  <a:pt x="489" y="628"/>
                  <a:pt x="314" y="628"/>
                </a:cubicBezTo>
              </a:path>
            </a:pathLst>
          </a:custGeom>
          <a:solidFill>
            <a:schemeClr val="accent1"/>
          </a:solidFill>
          <a:ln>
            <a:noFill/>
          </a:ln>
          <a:effectLst/>
          <a:extLst/>
        </p:spPr>
        <p:txBody>
          <a:bodyPr wrap="none" anchor="ctr"/>
          <a:lstStyle/>
          <a:p>
            <a:endParaRPr lang="en-US" dirty="0">
              <a:latin typeface="Arial Regular" charset="0"/>
            </a:endParaRPr>
          </a:p>
        </p:txBody>
      </p:sp>
      <p:sp>
        <p:nvSpPr>
          <p:cNvPr id="51" name="Freeform 514"/>
          <p:cNvSpPr>
            <a:spLocks noChangeArrowheads="1"/>
          </p:cNvSpPr>
          <p:nvPr/>
        </p:nvSpPr>
        <p:spPr bwMode="auto">
          <a:xfrm>
            <a:off x="3349043" y="4789890"/>
            <a:ext cx="806197" cy="806250"/>
          </a:xfrm>
          <a:custGeom>
            <a:avLst/>
            <a:gdLst>
              <a:gd name="T0" fmla="*/ 314 w 635"/>
              <a:gd name="T1" fmla="*/ 0 h 635"/>
              <a:gd name="T2" fmla="*/ 314 w 635"/>
              <a:gd name="T3" fmla="*/ 0 h 635"/>
              <a:gd name="T4" fmla="*/ 628 w 635"/>
              <a:gd name="T5" fmla="*/ 314 h 635"/>
              <a:gd name="T6" fmla="*/ 314 w 635"/>
              <a:gd name="T7" fmla="*/ 628 h 635"/>
              <a:gd name="T8" fmla="*/ 0 w 635"/>
              <a:gd name="T9" fmla="*/ 314 h 635"/>
              <a:gd name="T10" fmla="*/ 314 w 635"/>
              <a:gd name="T11" fmla="*/ 0 h 635"/>
              <a:gd name="T12" fmla="*/ 314 w 635"/>
              <a:gd name="T13" fmla="*/ 0 h 635"/>
              <a:gd name="T14" fmla="*/ 314 w 635"/>
              <a:gd name="T15" fmla="*/ 0 h 635"/>
              <a:gd name="T16" fmla="*/ 0 w 635"/>
              <a:gd name="T17" fmla="*/ 314 h 635"/>
              <a:gd name="T18" fmla="*/ 314 w 635"/>
              <a:gd name="T19" fmla="*/ 634 h 635"/>
              <a:gd name="T20" fmla="*/ 634 w 635"/>
              <a:gd name="T21" fmla="*/ 314 h 635"/>
              <a:gd name="T22" fmla="*/ 314 w 635"/>
              <a:gd name="T23" fmla="*/ 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5" h="635">
                <a:moveTo>
                  <a:pt x="314" y="0"/>
                </a:moveTo>
                <a:lnTo>
                  <a:pt x="314" y="0"/>
                </a:lnTo>
                <a:cubicBezTo>
                  <a:pt x="489" y="0"/>
                  <a:pt x="628" y="139"/>
                  <a:pt x="628" y="314"/>
                </a:cubicBezTo>
                <a:cubicBezTo>
                  <a:pt x="628" y="489"/>
                  <a:pt x="489" y="628"/>
                  <a:pt x="314" y="628"/>
                </a:cubicBezTo>
                <a:cubicBezTo>
                  <a:pt x="145" y="628"/>
                  <a:pt x="0" y="489"/>
                  <a:pt x="0" y="314"/>
                </a:cubicBezTo>
                <a:cubicBezTo>
                  <a:pt x="0" y="139"/>
                  <a:pt x="145" y="0"/>
                  <a:pt x="314" y="0"/>
                </a:cubicBezTo>
                <a:lnTo>
                  <a:pt x="314" y="0"/>
                </a:lnTo>
                <a:lnTo>
                  <a:pt x="314" y="0"/>
                </a:lnTo>
                <a:cubicBezTo>
                  <a:pt x="139" y="0"/>
                  <a:pt x="0" y="139"/>
                  <a:pt x="0" y="314"/>
                </a:cubicBezTo>
                <a:cubicBezTo>
                  <a:pt x="0" y="489"/>
                  <a:pt x="139" y="634"/>
                  <a:pt x="314" y="634"/>
                </a:cubicBezTo>
                <a:cubicBezTo>
                  <a:pt x="489" y="634"/>
                  <a:pt x="634" y="489"/>
                  <a:pt x="634" y="314"/>
                </a:cubicBezTo>
                <a:cubicBezTo>
                  <a:pt x="634" y="139"/>
                  <a:pt x="489" y="0"/>
                  <a:pt x="31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2" name="Freeform 515"/>
          <p:cNvSpPr>
            <a:spLocks noChangeArrowheads="1"/>
          </p:cNvSpPr>
          <p:nvPr/>
        </p:nvSpPr>
        <p:spPr bwMode="auto">
          <a:xfrm>
            <a:off x="6825772" y="3782077"/>
            <a:ext cx="481479" cy="481510"/>
          </a:xfrm>
          <a:custGeom>
            <a:avLst/>
            <a:gdLst>
              <a:gd name="T0" fmla="*/ 187 w 381"/>
              <a:gd name="T1" fmla="*/ 380 h 381"/>
              <a:gd name="T2" fmla="*/ 187 w 381"/>
              <a:gd name="T3" fmla="*/ 380 h 381"/>
              <a:gd name="T4" fmla="*/ 0 w 381"/>
              <a:gd name="T5" fmla="*/ 193 h 381"/>
              <a:gd name="T6" fmla="*/ 187 w 381"/>
              <a:gd name="T7" fmla="*/ 0 h 381"/>
              <a:gd name="T8" fmla="*/ 380 w 381"/>
              <a:gd name="T9" fmla="*/ 193 h 381"/>
              <a:gd name="T10" fmla="*/ 187 w 381"/>
              <a:gd name="T11" fmla="*/ 380 h 381"/>
            </a:gdLst>
            <a:ahLst/>
            <a:cxnLst>
              <a:cxn ang="0">
                <a:pos x="T0" y="T1"/>
              </a:cxn>
              <a:cxn ang="0">
                <a:pos x="T2" y="T3"/>
              </a:cxn>
              <a:cxn ang="0">
                <a:pos x="T4" y="T5"/>
              </a:cxn>
              <a:cxn ang="0">
                <a:pos x="T6" y="T7"/>
              </a:cxn>
              <a:cxn ang="0">
                <a:pos x="T8" y="T9"/>
              </a:cxn>
              <a:cxn ang="0">
                <a:pos x="T10" y="T11"/>
              </a:cxn>
            </a:cxnLst>
            <a:rect l="0" t="0" r="r" b="b"/>
            <a:pathLst>
              <a:path w="381" h="381">
                <a:moveTo>
                  <a:pt x="187" y="380"/>
                </a:moveTo>
                <a:lnTo>
                  <a:pt x="187" y="380"/>
                </a:lnTo>
                <a:cubicBezTo>
                  <a:pt x="84" y="380"/>
                  <a:pt x="0" y="296"/>
                  <a:pt x="0" y="193"/>
                </a:cubicBezTo>
                <a:cubicBezTo>
                  <a:pt x="0" y="85"/>
                  <a:pt x="84" y="0"/>
                  <a:pt x="187" y="0"/>
                </a:cubicBezTo>
                <a:cubicBezTo>
                  <a:pt x="290" y="0"/>
                  <a:pt x="380" y="85"/>
                  <a:pt x="380" y="193"/>
                </a:cubicBezTo>
                <a:cubicBezTo>
                  <a:pt x="380" y="296"/>
                  <a:pt x="290" y="380"/>
                  <a:pt x="187" y="380"/>
                </a:cubicBezTo>
              </a:path>
            </a:pathLst>
          </a:custGeom>
          <a:solidFill>
            <a:schemeClr val="accent4"/>
          </a:solidFill>
          <a:ln>
            <a:noFill/>
          </a:ln>
          <a:effectLst/>
          <a:extLst/>
        </p:spPr>
        <p:txBody>
          <a:bodyPr wrap="none" anchor="ctr"/>
          <a:lstStyle/>
          <a:p>
            <a:endParaRPr lang="en-US" dirty="0">
              <a:latin typeface="Arial Regular" charset="0"/>
            </a:endParaRPr>
          </a:p>
        </p:txBody>
      </p:sp>
      <p:sp>
        <p:nvSpPr>
          <p:cNvPr id="53" name="Freeform 516"/>
          <p:cNvSpPr>
            <a:spLocks noChangeArrowheads="1"/>
          </p:cNvSpPr>
          <p:nvPr/>
        </p:nvSpPr>
        <p:spPr bwMode="auto">
          <a:xfrm>
            <a:off x="6825772" y="3782077"/>
            <a:ext cx="481479" cy="481510"/>
          </a:xfrm>
          <a:custGeom>
            <a:avLst/>
            <a:gdLst>
              <a:gd name="T0" fmla="*/ 187 w 381"/>
              <a:gd name="T1" fmla="*/ 6 h 381"/>
              <a:gd name="T2" fmla="*/ 187 w 381"/>
              <a:gd name="T3" fmla="*/ 6 h 381"/>
              <a:gd name="T4" fmla="*/ 374 w 381"/>
              <a:gd name="T5" fmla="*/ 193 h 381"/>
              <a:gd name="T6" fmla="*/ 187 w 381"/>
              <a:gd name="T7" fmla="*/ 380 h 381"/>
              <a:gd name="T8" fmla="*/ 0 w 381"/>
              <a:gd name="T9" fmla="*/ 193 h 381"/>
              <a:gd name="T10" fmla="*/ 187 w 381"/>
              <a:gd name="T11" fmla="*/ 6 h 381"/>
              <a:gd name="T12" fmla="*/ 187 w 381"/>
              <a:gd name="T13" fmla="*/ 0 h 381"/>
              <a:gd name="T14" fmla="*/ 187 w 381"/>
              <a:gd name="T15" fmla="*/ 0 h 381"/>
              <a:gd name="T16" fmla="*/ 0 w 381"/>
              <a:gd name="T17" fmla="*/ 193 h 381"/>
              <a:gd name="T18" fmla="*/ 187 w 381"/>
              <a:gd name="T19" fmla="*/ 380 h 381"/>
              <a:gd name="T20" fmla="*/ 380 w 381"/>
              <a:gd name="T21" fmla="*/ 193 h 381"/>
              <a:gd name="T22" fmla="*/ 187 w 381"/>
              <a:gd name="T23" fmla="*/ 0 h 381"/>
              <a:gd name="T24" fmla="*/ 187 w 381"/>
              <a:gd name="T25" fmla="*/ 6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1" h="381">
                <a:moveTo>
                  <a:pt x="187" y="6"/>
                </a:moveTo>
                <a:lnTo>
                  <a:pt x="187" y="6"/>
                </a:lnTo>
                <a:cubicBezTo>
                  <a:pt x="290" y="6"/>
                  <a:pt x="374" y="85"/>
                  <a:pt x="374" y="193"/>
                </a:cubicBezTo>
                <a:cubicBezTo>
                  <a:pt x="374" y="296"/>
                  <a:pt x="290" y="380"/>
                  <a:pt x="187" y="380"/>
                </a:cubicBezTo>
                <a:cubicBezTo>
                  <a:pt x="84" y="380"/>
                  <a:pt x="0" y="296"/>
                  <a:pt x="0" y="193"/>
                </a:cubicBezTo>
                <a:cubicBezTo>
                  <a:pt x="0" y="85"/>
                  <a:pt x="84" y="6"/>
                  <a:pt x="187" y="6"/>
                </a:cubicBezTo>
                <a:lnTo>
                  <a:pt x="187" y="0"/>
                </a:lnTo>
                <a:lnTo>
                  <a:pt x="187" y="0"/>
                </a:lnTo>
                <a:cubicBezTo>
                  <a:pt x="84" y="0"/>
                  <a:pt x="0" y="85"/>
                  <a:pt x="0" y="193"/>
                </a:cubicBezTo>
                <a:cubicBezTo>
                  <a:pt x="0" y="296"/>
                  <a:pt x="84" y="380"/>
                  <a:pt x="187" y="380"/>
                </a:cubicBezTo>
                <a:cubicBezTo>
                  <a:pt x="296" y="380"/>
                  <a:pt x="380" y="296"/>
                  <a:pt x="380" y="193"/>
                </a:cubicBezTo>
                <a:cubicBezTo>
                  <a:pt x="380" y="85"/>
                  <a:pt x="296" y="0"/>
                  <a:pt x="187" y="0"/>
                </a:cubicBezTo>
                <a:lnTo>
                  <a:pt x="187"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4" name="Freeform 517"/>
          <p:cNvSpPr>
            <a:spLocks noChangeArrowheads="1"/>
          </p:cNvSpPr>
          <p:nvPr/>
        </p:nvSpPr>
        <p:spPr bwMode="auto">
          <a:xfrm>
            <a:off x="4720701" y="7382212"/>
            <a:ext cx="481479" cy="481510"/>
          </a:xfrm>
          <a:custGeom>
            <a:avLst/>
            <a:gdLst>
              <a:gd name="T0" fmla="*/ 193 w 381"/>
              <a:gd name="T1" fmla="*/ 380 h 381"/>
              <a:gd name="T2" fmla="*/ 193 w 381"/>
              <a:gd name="T3" fmla="*/ 380 h 381"/>
              <a:gd name="T4" fmla="*/ 0 w 381"/>
              <a:gd name="T5" fmla="*/ 193 h 381"/>
              <a:gd name="T6" fmla="*/ 193 w 381"/>
              <a:gd name="T7" fmla="*/ 0 h 381"/>
              <a:gd name="T8" fmla="*/ 380 w 381"/>
              <a:gd name="T9" fmla="*/ 193 h 381"/>
              <a:gd name="T10" fmla="*/ 193 w 381"/>
              <a:gd name="T11" fmla="*/ 380 h 381"/>
            </a:gdLst>
            <a:ahLst/>
            <a:cxnLst>
              <a:cxn ang="0">
                <a:pos x="T0" y="T1"/>
              </a:cxn>
              <a:cxn ang="0">
                <a:pos x="T2" y="T3"/>
              </a:cxn>
              <a:cxn ang="0">
                <a:pos x="T4" y="T5"/>
              </a:cxn>
              <a:cxn ang="0">
                <a:pos x="T6" y="T7"/>
              </a:cxn>
              <a:cxn ang="0">
                <a:pos x="T8" y="T9"/>
              </a:cxn>
              <a:cxn ang="0">
                <a:pos x="T10" y="T11"/>
              </a:cxn>
            </a:cxnLst>
            <a:rect l="0" t="0" r="r" b="b"/>
            <a:pathLst>
              <a:path w="381" h="381">
                <a:moveTo>
                  <a:pt x="193" y="380"/>
                </a:moveTo>
                <a:lnTo>
                  <a:pt x="193" y="380"/>
                </a:lnTo>
                <a:cubicBezTo>
                  <a:pt x="84" y="380"/>
                  <a:pt x="0" y="295"/>
                  <a:pt x="0" y="193"/>
                </a:cubicBezTo>
                <a:cubicBezTo>
                  <a:pt x="0" y="84"/>
                  <a:pt x="84" y="0"/>
                  <a:pt x="193" y="0"/>
                </a:cubicBezTo>
                <a:cubicBezTo>
                  <a:pt x="296" y="0"/>
                  <a:pt x="380" y="84"/>
                  <a:pt x="380" y="193"/>
                </a:cubicBezTo>
                <a:cubicBezTo>
                  <a:pt x="380" y="295"/>
                  <a:pt x="296" y="380"/>
                  <a:pt x="193" y="38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5" name="Freeform 518"/>
          <p:cNvSpPr>
            <a:spLocks noChangeArrowheads="1"/>
          </p:cNvSpPr>
          <p:nvPr/>
        </p:nvSpPr>
        <p:spPr bwMode="auto">
          <a:xfrm>
            <a:off x="4720701" y="7382212"/>
            <a:ext cx="481479" cy="481510"/>
          </a:xfrm>
          <a:custGeom>
            <a:avLst/>
            <a:gdLst>
              <a:gd name="T0" fmla="*/ 193 w 381"/>
              <a:gd name="T1" fmla="*/ 0 h 381"/>
              <a:gd name="T2" fmla="*/ 193 w 381"/>
              <a:gd name="T3" fmla="*/ 0 h 381"/>
              <a:gd name="T4" fmla="*/ 380 w 381"/>
              <a:gd name="T5" fmla="*/ 193 h 381"/>
              <a:gd name="T6" fmla="*/ 193 w 381"/>
              <a:gd name="T7" fmla="*/ 380 h 381"/>
              <a:gd name="T8" fmla="*/ 0 w 381"/>
              <a:gd name="T9" fmla="*/ 193 h 381"/>
              <a:gd name="T10" fmla="*/ 193 w 381"/>
              <a:gd name="T11" fmla="*/ 0 h 381"/>
              <a:gd name="T12" fmla="*/ 193 w 381"/>
              <a:gd name="T13" fmla="*/ 0 h 381"/>
              <a:gd name="T14" fmla="*/ 193 w 381"/>
              <a:gd name="T15" fmla="*/ 0 h 381"/>
              <a:gd name="T16" fmla="*/ 0 w 381"/>
              <a:gd name="T17" fmla="*/ 193 h 381"/>
              <a:gd name="T18" fmla="*/ 193 w 381"/>
              <a:gd name="T19" fmla="*/ 380 h 381"/>
              <a:gd name="T20" fmla="*/ 380 w 381"/>
              <a:gd name="T21" fmla="*/ 193 h 381"/>
              <a:gd name="T22" fmla="*/ 193 w 381"/>
              <a:gd name="T23"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381">
                <a:moveTo>
                  <a:pt x="193" y="0"/>
                </a:moveTo>
                <a:lnTo>
                  <a:pt x="193" y="0"/>
                </a:lnTo>
                <a:cubicBezTo>
                  <a:pt x="296" y="0"/>
                  <a:pt x="380" y="84"/>
                  <a:pt x="380" y="193"/>
                </a:cubicBezTo>
                <a:cubicBezTo>
                  <a:pt x="380" y="295"/>
                  <a:pt x="296" y="380"/>
                  <a:pt x="193" y="380"/>
                </a:cubicBezTo>
                <a:cubicBezTo>
                  <a:pt x="84" y="380"/>
                  <a:pt x="0" y="295"/>
                  <a:pt x="0" y="193"/>
                </a:cubicBezTo>
                <a:cubicBezTo>
                  <a:pt x="0" y="84"/>
                  <a:pt x="84" y="0"/>
                  <a:pt x="193" y="0"/>
                </a:cubicBezTo>
                <a:lnTo>
                  <a:pt x="193" y="0"/>
                </a:lnTo>
                <a:lnTo>
                  <a:pt x="193" y="0"/>
                </a:lnTo>
                <a:cubicBezTo>
                  <a:pt x="84" y="0"/>
                  <a:pt x="0" y="84"/>
                  <a:pt x="0" y="193"/>
                </a:cubicBezTo>
                <a:cubicBezTo>
                  <a:pt x="0" y="295"/>
                  <a:pt x="84" y="380"/>
                  <a:pt x="193" y="380"/>
                </a:cubicBezTo>
                <a:cubicBezTo>
                  <a:pt x="296" y="380"/>
                  <a:pt x="380" y="295"/>
                  <a:pt x="380" y="193"/>
                </a:cubicBezTo>
                <a:cubicBezTo>
                  <a:pt x="380" y="84"/>
                  <a:pt x="296" y="0"/>
                  <a:pt x="19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6" name="Freeform 519"/>
          <p:cNvSpPr>
            <a:spLocks noChangeArrowheads="1"/>
          </p:cNvSpPr>
          <p:nvPr/>
        </p:nvSpPr>
        <p:spPr bwMode="auto">
          <a:xfrm>
            <a:off x="9261158" y="9341847"/>
            <a:ext cx="492677" cy="481510"/>
          </a:xfrm>
          <a:custGeom>
            <a:avLst/>
            <a:gdLst>
              <a:gd name="T0" fmla="*/ 193 w 387"/>
              <a:gd name="T1" fmla="*/ 379 h 380"/>
              <a:gd name="T2" fmla="*/ 193 w 387"/>
              <a:gd name="T3" fmla="*/ 379 h 380"/>
              <a:gd name="T4" fmla="*/ 0 w 387"/>
              <a:gd name="T5" fmla="*/ 192 h 380"/>
              <a:gd name="T6" fmla="*/ 193 w 387"/>
              <a:gd name="T7" fmla="*/ 0 h 380"/>
              <a:gd name="T8" fmla="*/ 386 w 387"/>
              <a:gd name="T9" fmla="*/ 192 h 380"/>
              <a:gd name="T10" fmla="*/ 193 w 387"/>
              <a:gd name="T11" fmla="*/ 379 h 380"/>
            </a:gdLst>
            <a:ahLst/>
            <a:cxnLst>
              <a:cxn ang="0">
                <a:pos x="T0" y="T1"/>
              </a:cxn>
              <a:cxn ang="0">
                <a:pos x="T2" y="T3"/>
              </a:cxn>
              <a:cxn ang="0">
                <a:pos x="T4" y="T5"/>
              </a:cxn>
              <a:cxn ang="0">
                <a:pos x="T6" y="T7"/>
              </a:cxn>
              <a:cxn ang="0">
                <a:pos x="T8" y="T9"/>
              </a:cxn>
              <a:cxn ang="0">
                <a:pos x="T10" y="T11"/>
              </a:cxn>
            </a:cxnLst>
            <a:rect l="0" t="0" r="r" b="b"/>
            <a:pathLst>
              <a:path w="387" h="380">
                <a:moveTo>
                  <a:pt x="193" y="379"/>
                </a:moveTo>
                <a:lnTo>
                  <a:pt x="193" y="379"/>
                </a:lnTo>
                <a:cubicBezTo>
                  <a:pt x="90" y="379"/>
                  <a:pt x="0" y="295"/>
                  <a:pt x="0" y="192"/>
                </a:cubicBezTo>
                <a:cubicBezTo>
                  <a:pt x="0" y="84"/>
                  <a:pt x="90" y="0"/>
                  <a:pt x="193" y="0"/>
                </a:cubicBezTo>
                <a:cubicBezTo>
                  <a:pt x="295" y="0"/>
                  <a:pt x="386" y="84"/>
                  <a:pt x="386" y="192"/>
                </a:cubicBezTo>
                <a:cubicBezTo>
                  <a:pt x="386" y="295"/>
                  <a:pt x="295" y="379"/>
                  <a:pt x="193" y="37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7" name="Freeform 520"/>
          <p:cNvSpPr>
            <a:spLocks noChangeArrowheads="1"/>
          </p:cNvSpPr>
          <p:nvPr/>
        </p:nvSpPr>
        <p:spPr bwMode="auto">
          <a:xfrm>
            <a:off x="9261158" y="9341844"/>
            <a:ext cx="492677" cy="492708"/>
          </a:xfrm>
          <a:custGeom>
            <a:avLst/>
            <a:gdLst>
              <a:gd name="T0" fmla="*/ 193 w 387"/>
              <a:gd name="T1" fmla="*/ 0 h 386"/>
              <a:gd name="T2" fmla="*/ 193 w 387"/>
              <a:gd name="T3" fmla="*/ 0 h 386"/>
              <a:gd name="T4" fmla="*/ 386 w 387"/>
              <a:gd name="T5" fmla="*/ 192 h 386"/>
              <a:gd name="T6" fmla="*/ 193 w 387"/>
              <a:gd name="T7" fmla="*/ 379 h 386"/>
              <a:gd name="T8" fmla="*/ 6 w 387"/>
              <a:gd name="T9" fmla="*/ 192 h 386"/>
              <a:gd name="T10" fmla="*/ 193 w 387"/>
              <a:gd name="T11" fmla="*/ 0 h 386"/>
              <a:gd name="T12" fmla="*/ 193 w 387"/>
              <a:gd name="T13" fmla="*/ 0 h 386"/>
              <a:gd name="T14" fmla="*/ 193 w 387"/>
              <a:gd name="T15" fmla="*/ 0 h 386"/>
              <a:gd name="T16" fmla="*/ 0 w 387"/>
              <a:gd name="T17" fmla="*/ 192 h 386"/>
              <a:gd name="T18" fmla="*/ 193 w 387"/>
              <a:gd name="T19" fmla="*/ 385 h 386"/>
              <a:gd name="T20" fmla="*/ 386 w 387"/>
              <a:gd name="T21" fmla="*/ 192 h 386"/>
              <a:gd name="T22" fmla="*/ 193 w 387"/>
              <a:gd name="T23"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7" h="386">
                <a:moveTo>
                  <a:pt x="193" y="0"/>
                </a:moveTo>
                <a:lnTo>
                  <a:pt x="193" y="0"/>
                </a:lnTo>
                <a:cubicBezTo>
                  <a:pt x="295" y="0"/>
                  <a:pt x="386" y="84"/>
                  <a:pt x="386" y="192"/>
                </a:cubicBezTo>
                <a:cubicBezTo>
                  <a:pt x="386" y="295"/>
                  <a:pt x="295" y="379"/>
                  <a:pt x="193" y="379"/>
                </a:cubicBezTo>
                <a:cubicBezTo>
                  <a:pt x="90" y="379"/>
                  <a:pt x="6" y="295"/>
                  <a:pt x="6" y="192"/>
                </a:cubicBezTo>
                <a:cubicBezTo>
                  <a:pt x="6" y="84"/>
                  <a:pt x="90" y="0"/>
                  <a:pt x="193" y="0"/>
                </a:cubicBezTo>
                <a:lnTo>
                  <a:pt x="193" y="0"/>
                </a:lnTo>
                <a:lnTo>
                  <a:pt x="193" y="0"/>
                </a:lnTo>
                <a:cubicBezTo>
                  <a:pt x="90" y="0"/>
                  <a:pt x="0" y="84"/>
                  <a:pt x="0" y="192"/>
                </a:cubicBezTo>
                <a:cubicBezTo>
                  <a:pt x="0" y="295"/>
                  <a:pt x="90" y="385"/>
                  <a:pt x="193" y="385"/>
                </a:cubicBezTo>
                <a:cubicBezTo>
                  <a:pt x="301" y="385"/>
                  <a:pt x="386" y="295"/>
                  <a:pt x="386" y="192"/>
                </a:cubicBezTo>
                <a:cubicBezTo>
                  <a:pt x="386" y="84"/>
                  <a:pt x="301" y="0"/>
                  <a:pt x="19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8" name="Freeform 521"/>
          <p:cNvSpPr>
            <a:spLocks noChangeArrowheads="1"/>
          </p:cNvSpPr>
          <p:nvPr/>
        </p:nvSpPr>
        <p:spPr bwMode="auto">
          <a:xfrm>
            <a:off x="7911899" y="6743928"/>
            <a:ext cx="604649" cy="599087"/>
          </a:xfrm>
          <a:custGeom>
            <a:avLst/>
            <a:gdLst>
              <a:gd name="T0" fmla="*/ 241 w 477"/>
              <a:gd name="T1" fmla="*/ 471 h 472"/>
              <a:gd name="T2" fmla="*/ 241 w 477"/>
              <a:gd name="T3" fmla="*/ 471 h 472"/>
              <a:gd name="T4" fmla="*/ 0 w 477"/>
              <a:gd name="T5" fmla="*/ 235 h 472"/>
              <a:gd name="T6" fmla="*/ 241 w 477"/>
              <a:gd name="T7" fmla="*/ 0 h 472"/>
              <a:gd name="T8" fmla="*/ 476 w 477"/>
              <a:gd name="T9" fmla="*/ 235 h 472"/>
              <a:gd name="T10" fmla="*/ 241 w 477"/>
              <a:gd name="T11" fmla="*/ 471 h 472"/>
            </a:gdLst>
            <a:ahLst/>
            <a:cxnLst>
              <a:cxn ang="0">
                <a:pos x="T0" y="T1"/>
              </a:cxn>
              <a:cxn ang="0">
                <a:pos x="T2" y="T3"/>
              </a:cxn>
              <a:cxn ang="0">
                <a:pos x="T4" y="T5"/>
              </a:cxn>
              <a:cxn ang="0">
                <a:pos x="T6" y="T7"/>
              </a:cxn>
              <a:cxn ang="0">
                <a:pos x="T8" y="T9"/>
              </a:cxn>
              <a:cxn ang="0">
                <a:pos x="T10" y="T11"/>
              </a:cxn>
            </a:cxnLst>
            <a:rect l="0" t="0" r="r" b="b"/>
            <a:pathLst>
              <a:path w="477" h="472">
                <a:moveTo>
                  <a:pt x="241" y="471"/>
                </a:moveTo>
                <a:lnTo>
                  <a:pt x="241" y="471"/>
                </a:lnTo>
                <a:cubicBezTo>
                  <a:pt x="108" y="471"/>
                  <a:pt x="0" y="362"/>
                  <a:pt x="0" y="235"/>
                </a:cubicBezTo>
                <a:cubicBezTo>
                  <a:pt x="0" y="103"/>
                  <a:pt x="108" y="0"/>
                  <a:pt x="241" y="0"/>
                </a:cubicBezTo>
                <a:cubicBezTo>
                  <a:pt x="368" y="0"/>
                  <a:pt x="476" y="103"/>
                  <a:pt x="476" y="235"/>
                </a:cubicBezTo>
                <a:cubicBezTo>
                  <a:pt x="476" y="362"/>
                  <a:pt x="368" y="471"/>
                  <a:pt x="241" y="471"/>
                </a:cubicBezTo>
              </a:path>
            </a:pathLst>
          </a:custGeom>
          <a:solidFill>
            <a:schemeClr val="accent3"/>
          </a:solidFill>
          <a:ln>
            <a:noFill/>
          </a:ln>
          <a:effectLst/>
          <a:extLst/>
        </p:spPr>
        <p:txBody>
          <a:bodyPr wrap="none" anchor="ctr"/>
          <a:lstStyle/>
          <a:p>
            <a:endParaRPr lang="en-US" dirty="0">
              <a:latin typeface="Arial Regular" charset="0"/>
            </a:endParaRPr>
          </a:p>
        </p:txBody>
      </p:sp>
      <p:sp>
        <p:nvSpPr>
          <p:cNvPr id="59" name="Freeform 522"/>
          <p:cNvSpPr>
            <a:spLocks noChangeArrowheads="1"/>
          </p:cNvSpPr>
          <p:nvPr/>
        </p:nvSpPr>
        <p:spPr bwMode="auto">
          <a:xfrm>
            <a:off x="7911899" y="6738327"/>
            <a:ext cx="604649" cy="604687"/>
          </a:xfrm>
          <a:custGeom>
            <a:avLst/>
            <a:gdLst>
              <a:gd name="T0" fmla="*/ 241 w 477"/>
              <a:gd name="T1" fmla="*/ 6 h 478"/>
              <a:gd name="T2" fmla="*/ 241 w 477"/>
              <a:gd name="T3" fmla="*/ 6 h 478"/>
              <a:gd name="T4" fmla="*/ 476 w 477"/>
              <a:gd name="T5" fmla="*/ 241 h 478"/>
              <a:gd name="T6" fmla="*/ 241 w 477"/>
              <a:gd name="T7" fmla="*/ 477 h 478"/>
              <a:gd name="T8" fmla="*/ 6 w 477"/>
              <a:gd name="T9" fmla="*/ 241 h 478"/>
              <a:gd name="T10" fmla="*/ 241 w 477"/>
              <a:gd name="T11" fmla="*/ 6 h 478"/>
              <a:gd name="T12" fmla="*/ 241 w 477"/>
              <a:gd name="T13" fmla="*/ 0 h 478"/>
              <a:gd name="T14" fmla="*/ 241 w 477"/>
              <a:gd name="T15" fmla="*/ 0 h 478"/>
              <a:gd name="T16" fmla="*/ 0 w 477"/>
              <a:gd name="T17" fmla="*/ 241 h 478"/>
              <a:gd name="T18" fmla="*/ 241 w 477"/>
              <a:gd name="T19" fmla="*/ 477 h 478"/>
              <a:gd name="T20" fmla="*/ 476 w 477"/>
              <a:gd name="T21" fmla="*/ 241 h 478"/>
              <a:gd name="T22" fmla="*/ 241 w 477"/>
              <a:gd name="T23" fmla="*/ 0 h 478"/>
              <a:gd name="T24" fmla="*/ 241 w 477"/>
              <a:gd name="T25" fmla="*/ 6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7" h="478">
                <a:moveTo>
                  <a:pt x="241" y="6"/>
                </a:moveTo>
                <a:lnTo>
                  <a:pt x="241" y="6"/>
                </a:lnTo>
                <a:cubicBezTo>
                  <a:pt x="368" y="6"/>
                  <a:pt x="476" y="109"/>
                  <a:pt x="476" y="241"/>
                </a:cubicBezTo>
                <a:cubicBezTo>
                  <a:pt x="476" y="368"/>
                  <a:pt x="368" y="477"/>
                  <a:pt x="241" y="477"/>
                </a:cubicBezTo>
                <a:cubicBezTo>
                  <a:pt x="108" y="477"/>
                  <a:pt x="6" y="368"/>
                  <a:pt x="6" y="241"/>
                </a:cubicBezTo>
                <a:cubicBezTo>
                  <a:pt x="6" y="109"/>
                  <a:pt x="108" y="6"/>
                  <a:pt x="241" y="6"/>
                </a:cubicBezTo>
                <a:lnTo>
                  <a:pt x="241" y="0"/>
                </a:lnTo>
                <a:lnTo>
                  <a:pt x="241" y="0"/>
                </a:lnTo>
                <a:cubicBezTo>
                  <a:pt x="108" y="0"/>
                  <a:pt x="0" y="109"/>
                  <a:pt x="0" y="241"/>
                </a:cubicBezTo>
                <a:cubicBezTo>
                  <a:pt x="0" y="368"/>
                  <a:pt x="108" y="477"/>
                  <a:pt x="241" y="477"/>
                </a:cubicBezTo>
                <a:cubicBezTo>
                  <a:pt x="368" y="477"/>
                  <a:pt x="476" y="368"/>
                  <a:pt x="476" y="241"/>
                </a:cubicBezTo>
                <a:cubicBezTo>
                  <a:pt x="476" y="109"/>
                  <a:pt x="368" y="0"/>
                  <a:pt x="241" y="0"/>
                </a:cubicBezTo>
                <a:lnTo>
                  <a:pt x="241"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0" name="Freeform 523"/>
          <p:cNvSpPr>
            <a:spLocks noChangeArrowheads="1"/>
          </p:cNvSpPr>
          <p:nvPr/>
        </p:nvSpPr>
        <p:spPr bwMode="auto">
          <a:xfrm>
            <a:off x="9529890" y="7057473"/>
            <a:ext cx="481479" cy="481510"/>
          </a:xfrm>
          <a:custGeom>
            <a:avLst/>
            <a:gdLst>
              <a:gd name="T0" fmla="*/ 193 w 381"/>
              <a:gd name="T1" fmla="*/ 380 h 381"/>
              <a:gd name="T2" fmla="*/ 193 w 381"/>
              <a:gd name="T3" fmla="*/ 380 h 381"/>
              <a:gd name="T4" fmla="*/ 0 w 381"/>
              <a:gd name="T5" fmla="*/ 193 h 381"/>
              <a:gd name="T6" fmla="*/ 193 w 381"/>
              <a:gd name="T7" fmla="*/ 0 h 381"/>
              <a:gd name="T8" fmla="*/ 380 w 381"/>
              <a:gd name="T9" fmla="*/ 193 h 381"/>
              <a:gd name="T10" fmla="*/ 193 w 381"/>
              <a:gd name="T11" fmla="*/ 380 h 381"/>
            </a:gdLst>
            <a:ahLst/>
            <a:cxnLst>
              <a:cxn ang="0">
                <a:pos x="T0" y="T1"/>
              </a:cxn>
              <a:cxn ang="0">
                <a:pos x="T2" y="T3"/>
              </a:cxn>
              <a:cxn ang="0">
                <a:pos x="T4" y="T5"/>
              </a:cxn>
              <a:cxn ang="0">
                <a:pos x="T6" y="T7"/>
              </a:cxn>
              <a:cxn ang="0">
                <a:pos x="T8" y="T9"/>
              </a:cxn>
              <a:cxn ang="0">
                <a:pos x="T10" y="T11"/>
              </a:cxn>
            </a:cxnLst>
            <a:rect l="0" t="0" r="r" b="b"/>
            <a:pathLst>
              <a:path w="381" h="381">
                <a:moveTo>
                  <a:pt x="193" y="380"/>
                </a:moveTo>
                <a:lnTo>
                  <a:pt x="193" y="380"/>
                </a:lnTo>
                <a:cubicBezTo>
                  <a:pt x="84" y="380"/>
                  <a:pt x="0" y="296"/>
                  <a:pt x="0" y="193"/>
                </a:cubicBezTo>
                <a:cubicBezTo>
                  <a:pt x="0" y="85"/>
                  <a:pt x="84" y="0"/>
                  <a:pt x="193" y="0"/>
                </a:cubicBezTo>
                <a:cubicBezTo>
                  <a:pt x="296" y="0"/>
                  <a:pt x="380" y="85"/>
                  <a:pt x="380" y="193"/>
                </a:cubicBezTo>
                <a:cubicBezTo>
                  <a:pt x="380" y="296"/>
                  <a:pt x="296" y="380"/>
                  <a:pt x="193" y="38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1" name="Freeform 524"/>
          <p:cNvSpPr>
            <a:spLocks noChangeArrowheads="1"/>
          </p:cNvSpPr>
          <p:nvPr/>
        </p:nvSpPr>
        <p:spPr bwMode="auto">
          <a:xfrm>
            <a:off x="9529890" y="7057473"/>
            <a:ext cx="481479" cy="481510"/>
          </a:xfrm>
          <a:custGeom>
            <a:avLst/>
            <a:gdLst>
              <a:gd name="T0" fmla="*/ 193 w 381"/>
              <a:gd name="T1" fmla="*/ 0 h 381"/>
              <a:gd name="T2" fmla="*/ 193 w 381"/>
              <a:gd name="T3" fmla="*/ 0 h 381"/>
              <a:gd name="T4" fmla="*/ 380 w 381"/>
              <a:gd name="T5" fmla="*/ 193 h 381"/>
              <a:gd name="T6" fmla="*/ 193 w 381"/>
              <a:gd name="T7" fmla="*/ 380 h 381"/>
              <a:gd name="T8" fmla="*/ 0 w 381"/>
              <a:gd name="T9" fmla="*/ 193 h 381"/>
              <a:gd name="T10" fmla="*/ 193 w 381"/>
              <a:gd name="T11" fmla="*/ 0 h 381"/>
              <a:gd name="T12" fmla="*/ 193 w 381"/>
              <a:gd name="T13" fmla="*/ 0 h 381"/>
              <a:gd name="T14" fmla="*/ 193 w 381"/>
              <a:gd name="T15" fmla="*/ 0 h 381"/>
              <a:gd name="T16" fmla="*/ 0 w 381"/>
              <a:gd name="T17" fmla="*/ 193 h 381"/>
              <a:gd name="T18" fmla="*/ 193 w 381"/>
              <a:gd name="T19" fmla="*/ 380 h 381"/>
              <a:gd name="T20" fmla="*/ 380 w 381"/>
              <a:gd name="T21" fmla="*/ 193 h 381"/>
              <a:gd name="T22" fmla="*/ 193 w 381"/>
              <a:gd name="T23"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381">
                <a:moveTo>
                  <a:pt x="193" y="0"/>
                </a:moveTo>
                <a:lnTo>
                  <a:pt x="193" y="0"/>
                </a:lnTo>
                <a:cubicBezTo>
                  <a:pt x="296" y="0"/>
                  <a:pt x="380" y="85"/>
                  <a:pt x="380" y="193"/>
                </a:cubicBezTo>
                <a:cubicBezTo>
                  <a:pt x="380" y="296"/>
                  <a:pt x="296" y="380"/>
                  <a:pt x="193" y="380"/>
                </a:cubicBezTo>
                <a:cubicBezTo>
                  <a:pt x="84" y="380"/>
                  <a:pt x="0" y="296"/>
                  <a:pt x="0" y="193"/>
                </a:cubicBezTo>
                <a:cubicBezTo>
                  <a:pt x="0" y="85"/>
                  <a:pt x="84" y="0"/>
                  <a:pt x="193" y="0"/>
                </a:cubicBezTo>
                <a:lnTo>
                  <a:pt x="193" y="0"/>
                </a:lnTo>
                <a:lnTo>
                  <a:pt x="193" y="0"/>
                </a:lnTo>
                <a:cubicBezTo>
                  <a:pt x="84" y="0"/>
                  <a:pt x="0" y="85"/>
                  <a:pt x="0" y="193"/>
                </a:cubicBezTo>
                <a:cubicBezTo>
                  <a:pt x="0" y="296"/>
                  <a:pt x="84" y="380"/>
                  <a:pt x="193" y="380"/>
                </a:cubicBezTo>
                <a:cubicBezTo>
                  <a:pt x="296" y="380"/>
                  <a:pt x="380" y="296"/>
                  <a:pt x="380" y="193"/>
                </a:cubicBezTo>
                <a:cubicBezTo>
                  <a:pt x="380" y="85"/>
                  <a:pt x="296" y="0"/>
                  <a:pt x="19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2" name="Freeform 525"/>
          <p:cNvSpPr>
            <a:spLocks noChangeArrowheads="1"/>
          </p:cNvSpPr>
          <p:nvPr/>
        </p:nvSpPr>
        <p:spPr bwMode="auto">
          <a:xfrm>
            <a:off x="9205176" y="7992497"/>
            <a:ext cx="683027" cy="683073"/>
          </a:xfrm>
          <a:custGeom>
            <a:avLst/>
            <a:gdLst>
              <a:gd name="T0" fmla="*/ 272 w 538"/>
              <a:gd name="T1" fmla="*/ 537 h 538"/>
              <a:gd name="T2" fmla="*/ 272 w 538"/>
              <a:gd name="T3" fmla="*/ 537 h 538"/>
              <a:gd name="T4" fmla="*/ 0 w 538"/>
              <a:gd name="T5" fmla="*/ 272 h 538"/>
              <a:gd name="T6" fmla="*/ 272 w 538"/>
              <a:gd name="T7" fmla="*/ 0 h 538"/>
              <a:gd name="T8" fmla="*/ 537 w 538"/>
              <a:gd name="T9" fmla="*/ 272 h 538"/>
              <a:gd name="T10" fmla="*/ 272 w 538"/>
              <a:gd name="T11" fmla="*/ 537 h 538"/>
            </a:gdLst>
            <a:ahLst/>
            <a:cxnLst>
              <a:cxn ang="0">
                <a:pos x="T0" y="T1"/>
              </a:cxn>
              <a:cxn ang="0">
                <a:pos x="T2" y="T3"/>
              </a:cxn>
              <a:cxn ang="0">
                <a:pos x="T4" y="T5"/>
              </a:cxn>
              <a:cxn ang="0">
                <a:pos x="T6" y="T7"/>
              </a:cxn>
              <a:cxn ang="0">
                <a:pos x="T8" y="T9"/>
              </a:cxn>
              <a:cxn ang="0">
                <a:pos x="T10" y="T11"/>
              </a:cxn>
            </a:cxnLst>
            <a:rect l="0" t="0" r="r" b="b"/>
            <a:pathLst>
              <a:path w="538" h="538">
                <a:moveTo>
                  <a:pt x="272" y="537"/>
                </a:moveTo>
                <a:lnTo>
                  <a:pt x="272" y="537"/>
                </a:lnTo>
                <a:cubicBezTo>
                  <a:pt x="121" y="537"/>
                  <a:pt x="0" y="417"/>
                  <a:pt x="0" y="272"/>
                </a:cubicBezTo>
                <a:cubicBezTo>
                  <a:pt x="0" y="121"/>
                  <a:pt x="121" y="0"/>
                  <a:pt x="272" y="0"/>
                </a:cubicBezTo>
                <a:cubicBezTo>
                  <a:pt x="417" y="0"/>
                  <a:pt x="537" y="121"/>
                  <a:pt x="537" y="272"/>
                </a:cubicBezTo>
                <a:cubicBezTo>
                  <a:pt x="537" y="417"/>
                  <a:pt x="417" y="537"/>
                  <a:pt x="272" y="537"/>
                </a:cubicBezTo>
              </a:path>
            </a:pathLst>
          </a:custGeom>
          <a:solidFill>
            <a:schemeClr val="accent3"/>
          </a:solidFill>
          <a:ln>
            <a:noFill/>
          </a:ln>
          <a:effectLst/>
          <a:extLst/>
        </p:spPr>
        <p:txBody>
          <a:bodyPr wrap="none" anchor="ctr"/>
          <a:lstStyle/>
          <a:p>
            <a:endParaRPr lang="en-US" dirty="0">
              <a:latin typeface="Arial Regular" charset="0"/>
            </a:endParaRPr>
          </a:p>
        </p:txBody>
      </p:sp>
      <p:sp>
        <p:nvSpPr>
          <p:cNvPr id="63" name="Freeform 526"/>
          <p:cNvSpPr>
            <a:spLocks noChangeArrowheads="1"/>
          </p:cNvSpPr>
          <p:nvPr/>
        </p:nvSpPr>
        <p:spPr bwMode="auto">
          <a:xfrm>
            <a:off x="9205176" y="7992497"/>
            <a:ext cx="683027" cy="683073"/>
          </a:xfrm>
          <a:custGeom>
            <a:avLst/>
            <a:gdLst>
              <a:gd name="T0" fmla="*/ 272 w 538"/>
              <a:gd name="T1" fmla="*/ 0 h 538"/>
              <a:gd name="T2" fmla="*/ 272 w 538"/>
              <a:gd name="T3" fmla="*/ 0 h 538"/>
              <a:gd name="T4" fmla="*/ 537 w 538"/>
              <a:gd name="T5" fmla="*/ 272 h 538"/>
              <a:gd name="T6" fmla="*/ 272 w 538"/>
              <a:gd name="T7" fmla="*/ 537 h 538"/>
              <a:gd name="T8" fmla="*/ 6 w 538"/>
              <a:gd name="T9" fmla="*/ 272 h 538"/>
              <a:gd name="T10" fmla="*/ 272 w 538"/>
              <a:gd name="T11" fmla="*/ 0 h 538"/>
              <a:gd name="T12" fmla="*/ 272 w 538"/>
              <a:gd name="T13" fmla="*/ 0 h 538"/>
              <a:gd name="T14" fmla="*/ 272 w 538"/>
              <a:gd name="T15" fmla="*/ 0 h 538"/>
              <a:gd name="T16" fmla="*/ 0 w 538"/>
              <a:gd name="T17" fmla="*/ 272 h 538"/>
              <a:gd name="T18" fmla="*/ 272 w 538"/>
              <a:gd name="T19" fmla="*/ 537 h 538"/>
              <a:gd name="T20" fmla="*/ 537 w 538"/>
              <a:gd name="T21" fmla="*/ 272 h 538"/>
              <a:gd name="T22" fmla="*/ 272 w 538"/>
              <a:gd name="T23"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8" h="538">
                <a:moveTo>
                  <a:pt x="272" y="0"/>
                </a:moveTo>
                <a:lnTo>
                  <a:pt x="272" y="0"/>
                </a:lnTo>
                <a:cubicBezTo>
                  <a:pt x="417" y="0"/>
                  <a:pt x="537" y="121"/>
                  <a:pt x="537" y="272"/>
                </a:cubicBezTo>
                <a:cubicBezTo>
                  <a:pt x="537" y="417"/>
                  <a:pt x="417" y="537"/>
                  <a:pt x="272" y="537"/>
                </a:cubicBezTo>
                <a:cubicBezTo>
                  <a:pt x="121" y="537"/>
                  <a:pt x="6" y="417"/>
                  <a:pt x="6" y="272"/>
                </a:cubicBezTo>
                <a:cubicBezTo>
                  <a:pt x="6" y="121"/>
                  <a:pt x="121" y="0"/>
                  <a:pt x="272" y="0"/>
                </a:cubicBezTo>
                <a:lnTo>
                  <a:pt x="272" y="0"/>
                </a:lnTo>
                <a:lnTo>
                  <a:pt x="272" y="0"/>
                </a:lnTo>
                <a:cubicBezTo>
                  <a:pt x="121" y="0"/>
                  <a:pt x="0" y="121"/>
                  <a:pt x="0" y="272"/>
                </a:cubicBezTo>
                <a:cubicBezTo>
                  <a:pt x="0" y="417"/>
                  <a:pt x="121" y="537"/>
                  <a:pt x="272" y="537"/>
                </a:cubicBezTo>
                <a:cubicBezTo>
                  <a:pt x="417" y="537"/>
                  <a:pt x="537" y="417"/>
                  <a:pt x="537" y="272"/>
                </a:cubicBezTo>
                <a:cubicBezTo>
                  <a:pt x="537" y="121"/>
                  <a:pt x="417" y="0"/>
                  <a:pt x="27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4" name="Freeform 527"/>
          <p:cNvSpPr>
            <a:spLocks noChangeArrowheads="1"/>
          </p:cNvSpPr>
          <p:nvPr/>
        </p:nvSpPr>
        <p:spPr bwMode="auto">
          <a:xfrm>
            <a:off x="10313695" y="4582734"/>
            <a:ext cx="459086" cy="459115"/>
          </a:xfrm>
          <a:custGeom>
            <a:avLst/>
            <a:gdLst>
              <a:gd name="T0" fmla="*/ 181 w 363"/>
              <a:gd name="T1" fmla="*/ 362 h 363"/>
              <a:gd name="T2" fmla="*/ 181 w 363"/>
              <a:gd name="T3" fmla="*/ 362 h 363"/>
              <a:gd name="T4" fmla="*/ 0 w 363"/>
              <a:gd name="T5" fmla="*/ 181 h 363"/>
              <a:gd name="T6" fmla="*/ 181 w 363"/>
              <a:gd name="T7" fmla="*/ 0 h 363"/>
              <a:gd name="T8" fmla="*/ 362 w 363"/>
              <a:gd name="T9" fmla="*/ 181 h 363"/>
              <a:gd name="T10" fmla="*/ 181 w 363"/>
              <a:gd name="T11" fmla="*/ 362 h 363"/>
            </a:gdLst>
            <a:ahLst/>
            <a:cxnLst>
              <a:cxn ang="0">
                <a:pos x="T0" y="T1"/>
              </a:cxn>
              <a:cxn ang="0">
                <a:pos x="T2" y="T3"/>
              </a:cxn>
              <a:cxn ang="0">
                <a:pos x="T4" y="T5"/>
              </a:cxn>
              <a:cxn ang="0">
                <a:pos x="T6" y="T7"/>
              </a:cxn>
              <a:cxn ang="0">
                <a:pos x="T8" y="T9"/>
              </a:cxn>
              <a:cxn ang="0">
                <a:pos x="T10" y="T11"/>
              </a:cxn>
            </a:cxnLst>
            <a:rect l="0" t="0" r="r" b="b"/>
            <a:pathLst>
              <a:path w="363" h="363">
                <a:moveTo>
                  <a:pt x="181" y="362"/>
                </a:moveTo>
                <a:lnTo>
                  <a:pt x="181" y="362"/>
                </a:lnTo>
                <a:cubicBezTo>
                  <a:pt x="79" y="362"/>
                  <a:pt x="0" y="277"/>
                  <a:pt x="0" y="181"/>
                </a:cubicBezTo>
                <a:cubicBezTo>
                  <a:pt x="0" y="78"/>
                  <a:pt x="79" y="0"/>
                  <a:pt x="181" y="0"/>
                </a:cubicBezTo>
                <a:cubicBezTo>
                  <a:pt x="278" y="0"/>
                  <a:pt x="362" y="78"/>
                  <a:pt x="362" y="181"/>
                </a:cubicBezTo>
                <a:cubicBezTo>
                  <a:pt x="362" y="277"/>
                  <a:pt x="278" y="362"/>
                  <a:pt x="181" y="36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5" name="Freeform 528"/>
          <p:cNvSpPr>
            <a:spLocks noChangeArrowheads="1"/>
          </p:cNvSpPr>
          <p:nvPr/>
        </p:nvSpPr>
        <p:spPr bwMode="auto">
          <a:xfrm>
            <a:off x="10313695" y="4582734"/>
            <a:ext cx="459086" cy="459115"/>
          </a:xfrm>
          <a:custGeom>
            <a:avLst/>
            <a:gdLst>
              <a:gd name="T0" fmla="*/ 181 w 363"/>
              <a:gd name="T1" fmla="*/ 0 h 363"/>
              <a:gd name="T2" fmla="*/ 181 w 363"/>
              <a:gd name="T3" fmla="*/ 0 h 363"/>
              <a:gd name="T4" fmla="*/ 362 w 363"/>
              <a:gd name="T5" fmla="*/ 181 h 363"/>
              <a:gd name="T6" fmla="*/ 181 w 363"/>
              <a:gd name="T7" fmla="*/ 362 h 363"/>
              <a:gd name="T8" fmla="*/ 0 w 363"/>
              <a:gd name="T9" fmla="*/ 181 h 363"/>
              <a:gd name="T10" fmla="*/ 181 w 363"/>
              <a:gd name="T11" fmla="*/ 0 h 363"/>
              <a:gd name="T12" fmla="*/ 181 w 363"/>
              <a:gd name="T13" fmla="*/ 0 h 363"/>
              <a:gd name="T14" fmla="*/ 181 w 363"/>
              <a:gd name="T15" fmla="*/ 0 h 363"/>
              <a:gd name="T16" fmla="*/ 0 w 363"/>
              <a:gd name="T17" fmla="*/ 181 h 363"/>
              <a:gd name="T18" fmla="*/ 181 w 363"/>
              <a:gd name="T19" fmla="*/ 362 h 363"/>
              <a:gd name="T20" fmla="*/ 362 w 363"/>
              <a:gd name="T21" fmla="*/ 181 h 363"/>
              <a:gd name="T22" fmla="*/ 181 w 363"/>
              <a:gd name="T2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3" h="363">
                <a:moveTo>
                  <a:pt x="181" y="0"/>
                </a:moveTo>
                <a:lnTo>
                  <a:pt x="181" y="0"/>
                </a:lnTo>
                <a:cubicBezTo>
                  <a:pt x="278" y="0"/>
                  <a:pt x="362" y="78"/>
                  <a:pt x="362" y="181"/>
                </a:cubicBezTo>
                <a:cubicBezTo>
                  <a:pt x="362" y="277"/>
                  <a:pt x="278" y="362"/>
                  <a:pt x="181" y="362"/>
                </a:cubicBezTo>
                <a:cubicBezTo>
                  <a:pt x="79" y="362"/>
                  <a:pt x="0" y="277"/>
                  <a:pt x="0" y="181"/>
                </a:cubicBezTo>
                <a:cubicBezTo>
                  <a:pt x="0" y="78"/>
                  <a:pt x="79" y="0"/>
                  <a:pt x="181" y="0"/>
                </a:cubicBezTo>
                <a:lnTo>
                  <a:pt x="181" y="0"/>
                </a:lnTo>
                <a:lnTo>
                  <a:pt x="181" y="0"/>
                </a:lnTo>
                <a:cubicBezTo>
                  <a:pt x="79" y="0"/>
                  <a:pt x="0" y="78"/>
                  <a:pt x="0" y="181"/>
                </a:cubicBezTo>
                <a:cubicBezTo>
                  <a:pt x="0" y="277"/>
                  <a:pt x="79" y="362"/>
                  <a:pt x="181" y="362"/>
                </a:cubicBezTo>
                <a:cubicBezTo>
                  <a:pt x="284" y="362"/>
                  <a:pt x="362" y="277"/>
                  <a:pt x="362" y="181"/>
                </a:cubicBezTo>
                <a:cubicBezTo>
                  <a:pt x="362" y="78"/>
                  <a:pt x="284" y="0"/>
                  <a:pt x="18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7" name="Freeform 529"/>
          <p:cNvSpPr>
            <a:spLocks noChangeArrowheads="1"/>
          </p:cNvSpPr>
          <p:nvPr/>
        </p:nvSpPr>
        <p:spPr bwMode="auto">
          <a:xfrm>
            <a:off x="11718944" y="5948876"/>
            <a:ext cx="475878" cy="481510"/>
          </a:xfrm>
          <a:custGeom>
            <a:avLst/>
            <a:gdLst>
              <a:gd name="T0" fmla="*/ 187 w 375"/>
              <a:gd name="T1" fmla="*/ 380 h 381"/>
              <a:gd name="T2" fmla="*/ 187 w 375"/>
              <a:gd name="T3" fmla="*/ 380 h 381"/>
              <a:gd name="T4" fmla="*/ 0 w 375"/>
              <a:gd name="T5" fmla="*/ 187 h 381"/>
              <a:gd name="T6" fmla="*/ 187 w 375"/>
              <a:gd name="T7" fmla="*/ 0 h 381"/>
              <a:gd name="T8" fmla="*/ 374 w 375"/>
              <a:gd name="T9" fmla="*/ 187 h 381"/>
              <a:gd name="T10" fmla="*/ 187 w 375"/>
              <a:gd name="T11" fmla="*/ 380 h 381"/>
            </a:gdLst>
            <a:ahLst/>
            <a:cxnLst>
              <a:cxn ang="0">
                <a:pos x="T0" y="T1"/>
              </a:cxn>
              <a:cxn ang="0">
                <a:pos x="T2" y="T3"/>
              </a:cxn>
              <a:cxn ang="0">
                <a:pos x="T4" y="T5"/>
              </a:cxn>
              <a:cxn ang="0">
                <a:pos x="T6" y="T7"/>
              </a:cxn>
              <a:cxn ang="0">
                <a:pos x="T8" y="T9"/>
              </a:cxn>
              <a:cxn ang="0">
                <a:pos x="T10" y="T11"/>
              </a:cxn>
            </a:cxnLst>
            <a:rect l="0" t="0" r="r" b="b"/>
            <a:pathLst>
              <a:path w="375" h="381">
                <a:moveTo>
                  <a:pt x="187" y="380"/>
                </a:moveTo>
                <a:lnTo>
                  <a:pt x="187" y="380"/>
                </a:lnTo>
                <a:cubicBezTo>
                  <a:pt x="85" y="380"/>
                  <a:pt x="0" y="295"/>
                  <a:pt x="0" y="187"/>
                </a:cubicBezTo>
                <a:cubicBezTo>
                  <a:pt x="0" y="84"/>
                  <a:pt x="85" y="0"/>
                  <a:pt x="187" y="0"/>
                </a:cubicBezTo>
                <a:cubicBezTo>
                  <a:pt x="290" y="0"/>
                  <a:pt x="374" y="84"/>
                  <a:pt x="374" y="187"/>
                </a:cubicBezTo>
                <a:cubicBezTo>
                  <a:pt x="374" y="295"/>
                  <a:pt x="290" y="380"/>
                  <a:pt x="187" y="38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8" name="Freeform 530"/>
          <p:cNvSpPr>
            <a:spLocks noChangeArrowheads="1"/>
          </p:cNvSpPr>
          <p:nvPr/>
        </p:nvSpPr>
        <p:spPr bwMode="auto">
          <a:xfrm>
            <a:off x="11718944" y="5948876"/>
            <a:ext cx="481479" cy="481510"/>
          </a:xfrm>
          <a:custGeom>
            <a:avLst/>
            <a:gdLst>
              <a:gd name="T0" fmla="*/ 187 w 381"/>
              <a:gd name="T1" fmla="*/ 0 h 381"/>
              <a:gd name="T2" fmla="*/ 187 w 381"/>
              <a:gd name="T3" fmla="*/ 0 h 381"/>
              <a:gd name="T4" fmla="*/ 374 w 381"/>
              <a:gd name="T5" fmla="*/ 187 h 381"/>
              <a:gd name="T6" fmla="*/ 187 w 381"/>
              <a:gd name="T7" fmla="*/ 374 h 381"/>
              <a:gd name="T8" fmla="*/ 0 w 381"/>
              <a:gd name="T9" fmla="*/ 187 h 381"/>
              <a:gd name="T10" fmla="*/ 187 w 381"/>
              <a:gd name="T11" fmla="*/ 0 h 381"/>
              <a:gd name="T12" fmla="*/ 187 w 381"/>
              <a:gd name="T13" fmla="*/ 0 h 381"/>
              <a:gd name="T14" fmla="*/ 187 w 381"/>
              <a:gd name="T15" fmla="*/ 0 h 381"/>
              <a:gd name="T16" fmla="*/ 0 w 381"/>
              <a:gd name="T17" fmla="*/ 187 h 381"/>
              <a:gd name="T18" fmla="*/ 187 w 381"/>
              <a:gd name="T19" fmla="*/ 380 h 381"/>
              <a:gd name="T20" fmla="*/ 380 w 381"/>
              <a:gd name="T21" fmla="*/ 187 h 381"/>
              <a:gd name="T22" fmla="*/ 187 w 381"/>
              <a:gd name="T23"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381">
                <a:moveTo>
                  <a:pt x="187" y="0"/>
                </a:moveTo>
                <a:lnTo>
                  <a:pt x="187" y="0"/>
                </a:lnTo>
                <a:cubicBezTo>
                  <a:pt x="290" y="0"/>
                  <a:pt x="374" y="84"/>
                  <a:pt x="374" y="187"/>
                </a:cubicBezTo>
                <a:cubicBezTo>
                  <a:pt x="374" y="295"/>
                  <a:pt x="290" y="374"/>
                  <a:pt x="187" y="374"/>
                </a:cubicBezTo>
                <a:cubicBezTo>
                  <a:pt x="85" y="374"/>
                  <a:pt x="0" y="295"/>
                  <a:pt x="0" y="187"/>
                </a:cubicBezTo>
                <a:cubicBezTo>
                  <a:pt x="0" y="84"/>
                  <a:pt x="85" y="0"/>
                  <a:pt x="187" y="0"/>
                </a:cubicBezTo>
                <a:lnTo>
                  <a:pt x="187" y="0"/>
                </a:lnTo>
                <a:lnTo>
                  <a:pt x="187" y="0"/>
                </a:lnTo>
                <a:cubicBezTo>
                  <a:pt x="85" y="0"/>
                  <a:pt x="0" y="84"/>
                  <a:pt x="0" y="187"/>
                </a:cubicBezTo>
                <a:cubicBezTo>
                  <a:pt x="0" y="295"/>
                  <a:pt x="85" y="380"/>
                  <a:pt x="187" y="380"/>
                </a:cubicBezTo>
                <a:cubicBezTo>
                  <a:pt x="296" y="380"/>
                  <a:pt x="380" y="295"/>
                  <a:pt x="380" y="187"/>
                </a:cubicBezTo>
                <a:cubicBezTo>
                  <a:pt x="380" y="84"/>
                  <a:pt x="296" y="0"/>
                  <a:pt x="18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9" name="Freeform 531"/>
          <p:cNvSpPr>
            <a:spLocks noChangeArrowheads="1"/>
          </p:cNvSpPr>
          <p:nvPr/>
        </p:nvSpPr>
        <p:spPr bwMode="auto">
          <a:xfrm>
            <a:off x="9115592" y="6676740"/>
            <a:ext cx="341517" cy="335937"/>
          </a:xfrm>
          <a:custGeom>
            <a:avLst/>
            <a:gdLst>
              <a:gd name="T0" fmla="*/ 133 w 267"/>
              <a:gd name="T1" fmla="*/ 265 h 266"/>
              <a:gd name="T2" fmla="*/ 133 w 267"/>
              <a:gd name="T3" fmla="*/ 265 h 266"/>
              <a:gd name="T4" fmla="*/ 0 w 267"/>
              <a:gd name="T5" fmla="*/ 132 h 266"/>
              <a:gd name="T6" fmla="*/ 133 w 267"/>
              <a:gd name="T7" fmla="*/ 0 h 266"/>
              <a:gd name="T8" fmla="*/ 266 w 267"/>
              <a:gd name="T9" fmla="*/ 132 h 266"/>
              <a:gd name="T10" fmla="*/ 133 w 267"/>
              <a:gd name="T11" fmla="*/ 265 h 266"/>
            </a:gdLst>
            <a:ahLst/>
            <a:cxnLst>
              <a:cxn ang="0">
                <a:pos x="T0" y="T1"/>
              </a:cxn>
              <a:cxn ang="0">
                <a:pos x="T2" y="T3"/>
              </a:cxn>
              <a:cxn ang="0">
                <a:pos x="T4" y="T5"/>
              </a:cxn>
              <a:cxn ang="0">
                <a:pos x="T6" y="T7"/>
              </a:cxn>
              <a:cxn ang="0">
                <a:pos x="T8" y="T9"/>
              </a:cxn>
              <a:cxn ang="0">
                <a:pos x="T10" y="T11"/>
              </a:cxn>
            </a:cxnLst>
            <a:rect l="0" t="0" r="r" b="b"/>
            <a:pathLst>
              <a:path w="267" h="266">
                <a:moveTo>
                  <a:pt x="133" y="265"/>
                </a:moveTo>
                <a:lnTo>
                  <a:pt x="133" y="265"/>
                </a:lnTo>
                <a:cubicBezTo>
                  <a:pt x="60" y="265"/>
                  <a:pt x="0" y="211"/>
                  <a:pt x="0" y="132"/>
                </a:cubicBezTo>
                <a:cubicBezTo>
                  <a:pt x="0" y="60"/>
                  <a:pt x="60" y="0"/>
                  <a:pt x="133" y="0"/>
                </a:cubicBezTo>
                <a:cubicBezTo>
                  <a:pt x="211" y="0"/>
                  <a:pt x="266" y="60"/>
                  <a:pt x="266" y="132"/>
                </a:cubicBezTo>
                <a:cubicBezTo>
                  <a:pt x="266" y="211"/>
                  <a:pt x="211" y="265"/>
                  <a:pt x="133" y="26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0" name="Freeform 532"/>
          <p:cNvSpPr>
            <a:spLocks noChangeArrowheads="1"/>
          </p:cNvSpPr>
          <p:nvPr/>
        </p:nvSpPr>
        <p:spPr bwMode="auto">
          <a:xfrm>
            <a:off x="9115596" y="6676744"/>
            <a:ext cx="347114" cy="347135"/>
          </a:xfrm>
          <a:custGeom>
            <a:avLst/>
            <a:gdLst>
              <a:gd name="T0" fmla="*/ 133 w 273"/>
              <a:gd name="T1" fmla="*/ 6 h 272"/>
              <a:gd name="T2" fmla="*/ 133 w 273"/>
              <a:gd name="T3" fmla="*/ 6 h 272"/>
              <a:gd name="T4" fmla="*/ 266 w 273"/>
              <a:gd name="T5" fmla="*/ 132 h 272"/>
              <a:gd name="T6" fmla="*/ 133 w 273"/>
              <a:gd name="T7" fmla="*/ 265 h 272"/>
              <a:gd name="T8" fmla="*/ 6 w 273"/>
              <a:gd name="T9" fmla="*/ 132 h 272"/>
              <a:gd name="T10" fmla="*/ 133 w 273"/>
              <a:gd name="T11" fmla="*/ 6 h 272"/>
              <a:gd name="T12" fmla="*/ 133 w 273"/>
              <a:gd name="T13" fmla="*/ 0 h 272"/>
              <a:gd name="T14" fmla="*/ 133 w 273"/>
              <a:gd name="T15" fmla="*/ 0 h 272"/>
              <a:gd name="T16" fmla="*/ 0 w 273"/>
              <a:gd name="T17" fmla="*/ 132 h 272"/>
              <a:gd name="T18" fmla="*/ 133 w 273"/>
              <a:gd name="T19" fmla="*/ 271 h 272"/>
              <a:gd name="T20" fmla="*/ 272 w 273"/>
              <a:gd name="T21" fmla="*/ 132 h 272"/>
              <a:gd name="T22" fmla="*/ 133 w 273"/>
              <a:gd name="T23" fmla="*/ 0 h 272"/>
              <a:gd name="T24" fmla="*/ 133 w 273"/>
              <a:gd name="T25" fmla="*/ 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272">
                <a:moveTo>
                  <a:pt x="133" y="6"/>
                </a:moveTo>
                <a:lnTo>
                  <a:pt x="133" y="6"/>
                </a:lnTo>
                <a:cubicBezTo>
                  <a:pt x="205" y="6"/>
                  <a:pt x="266" y="60"/>
                  <a:pt x="266" y="132"/>
                </a:cubicBezTo>
                <a:cubicBezTo>
                  <a:pt x="266" y="205"/>
                  <a:pt x="205" y="265"/>
                  <a:pt x="133" y="265"/>
                </a:cubicBezTo>
                <a:cubicBezTo>
                  <a:pt x="60" y="265"/>
                  <a:pt x="6" y="205"/>
                  <a:pt x="6" y="132"/>
                </a:cubicBezTo>
                <a:cubicBezTo>
                  <a:pt x="6" y="60"/>
                  <a:pt x="60" y="6"/>
                  <a:pt x="133" y="6"/>
                </a:cubicBezTo>
                <a:lnTo>
                  <a:pt x="133" y="0"/>
                </a:lnTo>
                <a:lnTo>
                  <a:pt x="133" y="0"/>
                </a:lnTo>
                <a:cubicBezTo>
                  <a:pt x="60" y="0"/>
                  <a:pt x="0" y="60"/>
                  <a:pt x="0" y="132"/>
                </a:cubicBezTo>
                <a:cubicBezTo>
                  <a:pt x="0" y="211"/>
                  <a:pt x="60" y="271"/>
                  <a:pt x="133" y="271"/>
                </a:cubicBezTo>
                <a:cubicBezTo>
                  <a:pt x="211" y="271"/>
                  <a:pt x="272" y="211"/>
                  <a:pt x="272" y="132"/>
                </a:cubicBezTo>
                <a:cubicBezTo>
                  <a:pt x="272" y="60"/>
                  <a:pt x="211" y="0"/>
                  <a:pt x="133" y="0"/>
                </a:cubicBezTo>
                <a:lnTo>
                  <a:pt x="13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1" name="Freeform 533"/>
          <p:cNvSpPr>
            <a:spLocks noChangeArrowheads="1"/>
          </p:cNvSpPr>
          <p:nvPr/>
        </p:nvSpPr>
        <p:spPr bwMode="auto">
          <a:xfrm>
            <a:off x="8706898" y="6424785"/>
            <a:ext cx="341513" cy="335937"/>
          </a:xfrm>
          <a:custGeom>
            <a:avLst/>
            <a:gdLst>
              <a:gd name="T0" fmla="*/ 133 w 267"/>
              <a:gd name="T1" fmla="*/ 265 h 266"/>
              <a:gd name="T2" fmla="*/ 133 w 267"/>
              <a:gd name="T3" fmla="*/ 265 h 266"/>
              <a:gd name="T4" fmla="*/ 0 w 267"/>
              <a:gd name="T5" fmla="*/ 132 h 266"/>
              <a:gd name="T6" fmla="*/ 133 w 267"/>
              <a:gd name="T7" fmla="*/ 0 h 266"/>
              <a:gd name="T8" fmla="*/ 266 w 267"/>
              <a:gd name="T9" fmla="*/ 132 h 266"/>
              <a:gd name="T10" fmla="*/ 133 w 267"/>
              <a:gd name="T11" fmla="*/ 265 h 266"/>
            </a:gdLst>
            <a:ahLst/>
            <a:cxnLst>
              <a:cxn ang="0">
                <a:pos x="T0" y="T1"/>
              </a:cxn>
              <a:cxn ang="0">
                <a:pos x="T2" y="T3"/>
              </a:cxn>
              <a:cxn ang="0">
                <a:pos x="T4" y="T5"/>
              </a:cxn>
              <a:cxn ang="0">
                <a:pos x="T6" y="T7"/>
              </a:cxn>
              <a:cxn ang="0">
                <a:pos x="T8" y="T9"/>
              </a:cxn>
              <a:cxn ang="0">
                <a:pos x="T10" y="T11"/>
              </a:cxn>
            </a:cxnLst>
            <a:rect l="0" t="0" r="r" b="b"/>
            <a:pathLst>
              <a:path w="267" h="266">
                <a:moveTo>
                  <a:pt x="133" y="265"/>
                </a:moveTo>
                <a:lnTo>
                  <a:pt x="133" y="265"/>
                </a:lnTo>
                <a:cubicBezTo>
                  <a:pt x="61" y="265"/>
                  <a:pt x="0" y="205"/>
                  <a:pt x="0" y="132"/>
                </a:cubicBezTo>
                <a:cubicBezTo>
                  <a:pt x="0" y="60"/>
                  <a:pt x="61" y="0"/>
                  <a:pt x="133" y="0"/>
                </a:cubicBezTo>
                <a:cubicBezTo>
                  <a:pt x="205" y="0"/>
                  <a:pt x="266" y="60"/>
                  <a:pt x="266" y="132"/>
                </a:cubicBezTo>
                <a:cubicBezTo>
                  <a:pt x="266" y="205"/>
                  <a:pt x="205" y="265"/>
                  <a:pt x="133" y="26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2" name="Freeform 534"/>
          <p:cNvSpPr>
            <a:spLocks noChangeArrowheads="1"/>
          </p:cNvSpPr>
          <p:nvPr/>
        </p:nvSpPr>
        <p:spPr bwMode="auto">
          <a:xfrm>
            <a:off x="8706898" y="6424785"/>
            <a:ext cx="341513" cy="335937"/>
          </a:xfrm>
          <a:custGeom>
            <a:avLst/>
            <a:gdLst>
              <a:gd name="T0" fmla="*/ 133 w 267"/>
              <a:gd name="T1" fmla="*/ 0 h 266"/>
              <a:gd name="T2" fmla="*/ 133 w 267"/>
              <a:gd name="T3" fmla="*/ 0 h 266"/>
              <a:gd name="T4" fmla="*/ 266 w 267"/>
              <a:gd name="T5" fmla="*/ 132 h 266"/>
              <a:gd name="T6" fmla="*/ 133 w 267"/>
              <a:gd name="T7" fmla="*/ 265 h 266"/>
              <a:gd name="T8" fmla="*/ 0 w 267"/>
              <a:gd name="T9" fmla="*/ 132 h 266"/>
              <a:gd name="T10" fmla="*/ 133 w 267"/>
              <a:gd name="T11" fmla="*/ 0 h 266"/>
              <a:gd name="T12" fmla="*/ 133 w 267"/>
              <a:gd name="T13" fmla="*/ 0 h 266"/>
              <a:gd name="T14" fmla="*/ 133 w 267"/>
              <a:gd name="T15" fmla="*/ 0 h 266"/>
              <a:gd name="T16" fmla="*/ 0 w 267"/>
              <a:gd name="T17" fmla="*/ 132 h 266"/>
              <a:gd name="T18" fmla="*/ 133 w 267"/>
              <a:gd name="T19" fmla="*/ 265 h 266"/>
              <a:gd name="T20" fmla="*/ 266 w 267"/>
              <a:gd name="T21" fmla="*/ 132 h 266"/>
              <a:gd name="T22" fmla="*/ 133 w 267"/>
              <a:gd name="T2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7" h="266">
                <a:moveTo>
                  <a:pt x="133" y="0"/>
                </a:moveTo>
                <a:lnTo>
                  <a:pt x="133" y="0"/>
                </a:lnTo>
                <a:cubicBezTo>
                  <a:pt x="205" y="0"/>
                  <a:pt x="266" y="60"/>
                  <a:pt x="266" y="132"/>
                </a:cubicBezTo>
                <a:cubicBezTo>
                  <a:pt x="266" y="205"/>
                  <a:pt x="205" y="265"/>
                  <a:pt x="133" y="265"/>
                </a:cubicBezTo>
                <a:cubicBezTo>
                  <a:pt x="61" y="265"/>
                  <a:pt x="0" y="205"/>
                  <a:pt x="0" y="132"/>
                </a:cubicBezTo>
                <a:cubicBezTo>
                  <a:pt x="0" y="60"/>
                  <a:pt x="61" y="0"/>
                  <a:pt x="133" y="0"/>
                </a:cubicBezTo>
                <a:lnTo>
                  <a:pt x="133" y="0"/>
                </a:lnTo>
                <a:lnTo>
                  <a:pt x="133" y="0"/>
                </a:lnTo>
                <a:cubicBezTo>
                  <a:pt x="61" y="0"/>
                  <a:pt x="0" y="60"/>
                  <a:pt x="0" y="132"/>
                </a:cubicBezTo>
                <a:cubicBezTo>
                  <a:pt x="0" y="205"/>
                  <a:pt x="61" y="265"/>
                  <a:pt x="133" y="265"/>
                </a:cubicBezTo>
                <a:cubicBezTo>
                  <a:pt x="205" y="265"/>
                  <a:pt x="266" y="205"/>
                  <a:pt x="266" y="132"/>
                </a:cubicBezTo>
                <a:cubicBezTo>
                  <a:pt x="266" y="60"/>
                  <a:pt x="205" y="0"/>
                  <a:pt x="13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3" name="Freeform 535"/>
          <p:cNvSpPr>
            <a:spLocks noChangeArrowheads="1"/>
          </p:cNvSpPr>
          <p:nvPr/>
        </p:nvSpPr>
        <p:spPr bwMode="auto">
          <a:xfrm>
            <a:off x="7542393" y="6984681"/>
            <a:ext cx="330316" cy="341538"/>
          </a:xfrm>
          <a:custGeom>
            <a:avLst/>
            <a:gdLst>
              <a:gd name="T0" fmla="*/ 133 w 261"/>
              <a:gd name="T1" fmla="*/ 266 h 267"/>
              <a:gd name="T2" fmla="*/ 133 w 261"/>
              <a:gd name="T3" fmla="*/ 266 h 267"/>
              <a:gd name="T4" fmla="*/ 0 w 261"/>
              <a:gd name="T5" fmla="*/ 133 h 267"/>
              <a:gd name="T6" fmla="*/ 133 w 261"/>
              <a:gd name="T7" fmla="*/ 0 h 267"/>
              <a:gd name="T8" fmla="*/ 260 w 261"/>
              <a:gd name="T9" fmla="*/ 133 h 267"/>
              <a:gd name="T10" fmla="*/ 133 w 261"/>
              <a:gd name="T11" fmla="*/ 266 h 267"/>
            </a:gdLst>
            <a:ahLst/>
            <a:cxnLst>
              <a:cxn ang="0">
                <a:pos x="T0" y="T1"/>
              </a:cxn>
              <a:cxn ang="0">
                <a:pos x="T2" y="T3"/>
              </a:cxn>
              <a:cxn ang="0">
                <a:pos x="T4" y="T5"/>
              </a:cxn>
              <a:cxn ang="0">
                <a:pos x="T6" y="T7"/>
              </a:cxn>
              <a:cxn ang="0">
                <a:pos x="T8" y="T9"/>
              </a:cxn>
              <a:cxn ang="0">
                <a:pos x="T10" y="T11"/>
              </a:cxn>
            </a:cxnLst>
            <a:rect l="0" t="0" r="r" b="b"/>
            <a:pathLst>
              <a:path w="261" h="267">
                <a:moveTo>
                  <a:pt x="133" y="266"/>
                </a:moveTo>
                <a:lnTo>
                  <a:pt x="133" y="266"/>
                </a:lnTo>
                <a:cubicBezTo>
                  <a:pt x="55" y="266"/>
                  <a:pt x="0" y="205"/>
                  <a:pt x="0" y="133"/>
                </a:cubicBezTo>
                <a:cubicBezTo>
                  <a:pt x="0" y="60"/>
                  <a:pt x="55" y="0"/>
                  <a:pt x="133" y="0"/>
                </a:cubicBezTo>
                <a:cubicBezTo>
                  <a:pt x="205" y="0"/>
                  <a:pt x="260" y="60"/>
                  <a:pt x="260" y="133"/>
                </a:cubicBezTo>
                <a:cubicBezTo>
                  <a:pt x="260" y="205"/>
                  <a:pt x="205" y="266"/>
                  <a:pt x="133" y="26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4" name="Freeform 536"/>
          <p:cNvSpPr>
            <a:spLocks noChangeArrowheads="1"/>
          </p:cNvSpPr>
          <p:nvPr/>
        </p:nvSpPr>
        <p:spPr bwMode="auto">
          <a:xfrm>
            <a:off x="7536792" y="6984681"/>
            <a:ext cx="347114" cy="341538"/>
          </a:xfrm>
          <a:custGeom>
            <a:avLst/>
            <a:gdLst>
              <a:gd name="T0" fmla="*/ 139 w 273"/>
              <a:gd name="T1" fmla="*/ 0 h 267"/>
              <a:gd name="T2" fmla="*/ 139 w 273"/>
              <a:gd name="T3" fmla="*/ 0 h 267"/>
              <a:gd name="T4" fmla="*/ 266 w 273"/>
              <a:gd name="T5" fmla="*/ 133 h 267"/>
              <a:gd name="T6" fmla="*/ 139 w 273"/>
              <a:gd name="T7" fmla="*/ 266 h 267"/>
              <a:gd name="T8" fmla="*/ 6 w 273"/>
              <a:gd name="T9" fmla="*/ 133 h 267"/>
              <a:gd name="T10" fmla="*/ 139 w 273"/>
              <a:gd name="T11" fmla="*/ 0 h 267"/>
              <a:gd name="T12" fmla="*/ 139 w 273"/>
              <a:gd name="T13" fmla="*/ 0 h 267"/>
              <a:gd name="T14" fmla="*/ 139 w 273"/>
              <a:gd name="T15" fmla="*/ 0 h 267"/>
              <a:gd name="T16" fmla="*/ 0 w 273"/>
              <a:gd name="T17" fmla="*/ 133 h 267"/>
              <a:gd name="T18" fmla="*/ 139 w 273"/>
              <a:gd name="T19" fmla="*/ 266 h 267"/>
              <a:gd name="T20" fmla="*/ 272 w 273"/>
              <a:gd name="T21" fmla="*/ 133 h 267"/>
              <a:gd name="T22" fmla="*/ 139 w 273"/>
              <a:gd name="T2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3" h="267">
                <a:moveTo>
                  <a:pt x="139" y="0"/>
                </a:moveTo>
                <a:lnTo>
                  <a:pt x="139" y="0"/>
                </a:lnTo>
                <a:cubicBezTo>
                  <a:pt x="211" y="0"/>
                  <a:pt x="266" y="60"/>
                  <a:pt x="266" y="133"/>
                </a:cubicBezTo>
                <a:cubicBezTo>
                  <a:pt x="266" y="205"/>
                  <a:pt x="211" y="266"/>
                  <a:pt x="139" y="266"/>
                </a:cubicBezTo>
                <a:cubicBezTo>
                  <a:pt x="67" y="266"/>
                  <a:pt x="6" y="205"/>
                  <a:pt x="6" y="133"/>
                </a:cubicBezTo>
                <a:cubicBezTo>
                  <a:pt x="6" y="60"/>
                  <a:pt x="67" y="0"/>
                  <a:pt x="139" y="0"/>
                </a:cubicBezTo>
                <a:lnTo>
                  <a:pt x="139" y="0"/>
                </a:lnTo>
                <a:lnTo>
                  <a:pt x="139" y="0"/>
                </a:lnTo>
                <a:cubicBezTo>
                  <a:pt x="61" y="0"/>
                  <a:pt x="0" y="60"/>
                  <a:pt x="0" y="133"/>
                </a:cubicBezTo>
                <a:cubicBezTo>
                  <a:pt x="0" y="205"/>
                  <a:pt x="61" y="266"/>
                  <a:pt x="139" y="266"/>
                </a:cubicBezTo>
                <a:cubicBezTo>
                  <a:pt x="211" y="266"/>
                  <a:pt x="272" y="205"/>
                  <a:pt x="272" y="133"/>
                </a:cubicBezTo>
                <a:cubicBezTo>
                  <a:pt x="272" y="60"/>
                  <a:pt x="211" y="0"/>
                  <a:pt x="13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5" name="Freeform 537"/>
          <p:cNvSpPr>
            <a:spLocks noChangeArrowheads="1"/>
          </p:cNvSpPr>
          <p:nvPr/>
        </p:nvSpPr>
        <p:spPr bwMode="auto">
          <a:xfrm>
            <a:off x="8482958" y="7152650"/>
            <a:ext cx="341513" cy="335937"/>
          </a:xfrm>
          <a:custGeom>
            <a:avLst/>
            <a:gdLst>
              <a:gd name="T0" fmla="*/ 133 w 267"/>
              <a:gd name="T1" fmla="*/ 265 h 266"/>
              <a:gd name="T2" fmla="*/ 133 w 267"/>
              <a:gd name="T3" fmla="*/ 265 h 266"/>
              <a:gd name="T4" fmla="*/ 0 w 267"/>
              <a:gd name="T5" fmla="*/ 133 h 266"/>
              <a:gd name="T6" fmla="*/ 133 w 267"/>
              <a:gd name="T7" fmla="*/ 0 h 266"/>
              <a:gd name="T8" fmla="*/ 266 w 267"/>
              <a:gd name="T9" fmla="*/ 133 h 266"/>
              <a:gd name="T10" fmla="*/ 133 w 267"/>
              <a:gd name="T11" fmla="*/ 265 h 266"/>
            </a:gdLst>
            <a:ahLst/>
            <a:cxnLst>
              <a:cxn ang="0">
                <a:pos x="T0" y="T1"/>
              </a:cxn>
              <a:cxn ang="0">
                <a:pos x="T2" y="T3"/>
              </a:cxn>
              <a:cxn ang="0">
                <a:pos x="T4" y="T5"/>
              </a:cxn>
              <a:cxn ang="0">
                <a:pos x="T6" y="T7"/>
              </a:cxn>
              <a:cxn ang="0">
                <a:pos x="T8" y="T9"/>
              </a:cxn>
              <a:cxn ang="0">
                <a:pos x="T10" y="T11"/>
              </a:cxn>
            </a:cxnLst>
            <a:rect l="0" t="0" r="r" b="b"/>
            <a:pathLst>
              <a:path w="267" h="266">
                <a:moveTo>
                  <a:pt x="133" y="265"/>
                </a:moveTo>
                <a:lnTo>
                  <a:pt x="133" y="265"/>
                </a:lnTo>
                <a:cubicBezTo>
                  <a:pt x="61" y="265"/>
                  <a:pt x="0" y="205"/>
                  <a:pt x="0" y="133"/>
                </a:cubicBezTo>
                <a:cubicBezTo>
                  <a:pt x="0" y="60"/>
                  <a:pt x="61" y="0"/>
                  <a:pt x="133" y="0"/>
                </a:cubicBezTo>
                <a:cubicBezTo>
                  <a:pt x="205" y="0"/>
                  <a:pt x="266" y="60"/>
                  <a:pt x="266" y="133"/>
                </a:cubicBezTo>
                <a:cubicBezTo>
                  <a:pt x="266" y="205"/>
                  <a:pt x="205" y="265"/>
                  <a:pt x="133" y="26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6" name="Freeform 538"/>
          <p:cNvSpPr>
            <a:spLocks noChangeArrowheads="1"/>
          </p:cNvSpPr>
          <p:nvPr/>
        </p:nvSpPr>
        <p:spPr bwMode="auto">
          <a:xfrm>
            <a:off x="8482958" y="7152650"/>
            <a:ext cx="341513" cy="335937"/>
          </a:xfrm>
          <a:custGeom>
            <a:avLst/>
            <a:gdLst>
              <a:gd name="T0" fmla="*/ 133 w 267"/>
              <a:gd name="T1" fmla="*/ 0 h 266"/>
              <a:gd name="T2" fmla="*/ 133 w 267"/>
              <a:gd name="T3" fmla="*/ 0 h 266"/>
              <a:gd name="T4" fmla="*/ 266 w 267"/>
              <a:gd name="T5" fmla="*/ 133 h 266"/>
              <a:gd name="T6" fmla="*/ 133 w 267"/>
              <a:gd name="T7" fmla="*/ 259 h 266"/>
              <a:gd name="T8" fmla="*/ 0 w 267"/>
              <a:gd name="T9" fmla="*/ 133 h 266"/>
              <a:gd name="T10" fmla="*/ 133 w 267"/>
              <a:gd name="T11" fmla="*/ 0 h 266"/>
              <a:gd name="T12" fmla="*/ 133 w 267"/>
              <a:gd name="T13" fmla="*/ 0 h 266"/>
              <a:gd name="T14" fmla="*/ 133 w 267"/>
              <a:gd name="T15" fmla="*/ 0 h 266"/>
              <a:gd name="T16" fmla="*/ 0 w 267"/>
              <a:gd name="T17" fmla="*/ 133 h 266"/>
              <a:gd name="T18" fmla="*/ 133 w 267"/>
              <a:gd name="T19" fmla="*/ 265 h 266"/>
              <a:gd name="T20" fmla="*/ 266 w 267"/>
              <a:gd name="T21" fmla="*/ 133 h 266"/>
              <a:gd name="T22" fmla="*/ 133 w 267"/>
              <a:gd name="T2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7" h="266">
                <a:moveTo>
                  <a:pt x="133" y="0"/>
                </a:moveTo>
                <a:lnTo>
                  <a:pt x="133" y="0"/>
                </a:lnTo>
                <a:cubicBezTo>
                  <a:pt x="205" y="0"/>
                  <a:pt x="266" y="60"/>
                  <a:pt x="266" y="133"/>
                </a:cubicBezTo>
                <a:cubicBezTo>
                  <a:pt x="266" y="205"/>
                  <a:pt x="205" y="259"/>
                  <a:pt x="133" y="259"/>
                </a:cubicBezTo>
                <a:cubicBezTo>
                  <a:pt x="61" y="259"/>
                  <a:pt x="0" y="205"/>
                  <a:pt x="0" y="133"/>
                </a:cubicBezTo>
                <a:cubicBezTo>
                  <a:pt x="0" y="60"/>
                  <a:pt x="61" y="0"/>
                  <a:pt x="133" y="0"/>
                </a:cubicBezTo>
                <a:lnTo>
                  <a:pt x="133" y="0"/>
                </a:lnTo>
                <a:lnTo>
                  <a:pt x="133" y="0"/>
                </a:lnTo>
                <a:cubicBezTo>
                  <a:pt x="61" y="0"/>
                  <a:pt x="0" y="54"/>
                  <a:pt x="0" y="133"/>
                </a:cubicBezTo>
                <a:cubicBezTo>
                  <a:pt x="0" y="205"/>
                  <a:pt x="61" y="265"/>
                  <a:pt x="133" y="265"/>
                </a:cubicBezTo>
                <a:cubicBezTo>
                  <a:pt x="205" y="265"/>
                  <a:pt x="266" y="205"/>
                  <a:pt x="266" y="133"/>
                </a:cubicBezTo>
                <a:cubicBezTo>
                  <a:pt x="266" y="54"/>
                  <a:pt x="205" y="0"/>
                  <a:pt x="13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7" name="Freeform 539"/>
          <p:cNvSpPr>
            <a:spLocks noChangeArrowheads="1"/>
          </p:cNvSpPr>
          <p:nvPr/>
        </p:nvSpPr>
        <p:spPr bwMode="auto">
          <a:xfrm>
            <a:off x="13997566" y="9549004"/>
            <a:ext cx="341517" cy="341538"/>
          </a:xfrm>
          <a:custGeom>
            <a:avLst/>
            <a:gdLst>
              <a:gd name="T0" fmla="*/ 133 w 267"/>
              <a:gd name="T1" fmla="*/ 266 h 267"/>
              <a:gd name="T2" fmla="*/ 133 w 267"/>
              <a:gd name="T3" fmla="*/ 266 h 267"/>
              <a:gd name="T4" fmla="*/ 0 w 267"/>
              <a:gd name="T5" fmla="*/ 133 h 267"/>
              <a:gd name="T6" fmla="*/ 133 w 267"/>
              <a:gd name="T7" fmla="*/ 0 h 267"/>
              <a:gd name="T8" fmla="*/ 266 w 267"/>
              <a:gd name="T9" fmla="*/ 133 h 267"/>
              <a:gd name="T10" fmla="*/ 133 w 267"/>
              <a:gd name="T11" fmla="*/ 266 h 267"/>
            </a:gdLst>
            <a:ahLst/>
            <a:cxnLst>
              <a:cxn ang="0">
                <a:pos x="T0" y="T1"/>
              </a:cxn>
              <a:cxn ang="0">
                <a:pos x="T2" y="T3"/>
              </a:cxn>
              <a:cxn ang="0">
                <a:pos x="T4" y="T5"/>
              </a:cxn>
              <a:cxn ang="0">
                <a:pos x="T6" y="T7"/>
              </a:cxn>
              <a:cxn ang="0">
                <a:pos x="T8" y="T9"/>
              </a:cxn>
              <a:cxn ang="0">
                <a:pos x="T10" y="T11"/>
              </a:cxn>
            </a:cxnLst>
            <a:rect l="0" t="0" r="r" b="b"/>
            <a:pathLst>
              <a:path w="267" h="267">
                <a:moveTo>
                  <a:pt x="133" y="266"/>
                </a:moveTo>
                <a:lnTo>
                  <a:pt x="133" y="266"/>
                </a:lnTo>
                <a:cubicBezTo>
                  <a:pt x="61" y="266"/>
                  <a:pt x="0" y="205"/>
                  <a:pt x="0" y="133"/>
                </a:cubicBezTo>
                <a:cubicBezTo>
                  <a:pt x="0" y="60"/>
                  <a:pt x="61" y="0"/>
                  <a:pt x="133" y="0"/>
                </a:cubicBezTo>
                <a:cubicBezTo>
                  <a:pt x="205" y="0"/>
                  <a:pt x="266" y="60"/>
                  <a:pt x="266" y="133"/>
                </a:cubicBezTo>
                <a:cubicBezTo>
                  <a:pt x="266" y="205"/>
                  <a:pt x="205" y="266"/>
                  <a:pt x="133" y="26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8" name="Freeform 540"/>
          <p:cNvSpPr>
            <a:spLocks noChangeArrowheads="1"/>
          </p:cNvSpPr>
          <p:nvPr/>
        </p:nvSpPr>
        <p:spPr bwMode="auto">
          <a:xfrm>
            <a:off x="13997566" y="9549004"/>
            <a:ext cx="341517" cy="341538"/>
          </a:xfrm>
          <a:custGeom>
            <a:avLst/>
            <a:gdLst>
              <a:gd name="T0" fmla="*/ 133 w 267"/>
              <a:gd name="T1" fmla="*/ 0 h 267"/>
              <a:gd name="T2" fmla="*/ 133 w 267"/>
              <a:gd name="T3" fmla="*/ 0 h 267"/>
              <a:gd name="T4" fmla="*/ 266 w 267"/>
              <a:gd name="T5" fmla="*/ 133 h 267"/>
              <a:gd name="T6" fmla="*/ 133 w 267"/>
              <a:gd name="T7" fmla="*/ 266 h 267"/>
              <a:gd name="T8" fmla="*/ 0 w 267"/>
              <a:gd name="T9" fmla="*/ 133 h 267"/>
              <a:gd name="T10" fmla="*/ 133 w 267"/>
              <a:gd name="T11" fmla="*/ 0 h 267"/>
              <a:gd name="T12" fmla="*/ 133 w 267"/>
              <a:gd name="T13" fmla="*/ 0 h 267"/>
              <a:gd name="T14" fmla="*/ 133 w 267"/>
              <a:gd name="T15" fmla="*/ 0 h 267"/>
              <a:gd name="T16" fmla="*/ 0 w 267"/>
              <a:gd name="T17" fmla="*/ 133 h 267"/>
              <a:gd name="T18" fmla="*/ 133 w 267"/>
              <a:gd name="T19" fmla="*/ 266 h 267"/>
              <a:gd name="T20" fmla="*/ 266 w 267"/>
              <a:gd name="T21" fmla="*/ 133 h 267"/>
              <a:gd name="T22" fmla="*/ 133 w 267"/>
              <a:gd name="T2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7" h="267">
                <a:moveTo>
                  <a:pt x="133" y="0"/>
                </a:moveTo>
                <a:lnTo>
                  <a:pt x="133" y="0"/>
                </a:lnTo>
                <a:cubicBezTo>
                  <a:pt x="205" y="0"/>
                  <a:pt x="266" y="60"/>
                  <a:pt x="266" y="133"/>
                </a:cubicBezTo>
                <a:cubicBezTo>
                  <a:pt x="266" y="205"/>
                  <a:pt x="205" y="266"/>
                  <a:pt x="133" y="266"/>
                </a:cubicBezTo>
                <a:cubicBezTo>
                  <a:pt x="61" y="266"/>
                  <a:pt x="0" y="205"/>
                  <a:pt x="0" y="133"/>
                </a:cubicBezTo>
                <a:cubicBezTo>
                  <a:pt x="0" y="60"/>
                  <a:pt x="61" y="0"/>
                  <a:pt x="133" y="0"/>
                </a:cubicBezTo>
                <a:lnTo>
                  <a:pt x="133" y="0"/>
                </a:lnTo>
                <a:lnTo>
                  <a:pt x="133" y="0"/>
                </a:lnTo>
                <a:cubicBezTo>
                  <a:pt x="61" y="0"/>
                  <a:pt x="0" y="60"/>
                  <a:pt x="0" y="133"/>
                </a:cubicBezTo>
                <a:cubicBezTo>
                  <a:pt x="0" y="205"/>
                  <a:pt x="61" y="266"/>
                  <a:pt x="133" y="266"/>
                </a:cubicBezTo>
                <a:cubicBezTo>
                  <a:pt x="205" y="266"/>
                  <a:pt x="266" y="205"/>
                  <a:pt x="266" y="133"/>
                </a:cubicBezTo>
                <a:cubicBezTo>
                  <a:pt x="266" y="60"/>
                  <a:pt x="205" y="0"/>
                  <a:pt x="13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9" name="Freeform 541"/>
          <p:cNvSpPr>
            <a:spLocks noChangeArrowheads="1"/>
          </p:cNvSpPr>
          <p:nvPr/>
        </p:nvSpPr>
        <p:spPr bwMode="auto">
          <a:xfrm>
            <a:off x="9501897" y="8720358"/>
            <a:ext cx="335916" cy="335937"/>
          </a:xfrm>
          <a:custGeom>
            <a:avLst/>
            <a:gdLst>
              <a:gd name="T0" fmla="*/ 132 w 266"/>
              <a:gd name="T1" fmla="*/ 265 h 266"/>
              <a:gd name="T2" fmla="*/ 132 w 266"/>
              <a:gd name="T3" fmla="*/ 265 h 266"/>
              <a:gd name="T4" fmla="*/ 0 w 266"/>
              <a:gd name="T5" fmla="*/ 132 h 266"/>
              <a:gd name="T6" fmla="*/ 132 w 266"/>
              <a:gd name="T7" fmla="*/ 0 h 266"/>
              <a:gd name="T8" fmla="*/ 265 w 266"/>
              <a:gd name="T9" fmla="*/ 132 h 266"/>
              <a:gd name="T10" fmla="*/ 132 w 266"/>
              <a:gd name="T11" fmla="*/ 265 h 266"/>
            </a:gdLst>
            <a:ahLst/>
            <a:cxnLst>
              <a:cxn ang="0">
                <a:pos x="T0" y="T1"/>
              </a:cxn>
              <a:cxn ang="0">
                <a:pos x="T2" y="T3"/>
              </a:cxn>
              <a:cxn ang="0">
                <a:pos x="T4" y="T5"/>
              </a:cxn>
              <a:cxn ang="0">
                <a:pos x="T6" y="T7"/>
              </a:cxn>
              <a:cxn ang="0">
                <a:pos x="T8" y="T9"/>
              </a:cxn>
              <a:cxn ang="0">
                <a:pos x="T10" y="T11"/>
              </a:cxn>
            </a:cxnLst>
            <a:rect l="0" t="0" r="r" b="b"/>
            <a:pathLst>
              <a:path w="266" h="266">
                <a:moveTo>
                  <a:pt x="132" y="265"/>
                </a:moveTo>
                <a:lnTo>
                  <a:pt x="132" y="265"/>
                </a:lnTo>
                <a:cubicBezTo>
                  <a:pt x="60" y="265"/>
                  <a:pt x="0" y="205"/>
                  <a:pt x="0" y="132"/>
                </a:cubicBezTo>
                <a:cubicBezTo>
                  <a:pt x="0" y="54"/>
                  <a:pt x="60" y="0"/>
                  <a:pt x="132" y="0"/>
                </a:cubicBezTo>
                <a:cubicBezTo>
                  <a:pt x="205" y="0"/>
                  <a:pt x="265" y="54"/>
                  <a:pt x="265" y="132"/>
                </a:cubicBezTo>
                <a:cubicBezTo>
                  <a:pt x="265" y="205"/>
                  <a:pt x="205" y="265"/>
                  <a:pt x="132" y="26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0" name="Freeform 542"/>
          <p:cNvSpPr>
            <a:spLocks noChangeArrowheads="1"/>
          </p:cNvSpPr>
          <p:nvPr/>
        </p:nvSpPr>
        <p:spPr bwMode="auto">
          <a:xfrm>
            <a:off x="9501897" y="8714764"/>
            <a:ext cx="335916" cy="347135"/>
          </a:xfrm>
          <a:custGeom>
            <a:avLst/>
            <a:gdLst>
              <a:gd name="T0" fmla="*/ 132 w 266"/>
              <a:gd name="T1" fmla="*/ 7 h 273"/>
              <a:gd name="T2" fmla="*/ 132 w 266"/>
              <a:gd name="T3" fmla="*/ 7 h 273"/>
              <a:gd name="T4" fmla="*/ 259 w 266"/>
              <a:gd name="T5" fmla="*/ 139 h 273"/>
              <a:gd name="T6" fmla="*/ 132 w 266"/>
              <a:gd name="T7" fmla="*/ 266 h 273"/>
              <a:gd name="T8" fmla="*/ 0 w 266"/>
              <a:gd name="T9" fmla="*/ 139 h 273"/>
              <a:gd name="T10" fmla="*/ 132 w 266"/>
              <a:gd name="T11" fmla="*/ 7 h 273"/>
              <a:gd name="T12" fmla="*/ 132 w 266"/>
              <a:gd name="T13" fmla="*/ 0 h 273"/>
              <a:gd name="T14" fmla="*/ 132 w 266"/>
              <a:gd name="T15" fmla="*/ 0 h 273"/>
              <a:gd name="T16" fmla="*/ 0 w 266"/>
              <a:gd name="T17" fmla="*/ 139 h 273"/>
              <a:gd name="T18" fmla="*/ 132 w 266"/>
              <a:gd name="T19" fmla="*/ 272 h 273"/>
              <a:gd name="T20" fmla="*/ 265 w 266"/>
              <a:gd name="T21" fmla="*/ 139 h 273"/>
              <a:gd name="T22" fmla="*/ 132 w 266"/>
              <a:gd name="T23" fmla="*/ 0 h 273"/>
              <a:gd name="T24" fmla="*/ 132 w 266"/>
              <a:gd name="T25" fmla="*/ 7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73">
                <a:moveTo>
                  <a:pt x="132" y="7"/>
                </a:moveTo>
                <a:lnTo>
                  <a:pt x="132" y="7"/>
                </a:lnTo>
                <a:cubicBezTo>
                  <a:pt x="205" y="7"/>
                  <a:pt x="259" y="67"/>
                  <a:pt x="259" y="139"/>
                </a:cubicBezTo>
                <a:cubicBezTo>
                  <a:pt x="259" y="212"/>
                  <a:pt x="205" y="266"/>
                  <a:pt x="132" y="266"/>
                </a:cubicBezTo>
                <a:cubicBezTo>
                  <a:pt x="60" y="266"/>
                  <a:pt x="0" y="212"/>
                  <a:pt x="0" y="139"/>
                </a:cubicBezTo>
                <a:cubicBezTo>
                  <a:pt x="0" y="67"/>
                  <a:pt x="60" y="7"/>
                  <a:pt x="132" y="7"/>
                </a:cubicBezTo>
                <a:lnTo>
                  <a:pt x="132" y="0"/>
                </a:lnTo>
                <a:lnTo>
                  <a:pt x="132" y="0"/>
                </a:lnTo>
                <a:cubicBezTo>
                  <a:pt x="54" y="0"/>
                  <a:pt x="0" y="61"/>
                  <a:pt x="0" y="139"/>
                </a:cubicBezTo>
                <a:cubicBezTo>
                  <a:pt x="0" y="212"/>
                  <a:pt x="54" y="272"/>
                  <a:pt x="132" y="272"/>
                </a:cubicBezTo>
                <a:cubicBezTo>
                  <a:pt x="205" y="272"/>
                  <a:pt x="265" y="212"/>
                  <a:pt x="265" y="139"/>
                </a:cubicBezTo>
                <a:cubicBezTo>
                  <a:pt x="265" y="61"/>
                  <a:pt x="205" y="0"/>
                  <a:pt x="132" y="0"/>
                </a:cubicBezTo>
                <a:lnTo>
                  <a:pt x="132" y="7"/>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1" name="Freeform 543"/>
          <p:cNvSpPr>
            <a:spLocks noChangeArrowheads="1"/>
          </p:cNvSpPr>
          <p:nvPr/>
        </p:nvSpPr>
        <p:spPr bwMode="auto">
          <a:xfrm>
            <a:off x="15218061" y="9509813"/>
            <a:ext cx="218347" cy="218358"/>
          </a:xfrm>
          <a:custGeom>
            <a:avLst/>
            <a:gdLst>
              <a:gd name="T0" fmla="*/ 85 w 170"/>
              <a:gd name="T1" fmla="*/ 169 h 170"/>
              <a:gd name="T2" fmla="*/ 85 w 170"/>
              <a:gd name="T3" fmla="*/ 169 h 170"/>
              <a:gd name="T4" fmla="*/ 0 w 170"/>
              <a:gd name="T5" fmla="*/ 84 h 170"/>
              <a:gd name="T6" fmla="*/ 85 w 170"/>
              <a:gd name="T7" fmla="*/ 0 h 170"/>
              <a:gd name="T8" fmla="*/ 169 w 170"/>
              <a:gd name="T9" fmla="*/ 84 h 170"/>
              <a:gd name="T10" fmla="*/ 85 w 170"/>
              <a:gd name="T11" fmla="*/ 169 h 170"/>
            </a:gdLst>
            <a:ahLst/>
            <a:cxnLst>
              <a:cxn ang="0">
                <a:pos x="T0" y="T1"/>
              </a:cxn>
              <a:cxn ang="0">
                <a:pos x="T2" y="T3"/>
              </a:cxn>
              <a:cxn ang="0">
                <a:pos x="T4" y="T5"/>
              </a:cxn>
              <a:cxn ang="0">
                <a:pos x="T6" y="T7"/>
              </a:cxn>
              <a:cxn ang="0">
                <a:pos x="T8" y="T9"/>
              </a:cxn>
              <a:cxn ang="0">
                <a:pos x="T10" y="T11"/>
              </a:cxn>
            </a:cxnLst>
            <a:rect l="0" t="0" r="r" b="b"/>
            <a:pathLst>
              <a:path w="170" h="170">
                <a:moveTo>
                  <a:pt x="85" y="169"/>
                </a:moveTo>
                <a:lnTo>
                  <a:pt x="85" y="169"/>
                </a:lnTo>
                <a:cubicBezTo>
                  <a:pt x="37" y="169"/>
                  <a:pt x="0" y="127"/>
                  <a:pt x="0" y="84"/>
                </a:cubicBezTo>
                <a:cubicBezTo>
                  <a:pt x="0" y="36"/>
                  <a:pt x="37" y="0"/>
                  <a:pt x="85" y="0"/>
                </a:cubicBezTo>
                <a:cubicBezTo>
                  <a:pt x="133" y="0"/>
                  <a:pt x="169" y="36"/>
                  <a:pt x="169" y="84"/>
                </a:cubicBezTo>
                <a:cubicBezTo>
                  <a:pt x="169" y="127"/>
                  <a:pt x="133" y="169"/>
                  <a:pt x="85" y="16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2" name="Freeform 544"/>
          <p:cNvSpPr>
            <a:spLocks noChangeArrowheads="1"/>
          </p:cNvSpPr>
          <p:nvPr/>
        </p:nvSpPr>
        <p:spPr bwMode="auto">
          <a:xfrm>
            <a:off x="15218061" y="9509813"/>
            <a:ext cx="218347" cy="218358"/>
          </a:xfrm>
          <a:custGeom>
            <a:avLst/>
            <a:gdLst>
              <a:gd name="T0" fmla="*/ 85 w 170"/>
              <a:gd name="T1" fmla="*/ 0 h 170"/>
              <a:gd name="T2" fmla="*/ 85 w 170"/>
              <a:gd name="T3" fmla="*/ 0 h 170"/>
              <a:gd name="T4" fmla="*/ 163 w 170"/>
              <a:gd name="T5" fmla="*/ 84 h 170"/>
              <a:gd name="T6" fmla="*/ 85 w 170"/>
              <a:gd name="T7" fmla="*/ 163 h 170"/>
              <a:gd name="T8" fmla="*/ 6 w 170"/>
              <a:gd name="T9" fmla="*/ 84 h 170"/>
              <a:gd name="T10" fmla="*/ 85 w 170"/>
              <a:gd name="T11" fmla="*/ 0 h 170"/>
              <a:gd name="T12" fmla="*/ 85 w 170"/>
              <a:gd name="T13" fmla="*/ 0 h 170"/>
              <a:gd name="T14" fmla="*/ 85 w 170"/>
              <a:gd name="T15" fmla="*/ 0 h 170"/>
              <a:gd name="T16" fmla="*/ 0 w 170"/>
              <a:gd name="T17" fmla="*/ 84 h 170"/>
              <a:gd name="T18" fmla="*/ 85 w 170"/>
              <a:gd name="T19" fmla="*/ 169 h 170"/>
              <a:gd name="T20" fmla="*/ 169 w 170"/>
              <a:gd name="T21" fmla="*/ 84 h 170"/>
              <a:gd name="T22" fmla="*/ 85 w 170"/>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170">
                <a:moveTo>
                  <a:pt x="85" y="0"/>
                </a:moveTo>
                <a:lnTo>
                  <a:pt x="85" y="0"/>
                </a:lnTo>
                <a:cubicBezTo>
                  <a:pt x="127" y="0"/>
                  <a:pt x="163" y="42"/>
                  <a:pt x="163" y="84"/>
                </a:cubicBezTo>
                <a:cubicBezTo>
                  <a:pt x="163" y="127"/>
                  <a:pt x="127" y="163"/>
                  <a:pt x="85" y="163"/>
                </a:cubicBezTo>
                <a:cubicBezTo>
                  <a:pt x="43" y="163"/>
                  <a:pt x="6" y="127"/>
                  <a:pt x="6" y="84"/>
                </a:cubicBezTo>
                <a:cubicBezTo>
                  <a:pt x="6" y="42"/>
                  <a:pt x="43" y="0"/>
                  <a:pt x="85" y="0"/>
                </a:cubicBezTo>
                <a:lnTo>
                  <a:pt x="85" y="0"/>
                </a:lnTo>
                <a:lnTo>
                  <a:pt x="85" y="0"/>
                </a:lnTo>
                <a:cubicBezTo>
                  <a:pt x="37" y="0"/>
                  <a:pt x="0" y="36"/>
                  <a:pt x="0" y="84"/>
                </a:cubicBezTo>
                <a:cubicBezTo>
                  <a:pt x="0" y="133"/>
                  <a:pt x="37" y="169"/>
                  <a:pt x="85" y="169"/>
                </a:cubicBezTo>
                <a:cubicBezTo>
                  <a:pt x="133" y="169"/>
                  <a:pt x="169" y="133"/>
                  <a:pt x="169" y="84"/>
                </a:cubicBezTo>
                <a:cubicBezTo>
                  <a:pt x="169" y="36"/>
                  <a:pt x="133" y="0"/>
                  <a:pt x="85"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3" name="Freeform 545"/>
          <p:cNvSpPr>
            <a:spLocks noChangeArrowheads="1"/>
          </p:cNvSpPr>
          <p:nvPr/>
        </p:nvSpPr>
        <p:spPr bwMode="auto">
          <a:xfrm>
            <a:off x="15212464" y="9756167"/>
            <a:ext cx="341513" cy="330337"/>
          </a:xfrm>
          <a:custGeom>
            <a:avLst/>
            <a:gdLst>
              <a:gd name="T0" fmla="*/ 133 w 267"/>
              <a:gd name="T1" fmla="*/ 259 h 260"/>
              <a:gd name="T2" fmla="*/ 133 w 267"/>
              <a:gd name="T3" fmla="*/ 259 h 260"/>
              <a:gd name="T4" fmla="*/ 0 w 267"/>
              <a:gd name="T5" fmla="*/ 133 h 260"/>
              <a:gd name="T6" fmla="*/ 133 w 267"/>
              <a:gd name="T7" fmla="*/ 0 h 260"/>
              <a:gd name="T8" fmla="*/ 266 w 267"/>
              <a:gd name="T9" fmla="*/ 133 h 260"/>
              <a:gd name="T10" fmla="*/ 133 w 267"/>
              <a:gd name="T11" fmla="*/ 259 h 260"/>
            </a:gdLst>
            <a:ahLst/>
            <a:cxnLst>
              <a:cxn ang="0">
                <a:pos x="T0" y="T1"/>
              </a:cxn>
              <a:cxn ang="0">
                <a:pos x="T2" y="T3"/>
              </a:cxn>
              <a:cxn ang="0">
                <a:pos x="T4" y="T5"/>
              </a:cxn>
              <a:cxn ang="0">
                <a:pos x="T6" y="T7"/>
              </a:cxn>
              <a:cxn ang="0">
                <a:pos x="T8" y="T9"/>
              </a:cxn>
              <a:cxn ang="0">
                <a:pos x="T10" y="T11"/>
              </a:cxn>
            </a:cxnLst>
            <a:rect l="0" t="0" r="r" b="b"/>
            <a:pathLst>
              <a:path w="267" h="260">
                <a:moveTo>
                  <a:pt x="133" y="259"/>
                </a:moveTo>
                <a:lnTo>
                  <a:pt x="133" y="259"/>
                </a:lnTo>
                <a:cubicBezTo>
                  <a:pt x="61" y="259"/>
                  <a:pt x="0" y="205"/>
                  <a:pt x="0" y="133"/>
                </a:cubicBezTo>
                <a:cubicBezTo>
                  <a:pt x="0" y="54"/>
                  <a:pt x="61" y="0"/>
                  <a:pt x="133" y="0"/>
                </a:cubicBezTo>
                <a:cubicBezTo>
                  <a:pt x="206" y="0"/>
                  <a:pt x="266" y="54"/>
                  <a:pt x="266" y="133"/>
                </a:cubicBezTo>
                <a:cubicBezTo>
                  <a:pt x="266" y="205"/>
                  <a:pt x="206" y="259"/>
                  <a:pt x="133" y="25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4" name="Freeform 546"/>
          <p:cNvSpPr>
            <a:spLocks noChangeArrowheads="1"/>
          </p:cNvSpPr>
          <p:nvPr/>
        </p:nvSpPr>
        <p:spPr bwMode="auto">
          <a:xfrm>
            <a:off x="15212464" y="9744972"/>
            <a:ext cx="341513" cy="347135"/>
          </a:xfrm>
          <a:custGeom>
            <a:avLst/>
            <a:gdLst>
              <a:gd name="T0" fmla="*/ 133 w 267"/>
              <a:gd name="T1" fmla="*/ 6 h 272"/>
              <a:gd name="T2" fmla="*/ 133 w 267"/>
              <a:gd name="T3" fmla="*/ 6 h 272"/>
              <a:gd name="T4" fmla="*/ 266 w 267"/>
              <a:gd name="T5" fmla="*/ 139 h 272"/>
              <a:gd name="T6" fmla="*/ 133 w 267"/>
              <a:gd name="T7" fmla="*/ 265 h 272"/>
              <a:gd name="T8" fmla="*/ 6 w 267"/>
              <a:gd name="T9" fmla="*/ 139 h 272"/>
              <a:gd name="T10" fmla="*/ 133 w 267"/>
              <a:gd name="T11" fmla="*/ 6 h 272"/>
              <a:gd name="T12" fmla="*/ 133 w 267"/>
              <a:gd name="T13" fmla="*/ 0 h 272"/>
              <a:gd name="T14" fmla="*/ 133 w 267"/>
              <a:gd name="T15" fmla="*/ 0 h 272"/>
              <a:gd name="T16" fmla="*/ 0 w 267"/>
              <a:gd name="T17" fmla="*/ 139 h 272"/>
              <a:gd name="T18" fmla="*/ 133 w 267"/>
              <a:gd name="T19" fmla="*/ 271 h 272"/>
              <a:gd name="T20" fmla="*/ 266 w 267"/>
              <a:gd name="T21" fmla="*/ 139 h 272"/>
              <a:gd name="T22" fmla="*/ 133 w 267"/>
              <a:gd name="T23" fmla="*/ 0 h 272"/>
              <a:gd name="T24" fmla="*/ 133 w 267"/>
              <a:gd name="T25" fmla="*/ 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7" h="272">
                <a:moveTo>
                  <a:pt x="133" y="6"/>
                </a:moveTo>
                <a:lnTo>
                  <a:pt x="133" y="6"/>
                </a:lnTo>
                <a:cubicBezTo>
                  <a:pt x="206" y="6"/>
                  <a:pt x="266" y="66"/>
                  <a:pt x="266" y="139"/>
                </a:cubicBezTo>
                <a:cubicBezTo>
                  <a:pt x="266" y="211"/>
                  <a:pt x="206" y="265"/>
                  <a:pt x="133" y="265"/>
                </a:cubicBezTo>
                <a:cubicBezTo>
                  <a:pt x="61" y="265"/>
                  <a:pt x="6" y="211"/>
                  <a:pt x="6" y="139"/>
                </a:cubicBezTo>
                <a:cubicBezTo>
                  <a:pt x="6" y="66"/>
                  <a:pt x="61" y="6"/>
                  <a:pt x="133" y="6"/>
                </a:cubicBezTo>
                <a:lnTo>
                  <a:pt x="133" y="0"/>
                </a:lnTo>
                <a:lnTo>
                  <a:pt x="133" y="0"/>
                </a:lnTo>
                <a:cubicBezTo>
                  <a:pt x="61" y="0"/>
                  <a:pt x="0" y="60"/>
                  <a:pt x="0" y="139"/>
                </a:cubicBezTo>
                <a:cubicBezTo>
                  <a:pt x="0" y="211"/>
                  <a:pt x="61" y="271"/>
                  <a:pt x="133" y="271"/>
                </a:cubicBezTo>
                <a:cubicBezTo>
                  <a:pt x="212" y="271"/>
                  <a:pt x="266" y="211"/>
                  <a:pt x="266" y="139"/>
                </a:cubicBezTo>
                <a:cubicBezTo>
                  <a:pt x="266" y="60"/>
                  <a:pt x="212" y="0"/>
                  <a:pt x="133" y="0"/>
                </a:cubicBezTo>
                <a:lnTo>
                  <a:pt x="13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5" name="Freeform 547"/>
          <p:cNvSpPr>
            <a:spLocks noChangeArrowheads="1"/>
          </p:cNvSpPr>
          <p:nvPr/>
        </p:nvSpPr>
        <p:spPr bwMode="auto">
          <a:xfrm>
            <a:off x="15481196" y="8132473"/>
            <a:ext cx="240739" cy="229555"/>
          </a:xfrm>
          <a:custGeom>
            <a:avLst/>
            <a:gdLst>
              <a:gd name="T0" fmla="*/ 96 w 188"/>
              <a:gd name="T1" fmla="*/ 181 h 182"/>
              <a:gd name="T2" fmla="*/ 96 w 188"/>
              <a:gd name="T3" fmla="*/ 181 h 182"/>
              <a:gd name="T4" fmla="*/ 0 w 188"/>
              <a:gd name="T5" fmla="*/ 90 h 182"/>
              <a:gd name="T6" fmla="*/ 96 w 188"/>
              <a:gd name="T7" fmla="*/ 0 h 182"/>
              <a:gd name="T8" fmla="*/ 187 w 188"/>
              <a:gd name="T9" fmla="*/ 90 h 182"/>
              <a:gd name="T10" fmla="*/ 96 w 188"/>
              <a:gd name="T11" fmla="*/ 181 h 182"/>
            </a:gdLst>
            <a:ahLst/>
            <a:cxnLst>
              <a:cxn ang="0">
                <a:pos x="T0" y="T1"/>
              </a:cxn>
              <a:cxn ang="0">
                <a:pos x="T2" y="T3"/>
              </a:cxn>
              <a:cxn ang="0">
                <a:pos x="T4" y="T5"/>
              </a:cxn>
              <a:cxn ang="0">
                <a:pos x="T6" y="T7"/>
              </a:cxn>
              <a:cxn ang="0">
                <a:pos x="T8" y="T9"/>
              </a:cxn>
              <a:cxn ang="0">
                <a:pos x="T10" y="T11"/>
              </a:cxn>
            </a:cxnLst>
            <a:rect l="0" t="0" r="r" b="b"/>
            <a:pathLst>
              <a:path w="188" h="182">
                <a:moveTo>
                  <a:pt x="96" y="181"/>
                </a:moveTo>
                <a:lnTo>
                  <a:pt x="96" y="181"/>
                </a:lnTo>
                <a:cubicBezTo>
                  <a:pt x="42" y="181"/>
                  <a:pt x="0" y="145"/>
                  <a:pt x="0" y="90"/>
                </a:cubicBezTo>
                <a:cubicBezTo>
                  <a:pt x="0" y="42"/>
                  <a:pt x="42" y="0"/>
                  <a:pt x="96" y="0"/>
                </a:cubicBezTo>
                <a:cubicBezTo>
                  <a:pt x="145" y="0"/>
                  <a:pt x="187" y="42"/>
                  <a:pt x="187" y="90"/>
                </a:cubicBezTo>
                <a:cubicBezTo>
                  <a:pt x="187" y="145"/>
                  <a:pt x="145" y="181"/>
                  <a:pt x="96" y="18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6" name="Freeform 548"/>
          <p:cNvSpPr>
            <a:spLocks noChangeArrowheads="1"/>
          </p:cNvSpPr>
          <p:nvPr/>
        </p:nvSpPr>
        <p:spPr bwMode="auto">
          <a:xfrm>
            <a:off x="15481196" y="8132469"/>
            <a:ext cx="240739" cy="240753"/>
          </a:xfrm>
          <a:custGeom>
            <a:avLst/>
            <a:gdLst>
              <a:gd name="T0" fmla="*/ 96 w 188"/>
              <a:gd name="T1" fmla="*/ 6 h 188"/>
              <a:gd name="T2" fmla="*/ 96 w 188"/>
              <a:gd name="T3" fmla="*/ 6 h 188"/>
              <a:gd name="T4" fmla="*/ 181 w 188"/>
              <a:gd name="T5" fmla="*/ 90 h 188"/>
              <a:gd name="T6" fmla="*/ 96 w 188"/>
              <a:gd name="T7" fmla="*/ 181 h 188"/>
              <a:gd name="T8" fmla="*/ 6 w 188"/>
              <a:gd name="T9" fmla="*/ 90 h 188"/>
              <a:gd name="T10" fmla="*/ 96 w 188"/>
              <a:gd name="T11" fmla="*/ 6 h 188"/>
              <a:gd name="T12" fmla="*/ 96 w 188"/>
              <a:gd name="T13" fmla="*/ 0 h 188"/>
              <a:gd name="T14" fmla="*/ 96 w 188"/>
              <a:gd name="T15" fmla="*/ 0 h 188"/>
              <a:gd name="T16" fmla="*/ 0 w 188"/>
              <a:gd name="T17" fmla="*/ 90 h 188"/>
              <a:gd name="T18" fmla="*/ 96 w 188"/>
              <a:gd name="T19" fmla="*/ 187 h 188"/>
              <a:gd name="T20" fmla="*/ 187 w 188"/>
              <a:gd name="T21" fmla="*/ 90 h 188"/>
              <a:gd name="T22" fmla="*/ 96 w 188"/>
              <a:gd name="T23" fmla="*/ 0 h 188"/>
              <a:gd name="T24" fmla="*/ 96 w 188"/>
              <a:gd name="T25"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 h="188">
                <a:moveTo>
                  <a:pt x="96" y="6"/>
                </a:moveTo>
                <a:lnTo>
                  <a:pt x="96" y="6"/>
                </a:lnTo>
                <a:cubicBezTo>
                  <a:pt x="145" y="6"/>
                  <a:pt x="181" y="42"/>
                  <a:pt x="181" y="90"/>
                </a:cubicBezTo>
                <a:cubicBezTo>
                  <a:pt x="181" y="145"/>
                  <a:pt x="145" y="181"/>
                  <a:pt x="96" y="181"/>
                </a:cubicBezTo>
                <a:cubicBezTo>
                  <a:pt x="42" y="181"/>
                  <a:pt x="6" y="145"/>
                  <a:pt x="6" y="90"/>
                </a:cubicBezTo>
                <a:cubicBezTo>
                  <a:pt x="6" y="42"/>
                  <a:pt x="42" y="6"/>
                  <a:pt x="96" y="6"/>
                </a:cubicBezTo>
                <a:lnTo>
                  <a:pt x="96" y="0"/>
                </a:lnTo>
                <a:lnTo>
                  <a:pt x="96" y="0"/>
                </a:lnTo>
                <a:cubicBezTo>
                  <a:pt x="42" y="0"/>
                  <a:pt x="0" y="42"/>
                  <a:pt x="0" y="90"/>
                </a:cubicBezTo>
                <a:cubicBezTo>
                  <a:pt x="0" y="145"/>
                  <a:pt x="42" y="187"/>
                  <a:pt x="96" y="187"/>
                </a:cubicBezTo>
                <a:cubicBezTo>
                  <a:pt x="145" y="187"/>
                  <a:pt x="187" y="145"/>
                  <a:pt x="187" y="90"/>
                </a:cubicBezTo>
                <a:cubicBezTo>
                  <a:pt x="187" y="42"/>
                  <a:pt x="145" y="0"/>
                  <a:pt x="96" y="0"/>
                </a:cubicBezTo>
                <a:lnTo>
                  <a:pt x="96"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7" name="Freeform 549"/>
          <p:cNvSpPr>
            <a:spLocks noChangeArrowheads="1"/>
          </p:cNvSpPr>
          <p:nvPr/>
        </p:nvSpPr>
        <p:spPr bwMode="auto">
          <a:xfrm>
            <a:off x="15570776" y="8837941"/>
            <a:ext cx="229541" cy="229555"/>
          </a:xfrm>
          <a:custGeom>
            <a:avLst/>
            <a:gdLst>
              <a:gd name="T0" fmla="*/ 90 w 182"/>
              <a:gd name="T1" fmla="*/ 181 h 182"/>
              <a:gd name="T2" fmla="*/ 90 w 182"/>
              <a:gd name="T3" fmla="*/ 181 h 182"/>
              <a:gd name="T4" fmla="*/ 0 w 182"/>
              <a:gd name="T5" fmla="*/ 91 h 182"/>
              <a:gd name="T6" fmla="*/ 90 w 182"/>
              <a:gd name="T7" fmla="*/ 0 h 182"/>
              <a:gd name="T8" fmla="*/ 181 w 182"/>
              <a:gd name="T9" fmla="*/ 91 h 182"/>
              <a:gd name="T10" fmla="*/ 90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0" y="181"/>
                </a:moveTo>
                <a:lnTo>
                  <a:pt x="90" y="181"/>
                </a:lnTo>
                <a:cubicBezTo>
                  <a:pt x="42" y="181"/>
                  <a:pt x="0" y="139"/>
                  <a:pt x="0" y="91"/>
                </a:cubicBezTo>
                <a:cubicBezTo>
                  <a:pt x="0" y="42"/>
                  <a:pt x="42" y="0"/>
                  <a:pt x="90" y="0"/>
                </a:cubicBezTo>
                <a:cubicBezTo>
                  <a:pt x="139" y="0"/>
                  <a:pt x="181" y="42"/>
                  <a:pt x="181" y="91"/>
                </a:cubicBezTo>
                <a:cubicBezTo>
                  <a:pt x="181" y="139"/>
                  <a:pt x="139" y="181"/>
                  <a:pt x="90" y="18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8" name="Freeform 550"/>
          <p:cNvSpPr>
            <a:spLocks noChangeArrowheads="1"/>
          </p:cNvSpPr>
          <p:nvPr/>
        </p:nvSpPr>
        <p:spPr bwMode="auto">
          <a:xfrm>
            <a:off x="15570776" y="8837941"/>
            <a:ext cx="229541" cy="229555"/>
          </a:xfrm>
          <a:custGeom>
            <a:avLst/>
            <a:gdLst>
              <a:gd name="T0" fmla="*/ 90 w 182"/>
              <a:gd name="T1" fmla="*/ 0 h 182"/>
              <a:gd name="T2" fmla="*/ 90 w 182"/>
              <a:gd name="T3" fmla="*/ 0 h 182"/>
              <a:gd name="T4" fmla="*/ 181 w 182"/>
              <a:gd name="T5" fmla="*/ 91 h 182"/>
              <a:gd name="T6" fmla="*/ 90 w 182"/>
              <a:gd name="T7" fmla="*/ 181 h 182"/>
              <a:gd name="T8" fmla="*/ 0 w 182"/>
              <a:gd name="T9" fmla="*/ 91 h 182"/>
              <a:gd name="T10" fmla="*/ 90 w 182"/>
              <a:gd name="T11" fmla="*/ 0 h 182"/>
              <a:gd name="T12" fmla="*/ 90 w 182"/>
              <a:gd name="T13" fmla="*/ 0 h 182"/>
              <a:gd name="T14" fmla="*/ 90 w 182"/>
              <a:gd name="T15" fmla="*/ 0 h 182"/>
              <a:gd name="T16" fmla="*/ 0 w 182"/>
              <a:gd name="T17" fmla="*/ 91 h 182"/>
              <a:gd name="T18" fmla="*/ 90 w 182"/>
              <a:gd name="T19" fmla="*/ 181 h 182"/>
              <a:gd name="T20" fmla="*/ 181 w 182"/>
              <a:gd name="T21" fmla="*/ 91 h 182"/>
              <a:gd name="T22" fmla="*/ 90 w 182"/>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82">
                <a:moveTo>
                  <a:pt x="90" y="0"/>
                </a:moveTo>
                <a:lnTo>
                  <a:pt x="90" y="0"/>
                </a:lnTo>
                <a:cubicBezTo>
                  <a:pt x="139" y="0"/>
                  <a:pt x="181" y="42"/>
                  <a:pt x="181" y="91"/>
                </a:cubicBezTo>
                <a:cubicBezTo>
                  <a:pt x="181" y="139"/>
                  <a:pt x="139" y="181"/>
                  <a:pt x="90" y="181"/>
                </a:cubicBezTo>
                <a:cubicBezTo>
                  <a:pt x="42" y="181"/>
                  <a:pt x="0" y="139"/>
                  <a:pt x="0" y="91"/>
                </a:cubicBezTo>
                <a:cubicBezTo>
                  <a:pt x="0" y="42"/>
                  <a:pt x="42" y="0"/>
                  <a:pt x="90" y="0"/>
                </a:cubicBezTo>
                <a:lnTo>
                  <a:pt x="90" y="0"/>
                </a:lnTo>
                <a:lnTo>
                  <a:pt x="90" y="0"/>
                </a:lnTo>
                <a:cubicBezTo>
                  <a:pt x="42" y="0"/>
                  <a:pt x="0" y="36"/>
                  <a:pt x="0" y="91"/>
                </a:cubicBezTo>
                <a:cubicBezTo>
                  <a:pt x="0" y="139"/>
                  <a:pt x="42" y="181"/>
                  <a:pt x="90" y="181"/>
                </a:cubicBezTo>
                <a:cubicBezTo>
                  <a:pt x="139" y="181"/>
                  <a:pt x="181" y="139"/>
                  <a:pt x="181" y="91"/>
                </a:cubicBezTo>
                <a:cubicBezTo>
                  <a:pt x="181" y="36"/>
                  <a:pt x="139" y="0"/>
                  <a:pt x="9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9" name="Freeform 551"/>
          <p:cNvSpPr>
            <a:spLocks noChangeArrowheads="1"/>
          </p:cNvSpPr>
          <p:nvPr/>
        </p:nvSpPr>
        <p:spPr bwMode="auto">
          <a:xfrm>
            <a:off x="14641409" y="8837941"/>
            <a:ext cx="229541" cy="229555"/>
          </a:xfrm>
          <a:custGeom>
            <a:avLst/>
            <a:gdLst>
              <a:gd name="T0" fmla="*/ 90 w 182"/>
              <a:gd name="T1" fmla="*/ 181 h 182"/>
              <a:gd name="T2" fmla="*/ 90 w 182"/>
              <a:gd name="T3" fmla="*/ 181 h 182"/>
              <a:gd name="T4" fmla="*/ 0 w 182"/>
              <a:gd name="T5" fmla="*/ 91 h 182"/>
              <a:gd name="T6" fmla="*/ 90 w 182"/>
              <a:gd name="T7" fmla="*/ 0 h 182"/>
              <a:gd name="T8" fmla="*/ 181 w 182"/>
              <a:gd name="T9" fmla="*/ 91 h 182"/>
              <a:gd name="T10" fmla="*/ 90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0" y="181"/>
                </a:moveTo>
                <a:lnTo>
                  <a:pt x="90" y="181"/>
                </a:lnTo>
                <a:cubicBezTo>
                  <a:pt x="36" y="181"/>
                  <a:pt x="0" y="139"/>
                  <a:pt x="0" y="91"/>
                </a:cubicBezTo>
                <a:cubicBezTo>
                  <a:pt x="0" y="42"/>
                  <a:pt x="36" y="0"/>
                  <a:pt x="90" y="0"/>
                </a:cubicBezTo>
                <a:cubicBezTo>
                  <a:pt x="139" y="0"/>
                  <a:pt x="181" y="42"/>
                  <a:pt x="181" y="91"/>
                </a:cubicBezTo>
                <a:cubicBezTo>
                  <a:pt x="181" y="139"/>
                  <a:pt x="139" y="181"/>
                  <a:pt x="90" y="18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0" name="Freeform 552"/>
          <p:cNvSpPr>
            <a:spLocks noChangeArrowheads="1"/>
          </p:cNvSpPr>
          <p:nvPr/>
        </p:nvSpPr>
        <p:spPr bwMode="auto">
          <a:xfrm>
            <a:off x="14641409" y="8837941"/>
            <a:ext cx="229541" cy="229555"/>
          </a:xfrm>
          <a:custGeom>
            <a:avLst/>
            <a:gdLst>
              <a:gd name="T0" fmla="*/ 90 w 182"/>
              <a:gd name="T1" fmla="*/ 0 h 182"/>
              <a:gd name="T2" fmla="*/ 90 w 182"/>
              <a:gd name="T3" fmla="*/ 0 h 182"/>
              <a:gd name="T4" fmla="*/ 181 w 182"/>
              <a:gd name="T5" fmla="*/ 91 h 182"/>
              <a:gd name="T6" fmla="*/ 90 w 182"/>
              <a:gd name="T7" fmla="*/ 181 h 182"/>
              <a:gd name="T8" fmla="*/ 0 w 182"/>
              <a:gd name="T9" fmla="*/ 91 h 182"/>
              <a:gd name="T10" fmla="*/ 90 w 182"/>
              <a:gd name="T11" fmla="*/ 0 h 182"/>
              <a:gd name="T12" fmla="*/ 90 w 182"/>
              <a:gd name="T13" fmla="*/ 0 h 182"/>
              <a:gd name="T14" fmla="*/ 90 w 182"/>
              <a:gd name="T15" fmla="*/ 0 h 182"/>
              <a:gd name="T16" fmla="*/ 0 w 182"/>
              <a:gd name="T17" fmla="*/ 91 h 182"/>
              <a:gd name="T18" fmla="*/ 90 w 182"/>
              <a:gd name="T19" fmla="*/ 181 h 182"/>
              <a:gd name="T20" fmla="*/ 181 w 182"/>
              <a:gd name="T21" fmla="*/ 91 h 182"/>
              <a:gd name="T22" fmla="*/ 90 w 182"/>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82">
                <a:moveTo>
                  <a:pt x="90" y="0"/>
                </a:moveTo>
                <a:lnTo>
                  <a:pt x="90" y="0"/>
                </a:lnTo>
                <a:cubicBezTo>
                  <a:pt x="139" y="0"/>
                  <a:pt x="181" y="42"/>
                  <a:pt x="181" y="91"/>
                </a:cubicBezTo>
                <a:cubicBezTo>
                  <a:pt x="181" y="139"/>
                  <a:pt x="139" y="181"/>
                  <a:pt x="90" y="181"/>
                </a:cubicBezTo>
                <a:cubicBezTo>
                  <a:pt x="42" y="181"/>
                  <a:pt x="0" y="139"/>
                  <a:pt x="0" y="91"/>
                </a:cubicBezTo>
                <a:cubicBezTo>
                  <a:pt x="0" y="42"/>
                  <a:pt x="42" y="0"/>
                  <a:pt x="90" y="0"/>
                </a:cubicBezTo>
                <a:lnTo>
                  <a:pt x="90" y="0"/>
                </a:lnTo>
                <a:lnTo>
                  <a:pt x="90" y="0"/>
                </a:lnTo>
                <a:cubicBezTo>
                  <a:pt x="36" y="0"/>
                  <a:pt x="0" y="36"/>
                  <a:pt x="0" y="91"/>
                </a:cubicBezTo>
                <a:cubicBezTo>
                  <a:pt x="0" y="139"/>
                  <a:pt x="36" y="181"/>
                  <a:pt x="90" y="181"/>
                </a:cubicBezTo>
                <a:cubicBezTo>
                  <a:pt x="139" y="181"/>
                  <a:pt x="181" y="139"/>
                  <a:pt x="181" y="91"/>
                </a:cubicBezTo>
                <a:cubicBezTo>
                  <a:pt x="181" y="36"/>
                  <a:pt x="139" y="0"/>
                  <a:pt x="9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1" name="Freeform 553"/>
          <p:cNvSpPr>
            <a:spLocks noChangeArrowheads="1"/>
          </p:cNvSpPr>
          <p:nvPr/>
        </p:nvSpPr>
        <p:spPr bwMode="auto">
          <a:xfrm>
            <a:off x="14053552" y="7846921"/>
            <a:ext cx="229545" cy="229559"/>
          </a:xfrm>
          <a:custGeom>
            <a:avLst/>
            <a:gdLst>
              <a:gd name="T0" fmla="*/ 91 w 183"/>
              <a:gd name="T1" fmla="*/ 181 h 182"/>
              <a:gd name="T2" fmla="*/ 91 w 183"/>
              <a:gd name="T3" fmla="*/ 181 h 182"/>
              <a:gd name="T4" fmla="*/ 0 w 183"/>
              <a:gd name="T5" fmla="*/ 90 h 182"/>
              <a:gd name="T6" fmla="*/ 91 w 183"/>
              <a:gd name="T7" fmla="*/ 0 h 182"/>
              <a:gd name="T8" fmla="*/ 182 w 183"/>
              <a:gd name="T9" fmla="*/ 90 h 182"/>
              <a:gd name="T10" fmla="*/ 91 w 183"/>
              <a:gd name="T11" fmla="*/ 181 h 182"/>
            </a:gdLst>
            <a:ahLst/>
            <a:cxnLst>
              <a:cxn ang="0">
                <a:pos x="T0" y="T1"/>
              </a:cxn>
              <a:cxn ang="0">
                <a:pos x="T2" y="T3"/>
              </a:cxn>
              <a:cxn ang="0">
                <a:pos x="T4" y="T5"/>
              </a:cxn>
              <a:cxn ang="0">
                <a:pos x="T6" y="T7"/>
              </a:cxn>
              <a:cxn ang="0">
                <a:pos x="T8" y="T9"/>
              </a:cxn>
              <a:cxn ang="0">
                <a:pos x="T10" y="T11"/>
              </a:cxn>
            </a:cxnLst>
            <a:rect l="0" t="0" r="r" b="b"/>
            <a:pathLst>
              <a:path w="183" h="182">
                <a:moveTo>
                  <a:pt x="91" y="181"/>
                </a:moveTo>
                <a:lnTo>
                  <a:pt x="91" y="181"/>
                </a:lnTo>
                <a:cubicBezTo>
                  <a:pt x="43" y="181"/>
                  <a:pt x="0" y="145"/>
                  <a:pt x="0" y="90"/>
                </a:cubicBezTo>
                <a:cubicBezTo>
                  <a:pt x="0" y="42"/>
                  <a:pt x="43" y="0"/>
                  <a:pt x="91" y="0"/>
                </a:cubicBezTo>
                <a:cubicBezTo>
                  <a:pt x="139" y="0"/>
                  <a:pt x="182" y="42"/>
                  <a:pt x="182" y="90"/>
                </a:cubicBezTo>
                <a:cubicBezTo>
                  <a:pt x="182" y="145"/>
                  <a:pt x="139" y="181"/>
                  <a:pt x="91" y="181"/>
                </a:cubicBezTo>
              </a:path>
            </a:pathLst>
          </a:custGeom>
          <a:solidFill>
            <a:schemeClr val="accent1"/>
          </a:solidFill>
          <a:ln>
            <a:noFill/>
          </a:ln>
          <a:effectLst/>
          <a:extLst/>
        </p:spPr>
        <p:txBody>
          <a:bodyPr wrap="none" anchor="ctr"/>
          <a:lstStyle/>
          <a:p>
            <a:endParaRPr lang="en-US" dirty="0">
              <a:latin typeface="Arial Regular" charset="0"/>
            </a:endParaRPr>
          </a:p>
        </p:txBody>
      </p:sp>
      <p:sp>
        <p:nvSpPr>
          <p:cNvPr id="93" name="Freeform 554"/>
          <p:cNvSpPr>
            <a:spLocks noChangeArrowheads="1"/>
          </p:cNvSpPr>
          <p:nvPr/>
        </p:nvSpPr>
        <p:spPr bwMode="auto">
          <a:xfrm>
            <a:off x="14053552" y="7846924"/>
            <a:ext cx="229545" cy="240757"/>
          </a:xfrm>
          <a:custGeom>
            <a:avLst/>
            <a:gdLst>
              <a:gd name="T0" fmla="*/ 91 w 183"/>
              <a:gd name="T1" fmla="*/ 0 h 188"/>
              <a:gd name="T2" fmla="*/ 91 w 183"/>
              <a:gd name="T3" fmla="*/ 0 h 188"/>
              <a:gd name="T4" fmla="*/ 182 w 183"/>
              <a:gd name="T5" fmla="*/ 90 h 188"/>
              <a:gd name="T6" fmla="*/ 91 w 183"/>
              <a:gd name="T7" fmla="*/ 181 h 188"/>
              <a:gd name="T8" fmla="*/ 0 w 183"/>
              <a:gd name="T9" fmla="*/ 90 h 188"/>
              <a:gd name="T10" fmla="*/ 91 w 183"/>
              <a:gd name="T11" fmla="*/ 0 h 188"/>
              <a:gd name="T12" fmla="*/ 91 w 183"/>
              <a:gd name="T13" fmla="*/ 0 h 188"/>
              <a:gd name="T14" fmla="*/ 91 w 183"/>
              <a:gd name="T15" fmla="*/ 0 h 188"/>
              <a:gd name="T16" fmla="*/ 0 w 183"/>
              <a:gd name="T17" fmla="*/ 90 h 188"/>
              <a:gd name="T18" fmla="*/ 91 w 183"/>
              <a:gd name="T19" fmla="*/ 187 h 188"/>
              <a:gd name="T20" fmla="*/ 182 w 183"/>
              <a:gd name="T21" fmla="*/ 90 h 188"/>
              <a:gd name="T22" fmla="*/ 91 w 183"/>
              <a:gd name="T23"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3" h="188">
                <a:moveTo>
                  <a:pt x="91" y="0"/>
                </a:moveTo>
                <a:lnTo>
                  <a:pt x="91" y="0"/>
                </a:lnTo>
                <a:cubicBezTo>
                  <a:pt x="139" y="0"/>
                  <a:pt x="182" y="42"/>
                  <a:pt x="182" y="90"/>
                </a:cubicBezTo>
                <a:cubicBezTo>
                  <a:pt x="182" y="145"/>
                  <a:pt x="139" y="181"/>
                  <a:pt x="91" y="181"/>
                </a:cubicBezTo>
                <a:cubicBezTo>
                  <a:pt x="43" y="181"/>
                  <a:pt x="0" y="145"/>
                  <a:pt x="0" y="90"/>
                </a:cubicBezTo>
                <a:cubicBezTo>
                  <a:pt x="0" y="42"/>
                  <a:pt x="43" y="0"/>
                  <a:pt x="91" y="0"/>
                </a:cubicBezTo>
                <a:lnTo>
                  <a:pt x="91" y="0"/>
                </a:lnTo>
                <a:lnTo>
                  <a:pt x="91" y="0"/>
                </a:lnTo>
                <a:cubicBezTo>
                  <a:pt x="43" y="0"/>
                  <a:pt x="0" y="42"/>
                  <a:pt x="0" y="90"/>
                </a:cubicBezTo>
                <a:cubicBezTo>
                  <a:pt x="0" y="145"/>
                  <a:pt x="43" y="187"/>
                  <a:pt x="91" y="187"/>
                </a:cubicBezTo>
                <a:cubicBezTo>
                  <a:pt x="139" y="187"/>
                  <a:pt x="182" y="145"/>
                  <a:pt x="182" y="90"/>
                </a:cubicBezTo>
                <a:cubicBezTo>
                  <a:pt x="182" y="42"/>
                  <a:pt x="139" y="0"/>
                  <a:pt x="9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5" name="Freeform 555"/>
          <p:cNvSpPr>
            <a:spLocks noChangeArrowheads="1"/>
          </p:cNvSpPr>
          <p:nvPr/>
        </p:nvSpPr>
        <p:spPr bwMode="auto">
          <a:xfrm>
            <a:off x="13616861" y="7096660"/>
            <a:ext cx="274333" cy="268750"/>
          </a:xfrm>
          <a:custGeom>
            <a:avLst/>
            <a:gdLst>
              <a:gd name="T0" fmla="*/ 108 w 218"/>
              <a:gd name="T1" fmla="*/ 211 h 212"/>
              <a:gd name="T2" fmla="*/ 108 w 218"/>
              <a:gd name="T3" fmla="*/ 211 h 212"/>
              <a:gd name="T4" fmla="*/ 0 w 218"/>
              <a:gd name="T5" fmla="*/ 108 h 212"/>
              <a:gd name="T6" fmla="*/ 108 w 218"/>
              <a:gd name="T7" fmla="*/ 0 h 212"/>
              <a:gd name="T8" fmla="*/ 217 w 218"/>
              <a:gd name="T9" fmla="*/ 108 h 212"/>
              <a:gd name="T10" fmla="*/ 108 w 218"/>
              <a:gd name="T11" fmla="*/ 211 h 212"/>
            </a:gdLst>
            <a:ahLst/>
            <a:cxnLst>
              <a:cxn ang="0">
                <a:pos x="T0" y="T1"/>
              </a:cxn>
              <a:cxn ang="0">
                <a:pos x="T2" y="T3"/>
              </a:cxn>
              <a:cxn ang="0">
                <a:pos x="T4" y="T5"/>
              </a:cxn>
              <a:cxn ang="0">
                <a:pos x="T6" y="T7"/>
              </a:cxn>
              <a:cxn ang="0">
                <a:pos x="T8" y="T9"/>
              </a:cxn>
              <a:cxn ang="0">
                <a:pos x="T10" y="T11"/>
              </a:cxn>
            </a:cxnLst>
            <a:rect l="0" t="0" r="r" b="b"/>
            <a:pathLst>
              <a:path w="218" h="212">
                <a:moveTo>
                  <a:pt x="108" y="211"/>
                </a:moveTo>
                <a:lnTo>
                  <a:pt x="108" y="211"/>
                </a:lnTo>
                <a:cubicBezTo>
                  <a:pt x="48" y="211"/>
                  <a:pt x="0" y="162"/>
                  <a:pt x="0" y="108"/>
                </a:cubicBezTo>
                <a:cubicBezTo>
                  <a:pt x="0" y="48"/>
                  <a:pt x="48" y="0"/>
                  <a:pt x="108" y="0"/>
                </a:cubicBezTo>
                <a:cubicBezTo>
                  <a:pt x="169" y="0"/>
                  <a:pt x="217" y="48"/>
                  <a:pt x="217" y="108"/>
                </a:cubicBezTo>
                <a:cubicBezTo>
                  <a:pt x="217" y="162"/>
                  <a:pt x="169" y="211"/>
                  <a:pt x="108" y="21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6" name="Freeform 556"/>
          <p:cNvSpPr>
            <a:spLocks noChangeArrowheads="1"/>
          </p:cNvSpPr>
          <p:nvPr/>
        </p:nvSpPr>
        <p:spPr bwMode="auto">
          <a:xfrm>
            <a:off x="13616861" y="7096660"/>
            <a:ext cx="274333" cy="274351"/>
          </a:xfrm>
          <a:custGeom>
            <a:avLst/>
            <a:gdLst>
              <a:gd name="T0" fmla="*/ 108 w 218"/>
              <a:gd name="T1" fmla="*/ 0 h 218"/>
              <a:gd name="T2" fmla="*/ 108 w 218"/>
              <a:gd name="T3" fmla="*/ 0 h 218"/>
              <a:gd name="T4" fmla="*/ 217 w 218"/>
              <a:gd name="T5" fmla="*/ 108 h 218"/>
              <a:gd name="T6" fmla="*/ 108 w 218"/>
              <a:gd name="T7" fmla="*/ 211 h 218"/>
              <a:gd name="T8" fmla="*/ 6 w 218"/>
              <a:gd name="T9" fmla="*/ 108 h 218"/>
              <a:gd name="T10" fmla="*/ 108 w 218"/>
              <a:gd name="T11" fmla="*/ 0 h 218"/>
              <a:gd name="T12" fmla="*/ 108 w 218"/>
              <a:gd name="T13" fmla="*/ 0 h 218"/>
              <a:gd name="T14" fmla="*/ 108 w 218"/>
              <a:gd name="T15" fmla="*/ 0 h 218"/>
              <a:gd name="T16" fmla="*/ 0 w 218"/>
              <a:gd name="T17" fmla="*/ 108 h 218"/>
              <a:gd name="T18" fmla="*/ 108 w 218"/>
              <a:gd name="T19" fmla="*/ 217 h 218"/>
              <a:gd name="T20" fmla="*/ 217 w 218"/>
              <a:gd name="T21" fmla="*/ 108 h 218"/>
              <a:gd name="T22" fmla="*/ 108 w 218"/>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8" h="218">
                <a:moveTo>
                  <a:pt x="108" y="0"/>
                </a:moveTo>
                <a:lnTo>
                  <a:pt x="108" y="0"/>
                </a:lnTo>
                <a:cubicBezTo>
                  <a:pt x="169" y="0"/>
                  <a:pt x="217" y="48"/>
                  <a:pt x="217" y="108"/>
                </a:cubicBezTo>
                <a:cubicBezTo>
                  <a:pt x="217" y="162"/>
                  <a:pt x="169" y="211"/>
                  <a:pt x="108" y="211"/>
                </a:cubicBezTo>
                <a:cubicBezTo>
                  <a:pt x="54" y="211"/>
                  <a:pt x="6" y="162"/>
                  <a:pt x="6" y="108"/>
                </a:cubicBezTo>
                <a:cubicBezTo>
                  <a:pt x="6" y="48"/>
                  <a:pt x="54" y="0"/>
                  <a:pt x="108" y="0"/>
                </a:cubicBezTo>
                <a:lnTo>
                  <a:pt x="108" y="0"/>
                </a:lnTo>
                <a:lnTo>
                  <a:pt x="108" y="0"/>
                </a:lnTo>
                <a:cubicBezTo>
                  <a:pt x="48" y="0"/>
                  <a:pt x="0" y="48"/>
                  <a:pt x="0" y="108"/>
                </a:cubicBezTo>
                <a:cubicBezTo>
                  <a:pt x="0" y="168"/>
                  <a:pt x="48" y="217"/>
                  <a:pt x="108" y="217"/>
                </a:cubicBezTo>
                <a:cubicBezTo>
                  <a:pt x="169" y="217"/>
                  <a:pt x="217" y="168"/>
                  <a:pt x="217" y="108"/>
                </a:cubicBezTo>
                <a:cubicBezTo>
                  <a:pt x="217" y="48"/>
                  <a:pt x="169" y="0"/>
                  <a:pt x="10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7" name="Freeform 557"/>
          <p:cNvSpPr>
            <a:spLocks noChangeArrowheads="1"/>
          </p:cNvSpPr>
          <p:nvPr/>
        </p:nvSpPr>
        <p:spPr bwMode="auto">
          <a:xfrm>
            <a:off x="11987676" y="5652133"/>
            <a:ext cx="274330" cy="285549"/>
          </a:xfrm>
          <a:custGeom>
            <a:avLst/>
            <a:gdLst>
              <a:gd name="T0" fmla="*/ 108 w 218"/>
              <a:gd name="T1" fmla="*/ 224 h 225"/>
              <a:gd name="T2" fmla="*/ 108 w 218"/>
              <a:gd name="T3" fmla="*/ 224 h 225"/>
              <a:gd name="T4" fmla="*/ 0 w 218"/>
              <a:gd name="T5" fmla="*/ 115 h 225"/>
              <a:gd name="T6" fmla="*/ 108 w 218"/>
              <a:gd name="T7" fmla="*/ 0 h 225"/>
              <a:gd name="T8" fmla="*/ 217 w 218"/>
              <a:gd name="T9" fmla="*/ 115 h 225"/>
              <a:gd name="T10" fmla="*/ 108 w 218"/>
              <a:gd name="T11" fmla="*/ 224 h 225"/>
            </a:gdLst>
            <a:ahLst/>
            <a:cxnLst>
              <a:cxn ang="0">
                <a:pos x="T0" y="T1"/>
              </a:cxn>
              <a:cxn ang="0">
                <a:pos x="T2" y="T3"/>
              </a:cxn>
              <a:cxn ang="0">
                <a:pos x="T4" y="T5"/>
              </a:cxn>
              <a:cxn ang="0">
                <a:pos x="T6" y="T7"/>
              </a:cxn>
              <a:cxn ang="0">
                <a:pos x="T8" y="T9"/>
              </a:cxn>
              <a:cxn ang="0">
                <a:pos x="T10" y="T11"/>
              </a:cxn>
            </a:cxnLst>
            <a:rect l="0" t="0" r="r" b="b"/>
            <a:pathLst>
              <a:path w="218" h="225">
                <a:moveTo>
                  <a:pt x="108" y="224"/>
                </a:moveTo>
                <a:lnTo>
                  <a:pt x="108" y="224"/>
                </a:lnTo>
                <a:cubicBezTo>
                  <a:pt x="48" y="224"/>
                  <a:pt x="0" y="175"/>
                  <a:pt x="0" y="115"/>
                </a:cubicBezTo>
                <a:cubicBezTo>
                  <a:pt x="0" y="55"/>
                  <a:pt x="48" y="0"/>
                  <a:pt x="108" y="0"/>
                </a:cubicBezTo>
                <a:cubicBezTo>
                  <a:pt x="168" y="0"/>
                  <a:pt x="217" y="55"/>
                  <a:pt x="217" y="115"/>
                </a:cubicBezTo>
                <a:cubicBezTo>
                  <a:pt x="217" y="175"/>
                  <a:pt x="168" y="224"/>
                  <a:pt x="108" y="22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8" name="Freeform 558"/>
          <p:cNvSpPr>
            <a:spLocks noChangeArrowheads="1"/>
          </p:cNvSpPr>
          <p:nvPr/>
        </p:nvSpPr>
        <p:spPr bwMode="auto">
          <a:xfrm>
            <a:off x="11987672" y="5652133"/>
            <a:ext cx="285527" cy="285549"/>
          </a:xfrm>
          <a:custGeom>
            <a:avLst/>
            <a:gdLst>
              <a:gd name="T0" fmla="*/ 108 w 224"/>
              <a:gd name="T1" fmla="*/ 6 h 225"/>
              <a:gd name="T2" fmla="*/ 108 w 224"/>
              <a:gd name="T3" fmla="*/ 6 h 225"/>
              <a:gd name="T4" fmla="*/ 217 w 224"/>
              <a:gd name="T5" fmla="*/ 115 h 225"/>
              <a:gd name="T6" fmla="*/ 108 w 224"/>
              <a:gd name="T7" fmla="*/ 224 h 225"/>
              <a:gd name="T8" fmla="*/ 0 w 224"/>
              <a:gd name="T9" fmla="*/ 115 h 225"/>
              <a:gd name="T10" fmla="*/ 108 w 224"/>
              <a:gd name="T11" fmla="*/ 6 h 225"/>
              <a:gd name="T12" fmla="*/ 108 w 224"/>
              <a:gd name="T13" fmla="*/ 0 h 225"/>
              <a:gd name="T14" fmla="*/ 108 w 224"/>
              <a:gd name="T15" fmla="*/ 0 h 225"/>
              <a:gd name="T16" fmla="*/ 0 w 224"/>
              <a:gd name="T17" fmla="*/ 115 h 225"/>
              <a:gd name="T18" fmla="*/ 108 w 224"/>
              <a:gd name="T19" fmla="*/ 224 h 225"/>
              <a:gd name="T20" fmla="*/ 223 w 224"/>
              <a:gd name="T21" fmla="*/ 115 h 225"/>
              <a:gd name="T22" fmla="*/ 108 w 224"/>
              <a:gd name="T23" fmla="*/ 0 h 225"/>
              <a:gd name="T24" fmla="*/ 108 w 224"/>
              <a:gd name="T25" fmla="*/ 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225">
                <a:moveTo>
                  <a:pt x="108" y="6"/>
                </a:moveTo>
                <a:lnTo>
                  <a:pt x="108" y="6"/>
                </a:lnTo>
                <a:cubicBezTo>
                  <a:pt x="168" y="6"/>
                  <a:pt x="217" y="55"/>
                  <a:pt x="217" y="115"/>
                </a:cubicBezTo>
                <a:cubicBezTo>
                  <a:pt x="217" y="175"/>
                  <a:pt x="168" y="224"/>
                  <a:pt x="108" y="224"/>
                </a:cubicBezTo>
                <a:cubicBezTo>
                  <a:pt x="48" y="224"/>
                  <a:pt x="0" y="175"/>
                  <a:pt x="0" y="115"/>
                </a:cubicBezTo>
                <a:cubicBezTo>
                  <a:pt x="0" y="55"/>
                  <a:pt x="48" y="6"/>
                  <a:pt x="108" y="6"/>
                </a:cubicBezTo>
                <a:lnTo>
                  <a:pt x="108" y="0"/>
                </a:lnTo>
                <a:lnTo>
                  <a:pt x="108" y="0"/>
                </a:lnTo>
                <a:cubicBezTo>
                  <a:pt x="48" y="0"/>
                  <a:pt x="0" y="48"/>
                  <a:pt x="0" y="115"/>
                </a:cubicBezTo>
                <a:cubicBezTo>
                  <a:pt x="0" y="175"/>
                  <a:pt x="48" y="224"/>
                  <a:pt x="108" y="224"/>
                </a:cubicBezTo>
                <a:cubicBezTo>
                  <a:pt x="168" y="224"/>
                  <a:pt x="223" y="175"/>
                  <a:pt x="223" y="115"/>
                </a:cubicBezTo>
                <a:cubicBezTo>
                  <a:pt x="223" y="48"/>
                  <a:pt x="168" y="0"/>
                  <a:pt x="108" y="0"/>
                </a:cubicBezTo>
                <a:lnTo>
                  <a:pt x="108"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9" name="Freeform 559"/>
          <p:cNvSpPr>
            <a:spLocks noChangeArrowheads="1"/>
          </p:cNvSpPr>
          <p:nvPr/>
        </p:nvSpPr>
        <p:spPr bwMode="auto">
          <a:xfrm>
            <a:off x="12323592" y="6609556"/>
            <a:ext cx="274330" cy="279948"/>
          </a:xfrm>
          <a:custGeom>
            <a:avLst/>
            <a:gdLst>
              <a:gd name="T0" fmla="*/ 109 w 218"/>
              <a:gd name="T1" fmla="*/ 218 h 219"/>
              <a:gd name="T2" fmla="*/ 109 w 218"/>
              <a:gd name="T3" fmla="*/ 218 h 219"/>
              <a:gd name="T4" fmla="*/ 0 w 218"/>
              <a:gd name="T5" fmla="*/ 109 h 219"/>
              <a:gd name="T6" fmla="*/ 109 w 218"/>
              <a:gd name="T7" fmla="*/ 0 h 219"/>
              <a:gd name="T8" fmla="*/ 217 w 218"/>
              <a:gd name="T9" fmla="*/ 109 h 219"/>
              <a:gd name="T10" fmla="*/ 109 w 218"/>
              <a:gd name="T11" fmla="*/ 218 h 219"/>
            </a:gdLst>
            <a:ahLst/>
            <a:cxnLst>
              <a:cxn ang="0">
                <a:pos x="T0" y="T1"/>
              </a:cxn>
              <a:cxn ang="0">
                <a:pos x="T2" y="T3"/>
              </a:cxn>
              <a:cxn ang="0">
                <a:pos x="T4" y="T5"/>
              </a:cxn>
              <a:cxn ang="0">
                <a:pos x="T6" y="T7"/>
              </a:cxn>
              <a:cxn ang="0">
                <a:pos x="T8" y="T9"/>
              </a:cxn>
              <a:cxn ang="0">
                <a:pos x="T10" y="T11"/>
              </a:cxn>
            </a:cxnLst>
            <a:rect l="0" t="0" r="r" b="b"/>
            <a:pathLst>
              <a:path w="218" h="219">
                <a:moveTo>
                  <a:pt x="109" y="218"/>
                </a:moveTo>
                <a:lnTo>
                  <a:pt x="109" y="218"/>
                </a:lnTo>
                <a:cubicBezTo>
                  <a:pt x="48" y="218"/>
                  <a:pt x="0" y="169"/>
                  <a:pt x="0" y="109"/>
                </a:cubicBezTo>
                <a:cubicBezTo>
                  <a:pt x="0" y="49"/>
                  <a:pt x="48" y="0"/>
                  <a:pt x="109" y="0"/>
                </a:cubicBezTo>
                <a:cubicBezTo>
                  <a:pt x="169" y="0"/>
                  <a:pt x="217" y="49"/>
                  <a:pt x="217" y="109"/>
                </a:cubicBezTo>
                <a:cubicBezTo>
                  <a:pt x="217" y="169"/>
                  <a:pt x="169" y="218"/>
                  <a:pt x="109" y="21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0" name="Freeform 560"/>
          <p:cNvSpPr>
            <a:spLocks noChangeArrowheads="1"/>
          </p:cNvSpPr>
          <p:nvPr/>
        </p:nvSpPr>
        <p:spPr bwMode="auto">
          <a:xfrm>
            <a:off x="12323589" y="6609556"/>
            <a:ext cx="285527" cy="279948"/>
          </a:xfrm>
          <a:custGeom>
            <a:avLst/>
            <a:gdLst>
              <a:gd name="T0" fmla="*/ 109 w 224"/>
              <a:gd name="T1" fmla="*/ 0 h 219"/>
              <a:gd name="T2" fmla="*/ 109 w 224"/>
              <a:gd name="T3" fmla="*/ 0 h 219"/>
              <a:gd name="T4" fmla="*/ 217 w 224"/>
              <a:gd name="T5" fmla="*/ 109 h 219"/>
              <a:gd name="T6" fmla="*/ 109 w 224"/>
              <a:gd name="T7" fmla="*/ 218 h 219"/>
              <a:gd name="T8" fmla="*/ 0 w 224"/>
              <a:gd name="T9" fmla="*/ 109 h 219"/>
              <a:gd name="T10" fmla="*/ 109 w 224"/>
              <a:gd name="T11" fmla="*/ 0 h 219"/>
              <a:gd name="T12" fmla="*/ 109 w 224"/>
              <a:gd name="T13" fmla="*/ 0 h 219"/>
              <a:gd name="T14" fmla="*/ 109 w 224"/>
              <a:gd name="T15" fmla="*/ 0 h 219"/>
              <a:gd name="T16" fmla="*/ 0 w 224"/>
              <a:gd name="T17" fmla="*/ 109 h 219"/>
              <a:gd name="T18" fmla="*/ 109 w 224"/>
              <a:gd name="T19" fmla="*/ 218 h 219"/>
              <a:gd name="T20" fmla="*/ 223 w 224"/>
              <a:gd name="T21" fmla="*/ 109 h 219"/>
              <a:gd name="T22" fmla="*/ 109 w 224"/>
              <a:gd name="T23"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219">
                <a:moveTo>
                  <a:pt x="109" y="0"/>
                </a:moveTo>
                <a:lnTo>
                  <a:pt x="109" y="0"/>
                </a:lnTo>
                <a:cubicBezTo>
                  <a:pt x="169" y="0"/>
                  <a:pt x="217" y="49"/>
                  <a:pt x="217" y="109"/>
                </a:cubicBezTo>
                <a:cubicBezTo>
                  <a:pt x="217" y="169"/>
                  <a:pt x="169" y="218"/>
                  <a:pt x="109" y="218"/>
                </a:cubicBezTo>
                <a:cubicBezTo>
                  <a:pt x="48" y="218"/>
                  <a:pt x="0" y="169"/>
                  <a:pt x="0" y="109"/>
                </a:cubicBezTo>
                <a:cubicBezTo>
                  <a:pt x="0" y="49"/>
                  <a:pt x="48" y="0"/>
                  <a:pt x="109" y="0"/>
                </a:cubicBezTo>
                <a:lnTo>
                  <a:pt x="109" y="0"/>
                </a:lnTo>
                <a:lnTo>
                  <a:pt x="109" y="0"/>
                </a:lnTo>
                <a:cubicBezTo>
                  <a:pt x="48" y="0"/>
                  <a:pt x="0" y="49"/>
                  <a:pt x="0" y="109"/>
                </a:cubicBezTo>
                <a:cubicBezTo>
                  <a:pt x="0" y="169"/>
                  <a:pt x="48" y="218"/>
                  <a:pt x="109" y="218"/>
                </a:cubicBezTo>
                <a:cubicBezTo>
                  <a:pt x="169" y="218"/>
                  <a:pt x="223" y="169"/>
                  <a:pt x="223" y="109"/>
                </a:cubicBezTo>
                <a:cubicBezTo>
                  <a:pt x="223" y="49"/>
                  <a:pt x="169" y="0"/>
                  <a:pt x="10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1" name="Freeform 561"/>
          <p:cNvSpPr>
            <a:spLocks noChangeArrowheads="1"/>
          </p:cNvSpPr>
          <p:nvPr/>
        </p:nvSpPr>
        <p:spPr bwMode="auto">
          <a:xfrm>
            <a:off x="11119892" y="4924268"/>
            <a:ext cx="459086" cy="459115"/>
          </a:xfrm>
          <a:custGeom>
            <a:avLst/>
            <a:gdLst>
              <a:gd name="T0" fmla="*/ 181 w 363"/>
              <a:gd name="T1" fmla="*/ 362 h 363"/>
              <a:gd name="T2" fmla="*/ 181 w 363"/>
              <a:gd name="T3" fmla="*/ 362 h 363"/>
              <a:gd name="T4" fmla="*/ 0 w 363"/>
              <a:gd name="T5" fmla="*/ 181 h 363"/>
              <a:gd name="T6" fmla="*/ 181 w 363"/>
              <a:gd name="T7" fmla="*/ 0 h 363"/>
              <a:gd name="T8" fmla="*/ 362 w 363"/>
              <a:gd name="T9" fmla="*/ 181 h 363"/>
              <a:gd name="T10" fmla="*/ 181 w 363"/>
              <a:gd name="T11" fmla="*/ 362 h 363"/>
            </a:gdLst>
            <a:ahLst/>
            <a:cxnLst>
              <a:cxn ang="0">
                <a:pos x="T0" y="T1"/>
              </a:cxn>
              <a:cxn ang="0">
                <a:pos x="T2" y="T3"/>
              </a:cxn>
              <a:cxn ang="0">
                <a:pos x="T4" y="T5"/>
              </a:cxn>
              <a:cxn ang="0">
                <a:pos x="T6" y="T7"/>
              </a:cxn>
              <a:cxn ang="0">
                <a:pos x="T8" y="T9"/>
              </a:cxn>
              <a:cxn ang="0">
                <a:pos x="T10" y="T11"/>
              </a:cxn>
            </a:cxnLst>
            <a:rect l="0" t="0" r="r" b="b"/>
            <a:pathLst>
              <a:path w="363" h="363">
                <a:moveTo>
                  <a:pt x="181" y="362"/>
                </a:moveTo>
                <a:lnTo>
                  <a:pt x="181" y="362"/>
                </a:lnTo>
                <a:cubicBezTo>
                  <a:pt x="78" y="362"/>
                  <a:pt x="0" y="284"/>
                  <a:pt x="0" y="181"/>
                </a:cubicBezTo>
                <a:cubicBezTo>
                  <a:pt x="0" y="79"/>
                  <a:pt x="78" y="0"/>
                  <a:pt x="181" y="0"/>
                </a:cubicBezTo>
                <a:cubicBezTo>
                  <a:pt x="277" y="0"/>
                  <a:pt x="362" y="79"/>
                  <a:pt x="362" y="181"/>
                </a:cubicBezTo>
                <a:cubicBezTo>
                  <a:pt x="362" y="284"/>
                  <a:pt x="277" y="362"/>
                  <a:pt x="181" y="36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2" name="Freeform 562"/>
          <p:cNvSpPr>
            <a:spLocks noChangeArrowheads="1"/>
          </p:cNvSpPr>
          <p:nvPr/>
        </p:nvSpPr>
        <p:spPr bwMode="auto">
          <a:xfrm>
            <a:off x="11119892" y="4924268"/>
            <a:ext cx="459086" cy="459115"/>
          </a:xfrm>
          <a:custGeom>
            <a:avLst/>
            <a:gdLst>
              <a:gd name="T0" fmla="*/ 181 w 363"/>
              <a:gd name="T1" fmla="*/ 0 h 363"/>
              <a:gd name="T2" fmla="*/ 181 w 363"/>
              <a:gd name="T3" fmla="*/ 0 h 363"/>
              <a:gd name="T4" fmla="*/ 362 w 363"/>
              <a:gd name="T5" fmla="*/ 181 h 363"/>
              <a:gd name="T6" fmla="*/ 181 w 363"/>
              <a:gd name="T7" fmla="*/ 362 h 363"/>
              <a:gd name="T8" fmla="*/ 0 w 363"/>
              <a:gd name="T9" fmla="*/ 181 h 363"/>
              <a:gd name="T10" fmla="*/ 181 w 363"/>
              <a:gd name="T11" fmla="*/ 0 h 363"/>
              <a:gd name="T12" fmla="*/ 181 w 363"/>
              <a:gd name="T13" fmla="*/ 0 h 363"/>
              <a:gd name="T14" fmla="*/ 181 w 363"/>
              <a:gd name="T15" fmla="*/ 0 h 363"/>
              <a:gd name="T16" fmla="*/ 0 w 363"/>
              <a:gd name="T17" fmla="*/ 181 h 363"/>
              <a:gd name="T18" fmla="*/ 181 w 363"/>
              <a:gd name="T19" fmla="*/ 362 h 363"/>
              <a:gd name="T20" fmla="*/ 362 w 363"/>
              <a:gd name="T21" fmla="*/ 181 h 363"/>
              <a:gd name="T22" fmla="*/ 181 w 363"/>
              <a:gd name="T2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3" h="363">
                <a:moveTo>
                  <a:pt x="181" y="0"/>
                </a:moveTo>
                <a:lnTo>
                  <a:pt x="181" y="0"/>
                </a:lnTo>
                <a:cubicBezTo>
                  <a:pt x="277" y="0"/>
                  <a:pt x="362" y="85"/>
                  <a:pt x="362" y="181"/>
                </a:cubicBezTo>
                <a:cubicBezTo>
                  <a:pt x="362" y="278"/>
                  <a:pt x="277" y="362"/>
                  <a:pt x="181" y="362"/>
                </a:cubicBezTo>
                <a:cubicBezTo>
                  <a:pt x="78" y="362"/>
                  <a:pt x="0" y="278"/>
                  <a:pt x="0" y="181"/>
                </a:cubicBezTo>
                <a:cubicBezTo>
                  <a:pt x="0" y="85"/>
                  <a:pt x="78" y="0"/>
                  <a:pt x="181" y="0"/>
                </a:cubicBezTo>
                <a:lnTo>
                  <a:pt x="181" y="0"/>
                </a:lnTo>
                <a:lnTo>
                  <a:pt x="181" y="0"/>
                </a:lnTo>
                <a:cubicBezTo>
                  <a:pt x="78" y="0"/>
                  <a:pt x="0" y="79"/>
                  <a:pt x="0" y="181"/>
                </a:cubicBezTo>
                <a:cubicBezTo>
                  <a:pt x="0" y="284"/>
                  <a:pt x="78" y="362"/>
                  <a:pt x="181" y="362"/>
                </a:cubicBezTo>
                <a:cubicBezTo>
                  <a:pt x="277" y="362"/>
                  <a:pt x="362" y="284"/>
                  <a:pt x="362" y="181"/>
                </a:cubicBezTo>
                <a:cubicBezTo>
                  <a:pt x="362" y="79"/>
                  <a:pt x="277" y="0"/>
                  <a:pt x="18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3" name="Freeform 563"/>
          <p:cNvSpPr>
            <a:spLocks noChangeArrowheads="1"/>
          </p:cNvSpPr>
          <p:nvPr/>
        </p:nvSpPr>
        <p:spPr bwMode="auto">
          <a:xfrm>
            <a:off x="12278800" y="4224397"/>
            <a:ext cx="291128" cy="291146"/>
          </a:xfrm>
          <a:custGeom>
            <a:avLst/>
            <a:gdLst>
              <a:gd name="T0" fmla="*/ 114 w 230"/>
              <a:gd name="T1" fmla="*/ 229 h 230"/>
              <a:gd name="T2" fmla="*/ 114 w 230"/>
              <a:gd name="T3" fmla="*/ 229 h 230"/>
              <a:gd name="T4" fmla="*/ 0 w 230"/>
              <a:gd name="T5" fmla="*/ 115 h 230"/>
              <a:gd name="T6" fmla="*/ 114 w 230"/>
              <a:gd name="T7" fmla="*/ 0 h 230"/>
              <a:gd name="T8" fmla="*/ 229 w 230"/>
              <a:gd name="T9" fmla="*/ 115 h 230"/>
              <a:gd name="T10" fmla="*/ 114 w 230"/>
              <a:gd name="T11" fmla="*/ 229 h 230"/>
            </a:gdLst>
            <a:ahLst/>
            <a:cxnLst>
              <a:cxn ang="0">
                <a:pos x="T0" y="T1"/>
              </a:cxn>
              <a:cxn ang="0">
                <a:pos x="T2" y="T3"/>
              </a:cxn>
              <a:cxn ang="0">
                <a:pos x="T4" y="T5"/>
              </a:cxn>
              <a:cxn ang="0">
                <a:pos x="T6" y="T7"/>
              </a:cxn>
              <a:cxn ang="0">
                <a:pos x="T8" y="T9"/>
              </a:cxn>
              <a:cxn ang="0">
                <a:pos x="T10" y="T11"/>
              </a:cxn>
            </a:cxnLst>
            <a:rect l="0" t="0" r="r" b="b"/>
            <a:pathLst>
              <a:path w="230" h="230">
                <a:moveTo>
                  <a:pt x="114" y="229"/>
                </a:moveTo>
                <a:lnTo>
                  <a:pt x="114" y="229"/>
                </a:lnTo>
                <a:cubicBezTo>
                  <a:pt x="54" y="229"/>
                  <a:pt x="0" y="181"/>
                  <a:pt x="0" y="115"/>
                </a:cubicBezTo>
                <a:cubicBezTo>
                  <a:pt x="0" y="48"/>
                  <a:pt x="54" y="0"/>
                  <a:pt x="114" y="0"/>
                </a:cubicBezTo>
                <a:cubicBezTo>
                  <a:pt x="181" y="0"/>
                  <a:pt x="229" y="48"/>
                  <a:pt x="229" y="115"/>
                </a:cubicBezTo>
                <a:cubicBezTo>
                  <a:pt x="229" y="181"/>
                  <a:pt x="181" y="229"/>
                  <a:pt x="114" y="22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4" name="Freeform 564"/>
          <p:cNvSpPr>
            <a:spLocks noChangeArrowheads="1"/>
          </p:cNvSpPr>
          <p:nvPr/>
        </p:nvSpPr>
        <p:spPr bwMode="auto">
          <a:xfrm>
            <a:off x="12278804" y="4224397"/>
            <a:ext cx="302323" cy="291146"/>
          </a:xfrm>
          <a:custGeom>
            <a:avLst/>
            <a:gdLst>
              <a:gd name="T0" fmla="*/ 114 w 236"/>
              <a:gd name="T1" fmla="*/ 0 h 230"/>
              <a:gd name="T2" fmla="*/ 114 w 236"/>
              <a:gd name="T3" fmla="*/ 0 h 230"/>
              <a:gd name="T4" fmla="*/ 229 w 236"/>
              <a:gd name="T5" fmla="*/ 115 h 230"/>
              <a:gd name="T6" fmla="*/ 114 w 236"/>
              <a:gd name="T7" fmla="*/ 229 h 230"/>
              <a:gd name="T8" fmla="*/ 0 w 236"/>
              <a:gd name="T9" fmla="*/ 115 h 230"/>
              <a:gd name="T10" fmla="*/ 114 w 236"/>
              <a:gd name="T11" fmla="*/ 0 h 230"/>
              <a:gd name="T12" fmla="*/ 114 w 236"/>
              <a:gd name="T13" fmla="*/ 0 h 230"/>
              <a:gd name="T14" fmla="*/ 114 w 236"/>
              <a:gd name="T15" fmla="*/ 0 h 230"/>
              <a:gd name="T16" fmla="*/ 0 w 236"/>
              <a:gd name="T17" fmla="*/ 115 h 230"/>
              <a:gd name="T18" fmla="*/ 114 w 236"/>
              <a:gd name="T19" fmla="*/ 229 h 230"/>
              <a:gd name="T20" fmla="*/ 235 w 236"/>
              <a:gd name="T21" fmla="*/ 115 h 230"/>
              <a:gd name="T22" fmla="*/ 114 w 236"/>
              <a:gd name="T23"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230">
                <a:moveTo>
                  <a:pt x="114" y="0"/>
                </a:moveTo>
                <a:lnTo>
                  <a:pt x="114" y="0"/>
                </a:lnTo>
                <a:cubicBezTo>
                  <a:pt x="181" y="0"/>
                  <a:pt x="229" y="54"/>
                  <a:pt x="229" y="115"/>
                </a:cubicBezTo>
                <a:cubicBezTo>
                  <a:pt x="229" y="175"/>
                  <a:pt x="181" y="229"/>
                  <a:pt x="114" y="229"/>
                </a:cubicBezTo>
                <a:cubicBezTo>
                  <a:pt x="54" y="229"/>
                  <a:pt x="0" y="175"/>
                  <a:pt x="0" y="115"/>
                </a:cubicBezTo>
                <a:cubicBezTo>
                  <a:pt x="0" y="54"/>
                  <a:pt x="54" y="0"/>
                  <a:pt x="114" y="0"/>
                </a:cubicBezTo>
                <a:lnTo>
                  <a:pt x="114" y="0"/>
                </a:lnTo>
                <a:lnTo>
                  <a:pt x="114" y="0"/>
                </a:lnTo>
                <a:cubicBezTo>
                  <a:pt x="54" y="0"/>
                  <a:pt x="0" y="48"/>
                  <a:pt x="0" y="115"/>
                </a:cubicBezTo>
                <a:cubicBezTo>
                  <a:pt x="0" y="181"/>
                  <a:pt x="54" y="229"/>
                  <a:pt x="114" y="229"/>
                </a:cubicBezTo>
                <a:cubicBezTo>
                  <a:pt x="181" y="229"/>
                  <a:pt x="235" y="181"/>
                  <a:pt x="235" y="115"/>
                </a:cubicBezTo>
                <a:cubicBezTo>
                  <a:pt x="235" y="48"/>
                  <a:pt x="181" y="0"/>
                  <a:pt x="11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5" name="Freeform 565"/>
          <p:cNvSpPr>
            <a:spLocks noChangeArrowheads="1"/>
          </p:cNvSpPr>
          <p:nvPr/>
        </p:nvSpPr>
        <p:spPr bwMode="auto">
          <a:xfrm>
            <a:off x="13370528" y="4599525"/>
            <a:ext cx="302323" cy="291146"/>
          </a:xfrm>
          <a:custGeom>
            <a:avLst/>
            <a:gdLst>
              <a:gd name="T0" fmla="*/ 114 w 236"/>
              <a:gd name="T1" fmla="*/ 229 h 230"/>
              <a:gd name="T2" fmla="*/ 114 w 236"/>
              <a:gd name="T3" fmla="*/ 229 h 230"/>
              <a:gd name="T4" fmla="*/ 0 w 236"/>
              <a:gd name="T5" fmla="*/ 114 h 230"/>
              <a:gd name="T6" fmla="*/ 114 w 236"/>
              <a:gd name="T7" fmla="*/ 0 h 230"/>
              <a:gd name="T8" fmla="*/ 235 w 236"/>
              <a:gd name="T9" fmla="*/ 114 h 230"/>
              <a:gd name="T10" fmla="*/ 114 w 236"/>
              <a:gd name="T11" fmla="*/ 229 h 230"/>
            </a:gdLst>
            <a:ahLst/>
            <a:cxnLst>
              <a:cxn ang="0">
                <a:pos x="T0" y="T1"/>
              </a:cxn>
              <a:cxn ang="0">
                <a:pos x="T2" y="T3"/>
              </a:cxn>
              <a:cxn ang="0">
                <a:pos x="T4" y="T5"/>
              </a:cxn>
              <a:cxn ang="0">
                <a:pos x="T6" y="T7"/>
              </a:cxn>
              <a:cxn ang="0">
                <a:pos x="T8" y="T9"/>
              </a:cxn>
              <a:cxn ang="0">
                <a:pos x="T10" y="T11"/>
              </a:cxn>
            </a:cxnLst>
            <a:rect l="0" t="0" r="r" b="b"/>
            <a:pathLst>
              <a:path w="236" h="230">
                <a:moveTo>
                  <a:pt x="114" y="229"/>
                </a:moveTo>
                <a:lnTo>
                  <a:pt x="114" y="229"/>
                </a:lnTo>
                <a:cubicBezTo>
                  <a:pt x="54" y="229"/>
                  <a:pt x="0" y="181"/>
                  <a:pt x="0" y="114"/>
                </a:cubicBezTo>
                <a:cubicBezTo>
                  <a:pt x="0" y="48"/>
                  <a:pt x="54" y="0"/>
                  <a:pt x="114" y="0"/>
                </a:cubicBezTo>
                <a:cubicBezTo>
                  <a:pt x="180" y="0"/>
                  <a:pt x="235" y="48"/>
                  <a:pt x="235" y="114"/>
                </a:cubicBezTo>
                <a:cubicBezTo>
                  <a:pt x="235" y="181"/>
                  <a:pt x="180" y="229"/>
                  <a:pt x="114" y="22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6" name="Freeform 566"/>
          <p:cNvSpPr>
            <a:spLocks noChangeArrowheads="1"/>
          </p:cNvSpPr>
          <p:nvPr/>
        </p:nvSpPr>
        <p:spPr bwMode="auto">
          <a:xfrm>
            <a:off x="13370528" y="4599525"/>
            <a:ext cx="302323" cy="291146"/>
          </a:xfrm>
          <a:custGeom>
            <a:avLst/>
            <a:gdLst>
              <a:gd name="T0" fmla="*/ 114 w 236"/>
              <a:gd name="T1" fmla="*/ 0 h 230"/>
              <a:gd name="T2" fmla="*/ 114 w 236"/>
              <a:gd name="T3" fmla="*/ 0 h 230"/>
              <a:gd name="T4" fmla="*/ 229 w 236"/>
              <a:gd name="T5" fmla="*/ 114 h 230"/>
              <a:gd name="T6" fmla="*/ 114 w 236"/>
              <a:gd name="T7" fmla="*/ 229 h 230"/>
              <a:gd name="T8" fmla="*/ 0 w 236"/>
              <a:gd name="T9" fmla="*/ 114 h 230"/>
              <a:gd name="T10" fmla="*/ 114 w 236"/>
              <a:gd name="T11" fmla="*/ 0 h 230"/>
              <a:gd name="T12" fmla="*/ 114 w 236"/>
              <a:gd name="T13" fmla="*/ 0 h 230"/>
              <a:gd name="T14" fmla="*/ 114 w 236"/>
              <a:gd name="T15" fmla="*/ 0 h 230"/>
              <a:gd name="T16" fmla="*/ 0 w 236"/>
              <a:gd name="T17" fmla="*/ 114 h 230"/>
              <a:gd name="T18" fmla="*/ 114 w 236"/>
              <a:gd name="T19" fmla="*/ 229 h 230"/>
              <a:gd name="T20" fmla="*/ 235 w 236"/>
              <a:gd name="T21" fmla="*/ 114 h 230"/>
              <a:gd name="T22" fmla="*/ 114 w 236"/>
              <a:gd name="T23"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230">
                <a:moveTo>
                  <a:pt x="114" y="0"/>
                </a:moveTo>
                <a:lnTo>
                  <a:pt x="114" y="0"/>
                </a:lnTo>
                <a:cubicBezTo>
                  <a:pt x="180" y="0"/>
                  <a:pt x="229" y="54"/>
                  <a:pt x="229" y="114"/>
                </a:cubicBezTo>
                <a:cubicBezTo>
                  <a:pt x="229" y="175"/>
                  <a:pt x="180" y="229"/>
                  <a:pt x="114" y="229"/>
                </a:cubicBezTo>
                <a:cubicBezTo>
                  <a:pt x="54" y="229"/>
                  <a:pt x="0" y="175"/>
                  <a:pt x="0" y="114"/>
                </a:cubicBezTo>
                <a:cubicBezTo>
                  <a:pt x="0" y="54"/>
                  <a:pt x="54" y="0"/>
                  <a:pt x="114" y="0"/>
                </a:cubicBezTo>
                <a:lnTo>
                  <a:pt x="114" y="0"/>
                </a:lnTo>
                <a:lnTo>
                  <a:pt x="114" y="0"/>
                </a:lnTo>
                <a:cubicBezTo>
                  <a:pt x="54" y="0"/>
                  <a:pt x="0" y="48"/>
                  <a:pt x="0" y="114"/>
                </a:cubicBezTo>
                <a:cubicBezTo>
                  <a:pt x="0" y="181"/>
                  <a:pt x="54" y="229"/>
                  <a:pt x="114" y="229"/>
                </a:cubicBezTo>
                <a:cubicBezTo>
                  <a:pt x="180" y="229"/>
                  <a:pt x="235" y="181"/>
                  <a:pt x="235" y="114"/>
                </a:cubicBezTo>
                <a:cubicBezTo>
                  <a:pt x="235" y="48"/>
                  <a:pt x="180" y="0"/>
                  <a:pt x="11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7" name="Freeform 567"/>
          <p:cNvSpPr>
            <a:spLocks noChangeArrowheads="1"/>
          </p:cNvSpPr>
          <p:nvPr/>
        </p:nvSpPr>
        <p:spPr bwMode="auto">
          <a:xfrm>
            <a:off x="14658201" y="4179605"/>
            <a:ext cx="341517" cy="335937"/>
          </a:xfrm>
          <a:custGeom>
            <a:avLst/>
            <a:gdLst>
              <a:gd name="T0" fmla="*/ 133 w 267"/>
              <a:gd name="T1" fmla="*/ 265 h 266"/>
              <a:gd name="T2" fmla="*/ 133 w 267"/>
              <a:gd name="T3" fmla="*/ 265 h 266"/>
              <a:gd name="T4" fmla="*/ 0 w 267"/>
              <a:gd name="T5" fmla="*/ 133 h 266"/>
              <a:gd name="T6" fmla="*/ 133 w 267"/>
              <a:gd name="T7" fmla="*/ 0 h 266"/>
              <a:gd name="T8" fmla="*/ 266 w 267"/>
              <a:gd name="T9" fmla="*/ 133 h 266"/>
              <a:gd name="T10" fmla="*/ 133 w 267"/>
              <a:gd name="T11" fmla="*/ 265 h 266"/>
            </a:gdLst>
            <a:ahLst/>
            <a:cxnLst>
              <a:cxn ang="0">
                <a:pos x="T0" y="T1"/>
              </a:cxn>
              <a:cxn ang="0">
                <a:pos x="T2" y="T3"/>
              </a:cxn>
              <a:cxn ang="0">
                <a:pos x="T4" y="T5"/>
              </a:cxn>
              <a:cxn ang="0">
                <a:pos x="T6" y="T7"/>
              </a:cxn>
              <a:cxn ang="0">
                <a:pos x="T8" y="T9"/>
              </a:cxn>
              <a:cxn ang="0">
                <a:pos x="T10" y="T11"/>
              </a:cxn>
            </a:cxnLst>
            <a:rect l="0" t="0" r="r" b="b"/>
            <a:pathLst>
              <a:path w="267" h="266">
                <a:moveTo>
                  <a:pt x="133" y="265"/>
                </a:moveTo>
                <a:lnTo>
                  <a:pt x="133" y="265"/>
                </a:lnTo>
                <a:cubicBezTo>
                  <a:pt x="60" y="265"/>
                  <a:pt x="0" y="211"/>
                  <a:pt x="0" y="133"/>
                </a:cubicBezTo>
                <a:cubicBezTo>
                  <a:pt x="0" y="60"/>
                  <a:pt x="60" y="0"/>
                  <a:pt x="133" y="0"/>
                </a:cubicBezTo>
                <a:cubicBezTo>
                  <a:pt x="211" y="0"/>
                  <a:pt x="266" y="60"/>
                  <a:pt x="266" y="133"/>
                </a:cubicBezTo>
                <a:cubicBezTo>
                  <a:pt x="266" y="211"/>
                  <a:pt x="211" y="265"/>
                  <a:pt x="133" y="26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8" name="Freeform 568"/>
          <p:cNvSpPr>
            <a:spLocks noChangeArrowheads="1"/>
          </p:cNvSpPr>
          <p:nvPr/>
        </p:nvSpPr>
        <p:spPr bwMode="auto">
          <a:xfrm>
            <a:off x="14658201" y="4179609"/>
            <a:ext cx="347114" cy="347135"/>
          </a:xfrm>
          <a:custGeom>
            <a:avLst/>
            <a:gdLst>
              <a:gd name="T0" fmla="*/ 133 w 273"/>
              <a:gd name="T1" fmla="*/ 0 h 272"/>
              <a:gd name="T2" fmla="*/ 133 w 273"/>
              <a:gd name="T3" fmla="*/ 0 h 272"/>
              <a:gd name="T4" fmla="*/ 266 w 273"/>
              <a:gd name="T5" fmla="*/ 133 h 272"/>
              <a:gd name="T6" fmla="*/ 133 w 273"/>
              <a:gd name="T7" fmla="*/ 265 h 272"/>
              <a:gd name="T8" fmla="*/ 0 w 273"/>
              <a:gd name="T9" fmla="*/ 133 h 272"/>
              <a:gd name="T10" fmla="*/ 133 w 273"/>
              <a:gd name="T11" fmla="*/ 0 h 272"/>
              <a:gd name="T12" fmla="*/ 133 w 273"/>
              <a:gd name="T13" fmla="*/ 0 h 272"/>
              <a:gd name="T14" fmla="*/ 133 w 273"/>
              <a:gd name="T15" fmla="*/ 0 h 272"/>
              <a:gd name="T16" fmla="*/ 0 w 273"/>
              <a:gd name="T17" fmla="*/ 133 h 272"/>
              <a:gd name="T18" fmla="*/ 133 w 273"/>
              <a:gd name="T19" fmla="*/ 271 h 272"/>
              <a:gd name="T20" fmla="*/ 272 w 273"/>
              <a:gd name="T21" fmla="*/ 133 h 272"/>
              <a:gd name="T22" fmla="*/ 133 w 273"/>
              <a:gd name="T2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3" h="272">
                <a:moveTo>
                  <a:pt x="133" y="0"/>
                </a:moveTo>
                <a:lnTo>
                  <a:pt x="133" y="0"/>
                </a:lnTo>
                <a:cubicBezTo>
                  <a:pt x="205" y="0"/>
                  <a:pt x="266" y="60"/>
                  <a:pt x="266" y="133"/>
                </a:cubicBezTo>
                <a:cubicBezTo>
                  <a:pt x="266" y="205"/>
                  <a:pt x="205" y="265"/>
                  <a:pt x="133" y="265"/>
                </a:cubicBezTo>
                <a:cubicBezTo>
                  <a:pt x="60" y="265"/>
                  <a:pt x="0" y="205"/>
                  <a:pt x="0" y="133"/>
                </a:cubicBezTo>
                <a:cubicBezTo>
                  <a:pt x="0" y="60"/>
                  <a:pt x="60" y="0"/>
                  <a:pt x="133" y="0"/>
                </a:cubicBezTo>
                <a:lnTo>
                  <a:pt x="133" y="0"/>
                </a:lnTo>
                <a:lnTo>
                  <a:pt x="133" y="0"/>
                </a:lnTo>
                <a:cubicBezTo>
                  <a:pt x="60" y="0"/>
                  <a:pt x="0" y="60"/>
                  <a:pt x="0" y="133"/>
                </a:cubicBezTo>
                <a:cubicBezTo>
                  <a:pt x="0" y="211"/>
                  <a:pt x="60" y="271"/>
                  <a:pt x="133" y="271"/>
                </a:cubicBezTo>
                <a:cubicBezTo>
                  <a:pt x="211" y="271"/>
                  <a:pt x="272" y="211"/>
                  <a:pt x="272" y="133"/>
                </a:cubicBezTo>
                <a:cubicBezTo>
                  <a:pt x="272" y="60"/>
                  <a:pt x="211" y="0"/>
                  <a:pt x="13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9" name="Freeform 569"/>
          <p:cNvSpPr>
            <a:spLocks noChangeArrowheads="1"/>
          </p:cNvSpPr>
          <p:nvPr/>
        </p:nvSpPr>
        <p:spPr bwMode="auto">
          <a:xfrm>
            <a:off x="13180171" y="4202001"/>
            <a:ext cx="380704" cy="375128"/>
          </a:xfrm>
          <a:custGeom>
            <a:avLst/>
            <a:gdLst>
              <a:gd name="T0" fmla="*/ 151 w 302"/>
              <a:gd name="T1" fmla="*/ 296 h 297"/>
              <a:gd name="T2" fmla="*/ 151 w 302"/>
              <a:gd name="T3" fmla="*/ 296 h 297"/>
              <a:gd name="T4" fmla="*/ 0 w 302"/>
              <a:gd name="T5" fmla="*/ 151 h 297"/>
              <a:gd name="T6" fmla="*/ 151 w 302"/>
              <a:gd name="T7" fmla="*/ 0 h 297"/>
              <a:gd name="T8" fmla="*/ 301 w 302"/>
              <a:gd name="T9" fmla="*/ 151 h 297"/>
              <a:gd name="T10" fmla="*/ 151 w 302"/>
              <a:gd name="T11" fmla="*/ 296 h 297"/>
            </a:gdLst>
            <a:ahLst/>
            <a:cxnLst>
              <a:cxn ang="0">
                <a:pos x="T0" y="T1"/>
              </a:cxn>
              <a:cxn ang="0">
                <a:pos x="T2" y="T3"/>
              </a:cxn>
              <a:cxn ang="0">
                <a:pos x="T4" y="T5"/>
              </a:cxn>
              <a:cxn ang="0">
                <a:pos x="T6" y="T7"/>
              </a:cxn>
              <a:cxn ang="0">
                <a:pos x="T8" y="T9"/>
              </a:cxn>
              <a:cxn ang="0">
                <a:pos x="T10" y="T11"/>
              </a:cxn>
            </a:cxnLst>
            <a:rect l="0" t="0" r="r" b="b"/>
            <a:pathLst>
              <a:path w="302" h="297">
                <a:moveTo>
                  <a:pt x="151" y="296"/>
                </a:moveTo>
                <a:lnTo>
                  <a:pt x="151" y="296"/>
                </a:lnTo>
                <a:cubicBezTo>
                  <a:pt x="66" y="296"/>
                  <a:pt x="0" y="229"/>
                  <a:pt x="0" y="151"/>
                </a:cubicBezTo>
                <a:cubicBezTo>
                  <a:pt x="0" y="66"/>
                  <a:pt x="66" y="0"/>
                  <a:pt x="151" y="0"/>
                </a:cubicBezTo>
                <a:cubicBezTo>
                  <a:pt x="235" y="0"/>
                  <a:pt x="301" y="66"/>
                  <a:pt x="301" y="151"/>
                </a:cubicBezTo>
                <a:cubicBezTo>
                  <a:pt x="301" y="229"/>
                  <a:pt x="235" y="296"/>
                  <a:pt x="151" y="2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10" name="Freeform 570"/>
          <p:cNvSpPr>
            <a:spLocks noChangeArrowheads="1"/>
          </p:cNvSpPr>
          <p:nvPr/>
        </p:nvSpPr>
        <p:spPr bwMode="auto">
          <a:xfrm>
            <a:off x="13180171" y="4202005"/>
            <a:ext cx="380704" cy="386326"/>
          </a:xfrm>
          <a:custGeom>
            <a:avLst/>
            <a:gdLst>
              <a:gd name="T0" fmla="*/ 151 w 302"/>
              <a:gd name="T1" fmla="*/ 0 h 303"/>
              <a:gd name="T2" fmla="*/ 151 w 302"/>
              <a:gd name="T3" fmla="*/ 0 h 303"/>
              <a:gd name="T4" fmla="*/ 301 w 302"/>
              <a:gd name="T5" fmla="*/ 151 h 303"/>
              <a:gd name="T6" fmla="*/ 151 w 302"/>
              <a:gd name="T7" fmla="*/ 296 h 303"/>
              <a:gd name="T8" fmla="*/ 6 w 302"/>
              <a:gd name="T9" fmla="*/ 151 h 303"/>
              <a:gd name="T10" fmla="*/ 151 w 302"/>
              <a:gd name="T11" fmla="*/ 0 h 303"/>
              <a:gd name="T12" fmla="*/ 151 w 302"/>
              <a:gd name="T13" fmla="*/ 0 h 303"/>
              <a:gd name="T14" fmla="*/ 151 w 302"/>
              <a:gd name="T15" fmla="*/ 0 h 303"/>
              <a:gd name="T16" fmla="*/ 0 w 302"/>
              <a:gd name="T17" fmla="*/ 151 h 303"/>
              <a:gd name="T18" fmla="*/ 151 w 302"/>
              <a:gd name="T19" fmla="*/ 302 h 303"/>
              <a:gd name="T20" fmla="*/ 301 w 302"/>
              <a:gd name="T21" fmla="*/ 151 h 303"/>
              <a:gd name="T22" fmla="*/ 151 w 302"/>
              <a:gd name="T2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 h="303">
                <a:moveTo>
                  <a:pt x="151" y="0"/>
                </a:moveTo>
                <a:lnTo>
                  <a:pt x="151" y="0"/>
                </a:lnTo>
                <a:cubicBezTo>
                  <a:pt x="235" y="0"/>
                  <a:pt x="301" y="66"/>
                  <a:pt x="301" y="151"/>
                </a:cubicBezTo>
                <a:cubicBezTo>
                  <a:pt x="301" y="229"/>
                  <a:pt x="235" y="296"/>
                  <a:pt x="151" y="296"/>
                </a:cubicBezTo>
                <a:cubicBezTo>
                  <a:pt x="72" y="296"/>
                  <a:pt x="6" y="229"/>
                  <a:pt x="6" y="151"/>
                </a:cubicBezTo>
                <a:cubicBezTo>
                  <a:pt x="6" y="66"/>
                  <a:pt x="72" y="0"/>
                  <a:pt x="151" y="0"/>
                </a:cubicBezTo>
                <a:lnTo>
                  <a:pt x="151" y="0"/>
                </a:lnTo>
                <a:lnTo>
                  <a:pt x="151" y="0"/>
                </a:lnTo>
                <a:cubicBezTo>
                  <a:pt x="66" y="0"/>
                  <a:pt x="0" y="66"/>
                  <a:pt x="0" y="151"/>
                </a:cubicBezTo>
                <a:cubicBezTo>
                  <a:pt x="0" y="229"/>
                  <a:pt x="66" y="302"/>
                  <a:pt x="151" y="302"/>
                </a:cubicBezTo>
                <a:cubicBezTo>
                  <a:pt x="235" y="302"/>
                  <a:pt x="301" y="229"/>
                  <a:pt x="301" y="151"/>
                </a:cubicBezTo>
                <a:cubicBezTo>
                  <a:pt x="301" y="66"/>
                  <a:pt x="235" y="0"/>
                  <a:pt x="15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11" name="Freeform 571"/>
          <p:cNvSpPr>
            <a:spLocks noChangeArrowheads="1"/>
          </p:cNvSpPr>
          <p:nvPr/>
        </p:nvSpPr>
        <p:spPr bwMode="auto">
          <a:xfrm>
            <a:off x="15111690" y="4302782"/>
            <a:ext cx="291128" cy="291146"/>
          </a:xfrm>
          <a:custGeom>
            <a:avLst/>
            <a:gdLst>
              <a:gd name="T0" fmla="*/ 115 w 230"/>
              <a:gd name="T1" fmla="*/ 230 h 231"/>
              <a:gd name="T2" fmla="*/ 115 w 230"/>
              <a:gd name="T3" fmla="*/ 230 h 231"/>
              <a:gd name="T4" fmla="*/ 0 w 230"/>
              <a:gd name="T5" fmla="*/ 115 h 231"/>
              <a:gd name="T6" fmla="*/ 115 w 230"/>
              <a:gd name="T7" fmla="*/ 0 h 231"/>
              <a:gd name="T8" fmla="*/ 229 w 230"/>
              <a:gd name="T9" fmla="*/ 115 h 231"/>
              <a:gd name="T10" fmla="*/ 115 w 230"/>
              <a:gd name="T11" fmla="*/ 230 h 231"/>
            </a:gdLst>
            <a:ahLst/>
            <a:cxnLst>
              <a:cxn ang="0">
                <a:pos x="T0" y="T1"/>
              </a:cxn>
              <a:cxn ang="0">
                <a:pos x="T2" y="T3"/>
              </a:cxn>
              <a:cxn ang="0">
                <a:pos x="T4" y="T5"/>
              </a:cxn>
              <a:cxn ang="0">
                <a:pos x="T6" y="T7"/>
              </a:cxn>
              <a:cxn ang="0">
                <a:pos x="T8" y="T9"/>
              </a:cxn>
              <a:cxn ang="0">
                <a:pos x="T10" y="T11"/>
              </a:cxn>
            </a:cxnLst>
            <a:rect l="0" t="0" r="r" b="b"/>
            <a:pathLst>
              <a:path w="230" h="231">
                <a:moveTo>
                  <a:pt x="115" y="230"/>
                </a:moveTo>
                <a:lnTo>
                  <a:pt x="115" y="230"/>
                </a:lnTo>
                <a:cubicBezTo>
                  <a:pt x="48" y="230"/>
                  <a:pt x="0" y="181"/>
                  <a:pt x="0" y="115"/>
                </a:cubicBezTo>
                <a:cubicBezTo>
                  <a:pt x="0" y="55"/>
                  <a:pt x="48" y="0"/>
                  <a:pt x="115" y="0"/>
                </a:cubicBezTo>
                <a:cubicBezTo>
                  <a:pt x="175" y="0"/>
                  <a:pt x="229" y="55"/>
                  <a:pt x="229" y="115"/>
                </a:cubicBezTo>
                <a:cubicBezTo>
                  <a:pt x="229" y="181"/>
                  <a:pt x="175" y="230"/>
                  <a:pt x="115" y="23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12" name="Freeform 572"/>
          <p:cNvSpPr>
            <a:spLocks noChangeArrowheads="1"/>
          </p:cNvSpPr>
          <p:nvPr/>
        </p:nvSpPr>
        <p:spPr bwMode="auto">
          <a:xfrm>
            <a:off x="15111690" y="4302782"/>
            <a:ext cx="291128" cy="291146"/>
          </a:xfrm>
          <a:custGeom>
            <a:avLst/>
            <a:gdLst>
              <a:gd name="T0" fmla="*/ 115 w 230"/>
              <a:gd name="T1" fmla="*/ 0 h 231"/>
              <a:gd name="T2" fmla="*/ 115 w 230"/>
              <a:gd name="T3" fmla="*/ 0 h 231"/>
              <a:gd name="T4" fmla="*/ 229 w 230"/>
              <a:gd name="T5" fmla="*/ 115 h 231"/>
              <a:gd name="T6" fmla="*/ 115 w 230"/>
              <a:gd name="T7" fmla="*/ 230 h 231"/>
              <a:gd name="T8" fmla="*/ 0 w 230"/>
              <a:gd name="T9" fmla="*/ 115 h 231"/>
              <a:gd name="T10" fmla="*/ 115 w 230"/>
              <a:gd name="T11" fmla="*/ 0 h 231"/>
              <a:gd name="T12" fmla="*/ 115 w 230"/>
              <a:gd name="T13" fmla="*/ 0 h 231"/>
              <a:gd name="T14" fmla="*/ 115 w 230"/>
              <a:gd name="T15" fmla="*/ 0 h 231"/>
              <a:gd name="T16" fmla="*/ 0 w 230"/>
              <a:gd name="T17" fmla="*/ 115 h 231"/>
              <a:gd name="T18" fmla="*/ 115 w 230"/>
              <a:gd name="T19" fmla="*/ 230 h 231"/>
              <a:gd name="T20" fmla="*/ 229 w 230"/>
              <a:gd name="T21" fmla="*/ 115 h 231"/>
              <a:gd name="T22" fmla="*/ 115 w 230"/>
              <a:gd name="T23"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231">
                <a:moveTo>
                  <a:pt x="115" y="0"/>
                </a:moveTo>
                <a:lnTo>
                  <a:pt x="115" y="0"/>
                </a:lnTo>
                <a:cubicBezTo>
                  <a:pt x="175" y="0"/>
                  <a:pt x="229" y="55"/>
                  <a:pt x="229" y="115"/>
                </a:cubicBezTo>
                <a:cubicBezTo>
                  <a:pt x="229" y="181"/>
                  <a:pt x="175" y="230"/>
                  <a:pt x="115" y="230"/>
                </a:cubicBezTo>
                <a:cubicBezTo>
                  <a:pt x="48" y="230"/>
                  <a:pt x="0" y="181"/>
                  <a:pt x="0" y="115"/>
                </a:cubicBezTo>
                <a:cubicBezTo>
                  <a:pt x="0" y="55"/>
                  <a:pt x="48" y="0"/>
                  <a:pt x="115" y="0"/>
                </a:cubicBezTo>
                <a:lnTo>
                  <a:pt x="115" y="0"/>
                </a:lnTo>
                <a:lnTo>
                  <a:pt x="115" y="0"/>
                </a:lnTo>
                <a:cubicBezTo>
                  <a:pt x="48" y="0"/>
                  <a:pt x="0" y="49"/>
                  <a:pt x="0" y="115"/>
                </a:cubicBezTo>
                <a:cubicBezTo>
                  <a:pt x="0" y="181"/>
                  <a:pt x="48" y="230"/>
                  <a:pt x="115" y="230"/>
                </a:cubicBezTo>
                <a:cubicBezTo>
                  <a:pt x="181" y="230"/>
                  <a:pt x="229" y="181"/>
                  <a:pt x="229" y="115"/>
                </a:cubicBezTo>
                <a:cubicBezTo>
                  <a:pt x="229" y="49"/>
                  <a:pt x="181" y="0"/>
                  <a:pt x="115"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13" name="Freeform 573"/>
          <p:cNvSpPr>
            <a:spLocks noChangeArrowheads="1"/>
          </p:cNvSpPr>
          <p:nvPr/>
        </p:nvSpPr>
        <p:spPr bwMode="auto">
          <a:xfrm>
            <a:off x="9115592" y="4134814"/>
            <a:ext cx="291128" cy="291146"/>
          </a:xfrm>
          <a:custGeom>
            <a:avLst/>
            <a:gdLst>
              <a:gd name="T0" fmla="*/ 115 w 230"/>
              <a:gd name="T1" fmla="*/ 229 h 230"/>
              <a:gd name="T2" fmla="*/ 115 w 230"/>
              <a:gd name="T3" fmla="*/ 229 h 230"/>
              <a:gd name="T4" fmla="*/ 0 w 230"/>
              <a:gd name="T5" fmla="*/ 114 h 230"/>
              <a:gd name="T6" fmla="*/ 115 w 230"/>
              <a:gd name="T7" fmla="*/ 0 h 230"/>
              <a:gd name="T8" fmla="*/ 229 w 230"/>
              <a:gd name="T9" fmla="*/ 114 h 230"/>
              <a:gd name="T10" fmla="*/ 115 w 230"/>
              <a:gd name="T11" fmla="*/ 229 h 230"/>
            </a:gdLst>
            <a:ahLst/>
            <a:cxnLst>
              <a:cxn ang="0">
                <a:pos x="T0" y="T1"/>
              </a:cxn>
              <a:cxn ang="0">
                <a:pos x="T2" y="T3"/>
              </a:cxn>
              <a:cxn ang="0">
                <a:pos x="T4" y="T5"/>
              </a:cxn>
              <a:cxn ang="0">
                <a:pos x="T6" y="T7"/>
              </a:cxn>
              <a:cxn ang="0">
                <a:pos x="T8" y="T9"/>
              </a:cxn>
              <a:cxn ang="0">
                <a:pos x="T10" y="T11"/>
              </a:cxn>
            </a:cxnLst>
            <a:rect l="0" t="0" r="r" b="b"/>
            <a:pathLst>
              <a:path w="230" h="230">
                <a:moveTo>
                  <a:pt x="115" y="229"/>
                </a:moveTo>
                <a:lnTo>
                  <a:pt x="115" y="229"/>
                </a:lnTo>
                <a:cubicBezTo>
                  <a:pt x="54" y="229"/>
                  <a:pt x="0" y="181"/>
                  <a:pt x="0" y="114"/>
                </a:cubicBezTo>
                <a:cubicBezTo>
                  <a:pt x="0" y="48"/>
                  <a:pt x="54" y="0"/>
                  <a:pt x="115" y="0"/>
                </a:cubicBezTo>
                <a:cubicBezTo>
                  <a:pt x="181" y="0"/>
                  <a:pt x="229" y="48"/>
                  <a:pt x="229" y="114"/>
                </a:cubicBezTo>
                <a:cubicBezTo>
                  <a:pt x="229" y="181"/>
                  <a:pt x="181" y="229"/>
                  <a:pt x="115" y="22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14" name="Freeform 574"/>
          <p:cNvSpPr>
            <a:spLocks noChangeArrowheads="1"/>
          </p:cNvSpPr>
          <p:nvPr/>
        </p:nvSpPr>
        <p:spPr bwMode="auto">
          <a:xfrm>
            <a:off x="9115596" y="4134814"/>
            <a:ext cx="302323" cy="291146"/>
          </a:xfrm>
          <a:custGeom>
            <a:avLst/>
            <a:gdLst>
              <a:gd name="T0" fmla="*/ 115 w 236"/>
              <a:gd name="T1" fmla="*/ 0 h 230"/>
              <a:gd name="T2" fmla="*/ 115 w 236"/>
              <a:gd name="T3" fmla="*/ 0 h 230"/>
              <a:gd name="T4" fmla="*/ 229 w 236"/>
              <a:gd name="T5" fmla="*/ 114 h 230"/>
              <a:gd name="T6" fmla="*/ 115 w 236"/>
              <a:gd name="T7" fmla="*/ 229 h 230"/>
              <a:gd name="T8" fmla="*/ 0 w 236"/>
              <a:gd name="T9" fmla="*/ 114 h 230"/>
              <a:gd name="T10" fmla="*/ 115 w 236"/>
              <a:gd name="T11" fmla="*/ 0 h 230"/>
              <a:gd name="T12" fmla="*/ 115 w 236"/>
              <a:gd name="T13" fmla="*/ 0 h 230"/>
              <a:gd name="T14" fmla="*/ 115 w 236"/>
              <a:gd name="T15" fmla="*/ 0 h 230"/>
              <a:gd name="T16" fmla="*/ 0 w 236"/>
              <a:gd name="T17" fmla="*/ 114 h 230"/>
              <a:gd name="T18" fmla="*/ 115 w 236"/>
              <a:gd name="T19" fmla="*/ 229 h 230"/>
              <a:gd name="T20" fmla="*/ 235 w 236"/>
              <a:gd name="T21" fmla="*/ 114 h 230"/>
              <a:gd name="T22" fmla="*/ 115 w 236"/>
              <a:gd name="T23"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230">
                <a:moveTo>
                  <a:pt x="115" y="0"/>
                </a:moveTo>
                <a:lnTo>
                  <a:pt x="115" y="0"/>
                </a:lnTo>
                <a:cubicBezTo>
                  <a:pt x="181" y="0"/>
                  <a:pt x="229" y="54"/>
                  <a:pt x="229" y="114"/>
                </a:cubicBezTo>
                <a:cubicBezTo>
                  <a:pt x="229" y="175"/>
                  <a:pt x="181" y="229"/>
                  <a:pt x="115" y="229"/>
                </a:cubicBezTo>
                <a:cubicBezTo>
                  <a:pt x="54" y="229"/>
                  <a:pt x="0" y="175"/>
                  <a:pt x="0" y="114"/>
                </a:cubicBezTo>
                <a:cubicBezTo>
                  <a:pt x="0" y="54"/>
                  <a:pt x="54" y="0"/>
                  <a:pt x="115" y="0"/>
                </a:cubicBezTo>
                <a:lnTo>
                  <a:pt x="115" y="0"/>
                </a:lnTo>
                <a:lnTo>
                  <a:pt x="115" y="0"/>
                </a:lnTo>
                <a:cubicBezTo>
                  <a:pt x="54" y="0"/>
                  <a:pt x="0" y="48"/>
                  <a:pt x="0" y="114"/>
                </a:cubicBezTo>
                <a:cubicBezTo>
                  <a:pt x="0" y="181"/>
                  <a:pt x="54" y="229"/>
                  <a:pt x="115" y="229"/>
                </a:cubicBezTo>
                <a:cubicBezTo>
                  <a:pt x="181" y="229"/>
                  <a:pt x="235" y="181"/>
                  <a:pt x="235" y="114"/>
                </a:cubicBezTo>
                <a:cubicBezTo>
                  <a:pt x="235" y="48"/>
                  <a:pt x="181" y="0"/>
                  <a:pt x="115"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15" name="Freeform 575"/>
          <p:cNvSpPr>
            <a:spLocks noChangeArrowheads="1"/>
          </p:cNvSpPr>
          <p:nvPr/>
        </p:nvSpPr>
        <p:spPr bwMode="auto">
          <a:xfrm>
            <a:off x="14238309" y="5467369"/>
            <a:ext cx="274330" cy="279948"/>
          </a:xfrm>
          <a:custGeom>
            <a:avLst/>
            <a:gdLst>
              <a:gd name="T0" fmla="*/ 109 w 218"/>
              <a:gd name="T1" fmla="*/ 218 h 219"/>
              <a:gd name="T2" fmla="*/ 109 w 218"/>
              <a:gd name="T3" fmla="*/ 218 h 219"/>
              <a:gd name="T4" fmla="*/ 0 w 218"/>
              <a:gd name="T5" fmla="*/ 109 h 219"/>
              <a:gd name="T6" fmla="*/ 109 w 218"/>
              <a:gd name="T7" fmla="*/ 0 h 219"/>
              <a:gd name="T8" fmla="*/ 217 w 218"/>
              <a:gd name="T9" fmla="*/ 109 h 219"/>
              <a:gd name="T10" fmla="*/ 109 w 218"/>
              <a:gd name="T11" fmla="*/ 218 h 219"/>
            </a:gdLst>
            <a:ahLst/>
            <a:cxnLst>
              <a:cxn ang="0">
                <a:pos x="T0" y="T1"/>
              </a:cxn>
              <a:cxn ang="0">
                <a:pos x="T2" y="T3"/>
              </a:cxn>
              <a:cxn ang="0">
                <a:pos x="T4" y="T5"/>
              </a:cxn>
              <a:cxn ang="0">
                <a:pos x="T6" y="T7"/>
              </a:cxn>
              <a:cxn ang="0">
                <a:pos x="T8" y="T9"/>
              </a:cxn>
              <a:cxn ang="0">
                <a:pos x="T10" y="T11"/>
              </a:cxn>
            </a:cxnLst>
            <a:rect l="0" t="0" r="r" b="b"/>
            <a:pathLst>
              <a:path w="218" h="219">
                <a:moveTo>
                  <a:pt x="109" y="218"/>
                </a:moveTo>
                <a:lnTo>
                  <a:pt x="109" y="218"/>
                </a:lnTo>
                <a:cubicBezTo>
                  <a:pt x="48" y="218"/>
                  <a:pt x="0" y="169"/>
                  <a:pt x="0" y="109"/>
                </a:cubicBezTo>
                <a:cubicBezTo>
                  <a:pt x="0" y="49"/>
                  <a:pt x="48" y="0"/>
                  <a:pt x="109" y="0"/>
                </a:cubicBezTo>
                <a:cubicBezTo>
                  <a:pt x="169" y="0"/>
                  <a:pt x="217" y="49"/>
                  <a:pt x="217" y="109"/>
                </a:cubicBezTo>
                <a:cubicBezTo>
                  <a:pt x="217" y="169"/>
                  <a:pt x="169" y="218"/>
                  <a:pt x="109" y="21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16" name="Freeform 576"/>
          <p:cNvSpPr>
            <a:spLocks noChangeArrowheads="1"/>
          </p:cNvSpPr>
          <p:nvPr/>
        </p:nvSpPr>
        <p:spPr bwMode="auto">
          <a:xfrm>
            <a:off x="14238309" y="5467369"/>
            <a:ext cx="274330" cy="279948"/>
          </a:xfrm>
          <a:custGeom>
            <a:avLst/>
            <a:gdLst>
              <a:gd name="T0" fmla="*/ 109 w 218"/>
              <a:gd name="T1" fmla="*/ 7 h 219"/>
              <a:gd name="T2" fmla="*/ 109 w 218"/>
              <a:gd name="T3" fmla="*/ 7 h 219"/>
              <a:gd name="T4" fmla="*/ 217 w 218"/>
              <a:gd name="T5" fmla="*/ 109 h 219"/>
              <a:gd name="T6" fmla="*/ 109 w 218"/>
              <a:gd name="T7" fmla="*/ 218 h 219"/>
              <a:gd name="T8" fmla="*/ 6 w 218"/>
              <a:gd name="T9" fmla="*/ 109 h 219"/>
              <a:gd name="T10" fmla="*/ 109 w 218"/>
              <a:gd name="T11" fmla="*/ 7 h 219"/>
              <a:gd name="T12" fmla="*/ 109 w 218"/>
              <a:gd name="T13" fmla="*/ 0 h 219"/>
              <a:gd name="T14" fmla="*/ 109 w 218"/>
              <a:gd name="T15" fmla="*/ 0 h 219"/>
              <a:gd name="T16" fmla="*/ 0 w 218"/>
              <a:gd name="T17" fmla="*/ 109 h 219"/>
              <a:gd name="T18" fmla="*/ 109 w 218"/>
              <a:gd name="T19" fmla="*/ 218 h 219"/>
              <a:gd name="T20" fmla="*/ 217 w 218"/>
              <a:gd name="T21" fmla="*/ 109 h 219"/>
              <a:gd name="T22" fmla="*/ 109 w 218"/>
              <a:gd name="T23" fmla="*/ 0 h 219"/>
              <a:gd name="T24" fmla="*/ 109 w 218"/>
              <a:gd name="T25" fmla="*/ 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8" h="219">
                <a:moveTo>
                  <a:pt x="109" y="7"/>
                </a:moveTo>
                <a:lnTo>
                  <a:pt x="109" y="7"/>
                </a:lnTo>
                <a:cubicBezTo>
                  <a:pt x="169" y="7"/>
                  <a:pt x="217" y="49"/>
                  <a:pt x="217" y="109"/>
                </a:cubicBezTo>
                <a:cubicBezTo>
                  <a:pt x="217" y="169"/>
                  <a:pt x="169" y="218"/>
                  <a:pt x="109" y="218"/>
                </a:cubicBezTo>
                <a:cubicBezTo>
                  <a:pt x="48" y="218"/>
                  <a:pt x="6" y="169"/>
                  <a:pt x="6" y="109"/>
                </a:cubicBezTo>
                <a:cubicBezTo>
                  <a:pt x="6" y="49"/>
                  <a:pt x="48" y="7"/>
                  <a:pt x="109" y="7"/>
                </a:cubicBezTo>
                <a:lnTo>
                  <a:pt x="109" y="0"/>
                </a:lnTo>
                <a:lnTo>
                  <a:pt x="109" y="0"/>
                </a:lnTo>
                <a:cubicBezTo>
                  <a:pt x="48" y="0"/>
                  <a:pt x="0" y="49"/>
                  <a:pt x="0" y="109"/>
                </a:cubicBezTo>
                <a:cubicBezTo>
                  <a:pt x="0" y="169"/>
                  <a:pt x="48" y="218"/>
                  <a:pt x="109" y="218"/>
                </a:cubicBezTo>
                <a:cubicBezTo>
                  <a:pt x="169" y="218"/>
                  <a:pt x="217" y="169"/>
                  <a:pt x="217" y="109"/>
                </a:cubicBezTo>
                <a:cubicBezTo>
                  <a:pt x="217" y="49"/>
                  <a:pt x="169" y="0"/>
                  <a:pt x="109" y="0"/>
                </a:cubicBezTo>
                <a:lnTo>
                  <a:pt x="109" y="7"/>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17" name="Freeform 577"/>
          <p:cNvSpPr>
            <a:spLocks noChangeArrowheads="1"/>
          </p:cNvSpPr>
          <p:nvPr/>
        </p:nvSpPr>
        <p:spPr bwMode="auto">
          <a:xfrm>
            <a:off x="10554434" y="9022702"/>
            <a:ext cx="279930" cy="274351"/>
          </a:xfrm>
          <a:custGeom>
            <a:avLst/>
            <a:gdLst>
              <a:gd name="T0" fmla="*/ 109 w 219"/>
              <a:gd name="T1" fmla="*/ 217 h 218"/>
              <a:gd name="T2" fmla="*/ 109 w 219"/>
              <a:gd name="T3" fmla="*/ 217 h 218"/>
              <a:gd name="T4" fmla="*/ 0 w 219"/>
              <a:gd name="T5" fmla="*/ 108 h 218"/>
              <a:gd name="T6" fmla="*/ 109 w 219"/>
              <a:gd name="T7" fmla="*/ 0 h 218"/>
              <a:gd name="T8" fmla="*/ 218 w 219"/>
              <a:gd name="T9" fmla="*/ 108 h 218"/>
              <a:gd name="T10" fmla="*/ 109 w 219"/>
              <a:gd name="T11" fmla="*/ 217 h 218"/>
            </a:gdLst>
            <a:ahLst/>
            <a:cxnLst>
              <a:cxn ang="0">
                <a:pos x="T0" y="T1"/>
              </a:cxn>
              <a:cxn ang="0">
                <a:pos x="T2" y="T3"/>
              </a:cxn>
              <a:cxn ang="0">
                <a:pos x="T4" y="T5"/>
              </a:cxn>
              <a:cxn ang="0">
                <a:pos x="T6" y="T7"/>
              </a:cxn>
              <a:cxn ang="0">
                <a:pos x="T8" y="T9"/>
              </a:cxn>
              <a:cxn ang="0">
                <a:pos x="T10" y="T11"/>
              </a:cxn>
            </a:cxnLst>
            <a:rect l="0" t="0" r="r" b="b"/>
            <a:pathLst>
              <a:path w="219" h="218">
                <a:moveTo>
                  <a:pt x="109" y="217"/>
                </a:moveTo>
                <a:lnTo>
                  <a:pt x="109" y="217"/>
                </a:lnTo>
                <a:cubicBezTo>
                  <a:pt x="49" y="217"/>
                  <a:pt x="0" y="169"/>
                  <a:pt x="0" y="108"/>
                </a:cubicBezTo>
                <a:cubicBezTo>
                  <a:pt x="0" y="48"/>
                  <a:pt x="49" y="0"/>
                  <a:pt x="109" y="0"/>
                </a:cubicBezTo>
                <a:cubicBezTo>
                  <a:pt x="169" y="0"/>
                  <a:pt x="218" y="48"/>
                  <a:pt x="218" y="108"/>
                </a:cubicBezTo>
                <a:cubicBezTo>
                  <a:pt x="218" y="169"/>
                  <a:pt x="169" y="217"/>
                  <a:pt x="109" y="21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18" name="Freeform 578"/>
          <p:cNvSpPr>
            <a:spLocks noChangeArrowheads="1"/>
          </p:cNvSpPr>
          <p:nvPr/>
        </p:nvSpPr>
        <p:spPr bwMode="auto">
          <a:xfrm>
            <a:off x="10554434" y="9022702"/>
            <a:ext cx="279930" cy="274351"/>
          </a:xfrm>
          <a:custGeom>
            <a:avLst/>
            <a:gdLst>
              <a:gd name="T0" fmla="*/ 109 w 219"/>
              <a:gd name="T1" fmla="*/ 0 h 218"/>
              <a:gd name="T2" fmla="*/ 109 w 219"/>
              <a:gd name="T3" fmla="*/ 0 h 218"/>
              <a:gd name="T4" fmla="*/ 218 w 219"/>
              <a:gd name="T5" fmla="*/ 108 h 218"/>
              <a:gd name="T6" fmla="*/ 109 w 219"/>
              <a:gd name="T7" fmla="*/ 217 h 218"/>
              <a:gd name="T8" fmla="*/ 0 w 219"/>
              <a:gd name="T9" fmla="*/ 108 h 218"/>
              <a:gd name="T10" fmla="*/ 109 w 219"/>
              <a:gd name="T11" fmla="*/ 0 h 218"/>
              <a:gd name="T12" fmla="*/ 109 w 219"/>
              <a:gd name="T13" fmla="*/ 0 h 218"/>
              <a:gd name="T14" fmla="*/ 109 w 219"/>
              <a:gd name="T15" fmla="*/ 0 h 218"/>
              <a:gd name="T16" fmla="*/ 0 w 219"/>
              <a:gd name="T17" fmla="*/ 108 h 218"/>
              <a:gd name="T18" fmla="*/ 109 w 219"/>
              <a:gd name="T19" fmla="*/ 217 h 218"/>
              <a:gd name="T20" fmla="*/ 218 w 219"/>
              <a:gd name="T21" fmla="*/ 108 h 218"/>
              <a:gd name="T22" fmla="*/ 109 w 219"/>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9" h="218">
                <a:moveTo>
                  <a:pt x="109" y="0"/>
                </a:moveTo>
                <a:lnTo>
                  <a:pt x="109" y="0"/>
                </a:lnTo>
                <a:cubicBezTo>
                  <a:pt x="169" y="0"/>
                  <a:pt x="218" y="48"/>
                  <a:pt x="218" y="108"/>
                </a:cubicBezTo>
                <a:cubicBezTo>
                  <a:pt x="218" y="169"/>
                  <a:pt x="169" y="217"/>
                  <a:pt x="109" y="217"/>
                </a:cubicBezTo>
                <a:cubicBezTo>
                  <a:pt x="49" y="217"/>
                  <a:pt x="0" y="169"/>
                  <a:pt x="0" y="108"/>
                </a:cubicBezTo>
                <a:cubicBezTo>
                  <a:pt x="0" y="48"/>
                  <a:pt x="49" y="0"/>
                  <a:pt x="109" y="0"/>
                </a:cubicBezTo>
                <a:lnTo>
                  <a:pt x="109" y="0"/>
                </a:lnTo>
                <a:lnTo>
                  <a:pt x="109" y="0"/>
                </a:lnTo>
                <a:cubicBezTo>
                  <a:pt x="49" y="0"/>
                  <a:pt x="0" y="48"/>
                  <a:pt x="0" y="108"/>
                </a:cubicBezTo>
                <a:cubicBezTo>
                  <a:pt x="0" y="169"/>
                  <a:pt x="49" y="217"/>
                  <a:pt x="109" y="217"/>
                </a:cubicBezTo>
                <a:cubicBezTo>
                  <a:pt x="169" y="217"/>
                  <a:pt x="218" y="169"/>
                  <a:pt x="218" y="108"/>
                </a:cubicBezTo>
                <a:cubicBezTo>
                  <a:pt x="218" y="48"/>
                  <a:pt x="169" y="0"/>
                  <a:pt x="10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20" name="Freeform 579"/>
          <p:cNvSpPr>
            <a:spLocks noChangeArrowheads="1"/>
          </p:cNvSpPr>
          <p:nvPr/>
        </p:nvSpPr>
        <p:spPr bwMode="auto">
          <a:xfrm>
            <a:off x="6534644" y="4319577"/>
            <a:ext cx="268732" cy="268750"/>
          </a:xfrm>
          <a:custGeom>
            <a:avLst/>
            <a:gdLst>
              <a:gd name="T0" fmla="*/ 107 w 211"/>
              <a:gd name="T1" fmla="*/ 211 h 212"/>
              <a:gd name="T2" fmla="*/ 107 w 211"/>
              <a:gd name="T3" fmla="*/ 211 h 212"/>
              <a:gd name="T4" fmla="*/ 0 w 211"/>
              <a:gd name="T5" fmla="*/ 108 h 212"/>
              <a:gd name="T6" fmla="*/ 107 w 211"/>
              <a:gd name="T7" fmla="*/ 0 h 212"/>
              <a:gd name="T8" fmla="*/ 210 w 211"/>
              <a:gd name="T9" fmla="*/ 108 h 212"/>
              <a:gd name="T10" fmla="*/ 107 w 211"/>
              <a:gd name="T11" fmla="*/ 211 h 212"/>
            </a:gdLst>
            <a:ahLst/>
            <a:cxnLst>
              <a:cxn ang="0">
                <a:pos x="T0" y="T1"/>
              </a:cxn>
              <a:cxn ang="0">
                <a:pos x="T2" y="T3"/>
              </a:cxn>
              <a:cxn ang="0">
                <a:pos x="T4" y="T5"/>
              </a:cxn>
              <a:cxn ang="0">
                <a:pos x="T6" y="T7"/>
              </a:cxn>
              <a:cxn ang="0">
                <a:pos x="T8" y="T9"/>
              </a:cxn>
              <a:cxn ang="0">
                <a:pos x="T10" y="T11"/>
              </a:cxn>
            </a:cxnLst>
            <a:rect l="0" t="0" r="r" b="b"/>
            <a:pathLst>
              <a:path w="211" h="212">
                <a:moveTo>
                  <a:pt x="107" y="211"/>
                </a:moveTo>
                <a:lnTo>
                  <a:pt x="107" y="211"/>
                </a:lnTo>
                <a:cubicBezTo>
                  <a:pt x="47" y="211"/>
                  <a:pt x="0" y="162"/>
                  <a:pt x="0" y="108"/>
                </a:cubicBezTo>
                <a:cubicBezTo>
                  <a:pt x="0" y="48"/>
                  <a:pt x="47" y="0"/>
                  <a:pt x="107" y="0"/>
                </a:cubicBezTo>
                <a:cubicBezTo>
                  <a:pt x="162" y="0"/>
                  <a:pt x="210" y="48"/>
                  <a:pt x="210" y="108"/>
                </a:cubicBezTo>
                <a:cubicBezTo>
                  <a:pt x="210" y="162"/>
                  <a:pt x="162" y="211"/>
                  <a:pt x="107" y="21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22" name="Freeform 580"/>
          <p:cNvSpPr>
            <a:spLocks noChangeArrowheads="1"/>
          </p:cNvSpPr>
          <p:nvPr/>
        </p:nvSpPr>
        <p:spPr bwMode="auto">
          <a:xfrm>
            <a:off x="6534647" y="4319577"/>
            <a:ext cx="274330" cy="274351"/>
          </a:xfrm>
          <a:custGeom>
            <a:avLst/>
            <a:gdLst>
              <a:gd name="T0" fmla="*/ 107 w 217"/>
              <a:gd name="T1" fmla="*/ 0 h 218"/>
              <a:gd name="T2" fmla="*/ 107 w 217"/>
              <a:gd name="T3" fmla="*/ 0 h 218"/>
              <a:gd name="T4" fmla="*/ 210 w 217"/>
              <a:gd name="T5" fmla="*/ 108 h 218"/>
              <a:gd name="T6" fmla="*/ 107 w 217"/>
              <a:gd name="T7" fmla="*/ 211 h 218"/>
              <a:gd name="T8" fmla="*/ 0 w 217"/>
              <a:gd name="T9" fmla="*/ 108 h 218"/>
              <a:gd name="T10" fmla="*/ 107 w 217"/>
              <a:gd name="T11" fmla="*/ 0 h 218"/>
              <a:gd name="T12" fmla="*/ 107 w 217"/>
              <a:gd name="T13" fmla="*/ 0 h 218"/>
              <a:gd name="T14" fmla="*/ 107 w 217"/>
              <a:gd name="T15" fmla="*/ 0 h 218"/>
              <a:gd name="T16" fmla="*/ 0 w 217"/>
              <a:gd name="T17" fmla="*/ 108 h 218"/>
              <a:gd name="T18" fmla="*/ 107 w 217"/>
              <a:gd name="T19" fmla="*/ 217 h 218"/>
              <a:gd name="T20" fmla="*/ 216 w 217"/>
              <a:gd name="T21" fmla="*/ 108 h 218"/>
              <a:gd name="T22" fmla="*/ 107 w 217"/>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18">
                <a:moveTo>
                  <a:pt x="107" y="0"/>
                </a:moveTo>
                <a:lnTo>
                  <a:pt x="107" y="0"/>
                </a:lnTo>
                <a:cubicBezTo>
                  <a:pt x="162" y="0"/>
                  <a:pt x="210" y="48"/>
                  <a:pt x="210" y="108"/>
                </a:cubicBezTo>
                <a:cubicBezTo>
                  <a:pt x="210" y="162"/>
                  <a:pt x="162" y="211"/>
                  <a:pt x="107" y="211"/>
                </a:cubicBezTo>
                <a:cubicBezTo>
                  <a:pt x="47" y="211"/>
                  <a:pt x="0" y="162"/>
                  <a:pt x="0" y="108"/>
                </a:cubicBezTo>
                <a:cubicBezTo>
                  <a:pt x="0" y="48"/>
                  <a:pt x="47" y="0"/>
                  <a:pt x="107" y="0"/>
                </a:cubicBezTo>
                <a:lnTo>
                  <a:pt x="107" y="0"/>
                </a:lnTo>
                <a:lnTo>
                  <a:pt x="107" y="0"/>
                </a:lnTo>
                <a:cubicBezTo>
                  <a:pt x="47" y="0"/>
                  <a:pt x="0" y="48"/>
                  <a:pt x="0" y="108"/>
                </a:cubicBezTo>
                <a:cubicBezTo>
                  <a:pt x="0" y="162"/>
                  <a:pt x="47" y="217"/>
                  <a:pt x="107" y="217"/>
                </a:cubicBezTo>
                <a:cubicBezTo>
                  <a:pt x="168" y="217"/>
                  <a:pt x="216" y="162"/>
                  <a:pt x="216" y="108"/>
                </a:cubicBezTo>
                <a:cubicBezTo>
                  <a:pt x="216" y="48"/>
                  <a:pt x="168" y="0"/>
                  <a:pt x="10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23" name="Freeform 581"/>
          <p:cNvSpPr>
            <a:spLocks noChangeArrowheads="1"/>
          </p:cNvSpPr>
          <p:nvPr/>
        </p:nvSpPr>
        <p:spPr bwMode="auto">
          <a:xfrm>
            <a:off x="7962285" y="5568147"/>
            <a:ext cx="274333" cy="268750"/>
          </a:xfrm>
          <a:custGeom>
            <a:avLst/>
            <a:gdLst>
              <a:gd name="T0" fmla="*/ 109 w 218"/>
              <a:gd name="T1" fmla="*/ 211 h 212"/>
              <a:gd name="T2" fmla="*/ 109 w 218"/>
              <a:gd name="T3" fmla="*/ 211 h 212"/>
              <a:gd name="T4" fmla="*/ 0 w 218"/>
              <a:gd name="T5" fmla="*/ 102 h 212"/>
              <a:gd name="T6" fmla="*/ 109 w 218"/>
              <a:gd name="T7" fmla="*/ 0 h 212"/>
              <a:gd name="T8" fmla="*/ 217 w 218"/>
              <a:gd name="T9" fmla="*/ 102 h 212"/>
              <a:gd name="T10" fmla="*/ 109 w 218"/>
              <a:gd name="T11" fmla="*/ 211 h 212"/>
            </a:gdLst>
            <a:ahLst/>
            <a:cxnLst>
              <a:cxn ang="0">
                <a:pos x="T0" y="T1"/>
              </a:cxn>
              <a:cxn ang="0">
                <a:pos x="T2" y="T3"/>
              </a:cxn>
              <a:cxn ang="0">
                <a:pos x="T4" y="T5"/>
              </a:cxn>
              <a:cxn ang="0">
                <a:pos x="T6" y="T7"/>
              </a:cxn>
              <a:cxn ang="0">
                <a:pos x="T8" y="T9"/>
              </a:cxn>
              <a:cxn ang="0">
                <a:pos x="T10" y="T11"/>
              </a:cxn>
            </a:cxnLst>
            <a:rect l="0" t="0" r="r" b="b"/>
            <a:pathLst>
              <a:path w="218" h="212">
                <a:moveTo>
                  <a:pt x="109" y="211"/>
                </a:moveTo>
                <a:lnTo>
                  <a:pt x="109" y="211"/>
                </a:lnTo>
                <a:cubicBezTo>
                  <a:pt x="48" y="211"/>
                  <a:pt x="0" y="163"/>
                  <a:pt x="0" y="102"/>
                </a:cubicBezTo>
                <a:cubicBezTo>
                  <a:pt x="0" y="48"/>
                  <a:pt x="48" y="0"/>
                  <a:pt x="109" y="0"/>
                </a:cubicBezTo>
                <a:cubicBezTo>
                  <a:pt x="169" y="0"/>
                  <a:pt x="217" y="48"/>
                  <a:pt x="217" y="102"/>
                </a:cubicBezTo>
                <a:cubicBezTo>
                  <a:pt x="217" y="163"/>
                  <a:pt x="169" y="211"/>
                  <a:pt x="109" y="21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24" name="Freeform 582"/>
          <p:cNvSpPr>
            <a:spLocks noChangeArrowheads="1"/>
          </p:cNvSpPr>
          <p:nvPr/>
        </p:nvSpPr>
        <p:spPr bwMode="auto">
          <a:xfrm>
            <a:off x="7962285" y="5568147"/>
            <a:ext cx="274333" cy="268750"/>
          </a:xfrm>
          <a:custGeom>
            <a:avLst/>
            <a:gdLst>
              <a:gd name="T0" fmla="*/ 109 w 218"/>
              <a:gd name="T1" fmla="*/ 0 h 212"/>
              <a:gd name="T2" fmla="*/ 109 w 218"/>
              <a:gd name="T3" fmla="*/ 0 h 212"/>
              <a:gd name="T4" fmla="*/ 217 w 218"/>
              <a:gd name="T5" fmla="*/ 102 h 212"/>
              <a:gd name="T6" fmla="*/ 109 w 218"/>
              <a:gd name="T7" fmla="*/ 211 h 212"/>
              <a:gd name="T8" fmla="*/ 6 w 218"/>
              <a:gd name="T9" fmla="*/ 102 h 212"/>
              <a:gd name="T10" fmla="*/ 109 w 218"/>
              <a:gd name="T11" fmla="*/ 0 h 212"/>
              <a:gd name="T12" fmla="*/ 109 w 218"/>
              <a:gd name="T13" fmla="*/ 0 h 212"/>
              <a:gd name="T14" fmla="*/ 109 w 218"/>
              <a:gd name="T15" fmla="*/ 0 h 212"/>
              <a:gd name="T16" fmla="*/ 0 w 218"/>
              <a:gd name="T17" fmla="*/ 102 h 212"/>
              <a:gd name="T18" fmla="*/ 109 w 218"/>
              <a:gd name="T19" fmla="*/ 211 h 212"/>
              <a:gd name="T20" fmla="*/ 217 w 218"/>
              <a:gd name="T21" fmla="*/ 102 h 212"/>
              <a:gd name="T22" fmla="*/ 109 w 218"/>
              <a:gd name="T2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8" h="212">
                <a:moveTo>
                  <a:pt x="109" y="0"/>
                </a:moveTo>
                <a:lnTo>
                  <a:pt x="109" y="0"/>
                </a:lnTo>
                <a:cubicBezTo>
                  <a:pt x="169" y="0"/>
                  <a:pt x="217" y="48"/>
                  <a:pt x="217" y="102"/>
                </a:cubicBezTo>
                <a:cubicBezTo>
                  <a:pt x="217" y="163"/>
                  <a:pt x="169" y="211"/>
                  <a:pt x="109" y="211"/>
                </a:cubicBezTo>
                <a:cubicBezTo>
                  <a:pt x="48" y="211"/>
                  <a:pt x="6" y="163"/>
                  <a:pt x="6" y="102"/>
                </a:cubicBezTo>
                <a:cubicBezTo>
                  <a:pt x="6" y="48"/>
                  <a:pt x="48" y="0"/>
                  <a:pt x="109" y="0"/>
                </a:cubicBezTo>
                <a:lnTo>
                  <a:pt x="109" y="0"/>
                </a:lnTo>
                <a:lnTo>
                  <a:pt x="109" y="0"/>
                </a:lnTo>
                <a:cubicBezTo>
                  <a:pt x="48" y="0"/>
                  <a:pt x="0" y="48"/>
                  <a:pt x="0" y="102"/>
                </a:cubicBezTo>
                <a:cubicBezTo>
                  <a:pt x="0" y="163"/>
                  <a:pt x="48" y="211"/>
                  <a:pt x="109" y="211"/>
                </a:cubicBezTo>
                <a:cubicBezTo>
                  <a:pt x="169" y="211"/>
                  <a:pt x="217" y="163"/>
                  <a:pt x="217" y="102"/>
                </a:cubicBezTo>
                <a:cubicBezTo>
                  <a:pt x="217" y="48"/>
                  <a:pt x="169" y="0"/>
                  <a:pt x="10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25" name="Freeform 583"/>
          <p:cNvSpPr>
            <a:spLocks noChangeArrowheads="1"/>
          </p:cNvSpPr>
          <p:nvPr/>
        </p:nvSpPr>
        <p:spPr bwMode="auto">
          <a:xfrm>
            <a:off x="8712495" y="4476352"/>
            <a:ext cx="167958" cy="167969"/>
          </a:xfrm>
          <a:custGeom>
            <a:avLst/>
            <a:gdLst>
              <a:gd name="T0" fmla="*/ 67 w 134"/>
              <a:gd name="T1" fmla="*/ 133 h 134"/>
              <a:gd name="T2" fmla="*/ 67 w 134"/>
              <a:gd name="T3" fmla="*/ 133 h 134"/>
              <a:gd name="T4" fmla="*/ 0 w 134"/>
              <a:gd name="T5" fmla="*/ 67 h 134"/>
              <a:gd name="T6" fmla="*/ 67 w 134"/>
              <a:gd name="T7" fmla="*/ 0 h 134"/>
              <a:gd name="T8" fmla="*/ 133 w 134"/>
              <a:gd name="T9" fmla="*/ 67 h 134"/>
              <a:gd name="T10" fmla="*/ 67 w 134"/>
              <a:gd name="T11" fmla="*/ 133 h 134"/>
            </a:gdLst>
            <a:ahLst/>
            <a:cxnLst>
              <a:cxn ang="0">
                <a:pos x="T0" y="T1"/>
              </a:cxn>
              <a:cxn ang="0">
                <a:pos x="T2" y="T3"/>
              </a:cxn>
              <a:cxn ang="0">
                <a:pos x="T4" y="T5"/>
              </a:cxn>
              <a:cxn ang="0">
                <a:pos x="T6" y="T7"/>
              </a:cxn>
              <a:cxn ang="0">
                <a:pos x="T8" y="T9"/>
              </a:cxn>
              <a:cxn ang="0">
                <a:pos x="T10" y="T11"/>
              </a:cxn>
            </a:cxnLst>
            <a:rect l="0" t="0" r="r" b="b"/>
            <a:pathLst>
              <a:path w="134" h="134">
                <a:moveTo>
                  <a:pt x="67" y="133"/>
                </a:moveTo>
                <a:lnTo>
                  <a:pt x="67" y="133"/>
                </a:lnTo>
                <a:cubicBezTo>
                  <a:pt x="30" y="133"/>
                  <a:pt x="0" y="103"/>
                  <a:pt x="0" y="67"/>
                </a:cubicBezTo>
                <a:cubicBezTo>
                  <a:pt x="0" y="30"/>
                  <a:pt x="30" y="0"/>
                  <a:pt x="67" y="0"/>
                </a:cubicBezTo>
                <a:cubicBezTo>
                  <a:pt x="103" y="0"/>
                  <a:pt x="133" y="30"/>
                  <a:pt x="133" y="67"/>
                </a:cubicBezTo>
                <a:cubicBezTo>
                  <a:pt x="133" y="103"/>
                  <a:pt x="103" y="133"/>
                  <a:pt x="67" y="13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26" name="Freeform 584"/>
          <p:cNvSpPr>
            <a:spLocks noChangeArrowheads="1"/>
          </p:cNvSpPr>
          <p:nvPr/>
        </p:nvSpPr>
        <p:spPr bwMode="auto">
          <a:xfrm>
            <a:off x="8712495" y="4476352"/>
            <a:ext cx="167958" cy="167969"/>
          </a:xfrm>
          <a:custGeom>
            <a:avLst/>
            <a:gdLst>
              <a:gd name="T0" fmla="*/ 67 w 134"/>
              <a:gd name="T1" fmla="*/ 6 h 134"/>
              <a:gd name="T2" fmla="*/ 67 w 134"/>
              <a:gd name="T3" fmla="*/ 6 h 134"/>
              <a:gd name="T4" fmla="*/ 133 w 134"/>
              <a:gd name="T5" fmla="*/ 67 h 134"/>
              <a:gd name="T6" fmla="*/ 67 w 134"/>
              <a:gd name="T7" fmla="*/ 133 h 134"/>
              <a:gd name="T8" fmla="*/ 0 w 134"/>
              <a:gd name="T9" fmla="*/ 67 h 134"/>
              <a:gd name="T10" fmla="*/ 67 w 134"/>
              <a:gd name="T11" fmla="*/ 6 h 134"/>
              <a:gd name="T12" fmla="*/ 67 w 134"/>
              <a:gd name="T13" fmla="*/ 0 h 134"/>
              <a:gd name="T14" fmla="*/ 67 w 134"/>
              <a:gd name="T15" fmla="*/ 0 h 134"/>
              <a:gd name="T16" fmla="*/ 0 w 134"/>
              <a:gd name="T17" fmla="*/ 67 h 134"/>
              <a:gd name="T18" fmla="*/ 67 w 134"/>
              <a:gd name="T19" fmla="*/ 133 h 134"/>
              <a:gd name="T20" fmla="*/ 133 w 134"/>
              <a:gd name="T21" fmla="*/ 67 h 134"/>
              <a:gd name="T22" fmla="*/ 67 w 134"/>
              <a:gd name="T23" fmla="*/ 0 h 134"/>
              <a:gd name="T24" fmla="*/ 67 w 134"/>
              <a:gd name="T25" fmla="*/ 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4">
                <a:moveTo>
                  <a:pt x="67" y="6"/>
                </a:moveTo>
                <a:lnTo>
                  <a:pt x="67" y="6"/>
                </a:lnTo>
                <a:cubicBezTo>
                  <a:pt x="103" y="6"/>
                  <a:pt x="133" y="30"/>
                  <a:pt x="133" y="67"/>
                </a:cubicBezTo>
                <a:cubicBezTo>
                  <a:pt x="133" y="103"/>
                  <a:pt x="103" y="133"/>
                  <a:pt x="67" y="133"/>
                </a:cubicBezTo>
                <a:cubicBezTo>
                  <a:pt x="30" y="133"/>
                  <a:pt x="0" y="103"/>
                  <a:pt x="0" y="67"/>
                </a:cubicBezTo>
                <a:cubicBezTo>
                  <a:pt x="0" y="30"/>
                  <a:pt x="30" y="6"/>
                  <a:pt x="67" y="6"/>
                </a:cubicBezTo>
                <a:lnTo>
                  <a:pt x="67" y="0"/>
                </a:lnTo>
                <a:lnTo>
                  <a:pt x="67" y="0"/>
                </a:lnTo>
                <a:cubicBezTo>
                  <a:pt x="30" y="0"/>
                  <a:pt x="0" y="30"/>
                  <a:pt x="0" y="67"/>
                </a:cubicBezTo>
                <a:cubicBezTo>
                  <a:pt x="0" y="103"/>
                  <a:pt x="30" y="133"/>
                  <a:pt x="67" y="133"/>
                </a:cubicBezTo>
                <a:cubicBezTo>
                  <a:pt x="103" y="133"/>
                  <a:pt x="133" y="103"/>
                  <a:pt x="133" y="67"/>
                </a:cubicBezTo>
                <a:cubicBezTo>
                  <a:pt x="133" y="30"/>
                  <a:pt x="103" y="0"/>
                  <a:pt x="67" y="0"/>
                </a:cubicBezTo>
                <a:lnTo>
                  <a:pt x="67"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27" name="Freeform 585"/>
          <p:cNvSpPr>
            <a:spLocks noChangeArrowheads="1"/>
          </p:cNvSpPr>
          <p:nvPr/>
        </p:nvSpPr>
        <p:spPr bwMode="auto">
          <a:xfrm>
            <a:off x="8908450" y="4381168"/>
            <a:ext cx="302323" cy="291146"/>
          </a:xfrm>
          <a:custGeom>
            <a:avLst/>
            <a:gdLst>
              <a:gd name="T0" fmla="*/ 121 w 236"/>
              <a:gd name="T1" fmla="*/ 229 h 230"/>
              <a:gd name="T2" fmla="*/ 121 w 236"/>
              <a:gd name="T3" fmla="*/ 229 h 230"/>
              <a:gd name="T4" fmla="*/ 0 w 236"/>
              <a:gd name="T5" fmla="*/ 114 h 230"/>
              <a:gd name="T6" fmla="*/ 121 w 236"/>
              <a:gd name="T7" fmla="*/ 0 h 230"/>
              <a:gd name="T8" fmla="*/ 235 w 236"/>
              <a:gd name="T9" fmla="*/ 114 h 230"/>
              <a:gd name="T10" fmla="*/ 121 w 236"/>
              <a:gd name="T11" fmla="*/ 229 h 230"/>
            </a:gdLst>
            <a:ahLst/>
            <a:cxnLst>
              <a:cxn ang="0">
                <a:pos x="T0" y="T1"/>
              </a:cxn>
              <a:cxn ang="0">
                <a:pos x="T2" y="T3"/>
              </a:cxn>
              <a:cxn ang="0">
                <a:pos x="T4" y="T5"/>
              </a:cxn>
              <a:cxn ang="0">
                <a:pos x="T6" y="T7"/>
              </a:cxn>
              <a:cxn ang="0">
                <a:pos x="T8" y="T9"/>
              </a:cxn>
              <a:cxn ang="0">
                <a:pos x="T10" y="T11"/>
              </a:cxn>
            </a:cxnLst>
            <a:rect l="0" t="0" r="r" b="b"/>
            <a:pathLst>
              <a:path w="236" h="230">
                <a:moveTo>
                  <a:pt x="121" y="229"/>
                </a:moveTo>
                <a:lnTo>
                  <a:pt x="121" y="229"/>
                </a:lnTo>
                <a:cubicBezTo>
                  <a:pt x="54" y="229"/>
                  <a:pt x="0" y="175"/>
                  <a:pt x="0" y="114"/>
                </a:cubicBezTo>
                <a:cubicBezTo>
                  <a:pt x="0" y="48"/>
                  <a:pt x="54" y="0"/>
                  <a:pt x="121" y="0"/>
                </a:cubicBezTo>
                <a:cubicBezTo>
                  <a:pt x="181" y="0"/>
                  <a:pt x="235" y="48"/>
                  <a:pt x="235" y="114"/>
                </a:cubicBezTo>
                <a:cubicBezTo>
                  <a:pt x="235" y="175"/>
                  <a:pt x="181" y="229"/>
                  <a:pt x="121" y="22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28" name="Freeform 586"/>
          <p:cNvSpPr>
            <a:spLocks noChangeArrowheads="1"/>
          </p:cNvSpPr>
          <p:nvPr/>
        </p:nvSpPr>
        <p:spPr bwMode="auto">
          <a:xfrm>
            <a:off x="8908450" y="4369973"/>
            <a:ext cx="302323" cy="302344"/>
          </a:xfrm>
          <a:custGeom>
            <a:avLst/>
            <a:gdLst>
              <a:gd name="T0" fmla="*/ 121 w 236"/>
              <a:gd name="T1" fmla="*/ 6 h 236"/>
              <a:gd name="T2" fmla="*/ 121 w 236"/>
              <a:gd name="T3" fmla="*/ 6 h 236"/>
              <a:gd name="T4" fmla="*/ 235 w 236"/>
              <a:gd name="T5" fmla="*/ 120 h 236"/>
              <a:gd name="T6" fmla="*/ 121 w 236"/>
              <a:gd name="T7" fmla="*/ 235 h 236"/>
              <a:gd name="T8" fmla="*/ 6 w 236"/>
              <a:gd name="T9" fmla="*/ 120 h 236"/>
              <a:gd name="T10" fmla="*/ 121 w 236"/>
              <a:gd name="T11" fmla="*/ 6 h 236"/>
              <a:gd name="T12" fmla="*/ 121 w 236"/>
              <a:gd name="T13" fmla="*/ 0 h 236"/>
              <a:gd name="T14" fmla="*/ 121 w 236"/>
              <a:gd name="T15" fmla="*/ 0 h 236"/>
              <a:gd name="T16" fmla="*/ 0 w 236"/>
              <a:gd name="T17" fmla="*/ 120 h 236"/>
              <a:gd name="T18" fmla="*/ 121 w 236"/>
              <a:gd name="T19" fmla="*/ 235 h 236"/>
              <a:gd name="T20" fmla="*/ 235 w 236"/>
              <a:gd name="T21" fmla="*/ 120 h 236"/>
              <a:gd name="T22" fmla="*/ 121 w 236"/>
              <a:gd name="T23" fmla="*/ 0 h 236"/>
              <a:gd name="T24" fmla="*/ 121 w 236"/>
              <a:gd name="T25" fmla="*/ 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36">
                <a:moveTo>
                  <a:pt x="121" y="6"/>
                </a:moveTo>
                <a:lnTo>
                  <a:pt x="121" y="6"/>
                </a:lnTo>
                <a:cubicBezTo>
                  <a:pt x="181" y="6"/>
                  <a:pt x="235" y="54"/>
                  <a:pt x="235" y="120"/>
                </a:cubicBezTo>
                <a:cubicBezTo>
                  <a:pt x="235" y="181"/>
                  <a:pt x="181" y="235"/>
                  <a:pt x="121" y="235"/>
                </a:cubicBezTo>
                <a:cubicBezTo>
                  <a:pt x="54" y="235"/>
                  <a:pt x="6" y="181"/>
                  <a:pt x="6" y="120"/>
                </a:cubicBezTo>
                <a:cubicBezTo>
                  <a:pt x="6" y="54"/>
                  <a:pt x="54" y="6"/>
                  <a:pt x="121" y="6"/>
                </a:cubicBezTo>
                <a:lnTo>
                  <a:pt x="121" y="0"/>
                </a:lnTo>
                <a:lnTo>
                  <a:pt x="121" y="0"/>
                </a:lnTo>
                <a:cubicBezTo>
                  <a:pt x="54" y="0"/>
                  <a:pt x="0" y="54"/>
                  <a:pt x="0" y="120"/>
                </a:cubicBezTo>
                <a:cubicBezTo>
                  <a:pt x="0" y="181"/>
                  <a:pt x="54" y="235"/>
                  <a:pt x="121" y="235"/>
                </a:cubicBezTo>
                <a:cubicBezTo>
                  <a:pt x="181" y="235"/>
                  <a:pt x="235" y="181"/>
                  <a:pt x="235" y="120"/>
                </a:cubicBezTo>
                <a:cubicBezTo>
                  <a:pt x="235" y="54"/>
                  <a:pt x="181" y="0"/>
                  <a:pt x="121" y="0"/>
                </a:cubicBezTo>
                <a:lnTo>
                  <a:pt x="121"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29" name="Freeform 587"/>
          <p:cNvSpPr>
            <a:spLocks noChangeArrowheads="1"/>
          </p:cNvSpPr>
          <p:nvPr/>
        </p:nvSpPr>
        <p:spPr bwMode="auto">
          <a:xfrm>
            <a:off x="9378727" y="4381168"/>
            <a:ext cx="291128" cy="302344"/>
          </a:xfrm>
          <a:custGeom>
            <a:avLst/>
            <a:gdLst>
              <a:gd name="T0" fmla="*/ 115 w 230"/>
              <a:gd name="T1" fmla="*/ 235 h 236"/>
              <a:gd name="T2" fmla="*/ 115 w 230"/>
              <a:gd name="T3" fmla="*/ 235 h 236"/>
              <a:gd name="T4" fmla="*/ 0 w 230"/>
              <a:gd name="T5" fmla="*/ 120 h 236"/>
              <a:gd name="T6" fmla="*/ 115 w 230"/>
              <a:gd name="T7" fmla="*/ 0 h 236"/>
              <a:gd name="T8" fmla="*/ 229 w 230"/>
              <a:gd name="T9" fmla="*/ 120 h 236"/>
              <a:gd name="T10" fmla="*/ 115 w 230"/>
              <a:gd name="T11" fmla="*/ 235 h 236"/>
            </a:gdLst>
            <a:ahLst/>
            <a:cxnLst>
              <a:cxn ang="0">
                <a:pos x="T0" y="T1"/>
              </a:cxn>
              <a:cxn ang="0">
                <a:pos x="T2" y="T3"/>
              </a:cxn>
              <a:cxn ang="0">
                <a:pos x="T4" y="T5"/>
              </a:cxn>
              <a:cxn ang="0">
                <a:pos x="T6" y="T7"/>
              </a:cxn>
              <a:cxn ang="0">
                <a:pos x="T8" y="T9"/>
              </a:cxn>
              <a:cxn ang="0">
                <a:pos x="T10" y="T11"/>
              </a:cxn>
            </a:cxnLst>
            <a:rect l="0" t="0" r="r" b="b"/>
            <a:pathLst>
              <a:path w="230" h="236">
                <a:moveTo>
                  <a:pt x="115" y="235"/>
                </a:moveTo>
                <a:lnTo>
                  <a:pt x="115" y="235"/>
                </a:lnTo>
                <a:cubicBezTo>
                  <a:pt x="49" y="235"/>
                  <a:pt x="0" y="181"/>
                  <a:pt x="0" y="120"/>
                </a:cubicBezTo>
                <a:cubicBezTo>
                  <a:pt x="0" y="54"/>
                  <a:pt x="49" y="0"/>
                  <a:pt x="115" y="0"/>
                </a:cubicBezTo>
                <a:cubicBezTo>
                  <a:pt x="175" y="0"/>
                  <a:pt x="229" y="54"/>
                  <a:pt x="229" y="120"/>
                </a:cubicBezTo>
                <a:cubicBezTo>
                  <a:pt x="229" y="181"/>
                  <a:pt x="175" y="235"/>
                  <a:pt x="115" y="23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30" name="Freeform 588"/>
          <p:cNvSpPr>
            <a:spLocks noChangeArrowheads="1"/>
          </p:cNvSpPr>
          <p:nvPr/>
        </p:nvSpPr>
        <p:spPr bwMode="auto">
          <a:xfrm>
            <a:off x="9373130" y="4381168"/>
            <a:ext cx="302323" cy="302344"/>
          </a:xfrm>
          <a:custGeom>
            <a:avLst/>
            <a:gdLst>
              <a:gd name="T0" fmla="*/ 121 w 236"/>
              <a:gd name="T1" fmla="*/ 6 h 236"/>
              <a:gd name="T2" fmla="*/ 121 w 236"/>
              <a:gd name="T3" fmla="*/ 6 h 236"/>
              <a:gd name="T4" fmla="*/ 235 w 236"/>
              <a:gd name="T5" fmla="*/ 120 h 236"/>
              <a:gd name="T6" fmla="*/ 121 w 236"/>
              <a:gd name="T7" fmla="*/ 235 h 236"/>
              <a:gd name="T8" fmla="*/ 6 w 236"/>
              <a:gd name="T9" fmla="*/ 120 h 236"/>
              <a:gd name="T10" fmla="*/ 121 w 236"/>
              <a:gd name="T11" fmla="*/ 6 h 236"/>
              <a:gd name="T12" fmla="*/ 121 w 236"/>
              <a:gd name="T13" fmla="*/ 0 h 236"/>
              <a:gd name="T14" fmla="*/ 121 w 236"/>
              <a:gd name="T15" fmla="*/ 0 h 236"/>
              <a:gd name="T16" fmla="*/ 0 w 236"/>
              <a:gd name="T17" fmla="*/ 120 h 236"/>
              <a:gd name="T18" fmla="*/ 121 w 236"/>
              <a:gd name="T19" fmla="*/ 235 h 236"/>
              <a:gd name="T20" fmla="*/ 235 w 236"/>
              <a:gd name="T21" fmla="*/ 120 h 236"/>
              <a:gd name="T22" fmla="*/ 121 w 236"/>
              <a:gd name="T23" fmla="*/ 0 h 236"/>
              <a:gd name="T24" fmla="*/ 121 w 236"/>
              <a:gd name="T25" fmla="*/ 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36">
                <a:moveTo>
                  <a:pt x="121" y="6"/>
                </a:moveTo>
                <a:lnTo>
                  <a:pt x="121" y="6"/>
                </a:lnTo>
                <a:cubicBezTo>
                  <a:pt x="181" y="6"/>
                  <a:pt x="235" y="54"/>
                  <a:pt x="235" y="120"/>
                </a:cubicBezTo>
                <a:cubicBezTo>
                  <a:pt x="235" y="181"/>
                  <a:pt x="181" y="235"/>
                  <a:pt x="121" y="235"/>
                </a:cubicBezTo>
                <a:cubicBezTo>
                  <a:pt x="55" y="235"/>
                  <a:pt x="6" y="181"/>
                  <a:pt x="6" y="120"/>
                </a:cubicBezTo>
                <a:cubicBezTo>
                  <a:pt x="6" y="54"/>
                  <a:pt x="55" y="6"/>
                  <a:pt x="121" y="6"/>
                </a:cubicBezTo>
                <a:lnTo>
                  <a:pt x="121" y="0"/>
                </a:lnTo>
                <a:lnTo>
                  <a:pt x="121" y="0"/>
                </a:lnTo>
                <a:cubicBezTo>
                  <a:pt x="55" y="0"/>
                  <a:pt x="0" y="54"/>
                  <a:pt x="0" y="120"/>
                </a:cubicBezTo>
                <a:cubicBezTo>
                  <a:pt x="0" y="181"/>
                  <a:pt x="55" y="235"/>
                  <a:pt x="121" y="235"/>
                </a:cubicBezTo>
                <a:cubicBezTo>
                  <a:pt x="181" y="235"/>
                  <a:pt x="235" y="181"/>
                  <a:pt x="235" y="120"/>
                </a:cubicBezTo>
                <a:cubicBezTo>
                  <a:pt x="235" y="54"/>
                  <a:pt x="181" y="0"/>
                  <a:pt x="121" y="0"/>
                </a:cubicBezTo>
                <a:lnTo>
                  <a:pt x="121"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31" name="Freeform 589"/>
          <p:cNvSpPr>
            <a:spLocks noChangeArrowheads="1"/>
          </p:cNvSpPr>
          <p:nvPr/>
        </p:nvSpPr>
        <p:spPr bwMode="auto">
          <a:xfrm>
            <a:off x="8824468" y="4806692"/>
            <a:ext cx="268732" cy="274347"/>
          </a:xfrm>
          <a:custGeom>
            <a:avLst/>
            <a:gdLst>
              <a:gd name="T0" fmla="*/ 102 w 212"/>
              <a:gd name="T1" fmla="*/ 217 h 218"/>
              <a:gd name="T2" fmla="*/ 102 w 212"/>
              <a:gd name="T3" fmla="*/ 217 h 218"/>
              <a:gd name="T4" fmla="*/ 0 w 212"/>
              <a:gd name="T5" fmla="*/ 108 h 218"/>
              <a:gd name="T6" fmla="*/ 102 w 212"/>
              <a:gd name="T7" fmla="*/ 0 h 218"/>
              <a:gd name="T8" fmla="*/ 211 w 212"/>
              <a:gd name="T9" fmla="*/ 108 h 218"/>
              <a:gd name="T10" fmla="*/ 102 w 212"/>
              <a:gd name="T11" fmla="*/ 217 h 218"/>
            </a:gdLst>
            <a:ahLst/>
            <a:cxnLst>
              <a:cxn ang="0">
                <a:pos x="T0" y="T1"/>
              </a:cxn>
              <a:cxn ang="0">
                <a:pos x="T2" y="T3"/>
              </a:cxn>
              <a:cxn ang="0">
                <a:pos x="T4" y="T5"/>
              </a:cxn>
              <a:cxn ang="0">
                <a:pos x="T6" y="T7"/>
              </a:cxn>
              <a:cxn ang="0">
                <a:pos x="T8" y="T9"/>
              </a:cxn>
              <a:cxn ang="0">
                <a:pos x="T10" y="T11"/>
              </a:cxn>
            </a:cxnLst>
            <a:rect l="0" t="0" r="r" b="b"/>
            <a:pathLst>
              <a:path w="212" h="218">
                <a:moveTo>
                  <a:pt x="102" y="217"/>
                </a:moveTo>
                <a:lnTo>
                  <a:pt x="102" y="217"/>
                </a:lnTo>
                <a:cubicBezTo>
                  <a:pt x="42" y="217"/>
                  <a:pt x="0" y="169"/>
                  <a:pt x="0" y="108"/>
                </a:cubicBezTo>
                <a:cubicBezTo>
                  <a:pt x="0" y="48"/>
                  <a:pt x="42" y="0"/>
                  <a:pt x="102" y="0"/>
                </a:cubicBezTo>
                <a:cubicBezTo>
                  <a:pt x="163" y="0"/>
                  <a:pt x="211" y="48"/>
                  <a:pt x="211" y="108"/>
                </a:cubicBezTo>
                <a:cubicBezTo>
                  <a:pt x="211" y="169"/>
                  <a:pt x="163" y="217"/>
                  <a:pt x="102" y="21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32" name="Freeform 590"/>
          <p:cNvSpPr>
            <a:spLocks noChangeArrowheads="1"/>
          </p:cNvSpPr>
          <p:nvPr/>
        </p:nvSpPr>
        <p:spPr bwMode="auto">
          <a:xfrm>
            <a:off x="8813270" y="4806692"/>
            <a:ext cx="274333" cy="274347"/>
          </a:xfrm>
          <a:custGeom>
            <a:avLst/>
            <a:gdLst>
              <a:gd name="T0" fmla="*/ 108 w 218"/>
              <a:gd name="T1" fmla="*/ 0 h 218"/>
              <a:gd name="T2" fmla="*/ 108 w 218"/>
              <a:gd name="T3" fmla="*/ 0 h 218"/>
              <a:gd name="T4" fmla="*/ 217 w 218"/>
              <a:gd name="T5" fmla="*/ 108 h 218"/>
              <a:gd name="T6" fmla="*/ 108 w 218"/>
              <a:gd name="T7" fmla="*/ 217 h 218"/>
              <a:gd name="T8" fmla="*/ 6 w 218"/>
              <a:gd name="T9" fmla="*/ 108 h 218"/>
              <a:gd name="T10" fmla="*/ 108 w 218"/>
              <a:gd name="T11" fmla="*/ 0 h 218"/>
              <a:gd name="T12" fmla="*/ 108 w 218"/>
              <a:gd name="T13" fmla="*/ 0 h 218"/>
              <a:gd name="T14" fmla="*/ 108 w 218"/>
              <a:gd name="T15" fmla="*/ 0 h 218"/>
              <a:gd name="T16" fmla="*/ 0 w 218"/>
              <a:gd name="T17" fmla="*/ 108 h 218"/>
              <a:gd name="T18" fmla="*/ 108 w 218"/>
              <a:gd name="T19" fmla="*/ 217 h 218"/>
              <a:gd name="T20" fmla="*/ 217 w 218"/>
              <a:gd name="T21" fmla="*/ 108 h 218"/>
              <a:gd name="T22" fmla="*/ 108 w 218"/>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8" h="218">
                <a:moveTo>
                  <a:pt x="108" y="0"/>
                </a:moveTo>
                <a:lnTo>
                  <a:pt x="108" y="0"/>
                </a:lnTo>
                <a:cubicBezTo>
                  <a:pt x="169" y="0"/>
                  <a:pt x="217" y="48"/>
                  <a:pt x="217" y="108"/>
                </a:cubicBezTo>
                <a:cubicBezTo>
                  <a:pt x="217" y="169"/>
                  <a:pt x="169" y="217"/>
                  <a:pt x="108" y="217"/>
                </a:cubicBezTo>
                <a:cubicBezTo>
                  <a:pt x="54" y="217"/>
                  <a:pt x="6" y="169"/>
                  <a:pt x="6" y="108"/>
                </a:cubicBezTo>
                <a:cubicBezTo>
                  <a:pt x="6" y="48"/>
                  <a:pt x="54" y="0"/>
                  <a:pt x="108" y="0"/>
                </a:cubicBezTo>
                <a:lnTo>
                  <a:pt x="108" y="0"/>
                </a:lnTo>
                <a:lnTo>
                  <a:pt x="108" y="0"/>
                </a:lnTo>
                <a:cubicBezTo>
                  <a:pt x="48" y="0"/>
                  <a:pt x="0" y="48"/>
                  <a:pt x="0" y="108"/>
                </a:cubicBezTo>
                <a:cubicBezTo>
                  <a:pt x="0" y="169"/>
                  <a:pt x="48" y="217"/>
                  <a:pt x="108" y="217"/>
                </a:cubicBezTo>
                <a:cubicBezTo>
                  <a:pt x="169" y="217"/>
                  <a:pt x="217" y="169"/>
                  <a:pt x="217" y="108"/>
                </a:cubicBezTo>
                <a:cubicBezTo>
                  <a:pt x="217" y="48"/>
                  <a:pt x="169" y="0"/>
                  <a:pt x="10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33" name="Freeform 591"/>
          <p:cNvSpPr>
            <a:spLocks noChangeArrowheads="1"/>
          </p:cNvSpPr>
          <p:nvPr/>
        </p:nvSpPr>
        <p:spPr bwMode="auto">
          <a:xfrm>
            <a:off x="9373130" y="5243411"/>
            <a:ext cx="397503" cy="408722"/>
          </a:xfrm>
          <a:custGeom>
            <a:avLst/>
            <a:gdLst>
              <a:gd name="T0" fmla="*/ 157 w 315"/>
              <a:gd name="T1" fmla="*/ 320 h 321"/>
              <a:gd name="T2" fmla="*/ 157 w 315"/>
              <a:gd name="T3" fmla="*/ 320 h 321"/>
              <a:gd name="T4" fmla="*/ 0 w 315"/>
              <a:gd name="T5" fmla="*/ 157 h 321"/>
              <a:gd name="T6" fmla="*/ 157 w 315"/>
              <a:gd name="T7" fmla="*/ 0 h 321"/>
              <a:gd name="T8" fmla="*/ 314 w 315"/>
              <a:gd name="T9" fmla="*/ 157 h 321"/>
              <a:gd name="T10" fmla="*/ 157 w 315"/>
              <a:gd name="T11" fmla="*/ 320 h 321"/>
            </a:gdLst>
            <a:ahLst/>
            <a:cxnLst>
              <a:cxn ang="0">
                <a:pos x="T0" y="T1"/>
              </a:cxn>
              <a:cxn ang="0">
                <a:pos x="T2" y="T3"/>
              </a:cxn>
              <a:cxn ang="0">
                <a:pos x="T4" y="T5"/>
              </a:cxn>
              <a:cxn ang="0">
                <a:pos x="T6" y="T7"/>
              </a:cxn>
              <a:cxn ang="0">
                <a:pos x="T8" y="T9"/>
              </a:cxn>
              <a:cxn ang="0">
                <a:pos x="T10" y="T11"/>
              </a:cxn>
            </a:cxnLst>
            <a:rect l="0" t="0" r="r" b="b"/>
            <a:pathLst>
              <a:path w="315" h="321">
                <a:moveTo>
                  <a:pt x="157" y="320"/>
                </a:moveTo>
                <a:lnTo>
                  <a:pt x="157" y="320"/>
                </a:lnTo>
                <a:cubicBezTo>
                  <a:pt x="73" y="320"/>
                  <a:pt x="0" y="248"/>
                  <a:pt x="0" y="157"/>
                </a:cubicBezTo>
                <a:cubicBezTo>
                  <a:pt x="0" y="73"/>
                  <a:pt x="73" y="0"/>
                  <a:pt x="157" y="0"/>
                </a:cubicBezTo>
                <a:cubicBezTo>
                  <a:pt x="241" y="0"/>
                  <a:pt x="314" y="73"/>
                  <a:pt x="314" y="157"/>
                </a:cubicBezTo>
                <a:cubicBezTo>
                  <a:pt x="314" y="248"/>
                  <a:pt x="241" y="320"/>
                  <a:pt x="157" y="32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34" name="Freeform 592"/>
          <p:cNvSpPr>
            <a:spLocks noChangeArrowheads="1"/>
          </p:cNvSpPr>
          <p:nvPr/>
        </p:nvSpPr>
        <p:spPr bwMode="auto">
          <a:xfrm>
            <a:off x="9373130" y="5243411"/>
            <a:ext cx="397503" cy="408722"/>
          </a:xfrm>
          <a:custGeom>
            <a:avLst/>
            <a:gdLst>
              <a:gd name="T0" fmla="*/ 157 w 315"/>
              <a:gd name="T1" fmla="*/ 6 h 321"/>
              <a:gd name="T2" fmla="*/ 157 w 315"/>
              <a:gd name="T3" fmla="*/ 6 h 321"/>
              <a:gd name="T4" fmla="*/ 314 w 315"/>
              <a:gd name="T5" fmla="*/ 157 h 321"/>
              <a:gd name="T6" fmla="*/ 157 w 315"/>
              <a:gd name="T7" fmla="*/ 314 h 321"/>
              <a:gd name="T8" fmla="*/ 0 w 315"/>
              <a:gd name="T9" fmla="*/ 157 h 321"/>
              <a:gd name="T10" fmla="*/ 157 w 315"/>
              <a:gd name="T11" fmla="*/ 6 h 321"/>
              <a:gd name="T12" fmla="*/ 157 w 315"/>
              <a:gd name="T13" fmla="*/ 0 h 321"/>
              <a:gd name="T14" fmla="*/ 157 w 315"/>
              <a:gd name="T15" fmla="*/ 0 h 321"/>
              <a:gd name="T16" fmla="*/ 0 w 315"/>
              <a:gd name="T17" fmla="*/ 157 h 321"/>
              <a:gd name="T18" fmla="*/ 157 w 315"/>
              <a:gd name="T19" fmla="*/ 320 h 321"/>
              <a:gd name="T20" fmla="*/ 314 w 315"/>
              <a:gd name="T21" fmla="*/ 157 h 321"/>
              <a:gd name="T22" fmla="*/ 157 w 315"/>
              <a:gd name="T23" fmla="*/ 0 h 321"/>
              <a:gd name="T24" fmla="*/ 157 w 315"/>
              <a:gd name="T25" fmla="*/ 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5" h="321">
                <a:moveTo>
                  <a:pt x="157" y="6"/>
                </a:moveTo>
                <a:lnTo>
                  <a:pt x="157" y="6"/>
                </a:lnTo>
                <a:cubicBezTo>
                  <a:pt x="241" y="6"/>
                  <a:pt x="314" y="73"/>
                  <a:pt x="314" y="157"/>
                </a:cubicBezTo>
                <a:cubicBezTo>
                  <a:pt x="314" y="248"/>
                  <a:pt x="241" y="314"/>
                  <a:pt x="157" y="314"/>
                </a:cubicBezTo>
                <a:cubicBezTo>
                  <a:pt x="73" y="314"/>
                  <a:pt x="0" y="248"/>
                  <a:pt x="0" y="157"/>
                </a:cubicBezTo>
                <a:cubicBezTo>
                  <a:pt x="0" y="73"/>
                  <a:pt x="73" y="6"/>
                  <a:pt x="157" y="6"/>
                </a:cubicBezTo>
                <a:lnTo>
                  <a:pt x="157" y="0"/>
                </a:lnTo>
                <a:lnTo>
                  <a:pt x="157" y="0"/>
                </a:lnTo>
                <a:cubicBezTo>
                  <a:pt x="73" y="0"/>
                  <a:pt x="0" y="73"/>
                  <a:pt x="0" y="157"/>
                </a:cubicBezTo>
                <a:cubicBezTo>
                  <a:pt x="0" y="248"/>
                  <a:pt x="73" y="320"/>
                  <a:pt x="157" y="320"/>
                </a:cubicBezTo>
                <a:cubicBezTo>
                  <a:pt x="248" y="320"/>
                  <a:pt x="314" y="248"/>
                  <a:pt x="314" y="157"/>
                </a:cubicBezTo>
                <a:cubicBezTo>
                  <a:pt x="314" y="73"/>
                  <a:pt x="248" y="0"/>
                  <a:pt x="157" y="0"/>
                </a:cubicBezTo>
                <a:lnTo>
                  <a:pt x="157"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35" name="Freeform 593"/>
          <p:cNvSpPr>
            <a:spLocks noChangeArrowheads="1"/>
          </p:cNvSpPr>
          <p:nvPr/>
        </p:nvSpPr>
        <p:spPr bwMode="auto">
          <a:xfrm>
            <a:off x="10800771" y="4319581"/>
            <a:ext cx="599048" cy="599090"/>
          </a:xfrm>
          <a:custGeom>
            <a:avLst/>
            <a:gdLst>
              <a:gd name="T0" fmla="*/ 236 w 472"/>
              <a:gd name="T1" fmla="*/ 470 h 471"/>
              <a:gd name="T2" fmla="*/ 236 w 472"/>
              <a:gd name="T3" fmla="*/ 470 h 471"/>
              <a:gd name="T4" fmla="*/ 0 w 472"/>
              <a:gd name="T5" fmla="*/ 235 h 471"/>
              <a:gd name="T6" fmla="*/ 236 w 472"/>
              <a:gd name="T7" fmla="*/ 0 h 471"/>
              <a:gd name="T8" fmla="*/ 471 w 472"/>
              <a:gd name="T9" fmla="*/ 235 h 471"/>
              <a:gd name="T10" fmla="*/ 236 w 472"/>
              <a:gd name="T11" fmla="*/ 470 h 471"/>
            </a:gdLst>
            <a:ahLst/>
            <a:cxnLst>
              <a:cxn ang="0">
                <a:pos x="T0" y="T1"/>
              </a:cxn>
              <a:cxn ang="0">
                <a:pos x="T2" y="T3"/>
              </a:cxn>
              <a:cxn ang="0">
                <a:pos x="T4" y="T5"/>
              </a:cxn>
              <a:cxn ang="0">
                <a:pos x="T6" y="T7"/>
              </a:cxn>
              <a:cxn ang="0">
                <a:pos x="T8" y="T9"/>
              </a:cxn>
              <a:cxn ang="0">
                <a:pos x="T10" y="T11"/>
              </a:cxn>
            </a:cxnLst>
            <a:rect l="0" t="0" r="r" b="b"/>
            <a:pathLst>
              <a:path w="472" h="471">
                <a:moveTo>
                  <a:pt x="236" y="470"/>
                </a:moveTo>
                <a:lnTo>
                  <a:pt x="236" y="470"/>
                </a:lnTo>
                <a:cubicBezTo>
                  <a:pt x="109" y="470"/>
                  <a:pt x="0" y="362"/>
                  <a:pt x="0" y="235"/>
                </a:cubicBezTo>
                <a:cubicBezTo>
                  <a:pt x="0" y="102"/>
                  <a:pt x="109" y="0"/>
                  <a:pt x="236" y="0"/>
                </a:cubicBezTo>
                <a:cubicBezTo>
                  <a:pt x="368" y="0"/>
                  <a:pt x="471" y="102"/>
                  <a:pt x="471" y="235"/>
                </a:cubicBezTo>
                <a:cubicBezTo>
                  <a:pt x="471" y="362"/>
                  <a:pt x="368" y="470"/>
                  <a:pt x="236" y="470"/>
                </a:cubicBezTo>
              </a:path>
            </a:pathLst>
          </a:custGeom>
          <a:solidFill>
            <a:schemeClr val="accent4"/>
          </a:solidFill>
          <a:ln>
            <a:noFill/>
          </a:ln>
          <a:effectLst/>
          <a:extLst/>
        </p:spPr>
        <p:txBody>
          <a:bodyPr wrap="none" anchor="ctr"/>
          <a:lstStyle/>
          <a:p>
            <a:endParaRPr lang="en-US" dirty="0">
              <a:latin typeface="Arial Regular" charset="0"/>
            </a:endParaRPr>
          </a:p>
        </p:txBody>
      </p:sp>
      <p:sp>
        <p:nvSpPr>
          <p:cNvPr id="136" name="Freeform 594"/>
          <p:cNvSpPr>
            <a:spLocks noChangeArrowheads="1"/>
          </p:cNvSpPr>
          <p:nvPr/>
        </p:nvSpPr>
        <p:spPr bwMode="auto">
          <a:xfrm>
            <a:off x="10800771" y="4319581"/>
            <a:ext cx="604649" cy="599090"/>
          </a:xfrm>
          <a:custGeom>
            <a:avLst/>
            <a:gdLst>
              <a:gd name="T0" fmla="*/ 236 w 478"/>
              <a:gd name="T1" fmla="*/ 0 h 471"/>
              <a:gd name="T2" fmla="*/ 236 w 478"/>
              <a:gd name="T3" fmla="*/ 0 h 471"/>
              <a:gd name="T4" fmla="*/ 471 w 478"/>
              <a:gd name="T5" fmla="*/ 235 h 471"/>
              <a:gd name="T6" fmla="*/ 236 w 478"/>
              <a:gd name="T7" fmla="*/ 470 h 471"/>
              <a:gd name="T8" fmla="*/ 0 w 478"/>
              <a:gd name="T9" fmla="*/ 235 h 471"/>
              <a:gd name="T10" fmla="*/ 236 w 478"/>
              <a:gd name="T11" fmla="*/ 0 h 471"/>
              <a:gd name="T12" fmla="*/ 236 w 478"/>
              <a:gd name="T13" fmla="*/ 0 h 471"/>
              <a:gd name="T14" fmla="*/ 236 w 478"/>
              <a:gd name="T15" fmla="*/ 0 h 471"/>
              <a:gd name="T16" fmla="*/ 0 w 478"/>
              <a:gd name="T17" fmla="*/ 235 h 471"/>
              <a:gd name="T18" fmla="*/ 236 w 478"/>
              <a:gd name="T19" fmla="*/ 470 h 471"/>
              <a:gd name="T20" fmla="*/ 477 w 478"/>
              <a:gd name="T21" fmla="*/ 235 h 471"/>
              <a:gd name="T22" fmla="*/ 236 w 478"/>
              <a:gd name="T2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8" h="471">
                <a:moveTo>
                  <a:pt x="236" y="0"/>
                </a:moveTo>
                <a:lnTo>
                  <a:pt x="236" y="0"/>
                </a:lnTo>
                <a:cubicBezTo>
                  <a:pt x="368" y="0"/>
                  <a:pt x="471" y="102"/>
                  <a:pt x="471" y="235"/>
                </a:cubicBezTo>
                <a:cubicBezTo>
                  <a:pt x="471" y="362"/>
                  <a:pt x="368" y="470"/>
                  <a:pt x="236" y="470"/>
                </a:cubicBezTo>
                <a:cubicBezTo>
                  <a:pt x="109" y="470"/>
                  <a:pt x="0" y="362"/>
                  <a:pt x="0" y="235"/>
                </a:cubicBezTo>
                <a:cubicBezTo>
                  <a:pt x="0" y="102"/>
                  <a:pt x="109" y="0"/>
                  <a:pt x="236" y="0"/>
                </a:cubicBezTo>
                <a:lnTo>
                  <a:pt x="236" y="0"/>
                </a:lnTo>
                <a:lnTo>
                  <a:pt x="236" y="0"/>
                </a:lnTo>
                <a:cubicBezTo>
                  <a:pt x="109" y="0"/>
                  <a:pt x="0" y="102"/>
                  <a:pt x="0" y="235"/>
                </a:cubicBezTo>
                <a:cubicBezTo>
                  <a:pt x="0" y="362"/>
                  <a:pt x="109" y="470"/>
                  <a:pt x="236" y="470"/>
                </a:cubicBezTo>
                <a:cubicBezTo>
                  <a:pt x="368" y="470"/>
                  <a:pt x="477" y="362"/>
                  <a:pt x="477" y="235"/>
                </a:cubicBezTo>
                <a:cubicBezTo>
                  <a:pt x="477" y="102"/>
                  <a:pt x="368" y="0"/>
                  <a:pt x="23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37" name="Freeform 595"/>
          <p:cNvSpPr>
            <a:spLocks noChangeArrowheads="1"/>
          </p:cNvSpPr>
          <p:nvPr/>
        </p:nvSpPr>
        <p:spPr bwMode="auto">
          <a:xfrm>
            <a:off x="8846863" y="7035077"/>
            <a:ext cx="627041" cy="638281"/>
          </a:xfrm>
          <a:custGeom>
            <a:avLst/>
            <a:gdLst>
              <a:gd name="T0" fmla="*/ 247 w 496"/>
              <a:gd name="T1" fmla="*/ 501 h 502"/>
              <a:gd name="T2" fmla="*/ 247 w 496"/>
              <a:gd name="T3" fmla="*/ 501 h 502"/>
              <a:gd name="T4" fmla="*/ 0 w 496"/>
              <a:gd name="T5" fmla="*/ 248 h 502"/>
              <a:gd name="T6" fmla="*/ 247 w 496"/>
              <a:gd name="T7" fmla="*/ 0 h 502"/>
              <a:gd name="T8" fmla="*/ 495 w 496"/>
              <a:gd name="T9" fmla="*/ 248 h 502"/>
              <a:gd name="T10" fmla="*/ 247 w 496"/>
              <a:gd name="T11" fmla="*/ 501 h 502"/>
            </a:gdLst>
            <a:ahLst/>
            <a:cxnLst>
              <a:cxn ang="0">
                <a:pos x="T0" y="T1"/>
              </a:cxn>
              <a:cxn ang="0">
                <a:pos x="T2" y="T3"/>
              </a:cxn>
              <a:cxn ang="0">
                <a:pos x="T4" y="T5"/>
              </a:cxn>
              <a:cxn ang="0">
                <a:pos x="T6" y="T7"/>
              </a:cxn>
              <a:cxn ang="0">
                <a:pos x="T8" y="T9"/>
              </a:cxn>
              <a:cxn ang="0">
                <a:pos x="T10" y="T11"/>
              </a:cxn>
            </a:cxnLst>
            <a:rect l="0" t="0" r="r" b="b"/>
            <a:pathLst>
              <a:path w="496" h="502">
                <a:moveTo>
                  <a:pt x="247" y="501"/>
                </a:moveTo>
                <a:lnTo>
                  <a:pt x="247" y="501"/>
                </a:lnTo>
                <a:cubicBezTo>
                  <a:pt x="109" y="501"/>
                  <a:pt x="0" y="386"/>
                  <a:pt x="0" y="248"/>
                </a:cubicBezTo>
                <a:cubicBezTo>
                  <a:pt x="0" y="115"/>
                  <a:pt x="109" y="0"/>
                  <a:pt x="247" y="0"/>
                </a:cubicBezTo>
                <a:cubicBezTo>
                  <a:pt x="386" y="0"/>
                  <a:pt x="495" y="115"/>
                  <a:pt x="495" y="248"/>
                </a:cubicBezTo>
                <a:cubicBezTo>
                  <a:pt x="495" y="386"/>
                  <a:pt x="386" y="501"/>
                  <a:pt x="247" y="501"/>
                </a:cubicBezTo>
              </a:path>
            </a:pathLst>
          </a:custGeom>
          <a:solidFill>
            <a:schemeClr val="accent3"/>
          </a:solidFill>
          <a:ln>
            <a:noFill/>
          </a:ln>
          <a:effectLst/>
          <a:extLst/>
        </p:spPr>
        <p:txBody>
          <a:bodyPr wrap="none" anchor="ctr"/>
          <a:lstStyle/>
          <a:p>
            <a:endParaRPr lang="en-US" dirty="0">
              <a:latin typeface="Arial Regular" charset="0"/>
            </a:endParaRPr>
          </a:p>
        </p:txBody>
      </p:sp>
      <p:sp>
        <p:nvSpPr>
          <p:cNvPr id="138" name="Freeform 596"/>
          <p:cNvSpPr>
            <a:spLocks noChangeArrowheads="1"/>
          </p:cNvSpPr>
          <p:nvPr/>
        </p:nvSpPr>
        <p:spPr bwMode="auto">
          <a:xfrm>
            <a:off x="8835666" y="7035077"/>
            <a:ext cx="638239" cy="638281"/>
          </a:xfrm>
          <a:custGeom>
            <a:avLst/>
            <a:gdLst>
              <a:gd name="T0" fmla="*/ 253 w 502"/>
              <a:gd name="T1" fmla="*/ 0 h 502"/>
              <a:gd name="T2" fmla="*/ 253 w 502"/>
              <a:gd name="T3" fmla="*/ 0 h 502"/>
              <a:gd name="T4" fmla="*/ 501 w 502"/>
              <a:gd name="T5" fmla="*/ 248 h 502"/>
              <a:gd name="T6" fmla="*/ 253 w 502"/>
              <a:gd name="T7" fmla="*/ 495 h 502"/>
              <a:gd name="T8" fmla="*/ 6 w 502"/>
              <a:gd name="T9" fmla="*/ 248 h 502"/>
              <a:gd name="T10" fmla="*/ 253 w 502"/>
              <a:gd name="T11" fmla="*/ 0 h 502"/>
              <a:gd name="T12" fmla="*/ 253 w 502"/>
              <a:gd name="T13" fmla="*/ 0 h 502"/>
              <a:gd name="T14" fmla="*/ 253 w 502"/>
              <a:gd name="T15" fmla="*/ 0 h 502"/>
              <a:gd name="T16" fmla="*/ 0 w 502"/>
              <a:gd name="T17" fmla="*/ 248 h 502"/>
              <a:gd name="T18" fmla="*/ 253 w 502"/>
              <a:gd name="T19" fmla="*/ 501 h 502"/>
              <a:gd name="T20" fmla="*/ 501 w 502"/>
              <a:gd name="T21" fmla="*/ 248 h 502"/>
              <a:gd name="T22" fmla="*/ 253 w 502"/>
              <a:gd name="T23"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2" h="502">
                <a:moveTo>
                  <a:pt x="253" y="0"/>
                </a:moveTo>
                <a:lnTo>
                  <a:pt x="253" y="0"/>
                </a:lnTo>
                <a:cubicBezTo>
                  <a:pt x="392" y="0"/>
                  <a:pt x="501" y="115"/>
                  <a:pt x="501" y="248"/>
                </a:cubicBezTo>
                <a:cubicBezTo>
                  <a:pt x="501" y="386"/>
                  <a:pt x="392" y="495"/>
                  <a:pt x="253" y="495"/>
                </a:cubicBezTo>
                <a:cubicBezTo>
                  <a:pt x="115" y="495"/>
                  <a:pt x="6" y="386"/>
                  <a:pt x="6" y="248"/>
                </a:cubicBezTo>
                <a:cubicBezTo>
                  <a:pt x="6" y="115"/>
                  <a:pt x="115" y="0"/>
                  <a:pt x="253" y="0"/>
                </a:cubicBezTo>
                <a:lnTo>
                  <a:pt x="253" y="0"/>
                </a:lnTo>
                <a:lnTo>
                  <a:pt x="253" y="0"/>
                </a:lnTo>
                <a:cubicBezTo>
                  <a:pt x="115" y="0"/>
                  <a:pt x="0" y="109"/>
                  <a:pt x="0" y="248"/>
                </a:cubicBezTo>
                <a:cubicBezTo>
                  <a:pt x="0" y="386"/>
                  <a:pt x="115" y="501"/>
                  <a:pt x="253" y="501"/>
                </a:cubicBezTo>
                <a:cubicBezTo>
                  <a:pt x="392" y="501"/>
                  <a:pt x="501" y="386"/>
                  <a:pt x="501" y="248"/>
                </a:cubicBezTo>
                <a:cubicBezTo>
                  <a:pt x="501" y="109"/>
                  <a:pt x="392" y="0"/>
                  <a:pt x="25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39" name="Freeform 597"/>
          <p:cNvSpPr>
            <a:spLocks noChangeArrowheads="1"/>
          </p:cNvSpPr>
          <p:nvPr/>
        </p:nvSpPr>
        <p:spPr bwMode="auto">
          <a:xfrm>
            <a:off x="12289998" y="5416973"/>
            <a:ext cx="638239" cy="627083"/>
          </a:xfrm>
          <a:custGeom>
            <a:avLst/>
            <a:gdLst>
              <a:gd name="T0" fmla="*/ 253 w 502"/>
              <a:gd name="T1" fmla="*/ 495 h 496"/>
              <a:gd name="T2" fmla="*/ 253 w 502"/>
              <a:gd name="T3" fmla="*/ 495 h 496"/>
              <a:gd name="T4" fmla="*/ 0 w 502"/>
              <a:gd name="T5" fmla="*/ 248 h 496"/>
              <a:gd name="T6" fmla="*/ 253 w 502"/>
              <a:gd name="T7" fmla="*/ 0 h 496"/>
              <a:gd name="T8" fmla="*/ 501 w 502"/>
              <a:gd name="T9" fmla="*/ 248 h 496"/>
              <a:gd name="T10" fmla="*/ 253 w 502"/>
              <a:gd name="T11" fmla="*/ 495 h 496"/>
            </a:gdLst>
            <a:ahLst/>
            <a:cxnLst>
              <a:cxn ang="0">
                <a:pos x="T0" y="T1"/>
              </a:cxn>
              <a:cxn ang="0">
                <a:pos x="T2" y="T3"/>
              </a:cxn>
              <a:cxn ang="0">
                <a:pos x="T4" y="T5"/>
              </a:cxn>
              <a:cxn ang="0">
                <a:pos x="T6" y="T7"/>
              </a:cxn>
              <a:cxn ang="0">
                <a:pos x="T8" y="T9"/>
              </a:cxn>
              <a:cxn ang="0">
                <a:pos x="T10" y="T11"/>
              </a:cxn>
            </a:cxnLst>
            <a:rect l="0" t="0" r="r" b="b"/>
            <a:pathLst>
              <a:path w="502" h="496">
                <a:moveTo>
                  <a:pt x="253" y="495"/>
                </a:moveTo>
                <a:lnTo>
                  <a:pt x="253" y="495"/>
                </a:lnTo>
                <a:cubicBezTo>
                  <a:pt x="114" y="495"/>
                  <a:pt x="0" y="386"/>
                  <a:pt x="0" y="248"/>
                </a:cubicBezTo>
                <a:cubicBezTo>
                  <a:pt x="0" y="109"/>
                  <a:pt x="114" y="0"/>
                  <a:pt x="253" y="0"/>
                </a:cubicBezTo>
                <a:cubicBezTo>
                  <a:pt x="386" y="0"/>
                  <a:pt x="501" y="109"/>
                  <a:pt x="501" y="248"/>
                </a:cubicBezTo>
                <a:cubicBezTo>
                  <a:pt x="501" y="386"/>
                  <a:pt x="386" y="495"/>
                  <a:pt x="253" y="49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40" name="Freeform 598"/>
          <p:cNvSpPr>
            <a:spLocks noChangeArrowheads="1"/>
          </p:cNvSpPr>
          <p:nvPr/>
        </p:nvSpPr>
        <p:spPr bwMode="auto">
          <a:xfrm>
            <a:off x="12289998" y="5411376"/>
            <a:ext cx="638239" cy="638281"/>
          </a:xfrm>
          <a:custGeom>
            <a:avLst/>
            <a:gdLst>
              <a:gd name="T0" fmla="*/ 253 w 502"/>
              <a:gd name="T1" fmla="*/ 6 h 502"/>
              <a:gd name="T2" fmla="*/ 253 w 502"/>
              <a:gd name="T3" fmla="*/ 6 h 502"/>
              <a:gd name="T4" fmla="*/ 501 w 502"/>
              <a:gd name="T5" fmla="*/ 254 h 502"/>
              <a:gd name="T6" fmla="*/ 253 w 502"/>
              <a:gd name="T7" fmla="*/ 501 h 502"/>
              <a:gd name="T8" fmla="*/ 6 w 502"/>
              <a:gd name="T9" fmla="*/ 254 h 502"/>
              <a:gd name="T10" fmla="*/ 253 w 502"/>
              <a:gd name="T11" fmla="*/ 6 h 502"/>
              <a:gd name="T12" fmla="*/ 253 w 502"/>
              <a:gd name="T13" fmla="*/ 0 h 502"/>
              <a:gd name="T14" fmla="*/ 253 w 502"/>
              <a:gd name="T15" fmla="*/ 0 h 502"/>
              <a:gd name="T16" fmla="*/ 0 w 502"/>
              <a:gd name="T17" fmla="*/ 254 h 502"/>
              <a:gd name="T18" fmla="*/ 253 w 502"/>
              <a:gd name="T19" fmla="*/ 501 h 502"/>
              <a:gd name="T20" fmla="*/ 501 w 502"/>
              <a:gd name="T21" fmla="*/ 254 h 502"/>
              <a:gd name="T22" fmla="*/ 253 w 502"/>
              <a:gd name="T23" fmla="*/ 0 h 502"/>
              <a:gd name="T24" fmla="*/ 253 w 502"/>
              <a:gd name="T25" fmla="*/ 6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2" h="502">
                <a:moveTo>
                  <a:pt x="253" y="6"/>
                </a:moveTo>
                <a:lnTo>
                  <a:pt x="253" y="6"/>
                </a:lnTo>
                <a:cubicBezTo>
                  <a:pt x="386" y="6"/>
                  <a:pt x="501" y="115"/>
                  <a:pt x="501" y="254"/>
                </a:cubicBezTo>
                <a:cubicBezTo>
                  <a:pt x="501" y="386"/>
                  <a:pt x="386" y="501"/>
                  <a:pt x="253" y="501"/>
                </a:cubicBezTo>
                <a:cubicBezTo>
                  <a:pt x="114" y="501"/>
                  <a:pt x="6" y="386"/>
                  <a:pt x="6" y="254"/>
                </a:cubicBezTo>
                <a:cubicBezTo>
                  <a:pt x="6" y="115"/>
                  <a:pt x="114" y="6"/>
                  <a:pt x="253" y="6"/>
                </a:cubicBezTo>
                <a:lnTo>
                  <a:pt x="253" y="0"/>
                </a:lnTo>
                <a:lnTo>
                  <a:pt x="253" y="0"/>
                </a:lnTo>
                <a:cubicBezTo>
                  <a:pt x="114" y="0"/>
                  <a:pt x="0" y="115"/>
                  <a:pt x="0" y="254"/>
                </a:cubicBezTo>
                <a:cubicBezTo>
                  <a:pt x="0" y="392"/>
                  <a:pt x="114" y="501"/>
                  <a:pt x="253" y="501"/>
                </a:cubicBezTo>
                <a:cubicBezTo>
                  <a:pt x="392" y="501"/>
                  <a:pt x="501" y="392"/>
                  <a:pt x="501" y="254"/>
                </a:cubicBezTo>
                <a:cubicBezTo>
                  <a:pt x="501" y="115"/>
                  <a:pt x="392" y="0"/>
                  <a:pt x="253" y="0"/>
                </a:cubicBezTo>
                <a:lnTo>
                  <a:pt x="25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41" name="Freeform 599"/>
          <p:cNvSpPr>
            <a:spLocks noChangeArrowheads="1"/>
          </p:cNvSpPr>
          <p:nvPr/>
        </p:nvSpPr>
        <p:spPr bwMode="auto">
          <a:xfrm>
            <a:off x="13672851" y="4638720"/>
            <a:ext cx="599051" cy="599087"/>
          </a:xfrm>
          <a:custGeom>
            <a:avLst/>
            <a:gdLst>
              <a:gd name="T0" fmla="*/ 235 w 471"/>
              <a:gd name="T1" fmla="*/ 471 h 472"/>
              <a:gd name="T2" fmla="*/ 235 w 471"/>
              <a:gd name="T3" fmla="*/ 471 h 472"/>
              <a:gd name="T4" fmla="*/ 0 w 471"/>
              <a:gd name="T5" fmla="*/ 235 h 472"/>
              <a:gd name="T6" fmla="*/ 235 w 471"/>
              <a:gd name="T7" fmla="*/ 0 h 472"/>
              <a:gd name="T8" fmla="*/ 470 w 471"/>
              <a:gd name="T9" fmla="*/ 235 h 472"/>
              <a:gd name="T10" fmla="*/ 235 w 471"/>
              <a:gd name="T11" fmla="*/ 471 h 472"/>
            </a:gdLst>
            <a:ahLst/>
            <a:cxnLst>
              <a:cxn ang="0">
                <a:pos x="T0" y="T1"/>
              </a:cxn>
              <a:cxn ang="0">
                <a:pos x="T2" y="T3"/>
              </a:cxn>
              <a:cxn ang="0">
                <a:pos x="T4" y="T5"/>
              </a:cxn>
              <a:cxn ang="0">
                <a:pos x="T6" y="T7"/>
              </a:cxn>
              <a:cxn ang="0">
                <a:pos x="T8" y="T9"/>
              </a:cxn>
              <a:cxn ang="0">
                <a:pos x="T10" y="T11"/>
              </a:cxn>
            </a:cxnLst>
            <a:rect l="0" t="0" r="r" b="b"/>
            <a:pathLst>
              <a:path w="471" h="472">
                <a:moveTo>
                  <a:pt x="235" y="471"/>
                </a:moveTo>
                <a:lnTo>
                  <a:pt x="235" y="471"/>
                </a:lnTo>
                <a:cubicBezTo>
                  <a:pt x="102" y="471"/>
                  <a:pt x="0" y="362"/>
                  <a:pt x="0" y="235"/>
                </a:cubicBezTo>
                <a:cubicBezTo>
                  <a:pt x="0" y="103"/>
                  <a:pt x="102" y="0"/>
                  <a:pt x="235" y="0"/>
                </a:cubicBezTo>
                <a:cubicBezTo>
                  <a:pt x="362" y="0"/>
                  <a:pt x="470" y="103"/>
                  <a:pt x="470" y="235"/>
                </a:cubicBezTo>
                <a:cubicBezTo>
                  <a:pt x="470" y="362"/>
                  <a:pt x="362" y="471"/>
                  <a:pt x="235" y="47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42" name="Freeform 600"/>
          <p:cNvSpPr>
            <a:spLocks noChangeArrowheads="1"/>
          </p:cNvSpPr>
          <p:nvPr/>
        </p:nvSpPr>
        <p:spPr bwMode="auto">
          <a:xfrm>
            <a:off x="13661650" y="4638720"/>
            <a:ext cx="604649" cy="599087"/>
          </a:xfrm>
          <a:custGeom>
            <a:avLst/>
            <a:gdLst>
              <a:gd name="T0" fmla="*/ 241 w 477"/>
              <a:gd name="T1" fmla="*/ 0 h 472"/>
              <a:gd name="T2" fmla="*/ 241 w 477"/>
              <a:gd name="T3" fmla="*/ 0 h 472"/>
              <a:gd name="T4" fmla="*/ 476 w 477"/>
              <a:gd name="T5" fmla="*/ 235 h 472"/>
              <a:gd name="T6" fmla="*/ 241 w 477"/>
              <a:gd name="T7" fmla="*/ 471 h 472"/>
              <a:gd name="T8" fmla="*/ 6 w 477"/>
              <a:gd name="T9" fmla="*/ 235 h 472"/>
              <a:gd name="T10" fmla="*/ 241 w 477"/>
              <a:gd name="T11" fmla="*/ 0 h 472"/>
              <a:gd name="T12" fmla="*/ 241 w 477"/>
              <a:gd name="T13" fmla="*/ 0 h 472"/>
              <a:gd name="T14" fmla="*/ 241 w 477"/>
              <a:gd name="T15" fmla="*/ 0 h 472"/>
              <a:gd name="T16" fmla="*/ 0 w 477"/>
              <a:gd name="T17" fmla="*/ 235 h 472"/>
              <a:gd name="T18" fmla="*/ 241 w 477"/>
              <a:gd name="T19" fmla="*/ 471 h 472"/>
              <a:gd name="T20" fmla="*/ 476 w 477"/>
              <a:gd name="T21" fmla="*/ 235 h 472"/>
              <a:gd name="T22" fmla="*/ 241 w 477"/>
              <a:gd name="T23"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7" h="472">
                <a:moveTo>
                  <a:pt x="241" y="0"/>
                </a:moveTo>
                <a:lnTo>
                  <a:pt x="241" y="0"/>
                </a:lnTo>
                <a:cubicBezTo>
                  <a:pt x="368" y="0"/>
                  <a:pt x="476" y="103"/>
                  <a:pt x="476" y="235"/>
                </a:cubicBezTo>
                <a:cubicBezTo>
                  <a:pt x="476" y="362"/>
                  <a:pt x="368" y="471"/>
                  <a:pt x="241" y="471"/>
                </a:cubicBezTo>
                <a:cubicBezTo>
                  <a:pt x="108" y="471"/>
                  <a:pt x="6" y="362"/>
                  <a:pt x="6" y="235"/>
                </a:cubicBezTo>
                <a:cubicBezTo>
                  <a:pt x="6" y="103"/>
                  <a:pt x="108" y="0"/>
                  <a:pt x="241" y="0"/>
                </a:cubicBezTo>
                <a:lnTo>
                  <a:pt x="241" y="0"/>
                </a:lnTo>
                <a:lnTo>
                  <a:pt x="241" y="0"/>
                </a:lnTo>
                <a:cubicBezTo>
                  <a:pt x="108" y="0"/>
                  <a:pt x="0" y="103"/>
                  <a:pt x="0" y="235"/>
                </a:cubicBezTo>
                <a:cubicBezTo>
                  <a:pt x="0" y="368"/>
                  <a:pt x="108" y="471"/>
                  <a:pt x="241" y="471"/>
                </a:cubicBezTo>
                <a:cubicBezTo>
                  <a:pt x="368" y="471"/>
                  <a:pt x="476" y="368"/>
                  <a:pt x="476" y="235"/>
                </a:cubicBezTo>
                <a:cubicBezTo>
                  <a:pt x="476" y="103"/>
                  <a:pt x="368" y="0"/>
                  <a:pt x="24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43" name="Freeform 601"/>
          <p:cNvSpPr>
            <a:spLocks noChangeArrowheads="1"/>
          </p:cNvSpPr>
          <p:nvPr/>
        </p:nvSpPr>
        <p:spPr bwMode="auto">
          <a:xfrm>
            <a:off x="9613869" y="4157209"/>
            <a:ext cx="313520" cy="313542"/>
          </a:xfrm>
          <a:custGeom>
            <a:avLst/>
            <a:gdLst>
              <a:gd name="T0" fmla="*/ 121 w 248"/>
              <a:gd name="T1" fmla="*/ 247 h 248"/>
              <a:gd name="T2" fmla="*/ 121 w 248"/>
              <a:gd name="T3" fmla="*/ 247 h 248"/>
              <a:gd name="T4" fmla="*/ 0 w 248"/>
              <a:gd name="T5" fmla="*/ 127 h 248"/>
              <a:gd name="T6" fmla="*/ 121 w 248"/>
              <a:gd name="T7" fmla="*/ 0 h 248"/>
              <a:gd name="T8" fmla="*/ 247 w 248"/>
              <a:gd name="T9" fmla="*/ 127 h 248"/>
              <a:gd name="T10" fmla="*/ 121 w 248"/>
              <a:gd name="T11" fmla="*/ 247 h 248"/>
            </a:gdLst>
            <a:ahLst/>
            <a:cxnLst>
              <a:cxn ang="0">
                <a:pos x="T0" y="T1"/>
              </a:cxn>
              <a:cxn ang="0">
                <a:pos x="T2" y="T3"/>
              </a:cxn>
              <a:cxn ang="0">
                <a:pos x="T4" y="T5"/>
              </a:cxn>
              <a:cxn ang="0">
                <a:pos x="T6" y="T7"/>
              </a:cxn>
              <a:cxn ang="0">
                <a:pos x="T8" y="T9"/>
              </a:cxn>
              <a:cxn ang="0">
                <a:pos x="T10" y="T11"/>
              </a:cxn>
            </a:cxnLst>
            <a:rect l="0" t="0" r="r" b="b"/>
            <a:pathLst>
              <a:path w="248" h="248">
                <a:moveTo>
                  <a:pt x="121" y="247"/>
                </a:moveTo>
                <a:lnTo>
                  <a:pt x="121" y="247"/>
                </a:lnTo>
                <a:cubicBezTo>
                  <a:pt x="54" y="247"/>
                  <a:pt x="0" y="193"/>
                  <a:pt x="0" y="127"/>
                </a:cubicBezTo>
                <a:cubicBezTo>
                  <a:pt x="0" y="54"/>
                  <a:pt x="54" y="0"/>
                  <a:pt x="121" y="0"/>
                </a:cubicBezTo>
                <a:cubicBezTo>
                  <a:pt x="193" y="0"/>
                  <a:pt x="247" y="54"/>
                  <a:pt x="247" y="127"/>
                </a:cubicBezTo>
                <a:cubicBezTo>
                  <a:pt x="247" y="193"/>
                  <a:pt x="193" y="247"/>
                  <a:pt x="121" y="24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52" name="Freeform 602"/>
          <p:cNvSpPr>
            <a:spLocks noChangeArrowheads="1"/>
          </p:cNvSpPr>
          <p:nvPr/>
        </p:nvSpPr>
        <p:spPr bwMode="auto">
          <a:xfrm>
            <a:off x="9613869" y="4157209"/>
            <a:ext cx="313520" cy="313542"/>
          </a:xfrm>
          <a:custGeom>
            <a:avLst/>
            <a:gdLst>
              <a:gd name="T0" fmla="*/ 121 w 248"/>
              <a:gd name="T1" fmla="*/ 0 h 248"/>
              <a:gd name="T2" fmla="*/ 121 w 248"/>
              <a:gd name="T3" fmla="*/ 0 h 248"/>
              <a:gd name="T4" fmla="*/ 247 w 248"/>
              <a:gd name="T5" fmla="*/ 127 h 248"/>
              <a:gd name="T6" fmla="*/ 121 w 248"/>
              <a:gd name="T7" fmla="*/ 247 h 248"/>
              <a:gd name="T8" fmla="*/ 0 w 248"/>
              <a:gd name="T9" fmla="*/ 127 h 248"/>
              <a:gd name="T10" fmla="*/ 121 w 248"/>
              <a:gd name="T11" fmla="*/ 0 h 248"/>
              <a:gd name="T12" fmla="*/ 121 w 248"/>
              <a:gd name="T13" fmla="*/ 0 h 248"/>
              <a:gd name="T14" fmla="*/ 121 w 248"/>
              <a:gd name="T15" fmla="*/ 0 h 248"/>
              <a:gd name="T16" fmla="*/ 0 w 248"/>
              <a:gd name="T17" fmla="*/ 127 h 248"/>
              <a:gd name="T18" fmla="*/ 121 w 248"/>
              <a:gd name="T19" fmla="*/ 247 h 248"/>
              <a:gd name="T20" fmla="*/ 247 w 248"/>
              <a:gd name="T21" fmla="*/ 127 h 248"/>
              <a:gd name="T22" fmla="*/ 121 w 248"/>
              <a:gd name="T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248">
                <a:moveTo>
                  <a:pt x="121" y="0"/>
                </a:moveTo>
                <a:lnTo>
                  <a:pt x="121" y="0"/>
                </a:lnTo>
                <a:cubicBezTo>
                  <a:pt x="193" y="0"/>
                  <a:pt x="247" y="54"/>
                  <a:pt x="247" y="127"/>
                </a:cubicBezTo>
                <a:cubicBezTo>
                  <a:pt x="247" y="193"/>
                  <a:pt x="193" y="247"/>
                  <a:pt x="121" y="247"/>
                </a:cubicBezTo>
                <a:cubicBezTo>
                  <a:pt x="54" y="247"/>
                  <a:pt x="0" y="193"/>
                  <a:pt x="0" y="127"/>
                </a:cubicBezTo>
                <a:cubicBezTo>
                  <a:pt x="0" y="54"/>
                  <a:pt x="54" y="0"/>
                  <a:pt x="121" y="0"/>
                </a:cubicBezTo>
                <a:lnTo>
                  <a:pt x="121" y="0"/>
                </a:lnTo>
                <a:lnTo>
                  <a:pt x="121" y="0"/>
                </a:lnTo>
                <a:cubicBezTo>
                  <a:pt x="54" y="0"/>
                  <a:pt x="0" y="54"/>
                  <a:pt x="0" y="127"/>
                </a:cubicBezTo>
                <a:cubicBezTo>
                  <a:pt x="0" y="193"/>
                  <a:pt x="54" y="247"/>
                  <a:pt x="121" y="247"/>
                </a:cubicBezTo>
                <a:cubicBezTo>
                  <a:pt x="193" y="247"/>
                  <a:pt x="247" y="193"/>
                  <a:pt x="247" y="127"/>
                </a:cubicBezTo>
                <a:cubicBezTo>
                  <a:pt x="247" y="54"/>
                  <a:pt x="193" y="0"/>
                  <a:pt x="12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53" name="Freeform 603"/>
          <p:cNvSpPr>
            <a:spLocks noChangeArrowheads="1"/>
          </p:cNvSpPr>
          <p:nvPr/>
        </p:nvSpPr>
        <p:spPr bwMode="auto">
          <a:xfrm>
            <a:off x="10694400" y="8849139"/>
            <a:ext cx="145562" cy="145573"/>
          </a:xfrm>
          <a:custGeom>
            <a:avLst/>
            <a:gdLst>
              <a:gd name="T0" fmla="*/ 60 w 115"/>
              <a:gd name="T1" fmla="*/ 115 h 116"/>
              <a:gd name="T2" fmla="*/ 60 w 115"/>
              <a:gd name="T3" fmla="*/ 115 h 116"/>
              <a:gd name="T4" fmla="*/ 0 w 115"/>
              <a:gd name="T5" fmla="*/ 54 h 116"/>
              <a:gd name="T6" fmla="*/ 60 w 115"/>
              <a:gd name="T7" fmla="*/ 0 h 116"/>
              <a:gd name="T8" fmla="*/ 114 w 115"/>
              <a:gd name="T9" fmla="*/ 54 h 116"/>
              <a:gd name="T10" fmla="*/ 60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60" y="115"/>
                </a:moveTo>
                <a:lnTo>
                  <a:pt x="60" y="115"/>
                </a:lnTo>
                <a:cubicBezTo>
                  <a:pt x="30" y="115"/>
                  <a:pt x="0" y="85"/>
                  <a:pt x="0" y="54"/>
                </a:cubicBezTo>
                <a:cubicBezTo>
                  <a:pt x="0" y="24"/>
                  <a:pt x="30" y="0"/>
                  <a:pt x="60" y="0"/>
                </a:cubicBezTo>
                <a:cubicBezTo>
                  <a:pt x="90" y="0"/>
                  <a:pt x="114" y="24"/>
                  <a:pt x="114" y="54"/>
                </a:cubicBezTo>
                <a:cubicBezTo>
                  <a:pt x="114" y="85"/>
                  <a:pt x="90" y="115"/>
                  <a:pt x="60"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55" name="Freeform 604"/>
          <p:cNvSpPr>
            <a:spLocks noChangeArrowheads="1"/>
          </p:cNvSpPr>
          <p:nvPr/>
        </p:nvSpPr>
        <p:spPr bwMode="auto">
          <a:xfrm>
            <a:off x="10694400" y="8843535"/>
            <a:ext cx="145562" cy="156771"/>
          </a:xfrm>
          <a:custGeom>
            <a:avLst/>
            <a:gdLst>
              <a:gd name="T0" fmla="*/ 60 w 115"/>
              <a:gd name="T1" fmla="*/ 6 h 122"/>
              <a:gd name="T2" fmla="*/ 60 w 115"/>
              <a:gd name="T3" fmla="*/ 6 h 122"/>
              <a:gd name="T4" fmla="*/ 114 w 115"/>
              <a:gd name="T5" fmla="*/ 60 h 122"/>
              <a:gd name="T6" fmla="*/ 60 w 115"/>
              <a:gd name="T7" fmla="*/ 115 h 122"/>
              <a:gd name="T8" fmla="*/ 0 w 115"/>
              <a:gd name="T9" fmla="*/ 60 h 122"/>
              <a:gd name="T10" fmla="*/ 60 w 115"/>
              <a:gd name="T11" fmla="*/ 6 h 122"/>
              <a:gd name="T12" fmla="*/ 60 w 115"/>
              <a:gd name="T13" fmla="*/ 0 h 122"/>
              <a:gd name="T14" fmla="*/ 60 w 115"/>
              <a:gd name="T15" fmla="*/ 0 h 122"/>
              <a:gd name="T16" fmla="*/ 0 w 115"/>
              <a:gd name="T17" fmla="*/ 60 h 122"/>
              <a:gd name="T18" fmla="*/ 60 w 115"/>
              <a:gd name="T19" fmla="*/ 121 h 122"/>
              <a:gd name="T20" fmla="*/ 114 w 115"/>
              <a:gd name="T21" fmla="*/ 60 h 122"/>
              <a:gd name="T22" fmla="*/ 60 w 115"/>
              <a:gd name="T23" fmla="*/ 0 h 122"/>
              <a:gd name="T24" fmla="*/ 60 w 115"/>
              <a:gd name="T25"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122">
                <a:moveTo>
                  <a:pt x="60" y="6"/>
                </a:moveTo>
                <a:lnTo>
                  <a:pt x="60" y="6"/>
                </a:lnTo>
                <a:cubicBezTo>
                  <a:pt x="90" y="6"/>
                  <a:pt x="114" y="30"/>
                  <a:pt x="114" y="60"/>
                </a:cubicBezTo>
                <a:cubicBezTo>
                  <a:pt x="114" y="91"/>
                  <a:pt x="90" y="115"/>
                  <a:pt x="60" y="115"/>
                </a:cubicBezTo>
                <a:cubicBezTo>
                  <a:pt x="30" y="115"/>
                  <a:pt x="0" y="91"/>
                  <a:pt x="0" y="60"/>
                </a:cubicBezTo>
                <a:cubicBezTo>
                  <a:pt x="0" y="30"/>
                  <a:pt x="30" y="6"/>
                  <a:pt x="60" y="6"/>
                </a:cubicBezTo>
                <a:lnTo>
                  <a:pt x="60" y="0"/>
                </a:lnTo>
                <a:lnTo>
                  <a:pt x="60" y="0"/>
                </a:lnTo>
                <a:cubicBezTo>
                  <a:pt x="24" y="0"/>
                  <a:pt x="0" y="30"/>
                  <a:pt x="0" y="60"/>
                </a:cubicBezTo>
                <a:cubicBezTo>
                  <a:pt x="0" y="91"/>
                  <a:pt x="24" y="121"/>
                  <a:pt x="60" y="121"/>
                </a:cubicBezTo>
                <a:cubicBezTo>
                  <a:pt x="90" y="121"/>
                  <a:pt x="114" y="91"/>
                  <a:pt x="114" y="60"/>
                </a:cubicBezTo>
                <a:cubicBezTo>
                  <a:pt x="114" y="30"/>
                  <a:pt x="90" y="0"/>
                  <a:pt x="60" y="0"/>
                </a:cubicBezTo>
                <a:lnTo>
                  <a:pt x="60"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56" name="Freeform 605"/>
          <p:cNvSpPr>
            <a:spLocks noChangeArrowheads="1"/>
          </p:cNvSpPr>
          <p:nvPr/>
        </p:nvSpPr>
        <p:spPr bwMode="auto">
          <a:xfrm>
            <a:off x="14484649" y="8042889"/>
            <a:ext cx="145562" cy="145573"/>
          </a:xfrm>
          <a:custGeom>
            <a:avLst/>
            <a:gdLst>
              <a:gd name="T0" fmla="*/ 55 w 116"/>
              <a:gd name="T1" fmla="*/ 114 h 115"/>
              <a:gd name="T2" fmla="*/ 55 w 116"/>
              <a:gd name="T3" fmla="*/ 114 h 115"/>
              <a:gd name="T4" fmla="*/ 0 w 116"/>
              <a:gd name="T5" fmla="*/ 54 h 115"/>
              <a:gd name="T6" fmla="*/ 55 w 116"/>
              <a:gd name="T7" fmla="*/ 0 h 115"/>
              <a:gd name="T8" fmla="*/ 115 w 116"/>
              <a:gd name="T9" fmla="*/ 54 h 115"/>
              <a:gd name="T10" fmla="*/ 55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55" y="114"/>
                </a:moveTo>
                <a:lnTo>
                  <a:pt x="55" y="114"/>
                </a:lnTo>
                <a:cubicBezTo>
                  <a:pt x="24" y="114"/>
                  <a:pt x="0" y="90"/>
                  <a:pt x="0" y="54"/>
                </a:cubicBezTo>
                <a:cubicBezTo>
                  <a:pt x="0" y="24"/>
                  <a:pt x="24" y="0"/>
                  <a:pt x="55" y="0"/>
                </a:cubicBezTo>
                <a:cubicBezTo>
                  <a:pt x="85" y="0"/>
                  <a:pt x="115" y="24"/>
                  <a:pt x="115" y="54"/>
                </a:cubicBezTo>
                <a:cubicBezTo>
                  <a:pt x="115" y="90"/>
                  <a:pt x="85" y="114"/>
                  <a:pt x="55"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60" name="Freeform 606"/>
          <p:cNvSpPr>
            <a:spLocks noChangeArrowheads="1"/>
          </p:cNvSpPr>
          <p:nvPr/>
        </p:nvSpPr>
        <p:spPr bwMode="auto">
          <a:xfrm>
            <a:off x="14473451" y="8042889"/>
            <a:ext cx="156760" cy="145573"/>
          </a:xfrm>
          <a:custGeom>
            <a:avLst/>
            <a:gdLst>
              <a:gd name="T0" fmla="*/ 61 w 122"/>
              <a:gd name="T1" fmla="*/ 0 h 115"/>
              <a:gd name="T2" fmla="*/ 61 w 122"/>
              <a:gd name="T3" fmla="*/ 0 h 115"/>
              <a:gd name="T4" fmla="*/ 115 w 122"/>
              <a:gd name="T5" fmla="*/ 54 h 115"/>
              <a:gd name="T6" fmla="*/ 61 w 122"/>
              <a:gd name="T7" fmla="*/ 114 h 115"/>
              <a:gd name="T8" fmla="*/ 6 w 122"/>
              <a:gd name="T9" fmla="*/ 54 h 115"/>
              <a:gd name="T10" fmla="*/ 61 w 122"/>
              <a:gd name="T11" fmla="*/ 0 h 115"/>
              <a:gd name="T12" fmla="*/ 61 w 122"/>
              <a:gd name="T13" fmla="*/ 0 h 115"/>
              <a:gd name="T14" fmla="*/ 61 w 122"/>
              <a:gd name="T15" fmla="*/ 0 h 115"/>
              <a:gd name="T16" fmla="*/ 0 w 122"/>
              <a:gd name="T17" fmla="*/ 54 h 115"/>
              <a:gd name="T18" fmla="*/ 61 w 122"/>
              <a:gd name="T19" fmla="*/ 114 h 115"/>
              <a:gd name="T20" fmla="*/ 121 w 122"/>
              <a:gd name="T21" fmla="*/ 54 h 115"/>
              <a:gd name="T22" fmla="*/ 61 w 122"/>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15">
                <a:moveTo>
                  <a:pt x="61" y="0"/>
                </a:moveTo>
                <a:lnTo>
                  <a:pt x="61" y="0"/>
                </a:lnTo>
                <a:cubicBezTo>
                  <a:pt x="91" y="0"/>
                  <a:pt x="115" y="24"/>
                  <a:pt x="115" y="54"/>
                </a:cubicBezTo>
                <a:cubicBezTo>
                  <a:pt x="115" y="90"/>
                  <a:pt x="91" y="114"/>
                  <a:pt x="61" y="114"/>
                </a:cubicBezTo>
                <a:cubicBezTo>
                  <a:pt x="30" y="114"/>
                  <a:pt x="6" y="90"/>
                  <a:pt x="6" y="54"/>
                </a:cubicBezTo>
                <a:cubicBezTo>
                  <a:pt x="6" y="24"/>
                  <a:pt x="30" y="0"/>
                  <a:pt x="61" y="0"/>
                </a:cubicBezTo>
                <a:lnTo>
                  <a:pt x="61" y="0"/>
                </a:lnTo>
                <a:lnTo>
                  <a:pt x="61" y="0"/>
                </a:lnTo>
                <a:cubicBezTo>
                  <a:pt x="30" y="0"/>
                  <a:pt x="0" y="24"/>
                  <a:pt x="0" y="54"/>
                </a:cubicBezTo>
                <a:cubicBezTo>
                  <a:pt x="0" y="90"/>
                  <a:pt x="30" y="114"/>
                  <a:pt x="61" y="114"/>
                </a:cubicBezTo>
                <a:cubicBezTo>
                  <a:pt x="91" y="114"/>
                  <a:pt x="121" y="90"/>
                  <a:pt x="121" y="54"/>
                </a:cubicBezTo>
                <a:cubicBezTo>
                  <a:pt x="121" y="24"/>
                  <a:pt x="91" y="0"/>
                  <a:pt x="6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61" name="Freeform 607"/>
          <p:cNvSpPr>
            <a:spLocks noChangeArrowheads="1"/>
          </p:cNvSpPr>
          <p:nvPr/>
        </p:nvSpPr>
        <p:spPr bwMode="auto">
          <a:xfrm>
            <a:off x="13577678" y="8031691"/>
            <a:ext cx="145562" cy="145573"/>
          </a:xfrm>
          <a:custGeom>
            <a:avLst/>
            <a:gdLst>
              <a:gd name="T0" fmla="*/ 61 w 116"/>
              <a:gd name="T1" fmla="*/ 114 h 115"/>
              <a:gd name="T2" fmla="*/ 61 w 116"/>
              <a:gd name="T3" fmla="*/ 114 h 115"/>
              <a:gd name="T4" fmla="*/ 0 w 116"/>
              <a:gd name="T5" fmla="*/ 54 h 115"/>
              <a:gd name="T6" fmla="*/ 61 w 116"/>
              <a:gd name="T7" fmla="*/ 0 h 115"/>
              <a:gd name="T8" fmla="*/ 115 w 116"/>
              <a:gd name="T9" fmla="*/ 54 h 115"/>
              <a:gd name="T10" fmla="*/ 61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61" y="114"/>
                </a:moveTo>
                <a:lnTo>
                  <a:pt x="61" y="114"/>
                </a:lnTo>
                <a:cubicBezTo>
                  <a:pt x="25" y="114"/>
                  <a:pt x="0" y="90"/>
                  <a:pt x="0" y="54"/>
                </a:cubicBezTo>
                <a:cubicBezTo>
                  <a:pt x="0" y="24"/>
                  <a:pt x="25" y="0"/>
                  <a:pt x="61" y="0"/>
                </a:cubicBezTo>
                <a:cubicBezTo>
                  <a:pt x="91" y="0"/>
                  <a:pt x="115" y="24"/>
                  <a:pt x="115" y="54"/>
                </a:cubicBezTo>
                <a:cubicBezTo>
                  <a:pt x="115" y="90"/>
                  <a:pt x="91" y="114"/>
                  <a:pt x="61"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62" name="Freeform 608"/>
          <p:cNvSpPr>
            <a:spLocks noChangeArrowheads="1"/>
          </p:cNvSpPr>
          <p:nvPr/>
        </p:nvSpPr>
        <p:spPr bwMode="auto">
          <a:xfrm>
            <a:off x="13577678" y="8031691"/>
            <a:ext cx="145562" cy="145573"/>
          </a:xfrm>
          <a:custGeom>
            <a:avLst/>
            <a:gdLst>
              <a:gd name="T0" fmla="*/ 61 w 116"/>
              <a:gd name="T1" fmla="*/ 0 h 115"/>
              <a:gd name="T2" fmla="*/ 61 w 116"/>
              <a:gd name="T3" fmla="*/ 0 h 115"/>
              <a:gd name="T4" fmla="*/ 115 w 116"/>
              <a:gd name="T5" fmla="*/ 54 h 115"/>
              <a:gd name="T6" fmla="*/ 61 w 116"/>
              <a:gd name="T7" fmla="*/ 114 h 115"/>
              <a:gd name="T8" fmla="*/ 0 w 116"/>
              <a:gd name="T9" fmla="*/ 54 h 115"/>
              <a:gd name="T10" fmla="*/ 61 w 116"/>
              <a:gd name="T11" fmla="*/ 0 h 115"/>
              <a:gd name="T12" fmla="*/ 61 w 116"/>
              <a:gd name="T13" fmla="*/ 0 h 115"/>
              <a:gd name="T14" fmla="*/ 61 w 116"/>
              <a:gd name="T15" fmla="*/ 0 h 115"/>
              <a:gd name="T16" fmla="*/ 0 w 116"/>
              <a:gd name="T17" fmla="*/ 54 h 115"/>
              <a:gd name="T18" fmla="*/ 61 w 116"/>
              <a:gd name="T19" fmla="*/ 114 h 115"/>
              <a:gd name="T20" fmla="*/ 115 w 116"/>
              <a:gd name="T21" fmla="*/ 54 h 115"/>
              <a:gd name="T22" fmla="*/ 61 w 116"/>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5">
                <a:moveTo>
                  <a:pt x="61" y="0"/>
                </a:moveTo>
                <a:lnTo>
                  <a:pt x="61" y="0"/>
                </a:lnTo>
                <a:cubicBezTo>
                  <a:pt x="91" y="0"/>
                  <a:pt x="115" y="24"/>
                  <a:pt x="115" y="54"/>
                </a:cubicBezTo>
                <a:cubicBezTo>
                  <a:pt x="115" y="90"/>
                  <a:pt x="91" y="114"/>
                  <a:pt x="61" y="114"/>
                </a:cubicBezTo>
                <a:cubicBezTo>
                  <a:pt x="25" y="114"/>
                  <a:pt x="0" y="90"/>
                  <a:pt x="0" y="54"/>
                </a:cubicBezTo>
                <a:cubicBezTo>
                  <a:pt x="0" y="24"/>
                  <a:pt x="25" y="0"/>
                  <a:pt x="61" y="0"/>
                </a:cubicBezTo>
                <a:lnTo>
                  <a:pt x="61" y="0"/>
                </a:lnTo>
                <a:lnTo>
                  <a:pt x="61" y="0"/>
                </a:lnTo>
                <a:cubicBezTo>
                  <a:pt x="25" y="0"/>
                  <a:pt x="0" y="24"/>
                  <a:pt x="0" y="54"/>
                </a:cubicBezTo>
                <a:cubicBezTo>
                  <a:pt x="0" y="90"/>
                  <a:pt x="25" y="114"/>
                  <a:pt x="61" y="114"/>
                </a:cubicBezTo>
                <a:cubicBezTo>
                  <a:pt x="91" y="114"/>
                  <a:pt x="115" y="90"/>
                  <a:pt x="115" y="54"/>
                </a:cubicBezTo>
                <a:cubicBezTo>
                  <a:pt x="115" y="24"/>
                  <a:pt x="91" y="0"/>
                  <a:pt x="6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63" name="Freeform 609"/>
          <p:cNvSpPr>
            <a:spLocks noChangeArrowheads="1"/>
          </p:cNvSpPr>
          <p:nvPr/>
        </p:nvSpPr>
        <p:spPr bwMode="auto">
          <a:xfrm>
            <a:off x="14092746" y="9381038"/>
            <a:ext cx="145562" cy="145573"/>
          </a:xfrm>
          <a:custGeom>
            <a:avLst/>
            <a:gdLst>
              <a:gd name="T0" fmla="*/ 54 w 115"/>
              <a:gd name="T1" fmla="*/ 114 h 115"/>
              <a:gd name="T2" fmla="*/ 54 w 115"/>
              <a:gd name="T3" fmla="*/ 114 h 115"/>
              <a:gd name="T4" fmla="*/ 0 w 115"/>
              <a:gd name="T5" fmla="*/ 54 h 115"/>
              <a:gd name="T6" fmla="*/ 54 w 115"/>
              <a:gd name="T7" fmla="*/ 0 h 115"/>
              <a:gd name="T8" fmla="*/ 114 w 115"/>
              <a:gd name="T9" fmla="*/ 54 h 115"/>
              <a:gd name="T10" fmla="*/ 54 w 115"/>
              <a:gd name="T11" fmla="*/ 114 h 115"/>
            </a:gdLst>
            <a:ahLst/>
            <a:cxnLst>
              <a:cxn ang="0">
                <a:pos x="T0" y="T1"/>
              </a:cxn>
              <a:cxn ang="0">
                <a:pos x="T2" y="T3"/>
              </a:cxn>
              <a:cxn ang="0">
                <a:pos x="T4" y="T5"/>
              </a:cxn>
              <a:cxn ang="0">
                <a:pos x="T6" y="T7"/>
              </a:cxn>
              <a:cxn ang="0">
                <a:pos x="T8" y="T9"/>
              </a:cxn>
              <a:cxn ang="0">
                <a:pos x="T10" y="T11"/>
              </a:cxn>
            </a:cxnLst>
            <a:rect l="0" t="0" r="r" b="b"/>
            <a:pathLst>
              <a:path w="115" h="115">
                <a:moveTo>
                  <a:pt x="54" y="114"/>
                </a:moveTo>
                <a:lnTo>
                  <a:pt x="54" y="114"/>
                </a:lnTo>
                <a:cubicBezTo>
                  <a:pt x="24" y="114"/>
                  <a:pt x="0" y="90"/>
                  <a:pt x="0" y="54"/>
                </a:cubicBezTo>
                <a:cubicBezTo>
                  <a:pt x="0" y="24"/>
                  <a:pt x="24" y="0"/>
                  <a:pt x="54" y="0"/>
                </a:cubicBezTo>
                <a:cubicBezTo>
                  <a:pt x="84" y="0"/>
                  <a:pt x="114" y="24"/>
                  <a:pt x="114" y="54"/>
                </a:cubicBezTo>
                <a:cubicBezTo>
                  <a:pt x="114" y="90"/>
                  <a:pt x="84" y="114"/>
                  <a:pt x="54"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64" name="Freeform 610"/>
          <p:cNvSpPr>
            <a:spLocks noChangeArrowheads="1"/>
          </p:cNvSpPr>
          <p:nvPr/>
        </p:nvSpPr>
        <p:spPr bwMode="auto">
          <a:xfrm>
            <a:off x="14092746" y="9381038"/>
            <a:ext cx="145562" cy="145573"/>
          </a:xfrm>
          <a:custGeom>
            <a:avLst/>
            <a:gdLst>
              <a:gd name="T0" fmla="*/ 54 w 115"/>
              <a:gd name="T1" fmla="*/ 0 h 115"/>
              <a:gd name="T2" fmla="*/ 54 w 115"/>
              <a:gd name="T3" fmla="*/ 0 h 115"/>
              <a:gd name="T4" fmla="*/ 114 w 115"/>
              <a:gd name="T5" fmla="*/ 54 h 115"/>
              <a:gd name="T6" fmla="*/ 54 w 115"/>
              <a:gd name="T7" fmla="*/ 114 h 115"/>
              <a:gd name="T8" fmla="*/ 0 w 115"/>
              <a:gd name="T9" fmla="*/ 54 h 115"/>
              <a:gd name="T10" fmla="*/ 54 w 115"/>
              <a:gd name="T11" fmla="*/ 0 h 115"/>
              <a:gd name="T12" fmla="*/ 54 w 115"/>
              <a:gd name="T13" fmla="*/ 0 h 115"/>
              <a:gd name="T14" fmla="*/ 54 w 115"/>
              <a:gd name="T15" fmla="*/ 0 h 115"/>
              <a:gd name="T16" fmla="*/ 0 w 115"/>
              <a:gd name="T17" fmla="*/ 54 h 115"/>
              <a:gd name="T18" fmla="*/ 54 w 115"/>
              <a:gd name="T19" fmla="*/ 114 h 115"/>
              <a:gd name="T20" fmla="*/ 114 w 115"/>
              <a:gd name="T21" fmla="*/ 54 h 115"/>
              <a:gd name="T22" fmla="*/ 54 w 115"/>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54" y="0"/>
                </a:moveTo>
                <a:lnTo>
                  <a:pt x="54" y="0"/>
                </a:lnTo>
                <a:cubicBezTo>
                  <a:pt x="84" y="0"/>
                  <a:pt x="114" y="24"/>
                  <a:pt x="114" y="54"/>
                </a:cubicBezTo>
                <a:cubicBezTo>
                  <a:pt x="114" y="90"/>
                  <a:pt x="84" y="114"/>
                  <a:pt x="54" y="114"/>
                </a:cubicBezTo>
                <a:cubicBezTo>
                  <a:pt x="24" y="114"/>
                  <a:pt x="0" y="90"/>
                  <a:pt x="0" y="54"/>
                </a:cubicBezTo>
                <a:cubicBezTo>
                  <a:pt x="0" y="24"/>
                  <a:pt x="24" y="0"/>
                  <a:pt x="54" y="0"/>
                </a:cubicBezTo>
                <a:lnTo>
                  <a:pt x="54" y="0"/>
                </a:lnTo>
                <a:lnTo>
                  <a:pt x="54" y="0"/>
                </a:lnTo>
                <a:cubicBezTo>
                  <a:pt x="24" y="0"/>
                  <a:pt x="0" y="24"/>
                  <a:pt x="0" y="54"/>
                </a:cubicBezTo>
                <a:cubicBezTo>
                  <a:pt x="0" y="90"/>
                  <a:pt x="24" y="114"/>
                  <a:pt x="54" y="114"/>
                </a:cubicBezTo>
                <a:cubicBezTo>
                  <a:pt x="90" y="114"/>
                  <a:pt x="114" y="90"/>
                  <a:pt x="114" y="54"/>
                </a:cubicBezTo>
                <a:cubicBezTo>
                  <a:pt x="114" y="24"/>
                  <a:pt x="90" y="0"/>
                  <a:pt x="5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68" name="Freeform 611"/>
          <p:cNvSpPr>
            <a:spLocks noChangeArrowheads="1"/>
          </p:cNvSpPr>
          <p:nvPr/>
        </p:nvSpPr>
        <p:spPr bwMode="auto">
          <a:xfrm>
            <a:off x="14053552" y="9162681"/>
            <a:ext cx="184757" cy="184764"/>
          </a:xfrm>
          <a:custGeom>
            <a:avLst/>
            <a:gdLst>
              <a:gd name="T0" fmla="*/ 73 w 146"/>
              <a:gd name="T1" fmla="*/ 145 h 146"/>
              <a:gd name="T2" fmla="*/ 73 w 146"/>
              <a:gd name="T3" fmla="*/ 145 h 146"/>
              <a:gd name="T4" fmla="*/ 0 w 146"/>
              <a:gd name="T5" fmla="*/ 73 h 146"/>
              <a:gd name="T6" fmla="*/ 73 w 146"/>
              <a:gd name="T7" fmla="*/ 0 h 146"/>
              <a:gd name="T8" fmla="*/ 145 w 146"/>
              <a:gd name="T9" fmla="*/ 73 h 146"/>
              <a:gd name="T10" fmla="*/ 73 w 146"/>
              <a:gd name="T11" fmla="*/ 145 h 146"/>
            </a:gdLst>
            <a:ahLst/>
            <a:cxnLst>
              <a:cxn ang="0">
                <a:pos x="T0" y="T1"/>
              </a:cxn>
              <a:cxn ang="0">
                <a:pos x="T2" y="T3"/>
              </a:cxn>
              <a:cxn ang="0">
                <a:pos x="T4" y="T5"/>
              </a:cxn>
              <a:cxn ang="0">
                <a:pos x="T6" y="T7"/>
              </a:cxn>
              <a:cxn ang="0">
                <a:pos x="T8" y="T9"/>
              </a:cxn>
              <a:cxn ang="0">
                <a:pos x="T10" y="T11"/>
              </a:cxn>
            </a:cxnLst>
            <a:rect l="0" t="0" r="r" b="b"/>
            <a:pathLst>
              <a:path w="146" h="146">
                <a:moveTo>
                  <a:pt x="73" y="145"/>
                </a:moveTo>
                <a:lnTo>
                  <a:pt x="73" y="145"/>
                </a:lnTo>
                <a:cubicBezTo>
                  <a:pt x="31" y="145"/>
                  <a:pt x="0" y="115"/>
                  <a:pt x="0" y="73"/>
                </a:cubicBezTo>
                <a:cubicBezTo>
                  <a:pt x="0" y="31"/>
                  <a:pt x="31" y="0"/>
                  <a:pt x="73" y="0"/>
                </a:cubicBezTo>
                <a:cubicBezTo>
                  <a:pt x="115" y="0"/>
                  <a:pt x="145" y="31"/>
                  <a:pt x="145" y="73"/>
                </a:cubicBezTo>
                <a:cubicBezTo>
                  <a:pt x="145" y="115"/>
                  <a:pt x="115" y="145"/>
                  <a:pt x="73" y="14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69" name="Freeform 612"/>
          <p:cNvSpPr>
            <a:spLocks noChangeArrowheads="1"/>
          </p:cNvSpPr>
          <p:nvPr/>
        </p:nvSpPr>
        <p:spPr bwMode="auto">
          <a:xfrm>
            <a:off x="14053555" y="9162681"/>
            <a:ext cx="190350" cy="184764"/>
          </a:xfrm>
          <a:custGeom>
            <a:avLst/>
            <a:gdLst>
              <a:gd name="T0" fmla="*/ 73 w 152"/>
              <a:gd name="T1" fmla="*/ 0 h 146"/>
              <a:gd name="T2" fmla="*/ 73 w 152"/>
              <a:gd name="T3" fmla="*/ 0 h 146"/>
              <a:gd name="T4" fmla="*/ 145 w 152"/>
              <a:gd name="T5" fmla="*/ 73 h 146"/>
              <a:gd name="T6" fmla="*/ 73 w 152"/>
              <a:gd name="T7" fmla="*/ 145 h 146"/>
              <a:gd name="T8" fmla="*/ 0 w 152"/>
              <a:gd name="T9" fmla="*/ 73 h 146"/>
              <a:gd name="T10" fmla="*/ 73 w 152"/>
              <a:gd name="T11" fmla="*/ 0 h 146"/>
              <a:gd name="T12" fmla="*/ 73 w 152"/>
              <a:gd name="T13" fmla="*/ 0 h 146"/>
              <a:gd name="T14" fmla="*/ 73 w 152"/>
              <a:gd name="T15" fmla="*/ 0 h 146"/>
              <a:gd name="T16" fmla="*/ 0 w 152"/>
              <a:gd name="T17" fmla="*/ 73 h 146"/>
              <a:gd name="T18" fmla="*/ 73 w 152"/>
              <a:gd name="T19" fmla="*/ 145 h 146"/>
              <a:gd name="T20" fmla="*/ 151 w 152"/>
              <a:gd name="T21" fmla="*/ 73 h 146"/>
              <a:gd name="T22" fmla="*/ 73 w 152"/>
              <a:gd name="T2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46">
                <a:moveTo>
                  <a:pt x="73" y="0"/>
                </a:moveTo>
                <a:lnTo>
                  <a:pt x="73" y="0"/>
                </a:lnTo>
                <a:cubicBezTo>
                  <a:pt x="115" y="0"/>
                  <a:pt x="145" y="31"/>
                  <a:pt x="145" y="73"/>
                </a:cubicBezTo>
                <a:cubicBezTo>
                  <a:pt x="145" y="115"/>
                  <a:pt x="115" y="145"/>
                  <a:pt x="73" y="145"/>
                </a:cubicBezTo>
                <a:cubicBezTo>
                  <a:pt x="37" y="145"/>
                  <a:pt x="0" y="115"/>
                  <a:pt x="0" y="73"/>
                </a:cubicBezTo>
                <a:cubicBezTo>
                  <a:pt x="0" y="31"/>
                  <a:pt x="37" y="0"/>
                  <a:pt x="73" y="0"/>
                </a:cubicBezTo>
                <a:lnTo>
                  <a:pt x="73" y="0"/>
                </a:lnTo>
                <a:lnTo>
                  <a:pt x="73" y="0"/>
                </a:lnTo>
                <a:cubicBezTo>
                  <a:pt x="31" y="0"/>
                  <a:pt x="0" y="31"/>
                  <a:pt x="0" y="73"/>
                </a:cubicBezTo>
                <a:cubicBezTo>
                  <a:pt x="0" y="115"/>
                  <a:pt x="31" y="145"/>
                  <a:pt x="73" y="145"/>
                </a:cubicBezTo>
                <a:cubicBezTo>
                  <a:pt x="115" y="145"/>
                  <a:pt x="151" y="115"/>
                  <a:pt x="151" y="73"/>
                </a:cubicBezTo>
                <a:cubicBezTo>
                  <a:pt x="151" y="31"/>
                  <a:pt x="115" y="0"/>
                  <a:pt x="7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79" name="Freeform 613"/>
          <p:cNvSpPr>
            <a:spLocks noChangeArrowheads="1"/>
          </p:cNvSpPr>
          <p:nvPr/>
        </p:nvSpPr>
        <p:spPr bwMode="auto">
          <a:xfrm>
            <a:off x="15010915" y="9470622"/>
            <a:ext cx="190350" cy="190365"/>
          </a:xfrm>
          <a:custGeom>
            <a:avLst/>
            <a:gdLst>
              <a:gd name="T0" fmla="*/ 78 w 152"/>
              <a:gd name="T1" fmla="*/ 151 h 152"/>
              <a:gd name="T2" fmla="*/ 78 w 152"/>
              <a:gd name="T3" fmla="*/ 151 h 152"/>
              <a:gd name="T4" fmla="*/ 0 w 152"/>
              <a:gd name="T5" fmla="*/ 72 h 152"/>
              <a:gd name="T6" fmla="*/ 78 w 152"/>
              <a:gd name="T7" fmla="*/ 0 h 152"/>
              <a:gd name="T8" fmla="*/ 151 w 152"/>
              <a:gd name="T9" fmla="*/ 72 h 152"/>
              <a:gd name="T10" fmla="*/ 78 w 152"/>
              <a:gd name="T11" fmla="*/ 151 h 152"/>
            </a:gdLst>
            <a:ahLst/>
            <a:cxnLst>
              <a:cxn ang="0">
                <a:pos x="T0" y="T1"/>
              </a:cxn>
              <a:cxn ang="0">
                <a:pos x="T2" y="T3"/>
              </a:cxn>
              <a:cxn ang="0">
                <a:pos x="T4" y="T5"/>
              </a:cxn>
              <a:cxn ang="0">
                <a:pos x="T6" y="T7"/>
              </a:cxn>
              <a:cxn ang="0">
                <a:pos x="T8" y="T9"/>
              </a:cxn>
              <a:cxn ang="0">
                <a:pos x="T10" y="T11"/>
              </a:cxn>
            </a:cxnLst>
            <a:rect l="0" t="0" r="r" b="b"/>
            <a:pathLst>
              <a:path w="152" h="152">
                <a:moveTo>
                  <a:pt x="78" y="151"/>
                </a:moveTo>
                <a:lnTo>
                  <a:pt x="78" y="151"/>
                </a:lnTo>
                <a:cubicBezTo>
                  <a:pt x="36" y="151"/>
                  <a:pt x="0" y="114"/>
                  <a:pt x="0" y="72"/>
                </a:cubicBezTo>
                <a:cubicBezTo>
                  <a:pt x="0" y="36"/>
                  <a:pt x="36" y="0"/>
                  <a:pt x="78" y="0"/>
                </a:cubicBezTo>
                <a:cubicBezTo>
                  <a:pt x="114" y="0"/>
                  <a:pt x="151" y="36"/>
                  <a:pt x="151" y="72"/>
                </a:cubicBezTo>
                <a:cubicBezTo>
                  <a:pt x="151" y="114"/>
                  <a:pt x="114" y="151"/>
                  <a:pt x="78" y="15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80" name="Freeform 614"/>
          <p:cNvSpPr>
            <a:spLocks noChangeArrowheads="1"/>
          </p:cNvSpPr>
          <p:nvPr/>
        </p:nvSpPr>
        <p:spPr bwMode="auto">
          <a:xfrm>
            <a:off x="15010915" y="9470622"/>
            <a:ext cx="190350" cy="190365"/>
          </a:xfrm>
          <a:custGeom>
            <a:avLst/>
            <a:gdLst>
              <a:gd name="T0" fmla="*/ 78 w 152"/>
              <a:gd name="T1" fmla="*/ 0 h 152"/>
              <a:gd name="T2" fmla="*/ 78 w 152"/>
              <a:gd name="T3" fmla="*/ 0 h 152"/>
              <a:gd name="T4" fmla="*/ 151 w 152"/>
              <a:gd name="T5" fmla="*/ 72 h 152"/>
              <a:gd name="T6" fmla="*/ 78 w 152"/>
              <a:gd name="T7" fmla="*/ 151 h 152"/>
              <a:gd name="T8" fmla="*/ 0 w 152"/>
              <a:gd name="T9" fmla="*/ 72 h 152"/>
              <a:gd name="T10" fmla="*/ 78 w 152"/>
              <a:gd name="T11" fmla="*/ 0 h 152"/>
              <a:gd name="T12" fmla="*/ 78 w 152"/>
              <a:gd name="T13" fmla="*/ 0 h 152"/>
              <a:gd name="T14" fmla="*/ 78 w 152"/>
              <a:gd name="T15" fmla="*/ 0 h 152"/>
              <a:gd name="T16" fmla="*/ 0 w 152"/>
              <a:gd name="T17" fmla="*/ 72 h 152"/>
              <a:gd name="T18" fmla="*/ 78 w 152"/>
              <a:gd name="T19" fmla="*/ 151 h 152"/>
              <a:gd name="T20" fmla="*/ 151 w 152"/>
              <a:gd name="T21" fmla="*/ 72 h 152"/>
              <a:gd name="T22" fmla="*/ 78 w 152"/>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2">
                <a:moveTo>
                  <a:pt x="78" y="0"/>
                </a:moveTo>
                <a:lnTo>
                  <a:pt x="78" y="0"/>
                </a:lnTo>
                <a:cubicBezTo>
                  <a:pt x="114" y="0"/>
                  <a:pt x="151" y="36"/>
                  <a:pt x="151" y="72"/>
                </a:cubicBezTo>
                <a:cubicBezTo>
                  <a:pt x="151" y="114"/>
                  <a:pt x="114" y="151"/>
                  <a:pt x="78" y="151"/>
                </a:cubicBezTo>
                <a:cubicBezTo>
                  <a:pt x="36" y="151"/>
                  <a:pt x="0" y="114"/>
                  <a:pt x="0" y="72"/>
                </a:cubicBezTo>
                <a:cubicBezTo>
                  <a:pt x="0" y="36"/>
                  <a:pt x="36" y="0"/>
                  <a:pt x="78" y="0"/>
                </a:cubicBezTo>
                <a:lnTo>
                  <a:pt x="78" y="0"/>
                </a:lnTo>
                <a:lnTo>
                  <a:pt x="78" y="0"/>
                </a:lnTo>
                <a:cubicBezTo>
                  <a:pt x="36" y="0"/>
                  <a:pt x="0" y="36"/>
                  <a:pt x="0" y="72"/>
                </a:cubicBezTo>
                <a:cubicBezTo>
                  <a:pt x="0" y="114"/>
                  <a:pt x="36" y="151"/>
                  <a:pt x="78" y="151"/>
                </a:cubicBezTo>
                <a:cubicBezTo>
                  <a:pt x="114" y="151"/>
                  <a:pt x="151" y="114"/>
                  <a:pt x="151" y="72"/>
                </a:cubicBezTo>
                <a:cubicBezTo>
                  <a:pt x="151" y="36"/>
                  <a:pt x="114" y="0"/>
                  <a:pt x="7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81" name="Freeform 615"/>
          <p:cNvSpPr>
            <a:spLocks noChangeArrowheads="1"/>
          </p:cNvSpPr>
          <p:nvPr/>
        </p:nvSpPr>
        <p:spPr bwMode="auto">
          <a:xfrm>
            <a:off x="14898943" y="9033900"/>
            <a:ext cx="229541" cy="229559"/>
          </a:xfrm>
          <a:custGeom>
            <a:avLst/>
            <a:gdLst>
              <a:gd name="T0" fmla="*/ 91 w 182"/>
              <a:gd name="T1" fmla="*/ 181 h 182"/>
              <a:gd name="T2" fmla="*/ 91 w 182"/>
              <a:gd name="T3" fmla="*/ 181 h 182"/>
              <a:gd name="T4" fmla="*/ 0 w 182"/>
              <a:gd name="T5" fmla="*/ 91 h 182"/>
              <a:gd name="T6" fmla="*/ 91 w 182"/>
              <a:gd name="T7" fmla="*/ 0 h 182"/>
              <a:gd name="T8" fmla="*/ 181 w 182"/>
              <a:gd name="T9" fmla="*/ 91 h 182"/>
              <a:gd name="T10" fmla="*/ 91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1" y="181"/>
                </a:moveTo>
                <a:lnTo>
                  <a:pt x="91" y="181"/>
                </a:lnTo>
                <a:cubicBezTo>
                  <a:pt x="42" y="181"/>
                  <a:pt x="0" y="139"/>
                  <a:pt x="0" y="91"/>
                </a:cubicBezTo>
                <a:cubicBezTo>
                  <a:pt x="0" y="42"/>
                  <a:pt x="42" y="0"/>
                  <a:pt x="91" y="0"/>
                </a:cubicBezTo>
                <a:cubicBezTo>
                  <a:pt x="139" y="0"/>
                  <a:pt x="181" y="42"/>
                  <a:pt x="181" y="91"/>
                </a:cubicBezTo>
                <a:cubicBezTo>
                  <a:pt x="181" y="139"/>
                  <a:pt x="139" y="181"/>
                  <a:pt x="91" y="18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82" name="Freeform 616"/>
          <p:cNvSpPr>
            <a:spLocks noChangeArrowheads="1"/>
          </p:cNvSpPr>
          <p:nvPr/>
        </p:nvSpPr>
        <p:spPr bwMode="auto">
          <a:xfrm>
            <a:off x="14898943" y="9033900"/>
            <a:ext cx="229541" cy="229559"/>
          </a:xfrm>
          <a:custGeom>
            <a:avLst/>
            <a:gdLst>
              <a:gd name="T0" fmla="*/ 91 w 182"/>
              <a:gd name="T1" fmla="*/ 0 h 182"/>
              <a:gd name="T2" fmla="*/ 91 w 182"/>
              <a:gd name="T3" fmla="*/ 0 h 182"/>
              <a:gd name="T4" fmla="*/ 181 w 182"/>
              <a:gd name="T5" fmla="*/ 91 h 182"/>
              <a:gd name="T6" fmla="*/ 91 w 182"/>
              <a:gd name="T7" fmla="*/ 181 h 182"/>
              <a:gd name="T8" fmla="*/ 0 w 182"/>
              <a:gd name="T9" fmla="*/ 91 h 182"/>
              <a:gd name="T10" fmla="*/ 91 w 182"/>
              <a:gd name="T11" fmla="*/ 0 h 182"/>
              <a:gd name="T12" fmla="*/ 91 w 182"/>
              <a:gd name="T13" fmla="*/ 0 h 182"/>
              <a:gd name="T14" fmla="*/ 91 w 182"/>
              <a:gd name="T15" fmla="*/ 0 h 182"/>
              <a:gd name="T16" fmla="*/ 0 w 182"/>
              <a:gd name="T17" fmla="*/ 91 h 182"/>
              <a:gd name="T18" fmla="*/ 91 w 182"/>
              <a:gd name="T19" fmla="*/ 181 h 182"/>
              <a:gd name="T20" fmla="*/ 181 w 182"/>
              <a:gd name="T21" fmla="*/ 91 h 182"/>
              <a:gd name="T22" fmla="*/ 91 w 182"/>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82">
                <a:moveTo>
                  <a:pt x="91" y="0"/>
                </a:moveTo>
                <a:lnTo>
                  <a:pt x="91" y="0"/>
                </a:lnTo>
                <a:cubicBezTo>
                  <a:pt x="139" y="0"/>
                  <a:pt x="181" y="42"/>
                  <a:pt x="181" y="91"/>
                </a:cubicBezTo>
                <a:cubicBezTo>
                  <a:pt x="181" y="139"/>
                  <a:pt x="139" y="181"/>
                  <a:pt x="91" y="181"/>
                </a:cubicBezTo>
                <a:cubicBezTo>
                  <a:pt x="42" y="181"/>
                  <a:pt x="0" y="139"/>
                  <a:pt x="0" y="91"/>
                </a:cubicBezTo>
                <a:cubicBezTo>
                  <a:pt x="0" y="42"/>
                  <a:pt x="42" y="0"/>
                  <a:pt x="91" y="0"/>
                </a:cubicBezTo>
                <a:lnTo>
                  <a:pt x="91" y="0"/>
                </a:lnTo>
                <a:lnTo>
                  <a:pt x="91" y="0"/>
                </a:lnTo>
                <a:cubicBezTo>
                  <a:pt x="42" y="0"/>
                  <a:pt x="0" y="42"/>
                  <a:pt x="0" y="91"/>
                </a:cubicBezTo>
                <a:cubicBezTo>
                  <a:pt x="0" y="139"/>
                  <a:pt x="42" y="181"/>
                  <a:pt x="91" y="181"/>
                </a:cubicBezTo>
                <a:cubicBezTo>
                  <a:pt x="145" y="181"/>
                  <a:pt x="181" y="139"/>
                  <a:pt x="181" y="91"/>
                </a:cubicBezTo>
                <a:cubicBezTo>
                  <a:pt x="181" y="42"/>
                  <a:pt x="145" y="0"/>
                  <a:pt x="9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83" name="Freeform 617"/>
          <p:cNvSpPr>
            <a:spLocks noChangeArrowheads="1"/>
          </p:cNvSpPr>
          <p:nvPr/>
        </p:nvSpPr>
        <p:spPr bwMode="auto">
          <a:xfrm>
            <a:off x="15425214" y="9028306"/>
            <a:ext cx="207146" cy="207160"/>
          </a:xfrm>
          <a:custGeom>
            <a:avLst/>
            <a:gdLst>
              <a:gd name="T0" fmla="*/ 79 w 164"/>
              <a:gd name="T1" fmla="*/ 163 h 164"/>
              <a:gd name="T2" fmla="*/ 79 w 164"/>
              <a:gd name="T3" fmla="*/ 163 h 164"/>
              <a:gd name="T4" fmla="*/ 0 w 164"/>
              <a:gd name="T5" fmla="*/ 84 h 164"/>
              <a:gd name="T6" fmla="*/ 79 w 164"/>
              <a:gd name="T7" fmla="*/ 0 h 164"/>
              <a:gd name="T8" fmla="*/ 163 w 164"/>
              <a:gd name="T9" fmla="*/ 84 h 164"/>
              <a:gd name="T10" fmla="*/ 79 w 164"/>
              <a:gd name="T11" fmla="*/ 163 h 164"/>
            </a:gdLst>
            <a:ahLst/>
            <a:cxnLst>
              <a:cxn ang="0">
                <a:pos x="T0" y="T1"/>
              </a:cxn>
              <a:cxn ang="0">
                <a:pos x="T2" y="T3"/>
              </a:cxn>
              <a:cxn ang="0">
                <a:pos x="T4" y="T5"/>
              </a:cxn>
              <a:cxn ang="0">
                <a:pos x="T6" y="T7"/>
              </a:cxn>
              <a:cxn ang="0">
                <a:pos x="T8" y="T9"/>
              </a:cxn>
              <a:cxn ang="0">
                <a:pos x="T10" y="T11"/>
              </a:cxn>
            </a:cxnLst>
            <a:rect l="0" t="0" r="r" b="b"/>
            <a:pathLst>
              <a:path w="164" h="164">
                <a:moveTo>
                  <a:pt x="79" y="163"/>
                </a:moveTo>
                <a:lnTo>
                  <a:pt x="79" y="163"/>
                </a:lnTo>
                <a:cubicBezTo>
                  <a:pt x="37" y="163"/>
                  <a:pt x="0" y="127"/>
                  <a:pt x="0" y="84"/>
                </a:cubicBezTo>
                <a:cubicBezTo>
                  <a:pt x="0" y="36"/>
                  <a:pt x="37" y="0"/>
                  <a:pt x="79" y="0"/>
                </a:cubicBezTo>
                <a:cubicBezTo>
                  <a:pt x="127" y="0"/>
                  <a:pt x="163" y="36"/>
                  <a:pt x="163" y="84"/>
                </a:cubicBezTo>
                <a:cubicBezTo>
                  <a:pt x="163" y="127"/>
                  <a:pt x="127" y="163"/>
                  <a:pt x="79" y="16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84" name="Freeform 618"/>
          <p:cNvSpPr>
            <a:spLocks noChangeArrowheads="1"/>
          </p:cNvSpPr>
          <p:nvPr/>
        </p:nvSpPr>
        <p:spPr bwMode="auto">
          <a:xfrm>
            <a:off x="15425214" y="9028302"/>
            <a:ext cx="207146" cy="218358"/>
          </a:xfrm>
          <a:custGeom>
            <a:avLst/>
            <a:gdLst>
              <a:gd name="T0" fmla="*/ 79 w 164"/>
              <a:gd name="T1" fmla="*/ 0 h 170"/>
              <a:gd name="T2" fmla="*/ 79 w 164"/>
              <a:gd name="T3" fmla="*/ 0 h 170"/>
              <a:gd name="T4" fmla="*/ 163 w 164"/>
              <a:gd name="T5" fmla="*/ 84 h 170"/>
              <a:gd name="T6" fmla="*/ 79 w 164"/>
              <a:gd name="T7" fmla="*/ 163 h 170"/>
              <a:gd name="T8" fmla="*/ 0 w 164"/>
              <a:gd name="T9" fmla="*/ 84 h 170"/>
              <a:gd name="T10" fmla="*/ 79 w 164"/>
              <a:gd name="T11" fmla="*/ 0 h 170"/>
              <a:gd name="T12" fmla="*/ 79 w 164"/>
              <a:gd name="T13" fmla="*/ 0 h 170"/>
              <a:gd name="T14" fmla="*/ 79 w 164"/>
              <a:gd name="T15" fmla="*/ 0 h 170"/>
              <a:gd name="T16" fmla="*/ 0 w 164"/>
              <a:gd name="T17" fmla="*/ 84 h 170"/>
              <a:gd name="T18" fmla="*/ 79 w 164"/>
              <a:gd name="T19" fmla="*/ 169 h 170"/>
              <a:gd name="T20" fmla="*/ 163 w 164"/>
              <a:gd name="T21" fmla="*/ 84 h 170"/>
              <a:gd name="T22" fmla="*/ 79 w 164"/>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70">
                <a:moveTo>
                  <a:pt x="79" y="0"/>
                </a:moveTo>
                <a:lnTo>
                  <a:pt x="79" y="0"/>
                </a:lnTo>
                <a:cubicBezTo>
                  <a:pt x="127" y="0"/>
                  <a:pt x="163" y="36"/>
                  <a:pt x="163" y="84"/>
                </a:cubicBezTo>
                <a:cubicBezTo>
                  <a:pt x="163" y="127"/>
                  <a:pt x="127" y="163"/>
                  <a:pt x="79" y="163"/>
                </a:cubicBezTo>
                <a:cubicBezTo>
                  <a:pt x="37" y="163"/>
                  <a:pt x="0" y="127"/>
                  <a:pt x="0" y="84"/>
                </a:cubicBezTo>
                <a:cubicBezTo>
                  <a:pt x="0" y="36"/>
                  <a:pt x="37" y="0"/>
                  <a:pt x="79" y="0"/>
                </a:cubicBezTo>
                <a:lnTo>
                  <a:pt x="79" y="0"/>
                </a:lnTo>
                <a:lnTo>
                  <a:pt x="79" y="0"/>
                </a:lnTo>
                <a:cubicBezTo>
                  <a:pt x="37" y="0"/>
                  <a:pt x="0" y="36"/>
                  <a:pt x="0" y="84"/>
                </a:cubicBezTo>
                <a:cubicBezTo>
                  <a:pt x="0" y="127"/>
                  <a:pt x="37" y="169"/>
                  <a:pt x="79" y="169"/>
                </a:cubicBezTo>
                <a:cubicBezTo>
                  <a:pt x="127" y="169"/>
                  <a:pt x="163" y="127"/>
                  <a:pt x="163" y="84"/>
                </a:cubicBezTo>
                <a:cubicBezTo>
                  <a:pt x="163" y="36"/>
                  <a:pt x="127" y="0"/>
                  <a:pt x="7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85" name="Freeform 619"/>
          <p:cNvSpPr>
            <a:spLocks noChangeArrowheads="1"/>
          </p:cNvSpPr>
          <p:nvPr/>
        </p:nvSpPr>
        <p:spPr bwMode="auto">
          <a:xfrm>
            <a:off x="14898943" y="8821143"/>
            <a:ext cx="190350" cy="190365"/>
          </a:xfrm>
          <a:custGeom>
            <a:avLst/>
            <a:gdLst>
              <a:gd name="T0" fmla="*/ 73 w 152"/>
              <a:gd name="T1" fmla="*/ 151 h 152"/>
              <a:gd name="T2" fmla="*/ 73 w 152"/>
              <a:gd name="T3" fmla="*/ 151 h 152"/>
              <a:gd name="T4" fmla="*/ 0 w 152"/>
              <a:gd name="T5" fmla="*/ 78 h 152"/>
              <a:gd name="T6" fmla="*/ 73 w 152"/>
              <a:gd name="T7" fmla="*/ 0 h 152"/>
              <a:gd name="T8" fmla="*/ 151 w 152"/>
              <a:gd name="T9" fmla="*/ 78 h 152"/>
              <a:gd name="T10" fmla="*/ 73 w 152"/>
              <a:gd name="T11" fmla="*/ 151 h 152"/>
            </a:gdLst>
            <a:ahLst/>
            <a:cxnLst>
              <a:cxn ang="0">
                <a:pos x="T0" y="T1"/>
              </a:cxn>
              <a:cxn ang="0">
                <a:pos x="T2" y="T3"/>
              </a:cxn>
              <a:cxn ang="0">
                <a:pos x="T4" y="T5"/>
              </a:cxn>
              <a:cxn ang="0">
                <a:pos x="T6" y="T7"/>
              </a:cxn>
              <a:cxn ang="0">
                <a:pos x="T8" y="T9"/>
              </a:cxn>
              <a:cxn ang="0">
                <a:pos x="T10" y="T11"/>
              </a:cxn>
            </a:cxnLst>
            <a:rect l="0" t="0" r="r" b="b"/>
            <a:pathLst>
              <a:path w="152" h="152">
                <a:moveTo>
                  <a:pt x="73" y="151"/>
                </a:moveTo>
                <a:lnTo>
                  <a:pt x="73" y="151"/>
                </a:lnTo>
                <a:cubicBezTo>
                  <a:pt x="36" y="151"/>
                  <a:pt x="0" y="115"/>
                  <a:pt x="0" y="78"/>
                </a:cubicBezTo>
                <a:cubicBezTo>
                  <a:pt x="0" y="36"/>
                  <a:pt x="36" y="0"/>
                  <a:pt x="73" y="0"/>
                </a:cubicBezTo>
                <a:cubicBezTo>
                  <a:pt x="115" y="0"/>
                  <a:pt x="151" y="36"/>
                  <a:pt x="151" y="78"/>
                </a:cubicBezTo>
                <a:cubicBezTo>
                  <a:pt x="151" y="115"/>
                  <a:pt x="115" y="151"/>
                  <a:pt x="73" y="15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86" name="Freeform 620"/>
          <p:cNvSpPr>
            <a:spLocks noChangeArrowheads="1"/>
          </p:cNvSpPr>
          <p:nvPr/>
        </p:nvSpPr>
        <p:spPr bwMode="auto">
          <a:xfrm>
            <a:off x="14898943" y="8821143"/>
            <a:ext cx="190350" cy="190365"/>
          </a:xfrm>
          <a:custGeom>
            <a:avLst/>
            <a:gdLst>
              <a:gd name="T0" fmla="*/ 73 w 152"/>
              <a:gd name="T1" fmla="*/ 6 h 152"/>
              <a:gd name="T2" fmla="*/ 73 w 152"/>
              <a:gd name="T3" fmla="*/ 6 h 152"/>
              <a:gd name="T4" fmla="*/ 145 w 152"/>
              <a:gd name="T5" fmla="*/ 78 h 152"/>
              <a:gd name="T6" fmla="*/ 73 w 152"/>
              <a:gd name="T7" fmla="*/ 151 h 152"/>
              <a:gd name="T8" fmla="*/ 0 w 152"/>
              <a:gd name="T9" fmla="*/ 78 h 152"/>
              <a:gd name="T10" fmla="*/ 73 w 152"/>
              <a:gd name="T11" fmla="*/ 6 h 152"/>
              <a:gd name="T12" fmla="*/ 73 w 152"/>
              <a:gd name="T13" fmla="*/ 0 h 152"/>
              <a:gd name="T14" fmla="*/ 73 w 152"/>
              <a:gd name="T15" fmla="*/ 0 h 152"/>
              <a:gd name="T16" fmla="*/ 0 w 152"/>
              <a:gd name="T17" fmla="*/ 78 h 152"/>
              <a:gd name="T18" fmla="*/ 73 w 152"/>
              <a:gd name="T19" fmla="*/ 151 h 152"/>
              <a:gd name="T20" fmla="*/ 151 w 152"/>
              <a:gd name="T21" fmla="*/ 78 h 152"/>
              <a:gd name="T22" fmla="*/ 73 w 152"/>
              <a:gd name="T23" fmla="*/ 0 h 152"/>
              <a:gd name="T24" fmla="*/ 73 w 152"/>
              <a:gd name="T25"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2">
                <a:moveTo>
                  <a:pt x="73" y="6"/>
                </a:moveTo>
                <a:lnTo>
                  <a:pt x="73" y="6"/>
                </a:lnTo>
                <a:cubicBezTo>
                  <a:pt x="115" y="6"/>
                  <a:pt x="145" y="36"/>
                  <a:pt x="145" y="78"/>
                </a:cubicBezTo>
                <a:cubicBezTo>
                  <a:pt x="145" y="115"/>
                  <a:pt x="115" y="151"/>
                  <a:pt x="73" y="151"/>
                </a:cubicBezTo>
                <a:cubicBezTo>
                  <a:pt x="36" y="151"/>
                  <a:pt x="0" y="115"/>
                  <a:pt x="0" y="78"/>
                </a:cubicBezTo>
                <a:cubicBezTo>
                  <a:pt x="0" y="36"/>
                  <a:pt x="36" y="6"/>
                  <a:pt x="73" y="6"/>
                </a:cubicBezTo>
                <a:lnTo>
                  <a:pt x="73" y="0"/>
                </a:lnTo>
                <a:lnTo>
                  <a:pt x="73" y="0"/>
                </a:lnTo>
                <a:cubicBezTo>
                  <a:pt x="36" y="0"/>
                  <a:pt x="0" y="36"/>
                  <a:pt x="0" y="78"/>
                </a:cubicBezTo>
                <a:cubicBezTo>
                  <a:pt x="0" y="121"/>
                  <a:pt x="36" y="151"/>
                  <a:pt x="73" y="151"/>
                </a:cubicBezTo>
                <a:cubicBezTo>
                  <a:pt x="115" y="151"/>
                  <a:pt x="151" y="121"/>
                  <a:pt x="151" y="78"/>
                </a:cubicBezTo>
                <a:cubicBezTo>
                  <a:pt x="151" y="36"/>
                  <a:pt x="115" y="0"/>
                  <a:pt x="73" y="0"/>
                </a:cubicBezTo>
                <a:lnTo>
                  <a:pt x="7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87" name="Freeform 621"/>
          <p:cNvSpPr>
            <a:spLocks noChangeArrowheads="1"/>
          </p:cNvSpPr>
          <p:nvPr/>
        </p:nvSpPr>
        <p:spPr bwMode="auto">
          <a:xfrm>
            <a:off x="15106089" y="9151479"/>
            <a:ext cx="335916" cy="335937"/>
          </a:xfrm>
          <a:custGeom>
            <a:avLst/>
            <a:gdLst>
              <a:gd name="T0" fmla="*/ 133 w 266"/>
              <a:gd name="T1" fmla="*/ 264 h 265"/>
              <a:gd name="T2" fmla="*/ 133 w 266"/>
              <a:gd name="T3" fmla="*/ 264 h 265"/>
              <a:gd name="T4" fmla="*/ 0 w 266"/>
              <a:gd name="T5" fmla="*/ 132 h 265"/>
              <a:gd name="T6" fmla="*/ 133 w 266"/>
              <a:gd name="T7" fmla="*/ 0 h 265"/>
              <a:gd name="T8" fmla="*/ 265 w 266"/>
              <a:gd name="T9" fmla="*/ 132 h 265"/>
              <a:gd name="T10" fmla="*/ 133 w 266"/>
              <a:gd name="T11" fmla="*/ 264 h 265"/>
            </a:gdLst>
            <a:ahLst/>
            <a:cxnLst>
              <a:cxn ang="0">
                <a:pos x="T0" y="T1"/>
              </a:cxn>
              <a:cxn ang="0">
                <a:pos x="T2" y="T3"/>
              </a:cxn>
              <a:cxn ang="0">
                <a:pos x="T4" y="T5"/>
              </a:cxn>
              <a:cxn ang="0">
                <a:pos x="T6" y="T7"/>
              </a:cxn>
              <a:cxn ang="0">
                <a:pos x="T8" y="T9"/>
              </a:cxn>
              <a:cxn ang="0">
                <a:pos x="T10" y="T11"/>
              </a:cxn>
            </a:cxnLst>
            <a:rect l="0" t="0" r="r" b="b"/>
            <a:pathLst>
              <a:path w="266" h="265">
                <a:moveTo>
                  <a:pt x="133" y="264"/>
                </a:moveTo>
                <a:lnTo>
                  <a:pt x="133" y="264"/>
                </a:lnTo>
                <a:cubicBezTo>
                  <a:pt x="60" y="264"/>
                  <a:pt x="0" y="204"/>
                  <a:pt x="0" y="132"/>
                </a:cubicBezTo>
                <a:cubicBezTo>
                  <a:pt x="0" y="60"/>
                  <a:pt x="60" y="0"/>
                  <a:pt x="133" y="0"/>
                </a:cubicBezTo>
                <a:cubicBezTo>
                  <a:pt x="205" y="0"/>
                  <a:pt x="265" y="60"/>
                  <a:pt x="265" y="132"/>
                </a:cubicBezTo>
                <a:cubicBezTo>
                  <a:pt x="265" y="204"/>
                  <a:pt x="205" y="264"/>
                  <a:pt x="133" y="26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88" name="Freeform 622"/>
          <p:cNvSpPr>
            <a:spLocks noChangeArrowheads="1"/>
          </p:cNvSpPr>
          <p:nvPr/>
        </p:nvSpPr>
        <p:spPr bwMode="auto">
          <a:xfrm>
            <a:off x="15106089" y="9151479"/>
            <a:ext cx="335916" cy="335937"/>
          </a:xfrm>
          <a:custGeom>
            <a:avLst/>
            <a:gdLst>
              <a:gd name="T0" fmla="*/ 133 w 266"/>
              <a:gd name="T1" fmla="*/ 0 h 265"/>
              <a:gd name="T2" fmla="*/ 133 w 266"/>
              <a:gd name="T3" fmla="*/ 0 h 265"/>
              <a:gd name="T4" fmla="*/ 259 w 266"/>
              <a:gd name="T5" fmla="*/ 132 h 265"/>
              <a:gd name="T6" fmla="*/ 133 w 266"/>
              <a:gd name="T7" fmla="*/ 264 h 265"/>
              <a:gd name="T8" fmla="*/ 0 w 266"/>
              <a:gd name="T9" fmla="*/ 132 h 265"/>
              <a:gd name="T10" fmla="*/ 133 w 266"/>
              <a:gd name="T11" fmla="*/ 0 h 265"/>
              <a:gd name="T12" fmla="*/ 133 w 266"/>
              <a:gd name="T13" fmla="*/ 0 h 265"/>
              <a:gd name="T14" fmla="*/ 133 w 266"/>
              <a:gd name="T15" fmla="*/ 0 h 265"/>
              <a:gd name="T16" fmla="*/ 0 w 266"/>
              <a:gd name="T17" fmla="*/ 132 h 265"/>
              <a:gd name="T18" fmla="*/ 133 w 266"/>
              <a:gd name="T19" fmla="*/ 264 h 265"/>
              <a:gd name="T20" fmla="*/ 265 w 266"/>
              <a:gd name="T21" fmla="*/ 132 h 265"/>
              <a:gd name="T22" fmla="*/ 133 w 266"/>
              <a:gd name="T23"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6" h="265">
                <a:moveTo>
                  <a:pt x="133" y="0"/>
                </a:moveTo>
                <a:lnTo>
                  <a:pt x="133" y="0"/>
                </a:lnTo>
                <a:cubicBezTo>
                  <a:pt x="205" y="0"/>
                  <a:pt x="259" y="60"/>
                  <a:pt x="259" y="132"/>
                </a:cubicBezTo>
                <a:cubicBezTo>
                  <a:pt x="259" y="204"/>
                  <a:pt x="205" y="264"/>
                  <a:pt x="133" y="264"/>
                </a:cubicBezTo>
                <a:cubicBezTo>
                  <a:pt x="60" y="264"/>
                  <a:pt x="0" y="204"/>
                  <a:pt x="0" y="132"/>
                </a:cubicBezTo>
                <a:cubicBezTo>
                  <a:pt x="0" y="60"/>
                  <a:pt x="60" y="0"/>
                  <a:pt x="133" y="0"/>
                </a:cubicBezTo>
                <a:lnTo>
                  <a:pt x="133" y="0"/>
                </a:lnTo>
                <a:lnTo>
                  <a:pt x="133" y="0"/>
                </a:lnTo>
                <a:cubicBezTo>
                  <a:pt x="54" y="0"/>
                  <a:pt x="0" y="60"/>
                  <a:pt x="0" y="132"/>
                </a:cubicBezTo>
                <a:cubicBezTo>
                  <a:pt x="0" y="204"/>
                  <a:pt x="54" y="264"/>
                  <a:pt x="133" y="264"/>
                </a:cubicBezTo>
                <a:cubicBezTo>
                  <a:pt x="205" y="264"/>
                  <a:pt x="265" y="204"/>
                  <a:pt x="265" y="132"/>
                </a:cubicBezTo>
                <a:cubicBezTo>
                  <a:pt x="265" y="60"/>
                  <a:pt x="205" y="0"/>
                  <a:pt x="13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89" name="Freeform 623"/>
          <p:cNvSpPr>
            <a:spLocks noChangeArrowheads="1"/>
          </p:cNvSpPr>
          <p:nvPr/>
        </p:nvSpPr>
        <p:spPr bwMode="auto">
          <a:xfrm>
            <a:off x="14260704" y="9067497"/>
            <a:ext cx="660635" cy="660677"/>
          </a:xfrm>
          <a:custGeom>
            <a:avLst/>
            <a:gdLst>
              <a:gd name="T0" fmla="*/ 260 w 520"/>
              <a:gd name="T1" fmla="*/ 518 h 519"/>
              <a:gd name="T2" fmla="*/ 260 w 520"/>
              <a:gd name="T3" fmla="*/ 518 h 519"/>
              <a:gd name="T4" fmla="*/ 0 w 520"/>
              <a:gd name="T5" fmla="*/ 259 h 519"/>
              <a:gd name="T6" fmla="*/ 260 w 520"/>
              <a:gd name="T7" fmla="*/ 0 h 519"/>
              <a:gd name="T8" fmla="*/ 519 w 520"/>
              <a:gd name="T9" fmla="*/ 259 h 519"/>
              <a:gd name="T10" fmla="*/ 260 w 520"/>
              <a:gd name="T11" fmla="*/ 518 h 519"/>
            </a:gdLst>
            <a:ahLst/>
            <a:cxnLst>
              <a:cxn ang="0">
                <a:pos x="T0" y="T1"/>
              </a:cxn>
              <a:cxn ang="0">
                <a:pos x="T2" y="T3"/>
              </a:cxn>
              <a:cxn ang="0">
                <a:pos x="T4" y="T5"/>
              </a:cxn>
              <a:cxn ang="0">
                <a:pos x="T6" y="T7"/>
              </a:cxn>
              <a:cxn ang="0">
                <a:pos x="T8" y="T9"/>
              </a:cxn>
              <a:cxn ang="0">
                <a:pos x="T10" y="T11"/>
              </a:cxn>
            </a:cxnLst>
            <a:rect l="0" t="0" r="r" b="b"/>
            <a:pathLst>
              <a:path w="520" h="519">
                <a:moveTo>
                  <a:pt x="260" y="518"/>
                </a:moveTo>
                <a:lnTo>
                  <a:pt x="260" y="518"/>
                </a:lnTo>
                <a:cubicBezTo>
                  <a:pt x="115" y="518"/>
                  <a:pt x="0" y="397"/>
                  <a:pt x="0" y="259"/>
                </a:cubicBezTo>
                <a:cubicBezTo>
                  <a:pt x="0" y="115"/>
                  <a:pt x="115" y="0"/>
                  <a:pt x="260" y="0"/>
                </a:cubicBezTo>
                <a:cubicBezTo>
                  <a:pt x="398" y="0"/>
                  <a:pt x="519" y="115"/>
                  <a:pt x="519" y="259"/>
                </a:cubicBezTo>
                <a:cubicBezTo>
                  <a:pt x="519" y="397"/>
                  <a:pt x="398" y="518"/>
                  <a:pt x="260" y="51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90" name="Freeform 624"/>
          <p:cNvSpPr>
            <a:spLocks noChangeArrowheads="1"/>
          </p:cNvSpPr>
          <p:nvPr/>
        </p:nvSpPr>
        <p:spPr bwMode="auto">
          <a:xfrm>
            <a:off x="14255104" y="9067497"/>
            <a:ext cx="666235" cy="660677"/>
          </a:xfrm>
          <a:custGeom>
            <a:avLst/>
            <a:gdLst>
              <a:gd name="T0" fmla="*/ 266 w 526"/>
              <a:gd name="T1" fmla="*/ 0 h 519"/>
              <a:gd name="T2" fmla="*/ 266 w 526"/>
              <a:gd name="T3" fmla="*/ 0 h 519"/>
              <a:gd name="T4" fmla="*/ 525 w 526"/>
              <a:gd name="T5" fmla="*/ 259 h 519"/>
              <a:gd name="T6" fmla="*/ 266 w 526"/>
              <a:gd name="T7" fmla="*/ 518 h 519"/>
              <a:gd name="T8" fmla="*/ 6 w 526"/>
              <a:gd name="T9" fmla="*/ 259 h 519"/>
              <a:gd name="T10" fmla="*/ 266 w 526"/>
              <a:gd name="T11" fmla="*/ 0 h 519"/>
              <a:gd name="T12" fmla="*/ 266 w 526"/>
              <a:gd name="T13" fmla="*/ 0 h 519"/>
              <a:gd name="T14" fmla="*/ 266 w 526"/>
              <a:gd name="T15" fmla="*/ 0 h 519"/>
              <a:gd name="T16" fmla="*/ 0 w 526"/>
              <a:gd name="T17" fmla="*/ 259 h 519"/>
              <a:gd name="T18" fmla="*/ 266 w 526"/>
              <a:gd name="T19" fmla="*/ 518 h 519"/>
              <a:gd name="T20" fmla="*/ 525 w 526"/>
              <a:gd name="T21" fmla="*/ 259 h 519"/>
              <a:gd name="T22" fmla="*/ 266 w 526"/>
              <a:gd name="T23"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6" h="519">
                <a:moveTo>
                  <a:pt x="266" y="0"/>
                </a:moveTo>
                <a:lnTo>
                  <a:pt x="266" y="0"/>
                </a:lnTo>
                <a:cubicBezTo>
                  <a:pt x="404" y="0"/>
                  <a:pt x="525" y="115"/>
                  <a:pt x="525" y="259"/>
                </a:cubicBezTo>
                <a:cubicBezTo>
                  <a:pt x="525" y="397"/>
                  <a:pt x="404" y="518"/>
                  <a:pt x="266" y="518"/>
                </a:cubicBezTo>
                <a:cubicBezTo>
                  <a:pt x="121" y="518"/>
                  <a:pt x="6" y="397"/>
                  <a:pt x="6" y="259"/>
                </a:cubicBezTo>
                <a:cubicBezTo>
                  <a:pt x="6" y="115"/>
                  <a:pt x="121" y="0"/>
                  <a:pt x="266" y="0"/>
                </a:cubicBezTo>
                <a:lnTo>
                  <a:pt x="266" y="0"/>
                </a:lnTo>
                <a:lnTo>
                  <a:pt x="266" y="0"/>
                </a:lnTo>
                <a:cubicBezTo>
                  <a:pt x="121" y="0"/>
                  <a:pt x="0" y="115"/>
                  <a:pt x="0" y="259"/>
                </a:cubicBezTo>
                <a:cubicBezTo>
                  <a:pt x="0" y="403"/>
                  <a:pt x="121" y="518"/>
                  <a:pt x="266" y="518"/>
                </a:cubicBezTo>
                <a:cubicBezTo>
                  <a:pt x="411" y="518"/>
                  <a:pt x="525" y="403"/>
                  <a:pt x="525" y="259"/>
                </a:cubicBezTo>
                <a:cubicBezTo>
                  <a:pt x="525" y="115"/>
                  <a:pt x="411" y="0"/>
                  <a:pt x="26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91" name="Freeform 625"/>
          <p:cNvSpPr>
            <a:spLocks noChangeArrowheads="1"/>
          </p:cNvSpPr>
          <p:nvPr/>
        </p:nvSpPr>
        <p:spPr bwMode="auto">
          <a:xfrm>
            <a:off x="11679749" y="4347577"/>
            <a:ext cx="677430" cy="683073"/>
          </a:xfrm>
          <a:custGeom>
            <a:avLst/>
            <a:gdLst>
              <a:gd name="T0" fmla="*/ 266 w 532"/>
              <a:gd name="T1" fmla="*/ 537 h 538"/>
              <a:gd name="T2" fmla="*/ 266 w 532"/>
              <a:gd name="T3" fmla="*/ 537 h 538"/>
              <a:gd name="T4" fmla="*/ 0 w 532"/>
              <a:gd name="T5" fmla="*/ 265 h 538"/>
              <a:gd name="T6" fmla="*/ 266 w 532"/>
              <a:gd name="T7" fmla="*/ 0 h 538"/>
              <a:gd name="T8" fmla="*/ 531 w 532"/>
              <a:gd name="T9" fmla="*/ 265 h 538"/>
              <a:gd name="T10" fmla="*/ 266 w 532"/>
              <a:gd name="T11" fmla="*/ 537 h 538"/>
            </a:gdLst>
            <a:ahLst/>
            <a:cxnLst>
              <a:cxn ang="0">
                <a:pos x="T0" y="T1"/>
              </a:cxn>
              <a:cxn ang="0">
                <a:pos x="T2" y="T3"/>
              </a:cxn>
              <a:cxn ang="0">
                <a:pos x="T4" y="T5"/>
              </a:cxn>
              <a:cxn ang="0">
                <a:pos x="T6" y="T7"/>
              </a:cxn>
              <a:cxn ang="0">
                <a:pos x="T8" y="T9"/>
              </a:cxn>
              <a:cxn ang="0">
                <a:pos x="T10" y="T11"/>
              </a:cxn>
            </a:cxnLst>
            <a:rect l="0" t="0" r="r" b="b"/>
            <a:pathLst>
              <a:path w="532" h="538">
                <a:moveTo>
                  <a:pt x="266" y="537"/>
                </a:moveTo>
                <a:lnTo>
                  <a:pt x="266" y="537"/>
                </a:lnTo>
                <a:cubicBezTo>
                  <a:pt x="121" y="537"/>
                  <a:pt x="0" y="416"/>
                  <a:pt x="0" y="265"/>
                </a:cubicBezTo>
                <a:cubicBezTo>
                  <a:pt x="0" y="120"/>
                  <a:pt x="121" y="0"/>
                  <a:pt x="266" y="0"/>
                </a:cubicBezTo>
                <a:cubicBezTo>
                  <a:pt x="410" y="0"/>
                  <a:pt x="531" y="120"/>
                  <a:pt x="531" y="265"/>
                </a:cubicBezTo>
                <a:cubicBezTo>
                  <a:pt x="531" y="416"/>
                  <a:pt x="410" y="537"/>
                  <a:pt x="266" y="53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92" name="Freeform 626"/>
          <p:cNvSpPr>
            <a:spLocks noChangeArrowheads="1"/>
          </p:cNvSpPr>
          <p:nvPr/>
        </p:nvSpPr>
        <p:spPr bwMode="auto">
          <a:xfrm>
            <a:off x="11679749" y="4347577"/>
            <a:ext cx="677430" cy="683073"/>
          </a:xfrm>
          <a:custGeom>
            <a:avLst/>
            <a:gdLst>
              <a:gd name="T0" fmla="*/ 266 w 532"/>
              <a:gd name="T1" fmla="*/ 6 h 538"/>
              <a:gd name="T2" fmla="*/ 266 w 532"/>
              <a:gd name="T3" fmla="*/ 6 h 538"/>
              <a:gd name="T4" fmla="*/ 531 w 532"/>
              <a:gd name="T5" fmla="*/ 265 h 538"/>
              <a:gd name="T6" fmla="*/ 266 w 532"/>
              <a:gd name="T7" fmla="*/ 531 h 538"/>
              <a:gd name="T8" fmla="*/ 0 w 532"/>
              <a:gd name="T9" fmla="*/ 265 h 538"/>
              <a:gd name="T10" fmla="*/ 266 w 532"/>
              <a:gd name="T11" fmla="*/ 6 h 538"/>
              <a:gd name="T12" fmla="*/ 266 w 532"/>
              <a:gd name="T13" fmla="*/ 0 h 538"/>
              <a:gd name="T14" fmla="*/ 266 w 532"/>
              <a:gd name="T15" fmla="*/ 0 h 538"/>
              <a:gd name="T16" fmla="*/ 0 w 532"/>
              <a:gd name="T17" fmla="*/ 265 h 538"/>
              <a:gd name="T18" fmla="*/ 266 w 532"/>
              <a:gd name="T19" fmla="*/ 537 h 538"/>
              <a:gd name="T20" fmla="*/ 531 w 532"/>
              <a:gd name="T21" fmla="*/ 265 h 538"/>
              <a:gd name="T22" fmla="*/ 266 w 532"/>
              <a:gd name="T23" fmla="*/ 0 h 538"/>
              <a:gd name="T24" fmla="*/ 266 w 532"/>
              <a:gd name="T25" fmla="*/ 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2" h="538">
                <a:moveTo>
                  <a:pt x="266" y="6"/>
                </a:moveTo>
                <a:lnTo>
                  <a:pt x="266" y="6"/>
                </a:lnTo>
                <a:cubicBezTo>
                  <a:pt x="410" y="6"/>
                  <a:pt x="531" y="120"/>
                  <a:pt x="531" y="265"/>
                </a:cubicBezTo>
                <a:cubicBezTo>
                  <a:pt x="531" y="416"/>
                  <a:pt x="410" y="531"/>
                  <a:pt x="266" y="531"/>
                </a:cubicBezTo>
                <a:cubicBezTo>
                  <a:pt x="121" y="531"/>
                  <a:pt x="0" y="416"/>
                  <a:pt x="0" y="265"/>
                </a:cubicBezTo>
                <a:cubicBezTo>
                  <a:pt x="0" y="120"/>
                  <a:pt x="121" y="6"/>
                  <a:pt x="266" y="6"/>
                </a:cubicBezTo>
                <a:lnTo>
                  <a:pt x="266" y="0"/>
                </a:lnTo>
                <a:lnTo>
                  <a:pt x="266" y="0"/>
                </a:lnTo>
                <a:cubicBezTo>
                  <a:pt x="121" y="0"/>
                  <a:pt x="0" y="120"/>
                  <a:pt x="0" y="265"/>
                </a:cubicBezTo>
                <a:cubicBezTo>
                  <a:pt x="0" y="416"/>
                  <a:pt x="121" y="537"/>
                  <a:pt x="266" y="537"/>
                </a:cubicBezTo>
                <a:cubicBezTo>
                  <a:pt x="410" y="537"/>
                  <a:pt x="531" y="416"/>
                  <a:pt x="531" y="265"/>
                </a:cubicBezTo>
                <a:cubicBezTo>
                  <a:pt x="531" y="120"/>
                  <a:pt x="410" y="0"/>
                  <a:pt x="266" y="0"/>
                </a:cubicBezTo>
                <a:lnTo>
                  <a:pt x="266"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93" name="Freeform 627"/>
          <p:cNvSpPr>
            <a:spLocks noChangeArrowheads="1"/>
          </p:cNvSpPr>
          <p:nvPr/>
        </p:nvSpPr>
        <p:spPr bwMode="auto">
          <a:xfrm>
            <a:off x="13090595" y="6324004"/>
            <a:ext cx="677430" cy="677476"/>
          </a:xfrm>
          <a:custGeom>
            <a:avLst/>
            <a:gdLst>
              <a:gd name="T0" fmla="*/ 266 w 532"/>
              <a:gd name="T1" fmla="*/ 531 h 532"/>
              <a:gd name="T2" fmla="*/ 266 w 532"/>
              <a:gd name="T3" fmla="*/ 531 h 532"/>
              <a:gd name="T4" fmla="*/ 0 w 532"/>
              <a:gd name="T5" fmla="*/ 266 h 532"/>
              <a:gd name="T6" fmla="*/ 266 w 532"/>
              <a:gd name="T7" fmla="*/ 0 h 532"/>
              <a:gd name="T8" fmla="*/ 531 w 532"/>
              <a:gd name="T9" fmla="*/ 266 h 532"/>
              <a:gd name="T10" fmla="*/ 266 w 532"/>
              <a:gd name="T11" fmla="*/ 531 h 532"/>
            </a:gdLst>
            <a:ahLst/>
            <a:cxnLst>
              <a:cxn ang="0">
                <a:pos x="T0" y="T1"/>
              </a:cxn>
              <a:cxn ang="0">
                <a:pos x="T2" y="T3"/>
              </a:cxn>
              <a:cxn ang="0">
                <a:pos x="T4" y="T5"/>
              </a:cxn>
              <a:cxn ang="0">
                <a:pos x="T6" y="T7"/>
              </a:cxn>
              <a:cxn ang="0">
                <a:pos x="T8" y="T9"/>
              </a:cxn>
              <a:cxn ang="0">
                <a:pos x="T10" y="T11"/>
              </a:cxn>
            </a:cxnLst>
            <a:rect l="0" t="0" r="r" b="b"/>
            <a:pathLst>
              <a:path w="532" h="532">
                <a:moveTo>
                  <a:pt x="266" y="531"/>
                </a:moveTo>
                <a:lnTo>
                  <a:pt x="266" y="531"/>
                </a:lnTo>
                <a:cubicBezTo>
                  <a:pt x="115" y="531"/>
                  <a:pt x="0" y="410"/>
                  <a:pt x="0" y="266"/>
                </a:cubicBezTo>
                <a:cubicBezTo>
                  <a:pt x="0" y="121"/>
                  <a:pt x="115" y="0"/>
                  <a:pt x="266" y="0"/>
                </a:cubicBezTo>
                <a:cubicBezTo>
                  <a:pt x="411" y="0"/>
                  <a:pt x="531" y="121"/>
                  <a:pt x="531" y="266"/>
                </a:cubicBezTo>
                <a:cubicBezTo>
                  <a:pt x="531" y="410"/>
                  <a:pt x="411" y="531"/>
                  <a:pt x="266" y="53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94" name="Freeform 628"/>
          <p:cNvSpPr>
            <a:spLocks noChangeArrowheads="1"/>
          </p:cNvSpPr>
          <p:nvPr/>
        </p:nvSpPr>
        <p:spPr bwMode="auto">
          <a:xfrm>
            <a:off x="13090595" y="6324004"/>
            <a:ext cx="677430" cy="677476"/>
          </a:xfrm>
          <a:custGeom>
            <a:avLst/>
            <a:gdLst>
              <a:gd name="T0" fmla="*/ 266 w 532"/>
              <a:gd name="T1" fmla="*/ 0 h 532"/>
              <a:gd name="T2" fmla="*/ 266 w 532"/>
              <a:gd name="T3" fmla="*/ 0 h 532"/>
              <a:gd name="T4" fmla="*/ 531 w 532"/>
              <a:gd name="T5" fmla="*/ 266 h 532"/>
              <a:gd name="T6" fmla="*/ 266 w 532"/>
              <a:gd name="T7" fmla="*/ 531 h 532"/>
              <a:gd name="T8" fmla="*/ 0 w 532"/>
              <a:gd name="T9" fmla="*/ 266 h 532"/>
              <a:gd name="T10" fmla="*/ 266 w 532"/>
              <a:gd name="T11" fmla="*/ 0 h 532"/>
              <a:gd name="T12" fmla="*/ 266 w 532"/>
              <a:gd name="T13" fmla="*/ 0 h 532"/>
              <a:gd name="T14" fmla="*/ 266 w 532"/>
              <a:gd name="T15" fmla="*/ 0 h 532"/>
              <a:gd name="T16" fmla="*/ 0 w 532"/>
              <a:gd name="T17" fmla="*/ 266 h 532"/>
              <a:gd name="T18" fmla="*/ 266 w 532"/>
              <a:gd name="T19" fmla="*/ 531 h 532"/>
              <a:gd name="T20" fmla="*/ 531 w 532"/>
              <a:gd name="T21" fmla="*/ 266 h 532"/>
              <a:gd name="T22" fmla="*/ 266 w 532"/>
              <a:gd name="T23"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2" h="532">
                <a:moveTo>
                  <a:pt x="266" y="0"/>
                </a:moveTo>
                <a:lnTo>
                  <a:pt x="266" y="0"/>
                </a:lnTo>
                <a:cubicBezTo>
                  <a:pt x="411" y="0"/>
                  <a:pt x="531" y="121"/>
                  <a:pt x="531" y="266"/>
                </a:cubicBezTo>
                <a:cubicBezTo>
                  <a:pt x="531" y="410"/>
                  <a:pt x="411" y="531"/>
                  <a:pt x="266" y="531"/>
                </a:cubicBezTo>
                <a:cubicBezTo>
                  <a:pt x="121" y="531"/>
                  <a:pt x="0" y="410"/>
                  <a:pt x="0" y="266"/>
                </a:cubicBezTo>
                <a:cubicBezTo>
                  <a:pt x="0" y="121"/>
                  <a:pt x="121" y="0"/>
                  <a:pt x="266" y="0"/>
                </a:cubicBezTo>
                <a:lnTo>
                  <a:pt x="266" y="0"/>
                </a:lnTo>
                <a:lnTo>
                  <a:pt x="266" y="0"/>
                </a:lnTo>
                <a:cubicBezTo>
                  <a:pt x="115" y="0"/>
                  <a:pt x="0" y="121"/>
                  <a:pt x="0" y="266"/>
                </a:cubicBezTo>
                <a:cubicBezTo>
                  <a:pt x="0" y="417"/>
                  <a:pt x="115" y="531"/>
                  <a:pt x="266" y="531"/>
                </a:cubicBezTo>
                <a:cubicBezTo>
                  <a:pt x="411" y="531"/>
                  <a:pt x="531" y="417"/>
                  <a:pt x="531" y="266"/>
                </a:cubicBezTo>
                <a:cubicBezTo>
                  <a:pt x="531" y="121"/>
                  <a:pt x="411" y="0"/>
                  <a:pt x="26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95" name="Freeform 629"/>
          <p:cNvSpPr>
            <a:spLocks noChangeArrowheads="1"/>
          </p:cNvSpPr>
          <p:nvPr/>
        </p:nvSpPr>
        <p:spPr bwMode="auto">
          <a:xfrm>
            <a:off x="13784823" y="6615153"/>
            <a:ext cx="167958" cy="167969"/>
          </a:xfrm>
          <a:custGeom>
            <a:avLst/>
            <a:gdLst>
              <a:gd name="T0" fmla="*/ 67 w 134"/>
              <a:gd name="T1" fmla="*/ 133 h 134"/>
              <a:gd name="T2" fmla="*/ 67 w 134"/>
              <a:gd name="T3" fmla="*/ 133 h 134"/>
              <a:gd name="T4" fmla="*/ 0 w 134"/>
              <a:gd name="T5" fmla="*/ 67 h 134"/>
              <a:gd name="T6" fmla="*/ 67 w 134"/>
              <a:gd name="T7" fmla="*/ 0 h 134"/>
              <a:gd name="T8" fmla="*/ 133 w 134"/>
              <a:gd name="T9" fmla="*/ 67 h 134"/>
              <a:gd name="T10" fmla="*/ 67 w 134"/>
              <a:gd name="T11" fmla="*/ 133 h 134"/>
            </a:gdLst>
            <a:ahLst/>
            <a:cxnLst>
              <a:cxn ang="0">
                <a:pos x="T0" y="T1"/>
              </a:cxn>
              <a:cxn ang="0">
                <a:pos x="T2" y="T3"/>
              </a:cxn>
              <a:cxn ang="0">
                <a:pos x="T4" y="T5"/>
              </a:cxn>
              <a:cxn ang="0">
                <a:pos x="T6" y="T7"/>
              </a:cxn>
              <a:cxn ang="0">
                <a:pos x="T8" y="T9"/>
              </a:cxn>
              <a:cxn ang="0">
                <a:pos x="T10" y="T11"/>
              </a:cxn>
            </a:cxnLst>
            <a:rect l="0" t="0" r="r" b="b"/>
            <a:pathLst>
              <a:path w="134" h="134">
                <a:moveTo>
                  <a:pt x="67" y="133"/>
                </a:moveTo>
                <a:lnTo>
                  <a:pt x="67" y="133"/>
                </a:lnTo>
                <a:cubicBezTo>
                  <a:pt x="31" y="133"/>
                  <a:pt x="0" y="103"/>
                  <a:pt x="0" y="67"/>
                </a:cubicBezTo>
                <a:cubicBezTo>
                  <a:pt x="0" y="31"/>
                  <a:pt x="31" y="0"/>
                  <a:pt x="67" y="0"/>
                </a:cubicBezTo>
                <a:cubicBezTo>
                  <a:pt x="103" y="0"/>
                  <a:pt x="133" y="31"/>
                  <a:pt x="133" y="67"/>
                </a:cubicBezTo>
                <a:cubicBezTo>
                  <a:pt x="133" y="103"/>
                  <a:pt x="103" y="133"/>
                  <a:pt x="67" y="13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96" name="Freeform 630"/>
          <p:cNvSpPr>
            <a:spLocks noChangeArrowheads="1"/>
          </p:cNvSpPr>
          <p:nvPr/>
        </p:nvSpPr>
        <p:spPr bwMode="auto">
          <a:xfrm>
            <a:off x="13784823" y="6615153"/>
            <a:ext cx="167958" cy="167969"/>
          </a:xfrm>
          <a:custGeom>
            <a:avLst/>
            <a:gdLst>
              <a:gd name="T0" fmla="*/ 67 w 134"/>
              <a:gd name="T1" fmla="*/ 0 h 134"/>
              <a:gd name="T2" fmla="*/ 67 w 134"/>
              <a:gd name="T3" fmla="*/ 0 h 134"/>
              <a:gd name="T4" fmla="*/ 133 w 134"/>
              <a:gd name="T5" fmla="*/ 67 h 134"/>
              <a:gd name="T6" fmla="*/ 67 w 134"/>
              <a:gd name="T7" fmla="*/ 133 h 134"/>
              <a:gd name="T8" fmla="*/ 6 w 134"/>
              <a:gd name="T9" fmla="*/ 67 h 134"/>
              <a:gd name="T10" fmla="*/ 67 w 134"/>
              <a:gd name="T11" fmla="*/ 0 h 134"/>
              <a:gd name="T12" fmla="*/ 67 w 134"/>
              <a:gd name="T13" fmla="*/ 0 h 134"/>
              <a:gd name="T14" fmla="*/ 67 w 134"/>
              <a:gd name="T15" fmla="*/ 0 h 134"/>
              <a:gd name="T16" fmla="*/ 0 w 134"/>
              <a:gd name="T17" fmla="*/ 67 h 134"/>
              <a:gd name="T18" fmla="*/ 67 w 134"/>
              <a:gd name="T19" fmla="*/ 133 h 134"/>
              <a:gd name="T20" fmla="*/ 133 w 134"/>
              <a:gd name="T21" fmla="*/ 67 h 134"/>
              <a:gd name="T22" fmla="*/ 67 w 134"/>
              <a:gd name="T2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67" y="0"/>
                </a:moveTo>
                <a:lnTo>
                  <a:pt x="67" y="0"/>
                </a:lnTo>
                <a:cubicBezTo>
                  <a:pt x="103" y="0"/>
                  <a:pt x="133" y="31"/>
                  <a:pt x="133" y="67"/>
                </a:cubicBezTo>
                <a:cubicBezTo>
                  <a:pt x="133" y="103"/>
                  <a:pt x="103" y="133"/>
                  <a:pt x="67" y="133"/>
                </a:cubicBezTo>
                <a:cubicBezTo>
                  <a:pt x="31" y="133"/>
                  <a:pt x="6" y="103"/>
                  <a:pt x="6" y="67"/>
                </a:cubicBezTo>
                <a:cubicBezTo>
                  <a:pt x="6" y="31"/>
                  <a:pt x="31" y="0"/>
                  <a:pt x="67" y="0"/>
                </a:cubicBezTo>
                <a:lnTo>
                  <a:pt x="67" y="0"/>
                </a:lnTo>
                <a:lnTo>
                  <a:pt x="67" y="0"/>
                </a:lnTo>
                <a:cubicBezTo>
                  <a:pt x="31" y="0"/>
                  <a:pt x="0" y="31"/>
                  <a:pt x="0" y="67"/>
                </a:cubicBezTo>
                <a:cubicBezTo>
                  <a:pt x="0" y="103"/>
                  <a:pt x="31" y="133"/>
                  <a:pt x="67" y="133"/>
                </a:cubicBezTo>
                <a:cubicBezTo>
                  <a:pt x="103" y="133"/>
                  <a:pt x="133" y="103"/>
                  <a:pt x="133" y="67"/>
                </a:cubicBezTo>
                <a:cubicBezTo>
                  <a:pt x="133" y="31"/>
                  <a:pt x="103" y="0"/>
                  <a:pt x="6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97" name="Freeform 631"/>
          <p:cNvSpPr>
            <a:spLocks noChangeArrowheads="1"/>
          </p:cNvSpPr>
          <p:nvPr/>
        </p:nvSpPr>
        <p:spPr bwMode="auto">
          <a:xfrm>
            <a:off x="12245210" y="7326223"/>
            <a:ext cx="145562" cy="145573"/>
          </a:xfrm>
          <a:custGeom>
            <a:avLst/>
            <a:gdLst>
              <a:gd name="T0" fmla="*/ 54 w 115"/>
              <a:gd name="T1" fmla="*/ 114 h 115"/>
              <a:gd name="T2" fmla="*/ 54 w 115"/>
              <a:gd name="T3" fmla="*/ 114 h 115"/>
              <a:gd name="T4" fmla="*/ 0 w 115"/>
              <a:gd name="T5" fmla="*/ 60 h 115"/>
              <a:gd name="T6" fmla="*/ 54 w 115"/>
              <a:gd name="T7" fmla="*/ 0 h 115"/>
              <a:gd name="T8" fmla="*/ 114 w 115"/>
              <a:gd name="T9" fmla="*/ 60 h 115"/>
              <a:gd name="T10" fmla="*/ 54 w 115"/>
              <a:gd name="T11" fmla="*/ 114 h 115"/>
            </a:gdLst>
            <a:ahLst/>
            <a:cxnLst>
              <a:cxn ang="0">
                <a:pos x="T0" y="T1"/>
              </a:cxn>
              <a:cxn ang="0">
                <a:pos x="T2" y="T3"/>
              </a:cxn>
              <a:cxn ang="0">
                <a:pos x="T4" y="T5"/>
              </a:cxn>
              <a:cxn ang="0">
                <a:pos x="T6" y="T7"/>
              </a:cxn>
              <a:cxn ang="0">
                <a:pos x="T8" y="T9"/>
              </a:cxn>
              <a:cxn ang="0">
                <a:pos x="T10" y="T11"/>
              </a:cxn>
            </a:cxnLst>
            <a:rect l="0" t="0" r="r" b="b"/>
            <a:pathLst>
              <a:path w="115" h="115">
                <a:moveTo>
                  <a:pt x="54" y="114"/>
                </a:moveTo>
                <a:lnTo>
                  <a:pt x="54" y="114"/>
                </a:lnTo>
                <a:cubicBezTo>
                  <a:pt x="24" y="114"/>
                  <a:pt x="0" y="90"/>
                  <a:pt x="0" y="60"/>
                </a:cubicBezTo>
                <a:cubicBezTo>
                  <a:pt x="0" y="24"/>
                  <a:pt x="24" y="0"/>
                  <a:pt x="54" y="0"/>
                </a:cubicBezTo>
                <a:cubicBezTo>
                  <a:pt x="84" y="0"/>
                  <a:pt x="114" y="24"/>
                  <a:pt x="114" y="60"/>
                </a:cubicBezTo>
                <a:cubicBezTo>
                  <a:pt x="114" y="90"/>
                  <a:pt x="84" y="114"/>
                  <a:pt x="54"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98" name="Freeform 632"/>
          <p:cNvSpPr>
            <a:spLocks noChangeArrowheads="1"/>
          </p:cNvSpPr>
          <p:nvPr/>
        </p:nvSpPr>
        <p:spPr bwMode="auto">
          <a:xfrm>
            <a:off x="12239610" y="7326223"/>
            <a:ext cx="151163" cy="145573"/>
          </a:xfrm>
          <a:custGeom>
            <a:avLst/>
            <a:gdLst>
              <a:gd name="T0" fmla="*/ 60 w 121"/>
              <a:gd name="T1" fmla="*/ 0 h 115"/>
              <a:gd name="T2" fmla="*/ 60 w 121"/>
              <a:gd name="T3" fmla="*/ 0 h 115"/>
              <a:gd name="T4" fmla="*/ 114 w 121"/>
              <a:gd name="T5" fmla="*/ 60 h 115"/>
              <a:gd name="T6" fmla="*/ 60 w 121"/>
              <a:gd name="T7" fmla="*/ 114 h 115"/>
              <a:gd name="T8" fmla="*/ 6 w 121"/>
              <a:gd name="T9" fmla="*/ 60 h 115"/>
              <a:gd name="T10" fmla="*/ 60 w 121"/>
              <a:gd name="T11" fmla="*/ 0 h 115"/>
              <a:gd name="T12" fmla="*/ 60 w 121"/>
              <a:gd name="T13" fmla="*/ 0 h 115"/>
              <a:gd name="T14" fmla="*/ 60 w 121"/>
              <a:gd name="T15" fmla="*/ 0 h 115"/>
              <a:gd name="T16" fmla="*/ 0 w 121"/>
              <a:gd name="T17" fmla="*/ 60 h 115"/>
              <a:gd name="T18" fmla="*/ 60 w 121"/>
              <a:gd name="T19" fmla="*/ 114 h 115"/>
              <a:gd name="T20" fmla="*/ 120 w 121"/>
              <a:gd name="T21" fmla="*/ 60 h 115"/>
              <a:gd name="T22" fmla="*/ 60 w 121"/>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15">
                <a:moveTo>
                  <a:pt x="60" y="0"/>
                </a:moveTo>
                <a:lnTo>
                  <a:pt x="60" y="0"/>
                </a:lnTo>
                <a:cubicBezTo>
                  <a:pt x="90" y="0"/>
                  <a:pt x="114" y="30"/>
                  <a:pt x="114" y="60"/>
                </a:cubicBezTo>
                <a:cubicBezTo>
                  <a:pt x="114" y="90"/>
                  <a:pt x="90" y="114"/>
                  <a:pt x="60" y="114"/>
                </a:cubicBezTo>
                <a:cubicBezTo>
                  <a:pt x="30" y="114"/>
                  <a:pt x="6" y="90"/>
                  <a:pt x="6" y="60"/>
                </a:cubicBezTo>
                <a:cubicBezTo>
                  <a:pt x="6" y="30"/>
                  <a:pt x="30" y="0"/>
                  <a:pt x="60" y="0"/>
                </a:cubicBezTo>
                <a:lnTo>
                  <a:pt x="60" y="0"/>
                </a:lnTo>
                <a:lnTo>
                  <a:pt x="60" y="0"/>
                </a:lnTo>
                <a:cubicBezTo>
                  <a:pt x="30" y="0"/>
                  <a:pt x="0" y="24"/>
                  <a:pt x="0" y="60"/>
                </a:cubicBezTo>
                <a:cubicBezTo>
                  <a:pt x="0" y="90"/>
                  <a:pt x="30" y="114"/>
                  <a:pt x="60" y="114"/>
                </a:cubicBezTo>
                <a:cubicBezTo>
                  <a:pt x="90" y="114"/>
                  <a:pt x="120" y="90"/>
                  <a:pt x="120" y="60"/>
                </a:cubicBezTo>
                <a:cubicBezTo>
                  <a:pt x="120" y="24"/>
                  <a:pt x="90" y="0"/>
                  <a:pt x="6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99" name="Freeform 633"/>
          <p:cNvSpPr>
            <a:spLocks noChangeArrowheads="1"/>
          </p:cNvSpPr>
          <p:nvPr/>
        </p:nvSpPr>
        <p:spPr bwMode="auto">
          <a:xfrm>
            <a:off x="9429116" y="4185206"/>
            <a:ext cx="145562" cy="145573"/>
          </a:xfrm>
          <a:custGeom>
            <a:avLst/>
            <a:gdLst>
              <a:gd name="T0" fmla="*/ 61 w 116"/>
              <a:gd name="T1" fmla="*/ 114 h 115"/>
              <a:gd name="T2" fmla="*/ 61 w 116"/>
              <a:gd name="T3" fmla="*/ 114 h 115"/>
              <a:gd name="T4" fmla="*/ 0 w 116"/>
              <a:gd name="T5" fmla="*/ 60 h 115"/>
              <a:gd name="T6" fmla="*/ 61 w 116"/>
              <a:gd name="T7" fmla="*/ 0 h 115"/>
              <a:gd name="T8" fmla="*/ 115 w 116"/>
              <a:gd name="T9" fmla="*/ 60 h 115"/>
              <a:gd name="T10" fmla="*/ 61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61" y="114"/>
                </a:moveTo>
                <a:lnTo>
                  <a:pt x="61" y="114"/>
                </a:lnTo>
                <a:cubicBezTo>
                  <a:pt x="25" y="114"/>
                  <a:pt x="0" y="90"/>
                  <a:pt x="0" y="60"/>
                </a:cubicBezTo>
                <a:cubicBezTo>
                  <a:pt x="0" y="24"/>
                  <a:pt x="25" y="0"/>
                  <a:pt x="61" y="0"/>
                </a:cubicBezTo>
                <a:cubicBezTo>
                  <a:pt x="91" y="0"/>
                  <a:pt x="115" y="24"/>
                  <a:pt x="115" y="60"/>
                </a:cubicBezTo>
                <a:cubicBezTo>
                  <a:pt x="115" y="90"/>
                  <a:pt x="91" y="114"/>
                  <a:pt x="61"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00" name="Freeform 634"/>
          <p:cNvSpPr>
            <a:spLocks noChangeArrowheads="1"/>
          </p:cNvSpPr>
          <p:nvPr/>
        </p:nvSpPr>
        <p:spPr bwMode="auto">
          <a:xfrm>
            <a:off x="9429116" y="4185206"/>
            <a:ext cx="145562" cy="145573"/>
          </a:xfrm>
          <a:custGeom>
            <a:avLst/>
            <a:gdLst>
              <a:gd name="T0" fmla="*/ 61 w 116"/>
              <a:gd name="T1" fmla="*/ 0 h 115"/>
              <a:gd name="T2" fmla="*/ 61 w 116"/>
              <a:gd name="T3" fmla="*/ 0 h 115"/>
              <a:gd name="T4" fmla="*/ 115 w 116"/>
              <a:gd name="T5" fmla="*/ 60 h 115"/>
              <a:gd name="T6" fmla="*/ 61 w 116"/>
              <a:gd name="T7" fmla="*/ 114 h 115"/>
              <a:gd name="T8" fmla="*/ 0 w 116"/>
              <a:gd name="T9" fmla="*/ 60 h 115"/>
              <a:gd name="T10" fmla="*/ 61 w 116"/>
              <a:gd name="T11" fmla="*/ 0 h 115"/>
              <a:gd name="T12" fmla="*/ 61 w 116"/>
              <a:gd name="T13" fmla="*/ 0 h 115"/>
              <a:gd name="T14" fmla="*/ 61 w 116"/>
              <a:gd name="T15" fmla="*/ 0 h 115"/>
              <a:gd name="T16" fmla="*/ 0 w 116"/>
              <a:gd name="T17" fmla="*/ 60 h 115"/>
              <a:gd name="T18" fmla="*/ 61 w 116"/>
              <a:gd name="T19" fmla="*/ 114 h 115"/>
              <a:gd name="T20" fmla="*/ 115 w 116"/>
              <a:gd name="T21" fmla="*/ 60 h 115"/>
              <a:gd name="T22" fmla="*/ 61 w 116"/>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5">
                <a:moveTo>
                  <a:pt x="61" y="0"/>
                </a:moveTo>
                <a:lnTo>
                  <a:pt x="61" y="0"/>
                </a:lnTo>
                <a:cubicBezTo>
                  <a:pt x="91" y="0"/>
                  <a:pt x="115" y="24"/>
                  <a:pt x="115" y="60"/>
                </a:cubicBezTo>
                <a:cubicBezTo>
                  <a:pt x="115" y="90"/>
                  <a:pt x="91" y="114"/>
                  <a:pt x="61" y="114"/>
                </a:cubicBezTo>
                <a:cubicBezTo>
                  <a:pt x="25" y="114"/>
                  <a:pt x="0" y="90"/>
                  <a:pt x="0" y="60"/>
                </a:cubicBezTo>
                <a:cubicBezTo>
                  <a:pt x="0" y="24"/>
                  <a:pt x="25" y="0"/>
                  <a:pt x="61" y="0"/>
                </a:cubicBezTo>
                <a:lnTo>
                  <a:pt x="61" y="0"/>
                </a:lnTo>
                <a:lnTo>
                  <a:pt x="61" y="0"/>
                </a:lnTo>
                <a:cubicBezTo>
                  <a:pt x="25" y="0"/>
                  <a:pt x="0" y="24"/>
                  <a:pt x="0" y="60"/>
                </a:cubicBezTo>
                <a:cubicBezTo>
                  <a:pt x="0" y="90"/>
                  <a:pt x="25" y="114"/>
                  <a:pt x="61" y="114"/>
                </a:cubicBezTo>
                <a:cubicBezTo>
                  <a:pt x="91" y="114"/>
                  <a:pt x="115" y="90"/>
                  <a:pt x="115" y="60"/>
                </a:cubicBezTo>
                <a:cubicBezTo>
                  <a:pt x="115" y="24"/>
                  <a:pt x="91" y="0"/>
                  <a:pt x="6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01" name="Freeform 635"/>
          <p:cNvSpPr>
            <a:spLocks noChangeArrowheads="1"/>
          </p:cNvSpPr>
          <p:nvPr/>
        </p:nvSpPr>
        <p:spPr bwMode="auto">
          <a:xfrm>
            <a:off x="8264611" y="5590542"/>
            <a:ext cx="145562" cy="145573"/>
          </a:xfrm>
          <a:custGeom>
            <a:avLst/>
            <a:gdLst>
              <a:gd name="T0" fmla="*/ 55 w 116"/>
              <a:gd name="T1" fmla="*/ 115 h 116"/>
              <a:gd name="T2" fmla="*/ 55 w 116"/>
              <a:gd name="T3" fmla="*/ 115 h 116"/>
              <a:gd name="T4" fmla="*/ 0 w 116"/>
              <a:gd name="T5" fmla="*/ 60 h 116"/>
              <a:gd name="T6" fmla="*/ 55 w 116"/>
              <a:gd name="T7" fmla="*/ 0 h 116"/>
              <a:gd name="T8" fmla="*/ 115 w 116"/>
              <a:gd name="T9" fmla="*/ 60 h 116"/>
              <a:gd name="T10" fmla="*/ 55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55" y="115"/>
                </a:moveTo>
                <a:lnTo>
                  <a:pt x="55" y="115"/>
                </a:lnTo>
                <a:cubicBezTo>
                  <a:pt x="24" y="115"/>
                  <a:pt x="0" y="90"/>
                  <a:pt x="0" y="60"/>
                </a:cubicBezTo>
                <a:cubicBezTo>
                  <a:pt x="0" y="30"/>
                  <a:pt x="24" y="0"/>
                  <a:pt x="55" y="0"/>
                </a:cubicBezTo>
                <a:cubicBezTo>
                  <a:pt x="85" y="0"/>
                  <a:pt x="115" y="30"/>
                  <a:pt x="115" y="60"/>
                </a:cubicBezTo>
                <a:cubicBezTo>
                  <a:pt x="115" y="90"/>
                  <a:pt x="85" y="115"/>
                  <a:pt x="55"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02" name="Freeform 636"/>
          <p:cNvSpPr>
            <a:spLocks noChangeArrowheads="1"/>
          </p:cNvSpPr>
          <p:nvPr/>
        </p:nvSpPr>
        <p:spPr bwMode="auto">
          <a:xfrm>
            <a:off x="8253409" y="5590542"/>
            <a:ext cx="156760" cy="145573"/>
          </a:xfrm>
          <a:custGeom>
            <a:avLst/>
            <a:gdLst>
              <a:gd name="T0" fmla="*/ 61 w 122"/>
              <a:gd name="T1" fmla="*/ 0 h 116"/>
              <a:gd name="T2" fmla="*/ 61 w 122"/>
              <a:gd name="T3" fmla="*/ 0 h 116"/>
              <a:gd name="T4" fmla="*/ 115 w 122"/>
              <a:gd name="T5" fmla="*/ 60 h 116"/>
              <a:gd name="T6" fmla="*/ 61 w 122"/>
              <a:gd name="T7" fmla="*/ 115 h 116"/>
              <a:gd name="T8" fmla="*/ 6 w 122"/>
              <a:gd name="T9" fmla="*/ 60 h 116"/>
              <a:gd name="T10" fmla="*/ 61 w 122"/>
              <a:gd name="T11" fmla="*/ 0 h 116"/>
              <a:gd name="T12" fmla="*/ 61 w 122"/>
              <a:gd name="T13" fmla="*/ 0 h 116"/>
              <a:gd name="T14" fmla="*/ 61 w 122"/>
              <a:gd name="T15" fmla="*/ 0 h 116"/>
              <a:gd name="T16" fmla="*/ 0 w 122"/>
              <a:gd name="T17" fmla="*/ 60 h 116"/>
              <a:gd name="T18" fmla="*/ 61 w 122"/>
              <a:gd name="T19" fmla="*/ 115 h 116"/>
              <a:gd name="T20" fmla="*/ 121 w 122"/>
              <a:gd name="T21" fmla="*/ 60 h 116"/>
              <a:gd name="T22" fmla="*/ 61 w 122"/>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16">
                <a:moveTo>
                  <a:pt x="61" y="0"/>
                </a:moveTo>
                <a:lnTo>
                  <a:pt x="61" y="0"/>
                </a:lnTo>
                <a:cubicBezTo>
                  <a:pt x="91" y="0"/>
                  <a:pt x="115" y="30"/>
                  <a:pt x="115" y="60"/>
                </a:cubicBezTo>
                <a:cubicBezTo>
                  <a:pt x="115" y="90"/>
                  <a:pt x="91" y="115"/>
                  <a:pt x="61" y="115"/>
                </a:cubicBezTo>
                <a:cubicBezTo>
                  <a:pt x="30" y="115"/>
                  <a:pt x="6" y="90"/>
                  <a:pt x="6" y="60"/>
                </a:cubicBezTo>
                <a:cubicBezTo>
                  <a:pt x="6" y="30"/>
                  <a:pt x="30" y="0"/>
                  <a:pt x="61" y="0"/>
                </a:cubicBezTo>
                <a:lnTo>
                  <a:pt x="61" y="0"/>
                </a:lnTo>
                <a:lnTo>
                  <a:pt x="61" y="0"/>
                </a:lnTo>
                <a:cubicBezTo>
                  <a:pt x="30" y="0"/>
                  <a:pt x="0" y="24"/>
                  <a:pt x="0" y="60"/>
                </a:cubicBezTo>
                <a:cubicBezTo>
                  <a:pt x="0" y="90"/>
                  <a:pt x="30" y="115"/>
                  <a:pt x="61" y="115"/>
                </a:cubicBezTo>
                <a:cubicBezTo>
                  <a:pt x="91" y="115"/>
                  <a:pt x="121" y="90"/>
                  <a:pt x="121" y="60"/>
                </a:cubicBezTo>
                <a:cubicBezTo>
                  <a:pt x="121" y="24"/>
                  <a:pt x="91" y="0"/>
                  <a:pt x="6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03" name="Freeform 637"/>
          <p:cNvSpPr>
            <a:spLocks noChangeArrowheads="1"/>
          </p:cNvSpPr>
          <p:nvPr/>
        </p:nvSpPr>
        <p:spPr bwMode="auto">
          <a:xfrm>
            <a:off x="7878309" y="6290414"/>
            <a:ext cx="190350" cy="190365"/>
          </a:xfrm>
          <a:custGeom>
            <a:avLst/>
            <a:gdLst>
              <a:gd name="T0" fmla="*/ 72 w 152"/>
              <a:gd name="T1" fmla="*/ 151 h 152"/>
              <a:gd name="T2" fmla="*/ 72 w 152"/>
              <a:gd name="T3" fmla="*/ 151 h 152"/>
              <a:gd name="T4" fmla="*/ 0 w 152"/>
              <a:gd name="T5" fmla="*/ 79 h 152"/>
              <a:gd name="T6" fmla="*/ 72 w 152"/>
              <a:gd name="T7" fmla="*/ 0 h 152"/>
              <a:gd name="T8" fmla="*/ 151 w 152"/>
              <a:gd name="T9" fmla="*/ 79 h 152"/>
              <a:gd name="T10" fmla="*/ 72 w 152"/>
              <a:gd name="T11" fmla="*/ 151 h 152"/>
            </a:gdLst>
            <a:ahLst/>
            <a:cxnLst>
              <a:cxn ang="0">
                <a:pos x="T0" y="T1"/>
              </a:cxn>
              <a:cxn ang="0">
                <a:pos x="T2" y="T3"/>
              </a:cxn>
              <a:cxn ang="0">
                <a:pos x="T4" y="T5"/>
              </a:cxn>
              <a:cxn ang="0">
                <a:pos x="T6" y="T7"/>
              </a:cxn>
              <a:cxn ang="0">
                <a:pos x="T8" y="T9"/>
              </a:cxn>
              <a:cxn ang="0">
                <a:pos x="T10" y="T11"/>
              </a:cxn>
            </a:cxnLst>
            <a:rect l="0" t="0" r="r" b="b"/>
            <a:pathLst>
              <a:path w="152" h="152">
                <a:moveTo>
                  <a:pt x="72" y="151"/>
                </a:moveTo>
                <a:lnTo>
                  <a:pt x="72" y="151"/>
                </a:lnTo>
                <a:cubicBezTo>
                  <a:pt x="36" y="151"/>
                  <a:pt x="0" y="115"/>
                  <a:pt x="0" y="79"/>
                </a:cubicBezTo>
                <a:cubicBezTo>
                  <a:pt x="0" y="36"/>
                  <a:pt x="36" y="0"/>
                  <a:pt x="72" y="0"/>
                </a:cubicBezTo>
                <a:cubicBezTo>
                  <a:pt x="114" y="0"/>
                  <a:pt x="151" y="36"/>
                  <a:pt x="151" y="79"/>
                </a:cubicBezTo>
                <a:cubicBezTo>
                  <a:pt x="151" y="115"/>
                  <a:pt x="114" y="151"/>
                  <a:pt x="72" y="15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04" name="Freeform 638"/>
          <p:cNvSpPr>
            <a:spLocks noChangeArrowheads="1"/>
          </p:cNvSpPr>
          <p:nvPr/>
        </p:nvSpPr>
        <p:spPr bwMode="auto">
          <a:xfrm>
            <a:off x="7878309" y="6290414"/>
            <a:ext cx="190350" cy="190365"/>
          </a:xfrm>
          <a:custGeom>
            <a:avLst/>
            <a:gdLst>
              <a:gd name="T0" fmla="*/ 72 w 152"/>
              <a:gd name="T1" fmla="*/ 0 h 152"/>
              <a:gd name="T2" fmla="*/ 72 w 152"/>
              <a:gd name="T3" fmla="*/ 0 h 152"/>
              <a:gd name="T4" fmla="*/ 151 w 152"/>
              <a:gd name="T5" fmla="*/ 79 h 152"/>
              <a:gd name="T6" fmla="*/ 72 w 152"/>
              <a:gd name="T7" fmla="*/ 151 h 152"/>
              <a:gd name="T8" fmla="*/ 0 w 152"/>
              <a:gd name="T9" fmla="*/ 79 h 152"/>
              <a:gd name="T10" fmla="*/ 72 w 152"/>
              <a:gd name="T11" fmla="*/ 0 h 152"/>
              <a:gd name="T12" fmla="*/ 72 w 152"/>
              <a:gd name="T13" fmla="*/ 0 h 152"/>
              <a:gd name="T14" fmla="*/ 72 w 152"/>
              <a:gd name="T15" fmla="*/ 0 h 152"/>
              <a:gd name="T16" fmla="*/ 0 w 152"/>
              <a:gd name="T17" fmla="*/ 79 h 152"/>
              <a:gd name="T18" fmla="*/ 72 w 152"/>
              <a:gd name="T19" fmla="*/ 151 h 152"/>
              <a:gd name="T20" fmla="*/ 151 w 152"/>
              <a:gd name="T21" fmla="*/ 79 h 152"/>
              <a:gd name="T22" fmla="*/ 72 w 152"/>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2">
                <a:moveTo>
                  <a:pt x="72" y="0"/>
                </a:moveTo>
                <a:lnTo>
                  <a:pt x="72" y="0"/>
                </a:lnTo>
                <a:cubicBezTo>
                  <a:pt x="114" y="0"/>
                  <a:pt x="151" y="36"/>
                  <a:pt x="151" y="79"/>
                </a:cubicBezTo>
                <a:cubicBezTo>
                  <a:pt x="151" y="115"/>
                  <a:pt x="114" y="151"/>
                  <a:pt x="72" y="151"/>
                </a:cubicBezTo>
                <a:cubicBezTo>
                  <a:pt x="36" y="151"/>
                  <a:pt x="0" y="115"/>
                  <a:pt x="0" y="79"/>
                </a:cubicBezTo>
                <a:cubicBezTo>
                  <a:pt x="0" y="36"/>
                  <a:pt x="36" y="0"/>
                  <a:pt x="72" y="0"/>
                </a:cubicBezTo>
                <a:lnTo>
                  <a:pt x="72" y="0"/>
                </a:lnTo>
                <a:lnTo>
                  <a:pt x="72" y="0"/>
                </a:lnTo>
                <a:cubicBezTo>
                  <a:pt x="36" y="0"/>
                  <a:pt x="0" y="36"/>
                  <a:pt x="0" y="79"/>
                </a:cubicBezTo>
                <a:cubicBezTo>
                  <a:pt x="0" y="115"/>
                  <a:pt x="36" y="151"/>
                  <a:pt x="72" y="151"/>
                </a:cubicBezTo>
                <a:cubicBezTo>
                  <a:pt x="114" y="151"/>
                  <a:pt x="151" y="115"/>
                  <a:pt x="151" y="79"/>
                </a:cubicBezTo>
                <a:cubicBezTo>
                  <a:pt x="151" y="36"/>
                  <a:pt x="114" y="0"/>
                  <a:pt x="7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05" name="Freeform 639"/>
          <p:cNvSpPr>
            <a:spLocks noChangeArrowheads="1"/>
          </p:cNvSpPr>
          <p:nvPr/>
        </p:nvSpPr>
        <p:spPr bwMode="auto">
          <a:xfrm>
            <a:off x="7710351" y="6783119"/>
            <a:ext cx="184753" cy="184767"/>
          </a:xfrm>
          <a:custGeom>
            <a:avLst/>
            <a:gdLst>
              <a:gd name="T0" fmla="*/ 72 w 146"/>
              <a:gd name="T1" fmla="*/ 145 h 146"/>
              <a:gd name="T2" fmla="*/ 72 w 146"/>
              <a:gd name="T3" fmla="*/ 145 h 146"/>
              <a:gd name="T4" fmla="*/ 0 w 146"/>
              <a:gd name="T5" fmla="*/ 73 h 146"/>
              <a:gd name="T6" fmla="*/ 72 w 146"/>
              <a:gd name="T7" fmla="*/ 0 h 146"/>
              <a:gd name="T8" fmla="*/ 145 w 146"/>
              <a:gd name="T9" fmla="*/ 73 h 146"/>
              <a:gd name="T10" fmla="*/ 72 w 146"/>
              <a:gd name="T11" fmla="*/ 145 h 146"/>
            </a:gdLst>
            <a:ahLst/>
            <a:cxnLst>
              <a:cxn ang="0">
                <a:pos x="T0" y="T1"/>
              </a:cxn>
              <a:cxn ang="0">
                <a:pos x="T2" y="T3"/>
              </a:cxn>
              <a:cxn ang="0">
                <a:pos x="T4" y="T5"/>
              </a:cxn>
              <a:cxn ang="0">
                <a:pos x="T6" y="T7"/>
              </a:cxn>
              <a:cxn ang="0">
                <a:pos x="T8" y="T9"/>
              </a:cxn>
              <a:cxn ang="0">
                <a:pos x="T10" y="T11"/>
              </a:cxn>
            </a:cxnLst>
            <a:rect l="0" t="0" r="r" b="b"/>
            <a:pathLst>
              <a:path w="146" h="146">
                <a:moveTo>
                  <a:pt x="72" y="145"/>
                </a:moveTo>
                <a:lnTo>
                  <a:pt x="72" y="145"/>
                </a:lnTo>
                <a:cubicBezTo>
                  <a:pt x="30" y="145"/>
                  <a:pt x="0" y="115"/>
                  <a:pt x="0" y="73"/>
                </a:cubicBezTo>
                <a:cubicBezTo>
                  <a:pt x="0" y="30"/>
                  <a:pt x="30" y="0"/>
                  <a:pt x="72" y="0"/>
                </a:cubicBezTo>
                <a:cubicBezTo>
                  <a:pt x="115" y="0"/>
                  <a:pt x="145" y="30"/>
                  <a:pt x="145" y="73"/>
                </a:cubicBezTo>
                <a:cubicBezTo>
                  <a:pt x="145" y="115"/>
                  <a:pt x="115" y="145"/>
                  <a:pt x="72" y="14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06" name="Freeform 640"/>
          <p:cNvSpPr>
            <a:spLocks noChangeArrowheads="1"/>
          </p:cNvSpPr>
          <p:nvPr/>
        </p:nvSpPr>
        <p:spPr bwMode="auto">
          <a:xfrm>
            <a:off x="7704750" y="6777525"/>
            <a:ext cx="190350" cy="190365"/>
          </a:xfrm>
          <a:custGeom>
            <a:avLst/>
            <a:gdLst>
              <a:gd name="T0" fmla="*/ 78 w 152"/>
              <a:gd name="T1" fmla="*/ 6 h 152"/>
              <a:gd name="T2" fmla="*/ 78 w 152"/>
              <a:gd name="T3" fmla="*/ 6 h 152"/>
              <a:gd name="T4" fmla="*/ 151 w 152"/>
              <a:gd name="T5" fmla="*/ 79 h 152"/>
              <a:gd name="T6" fmla="*/ 78 w 152"/>
              <a:gd name="T7" fmla="*/ 151 h 152"/>
              <a:gd name="T8" fmla="*/ 6 w 152"/>
              <a:gd name="T9" fmla="*/ 79 h 152"/>
              <a:gd name="T10" fmla="*/ 78 w 152"/>
              <a:gd name="T11" fmla="*/ 6 h 152"/>
              <a:gd name="T12" fmla="*/ 78 w 152"/>
              <a:gd name="T13" fmla="*/ 0 h 152"/>
              <a:gd name="T14" fmla="*/ 78 w 152"/>
              <a:gd name="T15" fmla="*/ 0 h 152"/>
              <a:gd name="T16" fmla="*/ 0 w 152"/>
              <a:gd name="T17" fmla="*/ 79 h 152"/>
              <a:gd name="T18" fmla="*/ 78 w 152"/>
              <a:gd name="T19" fmla="*/ 151 h 152"/>
              <a:gd name="T20" fmla="*/ 151 w 152"/>
              <a:gd name="T21" fmla="*/ 79 h 152"/>
              <a:gd name="T22" fmla="*/ 78 w 152"/>
              <a:gd name="T23" fmla="*/ 0 h 152"/>
              <a:gd name="T24" fmla="*/ 78 w 152"/>
              <a:gd name="T25"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2">
                <a:moveTo>
                  <a:pt x="78" y="6"/>
                </a:moveTo>
                <a:lnTo>
                  <a:pt x="78" y="6"/>
                </a:lnTo>
                <a:cubicBezTo>
                  <a:pt x="121" y="6"/>
                  <a:pt x="151" y="36"/>
                  <a:pt x="151" y="79"/>
                </a:cubicBezTo>
                <a:cubicBezTo>
                  <a:pt x="151" y="121"/>
                  <a:pt x="121" y="151"/>
                  <a:pt x="78" y="151"/>
                </a:cubicBezTo>
                <a:cubicBezTo>
                  <a:pt x="36" y="151"/>
                  <a:pt x="6" y="121"/>
                  <a:pt x="6" y="79"/>
                </a:cubicBezTo>
                <a:cubicBezTo>
                  <a:pt x="6" y="36"/>
                  <a:pt x="36" y="6"/>
                  <a:pt x="78" y="6"/>
                </a:cubicBezTo>
                <a:lnTo>
                  <a:pt x="78" y="0"/>
                </a:lnTo>
                <a:lnTo>
                  <a:pt x="78" y="0"/>
                </a:lnTo>
                <a:cubicBezTo>
                  <a:pt x="36" y="0"/>
                  <a:pt x="0" y="36"/>
                  <a:pt x="0" y="79"/>
                </a:cubicBezTo>
                <a:cubicBezTo>
                  <a:pt x="0" y="121"/>
                  <a:pt x="36" y="151"/>
                  <a:pt x="78" y="151"/>
                </a:cubicBezTo>
                <a:cubicBezTo>
                  <a:pt x="121" y="151"/>
                  <a:pt x="151" y="121"/>
                  <a:pt x="151" y="79"/>
                </a:cubicBezTo>
                <a:cubicBezTo>
                  <a:pt x="151" y="36"/>
                  <a:pt x="121" y="0"/>
                  <a:pt x="78" y="0"/>
                </a:cubicBezTo>
                <a:lnTo>
                  <a:pt x="78"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07" name="Freeform 641"/>
          <p:cNvSpPr>
            <a:spLocks noChangeArrowheads="1"/>
          </p:cNvSpPr>
          <p:nvPr/>
        </p:nvSpPr>
        <p:spPr bwMode="auto">
          <a:xfrm>
            <a:off x="8807672" y="6799921"/>
            <a:ext cx="268732" cy="274347"/>
          </a:xfrm>
          <a:custGeom>
            <a:avLst/>
            <a:gdLst>
              <a:gd name="T0" fmla="*/ 102 w 212"/>
              <a:gd name="T1" fmla="*/ 217 h 218"/>
              <a:gd name="T2" fmla="*/ 102 w 212"/>
              <a:gd name="T3" fmla="*/ 217 h 218"/>
              <a:gd name="T4" fmla="*/ 0 w 212"/>
              <a:gd name="T5" fmla="*/ 109 h 218"/>
              <a:gd name="T6" fmla="*/ 102 w 212"/>
              <a:gd name="T7" fmla="*/ 0 h 218"/>
              <a:gd name="T8" fmla="*/ 211 w 212"/>
              <a:gd name="T9" fmla="*/ 109 h 218"/>
              <a:gd name="T10" fmla="*/ 102 w 212"/>
              <a:gd name="T11" fmla="*/ 217 h 218"/>
            </a:gdLst>
            <a:ahLst/>
            <a:cxnLst>
              <a:cxn ang="0">
                <a:pos x="T0" y="T1"/>
              </a:cxn>
              <a:cxn ang="0">
                <a:pos x="T2" y="T3"/>
              </a:cxn>
              <a:cxn ang="0">
                <a:pos x="T4" y="T5"/>
              </a:cxn>
              <a:cxn ang="0">
                <a:pos x="T6" y="T7"/>
              </a:cxn>
              <a:cxn ang="0">
                <a:pos x="T8" y="T9"/>
              </a:cxn>
              <a:cxn ang="0">
                <a:pos x="T10" y="T11"/>
              </a:cxn>
            </a:cxnLst>
            <a:rect l="0" t="0" r="r" b="b"/>
            <a:pathLst>
              <a:path w="212" h="218">
                <a:moveTo>
                  <a:pt x="102" y="217"/>
                </a:moveTo>
                <a:lnTo>
                  <a:pt x="102" y="217"/>
                </a:lnTo>
                <a:cubicBezTo>
                  <a:pt x="48" y="217"/>
                  <a:pt x="0" y="169"/>
                  <a:pt x="0" y="109"/>
                </a:cubicBezTo>
                <a:cubicBezTo>
                  <a:pt x="0" y="49"/>
                  <a:pt x="48" y="0"/>
                  <a:pt x="102" y="0"/>
                </a:cubicBezTo>
                <a:cubicBezTo>
                  <a:pt x="163" y="0"/>
                  <a:pt x="211" y="49"/>
                  <a:pt x="211" y="109"/>
                </a:cubicBezTo>
                <a:cubicBezTo>
                  <a:pt x="211" y="169"/>
                  <a:pt x="163" y="217"/>
                  <a:pt x="102" y="21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08" name="Freeform 642"/>
          <p:cNvSpPr>
            <a:spLocks noChangeArrowheads="1"/>
          </p:cNvSpPr>
          <p:nvPr/>
        </p:nvSpPr>
        <p:spPr bwMode="auto">
          <a:xfrm>
            <a:off x="8802072" y="6799921"/>
            <a:ext cx="274333" cy="274347"/>
          </a:xfrm>
          <a:custGeom>
            <a:avLst/>
            <a:gdLst>
              <a:gd name="T0" fmla="*/ 108 w 218"/>
              <a:gd name="T1" fmla="*/ 0 h 218"/>
              <a:gd name="T2" fmla="*/ 108 w 218"/>
              <a:gd name="T3" fmla="*/ 0 h 218"/>
              <a:gd name="T4" fmla="*/ 217 w 218"/>
              <a:gd name="T5" fmla="*/ 109 h 218"/>
              <a:gd name="T6" fmla="*/ 108 w 218"/>
              <a:gd name="T7" fmla="*/ 211 h 218"/>
              <a:gd name="T8" fmla="*/ 6 w 218"/>
              <a:gd name="T9" fmla="*/ 109 h 218"/>
              <a:gd name="T10" fmla="*/ 108 w 218"/>
              <a:gd name="T11" fmla="*/ 0 h 218"/>
              <a:gd name="T12" fmla="*/ 108 w 218"/>
              <a:gd name="T13" fmla="*/ 0 h 218"/>
              <a:gd name="T14" fmla="*/ 108 w 218"/>
              <a:gd name="T15" fmla="*/ 0 h 218"/>
              <a:gd name="T16" fmla="*/ 0 w 218"/>
              <a:gd name="T17" fmla="*/ 109 h 218"/>
              <a:gd name="T18" fmla="*/ 108 w 218"/>
              <a:gd name="T19" fmla="*/ 217 h 218"/>
              <a:gd name="T20" fmla="*/ 217 w 218"/>
              <a:gd name="T21" fmla="*/ 109 h 218"/>
              <a:gd name="T22" fmla="*/ 108 w 218"/>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8" h="218">
                <a:moveTo>
                  <a:pt x="108" y="0"/>
                </a:moveTo>
                <a:lnTo>
                  <a:pt x="108" y="0"/>
                </a:lnTo>
                <a:cubicBezTo>
                  <a:pt x="169" y="0"/>
                  <a:pt x="217" y="49"/>
                  <a:pt x="217" y="109"/>
                </a:cubicBezTo>
                <a:cubicBezTo>
                  <a:pt x="217" y="163"/>
                  <a:pt x="169" y="211"/>
                  <a:pt x="108" y="211"/>
                </a:cubicBezTo>
                <a:cubicBezTo>
                  <a:pt x="54" y="211"/>
                  <a:pt x="6" y="163"/>
                  <a:pt x="6" y="109"/>
                </a:cubicBezTo>
                <a:cubicBezTo>
                  <a:pt x="6" y="49"/>
                  <a:pt x="54" y="0"/>
                  <a:pt x="108" y="0"/>
                </a:cubicBezTo>
                <a:lnTo>
                  <a:pt x="108" y="0"/>
                </a:lnTo>
                <a:lnTo>
                  <a:pt x="108" y="0"/>
                </a:lnTo>
                <a:cubicBezTo>
                  <a:pt x="48" y="0"/>
                  <a:pt x="0" y="49"/>
                  <a:pt x="0" y="109"/>
                </a:cubicBezTo>
                <a:cubicBezTo>
                  <a:pt x="0" y="169"/>
                  <a:pt x="48" y="217"/>
                  <a:pt x="108" y="217"/>
                </a:cubicBezTo>
                <a:cubicBezTo>
                  <a:pt x="169" y="217"/>
                  <a:pt x="217" y="169"/>
                  <a:pt x="217" y="109"/>
                </a:cubicBezTo>
                <a:cubicBezTo>
                  <a:pt x="217" y="49"/>
                  <a:pt x="169" y="0"/>
                  <a:pt x="10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09" name="Freeform 643"/>
          <p:cNvSpPr>
            <a:spLocks noChangeArrowheads="1"/>
          </p:cNvSpPr>
          <p:nvPr/>
        </p:nvSpPr>
        <p:spPr bwMode="auto">
          <a:xfrm>
            <a:off x="8790877" y="5176223"/>
            <a:ext cx="106375" cy="100781"/>
          </a:xfrm>
          <a:custGeom>
            <a:avLst/>
            <a:gdLst>
              <a:gd name="T0" fmla="*/ 42 w 85"/>
              <a:gd name="T1" fmla="*/ 79 h 80"/>
              <a:gd name="T2" fmla="*/ 42 w 85"/>
              <a:gd name="T3" fmla="*/ 79 h 80"/>
              <a:gd name="T4" fmla="*/ 0 w 85"/>
              <a:gd name="T5" fmla="*/ 36 h 80"/>
              <a:gd name="T6" fmla="*/ 42 w 85"/>
              <a:gd name="T7" fmla="*/ 0 h 80"/>
              <a:gd name="T8" fmla="*/ 84 w 85"/>
              <a:gd name="T9" fmla="*/ 36 h 80"/>
              <a:gd name="T10" fmla="*/ 42 w 85"/>
              <a:gd name="T11" fmla="*/ 79 h 80"/>
            </a:gdLst>
            <a:ahLst/>
            <a:cxnLst>
              <a:cxn ang="0">
                <a:pos x="T0" y="T1"/>
              </a:cxn>
              <a:cxn ang="0">
                <a:pos x="T2" y="T3"/>
              </a:cxn>
              <a:cxn ang="0">
                <a:pos x="T4" y="T5"/>
              </a:cxn>
              <a:cxn ang="0">
                <a:pos x="T6" y="T7"/>
              </a:cxn>
              <a:cxn ang="0">
                <a:pos x="T8" y="T9"/>
              </a:cxn>
              <a:cxn ang="0">
                <a:pos x="T10" y="T11"/>
              </a:cxn>
            </a:cxnLst>
            <a:rect l="0" t="0" r="r" b="b"/>
            <a:pathLst>
              <a:path w="85" h="80">
                <a:moveTo>
                  <a:pt x="42" y="79"/>
                </a:moveTo>
                <a:lnTo>
                  <a:pt x="42" y="79"/>
                </a:lnTo>
                <a:cubicBezTo>
                  <a:pt x="18" y="79"/>
                  <a:pt x="0" y="60"/>
                  <a:pt x="0" y="36"/>
                </a:cubicBezTo>
                <a:cubicBezTo>
                  <a:pt x="0" y="18"/>
                  <a:pt x="18" y="0"/>
                  <a:pt x="42" y="0"/>
                </a:cubicBezTo>
                <a:cubicBezTo>
                  <a:pt x="66" y="0"/>
                  <a:pt x="84" y="18"/>
                  <a:pt x="84" y="36"/>
                </a:cubicBezTo>
                <a:cubicBezTo>
                  <a:pt x="84" y="60"/>
                  <a:pt x="66" y="79"/>
                  <a:pt x="42" y="7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10" name="Freeform 644"/>
          <p:cNvSpPr>
            <a:spLocks noChangeArrowheads="1"/>
          </p:cNvSpPr>
          <p:nvPr/>
        </p:nvSpPr>
        <p:spPr bwMode="auto">
          <a:xfrm>
            <a:off x="8790877" y="5165022"/>
            <a:ext cx="106375" cy="111979"/>
          </a:xfrm>
          <a:custGeom>
            <a:avLst/>
            <a:gdLst>
              <a:gd name="T0" fmla="*/ 42 w 85"/>
              <a:gd name="T1" fmla="*/ 6 h 86"/>
              <a:gd name="T2" fmla="*/ 42 w 85"/>
              <a:gd name="T3" fmla="*/ 6 h 86"/>
              <a:gd name="T4" fmla="*/ 78 w 85"/>
              <a:gd name="T5" fmla="*/ 42 h 86"/>
              <a:gd name="T6" fmla="*/ 42 w 85"/>
              <a:gd name="T7" fmla="*/ 85 h 86"/>
              <a:gd name="T8" fmla="*/ 0 w 85"/>
              <a:gd name="T9" fmla="*/ 42 h 86"/>
              <a:gd name="T10" fmla="*/ 42 w 85"/>
              <a:gd name="T11" fmla="*/ 6 h 86"/>
              <a:gd name="T12" fmla="*/ 42 w 85"/>
              <a:gd name="T13" fmla="*/ 0 h 86"/>
              <a:gd name="T14" fmla="*/ 42 w 85"/>
              <a:gd name="T15" fmla="*/ 0 h 86"/>
              <a:gd name="T16" fmla="*/ 0 w 85"/>
              <a:gd name="T17" fmla="*/ 42 h 86"/>
              <a:gd name="T18" fmla="*/ 42 w 85"/>
              <a:gd name="T19" fmla="*/ 85 h 86"/>
              <a:gd name="T20" fmla="*/ 84 w 85"/>
              <a:gd name="T21" fmla="*/ 42 h 86"/>
              <a:gd name="T22" fmla="*/ 42 w 85"/>
              <a:gd name="T23" fmla="*/ 0 h 86"/>
              <a:gd name="T24" fmla="*/ 42 w 85"/>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6">
                <a:moveTo>
                  <a:pt x="42" y="6"/>
                </a:moveTo>
                <a:lnTo>
                  <a:pt x="42" y="6"/>
                </a:lnTo>
                <a:cubicBezTo>
                  <a:pt x="66" y="6"/>
                  <a:pt x="78" y="24"/>
                  <a:pt x="78" y="42"/>
                </a:cubicBezTo>
                <a:cubicBezTo>
                  <a:pt x="78" y="66"/>
                  <a:pt x="66" y="85"/>
                  <a:pt x="42" y="85"/>
                </a:cubicBezTo>
                <a:cubicBezTo>
                  <a:pt x="18" y="85"/>
                  <a:pt x="0" y="66"/>
                  <a:pt x="0" y="42"/>
                </a:cubicBezTo>
                <a:cubicBezTo>
                  <a:pt x="0" y="24"/>
                  <a:pt x="18" y="6"/>
                  <a:pt x="42" y="6"/>
                </a:cubicBezTo>
                <a:lnTo>
                  <a:pt x="42" y="0"/>
                </a:lnTo>
                <a:lnTo>
                  <a:pt x="42" y="0"/>
                </a:lnTo>
                <a:cubicBezTo>
                  <a:pt x="18" y="0"/>
                  <a:pt x="0" y="24"/>
                  <a:pt x="0" y="42"/>
                </a:cubicBezTo>
                <a:cubicBezTo>
                  <a:pt x="0" y="66"/>
                  <a:pt x="18" y="85"/>
                  <a:pt x="42" y="85"/>
                </a:cubicBezTo>
                <a:cubicBezTo>
                  <a:pt x="66" y="85"/>
                  <a:pt x="84" y="66"/>
                  <a:pt x="84" y="42"/>
                </a:cubicBezTo>
                <a:cubicBezTo>
                  <a:pt x="84" y="24"/>
                  <a:pt x="66"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11" name="Freeform 645"/>
          <p:cNvSpPr>
            <a:spLocks noChangeArrowheads="1"/>
          </p:cNvSpPr>
          <p:nvPr/>
        </p:nvSpPr>
        <p:spPr bwMode="auto">
          <a:xfrm>
            <a:off x="10599226" y="6060855"/>
            <a:ext cx="100774" cy="106378"/>
          </a:xfrm>
          <a:custGeom>
            <a:avLst/>
            <a:gdLst>
              <a:gd name="T0" fmla="*/ 43 w 80"/>
              <a:gd name="T1" fmla="*/ 84 h 85"/>
              <a:gd name="T2" fmla="*/ 43 w 80"/>
              <a:gd name="T3" fmla="*/ 84 h 85"/>
              <a:gd name="T4" fmla="*/ 0 w 80"/>
              <a:gd name="T5" fmla="*/ 42 h 85"/>
              <a:gd name="T6" fmla="*/ 43 w 80"/>
              <a:gd name="T7" fmla="*/ 0 h 85"/>
              <a:gd name="T8" fmla="*/ 79 w 80"/>
              <a:gd name="T9" fmla="*/ 42 h 85"/>
              <a:gd name="T10" fmla="*/ 43 w 80"/>
              <a:gd name="T11" fmla="*/ 84 h 85"/>
            </a:gdLst>
            <a:ahLst/>
            <a:cxnLst>
              <a:cxn ang="0">
                <a:pos x="T0" y="T1"/>
              </a:cxn>
              <a:cxn ang="0">
                <a:pos x="T2" y="T3"/>
              </a:cxn>
              <a:cxn ang="0">
                <a:pos x="T4" y="T5"/>
              </a:cxn>
              <a:cxn ang="0">
                <a:pos x="T6" y="T7"/>
              </a:cxn>
              <a:cxn ang="0">
                <a:pos x="T8" y="T9"/>
              </a:cxn>
              <a:cxn ang="0">
                <a:pos x="T10" y="T11"/>
              </a:cxn>
            </a:cxnLst>
            <a:rect l="0" t="0" r="r" b="b"/>
            <a:pathLst>
              <a:path w="80" h="85">
                <a:moveTo>
                  <a:pt x="43" y="84"/>
                </a:moveTo>
                <a:lnTo>
                  <a:pt x="43" y="84"/>
                </a:lnTo>
                <a:cubicBezTo>
                  <a:pt x="19" y="84"/>
                  <a:pt x="0" y="67"/>
                  <a:pt x="0" y="42"/>
                </a:cubicBezTo>
                <a:cubicBezTo>
                  <a:pt x="0" y="18"/>
                  <a:pt x="19" y="0"/>
                  <a:pt x="43" y="0"/>
                </a:cubicBezTo>
                <a:cubicBezTo>
                  <a:pt x="61" y="0"/>
                  <a:pt x="79" y="18"/>
                  <a:pt x="79" y="42"/>
                </a:cubicBezTo>
                <a:cubicBezTo>
                  <a:pt x="79" y="67"/>
                  <a:pt x="61" y="84"/>
                  <a:pt x="43"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12" name="Freeform 646"/>
          <p:cNvSpPr>
            <a:spLocks noChangeArrowheads="1"/>
          </p:cNvSpPr>
          <p:nvPr/>
        </p:nvSpPr>
        <p:spPr bwMode="auto">
          <a:xfrm>
            <a:off x="10599226" y="6060855"/>
            <a:ext cx="100774" cy="106378"/>
          </a:xfrm>
          <a:custGeom>
            <a:avLst/>
            <a:gdLst>
              <a:gd name="T0" fmla="*/ 43 w 80"/>
              <a:gd name="T1" fmla="*/ 6 h 85"/>
              <a:gd name="T2" fmla="*/ 43 w 80"/>
              <a:gd name="T3" fmla="*/ 6 h 85"/>
              <a:gd name="T4" fmla="*/ 79 w 80"/>
              <a:gd name="T5" fmla="*/ 42 h 85"/>
              <a:gd name="T6" fmla="*/ 43 w 80"/>
              <a:gd name="T7" fmla="*/ 84 h 85"/>
              <a:gd name="T8" fmla="*/ 0 w 80"/>
              <a:gd name="T9" fmla="*/ 42 h 85"/>
              <a:gd name="T10" fmla="*/ 43 w 80"/>
              <a:gd name="T11" fmla="*/ 6 h 85"/>
              <a:gd name="T12" fmla="*/ 43 w 80"/>
              <a:gd name="T13" fmla="*/ 0 h 85"/>
              <a:gd name="T14" fmla="*/ 43 w 80"/>
              <a:gd name="T15" fmla="*/ 0 h 85"/>
              <a:gd name="T16" fmla="*/ 0 w 80"/>
              <a:gd name="T17" fmla="*/ 42 h 85"/>
              <a:gd name="T18" fmla="*/ 43 w 80"/>
              <a:gd name="T19" fmla="*/ 84 h 85"/>
              <a:gd name="T20" fmla="*/ 79 w 80"/>
              <a:gd name="T21" fmla="*/ 42 h 85"/>
              <a:gd name="T22" fmla="*/ 43 w 80"/>
              <a:gd name="T23" fmla="*/ 0 h 85"/>
              <a:gd name="T24" fmla="*/ 43 w 80"/>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85">
                <a:moveTo>
                  <a:pt x="43" y="6"/>
                </a:moveTo>
                <a:lnTo>
                  <a:pt x="43" y="6"/>
                </a:lnTo>
                <a:cubicBezTo>
                  <a:pt x="61" y="6"/>
                  <a:pt x="79" y="24"/>
                  <a:pt x="79" y="42"/>
                </a:cubicBezTo>
                <a:cubicBezTo>
                  <a:pt x="79" y="67"/>
                  <a:pt x="61" y="84"/>
                  <a:pt x="43" y="84"/>
                </a:cubicBezTo>
                <a:cubicBezTo>
                  <a:pt x="19" y="84"/>
                  <a:pt x="0" y="67"/>
                  <a:pt x="0" y="42"/>
                </a:cubicBezTo>
                <a:cubicBezTo>
                  <a:pt x="0" y="24"/>
                  <a:pt x="19" y="6"/>
                  <a:pt x="43" y="6"/>
                </a:cubicBezTo>
                <a:lnTo>
                  <a:pt x="43" y="0"/>
                </a:lnTo>
                <a:lnTo>
                  <a:pt x="43" y="0"/>
                </a:lnTo>
                <a:cubicBezTo>
                  <a:pt x="19" y="0"/>
                  <a:pt x="0" y="18"/>
                  <a:pt x="0" y="42"/>
                </a:cubicBezTo>
                <a:cubicBezTo>
                  <a:pt x="0" y="67"/>
                  <a:pt x="19" y="84"/>
                  <a:pt x="43" y="84"/>
                </a:cubicBezTo>
                <a:cubicBezTo>
                  <a:pt x="61" y="84"/>
                  <a:pt x="79" y="67"/>
                  <a:pt x="79" y="42"/>
                </a:cubicBezTo>
                <a:cubicBezTo>
                  <a:pt x="79" y="18"/>
                  <a:pt x="61" y="0"/>
                  <a:pt x="43" y="0"/>
                </a:cubicBezTo>
                <a:lnTo>
                  <a:pt x="4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13" name="Freeform 647"/>
          <p:cNvSpPr>
            <a:spLocks noChangeArrowheads="1"/>
          </p:cNvSpPr>
          <p:nvPr/>
        </p:nvSpPr>
        <p:spPr bwMode="auto">
          <a:xfrm>
            <a:off x="10330490" y="6609553"/>
            <a:ext cx="111972" cy="111979"/>
          </a:xfrm>
          <a:custGeom>
            <a:avLst/>
            <a:gdLst>
              <a:gd name="T0" fmla="*/ 42 w 86"/>
              <a:gd name="T1" fmla="*/ 85 h 86"/>
              <a:gd name="T2" fmla="*/ 42 w 86"/>
              <a:gd name="T3" fmla="*/ 85 h 86"/>
              <a:gd name="T4" fmla="*/ 0 w 86"/>
              <a:gd name="T5" fmla="*/ 43 h 86"/>
              <a:gd name="T6" fmla="*/ 42 w 86"/>
              <a:gd name="T7" fmla="*/ 0 h 86"/>
              <a:gd name="T8" fmla="*/ 85 w 86"/>
              <a:gd name="T9" fmla="*/ 43 h 86"/>
              <a:gd name="T10" fmla="*/ 42 w 86"/>
              <a:gd name="T11" fmla="*/ 85 h 86"/>
            </a:gdLst>
            <a:ahLst/>
            <a:cxnLst>
              <a:cxn ang="0">
                <a:pos x="T0" y="T1"/>
              </a:cxn>
              <a:cxn ang="0">
                <a:pos x="T2" y="T3"/>
              </a:cxn>
              <a:cxn ang="0">
                <a:pos x="T4" y="T5"/>
              </a:cxn>
              <a:cxn ang="0">
                <a:pos x="T6" y="T7"/>
              </a:cxn>
              <a:cxn ang="0">
                <a:pos x="T8" y="T9"/>
              </a:cxn>
              <a:cxn ang="0">
                <a:pos x="T10" y="T11"/>
              </a:cxn>
            </a:cxnLst>
            <a:rect l="0" t="0" r="r" b="b"/>
            <a:pathLst>
              <a:path w="86" h="86">
                <a:moveTo>
                  <a:pt x="42" y="85"/>
                </a:moveTo>
                <a:lnTo>
                  <a:pt x="42" y="85"/>
                </a:lnTo>
                <a:cubicBezTo>
                  <a:pt x="18" y="85"/>
                  <a:pt x="0" y="67"/>
                  <a:pt x="0" y="43"/>
                </a:cubicBezTo>
                <a:cubicBezTo>
                  <a:pt x="0" y="18"/>
                  <a:pt x="18" y="0"/>
                  <a:pt x="42" y="0"/>
                </a:cubicBezTo>
                <a:cubicBezTo>
                  <a:pt x="67" y="0"/>
                  <a:pt x="85" y="18"/>
                  <a:pt x="85" y="43"/>
                </a:cubicBezTo>
                <a:cubicBezTo>
                  <a:pt x="85" y="67"/>
                  <a:pt x="67" y="85"/>
                  <a:pt x="42"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14" name="Freeform 648"/>
          <p:cNvSpPr>
            <a:spLocks noChangeArrowheads="1"/>
          </p:cNvSpPr>
          <p:nvPr/>
        </p:nvSpPr>
        <p:spPr bwMode="auto">
          <a:xfrm>
            <a:off x="10330490" y="6609553"/>
            <a:ext cx="111972" cy="111979"/>
          </a:xfrm>
          <a:custGeom>
            <a:avLst/>
            <a:gdLst>
              <a:gd name="T0" fmla="*/ 42 w 86"/>
              <a:gd name="T1" fmla="*/ 6 h 86"/>
              <a:gd name="T2" fmla="*/ 42 w 86"/>
              <a:gd name="T3" fmla="*/ 6 h 86"/>
              <a:gd name="T4" fmla="*/ 85 w 86"/>
              <a:gd name="T5" fmla="*/ 43 h 86"/>
              <a:gd name="T6" fmla="*/ 42 w 86"/>
              <a:gd name="T7" fmla="*/ 85 h 86"/>
              <a:gd name="T8" fmla="*/ 0 w 86"/>
              <a:gd name="T9" fmla="*/ 43 h 86"/>
              <a:gd name="T10" fmla="*/ 42 w 86"/>
              <a:gd name="T11" fmla="*/ 6 h 86"/>
              <a:gd name="T12" fmla="*/ 42 w 86"/>
              <a:gd name="T13" fmla="*/ 0 h 86"/>
              <a:gd name="T14" fmla="*/ 42 w 86"/>
              <a:gd name="T15" fmla="*/ 0 h 86"/>
              <a:gd name="T16" fmla="*/ 0 w 86"/>
              <a:gd name="T17" fmla="*/ 43 h 86"/>
              <a:gd name="T18" fmla="*/ 42 w 86"/>
              <a:gd name="T19" fmla="*/ 85 h 86"/>
              <a:gd name="T20" fmla="*/ 85 w 86"/>
              <a:gd name="T21" fmla="*/ 43 h 86"/>
              <a:gd name="T22" fmla="*/ 42 w 86"/>
              <a:gd name="T23" fmla="*/ 0 h 86"/>
              <a:gd name="T24" fmla="*/ 42 w 86"/>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6">
                <a:moveTo>
                  <a:pt x="42" y="6"/>
                </a:moveTo>
                <a:lnTo>
                  <a:pt x="42" y="6"/>
                </a:lnTo>
                <a:cubicBezTo>
                  <a:pt x="67" y="6"/>
                  <a:pt x="85" y="24"/>
                  <a:pt x="85" y="43"/>
                </a:cubicBezTo>
                <a:cubicBezTo>
                  <a:pt x="85" y="67"/>
                  <a:pt x="67" y="85"/>
                  <a:pt x="42" y="85"/>
                </a:cubicBezTo>
                <a:cubicBezTo>
                  <a:pt x="18" y="85"/>
                  <a:pt x="0" y="67"/>
                  <a:pt x="0" y="43"/>
                </a:cubicBezTo>
                <a:cubicBezTo>
                  <a:pt x="0" y="24"/>
                  <a:pt x="18" y="6"/>
                  <a:pt x="42" y="6"/>
                </a:cubicBezTo>
                <a:lnTo>
                  <a:pt x="42" y="0"/>
                </a:lnTo>
                <a:lnTo>
                  <a:pt x="42" y="0"/>
                </a:lnTo>
                <a:cubicBezTo>
                  <a:pt x="18" y="0"/>
                  <a:pt x="0" y="18"/>
                  <a:pt x="0" y="43"/>
                </a:cubicBezTo>
                <a:cubicBezTo>
                  <a:pt x="0" y="67"/>
                  <a:pt x="18" y="85"/>
                  <a:pt x="42" y="85"/>
                </a:cubicBezTo>
                <a:cubicBezTo>
                  <a:pt x="67" y="85"/>
                  <a:pt x="85" y="67"/>
                  <a:pt x="85" y="43"/>
                </a:cubicBezTo>
                <a:cubicBezTo>
                  <a:pt x="85" y="18"/>
                  <a:pt x="67"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15" name="Freeform 649"/>
          <p:cNvSpPr>
            <a:spLocks noChangeArrowheads="1"/>
          </p:cNvSpPr>
          <p:nvPr/>
        </p:nvSpPr>
        <p:spPr bwMode="auto">
          <a:xfrm>
            <a:off x="10851160" y="6609556"/>
            <a:ext cx="100774" cy="100781"/>
          </a:xfrm>
          <a:custGeom>
            <a:avLst/>
            <a:gdLst>
              <a:gd name="T0" fmla="*/ 42 w 79"/>
              <a:gd name="T1" fmla="*/ 79 h 80"/>
              <a:gd name="T2" fmla="*/ 42 w 79"/>
              <a:gd name="T3" fmla="*/ 79 h 80"/>
              <a:gd name="T4" fmla="*/ 0 w 79"/>
              <a:gd name="T5" fmla="*/ 37 h 80"/>
              <a:gd name="T6" fmla="*/ 42 w 79"/>
              <a:gd name="T7" fmla="*/ 0 h 80"/>
              <a:gd name="T8" fmla="*/ 78 w 79"/>
              <a:gd name="T9" fmla="*/ 37 h 80"/>
              <a:gd name="T10" fmla="*/ 42 w 79"/>
              <a:gd name="T11" fmla="*/ 79 h 80"/>
            </a:gdLst>
            <a:ahLst/>
            <a:cxnLst>
              <a:cxn ang="0">
                <a:pos x="T0" y="T1"/>
              </a:cxn>
              <a:cxn ang="0">
                <a:pos x="T2" y="T3"/>
              </a:cxn>
              <a:cxn ang="0">
                <a:pos x="T4" y="T5"/>
              </a:cxn>
              <a:cxn ang="0">
                <a:pos x="T6" y="T7"/>
              </a:cxn>
              <a:cxn ang="0">
                <a:pos x="T8" y="T9"/>
              </a:cxn>
              <a:cxn ang="0">
                <a:pos x="T10" y="T11"/>
              </a:cxn>
            </a:cxnLst>
            <a:rect l="0" t="0" r="r" b="b"/>
            <a:pathLst>
              <a:path w="79" h="80">
                <a:moveTo>
                  <a:pt x="42" y="79"/>
                </a:moveTo>
                <a:lnTo>
                  <a:pt x="42" y="79"/>
                </a:lnTo>
                <a:cubicBezTo>
                  <a:pt x="18" y="79"/>
                  <a:pt x="0" y="61"/>
                  <a:pt x="0" y="37"/>
                </a:cubicBezTo>
                <a:cubicBezTo>
                  <a:pt x="0" y="18"/>
                  <a:pt x="18" y="0"/>
                  <a:pt x="42" y="0"/>
                </a:cubicBezTo>
                <a:cubicBezTo>
                  <a:pt x="60" y="0"/>
                  <a:pt x="78" y="18"/>
                  <a:pt x="78" y="37"/>
                </a:cubicBezTo>
                <a:cubicBezTo>
                  <a:pt x="78" y="61"/>
                  <a:pt x="60" y="79"/>
                  <a:pt x="42" y="7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16" name="Freeform 650"/>
          <p:cNvSpPr>
            <a:spLocks noChangeArrowheads="1"/>
          </p:cNvSpPr>
          <p:nvPr/>
        </p:nvSpPr>
        <p:spPr bwMode="auto">
          <a:xfrm>
            <a:off x="10851160" y="6609556"/>
            <a:ext cx="106375" cy="100781"/>
          </a:xfrm>
          <a:custGeom>
            <a:avLst/>
            <a:gdLst>
              <a:gd name="T0" fmla="*/ 42 w 85"/>
              <a:gd name="T1" fmla="*/ 0 h 80"/>
              <a:gd name="T2" fmla="*/ 42 w 85"/>
              <a:gd name="T3" fmla="*/ 0 h 80"/>
              <a:gd name="T4" fmla="*/ 78 w 85"/>
              <a:gd name="T5" fmla="*/ 37 h 80"/>
              <a:gd name="T6" fmla="*/ 42 w 85"/>
              <a:gd name="T7" fmla="*/ 79 h 80"/>
              <a:gd name="T8" fmla="*/ 0 w 85"/>
              <a:gd name="T9" fmla="*/ 37 h 80"/>
              <a:gd name="T10" fmla="*/ 42 w 85"/>
              <a:gd name="T11" fmla="*/ 0 h 80"/>
              <a:gd name="T12" fmla="*/ 42 w 85"/>
              <a:gd name="T13" fmla="*/ 0 h 80"/>
              <a:gd name="T14" fmla="*/ 42 w 85"/>
              <a:gd name="T15" fmla="*/ 0 h 80"/>
              <a:gd name="T16" fmla="*/ 0 w 85"/>
              <a:gd name="T17" fmla="*/ 37 h 80"/>
              <a:gd name="T18" fmla="*/ 42 w 85"/>
              <a:gd name="T19" fmla="*/ 79 h 80"/>
              <a:gd name="T20" fmla="*/ 84 w 85"/>
              <a:gd name="T21" fmla="*/ 37 h 80"/>
              <a:gd name="T22" fmla="*/ 42 w 85"/>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0">
                <a:moveTo>
                  <a:pt x="42" y="0"/>
                </a:moveTo>
                <a:lnTo>
                  <a:pt x="42" y="0"/>
                </a:lnTo>
                <a:cubicBezTo>
                  <a:pt x="60" y="0"/>
                  <a:pt x="78" y="18"/>
                  <a:pt x="78" y="37"/>
                </a:cubicBezTo>
                <a:cubicBezTo>
                  <a:pt x="78" y="61"/>
                  <a:pt x="60" y="79"/>
                  <a:pt x="42" y="79"/>
                </a:cubicBezTo>
                <a:cubicBezTo>
                  <a:pt x="18" y="79"/>
                  <a:pt x="0" y="61"/>
                  <a:pt x="0" y="37"/>
                </a:cubicBezTo>
                <a:cubicBezTo>
                  <a:pt x="0" y="18"/>
                  <a:pt x="18" y="0"/>
                  <a:pt x="42" y="0"/>
                </a:cubicBezTo>
                <a:lnTo>
                  <a:pt x="42" y="0"/>
                </a:lnTo>
                <a:lnTo>
                  <a:pt x="42" y="0"/>
                </a:lnTo>
                <a:cubicBezTo>
                  <a:pt x="18" y="0"/>
                  <a:pt x="0" y="18"/>
                  <a:pt x="0" y="37"/>
                </a:cubicBezTo>
                <a:cubicBezTo>
                  <a:pt x="0" y="61"/>
                  <a:pt x="18" y="79"/>
                  <a:pt x="42" y="79"/>
                </a:cubicBezTo>
                <a:cubicBezTo>
                  <a:pt x="66" y="79"/>
                  <a:pt x="84" y="61"/>
                  <a:pt x="84" y="37"/>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17" name="Freeform 651"/>
          <p:cNvSpPr>
            <a:spLocks noChangeArrowheads="1"/>
          </p:cNvSpPr>
          <p:nvPr/>
        </p:nvSpPr>
        <p:spPr bwMode="auto">
          <a:xfrm>
            <a:off x="10935139" y="6945490"/>
            <a:ext cx="106371" cy="106378"/>
          </a:xfrm>
          <a:custGeom>
            <a:avLst/>
            <a:gdLst>
              <a:gd name="T0" fmla="*/ 42 w 85"/>
              <a:gd name="T1" fmla="*/ 84 h 85"/>
              <a:gd name="T2" fmla="*/ 42 w 85"/>
              <a:gd name="T3" fmla="*/ 84 h 85"/>
              <a:gd name="T4" fmla="*/ 0 w 85"/>
              <a:gd name="T5" fmla="*/ 42 h 85"/>
              <a:gd name="T6" fmla="*/ 42 w 85"/>
              <a:gd name="T7" fmla="*/ 0 h 85"/>
              <a:gd name="T8" fmla="*/ 84 w 85"/>
              <a:gd name="T9" fmla="*/ 42 h 85"/>
              <a:gd name="T10" fmla="*/ 42 w 85"/>
              <a:gd name="T11" fmla="*/ 84 h 85"/>
            </a:gdLst>
            <a:ahLst/>
            <a:cxnLst>
              <a:cxn ang="0">
                <a:pos x="T0" y="T1"/>
              </a:cxn>
              <a:cxn ang="0">
                <a:pos x="T2" y="T3"/>
              </a:cxn>
              <a:cxn ang="0">
                <a:pos x="T4" y="T5"/>
              </a:cxn>
              <a:cxn ang="0">
                <a:pos x="T6" y="T7"/>
              </a:cxn>
              <a:cxn ang="0">
                <a:pos x="T8" y="T9"/>
              </a:cxn>
              <a:cxn ang="0">
                <a:pos x="T10" y="T11"/>
              </a:cxn>
            </a:cxnLst>
            <a:rect l="0" t="0" r="r" b="b"/>
            <a:pathLst>
              <a:path w="85" h="85">
                <a:moveTo>
                  <a:pt x="42" y="84"/>
                </a:moveTo>
                <a:lnTo>
                  <a:pt x="42" y="84"/>
                </a:lnTo>
                <a:cubicBezTo>
                  <a:pt x="24" y="84"/>
                  <a:pt x="0" y="66"/>
                  <a:pt x="0" y="42"/>
                </a:cubicBezTo>
                <a:cubicBezTo>
                  <a:pt x="0" y="18"/>
                  <a:pt x="24" y="0"/>
                  <a:pt x="42" y="0"/>
                </a:cubicBezTo>
                <a:cubicBezTo>
                  <a:pt x="66" y="0"/>
                  <a:pt x="84" y="18"/>
                  <a:pt x="84" y="42"/>
                </a:cubicBezTo>
                <a:cubicBezTo>
                  <a:pt x="84" y="66"/>
                  <a:pt x="66" y="84"/>
                  <a:pt x="42"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18" name="Freeform 652"/>
          <p:cNvSpPr>
            <a:spLocks noChangeArrowheads="1"/>
          </p:cNvSpPr>
          <p:nvPr/>
        </p:nvSpPr>
        <p:spPr bwMode="auto">
          <a:xfrm>
            <a:off x="10935139" y="6945490"/>
            <a:ext cx="106371" cy="106378"/>
          </a:xfrm>
          <a:custGeom>
            <a:avLst/>
            <a:gdLst>
              <a:gd name="T0" fmla="*/ 42 w 85"/>
              <a:gd name="T1" fmla="*/ 0 h 85"/>
              <a:gd name="T2" fmla="*/ 42 w 85"/>
              <a:gd name="T3" fmla="*/ 0 h 85"/>
              <a:gd name="T4" fmla="*/ 84 w 85"/>
              <a:gd name="T5" fmla="*/ 42 h 85"/>
              <a:gd name="T6" fmla="*/ 42 w 85"/>
              <a:gd name="T7" fmla="*/ 84 h 85"/>
              <a:gd name="T8" fmla="*/ 6 w 85"/>
              <a:gd name="T9" fmla="*/ 42 h 85"/>
              <a:gd name="T10" fmla="*/ 42 w 85"/>
              <a:gd name="T11" fmla="*/ 0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5">
                <a:moveTo>
                  <a:pt x="42" y="0"/>
                </a:moveTo>
                <a:lnTo>
                  <a:pt x="42" y="0"/>
                </a:lnTo>
                <a:cubicBezTo>
                  <a:pt x="66" y="0"/>
                  <a:pt x="84" y="18"/>
                  <a:pt x="84" y="42"/>
                </a:cubicBezTo>
                <a:cubicBezTo>
                  <a:pt x="84" y="66"/>
                  <a:pt x="66" y="84"/>
                  <a:pt x="42" y="84"/>
                </a:cubicBezTo>
                <a:cubicBezTo>
                  <a:pt x="24" y="84"/>
                  <a:pt x="6" y="66"/>
                  <a:pt x="6" y="42"/>
                </a:cubicBezTo>
                <a:cubicBezTo>
                  <a:pt x="6" y="18"/>
                  <a:pt x="24" y="0"/>
                  <a:pt x="42" y="0"/>
                </a:cubicBezTo>
                <a:lnTo>
                  <a:pt x="42" y="0"/>
                </a:lnTo>
                <a:lnTo>
                  <a:pt x="42" y="0"/>
                </a:lnTo>
                <a:cubicBezTo>
                  <a:pt x="18" y="0"/>
                  <a:pt x="0" y="18"/>
                  <a:pt x="0" y="42"/>
                </a:cubicBezTo>
                <a:cubicBezTo>
                  <a:pt x="0" y="66"/>
                  <a:pt x="18" y="84"/>
                  <a:pt x="42" y="84"/>
                </a:cubicBezTo>
                <a:cubicBezTo>
                  <a:pt x="66" y="84"/>
                  <a:pt x="84" y="66"/>
                  <a:pt x="84" y="42"/>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19" name="Freeform 653"/>
          <p:cNvSpPr>
            <a:spLocks noChangeArrowheads="1"/>
          </p:cNvSpPr>
          <p:nvPr/>
        </p:nvSpPr>
        <p:spPr bwMode="auto">
          <a:xfrm>
            <a:off x="9905001" y="9241066"/>
            <a:ext cx="145562" cy="145573"/>
          </a:xfrm>
          <a:custGeom>
            <a:avLst/>
            <a:gdLst>
              <a:gd name="T0" fmla="*/ 60 w 115"/>
              <a:gd name="T1" fmla="*/ 113 h 114"/>
              <a:gd name="T2" fmla="*/ 60 w 115"/>
              <a:gd name="T3" fmla="*/ 113 h 114"/>
              <a:gd name="T4" fmla="*/ 0 w 115"/>
              <a:gd name="T5" fmla="*/ 60 h 114"/>
              <a:gd name="T6" fmla="*/ 60 w 115"/>
              <a:gd name="T7" fmla="*/ 0 h 114"/>
              <a:gd name="T8" fmla="*/ 114 w 115"/>
              <a:gd name="T9" fmla="*/ 60 h 114"/>
              <a:gd name="T10" fmla="*/ 60 w 115"/>
              <a:gd name="T11" fmla="*/ 113 h 114"/>
            </a:gdLst>
            <a:ahLst/>
            <a:cxnLst>
              <a:cxn ang="0">
                <a:pos x="T0" y="T1"/>
              </a:cxn>
              <a:cxn ang="0">
                <a:pos x="T2" y="T3"/>
              </a:cxn>
              <a:cxn ang="0">
                <a:pos x="T4" y="T5"/>
              </a:cxn>
              <a:cxn ang="0">
                <a:pos x="T6" y="T7"/>
              </a:cxn>
              <a:cxn ang="0">
                <a:pos x="T8" y="T9"/>
              </a:cxn>
              <a:cxn ang="0">
                <a:pos x="T10" y="T11"/>
              </a:cxn>
            </a:cxnLst>
            <a:rect l="0" t="0" r="r" b="b"/>
            <a:pathLst>
              <a:path w="115" h="114">
                <a:moveTo>
                  <a:pt x="60" y="113"/>
                </a:moveTo>
                <a:lnTo>
                  <a:pt x="60" y="113"/>
                </a:lnTo>
                <a:cubicBezTo>
                  <a:pt x="24" y="113"/>
                  <a:pt x="0" y="90"/>
                  <a:pt x="0" y="60"/>
                </a:cubicBezTo>
                <a:cubicBezTo>
                  <a:pt x="0" y="24"/>
                  <a:pt x="24" y="0"/>
                  <a:pt x="60" y="0"/>
                </a:cubicBezTo>
                <a:cubicBezTo>
                  <a:pt x="90" y="0"/>
                  <a:pt x="114" y="24"/>
                  <a:pt x="114" y="60"/>
                </a:cubicBezTo>
                <a:cubicBezTo>
                  <a:pt x="114" y="90"/>
                  <a:pt x="90" y="113"/>
                  <a:pt x="60" y="11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20" name="Freeform 654"/>
          <p:cNvSpPr>
            <a:spLocks noChangeArrowheads="1"/>
          </p:cNvSpPr>
          <p:nvPr/>
        </p:nvSpPr>
        <p:spPr bwMode="auto">
          <a:xfrm>
            <a:off x="9905001" y="9241066"/>
            <a:ext cx="145562" cy="145573"/>
          </a:xfrm>
          <a:custGeom>
            <a:avLst/>
            <a:gdLst>
              <a:gd name="T0" fmla="*/ 60 w 115"/>
              <a:gd name="T1" fmla="*/ 0 h 114"/>
              <a:gd name="T2" fmla="*/ 60 w 115"/>
              <a:gd name="T3" fmla="*/ 0 h 114"/>
              <a:gd name="T4" fmla="*/ 114 w 115"/>
              <a:gd name="T5" fmla="*/ 60 h 114"/>
              <a:gd name="T6" fmla="*/ 60 w 115"/>
              <a:gd name="T7" fmla="*/ 113 h 114"/>
              <a:gd name="T8" fmla="*/ 0 w 115"/>
              <a:gd name="T9" fmla="*/ 60 h 114"/>
              <a:gd name="T10" fmla="*/ 60 w 115"/>
              <a:gd name="T11" fmla="*/ 0 h 114"/>
              <a:gd name="T12" fmla="*/ 60 w 115"/>
              <a:gd name="T13" fmla="*/ 0 h 114"/>
              <a:gd name="T14" fmla="*/ 60 w 115"/>
              <a:gd name="T15" fmla="*/ 0 h 114"/>
              <a:gd name="T16" fmla="*/ 0 w 115"/>
              <a:gd name="T17" fmla="*/ 60 h 114"/>
              <a:gd name="T18" fmla="*/ 60 w 115"/>
              <a:gd name="T19" fmla="*/ 113 h 114"/>
              <a:gd name="T20" fmla="*/ 114 w 115"/>
              <a:gd name="T21" fmla="*/ 60 h 114"/>
              <a:gd name="T22" fmla="*/ 60 w 115"/>
              <a:gd name="T2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4">
                <a:moveTo>
                  <a:pt x="60" y="0"/>
                </a:moveTo>
                <a:lnTo>
                  <a:pt x="60" y="0"/>
                </a:lnTo>
                <a:cubicBezTo>
                  <a:pt x="90" y="0"/>
                  <a:pt x="114" y="24"/>
                  <a:pt x="114" y="60"/>
                </a:cubicBezTo>
                <a:cubicBezTo>
                  <a:pt x="114" y="90"/>
                  <a:pt x="90" y="113"/>
                  <a:pt x="60" y="113"/>
                </a:cubicBezTo>
                <a:cubicBezTo>
                  <a:pt x="24" y="113"/>
                  <a:pt x="0" y="90"/>
                  <a:pt x="0" y="60"/>
                </a:cubicBezTo>
                <a:cubicBezTo>
                  <a:pt x="0" y="24"/>
                  <a:pt x="24" y="0"/>
                  <a:pt x="60" y="0"/>
                </a:cubicBezTo>
                <a:lnTo>
                  <a:pt x="60" y="0"/>
                </a:lnTo>
                <a:lnTo>
                  <a:pt x="60" y="0"/>
                </a:lnTo>
                <a:cubicBezTo>
                  <a:pt x="24" y="0"/>
                  <a:pt x="0" y="24"/>
                  <a:pt x="0" y="60"/>
                </a:cubicBezTo>
                <a:cubicBezTo>
                  <a:pt x="0" y="90"/>
                  <a:pt x="24" y="113"/>
                  <a:pt x="60" y="113"/>
                </a:cubicBezTo>
                <a:cubicBezTo>
                  <a:pt x="90" y="113"/>
                  <a:pt x="114" y="90"/>
                  <a:pt x="114" y="60"/>
                </a:cubicBezTo>
                <a:cubicBezTo>
                  <a:pt x="114" y="24"/>
                  <a:pt x="90" y="0"/>
                  <a:pt x="6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21" name="Freeform 655"/>
          <p:cNvSpPr>
            <a:spLocks noChangeArrowheads="1"/>
          </p:cNvSpPr>
          <p:nvPr/>
        </p:nvSpPr>
        <p:spPr bwMode="auto">
          <a:xfrm>
            <a:off x="10324889" y="8798747"/>
            <a:ext cx="111972" cy="100781"/>
          </a:xfrm>
          <a:custGeom>
            <a:avLst/>
            <a:gdLst>
              <a:gd name="T0" fmla="*/ 43 w 86"/>
              <a:gd name="T1" fmla="*/ 78 h 79"/>
              <a:gd name="T2" fmla="*/ 43 w 86"/>
              <a:gd name="T3" fmla="*/ 78 h 79"/>
              <a:gd name="T4" fmla="*/ 0 w 86"/>
              <a:gd name="T5" fmla="*/ 36 h 79"/>
              <a:gd name="T6" fmla="*/ 43 w 86"/>
              <a:gd name="T7" fmla="*/ 0 h 79"/>
              <a:gd name="T8" fmla="*/ 85 w 86"/>
              <a:gd name="T9" fmla="*/ 36 h 79"/>
              <a:gd name="T10" fmla="*/ 43 w 86"/>
              <a:gd name="T11" fmla="*/ 78 h 79"/>
            </a:gdLst>
            <a:ahLst/>
            <a:cxnLst>
              <a:cxn ang="0">
                <a:pos x="T0" y="T1"/>
              </a:cxn>
              <a:cxn ang="0">
                <a:pos x="T2" y="T3"/>
              </a:cxn>
              <a:cxn ang="0">
                <a:pos x="T4" y="T5"/>
              </a:cxn>
              <a:cxn ang="0">
                <a:pos x="T6" y="T7"/>
              </a:cxn>
              <a:cxn ang="0">
                <a:pos x="T8" y="T9"/>
              </a:cxn>
              <a:cxn ang="0">
                <a:pos x="T10" y="T11"/>
              </a:cxn>
            </a:cxnLst>
            <a:rect l="0" t="0" r="r" b="b"/>
            <a:pathLst>
              <a:path w="86" h="79">
                <a:moveTo>
                  <a:pt x="43" y="78"/>
                </a:moveTo>
                <a:lnTo>
                  <a:pt x="43" y="78"/>
                </a:lnTo>
                <a:cubicBezTo>
                  <a:pt x="18" y="78"/>
                  <a:pt x="0" y="60"/>
                  <a:pt x="0" y="36"/>
                </a:cubicBezTo>
                <a:cubicBezTo>
                  <a:pt x="0" y="18"/>
                  <a:pt x="18" y="0"/>
                  <a:pt x="43" y="0"/>
                </a:cubicBezTo>
                <a:cubicBezTo>
                  <a:pt x="67" y="0"/>
                  <a:pt x="85" y="18"/>
                  <a:pt x="85" y="36"/>
                </a:cubicBezTo>
                <a:cubicBezTo>
                  <a:pt x="85" y="60"/>
                  <a:pt x="67" y="78"/>
                  <a:pt x="43" y="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22" name="Freeform 656"/>
          <p:cNvSpPr>
            <a:spLocks noChangeArrowheads="1"/>
          </p:cNvSpPr>
          <p:nvPr/>
        </p:nvSpPr>
        <p:spPr bwMode="auto">
          <a:xfrm>
            <a:off x="10324889" y="8793146"/>
            <a:ext cx="111972" cy="106378"/>
          </a:xfrm>
          <a:custGeom>
            <a:avLst/>
            <a:gdLst>
              <a:gd name="T0" fmla="*/ 43 w 86"/>
              <a:gd name="T1" fmla="*/ 6 h 85"/>
              <a:gd name="T2" fmla="*/ 43 w 86"/>
              <a:gd name="T3" fmla="*/ 6 h 85"/>
              <a:gd name="T4" fmla="*/ 85 w 86"/>
              <a:gd name="T5" fmla="*/ 42 h 85"/>
              <a:gd name="T6" fmla="*/ 43 w 86"/>
              <a:gd name="T7" fmla="*/ 84 h 85"/>
              <a:gd name="T8" fmla="*/ 0 w 86"/>
              <a:gd name="T9" fmla="*/ 42 h 85"/>
              <a:gd name="T10" fmla="*/ 43 w 86"/>
              <a:gd name="T11" fmla="*/ 6 h 85"/>
              <a:gd name="T12" fmla="*/ 43 w 86"/>
              <a:gd name="T13" fmla="*/ 0 h 85"/>
              <a:gd name="T14" fmla="*/ 43 w 86"/>
              <a:gd name="T15" fmla="*/ 0 h 85"/>
              <a:gd name="T16" fmla="*/ 0 w 86"/>
              <a:gd name="T17" fmla="*/ 42 h 85"/>
              <a:gd name="T18" fmla="*/ 43 w 86"/>
              <a:gd name="T19" fmla="*/ 84 h 85"/>
              <a:gd name="T20" fmla="*/ 85 w 86"/>
              <a:gd name="T21" fmla="*/ 42 h 85"/>
              <a:gd name="T22" fmla="*/ 43 w 86"/>
              <a:gd name="T23" fmla="*/ 0 h 85"/>
              <a:gd name="T24" fmla="*/ 43 w 86"/>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5">
                <a:moveTo>
                  <a:pt x="43" y="6"/>
                </a:moveTo>
                <a:lnTo>
                  <a:pt x="43" y="6"/>
                </a:lnTo>
                <a:cubicBezTo>
                  <a:pt x="67" y="6"/>
                  <a:pt x="85" y="24"/>
                  <a:pt x="85" y="42"/>
                </a:cubicBezTo>
                <a:cubicBezTo>
                  <a:pt x="85" y="66"/>
                  <a:pt x="67" y="84"/>
                  <a:pt x="43" y="84"/>
                </a:cubicBezTo>
                <a:cubicBezTo>
                  <a:pt x="18" y="84"/>
                  <a:pt x="0" y="66"/>
                  <a:pt x="0" y="42"/>
                </a:cubicBezTo>
                <a:cubicBezTo>
                  <a:pt x="0" y="24"/>
                  <a:pt x="18" y="6"/>
                  <a:pt x="43" y="6"/>
                </a:cubicBezTo>
                <a:lnTo>
                  <a:pt x="43" y="0"/>
                </a:lnTo>
                <a:lnTo>
                  <a:pt x="43" y="0"/>
                </a:lnTo>
                <a:cubicBezTo>
                  <a:pt x="18" y="0"/>
                  <a:pt x="0" y="24"/>
                  <a:pt x="0" y="42"/>
                </a:cubicBezTo>
                <a:cubicBezTo>
                  <a:pt x="0" y="66"/>
                  <a:pt x="18" y="84"/>
                  <a:pt x="43" y="84"/>
                </a:cubicBezTo>
                <a:cubicBezTo>
                  <a:pt x="67" y="84"/>
                  <a:pt x="85" y="66"/>
                  <a:pt x="85" y="42"/>
                </a:cubicBezTo>
                <a:cubicBezTo>
                  <a:pt x="85" y="24"/>
                  <a:pt x="67" y="0"/>
                  <a:pt x="43" y="0"/>
                </a:cubicBezTo>
                <a:lnTo>
                  <a:pt x="4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23" name="Freeform 657"/>
          <p:cNvSpPr>
            <a:spLocks noChangeArrowheads="1"/>
          </p:cNvSpPr>
          <p:nvPr/>
        </p:nvSpPr>
        <p:spPr bwMode="auto">
          <a:xfrm>
            <a:off x="9429116" y="9022705"/>
            <a:ext cx="145562" cy="145573"/>
          </a:xfrm>
          <a:custGeom>
            <a:avLst/>
            <a:gdLst>
              <a:gd name="T0" fmla="*/ 61 w 116"/>
              <a:gd name="T1" fmla="*/ 114 h 115"/>
              <a:gd name="T2" fmla="*/ 61 w 116"/>
              <a:gd name="T3" fmla="*/ 114 h 115"/>
              <a:gd name="T4" fmla="*/ 0 w 116"/>
              <a:gd name="T5" fmla="*/ 54 h 115"/>
              <a:gd name="T6" fmla="*/ 61 w 116"/>
              <a:gd name="T7" fmla="*/ 0 h 115"/>
              <a:gd name="T8" fmla="*/ 115 w 116"/>
              <a:gd name="T9" fmla="*/ 54 h 115"/>
              <a:gd name="T10" fmla="*/ 61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61" y="114"/>
                </a:moveTo>
                <a:lnTo>
                  <a:pt x="61" y="114"/>
                </a:lnTo>
                <a:cubicBezTo>
                  <a:pt x="25" y="114"/>
                  <a:pt x="0" y="84"/>
                  <a:pt x="0" y="54"/>
                </a:cubicBezTo>
                <a:cubicBezTo>
                  <a:pt x="0" y="24"/>
                  <a:pt x="25" y="0"/>
                  <a:pt x="61" y="0"/>
                </a:cubicBezTo>
                <a:cubicBezTo>
                  <a:pt x="91" y="0"/>
                  <a:pt x="115" y="24"/>
                  <a:pt x="115" y="54"/>
                </a:cubicBezTo>
                <a:cubicBezTo>
                  <a:pt x="115" y="84"/>
                  <a:pt x="91" y="114"/>
                  <a:pt x="61"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24" name="Freeform 658"/>
          <p:cNvSpPr>
            <a:spLocks noChangeArrowheads="1"/>
          </p:cNvSpPr>
          <p:nvPr/>
        </p:nvSpPr>
        <p:spPr bwMode="auto">
          <a:xfrm>
            <a:off x="9429116" y="9011507"/>
            <a:ext cx="145562" cy="151174"/>
          </a:xfrm>
          <a:custGeom>
            <a:avLst/>
            <a:gdLst>
              <a:gd name="T0" fmla="*/ 61 w 116"/>
              <a:gd name="T1" fmla="*/ 6 h 121"/>
              <a:gd name="T2" fmla="*/ 61 w 116"/>
              <a:gd name="T3" fmla="*/ 6 h 121"/>
              <a:gd name="T4" fmla="*/ 115 w 116"/>
              <a:gd name="T5" fmla="*/ 60 h 121"/>
              <a:gd name="T6" fmla="*/ 61 w 116"/>
              <a:gd name="T7" fmla="*/ 114 h 121"/>
              <a:gd name="T8" fmla="*/ 0 w 116"/>
              <a:gd name="T9" fmla="*/ 60 h 121"/>
              <a:gd name="T10" fmla="*/ 61 w 116"/>
              <a:gd name="T11" fmla="*/ 6 h 121"/>
              <a:gd name="T12" fmla="*/ 61 w 116"/>
              <a:gd name="T13" fmla="*/ 0 h 121"/>
              <a:gd name="T14" fmla="*/ 61 w 116"/>
              <a:gd name="T15" fmla="*/ 0 h 121"/>
              <a:gd name="T16" fmla="*/ 0 w 116"/>
              <a:gd name="T17" fmla="*/ 60 h 121"/>
              <a:gd name="T18" fmla="*/ 61 w 116"/>
              <a:gd name="T19" fmla="*/ 120 h 121"/>
              <a:gd name="T20" fmla="*/ 115 w 116"/>
              <a:gd name="T21" fmla="*/ 60 h 121"/>
              <a:gd name="T22" fmla="*/ 61 w 116"/>
              <a:gd name="T23" fmla="*/ 0 h 121"/>
              <a:gd name="T24" fmla="*/ 61 w 116"/>
              <a:gd name="T25" fmla="*/ 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21">
                <a:moveTo>
                  <a:pt x="61" y="6"/>
                </a:moveTo>
                <a:lnTo>
                  <a:pt x="61" y="6"/>
                </a:lnTo>
                <a:cubicBezTo>
                  <a:pt x="91" y="6"/>
                  <a:pt x="115" y="30"/>
                  <a:pt x="115" y="60"/>
                </a:cubicBezTo>
                <a:cubicBezTo>
                  <a:pt x="115" y="90"/>
                  <a:pt x="91" y="114"/>
                  <a:pt x="61" y="114"/>
                </a:cubicBezTo>
                <a:cubicBezTo>
                  <a:pt x="25" y="114"/>
                  <a:pt x="0" y="90"/>
                  <a:pt x="0" y="60"/>
                </a:cubicBezTo>
                <a:cubicBezTo>
                  <a:pt x="0" y="30"/>
                  <a:pt x="25" y="6"/>
                  <a:pt x="61" y="6"/>
                </a:cubicBezTo>
                <a:lnTo>
                  <a:pt x="61" y="0"/>
                </a:lnTo>
                <a:lnTo>
                  <a:pt x="61" y="0"/>
                </a:lnTo>
                <a:cubicBezTo>
                  <a:pt x="25" y="0"/>
                  <a:pt x="0" y="30"/>
                  <a:pt x="0" y="60"/>
                </a:cubicBezTo>
                <a:cubicBezTo>
                  <a:pt x="0" y="90"/>
                  <a:pt x="25" y="120"/>
                  <a:pt x="61" y="120"/>
                </a:cubicBezTo>
                <a:cubicBezTo>
                  <a:pt x="91" y="120"/>
                  <a:pt x="115" y="90"/>
                  <a:pt x="115" y="60"/>
                </a:cubicBezTo>
                <a:cubicBezTo>
                  <a:pt x="115" y="30"/>
                  <a:pt x="91" y="0"/>
                  <a:pt x="61" y="0"/>
                </a:cubicBezTo>
                <a:lnTo>
                  <a:pt x="61"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25" name="Freeform 659"/>
          <p:cNvSpPr>
            <a:spLocks noChangeArrowheads="1"/>
          </p:cNvSpPr>
          <p:nvPr/>
        </p:nvSpPr>
        <p:spPr bwMode="auto">
          <a:xfrm>
            <a:off x="9429116" y="9213070"/>
            <a:ext cx="100774" cy="100781"/>
          </a:xfrm>
          <a:custGeom>
            <a:avLst/>
            <a:gdLst>
              <a:gd name="T0" fmla="*/ 37 w 80"/>
              <a:gd name="T1" fmla="*/ 78 h 79"/>
              <a:gd name="T2" fmla="*/ 37 w 80"/>
              <a:gd name="T3" fmla="*/ 78 h 79"/>
              <a:gd name="T4" fmla="*/ 0 w 80"/>
              <a:gd name="T5" fmla="*/ 36 h 79"/>
              <a:gd name="T6" fmla="*/ 37 w 80"/>
              <a:gd name="T7" fmla="*/ 0 h 79"/>
              <a:gd name="T8" fmla="*/ 79 w 80"/>
              <a:gd name="T9" fmla="*/ 36 h 79"/>
              <a:gd name="T10" fmla="*/ 37 w 80"/>
              <a:gd name="T11" fmla="*/ 78 h 79"/>
            </a:gdLst>
            <a:ahLst/>
            <a:cxnLst>
              <a:cxn ang="0">
                <a:pos x="T0" y="T1"/>
              </a:cxn>
              <a:cxn ang="0">
                <a:pos x="T2" y="T3"/>
              </a:cxn>
              <a:cxn ang="0">
                <a:pos x="T4" y="T5"/>
              </a:cxn>
              <a:cxn ang="0">
                <a:pos x="T6" y="T7"/>
              </a:cxn>
              <a:cxn ang="0">
                <a:pos x="T8" y="T9"/>
              </a:cxn>
              <a:cxn ang="0">
                <a:pos x="T10" y="T11"/>
              </a:cxn>
            </a:cxnLst>
            <a:rect l="0" t="0" r="r" b="b"/>
            <a:pathLst>
              <a:path w="80" h="79">
                <a:moveTo>
                  <a:pt x="37" y="78"/>
                </a:moveTo>
                <a:lnTo>
                  <a:pt x="37" y="78"/>
                </a:lnTo>
                <a:cubicBezTo>
                  <a:pt x="19" y="78"/>
                  <a:pt x="0" y="60"/>
                  <a:pt x="0" y="36"/>
                </a:cubicBezTo>
                <a:cubicBezTo>
                  <a:pt x="0" y="18"/>
                  <a:pt x="19" y="0"/>
                  <a:pt x="37" y="0"/>
                </a:cubicBezTo>
                <a:cubicBezTo>
                  <a:pt x="61" y="0"/>
                  <a:pt x="79" y="18"/>
                  <a:pt x="79" y="36"/>
                </a:cubicBezTo>
                <a:cubicBezTo>
                  <a:pt x="79" y="60"/>
                  <a:pt x="61" y="78"/>
                  <a:pt x="37" y="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26" name="Freeform 660"/>
          <p:cNvSpPr>
            <a:spLocks noChangeArrowheads="1"/>
          </p:cNvSpPr>
          <p:nvPr/>
        </p:nvSpPr>
        <p:spPr bwMode="auto">
          <a:xfrm>
            <a:off x="9417918" y="9201872"/>
            <a:ext cx="111972" cy="106382"/>
          </a:xfrm>
          <a:custGeom>
            <a:avLst/>
            <a:gdLst>
              <a:gd name="T0" fmla="*/ 43 w 86"/>
              <a:gd name="T1" fmla="*/ 6 h 85"/>
              <a:gd name="T2" fmla="*/ 43 w 86"/>
              <a:gd name="T3" fmla="*/ 6 h 85"/>
              <a:gd name="T4" fmla="*/ 85 w 86"/>
              <a:gd name="T5" fmla="*/ 42 h 85"/>
              <a:gd name="T6" fmla="*/ 43 w 86"/>
              <a:gd name="T7" fmla="*/ 84 h 85"/>
              <a:gd name="T8" fmla="*/ 6 w 86"/>
              <a:gd name="T9" fmla="*/ 42 h 85"/>
              <a:gd name="T10" fmla="*/ 43 w 86"/>
              <a:gd name="T11" fmla="*/ 6 h 85"/>
              <a:gd name="T12" fmla="*/ 43 w 86"/>
              <a:gd name="T13" fmla="*/ 0 h 85"/>
              <a:gd name="T14" fmla="*/ 43 w 86"/>
              <a:gd name="T15" fmla="*/ 0 h 85"/>
              <a:gd name="T16" fmla="*/ 0 w 86"/>
              <a:gd name="T17" fmla="*/ 42 h 85"/>
              <a:gd name="T18" fmla="*/ 43 w 86"/>
              <a:gd name="T19" fmla="*/ 84 h 85"/>
              <a:gd name="T20" fmla="*/ 85 w 86"/>
              <a:gd name="T21" fmla="*/ 42 h 85"/>
              <a:gd name="T22" fmla="*/ 43 w 86"/>
              <a:gd name="T23" fmla="*/ 0 h 85"/>
              <a:gd name="T24" fmla="*/ 43 w 86"/>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5">
                <a:moveTo>
                  <a:pt x="43" y="6"/>
                </a:moveTo>
                <a:lnTo>
                  <a:pt x="43" y="6"/>
                </a:lnTo>
                <a:cubicBezTo>
                  <a:pt x="67" y="6"/>
                  <a:pt x="85" y="24"/>
                  <a:pt x="85" y="42"/>
                </a:cubicBezTo>
                <a:cubicBezTo>
                  <a:pt x="85" y="66"/>
                  <a:pt x="67" y="84"/>
                  <a:pt x="43" y="84"/>
                </a:cubicBezTo>
                <a:cubicBezTo>
                  <a:pt x="25" y="84"/>
                  <a:pt x="6" y="66"/>
                  <a:pt x="6" y="42"/>
                </a:cubicBezTo>
                <a:cubicBezTo>
                  <a:pt x="6" y="24"/>
                  <a:pt x="25" y="6"/>
                  <a:pt x="43" y="6"/>
                </a:cubicBezTo>
                <a:lnTo>
                  <a:pt x="43" y="0"/>
                </a:lnTo>
                <a:lnTo>
                  <a:pt x="43" y="0"/>
                </a:lnTo>
                <a:cubicBezTo>
                  <a:pt x="25" y="0"/>
                  <a:pt x="0" y="18"/>
                  <a:pt x="0" y="42"/>
                </a:cubicBezTo>
                <a:cubicBezTo>
                  <a:pt x="0" y="66"/>
                  <a:pt x="25" y="84"/>
                  <a:pt x="43" y="84"/>
                </a:cubicBezTo>
                <a:cubicBezTo>
                  <a:pt x="67" y="84"/>
                  <a:pt x="85" y="66"/>
                  <a:pt x="85" y="42"/>
                </a:cubicBezTo>
                <a:cubicBezTo>
                  <a:pt x="85" y="18"/>
                  <a:pt x="67" y="0"/>
                  <a:pt x="43" y="0"/>
                </a:cubicBezTo>
                <a:lnTo>
                  <a:pt x="4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27" name="Freeform 661"/>
          <p:cNvSpPr>
            <a:spLocks noChangeArrowheads="1"/>
          </p:cNvSpPr>
          <p:nvPr/>
        </p:nvSpPr>
        <p:spPr bwMode="auto">
          <a:xfrm>
            <a:off x="9082006" y="8983511"/>
            <a:ext cx="106375" cy="106378"/>
          </a:xfrm>
          <a:custGeom>
            <a:avLst/>
            <a:gdLst>
              <a:gd name="T0" fmla="*/ 42 w 85"/>
              <a:gd name="T1" fmla="*/ 84 h 85"/>
              <a:gd name="T2" fmla="*/ 42 w 85"/>
              <a:gd name="T3" fmla="*/ 84 h 85"/>
              <a:gd name="T4" fmla="*/ 0 w 85"/>
              <a:gd name="T5" fmla="*/ 42 h 85"/>
              <a:gd name="T6" fmla="*/ 42 w 85"/>
              <a:gd name="T7" fmla="*/ 0 h 85"/>
              <a:gd name="T8" fmla="*/ 84 w 85"/>
              <a:gd name="T9" fmla="*/ 42 h 85"/>
              <a:gd name="T10" fmla="*/ 42 w 85"/>
              <a:gd name="T11" fmla="*/ 84 h 85"/>
            </a:gdLst>
            <a:ahLst/>
            <a:cxnLst>
              <a:cxn ang="0">
                <a:pos x="T0" y="T1"/>
              </a:cxn>
              <a:cxn ang="0">
                <a:pos x="T2" y="T3"/>
              </a:cxn>
              <a:cxn ang="0">
                <a:pos x="T4" y="T5"/>
              </a:cxn>
              <a:cxn ang="0">
                <a:pos x="T6" y="T7"/>
              </a:cxn>
              <a:cxn ang="0">
                <a:pos x="T8" y="T9"/>
              </a:cxn>
              <a:cxn ang="0">
                <a:pos x="T10" y="T11"/>
              </a:cxn>
            </a:cxnLst>
            <a:rect l="0" t="0" r="r" b="b"/>
            <a:pathLst>
              <a:path w="85" h="85">
                <a:moveTo>
                  <a:pt x="42" y="84"/>
                </a:moveTo>
                <a:lnTo>
                  <a:pt x="42" y="84"/>
                </a:lnTo>
                <a:cubicBezTo>
                  <a:pt x="18" y="84"/>
                  <a:pt x="0" y="66"/>
                  <a:pt x="0" y="42"/>
                </a:cubicBezTo>
                <a:cubicBezTo>
                  <a:pt x="0" y="18"/>
                  <a:pt x="18" y="0"/>
                  <a:pt x="42" y="0"/>
                </a:cubicBezTo>
                <a:cubicBezTo>
                  <a:pt x="66" y="0"/>
                  <a:pt x="84" y="18"/>
                  <a:pt x="84" y="42"/>
                </a:cubicBezTo>
                <a:cubicBezTo>
                  <a:pt x="84" y="66"/>
                  <a:pt x="66" y="84"/>
                  <a:pt x="42"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28" name="Freeform 662"/>
          <p:cNvSpPr>
            <a:spLocks noChangeArrowheads="1"/>
          </p:cNvSpPr>
          <p:nvPr/>
        </p:nvSpPr>
        <p:spPr bwMode="auto">
          <a:xfrm>
            <a:off x="9082006" y="8983511"/>
            <a:ext cx="106375" cy="106378"/>
          </a:xfrm>
          <a:custGeom>
            <a:avLst/>
            <a:gdLst>
              <a:gd name="T0" fmla="*/ 42 w 85"/>
              <a:gd name="T1" fmla="*/ 6 h 85"/>
              <a:gd name="T2" fmla="*/ 42 w 85"/>
              <a:gd name="T3" fmla="*/ 6 h 85"/>
              <a:gd name="T4" fmla="*/ 84 w 85"/>
              <a:gd name="T5" fmla="*/ 42 h 85"/>
              <a:gd name="T6" fmla="*/ 42 w 85"/>
              <a:gd name="T7" fmla="*/ 84 h 85"/>
              <a:gd name="T8" fmla="*/ 6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6" y="6"/>
                  <a:pt x="84" y="18"/>
                  <a:pt x="84" y="42"/>
                </a:cubicBezTo>
                <a:cubicBezTo>
                  <a:pt x="84" y="66"/>
                  <a:pt x="66" y="84"/>
                  <a:pt x="42" y="84"/>
                </a:cubicBezTo>
                <a:cubicBezTo>
                  <a:pt x="18" y="84"/>
                  <a:pt x="6" y="66"/>
                  <a:pt x="6" y="42"/>
                </a:cubicBezTo>
                <a:cubicBezTo>
                  <a:pt x="6" y="18"/>
                  <a:pt x="18" y="6"/>
                  <a:pt x="42" y="6"/>
                </a:cubicBezTo>
                <a:lnTo>
                  <a:pt x="42" y="0"/>
                </a:lnTo>
                <a:lnTo>
                  <a:pt x="42" y="0"/>
                </a:lnTo>
                <a:cubicBezTo>
                  <a:pt x="18" y="0"/>
                  <a:pt x="0" y="18"/>
                  <a:pt x="0" y="42"/>
                </a:cubicBezTo>
                <a:cubicBezTo>
                  <a:pt x="0" y="66"/>
                  <a:pt x="18" y="84"/>
                  <a:pt x="42" y="84"/>
                </a:cubicBezTo>
                <a:cubicBezTo>
                  <a:pt x="66" y="84"/>
                  <a:pt x="84" y="66"/>
                  <a:pt x="84" y="42"/>
                </a:cubicBezTo>
                <a:cubicBezTo>
                  <a:pt x="84" y="18"/>
                  <a:pt x="66"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29" name="Freeform 663"/>
          <p:cNvSpPr>
            <a:spLocks noChangeArrowheads="1"/>
          </p:cNvSpPr>
          <p:nvPr/>
        </p:nvSpPr>
        <p:spPr bwMode="auto">
          <a:xfrm>
            <a:off x="9115596" y="8485205"/>
            <a:ext cx="106375" cy="100781"/>
          </a:xfrm>
          <a:custGeom>
            <a:avLst/>
            <a:gdLst>
              <a:gd name="T0" fmla="*/ 42 w 85"/>
              <a:gd name="T1" fmla="*/ 78 h 79"/>
              <a:gd name="T2" fmla="*/ 42 w 85"/>
              <a:gd name="T3" fmla="*/ 78 h 79"/>
              <a:gd name="T4" fmla="*/ 0 w 85"/>
              <a:gd name="T5" fmla="*/ 42 h 79"/>
              <a:gd name="T6" fmla="*/ 42 w 85"/>
              <a:gd name="T7" fmla="*/ 0 h 79"/>
              <a:gd name="T8" fmla="*/ 84 w 85"/>
              <a:gd name="T9" fmla="*/ 42 h 79"/>
              <a:gd name="T10" fmla="*/ 42 w 85"/>
              <a:gd name="T11" fmla="*/ 78 h 79"/>
            </a:gdLst>
            <a:ahLst/>
            <a:cxnLst>
              <a:cxn ang="0">
                <a:pos x="T0" y="T1"/>
              </a:cxn>
              <a:cxn ang="0">
                <a:pos x="T2" y="T3"/>
              </a:cxn>
              <a:cxn ang="0">
                <a:pos x="T4" y="T5"/>
              </a:cxn>
              <a:cxn ang="0">
                <a:pos x="T6" y="T7"/>
              </a:cxn>
              <a:cxn ang="0">
                <a:pos x="T8" y="T9"/>
              </a:cxn>
              <a:cxn ang="0">
                <a:pos x="T10" y="T11"/>
              </a:cxn>
            </a:cxnLst>
            <a:rect l="0" t="0" r="r" b="b"/>
            <a:pathLst>
              <a:path w="85" h="79">
                <a:moveTo>
                  <a:pt x="42" y="78"/>
                </a:moveTo>
                <a:lnTo>
                  <a:pt x="42" y="78"/>
                </a:lnTo>
                <a:cubicBezTo>
                  <a:pt x="18" y="78"/>
                  <a:pt x="0" y="60"/>
                  <a:pt x="0" y="42"/>
                </a:cubicBezTo>
                <a:cubicBezTo>
                  <a:pt x="0" y="18"/>
                  <a:pt x="18" y="0"/>
                  <a:pt x="42" y="0"/>
                </a:cubicBezTo>
                <a:cubicBezTo>
                  <a:pt x="66" y="0"/>
                  <a:pt x="84" y="18"/>
                  <a:pt x="84" y="42"/>
                </a:cubicBezTo>
                <a:cubicBezTo>
                  <a:pt x="84" y="60"/>
                  <a:pt x="66" y="78"/>
                  <a:pt x="42" y="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30" name="Freeform 664"/>
          <p:cNvSpPr>
            <a:spLocks noChangeArrowheads="1"/>
          </p:cNvSpPr>
          <p:nvPr/>
        </p:nvSpPr>
        <p:spPr bwMode="auto">
          <a:xfrm>
            <a:off x="9115596" y="8485205"/>
            <a:ext cx="106375" cy="106382"/>
          </a:xfrm>
          <a:custGeom>
            <a:avLst/>
            <a:gdLst>
              <a:gd name="T0" fmla="*/ 42 w 85"/>
              <a:gd name="T1" fmla="*/ 0 h 85"/>
              <a:gd name="T2" fmla="*/ 42 w 85"/>
              <a:gd name="T3" fmla="*/ 0 h 85"/>
              <a:gd name="T4" fmla="*/ 78 w 85"/>
              <a:gd name="T5" fmla="*/ 42 h 85"/>
              <a:gd name="T6" fmla="*/ 42 w 85"/>
              <a:gd name="T7" fmla="*/ 78 h 85"/>
              <a:gd name="T8" fmla="*/ 0 w 85"/>
              <a:gd name="T9" fmla="*/ 42 h 85"/>
              <a:gd name="T10" fmla="*/ 42 w 85"/>
              <a:gd name="T11" fmla="*/ 0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5">
                <a:moveTo>
                  <a:pt x="42" y="0"/>
                </a:moveTo>
                <a:lnTo>
                  <a:pt x="42" y="0"/>
                </a:lnTo>
                <a:cubicBezTo>
                  <a:pt x="66" y="0"/>
                  <a:pt x="78" y="18"/>
                  <a:pt x="78" y="42"/>
                </a:cubicBezTo>
                <a:cubicBezTo>
                  <a:pt x="78" y="60"/>
                  <a:pt x="66" y="78"/>
                  <a:pt x="42" y="78"/>
                </a:cubicBezTo>
                <a:cubicBezTo>
                  <a:pt x="18" y="78"/>
                  <a:pt x="0" y="60"/>
                  <a:pt x="0" y="42"/>
                </a:cubicBezTo>
                <a:cubicBezTo>
                  <a:pt x="0" y="18"/>
                  <a:pt x="18" y="0"/>
                  <a:pt x="42" y="0"/>
                </a:cubicBezTo>
                <a:lnTo>
                  <a:pt x="42" y="0"/>
                </a:lnTo>
                <a:lnTo>
                  <a:pt x="42" y="0"/>
                </a:lnTo>
                <a:cubicBezTo>
                  <a:pt x="18" y="0"/>
                  <a:pt x="0" y="18"/>
                  <a:pt x="0" y="42"/>
                </a:cubicBezTo>
                <a:cubicBezTo>
                  <a:pt x="0" y="60"/>
                  <a:pt x="18" y="84"/>
                  <a:pt x="42" y="84"/>
                </a:cubicBezTo>
                <a:cubicBezTo>
                  <a:pt x="66" y="84"/>
                  <a:pt x="84" y="60"/>
                  <a:pt x="84" y="42"/>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31" name="Freeform 665"/>
          <p:cNvSpPr>
            <a:spLocks noChangeArrowheads="1"/>
          </p:cNvSpPr>
          <p:nvPr/>
        </p:nvSpPr>
        <p:spPr bwMode="auto">
          <a:xfrm>
            <a:off x="8830068" y="7673358"/>
            <a:ext cx="100774" cy="100781"/>
          </a:xfrm>
          <a:custGeom>
            <a:avLst/>
            <a:gdLst>
              <a:gd name="T0" fmla="*/ 42 w 79"/>
              <a:gd name="T1" fmla="*/ 79 h 80"/>
              <a:gd name="T2" fmla="*/ 42 w 79"/>
              <a:gd name="T3" fmla="*/ 79 h 80"/>
              <a:gd name="T4" fmla="*/ 0 w 79"/>
              <a:gd name="T5" fmla="*/ 42 h 80"/>
              <a:gd name="T6" fmla="*/ 42 w 79"/>
              <a:gd name="T7" fmla="*/ 0 h 80"/>
              <a:gd name="T8" fmla="*/ 78 w 79"/>
              <a:gd name="T9" fmla="*/ 42 h 80"/>
              <a:gd name="T10" fmla="*/ 42 w 79"/>
              <a:gd name="T11" fmla="*/ 79 h 80"/>
            </a:gdLst>
            <a:ahLst/>
            <a:cxnLst>
              <a:cxn ang="0">
                <a:pos x="T0" y="T1"/>
              </a:cxn>
              <a:cxn ang="0">
                <a:pos x="T2" y="T3"/>
              </a:cxn>
              <a:cxn ang="0">
                <a:pos x="T4" y="T5"/>
              </a:cxn>
              <a:cxn ang="0">
                <a:pos x="T6" y="T7"/>
              </a:cxn>
              <a:cxn ang="0">
                <a:pos x="T8" y="T9"/>
              </a:cxn>
              <a:cxn ang="0">
                <a:pos x="T10" y="T11"/>
              </a:cxn>
            </a:cxnLst>
            <a:rect l="0" t="0" r="r" b="b"/>
            <a:pathLst>
              <a:path w="79" h="80">
                <a:moveTo>
                  <a:pt x="42" y="79"/>
                </a:moveTo>
                <a:lnTo>
                  <a:pt x="42" y="79"/>
                </a:lnTo>
                <a:cubicBezTo>
                  <a:pt x="18" y="79"/>
                  <a:pt x="0" y="60"/>
                  <a:pt x="0" y="42"/>
                </a:cubicBezTo>
                <a:cubicBezTo>
                  <a:pt x="0" y="18"/>
                  <a:pt x="18" y="0"/>
                  <a:pt x="42" y="0"/>
                </a:cubicBezTo>
                <a:cubicBezTo>
                  <a:pt x="60" y="0"/>
                  <a:pt x="78" y="18"/>
                  <a:pt x="78" y="42"/>
                </a:cubicBezTo>
                <a:cubicBezTo>
                  <a:pt x="78" y="60"/>
                  <a:pt x="60" y="79"/>
                  <a:pt x="42" y="7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32" name="Freeform 666"/>
          <p:cNvSpPr>
            <a:spLocks noChangeArrowheads="1"/>
          </p:cNvSpPr>
          <p:nvPr/>
        </p:nvSpPr>
        <p:spPr bwMode="auto">
          <a:xfrm>
            <a:off x="8830068" y="7673355"/>
            <a:ext cx="106371" cy="111979"/>
          </a:xfrm>
          <a:custGeom>
            <a:avLst/>
            <a:gdLst>
              <a:gd name="T0" fmla="*/ 42 w 85"/>
              <a:gd name="T1" fmla="*/ 0 h 86"/>
              <a:gd name="T2" fmla="*/ 42 w 85"/>
              <a:gd name="T3" fmla="*/ 0 h 86"/>
              <a:gd name="T4" fmla="*/ 78 w 85"/>
              <a:gd name="T5" fmla="*/ 42 h 86"/>
              <a:gd name="T6" fmla="*/ 42 w 85"/>
              <a:gd name="T7" fmla="*/ 79 h 86"/>
              <a:gd name="T8" fmla="*/ 0 w 85"/>
              <a:gd name="T9" fmla="*/ 42 h 86"/>
              <a:gd name="T10" fmla="*/ 42 w 85"/>
              <a:gd name="T11" fmla="*/ 0 h 86"/>
              <a:gd name="T12" fmla="*/ 42 w 85"/>
              <a:gd name="T13" fmla="*/ 0 h 86"/>
              <a:gd name="T14" fmla="*/ 42 w 85"/>
              <a:gd name="T15" fmla="*/ 0 h 86"/>
              <a:gd name="T16" fmla="*/ 0 w 85"/>
              <a:gd name="T17" fmla="*/ 42 h 86"/>
              <a:gd name="T18" fmla="*/ 42 w 85"/>
              <a:gd name="T19" fmla="*/ 85 h 86"/>
              <a:gd name="T20" fmla="*/ 84 w 85"/>
              <a:gd name="T21" fmla="*/ 42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0" y="0"/>
                  <a:pt x="78" y="18"/>
                  <a:pt x="78" y="42"/>
                </a:cubicBezTo>
                <a:cubicBezTo>
                  <a:pt x="78" y="60"/>
                  <a:pt x="60" y="79"/>
                  <a:pt x="42" y="79"/>
                </a:cubicBezTo>
                <a:cubicBezTo>
                  <a:pt x="18" y="79"/>
                  <a:pt x="0" y="60"/>
                  <a:pt x="0" y="42"/>
                </a:cubicBezTo>
                <a:cubicBezTo>
                  <a:pt x="0" y="18"/>
                  <a:pt x="18" y="0"/>
                  <a:pt x="42" y="0"/>
                </a:cubicBezTo>
                <a:lnTo>
                  <a:pt x="42" y="0"/>
                </a:lnTo>
                <a:lnTo>
                  <a:pt x="42" y="0"/>
                </a:lnTo>
                <a:cubicBezTo>
                  <a:pt x="18" y="0"/>
                  <a:pt x="0" y="18"/>
                  <a:pt x="0" y="42"/>
                </a:cubicBezTo>
                <a:cubicBezTo>
                  <a:pt x="0" y="60"/>
                  <a:pt x="18" y="85"/>
                  <a:pt x="42" y="85"/>
                </a:cubicBezTo>
                <a:cubicBezTo>
                  <a:pt x="66" y="85"/>
                  <a:pt x="84" y="60"/>
                  <a:pt x="84" y="42"/>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33" name="Freeform 667"/>
          <p:cNvSpPr>
            <a:spLocks noChangeArrowheads="1"/>
          </p:cNvSpPr>
          <p:nvPr/>
        </p:nvSpPr>
        <p:spPr bwMode="auto">
          <a:xfrm>
            <a:off x="9826616" y="6693539"/>
            <a:ext cx="111972" cy="106382"/>
          </a:xfrm>
          <a:custGeom>
            <a:avLst/>
            <a:gdLst>
              <a:gd name="T0" fmla="*/ 42 w 86"/>
              <a:gd name="T1" fmla="*/ 84 h 85"/>
              <a:gd name="T2" fmla="*/ 42 w 86"/>
              <a:gd name="T3" fmla="*/ 84 h 85"/>
              <a:gd name="T4" fmla="*/ 0 w 86"/>
              <a:gd name="T5" fmla="*/ 42 h 85"/>
              <a:gd name="T6" fmla="*/ 42 w 86"/>
              <a:gd name="T7" fmla="*/ 0 h 85"/>
              <a:gd name="T8" fmla="*/ 85 w 86"/>
              <a:gd name="T9" fmla="*/ 42 h 85"/>
              <a:gd name="T10" fmla="*/ 42 w 86"/>
              <a:gd name="T11" fmla="*/ 84 h 85"/>
            </a:gdLst>
            <a:ahLst/>
            <a:cxnLst>
              <a:cxn ang="0">
                <a:pos x="T0" y="T1"/>
              </a:cxn>
              <a:cxn ang="0">
                <a:pos x="T2" y="T3"/>
              </a:cxn>
              <a:cxn ang="0">
                <a:pos x="T4" y="T5"/>
              </a:cxn>
              <a:cxn ang="0">
                <a:pos x="T6" y="T7"/>
              </a:cxn>
              <a:cxn ang="0">
                <a:pos x="T8" y="T9"/>
              </a:cxn>
              <a:cxn ang="0">
                <a:pos x="T10" y="T11"/>
              </a:cxn>
            </a:cxnLst>
            <a:rect l="0" t="0" r="r" b="b"/>
            <a:pathLst>
              <a:path w="86" h="85">
                <a:moveTo>
                  <a:pt x="42" y="84"/>
                </a:moveTo>
                <a:lnTo>
                  <a:pt x="42" y="84"/>
                </a:lnTo>
                <a:cubicBezTo>
                  <a:pt x="18" y="84"/>
                  <a:pt x="0" y="66"/>
                  <a:pt x="0" y="42"/>
                </a:cubicBezTo>
                <a:cubicBezTo>
                  <a:pt x="0" y="18"/>
                  <a:pt x="18" y="0"/>
                  <a:pt x="42" y="0"/>
                </a:cubicBezTo>
                <a:cubicBezTo>
                  <a:pt x="67" y="0"/>
                  <a:pt x="85" y="18"/>
                  <a:pt x="85" y="42"/>
                </a:cubicBezTo>
                <a:cubicBezTo>
                  <a:pt x="85" y="66"/>
                  <a:pt x="67" y="84"/>
                  <a:pt x="42"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34" name="Freeform 668"/>
          <p:cNvSpPr>
            <a:spLocks noChangeArrowheads="1"/>
          </p:cNvSpPr>
          <p:nvPr/>
        </p:nvSpPr>
        <p:spPr bwMode="auto">
          <a:xfrm>
            <a:off x="9826616" y="6693539"/>
            <a:ext cx="111972" cy="106382"/>
          </a:xfrm>
          <a:custGeom>
            <a:avLst/>
            <a:gdLst>
              <a:gd name="T0" fmla="*/ 42 w 86"/>
              <a:gd name="T1" fmla="*/ 6 h 85"/>
              <a:gd name="T2" fmla="*/ 42 w 86"/>
              <a:gd name="T3" fmla="*/ 6 h 85"/>
              <a:gd name="T4" fmla="*/ 85 w 86"/>
              <a:gd name="T5" fmla="*/ 42 h 85"/>
              <a:gd name="T6" fmla="*/ 42 w 86"/>
              <a:gd name="T7" fmla="*/ 84 h 85"/>
              <a:gd name="T8" fmla="*/ 0 w 86"/>
              <a:gd name="T9" fmla="*/ 42 h 85"/>
              <a:gd name="T10" fmla="*/ 42 w 86"/>
              <a:gd name="T11" fmla="*/ 6 h 85"/>
              <a:gd name="T12" fmla="*/ 42 w 86"/>
              <a:gd name="T13" fmla="*/ 0 h 85"/>
              <a:gd name="T14" fmla="*/ 42 w 86"/>
              <a:gd name="T15" fmla="*/ 0 h 85"/>
              <a:gd name="T16" fmla="*/ 0 w 86"/>
              <a:gd name="T17" fmla="*/ 42 h 85"/>
              <a:gd name="T18" fmla="*/ 42 w 86"/>
              <a:gd name="T19" fmla="*/ 84 h 85"/>
              <a:gd name="T20" fmla="*/ 85 w 86"/>
              <a:gd name="T21" fmla="*/ 42 h 85"/>
              <a:gd name="T22" fmla="*/ 42 w 86"/>
              <a:gd name="T23" fmla="*/ 0 h 85"/>
              <a:gd name="T24" fmla="*/ 42 w 86"/>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5">
                <a:moveTo>
                  <a:pt x="42" y="6"/>
                </a:moveTo>
                <a:lnTo>
                  <a:pt x="42" y="6"/>
                </a:lnTo>
                <a:cubicBezTo>
                  <a:pt x="67" y="6"/>
                  <a:pt x="85" y="18"/>
                  <a:pt x="85" y="42"/>
                </a:cubicBezTo>
                <a:cubicBezTo>
                  <a:pt x="85" y="66"/>
                  <a:pt x="67" y="84"/>
                  <a:pt x="42" y="84"/>
                </a:cubicBezTo>
                <a:cubicBezTo>
                  <a:pt x="18" y="84"/>
                  <a:pt x="0" y="66"/>
                  <a:pt x="0" y="42"/>
                </a:cubicBezTo>
                <a:cubicBezTo>
                  <a:pt x="0" y="18"/>
                  <a:pt x="18" y="6"/>
                  <a:pt x="42" y="6"/>
                </a:cubicBezTo>
                <a:lnTo>
                  <a:pt x="42" y="0"/>
                </a:lnTo>
                <a:lnTo>
                  <a:pt x="42" y="0"/>
                </a:lnTo>
                <a:cubicBezTo>
                  <a:pt x="18" y="0"/>
                  <a:pt x="0" y="18"/>
                  <a:pt x="0" y="42"/>
                </a:cubicBezTo>
                <a:cubicBezTo>
                  <a:pt x="0" y="66"/>
                  <a:pt x="18" y="84"/>
                  <a:pt x="42" y="84"/>
                </a:cubicBezTo>
                <a:cubicBezTo>
                  <a:pt x="67" y="84"/>
                  <a:pt x="85" y="66"/>
                  <a:pt x="85" y="42"/>
                </a:cubicBezTo>
                <a:cubicBezTo>
                  <a:pt x="85" y="18"/>
                  <a:pt x="67"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35" name="Freeform 669"/>
          <p:cNvSpPr>
            <a:spLocks noChangeArrowheads="1"/>
          </p:cNvSpPr>
          <p:nvPr/>
        </p:nvSpPr>
        <p:spPr bwMode="auto">
          <a:xfrm>
            <a:off x="10246511" y="7287028"/>
            <a:ext cx="106375" cy="100781"/>
          </a:xfrm>
          <a:custGeom>
            <a:avLst/>
            <a:gdLst>
              <a:gd name="T0" fmla="*/ 42 w 85"/>
              <a:gd name="T1" fmla="*/ 79 h 80"/>
              <a:gd name="T2" fmla="*/ 42 w 85"/>
              <a:gd name="T3" fmla="*/ 79 h 80"/>
              <a:gd name="T4" fmla="*/ 0 w 85"/>
              <a:gd name="T5" fmla="*/ 43 h 80"/>
              <a:gd name="T6" fmla="*/ 42 w 85"/>
              <a:gd name="T7" fmla="*/ 0 h 80"/>
              <a:gd name="T8" fmla="*/ 84 w 85"/>
              <a:gd name="T9" fmla="*/ 43 h 80"/>
              <a:gd name="T10" fmla="*/ 42 w 85"/>
              <a:gd name="T11" fmla="*/ 79 h 80"/>
            </a:gdLst>
            <a:ahLst/>
            <a:cxnLst>
              <a:cxn ang="0">
                <a:pos x="T0" y="T1"/>
              </a:cxn>
              <a:cxn ang="0">
                <a:pos x="T2" y="T3"/>
              </a:cxn>
              <a:cxn ang="0">
                <a:pos x="T4" y="T5"/>
              </a:cxn>
              <a:cxn ang="0">
                <a:pos x="T6" y="T7"/>
              </a:cxn>
              <a:cxn ang="0">
                <a:pos x="T8" y="T9"/>
              </a:cxn>
              <a:cxn ang="0">
                <a:pos x="T10" y="T11"/>
              </a:cxn>
            </a:cxnLst>
            <a:rect l="0" t="0" r="r" b="b"/>
            <a:pathLst>
              <a:path w="85" h="80">
                <a:moveTo>
                  <a:pt x="42" y="79"/>
                </a:moveTo>
                <a:lnTo>
                  <a:pt x="42" y="79"/>
                </a:lnTo>
                <a:cubicBezTo>
                  <a:pt x="18" y="79"/>
                  <a:pt x="0" y="61"/>
                  <a:pt x="0" y="43"/>
                </a:cubicBezTo>
                <a:cubicBezTo>
                  <a:pt x="0" y="18"/>
                  <a:pt x="18" y="0"/>
                  <a:pt x="42" y="0"/>
                </a:cubicBezTo>
                <a:cubicBezTo>
                  <a:pt x="66" y="0"/>
                  <a:pt x="84" y="18"/>
                  <a:pt x="84" y="43"/>
                </a:cubicBezTo>
                <a:cubicBezTo>
                  <a:pt x="84" y="61"/>
                  <a:pt x="66" y="79"/>
                  <a:pt x="42" y="7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36" name="Freeform 670"/>
          <p:cNvSpPr>
            <a:spLocks noChangeArrowheads="1"/>
          </p:cNvSpPr>
          <p:nvPr/>
        </p:nvSpPr>
        <p:spPr bwMode="auto">
          <a:xfrm>
            <a:off x="10246511" y="7287025"/>
            <a:ext cx="106375" cy="111979"/>
          </a:xfrm>
          <a:custGeom>
            <a:avLst/>
            <a:gdLst>
              <a:gd name="T0" fmla="*/ 42 w 85"/>
              <a:gd name="T1" fmla="*/ 0 h 86"/>
              <a:gd name="T2" fmla="*/ 42 w 85"/>
              <a:gd name="T3" fmla="*/ 0 h 86"/>
              <a:gd name="T4" fmla="*/ 84 w 85"/>
              <a:gd name="T5" fmla="*/ 43 h 86"/>
              <a:gd name="T6" fmla="*/ 42 w 85"/>
              <a:gd name="T7" fmla="*/ 79 h 86"/>
              <a:gd name="T8" fmla="*/ 0 w 85"/>
              <a:gd name="T9" fmla="*/ 43 h 86"/>
              <a:gd name="T10" fmla="*/ 42 w 85"/>
              <a:gd name="T11" fmla="*/ 0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6" y="0"/>
                  <a:pt x="84" y="18"/>
                  <a:pt x="84" y="43"/>
                </a:cubicBezTo>
                <a:cubicBezTo>
                  <a:pt x="84" y="61"/>
                  <a:pt x="66" y="79"/>
                  <a:pt x="42" y="79"/>
                </a:cubicBezTo>
                <a:cubicBezTo>
                  <a:pt x="18" y="79"/>
                  <a:pt x="0" y="61"/>
                  <a:pt x="0" y="43"/>
                </a:cubicBezTo>
                <a:cubicBezTo>
                  <a:pt x="0" y="18"/>
                  <a:pt x="18" y="0"/>
                  <a:pt x="42" y="0"/>
                </a:cubicBezTo>
                <a:lnTo>
                  <a:pt x="42" y="0"/>
                </a:lnTo>
                <a:lnTo>
                  <a:pt x="42" y="0"/>
                </a:lnTo>
                <a:cubicBezTo>
                  <a:pt x="18" y="0"/>
                  <a:pt x="0" y="18"/>
                  <a:pt x="0" y="43"/>
                </a:cubicBezTo>
                <a:cubicBezTo>
                  <a:pt x="0" y="67"/>
                  <a:pt x="18" y="85"/>
                  <a:pt x="42" y="85"/>
                </a:cubicBezTo>
                <a:cubicBezTo>
                  <a:pt x="66" y="85"/>
                  <a:pt x="84" y="67"/>
                  <a:pt x="84" y="43"/>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37" name="Freeform 671"/>
          <p:cNvSpPr>
            <a:spLocks noChangeArrowheads="1"/>
          </p:cNvSpPr>
          <p:nvPr/>
        </p:nvSpPr>
        <p:spPr bwMode="auto">
          <a:xfrm>
            <a:off x="10117744" y="7712549"/>
            <a:ext cx="83976" cy="83986"/>
          </a:xfrm>
          <a:custGeom>
            <a:avLst/>
            <a:gdLst>
              <a:gd name="T0" fmla="*/ 37 w 68"/>
              <a:gd name="T1" fmla="*/ 66 h 67"/>
              <a:gd name="T2" fmla="*/ 37 w 68"/>
              <a:gd name="T3" fmla="*/ 66 h 67"/>
              <a:gd name="T4" fmla="*/ 0 w 68"/>
              <a:gd name="T5" fmla="*/ 30 h 67"/>
              <a:gd name="T6" fmla="*/ 37 w 68"/>
              <a:gd name="T7" fmla="*/ 0 h 67"/>
              <a:gd name="T8" fmla="*/ 67 w 68"/>
              <a:gd name="T9" fmla="*/ 30 h 67"/>
              <a:gd name="T10" fmla="*/ 37 w 68"/>
              <a:gd name="T11" fmla="*/ 66 h 67"/>
            </a:gdLst>
            <a:ahLst/>
            <a:cxnLst>
              <a:cxn ang="0">
                <a:pos x="T0" y="T1"/>
              </a:cxn>
              <a:cxn ang="0">
                <a:pos x="T2" y="T3"/>
              </a:cxn>
              <a:cxn ang="0">
                <a:pos x="T4" y="T5"/>
              </a:cxn>
              <a:cxn ang="0">
                <a:pos x="T6" y="T7"/>
              </a:cxn>
              <a:cxn ang="0">
                <a:pos x="T8" y="T9"/>
              </a:cxn>
              <a:cxn ang="0">
                <a:pos x="T10" y="T11"/>
              </a:cxn>
            </a:cxnLst>
            <a:rect l="0" t="0" r="r" b="b"/>
            <a:pathLst>
              <a:path w="68" h="67">
                <a:moveTo>
                  <a:pt x="37" y="66"/>
                </a:moveTo>
                <a:lnTo>
                  <a:pt x="37" y="66"/>
                </a:lnTo>
                <a:cubicBezTo>
                  <a:pt x="18" y="66"/>
                  <a:pt x="0" y="49"/>
                  <a:pt x="0" y="30"/>
                </a:cubicBezTo>
                <a:cubicBezTo>
                  <a:pt x="0" y="12"/>
                  <a:pt x="18" y="0"/>
                  <a:pt x="37" y="0"/>
                </a:cubicBezTo>
                <a:cubicBezTo>
                  <a:pt x="55" y="0"/>
                  <a:pt x="67" y="12"/>
                  <a:pt x="67" y="30"/>
                </a:cubicBezTo>
                <a:cubicBezTo>
                  <a:pt x="67" y="49"/>
                  <a:pt x="55" y="66"/>
                  <a:pt x="37" y="6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38" name="Freeform 672"/>
          <p:cNvSpPr>
            <a:spLocks noChangeArrowheads="1"/>
          </p:cNvSpPr>
          <p:nvPr/>
        </p:nvSpPr>
        <p:spPr bwMode="auto">
          <a:xfrm>
            <a:off x="10117744" y="7712549"/>
            <a:ext cx="83976" cy="83986"/>
          </a:xfrm>
          <a:custGeom>
            <a:avLst/>
            <a:gdLst>
              <a:gd name="T0" fmla="*/ 37 w 68"/>
              <a:gd name="T1" fmla="*/ 0 h 67"/>
              <a:gd name="T2" fmla="*/ 37 w 68"/>
              <a:gd name="T3" fmla="*/ 0 h 67"/>
              <a:gd name="T4" fmla="*/ 67 w 68"/>
              <a:gd name="T5" fmla="*/ 30 h 67"/>
              <a:gd name="T6" fmla="*/ 37 w 68"/>
              <a:gd name="T7" fmla="*/ 66 h 67"/>
              <a:gd name="T8" fmla="*/ 0 w 68"/>
              <a:gd name="T9" fmla="*/ 30 h 67"/>
              <a:gd name="T10" fmla="*/ 37 w 68"/>
              <a:gd name="T11" fmla="*/ 0 h 67"/>
              <a:gd name="T12" fmla="*/ 37 w 68"/>
              <a:gd name="T13" fmla="*/ 0 h 67"/>
              <a:gd name="T14" fmla="*/ 37 w 68"/>
              <a:gd name="T15" fmla="*/ 0 h 67"/>
              <a:gd name="T16" fmla="*/ 0 w 68"/>
              <a:gd name="T17" fmla="*/ 30 h 67"/>
              <a:gd name="T18" fmla="*/ 37 w 68"/>
              <a:gd name="T19" fmla="*/ 66 h 67"/>
              <a:gd name="T20" fmla="*/ 67 w 68"/>
              <a:gd name="T21" fmla="*/ 30 h 67"/>
              <a:gd name="T22" fmla="*/ 37 w 68"/>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67">
                <a:moveTo>
                  <a:pt x="37" y="0"/>
                </a:moveTo>
                <a:lnTo>
                  <a:pt x="37" y="0"/>
                </a:lnTo>
                <a:cubicBezTo>
                  <a:pt x="49" y="0"/>
                  <a:pt x="67" y="18"/>
                  <a:pt x="67" y="30"/>
                </a:cubicBezTo>
                <a:cubicBezTo>
                  <a:pt x="67" y="49"/>
                  <a:pt x="49" y="66"/>
                  <a:pt x="37" y="66"/>
                </a:cubicBezTo>
                <a:cubicBezTo>
                  <a:pt x="18" y="66"/>
                  <a:pt x="0" y="49"/>
                  <a:pt x="0" y="30"/>
                </a:cubicBezTo>
                <a:cubicBezTo>
                  <a:pt x="0" y="18"/>
                  <a:pt x="18" y="0"/>
                  <a:pt x="37" y="0"/>
                </a:cubicBezTo>
                <a:lnTo>
                  <a:pt x="37" y="0"/>
                </a:lnTo>
                <a:lnTo>
                  <a:pt x="37" y="0"/>
                </a:lnTo>
                <a:cubicBezTo>
                  <a:pt x="18" y="0"/>
                  <a:pt x="0" y="12"/>
                  <a:pt x="0" y="30"/>
                </a:cubicBezTo>
                <a:cubicBezTo>
                  <a:pt x="0" y="49"/>
                  <a:pt x="18" y="66"/>
                  <a:pt x="37" y="66"/>
                </a:cubicBezTo>
                <a:cubicBezTo>
                  <a:pt x="55" y="66"/>
                  <a:pt x="67" y="49"/>
                  <a:pt x="67" y="30"/>
                </a:cubicBezTo>
                <a:cubicBezTo>
                  <a:pt x="67" y="12"/>
                  <a:pt x="55" y="0"/>
                  <a:pt x="3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39" name="Freeform 673"/>
          <p:cNvSpPr>
            <a:spLocks noChangeArrowheads="1"/>
          </p:cNvSpPr>
          <p:nvPr/>
        </p:nvSpPr>
        <p:spPr bwMode="auto">
          <a:xfrm>
            <a:off x="9597074" y="7538983"/>
            <a:ext cx="78382" cy="78385"/>
          </a:xfrm>
          <a:custGeom>
            <a:avLst/>
            <a:gdLst>
              <a:gd name="T0" fmla="*/ 30 w 61"/>
              <a:gd name="T1" fmla="*/ 61 h 62"/>
              <a:gd name="T2" fmla="*/ 30 w 61"/>
              <a:gd name="T3" fmla="*/ 61 h 62"/>
              <a:gd name="T4" fmla="*/ 0 w 61"/>
              <a:gd name="T5" fmla="*/ 31 h 62"/>
              <a:gd name="T6" fmla="*/ 30 w 61"/>
              <a:gd name="T7" fmla="*/ 0 h 62"/>
              <a:gd name="T8" fmla="*/ 60 w 61"/>
              <a:gd name="T9" fmla="*/ 31 h 62"/>
              <a:gd name="T10" fmla="*/ 30 w 61"/>
              <a:gd name="T11" fmla="*/ 61 h 62"/>
            </a:gdLst>
            <a:ahLst/>
            <a:cxnLst>
              <a:cxn ang="0">
                <a:pos x="T0" y="T1"/>
              </a:cxn>
              <a:cxn ang="0">
                <a:pos x="T2" y="T3"/>
              </a:cxn>
              <a:cxn ang="0">
                <a:pos x="T4" y="T5"/>
              </a:cxn>
              <a:cxn ang="0">
                <a:pos x="T6" y="T7"/>
              </a:cxn>
              <a:cxn ang="0">
                <a:pos x="T8" y="T9"/>
              </a:cxn>
              <a:cxn ang="0">
                <a:pos x="T10" y="T11"/>
              </a:cxn>
            </a:cxnLst>
            <a:rect l="0" t="0" r="r" b="b"/>
            <a:pathLst>
              <a:path w="61" h="62">
                <a:moveTo>
                  <a:pt x="30" y="61"/>
                </a:moveTo>
                <a:lnTo>
                  <a:pt x="30" y="61"/>
                </a:lnTo>
                <a:cubicBezTo>
                  <a:pt x="12" y="61"/>
                  <a:pt x="0" y="49"/>
                  <a:pt x="0" y="31"/>
                </a:cubicBezTo>
                <a:cubicBezTo>
                  <a:pt x="0" y="13"/>
                  <a:pt x="12" y="0"/>
                  <a:pt x="30" y="0"/>
                </a:cubicBezTo>
                <a:cubicBezTo>
                  <a:pt x="48" y="0"/>
                  <a:pt x="60" y="13"/>
                  <a:pt x="60" y="31"/>
                </a:cubicBezTo>
                <a:cubicBezTo>
                  <a:pt x="60" y="49"/>
                  <a:pt x="48" y="61"/>
                  <a:pt x="30" y="6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40" name="Freeform 674"/>
          <p:cNvSpPr>
            <a:spLocks noChangeArrowheads="1"/>
          </p:cNvSpPr>
          <p:nvPr/>
        </p:nvSpPr>
        <p:spPr bwMode="auto">
          <a:xfrm>
            <a:off x="9585880" y="7533382"/>
            <a:ext cx="83979" cy="83986"/>
          </a:xfrm>
          <a:custGeom>
            <a:avLst/>
            <a:gdLst>
              <a:gd name="T0" fmla="*/ 36 w 67"/>
              <a:gd name="T1" fmla="*/ 6 h 68"/>
              <a:gd name="T2" fmla="*/ 36 w 67"/>
              <a:gd name="T3" fmla="*/ 6 h 68"/>
              <a:gd name="T4" fmla="*/ 66 w 67"/>
              <a:gd name="T5" fmla="*/ 37 h 68"/>
              <a:gd name="T6" fmla="*/ 36 w 67"/>
              <a:gd name="T7" fmla="*/ 67 h 68"/>
              <a:gd name="T8" fmla="*/ 6 w 67"/>
              <a:gd name="T9" fmla="*/ 37 h 68"/>
              <a:gd name="T10" fmla="*/ 36 w 67"/>
              <a:gd name="T11" fmla="*/ 6 h 68"/>
              <a:gd name="T12" fmla="*/ 36 w 67"/>
              <a:gd name="T13" fmla="*/ 0 h 68"/>
              <a:gd name="T14" fmla="*/ 36 w 67"/>
              <a:gd name="T15" fmla="*/ 0 h 68"/>
              <a:gd name="T16" fmla="*/ 0 w 67"/>
              <a:gd name="T17" fmla="*/ 37 h 68"/>
              <a:gd name="T18" fmla="*/ 36 w 67"/>
              <a:gd name="T19" fmla="*/ 67 h 68"/>
              <a:gd name="T20" fmla="*/ 66 w 67"/>
              <a:gd name="T21" fmla="*/ 37 h 68"/>
              <a:gd name="T22" fmla="*/ 36 w 67"/>
              <a:gd name="T23" fmla="*/ 0 h 68"/>
              <a:gd name="T24" fmla="*/ 36 w 67"/>
              <a:gd name="T25" fmla="*/ 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8">
                <a:moveTo>
                  <a:pt x="36" y="6"/>
                </a:moveTo>
                <a:lnTo>
                  <a:pt x="36" y="6"/>
                </a:lnTo>
                <a:cubicBezTo>
                  <a:pt x="54" y="6"/>
                  <a:pt x="66" y="19"/>
                  <a:pt x="66" y="37"/>
                </a:cubicBezTo>
                <a:cubicBezTo>
                  <a:pt x="66" y="55"/>
                  <a:pt x="54" y="67"/>
                  <a:pt x="36" y="67"/>
                </a:cubicBezTo>
                <a:cubicBezTo>
                  <a:pt x="18" y="67"/>
                  <a:pt x="6" y="55"/>
                  <a:pt x="6" y="37"/>
                </a:cubicBezTo>
                <a:cubicBezTo>
                  <a:pt x="6" y="19"/>
                  <a:pt x="18" y="6"/>
                  <a:pt x="36" y="6"/>
                </a:cubicBezTo>
                <a:lnTo>
                  <a:pt x="36" y="0"/>
                </a:lnTo>
                <a:lnTo>
                  <a:pt x="36" y="0"/>
                </a:lnTo>
                <a:cubicBezTo>
                  <a:pt x="18" y="0"/>
                  <a:pt x="0" y="19"/>
                  <a:pt x="0" y="37"/>
                </a:cubicBezTo>
                <a:cubicBezTo>
                  <a:pt x="0" y="55"/>
                  <a:pt x="18" y="67"/>
                  <a:pt x="36" y="67"/>
                </a:cubicBezTo>
                <a:cubicBezTo>
                  <a:pt x="54" y="67"/>
                  <a:pt x="66" y="55"/>
                  <a:pt x="66" y="37"/>
                </a:cubicBezTo>
                <a:cubicBezTo>
                  <a:pt x="66" y="19"/>
                  <a:pt x="54" y="0"/>
                  <a:pt x="36" y="0"/>
                </a:cubicBezTo>
                <a:lnTo>
                  <a:pt x="36"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41" name="Freeform 675"/>
          <p:cNvSpPr>
            <a:spLocks noChangeArrowheads="1"/>
          </p:cNvSpPr>
          <p:nvPr/>
        </p:nvSpPr>
        <p:spPr bwMode="auto">
          <a:xfrm>
            <a:off x="8779679" y="7068667"/>
            <a:ext cx="83979" cy="83983"/>
          </a:xfrm>
          <a:custGeom>
            <a:avLst/>
            <a:gdLst>
              <a:gd name="T0" fmla="*/ 30 w 67"/>
              <a:gd name="T1" fmla="*/ 67 h 68"/>
              <a:gd name="T2" fmla="*/ 30 w 67"/>
              <a:gd name="T3" fmla="*/ 67 h 68"/>
              <a:gd name="T4" fmla="*/ 0 w 67"/>
              <a:gd name="T5" fmla="*/ 37 h 68"/>
              <a:gd name="T6" fmla="*/ 30 w 67"/>
              <a:gd name="T7" fmla="*/ 0 h 68"/>
              <a:gd name="T8" fmla="*/ 66 w 67"/>
              <a:gd name="T9" fmla="*/ 37 h 68"/>
              <a:gd name="T10" fmla="*/ 30 w 67"/>
              <a:gd name="T11" fmla="*/ 67 h 68"/>
            </a:gdLst>
            <a:ahLst/>
            <a:cxnLst>
              <a:cxn ang="0">
                <a:pos x="T0" y="T1"/>
              </a:cxn>
              <a:cxn ang="0">
                <a:pos x="T2" y="T3"/>
              </a:cxn>
              <a:cxn ang="0">
                <a:pos x="T4" y="T5"/>
              </a:cxn>
              <a:cxn ang="0">
                <a:pos x="T6" y="T7"/>
              </a:cxn>
              <a:cxn ang="0">
                <a:pos x="T8" y="T9"/>
              </a:cxn>
              <a:cxn ang="0">
                <a:pos x="T10" y="T11"/>
              </a:cxn>
            </a:cxnLst>
            <a:rect l="0" t="0" r="r" b="b"/>
            <a:pathLst>
              <a:path w="67" h="68">
                <a:moveTo>
                  <a:pt x="30" y="67"/>
                </a:moveTo>
                <a:lnTo>
                  <a:pt x="30" y="67"/>
                </a:lnTo>
                <a:cubicBezTo>
                  <a:pt x="12" y="67"/>
                  <a:pt x="0" y="55"/>
                  <a:pt x="0" y="37"/>
                </a:cubicBezTo>
                <a:cubicBezTo>
                  <a:pt x="0" y="18"/>
                  <a:pt x="12" y="0"/>
                  <a:pt x="30" y="0"/>
                </a:cubicBezTo>
                <a:cubicBezTo>
                  <a:pt x="48" y="0"/>
                  <a:pt x="66" y="18"/>
                  <a:pt x="66" y="37"/>
                </a:cubicBezTo>
                <a:cubicBezTo>
                  <a:pt x="66" y="55"/>
                  <a:pt x="48" y="67"/>
                  <a:pt x="30" y="6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42" name="Freeform 676"/>
          <p:cNvSpPr>
            <a:spLocks noChangeArrowheads="1"/>
          </p:cNvSpPr>
          <p:nvPr/>
        </p:nvSpPr>
        <p:spPr bwMode="auto">
          <a:xfrm>
            <a:off x="8779679" y="7068667"/>
            <a:ext cx="83979" cy="83983"/>
          </a:xfrm>
          <a:custGeom>
            <a:avLst/>
            <a:gdLst>
              <a:gd name="T0" fmla="*/ 30 w 67"/>
              <a:gd name="T1" fmla="*/ 0 h 68"/>
              <a:gd name="T2" fmla="*/ 30 w 67"/>
              <a:gd name="T3" fmla="*/ 0 h 68"/>
              <a:gd name="T4" fmla="*/ 66 w 67"/>
              <a:gd name="T5" fmla="*/ 37 h 68"/>
              <a:gd name="T6" fmla="*/ 30 w 67"/>
              <a:gd name="T7" fmla="*/ 67 h 68"/>
              <a:gd name="T8" fmla="*/ 0 w 67"/>
              <a:gd name="T9" fmla="*/ 37 h 68"/>
              <a:gd name="T10" fmla="*/ 30 w 67"/>
              <a:gd name="T11" fmla="*/ 0 h 68"/>
              <a:gd name="T12" fmla="*/ 30 w 67"/>
              <a:gd name="T13" fmla="*/ 0 h 68"/>
              <a:gd name="T14" fmla="*/ 30 w 67"/>
              <a:gd name="T15" fmla="*/ 0 h 68"/>
              <a:gd name="T16" fmla="*/ 0 w 67"/>
              <a:gd name="T17" fmla="*/ 37 h 68"/>
              <a:gd name="T18" fmla="*/ 30 w 67"/>
              <a:gd name="T19" fmla="*/ 67 h 68"/>
              <a:gd name="T20" fmla="*/ 66 w 67"/>
              <a:gd name="T21" fmla="*/ 37 h 68"/>
              <a:gd name="T22" fmla="*/ 30 w 67"/>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8">
                <a:moveTo>
                  <a:pt x="30" y="0"/>
                </a:moveTo>
                <a:lnTo>
                  <a:pt x="30" y="0"/>
                </a:lnTo>
                <a:cubicBezTo>
                  <a:pt x="48" y="0"/>
                  <a:pt x="66" y="18"/>
                  <a:pt x="66" y="37"/>
                </a:cubicBezTo>
                <a:cubicBezTo>
                  <a:pt x="66" y="49"/>
                  <a:pt x="48" y="67"/>
                  <a:pt x="30" y="67"/>
                </a:cubicBezTo>
                <a:cubicBezTo>
                  <a:pt x="12" y="67"/>
                  <a:pt x="0" y="49"/>
                  <a:pt x="0" y="37"/>
                </a:cubicBezTo>
                <a:cubicBezTo>
                  <a:pt x="0" y="18"/>
                  <a:pt x="12" y="0"/>
                  <a:pt x="30" y="0"/>
                </a:cubicBezTo>
                <a:lnTo>
                  <a:pt x="30" y="0"/>
                </a:lnTo>
                <a:lnTo>
                  <a:pt x="30" y="0"/>
                </a:lnTo>
                <a:cubicBezTo>
                  <a:pt x="12" y="0"/>
                  <a:pt x="0" y="18"/>
                  <a:pt x="0" y="37"/>
                </a:cubicBezTo>
                <a:cubicBezTo>
                  <a:pt x="0" y="55"/>
                  <a:pt x="12" y="67"/>
                  <a:pt x="30" y="67"/>
                </a:cubicBezTo>
                <a:cubicBezTo>
                  <a:pt x="48" y="67"/>
                  <a:pt x="66" y="55"/>
                  <a:pt x="66" y="37"/>
                </a:cubicBezTo>
                <a:cubicBezTo>
                  <a:pt x="66" y="18"/>
                  <a:pt x="48" y="0"/>
                  <a:pt x="3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43" name="Freeform 677"/>
          <p:cNvSpPr>
            <a:spLocks noChangeArrowheads="1"/>
          </p:cNvSpPr>
          <p:nvPr/>
        </p:nvSpPr>
        <p:spPr bwMode="auto">
          <a:xfrm>
            <a:off x="8600523" y="6508771"/>
            <a:ext cx="78382" cy="83983"/>
          </a:xfrm>
          <a:custGeom>
            <a:avLst/>
            <a:gdLst>
              <a:gd name="T0" fmla="*/ 30 w 61"/>
              <a:gd name="T1" fmla="*/ 66 h 67"/>
              <a:gd name="T2" fmla="*/ 30 w 61"/>
              <a:gd name="T3" fmla="*/ 66 h 67"/>
              <a:gd name="T4" fmla="*/ 0 w 61"/>
              <a:gd name="T5" fmla="*/ 30 h 67"/>
              <a:gd name="T6" fmla="*/ 30 w 61"/>
              <a:gd name="T7" fmla="*/ 0 h 67"/>
              <a:gd name="T8" fmla="*/ 60 w 61"/>
              <a:gd name="T9" fmla="*/ 30 h 67"/>
              <a:gd name="T10" fmla="*/ 30 w 61"/>
              <a:gd name="T11" fmla="*/ 66 h 67"/>
            </a:gdLst>
            <a:ahLst/>
            <a:cxnLst>
              <a:cxn ang="0">
                <a:pos x="T0" y="T1"/>
              </a:cxn>
              <a:cxn ang="0">
                <a:pos x="T2" y="T3"/>
              </a:cxn>
              <a:cxn ang="0">
                <a:pos x="T4" y="T5"/>
              </a:cxn>
              <a:cxn ang="0">
                <a:pos x="T6" y="T7"/>
              </a:cxn>
              <a:cxn ang="0">
                <a:pos x="T8" y="T9"/>
              </a:cxn>
              <a:cxn ang="0">
                <a:pos x="T10" y="T11"/>
              </a:cxn>
            </a:cxnLst>
            <a:rect l="0" t="0" r="r" b="b"/>
            <a:pathLst>
              <a:path w="61" h="67">
                <a:moveTo>
                  <a:pt x="30" y="66"/>
                </a:moveTo>
                <a:lnTo>
                  <a:pt x="30" y="66"/>
                </a:lnTo>
                <a:cubicBezTo>
                  <a:pt x="12" y="66"/>
                  <a:pt x="0" y="48"/>
                  <a:pt x="0" y="30"/>
                </a:cubicBezTo>
                <a:cubicBezTo>
                  <a:pt x="0" y="18"/>
                  <a:pt x="12" y="0"/>
                  <a:pt x="30" y="0"/>
                </a:cubicBezTo>
                <a:cubicBezTo>
                  <a:pt x="48" y="0"/>
                  <a:pt x="60" y="18"/>
                  <a:pt x="60" y="30"/>
                </a:cubicBezTo>
                <a:cubicBezTo>
                  <a:pt x="60" y="48"/>
                  <a:pt x="48" y="66"/>
                  <a:pt x="30" y="6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44" name="Freeform 678"/>
          <p:cNvSpPr>
            <a:spLocks noChangeArrowheads="1"/>
          </p:cNvSpPr>
          <p:nvPr/>
        </p:nvSpPr>
        <p:spPr bwMode="auto">
          <a:xfrm>
            <a:off x="8594926" y="6508771"/>
            <a:ext cx="83976" cy="83983"/>
          </a:xfrm>
          <a:custGeom>
            <a:avLst/>
            <a:gdLst>
              <a:gd name="T0" fmla="*/ 36 w 67"/>
              <a:gd name="T1" fmla="*/ 0 h 67"/>
              <a:gd name="T2" fmla="*/ 36 w 67"/>
              <a:gd name="T3" fmla="*/ 0 h 67"/>
              <a:gd name="T4" fmla="*/ 66 w 67"/>
              <a:gd name="T5" fmla="*/ 30 h 67"/>
              <a:gd name="T6" fmla="*/ 36 w 67"/>
              <a:gd name="T7" fmla="*/ 66 h 67"/>
              <a:gd name="T8" fmla="*/ 6 w 67"/>
              <a:gd name="T9" fmla="*/ 30 h 67"/>
              <a:gd name="T10" fmla="*/ 36 w 67"/>
              <a:gd name="T11" fmla="*/ 0 h 67"/>
              <a:gd name="T12" fmla="*/ 36 w 67"/>
              <a:gd name="T13" fmla="*/ 0 h 67"/>
              <a:gd name="T14" fmla="*/ 36 w 67"/>
              <a:gd name="T15" fmla="*/ 0 h 67"/>
              <a:gd name="T16" fmla="*/ 0 w 67"/>
              <a:gd name="T17" fmla="*/ 30 h 67"/>
              <a:gd name="T18" fmla="*/ 36 w 67"/>
              <a:gd name="T19" fmla="*/ 66 h 67"/>
              <a:gd name="T20" fmla="*/ 66 w 67"/>
              <a:gd name="T21" fmla="*/ 30 h 67"/>
              <a:gd name="T22" fmla="*/ 36 w 67"/>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7">
                <a:moveTo>
                  <a:pt x="36" y="0"/>
                </a:moveTo>
                <a:lnTo>
                  <a:pt x="36" y="0"/>
                </a:lnTo>
                <a:cubicBezTo>
                  <a:pt x="54" y="0"/>
                  <a:pt x="66" y="18"/>
                  <a:pt x="66" y="30"/>
                </a:cubicBezTo>
                <a:cubicBezTo>
                  <a:pt x="66" y="48"/>
                  <a:pt x="54" y="66"/>
                  <a:pt x="36" y="66"/>
                </a:cubicBezTo>
                <a:cubicBezTo>
                  <a:pt x="18" y="66"/>
                  <a:pt x="6" y="48"/>
                  <a:pt x="6" y="30"/>
                </a:cubicBezTo>
                <a:cubicBezTo>
                  <a:pt x="6" y="18"/>
                  <a:pt x="18" y="0"/>
                  <a:pt x="36" y="0"/>
                </a:cubicBezTo>
                <a:lnTo>
                  <a:pt x="36" y="0"/>
                </a:lnTo>
                <a:lnTo>
                  <a:pt x="36" y="0"/>
                </a:lnTo>
                <a:cubicBezTo>
                  <a:pt x="18" y="0"/>
                  <a:pt x="0" y="12"/>
                  <a:pt x="0" y="30"/>
                </a:cubicBezTo>
                <a:cubicBezTo>
                  <a:pt x="0" y="54"/>
                  <a:pt x="18" y="66"/>
                  <a:pt x="36" y="66"/>
                </a:cubicBezTo>
                <a:cubicBezTo>
                  <a:pt x="54" y="66"/>
                  <a:pt x="66" y="54"/>
                  <a:pt x="66" y="30"/>
                </a:cubicBezTo>
                <a:cubicBezTo>
                  <a:pt x="66" y="12"/>
                  <a:pt x="54" y="0"/>
                  <a:pt x="3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45" name="Freeform 679"/>
          <p:cNvSpPr>
            <a:spLocks noChangeArrowheads="1"/>
          </p:cNvSpPr>
          <p:nvPr/>
        </p:nvSpPr>
        <p:spPr bwMode="auto">
          <a:xfrm>
            <a:off x="8096652" y="6615153"/>
            <a:ext cx="78382" cy="83986"/>
          </a:xfrm>
          <a:custGeom>
            <a:avLst/>
            <a:gdLst>
              <a:gd name="T0" fmla="*/ 30 w 61"/>
              <a:gd name="T1" fmla="*/ 67 h 68"/>
              <a:gd name="T2" fmla="*/ 30 w 61"/>
              <a:gd name="T3" fmla="*/ 67 h 68"/>
              <a:gd name="T4" fmla="*/ 0 w 61"/>
              <a:gd name="T5" fmla="*/ 31 h 68"/>
              <a:gd name="T6" fmla="*/ 30 w 61"/>
              <a:gd name="T7" fmla="*/ 0 h 68"/>
              <a:gd name="T8" fmla="*/ 60 w 61"/>
              <a:gd name="T9" fmla="*/ 31 h 68"/>
              <a:gd name="T10" fmla="*/ 30 w 61"/>
              <a:gd name="T11" fmla="*/ 67 h 68"/>
            </a:gdLst>
            <a:ahLst/>
            <a:cxnLst>
              <a:cxn ang="0">
                <a:pos x="T0" y="T1"/>
              </a:cxn>
              <a:cxn ang="0">
                <a:pos x="T2" y="T3"/>
              </a:cxn>
              <a:cxn ang="0">
                <a:pos x="T4" y="T5"/>
              </a:cxn>
              <a:cxn ang="0">
                <a:pos x="T6" y="T7"/>
              </a:cxn>
              <a:cxn ang="0">
                <a:pos x="T8" y="T9"/>
              </a:cxn>
              <a:cxn ang="0">
                <a:pos x="T10" y="T11"/>
              </a:cxn>
            </a:cxnLst>
            <a:rect l="0" t="0" r="r" b="b"/>
            <a:pathLst>
              <a:path w="61" h="68">
                <a:moveTo>
                  <a:pt x="30" y="67"/>
                </a:moveTo>
                <a:lnTo>
                  <a:pt x="30" y="67"/>
                </a:lnTo>
                <a:cubicBezTo>
                  <a:pt x="12" y="67"/>
                  <a:pt x="0" y="49"/>
                  <a:pt x="0" y="31"/>
                </a:cubicBezTo>
                <a:cubicBezTo>
                  <a:pt x="0" y="18"/>
                  <a:pt x="12" y="0"/>
                  <a:pt x="30" y="0"/>
                </a:cubicBezTo>
                <a:cubicBezTo>
                  <a:pt x="48" y="0"/>
                  <a:pt x="60" y="18"/>
                  <a:pt x="60" y="31"/>
                </a:cubicBezTo>
                <a:cubicBezTo>
                  <a:pt x="60" y="49"/>
                  <a:pt x="48" y="67"/>
                  <a:pt x="30" y="6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46" name="Freeform 680"/>
          <p:cNvSpPr>
            <a:spLocks noChangeArrowheads="1"/>
          </p:cNvSpPr>
          <p:nvPr/>
        </p:nvSpPr>
        <p:spPr bwMode="auto">
          <a:xfrm>
            <a:off x="8085455" y="6615153"/>
            <a:ext cx="83979" cy="83986"/>
          </a:xfrm>
          <a:custGeom>
            <a:avLst/>
            <a:gdLst>
              <a:gd name="T0" fmla="*/ 36 w 67"/>
              <a:gd name="T1" fmla="*/ 0 h 68"/>
              <a:gd name="T2" fmla="*/ 36 w 67"/>
              <a:gd name="T3" fmla="*/ 0 h 68"/>
              <a:gd name="T4" fmla="*/ 66 w 67"/>
              <a:gd name="T5" fmla="*/ 31 h 68"/>
              <a:gd name="T6" fmla="*/ 36 w 67"/>
              <a:gd name="T7" fmla="*/ 67 h 68"/>
              <a:gd name="T8" fmla="*/ 6 w 67"/>
              <a:gd name="T9" fmla="*/ 31 h 68"/>
              <a:gd name="T10" fmla="*/ 36 w 67"/>
              <a:gd name="T11" fmla="*/ 0 h 68"/>
              <a:gd name="T12" fmla="*/ 36 w 67"/>
              <a:gd name="T13" fmla="*/ 0 h 68"/>
              <a:gd name="T14" fmla="*/ 36 w 67"/>
              <a:gd name="T15" fmla="*/ 0 h 68"/>
              <a:gd name="T16" fmla="*/ 0 w 67"/>
              <a:gd name="T17" fmla="*/ 31 h 68"/>
              <a:gd name="T18" fmla="*/ 36 w 67"/>
              <a:gd name="T19" fmla="*/ 67 h 68"/>
              <a:gd name="T20" fmla="*/ 66 w 67"/>
              <a:gd name="T21" fmla="*/ 31 h 68"/>
              <a:gd name="T22" fmla="*/ 36 w 67"/>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8">
                <a:moveTo>
                  <a:pt x="36" y="0"/>
                </a:moveTo>
                <a:lnTo>
                  <a:pt x="36" y="0"/>
                </a:lnTo>
                <a:cubicBezTo>
                  <a:pt x="54" y="0"/>
                  <a:pt x="66" y="18"/>
                  <a:pt x="66" y="31"/>
                </a:cubicBezTo>
                <a:cubicBezTo>
                  <a:pt x="66" y="49"/>
                  <a:pt x="54" y="67"/>
                  <a:pt x="36" y="67"/>
                </a:cubicBezTo>
                <a:cubicBezTo>
                  <a:pt x="18" y="67"/>
                  <a:pt x="6" y="49"/>
                  <a:pt x="6" y="31"/>
                </a:cubicBezTo>
                <a:cubicBezTo>
                  <a:pt x="6" y="18"/>
                  <a:pt x="18" y="0"/>
                  <a:pt x="36" y="0"/>
                </a:cubicBezTo>
                <a:lnTo>
                  <a:pt x="36" y="0"/>
                </a:lnTo>
                <a:lnTo>
                  <a:pt x="36" y="0"/>
                </a:lnTo>
                <a:cubicBezTo>
                  <a:pt x="18" y="0"/>
                  <a:pt x="0" y="12"/>
                  <a:pt x="0" y="31"/>
                </a:cubicBezTo>
                <a:cubicBezTo>
                  <a:pt x="0" y="55"/>
                  <a:pt x="18" y="67"/>
                  <a:pt x="36" y="67"/>
                </a:cubicBezTo>
                <a:cubicBezTo>
                  <a:pt x="54" y="67"/>
                  <a:pt x="66" y="55"/>
                  <a:pt x="66" y="31"/>
                </a:cubicBezTo>
                <a:cubicBezTo>
                  <a:pt x="66" y="12"/>
                  <a:pt x="54" y="0"/>
                  <a:pt x="3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47" name="Freeform 681"/>
          <p:cNvSpPr>
            <a:spLocks noChangeArrowheads="1"/>
          </p:cNvSpPr>
          <p:nvPr/>
        </p:nvSpPr>
        <p:spPr bwMode="auto">
          <a:xfrm>
            <a:off x="8751690" y="6766324"/>
            <a:ext cx="78382" cy="83983"/>
          </a:xfrm>
          <a:custGeom>
            <a:avLst/>
            <a:gdLst>
              <a:gd name="T0" fmla="*/ 31 w 62"/>
              <a:gd name="T1" fmla="*/ 67 h 68"/>
              <a:gd name="T2" fmla="*/ 31 w 62"/>
              <a:gd name="T3" fmla="*/ 67 h 68"/>
              <a:gd name="T4" fmla="*/ 0 w 62"/>
              <a:gd name="T5" fmla="*/ 30 h 68"/>
              <a:gd name="T6" fmla="*/ 31 w 62"/>
              <a:gd name="T7" fmla="*/ 0 h 68"/>
              <a:gd name="T8" fmla="*/ 61 w 62"/>
              <a:gd name="T9" fmla="*/ 30 h 68"/>
              <a:gd name="T10" fmla="*/ 31 w 62"/>
              <a:gd name="T11" fmla="*/ 67 h 68"/>
            </a:gdLst>
            <a:ahLst/>
            <a:cxnLst>
              <a:cxn ang="0">
                <a:pos x="T0" y="T1"/>
              </a:cxn>
              <a:cxn ang="0">
                <a:pos x="T2" y="T3"/>
              </a:cxn>
              <a:cxn ang="0">
                <a:pos x="T4" y="T5"/>
              </a:cxn>
              <a:cxn ang="0">
                <a:pos x="T6" y="T7"/>
              </a:cxn>
              <a:cxn ang="0">
                <a:pos x="T8" y="T9"/>
              </a:cxn>
              <a:cxn ang="0">
                <a:pos x="T10" y="T11"/>
              </a:cxn>
            </a:cxnLst>
            <a:rect l="0" t="0" r="r" b="b"/>
            <a:pathLst>
              <a:path w="62" h="68">
                <a:moveTo>
                  <a:pt x="31" y="67"/>
                </a:moveTo>
                <a:lnTo>
                  <a:pt x="31" y="67"/>
                </a:lnTo>
                <a:cubicBezTo>
                  <a:pt x="13" y="67"/>
                  <a:pt x="0" y="48"/>
                  <a:pt x="0" y="30"/>
                </a:cubicBezTo>
                <a:cubicBezTo>
                  <a:pt x="0" y="12"/>
                  <a:pt x="13" y="0"/>
                  <a:pt x="31" y="0"/>
                </a:cubicBezTo>
                <a:cubicBezTo>
                  <a:pt x="49" y="0"/>
                  <a:pt x="61" y="12"/>
                  <a:pt x="61" y="30"/>
                </a:cubicBezTo>
                <a:cubicBezTo>
                  <a:pt x="61" y="48"/>
                  <a:pt x="49" y="67"/>
                  <a:pt x="31" y="6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48" name="Freeform 682"/>
          <p:cNvSpPr>
            <a:spLocks noChangeArrowheads="1"/>
          </p:cNvSpPr>
          <p:nvPr/>
        </p:nvSpPr>
        <p:spPr bwMode="auto">
          <a:xfrm>
            <a:off x="8746089" y="6766324"/>
            <a:ext cx="83979" cy="83983"/>
          </a:xfrm>
          <a:custGeom>
            <a:avLst/>
            <a:gdLst>
              <a:gd name="T0" fmla="*/ 37 w 68"/>
              <a:gd name="T1" fmla="*/ 0 h 68"/>
              <a:gd name="T2" fmla="*/ 37 w 68"/>
              <a:gd name="T3" fmla="*/ 0 h 68"/>
              <a:gd name="T4" fmla="*/ 67 w 68"/>
              <a:gd name="T5" fmla="*/ 30 h 68"/>
              <a:gd name="T6" fmla="*/ 37 w 68"/>
              <a:gd name="T7" fmla="*/ 67 h 68"/>
              <a:gd name="T8" fmla="*/ 6 w 68"/>
              <a:gd name="T9" fmla="*/ 30 h 68"/>
              <a:gd name="T10" fmla="*/ 37 w 68"/>
              <a:gd name="T11" fmla="*/ 0 h 68"/>
              <a:gd name="T12" fmla="*/ 37 w 68"/>
              <a:gd name="T13" fmla="*/ 0 h 68"/>
              <a:gd name="T14" fmla="*/ 37 w 68"/>
              <a:gd name="T15" fmla="*/ 0 h 68"/>
              <a:gd name="T16" fmla="*/ 0 w 68"/>
              <a:gd name="T17" fmla="*/ 30 h 68"/>
              <a:gd name="T18" fmla="*/ 37 w 68"/>
              <a:gd name="T19" fmla="*/ 67 h 68"/>
              <a:gd name="T20" fmla="*/ 67 w 68"/>
              <a:gd name="T21" fmla="*/ 30 h 68"/>
              <a:gd name="T22" fmla="*/ 37 w 68"/>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68">
                <a:moveTo>
                  <a:pt x="37" y="0"/>
                </a:moveTo>
                <a:lnTo>
                  <a:pt x="37" y="0"/>
                </a:lnTo>
                <a:cubicBezTo>
                  <a:pt x="55" y="0"/>
                  <a:pt x="67" y="12"/>
                  <a:pt x="67" y="30"/>
                </a:cubicBezTo>
                <a:cubicBezTo>
                  <a:pt x="67" y="48"/>
                  <a:pt x="55" y="67"/>
                  <a:pt x="37" y="67"/>
                </a:cubicBezTo>
                <a:cubicBezTo>
                  <a:pt x="19" y="67"/>
                  <a:pt x="6" y="48"/>
                  <a:pt x="6" y="30"/>
                </a:cubicBezTo>
                <a:cubicBezTo>
                  <a:pt x="6" y="12"/>
                  <a:pt x="19" y="0"/>
                  <a:pt x="37" y="0"/>
                </a:cubicBezTo>
                <a:lnTo>
                  <a:pt x="37" y="0"/>
                </a:lnTo>
                <a:lnTo>
                  <a:pt x="37" y="0"/>
                </a:lnTo>
                <a:cubicBezTo>
                  <a:pt x="19" y="0"/>
                  <a:pt x="0" y="12"/>
                  <a:pt x="0" y="30"/>
                </a:cubicBezTo>
                <a:cubicBezTo>
                  <a:pt x="0" y="48"/>
                  <a:pt x="19" y="67"/>
                  <a:pt x="37" y="67"/>
                </a:cubicBezTo>
                <a:cubicBezTo>
                  <a:pt x="55" y="67"/>
                  <a:pt x="67" y="48"/>
                  <a:pt x="67" y="30"/>
                </a:cubicBezTo>
                <a:cubicBezTo>
                  <a:pt x="67" y="12"/>
                  <a:pt x="55" y="0"/>
                  <a:pt x="3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49" name="Freeform 683"/>
          <p:cNvSpPr>
            <a:spLocks noChangeArrowheads="1"/>
          </p:cNvSpPr>
          <p:nvPr/>
        </p:nvSpPr>
        <p:spPr bwMode="auto">
          <a:xfrm>
            <a:off x="7587181" y="6878303"/>
            <a:ext cx="78382" cy="83983"/>
          </a:xfrm>
          <a:custGeom>
            <a:avLst/>
            <a:gdLst>
              <a:gd name="T0" fmla="*/ 31 w 62"/>
              <a:gd name="T1" fmla="*/ 66 h 67"/>
              <a:gd name="T2" fmla="*/ 31 w 62"/>
              <a:gd name="T3" fmla="*/ 66 h 67"/>
              <a:gd name="T4" fmla="*/ 0 w 62"/>
              <a:gd name="T5" fmla="*/ 30 h 67"/>
              <a:gd name="T6" fmla="*/ 31 w 62"/>
              <a:gd name="T7" fmla="*/ 0 h 67"/>
              <a:gd name="T8" fmla="*/ 61 w 62"/>
              <a:gd name="T9" fmla="*/ 30 h 67"/>
              <a:gd name="T10" fmla="*/ 31 w 62"/>
              <a:gd name="T11" fmla="*/ 66 h 67"/>
            </a:gdLst>
            <a:ahLst/>
            <a:cxnLst>
              <a:cxn ang="0">
                <a:pos x="T0" y="T1"/>
              </a:cxn>
              <a:cxn ang="0">
                <a:pos x="T2" y="T3"/>
              </a:cxn>
              <a:cxn ang="0">
                <a:pos x="T4" y="T5"/>
              </a:cxn>
              <a:cxn ang="0">
                <a:pos x="T6" y="T7"/>
              </a:cxn>
              <a:cxn ang="0">
                <a:pos x="T8" y="T9"/>
              </a:cxn>
              <a:cxn ang="0">
                <a:pos x="T10" y="T11"/>
              </a:cxn>
            </a:cxnLst>
            <a:rect l="0" t="0" r="r" b="b"/>
            <a:pathLst>
              <a:path w="62" h="67">
                <a:moveTo>
                  <a:pt x="31" y="66"/>
                </a:moveTo>
                <a:lnTo>
                  <a:pt x="31" y="66"/>
                </a:lnTo>
                <a:cubicBezTo>
                  <a:pt x="13" y="66"/>
                  <a:pt x="0" y="48"/>
                  <a:pt x="0" y="30"/>
                </a:cubicBezTo>
                <a:cubicBezTo>
                  <a:pt x="0" y="12"/>
                  <a:pt x="13" y="0"/>
                  <a:pt x="31" y="0"/>
                </a:cubicBezTo>
                <a:cubicBezTo>
                  <a:pt x="49" y="0"/>
                  <a:pt x="61" y="12"/>
                  <a:pt x="61" y="30"/>
                </a:cubicBezTo>
                <a:cubicBezTo>
                  <a:pt x="61" y="48"/>
                  <a:pt x="49" y="66"/>
                  <a:pt x="31" y="6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50" name="Freeform 684"/>
          <p:cNvSpPr>
            <a:spLocks noChangeArrowheads="1"/>
          </p:cNvSpPr>
          <p:nvPr/>
        </p:nvSpPr>
        <p:spPr bwMode="auto">
          <a:xfrm>
            <a:off x="7581580" y="6878303"/>
            <a:ext cx="95177" cy="83983"/>
          </a:xfrm>
          <a:custGeom>
            <a:avLst/>
            <a:gdLst>
              <a:gd name="T0" fmla="*/ 37 w 74"/>
              <a:gd name="T1" fmla="*/ 0 h 67"/>
              <a:gd name="T2" fmla="*/ 37 w 74"/>
              <a:gd name="T3" fmla="*/ 0 h 67"/>
              <a:gd name="T4" fmla="*/ 67 w 74"/>
              <a:gd name="T5" fmla="*/ 30 h 67"/>
              <a:gd name="T6" fmla="*/ 37 w 74"/>
              <a:gd name="T7" fmla="*/ 66 h 67"/>
              <a:gd name="T8" fmla="*/ 6 w 74"/>
              <a:gd name="T9" fmla="*/ 30 h 67"/>
              <a:gd name="T10" fmla="*/ 37 w 74"/>
              <a:gd name="T11" fmla="*/ 0 h 67"/>
              <a:gd name="T12" fmla="*/ 37 w 74"/>
              <a:gd name="T13" fmla="*/ 0 h 67"/>
              <a:gd name="T14" fmla="*/ 37 w 74"/>
              <a:gd name="T15" fmla="*/ 0 h 67"/>
              <a:gd name="T16" fmla="*/ 0 w 74"/>
              <a:gd name="T17" fmla="*/ 30 h 67"/>
              <a:gd name="T18" fmla="*/ 37 w 74"/>
              <a:gd name="T19" fmla="*/ 66 h 67"/>
              <a:gd name="T20" fmla="*/ 73 w 74"/>
              <a:gd name="T21" fmla="*/ 30 h 67"/>
              <a:gd name="T22" fmla="*/ 37 w 74"/>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7">
                <a:moveTo>
                  <a:pt x="37" y="0"/>
                </a:moveTo>
                <a:lnTo>
                  <a:pt x="37" y="0"/>
                </a:lnTo>
                <a:cubicBezTo>
                  <a:pt x="55" y="0"/>
                  <a:pt x="67" y="18"/>
                  <a:pt x="67" y="30"/>
                </a:cubicBezTo>
                <a:cubicBezTo>
                  <a:pt x="67" y="48"/>
                  <a:pt x="55" y="66"/>
                  <a:pt x="37" y="66"/>
                </a:cubicBezTo>
                <a:cubicBezTo>
                  <a:pt x="19" y="66"/>
                  <a:pt x="6" y="48"/>
                  <a:pt x="6" y="30"/>
                </a:cubicBezTo>
                <a:cubicBezTo>
                  <a:pt x="6" y="18"/>
                  <a:pt x="19" y="0"/>
                  <a:pt x="37" y="0"/>
                </a:cubicBezTo>
                <a:lnTo>
                  <a:pt x="37" y="0"/>
                </a:lnTo>
                <a:lnTo>
                  <a:pt x="37" y="0"/>
                </a:lnTo>
                <a:cubicBezTo>
                  <a:pt x="19" y="0"/>
                  <a:pt x="0" y="12"/>
                  <a:pt x="0" y="30"/>
                </a:cubicBezTo>
                <a:cubicBezTo>
                  <a:pt x="0" y="48"/>
                  <a:pt x="19" y="66"/>
                  <a:pt x="37" y="66"/>
                </a:cubicBezTo>
                <a:cubicBezTo>
                  <a:pt x="55" y="66"/>
                  <a:pt x="73" y="48"/>
                  <a:pt x="73" y="30"/>
                </a:cubicBezTo>
                <a:cubicBezTo>
                  <a:pt x="73" y="12"/>
                  <a:pt x="55" y="0"/>
                  <a:pt x="3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51" name="Freeform 685"/>
          <p:cNvSpPr>
            <a:spLocks noChangeArrowheads="1"/>
          </p:cNvSpPr>
          <p:nvPr/>
        </p:nvSpPr>
        <p:spPr bwMode="auto">
          <a:xfrm>
            <a:off x="8270208" y="6318410"/>
            <a:ext cx="111972" cy="100781"/>
          </a:xfrm>
          <a:custGeom>
            <a:avLst/>
            <a:gdLst>
              <a:gd name="T0" fmla="*/ 43 w 86"/>
              <a:gd name="T1" fmla="*/ 79 h 80"/>
              <a:gd name="T2" fmla="*/ 43 w 86"/>
              <a:gd name="T3" fmla="*/ 79 h 80"/>
              <a:gd name="T4" fmla="*/ 0 w 86"/>
              <a:gd name="T5" fmla="*/ 42 h 80"/>
              <a:gd name="T6" fmla="*/ 43 w 86"/>
              <a:gd name="T7" fmla="*/ 0 h 80"/>
              <a:gd name="T8" fmla="*/ 85 w 86"/>
              <a:gd name="T9" fmla="*/ 42 h 80"/>
              <a:gd name="T10" fmla="*/ 43 w 86"/>
              <a:gd name="T11" fmla="*/ 79 h 80"/>
            </a:gdLst>
            <a:ahLst/>
            <a:cxnLst>
              <a:cxn ang="0">
                <a:pos x="T0" y="T1"/>
              </a:cxn>
              <a:cxn ang="0">
                <a:pos x="T2" y="T3"/>
              </a:cxn>
              <a:cxn ang="0">
                <a:pos x="T4" y="T5"/>
              </a:cxn>
              <a:cxn ang="0">
                <a:pos x="T6" y="T7"/>
              </a:cxn>
              <a:cxn ang="0">
                <a:pos x="T8" y="T9"/>
              </a:cxn>
              <a:cxn ang="0">
                <a:pos x="T10" y="T11"/>
              </a:cxn>
            </a:cxnLst>
            <a:rect l="0" t="0" r="r" b="b"/>
            <a:pathLst>
              <a:path w="86" h="80">
                <a:moveTo>
                  <a:pt x="43" y="79"/>
                </a:moveTo>
                <a:lnTo>
                  <a:pt x="43" y="79"/>
                </a:lnTo>
                <a:cubicBezTo>
                  <a:pt x="18" y="79"/>
                  <a:pt x="0" y="61"/>
                  <a:pt x="0" y="42"/>
                </a:cubicBezTo>
                <a:cubicBezTo>
                  <a:pt x="0" y="18"/>
                  <a:pt x="18" y="0"/>
                  <a:pt x="43" y="0"/>
                </a:cubicBezTo>
                <a:cubicBezTo>
                  <a:pt x="67" y="0"/>
                  <a:pt x="85" y="18"/>
                  <a:pt x="85" y="42"/>
                </a:cubicBezTo>
                <a:cubicBezTo>
                  <a:pt x="85" y="61"/>
                  <a:pt x="67" y="79"/>
                  <a:pt x="43" y="7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52" name="Freeform 686"/>
          <p:cNvSpPr>
            <a:spLocks noChangeArrowheads="1"/>
          </p:cNvSpPr>
          <p:nvPr/>
        </p:nvSpPr>
        <p:spPr bwMode="auto">
          <a:xfrm>
            <a:off x="8270208" y="6318410"/>
            <a:ext cx="111972" cy="100781"/>
          </a:xfrm>
          <a:custGeom>
            <a:avLst/>
            <a:gdLst>
              <a:gd name="T0" fmla="*/ 43 w 86"/>
              <a:gd name="T1" fmla="*/ 0 h 80"/>
              <a:gd name="T2" fmla="*/ 43 w 86"/>
              <a:gd name="T3" fmla="*/ 0 h 80"/>
              <a:gd name="T4" fmla="*/ 79 w 86"/>
              <a:gd name="T5" fmla="*/ 42 h 80"/>
              <a:gd name="T6" fmla="*/ 43 w 86"/>
              <a:gd name="T7" fmla="*/ 79 h 80"/>
              <a:gd name="T8" fmla="*/ 0 w 86"/>
              <a:gd name="T9" fmla="*/ 42 h 80"/>
              <a:gd name="T10" fmla="*/ 43 w 86"/>
              <a:gd name="T11" fmla="*/ 0 h 80"/>
              <a:gd name="T12" fmla="*/ 43 w 86"/>
              <a:gd name="T13" fmla="*/ 0 h 80"/>
              <a:gd name="T14" fmla="*/ 43 w 86"/>
              <a:gd name="T15" fmla="*/ 0 h 80"/>
              <a:gd name="T16" fmla="*/ 0 w 86"/>
              <a:gd name="T17" fmla="*/ 42 h 80"/>
              <a:gd name="T18" fmla="*/ 43 w 86"/>
              <a:gd name="T19" fmla="*/ 79 h 80"/>
              <a:gd name="T20" fmla="*/ 85 w 86"/>
              <a:gd name="T21" fmla="*/ 42 h 80"/>
              <a:gd name="T22" fmla="*/ 43 w 86"/>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0">
                <a:moveTo>
                  <a:pt x="43" y="0"/>
                </a:moveTo>
                <a:lnTo>
                  <a:pt x="43" y="0"/>
                </a:lnTo>
                <a:cubicBezTo>
                  <a:pt x="61" y="0"/>
                  <a:pt x="79" y="18"/>
                  <a:pt x="79" y="42"/>
                </a:cubicBezTo>
                <a:cubicBezTo>
                  <a:pt x="79" y="61"/>
                  <a:pt x="61" y="79"/>
                  <a:pt x="43" y="79"/>
                </a:cubicBezTo>
                <a:cubicBezTo>
                  <a:pt x="18" y="79"/>
                  <a:pt x="0" y="61"/>
                  <a:pt x="0" y="42"/>
                </a:cubicBezTo>
                <a:cubicBezTo>
                  <a:pt x="0" y="18"/>
                  <a:pt x="18" y="0"/>
                  <a:pt x="43" y="0"/>
                </a:cubicBezTo>
                <a:lnTo>
                  <a:pt x="43" y="0"/>
                </a:lnTo>
                <a:lnTo>
                  <a:pt x="43" y="0"/>
                </a:lnTo>
                <a:cubicBezTo>
                  <a:pt x="18" y="0"/>
                  <a:pt x="0" y="18"/>
                  <a:pt x="0" y="42"/>
                </a:cubicBezTo>
                <a:cubicBezTo>
                  <a:pt x="0" y="61"/>
                  <a:pt x="18" y="79"/>
                  <a:pt x="43" y="79"/>
                </a:cubicBezTo>
                <a:cubicBezTo>
                  <a:pt x="67" y="79"/>
                  <a:pt x="85" y="61"/>
                  <a:pt x="85" y="42"/>
                </a:cubicBezTo>
                <a:cubicBezTo>
                  <a:pt x="85" y="18"/>
                  <a:pt x="67" y="0"/>
                  <a:pt x="4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53" name="Freeform 687"/>
          <p:cNvSpPr>
            <a:spLocks noChangeArrowheads="1"/>
          </p:cNvSpPr>
          <p:nvPr/>
        </p:nvSpPr>
        <p:spPr bwMode="auto">
          <a:xfrm>
            <a:off x="7659962" y="6570358"/>
            <a:ext cx="100774" cy="111979"/>
          </a:xfrm>
          <a:custGeom>
            <a:avLst/>
            <a:gdLst>
              <a:gd name="T0" fmla="*/ 42 w 79"/>
              <a:gd name="T1" fmla="*/ 85 h 86"/>
              <a:gd name="T2" fmla="*/ 42 w 79"/>
              <a:gd name="T3" fmla="*/ 85 h 86"/>
              <a:gd name="T4" fmla="*/ 0 w 79"/>
              <a:gd name="T5" fmla="*/ 42 h 86"/>
              <a:gd name="T6" fmla="*/ 42 w 79"/>
              <a:gd name="T7" fmla="*/ 0 h 86"/>
              <a:gd name="T8" fmla="*/ 78 w 79"/>
              <a:gd name="T9" fmla="*/ 42 h 86"/>
              <a:gd name="T10" fmla="*/ 42 w 79"/>
              <a:gd name="T11" fmla="*/ 85 h 86"/>
            </a:gdLst>
            <a:ahLst/>
            <a:cxnLst>
              <a:cxn ang="0">
                <a:pos x="T0" y="T1"/>
              </a:cxn>
              <a:cxn ang="0">
                <a:pos x="T2" y="T3"/>
              </a:cxn>
              <a:cxn ang="0">
                <a:pos x="T4" y="T5"/>
              </a:cxn>
              <a:cxn ang="0">
                <a:pos x="T6" y="T7"/>
              </a:cxn>
              <a:cxn ang="0">
                <a:pos x="T8" y="T9"/>
              </a:cxn>
              <a:cxn ang="0">
                <a:pos x="T10" y="T11"/>
              </a:cxn>
            </a:cxnLst>
            <a:rect l="0" t="0" r="r" b="b"/>
            <a:pathLst>
              <a:path w="79" h="86">
                <a:moveTo>
                  <a:pt x="42" y="85"/>
                </a:moveTo>
                <a:lnTo>
                  <a:pt x="42" y="85"/>
                </a:lnTo>
                <a:cubicBezTo>
                  <a:pt x="18" y="85"/>
                  <a:pt x="0" y="67"/>
                  <a:pt x="0" y="42"/>
                </a:cubicBezTo>
                <a:cubicBezTo>
                  <a:pt x="0" y="18"/>
                  <a:pt x="18" y="0"/>
                  <a:pt x="42" y="0"/>
                </a:cubicBezTo>
                <a:cubicBezTo>
                  <a:pt x="60" y="0"/>
                  <a:pt x="78" y="18"/>
                  <a:pt x="78" y="42"/>
                </a:cubicBezTo>
                <a:cubicBezTo>
                  <a:pt x="78" y="67"/>
                  <a:pt x="60" y="85"/>
                  <a:pt x="42"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54" name="Freeform 688"/>
          <p:cNvSpPr>
            <a:spLocks noChangeArrowheads="1"/>
          </p:cNvSpPr>
          <p:nvPr/>
        </p:nvSpPr>
        <p:spPr bwMode="auto">
          <a:xfrm>
            <a:off x="7659962" y="6570358"/>
            <a:ext cx="100774" cy="111979"/>
          </a:xfrm>
          <a:custGeom>
            <a:avLst/>
            <a:gdLst>
              <a:gd name="T0" fmla="*/ 42 w 79"/>
              <a:gd name="T1" fmla="*/ 6 h 86"/>
              <a:gd name="T2" fmla="*/ 42 w 79"/>
              <a:gd name="T3" fmla="*/ 6 h 86"/>
              <a:gd name="T4" fmla="*/ 78 w 79"/>
              <a:gd name="T5" fmla="*/ 42 h 86"/>
              <a:gd name="T6" fmla="*/ 42 w 79"/>
              <a:gd name="T7" fmla="*/ 85 h 86"/>
              <a:gd name="T8" fmla="*/ 0 w 79"/>
              <a:gd name="T9" fmla="*/ 42 h 86"/>
              <a:gd name="T10" fmla="*/ 42 w 79"/>
              <a:gd name="T11" fmla="*/ 6 h 86"/>
              <a:gd name="T12" fmla="*/ 42 w 79"/>
              <a:gd name="T13" fmla="*/ 0 h 86"/>
              <a:gd name="T14" fmla="*/ 42 w 79"/>
              <a:gd name="T15" fmla="*/ 0 h 86"/>
              <a:gd name="T16" fmla="*/ 0 w 79"/>
              <a:gd name="T17" fmla="*/ 42 h 86"/>
              <a:gd name="T18" fmla="*/ 42 w 79"/>
              <a:gd name="T19" fmla="*/ 85 h 86"/>
              <a:gd name="T20" fmla="*/ 78 w 79"/>
              <a:gd name="T21" fmla="*/ 42 h 86"/>
              <a:gd name="T22" fmla="*/ 42 w 79"/>
              <a:gd name="T23" fmla="*/ 0 h 86"/>
              <a:gd name="T24" fmla="*/ 42 w 79"/>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86">
                <a:moveTo>
                  <a:pt x="42" y="6"/>
                </a:moveTo>
                <a:lnTo>
                  <a:pt x="42" y="6"/>
                </a:lnTo>
                <a:cubicBezTo>
                  <a:pt x="60" y="6"/>
                  <a:pt x="78" y="24"/>
                  <a:pt x="78" y="42"/>
                </a:cubicBezTo>
                <a:cubicBezTo>
                  <a:pt x="78" y="67"/>
                  <a:pt x="60" y="85"/>
                  <a:pt x="42" y="85"/>
                </a:cubicBezTo>
                <a:cubicBezTo>
                  <a:pt x="18" y="85"/>
                  <a:pt x="0" y="67"/>
                  <a:pt x="0" y="42"/>
                </a:cubicBezTo>
                <a:cubicBezTo>
                  <a:pt x="0" y="24"/>
                  <a:pt x="18" y="6"/>
                  <a:pt x="42" y="6"/>
                </a:cubicBezTo>
                <a:lnTo>
                  <a:pt x="42" y="0"/>
                </a:lnTo>
                <a:lnTo>
                  <a:pt x="42" y="0"/>
                </a:lnTo>
                <a:cubicBezTo>
                  <a:pt x="18" y="0"/>
                  <a:pt x="0" y="18"/>
                  <a:pt x="0" y="42"/>
                </a:cubicBezTo>
                <a:cubicBezTo>
                  <a:pt x="0" y="67"/>
                  <a:pt x="18" y="85"/>
                  <a:pt x="42" y="85"/>
                </a:cubicBezTo>
                <a:cubicBezTo>
                  <a:pt x="60" y="85"/>
                  <a:pt x="78" y="67"/>
                  <a:pt x="78" y="42"/>
                </a:cubicBezTo>
                <a:cubicBezTo>
                  <a:pt x="78" y="18"/>
                  <a:pt x="60"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55" name="Freeform 689"/>
          <p:cNvSpPr>
            <a:spLocks noChangeArrowheads="1"/>
          </p:cNvSpPr>
          <p:nvPr/>
        </p:nvSpPr>
        <p:spPr bwMode="auto">
          <a:xfrm>
            <a:off x="7581580" y="6682341"/>
            <a:ext cx="145562" cy="145573"/>
          </a:xfrm>
          <a:custGeom>
            <a:avLst/>
            <a:gdLst>
              <a:gd name="T0" fmla="*/ 61 w 116"/>
              <a:gd name="T1" fmla="*/ 114 h 115"/>
              <a:gd name="T2" fmla="*/ 61 w 116"/>
              <a:gd name="T3" fmla="*/ 114 h 115"/>
              <a:gd name="T4" fmla="*/ 0 w 116"/>
              <a:gd name="T5" fmla="*/ 60 h 115"/>
              <a:gd name="T6" fmla="*/ 61 w 116"/>
              <a:gd name="T7" fmla="*/ 0 h 115"/>
              <a:gd name="T8" fmla="*/ 115 w 116"/>
              <a:gd name="T9" fmla="*/ 60 h 115"/>
              <a:gd name="T10" fmla="*/ 61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61" y="114"/>
                </a:moveTo>
                <a:lnTo>
                  <a:pt x="61" y="114"/>
                </a:lnTo>
                <a:cubicBezTo>
                  <a:pt x="25" y="114"/>
                  <a:pt x="0" y="90"/>
                  <a:pt x="0" y="60"/>
                </a:cubicBezTo>
                <a:cubicBezTo>
                  <a:pt x="0" y="24"/>
                  <a:pt x="25" y="0"/>
                  <a:pt x="61" y="0"/>
                </a:cubicBezTo>
                <a:cubicBezTo>
                  <a:pt x="91" y="0"/>
                  <a:pt x="115" y="24"/>
                  <a:pt x="115" y="60"/>
                </a:cubicBezTo>
                <a:cubicBezTo>
                  <a:pt x="115" y="90"/>
                  <a:pt x="91" y="114"/>
                  <a:pt x="61"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56" name="Freeform 690"/>
          <p:cNvSpPr>
            <a:spLocks noChangeArrowheads="1"/>
          </p:cNvSpPr>
          <p:nvPr/>
        </p:nvSpPr>
        <p:spPr bwMode="auto">
          <a:xfrm>
            <a:off x="7581580" y="6682341"/>
            <a:ext cx="145562" cy="145573"/>
          </a:xfrm>
          <a:custGeom>
            <a:avLst/>
            <a:gdLst>
              <a:gd name="T0" fmla="*/ 61 w 116"/>
              <a:gd name="T1" fmla="*/ 0 h 115"/>
              <a:gd name="T2" fmla="*/ 61 w 116"/>
              <a:gd name="T3" fmla="*/ 0 h 115"/>
              <a:gd name="T4" fmla="*/ 115 w 116"/>
              <a:gd name="T5" fmla="*/ 60 h 115"/>
              <a:gd name="T6" fmla="*/ 61 w 116"/>
              <a:gd name="T7" fmla="*/ 114 h 115"/>
              <a:gd name="T8" fmla="*/ 0 w 116"/>
              <a:gd name="T9" fmla="*/ 60 h 115"/>
              <a:gd name="T10" fmla="*/ 61 w 116"/>
              <a:gd name="T11" fmla="*/ 0 h 115"/>
              <a:gd name="T12" fmla="*/ 61 w 116"/>
              <a:gd name="T13" fmla="*/ 0 h 115"/>
              <a:gd name="T14" fmla="*/ 61 w 116"/>
              <a:gd name="T15" fmla="*/ 0 h 115"/>
              <a:gd name="T16" fmla="*/ 0 w 116"/>
              <a:gd name="T17" fmla="*/ 60 h 115"/>
              <a:gd name="T18" fmla="*/ 61 w 116"/>
              <a:gd name="T19" fmla="*/ 114 h 115"/>
              <a:gd name="T20" fmla="*/ 115 w 116"/>
              <a:gd name="T21" fmla="*/ 60 h 115"/>
              <a:gd name="T22" fmla="*/ 61 w 116"/>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5">
                <a:moveTo>
                  <a:pt x="61" y="0"/>
                </a:moveTo>
                <a:lnTo>
                  <a:pt x="61" y="0"/>
                </a:lnTo>
                <a:cubicBezTo>
                  <a:pt x="91" y="0"/>
                  <a:pt x="115" y="24"/>
                  <a:pt x="115" y="60"/>
                </a:cubicBezTo>
                <a:cubicBezTo>
                  <a:pt x="115" y="90"/>
                  <a:pt x="91" y="114"/>
                  <a:pt x="61" y="114"/>
                </a:cubicBezTo>
                <a:cubicBezTo>
                  <a:pt x="31" y="114"/>
                  <a:pt x="0" y="90"/>
                  <a:pt x="0" y="60"/>
                </a:cubicBezTo>
                <a:cubicBezTo>
                  <a:pt x="0" y="24"/>
                  <a:pt x="31" y="0"/>
                  <a:pt x="61" y="0"/>
                </a:cubicBezTo>
                <a:lnTo>
                  <a:pt x="61" y="0"/>
                </a:lnTo>
                <a:lnTo>
                  <a:pt x="61" y="0"/>
                </a:lnTo>
                <a:cubicBezTo>
                  <a:pt x="25" y="0"/>
                  <a:pt x="0" y="24"/>
                  <a:pt x="0" y="60"/>
                </a:cubicBezTo>
                <a:cubicBezTo>
                  <a:pt x="0" y="90"/>
                  <a:pt x="25" y="114"/>
                  <a:pt x="61" y="114"/>
                </a:cubicBezTo>
                <a:cubicBezTo>
                  <a:pt x="91" y="114"/>
                  <a:pt x="115" y="90"/>
                  <a:pt x="115" y="60"/>
                </a:cubicBezTo>
                <a:cubicBezTo>
                  <a:pt x="115" y="24"/>
                  <a:pt x="91" y="0"/>
                  <a:pt x="6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57" name="Freeform 691"/>
          <p:cNvSpPr>
            <a:spLocks noChangeArrowheads="1"/>
          </p:cNvSpPr>
          <p:nvPr/>
        </p:nvSpPr>
        <p:spPr bwMode="auto">
          <a:xfrm>
            <a:off x="10016970" y="6951091"/>
            <a:ext cx="123170" cy="128778"/>
          </a:xfrm>
          <a:custGeom>
            <a:avLst/>
            <a:gdLst>
              <a:gd name="T0" fmla="*/ 48 w 97"/>
              <a:gd name="T1" fmla="*/ 102 h 103"/>
              <a:gd name="T2" fmla="*/ 48 w 97"/>
              <a:gd name="T3" fmla="*/ 102 h 103"/>
              <a:gd name="T4" fmla="*/ 0 w 97"/>
              <a:gd name="T5" fmla="*/ 54 h 103"/>
              <a:gd name="T6" fmla="*/ 48 w 97"/>
              <a:gd name="T7" fmla="*/ 0 h 103"/>
              <a:gd name="T8" fmla="*/ 96 w 97"/>
              <a:gd name="T9" fmla="*/ 54 h 103"/>
              <a:gd name="T10" fmla="*/ 48 w 97"/>
              <a:gd name="T11" fmla="*/ 102 h 103"/>
            </a:gdLst>
            <a:ahLst/>
            <a:cxnLst>
              <a:cxn ang="0">
                <a:pos x="T0" y="T1"/>
              </a:cxn>
              <a:cxn ang="0">
                <a:pos x="T2" y="T3"/>
              </a:cxn>
              <a:cxn ang="0">
                <a:pos x="T4" y="T5"/>
              </a:cxn>
              <a:cxn ang="0">
                <a:pos x="T6" y="T7"/>
              </a:cxn>
              <a:cxn ang="0">
                <a:pos x="T8" y="T9"/>
              </a:cxn>
              <a:cxn ang="0">
                <a:pos x="T10" y="T11"/>
              </a:cxn>
            </a:cxnLst>
            <a:rect l="0" t="0" r="r" b="b"/>
            <a:pathLst>
              <a:path w="97" h="103">
                <a:moveTo>
                  <a:pt x="48" y="102"/>
                </a:moveTo>
                <a:lnTo>
                  <a:pt x="48" y="102"/>
                </a:lnTo>
                <a:cubicBezTo>
                  <a:pt x="24" y="102"/>
                  <a:pt x="0" y="78"/>
                  <a:pt x="0" y="54"/>
                </a:cubicBezTo>
                <a:cubicBezTo>
                  <a:pt x="0" y="24"/>
                  <a:pt x="24" y="0"/>
                  <a:pt x="48" y="0"/>
                </a:cubicBezTo>
                <a:cubicBezTo>
                  <a:pt x="78" y="0"/>
                  <a:pt x="96" y="24"/>
                  <a:pt x="96" y="54"/>
                </a:cubicBezTo>
                <a:cubicBezTo>
                  <a:pt x="96" y="78"/>
                  <a:pt x="78" y="102"/>
                  <a:pt x="48" y="10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58" name="Freeform 692"/>
          <p:cNvSpPr>
            <a:spLocks noChangeArrowheads="1"/>
          </p:cNvSpPr>
          <p:nvPr/>
        </p:nvSpPr>
        <p:spPr bwMode="auto">
          <a:xfrm>
            <a:off x="10016970" y="6951091"/>
            <a:ext cx="123170" cy="128778"/>
          </a:xfrm>
          <a:custGeom>
            <a:avLst/>
            <a:gdLst>
              <a:gd name="T0" fmla="*/ 48 w 97"/>
              <a:gd name="T1" fmla="*/ 6 h 103"/>
              <a:gd name="T2" fmla="*/ 48 w 97"/>
              <a:gd name="T3" fmla="*/ 6 h 103"/>
              <a:gd name="T4" fmla="*/ 96 w 97"/>
              <a:gd name="T5" fmla="*/ 54 h 103"/>
              <a:gd name="T6" fmla="*/ 48 w 97"/>
              <a:gd name="T7" fmla="*/ 96 h 103"/>
              <a:gd name="T8" fmla="*/ 0 w 97"/>
              <a:gd name="T9" fmla="*/ 54 h 103"/>
              <a:gd name="T10" fmla="*/ 48 w 97"/>
              <a:gd name="T11" fmla="*/ 6 h 103"/>
              <a:gd name="T12" fmla="*/ 48 w 97"/>
              <a:gd name="T13" fmla="*/ 0 h 103"/>
              <a:gd name="T14" fmla="*/ 48 w 97"/>
              <a:gd name="T15" fmla="*/ 0 h 103"/>
              <a:gd name="T16" fmla="*/ 0 w 97"/>
              <a:gd name="T17" fmla="*/ 54 h 103"/>
              <a:gd name="T18" fmla="*/ 48 w 97"/>
              <a:gd name="T19" fmla="*/ 102 h 103"/>
              <a:gd name="T20" fmla="*/ 96 w 97"/>
              <a:gd name="T21" fmla="*/ 54 h 103"/>
              <a:gd name="T22" fmla="*/ 48 w 97"/>
              <a:gd name="T23" fmla="*/ 0 h 103"/>
              <a:gd name="T24" fmla="*/ 48 w 97"/>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103">
                <a:moveTo>
                  <a:pt x="48" y="6"/>
                </a:moveTo>
                <a:lnTo>
                  <a:pt x="48" y="6"/>
                </a:lnTo>
                <a:cubicBezTo>
                  <a:pt x="78" y="6"/>
                  <a:pt x="96" y="24"/>
                  <a:pt x="96" y="54"/>
                </a:cubicBezTo>
                <a:cubicBezTo>
                  <a:pt x="96" y="78"/>
                  <a:pt x="78" y="96"/>
                  <a:pt x="48" y="96"/>
                </a:cubicBezTo>
                <a:cubicBezTo>
                  <a:pt x="24" y="96"/>
                  <a:pt x="0" y="78"/>
                  <a:pt x="0" y="54"/>
                </a:cubicBezTo>
                <a:cubicBezTo>
                  <a:pt x="0" y="24"/>
                  <a:pt x="24" y="6"/>
                  <a:pt x="48" y="6"/>
                </a:cubicBezTo>
                <a:lnTo>
                  <a:pt x="48" y="0"/>
                </a:lnTo>
                <a:lnTo>
                  <a:pt x="48" y="0"/>
                </a:lnTo>
                <a:cubicBezTo>
                  <a:pt x="24" y="0"/>
                  <a:pt x="0" y="24"/>
                  <a:pt x="0" y="54"/>
                </a:cubicBezTo>
                <a:cubicBezTo>
                  <a:pt x="0" y="78"/>
                  <a:pt x="24" y="102"/>
                  <a:pt x="48" y="102"/>
                </a:cubicBezTo>
                <a:cubicBezTo>
                  <a:pt x="78" y="102"/>
                  <a:pt x="96" y="78"/>
                  <a:pt x="96" y="54"/>
                </a:cubicBezTo>
                <a:cubicBezTo>
                  <a:pt x="96" y="24"/>
                  <a:pt x="78" y="0"/>
                  <a:pt x="48" y="0"/>
                </a:cubicBezTo>
                <a:lnTo>
                  <a:pt x="48"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59" name="Freeform 693"/>
          <p:cNvSpPr>
            <a:spLocks noChangeArrowheads="1"/>
          </p:cNvSpPr>
          <p:nvPr/>
        </p:nvSpPr>
        <p:spPr bwMode="auto">
          <a:xfrm>
            <a:off x="9994574" y="7107862"/>
            <a:ext cx="83976" cy="78385"/>
          </a:xfrm>
          <a:custGeom>
            <a:avLst/>
            <a:gdLst>
              <a:gd name="T0" fmla="*/ 36 w 67"/>
              <a:gd name="T1" fmla="*/ 60 h 61"/>
              <a:gd name="T2" fmla="*/ 36 w 67"/>
              <a:gd name="T3" fmla="*/ 60 h 61"/>
              <a:gd name="T4" fmla="*/ 0 w 67"/>
              <a:gd name="T5" fmla="*/ 30 h 61"/>
              <a:gd name="T6" fmla="*/ 36 w 67"/>
              <a:gd name="T7" fmla="*/ 0 h 61"/>
              <a:gd name="T8" fmla="*/ 66 w 67"/>
              <a:gd name="T9" fmla="*/ 30 h 61"/>
              <a:gd name="T10" fmla="*/ 36 w 67"/>
              <a:gd name="T11" fmla="*/ 60 h 61"/>
            </a:gdLst>
            <a:ahLst/>
            <a:cxnLst>
              <a:cxn ang="0">
                <a:pos x="T0" y="T1"/>
              </a:cxn>
              <a:cxn ang="0">
                <a:pos x="T2" y="T3"/>
              </a:cxn>
              <a:cxn ang="0">
                <a:pos x="T4" y="T5"/>
              </a:cxn>
              <a:cxn ang="0">
                <a:pos x="T6" y="T7"/>
              </a:cxn>
              <a:cxn ang="0">
                <a:pos x="T8" y="T9"/>
              </a:cxn>
              <a:cxn ang="0">
                <a:pos x="T10" y="T11"/>
              </a:cxn>
            </a:cxnLst>
            <a:rect l="0" t="0" r="r" b="b"/>
            <a:pathLst>
              <a:path w="67" h="61">
                <a:moveTo>
                  <a:pt x="36" y="60"/>
                </a:moveTo>
                <a:lnTo>
                  <a:pt x="36" y="60"/>
                </a:lnTo>
                <a:cubicBezTo>
                  <a:pt x="18" y="60"/>
                  <a:pt x="0" y="48"/>
                  <a:pt x="0" y="30"/>
                </a:cubicBezTo>
                <a:cubicBezTo>
                  <a:pt x="0" y="12"/>
                  <a:pt x="18" y="0"/>
                  <a:pt x="36" y="0"/>
                </a:cubicBezTo>
                <a:cubicBezTo>
                  <a:pt x="54" y="0"/>
                  <a:pt x="66" y="12"/>
                  <a:pt x="66" y="30"/>
                </a:cubicBezTo>
                <a:cubicBezTo>
                  <a:pt x="66" y="48"/>
                  <a:pt x="54" y="60"/>
                  <a:pt x="36" y="6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60" name="Freeform 694"/>
          <p:cNvSpPr>
            <a:spLocks noChangeArrowheads="1"/>
          </p:cNvSpPr>
          <p:nvPr/>
        </p:nvSpPr>
        <p:spPr bwMode="auto">
          <a:xfrm>
            <a:off x="9994574" y="7107862"/>
            <a:ext cx="83976" cy="83986"/>
          </a:xfrm>
          <a:custGeom>
            <a:avLst/>
            <a:gdLst>
              <a:gd name="T0" fmla="*/ 36 w 67"/>
              <a:gd name="T1" fmla="*/ 0 h 67"/>
              <a:gd name="T2" fmla="*/ 36 w 67"/>
              <a:gd name="T3" fmla="*/ 0 h 67"/>
              <a:gd name="T4" fmla="*/ 66 w 67"/>
              <a:gd name="T5" fmla="*/ 30 h 67"/>
              <a:gd name="T6" fmla="*/ 36 w 67"/>
              <a:gd name="T7" fmla="*/ 60 h 67"/>
              <a:gd name="T8" fmla="*/ 0 w 67"/>
              <a:gd name="T9" fmla="*/ 30 h 67"/>
              <a:gd name="T10" fmla="*/ 36 w 67"/>
              <a:gd name="T11" fmla="*/ 0 h 67"/>
              <a:gd name="T12" fmla="*/ 36 w 67"/>
              <a:gd name="T13" fmla="*/ 0 h 67"/>
              <a:gd name="T14" fmla="*/ 36 w 67"/>
              <a:gd name="T15" fmla="*/ 0 h 67"/>
              <a:gd name="T16" fmla="*/ 0 w 67"/>
              <a:gd name="T17" fmla="*/ 30 h 67"/>
              <a:gd name="T18" fmla="*/ 36 w 67"/>
              <a:gd name="T19" fmla="*/ 66 h 67"/>
              <a:gd name="T20" fmla="*/ 66 w 67"/>
              <a:gd name="T21" fmla="*/ 30 h 67"/>
              <a:gd name="T22" fmla="*/ 36 w 67"/>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7">
                <a:moveTo>
                  <a:pt x="36" y="0"/>
                </a:moveTo>
                <a:lnTo>
                  <a:pt x="36" y="0"/>
                </a:lnTo>
                <a:cubicBezTo>
                  <a:pt x="54" y="0"/>
                  <a:pt x="66" y="12"/>
                  <a:pt x="66" y="30"/>
                </a:cubicBezTo>
                <a:cubicBezTo>
                  <a:pt x="66" y="48"/>
                  <a:pt x="54" y="60"/>
                  <a:pt x="36" y="60"/>
                </a:cubicBezTo>
                <a:cubicBezTo>
                  <a:pt x="18" y="60"/>
                  <a:pt x="0" y="48"/>
                  <a:pt x="0" y="30"/>
                </a:cubicBezTo>
                <a:cubicBezTo>
                  <a:pt x="0" y="12"/>
                  <a:pt x="18" y="0"/>
                  <a:pt x="36" y="0"/>
                </a:cubicBezTo>
                <a:lnTo>
                  <a:pt x="36" y="0"/>
                </a:lnTo>
                <a:lnTo>
                  <a:pt x="36" y="0"/>
                </a:lnTo>
                <a:cubicBezTo>
                  <a:pt x="18" y="0"/>
                  <a:pt x="0" y="12"/>
                  <a:pt x="0" y="30"/>
                </a:cubicBezTo>
                <a:cubicBezTo>
                  <a:pt x="0" y="48"/>
                  <a:pt x="18" y="66"/>
                  <a:pt x="36" y="66"/>
                </a:cubicBezTo>
                <a:cubicBezTo>
                  <a:pt x="54" y="66"/>
                  <a:pt x="66" y="48"/>
                  <a:pt x="66" y="30"/>
                </a:cubicBezTo>
                <a:cubicBezTo>
                  <a:pt x="66" y="12"/>
                  <a:pt x="54" y="0"/>
                  <a:pt x="3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61" name="Freeform 695"/>
          <p:cNvSpPr>
            <a:spLocks noChangeArrowheads="1"/>
          </p:cNvSpPr>
          <p:nvPr/>
        </p:nvSpPr>
        <p:spPr bwMode="auto">
          <a:xfrm>
            <a:off x="9037217" y="6676744"/>
            <a:ext cx="83979" cy="78385"/>
          </a:xfrm>
          <a:custGeom>
            <a:avLst/>
            <a:gdLst>
              <a:gd name="T0" fmla="*/ 30 w 67"/>
              <a:gd name="T1" fmla="*/ 60 h 61"/>
              <a:gd name="T2" fmla="*/ 30 w 67"/>
              <a:gd name="T3" fmla="*/ 60 h 61"/>
              <a:gd name="T4" fmla="*/ 0 w 67"/>
              <a:gd name="T5" fmla="*/ 30 h 61"/>
              <a:gd name="T6" fmla="*/ 30 w 67"/>
              <a:gd name="T7" fmla="*/ 0 h 61"/>
              <a:gd name="T8" fmla="*/ 66 w 67"/>
              <a:gd name="T9" fmla="*/ 30 h 61"/>
              <a:gd name="T10" fmla="*/ 30 w 67"/>
              <a:gd name="T11" fmla="*/ 60 h 61"/>
            </a:gdLst>
            <a:ahLst/>
            <a:cxnLst>
              <a:cxn ang="0">
                <a:pos x="T0" y="T1"/>
              </a:cxn>
              <a:cxn ang="0">
                <a:pos x="T2" y="T3"/>
              </a:cxn>
              <a:cxn ang="0">
                <a:pos x="T4" y="T5"/>
              </a:cxn>
              <a:cxn ang="0">
                <a:pos x="T6" y="T7"/>
              </a:cxn>
              <a:cxn ang="0">
                <a:pos x="T8" y="T9"/>
              </a:cxn>
              <a:cxn ang="0">
                <a:pos x="T10" y="T11"/>
              </a:cxn>
            </a:cxnLst>
            <a:rect l="0" t="0" r="r" b="b"/>
            <a:pathLst>
              <a:path w="67" h="61">
                <a:moveTo>
                  <a:pt x="30" y="60"/>
                </a:moveTo>
                <a:lnTo>
                  <a:pt x="30" y="60"/>
                </a:lnTo>
                <a:cubicBezTo>
                  <a:pt x="12" y="60"/>
                  <a:pt x="0" y="48"/>
                  <a:pt x="0" y="30"/>
                </a:cubicBezTo>
                <a:cubicBezTo>
                  <a:pt x="0" y="12"/>
                  <a:pt x="12" y="0"/>
                  <a:pt x="30" y="0"/>
                </a:cubicBezTo>
                <a:cubicBezTo>
                  <a:pt x="48" y="0"/>
                  <a:pt x="66" y="12"/>
                  <a:pt x="66" y="30"/>
                </a:cubicBezTo>
                <a:cubicBezTo>
                  <a:pt x="66" y="48"/>
                  <a:pt x="48" y="60"/>
                  <a:pt x="30" y="6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62" name="Freeform 696"/>
          <p:cNvSpPr>
            <a:spLocks noChangeArrowheads="1"/>
          </p:cNvSpPr>
          <p:nvPr/>
        </p:nvSpPr>
        <p:spPr bwMode="auto">
          <a:xfrm>
            <a:off x="9037217" y="6676740"/>
            <a:ext cx="83979" cy="83983"/>
          </a:xfrm>
          <a:custGeom>
            <a:avLst/>
            <a:gdLst>
              <a:gd name="T0" fmla="*/ 30 w 67"/>
              <a:gd name="T1" fmla="*/ 0 h 67"/>
              <a:gd name="T2" fmla="*/ 30 w 67"/>
              <a:gd name="T3" fmla="*/ 0 h 67"/>
              <a:gd name="T4" fmla="*/ 60 w 67"/>
              <a:gd name="T5" fmla="*/ 30 h 67"/>
              <a:gd name="T6" fmla="*/ 30 w 67"/>
              <a:gd name="T7" fmla="*/ 60 h 67"/>
              <a:gd name="T8" fmla="*/ 0 w 67"/>
              <a:gd name="T9" fmla="*/ 30 h 67"/>
              <a:gd name="T10" fmla="*/ 30 w 67"/>
              <a:gd name="T11" fmla="*/ 0 h 67"/>
              <a:gd name="T12" fmla="*/ 30 w 67"/>
              <a:gd name="T13" fmla="*/ 0 h 67"/>
              <a:gd name="T14" fmla="*/ 30 w 67"/>
              <a:gd name="T15" fmla="*/ 0 h 67"/>
              <a:gd name="T16" fmla="*/ 0 w 67"/>
              <a:gd name="T17" fmla="*/ 30 h 67"/>
              <a:gd name="T18" fmla="*/ 30 w 67"/>
              <a:gd name="T19" fmla="*/ 66 h 67"/>
              <a:gd name="T20" fmla="*/ 66 w 67"/>
              <a:gd name="T21" fmla="*/ 30 h 67"/>
              <a:gd name="T22" fmla="*/ 30 w 67"/>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7">
                <a:moveTo>
                  <a:pt x="30" y="0"/>
                </a:moveTo>
                <a:lnTo>
                  <a:pt x="30" y="0"/>
                </a:lnTo>
                <a:cubicBezTo>
                  <a:pt x="48" y="0"/>
                  <a:pt x="60" y="12"/>
                  <a:pt x="60" y="30"/>
                </a:cubicBezTo>
                <a:cubicBezTo>
                  <a:pt x="60" y="48"/>
                  <a:pt x="48" y="60"/>
                  <a:pt x="30" y="60"/>
                </a:cubicBezTo>
                <a:cubicBezTo>
                  <a:pt x="12" y="60"/>
                  <a:pt x="0" y="48"/>
                  <a:pt x="0" y="30"/>
                </a:cubicBezTo>
                <a:cubicBezTo>
                  <a:pt x="0" y="12"/>
                  <a:pt x="12" y="0"/>
                  <a:pt x="30" y="0"/>
                </a:cubicBezTo>
                <a:lnTo>
                  <a:pt x="30" y="0"/>
                </a:lnTo>
                <a:lnTo>
                  <a:pt x="30" y="0"/>
                </a:lnTo>
                <a:cubicBezTo>
                  <a:pt x="12" y="0"/>
                  <a:pt x="0" y="12"/>
                  <a:pt x="0" y="30"/>
                </a:cubicBezTo>
                <a:cubicBezTo>
                  <a:pt x="0" y="48"/>
                  <a:pt x="12" y="66"/>
                  <a:pt x="30" y="66"/>
                </a:cubicBezTo>
                <a:cubicBezTo>
                  <a:pt x="48" y="66"/>
                  <a:pt x="66" y="48"/>
                  <a:pt x="66" y="30"/>
                </a:cubicBezTo>
                <a:cubicBezTo>
                  <a:pt x="66" y="12"/>
                  <a:pt x="48" y="0"/>
                  <a:pt x="3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63" name="Freeform 697"/>
          <p:cNvSpPr>
            <a:spLocks noChangeArrowheads="1"/>
          </p:cNvSpPr>
          <p:nvPr/>
        </p:nvSpPr>
        <p:spPr bwMode="auto">
          <a:xfrm>
            <a:off x="8326197" y="7365414"/>
            <a:ext cx="145562" cy="145573"/>
          </a:xfrm>
          <a:custGeom>
            <a:avLst/>
            <a:gdLst>
              <a:gd name="T0" fmla="*/ 54 w 115"/>
              <a:gd name="T1" fmla="*/ 114 h 115"/>
              <a:gd name="T2" fmla="*/ 54 w 115"/>
              <a:gd name="T3" fmla="*/ 114 h 115"/>
              <a:gd name="T4" fmla="*/ 0 w 115"/>
              <a:gd name="T5" fmla="*/ 60 h 115"/>
              <a:gd name="T6" fmla="*/ 54 w 115"/>
              <a:gd name="T7" fmla="*/ 0 h 115"/>
              <a:gd name="T8" fmla="*/ 114 w 115"/>
              <a:gd name="T9" fmla="*/ 60 h 115"/>
              <a:gd name="T10" fmla="*/ 54 w 115"/>
              <a:gd name="T11" fmla="*/ 114 h 115"/>
            </a:gdLst>
            <a:ahLst/>
            <a:cxnLst>
              <a:cxn ang="0">
                <a:pos x="T0" y="T1"/>
              </a:cxn>
              <a:cxn ang="0">
                <a:pos x="T2" y="T3"/>
              </a:cxn>
              <a:cxn ang="0">
                <a:pos x="T4" y="T5"/>
              </a:cxn>
              <a:cxn ang="0">
                <a:pos x="T6" y="T7"/>
              </a:cxn>
              <a:cxn ang="0">
                <a:pos x="T8" y="T9"/>
              </a:cxn>
              <a:cxn ang="0">
                <a:pos x="T10" y="T11"/>
              </a:cxn>
            </a:cxnLst>
            <a:rect l="0" t="0" r="r" b="b"/>
            <a:pathLst>
              <a:path w="115" h="115">
                <a:moveTo>
                  <a:pt x="54" y="114"/>
                </a:moveTo>
                <a:lnTo>
                  <a:pt x="54" y="114"/>
                </a:lnTo>
                <a:cubicBezTo>
                  <a:pt x="24" y="114"/>
                  <a:pt x="0" y="90"/>
                  <a:pt x="0" y="60"/>
                </a:cubicBezTo>
                <a:cubicBezTo>
                  <a:pt x="0" y="30"/>
                  <a:pt x="24" y="0"/>
                  <a:pt x="54" y="0"/>
                </a:cubicBezTo>
                <a:cubicBezTo>
                  <a:pt x="84" y="0"/>
                  <a:pt x="114" y="30"/>
                  <a:pt x="114" y="60"/>
                </a:cubicBezTo>
                <a:cubicBezTo>
                  <a:pt x="114" y="90"/>
                  <a:pt x="84" y="114"/>
                  <a:pt x="54"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64" name="Freeform 698"/>
          <p:cNvSpPr>
            <a:spLocks noChangeArrowheads="1"/>
          </p:cNvSpPr>
          <p:nvPr/>
        </p:nvSpPr>
        <p:spPr bwMode="auto">
          <a:xfrm>
            <a:off x="8326197" y="7365414"/>
            <a:ext cx="145562" cy="145573"/>
          </a:xfrm>
          <a:custGeom>
            <a:avLst/>
            <a:gdLst>
              <a:gd name="T0" fmla="*/ 54 w 115"/>
              <a:gd name="T1" fmla="*/ 0 h 115"/>
              <a:gd name="T2" fmla="*/ 54 w 115"/>
              <a:gd name="T3" fmla="*/ 0 h 115"/>
              <a:gd name="T4" fmla="*/ 114 w 115"/>
              <a:gd name="T5" fmla="*/ 60 h 115"/>
              <a:gd name="T6" fmla="*/ 54 w 115"/>
              <a:gd name="T7" fmla="*/ 114 h 115"/>
              <a:gd name="T8" fmla="*/ 0 w 115"/>
              <a:gd name="T9" fmla="*/ 60 h 115"/>
              <a:gd name="T10" fmla="*/ 54 w 115"/>
              <a:gd name="T11" fmla="*/ 0 h 115"/>
              <a:gd name="T12" fmla="*/ 54 w 115"/>
              <a:gd name="T13" fmla="*/ 0 h 115"/>
              <a:gd name="T14" fmla="*/ 54 w 115"/>
              <a:gd name="T15" fmla="*/ 0 h 115"/>
              <a:gd name="T16" fmla="*/ 0 w 115"/>
              <a:gd name="T17" fmla="*/ 60 h 115"/>
              <a:gd name="T18" fmla="*/ 54 w 115"/>
              <a:gd name="T19" fmla="*/ 114 h 115"/>
              <a:gd name="T20" fmla="*/ 114 w 115"/>
              <a:gd name="T21" fmla="*/ 60 h 115"/>
              <a:gd name="T22" fmla="*/ 54 w 115"/>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54" y="0"/>
                </a:moveTo>
                <a:lnTo>
                  <a:pt x="54" y="0"/>
                </a:lnTo>
                <a:cubicBezTo>
                  <a:pt x="84" y="0"/>
                  <a:pt x="114" y="30"/>
                  <a:pt x="114" y="60"/>
                </a:cubicBezTo>
                <a:cubicBezTo>
                  <a:pt x="114" y="90"/>
                  <a:pt x="84" y="114"/>
                  <a:pt x="54" y="114"/>
                </a:cubicBezTo>
                <a:cubicBezTo>
                  <a:pt x="24" y="114"/>
                  <a:pt x="0" y="90"/>
                  <a:pt x="0" y="60"/>
                </a:cubicBezTo>
                <a:cubicBezTo>
                  <a:pt x="0" y="30"/>
                  <a:pt x="24" y="0"/>
                  <a:pt x="54" y="0"/>
                </a:cubicBezTo>
                <a:lnTo>
                  <a:pt x="54" y="0"/>
                </a:lnTo>
                <a:lnTo>
                  <a:pt x="54" y="0"/>
                </a:lnTo>
                <a:cubicBezTo>
                  <a:pt x="24" y="0"/>
                  <a:pt x="0" y="24"/>
                  <a:pt x="0" y="60"/>
                </a:cubicBezTo>
                <a:cubicBezTo>
                  <a:pt x="0" y="90"/>
                  <a:pt x="24" y="114"/>
                  <a:pt x="54" y="114"/>
                </a:cubicBezTo>
                <a:cubicBezTo>
                  <a:pt x="90" y="114"/>
                  <a:pt x="114" y="90"/>
                  <a:pt x="114" y="60"/>
                </a:cubicBezTo>
                <a:cubicBezTo>
                  <a:pt x="114" y="24"/>
                  <a:pt x="90" y="0"/>
                  <a:pt x="5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65" name="Freeform 699"/>
          <p:cNvSpPr>
            <a:spLocks noChangeArrowheads="1"/>
          </p:cNvSpPr>
          <p:nvPr/>
        </p:nvSpPr>
        <p:spPr bwMode="auto">
          <a:xfrm>
            <a:off x="8561336" y="6973487"/>
            <a:ext cx="145562" cy="145573"/>
          </a:xfrm>
          <a:custGeom>
            <a:avLst/>
            <a:gdLst>
              <a:gd name="T0" fmla="*/ 60 w 115"/>
              <a:gd name="T1" fmla="*/ 115 h 116"/>
              <a:gd name="T2" fmla="*/ 60 w 115"/>
              <a:gd name="T3" fmla="*/ 115 h 116"/>
              <a:gd name="T4" fmla="*/ 0 w 115"/>
              <a:gd name="T5" fmla="*/ 60 h 116"/>
              <a:gd name="T6" fmla="*/ 60 w 115"/>
              <a:gd name="T7" fmla="*/ 0 h 116"/>
              <a:gd name="T8" fmla="*/ 114 w 115"/>
              <a:gd name="T9" fmla="*/ 60 h 116"/>
              <a:gd name="T10" fmla="*/ 60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60" y="115"/>
                </a:moveTo>
                <a:lnTo>
                  <a:pt x="60" y="115"/>
                </a:lnTo>
                <a:cubicBezTo>
                  <a:pt x="30" y="115"/>
                  <a:pt x="0" y="90"/>
                  <a:pt x="0" y="60"/>
                </a:cubicBezTo>
                <a:cubicBezTo>
                  <a:pt x="0" y="30"/>
                  <a:pt x="30" y="0"/>
                  <a:pt x="60" y="0"/>
                </a:cubicBezTo>
                <a:cubicBezTo>
                  <a:pt x="90" y="0"/>
                  <a:pt x="114" y="30"/>
                  <a:pt x="114" y="60"/>
                </a:cubicBezTo>
                <a:cubicBezTo>
                  <a:pt x="114" y="90"/>
                  <a:pt x="90" y="115"/>
                  <a:pt x="60"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66" name="Freeform 700"/>
          <p:cNvSpPr>
            <a:spLocks noChangeArrowheads="1"/>
          </p:cNvSpPr>
          <p:nvPr/>
        </p:nvSpPr>
        <p:spPr bwMode="auto">
          <a:xfrm>
            <a:off x="8561336" y="6973483"/>
            <a:ext cx="151160" cy="156771"/>
          </a:xfrm>
          <a:custGeom>
            <a:avLst/>
            <a:gdLst>
              <a:gd name="T0" fmla="*/ 60 w 121"/>
              <a:gd name="T1" fmla="*/ 6 h 122"/>
              <a:gd name="T2" fmla="*/ 60 w 121"/>
              <a:gd name="T3" fmla="*/ 6 h 122"/>
              <a:gd name="T4" fmla="*/ 114 w 121"/>
              <a:gd name="T5" fmla="*/ 60 h 122"/>
              <a:gd name="T6" fmla="*/ 60 w 121"/>
              <a:gd name="T7" fmla="*/ 115 h 122"/>
              <a:gd name="T8" fmla="*/ 6 w 121"/>
              <a:gd name="T9" fmla="*/ 60 h 122"/>
              <a:gd name="T10" fmla="*/ 60 w 121"/>
              <a:gd name="T11" fmla="*/ 6 h 122"/>
              <a:gd name="T12" fmla="*/ 60 w 121"/>
              <a:gd name="T13" fmla="*/ 0 h 122"/>
              <a:gd name="T14" fmla="*/ 60 w 121"/>
              <a:gd name="T15" fmla="*/ 0 h 122"/>
              <a:gd name="T16" fmla="*/ 0 w 121"/>
              <a:gd name="T17" fmla="*/ 60 h 122"/>
              <a:gd name="T18" fmla="*/ 60 w 121"/>
              <a:gd name="T19" fmla="*/ 121 h 122"/>
              <a:gd name="T20" fmla="*/ 120 w 121"/>
              <a:gd name="T21" fmla="*/ 60 h 122"/>
              <a:gd name="T22" fmla="*/ 60 w 121"/>
              <a:gd name="T23" fmla="*/ 0 h 122"/>
              <a:gd name="T24" fmla="*/ 60 w 121"/>
              <a:gd name="T25"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22">
                <a:moveTo>
                  <a:pt x="60" y="6"/>
                </a:moveTo>
                <a:lnTo>
                  <a:pt x="60" y="6"/>
                </a:lnTo>
                <a:cubicBezTo>
                  <a:pt x="90" y="6"/>
                  <a:pt x="114" y="30"/>
                  <a:pt x="114" y="60"/>
                </a:cubicBezTo>
                <a:cubicBezTo>
                  <a:pt x="114" y="90"/>
                  <a:pt x="90" y="115"/>
                  <a:pt x="60" y="115"/>
                </a:cubicBezTo>
                <a:cubicBezTo>
                  <a:pt x="30" y="115"/>
                  <a:pt x="6" y="90"/>
                  <a:pt x="6" y="60"/>
                </a:cubicBezTo>
                <a:cubicBezTo>
                  <a:pt x="6" y="30"/>
                  <a:pt x="30" y="6"/>
                  <a:pt x="60" y="6"/>
                </a:cubicBezTo>
                <a:lnTo>
                  <a:pt x="60" y="0"/>
                </a:lnTo>
                <a:lnTo>
                  <a:pt x="60" y="0"/>
                </a:lnTo>
                <a:cubicBezTo>
                  <a:pt x="30" y="0"/>
                  <a:pt x="0" y="30"/>
                  <a:pt x="0" y="60"/>
                </a:cubicBezTo>
                <a:cubicBezTo>
                  <a:pt x="0" y="90"/>
                  <a:pt x="30" y="121"/>
                  <a:pt x="60" y="121"/>
                </a:cubicBezTo>
                <a:cubicBezTo>
                  <a:pt x="90" y="121"/>
                  <a:pt x="120" y="90"/>
                  <a:pt x="120" y="60"/>
                </a:cubicBezTo>
                <a:cubicBezTo>
                  <a:pt x="120" y="30"/>
                  <a:pt x="90" y="0"/>
                  <a:pt x="60" y="0"/>
                </a:cubicBezTo>
                <a:lnTo>
                  <a:pt x="60"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67" name="Freeform 701"/>
          <p:cNvSpPr>
            <a:spLocks noChangeArrowheads="1"/>
          </p:cNvSpPr>
          <p:nvPr/>
        </p:nvSpPr>
        <p:spPr bwMode="auto">
          <a:xfrm>
            <a:off x="8516548" y="6704733"/>
            <a:ext cx="207146" cy="207163"/>
          </a:xfrm>
          <a:custGeom>
            <a:avLst/>
            <a:gdLst>
              <a:gd name="T0" fmla="*/ 79 w 164"/>
              <a:gd name="T1" fmla="*/ 163 h 164"/>
              <a:gd name="T2" fmla="*/ 79 w 164"/>
              <a:gd name="T3" fmla="*/ 163 h 164"/>
              <a:gd name="T4" fmla="*/ 0 w 164"/>
              <a:gd name="T5" fmla="*/ 78 h 164"/>
              <a:gd name="T6" fmla="*/ 79 w 164"/>
              <a:gd name="T7" fmla="*/ 0 h 164"/>
              <a:gd name="T8" fmla="*/ 163 w 164"/>
              <a:gd name="T9" fmla="*/ 78 h 164"/>
              <a:gd name="T10" fmla="*/ 79 w 164"/>
              <a:gd name="T11" fmla="*/ 163 h 164"/>
            </a:gdLst>
            <a:ahLst/>
            <a:cxnLst>
              <a:cxn ang="0">
                <a:pos x="T0" y="T1"/>
              </a:cxn>
              <a:cxn ang="0">
                <a:pos x="T2" y="T3"/>
              </a:cxn>
              <a:cxn ang="0">
                <a:pos x="T4" y="T5"/>
              </a:cxn>
              <a:cxn ang="0">
                <a:pos x="T6" y="T7"/>
              </a:cxn>
              <a:cxn ang="0">
                <a:pos x="T8" y="T9"/>
              </a:cxn>
              <a:cxn ang="0">
                <a:pos x="T10" y="T11"/>
              </a:cxn>
            </a:cxnLst>
            <a:rect l="0" t="0" r="r" b="b"/>
            <a:pathLst>
              <a:path w="164" h="164">
                <a:moveTo>
                  <a:pt x="79" y="163"/>
                </a:moveTo>
                <a:lnTo>
                  <a:pt x="79" y="163"/>
                </a:lnTo>
                <a:cubicBezTo>
                  <a:pt x="37" y="163"/>
                  <a:pt x="0" y="127"/>
                  <a:pt x="0" y="78"/>
                </a:cubicBezTo>
                <a:cubicBezTo>
                  <a:pt x="0" y="36"/>
                  <a:pt x="37" y="0"/>
                  <a:pt x="79" y="0"/>
                </a:cubicBezTo>
                <a:cubicBezTo>
                  <a:pt x="127" y="0"/>
                  <a:pt x="163" y="36"/>
                  <a:pt x="163" y="78"/>
                </a:cubicBezTo>
                <a:cubicBezTo>
                  <a:pt x="163" y="127"/>
                  <a:pt x="127" y="163"/>
                  <a:pt x="79" y="16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68" name="Freeform 702"/>
          <p:cNvSpPr>
            <a:spLocks noChangeArrowheads="1"/>
          </p:cNvSpPr>
          <p:nvPr/>
        </p:nvSpPr>
        <p:spPr bwMode="auto">
          <a:xfrm>
            <a:off x="8516548" y="6704733"/>
            <a:ext cx="207146" cy="207163"/>
          </a:xfrm>
          <a:custGeom>
            <a:avLst/>
            <a:gdLst>
              <a:gd name="T0" fmla="*/ 79 w 164"/>
              <a:gd name="T1" fmla="*/ 0 h 164"/>
              <a:gd name="T2" fmla="*/ 79 w 164"/>
              <a:gd name="T3" fmla="*/ 0 h 164"/>
              <a:gd name="T4" fmla="*/ 163 w 164"/>
              <a:gd name="T5" fmla="*/ 78 h 164"/>
              <a:gd name="T6" fmla="*/ 79 w 164"/>
              <a:gd name="T7" fmla="*/ 163 h 164"/>
              <a:gd name="T8" fmla="*/ 0 w 164"/>
              <a:gd name="T9" fmla="*/ 78 h 164"/>
              <a:gd name="T10" fmla="*/ 79 w 164"/>
              <a:gd name="T11" fmla="*/ 0 h 164"/>
              <a:gd name="T12" fmla="*/ 79 w 164"/>
              <a:gd name="T13" fmla="*/ 0 h 164"/>
              <a:gd name="T14" fmla="*/ 79 w 164"/>
              <a:gd name="T15" fmla="*/ 0 h 164"/>
              <a:gd name="T16" fmla="*/ 0 w 164"/>
              <a:gd name="T17" fmla="*/ 78 h 164"/>
              <a:gd name="T18" fmla="*/ 79 w 164"/>
              <a:gd name="T19" fmla="*/ 163 h 164"/>
              <a:gd name="T20" fmla="*/ 163 w 164"/>
              <a:gd name="T21" fmla="*/ 78 h 164"/>
              <a:gd name="T22" fmla="*/ 79 w 164"/>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64">
                <a:moveTo>
                  <a:pt x="79" y="0"/>
                </a:moveTo>
                <a:lnTo>
                  <a:pt x="79" y="0"/>
                </a:lnTo>
                <a:cubicBezTo>
                  <a:pt x="127" y="0"/>
                  <a:pt x="163" y="36"/>
                  <a:pt x="163" y="78"/>
                </a:cubicBezTo>
                <a:cubicBezTo>
                  <a:pt x="163" y="127"/>
                  <a:pt x="127" y="163"/>
                  <a:pt x="79" y="163"/>
                </a:cubicBezTo>
                <a:cubicBezTo>
                  <a:pt x="37" y="163"/>
                  <a:pt x="0" y="127"/>
                  <a:pt x="0" y="78"/>
                </a:cubicBezTo>
                <a:cubicBezTo>
                  <a:pt x="0" y="36"/>
                  <a:pt x="37" y="0"/>
                  <a:pt x="79" y="0"/>
                </a:cubicBezTo>
                <a:lnTo>
                  <a:pt x="79" y="0"/>
                </a:lnTo>
                <a:lnTo>
                  <a:pt x="79" y="0"/>
                </a:lnTo>
                <a:cubicBezTo>
                  <a:pt x="37" y="0"/>
                  <a:pt x="0" y="36"/>
                  <a:pt x="0" y="78"/>
                </a:cubicBezTo>
                <a:cubicBezTo>
                  <a:pt x="0" y="127"/>
                  <a:pt x="37" y="163"/>
                  <a:pt x="79" y="163"/>
                </a:cubicBezTo>
                <a:cubicBezTo>
                  <a:pt x="127" y="163"/>
                  <a:pt x="163" y="127"/>
                  <a:pt x="163" y="78"/>
                </a:cubicBezTo>
                <a:cubicBezTo>
                  <a:pt x="163" y="36"/>
                  <a:pt x="127" y="0"/>
                  <a:pt x="7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69" name="Freeform 703"/>
          <p:cNvSpPr>
            <a:spLocks noChangeArrowheads="1"/>
          </p:cNvSpPr>
          <p:nvPr/>
        </p:nvSpPr>
        <p:spPr bwMode="auto">
          <a:xfrm>
            <a:off x="8287003" y="6447185"/>
            <a:ext cx="291128" cy="302344"/>
          </a:xfrm>
          <a:custGeom>
            <a:avLst/>
            <a:gdLst>
              <a:gd name="T0" fmla="*/ 115 w 231"/>
              <a:gd name="T1" fmla="*/ 235 h 236"/>
              <a:gd name="T2" fmla="*/ 115 w 231"/>
              <a:gd name="T3" fmla="*/ 235 h 236"/>
              <a:gd name="T4" fmla="*/ 0 w 231"/>
              <a:gd name="T5" fmla="*/ 114 h 236"/>
              <a:gd name="T6" fmla="*/ 115 w 231"/>
              <a:gd name="T7" fmla="*/ 0 h 236"/>
              <a:gd name="T8" fmla="*/ 230 w 231"/>
              <a:gd name="T9" fmla="*/ 114 h 236"/>
              <a:gd name="T10" fmla="*/ 115 w 231"/>
              <a:gd name="T11" fmla="*/ 235 h 236"/>
            </a:gdLst>
            <a:ahLst/>
            <a:cxnLst>
              <a:cxn ang="0">
                <a:pos x="T0" y="T1"/>
              </a:cxn>
              <a:cxn ang="0">
                <a:pos x="T2" y="T3"/>
              </a:cxn>
              <a:cxn ang="0">
                <a:pos x="T4" y="T5"/>
              </a:cxn>
              <a:cxn ang="0">
                <a:pos x="T6" y="T7"/>
              </a:cxn>
              <a:cxn ang="0">
                <a:pos x="T8" y="T9"/>
              </a:cxn>
              <a:cxn ang="0">
                <a:pos x="T10" y="T11"/>
              </a:cxn>
            </a:cxnLst>
            <a:rect l="0" t="0" r="r" b="b"/>
            <a:pathLst>
              <a:path w="231" h="236">
                <a:moveTo>
                  <a:pt x="115" y="235"/>
                </a:moveTo>
                <a:lnTo>
                  <a:pt x="115" y="235"/>
                </a:lnTo>
                <a:cubicBezTo>
                  <a:pt x="55" y="235"/>
                  <a:pt x="0" y="181"/>
                  <a:pt x="0" y="114"/>
                </a:cubicBezTo>
                <a:cubicBezTo>
                  <a:pt x="0" y="54"/>
                  <a:pt x="55" y="0"/>
                  <a:pt x="115" y="0"/>
                </a:cubicBezTo>
                <a:cubicBezTo>
                  <a:pt x="181" y="0"/>
                  <a:pt x="230" y="54"/>
                  <a:pt x="230" y="114"/>
                </a:cubicBezTo>
                <a:cubicBezTo>
                  <a:pt x="230" y="181"/>
                  <a:pt x="181" y="235"/>
                  <a:pt x="115" y="23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70" name="Freeform 704"/>
          <p:cNvSpPr>
            <a:spLocks noChangeArrowheads="1"/>
          </p:cNvSpPr>
          <p:nvPr/>
        </p:nvSpPr>
        <p:spPr bwMode="auto">
          <a:xfrm>
            <a:off x="8287006" y="6447185"/>
            <a:ext cx="302323" cy="302344"/>
          </a:xfrm>
          <a:custGeom>
            <a:avLst/>
            <a:gdLst>
              <a:gd name="T0" fmla="*/ 115 w 237"/>
              <a:gd name="T1" fmla="*/ 0 h 236"/>
              <a:gd name="T2" fmla="*/ 115 w 237"/>
              <a:gd name="T3" fmla="*/ 0 h 236"/>
              <a:gd name="T4" fmla="*/ 230 w 237"/>
              <a:gd name="T5" fmla="*/ 114 h 236"/>
              <a:gd name="T6" fmla="*/ 115 w 237"/>
              <a:gd name="T7" fmla="*/ 229 h 236"/>
              <a:gd name="T8" fmla="*/ 0 w 237"/>
              <a:gd name="T9" fmla="*/ 114 h 236"/>
              <a:gd name="T10" fmla="*/ 115 w 237"/>
              <a:gd name="T11" fmla="*/ 0 h 236"/>
              <a:gd name="T12" fmla="*/ 115 w 237"/>
              <a:gd name="T13" fmla="*/ 0 h 236"/>
              <a:gd name="T14" fmla="*/ 115 w 237"/>
              <a:gd name="T15" fmla="*/ 0 h 236"/>
              <a:gd name="T16" fmla="*/ 0 w 237"/>
              <a:gd name="T17" fmla="*/ 114 h 236"/>
              <a:gd name="T18" fmla="*/ 115 w 237"/>
              <a:gd name="T19" fmla="*/ 235 h 236"/>
              <a:gd name="T20" fmla="*/ 236 w 237"/>
              <a:gd name="T21" fmla="*/ 114 h 236"/>
              <a:gd name="T22" fmla="*/ 115 w 237"/>
              <a:gd name="T23"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7" h="236">
                <a:moveTo>
                  <a:pt x="115" y="0"/>
                </a:moveTo>
                <a:lnTo>
                  <a:pt x="115" y="0"/>
                </a:lnTo>
                <a:cubicBezTo>
                  <a:pt x="181" y="0"/>
                  <a:pt x="230" y="54"/>
                  <a:pt x="230" y="114"/>
                </a:cubicBezTo>
                <a:cubicBezTo>
                  <a:pt x="230" y="181"/>
                  <a:pt x="181" y="229"/>
                  <a:pt x="115" y="229"/>
                </a:cubicBezTo>
                <a:cubicBezTo>
                  <a:pt x="55" y="229"/>
                  <a:pt x="0" y="181"/>
                  <a:pt x="0" y="114"/>
                </a:cubicBezTo>
                <a:cubicBezTo>
                  <a:pt x="0" y="54"/>
                  <a:pt x="55" y="0"/>
                  <a:pt x="115" y="0"/>
                </a:cubicBezTo>
                <a:lnTo>
                  <a:pt x="115" y="0"/>
                </a:lnTo>
                <a:lnTo>
                  <a:pt x="115" y="0"/>
                </a:lnTo>
                <a:cubicBezTo>
                  <a:pt x="55" y="0"/>
                  <a:pt x="0" y="54"/>
                  <a:pt x="0" y="114"/>
                </a:cubicBezTo>
                <a:cubicBezTo>
                  <a:pt x="0" y="181"/>
                  <a:pt x="55" y="235"/>
                  <a:pt x="115" y="235"/>
                </a:cubicBezTo>
                <a:cubicBezTo>
                  <a:pt x="181" y="235"/>
                  <a:pt x="236" y="181"/>
                  <a:pt x="236" y="114"/>
                </a:cubicBezTo>
                <a:cubicBezTo>
                  <a:pt x="236" y="54"/>
                  <a:pt x="181" y="0"/>
                  <a:pt x="115"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71" name="Freeform 705"/>
          <p:cNvSpPr>
            <a:spLocks noChangeArrowheads="1"/>
          </p:cNvSpPr>
          <p:nvPr/>
        </p:nvSpPr>
        <p:spPr bwMode="auto">
          <a:xfrm>
            <a:off x="7794326" y="6531171"/>
            <a:ext cx="263135" cy="251951"/>
          </a:xfrm>
          <a:custGeom>
            <a:avLst/>
            <a:gdLst>
              <a:gd name="T0" fmla="*/ 103 w 206"/>
              <a:gd name="T1" fmla="*/ 199 h 200"/>
              <a:gd name="T2" fmla="*/ 103 w 206"/>
              <a:gd name="T3" fmla="*/ 199 h 200"/>
              <a:gd name="T4" fmla="*/ 0 w 206"/>
              <a:gd name="T5" fmla="*/ 97 h 200"/>
              <a:gd name="T6" fmla="*/ 103 w 206"/>
              <a:gd name="T7" fmla="*/ 0 h 200"/>
              <a:gd name="T8" fmla="*/ 205 w 206"/>
              <a:gd name="T9" fmla="*/ 97 h 200"/>
              <a:gd name="T10" fmla="*/ 103 w 206"/>
              <a:gd name="T11" fmla="*/ 199 h 200"/>
            </a:gdLst>
            <a:ahLst/>
            <a:cxnLst>
              <a:cxn ang="0">
                <a:pos x="T0" y="T1"/>
              </a:cxn>
              <a:cxn ang="0">
                <a:pos x="T2" y="T3"/>
              </a:cxn>
              <a:cxn ang="0">
                <a:pos x="T4" y="T5"/>
              </a:cxn>
              <a:cxn ang="0">
                <a:pos x="T6" y="T7"/>
              </a:cxn>
              <a:cxn ang="0">
                <a:pos x="T8" y="T9"/>
              </a:cxn>
              <a:cxn ang="0">
                <a:pos x="T10" y="T11"/>
              </a:cxn>
            </a:cxnLst>
            <a:rect l="0" t="0" r="r" b="b"/>
            <a:pathLst>
              <a:path w="206" h="200">
                <a:moveTo>
                  <a:pt x="103" y="199"/>
                </a:moveTo>
                <a:lnTo>
                  <a:pt x="103" y="199"/>
                </a:lnTo>
                <a:cubicBezTo>
                  <a:pt x="43" y="199"/>
                  <a:pt x="0" y="157"/>
                  <a:pt x="0" y="97"/>
                </a:cubicBezTo>
                <a:cubicBezTo>
                  <a:pt x="0" y="42"/>
                  <a:pt x="43" y="0"/>
                  <a:pt x="103" y="0"/>
                </a:cubicBezTo>
                <a:cubicBezTo>
                  <a:pt x="157" y="0"/>
                  <a:pt x="205" y="42"/>
                  <a:pt x="205" y="97"/>
                </a:cubicBezTo>
                <a:cubicBezTo>
                  <a:pt x="205" y="157"/>
                  <a:pt x="157" y="199"/>
                  <a:pt x="103" y="19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72" name="Freeform 706"/>
          <p:cNvSpPr>
            <a:spLocks noChangeArrowheads="1"/>
          </p:cNvSpPr>
          <p:nvPr/>
        </p:nvSpPr>
        <p:spPr bwMode="auto">
          <a:xfrm>
            <a:off x="7794326" y="6525567"/>
            <a:ext cx="263135" cy="268750"/>
          </a:xfrm>
          <a:custGeom>
            <a:avLst/>
            <a:gdLst>
              <a:gd name="T0" fmla="*/ 103 w 206"/>
              <a:gd name="T1" fmla="*/ 6 h 212"/>
              <a:gd name="T2" fmla="*/ 103 w 206"/>
              <a:gd name="T3" fmla="*/ 6 h 212"/>
              <a:gd name="T4" fmla="*/ 199 w 206"/>
              <a:gd name="T5" fmla="*/ 103 h 212"/>
              <a:gd name="T6" fmla="*/ 103 w 206"/>
              <a:gd name="T7" fmla="*/ 205 h 212"/>
              <a:gd name="T8" fmla="*/ 0 w 206"/>
              <a:gd name="T9" fmla="*/ 103 h 212"/>
              <a:gd name="T10" fmla="*/ 103 w 206"/>
              <a:gd name="T11" fmla="*/ 6 h 212"/>
              <a:gd name="T12" fmla="*/ 103 w 206"/>
              <a:gd name="T13" fmla="*/ 0 h 212"/>
              <a:gd name="T14" fmla="*/ 103 w 206"/>
              <a:gd name="T15" fmla="*/ 0 h 212"/>
              <a:gd name="T16" fmla="*/ 0 w 206"/>
              <a:gd name="T17" fmla="*/ 103 h 212"/>
              <a:gd name="T18" fmla="*/ 103 w 206"/>
              <a:gd name="T19" fmla="*/ 211 h 212"/>
              <a:gd name="T20" fmla="*/ 205 w 206"/>
              <a:gd name="T21" fmla="*/ 103 h 212"/>
              <a:gd name="T22" fmla="*/ 103 w 206"/>
              <a:gd name="T23" fmla="*/ 0 h 212"/>
              <a:gd name="T24" fmla="*/ 103 w 206"/>
              <a:gd name="T25" fmla="*/ 6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6" h="212">
                <a:moveTo>
                  <a:pt x="103" y="6"/>
                </a:moveTo>
                <a:lnTo>
                  <a:pt x="103" y="6"/>
                </a:lnTo>
                <a:cubicBezTo>
                  <a:pt x="157" y="6"/>
                  <a:pt x="199" y="48"/>
                  <a:pt x="199" y="103"/>
                </a:cubicBezTo>
                <a:cubicBezTo>
                  <a:pt x="199" y="163"/>
                  <a:pt x="157" y="205"/>
                  <a:pt x="103" y="205"/>
                </a:cubicBezTo>
                <a:cubicBezTo>
                  <a:pt x="49" y="205"/>
                  <a:pt x="0" y="163"/>
                  <a:pt x="0" y="103"/>
                </a:cubicBezTo>
                <a:cubicBezTo>
                  <a:pt x="0" y="48"/>
                  <a:pt x="49" y="6"/>
                  <a:pt x="103" y="6"/>
                </a:cubicBezTo>
                <a:lnTo>
                  <a:pt x="103" y="0"/>
                </a:lnTo>
                <a:lnTo>
                  <a:pt x="103" y="0"/>
                </a:lnTo>
                <a:cubicBezTo>
                  <a:pt x="43" y="0"/>
                  <a:pt x="0" y="48"/>
                  <a:pt x="0" y="103"/>
                </a:cubicBezTo>
                <a:cubicBezTo>
                  <a:pt x="0" y="163"/>
                  <a:pt x="43" y="211"/>
                  <a:pt x="103" y="211"/>
                </a:cubicBezTo>
                <a:cubicBezTo>
                  <a:pt x="157" y="211"/>
                  <a:pt x="205" y="163"/>
                  <a:pt x="205" y="103"/>
                </a:cubicBezTo>
                <a:cubicBezTo>
                  <a:pt x="205" y="48"/>
                  <a:pt x="157" y="0"/>
                  <a:pt x="103" y="0"/>
                </a:cubicBezTo>
                <a:lnTo>
                  <a:pt x="10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73" name="Freeform 707"/>
          <p:cNvSpPr>
            <a:spLocks noChangeArrowheads="1"/>
          </p:cNvSpPr>
          <p:nvPr/>
        </p:nvSpPr>
        <p:spPr bwMode="auto">
          <a:xfrm>
            <a:off x="8079857" y="6385598"/>
            <a:ext cx="190350" cy="184764"/>
          </a:xfrm>
          <a:custGeom>
            <a:avLst/>
            <a:gdLst>
              <a:gd name="T0" fmla="*/ 78 w 151"/>
              <a:gd name="T1" fmla="*/ 145 h 146"/>
              <a:gd name="T2" fmla="*/ 78 w 151"/>
              <a:gd name="T3" fmla="*/ 145 h 146"/>
              <a:gd name="T4" fmla="*/ 0 w 151"/>
              <a:gd name="T5" fmla="*/ 73 h 146"/>
              <a:gd name="T6" fmla="*/ 78 w 151"/>
              <a:gd name="T7" fmla="*/ 0 h 146"/>
              <a:gd name="T8" fmla="*/ 150 w 151"/>
              <a:gd name="T9" fmla="*/ 73 h 146"/>
              <a:gd name="T10" fmla="*/ 78 w 151"/>
              <a:gd name="T11" fmla="*/ 145 h 146"/>
            </a:gdLst>
            <a:ahLst/>
            <a:cxnLst>
              <a:cxn ang="0">
                <a:pos x="T0" y="T1"/>
              </a:cxn>
              <a:cxn ang="0">
                <a:pos x="T2" y="T3"/>
              </a:cxn>
              <a:cxn ang="0">
                <a:pos x="T4" y="T5"/>
              </a:cxn>
              <a:cxn ang="0">
                <a:pos x="T6" y="T7"/>
              </a:cxn>
              <a:cxn ang="0">
                <a:pos x="T8" y="T9"/>
              </a:cxn>
              <a:cxn ang="0">
                <a:pos x="T10" y="T11"/>
              </a:cxn>
            </a:cxnLst>
            <a:rect l="0" t="0" r="r" b="b"/>
            <a:pathLst>
              <a:path w="151" h="146">
                <a:moveTo>
                  <a:pt x="78" y="145"/>
                </a:moveTo>
                <a:lnTo>
                  <a:pt x="78" y="145"/>
                </a:lnTo>
                <a:cubicBezTo>
                  <a:pt x="36" y="145"/>
                  <a:pt x="0" y="115"/>
                  <a:pt x="0" y="73"/>
                </a:cubicBezTo>
                <a:cubicBezTo>
                  <a:pt x="0" y="31"/>
                  <a:pt x="36" y="0"/>
                  <a:pt x="78" y="0"/>
                </a:cubicBezTo>
                <a:cubicBezTo>
                  <a:pt x="114" y="0"/>
                  <a:pt x="150" y="31"/>
                  <a:pt x="150" y="73"/>
                </a:cubicBezTo>
                <a:cubicBezTo>
                  <a:pt x="150" y="115"/>
                  <a:pt x="114" y="145"/>
                  <a:pt x="78" y="14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74" name="Freeform 708"/>
          <p:cNvSpPr>
            <a:spLocks noChangeArrowheads="1"/>
          </p:cNvSpPr>
          <p:nvPr/>
        </p:nvSpPr>
        <p:spPr bwMode="auto">
          <a:xfrm>
            <a:off x="8079857" y="6385598"/>
            <a:ext cx="190350" cy="190365"/>
          </a:xfrm>
          <a:custGeom>
            <a:avLst/>
            <a:gdLst>
              <a:gd name="T0" fmla="*/ 78 w 151"/>
              <a:gd name="T1" fmla="*/ 0 h 152"/>
              <a:gd name="T2" fmla="*/ 78 w 151"/>
              <a:gd name="T3" fmla="*/ 0 h 152"/>
              <a:gd name="T4" fmla="*/ 150 w 151"/>
              <a:gd name="T5" fmla="*/ 73 h 152"/>
              <a:gd name="T6" fmla="*/ 78 w 151"/>
              <a:gd name="T7" fmla="*/ 145 h 152"/>
              <a:gd name="T8" fmla="*/ 6 w 151"/>
              <a:gd name="T9" fmla="*/ 73 h 152"/>
              <a:gd name="T10" fmla="*/ 78 w 151"/>
              <a:gd name="T11" fmla="*/ 0 h 152"/>
              <a:gd name="T12" fmla="*/ 78 w 151"/>
              <a:gd name="T13" fmla="*/ 0 h 152"/>
              <a:gd name="T14" fmla="*/ 78 w 151"/>
              <a:gd name="T15" fmla="*/ 0 h 152"/>
              <a:gd name="T16" fmla="*/ 0 w 151"/>
              <a:gd name="T17" fmla="*/ 73 h 152"/>
              <a:gd name="T18" fmla="*/ 78 w 151"/>
              <a:gd name="T19" fmla="*/ 151 h 152"/>
              <a:gd name="T20" fmla="*/ 150 w 151"/>
              <a:gd name="T21" fmla="*/ 73 h 152"/>
              <a:gd name="T22" fmla="*/ 78 w 151"/>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 h="152">
                <a:moveTo>
                  <a:pt x="78" y="0"/>
                </a:moveTo>
                <a:lnTo>
                  <a:pt x="78" y="0"/>
                </a:lnTo>
                <a:cubicBezTo>
                  <a:pt x="114" y="0"/>
                  <a:pt x="150" y="31"/>
                  <a:pt x="150" y="73"/>
                </a:cubicBezTo>
                <a:cubicBezTo>
                  <a:pt x="150" y="115"/>
                  <a:pt x="114" y="145"/>
                  <a:pt x="78" y="145"/>
                </a:cubicBezTo>
                <a:cubicBezTo>
                  <a:pt x="36" y="145"/>
                  <a:pt x="6" y="115"/>
                  <a:pt x="6" y="73"/>
                </a:cubicBezTo>
                <a:cubicBezTo>
                  <a:pt x="6" y="31"/>
                  <a:pt x="36" y="0"/>
                  <a:pt x="78" y="0"/>
                </a:cubicBezTo>
                <a:lnTo>
                  <a:pt x="78" y="0"/>
                </a:lnTo>
                <a:lnTo>
                  <a:pt x="78" y="0"/>
                </a:lnTo>
                <a:cubicBezTo>
                  <a:pt x="36" y="0"/>
                  <a:pt x="0" y="31"/>
                  <a:pt x="0" y="73"/>
                </a:cubicBezTo>
                <a:cubicBezTo>
                  <a:pt x="0" y="115"/>
                  <a:pt x="36" y="151"/>
                  <a:pt x="78" y="151"/>
                </a:cubicBezTo>
                <a:cubicBezTo>
                  <a:pt x="120" y="151"/>
                  <a:pt x="150" y="115"/>
                  <a:pt x="150" y="73"/>
                </a:cubicBezTo>
                <a:cubicBezTo>
                  <a:pt x="150" y="31"/>
                  <a:pt x="120" y="0"/>
                  <a:pt x="7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75" name="Freeform 709"/>
          <p:cNvSpPr>
            <a:spLocks noChangeArrowheads="1"/>
          </p:cNvSpPr>
          <p:nvPr/>
        </p:nvSpPr>
        <p:spPr bwMode="auto">
          <a:xfrm>
            <a:off x="9955383" y="7482990"/>
            <a:ext cx="78382" cy="83983"/>
          </a:xfrm>
          <a:custGeom>
            <a:avLst/>
            <a:gdLst>
              <a:gd name="T0" fmla="*/ 30 w 61"/>
              <a:gd name="T1" fmla="*/ 67 h 68"/>
              <a:gd name="T2" fmla="*/ 30 w 61"/>
              <a:gd name="T3" fmla="*/ 67 h 68"/>
              <a:gd name="T4" fmla="*/ 0 w 61"/>
              <a:gd name="T5" fmla="*/ 30 h 68"/>
              <a:gd name="T6" fmla="*/ 30 w 61"/>
              <a:gd name="T7" fmla="*/ 0 h 68"/>
              <a:gd name="T8" fmla="*/ 60 w 61"/>
              <a:gd name="T9" fmla="*/ 30 h 68"/>
              <a:gd name="T10" fmla="*/ 30 w 61"/>
              <a:gd name="T11" fmla="*/ 67 h 68"/>
            </a:gdLst>
            <a:ahLst/>
            <a:cxnLst>
              <a:cxn ang="0">
                <a:pos x="T0" y="T1"/>
              </a:cxn>
              <a:cxn ang="0">
                <a:pos x="T2" y="T3"/>
              </a:cxn>
              <a:cxn ang="0">
                <a:pos x="T4" y="T5"/>
              </a:cxn>
              <a:cxn ang="0">
                <a:pos x="T6" y="T7"/>
              </a:cxn>
              <a:cxn ang="0">
                <a:pos x="T8" y="T9"/>
              </a:cxn>
              <a:cxn ang="0">
                <a:pos x="T10" y="T11"/>
              </a:cxn>
            </a:cxnLst>
            <a:rect l="0" t="0" r="r" b="b"/>
            <a:pathLst>
              <a:path w="61" h="68">
                <a:moveTo>
                  <a:pt x="30" y="67"/>
                </a:moveTo>
                <a:lnTo>
                  <a:pt x="30" y="67"/>
                </a:lnTo>
                <a:cubicBezTo>
                  <a:pt x="12" y="67"/>
                  <a:pt x="0" y="48"/>
                  <a:pt x="0" y="30"/>
                </a:cubicBezTo>
                <a:cubicBezTo>
                  <a:pt x="0" y="12"/>
                  <a:pt x="12" y="0"/>
                  <a:pt x="30" y="0"/>
                </a:cubicBezTo>
                <a:cubicBezTo>
                  <a:pt x="48" y="0"/>
                  <a:pt x="60" y="12"/>
                  <a:pt x="60" y="30"/>
                </a:cubicBezTo>
                <a:cubicBezTo>
                  <a:pt x="60" y="48"/>
                  <a:pt x="48" y="67"/>
                  <a:pt x="30" y="6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76" name="Freeform 710"/>
          <p:cNvSpPr>
            <a:spLocks noChangeArrowheads="1"/>
          </p:cNvSpPr>
          <p:nvPr/>
        </p:nvSpPr>
        <p:spPr bwMode="auto">
          <a:xfrm>
            <a:off x="9955386" y="7482990"/>
            <a:ext cx="83979" cy="83983"/>
          </a:xfrm>
          <a:custGeom>
            <a:avLst/>
            <a:gdLst>
              <a:gd name="T0" fmla="*/ 30 w 67"/>
              <a:gd name="T1" fmla="*/ 0 h 68"/>
              <a:gd name="T2" fmla="*/ 30 w 67"/>
              <a:gd name="T3" fmla="*/ 0 h 68"/>
              <a:gd name="T4" fmla="*/ 60 w 67"/>
              <a:gd name="T5" fmla="*/ 30 h 68"/>
              <a:gd name="T6" fmla="*/ 30 w 67"/>
              <a:gd name="T7" fmla="*/ 61 h 68"/>
              <a:gd name="T8" fmla="*/ 0 w 67"/>
              <a:gd name="T9" fmla="*/ 30 h 68"/>
              <a:gd name="T10" fmla="*/ 30 w 67"/>
              <a:gd name="T11" fmla="*/ 0 h 68"/>
              <a:gd name="T12" fmla="*/ 30 w 67"/>
              <a:gd name="T13" fmla="*/ 0 h 68"/>
              <a:gd name="T14" fmla="*/ 30 w 67"/>
              <a:gd name="T15" fmla="*/ 0 h 68"/>
              <a:gd name="T16" fmla="*/ 0 w 67"/>
              <a:gd name="T17" fmla="*/ 30 h 68"/>
              <a:gd name="T18" fmla="*/ 30 w 67"/>
              <a:gd name="T19" fmla="*/ 67 h 68"/>
              <a:gd name="T20" fmla="*/ 66 w 67"/>
              <a:gd name="T21" fmla="*/ 30 h 68"/>
              <a:gd name="T22" fmla="*/ 30 w 67"/>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8">
                <a:moveTo>
                  <a:pt x="30" y="0"/>
                </a:moveTo>
                <a:lnTo>
                  <a:pt x="30" y="0"/>
                </a:lnTo>
                <a:cubicBezTo>
                  <a:pt x="48" y="0"/>
                  <a:pt x="60" y="12"/>
                  <a:pt x="60" y="30"/>
                </a:cubicBezTo>
                <a:cubicBezTo>
                  <a:pt x="60" y="48"/>
                  <a:pt x="48" y="61"/>
                  <a:pt x="30" y="61"/>
                </a:cubicBezTo>
                <a:cubicBezTo>
                  <a:pt x="12" y="61"/>
                  <a:pt x="0" y="48"/>
                  <a:pt x="0" y="30"/>
                </a:cubicBezTo>
                <a:cubicBezTo>
                  <a:pt x="0" y="12"/>
                  <a:pt x="12" y="0"/>
                  <a:pt x="30" y="0"/>
                </a:cubicBezTo>
                <a:lnTo>
                  <a:pt x="30" y="0"/>
                </a:lnTo>
                <a:lnTo>
                  <a:pt x="30" y="0"/>
                </a:lnTo>
                <a:cubicBezTo>
                  <a:pt x="12" y="0"/>
                  <a:pt x="0" y="12"/>
                  <a:pt x="0" y="30"/>
                </a:cubicBezTo>
                <a:cubicBezTo>
                  <a:pt x="0" y="48"/>
                  <a:pt x="12" y="67"/>
                  <a:pt x="30" y="67"/>
                </a:cubicBezTo>
                <a:cubicBezTo>
                  <a:pt x="48" y="67"/>
                  <a:pt x="66" y="48"/>
                  <a:pt x="66" y="30"/>
                </a:cubicBezTo>
                <a:cubicBezTo>
                  <a:pt x="66" y="12"/>
                  <a:pt x="48" y="0"/>
                  <a:pt x="3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77" name="Freeform 711"/>
          <p:cNvSpPr>
            <a:spLocks noChangeArrowheads="1"/>
          </p:cNvSpPr>
          <p:nvPr/>
        </p:nvSpPr>
        <p:spPr bwMode="auto">
          <a:xfrm>
            <a:off x="10196126" y="6923098"/>
            <a:ext cx="106371" cy="100781"/>
          </a:xfrm>
          <a:custGeom>
            <a:avLst/>
            <a:gdLst>
              <a:gd name="T0" fmla="*/ 42 w 85"/>
              <a:gd name="T1" fmla="*/ 78 h 79"/>
              <a:gd name="T2" fmla="*/ 42 w 85"/>
              <a:gd name="T3" fmla="*/ 78 h 79"/>
              <a:gd name="T4" fmla="*/ 0 w 85"/>
              <a:gd name="T5" fmla="*/ 36 h 79"/>
              <a:gd name="T6" fmla="*/ 42 w 85"/>
              <a:gd name="T7" fmla="*/ 0 h 79"/>
              <a:gd name="T8" fmla="*/ 84 w 85"/>
              <a:gd name="T9" fmla="*/ 36 h 79"/>
              <a:gd name="T10" fmla="*/ 42 w 85"/>
              <a:gd name="T11" fmla="*/ 78 h 79"/>
            </a:gdLst>
            <a:ahLst/>
            <a:cxnLst>
              <a:cxn ang="0">
                <a:pos x="T0" y="T1"/>
              </a:cxn>
              <a:cxn ang="0">
                <a:pos x="T2" y="T3"/>
              </a:cxn>
              <a:cxn ang="0">
                <a:pos x="T4" y="T5"/>
              </a:cxn>
              <a:cxn ang="0">
                <a:pos x="T6" y="T7"/>
              </a:cxn>
              <a:cxn ang="0">
                <a:pos x="T8" y="T9"/>
              </a:cxn>
              <a:cxn ang="0">
                <a:pos x="T10" y="T11"/>
              </a:cxn>
            </a:cxnLst>
            <a:rect l="0" t="0" r="r" b="b"/>
            <a:pathLst>
              <a:path w="85" h="79">
                <a:moveTo>
                  <a:pt x="42" y="78"/>
                </a:moveTo>
                <a:lnTo>
                  <a:pt x="42" y="78"/>
                </a:lnTo>
                <a:cubicBezTo>
                  <a:pt x="18" y="78"/>
                  <a:pt x="0" y="60"/>
                  <a:pt x="0" y="36"/>
                </a:cubicBezTo>
                <a:cubicBezTo>
                  <a:pt x="0" y="18"/>
                  <a:pt x="18" y="0"/>
                  <a:pt x="42" y="0"/>
                </a:cubicBezTo>
                <a:cubicBezTo>
                  <a:pt x="66" y="0"/>
                  <a:pt x="84" y="18"/>
                  <a:pt x="84" y="36"/>
                </a:cubicBezTo>
                <a:cubicBezTo>
                  <a:pt x="84" y="60"/>
                  <a:pt x="66" y="78"/>
                  <a:pt x="42" y="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78" name="Freeform 712"/>
          <p:cNvSpPr>
            <a:spLocks noChangeArrowheads="1"/>
          </p:cNvSpPr>
          <p:nvPr/>
        </p:nvSpPr>
        <p:spPr bwMode="auto">
          <a:xfrm>
            <a:off x="10196126" y="6923098"/>
            <a:ext cx="106371" cy="100781"/>
          </a:xfrm>
          <a:custGeom>
            <a:avLst/>
            <a:gdLst>
              <a:gd name="T0" fmla="*/ 42 w 85"/>
              <a:gd name="T1" fmla="*/ 0 h 79"/>
              <a:gd name="T2" fmla="*/ 42 w 85"/>
              <a:gd name="T3" fmla="*/ 0 h 79"/>
              <a:gd name="T4" fmla="*/ 84 w 85"/>
              <a:gd name="T5" fmla="*/ 36 h 79"/>
              <a:gd name="T6" fmla="*/ 42 w 85"/>
              <a:gd name="T7" fmla="*/ 78 h 79"/>
              <a:gd name="T8" fmla="*/ 0 w 85"/>
              <a:gd name="T9" fmla="*/ 36 h 79"/>
              <a:gd name="T10" fmla="*/ 42 w 85"/>
              <a:gd name="T11" fmla="*/ 0 h 79"/>
              <a:gd name="T12" fmla="*/ 42 w 85"/>
              <a:gd name="T13" fmla="*/ 0 h 79"/>
              <a:gd name="T14" fmla="*/ 42 w 85"/>
              <a:gd name="T15" fmla="*/ 0 h 79"/>
              <a:gd name="T16" fmla="*/ 0 w 85"/>
              <a:gd name="T17" fmla="*/ 36 h 79"/>
              <a:gd name="T18" fmla="*/ 42 w 85"/>
              <a:gd name="T19" fmla="*/ 78 h 79"/>
              <a:gd name="T20" fmla="*/ 84 w 85"/>
              <a:gd name="T21" fmla="*/ 36 h 79"/>
              <a:gd name="T22" fmla="*/ 42 w 85"/>
              <a:gd name="T2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79">
                <a:moveTo>
                  <a:pt x="42" y="0"/>
                </a:moveTo>
                <a:lnTo>
                  <a:pt x="42" y="0"/>
                </a:lnTo>
                <a:cubicBezTo>
                  <a:pt x="66" y="0"/>
                  <a:pt x="84" y="18"/>
                  <a:pt x="84" y="36"/>
                </a:cubicBezTo>
                <a:cubicBezTo>
                  <a:pt x="84" y="60"/>
                  <a:pt x="66" y="78"/>
                  <a:pt x="42" y="78"/>
                </a:cubicBezTo>
                <a:cubicBezTo>
                  <a:pt x="18" y="78"/>
                  <a:pt x="0" y="60"/>
                  <a:pt x="0" y="36"/>
                </a:cubicBezTo>
                <a:cubicBezTo>
                  <a:pt x="0" y="18"/>
                  <a:pt x="18" y="0"/>
                  <a:pt x="42" y="0"/>
                </a:cubicBezTo>
                <a:lnTo>
                  <a:pt x="42" y="0"/>
                </a:lnTo>
                <a:lnTo>
                  <a:pt x="42" y="0"/>
                </a:lnTo>
                <a:cubicBezTo>
                  <a:pt x="18" y="0"/>
                  <a:pt x="0" y="18"/>
                  <a:pt x="0" y="36"/>
                </a:cubicBezTo>
                <a:cubicBezTo>
                  <a:pt x="0" y="60"/>
                  <a:pt x="18" y="78"/>
                  <a:pt x="42" y="78"/>
                </a:cubicBezTo>
                <a:cubicBezTo>
                  <a:pt x="66" y="78"/>
                  <a:pt x="84" y="60"/>
                  <a:pt x="84" y="36"/>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79" name="Freeform 713"/>
          <p:cNvSpPr>
            <a:spLocks noChangeArrowheads="1"/>
          </p:cNvSpPr>
          <p:nvPr/>
        </p:nvSpPr>
        <p:spPr bwMode="auto">
          <a:xfrm>
            <a:off x="9613869" y="6923098"/>
            <a:ext cx="134368" cy="123177"/>
          </a:xfrm>
          <a:custGeom>
            <a:avLst/>
            <a:gdLst>
              <a:gd name="T0" fmla="*/ 48 w 104"/>
              <a:gd name="T1" fmla="*/ 96 h 97"/>
              <a:gd name="T2" fmla="*/ 48 w 104"/>
              <a:gd name="T3" fmla="*/ 96 h 97"/>
              <a:gd name="T4" fmla="*/ 0 w 104"/>
              <a:gd name="T5" fmla="*/ 48 h 97"/>
              <a:gd name="T6" fmla="*/ 48 w 104"/>
              <a:gd name="T7" fmla="*/ 0 h 97"/>
              <a:gd name="T8" fmla="*/ 103 w 104"/>
              <a:gd name="T9" fmla="*/ 48 h 97"/>
              <a:gd name="T10" fmla="*/ 48 w 104"/>
              <a:gd name="T11" fmla="*/ 96 h 97"/>
            </a:gdLst>
            <a:ahLst/>
            <a:cxnLst>
              <a:cxn ang="0">
                <a:pos x="T0" y="T1"/>
              </a:cxn>
              <a:cxn ang="0">
                <a:pos x="T2" y="T3"/>
              </a:cxn>
              <a:cxn ang="0">
                <a:pos x="T4" y="T5"/>
              </a:cxn>
              <a:cxn ang="0">
                <a:pos x="T6" y="T7"/>
              </a:cxn>
              <a:cxn ang="0">
                <a:pos x="T8" y="T9"/>
              </a:cxn>
              <a:cxn ang="0">
                <a:pos x="T10" y="T11"/>
              </a:cxn>
            </a:cxnLst>
            <a:rect l="0" t="0" r="r" b="b"/>
            <a:pathLst>
              <a:path w="104" h="97">
                <a:moveTo>
                  <a:pt x="48" y="96"/>
                </a:moveTo>
                <a:lnTo>
                  <a:pt x="48" y="96"/>
                </a:lnTo>
                <a:cubicBezTo>
                  <a:pt x="24" y="96"/>
                  <a:pt x="0" y="72"/>
                  <a:pt x="0" y="48"/>
                </a:cubicBezTo>
                <a:cubicBezTo>
                  <a:pt x="0" y="18"/>
                  <a:pt x="24" y="0"/>
                  <a:pt x="48" y="0"/>
                </a:cubicBezTo>
                <a:cubicBezTo>
                  <a:pt x="79" y="0"/>
                  <a:pt x="103" y="18"/>
                  <a:pt x="103" y="48"/>
                </a:cubicBezTo>
                <a:cubicBezTo>
                  <a:pt x="103" y="72"/>
                  <a:pt x="79" y="96"/>
                  <a:pt x="48" y="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80" name="Freeform 714"/>
          <p:cNvSpPr>
            <a:spLocks noChangeArrowheads="1"/>
          </p:cNvSpPr>
          <p:nvPr/>
        </p:nvSpPr>
        <p:spPr bwMode="auto">
          <a:xfrm>
            <a:off x="9613869" y="6911896"/>
            <a:ext cx="134368" cy="128774"/>
          </a:xfrm>
          <a:custGeom>
            <a:avLst/>
            <a:gdLst>
              <a:gd name="T0" fmla="*/ 48 w 104"/>
              <a:gd name="T1" fmla="*/ 6 h 103"/>
              <a:gd name="T2" fmla="*/ 48 w 104"/>
              <a:gd name="T3" fmla="*/ 6 h 103"/>
              <a:gd name="T4" fmla="*/ 97 w 104"/>
              <a:gd name="T5" fmla="*/ 54 h 103"/>
              <a:gd name="T6" fmla="*/ 48 w 104"/>
              <a:gd name="T7" fmla="*/ 102 h 103"/>
              <a:gd name="T8" fmla="*/ 0 w 104"/>
              <a:gd name="T9" fmla="*/ 54 h 103"/>
              <a:gd name="T10" fmla="*/ 48 w 104"/>
              <a:gd name="T11" fmla="*/ 6 h 103"/>
              <a:gd name="T12" fmla="*/ 48 w 104"/>
              <a:gd name="T13" fmla="*/ 0 h 103"/>
              <a:gd name="T14" fmla="*/ 48 w 104"/>
              <a:gd name="T15" fmla="*/ 0 h 103"/>
              <a:gd name="T16" fmla="*/ 0 w 104"/>
              <a:gd name="T17" fmla="*/ 54 h 103"/>
              <a:gd name="T18" fmla="*/ 48 w 104"/>
              <a:gd name="T19" fmla="*/ 102 h 103"/>
              <a:gd name="T20" fmla="*/ 103 w 104"/>
              <a:gd name="T21" fmla="*/ 54 h 103"/>
              <a:gd name="T22" fmla="*/ 48 w 104"/>
              <a:gd name="T23" fmla="*/ 0 h 103"/>
              <a:gd name="T24" fmla="*/ 48 w 104"/>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03">
                <a:moveTo>
                  <a:pt x="48" y="6"/>
                </a:moveTo>
                <a:lnTo>
                  <a:pt x="48" y="6"/>
                </a:lnTo>
                <a:cubicBezTo>
                  <a:pt x="79" y="6"/>
                  <a:pt x="97" y="24"/>
                  <a:pt x="97" y="54"/>
                </a:cubicBezTo>
                <a:cubicBezTo>
                  <a:pt x="97" y="78"/>
                  <a:pt x="79" y="102"/>
                  <a:pt x="48" y="102"/>
                </a:cubicBezTo>
                <a:cubicBezTo>
                  <a:pt x="24" y="102"/>
                  <a:pt x="0" y="78"/>
                  <a:pt x="0" y="54"/>
                </a:cubicBezTo>
                <a:cubicBezTo>
                  <a:pt x="0" y="24"/>
                  <a:pt x="24" y="6"/>
                  <a:pt x="48" y="6"/>
                </a:cubicBezTo>
                <a:lnTo>
                  <a:pt x="48" y="0"/>
                </a:lnTo>
                <a:lnTo>
                  <a:pt x="48" y="0"/>
                </a:lnTo>
                <a:cubicBezTo>
                  <a:pt x="24" y="0"/>
                  <a:pt x="0" y="24"/>
                  <a:pt x="0" y="54"/>
                </a:cubicBezTo>
                <a:cubicBezTo>
                  <a:pt x="0" y="78"/>
                  <a:pt x="24" y="102"/>
                  <a:pt x="48" y="102"/>
                </a:cubicBezTo>
                <a:cubicBezTo>
                  <a:pt x="79" y="102"/>
                  <a:pt x="103" y="78"/>
                  <a:pt x="103" y="54"/>
                </a:cubicBezTo>
                <a:cubicBezTo>
                  <a:pt x="103" y="24"/>
                  <a:pt x="79" y="0"/>
                  <a:pt x="48" y="0"/>
                </a:cubicBezTo>
                <a:lnTo>
                  <a:pt x="48"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81" name="Freeform 715"/>
          <p:cNvSpPr>
            <a:spLocks noChangeArrowheads="1"/>
          </p:cNvSpPr>
          <p:nvPr/>
        </p:nvSpPr>
        <p:spPr bwMode="auto">
          <a:xfrm>
            <a:off x="10336087" y="8468407"/>
            <a:ext cx="111972" cy="111979"/>
          </a:xfrm>
          <a:custGeom>
            <a:avLst/>
            <a:gdLst>
              <a:gd name="T0" fmla="*/ 43 w 86"/>
              <a:gd name="T1" fmla="*/ 85 h 86"/>
              <a:gd name="T2" fmla="*/ 43 w 86"/>
              <a:gd name="T3" fmla="*/ 85 h 86"/>
              <a:gd name="T4" fmla="*/ 0 w 86"/>
              <a:gd name="T5" fmla="*/ 43 h 86"/>
              <a:gd name="T6" fmla="*/ 43 w 86"/>
              <a:gd name="T7" fmla="*/ 0 h 86"/>
              <a:gd name="T8" fmla="*/ 85 w 86"/>
              <a:gd name="T9" fmla="*/ 43 h 86"/>
              <a:gd name="T10" fmla="*/ 43 w 86"/>
              <a:gd name="T11" fmla="*/ 85 h 86"/>
            </a:gdLst>
            <a:ahLst/>
            <a:cxnLst>
              <a:cxn ang="0">
                <a:pos x="T0" y="T1"/>
              </a:cxn>
              <a:cxn ang="0">
                <a:pos x="T2" y="T3"/>
              </a:cxn>
              <a:cxn ang="0">
                <a:pos x="T4" y="T5"/>
              </a:cxn>
              <a:cxn ang="0">
                <a:pos x="T6" y="T7"/>
              </a:cxn>
              <a:cxn ang="0">
                <a:pos x="T8" y="T9"/>
              </a:cxn>
              <a:cxn ang="0">
                <a:pos x="T10" y="T11"/>
              </a:cxn>
            </a:cxnLst>
            <a:rect l="0" t="0" r="r" b="b"/>
            <a:pathLst>
              <a:path w="86" h="86">
                <a:moveTo>
                  <a:pt x="43" y="85"/>
                </a:moveTo>
                <a:lnTo>
                  <a:pt x="43" y="85"/>
                </a:lnTo>
                <a:cubicBezTo>
                  <a:pt x="19" y="85"/>
                  <a:pt x="0" y="61"/>
                  <a:pt x="0" y="43"/>
                </a:cubicBezTo>
                <a:cubicBezTo>
                  <a:pt x="0" y="19"/>
                  <a:pt x="19" y="0"/>
                  <a:pt x="43" y="0"/>
                </a:cubicBezTo>
                <a:cubicBezTo>
                  <a:pt x="67" y="0"/>
                  <a:pt x="85" y="19"/>
                  <a:pt x="85" y="43"/>
                </a:cubicBezTo>
                <a:cubicBezTo>
                  <a:pt x="85" y="61"/>
                  <a:pt x="67" y="85"/>
                  <a:pt x="43"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82" name="Freeform 716"/>
          <p:cNvSpPr>
            <a:spLocks noChangeArrowheads="1"/>
          </p:cNvSpPr>
          <p:nvPr/>
        </p:nvSpPr>
        <p:spPr bwMode="auto">
          <a:xfrm>
            <a:off x="10336087" y="8468407"/>
            <a:ext cx="111972" cy="111979"/>
          </a:xfrm>
          <a:custGeom>
            <a:avLst/>
            <a:gdLst>
              <a:gd name="T0" fmla="*/ 43 w 86"/>
              <a:gd name="T1" fmla="*/ 0 h 86"/>
              <a:gd name="T2" fmla="*/ 43 w 86"/>
              <a:gd name="T3" fmla="*/ 0 h 86"/>
              <a:gd name="T4" fmla="*/ 85 w 86"/>
              <a:gd name="T5" fmla="*/ 43 h 86"/>
              <a:gd name="T6" fmla="*/ 43 w 86"/>
              <a:gd name="T7" fmla="*/ 79 h 86"/>
              <a:gd name="T8" fmla="*/ 0 w 86"/>
              <a:gd name="T9" fmla="*/ 43 h 86"/>
              <a:gd name="T10" fmla="*/ 43 w 86"/>
              <a:gd name="T11" fmla="*/ 0 h 86"/>
              <a:gd name="T12" fmla="*/ 43 w 86"/>
              <a:gd name="T13" fmla="*/ 0 h 86"/>
              <a:gd name="T14" fmla="*/ 43 w 86"/>
              <a:gd name="T15" fmla="*/ 0 h 86"/>
              <a:gd name="T16" fmla="*/ 0 w 86"/>
              <a:gd name="T17" fmla="*/ 43 h 86"/>
              <a:gd name="T18" fmla="*/ 43 w 86"/>
              <a:gd name="T19" fmla="*/ 85 h 86"/>
              <a:gd name="T20" fmla="*/ 85 w 86"/>
              <a:gd name="T21" fmla="*/ 43 h 86"/>
              <a:gd name="T22" fmla="*/ 43 w 86"/>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6">
                <a:moveTo>
                  <a:pt x="43" y="0"/>
                </a:moveTo>
                <a:lnTo>
                  <a:pt x="43" y="0"/>
                </a:lnTo>
                <a:cubicBezTo>
                  <a:pt x="67" y="0"/>
                  <a:pt x="85" y="19"/>
                  <a:pt x="85" y="43"/>
                </a:cubicBezTo>
                <a:cubicBezTo>
                  <a:pt x="85" y="61"/>
                  <a:pt x="67" y="79"/>
                  <a:pt x="43" y="79"/>
                </a:cubicBezTo>
                <a:cubicBezTo>
                  <a:pt x="19" y="79"/>
                  <a:pt x="0" y="61"/>
                  <a:pt x="0" y="43"/>
                </a:cubicBezTo>
                <a:cubicBezTo>
                  <a:pt x="0" y="19"/>
                  <a:pt x="19" y="0"/>
                  <a:pt x="43" y="0"/>
                </a:cubicBezTo>
                <a:lnTo>
                  <a:pt x="43" y="0"/>
                </a:lnTo>
                <a:lnTo>
                  <a:pt x="43" y="0"/>
                </a:lnTo>
                <a:cubicBezTo>
                  <a:pt x="19" y="0"/>
                  <a:pt x="0" y="19"/>
                  <a:pt x="0" y="43"/>
                </a:cubicBezTo>
                <a:cubicBezTo>
                  <a:pt x="0" y="67"/>
                  <a:pt x="19" y="85"/>
                  <a:pt x="43" y="85"/>
                </a:cubicBezTo>
                <a:cubicBezTo>
                  <a:pt x="67" y="85"/>
                  <a:pt x="85" y="67"/>
                  <a:pt x="85" y="43"/>
                </a:cubicBezTo>
                <a:cubicBezTo>
                  <a:pt x="85" y="19"/>
                  <a:pt x="67" y="0"/>
                  <a:pt x="4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83" name="Freeform 717"/>
          <p:cNvSpPr>
            <a:spLocks noChangeArrowheads="1"/>
          </p:cNvSpPr>
          <p:nvPr/>
        </p:nvSpPr>
        <p:spPr bwMode="auto">
          <a:xfrm>
            <a:off x="10268907" y="7998098"/>
            <a:ext cx="145562" cy="145573"/>
          </a:xfrm>
          <a:custGeom>
            <a:avLst/>
            <a:gdLst>
              <a:gd name="T0" fmla="*/ 54 w 116"/>
              <a:gd name="T1" fmla="*/ 115 h 116"/>
              <a:gd name="T2" fmla="*/ 54 w 116"/>
              <a:gd name="T3" fmla="*/ 115 h 116"/>
              <a:gd name="T4" fmla="*/ 0 w 116"/>
              <a:gd name="T5" fmla="*/ 55 h 116"/>
              <a:gd name="T6" fmla="*/ 54 w 116"/>
              <a:gd name="T7" fmla="*/ 0 h 116"/>
              <a:gd name="T8" fmla="*/ 115 w 116"/>
              <a:gd name="T9" fmla="*/ 55 h 116"/>
              <a:gd name="T10" fmla="*/ 54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54" y="115"/>
                </a:moveTo>
                <a:lnTo>
                  <a:pt x="54" y="115"/>
                </a:lnTo>
                <a:cubicBezTo>
                  <a:pt x="24" y="115"/>
                  <a:pt x="0" y="91"/>
                  <a:pt x="0" y="55"/>
                </a:cubicBezTo>
                <a:cubicBezTo>
                  <a:pt x="0" y="25"/>
                  <a:pt x="24" y="0"/>
                  <a:pt x="54" y="0"/>
                </a:cubicBezTo>
                <a:cubicBezTo>
                  <a:pt x="85" y="0"/>
                  <a:pt x="115" y="25"/>
                  <a:pt x="115" y="55"/>
                </a:cubicBezTo>
                <a:cubicBezTo>
                  <a:pt x="115" y="91"/>
                  <a:pt x="85" y="115"/>
                  <a:pt x="54"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84" name="Freeform 718"/>
          <p:cNvSpPr>
            <a:spLocks noChangeArrowheads="1"/>
          </p:cNvSpPr>
          <p:nvPr/>
        </p:nvSpPr>
        <p:spPr bwMode="auto">
          <a:xfrm>
            <a:off x="10263306" y="7998098"/>
            <a:ext cx="156760" cy="145573"/>
          </a:xfrm>
          <a:custGeom>
            <a:avLst/>
            <a:gdLst>
              <a:gd name="T0" fmla="*/ 60 w 122"/>
              <a:gd name="T1" fmla="*/ 0 h 116"/>
              <a:gd name="T2" fmla="*/ 60 w 122"/>
              <a:gd name="T3" fmla="*/ 0 h 116"/>
              <a:gd name="T4" fmla="*/ 115 w 122"/>
              <a:gd name="T5" fmla="*/ 55 h 116"/>
              <a:gd name="T6" fmla="*/ 60 w 122"/>
              <a:gd name="T7" fmla="*/ 115 h 116"/>
              <a:gd name="T8" fmla="*/ 6 w 122"/>
              <a:gd name="T9" fmla="*/ 55 h 116"/>
              <a:gd name="T10" fmla="*/ 60 w 122"/>
              <a:gd name="T11" fmla="*/ 0 h 116"/>
              <a:gd name="T12" fmla="*/ 60 w 122"/>
              <a:gd name="T13" fmla="*/ 0 h 116"/>
              <a:gd name="T14" fmla="*/ 60 w 122"/>
              <a:gd name="T15" fmla="*/ 0 h 116"/>
              <a:gd name="T16" fmla="*/ 0 w 122"/>
              <a:gd name="T17" fmla="*/ 55 h 116"/>
              <a:gd name="T18" fmla="*/ 60 w 122"/>
              <a:gd name="T19" fmla="*/ 115 h 116"/>
              <a:gd name="T20" fmla="*/ 121 w 122"/>
              <a:gd name="T21" fmla="*/ 55 h 116"/>
              <a:gd name="T22" fmla="*/ 60 w 122"/>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16">
                <a:moveTo>
                  <a:pt x="60" y="0"/>
                </a:moveTo>
                <a:lnTo>
                  <a:pt x="60" y="0"/>
                </a:lnTo>
                <a:cubicBezTo>
                  <a:pt x="91" y="0"/>
                  <a:pt x="115" y="25"/>
                  <a:pt x="115" y="55"/>
                </a:cubicBezTo>
                <a:cubicBezTo>
                  <a:pt x="115" y="91"/>
                  <a:pt x="91" y="115"/>
                  <a:pt x="60" y="115"/>
                </a:cubicBezTo>
                <a:cubicBezTo>
                  <a:pt x="30" y="115"/>
                  <a:pt x="6" y="91"/>
                  <a:pt x="6" y="55"/>
                </a:cubicBezTo>
                <a:cubicBezTo>
                  <a:pt x="6" y="25"/>
                  <a:pt x="30" y="0"/>
                  <a:pt x="60" y="0"/>
                </a:cubicBezTo>
                <a:lnTo>
                  <a:pt x="60" y="0"/>
                </a:lnTo>
                <a:lnTo>
                  <a:pt x="60" y="0"/>
                </a:lnTo>
                <a:cubicBezTo>
                  <a:pt x="30" y="0"/>
                  <a:pt x="0" y="25"/>
                  <a:pt x="0" y="55"/>
                </a:cubicBezTo>
                <a:cubicBezTo>
                  <a:pt x="0" y="91"/>
                  <a:pt x="30" y="115"/>
                  <a:pt x="60" y="115"/>
                </a:cubicBezTo>
                <a:cubicBezTo>
                  <a:pt x="91" y="115"/>
                  <a:pt x="121" y="91"/>
                  <a:pt x="121" y="55"/>
                </a:cubicBezTo>
                <a:cubicBezTo>
                  <a:pt x="121" y="25"/>
                  <a:pt x="91" y="0"/>
                  <a:pt x="6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85" name="Freeform 719"/>
          <p:cNvSpPr>
            <a:spLocks noChangeArrowheads="1"/>
          </p:cNvSpPr>
          <p:nvPr/>
        </p:nvSpPr>
        <p:spPr bwMode="auto">
          <a:xfrm>
            <a:off x="9037214" y="8233250"/>
            <a:ext cx="128771" cy="128774"/>
          </a:xfrm>
          <a:custGeom>
            <a:avLst/>
            <a:gdLst>
              <a:gd name="T0" fmla="*/ 54 w 103"/>
              <a:gd name="T1" fmla="*/ 102 h 103"/>
              <a:gd name="T2" fmla="*/ 54 w 103"/>
              <a:gd name="T3" fmla="*/ 102 h 103"/>
              <a:gd name="T4" fmla="*/ 0 w 103"/>
              <a:gd name="T5" fmla="*/ 54 h 103"/>
              <a:gd name="T6" fmla="*/ 54 w 103"/>
              <a:gd name="T7" fmla="*/ 0 h 103"/>
              <a:gd name="T8" fmla="*/ 102 w 103"/>
              <a:gd name="T9" fmla="*/ 54 h 103"/>
              <a:gd name="T10" fmla="*/ 54 w 103"/>
              <a:gd name="T11" fmla="*/ 102 h 103"/>
            </a:gdLst>
            <a:ahLst/>
            <a:cxnLst>
              <a:cxn ang="0">
                <a:pos x="T0" y="T1"/>
              </a:cxn>
              <a:cxn ang="0">
                <a:pos x="T2" y="T3"/>
              </a:cxn>
              <a:cxn ang="0">
                <a:pos x="T4" y="T5"/>
              </a:cxn>
              <a:cxn ang="0">
                <a:pos x="T6" y="T7"/>
              </a:cxn>
              <a:cxn ang="0">
                <a:pos x="T8" y="T9"/>
              </a:cxn>
              <a:cxn ang="0">
                <a:pos x="T10" y="T11"/>
              </a:cxn>
            </a:cxnLst>
            <a:rect l="0" t="0" r="r" b="b"/>
            <a:pathLst>
              <a:path w="103" h="103">
                <a:moveTo>
                  <a:pt x="54" y="102"/>
                </a:moveTo>
                <a:lnTo>
                  <a:pt x="54" y="102"/>
                </a:lnTo>
                <a:cubicBezTo>
                  <a:pt x="24" y="102"/>
                  <a:pt x="0" y="78"/>
                  <a:pt x="0" y="54"/>
                </a:cubicBezTo>
                <a:cubicBezTo>
                  <a:pt x="0" y="24"/>
                  <a:pt x="24" y="0"/>
                  <a:pt x="54" y="0"/>
                </a:cubicBezTo>
                <a:cubicBezTo>
                  <a:pt x="78" y="0"/>
                  <a:pt x="102" y="24"/>
                  <a:pt x="102" y="54"/>
                </a:cubicBezTo>
                <a:cubicBezTo>
                  <a:pt x="102" y="78"/>
                  <a:pt x="78" y="102"/>
                  <a:pt x="54" y="10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86" name="Freeform 720"/>
          <p:cNvSpPr>
            <a:spLocks noChangeArrowheads="1"/>
          </p:cNvSpPr>
          <p:nvPr/>
        </p:nvSpPr>
        <p:spPr bwMode="auto">
          <a:xfrm>
            <a:off x="9037214" y="8233250"/>
            <a:ext cx="128771" cy="128774"/>
          </a:xfrm>
          <a:custGeom>
            <a:avLst/>
            <a:gdLst>
              <a:gd name="T0" fmla="*/ 54 w 103"/>
              <a:gd name="T1" fmla="*/ 6 h 103"/>
              <a:gd name="T2" fmla="*/ 54 w 103"/>
              <a:gd name="T3" fmla="*/ 6 h 103"/>
              <a:gd name="T4" fmla="*/ 102 w 103"/>
              <a:gd name="T5" fmla="*/ 54 h 103"/>
              <a:gd name="T6" fmla="*/ 54 w 103"/>
              <a:gd name="T7" fmla="*/ 96 h 103"/>
              <a:gd name="T8" fmla="*/ 6 w 103"/>
              <a:gd name="T9" fmla="*/ 54 h 103"/>
              <a:gd name="T10" fmla="*/ 54 w 103"/>
              <a:gd name="T11" fmla="*/ 6 h 103"/>
              <a:gd name="T12" fmla="*/ 54 w 103"/>
              <a:gd name="T13" fmla="*/ 0 h 103"/>
              <a:gd name="T14" fmla="*/ 54 w 103"/>
              <a:gd name="T15" fmla="*/ 0 h 103"/>
              <a:gd name="T16" fmla="*/ 0 w 103"/>
              <a:gd name="T17" fmla="*/ 54 h 103"/>
              <a:gd name="T18" fmla="*/ 54 w 103"/>
              <a:gd name="T19" fmla="*/ 102 h 103"/>
              <a:gd name="T20" fmla="*/ 102 w 103"/>
              <a:gd name="T21" fmla="*/ 54 h 103"/>
              <a:gd name="T22" fmla="*/ 54 w 103"/>
              <a:gd name="T23" fmla="*/ 0 h 103"/>
              <a:gd name="T24" fmla="*/ 54 w 103"/>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03">
                <a:moveTo>
                  <a:pt x="54" y="6"/>
                </a:moveTo>
                <a:lnTo>
                  <a:pt x="54" y="6"/>
                </a:lnTo>
                <a:cubicBezTo>
                  <a:pt x="78" y="6"/>
                  <a:pt x="102" y="24"/>
                  <a:pt x="102" y="54"/>
                </a:cubicBezTo>
                <a:cubicBezTo>
                  <a:pt x="102" y="78"/>
                  <a:pt x="78" y="96"/>
                  <a:pt x="54" y="96"/>
                </a:cubicBezTo>
                <a:cubicBezTo>
                  <a:pt x="24" y="96"/>
                  <a:pt x="6" y="78"/>
                  <a:pt x="6" y="54"/>
                </a:cubicBezTo>
                <a:cubicBezTo>
                  <a:pt x="6" y="24"/>
                  <a:pt x="24" y="6"/>
                  <a:pt x="54" y="6"/>
                </a:cubicBezTo>
                <a:lnTo>
                  <a:pt x="54" y="0"/>
                </a:lnTo>
                <a:lnTo>
                  <a:pt x="54" y="0"/>
                </a:lnTo>
                <a:cubicBezTo>
                  <a:pt x="24" y="0"/>
                  <a:pt x="0" y="24"/>
                  <a:pt x="0" y="54"/>
                </a:cubicBezTo>
                <a:cubicBezTo>
                  <a:pt x="0" y="78"/>
                  <a:pt x="24" y="102"/>
                  <a:pt x="54" y="102"/>
                </a:cubicBezTo>
                <a:cubicBezTo>
                  <a:pt x="78" y="102"/>
                  <a:pt x="102" y="78"/>
                  <a:pt x="102" y="54"/>
                </a:cubicBezTo>
                <a:cubicBezTo>
                  <a:pt x="102" y="24"/>
                  <a:pt x="78" y="0"/>
                  <a:pt x="54" y="0"/>
                </a:cubicBezTo>
                <a:lnTo>
                  <a:pt x="54"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87" name="Freeform 721"/>
          <p:cNvSpPr>
            <a:spLocks noChangeArrowheads="1"/>
          </p:cNvSpPr>
          <p:nvPr/>
        </p:nvSpPr>
        <p:spPr bwMode="auto">
          <a:xfrm>
            <a:off x="9378731" y="8681167"/>
            <a:ext cx="123170" cy="134375"/>
          </a:xfrm>
          <a:custGeom>
            <a:avLst/>
            <a:gdLst>
              <a:gd name="T0" fmla="*/ 49 w 98"/>
              <a:gd name="T1" fmla="*/ 103 h 104"/>
              <a:gd name="T2" fmla="*/ 49 w 98"/>
              <a:gd name="T3" fmla="*/ 103 h 104"/>
              <a:gd name="T4" fmla="*/ 0 w 98"/>
              <a:gd name="T5" fmla="*/ 55 h 104"/>
              <a:gd name="T6" fmla="*/ 49 w 98"/>
              <a:gd name="T7" fmla="*/ 0 h 104"/>
              <a:gd name="T8" fmla="*/ 97 w 98"/>
              <a:gd name="T9" fmla="*/ 55 h 104"/>
              <a:gd name="T10" fmla="*/ 49 w 98"/>
              <a:gd name="T11" fmla="*/ 103 h 104"/>
            </a:gdLst>
            <a:ahLst/>
            <a:cxnLst>
              <a:cxn ang="0">
                <a:pos x="T0" y="T1"/>
              </a:cxn>
              <a:cxn ang="0">
                <a:pos x="T2" y="T3"/>
              </a:cxn>
              <a:cxn ang="0">
                <a:pos x="T4" y="T5"/>
              </a:cxn>
              <a:cxn ang="0">
                <a:pos x="T6" y="T7"/>
              </a:cxn>
              <a:cxn ang="0">
                <a:pos x="T8" y="T9"/>
              </a:cxn>
              <a:cxn ang="0">
                <a:pos x="T10" y="T11"/>
              </a:cxn>
            </a:cxnLst>
            <a:rect l="0" t="0" r="r" b="b"/>
            <a:pathLst>
              <a:path w="98" h="104">
                <a:moveTo>
                  <a:pt x="49" y="103"/>
                </a:moveTo>
                <a:lnTo>
                  <a:pt x="49" y="103"/>
                </a:lnTo>
                <a:cubicBezTo>
                  <a:pt x="24" y="103"/>
                  <a:pt x="0" y="79"/>
                  <a:pt x="0" y="55"/>
                </a:cubicBezTo>
                <a:cubicBezTo>
                  <a:pt x="0" y="24"/>
                  <a:pt x="24" y="0"/>
                  <a:pt x="49" y="0"/>
                </a:cubicBezTo>
                <a:cubicBezTo>
                  <a:pt x="79" y="0"/>
                  <a:pt x="97" y="24"/>
                  <a:pt x="97" y="55"/>
                </a:cubicBezTo>
                <a:cubicBezTo>
                  <a:pt x="97" y="79"/>
                  <a:pt x="79" y="103"/>
                  <a:pt x="49" y="10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88" name="Freeform 722"/>
          <p:cNvSpPr>
            <a:spLocks noChangeArrowheads="1"/>
          </p:cNvSpPr>
          <p:nvPr/>
        </p:nvSpPr>
        <p:spPr bwMode="auto">
          <a:xfrm>
            <a:off x="9378727" y="8681167"/>
            <a:ext cx="134368" cy="134375"/>
          </a:xfrm>
          <a:custGeom>
            <a:avLst/>
            <a:gdLst>
              <a:gd name="T0" fmla="*/ 49 w 104"/>
              <a:gd name="T1" fmla="*/ 7 h 104"/>
              <a:gd name="T2" fmla="*/ 49 w 104"/>
              <a:gd name="T3" fmla="*/ 7 h 104"/>
              <a:gd name="T4" fmla="*/ 97 w 104"/>
              <a:gd name="T5" fmla="*/ 55 h 104"/>
              <a:gd name="T6" fmla="*/ 49 w 104"/>
              <a:gd name="T7" fmla="*/ 103 h 104"/>
              <a:gd name="T8" fmla="*/ 0 w 104"/>
              <a:gd name="T9" fmla="*/ 55 h 104"/>
              <a:gd name="T10" fmla="*/ 49 w 104"/>
              <a:gd name="T11" fmla="*/ 7 h 104"/>
              <a:gd name="T12" fmla="*/ 49 w 104"/>
              <a:gd name="T13" fmla="*/ 0 h 104"/>
              <a:gd name="T14" fmla="*/ 49 w 104"/>
              <a:gd name="T15" fmla="*/ 0 h 104"/>
              <a:gd name="T16" fmla="*/ 0 w 104"/>
              <a:gd name="T17" fmla="*/ 55 h 104"/>
              <a:gd name="T18" fmla="*/ 49 w 104"/>
              <a:gd name="T19" fmla="*/ 103 h 104"/>
              <a:gd name="T20" fmla="*/ 103 w 104"/>
              <a:gd name="T21" fmla="*/ 55 h 104"/>
              <a:gd name="T22" fmla="*/ 49 w 104"/>
              <a:gd name="T23" fmla="*/ 0 h 104"/>
              <a:gd name="T24" fmla="*/ 49 w 104"/>
              <a:gd name="T25"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04">
                <a:moveTo>
                  <a:pt x="49" y="7"/>
                </a:moveTo>
                <a:lnTo>
                  <a:pt x="49" y="7"/>
                </a:lnTo>
                <a:cubicBezTo>
                  <a:pt x="79" y="7"/>
                  <a:pt x="97" y="24"/>
                  <a:pt x="97" y="55"/>
                </a:cubicBezTo>
                <a:cubicBezTo>
                  <a:pt x="97" y="79"/>
                  <a:pt x="79" y="103"/>
                  <a:pt x="49" y="103"/>
                </a:cubicBezTo>
                <a:cubicBezTo>
                  <a:pt x="24" y="103"/>
                  <a:pt x="0" y="79"/>
                  <a:pt x="0" y="55"/>
                </a:cubicBezTo>
                <a:cubicBezTo>
                  <a:pt x="0" y="24"/>
                  <a:pt x="24" y="7"/>
                  <a:pt x="49" y="7"/>
                </a:cubicBezTo>
                <a:lnTo>
                  <a:pt x="49" y="0"/>
                </a:lnTo>
                <a:lnTo>
                  <a:pt x="49" y="0"/>
                </a:lnTo>
                <a:cubicBezTo>
                  <a:pt x="24" y="0"/>
                  <a:pt x="0" y="24"/>
                  <a:pt x="0" y="55"/>
                </a:cubicBezTo>
                <a:cubicBezTo>
                  <a:pt x="0" y="79"/>
                  <a:pt x="24" y="103"/>
                  <a:pt x="49" y="103"/>
                </a:cubicBezTo>
                <a:cubicBezTo>
                  <a:pt x="79" y="103"/>
                  <a:pt x="103" y="79"/>
                  <a:pt x="103" y="55"/>
                </a:cubicBezTo>
                <a:cubicBezTo>
                  <a:pt x="103" y="24"/>
                  <a:pt x="79" y="0"/>
                  <a:pt x="49" y="0"/>
                </a:cubicBezTo>
                <a:lnTo>
                  <a:pt x="49" y="7"/>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89" name="Freeform 723"/>
          <p:cNvSpPr>
            <a:spLocks noChangeArrowheads="1"/>
          </p:cNvSpPr>
          <p:nvPr/>
        </p:nvSpPr>
        <p:spPr bwMode="auto">
          <a:xfrm>
            <a:off x="9149186" y="9386639"/>
            <a:ext cx="123170" cy="123177"/>
          </a:xfrm>
          <a:custGeom>
            <a:avLst/>
            <a:gdLst>
              <a:gd name="T0" fmla="*/ 48 w 98"/>
              <a:gd name="T1" fmla="*/ 97 h 98"/>
              <a:gd name="T2" fmla="*/ 48 w 98"/>
              <a:gd name="T3" fmla="*/ 97 h 98"/>
              <a:gd name="T4" fmla="*/ 0 w 98"/>
              <a:gd name="T5" fmla="*/ 49 h 98"/>
              <a:gd name="T6" fmla="*/ 48 w 98"/>
              <a:gd name="T7" fmla="*/ 0 h 98"/>
              <a:gd name="T8" fmla="*/ 97 w 98"/>
              <a:gd name="T9" fmla="*/ 49 h 98"/>
              <a:gd name="T10" fmla="*/ 48 w 98"/>
              <a:gd name="T11" fmla="*/ 97 h 98"/>
            </a:gdLst>
            <a:ahLst/>
            <a:cxnLst>
              <a:cxn ang="0">
                <a:pos x="T0" y="T1"/>
              </a:cxn>
              <a:cxn ang="0">
                <a:pos x="T2" y="T3"/>
              </a:cxn>
              <a:cxn ang="0">
                <a:pos x="T4" y="T5"/>
              </a:cxn>
              <a:cxn ang="0">
                <a:pos x="T6" y="T7"/>
              </a:cxn>
              <a:cxn ang="0">
                <a:pos x="T8" y="T9"/>
              </a:cxn>
              <a:cxn ang="0">
                <a:pos x="T10" y="T11"/>
              </a:cxn>
            </a:cxnLst>
            <a:rect l="0" t="0" r="r" b="b"/>
            <a:pathLst>
              <a:path w="98" h="98">
                <a:moveTo>
                  <a:pt x="48" y="97"/>
                </a:moveTo>
                <a:lnTo>
                  <a:pt x="48" y="97"/>
                </a:lnTo>
                <a:cubicBezTo>
                  <a:pt x="18" y="97"/>
                  <a:pt x="0" y="73"/>
                  <a:pt x="0" y="49"/>
                </a:cubicBezTo>
                <a:cubicBezTo>
                  <a:pt x="0" y="25"/>
                  <a:pt x="18" y="0"/>
                  <a:pt x="48" y="0"/>
                </a:cubicBezTo>
                <a:cubicBezTo>
                  <a:pt x="73" y="0"/>
                  <a:pt x="97" y="25"/>
                  <a:pt x="97" y="49"/>
                </a:cubicBezTo>
                <a:cubicBezTo>
                  <a:pt x="97" y="73"/>
                  <a:pt x="73" y="97"/>
                  <a:pt x="48" y="9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90" name="Freeform 724"/>
          <p:cNvSpPr>
            <a:spLocks noChangeArrowheads="1"/>
          </p:cNvSpPr>
          <p:nvPr/>
        </p:nvSpPr>
        <p:spPr bwMode="auto">
          <a:xfrm>
            <a:off x="9149186" y="9386639"/>
            <a:ext cx="123170" cy="123177"/>
          </a:xfrm>
          <a:custGeom>
            <a:avLst/>
            <a:gdLst>
              <a:gd name="T0" fmla="*/ 48 w 98"/>
              <a:gd name="T1" fmla="*/ 0 h 98"/>
              <a:gd name="T2" fmla="*/ 48 w 98"/>
              <a:gd name="T3" fmla="*/ 0 h 98"/>
              <a:gd name="T4" fmla="*/ 97 w 98"/>
              <a:gd name="T5" fmla="*/ 49 h 98"/>
              <a:gd name="T6" fmla="*/ 48 w 98"/>
              <a:gd name="T7" fmla="*/ 97 h 98"/>
              <a:gd name="T8" fmla="*/ 0 w 98"/>
              <a:gd name="T9" fmla="*/ 49 h 98"/>
              <a:gd name="T10" fmla="*/ 48 w 98"/>
              <a:gd name="T11" fmla="*/ 0 h 98"/>
              <a:gd name="T12" fmla="*/ 48 w 98"/>
              <a:gd name="T13" fmla="*/ 0 h 98"/>
              <a:gd name="T14" fmla="*/ 48 w 98"/>
              <a:gd name="T15" fmla="*/ 0 h 98"/>
              <a:gd name="T16" fmla="*/ 0 w 98"/>
              <a:gd name="T17" fmla="*/ 49 h 98"/>
              <a:gd name="T18" fmla="*/ 48 w 98"/>
              <a:gd name="T19" fmla="*/ 97 h 98"/>
              <a:gd name="T20" fmla="*/ 97 w 98"/>
              <a:gd name="T21" fmla="*/ 49 h 98"/>
              <a:gd name="T22" fmla="*/ 48 w 98"/>
              <a:gd name="T2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98">
                <a:moveTo>
                  <a:pt x="48" y="0"/>
                </a:moveTo>
                <a:lnTo>
                  <a:pt x="48" y="0"/>
                </a:lnTo>
                <a:cubicBezTo>
                  <a:pt x="73" y="0"/>
                  <a:pt x="97" y="25"/>
                  <a:pt x="97" y="49"/>
                </a:cubicBezTo>
                <a:cubicBezTo>
                  <a:pt x="97" y="73"/>
                  <a:pt x="73" y="97"/>
                  <a:pt x="48" y="97"/>
                </a:cubicBezTo>
                <a:cubicBezTo>
                  <a:pt x="24" y="97"/>
                  <a:pt x="0" y="73"/>
                  <a:pt x="0" y="49"/>
                </a:cubicBezTo>
                <a:cubicBezTo>
                  <a:pt x="0" y="25"/>
                  <a:pt x="24" y="0"/>
                  <a:pt x="48" y="0"/>
                </a:cubicBezTo>
                <a:lnTo>
                  <a:pt x="48" y="0"/>
                </a:lnTo>
                <a:lnTo>
                  <a:pt x="48" y="0"/>
                </a:lnTo>
                <a:cubicBezTo>
                  <a:pt x="18" y="0"/>
                  <a:pt x="0" y="19"/>
                  <a:pt x="0" y="49"/>
                </a:cubicBezTo>
                <a:cubicBezTo>
                  <a:pt x="0" y="79"/>
                  <a:pt x="18" y="97"/>
                  <a:pt x="48" y="97"/>
                </a:cubicBezTo>
                <a:cubicBezTo>
                  <a:pt x="79" y="97"/>
                  <a:pt x="97" y="79"/>
                  <a:pt x="97" y="49"/>
                </a:cubicBezTo>
                <a:cubicBezTo>
                  <a:pt x="97" y="19"/>
                  <a:pt x="79" y="0"/>
                  <a:pt x="4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91" name="Freeform 725"/>
          <p:cNvSpPr>
            <a:spLocks noChangeArrowheads="1"/>
          </p:cNvSpPr>
          <p:nvPr/>
        </p:nvSpPr>
        <p:spPr bwMode="auto">
          <a:xfrm>
            <a:off x="9557883" y="9089889"/>
            <a:ext cx="268732" cy="274351"/>
          </a:xfrm>
          <a:custGeom>
            <a:avLst/>
            <a:gdLst>
              <a:gd name="T0" fmla="*/ 103 w 212"/>
              <a:gd name="T1" fmla="*/ 217 h 218"/>
              <a:gd name="T2" fmla="*/ 103 w 212"/>
              <a:gd name="T3" fmla="*/ 217 h 218"/>
              <a:gd name="T4" fmla="*/ 0 w 212"/>
              <a:gd name="T5" fmla="*/ 109 h 218"/>
              <a:gd name="T6" fmla="*/ 103 w 212"/>
              <a:gd name="T7" fmla="*/ 0 h 218"/>
              <a:gd name="T8" fmla="*/ 211 w 212"/>
              <a:gd name="T9" fmla="*/ 109 h 218"/>
              <a:gd name="T10" fmla="*/ 103 w 212"/>
              <a:gd name="T11" fmla="*/ 217 h 218"/>
            </a:gdLst>
            <a:ahLst/>
            <a:cxnLst>
              <a:cxn ang="0">
                <a:pos x="T0" y="T1"/>
              </a:cxn>
              <a:cxn ang="0">
                <a:pos x="T2" y="T3"/>
              </a:cxn>
              <a:cxn ang="0">
                <a:pos x="T4" y="T5"/>
              </a:cxn>
              <a:cxn ang="0">
                <a:pos x="T6" y="T7"/>
              </a:cxn>
              <a:cxn ang="0">
                <a:pos x="T8" y="T9"/>
              </a:cxn>
              <a:cxn ang="0">
                <a:pos x="T10" y="T11"/>
              </a:cxn>
            </a:cxnLst>
            <a:rect l="0" t="0" r="r" b="b"/>
            <a:pathLst>
              <a:path w="212" h="218">
                <a:moveTo>
                  <a:pt x="103" y="217"/>
                </a:moveTo>
                <a:lnTo>
                  <a:pt x="103" y="217"/>
                </a:lnTo>
                <a:cubicBezTo>
                  <a:pt x="48" y="217"/>
                  <a:pt x="0" y="169"/>
                  <a:pt x="0" y="109"/>
                </a:cubicBezTo>
                <a:cubicBezTo>
                  <a:pt x="0" y="49"/>
                  <a:pt x="48" y="0"/>
                  <a:pt x="103" y="0"/>
                </a:cubicBezTo>
                <a:cubicBezTo>
                  <a:pt x="163" y="0"/>
                  <a:pt x="211" y="49"/>
                  <a:pt x="211" y="109"/>
                </a:cubicBezTo>
                <a:cubicBezTo>
                  <a:pt x="211" y="169"/>
                  <a:pt x="163" y="217"/>
                  <a:pt x="103" y="21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92" name="Freeform 726"/>
          <p:cNvSpPr>
            <a:spLocks noChangeArrowheads="1"/>
          </p:cNvSpPr>
          <p:nvPr/>
        </p:nvSpPr>
        <p:spPr bwMode="auto">
          <a:xfrm>
            <a:off x="9552283" y="9089889"/>
            <a:ext cx="274333" cy="274351"/>
          </a:xfrm>
          <a:custGeom>
            <a:avLst/>
            <a:gdLst>
              <a:gd name="T0" fmla="*/ 109 w 218"/>
              <a:gd name="T1" fmla="*/ 0 h 218"/>
              <a:gd name="T2" fmla="*/ 109 w 218"/>
              <a:gd name="T3" fmla="*/ 0 h 218"/>
              <a:gd name="T4" fmla="*/ 217 w 218"/>
              <a:gd name="T5" fmla="*/ 109 h 218"/>
              <a:gd name="T6" fmla="*/ 109 w 218"/>
              <a:gd name="T7" fmla="*/ 217 h 218"/>
              <a:gd name="T8" fmla="*/ 6 w 218"/>
              <a:gd name="T9" fmla="*/ 109 h 218"/>
              <a:gd name="T10" fmla="*/ 109 w 218"/>
              <a:gd name="T11" fmla="*/ 0 h 218"/>
              <a:gd name="T12" fmla="*/ 109 w 218"/>
              <a:gd name="T13" fmla="*/ 0 h 218"/>
              <a:gd name="T14" fmla="*/ 109 w 218"/>
              <a:gd name="T15" fmla="*/ 0 h 218"/>
              <a:gd name="T16" fmla="*/ 0 w 218"/>
              <a:gd name="T17" fmla="*/ 109 h 218"/>
              <a:gd name="T18" fmla="*/ 109 w 218"/>
              <a:gd name="T19" fmla="*/ 217 h 218"/>
              <a:gd name="T20" fmla="*/ 217 w 218"/>
              <a:gd name="T21" fmla="*/ 109 h 218"/>
              <a:gd name="T22" fmla="*/ 109 w 218"/>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8" h="218">
                <a:moveTo>
                  <a:pt x="109" y="0"/>
                </a:moveTo>
                <a:lnTo>
                  <a:pt x="109" y="0"/>
                </a:lnTo>
                <a:cubicBezTo>
                  <a:pt x="169" y="0"/>
                  <a:pt x="217" y="49"/>
                  <a:pt x="217" y="109"/>
                </a:cubicBezTo>
                <a:cubicBezTo>
                  <a:pt x="217" y="169"/>
                  <a:pt x="169" y="217"/>
                  <a:pt x="109" y="217"/>
                </a:cubicBezTo>
                <a:cubicBezTo>
                  <a:pt x="54" y="217"/>
                  <a:pt x="6" y="169"/>
                  <a:pt x="6" y="109"/>
                </a:cubicBezTo>
                <a:cubicBezTo>
                  <a:pt x="6" y="49"/>
                  <a:pt x="54" y="0"/>
                  <a:pt x="109" y="0"/>
                </a:cubicBezTo>
                <a:lnTo>
                  <a:pt x="109" y="0"/>
                </a:lnTo>
                <a:lnTo>
                  <a:pt x="109" y="0"/>
                </a:lnTo>
                <a:cubicBezTo>
                  <a:pt x="54" y="0"/>
                  <a:pt x="0" y="49"/>
                  <a:pt x="0" y="109"/>
                </a:cubicBezTo>
                <a:cubicBezTo>
                  <a:pt x="0" y="169"/>
                  <a:pt x="54" y="217"/>
                  <a:pt x="109" y="217"/>
                </a:cubicBezTo>
                <a:cubicBezTo>
                  <a:pt x="169" y="217"/>
                  <a:pt x="217" y="169"/>
                  <a:pt x="217" y="109"/>
                </a:cubicBezTo>
                <a:cubicBezTo>
                  <a:pt x="217" y="49"/>
                  <a:pt x="169" y="0"/>
                  <a:pt x="10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93" name="Freeform 727"/>
          <p:cNvSpPr>
            <a:spLocks noChangeArrowheads="1"/>
          </p:cNvSpPr>
          <p:nvPr/>
        </p:nvSpPr>
        <p:spPr bwMode="auto">
          <a:xfrm>
            <a:off x="9210773" y="8815545"/>
            <a:ext cx="257534" cy="251951"/>
          </a:xfrm>
          <a:custGeom>
            <a:avLst/>
            <a:gdLst>
              <a:gd name="T0" fmla="*/ 97 w 201"/>
              <a:gd name="T1" fmla="*/ 199 h 200"/>
              <a:gd name="T2" fmla="*/ 97 w 201"/>
              <a:gd name="T3" fmla="*/ 199 h 200"/>
              <a:gd name="T4" fmla="*/ 0 w 201"/>
              <a:gd name="T5" fmla="*/ 97 h 200"/>
              <a:gd name="T6" fmla="*/ 97 w 201"/>
              <a:gd name="T7" fmla="*/ 0 h 200"/>
              <a:gd name="T8" fmla="*/ 200 w 201"/>
              <a:gd name="T9" fmla="*/ 97 h 200"/>
              <a:gd name="T10" fmla="*/ 97 w 201"/>
              <a:gd name="T11" fmla="*/ 199 h 200"/>
            </a:gdLst>
            <a:ahLst/>
            <a:cxnLst>
              <a:cxn ang="0">
                <a:pos x="T0" y="T1"/>
              </a:cxn>
              <a:cxn ang="0">
                <a:pos x="T2" y="T3"/>
              </a:cxn>
              <a:cxn ang="0">
                <a:pos x="T4" y="T5"/>
              </a:cxn>
              <a:cxn ang="0">
                <a:pos x="T6" y="T7"/>
              </a:cxn>
              <a:cxn ang="0">
                <a:pos x="T8" y="T9"/>
              </a:cxn>
              <a:cxn ang="0">
                <a:pos x="T10" y="T11"/>
              </a:cxn>
            </a:cxnLst>
            <a:rect l="0" t="0" r="r" b="b"/>
            <a:pathLst>
              <a:path w="201" h="200">
                <a:moveTo>
                  <a:pt x="97" y="199"/>
                </a:moveTo>
                <a:lnTo>
                  <a:pt x="97" y="199"/>
                </a:lnTo>
                <a:cubicBezTo>
                  <a:pt x="43" y="199"/>
                  <a:pt x="0" y="151"/>
                  <a:pt x="0" y="97"/>
                </a:cubicBezTo>
                <a:cubicBezTo>
                  <a:pt x="0" y="42"/>
                  <a:pt x="43" y="0"/>
                  <a:pt x="97" y="0"/>
                </a:cubicBezTo>
                <a:cubicBezTo>
                  <a:pt x="151" y="0"/>
                  <a:pt x="200" y="42"/>
                  <a:pt x="200" y="97"/>
                </a:cubicBezTo>
                <a:cubicBezTo>
                  <a:pt x="200" y="151"/>
                  <a:pt x="151" y="199"/>
                  <a:pt x="97" y="19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94" name="Freeform 728"/>
          <p:cNvSpPr>
            <a:spLocks noChangeArrowheads="1"/>
          </p:cNvSpPr>
          <p:nvPr/>
        </p:nvSpPr>
        <p:spPr bwMode="auto">
          <a:xfrm>
            <a:off x="9210773" y="8815545"/>
            <a:ext cx="257534" cy="251951"/>
          </a:xfrm>
          <a:custGeom>
            <a:avLst/>
            <a:gdLst>
              <a:gd name="T0" fmla="*/ 97 w 201"/>
              <a:gd name="T1" fmla="*/ 0 h 200"/>
              <a:gd name="T2" fmla="*/ 97 w 201"/>
              <a:gd name="T3" fmla="*/ 0 h 200"/>
              <a:gd name="T4" fmla="*/ 200 w 201"/>
              <a:gd name="T5" fmla="*/ 97 h 200"/>
              <a:gd name="T6" fmla="*/ 97 w 201"/>
              <a:gd name="T7" fmla="*/ 199 h 200"/>
              <a:gd name="T8" fmla="*/ 0 w 201"/>
              <a:gd name="T9" fmla="*/ 97 h 200"/>
              <a:gd name="T10" fmla="*/ 97 w 201"/>
              <a:gd name="T11" fmla="*/ 0 h 200"/>
              <a:gd name="T12" fmla="*/ 97 w 201"/>
              <a:gd name="T13" fmla="*/ 0 h 200"/>
              <a:gd name="T14" fmla="*/ 97 w 201"/>
              <a:gd name="T15" fmla="*/ 0 h 200"/>
              <a:gd name="T16" fmla="*/ 0 w 201"/>
              <a:gd name="T17" fmla="*/ 97 h 200"/>
              <a:gd name="T18" fmla="*/ 97 w 201"/>
              <a:gd name="T19" fmla="*/ 199 h 200"/>
              <a:gd name="T20" fmla="*/ 200 w 201"/>
              <a:gd name="T21" fmla="*/ 97 h 200"/>
              <a:gd name="T22" fmla="*/ 97 w 201"/>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200">
                <a:moveTo>
                  <a:pt x="97" y="0"/>
                </a:moveTo>
                <a:lnTo>
                  <a:pt x="97" y="0"/>
                </a:lnTo>
                <a:cubicBezTo>
                  <a:pt x="151" y="0"/>
                  <a:pt x="200" y="42"/>
                  <a:pt x="200" y="97"/>
                </a:cubicBezTo>
                <a:cubicBezTo>
                  <a:pt x="200" y="151"/>
                  <a:pt x="151" y="199"/>
                  <a:pt x="97" y="199"/>
                </a:cubicBezTo>
                <a:cubicBezTo>
                  <a:pt x="43" y="199"/>
                  <a:pt x="0" y="151"/>
                  <a:pt x="0" y="97"/>
                </a:cubicBezTo>
                <a:cubicBezTo>
                  <a:pt x="0" y="42"/>
                  <a:pt x="43" y="0"/>
                  <a:pt x="97" y="0"/>
                </a:cubicBezTo>
                <a:lnTo>
                  <a:pt x="97" y="0"/>
                </a:lnTo>
                <a:lnTo>
                  <a:pt x="97" y="0"/>
                </a:lnTo>
                <a:cubicBezTo>
                  <a:pt x="43" y="0"/>
                  <a:pt x="0" y="42"/>
                  <a:pt x="0" y="97"/>
                </a:cubicBezTo>
                <a:cubicBezTo>
                  <a:pt x="0" y="157"/>
                  <a:pt x="43" y="199"/>
                  <a:pt x="97" y="199"/>
                </a:cubicBezTo>
                <a:cubicBezTo>
                  <a:pt x="157" y="199"/>
                  <a:pt x="200" y="157"/>
                  <a:pt x="200" y="97"/>
                </a:cubicBezTo>
                <a:cubicBezTo>
                  <a:pt x="200" y="42"/>
                  <a:pt x="157" y="0"/>
                  <a:pt x="9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95" name="Freeform 729"/>
          <p:cNvSpPr>
            <a:spLocks noChangeArrowheads="1"/>
          </p:cNvSpPr>
          <p:nvPr/>
        </p:nvSpPr>
        <p:spPr bwMode="auto">
          <a:xfrm>
            <a:off x="9927393" y="8026087"/>
            <a:ext cx="352708" cy="358333"/>
          </a:xfrm>
          <a:custGeom>
            <a:avLst/>
            <a:gdLst>
              <a:gd name="T0" fmla="*/ 139 w 279"/>
              <a:gd name="T1" fmla="*/ 283 h 284"/>
              <a:gd name="T2" fmla="*/ 139 w 279"/>
              <a:gd name="T3" fmla="*/ 283 h 284"/>
              <a:gd name="T4" fmla="*/ 0 w 279"/>
              <a:gd name="T5" fmla="*/ 138 h 284"/>
              <a:gd name="T6" fmla="*/ 139 w 279"/>
              <a:gd name="T7" fmla="*/ 0 h 284"/>
              <a:gd name="T8" fmla="*/ 278 w 279"/>
              <a:gd name="T9" fmla="*/ 138 h 284"/>
              <a:gd name="T10" fmla="*/ 139 w 279"/>
              <a:gd name="T11" fmla="*/ 283 h 284"/>
            </a:gdLst>
            <a:ahLst/>
            <a:cxnLst>
              <a:cxn ang="0">
                <a:pos x="T0" y="T1"/>
              </a:cxn>
              <a:cxn ang="0">
                <a:pos x="T2" y="T3"/>
              </a:cxn>
              <a:cxn ang="0">
                <a:pos x="T4" y="T5"/>
              </a:cxn>
              <a:cxn ang="0">
                <a:pos x="T6" y="T7"/>
              </a:cxn>
              <a:cxn ang="0">
                <a:pos x="T8" y="T9"/>
              </a:cxn>
              <a:cxn ang="0">
                <a:pos x="T10" y="T11"/>
              </a:cxn>
            </a:cxnLst>
            <a:rect l="0" t="0" r="r" b="b"/>
            <a:pathLst>
              <a:path w="279" h="284">
                <a:moveTo>
                  <a:pt x="139" y="283"/>
                </a:moveTo>
                <a:lnTo>
                  <a:pt x="139" y="283"/>
                </a:lnTo>
                <a:cubicBezTo>
                  <a:pt x="61" y="283"/>
                  <a:pt x="0" y="217"/>
                  <a:pt x="0" y="138"/>
                </a:cubicBezTo>
                <a:cubicBezTo>
                  <a:pt x="0" y="66"/>
                  <a:pt x="61" y="0"/>
                  <a:pt x="139" y="0"/>
                </a:cubicBezTo>
                <a:cubicBezTo>
                  <a:pt x="218" y="0"/>
                  <a:pt x="278" y="66"/>
                  <a:pt x="278" y="138"/>
                </a:cubicBezTo>
                <a:cubicBezTo>
                  <a:pt x="278" y="217"/>
                  <a:pt x="218" y="283"/>
                  <a:pt x="139" y="28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96" name="Freeform 730"/>
          <p:cNvSpPr>
            <a:spLocks noChangeArrowheads="1"/>
          </p:cNvSpPr>
          <p:nvPr/>
        </p:nvSpPr>
        <p:spPr bwMode="auto">
          <a:xfrm>
            <a:off x="9927393" y="8026087"/>
            <a:ext cx="363906" cy="358333"/>
          </a:xfrm>
          <a:custGeom>
            <a:avLst/>
            <a:gdLst>
              <a:gd name="T0" fmla="*/ 139 w 285"/>
              <a:gd name="T1" fmla="*/ 0 h 284"/>
              <a:gd name="T2" fmla="*/ 139 w 285"/>
              <a:gd name="T3" fmla="*/ 0 h 284"/>
              <a:gd name="T4" fmla="*/ 278 w 285"/>
              <a:gd name="T5" fmla="*/ 138 h 284"/>
              <a:gd name="T6" fmla="*/ 139 w 285"/>
              <a:gd name="T7" fmla="*/ 283 h 284"/>
              <a:gd name="T8" fmla="*/ 0 w 285"/>
              <a:gd name="T9" fmla="*/ 138 h 284"/>
              <a:gd name="T10" fmla="*/ 139 w 285"/>
              <a:gd name="T11" fmla="*/ 0 h 284"/>
              <a:gd name="T12" fmla="*/ 139 w 285"/>
              <a:gd name="T13" fmla="*/ 0 h 284"/>
              <a:gd name="T14" fmla="*/ 139 w 285"/>
              <a:gd name="T15" fmla="*/ 0 h 284"/>
              <a:gd name="T16" fmla="*/ 0 w 285"/>
              <a:gd name="T17" fmla="*/ 138 h 284"/>
              <a:gd name="T18" fmla="*/ 139 w 285"/>
              <a:gd name="T19" fmla="*/ 283 h 284"/>
              <a:gd name="T20" fmla="*/ 284 w 285"/>
              <a:gd name="T21" fmla="*/ 138 h 284"/>
              <a:gd name="T22" fmla="*/ 139 w 285"/>
              <a:gd name="T23"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5" h="284">
                <a:moveTo>
                  <a:pt x="139" y="0"/>
                </a:moveTo>
                <a:lnTo>
                  <a:pt x="139" y="0"/>
                </a:lnTo>
                <a:cubicBezTo>
                  <a:pt x="218" y="0"/>
                  <a:pt x="278" y="66"/>
                  <a:pt x="278" y="138"/>
                </a:cubicBezTo>
                <a:cubicBezTo>
                  <a:pt x="278" y="217"/>
                  <a:pt x="218" y="283"/>
                  <a:pt x="139" y="283"/>
                </a:cubicBezTo>
                <a:cubicBezTo>
                  <a:pt x="61" y="283"/>
                  <a:pt x="0" y="217"/>
                  <a:pt x="0" y="138"/>
                </a:cubicBezTo>
                <a:cubicBezTo>
                  <a:pt x="0" y="66"/>
                  <a:pt x="61" y="0"/>
                  <a:pt x="139" y="0"/>
                </a:cubicBezTo>
                <a:lnTo>
                  <a:pt x="139" y="0"/>
                </a:lnTo>
                <a:lnTo>
                  <a:pt x="139" y="0"/>
                </a:lnTo>
                <a:cubicBezTo>
                  <a:pt x="61" y="0"/>
                  <a:pt x="0" y="60"/>
                  <a:pt x="0" y="138"/>
                </a:cubicBezTo>
                <a:cubicBezTo>
                  <a:pt x="0" y="217"/>
                  <a:pt x="61" y="283"/>
                  <a:pt x="139" y="283"/>
                </a:cubicBezTo>
                <a:cubicBezTo>
                  <a:pt x="218" y="283"/>
                  <a:pt x="284" y="217"/>
                  <a:pt x="284" y="138"/>
                </a:cubicBezTo>
                <a:cubicBezTo>
                  <a:pt x="284" y="60"/>
                  <a:pt x="218" y="0"/>
                  <a:pt x="13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97" name="Freeform 731"/>
          <p:cNvSpPr>
            <a:spLocks noChangeArrowheads="1"/>
          </p:cNvSpPr>
          <p:nvPr/>
        </p:nvSpPr>
        <p:spPr bwMode="auto">
          <a:xfrm>
            <a:off x="10739188" y="6811119"/>
            <a:ext cx="207149" cy="207160"/>
          </a:xfrm>
          <a:custGeom>
            <a:avLst/>
            <a:gdLst>
              <a:gd name="T0" fmla="*/ 78 w 164"/>
              <a:gd name="T1" fmla="*/ 163 h 164"/>
              <a:gd name="T2" fmla="*/ 78 w 164"/>
              <a:gd name="T3" fmla="*/ 163 h 164"/>
              <a:gd name="T4" fmla="*/ 0 w 164"/>
              <a:gd name="T5" fmla="*/ 79 h 164"/>
              <a:gd name="T6" fmla="*/ 78 w 164"/>
              <a:gd name="T7" fmla="*/ 0 h 164"/>
              <a:gd name="T8" fmla="*/ 163 w 164"/>
              <a:gd name="T9" fmla="*/ 79 h 164"/>
              <a:gd name="T10" fmla="*/ 78 w 164"/>
              <a:gd name="T11" fmla="*/ 163 h 164"/>
            </a:gdLst>
            <a:ahLst/>
            <a:cxnLst>
              <a:cxn ang="0">
                <a:pos x="T0" y="T1"/>
              </a:cxn>
              <a:cxn ang="0">
                <a:pos x="T2" y="T3"/>
              </a:cxn>
              <a:cxn ang="0">
                <a:pos x="T4" y="T5"/>
              </a:cxn>
              <a:cxn ang="0">
                <a:pos x="T6" y="T7"/>
              </a:cxn>
              <a:cxn ang="0">
                <a:pos x="T8" y="T9"/>
              </a:cxn>
              <a:cxn ang="0">
                <a:pos x="T10" y="T11"/>
              </a:cxn>
            </a:cxnLst>
            <a:rect l="0" t="0" r="r" b="b"/>
            <a:pathLst>
              <a:path w="164" h="164">
                <a:moveTo>
                  <a:pt x="78" y="163"/>
                </a:moveTo>
                <a:lnTo>
                  <a:pt x="78" y="163"/>
                </a:lnTo>
                <a:cubicBezTo>
                  <a:pt x="36" y="163"/>
                  <a:pt x="0" y="127"/>
                  <a:pt x="0" y="79"/>
                </a:cubicBezTo>
                <a:cubicBezTo>
                  <a:pt x="0" y="37"/>
                  <a:pt x="36" y="0"/>
                  <a:pt x="78" y="0"/>
                </a:cubicBezTo>
                <a:cubicBezTo>
                  <a:pt x="127" y="0"/>
                  <a:pt x="163" y="37"/>
                  <a:pt x="163" y="79"/>
                </a:cubicBezTo>
                <a:cubicBezTo>
                  <a:pt x="163" y="127"/>
                  <a:pt x="127" y="163"/>
                  <a:pt x="78" y="16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98" name="Freeform 732"/>
          <p:cNvSpPr>
            <a:spLocks noChangeArrowheads="1"/>
          </p:cNvSpPr>
          <p:nvPr/>
        </p:nvSpPr>
        <p:spPr bwMode="auto">
          <a:xfrm>
            <a:off x="10739188" y="6811119"/>
            <a:ext cx="207149" cy="207160"/>
          </a:xfrm>
          <a:custGeom>
            <a:avLst/>
            <a:gdLst>
              <a:gd name="T0" fmla="*/ 78 w 164"/>
              <a:gd name="T1" fmla="*/ 0 h 164"/>
              <a:gd name="T2" fmla="*/ 78 w 164"/>
              <a:gd name="T3" fmla="*/ 0 h 164"/>
              <a:gd name="T4" fmla="*/ 163 w 164"/>
              <a:gd name="T5" fmla="*/ 79 h 164"/>
              <a:gd name="T6" fmla="*/ 78 w 164"/>
              <a:gd name="T7" fmla="*/ 163 h 164"/>
              <a:gd name="T8" fmla="*/ 0 w 164"/>
              <a:gd name="T9" fmla="*/ 79 h 164"/>
              <a:gd name="T10" fmla="*/ 78 w 164"/>
              <a:gd name="T11" fmla="*/ 0 h 164"/>
              <a:gd name="T12" fmla="*/ 78 w 164"/>
              <a:gd name="T13" fmla="*/ 0 h 164"/>
              <a:gd name="T14" fmla="*/ 78 w 164"/>
              <a:gd name="T15" fmla="*/ 0 h 164"/>
              <a:gd name="T16" fmla="*/ 0 w 164"/>
              <a:gd name="T17" fmla="*/ 79 h 164"/>
              <a:gd name="T18" fmla="*/ 78 w 164"/>
              <a:gd name="T19" fmla="*/ 163 h 164"/>
              <a:gd name="T20" fmla="*/ 163 w 164"/>
              <a:gd name="T21" fmla="*/ 79 h 164"/>
              <a:gd name="T22" fmla="*/ 78 w 164"/>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64">
                <a:moveTo>
                  <a:pt x="78" y="0"/>
                </a:moveTo>
                <a:lnTo>
                  <a:pt x="78" y="0"/>
                </a:lnTo>
                <a:cubicBezTo>
                  <a:pt x="127" y="0"/>
                  <a:pt x="163" y="37"/>
                  <a:pt x="163" y="79"/>
                </a:cubicBezTo>
                <a:cubicBezTo>
                  <a:pt x="163" y="127"/>
                  <a:pt x="127" y="163"/>
                  <a:pt x="78" y="163"/>
                </a:cubicBezTo>
                <a:cubicBezTo>
                  <a:pt x="36" y="163"/>
                  <a:pt x="0" y="127"/>
                  <a:pt x="0" y="79"/>
                </a:cubicBezTo>
                <a:cubicBezTo>
                  <a:pt x="0" y="37"/>
                  <a:pt x="36" y="0"/>
                  <a:pt x="78" y="0"/>
                </a:cubicBezTo>
                <a:lnTo>
                  <a:pt x="78" y="0"/>
                </a:lnTo>
                <a:lnTo>
                  <a:pt x="78" y="0"/>
                </a:lnTo>
                <a:cubicBezTo>
                  <a:pt x="36" y="0"/>
                  <a:pt x="0" y="37"/>
                  <a:pt x="0" y="79"/>
                </a:cubicBezTo>
                <a:cubicBezTo>
                  <a:pt x="0" y="127"/>
                  <a:pt x="36" y="163"/>
                  <a:pt x="78" y="163"/>
                </a:cubicBezTo>
                <a:cubicBezTo>
                  <a:pt x="127" y="163"/>
                  <a:pt x="163" y="127"/>
                  <a:pt x="163" y="79"/>
                </a:cubicBezTo>
                <a:cubicBezTo>
                  <a:pt x="163" y="37"/>
                  <a:pt x="127" y="0"/>
                  <a:pt x="7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299" name="Freeform 733"/>
          <p:cNvSpPr>
            <a:spLocks noChangeArrowheads="1"/>
          </p:cNvSpPr>
          <p:nvPr/>
        </p:nvSpPr>
        <p:spPr bwMode="auto">
          <a:xfrm>
            <a:off x="10302497" y="6391195"/>
            <a:ext cx="190350" cy="190365"/>
          </a:xfrm>
          <a:custGeom>
            <a:avLst/>
            <a:gdLst>
              <a:gd name="T0" fmla="*/ 73 w 152"/>
              <a:gd name="T1" fmla="*/ 150 h 151"/>
              <a:gd name="T2" fmla="*/ 73 w 152"/>
              <a:gd name="T3" fmla="*/ 150 h 151"/>
              <a:gd name="T4" fmla="*/ 0 w 152"/>
              <a:gd name="T5" fmla="*/ 78 h 151"/>
              <a:gd name="T6" fmla="*/ 73 w 152"/>
              <a:gd name="T7" fmla="*/ 0 h 151"/>
              <a:gd name="T8" fmla="*/ 151 w 152"/>
              <a:gd name="T9" fmla="*/ 78 h 151"/>
              <a:gd name="T10" fmla="*/ 73 w 152"/>
              <a:gd name="T11" fmla="*/ 150 h 151"/>
            </a:gdLst>
            <a:ahLst/>
            <a:cxnLst>
              <a:cxn ang="0">
                <a:pos x="T0" y="T1"/>
              </a:cxn>
              <a:cxn ang="0">
                <a:pos x="T2" y="T3"/>
              </a:cxn>
              <a:cxn ang="0">
                <a:pos x="T4" y="T5"/>
              </a:cxn>
              <a:cxn ang="0">
                <a:pos x="T6" y="T7"/>
              </a:cxn>
              <a:cxn ang="0">
                <a:pos x="T8" y="T9"/>
              </a:cxn>
              <a:cxn ang="0">
                <a:pos x="T10" y="T11"/>
              </a:cxn>
            </a:cxnLst>
            <a:rect l="0" t="0" r="r" b="b"/>
            <a:pathLst>
              <a:path w="152" h="151">
                <a:moveTo>
                  <a:pt x="73" y="150"/>
                </a:moveTo>
                <a:lnTo>
                  <a:pt x="73" y="150"/>
                </a:lnTo>
                <a:cubicBezTo>
                  <a:pt x="36" y="150"/>
                  <a:pt x="0" y="114"/>
                  <a:pt x="0" y="78"/>
                </a:cubicBezTo>
                <a:cubicBezTo>
                  <a:pt x="0" y="36"/>
                  <a:pt x="36" y="0"/>
                  <a:pt x="73" y="0"/>
                </a:cubicBezTo>
                <a:cubicBezTo>
                  <a:pt x="115" y="0"/>
                  <a:pt x="151" y="36"/>
                  <a:pt x="151" y="78"/>
                </a:cubicBezTo>
                <a:cubicBezTo>
                  <a:pt x="151" y="114"/>
                  <a:pt x="115" y="150"/>
                  <a:pt x="73" y="15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00" name="Freeform 734"/>
          <p:cNvSpPr>
            <a:spLocks noChangeArrowheads="1"/>
          </p:cNvSpPr>
          <p:nvPr/>
        </p:nvSpPr>
        <p:spPr bwMode="auto">
          <a:xfrm>
            <a:off x="10302497" y="6391195"/>
            <a:ext cx="190350" cy="190365"/>
          </a:xfrm>
          <a:custGeom>
            <a:avLst/>
            <a:gdLst>
              <a:gd name="T0" fmla="*/ 73 w 152"/>
              <a:gd name="T1" fmla="*/ 0 h 151"/>
              <a:gd name="T2" fmla="*/ 73 w 152"/>
              <a:gd name="T3" fmla="*/ 0 h 151"/>
              <a:gd name="T4" fmla="*/ 151 w 152"/>
              <a:gd name="T5" fmla="*/ 78 h 151"/>
              <a:gd name="T6" fmla="*/ 73 w 152"/>
              <a:gd name="T7" fmla="*/ 150 h 151"/>
              <a:gd name="T8" fmla="*/ 0 w 152"/>
              <a:gd name="T9" fmla="*/ 78 h 151"/>
              <a:gd name="T10" fmla="*/ 73 w 152"/>
              <a:gd name="T11" fmla="*/ 0 h 151"/>
              <a:gd name="T12" fmla="*/ 73 w 152"/>
              <a:gd name="T13" fmla="*/ 0 h 151"/>
              <a:gd name="T14" fmla="*/ 73 w 152"/>
              <a:gd name="T15" fmla="*/ 0 h 151"/>
              <a:gd name="T16" fmla="*/ 0 w 152"/>
              <a:gd name="T17" fmla="*/ 78 h 151"/>
              <a:gd name="T18" fmla="*/ 73 w 152"/>
              <a:gd name="T19" fmla="*/ 150 h 151"/>
              <a:gd name="T20" fmla="*/ 151 w 152"/>
              <a:gd name="T21" fmla="*/ 78 h 151"/>
              <a:gd name="T22" fmla="*/ 73 w 152"/>
              <a:gd name="T2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1">
                <a:moveTo>
                  <a:pt x="73" y="0"/>
                </a:moveTo>
                <a:lnTo>
                  <a:pt x="73" y="0"/>
                </a:lnTo>
                <a:cubicBezTo>
                  <a:pt x="115" y="0"/>
                  <a:pt x="151" y="36"/>
                  <a:pt x="151" y="78"/>
                </a:cubicBezTo>
                <a:cubicBezTo>
                  <a:pt x="151" y="114"/>
                  <a:pt x="115" y="150"/>
                  <a:pt x="73" y="150"/>
                </a:cubicBezTo>
                <a:cubicBezTo>
                  <a:pt x="36" y="150"/>
                  <a:pt x="0" y="114"/>
                  <a:pt x="0" y="78"/>
                </a:cubicBezTo>
                <a:cubicBezTo>
                  <a:pt x="0" y="36"/>
                  <a:pt x="36" y="0"/>
                  <a:pt x="73" y="0"/>
                </a:cubicBezTo>
                <a:lnTo>
                  <a:pt x="73" y="0"/>
                </a:lnTo>
                <a:lnTo>
                  <a:pt x="73" y="0"/>
                </a:lnTo>
                <a:cubicBezTo>
                  <a:pt x="36" y="0"/>
                  <a:pt x="0" y="36"/>
                  <a:pt x="0" y="78"/>
                </a:cubicBezTo>
                <a:cubicBezTo>
                  <a:pt x="0" y="114"/>
                  <a:pt x="36" y="150"/>
                  <a:pt x="73" y="150"/>
                </a:cubicBezTo>
                <a:cubicBezTo>
                  <a:pt x="115" y="150"/>
                  <a:pt x="151" y="114"/>
                  <a:pt x="151" y="78"/>
                </a:cubicBezTo>
                <a:cubicBezTo>
                  <a:pt x="151" y="36"/>
                  <a:pt x="115" y="0"/>
                  <a:pt x="7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01" name="Freeform 735"/>
          <p:cNvSpPr>
            <a:spLocks noChangeArrowheads="1"/>
          </p:cNvSpPr>
          <p:nvPr/>
        </p:nvSpPr>
        <p:spPr bwMode="auto">
          <a:xfrm>
            <a:off x="9037214" y="6262417"/>
            <a:ext cx="397503" cy="397524"/>
          </a:xfrm>
          <a:custGeom>
            <a:avLst/>
            <a:gdLst>
              <a:gd name="T0" fmla="*/ 157 w 314"/>
              <a:gd name="T1" fmla="*/ 314 h 315"/>
              <a:gd name="T2" fmla="*/ 157 w 314"/>
              <a:gd name="T3" fmla="*/ 314 h 315"/>
              <a:gd name="T4" fmla="*/ 0 w 314"/>
              <a:gd name="T5" fmla="*/ 157 h 315"/>
              <a:gd name="T6" fmla="*/ 157 w 314"/>
              <a:gd name="T7" fmla="*/ 0 h 315"/>
              <a:gd name="T8" fmla="*/ 313 w 314"/>
              <a:gd name="T9" fmla="*/ 157 h 315"/>
              <a:gd name="T10" fmla="*/ 157 w 314"/>
              <a:gd name="T11" fmla="*/ 314 h 315"/>
            </a:gdLst>
            <a:ahLst/>
            <a:cxnLst>
              <a:cxn ang="0">
                <a:pos x="T0" y="T1"/>
              </a:cxn>
              <a:cxn ang="0">
                <a:pos x="T2" y="T3"/>
              </a:cxn>
              <a:cxn ang="0">
                <a:pos x="T4" y="T5"/>
              </a:cxn>
              <a:cxn ang="0">
                <a:pos x="T6" y="T7"/>
              </a:cxn>
              <a:cxn ang="0">
                <a:pos x="T8" y="T9"/>
              </a:cxn>
              <a:cxn ang="0">
                <a:pos x="T10" y="T11"/>
              </a:cxn>
            </a:cxnLst>
            <a:rect l="0" t="0" r="r" b="b"/>
            <a:pathLst>
              <a:path w="314" h="315">
                <a:moveTo>
                  <a:pt x="157" y="314"/>
                </a:moveTo>
                <a:lnTo>
                  <a:pt x="157" y="314"/>
                </a:lnTo>
                <a:cubicBezTo>
                  <a:pt x="72" y="314"/>
                  <a:pt x="0" y="241"/>
                  <a:pt x="0" y="157"/>
                </a:cubicBezTo>
                <a:cubicBezTo>
                  <a:pt x="0" y="72"/>
                  <a:pt x="72" y="0"/>
                  <a:pt x="157" y="0"/>
                </a:cubicBezTo>
                <a:cubicBezTo>
                  <a:pt x="241" y="0"/>
                  <a:pt x="313" y="72"/>
                  <a:pt x="313" y="157"/>
                </a:cubicBezTo>
                <a:cubicBezTo>
                  <a:pt x="313" y="241"/>
                  <a:pt x="241" y="314"/>
                  <a:pt x="157" y="3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02" name="Freeform 736"/>
          <p:cNvSpPr>
            <a:spLocks noChangeArrowheads="1"/>
          </p:cNvSpPr>
          <p:nvPr/>
        </p:nvSpPr>
        <p:spPr bwMode="auto">
          <a:xfrm>
            <a:off x="9037214" y="6262417"/>
            <a:ext cx="397503" cy="397524"/>
          </a:xfrm>
          <a:custGeom>
            <a:avLst/>
            <a:gdLst>
              <a:gd name="T0" fmla="*/ 157 w 314"/>
              <a:gd name="T1" fmla="*/ 0 h 315"/>
              <a:gd name="T2" fmla="*/ 157 w 314"/>
              <a:gd name="T3" fmla="*/ 0 h 315"/>
              <a:gd name="T4" fmla="*/ 313 w 314"/>
              <a:gd name="T5" fmla="*/ 157 h 315"/>
              <a:gd name="T6" fmla="*/ 157 w 314"/>
              <a:gd name="T7" fmla="*/ 314 h 315"/>
              <a:gd name="T8" fmla="*/ 0 w 314"/>
              <a:gd name="T9" fmla="*/ 157 h 315"/>
              <a:gd name="T10" fmla="*/ 157 w 314"/>
              <a:gd name="T11" fmla="*/ 0 h 315"/>
              <a:gd name="T12" fmla="*/ 157 w 314"/>
              <a:gd name="T13" fmla="*/ 0 h 315"/>
              <a:gd name="T14" fmla="*/ 157 w 314"/>
              <a:gd name="T15" fmla="*/ 0 h 315"/>
              <a:gd name="T16" fmla="*/ 0 w 314"/>
              <a:gd name="T17" fmla="*/ 157 h 315"/>
              <a:gd name="T18" fmla="*/ 157 w 314"/>
              <a:gd name="T19" fmla="*/ 314 h 315"/>
              <a:gd name="T20" fmla="*/ 313 w 314"/>
              <a:gd name="T21" fmla="*/ 157 h 315"/>
              <a:gd name="T22" fmla="*/ 157 w 314"/>
              <a:gd name="T23"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4" h="315">
                <a:moveTo>
                  <a:pt x="157" y="0"/>
                </a:moveTo>
                <a:lnTo>
                  <a:pt x="157" y="0"/>
                </a:lnTo>
                <a:cubicBezTo>
                  <a:pt x="241" y="0"/>
                  <a:pt x="313" y="72"/>
                  <a:pt x="313" y="157"/>
                </a:cubicBezTo>
                <a:cubicBezTo>
                  <a:pt x="313" y="241"/>
                  <a:pt x="241" y="314"/>
                  <a:pt x="157" y="314"/>
                </a:cubicBezTo>
                <a:cubicBezTo>
                  <a:pt x="72" y="314"/>
                  <a:pt x="0" y="241"/>
                  <a:pt x="0" y="157"/>
                </a:cubicBezTo>
                <a:cubicBezTo>
                  <a:pt x="0" y="72"/>
                  <a:pt x="72" y="0"/>
                  <a:pt x="157" y="0"/>
                </a:cubicBezTo>
                <a:lnTo>
                  <a:pt x="157" y="0"/>
                </a:lnTo>
                <a:lnTo>
                  <a:pt x="157" y="0"/>
                </a:lnTo>
                <a:cubicBezTo>
                  <a:pt x="72" y="0"/>
                  <a:pt x="0" y="66"/>
                  <a:pt x="0" y="157"/>
                </a:cubicBezTo>
                <a:cubicBezTo>
                  <a:pt x="0" y="241"/>
                  <a:pt x="72" y="314"/>
                  <a:pt x="157" y="314"/>
                </a:cubicBezTo>
                <a:cubicBezTo>
                  <a:pt x="247" y="314"/>
                  <a:pt x="313" y="241"/>
                  <a:pt x="313" y="157"/>
                </a:cubicBezTo>
                <a:cubicBezTo>
                  <a:pt x="313" y="66"/>
                  <a:pt x="247" y="0"/>
                  <a:pt x="15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03" name="Freeform 737"/>
          <p:cNvSpPr>
            <a:spLocks noChangeArrowheads="1"/>
          </p:cNvSpPr>
          <p:nvPr/>
        </p:nvSpPr>
        <p:spPr bwMode="auto">
          <a:xfrm>
            <a:off x="9613873" y="7555778"/>
            <a:ext cx="481479" cy="481510"/>
          </a:xfrm>
          <a:custGeom>
            <a:avLst/>
            <a:gdLst>
              <a:gd name="T0" fmla="*/ 187 w 381"/>
              <a:gd name="T1" fmla="*/ 380 h 381"/>
              <a:gd name="T2" fmla="*/ 187 w 381"/>
              <a:gd name="T3" fmla="*/ 380 h 381"/>
              <a:gd name="T4" fmla="*/ 0 w 381"/>
              <a:gd name="T5" fmla="*/ 193 h 381"/>
              <a:gd name="T6" fmla="*/ 187 w 381"/>
              <a:gd name="T7" fmla="*/ 0 h 381"/>
              <a:gd name="T8" fmla="*/ 380 w 381"/>
              <a:gd name="T9" fmla="*/ 193 h 381"/>
              <a:gd name="T10" fmla="*/ 187 w 381"/>
              <a:gd name="T11" fmla="*/ 380 h 381"/>
            </a:gdLst>
            <a:ahLst/>
            <a:cxnLst>
              <a:cxn ang="0">
                <a:pos x="T0" y="T1"/>
              </a:cxn>
              <a:cxn ang="0">
                <a:pos x="T2" y="T3"/>
              </a:cxn>
              <a:cxn ang="0">
                <a:pos x="T4" y="T5"/>
              </a:cxn>
              <a:cxn ang="0">
                <a:pos x="T6" y="T7"/>
              </a:cxn>
              <a:cxn ang="0">
                <a:pos x="T8" y="T9"/>
              </a:cxn>
              <a:cxn ang="0">
                <a:pos x="T10" y="T11"/>
              </a:cxn>
            </a:cxnLst>
            <a:rect l="0" t="0" r="r" b="b"/>
            <a:pathLst>
              <a:path w="381" h="381">
                <a:moveTo>
                  <a:pt x="187" y="380"/>
                </a:moveTo>
                <a:lnTo>
                  <a:pt x="187" y="380"/>
                </a:lnTo>
                <a:cubicBezTo>
                  <a:pt x="85" y="380"/>
                  <a:pt x="0" y="295"/>
                  <a:pt x="0" y="193"/>
                </a:cubicBezTo>
                <a:cubicBezTo>
                  <a:pt x="0" y="84"/>
                  <a:pt x="85" y="0"/>
                  <a:pt x="187" y="0"/>
                </a:cubicBezTo>
                <a:cubicBezTo>
                  <a:pt x="296" y="0"/>
                  <a:pt x="380" y="84"/>
                  <a:pt x="380" y="193"/>
                </a:cubicBezTo>
                <a:cubicBezTo>
                  <a:pt x="380" y="295"/>
                  <a:pt x="296" y="380"/>
                  <a:pt x="187" y="38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04" name="Freeform 738"/>
          <p:cNvSpPr>
            <a:spLocks noChangeArrowheads="1"/>
          </p:cNvSpPr>
          <p:nvPr/>
        </p:nvSpPr>
        <p:spPr bwMode="auto">
          <a:xfrm>
            <a:off x="9613873" y="7555775"/>
            <a:ext cx="481479" cy="492708"/>
          </a:xfrm>
          <a:custGeom>
            <a:avLst/>
            <a:gdLst>
              <a:gd name="T0" fmla="*/ 187 w 381"/>
              <a:gd name="T1" fmla="*/ 0 h 387"/>
              <a:gd name="T2" fmla="*/ 187 w 381"/>
              <a:gd name="T3" fmla="*/ 0 h 387"/>
              <a:gd name="T4" fmla="*/ 380 w 381"/>
              <a:gd name="T5" fmla="*/ 193 h 387"/>
              <a:gd name="T6" fmla="*/ 187 w 381"/>
              <a:gd name="T7" fmla="*/ 380 h 387"/>
              <a:gd name="T8" fmla="*/ 0 w 381"/>
              <a:gd name="T9" fmla="*/ 193 h 387"/>
              <a:gd name="T10" fmla="*/ 187 w 381"/>
              <a:gd name="T11" fmla="*/ 0 h 387"/>
              <a:gd name="T12" fmla="*/ 187 w 381"/>
              <a:gd name="T13" fmla="*/ 0 h 387"/>
              <a:gd name="T14" fmla="*/ 187 w 381"/>
              <a:gd name="T15" fmla="*/ 0 h 387"/>
              <a:gd name="T16" fmla="*/ 0 w 381"/>
              <a:gd name="T17" fmla="*/ 193 h 387"/>
              <a:gd name="T18" fmla="*/ 187 w 381"/>
              <a:gd name="T19" fmla="*/ 386 h 387"/>
              <a:gd name="T20" fmla="*/ 380 w 381"/>
              <a:gd name="T21" fmla="*/ 193 h 387"/>
              <a:gd name="T22" fmla="*/ 187 w 381"/>
              <a:gd name="T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387">
                <a:moveTo>
                  <a:pt x="187" y="0"/>
                </a:moveTo>
                <a:lnTo>
                  <a:pt x="187" y="0"/>
                </a:lnTo>
                <a:cubicBezTo>
                  <a:pt x="296" y="0"/>
                  <a:pt x="380" y="90"/>
                  <a:pt x="380" y="193"/>
                </a:cubicBezTo>
                <a:cubicBezTo>
                  <a:pt x="380" y="295"/>
                  <a:pt x="296" y="380"/>
                  <a:pt x="187" y="380"/>
                </a:cubicBezTo>
                <a:cubicBezTo>
                  <a:pt x="85" y="380"/>
                  <a:pt x="0" y="295"/>
                  <a:pt x="0" y="193"/>
                </a:cubicBezTo>
                <a:cubicBezTo>
                  <a:pt x="0" y="90"/>
                  <a:pt x="85" y="0"/>
                  <a:pt x="187" y="0"/>
                </a:cubicBezTo>
                <a:lnTo>
                  <a:pt x="187" y="0"/>
                </a:lnTo>
                <a:lnTo>
                  <a:pt x="187" y="0"/>
                </a:lnTo>
                <a:cubicBezTo>
                  <a:pt x="85" y="0"/>
                  <a:pt x="0" y="84"/>
                  <a:pt x="0" y="193"/>
                </a:cubicBezTo>
                <a:cubicBezTo>
                  <a:pt x="0" y="295"/>
                  <a:pt x="85" y="386"/>
                  <a:pt x="187" y="386"/>
                </a:cubicBezTo>
                <a:cubicBezTo>
                  <a:pt x="296" y="386"/>
                  <a:pt x="380" y="295"/>
                  <a:pt x="380" y="193"/>
                </a:cubicBezTo>
                <a:cubicBezTo>
                  <a:pt x="380" y="84"/>
                  <a:pt x="296" y="0"/>
                  <a:pt x="18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05" name="Freeform 739"/>
          <p:cNvSpPr>
            <a:spLocks noChangeArrowheads="1"/>
          </p:cNvSpPr>
          <p:nvPr/>
        </p:nvSpPr>
        <p:spPr bwMode="auto">
          <a:xfrm>
            <a:off x="10593625" y="6973483"/>
            <a:ext cx="190350" cy="184767"/>
          </a:xfrm>
          <a:custGeom>
            <a:avLst/>
            <a:gdLst>
              <a:gd name="T0" fmla="*/ 73 w 152"/>
              <a:gd name="T1" fmla="*/ 145 h 146"/>
              <a:gd name="T2" fmla="*/ 73 w 152"/>
              <a:gd name="T3" fmla="*/ 145 h 146"/>
              <a:gd name="T4" fmla="*/ 0 w 152"/>
              <a:gd name="T5" fmla="*/ 72 h 146"/>
              <a:gd name="T6" fmla="*/ 73 w 152"/>
              <a:gd name="T7" fmla="*/ 0 h 146"/>
              <a:gd name="T8" fmla="*/ 151 w 152"/>
              <a:gd name="T9" fmla="*/ 72 h 146"/>
              <a:gd name="T10" fmla="*/ 73 w 152"/>
              <a:gd name="T11" fmla="*/ 145 h 146"/>
            </a:gdLst>
            <a:ahLst/>
            <a:cxnLst>
              <a:cxn ang="0">
                <a:pos x="T0" y="T1"/>
              </a:cxn>
              <a:cxn ang="0">
                <a:pos x="T2" y="T3"/>
              </a:cxn>
              <a:cxn ang="0">
                <a:pos x="T4" y="T5"/>
              </a:cxn>
              <a:cxn ang="0">
                <a:pos x="T6" y="T7"/>
              </a:cxn>
              <a:cxn ang="0">
                <a:pos x="T8" y="T9"/>
              </a:cxn>
              <a:cxn ang="0">
                <a:pos x="T10" y="T11"/>
              </a:cxn>
            </a:cxnLst>
            <a:rect l="0" t="0" r="r" b="b"/>
            <a:pathLst>
              <a:path w="152" h="146">
                <a:moveTo>
                  <a:pt x="73" y="145"/>
                </a:moveTo>
                <a:lnTo>
                  <a:pt x="73" y="145"/>
                </a:lnTo>
                <a:cubicBezTo>
                  <a:pt x="37" y="145"/>
                  <a:pt x="0" y="115"/>
                  <a:pt x="0" y="72"/>
                </a:cubicBezTo>
                <a:cubicBezTo>
                  <a:pt x="0" y="30"/>
                  <a:pt x="37" y="0"/>
                  <a:pt x="73" y="0"/>
                </a:cubicBezTo>
                <a:cubicBezTo>
                  <a:pt x="115" y="0"/>
                  <a:pt x="151" y="30"/>
                  <a:pt x="151" y="72"/>
                </a:cubicBezTo>
                <a:cubicBezTo>
                  <a:pt x="151" y="115"/>
                  <a:pt x="115" y="145"/>
                  <a:pt x="73" y="14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06" name="Freeform 740"/>
          <p:cNvSpPr>
            <a:spLocks noChangeArrowheads="1"/>
          </p:cNvSpPr>
          <p:nvPr/>
        </p:nvSpPr>
        <p:spPr bwMode="auto">
          <a:xfrm>
            <a:off x="10593625" y="6967890"/>
            <a:ext cx="190350" cy="190365"/>
          </a:xfrm>
          <a:custGeom>
            <a:avLst/>
            <a:gdLst>
              <a:gd name="T0" fmla="*/ 73 w 152"/>
              <a:gd name="T1" fmla="*/ 6 h 152"/>
              <a:gd name="T2" fmla="*/ 73 w 152"/>
              <a:gd name="T3" fmla="*/ 6 h 152"/>
              <a:gd name="T4" fmla="*/ 145 w 152"/>
              <a:gd name="T5" fmla="*/ 78 h 152"/>
              <a:gd name="T6" fmla="*/ 73 w 152"/>
              <a:gd name="T7" fmla="*/ 151 h 152"/>
              <a:gd name="T8" fmla="*/ 0 w 152"/>
              <a:gd name="T9" fmla="*/ 78 h 152"/>
              <a:gd name="T10" fmla="*/ 73 w 152"/>
              <a:gd name="T11" fmla="*/ 6 h 152"/>
              <a:gd name="T12" fmla="*/ 73 w 152"/>
              <a:gd name="T13" fmla="*/ 0 h 152"/>
              <a:gd name="T14" fmla="*/ 73 w 152"/>
              <a:gd name="T15" fmla="*/ 0 h 152"/>
              <a:gd name="T16" fmla="*/ 0 w 152"/>
              <a:gd name="T17" fmla="*/ 78 h 152"/>
              <a:gd name="T18" fmla="*/ 73 w 152"/>
              <a:gd name="T19" fmla="*/ 151 h 152"/>
              <a:gd name="T20" fmla="*/ 151 w 152"/>
              <a:gd name="T21" fmla="*/ 78 h 152"/>
              <a:gd name="T22" fmla="*/ 73 w 152"/>
              <a:gd name="T23" fmla="*/ 0 h 152"/>
              <a:gd name="T24" fmla="*/ 73 w 152"/>
              <a:gd name="T25"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2">
                <a:moveTo>
                  <a:pt x="73" y="6"/>
                </a:moveTo>
                <a:lnTo>
                  <a:pt x="73" y="6"/>
                </a:lnTo>
                <a:cubicBezTo>
                  <a:pt x="115" y="6"/>
                  <a:pt x="145" y="36"/>
                  <a:pt x="145" y="78"/>
                </a:cubicBezTo>
                <a:cubicBezTo>
                  <a:pt x="145" y="121"/>
                  <a:pt x="115" y="151"/>
                  <a:pt x="73" y="151"/>
                </a:cubicBezTo>
                <a:cubicBezTo>
                  <a:pt x="37" y="151"/>
                  <a:pt x="0" y="121"/>
                  <a:pt x="0" y="78"/>
                </a:cubicBezTo>
                <a:cubicBezTo>
                  <a:pt x="0" y="36"/>
                  <a:pt x="37" y="6"/>
                  <a:pt x="73" y="6"/>
                </a:cubicBezTo>
                <a:lnTo>
                  <a:pt x="73" y="0"/>
                </a:lnTo>
                <a:lnTo>
                  <a:pt x="73" y="0"/>
                </a:lnTo>
                <a:cubicBezTo>
                  <a:pt x="37" y="0"/>
                  <a:pt x="0" y="36"/>
                  <a:pt x="0" y="78"/>
                </a:cubicBezTo>
                <a:cubicBezTo>
                  <a:pt x="0" y="121"/>
                  <a:pt x="37" y="151"/>
                  <a:pt x="73" y="151"/>
                </a:cubicBezTo>
                <a:cubicBezTo>
                  <a:pt x="115" y="151"/>
                  <a:pt x="151" y="121"/>
                  <a:pt x="151" y="78"/>
                </a:cubicBezTo>
                <a:cubicBezTo>
                  <a:pt x="151" y="36"/>
                  <a:pt x="115" y="0"/>
                  <a:pt x="73" y="0"/>
                </a:cubicBezTo>
                <a:lnTo>
                  <a:pt x="7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07" name="Freeform 741"/>
          <p:cNvSpPr>
            <a:spLocks noChangeArrowheads="1"/>
          </p:cNvSpPr>
          <p:nvPr/>
        </p:nvSpPr>
        <p:spPr bwMode="auto">
          <a:xfrm>
            <a:off x="10459257" y="6486376"/>
            <a:ext cx="375107" cy="375128"/>
          </a:xfrm>
          <a:custGeom>
            <a:avLst/>
            <a:gdLst>
              <a:gd name="T0" fmla="*/ 151 w 296"/>
              <a:gd name="T1" fmla="*/ 296 h 297"/>
              <a:gd name="T2" fmla="*/ 151 w 296"/>
              <a:gd name="T3" fmla="*/ 296 h 297"/>
              <a:gd name="T4" fmla="*/ 0 w 296"/>
              <a:gd name="T5" fmla="*/ 145 h 297"/>
              <a:gd name="T6" fmla="*/ 151 w 296"/>
              <a:gd name="T7" fmla="*/ 0 h 297"/>
              <a:gd name="T8" fmla="*/ 295 w 296"/>
              <a:gd name="T9" fmla="*/ 145 h 297"/>
              <a:gd name="T10" fmla="*/ 151 w 296"/>
              <a:gd name="T11" fmla="*/ 296 h 297"/>
            </a:gdLst>
            <a:ahLst/>
            <a:cxnLst>
              <a:cxn ang="0">
                <a:pos x="T0" y="T1"/>
              </a:cxn>
              <a:cxn ang="0">
                <a:pos x="T2" y="T3"/>
              </a:cxn>
              <a:cxn ang="0">
                <a:pos x="T4" y="T5"/>
              </a:cxn>
              <a:cxn ang="0">
                <a:pos x="T6" y="T7"/>
              </a:cxn>
              <a:cxn ang="0">
                <a:pos x="T8" y="T9"/>
              </a:cxn>
              <a:cxn ang="0">
                <a:pos x="T10" y="T11"/>
              </a:cxn>
            </a:cxnLst>
            <a:rect l="0" t="0" r="r" b="b"/>
            <a:pathLst>
              <a:path w="296" h="297">
                <a:moveTo>
                  <a:pt x="151" y="296"/>
                </a:moveTo>
                <a:lnTo>
                  <a:pt x="151" y="296"/>
                </a:lnTo>
                <a:cubicBezTo>
                  <a:pt x="66" y="296"/>
                  <a:pt x="0" y="229"/>
                  <a:pt x="0" y="145"/>
                </a:cubicBezTo>
                <a:cubicBezTo>
                  <a:pt x="0" y="66"/>
                  <a:pt x="66" y="0"/>
                  <a:pt x="151" y="0"/>
                </a:cubicBezTo>
                <a:cubicBezTo>
                  <a:pt x="229" y="0"/>
                  <a:pt x="295" y="66"/>
                  <a:pt x="295" y="145"/>
                </a:cubicBezTo>
                <a:cubicBezTo>
                  <a:pt x="295" y="229"/>
                  <a:pt x="229" y="296"/>
                  <a:pt x="151" y="2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08" name="Freeform 742"/>
          <p:cNvSpPr>
            <a:spLocks noChangeArrowheads="1"/>
          </p:cNvSpPr>
          <p:nvPr/>
        </p:nvSpPr>
        <p:spPr bwMode="auto">
          <a:xfrm>
            <a:off x="10459257" y="6475181"/>
            <a:ext cx="375107" cy="386326"/>
          </a:xfrm>
          <a:custGeom>
            <a:avLst/>
            <a:gdLst>
              <a:gd name="T0" fmla="*/ 151 w 296"/>
              <a:gd name="T1" fmla="*/ 6 h 303"/>
              <a:gd name="T2" fmla="*/ 151 w 296"/>
              <a:gd name="T3" fmla="*/ 6 h 303"/>
              <a:gd name="T4" fmla="*/ 295 w 296"/>
              <a:gd name="T5" fmla="*/ 151 h 303"/>
              <a:gd name="T6" fmla="*/ 151 w 296"/>
              <a:gd name="T7" fmla="*/ 302 h 303"/>
              <a:gd name="T8" fmla="*/ 0 w 296"/>
              <a:gd name="T9" fmla="*/ 151 h 303"/>
              <a:gd name="T10" fmla="*/ 151 w 296"/>
              <a:gd name="T11" fmla="*/ 6 h 303"/>
              <a:gd name="T12" fmla="*/ 151 w 296"/>
              <a:gd name="T13" fmla="*/ 0 h 303"/>
              <a:gd name="T14" fmla="*/ 151 w 296"/>
              <a:gd name="T15" fmla="*/ 0 h 303"/>
              <a:gd name="T16" fmla="*/ 0 w 296"/>
              <a:gd name="T17" fmla="*/ 151 h 303"/>
              <a:gd name="T18" fmla="*/ 151 w 296"/>
              <a:gd name="T19" fmla="*/ 302 h 303"/>
              <a:gd name="T20" fmla="*/ 295 w 296"/>
              <a:gd name="T21" fmla="*/ 151 h 303"/>
              <a:gd name="T22" fmla="*/ 151 w 296"/>
              <a:gd name="T23" fmla="*/ 0 h 303"/>
              <a:gd name="T24" fmla="*/ 151 w 296"/>
              <a:gd name="T25" fmla="*/ 6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6" h="303">
                <a:moveTo>
                  <a:pt x="151" y="6"/>
                </a:moveTo>
                <a:lnTo>
                  <a:pt x="151" y="6"/>
                </a:lnTo>
                <a:cubicBezTo>
                  <a:pt x="229" y="6"/>
                  <a:pt x="295" y="72"/>
                  <a:pt x="295" y="151"/>
                </a:cubicBezTo>
                <a:cubicBezTo>
                  <a:pt x="295" y="235"/>
                  <a:pt x="229" y="302"/>
                  <a:pt x="151" y="302"/>
                </a:cubicBezTo>
                <a:cubicBezTo>
                  <a:pt x="66" y="302"/>
                  <a:pt x="0" y="235"/>
                  <a:pt x="0" y="151"/>
                </a:cubicBezTo>
                <a:cubicBezTo>
                  <a:pt x="0" y="72"/>
                  <a:pt x="66" y="6"/>
                  <a:pt x="151" y="6"/>
                </a:cubicBezTo>
                <a:lnTo>
                  <a:pt x="151" y="0"/>
                </a:lnTo>
                <a:lnTo>
                  <a:pt x="151" y="0"/>
                </a:lnTo>
                <a:cubicBezTo>
                  <a:pt x="66" y="0"/>
                  <a:pt x="0" y="66"/>
                  <a:pt x="0" y="151"/>
                </a:cubicBezTo>
                <a:cubicBezTo>
                  <a:pt x="0" y="235"/>
                  <a:pt x="66" y="302"/>
                  <a:pt x="151" y="302"/>
                </a:cubicBezTo>
                <a:cubicBezTo>
                  <a:pt x="229" y="302"/>
                  <a:pt x="295" y="235"/>
                  <a:pt x="295" y="151"/>
                </a:cubicBezTo>
                <a:cubicBezTo>
                  <a:pt x="295" y="66"/>
                  <a:pt x="229" y="0"/>
                  <a:pt x="151" y="0"/>
                </a:cubicBezTo>
                <a:lnTo>
                  <a:pt x="151"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09" name="Freeform 743"/>
          <p:cNvSpPr>
            <a:spLocks noChangeArrowheads="1"/>
          </p:cNvSpPr>
          <p:nvPr/>
        </p:nvSpPr>
        <p:spPr bwMode="auto">
          <a:xfrm>
            <a:off x="8970033" y="4694709"/>
            <a:ext cx="100774" cy="111979"/>
          </a:xfrm>
          <a:custGeom>
            <a:avLst/>
            <a:gdLst>
              <a:gd name="T0" fmla="*/ 37 w 80"/>
              <a:gd name="T1" fmla="*/ 85 h 86"/>
              <a:gd name="T2" fmla="*/ 37 w 80"/>
              <a:gd name="T3" fmla="*/ 85 h 86"/>
              <a:gd name="T4" fmla="*/ 0 w 80"/>
              <a:gd name="T5" fmla="*/ 42 h 86"/>
              <a:gd name="T6" fmla="*/ 37 w 80"/>
              <a:gd name="T7" fmla="*/ 0 h 86"/>
              <a:gd name="T8" fmla="*/ 79 w 80"/>
              <a:gd name="T9" fmla="*/ 42 h 86"/>
              <a:gd name="T10" fmla="*/ 37 w 80"/>
              <a:gd name="T11" fmla="*/ 85 h 86"/>
            </a:gdLst>
            <a:ahLst/>
            <a:cxnLst>
              <a:cxn ang="0">
                <a:pos x="T0" y="T1"/>
              </a:cxn>
              <a:cxn ang="0">
                <a:pos x="T2" y="T3"/>
              </a:cxn>
              <a:cxn ang="0">
                <a:pos x="T4" y="T5"/>
              </a:cxn>
              <a:cxn ang="0">
                <a:pos x="T6" y="T7"/>
              </a:cxn>
              <a:cxn ang="0">
                <a:pos x="T8" y="T9"/>
              </a:cxn>
              <a:cxn ang="0">
                <a:pos x="T10" y="T11"/>
              </a:cxn>
            </a:cxnLst>
            <a:rect l="0" t="0" r="r" b="b"/>
            <a:pathLst>
              <a:path w="80" h="86">
                <a:moveTo>
                  <a:pt x="37" y="85"/>
                </a:moveTo>
                <a:lnTo>
                  <a:pt x="37" y="85"/>
                </a:lnTo>
                <a:cubicBezTo>
                  <a:pt x="19" y="85"/>
                  <a:pt x="0" y="67"/>
                  <a:pt x="0" y="42"/>
                </a:cubicBezTo>
                <a:cubicBezTo>
                  <a:pt x="0" y="18"/>
                  <a:pt x="19" y="0"/>
                  <a:pt x="37" y="0"/>
                </a:cubicBezTo>
                <a:cubicBezTo>
                  <a:pt x="61" y="0"/>
                  <a:pt x="79" y="18"/>
                  <a:pt x="79" y="42"/>
                </a:cubicBezTo>
                <a:cubicBezTo>
                  <a:pt x="79" y="67"/>
                  <a:pt x="61" y="85"/>
                  <a:pt x="37"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10" name="Freeform 744"/>
          <p:cNvSpPr>
            <a:spLocks noChangeArrowheads="1"/>
          </p:cNvSpPr>
          <p:nvPr/>
        </p:nvSpPr>
        <p:spPr bwMode="auto">
          <a:xfrm>
            <a:off x="8970033" y="4694709"/>
            <a:ext cx="100774" cy="111979"/>
          </a:xfrm>
          <a:custGeom>
            <a:avLst/>
            <a:gdLst>
              <a:gd name="T0" fmla="*/ 37 w 80"/>
              <a:gd name="T1" fmla="*/ 0 h 86"/>
              <a:gd name="T2" fmla="*/ 37 w 80"/>
              <a:gd name="T3" fmla="*/ 0 h 86"/>
              <a:gd name="T4" fmla="*/ 79 w 80"/>
              <a:gd name="T5" fmla="*/ 42 h 86"/>
              <a:gd name="T6" fmla="*/ 37 w 80"/>
              <a:gd name="T7" fmla="*/ 85 h 86"/>
              <a:gd name="T8" fmla="*/ 0 w 80"/>
              <a:gd name="T9" fmla="*/ 42 h 86"/>
              <a:gd name="T10" fmla="*/ 37 w 80"/>
              <a:gd name="T11" fmla="*/ 0 h 86"/>
              <a:gd name="T12" fmla="*/ 37 w 80"/>
              <a:gd name="T13" fmla="*/ 0 h 86"/>
              <a:gd name="T14" fmla="*/ 37 w 80"/>
              <a:gd name="T15" fmla="*/ 0 h 86"/>
              <a:gd name="T16" fmla="*/ 0 w 80"/>
              <a:gd name="T17" fmla="*/ 42 h 86"/>
              <a:gd name="T18" fmla="*/ 37 w 80"/>
              <a:gd name="T19" fmla="*/ 85 h 86"/>
              <a:gd name="T20" fmla="*/ 79 w 80"/>
              <a:gd name="T21" fmla="*/ 42 h 86"/>
              <a:gd name="T22" fmla="*/ 37 w 80"/>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86">
                <a:moveTo>
                  <a:pt x="37" y="0"/>
                </a:moveTo>
                <a:lnTo>
                  <a:pt x="37" y="0"/>
                </a:lnTo>
                <a:cubicBezTo>
                  <a:pt x="61" y="0"/>
                  <a:pt x="79" y="18"/>
                  <a:pt x="79" y="42"/>
                </a:cubicBezTo>
                <a:cubicBezTo>
                  <a:pt x="79" y="67"/>
                  <a:pt x="61" y="85"/>
                  <a:pt x="37" y="85"/>
                </a:cubicBezTo>
                <a:cubicBezTo>
                  <a:pt x="19" y="85"/>
                  <a:pt x="0" y="67"/>
                  <a:pt x="0" y="42"/>
                </a:cubicBezTo>
                <a:cubicBezTo>
                  <a:pt x="0" y="18"/>
                  <a:pt x="19" y="0"/>
                  <a:pt x="37" y="0"/>
                </a:cubicBezTo>
                <a:lnTo>
                  <a:pt x="37" y="0"/>
                </a:lnTo>
                <a:lnTo>
                  <a:pt x="37" y="0"/>
                </a:lnTo>
                <a:cubicBezTo>
                  <a:pt x="19" y="0"/>
                  <a:pt x="0" y="18"/>
                  <a:pt x="0" y="42"/>
                </a:cubicBezTo>
                <a:cubicBezTo>
                  <a:pt x="0" y="67"/>
                  <a:pt x="19" y="85"/>
                  <a:pt x="37" y="85"/>
                </a:cubicBezTo>
                <a:cubicBezTo>
                  <a:pt x="61" y="85"/>
                  <a:pt x="79" y="67"/>
                  <a:pt x="79" y="42"/>
                </a:cubicBezTo>
                <a:cubicBezTo>
                  <a:pt x="79" y="18"/>
                  <a:pt x="61" y="0"/>
                  <a:pt x="3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11" name="Freeform 745"/>
          <p:cNvSpPr>
            <a:spLocks noChangeArrowheads="1"/>
          </p:cNvSpPr>
          <p:nvPr/>
        </p:nvSpPr>
        <p:spPr bwMode="auto">
          <a:xfrm>
            <a:off x="9289155" y="4980254"/>
            <a:ext cx="100774" cy="111979"/>
          </a:xfrm>
          <a:custGeom>
            <a:avLst/>
            <a:gdLst>
              <a:gd name="T0" fmla="*/ 42 w 79"/>
              <a:gd name="T1" fmla="*/ 85 h 86"/>
              <a:gd name="T2" fmla="*/ 42 w 79"/>
              <a:gd name="T3" fmla="*/ 85 h 86"/>
              <a:gd name="T4" fmla="*/ 0 w 79"/>
              <a:gd name="T5" fmla="*/ 43 h 86"/>
              <a:gd name="T6" fmla="*/ 42 w 79"/>
              <a:gd name="T7" fmla="*/ 0 h 86"/>
              <a:gd name="T8" fmla="*/ 78 w 79"/>
              <a:gd name="T9" fmla="*/ 43 h 86"/>
              <a:gd name="T10" fmla="*/ 42 w 79"/>
              <a:gd name="T11" fmla="*/ 85 h 86"/>
            </a:gdLst>
            <a:ahLst/>
            <a:cxnLst>
              <a:cxn ang="0">
                <a:pos x="T0" y="T1"/>
              </a:cxn>
              <a:cxn ang="0">
                <a:pos x="T2" y="T3"/>
              </a:cxn>
              <a:cxn ang="0">
                <a:pos x="T4" y="T5"/>
              </a:cxn>
              <a:cxn ang="0">
                <a:pos x="T6" y="T7"/>
              </a:cxn>
              <a:cxn ang="0">
                <a:pos x="T8" y="T9"/>
              </a:cxn>
              <a:cxn ang="0">
                <a:pos x="T10" y="T11"/>
              </a:cxn>
            </a:cxnLst>
            <a:rect l="0" t="0" r="r" b="b"/>
            <a:pathLst>
              <a:path w="79" h="86">
                <a:moveTo>
                  <a:pt x="42" y="85"/>
                </a:moveTo>
                <a:lnTo>
                  <a:pt x="42" y="85"/>
                </a:lnTo>
                <a:cubicBezTo>
                  <a:pt x="18" y="85"/>
                  <a:pt x="0" y="67"/>
                  <a:pt x="0" y="43"/>
                </a:cubicBezTo>
                <a:cubicBezTo>
                  <a:pt x="0" y="18"/>
                  <a:pt x="18" y="0"/>
                  <a:pt x="42" y="0"/>
                </a:cubicBezTo>
                <a:cubicBezTo>
                  <a:pt x="60" y="0"/>
                  <a:pt x="78" y="18"/>
                  <a:pt x="78" y="43"/>
                </a:cubicBezTo>
                <a:cubicBezTo>
                  <a:pt x="78" y="67"/>
                  <a:pt x="60" y="85"/>
                  <a:pt x="42"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12" name="Freeform 746"/>
          <p:cNvSpPr>
            <a:spLocks noChangeArrowheads="1"/>
          </p:cNvSpPr>
          <p:nvPr/>
        </p:nvSpPr>
        <p:spPr bwMode="auto">
          <a:xfrm>
            <a:off x="9289155" y="4980254"/>
            <a:ext cx="100774" cy="111979"/>
          </a:xfrm>
          <a:custGeom>
            <a:avLst/>
            <a:gdLst>
              <a:gd name="T0" fmla="*/ 42 w 79"/>
              <a:gd name="T1" fmla="*/ 0 h 86"/>
              <a:gd name="T2" fmla="*/ 42 w 79"/>
              <a:gd name="T3" fmla="*/ 0 h 86"/>
              <a:gd name="T4" fmla="*/ 78 w 79"/>
              <a:gd name="T5" fmla="*/ 43 h 86"/>
              <a:gd name="T6" fmla="*/ 42 w 79"/>
              <a:gd name="T7" fmla="*/ 85 h 86"/>
              <a:gd name="T8" fmla="*/ 0 w 79"/>
              <a:gd name="T9" fmla="*/ 43 h 86"/>
              <a:gd name="T10" fmla="*/ 42 w 79"/>
              <a:gd name="T11" fmla="*/ 0 h 86"/>
              <a:gd name="T12" fmla="*/ 42 w 79"/>
              <a:gd name="T13" fmla="*/ 0 h 86"/>
              <a:gd name="T14" fmla="*/ 42 w 79"/>
              <a:gd name="T15" fmla="*/ 0 h 86"/>
              <a:gd name="T16" fmla="*/ 0 w 79"/>
              <a:gd name="T17" fmla="*/ 43 h 86"/>
              <a:gd name="T18" fmla="*/ 42 w 79"/>
              <a:gd name="T19" fmla="*/ 85 h 86"/>
              <a:gd name="T20" fmla="*/ 78 w 79"/>
              <a:gd name="T21" fmla="*/ 43 h 86"/>
              <a:gd name="T22" fmla="*/ 42 w 79"/>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86">
                <a:moveTo>
                  <a:pt x="42" y="0"/>
                </a:moveTo>
                <a:lnTo>
                  <a:pt x="42" y="0"/>
                </a:lnTo>
                <a:cubicBezTo>
                  <a:pt x="60" y="0"/>
                  <a:pt x="78" y="18"/>
                  <a:pt x="78" y="43"/>
                </a:cubicBezTo>
                <a:cubicBezTo>
                  <a:pt x="78" y="67"/>
                  <a:pt x="60" y="85"/>
                  <a:pt x="42" y="85"/>
                </a:cubicBezTo>
                <a:cubicBezTo>
                  <a:pt x="18" y="85"/>
                  <a:pt x="0" y="67"/>
                  <a:pt x="0" y="43"/>
                </a:cubicBezTo>
                <a:cubicBezTo>
                  <a:pt x="0" y="18"/>
                  <a:pt x="18" y="0"/>
                  <a:pt x="42" y="0"/>
                </a:cubicBezTo>
                <a:lnTo>
                  <a:pt x="42" y="0"/>
                </a:lnTo>
                <a:lnTo>
                  <a:pt x="42" y="0"/>
                </a:lnTo>
                <a:cubicBezTo>
                  <a:pt x="18" y="0"/>
                  <a:pt x="0" y="18"/>
                  <a:pt x="0" y="43"/>
                </a:cubicBezTo>
                <a:cubicBezTo>
                  <a:pt x="0" y="67"/>
                  <a:pt x="18" y="85"/>
                  <a:pt x="42" y="85"/>
                </a:cubicBezTo>
                <a:cubicBezTo>
                  <a:pt x="60" y="85"/>
                  <a:pt x="78" y="67"/>
                  <a:pt x="78" y="43"/>
                </a:cubicBezTo>
                <a:cubicBezTo>
                  <a:pt x="78" y="18"/>
                  <a:pt x="60"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13" name="Freeform 747"/>
          <p:cNvSpPr>
            <a:spLocks noChangeArrowheads="1"/>
          </p:cNvSpPr>
          <p:nvPr/>
        </p:nvSpPr>
        <p:spPr bwMode="auto">
          <a:xfrm>
            <a:off x="9932991" y="5019452"/>
            <a:ext cx="106375" cy="100781"/>
          </a:xfrm>
          <a:custGeom>
            <a:avLst/>
            <a:gdLst>
              <a:gd name="T0" fmla="*/ 42 w 85"/>
              <a:gd name="T1" fmla="*/ 78 h 79"/>
              <a:gd name="T2" fmla="*/ 42 w 85"/>
              <a:gd name="T3" fmla="*/ 78 h 79"/>
              <a:gd name="T4" fmla="*/ 0 w 85"/>
              <a:gd name="T5" fmla="*/ 42 h 79"/>
              <a:gd name="T6" fmla="*/ 42 w 85"/>
              <a:gd name="T7" fmla="*/ 0 h 79"/>
              <a:gd name="T8" fmla="*/ 84 w 85"/>
              <a:gd name="T9" fmla="*/ 42 h 79"/>
              <a:gd name="T10" fmla="*/ 42 w 85"/>
              <a:gd name="T11" fmla="*/ 78 h 79"/>
            </a:gdLst>
            <a:ahLst/>
            <a:cxnLst>
              <a:cxn ang="0">
                <a:pos x="T0" y="T1"/>
              </a:cxn>
              <a:cxn ang="0">
                <a:pos x="T2" y="T3"/>
              </a:cxn>
              <a:cxn ang="0">
                <a:pos x="T4" y="T5"/>
              </a:cxn>
              <a:cxn ang="0">
                <a:pos x="T6" y="T7"/>
              </a:cxn>
              <a:cxn ang="0">
                <a:pos x="T8" y="T9"/>
              </a:cxn>
              <a:cxn ang="0">
                <a:pos x="T10" y="T11"/>
              </a:cxn>
            </a:cxnLst>
            <a:rect l="0" t="0" r="r" b="b"/>
            <a:pathLst>
              <a:path w="85" h="79">
                <a:moveTo>
                  <a:pt x="42" y="78"/>
                </a:moveTo>
                <a:lnTo>
                  <a:pt x="42" y="78"/>
                </a:lnTo>
                <a:cubicBezTo>
                  <a:pt x="18" y="78"/>
                  <a:pt x="0" y="60"/>
                  <a:pt x="0" y="42"/>
                </a:cubicBezTo>
                <a:cubicBezTo>
                  <a:pt x="0" y="18"/>
                  <a:pt x="18" y="0"/>
                  <a:pt x="42" y="0"/>
                </a:cubicBezTo>
                <a:cubicBezTo>
                  <a:pt x="66" y="0"/>
                  <a:pt x="84" y="18"/>
                  <a:pt x="84" y="42"/>
                </a:cubicBezTo>
                <a:cubicBezTo>
                  <a:pt x="84" y="60"/>
                  <a:pt x="66" y="78"/>
                  <a:pt x="42" y="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14" name="Freeform 748"/>
          <p:cNvSpPr>
            <a:spLocks noChangeArrowheads="1"/>
          </p:cNvSpPr>
          <p:nvPr/>
        </p:nvSpPr>
        <p:spPr bwMode="auto">
          <a:xfrm>
            <a:off x="9932991" y="5019452"/>
            <a:ext cx="106375" cy="100781"/>
          </a:xfrm>
          <a:custGeom>
            <a:avLst/>
            <a:gdLst>
              <a:gd name="T0" fmla="*/ 42 w 85"/>
              <a:gd name="T1" fmla="*/ 0 h 79"/>
              <a:gd name="T2" fmla="*/ 42 w 85"/>
              <a:gd name="T3" fmla="*/ 0 h 79"/>
              <a:gd name="T4" fmla="*/ 84 w 85"/>
              <a:gd name="T5" fmla="*/ 42 h 79"/>
              <a:gd name="T6" fmla="*/ 42 w 85"/>
              <a:gd name="T7" fmla="*/ 78 h 79"/>
              <a:gd name="T8" fmla="*/ 6 w 85"/>
              <a:gd name="T9" fmla="*/ 42 h 79"/>
              <a:gd name="T10" fmla="*/ 42 w 85"/>
              <a:gd name="T11" fmla="*/ 0 h 79"/>
              <a:gd name="T12" fmla="*/ 42 w 85"/>
              <a:gd name="T13" fmla="*/ 0 h 79"/>
              <a:gd name="T14" fmla="*/ 42 w 85"/>
              <a:gd name="T15" fmla="*/ 0 h 79"/>
              <a:gd name="T16" fmla="*/ 0 w 85"/>
              <a:gd name="T17" fmla="*/ 42 h 79"/>
              <a:gd name="T18" fmla="*/ 42 w 85"/>
              <a:gd name="T19" fmla="*/ 78 h 79"/>
              <a:gd name="T20" fmla="*/ 84 w 85"/>
              <a:gd name="T21" fmla="*/ 42 h 79"/>
              <a:gd name="T22" fmla="*/ 42 w 85"/>
              <a:gd name="T2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79">
                <a:moveTo>
                  <a:pt x="42" y="0"/>
                </a:moveTo>
                <a:lnTo>
                  <a:pt x="42" y="0"/>
                </a:lnTo>
                <a:cubicBezTo>
                  <a:pt x="66" y="0"/>
                  <a:pt x="84" y="18"/>
                  <a:pt x="84" y="42"/>
                </a:cubicBezTo>
                <a:cubicBezTo>
                  <a:pt x="84" y="60"/>
                  <a:pt x="66" y="78"/>
                  <a:pt x="42" y="78"/>
                </a:cubicBezTo>
                <a:cubicBezTo>
                  <a:pt x="18" y="78"/>
                  <a:pt x="6" y="60"/>
                  <a:pt x="6" y="42"/>
                </a:cubicBezTo>
                <a:cubicBezTo>
                  <a:pt x="6" y="18"/>
                  <a:pt x="18" y="0"/>
                  <a:pt x="42" y="0"/>
                </a:cubicBezTo>
                <a:lnTo>
                  <a:pt x="42" y="0"/>
                </a:lnTo>
                <a:lnTo>
                  <a:pt x="42" y="0"/>
                </a:lnTo>
                <a:cubicBezTo>
                  <a:pt x="18" y="0"/>
                  <a:pt x="0" y="18"/>
                  <a:pt x="0" y="42"/>
                </a:cubicBezTo>
                <a:cubicBezTo>
                  <a:pt x="0" y="60"/>
                  <a:pt x="18" y="78"/>
                  <a:pt x="42" y="78"/>
                </a:cubicBezTo>
                <a:cubicBezTo>
                  <a:pt x="66" y="78"/>
                  <a:pt x="84" y="60"/>
                  <a:pt x="84" y="42"/>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15" name="Freeform 749"/>
          <p:cNvSpPr>
            <a:spLocks noChangeArrowheads="1"/>
          </p:cNvSpPr>
          <p:nvPr/>
        </p:nvSpPr>
        <p:spPr bwMode="auto">
          <a:xfrm>
            <a:off x="11758131" y="3994841"/>
            <a:ext cx="100774" cy="100781"/>
          </a:xfrm>
          <a:custGeom>
            <a:avLst/>
            <a:gdLst>
              <a:gd name="T0" fmla="*/ 43 w 80"/>
              <a:gd name="T1" fmla="*/ 79 h 80"/>
              <a:gd name="T2" fmla="*/ 43 w 80"/>
              <a:gd name="T3" fmla="*/ 79 h 80"/>
              <a:gd name="T4" fmla="*/ 0 w 80"/>
              <a:gd name="T5" fmla="*/ 36 h 80"/>
              <a:gd name="T6" fmla="*/ 43 w 80"/>
              <a:gd name="T7" fmla="*/ 0 h 80"/>
              <a:gd name="T8" fmla="*/ 79 w 80"/>
              <a:gd name="T9" fmla="*/ 36 h 80"/>
              <a:gd name="T10" fmla="*/ 43 w 80"/>
              <a:gd name="T11" fmla="*/ 79 h 80"/>
            </a:gdLst>
            <a:ahLst/>
            <a:cxnLst>
              <a:cxn ang="0">
                <a:pos x="T0" y="T1"/>
              </a:cxn>
              <a:cxn ang="0">
                <a:pos x="T2" y="T3"/>
              </a:cxn>
              <a:cxn ang="0">
                <a:pos x="T4" y="T5"/>
              </a:cxn>
              <a:cxn ang="0">
                <a:pos x="T6" y="T7"/>
              </a:cxn>
              <a:cxn ang="0">
                <a:pos x="T8" y="T9"/>
              </a:cxn>
              <a:cxn ang="0">
                <a:pos x="T10" y="T11"/>
              </a:cxn>
            </a:cxnLst>
            <a:rect l="0" t="0" r="r" b="b"/>
            <a:pathLst>
              <a:path w="80" h="80">
                <a:moveTo>
                  <a:pt x="43" y="79"/>
                </a:moveTo>
                <a:lnTo>
                  <a:pt x="43" y="79"/>
                </a:lnTo>
                <a:cubicBezTo>
                  <a:pt x="19" y="79"/>
                  <a:pt x="0" y="60"/>
                  <a:pt x="0" y="36"/>
                </a:cubicBezTo>
                <a:cubicBezTo>
                  <a:pt x="0" y="18"/>
                  <a:pt x="19" y="0"/>
                  <a:pt x="43" y="0"/>
                </a:cubicBezTo>
                <a:cubicBezTo>
                  <a:pt x="61" y="0"/>
                  <a:pt x="79" y="18"/>
                  <a:pt x="79" y="36"/>
                </a:cubicBezTo>
                <a:cubicBezTo>
                  <a:pt x="79" y="60"/>
                  <a:pt x="61" y="79"/>
                  <a:pt x="43" y="7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16" name="Freeform 750"/>
          <p:cNvSpPr>
            <a:spLocks noChangeArrowheads="1"/>
          </p:cNvSpPr>
          <p:nvPr/>
        </p:nvSpPr>
        <p:spPr bwMode="auto">
          <a:xfrm>
            <a:off x="11758131" y="3989241"/>
            <a:ext cx="100774" cy="111979"/>
          </a:xfrm>
          <a:custGeom>
            <a:avLst/>
            <a:gdLst>
              <a:gd name="T0" fmla="*/ 43 w 80"/>
              <a:gd name="T1" fmla="*/ 6 h 86"/>
              <a:gd name="T2" fmla="*/ 43 w 80"/>
              <a:gd name="T3" fmla="*/ 6 h 86"/>
              <a:gd name="T4" fmla="*/ 79 w 80"/>
              <a:gd name="T5" fmla="*/ 42 h 86"/>
              <a:gd name="T6" fmla="*/ 43 w 80"/>
              <a:gd name="T7" fmla="*/ 85 h 86"/>
              <a:gd name="T8" fmla="*/ 0 w 80"/>
              <a:gd name="T9" fmla="*/ 42 h 86"/>
              <a:gd name="T10" fmla="*/ 43 w 80"/>
              <a:gd name="T11" fmla="*/ 6 h 86"/>
              <a:gd name="T12" fmla="*/ 43 w 80"/>
              <a:gd name="T13" fmla="*/ 0 h 86"/>
              <a:gd name="T14" fmla="*/ 43 w 80"/>
              <a:gd name="T15" fmla="*/ 0 h 86"/>
              <a:gd name="T16" fmla="*/ 0 w 80"/>
              <a:gd name="T17" fmla="*/ 42 h 86"/>
              <a:gd name="T18" fmla="*/ 43 w 80"/>
              <a:gd name="T19" fmla="*/ 85 h 86"/>
              <a:gd name="T20" fmla="*/ 79 w 80"/>
              <a:gd name="T21" fmla="*/ 42 h 86"/>
              <a:gd name="T22" fmla="*/ 43 w 80"/>
              <a:gd name="T23" fmla="*/ 0 h 86"/>
              <a:gd name="T24" fmla="*/ 43 w 80"/>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86">
                <a:moveTo>
                  <a:pt x="43" y="6"/>
                </a:moveTo>
                <a:lnTo>
                  <a:pt x="43" y="6"/>
                </a:lnTo>
                <a:cubicBezTo>
                  <a:pt x="61" y="6"/>
                  <a:pt x="79" y="24"/>
                  <a:pt x="79" y="42"/>
                </a:cubicBezTo>
                <a:cubicBezTo>
                  <a:pt x="79" y="66"/>
                  <a:pt x="61" y="85"/>
                  <a:pt x="43" y="85"/>
                </a:cubicBezTo>
                <a:cubicBezTo>
                  <a:pt x="19" y="85"/>
                  <a:pt x="0" y="66"/>
                  <a:pt x="0" y="42"/>
                </a:cubicBezTo>
                <a:cubicBezTo>
                  <a:pt x="0" y="24"/>
                  <a:pt x="19" y="6"/>
                  <a:pt x="43" y="6"/>
                </a:cubicBezTo>
                <a:lnTo>
                  <a:pt x="43" y="0"/>
                </a:lnTo>
                <a:lnTo>
                  <a:pt x="43" y="0"/>
                </a:lnTo>
                <a:cubicBezTo>
                  <a:pt x="19" y="0"/>
                  <a:pt x="0" y="24"/>
                  <a:pt x="0" y="42"/>
                </a:cubicBezTo>
                <a:cubicBezTo>
                  <a:pt x="0" y="66"/>
                  <a:pt x="19" y="85"/>
                  <a:pt x="43" y="85"/>
                </a:cubicBezTo>
                <a:cubicBezTo>
                  <a:pt x="61" y="85"/>
                  <a:pt x="79" y="66"/>
                  <a:pt x="79" y="42"/>
                </a:cubicBezTo>
                <a:cubicBezTo>
                  <a:pt x="79" y="24"/>
                  <a:pt x="61" y="0"/>
                  <a:pt x="43" y="0"/>
                </a:cubicBezTo>
                <a:lnTo>
                  <a:pt x="4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17" name="Freeform 751"/>
          <p:cNvSpPr>
            <a:spLocks noChangeArrowheads="1"/>
          </p:cNvSpPr>
          <p:nvPr/>
        </p:nvSpPr>
        <p:spPr bwMode="auto">
          <a:xfrm>
            <a:off x="11662957" y="3686900"/>
            <a:ext cx="100774" cy="100781"/>
          </a:xfrm>
          <a:custGeom>
            <a:avLst/>
            <a:gdLst>
              <a:gd name="T0" fmla="*/ 36 w 79"/>
              <a:gd name="T1" fmla="*/ 78 h 79"/>
              <a:gd name="T2" fmla="*/ 36 w 79"/>
              <a:gd name="T3" fmla="*/ 78 h 79"/>
              <a:gd name="T4" fmla="*/ 0 w 79"/>
              <a:gd name="T5" fmla="*/ 42 h 79"/>
              <a:gd name="T6" fmla="*/ 36 w 79"/>
              <a:gd name="T7" fmla="*/ 0 h 79"/>
              <a:gd name="T8" fmla="*/ 78 w 79"/>
              <a:gd name="T9" fmla="*/ 42 h 79"/>
              <a:gd name="T10" fmla="*/ 36 w 79"/>
              <a:gd name="T11" fmla="*/ 78 h 79"/>
            </a:gdLst>
            <a:ahLst/>
            <a:cxnLst>
              <a:cxn ang="0">
                <a:pos x="T0" y="T1"/>
              </a:cxn>
              <a:cxn ang="0">
                <a:pos x="T2" y="T3"/>
              </a:cxn>
              <a:cxn ang="0">
                <a:pos x="T4" y="T5"/>
              </a:cxn>
              <a:cxn ang="0">
                <a:pos x="T6" y="T7"/>
              </a:cxn>
              <a:cxn ang="0">
                <a:pos x="T8" y="T9"/>
              </a:cxn>
              <a:cxn ang="0">
                <a:pos x="T10" y="T11"/>
              </a:cxn>
            </a:cxnLst>
            <a:rect l="0" t="0" r="r" b="b"/>
            <a:pathLst>
              <a:path w="79" h="79">
                <a:moveTo>
                  <a:pt x="36" y="78"/>
                </a:moveTo>
                <a:lnTo>
                  <a:pt x="36" y="78"/>
                </a:lnTo>
                <a:cubicBezTo>
                  <a:pt x="18" y="78"/>
                  <a:pt x="0" y="60"/>
                  <a:pt x="0" y="42"/>
                </a:cubicBezTo>
                <a:cubicBezTo>
                  <a:pt x="0" y="18"/>
                  <a:pt x="18" y="0"/>
                  <a:pt x="36" y="0"/>
                </a:cubicBezTo>
                <a:cubicBezTo>
                  <a:pt x="61" y="0"/>
                  <a:pt x="78" y="18"/>
                  <a:pt x="78" y="42"/>
                </a:cubicBezTo>
                <a:cubicBezTo>
                  <a:pt x="78" y="60"/>
                  <a:pt x="61" y="78"/>
                  <a:pt x="36" y="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18" name="Freeform 752"/>
          <p:cNvSpPr>
            <a:spLocks noChangeArrowheads="1"/>
          </p:cNvSpPr>
          <p:nvPr/>
        </p:nvSpPr>
        <p:spPr bwMode="auto">
          <a:xfrm>
            <a:off x="11662957" y="3686900"/>
            <a:ext cx="100774" cy="100781"/>
          </a:xfrm>
          <a:custGeom>
            <a:avLst/>
            <a:gdLst>
              <a:gd name="T0" fmla="*/ 36 w 79"/>
              <a:gd name="T1" fmla="*/ 0 h 79"/>
              <a:gd name="T2" fmla="*/ 36 w 79"/>
              <a:gd name="T3" fmla="*/ 0 h 79"/>
              <a:gd name="T4" fmla="*/ 78 w 79"/>
              <a:gd name="T5" fmla="*/ 42 h 79"/>
              <a:gd name="T6" fmla="*/ 36 w 79"/>
              <a:gd name="T7" fmla="*/ 78 h 79"/>
              <a:gd name="T8" fmla="*/ 0 w 79"/>
              <a:gd name="T9" fmla="*/ 42 h 79"/>
              <a:gd name="T10" fmla="*/ 36 w 79"/>
              <a:gd name="T11" fmla="*/ 0 h 79"/>
              <a:gd name="T12" fmla="*/ 36 w 79"/>
              <a:gd name="T13" fmla="*/ 0 h 79"/>
              <a:gd name="T14" fmla="*/ 36 w 79"/>
              <a:gd name="T15" fmla="*/ 0 h 79"/>
              <a:gd name="T16" fmla="*/ 0 w 79"/>
              <a:gd name="T17" fmla="*/ 42 h 79"/>
              <a:gd name="T18" fmla="*/ 36 w 79"/>
              <a:gd name="T19" fmla="*/ 78 h 79"/>
              <a:gd name="T20" fmla="*/ 78 w 79"/>
              <a:gd name="T21" fmla="*/ 42 h 79"/>
              <a:gd name="T22" fmla="*/ 36 w 79"/>
              <a:gd name="T2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36" y="0"/>
                </a:moveTo>
                <a:lnTo>
                  <a:pt x="36" y="0"/>
                </a:lnTo>
                <a:cubicBezTo>
                  <a:pt x="61" y="0"/>
                  <a:pt x="78" y="18"/>
                  <a:pt x="78" y="42"/>
                </a:cubicBezTo>
                <a:cubicBezTo>
                  <a:pt x="78" y="60"/>
                  <a:pt x="61" y="78"/>
                  <a:pt x="36" y="78"/>
                </a:cubicBezTo>
                <a:cubicBezTo>
                  <a:pt x="18" y="78"/>
                  <a:pt x="0" y="60"/>
                  <a:pt x="0" y="42"/>
                </a:cubicBezTo>
                <a:cubicBezTo>
                  <a:pt x="0" y="18"/>
                  <a:pt x="18" y="0"/>
                  <a:pt x="36" y="0"/>
                </a:cubicBezTo>
                <a:lnTo>
                  <a:pt x="36" y="0"/>
                </a:lnTo>
                <a:lnTo>
                  <a:pt x="36" y="0"/>
                </a:lnTo>
                <a:cubicBezTo>
                  <a:pt x="18" y="0"/>
                  <a:pt x="0" y="18"/>
                  <a:pt x="0" y="42"/>
                </a:cubicBezTo>
                <a:cubicBezTo>
                  <a:pt x="0" y="60"/>
                  <a:pt x="18" y="78"/>
                  <a:pt x="36" y="78"/>
                </a:cubicBezTo>
                <a:cubicBezTo>
                  <a:pt x="61" y="78"/>
                  <a:pt x="78" y="60"/>
                  <a:pt x="78" y="42"/>
                </a:cubicBezTo>
                <a:cubicBezTo>
                  <a:pt x="78" y="18"/>
                  <a:pt x="61" y="0"/>
                  <a:pt x="3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19" name="Freeform 753"/>
          <p:cNvSpPr>
            <a:spLocks noChangeArrowheads="1"/>
          </p:cNvSpPr>
          <p:nvPr/>
        </p:nvSpPr>
        <p:spPr bwMode="auto">
          <a:xfrm>
            <a:off x="10498448" y="3950050"/>
            <a:ext cx="111972" cy="106382"/>
          </a:xfrm>
          <a:custGeom>
            <a:avLst/>
            <a:gdLst>
              <a:gd name="T0" fmla="*/ 42 w 86"/>
              <a:gd name="T1" fmla="*/ 84 h 85"/>
              <a:gd name="T2" fmla="*/ 42 w 86"/>
              <a:gd name="T3" fmla="*/ 84 h 85"/>
              <a:gd name="T4" fmla="*/ 0 w 86"/>
              <a:gd name="T5" fmla="*/ 42 h 85"/>
              <a:gd name="T6" fmla="*/ 42 w 86"/>
              <a:gd name="T7" fmla="*/ 0 h 85"/>
              <a:gd name="T8" fmla="*/ 85 w 86"/>
              <a:gd name="T9" fmla="*/ 42 h 85"/>
              <a:gd name="T10" fmla="*/ 42 w 86"/>
              <a:gd name="T11" fmla="*/ 84 h 85"/>
            </a:gdLst>
            <a:ahLst/>
            <a:cxnLst>
              <a:cxn ang="0">
                <a:pos x="T0" y="T1"/>
              </a:cxn>
              <a:cxn ang="0">
                <a:pos x="T2" y="T3"/>
              </a:cxn>
              <a:cxn ang="0">
                <a:pos x="T4" y="T5"/>
              </a:cxn>
              <a:cxn ang="0">
                <a:pos x="T6" y="T7"/>
              </a:cxn>
              <a:cxn ang="0">
                <a:pos x="T8" y="T9"/>
              </a:cxn>
              <a:cxn ang="0">
                <a:pos x="T10" y="T11"/>
              </a:cxn>
            </a:cxnLst>
            <a:rect l="0" t="0" r="r" b="b"/>
            <a:pathLst>
              <a:path w="86" h="85">
                <a:moveTo>
                  <a:pt x="42" y="84"/>
                </a:moveTo>
                <a:lnTo>
                  <a:pt x="42" y="84"/>
                </a:lnTo>
                <a:cubicBezTo>
                  <a:pt x="18" y="84"/>
                  <a:pt x="0" y="66"/>
                  <a:pt x="0" y="42"/>
                </a:cubicBezTo>
                <a:cubicBezTo>
                  <a:pt x="0" y="18"/>
                  <a:pt x="18" y="0"/>
                  <a:pt x="42" y="0"/>
                </a:cubicBezTo>
                <a:cubicBezTo>
                  <a:pt x="66" y="0"/>
                  <a:pt x="85" y="18"/>
                  <a:pt x="85" y="42"/>
                </a:cubicBezTo>
                <a:cubicBezTo>
                  <a:pt x="85" y="66"/>
                  <a:pt x="66" y="84"/>
                  <a:pt x="42"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20" name="Freeform 754"/>
          <p:cNvSpPr>
            <a:spLocks noChangeArrowheads="1"/>
          </p:cNvSpPr>
          <p:nvPr/>
        </p:nvSpPr>
        <p:spPr bwMode="auto">
          <a:xfrm>
            <a:off x="10498448" y="3950050"/>
            <a:ext cx="111972" cy="106382"/>
          </a:xfrm>
          <a:custGeom>
            <a:avLst/>
            <a:gdLst>
              <a:gd name="T0" fmla="*/ 42 w 86"/>
              <a:gd name="T1" fmla="*/ 0 h 85"/>
              <a:gd name="T2" fmla="*/ 42 w 86"/>
              <a:gd name="T3" fmla="*/ 0 h 85"/>
              <a:gd name="T4" fmla="*/ 78 w 86"/>
              <a:gd name="T5" fmla="*/ 42 h 85"/>
              <a:gd name="T6" fmla="*/ 42 w 86"/>
              <a:gd name="T7" fmla="*/ 78 h 85"/>
              <a:gd name="T8" fmla="*/ 0 w 86"/>
              <a:gd name="T9" fmla="*/ 42 h 85"/>
              <a:gd name="T10" fmla="*/ 42 w 86"/>
              <a:gd name="T11" fmla="*/ 0 h 85"/>
              <a:gd name="T12" fmla="*/ 42 w 86"/>
              <a:gd name="T13" fmla="*/ 0 h 85"/>
              <a:gd name="T14" fmla="*/ 42 w 86"/>
              <a:gd name="T15" fmla="*/ 0 h 85"/>
              <a:gd name="T16" fmla="*/ 0 w 86"/>
              <a:gd name="T17" fmla="*/ 42 h 85"/>
              <a:gd name="T18" fmla="*/ 42 w 86"/>
              <a:gd name="T19" fmla="*/ 84 h 85"/>
              <a:gd name="T20" fmla="*/ 85 w 86"/>
              <a:gd name="T21" fmla="*/ 42 h 85"/>
              <a:gd name="T22" fmla="*/ 42 w 86"/>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5">
                <a:moveTo>
                  <a:pt x="42" y="0"/>
                </a:moveTo>
                <a:lnTo>
                  <a:pt x="42" y="0"/>
                </a:lnTo>
                <a:cubicBezTo>
                  <a:pt x="60" y="0"/>
                  <a:pt x="78" y="18"/>
                  <a:pt x="78" y="42"/>
                </a:cubicBezTo>
                <a:cubicBezTo>
                  <a:pt x="78" y="66"/>
                  <a:pt x="60" y="78"/>
                  <a:pt x="42" y="78"/>
                </a:cubicBezTo>
                <a:cubicBezTo>
                  <a:pt x="18" y="78"/>
                  <a:pt x="0" y="66"/>
                  <a:pt x="0" y="42"/>
                </a:cubicBezTo>
                <a:cubicBezTo>
                  <a:pt x="0" y="18"/>
                  <a:pt x="18" y="0"/>
                  <a:pt x="42" y="0"/>
                </a:cubicBezTo>
                <a:lnTo>
                  <a:pt x="42" y="0"/>
                </a:lnTo>
                <a:lnTo>
                  <a:pt x="42" y="0"/>
                </a:lnTo>
                <a:cubicBezTo>
                  <a:pt x="18" y="0"/>
                  <a:pt x="0" y="18"/>
                  <a:pt x="0" y="42"/>
                </a:cubicBezTo>
                <a:cubicBezTo>
                  <a:pt x="0" y="66"/>
                  <a:pt x="18" y="84"/>
                  <a:pt x="42" y="84"/>
                </a:cubicBezTo>
                <a:cubicBezTo>
                  <a:pt x="66" y="84"/>
                  <a:pt x="85" y="66"/>
                  <a:pt x="85" y="42"/>
                </a:cubicBezTo>
                <a:cubicBezTo>
                  <a:pt x="85"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21" name="Freeform 755"/>
          <p:cNvSpPr>
            <a:spLocks noChangeArrowheads="1"/>
          </p:cNvSpPr>
          <p:nvPr/>
        </p:nvSpPr>
        <p:spPr bwMode="auto">
          <a:xfrm>
            <a:off x="9328342" y="3703692"/>
            <a:ext cx="145562" cy="145573"/>
          </a:xfrm>
          <a:custGeom>
            <a:avLst/>
            <a:gdLst>
              <a:gd name="T0" fmla="*/ 54 w 116"/>
              <a:gd name="T1" fmla="*/ 115 h 116"/>
              <a:gd name="T2" fmla="*/ 54 w 116"/>
              <a:gd name="T3" fmla="*/ 115 h 116"/>
              <a:gd name="T4" fmla="*/ 0 w 116"/>
              <a:gd name="T5" fmla="*/ 60 h 116"/>
              <a:gd name="T6" fmla="*/ 54 w 116"/>
              <a:gd name="T7" fmla="*/ 0 h 116"/>
              <a:gd name="T8" fmla="*/ 115 w 116"/>
              <a:gd name="T9" fmla="*/ 60 h 116"/>
              <a:gd name="T10" fmla="*/ 54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54" y="115"/>
                </a:moveTo>
                <a:lnTo>
                  <a:pt x="54" y="115"/>
                </a:lnTo>
                <a:cubicBezTo>
                  <a:pt x="24" y="115"/>
                  <a:pt x="0" y="90"/>
                  <a:pt x="0" y="60"/>
                </a:cubicBezTo>
                <a:cubicBezTo>
                  <a:pt x="0" y="24"/>
                  <a:pt x="24" y="0"/>
                  <a:pt x="54" y="0"/>
                </a:cubicBezTo>
                <a:cubicBezTo>
                  <a:pt x="84" y="0"/>
                  <a:pt x="115" y="24"/>
                  <a:pt x="115" y="60"/>
                </a:cubicBezTo>
                <a:cubicBezTo>
                  <a:pt x="115" y="90"/>
                  <a:pt x="84" y="115"/>
                  <a:pt x="54"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22" name="Freeform 756"/>
          <p:cNvSpPr>
            <a:spLocks noChangeArrowheads="1"/>
          </p:cNvSpPr>
          <p:nvPr/>
        </p:nvSpPr>
        <p:spPr bwMode="auto">
          <a:xfrm>
            <a:off x="9322745" y="3703692"/>
            <a:ext cx="156760" cy="145573"/>
          </a:xfrm>
          <a:custGeom>
            <a:avLst/>
            <a:gdLst>
              <a:gd name="T0" fmla="*/ 60 w 122"/>
              <a:gd name="T1" fmla="*/ 0 h 116"/>
              <a:gd name="T2" fmla="*/ 60 w 122"/>
              <a:gd name="T3" fmla="*/ 0 h 116"/>
              <a:gd name="T4" fmla="*/ 115 w 122"/>
              <a:gd name="T5" fmla="*/ 60 h 116"/>
              <a:gd name="T6" fmla="*/ 60 w 122"/>
              <a:gd name="T7" fmla="*/ 115 h 116"/>
              <a:gd name="T8" fmla="*/ 6 w 122"/>
              <a:gd name="T9" fmla="*/ 60 h 116"/>
              <a:gd name="T10" fmla="*/ 60 w 122"/>
              <a:gd name="T11" fmla="*/ 0 h 116"/>
              <a:gd name="T12" fmla="*/ 60 w 122"/>
              <a:gd name="T13" fmla="*/ 0 h 116"/>
              <a:gd name="T14" fmla="*/ 60 w 122"/>
              <a:gd name="T15" fmla="*/ 0 h 116"/>
              <a:gd name="T16" fmla="*/ 0 w 122"/>
              <a:gd name="T17" fmla="*/ 60 h 116"/>
              <a:gd name="T18" fmla="*/ 60 w 122"/>
              <a:gd name="T19" fmla="*/ 115 h 116"/>
              <a:gd name="T20" fmla="*/ 121 w 122"/>
              <a:gd name="T21" fmla="*/ 60 h 116"/>
              <a:gd name="T22" fmla="*/ 60 w 122"/>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16">
                <a:moveTo>
                  <a:pt x="60" y="0"/>
                </a:moveTo>
                <a:lnTo>
                  <a:pt x="60" y="0"/>
                </a:lnTo>
                <a:cubicBezTo>
                  <a:pt x="90" y="0"/>
                  <a:pt x="115" y="30"/>
                  <a:pt x="115" y="60"/>
                </a:cubicBezTo>
                <a:cubicBezTo>
                  <a:pt x="115" y="90"/>
                  <a:pt x="90" y="115"/>
                  <a:pt x="60" y="115"/>
                </a:cubicBezTo>
                <a:cubicBezTo>
                  <a:pt x="30" y="115"/>
                  <a:pt x="6" y="90"/>
                  <a:pt x="6" y="60"/>
                </a:cubicBezTo>
                <a:cubicBezTo>
                  <a:pt x="6" y="30"/>
                  <a:pt x="30" y="0"/>
                  <a:pt x="60" y="0"/>
                </a:cubicBezTo>
                <a:lnTo>
                  <a:pt x="60" y="0"/>
                </a:lnTo>
                <a:lnTo>
                  <a:pt x="60" y="0"/>
                </a:lnTo>
                <a:cubicBezTo>
                  <a:pt x="30" y="0"/>
                  <a:pt x="0" y="24"/>
                  <a:pt x="0" y="60"/>
                </a:cubicBezTo>
                <a:cubicBezTo>
                  <a:pt x="0" y="90"/>
                  <a:pt x="30" y="115"/>
                  <a:pt x="60" y="115"/>
                </a:cubicBezTo>
                <a:cubicBezTo>
                  <a:pt x="90" y="115"/>
                  <a:pt x="121" y="90"/>
                  <a:pt x="121" y="60"/>
                </a:cubicBezTo>
                <a:cubicBezTo>
                  <a:pt x="121" y="24"/>
                  <a:pt x="90" y="0"/>
                  <a:pt x="6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23" name="Freeform 757"/>
          <p:cNvSpPr>
            <a:spLocks noChangeArrowheads="1"/>
          </p:cNvSpPr>
          <p:nvPr/>
        </p:nvSpPr>
        <p:spPr bwMode="auto">
          <a:xfrm>
            <a:off x="10392077" y="5069841"/>
            <a:ext cx="145562" cy="145573"/>
          </a:xfrm>
          <a:custGeom>
            <a:avLst/>
            <a:gdLst>
              <a:gd name="T0" fmla="*/ 60 w 115"/>
              <a:gd name="T1" fmla="*/ 114 h 115"/>
              <a:gd name="T2" fmla="*/ 60 w 115"/>
              <a:gd name="T3" fmla="*/ 114 h 115"/>
              <a:gd name="T4" fmla="*/ 0 w 115"/>
              <a:gd name="T5" fmla="*/ 54 h 115"/>
              <a:gd name="T6" fmla="*/ 60 w 115"/>
              <a:gd name="T7" fmla="*/ 0 h 115"/>
              <a:gd name="T8" fmla="*/ 114 w 115"/>
              <a:gd name="T9" fmla="*/ 54 h 115"/>
              <a:gd name="T10" fmla="*/ 60 w 115"/>
              <a:gd name="T11" fmla="*/ 114 h 115"/>
            </a:gdLst>
            <a:ahLst/>
            <a:cxnLst>
              <a:cxn ang="0">
                <a:pos x="T0" y="T1"/>
              </a:cxn>
              <a:cxn ang="0">
                <a:pos x="T2" y="T3"/>
              </a:cxn>
              <a:cxn ang="0">
                <a:pos x="T4" y="T5"/>
              </a:cxn>
              <a:cxn ang="0">
                <a:pos x="T6" y="T7"/>
              </a:cxn>
              <a:cxn ang="0">
                <a:pos x="T8" y="T9"/>
              </a:cxn>
              <a:cxn ang="0">
                <a:pos x="T10" y="T11"/>
              </a:cxn>
            </a:cxnLst>
            <a:rect l="0" t="0" r="r" b="b"/>
            <a:pathLst>
              <a:path w="115" h="115">
                <a:moveTo>
                  <a:pt x="60" y="114"/>
                </a:moveTo>
                <a:lnTo>
                  <a:pt x="60" y="114"/>
                </a:lnTo>
                <a:cubicBezTo>
                  <a:pt x="30" y="114"/>
                  <a:pt x="0" y="84"/>
                  <a:pt x="0" y="54"/>
                </a:cubicBezTo>
                <a:cubicBezTo>
                  <a:pt x="0" y="24"/>
                  <a:pt x="30" y="0"/>
                  <a:pt x="60" y="0"/>
                </a:cubicBezTo>
                <a:cubicBezTo>
                  <a:pt x="90" y="0"/>
                  <a:pt x="114" y="24"/>
                  <a:pt x="114" y="54"/>
                </a:cubicBezTo>
                <a:cubicBezTo>
                  <a:pt x="114" y="84"/>
                  <a:pt x="90" y="114"/>
                  <a:pt x="60"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24" name="Freeform 758"/>
          <p:cNvSpPr>
            <a:spLocks noChangeArrowheads="1"/>
          </p:cNvSpPr>
          <p:nvPr/>
        </p:nvSpPr>
        <p:spPr bwMode="auto">
          <a:xfrm>
            <a:off x="10392077" y="5069841"/>
            <a:ext cx="145562" cy="145573"/>
          </a:xfrm>
          <a:custGeom>
            <a:avLst/>
            <a:gdLst>
              <a:gd name="T0" fmla="*/ 60 w 115"/>
              <a:gd name="T1" fmla="*/ 0 h 115"/>
              <a:gd name="T2" fmla="*/ 60 w 115"/>
              <a:gd name="T3" fmla="*/ 0 h 115"/>
              <a:gd name="T4" fmla="*/ 114 w 115"/>
              <a:gd name="T5" fmla="*/ 54 h 115"/>
              <a:gd name="T6" fmla="*/ 60 w 115"/>
              <a:gd name="T7" fmla="*/ 114 h 115"/>
              <a:gd name="T8" fmla="*/ 0 w 115"/>
              <a:gd name="T9" fmla="*/ 54 h 115"/>
              <a:gd name="T10" fmla="*/ 60 w 115"/>
              <a:gd name="T11" fmla="*/ 0 h 115"/>
              <a:gd name="T12" fmla="*/ 60 w 115"/>
              <a:gd name="T13" fmla="*/ 0 h 115"/>
              <a:gd name="T14" fmla="*/ 60 w 115"/>
              <a:gd name="T15" fmla="*/ 0 h 115"/>
              <a:gd name="T16" fmla="*/ 0 w 115"/>
              <a:gd name="T17" fmla="*/ 54 h 115"/>
              <a:gd name="T18" fmla="*/ 60 w 115"/>
              <a:gd name="T19" fmla="*/ 114 h 115"/>
              <a:gd name="T20" fmla="*/ 114 w 115"/>
              <a:gd name="T21" fmla="*/ 54 h 115"/>
              <a:gd name="T22" fmla="*/ 60 w 115"/>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60" y="0"/>
                </a:moveTo>
                <a:lnTo>
                  <a:pt x="60" y="0"/>
                </a:lnTo>
                <a:cubicBezTo>
                  <a:pt x="90" y="0"/>
                  <a:pt x="114" y="24"/>
                  <a:pt x="114" y="54"/>
                </a:cubicBezTo>
                <a:cubicBezTo>
                  <a:pt x="114" y="84"/>
                  <a:pt x="90" y="114"/>
                  <a:pt x="60" y="114"/>
                </a:cubicBezTo>
                <a:cubicBezTo>
                  <a:pt x="30" y="114"/>
                  <a:pt x="0" y="84"/>
                  <a:pt x="0" y="54"/>
                </a:cubicBezTo>
                <a:cubicBezTo>
                  <a:pt x="0" y="24"/>
                  <a:pt x="30" y="0"/>
                  <a:pt x="60" y="0"/>
                </a:cubicBezTo>
                <a:lnTo>
                  <a:pt x="60" y="0"/>
                </a:lnTo>
                <a:lnTo>
                  <a:pt x="60" y="0"/>
                </a:lnTo>
                <a:cubicBezTo>
                  <a:pt x="24" y="0"/>
                  <a:pt x="0" y="24"/>
                  <a:pt x="0" y="54"/>
                </a:cubicBezTo>
                <a:cubicBezTo>
                  <a:pt x="0" y="90"/>
                  <a:pt x="24" y="114"/>
                  <a:pt x="60" y="114"/>
                </a:cubicBezTo>
                <a:cubicBezTo>
                  <a:pt x="90" y="114"/>
                  <a:pt x="114" y="90"/>
                  <a:pt x="114" y="54"/>
                </a:cubicBezTo>
                <a:cubicBezTo>
                  <a:pt x="114" y="24"/>
                  <a:pt x="90" y="0"/>
                  <a:pt x="6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25" name="Freeform 759"/>
          <p:cNvSpPr>
            <a:spLocks noChangeArrowheads="1"/>
          </p:cNvSpPr>
          <p:nvPr/>
        </p:nvSpPr>
        <p:spPr bwMode="auto">
          <a:xfrm>
            <a:off x="10498448" y="5159421"/>
            <a:ext cx="229541" cy="229559"/>
          </a:xfrm>
          <a:custGeom>
            <a:avLst/>
            <a:gdLst>
              <a:gd name="T0" fmla="*/ 91 w 182"/>
              <a:gd name="T1" fmla="*/ 181 h 182"/>
              <a:gd name="T2" fmla="*/ 91 w 182"/>
              <a:gd name="T3" fmla="*/ 181 h 182"/>
              <a:gd name="T4" fmla="*/ 0 w 182"/>
              <a:gd name="T5" fmla="*/ 91 h 182"/>
              <a:gd name="T6" fmla="*/ 91 w 182"/>
              <a:gd name="T7" fmla="*/ 0 h 182"/>
              <a:gd name="T8" fmla="*/ 181 w 182"/>
              <a:gd name="T9" fmla="*/ 91 h 182"/>
              <a:gd name="T10" fmla="*/ 91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1" y="181"/>
                </a:moveTo>
                <a:lnTo>
                  <a:pt x="91" y="181"/>
                </a:lnTo>
                <a:cubicBezTo>
                  <a:pt x="42" y="181"/>
                  <a:pt x="0" y="145"/>
                  <a:pt x="0" y="91"/>
                </a:cubicBezTo>
                <a:cubicBezTo>
                  <a:pt x="0" y="42"/>
                  <a:pt x="42" y="0"/>
                  <a:pt x="91" y="0"/>
                </a:cubicBezTo>
                <a:cubicBezTo>
                  <a:pt x="145" y="0"/>
                  <a:pt x="181" y="42"/>
                  <a:pt x="181" y="91"/>
                </a:cubicBezTo>
                <a:cubicBezTo>
                  <a:pt x="181" y="145"/>
                  <a:pt x="145" y="181"/>
                  <a:pt x="91" y="18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26" name="Freeform 760"/>
          <p:cNvSpPr>
            <a:spLocks noChangeArrowheads="1"/>
          </p:cNvSpPr>
          <p:nvPr/>
        </p:nvSpPr>
        <p:spPr bwMode="auto">
          <a:xfrm>
            <a:off x="10498448" y="5159421"/>
            <a:ext cx="240739" cy="229559"/>
          </a:xfrm>
          <a:custGeom>
            <a:avLst/>
            <a:gdLst>
              <a:gd name="T0" fmla="*/ 91 w 188"/>
              <a:gd name="T1" fmla="*/ 0 h 182"/>
              <a:gd name="T2" fmla="*/ 91 w 188"/>
              <a:gd name="T3" fmla="*/ 0 h 182"/>
              <a:gd name="T4" fmla="*/ 181 w 188"/>
              <a:gd name="T5" fmla="*/ 91 h 182"/>
              <a:gd name="T6" fmla="*/ 91 w 188"/>
              <a:gd name="T7" fmla="*/ 181 h 182"/>
              <a:gd name="T8" fmla="*/ 0 w 188"/>
              <a:gd name="T9" fmla="*/ 91 h 182"/>
              <a:gd name="T10" fmla="*/ 91 w 188"/>
              <a:gd name="T11" fmla="*/ 0 h 182"/>
              <a:gd name="T12" fmla="*/ 91 w 188"/>
              <a:gd name="T13" fmla="*/ 0 h 182"/>
              <a:gd name="T14" fmla="*/ 91 w 188"/>
              <a:gd name="T15" fmla="*/ 0 h 182"/>
              <a:gd name="T16" fmla="*/ 0 w 188"/>
              <a:gd name="T17" fmla="*/ 91 h 182"/>
              <a:gd name="T18" fmla="*/ 91 w 188"/>
              <a:gd name="T19" fmla="*/ 181 h 182"/>
              <a:gd name="T20" fmla="*/ 187 w 188"/>
              <a:gd name="T21" fmla="*/ 91 h 182"/>
              <a:gd name="T22" fmla="*/ 91 w 188"/>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8" h="182">
                <a:moveTo>
                  <a:pt x="91" y="0"/>
                </a:moveTo>
                <a:lnTo>
                  <a:pt x="91" y="0"/>
                </a:lnTo>
                <a:cubicBezTo>
                  <a:pt x="145" y="0"/>
                  <a:pt x="181" y="42"/>
                  <a:pt x="181" y="91"/>
                </a:cubicBezTo>
                <a:cubicBezTo>
                  <a:pt x="181" y="139"/>
                  <a:pt x="145" y="181"/>
                  <a:pt x="91" y="181"/>
                </a:cubicBezTo>
                <a:cubicBezTo>
                  <a:pt x="42" y="181"/>
                  <a:pt x="0" y="139"/>
                  <a:pt x="0" y="91"/>
                </a:cubicBezTo>
                <a:cubicBezTo>
                  <a:pt x="0" y="42"/>
                  <a:pt x="42" y="0"/>
                  <a:pt x="91" y="0"/>
                </a:cubicBezTo>
                <a:lnTo>
                  <a:pt x="91" y="0"/>
                </a:lnTo>
                <a:lnTo>
                  <a:pt x="91" y="0"/>
                </a:lnTo>
                <a:cubicBezTo>
                  <a:pt x="42" y="0"/>
                  <a:pt x="0" y="42"/>
                  <a:pt x="0" y="91"/>
                </a:cubicBezTo>
                <a:cubicBezTo>
                  <a:pt x="0" y="145"/>
                  <a:pt x="42" y="181"/>
                  <a:pt x="91" y="181"/>
                </a:cubicBezTo>
                <a:cubicBezTo>
                  <a:pt x="145" y="181"/>
                  <a:pt x="187" y="145"/>
                  <a:pt x="187" y="91"/>
                </a:cubicBezTo>
                <a:cubicBezTo>
                  <a:pt x="187" y="42"/>
                  <a:pt x="145" y="0"/>
                  <a:pt x="9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27" name="Freeform 761"/>
          <p:cNvSpPr>
            <a:spLocks noChangeArrowheads="1"/>
          </p:cNvSpPr>
          <p:nvPr/>
        </p:nvSpPr>
        <p:spPr bwMode="auto">
          <a:xfrm>
            <a:off x="9221971" y="3793275"/>
            <a:ext cx="100774" cy="111979"/>
          </a:xfrm>
          <a:custGeom>
            <a:avLst/>
            <a:gdLst>
              <a:gd name="T0" fmla="*/ 43 w 80"/>
              <a:gd name="T1" fmla="*/ 85 h 86"/>
              <a:gd name="T2" fmla="*/ 43 w 80"/>
              <a:gd name="T3" fmla="*/ 85 h 86"/>
              <a:gd name="T4" fmla="*/ 0 w 80"/>
              <a:gd name="T5" fmla="*/ 43 h 86"/>
              <a:gd name="T6" fmla="*/ 43 w 80"/>
              <a:gd name="T7" fmla="*/ 0 h 86"/>
              <a:gd name="T8" fmla="*/ 79 w 80"/>
              <a:gd name="T9" fmla="*/ 43 h 86"/>
              <a:gd name="T10" fmla="*/ 43 w 80"/>
              <a:gd name="T11" fmla="*/ 85 h 86"/>
            </a:gdLst>
            <a:ahLst/>
            <a:cxnLst>
              <a:cxn ang="0">
                <a:pos x="T0" y="T1"/>
              </a:cxn>
              <a:cxn ang="0">
                <a:pos x="T2" y="T3"/>
              </a:cxn>
              <a:cxn ang="0">
                <a:pos x="T4" y="T5"/>
              </a:cxn>
              <a:cxn ang="0">
                <a:pos x="T6" y="T7"/>
              </a:cxn>
              <a:cxn ang="0">
                <a:pos x="T8" y="T9"/>
              </a:cxn>
              <a:cxn ang="0">
                <a:pos x="T10" y="T11"/>
              </a:cxn>
            </a:cxnLst>
            <a:rect l="0" t="0" r="r" b="b"/>
            <a:pathLst>
              <a:path w="80" h="86">
                <a:moveTo>
                  <a:pt x="43" y="85"/>
                </a:moveTo>
                <a:lnTo>
                  <a:pt x="43" y="85"/>
                </a:lnTo>
                <a:cubicBezTo>
                  <a:pt x="19" y="85"/>
                  <a:pt x="0" y="67"/>
                  <a:pt x="0" y="43"/>
                </a:cubicBezTo>
                <a:cubicBezTo>
                  <a:pt x="0" y="18"/>
                  <a:pt x="19" y="0"/>
                  <a:pt x="43" y="0"/>
                </a:cubicBezTo>
                <a:cubicBezTo>
                  <a:pt x="61" y="0"/>
                  <a:pt x="79" y="18"/>
                  <a:pt x="79" y="43"/>
                </a:cubicBezTo>
                <a:cubicBezTo>
                  <a:pt x="79" y="67"/>
                  <a:pt x="61" y="85"/>
                  <a:pt x="43"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28" name="Freeform 762"/>
          <p:cNvSpPr>
            <a:spLocks noChangeArrowheads="1"/>
          </p:cNvSpPr>
          <p:nvPr/>
        </p:nvSpPr>
        <p:spPr bwMode="auto">
          <a:xfrm>
            <a:off x="9221971" y="3793275"/>
            <a:ext cx="111972" cy="111979"/>
          </a:xfrm>
          <a:custGeom>
            <a:avLst/>
            <a:gdLst>
              <a:gd name="T0" fmla="*/ 43 w 86"/>
              <a:gd name="T1" fmla="*/ 6 h 86"/>
              <a:gd name="T2" fmla="*/ 43 w 86"/>
              <a:gd name="T3" fmla="*/ 6 h 86"/>
              <a:gd name="T4" fmla="*/ 79 w 86"/>
              <a:gd name="T5" fmla="*/ 43 h 86"/>
              <a:gd name="T6" fmla="*/ 43 w 86"/>
              <a:gd name="T7" fmla="*/ 85 h 86"/>
              <a:gd name="T8" fmla="*/ 0 w 86"/>
              <a:gd name="T9" fmla="*/ 43 h 86"/>
              <a:gd name="T10" fmla="*/ 43 w 86"/>
              <a:gd name="T11" fmla="*/ 6 h 86"/>
              <a:gd name="T12" fmla="*/ 43 w 86"/>
              <a:gd name="T13" fmla="*/ 0 h 86"/>
              <a:gd name="T14" fmla="*/ 43 w 86"/>
              <a:gd name="T15" fmla="*/ 0 h 86"/>
              <a:gd name="T16" fmla="*/ 0 w 86"/>
              <a:gd name="T17" fmla="*/ 43 h 86"/>
              <a:gd name="T18" fmla="*/ 43 w 86"/>
              <a:gd name="T19" fmla="*/ 85 h 86"/>
              <a:gd name="T20" fmla="*/ 85 w 86"/>
              <a:gd name="T21" fmla="*/ 43 h 86"/>
              <a:gd name="T22" fmla="*/ 43 w 86"/>
              <a:gd name="T23" fmla="*/ 0 h 86"/>
              <a:gd name="T24" fmla="*/ 43 w 86"/>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6">
                <a:moveTo>
                  <a:pt x="43" y="6"/>
                </a:moveTo>
                <a:lnTo>
                  <a:pt x="43" y="6"/>
                </a:lnTo>
                <a:cubicBezTo>
                  <a:pt x="61" y="6"/>
                  <a:pt x="79" y="24"/>
                  <a:pt x="79" y="43"/>
                </a:cubicBezTo>
                <a:cubicBezTo>
                  <a:pt x="79" y="67"/>
                  <a:pt x="61" y="85"/>
                  <a:pt x="43" y="85"/>
                </a:cubicBezTo>
                <a:cubicBezTo>
                  <a:pt x="19" y="85"/>
                  <a:pt x="0" y="67"/>
                  <a:pt x="0" y="43"/>
                </a:cubicBezTo>
                <a:cubicBezTo>
                  <a:pt x="0" y="24"/>
                  <a:pt x="19" y="6"/>
                  <a:pt x="43" y="6"/>
                </a:cubicBezTo>
                <a:lnTo>
                  <a:pt x="43" y="0"/>
                </a:lnTo>
                <a:lnTo>
                  <a:pt x="43" y="0"/>
                </a:lnTo>
                <a:cubicBezTo>
                  <a:pt x="19" y="0"/>
                  <a:pt x="0" y="18"/>
                  <a:pt x="0" y="43"/>
                </a:cubicBezTo>
                <a:cubicBezTo>
                  <a:pt x="0" y="67"/>
                  <a:pt x="19" y="85"/>
                  <a:pt x="43" y="85"/>
                </a:cubicBezTo>
                <a:cubicBezTo>
                  <a:pt x="61" y="85"/>
                  <a:pt x="85" y="67"/>
                  <a:pt x="85" y="43"/>
                </a:cubicBezTo>
                <a:cubicBezTo>
                  <a:pt x="85" y="18"/>
                  <a:pt x="61" y="0"/>
                  <a:pt x="43" y="0"/>
                </a:cubicBezTo>
                <a:lnTo>
                  <a:pt x="4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29" name="Freeform 763"/>
          <p:cNvSpPr>
            <a:spLocks noChangeArrowheads="1"/>
          </p:cNvSpPr>
          <p:nvPr/>
        </p:nvSpPr>
        <p:spPr bwMode="auto">
          <a:xfrm>
            <a:off x="10408872" y="4285984"/>
            <a:ext cx="106371" cy="111979"/>
          </a:xfrm>
          <a:custGeom>
            <a:avLst/>
            <a:gdLst>
              <a:gd name="T0" fmla="*/ 42 w 85"/>
              <a:gd name="T1" fmla="*/ 85 h 86"/>
              <a:gd name="T2" fmla="*/ 42 w 85"/>
              <a:gd name="T3" fmla="*/ 85 h 86"/>
              <a:gd name="T4" fmla="*/ 0 w 85"/>
              <a:gd name="T5" fmla="*/ 43 h 86"/>
              <a:gd name="T6" fmla="*/ 42 w 85"/>
              <a:gd name="T7" fmla="*/ 0 h 86"/>
              <a:gd name="T8" fmla="*/ 84 w 85"/>
              <a:gd name="T9" fmla="*/ 43 h 86"/>
              <a:gd name="T10" fmla="*/ 42 w 85"/>
              <a:gd name="T11" fmla="*/ 85 h 86"/>
            </a:gdLst>
            <a:ahLst/>
            <a:cxnLst>
              <a:cxn ang="0">
                <a:pos x="T0" y="T1"/>
              </a:cxn>
              <a:cxn ang="0">
                <a:pos x="T2" y="T3"/>
              </a:cxn>
              <a:cxn ang="0">
                <a:pos x="T4" y="T5"/>
              </a:cxn>
              <a:cxn ang="0">
                <a:pos x="T6" y="T7"/>
              </a:cxn>
              <a:cxn ang="0">
                <a:pos x="T8" y="T9"/>
              </a:cxn>
              <a:cxn ang="0">
                <a:pos x="T10" y="T11"/>
              </a:cxn>
            </a:cxnLst>
            <a:rect l="0" t="0" r="r" b="b"/>
            <a:pathLst>
              <a:path w="85" h="86">
                <a:moveTo>
                  <a:pt x="42" y="85"/>
                </a:moveTo>
                <a:lnTo>
                  <a:pt x="42" y="85"/>
                </a:lnTo>
                <a:cubicBezTo>
                  <a:pt x="18" y="85"/>
                  <a:pt x="0" y="67"/>
                  <a:pt x="0" y="43"/>
                </a:cubicBezTo>
                <a:cubicBezTo>
                  <a:pt x="0" y="19"/>
                  <a:pt x="18" y="0"/>
                  <a:pt x="42" y="0"/>
                </a:cubicBezTo>
                <a:cubicBezTo>
                  <a:pt x="66" y="0"/>
                  <a:pt x="84" y="19"/>
                  <a:pt x="84" y="43"/>
                </a:cubicBezTo>
                <a:cubicBezTo>
                  <a:pt x="84" y="67"/>
                  <a:pt x="66" y="85"/>
                  <a:pt x="42"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30" name="Freeform 764"/>
          <p:cNvSpPr>
            <a:spLocks noChangeArrowheads="1"/>
          </p:cNvSpPr>
          <p:nvPr/>
        </p:nvSpPr>
        <p:spPr bwMode="auto">
          <a:xfrm>
            <a:off x="10408872" y="4285984"/>
            <a:ext cx="106371" cy="111979"/>
          </a:xfrm>
          <a:custGeom>
            <a:avLst/>
            <a:gdLst>
              <a:gd name="T0" fmla="*/ 42 w 85"/>
              <a:gd name="T1" fmla="*/ 0 h 86"/>
              <a:gd name="T2" fmla="*/ 42 w 85"/>
              <a:gd name="T3" fmla="*/ 0 h 86"/>
              <a:gd name="T4" fmla="*/ 84 w 85"/>
              <a:gd name="T5" fmla="*/ 43 h 86"/>
              <a:gd name="T6" fmla="*/ 42 w 85"/>
              <a:gd name="T7" fmla="*/ 79 h 86"/>
              <a:gd name="T8" fmla="*/ 6 w 85"/>
              <a:gd name="T9" fmla="*/ 43 h 86"/>
              <a:gd name="T10" fmla="*/ 42 w 85"/>
              <a:gd name="T11" fmla="*/ 0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6" y="0"/>
                  <a:pt x="84" y="19"/>
                  <a:pt x="84" y="43"/>
                </a:cubicBezTo>
                <a:cubicBezTo>
                  <a:pt x="84" y="61"/>
                  <a:pt x="66" y="79"/>
                  <a:pt x="42" y="79"/>
                </a:cubicBezTo>
                <a:cubicBezTo>
                  <a:pt x="18" y="79"/>
                  <a:pt x="6" y="61"/>
                  <a:pt x="6" y="43"/>
                </a:cubicBezTo>
                <a:cubicBezTo>
                  <a:pt x="6" y="19"/>
                  <a:pt x="18" y="0"/>
                  <a:pt x="42" y="0"/>
                </a:cubicBezTo>
                <a:lnTo>
                  <a:pt x="42" y="0"/>
                </a:lnTo>
                <a:lnTo>
                  <a:pt x="42" y="0"/>
                </a:lnTo>
                <a:cubicBezTo>
                  <a:pt x="18" y="0"/>
                  <a:pt x="0" y="19"/>
                  <a:pt x="0" y="43"/>
                </a:cubicBezTo>
                <a:cubicBezTo>
                  <a:pt x="0" y="67"/>
                  <a:pt x="18" y="85"/>
                  <a:pt x="42" y="85"/>
                </a:cubicBezTo>
                <a:cubicBezTo>
                  <a:pt x="66" y="85"/>
                  <a:pt x="84" y="67"/>
                  <a:pt x="84" y="43"/>
                </a:cubicBezTo>
                <a:cubicBezTo>
                  <a:pt x="84" y="19"/>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31" name="Freeform 765"/>
          <p:cNvSpPr>
            <a:spLocks noChangeArrowheads="1"/>
          </p:cNvSpPr>
          <p:nvPr/>
        </p:nvSpPr>
        <p:spPr bwMode="auto">
          <a:xfrm>
            <a:off x="11825315" y="5808904"/>
            <a:ext cx="123170" cy="123177"/>
          </a:xfrm>
          <a:custGeom>
            <a:avLst/>
            <a:gdLst>
              <a:gd name="T0" fmla="*/ 48 w 97"/>
              <a:gd name="T1" fmla="*/ 97 h 98"/>
              <a:gd name="T2" fmla="*/ 48 w 97"/>
              <a:gd name="T3" fmla="*/ 97 h 98"/>
              <a:gd name="T4" fmla="*/ 0 w 97"/>
              <a:gd name="T5" fmla="*/ 48 h 98"/>
              <a:gd name="T6" fmla="*/ 48 w 97"/>
              <a:gd name="T7" fmla="*/ 0 h 98"/>
              <a:gd name="T8" fmla="*/ 96 w 97"/>
              <a:gd name="T9" fmla="*/ 48 h 98"/>
              <a:gd name="T10" fmla="*/ 48 w 97"/>
              <a:gd name="T11" fmla="*/ 97 h 98"/>
            </a:gdLst>
            <a:ahLst/>
            <a:cxnLst>
              <a:cxn ang="0">
                <a:pos x="T0" y="T1"/>
              </a:cxn>
              <a:cxn ang="0">
                <a:pos x="T2" y="T3"/>
              </a:cxn>
              <a:cxn ang="0">
                <a:pos x="T4" y="T5"/>
              </a:cxn>
              <a:cxn ang="0">
                <a:pos x="T6" y="T7"/>
              </a:cxn>
              <a:cxn ang="0">
                <a:pos x="T8" y="T9"/>
              </a:cxn>
              <a:cxn ang="0">
                <a:pos x="T10" y="T11"/>
              </a:cxn>
            </a:cxnLst>
            <a:rect l="0" t="0" r="r" b="b"/>
            <a:pathLst>
              <a:path w="97" h="98">
                <a:moveTo>
                  <a:pt x="48" y="97"/>
                </a:moveTo>
                <a:lnTo>
                  <a:pt x="48" y="97"/>
                </a:lnTo>
                <a:cubicBezTo>
                  <a:pt x="18" y="97"/>
                  <a:pt x="0" y="78"/>
                  <a:pt x="0" y="48"/>
                </a:cubicBezTo>
                <a:cubicBezTo>
                  <a:pt x="0" y="24"/>
                  <a:pt x="18" y="0"/>
                  <a:pt x="48" y="0"/>
                </a:cubicBezTo>
                <a:cubicBezTo>
                  <a:pt x="72" y="0"/>
                  <a:pt x="96" y="24"/>
                  <a:pt x="96" y="48"/>
                </a:cubicBezTo>
                <a:cubicBezTo>
                  <a:pt x="96" y="78"/>
                  <a:pt x="72" y="97"/>
                  <a:pt x="48" y="9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32" name="Freeform 766"/>
          <p:cNvSpPr>
            <a:spLocks noChangeArrowheads="1"/>
          </p:cNvSpPr>
          <p:nvPr/>
        </p:nvSpPr>
        <p:spPr bwMode="auto">
          <a:xfrm>
            <a:off x="11819714" y="5808904"/>
            <a:ext cx="128767" cy="123177"/>
          </a:xfrm>
          <a:custGeom>
            <a:avLst/>
            <a:gdLst>
              <a:gd name="T0" fmla="*/ 54 w 103"/>
              <a:gd name="T1" fmla="*/ 0 h 98"/>
              <a:gd name="T2" fmla="*/ 54 w 103"/>
              <a:gd name="T3" fmla="*/ 0 h 98"/>
              <a:gd name="T4" fmla="*/ 102 w 103"/>
              <a:gd name="T5" fmla="*/ 48 h 98"/>
              <a:gd name="T6" fmla="*/ 54 w 103"/>
              <a:gd name="T7" fmla="*/ 97 h 98"/>
              <a:gd name="T8" fmla="*/ 6 w 103"/>
              <a:gd name="T9" fmla="*/ 48 h 98"/>
              <a:gd name="T10" fmla="*/ 54 w 103"/>
              <a:gd name="T11" fmla="*/ 0 h 98"/>
              <a:gd name="T12" fmla="*/ 54 w 103"/>
              <a:gd name="T13" fmla="*/ 0 h 98"/>
              <a:gd name="T14" fmla="*/ 54 w 103"/>
              <a:gd name="T15" fmla="*/ 0 h 98"/>
              <a:gd name="T16" fmla="*/ 0 w 103"/>
              <a:gd name="T17" fmla="*/ 48 h 98"/>
              <a:gd name="T18" fmla="*/ 54 w 103"/>
              <a:gd name="T19" fmla="*/ 97 h 98"/>
              <a:gd name="T20" fmla="*/ 102 w 103"/>
              <a:gd name="T21" fmla="*/ 48 h 98"/>
              <a:gd name="T22" fmla="*/ 54 w 103"/>
              <a:gd name="T2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98">
                <a:moveTo>
                  <a:pt x="54" y="0"/>
                </a:moveTo>
                <a:lnTo>
                  <a:pt x="54" y="0"/>
                </a:lnTo>
                <a:cubicBezTo>
                  <a:pt x="78" y="0"/>
                  <a:pt x="102" y="24"/>
                  <a:pt x="102" y="48"/>
                </a:cubicBezTo>
                <a:cubicBezTo>
                  <a:pt x="102" y="78"/>
                  <a:pt x="78" y="97"/>
                  <a:pt x="54" y="97"/>
                </a:cubicBezTo>
                <a:cubicBezTo>
                  <a:pt x="24" y="97"/>
                  <a:pt x="6" y="78"/>
                  <a:pt x="6" y="48"/>
                </a:cubicBezTo>
                <a:cubicBezTo>
                  <a:pt x="6" y="24"/>
                  <a:pt x="24" y="0"/>
                  <a:pt x="54" y="0"/>
                </a:cubicBezTo>
                <a:lnTo>
                  <a:pt x="54" y="0"/>
                </a:lnTo>
                <a:lnTo>
                  <a:pt x="54" y="0"/>
                </a:lnTo>
                <a:cubicBezTo>
                  <a:pt x="24" y="0"/>
                  <a:pt x="0" y="24"/>
                  <a:pt x="0" y="48"/>
                </a:cubicBezTo>
                <a:cubicBezTo>
                  <a:pt x="0" y="78"/>
                  <a:pt x="24" y="97"/>
                  <a:pt x="54" y="97"/>
                </a:cubicBezTo>
                <a:cubicBezTo>
                  <a:pt x="78" y="97"/>
                  <a:pt x="102" y="78"/>
                  <a:pt x="102" y="48"/>
                </a:cubicBezTo>
                <a:cubicBezTo>
                  <a:pt x="102" y="24"/>
                  <a:pt x="78" y="0"/>
                  <a:pt x="5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33" name="Freeform 767"/>
          <p:cNvSpPr>
            <a:spLocks noChangeArrowheads="1"/>
          </p:cNvSpPr>
          <p:nvPr/>
        </p:nvSpPr>
        <p:spPr bwMode="auto">
          <a:xfrm>
            <a:off x="12234012" y="7079869"/>
            <a:ext cx="123170" cy="123177"/>
          </a:xfrm>
          <a:custGeom>
            <a:avLst/>
            <a:gdLst>
              <a:gd name="T0" fmla="*/ 48 w 97"/>
              <a:gd name="T1" fmla="*/ 97 h 98"/>
              <a:gd name="T2" fmla="*/ 48 w 97"/>
              <a:gd name="T3" fmla="*/ 97 h 98"/>
              <a:gd name="T4" fmla="*/ 0 w 97"/>
              <a:gd name="T5" fmla="*/ 49 h 98"/>
              <a:gd name="T6" fmla="*/ 48 w 97"/>
              <a:gd name="T7" fmla="*/ 0 h 98"/>
              <a:gd name="T8" fmla="*/ 96 w 97"/>
              <a:gd name="T9" fmla="*/ 49 h 98"/>
              <a:gd name="T10" fmla="*/ 48 w 97"/>
              <a:gd name="T11" fmla="*/ 97 h 98"/>
            </a:gdLst>
            <a:ahLst/>
            <a:cxnLst>
              <a:cxn ang="0">
                <a:pos x="T0" y="T1"/>
              </a:cxn>
              <a:cxn ang="0">
                <a:pos x="T2" y="T3"/>
              </a:cxn>
              <a:cxn ang="0">
                <a:pos x="T4" y="T5"/>
              </a:cxn>
              <a:cxn ang="0">
                <a:pos x="T6" y="T7"/>
              </a:cxn>
              <a:cxn ang="0">
                <a:pos x="T8" y="T9"/>
              </a:cxn>
              <a:cxn ang="0">
                <a:pos x="T10" y="T11"/>
              </a:cxn>
            </a:cxnLst>
            <a:rect l="0" t="0" r="r" b="b"/>
            <a:pathLst>
              <a:path w="97" h="98">
                <a:moveTo>
                  <a:pt x="48" y="97"/>
                </a:moveTo>
                <a:lnTo>
                  <a:pt x="48" y="97"/>
                </a:lnTo>
                <a:cubicBezTo>
                  <a:pt x="24" y="97"/>
                  <a:pt x="0" y="79"/>
                  <a:pt x="0" y="49"/>
                </a:cubicBezTo>
                <a:cubicBezTo>
                  <a:pt x="0" y="25"/>
                  <a:pt x="24" y="0"/>
                  <a:pt x="48" y="0"/>
                </a:cubicBezTo>
                <a:cubicBezTo>
                  <a:pt x="78" y="0"/>
                  <a:pt x="96" y="25"/>
                  <a:pt x="96" y="49"/>
                </a:cubicBezTo>
                <a:cubicBezTo>
                  <a:pt x="96" y="79"/>
                  <a:pt x="78" y="97"/>
                  <a:pt x="48" y="9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34" name="Freeform 768"/>
          <p:cNvSpPr>
            <a:spLocks noChangeArrowheads="1"/>
          </p:cNvSpPr>
          <p:nvPr/>
        </p:nvSpPr>
        <p:spPr bwMode="auto">
          <a:xfrm>
            <a:off x="12234012" y="7079869"/>
            <a:ext cx="128767" cy="123177"/>
          </a:xfrm>
          <a:custGeom>
            <a:avLst/>
            <a:gdLst>
              <a:gd name="T0" fmla="*/ 48 w 103"/>
              <a:gd name="T1" fmla="*/ 0 h 98"/>
              <a:gd name="T2" fmla="*/ 48 w 103"/>
              <a:gd name="T3" fmla="*/ 0 h 98"/>
              <a:gd name="T4" fmla="*/ 96 w 103"/>
              <a:gd name="T5" fmla="*/ 49 h 98"/>
              <a:gd name="T6" fmla="*/ 48 w 103"/>
              <a:gd name="T7" fmla="*/ 97 h 98"/>
              <a:gd name="T8" fmla="*/ 0 w 103"/>
              <a:gd name="T9" fmla="*/ 49 h 98"/>
              <a:gd name="T10" fmla="*/ 48 w 103"/>
              <a:gd name="T11" fmla="*/ 0 h 98"/>
              <a:gd name="T12" fmla="*/ 48 w 103"/>
              <a:gd name="T13" fmla="*/ 0 h 98"/>
              <a:gd name="T14" fmla="*/ 48 w 103"/>
              <a:gd name="T15" fmla="*/ 0 h 98"/>
              <a:gd name="T16" fmla="*/ 0 w 103"/>
              <a:gd name="T17" fmla="*/ 49 h 98"/>
              <a:gd name="T18" fmla="*/ 48 w 103"/>
              <a:gd name="T19" fmla="*/ 97 h 98"/>
              <a:gd name="T20" fmla="*/ 102 w 103"/>
              <a:gd name="T21" fmla="*/ 49 h 98"/>
              <a:gd name="T22" fmla="*/ 48 w 103"/>
              <a:gd name="T2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98">
                <a:moveTo>
                  <a:pt x="48" y="0"/>
                </a:moveTo>
                <a:lnTo>
                  <a:pt x="48" y="0"/>
                </a:lnTo>
                <a:cubicBezTo>
                  <a:pt x="78" y="0"/>
                  <a:pt x="96" y="25"/>
                  <a:pt x="96" y="49"/>
                </a:cubicBezTo>
                <a:cubicBezTo>
                  <a:pt x="96" y="79"/>
                  <a:pt x="78" y="97"/>
                  <a:pt x="48" y="97"/>
                </a:cubicBezTo>
                <a:cubicBezTo>
                  <a:pt x="24" y="97"/>
                  <a:pt x="0" y="79"/>
                  <a:pt x="0" y="49"/>
                </a:cubicBezTo>
                <a:cubicBezTo>
                  <a:pt x="0" y="25"/>
                  <a:pt x="24" y="0"/>
                  <a:pt x="48" y="0"/>
                </a:cubicBezTo>
                <a:lnTo>
                  <a:pt x="48" y="0"/>
                </a:lnTo>
                <a:lnTo>
                  <a:pt x="48" y="0"/>
                </a:lnTo>
                <a:cubicBezTo>
                  <a:pt x="24" y="0"/>
                  <a:pt x="0" y="25"/>
                  <a:pt x="0" y="49"/>
                </a:cubicBezTo>
                <a:cubicBezTo>
                  <a:pt x="0" y="79"/>
                  <a:pt x="24" y="97"/>
                  <a:pt x="48" y="97"/>
                </a:cubicBezTo>
                <a:cubicBezTo>
                  <a:pt x="78" y="97"/>
                  <a:pt x="102" y="79"/>
                  <a:pt x="102" y="49"/>
                </a:cubicBezTo>
                <a:cubicBezTo>
                  <a:pt x="102" y="25"/>
                  <a:pt x="78" y="0"/>
                  <a:pt x="4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35" name="Freeform 769"/>
          <p:cNvSpPr>
            <a:spLocks noChangeArrowheads="1"/>
          </p:cNvSpPr>
          <p:nvPr/>
        </p:nvSpPr>
        <p:spPr bwMode="auto">
          <a:xfrm>
            <a:off x="13454504" y="7566976"/>
            <a:ext cx="128767" cy="123177"/>
          </a:xfrm>
          <a:custGeom>
            <a:avLst/>
            <a:gdLst>
              <a:gd name="T0" fmla="*/ 48 w 103"/>
              <a:gd name="T1" fmla="*/ 96 h 97"/>
              <a:gd name="T2" fmla="*/ 48 w 103"/>
              <a:gd name="T3" fmla="*/ 96 h 97"/>
              <a:gd name="T4" fmla="*/ 0 w 103"/>
              <a:gd name="T5" fmla="*/ 48 h 97"/>
              <a:gd name="T6" fmla="*/ 48 w 103"/>
              <a:gd name="T7" fmla="*/ 0 h 97"/>
              <a:gd name="T8" fmla="*/ 102 w 103"/>
              <a:gd name="T9" fmla="*/ 48 h 97"/>
              <a:gd name="T10" fmla="*/ 48 w 103"/>
              <a:gd name="T11" fmla="*/ 96 h 97"/>
            </a:gdLst>
            <a:ahLst/>
            <a:cxnLst>
              <a:cxn ang="0">
                <a:pos x="T0" y="T1"/>
              </a:cxn>
              <a:cxn ang="0">
                <a:pos x="T2" y="T3"/>
              </a:cxn>
              <a:cxn ang="0">
                <a:pos x="T4" y="T5"/>
              </a:cxn>
              <a:cxn ang="0">
                <a:pos x="T6" y="T7"/>
              </a:cxn>
              <a:cxn ang="0">
                <a:pos x="T8" y="T9"/>
              </a:cxn>
              <a:cxn ang="0">
                <a:pos x="T10" y="T11"/>
              </a:cxn>
            </a:cxnLst>
            <a:rect l="0" t="0" r="r" b="b"/>
            <a:pathLst>
              <a:path w="103" h="97">
                <a:moveTo>
                  <a:pt x="48" y="96"/>
                </a:moveTo>
                <a:lnTo>
                  <a:pt x="48" y="96"/>
                </a:lnTo>
                <a:cubicBezTo>
                  <a:pt x="24" y="96"/>
                  <a:pt x="0" y="72"/>
                  <a:pt x="0" y="48"/>
                </a:cubicBezTo>
                <a:cubicBezTo>
                  <a:pt x="0" y="18"/>
                  <a:pt x="24" y="0"/>
                  <a:pt x="48" y="0"/>
                </a:cubicBezTo>
                <a:cubicBezTo>
                  <a:pt x="78" y="0"/>
                  <a:pt x="102" y="18"/>
                  <a:pt x="102" y="48"/>
                </a:cubicBezTo>
                <a:cubicBezTo>
                  <a:pt x="102" y="72"/>
                  <a:pt x="78" y="96"/>
                  <a:pt x="48" y="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36" name="Freeform 770"/>
          <p:cNvSpPr>
            <a:spLocks noChangeArrowheads="1"/>
          </p:cNvSpPr>
          <p:nvPr/>
        </p:nvSpPr>
        <p:spPr bwMode="auto">
          <a:xfrm>
            <a:off x="13454504" y="7566976"/>
            <a:ext cx="128767" cy="123177"/>
          </a:xfrm>
          <a:custGeom>
            <a:avLst/>
            <a:gdLst>
              <a:gd name="T0" fmla="*/ 48 w 103"/>
              <a:gd name="T1" fmla="*/ 0 h 97"/>
              <a:gd name="T2" fmla="*/ 48 w 103"/>
              <a:gd name="T3" fmla="*/ 0 h 97"/>
              <a:gd name="T4" fmla="*/ 96 w 103"/>
              <a:gd name="T5" fmla="*/ 48 h 97"/>
              <a:gd name="T6" fmla="*/ 48 w 103"/>
              <a:gd name="T7" fmla="*/ 96 h 97"/>
              <a:gd name="T8" fmla="*/ 0 w 103"/>
              <a:gd name="T9" fmla="*/ 48 h 97"/>
              <a:gd name="T10" fmla="*/ 48 w 103"/>
              <a:gd name="T11" fmla="*/ 0 h 97"/>
              <a:gd name="T12" fmla="*/ 48 w 103"/>
              <a:gd name="T13" fmla="*/ 0 h 97"/>
              <a:gd name="T14" fmla="*/ 48 w 103"/>
              <a:gd name="T15" fmla="*/ 0 h 97"/>
              <a:gd name="T16" fmla="*/ 0 w 103"/>
              <a:gd name="T17" fmla="*/ 48 h 97"/>
              <a:gd name="T18" fmla="*/ 48 w 103"/>
              <a:gd name="T19" fmla="*/ 96 h 97"/>
              <a:gd name="T20" fmla="*/ 102 w 103"/>
              <a:gd name="T21" fmla="*/ 48 h 97"/>
              <a:gd name="T22" fmla="*/ 48 w 103"/>
              <a:gd name="T2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97">
                <a:moveTo>
                  <a:pt x="48" y="0"/>
                </a:moveTo>
                <a:lnTo>
                  <a:pt x="48" y="0"/>
                </a:lnTo>
                <a:cubicBezTo>
                  <a:pt x="78" y="0"/>
                  <a:pt x="96" y="24"/>
                  <a:pt x="96" y="48"/>
                </a:cubicBezTo>
                <a:cubicBezTo>
                  <a:pt x="96" y="72"/>
                  <a:pt x="78" y="96"/>
                  <a:pt x="48" y="96"/>
                </a:cubicBezTo>
                <a:cubicBezTo>
                  <a:pt x="24" y="96"/>
                  <a:pt x="0" y="72"/>
                  <a:pt x="0" y="48"/>
                </a:cubicBezTo>
                <a:cubicBezTo>
                  <a:pt x="0" y="24"/>
                  <a:pt x="24" y="0"/>
                  <a:pt x="48" y="0"/>
                </a:cubicBezTo>
                <a:lnTo>
                  <a:pt x="48" y="0"/>
                </a:lnTo>
                <a:lnTo>
                  <a:pt x="48" y="0"/>
                </a:lnTo>
                <a:cubicBezTo>
                  <a:pt x="24" y="0"/>
                  <a:pt x="0" y="18"/>
                  <a:pt x="0" y="48"/>
                </a:cubicBezTo>
                <a:cubicBezTo>
                  <a:pt x="0" y="78"/>
                  <a:pt x="24" y="96"/>
                  <a:pt x="48" y="96"/>
                </a:cubicBezTo>
                <a:cubicBezTo>
                  <a:pt x="78" y="96"/>
                  <a:pt x="102" y="78"/>
                  <a:pt x="102" y="48"/>
                </a:cubicBezTo>
                <a:cubicBezTo>
                  <a:pt x="102" y="18"/>
                  <a:pt x="78" y="0"/>
                  <a:pt x="4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37" name="Freeform 771"/>
          <p:cNvSpPr>
            <a:spLocks noChangeArrowheads="1"/>
          </p:cNvSpPr>
          <p:nvPr/>
        </p:nvSpPr>
        <p:spPr bwMode="auto">
          <a:xfrm>
            <a:off x="12032464" y="6883903"/>
            <a:ext cx="123170" cy="123177"/>
          </a:xfrm>
          <a:custGeom>
            <a:avLst/>
            <a:gdLst>
              <a:gd name="T0" fmla="*/ 48 w 97"/>
              <a:gd name="T1" fmla="*/ 96 h 97"/>
              <a:gd name="T2" fmla="*/ 48 w 97"/>
              <a:gd name="T3" fmla="*/ 96 h 97"/>
              <a:gd name="T4" fmla="*/ 0 w 97"/>
              <a:gd name="T5" fmla="*/ 48 h 97"/>
              <a:gd name="T6" fmla="*/ 48 w 97"/>
              <a:gd name="T7" fmla="*/ 0 h 97"/>
              <a:gd name="T8" fmla="*/ 96 w 97"/>
              <a:gd name="T9" fmla="*/ 48 h 97"/>
              <a:gd name="T10" fmla="*/ 48 w 97"/>
              <a:gd name="T11" fmla="*/ 96 h 97"/>
            </a:gdLst>
            <a:ahLst/>
            <a:cxnLst>
              <a:cxn ang="0">
                <a:pos x="T0" y="T1"/>
              </a:cxn>
              <a:cxn ang="0">
                <a:pos x="T2" y="T3"/>
              </a:cxn>
              <a:cxn ang="0">
                <a:pos x="T4" y="T5"/>
              </a:cxn>
              <a:cxn ang="0">
                <a:pos x="T6" y="T7"/>
              </a:cxn>
              <a:cxn ang="0">
                <a:pos x="T8" y="T9"/>
              </a:cxn>
              <a:cxn ang="0">
                <a:pos x="T10" y="T11"/>
              </a:cxn>
            </a:cxnLst>
            <a:rect l="0" t="0" r="r" b="b"/>
            <a:pathLst>
              <a:path w="97" h="97">
                <a:moveTo>
                  <a:pt x="48" y="96"/>
                </a:moveTo>
                <a:lnTo>
                  <a:pt x="48" y="96"/>
                </a:lnTo>
                <a:cubicBezTo>
                  <a:pt x="24" y="96"/>
                  <a:pt x="0" y="78"/>
                  <a:pt x="0" y="48"/>
                </a:cubicBezTo>
                <a:cubicBezTo>
                  <a:pt x="0" y="24"/>
                  <a:pt x="24" y="0"/>
                  <a:pt x="48" y="0"/>
                </a:cubicBezTo>
                <a:cubicBezTo>
                  <a:pt x="78" y="0"/>
                  <a:pt x="96" y="24"/>
                  <a:pt x="96" y="48"/>
                </a:cubicBezTo>
                <a:cubicBezTo>
                  <a:pt x="96" y="78"/>
                  <a:pt x="78" y="96"/>
                  <a:pt x="48" y="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38" name="Freeform 772"/>
          <p:cNvSpPr>
            <a:spLocks noChangeArrowheads="1"/>
          </p:cNvSpPr>
          <p:nvPr/>
        </p:nvSpPr>
        <p:spPr bwMode="auto">
          <a:xfrm>
            <a:off x="12032464" y="6883903"/>
            <a:ext cx="123170" cy="123177"/>
          </a:xfrm>
          <a:custGeom>
            <a:avLst/>
            <a:gdLst>
              <a:gd name="T0" fmla="*/ 48 w 97"/>
              <a:gd name="T1" fmla="*/ 0 h 97"/>
              <a:gd name="T2" fmla="*/ 48 w 97"/>
              <a:gd name="T3" fmla="*/ 0 h 97"/>
              <a:gd name="T4" fmla="*/ 96 w 97"/>
              <a:gd name="T5" fmla="*/ 48 h 97"/>
              <a:gd name="T6" fmla="*/ 48 w 97"/>
              <a:gd name="T7" fmla="*/ 96 h 97"/>
              <a:gd name="T8" fmla="*/ 0 w 97"/>
              <a:gd name="T9" fmla="*/ 48 h 97"/>
              <a:gd name="T10" fmla="*/ 48 w 97"/>
              <a:gd name="T11" fmla="*/ 0 h 97"/>
              <a:gd name="T12" fmla="*/ 48 w 97"/>
              <a:gd name="T13" fmla="*/ 0 h 97"/>
              <a:gd name="T14" fmla="*/ 48 w 97"/>
              <a:gd name="T15" fmla="*/ 0 h 97"/>
              <a:gd name="T16" fmla="*/ 0 w 97"/>
              <a:gd name="T17" fmla="*/ 48 h 97"/>
              <a:gd name="T18" fmla="*/ 48 w 97"/>
              <a:gd name="T19" fmla="*/ 96 h 97"/>
              <a:gd name="T20" fmla="*/ 96 w 97"/>
              <a:gd name="T21" fmla="*/ 48 h 97"/>
              <a:gd name="T22" fmla="*/ 48 w 97"/>
              <a:gd name="T2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97">
                <a:moveTo>
                  <a:pt x="48" y="0"/>
                </a:moveTo>
                <a:lnTo>
                  <a:pt x="48" y="0"/>
                </a:lnTo>
                <a:cubicBezTo>
                  <a:pt x="78" y="0"/>
                  <a:pt x="96" y="24"/>
                  <a:pt x="96" y="48"/>
                </a:cubicBezTo>
                <a:cubicBezTo>
                  <a:pt x="96" y="72"/>
                  <a:pt x="78" y="96"/>
                  <a:pt x="48" y="96"/>
                </a:cubicBezTo>
                <a:cubicBezTo>
                  <a:pt x="24" y="96"/>
                  <a:pt x="0" y="72"/>
                  <a:pt x="0" y="48"/>
                </a:cubicBezTo>
                <a:cubicBezTo>
                  <a:pt x="0" y="24"/>
                  <a:pt x="24" y="0"/>
                  <a:pt x="48" y="0"/>
                </a:cubicBezTo>
                <a:lnTo>
                  <a:pt x="48" y="0"/>
                </a:lnTo>
                <a:lnTo>
                  <a:pt x="48" y="0"/>
                </a:lnTo>
                <a:cubicBezTo>
                  <a:pt x="24" y="0"/>
                  <a:pt x="0" y="24"/>
                  <a:pt x="0" y="48"/>
                </a:cubicBezTo>
                <a:cubicBezTo>
                  <a:pt x="0" y="78"/>
                  <a:pt x="24" y="96"/>
                  <a:pt x="48" y="96"/>
                </a:cubicBezTo>
                <a:cubicBezTo>
                  <a:pt x="78" y="96"/>
                  <a:pt x="96" y="78"/>
                  <a:pt x="96" y="48"/>
                </a:cubicBezTo>
                <a:cubicBezTo>
                  <a:pt x="96" y="24"/>
                  <a:pt x="78" y="0"/>
                  <a:pt x="4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39" name="Freeform 773"/>
          <p:cNvSpPr>
            <a:spLocks noChangeArrowheads="1"/>
          </p:cNvSpPr>
          <p:nvPr/>
        </p:nvSpPr>
        <p:spPr bwMode="auto">
          <a:xfrm>
            <a:off x="11282253" y="6245619"/>
            <a:ext cx="184753" cy="190365"/>
          </a:xfrm>
          <a:custGeom>
            <a:avLst/>
            <a:gdLst>
              <a:gd name="T0" fmla="*/ 72 w 145"/>
              <a:gd name="T1" fmla="*/ 151 h 152"/>
              <a:gd name="T2" fmla="*/ 72 w 145"/>
              <a:gd name="T3" fmla="*/ 151 h 152"/>
              <a:gd name="T4" fmla="*/ 0 w 145"/>
              <a:gd name="T5" fmla="*/ 78 h 152"/>
              <a:gd name="T6" fmla="*/ 72 w 145"/>
              <a:gd name="T7" fmla="*/ 0 h 152"/>
              <a:gd name="T8" fmla="*/ 144 w 145"/>
              <a:gd name="T9" fmla="*/ 78 h 152"/>
              <a:gd name="T10" fmla="*/ 72 w 145"/>
              <a:gd name="T11" fmla="*/ 151 h 152"/>
            </a:gdLst>
            <a:ahLst/>
            <a:cxnLst>
              <a:cxn ang="0">
                <a:pos x="T0" y="T1"/>
              </a:cxn>
              <a:cxn ang="0">
                <a:pos x="T2" y="T3"/>
              </a:cxn>
              <a:cxn ang="0">
                <a:pos x="T4" y="T5"/>
              </a:cxn>
              <a:cxn ang="0">
                <a:pos x="T6" y="T7"/>
              </a:cxn>
              <a:cxn ang="0">
                <a:pos x="T8" y="T9"/>
              </a:cxn>
              <a:cxn ang="0">
                <a:pos x="T10" y="T11"/>
              </a:cxn>
            </a:cxnLst>
            <a:rect l="0" t="0" r="r" b="b"/>
            <a:pathLst>
              <a:path w="145" h="152">
                <a:moveTo>
                  <a:pt x="72" y="151"/>
                </a:moveTo>
                <a:lnTo>
                  <a:pt x="72" y="151"/>
                </a:lnTo>
                <a:cubicBezTo>
                  <a:pt x="30" y="151"/>
                  <a:pt x="0" y="115"/>
                  <a:pt x="0" y="78"/>
                </a:cubicBezTo>
                <a:cubicBezTo>
                  <a:pt x="0" y="36"/>
                  <a:pt x="30" y="0"/>
                  <a:pt x="72" y="0"/>
                </a:cubicBezTo>
                <a:cubicBezTo>
                  <a:pt x="114" y="0"/>
                  <a:pt x="144" y="36"/>
                  <a:pt x="144" y="78"/>
                </a:cubicBezTo>
                <a:cubicBezTo>
                  <a:pt x="144" y="115"/>
                  <a:pt x="114" y="151"/>
                  <a:pt x="72" y="15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40" name="Freeform 774"/>
          <p:cNvSpPr>
            <a:spLocks noChangeArrowheads="1"/>
          </p:cNvSpPr>
          <p:nvPr/>
        </p:nvSpPr>
        <p:spPr bwMode="auto">
          <a:xfrm>
            <a:off x="11271055" y="6245619"/>
            <a:ext cx="190350" cy="190365"/>
          </a:xfrm>
          <a:custGeom>
            <a:avLst/>
            <a:gdLst>
              <a:gd name="T0" fmla="*/ 79 w 152"/>
              <a:gd name="T1" fmla="*/ 0 h 152"/>
              <a:gd name="T2" fmla="*/ 79 w 152"/>
              <a:gd name="T3" fmla="*/ 0 h 152"/>
              <a:gd name="T4" fmla="*/ 151 w 152"/>
              <a:gd name="T5" fmla="*/ 78 h 152"/>
              <a:gd name="T6" fmla="*/ 79 w 152"/>
              <a:gd name="T7" fmla="*/ 151 h 152"/>
              <a:gd name="T8" fmla="*/ 7 w 152"/>
              <a:gd name="T9" fmla="*/ 78 h 152"/>
              <a:gd name="T10" fmla="*/ 79 w 152"/>
              <a:gd name="T11" fmla="*/ 0 h 152"/>
              <a:gd name="T12" fmla="*/ 79 w 152"/>
              <a:gd name="T13" fmla="*/ 0 h 152"/>
              <a:gd name="T14" fmla="*/ 79 w 152"/>
              <a:gd name="T15" fmla="*/ 0 h 152"/>
              <a:gd name="T16" fmla="*/ 0 w 152"/>
              <a:gd name="T17" fmla="*/ 78 h 152"/>
              <a:gd name="T18" fmla="*/ 79 w 152"/>
              <a:gd name="T19" fmla="*/ 151 h 152"/>
              <a:gd name="T20" fmla="*/ 151 w 152"/>
              <a:gd name="T21" fmla="*/ 78 h 152"/>
              <a:gd name="T22" fmla="*/ 79 w 152"/>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2">
                <a:moveTo>
                  <a:pt x="79" y="0"/>
                </a:moveTo>
                <a:lnTo>
                  <a:pt x="79" y="0"/>
                </a:lnTo>
                <a:cubicBezTo>
                  <a:pt x="121" y="0"/>
                  <a:pt x="151" y="36"/>
                  <a:pt x="151" y="78"/>
                </a:cubicBezTo>
                <a:cubicBezTo>
                  <a:pt x="151" y="115"/>
                  <a:pt x="121" y="151"/>
                  <a:pt x="79" y="151"/>
                </a:cubicBezTo>
                <a:cubicBezTo>
                  <a:pt x="37" y="151"/>
                  <a:pt x="7" y="115"/>
                  <a:pt x="7" y="78"/>
                </a:cubicBezTo>
                <a:cubicBezTo>
                  <a:pt x="7" y="36"/>
                  <a:pt x="37" y="0"/>
                  <a:pt x="79" y="0"/>
                </a:cubicBezTo>
                <a:lnTo>
                  <a:pt x="79" y="0"/>
                </a:lnTo>
                <a:lnTo>
                  <a:pt x="79" y="0"/>
                </a:lnTo>
                <a:cubicBezTo>
                  <a:pt x="37" y="0"/>
                  <a:pt x="0" y="36"/>
                  <a:pt x="0" y="78"/>
                </a:cubicBezTo>
                <a:cubicBezTo>
                  <a:pt x="0" y="115"/>
                  <a:pt x="37" y="151"/>
                  <a:pt x="79" y="151"/>
                </a:cubicBezTo>
                <a:cubicBezTo>
                  <a:pt x="121" y="151"/>
                  <a:pt x="151" y="115"/>
                  <a:pt x="151" y="78"/>
                </a:cubicBezTo>
                <a:cubicBezTo>
                  <a:pt x="151" y="36"/>
                  <a:pt x="121" y="0"/>
                  <a:pt x="7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41" name="Freeform 775"/>
          <p:cNvSpPr>
            <a:spLocks noChangeArrowheads="1"/>
          </p:cNvSpPr>
          <p:nvPr/>
        </p:nvSpPr>
        <p:spPr bwMode="auto">
          <a:xfrm>
            <a:off x="11472603" y="6262421"/>
            <a:ext cx="274330" cy="274347"/>
          </a:xfrm>
          <a:custGeom>
            <a:avLst/>
            <a:gdLst>
              <a:gd name="T0" fmla="*/ 109 w 218"/>
              <a:gd name="T1" fmla="*/ 217 h 218"/>
              <a:gd name="T2" fmla="*/ 109 w 218"/>
              <a:gd name="T3" fmla="*/ 217 h 218"/>
              <a:gd name="T4" fmla="*/ 0 w 218"/>
              <a:gd name="T5" fmla="*/ 109 h 218"/>
              <a:gd name="T6" fmla="*/ 109 w 218"/>
              <a:gd name="T7" fmla="*/ 0 h 218"/>
              <a:gd name="T8" fmla="*/ 217 w 218"/>
              <a:gd name="T9" fmla="*/ 109 h 218"/>
              <a:gd name="T10" fmla="*/ 109 w 218"/>
              <a:gd name="T11" fmla="*/ 217 h 218"/>
            </a:gdLst>
            <a:ahLst/>
            <a:cxnLst>
              <a:cxn ang="0">
                <a:pos x="T0" y="T1"/>
              </a:cxn>
              <a:cxn ang="0">
                <a:pos x="T2" y="T3"/>
              </a:cxn>
              <a:cxn ang="0">
                <a:pos x="T4" y="T5"/>
              </a:cxn>
              <a:cxn ang="0">
                <a:pos x="T6" y="T7"/>
              </a:cxn>
              <a:cxn ang="0">
                <a:pos x="T8" y="T9"/>
              </a:cxn>
              <a:cxn ang="0">
                <a:pos x="T10" y="T11"/>
              </a:cxn>
            </a:cxnLst>
            <a:rect l="0" t="0" r="r" b="b"/>
            <a:pathLst>
              <a:path w="218" h="218">
                <a:moveTo>
                  <a:pt x="109" y="217"/>
                </a:moveTo>
                <a:lnTo>
                  <a:pt x="109" y="217"/>
                </a:lnTo>
                <a:cubicBezTo>
                  <a:pt x="49" y="217"/>
                  <a:pt x="0" y="169"/>
                  <a:pt x="0" y="109"/>
                </a:cubicBezTo>
                <a:cubicBezTo>
                  <a:pt x="0" y="48"/>
                  <a:pt x="49" y="0"/>
                  <a:pt x="109" y="0"/>
                </a:cubicBezTo>
                <a:cubicBezTo>
                  <a:pt x="169" y="0"/>
                  <a:pt x="217" y="48"/>
                  <a:pt x="217" y="109"/>
                </a:cubicBezTo>
                <a:cubicBezTo>
                  <a:pt x="217" y="169"/>
                  <a:pt x="169" y="217"/>
                  <a:pt x="109" y="21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42" name="Freeform 776"/>
          <p:cNvSpPr>
            <a:spLocks noChangeArrowheads="1"/>
          </p:cNvSpPr>
          <p:nvPr/>
        </p:nvSpPr>
        <p:spPr bwMode="auto">
          <a:xfrm>
            <a:off x="11472603" y="6262421"/>
            <a:ext cx="274330" cy="274347"/>
          </a:xfrm>
          <a:custGeom>
            <a:avLst/>
            <a:gdLst>
              <a:gd name="T0" fmla="*/ 109 w 218"/>
              <a:gd name="T1" fmla="*/ 0 h 218"/>
              <a:gd name="T2" fmla="*/ 109 w 218"/>
              <a:gd name="T3" fmla="*/ 0 h 218"/>
              <a:gd name="T4" fmla="*/ 217 w 218"/>
              <a:gd name="T5" fmla="*/ 109 h 218"/>
              <a:gd name="T6" fmla="*/ 109 w 218"/>
              <a:gd name="T7" fmla="*/ 217 h 218"/>
              <a:gd name="T8" fmla="*/ 6 w 218"/>
              <a:gd name="T9" fmla="*/ 109 h 218"/>
              <a:gd name="T10" fmla="*/ 109 w 218"/>
              <a:gd name="T11" fmla="*/ 0 h 218"/>
              <a:gd name="T12" fmla="*/ 109 w 218"/>
              <a:gd name="T13" fmla="*/ 0 h 218"/>
              <a:gd name="T14" fmla="*/ 109 w 218"/>
              <a:gd name="T15" fmla="*/ 0 h 218"/>
              <a:gd name="T16" fmla="*/ 0 w 218"/>
              <a:gd name="T17" fmla="*/ 109 h 218"/>
              <a:gd name="T18" fmla="*/ 109 w 218"/>
              <a:gd name="T19" fmla="*/ 217 h 218"/>
              <a:gd name="T20" fmla="*/ 217 w 218"/>
              <a:gd name="T21" fmla="*/ 109 h 218"/>
              <a:gd name="T22" fmla="*/ 109 w 218"/>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8" h="218">
                <a:moveTo>
                  <a:pt x="109" y="0"/>
                </a:moveTo>
                <a:lnTo>
                  <a:pt x="109" y="0"/>
                </a:lnTo>
                <a:cubicBezTo>
                  <a:pt x="169" y="0"/>
                  <a:pt x="217" y="48"/>
                  <a:pt x="217" y="109"/>
                </a:cubicBezTo>
                <a:cubicBezTo>
                  <a:pt x="217" y="169"/>
                  <a:pt x="169" y="217"/>
                  <a:pt x="109" y="217"/>
                </a:cubicBezTo>
                <a:cubicBezTo>
                  <a:pt x="49" y="217"/>
                  <a:pt x="6" y="169"/>
                  <a:pt x="6" y="109"/>
                </a:cubicBezTo>
                <a:cubicBezTo>
                  <a:pt x="6" y="48"/>
                  <a:pt x="49" y="0"/>
                  <a:pt x="109" y="0"/>
                </a:cubicBezTo>
                <a:lnTo>
                  <a:pt x="109" y="0"/>
                </a:lnTo>
                <a:lnTo>
                  <a:pt x="109" y="0"/>
                </a:lnTo>
                <a:cubicBezTo>
                  <a:pt x="49" y="0"/>
                  <a:pt x="0" y="48"/>
                  <a:pt x="0" y="109"/>
                </a:cubicBezTo>
                <a:cubicBezTo>
                  <a:pt x="0" y="169"/>
                  <a:pt x="49" y="217"/>
                  <a:pt x="109" y="217"/>
                </a:cubicBezTo>
                <a:cubicBezTo>
                  <a:pt x="169" y="217"/>
                  <a:pt x="217" y="169"/>
                  <a:pt x="217" y="109"/>
                </a:cubicBezTo>
                <a:cubicBezTo>
                  <a:pt x="217" y="48"/>
                  <a:pt x="169" y="0"/>
                  <a:pt x="10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43" name="Freeform 777"/>
          <p:cNvSpPr>
            <a:spLocks noChangeArrowheads="1"/>
          </p:cNvSpPr>
          <p:nvPr/>
        </p:nvSpPr>
        <p:spPr bwMode="auto">
          <a:xfrm>
            <a:off x="10476053" y="6184035"/>
            <a:ext cx="268732" cy="274347"/>
          </a:xfrm>
          <a:custGeom>
            <a:avLst/>
            <a:gdLst>
              <a:gd name="T0" fmla="*/ 103 w 212"/>
              <a:gd name="T1" fmla="*/ 217 h 218"/>
              <a:gd name="T2" fmla="*/ 103 w 212"/>
              <a:gd name="T3" fmla="*/ 217 h 218"/>
              <a:gd name="T4" fmla="*/ 0 w 212"/>
              <a:gd name="T5" fmla="*/ 108 h 218"/>
              <a:gd name="T6" fmla="*/ 103 w 212"/>
              <a:gd name="T7" fmla="*/ 0 h 218"/>
              <a:gd name="T8" fmla="*/ 211 w 212"/>
              <a:gd name="T9" fmla="*/ 108 h 218"/>
              <a:gd name="T10" fmla="*/ 103 w 212"/>
              <a:gd name="T11" fmla="*/ 217 h 218"/>
            </a:gdLst>
            <a:ahLst/>
            <a:cxnLst>
              <a:cxn ang="0">
                <a:pos x="T0" y="T1"/>
              </a:cxn>
              <a:cxn ang="0">
                <a:pos x="T2" y="T3"/>
              </a:cxn>
              <a:cxn ang="0">
                <a:pos x="T4" y="T5"/>
              </a:cxn>
              <a:cxn ang="0">
                <a:pos x="T6" y="T7"/>
              </a:cxn>
              <a:cxn ang="0">
                <a:pos x="T8" y="T9"/>
              </a:cxn>
              <a:cxn ang="0">
                <a:pos x="T10" y="T11"/>
              </a:cxn>
            </a:cxnLst>
            <a:rect l="0" t="0" r="r" b="b"/>
            <a:pathLst>
              <a:path w="212" h="218">
                <a:moveTo>
                  <a:pt x="103" y="217"/>
                </a:moveTo>
                <a:lnTo>
                  <a:pt x="103" y="217"/>
                </a:lnTo>
                <a:cubicBezTo>
                  <a:pt x="48" y="217"/>
                  <a:pt x="0" y="169"/>
                  <a:pt x="0" y="108"/>
                </a:cubicBezTo>
                <a:cubicBezTo>
                  <a:pt x="0" y="48"/>
                  <a:pt x="48" y="0"/>
                  <a:pt x="103" y="0"/>
                </a:cubicBezTo>
                <a:cubicBezTo>
                  <a:pt x="163" y="0"/>
                  <a:pt x="211" y="48"/>
                  <a:pt x="211" y="108"/>
                </a:cubicBezTo>
                <a:cubicBezTo>
                  <a:pt x="211" y="169"/>
                  <a:pt x="163" y="217"/>
                  <a:pt x="103" y="21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44" name="Freeform 778"/>
          <p:cNvSpPr>
            <a:spLocks noChangeArrowheads="1"/>
          </p:cNvSpPr>
          <p:nvPr/>
        </p:nvSpPr>
        <p:spPr bwMode="auto">
          <a:xfrm>
            <a:off x="10476053" y="6184035"/>
            <a:ext cx="268732" cy="274347"/>
          </a:xfrm>
          <a:custGeom>
            <a:avLst/>
            <a:gdLst>
              <a:gd name="T0" fmla="*/ 103 w 212"/>
              <a:gd name="T1" fmla="*/ 0 h 218"/>
              <a:gd name="T2" fmla="*/ 103 w 212"/>
              <a:gd name="T3" fmla="*/ 0 h 218"/>
              <a:gd name="T4" fmla="*/ 211 w 212"/>
              <a:gd name="T5" fmla="*/ 108 h 218"/>
              <a:gd name="T6" fmla="*/ 103 w 212"/>
              <a:gd name="T7" fmla="*/ 217 h 218"/>
              <a:gd name="T8" fmla="*/ 0 w 212"/>
              <a:gd name="T9" fmla="*/ 108 h 218"/>
              <a:gd name="T10" fmla="*/ 103 w 212"/>
              <a:gd name="T11" fmla="*/ 0 h 218"/>
              <a:gd name="T12" fmla="*/ 103 w 212"/>
              <a:gd name="T13" fmla="*/ 0 h 218"/>
              <a:gd name="T14" fmla="*/ 103 w 212"/>
              <a:gd name="T15" fmla="*/ 0 h 218"/>
              <a:gd name="T16" fmla="*/ 0 w 212"/>
              <a:gd name="T17" fmla="*/ 108 h 218"/>
              <a:gd name="T18" fmla="*/ 103 w 212"/>
              <a:gd name="T19" fmla="*/ 217 h 218"/>
              <a:gd name="T20" fmla="*/ 211 w 212"/>
              <a:gd name="T21" fmla="*/ 108 h 218"/>
              <a:gd name="T22" fmla="*/ 103 w 212"/>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2" h="218">
                <a:moveTo>
                  <a:pt x="103" y="0"/>
                </a:moveTo>
                <a:lnTo>
                  <a:pt x="103" y="0"/>
                </a:lnTo>
                <a:cubicBezTo>
                  <a:pt x="163" y="0"/>
                  <a:pt x="211" y="48"/>
                  <a:pt x="211" y="108"/>
                </a:cubicBezTo>
                <a:cubicBezTo>
                  <a:pt x="211" y="169"/>
                  <a:pt x="163" y="217"/>
                  <a:pt x="103" y="217"/>
                </a:cubicBezTo>
                <a:cubicBezTo>
                  <a:pt x="48" y="217"/>
                  <a:pt x="0" y="169"/>
                  <a:pt x="0" y="108"/>
                </a:cubicBezTo>
                <a:cubicBezTo>
                  <a:pt x="0" y="48"/>
                  <a:pt x="48" y="0"/>
                  <a:pt x="103" y="0"/>
                </a:cubicBezTo>
                <a:lnTo>
                  <a:pt x="103" y="0"/>
                </a:lnTo>
                <a:lnTo>
                  <a:pt x="103" y="0"/>
                </a:lnTo>
                <a:cubicBezTo>
                  <a:pt x="48" y="0"/>
                  <a:pt x="0" y="48"/>
                  <a:pt x="0" y="108"/>
                </a:cubicBezTo>
                <a:cubicBezTo>
                  <a:pt x="0" y="169"/>
                  <a:pt x="48" y="217"/>
                  <a:pt x="103" y="217"/>
                </a:cubicBezTo>
                <a:cubicBezTo>
                  <a:pt x="163" y="217"/>
                  <a:pt x="211" y="169"/>
                  <a:pt x="211" y="108"/>
                </a:cubicBezTo>
                <a:cubicBezTo>
                  <a:pt x="211" y="48"/>
                  <a:pt x="163" y="0"/>
                  <a:pt x="10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45" name="Freeform 779"/>
          <p:cNvSpPr>
            <a:spLocks noChangeArrowheads="1"/>
          </p:cNvSpPr>
          <p:nvPr/>
        </p:nvSpPr>
        <p:spPr bwMode="auto">
          <a:xfrm>
            <a:off x="11383027" y="4801091"/>
            <a:ext cx="100774" cy="106382"/>
          </a:xfrm>
          <a:custGeom>
            <a:avLst/>
            <a:gdLst>
              <a:gd name="T0" fmla="*/ 36 w 79"/>
              <a:gd name="T1" fmla="*/ 84 h 85"/>
              <a:gd name="T2" fmla="*/ 36 w 79"/>
              <a:gd name="T3" fmla="*/ 84 h 85"/>
              <a:gd name="T4" fmla="*/ 0 w 79"/>
              <a:gd name="T5" fmla="*/ 42 h 85"/>
              <a:gd name="T6" fmla="*/ 36 w 79"/>
              <a:gd name="T7" fmla="*/ 0 h 85"/>
              <a:gd name="T8" fmla="*/ 78 w 79"/>
              <a:gd name="T9" fmla="*/ 42 h 85"/>
              <a:gd name="T10" fmla="*/ 36 w 79"/>
              <a:gd name="T11" fmla="*/ 84 h 85"/>
            </a:gdLst>
            <a:ahLst/>
            <a:cxnLst>
              <a:cxn ang="0">
                <a:pos x="T0" y="T1"/>
              </a:cxn>
              <a:cxn ang="0">
                <a:pos x="T2" y="T3"/>
              </a:cxn>
              <a:cxn ang="0">
                <a:pos x="T4" y="T5"/>
              </a:cxn>
              <a:cxn ang="0">
                <a:pos x="T6" y="T7"/>
              </a:cxn>
              <a:cxn ang="0">
                <a:pos x="T8" y="T9"/>
              </a:cxn>
              <a:cxn ang="0">
                <a:pos x="T10" y="T11"/>
              </a:cxn>
            </a:cxnLst>
            <a:rect l="0" t="0" r="r" b="b"/>
            <a:pathLst>
              <a:path w="79" h="85">
                <a:moveTo>
                  <a:pt x="36" y="84"/>
                </a:moveTo>
                <a:lnTo>
                  <a:pt x="36" y="84"/>
                </a:lnTo>
                <a:cubicBezTo>
                  <a:pt x="18" y="84"/>
                  <a:pt x="0" y="66"/>
                  <a:pt x="0" y="42"/>
                </a:cubicBezTo>
                <a:cubicBezTo>
                  <a:pt x="0" y="18"/>
                  <a:pt x="18" y="0"/>
                  <a:pt x="36" y="0"/>
                </a:cubicBezTo>
                <a:cubicBezTo>
                  <a:pt x="60" y="0"/>
                  <a:pt x="78" y="18"/>
                  <a:pt x="78" y="42"/>
                </a:cubicBezTo>
                <a:cubicBezTo>
                  <a:pt x="78" y="66"/>
                  <a:pt x="60" y="84"/>
                  <a:pt x="36"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46" name="Freeform 780"/>
          <p:cNvSpPr>
            <a:spLocks noChangeArrowheads="1"/>
          </p:cNvSpPr>
          <p:nvPr/>
        </p:nvSpPr>
        <p:spPr bwMode="auto">
          <a:xfrm>
            <a:off x="11371829" y="4801091"/>
            <a:ext cx="106371" cy="106382"/>
          </a:xfrm>
          <a:custGeom>
            <a:avLst/>
            <a:gdLst>
              <a:gd name="T0" fmla="*/ 42 w 85"/>
              <a:gd name="T1" fmla="*/ 0 h 85"/>
              <a:gd name="T2" fmla="*/ 42 w 85"/>
              <a:gd name="T3" fmla="*/ 0 h 85"/>
              <a:gd name="T4" fmla="*/ 84 w 85"/>
              <a:gd name="T5" fmla="*/ 42 h 85"/>
              <a:gd name="T6" fmla="*/ 42 w 85"/>
              <a:gd name="T7" fmla="*/ 84 h 85"/>
              <a:gd name="T8" fmla="*/ 6 w 85"/>
              <a:gd name="T9" fmla="*/ 42 h 85"/>
              <a:gd name="T10" fmla="*/ 42 w 85"/>
              <a:gd name="T11" fmla="*/ 0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5">
                <a:moveTo>
                  <a:pt x="42" y="0"/>
                </a:moveTo>
                <a:lnTo>
                  <a:pt x="42" y="0"/>
                </a:lnTo>
                <a:cubicBezTo>
                  <a:pt x="66" y="0"/>
                  <a:pt x="84" y="18"/>
                  <a:pt x="84" y="42"/>
                </a:cubicBezTo>
                <a:cubicBezTo>
                  <a:pt x="84" y="66"/>
                  <a:pt x="66" y="84"/>
                  <a:pt x="42" y="84"/>
                </a:cubicBezTo>
                <a:cubicBezTo>
                  <a:pt x="24" y="84"/>
                  <a:pt x="6" y="66"/>
                  <a:pt x="6" y="42"/>
                </a:cubicBezTo>
                <a:cubicBezTo>
                  <a:pt x="6" y="18"/>
                  <a:pt x="24" y="0"/>
                  <a:pt x="42" y="0"/>
                </a:cubicBezTo>
                <a:lnTo>
                  <a:pt x="42" y="0"/>
                </a:lnTo>
                <a:lnTo>
                  <a:pt x="42" y="0"/>
                </a:lnTo>
                <a:cubicBezTo>
                  <a:pt x="24" y="0"/>
                  <a:pt x="0" y="18"/>
                  <a:pt x="0" y="42"/>
                </a:cubicBezTo>
                <a:cubicBezTo>
                  <a:pt x="0" y="66"/>
                  <a:pt x="24" y="84"/>
                  <a:pt x="42" y="84"/>
                </a:cubicBezTo>
                <a:cubicBezTo>
                  <a:pt x="66" y="84"/>
                  <a:pt x="84" y="66"/>
                  <a:pt x="84" y="42"/>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47" name="Freeform 781"/>
          <p:cNvSpPr>
            <a:spLocks noChangeArrowheads="1"/>
          </p:cNvSpPr>
          <p:nvPr/>
        </p:nvSpPr>
        <p:spPr bwMode="auto">
          <a:xfrm>
            <a:off x="11556583" y="5277001"/>
            <a:ext cx="106375" cy="106378"/>
          </a:xfrm>
          <a:custGeom>
            <a:avLst/>
            <a:gdLst>
              <a:gd name="T0" fmla="*/ 42 w 85"/>
              <a:gd name="T1" fmla="*/ 84 h 85"/>
              <a:gd name="T2" fmla="*/ 42 w 85"/>
              <a:gd name="T3" fmla="*/ 84 h 85"/>
              <a:gd name="T4" fmla="*/ 0 w 85"/>
              <a:gd name="T5" fmla="*/ 42 h 85"/>
              <a:gd name="T6" fmla="*/ 42 w 85"/>
              <a:gd name="T7" fmla="*/ 0 h 85"/>
              <a:gd name="T8" fmla="*/ 84 w 85"/>
              <a:gd name="T9" fmla="*/ 42 h 85"/>
              <a:gd name="T10" fmla="*/ 42 w 85"/>
              <a:gd name="T11" fmla="*/ 84 h 85"/>
            </a:gdLst>
            <a:ahLst/>
            <a:cxnLst>
              <a:cxn ang="0">
                <a:pos x="T0" y="T1"/>
              </a:cxn>
              <a:cxn ang="0">
                <a:pos x="T2" y="T3"/>
              </a:cxn>
              <a:cxn ang="0">
                <a:pos x="T4" y="T5"/>
              </a:cxn>
              <a:cxn ang="0">
                <a:pos x="T6" y="T7"/>
              </a:cxn>
              <a:cxn ang="0">
                <a:pos x="T8" y="T9"/>
              </a:cxn>
              <a:cxn ang="0">
                <a:pos x="T10" y="T11"/>
              </a:cxn>
            </a:cxnLst>
            <a:rect l="0" t="0" r="r" b="b"/>
            <a:pathLst>
              <a:path w="85" h="85">
                <a:moveTo>
                  <a:pt x="42" y="84"/>
                </a:moveTo>
                <a:lnTo>
                  <a:pt x="42" y="84"/>
                </a:lnTo>
                <a:cubicBezTo>
                  <a:pt x="18" y="84"/>
                  <a:pt x="0" y="66"/>
                  <a:pt x="0" y="42"/>
                </a:cubicBezTo>
                <a:cubicBezTo>
                  <a:pt x="0" y="18"/>
                  <a:pt x="18" y="0"/>
                  <a:pt x="42" y="0"/>
                </a:cubicBezTo>
                <a:cubicBezTo>
                  <a:pt x="66" y="0"/>
                  <a:pt x="84" y="18"/>
                  <a:pt x="84" y="42"/>
                </a:cubicBezTo>
                <a:cubicBezTo>
                  <a:pt x="84" y="66"/>
                  <a:pt x="66" y="84"/>
                  <a:pt x="42"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48" name="Freeform 782"/>
          <p:cNvSpPr>
            <a:spLocks noChangeArrowheads="1"/>
          </p:cNvSpPr>
          <p:nvPr/>
        </p:nvSpPr>
        <p:spPr bwMode="auto">
          <a:xfrm>
            <a:off x="11556583" y="5277001"/>
            <a:ext cx="106375" cy="106378"/>
          </a:xfrm>
          <a:custGeom>
            <a:avLst/>
            <a:gdLst>
              <a:gd name="T0" fmla="*/ 42 w 85"/>
              <a:gd name="T1" fmla="*/ 0 h 85"/>
              <a:gd name="T2" fmla="*/ 42 w 85"/>
              <a:gd name="T3" fmla="*/ 0 h 85"/>
              <a:gd name="T4" fmla="*/ 84 w 85"/>
              <a:gd name="T5" fmla="*/ 42 h 85"/>
              <a:gd name="T6" fmla="*/ 42 w 85"/>
              <a:gd name="T7" fmla="*/ 84 h 85"/>
              <a:gd name="T8" fmla="*/ 6 w 85"/>
              <a:gd name="T9" fmla="*/ 42 h 85"/>
              <a:gd name="T10" fmla="*/ 42 w 85"/>
              <a:gd name="T11" fmla="*/ 0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5">
                <a:moveTo>
                  <a:pt x="42" y="0"/>
                </a:moveTo>
                <a:lnTo>
                  <a:pt x="42" y="0"/>
                </a:lnTo>
                <a:cubicBezTo>
                  <a:pt x="66" y="0"/>
                  <a:pt x="84" y="18"/>
                  <a:pt x="84" y="42"/>
                </a:cubicBezTo>
                <a:cubicBezTo>
                  <a:pt x="84" y="66"/>
                  <a:pt x="66" y="84"/>
                  <a:pt x="42" y="84"/>
                </a:cubicBezTo>
                <a:cubicBezTo>
                  <a:pt x="24" y="84"/>
                  <a:pt x="6" y="66"/>
                  <a:pt x="6" y="42"/>
                </a:cubicBezTo>
                <a:cubicBezTo>
                  <a:pt x="6" y="18"/>
                  <a:pt x="24" y="0"/>
                  <a:pt x="42" y="0"/>
                </a:cubicBezTo>
                <a:lnTo>
                  <a:pt x="42" y="0"/>
                </a:lnTo>
                <a:lnTo>
                  <a:pt x="42" y="0"/>
                </a:lnTo>
                <a:cubicBezTo>
                  <a:pt x="18" y="0"/>
                  <a:pt x="0" y="18"/>
                  <a:pt x="0" y="42"/>
                </a:cubicBezTo>
                <a:cubicBezTo>
                  <a:pt x="0" y="66"/>
                  <a:pt x="18" y="84"/>
                  <a:pt x="42" y="84"/>
                </a:cubicBezTo>
                <a:cubicBezTo>
                  <a:pt x="66" y="84"/>
                  <a:pt x="84" y="66"/>
                  <a:pt x="84" y="42"/>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49" name="Freeform 783"/>
          <p:cNvSpPr>
            <a:spLocks noChangeArrowheads="1"/>
          </p:cNvSpPr>
          <p:nvPr/>
        </p:nvSpPr>
        <p:spPr bwMode="auto">
          <a:xfrm>
            <a:off x="11388624" y="5741716"/>
            <a:ext cx="106375" cy="100781"/>
          </a:xfrm>
          <a:custGeom>
            <a:avLst/>
            <a:gdLst>
              <a:gd name="T0" fmla="*/ 42 w 85"/>
              <a:gd name="T1" fmla="*/ 78 h 79"/>
              <a:gd name="T2" fmla="*/ 42 w 85"/>
              <a:gd name="T3" fmla="*/ 78 h 79"/>
              <a:gd name="T4" fmla="*/ 0 w 85"/>
              <a:gd name="T5" fmla="*/ 42 h 79"/>
              <a:gd name="T6" fmla="*/ 42 w 85"/>
              <a:gd name="T7" fmla="*/ 0 h 79"/>
              <a:gd name="T8" fmla="*/ 84 w 85"/>
              <a:gd name="T9" fmla="*/ 42 h 79"/>
              <a:gd name="T10" fmla="*/ 42 w 85"/>
              <a:gd name="T11" fmla="*/ 78 h 79"/>
            </a:gdLst>
            <a:ahLst/>
            <a:cxnLst>
              <a:cxn ang="0">
                <a:pos x="T0" y="T1"/>
              </a:cxn>
              <a:cxn ang="0">
                <a:pos x="T2" y="T3"/>
              </a:cxn>
              <a:cxn ang="0">
                <a:pos x="T4" y="T5"/>
              </a:cxn>
              <a:cxn ang="0">
                <a:pos x="T6" y="T7"/>
              </a:cxn>
              <a:cxn ang="0">
                <a:pos x="T8" y="T9"/>
              </a:cxn>
              <a:cxn ang="0">
                <a:pos x="T10" y="T11"/>
              </a:cxn>
            </a:cxnLst>
            <a:rect l="0" t="0" r="r" b="b"/>
            <a:pathLst>
              <a:path w="85" h="79">
                <a:moveTo>
                  <a:pt x="42" y="78"/>
                </a:moveTo>
                <a:lnTo>
                  <a:pt x="42" y="78"/>
                </a:lnTo>
                <a:cubicBezTo>
                  <a:pt x="18" y="78"/>
                  <a:pt x="0" y="60"/>
                  <a:pt x="0" y="42"/>
                </a:cubicBezTo>
                <a:cubicBezTo>
                  <a:pt x="0" y="18"/>
                  <a:pt x="18" y="0"/>
                  <a:pt x="42" y="0"/>
                </a:cubicBezTo>
                <a:cubicBezTo>
                  <a:pt x="66" y="0"/>
                  <a:pt x="84" y="18"/>
                  <a:pt x="84" y="42"/>
                </a:cubicBezTo>
                <a:cubicBezTo>
                  <a:pt x="84" y="60"/>
                  <a:pt x="66" y="78"/>
                  <a:pt x="42" y="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50" name="Freeform 784"/>
          <p:cNvSpPr>
            <a:spLocks noChangeArrowheads="1"/>
          </p:cNvSpPr>
          <p:nvPr/>
        </p:nvSpPr>
        <p:spPr bwMode="auto">
          <a:xfrm>
            <a:off x="11388624" y="5741716"/>
            <a:ext cx="106375" cy="106382"/>
          </a:xfrm>
          <a:custGeom>
            <a:avLst/>
            <a:gdLst>
              <a:gd name="T0" fmla="*/ 42 w 85"/>
              <a:gd name="T1" fmla="*/ 0 h 85"/>
              <a:gd name="T2" fmla="*/ 42 w 85"/>
              <a:gd name="T3" fmla="*/ 0 h 85"/>
              <a:gd name="T4" fmla="*/ 78 w 85"/>
              <a:gd name="T5" fmla="*/ 42 h 85"/>
              <a:gd name="T6" fmla="*/ 42 w 85"/>
              <a:gd name="T7" fmla="*/ 78 h 85"/>
              <a:gd name="T8" fmla="*/ 0 w 85"/>
              <a:gd name="T9" fmla="*/ 42 h 85"/>
              <a:gd name="T10" fmla="*/ 42 w 85"/>
              <a:gd name="T11" fmla="*/ 0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5">
                <a:moveTo>
                  <a:pt x="42" y="0"/>
                </a:moveTo>
                <a:lnTo>
                  <a:pt x="42" y="0"/>
                </a:lnTo>
                <a:cubicBezTo>
                  <a:pt x="66" y="0"/>
                  <a:pt x="78" y="18"/>
                  <a:pt x="78" y="42"/>
                </a:cubicBezTo>
                <a:cubicBezTo>
                  <a:pt x="78" y="60"/>
                  <a:pt x="66" y="78"/>
                  <a:pt x="42" y="78"/>
                </a:cubicBezTo>
                <a:cubicBezTo>
                  <a:pt x="18" y="78"/>
                  <a:pt x="0" y="60"/>
                  <a:pt x="0" y="42"/>
                </a:cubicBezTo>
                <a:cubicBezTo>
                  <a:pt x="0" y="18"/>
                  <a:pt x="18" y="0"/>
                  <a:pt x="42" y="0"/>
                </a:cubicBezTo>
                <a:lnTo>
                  <a:pt x="42" y="0"/>
                </a:lnTo>
                <a:lnTo>
                  <a:pt x="42" y="0"/>
                </a:lnTo>
                <a:cubicBezTo>
                  <a:pt x="18" y="0"/>
                  <a:pt x="0" y="18"/>
                  <a:pt x="0" y="42"/>
                </a:cubicBezTo>
                <a:cubicBezTo>
                  <a:pt x="0" y="60"/>
                  <a:pt x="18" y="84"/>
                  <a:pt x="42" y="84"/>
                </a:cubicBezTo>
                <a:cubicBezTo>
                  <a:pt x="66" y="84"/>
                  <a:pt x="84" y="60"/>
                  <a:pt x="84" y="42"/>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51" name="Freeform 785"/>
          <p:cNvSpPr>
            <a:spLocks noChangeArrowheads="1"/>
          </p:cNvSpPr>
          <p:nvPr/>
        </p:nvSpPr>
        <p:spPr bwMode="auto">
          <a:xfrm>
            <a:off x="12782675" y="6575962"/>
            <a:ext cx="100774" cy="100781"/>
          </a:xfrm>
          <a:custGeom>
            <a:avLst/>
            <a:gdLst>
              <a:gd name="T0" fmla="*/ 36 w 79"/>
              <a:gd name="T1" fmla="*/ 79 h 80"/>
              <a:gd name="T2" fmla="*/ 36 w 79"/>
              <a:gd name="T3" fmla="*/ 79 h 80"/>
              <a:gd name="T4" fmla="*/ 0 w 79"/>
              <a:gd name="T5" fmla="*/ 36 h 80"/>
              <a:gd name="T6" fmla="*/ 36 w 79"/>
              <a:gd name="T7" fmla="*/ 0 h 80"/>
              <a:gd name="T8" fmla="*/ 78 w 79"/>
              <a:gd name="T9" fmla="*/ 36 h 80"/>
              <a:gd name="T10" fmla="*/ 36 w 79"/>
              <a:gd name="T11" fmla="*/ 79 h 80"/>
            </a:gdLst>
            <a:ahLst/>
            <a:cxnLst>
              <a:cxn ang="0">
                <a:pos x="T0" y="T1"/>
              </a:cxn>
              <a:cxn ang="0">
                <a:pos x="T2" y="T3"/>
              </a:cxn>
              <a:cxn ang="0">
                <a:pos x="T4" y="T5"/>
              </a:cxn>
              <a:cxn ang="0">
                <a:pos x="T6" y="T7"/>
              </a:cxn>
              <a:cxn ang="0">
                <a:pos x="T8" y="T9"/>
              </a:cxn>
              <a:cxn ang="0">
                <a:pos x="T10" y="T11"/>
              </a:cxn>
            </a:cxnLst>
            <a:rect l="0" t="0" r="r" b="b"/>
            <a:pathLst>
              <a:path w="79" h="80">
                <a:moveTo>
                  <a:pt x="36" y="79"/>
                </a:moveTo>
                <a:lnTo>
                  <a:pt x="36" y="79"/>
                </a:lnTo>
                <a:cubicBezTo>
                  <a:pt x="18" y="79"/>
                  <a:pt x="0" y="61"/>
                  <a:pt x="0" y="36"/>
                </a:cubicBezTo>
                <a:cubicBezTo>
                  <a:pt x="0" y="18"/>
                  <a:pt x="18" y="0"/>
                  <a:pt x="36" y="0"/>
                </a:cubicBezTo>
                <a:cubicBezTo>
                  <a:pt x="60" y="0"/>
                  <a:pt x="78" y="18"/>
                  <a:pt x="78" y="36"/>
                </a:cubicBezTo>
                <a:cubicBezTo>
                  <a:pt x="78" y="61"/>
                  <a:pt x="60" y="79"/>
                  <a:pt x="36" y="7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52" name="Freeform 786"/>
          <p:cNvSpPr>
            <a:spLocks noChangeArrowheads="1"/>
          </p:cNvSpPr>
          <p:nvPr/>
        </p:nvSpPr>
        <p:spPr bwMode="auto">
          <a:xfrm>
            <a:off x="12777074" y="6570358"/>
            <a:ext cx="106375" cy="111979"/>
          </a:xfrm>
          <a:custGeom>
            <a:avLst/>
            <a:gdLst>
              <a:gd name="T0" fmla="*/ 42 w 85"/>
              <a:gd name="T1" fmla="*/ 6 h 86"/>
              <a:gd name="T2" fmla="*/ 42 w 85"/>
              <a:gd name="T3" fmla="*/ 6 h 86"/>
              <a:gd name="T4" fmla="*/ 84 w 85"/>
              <a:gd name="T5" fmla="*/ 42 h 86"/>
              <a:gd name="T6" fmla="*/ 42 w 85"/>
              <a:gd name="T7" fmla="*/ 85 h 86"/>
              <a:gd name="T8" fmla="*/ 6 w 85"/>
              <a:gd name="T9" fmla="*/ 42 h 86"/>
              <a:gd name="T10" fmla="*/ 42 w 85"/>
              <a:gd name="T11" fmla="*/ 6 h 86"/>
              <a:gd name="T12" fmla="*/ 42 w 85"/>
              <a:gd name="T13" fmla="*/ 0 h 86"/>
              <a:gd name="T14" fmla="*/ 42 w 85"/>
              <a:gd name="T15" fmla="*/ 0 h 86"/>
              <a:gd name="T16" fmla="*/ 0 w 85"/>
              <a:gd name="T17" fmla="*/ 42 h 86"/>
              <a:gd name="T18" fmla="*/ 42 w 85"/>
              <a:gd name="T19" fmla="*/ 85 h 86"/>
              <a:gd name="T20" fmla="*/ 84 w 85"/>
              <a:gd name="T21" fmla="*/ 42 h 86"/>
              <a:gd name="T22" fmla="*/ 42 w 85"/>
              <a:gd name="T23" fmla="*/ 0 h 86"/>
              <a:gd name="T24" fmla="*/ 42 w 85"/>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6">
                <a:moveTo>
                  <a:pt x="42" y="6"/>
                </a:moveTo>
                <a:lnTo>
                  <a:pt x="42" y="6"/>
                </a:lnTo>
                <a:cubicBezTo>
                  <a:pt x="66" y="6"/>
                  <a:pt x="84" y="24"/>
                  <a:pt x="84" y="42"/>
                </a:cubicBezTo>
                <a:cubicBezTo>
                  <a:pt x="84" y="67"/>
                  <a:pt x="66" y="85"/>
                  <a:pt x="42" y="85"/>
                </a:cubicBezTo>
                <a:cubicBezTo>
                  <a:pt x="24" y="85"/>
                  <a:pt x="6" y="67"/>
                  <a:pt x="6" y="42"/>
                </a:cubicBezTo>
                <a:cubicBezTo>
                  <a:pt x="6" y="24"/>
                  <a:pt x="24" y="6"/>
                  <a:pt x="42" y="6"/>
                </a:cubicBezTo>
                <a:lnTo>
                  <a:pt x="42" y="0"/>
                </a:lnTo>
                <a:lnTo>
                  <a:pt x="42" y="0"/>
                </a:lnTo>
                <a:cubicBezTo>
                  <a:pt x="24" y="0"/>
                  <a:pt x="0" y="24"/>
                  <a:pt x="0" y="42"/>
                </a:cubicBezTo>
                <a:cubicBezTo>
                  <a:pt x="0" y="67"/>
                  <a:pt x="24" y="85"/>
                  <a:pt x="42" y="85"/>
                </a:cubicBezTo>
                <a:cubicBezTo>
                  <a:pt x="66" y="85"/>
                  <a:pt x="84" y="67"/>
                  <a:pt x="84" y="42"/>
                </a:cubicBezTo>
                <a:cubicBezTo>
                  <a:pt x="84" y="24"/>
                  <a:pt x="66"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53" name="Freeform 787"/>
          <p:cNvSpPr>
            <a:spLocks noChangeArrowheads="1"/>
          </p:cNvSpPr>
          <p:nvPr/>
        </p:nvSpPr>
        <p:spPr bwMode="auto">
          <a:xfrm>
            <a:off x="14115139" y="6049657"/>
            <a:ext cx="106371" cy="106378"/>
          </a:xfrm>
          <a:custGeom>
            <a:avLst/>
            <a:gdLst>
              <a:gd name="T0" fmla="*/ 42 w 85"/>
              <a:gd name="T1" fmla="*/ 84 h 85"/>
              <a:gd name="T2" fmla="*/ 42 w 85"/>
              <a:gd name="T3" fmla="*/ 84 h 85"/>
              <a:gd name="T4" fmla="*/ 0 w 85"/>
              <a:gd name="T5" fmla="*/ 42 h 85"/>
              <a:gd name="T6" fmla="*/ 42 w 85"/>
              <a:gd name="T7" fmla="*/ 0 h 85"/>
              <a:gd name="T8" fmla="*/ 84 w 85"/>
              <a:gd name="T9" fmla="*/ 42 h 85"/>
              <a:gd name="T10" fmla="*/ 42 w 85"/>
              <a:gd name="T11" fmla="*/ 84 h 85"/>
            </a:gdLst>
            <a:ahLst/>
            <a:cxnLst>
              <a:cxn ang="0">
                <a:pos x="T0" y="T1"/>
              </a:cxn>
              <a:cxn ang="0">
                <a:pos x="T2" y="T3"/>
              </a:cxn>
              <a:cxn ang="0">
                <a:pos x="T4" y="T5"/>
              </a:cxn>
              <a:cxn ang="0">
                <a:pos x="T6" y="T7"/>
              </a:cxn>
              <a:cxn ang="0">
                <a:pos x="T8" y="T9"/>
              </a:cxn>
              <a:cxn ang="0">
                <a:pos x="T10" y="T11"/>
              </a:cxn>
            </a:cxnLst>
            <a:rect l="0" t="0" r="r" b="b"/>
            <a:pathLst>
              <a:path w="85" h="85">
                <a:moveTo>
                  <a:pt x="42" y="84"/>
                </a:moveTo>
                <a:lnTo>
                  <a:pt x="42" y="84"/>
                </a:lnTo>
                <a:cubicBezTo>
                  <a:pt x="18" y="84"/>
                  <a:pt x="0" y="66"/>
                  <a:pt x="0" y="42"/>
                </a:cubicBezTo>
                <a:cubicBezTo>
                  <a:pt x="0" y="18"/>
                  <a:pt x="18" y="0"/>
                  <a:pt x="42" y="0"/>
                </a:cubicBezTo>
                <a:cubicBezTo>
                  <a:pt x="66" y="0"/>
                  <a:pt x="84" y="18"/>
                  <a:pt x="84" y="42"/>
                </a:cubicBezTo>
                <a:cubicBezTo>
                  <a:pt x="84" y="66"/>
                  <a:pt x="66" y="84"/>
                  <a:pt x="42"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54" name="Freeform 788"/>
          <p:cNvSpPr>
            <a:spLocks noChangeArrowheads="1"/>
          </p:cNvSpPr>
          <p:nvPr/>
        </p:nvSpPr>
        <p:spPr bwMode="auto">
          <a:xfrm>
            <a:off x="14115139" y="6049657"/>
            <a:ext cx="106371" cy="106378"/>
          </a:xfrm>
          <a:custGeom>
            <a:avLst/>
            <a:gdLst>
              <a:gd name="T0" fmla="*/ 42 w 85"/>
              <a:gd name="T1" fmla="*/ 6 h 85"/>
              <a:gd name="T2" fmla="*/ 42 w 85"/>
              <a:gd name="T3" fmla="*/ 6 h 85"/>
              <a:gd name="T4" fmla="*/ 84 w 85"/>
              <a:gd name="T5" fmla="*/ 42 h 85"/>
              <a:gd name="T6" fmla="*/ 42 w 85"/>
              <a:gd name="T7" fmla="*/ 84 h 85"/>
              <a:gd name="T8" fmla="*/ 0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6" y="6"/>
                  <a:pt x="84" y="24"/>
                  <a:pt x="84" y="42"/>
                </a:cubicBezTo>
                <a:cubicBezTo>
                  <a:pt x="84" y="66"/>
                  <a:pt x="66" y="84"/>
                  <a:pt x="42" y="84"/>
                </a:cubicBezTo>
                <a:cubicBezTo>
                  <a:pt x="18" y="84"/>
                  <a:pt x="0" y="66"/>
                  <a:pt x="0" y="42"/>
                </a:cubicBezTo>
                <a:cubicBezTo>
                  <a:pt x="0" y="24"/>
                  <a:pt x="18" y="6"/>
                  <a:pt x="42" y="6"/>
                </a:cubicBezTo>
                <a:lnTo>
                  <a:pt x="42" y="0"/>
                </a:lnTo>
                <a:lnTo>
                  <a:pt x="42" y="0"/>
                </a:lnTo>
                <a:cubicBezTo>
                  <a:pt x="18" y="0"/>
                  <a:pt x="0" y="18"/>
                  <a:pt x="0" y="42"/>
                </a:cubicBezTo>
                <a:cubicBezTo>
                  <a:pt x="0" y="66"/>
                  <a:pt x="18" y="84"/>
                  <a:pt x="42" y="84"/>
                </a:cubicBezTo>
                <a:cubicBezTo>
                  <a:pt x="66" y="84"/>
                  <a:pt x="84" y="66"/>
                  <a:pt x="84" y="42"/>
                </a:cubicBezTo>
                <a:cubicBezTo>
                  <a:pt x="84" y="18"/>
                  <a:pt x="66"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55" name="Freeform 789"/>
          <p:cNvSpPr>
            <a:spLocks noChangeArrowheads="1"/>
          </p:cNvSpPr>
          <p:nvPr/>
        </p:nvSpPr>
        <p:spPr bwMode="auto">
          <a:xfrm>
            <a:off x="12317991" y="7214244"/>
            <a:ext cx="106375" cy="100781"/>
          </a:xfrm>
          <a:custGeom>
            <a:avLst/>
            <a:gdLst>
              <a:gd name="T0" fmla="*/ 42 w 85"/>
              <a:gd name="T1" fmla="*/ 78 h 79"/>
              <a:gd name="T2" fmla="*/ 42 w 85"/>
              <a:gd name="T3" fmla="*/ 78 h 79"/>
              <a:gd name="T4" fmla="*/ 0 w 85"/>
              <a:gd name="T5" fmla="*/ 42 h 79"/>
              <a:gd name="T6" fmla="*/ 42 w 85"/>
              <a:gd name="T7" fmla="*/ 0 h 79"/>
              <a:gd name="T8" fmla="*/ 84 w 85"/>
              <a:gd name="T9" fmla="*/ 42 h 79"/>
              <a:gd name="T10" fmla="*/ 42 w 85"/>
              <a:gd name="T11" fmla="*/ 78 h 79"/>
            </a:gdLst>
            <a:ahLst/>
            <a:cxnLst>
              <a:cxn ang="0">
                <a:pos x="T0" y="T1"/>
              </a:cxn>
              <a:cxn ang="0">
                <a:pos x="T2" y="T3"/>
              </a:cxn>
              <a:cxn ang="0">
                <a:pos x="T4" y="T5"/>
              </a:cxn>
              <a:cxn ang="0">
                <a:pos x="T6" y="T7"/>
              </a:cxn>
              <a:cxn ang="0">
                <a:pos x="T8" y="T9"/>
              </a:cxn>
              <a:cxn ang="0">
                <a:pos x="T10" y="T11"/>
              </a:cxn>
            </a:cxnLst>
            <a:rect l="0" t="0" r="r" b="b"/>
            <a:pathLst>
              <a:path w="85" h="79">
                <a:moveTo>
                  <a:pt x="42" y="78"/>
                </a:moveTo>
                <a:lnTo>
                  <a:pt x="42" y="78"/>
                </a:lnTo>
                <a:cubicBezTo>
                  <a:pt x="18" y="78"/>
                  <a:pt x="0" y="60"/>
                  <a:pt x="0" y="42"/>
                </a:cubicBezTo>
                <a:cubicBezTo>
                  <a:pt x="0" y="18"/>
                  <a:pt x="18" y="0"/>
                  <a:pt x="42" y="0"/>
                </a:cubicBezTo>
                <a:cubicBezTo>
                  <a:pt x="66" y="0"/>
                  <a:pt x="84" y="18"/>
                  <a:pt x="84" y="42"/>
                </a:cubicBezTo>
                <a:cubicBezTo>
                  <a:pt x="84" y="60"/>
                  <a:pt x="66" y="78"/>
                  <a:pt x="42" y="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56" name="Freeform 790"/>
          <p:cNvSpPr>
            <a:spLocks noChangeArrowheads="1"/>
          </p:cNvSpPr>
          <p:nvPr/>
        </p:nvSpPr>
        <p:spPr bwMode="auto">
          <a:xfrm>
            <a:off x="12317991" y="7214240"/>
            <a:ext cx="106375" cy="111979"/>
          </a:xfrm>
          <a:custGeom>
            <a:avLst/>
            <a:gdLst>
              <a:gd name="T0" fmla="*/ 42 w 85"/>
              <a:gd name="T1" fmla="*/ 0 h 86"/>
              <a:gd name="T2" fmla="*/ 42 w 85"/>
              <a:gd name="T3" fmla="*/ 0 h 86"/>
              <a:gd name="T4" fmla="*/ 78 w 85"/>
              <a:gd name="T5" fmla="*/ 42 h 86"/>
              <a:gd name="T6" fmla="*/ 42 w 85"/>
              <a:gd name="T7" fmla="*/ 78 h 86"/>
              <a:gd name="T8" fmla="*/ 0 w 85"/>
              <a:gd name="T9" fmla="*/ 42 h 86"/>
              <a:gd name="T10" fmla="*/ 42 w 85"/>
              <a:gd name="T11" fmla="*/ 0 h 86"/>
              <a:gd name="T12" fmla="*/ 42 w 85"/>
              <a:gd name="T13" fmla="*/ 0 h 86"/>
              <a:gd name="T14" fmla="*/ 42 w 85"/>
              <a:gd name="T15" fmla="*/ 0 h 86"/>
              <a:gd name="T16" fmla="*/ 0 w 85"/>
              <a:gd name="T17" fmla="*/ 42 h 86"/>
              <a:gd name="T18" fmla="*/ 42 w 85"/>
              <a:gd name="T19" fmla="*/ 85 h 86"/>
              <a:gd name="T20" fmla="*/ 84 w 85"/>
              <a:gd name="T21" fmla="*/ 42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6" y="0"/>
                  <a:pt x="78" y="18"/>
                  <a:pt x="78" y="42"/>
                </a:cubicBezTo>
                <a:cubicBezTo>
                  <a:pt x="78" y="60"/>
                  <a:pt x="66" y="78"/>
                  <a:pt x="42" y="78"/>
                </a:cubicBezTo>
                <a:cubicBezTo>
                  <a:pt x="18" y="78"/>
                  <a:pt x="0" y="60"/>
                  <a:pt x="0" y="42"/>
                </a:cubicBezTo>
                <a:cubicBezTo>
                  <a:pt x="0" y="18"/>
                  <a:pt x="18" y="0"/>
                  <a:pt x="42" y="0"/>
                </a:cubicBezTo>
                <a:lnTo>
                  <a:pt x="42" y="0"/>
                </a:lnTo>
                <a:lnTo>
                  <a:pt x="42" y="0"/>
                </a:lnTo>
                <a:cubicBezTo>
                  <a:pt x="18" y="0"/>
                  <a:pt x="0" y="18"/>
                  <a:pt x="0" y="42"/>
                </a:cubicBezTo>
                <a:cubicBezTo>
                  <a:pt x="0" y="60"/>
                  <a:pt x="18" y="85"/>
                  <a:pt x="42" y="85"/>
                </a:cubicBezTo>
                <a:cubicBezTo>
                  <a:pt x="66" y="85"/>
                  <a:pt x="84" y="60"/>
                  <a:pt x="84" y="42"/>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57" name="Freeform 791"/>
          <p:cNvSpPr>
            <a:spLocks noChangeArrowheads="1"/>
          </p:cNvSpPr>
          <p:nvPr/>
        </p:nvSpPr>
        <p:spPr bwMode="auto">
          <a:xfrm>
            <a:off x="12206019" y="7236639"/>
            <a:ext cx="83979" cy="78385"/>
          </a:xfrm>
          <a:custGeom>
            <a:avLst/>
            <a:gdLst>
              <a:gd name="T0" fmla="*/ 31 w 68"/>
              <a:gd name="T1" fmla="*/ 60 h 61"/>
              <a:gd name="T2" fmla="*/ 31 w 68"/>
              <a:gd name="T3" fmla="*/ 60 h 61"/>
              <a:gd name="T4" fmla="*/ 0 w 68"/>
              <a:gd name="T5" fmla="*/ 30 h 61"/>
              <a:gd name="T6" fmla="*/ 31 w 68"/>
              <a:gd name="T7" fmla="*/ 0 h 61"/>
              <a:gd name="T8" fmla="*/ 67 w 68"/>
              <a:gd name="T9" fmla="*/ 30 h 61"/>
              <a:gd name="T10" fmla="*/ 31 w 68"/>
              <a:gd name="T11" fmla="*/ 60 h 61"/>
            </a:gdLst>
            <a:ahLst/>
            <a:cxnLst>
              <a:cxn ang="0">
                <a:pos x="T0" y="T1"/>
              </a:cxn>
              <a:cxn ang="0">
                <a:pos x="T2" y="T3"/>
              </a:cxn>
              <a:cxn ang="0">
                <a:pos x="T4" y="T5"/>
              </a:cxn>
              <a:cxn ang="0">
                <a:pos x="T6" y="T7"/>
              </a:cxn>
              <a:cxn ang="0">
                <a:pos x="T8" y="T9"/>
              </a:cxn>
              <a:cxn ang="0">
                <a:pos x="T10" y="T11"/>
              </a:cxn>
            </a:cxnLst>
            <a:rect l="0" t="0" r="r" b="b"/>
            <a:pathLst>
              <a:path w="68" h="61">
                <a:moveTo>
                  <a:pt x="31" y="60"/>
                </a:moveTo>
                <a:lnTo>
                  <a:pt x="31" y="60"/>
                </a:lnTo>
                <a:cubicBezTo>
                  <a:pt x="12" y="60"/>
                  <a:pt x="0" y="48"/>
                  <a:pt x="0" y="30"/>
                </a:cubicBezTo>
                <a:cubicBezTo>
                  <a:pt x="0" y="12"/>
                  <a:pt x="12" y="0"/>
                  <a:pt x="31" y="0"/>
                </a:cubicBezTo>
                <a:cubicBezTo>
                  <a:pt x="49" y="0"/>
                  <a:pt x="67" y="12"/>
                  <a:pt x="67" y="30"/>
                </a:cubicBezTo>
                <a:cubicBezTo>
                  <a:pt x="67" y="48"/>
                  <a:pt x="49" y="60"/>
                  <a:pt x="31" y="6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58" name="Freeform 792"/>
          <p:cNvSpPr>
            <a:spLocks noChangeArrowheads="1"/>
          </p:cNvSpPr>
          <p:nvPr/>
        </p:nvSpPr>
        <p:spPr bwMode="auto">
          <a:xfrm>
            <a:off x="12206019" y="7236636"/>
            <a:ext cx="83979" cy="83983"/>
          </a:xfrm>
          <a:custGeom>
            <a:avLst/>
            <a:gdLst>
              <a:gd name="T0" fmla="*/ 31 w 68"/>
              <a:gd name="T1" fmla="*/ 0 h 68"/>
              <a:gd name="T2" fmla="*/ 31 w 68"/>
              <a:gd name="T3" fmla="*/ 0 h 68"/>
              <a:gd name="T4" fmla="*/ 61 w 68"/>
              <a:gd name="T5" fmla="*/ 30 h 68"/>
              <a:gd name="T6" fmla="*/ 31 w 68"/>
              <a:gd name="T7" fmla="*/ 60 h 68"/>
              <a:gd name="T8" fmla="*/ 0 w 68"/>
              <a:gd name="T9" fmla="*/ 30 h 68"/>
              <a:gd name="T10" fmla="*/ 31 w 68"/>
              <a:gd name="T11" fmla="*/ 0 h 68"/>
              <a:gd name="T12" fmla="*/ 31 w 68"/>
              <a:gd name="T13" fmla="*/ 0 h 68"/>
              <a:gd name="T14" fmla="*/ 31 w 68"/>
              <a:gd name="T15" fmla="*/ 0 h 68"/>
              <a:gd name="T16" fmla="*/ 0 w 68"/>
              <a:gd name="T17" fmla="*/ 30 h 68"/>
              <a:gd name="T18" fmla="*/ 31 w 68"/>
              <a:gd name="T19" fmla="*/ 67 h 68"/>
              <a:gd name="T20" fmla="*/ 67 w 68"/>
              <a:gd name="T21" fmla="*/ 30 h 68"/>
              <a:gd name="T22" fmla="*/ 31 w 68"/>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68">
                <a:moveTo>
                  <a:pt x="31" y="0"/>
                </a:moveTo>
                <a:lnTo>
                  <a:pt x="31" y="0"/>
                </a:lnTo>
                <a:cubicBezTo>
                  <a:pt x="49" y="0"/>
                  <a:pt x="61" y="12"/>
                  <a:pt x="61" y="30"/>
                </a:cubicBezTo>
                <a:cubicBezTo>
                  <a:pt x="61" y="48"/>
                  <a:pt x="49" y="60"/>
                  <a:pt x="31" y="60"/>
                </a:cubicBezTo>
                <a:cubicBezTo>
                  <a:pt x="12" y="60"/>
                  <a:pt x="0" y="48"/>
                  <a:pt x="0" y="30"/>
                </a:cubicBezTo>
                <a:cubicBezTo>
                  <a:pt x="0" y="12"/>
                  <a:pt x="12" y="0"/>
                  <a:pt x="31" y="0"/>
                </a:cubicBezTo>
                <a:lnTo>
                  <a:pt x="31" y="0"/>
                </a:lnTo>
                <a:lnTo>
                  <a:pt x="31" y="0"/>
                </a:lnTo>
                <a:cubicBezTo>
                  <a:pt x="12" y="0"/>
                  <a:pt x="0" y="12"/>
                  <a:pt x="0" y="30"/>
                </a:cubicBezTo>
                <a:cubicBezTo>
                  <a:pt x="0" y="48"/>
                  <a:pt x="12" y="67"/>
                  <a:pt x="31" y="67"/>
                </a:cubicBezTo>
                <a:cubicBezTo>
                  <a:pt x="49" y="67"/>
                  <a:pt x="67" y="48"/>
                  <a:pt x="67" y="30"/>
                </a:cubicBezTo>
                <a:cubicBezTo>
                  <a:pt x="67" y="12"/>
                  <a:pt x="49" y="0"/>
                  <a:pt x="3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59" name="Freeform 793"/>
          <p:cNvSpPr>
            <a:spLocks noChangeArrowheads="1"/>
          </p:cNvSpPr>
          <p:nvPr/>
        </p:nvSpPr>
        <p:spPr bwMode="auto">
          <a:xfrm>
            <a:off x="9020419" y="8675570"/>
            <a:ext cx="83976" cy="83986"/>
          </a:xfrm>
          <a:custGeom>
            <a:avLst/>
            <a:gdLst>
              <a:gd name="T0" fmla="*/ 36 w 67"/>
              <a:gd name="T1" fmla="*/ 67 h 68"/>
              <a:gd name="T2" fmla="*/ 36 w 67"/>
              <a:gd name="T3" fmla="*/ 67 h 68"/>
              <a:gd name="T4" fmla="*/ 0 w 67"/>
              <a:gd name="T5" fmla="*/ 30 h 68"/>
              <a:gd name="T6" fmla="*/ 36 w 67"/>
              <a:gd name="T7" fmla="*/ 0 h 68"/>
              <a:gd name="T8" fmla="*/ 66 w 67"/>
              <a:gd name="T9" fmla="*/ 30 h 68"/>
              <a:gd name="T10" fmla="*/ 36 w 67"/>
              <a:gd name="T11" fmla="*/ 67 h 68"/>
            </a:gdLst>
            <a:ahLst/>
            <a:cxnLst>
              <a:cxn ang="0">
                <a:pos x="T0" y="T1"/>
              </a:cxn>
              <a:cxn ang="0">
                <a:pos x="T2" y="T3"/>
              </a:cxn>
              <a:cxn ang="0">
                <a:pos x="T4" y="T5"/>
              </a:cxn>
              <a:cxn ang="0">
                <a:pos x="T6" y="T7"/>
              </a:cxn>
              <a:cxn ang="0">
                <a:pos x="T8" y="T9"/>
              </a:cxn>
              <a:cxn ang="0">
                <a:pos x="T10" y="T11"/>
              </a:cxn>
            </a:cxnLst>
            <a:rect l="0" t="0" r="r" b="b"/>
            <a:pathLst>
              <a:path w="67" h="68">
                <a:moveTo>
                  <a:pt x="36" y="67"/>
                </a:moveTo>
                <a:lnTo>
                  <a:pt x="36" y="67"/>
                </a:lnTo>
                <a:cubicBezTo>
                  <a:pt x="18" y="67"/>
                  <a:pt x="0" y="49"/>
                  <a:pt x="0" y="30"/>
                </a:cubicBezTo>
                <a:cubicBezTo>
                  <a:pt x="0" y="18"/>
                  <a:pt x="18" y="0"/>
                  <a:pt x="36" y="0"/>
                </a:cubicBezTo>
                <a:cubicBezTo>
                  <a:pt x="48" y="0"/>
                  <a:pt x="66" y="18"/>
                  <a:pt x="66" y="30"/>
                </a:cubicBezTo>
                <a:cubicBezTo>
                  <a:pt x="66" y="49"/>
                  <a:pt x="48" y="67"/>
                  <a:pt x="36" y="6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60" name="Freeform 794"/>
          <p:cNvSpPr>
            <a:spLocks noChangeArrowheads="1"/>
          </p:cNvSpPr>
          <p:nvPr/>
        </p:nvSpPr>
        <p:spPr bwMode="auto">
          <a:xfrm>
            <a:off x="9020419" y="8675570"/>
            <a:ext cx="83976" cy="83986"/>
          </a:xfrm>
          <a:custGeom>
            <a:avLst/>
            <a:gdLst>
              <a:gd name="T0" fmla="*/ 36 w 67"/>
              <a:gd name="T1" fmla="*/ 0 h 68"/>
              <a:gd name="T2" fmla="*/ 36 w 67"/>
              <a:gd name="T3" fmla="*/ 0 h 68"/>
              <a:gd name="T4" fmla="*/ 66 w 67"/>
              <a:gd name="T5" fmla="*/ 30 h 68"/>
              <a:gd name="T6" fmla="*/ 36 w 67"/>
              <a:gd name="T7" fmla="*/ 67 h 68"/>
              <a:gd name="T8" fmla="*/ 0 w 67"/>
              <a:gd name="T9" fmla="*/ 30 h 68"/>
              <a:gd name="T10" fmla="*/ 36 w 67"/>
              <a:gd name="T11" fmla="*/ 0 h 68"/>
              <a:gd name="T12" fmla="*/ 36 w 67"/>
              <a:gd name="T13" fmla="*/ 0 h 68"/>
              <a:gd name="T14" fmla="*/ 36 w 67"/>
              <a:gd name="T15" fmla="*/ 0 h 68"/>
              <a:gd name="T16" fmla="*/ 0 w 67"/>
              <a:gd name="T17" fmla="*/ 30 h 68"/>
              <a:gd name="T18" fmla="*/ 36 w 67"/>
              <a:gd name="T19" fmla="*/ 67 h 68"/>
              <a:gd name="T20" fmla="*/ 66 w 67"/>
              <a:gd name="T21" fmla="*/ 30 h 68"/>
              <a:gd name="T22" fmla="*/ 36 w 67"/>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8">
                <a:moveTo>
                  <a:pt x="36" y="0"/>
                </a:moveTo>
                <a:lnTo>
                  <a:pt x="36" y="0"/>
                </a:lnTo>
                <a:cubicBezTo>
                  <a:pt x="48" y="0"/>
                  <a:pt x="66" y="18"/>
                  <a:pt x="66" y="30"/>
                </a:cubicBezTo>
                <a:cubicBezTo>
                  <a:pt x="66" y="49"/>
                  <a:pt x="48" y="67"/>
                  <a:pt x="36" y="67"/>
                </a:cubicBezTo>
                <a:cubicBezTo>
                  <a:pt x="18" y="67"/>
                  <a:pt x="0" y="49"/>
                  <a:pt x="0" y="30"/>
                </a:cubicBezTo>
                <a:cubicBezTo>
                  <a:pt x="0" y="18"/>
                  <a:pt x="18" y="0"/>
                  <a:pt x="36" y="0"/>
                </a:cubicBezTo>
                <a:lnTo>
                  <a:pt x="36" y="0"/>
                </a:lnTo>
                <a:lnTo>
                  <a:pt x="36" y="0"/>
                </a:lnTo>
                <a:cubicBezTo>
                  <a:pt x="12" y="0"/>
                  <a:pt x="0" y="13"/>
                  <a:pt x="0" y="30"/>
                </a:cubicBezTo>
                <a:cubicBezTo>
                  <a:pt x="0" y="55"/>
                  <a:pt x="12" y="67"/>
                  <a:pt x="36" y="67"/>
                </a:cubicBezTo>
                <a:cubicBezTo>
                  <a:pt x="54" y="67"/>
                  <a:pt x="66" y="55"/>
                  <a:pt x="66" y="30"/>
                </a:cubicBezTo>
                <a:cubicBezTo>
                  <a:pt x="66" y="13"/>
                  <a:pt x="54" y="0"/>
                  <a:pt x="3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61" name="Freeform 795"/>
          <p:cNvSpPr>
            <a:spLocks noChangeArrowheads="1"/>
          </p:cNvSpPr>
          <p:nvPr/>
        </p:nvSpPr>
        <p:spPr bwMode="auto">
          <a:xfrm>
            <a:off x="9725842" y="8641976"/>
            <a:ext cx="83976" cy="83986"/>
          </a:xfrm>
          <a:custGeom>
            <a:avLst/>
            <a:gdLst>
              <a:gd name="T0" fmla="*/ 36 w 67"/>
              <a:gd name="T1" fmla="*/ 67 h 68"/>
              <a:gd name="T2" fmla="*/ 36 w 67"/>
              <a:gd name="T3" fmla="*/ 67 h 68"/>
              <a:gd name="T4" fmla="*/ 0 w 67"/>
              <a:gd name="T5" fmla="*/ 30 h 68"/>
              <a:gd name="T6" fmla="*/ 36 w 67"/>
              <a:gd name="T7" fmla="*/ 0 h 68"/>
              <a:gd name="T8" fmla="*/ 66 w 67"/>
              <a:gd name="T9" fmla="*/ 30 h 68"/>
              <a:gd name="T10" fmla="*/ 36 w 67"/>
              <a:gd name="T11" fmla="*/ 67 h 68"/>
            </a:gdLst>
            <a:ahLst/>
            <a:cxnLst>
              <a:cxn ang="0">
                <a:pos x="T0" y="T1"/>
              </a:cxn>
              <a:cxn ang="0">
                <a:pos x="T2" y="T3"/>
              </a:cxn>
              <a:cxn ang="0">
                <a:pos x="T4" y="T5"/>
              </a:cxn>
              <a:cxn ang="0">
                <a:pos x="T6" y="T7"/>
              </a:cxn>
              <a:cxn ang="0">
                <a:pos x="T8" y="T9"/>
              </a:cxn>
              <a:cxn ang="0">
                <a:pos x="T10" y="T11"/>
              </a:cxn>
            </a:cxnLst>
            <a:rect l="0" t="0" r="r" b="b"/>
            <a:pathLst>
              <a:path w="67" h="68">
                <a:moveTo>
                  <a:pt x="36" y="67"/>
                </a:moveTo>
                <a:lnTo>
                  <a:pt x="36" y="67"/>
                </a:lnTo>
                <a:cubicBezTo>
                  <a:pt x="18" y="67"/>
                  <a:pt x="0" y="48"/>
                  <a:pt x="0" y="30"/>
                </a:cubicBezTo>
                <a:cubicBezTo>
                  <a:pt x="0" y="12"/>
                  <a:pt x="18" y="0"/>
                  <a:pt x="36" y="0"/>
                </a:cubicBezTo>
                <a:cubicBezTo>
                  <a:pt x="54" y="0"/>
                  <a:pt x="66" y="12"/>
                  <a:pt x="66" y="30"/>
                </a:cubicBezTo>
                <a:cubicBezTo>
                  <a:pt x="66" y="48"/>
                  <a:pt x="54" y="67"/>
                  <a:pt x="36" y="6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62" name="Freeform 796"/>
          <p:cNvSpPr>
            <a:spLocks noChangeArrowheads="1"/>
          </p:cNvSpPr>
          <p:nvPr/>
        </p:nvSpPr>
        <p:spPr bwMode="auto">
          <a:xfrm>
            <a:off x="9725842" y="8641976"/>
            <a:ext cx="83976" cy="83986"/>
          </a:xfrm>
          <a:custGeom>
            <a:avLst/>
            <a:gdLst>
              <a:gd name="T0" fmla="*/ 36 w 67"/>
              <a:gd name="T1" fmla="*/ 0 h 68"/>
              <a:gd name="T2" fmla="*/ 36 w 67"/>
              <a:gd name="T3" fmla="*/ 0 h 68"/>
              <a:gd name="T4" fmla="*/ 66 w 67"/>
              <a:gd name="T5" fmla="*/ 30 h 68"/>
              <a:gd name="T6" fmla="*/ 36 w 67"/>
              <a:gd name="T7" fmla="*/ 61 h 68"/>
              <a:gd name="T8" fmla="*/ 0 w 67"/>
              <a:gd name="T9" fmla="*/ 30 h 68"/>
              <a:gd name="T10" fmla="*/ 36 w 67"/>
              <a:gd name="T11" fmla="*/ 0 h 68"/>
              <a:gd name="T12" fmla="*/ 36 w 67"/>
              <a:gd name="T13" fmla="*/ 0 h 68"/>
              <a:gd name="T14" fmla="*/ 36 w 67"/>
              <a:gd name="T15" fmla="*/ 0 h 68"/>
              <a:gd name="T16" fmla="*/ 0 w 67"/>
              <a:gd name="T17" fmla="*/ 30 h 68"/>
              <a:gd name="T18" fmla="*/ 36 w 67"/>
              <a:gd name="T19" fmla="*/ 67 h 68"/>
              <a:gd name="T20" fmla="*/ 66 w 67"/>
              <a:gd name="T21" fmla="*/ 30 h 68"/>
              <a:gd name="T22" fmla="*/ 36 w 67"/>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8">
                <a:moveTo>
                  <a:pt x="36" y="0"/>
                </a:moveTo>
                <a:lnTo>
                  <a:pt x="36" y="0"/>
                </a:lnTo>
                <a:cubicBezTo>
                  <a:pt x="48" y="0"/>
                  <a:pt x="66" y="12"/>
                  <a:pt x="66" y="30"/>
                </a:cubicBezTo>
                <a:cubicBezTo>
                  <a:pt x="66" y="48"/>
                  <a:pt x="48" y="61"/>
                  <a:pt x="36" y="61"/>
                </a:cubicBezTo>
                <a:cubicBezTo>
                  <a:pt x="18" y="61"/>
                  <a:pt x="0" y="48"/>
                  <a:pt x="0" y="30"/>
                </a:cubicBezTo>
                <a:cubicBezTo>
                  <a:pt x="0" y="12"/>
                  <a:pt x="18" y="0"/>
                  <a:pt x="36" y="0"/>
                </a:cubicBezTo>
                <a:lnTo>
                  <a:pt x="36" y="0"/>
                </a:lnTo>
                <a:lnTo>
                  <a:pt x="36" y="0"/>
                </a:lnTo>
                <a:cubicBezTo>
                  <a:pt x="18" y="0"/>
                  <a:pt x="0" y="12"/>
                  <a:pt x="0" y="30"/>
                </a:cubicBezTo>
                <a:cubicBezTo>
                  <a:pt x="0" y="48"/>
                  <a:pt x="18" y="67"/>
                  <a:pt x="36" y="67"/>
                </a:cubicBezTo>
                <a:cubicBezTo>
                  <a:pt x="54" y="67"/>
                  <a:pt x="66" y="48"/>
                  <a:pt x="66" y="30"/>
                </a:cubicBezTo>
                <a:cubicBezTo>
                  <a:pt x="66" y="12"/>
                  <a:pt x="54" y="0"/>
                  <a:pt x="3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63" name="Freeform 797"/>
          <p:cNvSpPr>
            <a:spLocks noChangeArrowheads="1"/>
          </p:cNvSpPr>
          <p:nvPr/>
        </p:nvSpPr>
        <p:spPr bwMode="auto">
          <a:xfrm>
            <a:off x="9098801" y="8378823"/>
            <a:ext cx="78382" cy="83983"/>
          </a:xfrm>
          <a:custGeom>
            <a:avLst/>
            <a:gdLst>
              <a:gd name="T0" fmla="*/ 30 w 61"/>
              <a:gd name="T1" fmla="*/ 66 h 67"/>
              <a:gd name="T2" fmla="*/ 30 w 61"/>
              <a:gd name="T3" fmla="*/ 66 h 67"/>
              <a:gd name="T4" fmla="*/ 0 w 61"/>
              <a:gd name="T5" fmla="*/ 30 h 67"/>
              <a:gd name="T6" fmla="*/ 30 w 61"/>
              <a:gd name="T7" fmla="*/ 0 h 67"/>
              <a:gd name="T8" fmla="*/ 60 w 61"/>
              <a:gd name="T9" fmla="*/ 30 h 67"/>
              <a:gd name="T10" fmla="*/ 30 w 61"/>
              <a:gd name="T11" fmla="*/ 66 h 67"/>
            </a:gdLst>
            <a:ahLst/>
            <a:cxnLst>
              <a:cxn ang="0">
                <a:pos x="T0" y="T1"/>
              </a:cxn>
              <a:cxn ang="0">
                <a:pos x="T2" y="T3"/>
              </a:cxn>
              <a:cxn ang="0">
                <a:pos x="T4" y="T5"/>
              </a:cxn>
              <a:cxn ang="0">
                <a:pos x="T6" y="T7"/>
              </a:cxn>
              <a:cxn ang="0">
                <a:pos x="T8" y="T9"/>
              </a:cxn>
              <a:cxn ang="0">
                <a:pos x="T10" y="T11"/>
              </a:cxn>
            </a:cxnLst>
            <a:rect l="0" t="0" r="r" b="b"/>
            <a:pathLst>
              <a:path w="61" h="67">
                <a:moveTo>
                  <a:pt x="30" y="66"/>
                </a:moveTo>
                <a:lnTo>
                  <a:pt x="30" y="66"/>
                </a:lnTo>
                <a:cubicBezTo>
                  <a:pt x="12" y="66"/>
                  <a:pt x="0" y="48"/>
                  <a:pt x="0" y="30"/>
                </a:cubicBezTo>
                <a:cubicBezTo>
                  <a:pt x="0" y="12"/>
                  <a:pt x="12" y="0"/>
                  <a:pt x="30" y="0"/>
                </a:cubicBezTo>
                <a:cubicBezTo>
                  <a:pt x="48" y="0"/>
                  <a:pt x="60" y="12"/>
                  <a:pt x="60" y="30"/>
                </a:cubicBezTo>
                <a:cubicBezTo>
                  <a:pt x="60" y="48"/>
                  <a:pt x="48" y="66"/>
                  <a:pt x="30" y="6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64" name="Freeform 798"/>
          <p:cNvSpPr>
            <a:spLocks noChangeArrowheads="1"/>
          </p:cNvSpPr>
          <p:nvPr/>
        </p:nvSpPr>
        <p:spPr bwMode="auto">
          <a:xfrm>
            <a:off x="9098801" y="8378823"/>
            <a:ext cx="83976" cy="83983"/>
          </a:xfrm>
          <a:custGeom>
            <a:avLst/>
            <a:gdLst>
              <a:gd name="T0" fmla="*/ 30 w 67"/>
              <a:gd name="T1" fmla="*/ 0 h 67"/>
              <a:gd name="T2" fmla="*/ 30 w 67"/>
              <a:gd name="T3" fmla="*/ 0 h 67"/>
              <a:gd name="T4" fmla="*/ 60 w 67"/>
              <a:gd name="T5" fmla="*/ 30 h 67"/>
              <a:gd name="T6" fmla="*/ 30 w 67"/>
              <a:gd name="T7" fmla="*/ 66 h 67"/>
              <a:gd name="T8" fmla="*/ 0 w 67"/>
              <a:gd name="T9" fmla="*/ 30 h 67"/>
              <a:gd name="T10" fmla="*/ 30 w 67"/>
              <a:gd name="T11" fmla="*/ 0 h 67"/>
              <a:gd name="T12" fmla="*/ 30 w 67"/>
              <a:gd name="T13" fmla="*/ 0 h 67"/>
              <a:gd name="T14" fmla="*/ 30 w 67"/>
              <a:gd name="T15" fmla="*/ 0 h 67"/>
              <a:gd name="T16" fmla="*/ 0 w 67"/>
              <a:gd name="T17" fmla="*/ 30 h 67"/>
              <a:gd name="T18" fmla="*/ 30 w 67"/>
              <a:gd name="T19" fmla="*/ 66 h 67"/>
              <a:gd name="T20" fmla="*/ 66 w 67"/>
              <a:gd name="T21" fmla="*/ 30 h 67"/>
              <a:gd name="T22" fmla="*/ 30 w 67"/>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7">
                <a:moveTo>
                  <a:pt x="30" y="0"/>
                </a:moveTo>
                <a:lnTo>
                  <a:pt x="30" y="0"/>
                </a:lnTo>
                <a:cubicBezTo>
                  <a:pt x="48" y="0"/>
                  <a:pt x="60" y="12"/>
                  <a:pt x="60" y="30"/>
                </a:cubicBezTo>
                <a:cubicBezTo>
                  <a:pt x="60" y="48"/>
                  <a:pt x="48" y="66"/>
                  <a:pt x="30" y="66"/>
                </a:cubicBezTo>
                <a:cubicBezTo>
                  <a:pt x="12" y="66"/>
                  <a:pt x="0" y="48"/>
                  <a:pt x="0" y="30"/>
                </a:cubicBezTo>
                <a:cubicBezTo>
                  <a:pt x="0" y="12"/>
                  <a:pt x="12" y="0"/>
                  <a:pt x="30" y="0"/>
                </a:cubicBezTo>
                <a:lnTo>
                  <a:pt x="30" y="0"/>
                </a:lnTo>
                <a:lnTo>
                  <a:pt x="30" y="0"/>
                </a:lnTo>
                <a:cubicBezTo>
                  <a:pt x="12" y="0"/>
                  <a:pt x="0" y="12"/>
                  <a:pt x="0" y="30"/>
                </a:cubicBezTo>
                <a:cubicBezTo>
                  <a:pt x="0" y="48"/>
                  <a:pt x="12" y="66"/>
                  <a:pt x="30" y="66"/>
                </a:cubicBezTo>
                <a:cubicBezTo>
                  <a:pt x="48" y="66"/>
                  <a:pt x="66" y="48"/>
                  <a:pt x="66" y="30"/>
                </a:cubicBezTo>
                <a:cubicBezTo>
                  <a:pt x="66" y="12"/>
                  <a:pt x="48" y="0"/>
                  <a:pt x="3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65" name="Freeform 799"/>
          <p:cNvSpPr>
            <a:spLocks noChangeArrowheads="1"/>
          </p:cNvSpPr>
          <p:nvPr/>
        </p:nvSpPr>
        <p:spPr bwMode="auto">
          <a:xfrm>
            <a:off x="8970033" y="7673355"/>
            <a:ext cx="123170" cy="134375"/>
          </a:xfrm>
          <a:custGeom>
            <a:avLst/>
            <a:gdLst>
              <a:gd name="T0" fmla="*/ 49 w 98"/>
              <a:gd name="T1" fmla="*/ 103 h 104"/>
              <a:gd name="T2" fmla="*/ 49 w 98"/>
              <a:gd name="T3" fmla="*/ 103 h 104"/>
              <a:gd name="T4" fmla="*/ 0 w 98"/>
              <a:gd name="T5" fmla="*/ 54 h 104"/>
              <a:gd name="T6" fmla="*/ 49 w 98"/>
              <a:gd name="T7" fmla="*/ 0 h 104"/>
              <a:gd name="T8" fmla="*/ 97 w 98"/>
              <a:gd name="T9" fmla="*/ 54 h 104"/>
              <a:gd name="T10" fmla="*/ 49 w 98"/>
              <a:gd name="T11" fmla="*/ 103 h 104"/>
            </a:gdLst>
            <a:ahLst/>
            <a:cxnLst>
              <a:cxn ang="0">
                <a:pos x="T0" y="T1"/>
              </a:cxn>
              <a:cxn ang="0">
                <a:pos x="T2" y="T3"/>
              </a:cxn>
              <a:cxn ang="0">
                <a:pos x="T4" y="T5"/>
              </a:cxn>
              <a:cxn ang="0">
                <a:pos x="T6" y="T7"/>
              </a:cxn>
              <a:cxn ang="0">
                <a:pos x="T8" y="T9"/>
              </a:cxn>
              <a:cxn ang="0">
                <a:pos x="T10" y="T11"/>
              </a:cxn>
            </a:cxnLst>
            <a:rect l="0" t="0" r="r" b="b"/>
            <a:pathLst>
              <a:path w="98" h="104">
                <a:moveTo>
                  <a:pt x="49" y="103"/>
                </a:moveTo>
                <a:lnTo>
                  <a:pt x="49" y="103"/>
                </a:lnTo>
                <a:cubicBezTo>
                  <a:pt x="19" y="103"/>
                  <a:pt x="0" y="79"/>
                  <a:pt x="0" y="54"/>
                </a:cubicBezTo>
                <a:cubicBezTo>
                  <a:pt x="0" y="24"/>
                  <a:pt x="19" y="0"/>
                  <a:pt x="49" y="0"/>
                </a:cubicBezTo>
                <a:cubicBezTo>
                  <a:pt x="73" y="0"/>
                  <a:pt x="97" y="24"/>
                  <a:pt x="97" y="54"/>
                </a:cubicBezTo>
                <a:cubicBezTo>
                  <a:pt x="97" y="79"/>
                  <a:pt x="73" y="103"/>
                  <a:pt x="49" y="10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66" name="Freeform 800"/>
          <p:cNvSpPr>
            <a:spLocks noChangeArrowheads="1"/>
          </p:cNvSpPr>
          <p:nvPr/>
        </p:nvSpPr>
        <p:spPr bwMode="auto">
          <a:xfrm>
            <a:off x="8970033" y="7673355"/>
            <a:ext cx="123170" cy="134375"/>
          </a:xfrm>
          <a:custGeom>
            <a:avLst/>
            <a:gdLst>
              <a:gd name="T0" fmla="*/ 49 w 98"/>
              <a:gd name="T1" fmla="*/ 6 h 104"/>
              <a:gd name="T2" fmla="*/ 49 w 98"/>
              <a:gd name="T3" fmla="*/ 6 h 104"/>
              <a:gd name="T4" fmla="*/ 97 w 98"/>
              <a:gd name="T5" fmla="*/ 54 h 104"/>
              <a:gd name="T6" fmla="*/ 49 w 98"/>
              <a:gd name="T7" fmla="*/ 103 h 104"/>
              <a:gd name="T8" fmla="*/ 0 w 98"/>
              <a:gd name="T9" fmla="*/ 54 h 104"/>
              <a:gd name="T10" fmla="*/ 49 w 98"/>
              <a:gd name="T11" fmla="*/ 6 h 104"/>
              <a:gd name="T12" fmla="*/ 49 w 98"/>
              <a:gd name="T13" fmla="*/ 0 h 104"/>
              <a:gd name="T14" fmla="*/ 49 w 98"/>
              <a:gd name="T15" fmla="*/ 0 h 104"/>
              <a:gd name="T16" fmla="*/ 0 w 98"/>
              <a:gd name="T17" fmla="*/ 54 h 104"/>
              <a:gd name="T18" fmla="*/ 49 w 98"/>
              <a:gd name="T19" fmla="*/ 103 h 104"/>
              <a:gd name="T20" fmla="*/ 97 w 98"/>
              <a:gd name="T21" fmla="*/ 54 h 104"/>
              <a:gd name="T22" fmla="*/ 49 w 98"/>
              <a:gd name="T23" fmla="*/ 0 h 104"/>
              <a:gd name="T24" fmla="*/ 49 w 98"/>
              <a:gd name="T25" fmla="*/ 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04">
                <a:moveTo>
                  <a:pt x="49" y="6"/>
                </a:moveTo>
                <a:lnTo>
                  <a:pt x="49" y="6"/>
                </a:lnTo>
                <a:cubicBezTo>
                  <a:pt x="73" y="6"/>
                  <a:pt x="97" y="24"/>
                  <a:pt x="97" y="54"/>
                </a:cubicBezTo>
                <a:cubicBezTo>
                  <a:pt x="97" y="79"/>
                  <a:pt x="73" y="103"/>
                  <a:pt x="49" y="103"/>
                </a:cubicBezTo>
                <a:cubicBezTo>
                  <a:pt x="19" y="103"/>
                  <a:pt x="0" y="79"/>
                  <a:pt x="0" y="54"/>
                </a:cubicBezTo>
                <a:cubicBezTo>
                  <a:pt x="0" y="24"/>
                  <a:pt x="19" y="6"/>
                  <a:pt x="49" y="6"/>
                </a:cubicBezTo>
                <a:lnTo>
                  <a:pt x="49" y="0"/>
                </a:lnTo>
                <a:lnTo>
                  <a:pt x="49" y="0"/>
                </a:lnTo>
                <a:cubicBezTo>
                  <a:pt x="19" y="0"/>
                  <a:pt x="0" y="24"/>
                  <a:pt x="0" y="54"/>
                </a:cubicBezTo>
                <a:cubicBezTo>
                  <a:pt x="0" y="79"/>
                  <a:pt x="19" y="103"/>
                  <a:pt x="49" y="103"/>
                </a:cubicBezTo>
                <a:cubicBezTo>
                  <a:pt x="73" y="103"/>
                  <a:pt x="97" y="79"/>
                  <a:pt x="97" y="54"/>
                </a:cubicBezTo>
                <a:cubicBezTo>
                  <a:pt x="97" y="24"/>
                  <a:pt x="73" y="0"/>
                  <a:pt x="49" y="0"/>
                </a:cubicBezTo>
                <a:lnTo>
                  <a:pt x="49"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67" name="Freeform 801"/>
          <p:cNvSpPr>
            <a:spLocks noChangeArrowheads="1"/>
          </p:cNvSpPr>
          <p:nvPr/>
        </p:nvSpPr>
        <p:spPr bwMode="auto">
          <a:xfrm>
            <a:off x="9468307" y="7454997"/>
            <a:ext cx="123170" cy="123177"/>
          </a:xfrm>
          <a:custGeom>
            <a:avLst/>
            <a:gdLst>
              <a:gd name="T0" fmla="*/ 48 w 97"/>
              <a:gd name="T1" fmla="*/ 97 h 98"/>
              <a:gd name="T2" fmla="*/ 48 w 97"/>
              <a:gd name="T3" fmla="*/ 97 h 98"/>
              <a:gd name="T4" fmla="*/ 0 w 97"/>
              <a:gd name="T5" fmla="*/ 48 h 98"/>
              <a:gd name="T6" fmla="*/ 48 w 97"/>
              <a:gd name="T7" fmla="*/ 0 h 98"/>
              <a:gd name="T8" fmla="*/ 96 w 97"/>
              <a:gd name="T9" fmla="*/ 48 h 98"/>
              <a:gd name="T10" fmla="*/ 48 w 97"/>
              <a:gd name="T11" fmla="*/ 97 h 98"/>
            </a:gdLst>
            <a:ahLst/>
            <a:cxnLst>
              <a:cxn ang="0">
                <a:pos x="T0" y="T1"/>
              </a:cxn>
              <a:cxn ang="0">
                <a:pos x="T2" y="T3"/>
              </a:cxn>
              <a:cxn ang="0">
                <a:pos x="T4" y="T5"/>
              </a:cxn>
              <a:cxn ang="0">
                <a:pos x="T6" y="T7"/>
              </a:cxn>
              <a:cxn ang="0">
                <a:pos x="T8" y="T9"/>
              </a:cxn>
              <a:cxn ang="0">
                <a:pos x="T10" y="T11"/>
              </a:cxn>
            </a:cxnLst>
            <a:rect l="0" t="0" r="r" b="b"/>
            <a:pathLst>
              <a:path w="97" h="98">
                <a:moveTo>
                  <a:pt x="48" y="97"/>
                </a:moveTo>
                <a:lnTo>
                  <a:pt x="48" y="97"/>
                </a:lnTo>
                <a:cubicBezTo>
                  <a:pt x="18" y="97"/>
                  <a:pt x="0" y="79"/>
                  <a:pt x="0" y="48"/>
                </a:cubicBezTo>
                <a:cubicBezTo>
                  <a:pt x="0" y="24"/>
                  <a:pt x="18" y="0"/>
                  <a:pt x="48" y="0"/>
                </a:cubicBezTo>
                <a:cubicBezTo>
                  <a:pt x="72" y="0"/>
                  <a:pt x="96" y="24"/>
                  <a:pt x="96" y="48"/>
                </a:cubicBezTo>
                <a:cubicBezTo>
                  <a:pt x="96" y="79"/>
                  <a:pt x="72" y="97"/>
                  <a:pt x="48" y="9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68" name="Freeform 802"/>
          <p:cNvSpPr>
            <a:spLocks noChangeArrowheads="1"/>
          </p:cNvSpPr>
          <p:nvPr/>
        </p:nvSpPr>
        <p:spPr bwMode="auto">
          <a:xfrm>
            <a:off x="9468307" y="7454997"/>
            <a:ext cx="123170" cy="123177"/>
          </a:xfrm>
          <a:custGeom>
            <a:avLst/>
            <a:gdLst>
              <a:gd name="T0" fmla="*/ 48 w 97"/>
              <a:gd name="T1" fmla="*/ 0 h 98"/>
              <a:gd name="T2" fmla="*/ 48 w 97"/>
              <a:gd name="T3" fmla="*/ 0 h 98"/>
              <a:gd name="T4" fmla="*/ 96 w 97"/>
              <a:gd name="T5" fmla="*/ 48 h 98"/>
              <a:gd name="T6" fmla="*/ 48 w 97"/>
              <a:gd name="T7" fmla="*/ 97 h 98"/>
              <a:gd name="T8" fmla="*/ 0 w 97"/>
              <a:gd name="T9" fmla="*/ 48 h 98"/>
              <a:gd name="T10" fmla="*/ 48 w 97"/>
              <a:gd name="T11" fmla="*/ 0 h 98"/>
              <a:gd name="T12" fmla="*/ 48 w 97"/>
              <a:gd name="T13" fmla="*/ 0 h 98"/>
              <a:gd name="T14" fmla="*/ 48 w 97"/>
              <a:gd name="T15" fmla="*/ 0 h 98"/>
              <a:gd name="T16" fmla="*/ 0 w 97"/>
              <a:gd name="T17" fmla="*/ 48 h 98"/>
              <a:gd name="T18" fmla="*/ 48 w 97"/>
              <a:gd name="T19" fmla="*/ 97 h 98"/>
              <a:gd name="T20" fmla="*/ 96 w 97"/>
              <a:gd name="T21" fmla="*/ 48 h 98"/>
              <a:gd name="T22" fmla="*/ 48 w 97"/>
              <a:gd name="T2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98">
                <a:moveTo>
                  <a:pt x="48" y="0"/>
                </a:moveTo>
                <a:lnTo>
                  <a:pt x="48" y="0"/>
                </a:lnTo>
                <a:cubicBezTo>
                  <a:pt x="72" y="0"/>
                  <a:pt x="96" y="24"/>
                  <a:pt x="96" y="48"/>
                </a:cubicBezTo>
                <a:cubicBezTo>
                  <a:pt x="96" y="79"/>
                  <a:pt x="72" y="97"/>
                  <a:pt x="48" y="97"/>
                </a:cubicBezTo>
                <a:cubicBezTo>
                  <a:pt x="18" y="97"/>
                  <a:pt x="0" y="79"/>
                  <a:pt x="0" y="48"/>
                </a:cubicBezTo>
                <a:cubicBezTo>
                  <a:pt x="0" y="24"/>
                  <a:pt x="18" y="0"/>
                  <a:pt x="48" y="0"/>
                </a:cubicBezTo>
                <a:lnTo>
                  <a:pt x="48" y="0"/>
                </a:lnTo>
                <a:lnTo>
                  <a:pt x="48" y="0"/>
                </a:lnTo>
                <a:cubicBezTo>
                  <a:pt x="18" y="0"/>
                  <a:pt x="0" y="24"/>
                  <a:pt x="0" y="48"/>
                </a:cubicBezTo>
                <a:cubicBezTo>
                  <a:pt x="0" y="79"/>
                  <a:pt x="18" y="97"/>
                  <a:pt x="48" y="97"/>
                </a:cubicBezTo>
                <a:cubicBezTo>
                  <a:pt x="72" y="97"/>
                  <a:pt x="96" y="79"/>
                  <a:pt x="96" y="48"/>
                </a:cubicBezTo>
                <a:cubicBezTo>
                  <a:pt x="96" y="24"/>
                  <a:pt x="72" y="0"/>
                  <a:pt x="4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69" name="Freeform 803"/>
          <p:cNvSpPr>
            <a:spLocks noChangeArrowheads="1"/>
          </p:cNvSpPr>
          <p:nvPr/>
        </p:nvSpPr>
        <p:spPr bwMode="auto">
          <a:xfrm>
            <a:off x="9479505" y="7807733"/>
            <a:ext cx="123170" cy="123177"/>
          </a:xfrm>
          <a:custGeom>
            <a:avLst/>
            <a:gdLst>
              <a:gd name="T0" fmla="*/ 48 w 97"/>
              <a:gd name="T1" fmla="*/ 96 h 97"/>
              <a:gd name="T2" fmla="*/ 48 w 97"/>
              <a:gd name="T3" fmla="*/ 96 h 97"/>
              <a:gd name="T4" fmla="*/ 0 w 97"/>
              <a:gd name="T5" fmla="*/ 48 h 97"/>
              <a:gd name="T6" fmla="*/ 48 w 97"/>
              <a:gd name="T7" fmla="*/ 0 h 97"/>
              <a:gd name="T8" fmla="*/ 96 w 97"/>
              <a:gd name="T9" fmla="*/ 48 h 97"/>
              <a:gd name="T10" fmla="*/ 48 w 97"/>
              <a:gd name="T11" fmla="*/ 96 h 97"/>
            </a:gdLst>
            <a:ahLst/>
            <a:cxnLst>
              <a:cxn ang="0">
                <a:pos x="T0" y="T1"/>
              </a:cxn>
              <a:cxn ang="0">
                <a:pos x="T2" y="T3"/>
              </a:cxn>
              <a:cxn ang="0">
                <a:pos x="T4" y="T5"/>
              </a:cxn>
              <a:cxn ang="0">
                <a:pos x="T6" y="T7"/>
              </a:cxn>
              <a:cxn ang="0">
                <a:pos x="T8" y="T9"/>
              </a:cxn>
              <a:cxn ang="0">
                <a:pos x="T10" y="T11"/>
              </a:cxn>
            </a:cxnLst>
            <a:rect l="0" t="0" r="r" b="b"/>
            <a:pathLst>
              <a:path w="97" h="97">
                <a:moveTo>
                  <a:pt x="48" y="96"/>
                </a:moveTo>
                <a:lnTo>
                  <a:pt x="48" y="96"/>
                </a:lnTo>
                <a:cubicBezTo>
                  <a:pt x="18" y="96"/>
                  <a:pt x="0" y="78"/>
                  <a:pt x="0" y="48"/>
                </a:cubicBezTo>
                <a:cubicBezTo>
                  <a:pt x="0" y="24"/>
                  <a:pt x="18" y="0"/>
                  <a:pt x="48" y="0"/>
                </a:cubicBezTo>
                <a:cubicBezTo>
                  <a:pt x="72" y="0"/>
                  <a:pt x="96" y="24"/>
                  <a:pt x="96" y="48"/>
                </a:cubicBezTo>
                <a:cubicBezTo>
                  <a:pt x="96" y="78"/>
                  <a:pt x="72" y="96"/>
                  <a:pt x="48" y="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70" name="Freeform 804"/>
          <p:cNvSpPr>
            <a:spLocks noChangeArrowheads="1"/>
          </p:cNvSpPr>
          <p:nvPr/>
        </p:nvSpPr>
        <p:spPr bwMode="auto">
          <a:xfrm>
            <a:off x="9479505" y="7807730"/>
            <a:ext cx="123170" cy="128774"/>
          </a:xfrm>
          <a:custGeom>
            <a:avLst/>
            <a:gdLst>
              <a:gd name="T0" fmla="*/ 48 w 97"/>
              <a:gd name="T1" fmla="*/ 0 h 103"/>
              <a:gd name="T2" fmla="*/ 48 w 97"/>
              <a:gd name="T3" fmla="*/ 0 h 103"/>
              <a:gd name="T4" fmla="*/ 96 w 97"/>
              <a:gd name="T5" fmla="*/ 48 h 103"/>
              <a:gd name="T6" fmla="*/ 48 w 97"/>
              <a:gd name="T7" fmla="*/ 96 h 103"/>
              <a:gd name="T8" fmla="*/ 0 w 97"/>
              <a:gd name="T9" fmla="*/ 48 h 103"/>
              <a:gd name="T10" fmla="*/ 48 w 97"/>
              <a:gd name="T11" fmla="*/ 0 h 103"/>
              <a:gd name="T12" fmla="*/ 48 w 97"/>
              <a:gd name="T13" fmla="*/ 0 h 103"/>
              <a:gd name="T14" fmla="*/ 48 w 97"/>
              <a:gd name="T15" fmla="*/ 0 h 103"/>
              <a:gd name="T16" fmla="*/ 0 w 97"/>
              <a:gd name="T17" fmla="*/ 48 h 103"/>
              <a:gd name="T18" fmla="*/ 48 w 97"/>
              <a:gd name="T19" fmla="*/ 102 h 103"/>
              <a:gd name="T20" fmla="*/ 96 w 97"/>
              <a:gd name="T21" fmla="*/ 48 h 103"/>
              <a:gd name="T22" fmla="*/ 48 w 97"/>
              <a:gd name="T2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103">
                <a:moveTo>
                  <a:pt x="48" y="0"/>
                </a:moveTo>
                <a:lnTo>
                  <a:pt x="48" y="0"/>
                </a:lnTo>
                <a:cubicBezTo>
                  <a:pt x="72" y="0"/>
                  <a:pt x="96" y="24"/>
                  <a:pt x="96" y="48"/>
                </a:cubicBezTo>
                <a:cubicBezTo>
                  <a:pt x="96" y="78"/>
                  <a:pt x="72" y="96"/>
                  <a:pt x="48" y="96"/>
                </a:cubicBezTo>
                <a:cubicBezTo>
                  <a:pt x="24" y="96"/>
                  <a:pt x="0" y="78"/>
                  <a:pt x="0" y="48"/>
                </a:cubicBezTo>
                <a:cubicBezTo>
                  <a:pt x="0" y="24"/>
                  <a:pt x="24" y="0"/>
                  <a:pt x="48" y="0"/>
                </a:cubicBezTo>
                <a:lnTo>
                  <a:pt x="48" y="0"/>
                </a:lnTo>
                <a:lnTo>
                  <a:pt x="48" y="0"/>
                </a:lnTo>
                <a:cubicBezTo>
                  <a:pt x="18" y="0"/>
                  <a:pt x="0" y="24"/>
                  <a:pt x="0" y="48"/>
                </a:cubicBezTo>
                <a:cubicBezTo>
                  <a:pt x="0" y="78"/>
                  <a:pt x="18" y="102"/>
                  <a:pt x="48" y="102"/>
                </a:cubicBezTo>
                <a:cubicBezTo>
                  <a:pt x="72" y="102"/>
                  <a:pt x="96" y="78"/>
                  <a:pt x="96" y="48"/>
                </a:cubicBezTo>
                <a:cubicBezTo>
                  <a:pt x="96" y="24"/>
                  <a:pt x="72" y="0"/>
                  <a:pt x="4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71" name="Freeform 805"/>
          <p:cNvSpPr>
            <a:spLocks noChangeArrowheads="1"/>
          </p:cNvSpPr>
          <p:nvPr/>
        </p:nvSpPr>
        <p:spPr bwMode="auto">
          <a:xfrm>
            <a:off x="10095352" y="7818931"/>
            <a:ext cx="207146" cy="207160"/>
          </a:xfrm>
          <a:custGeom>
            <a:avLst/>
            <a:gdLst>
              <a:gd name="T0" fmla="*/ 79 w 164"/>
              <a:gd name="T1" fmla="*/ 163 h 164"/>
              <a:gd name="T2" fmla="*/ 79 w 164"/>
              <a:gd name="T3" fmla="*/ 163 h 164"/>
              <a:gd name="T4" fmla="*/ 0 w 164"/>
              <a:gd name="T5" fmla="*/ 84 h 164"/>
              <a:gd name="T6" fmla="*/ 79 w 164"/>
              <a:gd name="T7" fmla="*/ 0 h 164"/>
              <a:gd name="T8" fmla="*/ 163 w 164"/>
              <a:gd name="T9" fmla="*/ 84 h 164"/>
              <a:gd name="T10" fmla="*/ 79 w 164"/>
              <a:gd name="T11" fmla="*/ 163 h 164"/>
            </a:gdLst>
            <a:ahLst/>
            <a:cxnLst>
              <a:cxn ang="0">
                <a:pos x="T0" y="T1"/>
              </a:cxn>
              <a:cxn ang="0">
                <a:pos x="T2" y="T3"/>
              </a:cxn>
              <a:cxn ang="0">
                <a:pos x="T4" y="T5"/>
              </a:cxn>
              <a:cxn ang="0">
                <a:pos x="T6" y="T7"/>
              </a:cxn>
              <a:cxn ang="0">
                <a:pos x="T8" y="T9"/>
              </a:cxn>
              <a:cxn ang="0">
                <a:pos x="T10" y="T11"/>
              </a:cxn>
            </a:cxnLst>
            <a:rect l="0" t="0" r="r" b="b"/>
            <a:pathLst>
              <a:path w="164" h="164">
                <a:moveTo>
                  <a:pt x="79" y="163"/>
                </a:moveTo>
                <a:lnTo>
                  <a:pt x="79" y="163"/>
                </a:lnTo>
                <a:cubicBezTo>
                  <a:pt x="36" y="163"/>
                  <a:pt x="0" y="126"/>
                  <a:pt x="0" y="84"/>
                </a:cubicBezTo>
                <a:cubicBezTo>
                  <a:pt x="0" y="36"/>
                  <a:pt x="36" y="0"/>
                  <a:pt x="79" y="0"/>
                </a:cubicBezTo>
                <a:cubicBezTo>
                  <a:pt x="127" y="0"/>
                  <a:pt x="163" y="36"/>
                  <a:pt x="163" y="84"/>
                </a:cubicBezTo>
                <a:cubicBezTo>
                  <a:pt x="163" y="126"/>
                  <a:pt x="127" y="163"/>
                  <a:pt x="79" y="16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72" name="Freeform 806"/>
          <p:cNvSpPr>
            <a:spLocks noChangeArrowheads="1"/>
          </p:cNvSpPr>
          <p:nvPr/>
        </p:nvSpPr>
        <p:spPr bwMode="auto">
          <a:xfrm>
            <a:off x="10095352" y="7818931"/>
            <a:ext cx="207146" cy="207160"/>
          </a:xfrm>
          <a:custGeom>
            <a:avLst/>
            <a:gdLst>
              <a:gd name="T0" fmla="*/ 79 w 164"/>
              <a:gd name="T1" fmla="*/ 0 h 164"/>
              <a:gd name="T2" fmla="*/ 79 w 164"/>
              <a:gd name="T3" fmla="*/ 0 h 164"/>
              <a:gd name="T4" fmla="*/ 163 w 164"/>
              <a:gd name="T5" fmla="*/ 84 h 164"/>
              <a:gd name="T6" fmla="*/ 79 w 164"/>
              <a:gd name="T7" fmla="*/ 163 h 164"/>
              <a:gd name="T8" fmla="*/ 0 w 164"/>
              <a:gd name="T9" fmla="*/ 84 h 164"/>
              <a:gd name="T10" fmla="*/ 79 w 164"/>
              <a:gd name="T11" fmla="*/ 0 h 164"/>
              <a:gd name="T12" fmla="*/ 79 w 164"/>
              <a:gd name="T13" fmla="*/ 0 h 164"/>
              <a:gd name="T14" fmla="*/ 79 w 164"/>
              <a:gd name="T15" fmla="*/ 0 h 164"/>
              <a:gd name="T16" fmla="*/ 0 w 164"/>
              <a:gd name="T17" fmla="*/ 84 h 164"/>
              <a:gd name="T18" fmla="*/ 79 w 164"/>
              <a:gd name="T19" fmla="*/ 163 h 164"/>
              <a:gd name="T20" fmla="*/ 163 w 164"/>
              <a:gd name="T21" fmla="*/ 84 h 164"/>
              <a:gd name="T22" fmla="*/ 79 w 164"/>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64">
                <a:moveTo>
                  <a:pt x="79" y="0"/>
                </a:moveTo>
                <a:lnTo>
                  <a:pt x="79" y="0"/>
                </a:lnTo>
                <a:cubicBezTo>
                  <a:pt x="127" y="0"/>
                  <a:pt x="163" y="36"/>
                  <a:pt x="163" y="84"/>
                </a:cubicBezTo>
                <a:cubicBezTo>
                  <a:pt x="163" y="126"/>
                  <a:pt x="127" y="163"/>
                  <a:pt x="79" y="163"/>
                </a:cubicBezTo>
                <a:cubicBezTo>
                  <a:pt x="36" y="163"/>
                  <a:pt x="0" y="126"/>
                  <a:pt x="0" y="84"/>
                </a:cubicBezTo>
                <a:cubicBezTo>
                  <a:pt x="0" y="36"/>
                  <a:pt x="36" y="0"/>
                  <a:pt x="79" y="0"/>
                </a:cubicBezTo>
                <a:lnTo>
                  <a:pt x="79" y="0"/>
                </a:lnTo>
                <a:lnTo>
                  <a:pt x="79" y="0"/>
                </a:lnTo>
                <a:cubicBezTo>
                  <a:pt x="36" y="0"/>
                  <a:pt x="0" y="36"/>
                  <a:pt x="0" y="84"/>
                </a:cubicBezTo>
                <a:cubicBezTo>
                  <a:pt x="0" y="126"/>
                  <a:pt x="36" y="163"/>
                  <a:pt x="79" y="163"/>
                </a:cubicBezTo>
                <a:cubicBezTo>
                  <a:pt x="127" y="163"/>
                  <a:pt x="163" y="126"/>
                  <a:pt x="163" y="84"/>
                </a:cubicBezTo>
                <a:cubicBezTo>
                  <a:pt x="163" y="36"/>
                  <a:pt x="127" y="0"/>
                  <a:pt x="7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73" name="Freeform 807"/>
          <p:cNvSpPr>
            <a:spLocks noChangeArrowheads="1"/>
          </p:cNvSpPr>
          <p:nvPr/>
        </p:nvSpPr>
        <p:spPr bwMode="auto">
          <a:xfrm>
            <a:off x="10324893" y="7785337"/>
            <a:ext cx="218347" cy="207160"/>
          </a:xfrm>
          <a:custGeom>
            <a:avLst/>
            <a:gdLst>
              <a:gd name="T0" fmla="*/ 85 w 170"/>
              <a:gd name="T1" fmla="*/ 162 h 163"/>
              <a:gd name="T2" fmla="*/ 85 w 170"/>
              <a:gd name="T3" fmla="*/ 162 h 163"/>
              <a:gd name="T4" fmla="*/ 0 w 170"/>
              <a:gd name="T5" fmla="*/ 78 h 163"/>
              <a:gd name="T6" fmla="*/ 85 w 170"/>
              <a:gd name="T7" fmla="*/ 0 h 163"/>
              <a:gd name="T8" fmla="*/ 169 w 170"/>
              <a:gd name="T9" fmla="*/ 78 h 163"/>
              <a:gd name="T10" fmla="*/ 85 w 170"/>
              <a:gd name="T11" fmla="*/ 162 h 163"/>
            </a:gdLst>
            <a:ahLst/>
            <a:cxnLst>
              <a:cxn ang="0">
                <a:pos x="T0" y="T1"/>
              </a:cxn>
              <a:cxn ang="0">
                <a:pos x="T2" y="T3"/>
              </a:cxn>
              <a:cxn ang="0">
                <a:pos x="T4" y="T5"/>
              </a:cxn>
              <a:cxn ang="0">
                <a:pos x="T6" y="T7"/>
              </a:cxn>
              <a:cxn ang="0">
                <a:pos x="T8" y="T9"/>
              </a:cxn>
              <a:cxn ang="0">
                <a:pos x="T10" y="T11"/>
              </a:cxn>
            </a:cxnLst>
            <a:rect l="0" t="0" r="r" b="b"/>
            <a:pathLst>
              <a:path w="170" h="163">
                <a:moveTo>
                  <a:pt x="85" y="162"/>
                </a:moveTo>
                <a:lnTo>
                  <a:pt x="85" y="162"/>
                </a:lnTo>
                <a:cubicBezTo>
                  <a:pt x="37" y="162"/>
                  <a:pt x="0" y="126"/>
                  <a:pt x="0" y="78"/>
                </a:cubicBezTo>
                <a:cubicBezTo>
                  <a:pt x="0" y="36"/>
                  <a:pt x="37" y="0"/>
                  <a:pt x="85" y="0"/>
                </a:cubicBezTo>
                <a:cubicBezTo>
                  <a:pt x="133" y="0"/>
                  <a:pt x="169" y="36"/>
                  <a:pt x="169" y="78"/>
                </a:cubicBezTo>
                <a:cubicBezTo>
                  <a:pt x="169" y="126"/>
                  <a:pt x="133" y="162"/>
                  <a:pt x="85" y="16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74" name="Freeform 808"/>
          <p:cNvSpPr>
            <a:spLocks noChangeArrowheads="1"/>
          </p:cNvSpPr>
          <p:nvPr/>
        </p:nvSpPr>
        <p:spPr bwMode="auto">
          <a:xfrm>
            <a:off x="10324893" y="7779737"/>
            <a:ext cx="218347" cy="212760"/>
          </a:xfrm>
          <a:custGeom>
            <a:avLst/>
            <a:gdLst>
              <a:gd name="T0" fmla="*/ 85 w 170"/>
              <a:gd name="T1" fmla="*/ 6 h 169"/>
              <a:gd name="T2" fmla="*/ 85 w 170"/>
              <a:gd name="T3" fmla="*/ 6 h 169"/>
              <a:gd name="T4" fmla="*/ 163 w 170"/>
              <a:gd name="T5" fmla="*/ 84 h 169"/>
              <a:gd name="T6" fmla="*/ 85 w 170"/>
              <a:gd name="T7" fmla="*/ 168 h 169"/>
              <a:gd name="T8" fmla="*/ 6 w 170"/>
              <a:gd name="T9" fmla="*/ 84 h 169"/>
              <a:gd name="T10" fmla="*/ 85 w 170"/>
              <a:gd name="T11" fmla="*/ 6 h 169"/>
              <a:gd name="T12" fmla="*/ 85 w 170"/>
              <a:gd name="T13" fmla="*/ 0 h 169"/>
              <a:gd name="T14" fmla="*/ 85 w 170"/>
              <a:gd name="T15" fmla="*/ 0 h 169"/>
              <a:gd name="T16" fmla="*/ 0 w 170"/>
              <a:gd name="T17" fmla="*/ 84 h 169"/>
              <a:gd name="T18" fmla="*/ 85 w 170"/>
              <a:gd name="T19" fmla="*/ 168 h 169"/>
              <a:gd name="T20" fmla="*/ 169 w 170"/>
              <a:gd name="T21" fmla="*/ 84 h 169"/>
              <a:gd name="T22" fmla="*/ 85 w 170"/>
              <a:gd name="T23" fmla="*/ 0 h 169"/>
              <a:gd name="T24" fmla="*/ 85 w 170"/>
              <a:gd name="T25" fmla="*/ 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0" h="169">
                <a:moveTo>
                  <a:pt x="85" y="6"/>
                </a:moveTo>
                <a:lnTo>
                  <a:pt x="85" y="6"/>
                </a:lnTo>
                <a:cubicBezTo>
                  <a:pt x="127" y="6"/>
                  <a:pt x="163" y="42"/>
                  <a:pt x="163" y="84"/>
                </a:cubicBezTo>
                <a:cubicBezTo>
                  <a:pt x="163" y="132"/>
                  <a:pt x="127" y="168"/>
                  <a:pt x="85" y="168"/>
                </a:cubicBezTo>
                <a:cubicBezTo>
                  <a:pt x="43" y="168"/>
                  <a:pt x="6" y="132"/>
                  <a:pt x="6" y="84"/>
                </a:cubicBezTo>
                <a:cubicBezTo>
                  <a:pt x="6" y="42"/>
                  <a:pt x="43" y="6"/>
                  <a:pt x="85" y="6"/>
                </a:cubicBezTo>
                <a:lnTo>
                  <a:pt x="85" y="0"/>
                </a:lnTo>
                <a:lnTo>
                  <a:pt x="85" y="0"/>
                </a:lnTo>
                <a:cubicBezTo>
                  <a:pt x="37" y="0"/>
                  <a:pt x="0" y="42"/>
                  <a:pt x="0" y="84"/>
                </a:cubicBezTo>
                <a:cubicBezTo>
                  <a:pt x="0" y="132"/>
                  <a:pt x="37" y="168"/>
                  <a:pt x="85" y="168"/>
                </a:cubicBezTo>
                <a:cubicBezTo>
                  <a:pt x="133" y="168"/>
                  <a:pt x="169" y="132"/>
                  <a:pt x="169" y="84"/>
                </a:cubicBezTo>
                <a:cubicBezTo>
                  <a:pt x="169" y="42"/>
                  <a:pt x="133" y="0"/>
                  <a:pt x="85" y="0"/>
                </a:cubicBezTo>
                <a:lnTo>
                  <a:pt x="85"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75" name="Freeform 809"/>
          <p:cNvSpPr>
            <a:spLocks noChangeArrowheads="1"/>
          </p:cNvSpPr>
          <p:nvPr/>
        </p:nvSpPr>
        <p:spPr bwMode="auto">
          <a:xfrm>
            <a:off x="9457109" y="6536768"/>
            <a:ext cx="352708" cy="352736"/>
          </a:xfrm>
          <a:custGeom>
            <a:avLst/>
            <a:gdLst>
              <a:gd name="T0" fmla="*/ 138 w 278"/>
              <a:gd name="T1" fmla="*/ 278 h 279"/>
              <a:gd name="T2" fmla="*/ 138 w 278"/>
              <a:gd name="T3" fmla="*/ 278 h 279"/>
              <a:gd name="T4" fmla="*/ 0 w 278"/>
              <a:gd name="T5" fmla="*/ 139 h 279"/>
              <a:gd name="T6" fmla="*/ 138 w 278"/>
              <a:gd name="T7" fmla="*/ 0 h 279"/>
              <a:gd name="T8" fmla="*/ 277 w 278"/>
              <a:gd name="T9" fmla="*/ 139 h 279"/>
              <a:gd name="T10" fmla="*/ 138 w 278"/>
              <a:gd name="T11" fmla="*/ 278 h 279"/>
            </a:gdLst>
            <a:ahLst/>
            <a:cxnLst>
              <a:cxn ang="0">
                <a:pos x="T0" y="T1"/>
              </a:cxn>
              <a:cxn ang="0">
                <a:pos x="T2" y="T3"/>
              </a:cxn>
              <a:cxn ang="0">
                <a:pos x="T4" y="T5"/>
              </a:cxn>
              <a:cxn ang="0">
                <a:pos x="T6" y="T7"/>
              </a:cxn>
              <a:cxn ang="0">
                <a:pos x="T8" y="T9"/>
              </a:cxn>
              <a:cxn ang="0">
                <a:pos x="T10" y="T11"/>
              </a:cxn>
            </a:cxnLst>
            <a:rect l="0" t="0" r="r" b="b"/>
            <a:pathLst>
              <a:path w="278" h="279">
                <a:moveTo>
                  <a:pt x="138" y="278"/>
                </a:moveTo>
                <a:lnTo>
                  <a:pt x="138" y="278"/>
                </a:lnTo>
                <a:cubicBezTo>
                  <a:pt x="60" y="278"/>
                  <a:pt x="0" y="217"/>
                  <a:pt x="0" y="139"/>
                </a:cubicBezTo>
                <a:cubicBezTo>
                  <a:pt x="0" y="60"/>
                  <a:pt x="60" y="0"/>
                  <a:pt x="138" y="0"/>
                </a:cubicBezTo>
                <a:cubicBezTo>
                  <a:pt x="217" y="0"/>
                  <a:pt x="277" y="60"/>
                  <a:pt x="277" y="139"/>
                </a:cubicBezTo>
                <a:cubicBezTo>
                  <a:pt x="277" y="217"/>
                  <a:pt x="217" y="278"/>
                  <a:pt x="138" y="2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76" name="Freeform 810"/>
          <p:cNvSpPr>
            <a:spLocks noChangeArrowheads="1"/>
          </p:cNvSpPr>
          <p:nvPr/>
        </p:nvSpPr>
        <p:spPr bwMode="auto">
          <a:xfrm>
            <a:off x="9451509" y="6536765"/>
            <a:ext cx="358309" cy="363934"/>
          </a:xfrm>
          <a:custGeom>
            <a:avLst/>
            <a:gdLst>
              <a:gd name="T0" fmla="*/ 144 w 284"/>
              <a:gd name="T1" fmla="*/ 0 h 285"/>
              <a:gd name="T2" fmla="*/ 144 w 284"/>
              <a:gd name="T3" fmla="*/ 0 h 285"/>
              <a:gd name="T4" fmla="*/ 283 w 284"/>
              <a:gd name="T5" fmla="*/ 139 h 285"/>
              <a:gd name="T6" fmla="*/ 144 w 284"/>
              <a:gd name="T7" fmla="*/ 278 h 285"/>
              <a:gd name="T8" fmla="*/ 6 w 284"/>
              <a:gd name="T9" fmla="*/ 139 h 285"/>
              <a:gd name="T10" fmla="*/ 144 w 284"/>
              <a:gd name="T11" fmla="*/ 0 h 285"/>
              <a:gd name="T12" fmla="*/ 144 w 284"/>
              <a:gd name="T13" fmla="*/ 0 h 285"/>
              <a:gd name="T14" fmla="*/ 144 w 284"/>
              <a:gd name="T15" fmla="*/ 0 h 285"/>
              <a:gd name="T16" fmla="*/ 0 w 284"/>
              <a:gd name="T17" fmla="*/ 139 h 285"/>
              <a:gd name="T18" fmla="*/ 144 w 284"/>
              <a:gd name="T19" fmla="*/ 284 h 285"/>
              <a:gd name="T20" fmla="*/ 283 w 284"/>
              <a:gd name="T21" fmla="*/ 139 h 285"/>
              <a:gd name="T22" fmla="*/ 144 w 284"/>
              <a:gd name="T23"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4" h="285">
                <a:moveTo>
                  <a:pt x="144" y="0"/>
                </a:moveTo>
                <a:lnTo>
                  <a:pt x="144" y="0"/>
                </a:lnTo>
                <a:cubicBezTo>
                  <a:pt x="223" y="0"/>
                  <a:pt x="283" y="60"/>
                  <a:pt x="283" y="139"/>
                </a:cubicBezTo>
                <a:cubicBezTo>
                  <a:pt x="283" y="217"/>
                  <a:pt x="223" y="278"/>
                  <a:pt x="144" y="278"/>
                </a:cubicBezTo>
                <a:cubicBezTo>
                  <a:pt x="66" y="278"/>
                  <a:pt x="6" y="217"/>
                  <a:pt x="6" y="139"/>
                </a:cubicBezTo>
                <a:cubicBezTo>
                  <a:pt x="6" y="60"/>
                  <a:pt x="66" y="0"/>
                  <a:pt x="144" y="0"/>
                </a:cubicBezTo>
                <a:lnTo>
                  <a:pt x="144" y="0"/>
                </a:lnTo>
                <a:lnTo>
                  <a:pt x="144" y="0"/>
                </a:lnTo>
                <a:cubicBezTo>
                  <a:pt x="66" y="0"/>
                  <a:pt x="0" y="60"/>
                  <a:pt x="0" y="139"/>
                </a:cubicBezTo>
                <a:cubicBezTo>
                  <a:pt x="0" y="217"/>
                  <a:pt x="66" y="284"/>
                  <a:pt x="144" y="284"/>
                </a:cubicBezTo>
                <a:cubicBezTo>
                  <a:pt x="223" y="284"/>
                  <a:pt x="283" y="217"/>
                  <a:pt x="283" y="139"/>
                </a:cubicBezTo>
                <a:cubicBezTo>
                  <a:pt x="283" y="60"/>
                  <a:pt x="223" y="0"/>
                  <a:pt x="14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77" name="Freeform 811"/>
          <p:cNvSpPr>
            <a:spLocks noChangeArrowheads="1"/>
          </p:cNvSpPr>
          <p:nvPr/>
        </p:nvSpPr>
        <p:spPr bwMode="auto">
          <a:xfrm>
            <a:off x="10162532" y="7410202"/>
            <a:ext cx="352708" cy="363934"/>
          </a:xfrm>
          <a:custGeom>
            <a:avLst/>
            <a:gdLst>
              <a:gd name="T0" fmla="*/ 138 w 278"/>
              <a:gd name="T1" fmla="*/ 284 h 285"/>
              <a:gd name="T2" fmla="*/ 138 w 278"/>
              <a:gd name="T3" fmla="*/ 284 h 285"/>
              <a:gd name="T4" fmla="*/ 0 w 278"/>
              <a:gd name="T5" fmla="*/ 145 h 285"/>
              <a:gd name="T6" fmla="*/ 138 w 278"/>
              <a:gd name="T7" fmla="*/ 0 h 285"/>
              <a:gd name="T8" fmla="*/ 277 w 278"/>
              <a:gd name="T9" fmla="*/ 145 h 285"/>
              <a:gd name="T10" fmla="*/ 138 w 278"/>
              <a:gd name="T11" fmla="*/ 284 h 285"/>
            </a:gdLst>
            <a:ahLst/>
            <a:cxnLst>
              <a:cxn ang="0">
                <a:pos x="T0" y="T1"/>
              </a:cxn>
              <a:cxn ang="0">
                <a:pos x="T2" y="T3"/>
              </a:cxn>
              <a:cxn ang="0">
                <a:pos x="T4" y="T5"/>
              </a:cxn>
              <a:cxn ang="0">
                <a:pos x="T6" y="T7"/>
              </a:cxn>
              <a:cxn ang="0">
                <a:pos x="T8" y="T9"/>
              </a:cxn>
              <a:cxn ang="0">
                <a:pos x="T10" y="T11"/>
              </a:cxn>
            </a:cxnLst>
            <a:rect l="0" t="0" r="r" b="b"/>
            <a:pathLst>
              <a:path w="278" h="285">
                <a:moveTo>
                  <a:pt x="138" y="284"/>
                </a:moveTo>
                <a:lnTo>
                  <a:pt x="138" y="284"/>
                </a:lnTo>
                <a:cubicBezTo>
                  <a:pt x="60" y="284"/>
                  <a:pt x="0" y="223"/>
                  <a:pt x="0" y="145"/>
                </a:cubicBezTo>
                <a:cubicBezTo>
                  <a:pt x="0" y="66"/>
                  <a:pt x="60" y="0"/>
                  <a:pt x="138" y="0"/>
                </a:cubicBezTo>
                <a:cubicBezTo>
                  <a:pt x="217" y="0"/>
                  <a:pt x="277" y="66"/>
                  <a:pt x="277" y="145"/>
                </a:cubicBezTo>
                <a:cubicBezTo>
                  <a:pt x="277" y="223"/>
                  <a:pt x="217" y="284"/>
                  <a:pt x="138" y="2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78" name="Freeform 812"/>
          <p:cNvSpPr>
            <a:spLocks noChangeArrowheads="1"/>
          </p:cNvSpPr>
          <p:nvPr/>
        </p:nvSpPr>
        <p:spPr bwMode="auto">
          <a:xfrm>
            <a:off x="10162532" y="7410202"/>
            <a:ext cx="358309" cy="363934"/>
          </a:xfrm>
          <a:custGeom>
            <a:avLst/>
            <a:gdLst>
              <a:gd name="T0" fmla="*/ 138 w 284"/>
              <a:gd name="T1" fmla="*/ 6 h 285"/>
              <a:gd name="T2" fmla="*/ 138 w 284"/>
              <a:gd name="T3" fmla="*/ 6 h 285"/>
              <a:gd name="T4" fmla="*/ 277 w 284"/>
              <a:gd name="T5" fmla="*/ 145 h 285"/>
              <a:gd name="T6" fmla="*/ 138 w 284"/>
              <a:gd name="T7" fmla="*/ 284 h 285"/>
              <a:gd name="T8" fmla="*/ 0 w 284"/>
              <a:gd name="T9" fmla="*/ 145 h 285"/>
              <a:gd name="T10" fmla="*/ 138 w 284"/>
              <a:gd name="T11" fmla="*/ 6 h 285"/>
              <a:gd name="T12" fmla="*/ 138 w 284"/>
              <a:gd name="T13" fmla="*/ 0 h 285"/>
              <a:gd name="T14" fmla="*/ 138 w 284"/>
              <a:gd name="T15" fmla="*/ 0 h 285"/>
              <a:gd name="T16" fmla="*/ 0 w 284"/>
              <a:gd name="T17" fmla="*/ 145 h 285"/>
              <a:gd name="T18" fmla="*/ 138 w 284"/>
              <a:gd name="T19" fmla="*/ 284 h 285"/>
              <a:gd name="T20" fmla="*/ 283 w 284"/>
              <a:gd name="T21" fmla="*/ 145 h 285"/>
              <a:gd name="T22" fmla="*/ 138 w 284"/>
              <a:gd name="T23" fmla="*/ 0 h 285"/>
              <a:gd name="T24" fmla="*/ 138 w 284"/>
              <a:gd name="T25" fmla="*/ 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285">
                <a:moveTo>
                  <a:pt x="138" y="6"/>
                </a:moveTo>
                <a:lnTo>
                  <a:pt x="138" y="6"/>
                </a:lnTo>
                <a:cubicBezTo>
                  <a:pt x="217" y="6"/>
                  <a:pt x="277" y="66"/>
                  <a:pt x="277" y="145"/>
                </a:cubicBezTo>
                <a:cubicBezTo>
                  <a:pt x="277" y="217"/>
                  <a:pt x="217" y="284"/>
                  <a:pt x="138" y="284"/>
                </a:cubicBezTo>
                <a:cubicBezTo>
                  <a:pt x="60" y="284"/>
                  <a:pt x="0" y="217"/>
                  <a:pt x="0" y="145"/>
                </a:cubicBezTo>
                <a:cubicBezTo>
                  <a:pt x="0" y="66"/>
                  <a:pt x="60" y="6"/>
                  <a:pt x="138" y="6"/>
                </a:cubicBezTo>
                <a:lnTo>
                  <a:pt x="138" y="0"/>
                </a:lnTo>
                <a:lnTo>
                  <a:pt x="138" y="0"/>
                </a:lnTo>
                <a:cubicBezTo>
                  <a:pt x="60" y="0"/>
                  <a:pt x="0" y="66"/>
                  <a:pt x="0" y="145"/>
                </a:cubicBezTo>
                <a:cubicBezTo>
                  <a:pt x="0" y="223"/>
                  <a:pt x="60" y="284"/>
                  <a:pt x="138" y="284"/>
                </a:cubicBezTo>
                <a:cubicBezTo>
                  <a:pt x="217" y="284"/>
                  <a:pt x="283" y="223"/>
                  <a:pt x="283" y="145"/>
                </a:cubicBezTo>
                <a:cubicBezTo>
                  <a:pt x="283" y="66"/>
                  <a:pt x="217" y="0"/>
                  <a:pt x="138" y="0"/>
                </a:cubicBezTo>
                <a:lnTo>
                  <a:pt x="138"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79" name="Freeform 813"/>
          <p:cNvSpPr>
            <a:spLocks noChangeArrowheads="1"/>
          </p:cNvSpPr>
          <p:nvPr/>
        </p:nvSpPr>
        <p:spPr bwMode="auto">
          <a:xfrm>
            <a:off x="10470455" y="7343018"/>
            <a:ext cx="123170" cy="123177"/>
          </a:xfrm>
          <a:custGeom>
            <a:avLst/>
            <a:gdLst>
              <a:gd name="T0" fmla="*/ 48 w 97"/>
              <a:gd name="T1" fmla="*/ 96 h 97"/>
              <a:gd name="T2" fmla="*/ 48 w 97"/>
              <a:gd name="T3" fmla="*/ 96 h 97"/>
              <a:gd name="T4" fmla="*/ 0 w 97"/>
              <a:gd name="T5" fmla="*/ 48 h 97"/>
              <a:gd name="T6" fmla="*/ 48 w 97"/>
              <a:gd name="T7" fmla="*/ 0 h 97"/>
              <a:gd name="T8" fmla="*/ 96 w 97"/>
              <a:gd name="T9" fmla="*/ 48 h 97"/>
              <a:gd name="T10" fmla="*/ 48 w 97"/>
              <a:gd name="T11" fmla="*/ 96 h 97"/>
            </a:gdLst>
            <a:ahLst/>
            <a:cxnLst>
              <a:cxn ang="0">
                <a:pos x="T0" y="T1"/>
              </a:cxn>
              <a:cxn ang="0">
                <a:pos x="T2" y="T3"/>
              </a:cxn>
              <a:cxn ang="0">
                <a:pos x="T4" y="T5"/>
              </a:cxn>
              <a:cxn ang="0">
                <a:pos x="T6" y="T7"/>
              </a:cxn>
              <a:cxn ang="0">
                <a:pos x="T8" y="T9"/>
              </a:cxn>
              <a:cxn ang="0">
                <a:pos x="T10" y="T11"/>
              </a:cxn>
            </a:cxnLst>
            <a:rect l="0" t="0" r="r" b="b"/>
            <a:pathLst>
              <a:path w="97" h="97">
                <a:moveTo>
                  <a:pt x="48" y="96"/>
                </a:moveTo>
                <a:lnTo>
                  <a:pt x="48" y="96"/>
                </a:lnTo>
                <a:cubicBezTo>
                  <a:pt x="18" y="96"/>
                  <a:pt x="0" y="72"/>
                  <a:pt x="0" y="48"/>
                </a:cubicBezTo>
                <a:cubicBezTo>
                  <a:pt x="0" y="18"/>
                  <a:pt x="18" y="0"/>
                  <a:pt x="48" y="0"/>
                </a:cubicBezTo>
                <a:cubicBezTo>
                  <a:pt x="72" y="0"/>
                  <a:pt x="96" y="18"/>
                  <a:pt x="96" y="48"/>
                </a:cubicBezTo>
                <a:cubicBezTo>
                  <a:pt x="96" y="72"/>
                  <a:pt x="72" y="96"/>
                  <a:pt x="48" y="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80" name="Freeform 814"/>
          <p:cNvSpPr>
            <a:spLocks noChangeArrowheads="1"/>
          </p:cNvSpPr>
          <p:nvPr/>
        </p:nvSpPr>
        <p:spPr bwMode="auto">
          <a:xfrm>
            <a:off x="10470455" y="7331816"/>
            <a:ext cx="123170" cy="134375"/>
          </a:xfrm>
          <a:custGeom>
            <a:avLst/>
            <a:gdLst>
              <a:gd name="T0" fmla="*/ 48 w 97"/>
              <a:gd name="T1" fmla="*/ 7 h 104"/>
              <a:gd name="T2" fmla="*/ 48 w 97"/>
              <a:gd name="T3" fmla="*/ 7 h 104"/>
              <a:gd name="T4" fmla="*/ 96 w 97"/>
              <a:gd name="T5" fmla="*/ 55 h 104"/>
              <a:gd name="T6" fmla="*/ 48 w 97"/>
              <a:gd name="T7" fmla="*/ 103 h 104"/>
              <a:gd name="T8" fmla="*/ 0 w 97"/>
              <a:gd name="T9" fmla="*/ 55 h 104"/>
              <a:gd name="T10" fmla="*/ 48 w 97"/>
              <a:gd name="T11" fmla="*/ 7 h 104"/>
              <a:gd name="T12" fmla="*/ 48 w 97"/>
              <a:gd name="T13" fmla="*/ 0 h 104"/>
              <a:gd name="T14" fmla="*/ 48 w 97"/>
              <a:gd name="T15" fmla="*/ 0 h 104"/>
              <a:gd name="T16" fmla="*/ 0 w 97"/>
              <a:gd name="T17" fmla="*/ 55 h 104"/>
              <a:gd name="T18" fmla="*/ 48 w 97"/>
              <a:gd name="T19" fmla="*/ 103 h 104"/>
              <a:gd name="T20" fmla="*/ 96 w 97"/>
              <a:gd name="T21" fmla="*/ 55 h 104"/>
              <a:gd name="T22" fmla="*/ 48 w 97"/>
              <a:gd name="T23" fmla="*/ 0 h 104"/>
              <a:gd name="T24" fmla="*/ 48 w 97"/>
              <a:gd name="T25"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104">
                <a:moveTo>
                  <a:pt x="48" y="7"/>
                </a:moveTo>
                <a:lnTo>
                  <a:pt x="48" y="7"/>
                </a:lnTo>
                <a:cubicBezTo>
                  <a:pt x="72" y="7"/>
                  <a:pt x="96" y="25"/>
                  <a:pt x="96" y="55"/>
                </a:cubicBezTo>
                <a:cubicBezTo>
                  <a:pt x="96" y="79"/>
                  <a:pt x="72" y="103"/>
                  <a:pt x="48" y="103"/>
                </a:cubicBezTo>
                <a:cubicBezTo>
                  <a:pt x="24" y="103"/>
                  <a:pt x="0" y="79"/>
                  <a:pt x="0" y="55"/>
                </a:cubicBezTo>
                <a:cubicBezTo>
                  <a:pt x="0" y="25"/>
                  <a:pt x="24" y="7"/>
                  <a:pt x="48" y="7"/>
                </a:cubicBezTo>
                <a:lnTo>
                  <a:pt x="48" y="0"/>
                </a:lnTo>
                <a:lnTo>
                  <a:pt x="48" y="0"/>
                </a:lnTo>
                <a:cubicBezTo>
                  <a:pt x="18" y="0"/>
                  <a:pt x="0" y="25"/>
                  <a:pt x="0" y="55"/>
                </a:cubicBezTo>
                <a:cubicBezTo>
                  <a:pt x="0" y="79"/>
                  <a:pt x="18" y="103"/>
                  <a:pt x="48" y="103"/>
                </a:cubicBezTo>
                <a:cubicBezTo>
                  <a:pt x="78" y="103"/>
                  <a:pt x="96" y="79"/>
                  <a:pt x="96" y="55"/>
                </a:cubicBezTo>
                <a:cubicBezTo>
                  <a:pt x="96" y="25"/>
                  <a:pt x="78" y="0"/>
                  <a:pt x="48" y="0"/>
                </a:cubicBezTo>
                <a:lnTo>
                  <a:pt x="48" y="7"/>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81" name="Freeform 815"/>
          <p:cNvSpPr>
            <a:spLocks noChangeArrowheads="1"/>
          </p:cNvSpPr>
          <p:nvPr/>
        </p:nvSpPr>
        <p:spPr bwMode="auto">
          <a:xfrm>
            <a:off x="10218518" y="8339632"/>
            <a:ext cx="128767" cy="123177"/>
          </a:xfrm>
          <a:custGeom>
            <a:avLst/>
            <a:gdLst>
              <a:gd name="T0" fmla="*/ 54 w 103"/>
              <a:gd name="T1" fmla="*/ 96 h 97"/>
              <a:gd name="T2" fmla="*/ 54 w 103"/>
              <a:gd name="T3" fmla="*/ 96 h 97"/>
              <a:gd name="T4" fmla="*/ 0 w 103"/>
              <a:gd name="T5" fmla="*/ 48 h 97"/>
              <a:gd name="T6" fmla="*/ 54 w 103"/>
              <a:gd name="T7" fmla="*/ 0 h 97"/>
              <a:gd name="T8" fmla="*/ 102 w 103"/>
              <a:gd name="T9" fmla="*/ 48 h 97"/>
              <a:gd name="T10" fmla="*/ 54 w 103"/>
              <a:gd name="T11" fmla="*/ 96 h 97"/>
            </a:gdLst>
            <a:ahLst/>
            <a:cxnLst>
              <a:cxn ang="0">
                <a:pos x="T0" y="T1"/>
              </a:cxn>
              <a:cxn ang="0">
                <a:pos x="T2" y="T3"/>
              </a:cxn>
              <a:cxn ang="0">
                <a:pos x="T4" y="T5"/>
              </a:cxn>
              <a:cxn ang="0">
                <a:pos x="T6" y="T7"/>
              </a:cxn>
              <a:cxn ang="0">
                <a:pos x="T8" y="T9"/>
              </a:cxn>
              <a:cxn ang="0">
                <a:pos x="T10" y="T11"/>
              </a:cxn>
            </a:cxnLst>
            <a:rect l="0" t="0" r="r" b="b"/>
            <a:pathLst>
              <a:path w="103" h="97">
                <a:moveTo>
                  <a:pt x="54" y="96"/>
                </a:moveTo>
                <a:lnTo>
                  <a:pt x="54" y="96"/>
                </a:lnTo>
                <a:cubicBezTo>
                  <a:pt x="24" y="96"/>
                  <a:pt x="0" y="72"/>
                  <a:pt x="0" y="48"/>
                </a:cubicBezTo>
                <a:cubicBezTo>
                  <a:pt x="0" y="18"/>
                  <a:pt x="24" y="0"/>
                  <a:pt x="54" y="0"/>
                </a:cubicBezTo>
                <a:cubicBezTo>
                  <a:pt x="78" y="0"/>
                  <a:pt x="102" y="18"/>
                  <a:pt x="102" y="48"/>
                </a:cubicBezTo>
                <a:cubicBezTo>
                  <a:pt x="102" y="72"/>
                  <a:pt x="78" y="96"/>
                  <a:pt x="54" y="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82" name="Freeform 816"/>
          <p:cNvSpPr>
            <a:spLocks noChangeArrowheads="1"/>
          </p:cNvSpPr>
          <p:nvPr/>
        </p:nvSpPr>
        <p:spPr bwMode="auto">
          <a:xfrm>
            <a:off x="10218518" y="8339632"/>
            <a:ext cx="128767" cy="123177"/>
          </a:xfrm>
          <a:custGeom>
            <a:avLst/>
            <a:gdLst>
              <a:gd name="T0" fmla="*/ 54 w 103"/>
              <a:gd name="T1" fmla="*/ 0 h 97"/>
              <a:gd name="T2" fmla="*/ 54 w 103"/>
              <a:gd name="T3" fmla="*/ 0 h 97"/>
              <a:gd name="T4" fmla="*/ 102 w 103"/>
              <a:gd name="T5" fmla="*/ 48 h 97"/>
              <a:gd name="T6" fmla="*/ 54 w 103"/>
              <a:gd name="T7" fmla="*/ 96 h 97"/>
              <a:gd name="T8" fmla="*/ 6 w 103"/>
              <a:gd name="T9" fmla="*/ 48 h 97"/>
              <a:gd name="T10" fmla="*/ 54 w 103"/>
              <a:gd name="T11" fmla="*/ 0 h 97"/>
              <a:gd name="T12" fmla="*/ 54 w 103"/>
              <a:gd name="T13" fmla="*/ 0 h 97"/>
              <a:gd name="T14" fmla="*/ 54 w 103"/>
              <a:gd name="T15" fmla="*/ 0 h 97"/>
              <a:gd name="T16" fmla="*/ 0 w 103"/>
              <a:gd name="T17" fmla="*/ 48 h 97"/>
              <a:gd name="T18" fmla="*/ 54 w 103"/>
              <a:gd name="T19" fmla="*/ 96 h 97"/>
              <a:gd name="T20" fmla="*/ 102 w 103"/>
              <a:gd name="T21" fmla="*/ 48 h 97"/>
              <a:gd name="T22" fmla="*/ 54 w 103"/>
              <a:gd name="T2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97">
                <a:moveTo>
                  <a:pt x="54" y="0"/>
                </a:moveTo>
                <a:lnTo>
                  <a:pt x="54" y="0"/>
                </a:lnTo>
                <a:cubicBezTo>
                  <a:pt x="78" y="0"/>
                  <a:pt x="102" y="18"/>
                  <a:pt x="102" y="48"/>
                </a:cubicBezTo>
                <a:cubicBezTo>
                  <a:pt x="102" y="72"/>
                  <a:pt x="78" y="96"/>
                  <a:pt x="54" y="96"/>
                </a:cubicBezTo>
                <a:cubicBezTo>
                  <a:pt x="24" y="96"/>
                  <a:pt x="6" y="72"/>
                  <a:pt x="6" y="48"/>
                </a:cubicBezTo>
                <a:cubicBezTo>
                  <a:pt x="6" y="18"/>
                  <a:pt x="24" y="0"/>
                  <a:pt x="54" y="0"/>
                </a:cubicBezTo>
                <a:lnTo>
                  <a:pt x="54" y="0"/>
                </a:lnTo>
                <a:lnTo>
                  <a:pt x="54" y="0"/>
                </a:lnTo>
                <a:cubicBezTo>
                  <a:pt x="24" y="0"/>
                  <a:pt x="0" y="18"/>
                  <a:pt x="0" y="48"/>
                </a:cubicBezTo>
                <a:cubicBezTo>
                  <a:pt x="0" y="72"/>
                  <a:pt x="24" y="96"/>
                  <a:pt x="54" y="96"/>
                </a:cubicBezTo>
                <a:cubicBezTo>
                  <a:pt x="78" y="96"/>
                  <a:pt x="102" y="72"/>
                  <a:pt x="102" y="48"/>
                </a:cubicBezTo>
                <a:cubicBezTo>
                  <a:pt x="102" y="18"/>
                  <a:pt x="78" y="0"/>
                  <a:pt x="5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83" name="Freeform 817"/>
          <p:cNvSpPr>
            <a:spLocks noChangeArrowheads="1"/>
          </p:cNvSpPr>
          <p:nvPr/>
        </p:nvSpPr>
        <p:spPr bwMode="auto">
          <a:xfrm>
            <a:off x="9356339" y="7628566"/>
            <a:ext cx="145562" cy="145573"/>
          </a:xfrm>
          <a:custGeom>
            <a:avLst/>
            <a:gdLst>
              <a:gd name="T0" fmla="*/ 60 w 116"/>
              <a:gd name="T1" fmla="*/ 115 h 116"/>
              <a:gd name="T2" fmla="*/ 60 w 116"/>
              <a:gd name="T3" fmla="*/ 115 h 116"/>
              <a:gd name="T4" fmla="*/ 0 w 116"/>
              <a:gd name="T5" fmla="*/ 60 h 116"/>
              <a:gd name="T6" fmla="*/ 60 w 116"/>
              <a:gd name="T7" fmla="*/ 0 h 116"/>
              <a:gd name="T8" fmla="*/ 115 w 116"/>
              <a:gd name="T9" fmla="*/ 60 h 116"/>
              <a:gd name="T10" fmla="*/ 60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60" y="115"/>
                </a:moveTo>
                <a:lnTo>
                  <a:pt x="60" y="115"/>
                </a:lnTo>
                <a:cubicBezTo>
                  <a:pt x="30" y="115"/>
                  <a:pt x="0" y="90"/>
                  <a:pt x="0" y="60"/>
                </a:cubicBezTo>
                <a:cubicBezTo>
                  <a:pt x="0" y="24"/>
                  <a:pt x="30" y="0"/>
                  <a:pt x="60" y="0"/>
                </a:cubicBezTo>
                <a:cubicBezTo>
                  <a:pt x="91" y="0"/>
                  <a:pt x="115" y="24"/>
                  <a:pt x="115" y="60"/>
                </a:cubicBezTo>
                <a:cubicBezTo>
                  <a:pt x="115" y="90"/>
                  <a:pt x="91" y="115"/>
                  <a:pt x="60"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84" name="Freeform 818"/>
          <p:cNvSpPr>
            <a:spLocks noChangeArrowheads="1"/>
          </p:cNvSpPr>
          <p:nvPr/>
        </p:nvSpPr>
        <p:spPr bwMode="auto">
          <a:xfrm>
            <a:off x="9356339" y="7628566"/>
            <a:ext cx="145562" cy="145573"/>
          </a:xfrm>
          <a:custGeom>
            <a:avLst/>
            <a:gdLst>
              <a:gd name="T0" fmla="*/ 60 w 116"/>
              <a:gd name="T1" fmla="*/ 0 h 116"/>
              <a:gd name="T2" fmla="*/ 60 w 116"/>
              <a:gd name="T3" fmla="*/ 0 h 116"/>
              <a:gd name="T4" fmla="*/ 115 w 116"/>
              <a:gd name="T5" fmla="*/ 60 h 116"/>
              <a:gd name="T6" fmla="*/ 60 w 116"/>
              <a:gd name="T7" fmla="*/ 115 h 116"/>
              <a:gd name="T8" fmla="*/ 0 w 116"/>
              <a:gd name="T9" fmla="*/ 60 h 116"/>
              <a:gd name="T10" fmla="*/ 60 w 116"/>
              <a:gd name="T11" fmla="*/ 0 h 116"/>
              <a:gd name="T12" fmla="*/ 60 w 116"/>
              <a:gd name="T13" fmla="*/ 0 h 116"/>
              <a:gd name="T14" fmla="*/ 60 w 116"/>
              <a:gd name="T15" fmla="*/ 0 h 116"/>
              <a:gd name="T16" fmla="*/ 0 w 116"/>
              <a:gd name="T17" fmla="*/ 60 h 116"/>
              <a:gd name="T18" fmla="*/ 60 w 116"/>
              <a:gd name="T19" fmla="*/ 115 h 116"/>
              <a:gd name="T20" fmla="*/ 115 w 116"/>
              <a:gd name="T21" fmla="*/ 60 h 116"/>
              <a:gd name="T22" fmla="*/ 60 w 116"/>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6">
                <a:moveTo>
                  <a:pt x="60" y="0"/>
                </a:moveTo>
                <a:lnTo>
                  <a:pt x="60" y="0"/>
                </a:lnTo>
                <a:cubicBezTo>
                  <a:pt x="91" y="0"/>
                  <a:pt x="115" y="24"/>
                  <a:pt x="115" y="60"/>
                </a:cubicBezTo>
                <a:cubicBezTo>
                  <a:pt x="115" y="90"/>
                  <a:pt x="91" y="115"/>
                  <a:pt x="60" y="115"/>
                </a:cubicBezTo>
                <a:cubicBezTo>
                  <a:pt x="30" y="115"/>
                  <a:pt x="0" y="90"/>
                  <a:pt x="0" y="60"/>
                </a:cubicBezTo>
                <a:cubicBezTo>
                  <a:pt x="0" y="24"/>
                  <a:pt x="30" y="0"/>
                  <a:pt x="60" y="0"/>
                </a:cubicBezTo>
                <a:lnTo>
                  <a:pt x="60" y="0"/>
                </a:lnTo>
                <a:lnTo>
                  <a:pt x="60" y="0"/>
                </a:lnTo>
                <a:cubicBezTo>
                  <a:pt x="24" y="0"/>
                  <a:pt x="0" y="24"/>
                  <a:pt x="0" y="60"/>
                </a:cubicBezTo>
                <a:cubicBezTo>
                  <a:pt x="0" y="90"/>
                  <a:pt x="24" y="115"/>
                  <a:pt x="60" y="115"/>
                </a:cubicBezTo>
                <a:cubicBezTo>
                  <a:pt x="91" y="115"/>
                  <a:pt x="115" y="90"/>
                  <a:pt x="115" y="60"/>
                </a:cubicBezTo>
                <a:cubicBezTo>
                  <a:pt x="115" y="24"/>
                  <a:pt x="91" y="0"/>
                  <a:pt x="6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85" name="Freeform 819"/>
          <p:cNvSpPr>
            <a:spLocks noChangeArrowheads="1"/>
          </p:cNvSpPr>
          <p:nvPr/>
        </p:nvSpPr>
        <p:spPr bwMode="auto">
          <a:xfrm>
            <a:off x="9328342" y="7594973"/>
            <a:ext cx="218347" cy="207160"/>
          </a:xfrm>
          <a:custGeom>
            <a:avLst/>
            <a:gdLst>
              <a:gd name="T0" fmla="*/ 84 w 170"/>
              <a:gd name="T1" fmla="*/ 163 h 164"/>
              <a:gd name="T2" fmla="*/ 84 w 170"/>
              <a:gd name="T3" fmla="*/ 163 h 164"/>
              <a:gd name="T4" fmla="*/ 0 w 170"/>
              <a:gd name="T5" fmla="*/ 84 h 164"/>
              <a:gd name="T6" fmla="*/ 84 w 170"/>
              <a:gd name="T7" fmla="*/ 0 h 164"/>
              <a:gd name="T8" fmla="*/ 169 w 170"/>
              <a:gd name="T9" fmla="*/ 84 h 164"/>
              <a:gd name="T10" fmla="*/ 84 w 170"/>
              <a:gd name="T11" fmla="*/ 163 h 164"/>
            </a:gdLst>
            <a:ahLst/>
            <a:cxnLst>
              <a:cxn ang="0">
                <a:pos x="T0" y="T1"/>
              </a:cxn>
              <a:cxn ang="0">
                <a:pos x="T2" y="T3"/>
              </a:cxn>
              <a:cxn ang="0">
                <a:pos x="T4" y="T5"/>
              </a:cxn>
              <a:cxn ang="0">
                <a:pos x="T6" y="T7"/>
              </a:cxn>
              <a:cxn ang="0">
                <a:pos x="T8" y="T9"/>
              </a:cxn>
              <a:cxn ang="0">
                <a:pos x="T10" y="T11"/>
              </a:cxn>
            </a:cxnLst>
            <a:rect l="0" t="0" r="r" b="b"/>
            <a:pathLst>
              <a:path w="170" h="164">
                <a:moveTo>
                  <a:pt x="84" y="163"/>
                </a:moveTo>
                <a:lnTo>
                  <a:pt x="84" y="163"/>
                </a:lnTo>
                <a:cubicBezTo>
                  <a:pt x="42" y="163"/>
                  <a:pt x="0" y="126"/>
                  <a:pt x="0" y="84"/>
                </a:cubicBezTo>
                <a:cubicBezTo>
                  <a:pt x="0" y="36"/>
                  <a:pt x="42" y="0"/>
                  <a:pt x="84" y="0"/>
                </a:cubicBezTo>
                <a:cubicBezTo>
                  <a:pt x="133" y="0"/>
                  <a:pt x="169" y="36"/>
                  <a:pt x="169" y="84"/>
                </a:cubicBezTo>
                <a:cubicBezTo>
                  <a:pt x="169" y="126"/>
                  <a:pt x="133" y="163"/>
                  <a:pt x="84" y="16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86" name="Freeform 820"/>
          <p:cNvSpPr>
            <a:spLocks noChangeArrowheads="1"/>
          </p:cNvSpPr>
          <p:nvPr/>
        </p:nvSpPr>
        <p:spPr bwMode="auto">
          <a:xfrm>
            <a:off x="9328342" y="7594973"/>
            <a:ext cx="218347" cy="207160"/>
          </a:xfrm>
          <a:custGeom>
            <a:avLst/>
            <a:gdLst>
              <a:gd name="T0" fmla="*/ 84 w 170"/>
              <a:gd name="T1" fmla="*/ 0 h 164"/>
              <a:gd name="T2" fmla="*/ 84 w 170"/>
              <a:gd name="T3" fmla="*/ 0 h 164"/>
              <a:gd name="T4" fmla="*/ 169 w 170"/>
              <a:gd name="T5" fmla="*/ 84 h 164"/>
              <a:gd name="T6" fmla="*/ 84 w 170"/>
              <a:gd name="T7" fmla="*/ 163 h 164"/>
              <a:gd name="T8" fmla="*/ 6 w 170"/>
              <a:gd name="T9" fmla="*/ 84 h 164"/>
              <a:gd name="T10" fmla="*/ 84 w 170"/>
              <a:gd name="T11" fmla="*/ 0 h 164"/>
              <a:gd name="T12" fmla="*/ 84 w 170"/>
              <a:gd name="T13" fmla="*/ 0 h 164"/>
              <a:gd name="T14" fmla="*/ 84 w 170"/>
              <a:gd name="T15" fmla="*/ 0 h 164"/>
              <a:gd name="T16" fmla="*/ 0 w 170"/>
              <a:gd name="T17" fmla="*/ 84 h 164"/>
              <a:gd name="T18" fmla="*/ 84 w 170"/>
              <a:gd name="T19" fmla="*/ 163 h 164"/>
              <a:gd name="T20" fmla="*/ 169 w 170"/>
              <a:gd name="T21" fmla="*/ 84 h 164"/>
              <a:gd name="T22" fmla="*/ 84 w 170"/>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164">
                <a:moveTo>
                  <a:pt x="84" y="0"/>
                </a:moveTo>
                <a:lnTo>
                  <a:pt x="84" y="0"/>
                </a:lnTo>
                <a:cubicBezTo>
                  <a:pt x="133" y="0"/>
                  <a:pt x="169" y="36"/>
                  <a:pt x="169" y="84"/>
                </a:cubicBezTo>
                <a:cubicBezTo>
                  <a:pt x="169" y="126"/>
                  <a:pt x="133" y="163"/>
                  <a:pt x="84" y="163"/>
                </a:cubicBezTo>
                <a:cubicBezTo>
                  <a:pt x="42" y="163"/>
                  <a:pt x="6" y="126"/>
                  <a:pt x="6" y="84"/>
                </a:cubicBezTo>
                <a:cubicBezTo>
                  <a:pt x="6" y="36"/>
                  <a:pt x="42" y="0"/>
                  <a:pt x="84" y="0"/>
                </a:cubicBezTo>
                <a:lnTo>
                  <a:pt x="84" y="0"/>
                </a:lnTo>
                <a:lnTo>
                  <a:pt x="84" y="0"/>
                </a:lnTo>
                <a:cubicBezTo>
                  <a:pt x="36" y="0"/>
                  <a:pt x="0" y="36"/>
                  <a:pt x="0" y="84"/>
                </a:cubicBezTo>
                <a:cubicBezTo>
                  <a:pt x="0" y="126"/>
                  <a:pt x="36" y="163"/>
                  <a:pt x="84" y="163"/>
                </a:cubicBezTo>
                <a:cubicBezTo>
                  <a:pt x="133" y="163"/>
                  <a:pt x="169" y="126"/>
                  <a:pt x="169" y="84"/>
                </a:cubicBezTo>
                <a:cubicBezTo>
                  <a:pt x="169" y="36"/>
                  <a:pt x="133" y="0"/>
                  <a:pt x="8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87" name="Freeform 821"/>
          <p:cNvSpPr>
            <a:spLocks noChangeArrowheads="1"/>
          </p:cNvSpPr>
          <p:nvPr/>
        </p:nvSpPr>
        <p:spPr bwMode="auto">
          <a:xfrm>
            <a:off x="9910595" y="6525567"/>
            <a:ext cx="207149" cy="207163"/>
          </a:xfrm>
          <a:custGeom>
            <a:avLst/>
            <a:gdLst>
              <a:gd name="T0" fmla="*/ 78 w 163"/>
              <a:gd name="T1" fmla="*/ 163 h 164"/>
              <a:gd name="T2" fmla="*/ 78 w 163"/>
              <a:gd name="T3" fmla="*/ 163 h 164"/>
              <a:gd name="T4" fmla="*/ 0 w 163"/>
              <a:gd name="T5" fmla="*/ 78 h 164"/>
              <a:gd name="T6" fmla="*/ 78 w 163"/>
              <a:gd name="T7" fmla="*/ 0 h 164"/>
              <a:gd name="T8" fmla="*/ 162 w 163"/>
              <a:gd name="T9" fmla="*/ 78 h 164"/>
              <a:gd name="T10" fmla="*/ 78 w 163"/>
              <a:gd name="T11" fmla="*/ 163 h 164"/>
            </a:gdLst>
            <a:ahLst/>
            <a:cxnLst>
              <a:cxn ang="0">
                <a:pos x="T0" y="T1"/>
              </a:cxn>
              <a:cxn ang="0">
                <a:pos x="T2" y="T3"/>
              </a:cxn>
              <a:cxn ang="0">
                <a:pos x="T4" y="T5"/>
              </a:cxn>
              <a:cxn ang="0">
                <a:pos x="T6" y="T7"/>
              </a:cxn>
              <a:cxn ang="0">
                <a:pos x="T8" y="T9"/>
              </a:cxn>
              <a:cxn ang="0">
                <a:pos x="T10" y="T11"/>
              </a:cxn>
            </a:cxnLst>
            <a:rect l="0" t="0" r="r" b="b"/>
            <a:pathLst>
              <a:path w="163" h="164">
                <a:moveTo>
                  <a:pt x="78" y="163"/>
                </a:moveTo>
                <a:lnTo>
                  <a:pt x="78" y="163"/>
                </a:lnTo>
                <a:cubicBezTo>
                  <a:pt x="36" y="163"/>
                  <a:pt x="0" y="127"/>
                  <a:pt x="0" y="78"/>
                </a:cubicBezTo>
                <a:cubicBezTo>
                  <a:pt x="0" y="36"/>
                  <a:pt x="36" y="0"/>
                  <a:pt x="78" y="0"/>
                </a:cubicBezTo>
                <a:cubicBezTo>
                  <a:pt x="126" y="0"/>
                  <a:pt x="162" y="36"/>
                  <a:pt x="162" y="78"/>
                </a:cubicBezTo>
                <a:cubicBezTo>
                  <a:pt x="162" y="127"/>
                  <a:pt x="126" y="163"/>
                  <a:pt x="78" y="16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88" name="Freeform 822"/>
          <p:cNvSpPr>
            <a:spLocks noChangeArrowheads="1"/>
          </p:cNvSpPr>
          <p:nvPr/>
        </p:nvSpPr>
        <p:spPr bwMode="auto">
          <a:xfrm>
            <a:off x="9910595" y="6525567"/>
            <a:ext cx="207149" cy="207163"/>
          </a:xfrm>
          <a:custGeom>
            <a:avLst/>
            <a:gdLst>
              <a:gd name="T0" fmla="*/ 78 w 163"/>
              <a:gd name="T1" fmla="*/ 0 h 164"/>
              <a:gd name="T2" fmla="*/ 78 w 163"/>
              <a:gd name="T3" fmla="*/ 0 h 164"/>
              <a:gd name="T4" fmla="*/ 162 w 163"/>
              <a:gd name="T5" fmla="*/ 78 h 164"/>
              <a:gd name="T6" fmla="*/ 78 w 163"/>
              <a:gd name="T7" fmla="*/ 163 h 164"/>
              <a:gd name="T8" fmla="*/ 0 w 163"/>
              <a:gd name="T9" fmla="*/ 78 h 164"/>
              <a:gd name="T10" fmla="*/ 78 w 163"/>
              <a:gd name="T11" fmla="*/ 0 h 164"/>
              <a:gd name="T12" fmla="*/ 78 w 163"/>
              <a:gd name="T13" fmla="*/ 0 h 164"/>
              <a:gd name="T14" fmla="*/ 78 w 163"/>
              <a:gd name="T15" fmla="*/ 0 h 164"/>
              <a:gd name="T16" fmla="*/ 0 w 163"/>
              <a:gd name="T17" fmla="*/ 78 h 164"/>
              <a:gd name="T18" fmla="*/ 78 w 163"/>
              <a:gd name="T19" fmla="*/ 163 h 164"/>
              <a:gd name="T20" fmla="*/ 162 w 163"/>
              <a:gd name="T21" fmla="*/ 78 h 164"/>
              <a:gd name="T22" fmla="*/ 78 w 163"/>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64">
                <a:moveTo>
                  <a:pt x="78" y="0"/>
                </a:moveTo>
                <a:lnTo>
                  <a:pt x="78" y="0"/>
                </a:lnTo>
                <a:cubicBezTo>
                  <a:pt x="126" y="0"/>
                  <a:pt x="162" y="36"/>
                  <a:pt x="162" y="78"/>
                </a:cubicBezTo>
                <a:cubicBezTo>
                  <a:pt x="162" y="127"/>
                  <a:pt x="126" y="163"/>
                  <a:pt x="78" y="163"/>
                </a:cubicBezTo>
                <a:cubicBezTo>
                  <a:pt x="36" y="163"/>
                  <a:pt x="0" y="127"/>
                  <a:pt x="0" y="78"/>
                </a:cubicBezTo>
                <a:cubicBezTo>
                  <a:pt x="0" y="36"/>
                  <a:pt x="36" y="0"/>
                  <a:pt x="78" y="0"/>
                </a:cubicBezTo>
                <a:lnTo>
                  <a:pt x="78" y="0"/>
                </a:lnTo>
                <a:lnTo>
                  <a:pt x="78" y="0"/>
                </a:lnTo>
                <a:cubicBezTo>
                  <a:pt x="36" y="0"/>
                  <a:pt x="0" y="36"/>
                  <a:pt x="0" y="78"/>
                </a:cubicBezTo>
                <a:cubicBezTo>
                  <a:pt x="0" y="127"/>
                  <a:pt x="36" y="163"/>
                  <a:pt x="78" y="163"/>
                </a:cubicBezTo>
                <a:cubicBezTo>
                  <a:pt x="126" y="163"/>
                  <a:pt x="162" y="127"/>
                  <a:pt x="162" y="78"/>
                </a:cubicBezTo>
                <a:cubicBezTo>
                  <a:pt x="162" y="36"/>
                  <a:pt x="126" y="0"/>
                  <a:pt x="7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89" name="Freeform 823"/>
          <p:cNvSpPr>
            <a:spLocks noChangeArrowheads="1"/>
          </p:cNvSpPr>
          <p:nvPr/>
        </p:nvSpPr>
        <p:spPr bwMode="auto">
          <a:xfrm>
            <a:off x="8074257" y="7387810"/>
            <a:ext cx="207149" cy="218361"/>
          </a:xfrm>
          <a:custGeom>
            <a:avLst/>
            <a:gdLst>
              <a:gd name="T0" fmla="*/ 84 w 164"/>
              <a:gd name="T1" fmla="*/ 169 h 170"/>
              <a:gd name="T2" fmla="*/ 84 w 164"/>
              <a:gd name="T3" fmla="*/ 169 h 170"/>
              <a:gd name="T4" fmla="*/ 0 w 164"/>
              <a:gd name="T5" fmla="*/ 84 h 170"/>
              <a:gd name="T6" fmla="*/ 84 w 164"/>
              <a:gd name="T7" fmla="*/ 0 h 170"/>
              <a:gd name="T8" fmla="*/ 163 w 164"/>
              <a:gd name="T9" fmla="*/ 84 h 170"/>
              <a:gd name="T10" fmla="*/ 84 w 164"/>
              <a:gd name="T11" fmla="*/ 169 h 170"/>
            </a:gdLst>
            <a:ahLst/>
            <a:cxnLst>
              <a:cxn ang="0">
                <a:pos x="T0" y="T1"/>
              </a:cxn>
              <a:cxn ang="0">
                <a:pos x="T2" y="T3"/>
              </a:cxn>
              <a:cxn ang="0">
                <a:pos x="T4" y="T5"/>
              </a:cxn>
              <a:cxn ang="0">
                <a:pos x="T6" y="T7"/>
              </a:cxn>
              <a:cxn ang="0">
                <a:pos x="T8" y="T9"/>
              </a:cxn>
              <a:cxn ang="0">
                <a:pos x="T10" y="T11"/>
              </a:cxn>
            </a:cxnLst>
            <a:rect l="0" t="0" r="r" b="b"/>
            <a:pathLst>
              <a:path w="164" h="170">
                <a:moveTo>
                  <a:pt x="84" y="169"/>
                </a:moveTo>
                <a:lnTo>
                  <a:pt x="84" y="169"/>
                </a:lnTo>
                <a:cubicBezTo>
                  <a:pt x="36" y="169"/>
                  <a:pt x="0" y="126"/>
                  <a:pt x="0" y="84"/>
                </a:cubicBezTo>
                <a:cubicBezTo>
                  <a:pt x="0" y="36"/>
                  <a:pt x="36" y="0"/>
                  <a:pt x="84" y="0"/>
                </a:cubicBezTo>
                <a:cubicBezTo>
                  <a:pt x="126" y="0"/>
                  <a:pt x="163" y="36"/>
                  <a:pt x="163" y="84"/>
                </a:cubicBezTo>
                <a:cubicBezTo>
                  <a:pt x="163" y="126"/>
                  <a:pt x="126" y="169"/>
                  <a:pt x="84" y="16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90" name="Freeform 824"/>
          <p:cNvSpPr>
            <a:spLocks noChangeArrowheads="1"/>
          </p:cNvSpPr>
          <p:nvPr/>
        </p:nvSpPr>
        <p:spPr bwMode="auto">
          <a:xfrm>
            <a:off x="8074257" y="7387810"/>
            <a:ext cx="207149" cy="218361"/>
          </a:xfrm>
          <a:custGeom>
            <a:avLst/>
            <a:gdLst>
              <a:gd name="T0" fmla="*/ 84 w 164"/>
              <a:gd name="T1" fmla="*/ 0 h 170"/>
              <a:gd name="T2" fmla="*/ 84 w 164"/>
              <a:gd name="T3" fmla="*/ 0 h 170"/>
              <a:gd name="T4" fmla="*/ 163 w 164"/>
              <a:gd name="T5" fmla="*/ 84 h 170"/>
              <a:gd name="T6" fmla="*/ 84 w 164"/>
              <a:gd name="T7" fmla="*/ 163 h 170"/>
              <a:gd name="T8" fmla="*/ 0 w 164"/>
              <a:gd name="T9" fmla="*/ 84 h 170"/>
              <a:gd name="T10" fmla="*/ 84 w 164"/>
              <a:gd name="T11" fmla="*/ 0 h 170"/>
              <a:gd name="T12" fmla="*/ 84 w 164"/>
              <a:gd name="T13" fmla="*/ 0 h 170"/>
              <a:gd name="T14" fmla="*/ 84 w 164"/>
              <a:gd name="T15" fmla="*/ 0 h 170"/>
              <a:gd name="T16" fmla="*/ 0 w 164"/>
              <a:gd name="T17" fmla="*/ 84 h 170"/>
              <a:gd name="T18" fmla="*/ 84 w 164"/>
              <a:gd name="T19" fmla="*/ 169 h 170"/>
              <a:gd name="T20" fmla="*/ 163 w 164"/>
              <a:gd name="T21" fmla="*/ 84 h 170"/>
              <a:gd name="T22" fmla="*/ 84 w 164"/>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70">
                <a:moveTo>
                  <a:pt x="84" y="0"/>
                </a:moveTo>
                <a:lnTo>
                  <a:pt x="84" y="0"/>
                </a:lnTo>
                <a:cubicBezTo>
                  <a:pt x="126" y="0"/>
                  <a:pt x="163" y="36"/>
                  <a:pt x="163" y="84"/>
                </a:cubicBezTo>
                <a:cubicBezTo>
                  <a:pt x="163" y="126"/>
                  <a:pt x="126" y="163"/>
                  <a:pt x="84" y="163"/>
                </a:cubicBezTo>
                <a:cubicBezTo>
                  <a:pt x="36" y="163"/>
                  <a:pt x="0" y="126"/>
                  <a:pt x="0" y="84"/>
                </a:cubicBezTo>
                <a:cubicBezTo>
                  <a:pt x="0" y="36"/>
                  <a:pt x="36" y="0"/>
                  <a:pt x="84" y="0"/>
                </a:cubicBezTo>
                <a:lnTo>
                  <a:pt x="84" y="0"/>
                </a:lnTo>
                <a:lnTo>
                  <a:pt x="84" y="0"/>
                </a:lnTo>
                <a:cubicBezTo>
                  <a:pt x="36" y="0"/>
                  <a:pt x="0" y="36"/>
                  <a:pt x="0" y="84"/>
                </a:cubicBezTo>
                <a:cubicBezTo>
                  <a:pt x="0" y="133"/>
                  <a:pt x="36" y="169"/>
                  <a:pt x="84" y="169"/>
                </a:cubicBezTo>
                <a:cubicBezTo>
                  <a:pt x="126" y="169"/>
                  <a:pt x="163" y="133"/>
                  <a:pt x="163" y="84"/>
                </a:cubicBezTo>
                <a:cubicBezTo>
                  <a:pt x="163" y="36"/>
                  <a:pt x="126" y="0"/>
                  <a:pt x="8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91" name="Freeform 825"/>
          <p:cNvSpPr>
            <a:spLocks noChangeArrowheads="1"/>
          </p:cNvSpPr>
          <p:nvPr/>
        </p:nvSpPr>
        <p:spPr bwMode="auto">
          <a:xfrm>
            <a:off x="12362780" y="7018278"/>
            <a:ext cx="78382" cy="83986"/>
          </a:xfrm>
          <a:custGeom>
            <a:avLst/>
            <a:gdLst>
              <a:gd name="T0" fmla="*/ 30 w 61"/>
              <a:gd name="T1" fmla="*/ 67 h 68"/>
              <a:gd name="T2" fmla="*/ 30 w 61"/>
              <a:gd name="T3" fmla="*/ 67 h 68"/>
              <a:gd name="T4" fmla="*/ 0 w 61"/>
              <a:gd name="T5" fmla="*/ 30 h 68"/>
              <a:gd name="T6" fmla="*/ 30 w 61"/>
              <a:gd name="T7" fmla="*/ 0 h 68"/>
              <a:gd name="T8" fmla="*/ 60 w 61"/>
              <a:gd name="T9" fmla="*/ 30 h 68"/>
              <a:gd name="T10" fmla="*/ 30 w 61"/>
              <a:gd name="T11" fmla="*/ 67 h 68"/>
            </a:gdLst>
            <a:ahLst/>
            <a:cxnLst>
              <a:cxn ang="0">
                <a:pos x="T0" y="T1"/>
              </a:cxn>
              <a:cxn ang="0">
                <a:pos x="T2" y="T3"/>
              </a:cxn>
              <a:cxn ang="0">
                <a:pos x="T4" y="T5"/>
              </a:cxn>
              <a:cxn ang="0">
                <a:pos x="T6" y="T7"/>
              </a:cxn>
              <a:cxn ang="0">
                <a:pos x="T8" y="T9"/>
              </a:cxn>
              <a:cxn ang="0">
                <a:pos x="T10" y="T11"/>
              </a:cxn>
            </a:cxnLst>
            <a:rect l="0" t="0" r="r" b="b"/>
            <a:pathLst>
              <a:path w="61" h="68">
                <a:moveTo>
                  <a:pt x="30" y="67"/>
                </a:moveTo>
                <a:lnTo>
                  <a:pt x="30" y="67"/>
                </a:lnTo>
                <a:cubicBezTo>
                  <a:pt x="12" y="67"/>
                  <a:pt x="0" y="48"/>
                  <a:pt x="0" y="30"/>
                </a:cubicBezTo>
                <a:cubicBezTo>
                  <a:pt x="0" y="12"/>
                  <a:pt x="12" y="0"/>
                  <a:pt x="30" y="0"/>
                </a:cubicBezTo>
                <a:cubicBezTo>
                  <a:pt x="48" y="0"/>
                  <a:pt x="60" y="12"/>
                  <a:pt x="60" y="30"/>
                </a:cubicBezTo>
                <a:cubicBezTo>
                  <a:pt x="60" y="48"/>
                  <a:pt x="48" y="67"/>
                  <a:pt x="30" y="6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92" name="Freeform 826"/>
          <p:cNvSpPr>
            <a:spLocks noChangeArrowheads="1"/>
          </p:cNvSpPr>
          <p:nvPr/>
        </p:nvSpPr>
        <p:spPr bwMode="auto">
          <a:xfrm>
            <a:off x="12362780" y="7018278"/>
            <a:ext cx="83979" cy="83986"/>
          </a:xfrm>
          <a:custGeom>
            <a:avLst/>
            <a:gdLst>
              <a:gd name="T0" fmla="*/ 30 w 68"/>
              <a:gd name="T1" fmla="*/ 0 h 68"/>
              <a:gd name="T2" fmla="*/ 30 w 68"/>
              <a:gd name="T3" fmla="*/ 0 h 68"/>
              <a:gd name="T4" fmla="*/ 60 w 68"/>
              <a:gd name="T5" fmla="*/ 30 h 68"/>
              <a:gd name="T6" fmla="*/ 30 w 68"/>
              <a:gd name="T7" fmla="*/ 67 h 68"/>
              <a:gd name="T8" fmla="*/ 0 w 68"/>
              <a:gd name="T9" fmla="*/ 30 h 68"/>
              <a:gd name="T10" fmla="*/ 30 w 68"/>
              <a:gd name="T11" fmla="*/ 0 h 68"/>
              <a:gd name="T12" fmla="*/ 30 w 68"/>
              <a:gd name="T13" fmla="*/ 0 h 68"/>
              <a:gd name="T14" fmla="*/ 30 w 68"/>
              <a:gd name="T15" fmla="*/ 0 h 68"/>
              <a:gd name="T16" fmla="*/ 0 w 68"/>
              <a:gd name="T17" fmla="*/ 30 h 68"/>
              <a:gd name="T18" fmla="*/ 30 w 68"/>
              <a:gd name="T19" fmla="*/ 67 h 68"/>
              <a:gd name="T20" fmla="*/ 67 w 68"/>
              <a:gd name="T21" fmla="*/ 30 h 68"/>
              <a:gd name="T22" fmla="*/ 30 w 68"/>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68">
                <a:moveTo>
                  <a:pt x="30" y="0"/>
                </a:moveTo>
                <a:lnTo>
                  <a:pt x="30" y="0"/>
                </a:lnTo>
                <a:cubicBezTo>
                  <a:pt x="48" y="0"/>
                  <a:pt x="60" y="12"/>
                  <a:pt x="60" y="30"/>
                </a:cubicBezTo>
                <a:cubicBezTo>
                  <a:pt x="60" y="48"/>
                  <a:pt x="48" y="67"/>
                  <a:pt x="30" y="67"/>
                </a:cubicBezTo>
                <a:cubicBezTo>
                  <a:pt x="12" y="67"/>
                  <a:pt x="0" y="48"/>
                  <a:pt x="0" y="30"/>
                </a:cubicBezTo>
                <a:cubicBezTo>
                  <a:pt x="0" y="12"/>
                  <a:pt x="12" y="0"/>
                  <a:pt x="30" y="0"/>
                </a:cubicBezTo>
                <a:lnTo>
                  <a:pt x="30" y="0"/>
                </a:lnTo>
                <a:lnTo>
                  <a:pt x="30" y="0"/>
                </a:lnTo>
                <a:cubicBezTo>
                  <a:pt x="12" y="0"/>
                  <a:pt x="0" y="12"/>
                  <a:pt x="0" y="30"/>
                </a:cubicBezTo>
                <a:cubicBezTo>
                  <a:pt x="0" y="48"/>
                  <a:pt x="12" y="67"/>
                  <a:pt x="30" y="67"/>
                </a:cubicBezTo>
                <a:cubicBezTo>
                  <a:pt x="48" y="67"/>
                  <a:pt x="67" y="48"/>
                  <a:pt x="67" y="30"/>
                </a:cubicBezTo>
                <a:cubicBezTo>
                  <a:pt x="67" y="12"/>
                  <a:pt x="48" y="0"/>
                  <a:pt x="3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93" name="Freeform 827"/>
          <p:cNvSpPr>
            <a:spLocks noChangeArrowheads="1"/>
          </p:cNvSpPr>
          <p:nvPr/>
        </p:nvSpPr>
        <p:spPr bwMode="auto">
          <a:xfrm>
            <a:off x="12597922" y="6536768"/>
            <a:ext cx="145562" cy="145573"/>
          </a:xfrm>
          <a:custGeom>
            <a:avLst/>
            <a:gdLst>
              <a:gd name="T0" fmla="*/ 54 w 116"/>
              <a:gd name="T1" fmla="*/ 115 h 116"/>
              <a:gd name="T2" fmla="*/ 54 w 116"/>
              <a:gd name="T3" fmla="*/ 115 h 116"/>
              <a:gd name="T4" fmla="*/ 0 w 116"/>
              <a:gd name="T5" fmla="*/ 60 h 116"/>
              <a:gd name="T6" fmla="*/ 54 w 116"/>
              <a:gd name="T7" fmla="*/ 0 h 116"/>
              <a:gd name="T8" fmla="*/ 115 w 116"/>
              <a:gd name="T9" fmla="*/ 60 h 116"/>
              <a:gd name="T10" fmla="*/ 54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54" y="115"/>
                </a:moveTo>
                <a:lnTo>
                  <a:pt x="54" y="115"/>
                </a:lnTo>
                <a:cubicBezTo>
                  <a:pt x="24" y="115"/>
                  <a:pt x="0" y="91"/>
                  <a:pt x="0" y="60"/>
                </a:cubicBezTo>
                <a:cubicBezTo>
                  <a:pt x="0" y="24"/>
                  <a:pt x="24" y="0"/>
                  <a:pt x="54" y="0"/>
                </a:cubicBezTo>
                <a:cubicBezTo>
                  <a:pt x="85" y="0"/>
                  <a:pt x="115" y="24"/>
                  <a:pt x="115" y="60"/>
                </a:cubicBezTo>
                <a:cubicBezTo>
                  <a:pt x="115" y="91"/>
                  <a:pt x="85" y="115"/>
                  <a:pt x="54"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94" name="Freeform 828"/>
          <p:cNvSpPr>
            <a:spLocks noChangeArrowheads="1"/>
          </p:cNvSpPr>
          <p:nvPr/>
        </p:nvSpPr>
        <p:spPr bwMode="auto">
          <a:xfrm>
            <a:off x="12592321" y="6536768"/>
            <a:ext cx="156760" cy="145573"/>
          </a:xfrm>
          <a:custGeom>
            <a:avLst/>
            <a:gdLst>
              <a:gd name="T0" fmla="*/ 60 w 122"/>
              <a:gd name="T1" fmla="*/ 0 h 116"/>
              <a:gd name="T2" fmla="*/ 60 w 122"/>
              <a:gd name="T3" fmla="*/ 0 h 116"/>
              <a:gd name="T4" fmla="*/ 115 w 122"/>
              <a:gd name="T5" fmla="*/ 60 h 116"/>
              <a:gd name="T6" fmla="*/ 60 w 122"/>
              <a:gd name="T7" fmla="*/ 115 h 116"/>
              <a:gd name="T8" fmla="*/ 6 w 122"/>
              <a:gd name="T9" fmla="*/ 60 h 116"/>
              <a:gd name="T10" fmla="*/ 60 w 122"/>
              <a:gd name="T11" fmla="*/ 0 h 116"/>
              <a:gd name="T12" fmla="*/ 60 w 122"/>
              <a:gd name="T13" fmla="*/ 0 h 116"/>
              <a:gd name="T14" fmla="*/ 60 w 122"/>
              <a:gd name="T15" fmla="*/ 0 h 116"/>
              <a:gd name="T16" fmla="*/ 0 w 122"/>
              <a:gd name="T17" fmla="*/ 60 h 116"/>
              <a:gd name="T18" fmla="*/ 60 w 122"/>
              <a:gd name="T19" fmla="*/ 115 h 116"/>
              <a:gd name="T20" fmla="*/ 121 w 122"/>
              <a:gd name="T21" fmla="*/ 60 h 116"/>
              <a:gd name="T22" fmla="*/ 60 w 122"/>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16">
                <a:moveTo>
                  <a:pt x="60" y="0"/>
                </a:moveTo>
                <a:lnTo>
                  <a:pt x="60" y="0"/>
                </a:lnTo>
                <a:cubicBezTo>
                  <a:pt x="91" y="0"/>
                  <a:pt x="115" y="24"/>
                  <a:pt x="115" y="60"/>
                </a:cubicBezTo>
                <a:cubicBezTo>
                  <a:pt x="115" y="91"/>
                  <a:pt x="91" y="115"/>
                  <a:pt x="60" y="115"/>
                </a:cubicBezTo>
                <a:cubicBezTo>
                  <a:pt x="30" y="115"/>
                  <a:pt x="6" y="91"/>
                  <a:pt x="6" y="60"/>
                </a:cubicBezTo>
                <a:cubicBezTo>
                  <a:pt x="6" y="24"/>
                  <a:pt x="30" y="0"/>
                  <a:pt x="60" y="0"/>
                </a:cubicBezTo>
                <a:lnTo>
                  <a:pt x="60" y="0"/>
                </a:lnTo>
                <a:lnTo>
                  <a:pt x="60" y="0"/>
                </a:lnTo>
                <a:cubicBezTo>
                  <a:pt x="30" y="0"/>
                  <a:pt x="0" y="24"/>
                  <a:pt x="0" y="60"/>
                </a:cubicBezTo>
                <a:cubicBezTo>
                  <a:pt x="0" y="91"/>
                  <a:pt x="30" y="115"/>
                  <a:pt x="60" y="115"/>
                </a:cubicBezTo>
                <a:cubicBezTo>
                  <a:pt x="91" y="115"/>
                  <a:pt x="121" y="91"/>
                  <a:pt x="121" y="60"/>
                </a:cubicBezTo>
                <a:cubicBezTo>
                  <a:pt x="121" y="24"/>
                  <a:pt x="91" y="0"/>
                  <a:pt x="6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95" name="Freeform 829"/>
          <p:cNvSpPr>
            <a:spLocks noChangeArrowheads="1"/>
          </p:cNvSpPr>
          <p:nvPr/>
        </p:nvSpPr>
        <p:spPr bwMode="auto">
          <a:xfrm>
            <a:off x="13017817" y="6301612"/>
            <a:ext cx="145562" cy="145573"/>
          </a:xfrm>
          <a:custGeom>
            <a:avLst/>
            <a:gdLst>
              <a:gd name="T0" fmla="*/ 54 w 116"/>
              <a:gd name="T1" fmla="*/ 115 h 116"/>
              <a:gd name="T2" fmla="*/ 54 w 116"/>
              <a:gd name="T3" fmla="*/ 115 h 116"/>
              <a:gd name="T4" fmla="*/ 0 w 116"/>
              <a:gd name="T5" fmla="*/ 60 h 116"/>
              <a:gd name="T6" fmla="*/ 54 w 116"/>
              <a:gd name="T7" fmla="*/ 0 h 116"/>
              <a:gd name="T8" fmla="*/ 115 w 116"/>
              <a:gd name="T9" fmla="*/ 60 h 116"/>
              <a:gd name="T10" fmla="*/ 54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54" y="115"/>
                </a:moveTo>
                <a:lnTo>
                  <a:pt x="54" y="115"/>
                </a:lnTo>
                <a:cubicBezTo>
                  <a:pt x="24" y="115"/>
                  <a:pt x="0" y="91"/>
                  <a:pt x="0" y="60"/>
                </a:cubicBezTo>
                <a:cubicBezTo>
                  <a:pt x="0" y="30"/>
                  <a:pt x="24" y="0"/>
                  <a:pt x="54" y="0"/>
                </a:cubicBezTo>
                <a:cubicBezTo>
                  <a:pt x="90" y="0"/>
                  <a:pt x="115" y="30"/>
                  <a:pt x="115" y="60"/>
                </a:cubicBezTo>
                <a:cubicBezTo>
                  <a:pt x="115" y="91"/>
                  <a:pt x="90" y="115"/>
                  <a:pt x="54"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96" name="Freeform 830"/>
          <p:cNvSpPr>
            <a:spLocks noChangeArrowheads="1"/>
          </p:cNvSpPr>
          <p:nvPr/>
        </p:nvSpPr>
        <p:spPr bwMode="auto">
          <a:xfrm>
            <a:off x="13017817" y="6301608"/>
            <a:ext cx="145562" cy="156771"/>
          </a:xfrm>
          <a:custGeom>
            <a:avLst/>
            <a:gdLst>
              <a:gd name="T0" fmla="*/ 54 w 116"/>
              <a:gd name="T1" fmla="*/ 6 h 122"/>
              <a:gd name="T2" fmla="*/ 54 w 116"/>
              <a:gd name="T3" fmla="*/ 6 h 122"/>
              <a:gd name="T4" fmla="*/ 115 w 116"/>
              <a:gd name="T5" fmla="*/ 60 h 122"/>
              <a:gd name="T6" fmla="*/ 54 w 116"/>
              <a:gd name="T7" fmla="*/ 115 h 122"/>
              <a:gd name="T8" fmla="*/ 0 w 116"/>
              <a:gd name="T9" fmla="*/ 60 h 122"/>
              <a:gd name="T10" fmla="*/ 54 w 116"/>
              <a:gd name="T11" fmla="*/ 6 h 122"/>
              <a:gd name="T12" fmla="*/ 54 w 116"/>
              <a:gd name="T13" fmla="*/ 0 h 122"/>
              <a:gd name="T14" fmla="*/ 54 w 116"/>
              <a:gd name="T15" fmla="*/ 0 h 122"/>
              <a:gd name="T16" fmla="*/ 0 w 116"/>
              <a:gd name="T17" fmla="*/ 60 h 122"/>
              <a:gd name="T18" fmla="*/ 54 w 116"/>
              <a:gd name="T19" fmla="*/ 121 h 122"/>
              <a:gd name="T20" fmla="*/ 115 w 116"/>
              <a:gd name="T21" fmla="*/ 60 h 122"/>
              <a:gd name="T22" fmla="*/ 54 w 116"/>
              <a:gd name="T23" fmla="*/ 0 h 122"/>
              <a:gd name="T24" fmla="*/ 54 w 116"/>
              <a:gd name="T25"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22">
                <a:moveTo>
                  <a:pt x="54" y="6"/>
                </a:moveTo>
                <a:lnTo>
                  <a:pt x="54" y="6"/>
                </a:lnTo>
                <a:cubicBezTo>
                  <a:pt x="84" y="6"/>
                  <a:pt x="115" y="30"/>
                  <a:pt x="115" y="60"/>
                </a:cubicBezTo>
                <a:cubicBezTo>
                  <a:pt x="115" y="91"/>
                  <a:pt x="84" y="115"/>
                  <a:pt x="54" y="115"/>
                </a:cubicBezTo>
                <a:cubicBezTo>
                  <a:pt x="24" y="115"/>
                  <a:pt x="0" y="91"/>
                  <a:pt x="0" y="60"/>
                </a:cubicBezTo>
                <a:cubicBezTo>
                  <a:pt x="0" y="30"/>
                  <a:pt x="24" y="6"/>
                  <a:pt x="54" y="6"/>
                </a:cubicBezTo>
                <a:lnTo>
                  <a:pt x="54" y="0"/>
                </a:lnTo>
                <a:lnTo>
                  <a:pt x="54" y="0"/>
                </a:lnTo>
                <a:cubicBezTo>
                  <a:pt x="24" y="0"/>
                  <a:pt x="0" y="30"/>
                  <a:pt x="0" y="60"/>
                </a:cubicBezTo>
                <a:cubicBezTo>
                  <a:pt x="0" y="91"/>
                  <a:pt x="24" y="121"/>
                  <a:pt x="54" y="121"/>
                </a:cubicBezTo>
                <a:cubicBezTo>
                  <a:pt x="90" y="121"/>
                  <a:pt x="115" y="91"/>
                  <a:pt x="115" y="60"/>
                </a:cubicBezTo>
                <a:cubicBezTo>
                  <a:pt x="115" y="30"/>
                  <a:pt x="90" y="0"/>
                  <a:pt x="54" y="0"/>
                </a:cubicBezTo>
                <a:lnTo>
                  <a:pt x="54"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97" name="Freeform 831"/>
          <p:cNvSpPr>
            <a:spLocks noChangeArrowheads="1"/>
          </p:cNvSpPr>
          <p:nvPr/>
        </p:nvSpPr>
        <p:spPr bwMode="auto">
          <a:xfrm>
            <a:off x="13420917" y="5596143"/>
            <a:ext cx="145562" cy="145573"/>
          </a:xfrm>
          <a:custGeom>
            <a:avLst/>
            <a:gdLst>
              <a:gd name="T0" fmla="*/ 54 w 115"/>
              <a:gd name="T1" fmla="*/ 115 h 116"/>
              <a:gd name="T2" fmla="*/ 54 w 115"/>
              <a:gd name="T3" fmla="*/ 115 h 116"/>
              <a:gd name="T4" fmla="*/ 0 w 115"/>
              <a:gd name="T5" fmla="*/ 54 h 116"/>
              <a:gd name="T6" fmla="*/ 54 w 115"/>
              <a:gd name="T7" fmla="*/ 0 h 116"/>
              <a:gd name="T8" fmla="*/ 114 w 115"/>
              <a:gd name="T9" fmla="*/ 54 h 116"/>
              <a:gd name="T10" fmla="*/ 54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54" y="115"/>
                </a:moveTo>
                <a:lnTo>
                  <a:pt x="54" y="115"/>
                </a:lnTo>
                <a:cubicBezTo>
                  <a:pt x="24" y="115"/>
                  <a:pt x="0" y="90"/>
                  <a:pt x="0" y="54"/>
                </a:cubicBezTo>
                <a:cubicBezTo>
                  <a:pt x="0" y="24"/>
                  <a:pt x="24" y="0"/>
                  <a:pt x="54" y="0"/>
                </a:cubicBezTo>
                <a:cubicBezTo>
                  <a:pt x="84" y="0"/>
                  <a:pt x="114" y="24"/>
                  <a:pt x="114" y="54"/>
                </a:cubicBezTo>
                <a:cubicBezTo>
                  <a:pt x="114" y="90"/>
                  <a:pt x="84" y="115"/>
                  <a:pt x="54"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98" name="Freeform 832"/>
          <p:cNvSpPr>
            <a:spLocks noChangeArrowheads="1"/>
          </p:cNvSpPr>
          <p:nvPr/>
        </p:nvSpPr>
        <p:spPr bwMode="auto">
          <a:xfrm>
            <a:off x="13409716" y="5596143"/>
            <a:ext cx="151160" cy="145573"/>
          </a:xfrm>
          <a:custGeom>
            <a:avLst/>
            <a:gdLst>
              <a:gd name="T0" fmla="*/ 60 w 121"/>
              <a:gd name="T1" fmla="*/ 0 h 116"/>
              <a:gd name="T2" fmla="*/ 60 w 121"/>
              <a:gd name="T3" fmla="*/ 0 h 116"/>
              <a:gd name="T4" fmla="*/ 114 w 121"/>
              <a:gd name="T5" fmla="*/ 54 h 116"/>
              <a:gd name="T6" fmla="*/ 60 w 121"/>
              <a:gd name="T7" fmla="*/ 115 h 116"/>
              <a:gd name="T8" fmla="*/ 6 w 121"/>
              <a:gd name="T9" fmla="*/ 54 h 116"/>
              <a:gd name="T10" fmla="*/ 60 w 121"/>
              <a:gd name="T11" fmla="*/ 0 h 116"/>
              <a:gd name="T12" fmla="*/ 60 w 121"/>
              <a:gd name="T13" fmla="*/ 0 h 116"/>
              <a:gd name="T14" fmla="*/ 60 w 121"/>
              <a:gd name="T15" fmla="*/ 0 h 116"/>
              <a:gd name="T16" fmla="*/ 0 w 121"/>
              <a:gd name="T17" fmla="*/ 54 h 116"/>
              <a:gd name="T18" fmla="*/ 60 w 121"/>
              <a:gd name="T19" fmla="*/ 115 h 116"/>
              <a:gd name="T20" fmla="*/ 120 w 121"/>
              <a:gd name="T21" fmla="*/ 54 h 116"/>
              <a:gd name="T22" fmla="*/ 60 w 121"/>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16">
                <a:moveTo>
                  <a:pt x="60" y="0"/>
                </a:moveTo>
                <a:lnTo>
                  <a:pt x="60" y="0"/>
                </a:lnTo>
                <a:cubicBezTo>
                  <a:pt x="90" y="0"/>
                  <a:pt x="114" y="24"/>
                  <a:pt x="114" y="54"/>
                </a:cubicBezTo>
                <a:cubicBezTo>
                  <a:pt x="114" y="90"/>
                  <a:pt x="90" y="115"/>
                  <a:pt x="60" y="115"/>
                </a:cubicBezTo>
                <a:cubicBezTo>
                  <a:pt x="30" y="115"/>
                  <a:pt x="6" y="90"/>
                  <a:pt x="6" y="54"/>
                </a:cubicBezTo>
                <a:cubicBezTo>
                  <a:pt x="6" y="24"/>
                  <a:pt x="30" y="0"/>
                  <a:pt x="60" y="0"/>
                </a:cubicBezTo>
                <a:lnTo>
                  <a:pt x="60" y="0"/>
                </a:lnTo>
                <a:lnTo>
                  <a:pt x="60" y="0"/>
                </a:lnTo>
                <a:cubicBezTo>
                  <a:pt x="30" y="0"/>
                  <a:pt x="0" y="24"/>
                  <a:pt x="0" y="54"/>
                </a:cubicBezTo>
                <a:cubicBezTo>
                  <a:pt x="0" y="90"/>
                  <a:pt x="30" y="115"/>
                  <a:pt x="60" y="115"/>
                </a:cubicBezTo>
                <a:cubicBezTo>
                  <a:pt x="90" y="115"/>
                  <a:pt x="120" y="90"/>
                  <a:pt x="120" y="54"/>
                </a:cubicBezTo>
                <a:cubicBezTo>
                  <a:pt x="120" y="24"/>
                  <a:pt x="90" y="0"/>
                  <a:pt x="6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399" name="Freeform 833"/>
          <p:cNvSpPr>
            <a:spLocks noChangeArrowheads="1"/>
          </p:cNvSpPr>
          <p:nvPr/>
        </p:nvSpPr>
        <p:spPr bwMode="auto">
          <a:xfrm>
            <a:off x="12889046" y="5394577"/>
            <a:ext cx="251937" cy="251955"/>
          </a:xfrm>
          <a:custGeom>
            <a:avLst/>
            <a:gdLst>
              <a:gd name="T0" fmla="*/ 103 w 200"/>
              <a:gd name="T1" fmla="*/ 199 h 200"/>
              <a:gd name="T2" fmla="*/ 103 w 200"/>
              <a:gd name="T3" fmla="*/ 199 h 200"/>
              <a:gd name="T4" fmla="*/ 0 w 200"/>
              <a:gd name="T5" fmla="*/ 103 h 200"/>
              <a:gd name="T6" fmla="*/ 103 w 200"/>
              <a:gd name="T7" fmla="*/ 0 h 200"/>
              <a:gd name="T8" fmla="*/ 199 w 200"/>
              <a:gd name="T9" fmla="*/ 103 h 200"/>
              <a:gd name="T10" fmla="*/ 103 w 200"/>
              <a:gd name="T11" fmla="*/ 199 h 200"/>
            </a:gdLst>
            <a:ahLst/>
            <a:cxnLst>
              <a:cxn ang="0">
                <a:pos x="T0" y="T1"/>
              </a:cxn>
              <a:cxn ang="0">
                <a:pos x="T2" y="T3"/>
              </a:cxn>
              <a:cxn ang="0">
                <a:pos x="T4" y="T5"/>
              </a:cxn>
              <a:cxn ang="0">
                <a:pos x="T6" y="T7"/>
              </a:cxn>
              <a:cxn ang="0">
                <a:pos x="T8" y="T9"/>
              </a:cxn>
              <a:cxn ang="0">
                <a:pos x="T10" y="T11"/>
              </a:cxn>
            </a:cxnLst>
            <a:rect l="0" t="0" r="r" b="b"/>
            <a:pathLst>
              <a:path w="200" h="200">
                <a:moveTo>
                  <a:pt x="103" y="199"/>
                </a:moveTo>
                <a:lnTo>
                  <a:pt x="103" y="199"/>
                </a:lnTo>
                <a:cubicBezTo>
                  <a:pt x="49" y="199"/>
                  <a:pt x="0" y="157"/>
                  <a:pt x="0" y="103"/>
                </a:cubicBezTo>
                <a:cubicBezTo>
                  <a:pt x="0" y="48"/>
                  <a:pt x="49" y="0"/>
                  <a:pt x="103" y="0"/>
                </a:cubicBezTo>
                <a:cubicBezTo>
                  <a:pt x="157" y="0"/>
                  <a:pt x="199" y="48"/>
                  <a:pt x="199" y="103"/>
                </a:cubicBezTo>
                <a:cubicBezTo>
                  <a:pt x="199" y="157"/>
                  <a:pt x="157" y="199"/>
                  <a:pt x="103" y="19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00" name="Freeform 834"/>
          <p:cNvSpPr>
            <a:spLocks noChangeArrowheads="1"/>
          </p:cNvSpPr>
          <p:nvPr/>
        </p:nvSpPr>
        <p:spPr bwMode="auto">
          <a:xfrm>
            <a:off x="12889046" y="5394577"/>
            <a:ext cx="251937" cy="251955"/>
          </a:xfrm>
          <a:custGeom>
            <a:avLst/>
            <a:gdLst>
              <a:gd name="T0" fmla="*/ 103 w 200"/>
              <a:gd name="T1" fmla="*/ 0 h 200"/>
              <a:gd name="T2" fmla="*/ 103 w 200"/>
              <a:gd name="T3" fmla="*/ 0 h 200"/>
              <a:gd name="T4" fmla="*/ 199 w 200"/>
              <a:gd name="T5" fmla="*/ 103 h 200"/>
              <a:gd name="T6" fmla="*/ 103 w 200"/>
              <a:gd name="T7" fmla="*/ 199 h 200"/>
              <a:gd name="T8" fmla="*/ 0 w 200"/>
              <a:gd name="T9" fmla="*/ 103 h 200"/>
              <a:gd name="T10" fmla="*/ 103 w 200"/>
              <a:gd name="T11" fmla="*/ 0 h 200"/>
              <a:gd name="T12" fmla="*/ 103 w 200"/>
              <a:gd name="T13" fmla="*/ 0 h 200"/>
              <a:gd name="T14" fmla="*/ 103 w 200"/>
              <a:gd name="T15" fmla="*/ 0 h 200"/>
              <a:gd name="T16" fmla="*/ 0 w 200"/>
              <a:gd name="T17" fmla="*/ 103 h 200"/>
              <a:gd name="T18" fmla="*/ 103 w 200"/>
              <a:gd name="T19" fmla="*/ 199 h 200"/>
              <a:gd name="T20" fmla="*/ 199 w 200"/>
              <a:gd name="T21" fmla="*/ 103 h 200"/>
              <a:gd name="T22" fmla="*/ 103 w 200"/>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200">
                <a:moveTo>
                  <a:pt x="103" y="0"/>
                </a:moveTo>
                <a:lnTo>
                  <a:pt x="103" y="0"/>
                </a:lnTo>
                <a:cubicBezTo>
                  <a:pt x="157" y="0"/>
                  <a:pt x="199" y="48"/>
                  <a:pt x="199" y="103"/>
                </a:cubicBezTo>
                <a:cubicBezTo>
                  <a:pt x="199" y="157"/>
                  <a:pt x="157" y="199"/>
                  <a:pt x="103" y="199"/>
                </a:cubicBezTo>
                <a:cubicBezTo>
                  <a:pt x="49" y="199"/>
                  <a:pt x="0" y="157"/>
                  <a:pt x="0" y="103"/>
                </a:cubicBezTo>
                <a:cubicBezTo>
                  <a:pt x="0" y="48"/>
                  <a:pt x="49" y="0"/>
                  <a:pt x="103" y="0"/>
                </a:cubicBezTo>
                <a:lnTo>
                  <a:pt x="103" y="0"/>
                </a:lnTo>
                <a:lnTo>
                  <a:pt x="103" y="0"/>
                </a:lnTo>
                <a:cubicBezTo>
                  <a:pt x="43" y="0"/>
                  <a:pt x="0" y="42"/>
                  <a:pt x="0" y="103"/>
                </a:cubicBezTo>
                <a:cubicBezTo>
                  <a:pt x="0" y="157"/>
                  <a:pt x="43" y="199"/>
                  <a:pt x="103" y="199"/>
                </a:cubicBezTo>
                <a:cubicBezTo>
                  <a:pt x="157" y="199"/>
                  <a:pt x="199" y="157"/>
                  <a:pt x="199" y="103"/>
                </a:cubicBezTo>
                <a:cubicBezTo>
                  <a:pt x="199" y="42"/>
                  <a:pt x="157" y="0"/>
                  <a:pt x="10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01" name="Freeform 835"/>
          <p:cNvSpPr>
            <a:spLocks noChangeArrowheads="1"/>
          </p:cNvSpPr>
          <p:nvPr/>
        </p:nvSpPr>
        <p:spPr bwMode="auto">
          <a:xfrm>
            <a:off x="13029015" y="5881692"/>
            <a:ext cx="229541" cy="229555"/>
          </a:xfrm>
          <a:custGeom>
            <a:avLst/>
            <a:gdLst>
              <a:gd name="T0" fmla="*/ 90 w 182"/>
              <a:gd name="T1" fmla="*/ 181 h 182"/>
              <a:gd name="T2" fmla="*/ 90 w 182"/>
              <a:gd name="T3" fmla="*/ 181 h 182"/>
              <a:gd name="T4" fmla="*/ 0 w 182"/>
              <a:gd name="T5" fmla="*/ 91 h 182"/>
              <a:gd name="T6" fmla="*/ 90 w 182"/>
              <a:gd name="T7" fmla="*/ 0 h 182"/>
              <a:gd name="T8" fmla="*/ 181 w 182"/>
              <a:gd name="T9" fmla="*/ 91 h 182"/>
              <a:gd name="T10" fmla="*/ 90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0" y="181"/>
                </a:moveTo>
                <a:lnTo>
                  <a:pt x="90" y="181"/>
                </a:lnTo>
                <a:cubicBezTo>
                  <a:pt x="42" y="181"/>
                  <a:pt x="0" y="145"/>
                  <a:pt x="0" y="91"/>
                </a:cubicBezTo>
                <a:cubicBezTo>
                  <a:pt x="0" y="43"/>
                  <a:pt x="42" y="0"/>
                  <a:pt x="90" y="0"/>
                </a:cubicBezTo>
                <a:cubicBezTo>
                  <a:pt x="139" y="0"/>
                  <a:pt x="181" y="43"/>
                  <a:pt x="181" y="91"/>
                </a:cubicBezTo>
                <a:cubicBezTo>
                  <a:pt x="181" y="145"/>
                  <a:pt x="139" y="181"/>
                  <a:pt x="90" y="18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02" name="Freeform 836"/>
          <p:cNvSpPr>
            <a:spLocks noChangeArrowheads="1"/>
          </p:cNvSpPr>
          <p:nvPr/>
        </p:nvSpPr>
        <p:spPr bwMode="auto">
          <a:xfrm>
            <a:off x="13029015" y="5881688"/>
            <a:ext cx="229541" cy="240753"/>
          </a:xfrm>
          <a:custGeom>
            <a:avLst/>
            <a:gdLst>
              <a:gd name="T0" fmla="*/ 90 w 182"/>
              <a:gd name="T1" fmla="*/ 0 h 188"/>
              <a:gd name="T2" fmla="*/ 90 w 182"/>
              <a:gd name="T3" fmla="*/ 0 h 188"/>
              <a:gd name="T4" fmla="*/ 181 w 182"/>
              <a:gd name="T5" fmla="*/ 91 h 188"/>
              <a:gd name="T6" fmla="*/ 90 w 182"/>
              <a:gd name="T7" fmla="*/ 181 h 188"/>
              <a:gd name="T8" fmla="*/ 0 w 182"/>
              <a:gd name="T9" fmla="*/ 91 h 188"/>
              <a:gd name="T10" fmla="*/ 90 w 182"/>
              <a:gd name="T11" fmla="*/ 0 h 188"/>
              <a:gd name="T12" fmla="*/ 90 w 182"/>
              <a:gd name="T13" fmla="*/ 0 h 188"/>
              <a:gd name="T14" fmla="*/ 90 w 182"/>
              <a:gd name="T15" fmla="*/ 0 h 188"/>
              <a:gd name="T16" fmla="*/ 0 w 182"/>
              <a:gd name="T17" fmla="*/ 91 h 188"/>
              <a:gd name="T18" fmla="*/ 90 w 182"/>
              <a:gd name="T19" fmla="*/ 187 h 188"/>
              <a:gd name="T20" fmla="*/ 181 w 182"/>
              <a:gd name="T21" fmla="*/ 91 h 188"/>
              <a:gd name="T22" fmla="*/ 90 w 182"/>
              <a:gd name="T23"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88">
                <a:moveTo>
                  <a:pt x="90" y="0"/>
                </a:moveTo>
                <a:lnTo>
                  <a:pt x="90" y="0"/>
                </a:lnTo>
                <a:cubicBezTo>
                  <a:pt x="139" y="0"/>
                  <a:pt x="181" y="43"/>
                  <a:pt x="181" y="91"/>
                </a:cubicBezTo>
                <a:cubicBezTo>
                  <a:pt x="181" y="145"/>
                  <a:pt x="139" y="181"/>
                  <a:pt x="90" y="181"/>
                </a:cubicBezTo>
                <a:cubicBezTo>
                  <a:pt x="42" y="181"/>
                  <a:pt x="0" y="145"/>
                  <a:pt x="0" y="91"/>
                </a:cubicBezTo>
                <a:cubicBezTo>
                  <a:pt x="0" y="43"/>
                  <a:pt x="42" y="0"/>
                  <a:pt x="90" y="0"/>
                </a:cubicBezTo>
                <a:lnTo>
                  <a:pt x="90" y="0"/>
                </a:lnTo>
                <a:lnTo>
                  <a:pt x="90" y="0"/>
                </a:lnTo>
                <a:cubicBezTo>
                  <a:pt x="42" y="0"/>
                  <a:pt x="0" y="43"/>
                  <a:pt x="0" y="91"/>
                </a:cubicBezTo>
                <a:cubicBezTo>
                  <a:pt x="0" y="145"/>
                  <a:pt x="42" y="187"/>
                  <a:pt x="90" y="187"/>
                </a:cubicBezTo>
                <a:cubicBezTo>
                  <a:pt x="145" y="187"/>
                  <a:pt x="181" y="145"/>
                  <a:pt x="181" y="91"/>
                </a:cubicBezTo>
                <a:cubicBezTo>
                  <a:pt x="181" y="43"/>
                  <a:pt x="145" y="0"/>
                  <a:pt x="9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03" name="Freeform 837"/>
          <p:cNvSpPr>
            <a:spLocks noChangeArrowheads="1"/>
          </p:cNvSpPr>
          <p:nvPr/>
        </p:nvSpPr>
        <p:spPr bwMode="auto">
          <a:xfrm>
            <a:off x="12715491" y="6004865"/>
            <a:ext cx="352708" cy="352733"/>
          </a:xfrm>
          <a:custGeom>
            <a:avLst/>
            <a:gdLst>
              <a:gd name="T0" fmla="*/ 138 w 278"/>
              <a:gd name="T1" fmla="*/ 277 h 278"/>
              <a:gd name="T2" fmla="*/ 138 w 278"/>
              <a:gd name="T3" fmla="*/ 277 h 278"/>
              <a:gd name="T4" fmla="*/ 0 w 278"/>
              <a:gd name="T5" fmla="*/ 139 h 278"/>
              <a:gd name="T6" fmla="*/ 138 w 278"/>
              <a:gd name="T7" fmla="*/ 0 h 278"/>
              <a:gd name="T8" fmla="*/ 277 w 278"/>
              <a:gd name="T9" fmla="*/ 139 h 278"/>
              <a:gd name="T10" fmla="*/ 138 w 278"/>
              <a:gd name="T11" fmla="*/ 277 h 278"/>
            </a:gdLst>
            <a:ahLst/>
            <a:cxnLst>
              <a:cxn ang="0">
                <a:pos x="T0" y="T1"/>
              </a:cxn>
              <a:cxn ang="0">
                <a:pos x="T2" y="T3"/>
              </a:cxn>
              <a:cxn ang="0">
                <a:pos x="T4" y="T5"/>
              </a:cxn>
              <a:cxn ang="0">
                <a:pos x="T6" y="T7"/>
              </a:cxn>
              <a:cxn ang="0">
                <a:pos x="T8" y="T9"/>
              </a:cxn>
              <a:cxn ang="0">
                <a:pos x="T10" y="T11"/>
              </a:cxn>
            </a:cxnLst>
            <a:rect l="0" t="0" r="r" b="b"/>
            <a:pathLst>
              <a:path w="278" h="278">
                <a:moveTo>
                  <a:pt x="138" y="277"/>
                </a:moveTo>
                <a:lnTo>
                  <a:pt x="138" y="277"/>
                </a:lnTo>
                <a:cubicBezTo>
                  <a:pt x="60" y="277"/>
                  <a:pt x="0" y="217"/>
                  <a:pt x="0" y="139"/>
                </a:cubicBezTo>
                <a:cubicBezTo>
                  <a:pt x="0" y="60"/>
                  <a:pt x="60" y="0"/>
                  <a:pt x="138" y="0"/>
                </a:cubicBezTo>
                <a:cubicBezTo>
                  <a:pt x="217" y="0"/>
                  <a:pt x="277" y="60"/>
                  <a:pt x="277" y="139"/>
                </a:cubicBezTo>
                <a:cubicBezTo>
                  <a:pt x="277" y="217"/>
                  <a:pt x="217" y="277"/>
                  <a:pt x="138" y="27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04" name="Freeform 838"/>
          <p:cNvSpPr>
            <a:spLocks noChangeArrowheads="1"/>
          </p:cNvSpPr>
          <p:nvPr/>
        </p:nvSpPr>
        <p:spPr bwMode="auto">
          <a:xfrm>
            <a:off x="12715491" y="6004865"/>
            <a:ext cx="358309" cy="358333"/>
          </a:xfrm>
          <a:custGeom>
            <a:avLst/>
            <a:gdLst>
              <a:gd name="T0" fmla="*/ 138 w 284"/>
              <a:gd name="T1" fmla="*/ 0 h 284"/>
              <a:gd name="T2" fmla="*/ 138 w 284"/>
              <a:gd name="T3" fmla="*/ 0 h 284"/>
              <a:gd name="T4" fmla="*/ 277 w 284"/>
              <a:gd name="T5" fmla="*/ 139 h 284"/>
              <a:gd name="T6" fmla="*/ 138 w 284"/>
              <a:gd name="T7" fmla="*/ 277 h 284"/>
              <a:gd name="T8" fmla="*/ 0 w 284"/>
              <a:gd name="T9" fmla="*/ 139 h 284"/>
              <a:gd name="T10" fmla="*/ 138 w 284"/>
              <a:gd name="T11" fmla="*/ 0 h 284"/>
              <a:gd name="T12" fmla="*/ 138 w 284"/>
              <a:gd name="T13" fmla="*/ 0 h 284"/>
              <a:gd name="T14" fmla="*/ 138 w 284"/>
              <a:gd name="T15" fmla="*/ 0 h 284"/>
              <a:gd name="T16" fmla="*/ 0 w 284"/>
              <a:gd name="T17" fmla="*/ 139 h 284"/>
              <a:gd name="T18" fmla="*/ 138 w 284"/>
              <a:gd name="T19" fmla="*/ 283 h 284"/>
              <a:gd name="T20" fmla="*/ 283 w 284"/>
              <a:gd name="T21" fmla="*/ 139 h 284"/>
              <a:gd name="T22" fmla="*/ 138 w 284"/>
              <a:gd name="T23"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4" h="284">
                <a:moveTo>
                  <a:pt x="138" y="0"/>
                </a:moveTo>
                <a:lnTo>
                  <a:pt x="138" y="0"/>
                </a:lnTo>
                <a:cubicBezTo>
                  <a:pt x="217" y="0"/>
                  <a:pt x="277" y="60"/>
                  <a:pt x="277" y="139"/>
                </a:cubicBezTo>
                <a:cubicBezTo>
                  <a:pt x="277" y="217"/>
                  <a:pt x="217" y="277"/>
                  <a:pt x="138" y="277"/>
                </a:cubicBezTo>
                <a:cubicBezTo>
                  <a:pt x="60" y="277"/>
                  <a:pt x="0" y="217"/>
                  <a:pt x="0" y="139"/>
                </a:cubicBezTo>
                <a:cubicBezTo>
                  <a:pt x="0" y="60"/>
                  <a:pt x="60" y="0"/>
                  <a:pt x="138" y="0"/>
                </a:cubicBezTo>
                <a:lnTo>
                  <a:pt x="138" y="0"/>
                </a:lnTo>
                <a:lnTo>
                  <a:pt x="138" y="0"/>
                </a:lnTo>
                <a:cubicBezTo>
                  <a:pt x="60" y="0"/>
                  <a:pt x="0" y="60"/>
                  <a:pt x="0" y="139"/>
                </a:cubicBezTo>
                <a:cubicBezTo>
                  <a:pt x="0" y="217"/>
                  <a:pt x="60" y="283"/>
                  <a:pt x="138" y="283"/>
                </a:cubicBezTo>
                <a:cubicBezTo>
                  <a:pt x="217" y="283"/>
                  <a:pt x="283" y="217"/>
                  <a:pt x="283" y="139"/>
                </a:cubicBezTo>
                <a:cubicBezTo>
                  <a:pt x="283" y="60"/>
                  <a:pt x="217" y="0"/>
                  <a:pt x="13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05" name="Freeform 839"/>
          <p:cNvSpPr>
            <a:spLocks noChangeArrowheads="1"/>
          </p:cNvSpPr>
          <p:nvPr/>
        </p:nvSpPr>
        <p:spPr bwMode="auto">
          <a:xfrm>
            <a:off x="13348129" y="4969060"/>
            <a:ext cx="291128" cy="302344"/>
          </a:xfrm>
          <a:custGeom>
            <a:avLst/>
            <a:gdLst>
              <a:gd name="T0" fmla="*/ 115 w 231"/>
              <a:gd name="T1" fmla="*/ 236 h 237"/>
              <a:gd name="T2" fmla="*/ 115 w 231"/>
              <a:gd name="T3" fmla="*/ 236 h 237"/>
              <a:gd name="T4" fmla="*/ 0 w 231"/>
              <a:gd name="T5" fmla="*/ 121 h 237"/>
              <a:gd name="T6" fmla="*/ 115 w 231"/>
              <a:gd name="T7" fmla="*/ 0 h 237"/>
              <a:gd name="T8" fmla="*/ 230 w 231"/>
              <a:gd name="T9" fmla="*/ 121 h 237"/>
              <a:gd name="T10" fmla="*/ 115 w 231"/>
              <a:gd name="T11" fmla="*/ 236 h 237"/>
            </a:gdLst>
            <a:ahLst/>
            <a:cxnLst>
              <a:cxn ang="0">
                <a:pos x="T0" y="T1"/>
              </a:cxn>
              <a:cxn ang="0">
                <a:pos x="T2" y="T3"/>
              </a:cxn>
              <a:cxn ang="0">
                <a:pos x="T4" y="T5"/>
              </a:cxn>
              <a:cxn ang="0">
                <a:pos x="T6" y="T7"/>
              </a:cxn>
              <a:cxn ang="0">
                <a:pos x="T8" y="T9"/>
              </a:cxn>
              <a:cxn ang="0">
                <a:pos x="T10" y="T11"/>
              </a:cxn>
            </a:cxnLst>
            <a:rect l="0" t="0" r="r" b="b"/>
            <a:pathLst>
              <a:path w="231" h="237">
                <a:moveTo>
                  <a:pt x="115" y="236"/>
                </a:moveTo>
                <a:lnTo>
                  <a:pt x="115" y="236"/>
                </a:lnTo>
                <a:cubicBezTo>
                  <a:pt x="55" y="236"/>
                  <a:pt x="0" y="181"/>
                  <a:pt x="0" y="121"/>
                </a:cubicBezTo>
                <a:cubicBezTo>
                  <a:pt x="0" y="55"/>
                  <a:pt x="55" y="0"/>
                  <a:pt x="115" y="0"/>
                </a:cubicBezTo>
                <a:cubicBezTo>
                  <a:pt x="181" y="0"/>
                  <a:pt x="230" y="55"/>
                  <a:pt x="230" y="121"/>
                </a:cubicBezTo>
                <a:cubicBezTo>
                  <a:pt x="230" y="181"/>
                  <a:pt x="181" y="236"/>
                  <a:pt x="115" y="23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06" name="Freeform 840"/>
          <p:cNvSpPr>
            <a:spLocks noChangeArrowheads="1"/>
          </p:cNvSpPr>
          <p:nvPr/>
        </p:nvSpPr>
        <p:spPr bwMode="auto">
          <a:xfrm>
            <a:off x="13348133" y="4969060"/>
            <a:ext cx="302323" cy="302344"/>
          </a:xfrm>
          <a:custGeom>
            <a:avLst/>
            <a:gdLst>
              <a:gd name="T0" fmla="*/ 115 w 237"/>
              <a:gd name="T1" fmla="*/ 6 h 237"/>
              <a:gd name="T2" fmla="*/ 115 w 237"/>
              <a:gd name="T3" fmla="*/ 6 h 237"/>
              <a:gd name="T4" fmla="*/ 230 w 237"/>
              <a:gd name="T5" fmla="*/ 121 h 237"/>
              <a:gd name="T6" fmla="*/ 115 w 237"/>
              <a:gd name="T7" fmla="*/ 236 h 237"/>
              <a:gd name="T8" fmla="*/ 0 w 237"/>
              <a:gd name="T9" fmla="*/ 121 h 237"/>
              <a:gd name="T10" fmla="*/ 115 w 237"/>
              <a:gd name="T11" fmla="*/ 6 h 237"/>
              <a:gd name="T12" fmla="*/ 115 w 237"/>
              <a:gd name="T13" fmla="*/ 0 h 237"/>
              <a:gd name="T14" fmla="*/ 115 w 237"/>
              <a:gd name="T15" fmla="*/ 0 h 237"/>
              <a:gd name="T16" fmla="*/ 0 w 237"/>
              <a:gd name="T17" fmla="*/ 121 h 237"/>
              <a:gd name="T18" fmla="*/ 115 w 237"/>
              <a:gd name="T19" fmla="*/ 236 h 237"/>
              <a:gd name="T20" fmla="*/ 236 w 237"/>
              <a:gd name="T21" fmla="*/ 121 h 237"/>
              <a:gd name="T22" fmla="*/ 115 w 237"/>
              <a:gd name="T23" fmla="*/ 0 h 237"/>
              <a:gd name="T24" fmla="*/ 115 w 237"/>
              <a:gd name="T25" fmla="*/ 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7" h="237">
                <a:moveTo>
                  <a:pt x="115" y="6"/>
                </a:moveTo>
                <a:lnTo>
                  <a:pt x="115" y="6"/>
                </a:lnTo>
                <a:cubicBezTo>
                  <a:pt x="181" y="6"/>
                  <a:pt x="230" y="55"/>
                  <a:pt x="230" y="121"/>
                </a:cubicBezTo>
                <a:cubicBezTo>
                  <a:pt x="230" y="181"/>
                  <a:pt x="181" y="236"/>
                  <a:pt x="115" y="236"/>
                </a:cubicBezTo>
                <a:cubicBezTo>
                  <a:pt x="55" y="236"/>
                  <a:pt x="0" y="181"/>
                  <a:pt x="0" y="121"/>
                </a:cubicBezTo>
                <a:cubicBezTo>
                  <a:pt x="0" y="55"/>
                  <a:pt x="55" y="6"/>
                  <a:pt x="115" y="6"/>
                </a:cubicBezTo>
                <a:lnTo>
                  <a:pt x="115" y="0"/>
                </a:lnTo>
                <a:lnTo>
                  <a:pt x="115" y="0"/>
                </a:lnTo>
                <a:cubicBezTo>
                  <a:pt x="55" y="0"/>
                  <a:pt x="0" y="55"/>
                  <a:pt x="0" y="121"/>
                </a:cubicBezTo>
                <a:cubicBezTo>
                  <a:pt x="0" y="181"/>
                  <a:pt x="55" y="236"/>
                  <a:pt x="115" y="236"/>
                </a:cubicBezTo>
                <a:cubicBezTo>
                  <a:pt x="181" y="236"/>
                  <a:pt x="236" y="181"/>
                  <a:pt x="236" y="121"/>
                </a:cubicBezTo>
                <a:cubicBezTo>
                  <a:pt x="236" y="55"/>
                  <a:pt x="181" y="0"/>
                  <a:pt x="115" y="0"/>
                </a:cubicBezTo>
                <a:lnTo>
                  <a:pt x="115"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07" name="Freeform 841"/>
          <p:cNvSpPr>
            <a:spLocks noChangeArrowheads="1"/>
          </p:cNvSpPr>
          <p:nvPr/>
        </p:nvSpPr>
        <p:spPr bwMode="auto">
          <a:xfrm>
            <a:off x="13163379" y="5265803"/>
            <a:ext cx="302323" cy="302344"/>
          </a:xfrm>
          <a:custGeom>
            <a:avLst/>
            <a:gdLst>
              <a:gd name="T0" fmla="*/ 120 w 236"/>
              <a:gd name="T1" fmla="*/ 235 h 236"/>
              <a:gd name="T2" fmla="*/ 120 w 236"/>
              <a:gd name="T3" fmla="*/ 235 h 236"/>
              <a:gd name="T4" fmla="*/ 0 w 236"/>
              <a:gd name="T5" fmla="*/ 114 h 236"/>
              <a:gd name="T6" fmla="*/ 120 w 236"/>
              <a:gd name="T7" fmla="*/ 0 h 236"/>
              <a:gd name="T8" fmla="*/ 235 w 236"/>
              <a:gd name="T9" fmla="*/ 114 h 236"/>
              <a:gd name="T10" fmla="*/ 120 w 236"/>
              <a:gd name="T11" fmla="*/ 235 h 236"/>
            </a:gdLst>
            <a:ahLst/>
            <a:cxnLst>
              <a:cxn ang="0">
                <a:pos x="T0" y="T1"/>
              </a:cxn>
              <a:cxn ang="0">
                <a:pos x="T2" y="T3"/>
              </a:cxn>
              <a:cxn ang="0">
                <a:pos x="T4" y="T5"/>
              </a:cxn>
              <a:cxn ang="0">
                <a:pos x="T6" y="T7"/>
              </a:cxn>
              <a:cxn ang="0">
                <a:pos x="T8" y="T9"/>
              </a:cxn>
              <a:cxn ang="0">
                <a:pos x="T10" y="T11"/>
              </a:cxn>
            </a:cxnLst>
            <a:rect l="0" t="0" r="r" b="b"/>
            <a:pathLst>
              <a:path w="236" h="236">
                <a:moveTo>
                  <a:pt x="120" y="235"/>
                </a:moveTo>
                <a:lnTo>
                  <a:pt x="120" y="235"/>
                </a:lnTo>
                <a:cubicBezTo>
                  <a:pt x="54" y="235"/>
                  <a:pt x="0" y="181"/>
                  <a:pt x="0" y="114"/>
                </a:cubicBezTo>
                <a:cubicBezTo>
                  <a:pt x="0" y="54"/>
                  <a:pt x="54" y="0"/>
                  <a:pt x="120" y="0"/>
                </a:cubicBezTo>
                <a:cubicBezTo>
                  <a:pt x="181" y="0"/>
                  <a:pt x="235" y="54"/>
                  <a:pt x="235" y="114"/>
                </a:cubicBezTo>
                <a:cubicBezTo>
                  <a:pt x="235" y="181"/>
                  <a:pt x="181" y="235"/>
                  <a:pt x="120" y="23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08" name="Freeform 842"/>
          <p:cNvSpPr>
            <a:spLocks noChangeArrowheads="1"/>
          </p:cNvSpPr>
          <p:nvPr/>
        </p:nvSpPr>
        <p:spPr bwMode="auto">
          <a:xfrm>
            <a:off x="13163379" y="5265803"/>
            <a:ext cx="302323" cy="302344"/>
          </a:xfrm>
          <a:custGeom>
            <a:avLst/>
            <a:gdLst>
              <a:gd name="T0" fmla="*/ 120 w 236"/>
              <a:gd name="T1" fmla="*/ 0 h 236"/>
              <a:gd name="T2" fmla="*/ 120 w 236"/>
              <a:gd name="T3" fmla="*/ 0 h 236"/>
              <a:gd name="T4" fmla="*/ 235 w 236"/>
              <a:gd name="T5" fmla="*/ 114 h 236"/>
              <a:gd name="T6" fmla="*/ 120 w 236"/>
              <a:gd name="T7" fmla="*/ 229 h 236"/>
              <a:gd name="T8" fmla="*/ 6 w 236"/>
              <a:gd name="T9" fmla="*/ 114 h 236"/>
              <a:gd name="T10" fmla="*/ 120 w 236"/>
              <a:gd name="T11" fmla="*/ 0 h 236"/>
              <a:gd name="T12" fmla="*/ 120 w 236"/>
              <a:gd name="T13" fmla="*/ 0 h 236"/>
              <a:gd name="T14" fmla="*/ 120 w 236"/>
              <a:gd name="T15" fmla="*/ 0 h 236"/>
              <a:gd name="T16" fmla="*/ 0 w 236"/>
              <a:gd name="T17" fmla="*/ 114 h 236"/>
              <a:gd name="T18" fmla="*/ 120 w 236"/>
              <a:gd name="T19" fmla="*/ 235 h 236"/>
              <a:gd name="T20" fmla="*/ 235 w 236"/>
              <a:gd name="T21" fmla="*/ 114 h 236"/>
              <a:gd name="T22" fmla="*/ 120 w 236"/>
              <a:gd name="T23"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236">
                <a:moveTo>
                  <a:pt x="120" y="0"/>
                </a:moveTo>
                <a:lnTo>
                  <a:pt x="120" y="0"/>
                </a:lnTo>
                <a:cubicBezTo>
                  <a:pt x="181" y="0"/>
                  <a:pt x="235" y="54"/>
                  <a:pt x="235" y="114"/>
                </a:cubicBezTo>
                <a:cubicBezTo>
                  <a:pt x="235" y="181"/>
                  <a:pt x="181" y="229"/>
                  <a:pt x="120" y="229"/>
                </a:cubicBezTo>
                <a:cubicBezTo>
                  <a:pt x="54" y="229"/>
                  <a:pt x="6" y="181"/>
                  <a:pt x="6" y="114"/>
                </a:cubicBezTo>
                <a:cubicBezTo>
                  <a:pt x="6" y="54"/>
                  <a:pt x="54" y="0"/>
                  <a:pt x="120" y="0"/>
                </a:cubicBezTo>
                <a:lnTo>
                  <a:pt x="120" y="0"/>
                </a:lnTo>
                <a:lnTo>
                  <a:pt x="120" y="0"/>
                </a:lnTo>
                <a:cubicBezTo>
                  <a:pt x="54" y="0"/>
                  <a:pt x="0" y="54"/>
                  <a:pt x="0" y="114"/>
                </a:cubicBezTo>
                <a:cubicBezTo>
                  <a:pt x="0" y="181"/>
                  <a:pt x="54" y="235"/>
                  <a:pt x="120" y="235"/>
                </a:cubicBezTo>
                <a:cubicBezTo>
                  <a:pt x="181" y="235"/>
                  <a:pt x="235" y="181"/>
                  <a:pt x="235" y="114"/>
                </a:cubicBezTo>
                <a:cubicBezTo>
                  <a:pt x="235" y="54"/>
                  <a:pt x="181" y="0"/>
                  <a:pt x="12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09" name="Freeform 843"/>
          <p:cNvSpPr>
            <a:spLocks noChangeArrowheads="1"/>
          </p:cNvSpPr>
          <p:nvPr/>
        </p:nvSpPr>
        <p:spPr bwMode="auto">
          <a:xfrm>
            <a:off x="13090595" y="5590542"/>
            <a:ext cx="291128" cy="291146"/>
          </a:xfrm>
          <a:custGeom>
            <a:avLst/>
            <a:gdLst>
              <a:gd name="T0" fmla="*/ 115 w 231"/>
              <a:gd name="T1" fmla="*/ 229 h 230"/>
              <a:gd name="T2" fmla="*/ 115 w 231"/>
              <a:gd name="T3" fmla="*/ 229 h 230"/>
              <a:gd name="T4" fmla="*/ 0 w 231"/>
              <a:gd name="T5" fmla="*/ 115 h 230"/>
              <a:gd name="T6" fmla="*/ 115 w 231"/>
              <a:gd name="T7" fmla="*/ 0 h 230"/>
              <a:gd name="T8" fmla="*/ 230 w 231"/>
              <a:gd name="T9" fmla="*/ 115 h 230"/>
              <a:gd name="T10" fmla="*/ 115 w 231"/>
              <a:gd name="T11" fmla="*/ 229 h 230"/>
            </a:gdLst>
            <a:ahLst/>
            <a:cxnLst>
              <a:cxn ang="0">
                <a:pos x="T0" y="T1"/>
              </a:cxn>
              <a:cxn ang="0">
                <a:pos x="T2" y="T3"/>
              </a:cxn>
              <a:cxn ang="0">
                <a:pos x="T4" y="T5"/>
              </a:cxn>
              <a:cxn ang="0">
                <a:pos x="T6" y="T7"/>
              </a:cxn>
              <a:cxn ang="0">
                <a:pos x="T8" y="T9"/>
              </a:cxn>
              <a:cxn ang="0">
                <a:pos x="T10" y="T11"/>
              </a:cxn>
            </a:cxnLst>
            <a:rect l="0" t="0" r="r" b="b"/>
            <a:pathLst>
              <a:path w="231" h="230">
                <a:moveTo>
                  <a:pt x="115" y="229"/>
                </a:moveTo>
                <a:lnTo>
                  <a:pt x="115" y="229"/>
                </a:lnTo>
                <a:cubicBezTo>
                  <a:pt x="55" y="229"/>
                  <a:pt x="0" y="175"/>
                  <a:pt x="0" y="115"/>
                </a:cubicBezTo>
                <a:cubicBezTo>
                  <a:pt x="0" y="48"/>
                  <a:pt x="55" y="0"/>
                  <a:pt x="115" y="0"/>
                </a:cubicBezTo>
                <a:cubicBezTo>
                  <a:pt x="181" y="0"/>
                  <a:pt x="230" y="48"/>
                  <a:pt x="230" y="115"/>
                </a:cubicBezTo>
                <a:cubicBezTo>
                  <a:pt x="230" y="175"/>
                  <a:pt x="181" y="229"/>
                  <a:pt x="115" y="22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10" name="Freeform 844"/>
          <p:cNvSpPr>
            <a:spLocks noChangeArrowheads="1"/>
          </p:cNvSpPr>
          <p:nvPr/>
        </p:nvSpPr>
        <p:spPr bwMode="auto">
          <a:xfrm>
            <a:off x="13090598" y="5579345"/>
            <a:ext cx="302323" cy="302344"/>
          </a:xfrm>
          <a:custGeom>
            <a:avLst/>
            <a:gdLst>
              <a:gd name="T0" fmla="*/ 115 w 236"/>
              <a:gd name="T1" fmla="*/ 6 h 236"/>
              <a:gd name="T2" fmla="*/ 115 w 236"/>
              <a:gd name="T3" fmla="*/ 6 h 236"/>
              <a:gd name="T4" fmla="*/ 230 w 236"/>
              <a:gd name="T5" fmla="*/ 121 h 236"/>
              <a:gd name="T6" fmla="*/ 115 w 236"/>
              <a:gd name="T7" fmla="*/ 235 h 236"/>
              <a:gd name="T8" fmla="*/ 0 w 236"/>
              <a:gd name="T9" fmla="*/ 121 h 236"/>
              <a:gd name="T10" fmla="*/ 115 w 236"/>
              <a:gd name="T11" fmla="*/ 6 h 236"/>
              <a:gd name="T12" fmla="*/ 115 w 236"/>
              <a:gd name="T13" fmla="*/ 0 h 236"/>
              <a:gd name="T14" fmla="*/ 115 w 236"/>
              <a:gd name="T15" fmla="*/ 0 h 236"/>
              <a:gd name="T16" fmla="*/ 0 w 236"/>
              <a:gd name="T17" fmla="*/ 121 h 236"/>
              <a:gd name="T18" fmla="*/ 115 w 236"/>
              <a:gd name="T19" fmla="*/ 235 h 236"/>
              <a:gd name="T20" fmla="*/ 235 w 236"/>
              <a:gd name="T21" fmla="*/ 121 h 236"/>
              <a:gd name="T22" fmla="*/ 115 w 236"/>
              <a:gd name="T23" fmla="*/ 0 h 236"/>
              <a:gd name="T24" fmla="*/ 115 w 236"/>
              <a:gd name="T25" fmla="*/ 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36">
                <a:moveTo>
                  <a:pt x="115" y="6"/>
                </a:moveTo>
                <a:lnTo>
                  <a:pt x="115" y="6"/>
                </a:lnTo>
                <a:cubicBezTo>
                  <a:pt x="181" y="6"/>
                  <a:pt x="230" y="54"/>
                  <a:pt x="230" y="121"/>
                </a:cubicBezTo>
                <a:cubicBezTo>
                  <a:pt x="230" y="181"/>
                  <a:pt x="181" y="235"/>
                  <a:pt x="115" y="235"/>
                </a:cubicBezTo>
                <a:cubicBezTo>
                  <a:pt x="55" y="235"/>
                  <a:pt x="0" y="181"/>
                  <a:pt x="0" y="121"/>
                </a:cubicBezTo>
                <a:cubicBezTo>
                  <a:pt x="0" y="54"/>
                  <a:pt x="55" y="6"/>
                  <a:pt x="115" y="6"/>
                </a:cubicBezTo>
                <a:lnTo>
                  <a:pt x="115" y="0"/>
                </a:lnTo>
                <a:lnTo>
                  <a:pt x="115" y="0"/>
                </a:lnTo>
                <a:cubicBezTo>
                  <a:pt x="55" y="0"/>
                  <a:pt x="0" y="54"/>
                  <a:pt x="0" y="121"/>
                </a:cubicBezTo>
                <a:cubicBezTo>
                  <a:pt x="0" y="181"/>
                  <a:pt x="55" y="235"/>
                  <a:pt x="115" y="235"/>
                </a:cubicBezTo>
                <a:cubicBezTo>
                  <a:pt x="181" y="235"/>
                  <a:pt x="235" y="181"/>
                  <a:pt x="235" y="121"/>
                </a:cubicBezTo>
                <a:cubicBezTo>
                  <a:pt x="235" y="54"/>
                  <a:pt x="181" y="0"/>
                  <a:pt x="115" y="0"/>
                </a:cubicBezTo>
                <a:lnTo>
                  <a:pt x="115"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11" name="Freeform 845"/>
          <p:cNvSpPr>
            <a:spLocks noChangeArrowheads="1"/>
          </p:cNvSpPr>
          <p:nvPr/>
        </p:nvSpPr>
        <p:spPr bwMode="auto">
          <a:xfrm>
            <a:off x="12222818" y="4935463"/>
            <a:ext cx="145562" cy="145573"/>
          </a:xfrm>
          <a:custGeom>
            <a:avLst/>
            <a:gdLst>
              <a:gd name="T0" fmla="*/ 55 w 116"/>
              <a:gd name="T1" fmla="*/ 115 h 116"/>
              <a:gd name="T2" fmla="*/ 55 w 116"/>
              <a:gd name="T3" fmla="*/ 115 h 116"/>
              <a:gd name="T4" fmla="*/ 0 w 116"/>
              <a:gd name="T5" fmla="*/ 54 h 116"/>
              <a:gd name="T6" fmla="*/ 55 w 116"/>
              <a:gd name="T7" fmla="*/ 0 h 116"/>
              <a:gd name="T8" fmla="*/ 115 w 116"/>
              <a:gd name="T9" fmla="*/ 54 h 116"/>
              <a:gd name="T10" fmla="*/ 55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55" y="115"/>
                </a:moveTo>
                <a:lnTo>
                  <a:pt x="55" y="115"/>
                </a:lnTo>
                <a:cubicBezTo>
                  <a:pt x="25" y="115"/>
                  <a:pt x="0" y="85"/>
                  <a:pt x="0" y="54"/>
                </a:cubicBezTo>
                <a:cubicBezTo>
                  <a:pt x="0" y="24"/>
                  <a:pt x="25" y="0"/>
                  <a:pt x="55" y="0"/>
                </a:cubicBezTo>
                <a:cubicBezTo>
                  <a:pt x="85" y="0"/>
                  <a:pt x="115" y="24"/>
                  <a:pt x="115" y="54"/>
                </a:cubicBezTo>
                <a:cubicBezTo>
                  <a:pt x="115" y="85"/>
                  <a:pt x="85" y="115"/>
                  <a:pt x="55"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12" name="Freeform 846"/>
          <p:cNvSpPr>
            <a:spLocks noChangeArrowheads="1"/>
          </p:cNvSpPr>
          <p:nvPr/>
        </p:nvSpPr>
        <p:spPr bwMode="auto">
          <a:xfrm>
            <a:off x="12222818" y="4929865"/>
            <a:ext cx="145562" cy="156771"/>
          </a:xfrm>
          <a:custGeom>
            <a:avLst/>
            <a:gdLst>
              <a:gd name="T0" fmla="*/ 55 w 116"/>
              <a:gd name="T1" fmla="*/ 6 h 122"/>
              <a:gd name="T2" fmla="*/ 55 w 116"/>
              <a:gd name="T3" fmla="*/ 6 h 122"/>
              <a:gd name="T4" fmla="*/ 115 w 116"/>
              <a:gd name="T5" fmla="*/ 60 h 122"/>
              <a:gd name="T6" fmla="*/ 55 w 116"/>
              <a:gd name="T7" fmla="*/ 115 h 122"/>
              <a:gd name="T8" fmla="*/ 0 w 116"/>
              <a:gd name="T9" fmla="*/ 60 h 122"/>
              <a:gd name="T10" fmla="*/ 55 w 116"/>
              <a:gd name="T11" fmla="*/ 6 h 122"/>
              <a:gd name="T12" fmla="*/ 55 w 116"/>
              <a:gd name="T13" fmla="*/ 0 h 122"/>
              <a:gd name="T14" fmla="*/ 55 w 116"/>
              <a:gd name="T15" fmla="*/ 0 h 122"/>
              <a:gd name="T16" fmla="*/ 0 w 116"/>
              <a:gd name="T17" fmla="*/ 60 h 122"/>
              <a:gd name="T18" fmla="*/ 55 w 116"/>
              <a:gd name="T19" fmla="*/ 121 h 122"/>
              <a:gd name="T20" fmla="*/ 115 w 116"/>
              <a:gd name="T21" fmla="*/ 60 h 122"/>
              <a:gd name="T22" fmla="*/ 55 w 116"/>
              <a:gd name="T23" fmla="*/ 0 h 122"/>
              <a:gd name="T24" fmla="*/ 55 w 116"/>
              <a:gd name="T25"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22">
                <a:moveTo>
                  <a:pt x="55" y="6"/>
                </a:moveTo>
                <a:lnTo>
                  <a:pt x="55" y="6"/>
                </a:lnTo>
                <a:cubicBezTo>
                  <a:pt x="85" y="6"/>
                  <a:pt x="115" y="30"/>
                  <a:pt x="115" y="60"/>
                </a:cubicBezTo>
                <a:cubicBezTo>
                  <a:pt x="115" y="91"/>
                  <a:pt x="85" y="115"/>
                  <a:pt x="55" y="115"/>
                </a:cubicBezTo>
                <a:cubicBezTo>
                  <a:pt x="25" y="115"/>
                  <a:pt x="0" y="91"/>
                  <a:pt x="0" y="60"/>
                </a:cubicBezTo>
                <a:cubicBezTo>
                  <a:pt x="0" y="30"/>
                  <a:pt x="25" y="6"/>
                  <a:pt x="55" y="6"/>
                </a:cubicBezTo>
                <a:lnTo>
                  <a:pt x="55" y="0"/>
                </a:lnTo>
                <a:lnTo>
                  <a:pt x="55" y="0"/>
                </a:lnTo>
                <a:cubicBezTo>
                  <a:pt x="25" y="0"/>
                  <a:pt x="0" y="30"/>
                  <a:pt x="0" y="60"/>
                </a:cubicBezTo>
                <a:cubicBezTo>
                  <a:pt x="0" y="91"/>
                  <a:pt x="25" y="121"/>
                  <a:pt x="55" y="121"/>
                </a:cubicBezTo>
                <a:cubicBezTo>
                  <a:pt x="91" y="121"/>
                  <a:pt x="115" y="91"/>
                  <a:pt x="115" y="60"/>
                </a:cubicBezTo>
                <a:cubicBezTo>
                  <a:pt x="115" y="30"/>
                  <a:pt x="91" y="0"/>
                  <a:pt x="55" y="0"/>
                </a:cubicBezTo>
                <a:lnTo>
                  <a:pt x="55"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13" name="Freeform 847"/>
          <p:cNvSpPr>
            <a:spLocks noChangeArrowheads="1"/>
          </p:cNvSpPr>
          <p:nvPr/>
        </p:nvSpPr>
        <p:spPr bwMode="auto">
          <a:xfrm>
            <a:off x="12435564" y="5282602"/>
            <a:ext cx="123170" cy="123177"/>
          </a:xfrm>
          <a:custGeom>
            <a:avLst/>
            <a:gdLst>
              <a:gd name="T0" fmla="*/ 49 w 98"/>
              <a:gd name="T1" fmla="*/ 96 h 97"/>
              <a:gd name="T2" fmla="*/ 49 w 98"/>
              <a:gd name="T3" fmla="*/ 96 h 97"/>
              <a:gd name="T4" fmla="*/ 0 w 98"/>
              <a:gd name="T5" fmla="*/ 48 h 97"/>
              <a:gd name="T6" fmla="*/ 49 w 98"/>
              <a:gd name="T7" fmla="*/ 0 h 97"/>
              <a:gd name="T8" fmla="*/ 97 w 98"/>
              <a:gd name="T9" fmla="*/ 48 h 97"/>
              <a:gd name="T10" fmla="*/ 49 w 98"/>
              <a:gd name="T11" fmla="*/ 96 h 97"/>
            </a:gdLst>
            <a:ahLst/>
            <a:cxnLst>
              <a:cxn ang="0">
                <a:pos x="T0" y="T1"/>
              </a:cxn>
              <a:cxn ang="0">
                <a:pos x="T2" y="T3"/>
              </a:cxn>
              <a:cxn ang="0">
                <a:pos x="T4" y="T5"/>
              </a:cxn>
              <a:cxn ang="0">
                <a:pos x="T6" y="T7"/>
              </a:cxn>
              <a:cxn ang="0">
                <a:pos x="T8" y="T9"/>
              </a:cxn>
              <a:cxn ang="0">
                <a:pos x="T10" y="T11"/>
              </a:cxn>
            </a:cxnLst>
            <a:rect l="0" t="0" r="r" b="b"/>
            <a:pathLst>
              <a:path w="98" h="97">
                <a:moveTo>
                  <a:pt x="49" y="96"/>
                </a:moveTo>
                <a:lnTo>
                  <a:pt x="49" y="96"/>
                </a:lnTo>
                <a:cubicBezTo>
                  <a:pt x="19" y="96"/>
                  <a:pt x="0" y="72"/>
                  <a:pt x="0" y="48"/>
                </a:cubicBezTo>
                <a:cubicBezTo>
                  <a:pt x="0" y="18"/>
                  <a:pt x="19" y="0"/>
                  <a:pt x="49" y="0"/>
                </a:cubicBezTo>
                <a:cubicBezTo>
                  <a:pt x="73" y="0"/>
                  <a:pt x="97" y="18"/>
                  <a:pt x="97" y="48"/>
                </a:cubicBezTo>
                <a:cubicBezTo>
                  <a:pt x="97" y="72"/>
                  <a:pt x="73" y="96"/>
                  <a:pt x="49" y="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14" name="Freeform 848"/>
          <p:cNvSpPr>
            <a:spLocks noChangeArrowheads="1"/>
          </p:cNvSpPr>
          <p:nvPr/>
        </p:nvSpPr>
        <p:spPr bwMode="auto">
          <a:xfrm>
            <a:off x="12429960" y="5277001"/>
            <a:ext cx="134368" cy="128774"/>
          </a:xfrm>
          <a:custGeom>
            <a:avLst/>
            <a:gdLst>
              <a:gd name="T0" fmla="*/ 55 w 104"/>
              <a:gd name="T1" fmla="*/ 6 h 103"/>
              <a:gd name="T2" fmla="*/ 55 w 104"/>
              <a:gd name="T3" fmla="*/ 6 h 103"/>
              <a:gd name="T4" fmla="*/ 103 w 104"/>
              <a:gd name="T5" fmla="*/ 54 h 103"/>
              <a:gd name="T6" fmla="*/ 55 w 104"/>
              <a:gd name="T7" fmla="*/ 102 h 103"/>
              <a:gd name="T8" fmla="*/ 6 w 104"/>
              <a:gd name="T9" fmla="*/ 54 h 103"/>
              <a:gd name="T10" fmla="*/ 55 w 104"/>
              <a:gd name="T11" fmla="*/ 6 h 103"/>
              <a:gd name="T12" fmla="*/ 55 w 104"/>
              <a:gd name="T13" fmla="*/ 0 h 103"/>
              <a:gd name="T14" fmla="*/ 55 w 104"/>
              <a:gd name="T15" fmla="*/ 0 h 103"/>
              <a:gd name="T16" fmla="*/ 0 w 104"/>
              <a:gd name="T17" fmla="*/ 54 h 103"/>
              <a:gd name="T18" fmla="*/ 55 w 104"/>
              <a:gd name="T19" fmla="*/ 102 h 103"/>
              <a:gd name="T20" fmla="*/ 103 w 104"/>
              <a:gd name="T21" fmla="*/ 54 h 103"/>
              <a:gd name="T22" fmla="*/ 55 w 104"/>
              <a:gd name="T23" fmla="*/ 0 h 103"/>
              <a:gd name="T24" fmla="*/ 55 w 104"/>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03">
                <a:moveTo>
                  <a:pt x="55" y="6"/>
                </a:moveTo>
                <a:lnTo>
                  <a:pt x="55" y="6"/>
                </a:lnTo>
                <a:cubicBezTo>
                  <a:pt x="79" y="6"/>
                  <a:pt x="103" y="24"/>
                  <a:pt x="103" y="54"/>
                </a:cubicBezTo>
                <a:cubicBezTo>
                  <a:pt x="103" y="78"/>
                  <a:pt x="79" y="102"/>
                  <a:pt x="55" y="102"/>
                </a:cubicBezTo>
                <a:cubicBezTo>
                  <a:pt x="25" y="102"/>
                  <a:pt x="6" y="78"/>
                  <a:pt x="6" y="54"/>
                </a:cubicBezTo>
                <a:cubicBezTo>
                  <a:pt x="6" y="24"/>
                  <a:pt x="25" y="6"/>
                  <a:pt x="55" y="6"/>
                </a:cubicBezTo>
                <a:lnTo>
                  <a:pt x="55" y="0"/>
                </a:lnTo>
                <a:lnTo>
                  <a:pt x="55" y="0"/>
                </a:lnTo>
                <a:cubicBezTo>
                  <a:pt x="25" y="0"/>
                  <a:pt x="0" y="24"/>
                  <a:pt x="0" y="54"/>
                </a:cubicBezTo>
                <a:cubicBezTo>
                  <a:pt x="0" y="78"/>
                  <a:pt x="25" y="102"/>
                  <a:pt x="55" y="102"/>
                </a:cubicBezTo>
                <a:cubicBezTo>
                  <a:pt x="79" y="102"/>
                  <a:pt x="103" y="78"/>
                  <a:pt x="103" y="54"/>
                </a:cubicBezTo>
                <a:cubicBezTo>
                  <a:pt x="103" y="24"/>
                  <a:pt x="79" y="0"/>
                  <a:pt x="55" y="0"/>
                </a:cubicBezTo>
                <a:lnTo>
                  <a:pt x="55"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15" name="Freeform 849"/>
          <p:cNvSpPr>
            <a:spLocks noChangeArrowheads="1"/>
          </p:cNvSpPr>
          <p:nvPr/>
        </p:nvSpPr>
        <p:spPr bwMode="auto">
          <a:xfrm>
            <a:off x="10453660" y="6072053"/>
            <a:ext cx="106371" cy="111979"/>
          </a:xfrm>
          <a:custGeom>
            <a:avLst/>
            <a:gdLst>
              <a:gd name="T0" fmla="*/ 42 w 85"/>
              <a:gd name="T1" fmla="*/ 85 h 86"/>
              <a:gd name="T2" fmla="*/ 42 w 85"/>
              <a:gd name="T3" fmla="*/ 85 h 86"/>
              <a:gd name="T4" fmla="*/ 0 w 85"/>
              <a:gd name="T5" fmla="*/ 42 h 86"/>
              <a:gd name="T6" fmla="*/ 42 w 85"/>
              <a:gd name="T7" fmla="*/ 0 h 86"/>
              <a:gd name="T8" fmla="*/ 84 w 85"/>
              <a:gd name="T9" fmla="*/ 42 h 86"/>
              <a:gd name="T10" fmla="*/ 42 w 85"/>
              <a:gd name="T11" fmla="*/ 85 h 86"/>
            </a:gdLst>
            <a:ahLst/>
            <a:cxnLst>
              <a:cxn ang="0">
                <a:pos x="T0" y="T1"/>
              </a:cxn>
              <a:cxn ang="0">
                <a:pos x="T2" y="T3"/>
              </a:cxn>
              <a:cxn ang="0">
                <a:pos x="T4" y="T5"/>
              </a:cxn>
              <a:cxn ang="0">
                <a:pos x="T6" y="T7"/>
              </a:cxn>
              <a:cxn ang="0">
                <a:pos x="T8" y="T9"/>
              </a:cxn>
              <a:cxn ang="0">
                <a:pos x="T10" y="T11"/>
              </a:cxn>
            </a:cxnLst>
            <a:rect l="0" t="0" r="r" b="b"/>
            <a:pathLst>
              <a:path w="85" h="86">
                <a:moveTo>
                  <a:pt x="42" y="85"/>
                </a:moveTo>
                <a:lnTo>
                  <a:pt x="42" y="85"/>
                </a:lnTo>
                <a:cubicBezTo>
                  <a:pt x="18" y="85"/>
                  <a:pt x="0" y="66"/>
                  <a:pt x="0" y="42"/>
                </a:cubicBezTo>
                <a:cubicBezTo>
                  <a:pt x="0" y="18"/>
                  <a:pt x="18" y="0"/>
                  <a:pt x="42" y="0"/>
                </a:cubicBezTo>
                <a:cubicBezTo>
                  <a:pt x="66" y="0"/>
                  <a:pt x="84" y="18"/>
                  <a:pt x="84" y="42"/>
                </a:cubicBezTo>
                <a:cubicBezTo>
                  <a:pt x="84" y="66"/>
                  <a:pt x="66" y="85"/>
                  <a:pt x="42"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16" name="Freeform 850"/>
          <p:cNvSpPr>
            <a:spLocks noChangeArrowheads="1"/>
          </p:cNvSpPr>
          <p:nvPr/>
        </p:nvSpPr>
        <p:spPr bwMode="auto">
          <a:xfrm>
            <a:off x="10453660" y="6072053"/>
            <a:ext cx="106371" cy="111979"/>
          </a:xfrm>
          <a:custGeom>
            <a:avLst/>
            <a:gdLst>
              <a:gd name="T0" fmla="*/ 42 w 85"/>
              <a:gd name="T1" fmla="*/ 0 h 86"/>
              <a:gd name="T2" fmla="*/ 42 w 85"/>
              <a:gd name="T3" fmla="*/ 0 h 86"/>
              <a:gd name="T4" fmla="*/ 78 w 85"/>
              <a:gd name="T5" fmla="*/ 42 h 86"/>
              <a:gd name="T6" fmla="*/ 42 w 85"/>
              <a:gd name="T7" fmla="*/ 85 h 86"/>
              <a:gd name="T8" fmla="*/ 0 w 85"/>
              <a:gd name="T9" fmla="*/ 42 h 86"/>
              <a:gd name="T10" fmla="*/ 42 w 85"/>
              <a:gd name="T11" fmla="*/ 0 h 86"/>
              <a:gd name="T12" fmla="*/ 42 w 85"/>
              <a:gd name="T13" fmla="*/ 0 h 86"/>
              <a:gd name="T14" fmla="*/ 42 w 85"/>
              <a:gd name="T15" fmla="*/ 0 h 86"/>
              <a:gd name="T16" fmla="*/ 0 w 85"/>
              <a:gd name="T17" fmla="*/ 42 h 86"/>
              <a:gd name="T18" fmla="*/ 42 w 85"/>
              <a:gd name="T19" fmla="*/ 85 h 86"/>
              <a:gd name="T20" fmla="*/ 84 w 85"/>
              <a:gd name="T21" fmla="*/ 42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0" y="0"/>
                  <a:pt x="78" y="18"/>
                  <a:pt x="78" y="42"/>
                </a:cubicBezTo>
                <a:cubicBezTo>
                  <a:pt x="78" y="66"/>
                  <a:pt x="60" y="85"/>
                  <a:pt x="42" y="85"/>
                </a:cubicBezTo>
                <a:cubicBezTo>
                  <a:pt x="18" y="85"/>
                  <a:pt x="0" y="66"/>
                  <a:pt x="0" y="42"/>
                </a:cubicBezTo>
                <a:cubicBezTo>
                  <a:pt x="0" y="18"/>
                  <a:pt x="18" y="0"/>
                  <a:pt x="42" y="0"/>
                </a:cubicBezTo>
                <a:lnTo>
                  <a:pt x="42" y="0"/>
                </a:lnTo>
                <a:lnTo>
                  <a:pt x="42" y="0"/>
                </a:lnTo>
                <a:cubicBezTo>
                  <a:pt x="18" y="0"/>
                  <a:pt x="0" y="18"/>
                  <a:pt x="0" y="42"/>
                </a:cubicBezTo>
                <a:cubicBezTo>
                  <a:pt x="0" y="66"/>
                  <a:pt x="18" y="85"/>
                  <a:pt x="42" y="85"/>
                </a:cubicBezTo>
                <a:cubicBezTo>
                  <a:pt x="66" y="85"/>
                  <a:pt x="84" y="66"/>
                  <a:pt x="84" y="42"/>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17" name="Freeform 851"/>
          <p:cNvSpPr>
            <a:spLocks noChangeArrowheads="1"/>
          </p:cNvSpPr>
          <p:nvPr/>
        </p:nvSpPr>
        <p:spPr bwMode="auto">
          <a:xfrm>
            <a:off x="11153482" y="6324004"/>
            <a:ext cx="106375" cy="111979"/>
          </a:xfrm>
          <a:custGeom>
            <a:avLst/>
            <a:gdLst>
              <a:gd name="T0" fmla="*/ 42 w 85"/>
              <a:gd name="T1" fmla="*/ 85 h 86"/>
              <a:gd name="T2" fmla="*/ 42 w 85"/>
              <a:gd name="T3" fmla="*/ 85 h 86"/>
              <a:gd name="T4" fmla="*/ 0 w 85"/>
              <a:gd name="T5" fmla="*/ 42 h 86"/>
              <a:gd name="T6" fmla="*/ 42 w 85"/>
              <a:gd name="T7" fmla="*/ 0 h 86"/>
              <a:gd name="T8" fmla="*/ 84 w 85"/>
              <a:gd name="T9" fmla="*/ 42 h 86"/>
              <a:gd name="T10" fmla="*/ 42 w 85"/>
              <a:gd name="T11" fmla="*/ 85 h 86"/>
            </a:gdLst>
            <a:ahLst/>
            <a:cxnLst>
              <a:cxn ang="0">
                <a:pos x="T0" y="T1"/>
              </a:cxn>
              <a:cxn ang="0">
                <a:pos x="T2" y="T3"/>
              </a:cxn>
              <a:cxn ang="0">
                <a:pos x="T4" y="T5"/>
              </a:cxn>
              <a:cxn ang="0">
                <a:pos x="T6" y="T7"/>
              </a:cxn>
              <a:cxn ang="0">
                <a:pos x="T8" y="T9"/>
              </a:cxn>
              <a:cxn ang="0">
                <a:pos x="T10" y="T11"/>
              </a:cxn>
            </a:cxnLst>
            <a:rect l="0" t="0" r="r" b="b"/>
            <a:pathLst>
              <a:path w="85" h="86">
                <a:moveTo>
                  <a:pt x="42" y="85"/>
                </a:moveTo>
                <a:lnTo>
                  <a:pt x="42" y="85"/>
                </a:lnTo>
                <a:cubicBezTo>
                  <a:pt x="18" y="85"/>
                  <a:pt x="0" y="67"/>
                  <a:pt x="0" y="42"/>
                </a:cubicBezTo>
                <a:cubicBezTo>
                  <a:pt x="0" y="18"/>
                  <a:pt x="18" y="0"/>
                  <a:pt x="42" y="0"/>
                </a:cubicBezTo>
                <a:cubicBezTo>
                  <a:pt x="66" y="0"/>
                  <a:pt x="84" y="18"/>
                  <a:pt x="84" y="42"/>
                </a:cubicBezTo>
                <a:cubicBezTo>
                  <a:pt x="84" y="67"/>
                  <a:pt x="66" y="85"/>
                  <a:pt x="42"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18" name="Freeform 852"/>
          <p:cNvSpPr>
            <a:spLocks noChangeArrowheads="1"/>
          </p:cNvSpPr>
          <p:nvPr/>
        </p:nvSpPr>
        <p:spPr bwMode="auto">
          <a:xfrm>
            <a:off x="11153482" y="6324004"/>
            <a:ext cx="106375" cy="111979"/>
          </a:xfrm>
          <a:custGeom>
            <a:avLst/>
            <a:gdLst>
              <a:gd name="T0" fmla="*/ 42 w 85"/>
              <a:gd name="T1" fmla="*/ 0 h 86"/>
              <a:gd name="T2" fmla="*/ 42 w 85"/>
              <a:gd name="T3" fmla="*/ 0 h 86"/>
              <a:gd name="T4" fmla="*/ 84 w 85"/>
              <a:gd name="T5" fmla="*/ 42 h 86"/>
              <a:gd name="T6" fmla="*/ 42 w 85"/>
              <a:gd name="T7" fmla="*/ 79 h 86"/>
              <a:gd name="T8" fmla="*/ 0 w 85"/>
              <a:gd name="T9" fmla="*/ 42 h 86"/>
              <a:gd name="T10" fmla="*/ 42 w 85"/>
              <a:gd name="T11" fmla="*/ 0 h 86"/>
              <a:gd name="T12" fmla="*/ 42 w 85"/>
              <a:gd name="T13" fmla="*/ 0 h 86"/>
              <a:gd name="T14" fmla="*/ 42 w 85"/>
              <a:gd name="T15" fmla="*/ 0 h 86"/>
              <a:gd name="T16" fmla="*/ 0 w 85"/>
              <a:gd name="T17" fmla="*/ 42 h 86"/>
              <a:gd name="T18" fmla="*/ 42 w 85"/>
              <a:gd name="T19" fmla="*/ 85 h 86"/>
              <a:gd name="T20" fmla="*/ 84 w 85"/>
              <a:gd name="T21" fmla="*/ 42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6" y="0"/>
                  <a:pt x="84" y="18"/>
                  <a:pt x="84" y="42"/>
                </a:cubicBezTo>
                <a:cubicBezTo>
                  <a:pt x="84" y="61"/>
                  <a:pt x="66" y="79"/>
                  <a:pt x="42" y="79"/>
                </a:cubicBezTo>
                <a:cubicBezTo>
                  <a:pt x="18" y="79"/>
                  <a:pt x="0" y="61"/>
                  <a:pt x="0" y="42"/>
                </a:cubicBezTo>
                <a:cubicBezTo>
                  <a:pt x="0" y="18"/>
                  <a:pt x="18" y="0"/>
                  <a:pt x="42" y="0"/>
                </a:cubicBezTo>
                <a:lnTo>
                  <a:pt x="42" y="0"/>
                </a:lnTo>
                <a:lnTo>
                  <a:pt x="42" y="0"/>
                </a:lnTo>
                <a:cubicBezTo>
                  <a:pt x="18" y="0"/>
                  <a:pt x="0" y="18"/>
                  <a:pt x="0" y="42"/>
                </a:cubicBezTo>
                <a:cubicBezTo>
                  <a:pt x="0" y="67"/>
                  <a:pt x="18" y="85"/>
                  <a:pt x="42" y="85"/>
                </a:cubicBezTo>
                <a:cubicBezTo>
                  <a:pt x="66" y="85"/>
                  <a:pt x="84" y="67"/>
                  <a:pt x="84" y="42"/>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19" name="Freeform 853"/>
          <p:cNvSpPr>
            <a:spLocks noChangeArrowheads="1"/>
          </p:cNvSpPr>
          <p:nvPr/>
        </p:nvSpPr>
        <p:spPr bwMode="auto">
          <a:xfrm>
            <a:off x="11702145" y="5870490"/>
            <a:ext cx="100774" cy="111979"/>
          </a:xfrm>
          <a:custGeom>
            <a:avLst/>
            <a:gdLst>
              <a:gd name="T0" fmla="*/ 42 w 80"/>
              <a:gd name="T1" fmla="*/ 85 h 86"/>
              <a:gd name="T2" fmla="*/ 42 w 80"/>
              <a:gd name="T3" fmla="*/ 85 h 86"/>
              <a:gd name="T4" fmla="*/ 0 w 80"/>
              <a:gd name="T5" fmla="*/ 42 h 86"/>
              <a:gd name="T6" fmla="*/ 42 w 80"/>
              <a:gd name="T7" fmla="*/ 0 h 86"/>
              <a:gd name="T8" fmla="*/ 79 w 80"/>
              <a:gd name="T9" fmla="*/ 42 h 86"/>
              <a:gd name="T10" fmla="*/ 42 w 80"/>
              <a:gd name="T11" fmla="*/ 85 h 86"/>
            </a:gdLst>
            <a:ahLst/>
            <a:cxnLst>
              <a:cxn ang="0">
                <a:pos x="T0" y="T1"/>
              </a:cxn>
              <a:cxn ang="0">
                <a:pos x="T2" y="T3"/>
              </a:cxn>
              <a:cxn ang="0">
                <a:pos x="T4" y="T5"/>
              </a:cxn>
              <a:cxn ang="0">
                <a:pos x="T6" y="T7"/>
              </a:cxn>
              <a:cxn ang="0">
                <a:pos x="T8" y="T9"/>
              </a:cxn>
              <a:cxn ang="0">
                <a:pos x="T10" y="T11"/>
              </a:cxn>
            </a:cxnLst>
            <a:rect l="0" t="0" r="r" b="b"/>
            <a:pathLst>
              <a:path w="80" h="86">
                <a:moveTo>
                  <a:pt x="42" y="85"/>
                </a:moveTo>
                <a:lnTo>
                  <a:pt x="42" y="85"/>
                </a:lnTo>
                <a:cubicBezTo>
                  <a:pt x="18" y="85"/>
                  <a:pt x="0" y="67"/>
                  <a:pt x="0" y="42"/>
                </a:cubicBezTo>
                <a:cubicBezTo>
                  <a:pt x="0" y="18"/>
                  <a:pt x="18" y="0"/>
                  <a:pt x="42" y="0"/>
                </a:cubicBezTo>
                <a:cubicBezTo>
                  <a:pt x="61" y="0"/>
                  <a:pt x="79" y="18"/>
                  <a:pt x="79" y="42"/>
                </a:cubicBezTo>
                <a:cubicBezTo>
                  <a:pt x="79" y="67"/>
                  <a:pt x="61" y="85"/>
                  <a:pt x="42"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20" name="Freeform 854"/>
          <p:cNvSpPr>
            <a:spLocks noChangeArrowheads="1"/>
          </p:cNvSpPr>
          <p:nvPr/>
        </p:nvSpPr>
        <p:spPr bwMode="auto">
          <a:xfrm>
            <a:off x="11702145" y="5870490"/>
            <a:ext cx="111972" cy="111979"/>
          </a:xfrm>
          <a:custGeom>
            <a:avLst/>
            <a:gdLst>
              <a:gd name="T0" fmla="*/ 42 w 86"/>
              <a:gd name="T1" fmla="*/ 0 h 86"/>
              <a:gd name="T2" fmla="*/ 42 w 86"/>
              <a:gd name="T3" fmla="*/ 0 h 86"/>
              <a:gd name="T4" fmla="*/ 79 w 86"/>
              <a:gd name="T5" fmla="*/ 42 h 86"/>
              <a:gd name="T6" fmla="*/ 42 w 86"/>
              <a:gd name="T7" fmla="*/ 85 h 86"/>
              <a:gd name="T8" fmla="*/ 0 w 86"/>
              <a:gd name="T9" fmla="*/ 42 h 86"/>
              <a:gd name="T10" fmla="*/ 42 w 86"/>
              <a:gd name="T11" fmla="*/ 0 h 86"/>
              <a:gd name="T12" fmla="*/ 42 w 86"/>
              <a:gd name="T13" fmla="*/ 0 h 86"/>
              <a:gd name="T14" fmla="*/ 42 w 86"/>
              <a:gd name="T15" fmla="*/ 0 h 86"/>
              <a:gd name="T16" fmla="*/ 0 w 86"/>
              <a:gd name="T17" fmla="*/ 42 h 86"/>
              <a:gd name="T18" fmla="*/ 42 w 86"/>
              <a:gd name="T19" fmla="*/ 85 h 86"/>
              <a:gd name="T20" fmla="*/ 85 w 86"/>
              <a:gd name="T21" fmla="*/ 42 h 86"/>
              <a:gd name="T22" fmla="*/ 42 w 86"/>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6">
                <a:moveTo>
                  <a:pt x="42" y="0"/>
                </a:moveTo>
                <a:lnTo>
                  <a:pt x="42" y="0"/>
                </a:lnTo>
                <a:cubicBezTo>
                  <a:pt x="61" y="0"/>
                  <a:pt x="79" y="18"/>
                  <a:pt x="79" y="42"/>
                </a:cubicBezTo>
                <a:cubicBezTo>
                  <a:pt x="79" y="67"/>
                  <a:pt x="61" y="85"/>
                  <a:pt x="42" y="85"/>
                </a:cubicBezTo>
                <a:cubicBezTo>
                  <a:pt x="18" y="85"/>
                  <a:pt x="0" y="67"/>
                  <a:pt x="0" y="42"/>
                </a:cubicBezTo>
                <a:cubicBezTo>
                  <a:pt x="0" y="18"/>
                  <a:pt x="18" y="0"/>
                  <a:pt x="42" y="0"/>
                </a:cubicBezTo>
                <a:lnTo>
                  <a:pt x="42" y="0"/>
                </a:lnTo>
                <a:lnTo>
                  <a:pt x="42" y="0"/>
                </a:lnTo>
                <a:cubicBezTo>
                  <a:pt x="18" y="0"/>
                  <a:pt x="0" y="18"/>
                  <a:pt x="0" y="42"/>
                </a:cubicBezTo>
                <a:cubicBezTo>
                  <a:pt x="0" y="67"/>
                  <a:pt x="18" y="85"/>
                  <a:pt x="42" y="85"/>
                </a:cubicBezTo>
                <a:cubicBezTo>
                  <a:pt x="61" y="85"/>
                  <a:pt x="85" y="67"/>
                  <a:pt x="85" y="42"/>
                </a:cubicBezTo>
                <a:cubicBezTo>
                  <a:pt x="85" y="18"/>
                  <a:pt x="61"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21" name="Freeform 855"/>
          <p:cNvSpPr>
            <a:spLocks noChangeArrowheads="1"/>
          </p:cNvSpPr>
          <p:nvPr/>
        </p:nvSpPr>
        <p:spPr bwMode="auto">
          <a:xfrm>
            <a:off x="12407568" y="6911896"/>
            <a:ext cx="111972" cy="106378"/>
          </a:xfrm>
          <a:custGeom>
            <a:avLst/>
            <a:gdLst>
              <a:gd name="T0" fmla="*/ 43 w 86"/>
              <a:gd name="T1" fmla="*/ 84 h 85"/>
              <a:gd name="T2" fmla="*/ 43 w 86"/>
              <a:gd name="T3" fmla="*/ 84 h 85"/>
              <a:gd name="T4" fmla="*/ 0 w 86"/>
              <a:gd name="T5" fmla="*/ 42 h 85"/>
              <a:gd name="T6" fmla="*/ 43 w 86"/>
              <a:gd name="T7" fmla="*/ 0 h 85"/>
              <a:gd name="T8" fmla="*/ 85 w 86"/>
              <a:gd name="T9" fmla="*/ 42 h 85"/>
              <a:gd name="T10" fmla="*/ 43 w 86"/>
              <a:gd name="T11" fmla="*/ 84 h 85"/>
            </a:gdLst>
            <a:ahLst/>
            <a:cxnLst>
              <a:cxn ang="0">
                <a:pos x="T0" y="T1"/>
              </a:cxn>
              <a:cxn ang="0">
                <a:pos x="T2" y="T3"/>
              </a:cxn>
              <a:cxn ang="0">
                <a:pos x="T4" y="T5"/>
              </a:cxn>
              <a:cxn ang="0">
                <a:pos x="T6" y="T7"/>
              </a:cxn>
              <a:cxn ang="0">
                <a:pos x="T8" y="T9"/>
              </a:cxn>
              <a:cxn ang="0">
                <a:pos x="T10" y="T11"/>
              </a:cxn>
            </a:cxnLst>
            <a:rect l="0" t="0" r="r" b="b"/>
            <a:pathLst>
              <a:path w="86" h="85">
                <a:moveTo>
                  <a:pt x="43" y="84"/>
                </a:moveTo>
                <a:lnTo>
                  <a:pt x="43" y="84"/>
                </a:lnTo>
                <a:cubicBezTo>
                  <a:pt x="18" y="84"/>
                  <a:pt x="0" y="66"/>
                  <a:pt x="0" y="42"/>
                </a:cubicBezTo>
                <a:cubicBezTo>
                  <a:pt x="0" y="18"/>
                  <a:pt x="18" y="0"/>
                  <a:pt x="43" y="0"/>
                </a:cubicBezTo>
                <a:cubicBezTo>
                  <a:pt x="67" y="0"/>
                  <a:pt x="85" y="18"/>
                  <a:pt x="85" y="42"/>
                </a:cubicBezTo>
                <a:cubicBezTo>
                  <a:pt x="85" y="66"/>
                  <a:pt x="67" y="84"/>
                  <a:pt x="43"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22" name="Freeform 856"/>
          <p:cNvSpPr>
            <a:spLocks noChangeArrowheads="1"/>
          </p:cNvSpPr>
          <p:nvPr/>
        </p:nvSpPr>
        <p:spPr bwMode="auto">
          <a:xfrm>
            <a:off x="12407568" y="6911896"/>
            <a:ext cx="111972" cy="106378"/>
          </a:xfrm>
          <a:custGeom>
            <a:avLst/>
            <a:gdLst>
              <a:gd name="T0" fmla="*/ 43 w 86"/>
              <a:gd name="T1" fmla="*/ 0 h 85"/>
              <a:gd name="T2" fmla="*/ 43 w 86"/>
              <a:gd name="T3" fmla="*/ 0 h 85"/>
              <a:gd name="T4" fmla="*/ 85 w 86"/>
              <a:gd name="T5" fmla="*/ 42 h 85"/>
              <a:gd name="T6" fmla="*/ 43 w 86"/>
              <a:gd name="T7" fmla="*/ 78 h 85"/>
              <a:gd name="T8" fmla="*/ 6 w 86"/>
              <a:gd name="T9" fmla="*/ 42 h 85"/>
              <a:gd name="T10" fmla="*/ 43 w 86"/>
              <a:gd name="T11" fmla="*/ 0 h 85"/>
              <a:gd name="T12" fmla="*/ 43 w 86"/>
              <a:gd name="T13" fmla="*/ 0 h 85"/>
              <a:gd name="T14" fmla="*/ 43 w 86"/>
              <a:gd name="T15" fmla="*/ 0 h 85"/>
              <a:gd name="T16" fmla="*/ 0 w 86"/>
              <a:gd name="T17" fmla="*/ 42 h 85"/>
              <a:gd name="T18" fmla="*/ 43 w 86"/>
              <a:gd name="T19" fmla="*/ 84 h 85"/>
              <a:gd name="T20" fmla="*/ 85 w 86"/>
              <a:gd name="T21" fmla="*/ 42 h 85"/>
              <a:gd name="T22" fmla="*/ 43 w 86"/>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5">
                <a:moveTo>
                  <a:pt x="43" y="0"/>
                </a:moveTo>
                <a:lnTo>
                  <a:pt x="43" y="0"/>
                </a:lnTo>
                <a:cubicBezTo>
                  <a:pt x="67" y="0"/>
                  <a:pt x="85" y="18"/>
                  <a:pt x="85" y="42"/>
                </a:cubicBezTo>
                <a:cubicBezTo>
                  <a:pt x="85" y="66"/>
                  <a:pt x="67" y="78"/>
                  <a:pt x="43" y="78"/>
                </a:cubicBezTo>
                <a:cubicBezTo>
                  <a:pt x="24" y="78"/>
                  <a:pt x="6" y="66"/>
                  <a:pt x="6" y="42"/>
                </a:cubicBezTo>
                <a:cubicBezTo>
                  <a:pt x="6" y="18"/>
                  <a:pt x="24" y="0"/>
                  <a:pt x="43" y="0"/>
                </a:cubicBezTo>
                <a:lnTo>
                  <a:pt x="43" y="0"/>
                </a:lnTo>
                <a:lnTo>
                  <a:pt x="43" y="0"/>
                </a:lnTo>
                <a:cubicBezTo>
                  <a:pt x="18" y="0"/>
                  <a:pt x="0" y="18"/>
                  <a:pt x="0" y="42"/>
                </a:cubicBezTo>
                <a:cubicBezTo>
                  <a:pt x="0" y="66"/>
                  <a:pt x="18" y="84"/>
                  <a:pt x="43" y="84"/>
                </a:cubicBezTo>
                <a:cubicBezTo>
                  <a:pt x="67" y="84"/>
                  <a:pt x="85" y="66"/>
                  <a:pt x="85" y="42"/>
                </a:cubicBezTo>
                <a:cubicBezTo>
                  <a:pt x="85" y="18"/>
                  <a:pt x="67" y="0"/>
                  <a:pt x="4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23" name="Freeform 857"/>
          <p:cNvSpPr>
            <a:spLocks noChangeArrowheads="1"/>
          </p:cNvSpPr>
          <p:nvPr/>
        </p:nvSpPr>
        <p:spPr bwMode="auto">
          <a:xfrm>
            <a:off x="12116443" y="7051869"/>
            <a:ext cx="106375" cy="111979"/>
          </a:xfrm>
          <a:custGeom>
            <a:avLst/>
            <a:gdLst>
              <a:gd name="T0" fmla="*/ 42 w 85"/>
              <a:gd name="T1" fmla="*/ 85 h 86"/>
              <a:gd name="T2" fmla="*/ 42 w 85"/>
              <a:gd name="T3" fmla="*/ 85 h 86"/>
              <a:gd name="T4" fmla="*/ 0 w 85"/>
              <a:gd name="T5" fmla="*/ 43 h 86"/>
              <a:gd name="T6" fmla="*/ 42 w 85"/>
              <a:gd name="T7" fmla="*/ 0 h 86"/>
              <a:gd name="T8" fmla="*/ 84 w 85"/>
              <a:gd name="T9" fmla="*/ 43 h 86"/>
              <a:gd name="T10" fmla="*/ 42 w 85"/>
              <a:gd name="T11" fmla="*/ 85 h 86"/>
            </a:gdLst>
            <a:ahLst/>
            <a:cxnLst>
              <a:cxn ang="0">
                <a:pos x="T0" y="T1"/>
              </a:cxn>
              <a:cxn ang="0">
                <a:pos x="T2" y="T3"/>
              </a:cxn>
              <a:cxn ang="0">
                <a:pos x="T4" y="T5"/>
              </a:cxn>
              <a:cxn ang="0">
                <a:pos x="T6" y="T7"/>
              </a:cxn>
              <a:cxn ang="0">
                <a:pos x="T8" y="T9"/>
              </a:cxn>
              <a:cxn ang="0">
                <a:pos x="T10" y="T11"/>
              </a:cxn>
            </a:cxnLst>
            <a:rect l="0" t="0" r="r" b="b"/>
            <a:pathLst>
              <a:path w="85" h="86">
                <a:moveTo>
                  <a:pt x="42" y="85"/>
                </a:moveTo>
                <a:lnTo>
                  <a:pt x="42" y="85"/>
                </a:lnTo>
                <a:cubicBezTo>
                  <a:pt x="18" y="85"/>
                  <a:pt x="0" y="67"/>
                  <a:pt x="0" y="43"/>
                </a:cubicBezTo>
                <a:cubicBezTo>
                  <a:pt x="0" y="18"/>
                  <a:pt x="18" y="0"/>
                  <a:pt x="42" y="0"/>
                </a:cubicBezTo>
                <a:cubicBezTo>
                  <a:pt x="66" y="0"/>
                  <a:pt x="84" y="18"/>
                  <a:pt x="84" y="43"/>
                </a:cubicBezTo>
                <a:cubicBezTo>
                  <a:pt x="84" y="67"/>
                  <a:pt x="66" y="85"/>
                  <a:pt x="42"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24" name="Freeform 858"/>
          <p:cNvSpPr>
            <a:spLocks noChangeArrowheads="1"/>
          </p:cNvSpPr>
          <p:nvPr/>
        </p:nvSpPr>
        <p:spPr bwMode="auto">
          <a:xfrm>
            <a:off x="12116443" y="7051869"/>
            <a:ext cx="106375" cy="111979"/>
          </a:xfrm>
          <a:custGeom>
            <a:avLst/>
            <a:gdLst>
              <a:gd name="T0" fmla="*/ 42 w 85"/>
              <a:gd name="T1" fmla="*/ 0 h 86"/>
              <a:gd name="T2" fmla="*/ 42 w 85"/>
              <a:gd name="T3" fmla="*/ 0 h 86"/>
              <a:gd name="T4" fmla="*/ 84 w 85"/>
              <a:gd name="T5" fmla="*/ 43 h 86"/>
              <a:gd name="T6" fmla="*/ 42 w 85"/>
              <a:gd name="T7" fmla="*/ 79 h 86"/>
              <a:gd name="T8" fmla="*/ 6 w 85"/>
              <a:gd name="T9" fmla="*/ 43 h 86"/>
              <a:gd name="T10" fmla="*/ 42 w 85"/>
              <a:gd name="T11" fmla="*/ 0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6" y="0"/>
                  <a:pt x="84" y="18"/>
                  <a:pt x="84" y="43"/>
                </a:cubicBezTo>
                <a:cubicBezTo>
                  <a:pt x="84" y="67"/>
                  <a:pt x="66" y="79"/>
                  <a:pt x="42" y="79"/>
                </a:cubicBezTo>
                <a:cubicBezTo>
                  <a:pt x="24" y="79"/>
                  <a:pt x="6" y="67"/>
                  <a:pt x="6" y="43"/>
                </a:cubicBezTo>
                <a:cubicBezTo>
                  <a:pt x="6" y="18"/>
                  <a:pt x="24" y="0"/>
                  <a:pt x="42" y="0"/>
                </a:cubicBezTo>
                <a:lnTo>
                  <a:pt x="42" y="0"/>
                </a:lnTo>
                <a:lnTo>
                  <a:pt x="42" y="0"/>
                </a:lnTo>
                <a:cubicBezTo>
                  <a:pt x="18" y="0"/>
                  <a:pt x="0" y="18"/>
                  <a:pt x="0" y="43"/>
                </a:cubicBezTo>
                <a:cubicBezTo>
                  <a:pt x="0" y="67"/>
                  <a:pt x="18" y="85"/>
                  <a:pt x="42" y="85"/>
                </a:cubicBezTo>
                <a:cubicBezTo>
                  <a:pt x="66" y="85"/>
                  <a:pt x="84" y="67"/>
                  <a:pt x="84" y="43"/>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25" name="Freeform 859"/>
          <p:cNvSpPr>
            <a:spLocks noChangeArrowheads="1"/>
          </p:cNvSpPr>
          <p:nvPr/>
        </p:nvSpPr>
        <p:spPr bwMode="auto">
          <a:xfrm>
            <a:off x="11136691" y="6447181"/>
            <a:ext cx="207146" cy="207163"/>
          </a:xfrm>
          <a:custGeom>
            <a:avLst/>
            <a:gdLst>
              <a:gd name="T0" fmla="*/ 78 w 164"/>
              <a:gd name="T1" fmla="*/ 163 h 164"/>
              <a:gd name="T2" fmla="*/ 78 w 164"/>
              <a:gd name="T3" fmla="*/ 163 h 164"/>
              <a:gd name="T4" fmla="*/ 0 w 164"/>
              <a:gd name="T5" fmla="*/ 84 h 164"/>
              <a:gd name="T6" fmla="*/ 78 w 164"/>
              <a:gd name="T7" fmla="*/ 0 h 164"/>
              <a:gd name="T8" fmla="*/ 163 w 164"/>
              <a:gd name="T9" fmla="*/ 84 h 164"/>
              <a:gd name="T10" fmla="*/ 78 w 164"/>
              <a:gd name="T11" fmla="*/ 163 h 164"/>
            </a:gdLst>
            <a:ahLst/>
            <a:cxnLst>
              <a:cxn ang="0">
                <a:pos x="T0" y="T1"/>
              </a:cxn>
              <a:cxn ang="0">
                <a:pos x="T2" y="T3"/>
              </a:cxn>
              <a:cxn ang="0">
                <a:pos x="T4" y="T5"/>
              </a:cxn>
              <a:cxn ang="0">
                <a:pos x="T6" y="T7"/>
              </a:cxn>
              <a:cxn ang="0">
                <a:pos x="T8" y="T9"/>
              </a:cxn>
              <a:cxn ang="0">
                <a:pos x="T10" y="T11"/>
              </a:cxn>
            </a:cxnLst>
            <a:rect l="0" t="0" r="r" b="b"/>
            <a:pathLst>
              <a:path w="164" h="164">
                <a:moveTo>
                  <a:pt x="78" y="163"/>
                </a:moveTo>
                <a:lnTo>
                  <a:pt x="78" y="163"/>
                </a:lnTo>
                <a:cubicBezTo>
                  <a:pt x="36" y="163"/>
                  <a:pt x="0" y="126"/>
                  <a:pt x="0" y="84"/>
                </a:cubicBezTo>
                <a:cubicBezTo>
                  <a:pt x="0" y="36"/>
                  <a:pt x="36" y="0"/>
                  <a:pt x="78" y="0"/>
                </a:cubicBezTo>
                <a:cubicBezTo>
                  <a:pt x="126" y="0"/>
                  <a:pt x="163" y="36"/>
                  <a:pt x="163" y="84"/>
                </a:cubicBezTo>
                <a:cubicBezTo>
                  <a:pt x="163" y="126"/>
                  <a:pt x="126" y="163"/>
                  <a:pt x="78" y="16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26" name="Freeform 860"/>
          <p:cNvSpPr>
            <a:spLocks noChangeArrowheads="1"/>
          </p:cNvSpPr>
          <p:nvPr/>
        </p:nvSpPr>
        <p:spPr bwMode="auto">
          <a:xfrm>
            <a:off x="11131090" y="6447181"/>
            <a:ext cx="218347" cy="207163"/>
          </a:xfrm>
          <a:custGeom>
            <a:avLst/>
            <a:gdLst>
              <a:gd name="T0" fmla="*/ 84 w 170"/>
              <a:gd name="T1" fmla="*/ 0 h 164"/>
              <a:gd name="T2" fmla="*/ 84 w 170"/>
              <a:gd name="T3" fmla="*/ 0 h 164"/>
              <a:gd name="T4" fmla="*/ 169 w 170"/>
              <a:gd name="T5" fmla="*/ 84 h 164"/>
              <a:gd name="T6" fmla="*/ 84 w 170"/>
              <a:gd name="T7" fmla="*/ 163 h 164"/>
              <a:gd name="T8" fmla="*/ 6 w 170"/>
              <a:gd name="T9" fmla="*/ 84 h 164"/>
              <a:gd name="T10" fmla="*/ 84 w 170"/>
              <a:gd name="T11" fmla="*/ 0 h 164"/>
              <a:gd name="T12" fmla="*/ 84 w 170"/>
              <a:gd name="T13" fmla="*/ 0 h 164"/>
              <a:gd name="T14" fmla="*/ 84 w 170"/>
              <a:gd name="T15" fmla="*/ 0 h 164"/>
              <a:gd name="T16" fmla="*/ 0 w 170"/>
              <a:gd name="T17" fmla="*/ 84 h 164"/>
              <a:gd name="T18" fmla="*/ 84 w 170"/>
              <a:gd name="T19" fmla="*/ 163 h 164"/>
              <a:gd name="T20" fmla="*/ 169 w 170"/>
              <a:gd name="T21" fmla="*/ 84 h 164"/>
              <a:gd name="T22" fmla="*/ 84 w 170"/>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164">
                <a:moveTo>
                  <a:pt x="84" y="0"/>
                </a:moveTo>
                <a:lnTo>
                  <a:pt x="84" y="0"/>
                </a:lnTo>
                <a:cubicBezTo>
                  <a:pt x="132" y="0"/>
                  <a:pt x="169" y="36"/>
                  <a:pt x="169" y="84"/>
                </a:cubicBezTo>
                <a:cubicBezTo>
                  <a:pt x="169" y="126"/>
                  <a:pt x="132" y="163"/>
                  <a:pt x="84" y="163"/>
                </a:cubicBezTo>
                <a:cubicBezTo>
                  <a:pt x="42" y="163"/>
                  <a:pt x="6" y="126"/>
                  <a:pt x="6" y="84"/>
                </a:cubicBezTo>
                <a:cubicBezTo>
                  <a:pt x="6" y="36"/>
                  <a:pt x="42" y="0"/>
                  <a:pt x="84" y="0"/>
                </a:cubicBezTo>
                <a:lnTo>
                  <a:pt x="84" y="0"/>
                </a:lnTo>
                <a:lnTo>
                  <a:pt x="84" y="0"/>
                </a:lnTo>
                <a:cubicBezTo>
                  <a:pt x="42" y="0"/>
                  <a:pt x="0" y="36"/>
                  <a:pt x="0" y="84"/>
                </a:cubicBezTo>
                <a:cubicBezTo>
                  <a:pt x="0" y="126"/>
                  <a:pt x="42" y="163"/>
                  <a:pt x="84" y="163"/>
                </a:cubicBezTo>
                <a:cubicBezTo>
                  <a:pt x="132" y="163"/>
                  <a:pt x="169" y="126"/>
                  <a:pt x="169" y="84"/>
                </a:cubicBezTo>
                <a:cubicBezTo>
                  <a:pt x="169" y="36"/>
                  <a:pt x="132" y="0"/>
                  <a:pt x="8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27" name="Freeform 861"/>
          <p:cNvSpPr>
            <a:spLocks noChangeArrowheads="1"/>
          </p:cNvSpPr>
          <p:nvPr/>
        </p:nvSpPr>
        <p:spPr bwMode="auto">
          <a:xfrm>
            <a:off x="11662957" y="5310595"/>
            <a:ext cx="201548" cy="201562"/>
          </a:xfrm>
          <a:custGeom>
            <a:avLst/>
            <a:gdLst>
              <a:gd name="T0" fmla="*/ 78 w 158"/>
              <a:gd name="T1" fmla="*/ 157 h 158"/>
              <a:gd name="T2" fmla="*/ 78 w 158"/>
              <a:gd name="T3" fmla="*/ 157 h 158"/>
              <a:gd name="T4" fmla="*/ 0 w 158"/>
              <a:gd name="T5" fmla="*/ 78 h 158"/>
              <a:gd name="T6" fmla="*/ 78 w 158"/>
              <a:gd name="T7" fmla="*/ 0 h 158"/>
              <a:gd name="T8" fmla="*/ 157 w 158"/>
              <a:gd name="T9" fmla="*/ 78 h 158"/>
              <a:gd name="T10" fmla="*/ 78 w 158"/>
              <a:gd name="T11" fmla="*/ 157 h 158"/>
            </a:gdLst>
            <a:ahLst/>
            <a:cxnLst>
              <a:cxn ang="0">
                <a:pos x="T0" y="T1"/>
              </a:cxn>
              <a:cxn ang="0">
                <a:pos x="T2" y="T3"/>
              </a:cxn>
              <a:cxn ang="0">
                <a:pos x="T4" y="T5"/>
              </a:cxn>
              <a:cxn ang="0">
                <a:pos x="T6" y="T7"/>
              </a:cxn>
              <a:cxn ang="0">
                <a:pos x="T8" y="T9"/>
              </a:cxn>
              <a:cxn ang="0">
                <a:pos x="T10" y="T11"/>
              </a:cxn>
            </a:cxnLst>
            <a:rect l="0" t="0" r="r" b="b"/>
            <a:pathLst>
              <a:path w="158" h="158">
                <a:moveTo>
                  <a:pt x="78" y="157"/>
                </a:moveTo>
                <a:lnTo>
                  <a:pt x="78" y="157"/>
                </a:lnTo>
                <a:cubicBezTo>
                  <a:pt x="36" y="157"/>
                  <a:pt x="0" y="127"/>
                  <a:pt x="0" y="78"/>
                </a:cubicBezTo>
                <a:cubicBezTo>
                  <a:pt x="0" y="36"/>
                  <a:pt x="36" y="0"/>
                  <a:pt x="78" y="0"/>
                </a:cubicBezTo>
                <a:cubicBezTo>
                  <a:pt x="121" y="0"/>
                  <a:pt x="157" y="36"/>
                  <a:pt x="157" y="78"/>
                </a:cubicBezTo>
                <a:cubicBezTo>
                  <a:pt x="157" y="127"/>
                  <a:pt x="121" y="157"/>
                  <a:pt x="78" y="15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28" name="Freeform 862"/>
          <p:cNvSpPr>
            <a:spLocks noChangeArrowheads="1"/>
          </p:cNvSpPr>
          <p:nvPr/>
        </p:nvSpPr>
        <p:spPr bwMode="auto">
          <a:xfrm>
            <a:off x="11662957" y="5310595"/>
            <a:ext cx="201548" cy="201562"/>
          </a:xfrm>
          <a:custGeom>
            <a:avLst/>
            <a:gdLst>
              <a:gd name="T0" fmla="*/ 78 w 158"/>
              <a:gd name="T1" fmla="*/ 6 h 158"/>
              <a:gd name="T2" fmla="*/ 78 w 158"/>
              <a:gd name="T3" fmla="*/ 6 h 158"/>
              <a:gd name="T4" fmla="*/ 157 w 158"/>
              <a:gd name="T5" fmla="*/ 78 h 158"/>
              <a:gd name="T6" fmla="*/ 78 w 158"/>
              <a:gd name="T7" fmla="*/ 157 h 158"/>
              <a:gd name="T8" fmla="*/ 6 w 158"/>
              <a:gd name="T9" fmla="*/ 78 h 158"/>
              <a:gd name="T10" fmla="*/ 78 w 158"/>
              <a:gd name="T11" fmla="*/ 6 h 158"/>
              <a:gd name="T12" fmla="*/ 78 w 158"/>
              <a:gd name="T13" fmla="*/ 0 h 158"/>
              <a:gd name="T14" fmla="*/ 78 w 158"/>
              <a:gd name="T15" fmla="*/ 0 h 158"/>
              <a:gd name="T16" fmla="*/ 0 w 158"/>
              <a:gd name="T17" fmla="*/ 78 h 158"/>
              <a:gd name="T18" fmla="*/ 78 w 158"/>
              <a:gd name="T19" fmla="*/ 157 h 158"/>
              <a:gd name="T20" fmla="*/ 157 w 158"/>
              <a:gd name="T21" fmla="*/ 78 h 158"/>
              <a:gd name="T22" fmla="*/ 78 w 158"/>
              <a:gd name="T23" fmla="*/ 0 h 158"/>
              <a:gd name="T24" fmla="*/ 78 w 158"/>
              <a:gd name="T25" fmla="*/ 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58">
                <a:moveTo>
                  <a:pt x="78" y="6"/>
                </a:moveTo>
                <a:lnTo>
                  <a:pt x="78" y="6"/>
                </a:lnTo>
                <a:cubicBezTo>
                  <a:pt x="121" y="6"/>
                  <a:pt x="157" y="36"/>
                  <a:pt x="157" y="78"/>
                </a:cubicBezTo>
                <a:cubicBezTo>
                  <a:pt x="157" y="120"/>
                  <a:pt x="121" y="157"/>
                  <a:pt x="78" y="157"/>
                </a:cubicBezTo>
                <a:cubicBezTo>
                  <a:pt x="36" y="157"/>
                  <a:pt x="6" y="120"/>
                  <a:pt x="6" y="78"/>
                </a:cubicBezTo>
                <a:cubicBezTo>
                  <a:pt x="6" y="36"/>
                  <a:pt x="36" y="6"/>
                  <a:pt x="78" y="6"/>
                </a:cubicBezTo>
                <a:lnTo>
                  <a:pt x="78" y="0"/>
                </a:lnTo>
                <a:lnTo>
                  <a:pt x="78" y="0"/>
                </a:lnTo>
                <a:cubicBezTo>
                  <a:pt x="36" y="0"/>
                  <a:pt x="0" y="36"/>
                  <a:pt x="0" y="78"/>
                </a:cubicBezTo>
                <a:cubicBezTo>
                  <a:pt x="0" y="127"/>
                  <a:pt x="36" y="157"/>
                  <a:pt x="78" y="157"/>
                </a:cubicBezTo>
                <a:cubicBezTo>
                  <a:pt x="127" y="157"/>
                  <a:pt x="157" y="127"/>
                  <a:pt x="157" y="78"/>
                </a:cubicBezTo>
                <a:cubicBezTo>
                  <a:pt x="157" y="36"/>
                  <a:pt x="127" y="0"/>
                  <a:pt x="78" y="0"/>
                </a:cubicBezTo>
                <a:lnTo>
                  <a:pt x="78"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29" name="Freeform 863"/>
          <p:cNvSpPr>
            <a:spLocks noChangeArrowheads="1"/>
          </p:cNvSpPr>
          <p:nvPr/>
        </p:nvSpPr>
        <p:spPr bwMode="auto">
          <a:xfrm>
            <a:off x="12166828" y="5904088"/>
            <a:ext cx="218343" cy="207160"/>
          </a:xfrm>
          <a:custGeom>
            <a:avLst/>
            <a:gdLst>
              <a:gd name="T0" fmla="*/ 85 w 170"/>
              <a:gd name="T1" fmla="*/ 163 h 164"/>
              <a:gd name="T2" fmla="*/ 85 w 170"/>
              <a:gd name="T3" fmla="*/ 163 h 164"/>
              <a:gd name="T4" fmla="*/ 0 w 170"/>
              <a:gd name="T5" fmla="*/ 85 h 164"/>
              <a:gd name="T6" fmla="*/ 85 w 170"/>
              <a:gd name="T7" fmla="*/ 0 h 164"/>
              <a:gd name="T8" fmla="*/ 169 w 170"/>
              <a:gd name="T9" fmla="*/ 85 h 164"/>
              <a:gd name="T10" fmla="*/ 85 w 170"/>
              <a:gd name="T11" fmla="*/ 163 h 164"/>
            </a:gdLst>
            <a:ahLst/>
            <a:cxnLst>
              <a:cxn ang="0">
                <a:pos x="T0" y="T1"/>
              </a:cxn>
              <a:cxn ang="0">
                <a:pos x="T2" y="T3"/>
              </a:cxn>
              <a:cxn ang="0">
                <a:pos x="T4" y="T5"/>
              </a:cxn>
              <a:cxn ang="0">
                <a:pos x="T6" y="T7"/>
              </a:cxn>
              <a:cxn ang="0">
                <a:pos x="T8" y="T9"/>
              </a:cxn>
              <a:cxn ang="0">
                <a:pos x="T10" y="T11"/>
              </a:cxn>
            </a:cxnLst>
            <a:rect l="0" t="0" r="r" b="b"/>
            <a:pathLst>
              <a:path w="170" h="164">
                <a:moveTo>
                  <a:pt x="85" y="163"/>
                </a:moveTo>
                <a:lnTo>
                  <a:pt x="85" y="163"/>
                </a:lnTo>
                <a:cubicBezTo>
                  <a:pt x="36" y="163"/>
                  <a:pt x="0" y="127"/>
                  <a:pt x="0" y="85"/>
                </a:cubicBezTo>
                <a:cubicBezTo>
                  <a:pt x="0" y="37"/>
                  <a:pt x="36" y="0"/>
                  <a:pt x="85" y="0"/>
                </a:cubicBezTo>
                <a:cubicBezTo>
                  <a:pt x="127" y="0"/>
                  <a:pt x="169" y="37"/>
                  <a:pt x="169" y="85"/>
                </a:cubicBezTo>
                <a:cubicBezTo>
                  <a:pt x="169" y="127"/>
                  <a:pt x="127" y="163"/>
                  <a:pt x="85" y="16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30" name="Freeform 864"/>
          <p:cNvSpPr>
            <a:spLocks noChangeArrowheads="1"/>
          </p:cNvSpPr>
          <p:nvPr/>
        </p:nvSpPr>
        <p:spPr bwMode="auto">
          <a:xfrm>
            <a:off x="12166828" y="5904084"/>
            <a:ext cx="218343" cy="218358"/>
          </a:xfrm>
          <a:custGeom>
            <a:avLst/>
            <a:gdLst>
              <a:gd name="T0" fmla="*/ 85 w 170"/>
              <a:gd name="T1" fmla="*/ 0 h 170"/>
              <a:gd name="T2" fmla="*/ 85 w 170"/>
              <a:gd name="T3" fmla="*/ 0 h 170"/>
              <a:gd name="T4" fmla="*/ 163 w 170"/>
              <a:gd name="T5" fmla="*/ 85 h 170"/>
              <a:gd name="T6" fmla="*/ 85 w 170"/>
              <a:gd name="T7" fmla="*/ 163 h 170"/>
              <a:gd name="T8" fmla="*/ 0 w 170"/>
              <a:gd name="T9" fmla="*/ 85 h 170"/>
              <a:gd name="T10" fmla="*/ 85 w 170"/>
              <a:gd name="T11" fmla="*/ 0 h 170"/>
              <a:gd name="T12" fmla="*/ 85 w 170"/>
              <a:gd name="T13" fmla="*/ 0 h 170"/>
              <a:gd name="T14" fmla="*/ 85 w 170"/>
              <a:gd name="T15" fmla="*/ 0 h 170"/>
              <a:gd name="T16" fmla="*/ 0 w 170"/>
              <a:gd name="T17" fmla="*/ 85 h 170"/>
              <a:gd name="T18" fmla="*/ 85 w 170"/>
              <a:gd name="T19" fmla="*/ 169 h 170"/>
              <a:gd name="T20" fmla="*/ 169 w 170"/>
              <a:gd name="T21" fmla="*/ 85 h 170"/>
              <a:gd name="T22" fmla="*/ 85 w 170"/>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170">
                <a:moveTo>
                  <a:pt x="85" y="0"/>
                </a:moveTo>
                <a:lnTo>
                  <a:pt x="85" y="0"/>
                </a:lnTo>
                <a:cubicBezTo>
                  <a:pt x="127" y="0"/>
                  <a:pt x="163" y="37"/>
                  <a:pt x="163" y="85"/>
                </a:cubicBezTo>
                <a:cubicBezTo>
                  <a:pt x="163" y="127"/>
                  <a:pt x="127" y="163"/>
                  <a:pt x="85" y="163"/>
                </a:cubicBezTo>
                <a:cubicBezTo>
                  <a:pt x="42" y="163"/>
                  <a:pt x="0" y="127"/>
                  <a:pt x="0" y="85"/>
                </a:cubicBezTo>
                <a:cubicBezTo>
                  <a:pt x="0" y="37"/>
                  <a:pt x="42" y="0"/>
                  <a:pt x="85" y="0"/>
                </a:cubicBezTo>
                <a:lnTo>
                  <a:pt x="85" y="0"/>
                </a:lnTo>
                <a:lnTo>
                  <a:pt x="85" y="0"/>
                </a:lnTo>
                <a:cubicBezTo>
                  <a:pt x="36" y="0"/>
                  <a:pt x="0" y="37"/>
                  <a:pt x="0" y="85"/>
                </a:cubicBezTo>
                <a:cubicBezTo>
                  <a:pt x="0" y="127"/>
                  <a:pt x="36" y="169"/>
                  <a:pt x="85" y="169"/>
                </a:cubicBezTo>
                <a:cubicBezTo>
                  <a:pt x="133" y="169"/>
                  <a:pt x="169" y="127"/>
                  <a:pt x="169" y="85"/>
                </a:cubicBezTo>
                <a:cubicBezTo>
                  <a:pt x="169" y="37"/>
                  <a:pt x="133" y="0"/>
                  <a:pt x="85"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31" name="Freeform 865"/>
          <p:cNvSpPr>
            <a:spLocks noChangeArrowheads="1"/>
          </p:cNvSpPr>
          <p:nvPr/>
        </p:nvSpPr>
        <p:spPr bwMode="auto">
          <a:xfrm>
            <a:off x="11321440" y="5870490"/>
            <a:ext cx="375107" cy="375128"/>
          </a:xfrm>
          <a:custGeom>
            <a:avLst/>
            <a:gdLst>
              <a:gd name="T0" fmla="*/ 144 w 296"/>
              <a:gd name="T1" fmla="*/ 296 h 297"/>
              <a:gd name="T2" fmla="*/ 144 w 296"/>
              <a:gd name="T3" fmla="*/ 296 h 297"/>
              <a:gd name="T4" fmla="*/ 0 w 296"/>
              <a:gd name="T5" fmla="*/ 151 h 297"/>
              <a:gd name="T6" fmla="*/ 144 w 296"/>
              <a:gd name="T7" fmla="*/ 0 h 297"/>
              <a:gd name="T8" fmla="*/ 295 w 296"/>
              <a:gd name="T9" fmla="*/ 151 h 297"/>
              <a:gd name="T10" fmla="*/ 144 w 296"/>
              <a:gd name="T11" fmla="*/ 296 h 297"/>
            </a:gdLst>
            <a:ahLst/>
            <a:cxnLst>
              <a:cxn ang="0">
                <a:pos x="T0" y="T1"/>
              </a:cxn>
              <a:cxn ang="0">
                <a:pos x="T2" y="T3"/>
              </a:cxn>
              <a:cxn ang="0">
                <a:pos x="T4" y="T5"/>
              </a:cxn>
              <a:cxn ang="0">
                <a:pos x="T6" y="T7"/>
              </a:cxn>
              <a:cxn ang="0">
                <a:pos x="T8" y="T9"/>
              </a:cxn>
              <a:cxn ang="0">
                <a:pos x="T10" y="T11"/>
              </a:cxn>
            </a:cxnLst>
            <a:rect l="0" t="0" r="r" b="b"/>
            <a:pathLst>
              <a:path w="296" h="297">
                <a:moveTo>
                  <a:pt x="144" y="296"/>
                </a:moveTo>
                <a:lnTo>
                  <a:pt x="144" y="296"/>
                </a:lnTo>
                <a:cubicBezTo>
                  <a:pt x="66" y="296"/>
                  <a:pt x="0" y="229"/>
                  <a:pt x="0" y="151"/>
                </a:cubicBezTo>
                <a:cubicBezTo>
                  <a:pt x="0" y="67"/>
                  <a:pt x="66" y="0"/>
                  <a:pt x="144" y="0"/>
                </a:cubicBezTo>
                <a:cubicBezTo>
                  <a:pt x="229" y="0"/>
                  <a:pt x="295" y="67"/>
                  <a:pt x="295" y="151"/>
                </a:cubicBezTo>
                <a:cubicBezTo>
                  <a:pt x="295" y="229"/>
                  <a:pt x="229" y="296"/>
                  <a:pt x="144" y="2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32" name="Freeform 866"/>
          <p:cNvSpPr>
            <a:spLocks noChangeArrowheads="1"/>
          </p:cNvSpPr>
          <p:nvPr/>
        </p:nvSpPr>
        <p:spPr bwMode="auto">
          <a:xfrm>
            <a:off x="11321440" y="5870490"/>
            <a:ext cx="375107" cy="375128"/>
          </a:xfrm>
          <a:custGeom>
            <a:avLst/>
            <a:gdLst>
              <a:gd name="T0" fmla="*/ 144 w 296"/>
              <a:gd name="T1" fmla="*/ 0 h 297"/>
              <a:gd name="T2" fmla="*/ 144 w 296"/>
              <a:gd name="T3" fmla="*/ 0 h 297"/>
              <a:gd name="T4" fmla="*/ 295 w 296"/>
              <a:gd name="T5" fmla="*/ 151 h 297"/>
              <a:gd name="T6" fmla="*/ 144 w 296"/>
              <a:gd name="T7" fmla="*/ 296 h 297"/>
              <a:gd name="T8" fmla="*/ 0 w 296"/>
              <a:gd name="T9" fmla="*/ 151 h 297"/>
              <a:gd name="T10" fmla="*/ 144 w 296"/>
              <a:gd name="T11" fmla="*/ 0 h 297"/>
              <a:gd name="T12" fmla="*/ 144 w 296"/>
              <a:gd name="T13" fmla="*/ 0 h 297"/>
              <a:gd name="T14" fmla="*/ 144 w 296"/>
              <a:gd name="T15" fmla="*/ 0 h 297"/>
              <a:gd name="T16" fmla="*/ 0 w 296"/>
              <a:gd name="T17" fmla="*/ 151 h 297"/>
              <a:gd name="T18" fmla="*/ 144 w 296"/>
              <a:gd name="T19" fmla="*/ 296 h 297"/>
              <a:gd name="T20" fmla="*/ 295 w 296"/>
              <a:gd name="T21" fmla="*/ 151 h 297"/>
              <a:gd name="T22" fmla="*/ 144 w 296"/>
              <a:gd name="T23" fmla="*/ 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6" h="297">
                <a:moveTo>
                  <a:pt x="144" y="0"/>
                </a:moveTo>
                <a:lnTo>
                  <a:pt x="144" y="0"/>
                </a:lnTo>
                <a:cubicBezTo>
                  <a:pt x="229" y="0"/>
                  <a:pt x="295" y="67"/>
                  <a:pt x="295" y="151"/>
                </a:cubicBezTo>
                <a:cubicBezTo>
                  <a:pt x="295" y="229"/>
                  <a:pt x="229" y="296"/>
                  <a:pt x="144" y="296"/>
                </a:cubicBezTo>
                <a:cubicBezTo>
                  <a:pt x="66" y="296"/>
                  <a:pt x="0" y="229"/>
                  <a:pt x="0" y="151"/>
                </a:cubicBezTo>
                <a:cubicBezTo>
                  <a:pt x="0" y="67"/>
                  <a:pt x="66" y="0"/>
                  <a:pt x="144" y="0"/>
                </a:cubicBezTo>
                <a:lnTo>
                  <a:pt x="144" y="0"/>
                </a:lnTo>
                <a:lnTo>
                  <a:pt x="144" y="0"/>
                </a:lnTo>
                <a:cubicBezTo>
                  <a:pt x="66" y="0"/>
                  <a:pt x="0" y="67"/>
                  <a:pt x="0" y="151"/>
                </a:cubicBezTo>
                <a:cubicBezTo>
                  <a:pt x="0" y="229"/>
                  <a:pt x="66" y="296"/>
                  <a:pt x="144" y="296"/>
                </a:cubicBezTo>
                <a:cubicBezTo>
                  <a:pt x="229" y="296"/>
                  <a:pt x="295" y="229"/>
                  <a:pt x="295" y="151"/>
                </a:cubicBezTo>
                <a:cubicBezTo>
                  <a:pt x="295" y="67"/>
                  <a:pt x="229" y="0"/>
                  <a:pt x="14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33" name="Freeform 867"/>
          <p:cNvSpPr>
            <a:spLocks noChangeArrowheads="1"/>
          </p:cNvSpPr>
          <p:nvPr/>
        </p:nvSpPr>
        <p:spPr bwMode="auto">
          <a:xfrm>
            <a:off x="10716792" y="4162810"/>
            <a:ext cx="100774" cy="100781"/>
          </a:xfrm>
          <a:custGeom>
            <a:avLst/>
            <a:gdLst>
              <a:gd name="T0" fmla="*/ 42 w 79"/>
              <a:gd name="T1" fmla="*/ 78 h 79"/>
              <a:gd name="T2" fmla="*/ 42 w 79"/>
              <a:gd name="T3" fmla="*/ 78 h 79"/>
              <a:gd name="T4" fmla="*/ 0 w 79"/>
              <a:gd name="T5" fmla="*/ 36 h 79"/>
              <a:gd name="T6" fmla="*/ 42 w 79"/>
              <a:gd name="T7" fmla="*/ 0 h 79"/>
              <a:gd name="T8" fmla="*/ 78 w 79"/>
              <a:gd name="T9" fmla="*/ 36 h 79"/>
              <a:gd name="T10" fmla="*/ 42 w 79"/>
              <a:gd name="T11" fmla="*/ 78 h 79"/>
            </a:gdLst>
            <a:ahLst/>
            <a:cxnLst>
              <a:cxn ang="0">
                <a:pos x="T0" y="T1"/>
              </a:cxn>
              <a:cxn ang="0">
                <a:pos x="T2" y="T3"/>
              </a:cxn>
              <a:cxn ang="0">
                <a:pos x="T4" y="T5"/>
              </a:cxn>
              <a:cxn ang="0">
                <a:pos x="T6" y="T7"/>
              </a:cxn>
              <a:cxn ang="0">
                <a:pos x="T8" y="T9"/>
              </a:cxn>
              <a:cxn ang="0">
                <a:pos x="T10" y="T11"/>
              </a:cxn>
            </a:cxnLst>
            <a:rect l="0" t="0" r="r" b="b"/>
            <a:pathLst>
              <a:path w="79" h="79">
                <a:moveTo>
                  <a:pt x="42" y="78"/>
                </a:moveTo>
                <a:lnTo>
                  <a:pt x="42" y="78"/>
                </a:lnTo>
                <a:cubicBezTo>
                  <a:pt x="18" y="78"/>
                  <a:pt x="0" y="60"/>
                  <a:pt x="0" y="36"/>
                </a:cubicBezTo>
                <a:cubicBezTo>
                  <a:pt x="0" y="18"/>
                  <a:pt x="18" y="0"/>
                  <a:pt x="42" y="0"/>
                </a:cubicBezTo>
                <a:cubicBezTo>
                  <a:pt x="60" y="0"/>
                  <a:pt x="78" y="18"/>
                  <a:pt x="78" y="36"/>
                </a:cubicBezTo>
                <a:cubicBezTo>
                  <a:pt x="78" y="60"/>
                  <a:pt x="60" y="78"/>
                  <a:pt x="42" y="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34" name="Freeform 868"/>
          <p:cNvSpPr>
            <a:spLocks noChangeArrowheads="1"/>
          </p:cNvSpPr>
          <p:nvPr/>
        </p:nvSpPr>
        <p:spPr bwMode="auto">
          <a:xfrm>
            <a:off x="10716792" y="4157209"/>
            <a:ext cx="100774" cy="106378"/>
          </a:xfrm>
          <a:custGeom>
            <a:avLst/>
            <a:gdLst>
              <a:gd name="T0" fmla="*/ 42 w 79"/>
              <a:gd name="T1" fmla="*/ 6 h 85"/>
              <a:gd name="T2" fmla="*/ 42 w 79"/>
              <a:gd name="T3" fmla="*/ 6 h 85"/>
              <a:gd name="T4" fmla="*/ 78 w 79"/>
              <a:gd name="T5" fmla="*/ 42 h 85"/>
              <a:gd name="T6" fmla="*/ 42 w 79"/>
              <a:gd name="T7" fmla="*/ 84 h 85"/>
              <a:gd name="T8" fmla="*/ 0 w 79"/>
              <a:gd name="T9" fmla="*/ 42 h 85"/>
              <a:gd name="T10" fmla="*/ 42 w 79"/>
              <a:gd name="T11" fmla="*/ 6 h 85"/>
              <a:gd name="T12" fmla="*/ 42 w 79"/>
              <a:gd name="T13" fmla="*/ 0 h 85"/>
              <a:gd name="T14" fmla="*/ 42 w 79"/>
              <a:gd name="T15" fmla="*/ 0 h 85"/>
              <a:gd name="T16" fmla="*/ 0 w 79"/>
              <a:gd name="T17" fmla="*/ 42 h 85"/>
              <a:gd name="T18" fmla="*/ 42 w 79"/>
              <a:gd name="T19" fmla="*/ 84 h 85"/>
              <a:gd name="T20" fmla="*/ 78 w 79"/>
              <a:gd name="T21" fmla="*/ 42 h 85"/>
              <a:gd name="T22" fmla="*/ 42 w 79"/>
              <a:gd name="T23" fmla="*/ 0 h 85"/>
              <a:gd name="T24" fmla="*/ 42 w 79"/>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85">
                <a:moveTo>
                  <a:pt x="42" y="6"/>
                </a:moveTo>
                <a:lnTo>
                  <a:pt x="42" y="6"/>
                </a:lnTo>
                <a:cubicBezTo>
                  <a:pt x="60" y="6"/>
                  <a:pt x="78" y="24"/>
                  <a:pt x="78" y="42"/>
                </a:cubicBezTo>
                <a:cubicBezTo>
                  <a:pt x="78" y="66"/>
                  <a:pt x="60" y="84"/>
                  <a:pt x="42" y="84"/>
                </a:cubicBezTo>
                <a:cubicBezTo>
                  <a:pt x="18" y="84"/>
                  <a:pt x="0" y="66"/>
                  <a:pt x="0" y="42"/>
                </a:cubicBezTo>
                <a:cubicBezTo>
                  <a:pt x="0" y="24"/>
                  <a:pt x="18" y="6"/>
                  <a:pt x="42" y="6"/>
                </a:cubicBezTo>
                <a:lnTo>
                  <a:pt x="42" y="0"/>
                </a:lnTo>
                <a:lnTo>
                  <a:pt x="42" y="0"/>
                </a:lnTo>
                <a:cubicBezTo>
                  <a:pt x="18" y="0"/>
                  <a:pt x="0" y="24"/>
                  <a:pt x="0" y="42"/>
                </a:cubicBezTo>
                <a:cubicBezTo>
                  <a:pt x="0" y="66"/>
                  <a:pt x="18" y="84"/>
                  <a:pt x="42" y="84"/>
                </a:cubicBezTo>
                <a:cubicBezTo>
                  <a:pt x="60" y="84"/>
                  <a:pt x="78" y="66"/>
                  <a:pt x="78" y="42"/>
                </a:cubicBezTo>
                <a:cubicBezTo>
                  <a:pt x="78" y="24"/>
                  <a:pt x="60"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35" name="Freeform 869"/>
          <p:cNvSpPr>
            <a:spLocks noChangeArrowheads="1"/>
          </p:cNvSpPr>
          <p:nvPr/>
        </p:nvSpPr>
        <p:spPr bwMode="auto">
          <a:xfrm>
            <a:off x="10744788" y="4263591"/>
            <a:ext cx="145562" cy="145573"/>
          </a:xfrm>
          <a:custGeom>
            <a:avLst/>
            <a:gdLst>
              <a:gd name="T0" fmla="*/ 54 w 116"/>
              <a:gd name="T1" fmla="*/ 115 h 116"/>
              <a:gd name="T2" fmla="*/ 54 w 116"/>
              <a:gd name="T3" fmla="*/ 115 h 116"/>
              <a:gd name="T4" fmla="*/ 0 w 116"/>
              <a:gd name="T5" fmla="*/ 61 h 116"/>
              <a:gd name="T6" fmla="*/ 54 w 116"/>
              <a:gd name="T7" fmla="*/ 0 h 116"/>
              <a:gd name="T8" fmla="*/ 115 w 116"/>
              <a:gd name="T9" fmla="*/ 61 h 116"/>
              <a:gd name="T10" fmla="*/ 54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54" y="115"/>
                </a:moveTo>
                <a:lnTo>
                  <a:pt x="54" y="115"/>
                </a:lnTo>
                <a:cubicBezTo>
                  <a:pt x="24" y="115"/>
                  <a:pt x="0" y="91"/>
                  <a:pt x="0" y="61"/>
                </a:cubicBezTo>
                <a:cubicBezTo>
                  <a:pt x="0" y="30"/>
                  <a:pt x="24" y="0"/>
                  <a:pt x="54" y="0"/>
                </a:cubicBezTo>
                <a:cubicBezTo>
                  <a:pt x="91" y="0"/>
                  <a:pt x="115" y="30"/>
                  <a:pt x="115" y="61"/>
                </a:cubicBezTo>
                <a:cubicBezTo>
                  <a:pt x="115" y="91"/>
                  <a:pt x="91" y="115"/>
                  <a:pt x="54"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36" name="Freeform 870"/>
          <p:cNvSpPr>
            <a:spLocks noChangeArrowheads="1"/>
          </p:cNvSpPr>
          <p:nvPr/>
        </p:nvSpPr>
        <p:spPr bwMode="auto">
          <a:xfrm>
            <a:off x="10744788" y="4263591"/>
            <a:ext cx="145562" cy="145573"/>
          </a:xfrm>
          <a:custGeom>
            <a:avLst/>
            <a:gdLst>
              <a:gd name="T0" fmla="*/ 54 w 116"/>
              <a:gd name="T1" fmla="*/ 0 h 116"/>
              <a:gd name="T2" fmla="*/ 54 w 116"/>
              <a:gd name="T3" fmla="*/ 0 h 116"/>
              <a:gd name="T4" fmla="*/ 115 w 116"/>
              <a:gd name="T5" fmla="*/ 61 h 116"/>
              <a:gd name="T6" fmla="*/ 54 w 116"/>
              <a:gd name="T7" fmla="*/ 115 h 116"/>
              <a:gd name="T8" fmla="*/ 0 w 116"/>
              <a:gd name="T9" fmla="*/ 61 h 116"/>
              <a:gd name="T10" fmla="*/ 54 w 116"/>
              <a:gd name="T11" fmla="*/ 0 h 116"/>
              <a:gd name="T12" fmla="*/ 54 w 116"/>
              <a:gd name="T13" fmla="*/ 0 h 116"/>
              <a:gd name="T14" fmla="*/ 54 w 116"/>
              <a:gd name="T15" fmla="*/ 0 h 116"/>
              <a:gd name="T16" fmla="*/ 0 w 116"/>
              <a:gd name="T17" fmla="*/ 61 h 116"/>
              <a:gd name="T18" fmla="*/ 54 w 116"/>
              <a:gd name="T19" fmla="*/ 115 h 116"/>
              <a:gd name="T20" fmla="*/ 115 w 116"/>
              <a:gd name="T21" fmla="*/ 61 h 116"/>
              <a:gd name="T22" fmla="*/ 54 w 116"/>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6">
                <a:moveTo>
                  <a:pt x="54" y="0"/>
                </a:moveTo>
                <a:lnTo>
                  <a:pt x="54" y="0"/>
                </a:lnTo>
                <a:cubicBezTo>
                  <a:pt x="91" y="0"/>
                  <a:pt x="115" y="30"/>
                  <a:pt x="115" y="61"/>
                </a:cubicBezTo>
                <a:cubicBezTo>
                  <a:pt x="115" y="91"/>
                  <a:pt x="91" y="115"/>
                  <a:pt x="54" y="115"/>
                </a:cubicBezTo>
                <a:cubicBezTo>
                  <a:pt x="24" y="115"/>
                  <a:pt x="0" y="91"/>
                  <a:pt x="0" y="61"/>
                </a:cubicBezTo>
                <a:cubicBezTo>
                  <a:pt x="0" y="30"/>
                  <a:pt x="24" y="0"/>
                  <a:pt x="54" y="0"/>
                </a:cubicBezTo>
                <a:lnTo>
                  <a:pt x="54" y="0"/>
                </a:lnTo>
                <a:lnTo>
                  <a:pt x="54" y="0"/>
                </a:lnTo>
                <a:cubicBezTo>
                  <a:pt x="24" y="0"/>
                  <a:pt x="0" y="24"/>
                  <a:pt x="0" y="61"/>
                </a:cubicBezTo>
                <a:cubicBezTo>
                  <a:pt x="0" y="91"/>
                  <a:pt x="24" y="115"/>
                  <a:pt x="54" y="115"/>
                </a:cubicBezTo>
                <a:cubicBezTo>
                  <a:pt x="91" y="115"/>
                  <a:pt x="115" y="91"/>
                  <a:pt x="115" y="61"/>
                </a:cubicBezTo>
                <a:cubicBezTo>
                  <a:pt x="115" y="24"/>
                  <a:pt x="91" y="0"/>
                  <a:pt x="5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37" name="Freeform 871"/>
          <p:cNvSpPr>
            <a:spLocks noChangeArrowheads="1"/>
          </p:cNvSpPr>
          <p:nvPr/>
        </p:nvSpPr>
        <p:spPr bwMode="auto">
          <a:xfrm>
            <a:off x="11052708" y="4140414"/>
            <a:ext cx="145562" cy="145573"/>
          </a:xfrm>
          <a:custGeom>
            <a:avLst/>
            <a:gdLst>
              <a:gd name="T0" fmla="*/ 61 w 116"/>
              <a:gd name="T1" fmla="*/ 114 h 115"/>
              <a:gd name="T2" fmla="*/ 61 w 116"/>
              <a:gd name="T3" fmla="*/ 114 h 115"/>
              <a:gd name="T4" fmla="*/ 0 w 116"/>
              <a:gd name="T5" fmla="*/ 54 h 115"/>
              <a:gd name="T6" fmla="*/ 61 w 116"/>
              <a:gd name="T7" fmla="*/ 0 h 115"/>
              <a:gd name="T8" fmla="*/ 115 w 116"/>
              <a:gd name="T9" fmla="*/ 54 h 115"/>
              <a:gd name="T10" fmla="*/ 61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61" y="114"/>
                </a:moveTo>
                <a:lnTo>
                  <a:pt x="61" y="114"/>
                </a:lnTo>
                <a:cubicBezTo>
                  <a:pt x="31" y="114"/>
                  <a:pt x="0" y="90"/>
                  <a:pt x="0" y="54"/>
                </a:cubicBezTo>
                <a:cubicBezTo>
                  <a:pt x="0" y="24"/>
                  <a:pt x="31" y="0"/>
                  <a:pt x="61" y="0"/>
                </a:cubicBezTo>
                <a:cubicBezTo>
                  <a:pt x="91" y="0"/>
                  <a:pt x="115" y="24"/>
                  <a:pt x="115" y="54"/>
                </a:cubicBezTo>
                <a:cubicBezTo>
                  <a:pt x="115" y="90"/>
                  <a:pt x="91" y="114"/>
                  <a:pt x="61"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38" name="Freeform 872"/>
          <p:cNvSpPr>
            <a:spLocks noChangeArrowheads="1"/>
          </p:cNvSpPr>
          <p:nvPr/>
        </p:nvSpPr>
        <p:spPr bwMode="auto">
          <a:xfrm>
            <a:off x="11052708" y="4140414"/>
            <a:ext cx="156760" cy="145573"/>
          </a:xfrm>
          <a:custGeom>
            <a:avLst/>
            <a:gdLst>
              <a:gd name="T0" fmla="*/ 61 w 122"/>
              <a:gd name="T1" fmla="*/ 0 h 115"/>
              <a:gd name="T2" fmla="*/ 61 w 122"/>
              <a:gd name="T3" fmla="*/ 0 h 115"/>
              <a:gd name="T4" fmla="*/ 115 w 122"/>
              <a:gd name="T5" fmla="*/ 54 h 115"/>
              <a:gd name="T6" fmla="*/ 61 w 122"/>
              <a:gd name="T7" fmla="*/ 114 h 115"/>
              <a:gd name="T8" fmla="*/ 6 w 122"/>
              <a:gd name="T9" fmla="*/ 54 h 115"/>
              <a:gd name="T10" fmla="*/ 61 w 122"/>
              <a:gd name="T11" fmla="*/ 0 h 115"/>
              <a:gd name="T12" fmla="*/ 61 w 122"/>
              <a:gd name="T13" fmla="*/ 0 h 115"/>
              <a:gd name="T14" fmla="*/ 61 w 122"/>
              <a:gd name="T15" fmla="*/ 0 h 115"/>
              <a:gd name="T16" fmla="*/ 0 w 122"/>
              <a:gd name="T17" fmla="*/ 54 h 115"/>
              <a:gd name="T18" fmla="*/ 61 w 122"/>
              <a:gd name="T19" fmla="*/ 114 h 115"/>
              <a:gd name="T20" fmla="*/ 121 w 122"/>
              <a:gd name="T21" fmla="*/ 54 h 115"/>
              <a:gd name="T22" fmla="*/ 61 w 122"/>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15">
                <a:moveTo>
                  <a:pt x="61" y="0"/>
                </a:moveTo>
                <a:lnTo>
                  <a:pt x="61" y="0"/>
                </a:lnTo>
                <a:cubicBezTo>
                  <a:pt x="91" y="0"/>
                  <a:pt x="115" y="24"/>
                  <a:pt x="115" y="54"/>
                </a:cubicBezTo>
                <a:cubicBezTo>
                  <a:pt x="115" y="90"/>
                  <a:pt x="91" y="114"/>
                  <a:pt x="61" y="114"/>
                </a:cubicBezTo>
                <a:cubicBezTo>
                  <a:pt x="31" y="114"/>
                  <a:pt x="6" y="90"/>
                  <a:pt x="6" y="54"/>
                </a:cubicBezTo>
                <a:cubicBezTo>
                  <a:pt x="6" y="24"/>
                  <a:pt x="31" y="0"/>
                  <a:pt x="61" y="0"/>
                </a:cubicBezTo>
                <a:lnTo>
                  <a:pt x="61" y="0"/>
                </a:lnTo>
                <a:lnTo>
                  <a:pt x="61" y="0"/>
                </a:lnTo>
                <a:cubicBezTo>
                  <a:pt x="31" y="0"/>
                  <a:pt x="0" y="24"/>
                  <a:pt x="0" y="54"/>
                </a:cubicBezTo>
                <a:cubicBezTo>
                  <a:pt x="0" y="90"/>
                  <a:pt x="31" y="114"/>
                  <a:pt x="61" y="114"/>
                </a:cubicBezTo>
                <a:cubicBezTo>
                  <a:pt x="91" y="114"/>
                  <a:pt x="121" y="90"/>
                  <a:pt x="121" y="54"/>
                </a:cubicBezTo>
                <a:cubicBezTo>
                  <a:pt x="121" y="24"/>
                  <a:pt x="91" y="0"/>
                  <a:pt x="6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39" name="Freeform 873"/>
          <p:cNvSpPr>
            <a:spLocks noChangeArrowheads="1"/>
          </p:cNvSpPr>
          <p:nvPr/>
        </p:nvSpPr>
        <p:spPr bwMode="auto">
          <a:xfrm>
            <a:off x="9249964" y="5472966"/>
            <a:ext cx="106375" cy="100781"/>
          </a:xfrm>
          <a:custGeom>
            <a:avLst/>
            <a:gdLst>
              <a:gd name="T0" fmla="*/ 42 w 85"/>
              <a:gd name="T1" fmla="*/ 78 h 79"/>
              <a:gd name="T2" fmla="*/ 42 w 85"/>
              <a:gd name="T3" fmla="*/ 78 h 79"/>
              <a:gd name="T4" fmla="*/ 0 w 85"/>
              <a:gd name="T5" fmla="*/ 36 h 79"/>
              <a:gd name="T6" fmla="*/ 42 w 85"/>
              <a:gd name="T7" fmla="*/ 0 h 79"/>
              <a:gd name="T8" fmla="*/ 84 w 85"/>
              <a:gd name="T9" fmla="*/ 36 h 79"/>
              <a:gd name="T10" fmla="*/ 42 w 85"/>
              <a:gd name="T11" fmla="*/ 78 h 79"/>
            </a:gdLst>
            <a:ahLst/>
            <a:cxnLst>
              <a:cxn ang="0">
                <a:pos x="T0" y="T1"/>
              </a:cxn>
              <a:cxn ang="0">
                <a:pos x="T2" y="T3"/>
              </a:cxn>
              <a:cxn ang="0">
                <a:pos x="T4" y="T5"/>
              </a:cxn>
              <a:cxn ang="0">
                <a:pos x="T6" y="T7"/>
              </a:cxn>
              <a:cxn ang="0">
                <a:pos x="T8" y="T9"/>
              </a:cxn>
              <a:cxn ang="0">
                <a:pos x="T10" y="T11"/>
              </a:cxn>
            </a:cxnLst>
            <a:rect l="0" t="0" r="r" b="b"/>
            <a:pathLst>
              <a:path w="85" h="79">
                <a:moveTo>
                  <a:pt x="42" y="78"/>
                </a:moveTo>
                <a:lnTo>
                  <a:pt x="42" y="78"/>
                </a:lnTo>
                <a:cubicBezTo>
                  <a:pt x="18" y="78"/>
                  <a:pt x="0" y="60"/>
                  <a:pt x="0" y="36"/>
                </a:cubicBezTo>
                <a:cubicBezTo>
                  <a:pt x="0" y="18"/>
                  <a:pt x="18" y="0"/>
                  <a:pt x="42" y="0"/>
                </a:cubicBezTo>
                <a:cubicBezTo>
                  <a:pt x="66" y="0"/>
                  <a:pt x="84" y="18"/>
                  <a:pt x="84" y="36"/>
                </a:cubicBezTo>
                <a:cubicBezTo>
                  <a:pt x="84" y="60"/>
                  <a:pt x="66" y="78"/>
                  <a:pt x="42" y="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40" name="Freeform 874"/>
          <p:cNvSpPr>
            <a:spLocks noChangeArrowheads="1"/>
          </p:cNvSpPr>
          <p:nvPr/>
        </p:nvSpPr>
        <p:spPr bwMode="auto">
          <a:xfrm>
            <a:off x="9249964" y="5467365"/>
            <a:ext cx="106375" cy="111979"/>
          </a:xfrm>
          <a:custGeom>
            <a:avLst/>
            <a:gdLst>
              <a:gd name="T0" fmla="*/ 42 w 85"/>
              <a:gd name="T1" fmla="*/ 7 h 86"/>
              <a:gd name="T2" fmla="*/ 42 w 85"/>
              <a:gd name="T3" fmla="*/ 7 h 86"/>
              <a:gd name="T4" fmla="*/ 78 w 85"/>
              <a:gd name="T5" fmla="*/ 43 h 86"/>
              <a:gd name="T6" fmla="*/ 42 w 85"/>
              <a:gd name="T7" fmla="*/ 85 h 86"/>
              <a:gd name="T8" fmla="*/ 0 w 85"/>
              <a:gd name="T9" fmla="*/ 43 h 86"/>
              <a:gd name="T10" fmla="*/ 42 w 85"/>
              <a:gd name="T11" fmla="*/ 7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 name="T24" fmla="*/ 42 w 85"/>
              <a:gd name="T25" fmla="*/ 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6">
                <a:moveTo>
                  <a:pt x="42" y="7"/>
                </a:moveTo>
                <a:lnTo>
                  <a:pt x="42" y="7"/>
                </a:lnTo>
                <a:cubicBezTo>
                  <a:pt x="60" y="7"/>
                  <a:pt x="78" y="25"/>
                  <a:pt x="78" y="43"/>
                </a:cubicBezTo>
                <a:cubicBezTo>
                  <a:pt x="78" y="67"/>
                  <a:pt x="60" y="85"/>
                  <a:pt x="42" y="85"/>
                </a:cubicBezTo>
                <a:cubicBezTo>
                  <a:pt x="18" y="85"/>
                  <a:pt x="0" y="67"/>
                  <a:pt x="0" y="43"/>
                </a:cubicBezTo>
                <a:cubicBezTo>
                  <a:pt x="0" y="25"/>
                  <a:pt x="18" y="7"/>
                  <a:pt x="42" y="7"/>
                </a:cubicBezTo>
                <a:lnTo>
                  <a:pt x="42" y="0"/>
                </a:lnTo>
                <a:lnTo>
                  <a:pt x="42" y="0"/>
                </a:lnTo>
                <a:cubicBezTo>
                  <a:pt x="18" y="0"/>
                  <a:pt x="0" y="25"/>
                  <a:pt x="0" y="43"/>
                </a:cubicBezTo>
                <a:cubicBezTo>
                  <a:pt x="0" y="67"/>
                  <a:pt x="18" y="85"/>
                  <a:pt x="42" y="85"/>
                </a:cubicBezTo>
                <a:cubicBezTo>
                  <a:pt x="66" y="85"/>
                  <a:pt x="84" y="67"/>
                  <a:pt x="84" y="43"/>
                </a:cubicBezTo>
                <a:cubicBezTo>
                  <a:pt x="84" y="25"/>
                  <a:pt x="66" y="0"/>
                  <a:pt x="42" y="0"/>
                </a:cubicBezTo>
                <a:lnTo>
                  <a:pt x="42" y="7"/>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41" name="Freeform 875"/>
          <p:cNvSpPr>
            <a:spLocks noChangeArrowheads="1"/>
          </p:cNvSpPr>
          <p:nvPr/>
        </p:nvSpPr>
        <p:spPr bwMode="auto">
          <a:xfrm>
            <a:off x="9697849" y="5618535"/>
            <a:ext cx="100774" cy="111979"/>
          </a:xfrm>
          <a:custGeom>
            <a:avLst/>
            <a:gdLst>
              <a:gd name="T0" fmla="*/ 36 w 79"/>
              <a:gd name="T1" fmla="*/ 85 h 86"/>
              <a:gd name="T2" fmla="*/ 36 w 79"/>
              <a:gd name="T3" fmla="*/ 85 h 86"/>
              <a:gd name="T4" fmla="*/ 0 w 79"/>
              <a:gd name="T5" fmla="*/ 42 h 86"/>
              <a:gd name="T6" fmla="*/ 36 w 79"/>
              <a:gd name="T7" fmla="*/ 0 h 86"/>
              <a:gd name="T8" fmla="*/ 78 w 79"/>
              <a:gd name="T9" fmla="*/ 42 h 86"/>
              <a:gd name="T10" fmla="*/ 36 w 79"/>
              <a:gd name="T11" fmla="*/ 85 h 86"/>
            </a:gdLst>
            <a:ahLst/>
            <a:cxnLst>
              <a:cxn ang="0">
                <a:pos x="T0" y="T1"/>
              </a:cxn>
              <a:cxn ang="0">
                <a:pos x="T2" y="T3"/>
              </a:cxn>
              <a:cxn ang="0">
                <a:pos x="T4" y="T5"/>
              </a:cxn>
              <a:cxn ang="0">
                <a:pos x="T6" y="T7"/>
              </a:cxn>
              <a:cxn ang="0">
                <a:pos x="T8" y="T9"/>
              </a:cxn>
              <a:cxn ang="0">
                <a:pos x="T10" y="T11"/>
              </a:cxn>
            </a:cxnLst>
            <a:rect l="0" t="0" r="r" b="b"/>
            <a:pathLst>
              <a:path w="79" h="86">
                <a:moveTo>
                  <a:pt x="36" y="85"/>
                </a:moveTo>
                <a:lnTo>
                  <a:pt x="36" y="85"/>
                </a:lnTo>
                <a:cubicBezTo>
                  <a:pt x="18" y="85"/>
                  <a:pt x="0" y="66"/>
                  <a:pt x="0" y="42"/>
                </a:cubicBezTo>
                <a:cubicBezTo>
                  <a:pt x="0" y="18"/>
                  <a:pt x="18" y="0"/>
                  <a:pt x="36" y="0"/>
                </a:cubicBezTo>
                <a:cubicBezTo>
                  <a:pt x="60" y="0"/>
                  <a:pt x="78" y="18"/>
                  <a:pt x="78" y="42"/>
                </a:cubicBezTo>
                <a:cubicBezTo>
                  <a:pt x="78" y="66"/>
                  <a:pt x="60" y="85"/>
                  <a:pt x="36"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42" name="Freeform 876"/>
          <p:cNvSpPr>
            <a:spLocks noChangeArrowheads="1"/>
          </p:cNvSpPr>
          <p:nvPr/>
        </p:nvSpPr>
        <p:spPr bwMode="auto">
          <a:xfrm>
            <a:off x="9686651" y="5618535"/>
            <a:ext cx="106375" cy="111979"/>
          </a:xfrm>
          <a:custGeom>
            <a:avLst/>
            <a:gdLst>
              <a:gd name="T0" fmla="*/ 42 w 85"/>
              <a:gd name="T1" fmla="*/ 0 h 86"/>
              <a:gd name="T2" fmla="*/ 42 w 85"/>
              <a:gd name="T3" fmla="*/ 0 h 86"/>
              <a:gd name="T4" fmla="*/ 84 w 85"/>
              <a:gd name="T5" fmla="*/ 42 h 86"/>
              <a:gd name="T6" fmla="*/ 42 w 85"/>
              <a:gd name="T7" fmla="*/ 85 h 86"/>
              <a:gd name="T8" fmla="*/ 6 w 85"/>
              <a:gd name="T9" fmla="*/ 42 h 86"/>
              <a:gd name="T10" fmla="*/ 42 w 85"/>
              <a:gd name="T11" fmla="*/ 0 h 86"/>
              <a:gd name="T12" fmla="*/ 42 w 85"/>
              <a:gd name="T13" fmla="*/ 0 h 86"/>
              <a:gd name="T14" fmla="*/ 42 w 85"/>
              <a:gd name="T15" fmla="*/ 0 h 86"/>
              <a:gd name="T16" fmla="*/ 0 w 85"/>
              <a:gd name="T17" fmla="*/ 42 h 86"/>
              <a:gd name="T18" fmla="*/ 42 w 85"/>
              <a:gd name="T19" fmla="*/ 85 h 86"/>
              <a:gd name="T20" fmla="*/ 84 w 85"/>
              <a:gd name="T21" fmla="*/ 42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6" y="0"/>
                  <a:pt x="84" y="18"/>
                  <a:pt x="84" y="42"/>
                </a:cubicBezTo>
                <a:cubicBezTo>
                  <a:pt x="84" y="66"/>
                  <a:pt x="66" y="85"/>
                  <a:pt x="42" y="85"/>
                </a:cubicBezTo>
                <a:cubicBezTo>
                  <a:pt x="24" y="85"/>
                  <a:pt x="6" y="66"/>
                  <a:pt x="6" y="42"/>
                </a:cubicBezTo>
                <a:cubicBezTo>
                  <a:pt x="6" y="18"/>
                  <a:pt x="24" y="0"/>
                  <a:pt x="42" y="0"/>
                </a:cubicBezTo>
                <a:lnTo>
                  <a:pt x="42" y="0"/>
                </a:lnTo>
                <a:lnTo>
                  <a:pt x="42" y="0"/>
                </a:lnTo>
                <a:cubicBezTo>
                  <a:pt x="24" y="0"/>
                  <a:pt x="0" y="18"/>
                  <a:pt x="0" y="42"/>
                </a:cubicBezTo>
                <a:cubicBezTo>
                  <a:pt x="0" y="66"/>
                  <a:pt x="24" y="85"/>
                  <a:pt x="42" y="85"/>
                </a:cubicBezTo>
                <a:cubicBezTo>
                  <a:pt x="66" y="85"/>
                  <a:pt x="84" y="66"/>
                  <a:pt x="84" y="42"/>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43" name="Freeform 877"/>
          <p:cNvSpPr>
            <a:spLocks noChangeArrowheads="1"/>
          </p:cNvSpPr>
          <p:nvPr/>
        </p:nvSpPr>
        <p:spPr bwMode="auto">
          <a:xfrm>
            <a:off x="10532042" y="6878303"/>
            <a:ext cx="100774" cy="106378"/>
          </a:xfrm>
          <a:custGeom>
            <a:avLst/>
            <a:gdLst>
              <a:gd name="T0" fmla="*/ 36 w 80"/>
              <a:gd name="T1" fmla="*/ 84 h 85"/>
              <a:gd name="T2" fmla="*/ 36 w 80"/>
              <a:gd name="T3" fmla="*/ 84 h 85"/>
              <a:gd name="T4" fmla="*/ 0 w 80"/>
              <a:gd name="T5" fmla="*/ 42 h 85"/>
              <a:gd name="T6" fmla="*/ 36 w 80"/>
              <a:gd name="T7" fmla="*/ 0 h 85"/>
              <a:gd name="T8" fmla="*/ 79 w 80"/>
              <a:gd name="T9" fmla="*/ 42 h 85"/>
              <a:gd name="T10" fmla="*/ 36 w 80"/>
              <a:gd name="T11" fmla="*/ 84 h 85"/>
            </a:gdLst>
            <a:ahLst/>
            <a:cxnLst>
              <a:cxn ang="0">
                <a:pos x="T0" y="T1"/>
              </a:cxn>
              <a:cxn ang="0">
                <a:pos x="T2" y="T3"/>
              </a:cxn>
              <a:cxn ang="0">
                <a:pos x="T4" y="T5"/>
              </a:cxn>
              <a:cxn ang="0">
                <a:pos x="T6" y="T7"/>
              </a:cxn>
              <a:cxn ang="0">
                <a:pos x="T8" y="T9"/>
              </a:cxn>
              <a:cxn ang="0">
                <a:pos x="T10" y="T11"/>
              </a:cxn>
            </a:cxnLst>
            <a:rect l="0" t="0" r="r" b="b"/>
            <a:pathLst>
              <a:path w="80" h="85">
                <a:moveTo>
                  <a:pt x="36" y="84"/>
                </a:moveTo>
                <a:lnTo>
                  <a:pt x="36" y="84"/>
                </a:lnTo>
                <a:cubicBezTo>
                  <a:pt x="18" y="84"/>
                  <a:pt x="0" y="66"/>
                  <a:pt x="0" y="42"/>
                </a:cubicBezTo>
                <a:cubicBezTo>
                  <a:pt x="0" y="18"/>
                  <a:pt x="18" y="0"/>
                  <a:pt x="36" y="0"/>
                </a:cubicBezTo>
                <a:cubicBezTo>
                  <a:pt x="61" y="0"/>
                  <a:pt x="79" y="18"/>
                  <a:pt x="79" y="42"/>
                </a:cubicBezTo>
                <a:cubicBezTo>
                  <a:pt x="79" y="66"/>
                  <a:pt x="61" y="84"/>
                  <a:pt x="36"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44" name="Freeform 878"/>
          <p:cNvSpPr>
            <a:spLocks noChangeArrowheads="1"/>
          </p:cNvSpPr>
          <p:nvPr/>
        </p:nvSpPr>
        <p:spPr bwMode="auto">
          <a:xfrm>
            <a:off x="10520844" y="6878303"/>
            <a:ext cx="111972" cy="106378"/>
          </a:xfrm>
          <a:custGeom>
            <a:avLst/>
            <a:gdLst>
              <a:gd name="T0" fmla="*/ 42 w 86"/>
              <a:gd name="T1" fmla="*/ 0 h 85"/>
              <a:gd name="T2" fmla="*/ 42 w 86"/>
              <a:gd name="T3" fmla="*/ 0 h 85"/>
              <a:gd name="T4" fmla="*/ 85 w 86"/>
              <a:gd name="T5" fmla="*/ 42 h 85"/>
              <a:gd name="T6" fmla="*/ 42 w 86"/>
              <a:gd name="T7" fmla="*/ 78 h 85"/>
              <a:gd name="T8" fmla="*/ 6 w 86"/>
              <a:gd name="T9" fmla="*/ 42 h 85"/>
              <a:gd name="T10" fmla="*/ 42 w 86"/>
              <a:gd name="T11" fmla="*/ 0 h 85"/>
              <a:gd name="T12" fmla="*/ 42 w 86"/>
              <a:gd name="T13" fmla="*/ 0 h 85"/>
              <a:gd name="T14" fmla="*/ 42 w 86"/>
              <a:gd name="T15" fmla="*/ 0 h 85"/>
              <a:gd name="T16" fmla="*/ 0 w 86"/>
              <a:gd name="T17" fmla="*/ 42 h 85"/>
              <a:gd name="T18" fmla="*/ 42 w 86"/>
              <a:gd name="T19" fmla="*/ 84 h 85"/>
              <a:gd name="T20" fmla="*/ 85 w 86"/>
              <a:gd name="T21" fmla="*/ 42 h 85"/>
              <a:gd name="T22" fmla="*/ 42 w 86"/>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5">
                <a:moveTo>
                  <a:pt x="42" y="0"/>
                </a:moveTo>
                <a:lnTo>
                  <a:pt x="42" y="0"/>
                </a:lnTo>
                <a:cubicBezTo>
                  <a:pt x="67" y="0"/>
                  <a:pt x="85" y="18"/>
                  <a:pt x="85" y="42"/>
                </a:cubicBezTo>
                <a:cubicBezTo>
                  <a:pt x="85" y="60"/>
                  <a:pt x="67" y="78"/>
                  <a:pt x="42" y="78"/>
                </a:cubicBezTo>
                <a:cubicBezTo>
                  <a:pt x="24" y="78"/>
                  <a:pt x="6" y="60"/>
                  <a:pt x="6" y="42"/>
                </a:cubicBezTo>
                <a:cubicBezTo>
                  <a:pt x="6" y="18"/>
                  <a:pt x="24" y="0"/>
                  <a:pt x="42" y="0"/>
                </a:cubicBezTo>
                <a:lnTo>
                  <a:pt x="42" y="0"/>
                </a:lnTo>
                <a:lnTo>
                  <a:pt x="42" y="0"/>
                </a:lnTo>
                <a:cubicBezTo>
                  <a:pt x="18" y="0"/>
                  <a:pt x="0" y="18"/>
                  <a:pt x="0" y="42"/>
                </a:cubicBezTo>
                <a:cubicBezTo>
                  <a:pt x="0" y="66"/>
                  <a:pt x="18" y="84"/>
                  <a:pt x="42" y="84"/>
                </a:cubicBezTo>
                <a:cubicBezTo>
                  <a:pt x="67" y="84"/>
                  <a:pt x="85" y="66"/>
                  <a:pt x="85" y="42"/>
                </a:cubicBezTo>
                <a:cubicBezTo>
                  <a:pt x="85" y="18"/>
                  <a:pt x="67"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45" name="Freeform 879"/>
          <p:cNvSpPr>
            <a:spLocks noChangeArrowheads="1"/>
          </p:cNvSpPr>
          <p:nvPr/>
        </p:nvSpPr>
        <p:spPr bwMode="auto">
          <a:xfrm>
            <a:off x="10016970" y="7275827"/>
            <a:ext cx="201548" cy="201562"/>
          </a:xfrm>
          <a:custGeom>
            <a:avLst/>
            <a:gdLst>
              <a:gd name="T0" fmla="*/ 78 w 158"/>
              <a:gd name="T1" fmla="*/ 157 h 158"/>
              <a:gd name="T2" fmla="*/ 78 w 158"/>
              <a:gd name="T3" fmla="*/ 157 h 158"/>
              <a:gd name="T4" fmla="*/ 0 w 158"/>
              <a:gd name="T5" fmla="*/ 79 h 158"/>
              <a:gd name="T6" fmla="*/ 78 w 158"/>
              <a:gd name="T7" fmla="*/ 0 h 158"/>
              <a:gd name="T8" fmla="*/ 157 w 158"/>
              <a:gd name="T9" fmla="*/ 79 h 158"/>
              <a:gd name="T10" fmla="*/ 78 w 158"/>
              <a:gd name="T11" fmla="*/ 157 h 158"/>
            </a:gdLst>
            <a:ahLst/>
            <a:cxnLst>
              <a:cxn ang="0">
                <a:pos x="T0" y="T1"/>
              </a:cxn>
              <a:cxn ang="0">
                <a:pos x="T2" y="T3"/>
              </a:cxn>
              <a:cxn ang="0">
                <a:pos x="T4" y="T5"/>
              </a:cxn>
              <a:cxn ang="0">
                <a:pos x="T6" y="T7"/>
              </a:cxn>
              <a:cxn ang="0">
                <a:pos x="T8" y="T9"/>
              </a:cxn>
              <a:cxn ang="0">
                <a:pos x="T10" y="T11"/>
              </a:cxn>
            </a:cxnLst>
            <a:rect l="0" t="0" r="r" b="b"/>
            <a:pathLst>
              <a:path w="158" h="158">
                <a:moveTo>
                  <a:pt x="78" y="157"/>
                </a:moveTo>
                <a:lnTo>
                  <a:pt x="78" y="157"/>
                </a:lnTo>
                <a:cubicBezTo>
                  <a:pt x="36" y="157"/>
                  <a:pt x="0" y="121"/>
                  <a:pt x="0" y="79"/>
                </a:cubicBezTo>
                <a:cubicBezTo>
                  <a:pt x="0" y="37"/>
                  <a:pt x="36" y="0"/>
                  <a:pt x="78" y="0"/>
                </a:cubicBezTo>
                <a:cubicBezTo>
                  <a:pt x="121" y="0"/>
                  <a:pt x="157" y="37"/>
                  <a:pt x="157" y="79"/>
                </a:cubicBezTo>
                <a:cubicBezTo>
                  <a:pt x="157" y="121"/>
                  <a:pt x="121" y="157"/>
                  <a:pt x="78" y="15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46" name="Freeform 880"/>
          <p:cNvSpPr>
            <a:spLocks noChangeArrowheads="1"/>
          </p:cNvSpPr>
          <p:nvPr/>
        </p:nvSpPr>
        <p:spPr bwMode="auto">
          <a:xfrm>
            <a:off x="10016970" y="7275827"/>
            <a:ext cx="201548" cy="201562"/>
          </a:xfrm>
          <a:custGeom>
            <a:avLst/>
            <a:gdLst>
              <a:gd name="T0" fmla="*/ 78 w 158"/>
              <a:gd name="T1" fmla="*/ 0 h 158"/>
              <a:gd name="T2" fmla="*/ 78 w 158"/>
              <a:gd name="T3" fmla="*/ 0 h 158"/>
              <a:gd name="T4" fmla="*/ 157 w 158"/>
              <a:gd name="T5" fmla="*/ 79 h 158"/>
              <a:gd name="T6" fmla="*/ 78 w 158"/>
              <a:gd name="T7" fmla="*/ 157 h 158"/>
              <a:gd name="T8" fmla="*/ 0 w 158"/>
              <a:gd name="T9" fmla="*/ 79 h 158"/>
              <a:gd name="T10" fmla="*/ 78 w 158"/>
              <a:gd name="T11" fmla="*/ 0 h 158"/>
              <a:gd name="T12" fmla="*/ 78 w 158"/>
              <a:gd name="T13" fmla="*/ 0 h 158"/>
              <a:gd name="T14" fmla="*/ 78 w 158"/>
              <a:gd name="T15" fmla="*/ 0 h 158"/>
              <a:gd name="T16" fmla="*/ 0 w 158"/>
              <a:gd name="T17" fmla="*/ 79 h 158"/>
              <a:gd name="T18" fmla="*/ 78 w 158"/>
              <a:gd name="T19" fmla="*/ 157 h 158"/>
              <a:gd name="T20" fmla="*/ 157 w 158"/>
              <a:gd name="T21" fmla="*/ 79 h 158"/>
              <a:gd name="T22" fmla="*/ 78 w 158"/>
              <a:gd name="T23"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58">
                <a:moveTo>
                  <a:pt x="78" y="0"/>
                </a:moveTo>
                <a:lnTo>
                  <a:pt x="78" y="0"/>
                </a:lnTo>
                <a:cubicBezTo>
                  <a:pt x="121" y="0"/>
                  <a:pt x="157" y="37"/>
                  <a:pt x="157" y="79"/>
                </a:cubicBezTo>
                <a:cubicBezTo>
                  <a:pt x="157" y="121"/>
                  <a:pt x="121" y="157"/>
                  <a:pt x="78" y="157"/>
                </a:cubicBezTo>
                <a:cubicBezTo>
                  <a:pt x="36" y="157"/>
                  <a:pt x="0" y="121"/>
                  <a:pt x="0" y="79"/>
                </a:cubicBezTo>
                <a:cubicBezTo>
                  <a:pt x="0" y="37"/>
                  <a:pt x="36" y="0"/>
                  <a:pt x="78" y="0"/>
                </a:cubicBezTo>
                <a:lnTo>
                  <a:pt x="78" y="0"/>
                </a:lnTo>
                <a:lnTo>
                  <a:pt x="78" y="0"/>
                </a:lnTo>
                <a:cubicBezTo>
                  <a:pt x="36" y="0"/>
                  <a:pt x="0" y="37"/>
                  <a:pt x="0" y="79"/>
                </a:cubicBezTo>
                <a:cubicBezTo>
                  <a:pt x="0" y="121"/>
                  <a:pt x="36" y="157"/>
                  <a:pt x="78" y="157"/>
                </a:cubicBezTo>
                <a:cubicBezTo>
                  <a:pt x="121" y="157"/>
                  <a:pt x="157" y="121"/>
                  <a:pt x="157" y="79"/>
                </a:cubicBezTo>
                <a:cubicBezTo>
                  <a:pt x="157" y="37"/>
                  <a:pt x="121" y="0"/>
                  <a:pt x="7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47" name="Freeform 881"/>
          <p:cNvSpPr>
            <a:spLocks noChangeArrowheads="1"/>
          </p:cNvSpPr>
          <p:nvPr/>
        </p:nvSpPr>
        <p:spPr bwMode="auto">
          <a:xfrm>
            <a:off x="9988973" y="6738327"/>
            <a:ext cx="207149" cy="207163"/>
          </a:xfrm>
          <a:custGeom>
            <a:avLst/>
            <a:gdLst>
              <a:gd name="T0" fmla="*/ 84 w 164"/>
              <a:gd name="T1" fmla="*/ 163 h 164"/>
              <a:gd name="T2" fmla="*/ 84 w 164"/>
              <a:gd name="T3" fmla="*/ 163 h 164"/>
              <a:gd name="T4" fmla="*/ 0 w 164"/>
              <a:gd name="T5" fmla="*/ 78 h 164"/>
              <a:gd name="T6" fmla="*/ 84 w 164"/>
              <a:gd name="T7" fmla="*/ 0 h 164"/>
              <a:gd name="T8" fmla="*/ 163 w 164"/>
              <a:gd name="T9" fmla="*/ 78 h 164"/>
              <a:gd name="T10" fmla="*/ 84 w 164"/>
              <a:gd name="T11" fmla="*/ 163 h 164"/>
            </a:gdLst>
            <a:ahLst/>
            <a:cxnLst>
              <a:cxn ang="0">
                <a:pos x="T0" y="T1"/>
              </a:cxn>
              <a:cxn ang="0">
                <a:pos x="T2" y="T3"/>
              </a:cxn>
              <a:cxn ang="0">
                <a:pos x="T4" y="T5"/>
              </a:cxn>
              <a:cxn ang="0">
                <a:pos x="T6" y="T7"/>
              </a:cxn>
              <a:cxn ang="0">
                <a:pos x="T8" y="T9"/>
              </a:cxn>
              <a:cxn ang="0">
                <a:pos x="T10" y="T11"/>
              </a:cxn>
            </a:cxnLst>
            <a:rect l="0" t="0" r="r" b="b"/>
            <a:pathLst>
              <a:path w="164" h="164">
                <a:moveTo>
                  <a:pt x="84" y="163"/>
                </a:moveTo>
                <a:lnTo>
                  <a:pt x="84" y="163"/>
                </a:lnTo>
                <a:cubicBezTo>
                  <a:pt x="36" y="163"/>
                  <a:pt x="0" y="127"/>
                  <a:pt x="0" y="78"/>
                </a:cubicBezTo>
                <a:cubicBezTo>
                  <a:pt x="0" y="36"/>
                  <a:pt x="36" y="0"/>
                  <a:pt x="84" y="0"/>
                </a:cubicBezTo>
                <a:cubicBezTo>
                  <a:pt x="127" y="0"/>
                  <a:pt x="163" y="36"/>
                  <a:pt x="163" y="78"/>
                </a:cubicBezTo>
                <a:cubicBezTo>
                  <a:pt x="163" y="127"/>
                  <a:pt x="127" y="163"/>
                  <a:pt x="84" y="16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48" name="Freeform 882"/>
          <p:cNvSpPr>
            <a:spLocks noChangeArrowheads="1"/>
          </p:cNvSpPr>
          <p:nvPr/>
        </p:nvSpPr>
        <p:spPr bwMode="auto">
          <a:xfrm>
            <a:off x="9988973" y="6738327"/>
            <a:ext cx="207149" cy="207163"/>
          </a:xfrm>
          <a:custGeom>
            <a:avLst/>
            <a:gdLst>
              <a:gd name="T0" fmla="*/ 84 w 164"/>
              <a:gd name="T1" fmla="*/ 0 h 164"/>
              <a:gd name="T2" fmla="*/ 84 w 164"/>
              <a:gd name="T3" fmla="*/ 0 h 164"/>
              <a:gd name="T4" fmla="*/ 163 w 164"/>
              <a:gd name="T5" fmla="*/ 78 h 164"/>
              <a:gd name="T6" fmla="*/ 84 w 164"/>
              <a:gd name="T7" fmla="*/ 163 h 164"/>
              <a:gd name="T8" fmla="*/ 0 w 164"/>
              <a:gd name="T9" fmla="*/ 78 h 164"/>
              <a:gd name="T10" fmla="*/ 84 w 164"/>
              <a:gd name="T11" fmla="*/ 0 h 164"/>
              <a:gd name="T12" fmla="*/ 84 w 164"/>
              <a:gd name="T13" fmla="*/ 0 h 164"/>
              <a:gd name="T14" fmla="*/ 84 w 164"/>
              <a:gd name="T15" fmla="*/ 0 h 164"/>
              <a:gd name="T16" fmla="*/ 0 w 164"/>
              <a:gd name="T17" fmla="*/ 78 h 164"/>
              <a:gd name="T18" fmla="*/ 84 w 164"/>
              <a:gd name="T19" fmla="*/ 163 h 164"/>
              <a:gd name="T20" fmla="*/ 163 w 164"/>
              <a:gd name="T21" fmla="*/ 78 h 164"/>
              <a:gd name="T22" fmla="*/ 84 w 164"/>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64">
                <a:moveTo>
                  <a:pt x="84" y="0"/>
                </a:moveTo>
                <a:lnTo>
                  <a:pt x="84" y="0"/>
                </a:lnTo>
                <a:cubicBezTo>
                  <a:pt x="127" y="0"/>
                  <a:pt x="163" y="36"/>
                  <a:pt x="163" y="78"/>
                </a:cubicBezTo>
                <a:cubicBezTo>
                  <a:pt x="163" y="127"/>
                  <a:pt x="127" y="163"/>
                  <a:pt x="84" y="163"/>
                </a:cubicBezTo>
                <a:cubicBezTo>
                  <a:pt x="36" y="163"/>
                  <a:pt x="0" y="127"/>
                  <a:pt x="0" y="78"/>
                </a:cubicBezTo>
                <a:cubicBezTo>
                  <a:pt x="0" y="36"/>
                  <a:pt x="36" y="0"/>
                  <a:pt x="84" y="0"/>
                </a:cubicBezTo>
                <a:lnTo>
                  <a:pt x="84" y="0"/>
                </a:lnTo>
                <a:lnTo>
                  <a:pt x="84" y="0"/>
                </a:lnTo>
                <a:cubicBezTo>
                  <a:pt x="36" y="0"/>
                  <a:pt x="0" y="36"/>
                  <a:pt x="0" y="78"/>
                </a:cubicBezTo>
                <a:cubicBezTo>
                  <a:pt x="0" y="127"/>
                  <a:pt x="36" y="163"/>
                  <a:pt x="84" y="163"/>
                </a:cubicBezTo>
                <a:cubicBezTo>
                  <a:pt x="127" y="163"/>
                  <a:pt x="163" y="127"/>
                  <a:pt x="163" y="78"/>
                </a:cubicBezTo>
                <a:cubicBezTo>
                  <a:pt x="163" y="36"/>
                  <a:pt x="127" y="0"/>
                  <a:pt x="8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49" name="Freeform 883"/>
          <p:cNvSpPr>
            <a:spLocks noChangeArrowheads="1"/>
          </p:cNvSpPr>
          <p:nvPr/>
        </p:nvSpPr>
        <p:spPr bwMode="auto">
          <a:xfrm>
            <a:off x="9238766" y="9784160"/>
            <a:ext cx="100774" cy="111979"/>
          </a:xfrm>
          <a:custGeom>
            <a:avLst/>
            <a:gdLst>
              <a:gd name="T0" fmla="*/ 42 w 79"/>
              <a:gd name="T1" fmla="*/ 85 h 86"/>
              <a:gd name="T2" fmla="*/ 42 w 79"/>
              <a:gd name="T3" fmla="*/ 85 h 86"/>
              <a:gd name="T4" fmla="*/ 0 w 79"/>
              <a:gd name="T5" fmla="*/ 42 h 86"/>
              <a:gd name="T6" fmla="*/ 42 w 79"/>
              <a:gd name="T7" fmla="*/ 0 h 86"/>
              <a:gd name="T8" fmla="*/ 78 w 79"/>
              <a:gd name="T9" fmla="*/ 42 h 86"/>
              <a:gd name="T10" fmla="*/ 42 w 79"/>
              <a:gd name="T11" fmla="*/ 85 h 86"/>
            </a:gdLst>
            <a:ahLst/>
            <a:cxnLst>
              <a:cxn ang="0">
                <a:pos x="T0" y="T1"/>
              </a:cxn>
              <a:cxn ang="0">
                <a:pos x="T2" y="T3"/>
              </a:cxn>
              <a:cxn ang="0">
                <a:pos x="T4" y="T5"/>
              </a:cxn>
              <a:cxn ang="0">
                <a:pos x="T6" y="T7"/>
              </a:cxn>
              <a:cxn ang="0">
                <a:pos x="T8" y="T9"/>
              </a:cxn>
              <a:cxn ang="0">
                <a:pos x="T10" y="T11"/>
              </a:cxn>
            </a:cxnLst>
            <a:rect l="0" t="0" r="r" b="b"/>
            <a:pathLst>
              <a:path w="79" h="86">
                <a:moveTo>
                  <a:pt x="42" y="85"/>
                </a:moveTo>
                <a:lnTo>
                  <a:pt x="42" y="85"/>
                </a:lnTo>
                <a:cubicBezTo>
                  <a:pt x="18" y="85"/>
                  <a:pt x="0" y="67"/>
                  <a:pt x="0" y="42"/>
                </a:cubicBezTo>
                <a:cubicBezTo>
                  <a:pt x="0" y="18"/>
                  <a:pt x="18" y="0"/>
                  <a:pt x="42" y="0"/>
                </a:cubicBezTo>
                <a:cubicBezTo>
                  <a:pt x="60" y="0"/>
                  <a:pt x="78" y="18"/>
                  <a:pt x="78" y="42"/>
                </a:cubicBezTo>
                <a:cubicBezTo>
                  <a:pt x="78" y="67"/>
                  <a:pt x="60" y="85"/>
                  <a:pt x="42"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50" name="Freeform 884"/>
          <p:cNvSpPr>
            <a:spLocks noChangeArrowheads="1"/>
          </p:cNvSpPr>
          <p:nvPr/>
        </p:nvSpPr>
        <p:spPr bwMode="auto">
          <a:xfrm>
            <a:off x="9238766" y="9784160"/>
            <a:ext cx="100774" cy="111979"/>
          </a:xfrm>
          <a:custGeom>
            <a:avLst/>
            <a:gdLst>
              <a:gd name="T0" fmla="*/ 42 w 79"/>
              <a:gd name="T1" fmla="*/ 0 h 86"/>
              <a:gd name="T2" fmla="*/ 42 w 79"/>
              <a:gd name="T3" fmla="*/ 0 h 86"/>
              <a:gd name="T4" fmla="*/ 78 w 79"/>
              <a:gd name="T5" fmla="*/ 42 h 86"/>
              <a:gd name="T6" fmla="*/ 42 w 79"/>
              <a:gd name="T7" fmla="*/ 85 h 86"/>
              <a:gd name="T8" fmla="*/ 0 w 79"/>
              <a:gd name="T9" fmla="*/ 42 h 86"/>
              <a:gd name="T10" fmla="*/ 42 w 79"/>
              <a:gd name="T11" fmla="*/ 0 h 86"/>
              <a:gd name="T12" fmla="*/ 42 w 79"/>
              <a:gd name="T13" fmla="*/ 0 h 86"/>
              <a:gd name="T14" fmla="*/ 42 w 79"/>
              <a:gd name="T15" fmla="*/ 0 h 86"/>
              <a:gd name="T16" fmla="*/ 0 w 79"/>
              <a:gd name="T17" fmla="*/ 42 h 86"/>
              <a:gd name="T18" fmla="*/ 42 w 79"/>
              <a:gd name="T19" fmla="*/ 85 h 86"/>
              <a:gd name="T20" fmla="*/ 78 w 79"/>
              <a:gd name="T21" fmla="*/ 42 h 86"/>
              <a:gd name="T22" fmla="*/ 42 w 79"/>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86">
                <a:moveTo>
                  <a:pt x="42" y="0"/>
                </a:moveTo>
                <a:lnTo>
                  <a:pt x="42" y="0"/>
                </a:lnTo>
                <a:cubicBezTo>
                  <a:pt x="60" y="0"/>
                  <a:pt x="78" y="18"/>
                  <a:pt x="78" y="42"/>
                </a:cubicBezTo>
                <a:cubicBezTo>
                  <a:pt x="78" y="67"/>
                  <a:pt x="60" y="85"/>
                  <a:pt x="42" y="85"/>
                </a:cubicBezTo>
                <a:cubicBezTo>
                  <a:pt x="18" y="85"/>
                  <a:pt x="0" y="67"/>
                  <a:pt x="0" y="42"/>
                </a:cubicBezTo>
                <a:cubicBezTo>
                  <a:pt x="0" y="18"/>
                  <a:pt x="18" y="0"/>
                  <a:pt x="42" y="0"/>
                </a:cubicBezTo>
                <a:lnTo>
                  <a:pt x="42" y="0"/>
                </a:lnTo>
                <a:lnTo>
                  <a:pt x="42" y="0"/>
                </a:lnTo>
                <a:cubicBezTo>
                  <a:pt x="18" y="0"/>
                  <a:pt x="0" y="18"/>
                  <a:pt x="0" y="42"/>
                </a:cubicBezTo>
                <a:cubicBezTo>
                  <a:pt x="0" y="67"/>
                  <a:pt x="18" y="85"/>
                  <a:pt x="42" y="85"/>
                </a:cubicBezTo>
                <a:cubicBezTo>
                  <a:pt x="60" y="85"/>
                  <a:pt x="78" y="67"/>
                  <a:pt x="78" y="42"/>
                </a:cubicBezTo>
                <a:cubicBezTo>
                  <a:pt x="78" y="18"/>
                  <a:pt x="60"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51" name="Freeform 885"/>
          <p:cNvSpPr>
            <a:spLocks noChangeArrowheads="1"/>
          </p:cNvSpPr>
          <p:nvPr/>
        </p:nvSpPr>
        <p:spPr bwMode="auto">
          <a:xfrm>
            <a:off x="9765033" y="9381038"/>
            <a:ext cx="207149" cy="212760"/>
          </a:xfrm>
          <a:custGeom>
            <a:avLst/>
            <a:gdLst>
              <a:gd name="T0" fmla="*/ 84 w 164"/>
              <a:gd name="T1" fmla="*/ 168 h 169"/>
              <a:gd name="T2" fmla="*/ 84 w 164"/>
              <a:gd name="T3" fmla="*/ 168 h 169"/>
              <a:gd name="T4" fmla="*/ 0 w 164"/>
              <a:gd name="T5" fmla="*/ 84 h 169"/>
              <a:gd name="T6" fmla="*/ 84 w 164"/>
              <a:gd name="T7" fmla="*/ 0 h 169"/>
              <a:gd name="T8" fmla="*/ 163 w 164"/>
              <a:gd name="T9" fmla="*/ 84 h 169"/>
              <a:gd name="T10" fmla="*/ 84 w 164"/>
              <a:gd name="T11" fmla="*/ 168 h 169"/>
            </a:gdLst>
            <a:ahLst/>
            <a:cxnLst>
              <a:cxn ang="0">
                <a:pos x="T0" y="T1"/>
              </a:cxn>
              <a:cxn ang="0">
                <a:pos x="T2" y="T3"/>
              </a:cxn>
              <a:cxn ang="0">
                <a:pos x="T4" y="T5"/>
              </a:cxn>
              <a:cxn ang="0">
                <a:pos x="T6" y="T7"/>
              </a:cxn>
              <a:cxn ang="0">
                <a:pos x="T8" y="T9"/>
              </a:cxn>
              <a:cxn ang="0">
                <a:pos x="T10" y="T11"/>
              </a:cxn>
            </a:cxnLst>
            <a:rect l="0" t="0" r="r" b="b"/>
            <a:pathLst>
              <a:path w="164" h="169">
                <a:moveTo>
                  <a:pt x="84" y="168"/>
                </a:moveTo>
                <a:lnTo>
                  <a:pt x="84" y="168"/>
                </a:lnTo>
                <a:cubicBezTo>
                  <a:pt x="36" y="168"/>
                  <a:pt x="0" y="126"/>
                  <a:pt x="0" y="84"/>
                </a:cubicBezTo>
                <a:cubicBezTo>
                  <a:pt x="0" y="36"/>
                  <a:pt x="36" y="0"/>
                  <a:pt x="84" y="0"/>
                </a:cubicBezTo>
                <a:cubicBezTo>
                  <a:pt x="126" y="0"/>
                  <a:pt x="163" y="36"/>
                  <a:pt x="163" y="84"/>
                </a:cubicBezTo>
                <a:cubicBezTo>
                  <a:pt x="163" y="126"/>
                  <a:pt x="126" y="168"/>
                  <a:pt x="84" y="16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52" name="Freeform 886"/>
          <p:cNvSpPr>
            <a:spLocks noChangeArrowheads="1"/>
          </p:cNvSpPr>
          <p:nvPr/>
        </p:nvSpPr>
        <p:spPr bwMode="auto">
          <a:xfrm>
            <a:off x="9765033" y="9381038"/>
            <a:ext cx="218347" cy="212760"/>
          </a:xfrm>
          <a:custGeom>
            <a:avLst/>
            <a:gdLst>
              <a:gd name="T0" fmla="*/ 84 w 170"/>
              <a:gd name="T1" fmla="*/ 0 h 169"/>
              <a:gd name="T2" fmla="*/ 84 w 170"/>
              <a:gd name="T3" fmla="*/ 0 h 169"/>
              <a:gd name="T4" fmla="*/ 163 w 170"/>
              <a:gd name="T5" fmla="*/ 84 h 169"/>
              <a:gd name="T6" fmla="*/ 84 w 170"/>
              <a:gd name="T7" fmla="*/ 162 h 169"/>
              <a:gd name="T8" fmla="*/ 0 w 170"/>
              <a:gd name="T9" fmla="*/ 84 h 169"/>
              <a:gd name="T10" fmla="*/ 84 w 170"/>
              <a:gd name="T11" fmla="*/ 0 h 169"/>
              <a:gd name="T12" fmla="*/ 84 w 170"/>
              <a:gd name="T13" fmla="*/ 0 h 169"/>
              <a:gd name="T14" fmla="*/ 84 w 170"/>
              <a:gd name="T15" fmla="*/ 0 h 169"/>
              <a:gd name="T16" fmla="*/ 0 w 170"/>
              <a:gd name="T17" fmla="*/ 84 h 169"/>
              <a:gd name="T18" fmla="*/ 84 w 170"/>
              <a:gd name="T19" fmla="*/ 168 h 169"/>
              <a:gd name="T20" fmla="*/ 169 w 170"/>
              <a:gd name="T21" fmla="*/ 84 h 169"/>
              <a:gd name="T22" fmla="*/ 84 w 170"/>
              <a:gd name="T2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169">
                <a:moveTo>
                  <a:pt x="84" y="0"/>
                </a:moveTo>
                <a:lnTo>
                  <a:pt x="84" y="0"/>
                </a:lnTo>
                <a:cubicBezTo>
                  <a:pt x="126" y="0"/>
                  <a:pt x="163" y="42"/>
                  <a:pt x="163" y="84"/>
                </a:cubicBezTo>
                <a:cubicBezTo>
                  <a:pt x="163" y="126"/>
                  <a:pt x="126" y="162"/>
                  <a:pt x="84" y="162"/>
                </a:cubicBezTo>
                <a:cubicBezTo>
                  <a:pt x="36" y="162"/>
                  <a:pt x="0" y="126"/>
                  <a:pt x="0" y="84"/>
                </a:cubicBezTo>
                <a:cubicBezTo>
                  <a:pt x="0" y="42"/>
                  <a:pt x="36" y="0"/>
                  <a:pt x="84" y="0"/>
                </a:cubicBezTo>
                <a:lnTo>
                  <a:pt x="84" y="0"/>
                </a:lnTo>
                <a:lnTo>
                  <a:pt x="84" y="0"/>
                </a:lnTo>
                <a:cubicBezTo>
                  <a:pt x="36" y="0"/>
                  <a:pt x="0" y="36"/>
                  <a:pt x="0" y="84"/>
                </a:cubicBezTo>
                <a:cubicBezTo>
                  <a:pt x="0" y="132"/>
                  <a:pt x="36" y="168"/>
                  <a:pt x="84" y="168"/>
                </a:cubicBezTo>
                <a:cubicBezTo>
                  <a:pt x="126" y="168"/>
                  <a:pt x="169" y="132"/>
                  <a:pt x="169" y="84"/>
                </a:cubicBezTo>
                <a:cubicBezTo>
                  <a:pt x="169" y="36"/>
                  <a:pt x="126" y="0"/>
                  <a:pt x="8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53" name="Freeform 887"/>
          <p:cNvSpPr>
            <a:spLocks noChangeArrowheads="1"/>
          </p:cNvSpPr>
          <p:nvPr/>
        </p:nvSpPr>
        <p:spPr bwMode="auto">
          <a:xfrm>
            <a:off x="9137988" y="8597181"/>
            <a:ext cx="201548" cy="201562"/>
          </a:xfrm>
          <a:custGeom>
            <a:avLst/>
            <a:gdLst>
              <a:gd name="T0" fmla="*/ 79 w 158"/>
              <a:gd name="T1" fmla="*/ 157 h 158"/>
              <a:gd name="T2" fmla="*/ 79 w 158"/>
              <a:gd name="T3" fmla="*/ 157 h 158"/>
              <a:gd name="T4" fmla="*/ 0 w 158"/>
              <a:gd name="T5" fmla="*/ 78 h 158"/>
              <a:gd name="T6" fmla="*/ 79 w 158"/>
              <a:gd name="T7" fmla="*/ 0 h 158"/>
              <a:gd name="T8" fmla="*/ 157 w 158"/>
              <a:gd name="T9" fmla="*/ 78 h 158"/>
              <a:gd name="T10" fmla="*/ 79 w 158"/>
              <a:gd name="T11" fmla="*/ 157 h 158"/>
            </a:gdLst>
            <a:ahLst/>
            <a:cxnLst>
              <a:cxn ang="0">
                <a:pos x="T0" y="T1"/>
              </a:cxn>
              <a:cxn ang="0">
                <a:pos x="T2" y="T3"/>
              </a:cxn>
              <a:cxn ang="0">
                <a:pos x="T4" y="T5"/>
              </a:cxn>
              <a:cxn ang="0">
                <a:pos x="T6" y="T7"/>
              </a:cxn>
              <a:cxn ang="0">
                <a:pos x="T8" y="T9"/>
              </a:cxn>
              <a:cxn ang="0">
                <a:pos x="T10" y="T11"/>
              </a:cxn>
            </a:cxnLst>
            <a:rect l="0" t="0" r="r" b="b"/>
            <a:pathLst>
              <a:path w="158" h="158">
                <a:moveTo>
                  <a:pt x="79" y="157"/>
                </a:moveTo>
                <a:lnTo>
                  <a:pt x="79" y="157"/>
                </a:lnTo>
                <a:cubicBezTo>
                  <a:pt x="30" y="157"/>
                  <a:pt x="0" y="121"/>
                  <a:pt x="0" y="78"/>
                </a:cubicBezTo>
                <a:cubicBezTo>
                  <a:pt x="0" y="36"/>
                  <a:pt x="30" y="0"/>
                  <a:pt x="79" y="0"/>
                </a:cubicBezTo>
                <a:cubicBezTo>
                  <a:pt x="121" y="0"/>
                  <a:pt x="157" y="36"/>
                  <a:pt x="157" y="78"/>
                </a:cubicBezTo>
                <a:cubicBezTo>
                  <a:pt x="157" y="121"/>
                  <a:pt x="121" y="157"/>
                  <a:pt x="79" y="15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54" name="Freeform 888"/>
          <p:cNvSpPr>
            <a:spLocks noChangeArrowheads="1"/>
          </p:cNvSpPr>
          <p:nvPr/>
        </p:nvSpPr>
        <p:spPr bwMode="auto">
          <a:xfrm>
            <a:off x="9137988" y="8597181"/>
            <a:ext cx="201548" cy="201562"/>
          </a:xfrm>
          <a:custGeom>
            <a:avLst/>
            <a:gdLst>
              <a:gd name="T0" fmla="*/ 79 w 158"/>
              <a:gd name="T1" fmla="*/ 0 h 158"/>
              <a:gd name="T2" fmla="*/ 79 w 158"/>
              <a:gd name="T3" fmla="*/ 0 h 158"/>
              <a:gd name="T4" fmla="*/ 151 w 158"/>
              <a:gd name="T5" fmla="*/ 78 h 158"/>
              <a:gd name="T6" fmla="*/ 79 w 158"/>
              <a:gd name="T7" fmla="*/ 157 h 158"/>
              <a:gd name="T8" fmla="*/ 0 w 158"/>
              <a:gd name="T9" fmla="*/ 78 h 158"/>
              <a:gd name="T10" fmla="*/ 79 w 158"/>
              <a:gd name="T11" fmla="*/ 0 h 158"/>
              <a:gd name="T12" fmla="*/ 79 w 158"/>
              <a:gd name="T13" fmla="*/ 0 h 158"/>
              <a:gd name="T14" fmla="*/ 79 w 158"/>
              <a:gd name="T15" fmla="*/ 0 h 158"/>
              <a:gd name="T16" fmla="*/ 0 w 158"/>
              <a:gd name="T17" fmla="*/ 78 h 158"/>
              <a:gd name="T18" fmla="*/ 79 w 158"/>
              <a:gd name="T19" fmla="*/ 157 h 158"/>
              <a:gd name="T20" fmla="*/ 157 w 158"/>
              <a:gd name="T21" fmla="*/ 78 h 158"/>
              <a:gd name="T22" fmla="*/ 79 w 158"/>
              <a:gd name="T23"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58">
                <a:moveTo>
                  <a:pt x="79" y="0"/>
                </a:moveTo>
                <a:lnTo>
                  <a:pt x="79" y="0"/>
                </a:lnTo>
                <a:cubicBezTo>
                  <a:pt x="121" y="0"/>
                  <a:pt x="151" y="36"/>
                  <a:pt x="151" y="78"/>
                </a:cubicBezTo>
                <a:cubicBezTo>
                  <a:pt x="151" y="121"/>
                  <a:pt x="121" y="157"/>
                  <a:pt x="79" y="157"/>
                </a:cubicBezTo>
                <a:cubicBezTo>
                  <a:pt x="36" y="157"/>
                  <a:pt x="0" y="121"/>
                  <a:pt x="0" y="78"/>
                </a:cubicBezTo>
                <a:cubicBezTo>
                  <a:pt x="0" y="36"/>
                  <a:pt x="36" y="0"/>
                  <a:pt x="79" y="0"/>
                </a:cubicBezTo>
                <a:lnTo>
                  <a:pt x="79" y="0"/>
                </a:lnTo>
                <a:lnTo>
                  <a:pt x="79" y="0"/>
                </a:lnTo>
                <a:cubicBezTo>
                  <a:pt x="30" y="0"/>
                  <a:pt x="0" y="36"/>
                  <a:pt x="0" y="78"/>
                </a:cubicBezTo>
                <a:cubicBezTo>
                  <a:pt x="0" y="121"/>
                  <a:pt x="30" y="157"/>
                  <a:pt x="79" y="157"/>
                </a:cubicBezTo>
                <a:cubicBezTo>
                  <a:pt x="121" y="157"/>
                  <a:pt x="157" y="121"/>
                  <a:pt x="157" y="78"/>
                </a:cubicBezTo>
                <a:cubicBezTo>
                  <a:pt x="157" y="36"/>
                  <a:pt x="121" y="0"/>
                  <a:pt x="7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55" name="Freeform 889"/>
          <p:cNvSpPr>
            <a:spLocks noChangeArrowheads="1"/>
          </p:cNvSpPr>
          <p:nvPr/>
        </p:nvSpPr>
        <p:spPr bwMode="auto">
          <a:xfrm>
            <a:off x="9009224" y="8793150"/>
            <a:ext cx="190350" cy="184764"/>
          </a:xfrm>
          <a:custGeom>
            <a:avLst/>
            <a:gdLst>
              <a:gd name="T0" fmla="*/ 78 w 151"/>
              <a:gd name="T1" fmla="*/ 145 h 146"/>
              <a:gd name="T2" fmla="*/ 78 w 151"/>
              <a:gd name="T3" fmla="*/ 145 h 146"/>
              <a:gd name="T4" fmla="*/ 0 w 151"/>
              <a:gd name="T5" fmla="*/ 72 h 146"/>
              <a:gd name="T6" fmla="*/ 78 w 151"/>
              <a:gd name="T7" fmla="*/ 0 h 146"/>
              <a:gd name="T8" fmla="*/ 150 w 151"/>
              <a:gd name="T9" fmla="*/ 72 h 146"/>
              <a:gd name="T10" fmla="*/ 78 w 151"/>
              <a:gd name="T11" fmla="*/ 145 h 146"/>
            </a:gdLst>
            <a:ahLst/>
            <a:cxnLst>
              <a:cxn ang="0">
                <a:pos x="T0" y="T1"/>
              </a:cxn>
              <a:cxn ang="0">
                <a:pos x="T2" y="T3"/>
              </a:cxn>
              <a:cxn ang="0">
                <a:pos x="T4" y="T5"/>
              </a:cxn>
              <a:cxn ang="0">
                <a:pos x="T6" y="T7"/>
              </a:cxn>
              <a:cxn ang="0">
                <a:pos x="T8" y="T9"/>
              </a:cxn>
              <a:cxn ang="0">
                <a:pos x="T10" y="T11"/>
              </a:cxn>
            </a:cxnLst>
            <a:rect l="0" t="0" r="r" b="b"/>
            <a:pathLst>
              <a:path w="151" h="146">
                <a:moveTo>
                  <a:pt x="78" y="145"/>
                </a:moveTo>
                <a:lnTo>
                  <a:pt x="78" y="145"/>
                </a:lnTo>
                <a:cubicBezTo>
                  <a:pt x="36" y="145"/>
                  <a:pt x="0" y="115"/>
                  <a:pt x="0" y="72"/>
                </a:cubicBezTo>
                <a:cubicBezTo>
                  <a:pt x="0" y="30"/>
                  <a:pt x="36" y="0"/>
                  <a:pt x="78" y="0"/>
                </a:cubicBezTo>
                <a:cubicBezTo>
                  <a:pt x="120" y="0"/>
                  <a:pt x="150" y="30"/>
                  <a:pt x="150" y="72"/>
                </a:cubicBezTo>
                <a:cubicBezTo>
                  <a:pt x="150" y="115"/>
                  <a:pt x="120" y="145"/>
                  <a:pt x="78" y="14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56" name="Freeform 890"/>
          <p:cNvSpPr>
            <a:spLocks noChangeArrowheads="1"/>
          </p:cNvSpPr>
          <p:nvPr/>
        </p:nvSpPr>
        <p:spPr bwMode="auto">
          <a:xfrm>
            <a:off x="9009224" y="8793150"/>
            <a:ext cx="190350" cy="190365"/>
          </a:xfrm>
          <a:custGeom>
            <a:avLst/>
            <a:gdLst>
              <a:gd name="T0" fmla="*/ 78 w 151"/>
              <a:gd name="T1" fmla="*/ 0 h 152"/>
              <a:gd name="T2" fmla="*/ 78 w 151"/>
              <a:gd name="T3" fmla="*/ 0 h 152"/>
              <a:gd name="T4" fmla="*/ 150 w 151"/>
              <a:gd name="T5" fmla="*/ 72 h 152"/>
              <a:gd name="T6" fmla="*/ 78 w 151"/>
              <a:gd name="T7" fmla="*/ 145 h 152"/>
              <a:gd name="T8" fmla="*/ 6 w 151"/>
              <a:gd name="T9" fmla="*/ 72 h 152"/>
              <a:gd name="T10" fmla="*/ 78 w 151"/>
              <a:gd name="T11" fmla="*/ 0 h 152"/>
              <a:gd name="T12" fmla="*/ 78 w 151"/>
              <a:gd name="T13" fmla="*/ 0 h 152"/>
              <a:gd name="T14" fmla="*/ 78 w 151"/>
              <a:gd name="T15" fmla="*/ 0 h 152"/>
              <a:gd name="T16" fmla="*/ 0 w 151"/>
              <a:gd name="T17" fmla="*/ 72 h 152"/>
              <a:gd name="T18" fmla="*/ 78 w 151"/>
              <a:gd name="T19" fmla="*/ 151 h 152"/>
              <a:gd name="T20" fmla="*/ 150 w 151"/>
              <a:gd name="T21" fmla="*/ 72 h 152"/>
              <a:gd name="T22" fmla="*/ 78 w 151"/>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 h="152">
                <a:moveTo>
                  <a:pt x="78" y="0"/>
                </a:moveTo>
                <a:lnTo>
                  <a:pt x="78" y="0"/>
                </a:lnTo>
                <a:cubicBezTo>
                  <a:pt x="114" y="0"/>
                  <a:pt x="150" y="30"/>
                  <a:pt x="150" y="72"/>
                </a:cubicBezTo>
                <a:cubicBezTo>
                  <a:pt x="150" y="115"/>
                  <a:pt x="114" y="145"/>
                  <a:pt x="78" y="145"/>
                </a:cubicBezTo>
                <a:cubicBezTo>
                  <a:pt x="36" y="145"/>
                  <a:pt x="6" y="115"/>
                  <a:pt x="6" y="72"/>
                </a:cubicBezTo>
                <a:cubicBezTo>
                  <a:pt x="6" y="30"/>
                  <a:pt x="36" y="0"/>
                  <a:pt x="78" y="0"/>
                </a:cubicBezTo>
                <a:lnTo>
                  <a:pt x="78" y="0"/>
                </a:lnTo>
                <a:lnTo>
                  <a:pt x="78" y="0"/>
                </a:lnTo>
                <a:cubicBezTo>
                  <a:pt x="36" y="0"/>
                  <a:pt x="0" y="30"/>
                  <a:pt x="0" y="72"/>
                </a:cubicBezTo>
                <a:cubicBezTo>
                  <a:pt x="0" y="115"/>
                  <a:pt x="36" y="151"/>
                  <a:pt x="78" y="151"/>
                </a:cubicBezTo>
                <a:cubicBezTo>
                  <a:pt x="120" y="151"/>
                  <a:pt x="150" y="115"/>
                  <a:pt x="150" y="72"/>
                </a:cubicBezTo>
                <a:cubicBezTo>
                  <a:pt x="150" y="30"/>
                  <a:pt x="120" y="0"/>
                  <a:pt x="7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57" name="Freeform 891"/>
          <p:cNvSpPr>
            <a:spLocks noChangeArrowheads="1"/>
          </p:cNvSpPr>
          <p:nvPr/>
        </p:nvSpPr>
        <p:spPr bwMode="auto">
          <a:xfrm>
            <a:off x="10515243" y="7673358"/>
            <a:ext cx="190350" cy="184764"/>
          </a:xfrm>
          <a:custGeom>
            <a:avLst/>
            <a:gdLst>
              <a:gd name="T0" fmla="*/ 73 w 152"/>
              <a:gd name="T1" fmla="*/ 145 h 146"/>
              <a:gd name="T2" fmla="*/ 73 w 152"/>
              <a:gd name="T3" fmla="*/ 145 h 146"/>
              <a:gd name="T4" fmla="*/ 0 w 152"/>
              <a:gd name="T5" fmla="*/ 72 h 146"/>
              <a:gd name="T6" fmla="*/ 73 w 152"/>
              <a:gd name="T7" fmla="*/ 0 h 146"/>
              <a:gd name="T8" fmla="*/ 151 w 152"/>
              <a:gd name="T9" fmla="*/ 72 h 146"/>
              <a:gd name="T10" fmla="*/ 73 w 152"/>
              <a:gd name="T11" fmla="*/ 145 h 146"/>
            </a:gdLst>
            <a:ahLst/>
            <a:cxnLst>
              <a:cxn ang="0">
                <a:pos x="T0" y="T1"/>
              </a:cxn>
              <a:cxn ang="0">
                <a:pos x="T2" y="T3"/>
              </a:cxn>
              <a:cxn ang="0">
                <a:pos x="T4" y="T5"/>
              </a:cxn>
              <a:cxn ang="0">
                <a:pos x="T6" y="T7"/>
              </a:cxn>
              <a:cxn ang="0">
                <a:pos x="T8" y="T9"/>
              </a:cxn>
              <a:cxn ang="0">
                <a:pos x="T10" y="T11"/>
              </a:cxn>
            </a:cxnLst>
            <a:rect l="0" t="0" r="r" b="b"/>
            <a:pathLst>
              <a:path w="152" h="146">
                <a:moveTo>
                  <a:pt x="73" y="145"/>
                </a:moveTo>
                <a:lnTo>
                  <a:pt x="73" y="145"/>
                </a:lnTo>
                <a:cubicBezTo>
                  <a:pt x="36" y="145"/>
                  <a:pt x="0" y="115"/>
                  <a:pt x="0" y="72"/>
                </a:cubicBezTo>
                <a:cubicBezTo>
                  <a:pt x="0" y="30"/>
                  <a:pt x="36" y="0"/>
                  <a:pt x="73" y="0"/>
                </a:cubicBezTo>
                <a:cubicBezTo>
                  <a:pt x="115" y="0"/>
                  <a:pt x="151" y="30"/>
                  <a:pt x="151" y="72"/>
                </a:cubicBezTo>
                <a:cubicBezTo>
                  <a:pt x="151" y="115"/>
                  <a:pt x="115" y="145"/>
                  <a:pt x="73" y="14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58" name="Freeform 892"/>
          <p:cNvSpPr>
            <a:spLocks noChangeArrowheads="1"/>
          </p:cNvSpPr>
          <p:nvPr/>
        </p:nvSpPr>
        <p:spPr bwMode="auto">
          <a:xfrm>
            <a:off x="10515243" y="7673358"/>
            <a:ext cx="190350" cy="190365"/>
          </a:xfrm>
          <a:custGeom>
            <a:avLst/>
            <a:gdLst>
              <a:gd name="T0" fmla="*/ 73 w 152"/>
              <a:gd name="T1" fmla="*/ 0 h 152"/>
              <a:gd name="T2" fmla="*/ 73 w 152"/>
              <a:gd name="T3" fmla="*/ 0 h 152"/>
              <a:gd name="T4" fmla="*/ 151 w 152"/>
              <a:gd name="T5" fmla="*/ 72 h 152"/>
              <a:gd name="T6" fmla="*/ 73 w 152"/>
              <a:gd name="T7" fmla="*/ 145 h 152"/>
              <a:gd name="T8" fmla="*/ 0 w 152"/>
              <a:gd name="T9" fmla="*/ 72 h 152"/>
              <a:gd name="T10" fmla="*/ 73 w 152"/>
              <a:gd name="T11" fmla="*/ 0 h 152"/>
              <a:gd name="T12" fmla="*/ 73 w 152"/>
              <a:gd name="T13" fmla="*/ 0 h 152"/>
              <a:gd name="T14" fmla="*/ 73 w 152"/>
              <a:gd name="T15" fmla="*/ 0 h 152"/>
              <a:gd name="T16" fmla="*/ 0 w 152"/>
              <a:gd name="T17" fmla="*/ 72 h 152"/>
              <a:gd name="T18" fmla="*/ 73 w 152"/>
              <a:gd name="T19" fmla="*/ 151 h 152"/>
              <a:gd name="T20" fmla="*/ 151 w 152"/>
              <a:gd name="T21" fmla="*/ 72 h 152"/>
              <a:gd name="T22" fmla="*/ 73 w 152"/>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2">
                <a:moveTo>
                  <a:pt x="73" y="0"/>
                </a:moveTo>
                <a:lnTo>
                  <a:pt x="73" y="0"/>
                </a:lnTo>
                <a:cubicBezTo>
                  <a:pt x="115" y="0"/>
                  <a:pt x="151" y="30"/>
                  <a:pt x="151" y="72"/>
                </a:cubicBezTo>
                <a:cubicBezTo>
                  <a:pt x="151" y="115"/>
                  <a:pt x="115" y="145"/>
                  <a:pt x="73" y="145"/>
                </a:cubicBezTo>
                <a:cubicBezTo>
                  <a:pt x="36" y="145"/>
                  <a:pt x="0" y="115"/>
                  <a:pt x="0" y="72"/>
                </a:cubicBezTo>
                <a:cubicBezTo>
                  <a:pt x="0" y="30"/>
                  <a:pt x="36" y="0"/>
                  <a:pt x="73" y="0"/>
                </a:cubicBezTo>
                <a:lnTo>
                  <a:pt x="73" y="0"/>
                </a:lnTo>
                <a:lnTo>
                  <a:pt x="73" y="0"/>
                </a:lnTo>
                <a:cubicBezTo>
                  <a:pt x="36" y="0"/>
                  <a:pt x="0" y="30"/>
                  <a:pt x="0" y="72"/>
                </a:cubicBezTo>
                <a:cubicBezTo>
                  <a:pt x="0" y="115"/>
                  <a:pt x="36" y="151"/>
                  <a:pt x="73" y="151"/>
                </a:cubicBezTo>
                <a:cubicBezTo>
                  <a:pt x="115" y="151"/>
                  <a:pt x="151" y="115"/>
                  <a:pt x="151" y="72"/>
                </a:cubicBezTo>
                <a:cubicBezTo>
                  <a:pt x="151" y="30"/>
                  <a:pt x="115" y="0"/>
                  <a:pt x="7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59" name="Freeform 893"/>
          <p:cNvSpPr>
            <a:spLocks noChangeArrowheads="1"/>
          </p:cNvSpPr>
          <p:nvPr/>
        </p:nvSpPr>
        <p:spPr bwMode="auto">
          <a:xfrm>
            <a:off x="10336091" y="7152653"/>
            <a:ext cx="190350" cy="190365"/>
          </a:xfrm>
          <a:custGeom>
            <a:avLst/>
            <a:gdLst>
              <a:gd name="T0" fmla="*/ 79 w 152"/>
              <a:gd name="T1" fmla="*/ 151 h 152"/>
              <a:gd name="T2" fmla="*/ 79 w 152"/>
              <a:gd name="T3" fmla="*/ 151 h 152"/>
              <a:gd name="T4" fmla="*/ 0 w 152"/>
              <a:gd name="T5" fmla="*/ 72 h 152"/>
              <a:gd name="T6" fmla="*/ 79 w 152"/>
              <a:gd name="T7" fmla="*/ 0 h 152"/>
              <a:gd name="T8" fmla="*/ 151 w 152"/>
              <a:gd name="T9" fmla="*/ 72 h 152"/>
              <a:gd name="T10" fmla="*/ 79 w 152"/>
              <a:gd name="T11" fmla="*/ 151 h 152"/>
            </a:gdLst>
            <a:ahLst/>
            <a:cxnLst>
              <a:cxn ang="0">
                <a:pos x="T0" y="T1"/>
              </a:cxn>
              <a:cxn ang="0">
                <a:pos x="T2" y="T3"/>
              </a:cxn>
              <a:cxn ang="0">
                <a:pos x="T4" y="T5"/>
              </a:cxn>
              <a:cxn ang="0">
                <a:pos x="T6" y="T7"/>
              </a:cxn>
              <a:cxn ang="0">
                <a:pos x="T8" y="T9"/>
              </a:cxn>
              <a:cxn ang="0">
                <a:pos x="T10" y="T11"/>
              </a:cxn>
            </a:cxnLst>
            <a:rect l="0" t="0" r="r" b="b"/>
            <a:pathLst>
              <a:path w="152" h="152">
                <a:moveTo>
                  <a:pt x="79" y="151"/>
                </a:moveTo>
                <a:lnTo>
                  <a:pt x="79" y="151"/>
                </a:lnTo>
                <a:cubicBezTo>
                  <a:pt x="36" y="151"/>
                  <a:pt x="0" y="114"/>
                  <a:pt x="0" y="72"/>
                </a:cubicBezTo>
                <a:cubicBezTo>
                  <a:pt x="0" y="36"/>
                  <a:pt x="36" y="0"/>
                  <a:pt x="79" y="0"/>
                </a:cubicBezTo>
                <a:cubicBezTo>
                  <a:pt x="115" y="0"/>
                  <a:pt x="151" y="36"/>
                  <a:pt x="151" y="72"/>
                </a:cubicBezTo>
                <a:cubicBezTo>
                  <a:pt x="151" y="114"/>
                  <a:pt x="115" y="151"/>
                  <a:pt x="79" y="15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60" name="Freeform 894"/>
          <p:cNvSpPr>
            <a:spLocks noChangeArrowheads="1"/>
          </p:cNvSpPr>
          <p:nvPr/>
        </p:nvSpPr>
        <p:spPr bwMode="auto">
          <a:xfrm>
            <a:off x="10336091" y="7152653"/>
            <a:ext cx="190350" cy="190365"/>
          </a:xfrm>
          <a:custGeom>
            <a:avLst/>
            <a:gdLst>
              <a:gd name="T0" fmla="*/ 79 w 152"/>
              <a:gd name="T1" fmla="*/ 0 h 152"/>
              <a:gd name="T2" fmla="*/ 79 w 152"/>
              <a:gd name="T3" fmla="*/ 0 h 152"/>
              <a:gd name="T4" fmla="*/ 151 w 152"/>
              <a:gd name="T5" fmla="*/ 72 h 152"/>
              <a:gd name="T6" fmla="*/ 79 w 152"/>
              <a:gd name="T7" fmla="*/ 151 h 152"/>
              <a:gd name="T8" fmla="*/ 0 w 152"/>
              <a:gd name="T9" fmla="*/ 72 h 152"/>
              <a:gd name="T10" fmla="*/ 79 w 152"/>
              <a:gd name="T11" fmla="*/ 0 h 152"/>
              <a:gd name="T12" fmla="*/ 79 w 152"/>
              <a:gd name="T13" fmla="*/ 0 h 152"/>
              <a:gd name="T14" fmla="*/ 79 w 152"/>
              <a:gd name="T15" fmla="*/ 0 h 152"/>
              <a:gd name="T16" fmla="*/ 0 w 152"/>
              <a:gd name="T17" fmla="*/ 72 h 152"/>
              <a:gd name="T18" fmla="*/ 79 w 152"/>
              <a:gd name="T19" fmla="*/ 151 h 152"/>
              <a:gd name="T20" fmla="*/ 151 w 152"/>
              <a:gd name="T21" fmla="*/ 72 h 152"/>
              <a:gd name="T22" fmla="*/ 79 w 152"/>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2">
                <a:moveTo>
                  <a:pt x="79" y="0"/>
                </a:moveTo>
                <a:lnTo>
                  <a:pt x="79" y="0"/>
                </a:lnTo>
                <a:cubicBezTo>
                  <a:pt x="115" y="0"/>
                  <a:pt x="151" y="36"/>
                  <a:pt x="151" y="72"/>
                </a:cubicBezTo>
                <a:cubicBezTo>
                  <a:pt x="151" y="114"/>
                  <a:pt x="115" y="151"/>
                  <a:pt x="79" y="151"/>
                </a:cubicBezTo>
                <a:cubicBezTo>
                  <a:pt x="36" y="151"/>
                  <a:pt x="0" y="114"/>
                  <a:pt x="0" y="72"/>
                </a:cubicBezTo>
                <a:cubicBezTo>
                  <a:pt x="0" y="36"/>
                  <a:pt x="36" y="0"/>
                  <a:pt x="79" y="0"/>
                </a:cubicBezTo>
                <a:lnTo>
                  <a:pt x="79" y="0"/>
                </a:lnTo>
                <a:lnTo>
                  <a:pt x="79" y="0"/>
                </a:lnTo>
                <a:cubicBezTo>
                  <a:pt x="36" y="0"/>
                  <a:pt x="0" y="36"/>
                  <a:pt x="0" y="72"/>
                </a:cubicBezTo>
                <a:cubicBezTo>
                  <a:pt x="0" y="114"/>
                  <a:pt x="36" y="151"/>
                  <a:pt x="79" y="151"/>
                </a:cubicBezTo>
                <a:cubicBezTo>
                  <a:pt x="115" y="151"/>
                  <a:pt x="151" y="114"/>
                  <a:pt x="151" y="72"/>
                </a:cubicBezTo>
                <a:cubicBezTo>
                  <a:pt x="151" y="36"/>
                  <a:pt x="115" y="0"/>
                  <a:pt x="7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61" name="Freeform 895"/>
          <p:cNvSpPr>
            <a:spLocks noChangeArrowheads="1"/>
          </p:cNvSpPr>
          <p:nvPr/>
        </p:nvSpPr>
        <p:spPr bwMode="auto">
          <a:xfrm>
            <a:off x="9457109" y="6329608"/>
            <a:ext cx="184753" cy="190365"/>
          </a:xfrm>
          <a:custGeom>
            <a:avLst/>
            <a:gdLst>
              <a:gd name="T0" fmla="*/ 72 w 145"/>
              <a:gd name="T1" fmla="*/ 151 h 152"/>
              <a:gd name="T2" fmla="*/ 72 w 145"/>
              <a:gd name="T3" fmla="*/ 151 h 152"/>
              <a:gd name="T4" fmla="*/ 0 w 145"/>
              <a:gd name="T5" fmla="*/ 79 h 152"/>
              <a:gd name="T6" fmla="*/ 72 w 145"/>
              <a:gd name="T7" fmla="*/ 0 h 152"/>
              <a:gd name="T8" fmla="*/ 144 w 145"/>
              <a:gd name="T9" fmla="*/ 79 h 152"/>
              <a:gd name="T10" fmla="*/ 72 w 145"/>
              <a:gd name="T11" fmla="*/ 151 h 152"/>
            </a:gdLst>
            <a:ahLst/>
            <a:cxnLst>
              <a:cxn ang="0">
                <a:pos x="T0" y="T1"/>
              </a:cxn>
              <a:cxn ang="0">
                <a:pos x="T2" y="T3"/>
              </a:cxn>
              <a:cxn ang="0">
                <a:pos x="T4" y="T5"/>
              </a:cxn>
              <a:cxn ang="0">
                <a:pos x="T6" y="T7"/>
              </a:cxn>
              <a:cxn ang="0">
                <a:pos x="T8" y="T9"/>
              </a:cxn>
              <a:cxn ang="0">
                <a:pos x="T10" y="T11"/>
              </a:cxn>
            </a:cxnLst>
            <a:rect l="0" t="0" r="r" b="b"/>
            <a:pathLst>
              <a:path w="145" h="152">
                <a:moveTo>
                  <a:pt x="72" y="151"/>
                </a:moveTo>
                <a:lnTo>
                  <a:pt x="72" y="151"/>
                </a:lnTo>
                <a:cubicBezTo>
                  <a:pt x="30" y="151"/>
                  <a:pt x="0" y="121"/>
                  <a:pt x="0" y="79"/>
                </a:cubicBezTo>
                <a:cubicBezTo>
                  <a:pt x="0" y="36"/>
                  <a:pt x="30" y="0"/>
                  <a:pt x="72" y="0"/>
                </a:cubicBezTo>
                <a:cubicBezTo>
                  <a:pt x="114" y="0"/>
                  <a:pt x="144" y="36"/>
                  <a:pt x="144" y="79"/>
                </a:cubicBezTo>
                <a:cubicBezTo>
                  <a:pt x="144" y="121"/>
                  <a:pt x="114" y="151"/>
                  <a:pt x="72" y="15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62" name="Freeform 896"/>
          <p:cNvSpPr>
            <a:spLocks noChangeArrowheads="1"/>
          </p:cNvSpPr>
          <p:nvPr/>
        </p:nvSpPr>
        <p:spPr bwMode="auto">
          <a:xfrm>
            <a:off x="9457109" y="6329608"/>
            <a:ext cx="184753" cy="190365"/>
          </a:xfrm>
          <a:custGeom>
            <a:avLst/>
            <a:gdLst>
              <a:gd name="T0" fmla="*/ 72 w 145"/>
              <a:gd name="T1" fmla="*/ 6 h 152"/>
              <a:gd name="T2" fmla="*/ 72 w 145"/>
              <a:gd name="T3" fmla="*/ 6 h 152"/>
              <a:gd name="T4" fmla="*/ 144 w 145"/>
              <a:gd name="T5" fmla="*/ 79 h 152"/>
              <a:gd name="T6" fmla="*/ 72 w 145"/>
              <a:gd name="T7" fmla="*/ 151 h 152"/>
              <a:gd name="T8" fmla="*/ 0 w 145"/>
              <a:gd name="T9" fmla="*/ 79 h 152"/>
              <a:gd name="T10" fmla="*/ 72 w 145"/>
              <a:gd name="T11" fmla="*/ 6 h 152"/>
              <a:gd name="T12" fmla="*/ 72 w 145"/>
              <a:gd name="T13" fmla="*/ 0 h 152"/>
              <a:gd name="T14" fmla="*/ 72 w 145"/>
              <a:gd name="T15" fmla="*/ 0 h 152"/>
              <a:gd name="T16" fmla="*/ 0 w 145"/>
              <a:gd name="T17" fmla="*/ 79 h 152"/>
              <a:gd name="T18" fmla="*/ 72 w 145"/>
              <a:gd name="T19" fmla="*/ 151 h 152"/>
              <a:gd name="T20" fmla="*/ 144 w 145"/>
              <a:gd name="T21" fmla="*/ 79 h 152"/>
              <a:gd name="T22" fmla="*/ 72 w 145"/>
              <a:gd name="T23" fmla="*/ 0 h 152"/>
              <a:gd name="T24" fmla="*/ 72 w 145"/>
              <a:gd name="T25"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5" h="152">
                <a:moveTo>
                  <a:pt x="72" y="6"/>
                </a:moveTo>
                <a:lnTo>
                  <a:pt x="72" y="6"/>
                </a:lnTo>
                <a:cubicBezTo>
                  <a:pt x="114" y="6"/>
                  <a:pt x="144" y="36"/>
                  <a:pt x="144" y="79"/>
                </a:cubicBezTo>
                <a:cubicBezTo>
                  <a:pt x="144" y="115"/>
                  <a:pt x="114" y="151"/>
                  <a:pt x="72" y="151"/>
                </a:cubicBezTo>
                <a:cubicBezTo>
                  <a:pt x="30" y="151"/>
                  <a:pt x="0" y="115"/>
                  <a:pt x="0" y="79"/>
                </a:cubicBezTo>
                <a:cubicBezTo>
                  <a:pt x="0" y="36"/>
                  <a:pt x="30" y="6"/>
                  <a:pt x="72" y="6"/>
                </a:cubicBezTo>
                <a:lnTo>
                  <a:pt x="72" y="0"/>
                </a:lnTo>
                <a:lnTo>
                  <a:pt x="72" y="0"/>
                </a:lnTo>
                <a:cubicBezTo>
                  <a:pt x="30" y="0"/>
                  <a:pt x="0" y="36"/>
                  <a:pt x="0" y="79"/>
                </a:cubicBezTo>
                <a:cubicBezTo>
                  <a:pt x="0" y="121"/>
                  <a:pt x="30" y="151"/>
                  <a:pt x="72" y="151"/>
                </a:cubicBezTo>
                <a:cubicBezTo>
                  <a:pt x="114" y="151"/>
                  <a:pt x="144" y="121"/>
                  <a:pt x="144" y="79"/>
                </a:cubicBezTo>
                <a:cubicBezTo>
                  <a:pt x="144" y="36"/>
                  <a:pt x="114" y="0"/>
                  <a:pt x="72" y="0"/>
                </a:cubicBezTo>
                <a:lnTo>
                  <a:pt x="7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63" name="Freeform 897"/>
          <p:cNvSpPr>
            <a:spLocks noChangeArrowheads="1"/>
          </p:cNvSpPr>
          <p:nvPr/>
        </p:nvSpPr>
        <p:spPr bwMode="auto">
          <a:xfrm>
            <a:off x="9126794" y="7678955"/>
            <a:ext cx="167958" cy="167969"/>
          </a:xfrm>
          <a:custGeom>
            <a:avLst/>
            <a:gdLst>
              <a:gd name="T0" fmla="*/ 66 w 134"/>
              <a:gd name="T1" fmla="*/ 133 h 134"/>
              <a:gd name="T2" fmla="*/ 66 w 134"/>
              <a:gd name="T3" fmla="*/ 133 h 134"/>
              <a:gd name="T4" fmla="*/ 0 w 134"/>
              <a:gd name="T5" fmla="*/ 66 h 134"/>
              <a:gd name="T6" fmla="*/ 66 w 134"/>
              <a:gd name="T7" fmla="*/ 0 h 134"/>
              <a:gd name="T8" fmla="*/ 133 w 134"/>
              <a:gd name="T9" fmla="*/ 66 h 134"/>
              <a:gd name="T10" fmla="*/ 66 w 134"/>
              <a:gd name="T11" fmla="*/ 133 h 134"/>
            </a:gdLst>
            <a:ahLst/>
            <a:cxnLst>
              <a:cxn ang="0">
                <a:pos x="T0" y="T1"/>
              </a:cxn>
              <a:cxn ang="0">
                <a:pos x="T2" y="T3"/>
              </a:cxn>
              <a:cxn ang="0">
                <a:pos x="T4" y="T5"/>
              </a:cxn>
              <a:cxn ang="0">
                <a:pos x="T6" y="T7"/>
              </a:cxn>
              <a:cxn ang="0">
                <a:pos x="T8" y="T9"/>
              </a:cxn>
              <a:cxn ang="0">
                <a:pos x="T10" y="T11"/>
              </a:cxn>
            </a:cxnLst>
            <a:rect l="0" t="0" r="r" b="b"/>
            <a:pathLst>
              <a:path w="134" h="134">
                <a:moveTo>
                  <a:pt x="66" y="133"/>
                </a:moveTo>
                <a:lnTo>
                  <a:pt x="66" y="133"/>
                </a:lnTo>
                <a:cubicBezTo>
                  <a:pt x="30" y="133"/>
                  <a:pt x="0" y="103"/>
                  <a:pt x="0" y="66"/>
                </a:cubicBezTo>
                <a:cubicBezTo>
                  <a:pt x="0" y="30"/>
                  <a:pt x="30" y="0"/>
                  <a:pt x="66" y="0"/>
                </a:cubicBezTo>
                <a:cubicBezTo>
                  <a:pt x="103" y="0"/>
                  <a:pt x="133" y="30"/>
                  <a:pt x="133" y="66"/>
                </a:cubicBezTo>
                <a:cubicBezTo>
                  <a:pt x="133" y="103"/>
                  <a:pt x="103" y="133"/>
                  <a:pt x="66" y="13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64" name="Freeform 898"/>
          <p:cNvSpPr>
            <a:spLocks noChangeArrowheads="1"/>
          </p:cNvSpPr>
          <p:nvPr/>
        </p:nvSpPr>
        <p:spPr bwMode="auto">
          <a:xfrm>
            <a:off x="9126794" y="7678955"/>
            <a:ext cx="167958" cy="167969"/>
          </a:xfrm>
          <a:custGeom>
            <a:avLst/>
            <a:gdLst>
              <a:gd name="T0" fmla="*/ 66 w 134"/>
              <a:gd name="T1" fmla="*/ 0 h 134"/>
              <a:gd name="T2" fmla="*/ 66 w 134"/>
              <a:gd name="T3" fmla="*/ 0 h 134"/>
              <a:gd name="T4" fmla="*/ 133 w 134"/>
              <a:gd name="T5" fmla="*/ 66 h 134"/>
              <a:gd name="T6" fmla="*/ 66 w 134"/>
              <a:gd name="T7" fmla="*/ 133 h 134"/>
              <a:gd name="T8" fmla="*/ 0 w 134"/>
              <a:gd name="T9" fmla="*/ 66 h 134"/>
              <a:gd name="T10" fmla="*/ 66 w 134"/>
              <a:gd name="T11" fmla="*/ 0 h 134"/>
              <a:gd name="T12" fmla="*/ 66 w 134"/>
              <a:gd name="T13" fmla="*/ 0 h 134"/>
              <a:gd name="T14" fmla="*/ 66 w 134"/>
              <a:gd name="T15" fmla="*/ 0 h 134"/>
              <a:gd name="T16" fmla="*/ 0 w 134"/>
              <a:gd name="T17" fmla="*/ 66 h 134"/>
              <a:gd name="T18" fmla="*/ 66 w 134"/>
              <a:gd name="T19" fmla="*/ 133 h 134"/>
              <a:gd name="T20" fmla="*/ 133 w 134"/>
              <a:gd name="T21" fmla="*/ 66 h 134"/>
              <a:gd name="T22" fmla="*/ 66 w 134"/>
              <a:gd name="T2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66" y="0"/>
                </a:moveTo>
                <a:lnTo>
                  <a:pt x="66" y="0"/>
                </a:lnTo>
                <a:cubicBezTo>
                  <a:pt x="103" y="0"/>
                  <a:pt x="133" y="30"/>
                  <a:pt x="133" y="66"/>
                </a:cubicBezTo>
                <a:cubicBezTo>
                  <a:pt x="133" y="103"/>
                  <a:pt x="103" y="133"/>
                  <a:pt x="66" y="133"/>
                </a:cubicBezTo>
                <a:cubicBezTo>
                  <a:pt x="30" y="133"/>
                  <a:pt x="0" y="103"/>
                  <a:pt x="0" y="66"/>
                </a:cubicBezTo>
                <a:cubicBezTo>
                  <a:pt x="0" y="30"/>
                  <a:pt x="30" y="0"/>
                  <a:pt x="66" y="0"/>
                </a:cubicBezTo>
                <a:lnTo>
                  <a:pt x="66" y="0"/>
                </a:lnTo>
                <a:lnTo>
                  <a:pt x="66" y="0"/>
                </a:lnTo>
                <a:cubicBezTo>
                  <a:pt x="30" y="0"/>
                  <a:pt x="0" y="30"/>
                  <a:pt x="0" y="66"/>
                </a:cubicBezTo>
                <a:cubicBezTo>
                  <a:pt x="0" y="103"/>
                  <a:pt x="30" y="133"/>
                  <a:pt x="66" y="133"/>
                </a:cubicBezTo>
                <a:cubicBezTo>
                  <a:pt x="103" y="133"/>
                  <a:pt x="133" y="103"/>
                  <a:pt x="133" y="66"/>
                </a:cubicBezTo>
                <a:cubicBezTo>
                  <a:pt x="133" y="30"/>
                  <a:pt x="103" y="0"/>
                  <a:pt x="6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65" name="Freeform 899"/>
          <p:cNvSpPr>
            <a:spLocks noChangeArrowheads="1"/>
          </p:cNvSpPr>
          <p:nvPr/>
        </p:nvSpPr>
        <p:spPr bwMode="auto">
          <a:xfrm>
            <a:off x="8706902" y="7494192"/>
            <a:ext cx="167958" cy="167969"/>
          </a:xfrm>
          <a:custGeom>
            <a:avLst/>
            <a:gdLst>
              <a:gd name="T0" fmla="*/ 67 w 134"/>
              <a:gd name="T1" fmla="*/ 133 h 134"/>
              <a:gd name="T2" fmla="*/ 67 w 134"/>
              <a:gd name="T3" fmla="*/ 133 h 134"/>
              <a:gd name="T4" fmla="*/ 0 w 134"/>
              <a:gd name="T5" fmla="*/ 67 h 134"/>
              <a:gd name="T6" fmla="*/ 67 w 134"/>
              <a:gd name="T7" fmla="*/ 0 h 134"/>
              <a:gd name="T8" fmla="*/ 133 w 134"/>
              <a:gd name="T9" fmla="*/ 67 h 134"/>
              <a:gd name="T10" fmla="*/ 67 w 134"/>
              <a:gd name="T11" fmla="*/ 133 h 134"/>
            </a:gdLst>
            <a:ahLst/>
            <a:cxnLst>
              <a:cxn ang="0">
                <a:pos x="T0" y="T1"/>
              </a:cxn>
              <a:cxn ang="0">
                <a:pos x="T2" y="T3"/>
              </a:cxn>
              <a:cxn ang="0">
                <a:pos x="T4" y="T5"/>
              </a:cxn>
              <a:cxn ang="0">
                <a:pos x="T6" y="T7"/>
              </a:cxn>
              <a:cxn ang="0">
                <a:pos x="T8" y="T9"/>
              </a:cxn>
              <a:cxn ang="0">
                <a:pos x="T10" y="T11"/>
              </a:cxn>
            </a:cxnLst>
            <a:rect l="0" t="0" r="r" b="b"/>
            <a:pathLst>
              <a:path w="134" h="134">
                <a:moveTo>
                  <a:pt x="67" y="133"/>
                </a:moveTo>
                <a:lnTo>
                  <a:pt x="67" y="133"/>
                </a:lnTo>
                <a:cubicBezTo>
                  <a:pt x="30" y="133"/>
                  <a:pt x="0" y="103"/>
                  <a:pt x="0" y="67"/>
                </a:cubicBezTo>
                <a:cubicBezTo>
                  <a:pt x="0" y="30"/>
                  <a:pt x="30" y="0"/>
                  <a:pt x="67" y="0"/>
                </a:cubicBezTo>
                <a:cubicBezTo>
                  <a:pt x="103" y="0"/>
                  <a:pt x="133" y="30"/>
                  <a:pt x="133" y="67"/>
                </a:cubicBezTo>
                <a:cubicBezTo>
                  <a:pt x="133" y="103"/>
                  <a:pt x="103" y="133"/>
                  <a:pt x="67" y="13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66" name="Freeform 900"/>
          <p:cNvSpPr>
            <a:spLocks noChangeArrowheads="1"/>
          </p:cNvSpPr>
          <p:nvPr/>
        </p:nvSpPr>
        <p:spPr bwMode="auto">
          <a:xfrm>
            <a:off x="8706902" y="7494192"/>
            <a:ext cx="167958" cy="167969"/>
          </a:xfrm>
          <a:custGeom>
            <a:avLst/>
            <a:gdLst>
              <a:gd name="T0" fmla="*/ 67 w 134"/>
              <a:gd name="T1" fmla="*/ 0 h 134"/>
              <a:gd name="T2" fmla="*/ 67 w 134"/>
              <a:gd name="T3" fmla="*/ 0 h 134"/>
              <a:gd name="T4" fmla="*/ 133 w 134"/>
              <a:gd name="T5" fmla="*/ 67 h 134"/>
              <a:gd name="T6" fmla="*/ 67 w 134"/>
              <a:gd name="T7" fmla="*/ 133 h 134"/>
              <a:gd name="T8" fmla="*/ 0 w 134"/>
              <a:gd name="T9" fmla="*/ 67 h 134"/>
              <a:gd name="T10" fmla="*/ 67 w 134"/>
              <a:gd name="T11" fmla="*/ 0 h 134"/>
              <a:gd name="T12" fmla="*/ 67 w 134"/>
              <a:gd name="T13" fmla="*/ 0 h 134"/>
              <a:gd name="T14" fmla="*/ 67 w 134"/>
              <a:gd name="T15" fmla="*/ 0 h 134"/>
              <a:gd name="T16" fmla="*/ 0 w 134"/>
              <a:gd name="T17" fmla="*/ 67 h 134"/>
              <a:gd name="T18" fmla="*/ 67 w 134"/>
              <a:gd name="T19" fmla="*/ 133 h 134"/>
              <a:gd name="T20" fmla="*/ 133 w 134"/>
              <a:gd name="T21" fmla="*/ 67 h 134"/>
              <a:gd name="T22" fmla="*/ 67 w 134"/>
              <a:gd name="T2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67" y="0"/>
                </a:moveTo>
                <a:lnTo>
                  <a:pt x="67" y="0"/>
                </a:lnTo>
                <a:cubicBezTo>
                  <a:pt x="103" y="0"/>
                  <a:pt x="133" y="30"/>
                  <a:pt x="133" y="67"/>
                </a:cubicBezTo>
                <a:cubicBezTo>
                  <a:pt x="133" y="103"/>
                  <a:pt x="103" y="133"/>
                  <a:pt x="67" y="133"/>
                </a:cubicBezTo>
                <a:cubicBezTo>
                  <a:pt x="30" y="133"/>
                  <a:pt x="0" y="103"/>
                  <a:pt x="0" y="67"/>
                </a:cubicBezTo>
                <a:cubicBezTo>
                  <a:pt x="0" y="30"/>
                  <a:pt x="30" y="0"/>
                  <a:pt x="67" y="0"/>
                </a:cubicBezTo>
                <a:lnTo>
                  <a:pt x="67" y="0"/>
                </a:lnTo>
                <a:lnTo>
                  <a:pt x="67" y="0"/>
                </a:lnTo>
                <a:cubicBezTo>
                  <a:pt x="30" y="0"/>
                  <a:pt x="0" y="30"/>
                  <a:pt x="0" y="67"/>
                </a:cubicBezTo>
                <a:cubicBezTo>
                  <a:pt x="0" y="103"/>
                  <a:pt x="30" y="133"/>
                  <a:pt x="67" y="133"/>
                </a:cubicBezTo>
                <a:cubicBezTo>
                  <a:pt x="103" y="133"/>
                  <a:pt x="133" y="103"/>
                  <a:pt x="133" y="67"/>
                </a:cubicBezTo>
                <a:cubicBezTo>
                  <a:pt x="133" y="30"/>
                  <a:pt x="103" y="0"/>
                  <a:pt x="6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67" name="Freeform 901"/>
          <p:cNvSpPr>
            <a:spLocks noChangeArrowheads="1"/>
          </p:cNvSpPr>
          <p:nvPr/>
        </p:nvSpPr>
        <p:spPr bwMode="auto">
          <a:xfrm>
            <a:off x="9266759" y="7807733"/>
            <a:ext cx="184753" cy="190365"/>
          </a:xfrm>
          <a:custGeom>
            <a:avLst/>
            <a:gdLst>
              <a:gd name="T0" fmla="*/ 72 w 146"/>
              <a:gd name="T1" fmla="*/ 150 h 151"/>
              <a:gd name="T2" fmla="*/ 72 w 146"/>
              <a:gd name="T3" fmla="*/ 150 h 151"/>
              <a:gd name="T4" fmla="*/ 0 w 146"/>
              <a:gd name="T5" fmla="*/ 72 h 151"/>
              <a:gd name="T6" fmla="*/ 72 w 146"/>
              <a:gd name="T7" fmla="*/ 0 h 151"/>
              <a:gd name="T8" fmla="*/ 145 w 146"/>
              <a:gd name="T9" fmla="*/ 72 h 151"/>
              <a:gd name="T10" fmla="*/ 72 w 146"/>
              <a:gd name="T11" fmla="*/ 150 h 151"/>
            </a:gdLst>
            <a:ahLst/>
            <a:cxnLst>
              <a:cxn ang="0">
                <a:pos x="T0" y="T1"/>
              </a:cxn>
              <a:cxn ang="0">
                <a:pos x="T2" y="T3"/>
              </a:cxn>
              <a:cxn ang="0">
                <a:pos x="T4" y="T5"/>
              </a:cxn>
              <a:cxn ang="0">
                <a:pos x="T6" y="T7"/>
              </a:cxn>
              <a:cxn ang="0">
                <a:pos x="T8" y="T9"/>
              </a:cxn>
              <a:cxn ang="0">
                <a:pos x="T10" y="T11"/>
              </a:cxn>
            </a:cxnLst>
            <a:rect l="0" t="0" r="r" b="b"/>
            <a:pathLst>
              <a:path w="146" h="151">
                <a:moveTo>
                  <a:pt x="72" y="150"/>
                </a:moveTo>
                <a:lnTo>
                  <a:pt x="72" y="150"/>
                </a:lnTo>
                <a:cubicBezTo>
                  <a:pt x="30" y="150"/>
                  <a:pt x="0" y="114"/>
                  <a:pt x="0" y="72"/>
                </a:cubicBezTo>
                <a:cubicBezTo>
                  <a:pt x="0" y="36"/>
                  <a:pt x="30" y="0"/>
                  <a:pt x="72" y="0"/>
                </a:cubicBezTo>
                <a:cubicBezTo>
                  <a:pt x="114" y="0"/>
                  <a:pt x="145" y="36"/>
                  <a:pt x="145" y="72"/>
                </a:cubicBezTo>
                <a:cubicBezTo>
                  <a:pt x="145" y="114"/>
                  <a:pt x="114" y="150"/>
                  <a:pt x="72" y="15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68" name="Freeform 902"/>
          <p:cNvSpPr>
            <a:spLocks noChangeArrowheads="1"/>
          </p:cNvSpPr>
          <p:nvPr/>
        </p:nvSpPr>
        <p:spPr bwMode="auto">
          <a:xfrm>
            <a:off x="9266759" y="7807733"/>
            <a:ext cx="184753" cy="190365"/>
          </a:xfrm>
          <a:custGeom>
            <a:avLst/>
            <a:gdLst>
              <a:gd name="T0" fmla="*/ 72 w 146"/>
              <a:gd name="T1" fmla="*/ 0 h 151"/>
              <a:gd name="T2" fmla="*/ 72 w 146"/>
              <a:gd name="T3" fmla="*/ 0 h 151"/>
              <a:gd name="T4" fmla="*/ 145 w 146"/>
              <a:gd name="T5" fmla="*/ 72 h 151"/>
              <a:gd name="T6" fmla="*/ 72 w 146"/>
              <a:gd name="T7" fmla="*/ 150 h 151"/>
              <a:gd name="T8" fmla="*/ 0 w 146"/>
              <a:gd name="T9" fmla="*/ 72 h 151"/>
              <a:gd name="T10" fmla="*/ 72 w 146"/>
              <a:gd name="T11" fmla="*/ 0 h 151"/>
              <a:gd name="T12" fmla="*/ 72 w 146"/>
              <a:gd name="T13" fmla="*/ 0 h 151"/>
              <a:gd name="T14" fmla="*/ 72 w 146"/>
              <a:gd name="T15" fmla="*/ 0 h 151"/>
              <a:gd name="T16" fmla="*/ 0 w 146"/>
              <a:gd name="T17" fmla="*/ 72 h 151"/>
              <a:gd name="T18" fmla="*/ 72 w 146"/>
              <a:gd name="T19" fmla="*/ 150 h 151"/>
              <a:gd name="T20" fmla="*/ 145 w 146"/>
              <a:gd name="T21" fmla="*/ 72 h 151"/>
              <a:gd name="T22" fmla="*/ 72 w 146"/>
              <a:gd name="T2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51">
                <a:moveTo>
                  <a:pt x="72" y="0"/>
                </a:moveTo>
                <a:lnTo>
                  <a:pt x="72" y="0"/>
                </a:lnTo>
                <a:cubicBezTo>
                  <a:pt x="114" y="0"/>
                  <a:pt x="145" y="36"/>
                  <a:pt x="145" y="72"/>
                </a:cubicBezTo>
                <a:cubicBezTo>
                  <a:pt x="145" y="114"/>
                  <a:pt x="114" y="150"/>
                  <a:pt x="72" y="150"/>
                </a:cubicBezTo>
                <a:cubicBezTo>
                  <a:pt x="30" y="150"/>
                  <a:pt x="0" y="114"/>
                  <a:pt x="0" y="72"/>
                </a:cubicBezTo>
                <a:cubicBezTo>
                  <a:pt x="0" y="36"/>
                  <a:pt x="30" y="0"/>
                  <a:pt x="72" y="0"/>
                </a:cubicBezTo>
                <a:lnTo>
                  <a:pt x="72" y="0"/>
                </a:lnTo>
                <a:lnTo>
                  <a:pt x="72" y="0"/>
                </a:lnTo>
                <a:cubicBezTo>
                  <a:pt x="30" y="0"/>
                  <a:pt x="0" y="36"/>
                  <a:pt x="0" y="72"/>
                </a:cubicBezTo>
                <a:cubicBezTo>
                  <a:pt x="0" y="114"/>
                  <a:pt x="30" y="150"/>
                  <a:pt x="72" y="150"/>
                </a:cubicBezTo>
                <a:cubicBezTo>
                  <a:pt x="114" y="150"/>
                  <a:pt x="145" y="114"/>
                  <a:pt x="145" y="72"/>
                </a:cubicBezTo>
                <a:cubicBezTo>
                  <a:pt x="145" y="36"/>
                  <a:pt x="114" y="0"/>
                  <a:pt x="7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69" name="Freeform 903"/>
          <p:cNvSpPr>
            <a:spLocks noChangeArrowheads="1"/>
          </p:cNvSpPr>
          <p:nvPr/>
        </p:nvSpPr>
        <p:spPr bwMode="auto">
          <a:xfrm>
            <a:off x="9804223" y="8927521"/>
            <a:ext cx="302323" cy="291146"/>
          </a:xfrm>
          <a:custGeom>
            <a:avLst/>
            <a:gdLst>
              <a:gd name="T0" fmla="*/ 115 w 236"/>
              <a:gd name="T1" fmla="*/ 230 h 231"/>
              <a:gd name="T2" fmla="*/ 115 w 236"/>
              <a:gd name="T3" fmla="*/ 230 h 231"/>
              <a:gd name="T4" fmla="*/ 0 w 236"/>
              <a:gd name="T5" fmla="*/ 115 h 231"/>
              <a:gd name="T6" fmla="*/ 115 w 236"/>
              <a:gd name="T7" fmla="*/ 0 h 231"/>
              <a:gd name="T8" fmla="*/ 235 w 236"/>
              <a:gd name="T9" fmla="*/ 115 h 231"/>
              <a:gd name="T10" fmla="*/ 115 w 236"/>
              <a:gd name="T11" fmla="*/ 230 h 231"/>
            </a:gdLst>
            <a:ahLst/>
            <a:cxnLst>
              <a:cxn ang="0">
                <a:pos x="T0" y="T1"/>
              </a:cxn>
              <a:cxn ang="0">
                <a:pos x="T2" y="T3"/>
              </a:cxn>
              <a:cxn ang="0">
                <a:pos x="T4" y="T5"/>
              </a:cxn>
              <a:cxn ang="0">
                <a:pos x="T6" y="T7"/>
              </a:cxn>
              <a:cxn ang="0">
                <a:pos x="T8" y="T9"/>
              </a:cxn>
              <a:cxn ang="0">
                <a:pos x="T10" y="T11"/>
              </a:cxn>
            </a:cxnLst>
            <a:rect l="0" t="0" r="r" b="b"/>
            <a:pathLst>
              <a:path w="236" h="231">
                <a:moveTo>
                  <a:pt x="115" y="230"/>
                </a:moveTo>
                <a:lnTo>
                  <a:pt x="115" y="230"/>
                </a:lnTo>
                <a:cubicBezTo>
                  <a:pt x="54" y="230"/>
                  <a:pt x="0" y="181"/>
                  <a:pt x="0" y="115"/>
                </a:cubicBezTo>
                <a:cubicBezTo>
                  <a:pt x="0" y="55"/>
                  <a:pt x="54" y="0"/>
                  <a:pt x="115" y="0"/>
                </a:cubicBezTo>
                <a:cubicBezTo>
                  <a:pt x="181" y="0"/>
                  <a:pt x="235" y="55"/>
                  <a:pt x="235" y="115"/>
                </a:cubicBezTo>
                <a:cubicBezTo>
                  <a:pt x="235" y="181"/>
                  <a:pt x="181" y="230"/>
                  <a:pt x="115" y="23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70" name="Freeform 904"/>
          <p:cNvSpPr>
            <a:spLocks noChangeArrowheads="1"/>
          </p:cNvSpPr>
          <p:nvPr/>
        </p:nvSpPr>
        <p:spPr bwMode="auto">
          <a:xfrm>
            <a:off x="9804223" y="8927521"/>
            <a:ext cx="302323" cy="291146"/>
          </a:xfrm>
          <a:custGeom>
            <a:avLst/>
            <a:gdLst>
              <a:gd name="T0" fmla="*/ 115 w 236"/>
              <a:gd name="T1" fmla="*/ 0 h 231"/>
              <a:gd name="T2" fmla="*/ 115 w 236"/>
              <a:gd name="T3" fmla="*/ 0 h 231"/>
              <a:gd name="T4" fmla="*/ 229 w 236"/>
              <a:gd name="T5" fmla="*/ 115 h 231"/>
              <a:gd name="T6" fmla="*/ 115 w 236"/>
              <a:gd name="T7" fmla="*/ 230 h 231"/>
              <a:gd name="T8" fmla="*/ 0 w 236"/>
              <a:gd name="T9" fmla="*/ 115 h 231"/>
              <a:gd name="T10" fmla="*/ 115 w 236"/>
              <a:gd name="T11" fmla="*/ 0 h 231"/>
              <a:gd name="T12" fmla="*/ 115 w 236"/>
              <a:gd name="T13" fmla="*/ 0 h 231"/>
              <a:gd name="T14" fmla="*/ 115 w 236"/>
              <a:gd name="T15" fmla="*/ 0 h 231"/>
              <a:gd name="T16" fmla="*/ 0 w 236"/>
              <a:gd name="T17" fmla="*/ 115 h 231"/>
              <a:gd name="T18" fmla="*/ 115 w 236"/>
              <a:gd name="T19" fmla="*/ 230 h 231"/>
              <a:gd name="T20" fmla="*/ 235 w 236"/>
              <a:gd name="T21" fmla="*/ 115 h 231"/>
              <a:gd name="T22" fmla="*/ 115 w 236"/>
              <a:gd name="T23"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231">
                <a:moveTo>
                  <a:pt x="115" y="0"/>
                </a:moveTo>
                <a:lnTo>
                  <a:pt x="115" y="0"/>
                </a:lnTo>
                <a:cubicBezTo>
                  <a:pt x="181" y="0"/>
                  <a:pt x="229" y="55"/>
                  <a:pt x="229" y="115"/>
                </a:cubicBezTo>
                <a:cubicBezTo>
                  <a:pt x="229" y="181"/>
                  <a:pt x="181" y="230"/>
                  <a:pt x="115" y="230"/>
                </a:cubicBezTo>
                <a:cubicBezTo>
                  <a:pt x="54" y="230"/>
                  <a:pt x="0" y="181"/>
                  <a:pt x="0" y="115"/>
                </a:cubicBezTo>
                <a:cubicBezTo>
                  <a:pt x="0" y="55"/>
                  <a:pt x="54" y="0"/>
                  <a:pt x="115" y="0"/>
                </a:cubicBezTo>
                <a:lnTo>
                  <a:pt x="115" y="0"/>
                </a:lnTo>
                <a:lnTo>
                  <a:pt x="115" y="0"/>
                </a:lnTo>
                <a:cubicBezTo>
                  <a:pt x="54" y="0"/>
                  <a:pt x="0" y="49"/>
                  <a:pt x="0" y="115"/>
                </a:cubicBezTo>
                <a:cubicBezTo>
                  <a:pt x="0" y="181"/>
                  <a:pt x="54" y="230"/>
                  <a:pt x="115" y="230"/>
                </a:cubicBezTo>
                <a:cubicBezTo>
                  <a:pt x="181" y="230"/>
                  <a:pt x="235" y="181"/>
                  <a:pt x="235" y="115"/>
                </a:cubicBezTo>
                <a:cubicBezTo>
                  <a:pt x="235" y="49"/>
                  <a:pt x="181" y="0"/>
                  <a:pt x="115"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71" name="Freeform 905"/>
          <p:cNvSpPr>
            <a:spLocks noChangeArrowheads="1"/>
          </p:cNvSpPr>
          <p:nvPr/>
        </p:nvSpPr>
        <p:spPr bwMode="auto">
          <a:xfrm>
            <a:off x="9121196" y="9089889"/>
            <a:ext cx="274330" cy="274351"/>
          </a:xfrm>
          <a:custGeom>
            <a:avLst/>
            <a:gdLst>
              <a:gd name="T0" fmla="*/ 109 w 218"/>
              <a:gd name="T1" fmla="*/ 217 h 218"/>
              <a:gd name="T2" fmla="*/ 109 w 218"/>
              <a:gd name="T3" fmla="*/ 217 h 218"/>
              <a:gd name="T4" fmla="*/ 0 w 218"/>
              <a:gd name="T5" fmla="*/ 109 h 218"/>
              <a:gd name="T6" fmla="*/ 109 w 218"/>
              <a:gd name="T7" fmla="*/ 0 h 218"/>
              <a:gd name="T8" fmla="*/ 217 w 218"/>
              <a:gd name="T9" fmla="*/ 109 h 218"/>
              <a:gd name="T10" fmla="*/ 109 w 218"/>
              <a:gd name="T11" fmla="*/ 217 h 218"/>
            </a:gdLst>
            <a:ahLst/>
            <a:cxnLst>
              <a:cxn ang="0">
                <a:pos x="T0" y="T1"/>
              </a:cxn>
              <a:cxn ang="0">
                <a:pos x="T2" y="T3"/>
              </a:cxn>
              <a:cxn ang="0">
                <a:pos x="T4" y="T5"/>
              </a:cxn>
              <a:cxn ang="0">
                <a:pos x="T6" y="T7"/>
              </a:cxn>
              <a:cxn ang="0">
                <a:pos x="T8" y="T9"/>
              </a:cxn>
              <a:cxn ang="0">
                <a:pos x="T10" y="T11"/>
              </a:cxn>
            </a:cxnLst>
            <a:rect l="0" t="0" r="r" b="b"/>
            <a:pathLst>
              <a:path w="218" h="218">
                <a:moveTo>
                  <a:pt x="109" y="217"/>
                </a:moveTo>
                <a:lnTo>
                  <a:pt x="109" y="217"/>
                </a:lnTo>
                <a:cubicBezTo>
                  <a:pt x="48" y="217"/>
                  <a:pt x="0" y="169"/>
                  <a:pt x="0" y="109"/>
                </a:cubicBezTo>
                <a:cubicBezTo>
                  <a:pt x="0" y="49"/>
                  <a:pt x="48" y="0"/>
                  <a:pt x="109" y="0"/>
                </a:cubicBezTo>
                <a:cubicBezTo>
                  <a:pt x="169" y="0"/>
                  <a:pt x="217" y="49"/>
                  <a:pt x="217" y="109"/>
                </a:cubicBezTo>
                <a:cubicBezTo>
                  <a:pt x="217" y="169"/>
                  <a:pt x="169" y="217"/>
                  <a:pt x="109" y="21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72" name="Freeform 906"/>
          <p:cNvSpPr>
            <a:spLocks noChangeArrowheads="1"/>
          </p:cNvSpPr>
          <p:nvPr/>
        </p:nvSpPr>
        <p:spPr bwMode="auto">
          <a:xfrm>
            <a:off x="9115596" y="9089889"/>
            <a:ext cx="285531" cy="274351"/>
          </a:xfrm>
          <a:custGeom>
            <a:avLst/>
            <a:gdLst>
              <a:gd name="T0" fmla="*/ 115 w 224"/>
              <a:gd name="T1" fmla="*/ 0 h 218"/>
              <a:gd name="T2" fmla="*/ 115 w 224"/>
              <a:gd name="T3" fmla="*/ 0 h 218"/>
              <a:gd name="T4" fmla="*/ 223 w 224"/>
              <a:gd name="T5" fmla="*/ 109 h 218"/>
              <a:gd name="T6" fmla="*/ 115 w 224"/>
              <a:gd name="T7" fmla="*/ 217 h 218"/>
              <a:gd name="T8" fmla="*/ 6 w 224"/>
              <a:gd name="T9" fmla="*/ 109 h 218"/>
              <a:gd name="T10" fmla="*/ 115 w 224"/>
              <a:gd name="T11" fmla="*/ 0 h 218"/>
              <a:gd name="T12" fmla="*/ 115 w 224"/>
              <a:gd name="T13" fmla="*/ 0 h 218"/>
              <a:gd name="T14" fmla="*/ 115 w 224"/>
              <a:gd name="T15" fmla="*/ 0 h 218"/>
              <a:gd name="T16" fmla="*/ 0 w 224"/>
              <a:gd name="T17" fmla="*/ 109 h 218"/>
              <a:gd name="T18" fmla="*/ 115 w 224"/>
              <a:gd name="T19" fmla="*/ 217 h 218"/>
              <a:gd name="T20" fmla="*/ 223 w 224"/>
              <a:gd name="T21" fmla="*/ 109 h 218"/>
              <a:gd name="T22" fmla="*/ 115 w 224"/>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218">
                <a:moveTo>
                  <a:pt x="115" y="0"/>
                </a:moveTo>
                <a:lnTo>
                  <a:pt x="115" y="0"/>
                </a:lnTo>
                <a:cubicBezTo>
                  <a:pt x="175" y="0"/>
                  <a:pt x="223" y="49"/>
                  <a:pt x="223" y="109"/>
                </a:cubicBezTo>
                <a:cubicBezTo>
                  <a:pt x="223" y="169"/>
                  <a:pt x="175" y="217"/>
                  <a:pt x="115" y="217"/>
                </a:cubicBezTo>
                <a:cubicBezTo>
                  <a:pt x="54" y="217"/>
                  <a:pt x="6" y="169"/>
                  <a:pt x="6" y="109"/>
                </a:cubicBezTo>
                <a:cubicBezTo>
                  <a:pt x="6" y="49"/>
                  <a:pt x="54" y="0"/>
                  <a:pt x="115" y="0"/>
                </a:cubicBezTo>
                <a:lnTo>
                  <a:pt x="115" y="0"/>
                </a:lnTo>
                <a:lnTo>
                  <a:pt x="115" y="0"/>
                </a:lnTo>
                <a:cubicBezTo>
                  <a:pt x="54" y="0"/>
                  <a:pt x="0" y="49"/>
                  <a:pt x="0" y="109"/>
                </a:cubicBezTo>
                <a:cubicBezTo>
                  <a:pt x="0" y="169"/>
                  <a:pt x="54" y="217"/>
                  <a:pt x="115" y="217"/>
                </a:cubicBezTo>
                <a:cubicBezTo>
                  <a:pt x="175" y="217"/>
                  <a:pt x="223" y="169"/>
                  <a:pt x="223" y="109"/>
                </a:cubicBezTo>
                <a:cubicBezTo>
                  <a:pt x="223" y="49"/>
                  <a:pt x="175" y="0"/>
                  <a:pt x="115"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73" name="Freeform 907"/>
          <p:cNvSpPr>
            <a:spLocks noChangeArrowheads="1"/>
          </p:cNvSpPr>
          <p:nvPr/>
        </p:nvSpPr>
        <p:spPr bwMode="auto">
          <a:xfrm>
            <a:off x="11769329" y="6430386"/>
            <a:ext cx="100774" cy="106378"/>
          </a:xfrm>
          <a:custGeom>
            <a:avLst/>
            <a:gdLst>
              <a:gd name="T0" fmla="*/ 36 w 79"/>
              <a:gd name="T1" fmla="*/ 84 h 85"/>
              <a:gd name="T2" fmla="*/ 36 w 79"/>
              <a:gd name="T3" fmla="*/ 84 h 85"/>
              <a:gd name="T4" fmla="*/ 0 w 79"/>
              <a:gd name="T5" fmla="*/ 42 h 85"/>
              <a:gd name="T6" fmla="*/ 36 w 79"/>
              <a:gd name="T7" fmla="*/ 0 h 85"/>
              <a:gd name="T8" fmla="*/ 78 w 79"/>
              <a:gd name="T9" fmla="*/ 42 h 85"/>
              <a:gd name="T10" fmla="*/ 36 w 79"/>
              <a:gd name="T11" fmla="*/ 84 h 85"/>
            </a:gdLst>
            <a:ahLst/>
            <a:cxnLst>
              <a:cxn ang="0">
                <a:pos x="T0" y="T1"/>
              </a:cxn>
              <a:cxn ang="0">
                <a:pos x="T2" y="T3"/>
              </a:cxn>
              <a:cxn ang="0">
                <a:pos x="T4" y="T5"/>
              </a:cxn>
              <a:cxn ang="0">
                <a:pos x="T6" y="T7"/>
              </a:cxn>
              <a:cxn ang="0">
                <a:pos x="T8" y="T9"/>
              </a:cxn>
              <a:cxn ang="0">
                <a:pos x="T10" y="T11"/>
              </a:cxn>
            </a:cxnLst>
            <a:rect l="0" t="0" r="r" b="b"/>
            <a:pathLst>
              <a:path w="79" h="85">
                <a:moveTo>
                  <a:pt x="36" y="84"/>
                </a:moveTo>
                <a:lnTo>
                  <a:pt x="36" y="84"/>
                </a:lnTo>
                <a:cubicBezTo>
                  <a:pt x="18" y="84"/>
                  <a:pt x="0" y="66"/>
                  <a:pt x="0" y="42"/>
                </a:cubicBezTo>
                <a:cubicBezTo>
                  <a:pt x="0" y="18"/>
                  <a:pt x="18" y="0"/>
                  <a:pt x="36" y="0"/>
                </a:cubicBezTo>
                <a:cubicBezTo>
                  <a:pt x="60" y="0"/>
                  <a:pt x="78" y="18"/>
                  <a:pt x="78" y="42"/>
                </a:cubicBezTo>
                <a:cubicBezTo>
                  <a:pt x="78" y="66"/>
                  <a:pt x="60" y="84"/>
                  <a:pt x="36"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74" name="Freeform 908"/>
          <p:cNvSpPr>
            <a:spLocks noChangeArrowheads="1"/>
          </p:cNvSpPr>
          <p:nvPr/>
        </p:nvSpPr>
        <p:spPr bwMode="auto">
          <a:xfrm>
            <a:off x="11763732" y="6430386"/>
            <a:ext cx="111972" cy="106378"/>
          </a:xfrm>
          <a:custGeom>
            <a:avLst/>
            <a:gdLst>
              <a:gd name="T0" fmla="*/ 43 w 86"/>
              <a:gd name="T1" fmla="*/ 0 h 85"/>
              <a:gd name="T2" fmla="*/ 43 w 86"/>
              <a:gd name="T3" fmla="*/ 0 h 85"/>
              <a:gd name="T4" fmla="*/ 85 w 86"/>
              <a:gd name="T5" fmla="*/ 42 h 85"/>
              <a:gd name="T6" fmla="*/ 43 w 86"/>
              <a:gd name="T7" fmla="*/ 78 h 85"/>
              <a:gd name="T8" fmla="*/ 7 w 86"/>
              <a:gd name="T9" fmla="*/ 42 h 85"/>
              <a:gd name="T10" fmla="*/ 43 w 86"/>
              <a:gd name="T11" fmla="*/ 0 h 85"/>
              <a:gd name="T12" fmla="*/ 43 w 86"/>
              <a:gd name="T13" fmla="*/ 0 h 85"/>
              <a:gd name="T14" fmla="*/ 43 w 86"/>
              <a:gd name="T15" fmla="*/ 0 h 85"/>
              <a:gd name="T16" fmla="*/ 0 w 86"/>
              <a:gd name="T17" fmla="*/ 42 h 85"/>
              <a:gd name="T18" fmla="*/ 43 w 86"/>
              <a:gd name="T19" fmla="*/ 84 h 85"/>
              <a:gd name="T20" fmla="*/ 85 w 86"/>
              <a:gd name="T21" fmla="*/ 42 h 85"/>
              <a:gd name="T22" fmla="*/ 43 w 86"/>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5">
                <a:moveTo>
                  <a:pt x="43" y="0"/>
                </a:moveTo>
                <a:lnTo>
                  <a:pt x="43" y="0"/>
                </a:lnTo>
                <a:cubicBezTo>
                  <a:pt x="67" y="0"/>
                  <a:pt x="85" y="18"/>
                  <a:pt x="85" y="42"/>
                </a:cubicBezTo>
                <a:cubicBezTo>
                  <a:pt x="85" y="60"/>
                  <a:pt x="67" y="78"/>
                  <a:pt x="43" y="78"/>
                </a:cubicBezTo>
                <a:cubicBezTo>
                  <a:pt x="25" y="78"/>
                  <a:pt x="7" y="60"/>
                  <a:pt x="7" y="42"/>
                </a:cubicBezTo>
                <a:cubicBezTo>
                  <a:pt x="7" y="18"/>
                  <a:pt x="25" y="0"/>
                  <a:pt x="43" y="0"/>
                </a:cubicBezTo>
                <a:lnTo>
                  <a:pt x="43" y="0"/>
                </a:lnTo>
                <a:lnTo>
                  <a:pt x="43" y="0"/>
                </a:lnTo>
                <a:cubicBezTo>
                  <a:pt x="25" y="0"/>
                  <a:pt x="0" y="18"/>
                  <a:pt x="0" y="42"/>
                </a:cubicBezTo>
                <a:cubicBezTo>
                  <a:pt x="0" y="66"/>
                  <a:pt x="25" y="84"/>
                  <a:pt x="43" y="84"/>
                </a:cubicBezTo>
                <a:cubicBezTo>
                  <a:pt x="67" y="84"/>
                  <a:pt x="85" y="66"/>
                  <a:pt x="85" y="42"/>
                </a:cubicBezTo>
                <a:cubicBezTo>
                  <a:pt x="85" y="18"/>
                  <a:pt x="67" y="0"/>
                  <a:pt x="4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75" name="Freeform 909"/>
          <p:cNvSpPr>
            <a:spLocks noChangeArrowheads="1"/>
          </p:cNvSpPr>
          <p:nvPr/>
        </p:nvSpPr>
        <p:spPr bwMode="auto">
          <a:xfrm>
            <a:off x="13616865" y="6268018"/>
            <a:ext cx="123170" cy="123177"/>
          </a:xfrm>
          <a:custGeom>
            <a:avLst/>
            <a:gdLst>
              <a:gd name="T0" fmla="*/ 48 w 97"/>
              <a:gd name="T1" fmla="*/ 97 h 98"/>
              <a:gd name="T2" fmla="*/ 48 w 97"/>
              <a:gd name="T3" fmla="*/ 97 h 98"/>
              <a:gd name="T4" fmla="*/ 0 w 97"/>
              <a:gd name="T5" fmla="*/ 48 h 98"/>
              <a:gd name="T6" fmla="*/ 48 w 97"/>
              <a:gd name="T7" fmla="*/ 0 h 98"/>
              <a:gd name="T8" fmla="*/ 96 w 97"/>
              <a:gd name="T9" fmla="*/ 48 h 98"/>
              <a:gd name="T10" fmla="*/ 48 w 97"/>
              <a:gd name="T11" fmla="*/ 97 h 98"/>
            </a:gdLst>
            <a:ahLst/>
            <a:cxnLst>
              <a:cxn ang="0">
                <a:pos x="T0" y="T1"/>
              </a:cxn>
              <a:cxn ang="0">
                <a:pos x="T2" y="T3"/>
              </a:cxn>
              <a:cxn ang="0">
                <a:pos x="T4" y="T5"/>
              </a:cxn>
              <a:cxn ang="0">
                <a:pos x="T6" y="T7"/>
              </a:cxn>
              <a:cxn ang="0">
                <a:pos x="T8" y="T9"/>
              </a:cxn>
              <a:cxn ang="0">
                <a:pos x="T10" y="T11"/>
              </a:cxn>
            </a:cxnLst>
            <a:rect l="0" t="0" r="r" b="b"/>
            <a:pathLst>
              <a:path w="97" h="98">
                <a:moveTo>
                  <a:pt x="48" y="97"/>
                </a:moveTo>
                <a:lnTo>
                  <a:pt x="48" y="97"/>
                </a:lnTo>
                <a:cubicBezTo>
                  <a:pt x="24" y="97"/>
                  <a:pt x="0" y="72"/>
                  <a:pt x="0" y="48"/>
                </a:cubicBezTo>
                <a:cubicBezTo>
                  <a:pt x="0" y="18"/>
                  <a:pt x="24" y="0"/>
                  <a:pt x="48" y="0"/>
                </a:cubicBezTo>
                <a:cubicBezTo>
                  <a:pt x="78" y="0"/>
                  <a:pt x="96" y="18"/>
                  <a:pt x="96" y="48"/>
                </a:cubicBezTo>
                <a:cubicBezTo>
                  <a:pt x="96" y="72"/>
                  <a:pt x="78" y="97"/>
                  <a:pt x="48" y="9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76" name="Freeform 910"/>
          <p:cNvSpPr>
            <a:spLocks noChangeArrowheads="1"/>
          </p:cNvSpPr>
          <p:nvPr/>
        </p:nvSpPr>
        <p:spPr bwMode="auto">
          <a:xfrm>
            <a:off x="13616865" y="6262417"/>
            <a:ext cx="123170" cy="134375"/>
          </a:xfrm>
          <a:custGeom>
            <a:avLst/>
            <a:gdLst>
              <a:gd name="T0" fmla="*/ 48 w 97"/>
              <a:gd name="T1" fmla="*/ 6 h 104"/>
              <a:gd name="T2" fmla="*/ 48 w 97"/>
              <a:gd name="T3" fmla="*/ 6 h 104"/>
              <a:gd name="T4" fmla="*/ 96 w 97"/>
              <a:gd name="T5" fmla="*/ 54 h 104"/>
              <a:gd name="T6" fmla="*/ 48 w 97"/>
              <a:gd name="T7" fmla="*/ 103 h 104"/>
              <a:gd name="T8" fmla="*/ 0 w 97"/>
              <a:gd name="T9" fmla="*/ 54 h 104"/>
              <a:gd name="T10" fmla="*/ 48 w 97"/>
              <a:gd name="T11" fmla="*/ 6 h 104"/>
              <a:gd name="T12" fmla="*/ 48 w 97"/>
              <a:gd name="T13" fmla="*/ 0 h 104"/>
              <a:gd name="T14" fmla="*/ 48 w 97"/>
              <a:gd name="T15" fmla="*/ 0 h 104"/>
              <a:gd name="T16" fmla="*/ 0 w 97"/>
              <a:gd name="T17" fmla="*/ 54 h 104"/>
              <a:gd name="T18" fmla="*/ 48 w 97"/>
              <a:gd name="T19" fmla="*/ 103 h 104"/>
              <a:gd name="T20" fmla="*/ 96 w 97"/>
              <a:gd name="T21" fmla="*/ 54 h 104"/>
              <a:gd name="T22" fmla="*/ 48 w 97"/>
              <a:gd name="T23" fmla="*/ 0 h 104"/>
              <a:gd name="T24" fmla="*/ 48 w 97"/>
              <a:gd name="T25" fmla="*/ 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104">
                <a:moveTo>
                  <a:pt x="48" y="6"/>
                </a:moveTo>
                <a:lnTo>
                  <a:pt x="48" y="6"/>
                </a:lnTo>
                <a:cubicBezTo>
                  <a:pt x="78" y="6"/>
                  <a:pt x="96" y="24"/>
                  <a:pt x="96" y="54"/>
                </a:cubicBezTo>
                <a:cubicBezTo>
                  <a:pt x="96" y="78"/>
                  <a:pt x="78" y="103"/>
                  <a:pt x="48" y="103"/>
                </a:cubicBezTo>
                <a:cubicBezTo>
                  <a:pt x="24" y="103"/>
                  <a:pt x="0" y="78"/>
                  <a:pt x="0" y="54"/>
                </a:cubicBezTo>
                <a:cubicBezTo>
                  <a:pt x="0" y="24"/>
                  <a:pt x="24" y="6"/>
                  <a:pt x="48" y="6"/>
                </a:cubicBezTo>
                <a:lnTo>
                  <a:pt x="48" y="0"/>
                </a:lnTo>
                <a:lnTo>
                  <a:pt x="48" y="0"/>
                </a:lnTo>
                <a:cubicBezTo>
                  <a:pt x="24" y="0"/>
                  <a:pt x="0" y="24"/>
                  <a:pt x="0" y="54"/>
                </a:cubicBezTo>
                <a:cubicBezTo>
                  <a:pt x="0" y="78"/>
                  <a:pt x="24" y="103"/>
                  <a:pt x="48" y="103"/>
                </a:cubicBezTo>
                <a:cubicBezTo>
                  <a:pt x="78" y="103"/>
                  <a:pt x="96" y="78"/>
                  <a:pt x="96" y="54"/>
                </a:cubicBezTo>
                <a:cubicBezTo>
                  <a:pt x="96" y="24"/>
                  <a:pt x="78" y="0"/>
                  <a:pt x="48" y="0"/>
                </a:cubicBezTo>
                <a:lnTo>
                  <a:pt x="48"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77" name="Freeform 911"/>
          <p:cNvSpPr>
            <a:spLocks noChangeArrowheads="1"/>
          </p:cNvSpPr>
          <p:nvPr/>
        </p:nvSpPr>
        <p:spPr bwMode="auto">
          <a:xfrm>
            <a:off x="15335634" y="4582730"/>
            <a:ext cx="100774" cy="106378"/>
          </a:xfrm>
          <a:custGeom>
            <a:avLst/>
            <a:gdLst>
              <a:gd name="T0" fmla="*/ 36 w 79"/>
              <a:gd name="T1" fmla="*/ 84 h 85"/>
              <a:gd name="T2" fmla="*/ 36 w 79"/>
              <a:gd name="T3" fmla="*/ 84 h 85"/>
              <a:gd name="T4" fmla="*/ 0 w 79"/>
              <a:gd name="T5" fmla="*/ 42 h 85"/>
              <a:gd name="T6" fmla="*/ 36 w 79"/>
              <a:gd name="T7" fmla="*/ 0 h 85"/>
              <a:gd name="T8" fmla="*/ 78 w 79"/>
              <a:gd name="T9" fmla="*/ 42 h 85"/>
              <a:gd name="T10" fmla="*/ 36 w 79"/>
              <a:gd name="T11" fmla="*/ 84 h 85"/>
            </a:gdLst>
            <a:ahLst/>
            <a:cxnLst>
              <a:cxn ang="0">
                <a:pos x="T0" y="T1"/>
              </a:cxn>
              <a:cxn ang="0">
                <a:pos x="T2" y="T3"/>
              </a:cxn>
              <a:cxn ang="0">
                <a:pos x="T4" y="T5"/>
              </a:cxn>
              <a:cxn ang="0">
                <a:pos x="T6" y="T7"/>
              </a:cxn>
              <a:cxn ang="0">
                <a:pos x="T8" y="T9"/>
              </a:cxn>
              <a:cxn ang="0">
                <a:pos x="T10" y="T11"/>
              </a:cxn>
            </a:cxnLst>
            <a:rect l="0" t="0" r="r" b="b"/>
            <a:pathLst>
              <a:path w="79" h="85">
                <a:moveTo>
                  <a:pt x="36" y="84"/>
                </a:moveTo>
                <a:lnTo>
                  <a:pt x="36" y="84"/>
                </a:lnTo>
                <a:cubicBezTo>
                  <a:pt x="18" y="84"/>
                  <a:pt x="0" y="66"/>
                  <a:pt x="0" y="42"/>
                </a:cubicBezTo>
                <a:cubicBezTo>
                  <a:pt x="0" y="24"/>
                  <a:pt x="18" y="0"/>
                  <a:pt x="36" y="0"/>
                </a:cubicBezTo>
                <a:cubicBezTo>
                  <a:pt x="60" y="0"/>
                  <a:pt x="78" y="24"/>
                  <a:pt x="78" y="42"/>
                </a:cubicBezTo>
                <a:cubicBezTo>
                  <a:pt x="78" y="66"/>
                  <a:pt x="60" y="84"/>
                  <a:pt x="36"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78" name="Freeform 912"/>
          <p:cNvSpPr>
            <a:spLocks noChangeArrowheads="1"/>
          </p:cNvSpPr>
          <p:nvPr/>
        </p:nvSpPr>
        <p:spPr bwMode="auto">
          <a:xfrm>
            <a:off x="15324436" y="4582730"/>
            <a:ext cx="106371" cy="106378"/>
          </a:xfrm>
          <a:custGeom>
            <a:avLst/>
            <a:gdLst>
              <a:gd name="T0" fmla="*/ 42 w 85"/>
              <a:gd name="T1" fmla="*/ 6 h 85"/>
              <a:gd name="T2" fmla="*/ 42 w 85"/>
              <a:gd name="T3" fmla="*/ 6 h 85"/>
              <a:gd name="T4" fmla="*/ 84 w 85"/>
              <a:gd name="T5" fmla="*/ 42 h 85"/>
              <a:gd name="T6" fmla="*/ 42 w 85"/>
              <a:gd name="T7" fmla="*/ 84 h 85"/>
              <a:gd name="T8" fmla="*/ 6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6" y="6"/>
                  <a:pt x="84" y="24"/>
                  <a:pt x="84" y="42"/>
                </a:cubicBezTo>
                <a:cubicBezTo>
                  <a:pt x="84" y="66"/>
                  <a:pt x="66" y="84"/>
                  <a:pt x="42" y="84"/>
                </a:cubicBezTo>
                <a:cubicBezTo>
                  <a:pt x="24" y="84"/>
                  <a:pt x="6" y="66"/>
                  <a:pt x="6" y="42"/>
                </a:cubicBezTo>
                <a:cubicBezTo>
                  <a:pt x="6" y="24"/>
                  <a:pt x="24" y="6"/>
                  <a:pt x="42" y="6"/>
                </a:cubicBezTo>
                <a:lnTo>
                  <a:pt x="42" y="0"/>
                </a:lnTo>
                <a:lnTo>
                  <a:pt x="42" y="0"/>
                </a:lnTo>
                <a:cubicBezTo>
                  <a:pt x="24" y="0"/>
                  <a:pt x="0" y="18"/>
                  <a:pt x="0" y="42"/>
                </a:cubicBezTo>
                <a:cubicBezTo>
                  <a:pt x="0" y="66"/>
                  <a:pt x="24" y="84"/>
                  <a:pt x="42" y="84"/>
                </a:cubicBezTo>
                <a:cubicBezTo>
                  <a:pt x="66" y="84"/>
                  <a:pt x="84" y="66"/>
                  <a:pt x="84" y="42"/>
                </a:cubicBezTo>
                <a:cubicBezTo>
                  <a:pt x="84" y="18"/>
                  <a:pt x="66"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79" name="Freeform 913"/>
          <p:cNvSpPr>
            <a:spLocks noChangeArrowheads="1"/>
          </p:cNvSpPr>
          <p:nvPr/>
        </p:nvSpPr>
        <p:spPr bwMode="auto">
          <a:xfrm>
            <a:off x="15033308" y="4224397"/>
            <a:ext cx="106371" cy="106378"/>
          </a:xfrm>
          <a:custGeom>
            <a:avLst/>
            <a:gdLst>
              <a:gd name="T0" fmla="*/ 42 w 85"/>
              <a:gd name="T1" fmla="*/ 84 h 85"/>
              <a:gd name="T2" fmla="*/ 42 w 85"/>
              <a:gd name="T3" fmla="*/ 84 h 85"/>
              <a:gd name="T4" fmla="*/ 0 w 85"/>
              <a:gd name="T5" fmla="*/ 42 h 85"/>
              <a:gd name="T6" fmla="*/ 42 w 85"/>
              <a:gd name="T7" fmla="*/ 0 h 85"/>
              <a:gd name="T8" fmla="*/ 84 w 85"/>
              <a:gd name="T9" fmla="*/ 42 h 85"/>
              <a:gd name="T10" fmla="*/ 42 w 85"/>
              <a:gd name="T11" fmla="*/ 84 h 85"/>
            </a:gdLst>
            <a:ahLst/>
            <a:cxnLst>
              <a:cxn ang="0">
                <a:pos x="T0" y="T1"/>
              </a:cxn>
              <a:cxn ang="0">
                <a:pos x="T2" y="T3"/>
              </a:cxn>
              <a:cxn ang="0">
                <a:pos x="T4" y="T5"/>
              </a:cxn>
              <a:cxn ang="0">
                <a:pos x="T6" y="T7"/>
              </a:cxn>
              <a:cxn ang="0">
                <a:pos x="T8" y="T9"/>
              </a:cxn>
              <a:cxn ang="0">
                <a:pos x="T10" y="T11"/>
              </a:cxn>
            </a:cxnLst>
            <a:rect l="0" t="0" r="r" b="b"/>
            <a:pathLst>
              <a:path w="85" h="85">
                <a:moveTo>
                  <a:pt x="42" y="84"/>
                </a:moveTo>
                <a:lnTo>
                  <a:pt x="42" y="84"/>
                </a:lnTo>
                <a:cubicBezTo>
                  <a:pt x="18" y="84"/>
                  <a:pt x="0" y="67"/>
                  <a:pt x="0" y="42"/>
                </a:cubicBezTo>
                <a:cubicBezTo>
                  <a:pt x="0" y="18"/>
                  <a:pt x="18" y="0"/>
                  <a:pt x="42" y="0"/>
                </a:cubicBezTo>
                <a:cubicBezTo>
                  <a:pt x="66" y="0"/>
                  <a:pt x="84" y="18"/>
                  <a:pt x="84" y="42"/>
                </a:cubicBezTo>
                <a:cubicBezTo>
                  <a:pt x="84" y="67"/>
                  <a:pt x="66" y="84"/>
                  <a:pt x="42"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80" name="Freeform 914"/>
          <p:cNvSpPr>
            <a:spLocks noChangeArrowheads="1"/>
          </p:cNvSpPr>
          <p:nvPr/>
        </p:nvSpPr>
        <p:spPr bwMode="auto">
          <a:xfrm>
            <a:off x="15033308" y="4224397"/>
            <a:ext cx="106371" cy="106378"/>
          </a:xfrm>
          <a:custGeom>
            <a:avLst/>
            <a:gdLst>
              <a:gd name="T0" fmla="*/ 42 w 85"/>
              <a:gd name="T1" fmla="*/ 0 h 85"/>
              <a:gd name="T2" fmla="*/ 42 w 85"/>
              <a:gd name="T3" fmla="*/ 0 h 85"/>
              <a:gd name="T4" fmla="*/ 84 w 85"/>
              <a:gd name="T5" fmla="*/ 42 h 85"/>
              <a:gd name="T6" fmla="*/ 42 w 85"/>
              <a:gd name="T7" fmla="*/ 84 h 85"/>
              <a:gd name="T8" fmla="*/ 6 w 85"/>
              <a:gd name="T9" fmla="*/ 42 h 85"/>
              <a:gd name="T10" fmla="*/ 42 w 85"/>
              <a:gd name="T11" fmla="*/ 0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5">
                <a:moveTo>
                  <a:pt x="42" y="0"/>
                </a:moveTo>
                <a:lnTo>
                  <a:pt x="42" y="0"/>
                </a:lnTo>
                <a:cubicBezTo>
                  <a:pt x="66" y="0"/>
                  <a:pt x="84" y="18"/>
                  <a:pt x="84" y="42"/>
                </a:cubicBezTo>
                <a:cubicBezTo>
                  <a:pt x="84" y="67"/>
                  <a:pt x="66" y="84"/>
                  <a:pt x="42" y="84"/>
                </a:cubicBezTo>
                <a:cubicBezTo>
                  <a:pt x="24" y="84"/>
                  <a:pt x="6" y="67"/>
                  <a:pt x="6" y="42"/>
                </a:cubicBezTo>
                <a:cubicBezTo>
                  <a:pt x="6" y="18"/>
                  <a:pt x="24" y="0"/>
                  <a:pt x="42" y="0"/>
                </a:cubicBezTo>
                <a:lnTo>
                  <a:pt x="42" y="0"/>
                </a:lnTo>
                <a:lnTo>
                  <a:pt x="42" y="0"/>
                </a:lnTo>
                <a:cubicBezTo>
                  <a:pt x="18" y="0"/>
                  <a:pt x="0" y="18"/>
                  <a:pt x="0" y="42"/>
                </a:cubicBezTo>
                <a:cubicBezTo>
                  <a:pt x="0" y="67"/>
                  <a:pt x="18" y="84"/>
                  <a:pt x="42" y="84"/>
                </a:cubicBezTo>
                <a:cubicBezTo>
                  <a:pt x="66" y="84"/>
                  <a:pt x="84" y="67"/>
                  <a:pt x="84" y="42"/>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81" name="Freeform 915"/>
          <p:cNvSpPr>
            <a:spLocks noChangeArrowheads="1"/>
          </p:cNvSpPr>
          <p:nvPr/>
        </p:nvSpPr>
        <p:spPr bwMode="auto">
          <a:xfrm>
            <a:off x="13930385" y="4174008"/>
            <a:ext cx="106375" cy="100781"/>
          </a:xfrm>
          <a:custGeom>
            <a:avLst/>
            <a:gdLst>
              <a:gd name="T0" fmla="*/ 42 w 85"/>
              <a:gd name="T1" fmla="*/ 78 h 79"/>
              <a:gd name="T2" fmla="*/ 42 w 85"/>
              <a:gd name="T3" fmla="*/ 78 h 79"/>
              <a:gd name="T4" fmla="*/ 0 w 85"/>
              <a:gd name="T5" fmla="*/ 42 h 79"/>
              <a:gd name="T6" fmla="*/ 42 w 85"/>
              <a:gd name="T7" fmla="*/ 0 h 79"/>
              <a:gd name="T8" fmla="*/ 84 w 85"/>
              <a:gd name="T9" fmla="*/ 42 h 79"/>
              <a:gd name="T10" fmla="*/ 42 w 85"/>
              <a:gd name="T11" fmla="*/ 78 h 79"/>
            </a:gdLst>
            <a:ahLst/>
            <a:cxnLst>
              <a:cxn ang="0">
                <a:pos x="T0" y="T1"/>
              </a:cxn>
              <a:cxn ang="0">
                <a:pos x="T2" y="T3"/>
              </a:cxn>
              <a:cxn ang="0">
                <a:pos x="T4" y="T5"/>
              </a:cxn>
              <a:cxn ang="0">
                <a:pos x="T6" y="T7"/>
              </a:cxn>
              <a:cxn ang="0">
                <a:pos x="T8" y="T9"/>
              </a:cxn>
              <a:cxn ang="0">
                <a:pos x="T10" y="T11"/>
              </a:cxn>
            </a:cxnLst>
            <a:rect l="0" t="0" r="r" b="b"/>
            <a:pathLst>
              <a:path w="85" h="79">
                <a:moveTo>
                  <a:pt x="42" y="78"/>
                </a:moveTo>
                <a:lnTo>
                  <a:pt x="42" y="78"/>
                </a:lnTo>
                <a:cubicBezTo>
                  <a:pt x="18" y="78"/>
                  <a:pt x="0" y="60"/>
                  <a:pt x="0" y="42"/>
                </a:cubicBezTo>
                <a:cubicBezTo>
                  <a:pt x="0" y="18"/>
                  <a:pt x="18" y="0"/>
                  <a:pt x="42" y="0"/>
                </a:cubicBezTo>
                <a:cubicBezTo>
                  <a:pt x="66" y="0"/>
                  <a:pt x="84" y="18"/>
                  <a:pt x="84" y="42"/>
                </a:cubicBezTo>
                <a:cubicBezTo>
                  <a:pt x="84" y="60"/>
                  <a:pt x="66" y="78"/>
                  <a:pt x="42" y="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82" name="Freeform 916"/>
          <p:cNvSpPr>
            <a:spLocks noChangeArrowheads="1"/>
          </p:cNvSpPr>
          <p:nvPr/>
        </p:nvSpPr>
        <p:spPr bwMode="auto">
          <a:xfrm>
            <a:off x="13930385" y="4174004"/>
            <a:ext cx="106375" cy="106382"/>
          </a:xfrm>
          <a:custGeom>
            <a:avLst/>
            <a:gdLst>
              <a:gd name="T0" fmla="*/ 42 w 85"/>
              <a:gd name="T1" fmla="*/ 0 h 85"/>
              <a:gd name="T2" fmla="*/ 42 w 85"/>
              <a:gd name="T3" fmla="*/ 0 h 85"/>
              <a:gd name="T4" fmla="*/ 78 w 85"/>
              <a:gd name="T5" fmla="*/ 42 h 85"/>
              <a:gd name="T6" fmla="*/ 42 w 85"/>
              <a:gd name="T7" fmla="*/ 78 h 85"/>
              <a:gd name="T8" fmla="*/ 0 w 85"/>
              <a:gd name="T9" fmla="*/ 42 h 85"/>
              <a:gd name="T10" fmla="*/ 42 w 85"/>
              <a:gd name="T11" fmla="*/ 0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5">
                <a:moveTo>
                  <a:pt x="42" y="0"/>
                </a:moveTo>
                <a:lnTo>
                  <a:pt x="42" y="0"/>
                </a:lnTo>
                <a:cubicBezTo>
                  <a:pt x="66" y="0"/>
                  <a:pt x="78" y="18"/>
                  <a:pt x="78" y="42"/>
                </a:cubicBezTo>
                <a:cubicBezTo>
                  <a:pt x="78" y="60"/>
                  <a:pt x="66" y="78"/>
                  <a:pt x="42" y="78"/>
                </a:cubicBezTo>
                <a:cubicBezTo>
                  <a:pt x="18" y="78"/>
                  <a:pt x="0" y="60"/>
                  <a:pt x="0" y="42"/>
                </a:cubicBezTo>
                <a:cubicBezTo>
                  <a:pt x="0" y="18"/>
                  <a:pt x="18" y="0"/>
                  <a:pt x="42" y="0"/>
                </a:cubicBezTo>
                <a:lnTo>
                  <a:pt x="42" y="0"/>
                </a:lnTo>
                <a:lnTo>
                  <a:pt x="42" y="0"/>
                </a:lnTo>
                <a:cubicBezTo>
                  <a:pt x="18" y="0"/>
                  <a:pt x="0" y="18"/>
                  <a:pt x="0" y="42"/>
                </a:cubicBezTo>
                <a:cubicBezTo>
                  <a:pt x="0" y="60"/>
                  <a:pt x="18" y="84"/>
                  <a:pt x="42" y="84"/>
                </a:cubicBezTo>
                <a:cubicBezTo>
                  <a:pt x="66" y="84"/>
                  <a:pt x="84" y="60"/>
                  <a:pt x="84" y="42"/>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83" name="Freeform 917"/>
          <p:cNvSpPr>
            <a:spLocks noChangeArrowheads="1"/>
          </p:cNvSpPr>
          <p:nvPr/>
        </p:nvSpPr>
        <p:spPr bwMode="auto">
          <a:xfrm>
            <a:off x="14176722" y="4509942"/>
            <a:ext cx="207149" cy="207163"/>
          </a:xfrm>
          <a:custGeom>
            <a:avLst/>
            <a:gdLst>
              <a:gd name="T0" fmla="*/ 78 w 164"/>
              <a:gd name="T1" fmla="*/ 163 h 164"/>
              <a:gd name="T2" fmla="*/ 78 w 164"/>
              <a:gd name="T3" fmla="*/ 163 h 164"/>
              <a:gd name="T4" fmla="*/ 0 w 164"/>
              <a:gd name="T5" fmla="*/ 85 h 164"/>
              <a:gd name="T6" fmla="*/ 78 w 164"/>
              <a:gd name="T7" fmla="*/ 0 h 164"/>
              <a:gd name="T8" fmla="*/ 163 w 164"/>
              <a:gd name="T9" fmla="*/ 85 h 164"/>
              <a:gd name="T10" fmla="*/ 78 w 164"/>
              <a:gd name="T11" fmla="*/ 163 h 164"/>
            </a:gdLst>
            <a:ahLst/>
            <a:cxnLst>
              <a:cxn ang="0">
                <a:pos x="T0" y="T1"/>
              </a:cxn>
              <a:cxn ang="0">
                <a:pos x="T2" y="T3"/>
              </a:cxn>
              <a:cxn ang="0">
                <a:pos x="T4" y="T5"/>
              </a:cxn>
              <a:cxn ang="0">
                <a:pos x="T6" y="T7"/>
              </a:cxn>
              <a:cxn ang="0">
                <a:pos x="T8" y="T9"/>
              </a:cxn>
              <a:cxn ang="0">
                <a:pos x="T10" y="T11"/>
              </a:cxn>
            </a:cxnLst>
            <a:rect l="0" t="0" r="r" b="b"/>
            <a:pathLst>
              <a:path w="164" h="164">
                <a:moveTo>
                  <a:pt x="78" y="163"/>
                </a:moveTo>
                <a:lnTo>
                  <a:pt x="78" y="163"/>
                </a:lnTo>
                <a:cubicBezTo>
                  <a:pt x="36" y="163"/>
                  <a:pt x="0" y="127"/>
                  <a:pt x="0" y="85"/>
                </a:cubicBezTo>
                <a:cubicBezTo>
                  <a:pt x="0" y="37"/>
                  <a:pt x="36" y="0"/>
                  <a:pt x="78" y="0"/>
                </a:cubicBezTo>
                <a:cubicBezTo>
                  <a:pt x="127" y="0"/>
                  <a:pt x="163" y="37"/>
                  <a:pt x="163" y="85"/>
                </a:cubicBezTo>
                <a:cubicBezTo>
                  <a:pt x="163" y="127"/>
                  <a:pt x="127" y="163"/>
                  <a:pt x="78" y="16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84" name="Freeform 918"/>
          <p:cNvSpPr>
            <a:spLocks noChangeArrowheads="1"/>
          </p:cNvSpPr>
          <p:nvPr/>
        </p:nvSpPr>
        <p:spPr bwMode="auto">
          <a:xfrm>
            <a:off x="14171125" y="4509945"/>
            <a:ext cx="218343" cy="218361"/>
          </a:xfrm>
          <a:custGeom>
            <a:avLst/>
            <a:gdLst>
              <a:gd name="T0" fmla="*/ 84 w 170"/>
              <a:gd name="T1" fmla="*/ 0 h 170"/>
              <a:gd name="T2" fmla="*/ 84 w 170"/>
              <a:gd name="T3" fmla="*/ 0 h 170"/>
              <a:gd name="T4" fmla="*/ 169 w 170"/>
              <a:gd name="T5" fmla="*/ 85 h 170"/>
              <a:gd name="T6" fmla="*/ 84 w 170"/>
              <a:gd name="T7" fmla="*/ 163 h 170"/>
              <a:gd name="T8" fmla="*/ 6 w 170"/>
              <a:gd name="T9" fmla="*/ 85 h 170"/>
              <a:gd name="T10" fmla="*/ 84 w 170"/>
              <a:gd name="T11" fmla="*/ 0 h 170"/>
              <a:gd name="T12" fmla="*/ 84 w 170"/>
              <a:gd name="T13" fmla="*/ 0 h 170"/>
              <a:gd name="T14" fmla="*/ 84 w 170"/>
              <a:gd name="T15" fmla="*/ 0 h 170"/>
              <a:gd name="T16" fmla="*/ 0 w 170"/>
              <a:gd name="T17" fmla="*/ 85 h 170"/>
              <a:gd name="T18" fmla="*/ 84 w 170"/>
              <a:gd name="T19" fmla="*/ 169 h 170"/>
              <a:gd name="T20" fmla="*/ 169 w 170"/>
              <a:gd name="T21" fmla="*/ 85 h 170"/>
              <a:gd name="T22" fmla="*/ 84 w 170"/>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170">
                <a:moveTo>
                  <a:pt x="84" y="0"/>
                </a:moveTo>
                <a:lnTo>
                  <a:pt x="84" y="0"/>
                </a:lnTo>
                <a:cubicBezTo>
                  <a:pt x="133" y="0"/>
                  <a:pt x="169" y="37"/>
                  <a:pt x="169" y="85"/>
                </a:cubicBezTo>
                <a:cubicBezTo>
                  <a:pt x="169" y="127"/>
                  <a:pt x="133" y="163"/>
                  <a:pt x="84" y="163"/>
                </a:cubicBezTo>
                <a:cubicBezTo>
                  <a:pt x="42" y="163"/>
                  <a:pt x="6" y="127"/>
                  <a:pt x="6" y="85"/>
                </a:cubicBezTo>
                <a:cubicBezTo>
                  <a:pt x="6" y="37"/>
                  <a:pt x="42" y="0"/>
                  <a:pt x="84" y="0"/>
                </a:cubicBezTo>
                <a:lnTo>
                  <a:pt x="84" y="0"/>
                </a:lnTo>
                <a:lnTo>
                  <a:pt x="84" y="0"/>
                </a:lnTo>
                <a:cubicBezTo>
                  <a:pt x="42" y="0"/>
                  <a:pt x="0" y="37"/>
                  <a:pt x="0" y="85"/>
                </a:cubicBezTo>
                <a:cubicBezTo>
                  <a:pt x="0" y="127"/>
                  <a:pt x="42" y="169"/>
                  <a:pt x="84" y="169"/>
                </a:cubicBezTo>
                <a:cubicBezTo>
                  <a:pt x="133" y="169"/>
                  <a:pt x="169" y="127"/>
                  <a:pt x="169" y="85"/>
                </a:cubicBezTo>
                <a:cubicBezTo>
                  <a:pt x="169" y="37"/>
                  <a:pt x="133" y="0"/>
                  <a:pt x="8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85" name="Freeform 919"/>
          <p:cNvSpPr>
            <a:spLocks noChangeArrowheads="1"/>
          </p:cNvSpPr>
          <p:nvPr/>
        </p:nvSpPr>
        <p:spPr bwMode="auto">
          <a:xfrm>
            <a:off x="14378270" y="4157209"/>
            <a:ext cx="251937" cy="246354"/>
          </a:xfrm>
          <a:custGeom>
            <a:avLst/>
            <a:gdLst>
              <a:gd name="T0" fmla="*/ 96 w 200"/>
              <a:gd name="T1" fmla="*/ 193 h 194"/>
              <a:gd name="T2" fmla="*/ 96 w 200"/>
              <a:gd name="T3" fmla="*/ 193 h 194"/>
              <a:gd name="T4" fmla="*/ 0 w 200"/>
              <a:gd name="T5" fmla="*/ 96 h 194"/>
              <a:gd name="T6" fmla="*/ 96 w 200"/>
              <a:gd name="T7" fmla="*/ 0 h 194"/>
              <a:gd name="T8" fmla="*/ 199 w 200"/>
              <a:gd name="T9" fmla="*/ 96 h 194"/>
              <a:gd name="T10" fmla="*/ 96 w 200"/>
              <a:gd name="T11" fmla="*/ 193 h 194"/>
            </a:gdLst>
            <a:ahLst/>
            <a:cxnLst>
              <a:cxn ang="0">
                <a:pos x="T0" y="T1"/>
              </a:cxn>
              <a:cxn ang="0">
                <a:pos x="T2" y="T3"/>
              </a:cxn>
              <a:cxn ang="0">
                <a:pos x="T4" y="T5"/>
              </a:cxn>
              <a:cxn ang="0">
                <a:pos x="T6" y="T7"/>
              </a:cxn>
              <a:cxn ang="0">
                <a:pos x="T8" y="T9"/>
              </a:cxn>
              <a:cxn ang="0">
                <a:pos x="T10" y="T11"/>
              </a:cxn>
            </a:cxnLst>
            <a:rect l="0" t="0" r="r" b="b"/>
            <a:pathLst>
              <a:path w="200" h="194">
                <a:moveTo>
                  <a:pt x="96" y="193"/>
                </a:moveTo>
                <a:lnTo>
                  <a:pt x="96" y="193"/>
                </a:lnTo>
                <a:cubicBezTo>
                  <a:pt x="42" y="193"/>
                  <a:pt x="0" y="151"/>
                  <a:pt x="0" y="96"/>
                </a:cubicBezTo>
                <a:cubicBezTo>
                  <a:pt x="0" y="42"/>
                  <a:pt x="42" y="0"/>
                  <a:pt x="96" y="0"/>
                </a:cubicBezTo>
                <a:cubicBezTo>
                  <a:pt x="151" y="0"/>
                  <a:pt x="199" y="42"/>
                  <a:pt x="199" y="96"/>
                </a:cubicBezTo>
                <a:cubicBezTo>
                  <a:pt x="199" y="151"/>
                  <a:pt x="151" y="193"/>
                  <a:pt x="96" y="19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86" name="Freeform 920"/>
          <p:cNvSpPr>
            <a:spLocks noChangeArrowheads="1"/>
          </p:cNvSpPr>
          <p:nvPr/>
        </p:nvSpPr>
        <p:spPr bwMode="auto">
          <a:xfrm>
            <a:off x="14378270" y="4146011"/>
            <a:ext cx="251937" cy="263149"/>
          </a:xfrm>
          <a:custGeom>
            <a:avLst/>
            <a:gdLst>
              <a:gd name="T0" fmla="*/ 96 w 200"/>
              <a:gd name="T1" fmla="*/ 6 h 206"/>
              <a:gd name="T2" fmla="*/ 96 w 200"/>
              <a:gd name="T3" fmla="*/ 6 h 206"/>
              <a:gd name="T4" fmla="*/ 193 w 200"/>
              <a:gd name="T5" fmla="*/ 102 h 206"/>
              <a:gd name="T6" fmla="*/ 96 w 200"/>
              <a:gd name="T7" fmla="*/ 199 h 206"/>
              <a:gd name="T8" fmla="*/ 0 w 200"/>
              <a:gd name="T9" fmla="*/ 102 h 206"/>
              <a:gd name="T10" fmla="*/ 96 w 200"/>
              <a:gd name="T11" fmla="*/ 6 h 206"/>
              <a:gd name="T12" fmla="*/ 96 w 200"/>
              <a:gd name="T13" fmla="*/ 0 h 206"/>
              <a:gd name="T14" fmla="*/ 96 w 200"/>
              <a:gd name="T15" fmla="*/ 0 h 206"/>
              <a:gd name="T16" fmla="*/ 0 w 200"/>
              <a:gd name="T17" fmla="*/ 102 h 206"/>
              <a:gd name="T18" fmla="*/ 96 w 200"/>
              <a:gd name="T19" fmla="*/ 205 h 206"/>
              <a:gd name="T20" fmla="*/ 199 w 200"/>
              <a:gd name="T21" fmla="*/ 102 h 206"/>
              <a:gd name="T22" fmla="*/ 96 w 200"/>
              <a:gd name="T23" fmla="*/ 0 h 206"/>
              <a:gd name="T24" fmla="*/ 96 w 200"/>
              <a:gd name="T25"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206">
                <a:moveTo>
                  <a:pt x="96" y="6"/>
                </a:moveTo>
                <a:lnTo>
                  <a:pt x="96" y="6"/>
                </a:lnTo>
                <a:cubicBezTo>
                  <a:pt x="151" y="6"/>
                  <a:pt x="193" y="48"/>
                  <a:pt x="193" y="102"/>
                </a:cubicBezTo>
                <a:cubicBezTo>
                  <a:pt x="193" y="157"/>
                  <a:pt x="151" y="199"/>
                  <a:pt x="96" y="199"/>
                </a:cubicBezTo>
                <a:cubicBezTo>
                  <a:pt x="42" y="199"/>
                  <a:pt x="0" y="157"/>
                  <a:pt x="0" y="102"/>
                </a:cubicBezTo>
                <a:cubicBezTo>
                  <a:pt x="0" y="48"/>
                  <a:pt x="42" y="6"/>
                  <a:pt x="96" y="6"/>
                </a:cubicBezTo>
                <a:lnTo>
                  <a:pt x="96" y="0"/>
                </a:lnTo>
                <a:lnTo>
                  <a:pt x="96" y="0"/>
                </a:lnTo>
                <a:cubicBezTo>
                  <a:pt x="42" y="0"/>
                  <a:pt x="0" y="48"/>
                  <a:pt x="0" y="102"/>
                </a:cubicBezTo>
                <a:cubicBezTo>
                  <a:pt x="0" y="157"/>
                  <a:pt x="42" y="205"/>
                  <a:pt x="96" y="205"/>
                </a:cubicBezTo>
                <a:cubicBezTo>
                  <a:pt x="151" y="205"/>
                  <a:pt x="199" y="157"/>
                  <a:pt x="199" y="102"/>
                </a:cubicBezTo>
                <a:cubicBezTo>
                  <a:pt x="199" y="48"/>
                  <a:pt x="151" y="0"/>
                  <a:pt x="96" y="0"/>
                </a:cubicBezTo>
                <a:lnTo>
                  <a:pt x="96"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87" name="Freeform 921"/>
          <p:cNvSpPr>
            <a:spLocks noChangeArrowheads="1"/>
          </p:cNvSpPr>
          <p:nvPr/>
        </p:nvSpPr>
        <p:spPr bwMode="auto">
          <a:xfrm>
            <a:off x="12883449" y="4095623"/>
            <a:ext cx="291128" cy="302344"/>
          </a:xfrm>
          <a:custGeom>
            <a:avLst/>
            <a:gdLst>
              <a:gd name="T0" fmla="*/ 115 w 231"/>
              <a:gd name="T1" fmla="*/ 235 h 236"/>
              <a:gd name="T2" fmla="*/ 115 w 231"/>
              <a:gd name="T3" fmla="*/ 235 h 236"/>
              <a:gd name="T4" fmla="*/ 0 w 231"/>
              <a:gd name="T5" fmla="*/ 120 h 236"/>
              <a:gd name="T6" fmla="*/ 115 w 231"/>
              <a:gd name="T7" fmla="*/ 0 h 236"/>
              <a:gd name="T8" fmla="*/ 230 w 231"/>
              <a:gd name="T9" fmla="*/ 120 h 236"/>
              <a:gd name="T10" fmla="*/ 115 w 231"/>
              <a:gd name="T11" fmla="*/ 235 h 236"/>
            </a:gdLst>
            <a:ahLst/>
            <a:cxnLst>
              <a:cxn ang="0">
                <a:pos x="T0" y="T1"/>
              </a:cxn>
              <a:cxn ang="0">
                <a:pos x="T2" y="T3"/>
              </a:cxn>
              <a:cxn ang="0">
                <a:pos x="T4" y="T5"/>
              </a:cxn>
              <a:cxn ang="0">
                <a:pos x="T6" y="T7"/>
              </a:cxn>
              <a:cxn ang="0">
                <a:pos x="T8" y="T9"/>
              </a:cxn>
              <a:cxn ang="0">
                <a:pos x="T10" y="T11"/>
              </a:cxn>
            </a:cxnLst>
            <a:rect l="0" t="0" r="r" b="b"/>
            <a:pathLst>
              <a:path w="231" h="236">
                <a:moveTo>
                  <a:pt x="115" y="235"/>
                </a:moveTo>
                <a:lnTo>
                  <a:pt x="115" y="235"/>
                </a:lnTo>
                <a:cubicBezTo>
                  <a:pt x="49" y="235"/>
                  <a:pt x="0" y="181"/>
                  <a:pt x="0" y="120"/>
                </a:cubicBezTo>
                <a:cubicBezTo>
                  <a:pt x="0" y="54"/>
                  <a:pt x="49" y="0"/>
                  <a:pt x="115" y="0"/>
                </a:cubicBezTo>
                <a:cubicBezTo>
                  <a:pt x="181" y="0"/>
                  <a:pt x="230" y="54"/>
                  <a:pt x="230" y="120"/>
                </a:cubicBezTo>
                <a:cubicBezTo>
                  <a:pt x="230" y="181"/>
                  <a:pt x="181" y="235"/>
                  <a:pt x="115" y="23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88" name="Freeform 922"/>
          <p:cNvSpPr>
            <a:spLocks noChangeArrowheads="1"/>
          </p:cNvSpPr>
          <p:nvPr/>
        </p:nvSpPr>
        <p:spPr bwMode="auto">
          <a:xfrm>
            <a:off x="12883449" y="4095623"/>
            <a:ext cx="291128" cy="302344"/>
          </a:xfrm>
          <a:custGeom>
            <a:avLst/>
            <a:gdLst>
              <a:gd name="T0" fmla="*/ 115 w 231"/>
              <a:gd name="T1" fmla="*/ 6 h 236"/>
              <a:gd name="T2" fmla="*/ 115 w 231"/>
              <a:gd name="T3" fmla="*/ 6 h 236"/>
              <a:gd name="T4" fmla="*/ 230 w 231"/>
              <a:gd name="T5" fmla="*/ 120 h 236"/>
              <a:gd name="T6" fmla="*/ 115 w 231"/>
              <a:gd name="T7" fmla="*/ 235 h 236"/>
              <a:gd name="T8" fmla="*/ 0 w 231"/>
              <a:gd name="T9" fmla="*/ 120 h 236"/>
              <a:gd name="T10" fmla="*/ 115 w 231"/>
              <a:gd name="T11" fmla="*/ 6 h 236"/>
              <a:gd name="T12" fmla="*/ 115 w 231"/>
              <a:gd name="T13" fmla="*/ 0 h 236"/>
              <a:gd name="T14" fmla="*/ 115 w 231"/>
              <a:gd name="T15" fmla="*/ 0 h 236"/>
              <a:gd name="T16" fmla="*/ 0 w 231"/>
              <a:gd name="T17" fmla="*/ 120 h 236"/>
              <a:gd name="T18" fmla="*/ 115 w 231"/>
              <a:gd name="T19" fmla="*/ 235 h 236"/>
              <a:gd name="T20" fmla="*/ 230 w 231"/>
              <a:gd name="T21" fmla="*/ 120 h 236"/>
              <a:gd name="T22" fmla="*/ 115 w 231"/>
              <a:gd name="T23" fmla="*/ 0 h 236"/>
              <a:gd name="T24" fmla="*/ 115 w 231"/>
              <a:gd name="T25" fmla="*/ 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236">
                <a:moveTo>
                  <a:pt x="115" y="6"/>
                </a:moveTo>
                <a:lnTo>
                  <a:pt x="115" y="6"/>
                </a:lnTo>
                <a:cubicBezTo>
                  <a:pt x="175" y="6"/>
                  <a:pt x="230" y="54"/>
                  <a:pt x="230" y="120"/>
                </a:cubicBezTo>
                <a:cubicBezTo>
                  <a:pt x="230" y="181"/>
                  <a:pt x="175" y="235"/>
                  <a:pt x="115" y="235"/>
                </a:cubicBezTo>
                <a:cubicBezTo>
                  <a:pt x="55" y="235"/>
                  <a:pt x="0" y="181"/>
                  <a:pt x="0" y="120"/>
                </a:cubicBezTo>
                <a:cubicBezTo>
                  <a:pt x="0" y="54"/>
                  <a:pt x="55" y="6"/>
                  <a:pt x="115" y="6"/>
                </a:cubicBezTo>
                <a:lnTo>
                  <a:pt x="115" y="0"/>
                </a:lnTo>
                <a:lnTo>
                  <a:pt x="115" y="0"/>
                </a:lnTo>
                <a:cubicBezTo>
                  <a:pt x="49" y="0"/>
                  <a:pt x="0" y="54"/>
                  <a:pt x="0" y="120"/>
                </a:cubicBezTo>
                <a:cubicBezTo>
                  <a:pt x="0" y="181"/>
                  <a:pt x="49" y="235"/>
                  <a:pt x="115" y="235"/>
                </a:cubicBezTo>
                <a:cubicBezTo>
                  <a:pt x="181" y="235"/>
                  <a:pt x="230" y="181"/>
                  <a:pt x="230" y="120"/>
                </a:cubicBezTo>
                <a:cubicBezTo>
                  <a:pt x="230" y="54"/>
                  <a:pt x="181" y="0"/>
                  <a:pt x="115" y="0"/>
                </a:cubicBezTo>
                <a:lnTo>
                  <a:pt x="115"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89" name="Freeform 923"/>
          <p:cNvSpPr>
            <a:spLocks noChangeArrowheads="1"/>
          </p:cNvSpPr>
          <p:nvPr/>
        </p:nvSpPr>
        <p:spPr bwMode="auto">
          <a:xfrm>
            <a:off x="13868802" y="4302782"/>
            <a:ext cx="291128" cy="291146"/>
          </a:xfrm>
          <a:custGeom>
            <a:avLst/>
            <a:gdLst>
              <a:gd name="T0" fmla="*/ 114 w 230"/>
              <a:gd name="T1" fmla="*/ 230 h 231"/>
              <a:gd name="T2" fmla="*/ 114 w 230"/>
              <a:gd name="T3" fmla="*/ 230 h 231"/>
              <a:gd name="T4" fmla="*/ 0 w 230"/>
              <a:gd name="T5" fmla="*/ 115 h 231"/>
              <a:gd name="T6" fmla="*/ 114 w 230"/>
              <a:gd name="T7" fmla="*/ 0 h 231"/>
              <a:gd name="T8" fmla="*/ 229 w 230"/>
              <a:gd name="T9" fmla="*/ 115 h 231"/>
              <a:gd name="T10" fmla="*/ 114 w 230"/>
              <a:gd name="T11" fmla="*/ 230 h 231"/>
            </a:gdLst>
            <a:ahLst/>
            <a:cxnLst>
              <a:cxn ang="0">
                <a:pos x="T0" y="T1"/>
              </a:cxn>
              <a:cxn ang="0">
                <a:pos x="T2" y="T3"/>
              </a:cxn>
              <a:cxn ang="0">
                <a:pos x="T4" y="T5"/>
              </a:cxn>
              <a:cxn ang="0">
                <a:pos x="T6" y="T7"/>
              </a:cxn>
              <a:cxn ang="0">
                <a:pos x="T8" y="T9"/>
              </a:cxn>
              <a:cxn ang="0">
                <a:pos x="T10" y="T11"/>
              </a:cxn>
            </a:cxnLst>
            <a:rect l="0" t="0" r="r" b="b"/>
            <a:pathLst>
              <a:path w="230" h="231">
                <a:moveTo>
                  <a:pt x="114" y="230"/>
                </a:moveTo>
                <a:lnTo>
                  <a:pt x="114" y="230"/>
                </a:lnTo>
                <a:cubicBezTo>
                  <a:pt x="54" y="230"/>
                  <a:pt x="0" y="181"/>
                  <a:pt x="0" y="115"/>
                </a:cubicBezTo>
                <a:cubicBezTo>
                  <a:pt x="0" y="55"/>
                  <a:pt x="54" y="0"/>
                  <a:pt x="114" y="0"/>
                </a:cubicBezTo>
                <a:cubicBezTo>
                  <a:pt x="181" y="0"/>
                  <a:pt x="229" y="55"/>
                  <a:pt x="229" y="115"/>
                </a:cubicBezTo>
                <a:cubicBezTo>
                  <a:pt x="229" y="181"/>
                  <a:pt x="181" y="230"/>
                  <a:pt x="114" y="23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90" name="Freeform 924"/>
          <p:cNvSpPr>
            <a:spLocks noChangeArrowheads="1"/>
          </p:cNvSpPr>
          <p:nvPr/>
        </p:nvSpPr>
        <p:spPr bwMode="auto">
          <a:xfrm>
            <a:off x="13868802" y="4302782"/>
            <a:ext cx="302323" cy="291146"/>
          </a:xfrm>
          <a:custGeom>
            <a:avLst/>
            <a:gdLst>
              <a:gd name="T0" fmla="*/ 114 w 236"/>
              <a:gd name="T1" fmla="*/ 0 h 231"/>
              <a:gd name="T2" fmla="*/ 114 w 236"/>
              <a:gd name="T3" fmla="*/ 0 h 231"/>
              <a:gd name="T4" fmla="*/ 229 w 236"/>
              <a:gd name="T5" fmla="*/ 115 h 231"/>
              <a:gd name="T6" fmla="*/ 114 w 236"/>
              <a:gd name="T7" fmla="*/ 230 h 231"/>
              <a:gd name="T8" fmla="*/ 0 w 236"/>
              <a:gd name="T9" fmla="*/ 115 h 231"/>
              <a:gd name="T10" fmla="*/ 114 w 236"/>
              <a:gd name="T11" fmla="*/ 0 h 231"/>
              <a:gd name="T12" fmla="*/ 114 w 236"/>
              <a:gd name="T13" fmla="*/ 0 h 231"/>
              <a:gd name="T14" fmla="*/ 114 w 236"/>
              <a:gd name="T15" fmla="*/ 0 h 231"/>
              <a:gd name="T16" fmla="*/ 0 w 236"/>
              <a:gd name="T17" fmla="*/ 115 h 231"/>
              <a:gd name="T18" fmla="*/ 114 w 236"/>
              <a:gd name="T19" fmla="*/ 230 h 231"/>
              <a:gd name="T20" fmla="*/ 235 w 236"/>
              <a:gd name="T21" fmla="*/ 115 h 231"/>
              <a:gd name="T22" fmla="*/ 114 w 236"/>
              <a:gd name="T23"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231">
                <a:moveTo>
                  <a:pt x="114" y="0"/>
                </a:moveTo>
                <a:lnTo>
                  <a:pt x="114" y="0"/>
                </a:lnTo>
                <a:cubicBezTo>
                  <a:pt x="181" y="0"/>
                  <a:pt x="229" y="55"/>
                  <a:pt x="229" y="115"/>
                </a:cubicBezTo>
                <a:cubicBezTo>
                  <a:pt x="229" y="181"/>
                  <a:pt x="181" y="230"/>
                  <a:pt x="114" y="230"/>
                </a:cubicBezTo>
                <a:cubicBezTo>
                  <a:pt x="54" y="230"/>
                  <a:pt x="0" y="181"/>
                  <a:pt x="0" y="115"/>
                </a:cubicBezTo>
                <a:cubicBezTo>
                  <a:pt x="0" y="55"/>
                  <a:pt x="54" y="0"/>
                  <a:pt x="114" y="0"/>
                </a:cubicBezTo>
                <a:lnTo>
                  <a:pt x="114" y="0"/>
                </a:lnTo>
                <a:lnTo>
                  <a:pt x="114" y="0"/>
                </a:lnTo>
                <a:cubicBezTo>
                  <a:pt x="54" y="0"/>
                  <a:pt x="0" y="49"/>
                  <a:pt x="0" y="115"/>
                </a:cubicBezTo>
                <a:cubicBezTo>
                  <a:pt x="0" y="181"/>
                  <a:pt x="54" y="230"/>
                  <a:pt x="114" y="230"/>
                </a:cubicBezTo>
                <a:cubicBezTo>
                  <a:pt x="181" y="230"/>
                  <a:pt x="235" y="181"/>
                  <a:pt x="235" y="115"/>
                </a:cubicBezTo>
                <a:cubicBezTo>
                  <a:pt x="235" y="49"/>
                  <a:pt x="181" y="0"/>
                  <a:pt x="11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91" name="Freeform 925"/>
          <p:cNvSpPr>
            <a:spLocks noChangeArrowheads="1"/>
          </p:cNvSpPr>
          <p:nvPr/>
        </p:nvSpPr>
        <p:spPr bwMode="auto">
          <a:xfrm>
            <a:off x="14355878" y="5764112"/>
            <a:ext cx="100774" cy="106382"/>
          </a:xfrm>
          <a:custGeom>
            <a:avLst/>
            <a:gdLst>
              <a:gd name="T0" fmla="*/ 42 w 79"/>
              <a:gd name="T1" fmla="*/ 84 h 85"/>
              <a:gd name="T2" fmla="*/ 42 w 79"/>
              <a:gd name="T3" fmla="*/ 84 h 85"/>
              <a:gd name="T4" fmla="*/ 0 w 79"/>
              <a:gd name="T5" fmla="*/ 42 h 85"/>
              <a:gd name="T6" fmla="*/ 42 w 79"/>
              <a:gd name="T7" fmla="*/ 0 h 85"/>
              <a:gd name="T8" fmla="*/ 78 w 79"/>
              <a:gd name="T9" fmla="*/ 42 h 85"/>
              <a:gd name="T10" fmla="*/ 42 w 79"/>
              <a:gd name="T11" fmla="*/ 84 h 85"/>
            </a:gdLst>
            <a:ahLst/>
            <a:cxnLst>
              <a:cxn ang="0">
                <a:pos x="T0" y="T1"/>
              </a:cxn>
              <a:cxn ang="0">
                <a:pos x="T2" y="T3"/>
              </a:cxn>
              <a:cxn ang="0">
                <a:pos x="T4" y="T5"/>
              </a:cxn>
              <a:cxn ang="0">
                <a:pos x="T6" y="T7"/>
              </a:cxn>
              <a:cxn ang="0">
                <a:pos x="T8" y="T9"/>
              </a:cxn>
              <a:cxn ang="0">
                <a:pos x="T10" y="T11"/>
              </a:cxn>
            </a:cxnLst>
            <a:rect l="0" t="0" r="r" b="b"/>
            <a:pathLst>
              <a:path w="79" h="85">
                <a:moveTo>
                  <a:pt x="42" y="84"/>
                </a:moveTo>
                <a:lnTo>
                  <a:pt x="42" y="84"/>
                </a:lnTo>
                <a:cubicBezTo>
                  <a:pt x="18" y="84"/>
                  <a:pt x="0" y="66"/>
                  <a:pt x="0" y="42"/>
                </a:cubicBezTo>
                <a:cubicBezTo>
                  <a:pt x="0" y="18"/>
                  <a:pt x="18" y="0"/>
                  <a:pt x="42" y="0"/>
                </a:cubicBezTo>
                <a:cubicBezTo>
                  <a:pt x="60" y="0"/>
                  <a:pt x="78" y="18"/>
                  <a:pt x="78" y="42"/>
                </a:cubicBezTo>
                <a:cubicBezTo>
                  <a:pt x="78" y="66"/>
                  <a:pt x="60" y="84"/>
                  <a:pt x="42"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92" name="Freeform 926"/>
          <p:cNvSpPr>
            <a:spLocks noChangeArrowheads="1"/>
          </p:cNvSpPr>
          <p:nvPr/>
        </p:nvSpPr>
        <p:spPr bwMode="auto">
          <a:xfrm>
            <a:off x="14355878" y="5764112"/>
            <a:ext cx="106375" cy="106382"/>
          </a:xfrm>
          <a:custGeom>
            <a:avLst/>
            <a:gdLst>
              <a:gd name="T0" fmla="*/ 42 w 85"/>
              <a:gd name="T1" fmla="*/ 0 h 85"/>
              <a:gd name="T2" fmla="*/ 42 w 85"/>
              <a:gd name="T3" fmla="*/ 0 h 85"/>
              <a:gd name="T4" fmla="*/ 78 w 85"/>
              <a:gd name="T5" fmla="*/ 42 h 85"/>
              <a:gd name="T6" fmla="*/ 42 w 85"/>
              <a:gd name="T7" fmla="*/ 84 h 85"/>
              <a:gd name="T8" fmla="*/ 0 w 85"/>
              <a:gd name="T9" fmla="*/ 42 h 85"/>
              <a:gd name="T10" fmla="*/ 42 w 85"/>
              <a:gd name="T11" fmla="*/ 0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5">
                <a:moveTo>
                  <a:pt x="42" y="0"/>
                </a:moveTo>
                <a:lnTo>
                  <a:pt x="42" y="0"/>
                </a:lnTo>
                <a:cubicBezTo>
                  <a:pt x="60" y="0"/>
                  <a:pt x="78" y="18"/>
                  <a:pt x="78" y="42"/>
                </a:cubicBezTo>
                <a:cubicBezTo>
                  <a:pt x="78" y="66"/>
                  <a:pt x="60" y="84"/>
                  <a:pt x="42" y="84"/>
                </a:cubicBezTo>
                <a:cubicBezTo>
                  <a:pt x="18" y="84"/>
                  <a:pt x="0" y="66"/>
                  <a:pt x="0" y="42"/>
                </a:cubicBezTo>
                <a:cubicBezTo>
                  <a:pt x="0" y="18"/>
                  <a:pt x="18" y="0"/>
                  <a:pt x="42" y="0"/>
                </a:cubicBezTo>
                <a:lnTo>
                  <a:pt x="42" y="0"/>
                </a:lnTo>
                <a:lnTo>
                  <a:pt x="42" y="0"/>
                </a:lnTo>
                <a:cubicBezTo>
                  <a:pt x="18" y="0"/>
                  <a:pt x="0" y="18"/>
                  <a:pt x="0" y="42"/>
                </a:cubicBezTo>
                <a:cubicBezTo>
                  <a:pt x="0" y="66"/>
                  <a:pt x="18" y="84"/>
                  <a:pt x="42" y="84"/>
                </a:cubicBezTo>
                <a:cubicBezTo>
                  <a:pt x="66" y="84"/>
                  <a:pt x="84" y="66"/>
                  <a:pt x="84" y="42"/>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93" name="Freeform 927"/>
          <p:cNvSpPr>
            <a:spLocks noChangeArrowheads="1"/>
          </p:cNvSpPr>
          <p:nvPr/>
        </p:nvSpPr>
        <p:spPr bwMode="auto">
          <a:xfrm>
            <a:off x="14535034" y="7130258"/>
            <a:ext cx="100774" cy="106382"/>
          </a:xfrm>
          <a:custGeom>
            <a:avLst/>
            <a:gdLst>
              <a:gd name="T0" fmla="*/ 42 w 79"/>
              <a:gd name="T1" fmla="*/ 84 h 85"/>
              <a:gd name="T2" fmla="*/ 42 w 79"/>
              <a:gd name="T3" fmla="*/ 84 h 85"/>
              <a:gd name="T4" fmla="*/ 0 w 79"/>
              <a:gd name="T5" fmla="*/ 42 h 85"/>
              <a:gd name="T6" fmla="*/ 42 w 79"/>
              <a:gd name="T7" fmla="*/ 0 h 85"/>
              <a:gd name="T8" fmla="*/ 78 w 79"/>
              <a:gd name="T9" fmla="*/ 42 h 85"/>
              <a:gd name="T10" fmla="*/ 42 w 79"/>
              <a:gd name="T11" fmla="*/ 84 h 85"/>
            </a:gdLst>
            <a:ahLst/>
            <a:cxnLst>
              <a:cxn ang="0">
                <a:pos x="T0" y="T1"/>
              </a:cxn>
              <a:cxn ang="0">
                <a:pos x="T2" y="T3"/>
              </a:cxn>
              <a:cxn ang="0">
                <a:pos x="T4" y="T5"/>
              </a:cxn>
              <a:cxn ang="0">
                <a:pos x="T6" y="T7"/>
              </a:cxn>
              <a:cxn ang="0">
                <a:pos x="T8" y="T9"/>
              </a:cxn>
              <a:cxn ang="0">
                <a:pos x="T10" y="T11"/>
              </a:cxn>
            </a:cxnLst>
            <a:rect l="0" t="0" r="r" b="b"/>
            <a:pathLst>
              <a:path w="79" h="85">
                <a:moveTo>
                  <a:pt x="42" y="84"/>
                </a:moveTo>
                <a:lnTo>
                  <a:pt x="42" y="84"/>
                </a:lnTo>
                <a:cubicBezTo>
                  <a:pt x="18" y="84"/>
                  <a:pt x="0" y="66"/>
                  <a:pt x="0" y="42"/>
                </a:cubicBezTo>
                <a:cubicBezTo>
                  <a:pt x="0" y="18"/>
                  <a:pt x="18" y="0"/>
                  <a:pt x="42" y="0"/>
                </a:cubicBezTo>
                <a:cubicBezTo>
                  <a:pt x="60" y="0"/>
                  <a:pt x="78" y="18"/>
                  <a:pt x="78" y="42"/>
                </a:cubicBezTo>
                <a:cubicBezTo>
                  <a:pt x="78" y="66"/>
                  <a:pt x="60" y="84"/>
                  <a:pt x="42"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94" name="Freeform 928"/>
          <p:cNvSpPr>
            <a:spLocks noChangeArrowheads="1"/>
          </p:cNvSpPr>
          <p:nvPr/>
        </p:nvSpPr>
        <p:spPr bwMode="auto">
          <a:xfrm>
            <a:off x="14535034" y="7130258"/>
            <a:ext cx="106375" cy="106382"/>
          </a:xfrm>
          <a:custGeom>
            <a:avLst/>
            <a:gdLst>
              <a:gd name="T0" fmla="*/ 42 w 85"/>
              <a:gd name="T1" fmla="*/ 6 h 85"/>
              <a:gd name="T2" fmla="*/ 42 w 85"/>
              <a:gd name="T3" fmla="*/ 6 h 85"/>
              <a:gd name="T4" fmla="*/ 78 w 85"/>
              <a:gd name="T5" fmla="*/ 42 h 85"/>
              <a:gd name="T6" fmla="*/ 42 w 85"/>
              <a:gd name="T7" fmla="*/ 84 h 85"/>
              <a:gd name="T8" fmla="*/ 0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0" y="6"/>
                  <a:pt x="78" y="24"/>
                  <a:pt x="78" y="42"/>
                </a:cubicBezTo>
                <a:cubicBezTo>
                  <a:pt x="78" y="66"/>
                  <a:pt x="60" y="84"/>
                  <a:pt x="42" y="84"/>
                </a:cubicBezTo>
                <a:cubicBezTo>
                  <a:pt x="18" y="84"/>
                  <a:pt x="0" y="66"/>
                  <a:pt x="0" y="42"/>
                </a:cubicBezTo>
                <a:cubicBezTo>
                  <a:pt x="0" y="24"/>
                  <a:pt x="18" y="6"/>
                  <a:pt x="42" y="6"/>
                </a:cubicBezTo>
                <a:lnTo>
                  <a:pt x="42" y="0"/>
                </a:lnTo>
                <a:lnTo>
                  <a:pt x="42" y="0"/>
                </a:lnTo>
                <a:cubicBezTo>
                  <a:pt x="18" y="0"/>
                  <a:pt x="0" y="18"/>
                  <a:pt x="0" y="42"/>
                </a:cubicBezTo>
                <a:cubicBezTo>
                  <a:pt x="0" y="66"/>
                  <a:pt x="18" y="84"/>
                  <a:pt x="42" y="84"/>
                </a:cubicBezTo>
                <a:cubicBezTo>
                  <a:pt x="66" y="84"/>
                  <a:pt x="84" y="66"/>
                  <a:pt x="84" y="42"/>
                </a:cubicBezTo>
                <a:cubicBezTo>
                  <a:pt x="84" y="18"/>
                  <a:pt x="66"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95" name="Freeform 929"/>
          <p:cNvSpPr>
            <a:spLocks noChangeArrowheads="1"/>
          </p:cNvSpPr>
          <p:nvPr/>
        </p:nvSpPr>
        <p:spPr bwMode="auto">
          <a:xfrm>
            <a:off x="12407568" y="4084425"/>
            <a:ext cx="100774" cy="100781"/>
          </a:xfrm>
          <a:custGeom>
            <a:avLst/>
            <a:gdLst>
              <a:gd name="T0" fmla="*/ 37 w 80"/>
              <a:gd name="T1" fmla="*/ 79 h 80"/>
              <a:gd name="T2" fmla="*/ 37 w 80"/>
              <a:gd name="T3" fmla="*/ 79 h 80"/>
              <a:gd name="T4" fmla="*/ 0 w 80"/>
              <a:gd name="T5" fmla="*/ 43 h 80"/>
              <a:gd name="T6" fmla="*/ 37 w 80"/>
              <a:gd name="T7" fmla="*/ 0 h 80"/>
              <a:gd name="T8" fmla="*/ 79 w 80"/>
              <a:gd name="T9" fmla="*/ 43 h 80"/>
              <a:gd name="T10" fmla="*/ 37 w 80"/>
              <a:gd name="T11" fmla="*/ 79 h 80"/>
            </a:gdLst>
            <a:ahLst/>
            <a:cxnLst>
              <a:cxn ang="0">
                <a:pos x="T0" y="T1"/>
              </a:cxn>
              <a:cxn ang="0">
                <a:pos x="T2" y="T3"/>
              </a:cxn>
              <a:cxn ang="0">
                <a:pos x="T4" y="T5"/>
              </a:cxn>
              <a:cxn ang="0">
                <a:pos x="T6" y="T7"/>
              </a:cxn>
              <a:cxn ang="0">
                <a:pos x="T8" y="T9"/>
              </a:cxn>
              <a:cxn ang="0">
                <a:pos x="T10" y="T11"/>
              </a:cxn>
            </a:cxnLst>
            <a:rect l="0" t="0" r="r" b="b"/>
            <a:pathLst>
              <a:path w="80" h="80">
                <a:moveTo>
                  <a:pt x="37" y="79"/>
                </a:moveTo>
                <a:lnTo>
                  <a:pt x="37" y="79"/>
                </a:lnTo>
                <a:cubicBezTo>
                  <a:pt x="18" y="79"/>
                  <a:pt x="0" y="61"/>
                  <a:pt x="0" y="43"/>
                </a:cubicBezTo>
                <a:cubicBezTo>
                  <a:pt x="0" y="19"/>
                  <a:pt x="18" y="0"/>
                  <a:pt x="37" y="0"/>
                </a:cubicBezTo>
                <a:cubicBezTo>
                  <a:pt x="61" y="0"/>
                  <a:pt x="79" y="19"/>
                  <a:pt x="79" y="43"/>
                </a:cubicBezTo>
                <a:cubicBezTo>
                  <a:pt x="79" y="61"/>
                  <a:pt x="61" y="79"/>
                  <a:pt x="37" y="7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96" name="Freeform 930"/>
          <p:cNvSpPr>
            <a:spLocks noChangeArrowheads="1"/>
          </p:cNvSpPr>
          <p:nvPr/>
        </p:nvSpPr>
        <p:spPr bwMode="auto">
          <a:xfrm>
            <a:off x="12407568" y="4084421"/>
            <a:ext cx="100774" cy="111979"/>
          </a:xfrm>
          <a:custGeom>
            <a:avLst/>
            <a:gdLst>
              <a:gd name="T0" fmla="*/ 37 w 80"/>
              <a:gd name="T1" fmla="*/ 0 h 86"/>
              <a:gd name="T2" fmla="*/ 37 w 80"/>
              <a:gd name="T3" fmla="*/ 0 h 86"/>
              <a:gd name="T4" fmla="*/ 79 w 80"/>
              <a:gd name="T5" fmla="*/ 43 h 86"/>
              <a:gd name="T6" fmla="*/ 37 w 80"/>
              <a:gd name="T7" fmla="*/ 79 h 86"/>
              <a:gd name="T8" fmla="*/ 0 w 80"/>
              <a:gd name="T9" fmla="*/ 43 h 86"/>
              <a:gd name="T10" fmla="*/ 37 w 80"/>
              <a:gd name="T11" fmla="*/ 0 h 86"/>
              <a:gd name="T12" fmla="*/ 37 w 80"/>
              <a:gd name="T13" fmla="*/ 0 h 86"/>
              <a:gd name="T14" fmla="*/ 37 w 80"/>
              <a:gd name="T15" fmla="*/ 0 h 86"/>
              <a:gd name="T16" fmla="*/ 0 w 80"/>
              <a:gd name="T17" fmla="*/ 43 h 86"/>
              <a:gd name="T18" fmla="*/ 37 w 80"/>
              <a:gd name="T19" fmla="*/ 85 h 86"/>
              <a:gd name="T20" fmla="*/ 79 w 80"/>
              <a:gd name="T21" fmla="*/ 43 h 86"/>
              <a:gd name="T22" fmla="*/ 37 w 80"/>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86">
                <a:moveTo>
                  <a:pt x="37" y="0"/>
                </a:moveTo>
                <a:lnTo>
                  <a:pt x="37" y="0"/>
                </a:lnTo>
                <a:cubicBezTo>
                  <a:pt x="61" y="0"/>
                  <a:pt x="79" y="19"/>
                  <a:pt x="79" y="43"/>
                </a:cubicBezTo>
                <a:cubicBezTo>
                  <a:pt x="79" y="61"/>
                  <a:pt x="61" y="79"/>
                  <a:pt x="37" y="79"/>
                </a:cubicBezTo>
                <a:cubicBezTo>
                  <a:pt x="18" y="79"/>
                  <a:pt x="0" y="61"/>
                  <a:pt x="0" y="43"/>
                </a:cubicBezTo>
                <a:cubicBezTo>
                  <a:pt x="0" y="19"/>
                  <a:pt x="18" y="0"/>
                  <a:pt x="37" y="0"/>
                </a:cubicBezTo>
                <a:lnTo>
                  <a:pt x="37" y="0"/>
                </a:lnTo>
                <a:lnTo>
                  <a:pt x="37" y="0"/>
                </a:lnTo>
                <a:cubicBezTo>
                  <a:pt x="18" y="0"/>
                  <a:pt x="0" y="19"/>
                  <a:pt x="0" y="43"/>
                </a:cubicBezTo>
                <a:cubicBezTo>
                  <a:pt x="0" y="67"/>
                  <a:pt x="18" y="85"/>
                  <a:pt x="37" y="85"/>
                </a:cubicBezTo>
                <a:cubicBezTo>
                  <a:pt x="61" y="85"/>
                  <a:pt x="79" y="67"/>
                  <a:pt x="79" y="43"/>
                </a:cubicBezTo>
                <a:cubicBezTo>
                  <a:pt x="79" y="19"/>
                  <a:pt x="61" y="0"/>
                  <a:pt x="3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97" name="Freeform 931"/>
          <p:cNvSpPr>
            <a:spLocks noChangeArrowheads="1"/>
          </p:cNvSpPr>
          <p:nvPr/>
        </p:nvSpPr>
        <p:spPr bwMode="auto">
          <a:xfrm>
            <a:off x="14199118" y="4308383"/>
            <a:ext cx="167958" cy="167969"/>
          </a:xfrm>
          <a:custGeom>
            <a:avLst/>
            <a:gdLst>
              <a:gd name="T0" fmla="*/ 67 w 134"/>
              <a:gd name="T1" fmla="*/ 132 h 133"/>
              <a:gd name="T2" fmla="*/ 67 w 134"/>
              <a:gd name="T3" fmla="*/ 132 h 133"/>
              <a:gd name="T4" fmla="*/ 0 w 134"/>
              <a:gd name="T5" fmla="*/ 66 h 133"/>
              <a:gd name="T6" fmla="*/ 67 w 134"/>
              <a:gd name="T7" fmla="*/ 0 h 133"/>
              <a:gd name="T8" fmla="*/ 133 w 134"/>
              <a:gd name="T9" fmla="*/ 66 h 133"/>
              <a:gd name="T10" fmla="*/ 67 w 134"/>
              <a:gd name="T11" fmla="*/ 132 h 133"/>
            </a:gdLst>
            <a:ahLst/>
            <a:cxnLst>
              <a:cxn ang="0">
                <a:pos x="T0" y="T1"/>
              </a:cxn>
              <a:cxn ang="0">
                <a:pos x="T2" y="T3"/>
              </a:cxn>
              <a:cxn ang="0">
                <a:pos x="T4" y="T5"/>
              </a:cxn>
              <a:cxn ang="0">
                <a:pos x="T6" y="T7"/>
              </a:cxn>
              <a:cxn ang="0">
                <a:pos x="T8" y="T9"/>
              </a:cxn>
              <a:cxn ang="0">
                <a:pos x="T10" y="T11"/>
              </a:cxn>
            </a:cxnLst>
            <a:rect l="0" t="0" r="r" b="b"/>
            <a:pathLst>
              <a:path w="134" h="133">
                <a:moveTo>
                  <a:pt x="67" y="132"/>
                </a:moveTo>
                <a:lnTo>
                  <a:pt x="67" y="132"/>
                </a:lnTo>
                <a:cubicBezTo>
                  <a:pt x="30" y="132"/>
                  <a:pt x="0" y="102"/>
                  <a:pt x="0" y="66"/>
                </a:cubicBezTo>
                <a:cubicBezTo>
                  <a:pt x="0" y="30"/>
                  <a:pt x="30" y="0"/>
                  <a:pt x="67" y="0"/>
                </a:cubicBezTo>
                <a:cubicBezTo>
                  <a:pt x="103" y="0"/>
                  <a:pt x="133" y="30"/>
                  <a:pt x="133" y="66"/>
                </a:cubicBezTo>
                <a:cubicBezTo>
                  <a:pt x="133" y="102"/>
                  <a:pt x="103" y="132"/>
                  <a:pt x="67" y="13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98" name="Freeform 932"/>
          <p:cNvSpPr>
            <a:spLocks noChangeArrowheads="1"/>
          </p:cNvSpPr>
          <p:nvPr/>
        </p:nvSpPr>
        <p:spPr bwMode="auto">
          <a:xfrm>
            <a:off x="14199118" y="4308383"/>
            <a:ext cx="167958" cy="167969"/>
          </a:xfrm>
          <a:custGeom>
            <a:avLst/>
            <a:gdLst>
              <a:gd name="T0" fmla="*/ 67 w 134"/>
              <a:gd name="T1" fmla="*/ 0 h 133"/>
              <a:gd name="T2" fmla="*/ 67 w 134"/>
              <a:gd name="T3" fmla="*/ 0 h 133"/>
              <a:gd name="T4" fmla="*/ 133 w 134"/>
              <a:gd name="T5" fmla="*/ 66 h 133"/>
              <a:gd name="T6" fmla="*/ 67 w 134"/>
              <a:gd name="T7" fmla="*/ 132 h 133"/>
              <a:gd name="T8" fmla="*/ 0 w 134"/>
              <a:gd name="T9" fmla="*/ 66 h 133"/>
              <a:gd name="T10" fmla="*/ 67 w 134"/>
              <a:gd name="T11" fmla="*/ 0 h 133"/>
              <a:gd name="T12" fmla="*/ 67 w 134"/>
              <a:gd name="T13" fmla="*/ 0 h 133"/>
              <a:gd name="T14" fmla="*/ 67 w 134"/>
              <a:gd name="T15" fmla="*/ 0 h 133"/>
              <a:gd name="T16" fmla="*/ 0 w 134"/>
              <a:gd name="T17" fmla="*/ 66 h 133"/>
              <a:gd name="T18" fmla="*/ 67 w 134"/>
              <a:gd name="T19" fmla="*/ 132 h 133"/>
              <a:gd name="T20" fmla="*/ 133 w 134"/>
              <a:gd name="T21" fmla="*/ 66 h 133"/>
              <a:gd name="T22" fmla="*/ 67 w 134"/>
              <a:gd name="T2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3">
                <a:moveTo>
                  <a:pt x="67" y="0"/>
                </a:moveTo>
                <a:lnTo>
                  <a:pt x="67" y="0"/>
                </a:lnTo>
                <a:cubicBezTo>
                  <a:pt x="103" y="0"/>
                  <a:pt x="133" y="30"/>
                  <a:pt x="133" y="66"/>
                </a:cubicBezTo>
                <a:cubicBezTo>
                  <a:pt x="133" y="102"/>
                  <a:pt x="103" y="132"/>
                  <a:pt x="67" y="132"/>
                </a:cubicBezTo>
                <a:cubicBezTo>
                  <a:pt x="30" y="132"/>
                  <a:pt x="0" y="102"/>
                  <a:pt x="0" y="66"/>
                </a:cubicBezTo>
                <a:cubicBezTo>
                  <a:pt x="0" y="30"/>
                  <a:pt x="30" y="0"/>
                  <a:pt x="67" y="0"/>
                </a:cubicBezTo>
                <a:lnTo>
                  <a:pt x="67" y="0"/>
                </a:lnTo>
                <a:lnTo>
                  <a:pt x="67" y="0"/>
                </a:lnTo>
                <a:cubicBezTo>
                  <a:pt x="30" y="0"/>
                  <a:pt x="0" y="30"/>
                  <a:pt x="0" y="66"/>
                </a:cubicBezTo>
                <a:cubicBezTo>
                  <a:pt x="0" y="102"/>
                  <a:pt x="30" y="132"/>
                  <a:pt x="67" y="132"/>
                </a:cubicBezTo>
                <a:cubicBezTo>
                  <a:pt x="103" y="132"/>
                  <a:pt x="133" y="102"/>
                  <a:pt x="133" y="66"/>
                </a:cubicBezTo>
                <a:cubicBezTo>
                  <a:pt x="133" y="30"/>
                  <a:pt x="103" y="0"/>
                  <a:pt x="6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499" name="Freeform 933"/>
          <p:cNvSpPr>
            <a:spLocks noChangeArrowheads="1"/>
          </p:cNvSpPr>
          <p:nvPr/>
        </p:nvSpPr>
        <p:spPr bwMode="auto">
          <a:xfrm>
            <a:off x="12603519" y="4162807"/>
            <a:ext cx="229541" cy="229559"/>
          </a:xfrm>
          <a:custGeom>
            <a:avLst/>
            <a:gdLst>
              <a:gd name="T0" fmla="*/ 91 w 182"/>
              <a:gd name="T1" fmla="*/ 181 h 182"/>
              <a:gd name="T2" fmla="*/ 91 w 182"/>
              <a:gd name="T3" fmla="*/ 181 h 182"/>
              <a:gd name="T4" fmla="*/ 0 w 182"/>
              <a:gd name="T5" fmla="*/ 90 h 182"/>
              <a:gd name="T6" fmla="*/ 91 w 182"/>
              <a:gd name="T7" fmla="*/ 0 h 182"/>
              <a:gd name="T8" fmla="*/ 181 w 182"/>
              <a:gd name="T9" fmla="*/ 90 h 182"/>
              <a:gd name="T10" fmla="*/ 91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1" y="181"/>
                </a:moveTo>
                <a:lnTo>
                  <a:pt x="91" y="181"/>
                </a:lnTo>
                <a:cubicBezTo>
                  <a:pt x="36" y="181"/>
                  <a:pt x="0" y="139"/>
                  <a:pt x="0" y="90"/>
                </a:cubicBezTo>
                <a:cubicBezTo>
                  <a:pt x="0" y="42"/>
                  <a:pt x="36" y="0"/>
                  <a:pt x="91" y="0"/>
                </a:cubicBezTo>
                <a:cubicBezTo>
                  <a:pt x="139" y="0"/>
                  <a:pt x="181" y="42"/>
                  <a:pt x="181" y="90"/>
                </a:cubicBezTo>
                <a:cubicBezTo>
                  <a:pt x="181" y="139"/>
                  <a:pt x="139" y="181"/>
                  <a:pt x="91" y="18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00" name="Freeform 934"/>
          <p:cNvSpPr>
            <a:spLocks noChangeArrowheads="1"/>
          </p:cNvSpPr>
          <p:nvPr/>
        </p:nvSpPr>
        <p:spPr bwMode="auto">
          <a:xfrm>
            <a:off x="12597918" y="4162807"/>
            <a:ext cx="240743" cy="229559"/>
          </a:xfrm>
          <a:custGeom>
            <a:avLst/>
            <a:gdLst>
              <a:gd name="T0" fmla="*/ 97 w 188"/>
              <a:gd name="T1" fmla="*/ 0 h 182"/>
              <a:gd name="T2" fmla="*/ 97 w 188"/>
              <a:gd name="T3" fmla="*/ 0 h 182"/>
              <a:gd name="T4" fmla="*/ 181 w 188"/>
              <a:gd name="T5" fmla="*/ 90 h 182"/>
              <a:gd name="T6" fmla="*/ 97 w 188"/>
              <a:gd name="T7" fmla="*/ 181 h 182"/>
              <a:gd name="T8" fmla="*/ 6 w 188"/>
              <a:gd name="T9" fmla="*/ 90 h 182"/>
              <a:gd name="T10" fmla="*/ 97 w 188"/>
              <a:gd name="T11" fmla="*/ 0 h 182"/>
              <a:gd name="T12" fmla="*/ 97 w 188"/>
              <a:gd name="T13" fmla="*/ 0 h 182"/>
              <a:gd name="T14" fmla="*/ 97 w 188"/>
              <a:gd name="T15" fmla="*/ 0 h 182"/>
              <a:gd name="T16" fmla="*/ 0 w 188"/>
              <a:gd name="T17" fmla="*/ 90 h 182"/>
              <a:gd name="T18" fmla="*/ 97 w 188"/>
              <a:gd name="T19" fmla="*/ 181 h 182"/>
              <a:gd name="T20" fmla="*/ 187 w 188"/>
              <a:gd name="T21" fmla="*/ 90 h 182"/>
              <a:gd name="T22" fmla="*/ 97 w 188"/>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8" h="182">
                <a:moveTo>
                  <a:pt x="97" y="0"/>
                </a:moveTo>
                <a:lnTo>
                  <a:pt x="97" y="0"/>
                </a:lnTo>
                <a:cubicBezTo>
                  <a:pt x="145" y="0"/>
                  <a:pt x="181" y="42"/>
                  <a:pt x="181" y="90"/>
                </a:cubicBezTo>
                <a:cubicBezTo>
                  <a:pt x="181" y="139"/>
                  <a:pt x="145" y="181"/>
                  <a:pt x="97" y="181"/>
                </a:cubicBezTo>
                <a:cubicBezTo>
                  <a:pt x="42" y="181"/>
                  <a:pt x="6" y="139"/>
                  <a:pt x="6" y="90"/>
                </a:cubicBezTo>
                <a:cubicBezTo>
                  <a:pt x="6" y="42"/>
                  <a:pt x="42" y="0"/>
                  <a:pt x="97" y="0"/>
                </a:cubicBezTo>
                <a:lnTo>
                  <a:pt x="97" y="0"/>
                </a:lnTo>
                <a:lnTo>
                  <a:pt x="97" y="0"/>
                </a:lnTo>
                <a:cubicBezTo>
                  <a:pt x="42" y="0"/>
                  <a:pt x="0" y="42"/>
                  <a:pt x="0" y="90"/>
                </a:cubicBezTo>
                <a:cubicBezTo>
                  <a:pt x="0" y="139"/>
                  <a:pt x="42" y="181"/>
                  <a:pt x="97" y="181"/>
                </a:cubicBezTo>
                <a:cubicBezTo>
                  <a:pt x="145" y="181"/>
                  <a:pt x="187" y="139"/>
                  <a:pt x="187" y="90"/>
                </a:cubicBezTo>
                <a:cubicBezTo>
                  <a:pt x="187" y="42"/>
                  <a:pt x="145" y="0"/>
                  <a:pt x="9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01" name="Freeform 935"/>
          <p:cNvSpPr>
            <a:spLocks noChangeArrowheads="1"/>
          </p:cNvSpPr>
          <p:nvPr/>
        </p:nvSpPr>
        <p:spPr bwMode="auto">
          <a:xfrm>
            <a:off x="14266302" y="6256820"/>
            <a:ext cx="100774" cy="106382"/>
          </a:xfrm>
          <a:custGeom>
            <a:avLst/>
            <a:gdLst>
              <a:gd name="T0" fmla="*/ 37 w 80"/>
              <a:gd name="T1" fmla="*/ 84 h 85"/>
              <a:gd name="T2" fmla="*/ 37 w 80"/>
              <a:gd name="T3" fmla="*/ 84 h 85"/>
              <a:gd name="T4" fmla="*/ 0 w 80"/>
              <a:gd name="T5" fmla="*/ 42 h 85"/>
              <a:gd name="T6" fmla="*/ 37 w 80"/>
              <a:gd name="T7" fmla="*/ 0 h 85"/>
              <a:gd name="T8" fmla="*/ 79 w 80"/>
              <a:gd name="T9" fmla="*/ 42 h 85"/>
              <a:gd name="T10" fmla="*/ 37 w 80"/>
              <a:gd name="T11" fmla="*/ 84 h 85"/>
            </a:gdLst>
            <a:ahLst/>
            <a:cxnLst>
              <a:cxn ang="0">
                <a:pos x="T0" y="T1"/>
              </a:cxn>
              <a:cxn ang="0">
                <a:pos x="T2" y="T3"/>
              </a:cxn>
              <a:cxn ang="0">
                <a:pos x="T4" y="T5"/>
              </a:cxn>
              <a:cxn ang="0">
                <a:pos x="T6" y="T7"/>
              </a:cxn>
              <a:cxn ang="0">
                <a:pos x="T8" y="T9"/>
              </a:cxn>
              <a:cxn ang="0">
                <a:pos x="T10" y="T11"/>
              </a:cxn>
            </a:cxnLst>
            <a:rect l="0" t="0" r="r" b="b"/>
            <a:pathLst>
              <a:path w="80" h="85">
                <a:moveTo>
                  <a:pt x="37" y="84"/>
                </a:moveTo>
                <a:lnTo>
                  <a:pt x="37" y="84"/>
                </a:lnTo>
                <a:cubicBezTo>
                  <a:pt x="19" y="84"/>
                  <a:pt x="0" y="66"/>
                  <a:pt x="0" y="42"/>
                </a:cubicBezTo>
                <a:cubicBezTo>
                  <a:pt x="0" y="18"/>
                  <a:pt x="19" y="0"/>
                  <a:pt x="37" y="0"/>
                </a:cubicBezTo>
                <a:cubicBezTo>
                  <a:pt x="61" y="0"/>
                  <a:pt x="79" y="18"/>
                  <a:pt x="79" y="42"/>
                </a:cubicBezTo>
                <a:cubicBezTo>
                  <a:pt x="79" y="66"/>
                  <a:pt x="61" y="84"/>
                  <a:pt x="37"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02" name="Freeform 936"/>
          <p:cNvSpPr>
            <a:spLocks noChangeArrowheads="1"/>
          </p:cNvSpPr>
          <p:nvPr/>
        </p:nvSpPr>
        <p:spPr bwMode="auto">
          <a:xfrm>
            <a:off x="14260701" y="6256820"/>
            <a:ext cx="111972" cy="106382"/>
          </a:xfrm>
          <a:custGeom>
            <a:avLst/>
            <a:gdLst>
              <a:gd name="T0" fmla="*/ 43 w 86"/>
              <a:gd name="T1" fmla="*/ 0 h 85"/>
              <a:gd name="T2" fmla="*/ 43 w 86"/>
              <a:gd name="T3" fmla="*/ 0 h 85"/>
              <a:gd name="T4" fmla="*/ 85 w 86"/>
              <a:gd name="T5" fmla="*/ 42 h 85"/>
              <a:gd name="T6" fmla="*/ 43 w 86"/>
              <a:gd name="T7" fmla="*/ 84 h 85"/>
              <a:gd name="T8" fmla="*/ 6 w 86"/>
              <a:gd name="T9" fmla="*/ 42 h 85"/>
              <a:gd name="T10" fmla="*/ 43 w 86"/>
              <a:gd name="T11" fmla="*/ 0 h 85"/>
              <a:gd name="T12" fmla="*/ 43 w 86"/>
              <a:gd name="T13" fmla="*/ 0 h 85"/>
              <a:gd name="T14" fmla="*/ 43 w 86"/>
              <a:gd name="T15" fmla="*/ 0 h 85"/>
              <a:gd name="T16" fmla="*/ 0 w 86"/>
              <a:gd name="T17" fmla="*/ 42 h 85"/>
              <a:gd name="T18" fmla="*/ 43 w 86"/>
              <a:gd name="T19" fmla="*/ 84 h 85"/>
              <a:gd name="T20" fmla="*/ 85 w 86"/>
              <a:gd name="T21" fmla="*/ 42 h 85"/>
              <a:gd name="T22" fmla="*/ 43 w 86"/>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5">
                <a:moveTo>
                  <a:pt x="43" y="0"/>
                </a:moveTo>
                <a:lnTo>
                  <a:pt x="43" y="0"/>
                </a:lnTo>
                <a:cubicBezTo>
                  <a:pt x="67" y="0"/>
                  <a:pt x="85" y="18"/>
                  <a:pt x="85" y="42"/>
                </a:cubicBezTo>
                <a:cubicBezTo>
                  <a:pt x="85" y="66"/>
                  <a:pt x="67" y="84"/>
                  <a:pt x="43" y="84"/>
                </a:cubicBezTo>
                <a:cubicBezTo>
                  <a:pt x="25" y="84"/>
                  <a:pt x="6" y="66"/>
                  <a:pt x="6" y="42"/>
                </a:cubicBezTo>
                <a:cubicBezTo>
                  <a:pt x="6" y="18"/>
                  <a:pt x="25" y="0"/>
                  <a:pt x="43" y="0"/>
                </a:cubicBezTo>
                <a:lnTo>
                  <a:pt x="43" y="0"/>
                </a:lnTo>
                <a:lnTo>
                  <a:pt x="43" y="0"/>
                </a:lnTo>
                <a:cubicBezTo>
                  <a:pt x="25" y="0"/>
                  <a:pt x="0" y="18"/>
                  <a:pt x="0" y="42"/>
                </a:cubicBezTo>
                <a:cubicBezTo>
                  <a:pt x="0" y="66"/>
                  <a:pt x="25" y="84"/>
                  <a:pt x="43" y="84"/>
                </a:cubicBezTo>
                <a:cubicBezTo>
                  <a:pt x="67" y="84"/>
                  <a:pt x="85" y="66"/>
                  <a:pt x="85" y="42"/>
                </a:cubicBezTo>
                <a:cubicBezTo>
                  <a:pt x="85" y="18"/>
                  <a:pt x="67" y="0"/>
                  <a:pt x="4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03" name="Freeform 937"/>
          <p:cNvSpPr>
            <a:spLocks noChangeArrowheads="1"/>
          </p:cNvSpPr>
          <p:nvPr/>
        </p:nvSpPr>
        <p:spPr bwMode="auto">
          <a:xfrm>
            <a:off x="14008767" y="5993667"/>
            <a:ext cx="100774" cy="106378"/>
          </a:xfrm>
          <a:custGeom>
            <a:avLst/>
            <a:gdLst>
              <a:gd name="T0" fmla="*/ 36 w 80"/>
              <a:gd name="T1" fmla="*/ 84 h 85"/>
              <a:gd name="T2" fmla="*/ 36 w 80"/>
              <a:gd name="T3" fmla="*/ 84 h 85"/>
              <a:gd name="T4" fmla="*/ 0 w 80"/>
              <a:gd name="T5" fmla="*/ 42 h 85"/>
              <a:gd name="T6" fmla="*/ 36 w 80"/>
              <a:gd name="T7" fmla="*/ 0 h 85"/>
              <a:gd name="T8" fmla="*/ 79 w 80"/>
              <a:gd name="T9" fmla="*/ 42 h 85"/>
              <a:gd name="T10" fmla="*/ 36 w 80"/>
              <a:gd name="T11" fmla="*/ 84 h 85"/>
            </a:gdLst>
            <a:ahLst/>
            <a:cxnLst>
              <a:cxn ang="0">
                <a:pos x="T0" y="T1"/>
              </a:cxn>
              <a:cxn ang="0">
                <a:pos x="T2" y="T3"/>
              </a:cxn>
              <a:cxn ang="0">
                <a:pos x="T4" y="T5"/>
              </a:cxn>
              <a:cxn ang="0">
                <a:pos x="T6" y="T7"/>
              </a:cxn>
              <a:cxn ang="0">
                <a:pos x="T8" y="T9"/>
              </a:cxn>
              <a:cxn ang="0">
                <a:pos x="T10" y="T11"/>
              </a:cxn>
            </a:cxnLst>
            <a:rect l="0" t="0" r="r" b="b"/>
            <a:pathLst>
              <a:path w="80" h="85">
                <a:moveTo>
                  <a:pt x="36" y="84"/>
                </a:moveTo>
                <a:lnTo>
                  <a:pt x="36" y="84"/>
                </a:lnTo>
                <a:cubicBezTo>
                  <a:pt x="18" y="84"/>
                  <a:pt x="0" y="66"/>
                  <a:pt x="0" y="42"/>
                </a:cubicBezTo>
                <a:cubicBezTo>
                  <a:pt x="0" y="24"/>
                  <a:pt x="18" y="0"/>
                  <a:pt x="36" y="0"/>
                </a:cubicBezTo>
                <a:cubicBezTo>
                  <a:pt x="61" y="0"/>
                  <a:pt x="79" y="24"/>
                  <a:pt x="79" y="42"/>
                </a:cubicBezTo>
                <a:cubicBezTo>
                  <a:pt x="79" y="66"/>
                  <a:pt x="61" y="84"/>
                  <a:pt x="36"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04" name="Freeform 938"/>
          <p:cNvSpPr>
            <a:spLocks noChangeArrowheads="1"/>
          </p:cNvSpPr>
          <p:nvPr/>
        </p:nvSpPr>
        <p:spPr bwMode="auto">
          <a:xfrm>
            <a:off x="13997566" y="5993667"/>
            <a:ext cx="111972" cy="106378"/>
          </a:xfrm>
          <a:custGeom>
            <a:avLst/>
            <a:gdLst>
              <a:gd name="T0" fmla="*/ 42 w 86"/>
              <a:gd name="T1" fmla="*/ 6 h 85"/>
              <a:gd name="T2" fmla="*/ 42 w 86"/>
              <a:gd name="T3" fmla="*/ 6 h 85"/>
              <a:gd name="T4" fmla="*/ 85 w 86"/>
              <a:gd name="T5" fmla="*/ 42 h 85"/>
              <a:gd name="T6" fmla="*/ 42 w 86"/>
              <a:gd name="T7" fmla="*/ 84 h 85"/>
              <a:gd name="T8" fmla="*/ 6 w 86"/>
              <a:gd name="T9" fmla="*/ 42 h 85"/>
              <a:gd name="T10" fmla="*/ 42 w 86"/>
              <a:gd name="T11" fmla="*/ 6 h 85"/>
              <a:gd name="T12" fmla="*/ 42 w 86"/>
              <a:gd name="T13" fmla="*/ 0 h 85"/>
              <a:gd name="T14" fmla="*/ 42 w 86"/>
              <a:gd name="T15" fmla="*/ 0 h 85"/>
              <a:gd name="T16" fmla="*/ 0 w 86"/>
              <a:gd name="T17" fmla="*/ 42 h 85"/>
              <a:gd name="T18" fmla="*/ 42 w 86"/>
              <a:gd name="T19" fmla="*/ 84 h 85"/>
              <a:gd name="T20" fmla="*/ 85 w 86"/>
              <a:gd name="T21" fmla="*/ 42 h 85"/>
              <a:gd name="T22" fmla="*/ 42 w 86"/>
              <a:gd name="T23" fmla="*/ 0 h 85"/>
              <a:gd name="T24" fmla="*/ 42 w 86"/>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5">
                <a:moveTo>
                  <a:pt x="42" y="6"/>
                </a:moveTo>
                <a:lnTo>
                  <a:pt x="42" y="6"/>
                </a:lnTo>
                <a:cubicBezTo>
                  <a:pt x="67" y="6"/>
                  <a:pt x="85" y="24"/>
                  <a:pt x="85" y="42"/>
                </a:cubicBezTo>
                <a:cubicBezTo>
                  <a:pt x="85" y="66"/>
                  <a:pt x="67" y="84"/>
                  <a:pt x="42" y="84"/>
                </a:cubicBezTo>
                <a:cubicBezTo>
                  <a:pt x="24" y="84"/>
                  <a:pt x="6" y="66"/>
                  <a:pt x="6" y="42"/>
                </a:cubicBezTo>
                <a:cubicBezTo>
                  <a:pt x="6" y="24"/>
                  <a:pt x="24" y="6"/>
                  <a:pt x="42" y="6"/>
                </a:cubicBezTo>
                <a:lnTo>
                  <a:pt x="42" y="0"/>
                </a:lnTo>
                <a:lnTo>
                  <a:pt x="42" y="0"/>
                </a:lnTo>
                <a:cubicBezTo>
                  <a:pt x="24" y="0"/>
                  <a:pt x="0" y="18"/>
                  <a:pt x="0" y="42"/>
                </a:cubicBezTo>
                <a:cubicBezTo>
                  <a:pt x="0" y="66"/>
                  <a:pt x="24" y="84"/>
                  <a:pt x="42" y="84"/>
                </a:cubicBezTo>
                <a:cubicBezTo>
                  <a:pt x="67" y="84"/>
                  <a:pt x="85" y="66"/>
                  <a:pt x="85" y="42"/>
                </a:cubicBezTo>
                <a:cubicBezTo>
                  <a:pt x="85" y="18"/>
                  <a:pt x="67"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05" name="Freeform 939"/>
          <p:cNvSpPr>
            <a:spLocks noChangeArrowheads="1"/>
          </p:cNvSpPr>
          <p:nvPr/>
        </p:nvSpPr>
        <p:spPr bwMode="auto">
          <a:xfrm>
            <a:off x="13712042" y="5680126"/>
            <a:ext cx="100774" cy="111979"/>
          </a:xfrm>
          <a:custGeom>
            <a:avLst/>
            <a:gdLst>
              <a:gd name="T0" fmla="*/ 36 w 79"/>
              <a:gd name="T1" fmla="*/ 85 h 86"/>
              <a:gd name="T2" fmla="*/ 36 w 79"/>
              <a:gd name="T3" fmla="*/ 85 h 86"/>
              <a:gd name="T4" fmla="*/ 0 w 79"/>
              <a:gd name="T5" fmla="*/ 43 h 86"/>
              <a:gd name="T6" fmla="*/ 36 w 79"/>
              <a:gd name="T7" fmla="*/ 0 h 86"/>
              <a:gd name="T8" fmla="*/ 78 w 79"/>
              <a:gd name="T9" fmla="*/ 43 h 86"/>
              <a:gd name="T10" fmla="*/ 36 w 79"/>
              <a:gd name="T11" fmla="*/ 85 h 86"/>
            </a:gdLst>
            <a:ahLst/>
            <a:cxnLst>
              <a:cxn ang="0">
                <a:pos x="T0" y="T1"/>
              </a:cxn>
              <a:cxn ang="0">
                <a:pos x="T2" y="T3"/>
              </a:cxn>
              <a:cxn ang="0">
                <a:pos x="T4" y="T5"/>
              </a:cxn>
              <a:cxn ang="0">
                <a:pos x="T6" y="T7"/>
              </a:cxn>
              <a:cxn ang="0">
                <a:pos x="T8" y="T9"/>
              </a:cxn>
              <a:cxn ang="0">
                <a:pos x="T10" y="T11"/>
              </a:cxn>
            </a:cxnLst>
            <a:rect l="0" t="0" r="r" b="b"/>
            <a:pathLst>
              <a:path w="79" h="86">
                <a:moveTo>
                  <a:pt x="36" y="85"/>
                </a:moveTo>
                <a:lnTo>
                  <a:pt x="36" y="85"/>
                </a:lnTo>
                <a:cubicBezTo>
                  <a:pt x="18" y="85"/>
                  <a:pt x="0" y="67"/>
                  <a:pt x="0" y="43"/>
                </a:cubicBezTo>
                <a:cubicBezTo>
                  <a:pt x="0" y="18"/>
                  <a:pt x="18" y="0"/>
                  <a:pt x="36" y="0"/>
                </a:cubicBezTo>
                <a:cubicBezTo>
                  <a:pt x="60" y="0"/>
                  <a:pt x="78" y="18"/>
                  <a:pt x="78" y="43"/>
                </a:cubicBezTo>
                <a:cubicBezTo>
                  <a:pt x="78" y="67"/>
                  <a:pt x="60" y="85"/>
                  <a:pt x="36"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06" name="Freeform 940"/>
          <p:cNvSpPr>
            <a:spLocks noChangeArrowheads="1"/>
          </p:cNvSpPr>
          <p:nvPr/>
        </p:nvSpPr>
        <p:spPr bwMode="auto">
          <a:xfrm>
            <a:off x="13700844" y="5680126"/>
            <a:ext cx="106371" cy="111979"/>
          </a:xfrm>
          <a:custGeom>
            <a:avLst/>
            <a:gdLst>
              <a:gd name="T0" fmla="*/ 42 w 85"/>
              <a:gd name="T1" fmla="*/ 0 h 86"/>
              <a:gd name="T2" fmla="*/ 42 w 85"/>
              <a:gd name="T3" fmla="*/ 0 h 86"/>
              <a:gd name="T4" fmla="*/ 84 w 85"/>
              <a:gd name="T5" fmla="*/ 43 h 86"/>
              <a:gd name="T6" fmla="*/ 42 w 85"/>
              <a:gd name="T7" fmla="*/ 79 h 86"/>
              <a:gd name="T8" fmla="*/ 6 w 85"/>
              <a:gd name="T9" fmla="*/ 43 h 86"/>
              <a:gd name="T10" fmla="*/ 42 w 85"/>
              <a:gd name="T11" fmla="*/ 0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6" y="0"/>
                  <a:pt x="84" y="18"/>
                  <a:pt x="84" y="43"/>
                </a:cubicBezTo>
                <a:cubicBezTo>
                  <a:pt x="84" y="61"/>
                  <a:pt x="66" y="79"/>
                  <a:pt x="42" y="79"/>
                </a:cubicBezTo>
                <a:cubicBezTo>
                  <a:pt x="24" y="79"/>
                  <a:pt x="6" y="61"/>
                  <a:pt x="6" y="43"/>
                </a:cubicBezTo>
                <a:cubicBezTo>
                  <a:pt x="6" y="18"/>
                  <a:pt x="24" y="0"/>
                  <a:pt x="42" y="0"/>
                </a:cubicBezTo>
                <a:lnTo>
                  <a:pt x="42" y="0"/>
                </a:lnTo>
                <a:lnTo>
                  <a:pt x="42" y="0"/>
                </a:lnTo>
                <a:cubicBezTo>
                  <a:pt x="18" y="0"/>
                  <a:pt x="0" y="18"/>
                  <a:pt x="0" y="43"/>
                </a:cubicBezTo>
                <a:cubicBezTo>
                  <a:pt x="0" y="67"/>
                  <a:pt x="18" y="85"/>
                  <a:pt x="42" y="85"/>
                </a:cubicBezTo>
                <a:cubicBezTo>
                  <a:pt x="66" y="85"/>
                  <a:pt x="84" y="67"/>
                  <a:pt x="84" y="43"/>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07" name="Freeform 941"/>
          <p:cNvSpPr>
            <a:spLocks noChangeArrowheads="1"/>
          </p:cNvSpPr>
          <p:nvPr/>
        </p:nvSpPr>
        <p:spPr bwMode="auto">
          <a:xfrm>
            <a:off x="12961827" y="5674525"/>
            <a:ext cx="106371" cy="111979"/>
          </a:xfrm>
          <a:custGeom>
            <a:avLst/>
            <a:gdLst>
              <a:gd name="T0" fmla="*/ 42 w 85"/>
              <a:gd name="T1" fmla="*/ 85 h 86"/>
              <a:gd name="T2" fmla="*/ 42 w 85"/>
              <a:gd name="T3" fmla="*/ 85 h 86"/>
              <a:gd name="T4" fmla="*/ 0 w 85"/>
              <a:gd name="T5" fmla="*/ 43 h 86"/>
              <a:gd name="T6" fmla="*/ 42 w 85"/>
              <a:gd name="T7" fmla="*/ 0 h 86"/>
              <a:gd name="T8" fmla="*/ 84 w 85"/>
              <a:gd name="T9" fmla="*/ 43 h 86"/>
              <a:gd name="T10" fmla="*/ 42 w 85"/>
              <a:gd name="T11" fmla="*/ 85 h 86"/>
            </a:gdLst>
            <a:ahLst/>
            <a:cxnLst>
              <a:cxn ang="0">
                <a:pos x="T0" y="T1"/>
              </a:cxn>
              <a:cxn ang="0">
                <a:pos x="T2" y="T3"/>
              </a:cxn>
              <a:cxn ang="0">
                <a:pos x="T4" y="T5"/>
              </a:cxn>
              <a:cxn ang="0">
                <a:pos x="T6" y="T7"/>
              </a:cxn>
              <a:cxn ang="0">
                <a:pos x="T8" y="T9"/>
              </a:cxn>
              <a:cxn ang="0">
                <a:pos x="T10" y="T11"/>
              </a:cxn>
            </a:cxnLst>
            <a:rect l="0" t="0" r="r" b="b"/>
            <a:pathLst>
              <a:path w="85" h="86">
                <a:moveTo>
                  <a:pt x="42" y="85"/>
                </a:moveTo>
                <a:lnTo>
                  <a:pt x="42" y="85"/>
                </a:lnTo>
                <a:cubicBezTo>
                  <a:pt x="18" y="85"/>
                  <a:pt x="0" y="67"/>
                  <a:pt x="0" y="43"/>
                </a:cubicBezTo>
                <a:cubicBezTo>
                  <a:pt x="0" y="18"/>
                  <a:pt x="18" y="0"/>
                  <a:pt x="42" y="0"/>
                </a:cubicBezTo>
                <a:cubicBezTo>
                  <a:pt x="66" y="0"/>
                  <a:pt x="84" y="18"/>
                  <a:pt x="84" y="43"/>
                </a:cubicBezTo>
                <a:cubicBezTo>
                  <a:pt x="84" y="67"/>
                  <a:pt x="66" y="85"/>
                  <a:pt x="42"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08" name="Freeform 942"/>
          <p:cNvSpPr>
            <a:spLocks noChangeArrowheads="1"/>
          </p:cNvSpPr>
          <p:nvPr/>
        </p:nvSpPr>
        <p:spPr bwMode="auto">
          <a:xfrm>
            <a:off x="12961827" y="5674525"/>
            <a:ext cx="106371" cy="111979"/>
          </a:xfrm>
          <a:custGeom>
            <a:avLst/>
            <a:gdLst>
              <a:gd name="T0" fmla="*/ 42 w 85"/>
              <a:gd name="T1" fmla="*/ 0 h 86"/>
              <a:gd name="T2" fmla="*/ 42 w 85"/>
              <a:gd name="T3" fmla="*/ 0 h 86"/>
              <a:gd name="T4" fmla="*/ 84 w 85"/>
              <a:gd name="T5" fmla="*/ 43 h 86"/>
              <a:gd name="T6" fmla="*/ 42 w 85"/>
              <a:gd name="T7" fmla="*/ 79 h 86"/>
              <a:gd name="T8" fmla="*/ 6 w 85"/>
              <a:gd name="T9" fmla="*/ 43 h 86"/>
              <a:gd name="T10" fmla="*/ 42 w 85"/>
              <a:gd name="T11" fmla="*/ 0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6" y="0"/>
                  <a:pt x="84" y="18"/>
                  <a:pt x="84" y="43"/>
                </a:cubicBezTo>
                <a:cubicBezTo>
                  <a:pt x="84" y="61"/>
                  <a:pt x="66" y="79"/>
                  <a:pt x="42" y="79"/>
                </a:cubicBezTo>
                <a:cubicBezTo>
                  <a:pt x="24" y="79"/>
                  <a:pt x="6" y="61"/>
                  <a:pt x="6" y="43"/>
                </a:cubicBezTo>
                <a:cubicBezTo>
                  <a:pt x="6" y="18"/>
                  <a:pt x="24" y="0"/>
                  <a:pt x="42" y="0"/>
                </a:cubicBezTo>
                <a:lnTo>
                  <a:pt x="42" y="0"/>
                </a:lnTo>
                <a:lnTo>
                  <a:pt x="42" y="0"/>
                </a:lnTo>
                <a:cubicBezTo>
                  <a:pt x="18" y="0"/>
                  <a:pt x="0" y="18"/>
                  <a:pt x="0" y="43"/>
                </a:cubicBezTo>
                <a:cubicBezTo>
                  <a:pt x="0" y="67"/>
                  <a:pt x="18" y="85"/>
                  <a:pt x="42" y="85"/>
                </a:cubicBezTo>
                <a:cubicBezTo>
                  <a:pt x="66" y="85"/>
                  <a:pt x="84" y="67"/>
                  <a:pt x="84" y="43"/>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09" name="Freeform 943"/>
          <p:cNvSpPr>
            <a:spLocks noChangeArrowheads="1"/>
          </p:cNvSpPr>
          <p:nvPr/>
        </p:nvSpPr>
        <p:spPr bwMode="auto">
          <a:xfrm>
            <a:off x="14260701" y="4174004"/>
            <a:ext cx="111972" cy="106382"/>
          </a:xfrm>
          <a:custGeom>
            <a:avLst/>
            <a:gdLst>
              <a:gd name="T0" fmla="*/ 43 w 86"/>
              <a:gd name="T1" fmla="*/ 84 h 85"/>
              <a:gd name="T2" fmla="*/ 43 w 86"/>
              <a:gd name="T3" fmla="*/ 84 h 85"/>
              <a:gd name="T4" fmla="*/ 0 w 86"/>
              <a:gd name="T5" fmla="*/ 42 h 85"/>
              <a:gd name="T6" fmla="*/ 43 w 86"/>
              <a:gd name="T7" fmla="*/ 0 h 85"/>
              <a:gd name="T8" fmla="*/ 85 w 86"/>
              <a:gd name="T9" fmla="*/ 42 h 85"/>
              <a:gd name="T10" fmla="*/ 43 w 86"/>
              <a:gd name="T11" fmla="*/ 84 h 85"/>
            </a:gdLst>
            <a:ahLst/>
            <a:cxnLst>
              <a:cxn ang="0">
                <a:pos x="T0" y="T1"/>
              </a:cxn>
              <a:cxn ang="0">
                <a:pos x="T2" y="T3"/>
              </a:cxn>
              <a:cxn ang="0">
                <a:pos x="T4" y="T5"/>
              </a:cxn>
              <a:cxn ang="0">
                <a:pos x="T6" y="T7"/>
              </a:cxn>
              <a:cxn ang="0">
                <a:pos x="T8" y="T9"/>
              </a:cxn>
              <a:cxn ang="0">
                <a:pos x="T10" y="T11"/>
              </a:cxn>
            </a:cxnLst>
            <a:rect l="0" t="0" r="r" b="b"/>
            <a:pathLst>
              <a:path w="86" h="85">
                <a:moveTo>
                  <a:pt x="43" y="84"/>
                </a:moveTo>
                <a:lnTo>
                  <a:pt x="43" y="84"/>
                </a:lnTo>
                <a:cubicBezTo>
                  <a:pt x="19" y="84"/>
                  <a:pt x="0" y="66"/>
                  <a:pt x="0" y="42"/>
                </a:cubicBezTo>
                <a:cubicBezTo>
                  <a:pt x="0" y="18"/>
                  <a:pt x="19" y="0"/>
                  <a:pt x="43" y="0"/>
                </a:cubicBezTo>
                <a:cubicBezTo>
                  <a:pt x="67" y="0"/>
                  <a:pt x="85" y="18"/>
                  <a:pt x="85" y="42"/>
                </a:cubicBezTo>
                <a:cubicBezTo>
                  <a:pt x="85" y="66"/>
                  <a:pt x="67" y="84"/>
                  <a:pt x="43"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10" name="Freeform 944"/>
          <p:cNvSpPr>
            <a:spLocks noChangeArrowheads="1"/>
          </p:cNvSpPr>
          <p:nvPr/>
        </p:nvSpPr>
        <p:spPr bwMode="auto">
          <a:xfrm>
            <a:off x="14260701" y="4174004"/>
            <a:ext cx="111972" cy="106382"/>
          </a:xfrm>
          <a:custGeom>
            <a:avLst/>
            <a:gdLst>
              <a:gd name="T0" fmla="*/ 43 w 86"/>
              <a:gd name="T1" fmla="*/ 6 h 85"/>
              <a:gd name="T2" fmla="*/ 43 w 86"/>
              <a:gd name="T3" fmla="*/ 6 h 85"/>
              <a:gd name="T4" fmla="*/ 79 w 86"/>
              <a:gd name="T5" fmla="*/ 42 h 85"/>
              <a:gd name="T6" fmla="*/ 43 w 86"/>
              <a:gd name="T7" fmla="*/ 84 h 85"/>
              <a:gd name="T8" fmla="*/ 0 w 86"/>
              <a:gd name="T9" fmla="*/ 42 h 85"/>
              <a:gd name="T10" fmla="*/ 43 w 86"/>
              <a:gd name="T11" fmla="*/ 6 h 85"/>
              <a:gd name="T12" fmla="*/ 43 w 86"/>
              <a:gd name="T13" fmla="*/ 0 h 85"/>
              <a:gd name="T14" fmla="*/ 43 w 86"/>
              <a:gd name="T15" fmla="*/ 0 h 85"/>
              <a:gd name="T16" fmla="*/ 0 w 86"/>
              <a:gd name="T17" fmla="*/ 42 h 85"/>
              <a:gd name="T18" fmla="*/ 43 w 86"/>
              <a:gd name="T19" fmla="*/ 84 h 85"/>
              <a:gd name="T20" fmla="*/ 85 w 86"/>
              <a:gd name="T21" fmla="*/ 42 h 85"/>
              <a:gd name="T22" fmla="*/ 43 w 86"/>
              <a:gd name="T23" fmla="*/ 0 h 85"/>
              <a:gd name="T24" fmla="*/ 43 w 86"/>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5">
                <a:moveTo>
                  <a:pt x="43" y="6"/>
                </a:moveTo>
                <a:lnTo>
                  <a:pt x="43" y="6"/>
                </a:lnTo>
                <a:cubicBezTo>
                  <a:pt x="61" y="6"/>
                  <a:pt x="79" y="18"/>
                  <a:pt x="79" y="42"/>
                </a:cubicBezTo>
                <a:cubicBezTo>
                  <a:pt x="79" y="66"/>
                  <a:pt x="61" y="84"/>
                  <a:pt x="43" y="84"/>
                </a:cubicBezTo>
                <a:cubicBezTo>
                  <a:pt x="19" y="84"/>
                  <a:pt x="0" y="66"/>
                  <a:pt x="0" y="42"/>
                </a:cubicBezTo>
                <a:cubicBezTo>
                  <a:pt x="0" y="18"/>
                  <a:pt x="19" y="6"/>
                  <a:pt x="43" y="6"/>
                </a:cubicBezTo>
                <a:lnTo>
                  <a:pt x="43" y="0"/>
                </a:lnTo>
                <a:lnTo>
                  <a:pt x="43" y="0"/>
                </a:lnTo>
                <a:cubicBezTo>
                  <a:pt x="19" y="0"/>
                  <a:pt x="0" y="18"/>
                  <a:pt x="0" y="42"/>
                </a:cubicBezTo>
                <a:cubicBezTo>
                  <a:pt x="0" y="66"/>
                  <a:pt x="19" y="84"/>
                  <a:pt x="43" y="84"/>
                </a:cubicBezTo>
                <a:cubicBezTo>
                  <a:pt x="67" y="84"/>
                  <a:pt x="85" y="66"/>
                  <a:pt x="85" y="42"/>
                </a:cubicBezTo>
                <a:cubicBezTo>
                  <a:pt x="85" y="18"/>
                  <a:pt x="67" y="0"/>
                  <a:pt x="43" y="0"/>
                </a:cubicBezTo>
                <a:lnTo>
                  <a:pt x="4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11" name="Freeform 945"/>
          <p:cNvSpPr>
            <a:spLocks noChangeArrowheads="1"/>
          </p:cNvSpPr>
          <p:nvPr/>
        </p:nvSpPr>
        <p:spPr bwMode="auto">
          <a:xfrm>
            <a:off x="12782675" y="4073227"/>
            <a:ext cx="100774" cy="100781"/>
          </a:xfrm>
          <a:custGeom>
            <a:avLst/>
            <a:gdLst>
              <a:gd name="T0" fmla="*/ 36 w 79"/>
              <a:gd name="T1" fmla="*/ 79 h 80"/>
              <a:gd name="T2" fmla="*/ 36 w 79"/>
              <a:gd name="T3" fmla="*/ 79 h 80"/>
              <a:gd name="T4" fmla="*/ 0 w 79"/>
              <a:gd name="T5" fmla="*/ 37 h 80"/>
              <a:gd name="T6" fmla="*/ 36 w 79"/>
              <a:gd name="T7" fmla="*/ 0 h 80"/>
              <a:gd name="T8" fmla="*/ 78 w 79"/>
              <a:gd name="T9" fmla="*/ 37 h 80"/>
              <a:gd name="T10" fmla="*/ 36 w 79"/>
              <a:gd name="T11" fmla="*/ 79 h 80"/>
            </a:gdLst>
            <a:ahLst/>
            <a:cxnLst>
              <a:cxn ang="0">
                <a:pos x="T0" y="T1"/>
              </a:cxn>
              <a:cxn ang="0">
                <a:pos x="T2" y="T3"/>
              </a:cxn>
              <a:cxn ang="0">
                <a:pos x="T4" y="T5"/>
              </a:cxn>
              <a:cxn ang="0">
                <a:pos x="T6" y="T7"/>
              </a:cxn>
              <a:cxn ang="0">
                <a:pos x="T8" y="T9"/>
              </a:cxn>
              <a:cxn ang="0">
                <a:pos x="T10" y="T11"/>
              </a:cxn>
            </a:cxnLst>
            <a:rect l="0" t="0" r="r" b="b"/>
            <a:pathLst>
              <a:path w="79" h="80">
                <a:moveTo>
                  <a:pt x="36" y="79"/>
                </a:moveTo>
                <a:lnTo>
                  <a:pt x="36" y="79"/>
                </a:lnTo>
                <a:cubicBezTo>
                  <a:pt x="18" y="79"/>
                  <a:pt x="0" y="61"/>
                  <a:pt x="0" y="37"/>
                </a:cubicBezTo>
                <a:cubicBezTo>
                  <a:pt x="0" y="19"/>
                  <a:pt x="18" y="0"/>
                  <a:pt x="36" y="0"/>
                </a:cubicBezTo>
                <a:cubicBezTo>
                  <a:pt x="60" y="0"/>
                  <a:pt x="78" y="19"/>
                  <a:pt x="78" y="37"/>
                </a:cubicBezTo>
                <a:cubicBezTo>
                  <a:pt x="78" y="61"/>
                  <a:pt x="60" y="79"/>
                  <a:pt x="36" y="7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12" name="Freeform 946"/>
          <p:cNvSpPr>
            <a:spLocks noChangeArrowheads="1"/>
          </p:cNvSpPr>
          <p:nvPr/>
        </p:nvSpPr>
        <p:spPr bwMode="auto">
          <a:xfrm>
            <a:off x="12777074" y="4073227"/>
            <a:ext cx="106375" cy="100781"/>
          </a:xfrm>
          <a:custGeom>
            <a:avLst/>
            <a:gdLst>
              <a:gd name="T0" fmla="*/ 42 w 85"/>
              <a:gd name="T1" fmla="*/ 0 h 80"/>
              <a:gd name="T2" fmla="*/ 42 w 85"/>
              <a:gd name="T3" fmla="*/ 0 h 80"/>
              <a:gd name="T4" fmla="*/ 84 w 85"/>
              <a:gd name="T5" fmla="*/ 37 h 80"/>
              <a:gd name="T6" fmla="*/ 42 w 85"/>
              <a:gd name="T7" fmla="*/ 79 h 80"/>
              <a:gd name="T8" fmla="*/ 6 w 85"/>
              <a:gd name="T9" fmla="*/ 37 h 80"/>
              <a:gd name="T10" fmla="*/ 42 w 85"/>
              <a:gd name="T11" fmla="*/ 0 h 80"/>
              <a:gd name="T12" fmla="*/ 42 w 85"/>
              <a:gd name="T13" fmla="*/ 0 h 80"/>
              <a:gd name="T14" fmla="*/ 42 w 85"/>
              <a:gd name="T15" fmla="*/ 0 h 80"/>
              <a:gd name="T16" fmla="*/ 0 w 85"/>
              <a:gd name="T17" fmla="*/ 37 h 80"/>
              <a:gd name="T18" fmla="*/ 42 w 85"/>
              <a:gd name="T19" fmla="*/ 79 h 80"/>
              <a:gd name="T20" fmla="*/ 84 w 85"/>
              <a:gd name="T21" fmla="*/ 37 h 80"/>
              <a:gd name="T22" fmla="*/ 42 w 85"/>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0">
                <a:moveTo>
                  <a:pt x="42" y="0"/>
                </a:moveTo>
                <a:lnTo>
                  <a:pt x="42" y="0"/>
                </a:lnTo>
                <a:cubicBezTo>
                  <a:pt x="66" y="0"/>
                  <a:pt x="84" y="19"/>
                  <a:pt x="84" y="37"/>
                </a:cubicBezTo>
                <a:cubicBezTo>
                  <a:pt x="84" y="61"/>
                  <a:pt x="66" y="79"/>
                  <a:pt x="42" y="79"/>
                </a:cubicBezTo>
                <a:cubicBezTo>
                  <a:pt x="24" y="79"/>
                  <a:pt x="6" y="61"/>
                  <a:pt x="6" y="37"/>
                </a:cubicBezTo>
                <a:cubicBezTo>
                  <a:pt x="6" y="19"/>
                  <a:pt x="24" y="0"/>
                  <a:pt x="42" y="0"/>
                </a:cubicBezTo>
                <a:lnTo>
                  <a:pt x="42" y="0"/>
                </a:lnTo>
                <a:lnTo>
                  <a:pt x="42" y="0"/>
                </a:lnTo>
                <a:cubicBezTo>
                  <a:pt x="18" y="0"/>
                  <a:pt x="0" y="19"/>
                  <a:pt x="0" y="37"/>
                </a:cubicBezTo>
                <a:cubicBezTo>
                  <a:pt x="0" y="61"/>
                  <a:pt x="18" y="79"/>
                  <a:pt x="42" y="79"/>
                </a:cubicBezTo>
                <a:cubicBezTo>
                  <a:pt x="66" y="79"/>
                  <a:pt x="84" y="61"/>
                  <a:pt x="84" y="37"/>
                </a:cubicBezTo>
                <a:cubicBezTo>
                  <a:pt x="84" y="19"/>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13" name="Freeform 947"/>
          <p:cNvSpPr>
            <a:spLocks noChangeArrowheads="1"/>
          </p:cNvSpPr>
          <p:nvPr/>
        </p:nvSpPr>
        <p:spPr bwMode="auto">
          <a:xfrm>
            <a:off x="12530738" y="4056428"/>
            <a:ext cx="128771" cy="134375"/>
          </a:xfrm>
          <a:custGeom>
            <a:avLst/>
            <a:gdLst>
              <a:gd name="T0" fmla="*/ 48 w 103"/>
              <a:gd name="T1" fmla="*/ 103 h 104"/>
              <a:gd name="T2" fmla="*/ 48 w 103"/>
              <a:gd name="T3" fmla="*/ 103 h 104"/>
              <a:gd name="T4" fmla="*/ 0 w 103"/>
              <a:gd name="T5" fmla="*/ 49 h 104"/>
              <a:gd name="T6" fmla="*/ 48 w 103"/>
              <a:gd name="T7" fmla="*/ 0 h 104"/>
              <a:gd name="T8" fmla="*/ 102 w 103"/>
              <a:gd name="T9" fmla="*/ 49 h 104"/>
              <a:gd name="T10" fmla="*/ 48 w 103"/>
              <a:gd name="T11" fmla="*/ 103 h 104"/>
            </a:gdLst>
            <a:ahLst/>
            <a:cxnLst>
              <a:cxn ang="0">
                <a:pos x="T0" y="T1"/>
              </a:cxn>
              <a:cxn ang="0">
                <a:pos x="T2" y="T3"/>
              </a:cxn>
              <a:cxn ang="0">
                <a:pos x="T4" y="T5"/>
              </a:cxn>
              <a:cxn ang="0">
                <a:pos x="T6" y="T7"/>
              </a:cxn>
              <a:cxn ang="0">
                <a:pos x="T8" y="T9"/>
              </a:cxn>
              <a:cxn ang="0">
                <a:pos x="T10" y="T11"/>
              </a:cxn>
            </a:cxnLst>
            <a:rect l="0" t="0" r="r" b="b"/>
            <a:pathLst>
              <a:path w="103" h="104">
                <a:moveTo>
                  <a:pt x="48" y="103"/>
                </a:moveTo>
                <a:lnTo>
                  <a:pt x="48" y="103"/>
                </a:lnTo>
                <a:cubicBezTo>
                  <a:pt x="24" y="103"/>
                  <a:pt x="0" y="79"/>
                  <a:pt x="0" y="49"/>
                </a:cubicBezTo>
                <a:cubicBezTo>
                  <a:pt x="0" y="24"/>
                  <a:pt x="24" y="0"/>
                  <a:pt x="48" y="0"/>
                </a:cubicBezTo>
                <a:cubicBezTo>
                  <a:pt x="78" y="0"/>
                  <a:pt x="102" y="24"/>
                  <a:pt x="102" y="49"/>
                </a:cubicBezTo>
                <a:cubicBezTo>
                  <a:pt x="102" y="79"/>
                  <a:pt x="78" y="103"/>
                  <a:pt x="48" y="10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14" name="Freeform 948"/>
          <p:cNvSpPr>
            <a:spLocks noChangeArrowheads="1"/>
          </p:cNvSpPr>
          <p:nvPr/>
        </p:nvSpPr>
        <p:spPr bwMode="auto">
          <a:xfrm>
            <a:off x="12530738" y="4056428"/>
            <a:ext cx="128771" cy="134375"/>
          </a:xfrm>
          <a:custGeom>
            <a:avLst/>
            <a:gdLst>
              <a:gd name="T0" fmla="*/ 48 w 103"/>
              <a:gd name="T1" fmla="*/ 0 h 104"/>
              <a:gd name="T2" fmla="*/ 48 w 103"/>
              <a:gd name="T3" fmla="*/ 0 h 104"/>
              <a:gd name="T4" fmla="*/ 96 w 103"/>
              <a:gd name="T5" fmla="*/ 49 h 104"/>
              <a:gd name="T6" fmla="*/ 48 w 103"/>
              <a:gd name="T7" fmla="*/ 97 h 104"/>
              <a:gd name="T8" fmla="*/ 0 w 103"/>
              <a:gd name="T9" fmla="*/ 49 h 104"/>
              <a:gd name="T10" fmla="*/ 48 w 103"/>
              <a:gd name="T11" fmla="*/ 0 h 104"/>
              <a:gd name="T12" fmla="*/ 48 w 103"/>
              <a:gd name="T13" fmla="*/ 0 h 104"/>
              <a:gd name="T14" fmla="*/ 48 w 103"/>
              <a:gd name="T15" fmla="*/ 0 h 104"/>
              <a:gd name="T16" fmla="*/ 0 w 103"/>
              <a:gd name="T17" fmla="*/ 49 h 104"/>
              <a:gd name="T18" fmla="*/ 48 w 103"/>
              <a:gd name="T19" fmla="*/ 103 h 104"/>
              <a:gd name="T20" fmla="*/ 102 w 103"/>
              <a:gd name="T21" fmla="*/ 49 h 104"/>
              <a:gd name="T22" fmla="*/ 48 w 103"/>
              <a:gd name="T23"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104">
                <a:moveTo>
                  <a:pt x="48" y="0"/>
                </a:moveTo>
                <a:lnTo>
                  <a:pt x="48" y="0"/>
                </a:lnTo>
                <a:cubicBezTo>
                  <a:pt x="78" y="0"/>
                  <a:pt x="96" y="24"/>
                  <a:pt x="96" y="49"/>
                </a:cubicBezTo>
                <a:cubicBezTo>
                  <a:pt x="96" y="79"/>
                  <a:pt x="78" y="97"/>
                  <a:pt x="48" y="97"/>
                </a:cubicBezTo>
                <a:cubicBezTo>
                  <a:pt x="24" y="97"/>
                  <a:pt x="0" y="79"/>
                  <a:pt x="0" y="49"/>
                </a:cubicBezTo>
                <a:cubicBezTo>
                  <a:pt x="0" y="24"/>
                  <a:pt x="24" y="0"/>
                  <a:pt x="48" y="0"/>
                </a:cubicBezTo>
                <a:lnTo>
                  <a:pt x="48" y="0"/>
                </a:lnTo>
                <a:lnTo>
                  <a:pt x="48" y="0"/>
                </a:lnTo>
                <a:cubicBezTo>
                  <a:pt x="24" y="0"/>
                  <a:pt x="0" y="24"/>
                  <a:pt x="0" y="49"/>
                </a:cubicBezTo>
                <a:cubicBezTo>
                  <a:pt x="0" y="79"/>
                  <a:pt x="24" y="103"/>
                  <a:pt x="48" y="103"/>
                </a:cubicBezTo>
                <a:cubicBezTo>
                  <a:pt x="78" y="103"/>
                  <a:pt x="102" y="79"/>
                  <a:pt x="102" y="49"/>
                </a:cubicBezTo>
                <a:cubicBezTo>
                  <a:pt x="102" y="24"/>
                  <a:pt x="78" y="0"/>
                  <a:pt x="4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15" name="Freeform 949"/>
          <p:cNvSpPr>
            <a:spLocks noChangeArrowheads="1"/>
          </p:cNvSpPr>
          <p:nvPr/>
        </p:nvSpPr>
        <p:spPr bwMode="auto">
          <a:xfrm>
            <a:off x="14098344" y="4185206"/>
            <a:ext cx="128771" cy="123177"/>
          </a:xfrm>
          <a:custGeom>
            <a:avLst/>
            <a:gdLst>
              <a:gd name="T0" fmla="*/ 54 w 103"/>
              <a:gd name="T1" fmla="*/ 97 h 98"/>
              <a:gd name="T2" fmla="*/ 54 w 103"/>
              <a:gd name="T3" fmla="*/ 97 h 98"/>
              <a:gd name="T4" fmla="*/ 0 w 103"/>
              <a:gd name="T5" fmla="*/ 48 h 98"/>
              <a:gd name="T6" fmla="*/ 54 w 103"/>
              <a:gd name="T7" fmla="*/ 0 h 98"/>
              <a:gd name="T8" fmla="*/ 102 w 103"/>
              <a:gd name="T9" fmla="*/ 48 h 98"/>
              <a:gd name="T10" fmla="*/ 54 w 103"/>
              <a:gd name="T11" fmla="*/ 97 h 98"/>
            </a:gdLst>
            <a:ahLst/>
            <a:cxnLst>
              <a:cxn ang="0">
                <a:pos x="T0" y="T1"/>
              </a:cxn>
              <a:cxn ang="0">
                <a:pos x="T2" y="T3"/>
              </a:cxn>
              <a:cxn ang="0">
                <a:pos x="T4" y="T5"/>
              </a:cxn>
              <a:cxn ang="0">
                <a:pos x="T6" y="T7"/>
              </a:cxn>
              <a:cxn ang="0">
                <a:pos x="T8" y="T9"/>
              </a:cxn>
              <a:cxn ang="0">
                <a:pos x="T10" y="T11"/>
              </a:cxn>
            </a:cxnLst>
            <a:rect l="0" t="0" r="r" b="b"/>
            <a:pathLst>
              <a:path w="103" h="98">
                <a:moveTo>
                  <a:pt x="54" y="97"/>
                </a:moveTo>
                <a:lnTo>
                  <a:pt x="54" y="97"/>
                </a:lnTo>
                <a:cubicBezTo>
                  <a:pt x="24" y="97"/>
                  <a:pt x="0" y="72"/>
                  <a:pt x="0" y="48"/>
                </a:cubicBezTo>
                <a:cubicBezTo>
                  <a:pt x="0" y="18"/>
                  <a:pt x="24" y="0"/>
                  <a:pt x="54" y="0"/>
                </a:cubicBezTo>
                <a:cubicBezTo>
                  <a:pt x="78" y="0"/>
                  <a:pt x="102" y="18"/>
                  <a:pt x="102" y="48"/>
                </a:cubicBezTo>
                <a:cubicBezTo>
                  <a:pt x="102" y="72"/>
                  <a:pt x="78" y="97"/>
                  <a:pt x="54" y="9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16" name="Freeform 950"/>
          <p:cNvSpPr>
            <a:spLocks noChangeArrowheads="1"/>
          </p:cNvSpPr>
          <p:nvPr/>
        </p:nvSpPr>
        <p:spPr bwMode="auto">
          <a:xfrm>
            <a:off x="14098344" y="4179605"/>
            <a:ext cx="128771" cy="134375"/>
          </a:xfrm>
          <a:custGeom>
            <a:avLst/>
            <a:gdLst>
              <a:gd name="T0" fmla="*/ 54 w 103"/>
              <a:gd name="T1" fmla="*/ 6 h 104"/>
              <a:gd name="T2" fmla="*/ 54 w 103"/>
              <a:gd name="T3" fmla="*/ 6 h 104"/>
              <a:gd name="T4" fmla="*/ 102 w 103"/>
              <a:gd name="T5" fmla="*/ 54 h 104"/>
              <a:gd name="T6" fmla="*/ 54 w 103"/>
              <a:gd name="T7" fmla="*/ 103 h 104"/>
              <a:gd name="T8" fmla="*/ 6 w 103"/>
              <a:gd name="T9" fmla="*/ 54 h 104"/>
              <a:gd name="T10" fmla="*/ 54 w 103"/>
              <a:gd name="T11" fmla="*/ 6 h 104"/>
              <a:gd name="T12" fmla="*/ 54 w 103"/>
              <a:gd name="T13" fmla="*/ 0 h 104"/>
              <a:gd name="T14" fmla="*/ 54 w 103"/>
              <a:gd name="T15" fmla="*/ 0 h 104"/>
              <a:gd name="T16" fmla="*/ 0 w 103"/>
              <a:gd name="T17" fmla="*/ 54 h 104"/>
              <a:gd name="T18" fmla="*/ 54 w 103"/>
              <a:gd name="T19" fmla="*/ 103 h 104"/>
              <a:gd name="T20" fmla="*/ 102 w 103"/>
              <a:gd name="T21" fmla="*/ 54 h 104"/>
              <a:gd name="T22" fmla="*/ 54 w 103"/>
              <a:gd name="T23" fmla="*/ 0 h 104"/>
              <a:gd name="T24" fmla="*/ 54 w 103"/>
              <a:gd name="T25" fmla="*/ 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04">
                <a:moveTo>
                  <a:pt x="54" y="6"/>
                </a:moveTo>
                <a:lnTo>
                  <a:pt x="54" y="6"/>
                </a:lnTo>
                <a:cubicBezTo>
                  <a:pt x="78" y="6"/>
                  <a:pt x="102" y="24"/>
                  <a:pt x="102" y="54"/>
                </a:cubicBezTo>
                <a:cubicBezTo>
                  <a:pt x="102" y="78"/>
                  <a:pt x="78" y="103"/>
                  <a:pt x="54" y="103"/>
                </a:cubicBezTo>
                <a:cubicBezTo>
                  <a:pt x="24" y="103"/>
                  <a:pt x="6" y="78"/>
                  <a:pt x="6" y="54"/>
                </a:cubicBezTo>
                <a:cubicBezTo>
                  <a:pt x="6" y="24"/>
                  <a:pt x="24" y="6"/>
                  <a:pt x="54" y="6"/>
                </a:cubicBezTo>
                <a:lnTo>
                  <a:pt x="54" y="0"/>
                </a:lnTo>
                <a:lnTo>
                  <a:pt x="54" y="0"/>
                </a:lnTo>
                <a:cubicBezTo>
                  <a:pt x="24" y="0"/>
                  <a:pt x="0" y="24"/>
                  <a:pt x="0" y="54"/>
                </a:cubicBezTo>
                <a:cubicBezTo>
                  <a:pt x="0" y="78"/>
                  <a:pt x="24" y="103"/>
                  <a:pt x="54" y="103"/>
                </a:cubicBezTo>
                <a:cubicBezTo>
                  <a:pt x="78" y="103"/>
                  <a:pt x="102" y="78"/>
                  <a:pt x="102" y="54"/>
                </a:cubicBezTo>
                <a:cubicBezTo>
                  <a:pt x="102" y="24"/>
                  <a:pt x="78" y="0"/>
                  <a:pt x="54" y="0"/>
                </a:cubicBezTo>
                <a:lnTo>
                  <a:pt x="54"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17" name="Freeform 951"/>
          <p:cNvSpPr>
            <a:spLocks noChangeArrowheads="1"/>
          </p:cNvSpPr>
          <p:nvPr/>
        </p:nvSpPr>
        <p:spPr bwMode="auto">
          <a:xfrm>
            <a:off x="14451055" y="5853695"/>
            <a:ext cx="123170" cy="123177"/>
          </a:xfrm>
          <a:custGeom>
            <a:avLst/>
            <a:gdLst>
              <a:gd name="T0" fmla="*/ 48 w 98"/>
              <a:gd name="T1" fmla="*/ 97 h 98"/>
              <a:gd name="T2" fmla="*/ 48 w 98"/>
              <a:gd name="T3" fmla="*/ 97 h 98"/>
              <a:gd name="T4" fmla="*/ 0 w 98"/>
              <a:gd name="T5" fmla="*/ 48 h 98"/>
              <a:gd name="T6" fmla="*/ 48 w 98"/>
              <a:gd name="T7" fmla="*/ 0 h 98"/>
              <a:gd name="T8" fmla="*/ 97 w 98"/>
              <a:gd name="T9" fmla="*/ 48 h 98"/>
              <a:gd name="T10" fmla="*/ 48 w 98"/>
              <a:gd name="T11" fmla="*/ 97 h 98"/>
            </a:gdLst>
            <a:ahLst/>
            <a:cxnLst>
              <a:cxn ang="0">
                <a:pos x="T0" y="T1"/>
              </a:cxn>
              <a:cxn ang="0">
                <a:pos x="T2" y="T3"/>
              </a:cxn>
              <a:cxn ang="0">
                <a:pos x="T4" y="T5"/>
              </a:cxn>
              <a:cxn ang="0">
                <a:pos x="T6" y="T7"/>
              </a:cxn>
              <a:cxn ang="0">
                <a:pos x="T8" y="T9"/>
              </a:cxn>
              <a:cxn ang="0">
                <a:pos x="T10" y="T11"/>
              </a:cxn>
            </a:cxnLst>
            <a:rect l="0" t="0" r="r" b="b"/>
            <a:pathLst>
              <a:path w="98" h="98">
                <a:moveTo>
                  <a:pt x="48" y="97"/>
                </a:moveTo>
                <a:lnTo>
                  <a:pt x="48" y="97"/>
                </a:lnTo>
                <a:cubicBezTo>
                  <a:pt x="24" y="97"/>
                  <a:pt x="0" y="79"/>
                  <a:pt x="0" y="48"/>
                </a:cubicBezTo>
                <a:cubicBezTo>
                  <a:pt x="0" y="24"/>
                  <a:pt x="24" y="0"/>
                  <a:pt x="48" y="0"/>
                </a:cubicBezTo>
                <a:cubicBezTo>
                  <a:pt x="79" y="0"/>
                  <a:pt x="97" y="24"/>
                  <a:pt x="97" y="48"/>
                </a:cubicBezTo>
                <a:cubicBezTo>
                  <a:pt x="97" y="79"/>
                  <a:pt x="79" y="97"/>
                  <a:pt x="48" y="9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18" name="Freeform 952"/>
          <p:cNvSpPr>
            <a:spLocks noChangeArrowheads="1"/>
          </p:cNvSpPr>
          <p:nvPr/>
        </p:nvSpPr>
        <p:spPr bwMode="auto">
          <a:xfrm>
            <a:off x="14451055" y="5853692"/>
            <a:ext cx="123170" cy="134375"/>
          </a:xfrm>
          <a:custGeom>
            <a:avLst/>
            <a:gdLst>
              <a:gd name="T0" fmla="*/ 48 w 98"/>
              <a:gd name="T1" fmla="*/ 0 h 104"/>
              <a:gd name="T2" fmla="*/ 48 w 98"/>
              <a:gd name="T3" fmla="*/ 0 h 104"/>
              <a:gd name="T4" fmla="*/ 97 w 98"/>
              <a:gd name="T5" fmla="*/ 48 h 104"/>
              <a:gd name="T6" fmla="*/ 48 w 98"/>
              <a:gd name="T7" fmla="*/ 97 h 104"/>
              <a:gd name="T8" fmla="*/ 0 w 98"/>
              <a:gd name="T9" fmla="*/ 48 h 104"/>
              <a:gd name="T10" fmla="*/ 48 w 98"/>
              <a:gd name="T11" fmla="*/ 0 h 104"/>
              <a:gd name="T12" fmla="*/ 48 w 98"/>
              <a:gd name="T13" fmla="*/ 0 h 104"/>
              <a:gd name="T14" fmla="*/ 48 w 98"/>
              <a:gd name="T15" fmla="*/ 0 h 104"/>
              <a:gd name="T16" fmla="*/ 0 w 98"/>
              <a:gd name="T17" fmla="*/ 48 h 104"/>
              <a:gd name="T18" fmla="*/ 48 w 98"/>
              <a:gd name="T19" fmla="*/ 103 h 104"/>
              <a:gd name="T20" fmla="*/ 97 w 98"/>
              <a:gd name="T21" fmla="*/ 48 h 104"/>
              <a:gd name="T22" fmla="*/ 48 w 98"/>
              <a:gd name="T23"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104">
                <a:moveTo>
                  <a:pt x="48" y="0"/>
                </a:moveTo>
                <a:lnTo>
                  <a:pt x="48" y="0"/>
                </a:lnTo>
                <a:cubicBezTo>
                  <a:pt x="79" y="0"/>
                  <a:pt x="97" y="24"/>
                  <a:pt x="97" y="48"/>
                </a:cubicBezTo>
                <a:cubicBezTo>
                  <a:pt x="97" y="79"/>
                  <a:pt x="79" y="97"/>
                  <a:pt x="48" y="97"/>
                </a:cubicBezTo>
                <a:cubicBezTo>
                  <a:pt x="24" y="97"/>
                  <a:pt x="0" y="79"/>
                  <a:pt x="0" y="48"/>
                </a:cubicBezTo>
                <a:cubicBezTo>
                  <a:pt x="0" y="24"/>
                  <a:pt x="24" y="0"/>
                  <a:pt x="48" y="0"/>
                </a:cubicBezTo>
                <a:lnTo>
                  <a:pt x="48" y="0"/>
                </a:lnTo>
                <a:lnTo>
                  <a:pt x="48" y="0"/>
                </a:lnTo>
                <a:cubicBezTo>
                  <a:pt x="24" y="0"/>
                  <a:pt x="0" y="24"/>
                  <a:pt x="0" y="48"/>
                </a:cubicBezTo>
                <a:cubicBezTo>
                  <a:pt x="0" y="79"/>
                  <a:pt x="24" y="103"/>
                  <a:pt x="48" y="103"/>
                </a:cubicBezTo>
                <a:cubicBezTo>
                  <a:pt x="79" y="103"/>
                  <a:pt x="97" y="79"/>
                  <a:pt x="97" y="48"/>
                </a:cubicBezTo>
                <a:cubicBezTo>
                  <a:pt x="97" y="24"/>
                  <a:pt x="79" y="0"/>
                  <a:pt x="4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19" name="Freeform 953"/>
          <p:cNvSpPr>
            <a:spLocks noChangeArrowheads="1"/>
          </p:cNvSpPr>
          <p:nvPr/>
        </p:nvSpPr>
        <p:spPr bwMode="auto">
          <a:xfrm>
            <a:off x="14619013" y="7214244"/>
            <a:ext cx="123170" cy="123177"/>
          </a:xfrm>
          <a:custGeom>
            <a:avLst/>
            <a:gdLst>
              <a:gd name="T0" fmla="*/ 48 w 98"/>
              <a:gd name="T1" fmla="*/ 96 h 97"/>
              <a:gd name="T2" fmla="*/ 48 w 98"/>
              <a:gd name="T3" fmla="*/ 96 h 97"/>
              <a:gd name="T4" fmla="*/ 0 w 98"/>
              <a:gd name="T5" fmla="*/ 48 h 97"/>
              <a:gd name="T6" fmla="*/ 48 w 98"/>
              <a:gd name="T7" fmla="*/ 0 h 97"/>
              <a:gd name="T8" fmla="*/ 97 w 98"/>
              <a:gd name="T9" fmla="*/ 48 h 97"/>
              <a:gd name="T10" fmla="*/ 48 w 98"/>
              <a:gd name="T11" fmla="*/ 96 h 97"/>
            </a:gdLst>
            <a:ahLst/>
            <a:cxnLst>
              <a:cxn ang="0">
                <a:pos x="T0" y="T1"/>
              </a:cxn>
              <a:cxn ang="0">
                <a:pos x="T2" y="T3"/>
              </a:cxn>
              <a:cxn ang="0">
                <a:pos x="T4" y="T5"/>
              </a:cxn>
              <a:cxn ang="0">
                <a:pos x="T6" y="T7"/>
              </a:cxn>
              <a:cxn ang="0">
                <a:pos x="T8" y="T9"/>
              </a:cxn>
              <a:cxn ang="0">
                <a:pos x="T10" y="T11"/>
              </a:cxn>
            </a:cxnLst>
            <a:rect l="0" t="0" r="r" b="b"/>
            <a:pathLst>
              <a:path w="98" h="97">
                <a:moveTo>
                  <a:pt x="48" y="96"/>
                </a:moveTo>
                <a:lnTo>
                  <a:pt x="48" y="96"/>
                </a:lnTo>
                <a:cubicBezTo>
                  <a:pt x="24" y="96"/>
                  <a:pt x="0" y="78"/>
                  <a:pt x="0" y="48"/>
                </a:cubicBezTo>
                <a:cubicBezTo>
                  <a:pt x="0" y="24"/>
                  <a:pt x="24" y="0"/>
                  <a:pt x="48" y="0"/>
                </a:cubicBezTo>
                <a:cubicBezTo>
                  <a:pt x="78" y="0"/>
                  <a:pt x="97" y="24"/>
                  <a:pt x="97" y="48"/>
                </a:cubicBezTo>
                <a:cubicBezTo>
                  <a:pt x="97" y="78"/>
                  <a:pt x="78" y="96"/>
                  <a:pt x="48" y="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20" name="Freeform 954"/>
          <p:cNvSpPr>
            <a:spLocks noChangeArrowheads="1"/>
          </p:cNvSpPr>
          <p:nvPr/>
        </p:nvSpPr>
        <p:spPr bwMode="auto">
          <a:xfrm>
            <a:off x="14619013" y="7214244"/>
            <a:ext cx="123170" cy="123177"/>
          </a:xfrm>
          <a:custGeom>
            <a:avLst/>
            <a:gdLst>
              <a:gd name="T0" fmla="*/ 48 w 98"/>
              <a:gd name="T1" fmla="*/ 0 h 97"/>
              <a:gd name="T2" fmla="*/ 48 w 98"/>
              <a:gd name="T3" fmla="*/ 0 h 97"/>
              <a:gd name="T4" fmla="*/ 97 w 98"/>
              <a:gd name="T5" fmla="*/ 48 h 97"/>
              <a:gd name="T6" fmla="*/ 48 w 98"/>
              <a:gd name="T7" fmla="*/ 96 h 97"/>
              <a:gd name="T8" fmla="*/ 0 w 98"/>
              <a:gd name="T9" fmla="*/ 48 h 97"/>
              <a:gd name="T10" fmla="*/ 48 w 98"/>
              <a:gd name="T11" fmla="*/ 0 h 97"/>
              <a:gd name="T12" fmla="*/ 48 w 98"/>
              <a:gd name="T13" fmla="*/ 0 h 97"/>
              <a:gd name="T14" fmla="*/ 48 w 98"/>
              <a:gd name="T15" fmla="*/ 0 h 97"/>
              <a:gd name="T16" fmla="*/ 0 w 98"/>
              <a:gd name="T17" fmla="*/ 48 h 97"/>
              <a:gd name="T18" fmla="*/ 48 w 98"/>
              <a:gd name="T19" fmla="*/ 96 h 97"/>
              <a:gd name="T20" fmla="*/ 97 w 98"/>
              <a:gd name="T21" fmla="*/ 48 h 97"/>
              <a:gd name="T22" fmla="*/ 48 w 98"/>
              <a:gd name="T2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97">
                <a:moveTo>
                  <a:pt x="48" y="0"/>
                </a:moveTo>
                <a:lnTo>
                  <a:pt x="48" y="0"/>
                </a:lnTo>
                <a:cubicBezTo>
                  <a:pt x="78" y="0"/>
                  <a:pt x="97" y="24"/>
                  <a:pt x="97" y="48"/>
                </a:cubicBezTo>
                <a:cubicBezTo>
                  <a:pt x="97" y="78"/>
                  <a:pt x="78" y="96"/>
                  <a:pt x="48" y="96"/>
                </a:cubicBezTo>
                <a:cubicBezTo>
                  <a:pt x="24" y="96"/>
                  <a:pt x="0" y="78"/>
                  <a:pt x="0" y="48"/>
                </a:cubicBezTo>
                <a:cubicBezTo>
                  <a:pt x="0" y="24"/>
                  <a:pt x="24" y="0"/>
                  <a:pt x="48" y="0"/>
                </a:cubicBezTo>
                <a:lnTo>
                  <a:pt x="48" y="0"/>
                </a:lnTo>
                <a:lnTo>
                  <a:pt x="48" y="0"/>
                </a:lnTo>
                <a:cubicBezTo>
                  <a:pt x="24" y="0"/>
                  <a:pt x="0" y="24"/>
                  <a:pt x="0" y="48"/>
                </a:cubicBezTo>
                <a:cubicBezTo>
                  <a:pt x="0" y="78"/>
                  <a:pt x="24" y="96"/>
                  <a:pt x="48" y="96"/>
                </a:cubicBezTo>
                <a:cubicBezTo>
                  <a:pt x="78" y="96"/>
                  <a:pt x="97" y="78"/>
                  <a:pt x="97" y="48"/>
                </a:cubicBezTo>
                <a:cubicBezTo>
                  <a:pt x="97" y="24"/>
                  <a:pt x="78" y="0"/>
                  <a:pt x="4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21" name="Freeform 955"/>
          <p:cNvSpPr>
            <a:spLocks noChangeArrowheads="1"/>
          </p:cNvSpPr>
          <p:nvPr/>
        </p:nvSpPr>
        <p:spPr bwMode="auto">
          <a:xfrm>
            <a:off x="13588872" y="4062025"/>
            <a:ext cx="313520" cy="313542"/>
          </a:xfrm>
          <a:custGeom>
            <a:avLst/>
            <a:gdLst>
              <a:gd name="T0" fmla="*/ 121 w 249"/>
              <a:gd name="T1" fmla="*/ 248 h 249"/>
              <a:gd name="T2" fmla="*/ 121 w 249"/>
              <a:gd name="T3" fmla="*/ 248 h 249"/>
              <a:gd name="T4" fmla="*/ 0 w 249"/>
              <a:gd name="T5" fmla="*/ 127 h 249"/>
              <a:gd name="T6" fmla="*/ 121 w 249"/>
              <a:gd name="T7" fmla="*/ 0 h 249"/>
              <a:gd name="T8" fmla="*/ 248 w 249"/>
              <a:gd name="T9" fmla="*/ 127 h 249"/>
              <a:gd name="T10" fmla="*/ 121 w 249"/>
              <a:gd name="T11" fmla="*/ 248 h 249"/>
            </a:gdLst>
            <a:ahLst/>
            <a:cxnLst>
              <a:cxn ang="0">
                <a:pos x="T0" y="T1"/>
              </a:cxn>
              <a:cxn ang="0">
                <a:pos x="T2" y="T3"/>
              </a:cxn>
              <a:cxn ang="0">
                <a:pos x="T4" y="T5"/>
              </a:cxn>
              <a:cxn ang="0">
                <a:pos x="T6" y="T7"/>
              </a:cxn>
              <a:cxn ang="0">
                <a:pos x="T8" y="T9"/>
              </a:cxn>
              <a:cxn ang="0">
                <a:pos x="T10" y="T11"/>
              </a:cxn>
            </a:cxnLst>
            <a:rect l="0" t="0" r="r" b="b"/>
            <a:pathLst>
              <a:path w="249" h="249">
                <a:moveTo>
                  <a:pt x="121" y="248"/>
                </a:moveTo>
                <a:lnTo>
                  <a:pt x="121" y="248"/>
                </a:lnTo>
                <a:cubicBezTo>
                  <a:pt x="55" y="248"/>
                  <a:pt x="0" y="194"/>
                  <a:pt x="0" y="127"/>
                </a:cubicBezTo>
                <a:cubicBezTo>
                  <a:pt x="0" y="55"/>
                  <a:pt x="55" y="0"/>
                  <a:pt x="121" y="0"/>
                </a:cubicBezTo>
                <a:cubicBezTo>
                  <a:pt x="194" y="0"/>
                  <a:pt x="248" y="55"/>
                  <a:pt x="248" y="127"/>
                </a:cubicBezTo>
                <a:cubicBezTo>
                  <a:pt x="248" y="194"/>
                  <a:pt x="194" y="248"/>
                  <a:pt x="121" y="24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22" name="Freeform 956"/>
          <p:cNvSpPr>
            <a:spLocks noChangeArrowheads="1"/>
          </p:cNvSpPr>
          <p:nvPr/>
        </p:nvSpPr>
        <p:spPr bwMode="auto">
          <a:xfrm>
            <a:off x="13588872" y="4062025"/>
            <a:ext cx="313520" cy="313542"/>
          </a:xfrm>
          <a:custGeom>
            <a:avLst/>
            <a:gdLst>
              <a:gd name="T0" fmla="*/ 121 w 249"/>
              <a:gd name="T1" fmla="*/ 0 h 249"/>
              <a:gd name="T2" fmla="*/ 121 w 249"/>
              <a:gd name="T3" fmla="*/ 0 h 249"/>
              <a:gd name="T4" fmla="*/ 248 w 249"/>
              <a:gd name="T5" fmla="*/ 127 h 249"/>
              <a:gd name="T6" fmla="*/ 121 w 249"/>
              <a:gd name="T7" fmla="*/ 248 h 249"/>
              <a:gd name="T8" fmla="*/ 0 w 249"/>
              <a:gd name="T9" fmla="*/ 127 h 249"/>
              <a:gd name="T10" fmla="*/ 121 w 249"/>
              <a:gd name="T11" fmla="*/ 0 h 249"/>
              <a:gd name="T12" fmla="*/ 121 w 249"/>
              <a:gd name="T13" fmla="*/ 0 h 249"/>
              <a:gd name="T14" fmla="*/ 121 w 249"/>
              <a:gd name="T15" fmla="*/ 0 h 249"/>
              <a:gd name="T16" fmla="*/ 0 w 249"/>
              <a:gd name="T17" fmla="*/ 127 h 249"/>
              <a:gd name="T18" fmla="*/ 121 w 249"/>
              <a:gd name="T19" fmla="*/ 248 h 249"/>
              <a:gd name="T20" fmla="*/ 248 w 249"/>
              <a:gd name="T21" fmla="*/ 127 h 249"/>
              <a:gd name="T22" fmla="*/ 121 w 249"/>
              <a:gd name="T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9" h="249">
                <a:moveTo>
                  <a:pt x="121" y="0"/>
                </a:moveTo>
                <a:lnTo>
                  <a:pt x="121" y="0"/>
                </a:lnTo>
                <a:cubicBezTo>
                  <a:pt x="194" y="0"/>
                  <a:pt x="248" y="55"/>
                  <a:pt x="248" y="127"/>
                </a:cubicBezTo>
                <a:cubicBezTo>
                  <a:pt x="248" y="194"/>
                  <a:pt x="194" y="248"/>
                  <a:pt x="121" y="248"/>
                </a:cubicBezTo>
                <a:cubicBezTo>
                  <a:pt x="55" y="248"/>
                  <a:pt x="0" y="194"/>
                  <a:pt x="0" y="127"/>
                </a:cubicBezTo>
                <a:cubicBezTo>
                  <a:pt x="0" y="55"/>
                  <a:pt x="55" y="0"/>
                  <a:pt x="121" y="0"/>
                </a:cubicBezTo>
                <a:lnTo>
                  <a:pt x="121" y="0"/>
                </a:lnTo>
                <a:lnTo>
                  <a:pt x="121" y="0"/>
                </a:lnTo>
                <a:cubicBezTo>
                  <a:pt x="55" y="0"/>
                  <a:pt x="0" y="55"/>
                  <a:pt x="0" y="127"/>
                </a:cubicBezTo>
                <a:cubicBezTo>
                  <a:pt x="0" y="194"/>
                  <a:pt x="55" y="248"/>
                  <a:pt x="121" y="248"/>
                </a:cubicBezTo>
                <a:cubicBezTo>
                  <a:pt x="194" y="248"/>
                  <a:pt x="248" y="194"/>
                  <a:pt x="248" y="127"/>
                </a:cubicBezTo>
                <a:cubicBezTo>
                  <a:pt x="248" y="55"/>
                  <a:pt x="194" y="0"/>
                  <a:pt x="12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23" name="Freeform 957"/>
          <p:cNvSpPr>
            <a:spLocks noChangeArrowheads="1"/>
          </p:cNvSpPr>
          <p:nvPr/>
        </p:nvSpPr>
        <p:spPr bwMode="auto">
          <a:xfrm>
            <a:off x="12933834" y="5803306"/>
            <a:ext cx="123170" cy="123177"/>
          </a:xfrm>
          <a:custGeom>
            <a:avLst/>
            <a:gdLst>
              <a:gd name="T0" fmla="*/ 48 w 97"/>
              <a:gd name="T1" fmla="*/ 96 h 97"/>
              <a:gd name="T2" fmla="*/ 48 w 97"/>
              <a:gd name="T3" fmla="*/ 96 h 97"/>
              <a:gd name="T4" fmla="*/ 0 w 97"/>
              <a:gd name="T5" fmla="*/ 48 h 97"/>
              <a:gd name="T6" fmla="*/ 48 w 97"/>
              <a:gd name="T7" fmla="*/ 0 h 97"/>
              <a:gd name="T8" fmla="*/ 96 w 97"/>
              <a:gd name="T9" fmla="*/ 48 h 97"/>
              <a:gd name="T10" fmla="*/ 48 w 97"/>
              <a:gd name="T11" fmla="*/ 96 h 97"/>
            </a:gdLst>
            <a:ahLst/>
            <a:cxnLst>
              <a:cxn ang="0">
                <a:pos x="T0" y="T1"/>
              </a:cxn>
              <a:cxn ang="0">
                <a:pos x="T2" y="T3"/>
              </a:cxn>
              <a:cxn ang="0">
                <a:pos x="T4" y="T5"/>
              </a:cxn>
              <a:cxn ang="0">
                <a:pos x="T6" y="T7"/>
              </a:cxn>
              <a:cxn ang="0">
                <a:pos x="T8" y="T9"/>
              </a:cxn>
              <a:cxn ang="0">
                <a:pos x="T10" y="T11"/>
              </a:cxn>
            </a:cxnLst>
            <a:rect l="0" t="0" r="r" b="b"/>
            <a:pathLst>
              <a:path w="97" h="97">
                <a:moveTo>
                  <a:pt x="48" y="96"/>
                </a:moveTo>
                <a:lnTo>
                  <a:pt x="48" y="96"/>
                </a:lnTo>
                <a:cubicBezTo>
                  <a:pt x="18" y="96"/>
                  <a:pt x="0" y="72"/>
                  <a:pt x="0" y="48"/>
                </a:cubicBezTo>
                <a:cubicBezTo>
                  <a:pt x="0" y="18"/>
                  <a:pt x="18" y="0"/>
                  <a:pt x="48" y="0"/>
                </a:cubicBezTo>
                <a:cubicBezTo>
                  <a:pt x="72" y="0"/>
                  <a:pt x="96" y="18"/>
                  <a:pt x="96" y="48"/>
                </a:cubicBezTo>
                <a:cubicBezTo>
                  <a:pt x="96" y="72"/>
                  <a:pt x="72" y="96"/>
                  <a:pt x="48" y="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24" name="Freeform 958"/>
          <p:cNvSpPr>
            <a:spLocks noChangeArrowheads="1"/>
          </p:cNvSpPr>
          <p:nvPr/>
        </p:nvSpPr>
        <p:spPr bwMode="auto">
          <a:xfrm>
            <a:off x="12933834" y="5797706"/>
            <a:ext cx="123170" cy="128778"/>
          </a:xfrm>
          <a:custGeom>
            <a:avLst/>
            <a:gdLst>
              <a:gd name="T0" fmla="*/ 48 w 97"/>
              <a:gd name="T1" fmla="*/ 6 h 103"/>
              <a:gd name="T2" fmla="*/ 48 w 97"/>
              <a:gd name="T3" fmla="*/ 6 h 103"/>
              <a:gd name="T4" fmla="*/ 96 w 97"/>
              <a:gd name="T5" fmla="*/ 54 h 103"/>
              <a:gd name="T6" fmla="*/ 48 w 97"/>
              <a:gd name="T7" fmla="*/ 102 h 103"/>
              <a:gd name="T8" fmla="*/ 0 w 97"/>
              <a:gd name="T9" fmla="*/ 54 h 103"/>
              <a:gd name="T10" fmla="*/ 48 w 97"/>
              <a:gd name="T11" fmla="*/ 6 h 103"/>
              <a:gd name="T12" fmla="*/ 48 w 97"/>
              <a:gd name="T13" fmla="*/ 0 h 103"/>
              <a:gd name="T14" fmla="*/ 48 w 97"/>
              <a:gd name="T15" fmla="*/ 0 h 103"/>
              <a:gd name="T16" fmla="*/ 0 w 97"/>
              <a:gd name="T17" fmla="*/ 54 h 103"/>
              <a:gd name="T18" fmla="*/ 48 w 97"/>
              <a:gd name="T19" fmla="*/ 102 h 103"/>
              <a:gd name="T20" fmla="*/ 96 w 97"/>
              <a:gd name="T21" fmla="*/ 54 h 103"/>
              <a:gd name="T22" fmla="*/ 48 w 97"/>
              <a:gd name="T23" fmla="*/ 0 h 103"/>
              <a:gd name="T24" fmla="*/ 48 w 97"/>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103">
                <a:moveTo>
                  <a:pt x="48" y="6"/>
                </a:moveTo>
                <a:lnTo>
                  <a:pt x="48" y="6"/>
                </a:lnTo>
                <a:cubicBezTo>
                  <a:pt x="72" y="6"/>
                  <a:pt x="96" y="24"/>
                  <a:pt x="96" y="54"/>
                </a:cubicBezTo>
                <a:cubicBezTo>
                  <a:pt x="96" y="78"/>
                  <a:pt x="72" y="102"/>
                  <a:pt x="48" y="102"/>
                </a:cubicBezTo>
                <a:cubicBezTo>
                  <a:pt x="18" y="102"/>
                  <a:pt x="0" y="78"/>
                  <a:pt x="0" y="54"/>
                </a:cubicBezTo>
                <a:cubicBezTo>
                  <a:pt x="0" y="24"/>
                  <a:pt x="18" y="6"/>
                  <a:pt x="48" y="6"/>
                </a:cubicBezTo>
                <a:lnTo>
                  <a:pt x="48" y="0"/>
                </a:lnTo>
                <a:lnTo>
                  <a:pt x="48" y="0"/>
                </a:lnTo>
                <a:cubicBezTo>
                  <a:pt x="18" y="0"/>
                  <a:pt x="0" y="24"/>
                  <a:pt x="0" y="54"/>
                </a:cubicBezTo>
                <a:cubicBezTo>
                  <a:pt x="0" y="78"/>
                  <a:pt x="18" y="102"/>
                  <a:pt x="48" y="102"/>
                </a:cubicBezTo>
                <a:cubicBezTo>
                  <a:pt x="72" y="102"/>
                  <a:pt x="96" y="78"/>
                  <a:pt x="96" y="54"/>
                </a:cubicBezTo>
                <a:cubicBezTo>
                  <a:pt x="96" y="24"/>
                  <a:pt x="72" y="0"/>
                  <a:pt x="48" y="0"/>
                </a:cubicBezTo>
                <a:lnTo>
                  <a:pt x="48"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25" name="Freeform 959"/>
          <p:cNvSpPr>
            <a:spLocks noChangeArrowheads="1"/>
          </p:cNvSpPr>
          <p:nvPr/>
        </p:nvSpPr>
        <p:spPr bwMode="auto">
          <a:xfrm>
            <a:off x="12698696" y="6368796"/>
            <a:ext cx="190350" cy="184767"/>
          </a:xfrm>
          <a:custGeom>
            <a:avLst/>
            <a:gdLst>
              <a:gd name="T0" fmla="*/ 72 w 151"/>
              <a:gd name="T1" fmla="*/ 145 h 146"/>
              <a:gd name="T2" fmla="*/ 72 w 151"/>
              <a:gd name="T3" fmla="*/ 145 h 146"/>
              <a:gd name="T4" fmla="*/ 0 w 151"/>
              <a:gd name="T5" fmla="*/ 73 h 146"/>
              <a:gd name="T6" fmla="*/ 72 w 151"/>
              <a:gd name="T7" fmla="*/ 0 h 146"/>
              <a:gd name="T8" fmla="*/ 150 w 151"/>
              <a:gd name="T9" fmla="*/ 73 h 146"/>
              <a:gd name="T10" fmla="*/ 72 w 151"/>
              <a:gd name="T11" fmla="*/ 145 h 146"/>
            </a:gdLst>
            <a:ahLst/>
            <a:cxnLst>
              <a:cxn ang="0">
                <a:pos x="T0" y="T1"/>
              </a:cxn>
              <a:cxn ang="0">
                <a:pos x="T2" y="T3"/>
              </a:cxn>
              <a:cxn ang="0">
                <a:pos x="T4" y="T5"/>
              </a:cxn>
              <a:cxn ang="0">
                <a:pos x="T6" y="T7"/>
              </a:cxn>
              <a:cxn ang="0">
                <a:pos x="T8" y="T9"/>
              </a:cxn>
              <a:cxn ang="0">
                <a:pos x="T10" y="T11"/>
              </a:cxn>
            </a:cxnLst>
            <a:rect l="0" t="0" r="r" b="b"/>
            <a:pathLst>
              <a:path w="151" h="146">
                <a:moveTo>
                  <a:pt x="72" y="145"/>
                </a:moveTo>
                <a:lnTo>
                  <a:pt x="72" y="145"/>
                </a:lnTo>
                <a:cubicBezTo>
                  <a:pt x="30" y="145"/>
                  <a:pt x="0" y="115"/>
                  <a:pt x="0" y="73"/>
                </a:cubicBezTo>
                <a:cubicBezTo>
                  <a:pt x="0" y="31"/>
                  <a:pt x="30" y="0"/>
                  <a:pt x="72" y="0"/>
                </a:cubicBezTo>
                <a:cubicBezTo>
                  <a:pt x="114" y="0"/>
                  <a:pt x="150" y="31"/>
                  <a:pt x="150" y="73"/>
                </a:cubicBezTo>
                <a:cubicBezTo>
                  <a:pt x="150" y="115"/>
                  <a:pt x="114" y="145"/>
                  <a:pt x="72" y="14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26" name="Freeform 960"/>
          <p:cNvSpPr>
            <a:spLocks noChangeArrowheads="1"/>
          </p:cNvSpPr>
          <p:nvPr/>
        </p:nvSpPr>
        <p:spPr bwMode="auto">
          <a:xfrm>
            <a:off x="12698696" y="6363202"/>
            <a:ext cx="190350" cy="190365"/>
          </a:xfrm>
          <a:custGeom>
            <a:avLst/>
            <a:gdLst>
              <a:gd name="T0" fmla="*/ 72 w 151"/>
              <a:gd name="T1" fmla="*/ 6 h 152"/>
              <a:gd name="T2" fmla="*/ 72 w 151"/>
              <a:gd name="T3" fmla="*/ 6 h 152"/>
              <a:gd name="T4" fmla="*/ 144 w 151"/>
              <a:gd name="T5" fmla="*/ 79 h 152"/>
              <a:gd name="T6" fmla="*/ 72 w 151"/>
              <a:gd name="T7" fmla="*/ 151 h 152"/>
              <a:gd name="T8" fmla="*/ 0 w 151"/>
              <a:gd name="T9" fmla="*/ 79 h 152"/>
              <a:gd name="T10" fmla="*/ 72 w 151"/>
              <a:gd name="T11" fmla="*/ 6 h 152"/>
              <a:gd name="T12" fmla="*/ 72 w 151"/>
              <a:gd name="T13" fmla="*/ 0 h 152"/>
              <a:gd name="T14" fmla="*/ 72 w 151"/>
              <a:gd name="T15" fmla="*/ 0 h 152"/>
              <a:gd name="T16" fmla="*/ 0 w 151"/>
              <a:gd name="T17" fmla="*/ 79 h 152"/>
              <a:gd name="T18" fmla="*/ 72 w 151"/>
              <a:gd name="T19" fmla="*/ 151 h 152"/>
              <a:gd name="T20" fmla="*/ 150 w 151"/>
              <a:gd name="T21" fmla="*/ 79 h 152"/>
              <a:gd name="T22" fmla="*/ 72 w 151"/>
              <a:gd name="T23" fmla="*/ 0 h 152"/>
              <a:gd name="T24" fmla="*/ 72 w 151"/>
              <a:gd name="T25"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52">
                <a:moveTo>
                  <a:pt x="72" y="6"/>
                </a:moveTo>
                <a:lnTo>
                  <a:pt x="72" y="6"/>
                </a:lnTo>
                <a:cubicBezTo>
                  <a:pt x="114" y="6"/>
                  <a:pt x="144" y="37"/>
                  <a:pt x="144" y="79"/>
                </a:cubicBezTo>
                <a:cubicBezTo>
                  <a:pt x="144" y="121"/>
                  <a:pt x="114" y="151"/>
                  <a:pt x="72" y="151"/>
                </a:cubicBezTo>
                <a:cubicBezTo>
                  <a:pt x="36" y="151"/>
                  <a:pt x="0" y="121"/>
                  <a:pt x="0" y="79"/>
                </a:cubicBezTo>
                <a:cubicBezTo>
                  <a:pt x="0" y="37"/>
                  <a:pt x="36" y="6"/>
                  <a:pt x="72" y="6"/>
                </a:cubicBezTo>
                <a:lnTo>
                  <a:pt x="72" y="0"/>
                </a:lnTo>
                <a:lnTo>
                  <a:pt x="72" y="0"/>
                </a:lnTo>
                <a:cubicBezTo>
                  <a:pt x="30" y="0"/>
                  <a:pt x="0" y="37"/>
                  <a:pt x="0" y="79"/>
                </a:cubicBezTo>
                <a:cubicBezTo>
                  <a:pt x="0" y="121"/>
                  <a:pt x="30" y="151"/>
                  <a:pt x="72" y="151"/>
                </a:cubicBezTo>
                <a:cubicBezTo>
                  <a:pt x="114" y="151"/>
                  <a:pt x="150" y="121"/>
                  <a:pt x="150" y="79"/>
                </a:cubicBezTo>
                <a:cubicBezTo>
                  <a:pt x="150" y="37"/>
                  <a:pt x="114" y="0"/>
                  <a:pt x="72" y="0"/>
                </a:cubicBezTo>
                <a:lnTo>
                  <a:pt x="7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27" name="Freeform 961"/>
          <p:cNvSpPr>
            <a:spLocks noChangeArrowheads="1"/>
          </p:cNvSpPr>
          <p:nvPr/>
        </p:nvSpPr>
        <p:spPr bwMode="auto">
          <a:xfrm>
            <a:off x="12889046" y="6441588"/>
            <a:ext cx="184757" cy="190365"/>
          </a:xfrm>
          <a:custGeom>
            <a:avLst/>
            <a:gdLst>
              <a:gd name="T0" fmla="*/ 73 w 146"/>
              <a:gd name="T1" fmla="*/ 150 h 151"/>
              <a:gd name="T2" fmla="*/ 73 w 146"/>
              <a:gd name="T3" fmla="*/ 150 h 151"/>
              <a:gd name="T4" fmla="*/ 0 w 146"/>
              <a:gd name="T5" fmla="*/ 78 h 151"/>
              <a:gd name="T6" fmla="*/ 73 w 146"/>
              <a:gd name="T7" fmla="*/ 0 h 151"/>
              <a:gd name="T8" fmla="*/ 145 w 146"/>
              <a:gd name="T9" fmla="*/ 78 h 151"/>
              <a:gd name="T10" fmla="*/ 73 w 146"/>
              <a:gd name="T11" fmla="*/ 150 h 151"/>
            </a:gdLst>
            <a:ahLst/>
            <a:cxnLst>
              <a:cxn ang="0">
                <a:pos x="T0" y="T1"/>
              </a:cxn>
              <a:cxn ang="0">
                <a:pos x="T2" y="T3"/>
              </a:cxn>
              <a:cxn ang="0">
                <a:pos x="T4" y="T5"/>
              </a:cxn>
              <a:cxn ang="0">
                <a:pos x="T6" y="T7"/>
              </a:cxn>
              <a:cxn ang="0">
                <a:pos x="T8" y="T9"/>
              </a:cxn>
              <a:cxn ang="0">
                <a:pos x="T10" y="T11"/>
              </a:cxn>
            </a:cxnLst>
            <a:rect l="0" t="0" r="r" b="b"/>
            <a:pathLst>
              <a:path w="146" h="151">
                <a:moveTo>
                  <a:pt x="73" y="150"/>
                </a:moveTo>
                <a:lnTo>
                  <a:pt x="73" y="150"/>
                </a:lnTo>
                <a:cubicBezTo>
                  <a:pt x="31" y="150"/>
                  <a:pt x="0" y="114"/>
                  <a:pt x="0" y="78"/>
                </a:cubicBezTo>
                <a:cubicBezTo>
                  <a:pt x="0" y="36"/>
                  <a:pt x="31" y="0"/>
                  <a:pt x="73" y="0"/>
                </a:cubicBezTo>
                <a:cubicBezTo>
                  <a:pt x="115" y="0"/>
                  <a:pt x="145" y="36"/>
                  <a:pt x="145" y="78"/>
                </a:cubicBezTo>
                <a:cubicBezTo>
                  <a:pt x="145" y="114"/>
                  <a:pt x="115" y="150"/>
                  <a:pt x="73" y="15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28" name="Freeform 962"/>
          <p:cNvSpPr>
            <a:spLocks noChangeArrowheads="1"/>
          </p:cNvSpPr>
          <p:nvPr/>
        </p:nvSpPr>
        <p:spPr bwMode="auto">
          <a:xfrm>
            <a:off x="12889046" y="6441588"/>
            <a:ext cx="184757" cy="190365"/>
          </a:xfrm>
          <a:custGeom>
            <a:avLst/>
            <a:gdLst>
              <a:gd name="T0" fmla="*/ 73 w 146"/>
              <a:gd name="T1" fmla="*/ 6 h 151"/>
              <a:gd name="T2" fmla="*/ 73 w 146"/>
              <a:gd name="T3" fmla="*/ 6 h 151"/>
              <a:gd name="T4" fmla="*/ 145 w 146"/>
              <a:gd name="T5" fmla="*/ 78 h 151"/>
              <a:gd name="T6" fmla="*/ 73 w 146"/>
              <a:gd name="T7" fmla="*/ 150 h 151"/>
              <a:gd name="T8" fmla="*/ 0 w 146"/>
              <a:gd name="T9" fmla="*/ 78 h 151"/>
              <a:gd name="T10" fmla="*/ 73 w 146"/>
              <a:gd name="T11" fmla="*/ 6 h 151"/>
              <a:gd name="T12" fmla="*/ 73 w 146"/>
              <a:gd name="T13" fmla="*/ 0 h 151"/>
              <a:gd name="T14" fmla="*/ 73 w 146"/>
              <a:gd name="T15" fmla="*/ 0 h 151"/>
              <a:gd name="T16" fmla="*/ 0 w 146"/>
              <a:gd name="T17" fmla="*/ 78 h 151"/>
              <a:gd name="T18" fmla="*/ 73 w 146"/>
              <a:gd name="T19" fmla="*/ 150 h 151"/>
              <a:gd name="T20" fmla="*/ 145 w 146"/>
              <a:gd name="T21" fmla="*/ 78 h 151"/>
              <a:gd name="T22" fmla="*/ 73 w 146"/>
              <a:gd name="T23" fmla="*/ 0 h 151"/>
              <a:gd name="T24" fmla="*/ 73 w 146"/>
              <a:gd name="T25"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6" h="151">
                <a:moveTo>
                  <a:pt x="73" y="6"/>
                </a:moveTo>
                <a:lnTo>
                  <a:pt x="73" y="6"/>
                </a:lnTo>
                <a:cubicBezTo>
                  <a:pt x="115" y="6"/>
                  <a:pt x="145" y="36"/>
                  <a:pt x="145" y="78"/>
                </a:cubicBezTo>
                <a:cubicBezTo>
                  <a:pt x="145" y="114"/>
                  <a:pt x="115" y="150"/>
                  <a:pt x="73" y="150"/>
                </a:cubicBezTo>
                <a:cubicBezTo>
                  <a:pt x="31" y="150"/>
                  <a:pt x="0" y="114"/>
                  <a:pt x="0" y="78"/>
                </a:cubicBezTo>
                <a:cubicBezTo>
                  <a:pt x="0" y="36"/>
                  <a:pt x="31" y="6"/>
                  <a:pt x="73" y="6"/>
                </a:cubicBezTo>
                <a:lnTo>
                  <a:pt x="73" y="0"/>
                </a:lnTo>
                <a:lnTo>
                  <a:pt x="73" y="0"/>
                </a:lnTo>
                <a:cubicBezTo>
                  <a:pt x="31" y="0"/>
                  <a:pt x="0" y="36"/>
                  <a:pt x="0" y="78"/>
                </a:cubicBezTo>
                <a:cubicBezTo>
                  <a:pt x="0" y="120"/>
                  <a:pt x="31" y="150"/>
                  <a:pt x="73" y="150"/>
                </a:cubicBezTo>
                <a:cubicBezTo>
                  <a:pt x="115" y="150"/>
                  <a:pt x="145" y="120"/>
                  <a:pt x="145" y="78"/>
                </a:cubicBezTo>
                <a:cubicBezTo>
                  <a:pt x="145" y="36"/>
                  <a:pt x="115" y="0"/>
                  <a:pt x="73" y="0"/>
                </a:cubicBezTo>
                <a:lnTo>
                  <a:pt x="7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29" name="Freeform 963"/>
          <p:cNvSpPr>
            <a:spLocks noChangeArrowheads="1"/>
          </p:cNvSpPr>
          <p:nvPr/>
        </p:nvSpPr>
        <p:spPr bwMode="auto">
          <a:xfrm>
            <a:off x="13504893" y="5243407"/>
            <a:ext cx="397503" cy="397524"/>
          </a:xfrm>
          <a:custGeom>
            <a:avLst/>
            <a:gdLst>
              <a:gd name="T0" fmla="*/ 157 w 315"/>
              <a:gd name="T1" fmla="*/ 314 h 315"/>
              <a:gd name="T2" fmla="*/ 157 w 315"/>
              <a:gd name="T3" fmla="*/ 314 h 315"/>
              <a:gd name="T4" fmla="*/ 0 w 315"/>
              <a:gd name="T5" fmla="*/ 157 h 315"/>
              <a:gd name="T6" fmla="*/ 157 w 315"/>
              <a:gd name="T7" fmla="*/ 0 h 315"/>
              <a:gd name="T8" fmla="*/ 314 w 315"/>
              <a:gd name="T9" fmla="*/ 157 h 315"/>
              <a:gd name="T10" fmla="*/ 157 w 315"/>
              <a:gd name="T11" fmla="*/ 314 h 315"/>
            </a:gdLst>
            <a:ahLst/>
            <a:cxnLst>
              <a:cxn ang="0">
                <a:pos x="T0" y="T1"/>
              </a:cxn>
              <a:cxn ang="0">
                <a:pos x="T2" y="T3"/>
              </a:cxn>
              <a:cxn ang="0">
                <a:pos x="T4" y="T5"/>
              </a:cxn>
              <a:cxn ang="0">
                <a:pos x="T6" y="T7"/>
              </a:cxn>
              <a:cxn ang="0">
                <a:pos x="T8" y="T9"/>
              </a:cxn>
              <a:cxn ang="0">
                <a:pos x="T10" y="T11"/>
              </a:cxn>
            </a:cxnLst>
            <a:rect l="0" t="0" r="r" b="b"/>
            <a:pathLst>
              <a:path w="315" h="315">
                <a:moveTo>
                  <a:pt x="157" y="314"/>
                </a:moveTo>
                <a:lnTo>
                  <a:pt x="157" y="314"/>
                </a:lnTo>
                <a:cubicBezTo>
                  <a:pt x="66" y="314"/>
                  <a:pt x="0" y="242"/>
                  <a:pt x="0" y="157"/>
                </a:cubicBezTo>
                <a:cubicBezTo>
                  <a:pt x="0" y="73"/>
                  <a:pt x="66" y="0"/>
                  <a:pt x="157" y="0"/>
                </a:cubicBezTo>
                <a:cubicBezTo>
                  <a:pt x="241" y="0"/>
                  <a:pt x="314" y="73"/>
                  <a:pt x="314" y="157"/>
                </a:cubicBezTo>
                <a:cubicBezTo>
                  <a:pt x="314" y="242"/>
                  <a:pt x="241" y="314"/>
                  <a:pt x="157" y="3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30" name="Freeform 964"/>
          <p:cNvSpPr>
            <a:spLocks noChangeArrowheads="1"/>
          </p:cNvSpPr>
          <p:nvPr/>
        </p:nvSpPr>
        <p:spPr bwMode="auto">
          <a:xfrm>
            <a:off x="13504893" y="5243407"/>
            <a:ext cx="397503" cy="397524"/>
          </a:xfrm>
          <a:custGeom>
            <a:avLst/>
            <a:gdLst>
              <a:gd name="T0" fmla="*/ 157 w 315"/>
              <a:gd name="T1" fmla="*/ 0 h 315"/>
              <a:gd name="T2" fmla="*/ 157 w 315"/>
              <a:gd name="T3" fmla="*/ 0 h 315"/>
              <a:gd name="T4" fmla="*/ 314 w 315"/>
              <a:gd name="T5" fmla="*/ 157 h 315"/>
              <a:gd name="T6" fmla="*/ 157 w 315"/>
              <a:gd name="T7" fmla="*/ 314 h 315"/>
              <a:gd name="T8" fmla="*/ 0 w 315"/>
              <a:gd name="T9" fmla="*/ 157 h 315"/>
              <a:gd name="T10" fmla="*/ 157 w 315"/>
              <a:gd name="T11" fmla="*/ 0 h 315"/>
              <a:gd name="T12" fmla="*/ 157 w 315"/>
              <a:gd name="T13" fmla="*/ 0 h 315"/>
              <a:gd name="T14" fmla="*/ 157 w 315"/>
              <a:gd name="T15" fmla="*/ 0 h 315"/>
              <a:gd name="T16" fmla="*/ 0 w 315"/>
              <a:gd name="T17" fmla="*/ 157 h 315"/>
              <a:gd name="T18" fmla="*/ 157 w 315"/>
              <a:gd name="T19" fmla="*/ 314 h 315"/>
              <a:gd name="T20" fmla="*/ 314 w 315"/>
              <a:gd name="T21" fmla="*/ 157 h 315"/>
              <a:gd name="T22" fmla="*/ 157 w 315"/>
              <a:gd name="T23"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5" h="315">
                <a:moveTo>
                  <a:pt x="157" y="0"/>
                </a:moveTo>
                <a:lnTo>
                  <a:pt x="157" y="0"/>
                </a:lnTo>
                <a:cubicBezTo>
                  <a:pt x="241" y="0"/>
                  <a:pt x="314" y="73"/>
                  <a:pt x="314" y="157"/>
                </a:cubicBezTo>
                <a:cubicBezTo>
                  <a:pt x="314" y="242"/>
                  <a:pt x="241" y="314"/>
                  <a:pt x="157" y="314"/>
                </a:cubicBezTo>
                <a:cubicBezTo>
                  <a:pt x="66" y="314"/>
                  <a:pt x="0" y="242"/>
                  <a:pt x="0" y="157"/>
                </a:cubicBezTo>
                <a:cubicBezTo>
                  <a:pt x="0" y="73"/>
                  <a:pt x="66" y="0"/>
                  <a:pt x="157" y="0"/>
                </a:cubicBezTo>
                <a:lnTo>
                  <a:pt x="157" y="0"/>
                </a:lnTo>
                <a:lnTo>
                  <a:pt x="157" y="0"/>
                </a:lnTo>
                <a:cubicBezTo>
                  <a:pt x="66" y="0"/>
                  <a:pt x="0" y="73"/>
                  <a:pt x="0" y="157"/>
                </a:cubicBezTo>
                <a:cubicBezTo>
                  <a:pt x="0" y="242"/>
                  <a:pt x="66" y="314"/>
                  <a:pt x="157" y="314"/>
                </a:cubicBezTo>
                <a:cubicBezTo>
                  <a:pt x="241" y="314"/>
                  <a:pt x="314" y="242"/>
                  <a:pt x="314" y="157"/>
                </a:cubicBezTo>
                <a:cubicBezTo>
                  <a:pt x="314" y="73"/>
                  <a:pt x="241" y="0"/>
                  <a:pt x="15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31" name="Freeform 965"/>
          <p:cNvSpPr>
            <a:spLocks noChangeArrowheads="1"/>
          </p:cNvSpPr>
          <p:nvPr/>
        </p:nvSpPr>
        <p:spPr bwMode="auto">
          <a:xfrm>
            <a:off x="11881297" y="6447181"/>
            <a:ext cx="425493" cy="425521"/>
          </a:xfrm>
          <a:custGeom>
            <a:avLst/>
            <a:gdLst>
              <a:gd name="T0" fmla="*/ 169 w 333"/>
              <a:gd name="T1" fmla="*/ 332 h 333"/>
              <a:gd name="T2" fmla="*/ 169 w 333"/>
              <a:gd name="T3" fmla="*/ 332 h 333"/>
              <a:gd name="T4" fmla="*/ 0 w 333"/>
              <a:gd name="T5" fmla="*/ 163 h 333"/>
              <a:gd name="T6" fmla="*/ 169 w 333"/>
              <a:gd name="T7" fmla="*/ 0 h 333"/>
              <a:gd name="T8" fmla="*/ 332 w 333"/>
              <a:gd name="T9" fmla="*/ 163 h 333"/>
              <a:gd name="T10" fmla="*/ 169 w 333"/>
              <a:gd name="T11" fmla="*/ 332 h 333"/>
            </a:gdLst>
            <a:ahLst/>
            <a:cxnLst>
              <a:cxn ang="0">
                <a:pos x="T0" y="T1"/>
              </a:cxn>
              <a:cxn ang="0">
                <a:pos x="T2" y="T3"/>
              </a:cxn>
              <a:cxn ang="0">
                <a:pos x="T4" y="T5"/>
              </a:cxn>
              <a:cxn ang="0">
                <a:pos x="T6" y="T7"/>
              </a:cxn>
              <a:cxn ang="0">
                <a:pos x="T8" y="T9"/>
              </a:cxn>
              <a:cxn ang="0">
                <a:pos x="T10" y="T11"/>
              </a:cxn>
            </a:cxnLst>
            <a:rect l="0" t="0" r="r" b="b"/>
            <a:pathLst>
              <a:path w="333" h="333">
                <a:moveTo>
                  <a:pt x="169" y="332"/>
                </a:moveTo>
                <a:lnTo>
                  <a:pt x="169" y="332"/>
                </a:lnTo>
                <a:cubicBezTo>
                  <a:pt x="78" y="332"/>
                  <a:pt x="0" y="259"/>
                  <a:pt x="0" y="163"/>
                </a:cubicBezTo>
                <a:cubicBezTo>
                  <a:pt x="0" y="72"/>
                  <a:pt x="78" y="0"/>
                  <a:pt x="169" y="0"/>
                </a:cubicBezTo>
                <a:cubicBezTo>
                  <a:pt x="259" y="0"/>
                  <a:pt x="332" y="72"/>
                  <a:pt x="332" y="163"/>
                </a:cubicBezTo>
                <a:cubicBezTo>
                  <a:pt x="332" y="259"/>
                  <a:pt x="259" y="332"/>
                  <a:pt x="169" y="33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32" name="Freeform 966"/>
          <p:cNvSpPr>
            <a:spLocks noChangeArrowheads="1"/>
          </p:cNvSpPr>
          <p:nvPr/>
        </p:nvSpPr>
        <p:spPr bwMode="auto">
          <a:xfrm>
            <a:off x="11881297" y="6447181"/>
            <a:ext cx="431093" cy="425521"/>
          </a:xfrm>
          <a:custGeom>
            <a:avLst/>
            <a:gdLst>
              <a:gd name="T0" fmla="*/ 169 w 339"/>
              <a:gd name="T1" fmla="*/ 0 h 333"/>
              <a:gd name="T2" fmla="*/ 169 w 339"/>
              <a:gd name="T3" fmla="*/ 0 h 333"/>
              <a:gd name="T4" fmla="*/ 332 w 339"/>
              <a:gd name="T5" fmla="*/ 163 h 333"/>
              <a:gd name="T6" fmla="*/ 169 w 339"/>
              <a:gd name="T7" fmla="*/ 332 h 333"/>
              <a:gd name="T8" fmla="*/ 6 w 339"/>
              <a:gd name="T9" fmla="*/ 163 h 333"/>
              <a:gd name="T10" fmla="*/ 169 w 339"/>
              <a:gd name="T11" fmla="*/ 0 h 333"/>
              <a:gd name="T12" fmla="*/ 169 w 339"/>
              <a:gd name="T13" fmla="*/ 0 h 333"/>
              <a:gd name="T14" fmla="*/ 169 w 339"/>
              <a:gd name="T15" fmla="*/ 0 h 333"/>
              <a:gd name="T16" fmla="*/ 0 w 339"/>
              <a:gd name="T17" fmla="*/ 163 h 333"/>
              <a:gd name="T18" fmla="*/ 169 w 339"/>
              <a:gd name="T19" fmla="*/ 332 h 333"/>
              <a:gd name="T20" fmla="*/ 338 w 339"/>
              <a:gd name="T21" fmla="*/ 163 h 333"/>
              <a:gd name="T22" fmla="*/ 169 w 339"/>
              <a:gd name="T2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9" h="333">
                <a:moveTo>
                  <a:pt x="169" y="0"/>
                </a:moveTo>
                <a:lnTo>
                  <a:pt x="169" y="0"/>
                </a:lnTo>
                <a:cubicBezTo>
                  <a:pt x="259" y="0"/>
                  <a:pt x="332" y="72"/>
                  <a:pt x="332" y="163"/>
                </a:cubicBezTo>
                <a:cubicBezTo>
                  <a:pt x="332" y="259"/>
                  <a:pt x="259" y="332"/>
                  <a:pt x="169" y="332"/>
                </a:cubicBezTo>
                <a:cubicBezTo>
                  <a:pt x="78" y="332"/>
                  <a:pt x="6" y="259"/>
                  <a:pt x="6" y="163"/>
                </a:cubicBezTo>
                <a:cubicBezTo>
                  <a:pt x="6" y="72"/>
                  <a:pt x="78" y="0"/>
                  <a:pt x="169" y="0"/>
                </a:cubicBezTo>
                <a:lnTo>
                  <a:pt x="169" y="0"/>
                </a:lnTo>
                <a:lnTo>
                  <a:pt x="169" y="0"/>
                </a:lnTo>
                <a:cubicBezTo>
                  <a:pt x="78" y="0"/>
                  <a:pt x="0" y="72"/>
                  <a:pt x="0" y="163"/>
                </a:cubicBezTo>
                <a:cubicBezTo>
                  <a:pt x="0" y="259"/>
                  <a:pt x="78" y="332"/>
                  <a:pt x="169" y="332"/>
                </a:cubicBezTo>
                <a:cubicBezTo>
                  <a:pt x="259" y="332"/>
                  <a:pt x="338" y="259"/>
                  <a:pt x="338" y="163"/>
                </a:cubicBezTo>
                <a:cubicBezTo>
                  <a:pt x="338" y="72"/>
                  <a:pt x="259" y="0"/>
                  <a:pt x="16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33" name="Freeform 967"/>
          <p:cNvSpPr>
            <a:spLocks noChangeArrowheads="1"/>
          </p:cNvSpPr>
          <p:nvPr/>
        </p:nvSpPr>
        <p:spPr bwMode="auto">
          <a:xfrm>
            <a:off x="12222814" y="6100049"/>
            <a:ext cx="459086" cy="459115"/>
          </a:xfrm>
          <a:custGeom>
            <a:avLst/>
            <a:gdLst>
              <a:gd name="T0" fmla="*/ 182 w 363"/>
              <a:gd name="T1" fmla="*/ 362 h 363"/>
              <a:gd name="T2" fmla="*/ 182 w 363"/>
              <a:gd name="T3" fmla="*/ 362 h 363"/>
              <a:gd name="T4" fmla="*/ 0 w 363"/>
              <a:gd name="T5" fmla="*/ 181 h 363"/>
              <a:gd name="T6" fmla="*/ 182 w 363"/>
              <a:gd name="T7" fmla="*/ 0 h 363"/>
              <a:gd name="T8" fmla="*/ 362 w 363"/>
              <a:gd name="T9" fmla="*/ 181 h 363"/>
              <a:gd name="T10" fmla="*/ 182 w 363"/>
              <a:gd name="T11" fmla="*/ 362 h 363"/>
            </a:gdLst>
            <a:ahLst/>
            <a:cxnLst>
              <a:cxn ang="0">
                <a:pos x="T0" y="T1"/>
              </a:cxn>
              <a:cxn ang="0">
                <a:pos x="T2" y="T3"/>
              </a:cxn>
              <a:cxn ang="0">
                <a:pos x="T4" y="T5"/>
              </a:cxn>
              <a:cxn ang="0">
                <a:pos x="T6" y="T7"/>
              </a:cxn>
              <a:cxn ang="0">
                <a:pos x="T8" y="T9"/>
              </a:cxn>
              <a:cxn ang="0">
                <a:pos x="T10" y="T11"/>
              </a:cxn>
            </a:cxnLst>
            <a:rect l="0" t="0" r="r" b="b"/>
            <a:pathLst>
              <a:path w="363" h="363">
                <a:moveTo>
                  <a:pt x="182" y="362"/>
                </a:moveTo>
                <a:lnTo>
                  <a:pt x="182" y="362"/>
                </a:lnTo>
                <a:cubicBezTo>
                  <a:pt x="85" y="362"/>
                  <a:pt x="0" y="284"/>
                  <a:pt x="0" y="181"/>
                </a:cubicBezTo>
                <a:cubicBezTo>
                  <a:pt x="0" y="85"/>
                  <a:pt x="85" y="0"/>
                  <a:pt x="182" y="0"/>
                </a:cubicBezTo>
                <a:cubicBezTo>
                  <a:pt x="284" y="0"/>
                  <a:pt x="362" y="85"/>
                  <a:pt x="362" y="181"/>
                </a:cubicBezTo>
                <a:cubicBezTo>
                  <a:pt x="362" y="284"/>
                  <a:pt x="284" y="362"/>
                  <a:pt x="182" y="36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34" name="Freeform 968"/>
          <p:cNvSpPr>
            <a:spLocks noChangeArrowheads="1"/>
          </p:cNvSpPr>
          <p:nvPr/>
        </p:nvSpPr>
        <p:spPr bwMode="auto">
          <a:xfrm>
            <a:off x="12222814" y="6100049"/>
            <a:ext cx="470281" cy="459115"/>
          </a:xfrm>
          <a:custGeom>
            <a:avLst/>
            <a:gdLst>
              <a:gd name="T0" fmla="*/ 182 w 370"/>
              <a:gd name="T1" fmla="*/ 0 h 363"/>
              <a:gd name="T2" fmla="*/ 182 w 370"/>
              <a:gd name="T3" fmla="*/ 0 h 363"/>
              <a:gd name="T4" fmla="*/ 362 w 370"/>
              <a:gd name="T5" fmla="*/ 181 h 363"/>
              <a:gd name="T6" fmla="*/ 182 w 370"/>
              <a:gd name="T7" fmla="*/ 362 h 363"/>
              <a:gd name="T8" fmla="*/ 7 w 370"/>
              <a:gd name="T9" fmla="*/ 181 h 363"/>
              <a:gd name="T10" fmla="*/ 182 w 370"/>
              <a:gd name="T11" fmla="*/ 0 h 363"/>
              <a:gd name="T12" fmla="*/ 182 w 370"/>
              <a:gd name="T13" fmla="*/ 0 h 363"/>
              <a:gd name="T14" fmla="*/ 182 w 370"/>
              <a:gd name="T15" fmla="*/ 0 h 363"/>
              <a:gd name="T16" fmla="*/ 0 w 370"/>
              <a:gd name="T17" fmla="*/ 181 h 363"/>
              <a:gd name="T18" fmla="*/ 182 w 370"/>
              <a:gd name="T19" fmla="*/ 362 h 363"/>
              <a:gd name="T20" fmla="*/ 369 w 370"/>
              <a:gd name="T21" fmla="*/ 181 h 363"/>
              <a:gd name="T22" fmla="*/ 182 w 370"/>
              <a:gd name="T2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0" h="363">
                <a:moveTo>
                  <a:pt x="182" y="0"/>
                </a:moveTo>
                <a:lnTo>
                  <a:pt x="182" y="0"/>
                </a:lnTo>
                <a:cubicBezTo>
                  <a:pt x="284" y="0"/>
                  <a:pt x="362" y="85"/>
                  <a:pt x="362" y="181"/>
                </a:cubicBezTo>
                <a:cubicBezTo>
                  <a:pt x="362" y="284"/>
                  <a:pt x="284" y="362"/>
                  <a:pt x="182" y="362"/>
                </a:cubicBezTo>
                <a:cubicBezTo>
                  <a:pt x="85" y="362"/>
                  <a:pt x="7" y="284"/>
                  <a:pt x="7" y="181"/>
                </a:cubicBezTo>
                <a:cubicBezTo>
                  <a:pt x="7" y="85"/>
                  <a:pt x="85" y="0"/>
                  <a:pt x="182" y="0"/>
                </a:cubicBezTo>
                <a:lnTo>
                  <a:pt x="182" y="0"/>
                </a:lnTo>
                <a:lnTo>
                  <a:pt x="182" y="0"/>
                </a:lnTo>
                <a:cubicBezTo>
                  <a:pt x="85" y="0"/>
                  <a:pt x="0" y="85"/>
                  <a:pt x="0" y="181"/>
                </a:cubicBezTo>
                <a:cubicBezTo>
                  <a:pt x="0" y="284"/>
                  <a:pt x="85" y="362"/>
                  <a:pt x="182" y="362"/>
                </a:cubicBezTo>
                <a:cubicBezTo>
                  <a:pt x="284" y="362"/>
                  <a:pt x="369" y="284"/>
                  <a:pt x="369" y="181"/>
                </a:cubicBezTo>
                <a:cubicBezTo>
                  <a:pt x="369" y="85"/>
                  <a:pt x="284" y="0"/>
                  <a:pt x="18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35" name="Freeform 969"/>
          <p:cNvSpPr>
            <a:spLocks noChangeArrowheads="1"/>
          </p:cNvSpPr>
          <p:nvPr/>
        </p:nvSpPr>
        <p:spPr bwMode="auto">
          <a:xfrm>
            <a:off x="14131934" y="7723743"/>
            <a:ext cx="106375" cy="111979"/>
          </a:xfrm>
          <a:custGeom>
            <a:avLst/>
            <a:gdLst>
              <a:gd name="T0" fmla="*/ 42 w 85"/>
              <a:gd name="T1" fmla="*/ 85 h 86"/>
              <a:gd name="T2" fmla="*/ 42 w 85"/>
              <a:gd name="T3" fmla="*/ 85 h 86"/>
              <a:gd name="T4" fmla="*/ 0 w 85"/>
              <a:gd name="T5" fmla="*/ 43 h 86"/>
              <a:gd name="T6" fmla="*/ 42 w 85"/>
              <a:gd name="T7" fmla="*/ 0 h 86"/>
              <a:gd name="T8" fmla="*/ 84 w 85"/>
              <a:gd name="T9" fmla="*/ 43 h 86"/>
              <a:gd name="T10" fmla="*/ 42 w 85"/>
              <a:gd name="T11" fmla="*/ 85 h 86"/>
            </a:gdLst>
            <a:ahLst/>
            <a:cxnLst>
              <a:cxn ang="0">
                <a:pos x="T0" y="T1"/>
              </a:cxn>
              <a:cxn ang="0">
                <a:pos x="T2" y="T3"/>
              </a:cxn>
              <a:cxn ang="0">
                <a:pos x="T4" y="T5"/>
              </a:cxn>
              <a:cxn ang="0">
                <a:pos x="T6" y="T7"/>
              </a:cxn>
              <a:cxn ang="0">
                <a:pos x="T8" y="T9"/>
              </a:cxn>
              <a:cxn ang="0">
                <a:pos x="T10" y="T11"/>
              </a:cxn>
            </a:cxnLst>
            <a:rect l="0" t="0" r="r" b="b"/>
            <a:pathLst>
              <a:path w="85" h="86">
                <a:moveTo>
                  <a:pt x="42" y="85"/>
                </a:moveTo>
                <a:lnTo>
                  <a:pt x="42" y="85"/>
                </a:lnTo>
                <a:cubicBezTo>
                  <a:pt x="18" y="85"/>
                  <a:pt x="0" y="67"/>
                  <a:pt x="0" y="43"/>
                </a:cubicBezTo>
                <a:cubicBezTo>
                  <a:pt x="0" y="18"/>
                  <a:pt x="18" y="0"/>
                  <a:pt x="42" y="0"/>
                </a:cubicBezTo>
                <a:cubicBezTo>
                  <a:pt x="66" y="0"/>
                  <a:pt x="84" y="18"/>
                  <a:pt x="84" y="43"/>
                </a:cubicBezTo>
                <a:cubicBezTo>
                  <a:pt x="84" y="67"/>
                  <a:pt x="66" y="85"/>
                  <a:pt x="42"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36" name="Freeform 970"/>
          <p:cNvSpPr>
            <a:spLocks noChangeArrowheads="1"/>
          </p:cNvSpPr>
          <p:nvPr/>
        </p:nvSpPr>
        <p:spPr bwMode="auto">
          <a:xfrm>
            <a:off x="14131934" y="7723743"/>
            <a:ext cx="106375" cy="111979"/>
          </a:xfrm>
          <a:custGeom>
            <a:avLst/>
            <a:gdLst>
              <a:gd name="T0" fmla="*/ 42 w 85"/>
              <a:gd name="T1" fmla="*/ 6 h 86"/>
              <a:gd name="T2" fmla="*/ 42 w 85"/>
              <a:gd name="T3" fmla="*/ 6 h 86"/>
              <a:gd name="T4" fmla="*/ 78 w 85"/>
              <a:gd name="T5" fmla="*/ 43 h 86"/>
              <a:gd name="T6" fmla="*/ 42 w 85"/>
              <a:gd name="T7" fmla="*/ 85 h 86"/>
              <a:gd name="T8" fmla="*/ 0 w 85"/>
              <a:gd name="T9" fmla="*/ 43 h 86"/>
              <a:gd name="T10" fmla="*/ 42 w 85"/>
              <a:gd name="T11" fmla="*/ 6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 name="T24" fmla="*/ 42 w 85"/>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6">
                <a:moveTo>
                  <a:pt x="42" y="6"/>
                </a:moveTo>
                <a:lnTo>
                  <a:pt x="42" y="6"/>
                </a:lnTo>
                <a:cubicBezTo>
                  <a:pt x="60" y="6"/>
                  <a:pt x="78" y="24"/>
                  <a:pt x="78" y="43"/>
                </a:cubicBezTo>
                <a:cubicBezTo>
                  <a:pt x="78" y="67"/>
                  <a:pt x="60" y="85"/>
                  <a:pt x="42" y="85"/>
                </a:cubicBezTo>
                <a:cubicBezTo>
                  <a:pt x="18" y="85"/>
                  <a:pt x="0" y="67"/>
                  <a:pt x="0" y="43"/>
                </a:cubicBezTo>
                <a:cubicBezTo>
                  <a:pt x="0" y="24"/>
                  <a:pt x="18" y="6"/>
                  <a:pt x="42" y="6"/>
                </a:cubicBezTo>
                <a:lnTo>
                  <a:pt x="42" y="0"/>
                </a:lnTo>
                <a:lnTo>
                  <a:pt x="42" y="0"/>
                </a:lnTo>
                <a:cubicBezTo>
                  <a:pt x="18" y="0"/>
                  <a:pt x="0" y="18"/>
                  <a:pt x="0" y="43"/>
                </a:cubicBezTo>
                <a:cubicBezTo>
                  <a:pt x="0" y="67"/>
                  <a:pt x="18" y="85"/>
                  <a:pt x="42" y="85"/>
                </a:cubicBezTo>
                <a:cubicBezTo>
                  <a:pt x="66" y="85"/>
                  <a:pt x="84" y="67"/>
                  <a:pt x="84" y="43"/>
                </a:cubicBezTo>
                <a:cubicBezTo>
                  <a:pt x="84" y="18"/>
                  <a:pt x="66"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37" name="Freeform 971"/>
          <p:cNvSpPr>
            <a:spLocks noChangeArrowheads="1"/>
          </p:cNvSpPr>
          <p:nvPr/>
        </p:nvSpPr>
        <p:spPr bwMode="auto">
          <a:xfrm>
            <a:off x="13443310" y="7018278"/>
            <a:ext cx="190350" cy="190365"/>
          </a:xfrm>
          <a:custGeom>
            <a:avLst/>
            <a:gdLst>
              <a:gd name="T0" fmla="*/ 72 w 152"/>
              <a:gd name="T1" fmla="*/ 151 h 152"/>
              <a:gd name="T2" fmla="*/ 72 w 152"/>
              <a:gd name="T3" fmla="*/ 151 h 152"/>
              <a:gd name="T4" fmla="*/ 0 w 152"/>
              <a:gd name="T5" fmla="*/ 79 h 152"/>
              <a:gd name="T6" fmla="*/ 72 w 152"/>
              <a:gd name="T7" fmla="*/ 0 h 152"/>
              <a:gd name="T8" fmla="*/ 151 w 152"/>
              <a:gd name="T9" fmla="*/ 79 h 152"/>
              <a:gd name="T10" fmla="*/ 72 w 152"/>
              <a:gd name="T11" fmla="*/ 151 h 152"/>
            </a:gdLst>
            <a:ahLst/>
            <a:cxnLst>
              <a:cxn ang="0">
                <a:pos x="T0" y="T1"/>
              </a:cxn>
              <a:cxn ang="0">
                <a:pos x="T2" y="T3"/>
              </a:cxn>
              <a:cxn ang="0">
                <a:pos x="T4" y="T5"/>
              </a:cxn>
              <a:cxn ang="0">
                <a:pos x="T6" y="T7"/>
              </a:cxn>
              <a:cxn ang="0">
                <a:pos x="T8" y="T9"/>
              </a:cxn>
              <a:cxn ang="0">
                <a:pos x="T10" y="T11"/>
              </a:cxn>
            </a:cxnLst>
            <a:rect l="0" t="0" r="r" b="b"/>
            <a:pathLst>
              <a:path w="152" h="152">
                <a:moveTo>
                  <a:pt x="72" y="151"/>
                </a:moveTo>
                <a:lnTo>
                  <a:pt x="72" y="151"/>
                </a:lnTo>
                <a:cubicBezTo>
                  <a:pt x="30" y="151"/>
                  <a:pt x="0" y="115"/>
                  <a:pt x="0" y="79"/>
                </a:cubicBezTo>
                <a:cubicBezTo>
                  <a:pt x="0" y="36"/>
                  <a:pt x="30" y="0"/>
                  <a:pt x="72" y="0"/>
                </a:cubicBezTo>
                <a:cubicBezTo>
                  <a:pt x="114" y="0"/>
                  <a:pt x="151" y="36"/>
                  <a:pt x="151" y="79"/>
                </a:cubicBezTo>
                <a:cubicBezTo>
                  <a:pt x="151" y="115"/>
                  <a:pt x="114" y="151"/>
                  <a:pt x="72" y="15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38" name="Freeform 972"/>
          <p:cNvSpPr>
            <a:spLocks noChangeArrowheads="1"/>
          </p:cNvSpPr>
          <p:nvPr/>
        </p:nvSpPr>
        <p:spPr bwMode="auto">
          <a:xfrm>
            <a:off x="13443310" y="7018278"/>
            <a:ext cx="190350" cy="190365"/>
          </a:xfrm>
          <a:custGeom>
            <a:avLst/>
            <a:gdLst>
              <a:gd name="T0" fmla="*/ 72 w 152"/>
              <a:gd name="T1" fmla="*/ 6 h 152"/>
              <a:gd name="T2" fmla="*/ 72 w 152"/>
              <a:gd name="T3" fmla="*/ 6 h 152"/>
              <a:gd name="T4" fmla="*/ 145 w 152"/>
              <a:gd name="T5" fmla="*/ 79 h 152"/>
              <a:gd name="T6" fmla="*/ 72 w 152"/>
              <a:gd name="T7" fmla="*/ 151 h 152"/>
              <a:gd name="T8" fmla="*/ 0 w 152"/>
              <a:gd name="T9" fmla="*/ 79 h 152"/>
              <a:gd name="T10" fmla="*/ 72 w 152"/>
              <a:gd name="T11" fmla="*/ 6 h 152"/>
              <a:gd name="T12" fmla="*/ 72 w 152"/>
              <a:gd name="T13" fmla="*/ 0 h 152"/>
              <a:gd name="T14" fmla="*/ 72 w 152"/>
              <a:gd name="T15" fmla="*/ 0 h 152"/>
              <a:gd name="T16" fmla="*/ 0 w 152"/>
              <a:gd name="T17" fmla="*/ 79 h 152"/>
              <a:gd name="T18" fmla="*/ 72 w 152"/>
              <a:gd name="T19" fmla="*/ 151 h 152"/>
              <a:gd name="T20" fmla="*/ 151 w 152"/>
              <a:gd name="T21" fmla="*/ 79 h 152"/>
              <a:gd name="T22" fmla="*/ 72 w 152"/>
              <a:gd name="T23" fmla="*/ 0 h 152"/>
              <a:gd name="T24" fmla="*/ 72 w 152"/>
              <a:gd name="T25"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2">
                <a:moveTo>
                  <a:pt x="72" y="6"/>
                </a:moveTo>
                <a:lnTo>
                  <a:pt x="72" y="6"/>
                </a:lnTo>
                <a:cubicBezTo>
                  <a:pt x="114" y="6"/>
                  <a:pt x="145" y="36"/>
                  <a:pt x="145" y="79"/>
                </a:cubicBezTo>
                <a:cubicBezTo>
                  <a:pt x="145" y="115"/>
                  <a:pt x="114" y="151"/>
                  <a:pt x="72" y="151"/>
                </a:cubicBezTo>
                <a:cubicBezTo>
                  <a:pt x="36" y="151"/>
                  <a:pt x="0" y="115"/>
                  <a:pt x="0" y="79"/>
                </a:cubicBezTo>
                <a:cubicBezTo>
                  <a:pt x="0" y="36"/>
                  <a:pt x="36" y="6"/>
                  <a:pt x="72" y="6"/>
                </a:cubicBezTo>
                <a:lnTo>
                  <a:pt x="72" y="0"/>
                </a:lnTo>
                <a:lnTo>
                  <a:pt x="72" y="0"/>
                </a:lnTo>
                <a:cubicBezTo>
                  <a:pt x="30" y="0"/>
                  <a:pt x="0" y="36"/>
                  <a:pt x="0" y="79"/>
                </a:cubicBezTo>
                <a:cubicBezTo>
                  <a:pt x="0" y="121"/>
                  <a:pt x="30" y="151"/>
                  <a:pt x="72" y="151"/>
                </a:cubicBezTo>
                <a:cubicBezTo>
                  <a:pt x="114" y="151"/>
                  <a:pt x="151" y="121"/>
                  <a:pt x="151" y="79"/>
                </a:cubicBezTo>
                <a:cubicBezTo>
                  <a:pt x="151" y="36"/>
                  <a:pt x="114" y="0"/>
                  <a:pt x="72" y="0"/>
                </a:cubicBezTo>
                <a:lnTo>
                  <a:pt x="7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39" name="Freeform 973"/>
          <p:cNvSpPr>
            <a:spLocks noChangeArrowheads="1"/>
          </p:cNvSpPr>
          <p:nvPr/>
        </p:nvSpPr>
        <p:spPr bwMode="auto">
          <a:xfrm>
            <a:off x="13135383" y="6122442"/>
            <a:ext cx="207149" cy="207163"/>
          </a:xfrm>
          <a:custGeom>
            <a:avLst/>
            <a:gdLst>
              <a:gd name="T0" fmla="*/ 79 w 164"/>
              <a:gd name="T1" fmla="*/ 163 h 164"/>
              <a:gd name="T2" fmla="*/ 79 w 164"/>
              <a:gd name="T3" fmla="*/ 163 h 164"/>
              <a:gd name="T4" fmla="*/ 0 w 164"/>
              <a:gd name="T5" fmla="*/ 85 h 164"/>
              <a:gd name="T6" fmla="*/ 79 w 164"/>
              <a:gd name="T7" fmla="*/ 0 h 164"/>
              <a:gd name="T8" fmla="*/ 163 w 164"/>
              <a:gd name="T9" fmla="*/ 85 h 164"/>
              <a:gd name="T10" fmla="*/ 79 w 164"/>
              <a:gd name="T11" fmla="*/ 163 h 164"/>
            </a:gdLst>
            <a:ahLst/>
            <a:cxnLst>
              <a:cxn ang="0">
                <a:pos x="T0" y="T1"/>
              </a:cxn>
              <a:cxn ang="0">
                <a:pos x="T2" y="T3"/>
              </a:cxn>
              <a:cxn ang="0">
                <a:pos x="T4" y="T5"/>
              </a:cxn>
              <a:cxn ang="0">
                <a:pos x="T6" y="T7"/>
              </a:cxn>
              <a:cxn ang="0">
                <a:pos x="T8" y="T9"/>
              </a:cxn>
              <a:cxn ang="0">
                <a:pos x="T10" y="T11"/>
              </a:cxn>
            </a:cxnLst>
            <a:rect l="0" t="0" r="r" b="b"/>
            <a:pathLst>
              <a:path w="164" h="164">
                <a:moveTo>
                  <a:pt x="79" y="163"/>
                </a:moveTo>
                <a:lnTo>
                  <a:pt x="79" y="163"/>
                </a:lnTo>
                <a:cubicBezTo>
                  <a:pt x="37" y="163"/>
                  <a:pt x="0" y="127"/>
                  <a:pt x="0" y="85"/>
                </a:cubicBezTo>
                <a:cubicBezTo>
                  <a:pt x="0" y="36"/>
                  <a:pt x="37" y="0"/>
                  <a:pt x="79" y="0"/>
                </a:cubicBezTo>
                <a:cubicBezTo>
                  <a:pt x="127" y="0"/>
                  <a:pt x="163" y="36"/>
                  <a:pt x="163" y="85"/>
                </a:cubicBezTo>
                <a:cubicBezTo>
                  <a:pt x="163" y="127"/>
                  <a:pt x="127" y="163"/>
                  <a:pt x="79" y="16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40" name="Freeform 974"/>
          <p:cNvSpPr>
            <a:spLocks noChangeArrowheads="1"/>
          </p:cNvSpPr>
          <p:nvPr/>
        </p:nvSpPr>
        <p:spPr bwMode="auto">
          <a:xfrm>
            <a:off x="13124188" y="6122442"/>
            <a:ext cx="218347" cy="207163"/>
          </a:xfrm>
          <a:custGeom>
            <a:avLst/>
            <a:gdLst>
              <a:gd name="T0" fmla="*/ 85 w 170"/>
              <a:gd name="T1" fmla="*/ 0 h 164"/>
              <a:gd name="T2" fmla="*/ 85 w 170"/>
              <a:gd name="T3" fmla="*/ 0 h 164"/>
              <a:gd name="T4" fmla="*/ 169 w 170"/>
              <a:gd name="T5" fmla="*/ 85 h 164"/>
              <a:gd name="T6" fmla="*/ 85 w 170"/>
              <a:gd name="T7" fmla="*/ 163 h 164"/>
              <a:gd name="T8" fmla="*/ 6 w 170"/>
              <a:gd name="T9" fmla="*/ 85 h 164"/>
              <a:gd name="T10" fmla="*/ 85 w 170"/>
              <a:gd name="T11" fmla="*/ 0 h 164"/>
              <a:gd name="T12" fmla="*/ 85 w 170"/>
              <a:gd name="T13" fmla="*/ 0 h 164"/>
              <a:gd name="T14" fmla="*/ 85 w 170"/>
              <a:gd name="T15" fmla="*/ 0 h 164"/>
              <a:gd name="T16" fmla="*/ 0 w 170"/>
              <a:gd name="T17" fmla="*/ 85 h 164"/>
              <a:gd name="T18" fmla="*/ 85 w 170"/>
              <a:gd name="T19" fmla="*/ 163 h 164"/>
              <a:gd name="T20" fmla="*/ 169 w 170"/>
              <a:gd name="T21" fmla="*/ 85 h 164"/>
              <a:gd name="T22" fmla="*/ 85 w 170"/>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164">
                <a:moveTo>
                  <a:pt x="85" y="0"/>
                </a:moveTo>
                <a:lnTo>
                  <a:pt x="85" y="0"/>
                </a:lnTo>
                <a:cubicBezTo>
                  <a:pt x="133" y="0"/>
                  <a:pt x="169" y="36"/>
                  <a:pt x="169" y="85"/>
                </a:cubicBezTo>
                <a:cubicBezTo>
                  <a:pt x="169" y="127"/>
                  <a:pt x="133" y="163"/>
                  <a:pt x="85" y="163"/>
                </a:cubicBezTo>
                <a:cubicBezTo>
                  <a:pt x="43" y="163"/>
                  <a:pt x="6" y="127"/>
                  <a:pt x="6" y="85"/>
                </a:cubicBezTo>
                <a:cubicBezTo>
                  <a:pt x="6" y="36"/>
                  <a:pt x="43" y="0"/>
                  <a:pt x="85" y="0"/>
                </a:cubicBezTo>
                <a:lnTo>
                  <a:pt x="85" y="0"/>
                </a:lnTo>
                <a:lnTo>
                  <a:pt x="85" y="0"/>
                </a:lnTo>
                <a:cubicBezTo>
                  <a:pt x="43" y="0"/>
                  <a:pt x="0" y="36"/>
                  <a:pt x="0" y="85"/>
                </a:cubicBezTo>
                <a:cubicBezTo>
                  <a:pt x="0" y="127"/>
                  <a:pt x="43" y="163"/>
                  <a:pt x="85" y="163"/>
                </a:cubicBezTo>
                <a:cubicBezTo>
                  <a:pt x="133" y="163"/>
                  <a:pt x="169" y="127"/>
                  <a:pt x="169" y="85"/>
                </a:cubicBezTo>
                <a:cubicBezTo>
                  <a:pt x="169" y="36"/>
                  <a:pt x="133" y="0"/>
                  <a:pt x="85"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41" name="Freeform 975"/>
          <p:cNvSpPr>
            <a:spLocks noChangeArrowheads="1"/>
          </p:cNvSpPr>
          <p:nvPr/>
        </p:nvSpPr>
        <p:spPr bwMode="auto">
          <a:xfrm>
            <a:off x="12178026" y="6844709"/>
            <a:ext cx="201548" cy="201562"/>
          </a:xfrm>
          <a:custGeom>
            <a:avLst/>
            <a:gdLst>
              <a:gd name="T0" fmla="*/ 79 w 158"/>
              <a:gd name="T1" fmla="*/ 157 h 158"/>
              <a:gd name="T2" fmla="*/ 79 w 158"/>
              <a:gd name="T3" fmla="*/ 157 h 158"/>
              <a:gd name="T4" fmla="*/ 0 w 158"/>
              <a:gd name="T5" fmla="*/ 79 h 158"/>
              <a:gd name="T6" fmla="*/ 79 w 158"/>
              <a:gd name="T7" fmla="*/ 0 h 158"/>
              <a:gd name="T8" fmla="*/ 157 w 158"/>
              <a:gd name="T9" fmla="*/ 79 h 158"/>
              <a:gd name="T10" fmla="*/ 79 w 158"/>
              <a:gd name="T11" fmla="*/ 157 h 158"/>
            </a:gdLst>
            <a:ahLst/>
            <a:cxnLst>
              <a:cxn ang="0">
                <a:pos x="T0" y="T1"/>
              </a:cxn>
              <a:cxn ang="0">
                <a:pos x="T2" y="T3"/>
              </a:cxn>
              <a:cxn ang="0">
                <a:pos x="T4" y="T5"/>
              </a:cxn>
              <a:cxn ang="0">
                <a:pos x="T6" y="T7"/>
              </a:cxn>
              <a:cxn ang="0">
                <a:pos x="T8" y="T9"/>
              </a:cxn>
              <a:cxn ang="0">
                <a:pos x="T10" y="T11"/>
              </a:cxn>
            </a:cxnLst>
            <a:rect l="0" t="0" r="r" b="b"/>
            <a:pathLst>
              <a:path w="158" h="158">
                <a:moveTo>
                  <a:pt x="79" y="157"/>
                </a:moveTo>
                <a:lnTo>
                  <a:pt x="79" y="157"/>
                </a:lnTo>
                <a:cubicBezTo>
                  <a:pt x="36" y="157"/>
                  <a:pt x="0" y="121"/>
                  <a:pt x="0" y="79"/>
                </a:cubicBezTo>
                <a:cubicBezTo>
                  <a:pt x="0" y="37"/>
                  <a:pt x="36" y="0"/>
                  <a:pt x="79" y="0"/>
                </a:cubicBezTo>
                <a:cubicBezTo>
                  <a:pt x="121" y="0"/>
                  <a:pt x="157" y="37"/>
                  <a:pt x="157" y="79"/>
                </a:cubicBezTo>
                <a:cubicBezTo>
                  <a:pt x="157" y="121"/>
                  <a:pt x="121" y="157"/>
                  <a:pt x="79" y="15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42" name="Freeform 976"/>
          <p:cNvSpPr>
            <a:spLocks noChangeArrowheads="1"/>
          </p:cNvSpPr>
          <p:nvPr/>
        </p:nvSpPr>
        <p:spPr bwMode="auto">
          <a:xfrm>
            <a:off x="12178026" y="6844709"/>
            <a:ext cx="201548" cy="201562"/>
          </a:xfrm>
          <a:custGeom>
            <a:avLst/>
            <a:gdLst>
              <a:gd name="T0" fmla="*/ 79 w 158"/>
              <a:gd name="T1" fmla="*/ 0 h 158"/>
              <a:gd name="T2" fmla="*/ 79 w 158"/>
              <a:gd name="T3" fmla="*/ 0 h 158"/>
              <a:gd name="T4" fmla="*/ 157 w 158"/>
              <a:gd name="T5" fmla="*/ 79 h 158"/>
              <a:gd name="T6" fmla="*/ 79 w 158"/>
              <a:gd name="T7" fmla="*/ 157 h 158"/>
              <a:gd name="T8" fmla="*/ 0 w 158"/>
              <a:gd name="T9" fmla="*/ 79 h 158"/>
              <a:gd name="T10" fmla="*/ 79 w 158"/>
              <a:gd name="T11" fmla="*/ 0 h 158"/>
              <a:gd name="T12" fmla="*/ 79 w 158"/>
              <a:gd name="T13" fmla="*/ 0 h 158"/>
              <a:gd name="T14" fmla="*/ 79 w 158"/>
              <a:gd name="T15" fmla="*/ 0 h 158"/>
              <a:gd name="T16" fmla="*/ 0 w 158"/>
              <a:gd name="T17" fmla="*/ 79 h 158"/>
              <a:gd name="T18" fmla="*/ 79 w 158"/>
              <a:gd name="T19" fmla="*/ 157 h 158"/>
              <a:gd name="T20" fmla="*/ 157 w 158"/>
              <a:gd name="T21" fmla="*/ 79 h 158"/>
              <a:gd name="T22" fmla="*/ 79 w 158"/>
              <a:gd name="T23"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58">
                <a:moveTo>
                  <a:pt x="79" y="0"/>
                </a:moveTo>
                <a:lnTo>
                  <a:pt x="79" y="0"/>
                </a:lnTo>
                <a:cubicBezTo>
                  <a:pt x="121" y="0"/>
                  <a:pt x="157" y="37"/>
                  <a:pt x="157" y="79"/>
                </a:cubicBezTo>
                <a:cubicBezTo>
                  <a:pt x="157" y="121"/>
                  <a:pt x="121" y="157"/>
                  <a:pt x="79" y="157"/>
                </a:cubicBezTo>
                <a:cubicBezTo>
                  <a:pt x="36" y="157"/>
                  <a:pt x="0" y="121"/>
                  <a:pt x="0" y="79"/>
                </a:cubicBezTo>
                <a:cubicBezTo>
                  <a:pt x="0" y="37"/>
                  <a:pt x="36" y="0"/>
                  <a:pt x="79" y="0"/>
                </a:cubicBezTo>
                <a:lnTo>
                  <a:pt x="79" y="0"/>
                </a:lnTo>
                <a:lnTo>
                  <a:pt x="79" y="0"/>
                </a:lnTo>
                <a:cubicBezTo>
                  <a:pt x="36" y="0"/>
                  <a:pt x="0" y="37"/>
                  <a:pt x="0" y="79"/>
                </a:cubicBezTo>
                <a:cubicBezTo>
                  <a:pt x="0" y="121"/>
                  <a:pt x="36" y="157"/>
                  <a:pt x="79" y="157"/>
                </a:cubicBezTo>
                <a:cubicBezTo>
                  <a:pt x="121" y="157"/>
                  <a:pt x="157" y="121"/>
                  <a:pt x="157" y="79"/>
                </a:cubicBezTo>
                <a:cubicBezTo>
                  <a:pt x="157" y="37"/>
                  <a:pt x="121" y="0"/>
                  <a:pt x="7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43" name="Freeform 977"/>
          <p:cNvSpPr>
            <a:spLocks noChangeArrowheads="1"/>
          </p:cNvSpPr>
          <p:nvPr/>
        </p:nvSpPr>
        <p:spPr bwMode="auto">
          <a:xfrm>
            <a:off x="13941580" y="5243411"/>
            <a:ext cx="335916" cy="341535"/>
          </a:xfrm>
          <a:custGeom>
            <a:avLst/>
            <a:gdLst>
              <a:gd name="T0" fmla="*/ 133 w 266"/>
              <a:gd name="T1" fmla="*/ 266 h 267"/>
              <a:gd name="T2" fmla="*/ 133 w 266"/>
              <a:gd name="T3" fmla="*/ 266 h 267"/>
              <a:gd name="T4" fmla="*/ 0 w 266"/>
              <a:gd name="T5" fmla="*/ 133 h 267"/>
              <a:gd name="T6" fmla="*/ 133 w 266"/>
              <a:gd name="T7" fmla="*/ 0 h 267"/>
              <a:gd name="T8" fmla="*/ 265 w 266"/>
              <a:gd name="T9" fmla="*/ 133 h 267"/>
              <a:gd name="T10" fmla="*/ 133 w 266"/>
              <a:gd name="T11" fmla="*/ 266 h 267"/>
            </a:gdLst>
            <a:ahLst/>
            <a:cxnLst>
              <a:cxn ang="0">
                <a:pos x="T0" y="T1"/>
              </a:cxn>
              <a:cxn ang="0">
                <a:pos x="T2" y="T3"/>
              </a:cxn>
              <a:cxn ang="0">
                <a:pos x="T4" y="T5"/>
              </a:cxn>
              <a:cxn ang="0">
                <a:pos x="T6" y="T7"/>
              </a:cxn>
              <a:cxn ang="0">
                <a:pos x="T8" y="T9"/>
              </a:cxn>
              <a:cxn ang="0">
                <a:pos x="T10" y="T11"/>
              </a:cxn>
            </a:cxnLst>
            <a:rect l="0" t="0" r="r" b="b"/>
            <a:pathLst>
              <a:path w="266" h="267">
                <a:moveTo>
                  <a:pt x="133" y="266"/>
                </a:moveTo>
                <a:lnTo>
                  <a:pt x="133" y="266"/>
                </a:lnTo>
                <a:cubicBezTo>
                  <a:pt x="60" y="266"/>
                  <a:pt x="0" y="206"/>
                  <a:pt x="0" y="133"/>
                </a:cubicBezTo>
                <a:cubicBezTo>
                  <a:pt x="0" y="61"/>
                  <a:pt x="60" y="0"/>
                  <a:pt x="133" y="0"/>
                </a:cubicBezTo>
                <a:cubicBezTo>
                  <a:pt x="205" y="0"/>
                  <a:pt x="265" y="61"/>
                  <a:pt x="265" y="133"/>
                </a:cubicBezTo>
                <a:cubicBezTo>
                  <a:pt x="265" y="206"/>
                  <a:pt x="205" y="266"/>
                  <a:pt x="133" y="26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44" name="Freeform 978"/>
          <p:cNvSpPr>
            <a:spLocks noChangeArrowheads="1"/>
          </p:cNvSpPr>
          <p:nvPr/>
        </p:nvSpPr>
        <p:spPr bwMode="auto">
          <a:xfrm>
            <a:off x="13941580" y="5243411"/>
            <a:ext cx="335916" cy="341535"/>
          </a:xfrm>
          <a:custGeom>
            <a:avLst/>
            <a:gdLst>
              <a:gd name="T0" fmla="*/ 133 w 266"/>
              <a:gd name="T1" fmla="*/ 6 h 267"/>
              <a:gd name="T2" fmla="*/ 133 w 266"/>
              <a:gd name="T3" fmla="*/ 6 h 267"/>
              <a:gd name="T4" fmla="*/ 265 w 266"/>
              <a:gd name="T5" fmla="*/ 133 h 267"/>
              <a:gd name="T6" fmla="*/ 133 w 266"/>
              <a:gd name="T7" fmla="*/ 266 h 267"/>
              <a:gd name="T8" fmla="*/ 0 w 266"/>
              <a:gd name="T9" fmla="*/ 133 h 267"/>
              <a:gd name="T10" fmla="*/ 133 w 266"/>
              <a:gd name="T11" fmla="*/ 6 h 267"/>
              <a:gd name="T12" fmla="*/ 133 w 266"/>
              <a:gd name="T13" fmla="*/ 0 h 267"/>
              <a:gd name="T14" fmla="*/ 133 w 266"/>
              <a:gd name="T15" fmla="*/ 0 h 267"/>
              <a:gd name="T16" fmla="*/ 0 w 266"/>
              <a:gd name="T17" fmla="*/ 133 h 267"/>
              <a:gd name="T18" fmla="*/ 133 w 266"/>
              <a:gd name="T19" fmla="*/ 266 h 267"/>
              <a:gd name="T20" fmla="*/ 265 w 266"/>
              <a:gd name="T21" fmla="*/ 133 h 267"/>
              <a:gd name="T22" fmla="*/ 133 w 266"/>
              <a:gd name="T23" fmla="*/ 0 h 267"/>
              <a:gd name="T24" fmla="*/ 133 w 266"/>
              <a:gd name="T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67">
                <a:moveTo>
                  <a:pt x="133" y="6"/>
                </a:moveTo>
                <a:lnTo>
                  <a:pt x="133" y="6"/>
                </a:lnTo>
                <a:cubicBezTo>
                  <a:pt x="205" y="6"/>
                  <a:pt x="265" y="61"/>
                  <a:pt x="265" y="133"/>
                </a:cubicBezTo>
                <a:cubicBezTo>
                  <a:pt x="265" y="206"/>
                  <a:pt x="205" y="266"/>
                  <a:pt x="133" y="266"/>
                </a:cubicBezTo>
                <a:cubicBezTo>
                  <a:pt x="60" y="266"/>
                  <a:pt x="0" y="206"/>
                  <a:pt x="0" y="133"/>
                </a:cubicBezTo>
                <a:cubicBezTo>
                  <a:pt x="0" y="61"/>
                  <a:pt x="60" y="6"/>
                  <a:pt x="133" y="6"/>
                </a:cubicBezTo>
                <a:lnTo>
                  <a:pt x="133" y="0"/>
                </a:lnTo>
                <a:lnTo>
                  <a:pt x="133" y="0"/>
                </a:lnTo>
                <a:cubicBezTo>
                  <a:pt x="60" y="0"/>
                  <a:pt x="0" y="61"/>
                  <a:pt x="0" y="133"/>
                </a:cubicBezTo>
                <a:cubicBezTo>
                  <a:pt x="0" y="212"/>
                  <a:pt x="60" y="266"/>
                  <a:pt x="133" y="266"/>
                </a:cubicBezTo>
                <a:cubicBezTo>
                  <a:pt x="205" y="266"/>
                  <a:pt x="265" y="212"/>
                  <a:pt x="265" y="133"/>
                </a:cubicBezTo>
                <a:cubicBezTo>
                  <a:pt x="265" y="61"/>
                  <a:pt x="205" y="0"/>
                  <a:pt x="133" y="0"/>
                </a:cubicBezTo>
                <a:lnTo>
                  <a:pt x="13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45" name="Freeform 979"/>
          <p:cNvSpPr>
            <a:spLocks noChangeArrowheads="1"/>
          </p:cNvSpPr>
          <p:nvPr/>
        </p:nvSpPr>
        <p:spPr bwMode="auto">
          <a:xfrm>
            <a:off x="13835208" y="5596143"/>
            <a:ext cx="375104" cy="375132"/>
          </a:xfrm>
          <a:custGeom>
            <a:avLst/>
            <a:gdLst>
              <a:gd name="T0" fmla="*/ 144 w 296"/>
              <a:gd name="T1" fmla="*/ 296 h 297"/>
              <a:gd name="T2" fmla="*/ 144 w 296"/>
              <a:gd name="T3" fmla="*/ 296 h 297"/>
              <a:gd name="T4" fmla="*/ 0 w 296"/>
              <a:gd name="T5" fmla="*/ 145 h 297"/>
              <a:gd name="T6" fmla="*/ 144 w 296"/>
              <a:gd name="T7" fmla="*/ 0 h 297"/>
              <a:gd name="T8" fmla="*/ 295 w 296"/>
              <a:gd name="T9" fmla="*/ 145 h 297"/>
              <a:gd name="T10" fmla="*/ 144 w 296"/>
              <a:gd name="T11" fmla="*/ 296 h 297"/>
            </a:gdLst>
            <a:ahLst/>
            <a:cxnLst>
              <a:cxn ang="0">
                <a:pos x="T0" y="T1"/>
              </a:cxn>
              <a:cxn ang="0">
                <a:pos x="T2" y="T3"/>
              </a:cxn>
              <a:cxn ang="0">
                <a:pos x="T4" y="T5"/>
              </a:cxn>
              <a:cxn ang="0">
                <a:pos x="T6" y="T7"/>
              </a:cxn>
              <a:cxn ang="0">
                <a:pos x="T8" y="T9"/>
              </a:cxn>
              <a:cxn ang="0">
                <a:pos x="T10" y="T11"/>
              </a:cxn>
            </a:cxnLst>
            <a:rect l="0" t="0" r="r" b="b"/>
            <a:pathLst>
              <a:path w="296" h="297">
                <a:moveTo>
                  <a:pt x="144" y="296"/>
                </a:moveTo>
                <a:lnTo>
                  <a:pt x="144" y="296"/>
                </a:lnTo>
                <a:cubicBezTo>
                  <a:pt x="66" y="296"/>
                  <a:pt x="0" y="229"/>
                  <a:pt x="0" y="145"/>
                </a:cubicBezTo>
                <a:cubicBezTo>
                  <a:pt x="0" y="66"/>
                  <a:pt x="66" y="0"/>
                  <a:pt x="144" y="0"/>
                </a:cubicBezTo>
                <a:cubicBezTo>
                  <a:pt x="229" y="0"/>
                  <a:pt x="295" y="66"/>
                  <a:pt x="295" y="145"/>
                </a:cubicBezTo>
                <a:cubicBezTo>
                  <a:pt x="295" y="229"/>
                  <a:pt x="229" y="296"/>
                  <a:pt x="144" y="2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46" name="Freeform 980"/>
          <p:cNvSpPr>
            <a:spLocks noChangeArrowheads="1"/>
          </p:cNvSpPr>
          <p:nvPr/>
        </p:nvSpPr>
        <p:spPr bwMode="auto">
          <a:xfrm>
            <a:off x="13824014" y="5596143"/>
            <a:ext cx="380704" cy="375132"/>
          </a:xfrm>
          <a:custGeom>
            <a:avLst/>
            <a:gdLst>
              <a:gd name="T0" fmla="*/ 150 w 302"/>
              <a:gd name="T1" fmla="*/ 0 h 297"/>
              <a:gd name="T2" fmla="*/ 150 w 302"/>
              <a:gd name="T3" fmla="*/ 0 h 297"/>
              <a:gd name="T4" fmla="*/ 301 w 302"/>
              <a:gd name="T5" fmla="*/ 145 h 297"/>
              <a:gd name="T6" fmla="*/ 150 w 302"/>
              <a:gd name="T7" fmla="*/ 296 h 297"/>
              <a:gd name="T8" fmla="*/ 6 w 302"/>
              <a:gd name="T9" fmla="*/ 145 h 297"/>
              <a:gd name="T10" fmla="*/ 150 w 302"/>
              <a:gd name="T11" fmla="*/ 0 h 297"/>
              <a:gd name="T12" fmla="*/ 150 w 302"/>
              <a:gd name="T13" fmla="*/ 0 h 297"/>
              <a:gd name="T14" fmla="*/ 150 w 302"/>
              <a:gd name="T15" fmla="*/ 0 h 297"/>
              <a:gd name="T16" fmla="*/ 0 w 302"/>
              <a:gd name="T17" fmla="*/ 145 h 297"/>
              <a:gd name="T18" fmla="*/ 150 w 302"/>
              <a:gd name="T19" fmla="*/ 296 h 297"/>
              <a:gd name="T20" fmla="*/ 301 w 302"/>
              <a:gd name="T21" fmla="*/ 145 h 297"/>
              <a:gd name="T22" fmla="*/ 150 w 302"/>
              <a:gd name="T23" fmla="*/ 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 h="297">
                <a:moveTo>
                  <a:pt x="150" y="0"/>
                </a:moveTo>
                <a:lnTo>
                  <a:pt x="150" y="0"/>
                </a:lnTo>
                <a:cubicBezTo>
                  <a:pt x="235" y="0"/>
                  <a:pt x="301" y="66"/>
                  <a:pt x="301" y="145"/>
                </a:cubicBezTo>
                <a:cubicBezTo>
                  <a:pt x="301" y="229"/>
                  <a:pt x="235" y="296"/>
                  <a:pt x="150" y="296"/>
                </a:cubicBezTo>
                <a:cubicBezTo>
                  <a:pt x="72" y="296"/>
                  <a:pt x="6" y="229"/>
                  <a:pt x="6" y="145"/>
                </a:cubicBezTo>
                <a:cubicBezTo>
                  <a:pt x="6" y="66"/>
                  <a:pt x="72" y="0"/>
                  <a:pt x="150" y="0"/>
                </a:cubicBezTo>
                <a:lnTo>
                  <a:pt x="150" y="0"/>
                </a:lnTo>
                <a:lnTo>
                  <a:pt x="150" y="0"/>
                </a:lnTo>
                <a:cubicBezTo>
                  <a:pt x="72" y="0"/>
                  <a:pt x="0" y="66"/>
                  <a:pt x="0" y="145"/>
                </a:cubicBezTo>
                <a:cubicBezTo>
                  <a:pt x="0" y="229"/>
                  <a:pt x="72" y="296"/>
                  <a:pt x="150" y="296"/>
                </a:cubicBezTo>
                <a:cubicBezTo>
                  <a:pt x="235" y="296"/>
                  <a:pt x="301" y="229"/>
                  <a:pt x="301" y="145"/>
                </a:cubicBezTo>
                <a:cubicBezTo>
                  <a:pt x="301" y="66"/>
                  <a:pt x="235" y="0"/>
                  <a:pt x="15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47" name="Freeform 981"/>
          <p:cNvSpPr>
            <a:spLocks noChangeArrowheads="1"/>
          </p:cNvSpPr>
          <p:nvPr/>
        </p:nvSpPr>
        <p:spPr bwMode="auto">
          <a:xfrm>
            <a:off x="13611268" y="6934296"/>
            <a:ext cx="145562" cy="145573"/>
          </a:xfrm>
          <a:custGeom>
            <a:avLst/>
            <a:gdLst>
              <a:gd name="T0" fmla="*/ 60 w 115"/>
              <a:gd name="T1" fmla="*/ 114 h 115"/>
              <a:gd name="T2" fmla="*/ 60 w 115"/>
              <a:gd name="T3" fmla="*/ 114 h 115"/>
              <a:gd name="T4" fmla="*/ 0 w 115"/>
              <a:gd name="T5" fmla="*/ 54 h 115"/>
              <a:gd name="T6" fmla="*/ 60 w 115"/>
              <a:gd name="T7" fmla="*/ 0 h 115"/>
              <a:gd name="T8" fmla="*/ 114 w 115"/>
              <a:gd name="T9" fmla="*/ 54 h 115"/>
              <a:gd name="T10" fmla="*/ 60 w 115"/>
              <a:gd name="T11" fmla="*/ 114 h 115"/>
            </a:gdLst>
            <a:ahLst/>
            <a:cxnLst>
              <a:cxn ang="0">
                <a:pos x="T0" y="T1"/>
              </a:cxn>
              <a:cxn ang="0">
                <a:pos x="T2" y="T3"/>
              </a:cxn>
              <a:cxn ang="0">
                <a:pos x="T4" y="T5"/>
              </a:cxn>
              <a:cxn ang="0">
                <a:pos x="T6" y="T7"/>
              </a:cxn>
              <a:cxn ang="0">
                <a:pos x="T8" y="T9"/>
              </a:cxn>
              <a:cxn ang="0">
                <a:pos x="T10" y="T11"/>
              </a:cxn>
            </a:cxnLst>
            <a:rect l="0" t="0" r="r" b="b"/>
            <a:pathLst>
              <a:path w="115" h="115">
                <a:moveTo>
                  <a:pt x="60" y="114"/>
                </a:moveTo>
                <a:lnTo>
                  <a:pt x="60" y="114"/>
                </a:lnTo>
                <a:cubicBezTo>
                  <a:pt x="30" y="114"/>
                  <a:pt x="0" y="90"/>
                  <a:pt x="0" y="54"/>
                </a:cubicBezTo>
                <a:cubicBezTo>
                  <a:pt x="0" y="24"/>
                  <a:pt x="30" y="0"/>
                  <a:pt x="60" y="0"/>
                </a:cubicBezTo>
                <a:cubicBezTo>
                  <a:pt x="90" y="0"/>
                  <a:pt x="114" y="24"/>
                  <a:pt x="114" y="54"/>
                </a:cubicBezTo>
                <a:cubicBezTo>
                  <a:pt x="114" y="90"/>
                  <a:pt x="90" y="114"/>
                  <a:pt x="60"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48" name="Freeform 982"/>
          <p:cNvSpPr>
            <a:spLocks noChangeArrowheads="1"/>
          </p:cNvSpPr>
          <p:nvPr/>
        </p:nvSpPr>
        <p:spPr bwMode="auto">
          <a:xfrm>
            <a:off x="13611268" y="6934296"/>
            <a:ext cx="145562" cy="145573"/>
          </a:xfrm>
          <a:custGeom>
            <a:avLst/>
            <a:gdLst>
              <a:gd name="T0" fmla="*/ 60 w 115"/>
              <a:gd name="T1" fmla="*/ 0 h 115"/>
              <a:gd name="T2" fmla="*/ 60 w 115"/>
              <a:gd name="T3" fmla="*/ 0 h 115"/>
              <a:gd name="T4" fmla="*/ 114 w 115"/>
              <a:gd name="T5" fmla="*/ 54 h 115"/>
              <a:gd name="T6" fmla="*/ 60 w 115"/>
              <a:gd name="T7" fmla="*/ 114 h 115"/>
              <a:gd name="T8" fmla="*/ 0 w 115"/>
              <a:gd name="T9" fmla="*/ 54 h 115"/>
              <a:gd name="T10" fmla="*/ 60 w 115"/>
              <a:gd name="T11" fmla="*/ 0 h 115"/>
              <a:gd name="T12" fmla="*/ 60 w 115"/>
              <a:gd name="T13" fmla="*/ 0 h 115"/>
              <a:gd name="T14" fmla="*/ 60 w 115"/>
              <a:gd name="T15" fmla="*/ 0 h 115"/>
              <a:gd name="T16" fmla="*/ 0 w 115"/>
              <a:gd name="T17" fmla="*/ 54 h 115"/>
              <a:gd name="T18" fmla="*/ 60 w 115"/>
              <a:gd name="T19" fmla="*/ 114 h 115"/>
              <a:gd name="T20" fmla="*/ 114 w 115"/>
              <a:gd name="T21" fmla="*/ 54 h 115"/>
              <a:gd name="T22" fmla="*/ 60 w 115"/>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60" y="0"/>
                </a:moveTo>
                <a:lnTo>
                  <a:pt x="60" y="0"/>
                </a:lnTo>
                <a:cubicBezTo>
                  <a:pt x="90" y="0"/>
                  <a:pt x="114" y="24"/>
                  <a:pt x="114" y="54"/>
                </a:cubicBezTo>
                <a:cubicBezTo>
                  <a:pt x="114" y="90"/>
                  <a:pt x="90" y="114"/>
                  <a:pt x="60" y="114"/>
                </a:cubicBezTo>
                <a:cubicBezTo>
                  <a:pt x="30" y="114"/>
                  <a:pt x="0" y="90"/>
                  <a:pt x="0" y="54"/>
                </a:cubicBezTo>
                <a:cubicBezTo>
                  <a:pt x="0" y="24"/>
                  <a:pt x="30" y="0"/>
                  <a:pt x="60" y="0"/>
                </a:cubicBezTo>
                <a:lnTo>
                  <a:pt x="60" y="0"/>
                </a:lnTo>
                <a:lnTo>
                  <a:pt x="60" y="0"/>
                </a:lnTo>
                <a:cubicBezTo>
                  <a:pt x="24" y="0"/>
                  <a:pt x="0" y="24"/>
                  <a:pt x="0" y="54"/>
                </a:cubicBezTo>
                <a:cubicBezTo>
                  <a:pt x="0" y="90"/>
                  <a:pt x="24" y="114"/>
                  <a:pt x="60" y="114"/>
                </a:cubicBezTo>
                <a:cubicBezTo>
                  <a:pt x="90" y="114"/>
                  <a:pt x="114" y="90"/>
                  <a:pt x="114" y="54"/>
                </a:cubicBezTo>
                <a:cubicBezTo>
                  <a:pt x="114" y="24"/>
                  <a:pt x="90" y="0"/>
                  <a:pt x="6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49" name="Freeform 983"/>
          <p:cNvSpPr>
            <a:spLocks noChangeArrowheads="1"/>
          </p:cNvSpPr>
          <p:nvPr/>
        </p:nvSpPr>
        <p:spPr bwMode="auto">
          <a:xfrm>
            <a:off x="14982922" y="5864893"/>
            <a:ext cx="145562" cy="145573"/>
          </a:xfrm>
          <a:custGeom>
            <a:avLst/>
            <a:gdLst>
              <a:gd name="T0" fmla="*/ 61 w 116"/>
              <a:gd name="T1" fmla="*/ 115 h 116"/>
              <a:gd name="T2" fmla="*/ 61 w 116"/>
              <a:gd name="T3" fmla="*/ 115 h 116"/>
              <a:gd name="T4" fmla="*/ 0 w 116"/>
              <a:gd name="T5" fmla="*/ 55 h 116"/>
              <a:gd name="T6" fmla="*/ 61 w 116"/>
              <a:gd name="T7" fmla="*/ 0 h 116"/>
              <a:gd name="T8" fmla="*/ 115 w 116"/>
              <a:gd name="T9" fmla="*/ 55 h 116"/>
              <a:gd name="T10" fmla="*/ 61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61" y="115"/>
                </a:moveTo>
                <a:lnTo>
                  <a:pt x="61" y="115"/>
                </a:lnTo>
                <a:cubicBezTo>
                  <a:pt x="25" y="115"/>
                  <a:pt x="0" y="91"/>
                  <a:pt x="0" y="55"/>
                </a:cubicBezTo>
                <a:cubicBezTo>
                  <a:pt x="0" y="24"/>
                  <a:pt x="25" y="0"/>
                  <a:pt x="61" y="0"/>
                </a:cubicBezTo>
                <a:cubicBezTo>
                  <a:pt x="91" y="0"/>
                  <a:pt x="115" y="24"/>
                  <a:pt x="115" y="55"/>
                </a:cubicBezTo>
                <a:cubicBezTo>
                  <a:pt x="115" y="91"/>
                  <a:pt x="91" y="115"/>
                  <a:pt x="61"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50" name="Freeform 984"/>
          <p:cNvSpPr>
            <a:spLocks noChangeArrowheads="1"/>
          </p:cNvSpPr>
          <p:nvPr/>
        </p:nvSpPr>
        <p:spPr bwMode="auto">
          <a:xfrm>
            <a:off x="14982922" y="5864893"/>
            <a:ext cx="145562" cy="145573"/>
          </a:xfrm>
          <a:custGeom>
            <a:avLst/>
            <a:gdLst>
              <a:gd name="T0" fmla="*/ 61 w 116"/>
              <a:gd name="T1" fmla="*/ 0 h 116"/>
              <a:gd name="T2" fmla="*/ 61 w 116"/>
              <a:gd name="T3" fmla="*/ 0 h 116"/>
              <a:gd name="T4" fmla="*/ 115 w 116"/>
              <a:gd name="T5" fmla="*/ 55 h 116"/>
              <a:gd name="T6" fmla="*/ 61 w 116"/>
              <a:gd name="T7" fmla="*/ 115 h 116"/>
              <a:gd name="T8" fmla="*/ 0 w 116"/>
              <a:gd name="T9" fmla="*/ 55 h 116"/>
              <a:gd name="T10" fmla="*/ 61 w 116"/>
              <a:gd name="T11" fmla="*/ 0 h 116"/>
              <a:gd name="T12" fmla="*/ 61 w 116"/>
              <a:gd name="T13" fmla="*/ 0 h 116"/>
              <a:gd name="T14" fmla="*/ 61 w 116"/>
              <a:gd name="T15" fmla="*/ 0 h 116"/>
              <a:gd name="T16" fmla="*/ 0 w 116"/>
              <a:gd name="T17" fmla="*/ 55 h 116"/>
              <a:gd name="T18" fmla="*/ 61 w 116"/>
              <a:gd name="T19" fmla="*/ 115 h 116"/>
              <a:gd name="T20" fmla="*/ 115 w 116"/>
              <a:gd name="T21" fmla="*/ 55 h 116"/>
              <a:gd name="T22" fmla="*/ 61 w 116"/>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6">
                <a:moveTo>
                  <a:pt x="61" y="0"/>
                </a:moveTo>
                <a:lnTo>
                  <a:pt x="61" y="0"/>
                </a:lnTo>
                <a:cubicBezTo>
                  <a:pt x="91" y="0"/>
                  <a:pt x="115" y="24"/>
                  <a:pt x="115" y="55"/>
                </a:cubicBezTo>
                <a:cubicBezTo>
                  <a:pt x="115" y="91"/>
                  <a:pt x="91" y="115"/>
                  <a:pt x="61" y="115"/>
                </a:cubicBezTo>
                <a:cubicBezTo>
                  <a:pt x="25" y="115"/>
                  <a:pt x="0" y="91"/>
                  <a:pt x="0" y="55"/>
                </a:cubicBezTo>
                <a:cubicBezTo>
                  <a:pt x="0" y="24"/>
                  <a:pt x="25" y="0"/>
                  <a:pt x="61" y="0"/>
                </a:cubicBezTo>
                <a:lnTo>
                  <a:pt x="61" y="0"/>
                </a:lnTo>
                <a:lnTo>
                  <a:pt x="61" y="0"/>
                </a:lnTo>
                <a:cubicBezTo>
                  <a:pt x="25" y="0"/>
                  <a:pt x="0" y="24"/>
                  <a:pt x="0" y="55"/>
                </a:cubicBezTo>
                <a:cubicBezTo>
                  <a:pt x="0" y="91"/>
                  <a:pt x="25" y="115"/>
                  <a:pt x="61" y="115"/>
                </a:cubicBezTo>
                <a:cubicBezTo>
                  <a:pt x="91" y="115"/>
                  <a:pt x="115" y="91"/>
                  <a:pt x="115" y="55"/>
                </a:cubicBezTo>
                <a:cubicBezTo>
                  <a:pt x="115" y="24"/>
                  <a:pt x="91" y="0"/>
                  <a:pt x="6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51" name="Freeform 985"/>
          <p:cNvSpPr>
            <a:spLocks noChangeArrowheads="1"/>
          </p:cNvSpPr>
          <p:nvPr/>
        </p:nvSpPr>
        <p:spPr bwMode="auto">
          <a:xfrm>
            <a:off x="13504893" y="7880518"/>
            <a:ext cx="145562" cy="145573"/>
          </a:xfrm>
          <a:custGeom>
            <a:avLst/>
            <a:gdLst>
              <a:gd name="T0" fmla="*/ 54 w 116"/>
              <a:gd name="T1" fmla="*/ 115 h 116"/>
              <a:gd name="T2" fmla="*/ 54 w 116"/>
              <a:gd name="T3" fmla="*/ 115 h 116"/>
              <a:gd name="T4" fmla="*/ 0 w 116"/>
              <a:gd name="T5" fmla="*/ 54 h 116"/>
              <a:gd name="T6" fmla="*/ 54 w 116"/>
              <a:gd name="T7" fmla="*/ 0 h 116"/>
              <a:gd name="T8" fmla="*/ 115 w 116"/>
              <a:gd name="T9" fmla="*/ 54 h 116"/>
              <a:gd name="T10" fmla="*/ 54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54" y="115"/>
                </a:moveTo>
                <a:lnTo>
                  <a:pt x="54" y="115"/>
                </a:lnTo>
                <a:cubicBezTo>
                  <a:pt x="24" y="115"/>
                  <a:pt x="0" y="90"/>
                  <a:pt x="0" y="54"/>
                </a:cubicBezTo>
                <a:cubicBezTo>
                  <a:pt x="0" y="24"/>
                  <a:pt x="24" y="0"/>
                  <a:pt x="54" y="0"/>
                </a:cubicBezTo>
                <a:cubicBezTo>
                  <a:pt x="91" y="0"/>
                  <a:pt x="115" y="24"/>
                  <a:pt x="115" y="54"/>
                </a:cubicBezTo>
                <a:cubicBezTo>
                  <a:pt x="115" y="90"/>
                  <a:pt x="91" y="115"/>
                  <a:pt x="54"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52" name="Freeform 986"/>
          <p:cNvSpPr>
            <a:spLocks noChangeArrowheads="1"/>
          </p:cNvSpPr>
          <p:nvPr/>
        </p:nvSpPr>
        <p:spPr bwMode="auto">
          <a:xfrm>
            <a:off x="13504893" y="7880518"/>
            <a:ext cx="145562" cy="145573"/>
          </a:xfrm>
          <a:custGeom>
            <a:avLst/>
            <a:gdLst>
              <a:gd name="T0" fmla="*/ 54 w 116"/>
              <a:gd name="T1" fmla="*/ 0 h 116"/>
              <a:gd name="T2" fmla="*/ 54 w 116"/>
              <a:gd name="T3" fmla="*/ 0 h 116"/>
              <a:gd name="T4" fmla="*/ 115 w 116"/>
              <a:gd name="T5" fmla="*/ 54 h 116"/>
              <a:gd name="T6" fmla="*/ 54 w 116"/>
              <a:gd name="T7" fmla="*/ 115 h 116"/>
              <a:gd name="T8" fmla="*/ 0 w 116"/>
              <a:gd name="T9" fmla="*/ 54 h 116"/>
              <a:gd name="T10" fmla="*/ 54 w 116"/>
              <a:gd name="T11" fmla="*/ 0 h 116"/>
              <a:gd name="T12" fmla="*/ 54 w 116"/>
              <a:gd name="T13" fmla="*/ 0 h 116"/>
              <a:gd name="T14" fmla="*/ 54 w 116"/>
              <a:gd name="T15" fmla="*/ 0 h 116"/>
              <a:gd name="T16" fmla="*/ 0 w 116"/>
              <a:gd name="T17" fmla="*/ 54 h 116"/>
              <a:gd name="T18" fmla="*/ 54 w 116"/>
              <a:gd name="T19" fmla="*/ 115 h 116"/>
              <a:gd name="T20" fmla="*/ 115 w 116"/>
              <a:gd name="T21" fmla="*/ 54 h 116"/>
              <a:gd name="T22" fmla="*/ 54 w 116"/>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6">
                <a:moveTo>
                  <a:pt x="54" y="0"/>
                </a:moveTo>
                <a:lnTo>
                  <a:pt x="54" y="0"/>
                </a:lnTo>
                <a:cubicBezTo>
                  <a:pt x="91" y="0"/>
                  <a:pt x="115" y="24"/>
                  <a:pt x="115" y="54"/>
                </a:cubicBezTo>
                <a:cubicBezTo>
                  <a:pt x="115" y="90"/>
                  <a:pt x="91" y="115"/>
                  <a:pt x="54" y="115"/>
                </a:cubicBezTo>
                <a:cubicBezTo>
                  <a:pt x="24" y="115"/>
                  <a:pt x="0" y="90"/>
                  <a:pt x="0" y="54"/>
                </a:cubicBezTo>
                <a:cubicBezTo>
                  <a:pt x="0" y="24"/>
                  <a:pt x="24" y="0"/>
                  <a:pt x="54" y="0"/>
                </a:cubicBezTo>
                <a:lnTo>
                  <a:pt x="54" y="0"/>
                </a:lnTo>
                <a:lnTo>
                  <a:pt x="54" y="0"/>
                </a:lnTo>
                <a:cubicBezTo>
                  <a:pt x="24" y="0"/>
                  <a:pt x="0" y="24"/>
                  <a:pt x="0" y="54"/>
                </a:cubicBezTo>
                <a:cubicBezTo>
                  <a:pt x="0" y="90"/>
                  <a:pt x="24" y="115"/>
                  <a:pt x="54" y="115"/>
                </a:cubicBezTo>
                <a:cubicBezTo>
                  <a:pt x="91" y="115"/>
                  <a:pt x="115" y="90"/>
                  <a:pt x="115" y="54"/>
                </a:cubicBezTo>
                <a:cubicBezTo>
                  <a:pt x="115" y="24"/>
                  <a:pt x="91" y="0"/>
                  <a:pt x="5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53" name="Freeform 987"/>
          <p:cNvSpPr>
            <a:spLocks noChangeArrowheads="1"/>
          </p:cNvSpPr>
          <p:nvPr/>
        </p:nvSpPr>
        <p:spPr bwMode="auto">
          <a:xfrm>
            <a:off x="14742183" y="5204216"/>
            <a:ext cx="145562" cy="145573"/>
          </a:xfrm>
          <a:custGeom>
            <a:avLst/>
            <a:gdLst>
              <a:gd name="T0" fmla="*/ 54 w 115"/>
              <a:gd name="T1" fmla="*/ 115 h 116"/>
              <a:gd name="T2" fmla="*/ 54 w 115"/>
              <a:gd name="T3" fmla="*/ 115 h 116"/>
              <a:gd name="T4" fmla="*/ 0 w 115"/>
              <a:gd name="T5" fmla="*/ 55 h 116"/>
              <a:gd name="T6" fmla="*/ 54 w 115"/>
              <a:gd name="T7" fmla="*/ 0 h 116"/>
              <a:gd name="T8" fmla="*/ 114 w 115"/>
              <a:gd name="T9" fmla="*/ 55 h 116"/>
              <a:gd name="T10" fmla="*/ 54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54" y="115"/>
                </a:moveTo>
                <a:lnTo>
                  <a:pt x="54" y="115"/>
                </a:lnTo>
                <a:cubicBezTo>
                  <a:pt x="24" y="115"/>
                  <a:pt x="0" y="85"/>
                  <a:pt x="0" y="55"/>
                </a:cubicBezTo>
                <a:cubicBezTo>
                  <a:pt x="0" y="25"/>
                  <a:pt x="24" y="0"/>
                  <a:pt x="54" y="0"/>
                </a:cubicBezTo>
                <a:cubicBezTo>
                  <a:pt x="84" y="0"/>
                  <a:pt x="114" y="25"/>
                  <a:pt x="114" y="55"/>
                </a:cubicBezTo>
                <a:cubicBezTo>
                  <a:pt x="114" y="85"/>
                  <a:pt x="84" y="115"/>
                  <a:pt x="54"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54" name="Freeform 988"/>
          <p:cNvSpPr>
            <a:spLocks noChangeArrowheads="1"/>
          </p:cNvSpPr>
          <p:nvPr/>
        </p:nvSpPr>
        <p:spPr bwMode="auto">
          <a:xfrm>
            <a:off x="14736582" y="5198615"/>
            <a:ext cx="156760" cy="156771"/>
          </a:xfrm>
          <a:custGeom>
            <a:avLst/>
            <a:gdLst>
              <a:gd name="T0" fmla="*/ 61 w 122"/>
              <a:gd name="T1" fmla="*/ 6 h 122"/>
              <a:gd name="T2" fmla="*/ 61 w 122"/>
              <a:gd name="T3" fmla="*/ 6 h 122"/>
              <a:gd name="T4" fmla="*/ 115 w 122"/>
              <a:gd name="T5" fmla="*/ 61 h 122"/>
              <a:gd name="T6" fmla="*/ 61 w 122"/>
              <a:gd name="T7" fmla="*/ 115 h 122"/>
              <a:gd name="T8" fmla="*/ 7 w 122"/>
              <a:gd name="T9" fmla="*/ 61 h 122"/>
              <a:gd name="T10" fmla="*/ 61 w 122"/>
              <a:gd name="T11" fmla="*/ 6 h 122"/>
              <a:gd name="T12" fmla="*/ 61 w 122"/>
              <a:gd name="T13" fmla="*/ 0 h 122"/>
              <a:gd name="T14" fmla="*/ 61 w 122"/>
              <a:gd name="T15" fmla="*/ 0 h 122"/>
              <a:gd name="T16" fmla="*/ 0 w 122"/>
              <a:gd name="T17" fmla="*/ 61 h 122"/>
              <a:gd name="T18" fmla="*/ 61 w 122"/>
              <a:gd name="T19" fmla="*/ 121 h 122"/>
              <a:gd name="T20" fmla="*/ 121 w 122"/>
              <a:gd name="T21" fmla="*/ 61 h 122"/>
              <a:gd name="T22" fmla="*/ 61 w 122"/>
              <a:gd name="T23" fmla="*/ 0 h 122"/>
              <a:gd name="T24" fmla="*/ 61 w 122"/>
              <a:gd name="T25"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2" h="122">
                <a:moveTo>
                  <a:pt x="61" y="6"/>
                </a:moveTo>
                <a:lnTo>
                  <a:pt x="61" y="6"/>
                </a:lnTo>
                <a:cubicBezTo>
                  <a:pt x="91" y="6"/>
                  <a:pt x="115" y="31"/>
                  <a:pt x="115" y="61"/>
                </a:cubicBezTo>
                <a:cubicBezTo>
                  <a:pt x="115" y="91"/>
                  <a:pt x="91" y="115"/>
                  <a:pt x="61" y="115"/>
                </a:cubicBezTo>
                <a:cubicBezTo>
                  <a:pt x="31" y="115"/>
                  <a:pt x="7" y="91"/>
                  <a:pt x="7" y="61"/>
                </a:cubicBezTo>
                <a:cubicBezTo>
                  <a:pt x="7" y="31"/>
                  <a:pt x="31" y="6"/>
                  <a:pt x="61" y="6"/>
                </a:cubicBezTo>
                <a:lnTo>
                  <a:pt x="61" y="0"/>
                </a:lnTo>
                <a:lnTo>
                  <a:pt x="61" y="0"/>
                </a:lnTo>
                <a:cubicBezTo>
                  <a:pt x="31" y="0"/>
                  <a:pt x="0" y="31"/>
                  <a:pt x="0" y="61"/>
                </a:cubicBezTo>
                <a:cubicBezTo>
                  <a:pt x="0" y="91"/>
                  <a:pt x="31" y="121"/>
                  <a:pt x="61" y="121"/>
                </a:cubicBezTo>
                <a:cubicBezTo>
                  <a:pt x="91" y="121"/>
                  <a:pt x="121" y="91"/>
                  <a:pt x="121" y="61"/>
                </a:cubicBezTo>
                <a:cubicBezTo>
                  <a:pt x="121" y="31"/>
                  <a:pt x="91" y="0"/>
                  <a:pt x="61" y="0"/>
                </a:cubicBezTo>
                <a:lnTo>
                  <a:pt x="61"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55" name="Freeform 989"/>
          <p:cNvSpPr>
            <a:spLocks noChangeArrowheads="1"/>
          </p:cNvSpPr>
          <p:nvPr/>
        </p:nvSpPr>
        <p:spPr bwMode="auto">
          <a:xfrm>
            <a:off x="15162075" y="4840286"/>
            <a:ext cx="145562" cy="145573"/>
          </a:xfrm>
          <a:custGeom>
            <a:avLst/>
            <a:gdLst>
              <a:gd name="T0" fmla="*/ 55 w 116"/>
              <a:gd name="T1" fmla="*/ 114 h 115"/>
              <a:gd name="T2" fmla="*/ 55 w 116"/>
              <a:gd name="T3" fmla="*/ 114 h 115"/>
              <a:gd name="T4" fmla="*/ 0 w 116"/>
              <a:gd name="T5" fmla="*/ 60 h 115"/>
              <a:gd name="T6" fmla="*/ 55 w 116"/>
              <a:gd name="T7" fmla="*/ 0 h 115"/>
              <a:gd name="T8" fmla="*/ 115 w 116"/>
              <a:gd name="T9" fmla="*/ 60 h 115"/>
              <a:gd name="T10" fmla="*/ 55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55" y="114"/>
                </a:moveTo>
                <a:lnTo>
                  <a:pt x="55" y="114"/>
                </a:lnTo>
                <a:cubicBezTo>
                  <a:pt x="24" y="114"/>
                  <a:pt x="0" y="90"/>
                  <a:pt x="0" y="60"/>
                </a:cubicBezTo>
                <a:cubicBezTo>
                  <a:pt x="0" y="30"/>
                  <a:pt x="24" y="0"/>
                  <a:pt x="55" y="0"/>
                </a:cubicBezTo>
                <a:cubicBezTo>
                  <a:pt x="85" y="0"/>
                  <a:pt x="115" y="30"/>
                  <a:pt x="115" y="60"/>
                </a:cubicBezTo>
                <a:cubicBezTo>
                  <a:pt x="115" y="90"/>
                  <a:pt x="85" y="114"/>
                  <a:pt x="55"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56" name="Freeform 990"/>
          <p:cNvSpPr>
            <a:spLocks noChangeArrowheads="1"/>
          </p:cNvSpPr>
          <p:nvPr/>
        </p:nvSpPr>
        <p:spPr bwMode="auto">
          <a:xfrm>
            <a:off x="15162075" y="4840282"/>
            <a:ext cx="145562" cy="151170"/>
          </a:xfrm>
          <a:custGeom>
            <a:avLst/>
            <a:gdLst>
              <a:gd name="T0" fmla="*/ 55 w 116"/>
              <a:gd name="T1" fmla="*/ 6 h 121"/>
              <a:gd name="T2" fmla="*/ 55 w 116"/>
              <a:gd name="T3" fmla="*/ 6 h 121"/>
              <a:gd name="T4" fmla="*/ 115 w 116"/>
              <a:gd name="T5" fmla="*/ 60 h 121"/>
              <a:gd name="T6" fmla="*/ 55 w 116"/>
              <a:gd name="T7" fmla="*/ 114 h 121"/>
              <a:gd name="T8" fmla="*/ 0 w 116"/>
              <a:gd name="T9" fmla="*/ 60 h 121"/>
              <a:gd name="T10" fmla="*/ 55 w 116"/>
              <a:gd name="T11" fmla="*/ 6 h 121"/>
              <a:gd name="T12" fmla="*/ 55 w 116"/>
              <a:gd name="T13" fmla="*/ 0 h 121"/>
              <a:gd name="T14" fmla="*/ 55 w 116"/>
              <a:gd name="T15" fmla="*/ 0 h 121"/>
              <a:gd name="T16" fmla="*/ 0 w 116"/>
              <a:gd name="T17" fmla="*/ 60 h 121"/>
              <a:gd name="T18" fmla="*/ 55 w 116"/>
              <a:gd name="T19" fmla="*/ 120 h 121"/>
              <a:gd name="T20" fmla="*/ 115 w 116"/>
              <a:gd name="T21" fmla="*/ 60 h 121"/>
              <a:gd name="T22" fmla="*/ 55 w 116"/>
              <a:gd name="T23" fmla="*/ 0 h 121"/>
              <a:gd name="T24" fmla="*/ 55 w 116"/>
              <a:gd name="T25" fmla="*/ 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21">
                <a:moveTo>
                  <a:pt x="55" y="6"/>
                </a:moveTo>
                <a:lnTo>
                  <a:pt x="55" y="6"/>
                </a:lnTo>
                <a:cubicBezTo>
                  <a:pt x="85" y="6"/>
                  <a:pt x="115" y="30"/>
                  <a:pt x="115" y="60"/>
                </a:cubicBezTo>
                <a:cubicBezTo>
                  <a:pt x="115" y="90"/>
                  <a:pt x="85" y="114"/>
                  <a:pt x="55" y="114"/>
                </a:cubicBezTo>
                <a:cubicBezTo>
                  <a:pt x="24" y="114"/>
                  <a:pt x="0" y="90"/>
                  <a:pt x="0" y="60"/>
                </a:cubicBezTo>
                <a:cubicBezTo>
                  <a:pt x="0" y="30"/>
                  <a:pt x="24" y="6"/>
                  <a:pt x="55" y="6"/>
                </a:cubicBezTo>
                <a:lnTo>
                  <a:pt x="55" y="0"/>
                </a:lnTo>
                <a:lnTo>
                  <a:pt x="55" y="0"/>
                </a:lnTo>
                <a:cubicBezTo>
                  <a:pt x="24" y="0"/>
                  <a:pt x="0" y="30"/>
                  <a:pt x="0" y="60"/>
                </a:cubicBezTo>
                <a:cubicBezTo>
                  <a:pt x="0" y="90"/>
                  <a:pt x="24" y="120"/>
                  <a:pt x="55" y="120"/>
                </a:cubicBezTo>
                <a:cubicBezTo>
                  <a:pt x="91" y="120"/>
                  <a:pt x="115" y="90"/>
                  <a:pt x="115" y="60"/>
                </a:cubicBezTo>
                <a:cubicBezTo>
                  <a:pt x="115" y="30"/>
                  <a:pt x="91" y="0"/>
                  <a:pt x="55" y="0"/>
                </a:cubicBezTo>
                <a:lnTo>
                  <a:pt x="55"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57" name="Freeform 991"/>
          <p:cNvSpPr>
            <a:spLocks noChangeArrowheads="1"/>
          </p:cNvSpPr>
          <p:nvPr/>
        </p:nvSpPr>
        <p:spPr bwMode="auto">
          <a:xfrm>
            <a:off x="15111690" y="4616324"/>
            <a:ext cx="184753" cy="190365"/>
          </a:xfrm>
          <a:custGeom>
            <a:avLst/>
            <a:gdLst>
              <a:gd name="T0" fmla="*/ 73 w 146"/>
              <a:gd name="T1" fmla="*/ 151 h 152"/>
              <a:gd name="T2" fmla="*/ 73 w 146"/>
              <a:gd name="T3" fmla="*/ 151 h 152"/>
              <a:gd name="T4" fmla="*/ 0 w 146"/>
              <a:gd name="T5" fmla="*/ 78 h 152"/>
              <a:gd name="T6" fmla="*/ 73 w 146"/>
              <a:gd name="T7" fmla="*/ 0 h 152"/>
              <a:gd name="T8" fmla="*/ 145 w 146"/>
              <a:gd name="T9" fmla="*/ 78 h 152"/>
              <a:gd name="T10" fmla="*/ 73 w 146"/>
              <a:gd name="T11" fmla="*/ 151 h 152"/>
            </a:gdLst>
            <a:ahLst/>
            <a:cxnLst>
              <a:cxn ang="0">
                <a:pos x="T0" y="T1"/>
              </a:cxn>
              <a:cxn ang="0">
                <a:pos x="T2" y="T3"/>
              </a:cxn>
              <a:cxn ang="0">
                <a:pos x="T4" y="T5"/>
              </a:cxn>
              <a:cxn ang="0">
                <a:pos x="T6" y="T7"/>
              </a:cxn>
              <a:cxn ang="0">
                <a:pos x="T8" y="T9"/>
              </a:cxn>
              <a:cxn ang="0">
                <a:pos x="T10" y="T11"/>
              </a:cxn>
            </a:cxnLst>
            <a:rect l="0" t="0" r="r" b="b"/>
            <a:pathLst>
              <a:path w="146" h="152">
                <a:moveTo>
                  <a:pt x="73" y="151"/>
                </a:moveTo>
                <a:lnTo>
                  <a:pt x="73" y="151"/>
                </a:lnTo>
                <a:cubicBezTo>
                  <a:pt x="30" y="151"/>
                  <a:pt x="0" y="121"/>
                  <a:pt x="0" y="78"/>
                </a:cubicBezTo>
                <a:cubicBezTo>
                  <a:pt x="0" y="36"/>
                  <a:pt x="30" y="0"/>
                  <a:pt x="73" y="0"/>
                </a:cubicBezTo>
                <a:cubicBezTo>
                  <a:pt x="115" y="0"/>
                  <a:pt x="145" y="36"/>
                  <a:pt x="145" y="78"/>
                </a:cubicBezTo>
                <a:cubicBezTo>
                  <a:pt x="145" y="121"/>
                  <a:pt x="115" y="151"/>
                  <a:pt x="73" y="15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58" name="Freeform 992"/>
          <p:cNvSpPr>
            <a:spLocks noChangeArrowheads="1"/>
          </p:cNvSpPr>
          <p:nvPr/>
        </p:nvSpPr>
        <p:spPr bwMode="auto">
          <a:xfrm>
            <a:off x="15106092" y="4616324"/>
            <a:ext cx="190350" cy="190365"/>
          </a:xfrm>
          <a:custGeom>
            <a:avLst/>
            <a:gdLst>
              <a:gd name="T0" fmla="*/ 79 w 152"/>
              <a:gd name="T1" fmla="*/ 6 h 152"/>
              <a:gd name="T2" fmla="*/ 79 w 152"/>
              <a:gd name="T3" fmla="*/ 6 h 152"/>
              <a:gd name="T4" fmla="*/ 151 w 152"/>
              <a:gd name="T5" fmla="*/ 78 h 152"/>
              <a:gd name="T6" fmla="*/ 79 w 152"/>
              <a:gd name="T7" fmla="*/ 151 h 152"/>
              <a:gd name="T8" fmla="*/ 6 w 152"/>
              <a:gd name="T9" fmla="*/ 78 h 152"/>
              <a:gd name="T10" fmla="*/ 79 w 152"/>
              <a:gd name="T11" fmla="*/ 6 h 152"/>
              <a:gd name="T12" fmla="*/ 79 w 152"/>
              <a:gd name="T13" fmla="*/ 0 h 152"/>
              <a:gd name="T14" fmla="*/ 79 w 152"/>
              <a:gd name="T15" fmla="*/ 0 h 152"/>
              <a:gd name="T16" fmla="*/ 0 w 152"/>
              <a:gd name="T17" fmla="*/ 78 h 152"/>
              <a:gd name="T18" fmla="*/ 79 w 152"/>
              <a:gd name="T19" fmla="*/ 151 h 152"/>
              <a:gd name="T20" fmla="*/ 151 w 152"/>
              <a:gd name="T21" fmla="*/ 78 h 152"/>
              <a:gd name="T22" fmla="*/ 79 w 152"/>
              <a:gd name="T23" fmla="*/ 0 h 152"/>
              <a:gd name="T24" fmla="*/ 79 w 152"/>
              <a:gd name="T25"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2">
                <a:moveTo>
                  <a:pt x="79" y="6"/>
                </a:moveTo>
                <a:lnTo>
                  <a:pt x="79" y="6"/>
                </a:lnTo>
                <a:cubicBezTo>
                  <a:pt x="115" y="6"/>
                  <a:pt x="151" y="36"/>
                  <a:pt x="151" y="78"/>
                </a:cubicBezTo>
                <a:cubicBezTo>
                  <a:pt x="151" y="114"/>
                  <a:pt x="115" y="151"/>
                  <a:pt x="79" y="151"/>
                </a:cubicBezTo>
                <a:cubicBezTo>
                  <a:pt x="36" y="151"/>
                  <a:pt x="6" y="114"/>
                  <a:pt x="6" y="78"/>
                </a:cubicBezTo>
                <a:cubicBezTo>
                  <a:pt x="6" y="36"/>
                  <a:pt x="36" y="6"/>
                  <a:pt x="79" y="6"/>
                </a:cubicBezTo>
                <a:lnTo>
                  <a:pt x="79" y="0"/>
                </a:lnTo>
                <a:lnTo>
                  <a:pt x="79" y="0"/>
                </a:lnTo>
                <a:cubicBezTo>
                  <a:pt x="36" y="0"/>
                  <a:pt x="0" y="36"/>
                  <a:pt x="0" y="78"/>
                </a:cubicBezTo>
                <a:cubicBezTo>
                  <a:pt x="0" y="121"/>
                  <a:pt x="36" y="151"/>
                  <a:pt x="79" y="151"/>
                </a:cubicBezTo>
                <a:cubicBezTo>
                  <a:pt x="121" y="151"/>
                  <a:pt x="151" y="121"/>
                  <a:pt x="151" y="78"/>
                </a:cubicBezTo>
                <a:cubicBezTo>
                  <a:pt x="151" y="36"/>
                  <a:pt x="121" y="0"/>
                  <a:pt x="79" y="0"/>
                </a:cubicBezTo>
                <a:lnTo>
                  <a:pt x="79"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59" name="Freeform 993"/>
          <p:cNvSpPr>
            <a:spLocks noChangeArrowheads="1"/>
          </p:cNvSpPr>
          <p:nvPr/>
        </p:nvSpPr>
        <p:spPr bwMode="auto">
          <a:xfrm>
            <a:off x="13824014" y="5976872"/>
            <a:ext cx="145562" cy="145573"/>
          </a:xfrm>
          <a:custGeom>
            <a:avLst/>
            <a:gdLst>
              <a:gd name="T0" fmla="*/ 54 w 115"/>
              <a:gd name="T1" fmla="*/ 114 h 115"/>
              <a:gd name="T2" fmla="*/ 54 w 115"/>
              <a:gd name="T3" fmla="*/ 114 h 115"/>
              <a:gd name="T4" fmla="*/ 0 w 115"/>
              <a:gd name="T5" fmla="*/ 54 h 115"/>
              <a:gd name="T6" fmla="*/ 54 w 115"/>
              <a:gd name="T7" fmla="*/ 0 h 115"/>
              <a:gd name="T8" fmla="*/ 114 w 115"/>
              <a:gd name="T9" fmla="*/ 54 h 115"/>
              <a:gd name="T10" fmla="*/ 54 w 115"/>
              <a:gd name="T11" fmla="*/ 114 h 115"/>
            </a:gdLst>
            <a:ahLst/>
            <a:cxnLst>
              <a:cxn ang="0">
                <a:pos x="T0" y="T1"/>
              </a:cxn>
              <a:cxn ang="0">
                <a:pos x="T2" y="T3"/>
              </a:cxn>
              <a:cxn ang="0">
                <a:pos x="T4" y="T5"/>
              </a:cxn>
              <a:cxn ang="0">
                <a:pos x="T6" y="T7"/>
              </a:cxn>
              <a:cxn ang="0">
                <a:pos x="T8" y="T9"/>
              </a:cxn>
              <a:cxn ang="0">
                <a:pos x="T10" y="T11"/>
              </a:cxn>
            </a:cxnLst>
            <a:rect l="0" t="0" r="r" b="b"/>
            <a:pathLst>
              <a:path w="115" h="115">
                <a:moveTo>
                  <a:pt x="54" y="114"/>
                </a:moveTo>
                <a:lnTo>
                  <a:pt x="54" y="114"/>
                </a:lnTo>
                <a:cubicBezTo>
                  <a:pt x="24" y="114"/>
                  <a:pt x="0" y="84"/>
                  <a:pt x="0" y="54"/>
                </a:cubicBezTo>
                <a:cubicBezTo>
                  <a:pt x="0" y="24"/>
                  <a:pt x="24" y="0"/>
                  <a:pt x="54" y="0"/>
                </a:cubicBezTo>
                <a:cubicBezTo>
                  <a:pt x="84" y="0"/>
                  <a:pt x="114" y="24"/>
                  <a:pt x="114" y="54"/>
                </a:cubicBezTo>
                <a:cubicBezTo>
                  <a:pt x="114" y="84"/>
                  <a:pt x="84" y="114"/>
                  <a:pt x="54"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60" name="Freeform 994"/>
          <p:cNvSpPr>
            <a:spLocks noChangeArrowheads="1"/>
          </p:cNvSpPr>
          <p:nvPr/>
        </p:nvSpPr>
        <p:spPr bwMode="auto">
          <a:xfrm>
            <a:off x="13824014" y="5976872"/>
            <a:ext cx="145562" cy="145573"/>
          </a:xfrm>
          <a:custGeom>
            <a:avLst/>
            <a:gdLst>
              <a:gd name="T0" fmla="*/ 54 w 115"/>
              <a:gd name="T1" fmla="*/ 0 h 115"/>
              <a:gd name="T2" fmla="*/ 54 w 115"/>
              <a:gd name="T3" fmla="*/ 0 h 115"/>
              <a:gd name="T4" fmla="*/ 114 w 115"/>
              <a:gd name="T5" fmla="*/ 54 h 115"/>
              <a:gd name="T6" fmla="*/ 54 w 115"/>
              <a:gd name="T7" fmla="*/ 114 h 115"/>
              <a:gd name="T8" fmla="*/ 0 w 115"/>
              <a:gd name="T9" fmla="*/ 54 h 115"/>
              <a:gd name="T10" fmla="*/ 54 w 115"/>
              <a:gd name="T11" fmla="*/ 0 h 115"/>
              <a:gd name="T12" fmla="*/ 54 w 115"/>
              <a:gd name="T13" fmla="*/ 0 h 115"/>
              <a:gd name="T14" fmla="*/ 54 w 115"/>
              <a:gd name="T15" fmla="*/ 0 h 115"/>
              <a:gd name="T16" fmla="*/ 0 w 115"/>
              <a:gd name="T17" fmla="*/ 54 h 115"/>
              <a:gd name="T18" fmla="*/ 54 w 115"/>
              <a:gd name="T19" fmla="*/ 114 h 115"/>
              <a:gd name="T20" fmla="*/ 114 w 115"/>
              <a:gd name="T21" fmla="*/ 54 h 115"/>
              <a:gd name="T22" fmla="*/ 54 w 115"/>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54" y="0"/>
                </a:moveTo>
                <a:lnTo>
                  <a:pt x="54" y="0"/>
                </a:lnTo>
                <a:cubicBezTo>
                  <a:pt x="84" y="0"/>
                  <a:pt x="114" y="24"/>
                  <a:pt x="114" y="54"/>
                </a:cubicBezTo>
                <a:cubicBezTo>
                  <a:pt x="114" y="84"/>
                  <a:pt x="84" y="114"/>
                  <a:pt x="54" y="114"/>
                </a:cubicBezTo>
                <a:cubicBezTo>
                  <a:pt x="24" y="114"/>
                  <a:pt x="0" y="84"/>
                  <a:pt x="0" y="54"/>
                </a:cubicBezTo>
                <a:cubicBezTo>
                  <a:pt x="0" y="24"/>
                  <a:pt x="24" y="0"/>
                  <a:pt x="54" y="0"/>
                </a:cubicBezTo>
                <a:lnTo>
                  <a:pt x="54" y="0"/>
                </a:lnTo>
                <a:lnTo>
                  <a:pt x="54" y="0"/>
                </a:lnTo>
                <a:cubicBezTo>
                  <a:pt x="24" y="0"/>
                  <a:pt x="0" y="24"/>
                  <a:pt x="0" y="54"/>
                </a:cubicBezTo>
                <a:cubicBezTo>
                  <a:pt x="0" y="90"/>
                  <a:pt x="24" y="114"/>
                  <a:pt x="54" y="114"/>
                </a:cubicBezTo>
                <a:cubicBezTo>
                  <a:pt x="90" y="114"/>
                  <a:pt x="114" y="90"/>
                  <a:pt x="114" y="54"/>
                </a:cubicBezTo>
                <a:cubicBezTo>
                  <a:pt x="114" y="24"/>
                  <a:pt x="90" y="0"/>
                  <a:pt x="5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61" name="Freeform 995"/>
          <p:cNvSpPr>
            <a:spLocks noChangeArrowheads="1"/>
          </p:cNvSpPr>
          <p:nvPr/>
        </p:nvSpPr>
        <p:spPr bwMode="auto">
          <a:xfrm>
            <a:off x="10375278" y="5249008"/>
            <a:ext cx="106371" cy="100781"/>
          </a:xfrm>
          <a:custGeom>
            <a:avLst/>
            <a:gdLst>
              <a:gd name="T0" fmla="*/ 42 w 85"/>
              <a:gd name="T1" fmla="*/ 79 h 80"/>
              <a:gd name="T2" fmla="*/ 42 w 85"/>
              <a:gd name="T3" fmla="*/ 79 h 80"/>
              <a:gd name="T4" fmla="*/ 0 w 85"/>
              <a:gd name="T5" fmla="*/ 43 h 80"/>
              <a:gd name="T6" fmla="*/ 42 w 85"/>
              <a:gd name="T7" fmla="*/ 0 h 80"/>
              <a:gd name="T8" fmla="*/ 84 w 85"/>
              <a:gd name="T9" fmla="*/ 43 h 80"/>
              <a:gd name="T10" fmla="*/ 42 w 85"/>
              <a:gd name="T11" fmla="*/ 79 h 80"/>
            </a:gdLst>
            <a:ahLst/>
            <a:cxnLst>
              <a:cxn ang="0">
                <a:pos x="T0" y="T1"/>
              </a:cxn>
              <a:cxn ang="0">
                <a:pos x="T2" y="T3"/>
              </a:cxn>
              <a:cxn ang="0">
                <a:pos x="T4" y="T5"/>
              </a:cxn>
              <a:cxn ang="0">
                <a:pos x="T6" y="T7"/>
              </a:cxn>
              <a:cxn ang="0">
                <a:pos x="T8" y="T9"/>
              </a:cxn>
              <a:cxn ang="0">
                <a:pos x="T10" y="T11"/>
              </a:cxn>
            </a:cxnLst>
            <a:rect l="0" t="0" r="r" b="b"/>
            <a:pathLst>
              <a:path w="85" h="80">
                <a:moveTo>
                  <a:pt x="42" y="79"/>
                </a:moveTo>
                <a:lnTo>
                  <a:pt x="42" y="79"/>
                </a:lnTo>
                <a:cubicBezTo>
                  <a:pt x="18" y="79"/>
                  <a:pt x="0" y="61"/>
                  <a:pt x="0" y="43"/>
                </a:cubicBezTo>
                <a:cubicBezTo>
                  <a:pt x="0" y="19"/>
                  <a:pt x="18" y="0"/>
                  <a:pt x="42" y="0"/>
                </a:cubicBezTo>
                <a:cubicBezTo>
                  <a:pt x="66" y="0"/>
                  <a:pt x="84" y="19"/>
                  <a:pt x="84" y="43"/>
                </a:cubicBezTo>
                <a:cubicBezTo>
                  <a:pt x="84" y="61"/>
                  <a:pt x="66" y="79"/>
                  <a:pt x="42" y="7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62" name="Freeform 996"/>
          <p:cNvSpPr>
            <a:spLocks noChangeArrowheads="1"/>
          </p:cNvSpPr>
          <p:nvPr/>
        </p:nvSpPr>
        <p:spPr bwMode="auto">
          <a:xfrm>
            <a:off x="10375278" y="5249004"/>
            <a:ext cx="106371" cy="111979"/>
          </a:xfrm>
          <a:custGeom>
            <a:avLst/>
            <a:gdLst>
              <a:gd name="T0" fmla="*/ 42 w 85"/>
              <a:gd name="T1" fmla="*/ 0 h 86"/>
              <a:gd name="T2" fmla="*/ 42 w 85"/>
              <a:gd name="T3" fmla="*/ 0 h 86"/>
              <a:gd name="T4" fmla="*/ 84 w 85"/>
              <a:gd name="T5" fmla="*/ 43 h 86"/>
              <a:gd name="T6" fmla="*/ 42 w 85"/>
              <a:gd name="T7" fmla="*/ 79 h 86"/>
              <a:gd name="T8" fmla="*/ 0 w 85"/>
              <a:gd name="T9" fmla="*/ 43 h 86"/>
              <a:gd name="T10" fmla="*/ 42 w 85"/>
              <a:gd name="T11" fmla="*/ 0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6" y="0"/>
                  <a:pt x="84" y="19"/>
                  <a:pt x="84" y="43"/>
                </a:cubicBezTo>
                <a:cubicBezTo>
                  <a:pt x="84" y="61"/>
                  <a:pt x="66" y="79"/>
                  <a:pt x="42" y="79"/>
                </a:cubicBezTo>
                <a:cubicBezTo>
                  <a:pt x="18" y="79"/>
                  <a:pt x="0" y="61"/>
                  <a:pt x="0" y="43"/>
                </a:cubicBezTo>
                <a:cubicBezTo>
                  <a:pt x="0" y="19"/>
                  <a:pt x="18" y="0"/>
                  <a:pt x="42" y="0"/>
                </a:cubicBezTo>
                <a:lnTo>
                  <a:pt x="42" y="0"/>
                </a:lnTo>
                <a:lnTo>
                  <a:pt x="42" y="0"/>
                </a:lnTo>
                <a:cubicBezTo>
                  <a:pt x="18" y="0"/>
                  <a:pt x="0" y="19"/>
                  <a:pt x="0" y="43"/>
                </a:cubicBezTo>
                <a:cubicBezTo>
                  <a:pt x="0" y="61"/>
                  <a:pt x="18" y="85"/>
                  <a:pt x="42" y="85"/>
                </a:cubicBezTo>
                <a:cubicBezTo>
                  <a:pt x="66" y="85"/>
                  <a:pt x="84" y="61"/>
                  <a:pt x="84" y="43"/>
                </a:cubicBezTo>
                <a:cubicBezTo>
                  <a:pt x="84" y="19"/>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63" name="Freeform 997"/>
          <p:cNvSpPr>
            <a:spLocks noChangeArrowheads="1"/>
          </p:cNvSpPr>
          <p:nvPr/>
        </p:nvSpPr>
        <p:spPr bwMode="auto">
          <a:xfrm>
            <a:off x="11618169" y="4330779"/>
            <a:ext cx="145562" cy="145573"/>
          </a:xfrm>
          <a:custGeom>
            <a:avLst/>
            <a:gdLst>
              <a:gd name="T0" fmla="*/ 60 w 115"/>
              <a:gd name="T1" fmla="*/ 115 h 116"/>
              <a:gd name="T2" fmla="*/ 60 w 115"/>
              <a:gd name="T3" fmla="*/ 115 h 116"/>
              <a:gd name="T4" fmla="*/ 0 w 115"/>
              <a:gd name="T5" fmla="*/ 55 h 116"/>
              <a:gd name="T6" fmla="*/ 60 w 115"/>
              <a:gd name="T7" fmla="*/ 0 h 116"/>
              <a:gd name="T8" fmla="*/ 114 w 115"/>
              <a:gd name="T9" fmla="*/ 55 h 116"/>
              <a:gd name="T10" fmla="*/ 60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60" y="115"/>
                </a:moveTo>
                <a:lnTo>
                  <a:pt x="60" y="115"/>
                </a:lnTo>
                <a:cubicBezTo>
                  <a:pt x="24" y="115"/>
                  <a:pt x="0" y="91"/>
                  <a:pt x="0" y="55"/>
                </a:cubicBezTo>
                <a:cubicBezTo>
                  <a:pt x="0" y="25"/>
                  <a:pt x="24" y="0"/>
                  <a:pt x="60" y="0"/>
                </a:cubicBezTo>
                <a:cubicBezTo>
                  <a:pt x="90" y="0"/>
                  <a:pt x="114" y="25"/>
                  <a:pt x="114" y="55"/>
                </a:cubicBezTo>
                <a:cubicBezTo>
                  <a:pt x="114" y="91"/>
                  <a:pt x="90" y="115"/>
                  <a:pt x="60"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64" name="Freeform 998"/>
          <p:cNvSpPr>
            <a:spLocks noChangeArrowheads="1"/>
          </p:cNvSpPr>
          <p:nvPr/>
        </p:nvSpPr>
        <p:spPr bwMode="auto">
          <a:xfrm>
            <a:off x="11618169" y="4330779"/>
            <a:ext cx="145562" cy="145573"/>
          </a:xfrm>
          <a:custGeom>
            <a:avLst/>
            <a:gdLst>
              <a:gd name="T0" fmla="*/ 60 w 115"/>
              <a:gd name="T1" fmla="*/ 0 h 116"/>
              <a:gd name="T2" fmla="*/ 60 w 115"/>
              <a:gd name="T3" fmla="*/ 0 h 116"/>
              <a:gd name="T4" fmla="*/ 114 w 115"/>
              <a:gd name="T5" fmla="*/ 55 h 116"/>
              <a:gd name="T6" fmla="*/ 60 w 115"/>
              <a:gd name="T7" fmla="*/ 115 h 116"/>
              <a:gd name="T8" fmla="*/ 0 w 115"/>
              <a:gd name="T9" fmla="*/ 55 h 116"/>
              <a:gd name="T10" fmla="*/ 60 w 115"/>
              <a:gd name="T11" fmla="*/ 0 h 116"/>
              <a:gd name="T12" fmla="*/ 60 w 115"/>
              <a:gd name="T13" fmla="*/ 0 h 116"/>
              <a:gd name="T14" fmla="*/ 60 w 115"/>
              <a:gd name="T15" fmla="*/ 0 h 116"/>
              <a:gd name="T16" fmla="*/ 0 w 115"/>
              <a:gd name="T17" fmla="*/ 55 h 116"/>
              <a:gd name="T18" fmla="*/ 60 w 115"/>
              <a:gd name="T19" fmla="*/ 115 h 116"/>
              <a:gd name="T20" fmla="*/ 114 w 115"/>
              <a:gd name="T21" fmla="*/ 55 h 116"/>
              <a:gd name="T22" fmla="*/ 60 w 115"/>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6">
                <a:moveTo>
                  <a:pt x="60" y="0"/>
                </a:moveTo>
                <a:lnTo>
                  <a:pt x="60" y="0"/>
                </a:lnTo>
                <a:cubicBezTo>
                  <a:pt x="90" y="0"/>
                  <a:pt x="114" y="25"/>
                  <a:pt x="114" y="55"/>
                </a:cubicBezTo>
                <a:cubicBezTo>
                  <a:pt x="114" y="91"/>
                  <a:pt x="90" y="115"/>
                  <a:pt x="60" y="115"/>
                </a:cubicBezTo>
                <a:cubicBezTo>
                  <a:pt x="30" y="115"/>
                  <a:pt x="0" y="91"/>
                  <a:pt x="0" y="55"/>
                </a:cubicBezTo>
                <a:cubicBezTo>
                  <a:pt x="0" y="25"/>
                  <a:pt x="30" y="0"/>
                  <a:pt x="60" y="0"/>
                </a:cubicBezTo>
                <a:lnTo>
                  <a:pt x="60" y="0"/>
                </a:lnTo>
                <a:lnTo>
                  <a:pt x="60" y="0"/>
                </a:lnTo>
                <a:cubicBezTo>
                  <a:pt x="24" y="0"/>
                  <a:pt x="0" y="25"/>
                  <a:pt x="0" y="55"/>
                </a:cubicBezTo>
                <a:cubicBezTo>
                  <a:pt x="0" y="91"/>
                  <a:pt x="24" y="115"/>
                  <a:pt x="60" y="115"/>
                </a:cubicBezTo>
                <a:cubicBezTo>
                  <a:pt x="90" y="115"/>
                  <a:pt x="114" y="91"/>
                  <a:pt x="114" y="55"/>
                </a:cubicBezTo>
                <a:cubicBezTo>
                  <a:pt x="114" y="25"/>
                  <a:pt x="90" y="0"/>
                  <a:pt x="6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65" name="Freeform 999"/>
          <p:cNvSpPr>
            <a:spLocks noChangeArrowheads="1"/>
          </p:cNvSpPr>
          <p:nvPr/>
        </p:nvSpPr>
        <p:spPr bwMode="auto">
          <a:xfrm>
            <a:off x="11511794" y="4806692"/>
            <a:ext cx="190350" cy="190365"/>
          </a:xfrm>
          <a:custGeom>
            <a:avLst/>
            <a:gdLst>
              <a:gd name="T0" fmla="*/ 79 w 152"/>
              <a:gd name="T1" fmla="*/ 150 h 151"/>
              <a:gd name="T2" fmla="*/ 79 w 152"/>
              <a:gd name="T3" fmla="*/ 150 h 151"/>
              <a:gd name="T4" fmla="*/ 0 w 152"/>
              <a:gd name="T5" fmla="*/ 72 h 151"/>
              <a:gd name="T6" fmla="*/ 79 w 152"/>
              <a:gd name="T7" fmla="*/ 0 h 151"/>
              <a:gd name="T8" fmla="*/ 151 w 152"/>
              <a:gd name="T9" fmla="*/ 72 h 151"/>
              <a:gd name="T10" fmla="*/ 79 w 152"/>
              <a:gd name="T11" fmla="*/ 150 h 151"/>
            </a:gdLst>
            <a:ahLst/>
            <a:cxnLst>
              <a:cxn ang="0">
                <a:pos x="T0" y="T1"/>
              </a:cxn>
              <a:cxn ang="0">
                <a:pos x="T2" y="T3"/>
              </a:cxn>
              <a:cxn ang="0">
                <a:pos x="T4" y="T5"/>
              </a:cxn>
              <a:cxn ang="0">
                <a:pos x="T6" y="T7"/>
              </a:cxn>
              <a:cxn ang="0">
                <a:pos x="T8" y="T9"/>
              </a:cxn>
              <a:cxn ang="0">
                <a:pos x="T10" y="T11"/>
              </a:cxn>
            </a:cxnLst>
            <a:rect l="0" t="0" r="r" b="b"/>
            <a:pathLst>
              <a:path w="152" h="151">
                <a:moveTo>
                  <a:pt x="79" y="150"/>
                </a:moveTo>
                <a:lnTo>
                  <a:pt x="79" y="150"/>
                </a:lnTo>
                <a:cubicBezTo>
                  <a:pt x="37" y="150"/>
                  <a:pt x="0" y="114"/>
                  <a:pt x="0" y="72"/>
                </a:cubicBezTo>
                <a:cubicBezTo>
                  <a:pt x="0" y="36"/>
                  <a:pt x="37" y="0"/>
                  <a:pt x="79" y="0"/>
                </a:cubicBezTo>
                <a:cubicBezTo>
                  <a:pt x="115" y="0"/>
                  <a:pt x="151" y="36"/>
                  <a:pt x="151" y="72"/>
                </a:cubicBezTo>
                <a:cubicBezTo>
                  <a:pt x="151" y="114"/>
                  <a:pt x="115" y="150"/>
                  <a:pt x="79" y="15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66" name="Freeform 1000"/>
          <p:cNvSpPr>
            <a:spLocks noChangeArrowheads="1"/>
          </p:cNvSpPr>
          <p:nvPr/>
        </p:nvSpPr>
        <p:spPr bwMode="auto">
          <a:xfrm>
            <a:off x="11511794" y="4806692"/>
            <a:ext cx="190350" cy="190365"/>
          </a:xfrm>
          <a:custGeom>
            <a:avLst/>
            <a:gdLst>
              <a:gd name="T0" fmla="*/ 79 w 152"/>
              <a:gd name="T1" fmla="*/ 0 h 151"/>
              <a:gd name="T2" fmla="*/ 79 w 152"/>
              <a:gd name="T3" fmla="*/ 0 h 151"/>
              <a:gd name="T4" fmla="*/ 151 w 152"/>
              <a:gd name="T5" fmla="*/ 72 h 151"/>
              <a:gd name="T6" fmla="*/ 79 w 152"/>
              <a:gd name="T7" fmla="*/ 144 h 151"/>
              <a:gd name="T8" fmla="*/ 6 w 152"/>
              <a:gd name="T9" fmla="*/ 72 h 151"/>
              <a:gd name="T10" fmla="*/ 79 w 152"/>
              <a:gd name="T11" fmla="*/ 0 h 151"/>
              <a:gd name="T12" fmla="*/ 79 w 152"/>
              <a:gd name="T13" fmla="*/ 0 h 151"/>
              <a:gd name="T14" fmla="*/ 79 w 152"/>
              <a:gd name="T15" fmla="*/ 0 h 151"/>
              <a:gd name="T16" fmla="*/ 0 w 152"/>
              <a:gd name="T17" fmla="*/ 72 h 151"/>
              <a:gd name="T18" fmla="*/ 79 w 152"/>
              <a:gd name="T19" fmla="*/ 150 h 151"/>
              <a:gd name="T20" fmla="*/ 151 w 152"/>
              <a:gd name="T21" fmla="*/ 72 h 151"/>
              <a:gd name="T22" fmla="*/ 79 w 152"/>
              <a:gd name="T2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1">
                <a:moveTo>
                  <a:pt x="79" y="0"/>
                </a:moveTo>
                <a:lnTo>
                  <a:pt x="79" y="0"/>
                </a:lnTo>
                <a:cubicBezTo>
                  <a:pt x="115" y="0"/>
                  <a:pt x="151" y="36"/>
                  <a:pt x="151" y="72"/>
                </a:cubicBezTo>
                <a:cubicBezTo>
                  <a:pt x="151" y="114"/>
                  <a:pt x="115" y="144"/>
                  <a:pt x="79" y="144"/>
                </a:cubicBezTo>
                <a:cubicBezTo>
                  <a:pt x="37" y="144"/>
                  <a:pt x="6" y="114"/>
                  <a:pt x="6" y="72"/>
                </a:cubicBezTo>
                <a:cubicBezTo>
                  <a:pt x="6" y="36"/>
                  <a:pt x="37" y="0"/>
                  <a:pt x="79" y="0"/>
                </a:cubicBezTo>
                <a:lnTo>
                  <a:pt x="79" y="0"/>
                </a:lnTo>
                <a:lnTo>
                  <a:pt x="79" y="0"/>
                </a:lnTo>
                <a:cubicBezTo>
                  <a:pt x="37" y="0"/>
                  <a:pt x="0" y="30"/>
                  <a:pt x="0" y="72"/>
                </a:cubicBezTo>
                <a:cubicBezTo>
                  <a:pt x="0" y="114"/>
                  <a:pt x="37" y="150"/>
                  <a:pt x="79" y="150"/>
                </a:cubicBezTo>
                <a:cubicBezTo>
                  <a:pt x="121" y="150"/>
                  <a:pt x="151" y="114"/>
                  <a:pt x="151" y="72"/>
                </a:cubicBezTo>
                <a:cubicBezTo>
                  <a:pt x="151" y="30"/>
                  <a:pt x="121" y="0"/>
                  <a:pt x="7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67" name="Freeform 1001"/>
          <p:cNvSpPr>
            <a:spLocks noChangeArrowheads="1"/>
          </p:cNvSpPr>
          <p:nvPr/>
        </p:nvSpPr>
        <p:spPr bwMode="auto">
          <a:xfrm>
            <a:off x="11780527" y="4224400"/>
            <a:ext cx="145562" cy="145573"/>
          </a:xfrm>
          <a:custGeom>
            <a:avLst/>
            <a:gdLst>
              <a:gd name="T0" fmla="*/ 54 w 115"/>
              <a:gd name="T1" fmla="*/ 115 h 116"/>
              <a:gd name="T2" fmla="*/ 54 w 115"/>
              <a:gd name="T3" fmla="*/ 115 h 116"/>
              <a:gd name="T4" fmla="*/ 0 w 115"/>
              <a:gd name="T5" fmla="*/ 54 h 116"/>
              <a:gd name="T6" fmla="*/ 54 w 115"/>
              <a:gd name="T7" fmla="*/ 0 h 116"/>
              <a:gd name="T8" fmla="*/ 114 w 115"/>
              <a:gd name="T9" fmla="*/ 54 h 116"/>
              <a:gd name="T10" fmla="*/ 54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54" y="115"/>
                </a:moveTo>
                <a:lnTo>
                  <a:pt x="54" y="115"/>
                </a:lnTo>
                <a:cubicBezTo>
                  <a:pt x="24" y="115"/>
                  <a:pt x="0" y="91"/>
                  <a:pt x="0" y="54"/>
                </a:cubicBezTo>
                <a:cubicBezTo>
                  <a:pt x="0" y="24"/>
                  <a:pt x="24" y="0"/>
                  <a:pt x="54" y="0"/>
                </a:cubicBezTo>
                <a:cubicBezTo>
                  <a:pt x="84" y="0"/>
                  <a:pt x="114" y="24"/>
                  <a:pt x="114" y="54"/>
                </a:cubicBezTo>
                <a:cubicBezTo>
                  <a:pt x="114" y="91"/>
                  <a:pt x="84" y="115"/>
                  <a:pt x="54"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68" name="Freeform 1002"/>
          <p:cNvSpPr>
            <a:spLocks noChangeArrowheads="1"/>
          </p:cNvSpPr>
          <p:nvPr/>
        </p:nvSpPr>
        <p:spPr bwMode="auto">
          <a:xfrm>
            <a:off x="11780527" y="4224400"/>
            <a:ext cx="145562" cy="145573"/>
          </a:xfrm>
          <a:custGeom>
            <a:avLst/>
            <a:gdLst>
              <a:gd name="T0" fmla="*/ 54 w 115"/>
              <a:gd name="T1" fmla="*/ 0 h 116"/>
              <a:gd name="T2" fmla="*/ 54 w 115"/>
              <a:gd name="T3" fmla="*/ 0 h 116"/>
              <a:gd name="T4" fmla="*/ 114 w 115"/>
              <a:gd name="T5" fmla="*/ 54 h 116"/>
              <a:gd name="T6" fmla="*/ 54 w 115"/>
              <a:gd name="T7" fmla="*/ 115 h 116"/>
              <a:gd name="T8" fmla="*/ 0 w 115"/>
              <a:gd name="T9" fmla="*/ 54 h 116"/>
              <a:gd name="T10" fmla="*/ 54 w 115"/>
              <a:gd name="T11" fmla="*/ 0 h 116"/>
              <a:gd name="T12" fmla="*/ 54 w 115"/>
              <a:gd name="T13" fmla="*/ 0 h 116"/>
              <a:gd name="T14" fmla="*/ 54 w 115"/>
              <a:gd name="T15" fmla="*/ 0 h 116"/>
              <a:gd name="T16" fmla="*/ 0 w 115"/>
              <a:gd name="T17" fmla="*/ 54 h 116"/>
              <a:gd name="T18" fmla="*/ 54 w 115"/>
              <a:gd name="T19" fmla="*/ 115 h 116"/>
              <a:gd name="T20" fmla="*/ 114 w 115"/>
              <a:gd name="T21" fmla="*/ 54 h 116"/>
              <a:gd name="T22" fmla="*/ 54 w 115"/>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6">
                <a:moveTo>
                  <a:pt x="54" y="0"/>
                </a:moveTo>
                <a:lnTo>
                  <a:pt x="54" y="0"/>
                </a:lnTo>
                <a:cubicBezTo>
                  <a:pt x="84" y="0"/>
                  <a:pt x="114" y="24"/>
                  <a:pt x="114" y="54"/>
                </a:cubicBezTo>
                <a:cubicBezTo>
                  <a:pt x="114" y="91"/>
                  <a:pt x="84" y="115"/>
                  <a:pt x="54" y="115"/>
                </a:cubicBezTo>
                <a:cubicBezTo>
                  <a:pt x="24" y="115"/>
                  <a:pt x="0" y="91"/>
                  <a:pt x="0" y="54"/>
                </a:cubicBezTo>
                <a:cubicBezTo>
                  <a:pt x="0" y="24"/>
                  <a:pt x="24" y="0"/>
                  <a:pt x="54" y="0"/>
                </a:cubicBezTo>
                <a:lnTo>
                  <a:pt x="54" y="0"/>
                </a:lnTo>
                <a:lnTo>
                  <a:pt x="54" y="0"/>
                </a:lnTo>
                <a:cubicBezTo>
                  <a:pt x="24" y="0"/>
                  <a:pt x="0" y="24"/>
                  <a:pt x="0" y="54"/>
                </a:cubicBezTo>
                <a:cubicBezTo>
                  <a:pt x="0" y="91"/>
                  <a:pt x="24" y="115"/>
                  <a:pt x="54" y="115"/>
                </a:cubicBezTo>
                <a:cubicBezTo>
                  <a:pt x="90" y="115"/>
                  <a:pt x="114" y="91"/>
                  <a:pt x="114" y="54"/>
                </a:cubicBezTo>
                <a:cubicBezTo>
                  <a:pt x="114" y="24"/>
                  <a:pt x="90" y="0"/>
                  <a:pt x="5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69" name="Freeform 1003"/>
          <p:cNvSpPr>
            <a:spLocks noChangeArrowheads="1"/>
          </p:cNvSpPr>
          <p:nvPr/>
        </p:nvSpPr>
        <p:spPr bwMode="auto">
          <a:xfrm>
            <a:off x="9893800" y="4683515"/>
            <a:ext cx="341513" cy="341535"/>
          </a:xfrm>
          <a:custGeom>
            <a:avLst/>
            <a:gdLst>
              <a:gd name="T0" fmla="*/ 133 w 267"/>
              <a:gd name="T1" fmla="*/ 266 h 267"/>
              <a:gd name="T2" fmla="*/ 133 w 267"/>
              <a:gd name="T3" fmla="*/ 266 h 267"/>
              <a:gd name="T4" fmla="*/ 0 w 267"/>
              <a:gd name="T5" fmla="*/ 133 h 267"/>
              <a:gd name="T6" fmla="*/ 133 w 267"/>
              <a:gd name="T7" fmla="*/ 0 h 267"/>
              <a:gd name="T8" fmla="*/ 266 w 267"/>
              <a:gd name="T9" fmla="*/ 133 h 267"/>
              <a:gd name="T10" fmla="*/ 133 w 267"/>
              <a:gd name="T11" fmla="*/ 266 h 267"/>
            </a:gdLst>
            <a:ahLst/>
            <a:cxnLst>
              <a:cxn ang="0">
                <a:pos x="T0" y="T1"/>
              </a:cxn>
              <a:cxn ang="0">
                <a:pos x="T2" y="T3"/>
              </a:cxn>
              <a:cxn ang="0">
                <a:pos x="T4" y="T5"/>
              </a:cxn>
              <a:cxn ang="0">
                <a:pos x="T6" y="T7"/>
              </a:cxn>
              <a:cxn ang="0">
                <a:pos x="T8" y="T9"/>
              </a:cxn>
              <a:cxn ang="0">
                <a:pos x="T10" y="T11"/>
              </a:cxn>
            </a:cxnLst>
            <a:rect l="0" t="0" r="r" b="b"/>
            <a:pathLst>
              <a:path w="267" h="267">
                <a:moveTo>
                  <a:pt x="133" y="266"/>
                </a:moveTo>
                <a:lnTo>
                  <a:pt x="133" y="266"/>
                </a:lnTo>
                <a:cubicBezTo>
                  <a:pt x="61" y="266"/>
                  <a:pt x="0" y="205"/>
                  <a:pt x="0" y="133"/>
                </a:cubicBezTo>
                <a:cubicBezTo>
                  <a:pt x="0" y="60"/>
                  <a:pt x="61" y="0"/>
                  <a:pt x="133" y="0"/>
                </a:cubicBezTo>
                <a:cubicBezTo>
                  <a:pt x="212" y="0"/>
                  <a:pt x="266" y="60"/>
                  <a:pt x="266" y="133"/>
                </a:cubicBezTo>
                <a:cubicBezTo>
                  <a:pt x="266" y="205"/>
                  <a:pt x="212" y="266"/>
                  <a:pt x="133" y="26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70" name="Freeform 1004"/>
          <p:cNvSpPr>
            <a:spLocks noChangeArrowheads="1"/>
          </p:cNvSpPr>
          <p:nvPr/>
        </p:nvSpPr>
        <p:spPr bwMode="auto">
          <a:xfrm>
            <a:off x="9893800" y="4683515"/>
            <a:ext cx="347114" cy="341535"/>
          </a:xfrm>
          <a:custGeom>
            <a:avLst/>
            <a:gdLst>
              <a:gd name="T0" fmla="*/ 133 w 273"/>
              <a:gd name="T1" fmla="*/ 0 h 267"/>
              <a:gd name="T2" fmla="*/ 133 w 273"/>
              <a:gd name="T3" fmla="*/ 0 h 267"/>
              <a:gd name="T4" fmla="*/ 266 w 273"/>
              <a:gd name="T5" fmla="*/ 133 h 267"/>
              <a:gd name="T6" fmla="*/ 133 w 273"/>
              <a:gd name="T7" fmla="*/ 266 h 267"/>
              <a:gd name="T8" fmla="*/ 7 w 273"/>
              <a:gd name="T9" fmla="*/ 133 h 267"/>
              <a:gd name="T10" fmla="*/ 133 w 273"/>
              <a:gd name="T11" fmla="*/ 0 h 267"/>
              <a:gd name="T12" fmla="*/ 133 w 273"/>
              <a:gd name="T13" fmla="*/ 0 h 267"/>
              <a:gd name="T14" fmla="*/ 133 w 273"/>
              <a:gd name="T15" fmla="*/ 0 h 267"/>
              <a:gd name="T16" fmla="*/ 0 w 273"/>
              <a:gd name="T17" fmla="*/ 133 h 267"/>
              <a:gd name="T18" fmla="*/ 133 w 273"/>
              <a:gd name="T19" fmla="*/ 266 h 267"/>
              <a:gd name="T20" fmla="*/ 272 w 273"/>
              <a:gd name="T21" fmla="*/ 133 h 267"/>
              <a:gd name="T22" fmla="*/ 133 w 273"/>
              <a:gd name="T2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3" h="267">
                <a:moveTo>
                  <a:pt x="133" y="0"/>
                </a:moveTo>
                <a:lnTo>
                  <a:pt x="133" y="0"/>
                </a:lnTo>
                <a:cubicBezTo>
                  <a:pt x="206" y="0"/>
                  <a:pt x="266" y="60"/>
                  <a:pt x="266" y="133"/>
                </a:cubicBezTo>
                <a:cubicBezTo>
                  <a:pt x="266" y="205"/>
                  <a:pt x="206" y="266"/>
                  <a:pt x="133" y="266"/>
                </a:cubicBezTo>
                <a:cubicBezTo>
                  <a:pt x="61" y="266"/>
                  <a:pt x="7" y="205"/>
                  <a:pt x="7" y="133"/>
                </a:cubicBezTo>
                <a:cubicBezTo>
                  <a:pt x="7" y="60"/>
                  <a:pt x="61" y="0"/>
                  <a:pt x="133" y="0"/>
                </a:cubicBezTo>
                <a:lnTo>
                  <a:pt x="133" y="0"/>
                </a:lnTo>
                <a:lnTo>
                  <a:pt x="133" y="0"/>
                </a:lnTo>
                <a:cubicBezTo>
                  <a:pt x="61" y="0"/>
                  <a:pt x="0" y="60"/>
                  <a:pt x="0" y="133"/>
                </a:cubicBezTo>
                <a:cubicBezTo>
                  <a:pt x="0" y="205"/>
                  <a:pt x="61" y="266"/>
                  <a:pt x="133" y="266"/>
                </a:cubicBezTo>
                <a:cubicBezTo>
                  <a:pt x="212" y="266"/>
                  <a:pt x="272" y="205"/>
                  <a:pt x="272" y="133"/>
                </a:cubicBezTo>
                <a:cubicBezTo>
                  <a:pt x="272" y="60"/>
                  <a:pt x="212" y="0"/>
                  <a:pt x="13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71" name="Freeform 1005"/>
          <p:cNvSpPr>
            <a:spLocks noChangeArrowheads="1"/>
          </p:cNvSpPr>
          <p:nvPr/>
        </p:nvSpPr>
        <p:spPr bwMode="auto">
          <a:xfrm>
            <a:off x="10050560" y="5008251"/>
            <a:ext cx="335916" cy="341535"/>
          </a:xfrm>
          <a:custGeom>
            <a:avLst/>
            <a:gdLst>
              <a:gd name="T0" fmla="*/ 133 w 266"/>
              <a:gd name="T1" fmla="*/ 266 h 267"/>
              <a:gd name="T2" fmla="*/ 133 w 266"/>
              <a:gd name="T3" fmla="*/ 266 h 267"/>
              <a:gd name="T4" fmla="*/ 0 w 266"/>
              <a:gd name="T5" fmla="*/ 133 h 267"/>
              <a:gd name="T6" fmla="*/ 133 w 266"/>
              <a:gd name="T7" fmla="*/ 0 h 267"/>
              <a:gd name="T8" fmla="*/ 265 w 266"/>
              <a:gd name="T9" fmla="*/ 133 h 267"/>
              <a:gd name="T10" fmla="*/ 133 w 266"/>
              <a:gd name="T11" fmla="*/ 266 h 267"/>
            </a:gdLst>
            <a:ahLst/>
            <a:cxnLst>
              <a:cxn ang="0">
                <a:pos x="T0" y="T1"/>
              </a:cxn>
              <a:cxn ang="0">
                <a:pos x="T2" y="T3"/>
              </a:cxn>
              <a:cxn ang="0">
                <a:pos x="T4" y="T5"/>
              </a:cxn>
              <a:cxn ang="0">
                <a:pos x="T6" y="T7"/>
              </a:cxn>
              <a:cxn ang="0">
                <a:pos x="T8" y="T9"/>
              </a:cxn>
              <a:cxn ang="0">
                <a:pos x="T10" y="T11"/>
              </a:cxn>
            </a:cxnLst>
            <a:rect l="0" t="0" r="r" b="b"/>
            <a:pathLst>
              <a:path w="266" h="267">
                <a:moveTo>
                  <a:pt x="133" y="266"/>
                </a:moveTo>
                <a:lnTo>
                  <a:pt x="133" y="266"/>
                </a:lnTo>
                <a:cubicBezTo>
                  <a:pt x="60" y="266"/>
                  <a:pt x="0" y="206"/>
                  <a:pt x="0" y="133"/>
                </a:cubicBezTo>
                <a:cubicBezTo>
                  <a:pt x="0" y="61"/>
                  <a:pt x="60" y="0"/>
                  <a:pt x="133" y="0"/>
                </a:cubicBezTo>
                <a:cubicBezTo>
                  <a:pt x="205" y="0"/>
                  <a:pt x="265" y="61"/>
                  <a:pt x="265" y="133"/>
                </a:cubicBezTo>
                <a:cubicBezTo>
                  <a:pt x="265" y="206"/>
                  <a:pt x="205" y="266"/>
                  <a:pt x="133" y="26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72" name="Freeform 1006"/>
          <p:cNvSpPr>
            <a:spLocks noChangeArrowheads="1"/>
          </p:cNvSpPr>
          <p:nvPr/>
        </p:nvSpPr>
        <p:spPr bwMode="auto">
          <a:xfrm>
            <a:off x="10050560" y="5008251"/>
            <a:ext cx="335916" cy="341535"/>
          </a:xfrm>
          <a:custGeom>
            <a:avLst/>
            <a:gdLst>
              <a:gd name="T0" fmla="*/ 133 w 266"/>
              <a:gd name="T1" fmla="*/ 7 h 267"/>
              <a:gd name="T2" fmla="*/ 133 w 266"/>
              <a:gd name="T3" fmla="*/ 7 h 267"/>
              <a:gd name="T4" fmla="*/ 265 w 266"/>
              <a:gd name="T5" fmla="*/ 133 h 267"/>
              <a:gd name="T6" fmla="*/ 133 w 266"/>
              <a:gd name="T7" fmla="*/ 266 h 267"/>
              <a:gd name="T8" fmla="*/ 0 w 266"/>
              <a:gd name="T9" fmla="*/ 133 h 267"/>
              <a:gd name="T10" fmla="*/ 133 w 266"/>
              <a:gd name="T11" fmla="*/ 7 h 267"/>
              <a:gd name="T12" fmla="*/ 133 w 266"/>
              <a:gd name="T13" fmla="*/ 0 h 267"/>
              <a:gd name="T14" fmla="*/ 133 w 266"/>
              <a:gd name="T15" fmla="*/ 0 h 267"/>
              <a:gd name="T16" fmla="*/ 0 w 266"/>
              <a:gd name="T17" fmla="*/ 133 h 267"/>
              <a:gd name="T18" fmla="*/ 133 w 266"/>
              <a:gd name="T19" fmla="*/ 266 h 267"/>
              <a:gd name="T20" fmla="*/ 265 w 266"/>
              <a:gd name="T21" fmla="*/ 133 h 267"/>
              <a:gd name="T22" fmla="*/ 133 w 266"/>
              <a:gd name="T23" fmla="*/ 0 h 267"/>
              <a:gd name="T24" fmla="*/ 133 w 266"/>
              <a:gd name="T25" fmla="*/ 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67">
                <a:moveTo>
                  <a:pt x="133" y="7"/>
                </a:moveTo>
                <a:lnTo>
                  <a:pt x="133" y="7"/>
                </a:lnTo>
                <a:cubicBezTo>
                  <a:pt x="205" y="7"/>
                  <a:pt x="265" y="61"/>
                  <a:pt x="265" y="133"/>
                </a:cubicBezTo>
                <a:cubicBezTo>
                  <a:pt x="265" y="206"/>
                  <a:pt x="205" y="266"/>
                  <a:pt x="133" y="266"/>
                </a:cubicBezTo>
                <a:cubicBezTo>
                  <a:pt x="60" y="266"/>
                  <a:pt x="0" y="206"/>
                  <a:pt x="0" y="133"/>
                </a:cubicBezTo>
                <a:cubicBezTo>
                  <a:pt x="0" y="61"/>
                  <a:pt x="60" y="7"/>
                  <a:pt x="133" y="7"/>
                </a:cubicBezTo>
                <a:lnTo>
                  <a:pt x="133" y="0"/>
                </a:lnTo>
                <a:lnTo>
                  <a:pt x="133" y="0"/>
                </a:lnTo>
                <a:cubicBezTo>
                  <a:pt x="60" y="0"/>
                  <a:pt x="0" y="61"/>
                  <a:pt x="0" y="133"/>
                </a:cubicBezTo>
                <a:cubicBezTo>
                  <a:pt x="0" y="206"/>
                  <a:pt x="60" y="266"/>
                  <a:pt x="133" y="266"/>
                </a:cubicBezTo>
                <a:cubicBezTo>
                  <a:pt x="205" y="266"/>
                  <a:pt x="265" y="206"/>
                  <a:pt x="265" y="133"/>
                </a:cubicBezTo>
                <a:cubicBezTo>
                  <a:pt x="265" y="61"/>
                  <a:pt x="205" y="0"/>
                  <a:pt x="133" y="0"/>
                </a:cubicBezTo>
                <a:lnTo>
                  <a:pt x="133" y="7"/>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73" name="Freeform 1007"/>
          <p:cNvSpPr>
            <a:spLocks noChangeArrowheads="1"/>
          </p:cNvSpPr>
          <p:nvPr/>
        </p:nvSpPr>
        <p:spPr bwMode="auto">
          <a:xfrm>
            <a:off x="9742637" y="5736115"/>
            <a:ext cx="128771" cy="123177"/>
          </a:xfrm>
          <a:custGeom>
            <a:avLst/>
            <a:gdLst>
              <a:gd name="T0" fmla="*/ 48 w 103"/>
              <a:gd name="T1" fmla="*/ 96 h 97"/>
              <a:gd name="T2" fmla="*/ 48 w 103"/>
              <a:gd name="T3" fmla="*/ 96 h 97"/>
              <a:gd name="T4" fmla="*/ 0 w 103"/>
              <a:gd name="T5" fmla="*/ 48 h 97"/>
              <a:gd name="T6" fmla="*/ 48 w 103"/>
              <a:gd name="T7" fmla="*/ 0 h 97"/>
              <a:gd name="T8" fmla="*/ 102 w 103"/>
              <a:gd name="T9" fmla="*/ 48 h 97"/>
              <a:gd name="T10" fmla="*/ 48 w 103"/>
              <a:gd name="T11" fmla="*/ 96 h 97"/>
            </a:gdLst>
            <a:ahLst/>
            <a:cxnLst>
              <a:cxn ang="0">
                <a:pos x="T0" y="T1"/>
              </a:cxn>
              <a:cxn ang="0">
                <a:pos x="T2" y="T3"/>
              </a:cxn>
              <a:cxn ang="0">
                <a:pos x="T4" y="T5"/>
              </a:cxn>
              <a:cxn ang="0">
                <a:pos x="T6" y="T7"/>
              </a:cxn>
              <a:cxn ang="0">
                <a:pos x="T8" y="T9"/>
              </a:cxn>
              <a:cxn ang="0">
                <a:pos x="T10" y="T11"/>
              </a:cxn>
            </a:cxnLst>
            <a:rect l="0" t="0" r="r" b="b"/>
            <a:pathLst>
              <a:path w="103" h="97">
                <a:moveTo>
                  <a:pt x="48" y="96"/>
                </a:moveTo>
                <a:lnTo>
                  <a:pt x="48" y="96"/>
                </a:lnTo>
                <a:cubicBezTo>
                  <a:pt x="24" y="96"/>
                  <a:pt x="0" y="72"/>
                  <a:pt x="0" y="48"/>
                </a:cubicBezTo>
                <a:cubicBezTo>
                  <a:pt x="0" y="18"/>
                  <a:pt x="24" y="0"/>
                  <a:pt x="48" y="0"/>
                </a:cubicBezTo>
                <a:cubicBezTo>
                  <a:pt x="78" y="0"/>
                  <a:pt x="102" y="18"/>
                  <a:pt x="102" y="48"/>
                </a:cubicBezTo>
                <a:cubicBezTo>
                  <a:pt x="102" y="72"/>
                  <a:pt x="78" y="96"/>
                  <a:pt x="48" y="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74" name="Freeform 1008"/>
          <p:cNvSpPr>
            <a:spLocks noChangeArrowheads="1"/>
          </p:cNvSpPr>
          <p:nvPr/>
        </p:nvSpPr>
        <p:spPr bwMode="auto">
          <a:xfrm>
            <a:off x="9742637" y="5724917"/>
            <a:ext cx="128771" cy="128774"/>
          </a:xfrm>
          <a:custGeom>
            <a:avLst/>
            <a:gdLst>
              <a:gd name="T0" fmla="*/ 48 w 103"/>
              <a:gd name="T1" fmla="*/ 6 h 103"/>
              <a:gd name="T2" fmla="*/ 48 w 103"/>
              <a:gd name="T3" fmla="*/ 6 h 103"/>
              <a:gd name="T4" fmla="*/ 96 w 103"/>
              <a:gd name="T5" fmla="*/ 54 h 103"/>
              <a:gd name="T6" fmla="*/ 48 w 103"/>
              <a:gd name="T7" fmla="*/ 102 h 103"/>
              <a:gd name="T8" fmla="*/ 0 w 103"/>
              <a:gd name="T9" fmla="*/ 54 h 103"/>
              <a:gd name="T10" fmla="*/ 48 w 103"/>
              <a:gd name="T11" fmla="*/ 6 h 103"/>
              <a:gd name="T12" fmla="*/ 48 w 103"/>
              <a:gd name="T13" fmla="*/ 0 h 103"/>
              <a:gd name="T14" fmla="*/ 48 w 103"/>
              <a:gd name="T15" fmla="*/ 0 h 103"/>
              <a:gd name="T16" fmla="*/ 0 w 103"/>
              <a:gd name="T17" fmla="*/ 54 h 103"/>
              <a:gd name="T18" fmla="*/ 48 w 103"/>
              <a:gd name="T19" fmla="*/ 102 h 103"/>
              <a:gd name="T20" fmla="*/ 102 w 103"/>
              <a:gd name="T21" fmla="*/ 54 h 103"/>
              <a:gd name="T22" fmla="*/ 48 w 103"/>
              <a:gd name="T23" fmla="*/ 0 h 103"/>
              <a:gd name="T24" fmla="*/ 48 w 103"/>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03">
                <a:moveTo>
                  <a:pt x="48" y="6"/>
                </a:moveTo>
                <a:lnTo>
                  <a:pt x="48" y="6"/>
                </a:lnTo>
                <a:cubicBezTo>
                  <a:pt x="78" y="6"/>
                  <a:pt x="96" y="24"/>
                  <a:pt x="96" y="54"/>
                </a:cubicBezTo>
                <a:cubicBezTo>
                  <a:pt x="96" y="78"/>
                  <a:pt x="78" y="102"/>
                  <a:pt x="48" y="102"/>
                </a:cubicBezTo>
                <a:cubicBezTo>
                  <a:pt x="24" y="102"/>
                  <a:pt x="0" y="78"/>
                  <a:pt x="0" y="54"/>
                </a:cubicBezTo>
                <a:cubicBezTo>
                  <a:pt x="0" y="24"/>
                  <a:pt x="24" y="6"/>
                  <a:pt x="48" y="6"/>
                </a:cubicBezTo>
                <a:lnTo>
                  <a:pt x="48" y="0"/>
                </a:lnTo>
                <a:lnTo>
                  <a:pt x="48" y="0"/>
                </a:lnTo>
                <a:cubicBezTo>
                  <a:pt x="24" y="0"/>
                  <a:pt x="0" y="24"/>
                  <a:pt x="0" y="54"/>
                </a:cubicBezTo>
                <a:cubicBezTo>
                  <a:pt x="0" y="78"/>
                  <a:pt x="24" y="102"/>
                  <a:pt x="48" y="102"/>
                </a:cubicBezTo>
                <a:cubicBezTo>
                  <a:pt x="78" y="102"/>
                  <a:pt x="102" y="78"/>
                  <a:pt x="102" y="54"/>
                </a:cubicBezTo>
                <a:cubicBezTo>
                  <a:pt x="102" y="24"/>
                  <a:pt x="78" y="0"/>
                  <a:pt x="48" y="0"/>
                </a:cubicBezTo>
                <a:lnTo>
                  <a:pt x="48"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75" name="Freeform 1009"/>
          <p:cNvSpPr>
            <a:spLocks noChangeArrowheads="1"/>
          </p:cNvSpPr>
          <p:nvPr/>
        </p:nvSpPr>
        <p:spPr bwMode="auto">
          <a:xfrm>
            <a:off x="9613873" y="5103431"/>
            <a:ext cx="123170" cy="134375"/>
          </a:xfrm>
          <a:custGeom>
            <a:avLst/>
            <a:gdLst>
              <a:gd name="T0" fmla="*/ 48 w 98"/>
              <a:gd name="T1" fmla="*/ 103 h 104"/>
              <a:gd name="T2" fmla="*/ 48 w 98"/>
              <a:gd name="T3" fmla="*/ 103 h 104"/>
              <a:gd name="T4" fmla="*/ 0 w 98"/>
              <a:gd name="T5" fmla="*/ 54 h 104"/>
              <a:gd name="T6" fmla="*/ 48 w 98"/>
              <a:gd name="T7" fmla="*/ 0 h 104"/>
              <a:gd name="T8" fmla="*/ 97 w 98"/>
              <a:gd name="T9" fmla="*/ 54 h 104"/>
              <a:gd name="T10" fmla="*/ 48 w 98"/>
              <a:gd name="T11" fmla="*/ 103 h 104"/>
            </a:gdLst>
            <a:ahLst/>
            <a:cxnLst>
              <a:cxn ang="0">
                <a:pos x="T0" y="T1"/>
              </a:cxn>
              <a:cxn ang="0">
                <a:pos x="T2" y="T3"/>
              </a:cxn>
              <a:cxn ang="0">
                <a:pos x="T4" y="T5"/>
              </a:cxn>
              <a:cxn ang="0">
                <a:pos x="T6" y="T7"/>
              </a:cxn>
              <a:cxn ang="0">
                <a:pos x="T8" y="T9"/>
              </a:cxn>
              <a:cxn ang="0">
                <a:pos x="T10" y="T11"/>
              </a:cxn>
            </a:cxnLst>
            <a:rect l="0" t="0" r="r" b="b"/>
            <a:pathLst>
              <a:path w="98" h="104">
                <a:moveTo>
                  <a:pt x="48" y="103"/>
                </a:moveTo>
                <a:lnTo>
                  <a:pt x="48" y="103"/>
                </a:lnTo>
                <a:cubicBezTo>
                  <a:pt x="24" y="103"/>
                  <a:pt x="0" y="78"/>
                  <a:pt x="0" y="54"/>
                </a:cubicBezTo>
                <a:cubicBezTo>
                  <a:pt x="0" y="24"/>
                  <a:pt x="24" y="0"/>
                  <a:pt x="48" y="0"/>
                </a:cubicBezTo>
                <a:cubicBezTo>
                  <a:pt x="79" y="0"/>
                  <a:pt x="97" y="24"/>
                  <a:pt x="97" y="54"/>
                </a:cubicBezTo>
                <a:cubicBezTo>
                  <a:pt x="97" y="78"/>
                  <a:pt x="79" y="103"/>
                  <a:pt x="48" y="10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76" name="Freeform 1010"/>
          <p:cNvSpPr>
            <a:spLocks noChangeArrowheads="1"/>
          </p:cNvSpPr>
          <p:nvPr/>
        </p:nvSpPr>
        <p:spPr bwMode="auto">
          <a:xfrm>
            <a:off x="9613873" y="5103431"/>
            <a:ext cx="123170" cy="134375"/>
          </a:xfrm>
          <a:custGeom>
            <a:avLst/>
            <a:gdLst>
              <a:gd name="T0" fmla="*/ 48 w 98"/>
              <a:gd name="T1" fmla="*/ 6 h 104"/>
              <a:gd name="T2" fmla="*/ 48 w 98"/>
              <a:gd name="T3" fmla="*/ 6 h 104"/>
              <a:gd name="T4" fmla="*/ 97 w 98"/>
              <a:gd name="T5" fmla="*/ 54 h 104"/>
              <a:gd name="T6" fmla="*/ 48 w 98"/>
              <a:gd name="T7" fmla="*/ 103 h 104"/>
              <a:gd name="T8" fmla="*/ 0 w 98"/>
              <a:gd name="T9" fmla="*/ 54 h 104"/>
              <a:gd name="T10" fmla="*/ 48 w 98"/>
              <a:gd name="T11" fmla="*/ 6 h 104"/>
              <a:gd name="T12" fmla="*/ 48 w 98"/>
              <a:gd name="T13" fmla="*/ 0 h 104"/>
              <a:gd name="T14" fmla="*/ 48 w 98"/>
              <a:gd name="T15" fmla="*/ 0 h 104"/>
              <a:gd name="T16" fmla="*/ 0 w 98"/>
              <a:gd name="T17" fmla="*/ 54 h 104"/>
              <a:gd name="T18" fmla="*/ 48 w 98"/>
              <a:gd name="T19" fmla="*/ 103 h 104"/>
              <a:gd name="T20" fmla="*/ 97 w 98"/>
              <a:gd name="T21" fmla="*/ 54 h 104"/>
              <a:gd name="T22" fmla="*/ 48 w 98"/>
              <a:gd name="T23" fmla="*/ 0 h 104"/>
              <a:gd name="T24" fmla="*/ 48 w 98"/>
              <a:gd name="T25" fmla="*/ 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04">
                <a:moveTo>
                  <a:pt x="48" y="6"/>
                </a:moveTo>
                <a:lnTo>
                  <a:pt x="48" y="6"/>
                </a:lnTo>
                <a:cubicBezTo>
                  <a:pt x="73" y="6"/>
                  <a:pt x="97" y="24"/>
                  <a:pt x="97" y="54"/>
                </a:cubicBezTo>
                <a:cubicBezTo>
                  <a:pt x="97" y="78"/>
                  <a:pt x="73" y="103"/>
                  <a:pt x="48" y="103"/>
                </a:cubicBezTo>
                <a:cubicBezTo>
                  <a:pt x="24" y="103"/>
                  <a:pt x="0" y="78"/>
                  <a:pt x="0" y="54"/>
                </a:cubicBezTo>
                <a:cubicBezTo>
                  <a:pt x="0" y="24"/>
                  <a:pt x="24" y="6"/>
                  <a:pt x="48" y="6"/>
                </a:cubicBezTo>
                <a:lnTo>
                  <a:pt x="48" y="0"/>
                </a:lnTo>
                <a:lnTo>
                  <a:pt x="48" y="0"/>
                </a:lnTo>
                <a:cubicBezTo>
                  <a:pt x="24" y="0"/>
                  <a:pt x="0" y="24"/>
                  <a:pt x="0" y="54"/>
                </a:cubicBezTo>
                <a:cubicBezTo>
                  <a:pt x="0" y="78"/>
                  <a:pt x="24" y="103"/>
                  <a:pt x="48" y="103"/>
                </a:cubicBezTo>
                <a:cubicBezTo>
                  <a:pt x="79" y="103"/>
                  <a:pt x="97" y="78"/>
                  <a:pt x="97" y="54"/>
                </a:cubicBezTo>
                <a:cubicBezTo>
                  <a:pt x="97" y="24"/>
                  <a:pt x="79" y="0"/>
                  <a:pt x="48" y="0"/>
                </a:cubicBezTo>
                <a:lnTo>
                  <a:pt x="48"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77" name="Freeform 1011"/>
          <p:cNvSpPr>
            <a:spLocks noChangeArrowheads="1"/>
          </p:cNvSpPr>
          <p:nvPr/>
        </p:nvSpPr>
        <p:spPr bwMode="auto">
          <a:xfrm>
            <a:off x="10184928" y="4560338"/>
            <a:ext cx="145562" cy="145573"/>
          </a:xfrm>
          <a:custGeom>
            <a:avLst/>
            <a:gdLst>
              <a:gd name="T0" fmla="*/ 54 w 115"/>
              <a:gd name="T1" fmla="*/ 114 h 115"/>
              <a:gd name="T2" fmla="*/ 54 w 115"/>
              <a:gd name="T3" fmla="*/ 114 h 115"/>
              <a:gd name="T4" fmla="*/ 0 w 115"/>
              <a:gd name="T5" fmla="*/ 60 h 115"/>
              <a:gd name="T6" fmla="*/ 54 w 115"/>
              <a:gd name="T7" fmla="*/ 0 h 115"/>
              <a:gd name="T8" fmla="*/ 114 w 115"/>
              <a:gd name="T9" fmla="*/ 60 h 115"/>
              <a:gd name="T10" fmla="*/ 54 w 115"/>
              <a:gd name="T11" fmla="*/ 114 h 115"/>
            </a:gdLst>
            <a:ahLst/>
            <a:cxnLst>
              <a:cxn ang="0">
                <a:pos x="T0" y="T1"/>
              </a:cxn>
              <a:cxn ang="0">
                <a:pos x="T2" y="T3"/>
              </a:cxn>
              <a:cxn ang="0">
                <a:pos x="T4" y="T5"/>
              </a:cxn>
              <a:cxn ang="0">
                <a:pos x="T6" y="T7"/>
              </a:cxn>
              <a:cxn ang="0">
                <a:pos x="T8" y="T9"/>
              </a:cxn>
              <a:cxn ang="0">
                <a:pos x="T10" y="T11"/>
              </a:cxn>
            </a:cxnLst>
            <a:rect l="0" t="0" r="r" b="b"/>
            <a:pathLst>
              <a:path w="115" h="115">
                <a:moveTo>
                  <a:pt x="54" y="114"/>
                </a:moveTo>
                <a:lnTo>
                  <a:pt x="54" y="114"/>
                </a:lnTo>
                <a:cubicBezTo>
                  <a:pt x="24" y="114"/>
                  <a:pt x="0" y="90"/>
                  <a:pt x="0" y="60"/>
                </a:cubicBezTo>
                <a:cubicBezTo>
                  <a:pt x="0" y="24"/>
                  <a:pt x="24" y="0"/>
                  <a:pt x="54" y="0"/>
                </a:cubicBezTo>
                <a:cubicBezTo>
                  <a:pt x="90" y="0"/>
                  <a:pt x="114" y="24"/>
                  <a:pt x="114" y="60"/>
                </a:cubicBezTo>
                <a:cubicBezTo>
                  <a:pt x="114" y="90"/>
                  <a:pt x="90" y="114"/>
                  <a:pt x="54"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78" name="Freeform 1012"/>
          <p:cNvSpPr>
            <a:spLocks noChangeArrowheads="1"/>
          </p:cNvSpPr>
          <p:nvPr/>
        </p:nvSpPr>
        <p:spPr bwMode="auto">
          <a:xfrm>
            <a:off x="10184928" y="4560338"/>
            <a:ext cx="145562" cy="145573"/>
          </a:xfrm>
          <a:custGeom>
            <a:avLst/>
            <a:gdLst>
              <a:gd name="T0" fmla="*/ 54 w 115"/>
              <a:gd name="T1" fmla="*/ 0 h 115"/>
              <a:gd name="T2" fmla="*/ 54 w 115"/>
              <a:gd name="T3" fmla="*/ 0 h 115"/>
              <a:gd name="T4" fmla="*/ 114 w 115"/>
              <a:gd name="T5" fmla="*/ 60 h 115"/>
              <a:gd name="T6" fmla="*/ 54 w 115"/>
              <a:gd name="T7" fmla="*/ 114 h 115"/>
              <a:gd name="T8" fmla="*/ 0 w 115"/>
              <a:gd name="T9" fmla="*/ 60 h 115"/>
              <a:gd name="T10" fmla="*/ 54 w 115"/>
              <a:gd name="T11" fmla="*/ 0 h 115"/>
              <a:gd name="T12" fmla="*/ 54 w 115"/>
              <a:gd name="T13" fmla="*/ 0 h 115"/>
              <a:gd name="T14" fmla="*/ 54 w 115"/>
              <a:gd name="T15" fmla="*/ 0 h 115"/>
              <a:gd name="T16" fmla="*/ 0 w 115"/>
              <a:gd name="T17" fmla="*/ 60 h 115"/>
              <a:gd name="T18" fmla="*/ 54 w 115"/>
              <a:gd name="T19" fmla="*/ 114 h 115"/>
              <a:gd name="T20" fmla="*/ 114 w 115"/>
              <a:gd name="T21" fmla="*/ 60 h 115"/>
              <a:gd name="T22" fmla="*/ 54 w 115"/>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54" y="0"/>
                </a:moveTo>
                <a:lnTo>
                  <a:pt x="54" y="0"/>
                </a:lnTo>
                <a:cubicBezTo>
                  <a:pt x="90" y="0"/>
                  <a:pt x="114" y="24"/>
                  <a:pt x="114" y="60"/>
                </a:cubicBezTo>
                <a:cubicBezTo>
                  <a:pt x="114" y="90"/>
                  <a:pt x="90" y="114"/>
                  <a:pt x="54" y="114"/>
                </a:cubicBezTo>
                <a:cubicBezTo>
                  <a:pt x="24" y="114"/>
                  <a:pt x="0" y="90"/>
                  <a:pt x="0" y="60"/>
                </a:cubicBezTo>
                <a:cubicBezTo>
                  <a:pt x="0" y="24"/>
                  <a:pt x="24" y="0"/>
                  <a:pt x="54" y="0"/>
                </a:cubicBezTo>
                <a:lnTo>
                  <a:pt x="54" y="0"/>
                </a:lnTo>
                <a:lnTo>
                  <a:pt x="54" y="0"/>
                </a:lnTo>
                <a:cubicBezTo>
                  <a:pt x="24" y="0"/>
                  <a:pt x="0" y="24"/>
                  <a:pt x="0" y="60"/>
                </a:cubicBezTo>
                <a:cubicBezTo>
                  <a:pt x="0" y="90"/>
                  <a:pt x="24" y="114"/>
                  <a:pt x="54" y="114"/>
                </a:cubicBezTo>
                <a:cubicBezTo>
                  <a:pt x="90" y="114"/>
                  <a:pt x="114" y="90"/>
                  <a:pt x="114" y="60"/>
                </a:cubicBezTo>
                <a:cubicBezTo>
                  <a:pt x="114" y="24"/>
                  <a:pt x="90" y="0"/>
                  <a:pt x="5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79" name="Freeform 1013"/>
          <p:cNvSpPr>
            <a:spLocks noChangeArrowheads="1"/>
          </p:cNvSpPr>
          <p:nvPr/>
        </p:nvSpPr>
        <p:spPr bwMode="auto">
          <a:xfrm>
            <a:off x="11517392" y="4056428"/>
            <a:ext cx="263132" cy="263149"/>
          </a:xfrm>
          <a:custGeom>
            <a:avLst/>
            <a:gdLst>
              <a:gd name="T0" fmla="*/ 103 w 207"/>
              <a:gd name="T1" fmla="*/ 206 h 207"/>
              <a:gd name="T2" fmla="*/ 103 w 207"/>
              <a:gd name="T3" fmla="*/ 206 h 207"/>
              <a:gd name="T4" fmla="*/ 0 w 207"/>
              <a:gd name="T5" fmla="*/ 103 h 207"/>
              <a:gd name="T6" fmla="*/ 103 w 207"/>
              <a:gd name="T7" fmla="*/ 0 h 207"/>
              <a:gd name="T8" fmla="*/ 206 w 207"/>
              <a:gd name="T9" fmla="*/ 103 h 207"/>
              <a:gd name="T10" fmla="*/ 103 w 207"/>
              <a:gd name="T11" fmla="*/ 206 h 207"/>
            </a:gdLst>
            <a:ahLst/>
            <a:cxnLst>
              <a:cxn ang="0">
                <a:pos x="T0" y="T1"/>
              </a:cxn>
              <a:cxn ang="0">
                <a:pos x="T2" y="T3"/>
              </a:cxn>
              <a:cxn ang="0">
                <a:pos x="T4" y="T5"/>
              </a:cxn>
              <a:cxn ang="0">
                <a:pos x="T6" y="T7"/>
              </a:cxn>
              <a:cxn ang="0">
                <a:pos x="T8" y="T9"/>
              </a:cxn>
              <a:cxn ang="0">
                <a:pos x="T10" y="T11"/>
              </a:cxn>
            </a:cxnLst>
            <a:rect l="0" t="0" r="r" b="b"/>
            <a:pathLst>
              <a:path w="207" h="207">
                <a:moveTo>
                  <a:pt x="103" y="206"/>
                </a:moveTo>
                <a:lnTo>
                  <a:pt x="103" y="206"/>
                </a:lnTo>
                <a:cubicBezTo>
                  <a:pt x="43" y="206"/>
                  <a:pt x="0" y="157"/>
                  <a:pt x="0" y="103"/>
                </a:cubicBezTo>
                <a:cubicBezTo>
                  <a:pt x="0" y="49"/>
                  <a:pt x="43" y="0"/>
                  <a:pt x="103" y="0"/>
                </a:cubicBezTo>
                <a:cubicBezTo>
                  <a:pt x="157" y="0"/>
                  <a:pt x="206" y="49"/>
                  <a:pt x="206" y="103"/>
                </a:cubicBezTo>
                <a:cubicBezTo>
                  <a:pt x="206" y="157"/>
                  <a:pt x="157" y="206"/>
                  <a:pt x="103" y="20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80" name="Freeform 1014"/>
          <p:cNvSpPr>
            <a:spLocks noChangeArrowheads="1"/>
          </p:cNvSpPr>
          <p:nvPr/>
        </p:nvSpPr>
        <p:spPr bwMode="auto">
          <a:xfrm>
            <a:off x="11517392" y="4056428"/>
            <a:ext cx="263132" cy="263149"/>
          </a:xfrm>
          <a:custGeom>
            <a:avLst/>
            <a:gdLst>
              <a:gd name="T0" fmla="*/ 103 w 207"/>
              <a:gd name="T1" fmla="*/ 0 h 207"/>
              <a:gd name="T2" fmla="*/ 103 w 207"/>
              <a:gd name="T3" fmla="*/ 0 h 207"/>
              <a:gd name="T4" fmla="*/ 200 w 207"/>
              <a:gd name="T5" fmla="*/ 103 h 207"/>
              <a:gd name="T6" fmla="*/ 103 w 207"/>
              <a:gd name="T7" fmla="*/ 206 h 207"/>
              <a:gd name="T8" fmla="*/ 0 w 207"/>
              <a:gd name="T9" fmla="*/ 103 h 207"/>
              <a:gd name="T10" fmla="*/ 103 w 207"/>
              <a:gd name="T11" fmla="*/ 0 h 207"/>
              <a:gd name="T12" fmla="*/ 103 w 207"/>
              <a:gd name="T13" fmla="*/ 0 h 207"/>
              <a:gd name="T14" fmla="*/ 103 w 207"/>
              <a:gd name="T15" fmla="*/ 0 h 207"/>
              <a:gd name="T16" fmla="*/ 0 w 207"/>
              <a:gd name="T17" fmla="*/ 103 h 207"/>
              <a:gd name="T18" fmla="*/ 103 w 207"/>
              <a:gd name="T19" fmla="*/ 206 h 207"/>
              <a:gd name="T20" fmla="*/ 206 w 207"/>
              <a:gd name="T21" fmla="*/ 103 h 207"/>
              <a:gd name="T22" fmla="*/ 103 w 207"/>
              <a:gd name="T2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07">
                <a:moveTo>
                  <a:pt x="103" y="0"/>
                </a:moveTo>
                <a:lnTo>
                  <a:pt x="103" y="0"/>
                </a:lnTo>
                <a:cubicBezTo>
                  <a:pt x="157" y="0"/>
                  <a:pt x="200" y="49"/>
                  <a:pt x="200" y="103"/>
                </a:cubicBezTo>
                <a:cubicBezTo>
                  <a:pt x="200" y="157"/>
                  <a:pt x="157" y="206"/>
                  <a:pt x="103" y="206"/>
                </a:cubicBezTo>
                <a:cubicBezTo>
                  <a:pt x="49" y="206"/>
                  <a:pt x="0" y="157"/>
                  <a:pt x="0" y="103"/>
                </a:cubicBezTo>
                <a:cubicBezTo>
                  <a:pt x="0" y="49"/>
                  <a:pt x="49" y="0"/>
                  <a:pt x="103" y="0"/>
                </a:cubicBezTo>
                <a:lnTo>
                  <a:pt x="103" y="0"/>
                </a:lnTo>
                <a:lnTo>
                  <a:pt x="103" y="0"/>
                </a:lnTo>
                <a:cubicBezTo>
                  <a:pt x="43" y="0"/>
                  <a:pt x="0" y="49"/>
                  <a:pt x="0" y="103"/>
                </a:cubicBezTo>
                <a:cubicBezTo>
                  <a:pt x="0" y="163"/>
                  <a:pt x="43" y="206"/>
                  <a:pt x="103" y="206"/>
                </a:cubicBezTo>
                <a:cubicBezTo>
                  <a:pt x="157" y="206"/>
                  <a:pt x="206" y="163"/>
                  <a:pt x="206" y="103"/>
                </a:cubicBezTo>
                <a:cubicBezTo>
                  <a:pt x="206" y="49"/>
                  <a:pt x="157" y="0"/>
                  <a:pt x="10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81" name="Freeform 1015"/>
          <p:cNvSpPr>
            <a:spLocks noChangeArrowheads="1"/>
          </p:cNvSpPr>
          <p:nvPr/>
        </p:nvSpPr>
        <p:spPr bwMode="auto">
          <a:xfrm>
            <a:off x="11427815" y="4560338"/>
            <a:ext cx="229541" cy="229555"/>
          </a:xfrm>
          <a:custGeom>
            <a:avLst/>
            <a:gdLst>
              <a:gd name="T0" fmla="*/ 91 w 182"/>
              <a:gd name="T1" fmla="*/ 180 h 181"/>
              <a:gd name="T2" fmla="*/ 91 w 182"/>
              <a:gd name="T3" fmla="*/ 180 h 181"/>
              <a:gd name="T4" fmla="*/ 0 w 182"/>
              <a:gd name="T5" fmla="*/ 90 h 181"/>
              <a:gd name="T6" fmla="*/ 91 w 182"/>
              <a:gd name="T7" fmla="*/ 0 h 181"/>
              <a:gd name="T8" fmla="*/ 181 w 182"/>
              <a:gd name="T9" fmla="*/ 90 h 181"/>
              <a:gd name="T10" fmla="*/ 91 w 182"/>
              <a:gd name="T11" fmla="*/ 180 h 181"/>
            </a:gdLst>
            <a:ahLst/>
            <a:cxnLst>
              <a:cxn ang="0">
                <a:pos x="T0" y="T1"/>
              </a:cxn>
              <a:cxn ang="0">
                <a:pos x="T2" y="T3"/>
              </a:cxn>
              <a:cxn ang="0">
                <a:pos x="T4" y="T5"/>
              </a:cxn>
              <a:cxn ang="0">
                <a:pos x="T6" y="T7"/>
              </a:cxn>
              <a:cxn ang="0">
                <a:pos x="T8" y="T9"/>
              </a:cxn>
              <a:cxn ang="0">
                <a:pos x="T10" y="T11"/>
              </a:cxn>
            </a:cxnLst>
            <a:rect l="0" t="0" r="r" b="b"/>
            <a:pathLst>
              <a:path w="182" h="181">
                <a:moveTo>
                  <a:pt x="91" y="180"/>
                </a:moveTo>
                <a:lnTo>
                  <a:pt x="91" y="180"/>
                </a:lnTo>
                <a:cubicBezTo>
                  <a:pt x="42" y="180"/>
                  <a:pt x="0" y="138"/>
                  <a:pt x="0" y="90"/>
                </a:cubicBezTo>
                <a:cubicBezTo>
                  <a:pt x="0" y="36"/>
                  <a:pt x="42" y="0"/>
                  <a:pt x="91" y="0"/>
                </a:cubicBezTo>
                <a:cubicBezTo>
                  <a:pt x="145" y="0"/>
                  <a:pt x="181" y="36"/>
                  <a:pt x="181" y="90"/>
                </a:cubicBezTo>
                <a:cubicBezTo>
                  <a:pt x="181" y="138"/>
                  <a:pt x="145" y="180"/>
                  <a:pt x="91" y="18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82" name="Freeform 1016"/>
          <p:cNvSpPr>
            <a:spLocks noChangeArrowheads="1"/>
          </p:cNvSpPr>
          <p:nvPr/>
        </p:nvSpPr>
        <p:spPr bwMode="auto">
          <a:xfrm>
            <a:off x="11427815" y="4554737"/>
            <a:ext cx="240739" cy="235156"/>
          </a:xfrm>
          <a:custGeom>
            <a:avLst/>
            <a:gdLst>
              <a:gd name="T0" fmla="*/ 91 w 188"/>
              <a:gd name="T1" fmla="*/ 6 h 187"/>
              <a:gd name="T2" fmla="*/ 91 w 188"/>
              <a:gd name="T3" fmla="*/ 6 h 187"/>
              <a:gd name="T4" fmla="*/ 181 w 188"/>
              <a:gd name="T5" fmla="*/ 96 h 187"/>
              <a:gd name="T6" fmla="*/ 91 w 188"/>
              <a:gd name="T7" fmla="*/ 181 h 187"/>
              <a:gd name="T8" fmla="*/ 6 w 188"/>
              <a:gd name="T9" fmla="*/ 96 h 187"/>
              <a:gd name="T10" fmla="*/ 91 w 188"/>
              <a:gd name="T11" fmla="*/ 6 h 187"/>
              <a:gd name="T12" fmla="*/ 91 w 188"/>
              <a:gd name="T13" fmla="*/ 0 h 187"/>
              <a:gd name="T14" fmla="*/ 91 w 188"/>
              <a:gd name="T15" fmla="*/ 0 h 187"/>
              <a:gd name="T16" fmla="*/ 0 w 188"/>
              <a:gd name="T17" fmla="*/ 96 h 187"/>
              <a:gd name="T18" fmla="*/ 91 w 188"/>
              <a:gd name="T19" fmla="*/ 186 h 187"/>
              <a:gd name="T20" fmla="*/ 187 w 188"/>
              <a:gd name="T21" fmla="*/ 96 h 187"/>
              <a:gd name="T22" fmla="*/ 91 w 188"/>
              <a:gd name="T23" fmla="*/ 0 h 187"/>
              <a:gd name="T24" fmla="*/ 91 w 188"/>
              <a:gd name="T25" fmla="*/ 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 h="187">
                <a:moveTo>
                  <a:pt x="91" y="6"/>
                </a:moveTo>
                <a:lnTo>
                  <a:pt x="91" y="6"/>
                </a:lnTo>
                <a:cubicBezTo>
                  <a:pt x="145" y="6"/>
                  <a:pt x="181" y="42"/>
                  <a:pt x="181" y="96"/>
                </a:cubicBezTo>
                <a:cubicBezTo>
                  <a:pt x="181" y="144"/>
                  <a:pt x="145" y="181"/>
                  <a:pt x="91" y="181"/>
                </a:cubicBezTo>
                <a:cubicBezTo>
                  <a:pt x="42" y="181"/>
                  <a:pt x="6" y="144"/>
                  <a:pt x="6" y="96"/>
                </a:cubicBezTo>
                <a:cubicBezTo>
                  <a:pt x="6" y="42"/>
                  <a:pt x="42" y="6"/>
                  <a:pt x="91" y="6"/>
                </a:cubicBezTo>
                <a:lnTo>
                  <a:pt x="91" y="0"/>
                </a:lnTo>
                <a:lnTo>
                  <a:pt x="91" y="0"/>
                </a:lnTo>
                <a:cubicBezTo>
                  <a:pt x="42" y="0"/>
                  <a:pt x="0" y="42"/>
                  <a:pt x="0" y="96"/>
                </a:cubicBezTo>
                <a:cubicBezTo>
                  <a:pt x="0" y="144"/>
                  <a:pt x="42" y="186"/>
                  <a:pt x="91" y="186"/>
                </a:cubicBezTo>
                <a:cubicBezTo>
                  <a:pt x="145" y="186"/>
                  <a:pt x="187" y="144"/>
                  <a:pt x="187" y="96"/>
                </a:cubicBezTo>
                <a:cubicBezTo>
                  <a:pt x="187" y="42"/>
                  <a:pt x="145" y="0"/>
                  <a:pt x="91" y="0"/>
                </a:cubicBezTo>
                <a:lnTo>
                  <a:pt x="91"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83" name="Freeform 1017"/>
          <p:cNvSpPr>
            <a:spLocks noChangeArrowheads="1"/>
          </p:cNvSpPr>
          <p:nvPr/>
        </p:nvSpPr>
        <p:spPr bwMode="auto">
          <a:xfrm>
            <a:off x="13600066" y="4403567"/>
            <a:ext cx="240739" cy="229555"/>
          </a:xfrm>
          <a:custGeom>
            <a:avLst/>
            <a:gdLst>
              <a:gd name="T0" fmla="*/ 97 w 189"/>
              <a:gd name="T1" fmla="*/ 181 h 182"/>
              <a:gd name="T2" fmla="*/ 97 w 189"/>
              <a:gd name="T3" fmla="*/ 181 h 182"/>
              <a:gd name="T4" fmla="*/ 0 w 189"/>
              <a:gd name="T5" fmla="*/ 90 h 182"/>
              <a:gd name="T6" fmla="*/ 97 w 189"/>
              <a:gd name="T7" fmla="*/ 0 h 182"/>
              <a:gd name="T8" fmla="*/ 188 w 189"/>
              <a:gd name="T9" fmla="*/ 90 h 182"/>
              <a:gd name="T10" fmla="*/ 97 w 189"/>
              <a:gd name="T11" fmla="*/ 181 h 182"/>
            </a:gdLst>
            <a:ahLst/>
            <a:cxnLst>
              <a:cxn ang="0">
                <a:pos x="T0" y="T1"/>
              </a:cxn>
              <a:cxn ang="0">
                <a:pos x="T2" y="T3"/>
              </a:cxn>
              <a:cxn ang="0">
                <a:pos x="T4" y="T5"/>
              </a:cxn>
              <a:cxn ang="0">
                <a:pos x="T6" y="T7"/>
              </a:cxn>
              <a:cxn ang="0">
                <a:pos x="T8" y="T9"/>
              </a:cxn>
              <a:cxn ang="0">
                <a:pos x="T10" y="T11"/>
              </a:cxn>
            </a:cxnLst>
            <a:rect l="0" t="0" r="r" b="b"/>
            <a:pathLst>
              <a:path w="189" h="182">
                <a:moveTo>
                  <a:pt x="97" y="181"/>
                </a:moveTo>
                <a:lnTo>
                  <a:pt x="97" y="181"/>
                </a:lnTo>
                <a:cubicBezTo>
                  <a:pt x="43" y="181"/>
                  <a:pt x="0" y="145"/>
                  <a:pt x="0" y="90"/>
                </a:cubicBezTo>
                <a:cubicBezTo>
                  <a:pt x="0" y="42"/>
                  <a:pt x="43" y="0"/>
                  <a:pt x="97" y="0"/>
                </a:cubicBezTo>
                <a:cubicBezTo>
                  <a:pt x="145" y="0"/>
                  <a:pt x="188" y="42"/>
                  <a:pt x="188" y="90"/>
                </a:cubicBezTo>
                <a:cubicBezTo>
                  <a:pt x="188" y="145"/>
                  <a:pt x="145" y="181"/>
                  <a:pt x="97" y="18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84" name="Freeform 1018"/>
          <p:cNvSpPr>
            <a:spLocks noChangeArrowheads="1"/>
          </p:cNvSpPr>
          <p:nvPr/>
        </p:nvSpPr>
        <p:spPr bwMode="auto">
          <a:xfrm>
            <a:off x="13600066" y="4403564"/>
            <a:ext cx="240739" cy="240753"/>
          </a:xfrm>
          <a:custGeom>
            <a:avLst/>
            <a:gdLst>
              <a:gd name="T0" fmla="*/ 97 w 189"/>
              <a:gd name="T1" fmla="*/ 0 h 188"/>
              <a:gd name="T2" fmla="*/ 97 w 189"/>
              <a:gd name="T3" fmla="*/ 0 h 188"/>
              <a:gd name="T4" fmla="*/ 182 w 189"/>
              <a:gd name="T5" fmla="*/ 90 h 188"/>
              <a:gd name="T6" fmla="*/ 97 w 189"/>
              <a:gd name="T7" fmla="*/ 181 h 188"/>
              <a:gd name="T8" fmla="*/ 7 w 189"/>
              <a:gd name="T9" fmla="*/ 90 h 188"/>
              <a:gd name="T10" fmla="*/ 97 w 189"/>
              <a:gd name="T11" fmla="*/ 0 h 188"/>
              <a:gd name="T12" fmla="*/ 97 w 189"/>
              <a:gd name="T13" fmla="*/ 0 h 188"/>
              <a:gd name="T14" fmla="*/ 97 w 189"/>
              <a:gd name="T15" fmla="*/ 0 h 188"/>
              <a:gd name="T16" fmla="*/ 0 w 189"/>
              <a:gd name="T17" fmla="*/ 90 h 188"/>
              <a:gd name="T18" fmla="*/ 97 w 189"/>
              <a:gd name="T19" fmla="*/ 187 h 188"/>
              <a:gd name="T20" fmla="*/ 188 w 189"/>
              <a:gd name="T21" fmla="*/ 90 h 188"/>
              <a:gd name="T22" fmla="*/ 97 w 189"/>
              <a:gd name="T23"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9" h="188">
                <a:moveTo>
                  <a:pt x="97" y="0"/>
                </a:moveTo>
                <a:lnTo>
                  <a:pt x="97" y="0"/>
                </a:lnTo>
                <a:cubicBezTo>
                  <a:pt x="145" y="0"/>
                  <a:pt x="182" y="42"/>
                  <a:pt x="182" y="90"/>
                </a:cubicBezTo>
                <a:cubicBezTo>
                  <a:pt x="182" y="145"/>
                  <a:pt x="145" y="181"/>
                  <a:pt x="97" y="181"/>
                </a:cubicBezTo>
                <a:cubicBezTo>
                  <a:pt x="43" y="181"/>
                  <a:pt x="7" y="145"/>
                  <a:pt x="7" y="90"/>
                </a:cubicBezTo>
                <a:cubicBezTo>
                  <a:pt x="7" y="42"/>
                  <a:pt x="43" y="0"/>
                  <a:pt x="97" y="0"/>
                </a:cubicBezTo>
                <a:lnTo>
                  <a:pt x="97" y="0"/>
                </a:lnTo>
                <a:lnTo>
                  <a:pt x="97" y="0"/>
                </a:lnTo>
                <a:cubicBezTo>
                  <a:pt x="43" y="0"/>
                  <a:pt x="0" y="42"/>
                  <a:pt x="0" y="90"/>
                </a:cubicBezTo>
                <a:cubicBezTo>
                  <a:pt x="0" y="145"/>
                  <a:pt x="43" y="187"/>
                  <a:pt x="97" y="187"/>
                </a:cubicBezTo>
                <a:cubicBezTo>
                  <a:pt x="145" y="187"/>
                  <a:pt x="188" y="145"/>
                  <a:pt x="188" y="90"/>
                </a:cubicBezTo>
                <a:cubicBezTo>
                  <a:pt x="188" y="42"/>
                  <a:pt x="145" y="0"/>
                  <a:pt x="9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85" name="Freeform 1019"/>
          <p:cNvSpPr>
            <a:spLocks noChangeArrowheads="1"/>
          </p:cNvSpPr>
          <p:nvPr/>
        </p:nvSpPr>
        <p:spPr bwMode="auto">
          <a:xfrm>
            <a:off x="14423058" y="4425959"/>
            <a:ext cx="229545" cy="229555"/>
          </a:xfrm>
          <a:custGeom>
            <a:avLst/>
            <a:gdLst>
              <a:gd name="T0" fmla="*/ 91 w 182"/>
              <a:gd name="T1" fmla="*/ 181 h 182"/>
              <a:gd name="T2" fmla="*/ 91 w 182"/>
              <a:gd name="T3" fmla="*/ 181 h 182"/>
              <a:gd name="T4" fmla="*/ 0 w 182"/>
              <a:gd name="T5" fmla="*/ 90 h 182"/>
              <a:gd name="T6" fmla="*/ 91 w 182"/>
              <a:gd name="T7" fmla="*/ 0 h 182"/>
              <a:gd name="T8" fmla="*/ 181 w 182"/>
              <a:gd name="T9" fmla="*/ 90 h 182"/>
              <a:gd name="T10" fmla="*/ 91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1" y="181"/>
                </a:moveTo>
                <a:lnTo>
                  <a:pt x="91" y="181"/>
                </a:lnTo>
                <a:cubicBezTo>
                  <a:pt x="42" y="181"/>
                  <a:pt x="0" y="139"/>
                  <a:pt x="0" y="90"/>
                </a:cubicBezTo>
                <a:cubicBezTo>
                  <a:pt x="0" y="42"/>
                  <a:pt x="42" y="0"/>
                  <a:pt x="91" y="0"/>
                </a:cubicBezTo>
                <a:cubicBezTo>
                  <a:pt x="145" y="0"/>
                  <a:pt x="181" y="42"/>
                  <a:pt x="181" y="90"/>
                </a:cubicBezTo>
                <a:cubicBezTo>
                  <a:pt x="181" y="139"/>
                  <a:pt x="145" y="181"/>
                  <a:pt x="91" y="18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86" name="Freeform 1020"/>
          <p:cNvSpPr>
            <a:spLocks noChangeArrowheads="1"/>
          </p:cNvSpPr>
          <p:nvPr/>
        </p:nvSpPr>
        <p:spPr bwMode="auto">
          <a:xfrm>
            <a:off x="14423058" y="4425959"/>
            <a:ext cx="229545" cy="229555"/>
          </a:xfrm>
          <a:custGeom>
            <a:avLst/>
            <a:gdLst>
              <a:gd name="T0" fmla="*/ 91 w 182"/>
              <a:gd name="T1" fmla="*/ 0 h 182"/>
              <a:gd name="T2" fmla="*/ 91 w 182"/>
              <a:gd name="T3" fmla="*/ 0 h 182"/>
              <a:gd name="T4" fmla="*/ 181 w 182"/>
              <a:gd name="T5" fmla="*/ 90 h 182"/>
              <a:gd name="T6" fmla="*/ 91 w 182"/>
              <a:gd name="T7" fmla="*/ 181 h 182"/>
              <a:gd name="T8" fmla="*/ 0 w 182"/>
              <a:gd name="T9" fmla="*/ 90 h 182"/>
              <a:gd name="T10" fmla="*/ 91 w 182"/>
              <a:gd name="T11" fmla="*/ 0 h 182"/>
              <a:gd name="T12" fmla="*/ 91 w 182"/>
              <a:gd name="T13" fmla="*/ 0 h 182"/>
              <a:gd name="T14" fmla="*/ 91 w 182"/>
              <a:gd name="T15" fmla="*/ 0 h 182"/>
              <a:gd name="T16" fmla="*/ 0 w 182"/>
              <a:gd name="T17" fmla="*/ 90 h 182"/>
              <a:gd name="T18" fmla="*/ 91 w 182"/>
              <a:gd name="T19" fmla="*/ 181 h 182"/>
              <a:gd name="T20" fmla="*/ 181 w 182"/>
              <a:gd name="T21" fmla="*/ 90 h 182"/>
              <a:gd name="T22" fmla="*/ 91 w 182"/>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82">
                <a:moveTo>
                  <a:pt x="91" y="0"/>
                </a:moveTo>
                <a:lnTo>
                  <a:pt x="91" y="0"/>
                </a:lnTo>
                <a:cubicBezTo>
                  <a:pt x="139" y="0"/>
                  <a:pt x="181" y="42"/>
                  <a:pt x="181" y="90"/>
                </a:cubicBezTo>
                <a:cubicBezTo>
                  <a:pt x="181" y="139"/>
                  <a:pt x="139" y="181"/>
                  <a:pt x="91" y="181"/>
                </a:cubicBezTo>
                <a:cubicBezTo>
                  <a:pt x="42" y="181"/>
                  <a:pt x="0" y="139"/>
                  <a:pt x="0" y="90"/>
                </a:cubicBezTo>
                <a:cubicBezTo>
                  <a:pt x="0" y="42"/>
                  <a:pt x="42" y="0"/>
                  <a:pt x="91" y="0"/>
                </a:cubicBezTo>
                <a:lnTo>
                  <a:pt x="91" y="0"/>
                </a:lnTo>
                <a:lnTo>
                  <a:pt x="91" y="0"/>
                </a:lnTo>
                <a:cubicBezTo>
                  <a:pt x="42" y="0"/>
                  <a:pt x="0" y="42"/>
                  <a:pt x="0" y="90"/>
                </a:cubicBezTo>
                <a:cubicBezTo>
                  <a:pt x="0" y="145"/>
                  <a:pt x="42" y="181"/>
                  <a:pt x="91" y="181"/>
                </a:cubicBezTo>
                <a:cubicBezTo>
                  <a:pt x="145" y="181"/>
                  <a:pt x="181" y="145"/>
                  <a:pt x="181" y="90"/>
                </a:cubicBezTo>
                <a:cubicBezTo>
                  <a:pt x="181" y="42"/>
                  <a:pt x="145" y="0"/>
                  <a:pt x="9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87" name="Freeform 1021"/>
          <p:cNvSpPr>
            <a:spLocks noChangeArrowheads="1"/>
          </p:cNvSpPr>
          <p:nvPr/>
        </p:nvSpPr>
        <p:spPr bwMode="auto">
          <a:xfrm>
            <a:off x="11696548" y="5534553"/>
            <a:ext cx="274330" cy="268750"/>
          </a:xfrm>
          <a:custGeom>
            <a:avLst/>
            <a:gdLst>
              <a:gd name="T0" fmla="*/ 109 w 218"/>
              <a:gd name="T1" fmla="*/ 211 h 212"/>
              <a:gd name="T2" fmla="*/ 109 w 218"/>
              <a:gd name="T3" fmla="*/ 211 h 212"/>
              <a:gd name="T4" fmla="*/ 0 w 218"/>
              <a:gd name="T5" fmla="*/ 102 h 212"/>
              <a:gd name="T6" fmla="*/ 109 w 218"/>
              <a:gd name="T7" fmla="*/ 0 h 212"/>
              <a:gd name="T8" fmla="*/ 217 w 218"/>
              <a:gd name="T9" fmla="*/ 102 h 212"/>
              <a:gd name="T10" fmla="*/ 109 w 218"/>
              <a:gd name="T11" fmla="*/ 211 h 212"/>
            </a:gdLst>
            <a:ahLst/>
            <a:cxnLst>
              <a:cxn ang="0">
                <a:pos x="T0" y="T1"/>
              </a:cxn>
              <a:cxn ang="0">
                <a:pos x="T2" y="T3"/>
              </a:cxn>
              <a:cxn ang="0">
                <a:pos x="T4" y="T5"/>
              </a:cxn>
              <a:cxn ang="0">
                <a:pos x="T6" y="T7"/>
              </a:cxn>
              <a:cxn ang="0">
                <a:pos x="T8" y="T9"/>
              </a:cxn>
              <a:cxn ang="0">
                <a:pos x="T10" y="T11"/>
              </a:cxn>
            </a:cxnLst>
            <a:rect l="0" t="0" r="r" b="b"/>
            <a:pathLst>
              <a:path w="218" h="212">
                <a:moveTo>
                  <a:pt x="109" y="211"/>
                </a:moveTo>
                <a:lnTo>
                  <a:pt x="109" y="211"/>
                </a:lnTo>
                <a:cubicBezTo>
                  <a:pt x="48" y="211"/>
                  <a:pt x="0" y="163"/>
                  <a:pt x="0" y="102"/>
                </a:cubicBezTo>
                <a:cubicBezTo>
                  <a:pt x="0" y="48"/>
                  <a:pt x="48" y="0"/>
                  <a:pt x="109" y="0"/>
                </a:cubicBezTo>
                <a:cubicBezTo>
                  <a:pt x="169" y="0"/>
                  <a:pt x="217" y="48"/>
                  <a:pt x="217" y="102"/>
                </a:cubicBezTo>
                <a:cubicBezTo>
                  <a:pt x="217" y="163"/>
                  <a:pt x="169" y="211"/>
                  <a:pt x="109" y="21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88" name="Freeform 1022"/>
          <p:cNvSpPr>
            <a:spLocks noChangeArrowheads="1"/>
          </p:cNvSpPr>
          <p:nvPr/>
        </p:nvSpPr>
        <p:spPr bwMode="auto">
          <a:xfrm>
            <a:off x="11696548" y="5534553"/>
            <a:ext cx="274330" cy="268750"/>
          </a:xfrm>
          <a:custGeom>
            <a:avLst/>
            <a:gdLst>
              <a:gd name="T0" fmla="*/ 109 w 218"/>
              <a:gd name="T1" fmla="*/ 0 h 212"/>
              <a:gd name="T2" fmla="*/ 109 w 218"/>
              <a:gd name="T3" fmla="*/ 0 h 212"/>
              <a:gd name="T4" fmla="*/ 211 w 218"/>
              <a:gd name="T5" fmla="*/ 102 h 212"/>
              <a:gd name="T6" fmla="*/ 109 w 218"/>
              <a:gd name="T7" fmla="*/ 211 h 212"/>
              <a:gd name="T8" fmla="*/ 0 w 218"/>
              <a:gd name="T9" fmla="*/ 102 h 212"/>
              <a:gd name="T10" fmla="*/ 109 w 218"/>
              <a:gd name="T11" fmla="*/ 0 h 212"/>
              <a:gd name="T12" fmla="*/ 109 w 218"/>
              <a:gd name="T13" fmla="*/ 0 h 212"/>
              <a:gd name="T14" fmla="*/ 109 w 218"/>
              <a:gd name="T15" fmla="*/ 0 h 212"/>
              <a:gd name="T16" fmla="*/ 0 w 218"/>
              <a:gd name="T17" fmla="*/ 102 h 212"/>
              <a:gd name="T18" fmla="*/ 109 w 218"/>
              <a:gd name="T19" fmla="*/ 211 h 212"/>
              <a:gd name="T20" fmla="*/ 217 w 218"/>
              <a:gd name="T21" fmla="*/ 102 h 212"/>
              <a:gd name="T22" fmla="*/ 109 w 218"/>
              <a:gd name="T2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8" h="212">
                <a:moveTo>
                  <a:pt x="109" y="0"/>
                </a:moveTo>
                <a:lnTo>
                  <a:pt x="109" y="0"/>
                </a:lnTo>
                <a:cubicBezTo>
                  <a:pt x="169" y="0"/>
                  <a:pt x="211" y="48"/>
                  <a:pt x="211" y="102"/>
                </a:cubicBezTo>
                <a:cubicBezTo>
                  <a:pt x="211" y="163"/>
                  <a:pt x="169" y="211"/>
                  <a:pt x="109" y="211"/>
                </a:cubicBezTo>
                <a:cubicBezTo>
                  <a:pt x="48" y="211"/>
                  <a:pt x="0" y="163"/>
                  <a:pt x="0" y="102"/>
                </a:cubicBezTo>
                <a:cubicBezTo>
                  <a:pt x="0" y="48"/>
                  <a:pt x="48" y="0"/>
                  <a:pt x="109" y="0"/>
                </a:cubicBezTo>
                <a:lnTo>
                  <a:pt x="109" y="0"/>
                </a:lnTo>
                <a:lnTo>
                  <a:pt x="109" y="0"/>
                </a:lnTo>
                <a:cubicBezTo>
                  <a:pt x="48" y="0"/>
                  <a:pt x="0" y="48"/>
                  <a:pt x="0" y="102"/>
                </a:cubicBezTo>
                <a:cubicBezTo>
                  <a:pt x="0" y="163"/>
                  <a:pt x="48" y="211"/>
                  <a:pt x="109" y="211"/>
                </a:cubicBezTo>
                <a:cubicBezTo>
                  <a:pt x="169" y="211"/>
                  <a:pt x="217" y="163"/>
                  <a:pt x="217" y="102"/>
                </a:cubicBezTo>
                <a:cubicBezTo>
                  <a:pt x="217" y="48"/>
                  <a:pt x="169" y="0"/>
                  <a:pt x="10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89" name="Freeform 1023"/>
          <p:cNvSpPr>
            <a:spLocks noChangeArrowheads="1"/>
          </p:cNvSpPr>
          <p:nvPr/>
        </p:nvSpPr>
        <p:spPr bwMode="auto">
          <a:xfrm>
            <a:off x="9709046" y="4952261"/>
            <a:ext cx="167958" cy="162368"/>
          </a:xfrm>
          <a:custGeom>
            <a:avLst/>
            <a:gdLst>
              <a:gd name="T0" fmla="*/ 66 w 133"/>
              <a:gd name="T1" fmla="*/ 127 h 128"/>
              <a:gd name="T2" fmla="*/ 66 w 133"/>
              <a:gd name="T3" fmla="*/ 127 h 128"/>
              <a:gd name="T4" fmla="*/ 0 w 133"/>
              <a:gd name="T5" fmla="*/ 61 h 128"/>
              <a:gd name="T6" fmla="*/ 66 w 133"/>
              <a:gd name="T7" fmla="*/ 0 h 128"/>
              <a:gd name="T8" fmla="*/ 132 w 133"/>
              <a:gd name="T9" fmla="*/ 61 h 128"/>
              <a:gd name="T10" fmla="*/ 66 w 133"/>
              <a:gd name="T11" fmla="*/ 127 h 128"/>
            </a:gdLst>
            <a:ahLst/>
            <a:cxnLst>
              <a:cxn ang="0">
                <a:pos x="T0" y="T1"/>
              </a:cxn>
              <a:cxn ang="0">
                <a:pos x="T2" y="T3"/>
              </a:cxn>
              <a:cxn ang="0">
                <a:pos x="T4" y="T5"/>
              </a:cxn>
              <a:cxn ang="0">
                <a:pos x="T6" y="T7"/>
              </a:cxn>
              <a:cxn ang="0">
                <a:pos x="T8" y="T9"/>
              </a:cxn>
              <a:cxn ang="0">
                <a:pos x="T10" y="T11"/>
              </a:cxn>
            </a:cxnLst>
            <a:rect l="0" t="0" r="r" b="b"/>
            <a:pathLst>
              <a:path w="133" h="128">
                <a:moveTo>
                  <a:pt x="66" y="127"/>
                </a:moveTo>
                <a:lnTo>
                  <a:pt x="66" y="127"/>
                </a:lnTo>
                <a:cubicBezTo>
                  <a:pt x="30" y="127"/>
                  <a:pt x="0" y="97"/>
                  <a:pt x="0" y="61"/>
                </a:cubicBezTo>
                <a:cubicBezTo>
                  <a:pt x="0" y="24"/>
                  <a:pt x="30" y="0"/>
                  <a:pt x="66" y="0"/>
                </a:cubicBezTo>
                <a:cubicBezTo>
                  <a:pt x="102" y="0"/>
                  <a:pt x="132" y="24"/>
                  <a:pt x="132" y="61"/>
                </a:cubicBezTo>
                <a:cubicBezTo>
                  <a:pt x="132" y="97"/>
                  <a:pt x="102" y="127"/>
                  <a:pt x="66" y="12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90" name="Freeform 1024"/>
          <p:cNvSpPr>
            <a:spLocks noChangeArrowheads="1"/>
          </p:cNvSpPr>
          <p:nvPr/>
        </p:nvSpPr>
        <p:spPr bwMode="auto">
          <a:xfrm>
            <a:off x="9709046" y="4946661"/>
            <a:ext cx="167958" cy="179167"/>
          </a:xfrm>
          <a:custGeom>
            <a:avLst/>
            <a:gdLst>
              <a:gd name="T0" fmla="*/ 66 w 133"/>
              <a:gd name="T1" fmla="*/ 6 h 140"/>
              <a:gd name="T2" fmla="*/ 66 w 133"/>
              <a:gd name="T3" fmla="*/ 6 h 140"/>
              <a:gd name="T4" fmla="*/ 132 w 133"/>
              <a:gd name="T5" fmla="*/ 67 h 140"/>
              <a:gd name="T6" fmla="*/ 66 w 133"/>
              <a:gd name="T7" fmla="*/ 133 h 140"/>
              <a:gd name="T8" fmla="*/ 6 w 133"/>
              <a:gd name="T9" fmla="*/ 67 h 140"/>
              <a:gd name="T10" fmla="*/ 66 w 133"/>
              <a:gd name="T11" fmla="*/ 6 h 140"/>
              <a:gd name="T12" fmla="*/ 66 w 133"/>
              <a:gd name="T13" fmla="*/ 0 h 140"/>
              <a:gd name="T14" fmla="*/ 66 w 133"/>
              <a:gd name="T15" fmla="*/ 0 h 140"/>
              <a:gd name="T16" fmla="*/ 0 w 133"/>
              <a:gd name="T17" fmla="*/ 67 h 140"/>
              <a:gd name="T18" fmla="*/ 66 w 133"/>
              <a:gd name="T19" fmla="*/ 139 h 140"/>
              <a:gd name="T20" fmla="*/ 132 w 133"/>
              <a:gd name="T21" fmla="*/ 67 h 140"/>
              <a:gd name="T22" fmla="*/ 66 w 133"/>
              <a:gd name="T23" fmla="*/ 0 h 140"/>
              <a:gd name="T24" fmla="*/ 66 w 133"/>
              <a:gd name="T25" fmla="*/ 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140">
                <a:moveTo>
                  <a:pt x="66" y="6"/>
                </a:moveTo>
                <a:lnTo>
                  <a:pt x="66" y="6"/>
                </a:lnTo>
                <a:cubicBezTo>
                  <a:pt x="102" y="6"/>
                  <a:pt x="132" y="36"/>
                  <a:pt x="132" y="67"/>
                </a:cubicBezTo>
                <a:cubicBezTo>
                  <a:pt x="132" y="103"/>
                  <a:pt x="102" y="133"/>
                  <a:pt x="66" y="133"/>
                </a:cubicBezTo>
                <a:cubicBezTo>
                  <a:pt x="30" y="133"/>
                  <a:pt x="6" y="103"/>
                  <a:pt x="6" y="67"/>
                </a:cubicBezTo>
                <a:cubicBezTo>
                  <a:pt x="6" y="36"/>
                  <a:pt x="30" y="6"/>
                  <a:pt x="66" y="6"/>
                </a:cubicBezTo>
                <a:lnTo>
                  <a:pt x="66" y="0"/>
                </a:lnTo>
                <a:lnTo>
                  <a:pt x="66" y="0"/>
                </a:lnTo>
                <a:cubicBezTo>
                  <a:pt x="30" y="0"/>
                  <a:pt x="0" y="30"/>
                  <a:pt x="0" y="67"/>
                </a:cubicBezTo>
                <a:cubicBezTo>
                  <a:pt x="0" y="109"/>
                  <a:pt x="30" y="139"/>
                  <a:pt x="66" y="139"/>
                </a:cubicBezTo>
                <a:cubicBezTo>
                  <a:pt x="102" y="139"/>
                  <a:pt x="132" y="109"/>
                  <a:pt x="132" y="67"/>
                </a:cubicBezTo>
                <a:cubicBezTo>
                  <a:pt x="132" y="30"/>
                  <a:pt x="102" y="0"/>
                  <a:pt x="66" y="0"/>
                </a:cubicBezTo>
                <a:lnTo>
                  <a:pt x="66"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91" name="Freeform 1025"/>
          <p:cNvSpPr>
            <a:spLocks noChangeArrowheads="1"/>
          </p:cNvSpPr>
          <p:nvPr/>
        </p:nvSpPr>
        <p:spPr bwMode="auto">
          <a:xfrm>
            <a:off x="9932991" y="4453952"/>
            <a:ext cx="190350" cy="184767"/>
          </a:xfrm>
          <a:custGeom>
            <a:avLst/>
            <a:gdLst>
              <a:gd name="T0" fmla="*/ 72 w 151"/>
              <a:gd name="T1" fmla="*/ 145 h 146"/>
              <a:gd name="T2" fmla="*/ 72 w 151"/>
              <a:gd name="T3" fmla="*/ 145 h 146"/>
              <a:gd name="T4" fmla="*/ 0 w 151"/>
              <a:gd name="T5" fmla="*/ 72 h 146"/>
              <a:gd name="T6" fmla="*/ 72 w 151"/>
              <a:gd name="T7" fmla="*/ 0 h 146"/>
              <a:gd name="T8" fmla="*/ 150 w 151"/>
              <a:gd name="T9" fmla="*/ 72 h 146"/>
              <a:gd name="T10" fmla="*/ 72 w 151"/>
              <a:gd name="T11" fmla="*/ 145 h 146"/>
            </a:gdLst>
            <a:ahLst/>
            <a:cxnLst>
              <a:cxn ang="0">
                <a:pos x="T0" y="T1"/>
              </a:cxn>
              <a:cxn ang="0">
                <a:pos x="T2" y="T3"/>
              </a:cxn>
              <a:cxn ang="0">
                <a:pos x="T4" y="T5"/>
              </a:cxn>
              <a:cxn ang="0">
                <a:pos x="T6" y="T7"/>
              </a:cxn>
              <a:cxn ang="0">
                <a:pos x="T8" y="T9"/>
              </a:cxn>
              <a:cxn ang="0">
                <a:pos x="T10" y="T11"/>
              </a:cxn>
            </a:cxnLst>
            <a:rect l="0" t="0" r="r" b="b"/>
            <a:pathLst>
              <a:path w="151" h="146">
                <a:moveTo>
                  <a:pt x="72" y="145"/>
                </a:moveTo>
                <a:lnTo>
                  <a:pt x="72" y="145"/>
                </a:lnTo>
                <a:cubicBezTo>
                  <a:pt x="36" y="145"/>
                  <a:pt x="0" y="115"/>
                  <a:pt x="0" y="72"/>
                </a:cubicBezTo>
                <a:cubicBezTo>
                  <a:pt x="0" y="30"/>
                  <a:pt x="36" y="0"/>
                  <a:pt x="72" y="0"/>
                </a:cubicBezTo>
                <a:cubicBezTo>
                  <a:pt x="114" y="0"/>
                  <a:pt x="150" y="30"/>
                  <a:pt x="150" y="72"/>
                </a:cubicBezTo>
                <a:cubicBezTo>
                  <a:pt x="150" y="115"/>
                  <a:pt x="114" y="145"/>
                  <a:pt x="72" y="14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92" name="Freeform 1026"/>
          <p:cNvSpPr>
            <a:spLocks noChangeArrowheads="1"/>
          </p:cNvSpPr>
          <p:nvPr/>
        </p:nvSpPr>
        <p:spPr bwMode="auto">
          <a:xfrm>
            <a:off x="9932991" y="4453952"/>
            <a:ext cx="190350" cy="190365"/>
          </a:xfrm>
          <a:custGeom>
            <a:avLst/>
            <a:gdLst>
              <a:gd name="T0" fmla="*/ 72 w 151"/>
              <a:gd name="T1" fmla="*/ 0 h 152"/>
              <a:gd name="T2" fmla="*/ 72 w 151"/>
              <a:gd name="T3" fmla="*/ 0 h 152"/>
              <a:gd name="T4" fmla="*/ 144 w 151"/>
              <a:gd name="T5" fmla="*/ 72 h 152"/>
              <a:gd name="T6" fmla="*/ 72 w 151"/>
              <a:gd name="T7" fmla="*/ 145 h 152"/>
              <a:gd name="T8" fmla="*/ 0 w 151"/>
              <a:gd name="T9" fmla="*/ 72 h 152"/>
              <a:gd name="T10" fmla="*/ 72 w 151"/>
              <a:gd name="T11" fmla="*/ 0 h 152"/>
              <a:gd name="T12" fmla="*/ 72 w 151"/>
              <a:gd name="T13" fmla="*/ 0 h 152"/>
              <a:gd name="T14" fmla="*/ 72 w 151"/>
              <a:gd name="T15" fmla="*/ 0 h 152"/>
              <a:gd name="T16" fmla="*/ 0 w 151"/>
              <a:gd name="T17" fmla="*/ 72 h 152"/>
              <a:gd name="T18" fmla="*/ 72 w 151"/>
              <a:gd name="T19" fmla="*/ 151 h 152"/>
              <a:gd name="T20" fmla="*/ 150 w 151"/>
              <a:gd name="T21" fmla="*/ 72 h 152"/>
              <a:gd name="T22" fmla="*/ 72 w 151"/>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 h="152">
                <a:moveTo>
                  <a:pt x="72" y="0"/>
                </a:moveTo>
                <a:lnTo>
                  <a:pt x="72" y="0"/>
                </a:lnTo>
                <a:cubicBezTo>
                  <a:pt x="114" y="0"/>
                  <a:pt x="144" y="36"/>
                  <a:pt x="144" y="72"/>
                </a:cubicBezTo>
                <a:cubicBezTo>
                  <a:pt x="144" y="115"/>
                  <a:pt x="114" y="145"/>
                  <a:pt x="72" y="145"/>
                </a:cubicBezTo>
                <a:cubicBezTo>
                  <a:pt x="36" y="145"/>
                  <a:pt x="0" y="115"/>
                  <a:pt x="0" y="72"/>
                </a:cubicBezTo>
                <a:cubicBezTo>
                  <a:pt x="0" y="36"/>
                  <a:pt x="36" y="0"/>
                  <a:pt x="72" y="0"/>
                </a:cubicBezTo>
                <a:lnTo>
                  <a:pt x="72" y="0"/>
                </a:lnTo>
                <a:lnTo>
                  <a:pt x="72" y="0"/>
                </a:lnTo>
                <a:cubicBezTo>
                  <a:pt x="30" y="0"/>
                  <a:pt x="0" y="30"/>
                  <a:pt x="0" y="72"/>
                </a:cubicBezTo>
                <a:cubicBezTo>
                  <a:pt x="0" y="115"/>
                  <a:pt x="30" y="151"/>
                  <a:pt x="72" y="151"/>
                </a:cubicBezTo>
                <a:cubicBezTo>
                  <a:pt x="114" y="151"/>
                  <a:pt x="150" y="115"/>
                  <a:pt x="150" y="72"/>
                </a:cubicBezTo>
                <a:cubicBezTo>
                  <a:pt x="150" y="30"/>
                  <a:pt x="114" y="0"/>
                  <a:pt x="7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93" name="Freeform 1027"/>
          <p:cNvSpPr>
            <a:spLocks noChangeArrowheads="1"/>
          </p:cNvSpPr>
          <p:nvPr/>
        </p:nvSpPr>
        <p:spPr bwMode="auto">
          <a:xfrm>
            <a:off x="9742637" y="4801091"/>
            <a:ext cx="128771" cy="123177"/>
          </a:xfrm>
          <a:custGeom>
            <a:avLst/>
            <a:gdLst>
              <a:gd name="T0" fmla="*/ 48 w 103"/>
              <a:gd name="T1" fmla="*/ 96 h 97"/>
              <a:gd name="T2" fmla="*/ 48 w 103"/>
              <a:gd name="T3" fmla="*/ 96 h 97"/>
              <a:gd name="T4" fmla="*/ 0 w 103"/>
              <a:gd name="T5" fmla="*/ 48 h 97"/>
              <a:gd name="T6" fmla="*/ 48 w 103"/>
              <a:gd name="T7" fmla="*/ 0 h 97"/>
              <a:gd name="T8" fmla="*/ 102 w 103"/>
              <a:gd name="T9" fmla="*/ 48 h 97"/>
              <a:gd name="T10" fmla="*/ 48 w 103"/>
              <a:gd name="T11" fmla="*/ 96 h 97"/>
            </a:gdLst>
            <a:ahLst/>
            <a:cxnLst>
              <a:cxn ang="0">
                <a:pos x="T0" y="T1"/>
              </a:cxn>
              <a:cxn ang="0">
                <a:pos x="T2" y="T3"/>
              </a:cxn>
              <a:cxn ang="0">
                <a:pos x="T4" y="T5"/>
              </a:cxn>
              <a:cxn ang="0">
                <a:pos x="T6" y="T7"/>
              </a:cxn>
              <a:cxn ang="0">
                <a:pos x="T8" y="T9"/>
              </a:cxn>
              <a:cxn ang="0">
                <a:pos x="T10" y="T11"/>
              </a:cxn>
            </a:cxnLst>
            <a:rect l="0" t="0" r="r" b="b"/>
            <a:pathLst>
              <a:path w="103" h="97">
                <a:moveTo>
                  <a:pt x="48" y="96"/>
                </a:moveTo>
                <a:lnTo>
                  <a:pt x="48" y="96"/>
                </a:lnTo>
                <a:cubicBezTo>
                  <a:pt x="24" y="96"/>
                  <a:pt x="0" y="72"/>
                  <a:pt x="0" y="48"/>
                </a:cubicBezTo>
                <a:cubicBezTo>
                  <a:pt x="0" y="18"/>
                  <a:pt x="24" y="0"/>
                  <a:pt x="48" y="0"/>
                </a:cubicBezTo>
                <a:cubicBezTo>
                  <a:pt x="78" y="0"/>
                  <a:pt x="102" y="18"/>
                  <a:pt x="102" y="48"/>
                </a:cubicBezTo>
                <a:cubicBezTo>
                  <a:pt x="102" y="72"/>
                  <a:pt x="78" y="96"/>
                  <a:pt x="48" y="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94" name="Freeform 1028"/>
          <p:cNvSpPr>
            <a:spLocks noChangeArrowheads="1"/>
          </p:cNvSpPr>
          <p:nvPr/>
        </p:nvSpPr>
        <p:spPr bwMode="auto">
          <a:xfrm>
            <a:off x="9742637" y="4789890"/>
            <a:ext cx="128771" cy="134375"/>
          </a:xfrm>
          <a:custGeom>
            <a:avLst/>
            <a:gdLst>
              <a:gd name="T0" fmla="*/ 48 w 103"/>
              <a:gd name="T1" fmla="*/ 7 h 104"/>
              <a:gd name="T2" fmla="*/ 48 w 103"/>
              <a:gd name="T3" fmla="*/ 7 h 104"/>
              <a:gd name="T4" fmla="*/ 96 w 103"/>
              <a:gd name="T5" fmla="*/ 55 h 104"/>
              <a:gd name="T6" fmla="*/ 48 w 103"/>
              <a:gd name="T7" fmla="*/ 103 h 104"/>
              <a:gd name="T8" fmla="*/ 0 w 103"/>
              <a:gd name="T9" fmla="*/ 55 h 104"/>
              <a:gd name="T10" fmla="*/ 48 w 103"/>
              <a:gd name="T11" fmla="*/ 7 h 104"/>
              <a:gd name="T12" fmla="*/ 48 w 103"/>
              <a:gd name="T13" fmla="*/ 0 h 104"/>
              <a:gd name="T14" fmla="*/ 48 w 103"/>
              <a:gd name="T15" fmla="*/ 0 h 104"/>
              <a:gd name="T16" fmla="*/ 0 w 103"/>
              <a:gd name="T17" fmla="*/ 55 h 104"/>
              <a:gd name="T18" fmla="*/ 48 w 103"/>
              <a:gd name="T19" fmla="*/ 103 h 104"/>
              <a:gd name="T20" fmla="*/ 102 w 103"/>
              <a:gd name="T21" fmla="*/ 55 h 104"/>
              <a:gd name="T22" fmla="*/ 48 w 103"/>
              <a:gd name="T23" fmla="*/ 0 h 104"/>
              <a:gd name="T24" fmla="*/ 48 w 103"/>
              <a:gd name="T25"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04">
                <a:moveTo>
                  <a:pt x="48" y="7"/>
                </a:moveTo>
                <a:lnTo>
                  <a:pt x="48" y="7"/>
                </a:lnTo>
                <a:cubicBezTo>
                  <a:pt x="78" y="7"/>
                  <a:pt x="96" y="25"/>
                  <a:pt x="96" y="55"/>
                </a:cubicBezTo>
                <a:cubicBezTo>
                  <a:pt x="96" y="79"/>
                  <a:pt x="78" y="103"/>
                  <a:pt x="48" y="103"/>
                </a:cubicBezTo>
                <a:cubicBezTo>
                  <a:pt x="24" y="103"/>
                  <a:pt x="0" y="79"/>
                  <a:pt x="0" y="55"/>
                </a:cubicBezTo>
                <a:cubicBezTo>
                  <a:pt x="0" y="25"/>
                  <a:pt x="24" y="7"/>
                  <a:pt x="48" y="7"/>
                </a:cubicBezTo>
                <a:lnTo>
                  <a:pt x="48" y="0"/>
                </a:lnTo>
                <a:lnTo>
                  <a:pt x="48" y="0"/>
                </a:lnTo>
                <a:cubicBezTo>
                  <a:pt x="24" y="0"/>
                  <a:pt x="0" y="25"/>
                  <a:pt x="0" y="55"/>
                </a:cubicBezTo>
                <a:cubicBezTo>
                  <a:pt x="0" y="79"/>
                  <a:pt x="24" y="103"/>
                  <a:pt x="48" y="103"/>
                </a:cubicBezTo>
                <a:cubicBezTo>
                  <a:pt x="78" y="103"/>
                  <a:pt x="102" y="79"/>
                  <a:pt x="102" y="55"/>
                </a:cubicBezTo>
                <a:cubicBezTo>
                  <a:pt x="102" y="25"/>
                  <a:pt x="78" y="0"/>
                  <a:pt x="48" y="0"/>
                </a:cubicBezTo>
                <a:lnTo>
                  <a:pt x="48" y="7"/>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95" name="Freeform 1029"/>
          <p:cNvSpPr>
            <a:spLocks noChangeArrowheads="1"/>
          </p:cNvSpPr>
          <p:nvPr/>
        </p:nvSpPr>
        <p:spPr bwMode="auto">
          <a:xfrm>
            <a:off x="10386476" y="4409161"/>
            <a:ext cx="167958" cy="162372"/>
          </a:xfrm>
          <a:custGeom>
            <a:avLst/>
            <a:gdLst>
              <a:gd name="T0" fmla="*/ 67 w 134"/>
              <a:gd name="T1" fmla="*/ 127 h 128"/>
              <a:gd name="T2" fmla="*/ 67 w 134"/>
              <a:gd name="T3" fmla="*/ 127 h 128"/>
              <a:gd name="T4" fmla="*/ 0 w 134"/>
              <a:gd name="T5" fmla="*/ 66 h 128"/>
              <a:gd name="T6" fmla="*/ 67 w 134"/>
              <a:gd name="T7" fmla="*/ 0 h 128"/>
              <a:gd name="T8" fmla="*/ 133 w 134"/>
              <a:gd name="T9" fmla="*/ 66 h 128"/>
              <a:gd name="T10" fmla="*/ 67 w 134"/>
              <a:gd name="T11" fmla="*/ 127 h 128"/>
            </a:gdLst>
            <a:ahLst/>
            <a:cxnLst>
              <a:cxn ang="0">
                <a:pos x="T0" y="T1"/>
              </a:cxn>
              <a:cxn ang="0">
                <a:pos x="T2" y="T3"/>
              </a:cxn>
              <a:cxn ang="0">
                <a:pos x="T4" y="T5"/>
              </a:cxn>
              <a:cxn ang="0">
                <a:pos x="T6" y="T7"/>
              </a:cxn>
              <a:cxn ang="0">
                <a:pos x="T8" y="T9"/>
              </a:cxn>
              <a:cxn ang="0">
                <a:pos x="T10" y="T11"/>
              </a:cxn>
            </a:cxnLst>
            <a:rect l="0" t="0" r="r" b="b"/>
            <a:pathLst>
              <a:path w="134" h="128">
                <a:moveTo>
                  <a:pt x="67" y="127"/>
                </a:moveTo>
                <a:lnTo>
                  <a:pt x="67" y="127"/>
                </a:lnTo>
                <a:cubicBezTo>
                  <a:pt x="31" y="127"/>
                  <a:pt x="0" y="102"/>
                  <a:pt x="0" y="66"/>
                </a:cubicBezTo>
                <a:cubicBezTo>
                  <a:pt x="0" y="30"/>
                  <a:pt x="31" y="0"/>
                  <a:pt x="67" y="0"/>
                </a:cubicBezTo>
                <a:cubicBezTo>
                  <a:pt x="103" y="0"/>
                  <a:pt x="133" y="30"/>
                  <a:pt x="133" y="66"/>
                </a:cubicBezTo>
                <a:cubicBezTo>
                  <a:pt x="133" y="102"/>
                  <a:pt x="103" y="127"/>
                  <a:pt x="67" y="12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96" name="Freeform 1030"/>
          <p:cNvSpPr>
            <a:spLocks noChangeArrowheads="1"/>
          </p:cNvSpPr>
          <p:nvPr/>
        </p:nvSpPr>
        <p:spPr bwMode="auto">
          <a:xfrm>
            <a:off x="10386476" y="4403564"/>
            <a:ext cx="167958" cy="179167"/>
          </a:xfrm>
          <a:custGeom>
            <a:avLst/>
            <a:gdLst>
              <a:gd name="T0" fmla="*/ 67 w 134"/>
              <a:gd name="T1" fmla="*/ 6 h 140"/>
              <a:gd name="T2" fmla="*/ 67 w 134"/>
              <a:gd name="T3" fmla="*/ 6 h 140"/>
              <a:gd name="T4" fmla="*/ 127 w 134"/>
              <a:gd name="T5" fmla="*/ 72 h 140"/>
              <a:gd name="T6" fmla="*/ 67 w 134"/>
              <a:gd name="T7" fmla="*/ 133 h 140"/>
              <a:gd name="T8" fmla="*/ 0 w 134"/>
              <a:gd name="T9" fmla="*/ 72 h 140"/>
              <a:gd name="T10" fmla="*/ 67 w 134"/>
              <a:gd name="T11" fmla="*/ 6 h 140"/>
              <a:gd name="T12" fmla="*/ 67 w 134"/>
              <a:gd name="T13" fmla="*/ 0 h 140"/>
              <a:gd name="T14" fmla="*/ 67 w 134"/>
              <a:gd name="T15" fmla="*/ 0 h 140"/>
              <a:gd name="T16" fmla="*/ 0 w 134"/>
              <a:gd name="T17" fmla="*/ 72 h 140"/>
              <a:gd name="T18" fmla="*/ 67 w 134"/>
              <a:gd name="T19" fmla="*/ 139 h 140"/>
              <a:gd name="T20" fmla="*/ 133 w 134"/>
              <a:gd name="T21" fmla="*/ 72 h 140"/>
              <a:gd name="T22" fmla="*/ 67 w 134"/>
              <a:gd name="T23" fmla="*/ 0 h 140"/>
              <a:gd name="T24" fmla="*/ 67 w 134"/>
              <a:gd name="T25" fmla="*/ 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40">
                <a:moveTo>
                  <a:pt x="67" y="6"/>
                </a:moveTo>
                <a:lnTo>
                  <a:pt x="67" y="6"/>
                </a:lnTo>
                <a:cubicBezTo>
                  <a:pt x="103" y="6"/>
                  <a:pt x="127" y="36"/>
                  <a:pt x="127" y="72"/>
                </a:cubicBezTo>
                <a:cubicBezTo>
                  <a:pt x="127" y="102"/>
                  <a:pt x="103" y="133"/>
                  <a:pt x="67" y="133"/>
                </a:cubicBezTo>
                <a:cubicBezTo>
                  <a:pt x="31" y="133"/>
                  <a:pt x="0" y="102"/>
                  <a:pt x="0" y="72"/>
                </a:cubicBezTo>
                <a:cubicBezTo>
                  <a:pt x="0" y="36"/>
                  <a:pt x="31" y="6"/>
                  <a:pt x="67" y="6"/>
                </a:cubicBezTo>
                <a:lnTo>
                  <a:pt x="67" y="0"/>
                </a:lnTo>
                <a:lnTo>
                  <a:pt x="67" y="0"/>
                </a:lnTo>
                <a:cubicBezTo>
                  <a:pt x="31" y="0"/>
                  <a:pt x="0" y="30"/>
                  <a:pt x="0" y="72"/>
                </a:cubicBezTo>
                <a:cubicBezTo>
                  <a:pt x="0" y="108"/>
                  <a:pt x="31" y="139"/>
                  <a:pt x="67" y="139"/>
                </a:cubicBezTo>
                <a:cubicBezTo>
                  <a:pt x="103" y="139"/>
                  <a:pt x="133" y="108"/>
                  <a:pt x="133" y="72"/>
                </a:cubicBezTo>
                <a:cubicBezTo>
                  <a:pt x="133" y="30"/>
                  <a:pt x="103" y="0"/>
                  <a:pt x="67" y="0"/>
                </a:cubicBezTo>
                <a:lnTo>
                  <a:pt x="67"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97" name="Freeform 1031"/>
          <p:cNvSpPr>
            <a:spLocks noChangeArrowheads="1"/>
          </p:cNvSpPr>
          <p:nvPr/>
        </p:nvSpPr>
        <p:spPr bwMode="auto">
          <a:xfrm>
            <a:off x="10156935" y="5736115"/>
            <a:ext cx="123170" cy="123177"/>
          </a:xfrm>
          <a:custGeom>
            <a:avLst/>
            <a:gdLst>
              <a:gd name="T0" fmla="*/ 48 w 97"/>
              <a:gd name="T1" fmla="*/ 96 h 97"/>
              <a:gd name="T2" fmla="*/ 48 w 97"/>
              <a:gd name="T3" fmla="*/ 96 h 97"/>
              <a:gd name="T4" fmla="*/ 0 w 97"/>
              <a:gd name="T5" fmla="*/ 48 h 97"/>
              <a:gd name="T6" fmla="*/ 48 w 97"/>
              <a:gd name="T7" fmla="*/ 0 h 97"/>
              <a:gd name="T8" fmla="*/ 96 w 97"/>
              <a:gd name="T9" fmla="*/ 48 h 97"/>
              <a:gd name="T10" fmla="*/ 48 w 97"/>
              <a:gd name="T11" fmla="*/ 96 h 97"/>
            </a:gdLst>
            <a:ahLst/>
            <a:cxnLst>
              <a:cxn ang="0">
                <a:pos x="T0" y="T1"/>
              </a:cxn>
              <a:cxn ang="0">
                <a:pos x="T2" y="T3"/>
              </a:cxn>
              <a:cxn ang="0">
                <a:pos x="T4" y="T5"/>
              </a:cxn>
              <a:cxn ang="0">
                <a:pos x="T6" y="T7"/>
              </a:cxn>
              <a:cxn ang="0">
                <a:pos x="T8" y="T9"/>
              </a:cxn>
              <a:cxn ang="0">
                <a:pos x="T10" y="T11"/>
              </a:cxn>
            </a:cxnLst>
            <a:rect l="0" t="0" r="r" b="b"/>
            <a:pathLst>
              <a:path w="97" h="97">
                <a:moveTo>
                  <a:pt x="48" y="96"/>
                </a:moveTo>
                <a:lnTo>
                  <a:pt x="48" y="96"/>
                </a:lnTo>
                <a:cubicBezTo>
                  <a:pt x="18" y="96"/>
                  <a:pt x="0" y="72"/>
                  <a:pt x="0" y="48"/>
                </a:cubicBezTo>
                <a:cubicBezTo>
                  <a:pt x="0" y="18"/>
                  <a:pt x="18" y="0"/>
                  <a:pt x="48" y="0"/>
                </a:cubicBezTo>
                <a:cubicBezTo>
                  <a:pt x="72" y="0"/>
                  <a:pt x="96" y="18"/>
                  <a:pt x="96" y="48"/>
                </a:cubicBezTo>
                <a:cubicBezTo>
                  <a:pt x="96" y="72"/>
                  <a:pt x="72" y="96"/>
                  <a:pt x="48" y="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98" name="Freeform 1032"/>
          <p:cNvSpPr>
            <a:spLocks noChangeArrowheads="1"/>
          </p:cNvSpPr>
          <p:nvPr/>
        </p:nvSpPr>
        <p:spPr bwMode="auto">
          <a:xfrm>
            <a:off x="10156935" y="5724917"/>
            <a:ext cx="123170" cy="128774"/>
          </a:xfrm>
          <a:custGeom>
            <a:avLst/>
            <a:gdLst>
              <a:gd name="T0" fmla="*/ 48 w 97"/>
              <a:gd name="T1" fmla="*/ 6 h 103"/>
              <a:gd name="T2" fmla="*/ 48 w 97"/>
              <a:gd name="T3" fmla="*/ 6 h 103"/>
              <a:gd name="T4" fmla="*/ 96 w 97"/>
              <a:gd name="T5" fmla="*/ 54 h 103"/>
              <a:gd name="T6" fmla="*/ 48 w 97"/>
              <a:gd name="T7" fmla="*/ 102 h 103"/>
              <a:gd name="T8" fmla="*/ 0 w 97"/>
              <a:gd name="T9" fmla="*/ 54 h 103"/>
              <a:gd name="T10" fmla="*/ 48 w 97"/>
              <a:gd name="T11" fmla="*/ 6 h 103"/>
              <a:gd name="T12" fmla="*/ 48 w 97"/>
              <a:gd name="T13" fmla="*/ 0 h 103"/>
              <a:gd name="T14" fmla="*/ 48 w 97"/>
              <a:gd name="T15" fmla="*/ 0 h 103"/>
              <a:gd name="T16" fmla="*/ 0 w 97"/>
              <a:gd name="T17" fmla="*/ 54 h 103"/>
              <a:gd name="T18" fmla="*/ 48 w 97"/>
              <a:gd name="T19" fmla="*/ 102 h 103"/>
              <a:gd name="T20" fmla="*/ 96 w 97"/>
              <a:gd name="T21" fmla="*/ 54 h 103"/>
              <a:gd name="T22" fmla="*/ 48 w 97"/>
              <a:gd name="T23" fmla="*/ 0 h 103"/>
              <a:gd name="T24" fmla="*/ 48 w 97"/>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103">
                <a:moveTo>
                  <a:pt x="48" y="6"/>
                </a:moveTo>
                <a:lnTo>
                  <a:pt x="48" y="6"/>
                </a:lnTo>
                <a:cubicBezTo>
                  <a:pt x="72" y="6"/>
                  <a:pt x="96" y="24"/>
                  <a:pt x="96" y="54"/>
                </a:cubicBezTo>
                <a:cubicBezTo>
                  <a:pt x="96" y="78"/>
                  <a:pt x="72" y="102"/>
                  <a:pt x="48" y="102"/>
                </a:cubicBezTo>
                <a:cubicBezTo>
                  <a:pt x="18" y="102"/>
                  <a:pt x="0" y="78"/>
                  <a:pt x="0" y="54"/>
                </a:cubicBezTo>
                <a:cubicBezTo>
                  <a:pt x="0" y="24"/>
                  <a:pt x="18" y="6"/>
                  <a:pt x="48" y="6"/>
                </a:cubicBezTo>
                <a:lnTo>
                  <a:pt x="48" y="0"/>
                </a:lnTo>
                <a:lnTo>
                  <a:pt x="48" y="0"/>
                </a:lnTo>
                <a:cubicBezTo>
                  <a:pt x="18" y="0"/>
                  <a:pt x="0" y="24"/>
                  <a:pt x="0" y="54"/>
                </a:cubicBezTo>
                <a:cubicBezTo>
                  <a:pt x="0" y="78"/>
                  <a:pt x="18" y="102"/>
                  <a:pt x="48" y="102"/>
                </a:cubicBezTo>
                <a:cubicBezTo>
                  <a:pt x="72" y="102"/>
                  <a:pt x="96" y="78"/>
                  <a:pt x="96" y="54"/>
                </a:cubicBezTo>
                <a:cubicBezTo>
                  <a:pt x="96" y="24"/>
                  <a:pt x="72" y="0"/>
                  <a:pt x="48" y="0"/>
                </a:cubicBezTo>
                <a:lnTo>
                  <a:pt x="48"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599" name="Freeform 1033"/>
          <p:cNvSpPr>
            <a:spLocks noChangeArrowheads="1"/>
          </p:cNvSpPr>
          <p:nvPr/>
        </p:nvSpPr>
        <p:spPr bwMode="auto">
          <a:xfrm>
            <a:off x="10285702" y="5652129"/>
            <a:ext cx="218343" cy="207163"/>
          </a:xfrm>
          <a:custGeom>
            <a:avLst/>
            <a:gdLst>
              <a:gd name="T0" fmla="*/ 85 w 170"/>
              <a:gd name="T1" fmla="*/ 163 h 164"/>
              <a:gd name="T2" fmla="*/ 85 w 170"/>
              <a:gd name="T3" fmla="*/ 163 h 164"/>
              <a:gd name="T4" fmla="*/ 0 w 170"/>
              <a:gd name="T5" fmla="*/ 85 h 164"/>
              <a:gd name="T6" fmla="*/ 85 w 170"/>
              <a:gd name="T7" fmla="*/ 0 h 164"/>
              <a:gd name="T8" fmla="*/ 169 w 170"/>
              <a:gd name="T9" fmla="*/ 85 h 164"/>
              <a:gd name="T10" fmla="*/ 85 w 170"/>
              <a:gd name="T11" fmla="*/ 163 h 164"/>
            </a:gdLst>
            <a:ahLst/>
            <a:cxnLst>
              <a:cxn ang="0">
                <a:pos x="T0" y="T1"/>
              </a:cxn>
              <a:cxn ang="0">
                <a:pos x="T2" y="T3"/>
              </a:cxn>
              <a:cxn ang="0">
                <a:pos x="T4" y="T5"/>
              </a:cxn>
              <a:cxn ang="0">
                <a:pos x="T6" y="T7"/>
              </a:cxn>
              <a:cxn ang="0">
                <a:pos x="T8" y="T9"/>
              </a:cxn>
              <a:cxn ang="0">
                <a:pos x="T10" y="T11"/>
              </a:cxn>
            </a:cxnLst>
            <a:rect l="0" t="0" r="r" b="b"/>
            <a:pathLst>
              <a:path w="170" h="164">
                <a:moveTo>
                  <a:pt x="85" y="163"/>
                </a:moveTo>
                <a:lnTo>
                  <a:pt x="85" y="163"/>
                </a:lnTo>
                <a:cubicBezTo>
                  <a:pt x="36" y="163"/>
                  <a:pt x="0" y="127"/>
                  <a:pt x="0" y="85"/>
                </a:cubicBezTo>
                <a:cubicBezTo>
                  <a:pt x="0" y="36"/>
                  <a:pt x="36" y="0"/>
                  <a:pt x="85" y="0"/>
                </a:cubicBezTo>
                <a:cubicBezTo>
                  <a:pt x="127" y="0"/>
                  <a:pt x="169" y="36"/>
                  <a:pt x="169" y="85"/>
                </a:cubicBezTo>
                <a:cubicBezTo>
                  <a:pt x="169" y="127"/>
                  <a:pt x="127" y="163"/>
                  <a:pt x="85" y="16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00" name="Freeform 1034"/>
          <p:cNvSpPr>
            <a:spLocks noChangeArrowheads="1"/>
          </p:cNvSpPr>
          <p:nvPr/>
        </p:nvSpPr>
        <p:spPr bwMode="auto">
          <a:xfrm>
            <a:off x="10285702" y="5652129"/>
            <a:ext cx="218343" cy="207163"/>
          </a:xfrm>
          <a:custGeom>
            <a:avLst/>
            <a:gdLst>
              <a:gd name="T0" fmla="*/ 85 w 170"/>
              <a:gd name="T1" fmla="*/ 0 h 164"/>
              <a:gd name="T2" fmla="*/ 85 w 170"/>
              <a:gd name="T3" fmla="*/ 0 h 164"/>
              <a:gd name="T4" fmla="*/ 163 w 170"/>
              <a:gd name="T5" fmla="*/ 85 h 164"/>
              <a:gd name="T6" fmla="*/ 85 w 170"/>
              <a:gd name="T7" fmla="*/ 163 h 164"/>
              <a:gd name="T8" fmla="*/ 0 w 170"/>
              <a:gd name="T9" fmla="*/ 85 h 164"/>
              <a:gd name="T10" fmla="*/ 85 w 170"/>
              <a:gd name="T11" fmla="*/ 0 h 164"/>
              <a:gd name="T12" fmla="*/ 85 w 170"/>
              <a:gd name="T13" fmla="*/ 0 h 164"/>
              <a:gd name="T14" fmla="*/ 85 w 170"/>
              <a:gd name="T15" fmla="*/ 0 h 164"/>
              <a:gd name="T16" fmla="*/ 0 w 170"/>
              <a:gd name="T17" fmla="*/ 85 h 164"/>
              <a:gd name="T18" fmla="*/ 85 w 170"/>
              <a:gd name="T19" fmla="*/ 163 h 164"/>
              <a:gd name="T20" fmla="*/ 169 w 170"/>
              <a:gd name="T21" fmla="*/ 85 h 164"/>
              <a:gd name="T22" fmla="*/ 85 w 170"/>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164">
                <a:moveTo>
                  <a:pt x="85" y="0"/>
                </a:moveTo>
                <a:lnTo>
                  <a:pt x="85" y="0"/>
                </a:lnTo>
                <a:cubicBezTo>
                  <a:pt x="127" y="0"/>
                  <a:pt x="163" y="36"/>
                  <a:pt x="163" y="85"/>
                </a:cubicBezTo>
                <a:cubicBezTo>
                  <a:pt x="163" y="127"/>
                  <a:pt x="127" y="163"/>
                  <a:pt x="85" y="163"/>
                </a:cubicBezTo>
                <a:cubicBezTo>
                  <a:pt x="42" y="163"/>
                  <a:pt x="0" y="127"/>
                  <a:pt x="0" y="85"/>
                </a:cubicBezTo>
                <a:cubicBezTo>
                  <a:pt x="0" y="36"/>
                  <a:pt x="42" y="0"/>
                  <a:pt x="85" y="0"/>
                </a:cubicBezTo>
                <a:lnTo>
                  <a:pt x="85" y="0"/>
                </a:lnTo>
                <a:lnTo>
                  <a:pt x="85" y="0"/>
                </a:lnTo>
                <a:cubicBezTo>
                  <a:pt x="36" y="0"/>
                  <a:pt x="0" y="36"/>
                  <a:pt x="0" y="85"/>
                </a:cubicBezTo>
                <a:cubicBezTo>
                  <a:pt x="0" y="127"/>
                  <a:pt x="36" y="163"/>
                  <a:pt x="85" y="163"/>
                </a:cubicBezTo>
                <a:cubicBezTo>
                  <a:pt x="133" y="163"/>
                  <a:pt x="169" y="127"/>
                  <a:pt x="169" y="85"/>
                </a:cubicBezTo>
                <a:cubicBezTo>
                  <a:pt x="169" y="36"/>
                  <a:pt x="133" y="0"/>
                  <a:pt x="85"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01" name="Freeform 1035"/>
          <p:cNvSpPr>
            <a:spLocks noChangeArrowheads="1"/>
          </p:cNvSpPr>
          <p:nvPr/>
        </p:nvSpPr>
        <p:spPr bwMode="auto">
          <a:xfrm>
            <a:off x="10291299" y="5360983"/>
            <a:ext cx="274333" cy="268750"/>
          </a:xfrm>
          <a:custGeom>
            <a:avLst/>
            <a:gdLst>
              <a:gd name="T0" fmla="*/ 109 w 218"/>
              <a:gd name="T1" fmla="*/ 211 h 212"/>
              <a:gd name="T2" fmla="*/ 109 w 218"/>
              <a:gd name="T3" fmla="*/ 211 h 212"/>
              <a:gd name="T4" fmla="*/ 0 w 218"/>
              <a:gd name="T5" fmla="*/ 109 h 212"/>
              <a:gd name="T6" fmla="*/ 109 w 218"/>
              <a:gd name="T7" fmla="*/ 0 h 212"/>
              <a:gd name="T8" fmla="*/ 217 w 218"/>
              <a:gd name="T9" fmla="*/ 109 h 212"/>
              <a:gd name="T10" fmla="*/ 109 w 218"/>
              <a:gd name="T11" fmla="*/ 211 h 212"/>
            </a:gdLst>
            <a:ahLst/>
            <a:cxnLst>
              <a:cxn ang="0">
                <a:pos x="T0" y="T1"/>
              </a:cxn>
              <a:cxn ang="0">
                <a:pos x="T2" y="T3"/>
              </a:cxn>
              <a:cxn ang="0">
                <a:pos x="T4" y="T5"/>
              </a:cxn>
              <a:cxn ang="0">
                <a:pos x="T6" y="T7"/>
              </a:cxn>
              <a:cxn ang="0">
                <a:pos x="T8" y="T9"/>
              </a:cxn>
              <a:cxn ang="0">
                <a:pos x="T10" y="T11"/>
              </a:cxn>
            </a:cxnLst>
            <a:rect l="0" t="0" r="r" b="b"/>
            <a:pathLst>
              <a:path w="218" h="212">
                <a:moveTo>
                  <a:pt x="109" y="211"/>
                </a:moveTo>
                <a:lnTo>
                  <a:pt x="109" y="211"/>
                </a:lnTo>
                <a:cubicBezTo>
                  <a:pt x="48" y="211"/>
                  <a:pt x="0" y="163"/>
                  <a:pt x="0" y="109"/>
                </a:cubicBezTo>
                <a:cubicBezTo>
                  <a:pt x="0" y="48"/>
                  <a:pt x="48" y="0"/>
                  <a:pt x="109" y="0"/>
                </a:cubicBezTo>
                <a:cubicBezTo>
                  <a:pt x="169" y="0"/>
                  <a:pt x="217" y="48"/>
                  <a:pt x="217" y="109"/>
                </a:cubicBezTo>
                <a:cubicBezTo>
                  <a:pt x="217" y="163"/>
                  <a:pt x="169" y="211"/>
                  <a:pt x="109" y="21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02" name="Freeform 1036"/>
          <p:cNvSpPr>
            <a:spLocks noChangeArrowheads="1"/>
          </p:cNvSpPr>
          <p:nvPr/>
        </p:nvSpPr>
        <p:spPr bwMode="auto">
          <a:xfrm>
            <a:off x="10291299" y="5360983"/>
            <a:ext cx="274333" cy="274351"/>
          </a:xfrm>
          <a:custGeom>
            <a:avLst/>
            <a:gdLst>
              <a:gd name="T0" fmla="*/ 109 w 218"/>
              <a:gd name="T1" fmla="*/ 0 h 218"/>
              <a:gd name="T2" fmla="*/ 109 w 218"/>
              <a:gd name="T3" fmla="*/ 0 h 218"/>
              <a:gd name="T4" fmla="*/ 217 w 218"/>
              <a:gd name="T5" fmla="*/ 109 h 218"/>
              <a:gd name="T6" fmla="*/ 109 w 218"/>
              <a:gd name="T7" fmla="*/ 211 h 218"/>
              <a:gd name="T8" fmla="*/ 0 w 218"/>
              <a:gd name="T9" fmla="*/ 109 h 218"/>
              <a:gd name="T10" fmla="*/ 109 w 218"/>
              <a:gd name="T11" fmla="*/ 0 h 218"/>
              <a:gd name="T12" fmla="*/ 109 w 218"/>
              <a:gd name="T13" fmla="*/ 0 h 218"/>
              <a:gd name="T14" fmla="*/ 109 w 218"/>
              <a:gd name="T15" fmla="*/ 0 h 218"/>
              <a:gd name="T16" fmla="*/ 0 w 218"/>
              <a:gd name="T17" fmla="*/ 109 h 218"/>
              <a:gd name="T18" fmla="*/ 109 w 218"/>
              <a:gd name="T19" fmla="*/ 217 h 218"/>
              <a:gd name="T20" fmla="*/ 217 w 218"/>
              <a:gd name="T21" fmla="*/ 109 h 218"/>
              <a:gd name="T22" fmla="*/ 109 w 218"/>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8" h="218">
                <a:moveTo>
                  <a:pt x="109" y="0"/>
                </a:moveTo>
                <a:lnTo>
                  <a:pt x="109" y="0"/>
                </a:lnTo>
                <a:cubicBezTo>
                  <a:pt x="169" y="0"/>
                  <a:pt x="217" y="48"/>
                  <a:pt x="217" y="109"/>
                </a:cubicBezTo>
                <a:cubicBezTo>
                  <a:pt x="217" y="163"/>
                  <a:pt x="169" y="211"/>
                  <a:pt x="109" y="211"/>
                </a:cubicBezTo>
                <a:cubicBezTo>
                  <a:pt x="48" y="211"/>
                  <a:pt x="0" y="163"/>
                  <a:pt x="0" y="109"/>
                </a:cubicBezTo>
                <a:cubicBezTo>
                  <a:pt x="0" y="48"/>
                  <a:pt x="48" y="0"/>
                  <a:pt x="109" y="0"/>
                </a:cubicBezTo>
                <a:lnTo>
                  <a:pt x="109" y="0"/>
                </a:lnTo>
                <a:lnTo>
                  <a:pt x="109" y="0"/>
                </a:lnTo>
                <a:cubicBezTo>
                  <a:pt x="48" y="0"/>
                  <a:pt x="0" y="48"/>
                  <a:pt x="0" y="109"/>
                </a:cubicBezTo>
                <a:cubicBezTo>
                  <a:pt x="0" y="169"/>
                  <a:pt x="48" y="217"/>
                  <a:pt x="109" y="217"/>
                </a:cubicBezTo>
                <a:cubicBezTo>
                  <a:pt x="169" y="217"/>
                  <a:pt x="217" y="169"/>
                  <a:pt x="217" y="109"/>
                </a:cubicBezTo>
                <a:cubicBezTo>
                  <a:pt x="217" y="48"/>
                  <a:pt x="169" y="0"/>
                  <a:pt x="10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03" name="Freeform 1037"/>
          <p:cNvSpPr>
            <a:spLocks noChangeArrowheads="1"/>
          </p:cNvSpPr>
          <p:nvPr/>
        </p:nvSpPr>
        <p:spPr bwMode="auto">
          <a:xfrm>
            <a:off x="9389929" y="6962285"/>
            <a:ext cx="207146" cy="207163"/>
          </a:xfrm>
          <a:custGeom>
            <a:avLst/>
            <a:gdLst>
              <a:gd name="T0" fmla="*/ 79 w 164"/>
              <a:gd name="T1" fmla="*/ 163 h 164"/>
              <a:gd name="T2" fmla="*/ 79 w 164"/>
              <a:gd name="T3" fmla="*/ 163 h 164"/>
              <a:gd name="T4" fmla="*/ 0 w 164"/>
              <a:gd name="T5" fmla="*/ 78 h 164"/>
              <a:gd name="T6" fmla="*/ 79 w 164"/>
              <a:gd name="T7" fmla="*/ 0 h 164"/>
              <a:gd name="T8" fmla="*/ 163 w 164"/>
              <a:gd name="T9" fmla="*/ 78 h 164"/>
              <a:gd name="T10" fmla="*/ 79 w 164"/>
              <a:gd name="T11" fmla="*/ 163 h 164"/>
            </a:gdLst>
            <a:ahLst/>
            <a:cxnLst>
              <a:cxn ang="0">
                <a:pos x="T0" y="T1"/>
              </a:cxn>
              <a:cxn ang="0">
                <a:pos x="T2" y="T3"/>
              </a:cxn>
              <a:cxn ang="0">
                <a:pos x="T4" y="T5"/>
              </a:cxn>
              <a:cxn ang="0">
                <a:pos x="T6" y="T7"/>
              </a:cxn>
              <a:cxn ang="0">
                <a:pos x="T8" y="T9"/>
              </a:cxn>
              <a:cxn ang="0">
                <a:pos x="T10" y="T11"/>
              </a:cxn>
            </a:cxnLst>
            <a:rect l="0" t="0" r="r" b="b"/>
            <a:pathLst>
              <a:path w="164" h="164">
                <a:moveTo>
                  <a:pt x="79" y="163"/>
                </a:moveTo>
                <a:lnTo>
                  <a:pt x="79" y="163"/>
                </a:lnTo>
                <a:cubicBezTo>
                  <a:pt x="36" y="163"/>
                  <a:pt x="0" y="127"/>
                  <a:pt x="0" y="78"/>
                </a:cubicBezTo>
                <a:cubicBezTo>
                  <a:pt x="0" y="36"/>
                  <a:pt x="36" y="0"/>
                  <a:pt x="79" y="0"/>
                </a:cubicBezTo>
                <a:cubicBezTo>
                  <a:pt x="127" y="0"/>
                  <a:pt x="163" y="36"/>
                  <a:pt x="163" y="78"/>
                </a:cubicBezTo>
                <a:cubicBezTo>
                  <a:pt x="163" y="127"/>
                  <a:pt x="127" y="163"/>
                  <a:pt x="79" y="16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04" name="Freeform 1038"/>
          <p:cNvSpPr>
            <a:spLocks noChangeArrowheads="1"/>
          </p:cNvSpPr>
          <p:nvPr/>
        </p:nvSpPr>
        <p:spPr bwMode="auto">
          <a:xfrm>
            <a:off x="9389929" y="6962285"/>
            <a:ext cx="207146" cy="207163"/>
          </a:xfrm>
          <a:custGeom>
            <a:avLst/>
            <a:gdLst>
              <a:gd name="T0" fmla="*/ 79 w 164"/>
              <a:gd name="T1" fmla="*/ 0 h 164"/>
              <a:gd name="T2" fmla="*/ 79 w 164"/>
              <a:gd name="T3" fmla="*/ 0 h 164"/>
              <a:gd name="T4" fmla="*/ 163 w 164"/>
              <a:gd name="T5" fmla="*/ 78 h 164"/>
              <a:gd name="T6" fmla="*/ 79 w 164"/>
              <a:gd name="T7" fmla="*/ 163 h 164"/>
              <a:gd name="T8" fmla="*/ 0 w 164"/>
              <a:gd name="T9" fmla="*/ 78 h 164"/>
              <a:gd name="T10" fmla="*/ 79 w 164"/>
              <a:gd name="T11" fmla="*/ 0 h 164"/>
              <a:gd name="T12" fmla="*/ 79 w 164"/>
              <a:gd name="T13" fmla="*/ 0 h 164"/>
              <a:gd name="T14" fmla="*/ 79 w 164"/>
              <a:gd name="T15" fmla="*/ 0 h 164"/>
              <a:gd name="T16" fmla="*/ 0 w 164"/>
              <a:gd name="T17" fmla="*/ 78 h 164"/>
              <a:gd name="T18" fmla="*/ 79 w 164"/>
              <a:gd name="T19" fmla="*/ 163 h 164"/>
              <a:gd name="T20" fmla="*/ 163 w 164"/>
              <a:gd name="T21" fmla="*/ 78 h 164"/>
              <a:gd name="T22" fmla="*/ 79 w 164"/>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64">
                <a:moveTo>
                  <a:pt x="79" y="0"/>
                </a:moveTo>
                <a:lnTo>
                  <a:pt x="79" y="0"/>
                </a:lnTo>
                <a:cubicBezTo>
                  <a:pt x="127" y="0"/>
                  <a:pt x="163" y="36"/>
                  <a:pt x="163" y="78"/>
                </a:cubicBezTo>
                <a:cubicBezTo>
                  <a:pt x="163" y="127"/>
                  <a:pt x="127" y="163"/>
                  <a:pt x="79" y="163"/>
                </a:cubicBezTo>
                <a:cubicBezTo>
                  <a:pt x="36" y="163"/>
                  <a:pt x="0" y="127"/>
                  <a:pt x="0" y="78"/>
                </a:cubicBezTo>
                <a:cubicBezTo>
                  <a:pt x="0" y="36"/>
                  <a:pt x="36" y="0"/>
                  <a:pt x="79" y="0"/>
                </a:cubicBezTo>
                <a:lnTo>
                  <a:pt x="79" y="0"/>
                </a:lnTo>
                <a:lnTo>
                  <a:pt x="79" y="0"/>
                </a:lnTo>
                <a:cubicBezTo>
                  <a:pt x="36" y="0"/>
                  <a:pt x="0" y="36"/>
                  <a:pt x="0" y="78"/>
                </a:cubicBezTo>
                <a:cubicBezTo>
                  <a:pt x="0" y="127"/>
                  <a:pt x="36" y="163"/>
                  <a:pt x="79" y="163"/>
                </a:cubicBezTo>
                <a:cubicBezTo>
                  <a:pt x="127" y="163"/>
                  <a:pt x="163" y="127"/>
                  <a:pt x="163" y="78"/>
                </a:cubicBezTo>
                <a:cubicBezTo>
                  <a:pt x="163" y="36"/>
                  <a:pt x="127" y="0"/>
                  <a:pt x="7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05" name="Freeform 1039"/>
          <p:cNvSpPr>
            <a:spLocks noChangeArrowheads="1"/>
          </p:cNvSpPr>
          <p:nvPr/>
        </p:nvSpPr>
        <p:spPr bwMode="auto">
          <a:xfrm>
            <a:off x="9765029" y="6827910"/>
            <a:ext cx="229545" cy="229559"/>
          </a:xfrm>
          <a:custGeom>
            <a:avLst/>
            <a:gdLst>
              <a:gd name="T0" fmla="*/ 90 w 182"/>
              <a:gd name="T1" fmla="*/ 181 h 182"/>
              <a:gd name="T2" fmla="*/ 90 w 182"/>
              <a:gd name="T3" fmla="*/ 181 h 182"/>
              <a:gd name="T4" fmla="*/ 0 w 182"/>
              <a:gd name="T5" fmla="*/ 91 h 182"/>
              <a:gd name="T6" fmla="*/ 90 w 182"/>
              <a:gd name="T7" fmla="*/ 0 h 182"/>
              <a:gd name="T8" fmla="*/ 181 w 182"/>
              <a:gd name="T9" fmla="*/ 91 h 182"/>
              <a:gd name="T10" fmla="*/ 90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0" y="181"/>
                </a:moveTo>
                <a:lnTo>
                  <a:pt x="90" y="181"/>
                </a:lnTo>
                <a:cubicBezTo>
                  <a:pt x="42" y="181"/>
                  <a:pt x="0" y="139"/>
                  <a:pt x="0" y="91"/>
                </a:cubicBezTo>
                <a:cubicBezTo>
                  <a:pt x="0" y="43"/>
                  <a:pt x="42" y="0"/>
                  <a:pt x="90" y="0"/>
                </a:cubicBezTo>
                <a:cubicBezTo>
                  <a:pt x="139" y="0"/>
                  <a:pt x="181" y="43"/>
                  <a:pt x="181" y="91"/>
                </a:cubicBezTo>
                <a:cubicBezTo>
                  <a:pt x="181" y="139"/>
                  <a:pt x="139" y="181"/>
                  <a:pt x="90" y="18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06" name="Freeform 1040"/>
          <p:cNvSpPr>
            <a:spLocks noChangeArrowheads="1"/>
          </p:cNvSpPr>
          <p:nvPr/>
        </p:nvSpPr>
        <p:spPr bwMode="auto">
          <a:xfrm>
            <a:off x="9765029" y="6827910"/>
            <a:ext cx="229545" cy="229559"/>
          </a:xfrm>
          <a:custGeom>
            <a:avLst/>
            <a:gdLst>
              <a:gd name="T0" fmla="*/ 90 w 182"/>
              <a:gd name="T1" fmla="*/ 0 h 182"/>
              <a:gd name="T2" fmla="*/ 90 w 182"/>
              <a:gd name="T3" fmla="*/ 0 h 182"/>
              <a:gd name="T4" fmla="*/ 181 w 182"/>
              <a:gd name="T5" fmla="*/ 91 h 182"/>
              <a:gd name="T6" fmla="*/ 90 w 182"/>
              <a:gd name="T7" fmla="*/ 181 h 182"/>
              <a:gd name="T8" fmla="*/ 0 w 182"/>
              <a:gd name="T9" fmla="*/ 91 h 182"/>
              <a:gd name="T10" fmla="*/ 90 w 182"/>
              <a:gd name="T11" fmla="*/ 0 h 182"/>
              <a:gd name="T12" fmla="*/ 90 w 182"/>
              <a:gd name="T13" fmla="*/ 0 h 182"/>
              <a:gd name="T14" fmla="*/ 90 w 182"/>
              <a:gd name="T15" fmla="*/ 0 h 182"/>
              <a:gd name="T16" fmla="*/ 0 w 182"/>
              <a:gd name="T17" fmla="*/ 91 h 182"/>
              <a:gd name="T18" fmla="*/ 90 w 182"/>
              <a:gd name="T19" fmla="*/ 181 h 182"/>
              <a:gd name="T20" fmla="*/ 181 w 182"/>
              <a:gd name="T21" fmla="*/ 91 h 182"/>
              <a:gd name="T22" fmla="*/ 90 w 182"/>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82">
                <a:moveTo>
                  <a:pt x="90" y="0"/>
                </a:moveTo>
                <a:lnTo>
                  <a:pt x="90" y="0"/>
                </a:lnTo>
                <a:cubicBezTo>
                  <a:pt x="139" y="0"/>
                  <a:pt x="181" y="43"/>
                  <a:pt x="181" y="91"/>
                </a:cubicBezTo>
                <a:cubicBezTo>
                  <a:pt x="181" y="139"/>
                  <a:pt x="139" y="181"/>
                  <a:pt x="90" y="181"/>
                </a:cubicBezTo>
                <a:cubicBezTo>
                  <a:pt x="42" y="181"/>
                  <a:pt x="0" y="139"/>
                  <a:pt x="0" y="91"/>
                </a:cubicBezTo>
                <a:cubicBezTo>
                  <a:pt x="0" y="43"/>
                  <a:pt x="42" y="0"/>
                  <a:pt x="90" y="0"/>
                </a:cubicBezTo>
                <a:lnTo>
                  <a:pt x="90" y="0"/>
                </a:lnTo>
                <a:lnTo>
                  <a:pt x="90" y="0"/>
                </a:lnTo>
                <a:cubicBezTo>
                  <a:pt x="42" y="0"/>
                  <a:pt x="0" y="37"/>
                  <a:pt x="0" y="91"/>
                </a:cubicBezTo>
                <a:cubicBezTo>
                  <a:pt x="0" y="139"/>
                  <a:pt x="42" y="181"/>
                  <a:pt x="90" y="181"/>
                </a:cubicBezTo>
                <a:cubicBezTo>
                  <a:pt x="139" y="181"/>
                  <a:pt x="181" y="139"/>
                  <a:pt x="181" y="91"/>
                </a:cubicBezTo>
                <a:cubicBezTo>
                  <a:pt x="181" y="37"/>
                  <a:pt x="139" y="0"/>
                  <a:pt x="9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07" name="Freeform 1041"/>
          <p:cNvSpPr>
            <a:spLocks noChangeArrowheads="1"/>
          </p:cNvSpPr>
          <p:nvPr/>
        </p:nvSpPr>
        <p:spPr bwMode="auto">
          <a:xfrm>
            <a:off x="10100945" y="7051869"/>
            <a:ext cx="229545" cy="229559"/>
          </a:xfrm>
          <a:custGeom>
            <a:avLst/>
            <a:gdLst>
              <a:gd name="T0" fmla="*/ 91 w 182"/>
              <a:gd name="T1" fmla="*/ 181 h 182"/>
              <a:gd name="T2" fmla="*/ 91 w 182"/>
              <a:gd name="T3" fmla="*/ 181 h 182"/>
              <a:gd name="T4" fmla="*/ 0 w 182"/>
              <a:gd name="T5" fmla="*/ 91 h 182"/>
              <a:gd name="T6" fmla="*/ 91 w 182"/>
              <a:gd name="T7" fmla="*/ 0 h 182"/>
              <a:gd name="T8" fmla="*/ 181 w 182"/>
              <a:gd name="T9" fmla="*/ 91 h 182"/>
              <a:gd name="T10" fmla="*/ 91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1" y="181"/>
                </a:moveTo>
                <a:lnTo>
                  <a:pt x="91" y="181"/>
                </a:lnTo>
                <a:cubicBezTo>
                  <a:pt x="43" y="181"/>
                  <a:pt x="0" y="139"/>
                  <a:pt x="0" y="91"/>
                </a:cubicBezTo>
                <a:cubicBezTo>
                  <a:pt x="0" y="43"/>
                  <a:pt x="43" y="0"/>
                  <a:pt x="91" y="0"/>
                </a:cubicBezTo>
                <a:cubicBezTo>
                  <a:pt x="145" y="0"/>
                  <a:pt x="181" y="43"/>
                  <a:pt x="181" y="91"/>
                </a:cubicBezTo>
                <a:cubicBezTo>
                  <a:pt x="181" y="139"/>
                  <a:pt x="145" y="181"/>
                  <a:pt x="91" y="18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08" name="Freeform 1042"/>
          <p:cNvSpPr>
            <a:spLocks noChangeArrowheads="1"/>
          </p:cNvSpPr>
          <p:nvPr/>
        </p:nvSpPr>
        <p:spPr bwMode="auto">
          <a:xfrm>
            <a:off x="10100945" y="7051869"/>
            <a:ext cx="229545" cy="229559"/>
          </a:xfrm>
          <a:custGeom>
            <a:avLst/>
            <a:gdLst>
              <a:gd name="T0" fmla="*/ 91 w 182"/>
              <a:gd name="T1" fmla="*/ 0 h 182"/>
              <a:gd name="T2" fmla="*/ 91 w 182"/>
              <a:gd name="T3" fmla="*/ 0 h 182"/>
              <a:gd name="T4" fmla="*/ 181 w 182"/>
              <a:gd name="T5" fmla="*/ 91 h 182"/>
              <a:gd name="T6" fmla="*/ 91 w 182"/>
              <a:gd name="T7" fmla="*/ 181 h 182"/>
              <a:gd name="T8" fmla="*/ 0 w 182"/>
              <a:gd name="T9" fmla="*/ 91 h 182"/>
              <a:gd name="T10" fmla="*/ 91 w 182"/>
              <a:gd name="T11" fmla="*/ 0 h 182"/>
              <a:gd name="T12" fmla="*/ 91 w 182"/>
              <a:gd name="T13" fmla="*/ 0 h 182"/>
              <a:gd name="T14" fmla="*/ 91 w 182"/>
              <a:gd name="T15" fmla="*/ 0 h 182"/>
              <a:gd name="T16" fmla="*/ 0 w 182"/>
              <a:gd name="T17" fmla="*/ 91 h 182"/>
              <a:gd name="T18" fmla="*/ 91 w 182"/>
              <a:gd name="T19" fmla="*/ 181 h 182"/>
              <a:gd name="T20" fmla="*/ 181 w 182"/>
              <a:gd name="T21" fmla="*/ 91 h 182"/>
              <a:gd name="T22" fmla="*/ 91 w 182"/>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82">
                <a:moveTo>
                  <a:pt x="91" y="0"/>
                </a:moveTo>
                <a:lnTo>
                  <a:pt x="91" y="0"/>
                </a:lnTo>
                <a:cubicBezTo>
                  <a:pt x="139" y="0"/>
                  <a:pt x="181" y="43"/>
                  <a:pt x="181" y="91"/>
                </a:cubicBezTo>
                <a:cubicBezTo>
                  <a:pt x="181" y="139"/>
                  <a:pt x="139" y="181"/>
                  <a:pt x="91" y="181"/>
                </a:cubicBezTo>
                <a:cubicBezTo>
                  <a:pt x="43" y="181"/>
                  <a:pt x="0" y="139"/>
                  <a:pt x="0" y="91"/>
                </a:cubicBezTo>
                <a:cubicBezTo>
                  <a:pt x="0" y="43"/>
                  <a:pt x="43" y="0"/>
                  <a:pt x="91" y="0"/>
                </a:cubicBezTo>
                <a:lnTo>
                  <a:pt x="91" y="0"/>
                </a:lnTo>
                <a:lnTo>
                  <a:pt x="91" y="0"/>
                </a:lnTo>
                <a:cubicBezTo>
                  <a:pt x="43" y="0"/>
                  <a:pt x="0" y="43"/>
                  <a:pt x="0" y="91"/>
                </a:cubicBezTo>
                <a:cubicBezTo>
                  <a:pt x="0" y="145"/>
                  <a:pt x="43" y="181"/>
                  <a:pt x="91" y="181"/>
                </a:cubicBezTo>
                <a:cubicBezTo>
                  <a:pt x="145" y="181"/>
                  <a:pt x="181" y="145"/>
                  <a:pt x="181" y="91"/>
                </a:cubicBezTo>
                <a:cubicBezTo>
                  <a:pt x="181" y="43"/>
                  <a:pt x="145" y="0"/>
                  <a:pt x="9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09" name="Freeform 1043"/>
          <p:cNvSpPr>
            <a:spLocks noChangeArrowheads="1"/>
          </p:cNvSpPr>
          <p:nvPr/>
        </p:nvSpPr>
        <p:spPr bwMode="auto">
          <a:xfrm>
            <a:off x="9356339" y="6156035"/>
            <a:ext cx="190350" cy="184767"/>
          </a:xfrm>
          <a:custGeom>
            <a:avLst/>
            <a:gdLst>
              <a:gd name="T0" fmla="*/ 79 w 152"/>
              <a:gd name="T1" fmla="*/ 145 h 146"/>
              <a:gd name="T2" fmla="*/ 79 w 152"/>
              <a:gd name="T3" fmla="*/ 145 h 146"/>
              <a:gd name="T4" fmla="*/ 0 w 152"/>
              <a:gd name="T5" fmla="*/ 73 h 146"/>
              <a:gd name="T6" fmla="*/ 79 w 152"/>
              <a:gd name="T7" fmla="*/ 0 h 146"/>
              <a:gd name="T8" fmla="*/ 151 w 152"/>
              <a:gd name="T9" fmla="*/ 73 h 146"/>
              <a:gd name="T10" fmla="*/ 79 w 152"/>
              <a:gd name="T11" fmla="*/ 145 h 146"/>
            </a:gdLst>
            <a:ahLst/>
            <a:cxnLst>
              <a:cxn ang="0">
                <a:pos x="T0" y="T1"/>
              </a:cxn>
              <a:cxn ang="0">
                <a:pos x="T2" y="T3"/>
              </a:cxn>
              <a:cxn ang="0">
                <a:pos x="T4" y="T5"/>
              </a:cxn>
              <a:cxn ang="0">
                <a:pos x="T6" y="T7"/>
              </a:cxn>
              <a:cxn ang="0">
                <a:pos x="T8" y="T9"/>
              </a:cxn>
              <a:cxn ang="0">
                <a:pos x="T10" y="T11"/>
              </a:cxn>
            </a:cxnLst>
            <a:rect l="0" t="0" r="r" b="b"/>
            <a:pathLst>
              <a:path w="152" h="146">
                <a:moveTo>
                  <a:pt x="79" y="145"/>
                </a:moveTo>
                <a:lnTo>
                  <a:pt x="79" y="145"/>
                </a:lnTo>
                <a:cubicBezTo>
                  <a:pt x="36" y="145"/>
                  <a:pt x="0" y="115"/>
                  <a:pt x="0" y="73"/>
                </a:cubicBezTo>
                <a:cubicBezTo>
                  <a:pt x="0" y="31"/>
                  <a:pt x="36" y="0"/>
                  <a:pt x="79" y="0"/>
                </a:cubicBezTo>
                <a:cubicBezTo>
                  <a:pt x="115" y="0"/>
                  <a:pt x="151" y="31"/>
                  <a:pt x="151" y="73"/>
                </a:cubicBezTo>
                <a:cubicBezTo>
                  <a:pt x="151" y="115"/>
                  <a:pt x="115" y="145"/>
                  <a:pt x="79" y="14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10" name="Freeform 1044"/>
          <p:cNvSpPr>
            <a:spLocks noChangeArrowheads="1"/>
          </p:cNvSpPr>
          <p:nvPr/>
        </p:nvSpPr>
        <p:spPr bwMode="auto">
          <a:xfrm>
            <a:off x="9356339" y="6150442"/>
            <a:ext cx="190350" cy="190365"/>
          </a:xfrm>
          <a:custGeom>
            <a:avLst/>
            <a:gdLst>
              <a:gd name="T0" fmla="*/ 79 w 152"/>
              <a:gd name="T1" fmla="*/ 5 h 151"/>
              <a:gd name="T2" fmla="*/ 79 w 152"/>
              <a:gd name="T3" fmla="*/ 5 h 151"/>
              <a:gd name="T4" fmla="*/ 151 w 152"/>
              <a:gd name="T5" fmla="*/ 78 h 151"/>
              <a:gd name="T6" fmla="*/ 79 w 152"/>
              <a:gd name="T7" fmla="*/ 150 h 151"/>
              <a:gd name="T8" fmla="*/ 0 w 152"/>
              <a:gd name="T9" fmla="*/ 78 h 151"/>
              <a:gd name="T10" fmla="*/ 79 w 152"/>
              <a:gd name="T11" fmla="*/ 5 h 151"/>
              <a:gd name="T12" fmla="*/ 79 w 152"/>
              <a:gd name="T13" fmla="*/ 0 h 151"/>
              <a:gd name="T14" fmla="*/ 79 w 152"/>
              <a:gd name="T15" fmla="*/ 0 h 151"/>
              <a:gd name="T16" fmla="*/ 0 w 152"/>
              <a:gd name="T17" fmla="*/ 78 h 151"/>
              <a:gd name="T18" fmla="*/ 79 w 152"/>
              <a:gd name="T19" fmla="*/ 150 h 151"/>
              <a:gd name="T20" fmla="*/ 151 w 152"/>
              <a:gd name="T21" fmla="*/ 78 h 151"/>
              <a:gd name="T22" fmla="*/ 79 w 152"/>
              <a:gd name="T23" fmla="*/ 0 h 151"/>
              <a:gd name="T24" fmla="*/ 79 w 152"/>
              <a:gd name="T25" fmla="*/ 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1">
                <a:moveTo>
                  <a:pt x="79" y="5"/>
                </a:moveTo>
                <a:lnTo>
                  <a:pt x="79" y="5"/>
                </a:lnTo>
                <a:cubicBezTo>
                  <a:pt x="115" y="5"/>
                  <a:pt x="151" y="36"/>
                  <a:pt x="151" y="78"/>
                </a:cubicBezTo>
                <a:cubicBezTo>
                  <a:pt x="151" y="120"/>
                  <a:pt x="115" y="150"/>
                  <a:pt x="79" y="150"/>
                </a:cubicBezTo>
                <a:cubicBezTo>
                  <a:pt x="36" y="150"/>
                  <a:pt x="0" y="120"/>
                  <a:pt x="0" y="78"/>
                </a:cubicBezTo>
                <a:cubicBezTo>
                  <a:pt x="0" y="36"/>
                  <a:pt x="36" y="5"/>
                  <a:pt x="79" y="5"/>
                </a:cubicBezTo>
                <a:lnTo>
                  <a:pt x="79" y="0"/>
                </a:lnTo>
                <a:lnTo>
                  <a:pt x="79" y="0"/>
                </a:lnTo>
                <a:cubicBezTo>
                  <a:pt x="36" y="0"/>
                  <a:pt x="0" y="36"/>
                  <a:pt x="0" y="78"/>
                </a:cubicBezTo>
                <a:cubicBezTo>
                  <a:pt x="0" y="120"/>
                  <a:pt x="36" y="150"/>
                  <a:pt x="79" y="150"/>
                </a:cubicBezTo>
                <a:cubicBezTo>
                  <a:pt x="115" y="150"/>
                  <a:pt x="151" y="120"/>
                  <a:pt x="151" y="78"/>
                </a:cubicBezTo>
                <a:cubicBezTo>
                  <a:pt x="151" y="36"/>
                  <a:pt x="115" y="0"/>
                  <a:pt x="79" y="0"/>
                </a:cubicBezTo>
                <a:lnTo>
                  <a:pt x="79" y="5"/>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11" name="Freeform 1045"/>
          <p:cNvSpPr>
            <a:spLocks noChangeArrowheads="1"/>
          </p:cNvSpPr>
          <p:nvPr/>
        </p:nvSpPr>
        <p:spPr bwMode="auto">
          <a:xfrm>
            <a:off x="7682354" y="6363202"/>
            <a:ext cx="184757" cy="184764"/>
          </a:xfrm>
          <a:custGeom>
            <a:avLst/>
            <a:gdLst>
              <a:gd name="T0" fmla="*/ 72 w 146"/>
              <a:gd name="T1" fmla="*/ 145 h 146"/>
              <a:gd name="T2" fmla="*/ 72 w 146"/>
              <a:gd name="T3" fmla="*/ 145 h 146"/>
              <a:gd name="T4" fmla="*/ 0 w 146"/>
              <a:gd name="T5" fmla="*/ 73 h 146"/>
              <a:gd name="T6" fmla="*/ 72 w 146"/>
              <a:gd name="T7" fmla="*/ 0 h 146"/>
              <a:gd name="T8" fmla="*/ 145 w 146"/>
              <a:gd name="T9" fmla="*/ 73 h 146"/>
              <a:gd name="T10" fmla="*/ 72 w 146"/>
              <a:gd name="T11" fmla="*/ 145 h 146"/>
            </a:gdLst>
            <a:ahLst/>
            <a:cxnLst>
              <a:cxn ang="0">
                <a:pos x="T0" y="T1"/>
              </a:cxn>
              <a:cxn ang="0">
                <a:pos x="T2" y="T3"/>
              </a:cxn>
              <a:cxn ang="0">
                <a:pos x="T4" y="T5"/>
              </a:cxn>
              <a:cxn ang="0">
                <a:pos x="T6" y="T7"/>
              </a:cxn>
              <a:cxn ang="0">
                <a:pos x="T8" y="T9"/>
              </a:cxn>
              <a:cxn ang="0">
                <a:pos x="T10" y="T11"/>
              </a:cxn>
            </a:cxnLst>
            <a:rect l="0" t="0" r="r" b="b"/>
            <a:pathLst>
              <a:path w="146" h="146">
                <a:moveTo>
                  <a:pt x="72" y="145"/>
                </a:moveTo>
                <a:lnTo>
                  <a:pt x="72" y="145"/>
                </a:lnTo>
                <a:cubicBezTo>
                  <a:pt x="30" y="145"/>
                  <a:pt x="0" y="115"/>
                  <a:pt x="0" y="73"/>
                </a:cubicBezTo>
                <a:cubicBezTo>
                  <a:pt x="0" y="31"/>
                  <a:pt x="30" y="0"/>
                  <a:pt x="72" y="0"/>
                </a:cubicBezTo>
                <a:cubicBezTo>
                  <a:pt x="115" y="0"/>
                  <a:pt x="145" y="31"/>
                  <a:pt x="145" y="73"/>
                </a:cubicBezTo>
                <a:cubicBezTo>
                  <a:pt x="145" y="115"/>
                  <a:pt x="115" y="145"/>
                  <a:pt x="72" y="14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12" name="Freeform 1046"/>
          <p:cNvSpPr>
            <a:spLocks noChangeArrowheads="1"/>
          </p:cNvSpPr>
          <p:nvPr/>
        </p:nvSpPr>
        <p:spPr bwMode="auto">
          <a:xfrm>
            <a:off x="7682354" y="6363202"/>
            <a:ext cx="184757" cy="190365"/>
          </a:xfrm>
          <a:custGeom>
            <a:avLst/>
            <a:gdLst>
              <a:gd name="T0" fmla="*/ 72 w 146"/>
              <a:gd name="T1" fmla="*/ 0 h 152"/>
              <a:gd name="T2" fmla="*/ 72 w 146"/>
              <a:gd name="T3" fmla="*/ 0 h 152"/>
              <a:gd name="T4" fmla="*/ 145 w 146"/>
              <a:gd name="T5" fmla="*/ 73 h 152"/>
              <a:gd name="T6" fmla="*/ 72 w 146"/>
              <a:gd name="T7" fmla="*/ 145 h 152"/>
              <a:gd name="T8" fmla="*/ 0 w 146"/>
              <a:gd name="T9" fmla="*/ 73 h 152"/>
              <a:gd name="T10" fmla="*/ 72 w 146"/>
              <a:gd name="T11" fmla="*/ 0 h 152"/>
              <a:gd name="T12" fmla="*/ 72 w 146"/>
              <a:gd name="T13" fmla="*/ 0 h 152"/>
              <a:gd name="T14" fmla="*/ 72 w 146"/>
              <a:gd name="T15" fmla="*/ 0 h 152"/>
              <a:gd name="T16" fmla="*/ 0 w 146"/>
              <a:gd name="T17" fmla="*/ 73 h 152"/>
              <a:gd name="T18" fmla="*/ 72 w 146"/>
              <a:gd name="T19" fmla="*/ 151 h 152"/>
              <a:gd name="T20" fmla="*/ 145 w 146"/>
              <a:gd name="T21" fmla="*/ 73 h 152"/>
              <a:gd name="T22" fmla="*/ 72 w 146"/>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52">
                <a:moveTo>
                  <a:pt x="72" y="0"/>
                </a:moveTo>
                <a:lnTo>
                  <a:pt x="72" y="0"/>
                </a:lnTo>
                <a:cubicBezTo>
                  <a:pt x="115" y="0"/>
                  <a:pt x="145" y="31"/>
                  <a:pt x="145" y="73"/>
                </a:cubicBezTo>
                <a:cubicBezTo>
                  <a:pt x="145" y="115"/>
                  <a:pt x="115" y="145"/>
                  <a:pt x="72" y="145"/>
                </a:cubicBezTo>
                <a:cubicBezTo>
                  <a:pt x="30" y="145"/>
                  <a:pt x="0" y="115"/>
                  <a:pt x="0" y="73"/>
                </a:cubicBezTo>
                <a:cubicBezTo>
                  <a:pt x="0" y="31"/>
                  <a:pt x="30" y="0"/>
                  <a:pt x="72" y="0"/>
                </a:cubicBezTo>
                <a:lnTo>
                  <a:pt x="72" y="0"/>
                </a:lnTo>
                <a:lnTo>
                  <a:pt x="72" y="0"/>
                </a:lnTo>
                <a:cubicBezTo>
                  <a:pt x="30" y="0"/>
                  <a:pt x="0" y="31"/>
                  <a:pt x="0" y="73"/>
                </a:cubicBezTo>
                <a:cubicBezTo>
                  <a:pt x="0" y="115"/>
                  <a:pt x="30" y="151"/>
                  <a:pt x="72" y="151"/>
                </a:cubicBezTo>
                <a:cubicBezTo>
                  <a:pt x="115" y="151"/>
                  <a:pt x="145" y="115"/>
                  <a:pt x="145" y="73"/>
                </a:cubicBezTo>
                <a:cubicBezTo>
                  <a:pt x="145" y="31"/>
                  <a:pt x="115" y="0"/>
                  <a:pt x="7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13" name="Freeform 1047"/>
          <p:cNvSpPr>
            <a:spLocks noChangeArrowheads="1"/>
          </p:cNvSpPr>
          <p:nvPr/>
        </p:nvSpPr>
        <p:spPr bwMode="auto">
          <a:xfrm>
            <a:off x="8897252" y="6161640"/>
            <a:ext cx="190350" cy="184764"/>
          </a:xfrm>
          <a:custGeom>
            <a:avLst/>
            <a:gdLst>
              <a:gd name="T0" fmla="*/ 73 w 152"/>
              <a:gd name="T1" fmla="*/ 145 h 146"/>
              <a:gd name="T2" fmla="*/ 73 w 152"/>
              <a:gd name="T3" fmla="*/ 145 h 146"/>
              <a:gd name="T4" fmla="*/ 0 w 152"/>
              <a:gd name="T5" fmla="*/ 73 h 146"/>
              <a:gd name="T6" fmla="*/ 73 w 152"/>
              <a:gd name="T7" fmla="*/ 0 h 146"/>
              <a:gd name="T8" fmla="*/ 151 w 152"/>
              <a:gd name="T9" fmla="*/ 73 h 146"/>
              <a:gd name="T10" fmla="*/ 73 w 152"/>
              <a:gd name="T11" fmla="*/ 145 h 146"/>
            </a:gdLst>
            <a:ahLst/>
            <a:cxnLst>
              <a:cxn ang="0">
                <a:pos x="T0" y="T1"/>
              </a:cxn>
              <a:cxn ang="0">
                <a:pos x="T2" y="T3"/>
              </a:cxn>
              <a:cxn ang="0">
                <a:pos x="T4" y="T5"/>
              </a:cxn>
              <a:cxn ang="0">
                <a:pos x="T6" y="T7"/>
              </a:cxn>
              <a:cxn ang="0">
                <a:pos x="T8" y="T9"/>
              </a:cxn>
              <a:cxn ang="0">
                <a:pos x="T10" y="T11"/>
              </a:cxn>
            </a:cxnLst>
            <a:rect l="0" t="0" r="r" b="b"/>
            <a:pathLst>
              <a:path w="152" h="146">
                <a:moveTo>
                  <a:pt x="73" y="145"/>
                </a:moveTo>
                <a:lnTo>
                  <a:pt x="73" y="145"/>
                </a:lnTo>
                <a:cubicBezTo>
                  <a:pt x="36" y="145"/>
                  <a:pt x="0" y="115"/>
                  <a:pt x="0" y="73"/>
                </a:cubicBezTo>
                <a:cubicBezTo>
                  <a:pt x="0" y="31"/>
                  <a:pt x="36" y="0"/>
                  <a:pt x="73" y="0"/>
                </a:cubicBezTo>
                <a:cubicBezTo>
                  <a:pt x="115" y="0"/>
                  <a:pt x="151" y="31"/>
                  <a:pt x="151" y="73"/>
                </a:cubicBezTo>
                <a:cubicBezTo>
                  <a:pt x="151" y="115"/>
                  <a:pt x="115" y="145"/>
                  <a:pt x="73" y="14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14" name="Freeform 1048"/>
          <p:cNvSpPr>
            <a:spLocks noChangeArrowheads="1"/>
          </p:cNvSpPr>
          <p:nvPr/>
        </p:nvSpPr>
        <p:spPr bwMode="auto">
          <a:xfrm>
            <a:off x="8897252" y="6161640"/>
            <a:ext cx="190350" cy="184764"/>
          </a:xfrm>
          <a:custGeom>
            <a:avLst/>
            <a:gdLst>
              <a:gd name="T0" fmla="*/ 73 w 152"/>
              <a:gd name="T1" fmla="*/ 0 h 146"/>
              <a:gd name="T2" fmla="*/ 73 w 152"/>
              <a:gd name="T3" fmla="*/ 0 h 146"/>
              <a:gd name="T4" fmla="*/ 145 w 152"/>
              <a:gd name="T5" fmla="*/ 73 h 146"/>
              <a:gd name="T6" fmla="*/ 73 w 152"/>
              <a:gd name="T7" fmla="*/ 145 h 146"/>
              <a:gd name="T8" fmla="*/ 0 w 152"/>
              <a:gd name="T9" fmla="*/ 73 h 146"/>
              <a:gd name="T10" fmla="*/ 73 w 152"/>
              <a:gd name="T11" fmla="*/ 0 h 146"/>
              <a:gd name="T12" fmla="*/ 73 w 152"/>
              <a:gd name="T13" fmla="*/ 0 h 146"/>
              <a:gd name="T14" fmla="*/ 73 w 152"/>
              <a:gd name="T15" fmla="*/ 0 h 146"/>
              <a:gd name="T16" fmla="*/ 0 w 152"/>
              <a:gd name="T17" fmla="*/ 73 h 146"/>
              <a:gd name="T18" fmla="*/ 73 w 152"/>
              <a:gd name="T19" fmla="*/ 145 h 146"/>
              <a:gd name="T20" fmla="*/ 151 w 152"/>
              <a:gd name="T21" fmla="*/ 73 h 146"/>
              <a:gd name="T22" fmla="*/ 73 w 152"/>
              <a:gd name="T2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46">
                <a:moveTo>
                  <a:pt x="73" y="0"/>
                </a:moveTo>
                <a:lnTo>
                  <a:pt x="73" y="0"/>
                </a:lnTo>
                <a:cubicBezTo>
                  <a:pt x="115" y="0"/>
                  <a:pt x="145" y="31"/>
                  <a:pt x="145" y="73"/>
                </a:cubicBezTo>
                <a:cubicBezTo>
                  <a:pt x="145" y="115"/>
                  <a:pt x="115" y="145"/>
                  <a:pt x="73" y="145"/>
                </a:cubicBezTo>
                <a:cubicBezTo>
                  <a:pt x="36" y="145"/>
                  <a:pt x="0" y="115"/>
                  <a:pt x="0" y="73"/>
                </a:cubicBezTo>
                <a:cubicBezTo>
                  <a:pt x="0" y="31"/>
                  <a:pt x="36" y="0"/>
                  <a:pt x="73" y="0"/>
                </a:cubicBezTo>
                <a:lnTo>
                  <a:pt x="73" y="0"/>
                </a:lnTo>
                <a:lnTo>
                  <a:pt x="73" y="0"/>
                </a:lnTo>
                <a:cubicBezTo>
                  <a:pt x="30" y="0"/>
                  <a:pt x="0" y="31"/>
                  <a:pt x="0" y="73"/>
                </a:cubicBezTo>
                <a:cubicBezTo>
                  <a:pt x="0" y="115"/>
                  <a:pt x="30" y="145"/>
                  <a:pt x="73" y="145"/>
                </a:cubicBezTo>
                <a:cubicBezTo>
                  <a:pt x="115" y="145"/>
                  <a:pt x="151" y="115"/>
                  <a:pt x="151" y="73"/>
                </a:cubicBezTo>
                <a:cubicBezTo>
                  <a:pt x="151" y="31"/>
                  <a:pt x="115" y="0"/>
                  <a:pt x="7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15" name="Freeform 1049"/>
          <p:cNvSpPr>
            <a:spLocks noChangeArrowheads="1"/>
          </p:cNvSpPr>
          <p:nvPr/>
        </p:nvSpPr>
        <p:spPr bwMode="auto">
          <a:xfrm>
            <a:off x="10375282" y="5870494"/>
            <a:ext cx="184753" cy="184764"/>
          </a:xfrm>
          <a:custGeom>
            <a:avLst/>
            <a:gdLst>
              <a:gd name="T0" fmla="*/ 72 w 145"/>
              <a:gd name="T1" fmla="*/ 145 h 146"/>
              <a:gd name="T2" fmla="*/ 72 w 145"/>
              <a:gd name="T3" fmla="*/ 145 h 146"/>
              <a:gd name="T4" fmla="*/ 0 w 145"/>
              <a:gd name="T5" fmla="*/ 73 h 146"/>
              <a:gd name="T6" fmla="*/ 72 w 145"/>
              <a:gd name="T7" fmla="*/ 0 h 146"/>
              <a:gd name="T8" fmla="*/ 144 w 145"/>
              <a:gd name="T9" fmla="*/ 73 h 146"/>
              <a:gd name="T10" fmla="*/ 72 w 145"/>
              <a:gd name="T11" fmla="*/ 145 h 146"/>
            </a:gdLst>
            <a:ahLst/>
            <a:cxnLst>
              <a:cxn ang="0">
                <a:pos x="T0" y="T1"/>
              </a:cxn>
              <a:cxn ang="0">
                <a:pos x="T2" y="T3"/>
              </a:cxn>
              <a:cxn ang="0">
                <a:pos x="T4" y="T5"/>
              </a:cxn>
              <a:cxn ang="0">
                <a:pos x="T6" y="T7"/>
              </a:cxn>
              <a:cxn ang="0">
                <a:pos x="T8" y="T9"/>
              </a:cxn>
              <a:cxn ang="0">
                <a:pos x="T10" y="T11"/>
              </a:cxn>
            </a:cxnLst>
            <a:rect l="0" t="0" r="r" b="b"/>
            <a:pathLst>
              <a:path w="145" h="146">
                <a:moveTo>
                  <a:pt x="72" y="145"/>
                </a:moveTo>
                <a:lnTo>
                  <a:pt x="72" y="145"/>
                </a:lnTo>
                <a:cubicBezTo>
                  <a:pt x="30" y="145"/>
                  <a:pt x="0" y="115"/>
                  <a:pt x="0" y="73"/>
                </a:cubicBezTo>
                <a:cubicBezTo>
                  <a:pt x="0" y="30"/>
                  <a:pt x="30" y="0"/>
                  <a:pt x="72" y="0"/>
                </a:cubicBezTo>
                <a:cubicBezTo>
                  <a:pt x="114" y="0"/>
                  <a:pt x="144" y="30"/>
                  <a:pt x="144" y="73"/>
                </a:cubicBezTo>
                <a:cubicBezTo>
                  <a:pt x="144" y="115"/>
                  <a:pt x="114" y="145"/>
                  <a:pt x="72" y="14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16" name="Freeform 1050"/>
          <p:cNvSpPr>
            <a:spLocks noChangeArrowheads="1"/>
          </p:cNvSpPr>
          <p:nvPr/>
        </p:nvSpPr>
        <p:spPr bwMode="auto">
          <a:xfrm>
            <a:off x="10369681" y="5870494"/>
            <a:ext cx="190350" cy="190365"/>
          </a:xfrm>
          <a:custGeom>
            <a:avLst/>
            <a:gdLst>
              <a:gd name="T0" fmla="*/ 78 w 151"/>
              <a:gd name="T1" fmla="*/ 0 h 152"/>
              <a:gd name="T2" fmla="*/ 78 w 151"/>
              <a:gd name="T3" fmla="*/ 0 h 152"/>
              <a:gd name="T4" fmla="*/ 150 w 151"/>
              <a:gd name="T5" fmla="*/ 73 h 152"/>
              <a:gd name="T6" fmla="*/ 78 w 151"/>
              <a:gd name="T7" fmla="*/ 145 h 152"/>
              <a:gd name="T8" fmla="*/ 6 w 151"/>
              <a:gd name="T9" fmla="*/ 73 h 152"/>
              <a:gd name="T10" fmla="*/ 78 w 151"/>
              <a:gd name="T11" fmla="*/ 0 h 152"/>
              <a:gd name="T12" fmla="*/ 78 w 151"/>
              <a:gd name="T13" fmla="*/ 0 h 152"/>
              <a:gd name="T14" fmla="*/ 78 w 151"/>
              <a:gd name="T15" fmla="*/ 0 h 152"/>
              <a:gd name="T16" fmla="*/ 0 w 151"/>
              <a:gd name="T17" fmla="*/ 73 h 152"/>
              <a:gd name="T18" fmla="*/ 78 w 151"/>
              <a:gd name="T19" fmla="*/ 151 h 152"/>
              <a:gd name="T20" fmla="*/ 150 w 151"/>
              <a:gd name="T21" fmla="*/ 73 h 152"/>
              <a:gd name="T22" fmla="*/ 78 w 151"/>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 h="152">
                <a:moveTo>
                  <a:pt x="78" y="0"/>
                </a:moveTo>
                <a:lnTo>
                  <a:pt x="78" y="0"/>
                </a:lnTo>
                <a:cubicBezTo>
                  <a:pt x="114" y="0"/>
                  <a:pt x="150" y="30"/>
                  <a:pt x="150" y="73"/>
                </a:cubicBezTo>
                <a:cubicBezTo>
                  <a:pt x="150" y="115"/>
                  <a:pt x="114" y="145"/>
                  <a:pt x="78" y="145"/>
                </a:cubicBezTo>
                <a:cubicBezTo>
                  <a:pt x="36" y="145"/>
                  <a:pt x="6" y="115"/>
                  <a:pt x="6" y="73"/>
                </a:cubicBezTo>
                <a:cubicBezTo>
                  <a:pt x="6" y="30"/>
                  <a:pt x="36" y="0"/>
                  <a:pt x="78" y="0"/>
                </a:cubicBezTo>
                <a:lnTo>
                  <a:pt x="78" y="0"/>
                </a:lnTo>
                <a:lnTo>
                  <a:pt x="78" y="0"/>
                </a:lnTo>
                <a:cubicBezTo>
                  <a:pt x="36" y="0"/>
                  <a:pt x="0" y="30"/>
                  <a:pt x="0" y="73"/>
                </a:cubicBezTo>
                <a:cubicBezTo>
                  <a:pt x="0" y="115"/>
                  <a:pt x="36" y="151"/>
                  <a:pt x="78" y="151"/>
                </a:cubicBezTo>
                <a:cubicBezTo>
                  <a:pt x="120" y="151"/>
                  <a:pt x="150" y="115"/>
                  <a:pt x="150" y="73"/>
                </a:cubicBezTo>
                <a:cubicBezTo>
                  <a:pt x="150" y="30"/>
                  <a:pt x="120" y="0"/>
                  <a:pt x="7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17" name="Freeform 1051"/>
          <p:cNvSpPr>
            <a:spLocks noChangeArrowheads="1"/>
          </p:cNvSpPr>
          <p:nvPr/>
        </p:nvSpPr>
        <p:spPr bwMode="auto">
          <a:xfrm>
            <a:off x="10929538" y="6234421"/>
            <a:ext cx="184757" cy="184767"/>
          </a:xfrm>
          <a:custGeom>
            <a:avLst/>
            <a:gdLst>
              <a:gd name="T0" fmla="*/ 72 w 146"/>
              <a:gd name="T1" fmla="*/ 145 h 146"/>
              <a:gd name="T2" fmla="*/ 72 w 146"/>
              <a:gd name="T3" fmla="*/ 145 h 146"/>
              <a:gd name="T4" fmla="*/ 0 w 146"/>
              <a:gd name="T5" fmla="*/ 72 h 146"/>
              <a:gd name="T6" fmla="*/ 72 w 146"/>
              <a:gd name="T7" fmla="*/ 0 h 146"/>
              <a:gd name="T8" fmla="*/ 145 w 146"/>
              <a:gd name="T9" fmla="*/ 72 h 146"/>
              <a:gd name="T10" fmla="*/ 72 w 146"/>
              <a:gd name="T11" fmla="*/ 145 h 146"/>
            </a:gdLst>
            <a:ahLst/>
            <a:cxnLst>
              <a:cxn ang="0">
                <a:pos x="T0" y="T1"/>
              </a:cxn>
              <a:cxn ang="0">
                <a:pos x="T2" y="T3"/>
              </a:cxn>
              <a:cxn ang="0">
                <a:pos x="T4" y="T5"/>
              </a:cxn>
              <a:cxn ang="0">
                <a:pos x="T6" y="T7"/>
              </a:cxn>
              <a:cxn ang="0">
                <a:pos x="T8" y="T9"/>
              </a:cxn>
              <a:cxn ang="0">
                <a:pos x="T10" y="T11"/>
              </a:cxn>
            </a:cxnLst>
            <a:rect l="0" t="0" r="r" b="b"/>
            <a:pathLst>
              <a:path w="146" h="146">
                <a:moveTo>
                  <a:pt x="72" y="145"/>
                </a:moveTo>
                <a:lnTo>
                  <a:pt x="72" y="145"/>
                </a:lnTo>
                <a:cubicBezTo>
                  <a:pt x="30" y="145"/>
                  <a:pt x="0" y="114"/>
                  <a:pt x="0" y="72"/>
                </a:cubicBezTo>
                <a:cubicBezTo>
                  <a:pt x="0" y="30"/>
                  <a:pt x="30" y="0"/>
                  <a:pt x="72" y="0"/>
                </a:cubicBezTo>
                <a:cubicBezTo>
                  <a:pt x="115" y="0"/>
                  <a:pt x="145" y="30"/>
                  <a:pt x="145" y="72"/>
                </a:cubicBezTo>
                <a:cubicBezTo>
                  <a:pt x="145" y="114"/>
                  <a:pt x="115" y="145"/>
                  <a:pt x="72" y="14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18" name="Freeform 1052"/>
          <p:cNvSpPr>
            <a:spLocks noChangeArrowheads="1"/>
          </p:cNvSpPr>
          <p:nvPr/>
        </p:nvSpPr>
        <p:spPr bwMode="auto">
          <a:xfrm>
            <a:off x="10929542" y="6234421"/>
            <a:ext cx="190350" cy="184767"/>
          </a:xfrm>
          <a:custGeom>
            <a:avLst/>
            <a:gdLst>
              <a:gd name="T0" fmla="*/ 72 w 152"/>
              <a:gd name="T1" fmla="*/ 0 h 146"/>
              <a:gd name="T2" fmla="*/ 72 w 152"/>
              <a:gd name="T3" fmla="*/ 0 h 146"/>
              <a:gd name="T4" fmla="*/ 145 w 152"/>
              <a:gd name="T5" fmla="*/ 72 h 146"/>
              <a:gd name="T6" fmla="*/ 72 w 152"/>
              <a:gd name="T7" fmla="*/ 145 h 146"/>
              <a:gd name="T8" fmla="*/ 0 w 152"/>
              <a:gd name="T9" fmla="*/ 72 h 146"/>
              <a:gd name="T10" fmla="*/ 72 w 152"/>
              <a:gd name="T11" fmla="*/ 0 h 146"/>
              <a:gd name="T12" fmla="*/ 72 w 152"/>
              <a:gd name="T13" fmla="*/ 0 h 146"/>
              <a:gd name="T14" fmla="*/ 72 w 152"/>
              <a:gd name="T15" fmla="*/ 0 h 146"/>
              <a:gd name="T16" fmla="*/ 0 w 152"/>
              <a:gd name="T17" fmla="*/ 72 h 146"/>
              <a:gd name="T18" fmla="*/ 72 w 152"/>
              <a:gd name="T19" fmla="*/ 145 h 146"/>
              <a:gd name="T20" fmla="*/ 151 w 152"/>
              <a:gd name="T21" fmla="*/ 72 h 146"/>
              <a:gd name="T22" fmla="*/ 72 w 152"/>
              <a:gd name="T2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46">
                <a:moveTo>
                  <a:pt x="72" y="0"/>
                </a:moveTo>
                <a:lnTo>
                  <a:pt x="72" y="0"/>
                </a:lnTo>
                <a:cubicBezTo>
                  <a:pt x="115" y="0"/>
                  <a:pt x="145" y="30"/>
                  <a:pt x="145" y="72"/>
                </a:cubicBezTo>
                <a:cubicBezTo>
                  <a:pt x="145" y="114"/>
                  <a:pt x="115" y="145"/>
                  <a:pt x="72" y="145"/>
                </a:cubicBezTo>
                <a:cubicBezTo>
                  <a:pt x="30" y="145"/>
                  <a:pt x="0" y="114"/>
                  <a:pt x="0" y="72"/>
                </a:cubicBezTo>
                <a:cubicBezTo>
                  <a:pt x="0" y="30"/>
                  <a:pt x="30" y="0"/>
                  <a:pt x="72" y="0"/>
                </a:cubicBezTo>
                <a:lnTo>
                  <a:pt x="72" y="0"/>
                </a:lnTo>
                <a:lnTo>
                  <a:pt x="72" y="0"/>
                </a:lnTo>
                <a:cubicBezTo>
                  <a:pt x="30" y="0"/>
                  <a:pt x="0" y="30"/>
                  <a:pt x="0" y="72"/>
                </a:cubicBezTo>
                <a:cubicBezTo>
                  <a:pt x="0" y="114"/>
                  <a:pt x="30" y="145"/>
                  <a:pt x="72" y="145"/>
                </a:cubicBezTo>
                <a:cubicBezTo>
                  <a:pt x="115" y="145"/>
                  <a:pt x="151" y="114"/>
                  <a:pt x="151" y="72"/>
                </a:cubicBezTo>
                <a:cubicBezTo>
                  <a:pt x="151" y="30"/>
                  <a:pt x="115" y="0"/>
                  <a:pt x="7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19" name="Freeform 1053"/>
          <p:cNvSpPr>
            <a:spLocks noChangeArrowheads="1"/>
          </p:cNvSpPr>
          <p:nvPr/>
        </p:nvSpPr>
        <p:spPr bwMode="auto">
          <a:xfrm>
            <a:off x="11119889" y="6116848"/>
            <a:ext cx="184757" cy="190365"/>
          </a:xfrm>
          <a:custGeom>
            <a:avLst/>
            <a:gdLst>
              <a:gd name="T0" fmla="*/ 72 w 145"/>
              <a:gd name="T1" fmla="*/ 151 h 152"/>
              <a:gd name="T2" fmla="*/ 72 w 145"/>
              <a:gd name="T3" fmla="*/ 151 h 152"/>
              <a:gd name="T4" fmla="*/ 0 w 145"/>
              <a:gd name="T5" fmla="*/ 79 h 152"/>
              <a:gd name="T6" fmla="*/ 72 w 145"/>
              <a:gd name="T7" fmla="*/ 0 h 152"/>
              <a:gd name="T8" fmla="*/ 144 w 145"/>
              <a:gd name="T9" fmla="*/ 79 h 152"/>
              <a:gd name="T10" fmla="*/ 72 w 145"/>
              <a:gd name="T11" fmla="*/ 151 h 152"/>
            </a:gdLst>
            <a:ahLst/>
            <a:cxnLst>
              <a:cxn ang="0">
                <a:pos x="T0" y="T1"/>
              </a:cxn>
              <a:cxn ang="0">
                <a:pos x="T2" y="T3"/>
              </a:cxn>
              <a:cxn ang="0">
                <a:pos x="T4" y="T5"/>
              </a:cxn>
              <a:cxn ang="0">
                <a:pos x="T6" y="T7"/>
              </a:cxn>
              <a:cxn ang="0">
                <a:pos x="T8" y="T9"/>
              </a:cxn>
              <a:cxn ang="0">
                <a:pos x="T10" y="T11"/>
              </a:cxn>
            </a:cxnLst>
            <a:rect l="0" t="0" r="r" b="b"/>
            <a:pathLst>
              <a:path w="145" h="152">
                <a:moveTo>
                  <a:pt x="72" y="151"/>
                </a:moveTo>
                <a:lnTo>
                  <a:pt x="72" y="151"/>
                </a:lnTo>
                <a:cubicBezTo>
                  <a:pt x="30" y="151"/>
                  <a:pt x="0" y="115"/>
                  <a:pt x="0" y="79"/>
                </a:cubicBezTo>
                <a:cubicBezTo>
                  <a:pt x="0" y="36"/>
                  <a:pt x="30" y="0"/>
                  <a:pt x="72" y="0"/>
                </a:cubicBezTo>
                <a:cubicBezTo>
                  <a:pt x="114" y="0"/>
                  <a:pt x="144" y="36"/>
                  <a:pt x="144" y="79"/>
                </a:cubicBezTo>
                <a:cubicBezTo>
                  <a:pt x="144" y="115"/>
                  <a:pt x="114" y="151"/>
                  <a:pt x="72" y="15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20" name="Freeform 1054"/>
          <p:cNvSpPr>
            <a:spLocks noChangeArrowheads="1"/>
          </p:cNvSpPr>
          <p:nvPr/>
        </p:nvSpPr>
        <p:spPr bwMode="auto">
          <a:xfrm>
            <a:off x="11114295" y="6116848"/>
            <a:ext cx="190350" cy="190365"/>
          </a:xfrm>
          <a:custGeom>
            <a:avLst/>
            <a:gdLst>
              <a:gd name="T0" fmla="*/ 78 w 151"/>
              <a:gd name="T1" fmla="*/ 0 h 152"/>
              <a:gd name="T2" fmla="*/ 78 w 151"/>
              <a:gd name="T3" fmla="*/ 0 h 152"/>
              <a:gd name="T4" fmla="*/ 150 w 151"/>
              <a:gd name="T5" fmla="*/ 79 h 152"/>
              <a:gd name="T6" fmla="*/ 78 w 151"/>
              <a:gd name="T7" fmla="*/ 151 h 152"/>
              <a:gd name="T8" fmla="*/ 6 w 151"/>
              <a:gd name="T9" fmla="*/ 79 h 152"/>
              <a:gd name="T10" fmla="*/ 78 w 151"/>
              <a:gd name="T11" fmla="*/ 0 h 152"/>
              <a:gd name="T12" fmla="*/ 78 w 151"/>
              <a:gd name="T13" fmla="*/ 0 h 152"/>
              <a:gd name="T14" fmla="*/ 78 w 151"/>
              <a:gd name="T15" fmla="*/ 0 h 152"/>
              <a:gd name="T16" fmla="*/ 0 w 151"/>
              <a:gd name="T17" fmla="*/ 79 h 152"/>
              <a:gd name="T18" fmla="*/ 78 w 151"/>
              <a:gd name="T19" fmla="*/ 151 h 152"/>
              <a:gd name="T20" fmla="*/ 150 w 151"/>
              <a:gd name="T21" fmla="*/ 79 h 152"/>
              <a:gd name="T22" fmla="*/ 78 w 151"/>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 h="152">
                <a:moveTo>
                  <a:pt x="78" y="0"/>
                </a:moveTo>
                <a:lnTo>
                  <a:pt x="78" y="0"/>
                </a:lnTo>
                <a:cubicBezTo>
                  <a:pt x="114" y="0"/>
                  <a:pt x="150" y="36"/>
                  <a:pt x="150" y="79"/>
                </a:cubicBezTo>
                <a:cubicBezTo>
                  <a:pt x="150" y="115"/>
                  <a:pt x="114" y="151"/>
                  <a:pt x="78" y="151"/>
                </a:cubicBezTo>
                <a:cubicBezTo>
                  <a:pt x="36" y="151"/>
                  <a:pt x="6" y="115"/>
                  <a:pt x="6" y="79"/>
                </a:cubicBezTo>
                <a:cubicBezTo>
                  <a:pt x="6" y="36"/>
                  <a:pt x="36" y="0"/>
                  <a:pt x="78" y="0"/>
                </a:cubicBezTo>
                <a:lnTo>
                  <a:pt x="78" y="0"/>
                </a:lnTo>
                <a:lnTo>
                  <a:pt x="78" y="0"/>
                </a:lnTo>
                <a:cubicBezTo>
                  <a:pt x="36" y="0"/>
                  <a:pt x="0" y="36"/>
                  <a:pt x="0" y="79"/>
                </a:cubicBezTo>
                <a:cubicBezTo>
                  <a:pt x="0" y="115"/>
                  <a:pt x="36" y="151"/>
                  <a:pt x="78" y="151"/>
                </a:cubicBezTo>
                <a:cubicBezTo>
                  <a:pt x="120" y="151"/>
                  <a:pt x="150" y="115"/>
                  <a:pt x="150" y="79"/>
                </a:cubicBezTo>
                <a:cubicBezTo>
                  <a:pt x="150" y="36"/>
                  <a:pt x="120" y="0"/>
                  <a:pt x="7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21" name="Freeform 1055"/>
          <p:cNvSpPr>
            <a:spLocks noChangeArrowheads="1"/>
          </p:cNvSpPr>
          <p:nvPr/>
        </p:nvSpPr>
        <p:spPr bwMode="auto">
          <a:xfrm>
            <a:off x="11528590" y="5691327"/>
            <a:ext cx="184753" cy="190365"/>
          </a:xfrm>
          <a:custGeom>
            <a:avLst/>
            <a:gdLst>
              <a:gd name="T0" fmla="*/ 72 w 145"/>
              <a:gd name="T1" fmla="*/ 150 h 151"/>
              <a:gd name="T2" fmla="*/ 72 w 145"/>
              <a:gd name="T3" fmla="*/ 150 h 151"/>
              <a:gd name="T4" fmla="*/ 0 w 145"/>
              <a:gd name="T5" fmla="*/ 72 h 151"/>
              <a:gd name="T6" fmla="*/ 72 w 145"/>
              <a:gd name="T7" fmla="*/ 0 h 151"/>
              <a:gd name="T8" fmla="*/ 144 w 145"/>
              <a:gd name="T9" fmla="*/ 72 h 151"/>
              <a:gd name="T10" fmla="*/ 72 w 145"/>
              <a:gd name="T11" fmla="*/ 150 h 151"/>
            </a:gdLst>
            <a:ahLst/>
            <a:cxnLst>
              <a:cxn ang="0">
                <a:pos x="T0" y="T1"/>
              </a:cxn>
              <a:cxn ang="0">
                <a:pos x="T2" y="T3"/>
              </a:cxn>
              <a:cxn ang="0">
                <a:pos x="T4" y="T5"/>
              </a:cxn>
              <a:cxn ang="0">
                <a:pos x="T6" y="T7"/>
              </a:cxn>
              <a:cxn ang="0">
                <a:pos x="T8" y="T9"/>
              </a:cxn>
              <a:cxn ang="0">
                <a:pos x="T10" y="T11"/>
              </a:cxn>
            </a:cxnLst>
            <a:rect l="0" t="0" r="r" b="b"/>
            <a:pathLst>
              <a:path w="145" h="151">
                <a:moveTo>
                  <a:pt x="72" y="150"/>
                </a:moveTo>
                <a:lnTo>
                  <a:pt x="72" y="150"/>
                </a:lnTo>
                <a:cubicBezTo>
                  <a:pt x="30" y="150"/>
                  <a:pt x="0" y="114"/>
                  <a:pt x="0" y="72"/>
                </a:cubicBezTo>
                <a:cubicBezTo>
                  <a:pt x="0" y="36"/>
                  <a:pt x="30" y="0"/>
                  <a:pt x="72" y="0"/>
                </a:cubicBezTo>
                <a:cubicBezTo>
                  <a:pt x="114" y="0"/>
                  <a:pt x="144" y="36"/>
                  <a:pt x="144" y="72"/>
                </a:cubicBezTo>
                <a:cubicBezTo>
                  <a:pt x="144" y="114"/>
                  <a:pt x="114" y="150"/>
                  <a:pt x="72" y="15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22" name="Freeform 1056"/>
          <p:cNvSpPr>
            <a:spLocks noChangeArrowheads="1"/>
          </p:cNvSpPr>
          <p:nvPr/>
        </p:nvSpPr>
        <p:spPr bwMode="auto">
          <a:xfrm>
            <a:off x="11528590" y="5691327"/>
            <a:ext cx="184753" cy="190365"/>
          </a:xfrm>
          <a:custGeom>
            <a:avLst/>
            <a:gdLst>
              <a:gd name="T0" fmla="*/ 72 w 145"/>
              <a:gd name="T1" fmla="*/ 0 h 151"/>
              <a:gd name="T2" fmla="*/ 72 w 145"/>
              <a:gd name="T3" fmla="*/ 0 h 151"/>
              <a:gd name="T4" fmla="*/ 144 w 145"/>
              <a:gd name="T5" fmla="*/ 72 h 151"/>
              <a:gd name="T6" fmla="*/ 72 w 145"/>
              <a:gd name="T7" fmla="*/ 150 h 151"/>
              <a:gd name="T8" fmla="*/ 0 w 145"/>
              <a:gd name="T9" fmla="*/ 72 h 151"/>
              <a:gd name="T10" fmla="*/ 72 w 145"/>
              <a:gd name="T11" fmla="*/ 0 h 151"/>
              <a:gd name="T12" fmla="*/ 72 w 145"/>
              <a:gd name="T13" fmla="*/ 0 h 151"/>
              <a:gd name="T14" fmla="*/ 72 w 145"/>
              <a:gd name="T15" fmla="*/ 0 h 151"/>
              <a:gd name="T16" fmla="*/ 0 w 145"/>
              <a:gd name="T17" fmla="*/ 72 h 151"/>
              <a:gd name="T18" fmla="*/ 72 w 145"/>
              <a:gd name="T19" fmla="*/ 150 h 151"/>
              <a:gd name="T20" fmla="*/ 144 w 145"/>
              <a:gd name="T21" fmla="*/ 72 h 151"/>
              <a:gd name="T22" fmla="*/ 72 w 145"/>
              <a:gd name="T2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151">
                <a:moveTo>
                  <a:pt x="72" y="0"/>
                </a:moveTo>
                <a:lnTo>
                  <a:pt x="72" y="0"/>
                </a:lnTo>
                <a:cubicBezTo>
                  <a:pt x="114" y="0"/>
                  <a:pt x="144" y="36"/>
                  <a:pt x="144" y="72"/>
                </a:cubicBezTo>
                <a:cubicBezTo>
                  <a:pt x="144" y="114"/>
                  <a:pt x="114" y="150"/>
                  <a:pt x="72" y="150"/>
                </a:cubicBezTo>
                <a:cubicBezTo>
                  <a:pt x="30" y="150"/>
                  <a:pt x="0" y="114"/>
                  <a:pt x="0" y="72"/>
                </a:cubicBezTo>
                <a:cubicBezTo>
                  <a:pt x="0" y="36"/>
                  <a:pt x="30" y="0"/>
                  <a:pt x="72" y="0"/>
                </a:cubicBezTo>
                <a:lnTo>
                  <a:pt x="72" y="0"/>
                </a:lnTo>
                <a:lnTo>
                  <a:pt x="72" y="0"/>
                </a:lnTo>
                <a:cubicBezTo>
                  <a:pt x="30" y="0"/>
                  <a:pt x="0" y="36"/>
                  <a:pt x="0" y="72"/>
                </a:cubicBezTo>
                <a:cubicBezTo>
                  <a:pt x="0" y="114"/>
                  <a:pt x="30" y="150"/>
                  <a:pt x="72" y="150"/>
                </a:cubicBezTo>
                <a:cubicBezTo>
                  <a:pt x="114" y="150"/>
                  <a:pt x="144" y="114"/>
                  <a:pt x="144" y="72"/>
                </a:cubicBezTo>
                <a:cubicBezTo>
                  <a:pt x="144" y="36"/>
                  <a:pt x="114" y="0"/>
                  <a:pt x="7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23" name="Freeform 1057"/>
          <p:cNvSpPr>
            <a:spLocks noChangeArrowheads="1"/>
          </p:cNvSpPr>
          <p:nvPr/>
        </p:nvSpPr>
        <p:spPr bwMode="auto">
          <a:xfrm>
            <a:off x="10935139" y="6631949"/>
            <a:ext cx="313520" cy="313542"/>
          </a:xfrm>
          <a:custGeom>
            <a:avLst/>
            <a:gdLst>
              <a:gd name="T0" fmla="*/ 121 w 248"/>
              <a:gd name="T1" fmla="*/ 248 h 249"/>
              <a:gd name="T2" fmla="*/ 121 w 248"/>
              <a:gd name="T3" fmla="*/ 248 h 249"/>
              <a:gd name="T4" fmla="*/ 0 w 248"/>
              <a:gd name="T5" fmla="*/ 121 h 249"/>
              <a:gd name="T6" fmla="*/ 121 w 248"/>
              <a:gd name="T7" fmla="*/ 0 h 249"/>
              <a:gd name="T8" fmla="*/ 247 w 248"/>
              <a:gd name="T9" fmla="*/ 121 h 249"/>
              <a:gd name="T10" fmla="*/ 121 w 248"/>
              <a:gd name="T11" fmla="*/ 248 h 249"/>
            </a:gdLst>
            <a:ahLst/>
            <a:cxnLst>
              <a:cxn ang="0">
                <a:pos x="T0" y="T1"/>
              </a:cxn>
              <a:cxn ang="0">
                <a:pos x="T2" y="T3"/>
              </a:cxn>
              <a:cxn ang="0">
                <a:pos x="T4" y="T5"/>
              </a:cxn>
              <a:cxn ang="0">
                <a:pos x="T6" y="T7"/>
              </a:cxn>
              <a:cxn ang="0">
                <a:pos x="T8" y="T9"/>
              </a:cxn>
              <a:cxn ang="0">
                <a:pos x="T10" y="T11"/>
              </a:cxn>
            </a:cxnLst>
            <a:rect l="0" t="0" r="r" b="b"/>
            <a:pathLst>
              <a:path w="248" h="249">
                <a:moveTo>
                  <a:pt x="121" y="248"/>
                </a:moveTo>
                <a:lnTo>
                  <a:pt x="121" y="248"/>
                </a:lnTo>
                <a:cubicBezTo>
                  <a:pt x="54" y="248"/>
                  <a:pt x="0" y="188"/>
                  <a:pt x="0" y="121"/>
                </a:cubicBezTo>
                <a:cubicBezTo>
                  <a:pt x="0" y="55"/>
                  <a:pt x="54" y="0"/>
                  <a:pt x="121" y="0"/>
                </a:cubicBezTo>
                <a:cubicBezTo>
                  <a:pt x="193" y="0"/>
                  <a:pt x="247" y="55"/>
                  <a:pt x="247" y="121"/>
                </a:cubicBezTo>
                <a:cubicBezTo>
                  <a:pt x="247" y="188"/>
                  <a:pt x="193" y="248"/>
                  <a:pt x="121" y="24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24" name="Freeform 1058"/>
          <p:cNvSpPr>
            <a:spLocks noChangeArrowheads="1"/>
          </p:cNvSpPr>
          <p:nvPr/>
        </p:nvSpPr>
        <p:spPr bwMode="auto">
          <a:xfrm>
            <a:off x="10935139" y="6620754"/>
            <a:ext cx="313520" cy="324740"/>
          </a:xfrm>
          <a:custGeom>
            <a:avLst/>
            <a:gdLst>
              <a:gd name="T0" fmla="*/ 121 w 248"/>
              <a:gd name="T1" fmla="*/ 6 h 255"/>
              <a:gd name="T2" fmla="*/ 121 w 248"/>
              <a:gd name="T3" fmla="*/ 6 h 255"/>
              <a:gd name="T4" fmla="*/ 247 w 248"/>
              <a:gd name="T5" fmla="*/ 127 h 255"/>
              <a:gd name="T6" fmla="*/ 121 w 248"/>
              <a:gd name="T7" fmla="*/ 254 h 255"/>
              <a:gd name="T8" fmla="*/ 0 w 248"/>
              <a:gd name="T9" fmla="*/ 127 h 255"/>
              <a:gd name="T10" fmla="*/ 121 w 248"/>
              <a:gd name="T11" fmla="*/ 6 h 255"/>
              <a:gd name="T12" fmla="*/ 121 w 248"/>
              <a:gd name="T13" fmla="*/ 0 h 255"/>
              <a:gd name="T14" fmla="*/ 121 w 248"/>
              <a:gd name="T15" fmla="*/ 0 h 255"/>
              <a:gd name="T16" fmla="*/ 0 w 248"/>
              <a:gd name="T17" fmla="*/ 127 h 255"/>
              <a:gd name="T18" fmla="*/ 121 w 248"/>
              <a:gd name="T19" fmla="*/ 254 h 255"/>
              <a:gd name="T20" fmla="*/ 247 w 248"/>
              <a:gd name="T21" fmla="*/ 127 h 255"/>
              <a:gd name="T22" fmla="*/ 121 w 248"/>
              <a:gd name="T23" fmla="*/ 0 h 255"/>
              <a:gd name="T24" fmla="*/ 121 w 248"/>
              <a:gd name="T25" fmla="*/ 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8" h="255">
                <a:moveTo>
                  <a:pt x="121" y="6"/>
                </a:moveTo>
                <a:lnTo>
                  <a:pt x="121" y="6"/>
                </a:lnTo>
                <a:cubicBezTo>
                  <a:pt x="193" y="6"/>
                  <a:pt x="247" y="61"/>
                  <a:pt x="247" y="127"/>
                </a:cubicBezTo>
                <a:cubicBezTo>
                  <a:pt x="247" y="194"/>
                  <a:pt x="193" y="254"/>
                  <a:pt x="121" y="254"/>
                </a:cubicBezTo>
                <a:cubicBezTo>
                  <a:pt x="54" y="254"/>
                  <a:pt x="0" y="194"/>
                  <a:pt x="0" y="127"/>
                </a:cubicBezTo>
                <a:cubicBezTo>
                  <a:pt x="0" y="61"/>
                  <a:pt x="54" y="6"/>
                  <a:pt x="121" y="6"/>
                </a:cubicBezTo>
                <a:lnTo>
                  <a:pt x="121" y="0"/>
                </a:lnTo>
                <a:lnTo>
                  <a:pt x="121" y="0"/>
                </a:lnTo>
                <a:cubicBezTo>
                  <a:pt x="54" y="0"/>
                  <a:pt x="0" y="61"/>
                  <a:pt x="0" y="127"/>
                </a:cubicBezTo>
                <a:cubicBezTo>
                  <a:pt x="0" y="200"/>
                  <a:pt x="54" y="254"/>
                  <a:pt x="121" y="254"/>
                </a:cubicBezTo>
                <a:cubicBezTo>
                  <a:pt x="193" y="254"/>
                  <a:pt x="247" y="200"/>
                  <a:pt x="247" y="127"/>
                </a:cubicBezTo>
                <a:cubicBezTo>
                  <a:pt x="247" y="61"/>
                  <a:pt x="193" y="0"/>
                  <a:pt x="121" y="0"/>
                </a:cubicBezTo>
                <a:lnTo>
                  <a:pt x="121"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25" name="Freeform 1059"/>
          <p:cNvSpPr>
            <a:spLocks noChangeArrowheads="1"/>
          </p:cNvSpPr>
          <p:nvPr/>
        </p:nvSpPr>
        <p:spPr bwMode="auto">
          <a:xfrm>
            <a:off x="10145737" y="6088848"/>
            <a:ext cx="313520" cy="313542"/>
          </a:xfrm>
          <a:custGeom>
            <a:avLst/>
            <a:gdLst>
              <a:gd name="T0" fmla="*/ 120 w 248"/>
              <a:gd name="T1" fmla="*/ 248 h 249"/>
              <a:gd name="T2" fmla="*/ 120 w 248"/>
              <a:gd name="T3" fmla="*/ 248 h 249"/>
              <a:gd name="T4" fmla="*/ 0 w 248"/>
              <a:gd name="T5" fmla="*/ 121 h 249"/>
              <a:gd name="T6" fmla="*/ 120 w 248"/>
              <a:gd name="T7" fmla="*/ 0 h 249"/>
              <a:gd name="T8" fmla="*/ 247 w 248"/>
              <a:gd name="T9" fmla="*/ 121 h 249"/>
              <a:gd name="T10" fmla="*/ 120 w 248"/>
              <a:gd name="T11" fmla="*/ 248 h 249"/>
            </a:gdLst>
            <a:ahLst/>
            <a:cxnLst>
              <a:cxn ang="0">
                <a:pos x="T0" y="T1"/>
              </a:cxn>
              <a:cxn ang="0">
                <a:pos x="T2" y="T3"/>
              </a:cxn>
              <a:cxn ang="0">
                <a:pos x="T4" y="T5"/>
              </a:cxn>
              <a:cxn ang="0">
                <a:pos x="T6" y="T7"/>
              </a:cxn>
              <a:cxn ang="0">
                <a:pos x="T8" y="T9"/>
              </a:cxn>
              <a:cxn ang="0">
                <a:pos x="T10" y="T11"/>
              </a:cxn>
            </a:cxnLst>
            <a:rect l="0" t="0" r="r" b="b"/>
            <a:pathLst>
              <a:path w="248" h="249">
                <a:moveTo>
                  <a:pt x="120" y="248"/>
                </a:moveTo>
                <a:lnTo>
                  <a:pt x="120" y="248"/>
                </a:lnTo>
                <a:cubicBezTo>
                  <a:pt x="54" y="248"/>
                  <a:pt x="0" y="193"/>
                  <a:pt x="0" y="121"/>
                </a:cubicBezTo>
                <a:cubicBezTo>
                  <a:pt x="0" y="54"/>
                  <a:pt x="54" y="0"/>
                  <a:pt x="120" y="0"/>
                </a:cubicBezTo>
                <a:cubicBezTo>
                  <a:pt x="186" y="0"/>
                  <a:pt x="247" y="54"/>
                  <a:pt x="247" y="121"/>
                </a:cubicBezTo>
                <a:cubicBezTo>
                  <a:pt x="247" y="193"/>
                  <a:pt x="186" y="248"/>
                  <a:pt x="120" y="24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26" name="Freeform 1060"/>
          <p:cNvSpPr>
            <a:spLocks noChangeArrowheads="1"/>
          </p:cNvSpPr>
          <p:nvPr/>
        </p:nvSpPr>
        <p:spPr bwMode="auto">
          <a:xfrm>
            <a:off x="10140140" y="6088848"/>
            <a:ext cx="324718" cy="313542"/>
          </a:xfrm>
          <a:custGeom>
            <a:avLst/>
            <a:gdLst>
              <a:gd name="T0" fmla="*/ 127 w 255"/>
              <a:gd name="T1" fmla="*/ 0 h 249"/>
              <a:gd name="T2" fmla="*/ 127 w 255"/>
              <a:gd name="T3" fmla="*/ 0 h 249"/>
              <a:gd name="T4" fmla="*/ 254 w 255"/>
              <a:gd name="T5" fmla="*/ 121 h 249"/>
              <a:gd name="T6" fmla="*/ 127 w 255"/>
              <a:gd name="T7" fmla="*/ 248 h 249"/>
              <a:gd name="T8" fmla="*/ 7 w 255"/>
              <a:gd name="T9" fmla="*/ 121 h 249"/>
              <a:gd name="T10" fmla="*/ 127 w 255"/>
              <a:gd name="T11" fmla="*/ 0 h 249"/>
              <a:gd name="T12" fmla="*/ 127 w 255"/>
              <a:gd name="T13" fmla="*/ 0 h 249"/>
              <a:gd name="T14" fmla="*/ 127 w 255"/>
              <a:gd name="T15" fmla="*/ 0 h 249"/>
              <a:gd name="T16" fmla="*/ 0 w 255"/>
              <a:gd name="T17" fmla="*/ 121 h 249"/>
              <a:gd name="T18" fmla="*/ 127 w 255"/>
              <a:gd name="T19" fmla="*/ 248 h 249"/>
              <a:gd name="T20" fmla="*/ 254 w 255"/>
              <a:gd name="T21" fmla="*/ 121 h 249"/>
              <a:gd name="T22" fmla="*/ 127 w 255"/>
              <a:gd name="T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5" h="249">
                <a:moveTo>
                  <a:pt x="127" y="0"/>
                </a:moveTo>
                <a:lnTo>
                  <a:pt x="127" y="0"/>
                </a:lnTo>
                <a:cubicBezTo>
                  <a:pt x="193" y="0"/>
                  <a:pt x="254" y="54"/>
                  <a:pt x="254" y="121"/>
                </a:cubicBezTo>
                <a:cubicBezTo>
                  <a:pt x="254" y="187"/>
                  <a:pt x="193" y="248"/>
                  <a:pt x="127" y="248"/>
                </a:cubicBezTo>
                <a:cubicBezTo>
                  <a:pt x="61" y="248"/>
                  <a:pt x="7" y="187"/>
                  <a:pt x="7" y="121"/>
                </a:cubicBezTo>
                <a:cubicBezTo>
                  <a:pt x="7" y="54"/>
                  <a:pt x="61" y="0"/>
                  <a:pt x="127" y="0"/>
                </a:cubicBezTo>
                <a:lnTo>
                  <a:pt x="127" y="0"/>
                </a:lnTo>
                <a:lnTo>
                  <a:pt x="127" y="0"/>
                </a:lnTo>
                <a:cubicBezTo>
                  <a:pt x="61" y="0"/>
                  <a:pt x="0" y="54"/>
                  <a:pt x="0" y="121"/>
                </a:cubicBezTo>
                <a:cubicBezTo>
                  <a:pt x="0" y="193"/>
                  <a:pt x="61" y="248"/>
                  <a:pt x="127" y="248"/>
                </a:cubicBezTo>
                <a:cubicBezTo>
                  <a:pt x="200" y="248"/>
                  <a:pt x="254" y="193"/>
                  <a:pt x="254" y="121"/>
                </a:cubicBezTo>
                <a:cubicBezTo>
                  <a:pt x="254" y="54"/>
                  <a:pt x="200" y="0"/>
                  <a:pt x="12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27" name="Freeform 1061"/>
          <p:cNvSpPr>
            <a:spLocks noChangeArrowheads="1"/>
          </p:cNvSpPr>
          <p:nvPr/>
        </p:nvSpPr>
        <p:spPr bwMode="auto">
          <a:xfrm>
            <a:off x="9669856" y="6256817"/>
            <a:ext cx="313520" cy="313542"/>
          </a:xfrm>
          <a:custGeom>
            <a:avLst/>
            <a:gdLst>
              <a:gd name="T0" fmla="*/ 127 w 249"/>
              <a:gd name="T1" fmla="*/ 247 h 248"/>
              <a:gd name="T2" fmla="*/ 127 w 249"/>
              <a:gd name="T3" fmla="*/ 247 h 248"/>
              <a:gd name="T4" fmla="*/ 0 w 249"/>
              <a:gd name="T5" fmla="*/ 127 h 248"/>
              <a:gd name="T6" fmla="*/ 127 w 249"/>
              <a:gd name="T7" fmla="*/ 0 h 248"/>
              <a:gd name="T8" fmla="*/ 248 w 249"/>
              <a:gd name="T9" fmla="*/ 127 h 248"/>
              <a:gd name="T10" fmla="*/ 127 w 249"/>
              <a:gd name="T11" fmla="*/ 247 h 248"/>
            </a:gdLst>
            <a:ahLst/>
            <a:cxnLst>
              <a:cxn ang="0">
                <a:pos x="T0" y="T1"/>
              </a:cxn>
              <a:cxn ang="0">
                <a:pos x="T2" y="T3"/>
              </a:cxn>
              <a:cxn ang="0">
                <a:pos x="T4" y="T5"/>
              </a:cxn>
              <a:cxn ang="0">
                <a:pos x="T6" y="T7"/>
              </a:cxn>
              <a:cxn ang="0">
                <a:pos x="T8" y="T9"/>
              </a:cxn>
              <a:cxn ang="0">
                <a:pos x="T10" y="T11"/>
              </a:cxn>
            </a:cxnLst>
            <a:rect l="0" t="0" r="r" b="b"/>
            <a:pathLst>
              <a:path w="249" h="248">
                <a:moveTo>
                  <a:pt x="127" y="247"/>
                </a:moveTo>
                <a:lnTo>
                  <a:pt x="127" y="247"/>
                </a:lnTo>
                <a:cubicBezTo>
                  <a:pt x="55" y="247"/>
                  <a:pt x="0" y="193"/>
                  <a:pt x="0" y="127"/>
                </a:cubicBezTo>
                <a:cubicBezTo>
                  <a:pt x="0" y="60"/>
                  <a:pt x="55" y="0"/>
                  <a:pt x="127" y="0"/>
                </a:cubicBezTo>
                <a:cubicBezTo>
                  <a:pt x="194" y="0"/>
                  <a:pt x="248" y="60"/>
                  <a:pt x="248" y="127"/>
                </a:cubicBezTo>
                <a:cubicBezTo>
                  <a:pt x="248" y="193"/>
                  <a:pt x="194" y="247"/>
                  <a:pt x="127" y="24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28" name="Freeform 1062"/>
          <p:cNvSpPr>
            <a:spLocks noChangeArrowheads="1"/>
          </p:cNvSpPr>
          <p:nvPr/>
        </p:nvSpPr>
        <p:spPr bwMode="auto">
          <a:xfrm>
            <a:off x="9669859" y="6256820"/>
            <a:ext cx="324718" cy="324740"/>
          </a:xfrm>
          <a:custGeom>
            <a:avLst/>
            <a:gdLst>
              <a:gd name="T0" fmla="*/ 127 w 255"/>
              <a:gd name="T1" fmla="*/ 6 h 254"/>
              <a:gd name="T2" fmla="*/ 127 w 255"/>
              <a:gd name="T3" fmla="*/ 6 h 254"/>
              <a:gd name="T4" fmla="*/ 248 w 255"/>
              <a:gd name="T5" fmla="*/ 127 h 254"/>
              <a:gd name="T6" fmla="*/ 127 w 255"/>
              <a:gd name="T7" fmla="*/ 247 h 254"/>
              <a:gd name="T8" fmla="*/ 0 w 255"/>
              <a:gd name="T9" fmla="*/ 127 h 254"/>
              <a:gd name="T10" fmla="*/ 127 w 255"/>
              <a:gd name="T11" fmla="*/ 6 h 254"/>
              <a:gd name="T12" fmla="*/ 127 w 255"/>
              <a:gd name="T13" fmla="*/ 0 h 254"/>
              <a:gd name="T14" fmla="*/ 127 w 255"/>
              <a:gd name="T15" fmla="*/ 0 h 254"/>
              <a:gd name="T16" fmla="*/ 0 w 255"/>
              <a:gd name="T17" fmla="*/ 127 h 254"/>
              <a:gd name="T18" fmla="*/ 127 w 255"/>
              <a:gd name="T19" fmla="*/ 253 h 254"/>
              <a:gd name="T20" fmla="*/ 254 w 255"/>
              <a:gd name="T21" fmla="*/ 127 h 254"/>
              <a:gd name="T22" fmla="*/ 127 w 255"/>
              <a:gd name="T23" fmla="*/ 0 h 254"/>
              <a:gd name="T24" fmla="*/ 127 w 255"/>
              <a:gd name="T25" fmla="*/ 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5" h="254">
                <a:moveTo>
                  <a:pt x="127" y="6"/>
                </a:moveTo>
                <a:lnTo>
                  <a:pt x="127" y="6"/>
                </a:lnTo>
                <a:cubicBezTo>
                  <a:pt x="194" y="6"/>
                  <a:pt x="248" y="60"/>
                  <a:pt x="248" y="127"/>
                </a:cubicBezTo>
                <a:cubicBezTo>
                  <a:pt x="248" y="193"/>
                  <a:pt x="194" y="247"/>
                  <a:pt x="127" y="247"/>
                </a:cubicBezTo>
                <a:cubicBezTo>
                  <a:pt x="61" y="247"/>
                  <a:pt x="0" y="193"/>
                  <a:pt x="0" y="127"/>
                </a:cubicBezTo>
                <a:cubicBezTo>
                  <a:pt x="0" y="60"/>
                  <a:pt x="61" y="6"/>
                  <a:pt x="127" y="6"/>
                </a:cubicBezTo>
                <a:lnTo>
                  <a:pt x="127" y="0"/>
                </a:lnTo>
                <a:lnTo>
                  <a:pt x="127" y="0"/>
                </a:lnTo>
                <a:cubicBezTo>
                  <a:pt x="55" y="0"/>
                  <a:pt x="0" y="54"/>
                  <a:pt x="0" y="127"/>
                </a:cubicBezTo>
                <a:cubicBezTo>
                  <a:pt x="0" y="193"/>
                  <a:pt x="55" y="253"/>
                  <a:pt x="127" y="253"/>
                </a:cubicBezTo>
                <a:cubicBezTo>
                  <a:pt x="194" y="253"/>
                  <a:pt x="254" y="193"/>
                  <a:pt x="254" y="127"/>
                </a:cubicBezTo>
                <a:cubicBezTo>
                  <a:pt x="254" y="54"/>
                  <a:pt x="194" y="0"/>
                  <a:pt x="127" y="0"/>
                </a:cubicBezTo>
                <a:lnTo>
                  <a:pt x="127"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29" name="Freeform 1063"/>
          <p:cNvSpPr>
            <a:spLocks noChangeArrowheads="1"/>
          </p:cNvSpPr>
          <p:nvPr/>
        </p:nvSpPr>
        <p:spPr bwMode="auto">
          <a:xfrm>
            <a:off x="10576830" y="7365410"/>
            <a:ext cx="313520" cy="313542"/>
          </a:xfrm>
          <a:custGeom>
            <a:avLst/>
            <a:gdLst>
              <a:gd name="T0" fmla="*/ 127 w 249"/>
              <a:gd name="T1" fmla="*/ 247 h 248"/>
              <a:gd name="T2" fmla="*/ 127 w 249"/>
              <a:gd name="T3" fmla="*/ 247 h 248"/>
              <a:gd name="T4" fmla="*/ 0 w 249"/>
              <a:gd name="T5" fmla="*/ 126 h 248"/>
              <a:gd name="T6" fmla="*/ 127 w 249"/>
              <a:gd name="T7" fmla="*/ 0 h 248"/>
              <a:gd name="T8" fmla="*/ 248 w 249"/>
              <a:gd name="T9" fmla="*/ 126 h 248"/>
              <a:gd name="T10" fmla="*/ 127 w 249"/>
              <a:gd name="T11" fmla="*/ 247 h 248"/>
            </a:gdLst>
            <a:ahLst/>
            <a:cxnLst>
              <a:cxn ang="0">
                <a:pos x="T0" y="T1"/>
              </a:cxn>
              <a:cxn ang="0">
                <a:pos x="T2" y="T3"/>
              </a:cxn>
              <a:cxn ang="0">
                <a:pos x="T4" y="T5"/>
              </a:cxn>
              <a:cxn ang="0">
                <a:pos x="T6" y="T7"/>
              </a:cxn>
              <a:cxn ang="0">
                <a:pos x="T8" y="T9"/>
              </a:cxn>
              <a:cxn ang="0">
                <a:pos x="T10" y="T11"/>
              </a:cxn>
            </a:cxnLst>
            <a:rect l="0" t="0" r="r" b="b"/>
            <a:pathLst>
              <a:path w="249" h="248">
                <a:moveTo>
                  <a:pt x="127" y="247"/>
                </a:moveTo>
                <a:lnTo>
                  <a:pt x="127" y="247"/>
                </a:lnTo>
                <a:cubicBezTo>
                  <a:pt x="55" y="247"/>
                  <a:pt x="0" y="193"/>
                  <a:pt x="0" y="126"/>
                </a:cubicBezTo>
                <a:cubicBezTo>
                  <a:pt x="0" y="54"/>
                  <a:pt x="55" y="0"/>
                  <a:pt x="127" y="0"/>
                </a:cubicBezTo>
                <a:cubicBezTo>
                  <a:pt x="194" y="0"/>
                  <a:pt x="248" y="54"/>
                  <a:pt x="248" y="126"/>
                </a:cubicBezTo>
                <a:cubicBezTo>
                  <a:pt x="248" y="193"/>
                  <a:pt x="194" y="247"/>
                  <a:pt x="127" y="24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30" name="Freeform 1064"/>
          <p:cNvSpPr>
            <a:spLocks noChangeArrowheads="1"/>
          </p:cNvSpPr>
          <p:nvPr/>
        </p:nvSpPr>
        <p:spPr bwMode="auto">
          <a:xfrm>
            <a:off x="10576830" y="7365410"/>
            <a:ext cx="313520" cy="313542"/>
          </a:xfrm>
          <a:custGeom>
            <a:avLst/>
            <a:gdLst>
              <a:gd name="T0" fmla="*/ 127 w 249"/>
              <a:gd name="T1" fmla="*/ 0 h 248"/>
              <a:gd name="T2" fmla="*/ 127 w 249"/>
              <a:gd name="T3" fmla="*/ 0 h 248"/>
              <a:gd name="T4" fmla="*/ 248 w 249"/>
              <a:gd name="T5" fmla="*/ 126 h 248"/>
              <a:gd name="T6" fmla="*/ 127 w 249"/>
              <a:gd name="T7" fmla="*/ 247 h 248"/>
              <a:gd name="T8" fmla="*/ 0 w 249"/>
              <a:gd name="T9" fmla="*/ 126 h 248"/>
              <a:gd name="T10" fmla="*/ 127 w 249"/>
              <a:gd name="T11" fmla="*/ 0 h 248"/>
              <a:gd name="T12" fmla="*/ 127 w 249"/>
              <a:gd name="T13" fmla="*/ 0 h 248"/>
              <a:gd name="T14" fmla="*/ 127 w 249"/>
              <a:gd name="T15" fmla="*/ 0 h 248"/>
              <a:gd name="T16" fmla="*/ 0 w 249"/>
              <a:gd name="T17" fmla="*/ 126 h 248"/>
              <a:gd name="T18" fmla="*/ 127 w 249"/>
              <a:gd name="T19" fmla="*/ 247 h 248"/>
              <a:gd name="T20" fmla="*/ 248 w 249"/>
              <a:gd name="T21" fmla="*/ 126 h 248"/>
              <a:gd name="T22" fmla="*/ 127 w 249"/>
              <a:gd name="T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9" h="248">
                <a:moveTo>
                  <a:pt x="127" y="0"/>
                </a:moveTo>
                <a:lnTo>
                  <a:pt x="127" y="0"/>
                </a:lnTo>
                <a:cubicBezTo>
                  <a:pt x="194" y="0"/>
                  <a:pt x="248" y="54"/>
                  <a:pt x="248" y="126"/>
                </a:cubicBezTo>
                <a:cubicBezTo>
                  <a:pt x="248" y="193"/>
                  <a:pt x="194" y="247"/>
                  <a:pt x="127" y="247"/>
                </a:cubicBezTo>
                <a:cubicBezTo>
                  <a:pt x="55" y="247"/>
                  <a:pt x="0" y="193"/>
                  <a:pt x="0" y="126"/>
                </a:cubicBezTo>
                <a:cubicBezTo>
                  <a:pt x="0" y="54"/>
                  <a:pt x="55" y="0"/>
                  <a:pt x="127" y="0"/>
                </a:cubicBezTo>
                <a:lnTo>
                  <a:pt x="127" y="0"/>
                </a:lnTo>
                <a:lnTo>
                  <a:pt x="127" y="0"/>
                </a:lnTo>
                <a:cubicBezTo>
                  <a:pt x="55" y="0"/>
                  <a:pt x="0" y="54"/>
                  <a:pt x="0" y="126"/>
                </a:cubicBezTo>
                <a:cubicBezTo>
                  <a:pt x="0" y="193"/>
                  <a:pt x="55" y="247"/>
                  <a:pt x="127" y="247"/>
                </a:cubicBezTo>
                <a:cubicBezTo>
                  <a:pt x="194" y="247"/>
                  <a:pt x="248" y="193"/>
                  <a:pt x="248" y="126"/>
                </a:cubicBezTo>
                <a:cubicBezTo>
                  <a:pt x="248" y="54"/>
                  <a:pt x="194" y="0"/>
                  <a:pt x="12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31" name="Freeform 1065"/>
          <p:cNvSpPr>
            <a:spLocks noChangeArrowheads="1"/>
          </p:cNvSpPr>
          <p:nvPr/>
        </p:nvSpPr>
        <p:spPr bwMode="auto">
          <a:xfrm>
            <a:off x="11371829" y="5388980"/>
            <a:ext cx="274330" cy="285545"/>
          </a:xfrm>
          <a:custGeom>
            <a:avLst/>
            <a:gdLst>
              <a:gd name="T0" fmla="*/ 108 w 218"/>
              <a:gd name="T1" fmla="*/ 223 h 224"/>
              <a:gd name="T2" fmla="*/ 108 w 218"/>
              <a:gd name="T3" fmla="*/ 223 h 224"/>
              <a:gd name="T4" fmla="*/ 0 w 218"/>
              <a:gd name="T5" fmla="*/ 115 h 224"/>
              <a:gd name="T6" fmla="*/ 108 w 218"/>
              <a:gd name="T7" fmla="*/ 0 h 224"/>
              <a:gd name="T8" fmla="*/ 217 w 218"/>
              <a:gd name="T9" fmla="*/ 115 h 224"/>
              <a:gd name="T10" fmla="*/ 108 w 218"/>
              <a:gd name="T11" fmla="*/ 223 h 224"/>
            </a:gdLst>
            <a:ahLst/>
            <a:cxnLst>
              <a:cxn ang="0">
                <a:pos x="T0" y="T1"/>
              </a:cxn>
              <a:cxn ang="0">
                <a:pos x="T2" y="T3"/>
              </a:cxn>
              <a:cxn ang="0">
                <a:pos x="T4" y="T5"/>
              </a:cxn>
              <a:cxn ang="0">
                <a:pos x="T6" y="T7"/>
              </a:cxn>
              <a:cxn ang="0">
                <a:pos x="T8" y="T9"/>
              </a:cxn>
              <a:cxn ang="0">
                <a:pos x="T10" y="T11"/>
              </a:cxn>
            </a:cxnLst>
            <a:rect l="0" t="0" r="r" b="b"/>
            <a:pathLst>
              <a:path w="218" h="224">
                <a:moveTo>
                  <a:pt x="108" y="223"/>
                </a:moveTo>
                <a:lnTo>
                  <a:pt x="108" y="223"/>
                </a:lnTo>
                <a:cubicBezTo>
                  <a:pt x="48" y="223"/>
                  <a:pt x="0" y="175"/>
                  <a:pt x="0" y="115"/>
                </a:cubicBezTo>
                <a:cubicBezTo>
                  <a:pt x="0" y="54"/>
                  <a:pt x="48" y="0"/>
                  <a:pt x="108" y="0"/>
                </a:cubicBezTo>
                <a:cubicBezTo>
                  <a:pt x="169" y="0"/>
                  <a:pt x="217" y="54"/>
                  <a:pt x="217" y="115"/>
                </a:cubicBezTo>
                <a:cubicBezTo>
                  <a:pt x="217" y="175"/>
                  <a:pt x="169" y="223"/>
                  <a:pt x="108" y="22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32" name="Freeform 1066"/>
          <p:cNvSpPr>
            <a:spLocks noChangeArrowheads="1"/>
          </p:cNvSpPr>
          <p:nvPr/>
        </p:nvSpPr>
        <p:spPr bwMode="auto">
          <a:xfrm>
            <a:off x="11371829" y="5388980"/>
            <a:ext cx="285527" cy="285545"/>
          </a:xfrm>
          <a:custGeom>
            <a:avLst/>
            <a:gdLst>
              <a:gd name="T0" fmla="*/ 108 w 224"/>
              <a:gd name="T1" fmla="*/ 6 h 224"/>
              <a:gd name="T2" fmla="*/ 108 w 224"/>
              <a:gd name="T3" fmla="*/ 6 h 224"/>
              <a:gd name="T4" fmla="*/ 217 w 224"/>
              <a:gd name="T5" fmla="*/ 115 h 224"/>
              <a:gd name="T6" fmla="*/ 108 w 224"/>
              <a:gd name="T7" fmla="*/ 223 h 224"/>
              <a:gd name="T8" fmla="*/ 0 w 224"/>
              <a:gd name="T9" fmla="*/ 115 h 224"/>
              <a:gd name="T10" fmla="*/ 108 w 224"/>
              <a:gd name="T11" fmla="*/ 6 h 224"/>
              <a:gd name="T12" fmla="*/ 108 w 224"/>
              <a:gd name="T13" fmla="*/ 0 h 224"/>
              <a:gd name="T14" fmla="*/ 108 w 224"/>
              <a:gd name="T15" fmla="*/ 0 h 224"/>
              <a:gd name="T16" fmla="*/ 0 w 224"/>
              <a:gd name="T17" fmla="*/ 115 h 224"/>
              <a:gd name="T18" fmla="*/ 108 w 224"/>
              <a:gd name="T19" fmla="*/ 223 h 224"/>
              <a:gd name="T20" fmla="*/ 223 w 224"/>
              <a:gd name="T21" fmla="*/ 115 h 224"/>
              <a:gd name="T22" fmla="*/ 108 w 224"/>
              <a:gd name="T23" fmla="*/ 0 h 224"/>
              <a:gd name="T24" fmla="*/ 108 w 224"/>
              <a:gd name="T25" fmla="*/ 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224">
                <a:moveTo>
                  <a:pt x="108" y="6"/>
                </a:moveTo>
                <a:lnTo>
                  <a:pt x="108" y="6"/>
                </a:lnTo>
                <a:cubicBezTo>
                  <a:pt x="169" y="6"/>
                  <a:pt x="217" y="54"/>
                  <a:pt x="217" y="115"/>
                </a:cubicBezTo>
                <a:cubicBezTo>
                  <a:pt x="217" y="169"/>
                  <a:pt x="169" y="223"/>
                  <a:pt x="108" y="223"/>
                </a:cubicBezTo>
                <a:cubicBezTo>
                  <a:pt x="48" y="223"/>
                  <a:pt x="0" y="169"/>
                  <a:pt x="0" y="115"/>
                </a:cubicBezTo>
                <a:cubicBezTo>
                  <a:pt x="0" y="54"/>
                  <a:pt x="48" y="6"/>
                  <a:pt x="108" y="6"/>
                </a:cubicBezTo>
                <a:lnTo>
                  <a:pt x="108" y="0"/>
                </a:lnTo>
                <a:lnTo>
                  <a:pt x="108" y="0"/>
                </a:lnTo>
                <a:cubicBezTo>
                  <a:pt x="48" y="0"/>
                  <a:pt x="0" y="48"/>
                  <a:pt x="0" y="115"/>
                </a:cubicBezTo>
                <a:cubicBezTo>
                  <a:pt x="0" y="175"/>
                  <a:pt x="48" y="223"/>
                  <a:pt x="108" y="223"/>
                </a:cubicBezTo>
                <a:cubicBezTo>
                  <a:pt x="169" y="223"/>
                  <a:pt x="223" y="175"/>
                  <a:pt x="223" y="115"/>
                </a:cubicBezTo>
                <a:cubicBezTo>
                  <a:pt x="223" y="48"/>
                  <a:pt x="169" y="0"/>
                  <a:pt x="108" y="0"/>
                </a:cubicBezTo>
                <a:lnTo>
                  <a:pt x="108"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33" name="Freeform 1067"/>
          <p:cNvSpPr>
            <a:spLocks noChangeArrowheads="1"/>
          </p:cNvSpPr>
          <p:nvPr/>
        </p:nvSpPr>
        <p:spPr bwMode="auto">
          <a:xfrm>
            <a:off x="11601371" y="4974661"/>
            <a:ext cx="302323" cy="302344"/>
          </a:xfrm>
          <a:custGeom>
            <a:avLst/>
            <a:gdLst>
              <a:gd name="T0" fmla="*/ 120 w 236"/>
              <a:gd name="T1" fmla="*/ 236 h 237"/>
              <a:gd name="T2" fmla="*/ 120 w 236"/>
              <a:gd name="T3" fmla="*/ 236 h 237"/>
              <a:gd name="T4" fmla="*/ 0 w 236"/>
              <a:gd name="T5" fmla="*/ 115 h 237"/>
              <a:gd name="T6" fmla="*/ 120 w 236"/>
              <a:gd name="T7" fmla="*/ 0 h 237"/>
              <a:gd name="T8" fmla="*/ 235 w 236"/>
              <a:gd name="T9" fmla="*/ 115 h 237"/>
              <a:gd name="T10" fmla="*/ 120 w 236"/>
              <a:gd name="T11" fmla="*/ 236 h 237"/>
            </a:gdLst>
            <a:ahLst/>
            <a:cxnLst>
              <a:cxn ang="0">
                <a:pos x="T0" y="T1"/>
              </a:cxn>
              <a:cxn ang="0">
                <a:pos x="T2" y="T3"/>
              </a:cxn>
              <a:cxn ang="0">
                <a:pos x="T4" y="T5"/>
              </a:cxn>
              <a:cxn ang="0">
                <a:pos x="T6" y="T7"/>
              </a:cxn>
              <a:cxn ang="0">
                <a:pos x="T8" y="T9"/>
              </a:cxn>
              <a:cxn ang="0">
                <a:pos x="T10" y="T11"/>
              </a:cxn>
            </a:cxnLst>
            <a:rect l="0" t="0" r="r" b="b"/>
            <a:pathLst>
              <a:path w="236" h="237">
                <a:moveTo>
                  <a:pt x="120" y="236"/>
                </a:moveTo>
                <a:lnTo>
                  <a:pt x="120" y="236"/>
                </a:lnTo>
                <a:cubicBezTo>
                  <a:pt x="54" y="236"/>
                  <a:pt x="0" y="181"/>
                  <a:pt x="0" y="115"/>
                </a:cubicBezTo>
                <a:cubicBezTo>
                  <a:pt x="0" y="55"/>
                  <a:pt x="54" y="0"/>
                  <a:pt x="120" y="0"/>
                </a:cubicBezTo>
                <a:cubicBezTo>
                  <a:pt x="181" y="0"/>
                  <a:pt x="235" y="55"/>
                  <a:pt x="235" y="115"/>
                </a:cubicBezTo>
                <a:cubicBezTo>
                  <a:pt x="235" y="181"/>
                  <a:pt x="181" y="236"/>
                  <a:pt x="120" y="23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34" name="Freeform 1068"/>
          <p:cNvSpPr>
            <a:spLocks noChangeArrowheads="1"/>
          </p:cNvSpPr>
          <p:nvPr/>
        </p:nvSpPr>
        <p:spPr bwMode="auto">
          <a:xfrm>
            <a:off x="11601371" y="4974661"/>
            <a:ext cx="302323" cy="302344"/>
          </a:xfrm>
          <a:custGeom>
            <a:avLst/>
            <a:gdLst>
              <a:gd name="T0" fmla="*/ 120 w 236"/>
              <a:gd name="T1" fmla="*/ 0 h 237"/>
              <a:gd name="T2" fmla="*/ 120 w 236"/>
              <a:gd name="T3" fmla="*/ 0 h 237"/>
              <a:gd name="T4" fmla="*/ 235 w 236"/>
              <a:gd name="T5" fmla="*/ 115 h 237"/>
              <a:gd name="T6" fmla="*/ 120 w 236"/>
              <a:gd name="T7" fmla="*/ 236 h 237"/>
              <a:gd name="T8" fmla="*/ 0 w 236"/>
              <a:gd name="T9" fmla="*/ 115 h 237"/>
              <a:gd name="T10" fmla="*/ 120 w 236"/>
              <a:gd name="T11" fmla="*/ 0 h 237"/>
              <a:gd name="T12" fmla="*/ 120 w 236"/>
              <a:gd name="T13" fmla="*/ 0 h 237"/>
              <a:gd name="T14" fmla="*/ 120 w 236"/>
              <a:gd name="T15" fmla="*/ 0 h 237"/>
              <a:gd name="T16" fmla="*/ 0 w 236"/>
              <a:gd name="T17" fmla="*/ 115 h 237"/>
              <a:gd name="T18" fmla="*/ 120 w 236"/>
              <a:gd name="T19" fmla="*/ 236 h 237"/>
              <a:gd name="T20" fmla="*/ 235 w 236"/>
              <a:gd name="T21" fmla="*/ 115 h 237"/>
              <a:gd name="T22" fmla="*/ 120 w 236"/>
              <a:gd name="T23"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237">
                <a:moveTo>
                  <a:pt x="120" y="0"/>
                </a:moveTo>
                <a:lnTo>
                  <a:pt x="120" y="0"/>
                </a:lnTo>
                <a:cubicBezTo>
                  <a:pt x="181" y="0"/>
                  <a:pt x="235" y="55"/>
                  <a:pt x="235" y="115"/>
                </a:cubicBezTo>
                <a:cubicBezTo>
                  <a:pt x="235" y="181"/>
                  <a:pt x="181" y="236"/>
                  <a:pt x="120" y="236"/>
                </a:cubicBezTo>
                <a:cubicBezTo>
                  <a:pt x="54" y="236"/>
                  <a:pt x="0" y="181"/>
                  <a:pt x="0" y="115"/>
                </a:cubicBezTo>
                <a:cubicBezTo>
                  <a:pt x="0" y="55"/>
                  <a:pt x="54" y="0"/>
                  <a:pt x="120" y="0"/>
                </a:cubicBezTo>
                <a:lnTo>
                  <a:pt x="120" y="0"/>
                </a:lnTo>
                <a:lnTo>
                  <a:pt x="120" y="0"/>
                </a:lnTo>
                <a:cubicBezTo>
                  <a:pt x="54" y="0"/>
                  <a:pt x="0" y="55"/>
                  <a:pt x="0" y="115"/>
                </a:cubicBezTo>
                <a:cubicBezTo>
                  <a:pt x="0" y="181"/>
                  <a:pt x="54" y="236"/>
                  <a:pt x="120" y="236"/>
                </a:cubicBezTo>
                <a:cubicBezTo>
                  <a:pt x="181" y="236"/>
                  <a:pt x="235" y="181"/>
                  <a:pt x="235" y="115"/>
                </a:cubicBezTo>
                <a:cubicBezTo>
                  <a:pt x="235" y="55"/>
                  <a:pt x="181" y="0"/>
                  <a:pt x="12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35" name="Freeform 1069"/>
          <p:cNvSpPr>
            <a:spLocks noChangeArrowheads="1"/>
          </p:cNvSpPr>
          <p:nvPr/>
        </p:nvSpPr>
        <p:spPr bwMode="auto">
          <a:xfrm>
            <a:off x="10156931" y="5853695"/>
            <a:ext cx="207149" cy="218361"/>
          </a:xfrm>
          <a:custGeom>
            <a:avLst/>
            <a:gdLst>
              <a:gd name="T0" fmla="*/ 78 w 164"/>
              <a:gd name="T1" fmla="*/ 169 h 170"/>
              <a:gd name="T2" fmla="*/ 78 w 164"/>
              <a:gd name="T3" fmla="*/ 169 h 170"/>
              <a:gd name="T4" fmla="*/ 0 w 164"/>
              <a:gd name="T5" fmla="*/ 85 h 170"/>
              <a:gd name="T6" fmla="*/ 78 w 164"/>
              <a:gd name="T7" fmla="*/ 0 h 170"/>
              <a:gd name="T8" fmla="*/ 163 w 164"/>
              <a:gd name="T9" fmla="*/ 85 h 170"/>
              <a:gd name="T10" fmla="*/ 78 w 164"/>
              <a:gd name="T11" fmla="*/ 169 h 170"/>
            </a:gdLst>
            <a:ahLst/>
            <a:cxnLst>
              <a:cxn ang="0">
                <a:pos x="T0" y="T1"/>
              </a:cxn>
              <a:cxn ang="0">
                <a:pos x="T2" y="T3"/>
              </a:cxn>
              <a:cxn ang="0">
                <a:pos x="T4" y="T5"/>
              </a:cxn>
              <a:cxn ang="0">
                <a:pos x="T6" y="T7"/>
              </a:cxn>
              <a:cxn ang="0">
                <a:pos x="T8" y="T9"/>
              </a:cxn>
              <a:cxn ang="0">
                <a:pos x="T10" y="T11"/>
              </a:cxn>
            </a:cxnLst>
            <a:rect l="0" t="0" r="r" b="b"/>
            <a:pathLst>
              <a:path w="164" h="170">
                <a:moveTo>
                  <a:pt x="78" y="169"/>
                </a:moveTo>
                <a:lnTo>
                  <a:pt x="78" y="169"/>
                </a:lnTo>
                <a:cubicBezTo>
                  <a:pt x="36" y="169"/>
                  <a:pt x="0" y="133"/>
                  <a:pt x="0" y="85"/>
                </a:cubicBezTo>
                <a:cubicBezTo>
                  <a:pt x="0" y="42"/>
                  <a:pt x="36" y="0"/>
                  <a:pt x="78" y="0"/>
                </a:cubicBezTo>
                <a:cubicBezTo>
                  <a:pt x="126" y="0"/>
                  <a:pt x="163" y="42"/>
                  <a:pt x="163" y="85"/>
                </a:cubicBezTo>
                <a:cubicBezTo>
                  <a:pt x="163" y="133"/>
                  <a:pt x="126" y="169"/>
                  <a:pt x="78" y="16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36" name="Freeform 1070"/>
          <p:cNvSpPr>
            <a:spLocks noChangeArrowheads="1"/>
          </p:cNvSpPr>
          <p:nvPr/>
        </p:nvSpPr>
        <p:spPr bwMode="auto">
          <a:xfrm>
            <a:off x="10156931" y="5853695"/>
            <a:ext cx="207149" cy="218361"/>
          </a:xfrm>
          <a:custGeom>
            <a:avLst/>
            <a:gdLst>
              <a:gd name="T0" fmla="*/ 78 w 164"/>
              <a:gd name="T1" fmla="*/ 6 h 170"/>
              <a:gd name="T2" fmla="*/ 78 w 164"/>
              <a:gd name="T3" fmla="*/ 6 h 170"/>
              <a:gd name="T4" fmla="*/ 163 w 164"/>
              <a:gd name="T5" fmla="*/ 85 h 170"/>
              <a:gd name="T6" fmla="*/ 78 w 164"/>
              <a:gd name="T7" fmla="*/ 169 h 170"/>
              <a:gd name="T8" fmla="*/ 0 w 164"/>
              <a:gd name="T9" fmla="*/ 85 h 170"/>
              <a:gd name="T10" fmla="*/ 78 w 164"/>
              <a:gd name="T11" fmla="*/ 6 h 170"/>
              <a:gd name="T12" fmla="*/ 78 w 164"/>
              <a:gd name="T13" fmla="*/ 0 h 170"/>
              <a:gd name="T14" fmla="*/ 78 w 164"/>
              <a:gd name="T15" fmla="*/ 0 h 170"/>
              <a:gd name="T16" fmla="*/ 0 w 164"/>
              <a:gd name="T17" fmla="*/ 85 h 170"/>
              <a:gd name="T18" fmla="*/ 78 w 164"/>
              <a:gd name="T19" fmla="*/ 169 h 170"/>
              <a:gd name="T20" fmla="*/ 163 w 164"/>
              <a:gd name="T21" fmla="*/ 85 h 170"/>
              <a:gd name="T22" fmla="*/ 78 w 164"/>
              <a:gd name="T23" fmla="*/ 0 h 170"/>
              <a:gd name="T24" fmla="*/ 78 w 164"/>
              <a:gd name="T25" fmla="*/ 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4" h="170">
                <a:moveTo>
                  <a:pt x="78" y="6"/>
                </a:moveTo>
                <a:lnTo>
                  <a:pt x="78" y="6"/>
                </a:lnTo>
                <a:cubicBezTo>
                  <a:pt x="126" y="6"/>
                  <a:pt x="163" y="42"/>
                  <a:pt x="163" y="85"/>
                </a:cubicBezTo>
                <a:cubicBezTo>
                  <a:pt x="163" y="133"/>
                  <a:pt x="126" y="169"/>
                  <a:pt x="78" y="169"/>
                </a:cubicBezTo>
                <a:cubicBezTo>
                  <a:pt x="36" y="169"/>
                  <a:pt x="0" y="133"/>
                  <a:pt x="0" y="85"/>
                </a:cubicBezTo>
                <a:cubicBezTo>
                  <a:pt x="0" y="42"/>
                  <a:pt x="36" y="6"/>
                  <a:pt x="78" y="6"/>
                </a:cubicBezTo>
                <a:lnTo>
                  <a:pt x="78" y="0"/>
                </a:lnTo>
                <a:lnTo>
                  <a:pt x="78" y="0"/>
                </a:lnTo>
                <a:cubicBezTo>
                  <a:pt x="36" y="0"/>
                  <a:pt x="0" y="36"/>
                  <a:pt x="0" y="85"/>
                </a:cubicBezTo>
                <a:cubicBezTo>
                  <a:pt x="0" y="133"/>
                  <a:pt x="36" y="169"/>
                  <a:pt x="78" y="169"/>
                </a:cubicBezTo>
                <a:cubicBezTo>
                  <a:pt x="126" y="169"/>
                  <a:pt x="163" y="133"/>
                  <a:pt x="163" y="85"/>
                </a:cubicBezTo>
                <a:cubicBezTo>
                  <a:pt x="163" y="36"/>
                  <a:pt x="126" y="0"/>
                  <a:pt x="78" y="0"/>
                </a:cubicBezTo>
                <a:lnTo>
                  <a:pt x="78"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37" name="Freeform 1071"/>
          <p:cNvSpPr>
            <a:spLocks noChangeArrowheads="1"/>
          </p:cNvSpPr>
          <p:nvPr/>
        </p:nvSpPr>
        <p:spPr bwMode="auto">
          <a:xfrm>
            <a:off x="10576827" y="4381171"/>
            <a:ext cx="218343" cy="207160"/>
          </a:xfrm>
          <a:custGeom>
            <a:avLst/>
            <a:gdLst>
              <a:gd name="T0" fmla="*/ 85 w 170"/>
              <a:gd name="T1" fmla="*/ 163 h 164"/>
              <a:gd name="T2" fmla="*/ 85 w 170"/>
              <a:gd name="T3" fmla="*/ 163 h 164"/>
              <a:gd name="T4" fmla="*/ 0 w 170"/>
              <a:gd name="T5" fmla="*/ 78 h 164"/>
              <a:gd name="T6" fmla="*/ 85 w 170"/>
              <a:gd name="T7" fmla="*/ 0 h 164"/>
              <a:gd name="T8" fmla="*/ 169 w 170"/>
              <a:gd name="T9" fmla="*/ 78 h 164"/>
              <a:gd name="T10" fmla="*/ 85 w 170"/>
              <a:gd name="T11" fmla="*/ 163 h 164"/>
            </a:gdLst>
            <a:ahLst/>
            <a:cxnLst>
              <a:cxn ang="0">
                <a:pos x="T0" y="T1"/>
              </a:cxn>
              <a:cxn ang="0">
                <a:pos x="T2" y="T3"/>
              </a:cxn>
              <a:cxn ang="0">
                <a:pos x="T4" y="T5"/>
              </a:cxn>
              <a:cxn ang="0">
                <a:pos x="T6" y="T7"/>
              </a:cxn>
              <a:cxn ang="0">
                <a:pos x="T8" y="T9"/>
              </a:cxn>
              <a:cxn ang="0">
                <a:pos x="T10" y="T11"/>
              </a:cxn>
            </a:cxnLst>
            <a:rect l="0" t="0" r="r" b="b"/>
            <a:pathLst>
              <a:path w="170" h="164">
                <a:moveTo>
                  <a:pt x="85" y="163"/>
                </a:moveTo>
                <a:lnTo>
                  <a:pt x="85" y="163"/>
                </a:lnTo>
                <a:cubicBezTo>
                  <a:pt x="37" y="163"/>
                  <a:pt x="0" y="126"/>
                  <a:pt x="0" y="78"/>
                </a:cubicBezTo>
                <a:cubicBezTo>
                  <a:pt x="0" y="36"/>
                  <a:pt x="37" y="0"/>
                  <a:pt x="85" y="0"/>
                </a:cubicBezTo>
                <a:cubicBezTo>
                  <a:pt x="127" y="0"/>
                  <a:pt x="169" y="36"/>
                  <a:pt x="169" y="78"/>
                </a:cubicBezTo>
                <a:cubicBezTo>
                  <a:pt x="169" y="126"/>
                  <a:pt x="127" y="163"/>
                  <a:pt x="85" y="16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38" name="Freeform 1072"/>
          <p:cNvSpPr>
            <a:spLocks noChangeArrowheads="1"/>
          </p:cNvSpPr>
          <p:nvPr/>
        </p:nvSpPr>
        <p:spPr bwMode="auto">
          <a:xfrm>
            <a:off x="10576827" y="4369970"/>
            <a:ext cx="218343" cy="218358"/>
          </a:xfrm>
          <a:custGeom>
            <a:avLst/>
            <a:gdLst>
              <a:gd name="T0" fmla="*/ 85 w 170"/>
              <a:gd name="T1" fmla="*/ 6 h 170"/>
              <a:gd name="T2" fmla="*/ 85 w 170"/>
              <a:gd name="T3" fmla="*/ 6 h 170"/>
              <a:gd name="T4" fmla="*/ 163 w 170"/>
              <a:gd name="T5" fmla="*/ 84 h 170"/>
              <a:gd name="T6" fmla="*/ 85 w 170"/>
              <a:gd name="T7" fmla="*/ 169 h 170"/>
              <a:gd name="T8" fmla="*/ 0 w 170"/>
              <a:gd name="T9" fmla="*/ 84 h 170"/>
              <a:gd name="T10" fmla="*/ 85 w 170"/>
              <a:gd name="T11" fmla="*/ 6 h 170"/>
              <a:gd name="T12" fmla="*/ 85 w 170"/>
              <a:gd name="T13" fmla="*/ 0 h 170"/>
              <a:gd name="T14" fmla="*/ 85 w 170"/>
              <a:gd name="T15" fmla="*/ 0 h 170"/>
              <a:gd name="T16" fmla="*/ 0 w 170"/>
              <a:gd name="T17" fmla="*/ 84 h 170"/>
              <a:gd name="T18" fmla="*/ 85 w 170"/>
              <a:gd name="T19" fmla="*/ 169 h 170"/>
              <a:gd name="T20" fmla="*/ 169 w 170"/>
              <a:gd name="T21" fmla="*/ 84 h 170"/>
              <a:gd name="T22" fmla="*/ 85 w 170"/>
              <a:gd name="T23" fmla="*/ 0 h 170"/>
              <a:gd name="T24" fmla="*/ 85 w 170"/>
              <a:gd name="T25" fmla="*/ 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0" h="170">
                <a:moveTo>
                  <a:pt x="85" y="6"/>
                </a:moveTo>
                <a:lnTo>
                  <a:pt x="85" y="6"/>
                </a:lnTo>
                <a:cubicBezTo>
                  <a:pt x="127" y="6"/>
                  <a:pt x="163" y="42"/>
                  <a:pt x="163" y="84"/>
                </a:cubicBezTo>
                <a:cubicBezTo>
                  <a:pt x="163" y="132"/>
                  <a:pt x="127" y="169"/>
                  <a:pt x="85" y="169"/>
                </a:cubicBezTo>
                <a:cubicBezTo>
                  <a:pt x="43" y="169"/>
                  <a:pt x="0" y="132"/>
                  <a:pt x="0" y="84"/>
                </a:cubicBezTo>
                <a:cubicBezTo>
                  <a:pt x="0" y="42"/>
                  <a:pt x="43" y="6"/>
                  <a:pt x="85" y="6"/>
                </a:cubicBezTo>
                <a:lnTo>
                  <a:pt x="85" y="0"/>
                </a:lnTo>
                <a:lnTo>
                  <a:pt x="85" y="0"/>
                </a:lnTo>
                <a:cubicBezTo>
                  <a:pt x="37" y="0"/>
                  <a:pt x="0" y="42"/>
                  <a:pt x="0" y="84"/>
                </a:cubicBezTo>
                <a:cubicBezTo>
                  <a:pt x="0" y="132"/>
                  <a:pt x="37" y="169"/>
                  <a:pt x="85" y="169"/>
                </a:cubicBezTo>
                <a:cubicBezTo>
                  <a:pt x="133" y="169"/>
                  <a:pt x="169" y="132"/>
                  <a:pt x="169" y="84"/>
                </a:cubicBezTo>
                <a:cubicBezTo>
                  <a:pt x="169" y="42"/>
                  <a:pt x="133" y="0"/>
                  <a:pt x="85" y="0"/>
                </a:cubicBezTo>
                <a:lnTo>
                  <a:pt x="85"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39" name="Freeform 1073"/>
          <p:cNvSpPr>
            <a:spLocks noChangeArrowheads="1"/>
          </p:cNvSpPr>
          <p:nvPr/>
        </p:nvSpPr>
        <p:spPr bwMode="auto">
          <a:xfrm>
            <a:off x="11405423" y="4325182"/>
            <a:ext cx="207146" cy="207160"/>
          </a:xfrm>
          <a:custGeom>
            <a:avLst/>
            <a:gdLst>
              <a:gd name="T0" fmla="*/ 78 w 164"/>
              <a:gd name="T1" fmla="*/ 162 h 163"/>
              <a:gd name="T2" fmla="*/ 78 w 164"/>
              <a:gd name="T3" fmla="*/ 162 h 163"/>
              <a:gd name="T4" fmla="*/ 0 w 164"/>
              <a:gd name="T5" fmla="*/ 78 h 163"/>
              <a:gd name="T6" fmla="*/ 78 w 164"/>
              <a:gd name="T7" fmla="*/ 0 h 163"/>
              <a:gd name="T8" fmla="*/ 163 w 164"/>
              <a:gd name="T9" fmla="*/ 78 h 163"/>
              <a:gd name="T10" fmla="*/ 78 w 164"/>
              <a:gd name="T11" fmla="*/ 162 h 163"/>
            </a:gdLst>
            <a:ahLst/>
            <a:cxnLst>
              <a:cxn ang="0">
                <a:pos x="T0" y="T1"/>
              </a:cxn>
              <a:cxn ang="0">
                <a:pos x="T2" y="T3"/>
              </a:cxn>
              <a:cxn ang="0">
                <a:pos x="T4" y="T5"/>
              </a:cxn>
              <a:cxn ang="0">
                <a:pos x="T6" y="T7"/>
              </a:cxn>
              <a:cxn ang="0">
                <a:pos x="T8" y="T9"/>
              </a:cxn>
              <a:cxn ang="0">
                <a:pos x="T10" y="T11"/>
              </a:cxn>
            </a:cxnLst>
            <a:rect l="0" t="0" r="r" b="b"/>
            <a:pathLst>
              <a:path w="164" h="163">
                <a:moveTo>
                  <a:pt x="78" y="162"/>
                </a:moveTo>
                <a:lnTo>
                  <a:pt x="78" y="162"/>
                </a:lnTo>
                <a:cubicBezTo>
                  <a:pt x="36" y="162"/>
                  <a:pt x="0" y="126"/>
                  <a:pt x="0" y="78"/>
                </a:cubicBezTo>
                <a:cubicBezTo>
                  <a:pt x="0" y="36"/>
                  <a:pt x="36" y="0"/>
                  <a:pt x="78" y="0"/>
                </a:cubicBezTo>
                <a:cubicBezTo>
                  <a:pt x="127" y="0"/>
                  <a:pt x="163" y="36"/>
                  <a:pt x="163" y="78"/>
                </a:cubicBezTo>
                <a:cubicBezTo>
                  <a:pt x="163" y="126"/>
                  <a:pt x="127" y="162"/>
                  <a:pt x="78" y="16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40" name="Freeform 1074"/>
          <p:cNvSpPr>
            <a:spLocks noChangeArrowheads="1"/>
          </p:cNvSpPr>
          <p:nvPr/>
        </p:nvSpPr>
        <p:spPr bwMode="auto">
          <a:xfrm>
            <a:off x="11405423" y="4325182"/>
            <a:ext cx="207146" cy="207160"/>
          </a:xfrm>
          <a:custGeom>
            <a:avLst/>
            <a:gdLst>
              <a:gd name="T0" fmla="*/ 78 w 164"/>
              <a:gd name="T1" fmla="*/ 0 h 163"/>
              <a:gd name="T2" fmla="*/ 78 w 164"/>
              <a:gd name="T3" fmla="*/ 0 h 163"/>
              <a:gd name="T4" fmla="*/ 163 w 164"/>
              <a:gd name="T5" fmla="*/ 78 h 163"/>
              <a:gd name="T6" fmla="*/ 78 w 164"/>
              <a:gd name="T7" fmla="*/ 162 h 163"/>
              <a:gd name="T8" fmla="*/ 0 w 164"/>
              <a:gd name="T9" fmla="*/ 78 h 163"/>
              <a:gd name="T10" fmla="*/ 78 w 164"/>
              <a:gd name="T11" fmla="*/ 0 h 163"/>
              <a:gd name="T12" fmla="*/ 78 w 164"/>
              <a:gd name="T13" fmla="*/ 0 h 163"/>
              <a:gd name="T14" fmla="*/ 78 w 164"/>
              <a:gd name="T15" fmla="*/ 0 h 163"/>
              <a:gd name="T16" fmla="*/ 0 w 164"/>
              <a:gd name="T17" fmla="*/ 78 h 163"/>
              <a:gd name="T18" fmla="*/ 78 w 164"/>
              <a:gd name="T19" fmla="*/ 162 h 163"/>
              <a:gd name="T20" fmla="*/ 163 w 164"/>
              <a:gd name="T21" fmla="*/ 78 h 163"/>
              <a:gd name="T22" fmla="*/ 78 w 164"/>
              <a:gd name="T2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63">
                <a:moveTo>
                  <a:pt x="78" y="0"/>
                </a:moveTo>
                <a:lnTo>
                  <a:pt x="78" y="0"/>
                </a:lnTo>
                <a:cubicBezTo>
                  <a:pt x="127" y="0"/>
                  <a:pt x="163" y="36"/>
                  <a:pt x="163" y="78"/>
                </a:cubicBezTo>
                <a:cubicBezTo>
                  <a:pt x="163" y="126"/>
                  <a:pt x="127" y="162"/>
                  <a:pt x="78" y="162"/>
                </a:cubicBezTo>
                <a:cubicBezTo>
                  <a:pt x="36" y="162"/>
                  <a:pt x="0" y="126"/>
                  <a:pt x="0" y="78"/>
                </a:cubicBezTo>
                <a:cubicBezTo>
                  <a:pt x="0" y="36"/>
                  <a:pt x="36" y="0"/>
                  <a:pt x="78" y="0"/>
                </a:cubicBezTo>
                <a:lnTo>
                  <a:pt x="78" y="0"/>
                </a:lnTo>
                <a:lnTo>
                  <a:pt x="78" y="0"/>
                </a:lnTo>
                <a:cubicBezTo>
                  <a:pt x="36" y="0"/>
                  <a:pt x="0" y="36"/>
                  <a:pt x="0" y="78"/>
                </a:cubicBezTo>
                <a:cubicBezTo>
                  <a:pt x="0" y="126"/>
                  <a:pt x="36" y="162"/>
                  <a:pt x="78" y="162"/>
                </a:cubicBezTo>
                <a:cubicBezTo>
                  <a:pt x="127" y="162"/>
                  <a:pt x="163" y="126"/>
                  <a:pt x="163" y="78"/>
                </a:cubicBezTo>
                <a:cubicBezTo>
                  <a:pt x="163" y="36"/>
                  <a:pt x="127" y="0"/>
                  <a:pt x="7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41" name="Freeform 1075"/>
          <p:cNvSpPr>
            <a:spLocks noChangeArrowheads="1"/>
          </p:cNvSpPr>
          <p:nvPr/>
        </p:nvSpPr>
        <p:spPr bwMode="auto">
          <a:xfrm>
            <a:off x="9378731" y="4705911"/>
            <a:ext cx="341513" cy="341535"/>
          </a:xfrm>
          <a:custGeom>
            <a:avLst/>
            <a:gdLst>
              <a:gd name="T0" fmla="*/ 133 w 267"/>
              <a:gd name="T1" fmla="*/ 266 h 267"/>
              <a:gd name="T2" fmla="*/ 133 w 267"/>
              <a:gd name="T3" fmla="*/ 266 h 267"/>
              <a:gd name="T4" fmla="*/ 0 w 267"/>
              <a:gd name="T5" fmla="*/ 133 h 267"/>
              <a:gd name="T6" fmla="*/ 133 w 267"/>
              <a:gd name="T7" fmla="*/ 0 h 267"/>
              <a:gd name="T8" fmla="*/ 266 w 267"/>
              <a:gd name="T9" fmla="*/ 133 h 267"/>
              <a:gd name="T10" fmla="*/ 133 w 267"/>
              <a:gd name="T11" fmla="*/ 266 h 267"/>
            </a:gdLst>
            <a:ahLst/>
            <a:cxnLst>
              <a:cxn ang="0">
                <a:pos x="T0" y="T1"/>
              </a:cxn>
              <a:cxn ang="0">
                <a:pos x="T2" y="T3"/>
              </a:cxn>
              <a:cxn ang="0">
                <a:pos x="T4" y="T5"/>
              </a:cxn>
              <a:cxn ang="0">
                <a:pos x="T6" y="T7"/>
              </a:cxn>
              <a:cxn ang="0">
                <a:pos x="T8" y="T9"/>
              </a:cxn>
              <a:cxn ang="0">
                <a:pos x="T10" y="T11"/>
              </a:cxn>
            </a:cxnLst>
            <a:rect l="0" t="0" r="r" b="b"/>
            <a:pathLst>
              <a:path w="267" h="267">
                <a:moveTo>
                  <a:pt x="133" y="266"/>
                </a:moveTo>
                <a:lnTo>
                  <a:pt x="133" y="266"/>
                </a:lnTo>
                <a:cubicBezTo>
                  <a:pt x="61" y="266"/>
                  <a:pt x="0" y="205"/>
                  <a:pt x="0" y="133"/>
                </a:cubicBezTo>
                <a:cubicBezTo>
                  <a:pt x="0" y="61"/>
                  <a:pt x="61" y="0"/>
                  <a:pt x="133" y="0"/>
                </a:cubicBezTo>
                <a:cubicBezTo>
                  <a:pt x="205" y="0"/>
                  <a:pt x="266" y="61"/>
                  <a:pt x="266" y="133"/>
                </a:cubicBezTo>
                <a:cubicBezTo>
                  <a:pt x="266" y="205"/>
                  <a:pt x="205" y="266"/>
                  <a:pt x="133" y="26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42" name="Freeform 1076"/>
          <p:cNvSpPr>
            <a:spLocks noChangeArrowheads="1"/>
          </p:cNvSpPr>
          <p:nvPr/>
        </p:nvSpPr>
        <p:spPr bwMode="auto">
          <a:xfrm>
            <a:off x="9378731" y="4705911"/>
            <a:ext cx="341513" cy="341535"/>
          </a:xfrm>
          <a:custGeom>
            <a:avLst/>
            <a:gdLst>
              <a:gd name="T0" fmla="*/ 133 w 267"/>
              <a:gd name="T1" fmla="*/ 0 h 267"/>
              <a:gd name="T2" fmla="*/ 133 w 267"/>
              <a:gd name="T3" fmla="*/ 0 h 267"/>
              <a:gd name="T4" fmla="*/ 260 w 267"/>
              <a:gd name="T5" fmla="*/ 133 h 267"/>
              <a:gd name="T6" fmla="*/ 133 w 267"/>
              <a:gd name="T7" fmla="*/ 266 h 267"/>
              <a:gd name="T8" fmla="*/ 0 w 267"/>
              <a:gd name="T9" fmla="*/ 133 h 267"/>
              <a:gd name="T10" fmla="*/ 133 w 267"/>
              <a:gd name="T11" fmla="*/ 0 h 267"/>
              <a:gd name="T12" fmla="*/ 133 w 267"/>
              <a:gd name="T13" fmla="*/ 0 h 267"/>
              <a:gd name="T14" fmla="*/ 133 w 267"/>
              <a:gd name="T15" fmla="*/ 0 h 267"/>
              <a:gd name="T16" fmla="*/ 0 w 267"/>
              <a:gd name="T17" fmla="*/ 133 h 267"/>
              <a:gd name="T18" fmla="*/ 133 w 267"/>
              <a:gd name="T19" fmla="*/ 266 h 267"/>
              <a:gd name="T20" fmla="*/ 266 w 267"/>
              <a:gd name="T21" fmla="*/ 133 h 267"/>
              <a:gd name="T22" fmla="*/ 133 w 267"/>
              <a:gd name="T2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7" h="267">
                <a:moveTo>
                  <a:pt x="133" y="0"/>
                </a:moveTo>
                <a:lnTo>
                  <a:pt x="133" y="0"/>
                </a:lnTo>
                <a:cubicBezTo>
                  <a:pt x="205" y="0"/>
                  <a:pt x="260" y="61"/>
                  <a:pt x="260" y="133"/>
                </a:cubicBezTo>
                <a:cubicBezTo>
                  <a:pt x="260" y="205"/>
                  <a:pt x="205" y="266"/>
                  <a:pt x="133" y="266"/>
                </a:cubicBezTo>
                <a:cubicBezTo>
                  <a:pt x="61" y="266"/>
                  <a:pt x="0" y="205"/>
                  <a:pt x="0" y="133"/>
                </a:cubicBezTo>
                <a:cubicBezTo>
                  <a:pt x="0" y="61"/>
                  <a:pt x="61" y="0"/>
                  <a:pt x="133" y="0"/>
                </a:cubicBezTo>
                <a:lnTo>
                  <a:pt x="133" y="0"/>
                </a:lnTo>
                <a:lnTo>
                  <a:pt x="133" y="0"/>
                </a:lnTo>
                <a:cubicBezTo>
                  <a:pt x="61" y="0"/>
                  <a:pt x="0" y="61"/>
                  <a:pt x="0" y="133"/>
                </a:cubicBezTo>
                <a:cubicBezTo>
                  <a:pt x="0" y="205"/>
                  <a:pt x="61" y="266"/>
                  <a:pt x="133" y="266"/>
                </a:cubicBezTo>
                <a:cubicBezTo>
                  <a:pt x="205" y="266"/>
                  <a:pt x="266" y="205"/>
                  <a:pt x="266" y="133"/>
                </a:cubicBezTo>
                <a:cubicBezTo>
                  <a:pt x="266" y="61"/>
                  <a:pt x="205" y="0"/>
                  <a:pt x="13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43" name="Freeform 1077"/>
          <p:cNvSpPr>
            <a:spLocks noChangeArrowheads="1"/>
          </p:cNvSpPr>
          <p:nvPr/>
        </p:nvSpPr>
        <p:spPr bwMode="auto">
          <a:xfrm>
            <a:off x="10705597" y="4913070"/>
            <a:ext cx="369507" cy="375132"/>
          </a:xfrm>
          <a:custGeom>
            <a:avLst/>
            <a:gdLst>
              <a:gd name="T0" fmla="*/ 145 w 291"/>
              <a:gd name="T1" fmla="*/ 296 h 297"/>
              <a:gd name="T2" fmla="*/ 145 w 291"/>
              <a:gd name="T3" fmla="*/ 296 h 297"/>
              <a:gd name="T4" fmla="*/ 0 w 291"/>
              <a:gd name="T5" fmla="*/ 145 h 297"/>
              <a:gd name="T6" fmla="*/ 145 w 291"/>
              <a:gd name="T7" fmla="*/ 0 h 297"/>
              <a:gd name="T8" fmla="*/ 290 w 291"/>
              <a:gd name="T9" fmla="*/ 145 h 297"/>
              <a:gd name="T10" fmla="*/ 145 w 291"/>
              <a:gd name="T11" fmla="*/ 296 h 297"/>
            </a:gdLst>
            <a:ahLst/>
            <a:cxnLst>
              <a:cxn ang="0">
                <a:pos x="T0" y="T1"/>
              </a:cxn>
              <a:cxn ang="0">
                <a:pos x="T2" y="T3"/>
              </a:cxn>
              <a:cxn ang="0">
                <a:pos x="T4" y="T5"/>
              </a:cxn>
              <a:cxn ang="0">
                <a:pos x="T6" y="T7"/>
              </a:cxn>
              <a:cxn ang="0">
                <a:pos x="T8" y="T9"/>
              </a:cxn>
              <a:cxn ang="0">
                <a:pos x="T10" y="T11"/>
              </a:cxn>
            </a:cxnLst>
            <a:rect l="0" t="0" r="r" b="b"/>
            <a:pathLst>
              <a:path w="291" h="297">
                <a:moveTo>
                  <a:pt x="145" y="296"/>
                </a:moveTo>
                <a:lnTo>
                  <a:pt x="145" y="296"/>
                </a:lnTo>
                <a:cubicBezTo>
                  <a:pt x="60" y="296"/>
                  <a:pt x="0" y="229"/>
                  <a:pt x="0" y="145"/>
                </a:cubicBezTo>
                <a:cubicBezTo>
                  <a:pt x="0" y="66"/>
                  <a:pt x="60" y="0"/>
                  <a:pt x="145" y="0"/>
                </a:cubicBezTo>
                <a:cubicBezTo>
                  <a:pt x="223" y="0"/>
                  <a:pt x="290" y="66"/>
                  <a:pt x="290" y="145"/>
                </a:cubicBezTo>
                <a:cubicBezTo>
                  <a:pt x="290" y="229"/>
                  <a:pt x="223" y="296"/>
                  <a:pt x="145" y="2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44" name="Freeform 1078"/>
          <p:cNvSpPr>
            <a:spLocks noChangeArrowheads="1"/>
          </p:cNvSpPr>
          <p:nvPr/>
        </p:nvSpPr>
        <p:spPr bwMode="auto">
          <a:xfrm>
            <a:off x="10699997" y="4913070"/>
            <a:ext cx="375104" cy="375132"/>
          </a:xfrm>
          <a:custGeom>
            <a:avLst/>
            <a:gdLst>
              <a:gd name="T0" fmla="*/ 151 w 297"/>
              <a:gd name="T1" fmla="*/ 0 h 297"/>
              <a:gd name="T2" fmla="*/ 151 w 297"/>
              <a:gd name="T3" fmla="*/ 0 h 297"/>
              <a:gd name="T4" fmla="*/ 296 w 297"/>
              <a:gd name="T5" fmla="*/ 145 h 297"/>
              <a:gd name="T6" fmla="*/ 151 w 297"/>
              <a:gd name="T7" fmla="*/ 296 h 297"/>
              <a:gd name="T8" fmla="*/ 6 w 297"/>
              <a:gd name="T9" fmla="*/ 145 h 297"/>
              <a:gd name="T10" fmla="*/ 151 w 297"/>
              <a:gd name="T11" fmla="*/ 0 h 297"/>
              <a:gd name="T12" fmla="*/ 151 w 297"/>
              <a:gd name="T13" fmla="*/ 0 h 297"/>
              <a:gd name="T14" fmla="*/ 151 w 297"/>
              <a:gd name="T15" fmla="*/ 0 h 297"/>
              <a:gd name="T16" fmla="*/ 0 w 297"/>
              <a:gd name="T17" fmla="*/ 145 h 297"/>
              <a:gd name="T18" fmla="*/ 151 w 297"/>
              <a:gd name="T19" fmla="*/ 296 h 297"/>
              <a:gd name="T20" fmla="*/ 296 w 297"/>
              <a:gd name="T21" fmla="*/ 145 h 297"/>
              <a:gd name="T22" fmla="*/ 151 w 297"/>
              <a:gd name="T23" fmla="*/ 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7" h="297">
                <a:moveTo>
                  <a:pt x="151" y="0"/>
                </a:moveTo>
                <a:lnTo>
                  <a:pt x="151" y="0"/>
                </a:lnTo>
                <a:cubicBezTo>
                  <a:pt x="229" y="0"/>
                  <a:pt x="296" y="66"/>
                  <a:pt x="296" y="145"/>
                </a:cubicBezTo>
                <a:cubicBezTo>
                  <a:pt x="296" y="229"/>
                  <a:pt x="229" y="296"/>
                  <a:pt x="151" y="296"/>
                </a:cubicBezTo>
                <a:cubicBezTo>
                  <a:pt x="72" y="296"/>
                  <a:pt x="6" y="229"/>
                  <a:pt x="6" y="145"/>
                </a:cubicBezTo>
                <a:cubicBezTo>
                  <a:pt x="6" y="66"/>
                  <a:pt x="72" y="0"/>
                  <a:pt x="151" y="0"/>
                </a:cubicBezTo>
                <a:lnTo>
                  <a:pt x="151" y="0"/>
                </a:lnTo>
                <a:lnTo>
                  <a:pt x="151" y="0"/>
                </a:lnTo>
                <a:cubicBezTo>
                  <a:pt x="66" y="0"/>
                  <a:pt x="0" y="66"/>
                  <a:pt x="0" y="145"/>
                </a:cubicBezTo>
                <a:cubicBezTo>
                  <a:pt x="0" y="229"/>
                  <a:pt x="66" y="296"/>
                  <a:pt x="151" y="296"/>
                </a:cubicBezTo>
                <a:cubicBezTo>
                  <a:pt x="229" y="296"/>
                  <a:pt x="296" y="229"/>
                  <a:pt x="296" y="145"/>
                </a:cubicBezTo>
                <a:cubicBezTo>
                  <a:pt x="296" y="66"/>
                  <a:pt x="229" y="0"/>
                  <a:pt x="15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45" name="Freeform 1079"/>
          <p:cNvSpPr>
            <a:spLocks noChangeArrowheads="1"/>
          </p:cNvSpPr>
          <p:nvPr/>
        </p:nvSpPr>
        <p:spPr bwMode="auto">
          <a:xfrm>
            <a:off x="9888199" y="5612938"/>
            <a:ext cx="251937" cy="251951"/>
          </a:xfrm>
          <a:custGeom>
            <a:avLst/>
            <a:gdLst>
              <a:gd name="T0" fmla="*/ 97 w 200"/>
              <a:gd name="T1" fmla="*/ 199 h 200"/>
              <a:gd name="T2" fmla="*/ 97 w 200"/>
              <a:gd name="T3" fmla="*/ 199 h 200"/>
              <a:gd name="T4" fmla="*/ 0 w 200"/>
              <a:gd name="T5" fmla="*/ 103 h 200"/>
              <a:gd name="T6" fmla="*/ 97 w 200"/>
              <a:gd name="T7" fmla="*/ 0 h 200"/>
              <a:gd name="T8" fmla="*/ 199 w 200"/>
              <a:gd name="T9" fmla="*/ 103 h 200"/>
              <a:gd name="T10" fmla="*/ 97 w 200"/>
              <a:gd name="T11" fmla="*/ 199 h 200"/>
            </a:gdLst>
            <a:ahLst/>
            <a:cxnLst>
              <a:cxn ang="0">
                <a:pos x="T0" y="T1"/>
              </a:cxn>
              <a:cxn ang="0">
                <a:pos x="T2" y="T3"/>
              </a:cxn>
              <a:cxn ang="0">
                <a:pos x="T4" y="T5"/>
              </a:cxn>
              <a:cxn ang="0">
                <a:pos x="T6" y="T7"/>
              </a:cxn>
              <a:cxn ang="0">
                <a:pos x="T8" y="T9"/>
              </a:cxn>
              <a:cxn ang="0">
                <a:pos x="T10" y="T11"/>
              </a:cxn>
            </a:cxnLst>
            <a:rect l="0" t="0" r="r" b="b"/>
            <a:pathLst>
              <a:path w="200" h="200">
                <a:moveTo>
                  <a:pt x="97" y="199"/>
                </a:moveTo>
                <a:lnTo>
                  <a:pt x="97" y="199"/>
                </a:lnTo>
                <a:cubicBezTo>
                  <a:pt x="43" y="199"/>
                  <a:pt x="0" y="157"/>
                  <a:pt x="0" y="103"/>
                </a:cubicBezTo>
                <a:cubicBezTo>
                  <a:pt x="0" y="48"/>
                  <a:pt x="43" y="0"/>
                  <a:pt x="97" y="0"/>
                </a:cubicBezTo>
                <a:cubicBezTo>
                  <a:pt x="151" y="0"/>
                  <a:pt x="199" y="48"/>
                  <a:pt x="199" y="103"/>
                </a:cubicBezTo>
                <a:cubicBezTo>
                  <a:pt x="199" y="157"/>
                  <a:pt x="151" y="199"/>
                  <a:pt x="97" y="19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46" name="Freeform 1080"/>
          <p:cNvSpPr>
            <a:spLocks noChangeArrowheads="1"/>
          </p:cNvSpPr>
          <p:nvPr/>
        </p:nvSpPr>
        <p:spPr bwMode="auto">
          <a:xfrm>
            <a:off x="9888199" y="5612938"/>
            <a:ext cx="251937" cy="251951"/>
          </a:xfrm>
          <a:custGeom>
            <a:avLst/>
            <a:gdLst>
              <a:gd name="T0" fmla="*/ 97 w 200"/>
              <a:gd name="T1" fmla="*/ 6 h 200"/>
              <a:gd name="T2" fmla="*/ 97 w 200"/>
              <a:gd name="T3" fmla="*/ 6 h 200"/>
              <a:gd name="T4" fmla="*/ 199 w 200"/>
              <a:gd name="T5" fmla="*/ 103 h 200"/>
              <a:gd name="T6" fmla="*/ 97 w 200"/>
              <a:gd name="T7" fmla="*/ 199 h 200"/>
              <a:gd name="T8" fmla="*/ 0 w 200"/>
              <a:gd name="T9" fmla="*/ 103 h 200"/>
              <a:gd name="T10" fmla="*/ 97 w 200"/>
              <a:gd name="T11" fmla="*/ 6 h 200"/>
              <a:gd name="T12" fmla="*/ 97 w 200"/>
              <a:gd name="T13" fmla="*/ 0 h 200"/>
              <a:gd name="T14" fmla="*/ 97 w 200"/>
              <a:gd name="T15" fmla="*/ 0 h 200"/>
              <a:gd name="T16" fmla="*/ 0 w 200"/>
              <a:gd name="T17" fmla="*/ 103 h 200"/>
              <a:gd name="T18" fmla="*/ 97 w 200"/>
              <a:gd name="T19" fmla="*/ 199 h 200"/>
              <a:gd name="T20" fmla="*/ 199 w 200"/>
              <a:gd name="T21" fmla="*/ 103 h 200"/>
              <a:gd name="T22" fmla="*/ 97 w 200"/>
              <a:gd name="T23" fmla="*/ 0 h 200"/>
              <a:gd name="T24" fmla="*/ 97 w 200"/>
              <a:gd name="T25" fmla="*/ 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200">
                <a:moveTo>
                  <a:pt x="97" y="6"/>
                </a:moveTo>
                <a:lnTo>
                  <a:pt x="97" y="6"/>
                </a:lnTo>
                <a:cubicBezTo>
                  <a:pt x="151" y="6"/>
                  <a:pt x="199" y="48"/>
                  <a:pt x="199" y="103"/>
                </a:cubicBezTo>
                <a:cubicBezTo>
                  <a:pt x="199" y="157"/>
                  <a:pt x="151" y="199"/>
                  <a:pt x="97" y="199"/>
                </a:cubicBezTo>
                <a:cubicBezTo>
                  <a:pt x="43" y="199"/>
                  <a:pt x="0" y="157"/>
                  <a:pt x="0" y="103"/>
                </a:cubicBezTo>
                <a:cubicBezTo>
                  <a:pt x="0" y="48"/>
                  <a:pt x="43" y="6"/>
                  <a:pt x="97" y="6"/>
                </a:cubicBezTo>
                <a:lnTo>
                  <a:pt x="97" y="0"/>
                </a:lnTo>
                <a:lnTo>
                  <a:pt x="97" y="0"/>
                </a:lnTo>
                <a:cubicBezTo>
                  <a:pt x="43" y="0"/>
                  <a:pt x="0" y="48"/>
                  <a:pt x="0" y="103"/>
                </a:cubicBezTo>
                <a:cubicBezTo>
                  <a:pt x="0" y="157"/>
                  <a:pt x="43" y="199"/>
                  <a:pt x="97" y="199"/>
                </a:cubicBezTo>
                <a:cubicBezTo>
                  <a:pt x="151" y="199"/>
                  <a:pt x="199" y="157"/>
                  <a:pt x="199" y="103"/>
                </a:cubicBezTo>
                <a:cubicBezTo>
                  <a:pt x="199" y="48"/>
                  <a:pt x="151" y="0"/>
                  <a:pt x="97" y="0"/>
                </a:cubicBezTo>
                <a:lnTo>
                  <a:pt x="97"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47" name="Freeform 1081"/>
          <p:cNvSpPr>
            <a:spLocks noChangeArrowheads="1"/>
          </p:cNvSpPr>
          <p:nvPr/>
        </p:nvSpPr>
        <p:spPr bwMode="auto">
          <a:xfrm>
            <a:off x="9748237" y="5120230"/>
            <a:ext cx="274330" cy="268750"/>
          </a:xfrm>
          <a:custGeom>
            <a:avLst/>
            <a:gdLst>
              <a:gd name="T0" fmla="*/ 108 w 218"/>
              <a:gd name="T1" fmla="*/ 211 h 212"/>
              <a:gd name="T2" fmla="*/ 108 w 218"/>
              <a:gd name="T3" fmla="*/ 211 h 212"/>
              <a:gd name="T4" fmla="*/ 0 w 218"/>
              <a:gd name="T5" fmla="*/ 102 h 212"/>
              <a:gd name="T6" fmla="*/ 108 w 218"/>
              <a:gd name="T7" fmla="*/ 0 h 212"/>
              <a:gd name="T8" fmla="*/ 217 w 218"/>
              <a:gd name="T9" fmla="*/ 102 h 212"/>
              <a:gd name="T10" fmla="*/ 108 w 218"/>
              <a:gd name="T11" fmla="*/ 211 h 212"/>
            </a:gdLst>
            <a:ahLst/>
            <a:cxnLst>
              <a:cxn ang="0">
                <a:pos x="T0" y="T1"/>
              </a:cxn>
              <a:cxn ang="0">
                <a:pos x="T2" y="T3"/>
              </a:cxn>
              <a:cxn ang="0">
                <a:pos x="T4" y="T5"/>
              </a:cxn>
              <a:cxn ang="0">
                <a:pos x="T6" y="T7"/>
              </a:cxn>
              <a:cxn ang="0">
                <a:pos x="T8" y="T9"/>
              </a:cxn>
              <a:cxn ang="0">
                <a:pos x="T10" y="T11"/>
              </a:cxn>
            </a:cxnLst>
            <a:rect l="0" t="0" r="r" b="b"/>
            <a:pathLst>
              <a:path w="218" h="212">
                <a:moveTo>
                  <a:pt x="108" y="211"/>
                </a:moveTo>
                <a:lnTo>
                  <a:pt x="108" y="211"/>
                </a:lnTo>
                <a:cubicBezTo>
                  <a:pt x="48" y="211"/>
                  <a:pt x="0" y="163"/>
                  <a:pt x="0" y="102"/>
                </a:cubicBezTo>
                <a:cubicBezTo>
                  <a:pt x="0" y="48"/>
                  <a:pt x="48" y="0"/>
                  <a:pt x="108" y="0"/>
                </a:cubicBezTo>
                <a:cubicBezTo>
                  <a:pt x="169" y="0"/>
                  <a:pt x="217" y="48"/>
                  <a:pt x="217" y="102"/>
                </a:cubicBezTo>
                <a:cubicBezTo>
                  <a:pt x="217" y="163"/>
                  <a:pt x="169" y="211"/>
                  <a:pt x="108" y="21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48" name="Freeform 1082"/>
          <p:cNvSpPr>
            <a:spLocks noChangeArrowheads="1"/>
          </p:cNvSpPr>
          <p:nvPr/>
        </p:nvSpPr>
        <p:spPr bwMode="auto">
          <a:xfrm>
            <a:off x="9748237" y="5114629"/>
            <a:ext cx="274330" cy="274351"/>
          </a:xfrm>
          <a:custGeom>
            <a:avLst/>
            <a:gdLst>
              <a:gd name="T0" fmla="*/ 108 w 218"/>
              <a:gd name="T1" fmla="*/ 6 h 218"/>
              <a:gd name="T2" fmla="*/ 108 w 218"/>
              <a:gd name="T3" fmla="*/ 6 h 218"/>
              <a:gd name="T4" fmla="*/ 211 w 218"/>
              <a:gd name="T5" fmla="*/ 108 h 218"/>
              <a:gd name="T6" fmla="*/ 108 w 218"/>
              <a:gd name="T7" fmla="*/ 217 h 218"/>
              <a:gd name="T8" fmla="*/ 0 w 218"/>
              <a:gd name="T9" fmla="*/ 108 h 218"/>
              <a:gd name="T10" fmla="*/ 108 w 218"/>
              <a:gd name="T11" fmla="*/ 6 h 218"/>
              <a:gd name="T12" fmla="*/ 108 w 218"/>
              <a:gd name="T13" fmla="*/ 0 h 218"/>
              <a:gd name="T14" fmla="*/ 108 w 218"/>
              <a:gd name="T15" fmla="*/ 0 h 218"/>
              <a:gd name="T16" fmla="*/ 0 w 218"/>
              <a:gd name="T17" fmla="*/ 108 h 218"/>
              <a:gd name="T18" fmla="*/ 108 w 218"/>
              <a:gd name="T19" fmla="*/ 217 h 218"/>
              <a:gd name="T20" fmla="*/ 217 w 218"/>
              <a:gd name="T21" fmla="*/ 108 h 218"/>
              <a:gd name="T22" fmla="*/ 108 w 218"/>
              <a:gd name="T23" fmla="*/ 0 h 218"/>
              <a:gd name="T24" fmla="*/ 108 w 218"/>
              <a:gd name="T25" fmla="*/ 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8" h="218">
                <a:moveTo>
                  <a:pt x="108" y="6"/>
                </a:moveTo>
                <a:lnTo>
                  <a:pt x="108" y="6"/>
                </a:lnTo>
                <a:cubicBezTo>
                  <a:pt x="163" y="6"/>
                  <a:pt x="211" y="54"/>
                  <a:pt x="211" y="108"/>
                </a:cubicBezTo>
                <a:cubicBezTo>
                  <a:pt x="211" y="169"/>
                  <a:pt x="163" y="217"/>
                  <a:pt x="108" y="217"/>
                </a:cubicBezTo>
                <a:cubicBezTo>
                  <a:pt x="48" y="217"/>
                  <a:pt x="0" y="169"/>
                  <a:pt x="0" y="108"/>
                </a:cubicBezTo>
                <a:cubicBezTo>
                  <a:pt x="0" y="54"/>
                  <a:pt x="48" y="6"/>
                  <a:pt x="108" y="6"/>
                </a:cubicBezTo>
                <a:lnTo>
                  <a:pt x="108" y="0"/>
                </a:lnTo>
                <a:lnTo>
                  <a:pt x="108" y="0"/>
                </a:lnTo>
                <a:cubicBezTo>
                  <a:pt x="48" y="0"/>
                  <a:pt x="0" y="48"/>
                  <a:pt x="0" y="108"/>
                </a:cubicBezTo>
                <a:cubicBezTo>
                  <a:pt x="0" y="169"/>
                  <a:pt x="48" y="217"/>
                  <a:pt x="108" y="217"/>
                </a:cubicBezTo>
                <a:cubicBezTo>
                  <a:pt x="169" y="217"/>
                  <a:pt x="217" y="169"/>
                  <a:pt x="217" y="108"/>
                </a:cubicBezTo>
                <a:cubicBezTo>
                  <a:pt x="217" y="48"/>
                  <a:pt x="169" y="0"/>
                  <a:pt x="108" y="0"/>
                </a:cubicBezTo>
                <a:lnTo>
                  <a:pt x="108"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49" name="Freeform 1083"/>
          <p:cNvSpPr>
            <a:spLocks noChangeArrowheads="1"/>
          </p:cNvSpPr>
          <p:nvPr/>
        </p:nvSpPr>
        <p:spPr bwMode="auto">
          <a:xfrm>
            <a:off x="10106550" y="4269192"/>
            <a:ext cx="274330" cy="274347"/>
          </a:xfrm>
          <a:custGeom>
            <a:avLst/>
            <a:gdLst>
              <a:gd name="T0" fmla="*/ 109 w 218"/>
              <a:gd name="T1" fmla="*/ 217 h 218"/>
              <a:gd name="T2" fmla="*/ 109 w 218"/>
              <a:gd name="T3" fmla="*/ 217 h 218"/>
              <a:gd name="T4" fmla="*/ 0 w 218"/>
              <a:gd name="T5" fmla="*/ 109 h 218"/>
              <a:gd name="T6" fmla="*/ 109 w 218"/>
              <a:gd name="T7" fmla="*/ 0 h 218"/>
              <a:gd name="T8" fmla="*/ 217 w 218"/>
              <a:gd name="T9" fmla="*/ 109 h 218"/>
              <a:gd name="T10" fmla="*/ 109 w 218"/>
              <a:gd name="T11" fmla="*/ 217 h 218"/>
            </a:gdLst>
            <a:ahLst/>
            <a:cxnLst>
              <a:cxn ang="0">
                <a:pos x="T0" y="T1"/>
              </a:cxn>
              <a:cxn ang="0">
                <a:pos x="T2" y="T3"/>
              </a:cxn>
              <a:cxn ang="0">
                <a:pos x="T4" y="T5"/>
              </a:cxn>
              <a:cxn ang="0">
                <a:pos x="T6" y="T7"/>
              </a:cxn>
              <a:cxn ang="0">
                <a:pos x="T8" y="T9"/>
              </a:cxn>
              <a:cxn ang="0">
                <a:pos x="T10" y="T11"/>
              </a:cxn>
            </a:cxnLst>
            <a:rect l="0" t="0" r="r" b="b"/>
            <a:pathLst>
              <a:path w="218" h="218">
                <a:moveTo>
                  <a:pt x="109" y="217"/>
                </a:moveTo>
                <a:lnTo>
                  <a:pt x="109" y="217"/>
                </a:lnTo>
                <a:cubicBezTo>
                  <a:pt x="49" y="217"/>
                  <a:pt x="0" y="169"/>
                  <a:pt x="0" y="109"/>
                </a:cubicBezTo>
                <a:cubicBezTo>
                  <a:pt x="0" y="48"/>
                  <a:pt x="49" y="0"/>
                  <a:pt x="109" y="0"/>
                </a:cubicBezTo>
                <a:cubicBezTo>
                  <a:pt x="169" y="0"/>
                  <a:pt x="217" y="48"/>
                  <a:pt x="217" y="109"/>
                </a:cubicBezTo>
                <a:cubicBezTo>
                  <a:pt x="217" y="169"/>
                  <a:pt x="169" y="217"/>
                  <a:pt x="109" y="21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50" name="Freeform 1084"/>
          <p:cNvSpPr>
            <a:spLocks noChangeArrowheads="1"/>
          </p:cNvSpPr>
          <p:nvPr/>
        </p:nvSpPr>
        <p:spPr bwMode="auto">
          <a:xfrm>
            <a:off x="10106550" y="4269192"/>
            <a:ext cx="274330" cy="274347"/>
          </a:xfrm>
          <a:custGeom>
            <a:avLst/>
            <a:gdLst>
              <a:gd name="T0" fmla="*/ 109 w 218"/>
              <a:gd name="T1" fmla="*/ 6 h 218"/>
              <a:gd name="T2" fmla="*/ 109 w 218"/>
              <a:gd name="T3" fmla="*/ 6 h 218"/>
              <a:gd name="T4" fmla="*/ 217 w 218"/>
              <a:gd name="T5" fmla="*/ 109 h 218"/>
              <a:gd name="T6" fmla="*/ 109 w 218"/>
              <a:gd name="T7" fmla="*/ 217 h 218"/>
              <a:gd name="T8" fmla="*/ 6 w 218"/>
              <a:gd name="T9" fmla="*/ 109 h 218"/>
              <a:gd name="T10" fmla="*/ 109 w 218"/>
              <a:gd name="T11" fmla="*/ 6 h 218"/>
              <a:gd name="T12" fmla="*/ 109 w 218"/>
              <a:gd name="T13" fmla="*/ 0 h 218"/>
              <a:gd name="T14" fmla="*/ 109 w 218"/>
              <a:gd name="T15" fmla="*/ 0 h 218"/>
              <a:gd name="T16" fmla="*/ 0 w 218"/>
              <a:gd name="T17" fmla="*/ 109 h 218"/>
              <a:gd name="T18" fmla="*/ 109 w 218"/>
              <a:gd name="T19" fmla="*/ 217 h 218"/>
              <a:gd name="T20" fmla="*/ 217 w 218"/>
              <a:gd name="T21" fmla="*/ 109 h 218"/>
              <a:gd name="T22" fmla="*/ 109 w 218"/>
              <a:gd name="T23" fmla="*/ 0 h 218"/>
              <a:gd name="T24" fmla="*/ 109 w 218"/>
              <a:gd name="T25" fmla="*/ 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8" h="218">
                <a:moveTo>
                  <a:pt x="109" y="6"/>
                </a:moveTo>
                <a:lnTo>
                  <a:pt x="109" y="6"/>
                </a:lnTo>
                <a:cubicBezTo>
                  <a:pt x="169" y="6"/>
                  <a:pt x="217" y="55"/>
                  <a:pt x="217" y="109"/>
                </a:cubicBezTo>
                <a:cubicBezTo>
                  <a:pt x="217" y="169"/>
                  <a:pt x="169" y="217"/>
                  <a:pt x="109" y="217"/>
                </a:cubicBezTo>
                <a:cubicBezTo>
                  <a:pt x="49" y="217"/>
                  <a:pt x="6" y="169"/>
                  <a:pt x="6" y="109"/>
                </a:cubicBezTo>
                <a:cubicBezTo>
                  <a:pt x="6" y="55"/>
                  <a:pt x="49" y="6"/>
                  <a:pt x="109" y="6"/>
                </a:cubicBezTo>
                <a:lnTo>
                  <a:pt x="109" y="0"/>
                </a:lnTo>
                <a:lnTo>
                  <a:pt x="109" y="0"/>
                </a:lnTo>
                <a:cubicBezTo>
                  <a:pt x="49" y="0"/>
                  <a:pt x="0" y="48"/>
                  <a:pt x="0" y="109"/>
                </a:cubicBezTo>
                <a:cubicBezTo>
                  <a:pt x="0" y="169"/>
                  <a:pt x="49" y="217"/>
                  <a:pt x="109" y="217"/>
                </a:cubicBezTo>
                <a:cubicBezTo>
                  <a:pt x="169" y="217"/>
                  <a:pt x="217" y="169"/>
                  <a:pt x="217" y="109"/>
                </a:cubicBezTo>
                <a:cubicBezTo>
                  <a:pt x="217" y="48"/>
                  <a:pt x="169" y="0"/>
                  <a:pt x="109" y="0"/>
                </a:cubicBezTo>
                <a:lnTo>
                  <a:pt x="109"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51" name="Freeform 1085"/>
          <p:cNvSpPr>
            <a:spLocks noChangeArrowheads="1"/>
          </p:cNvSpPr>
          <p:nvPr/>
        </p:nvSpPr>
        <p:spPr bwMode="auto">
          <a:xfrm>
            <a:off x="11209468" y="4078824"/>
            <a:ext cx="274333" cy="268750"/>
          </a:xfrm>
          <a:custGeom>
            <a:avLst/>
            <a:gdLst>
              <a:gd name="T0" fmla="*/ 109 w 218"/>
              <a:gd name="T1" fmla="*/ 212 h 213"/>
              <a:gd name="T2" fmla="*/ 109 w 218"/>
              <a:gd name="T3" fmla="*/ 212 h 213"/>
              <a:gd name="T4" fmla="*/ 0 w 218"/>
              <a:gd name="T5" fmla="*/ 103 h 213"/>
              <a:gd name="T6" fmla="*/ 109 w 218"/>
              <a:gd name="T7" fmla="*/ 0 h 213"/>
              <a:gd name="T8" fmla="*/ 217 w 218"/>
              <a:gd name="T9" fmla="*/ 103 h 213"/>
              <a:gd name="T10" fmla="*/ 109 w 218"/>
              <a:gd name="T11" fmla="*/ 212 h 213"/>
            </a:gdLst>
            <a:ahLst/>
            <a:cxnLst>
              <a:cxn ang="0">
                <a:pos x="T0" y="T1"/>
              </a:cxn>
              <a:cxn ang="0">
                <a:pos x="T2" y="T3"/>
              </a:cxn>
              <a:cxn ang="0">
                <a:pos x="T4" y="T5"/>
              </a:cxn>
              <a:cxn ang="0">
                <a:pos x="T6" y="T7"/>
              </a:cxn>
              <a:cxn ang="0">
                <a:pos x="T8" y="T9"/>
              </a:cxn>
              <a:cxn ang="0">
                <a:pos x="T10" y="T11"/>
              </a:cxn>
            </a:cxnLst>
            <a:rect l="0" t="0" r="r" b="b"/>
            <a:pathLst>
              <a:path w="218" h="213">
                <a:moveTo>
                  <a:pt x="109" y="212"/>
                </a:moveTo>
                <a:lnTo>
                  <a:pt x="109" y="212"/>
                </a:lnTo>
                <a:cubicBezTo>
                  <a:pt x="48" y="212"/>
                  <a:pt x="0" y="163"/>
                  <a:pt x="0" y="103"/>
                </a:cubicBezTo>
                <a:cubicBezTo>
                  <a:pt x="0" y="49"/>
                  <a:pt x="48" y="0"/>
                  <a:pt x="109" y="0"/>
                </a:cubicBezTo>
                <a:cubicBezTo>
                  <a:pt x="169" y="0"/>
                  <a:pt x="217" y="49"/>
                  <a:pt x="217" y="103"/>
                </a:cubicBezTo>
                <a:cubicBezTo>
                  <a:pt x="217" y="163"/>
                  <a:pt x="169" y="212"/>
                  <a:pt x="109" y="21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52" name="Freeform 1086"/>
          <p:cNvSpPr>
            <a:spLocks noChangeArrowheads="1"/>
          </p:cNvSpPr>
          <p:nvPr/>
        </p:nvSpPr>
        <p:spPr bwMode="auto">
          <a:xfrm>
            <a:off x="11209468" y="4073227"/>
            <a:ext cx="274333" cy="279948"/>
          </a:xfrm>
          <a:custGeom>
            <a:avLst/>
            <a:gdLst>
              <a:gd name="T0" fmla="*/ 109 w 218"/>
              <a:gd name="T1" fmla="*/ 6 h 219"/>
              <a:gd name="T2" fmla="*/ 109 w 218"/>
              <a:gd name="T3" fmla="*/ 6 h 219"/>
              <a:gd name="T4" fmla="*/ 211 w 218"/>
              <a:gd name="T5" fmla="*/ 109 h 219"/>
              <a:gd name="T6" fmla="*/ 109 w 218"/>
              <a:gd name="T7" fmla="*/ 218 h 219"/>
              <a:gd name="T8" fmla="*/ 0 w 218"/>
              <a:gd name="T9" fmla="*/ 109 h 219"/>
              <a:gd name="T10" fmla="*/ 109 w 218"/>
              <a:gd name="T11" fmla="*/ 6 h 219"/>
              <a:gd name="T12" fmla="*/ 109 w 218"/>
              <a:gd name="T13" fmla="*/ 0 h 219"/>
              <a:gd name="T14" fmla="*/ 109 w 218"/>
              <a:gd name="T15" fmla="*/ 0 h 219"/>
              <a:gd name="T16" fmla="*/ 0 w 218"/>
              <a:gd name="T17" fmla="*/ 109 h 219"/>
              <a:gd name="T18" fmla="*/ 109 w 218"/>
              <a:gd name="T19" fmla="*/ 218 h 219"/>
              <a:gd name="T20" fmla="*/ 217 w 218"/>
              <a:gd name="T21" fmla="*/ 109 h 219"/>
              <a:gd name="T22" fmla="*/ 109 w 218"/>
              <a:gd name="T23" fmla="*/ 0 h 219"/>
              <a:gd name="T24" fmla="*/ 109 w 218"/>
              <a:gd name="T25" fmla="*/ 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8" h="219">
                <a:moveTo>
                  <a:pt x="109" y="6"/>
                </a:moveTo>
                <a:lnTo>
                  <a:pt x="109" y="6"/>
                </a:lnTo>
                <a:cubicBezTo>
                  <a:pt x="163" y="6"/>
                  <a:pt x="211" y="55"/>
                  <a:pt x="211" y="109"/>
                </a:cubicBezTo>
                <a:cubicBezTo>
                  <a:pt x="211" y="169"/>
                  <a:pt x="163" y="218"/>
                  <a:pt x="109" y="218"/>
                </a:cubicBezTo>
                <a:cubicBezTo>
                  <a:pt x="48" y="218"/>
                  <a:pt x="0" y="169"/>
                  <a:pt x="0" y="109"/>
                </a:cubicBezTo>
                <a:cubicBezTo>
                  <a:pt x="0" y="55"/>
                  <a:pt x="48" y="6"/>
                  <a:pt x="109" y="6"/>
                </a:cubicBezTo>
                <a:lnTo>
                  <a:pt x="109" y="0"/>
                </a:lnTo>
                <a:lnTo>
                  <a:pt x="109" y="0"/>
                </a:lnTo>
                <a:cubicBezTo>
                  <a:pt x="48" y="0"/>
                  <a:pt x="0" y="49"/>
                  <a:pt x="0" y="109"/>
                </a:cubicBezTo>
                <a:cubicBezTo>
                  <a:pt x="0" y="169"/>
                  <a:pt x="48" y="218"/>
                  <a:pt x="109" y="218"/>
                </a:cubicBezTo>
                <a:cubicBezTo>
                  <a:pt x="169" y="218"/>
                  <a:pt x="217" y="169"/>
                  <a:pt x="217" y="109"/>
                </a:cubicBezTo>
                <a:cubicBezTo>
                  <a:pt x="217" y="49"/>
                  <a:pt x="169" y="0"/>
                  <a:pt x="109" y="0"/>
                </a:cubicBezTo>
                <a:lnTo>
                  <a:pt x="109"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53" name="Freeform 1087"/>
          <p:cNvSpPr>
            <a:spLocks noChangeArrowheads="1"/>
          </p:cNvSpPr>
          <p:nvPr/>
        </p:nvSpPr>
        <p:spPr bwMode="auto">
          <a:xfrm>
            <a:off x="9658661" y="4498748"/>
            <a:ext cx="279930" cy="279948"/>
          </a:xfrm>
          <a:custGeom>
            <a:avLst/>
            <a:gdLst>
              <a:gd name="T0" fmla="*/ 109 w 219"/>
              <a:gd name="T1" fmla="*/ 218 h 219"/>
              <a:gd name="T2" fmla="*/ 109 w 219"/>
              <a:gd name="T3" fmla="*/ 218 h 219"/>
              <a:gd name="T4" fmla="*/ 0 w 219"/>
              <a:gd name="T5" fmla="*/ 109 h 219"/>
              <a:gd name="T6" fmla="*/ 109 w 219"/>
              <a:gd name="T7" fmla="*/ 0 h 219"/>
              <a:gd name="T8" fmla="*/ 218 w 219"/>
              <a:gd name="T9" fmla="*/ 109 h 219"/>
              <a:gd name="T10" fmla="*/ 109 w 219"/>
              <a:gd name="T11" fmla="*/ 218 h 219"/>
            </a:gdLst>
            <a:ahLst/>
            <a:cxnLst>
              <a:cxn ang="0">
                <a:pos x="T0" y="T1"/>
              </a:cxn>
              <a:cxn ang="0">
                <a:pos x="T2" y="T3"/>
              </a:cxn>
              <a:cxn ang="0">
                <a:pos x="T4" y="T5"/>
              </a:cxn>
              <a:cxn ang="0">
                <a:pos x="T6" y="T7"/>
              </a:cxn>
              <a:cxn ang="0">
                <a:pos x="T8" y="T9"/>
              </a:cxn>
              <a:cxn ang="0">
                <a:pos x="T10" y="T11"/>
              </a:cxn>
            </a:cxnLst>
            <a:rect l="0" t="0" r="r" b="b"/>
            <a:pathLst>
              <a:path w="219" h="219">
                <a:moveTo>
                  <a:pt x="109" y="218"/>
                </a:moveTo>
                <a:lnTo>
                  <a:pt x="109" y="218"/>
                </a:lnTo>
                <a:cubicBezTo>
                  <a:pt x="49" y="218"/>
                  <a:pt x="0" y="169"/>
                  <a:pt x="0" y="109"/>
                </a:cubicBezTo>
                <a:cubicBezTo>
                  <a:pt x="0" y="49"/>
                  <a:pt x="49" y="0"/>
                  <a:pt x="109" y="0"/>
                </a:cubicBezTo>
                <a:cubicBezTo>
                  <a:pt x="169" y="0"/>
                  <a:pt x="218" y="49"/>
                  <a:pt x="218" y="109"/>
                </a:cubicBezTo>
                <a:cubicBezTo>
                  <a:pt x="218" y="169"/>
                  <a:pt x="169" y="218"/>
                  <a:pt x="109" y="21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54" name="Freeform 1088"/>
          <p:cNvSpPr>
            <a:spLocks noChangeArrowheads="1"/>
          </p:cNvSpPr>
          <p:nvPr/>
        </p:nvSpPr>
        <p:spPr bwMode="auto">
          <a:xfrm>
            <a:off x="9658661" y="4498748"/>
            <a:ext cx="279930" cy="279948"/>
          </a:xfrm>
          <a:custGeom>
            <a:avLst/>
            <a:gdLst>
              <a:gd name="T0" fmla="*/ 109 w 219"/>
              <a:gd name="T1" fmla="*/ 6 h 219"/>
              <a:gd name="T2" fmla="*/ 109 w 219"/>
              <a:gd name="T3" fmla="*/ 6 h 219"/>
              <a:gd name="T4" fmla="*/ 218 w 219"/>
              <a:gd name="T5" fmla="*/ 109 h 219"/>
              <a:gd name="T6" fmla="*/ 109 w 219"/>
              <a:gd name="T7" fmla="*/ 218 h 219"/>
              <a:gd name="T8" fmla="*/ 6 w 219"/>
              <a:gd name="T9" fmla="*/ 109 h 219"/>
              <a:gd name="T10" fmla="*/ 109 w 219"/>
              <a:gd name="T11" fmla="*/ 6 h 219"/>
              <a:gd name="T12" fmla="*/ 109 w 219"/>
              <a:gd name="T13" fmla="*/ 0 h 219"/>
              <a:gd name="T14" fmla="*/ 109 w 219"/>
              <a:gd name="T15" fmla="*/ 0 h 219"/>
              <a:gd name="T16" fmla="*/ 0 w 219"/>
              <a:gd name="T17" fmla="*/ 109 h 219"/>
              <a:gd name="T18" fmla="*/ 109 w 219"/>
              <a:gd name="T19" fmla="*/ 218 h 219"/>
              <a:gd name="T20" fmla="*/ 218 w 219"/>
              <a:gd name="T21" fmla="*/ 109 h 219"/>
              <a:gd name="T22" fmla="*/ 109 w 219"/>
              <a:gd name="T23" fmla="*/ 0 h 219"/>
              <a:gd name="T24" fmla="*/ 109 w 219"/>
              <a:gd name="T25" fmla="*/ 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9" h="219">
                <a:moveTo>
                  <a:pt x="109" y="6"/>
                </a:moveTo>
                <a:lnTo>
                  <a:pt x="109" y="6"/>
                </a:lnTo>
                <a:cubicBezTo>
                  <a:pt x="169" y="6"/>
                  <a:pt x="218" y="49"/>
                  <a:pt x="218" y="109"/>
                </a:cubicBezTo>
                <a:cubicBezTo>
                  <a:pt x="218" y="169"/>
                  <a:pt x="169" y="218"/>
                  <a:pt x="109" y="218"/>
                </a:cubicBezTo>
                <a:cubicBezTo>
                  <a:pt x="55" y="218"/>
                  <a:pt x="6" y="169"/>
                  <a:pt x="6" y="109"/>
                </a:cubicBezTo>
                <a:cubicBezTo>
                  <a:pt x="6" y="49"/>
                  <a:pt x="55" y="6"/>
                  <a:pt x="109" y="6"/>
                </a:cubicBezTo>
                <a:lnTo>
                  <a:pt x="109" y="0"/>
                </a:lnTo>
                <a:lnTo>
                  <a:pt x="109" y="0"/>
                </a:lnTo>
                <a:cubicBezTo>
                  <a:pt x="49" y="0"/>
                  <a:pt x="0" y="49"/>
                  <a:pt x="0" y="109"/>
                </a:cubicBezTo>
                <a:cubicBezTo>
                  <a:pt x="0" y="169"/>
                  <a:pt x="49" y="218"/>
                  <a:pt x="109" y="218"/>
                </a:cubicBezTo>
                <a:cubicBezTo>
                  <a:pt x="169" y="218"/>
                  <a:pt x="218" y="169"/>
                  <a:pt x="218" y="109"/>
                </a:cubicBezTo>
                <a:cubicBezTo>
                  <a:pt x="218" y="49"/>
                  <a:pt x="169" y="0"/>
                  <a:pt x="109" y="0"/>
                </a:cubicBezTo>
                <a:lnTo>
                  <a:pt x="109"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55" name="Freeform 1089"/>
          <p:cNvSpPr>
            <a:spLocks noChangeArrowheads="1"/>
          </p:cNvSpPr>
          <p:nvPr/>
        </p:nvSpPr>
        <p:spPr bwMode="auto">
          <a:xfrm>
            <a:off x="8678905" y="5047445"/>
            <a:ext cx="145562" cy="145573"/>
          </a:xfrm>
          <a:custGeom>
            <a:avLst/>
            <a:gdLst>
              <a:gd name="T0" fmla="*/ 60 w 116"/>
              <a:gd name="T1" fmla="*/ 114 h 115"/>
              <a:gd name="T2" fmla="*/ 60 w 116"/>
              <a:gd name="T3" fmla="*/ 114 h 115"/>
              <a:gd name="T4" fmla="*/ 0 w 116"/>
              <a:gd name="T5" fmla="*/ 60 h 115"/>
              <a:gd name="T6" fmla="*/ 60 w 116"/>
              <a:gd name="T7" fmla="*/ 0 h 115"/>
              <a:gd name="T8" fmla="*/ 115 w 116"/>
              <a:gd name="T9" fmla="*/ 60 h 115"/>
              <a:gd name="T10" fmla="*/ 60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60" y="114"/>
                </a:moveTo>
                <a:lnTo>
                  <a:pt x="60" y="114"/>
                </a:lnTo>
                <a:cubicBezTo>
                  <a:pt x="24" y="114"/>
                  <a:pt x="0" y="90"/>
                  <a:pt x="0" y="60"/>
                </a:cubicBezTo>
                <a:cubicBezTo>
                  <a:pt x="0" y="24"/>
                  <a:pt x="24" y="0"/>
                  <a:pt x="60" y="0"/>
                </a:cubicBezTo>
                <a:cubicBezTo>
                  <a:pt x="91" y="0"/>
                  <a:pt x="115" y="24"/>
                  <a:pt x="115" y="60"/>
                </a:cubicBezTo>
                <a:cubicBezTo>
                  <a:pt x="115" y="90"/>
                  <a:pt x="91" y="114"/>
                  <a:pt x="60"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56" name="Freeform 1090"/>
          <p:cNvSpPr>
            <a:spLocks noChangeArrowheads="1"/>
          </p:cNvSpPr>
          <p:nvPr/>
        </p:nvSpPr>
        <p:spPr bwMode="auto">
          <a:xfrm>
            <a:off x="8678905" y="5047445"/>
            <a:ext cx="145562" cy="145573"/>
          </a:xfrm>
          <a:custGeom>
            <a:avLst/>
            <a:gdLst>
              <a:gd name="T0" fmla="*/ 60 w 116"/>
              <a:gd name="T1" fmla="*/ 0 h 115"/>
              <a:gd name="T2" fmla="*/ 60 w 116"/>
              <a:gd name="T3" fmla="*/ 0 h 115"/>
              <a:gd name="T4" fmla="*/ 115 w 116"/>
              <a:gd name="T5" fmla="*/ 60 h 115"/>
              <a:gd name="T6" fmla="*/ 60 w 116"/>
              <a:gd name="T7" fmla="*/ 114 h 115"/>
              <a:gd name="T8" fmla="*/ 0 w 116"/>
              <a:gd name="T9" fmla="*/ 60 h 115"/>
              <a:gd name="T10" fmla="*/ 60 w 116"/>
              <a:gd name="T11" fmla="*/ 0 h 115"/>
              <a:gd name="T12" fmla="*/ 60 w 116"/>
              <a:gd name="T13" fmla="*/ 0 h 115"/>
              <a:gd name="T14" fmla="*/ 60 w 116"/>
              <a:gd name="T15" fmla="*/ 0 h 115"/>
              <a:gd name="T16" fmla="*/ 0 w 116"/>
              <a:gd name="T17" fmla="*/ 60 h 115"/>
              <a:gd name="T18" fmla="*/ 60 w 116"/>
              <a:gd name="T19" fmla="*/ 114 h 115"/>
              <a:gd name="T20" fmla="*/ 115 w 116"/>
              <a:gd name="T21" fmla="*/ 60 h 115"/>
              <a:gd name="T22" fmla="*/ 60 w 116"/>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5">
                <a:moveTo>
                  <a:pt x="60" y="0"/>
                </a:moveTo>
                <a:lnTo>
                  <a:pt x="60" y="0"/>
                </a:lnTo>
                <a:cubicBezTo>
                  <a:pt x="91" y="0"/>
                  <a:pt x="115" y="30"/>
                  <a:pt x="115" y="60"/>
                </a:cubicBezTo>
                <a:cubicBezTo>
                  <a:pt x="115" y="90"/>
                  <a:pt x="91" y="114"/>
                  <a:pt x="60" y="114"/>
                </a:cubicBezTo>
                <a:cubicBezTo>
                  <a:pt x="30" y="114"/>
                  <a:pt x="0" y="90"/>
                  <a:pt x="0" y="60"/>
                </a:cubicBezTo>
                <a:cubicBezTo>
                  <a:pt x="0" y="30"/>
                  <a:pt x="30" y="0"/>
                  <a:pt x="60" y="0"/>
                </a:cubicBezTo>
                <a:lnTo>
                  <a:pt x="60" y="0"/>
                </a:lnTo>
                <a:lnTo>
                  <a:pt x="60" y="0"/>
                </a:lnTo>
                <a:cubicBezTo>
                  <a:pt x="24" y="0"/>
                  <a:pt x="0" y="24"/>
                  <a:pt x="0" y="60"/>
                </a:cubicBezTo>
                <a:cubicBezTo>
                  <a:pt x="0" y="90"/>
                  <a:pt x="24" y="114"/>
                  <a:pt x="60" y="114"/>
                </a:cubicBezTo>
                <a:cubicBezTo>
                  <a:pt x="91" y="114"/>
                  <a:pt x="115" y="90"/>
                  <a:pt x="115" y="60"/>
                </a:cubicBezTo>
                <a:cubicBezTo>
                  <a:pt x="115" y="24"/>
                  <a:pt x="91" y="0"/>
                  <a:pt x="6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57" name="Freeform 1091"/>
          <p:cNvSpPr>
            <a:spLocks noChangeArrowheads="1"/>
          </p:cNvSpPr>
          <p:nvPr/>
        </p:nvSpPr>
        <p:spPr bwMode="auto">
          <a:xfrm>
            <a:off x="8751690" y="5304997"/>
            <a:ext cx="184753" cy="190365"/>
          </a:xfrm>
          <a:custGeom>
            <a:avLst/>
            <a:gdLst>
              <a:gd name="T0" fmla="*/ 73 w 146"/>
              <a:gd name="T1" fmla="*/ 151 h 152"/>
              <a:gd name="T2" fmla="*/ 73 w 146"/>
              <a:gd name="T3" fmla="*/ 151 h 152"/>
              <a:gd name="T4" fmla="*/ 0 w 146"/>
              <a:gd name="T5" fmla="*/ 72 h 152"/>
              <a:gd name="T6" fmla="*/ 73 w 146"/>
              <a:gd name="T7" fmla="*/ 0 h 152"/>
              <a:gd name="T8" fmla="*/ 145 w 146"/>
              <a:gd name="T9" fmla="*/ 72 h 152"/>
              <a:gd name="T10" fmla="*/ 73 w 146"/>
              <a:gd name="T11" fmla="*/ 151 h 152"/>
            </a:gdLst>
            <a:ahLst/>
            <a:cxnLst>
              <a:cxn ang="0">
                <a:pos x="T0" y="T1"/>
              </a:cxn>
              <a:cxn ang="0">
                <a:pos x="T2" y="T3"/>
              </a:cxn>
              <a:cxn ang="0">
                <a:pos x="T4" y="T5"/>
              </a:cxn>
              <a:cxn ang="0">
                <a:pos x="T6" y="T7"/>
              </a:cxn>
              <a:cxn ang="0">
                <a:pos x="T8" y="T9"/>
              </a:cxn>
              <a:cxn ang="0">
                <a:pos x="T10" y="T11"/>
              </a:cxn>
            </a:cxnLst>
            <a:rect l="0" t="0" r="r" b="b"/>
            <a:pathLst>
              <a:path w="146" h="152">
                <a:moveTo>
                  <a:pt x="73" y="151"/>
                </a:moveTo>
                <a:lnTo>
                  <a:pt x="73" y="151"/>
                </a:lnTo>
                <a:cubicBezTo>
                  <a:pt x="31" y="151"/>
                  <a:pt x="0" y="114"/>
                  <a:pt x="0" y="72"/>
                </a:cubicBezTo>
                <a:cubicBezTo>
                  <a:pt x="0" y="30"/>
                  <a:pt x="31" y="0"/>
                  <a:pt x="73" y="0"/>
                </a:cubicBezTo>
                <a:cubicBezTo>
                  <a:pt x="115" y="0"/>
                  <a:pt x="145" y="30"/>
                  <a:pt x="145" y="72"/>
                </a:cubicBezTo>
                <a:cubicBezTo>
                  <a:pt x="145" y="114"/>
                  <a:pt x="115" y="151"/>
                  <a:pt x="73" y="15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58" name="Freeform 1092"/>
          <p:cNvSpPr>
            <a:spLocks noChangeArrowheads="1"/>
          </p:cNvSpPr>
          <p:nvPr/>
        </p:nvSpPr>
        <p:spPr bwMode="auto">
          <a:xfrm>
            <a:off x="8746089" y="5304997"/>
            <a:ext cx="190350" cy="190365"/>
          </a:xfrm>
          <a:custGeom>
            <a:avLst/>
            <a:gdLst>
              <a:gd name="T0" fmla="*/ 79 w 152"/>
              <a:gd name="T1" fmla="*/ 0 h 152"/>
              <a:gd name="T2" fmla="*/ 79 w 152"/>
              <a:gd name="T3" fmla="*/ 0 h 152"/>
              <a:gd name="T4" fmla="*/ 151 w 152"/>
              <a:gd name="T5" fmla="*/ 72 h 152"/>
              <a:gd name="T6" fmla="*/ 79 w 152"/>
              <a:gd name="T7" fmla="*/ 145 h 152"/>
              <a:gd name="T8" fmla="*/ 6 w 152"/>
              <a:gd name="T9" fmla="*/ 72 h 152"/>
              <a:gd name="T10" fmla="*/ 79 w 152"/>
              <a:gd name="T11" fmla="*/ 0 h 152"/>
              <a:gd name="T12" fmla="*/ 79 w 152"/>
              <a:gd name="T13" fmla="*/ 0 h 152"/>
              <a:gd name="T14" fmla="*/ 79 w 152"/>
              <a:gd name="T15" fmla="*/ 0 h 152"/>
              <a:gd name="T16" fmla="*/ 0 w 152"/>
              <a:gd name="T17" fmla="*/ 72 h 152"/>
              <a:gd name="T18" fmla="*/ 79 w 152"/>
              <a:gd name="T19" fmla="*/ 151 h 152"/>
              <a:gd name="T20" fmla="*/ 151 w 152"/>
              <a:gd name="T21" fmla="*/ 72 h 152"/>
              <a:gd name="T22" fmla="*/ 79 w 152"/>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2">
                <a:moveTo>
                  <a:pt x="79" y="0"/>
                </a:moveTo>
                <a:lnTo>
                  <a:pt x="79" y="0"/>
                </a:lnTo>
                <a:cubicBezTo>
                  <a:pt x="121" y="0"/>
                  <a:pt x="151" y="36"/>
                  <a:pt x="151" y="72"/>
                </a:cubicBezTo>
                <a:cubicBezTo>
                  <a:pt x="151" y="114"/>
                  <a:pt x="121" y="145"/>
                  <a:pt x="79" y="145"/>
                </a:cubicBezTo>
                <a:cubicBezTo>
                  <a:pt x="37" y="145"/>
                  <a:pt x="6" y="114"/>
                  <a:pt x="6" y="72"/>
                </a:cubicBezTo>
                <a:cubicBezTo>
                  <a:pt x="6" y="36"/>
                  <a:pt x="37" y="0"/>
                  <a:pt x="79" y="0"/>
                </a:cubicBezTo>
                <a:lnTo>
                  <a:pt x="79" y="0"/>
                </a:lnTo>
                <a:lnTo>
                  <a:pt x="79" y="0"/>
                </a:lnTo>
                <a:cubicBezTo>
                  <a:pt x="37" y="0"/>
                  <a:pt x="0" y="30"/>
                  <a:pt x="0" y="72"/>
                </a:cubicBezTo>
                <a:cubicBezTo>
                  <a:pt x="0" y="114"/>
                  <a:pt x="37" y="151"/>
                  <a:pt x="79" y="151"/>
                </a:cubicBezTo>
                <a:cubicBezTo>
                  <a:pt x="121" y="151"/>
                  <a:pt x="151" y="114"/>
                  <a:pt x="151" y="72"/>
                </a:cubicBezTo>
                <a:cubicBezTo>
                  <a:pt x="151" y="30"/>
                  <a:pt x="121" y="0"/>
                  <a:pt x="7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59" name="Freeform 1093"/>
          <p:cNvSpPr>
            <a:spLocks noChangeArrowheads="1"/>
          </p:cNvSpPr>
          <p:nvPr/>
        </p:nvSpPr>
        <p:spPr bwMode="auto">
          <a:xfrm>
            <a:off x="9373130" y="5053046"/>
            <a:ext cx="190350" cy="190365"/>
          </a:xfrm>
          <a:custGeom>
            <a:avLst/>
            <a:gdLst>
              <a:gd name="T0" fmla="*/ 79 w 152"/>
              <a:gd name="T1" fmla="*/ 150 h 151"/>
              <a:gd name="T2" fmla="*/ 79 w 152"/>
              <a:gd name="T3" fmla="*/ 150 h 151"/>
              <a:gd name="T4" fmla="*/ 0 w 152"/>
              <a:gd name="T5" fmla="*/ 78 h 151"/>
              <a:gd name="T6" fmla="*/ 79 w 152"/>
              <a:gd name="T7" fmla="*/ 0 h 151"/>
              <a:gd name="T8" fmla="*/ 151 w 152"/>
              <a:gd name="T9" fmla="*/ 78 h 151"/>
              <a:gd name="T10" fmla="*/ 79 w 152"/>
              <a:gd name="T11" fmla="*/ 150 h 151"/>
            </a:gdLst>
            <a:ahLst/>
            <a:cxnLst>
              <a:cxn ang="0">
                <a:pos x="T0" y="T1"/>
              </a:cxn>
              <a:cxn ang="0">
                <a:pos x="T2" y="T3"/>
              </a:cxn>
              <a:cxn ang="0">
                <a:pos x="T4" y="T5"/>
              </a:cxn>
              <a:cxn ang="0">
                <a:pos x="T6" y="T7"/>
              </a:cxn>
              <a:cxn ang="0">
                <a:pos x="T8" y="T9"/>
              </a:cxn>
              <a:cxn ang="0">
                <a:pos x="T10" y="T11"/>
              </a:cxn>
            </a:cxnLst>
            <a:rect l="0" t="0" r="r" b="b"/>
            <a:pathLst>
              <a:path w="152" h="151">
                <a:moveTo>
                  <a:pt x="79" y="150"/>
                </a:moveTo>
                <a:lnTo>
                  <a:pt x="79" y="150"/>
                </a:lnTo>
                <a:cubicBezTo>
                  <a:pt x="36" y="150"/>
                  <a:pt x="0" y="114"/>
                  <a:pt x="0" y="78"/>
                </a:cubicBezTo>
                <a:cubicBezTo>
                  <a:pt x="0" y="36"/>
                  <a:pt x="36" y="0"/>
                  <a:pt x="79" y="0"/>
                </a:cubicBezTo>
                <a:cubicBezTo>
                  <a:pt x="115" y="0"/>
                  <a:pt x="151" y="36"/>
                  <a:pt x="151" y="78"/>
                </a:cubicBezTo>
                <a:cubicBezTo>
                  <a:pt x="151" y="114"/>
                  <a:pt x="115" y="150"/>
                  <a:pt x="79" y="15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60" name="Freeform 1094"/>
          <p:cNvSpPr>
            <a:spLocks noChangeArrowheads="1"/>
          </p:cNvSpPr>
          <p:nvPr/>
        </p:nvSpPr>
        <p:spPr bwMode="auto">
          <a:xfrm>
            <a:off x="9373130" y="5053046"/>
            <a:ext cx="190350" cy="190365"/>
          </a:xfrm>
          <a:custGeom>
            <a:avLst/>
            <a:gdLst>
              <a:gd name="T0" fmla="*/ 79 w 152"/>
              <a:gd name="T1" fmla="*/ 6 h 151"/>
              <a:gd name="T2" fmla="*/ 79 w 152"/>
              <a:gd name="T3" fmla="*/ 6 h 151"/>
              <a:gd name="T4" fmla="*/ 151 w 152"/>
              <a:gd name="T5" fmla="*/ 78 h 151"/>
              <a:gd name="T6" fmla="*/ 79 w 152"/>
              <a:gd name="T7" fmla="*/ 150 h 151"/>
              <a:gd name="T8" fmla="*/ 0 w 152"/>
              <a:gd name="T9" fmla="*/ 78 h 151"/>
              <a:gd name="T10" fmla="*/ 79 w 152"/>
              <a:gd name="T11" fmla="*/ 6 h 151"/>
              <a:gd name="T12" fmla="*/ 79 w 152"/>
              <a:gd name="T13" fmla="*/ 0 h 151"/>
              <a:gd name="T14" fmla="*/ 79 w 152"/>
              <a:gd name="T15" fmla="*/ 0 h 151"/>
              <a:gd name="T16" fmla="*/ 0 w 152"/>
              <a:gd name="T17" fmla="*/ 78 h 151"/>
              <a:gd name="T18" fmla="*/ 79 w 152"/>
              <a:gd name="T19" fmla="*/ 150 h 151"/>
              <a:gd name="T20" fmla="*/ 151 w 152"/>
              <a:gd name="T21" fmla="*/ 78 h 151"/>
              <a:gd name="T22" fmla="*/ 79 w 152"/>
              <a:gd name="T23" fmla="*/ 0 h 151"/>
              <a:gd name="T24" fmla="*/ 79 w 152"/>
              <a:gd name="T25"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1">
                <a:moveTo>
                  <a:pt x="79" y="6"/>
                </a:moveTo>
                <a:lnTo>
                  <a:pt x="79" y="6"/>
                </a:lnTo>
                <a:cubicBezTo>
                  <a:pt x="115" y="6"/>
                  <a:pt x="151" y="36"/>
                  <a:pt x="151" y="78"/>
                </a:cubicBezTo>
                <a:cubicBezTo>
                  <a:pt x="151" y="114"/>
                  <a:pt x="115" y="150"/>
                  <a:pt x="79" y="150"/>
                </a:cubicBezTo>
                <a:cubicBezTo>
                  <a:pt x="36" y="150"/>
                  <a:pt x="0" y="114"/>
                  <a:pt x="0" y="78"/>
                </a:cubicBezTo>
                <a:cubicBezTo>
                  <a:pt x="0" y="36"/>
                  <a:pt x="36" y="6"/>
                  <a:pt x="79" y="6"/>
                </a:cubicBezTo>
                <a:lnTo>
                  <a:pt x="79" y="0"/>
                </a:lnTo>
                <a:lnTo>
                  <a:pt x="79" y="0"/>
                </a:lnTo>
                <a:cubicBezTo>
                  <a:pt x="36" y="0"/>
                  <a:pt x="0" y="36"/>
                  <a:pt x="0" y="78"/>
                </a:cubicBezTo>
                <a:cubicBezTo>
                  <a:pt x="0" y="120"/>
                  <a:pt x="36" y="150"/>
                  <a:pt x="79" y="150"/>
                </a:cubicBezTo>
                <a:cubicBezTo>
                  <a:pt x="115" y="150"/>
                  <a:pt x="151" y="120"/>
                  <a:pt x="151" y="78"/>
                </a:cubicBezTo>
                <a:cubicBezTo>
                  <a:pt x="151" y="36"/>
                  <a:pt x="115" y="0"/>
                  <a:pt x="79" y="0"/>
                </a:cubicBezTo>
                <a:lnTo>
                  <a:pt x="79"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61" name="Freeform 1095"/>
          <p:cNvSpPr>
            <a:spLocks noChangeArrowheads="1"/>
          </p:cNvSpPr>
          <p:nvPr/>
        </p:nvSpPr>
        <p:spPr bwMode="auto">
          <a:xfrm>
            <a:off x="8264611" y="4957862"/>
            <a:ext cx="145562" cy="145573"/>
          </a:xfrm>
          <a:custGeom>
            <a:avLst/>
            <a:gdLst>
              <a:gd name="T0" fmla="*/ 55 w 116"/>
              <a:gd name="T1" fmla="*/ 115 h 116"/>
              <a:gd name="T2" fmla="*/ 55 w 116"/>
              <a:gd name="T3" fmla="*/ 115 h 116"/>
              <a:gd name="T4" fmla="*/ 0 w 116"/>
              <a:gd name="T5" fmla="*/ 61 h 116"/>
              <a:gd name="T6" fmla="*/ 55 w 116"/>
              <a:gd name="T7" fmla="*/ 0 h 116"/>
              <a:gd name="T8" fmla="*/ 115 w 116"/>
              <a:gd name="T9" fmla="*/ 61 h 116"/>
              <a:gd name="T10" fmla="*/ 55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55" y="115"/>
                </a:moveTo>
                <a:lnTo>
                  <a:pt x="55" y="115"/>
                </a:lnTo>
                <a:cubicBezTo>
                  <a:pt x="24" y="115"/>
                  <a:pt x="0" y="91"/>
                  <a:pt x="0" y="61"/>
                </a:cubicBezTo>
                <a:cubicBezTo>
                  <a:pt x="0" y="24"/>
                  <a:pt x="24" y="0"/>
                  <a:pt x="55" y="0"/>
                </a:cubicBezTo>
                <a:cubicBezTo>
                  <a:pt x="85" y="0"/>
                  <a:pt x="115" y="24"/>
                  <a:pt x="115" y="61"/>
                </a:cubicBezTo>
                <a:cubicBezTo>
                  <a:pt x="115" y="91"/>
                  <a:pt x="85" y="115"/>
                  <a:pt x="55"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62" name="Freeform 1096"/>
          <p:cNvSpPr>
            <a:spLocks noChangeArrowheads="1"/>
          </p:cNvSpPr>
          <p:nvPr/>
        </p:nvSpPr>
        <p:spPr bwMode="auto">
          <a:xfrm>
            <a:off x="8253409" y="4957862"/>
            <a:ext cx="156760" cy="145573"/>
          </a:xfrm>
          <a:custGeom>
            <a:avLst/>
            <a:gdLst>
              <a:gd name="T0" fmla="*/ 61 w 122"/>
              <a:gd name="T1" fmla="*/ 0 h 116"/>
              <a:gd name="T2" fmla="*/ 61 w 122"/>
              <a:gd name="T3" fmla="*/ 0 h 116"/>
              <a:gd name="T4" fmla="*/ 115 w 122"/>
              <a:gd name="T5" fmla="*/ 61 h 116"/>
              <a:gd name="T6" fmla="*/ 61 w 122"/>
              <a:gd name="T7" fmla="*/ 115 h 116"/>
              <a:gd name="T8" fmla="*/ 6 w 122"/>
              <a:gd name="T9" fmla="*/ 61 h 116"/>
              <a:gd name="T10" fmla="*/ 61 w 122"/>
              <a:gd name="T11" fmla="*/ 0 h 116"/>
              <a:gd name="T12" fmla="*/ 61 w 122"/>
              <a:gd name="T13" fmla="*/ 0 h 116"/>
              <a:gd name="T14" fmla="*/ 61 w 122"/>
              <a:gd name="T15" fmla="*/ 0 h 116"/>
              <a:gd name="T16" fmla="*/ 0 w 122"/>
              <a:gd name="T17" fmla="*/ 61 h 116"/>
              <a:gd name="T18" fmla="*/ 61 w 122"/>
              <a:gd name="T19" fmla="*/ 115 h 116"/>
              <a:gd name="T20" fmla="*/ 121 w 122"/>
              <a:gd name="T21" fmla="*/ 61 h 116"/>
              <a:gd name="T22" fmla="*/ 61 w 122"/>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16">
                <a:moveTo>
                  <a:pt x="61" y="0"/>
                </a:moveTo>
                <a:lnTo>
                  <a:pt x="61" y="0"/>
                </a:lnTo>
                <a:cubicBezTo>
                  <a:pt x="91" y="0"/>
                  <a:pt x="115" y="30"/>
                  <a:pt x="115" y="61"/>
                </a:cubicBezTo>
                <a:cubicBezTo>
                  <a:pt x="115" y="91"/>
                  <a:pt x="91" y="115"/>
                  <a:pt x="61" y="115"/>
                </a:cubicBezTo>
                <a:cubicBezTo>
                  <a:pt x="30" y="115"/>
                  <a:pt x="6" y="91"/>
                  <a:pt x="6" y="61"/>
                </a:cubicBezTo>
                <a:cubicBezTo>
                  <a:pt x="6" y="30"/>
                  <a:pt x="30" y="0"/>
                  <a:pt x="61" y="0"/>
                </a:cubicBezTo>
                <a:lnTo>
                  <a:pt x="61" y="0"/>
                </a:lnTo>
                <a:lnTo>
                  <a:pt x="61" y="0"/>
                </a:lnTo>
                <a:cubicBezTo>
                  <a:pt x="30" y="0"/>
                  <a:pt x="0" y="24"/>
                  <a:pt x="0" y="61"/>
                </a:cubicBezTo>
                <a:cubicBezTo>
                  <a:pt x="0" y="91"/>
                  <a:pt x="30" y="115"/>
                  <a:pt x="61" y="115"/>
                </a:cubicBezTo>
                <a:cubicBezTo>
                  <a:pt x="91" y="115"/>
                  <a:pt x="121" y="91"/>
                  <a:pt x="121" y="61"/>
                </a:cubicBezTo>
                <a:cubicBezTo>
                  <a:pt x="121" y="24"/>
                  <a:pt x="91" y="0"/>
                  <a:pt x="6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63" name="Freeform 1097"/>
          <p:cNvSpPr>
            <a:spLocks noChangeArrowheads="1"/>
          </p:cNvSpPr>
          <p:nvPr/>
        </p:nvSpPr>
        <p:spPr bwMode="auto">
          <a:xfrm>
            <a:off x="8326197" y="5265806"/>
            <a:ext cx="145562" cy="145573"/>
          </a:xfrm>
          <a:custGeom>
            <a:avLst/>
            <a:gdLst>
              <a:gd name="T0" fmla="*/ 54 w 115"/>
              <a:gd name="T1" fmla="*/ 114 h 115"/>
              <a:gd name="T2" fmla="*/ 54 w 115"/>
              <a:gd name="T3" fmla="*/ 114 h 115"/>
              <a:gd name="T4" fmla="*/ 0 w 115"/>
              <a:gd name="T5" fmla="*/ 60 h 115"/>
              <a:gd name="T6" fmla="*/ 54 w 115"/>
              <a:gd name="T7" fmla="*/ 0 h 115"/>
              <a:gd name="T8" fmla="*/ 114 w 115"/>
              <a:gd name="T9" fmla="*/ 60 h 115"/>
              <a:gd name="T10" fmla="*/ 54 w 115"/>
              <a:gd name="T11" fmla="*/ 114 h 115"/>
            </a:gdLst>
            <a:ahLst/>
            <a:cxnLst>
              <a:cxn ang="0">
                <a:pos x="T0" y="T1"/>
              </a:cxn>
              <a:cxn ang="0">
                <a:pos x="T2" y="T3"/>
              </a:cxn>
              <a:cxn ang="0">
                <a:pos x="T4" y="T5"/>
              </a:cxn>
              <a:cxn ang="0">
                <a:pos x="T6" y="T7"/>
              </a:cxn>
              <a:cxn ang="0">
                <a:pos x="T8" y="T9"/>
              </a:cxn>
              <a:cxn ang="0">
                <a:pos x="T10" y="T11"/>
              </a:cxn>
            </a:cxnLst>
            <a:rect l="0" t="0" r="r" b="b"/>
            <a:pathLst>
              <a:path w="115" h="115">
                <a:moveTo>
                  <a:pt x="54" y="114"/>
                </a:moveTo>
                <a:lnTo>
                  <a:pt x="54" y="114"/>
                </a:lnTo>
                <a:cubicBezTo>
                  <a:pt x="24" y="114"/>
                  <a:pt x="0" y="90"/>
                  <a:pt x="0" y="60"/>
                </a:cubicBezTo>
                <a:cubicBezTo>
                  <a:pt x="0" y="24"/>
                  <a:pt x="24" y="0"/>
                  <a:pt x="54" y="0"/>
                </a:cubicBezTo>
                <a:cubicBezTo>
                  <a:pt x="84" y="0"/>
                  <a:pt x="114" y="24"/>
                  <a:pt x="114" y="60"/>
                </a:cubicBezTo>
                <a:cubicBezTo>
                  <a:pt x="114" y="90"/>
                  <a:pt x="84" y="114"/>
                  <a:pt x="54"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64" name="Freeform 1098"/>
          <p:cNvSpPr>
            <a:spLocks noChangeArrowheads="1"/>
          </p:cNvSpPr>
          <p:nvPr/>
        </p:nvSpPr>
        <p:spPr bwMode="auto">
          <a:xfrm>
            <a:off x="8326197" y="5265806"/>
            <a:ext cx="145562" cy="145573"/>
          </a:xfrm>
          <a:custGeom>
            <a:avLst/>
            <a:gdLst>
              <a:gd name="T0" fmla="*/ 54 w 115"/>
              <a:gd name="T1" fmla="*/ 0 h 115"/>
              <a:gd name="T2" fmla="*/ 54 w 115"/>
              <a:gd name="T3" fmla="*/ 0 h 115"/>
              <a:gd name="T4" fmla="*/ 114 w 115"/>
              <a:gd name="T5" fmla="*/ 60 h 115"/>
              <a:gd name="T6" fmla="*/ 54 w 115"/>
              <a:gd name="T7" fmla="*/ 114 h 115"/>
              <a:gd name="T8" fmla="*/ 0 w 115"/>
              <a:gd name="T9" fmla="*/ 60 h 115"/>
              <a:gd name="T10" fmla="*/ 54 w 115"/>
              <a:gd name="T11" fmla="*/ 0 h 115"/>
              <a:gd name="T12" fmla="*/ 54 w 115"/>
              <a:gd name="T13" fmla="*/ 0 h 115"/>
              <a:gd name="T14" fmla="*/ 54 w 115"/>
              <a:gd name="T15" fmla="*/ 0 h 115"/>
              <a:gd name="T16" fmla="*/ 0 w 115"/>
              <a:gd name="T17" fmla="*/ 60 h 115"/>
              <a:gd name="T18" fmla="*/ 54 w 115"/>
              <a:gd name="T19" fmla="*/ 114 h 115"/>
              <a:gd name="T20" fmla="*/ 114 w 115"/>
              <a:gd name="T21" fmla="*/ 60 h 115"/>
              <a:gd name="T22" fmla="*/ 54 w 115"/>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54" y="0"/>
                </a:moveTo>
                <a:lnTo>
                  <a:pt x="54" y="0"/>
                </a:lnTo>
                <a:cubicBezTo>
                  <a:pt x="84" y="0"/>
                  <a:pt x="114" y="30"/>
                  <a:pt x="114" y="60"/>
                </a:cubicBezTo>
                <a:cubicBezTo>
                  <a:pt x="114" y="90"/>
                  <a:pt x="84" y="114"/>
                  <a:pt x="54" y="114"/>
                </a:cubicBezTo>
                <a:cubicBezTo>
                  <a:pt x="24" y="114"/>
                  <a:pt x="0" y="90"/>
                  <a:pt x="0" y="60"/>
                </a:cubicBezTo>
                <a:cubicBezTo>
                  <a:pt x="0" y="30"/>
                  <a:pt x="24" y="0"/>
                  <a:pt x="54" y="0"/>
                </a:cubicBezTo>
                <a:lnTo>
                  <a:pt x="54" y="0"/>
                </a:lnTo>
                <a:lnTo>
                  <a:pt x="54" y="0"/>
                </a:lnTo>
                <a:cubicBezTo>
                  <a:pt x="24" y="0"/>
                  <a:pt x="0" y="24"/>
                  <a:pt x="0" y="60"/>
                </a:cubicBezTo>
                <a:cubicBezTo>
                  <a:pt x="0" y="90"/>
                  <a:pt x="24" y="114"/>
                  <a:pt x="54" y="114"/>
                </a:cubicBezTo>
                <a:cubicBezTo>
                  <a:pt x="90" y="114"/>
                  <a:pt x="114" y="90"/>
                  <a:pt x="114" y="60"/>
                </a:cubicBezTo>
                <a:cubicBezTo>
                  <a:pt x="114" y="24"/>
                  <a:pt x="90" y="0"/>
                  <a:pt x="5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65" name="Freeform 1099"/>
          <p:cNvSpPr>
            <a:spLocks noChangeArrowheads="1"/>
          </p:cNvSpPr>
          <p:nvPr/>
        </p:nvSpPr>
        <p:spPr bwMode="auto">
          <a:xfrm>
            <a:off x="8376579" y="5416977"/>
            <a:ext cx="184757" cy="190365"/>
          </a:xfrm>
          <a:custGeom>
            <a:avLst/>
            <a:gdLst>
              <a:gd name="T0" fmla="*/ 72 w 146"/>
              <a:gd name="T1" fmla="*/ 151 h 152"/>
              <a:gd name="T2" fmla="*/ 72 w 146"/>
              <a:gd name="T3" fmla="*/ 151 h 152"/>
              <a:gd name="T4" fmla="*/ 0 w 146"/>
              <a:gd name="T5" fmla="*/ 79 h 152"/>
              <a:gd name="T6" fmla="*/ 72 w 146"/>
              <a:gd name="T7" fmla="*/ 0 h 152"/>
              <a:gd name="T8" fmla="*/ 145 w 146"/>
              <a:gd name="T9" fmla="*/ 79 h 152"/>
              <a:gd name="T10" fmla="*/ 72 w 146"/>
              <a:gd name="T11" fmla="*/ 151 h 152"/>
            </a:gdLst>
            <a:ahLst/>
            <a:cxnLst>
              <a:cxn ang="0">
                <a:pos x="T0" y="T1"/>
              </a:cxn>
              <a:cxn ang="0">
                <a:pos x="T2" y="T3"/>
              </a:cxn>
              <a:cxn ang="0">
                <a:pos x="T4" y="T5"/>
              </a:cxn>
              <a:cxn ang="0">
                <a:pos x="T6" y="T7"/>
              </a:cxn>
              <a:cxn ang="0">
                <a:pos x="T8" y="T9"/>
              </a:cxn>
              <a:cxn ang="0">
                <a:pos x="T10" y="T11"/>
              </a:cxn>
            </a:cxnLst>
            <a:rect l="0" t="0" r="r" b="b"/>
            <a:pathLst>
              <a:path w="146" h="152">
                <a:moveTo>
                  <a:pt x="72" y="151"/>
                </a:moveTo>
                <a:lnTo>
                  <a:pt x="72" y="151"/>
                </a:lnTo>
                <a:cubicBezTo>
                  <a:pt x="30" y="151"/>
                  <a:pt x="0" y="115"/>
                  <a:pt x="0" y="79"/>
                </a:cubicBezTo>
                <a:cubicBezTo>
                  <a:pt x="0" y="36"/>
                  <a:pt x="30" y="0"/>
                  <a:pt x="72" y="0"/>
                </a:cubicBezTo>
                <a:cubicBezTo>
                  <a:pt x="115" y="0"/>
                  <a:pt x="145" y="36"/>
                  <a:pt x="145" y="79"/>
                </a:cubicBezTo>
                <a:cubicBezTo>
                  <a:pt x="145" y="115"/>
                  <a:pt x="115" y="151"/>
                  <a:pt x="72" y="15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66" name="Freeform 1100"/>
          <p:cNvSpPr>
            <a:spLocks noChangeArrowheads="1"/>
          </p:cNvSpPr>
          <p:nvPr/>
        </p:nvSpPr>
        <p:spPr bwMode="auto">
          <a:xfrm>
            <a:off x="8370986" y="5416977"/>
            <a:ext cx="190350" cy="190365"/>
          </a:xfrm>
          <a:custGeom>
            <a:avLst/>
            <a:gdLst>
              <a:gd name="T0" fmla="*/ 78 w 152"/>
              <a:gd name="T1" fmla="*/ 0 h 152"/>
              <a:gd name="T2" fmla="*/ 78 w 152"/>
              <a:gd name="T3" fmla="*/ 0 h 152"/>
              <a:gd name="T4" fmla="*/ 151 w 152"/>
              <a:gd name="T5" fmla="*/ 79 h 152"/>
              <a:gd name="T6" fmla="*/ 78 w 152"/>
              <a:gd name="T7" fmla="*/ 151 h 152"/>
              <a:gd name="T8" fmla="*/ 6 w 152"/>
              <a:gd name="T9" fmla="*/ 79 h 152"/>
              <a:gd name="T10" fmla="*/ 78 w 152"/>
              <a:gd name="T11" fmla="*/ 0 h 152"/>
              <a:gd name="T12" fmla="*/ 78 w 152"/>
              <a:gd name="T13" fmla="*/ 0 h 152"/>
              <a:gd name="T14" fmla="*/ 78 w 152"/>
              <a:gd name="T15" fmla="*/ 0 h 152"/>
              <a:gd name="T16" fmla="*/ 0 w 152"/>
              <a:gd name="T17" fmla="*/ 79 h 152"/>
              <a:gd name="T18" fmla="*/ 78 w 152"/>
              <a:gd name="T19" fmla="*/ 151 h 152"/>
              <a:gd name="T20" fmla="*/ 151 w 152"/>
              <a:gd name="T21" fmla="*/ 79 h 152"/>
              <a:gd name="T22" fmla="*/ 78 w 152"/>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2">
                <a:moveTo>
                  <a:pt x="78" y="0"/>
                </a:moveTo>
                <a:lnTo>
                  <a:pt x="78" y="0"/>
                </a:lnTo>
                <a:cubicBezTo>
                  <a:pt x="114" y="0"/>
                  <a:pt x="151" y="36"/>
                  <a:pt x="151" y="79"/>
                </a:cubicBezTo>
                <a:cubicBezTo>
                  <a:pt x="151" y="115"/>
                  <a:pt x="114" y="151"/>
                  <a:pt x="78" y="151"/>
                </a:cubicBezTo>
                <a:cubicBezTo>
                  <a:pt x="36" y="151"/>
                  <a:pt x="6" y="115"/>
                  <a:pt x="6" y="79"/>
                </a:cubicBezTo>
                <a:cubicBezTo>
                  <a:pt x="6" y="36"/>
                  <a:pt x="36" y="0"/>
                  <a:pt x="78" y="0"/>
                </a:cubicBezTo>
                <a:lnTo>
                  <a:pt x="78" y="0"/>
                </a:lnTo>
                <a:lnTo>
                  <a:pt x="78" y="0"/>
                </a:lnTo>
                <a:cubicBezTo>
                  <a:pt x="36" y="0"/>
                  <a:pt x="0" y="36"/>
                  <a:pt x="0" y="79"/>
                </a:cubicBezTo>
                <a:cubicBezTo>
                  <a:pt x="0" y="115"/>
                  <a:pt x="36" y="151"/>
                  <a:pt x="78" y="151"/>
                </a:cubicBezTo>
                <a:cubicBezTo>
                  <a:pt x="121" y="151"/>
                  <a:pt x="151" y="115"/>
                  <a:pt x="151" y="79"/>
                </a:cubicBezTo>
                <a:cubicBezTo>
                  <a:pt x="151" y="36"/>
                  <a:pt x="121" y="0"/>
                  <a:pt x="7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67" name="Freeform 1101"/>
          <p:cNvSpPr>
            <a:spLocks noChangeArrowheads="1"/>
          </p:cNvSpPr>
          <p:nvPr/>
        </p:nvSpPr>
        <p:spPr bwMode="auto">
          <a:xfrm>
            <a:off x="8482954" y="5181817"/>
            <a:ext cx="263132" cy="251955"/>
          </a:xfrm>
          <a:custGeom>
            <a:avLst/>
            <a:gdLst>
              <a:gd name="T0" fmla="*/ 103 w 206"/>
              <a:gd name="T1" fmla="*/ 199 h 200"/>
              <a:gd name="T2" fmla="*/ 103 w 206"/>
              <a:gd name="T3" fmla="*/ 199 h 200"/>
              <a:gd name="T4" fmla="*/ 0 w 206"/>
              <a:gd name="T5" fmla="*/ 103 h 200"/>
              <a:gd name="T6" fmla="*/ 103 w 206"/>
              <a:gd name="T7" fmla="*/ 0 h 200"/>
              <a:gd name="T8" fmla="*/ 205 w 206"/>
              <a:gd name="T9" fmla="*/ 103 h 200"/>
              <a:gd name="T10" fmla="*/ 103 w 206"/>
              <a:gd name="T11" fmla="*/ 199 h 200"/>
            </a:gdLst>
            <a:ahLst/>
            <a:cxnLst>
              <a:cxn ang="0">
                <a:pos x="T0" y="T1"/>
              </a:cxn>
              <a:cxn ang="0">
                <a:pos x="T2" y="T3"/>
              </a:cxn>
              <a:cxn ang="0">
                <a:pos x="T4" y="T5"/>
              </a:cxn>
              <a:cxn ang="0">
                <a:pos x="T6" y="T7"/>
              </a:cxn>
              <a:cxn ang="0">
                <a:pos x="T8" y="T9"/>
              </a:cxn>
              <a:cxn ang="0">
                <a:pos x="T10" y="T11"/>
              </a:cxn>
            </a:cxnLst>
            <a:rect l="0" t="0" r="r" b="b"/>
            <a:pathLst>
              <a:path w="206" h="200">
                <a:moveTo>
                  <a:pt x="103" y="199"/>
                </a:moveTo>
                <a:lnTo>
                  <a:pt x="103" y="199"/>
                </a:lnTo>
                <a:cubicBezTo>
                  <a:pt x="43" y="199"/>
                  <a:pt x="0" y="157"/>
                  <a:pt x="0" y="103"/>
                </a:cubicBezTo>
                <a:cubicBezTo>
                  <a:pt x="0" y="43"/>
                  <a:pt x="43" y="0"/>
                  <a:pt x="103" y="0"/>
                </a:cubicBezTo>
                <a:cubicBezTo>
                  <a:pt x="157" y="0"/>
                  <a:pt x="205" y="43"/>
                  <a:pt x="205" y="103"/>
                </a:cubicBezTo>
                <a:cubicBezTo>
                  <a:pt x="205" y="157"/>
                  <a:pt x="157" y="199"/>
                  <a:pt x="103" y="19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68" name="Freeform 1102"/>
          <p:cNvSpPr>
            <a:spLocks noChangeArrowheads="1"/>
          </p:cNvSpPr>
          <p:nvPr/>
        </p:nvSpPr>
        <p:spPr bwMode="auto">
          <a:xfrm>
            <a:off x="8482954" y="5181817"/>
            <a:ext cx="263132" cy="263153"/>
          </a:xfrm>
          <a:custGeom>
            <a:avLst/>
            <a:gdLst>
              <a:gd name="T0" fmla="*/ 103 w 206"/>
              <a:gd name="T1" fmla="*/ 0 h 206"/>
              <a:gd name="T2" fmla="*/ 103 w 206"/>
              <a:gd name="T3" fmla="*/ 0 h 206"/>
              <a:gd name="T4" fmla="*/ 199 w 206"/>
              <a:gd name="T5" fmla="*/ 103 h 206"/>
              <a:gd name="T6" fmla="*/ 103 w 206"/>
              <a:gd name="T7" fmla="*/ 199 h 206"/>
              <a:gd name="T8" fmla="*/ 0 w 206"/>
              <a:gd name="T9" fmla="*/ 103 h 206"/>
              <a:gd name="T10" fmla="*/ 103 w 206"/>
              <a:gd name="T11" fmla="*/ 0 h 206"/>
              <a:gd name="T12" fmla="*/ 103 w 206"/>
              <a:gd name="T13" fmla="*/ 0 h 206"/>
              <a:gd name="T14" fmla="*/ 103 w 206"/>
              <a:gd name="T15" fmla="*/ 0 h 206"/>
              <a:gd name="T16" fmla="*/ 0 w 206"/>
              <a:gd name="T17" fmla="*/ 103 h 206"/>
              <a:gd name="T18" fmla="*/ 103 w 206"/>
              <a:gd name="T19" fmla="*/ 205 h 206"/>
              <a:gd name="T20" fmla="*/ 205 w 206"/>
              <a:gd name="T21" fmla="*/ 103 h 206"/>
              <a:gd name="T22" fmla="*/ 103 w 206"/>
              <a:gd name="T2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206">
                <a:moveTo>
                  <a:pt x="103" y="0"/>
                </a:moveTo>
                <a:lnTo>
                  <a:pt x="103" y="0"/>
                </a:lnTo>
                <a:cubicBezTo>
                  <a:pt x="157" y="0"/>
                  <a:pt x="199" y="43"/>
                  <a:pt x="199" y="103"/>
                </a:cubicBezTo>
                <a:cubicBezTo>
                  <a:pt x="199" y="157"/>
                  <a:pt x="157" y="199"/>
                  <a:pt x="103" y="199"/>
                </a:cubicBezTo>
                <a:cubicBezTo>
                  <a:pt x="49" y="199"/>
                  <a:pt x="0" y="157"/>
                  <a:pt x="0" y="103"/>
                </a:cubicBezTo>
                <a:cubicBezTo>
                  <a:pt x="0" y="43"/>
                  <a:pt x="49" y="0"/>
                  <a:pt x="103" y="0"/>
                </a:cubicBezTo>
                <a:lnTo>
                  <a:pt x="103" y="0"/>
                </a:lnTo>
                <a:lnTo>
                  <a:pt x="103" y="0"/>
                </a:lnTo>
                <a:cubicBezTo>
                  <a:pt x="43" y="0"/>
                  <a:pt x="0" y="43"/>
                  <a:pt x="0" y="103"/>
                </a:cubicBezTo>
                <a:cubicBezTo>
                  <a:pt x="0" y="157"/>
                  <a:pt x="43" y="205"/>
                  <a:pt x="103" y="205"/>
                </a:cubicBezTo>
                <a:cubicBezTo>
                  <a:pt x="157" y="205"/>
                  <a:pt x="205" y="157"/>
                  <a:pt x="205" y="103"/>
                </a:cubicBezTo>
                <a:cubicBezTo>
                  <a:pt x="205" y="43"/>
                  <a:pt x="157" y="0"/>
                  <a:pt x="10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69" name="Freeform 1103"/>
          <p:cNvSpPr>
            <a:spLocks noChangeArrowheads="1"/>
          </p:cNvSpPr>
          <p:nvPr/>
        </p:nvSpPr>
        <p:spPr bwMode="auto">
          <a:xfrm>
            <a:off x="8018271" y="6032858"/>
            <a:ext cx="313520" cy="313542"/>
          </a:xfrm>
          <a:custGeom>
            <a:avLst/>
            <a:gdLst>
              <a:gd name="T0" fmla="*/ 127 w 249"/>
              <a:gd name="T1" fmla="*/ 247 h 248"/>
              <a:gd name="T2" fmla="*/ 127 w 249"/>
              <a:gd name="T3" fmla="*/ 247 h 248"/>
              <a:gd name="T4" fmla="*/ 0 w 249"/>
              <a:gd name="T5" fmla="*/ 127 h 248"/>
              <a:gd name="T6" fmla="*/ 127 w 249"/>
              <a:gd name="T7" fmla="*/ 0 h 248"/>
              <a:gd name="T8" fmla="*/ 248 w 249"/>
              <a:gd name="T9" fmla="*/ 127 h 248"/>
              <a:gd name="T10" fmla="*/ 127 w 249"/>
              <a:gd name="T11" fmla="*/ 247 h 248"/>
            </a:gdLst>
            <a:ahLst/>
            <a:cxnLst>
              <a:cxn ang="0">
                <a:pos x="T0" y="T1"/>
              </a:cxn>
              <a:cxn ang="0">
                <a:pos x="T2" y="T3"/>
              </a:cxn>
              <a:cxn ang="0">
                <a:pos x="T4" y="T5"/>
              </a:cxn>
              <a:cxn ang="0">
                <a:pos x="T6" y="T7"/>
              </a:cxn>
              <a:cxn ang="0">
                <a:pos x="T8" y="T9"/>
              </a:cxn>
              <a:cxn ang="0">
                <a:pos x="T10" y="T11"/>
              </a:cxn>
            </a:cxnLst>
            <a:rect l="0" t="0" r="r" b="b"/>
            <a:pathLst>
              <a:path w="249" h="248">
                <a:moveTo>
                  <a:pt x="127" y="247"/>
                </a:moveTo>
                <a:lnTo>
                  <a:pt x="127" y="247"/>
                </a:lnTo>
                <a:cubicBezTo>
                  <a:pt x="55" y="247"/>
                  <a:pt x="0" y="193"/>
                  <a:pt x="0" y="127"/>
                </a:cubicBezTo>
                <a:cubicBezTo>
                  <a:pt x="0" y="60"/>
                  <a:pt x="55" y="0"/>
                  <a:pt x="127" y="0"/>
                </a:cubicBezTo>
                <a:cubicBezTo>
                  <a:pt x="193" y="0"/>
                  <a:pt x="248" y="60"/>
                  <a:pt x="248" y="127"/>
                </a:cubicBezTo>
                <a:cubicBezTo>
                  <a:pt x="248" y="193"/>
                  <a:pt x="193" y="247"/>
                  <a:pt x="127" y="24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70" name="Freeform 1104"/>
          <p:cNvSpPr>
            <a:spLocks noChangeArrowheads="1"/>
          </p:cNvSpPr>
          <p:nvPr/>
        </p:nvSpPr>
        <p:spPr bwMode="auto">
          <a:xfrm>
            <a:off x="8018271" y="6032862"/>
            <a:ext cx="313520" cy="324740"/>
          </a:xfrm>
          <a:custGeom>
            <a:avLst/>
            <a:gdLst>
              <a:gd name="T0" fmla="*/ 127 w 249"/>
              <a:gd name="T1" fmla="*/ 0 h 254"/>
              <a:gd name="T2" fmla="*/ 127 w 249"/>
              <a:gd name="T3" fmla="*/ 0 h 254"/>
              <a:gd name="T4" fmla="*/ 248 w 249"/>
              <a:gd name="T5" fmla="*/ 127 h 254"/>
              <a:gd name="T6" fmla="*/ 127 w 249"/>
              <a:gd name="T7" fmla="*/ 247 h 254"/>
              <a:gd name="T8" fmla="*/ 0 w 249"/>
              <a:gd name="T9" fmla="*/ 127 h 254"/>
              <a:gd name="T10" fmla="*/ 127 w 249"/>
              <a:gd name="T11" fmla="*/ 0 h 254"/>
              <a:gd name="T12" fmla="*/ 127 w 249"/>
              <a:gd name="T13" fmla="*/ 0 h 254"/>
              <a:gd name="T14" fmla="*/ 127 w 249"/>
              <a:gd name="T15" fmla="*/ 0 h 254"/>
              <a:gd name="T16" fmla="*/ 0 w 249"/>
              <a:gd name="T17" fmla="*/ 127 h 254"/>
              <a:gd name="T18" fmla="*/ 127 w 249"/>
              <a:gd name="T19" fmla="*/ 253 h 254"/>
              <a:gd name="T20" fmla="*/ 248 w 249"/>
              <a:gd name="T21" fmla="*/ 127 h 254"/>
              <a:gd name="T22" fmla="*/ 127 w 249"/>
              <a:gd name="T23"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9" h="254">
                <a:moveTo>
                  <a:pt x="127" y="0"/>
                </a:moveTo>
                <a:lnTo>
                  <a:pt x="127" y="0"/>
                </a:lnTo>
                <a:cubicBezTo>
                  <a:pt x="193" y="0"/>
                  <a:pt x="248" y="60"/>
                  <a:pt x="248" y="127"/>
                </a:cubicBezTo>
                <a:cubicBezTo>
                  <a:pt x="248" y="193"/>
                  <a:pt x="193" y="247"/>
                  <a:pt x="127" y="247"/>
                </a:cubicBezTo>
                <a:cubicBezTo>
                  <a:pt x="55" y="247"/>
                  <a:pt x="0" y="193"/>
                  <a:pt x="0" y="127"/>
                </a:cubicBezTo>
                <a:cubicBezTo>
                  <a:pt x="0" y="60"/>
                  <a:pt x="55" y="0"/>
                  <a:pt x="127" y="0"/>
                </a:cubicBezTo>
                <a:lnTo>
                  <a:pt x="127" y="0"/>
                </a:lnTo>
                <a:lnTo>
                  <a:pt x="127" y="0"/>
                </a:lnTo>
                <a:cubicBezTo>
                  <a:pt x="55" y="0"/>
                  <a:pt x="0" y="54"/>
                  <a:pt x="0" y="127"/>
                </a:cubicBezTo>
                <a:cubicBezTo>
                  <a:pt x="0" y="193"/>
                  <a:pt x="55" y="253"/>
                  <a:pt x="127" y="253"/>
                </a:cubicBezTo>
                <a:cubicBezTo>
                  <a:pt x="193" y="253"/>
                  <a:pt x="248" y="193"/>
                  <a:pt x="248" y="127"/>
                </a:cubicBezTo>
                <a:cubicBezTo>
                  <a:pt x="248" y="54"/>
                  <a:pt x="193" y="0"/>
                  <a:pt x="12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71" name="Freeform 1105"/>
          <p:cNvSpPr>
            <a:spLocks noChangeArrowheads="1"/>
          </p:cNvSpPr>
          <p:nvPr/>
        </p:nvSpPr>
        <p:spPr bwMode="auto">
          <a:xfrm>
            <a:off x="7727142" y="7287025"/>
            <a:ext cx="313520" cy="313542"/>
          </a:xfrm>
          <a:custGeom>
            <a:avLst/>
            <a:gdLst>
              <a:gd name="T0" fmla="*/ 127 w 248"/>
              <a:gd name="T1" fmla="*/ 248 h 249"/>
              <a:gd name="T2" fmla="*/ 127 w 248"/>
              <a:gd name="T3" fmla="*/ 248 h 249"/>
              <a:gd name="T4" fmla="*/ 0 w 248"/>
              <a:gd name="T5" fmla="*/ 127 h 249"/>
              <a:gd name="T6" fmla="*/ 127 w 248"/>
              <a:gd name="T7" fmla="*/ 0 h 249"/>
              <a:gd name="T8" fmla="*/ 247 w 248"/>
              <a:gd name="T9" fmla="*/ 127 h 249"/>
              <a:gd name="T10" fmla="*/ 127 w 248"/>
              <a:gd name="T11" fmla="*/ 248 h 249"/>
            </a:gdLst>
            <a:ahLst/>
            <a:cxnLst>
              <a:cxn ang="0">
                <a:pos x="T0" y="T1"/>
              </a:cxn>
              <a:cxn ang="0">
                <a:pos x="T2" y="T3"/>
              </a:cxn>
              <a:cxn ang="0">
                <a:pos x="T4" y="T5"/>
              </a:cxn>
              <a:cxn ang="0">
                <a:pos x="T6" y="T7"/>
              </a:cxn>
              <a:cxn ang="0">
                <a:pos x="T8" y="T9"/>
              </a:cxn>
              <a:cxn ang="0">
                <a:pos x="T10" y="T11"/>
              </a:cxn>
            </a:cxnLst>
            <a:rect l="0" t="0" r="r" b="b"/>
            <a:pathLst>
              <a:path w="248" h="249">
                <a:moveTo>
                  <a:pt x="127" y="248"/>
                </a:moveTo>
                <a:lnTo>
                  <a:pt x="127" y="248"/>
                </a:lnTo>
                <a:cubicBezTo>
                  <a:pt x="54" y="248"/>
                  <a:pt x="0" y="193"/>
                  <a:pt x="0" y="127"/>
                </a:cubicBezTo>
                <a:cubicBezTo>
                  <a:pt x="0" y="55"/>
                  <a:pt x="54" y="0"/>
                  <a:pt x="127" y="0"/>
                </a:cubicBezTo>
                <a:cubicBezTo>
                  <a:pt x="193" y="0"/>
                  <a:pt x="247" y="55"/>
                  <a:pt x="247" y="127"/>
                </a:cubicBezTo>
                <a:cubicBezTo>
                  <a:pt x="247" y="193"/>
                  <a:pt x="193" y="248"/>
                  <a:pt x="127" y="24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72" name="Freeform 1106"/>
          <p:cNvSpPr>
            <a:spLocks noChangeArrowheads="1"/>
          </p:cNvSpPr>
          <p:nvPr/>
        </p:nvSpPr>
        <p:spPr bwMode="auto">
          <a:xfrm>
            <a:off x="7727142" y="7287025"/>
            <a:ext cx="313520" cy="313542"/>
          </a:xfrm>
          <a:custGeom>
            <a:avLst/>
            <a:gdLst>
              <a:gd name="T0" fmla="*/ 127 w 248"/>
              <a:gd name="T1" fmla="*/ 0 h 249"/>
              <a:gd name="T2" fmla="*/ 127 w 248"/>
              <a:gd name="T3" fmla="*/ 0 h 249"/>
              <a:gd name="T4" fmla="*/ 247 w 248"/>
              <a:gd name="T5" fmla="*/ 127 h 249"/>
              <a:gd name="T6" fmla="*/ 127 w 248"/>
              <a:gd name="T7" fmla="*/ 248 h 249"/>
              <a:gd name="T8" fmla="*/ 0 w 248"/>
              <a:gd name="T9" fmla="*/ 127 h 249"/>
              <a:gd name="T10" fmla="*/ 127 w 248"/>
              <a:gd name="T11" fmla="*/ 0 h 249"/>
              <a:gd name="T12" fmla="*/ 127 w 248"/>
              <a:gd name="T13" fmla="*/ 0 h 249"/>
              <a:gd name="T14" fmla="*/ 127 w 248"/>
              <a:gd name="T15" fmla="*/ 0 h 249"/>
              <a:gd name="T16" fmla="*/ 0 w 248"/>
              <a:gd name="T17" fmla="*/ 127 h 249"/>
              <a:gd name="T18" fmla="*/ 127 w 248"/>
              <a:gd name="T19" fmla="*/ 248 h 249"/>
              <a:gd name="T20" fmla="*/ 247 w 248"/>
              <a:gd name="T21" fmla="*/ 127 h 249"/>
              <a:gd name="T22" fmla="*/ 127 w 248"/>
              <a:gd name="T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249">
                <a:moveTo>
                  <a:pt x="127" y="0"/>
                </a:moveTo>
                <a:lnTo>
                  <a:pt x="127" y="0"/>
                </a:lnTo>
                <a:cubicBezTo>
                  <a:pt x="193" y="0"/>
                  <a:pt x="247" y="55"/>
                  <a:pt x="247" y="127"/>
                </a:cubicBezTo>
                <a:cubicBezTo>
                  <a:pt x="247" y="193"/>
                  <a:pt x="193" y="248"/>
                  <a:pt x="127" y="248"/>
                </a:cubicBezTo>
                <a:cubicBezTo>
                  <a:pt x="60" y="248"/>
                  <a:pt x="0" y="193"/>
                  <a:pt x="0" y="127"/>
                </a:cubicBezTo>
                <a:cubicBezTo>
                  <a:pt x="0" y="55"/>
                  <a:pt x="60" y="0"/>
                  <a:pt x="127" y="0"/>
                </a:cubicBezTo>
                <a:lnTo>
                  <a:pt x="127" y="0"/>
                </a:lnTo>
                <a:lnTo>
                  <a:pt x="127" y="0"/>
                </a:lnTo>
                <a:cubicBezTo>
                  <a:pt x="54" y="0"/>
                  <a:pt x="0" y="55"/>
                  <a:pt x="0" y="127"/>
                </a:cubicBezTo>
                <a:cubicBezTo>
                  <a:pt x="0" y="193"/>
                  <a:pt x="54" y="248"/>
                  <a:pt x="127" y="248"/>
                </a:cubicBezTo>
                <a:cubicBezTo>
                  <a:pt x="193" y="248"/>
                  <a:pt x="247" y="193"/>
                  <a:pt x="247" y="127"/>
                </a:cubicBezTo>
                <a:cubicBezTo>
                  <a:pt x="247" y="55"/>
                  <a:pt x="193" y="0"/>
                  <a:pt x="12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73" name="Freeform 1107"/>
          <p:cNvSpPr>
            <a:spLocks noChangeArrowheads="1"/>
          </p:cNvSpPr>
          <p:nvPr/>
        </p:nvSpPr>
        <p:spPr bwMode="auto">
          <a:xfrm>
            <a:off x="8852464" y="7824528"/>
            <a:ext cx="408694" cy="397528"/>
          </a:xfrm>
          <a:custGeom>
            <a:avLst/>
            <a:gdLst>
              <a:gd name="T0" fmla="*/ 163 w 321"/>
              <a:gd name="T1" fmla="*/ 313 h 314"/>
              <a:gd name="T2" fmla="*/ 163 w 321"/>
              <a:gd name="T3" fmla="*/ 313 h 314"/>
              <a:gd name="T4" fmla="*/ 0 w 321"/>
              <a:gd name="T5" fmla="*/ 157 h 314"/>
              <a:gd name="T6" fmla="*/ 163 w 321"/>
              <a:gd name="T7" fmla="*/ 0 h 314"/>
              <a:gd name="T8" fmla="*/ 320 w 321"/>
              <a:gd name="T9" fmla="*/ 157 h 314"/>
              <a:gd name="T10" fmla="*/ 163 w 321"/>
              <a:gd name="T11" fmla="*/ 313 h 314"/>
            </a:gdLst>
            <a:ahLst/>
            <a:cxnLst>
              <a:cxn ang="0">
                <a:pos x="T0" y="T1"/>
              </a:cxn>
              <a:cxn ang="0">
                <a:pos x="T2" y="T3"/>
              </a:cxn>
              <a:cxn ang="0">
                <a:pos x="T4" y="T5"/>
              </a:cxn>
              <a:cxn ang="0">
                <a:pos x="T6" y="T7"/>
              </a:cxn>
              <a:cxn ang="0">
                <a:pos x="T8" y="T9"/>
              </a:cxn>
              <a:cxn ang="0">
                <a:pos x="T10" y="T11"/>
              </a:cxn>
            </a:cxnLst>
            <a:rect l="0" t="0" r="r" b="b"/>
            <a:pathLst>
              <a:path w="321" h="314">
                <a:moveTo>
                  <a:pt x="163" y="313"/>
                </a:moveTo>
                <a:lnTo>
                  <a:pt x="163" y="313"/>
                </a:lnTo>
                <a:cubicBezTo>
                  <a:pt x="72" y="313"/>
                  <a:pt x="0" y="241"/>
                  <a:pt x="0" y="157"/>
                </a:cubicBezTo>
                <a:cubicBezTo>
                  <a:pt x="0" y="72"/>
                  <a:pt x="72" y="0"/>
                  <a:pt x="163" y="0"/>
                </a:cubicBezTo>
                <a:cubicBezTo>
                  <a:pt x="247" y="0"/>
                  <a:pt x="320" y="72"/>
                  <a:pt x="320" y="157"/>
                </a:cubicBezTo>
                <a:cubicBezTo>
                  <a:pt x="320" y="241"/>
                  <a:pt x="247" y="313"/>
                  <a:pt x="163" y="31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74" name="Freeform 1108"/>
          <p:cNvSpPr>
            <a:spLocks noChangeArrowheads="1"/>
          </p:cNvSpPr>
          <p:nvPr/>
        </p:nvSpPr>
        <p:spPr bwMode="auto">
          <a:xfrm>
            <a:off x="8852464" y="7824528"/>
            <a:ext cx="408694" cy="397528"/>
          </a:xfrm>
          <a:custGeom>
            <a:avLst/>
            <a:gdLst>
              <a:gd name="T0" fmla="*/ 163 w 321"/>
              <a:gd name="T1" fmla="*/ 0 h 314"/>
              <a:gd name="T2" fmla="*/ 163 w 321"/>
              <a:gd name="T3" fmla="*/ 0 h 314"/>
              <a:gd name="T4" fmla="*/ 314 w 321"/>
              <a:gd name="T5" fmla="*/ 157 h 314"/>
              <a:gd name="T6" fmla="*/ 163 w 321"/>
              <a:gd name="T7" fmla="*/ 313 h 314"/>
              <a:gd name="T8" fmla="*/ 6 w 321"/>
              <a:gd name="T9" fmla="*/ 157 h 314"/>
              <a:gd name="T10" fmla="*/ 163 w 321"/>
              <a:gd name="T11" fmla="*/ 0 h 314"/>
              <a:gd name="T12" fmla="*/ 163 w 321"/>
              <a:gd name="T13" fmla="*/ 0 h 314"/>
              <a:gd name="T14" fmla="*/ 163 w 321"/>
              <a:gd name="T15" fmla="*/ 0 h 314"/>
              <a:gd name="T16" fmla="*/ 0 w 321"/>
              <a:gd name="T17" fmla="*/ 157 h 314"/>
              <a:gd name="T18" fmla="*/ 163 w 321"/>
              <a:gd name="T19" fmla="*/ 313 h 314"/>
              <a:gd name="T20" fmla="*/ 320 w 321"/>
              <a:gd name="T21" fmla="*/ 157 h 314"/>
              <a:gd name="T22" fmla="*/ 163 w 321"/>
              <a:gd name="T23"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1" h="314">
                <a:moveTo>
                  <a:pt x="163" y="0"/>
                </a:moveTo>
                <a:lnTo>
                  <a:pt x="163" y="0"/>
                </a:lnTo>
                <a:cubicBezTo>
                  <a:pt x="247" y="0"/>
                  <a:pt x="314" y="72"/>
                  <a:pt x="314" y="157"/>
                </a:cubicBezTo>
                <a:cubicBezTo>
                  <a:pt x="314" y="241"/>
                  <a:pt x="247" y="313"/>
                  <a:pt x="163" y="313"/>
                </a:cubicBezTo>
                <a:cubicBezTo>
                  <a:pt x="72" y="313"/>
                  <a:pt x="6" y="241"/>
                  <a:pt x="6" y="157"/>
                </a:cubicBezTo>
                <a:cubicBezTo>
                  <a:pt x="6" y="72"/>
                  <a:pt x="72" y="0"/>
                  <a:pt x="163" y="0"/>
                </a:cubicBezTo>
                <a:lnTo>
                  <a:pt x="163" y="0"/>
                </a:lnTo>
                <a:lnTo>
                  <a:pt x="163" y="0"/>
                </a:lnTo>
                <a:cubicBezTo>
                  <a:pt x="72" y="0"/>
                  <a:pt x="0" y="66"/>
                  <a:pt x="0" y="157"/>
                </a:cubicBezTo>
                <a:cubicBezTo>
                  <a:pt x="0" y="241"/>
                  <a:pt x="72" y="313"/>
                  <a:pt x="163" y="313"/>
                </a:cubicBezTo>
                <a:cubicBezTo>
                  <a:pt x="247" y="313"/>
                  <a:pt x="320" y="241"/>
                  <a:pt x="320" y="157"/>
                </a:cubicBezTo>
                <a:cubicBezTo>
                  <a:pt x="320" y="66"/>
                  <a:pt x="247" y="0"/>
                  <a:pt x="16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75" name="Freeform 1109"/>
          <p:cNvSpPr>
            <a:spLocks noChangeArrowheads="1"/>
          </p:cNvSpPr>
          <p:nvPr/>
        </p:nvSpPr>
        <p:spPr bwMode="auto">
          <a:xfrm>
            <a:off x="8936440" y="5047445"/>
            <a:ext cx="447888" cy="436719"/>
          </a:xfrm>
          <a:custGeom>
            <a:avLst/>
            <a:gdLst>
              <a:gd name="T0" fmla="*/ 175 w 351"/>
              <a:gd name="T1" fmla="*/ 344 h 345"/>
              <a:gd name="T2" fmla="*/ 175 w 351"/>
              <a:gd name="T3" fmla="*/ 344 h 345"/>
              <a:gd name="T4" fmla="*/ 0 w 351"/>
              <a:gd name="T5" fmla="*/ 175 h 345"/>
              <a:gd name="T6" fmla="*/ 175 w 351"/>
              <a:gd name="T7" fmla="*/ 0 h 345"/>
              <a:gd name="T8" fmla="*/ 350 w 351"/>
              <a:gd name="T9" fmla="*/ 175 h 345"/>
              <a:gd name="T10" fmla="*/ 175 w 351"/>
              <a:gd name="T11" fmla="*/ 344 h 345"/>
            </a:gdLst>
            <a:ahLst/>
            <a:cxnLst>
              <a:cxn ang="0">
                <a:pos x="T0" y="T1"/>
              </a:cxn>
              <a:cxn ang="0">
                <a:pos x="T2" y="T3"/>
              </a:cxn>
              <a:cxn ang="0">
                <a:pos x="T4" y="T5"/>
              </a:cxn>
              <a:cxn ang="0">
                <a:pos x="T6" y="T7"/>
              </a:cxn>
              <a:cxn ang="0">
                <a:pos x="T8" y="T9"/>
              </a:cxn>
              <a:cxn ang="0">
                <a:pos x="T10" y="T11"/>
              </a:cxn>
            </a:cxnLst>
            <a:rect l="0" t="0" r="r" b="b"/>
            <a:pathLst>
              <a:path w="351" h="345">
                <a:moveTo>
                  <a:pt x="175" y="344"/>
                </a:moveTo>
                <a:lnTo>
                  <a:pt x="175" y="344"/>
                </a:lnTo>
                <a:cubicBezTo>
                  <a:pt x="79" y="344"/>
                  <a:pt x="0" y="271"/>
                  <a:pt x="0" y="175"/>
                </a:cubicBezTo>
                <a:cubicBezTo>
                  <a:pt x="0" y="78"/>
                  <a:pt x="79" y="0"/>
                  <a:pt x="175" y="0"/>
                </a:cubicBezTo>
                <a:cubicBezTo>
                  <a:pt x="272" y="0"/>
                  <a:pt x="350" y="78"/>
                  <a:pt x="350" y="175"/>
                </a:cubicBezTo>
                <a:cubicBezTo>
                  <a:pt x="350" y="271"/>
                  <a:pt x="272" y="344"/>
                  <a:pt x="175" y="34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76" name="Freeform 1110"/>
          <p:cNvSpPr>
            <a:spLocks noChangeArrowheads="1"/>
          </p:cNvSpPr>
          <p:nvPr/>
        </p:nvSpPr>
        <p:spPr bwMode="auto">
          <a:xfrm>
            <a:off x="8936440" y="5047442"/>
            <a:ext cx="447888" cy="447917"/>
          </a:xfrm>
          <a:custGeom>
            <a:avLst/>
            <a:gdLst>
              <a:gd name="T0" fmla="*/ 175 w 351"/>
              <a:gd name="T1" fmla="*/ 0 h 351"/>
              <a:gd name="T2" fmla="*/ 175 w 351"/>
              <a:gd name="T3" fmla="*/ 0 h 351"/>
              <a:gd name="T4" fmla="*/ 350 w 351"/>
              <a:gd name="T5" fmla="*/ 175 h 351"/>
              <a:gd name="T6" fmla="*/ 175 w 351"/>
              <a:gd name="T7" fmla="*/ 344 h 351"/>
              <a:gd name="T8" fmla="*/ 0 w 351"/>
              <a:gd name="T9" fmla="*/ 175 h 351"/>
              <a:gd name="T10" fmla="*/ 175 w 351"/>
              <a:gd name="T11" fmla="*/ 0 h 351"/>
              <a:gd name="T12" fmla="*/ 175 w 351"/>
              <a:gd name="T13" fmla="*/ 0 h 351"/>
              <a:gd name="T14" fmla="*/ 175 w 351"/>
              <a:gd name="T15" fmla="*/ 0 h 351"/>
              <a:gd name="T16" fmla="*/ 0 w 351"/>
              <a:gd name="T17" fmla="*/ 175 h 351"/>
              <a:gd name="T18" fmla="*/ 175 w 351"/>
              <a:gd name="T19" fmla="*/ 350 h 351"/>
              <a:gd name="T20" fmla="*/ 350 w 351"/>
              <a:gd name="T21" fmla="*/ 175 h 351"/>
              <a:gd name="T22" fmla="*/ 175 w 351"/>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1" h="351">
                <a:moveTo>
                  <a:pt x="175" y="0"/>
                </a:moveTo>
                <a:lnTo>
                  <a:pt x="175" y="0"/>
                </a:lnTo>
                <a:cubicBezTo>
                  <a:pt x="272" y="0"/>
                  <a:pt x="350" y="78"/>
                  <a:pt x="350" y="175"/>
                </a:cubicBezTo>
                <a:cubicBezTo>
                  <a:pt x="350" y="265"/>
                  <a:pt x="272" y="344"/>
                  <a:pt x="175" y="344"/>
                </a:cubicBezTo>
                <a:cubicBezTo>
                  <a:pt x="79" y="344"/>
                  <a:pt x="0" y="265"/>
                  <a:pt x="0" y="175"/>
                </a:cubicBezTo>
                <a:cubicBezTo>
                  <a:pt x="0" y="78"/>
                  <a:pt x="79" y="0"/>
                  <a:pt x="175" y="0"/>
                </a:cubicBezTo>
                <a:lnTo>
                  <a:pt x="175" y="0"/>
                </a:lnTo>
                <a:lnTo>
                  <a:pt x="175" y="0"/>
                </a:lnTo>
                <a:cubicBezTo>
                  <a:pt x="79" y="0"/>
                  <a:pt x="0" y="78"/>
                  <a:pt x="0" y="175"/>
                </a:cubicBezTo>
                <a:cubicBezTo>
                  <a:pt x="0" y="271"/>
                  <a:pt x="79" y="350"/>
                  <a:pt x="175" y="350"/>
                </a:cubicBezTo>
                <a:cubicBezTo>
                  <a:pt x="272" y="350"/>
                  <a:pt x="350" y="271"/>
                  <a:pt x="350" y="175"/>
                </a:cubicBezTo>
                <a:cubicBezTo>
                  <a:pt x="350" y="78"/>
                  <a:pt x="272" y="0"/>
                  <a:pt x="175"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77" name="Freeform 1111"/>
          <p:cNvSpPr>
            <a:spLocks noChangeArrowheads="1"/>
          </p:cNvSpPr>
          <p:nvPr/>
        </p:nvSpPr>
        <p:spPr bwMode="auto">
          <a:xfrm>
            <a:off x="14255104" y="7740546"/>
            <a:ext cx="145562" cy="145573"/>
          </a:xfrm>
          <a:custGeom>
            <a:avLst/>
            <a:gdLst>
              <a:gd name="T0" fmla="*/ 61 w 116"/>
              <a:gd name="T1" fmla="*/ 115 h 116"/>
              <a:gd name="T2" fmla="*/ 61 w 116"/>
              <a:gd name="T3" fmla="*/ 115 h 116"/>
              <a:gd name="T4" fmla="*/ 0 w 116"/>
              <a:gd name="T5" fmla="*/ 61 h 116"/>
              <a:gd name="T6" fmla="*/ 61 w 116"/>
              <a:gd name="T7" fmla="*/ 0 h 116"/>
              <a:gd name="T8" fmla="*/ 115 w 116"/>
              <a:gd name="T9" fmla="*/ 61 h 116"/>
              <a:gd name="T10" fmla="*/ 61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61" y="115"/>
                </a:moveTo>
                <a:lnTo>
                  <a:pt x="61" y="115"/>
                </a:lnTo>
                <a:cubicBezTo>
                  <a:pt x="25" y="115"/>
                  <a:pt x="0" y="91"/>
                  <a:pt x="0" y="61"/>
                </a:cubicBezTo>
                <a:cubicBezTo>
                  <a:pt x="0" y="25"/>
                  <a:pt x="25" y="0"/>
                  <a:pt x="61" y="0"/>
                </a:cubicBezTo>
                <a:cubicBezTo>
                  <a:pt x="91" y="0"/>
                  <a:pt x="115" y="25"/>
                  <a:pt x="115" y="61"/>
                </a:cubicBezTo>
                <a:cubicBezTo>
                  <a:pt x="115" y="91"/>
                  <a:pt x="91" y="115"/>
                  <a:pt x="61"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78" name="Freeform 1112"/>
          <p:cNvSpPr>
            <a:spLocks noChangeArrowheads="1"/>
          </p:cNvSpPr>
          <p:nvPr/>
        </p:nvSpPr>
        <p:spPr bwMode="auto">
          <a:xfrm>
            <a:off x="14255104" y="7740546"/>
            <a:ext cx="145562" cy="145573"/>
          </a:xfrm>
          <a:custGeom>
            <a:avLst/>
            <a:gdLst>
              <a:gd name="T0" fmla="*/ 61 w 116"/>
              <a:gd name="T1" fmla="*/ 0 h 116"/>
              <a:gd name="T2" fmla="*/ 61 w 116"/>
              <a:gd name="T3" fmla="*/ 0 h 116"/>
              <a:gd name="T4" fmla="*/ 115 w 116"/>
              <a:gd name="T5" fmla="*/ 61 h 116"/>
              <a:gd name="T6" fmla="*/ 61 w 116"/>
              <a:gd name="T7" fmla="*/ 115 h 116"/>
              <a:gd name="T8" fmla="*/ 0 w 116"/>
              <a:gd name="T9" fmla="*/ 61 h 116"/>
              <a:gd name="T10" fmla="*/ 61 w 116"/>
              <a:gd name="T11" fmla="*/ 0 h 116"/>
              <a:gd name="T12" fmla="*/ 61 w 116"/>
              <a:gd name="T13" fmla="*/ 0 h 116"/>
              <a:gd name="T14" fmla="*/ 61 w 116"/>
              <a:gd name="T15" fmla="*/ 0 h 116"/>
              <a:gd name="T16" fmla="*/ 0 w 116"/>
              <a:gd name="T17" fmla="*/ 61 h 116"/>
              <a:gd name="T18" fmla="*/ 61 w 116"/>
              <a:gd name="T19" fmla="*/ 115 h 116"/>
              <a:gd name="T20" fmla="*/ 115 w 116"/>
              <a:gd name="T21" fmla="*/ 61 h 116"/>
              <a:gd name="T22" fmla="*/ 61 w 116"/>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6">
                <a:moveTo>
                  <a:pt x="61" y="0"/>
                </a:moveTo>
                <a:lnTo>
                  <a:pt x="61" y="0"/>
                </a:lnTo>
                <a:cubicBezTo>
                  <a:pt x="91" y="0"/>
                  <a:pt x="115" y="31"/>
                  <a:pt x="115" y="61"/>
                </a:cubicBezTo>
                <a:cubicBezTo>
                  <a:pt x="115" y="91"/>
                  <a:pt x="91" y="115"/>
                  <a:pt x="61" y="115"/>
                </a:cubicBezTo>
                <a:cubicBezTo>
                  <a:pt x="25" y="115"/>
                  <a:pt x="0" y="91"/>
                  <a:pt x="0" y="61"/>
                </a:cubicBezTo>
                <a:cubicBezTo>
                  <a:pt x="0" y="31"/>
                  <a:pt x="25" y="0"/>
                  <a:pt x="61" y="0"/>
                </a:cubicBezTo>
                <a:lnTo>
                  <a:pt x="61" y="0"/>
                </a:lnTo>
                <a:lnTo>
                  <a:pt x="61" y="0"/>
                </a:lnTo>
                <a:cubicBezTo>
                  <a:pt x="25" y="0"/>
                  <a:pt x="0" y="25"/>
                  <a:pt x="0" y="61"/>
                </a:cubicBezTo>
                <a:cubicBezTo>
                  <a:pt x="0" y="91"/>
                  <a:pt x="25" y="115"/>
                  <a:pt x="61" y="115"/>
                </a:cubicBezTo>
                <a:cubicBezTo>
                  <a:pt x="91" y="115"/>
                  <a:pt x="115" y="91"/>
                  <a:pt x="115" y="61"/>
                </a:cubicBezTo>
                <a:cubicBezTo>
                  <a:pt x="115" y="25"/>
                  <a:pt x="91" y="0"/>
                  <a:pt x="6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79" name="Freeform 1113"/>
          <p:cNvSpPr>
            <a:spLocks noChangeArrowheads="1"/>
          </p:cNvSpPr>
          <p:nvPr/>
        </p:nvSpPr>
        <p:spPr bwMode="auto">
          <a:xfrm>
            <a:off x="15716338" y="8255650"/>
            <a:ext cx="145562" cy="145573"/>
          </a:xfrm>
          <a:custGeom>
            <a:avLst/>
            <a:gdLst>
              <a:gd name="T0" fmla="*/ 60 w 115"/>
              <a:gd name="T1" fmla="*/ 115 h 116"/>
              <a:gd name="T2" fmla="*/ 60 w 115"/>
              <a:gd name="T3" fmla="*/ 115 h 116"/>
              <a:gd name="T4" fmla="*/ 0 w 115"/>
              <a:gd name="T5" fmla="*/ 61 h 116"/>
              <a:gd name="T6" fmla="*/ 60 w 115"/>
              <a:gd name="T7" fmla="*/ 0 h 116"/>
              <a:gd name="T8" fmla="*/ 114 w 115"/>
              <a:gd name="T9" fmla="*/ 61 h 116"/>
              <a:gd name="T10" fmla="*/ 60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60" y="115"/>
                </a:moveTo>
                <a:lnTo>
                  <a:pt x="60" y="115"/>
                </a:lnTo>
                <a:cubicBezTo>
                  <a:pt x="24" y="115"/>
                  <a:pt x="0" y="91"/>
                  <a:pt x="0" y="61"/>
                </a:cubicBezTo>
                <a:cubicBezTo>
                  <a:pt x="0" y="25"/>
                  <a:pt x="24" y="0"/>
                  <a:pt x="60" y="0"/>
                </a:cubicBezTo>
                <a:cubicBezTo>
                  <a:pt x="90" y="0"/>
                  <a:pt x="114" y="25"/>
                  <a:pt x="114" y="61"/>
                </a:cubicBezTo>
                <a:cubicBezTo>
                  <a:pt x="114" y="91"/>
                  <a:pt x="90" y="115"/>
                  <a:pt x="60"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80" name="Freeform 1114"/>
          <p:cNvSpPr>
            <a:spLocks noChangeArrowheads="1"/>
          </p:cNvSpPr>
          <p:nvPr/>
        </p:nvSpPr>
        <p:spPr bwMode="auto">
          <a:xfrm>
            <a:off x="15716338" y="8255650"/>
            <a:ext cx="145562" cy="145573"/>
          </a:xfrm>
          <a:custGeom>
            <a:avLst/>
            <a:gdLst>
              <a:gd name="T0" fmla="*/ 60 w 115"/>
              <a:gd name="T1" fmla="*/ 0 h 116"/>
              <a:gd name="T2" fmla="*/ 60 w 115"/>
              <a:gd name="T3" fmla="*/ 0 h 116"/>
              <a:gd name="T4" fmla="*/ 114 w 115"/>
              <a:gd name="T5" fmla="*/ 61 h 116"/>
              <a:gd name="T6" fmla="*/ 60 w 115"/>
              <a:gd name="T7" fmla="*/ 115 h 116"/>
              <a:gd name="T8" fmla="*/ 0 w 115"/>
              <a:gd name="T9" fmla="*/ 61 h 116"/>
              <a:gd name="T10" fmla="*/ 60 w 115"/>
              <a:gd name="T11" fmla="*/ 0 h 116"/>
              <a:gd name="T12" fmla="*/ 60 w 115"/>
              <a:gd name="T13" fmla="*/ 0 h 116"/>
              <a:gd name="T14" fmla="*/ 60 w 115"/>
              <a:gd name="T15" fmla="*/ 0 h 116"/>
              <a:gd name="T16" fmla="*/ 0 w 115"/>
              <a:gd name="T17" fmla="*/ 61 h 116"/>
              <a:gd name="T18" fmla="*/ 60 w 115"/>
              <a:gd name="T19" fmla="*/ 115 h 116"/>
              <a:gd name="T20" fmla="*/ 114 w 115"/>
              <a:gd name="T21" fmla="*/ 61 h 116"/>
              <a:gd name="T22" fmla="*/ 60 w 115"/>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6">
                <a:moveTo>
                  <a:pt x="60" y="0"/>
                </a:moveTo>
                <a:lnTo>
                  <a:pt x="60" y="0"/>
                </a:lnTo>
                <a:cubicBezTo>
                  <a:pt x="90" y="0"/>
                  <a:pt x="114" y="25"/>
                  <a:pt x="114" y="61"/>
                </a:cubicBezTo>
                <a:cubicBezTo>
                  <a:pt x="114" y="91"/>
                  <a:pt x="90" y="115"/>
                  <a:pt x="60" y="115"/>
                </a:cubicBezTo>
                <a:cubicBezTo>
                  <a:pt x="24" y="115"/>
                  <a:pt x="0" y="91"/>
                  <a:pt x="0" y="61"/>
                </a:cubicBezTo>
                <a:cubicBezTo>
                  <a:pt x="0" y="25"/>
                  <a:pt x="24" y="0"/>
                  <a:pt x="60" y="0"/>
                </a:cubicBezTo>
                <a:lnTo>
                  <a:pt x="60" y="0"/>
                </a:lnTo>
                <a:lnTo>
                  <a:pt x="60" y="0"/>
                </a:lnTo>
                <a:cubicBezTo>
                  <a:pt x="24" y="0"/>
                  <a:pt x="0" y="25"/>
                  <a:pt x="0" y="61"/>
                </a:cubicBezTo>
                <a:cubicBezTo>
                  <a:pt x="0" y="91"/>
                  <a:pt x="24" y="115"/>
                  <a:pt x="60" y="115"/>
                </a:cubicBezTo>
                <a:cubicBezTo>
                  <a:pt x="90" y="115"/>
                  <a:pt x="114" y="91"/>
                  <a:pt x="114" y="61"/>
                </a:cubicBezTo>
                <a:cubicBezTo>
                  <a:pt x="114" y="25"/>
                  <a:pt x="90" y="0"/>
                  <a:pt x="6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81" name="Freeform 1115"/>
          <p:cNvSpPr>
            <a:spLocks noChangeArrowheads="1"/>
          </p:cNvSpPr>
          <p:nvPr/>
        </p:nvSpPr>
        <p:spPr bwMode="auto">
          <a:xfrm>
            <a:off x="14943735" y="9336247"/>
            <a:ext cx="145562" cy="145573"/>
          </a:xfrm>
          <a:custGeom>
            <a:avLst/>
            <a:gdLst>
              <a:gd name="T0" fmla="*/ 55 w 116"/>
              <a:gd name="T1" fmla="*/ 114 h 115"/>
              <a:gd name="T2" fmla="*/ 55 w 116"/>
              <a:gd name="T3" fmla="*/ 114 h 115"/>
              <a:gd name="T4" fmla="*/ 0 w 116"/>
              <a:gd name="T5" fmla="*/ 60 h 115"/>
              <a:gd name="T6" fmla="*/ 55 w 116"/>
              <a:gd name="T7" fmla="*/ 0 h 115"/>
              <a:gd name="T8" fmla="*/ 115 w 116"/>
              <a:gd name="T9" fmla="*/ 60 h 115"/>
              <a:gd name="T10" fmla="*/ 55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55" y="114"/>
                </a:moveTo>
                <a:lnTo>
                  <a:pt x="55" y="114"/>
                </a:lnTo>
                <a:cubicBezTo>
                  <a:pt x="24" y="114"/>
                  <a:pt x="0" y="90"/>
                  <a:pt x="0" y="60"/>
                </a:cubicBezTo>
                <a:cubicBezTo>
                  <a:pt x="0" y="30"/>
                  <a:pt x="24" y="0"/>
                  <a:pt x="55" y="0"/>
                </a:cubicBezTo>
                <a:cubicBezTo>
                  <a:pt x="85" y="0"/>
                  <a:pt x="115" y="30"/>
                  <a:pt x="115" y="60"/>
                </a:cubicBezTo>
                <a:cubicBezTo>
                  <a:pt x="115" y="90"/>
                  <a:pt x="85" y="114"/>
                  <a:pt x="55"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82" name="Freeform 1116"/>
          <p:cNvSpPr>
            <a:spLocks noChangeArrowheads="1"/>
          </p:cNvSpPr>
          <p:nvPr/>
        </p:nvSpPr>
        <p:spPr bwMode="auto">
          <a:xfrm>
            <a:off x="14932534" y="9336247"/>
            <a:ext cx="156760" cy="151174"/>
          </a:xfrm>
          <a:custGeom>
            <a:avLst/>
            <a:gdLst>
              <a:gd name="T0" fmla="*/ 61 w 122"/>
              <a:gd name="T1" fmla="*/ 6 h 121"/>
              <a:gd name="T2" fmla="*/ 61 w 122"/>
              <a:gd name="T3" fmla="*/ 6 h 121"/>
              <a:gd name="T4" fmla="*/ 115 w 122"/>
              <a:gd name="T5" fmla="*/ 60 h 121"/>
              <a:gd name="T6" fmla="*/ 61 w 122"/>
              <a:gd name="T7" fmla="*/ 114 h 121"/>
              <a:gd name="T8" fmla="*/ 6 w 122"/>
              <a:gd name="T9" fmla="*/ 60 h 121"/>
              <a:gd name="T10" fmla="*/ 61 w 122"/>
              <a:gd name="T11" fmla="*/ 6 h 121"/>
              <a:gd name="T12" fmla="*/ 61 w 122"/>
              <a:gd name="T13" fmla="*/ 0 h 121"/>
              <a:gd name="T14" fmla="*/ 61 w 122"/>
              <a:gd name="T15" fmla="*/ 0 h 121"/>
              <a:gd name="T16" fmla="*/ 0 w 122"/>
              <a:gd name="T17" fmla="*/ 60 h 121"/>
              <a:gd name="T18" fmla="*/ 61 w 122"/>
              <a:gd name="T19" fmla="*/ 120 h 121"/>
              <a:gd name="T20" fmla="*/ 121 w 122"/>
              <a:gd name="T21" fmla="*/ 60 h 121"/>
              <a:gd name="T22" fmla="*/ 61 w 122"/>
              <a:gd name="T23" fmla="*/ 0 h 121"/>
              <a:gd name="T24" fmla="*/ 61 w 122"/>
              <a:gd name="T25" fmla="*/ 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2" h="121">
                <a:moveTo>
                  <a:pt x="61" y="6"/>
                </a:moveTo>
                <a:lnTo>
                  <a:pt x="61" y="6"/>
                </a:lnTo>
                <a:cubicBezTo>
                  <a:pt x="91" y="6"/>
                  <a:pt x="115" y="30"/>
                  <a:pt x="115" y="60"/>
                </a:cubicBezTo>
                <a:cubicBezTo>
                  <a:pt x="115" y="90"/>
                  <a:pt x="91" y="114"/>
                  <a:pt x="61" y="114"/>
                </a:cubicBezTo>
                <a:cubicBezTo>
                  <a:pt x="30" y="114"/>
                  <a:pt x="6" y="90"/>
                  <a:pt x="6" y="60"/>
                </a:cubicBezTo>
                <a:cubicBezTo>
                  <a:pt x="6" y="30"/>
                  <a:pt x="30" y="6"/>
                  <a:pt x="61" y="6"/>
                </a:cubicBezTo>
                <a:lnTo>
                  <a:pt x="61" y="0"/>
                </a:lnTo>
                <a:lnTo>
                  <a:pt x="61" y="0"/>
                </a:lnTo>
                <a:cubicBezTo>
                  <a:pt x="30" y="0"/>
                  <a:pt x="0" y="30"/>
                  <a:pt x="0" y="60"/>
                </a:cubicBezTo>
                <a:cubicBezTo>
                  <a:pt x="0" y="90"/>
                  <a:pt x="30" y="120"/>
                  <a:pt x="61" y="120"/>
                </a:cubicBezTo>
                <a:cubicBezTo>
                  <a:pt x="91" y="120"/>
                  <a:pt x="121" y="90"/>
                  <a:pt x="121" y="60"/>
                </a:cubicBezTo>
                <a:cubicBezTo>
                  <a:pt x="121" y="30"/>
                  <a:pt x="91" y="0"/>
                  <a:pt x="61" y="0"/>
                </a:cubicBezTo>
                <a:lnTo>
                  <a:pt x="61"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83" name="Freeform 1117"/>
          <p:cNvSpPr>
            <a:spLocks noChangeArrowheads="1"/>
          </p:cNvSpPr>
          <p:nvPr/>
        </p:nvSpPr>
        <p:spPr bwMode="auto">
          <a:xfrm>
            <a:off x="15111690" y="9677785"/>
            <a:ext cx="145562" cy="145573"/>
          </a:xfrm>
          <a:custGeom>
            <a:avLst/>
            <a:gdLst>
              <a:gd name="T0" fmla="*/ 54 w 116"/>
              <a:gd name="T1" fmla="*/ 114 h 115"/>
              <a:gd name="T2" fmla="*/ 54 w 116"/>
              <a:gd name="T3" fmla="*/ 114 h 115"/>
              <a:gd name="T4" fmla="*/ 0 w 116"/>
              <a:gd name="T5" fmla="*/ 54 h 115"/>
              <a:gd name="T6" fmla="*/ 54 w 116"/>
              <a:gd name="T7" fmla="*/ 0 h 115"/>
              <a:gd name="T8" fmla="*/ 115 w 116"/>
              <a:gd name="T9" fmla="*/ 54 h 115"/>
              <a:gd name="T10" fmla="*/ 54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54" y="114"/>
                </a:moveTo>
                <a:lnTo>
                  <a:pt x="54" y="114"/>
                </a:lnTo>
                <a:cubicBezTo>
                  <a:pt x="24" y="114"/>
                  <a:pt x="0" y="90"/>
                  <a:pt x="0" y="54"/>
                </a:cubicBezTo>
                <a:cubicBezTo>
                  <a:pt x="0" y="24"/>
                  <a:pt x="24" y="0"/>
                  <a:pt x="54" y="0"/>
                </a:cubicBezTo>
                <a:cubicBezTo>
                  <a:pt x="84" y="0"/>
                  <a:pt x="115" y="24"/>
                  <a:pt x="115" y="54"/>
                </a:cubicBezTo>
                <a:cubicBezTo>
                  <a:pt x="115" y="90"/>
                  <a:pt x="84" y="114"/>
                  <a:pt x="54"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84" name="Freeform 1118"/>
          <p:cNvSpPr>
            <a:spLocks noChangeArrowheads="1"/>
          </p:cNvSpPr>
          <p:nvPr/>
        </p:nvSpPr>
        <p:spPr bwMode="auto">
          <a:xfrm>
            <a:off x="15111690" y="9677785"/>
            <a:ext cx="145562" cy="145573"/>
          </a:xfrm>
          <a:custGeom>
            <a:avLst/>
            <a:gdLst>
              <a:gd name="T0" fmla="*/ 54 w 116"/>
              <a:gd name="T1" fmla="*/ 0 h 115"/>
              <a:gd name="T2" fmla="*/ 54 w 116"/>
              <a:gd name="T3" fmla="*/ 0 h 115"/>
              <a:gd name="T4" fmla="*/ 115 w 116"/>
              <a:gd name="T5" fmla="*/ 54 h 115"/>
              <a:gd name="T6" fmla="*/ 54 w 116"/>
              <a:gd name="T7" fmla="*/ 114 h 115"/>
              <a:gd name="T8" fmla="*/ 0 w 116"/>
              <a:gd name="T9" fmla="*/ 54 h 115"/>
              <a:gd name="T10" fmla="*/ 54 w 116"/>
              <a:gd name="T11" fmla="*/ 0 h 115"/>
              <a:gd name="T12" fmla="*/ 54 w 116"/>
              <a:gd name="T13" fmla="*/ 0 h 115"/>
              <a:gd name="T14" fmla="*/ 54 w 116"/>
              <a:gd name="T15" fmla="*/ 0 h 115"/>
              <a:gd name="T16" fmla="*/ 0 w 116"/>
              <a:gd name="T17" fmla="*/ 54 h 115"/>
              <a:gd name="T18" fmla="*/ 54 w 116"/>
              <a:gd name="T19" fmla="*/ 114 h 115"/>
              <a:gd name="T20" fmla="*/ 115 w 116"/>
              <a:gd name="T21" fmla="*/ 54 h 115"/>
              <a:gd name="T22" fmla="*/ 54 w 116"/>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5">
                <a:moveTo>
                  <a:pt x="54" y="0"/>
                </a:moveTo>
                <a:lnTo>
                  <a:pt x="54" y="0"/>
                </a:lnTo>
                <a:cubicBezTo>
                  <a:pt x="84" y="0"/>
                  <a:pt x="115" y="24"/>
                  <a:pt x="115" y="54"/>
                </a:cubicBezTo>
                <a:cubicBezTo>
                  <a:pt x="115" y="90"/>
                  <a:pt x="84" y="114"/>
                  <a:pt x="54" y="114"/>
                </a:cubicBezTo>
                <a:cubicBezTo>
                  <a:pt x="24" y="114"/>
                  <a:pt x="0" y="90"/>
                  <a:pt x="0" y="54"/>
                </a:cubicBezTo>
                <a:cubicBezTo>
                  <a:pt x="0" y="24"/>
                  <a:pt x="24" y="0"/>
                  <a:pt x="54" y="0"/>
                </a:cubicBezTo>
                <a:lnTo>
                  <a:pt x="54" y="0"/>
                </a:lnTo>
                <a:lnTo>
                  <a:pt x="54" y="0"/>
                </a:lnTo>
                <a:cubicBezTo>
                  <a:pt x="24" y="0"/>
                  <a:pt x="0" y="24"/>
                  <a:pt x="0" y="54"/>
                </a:cubicBezTo>
                <a:cubicBezTo>
                  <a:pt x="0" y="90"/>
                  <a:pt x="24" y="114"/>
                  <a:pt x="54" y="114"/>
                </a:cubicBezTo>
                <a:cubicBezTo>
                  <a:pt x="90" y="114"/>
                  <a:pt x="115" y="90"/>
                  <a:pt x="115" y="54"/>
                </a:cubicBezTo>
                <a:cubicBezTo>
                  <a:pt x="115" y="24"/>
                  <a:pt x="90" y="0"/>
                  <a:pt x="5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85" name="Freeform 1119"/>
          <p:cNvSpPr>
            <a:spLocks noChangeArrowheads="1"/>
          </p:cNvSpPr>
          <p:nvPr/>
        </p:nvSpPr>
        <p:spPr bwMode="auto">
          <a:xfrm>
            <a:off x="14887745" y="9554604"/>
            <a:ext cx="111972" cy="111979"/>
          </a:xfrm>
          <a:custGeom>
            <a:avLst/>
            <a:gdLst>
              <a:gd name="T0" fmla="*/ 42 w 86"/>
              <a:gd name="T1" fmla="*/ 85 h 86"/>
              <a:gd name="T2" fmla="*/ 42 w 86"/>
              <a:gd name="T3" fmla="*/ 85 h 86"/>
              <a:gd name="T4" fmla="*/ 0 w 86"/>
              <a:gd name="T5" fmla="*/ 42 h 86"/>
              <a:gd name="T6" fmla="*/ 42 w 86"/>
              <a:gd name="T7" fmla="*/ 0 h 86"/>
              <a:gd name="T8" fmla="*/ 85 w 86"/>
              <a:gd name="T9" fmla="*/ 42 h 86"/>
              <a:gd name="T10" fmla="*/ 42 w 86"/>
              <a:gd name="T11" fmla="*/ 85 h 86"/>
            </a:gdLst>
            <a:ahLst/>
            <a:cxnLst>
              <a:cxn ang="0">
                <a:pos x="T0" y="T1"/>
              </a:cxn>
              <a:cxn ang="0">
                <a:pos x="T2" y="T3"/>
              </a:cxn>
              <a:cxn ang="0">
                <a:pos x="T4" y="T5"/>
              </a:cxn>
              <a:cxn ang="0">
                <a:pos x="T6" y="T7"/>
              </a:cxn>
              <a:cxn ang="0">
                <a:pos x="T8" y="T9"/>
              </a:cxn>
              <a:cxn ang="0">
                <a:pos x="T10" y="T11"/>
              </a:cxn>
            </a:cxnLst>
            <a:rect l="0" t="0" r="r" b="b"/>
            <a:pathLst>
              <a:path w="86" h="86">
                <a:moveTo>
                  <a:pt x="42" y="85"/>
                </a:moveTo>
                <a:lnTo>
                  <a:pt x="42" y="85"/>
                </a:lnTo>
                <a:cubicBezTo>
                  <a:pt x="18" y="85"/>
                  <a:pt x="0" y="67"/>
                  <a:pt x="0" y="42"/>
                </a:cubicBezTo>
                <a:cubicBezTo>
                  <a:pt x="0" y="18"/>
                  <a:pt x="18" y="0"/>
                  <a:pt x="42" y="0"/>
                </a:cubicBezTo>
                <a:cubicBezTo>
                  <a:pt x="66" y="0"/>
                  <a:pt x="85" y="18"/>
                  <a:pt x="85" y="42"/>
                </a:cubicBezTo>
                <a:cubicBezTo>
                  <a:pt x="85" y="67"/>
                  <a:pt x="66" y="85"/>
                  <a:pt x="42"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86" name="Freeform 1120"/>
          <p:cNvSpPr>
            <a:spLocks noChangeArrowheads="1"/>
          </p:cNvSpPr>
          <p:nvPr/>
        </p:nvSpPr>
        <p:spPr bwMode="auto">
          <a:xfrm>
            <a:off x="14887745" y="9554604"/>
            <a:ext cx="111972" cy="111979"/>
          </a:xfrm>
          <a:custGeom>
            <a:avLst/>
            <a:gdLst>
              <a:gd name="T0" fmla="*/ 42 w 86"/>
              <a:gd name="T1" fmla="*/ 0 h 86"/>
              <a:gd name="T2" fmla="*/ 42 w 86"/>
              <a:gd name="T3" fmla="*/ 0 h 86"/>
              <a:gd name="T4" fmla="*/ 79 w 86"/>
              <a:gd name="T5" fmla="*/ 42 h 86"/>
              <a:gd name="T6" fmla="*/ 42 w 86"/>
              <a:gd name="T7" fmla="*/ 85 h 86"/>
              <a:gd name="T8" fmla="*/ 0 w 86"/>
              <a:gd name="T9" fmla="*/ 42 h 86"/>
              <a:gd name="T10" fmla="*/ 42 w 86"/>
              <a:gd name="T11" fmla="*/ 0 h 86"/>
              <a:gd name="T12" fmla="*/ 42 w 86"/>
              <a:gd name="T13" fmla="*/ 0 h 86"/>
              <a:gd name="T14" fmla="*/ 42 w 86"/>
              <a:gd name="T15" fmla="*/ 0 h 86"/>
              <a:gd name="T16" fmla="*/ 0 w 86"/>
              <a:gd name="T17" fmla="*/ 42 h 86"/>
              <a:gd name="T18" fmla="*/ 42 w 86"/>
              <a:gd name="T19" fmla="*/ 85 h 86"/>
              <a:gd name="T20" fmla="*/ 85 w 86"/>
              <a:gd name="T21" fmla="*/ 42 h 86"/>
              <a:gd name="T22" fmla="*/ 42 w 86"/>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6">
                <a:moveTo>
                  <a:pt x="42" y="0"/>
                </a:moveTo>
                <a:lnTo>
                  <a:pt x="42" y="0"/>
                </a:lnTo>
                <a:cubicBezTo>
                  <a:pt x="60" y="0"/>
                  <a:pt x="79" y="18"/>
                  <a:pt x="79" y="42"/>
                </a:cubicBezTo>
                <a:cubicBezTo>
                  <a:pt x="79" y="67"/>
                  <a:pt x="60" y="85"/>
                  <a:pt x="42" y="85"/>
                </a:cubicBezTo>
                <a:cubicBezTo>
                  <a:pt x="18" y="85"/>
                  <a:pt x="0" y="67"/>
                  <a:pt x="0" y="42"/>
                </a:cubicBezTo>
                <a:cubicBezTo>
                  <a:pt x="0" y="18"/>
                  <a:pt x="18" y="0"/>
                  <a:pt x="42" y="0"/>
                </a:cubicBezTo>
                <a:lnTo>
                  <a:pt x="42" y="0"/>
                </a:lnTo>
                <a:lnTo>
                  <a:pt x="42" y="0"/>
                </a:lnTo>
                <a:cubicBezTo>
                  <a:pt x="18" y="0"/>
                  <a:pt x="0" y="18"/>
                  <a:pt x="0" y="42"/>
                </a:cubicBezTo>
                <a:cubicBezTo>
                  <a:pt x="0" y="67"/>
                  <a:pt x="18" y="85"/>
                  <a:pt x="42" y="85"/>
                </a:cubicBezTo>
                <a:cubicBezTo>
                  <a:pt x="66" y="85"/>
                  <a:pt x="85" y="67"/>
                  <a:pt x="85" y="42"/>
                </a:cubicBezTo>
                <a:cubicBezTo>
                  <a:pt x="85"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87" name="Freeform 1121"/>
          <p:cNvSpPr>
            <a:spLocks noChangeArrowheads="1"/>
          </p:cNvSpPr>
          <p:nvPr/>
        </p:nvSpPr>
        <p:spPr bwMode="auto">
          <a:xfrm>
            <a:off x="14982919" y="9672184"/>
            <a:ext cx="111972" cy="106382"/>
          </a:xfrm>
          <a:custGeom>
            <a:avLst/>
            <a:gdLst>
              <a:gd name="T0" fmla="*/ 43 w 86"/>
              <a:gd name="T1" fmla="*/ 84 h 85"/>
              <a:gd name="T2" fmla="*/ 43 w 86"/>
              <a:gd name="T3" fmla="*/ 84 h 85"/>
              <a:gd name="T4" fmla="*/ 0 w 86"/>
              <a:gd name="T5" fmla="*/ 42 h 85"/>
              <a:gd name="T6" fmla="*/ 43 w 86"/>
              <a:gd name="T7" fmla="*/ 0 h 85"/>
              <a:gd name="T8" fmla="*/ 85 w 86"/>
              <a:gd name="T9" fmla="*/ 42 h 85"/>
              <a:gd name="T10" fmla="*/ 43 w 86"/>
              <a:gd name="T11" fmla="*/ 84 h 85"/>
            </a:gdLst>
            <a:ahLst/>
            <a:cxnLst>
              <a:cxn ang="0">
                <a:pos x="T0" y="T1"/>
              </a:cxn>
              <a:cxn ang="0">
                <a:pos x="T2" y="T3"/>
              </a:cxn>
              <a:cxn ang="0">
                <a:pos x="T4" y="T5"/>
              </a:cxn>
              <a:cxn ang="0">
                <a:pos x="T6" y="T7"/>
              </a:cxn>
              <a:cxn ang="0">
                <a:pos x="T8" y="T9"/>
              </a:cxn>
              <a:cxn ang="0">
                <a:pos x="T10" y="T11"/>
              </a:cxn>
            </a:cxnLst>
            <a:rect l="0" t="0" r="r" b="b"/>
            <a:pathLst>
              <a:path w="86" h="85">
                <a:moveTo>
                  <a:pt x="43" y="84"/>
                </a:moveTo>
                <a:lnTo>
                  <a:pt x="43" y="84"/>
                </a:lnTo>
                <a:cubicBezTo>
                  <a:pt x="19" y="84"/>
                  <a:pt x="0" y="60"/>
                  <a:pt x="0" y="42"/>
                </a:cubicBezTo>
                <a:cubicBezTo>
                  <a:pt x="0" y="18"/>
                  <a:pt x="19" y="0"/>
                  <a:pt x="43" y="0"/>
                </a:cubicBezTo>
                <a:cubicBezTo>
                  <a:pt x="67" y="0"/>
                  <a:pt x="85" y="18"/>
                  <a:pt x="85" y="42"/>
                </a:cubicBezTo>
                <a:cubicBezTo>
                  <a:pt x="85" y="60"/>
                  <a:pt x="67" y="84"/>
                  <a:pt x="43"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88" name="Freeform 1122"/>
          <p:cNvSpPr>
            <a:spLocks noChangeArrowheads="1"/>
          </p:cNvSpPr>
          <p:nvPr/>
        </p:nvSpPr>
        <p:spPr bwMode="auto">
          <a:xfrm>
            <a:off x="14982919" y="9672184"/>
            <a:ext cx="111972" cy="106382"/>
          </a:xfrm>
          <a:custGeom>
            <a:avLst/>
            <a:gdLst>
              <a:gd name="T0" fmla="*/ 43 w 86"/>
              <a:gd name="T1" fmla="*/ 0 h 85"/>
              <a:gd name="T2" fmla="*/ 43 w 86"/>
              <a:gd name="T3" fmla="*/ 0 h 85"/>
              <a:gd name="T4" fmla="*/ 79 w 86"/>
              <a:gd name="T5" fmla="*/ 42 h 85"/>
              <a:gd name="T6" fmla="*/ 43 w 86"/>
              <a:gd name="T7" fmla="*/ 78 h 85"/>
              <a:gd name="T8" fmla="*/ 0 w 86"/>
              <a:gd name="T9" fmla="*/ 42 h 85"/>
              <a:gd name="T10" fmla="*/ 43 w 86"/>
              <a:gd name="T11" fmla="*/ 0 h 85"/>
              <a:gd name="T12" fmla="*/ 43 w 86"/>
              <a:gd name="T13" fmla="*/ 0 h 85"/>
              <a:gd name="T14" fmla="*/ 43 w 86"/>
              <a:gd name="T15" fmla="*/ 0 h 85"/>
              <a:gd name="T16" fmla="*/ 0 w 86"/>
              <a:gd name="T17" fmla="*/ 42 h 85"/>
              <a:gd name="T18" fmla="*/ 43 w 86"/>
              <a:gd name="T19" fmla="*/ 84 h 85"/>
              <a:gd name="T20" fmla="*/ 85 w 86"/>
              <a:gd name="T21" fmla="*/ 42 h 85"/>
              <a:gd name="T22" fmla="*/ 43 w 86"/>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5">
                <a:moveTo>
                  <a:pt x="43" y="0"/>
                </a:moveTo>
                <a:lnTo>
                  <a:pt x="43" y="0"/>
                </a:lnTo>
                <a:cubicBezTo>
                  <a:pt x="61" y="0"/>
                  <a:pt x="79" y="18"/>
                  <a:pt x="79" y="42"/>
                </a:cubicBezTo>
                <a:cubicBezTo>
                  <a:pt x="79" y="60"/>
                  <a:pt x="61" y="78"/>
                  <a:pt x="43" y="78"/>
                </a:cubicBezTo>
                <a:cubicBezTo>
                  <a:pt x="19" y="78"/>
                  <a:pt x="0" y="60"/>
                  <a:pt x="0" y="42"/>
                </a:cubicBezTo>
                <a:cubicBezTo>
                  <a:pt x="0" y="18"/>
                  <a:pt x="19" y="0"/>
                  <a:pt x="43" y="0"/>
                </a:cubicBezTo>
                <a:lnTo>
                  <a:pt x="43" y="0"/>
                </a:lnTo>
                <a:lnTo>
                  <a:pt x="43" y="0"/>
                </a:lnTo>
                <a:cubicBezTo>
                  <a:pt x="19" y="0"/>
                  <a:pt x="0" y="18"/>
                  <a:pt x="0" y="42"/>
                </a:cubicBezTo>
                <a:cubicBezTo>
                  <a:pt x="0" y="66"/>
                  <a:pt x="19" y="84"/>
                  <a:pt x="43" y="84"/>
                </a:cubicBezTo>
                <a:cubicBezTo>
                  <a:pt x="67" y="84"/>
                  <a:pt x="85" y="66"/>
                  <a:pt x="85" y="42"/>
                </a:cubicBezTo>
                <a:cubicBezTo>
                  <a:pt x="85" y="18"/>
                  <a:pt x="67" y="0"/>
                  <a:pt x="4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89" name="Freeform 1123"/>
          <p:cNvSpPr>
            <a:spLocks noChangeArrowheads="1"/>
          </p:cNvSpPr>
          <p:nvPr/>
        </p:nvSpPr>
        <p:spPr bwMode="auto">
          <a:xfrm>
            <a:off x="14798169" y="9660986"/>
            <a:ext cx="145562" cy="145573"/>
          </a:xfrm>
          <a:custGeom>
            <a:avLst/>
            <a:gdLst>
              <a:gd name="T0" fmla="*/ 60 w 115"/>
              <a:gd name="T1" fmla="*/ 114 h 115"/>
              <a:gd name="T2" fmla="*/ 60 w 115"/>
              <a:gd name="T3" fmla="*/ 114 h 115"/>
              <a:gd name="T4" fmla="*/ 0 w 115"/>
              <a:gd name="T5" fmla="*/ 60 h 115"/>
              <a:gd name="T6" fmla="*/ 60 w 115"/>
              <a:gd name="T7" fmla="*/ 0 h 115"/>
              <a:gd name="T8" fmla="*/ 114 w 115"/>
              <a:gd name="T9" fmla="*/ 60 h 115"/>
              <a:gd name="T10" fmla="*/ 60 w 115"/>
              <a:gd name="T11" fmla="*/ 114 h 115"/>
            </a:gdLst>
            <a:ahLst/>
            <a:cxnLst>
              <a:cxn ang="0">
                <a:pos x="T0" y="T1"/>
              </a:cxn>
              <a:cxn ang="0">
                <a:pos x="T2" y="T3"/>
              </a:cxn>
              <a:cxn ang="0">
                <a:pos x="T4" y="T5"/>
              </a:cxn>
              <a:cxn ang="0">
                <a:pos x="T6" y="T7"/>
              </a:cxn>
              <a:cxn ang="0">
                <a:pos x="T8" y="T9"/>
              </a:cxn>
              <a:cxn ang="0">
                <a:pos x="T10" y="T11"/>
              </a:cxn>
            </a:cxnLst>
            <a:rect l="0" t="0" r="r" b="b"/>
            <a:pathLst>
              <a:path w="115" h="115">
                <a:moveTo>
                  <a:pt x="60" y="114"/>
                </a:moveTo>
                <a:lnTo>
                  <a:pt x="60" y="114"/>
                </a:lnTo>
                <a:cubicBezTo>
                  <a:pt x="24" y="114"/>
                  <a:pt x="0" y="90"/>
                  <a:pt x="0" y="60"/>
                </a:cubicBezTo>
                <a:cubicBezTo>
                  <a:pt x="0" y="24"/>
                  <a:pt x="24" y="0"/>
                  <a:pt x="60" y="0"/>
                </a:cubicBezTo>
                <a:cubicBezTo>
                  <a:pt x="90" y="0"/>
                  <a:pt x="114" y="24"/>
                  <a:pt x="114" y="60"/>
                </a:cubicBezTo>
                <a:cubicBezTo>
                  <a:pt x="114" y="90"/>
                  <a:pt x="90" y="114"/>
                  <a:pt x="60"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90" name="Freeform 1124"/>
          <p:cNvSpPr>
            <a:spLocks noChangeArrowheads="1"/>
          </p:cNvSpPr>
          <p:nvPr/>
        </p:nvSpPr>
        <p:spPr bwMode="auto">
          <a:xfrm>
            <a:off x="14798169" y="9660986"/>
            <a:ext cx="145562" cy="145573"/>
          </a:xfrm>
          <a:custGeom>
            <a:avLst/>
            <a:gdLst>
              <a:gd name="T0" fmla="*/ 60 w 115"/>
              <a:gd name="T1" fmla="*/ 0 h 115"/>
              <a:gd name="T2" fmla="*/ 60 w 115"/>
              <a:gd name="T3" fmla="*/ 0 h 115"/>
              <a:gd name="T4" fmla="*/ 114 w 115"/>
              <a:gd name="T5" fmla="*/ 60 h 115"/>
              <a:gd name="T6" fmla="*/ 60 w 115"/>
              <a:gd name="T7" fmla="*/ 114 h 115"/>
              <a:gd name="T8" fmla="*/ 0 w 115"/>
              <a:gd name="T9" fmla="*/ 60 h 115"/>
              <a:gd name="T10" fmla="*/ 60 w 115"/>
              <a:gd name="T11" fmla="*/ 0 h 115"/>
              <a:gd name="T12" fmla="*/ 60 w 115"/>
              <a:gd name="T13" fmla="*/ 0 h 115"/>
              <a:gd name="T14" fmla="*/ 60 w 115"/>
              <a:gd name="T15" fmla="*/ 0 h 115"/>
              <a:gd name="T16" fmla="*/ 0 w 115"/>
              <a:gd name="T17" fmla="*/ 60 h 115"/>
              <a:gd name="T18" fmla="*/ 60 w 115"/>
              <a:gd name="T19" fmla="*/ 114 h 115"/>
              <a:gd name="T20" fmla="*/ 114 w 115"/>
              <a:gd name="T21" fmla="*/ 60 h 115"/>
              <a:gd name="T22" fmla="*/ 60 w 115"/>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60" y="0"/>
                </a:moveTo>
                <a:lnTo>
                  <a:pt x="60" y="0"/>
                </a:lnTo>
                <a:cubicBezTo>
                  <a:pt x="90" y="0"/>
                  <a:pt x="114" y="24"/>
                  <a:pt x="114" y="60"/>
                </a:cubicBezTo>
                <a:cubicBezTo>
                  <a:pt x="114" y="90"/>
                  <a:pt x="90" y="114"/>
                  <a:pt x="60" y="114"/>
                </a:cubicBezTo>
                <a:cubicBezTo>
                  <a:pt x="24" y="114"/>
                  <a:pt x="0" y="90"/>
                  <a:pt x="0" y="60"/>
                </a:cubicBezTo>
                <a:cubicBezTo>
                  <a:pt x="0" y="24"/>
                  <a:pt x="24" y="0"/>
                  <a:pt x="60" y="0"/>
                </a:cubicBezTo>
                <a:lnTo>
                  <a:pt x="60" y="0"/>
                </a:lnTo>
                <a:lnTo>
                  <a:pt x="60" y="0"/>
                </a:lnTo>
                <a:cubicBezTo>
                  <a:pt x="24" y="0"/>
                  <a:pt x="0" y="24"/>
                  <a:pt x="0" y="60"/>
                </a:cubicBezTo>
                <a:cubicBezTo>
                  <a:pt x="0" y="90"/>
                  <a:pt x="24" y="114"/>
                  <a:pt x="60" y="114"/>
                </a:cubicBezTo>
                <a:cubicBezTo>
                  <a:pt x="90" y="114"/>
                  <a:pt x="114" y="90"/>
                  <a:pt x="114" y="60"/>
                </a:cubicBezTo>
                <a:cubicBezTo>
                  <a:pt x="114" y="24"/>
                  <a:pt x="90" y="0"/>
                  <a:pt x="6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91" name="Freeform 1125"/>
          <p:cNvSpPr>
            <a:spLocks noChangeArrowheads="1"/>
          </p:cNvSpPr>
          <p:nvPr/>
        </p:nvSpPr>
        <p:spPr bwMode="auto">
          <a:xfrm>
            <a:off x="15878696" y="8356431"/>
            <a:ext cx="111972" cy="100781"/>
          </a:xfrm>
          <a:custGeom>
            <a:avLst/>
            <a:gdLst>
              <a:gd name="T0" fmla="*/ 43 w 86"/>
              <a:gd name="T1" fmla="*/ 78 h 79"/>
              <a:gd name="T2" fmla="*/ 43 w 86"/>
              <a:gd name="T3" fmla="*/ 78 h 79"/>
              <a:gd name="T4" fmla="*/ 0 w 86"/>
              <a:gd name="T5" fmla="*/ 36 h 79"/>
              <a:gd name="T6" fmla="*/ 43 w 86"/>
              <a:gd name="T7" fmla="*/ 0 h 79"/>
              <a:gd name="T8" fmla="*/ 85 w 86"/>
              <a:gd name="T9" fmla="*/ 36 h 79"/>
              <a:gd name="T10" fmla="*/ 43 w 86"/>
              <a:gd name="T11" fmla="*/ 78 h 79"/>
            </a:gdLst>
            <a:ahLst/>
            <a:cxnLst>
              <a:cxn ang="0">
                <a:pos x="T0" y="T1"/>
              </a:cxn>
              <a:cxn ang="0">
                <a:pos x="T2" y="T3"/>
              </a:cxn>
              <a:cxn ang="0">
                <a:pos x="T4" y="T5"/>
              </a:cxn>
              <a:cxn ang="0">
                <a:pos x="T6" y="T7"/>
              </a:cxn>
              <a:cxn ang="0">
                <a:pos x="T8" y="T9"/>
              </a:cxn>
              <a:cxn ang="0">
                <a:pos x="T10" y="T11"/>
              </a:cxn>
            </a:cxnLst>
            <a:rect l="0" t="0" r="r" b="b"/>
            <a:pathLst>
              <a:path w="86" h="79">
                <a:moveTo>
                  <a:pt x="43" y="78"/>
                </a:moveTo>
                <a:lnTo>
                  <a:pt x="43" y="78"/>
                </a:lnTo>
                <a:cubicBezTo>
                  <a:pt x="18" y="78"/>
                  <a:pt x="0" y="60"/>
                  <a:pt x="0" y="36"/>
                </a:cubicBezTo>
                <a:cubicBezTo>
                  <a:pt x="0" y="18"/>
                  <a:pt x="18" y="0"/>
                  <a:pt x="43" y="0"/>
                </a:cubicBezTo>
                <a:cubicBezTo>
                  <a:pt x="61" y="0"/>
                  <a:pt x="85" y="18"/>
                  <a:pt x="85" y="36"/>
                </a:cubicBezTo>
                <a:cubicBezTo>
                  <a:pt x="85" y="60"/>
                  <a:pt x="61" y="78"/>
                  <a:pt x="43" y="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92" name="Freeform 1126"/>
          <p:cNvSpPr>
            <a:spLocks noChangeArrowheads="1"/>
          </p:cNvSpPr>
          <p:nvPr/>
        </p:nvSpPr>
        <p:spPr bwMode="auto">
          <a:xfrm>
            <a:off x="15878696" y="8345230"/>
            <a:ext cx="111972" cy="106378"/>
          </a:xfrm>
          <a:custGeom>
            <a:avLst/>
            <a:gdLst>
              <a:gd name="T0" fmla="*/ 43 w 86"/>
              <a:gd name="T1" fmla="*/ 6 h 85"/>
              <a:gd name="T2" fmla="*/ 43 w 86"/>
              <a:gd name="T3" fmla="*/ 6 h 85"/>
              <a:gd name="T4" fmla="*/ 79 w 86"/>
              <a:gd name="T5" fmla="*/ 42 h 85"/>
              <a:gd name="T6" fmla="*/ 43 w 86"/>
              <a:gd name="T7" fmla="*/ 84 h 85"/>
              <a:gd name="T8" fmla="*/ 0 w 86"/>
              <a:gd name="T9" fmla="*/ 42 h 85"/>
              <a:gd name="T10" fmla="*/ 43 w 86"/>
              <a:gd name="T11" fmla="*/ 6 h 85"/>
              <a:gd name="T12" fmla="*/ 43 w 86"/>
              <a:gd name="T13" fmla="*/ 0 h 85"/>
              <a:gd name="T14" fmla="*/ 43 w 86"/>
              <a:gd name="T15" fmla="*/ 0 h 85"/>
              <a:gd name="T16" fmla="*/ 0 w 86"/>
              <a:gd name="T17" fmla="*/ 42 h 85"/>
              <a:gd name="T18" fmla="*/ 43 w 86"/>
              <a:gd name="T19" fmla="*/ 84 h 85"/>
              <a:gd name="T20" fmla="*/ 85 w 86"/>
              <a:gd name="T21" fmla="*/ 42 h 85"/>
              <a:gd name="T22" fmla="*/ 43 w 86"/>
              <a:gd name="T23" fmla="*/ 0 h 85"/>
              <a:gd name="T24" fmla="*/ 43 w 86"/>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5">
                <a:moveTo>
                  <a:pt x="43" y="6"/>
                </a:moveTo>
                <a:lnTo>
                  <a:pt x="43" y="6"/>
                </a:lnTo>
                <a:cubicBezTo>
                  <a:pt x="61" y="6"/>
                  <a:pt x="79" y="24"/>
                  <a:pt x="79" y="42"/>
                </a:cubicBezTo>
                <a:cubicBezTo>
                  <a:pt x="79" y="66"/>
                  <a:pt x="61" y="84"/>
                  <a:pt x="43" y="84"/>
                </a:cubicBezTo>
                <a:cubicBezTo>
                  <a:pt x="18" y="84"/>
                  <a:pt x="0" y="66"/>
                  <a:pt x="0" y="42"/>
                </a:cubicBezTo>
                <a:cubicBezTo>
                  <a:pt x="0" y="24"/>
                  <a:pt x="18" y="6"/>
                  <a:pt x="43" y="6"/>
                </a:cubicBezTo>
                <a:lnTo>
                  <a:pt x="43" y="0"/>
                </a:lnTo>
                <a:lnTo>
                  <a:pt x="43" y="0"/>
                </a:lnTo>
                <a:cubicBezTo>
                  <a:pt x="18" y="0"/>
                  <a:pt x="0" y="18"/>
                  <a:pt x="0" y="42"/>
                </a:cubicBezTo>
                <a:cubicBezTo>
                  <a:pt x="0" y="66"/>
                  <a:pt x="18" y="84"/>
                  <a:pt x="43" y="84"/>
                </a:cubicBezTo>
                <a:cubicBezTo>
                  <a:pt x="67" y="84"/>
                  <a:pt x="85" y="66"/>
                  <a:pt x="85" y="42"/>
                </a:cubicBezTo>
                <a:cubicBezTo>
                  <a:pt x="85" y="18"/>
                  <a:pt x="67" y="0"/>
                  <a:pt x="43" y="0"/>
                </a:cubicBezTo>
                <a:lnTo>
                  <a:pt x="4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93" name="Freeform 1127"/>
          <p:cNvSpPr>
            <a:spLocks noChangeArrowheads="1"/>
          </p:cNvSpPr>
          <p:nvPr/>
        </p:nvSpPr>
        <p:spPr bwMode="auto">
          <a:xfrm>
            <a:off x="15094891" y="8860337"/>
            <a:ext cx="274333" cy="274347"/>
          </a:xfrm>
          <a:custGeom>
            <a:avLst/>
            <a:gdLst>
              <a:gd name="T0" fmla="*/ 109 w 218"/>
              <a:gd name="T1" fmla="*/ 217 h 218"/>
              <a:gd name="T2" fmla="*/ 109 w 218"/>
              <a:gd name="T3" fmla="*/ 217 h 218"/>
              <a:gd name="T4" fmla="*/ 0 w 218"/>
              <a:gd name="T5" fmla="*/ 109 h 218"/>
              <a:gd name="T6" fmla="*/ 109 w 218"/>
              <a:gd name="T7" fmla="*/ 0 h 218"/>
              <a:gd name="T8" fmla="*/ 217 w 218"/>
              <a:gd name="T9" fmla="*/ 109 h 218"/>
              <a:gd name="T10" fmla="*/ 109 w 218"/>
              <a:gd name="T11" fmla="*/ 217 h 218"/>
            </a:gdLst>
            <a:ahLst/>
            <a:cxnLst>
              <a:cxn ang="0">
                <a:pos x="T0" y="T1"/>
              </a:cxn>
              <a:cxn ang="0">
                <a:pos x="T2" y="T3"/>
              </a:cxn>
              <a:cxn ang="0">
                <a:pos x="T4" y="T5"/>
              </a:cxn>
              <a:cxn ang="0">
                <a:pos x="T6" y="T7"/>
              </a:cxn>
              <a:cxn ang="0">
                <a:pos x="T8" y="T9"/>
              </a:cxn>
              <a:cxn ang="0">
                <a:pos x="T10" y="T11"/>
              </a:cxn>
            </a:cxnLst>
            <a:rect l="0" t="0" r="r" b="b"/>
            <a:pathLst>
              <a:path w="218" h="218">
                <a:moveTo>
                  <a:pt x="109" y="217"/>
                </a:moveTo>
                <a:lnTo>
                  <a:pt x="109" y="217"/>
                </a:lnTo>
                <a:cubicBezTo>
                  <a:pt x="48" y="217"/>
                  <a:pt x="0" y="169"/>
                  <a:pt x="0" y="109"/>
                </a:cubicBezTo>
                <a:cubicBezTo>
                  <a:pt x="0" y="48"/>
                  <a:pt x="48" y="0"/>
                  <a:pt x="109" y="0"/>
                </a:cubicBezTo>
                <a:cubicBezTo>
                  <a:pt x="169" y="0"/>
                  <a:pt x="217" y="48"/>
                  <a:pt x="217" y="109"/>
                </a:cubicBezTo>
                <a:cubicBezTo>
                  <a:pt x="217" y="169"/>
                  <a:pt x="169" y="217"/>
                  <a:pt x="109" y="21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94" name="Freeform 1128"/>
          <p:cNvSpPr>
            <a:spLocks noChangeArrowheads="1"/>
          </p:cNvSpPr>
          <p:nvPr/>
        </p:nvSpPr>
        <p:spPr bwMode="auto">
          <a:xfrm>
            <a:off x="15094891" y="8860337"/>
            <a:ext cx="274333" cy="274347"/>
          </a:xfrm>
          <a:custGeom>
            <a:avLst/>
            <a:gdLst>
              <a:gd name="T0" fmla="*/ 109 w 218"/>
              <a:gd name="T1" fmla="*/ 0 h 218"/>
              <a:gd name="T2" fmla="*/ 109 w 218"/>
              <a:gd name="T3" fmla="*/ 0 h 218"/>
              <a:gd name="T4" fmla="*/ 217 w 218"/>
              <a:gd name="T5" fmla="*/ 109 h 218"/>
              <a:gd name="T6" fmla="*/ 109 w 218"/>
              <a:gd name="T7" fmla="*/ 217 h 218"/>
              <a:gd name="T8" fmla="*/ 0 w 218"/>
              <a:gd name="T9" fmla="*/ 109 h 218"/>
              <a:gd name="T10" fmla="*/ 109 w 218"/>
              <a:gd name="T11" fmla="*/ 0 h 218"/>
              <a:gd name="T12" fmla="*/ 109 w 218"/>
              <a:gd name="T13" fmla="*/ 0 h 218"/>
              <a:gd name="T14" fmla="*/ 109 w 218"/>
              <a:gd name="T15" fmla="*/ 0 h 218"/>
              <a:gd name="T16" fmla="*/ 0 w 218"/>
              <a:gd name="T17" fmla="*/ 109 h 218"/>
              <a:gd name="T18" fmla="*/ 109 w 218"/>
              <a:gd name="T19" fmla="*/ 217 h 218"/>
              <a:gd name="T20" fmla="*/ 217 w 218"/>
              <a:gd name="T21" fmla="*/ 109 h 218"/>
              <a:gd name="T22" fmla="*/ 109 w 218"/>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8" h="218">
                <a:moveTo>
                  <a:pt x="109" y="0"/>
                </a:moveTo>
                <a:lnTo>
                  <a:pt x="109" y="0"/>
                </a:lnTo>
                <a:cubicBezTo>
                  <a:pt x="169" y="0"/>
                  <a:pt x="217" y="48"/>
                  <a:pt x="217" y="109"/>
                </a:cubicBezTo>
                <a:cubicBezTo>
                  <a:pt x="217" y="169"/>
                  <a:pt x="169" y="217"/>
                  <a:pt x="109" y="217"/>
                </a:cubicBezTo>
                <a:cubicBezTo>
                  <a:pt x="48" y="217"/>
                  <a:pt x="0" y="169"/>
                  <a:pt x="0" y="109"/>
                </a:cubicBezTo>
                <a:cubicBezTo>
                  <a:pt x="0" y="48"/>
                  <a:pt x="48" y="0"/>
                  <a:pt x="109" y="0"/>
                </a:cubicBezTo>
                <a:lnTo>
                  <a:pt x="109" y="0"/>
                </a:lnTo>
                <a:lnTo>
                  <a:pt x="109" y="0"/>
                </a:lnTo>
                <a:cubicBezTo>
                  <a:pt x="48" y="0"/>
                  <a:pt x="0" y="48"/>
                  <a:pt x="0" y="109"/>
                </a:cubicBezTo>
                <a:cubicBezTo>
                  <a:pt x="0" y="169"/>
                  <a:pt x="48" y="217"/>
                  <a:pt x="109" y="217"/>
                </a:cubicBezTo>
                <a:cubicBezTo>
                  <a:pt x="169" y="217"/>
                  <a:pt x="217" y="169"/>
                  <a:pt x="217" y="109"/>
                </a:cubicBezTo>
                <a:cubicBezTo>
                  <a:pt x="217" y="48"/>
                  <a:pt x="169" y="0"/>
                  <a:pt x="10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95" name="Freeform 1129"/>
          <p:cNvSpPr>
            <a:spLocks noChangeArrowheads="1"/>
          </p:cNvSpPr>
          <p:nvPr/>
        </p:nvSpPr>
        <p:spPr bwMode="auto">
          <a:xfrm>
            <a:off x="15346832" y="8031691"/>
            <a:ext cx="145562" cy="145573"/>
          </a:xfrm>
          <a:custGeom>
            <a:avLst/>
            <a:gdLst>
              <a:gd name="T0" fmla="*/ 54 w 116"/>
              <a:gd name="T1" fmla="*/ 114 h 115"/>
              <a:gd name="T2" fmla="*/ 54 w 116"/>
              <a:gd name="T3" fmla="*/ 114 h 115"/>
              <a:gd name="T4" fmla="*/ 0 w 116"/>
              <a:gd name="T5" fmla="*/ 54 h 115"/>
              <a:gd name="T6" fmla="*/ 54 w 116"/>
              <a:gd name="T7" fmla="*/ 0 h 115"/>
              <a:gd name="T8" fmla="*/ 115 w 116"/>
              <a:gd name="T9" fmla="*/ 54 h 115"/>
              <a:gd name="T10" fmla="*/ 54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54" y="114"/>
                </a:moveTo>
                <a:lnTo>
                  <a:pt x="54" y="114"/>
                </a:lnTo>
                <a:cubicBezTo>
                  <a:pt x="24" y="114"/>
                  <a:pt x="0" y="90"/>
                  <a:pt x="0" y="54"/>
                </a:cubicBezTo>
                <a:cubicBezTo>
                  <a:pt x="0" y="24"/>
                  <a:pt x="24" y="0"/>
                  <a:pt x="54" y="0"/>
                </a:cubicBezTo>
                <a:cubicBezTo>
                  <a:pt x="91" y="0"/>
                  <a:pt x="115" y="24"/>
                  <a:pt x="115" y="54"/>
                </a:cubicBezTo>
                <a:cubicBezTo>
                  <a:pt x="115" y="90"/>
                  <a:pt x="91" y="114"/>
                  <a:pt x="54"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96" name="Freeform 1130"/>
          <p:cNvSpPr>
            <a:spLocks noChangeArrowheads="1"/>
          </p:cNvSpPr>
          <p:nvPr/>
        </p:nvSpPr>
        <p:spPr bwMode="auto">
          <a:xfrm>
            <a:off x="15346832" y="8031691"/>
            <a:ext cx="145562" cy="145573"/>
          </a:xfrm>
          <a:custGeom>
            <a:avLst/>
            <a:gdLst>
              <a:gd name="T0" fmla="*/ 54 w 116"/>
              <a:gd name="T1" fmla="*/ 0 h 115"/>
              <a:gd name="T2" fmla="*/ 54 w 116"/>
              <a:gd name="T3" fmla="*/ 0 h 115"/>
              <a:gd name="T4" fmla="*/ 115 w 116"/>
              <a:gd name="T5" fmla="*/ 54 h 115"/>
              <a:gd name="T6" fmla="*/ 54 w 116"/>
              <a:gd name="T7" fmla="*/ 114 h 115"/>
              <a:gd name="T8" fmla="*/ 0 w 116"/>
              <a:gd name="T9" fmla="*/ 54 h 115"/>
              <a:gd name="T10" fmla="*/ 54 w 116"/>
              <a:gd name="T11" fmla="*/ 0 h 115"/>
              <a:gd name="T12" fmla="*/ 54 w 116"/>
              <a:gd name="T13" fmla="*/ 0 h 115"/>
              <a:gd name="T14" fmla="*/ 54 w 116"/>
              <a:gd name="T15" fmla="*/ 0 h 115"/>
              <a:gd name="T16" fmla="*/ 0 w 116"/>
              <a:gd name="T17" fmla="*/ 54 h 115"/>
              <a:gd name="T18" fmla="*/ 54 w 116"/>
              <a:gd name="T19" fmla="*/ 114 h 115"/>
              <a:gd name="T20" fmla="*/ 115 w 116"/>
              <a:gd name="T21" fmla="*/ 54 h 115"/>
              <a:gd name="T22" fmla="*/ 54 w 116"/>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5">
                <a:moveTo>
                  <a:pt x="54" y="0"/>
                </a:moveTo>
                <a:lnTo>
                  <a:pt x="54" y="0"/>
                </a:lnTo>
                <a:cubicBezTo>
                  <a:pt x="91" y="0"/>
                  <a:pt x="115" y="24"/>
                  <a:pt x="115" y="54"/>
                </a:cubicBezTo>
                <a:cubicBezTo>
                  <a:pt x="115" y="90"/>
                  <a:pt x="91" y="114"/>
                  <a:pt x="54" y="114"/>
                </a:cubicBezTo>
                <a:cubicBezTo>
                  <a:pt x="24" y="114"/>
                  <a:pt x="0" y="90"/>
                  <a:pt x="0" y="54"/>
                </a:cubicBezTo>
                <a:cubicBezTo>
                  <a:pt x="0" y="24"/>
                  <a:pt x="24" y="0"/>
                  <a:pt x="54" y="0"/>
                </a:cubicBezTo>
                <a:lnTo>
                  <a:pt x="54" y="0"/>
                </a:lnTo>
                <a:lnTo>
                  <a:pt x="54" y="0"/>
                </a:lnTo>
                <a:cubicBezTo>
                  <a:pt x="24" y="0"/>
                  <a:pt x="0" y="24"/>
                  <a:pt x="0" y="54"/>
                </a:cubicBezTo>
                <a:cubicBezTo>
                  <a:pt x="0" y="90"/>
                  <a:pt x="24" y="114"/>
                  <a:pt x="54" y="114"/>
                </a:cubicBezTo>
                <a:cubicBezTo>
                  <a:pt x="91" y="114"/>
                  <a:pt x="115" y="90"/>
                  <a:pt x="115" y="54"/>
                </a:cubicBezTo>
                <a:cubicBezTo>
                  <a:pt x="115" y="24"/>
                  <a:pt x="91" y="0"/>
                  <a:pt x="5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97" name="Freeform 1131"/>
          <p:cNvSpPr>
            <a:spLocks noChangeArrowheads="1"/>
          </p:cNvSpPr>
          <p:nvPr/>
        </p:nvSpPr>
        <p:spPr bwMode="auto">
          <a:xfrm>
            <a:off x="15570776" y="8658775"/>
            <a:ext cx="145562" cy="145573"/>
          </a:xfrm>
          <a:custGeom>
            <a:avLst/>
            <a:gdLst>
              <a:gd name="T0" fmla="*/ 60 w 116"/>
              <a:gd name="T1" fmla="*/ 115 h 116"/>
              <a:gd name="T2" fmla="*/ 60 w 116"/>
              <a:gd name="T3" fmla="*/ 115 h 116"/>
              <a:gd name="T4" fmla="*/ 0 w 116"/>
              <a:gd name="T5" fmla="*/ 55 h 116"/>
              <a:gd name="T6" fmla="*/ 60 w 116"/>
              <a:gd name="T7" fmla="*/ 0 h 116"/>
              <a:gd name="T8" fmla="*/ 115 w 116"/>
              <a:gd name="T9" fmla="*/ 55 h 116"/>
              <a:gd name="T10" fmla="*/ 60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60" y="115"/>
                </a:moveTo>
                <a:lnTo>
                  <a:pt x="60" y="115"/>
                </a:lnTo>
                <a:cubicBezTo>
                  <a:pt x="24" y="115"/>
                  <a:pt x="0" y="85"/>
                  <a:pt x="0" y="55"/>
                </a:cubicBezTo>
                <a:cubicBezTo>
                  <a:pt x="0" y="25"/>
                  <a:pt x="24" y="0"/>
                  <a:pt x="60" y="0"/>
                </a:cubicBezTo>
                <a:cubicBezTo>
                  <a:pt x="90" y="0"/>
                  <a:pt x="115" y="25"/>
                  <a:pt x="115" y="55"/>
                </a:cubicBezTo>
                <a:cubicBezTo>
                  <a:pt x="115" y="85"/>
                  <a:pt x="90" y="115"/>
                  <a:pt x="60"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98" name="Freeform 1132"/>
          <p:cNvSpPr>
            <a:spLocks noChangeArrowheads="1"/>
          </p:cNvSpPr>
          <p:nvPr/>
        </p:nvSpPr>
        <p:spPr bwMode="auto">
          <a:xfrm>
            <a:off x="15570776" y="8658775"/>
            <a:ext cx="145562" cy="145573"/>
          </a:xfrm>
          <a:custGeom>
            <a:avLst/>
            <a:gdLst>
              <a:gd name="T0" fmla="*/ 60 w 116"/>
              <a:gd name="T1" fmla="*/ 0 h 116"/>
              <a:gd name="T2" fmla="*/ 60 w 116"/>
              <a:gd name="T3" fmla="*/ 0 h 116"/>
              <a:gd name="T4" fmla="*/ 115 w 116"/>
              <a:gd name="T5" fmla="*/ 55 h 116"/>
              <a:gd name="T6" fmla="*/ 60 w 116"/>
              <a:gd name="T7" fmla="*/ 115 h 116"/>
              <a:gd name="T8" fmla="*/ 0 w 116"/>
              <a:gd name="T9" fmla="*/ 55 h 116"/>
              <a:gd name="T10" fmla="*/ 60 w 116"/>
              <a:gd name="T11" fmla="*/ 0 h 116"/>
              <a:gd name="T12" fmla="*/ 60 w 116"/>
              <a:gd name="T13" fmla="*/ 0 h 116"/>
              <a:gd name="T14" fmla="*/ 60 w 116"/>
              <a:gd name="T15" fmla="*/ 0 h 116"/>
              <a:gd name="T16" fmla="*/ 0 w 116"/>
              <a:gd name="T17" fmla="*/ 55 h 116"/>
              <a:gd name="T18" fmla="*/ 60 w 116"/>
              <a:gd name="T19" fmla="*/ 115 h 116"/>
              <a:gd name="T20" fmla="*/ 115 w 116"/>
              <a:gd name="T21" fmla="*/ 55 h 116"/>
              <a:gd name="T22" fmla="*/ 60 w 116"/>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6">
                <a:moveTo>
                  <a:pt x="60" y="0"/>
                </a:moveTo>
                <a:lnTo>
                  <a:pt x="60" y="0"/>
                </a:lnTo>
                <a:cubicBezTo>
                  <a:pt x="90" y="0"/>
                  <a:pt x="115" y="25"/>
                  <a:pt x="115" y="55"/>
                </a:cubicBezTo>
                <a:cubicBezTo>
                  <a:pt x="115" y="85"/>
                  <a:pt x="90" y="115"/>
                  <a:pt x="60" y="115"/>
                </a:cubicBezTo>
                <a:cubicBezTo>
                  <a:pt x="24" y="115"/>
                  <a:pt x="0" y="85"/>
                  <a:pt x="0" y="55"/>
                </a:cubicBezTo>
                <a:cubicBezTo>
                  <a:pt x="0" y="25"/>
                  <a:pt x="24" y="0"/>
                  <a:pt x="60" y="0"/>
                </a:cubicBezTo>
                <a:lnTo>
                  <a:pt x="60" y="0"/>
                </a:lnTo>
                <a:lnTo>
                  <a:pt x="60" y="0"/>
                </a:lnTo>
                <a:cubicBezTo>
                  <a:pt x="24" y="0"/>
                  <a:pt x="0" y="25"/>
                  <a:pt x="0" y="55"/>
                </a:cubicBezTo>
                <a:cubicBezTo>
                  <a:pt x="0" y="91"/>
                  <a:pt x="24" y="115"/>
                  <a:pt x="60" y="115"/>
                </a:cubicBezTo>
                <a:cubicBezTo>
                  <a:pt x="90" y="115"/>
                  <a:pt x="115" y="91"/>
                  <a:pt x="115" y="55"/>
                </a:cubicBezTo>
                <a:cubicBezTo>
                  <a:pt x="115" y="25"/>
                  <a:pt x="90" y="0"/>
                  <a:pt x="6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699" name="Freeform 1133"/>
          <p:cNvSpPr>
            <a:spLocks noChangeArrowheads="1"/>
          </p:cNvSpPr>
          <p:nvPr/>
        </p:nvSpPr>
        <p:spPr bwMode="auto">
          <a:xfrm>
            <a:off x="15050106" y="8697966"/>
            <a:ext cx="145562" cy="145573"/>
          </a:xfrm>
          <a:custGeom>
            <a:avLst/>
            <a:gdLst>
              <a:gd name="T0" fmla="*/ 60 w 115"/>
              <a:gd name="T1" fmla="*/ 115 h 116"/>
              <a:gd name="T2" fmla="*/ 60 w 115"/>
              <a:gd name="T3" fmla="*/ 115 h 116"/>
              <a:gd name="T4" fmla="*/ 0 w 115"/>
              <a:gd name="T5" fmla="*/ 55 h 116"/>
              <a:gd name="T6" fmla="*/ 60 w 115"/>
              <a:gd name="T7" fmla="*/ 0 h 116"/>
              <a:gd name="T8" fmla="*/ 114 w 115"/>
              <a:gd name="T9" fmla="*/ 55 h 116"/>
              <a:gd name="T10" fmla="*/ 60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60" y="115"/>
                </a:moveTo>
                <a:lnTo>
                  <a:pt x="60" y="115"/>
                </a:lnTo>
                <a:cubicBezTo>
                  <a:pt x="24" y="115"/>
                  <a:pt x="0" y="91"/>
                  <a:pt x="0" y="55"/>
                </a:cubicBezTo>
                <a:cubicBezTo>
                  <a:pt x="0" y="25"/>
                  <a:pt x="24" y="0"/>
                  <a:pt x="60" y="0"/>
                </a:cubicBezTo>
                <a:cubicBezTo>
                  <a:pt x="90" y="0"/>
                  <a:pt x="114" y="25"/>
                  <a:pt x="114" y="55"/>
                </a:cubicBezTo>
                <a:cubicBezTo>
                  <a:pt x="114" y="91"/>
                  <a:pt x="90" y="115"/>
                  <a:pt x="60"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00" name="Freeform 1134"/>
          <p:cNvSpPr>
            <a:spLocks noChangeArrowheads="1"/>
          </p:cNvSpPr>
          <p:nvPr/>
        </p:nvSpPr>
        <p:spPr bwMode="auto">
          <a:xfrm>
            <a:off x="15050106" y="8697966"/>
            <a:ext cx="145562" cy="145573"/>
          </a:xfrm>
          <a:custGeom>
            <a:avLst/>
            <a:gdLst>
              <a:gd name="T0" fmla="*/ 60 w 115"/>
              <a:gd name="T1" fmla="*/ 0 h 116"/>
              <a:gd name="T2" fmla="*/ 60 w 115"/>
              <a:gd name="T3" fmla="*/ 0 h 116"/>
              <a:gd name="T4" fmla="*/ 114 w 115"/>
              <a:gd name="T5" fmla="*/ 55 h 116"/>
              <a:gd name="T6" fmla="*/ 60 w 115"/>
              <a:gd name="T7" fmla="*/ 115 h 116"/>
              <a:gd name="T8" fmla="*/ 0 w 115"/>
              <a:gd name="T9" fmla="*/ 55 h 116"/>
              <a:gd name="T10" fmla="*/ 60 w 115"/>
              <a:gd name="T11" fmla="*/ 0 h 116"/>
              <a:gd name="T12" fmla="*/ 60 w 115"/>
              <a:gd name="T13" fmla="*/ 0 h 116"/>
              <a:gd name="T14" fmla="*/ 60 w 115"/>
              <a:gd name="T15" fmla="*/ 0 h 116"/>
              <a:gd name="T16" fmla="*/ 0 w 115"/>
              <a:gd name="T17" fmla="*/ 55 h 116"/>
              <a:gd name="T18" fmla="*/ 60 w 115"/>
              <a:gd name="T19" fmla="*/ 115 h 116"/>
              <a:gd name="T20" fmla="*/ 114 w 115"/>
              <a:gd name="T21" fmla="*/ 55 h 116"/>
              <a:gd name="T22" fmla="*/ 60 w 115"/>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6">
                <a:moveTo>
                  <a:pt x="60" y="0"/>
                </a:moveTo>
                <a:lnTo>
                  <a:pt x="60" y="0"/>
                </a:lnTo>
                <a:cubicBezTo>
                  <a:pt x="90" y="0"/>
                  <a:pt x="114" y="25"/>
                  <a:pt x="114" y="55"/>
                </a:cubicBezTo>
                <a:cubicBezTo>
                  <a:pt x="114" y="85"/>
                  <a:pt x="90" y="115"/>
                  <a:pt x="60" y="115"/>
                </a:cubicBezTo>
                <a:cubicBezTo>
                  <a:pt x="30" y="115"/>
                  <a:pt x="0" y="85"/>
                  <a:pt x="0" y="55"/>
                </a:cubicBezTo>
                <a:cubicBezTo>
                  <a:pt x="0" y="25"/>
                  <a:pt x="30" y="0"/>
                  <a:pt x="60" y="0"/>
                </a:cubicBezTo>
                <a:lnTo>
                  <a:pt x="60" y="0"/>
                </a:lnTo>
                <a:lnTo>
                  <a:pt x="60" y="0"/>
                </a:lnTo>
                <a:cubicBezTo>
                  <a:pt x="24" y="0"/>
                  <a:pt x="0" y="25"/>
                  <a:pt x="0" y="55"/>
                </a:cubicBezTo>
                <a:cubicBezTo>
                  <a:pt x="0" y="91"/>
                  <a:pt x="24" y="115"/>
                  <a:pt x="60" y="115"/>
                </a:cubicBezTo>
                <a:cubicBezTo>
                  <a:pt x="90" y="115"/>
                  <a:pt x="114" y="91"/>
                  <a:pt x="114" y="55"/>
                </a:cubicBezTo>
                <a:cubicBezTo>
                  <a:pt x="114" y="25"/>
                  <a:pt x="90" y="0"/>
                  <a:pt x="6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01" name="Freeform 1135"/>
          <p:cNvSpPr>
            <a:spLocks noChangeArrowheads="1"/>
          </p:cNvSpPr>
          <p:nvPr/>
        </p:nvSpPr>
        <p:spPr bwMode="auto">
          <a:xfrm>
            <a:off x="15699543" y="9073097"/>
            <a:ext cx="145562" cy="145573"/>
          </a:xfrm>
          <a:custGeom>
            <a:avLst/>
            <a:gdLst>
              <a:gd name="T0" fmla="*/ 54 w 115"/>
              <a:gd name="T1" fmla="*/ 115 h 116"/>
              <a:gd name="T2" fmla="*/ 54 w 115"/>
              <a:gd name="T3" fmla="*/ 115 h 116"/>
              <a:gd name="T4" fmla="*/ 0 w 115"/>
              <a:gd name="T5" fmla="*/ 54 h 116"/>
              <a:gd name="T6" fmla="*/ 54 w 115"/>
              <a:gd name="T7" fmla="*/ 0 h 116"/>
              <a:gd name="T8" fmla="*/ 114 w 115"/>
              <a:gd name="T9" fmla="*/ 54 h 116"/>
              <a:gd name="T10" fmla="*/ 54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54" y="115"/>
                </a:moveTo>
                <a:lnTo>
                  <a:pt x="54" y="115"/>
                </a:lnTo>
                <a:cubicBezTo>
                  <a:pt x="24" y="115"/>
                  <a:pt x="0" y="91"/>
                  <a:pt x="0" y="54"/>
                </a:cubicBezTo>
                <a:cubicBezTo>
                  <a:pt x="0" y="24"/>
                  <a:pt x="24" y="0"/>
                  <a:pt x="54" y="0"/>
                </a:cubicBezTo>
                <a:cubicBezTo>
                  <a:pt x="90" y="0"/>
                  <a:pt x="114" y="24"/>
                  <a:pt x="114" y="54"/>
                </a:cubicBezTo>
                <a:cubicBezTo>
                  <a:pt x="114" y="91"/>
                  <a:pt x="90" y="115"/>
                  <a:pt x="54"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02" name="Freeform 1136"/>
          <p:cNvSpPr>
            <a:spLocks noChangeArrowheads="1"/>
          </p:cNvSpPr>
          <p:nvPr/>
        </p:nvSpPr>
        <p:spPr bwMode="auto">
          <a:xfrm>
            <a:off x="15699543" y="9073097"/>
            <a:ext cx="145562" cy="145573"/>
          </a:xfrm>
          <a:custGeom>
            <a:avLst/>
            <a:gdLst>
              <a:gd name="T0" fmla="*/ 54 w 115"/>
              <a:gd name="T1" fmla="*/ 0 h 116"/>
              <a:gd name="T2" fmla="*/ 54 w 115"/>
              <a:gd name="T3" fmla="*/ 0 h 116"/>
              <a:gd name="T4" fmla="*/ 114 w 115"/>
              <a:gd name="T5" fmla="*/ 54 h 116"/>
              <a:gd name="T6" fmla="*/ 54 w 115"/>
              <a:gd name="T7" fmla="*/ 115 h 116"/>
              <a:gd name="T8" fmla="*/ 0 w 115"/>
              <a:gd name="T9" fmla="*/ 54 h 116"/>
              <a:gd name="T10" fmla="*/ 54 w 115"/>
              <a:gd name="T11" fmla="*/ 0 h 116"/>
              <a:gd name="T12" fmla="*/ 54 w 115"/>
              <a:gd name="T13" fmla="*/ 0 h 116"/>
              <a:gd name="T14" fmla="*/ 54 w 115"/>
              <a:gd name="T15" fmla="*/ 0 h 116"/>
              <a:gd name="T16" fmla="*/ 0 w 115"/>
              <a:gd name="T17" fmla="*/ 54 h 116"/>
              <a:gd name="T18" fmla="*/ 54 w 115"/>
              <a:gd name="T19" fmla="*/ 115 h 116"/>
              <a:gd name="T20" fmla="*/ 114 w 115"/>
              <a:gd name="T21" fmla="*/ 54 h 116"/>
              <a:gd name="T22" fmla="*/ 54 w 115"/>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6">
                <a:moveTo>
                  <a:pt x="54" y="0"/>
                </a:moveTo>
                <a:lnTo>
                  <a:pt x="54" y="0"/>
                </a:lnTo>
                <a:cubicBezTo>
                  <a:pt x="90" y="0"/>
                  <a:pt x="114" y="24"/>
                  <a:pt x="114" y="54"/>
                </a:cubicBezTo>
                <a:cubicBezTo>
                  <a:pt x="114" y="85"/>
                  <a:pt x="90" y="115"/>
                  <a:pt x="54" y="115"/>
                </a:cubicBezTo>
                <a:cubicBezTo>
                  <a:pt x="24" y="115"/>
                  <a:pt x="0" y="85"/>
                  <a:pt x="0" y="54"/>
                </a:cubicBezTo>
                <a:cubicBezTo>
                  <a:pt x="0" y="24"/>
                  <a:pt x="24" y="0"/>
                  <a:pt x="54" y="0"/>
                </a:cubicBezTo>
                <a:lnTo>
                  <a:pt x="54" y="0"/>
                </a:lnTo>
                <a:lnTo>
                  <a:pt x="54" y="0"/>
                </a:lnTo>
                <a:cubicBezTo>
                  <a:pt x="24" y="0"/>
                  <a:pt x="0" y="24"/>
                  <a:pt x="0" y="54"/>
                </a:cubicBezTo>
                <a:cubicBezTo>
                  <a:pt x="0" y="91"/>
                  <a:pt x="24" y="115"/>
                  <a:pt x="54" y="115"/>
                </a:cubicBezTo>
                <a:cubicBezTo>
                  <a:pt x="90" y="115"/>
                  <a:pt x="114" y="91"/>
                  <a:pt x="114" y="54"/>
                </a:cubicBezTo>
                <a:cubicBezTo>
                  <a:pt x="114" y="24"/>
                  <a:pt x="90" y="0"/>
                  <a:pt x="5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03" name="Freeform 1137"/>
          <p:cNvSpPr>
            <a:spLocks noChangeArrowheads="1"/>
          </p:cNvSpPr>
          <p:nvPr/>
        </p:nvSpPr>
        <p:spPr bwMode="auto">
          <a:xfrm>
            <a:off x="15587568" y="9739368"/>
            <a:ext cx="184757" cy="184767"/>
          </a:xfrm>
          <a:custGeom>
            <a:avLst/>
            <a:gdLst>
              <a:gd name="T0" fmla="*/ 72 w 146"/>
              <a:gd name="T1" fmla="*/ 145 h 146"/>
              <a:gd name="T2" fmla="*/ 72 w 146"/>
              <a:gd name="T3" fmla="*/ 145 h 146"/>
              <a:gd name="T4" fmla="*/ 0 w 146"/>
              <a:gd name="T5" fmla="*/ 72 h 146"/>
              <a:gd name="T6" fmla="*/ 72 w 146"/>
              <a:gd name="T7" fmla="*/ 0 h 146"/>
              <a:gd name="T8" fmla="*/ 145 w 146"/>
              <a:gd name="T9" fmla="*/ 72 h 146"/>
              <a:gd name="T10" fmla="*/ 72 w 146"/>
              <a:gd name="T11" fmla="*/ 145 h 146"/>
            </a:gdLst>
            <a:ahLst/>
            <a:cxnLst>
              <a:cxn ang="0">
                <a:pos x="T0" y="T1"/>
              </a:cxn>
              <a:cxn ang="0">
                <a:pos x="T2" y="T3"/>
              </a:cxn>
              <a:cxn ang="0">
                <a:pos x="T4" y="T5"/>
              </a:cxn>
              <a:cxn ang="0">
                <a:pos x="T6" y="T7"/>
              </a:cxn>
              <a:cxn ang="0">
                <a:pos x="T8" y="T9"/>
              </a:cxn>
              <a:cxn ang="0">
                <a:pos x="T10" y="T11"/>
              </a:cxn>
            </a:cxnLst>
            <a:rect l="0" t="0" r="r" b="b"/>
            <a:pathLst>
              <a:path w="146" h="146">
                <a:moveTo>
                  <a:pt x="72" y="145"/>
                </a:moveTo>
                <a:lnTo>
                  <a:pt x="72" y="145"/>
                </a:lnTo>
                <a:cubicBezTo>
                  <a:pt x="30" y="145"/>
                  <a:pt x="0" y="115"/>
                  <a:pt x="0" y="72"/>
                </a:cubicBezTo>
                <a:cubicBezTo>
                  <a:pt x="0" y="30"/>
                  <a:pt x="30" y="0"/>
                  <a:pt x="72" y="0"/>
                </a:cubicBezTo>
                <a:cubicBezTo>
                  <a:pt x="115" y="0"/>
                  <a:pt x="145" y="30"/>
                  <a:pt x="145" y="72"/>
                </a:cubicBezTo>
                <a:cubicBezTo>
                  <a:pt x="145" y="115"/>
                  <a:pt x="115" y="145"/>
                  <a:pt x="72" y="14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04" name="Freeform 1138"/>
          <p:cNvSpPr>
            <a:spLocks noChangeArrowheads="1"/>
          </p:cNvSpPr>
          <p:nvPr/>
        </p:nvSpPr>
        <p:spPr bwMode="auto">
          <a:xfrm>
            <a:off x="15587568" y="9739368"/>
            <a:ext cx="184757" cy="184767"/>
          </a:xfrm>
          <a:custGeom>
            <a:avLst/>
            <a:gdLst>
              <a:gd name="T0" fmla="*/ 72 w 146"/>
              <a:gd name="T1" fmla="*/ 0 h 146"/>
              <a:gd name="T2" fmla="*/ 72 w 146"/>
              <a:gd name="T3" fmla="*/ 0 h 146"/>
              <a:gd name="T4" fmla="*/ 145 w 146"/>
              <a:gd name="T5" fmla="*/ 72 h 146"/>
              <a:gd name="T6" fmla="*/ 72 w 146"/>
              <a:gd name="T7" fmla="*/ 145 h 146"/>
              <a:gd name="T8" fmla="*/ 0 w 146"/>
              <a:gd name="T9" fmla="*/ 72 h 146"/>
              <a:gd name="T10" fmla="*/ 72 w 146"/>
              <a:gd name="T11" fmla="*/ 0 h 146"/>
              <a:gd name="T12" fmla="*/ 72 w 146"/>
              <a:gd name="T13" fmla="*/ 0 h 146"/>
              <a:gd name="T14" fmla="*/ 72 w 146"/>
              <a:gd name="T15" fmla="*/ 0 h 146"/>
              <a:gd name="T16" fmla="*/ 0 w 146"/>
              <a:gd name="T17" fmla="*/ 72 h 146"/>
              <a:gd name="T18" fmla="*/ 72 w 146"/>
              <a:gd name="T19" fmla="*/ 145 h 146"/>
              <a:gd name="T20" fmla="*/ 145 w 146"/>
              <a:gd name="T21" fmla="*/ 72 h 146"/>
              <a:gd name="T22" fmla="*/ 72 w 146"/>
              <a:gd name="T2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46">
                <a:moveTo>
                  <a:pt x="72" y="0"/>
                </a:moveTo>
                <a:lnTo>
                  <a:pt x="72" y="0"/>
                </a:lnTo>
                <a:cubicBezTo>
                  <a:pt x="115" y="0"/>
                  <a:pt x="145" y="30"/>
                  <a:pt x="145" y="72"/>
                </a:cubicBezTo>
                <a:cubicBezTo>
                  <a:pt x="145" y="115"/>
                  <a:pt x="115" y="145"/>
                  <a:pt x="72" y="145"/>
                </a:cubicBezTo>
                <a:cubicBezTo>
                  <a:pt x="30" y="145"/>
                  <a:pt x="0" y="115"/>
                  <a:pt x="0" y="72"/>
                </a:cubicBezTo>
                <a:cubicBezTo>
                  <a:pt x="0" y="30"/>
                  <a:pt x="30" y="0"/>
                  <a:pt x="72" y="0"/>
                </a:cubicBezTo>
                <a:lnTo>
                  <a:pt x="72" y="0"/>
                </a:lnTo>
                <a:lnTo>
                  <a:pt x="72" y="0"/>
                </a:lnTo>
                <a:cubicBezTo>
                  <a:pt x="30" y="0"/>
                  <a:pt x="0" y="30"/>
                  <a:pt x="0" y="72"/>
                </a:cubicBezTo>
                <a:cubicBezTo>
                  <a:pt x="0" y="115"/>
                  <a:pt x="30" y="145"/>
                  <a:pt x="72" y="145"/>
                </a:cubicBezTo>
                <a:cubicBezTo>
                  <a:pt x="115" y="145"/>
                  <a:pt x="145" y="115"/>
                  <a:pt x="145" y="72"/>
                </a:cubicBezTo>
                <a:cubicBezTo>
                  <a:pt x="145" y="30"/>
                  <a:pt x="115" y="0"/>
                  <a:pt x="7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05" name="Freeform 1139"/>
          <p:cNvSpPr>
            <a:spLocks noChangeArrowheads="1"/>
          </p:cNvSpPr>
          <p:nvPr/>
        </p:nvSpPr>
        <p:spPr bwMode="auto">
          <a:xfrm>
            <a:off x="12401970" y="4431557"/>
            <a:ext cx="940565" cy="940625"/>
          </a:xfrm>
          <a:custGeom>
            <a:avLst/>
            <a:gdLst>
              <a:gd name="T0" fmla="*/ 374 w 743"/>
              <a:gd name="T1" fmla="*/ 742 h 743"/>
              <a:gd name="T2" fmla="*/ 374 w 743"/>
              <a:gd name="T3" fmla="*/ 742 h 743"/>
              <a:gd name="T4" fmla="*/ 0 w 743"/>
              <a:gd name="T5" fmla="*/ 368 h 743"/>
              <a:gd name="T6" fmla="*/ 374 w 743"/>
              <a:gd name="T7" fmla="*/ 0 h 743"/>
              <a:gd name="T8" fmla="*/ 742 w 743"/>
              <a:gd name="T9" fmla="*/ 368 h 743"/>
              <a:gd name="T10" fmla="*/ 374 w 743"/>
              <a:gd name="T11" fmla="*/ 742 h 743"/>
            </a:gdLst>
            <a:ahLst/>
            <a:cxnLst>
              <a:cxn ang="0">
                <a:pos x="T0" y="T1"/>
              </a:cxn>
              <a:cxn ang="0">
                <a:pos x="T2" y="T3"/>
              </a:cxn>
              <a:cxn ang="0">
                <a:pos x="T4" y="T5"/>
              </a:cxn>
              <a:cxn ang="0">
                <a:pos x="T6" y="T7"/>
              </a:cxn>
              <a:cxn ang="0">
                <a:pos x="T8" y="T9"/>
              </a:cxn>
              <a:cxn ang="0">
                <a:pos x="T10" y="T11"/>
              </a:cxn>
            </a:cxnLst>
            <a:rect l="0" t="0" r="r" b="b"/>
            <a:pathLst>
              <a:path w="743" h="743">
                <a:moveTo>
                  <a:pt x="374" y="742"/>
                </a:moveTo>
                <a:lnTo>
                  <a:pt x="374" y="742"/>
                </a:lnTo>
                <a:cubicBezTo>
                  <a:pt x="169" y="742"/>
                  <a:pt x="0" y="573"/>
                  <a:pt x="0" y="368"/>
                </a:cubicBezTo>
                <a:cubicBezTo>
                  <a:pt x="0" y="169"/>
                  <a:pt x="169" y="0"/>
                  <a:pt x="374" y="0"/>
                </a:cubicBezTo>
                <a:cubicBezTo>
                  <a:pt x="573" y="0"/>
                  <a:pt x="742" y="169"/>
                  <a:pt x="742" y="368"/>
                </a:cubicBezTo>
                <a:cubicBezTo>
                  <a:pt x="742" y="573"/>
                  <a:pt x="573" y="742"/>
                  <a:pt x="374" y="742"/>
                </a:cubicBezTo>
              </a:path>
            </a:pathLst>
          </a:custGeom>
          <a:solidFill>
            <a:schemeClr val="accent5"/>
          </a:solidFill>
          <a:ln>
            <a:noFill/>
          </a:ln>
          <a:effectLst/>
          <a:extLst/>
        </p:spPr>
        <p:txBody>
          <a:bodyPr wrap="none" anchor="ctr"/>
          <a:lstStyle/>
          <a:p>
            <a:endParaRPr lang="en-US" dirty="0">
              <a:latin typeface="Arial Regular" charset="0"/>
            </a:endParaRPr>
          </a:p>
        </p:txBody>
      </p:sp>
      <p:sp>
        <p:nvSpPr>
          <p:cNvPr id="706" name="Freeform 1140"/>
          <p:cNvSpPr>
            <a:spLocks noChangeArrowheads="1"/>
          </p:cNvSpPr>
          <p:nvPr/>
        </p:nvSpPr>
        <p:spPr bwMode="auto">
          <a:xfrm>
            <a:off x="12401970" y="4431557"/>
            <a:ext cx="940565" cy="940625"/>
          </a:xfrm>
          <a:custGeom>
            <a:avLst/>
            <a:gdLst>
              <a:gd name="T0" fmla="*/ 374 w 743"/>
              <a:gd name="T1" fmla="*/ 0 h 743"/>
              <a:gd name="T2" fmla="*/ 374 w 743"/>
              <a:gd name="T3" fmla="*/ 0 h 743"/>
              <a:gd name="T4" fmla="*/ 742 w 743"/>
              <a:gd name="T5" fmla="*/ 368 h 743"/>
              <a:gd name="T6" fmla="*/ 374 w 743"/>
              <a:gd name="T7" fmla="*/ 742 h 743"/>
              <a:gd name="T8" fmla="*/ 0 w 743"/>
              <a:gd name="T9" fmla="*/ 368 h 743"/>
              <a:gd name="T10" fmla="*/ 374 w 743"/>
              <a:gd name="T11" fmla="*/ 0 h 743"/>
              <a:gd name="T12" fmla="*/ 374 w 743"/>
              <a:gd name="T13" fmla="*/ 0 h 743"/>
              <a:gd name="T14" fmla="*/ 374 w 743"/>
              <a:gd name="T15" fmla="*/ 0 h 743"/>
              <a:gd name="T16" fmla="*/ 0 w 743"/>
              <a:gd name="T17" fmla="*/ 368 h 743"/>
              <a:gd name="T18" fmla="*/ 374 w 743"/>
              <a:gd name="T19" fmla="*/ 742 h 743"/>
              <a:gd name="T20" fmla="*/ 742 w 743"/>
              <a:gd name="T21" fmla="*/ 368 h 743"/>
              <a:gd name="T22" fmla="*/ 374 w 743"/>
              <a:gd name="T23"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3" h="743">
                <a:moveTo>
                  <a:pt x="374" y="0"/>
                </a:moveTo>
                <a:lnTo>
                  <a:pt x="374" y="0"/>
                </a:lnTo>
                <a:cubicBezTo>
                  <a:pt x="573" y="0"/>
                  <a:pt x="742" y="169"/>
                  <a:pt x="742" y="368"/>
                </a:cubicBezTo>
                <a:cubicBezTo>
                  <a:pt x="742" y="573"/>
                  <a:pt x="573" y="742"/>
                  <a:pt x="374" y="742"/>
                </a:cubicBezTo>
                <a:cubicBezTo>
                  <a:pt x="169" y="742"/>
                  <a:pt x="0" y="573"/>
                  <a:pt x="0" y="368"/>
                </a:cubicBezTo>
                <a:cubicBezTo>
                  <a:pt x="0" y="169"/>
                  <a:pt x="169" y="0"/>
                  <a:pt x="374" y="0"/>
                </a:cubicBezTo>
                <a:lnTo>
                  <a:pt x="374" y="0"/>
                </a:lnTo>
                <a:lnTo>
                  <a:pt x="374" y="0"/>
                </a:lnTo>
                <a:cubicBezTo>
                  <a:pt x="169" y="0"/>
                  <a:pt x="0" y="163"/>
                  <a:pt x="0" y="368"/>
                </a:cubicBezTo>
                <a:cubicBezTo>
                  <a:pt x="0" y="573"/>
                  <a:pt x="169" y="742"/>
                  <a:pt x="374" y="742"/>
                </a:cubicBezTo>
                <a:cubicBezTo>
                  <a:pt x="579" y="742"/>
                  <a:pt x="742" y="573"/>
                  <a:pt x="742" y="368"/>
                </a:cubicBezTo>
                <a:cubicBezTo>
                  <a:pt x="742" y="163"/>
                  <a:pt x="579" y="0"/>
                  <a:pt x="37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07" name="Freeform 1141"/>
          <p:cNvSpPr>
            <a:spLocks noChangeArrowheads="1"/>
          </p:cNvSpPr>
          <p:nvPr/>
        </p:nvSpPr>
        <p:spPr bwMode="auto">
          <a:xfrm>
            <a:off x="10537639" y="5321793"/>
            <a:ext cx="822996" cy="817448"/>
          </a:xfrm>
          <a:custGeom>
            <a:avLst/>
            <a:gdLst>
              <a:gd name="T0" fmla="*/ 326 w 647"/>
              <a:gd name="T1" fmla="*/ 645 h 646"/>
              <a:gd name="T2" fmla="*/ 326 w 647"/>
              <a:gd name="T3" fmla="*/ 645 h 646"/>
              <a:gd name="T4" fmla="*/ 0 w 647"/>
              <a:gd name="T5" fmla="*/ 326 h 646"/>
              <a:gd name="T6" fmla="*/ 326 w 647"/>
              <a:gd name="T7" fmla="*/ 0 h 646"/>
              <a:gd name="T8" fmla="*/ 646 w 647"/>
              <a:gd name="T9" fmla="*/ 326 h 646"/>
              <a:gd name="T10" fmla="*/ 326 w 647"/>
              <a:gd name="T11" fmla="*/ 645 h 646"/>
            </a:gdLst>
            <a:ahLst/>
            <a:cxnLst>
              <a:cxn ang="0">
                <a:pos x="T0" y="T1"/>
              </a:cxn>
              <a:cxn ang="0">
                <a:pos x="T2" y="T3"/>
              </a:cxn>
              <a:cxn ang="0">
                <a:pos x="T4" y="T5"/>
              </a:cxn>
              <a:cxn ang="0">
                <a:pos x="T6" y="T7"/>
              </a:cxn>
              <a:cxn ang="0">
                <a:pos x="T8" y="T9"/>
              </a:cxn>
              <a:cxn ang="0">
                <a:pos x="T10" y="T11"/>
              </a:cxn>
            </a:cxnLst>
            <a:rect l="0" t="0" r="r" b="b"/>
            <a:pathLst>
              <a:path w="647" h="646">
                <a:moveTo>
                  <a:pt x="326" y="645"/>
                </a:moveTo>
                <a:lnTo>
                  <a:pt x="326" y="645"/>
                </a:lnTo>
                <a:cubicBezTo>
                  <a:pt x="145" y="645"/>
                  <a:pt x="0" y="501"/>
                  <a:pt x="0" y="326"/>
                </a:cubicBezTo>
                <a:cubicBezTo>
                  <a:pt x="0" y="145"/>
                  <a:pt x="145" y="0"/>
                  <a:pt x="326" y="0"/>
                </a:cubicBezTo>
                <a:cubicBezTo>
                  <a:pt x="501" y="0"/>
                  <a:pt x="646" y="145"/>
                  <a:pt x="646" y="326"/>
                </a:cubicBezTo>
                <a:cubicBezTo>
                  <a:pt x="646" y="501"/>
                  <a:pt x="501" y="645"/>
                  <a:pt x="326" y="645"/>
                </a:cubicBezTo>
              </a:path>
            </a:pathLst>
          </a:custGeom>
          <a:solidFill>
            <a:schemeClr val="accent4"/>
          </a:solidFill>
          <a:ln>
            <a:noFill/>
          </a:ln>
          <a:effectLst/>
          <a:extLst/>
        </p:spPr>
        <p:txBody>
          <a:bodyPr wrap="none" anchor="ctr"/>
          <a:lstStyle/>
          <a:p>
            <a:endParaRPr lang="en-US" dirty="0">
              <a:latin typeface="Arial Regular" charset="0"/>
            </a:endParaRPr>
          </a:p>
        </p:txBody>
      </p:sp>
      <p:sp>
        <p:nvSpPr>
          <p:cNvPr id="708" name="Freeform 1142"/>
          <p:cNvSpPr>
            <a:spLocks noChangeArrowheads="1"/>
          </p:cNvSpPr>
          <p:nvPr/>
        </p:nvSpPr>
        <p:spPr bwMode="auto">
          <a:xfrm>
            <a:off x="10537639" y="5321793"/>
            <a:ext cx="822996" cy="817448"/>
          </a:xfrm>
          <a:custGeom>
            <a:avLst/>
            <a:gdLst>
              <a:gd name="T0" fmla="*/ 326 w 647"/>
              <a:gd name="T1" fmla="*/ 0 h 646"/>
              <a:gd name="T2" fmla="*/ 326 w 647"/>
              <a:gd name="T3" fmla="*/ 0 h 646"/>
              <a:gd name="T4" fmla="*/ 646 w 647"/>
              <a:gd name="T5" fmla="*/ 326 h 646"/>
              <a:gd name="T6" fmla="*/ 326 w 647"/>
              <a:gd name="T7" fmla="*/ 645 h 646"/>
              <a:gd name="T8" fmla="*/ 0 w 647"/>
              <a:gd name="T9" fmla="*/ 326 h 646"/>
              <a:gd name="T10" fmla="*/ 326 w 647"/>
              <a:gd name="T11" fmla="*/ 0 h 646"/>
              <a:gd name="T12" fmla="*/ 326 w 647"/>
              <a:gd name="T13" fmla="*/ 0 h 646"/>
              <a:gd name="T14" fmla="*/ 326 w 647"/>
              <a:gd name="T15" fmla="*/ 0 h 646"/>
              <a:gd name="T16" fmla="*/ 0 w 647"/>
              <a:gd name="T17" fmla="*/ 326 h 646"/>
              <a:gd name="T18" fmla="*/ 326 w 647"/>
              <a:gd name="T19" fmla="*/ 645 h 646"/>
              <a:gd name="T20" fmla="*/ 646 w 647"/>
              <a:gd name="T21" fmla="*/ 326 h 646"/>
              <a:gd name="T22" fmla="*/ 326 w 647"/>
              <a:gd name="T23" fmla="*/ 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7" h="646">
                <a:moveTo>
                  <a:pt x="326" y="0"/>
                </a:moveTo>
                <a:lnTo>
                  <a:pt x="326" y="0"/>
                </a:lnTo>
                <a:cubicBezTo>
                  <a:pt x="501" y="0"/>
                  <a:pt x="646" y="145"/>
                  <a:pt x="646" y="326"/>
                </a:cubicBezTo>
                <a:cubicBezTo>
                  <a:pt x="646" y="501"/>
                  <a:pt x="501" y="645"/>
                  <a:pt x="326" y="645"/>
                </a:cubicBezTo>
                <a:cubicBezTo>
                  <a:pt x="145" y="645"/>
                  <a:pt x="0" y="501"/>
                  <a:pt x="0" y="326"/>
                </a:cubicBezTo>
                <a:cubicBezTo>
                  <a:pt x="0" y="145"/>
                  <a:pt x="145" y="0"/>
                  <a:pt x="326" y="0"/>
                </a:cubicBezTo>
                <a:lnTo>
                  <a:pt x="326" y="0"/>
                </a:lnTo>
                <a:lnTo>
                  <a:pt x="326" y="0"/>
                </a:lnTo>
                <a:cubicBezTo>
                  <a:pt x="145" y="0"/>
                  <a:pt x="0" y="145"/>
                  <a:pt x="0" y="326"/>
                </a:cubicBezTo>
                <a:cubicBezTo>
                  <a:pt x="0" y="501"/>
                  <a:pt x="145" y="645"/>
                  <a:pt x="326" y="645"/>
                </a:cubicBezTo>
                <a:cubicBezTo>
                  <a:pt x="501" y="645"/>
                  <a:pt x="646" y="501"/>
                  <a:pt x="646" y="326"/>
                </a:cubicBezTo>
                <a:cubicBezTo>
                  <a:pt x="646" y="145"/>
                  <a:pt x="501" y="0"/>
                  <a:pt x="32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09" name="Freeform 1143"/>
          <p:cNvSpPr>
            <a:spLocks noChangeArrowheads="1"/>
          </p:cNvSpPr>
          <p:nvPr/>
        </p:nvSpPr>
        <p:spPr bwMode="auto">
          <a:xfrm>
            <a:off x="13768028" y="6122445"/>
            <a:ext cx="481479" cy="481510"/>
          </a:xfrm>
          <a:custGeom>
            <a:avLst/>
            <a:gdLst>
              <a:gd name="T0" fmla="*/ 193 w 381"/>
              <a:gd name="T1" fmla="*/ 380 h 381"/>
              <a:gd name="T2" fmla="*/ 193 w 381"/>
              <a:gd name="T3" fmla="*/ 380 h 381"/>
              <a:gd name="T4" fmla="*/ 0 w 381"/>
              <a:gd name="T5" fmla="*/ 193 h 381"/>
              <a:gd name="T6" fmla="*/ 193 w 381"/>
              <a:gd name="T7" fmla="*/ 0 h 381"/>
              <a:gd name="T8" fmla="*/ 380 w 381"/>
              <a:gd name="T9" fmla="*/ 193 h 381"/>
              <a:gd name="T10" fmla="*/ 193 w 381"/>
              <a:gd name="T11" fmla="*/ 380 h 381"/>
            </a:gdLst>
            <a:ahLst/>
            <a:cxnLst>
              <a:cxn ang="0">
                <a:pos x="T0" y="T1"/>
              </a:cxn>
              <a:cxn ang="0">
                <a:pos x="T2" y="T3"/>
              </a:cxn>
              <a:cxn ang="0">
                <a:pos x="T4" y="T5"/>
              </a:cxn>
              <a:cxn ang="0">
                <a:pos x="T6" y="T7"/>
              </a:cxn>
              <a:cxn ang="0">
                <a:pos x="T8" y="T9"/>
              </a:cxn>
              <a:cxn ang="0">
                <a:pos x="T10" y="T11"/>
              </a:cxn>
            </a:cxnLst>
            <a:rect l="0" t="0" r="r" b="b"/>
            <a:pathLst>
              <a:path w="381" h="381">
                <a:moveTo>
                  <a:pt x="193" y="380"/>
                </a:moveTo>
                <a:lnTo>
                  <a:pt x="193" y="380"/>
                </a:lnTo>
                <a:cubicBezTo>
                  <a:pt x="85" y="380"/>
                  <a:pt x="0" y="296"/>
                  <a:pt x="0" y="193"/>
                </a:cubicBezTo>
                <a:cubicBezTo>
                  <a:pt x="0" y="85"/>
                  <a:pt x="85" y="0"/>
                  <a:pt x="193" y="0"/>
                </a:cubicBezTo>
                <a:cubicBezTo>
                  <a:pt x="296" y="0"/>
                  <a:pt x="380" y="85"/>
                  <a:pt x="380" y="193"/>
                </a:cubicBezTo>
                <a:cubicBezTo>
                  <a:pt x="380" y="296"/>
                  <a:pt x="296" y="380"/>
                  <a:pt x="193" y="38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10" name="Freeform 1144"/>
          <p:cNvSpPr>
            <a:spLocks noChangeArrowheads="1"/>
          </p:cNvSpPr>
          <p:nvPr/>
        </p:nvSpPr>
        <p:spPr bwMode="auto">
          <a:xfrm>
            <a:off x="13768028" y="6122442"/>
            <a:ext cx="481479" cy="492708"/>
          </a:xfrm>
          <a:custGeom>
            <a:avLst/>
            <a:gdLst>
              <a:gd name="T0" fmla="*/ 193 w 381"/>
              <a:gd name="T1" fmla="*/ 0 h 387"/>
              <a:gd name="T2" fmla="*/ 193 w 381"/>
              <a:gd name="T3" fmla="*/ 0 h 387"/>
              <a:gd name="T4" fmla="*/ 380 w 381"/>
              <a:gd name="T5" fmla="*/ 193 h 387"/>
              <a:gd name="T6" fmla="*/ 193 w 381"/>
              <a:gd name="T7" fmla="*/ 380 h 387"/>
              <a:gd name="T8" fmla="*/ 0 w 381"/>
              <a:gd name="T9" fmla="*/ 193 h 387"/>
              <a:gd name="T10" fmla="*/ 193 w 381"/>
              <a:gd name="T11" fmla="*/ 0 h 387"/>
              <a:gd name="T12" fmla="*/ 193 w 381"/>
              <a:gd name="T13" fmla="*/ 0 h 387"/>
              <a:gd name="T14" fmla="*/ 193 w 381"/>
              <a:gd name="T15" fmla="*/ 0 h 387"/>
              <a:gd name="T16" fmla="*/ 0 w 381"/>
              <a:gd name="T17" fmla="*/ 193 h 387"/>
              <a:gd name="T18" fmla="*/ 193 w 381"/>
              <a:gd name="T19" fmla="*/ 386 h 387"/>
              <a:gd name="T20" fmla="*/ 380 w 381"/>
              <a:gd name="T21" fmla="*/ 193 h 387"/>
              <a:gd name="T22" fmla="*/ 193 w 381"/>
              <a:gd name="T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387">
                <a:moveTo>
                  <a:pt x="193" y="0"/>
                </a:moveTo>
                <a:lnTo>
                  <a:pt x="193" y="0"/>
                </a:lnTo>
                <a:cubicBezTo>
                  <a:pt x="296" y="0"/>
                  <a:pt x="380" y="85"/>
                  <a:pt x="380" y="193"/>
                </a:cubicBezTo>
                <a:cubicBezTo>
                  <a:pt x="380" y="296"/>
                  <a:pt x="296" y="380"/>
                  <a:pt x="193" y="380"/>
                </a:cubicBezTo>
                <a:cubicBezTo>
                  <a:pt x="85" y="380"/>
                  <a:pt x="0" y="296"/>
                  <a:pt x="0" y="193"/>
                </a:cubicBezTo>
                <a:cubicBezTo>
                  <a:pt x="0" y="85"/>
                  <a:pt x="85" y="0"/>
                  <a:pt x="193" y="0"/>
                </a:cubicBezTo>
                <a:lnTo>
                  <a:pt x="193" y="0"/>
                </a:lnTo>
                <a:lnTo>
                  <a:pt x="193" y="0"/>
                </a:lnTo>
                <a:cubicBezTo>
                  <a:pt x="85" y="0"/>
                  <a:pt x="0" y="85"/>
                  <a:pt x="0" y="193"/>
                </a:cubicBezTo>
                <a:cubicBezTo>
                  <a:pt x="0" y="296"/>
                  <a:pt x="85" y="386"/>
                  <a:pt x="193" y="386"/>
                </a:cubicBezTo>
                <a:cubicBezTo>
                  <a:pt x="296" y="386"/>
                  <a:pt x="380" y="296"/>
                  <a:pt x="380" y="193"/>
                </a:cubicBezTo>
                <a:cubicBezTo>
                  <a:pt x="380" y="85"/>
                  <a:pt x="296" y="0"/>
                  <a:pt x="19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11" name="Freeform 1145"/>
          <p:cNvSpPr>
            <a:spLocks noChangeArrowheads="1"/>
          </p:cNvSpPr>
          <p:nvPr/>
        </p:nvSpPr>
        <p:spPr bwMode="auto">
          <a:xfrm>
            <a:off x="15442005" y="9235466"/>
            <a:ext cx="492677" cy="481510"/>
          </a:xfrm>
          <a:custGeom>
            <a:avLst/>
            <a:gdLst>
              <a:gd name="T0" fmla="*/ 193 w 388"/>
              <a:gd name="T1" fmla="*/ 379 h 380"/>
              <a:gd name="T2" fmla="*/ 193 w 388"/>
              <a:gd name="T3" fmla="*/ 379 h 380"/>
              <a:gd name="T4" fmla="*/ 0 w 388"/>
              <a:gd name="T5" fmla="*/ 186 h 380"/>
              <a:gd name="T6" fmla="*/ 193 w 388"/>
              <a:gd name="T7" fmla="*/ 0 h 380"/>
              <a:gd name="T8" fmla="*/ 387 w 388"/>
              <a:gd name="T9" fmla="*/ 186 h 380"/>
              <a:gd name="T10" fmla="*/ 193 w 388"/>
              <a:gd name="T11" fmla="*/ 379 h 380"/>
            </a:gdLst>
            <a:ahLst/>
            <a:cxnLst>
              <a:cxn ang="0">
                <a:pos x="T0" y="T1"/>
              </a:cxn>
              <a:cxn ang="0">
                <a:pos x="T2" y="T3"/>
              </a:cxn>
              <a:cxn ang="0">
                <a:pos x="T4" y="T5"/>
              </a:cxn>
              <a:cxn ang="0">
                <a:pos x="T6" y="T7"/>
              </a:cxn>
              <a:cxn ang="0">
                <a:pos x="T8" y="T9"/>
              </a:cxn>
              <a:cxn ang="0">
                <a:pos x="T10" y="T11"/>
              </a:cxn>
            </a:cxnLst>
            <a:rect l="0" t="0" r="r" b="b"/>
            <a:pathLst>
              <a:path w="388" h="380">
                <a:moveTo>
                  <a:pt x="193" y="379"/>
                </a:moveTo>
                <a:lnTo>
                  <a:pt x="193" y="379"/>
                </a:lnTo>
                <a:cubicBezTo>
                  <a:pt x="91" y="379"/>
                  <a:pt x="0" y="294"/>
                  <a:pt x="0" y="186"/>
                </a:cubicBezTo>
                <a:cubicBezTo>
                  <a:pt x="0" y="84"/>
                  <a:pt x="91" y="0"/>
                  <a:pt x="193" y="0"/>
                </a:cubicBezTo>
                <a:cubicBezTo>
                  <a:pt x="296" y="0"/>
                  <a:pt x="387" y="84"/>
                  <a:pt x="387" y="186"/>
                </a:cubicBezTo>
                <a:cubicBezTo>
                  <a:pt x="387" y="294"/>
                  <a:pt x="296" y="379"/>
                  <a:pt x="193" y="379"/>
                </a:cubicBezTo>
              </a:path>
            </a:pathLst>
          </a:custGeom>
          <a:solidFill>
            <a:schemeClr val="accent3"/>
          </a:solidFill>
          <a:ln>
            <a:noFill/>
          </a:ln>
          <a:effectLst/>
          <a:extLst/>
        </p:spPr>
        <p:txBody>
          <a:bodyPr wrap="none" anchor="ctr"/>
          <a:lstStyle/>
          <a:p>
            <a:endParaRPr lang="en-US" dirty="0">
              <a:latin typeface="Arial Regular" charset="0"/>
            </a:endParaRPr>
          </a:p>
        </p:txBody>
      </p:sp>
      <p:sp>
        <p:nvSpPr>
          <p:cNvPr id="712" name="Freeform 1146"/>
          <p:cNvSpPr>
            <a:spLocks noChangeArrowheads="1"/>
          </p:cNvSpPr>
          <p:nvPr/>
        </p:nvSpPr>
        <p:spPr bwMode="auto">
          <a:xfrm>
            <a:off x="15442005" y="9229865"/>
            <a:ext cx="492677" cy="492708"/>
          </a:xfrm>
          <a:custGeom>
            <a:avLst/>
            <a:gdLst>
              <a:gd name="T0" fmla="*/ 193 w 388"/>
              <a:gd name="T1" fmla="*/ 6 h 386"/>
              <a:gd name="T2" fmla="*/ 193 w 388"/>
              <a:gd name="T3" fmla="*/ 6 h 386"/>
              <a:gd name="T4" fmla="*/ 381 w 388"/>
              <a:gd name="T5" fmla="*/ 192 h 386"/>
              <a:gd name="T6" fmla="*/ 193 w 388"/>
              <a:gd name="T7" fmla="*/ 385 h 386"/>
              <a:gd name="T8" fmla="*/ 7 w 388"/>
              <a:gd name="T9" fmla="*/ 192 h 386"/>
              <a:gd name="T10" fmla="*/ 193 w 388"/>
              <a:gd name="T11" fmla="*/ 6 h 386"/>
              <a:gd name="T12" fmla="*/ 193 w 388"/>
              <a:gd name="T13" fmla="*/ 0 h 386"/>
              <a:gd name="T14" fmla="*/ 193 w 388"/>
              <a:gd name="T15" fmla="*/ 0 h 386"/>
              <a:gd name="T16" fmla="*/ 0 w 388"/>
              <a:gd name="T17" fmla="*/ 192 h 386"/>
              <a:gd name="T18" fmla="*/ 193 w 388"/>
              <a:gd name="T19" fmla="*/ 385 h 386"/>
              <a:gd name="T20" fmla="*/ 387 w 388"/>
              <a:gd name="T21" fmla="*/ 192 h 386"/>
              <a:gd name="T22" fmla="*/ 193 w 388"/>
              <a:gd name="T23" fmla="*/ 0 h 386"/>
              <a:gd name="T24" fmla="*/ 193 w 388"/>
              <a:gd name="T25" fmla="*/ 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8" h="386">
                <a:moveTo>
                  <a:pt x="193" y="6"/>
                </a:moveTo>
                <a:lnTo>
                  <a:pt x="193" y="6"/>
                </a:lnTo>
                <a:cubicBezTo>
                  <a:pt x="296" y="6"/>
                  <a:pt x="381" y="90"/>
                  <a:pt x="381" y="192"/>
                </a:cubicBezTo>
                <a:cubicBezTo>
                  <a:pt x="381" y="294"/>
                  <a:pt x="296" y="385"/>
                  <a:pt x="193" y="385"/>
                </a:cubicBezTo>
                <a:cubicBezTo>
                  <a:pt x="91" y="385"/>
                  <a:pt x="7" y="294"/>
                  <a:pt x="7" y="192"/>
                </a:cubicBezTo>
                <a:cubicBezTo>
                  <a:pt x="7" y="90"/>
                  <a:pt x="91" y="6"/>
                  <a:pt x="193" y="6"/>
                </a:cubicBezTo>
                <a:lnTo>
                  <a:pt x="193" y="0"/>
                </a:lnTo>
                <a:lnTo>
                  <a:pt x="193" y="0"/>
                </a:lnTo>
                <a:cubicBezTo>
                  <a:pt x="85" y="0"/>
                  <a:pt x="0" y="90"/>
                  <a:pt x="0" y="192"/>
                </a:cubicBezTo>
                <a:cubicBezTo>
                  <a:pt x="0" y="300"/>
                  <a:pt x="85" y="385"/>
                  <a:pt x="193" y="385"/>
                </a:cubicBezTo>
                <a:cubicBezTo>
                  <a:pt x="302" y="385"/>
                  <a:pt x="387" y="300"/>
                  <a:pt x="387" y="192"/>
                </a:cubicBezTo>
                <a:cubicBezTo>
                  <a:pt x="387" y="90"/>
                  <a:pt x="302" y="0"/>
                  <a:pt x="193" y="0"/>
                </a:cubicBezTo>
                <a:lnTo>
                  <a:pt x="19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13" name="Freeform 1147"/>
          <p:cNvSpPr>
            <a:spLocks noChangeArrowheads="1"/>
          </p:cNvSpPr>
          <p:nvPr/>
        </p:nvSpPr>
        <p:spPr bwMode="auto">
          <a:xfrm>
            <a:off x="14255104" y="4974661"/>
            <a:ext cx="481479" cy="481510"/>
          </a:xfrm>
          <a:custGeom>
            <a:avLst/>
            <a:gdLst>
              <a:gd name="T0" fmla="*/ 187 w 381"/>
              <a:gd name="T1" fmla="*/ 380 h 381"/>
              <a:gd name="T2" fmla="*/ 187 w 381"/>
              <a:gd name="T3" fmla="*/ 380 h 381"/>
              <a:gd name="T4" fmla="*/ 0 w 381"/>
              <a:gd name="T5" fmla="*/ 187 h 381"/>
              <a:gd name="T6" fmla="*/ 187 w 381"/>
              <a:gd name="T7" fmla="*/ 0 h 381"/>
              <a:gd name="T8" fmla="*/ 380 w 381"/>
              <a:gd name="T9" fmla="*/ 187 h 381"/>
              <a:gd name="T10" fmla="*/ 187 w 381"/>
              <a:gd name="T11" fmla="*/ 380 h 381"/>
            </a:gdLst>
            <a:ahLst/>
            <a:cxnLst>
              <a:cxn ang="0">
                <a:pos x="T0" y="T1"/>
              </a:cxn>
              <a:cxn ang="0">
                <a:pos x="T2" y="T3"/>
              </a:cxn>
              <a:cxn ang="0">
                <a:pos x="T4" y="T5"/>
              </a:cxn>
              <a:cxn ang="0">
                <a:pos x="T6" y="T7"/>
              </a:cxn>
              <a:cxn ang="0">
                <a:pos x="T8" y="T9"/>
              </a:cxn>
              <a:cxn ang="0">
                <a:pos x="T10" y="T11"/>
              </a:cxn>
            </a:cxnLst>
            <a:rect l="0" t="0" r="r" b="b"/>
            <a:pathLst>
              <a:path w="381" h="381">
                <a:moveTo>
                  <a:pt x="187" y="380"/>
                </a:moveTo>
                <a:lnTo>
                  <a:pt x="187" y="380"/>
                </a:lnTo>
                <a:cubicBezTo>
                  <a:pt x="85" y="380"/>
                  <a:pt x="0" y="296"/>
                  <a:pt x="0" y="187"/>
                </a:cubicBezTo>
                <a:cubicBezTo>
                  <a:pt x="0" y="85"/>
                  <a:pt x="85" y="0"/>
                  <a:pt x="187" y="0"/>
                </a:cubicBezTo>
                <a:cubicBezTo>
                  <a:pt x="296" y="0"/>
                  <a:pt x="380" y="85"/>
                  <a:pt x="380" y="187"/>
                </a:cubicBezTo>
                <a:cubicBezTo>
                  <a:pt x="380" y="296"/>
                  <a:pt x="296" y="380"/>
                  <a:pt x="187" y="380"/>
                </a:cubicBezTo>
              </a:path>
            </a:pathLst>
          </a:custGeom>
          <a:solidFill>
            <a:schemeClr val="accent5"/>
          </a:solidFill>
          <a:ln>
            <a:noFill/>
          </a:ln>
          <a:effectLst/>
          <a:extLst/>
        </p:spPr>
        <p:txBody>
          <a:bodyPr wrap="none" anchor="ctr"/>
          <a:lstStyle/>
          <a:p>
            <a:endParaRPr lang="en-US" dirty="0">
              <a:latin typeface="Arial Regular" charset="0"/>
            </a:endParaRPr>
          </a:p>
        </p:txBody>
      </p:sp>
      <p:sp>
        <p:nvSpPr>
          <p:cNvPr id="714" name="Freeform 1148"/>
          <p:cNvSpPr>
            <a:spLocks noChangeArrowheads="1"/>
          </p:cNvSpPr>
          <p:nvPr/>
        </p:nvSpPr>
        <p:spPr bwMode="auto">
          <a:xfrm>
            <a:off x="14255104" y="4974661"/>
            <a:ext cx="481479" cy="481510"/>
          </a:xfrm>
          <a:custGeom>
            <a:avLst/>
            <a:gdLst>
              <a:gd name="T0" fmla="*/ 187 w 381"/>
              <a:gd name="T1" fmla="*/ 0 h 381"/>
              <a:gd name="T2" fmla="*/ 187 w 381"/>
              <a:gd name="T3" fmla="*/ 0 h 381"/>
              <a:gd name="T4" fmla="*/ 380 w 381"/>
              <a:gd name="T5" fmla="*/ 187 h 381"/>
              <a:gd name="T6" fmla="*/ 187 w 381"/>
              <a:gd name="T7" fmla="*/ 380 h 381"/>
              <a:gd name="T8" fmla="*/ 0 w 381"/>
              <a:gd name="T9" fmla="*/ 187 h 381"/>
              <a:gd name="T10" fmla="*/ 187 w 381"/>
              <a:gd name="T11" fmla="*/ 0 h 381"/>
              <a:gd name="T12" fmla="*/ 187 w 381"/>
              <a:gd name="T13" fmla="*/ 0 h 381"/>
              <a:gd name="T14" fmla="*/ 187 w 381"/>
              <a:gd name="T15" fmla="*/ 0 h 381"/>
              <a:gd name="T16" fmla="*/ 0 w 381"/>
              <a:gd name="T17" fmla="*/ 187 h 381"/>
              <a:gd name="T18" fmla="*/ 187 w 381"/>
              <a:gd name="T19" fmla="*/ 380 h 381"/>
              <a:gd name="T20" fmla="*/ 380 w 381"/>
              <a:gd name="T21" fmla="*/ 187 h 381"/>
              <a:gd name="T22" fmla="*/ 187 w 381"/>
              <a:gd name="T23"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381">
                <a:moveTo>
                  <a:pt x="187" y="0"/>
                </a:moveTo>
                <a:lnTo>
                  <a:pt x="187" y="0"/>
                </a:lnTo>
                <a:cubicBezTo>
                  <a:pt x="296" y="0"/>
                  <a:pt x="380" y="85"/>
                  <a:pt x="380" y="187"/>
                </a:cubicBezTo>
                <a:cubicBezTo>
                  <a:pt x="380" y="296"/>
                  <a:pt x="296" y="380"/>
                  <a:pt x="187" y="380"/>
                </a:cubicBezTo>
                <a:cubicBezTo>
                  <a:pt x="85" y="380"/>
                  <a:pt x="0" y="296"/>
                  <a:pt x="0" y="187"/>
                </a:cubicBezTo>
                <a:cubicBezTo>
                  <a:pt x="0" y="85"/>
                  <a:pt x="85" y="0"/>
                  <a:pt x="187" y="0"/>
                </a:cubicBezTo>
                <a:lnTo>
                  <a:pt x="187" y="0"/>
                </a:lnTo>
                <a:lnTo>
                  <a:pt x="187" y="0"/>
                </a:lnTo>
                <a:cubicBezTo>
                  <a:pt x="85" y="0"/>
                  <a:pt x="0" y="85"/>
                  <a:pt x="0" y="187"/>
                </a:cubicBezTo>
                <a:cubicBezTo>
                  <a:pt x="0" y="296"/>
                  <a:pt x="85" y="380"/>
                  <a:pt x="187" y="380"/>
                </a:cubicBezTo>
                <a:cubicBezTo>
                  <a:pt x="296" y="380"/>
                  <a:pt x="380" y="296"/>
                  <a:pt x="380" y="187"/>
                </a:cubicBezTo>
                <a:cubicBezTo>
                  <a:pt x="380" y="85"/>
                  <a:pt x="296" y="0"/>
                  <a:pt x="18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15" name="Freeform 1149"/>
          <p:cNvSpPr>
            <a:spLocks noChangeArrowheads="1"/>
          </p:cNvSpPr>
          <p:nvPr/>
        </p:nvSpPr>
        <p:spPr bwMode="auto">
          <a:xfrm>
            <a:off x="11886902" y="3843668"/>
            <a:ext cx="481479" cy="487108"/>
          </a:xfrm>
          <a:custGeom>
            <a:avLst/>
            <a:gdLst>
              <a:gd name="T0" fmla="*/ 187 w 381"/>
              <a:gd name="T1" fmla="*/ 381 h 382"/>
              <a:gd name="T2" fmla="*/ 187 w 381"/>
              <a:gd name="T3" fmla="*/ 381 h 382"/>
              <a:gd name="T4" fmla="*/ 0 w 381"/>
              <a:gd name="T5" fmla="*/ 187 h 382"/>
              <a:gd name="T6" fmla="*/ 187 w 381"/>
              <a:gd name="T7" fmla="*/ 0 h 382"/>
              <a:gd name="T8" fmla="*/ 380 w 381"/>
              <a:gd name="T9" fmla="*/ 187 h 382"/>
              <a:gd name="T10" fmla="*/ 187 w 381"/>
              <a:gd name="T11" fmla="*/ 381 h 382"/>
            </a:gdLst>
            <a:ahLst/>
            <a:cxnLst>
              <a:cxn ang="0">
                <a:pos x="T0" y="T1"/>
              </a:cxn>
              <a:cxn ang="0">
                <a:pos x="T2" y="T3"/>
              </a:cxn>
              <a:cxn ang="0">
                <a:pos x="T4" y="T5"/>
              </a:cxn>
              <a:cxn ang="0">
                <a:pos x="T6" y="T7"/>
              </a:cxn>
              <a:cxn ang="0">
                <a:pos x="T8" y="T9"/>
              </a:cxn>
              <a:cxn ang="0">
                <a:pos x="T10" y="T11"/>
              </a:cxn>
            </a:cxnLst>
            <a:rect l="0" t="0" r="r" b="b"/>
            <a:pathLst>
              <a:path w="381" h="382">
                <a:moveTo>
                  <a:pt x="187" y="381"/>
                </a:moveTo>
                <a:lnTo>
                  <a:pt x="187" y="381"/>
                </a:lnTo>
                <a:cubicBezTo>
                  <a:pt x="85" y="381"/>
                  <a:pt x="0" y="296"/>
                  <a:pt x="0" y="187"/>
                </a:cubicBezTo>
                <a:cubicBezTo>
                  <a:pt x="0" y="85"/>
                  <a:pt x="85" y="0"/>
                  <a:pt x="187" y="0"/>
                </a:cubicBezTo>
                <a:cubicBezTo>
                  <a:pt x="296" y="0"/>
                  <a:pt x="380" y="85"/>
                  <a:pt x="380" y="187"/>
                </a:cubicBezTo>
                <a:cubicBezTo>
                  <a:pt x="380" y="296"/>
                  <a:pt x="296" y="381"/>
                  <a:pt x="187" y="38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16" name="Freeform 1150"/>
          <p:cNvSpPr>
            <a:spLocks noChangeArrowheads="1"/>
          </p:cNvSpPr>
          <p:nvPr/>
        </p:nvSpPr>
        <p:spPr bwMode="auto">
          <a:xfrm>
            <a:off x="11886902" y="3843668"/>
            <a:ext cx="481479" cy="487108"/>
          </a:xfrm>
          <a:custGeom>
            <a:avLst/>
            <a:gdLst>
              <a:gd name="T0" fmla="*/ 187 w 381"/>
              <a:gd name="T1" fmla="*/ 0 h 382"/>
              <a:gd name="T2" fmla="*/ 187 w 381"/>
              <a:gd name="T3" fmla="*/ 0 h 382"/>
              <a:gd name="T4" fmla="*/ 374 w 381"/>
              <a:gd name="T5" fmla="*/ 187 h 382"/>
              <a:gd name="T6" fmla="*/ 187 w 381"/>
              <a:gd name="T7" fmla="*/ 375 h 382"/>
              <a:gd name="T8" fmla="*/ 0 w 381"/>
              <a:gd name="T9" fmla="*/ 187 h 382"/>
              <a:gd name="T10" fmla="*/ 187 w 381"/>
              <a:gd name="T11" fmla="*/ 0 h 382"/>
              <a:gd name="T12" fmla="*/ 187 w 381"/>
              <a:gd name="T13" fmla="*/ 0 h 382"/>
              <a:gd name="T14" fmla="*/ 187 w 381"/>
              <a:gd name="T15" fmla="*/ 0 h 382"/>
              <a:gd name="T16" fmla="*/ 0 w 381"/>
              <a:gd name="T17" fmla="*/ 187 h 382"/>
              <a:gd name="T18" fmla="*/ 187 w 381"/>
              <a:gd name="T19" fmla="*/ 381 h 382"/>
              <a:gd name="T20" fmla="*/ 380 w 381"/>
              <a:gd name="T21" fmla="*/ 187 h 382"/>
              <a:gd name="T22" fmla="*/ 187 w 381"/>
              <a:gd name="T23" fmla="*/ 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382">
                <a:moveTo>
                  <a:pt x="187" y="0"/>
                </a:moveTo>
                <a:lnTo>
                  <a:pt x="187" y="0"/>
                </a:lnTo>
                <a:cubicBezTo>
                  <a:pt x="290" y="0"/>
                  <a:pt x="374" y="85"/>
                  <a:pt x="374" y="187"/>
                </a:cubicBezTo>
                <a:cubicBezTo>
                  <a:pt x="374" y="296"/>
                  <a:pt x="290" y="375"/>
                  <a:pt x="187" y="375"/>
                </a:cubicBezTo>
                <a:cubicBezTo>
                  <a:pt x="85" y="375"/>
                  <a:pt x="0" y="296"/>
                  <a:pt x="0" y="187"/>
                </a:cubicBezTo>
                <a:cubicBezTo>
                  <a:pt x="0" y="85"/>
                  <a:pt x="85" y="0"/>
                  <a:pt x="187" y="0"/>
                </a:cubicBezTo>
                <a:lnTo>
                  <a:pt x="187" y="0"/>
                </a:lnTo>
                <a:lnTo>
                  <a:pt x="187" y="0"/>
                </a:lnTo>
                <a:cubicBezTo>
                  <a:pt x="85" y="0"/>
                  <a:pt x="0" y="85"/>
                  <a:pt x="0" y="187"/>
                </a:cubicBezTo>
                <a:cubicBezTo>
                  <a:pt x="0" y="296"/>
                  <a:pt x="85" y="381"/>
                  <a:pt x="187" y="381"/>
                </a:cubicBezTo>
                <a:cubicBezTo>
                  <a:pt x="296" y="381"/>
                  <a:pt x="380" y="296"/>
                  <a:pt x="380" y="187"/>
                </a:cubicBezTo>
                <a:cubicBezTo>
                  <a:pt x="380" y="85"/>
                  <a:pt x="296" y="0"/>
                  <a:pt x="18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17" name="Freeform 1151"/>
          <p:cNvSpPr>
            <a:spLocks noChangeArrowheads="1"/>
          </p:cNvSpPr>
          <p:nvPr/>
        </p:nvSpPr>
        <p:spPr bwMode="auto">
          <a:xfrm>
            <a:off x="4950243" y="9431431"/>
            <a:ext cx="459086" cy="459115"/>
          </a:xfrm>
          <a:custGeom>
            <a:avLst/>
            <a:gdLst>
              <a:gd name="T0" fmla="*/ 181 w 363"/>
              <a:gd name="T1" fmla="*/ 362 h 363"/>
              <a:gd name="T2" fmla="*/ 181 w 363"/>
              <a:gd name="T3" fmla="*/ 362 h 363"/>
              <a:gd name="T4" fmla="*/ 0 w 363"/>
              <a:gd name="T5" fmla="*/ 181 h 363"/>
              <a:gd name="T6" fmla="*/ 181 w 363"/>
              <a:gd name="T7" fmla="*/ 0 h 363"/>
              <a:gd name="T8" fmla="*/ 362 w 363"/>
              <a:gd name="T9" fmla="*/ 181 h 363"/>
              <a:gd name="T10" fmla="*/ 181 w 363"/>
              <a:gd name="T11" fmla="*/ 362 h 363"/>
            </a:gdLst>
            <a:ahLst/>
            <a:cxnLst>
              <a:cxn ang="0">
                <a:pos x="T0" y="T1"/>
              </a:cxn>
              <a:cxn ang="0">
                <a:pos x="T2" y="T3"/>
              </a:cxn>
              <a:cxn ang="0">
                <a:pos x="T4" y="T5"/>
              </a:cxn>
              <a:cxn ang="0">
                <a:pos x="T6" y="T7"/>
              </a:cxn>
              <a:cxn ang="0">
                <a:pos x="T8" y="T9"/>
              </a:cxn>
              <a:cxn ang="0">
                <a:pos x="T10" y="T11"/>
              </a:cxn>
            </a:cxnLst>
            <a:rect l="0" t="0" r="r" b="b"/>
            <a:pathLst>
              <a:path w="363" h="363">
                <a:moveTo>
                  <a:pt x="181" y="362"/>
                </a:moveTo>
                <a:lnTo>
                  <a:pt x="181" y="362"/>
                </a:lnTo>
                <a:cubicBezTo>
                  <a:pt x="84" y="362"/>
                  <a:pt x="0" y="283"/>
                  <a:pt x="0" y="181"/>
                </a:cubicBezTo>
                <a:cubicBezTo>
                  <a:pt x="0" y="84"/>
                  <a:pt x="84" y="0"/>
                  <a:pt x="181" y="0"/>
                </a:cubicBezTo>
                <a:cubicBezTo>
                  <a:pt x="284" y="0"/>
                  <a:pt x="362" y="84"/>
                  <a:pt x="362" y="181"/>
                </a:cubicBezTo>
                <a:cubicBezTo>
                  <a:pt x="362" y="283"/>
                  <a:pt x="284" y="362"/>
                  <a:pt x="181" y="36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18" name="Freeform 1152"/>
          <p:cNvSpPr>
            <a:spLocks noChangeArrowheads="1"/>
          </p:cNvSpPr>
          <p:nvPr/>
        </p:nvSpPr>
        <p:spPr bwMode="auto">
          <a:xfrm>
            <a:off x="4950243" y="9431431"/>
            <a:ext cx="459086" cy="459115"/>
          </a:xfrm>
          <a:custGeom>
            <a:avLst/>
            <a:gdLst>
              <a:gd name="T0" fmla="*/ 181 w 363"/>
              <a:gd name="T1" fmla="*/ 0 h 363"/>
              <a:gd name="T2" fmla="*/ 181 w 363"/>
              <a:gd name="T3" fmla="*/ 0 h 363"/>
              <a:gd name="T4" fmla="*/ 362 w 363"/>
              <a:gd name="T5" fmla="*/ 181 h 363"/>
              <a:gd name="T6" fmla="*/ 181 w 363"/>
              <a:gd name="T7" fmla="*/ 362 h 363"/>
              <a:gd name="T8" fmla="*/ 0 w 363"/>
              <a:gd name="T9" fmla="*/ 181 h 363"/>
              <a:gd name="T10" fmla="*/ 181 w 363"/>
              <a:gd name="T11" fmla="*/ 0 h 363"/>
              <a:gd name="T12" fmla="*/ 181 w 363"/>
              <a:gd name="T13" fmla="*/ 0 h 363"/>
              <a:gd name="T14" fmla="*/ 181 w 363"/>
              <a:gd name="T15" fmla="*/ 0 h 363"/>
              <a:gd name="T16" fmla="*/ 0 w 363"/>
              <a:gd name="T17" fmla="*/ 181 h 363"/>
              <a:gd name="T18" fmla="*/ 181 w 363"/>
              <a:gd name="T19" fmla="*/ 362 h 363"/>
              <a:gd name="T20" fmla="*/ 362 w 363"/>
              <a:gd name="T21" fmla="*/ 181 h 363"/>
              <a:gd name="T22" fmla="*/ 181 w 363"/>
              <a:gd name="T2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3" h="363">
                <a:moveTo>
                  <a:pt x="181" y="0"/>
                </a:moveTo>
                <a:lnTo>
                  <a:pt x="181" y="0"/>
                </a:lnTo>
                <a:cubicBezTo>
                  <a:pt x="277" y="0"/>
                  <a:pt x="362" y="84"/>
                  <a:pt x="362" y="181"/>
                </a:cubicBezTo>
                <a:cubicBezTo>
                  <a:pt x="362" y="283"/>
                  <a:pt x="277" y="362"/>
                  <a:pt x="181" y="362"/>
                </a:cubicBezTo>
                <a:cubicBezTo>
                  <a:pt x="84" y="362"/>
                  <a:pt x="0" y="283"/>
                  <a:pt x="0" y="181"/>
                </a:cubicBezTo>
                <a:cubicBezTo>
                  <a:pt x="0" y="84"/>
                  <a:pt x="84" y="0"/>
                  <a:pt x="181" y="0"/>
                </a:cubicBezTo>
                <a:lnTo>
                  <a:pt x="181" y="0"/>
                </a:lnTo>
                <a:lnTo>
                  <a:pt x="181" y="0"/>
                </a:lnTo>
                <a:cubicBezTo>
                  <a:pt x="78" y="0"/>
                  <a:pt x="0" y="84"/>
                  <a:pt x="0" y="181"/>
                </a:cubicBezTo>
                <a:cubicBezTo>
                  <a:pt x="0" y="283"/>
                  <a:pt x="78" y="362"/>
                  <a:pt x="181" y="362"/>
                </a:cubicBezTo>
                <a:cubicBezTo>
                  <a:pt x="284" y="362"/>
                  <a:pt x="362" y="283"/>
                  <a:pt x="362" y="181"/>
                </a:cubicBezTo>
                <a:cubicBezTo>
                  <a:pt x="362" y="84"/>
                  <a:pt x="284" y="0"/>
                  <a:pt x="18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19" name="Freeform 1153"/>
          <p:cNvSpPr>
            <a:spLocks noChangeArrowheads="1"/>
          </p:cNvSpPr>
          <p:nvPr/>
        </p:nvSpPr>
        <p:spPr bwMode="auto">
          <a:xfrm>
            <a:off x="6019575" y="8171664"/>
            <a:ext cx="481479" cy="481510"/>
          </a:xfrm>
          <a:custGeom>
            <a:avLst/>
            <a:gdLst>
              <a:gd name="T0" fmla="*/ 187 w 381"/>
              <a:gd name="T1" fmla="*/ 380 h 381"/>
              <a:gd name="T2" fmla="*/ 187 w 381"/>
              <a:gd name="T3" fmla="*/ 380 h 381"/>
              <a:gd name="T4" fmla="*/ 0 w 381"/>
              <a:gd name="T5" fmla="*/ 187 h 381"/>
              <a:gd name="T6" fmla="*/ 187 w 381"/>
              <a:gd name="T7" fmla="*/ 0 h 381"/>
              <a:gd name="T8" fmla="*/ 380 w 381"/>
              <a:gd name="T9" fmla="*/ 187 h 381"/>
              <a:gd name="T10" fmla="*/ 187 w 381"/>
              <a:gd name="T11" fmla="*/ 380 h 381"/>
            </a:gdLst>
            <a:ahLst/>
            <a:cxnLst>
              <a:cxn ang="0">
                <a:pos x="T0" y="T1"/>
              </a:cxn>
              <a:cxn ang="0">
                <a:pos x="T2" y="T3"/>
              </a:cxn>
              <a:cxn ang="0">
                <a:pos x="T4" y="T5"/>
              </a:cxn>
              <a:cxn ang="0">
                <a:pos x="T6" y="T7"/>
              </a:cxn>
              <a:cxn ang="0">
                <a:pos x="T8" y="T9"/>
              </a:cxn>
              <a:cxn ang="0">
                <a:pos x="T10" y="T11"/>
              </a:cxn>
            </a:cxnLst>
            <a:rect l="0" t="0" r="r" b="b"/>
            <a:pathLst>
              <a:path w="381" h="381">
                <a:moveTo>
                  <a:pt x="187" y="380"/>
                </a:moveTo>
                <a:lnTo>
                  <a:pt x="187" y="380"/>
                </a:lnTo>
                <a:cubicBezTo>
                  <a:pt x="84" y="380"/>
                  <a:pt x="0" y="296"/>
                  <a:pt x="0" y="187"/>
                </a:cubicBezTo>
                <a:cubicBezTo>
                  <a:pt x="0" y="85"/>
                  <a:pt x="84" y="0"/>
                  <a:pt x="187" y="0"/>
                </a:cubicBezTo>
                <a:cubicBezTo>
                  <a:pt x="295" y="0"/>
                  <a:pt x="380" y="85"/>
                  <a:pt x="380" y="187"/>
                </a:cubicBezTo>
                <a:cubicBezTo>
                  <a:pt x="380" y="296"/>
                  <a:pt x="295" y="380"/>
                  <a:pt x="187" y="38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20" name="Freeform 1154"/>
          <p:cNvSpPr>
            <a:spLocks noChangeArrowheads="1"/>
          </p:cNvSpPr>
          <p:nvPr/>
        </p:nvSpPr>
        <p:spPr bwMode="auto">
          <a:xfrm>
            <a:off x="6013974" y="8160462"/>
            <a:ext cx="492677" cy="492708"/>
          </a:xfrm>
          <a:custGeom>
            <a:avLst/>
            <a:gdLst>
              <a:gd name="T0" fmla="*/ 193 w 387"/>
              <a:gd name="T1" fmla="*/ 6 h 387"/>
              <a:gd name="T2" fmla="*/ 193 w 387"/>
              <a:gd name="T3" fmla="*/ 6 h 387"/>
              <a:gd name="T4" fmla="*/ 386 w 387"/>
              <a:gd name="T5" fmla="*/ 193 h 387"/>
              <a:gd name="T6" fmla="*/ 193 w 387"/>
              <a:gd name="T7" fmla="*/ 386 h 387"/>
              <a:gd name="T8" fmla="*/ 6 w 387"/>
              <a:gd name="T9" fmla="*/ 193 h 387"/>
              <a:gd name="T10" fmla="*/ 193 w 387"/>
              <a:gd name="T11" fmla="*/ 6 h 387"/>
              <a:gd name="T12" fmla="*/ 193 w 387"/>
              <a:gd name="T13" fmla="*/ 0 h 387"/>
              <a:gd name="T14" fmla="*/ 193 w 387"/>
              <a:gd name="T15" fmla="*/ 0 h 387"/>
              <a:gd name="T16" fmla="*/ 0 w 387"/>
              <a:gd name="T17" fmla="*/ 193 h 387"/>
              <a:gd name="T18" fmla="*/ 193 w 387"/>
              <a:gd name="T19" fmla="*/ 386 h 387"/>
              <a:gd name="T20" fmla="*/ 386 w 387"/>
              <a:gd name="T21" fmla="*/ 193 h 387"/>
              <a:gd name="T22" fmla="*/ 193 w 387"/>
              <a:gd name="T23" fmla="*/ 0 h 387"/>
              <a:gd name="T24" fmla="*/ 193 w 387"/>
              <a:gd name="T25" fmla="*/ 6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7" h="387">
                <a:moveTo>
                  <a:pt x="193" y="6"/>
                </a:moveTo>
                <a:lnTo>
                  <a:pt x="193" y="6"/>
                </a:lnTo>
                <a:cubicBezTo>
                  <a:pt x="301" y="6"/>
                  <a:pt x="386" y="91"/>
                  <a:pt x="386" y="193"/>
                </a:cubicBezTo>
                <a:cubicBezTo>
                  <a:pt x="386" y="296"/>
                  <a:pt x="301" y="386"/>
                  <a:pt x="193" y="386"/>
                </a:cubicBezTo>
                <a:cubicBezTo>
                  <a:pt x="90" y="386"/>
                  <a:pt x="6" y="296"/>
                  <a:pt x="6" y="193"/>
                </a:cubicBezTo>
                <a:cubicBezTo>
                  <a:pt x="6" y="91"/>
                  <a:pt x="90" y="6"/>
                  <a:pt x="193" y="6"/>
                </a:cubicBezTo>
                <a:lnTo>
                  <a:pt x="193" y="0"/>
                </a:lnTo>
                <a:lnTo>
                  <a:pt x="193" y="0"/>
                </a:lnTo>
                <a:cubicBezTo>
                  <a:pt x="90" y="0"/>
                  <a:pt x="0" y="91"/>
                  <a:pt x="0" y="193"/>
                </a:cubicBezTo>
                <a:cubicBezTo>
                  <a:pt x="0" y="302"/>
                  <a:pt x="90" y="386"/>
                  <a:pt x="193" y="386"/>
                </a:cubicBezTo>
                <a:cubicBezTo>
                  <a:pt x="301" y="386"/>
                  <a:pt x="386" y="302"/>
                  <a:pt x="386" y="193"/>
                </a:cubicBezTo>
                <a:cubicBezTo>
                  <a:pt x="386" y="91"/>
                  <a:pt x="301" y="0"/>
                  <a:pt x="193" y="0"/>
                </a:cubicBezTo>
                <a:lnTo>
                  <a:pt x="19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21" name="Freeform 1155"/>
          <p:cNvSpPr>
            <a:spLocks noChangeArrowheads="1"/>
          </p:cNvSpPr>
          <p:nvPr/>
        </p:nvSpPr>
        <p:spPr bwMode="auto">
          <a:xfrm>
            <a:off x="5162989" y="7617369"/>
            <a:ext cx="677430" cy="677472"/>
          </a:xfrm>
          <a:custGeom>
            <a:avLst/>
            <a:gdLst>
              <a:gd name="T0" fmla="*/ 265 w 532"/>
              <a:gd name="T1" fmla="*/ 531 h 532"/>
              <a:gd name="T2" fmla="*/ 265 w 532"/>
              <a:gd name="T3" fmla="*/ 531 h 532"/>
              <a:gd name="T4" fmla="*/ 0 w 532"/>
              <a:gd name="T5" fmla="*/ 265 h 532"/>
              <a:gd name="T6" fmla="*/ 265 w 532"/>
              <a:gd name="T7" fmla="*/ 0 h 532"/>
              <a:gd name="T8" fmla="*/ 531 w 532"/>
              <a:gd name="T9" fmla="*/ 265 h 532"/>
              <a:gd name="T10" fmla="*/ 265 w 532"/>
              <a:gd name="T11" fmla="*/ 531 h 532"/>
            </a:gdLst>
            <a:ahLst/>
            <a:cxnLst>
              <a:cxn ang="0">
                <a:pos x="T0" y="T1"/>
              </a:cxn>
              <a:cxn ang="0">
                <a:pos x="T2" y="T3"/>
              </a:cxn>
              <a:cxn ang="0">
                <a:pos x="T4" y="T5"/>
              </a:cxn>
              <a:cxn ang="0">
                <a:pos x="T6" y="T7"/>
              </a:cxn>
              <a:cxn ang="0">
                <a:pos x="T8" y="T9"/>
              </a:cxn>
              <a:cxn ang="0">
                <a:pos x="T10" y="T11"/>
              </a:cxn>
            </a:cxnLst>
            <a:rect l="0" t="0" r="r" b="b"/>
            <a:pathLst>
              <a:path w="532" h="532">
                <a:moveTo>
                  <a:pt x="265" y="531"/>
                </a:moveTo>
                <a:lnTo>
                  <a:pt x="265" y="531"/>
                </a:lnTo>
                <a:cubicBezTo>
                  <a:pt x="121" y="531"/>
                  <a:pt x="0" y="416"/>
                  <a:pt x="0" y="265"/>
                </a:cubicBezTo>
                <a:cubicBezTo>
                  <a:pt x="0" y="121"/>
                  <a:pt x="121" y="0"/>
                  <a:pt x="265" y="0"/>
                </a:cubicBezTo>
                <a:cubicBezTo>
                  <a:pt x="410" y="0"/>
                  <a:pt x="531" y="121"/>
                  <a:pt x="531" y="265"/>
                </a:cubicBezTo>
                <a:cubicBezTo>
                  <a:pt x="531" y="416"/>
                  <a:pt x="410" y="531"/>
                  <a:pt x="265" y="531"/>
                </a:cubicBezTo>
              </a:path>
            </a:pathLst>
          </a:custGeom>
          <a:solidFill>
            <a:schemeClr val="accent1"/>
          </a:solidFill>
          <a:ln>
            <a:noFill/>
          </a:ln>
          <a:effectLst/>
          <a:extLst/>
        </p:spPr>
        <p:txBody>
          <a:bodyPr wrap="none" anchor="ctr"/>
          <a:lstStyle/>
          <a:p>
            <a:endParaRPr lang="en-US" dirty="0">
              <a:latin typeface="Arial Regular" charset="0"/>
            </a:endParaRPr>
          </a:p>
        </p:txBody>
      </p:sp>
      <p:sp>
        <p:nvSpPr>
          <p:cNvPr id="722" name="Freeform 1156"/>
          <p:cNvSpPr>
            <a:spLocks noChangeArrowheads="1"/>
          </p:cNvSpPr>
          <p:nvPr/>
        </p:nvSpPr>
        <p:spPr bwMode="auto">
          <a:xfrm>
            <a:off x="5162989" y="7617369"/>
            <a:ext cx="677430" cy="677472"/>
          </a:xfrm>
          <a:custGeom>
            <a:avLst/>
            <a:gdLst>
              <a:gd name="T0" fmla="*/ 265 w 532"/>
              <a:gd name="T1" fmla="*/ 0 h 532"/>
              <a:gd name="T2" fmla="*/ 265 w 532"/>
              <a:gd name="T3" fmla="*/ 0 h 532"/>
              <a:gd name="T4" fmla="*/ 531 w 532"/>
              <a:gd name="T5" fmla="*/ 265 h 532"/>
              <a:gd name="T6" fmla="*/ 265 w 532"/>
              <a:gd name="T7" fmla="*/ 531 h 532"/>
              <a:gd name="T8" fmla="*/ 0 w 532"/>
              <a:gd name="T9" fmla="*/ 265 h 532"/>
              <a:gd name="T10" fmla="*/ 265 w 532"/>
              <a:gd name="T11" fmla="*/ 0 h 532"/>
              <a:gd name="T12" fmla="*/ 265 w 532"/>
              <a:gd name="T13" fmla="*/ 0 h 532"/>
              <a:gd name="T14" fmla="*/ 265 w 532"/>
              <a:gd name="T15" fmla="*/ 0 h 532"/>
              <a:gd name="T16" fmla="*/ 0 w 532"/>
              <a:gd name="T17" fmla="*/ 265 h 532"/>
              <a:gd name="T18" fmla="*/ 265 w 532"/>
              <a:gd name="T19" fmla="*/ 531 h 532"/>
              <a:gd name="T20" fmla="*/ 531 w 532"/>
              <a:gd name="T21" fmla="*/ 265 h 532"/>
              <a:gd name="T22" fmla="*/ 265 w 532"/>
              <a:gd name="T23"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2" h="532">
                <a:moveTo>
                  <a:pt x="265" y="0"/>
                </a:moveTo>
                <a:lnTo>
                  <a:pt x="265" y="0"/>
                </a:lnTo>
                <a:cubicBezTo>
                  <a:pt x="410" y="0"/>
                  <a:pt x="531" y="121"/>
                  <a:pt x="531" y="265"/>
                </a:cubicBezTo>
                <a:cubicBezTo>
                  <a:pt x="531" y="410"/>
                  <a:pt x="410" y="531"/>
                  <a:pt x="265" y="531"/>
                </a:cubicBezTo>
                <a:cubicBezTo>
                  <a:pt x="121" y="531"/>
                  <a:pt x="0" y="410"/>
                  <a:pt x="0" y="265"/>
                </a:cubicBezTo>
                <a:cubicBezTo>
                  <a:pt x="0" y="121"/>
                  <a:pt x="121" y="0"/>
                  <a:pt x="265" y="0"/>
                </a:cubicBezTo>
                <a:lnTo>
                  <a:pt x="265" y="0"/>
                </a:lnTo>
                <a:lnTo>
                  <a:pt x="265" y="0"/>
                </a:lnTo>
                <a:cubicBezTo>
                  <a:pt x="121" y="0"/>
                  <a:pt x="0" y="121"/>
                  <a:pt x="0" y="265"/>
                </a:cubicBezTo>
                <a:cubicBezTo>
                  <a:pt x="0" y="416"/>
                  <a:pt x="121" y="531"/>
                  <a:pt x="265" y="531"/>
                </a:cubicBezTo>
                <a:cubicBezTo>
                  <a:pt x="410" y="531"/>
                  <a:pt x="531" y="416"/>
                  <a:pt x="531" y="265"/>
                </a:cubicBezTo>
                <a:cubicBezTo>
                  <a:pt x="531" y="121"/>
                  <a:pt x="410" y="0"/>
                  <a:pt x="265"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23" name="Freeform 1157"/>
          <p:cNvSpPr>
            <a:spLocks noChangeArrowheads="1"/>
          </p:cNvSpPr>
          <p:nvPr/>
        </p:nvSpPr>
        <p:spPr bwMode="auto">
          <a:xfrm>
            <a:off x="4440771" y="4840282"/>
            <a:ext cx="335916" cy="335937"/>
          </a:xfrm>
          <a:custGeom>
            <a:avLst/>
            <a:gdLst>
              <a:gd name="T0" fmla="*/ 133 w 266"/>
              <a:gd name="T1" fmla="*/ 265 h 266"/>
              <a:gd name="T2" fmla="*/ 133 w 266"/>
              <a:gd name="T3" fmla="*/ 265 h 266"/>
              <a:gd name="T4" fmla="*/ 0 w 266"/>
              <a:gd name="T5" fmla="*/ 132 h 266"/>
              <a:gd name="T6" fmla="*/ 133 w 266"/>
              <a:gd name="T7" fmla="*/ 0 h 266"/>
              <a:gd name="T8" fmla="*/ 265 w 266"/>
              <a:gd name="T9" fmla="*/ 132 h 266"/>
              <a:gd name="T10" fmla="*/ 133 w 266"/>
              <a:gd name="T11" fmla="*/ 265 h 266"/>
            </a:gdLst>
            <a:ahLst/>
            <a:cxnLst>
              <a:cxn ang="0">
                <a:pos x="T0" y="T1"/>
              </a:cxn>
              <a:cxn ang="0">
                <a:pos x="T2" y="T3"/>
              </a:cxn>
              <a:cxn ang="0">
                <a:pos x="T4" y="T5"/>
              </a:cxn>
              <a:cxn ang="0">
                <a:pos x="T6" y="T7"/>
              </a:cxn>
              <a:cxn ang="0">
                <a:pos x="T8" y="T9"/>
              </a:cxn>
              <a:cxn ang="0">
                <a:pos x="T10" y="T11"/>
              </a:cxn>
            </a:cxnLst>
            <a:rect l="0" t="0" r="r" b="b"/>
            <a:pathLst>
              <a:path w="266" h="266">
                <a:moveTo>
                  <a:pt x="133" y="265"/>
                </a:moveTo>
                <a:lnTo>
                  <a:pt x="133" y="265"/>
                </a:lnTo>
                <a:cubicBezTo>
                  <a:pt x="60" y="265"/>
                  <a:pt x="0" y="205"/>
                  <a:pt x="0" y="132"/>
                </a:cubicBezTo>
                <a:cubicBezTo>
                  <a:pt x="0" y="60"/>
                  <a:pt x="60" y="0"/>
                  <a:pt x="133" y="0"/>
                </a:cubicBezTo>
                <a:cubicBezTo>
                  <a:pt x="205" y="0"/>
                  <a:pt x="265" y="60"/>
                  <a:pt x="265" y="132"/>
                </a:cubicBezTo>
                <a:cubicBezTo>
                  <a:pt x="265" y="205"/>
                  <a:pt x="205" y="265"/>
                  <a:pt x="133" y="26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24" name="Freeform 1158"/>
          <p:cNvSpPr>
            <a:spLocks noChangeArrowheads="1"/>
          </p:cNvSpPr>
          <p:nvPr/>
        </p:nvSpPr>
        <p:spPr bwMode="auto">
          <a:xfrm>
            <a:off x="4440771" y="4840282"/>
            <a:ext cx="335916" cy="335937"/>
          </a:xfrm>
          <a:custGeom>
            <a:avLst/>
            <a:gdLst>
              <a:gd name="T0" fmla="*/ 133 w 266"/>
              <a:gd name="T1" fmla="*/ 6 h 266"/>
              <a:gd name="T2" fmla="*/ 133 w 266"/>
              <a:gd name="T3" fmla="*/ 6 h 266"/>
              <a:gd name="T4" fmla="*/ 265 w 266"/>
              <a:gd name="T5" fmla="*/ 132 h 266"/>
              <a:gd name="T6" fmla="*/ 133 w 266"/>
              <a:gd name="T7" fmla="*/ 265 h 266"/>
              <a:gd name="T8" fmla="*/ 0 w 266"/>
              <a:gd name="T9" fmla="*/ 132 h 266"/>
              <a:gd name="T10" fmla="*/ 133 w 266"/>
              <a:gd name="T11" fmla="*/ 6 h 266"/>
              <a:gd name="T12" fmla="*/ 133 w 266"/>
              <a:gd name="T13" fmla="*/ 0 h 266"/>
              <a:gd name="T14" fmla="*/ 133 w 266"/>
              <a:gd name="T15" fmla="*/ 0 h 266"/>
              <a:gd name="T16" fmla="*/ 0 w 266"/>
              <a:gd name="T17" fmla="*/ 132 h 266"/>
              <a:gd name="T18" fmla="*/ 133 w 266"/>
              <a:gd name="T19" fmla="*/ 265 h 266"/>
              <a:gd name="T20" fmla="*/ 265 w 266"/>
              <a:gd name="T21" fmla="*/ 132 h 266"/>
              <a:gd name="T22" fmla="*/ 133 w 266"/>
              <a:gd name="T23" fmla="*/ 0 h 266"/>
              <a:gd name="T24" fmla="*/ 133 w 266"/>
              <a:gd name="T25" fmla="*/ 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66">
                <a:moveTo>
                  <a:pt x="133" y="6"/>
                </a:moveTo>
                <a:lnTo>
                  <a:pt x="133" y="6"/>
                </a:lnTo>
                <a:cubicBezTo>
                  <a:pt x="205" y="6"/>
                  <a:pt x="265" y="60"/>
                  <a:pt x="265" y="132"/>
                </a:cubicBezTo>
                <a:cubicBezTo>
                  <a:pt x="265" y="205"/>
                  <a:pt x="205" y="265"/>
                  <a:pt x="133" y="265"/>
                </a:cubicBezTo>
                <a:cubicBezTo>
                  <a:pt x="60" y="265"/>
                  <a:pt x="0" y="205"/>
                  <a:pt x="0" y="132"/>
                </a:cubicBezTo>
                <a:cubicBezTo>
                  <a:pt x="0" y="60"/>
                  <a:pt x="60" y="6"/>
                  <a:pt x="133" y="6"/>
                </a:cubicBezTo>
                <a:lnTo>
                  <a:pt x="133" y="0"/>
                </a:lnTo>
                <a:lnTo>
                  <a:pt x="133" y="0"/>
                </a:lnTo>
                <a:cubicBezTo>
                  <a:pt x="60" y="0"/>
                  <a:pt x="0" y="60"/>
                  <a:pt x="0" y="132"/>
                </a:cubicBezTo>
                <a:cubicBezTo>
                  <a:pt x="0" y="211"/>
                  <a:pt x="60" y="265"/>
                  <a:pt x="133" y="265"/>
                </a:cubicBezTo>
                <a:cubicBezTo>
                  <a:pt x="205" y="265"/>
                  <a:pt x="265" y="211"/>
                  <a:pt x="265" y="132"/>
                </a:cubicBezTo>
                <a:cubicBezTo>
                  <a:pt x="265" y="60"/>
                  <a:pt x="205" y="0"/>
                  <a:pt x="133" y="0"/>
                </a:cubicBezTo>
                <a:lnTo>
                  <a:pt x="13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25" name="Freeform 1159"/>
          <p:cNvSpPr>
            <a:spLocks noChangeArrowheads="1"/>
          </p:cNvSpPr>
          <p:nvPr/>
        </p:nvSpPr>
        <p:spPr bwMode="auto">
          <a:xfrm>
            <a:off x="4256014" y="5640931"/>
            <a:ext cx="335916" cy="341538"/>
          </a:xfrm>
          <a:custGeom>
            <a:avLst/>
            <a:gdLst>
              <a:gd name="T0" fmla="*/ 133 w 266"/>
              <a:gd name="T1" fmla="*/ 266 h 267"/>
              <a:gd name="T2" fmla="*/ 133 w 266"/>
              <a:gd name="T3" fmla="*/ 266 h 267"/>
              <a:gd name="T4" fmla="*/ 0 w 266"/>
              <a:gd name="T5" fmla="*/ 133 h 267"/>
              <a:gd name="T6" fmla="*/ 133 w 266"/>
              <a:gd name="T7" fmla="*/ 0 h 267"/>
              <a:gd name="T8" fmla="*/ 265 w 266"/>
              <a:gd name="T9" fmla="*/ 133 h 267"/>
              <a:gd name="T10" fmla="*/ 133 w 266"/>
              <a:gd name="T11" fmla="*/ 266 h 267"/>
            </a:gdLst>
            <a:ahLst/>
            <a:cxnLst>
              <a:cxn ang="0">
                <a:pos x="T0" y="T1"/>
              </a:cxn>
              <a:cxn ang="0">
                <a:pos x="T2" y="T3"/>
              </a:cxn>
              <a:cxn ang="0">
                <a:pos x="T4" y="T5"/>
              </a:cxn>
              <a:cxn ang="0">
                <a:pos x="T6" y="T7"/>
              </a:cxn>
              <a:cxn ang="0">
                <a:pos x="T8" y="T9"/>
              </a:cxn>
              <a:cxn ang="0">
                <a:pos x="T10" y="T11"/>
              </a:cxn>
            </a:cxnLst>
            <a:rect l="0" t="0" r="r" b="b"/>
            <a:pathLst>
              <a:path w="266" h="267">
                <a:moveTo>
                  <a:pt x="133" y="266"/>
                </a:moveTo>
                <a:lnTo>
                  <a:pt x="133" y="266"/>
                </a:lnTo>
                <a:cubicBezTo>
                  <a:pt x="60" y="266"/>
                  <a:pt x="0" y="205"/>
                  <a:pt x="0" y="133"/>
                </a:cubicBezTo>
                <a:cubicBezTo>
                  <a:pt x="0" y="61"/>
                  <a:pt x="60" y="0"/>
                  <a:pt x="133" y="0"/>
                </a:cubicBezTo>
                <a:cubicBezTo>
                  <a:pt x="205" y="0"/>
                  <a:pt x="265" y="61"/>
                  <a:pt x="265" y="133"/>
                </a:cubicBezTo>
                <a:cubicBezTo>
                  <a:pt x="265" y="205"/>
                  <a:pt x="205" y="266"/>
                  <a:pt x="133" y="26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26" name="Freeform 1160"/>
          <p:cNvSpPr>
            <a:spLocks noChangeArrowheads="1"/>
          </p:cNvSpPr>
          <p:nvPr/>
        </p:nvSpPr>
        <p:spPr bwMode="auto">
          <a:xfrm>
            <a:off x="4256014" y="5640931"/>
            <a:ext cx="335916" cy="341538"/>
          </a:xfrm>
          <a:custGeom>
            <a:avLst/>
            <a:gdLst>
              <a:gd name="T0" fmla="*/ 133 w 266"/>
              <a:gd name="T1" fmla="*/ 0 h 267"/>
              <a:gd name="T2" fmla="*/ 133 w 266"/>
              <a:gd name="T3" fmla="*/ 0 h 267"/>
              <a:gd name="T4" fmla="*/ 265 w 266"/>
              <a:gd name="T5" fmla="*/ 133 h 267"/>
              <a:gd name="T6" fmla="*/ 133 w 266"/>
              <a:gd name="T7" fmla="*/ 260 h 267"/>
              <a:gd name="T8" fmla="*/ 6 w 266"/>
              <a:gd name="T9" fmla="*/ 133 h 267"/>
              <a:gd name="T10" fmla="*/ 133 w 266"/>
              <a:gd name="T11" fmla="*/ 0 h 267"/>
              <a:gd name="T12" fmla="*/ 133 w 266"/>
              <a:gd name="T13" fmla="*/ 0 h 267"/>
              <a:gd name="T14" fmla="*/ 133 w 266"/>
              <a:gd name="T15" fmla="*/ 0 h 267"/>
              <a:gd name="T16" fmla="*/ 0 w 266"/>
              <a:gd name="T17" fmla="*/ 133 h 267"/>
              <a:gd name="T18" fmla="*/ 133 w 266"/>
              <a:gd name="T19" fmla="*/ 266 h 267"/>
              <a:gd name="T20" fmla="*/ 265 w 266"/>
              <a:gd name="T21" fmla="*/ 133 h 267"/>
              <a:gd name="T22" fmla="*/ 133 w 266"/>
              <a:gd name="T2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6" h="267">
                <a:moveTo>
                  <a:pt x="133" y="0"/>
                </a:moveTo>
                <a:lnTo>
                  <a:pt x="133" y="0"/>
                </a:lnTo>
                <a:cubicBezTo>
                  <a:pt x="205" y="0"/>
                  <a:pt x="265" y="61"/>
                  <a:pt x="265" y="133"/>
                </a:cubicBezTo>
                <a:cubicBezTo>
                  <a:pt x="265" y="205"/>
                  <a:pt x="205" y="260"/>
                  <a:pt x="133" y="260"/>
                </a:cubicBezTo>
                <a:cubicBezTo>
                  <a:pt x="60" y="260"/>
                  <a:pt x="6" y="205"/>
                  <a:pt x="6" y="133"/>
                </a:cubicBezTo>
                <a:cubicBezTo>
                  <a:pt x="6" y="61"/>
                  <a:pt x="60" y="0"/>
                  <a:pt x="133" y="0"/>
                </a:cubicBezTo>
                <a:lnTo>
                  <a:pt x="133" y="0"/>
                </a:lnTo>
                <a:lnTo>
                  <a:pt x="133" y="0"/>
                </a:lnTo>
                <a:cubicBezTo>
                  <a:pt x="60" y="0"/>
                  <a:pt x="0" y="54"/>
                  <a:pt x="0" y="133"/>
                </a:cubicBezTo>
                <a:cubicBezTo>
                  <a:pt x="0" y="205"/>
                  <a:pt x="60" y="266"/>
                  <a:pt x="133" y="266"/>
                </a:cubicBezTo>
                <a:cubicBezTo>
                  <a:pt x="211" y="266"/>
                  <a:pt x="265" y="205"/>
                  <a:pt x="265" y="133"/>
                </a:cubicBezTo>
                <a:cubicBezTo>
                  <a:pt x="265" y="54"/>
                  <a:pt x="211" y="0"/>
                  <a:pt x="13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27" name="Freeform 1161"/>
          <p:cNvSpPr>
            <a:spLocks noChangeArrowheads="1"/>
          </p:cNvSpPr>
          <p:nvPr/>
        </p:nvSpPr>
        <p:spPr bwMode="auto">
          <a:xfrm>
            <a:off x="3141901" y="6570362"/>
            <a:ext cx="251934" cy="263153"/>
          </a:xfrm>
          <a:custGeom>
            <a:avLst/>
            <a:gdLst>
              <a:gd name="T0" fmla="*/ 97 w 200"/>
              <a:gd name="T1" fmla="*/ 205 h 206"/>
              <a:gd name="T2" fmla="*/ 97 w 200"/>
              <a:gd name="T3" fmla="*/ 205 h 206"/>
              <a:gd name="T4" fmla="*/ 0 w 200"/>
              <a:gd name="T5" fmla="*/ 103 h 206"/>
              <a:gd name="T6" fmla="*/ 97 w 200"/>
              <a:gd name="T7" fmla="*/ 0 h 206"/>
              <a:gd name="T8" fmla="*/ 199 w 200"/>
              <a:gd name="T9" fmla="*/ 103 h 206"/>
              <a:gd name="T10" fmla="*/ 97 w 200"/>
              <a:gd name="T11" fmla="*/ 205 h 206"/>
            </a:gdLst>
            <a:ahLst/>
            <a:cxnLst>
              <a:cxn ang="0">
                <a:pos x="T0" y="T1"/>
              </a:cxn>
              <a:cxn ang="0">
                <a:pos x="T2" y="T3"/>
              </a:cxn>
              <a:cxn ang="0">
                <a:pos x="T4" y="T5"/>
              </a:cxn>
              <a:cxn ang="0">
                <a:pos x="T6" y="T7"/>
              </a:cxn>
              <a:cxn ang="0">
                <a:pos x="T8" y="T9"/>
              </a:cxn>
              <a:cxn ang="0">
                <a:pos x="T10" y="T11"/>
              </a:cxn>
            </a:cxnLst>
            <a:rect l="0" t="0" r="r" b="b"/>
            <a:pathLst>
              <a:path w="200" h="206">
                <a:moveTo>
                  <a:pt x="97" y="205"/>
                </a:moveTo>
                <a:lnTo>
                  <a:pt x="97" y="205"/>
                </a:lnTo>
                <a:cubicBezTo>
                  <a:pt x="42" y="205"/>
                  <a:pt x="0" y="157"/>
                  <a:pt x="0" y="103"/>
                </a:cubicBezTo>
                <a:cubicBezTo>
                  <a:pt x="0" y="48"/>
                  <a:pt x="42" y="0"/>
                  <a:pt x="97" y="0"/>
                </a:cubicBezTo>
                <a:cubicBezTo>
                  <a:pt x="151" y="0"/>
                  <a:pt x="199" y="48"/>
                  <a:pt x="199" y="103"/>
                </a:cubicBezTo>
                <a:cubicBezTo>
                  <a:pt x="199" y="157"/>
                  <a:pt x="151" y="205"/>
                  <a:pt x="97" y="20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28" name="Freeform 1162"/>
          <p:cNvSpPr>
            <a:spLocks noChangeArrowheads="1"/>
          </p:cNvSpPr>
          <p:nvPr/>
        </p:nvSpPr>
        <p:spPr bwMode="auto">
          <a:xfrm>
            <a:off x="3130700" y="6570362"/>
            <a:ext cx="263132" cy="263153"/>
          </a:xfrm>
          <a:custGeom>
            <a:avLst/>
            <a:gdLst>
              <a:gd name="T0" fmla="*/ 103 w 206"/>
              <a:gd name="T1" fmla="*/ 0 h 206"/>
              <a:gd name="T2" fmla="*/ 103 w 206"/>
              <a:gd name="T3" fmla="*/ 0 h 206"/>
              <a:gd name="T4" fmla="*/ 205 w 206"/>
              <a:gd name="T5" fmla="*/ 103 h 206"/>
              <a:gd name="T6" fmla="*/ 103 w 206"/>
              <a:gd name="T7" fmla="*/ 199 h 206"/>
              <a:gd name="T8" fmla="*/ 6 w 206"/>
              <a:gd name="T9" fmla="*/ 103 h 206"/>
              <a:gd name="T10" fmla="*/ 103 w 206"/>
              <a:gd name="T11" fmla="*/ 0 h 206"/>
              <a:gd name="T12" fmla="*/ 103 w 206"/>
              <a:gd name="T13" fmla="*/ 0 h 206"/>
              <a:gd name="T14" fmla="*/ 103 w 206"/>
              <a:gd name="T15" fmla="*/ 0 h 206"/>
              <a:gd name="T16" fmla="*/ 0 w 206"/>
              <a:gd name="T17" fmla="*/ 103 h 206"/>
              <a:gd name="T18" fmla="*/ 103 w 206"/>
              <a:gd name="T19" fmla="*/ 205 h 206"/>
              <a:gd name="T20" fmla="*/ 205 w 206"/>
              <a:gd name="T21" fmla="*/ 103 h 206"/>
              <a:gd name="T22" fmla="*/ 103 w 206"/>
              <a:gd name="T2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206">
                <a:moveTo>
                  <a:pt x="103" y="0"/>
                </a:moveTo>
                <a:lnTo>
                  <a:pt x="103" y="0"/>
                </a:lnTo>
                <a:cubicBezTo>
                  <a:pt x="157" y="0"/>
                  <a:pt x="205" y="48"/>
                  <a:pt x="205" y="103"/>
                </a:cubicBezTo>
                <a:cubicBezTo>
                  <a:pt x="205" y="157"/>
                  <a:pt x="157" y="199"/>
                  <a:pt x="103" y="199"/>
                </a:cubicBezTo>
                <a:cubicBezTo>
                  <a:pt x="48" y="199"/>
                  <a:pt x="6" y="157"/>
                  <a:pt x="6" y="103"/>
                </a:cubicBezTo>
                <a:cubicBezTo>
                  <a:pt x="6" y="48"/>
                  <a:pt x="48" y="0"/>
                  <a:pt x="103" y="0"/>
                </a:cubicBezTo>
                <a:lnTo>
                  <a:pt x="103" y="0"/>
                </a:lnTo>
                <a:lnTo>
                  <a:pt x="103" y="0"/>
                </a:lnTo>
                <a:cubicBezTo>
                  <a:pt x="48" y="0"/>
                  <a:pt x="0" y="48"/>
                  <a:pt x="0" y="103"/>
                </a:cubicBezTo>
                <a:cubicBezTo>
                  <a:pt x="0" y="157"/>
                  <a:pt x="48" y="205"/>
                  <a:pt x="103" y="205"/>
                </a:cubicBezTo>
                <a:cubicBezTo>
                  <a:pt x="163" y="205"/>
                  <a:pt x="205" y="157"/>
                  <a:pt x="205" y="103"/>
                </a:cubicBezTo>
                <a:cubicBezTo>
                  <a:pt x="205" y="48"/>
                  <a:pt x="163" y="0"/>
                  <a:pt x="10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29" name="Freeform 1163"/>
          <p:cNvSpPr>
            <a:spLocks noChangeArrowheads="1"/>
          </p:cNvSpPr>
          <p:nvPr/>
        </p:nvSpPr>
        <p:spPr bwMode="auto">
          <a:xfrm>
            <a:off x="4172039" y="4957859"/>
            <a:ext cx="251934" cy="251955"/>
          </a:xfrm>
          <a:custGeom>
            <a:avLst/>
            <a:gdLst>
              <a:gd name="T0" fmla="*/ 96 w 200"/>
              <a:gd name="T1" fmla="*/ 199 h 200"/>
              <a:gd name="T2" fmla="*/ 96 w 200"/>
              <a:gd name="T3" fmla="*/ 199 h 200"/>
              <a:gd name="T4" fmla="*/ 0 w 200"/>
              <a:gd name="T5" fmla="*/ 97 h 200"/>
              <a:gd name="T6" fmla="*/ 96 w 200"/>
              <a:gd name="T7" fmla="*/ 0 h 200"/>
              <a:gd name="T8" fmla="*/ 199 w 200"/>
              <a:gd name="T9" fmla="*/ 97 h 200"/>
              <a:gd name="T10" fmla="*/ 96 w 200"/>
              <a:gd name="T11" fmla="*/ 199 h 200"/>
            </a:gdLst>
            <a:ahLst/>
            <a:cxnLst>
              <a:cxn ang="0">
                <a:pos x="T0" y="T1"/>
              </a:cxn>
              <a:cxn ang="0">
                <a:pos x="T2" y="T3"/>
              </a:cxn>
              <a:cxn ang="0">
                <a:pos x="T4" y="T5"/>
              </a:cxn>
              <a:cxn ang="0">
                <a:pos x="T6" y="T7"/>
              </a:cxn>
              <a:cxn ang="0">
                <a:pos x="T8" y="T9"/>
              </a:cxn>
              <a:cxn ang="0">
                <a:pos x="T10" y="T11"/>
              </a:cxn>
            </a:cxnLst>
            <a:rect l="0" t="0" r="r" b="b"/>
            <a:pathLst>
              <a:path w="200" h="200">
                <a:moveTo>
                  <a:pt x="96" y="199"/>
                </a:moveTo>
                <a:lnTo>
                  <a:pt x="96" y="199"/>
                </a:lnTo>
                <a:cubicBezTo>
                  <a:pt x="42" y="199"/>
                  <a:pt x="0" y="157"/>
                  <a:pt x="0" y="97"/>
                </a:cubicBezTo>
                <a:cubicBezTo>
                  <a:pt x="0" y="43"/>
                  <a:pt x="42" y="0"/>
                  <a:pt x="96" y="0"/>
                </a:cubicBezTo>
                <a:cubicBezTo>
                  <a:pt x="156" y="0"/>
                  <a:pt x="199" y="43"/>
                  <a:pt x="199" y="97"/>
                </a:cubicBezTo>
                <a:cubicBezTo>
                  <a:pt x="199" y="157"/>
                  <a:pt x="156" y="199"/>
                  <a:pt x="96" y="19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30" name="Freeform 1164"/>
          <p:cNvSpPr>
            <a:spLocks noChangeArrowheads="1"/>
          </p:cNvSpPr>
          <p:nvPr/>
        </p:nvSpPr>
        <p:spPr bwMode="auto">
          <a:xfrm>
            <a:off x="4172039" y="4957859"/>
            <a:ext cx="251934" cy="251955"/>
          </a:xfrm>
          <a:custGeom>
            <a:avLst/>
            <a:gdLst>
              <a:gd name="T0" fmla="*/ 96 w 200"/>
              <a:gd name="T1" fmla="*/ 0 h 200"/>
              <a:gd name="T2" fmla="*/ 96 w 200"/>
              <a:gd name="T3" fmla="*/ 0 h 200"/>
              <a:gd name="T4" fmla="*/ 199 w 200"/>
              <a:gd name="T5" fmla="*/ 97 h 200"/>
              <a:gd name="T6" fmla="*/ 96 w 200"/>
              <a:gd name="T7" fmla="*/ 199 h 200"/>
              <a:gd name="T8" fmla="*/ 0 w 200"/>
              <a:gd name="T9" fmla="*/ 97 h 200"/>
              <a:gd name="T10" fmla="*/ 96 w 200"/>
              <a:gd name="T11" fmla="*/ 0 h 200"/>
              <a:gd name="T12" fmla="*/ 96 w 200"/>
              <a:gd name="T13" fmla="*/ 0 h 200"/>
              <a:gd name="T14" fmla="*/ 96 w 200"/>
              <a:gd name="T15" fmla="*/ 0 h 200"/>
              <a:gd name="T16" fmla="*/ 0 w 200"/>
              <a:gd name="T17" fmla="*/ 97 h 200"/>
              <a:gd name="T18" fmla="*/ 96 w 200"/>
              <a:gd name="T19" fmla="*/ 199 h 200"/>
              <a:gd name="T20" fmla="*/ 199 w 200"/>
              <a:gd name="T21" fmla="*/ 97 h 200"/>
              <a:gd name="T22" fmla="*/ 96 w 200"/>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200">
                <a:moveTo>
                  <a:pt x="96" y="0"/>
                </a:moveTo>
                <a:lnTo>
                  <a:pt x="96" y="0"/>
                </a:lnTo>
                <a:cubicBezTo>
                  <a:pt x="156" y="0"/>
                  <a:pt x="199" y="43"/>
                  <a:pt x="199" y="97"/>
                </a:cubicBezTo>
                <a:cubicBezTo>
                  <a:pt x="199" y="151"/>
                  <a:pt x="156" y="199"/>
                  <a:pt x="96" y="199"/>
                </a:cubicBezTo>
                <a:cubicBezTo>
                  <a:pt x="42" y="199"/>
                  <a:pt x="0" y="151"/>
                  <a:pt x="0" y="97"/>
                </a:cubicBezTo>
                <a:cubicBezTo>
                  <a:pt x="0" y="43"/>
                  <a:pt x="42" y="0"/>
                  <a:pt x="96" y="0"/>
                </a:cubicBezTo>
                <a:lnTo>
                  <a:pt x="96" y="0"/>
                </a:lnTo>
                <a:lnTo>
                  <a:pt x="96" y="0"/>
                </a:lnTo>
                <a:cubicBezTo>
                  <a:pt x="42" y="0"/>
                  <a:pt x="0" y="43"/>
                  <a:pt x="0" y="97"/>
                </a:cubicBezTo>
                <a:cubicBezTo>
                  <a:pt x="0" y="157"/>
                  <a:pt x="42" y="199"/>
                  <a:pt x="96" y="199"/>
                </a:cubicBezTo>
                <a:cubicBezTo>
                  <a:pt x="156" y="199"/>
                  <a:pt x="199" y="157"/>
                  <a:pt x="199" y="97"/>
                </a:cubicBezTo>
                <a:cubicBezTo>
                  <a:pt x="199" y="43"/>
                  <a:pt x="156" y="0"/>
                  <a:pt x="9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31" name="Freeform 1165"/>
          <p:cNvSpPr>
            <a:spLocks noChangeArrowheads="1"/>
          </p:cNvSpPr>
          <p:nvPr/>
        </p:nvSpPr>
        <p:spPr bwMode="auto">
          <a:xfrm>
            <a:off x="2666016" y="6094452"/>
            <a:ext cx="251937" cy="251951"/>
          </a:xfrm>
          <a:custGeom>
            <a:avLst/>
            <a:gdLst>
              <a:gd name="T0" fmla="*/ 97 w 200"/>
              <a:gd name="T1" fmla="*/ 199 h 200"/>
              <a:gd name="T2" fmla="*/ 97 w 200"/>
              <a:gd name="T3" fmla="*/ 199 h 200"/>
              <a:gd name="T4" fmla="*/ 0 w 200"/>
              <a:gd name="T5" fmla="*/ 103 h 200"/>
              <a:gd name="T6" fmla="*/ 97 w 200"/>
              <a:gd name="T7" fmla="*/ 0 h 200"/>
              <a:gd name="T8" fmla="*/ 199 w 200"/>
              <a:gd name="T9" fmla="*/ 103 h 200"/>
              <a:gd name="T10" fmla="*/ 97 w 200"/>
              <a:gd name="T11" fmla="*/ 199 h 200"/>
            </a:gdLst>
            <a:ahLst/>
            <a:cxnLst>
              <a:cxn ang="0">
                <a:pos x="T0" y="T1"/>
              </a:cxn>
              <a:cxn ang="0">
                <a:pos x="T2" y="T3"/>
              </a:cxn>
              <a:cxn ang="0">
                <a:pos x="T4" y="T5"/>
              </a:cxn>
              <a:cxn ang="0">
                <a:pos x="T6" y="T7"/>
              </a:cxn>
              <a:cxn ang="0">
                <a:pos x="T8" y="T9"/>
              </a:cxn>
              <a:cxn ang="0">
                <a:pos x="T10" y="T11"/>
              </a:cxn>
            </a:cxnLst>
            <a:rect l="0" t="0" r="r" b="b"/>
            <a:pathLst>
              <a:path w="200" h="200">
                <a:moveTo>
                  <a:pt x="97" y="199"/>
                </a:moveTo>
                <a:lnTo>
                  <a:pt x="97" y="199"/>
                </a:lnTo>
                <a:cubicBezTo>
                  <a:pt x="42" y="199"/>
                  <a:pt x="0" y="157"/>
                  <a:pt x="0" y="103"/>
                </a:cubicBezTo>
                <a:cubicBezTo>
                  <a:pt x="0" y="43"/>
                  <a:pt x="42" y="0"/>
                  <a:pt x="97" y="0"/>
                </a:cubicBezTo>
                <a:cubicBezTo>
                  <a:pt x="151" y="0"/>
                  <a:pt x="199" y="43"/>
                  <a:pt x="199" y="103"/>
                </a:cubicBezTo>
                <a:cubicBezTo>
                  <a:pt x="199" y="157"/>
                  <a:pt x="151" y="199"/>
                  <a:pt x="97" y="19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32" name="Freeform 1166"/>
          <p:cNvSpPr>
            <a:spLocks noChangeArrowheads="1"/>
          </p:cNvSpPr>
          <p:nvPr/>
        </p:nvSpPr>
        <p:spPr bwMode="auto">
          <a:xfrm>
            <a:off x="2654818" y="6094449"/>
            <a:ext cx="263135" cy="263149"/>
          </a:xfrm>
          <a:custGeom>
            <a:avLst/>
            <a:gdLst>
              <a:gd name="T0" fmla="*/ 103 w 206"/>
              <a:gd name="T1" fmla="*/ 0 h 206"/>
              <a:gd name="T2" fmla="*/ 103 w 206"/>
              <a:gd name="T3" fmla="*/ 0 h 206"/>
              <a:gd name="T4" fmla="*/ 205 w 206"/>
              <a:gd name="T5" fmla="*/ 103 h 206"/>
              <a:gd name="T6" fmla="*/ 103 w 206"/>
              <a:gd name="T7" fmla="*/ 199 h 206"/>
              <a:gd name="T8" fmla="*/ 6 w 206"/>
              <a:gd name="T9" fmla="*/ 103 h 206"/>
              <a:gd name="T10" fmla="*/ 103 w 206"/>
              <a:gd name="T11" fmla="*/ 0 h 206"/>
              <a:gd name="T12" fmla="*/ 103 w 206"/>
              <a:gd name="T13" fmla="*/ 0 h 206"/>
              <a:gd name="T14" fmla="*/ 103 w 206"/>
              <a:gd name="T15" fmla="*/ 0 h 206"/>
              <a:gd name="T16" fmla="*/ 0 w 206"/>
              <a:gd name="T17" fmla="*/ 103 h 206"/>
              <a:gd name="T18" fmla="*/ 103 w 206"/>
              <a:gd name="T19" fmla="*/ 205 h 206"/>
              <a:gd name="T20" fmla="*/ 205 w 206"/>
              <a:gd name="T21" fmla="*/ 103 h 206"/>
              <a:gd name="T22" fmla="*/ 103 w 206"/>
              <a:gd name="T2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206">
                <a:moveTo>
                  <a:pt x="103" y="0"/>
                </a:moveTo>
                <a:lnTo>
                  <a:pt x="103" y="0"/>
                </a:lnTo>
                <a:cubicBezTo>
                  <a:pt x="157" y="0"/>
                  <a:pt x="205" y="48"/>
                  <a:pt x="205" y="103"/>
                </a:cubicBezTo>
                <a:cubicBezTo>
                  <a:pt x="205" y="157"/>
                  <a:pt x="157" y="199"/>
                  <a:pt x="103" y="199"/>
                </a:cubicBezTo>
                <a:cubicBezTo>
                  <a:pt x="48" y="199"/>
                  <a:pt x="6" y="157"/>
                  <a:pt x="6" y="103"/>
                </a:cubicBezTo>
                <a:cubicBezTo>
                  <a:pt x="6" y="48"/>
                  <a:pt x="48" y="0"/>
                  <a:pt x="103" y="0"/>
                </a:cubicBezTo>
                <a:lnTo>
                  <a:pt x="103" y="0"/>
                </a:lnTo>
                <a:lnTo>
                  <a:pt x="103" y="0"/>
                </a:lnTo>
                <a:cubicBezTo>
                  <a:pt x="48" y="0"/>
                  <a:pt x="0" y="43"/>
                  <a:pt x="0" y="103"/>
                </a:cubicBezTo>
                <a:cubicBezTo>
                  <a:pt x="0" y="157"/>
                  <a:pt x="48" y="205"/>
                  <a:pt x="103" y="205"/>
                </a:cubicBezTo>
                <a:cubicBezTo>
                  <a:pt x="163" y="205"/>
                  <a:pt x="205" y="157"/>
                  <a:pt x="205" y="103"/>
                </a:cubicBezTo>
                <a:cubicBezTo>
                  <a:pt x="205" y="43"/>
                  <a:pt x="163" y="0"/>
                  <a:pt x="10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33" name="Freeform 1167"/>
          <p:cNvSpPr>
            <a:spLocks noChangeArrowheads="1"/>
          </p:cNvSpPr>
          <p:nvPr/>
        </p:nvSpPr>
        <p:spPr bwMode="auto">
          <a:xfrm>
            <a:off x="2996335" y="4392366"/>
            <a:ext cx="100774" cy="106378"/>
          </a:xfrm>
          <a:custGeom>
            <a:avLst/>
            <a:gdLst>
              <a:gd name="T0" fmla="*/ 36 w 79"/>
              <a:gd name="T1" fmla="*/ 84 h 85"/>
              <a:gd name="T2" fmla="*/ 36 w 79"/>
              <a:gd name="T3" fmla="*/ 84 h 85"/>
              <a:gd name="T4" fmla="*/ 0 w 79"/>
              <a:gd name="T5" fmla="*/ 42 h 85"/>
              <a:gd name="T6" fmla="*/ 36 w 79"/>
              <a:gd name="T7" fmla="*/ 0 h 85"/>
              <a:gd name="T8" fmla="*/ 78 w 79"/>
              <a:gd name="T9" fmla="*/ 42 h 85"/>
              <a:gd name="T10" fmla="*/ 36 w 79"/>
              <a:gd name="T11" fmla="*/ 84 h 85"/>
            </a:gdLst>
            <a:ahLst/>
            <a:cxnLst>
              <a:cxn ang="0">
                <a:pos x="T0" y="T1"/>
              </a:cxn>
              <a:cxn ang="0">
                <a:pos x="T2" y="T3"/>
              </a:cxn>
              <a:cxn ang="0">
                <a:pos x="T4" y="T5"/>
              </a:cxn>
              <a:cxn ang="0">
                <a:pos x="T6" y="T7"/>
              </a:cxn>
              <a:cxn ang="0">
                <a:pos x="T8" y="T9"/>
              </a:cxn>
              <a:cxn ang="0">
                <a:pos x="T10" y="T11"/>
              </a:cxn>
            </a:cxnLst>
            <a:rect l="0" t="0" r="r" b="b"/>
            <a:pathLst>
              <a:path w="79" h="85">
                <a:moveTo>
                  <a:pt x="36" y="84"/>
                </a:moveTo>
                <a:lnTo>
                  <a:pt x="36" y="84"/>
                </a:lnTo>
                <a:cubicBezTo>
                  <a:pt x="18" y="84"/>
                  <a:pt x="0" y="66"/>
                  <a:pt x="0" y="42"/>
                </a:cubicBezTo>
                <a:cubicBezTo>
                  <a:pt x="0" y="18"/>
                  <a:pt x="18" y="0"/>
                  <a:pt x="36" y="0"/>
                </a:cubicBezTo>
                <a:cubicBezTo>
                  <a:pt x="60" y="0"/>
                  <a:pt x="78" y="18"/>
                  <a:pt x="78" y="42"/>
                </a:cubicBezTo>
                <a:cubicBezTo>
                  <a:pt x="78" y="66"/>
                  <a:pt x="60" y="84"/>
                  <a:pt x="36"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34" name="Freeform 1168"/>
          <p:cNvSpPr>
            <a:spLocks noChangeArrowheads="1"/>
          </p:cNvSpPr>
          <p:nvPr/>
        </p:nvSpPr>
        <p:spPr bwMode="auto">
          <a:xfrm>
            <a:off x="2985137" y="4392366"/>
            <a:ext cx="106371" cy="106378"/>
          </a:xfrm>
          <a:custGeom>
            <a:avLst/>
            <a:gdLst>
              <a:gd name="T0" fmla="*/ 42 w 85"/>
              <a:gd name="T1" fmla="*/ 6 h 85"/>
              <a:gd name="T2" fmla="*/ 42 w 85"/>
              <a:gd name="T3" fmla="*/ 6 h 85"/>
              <a:gd name="T4" fmla="*/ 84 w 85"/>
              <a:gd name="T5" fmla="*/ 42 h 85"/>
              <a:gd name="T6" fmla="*/ 42 w 85"/>
              <a:gd name="T7" fmla="*/ 84 h 85"/>
              <a:gd name="T8" fmla="*/ 6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6" y="6"/>
                  <a:pt x="84" y="24"/>
                  <a:pt x="84" y="42"/>
                </a:cubicBezTo>
                <a:cubicBezTo>
                  <a:pt x="84" y="66"/>
                  <a:pt x="66" y="84"/>
                  <a:pt x="42" y="84"/>
                </a:cubicBezTo>
                <a:cubicBezTo>
                  <a:pt x="24" y="84"/>
                  <a:pt x="6" y="66"/>
                  <a:pt x="6" y="42"/>
                </a:cubicBezTo>
                <a:cubicBezTo>
                  <a:pt x="6" y="24"/>
                  <a:pt x="24" y="6"/>
                  <a:pt x="42" y="6"/>
                </a:cubicBezTo>
                <a:lnTo>
                  <a:pt x="42" y="0"/>
                </a:lnTo>
                <a:lnTo>
                  <a:pt x="42" y="0"/>
                </a:lnTo>
                <a:cubicBezTo>
                  <a:pt x="24" y="0"/>
                  <a:pt x="0" y="18"/>
                  <a:pt x="0" y="42"/>
                </a:cubicBezTo>
                <a:cubicBezTo>
                  <a:pt x="0" y="66"/>
                  <a:pt x="24" y="84"/>
                  <a:pt x="42" y="84"/>
                </a:cubicBezTo>
                <a:cubicBezTo>
                  <a:pt x="66" y="84"/>
                  <a:pt x="84" y="66"/>
                  <a:pt x="84" y="42"/>
                </a:cubicBezTo>
                <a:cubicBezTo>
                  <a:pt x="84" y="18"/>
                  <a:pt x="66"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35" name="Freeform 1169"/>
          <p:cNvSpPr>
            <a:spLocks noChangeArrowheads="1"/>
          </p:cNvSpPr>
          <p:nvPr/>
        </p:nvSpPr>
        <p:spPr bwMode="auto">
          <a:xfrm>
            <a:off x="2397284" y="4425963"/>
            <a:ext cx="100774" cy="100781"/>
          </a:xfrm>
          <a:custGeom>
            <a:avLst/>
            <a:gdLst>
              <a:gd name="T0" fmla="*/ 42 w 79"/>
              <a:gd name="T1" fmla="*/ 78 h 79"/>
              <a:gd name="T2" fmla="*/ 42 w 79"/>
              <a:gd name="T3" fmla="*/ 78 h 79"/>
              <a:gd name="T4" fmla="*/ 0 w 79"/>
              <a:gd name="T5" fmla="*/ 36 h 79"/>
              <a:gd name="T6" fmla="*/ 42 w 79"/>
              <a:gd name="T7" fmla="*/ 0 h 79"/>
              <a:gd name="T8" fmla="*/ 78 w 79"/>
              <a:gd name="T9" fmla="*/ 36 h 79"/>
              <a:gd name="T10" fmla="*/ 42 w 79"/>
              <a:gd name="T11" fmla="*/ 78 h 79"/>
            </a:gdLst>
            <a:ahLst/>
            <a:cxnLst>
              <a:cxn ang="0">
                <a:pos x="T0" y="T1"/>
              </a:cxn>
              <a:cxn ang="0">
                <a:pos x="T2" y="T3"/>
              </a:cxn>
              <a:cxn ang="0">
                <a:pos x="T4" y="T5"/>
              </a:cxn>
              <a:cxn ang="0">
                <a:pos x="T6" y="T7"/>
              </a:cxn>
              <a:cxn ang="0">
                <a:pos x="T8" y="T9"/>
              </a:cxn>
              <a:cxn ang="0">
                <a:pos x="T10" y="T11"/>
              </a:cxn>
            </a:cxnLst>
            <a:rect l="0" t="0" r="r" b="b"/>
            <a:pathLst>
              <a:path w="79" h="79">
                <a:moveTo>
                  <a:pt x="42" y="78"/>
                </a:moveTo>
                <a:lnTo>
                  <a:pt x="42" y="78"/>
                </a:lnTo>
                <a:cubicBezTo>
                  <a:pt x="18" y="78"/>
                  <a:pt x="0" y="60"/>
                  <a:pt x="0" y="36"/>
                </a:cubicBezTo>
                <a:cubicBezTo>
                  <a:pt x="0" y="18"/>
                  <a:pt x="18" y="0"/>
                  <a:pt x="42" y="0"/>
                </a:cubicBezTo>
                <a:cubicBezTo>
                  <a:pt x="60" y="0"/>
                  <a:pt x="78" y="18"/>
                  <a:pt x="78" y="36"/>
                </a:cubicBezTo>
                <a:cubicBezTo>
                  <a:pt x="78" y="60"/>
                  <a:pt x="60" y="78"/>
                  <a:pt x="42" y="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36" name="Freeform 1170"/>
          <p:cNvSpPr>
            <a:spLocks noChangeArrowheads="1"/>
          </p:cNvSpPr>
          <p:nvPr/>
        </p:nvSpPr>
        <p:spPr bwMode="auto">
          <a:xfrm>
            <a:off x="2397284" y="4414761"/>
            <a:ext cx="106375" cy="106378"/>
          </a:xfrm>
          <a:custGeom>
            <a:avLst/>
            <a:gdLst>
              <a:gd name="T0" fmla="*/ 42 w 85"/>
              <a:gd name="T1" fmla="*/ 6 h 85"/>
              <a:gd name="T2" fmla="*/ 42 w 85"/>
              <a:gd name="T3" fmla="*/ 6 h 85"/>
              <a:gd name="T4" fmla="*/ 78 w 85"/>
              <a:gd name="T5" fmla="*/ 42 h 85"/>
              <a:gd name="T6" fmla="*/ 42 w 85"/>
              <a:gd name="T7" fmla="*/ 84 h 85"/>
              <a:gd name="T8" fmla="*/ 0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0" y="6"/>
                  <a:pt x="78" y="24"/>
                  <a:pt x="78" y="42"/>
                </a:cubicBezTo>
                <a:cubicBezTo>
                  <a:pt x="78" y="66"/>
                  <a:pt x="60" y="84"/>
                  <a:pt x="42" y="84"/>
                </a:cubicBezTo>
                <a:cubicBezTo>
                  <a:pt x="18" y="84"/>
                  <a:pt x="0" y="66"/>
                  <a:pt x="0" y="42"/>
                </a:cubicBezTo>
                <a:cubicBezTo>
                  <a:pt x="0" y="24"/>
                  <a:pt x="18" y="6"/>
                  <a:pt x="42" y="6"/>
                </a:cubicBezTo>
                <a:lnTo>
                  <a:pt x="42" y="0"/>
                </a:lnTo>
                <a:lnTo>
                  <a:pt x="42" y="0"/>
                </a:lnTo>
                <a:cubicBezTo>
                  <a:pt x="18" y="0"/>
                  <a:pt x="0" y="18"/>
                  <a:pt x="0" y="42"/>
                </a:cubicBezTo>
                <a:cubicBezTo>
                  <a:pt x="0" y="66"/>
                  <a:pt x="18" y="84"/>
                  <a:pt x="42" y="84"/>
                </a:cubicBezTo>
                <a:cubicBezTo>
                  <a:pt x="66" y="84"/>
                  <a:pt x="84" y="66"/>
                  <a:pt x="84" y="42"/>
                </a:cubicBezTo>
                <a:cubicBezTo>
                  <a:pt x="84" y="18"/>
                  <a:pt x="66"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37" name="Freeform 1171"/>
          <p:cNvSpPr>
            <a:spLocks noChangeArrowheads="1"/>
          </p:cNvSpPr>
          <p:nvPr/>
        </p:nvSpPr>
        <p:spPr bwMode="auto">
          <a:xfrm>
            <a:off x="4983833" y="4241192"/>
            <a:ext cx="100774" cy="111979"/>
          </a:xfrm>
          <a:custGeom>
            <a:avLst/>
            <a:gdLst>
              <a:gd name="T0" fmla="*/ 36 w 80"/>
              <a:gd name="T1" fmla="*/ 85 h 86"/>
              <a:gd name="T2" fmla="*/ 36 w 80"/>
              <a:gd name="T3" fmla="*/ 85 h 86"/>
              <a:gd name="T4" fmla="*/ 0 w 80"/>
              <a:gd name="T5" fmla="*/ 42 h 86"/>
              <a:gd name="T6" fmla="*/ 36 w 80"/>
              <a:gd name="T7" fmla="*/ 0 h 86"/>
              <a:gd name="T8" fmla="*/ 79 w 80"/>
              <a:gd name="T9" fmla="*/ 42 h 86"/>
              <a:gd name="T10" fmla="*/ 36 w 80"/>
              <a:gd name="T11" fmla="*/ 85 h 86"/>
            </a:gdLst>
            <a:ahLst/>
            <a:cxnLst>
              <a:cxn ang="0">
                <a:pos x="T0" y="T1"/>
              </a:cxn>
              <a:cxn ang="0">
                <a:pos x="T2" y="T3"/>
              </a:cxn>
              <a:cxn ang="0">
                <a:pos x="T4" y="T5"/>
              </a:cxn>
              <a:cxn ang="0">
                <a:pos x="T6" y="T7"/>
              </a:cxn>
              <a:cxn ang="0">
                <a:pos x="T8" y="T9"/>
              </a:cxn>
              <a:cxn ang="0">
                <a:pos x="T10" y="T11"/>
              </a:cxn>
            </a:cxnLst>
            <a:rect l="0" t="0" r="r" b="b"/>
            <a:pathLst>
              <a:path w="80" h="86">
                <a:moveTo>
                  <a:pt x="36" y="85"/>
                </a:moveTo>
                <a:lnTo>
                  <a:pt x="36" y="85"/>
                </a:lnTo>
                <a:cubicBezTo>
                  <a:pt x="18" y="85"/>
                  <a:pt x="0" y="67"/>
                  <a:pt x="0" y="42"/>
                </a:cubicBezTo>
                <a:cubicBezTo>
                  <a:pt x="0" y="18"/>
                  <a:pt x="18" y="0"/>
                  <a:pt x="36" y="0"/>
                </a:cubicBezTo>
                <a:cubicBezTo>
                  <a:pt x="61" y="0"/>
                  <a:pt x="79" y="18"/>
                  <a:pt x="79" y="42"/>
                </a:cubicBezTo>
                <a:cubicBezTo>
                  <a:pt x="79" y="67"/>
                  <a:pt x="61" y="85"/>
                  <a:pt x="36"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38" name="Freeform 1172"/>
          <p:cNvSpPr>
            <a:spLocks noChangeArrowheads="1"/>
          </p:cNvSpPr>
          <p:nvPr/>
        </p:nvSpPr>
        <p:spPr bwMode="auto">
          <a:xfrm>
            <a:off x="4983833" y="4241192"/>
            <a:ext cx="100774" cy="111979"/>
          </a:xfrm>
          <a:custGeom>
            <a:avLst/>
            <a:gdLst>
              <a:gd name="T0" fmla="*/ 36 w 80"/>
              <a:gd name="T1" fmla="*/ 0 h 86"/>
              <a:gd name="T2" fmla="*/ 36 w 80"/>
              <a:gd name="T3" fmla="*/ 0 h 86"/>
              <a:gd name="T4" fmla="*/ 79 w 80"/>
              <a:gd name="T5" fmla="*/ 42 h 86"/>
              <a:gd name="T6" fmla="*/ 36 w 80"/>
              <a:gd name="T7" fmla="*/ 79 h 86"/>
              <a:gd name="T8" fmla="*/ 0 w 80"/>
              <a:gd name="T9" fmla="*/ 42 h 86"/>
              <a:gd name="T10" fmla="*/ 36 w 80"/>
              <a:gd name="T11" fmla="*/ 0 h 86"/>
              <a:gd name="T12" fmla="*/ 36 w 80"/>
              <a:gd name="T13" fmla="*/ 0 h 86"/>
              <a:gd name="T14" fmla="*/ 36 w 80"/>
              <a:gd name="T15" fmla="*/ 0 h 86"/>
              <a:gd name="T16" fmla="*/ 0 w 80"/>
              <a:gd name="T17" fmla="*/ 42 h 86"/>
              <a:gd name="T18" fmla="*/ 36 w 80"/>
              <a:gd name="T19" fmla="*/ 85 h 86"/>
              <a:gd name="T20" fmla="*/ 79 w 80"/>
              <a:gd name="T21" fmla="*/ 42 h 86"/>
              <a:gd name="T22" fmla="*/ 36 w 80"/>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86">
                <a:moveTo>
                  <a:pt x="36" y="0"/>
                </a:moveTo>
                <a:lnTo>
                  <a:pt x="36" y="0"/>
                </a:lnTo>
                <a:cubicBezTo>
                  <a:pt x="61" y="0"/>
                  <a:pt x="79" y="18"/>
                  <a:pt x="79" y="42"/>
                </a:cubicBezTo>
                <a:cubicBezTo>
                  <a:pt x="79" y="61"/>
                  <a:pt x="61" y="79"/>
                  <a:pt x="36" y="79"/>
                </a:cubicBezTo>
                <a:cubicBezTo>
                  <a:pt x="18" y="79"/>
                  <a:pt x="0" y="61"/>
                  <a:pt x="0" y="42"/>
                </a:cubicBezTo>
                <a:cubicBezTo>
                  <a:pt x="0" y="18"/>
                  <a:pt x="18" y="0"/>
                  <a:pt x="36" y="0"/>
                </a:cubicBezTo>
                <a:lnTo>
                  <a:pt x="36" y="0"/>
                </a:lnTo>
                <a:lnTo>
                  <a:pt x="36" y="0"/>
                </a:lnTo>
                <a:cubicBezTo>
                  <a:pt x="18" y="0"/>
                  <a:pt x="0" y="18"/>
                  <a:pt x="0" y="42"/>
                </a:cubicBezTo>
                <a:cubicBezTo>
                  <a:pt x="0" y="67"/>
                  <a:pt x="18" y="85"/>
                  <a:pt x="36" y="85"/>
                </a:cubicBezTo>
                <a:cubicBezTo>
                  <a:pt x="61" y="85"/>
                  <a:pt x="79" y="67"/>
                  <a:pt x="79" y="42"/>
                </a:cubicBezTo>
                <a:cubicBezTo>
                  <a:pt x="79" y="18"/>
                  <a:pt x="61" y="0"/>
                  <a:pt x="3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39" name="Freeform 1173"/>
          <p:cNvSpPr>
            <a:spLocks noChangeArrowheads="1"/>
          </p:cNvSpPr>
          <p:nvPr/>
        </p:nvSpPr>
        <p:spPr bwMode="auto">
          <a:xfrm>
            <a:off x="3360241" y="5803303"/>
            <a:ext cx="111972" cy="106378"/>
          </a:xfrm>
          <a:custGeom>
            <a:avLst/>
            <a:gdLst>
              <a:gd name="T0" fmla="*/ 42 w 86"/>
              <a:gd name="T1" fmla="*/ 84 h 85"/>
              <a:gd name="T2" fmla="*/ 42 w 86"/>
              <a:gd name="T3" fmla="*/ 84 h 85"/>
              <a:gd name="T4" fmla="*/ 0 w 86"/>
              <a:gd name="T5" fmla="*/ 42 h 85"/>
              <a:gd name="T6" fmla="*/ 42 w 86"/>
              <a:gd name="T7" fmla="*/ 0 h 85"/>
              <a:gd name="T8" fmla="*/ 85 w 86"/>
              <a:gd name="T9" fmla="*/ 42 h 85"/>
              <a:gd name="T10" fmla="*/ 42 w 86"/>
              <a:gd name="T11" fmla="*/ 84 h 85"/>
            </a:gdLst>
            <a:ahLst/>
            <a:cxnLst>
              <a:cxn ang="0">
                <a:pos x="T0" y="T1"/>
              </a:cxn>
              <a:cxn ang="0">
                <a:pos x="T2" y="T3"/>
              </a:cxn>
              <a:cxn ang="0">
                <a:pos x="T4" y="T5"/>
              </a:cxn>
              <a:cxn ang="0">
                <a:pos x="T6" y="T7"/>
              </a:cxn>
              <a:cxn ang="0">
                <a:pos x="T8" y="T9"/>
              </a:cxn>
              <a:cxn ang="0">
                <a:pos x="T10" y="T11"/>
              </a:cxn>
            </a:cxnLst>
            <a:rect l="0" t="0" r="r" b="b"/>
            <a:pathLst>
              <a:path w="86" h="85">
                <a:moveTo>
                  <a:pt x="42" y="84"/>
                </a:moveTo>
                <a:lnTo>
                  <a:pt x="42" y="84"/>
                </a:lnTo>
                <a:cubicBezTo>
                  <a:pt x="24" y="84"/>
                  <a:pt x="0" y="66"/>
                  <a:pt x="0" y="42"/>
                </a:cubicBezTo>
                <a:cubicBezTo>
                  <a:pt x="0" y="18"/>
                  <a:pt x="24" y="0"/>
                  <a:pt x="42" y="0"/>
                </a:cubicBezTo>
                <a:cubicBezTo>
                  <a:pt x="67" y="0"/>
                  <a:pt x="85" y="18"/>
                  <a:pt x="85" y="42"/>
                </a:cubicBezTo>
                <a:cubicBezTo>
                  <a:pt x="85" y="66"/>
                  <a:pt x="67" y="84"/>
                  <a:pt x="42"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40" name="Freeform 1174"/>
          <p:cNvSpPr>
            <a:spLocks noChangeArrowheads="1"/>
          </p:cNvSpPr>
          <p:nvPr/>
        </p:nvSpPr>
        <p:spPr bwMode="auto">
          <a:xfrm>
            <a:off x="3360241" y="5803303"/>
            <a:ext cx="111972" cy="106378"/>
          </a:xfrm>
          <a:custGeom>
            <a:avLst/>
            <a:gdLst>
              <a:gd name="T0" fmla="*/ 42 w 86"/>
              <a:gd name="T1" fmla="*/ 6 h 85"/>
              <a:gd name="T2" fmla="*/ 42 w 86"/>
              <a:gd name="T3" fmla="*/ 6 h 85"/>
              <a:gd name="T4" fmla="*/ 85 w 86"/>
              <a:gd name="T5" fmla="*/ 42 h 85"/>
              <a:gd name="T6" fmla="*/ 42 w 86"/>
              <a:gd name="T7" fmla="*/ 84 h 85"/>
              <a:gd name="T8" fmla="*/ 6 w 86"/>
              <a:gd name="T9" fmla="*/ 42 h 85"/>
              <a:gd name="T10" fmla="*/ 42 w 86"/>
              <a:gd name="T11" fmla="*/ 6 h 85"/>
              <a:gd name="T12" fmla="*/ 42 w 86"/>
              <a:gd name="T13" fmla="*/ 0 h 85"/>
              <a:gd name="T14" fmla="*/ 42 w 86"/>
              <a:gd name="T15" fmla="*/ 0 h 85"/>
              <a:gd name="T16" fmla="*/ 0 w 86"/>
              <a:gd name="T17" fmla="*/ 42 h 85"/>
              <a:gd name="T18" fmla="*/ 42 w 86"/>
              <a:gd name="T19" fmla="*/ 84 h 85"/>
              <a:gd name="T20" fmla="*/ 85 w 86"/>
              <a:gd name="T21" fmla="*/ 42 h 85"/>
              <a:gd name="T22" fmla="*/ 42 w 86"/>
              <a:gd name="T23" fmla="*/ 0 h 85"/>
              <a:gd name="T24" fmla="*/ 42 w 86"/>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5">
                <a:moveTo>
                  <a:pt x="42" y="6"/>
                </a:moveTo>
                <a:lnTo>
                  <a:pt x="42" y="6"/>
                </a:lnTo>
                <a:cubicBezTo>
                  <a:pt x="67" y="6"/>
                  <a:pt x="85" y="24"/>
                  <a:pt x="85" y="42"/>
                </a:cubicBezTo>
                <a:cubicBezTo>
                  <a:pt x="85" y="66"/>
                  <a:pt x="67" y="84"/>
                  <a:pt x="42" y="84"/>
                </a:cubicBezTo>
                <a:cubicBezTo>
                  <a:pt x="24" y="84"/>
                  <a:pt x="6" y="66"/>
                  <a:pt x="6" y="42"/>
                </a:cubicBezTo>
                <a:cubicBezTo>
                  <a:pt x="6" y="24"/>
                  <a:pt x="24" y="6"/>
                  <a:pt x="42" y="6"/>
                </a:cubicBezTo>
                <a:lnTo>
                  <a:pt x="42" y="0"/>
                </a:lnTo>
                <a:lnTo>
                  <a:pt x="42" y="0"/>
                </a:lnTo>
                <a:cubicBezTo>
                  <a:pt x="18" y="0"/>
                  <a:pt x="0" y="18"/>
                  <a:pt x="0" y="42"/>
                </a:cubicBezTo>
                <a:cubicBezTo>
                  <a:pt x="0" y="66"/>
                  <a:pt x="18" y="84"/>
                  <a:pt x="42" y="84"/>
                </a:cubicBezTo>
                <a:cubicBezTo>
                  <a:pt x="67" y="84"/>
                  <a:pt x="85" y="66"/>
                  <a:pt x="85" y="42"/>
                </a:cubicBezTo>
                <a:cubicBezTo>
                  <a:pt x="85" y="18"/>
                  <a:pt x="67"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41" name="Freeform 1175"/>
          <p:cNvSpPr>
            <a:spLocks noChangeArrowheads="1"/>
          </p:cNvSpPr>
          <p:nvPr/>
        </p:nvSpPr>
        <p:spPr bwMode="auto">
          <a:xfrm>
            <a:off x="3382633" y="5484164"/>
            <a:ext cx="111972" cy="106382"/>
          </a:xfrm>
          <a:custGeom>
            <a:avLst/>
            <a:gdLst>
              <a:gd name="T0" fmla="*/ 43 w 86"/>
              <a:gd name="T1" fmla="*/ 84 h 85"/>
              <a:gd name="T2" fmla="*/ 43 w 86"/>
              <a:gd name="T3" fmla="*/ 84 h 85"/>
              <a:gd name="T4" fmla="*/ 0 w 86"/>
              <a:gd name="T5" fmla="*/ 42 h 85"/>
              <a:gd name="T6" fmla="*/ 43 w 86"/>
              <a:gd name="T7" fmla="*/ 0 h 85"/>
              <a:gd name="T8" fmla="*/ 85 w 86"/>
              <a:gd name="T9" fmla="*/ 42 h 85"/>
              <a:gd name="T10" fmla="*/ 43 w 86"/>
              <a:gd name="T11" fmla="*/ 84 h 85"/>
            </a:gdLst>
            <a:ahLst/>
            <a:cxnLst>
              <a:cxn ang="0">
                <a:pos x="T0" y="T1"/>
              </a:cxn>
              <a:cxn ang="0">
                <a:pos x="T2" y="T3"/>
              </a:cxn>
              <a:cxn ang="0">
                <a:pos x="T4" y="T5"/>
              </a:cxn>
              <a:cxn ang="0">
                <a:pos x="T6" y="T7"/>
              </a:cxn>
              <a:cxn ang="0">
                <a:pos x="T8" y="T9"/>
              </a:cxn>
              <a:cxn ang="0">
                <a:pos x="T10" y="T11"/>
              </a:cxn>
            </a:cxnLst>
            <a:rect l="0" t="0" r="r" b="b"/>
            <a:pathLst>
              <a:path w="86" h="85">
                <a:moveTo>
                  <a:pt x="43" y="84"/>
                </a:moveTo>
                <a:lnTo>
                  <a:pt x="43" y="84"/>
                </a:lnTo>
                <a:cubicBezTo>
                  <a:pt x="18" y="84"/>
                  <a:pt x="0" y="66"/>
                  <a:pt x="0" y="42"/>
                </a:cubicBezTo>
                <a:cubicBezTo>
                  <a:pt x="0" y="18"/>
                  <a:pt x="18" y="0"/>
                  <a:pt x="43" y="0"/>
                </a:cubicBezTo>
                <a:cubicBezTo>
                  <a:pt x="67" y="0"/>
                  <a:pt x="85" y="18"/>
                  <a:pt x="85" y="42"/>
                </a:cubicBezTo>
                <a:cubicBezTo>
                  <a:pt x="85" y="66"/>
                  <a:pt x="67" y="84"/>
                  <a:pt x="43"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42" name="Freeform 1176"/>
          <p:cNvSpPr>
            <a:spLocks noChangeArrowheads="1"/>
          </p:cNvSpPr>
          <p:nvPr/>
        </p:nvSpPr>
        <p:spPr bwMode="auto">
          <a:xfrm>
            <a:off x="3382633" y="5484164"/>
            <a:ext cx="111972" cy="106382"/>
          </a:xfrm>
          <a:custGeom>
            <a:avLst/>
            <a:gdLst>
              <a:gd name="T0" fmla="*/ 43 w 86"/>
              <a:gd name="T1" fmla="*/ 6 h 85"/>
              <a:gd name="T2" fmla="*/ 43 w 86"/>
              <a:gd name="T3" fmla="*/ 6 h 85"/>
              <a:gd name="T4" fmla="*/ 85 w 86"/>
              <a:gd name="T5" fmla="*/ 42 h 85"/>
              <a:gd name="T6" fmla="*/ 43 w 86"/>
              <a:gd name="T7" fmla="*/ 84 h 85"/>
              <a:gd name="T8" fmla="*/ 6 w 86"/>
              <a:gd name="T9" fmla="*/ 42 h 85"/>
              <a:gd name="T10" fmla="*/ 43 w 86"/>
              <a:gd name="T11" fmla="*/ 6 h 85"/>
              <a:gd name="T12" fmla="*/ 43 w 86"/>
              <a:gd name="T13" fmla="*/ 0 h 85"/>
              <a:gd name="T14" fmla="*/ 43 w 86"/>
              <a:gd name="T15" fmla="*/ 0 h 85"/>
              <a:gd name="T16" fmla="*/ 0 w 86"/>
              <a:gd name="T17" fmla="*/ 42 h 85"/>
              <a:gd name="T18" fmla="*/ 43 w 86"/>
              <a:gd name="T19" fmla="*/ 84 h 85"/>
              <a:gd name="T20" fmla="*/ 85 w 86"/>
              <a:gd name="T21" fmla="*/ 42 h 85"/>
              <a:gd name="T22" fmla="*/ 43 w 86"/>
              <a:gd name="T23" fmla="*/ 0 h 85"/>
              <a:gd name="T24" fmla="*/ 43 w 86"/>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5">
                <a:moveTo>
                  <a:pt x="43" y="6"/>
                </a:moveTo>
                <a:lnTo>
                  <a:pt x="43" y="6"/>
                </a:lnTo>
                <a:cubicBezTo>
                  <a:pt x="67" y="6"/>
                  <a:pt x="85" y="24"/>
                  <a:pt x="85" y="42"/>
                </a:cubicBezTo>
                <a:cubicBezTo>
                  <a:pt x="85" y="66"/>
                  <a:pt x="67" y="84"/>
                  <a:pt x="43" y="84"/>
                </a:cubicBezTo>
                <a:cubicBezTo>
                  <a:pt x="24" y="84"/>
                  <a:pt x="6" y="66"/>
                  <a:pt x="6" y="42"/>
                </a:cubicBezTo>
                <a:cubicBezTo>
                  <a:pt x="6" y="24"/>
                  <a:pt x="24" y="6"/>
                  <a:pt x="43" y="6"/>
                </a:cubicBezTo>
                <a:lnTo>
                  <a:pt x="43" y="0"/>
                </a:lnTo>
                <a:lnTo>
                  <a:pt x="43" y="0"/>
                </a:lnTo>
                <a:cubicBezTo>
                  <a:pt x="18" y="0"/>
                  <a:pt x="0" y="18"/>
                  <a:pt x="0" y="42"/>
                </a:cubicBezTo>
                <a:cubicBezTo>
                  <a:pt x="0" y="66"/>
                  <a:pt x="18" y="84"/>
                  <a:pt x="43" y="84"/>
                </a:cubicBezTo>
                <a:cubicBezTo>
                  <a:pt x="67" y="84"/>
                  <a:pt x="85" y="66"/>
                  <a:pt x="85" y="42"/>
                </a:cubicBezTo>
                <a:cubicBezTo>
                  <a:pt x="85" y="18"/>
                  <a:pt x="67" y="0"/>
                  <a:pt x="43" y="0"/>
                </a:cubicBezTo>
                <a:lnTo>
                  <a:pt x="4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43" name="Freeform 1177"/>
          <p:cNvSpPr>
            <a:spLocks noChangeArrowheads="1"/>
          </p:cNvSpPr>
          <p:nvPr/>
        </p:nvSpPr>
        <p:spPr bwMode="auto">
          <a:xfrm>
            <a:off x="6808973" y="4246793"/>
            <a:ext cx="123170" cy="134375"/>
          </a:xfrm>
          <a:custGeom>
            <a:avLst/>
            <a:gdLst>
              <a:gd name="T0" fmla="*/ 48 w 97"/>
              <a:gd name="T1" fmla="*/ 103 h 104"/>
              <a:gd name="T2" fmla="*/ 48 w 97"/>
              <a:gd name="T3" fmla="*/ 103 h 104"/>
              <a:gd name="T4" fmla="*/ 0 w 97"/>
              <a:gd name="T5" fmla="*/ 55 h 104"/>
              <a:gd name="T6" fmla="*/ 48 w 97"/>
              <a:gd name="T7" fmla="*/ 0 h 104"/>
              <a:gd name="T8" fmla="*/ 96 w 97"/>
              <a:gd name="T9" fmla="*/ 55 h 104"/>
              <a:gd name="T10" fmla="*/ 48 w 97"/>
              <a:gd name="T11" fmla="*/ 103 h 104"/>
            </a:gdLst>
            <a:ahLst/>
            <a:cxnLst>
              <a:cxn ang="0">
                <a:pos x="T0" y="T1"/>
              </a:cxn>
              <a:cxn ang="0">
                <a:pos x="T2" y="T3"/>
              </a:cxn>
              <a:cxn ang="0">
                <a:pos x="T4" y="T5"/>
              </a:cxn>
              <a:cxn ang="0">
                <a:pos x="T6" y="T7"/>
              </a:cxn>
              <a:cxn ang="0">
                <a:pos x="T8" y="T9"/>
              </a:cxn>
              <a:cxn ang="0">
                <a:pos x="T10" y="T11"/>
              </a:cxn>
            </a:cxnLst>
            <a:rect l="0" t="0" r="r" b="b"/>
            <a:pathLst>
              <a:path w="97" h="104">
                <a:moveTo>
                  <a:pt x="48" y="103"/>
                </a:moveTo>
                <a:lnTo>
                  <a:pt x="48" y="103"/>
                </a:lnTo>
                <a:cubicBezTo>
                  <a:pt x="24" y="103"/>
                  <a:pt x="0" y="79"/>
                  <a:pt x="0" y="55"/>
                </a:cubicBezTo>
                <a:cubicBezTo>
                  <a:pt x="0" y="24"/>
                  <a:pt x="24" y="0"/>
                  <a:pt x="48" y="0"/>
                </a:cubicBezTo>
                <a:cubicBezTo>
                  <a:pt x="79" y="0"/>
                  <a:pt x="96" y="24"/>
                  <a:pt x="96" y="55"/>
                </a:cubicBezTo>
                <a:cubicBezTo>
                  <a:pt x="96" y="79"/>
                  <a:pt x="79" y="103"/>
                  <a:pt x="48" y="10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44" name="Freeform 1178"/>
          <p:cNvSpPr>
            <a:spLocks noChangeArrowheads="1"/>
          </p:cNvSpPr>
          <p:nvPr/>
        </p:nvSpPr>
        <p:spPr bwMode="auto">
          <a:xfrm>
            <a:off x="6808973" y="4246793"/>
            <a:ext cx="134368" cy="134375"/>
          </a:xfrm>
          <a:custGeom>
            <a:avLst/>
            <a:gdLst>
              <a:gd name="T0" fmla="*/ 48 w 104"/>
              <a:gd name="T1" fmla="*/ 6 h 104"/>
              <a:gd name="T2" fmla="*/ 48 w 104"/>
              <a:gd name="T3" fmla="*/ 6 h 104"/>
              <a:gd name="T4" fmla="*/ 96 w 104"/>
              <a:gd name="T5" fmla="*/ 55 h 104"/>
              <a:gd name="T6" fmla="*/ 48 w 104"/>
              <a:gd name="T7" fmla="*/ 103 h 104"/>
              <a:gd name="T8" fmla="*/ 0 w 104"/>
              <a:gd name="T9" fmla="*/ 55 h 104"/>
              <a:gd name="T10" fmla="*/ 48 w 104"/>
              <a:gd name="T11" fmla="*/ 6 h 104"/>
              <a:gd name="T12" fmla="*/ 48 w 104"/>
              <a:gd name="T13" fmla="*/ 0 h 104"/>
              <a:gd name="T14" fmla="*/ 48 w 104"/>
              <a:gd name="T15" fmla="*/ 0 h 104"/>
              <a:gd name="T16" fmla="*/ 0 w 104"/>
              <a:gd name="T17" fmla="*/ 55 h 104"/>
              <a:gd name="T18" fmla="*/ 48 w 104"/>
              <a:gd name="T19" fmla="*/ 103 h 104"/>
              <a:gd name="T20" fmla="*/ 103 w 104"/>
              <a:gd name="T21" fmla="*/ 55 h 104"/>
              <a:gd name="T22" fmla="*/ 48 w 104"/>
              <a:gd name="T23" fmla="*/ 0 h 104"/>
              <a:gd name="T24" fmla="*/ 48 w 104"/>
              <a:gd name="T25" fmla="*/ 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04">
                <a:moveTo>
                  <a:pt x="48" y="6"/>
                </a:moveTo>
                <a:lnTo>
                  <a:pt x="48" y="6"/>
                </a:lnTo>
                <a:cubicBezTo>
                  <a:pt x="79" y="6"/>
                  <a:pt x="96" y="24"/>
                  <a:pt x="96" y="55"/>
                </a:cubicBezTo>
                <a:cubicBezTo>
                  <a:pt x="96" y="79"/>
                  <a:pt x="79" y="103"/>
                  <a:pt x="48" y="103"/>
                </a:cubicBezTo>
                <a:cubicBezTo>
                  <a:pt x="24" y="103"/>
                  <a:pt x="0" y="79"/>
                  <a:pt x="0" y="55"/>
                </a:cubicBezTo>
                <a:cubicBezTo>
                  <a:pt x="0" y="24"/>
                  <a:pt x="24" y="6"/>
                  <a:pt x="48" y="6"/>
                </a:cubicBezTo>
                <a:lnTo>
                  <a:pt x="48" y="0"/>
                </a:lnTo>
                <a:lnTo>
                  <a:pt x="48" y="0"/>
                </a:lnTo>
                <a:cubicBezTo>
                  <a:pt x="24" y="0"/>
                  <a:pt x="0" y="24"/>
                  <a:pt x="0" y="55"/>
                </a:cubicBezTo>
                <a:cubicBezTo>
                  <a:pt x="0" y="79"/>
                  <a:pt x="24" y="103"/>
                  <a:pt x="48" y="103"/>
                </a:cubicBezTo>
                <a:cubicBezTo>
                  <a:pt x="79" y="103"/>
                  <a:pt x="103" y="79"/>
                  <a:pt x="103" y="55"/>
                </a:cubicBezTo>
                <a:cubicBezTo>
                  <a:pt x="103" y="24"/>
                  <a:pt x="79" y="0"/>
                  <a:pt x="48" y="0"/>
                </a:cubicBezTo>
                <a:lnTo>
                  <a:pt x="48"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45" name="Freeform 1179"/>
          <p:cNvSpPr>
            <a:spLocks noChangeArrowheads="1"/>
          </p:cNvSpPr>
          <p:nvPr/>
        </p:nvSpPr>
        <p:spPr bwMode="auto">
          <a:xfrm>
            <a:off x="6691408" y="3905258"/>
            <a:ext cx="123170" cy="128778"/>
          </a:xfrm>
          <a:custGeom>
            <a:avLst/>
            <a:gdLst>
              <a:gd name="T0" fmla="*/ 48 w 97"/>
              <a:gd name="T1" fmla="*/ 102 h 103"/>
              <a:gd name="T2" fmla="*/ 48 w 97"/>
              <a:gd name="T3" fmla="*/ 102 h 103"/>
              <a:gd name="T4" fmla="*/ 0 w 97"/>
              <a:gd name="T5" fmla="*/ 48 h 103"/>
              <a:gd name="T6" fmla="*/ 48 w 97"/>
              <a:gd name="T7" fmla="*/ 0 h 103"/>
              <a:gd name="T8" fmla="*/ 96 w 97"/>
              <a:gd name="T9" fmla="*/ 48 h 103"/>
              <a:gd name="T10" fmla="*/ 48 w 97"/>
              <a:gd name="T11" fmla="*/ 102 h 103"/>
            </a:gdLst>
            <a:ahLst/>
            <a:cxnLst>
              <a:cxn ang="0">
                <a:pos x="T0" y="T1"/>
              </a:cxn>
              <a:cxn ang="0">
                <a:pos x="T2" y="T3"/>
              </a:cxn>
              <a:cxn ang="0">
                <a:pos x="T4" y="T5"/>
              </a:cxn>
              <a:cxn ang="0">
                <a:pos x="T6" y="T7"/>
              </a:cxn>
              <a:cxn ang="0">
                <a:pos x="T8" y="T9"/>
              </a:cxn>
              <a:cxn ang="0">
                <a:pos x="T10" y="T11"/>
              </a:cxn>
            </a:cxnLst>
            <a:rect l="0" t="0" r="r" b="b"/>
            <a:pathLst>
              <a:path w="97" h="103">
                <a:moveTo>
                  <a:pt x="48" y="102"/>
                </a:moveTo>
                <a:lnTo>
                  <a:pt x="48" y="102"/>
                </a:lnTo>
                <a:cubicBezTo>
                  <a:pt x="24" y="102"/>
                  <a:pt x="0" y="78"/>
                  <a:pt x="0" y="48"/>
                </a:cubicBezTo>
                <a:cubicBezTo>
                  <a:pt x="0" y="24"/>
                  <a:pt x="24" y="0"/>
                  <a:pt x="48" y="0"/>
                </a:cubicBezTo>
                <a:cubicBezTo>
                  <a:pt x="78" y="0"/>
                  <a:pt x="96" y="24"/>
                  <a:pt x="96" y="48"/>
                </a:cubicBezTo>
                <a:cubicBezTo>
                  <a:pt x="96" y="78"/>
                  <a:pt x="78" y="102"/>
                  <a:pt x="48" y="10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46" name="Freeform 1180"/>
          <p:cNvSpPr>
            <a:spLocks noChangeArrowheads="1"/>
          </p:cNvSpPr>
          <p:nvPr/>
        </p:nvSpPr>
        <p:spPr bwMode="auto">
          <a:xfrm>
            <a:off x="6691404" y="3905258"/>
            <a:ext cx="128767" cy="128778"/>
          </a:xfrm>
          <a:custGeom>
            <a:avLst/>
            <a:gdLst>
              <a:gd name="T0" fmla="*/ 48 w 103"/>
              <a:gd name="T1" fmla="*/ 0 h 103"/>
              <a:gd name="T2" fmla="*/ 48 w 103"/>
              <a:gd name="T3" fmla="*/ 0 h 103"/>
              <a:gd name="T4" fmla="*/ 96 w 103"/>
              <a:gd name="T5" fmla="*/ 48 h 103"/>
              <a:gd name="T6" fmla="*/ 48 w 103"/>
              <a:gd name="T7" fmla="*/ 96 h 103"/>
              <a:gd name="T8" fmla="*/ 0 w 103"/>
              <a:gd name="T9" fmla="*/ 48 h 103"/>
              <a:gd name="T10" fmla="*/ 48 w 103"/>
              <a:gd name="T11" fmla="*/ 0 h 103"/>
              <a:gd name="T12" fmla="*/ 48 w 103"/>
              <a:gd name="T13" fmla="*/ 0 h 103"/>
              <a:gd name="T14" fmla="*/ 48 w 103"/>
              <a:gd name="T15" fmla="*/ 0 h 103"/>
              <a:gd name="T16" fmla="*/ 0 w 103"/>
              <a:gd name="T17" fmla="*/ 48 h 103"/>
              <a:gd name="T18" fmla="*/ 48 w 103"/>
              <a:gd name="T19" fmla="*/ 102 h 103"/>
              <a:gd name="T20" fmla="*/ 102 w 103"/>
              <a:gd name="T21" fmla="*/ 48 h 103"/>
              <a:gd name="T22" fmla="*/ 48 w 103"/>
              <a:gd name="T2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103">
                <a:moveTo>
                  <a:pt x="48" y="0"/>
                </a:moveTo>
                <a:lnTo>
                  <a:pt x="48" y="0"/>
                </a:lnTo>
                <a:cubicBezTo>
                  <a:pt x="78" y="0"/>
                  <a:pt x="96" y="24"/>
                  <a:pt x="96" y="48"/>
                </a:cubicBezTo>
                <a:cubicBezTo>
                  <a:pt x="96" y="78"/>
                  <a:pt x="78" y="96"/>
                  <a:pt x="48" y="96"/>
                </a:cubicBezTo>
                <a:cubicBezTo>
                  <a:pt x="24" y="96"/>
                  <a:pt x="0" y="78"/>
                  <a:pt x="0" y="48"/>
                </a:cubicBezTo>
                <a:cubicBezTo>
                  <a:pt x="0" y="24"/>
                  <a:pt x="24" y="0"/>
                  <a:pt x="48" y="0"/>
                </a:cubicBezTo>
                <a:lnTo>
                  <a:pt x="48" y="0"/>
                </a:lnTo>
                <a:lnTo>
                  <a:pt x="48" y="0"/>
                </a:lnTo>
                <a:cubicBezTo>
                  <a:pt x="24" y="0"/>
                  <a:pt x="0" y="24"/>
                  <a:pt x="0" y="48"/>
                </a:cubicBezTo>
                <a:cubicBezTo>
                  <a:pt x="0" y="78"/>
                  <a:pt x="24" y="102"/>
                  <a:pt x="48" y="102"/>
                </a:cubicBezTo>
                <a:cubicBezTo>
                  <a:pt x="78" y="102"/>
                  <a:pt x="102" y="78"/>
                  <a:pt x="102" y="48"/>
                </a:cubicBezTo>
                <a:cubicBezTo>
                  <a:pt x="102" y="24"/>
                  <a:pt x="78" y="0"/>
                  <a:pt x="4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47" name="Freeform 1181"/>
          <p:cNvSpPr>
            <a:spLocks noChangeArrowheads="1"/>
          </p:cNvSpPr>
          <p:nvPr/>
        </p:nvSpPr>
        <p:spPr bwMode="auto">
          <a:xfrm>
            <a:off x="7307251" y="3826873"/>
            <a:ext cx="123170" cy="123177"/>
          </a:xfrm>
          <a:custGeom>
            <a:avLst/>
            <a:gdLst>
              <a:gd name="T0" fmla="*/ 49 w 98"/>
              <a:gd name="T1" fmla="*/ 97 h 98"/>
              <a:gd name="T2" fmla="*/ 49 w 98"/>
              <a:gd name="T3" fmla="*/ 97 h 98"/>
              <a:gd name="T4" fmla="*/ 0 w 98"/>
              <a:gd name="T5" fmla="*/ 49 h 98"/>
              <a:gd name="T6" fmla="*/ 49 w 98"/>
              <a:gd name="T7" fmla="*/ 0 h 98"/>
              <a:gd name="T8" fmla="*/ 97 w 98"/>
              <a:gd name="T9" fmla="*/ 49 h 98"/>
              <a:gd name="T10" fmla="*/ 49 w 98"/>
              <a:gd name="T11" fmla="*/ 97 h 98"/>
            </a:gdLst>
            <a:ahLst/>
            <a:cxnLst>
              <a:cxn ang="0">
                <a:pos x="T0" y="T1"/>
              </a:cxn>
              <a:cxn ang="0">
                <a:pos x="T2" y="T3"/>
              </a:cxn>
              <a:cxn ang="0">
                <a:pos x="T4" y="T5"/>
              </a:cxn>
              <a:cxn ang="0">
                <a:pos x="T6" y="T7"/>
              </a:cxn>
              <a:cxn ang="0">
                <a:pos x="T8" y="T9"/>
              </a:cxn>
              <a:cxn ang="0">
                <a:pos x="T10" y="T11"/>
              </a:cxn>
            </a:cxnLst>
            <a:rect l="0" t="0" r="r" b="b"/>
            <a:pathLst>
              <a:path w="98" h="98">
                <a:moveTo>
                  <a:pt x="49" y="97"/>
                </a:moveTo>
                <a:lnTo>
                  <a:pt x="49" y="97"/>
                </a:lnTo>
                <a:cubicBezTo>
                  <a:pt x="24" y="97"/>
                  <a:pt x="0" y="79"/>
                  <a:pt x="0" y="49"/>
                </a:cubicBezTo>
                <a:cubicBezTo>
                  <a:pt x="0" y="25"/>
                  <a:pt x="24" y="0"/>
                  <a:pt x="49" y="0"/>
                </a:cubicBezTo>
                <a:cubicBezTo>
                  <a:pt x="79" y="0"/>
                  <a:pt x="97" y="25"/>
                  <a:pt x="97" y="49"/>
                </a:cubicBezTo>
                <a:cubicBezTo>
                  <a:pt x="97" y="79"/>
                  <a:pt x="79" y="97"/>
                  <a:pt x="49" y="9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48" name="Freeform 1182"/>
          <p:cNvSpPr>
            <a:spLocks noChangeArrowheads="1"/>
          </p:cNvSpPr>
          <p:nvPr/>
        </p:nvSpPr>
        <p:spPr bwMode="auto">
          <a:xfrm>
            <a:off x="7307251" y="3826869"/>
            <a:ext cx="134368" cy="134375"/>
          </a:xfrm>
          <a:custGeom>
            <a:avLst/>
            <a:gdLst>
              <a:gd name="T0" fmla="*/ 49 w 104"/>
              <a:gd name="T1" fmla="*/ 0 h 104"/>
              <a:gd name="T2" fmla="*/ 49 w 104"/>
              <a:gd name="T3" fmla="*/ 0 h 104"/>
              <a:gd name="T4" fmla="*/ 97 w 104"/>
              <a:gd name="T5" fmla="*/ 49 h 104"/>
              <a:gd name="T6" fmla="*/ 49 w 104"/>
              <a:gd name="T7" fmla="*/ 97 h 104"/>
              <a:gd name="T8" fmla="*/ 0 w 104"/>
              <a:gd name="T9" fmla="*/ 49 h 104"/>
              <a:gd name="T10" fmla="*/ 49 w 104"/>
              <a:gd name="T11" fmla="*/ 0 h 104"/>
              <a:gd name="T12" fmla="*/ 49 w 104"/>
              <a:gd name="T13" fmla="*/ 0 h 104"/>
              <a:gd name="T14" fmla="*/ 49 w 104"/>
              <a:gd name="T15" fmla="*/ 0 h 104"/>
              <a:gd name="T16" fmla="*/ 0 w 104"/>
              <a:gd name="T17" fmla="*/ 49 h 104"/>
              <a:gd name="T18" fmla="*/ 49 w 104"/>
              <a:gd name="T19" fmla="*/ 103 h 104"/>
              <a:gd name="T20" fmla="*/ 103 w 104"/>
              <a:gd name="T21" fmla="*/ 49 h 104"/>
              <a:gd name="T22" fmla="*/ 49 w 104"/>
              <a:gd name="T23"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104">
                <a:moveTo>
                  <a:pt x="49" y="0"/>
                </a:moveTo>
                <a:lnTo>
                  <a:pt x="49" y="0"/>
                </a:lnTo>
                <a:cubicBezTo>
                  <a:pt x="79" y="0"/>
                  <a:pt x="97" y="25"/>
                  <a:pt x="97" y="49"/>
                </a:cubicBezTo>
                <a:cubicBezTo>
                  <a:pt x="97" y="79"/>
                  <a:pt x="79" y="97"/>
                  <a:pt x="49" y="97"/>
                </a:cubicBezTo>
                <a:cubicBezTo>
                  <a:pt x="24" y="97"/>
                  <a:pt x="0" y="79"/>
                  <a:pt x="0" y="49"/>
                </a:cubicBezTo>
                <a:cubicBezTo>
                  <a:pt x="0" y="25"/>
                  <a:pt x="24" y="0"/>
                  <a:pt x="49" y="0"/>
                </a:cubicBezTo>
                <a:lnTo>
                  <a:pt x="49" y="0"/>
                </a:lnTo>
                <a:lnTo>
                  <a:pt x="49" y="0"/>
                </a:lnTo>
                <a:cubicBezTo>
                  <a:pt x="24" y="0"/>
                  <a:pt x="0" y="25"/>
                  <a:pt x="0" y="49"/>
                </a:cubicBezTo>
                <a:cubicBezTo>
                  <a:pt x="0" y="79"/>
                  <a:pt x="24" y="103"/>
                  <a:pt x="49" y="103"/>
                </a:cubicBezTo>
                <a:cubicBezTo>
                  <a:pt x="79" y="103"/>
                  <a:pt x="103" y="79"/>
                  <a:pt x="103" y="49"/>
                </a:cubicBezTo>
                <a:cubicBezTo>
                  <a:pt x="103" y="25"/>
                  <a:pt x="79" y="0"/>
                  <a:pt x="4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49" name="Freeform 1183"/>
          <p:cNvSpPr>
            <a:spLocks noChangeArrowheads="1"/>
          </p:cNvSpPr>
          <p:nvPr/>
        </p:nvSpPr>
        <p:spPr bwMode="auto">
          <a:xfrm>
            <a:off x="6372283" y="3681296"/>
            <a:ext cx="134368" cy="123177"/>
          </a:xfrm>
          <a:custGeom>
            <a:avLst/>
            <a:gdLst>
              <a:gd name="T0" fmla="*/ 55 w 104"/>
              <a:gd name="T1" fmla="*/ 96 h 97"/>
              <a:gd name="T2" fmla="*/ 55 w 104"/>
              <a:gd name="T3" fmla="*/ 96 h 97"/>
              <a:gd name="T4" fmla="*/ 0 w 104"/>
              <a:gd name="T5" fmla="*/ 48 h 97"/>
              <a:gd name="T6" fmla="*/ 55 w 104"/>
              <a:gd name="T7" fmla="*/ 0 h 97"/>
              <a:gd name="T8" fmla="*/ 103 w 104"/>
              <a:gd name="T9" fmla="*/ 48 h 97"/>
              <a:gd name="T10" fmla="*/ 55 w 104"/>
              <a:gd name="T11" fmla="*/ 96 h 97"/>
            </a:gdLst>
            <a:ahLst/>
            <a:cxnLst>
              <a:cxn ang="0">
                <a:pos x="T0" y="T1"/>
              </a:cxn>
              <a:cxn ang="0">
                <a:pos x="T2" y="T3"/>
              </a:cxn>
              <a:cxn ang="0">
                <a:pos x="T4" y="T5"/>
              </a:cxn>
              <a:cxn ang="0">
                <a:pos x="T6" y="T7"/>
              </a:cxn>
              <a:cxn ang="0">
                <a:pos x="T8" y="T9"/>
              </a:cxn>
              <a:cxn ang="0">
                <a:pos x="T10" y="T11"/>
              </a:cxn>
            </a:cxnLst>
            <a:rect l="0" t="0" r="r" b="b"/>
            <a:pathLst>
              <a:path w="104" h="97">
                <a:moveTo>
                  <a:pt x="55" y="96"/>
                </a:moveTo>
                <a:lnTo>
                  <a:pt x="55" y="96"/>
                </a:lnTo>
                <a:cubicBezTo>
                  <a:pt x="24" y="96"/>
                  <a:pt x="0" y="72"/>
                  <a:pt x="0" y="48"/>
                </a:cubicBezTo>
                <a:cubicBezTo>
                  <a:pt x="0" y="18"/>
                  <a:pt x="24" y="0"/>
                  <a:pt x="55" y="0"/>
                </a:cubicBezTo>
                <a:cubicBezTo>
                  <a:pt x="79" y="0"/>
                  <a:pt x="103" y="18"/>
                  <a:pt x="103" y="48"/>
                </a:cubicBezTo>
                <a:cubicBezTo>
                  <a:pt x="103" y="72"/>
                  <a:pt x="79" y="96"/>
                  <a:pt x="55" y="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50" name="Freeform 1184"/>
          <p:cNvSpPr>
            <a:spLocks noChangeArrowheads="1"/>
          </p:cNvSpPr>
          <p:nvPr/>
        </p:nvSpPr>
        <p:spPr bwMode="auto">
          <a:xfrm>
            <a:off x="6372283" y="3675699"/>
            <a:ext cx="134368" cy="128774"/>
          </a:xfrm>
          <a:custGeom>
            <a:avLst/>
            <a:gdLst>
              <a:gd name="T0" fmla="*/ 55 w 104"/>
              <a:gd name="T1" fmla="*/ 6 h 103"/>
              <a:gd name="T2" fmla="*/ 55 w 104"/>
              <a:gd name="T3" fmla="*/ 6 h 103"/>
              <a:gd name="T4" fmla="*/ 103 w 104"/>
              <a:gd name="T5" fmla="*/ 54 h 103"/>
              <a:gd name="T6" fmla="*/ 55 w 104"/>
              <a:gd name="T7" fmla="*/ 102 h 103"/>
              <a:gd name="T8" fmla="*/ 6 w 104"/>
              <a:gd name="T9" fmla="*/ 54 h 103"/>
              <a:gd name="T10" fmla="*/ 55 w 104"/>
              <a:gd name="T11" fmla="*/ 6 h 103"/>
              <a:gd name="T12" fmla="*/ 55 w 104"/>
              <a:gd name="T13" fmla="*/ 0 h 103"/>
              <a:gd name="T14" fmla="*/ 55 w 104"/>
              <a:gd name="T15" fmla="*/ 0 h 103"/>
              <a:gd name="T16" fmla="*/ 0 w 104"/>
              <a:gd name="T17" fmla="*/ 54 h 103"/>
              <a:gd name="T18" fmla="*/ 55 w 104"/>
              <a:gd name="T19" fmla="*/ 102 h 103"/>
              <a:gd name="T20" fmla="*/ 103 w 104"/>
              <a:gd name="T21" fmla="*/ 54 h 103"/>
              <a:gd name="T22" fmla="*/ 55 w 104"/>
              <a:gd name="T23" fmla="*/ 0 h 103"/>
              <a:gd name="T24" fmla="*/ 55 w 104"/>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03">
                <a:moveTo>
                  <a:pt x="55" y="6"/>
                </a:moveTo>
                <a:lnTo>
                  <a:pt x="55" y="6"/>
                </a:lnTo>
                <a:cubicBezTo>
                  <a:pt x="79" y="6"/>
                  <a:pt x="103" y="24"/>
                  <a:pt x="103" y="54"/>
                </a:cubicBezTo>
                <a:cubicBezTo>
                  <a:pt x="103" y="78"/>
                  <a:pt x="79" y="102"/>
                  <a:pt x="55" y="102"/>
                </a:cubicBezTo>
                <a:cubicBezTo>
                  <a:pt x="24" y="102"/>
                  <a:pt x="6" y="78"/>
                  <a:pt x="6" y="54"/>
                </a:cubicBezTo>
                <a:cubicBezTo>
                  <a:pt x="6" y="24"/>
                  <a:pt x="24" y="6"/>
                  <a:pt x="55" y="6"/>
                </a:cubicBezTo>
                <a:lnTo>
                  <a:pt x="55" y="0"/>
                </a:lnTo>
                <a:lnTo>
                  <a:pt x="55" y="0"/>
                </a:lnTo>
                <a:cubicBezTo>
                  <a:pt x="24" y="0"/>
                  <a:pt x="0" y="24"/>
                  <a:pt x="0" y="54"/>
                </a:cubicBezTo>
                <a:cubicBezTo>
                  <a:pt x="0" y="78"/>
                  <a:pt x="24" y="102"/>
                  <a:pt x="55" y="102"/>
                </a:cubicBezTo>
                <a:cubicBezTo>
                  <a:pt x="79" y="102"/>
                  <a:pt x="103" y="78"/>
                  <a:pt x="103" y="54"/>
                </a:cubicBezTo>
                <a:cubicBezTo>
                  <a:pt x="103" y="24"/>
                  <a:pt x="79" y="0"/>
                  <a:pt x="55" y="0"/>
                </a:cubicBezTo>
                <a:lnTo>
                  <a:pt x="55"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51" name="Freeform 1185"/>
          <p:cNvSpPr>
            <a:spLocks noChangeArrowheads="1"/>
          </p:cNvSpPr>
          <p:nvPr/>
        </p:nvSpPr>
        <p:spPr bwMode="auto">
          <a:xfrm>
            <a:off x="7245667" y="3602914"/>
            <a:ext cx="190350" cy="190365"/>
          </a:xfrm>
          <a:custGeom>
            <a:avLst/>
            <a:gdLst>
              <a:gd name="T0" fmla="*/ 72 w 152"/>
              <a:gd name="T1" fmla="*/ 151 h 152"/>
              <a:gd name="T2" fmla="*/ 72 w 152"/>
              <a:gd name="T3" fmla="*/ 151 h 152"/>
              <a:gd name="T4" fmla="*/ 0 w 152"/>
              <a:gd name="T5" fmla="*/ 79 h 152"/>
              <a:gd name="T6" fmla="*/ 72 w 152"/>
              <a:gd name="T7" fmla="*/ 0 h 152"/>
              <a:gd name="T8" fmla="*/ 151 w 152"/>
              <a:gd name="T9" fmla="*/ 79 h 152"/>
              <a:gd name="T10" fmla="*/ 72 w 152"/>
              <a:gd name="T11" fmla="*/ 151 h 152"/>
            </a:gdLst>
            <a:ahLst/>
            <a:cxnLst>
              <a:cxn ang="0">
                <a:pos x="T0" y="T1"/>
              </a:cxn>
              <a:cxn ang="0">
                <a:pos x="T2" y="T3"/>
              </a:cxn>
              <a:cxn ang="0">
                <a:pos x="T4" y="T5"/>
              </a:cxn>
              <a:cxn ang="0">
                <a:pos x="T6" y="T7"/>
              </a:cxn>
              <a:cxn ang="0">
                <a:pos x="T8" y="T9"/>
              </a:cxn>
              <a:cxn ang="0">
                <a:pos x="T10" y="T11"/>
              </a:cxn>
            </a:cxnLst>
            <a:rect l="0" t="0" r="r" b="b"/>
            <a:pathLst>
              <a:path w="152" h="152">
                <a:moveTo>
                  <a:pt x="72" y="151"/>
                </a:moveTo>
                <a:lnTo>
                  <a:pt x="72" y="151"/>
                </a:lnTo>
                <a:cubicBezTo>
                  <a:pt x="30" y="151"/>
                  <a:pt x="0" y="115"/>
                  <a:pt x="0" y="79"/>
                </a:cubicBezTo>
                <a:cubicBezTo>
                  <a:pt x="0" y="37"/>
                  <a:pt x="30" y="0"/>
                  <a:pt x="72" y="0"/>
                </a:cubicBezTo>
                <a:cubicBezTo>
                  <a:pt x="115" y="0"/>
                  <a:pt x="151" y="37"/>
                  <a:pt x="151" y="79"/>
                </a:cubicBezTo>
                <a:cubicBezTo>
                  <a:pt x="151" y="115"/>
                  <a:pt x="115" y="151"/>
                  <a:pt x="72" y="15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52" name="Freeform 1186"/>
          <p:cNvSpPr>
            <a:spLocks noChangeArrowheads="1"/>
          </p:cNvSpPr>
          <p:nvPr/>
        </p:nvSpPr>
        <p:spPr bwMode="auto">
          <a:xfrm>
            <a:off x="7245667" y="3602914"/>
            <a:ext cx="190350" cy="190365"/>
          </a:xfrm>
          <a:custGeom>
            <a:avLst/>
            <a:gdLst>
              <a:gd name="T0" fmla="*/ 72 w 152"/>
              <a:gd name="T1" fmla="*/ 0 h 152"/>
              <a:gd name="T2" fmla="*/ 72 w 152"/>
              <a:gd name="T3" fmla="*/ 0 h 152"/>
              <a:gd name="T4" fmla="*/ 145 w 152"/>
              <a:gd name="T5" fmla="*/ 79 h 152"/>
              <a:gd name="T6" fmla="*/ 72 w 152"/>
              <a:gd name="T7" fmla="*/ 151 h 152"/>
              <a:gd name="T8" fmla="*/ 0 w 152"/>
              <a:gd name="T9" fmla="*/ 79 h 152"/>
              <a:gd name="T10" fmla="*/ 72 w 152"/>
              <a:gd name="T11" fmla="*/ 0 h 152"/>
              <a:gd name="T12" fmla="*/ 72 w 152"/>
              <a:gd name="T13" fmla="*/ 0 h 152"/>
              <a:gd name="T14" fmla="*/ 72 w 152"/>
              <a:gd name="T15" fmla="*/ 0 h 152"/>
              <a:gd name="T16" fmla="*/ 0 w 152"/>
              <a:gd name="T17" fmla="*/ 79 h 152"/>
              <a:gd name="T18" fmla="*/ 72 w 152"/>
              <a:gd name="T19" fmla="*/ 151 h 152"/>
              <a:gd name="T20" fmla="*/ 151 w 152"/>
              <a:gd name="T21" fmla="*/ 79 h 152"/>
              <a:gd name="T22" fmla="*/ 72 w 152"/>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2">
                <a:moveTo>
                  <a:pt x="72" y="0"/>
                </a:moveTo>
                <a:lnTo>
                  <a:pt x="72" y="0"/>
                </a:lnTo>
                <a:cubicBezTo>
                  <a:pt x="115" y="0"/>
                  <a:pt x="145" y="37"/>
                  <a:pt x="145" y="79"/>
                </a:cubicBezTo>
                <a:cubicBezTo>
                  <a:pt x="145" y="115"/>
                  <a:pt x="115" y="151"/>
                  <a:pt x="72" y="151"/>
                </a:cubicBezTo>
                <a:cubicBezTo>
                  <a:pt x="36" y="151"/>
                  <a:pt x="0" y="115"/>
                  <a:pt x="0" y="79"/>
                </a:cubicBezTo>
                <a:cubicBezTo>
                  <a:pt x="0" y="37"/>
                  <a:pt x="36" y="0"/>
                  <a:pt x="72" y="0"/>
                </a:cubicBezTo>
                <a:lnTo>
                  <a:pt x="72" y="0"/>
                </a:lnTo>
                <a:lnTo>
                  <a:pt x="72" y="0"/>
                </a:lnTo>
                <a:cubicBezTo>
                  <a:pt x="30" y="0"/>
                  <a:pt x="0" y="37"/>
                  <a:pt x="0" y="79"/>
                </a:cubicBezTo>
                <a:cubicBezTo>
                  <a:pt x="0" y="115"/>
                  <a:pt x="30" y="151"/>
                  <a:pt x="72" y="151"/>
                </a:cubicBezTo>
                <a:cubicBezTo>
                  <a:pt x="115" y="151"/>
                  <a:pt x="151" y="115"/>
                  <a:pt x="151" y="79"/>
                </a:cubicBezTo>
                <a:cubicBezTo>
                  <a:pt x="151" y="37"/>
                  <a:pt x="115" y="0"/>
                  <a:pt x="7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53" name="Freeform 1187"/>
          <p:cNvSpPr>
            <a:spLocks noChangeArrowheads="1"/>
          </p:cNvSpPr>
          <p:nvPr/>
        </p:nvSpPr>
        <p:spPr bwMode="auto">
          <a:xfrm>
            <a:off x="7318449" y="3955650"/>
            <a:ext cx="251934" cy="251951"/>
          </a:xfrm>
          <a:custGeom>
            <a:avLst/>
            <a:gdLst>
              <a:gd name="T0" fmla="*/ 103 w 200"/>
              <a:gd name="T1" fmla="*/ 199 h 200"/>
              <a:gd name="T2" fmla="*/ 103 w 200"/>
              <a:gd name="T3" fmla="*/ 199 h 200"/>
              <a:gd name="T4" fmla="*/ 0 w 200"/>
              <a:gd name="T5" fmla="*/ 102 h 200"/>
              <a:gd name="T6" fmla="*/ 103 w 200"/>
              <a:gd name="T7" fmla="*/ 0 h 200"/>
              <a:gd name="T8" fmla="*/ 199 w 200"/>
              <a:gd name="T9" fmla="*/ 102 h 200"/>
              <a:gd name="T10" fmla="*/ 103 w 200"/>
              <a:gd name="T11" fmla="*/ 199 h 200"/>
            </a:gdLst>
            <a:ahLst/>
            <a:cxnLst>
              <a:cxn ang="0">
                <a:pos x="T0" y="T1"/>
              </a:cxn>
              <a:cxn ang="0">
                <a:pos x="T2" y="T3"/>
              </a:cxn>
              <a:cxn ang="0">
                <a:pos x="T4" y="T5"/>
              </a:cxn>
              <a:cxn ang="0">
                <a:pos x="T6" y="T7"/>
              </a:cxn>
              <a:cxn ang="0">
                <a:pos x="T8" y="T9"/>
              </a:cxn>
              <a:cxn ang="0">
                <a:pos x="T10" y="T11"/>
              </a:cxn>
            </a:cxnLst>
            <a:rect l="0" t="0" r="r" b="b"/>
            <a:pathLst>
              <a:path w="200" h="200">
                <a:moveTo>
                  <a:pt x="103" y="199"/>
                </a:moveTo>
                <a:lnTo>
                  <a:pt x="103" y="199"/>
                </a:lnTo>
                <a:cubicBezTo>
                  <a:pt x="48" y="199"/>
                  <a:pt x="0" y="157"/>
                  <a:pt x="0" y="102"/>
                </a:cubicBezTo>
                <a:cubicBezTo>
                  <a:pt x="0" y="48"/>
                  <a:pt x="48" y="0"/>
                  <a:pt x="103" y="0"/>
                </a:cubicBezTo>
                <a:cubicBezTo>
                  <a:pt x="157" y="0"/>
                  <a:pt x="199" y="48"/>
                  <a:pt x="199" y="102"/>
                </a:cubicBezTo>
                <a:cubicBezTo>
                  <a:pt x="199" y="157"/>
                  <a:pt x="157" y="199"/>
                  <a:pt x="103" y="19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54" name="Freeform 1188"/>
          <p:cNvSpPr>
            <a:spLocks noChangeArrowheads="1"/>
          </p:cNvSpPr>
          <p:nvPr/>
        </p:nvSpPr>
        <p:spPr bwMode="auto">
          <a:xfrm>
            <a:off x="7318449" y="3955650"/>
            <a:ext cx="251934" cy="251951"/>
          </a:xfrm>
          <a:custGeom>
            <a:avLst/>
            <a:gdLst>
              <a:gd name="T0" fmla="*/ 103 w 200"/>
              <a:gd name="T1" fmla="*/ 6 h 200"/>
              <a:gd name="T2" fmla="*/ 103 w 200"/>
              <a:gd name="T3" fmla="*/ 6 h 200"/>
              <a:gd name="T4" fmla="*/ 199 w 200"/>
              <a:gd name="T5" fmla="*/ 102 h 200"/>
              <a:gd name="T6" fmla="*/ 103 w 200"/>
              <a:gd name="T7" fmla="*/ 199 h 200"/>
              <a:gd name="T8" fmla="*/ 0 w 200"/>
              <a:gd name="T9" fmla="*/ 102 h 200"/>
              <a:gd name="T10" fmla="*/ 103 w 200"/>
              <a:gd name="T11" fmla="*/ 6 h 200"/>
              <a:gd name="T12" fmla="*/ 103 w 200"/>
              <a:gd name="T13" fmla="*/ 0 h 200"/>
              <a:gd name="T14" fmla="*/ 103 w 200"/>
              <a:gd name="T15" fmla="*/ 0 h 200"/>
              <a:gd name="T16" fmla="*/ 0 w 200"/>
              <a:gd name="T17" fmla="*/ 102 h 200"/>
              <a:gd name="T18" fmla="*/ 103 w 200"/>
              <a:gd name="T19" fmla="*/ 199 h 200"/>
              <a:gd name="T20" fmla="*/ 199 w 200"/>
              <a:gd name="T21" fmla="*/ 102 h 200"/>
              <a:gd name="T22" fmla="*/ 103 w 200"/>
              <a:gd name="T23" fmla="*/ 0 h 200"/>
              <a:gd name="T24" fmla="*/ 103 w 200"/>
              <a:gd name="T25" fmla="*/ 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200">
                <a:moveTo>
                  <a:pt x="103" y="6"/>
                </a:moveTo>
                <a:lnTo>
                  <a:pt x="103" y="6"/>
                </a:lnTo>
                <a:cubicBezTo>
                  <a:pt x="157" y="6"/>
                  <a:pt x="199" y="48"/>
                  <a:pt x="199" y="102"/>
                </a:cubicBezTo>
                <a:cubicBezTo>
                  <a:pt x="199" y="157"/>
                  <a:pt x="157" y="199"/>
                  <a:pt x="103" y="199"/>
                </a:cubicBezTo>
                <a:cubicBezTo>
                  <a:pt x="48" y="199"/>
                  <a:pt x="0" y="157"/>
                  <a:pt x="0" y="102"/>
                </a:cubicBezTo>
                <a:cubicBezTo>
                  <a:pt x="0" y="48"/>
                  <a:pt x="48" y="6"/>
                  <a:pt x="103" y="6"/>
                </a:cubicBezTo>
                <a:lnTo>
                  <a:pt x="103" y="0"/>
                </a:lnTo>
                <a:lnTo>
                  <a:pt x="103" y="0"/>
                </a:lnTo>
                <a:cubicBezTo>
                  <a:pt x="42" y="0"/>
                  <a:pt x="0" y="48"/>
                  <a:pt x="0" y="102"/>
                </a:cubicBezTo>
                <a:cubicBezTo>
                  <a:pt x="0" y="157"/>
                  <a:pt x="42" y="199"/>
                  <a:pt x="103" y="199"/>
                </a:cubicBezTo>
                <a:cubicBezTo>
                  <a:pt x="157" y="199"/>
                  <a:pt x="199" y="157"/>
                  <a:pt x="199" y="102"/>
                </a:cubicBezTo>
                <a:cubicBezTo>
                  <a:pt x="199" y="48"/>
                  <a:pt x="157" y="0"/>
                  <a:pt x="103" y="0"/>
                </a:cubicBezTo>
                <a:lnTo>
                  <a:pt x="10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55" name="Freeform 1189"/>
          <p:cNvSpPr>
            <a:spLocks noChangeArrowheads="1"/>
          </p:cNvSpPr>
          <p:nvPr/>
        </p:nvSpPr>
        <p:spPr bwMode="auto">
          <a:xfrm>
            <a:off x="4144046" y="5372185"/>
            <a:ext cx="100774" cy="100781"/>
          </a:xfrm>
          <a:custGeom>
            <a:avLst/>
            <a:gdLst>
              <a:gd name="T0" fmla="*/ 42 w 79"/>
              <a:gd name="T1" fmla="*/ 79 h 80"/>
              <a:gd name="T2" fmla="*/ 42 w 79"/>
              <a:gd name="T3" fmla="*/ 79 h 80"/>
              <a:gd name="T4" fmla="*/ 0 w 79"/>
              <a:gd name="T5" fmla="*/ 36 h 80"/>
              <a:gd name="T6" fmla="*/ 42 w 79"/>
              <a:gd name="T7" fmla="*/ 0 h 80"/>
              <a:gd name="T8" fmla="*/ 78 w 79"/>
              <a:gd name="T9" fmla="*/ 36 h 80"/>
              <a:gd name="T10" fmla="*/ 42 w 79"/>
              <a:gd name="T11" fmla="*/ 79 h 80"/>
            </a:gdLst>
            <a:ahLst/>
            <a:cxnLst>
              <a:cxn ang="0">
                <a:pos x="T0" y="T1"/>
              </a:cxn>
              <a:cxn ang="0">
                <a:pos x="T2" y="T3"/>
              </a:cxn>
              <a:cxn ang="0">
                <a:pos x="T4" y="T5"/>
              </a:cxn>
              <a:cxn ang="0">
                <a:pos x="T6" y="T7"/>
              </a:cxn>
              <a:cxn ang="0">
                <a:pos x="T8" y="T9"/>
              </a:cxn>
              <a:cxn ang="0">
                <a:pos x="T10" y="T11"/>
              </a:cxn>
            </a:cxnLst>
            <a:rect l="0" t="0" r="r" b="b"/>
            <a:pathLst>
              <a:path w="79" h="80">
                <a:moveTo>
                  <a:pt x="42" y="79"/>
                </a:moveTo>
                <a:lnTo>
                  <a:pt x="42" y="79"/>
                </a:lnTo>
                <a:cubicBezTo>
                  <a:pt x="18" y="79"/>
                  <a:pt x="0" y="60"/>
                  <a:pt x="0" y="36"/>
                </a:cubicBezTo>
                <a:cubicBezTo>
                  <a:pt x="0" y="18"/>
                  <a:pt x="18" y="0"/>
                  <a:pt x="42" y="0"/>
                </a:cubicBezTo>
                <a:cubicBezTo>
                  <a:pt x="60" y="0"/>
                  <a:pt x="78" y="18"/>
                  <a:pt x="78" y="36"/>
                </a:cubicBezTo>
                <a:cubicBezTo>
                  <a:pt x="78" y="60"/>
                  <a:pt x="60" y="79"/>
                  <a:pt x="42" y="7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56" name="Freeform 1190"/>
          <p:cNvSpPr>
            <a:spLocks noChangeArrowheads="1"/>
          </p:cNvSpPr>
          <p:nvPr/>
        </p:nvSpPr>
        <p:spPr bwMode="auto">
          <a:xfrm>
            <a:off x="4144046" y="5372185"/>
            <a:ext cx="106375" cy="100781"/>
          </a:xfrm>
          <a:custGeom>
            <a:avLst/>
            <a:gdLst>
              <a:gd name="T0" fmla="*/ 42 w 85"/>
              <a:gd name="T1" fmla="*/ 0 h 80"/>
              <a:gd name="T2" fmla="*/ 42 w 85"/>
              <a:gd name="T3" fmla="*/ 0 h 80"/>
              <a:gd name="T4" fmla="*/ 78 w 85"/>
              <a:gd name="T5" fmla="*/ 36 h 80"/>
              <a:gd name="T6" fmla="*/ 42 w 85"/>
              <a:gd name="T7" fmla="*/ 79 h 80"/>
              <a:gd name="T8" fmla="*/ 0 w 85"/>
              <a:gd name="T9" fmla="*/ 36 h 80"/>
              <a:gd name="T10" fmla="*/ 42 w 85"/>
              <a:gd name="T11" fmla="*/ 0 h 80"/>
              <a:gd name="T12" fmla="*/ 42 w 85"/>
              <a:gd name="T13" fmla="*/ 0 h 80"/>
              <a:gd name="T14" fmla="*/ 42 w 85"/>
              <a:gd name="T15" fmla="*/ 0 h 80"/>
              <a:gd name="T16" fmla="*/ 0 w 85"/>
              <a:gd name="T17" fmla="*/ 36 h 80"/>
              <a:gd name="T18" fmla="*/ 42 w 85"/>
              <a:gd name="T19" fmla="*/ 79 h 80"/>
              <a:gd name="T20" fmla="*/ 84 w 85"/>
              <a:gd name="T21" fmla="*/ 36 h 80"/>
              <a:gd name="T22" fmla="*/ 42 w 85"/>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0">
                <a:moveTo>
                  <a:pt x="42" y="0"/>
                </a:moveTo>
                <a:lnTo>
                  <a:pt x="42" y="0"/>
                </a:lnTo>
                <a:cubicBezTo>
                  <a:pt x="60" y="0"/>
                  <a:pt x="78" y="18"/>
                  <a:pt x="78" y="36"/>
                </a:cubicBezTo>
                <a:cubicBezTo>
                  <a:pt x="78" y="60"/>
                  <a:pt x="60" y="79"/>
                  <a:pt x="42" y="79"/>
                </a:cubicBezTo>
                <a:cubicBezTo>
                  <a:pt x="18" y="79"/>
                  <a:pt x="0" y="60"/>
                  <a:pt x="0" y="36"/>
                </a:cubicBezTo>
                <a:cubicBezTo>
                  <a:pt x="0" y="18"/>
                  <a:pt x="18" y="0"/>
                  <a:pt x="42" y="0"/>
                </a:cubicBezTo>
                <a:lnTo>
                  <a:pt x="42" y="0"/>
                </a:lnTo>
                <a:lnTo>
                  <a:pt x="42" y="0"/>
                </a:lnTo>
                <a:cubicBezTo>
                  <a:pt x="18" y="0"/>
                  <a:pt x="0" y="18"/>
                  <a:pt x="0" y="36"/>
                </a:cubicBezTo>
                <a:cubicBezTo>
                  <a:pt x="0" y="60"/>
                  <a:pt x="18" y="79"/>
                  <a:pt x="42" y="79"/>
                </a:cubicBezTo>
                <a:cubicBezTo>
                  <a:pt x="60" y="79"/>
                  <a:pt x="84" y="60"/>
                  <a:pt x="84" y="36"/>
                </a:cubicBezTo>
                <a:cubicBezTo>
                  <a:pt x="84" y="18"/>
                  <a:pt x="60"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57" name="Freeform 1191"/>
          <p:cNvSpPr>
            <a:spLocks noChangeArrowheads="1"/>
          </p:cNvSpPr>
          <p:nvPr/>
        </p:nvSpPr>
        <p:spPr bwMode="auto">
          <a:xfrm>
            <a:off x="4647920" y="5724921"/>
            <a:ext cx="106375" cy="100781"/>
          </a:xfrm>
          <a:custGeom>
            <a:avLst/>
            <a:gdLst>
              <a:gd name="T0" fmla="*/ 42 w 85"/>
              <a:gd name="T1" fmla="*/ 78 h 79"/>
              <a:gd name="T2" fmla="*/ 42 w 85"/>
              <a:gd name="T3" fmla="*/ 78 h 79"/>
              <a:gd name="T4" fmla="*/ 0 w 85"/>
              <a:gd name="T5" fmla="*/ 36 h 79"/>
              <a:gd name="T6" fmla="*/ 42 w 85"/>
              <a:gd name="T7" fmla="*/ 0 h 79"/>
              <a:gd name="T8" fmla="*/ 84 w 85"/>
              <a:gd name="T9" fmla="*/ 36 h 79"/>
              <a:gd name="T10" fmla="*/ 42 w 85"/>
              <a:gd name="T11" fmla="*/ 78 h 79"/>
            </a:gdLst>
            <a:ahLst/>
            <a:cxnLst>
              <a:cxn ang="0">
                <a:pos x="T0" y="T1"/>
              </a:cxn>
              <a:cxn ang="0">
                <a:pos x="T2" y="T3"/>
              </a:cxn>
              <a:cxn ang="0">
                <a:pos x="T4" y="T5"/>
              </a:cxn>
              <a:cxn ang="0">
                <a:pos x="T6" y="T7"/>
              </a:cxn>
              <a:cxn ang="0">
                <a:pos x="T8" y="T9"/>
              </a:cxn>
              <a:cxn ang="0">
                <a:pos x="T10" y="T11"/>
              </a:cxn>
            </a:cxnLst>
            <a:rect l="0" t="0" r="r" b="b"/>
            <a:pathLst>
              <a:path w="85" h="79">
                <a:moveTo>
                  <a:pt x="42" y="78"/>
                </a:moveTo>
                <a:lnTo>
                  <a:pt x="42" y="78"/>
                </a:lnTo>
                <a:cubicBezTo>
                  <a:pt x="18" y="78"/>
                  <a:pt x="0" y="60"/>
                  <a:pt x="0" y="36"/>
                </a:cubicBezTo>
                <a:cubicBezTo>
                  <a:pt x="0" y="18"/>
                  <a:pt x="18" y="0"/>
                  <a:pt x="42" y="0"/>
                </a:cubicBezTo>
                <a:cubicBezTo>
                  <a:pt x="66" y="0"/>
                  <a:pt x="84" y="18"/>
                  <a:pt x="84" y="36"/>
                </a:cubicBezTo>
                <a:cubicBezTo>
                  <a:pt x="84" y="60"/>
                  <a:pt x="66" y="78"/>
                  <a:pt x="42" y="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58" name="Freeform 1192"/>
          <p:cNvSpPr>
            <a:spLocks noChangeArrowheads="1"/>
          </p:cNvSpPr>
          <p:nvPr/>
        </p:nvSpPr>
        <p:spPr bwMode="auto">
          <a:xfrm>
            <a:off x="4647920" y="5724921"/>
            <a:ext cx="106375" cy="100781"/>
          </a:xfrm>
          <a:custGeom>
            <a:avLst/>
            <a:gdLst>
              <a:gd name="T0" fmla="*/ 42 w 85"/>
              <a:gd name="T1" fmla="*/ 0 h 79"/>
              <a:gd name="T2" fmla="*/ 42 w 85"/>
              <a:gd name="T3" fmla="*/ 0 h 79"/>
              <a:gd name="T4" fmla="*/ 84 w 85"/>
              <a:gd name="T5" fmla="*/ 36 h 79"/>
              <a:gd name="T6" fmla="*/ 42 w 85"/>
              <a:gd name="T7" fmla="*/ 78 h 79"/>
              <a:gd name="T8" fmla="*/ 6 w 85"/>
              <a:gd name="T9" fmla="*/ 36 h 79"/>
              <a:gd name="T10" fmla="*/ 42 w 85"/>
              <a:gd name="T11" fmla="*/ 0 h 79"/>
              <a:gd name="T12" fmla="*/ 42 w 85"/>
              <a:gd name="T13" fmla="*/ 0 h 79"/>
              <a:gd name="T14" fmla="*/ 42 w 85"/>
              <a:gd name="T15" fmla="*/ 0 h 79"/>
              <a:gd name="T16" fmla="*/ 0 w 85"/>
              <a:gd name="T17" fmla="*/ 36 h 79"/>
              <a:gd name="T18" fmla="*/ 42 w 85"/>
              <a:gd name="T19" fmla="*/ 78 h 79"/>
              <a:gd name="T20" fmla="*/ 84 w 85"/>
              <a:gd name="T21" fmla="*/ 36 h 79"/>
              <a:gd name="T22" fmla="*/ 42 w 85"/>
              <a:gd name="T2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79">
                <a:moveTo>
                  <a:pt x="42" y="0"/>
                </a:moveTo>
                <a:lnTo>
                  <a:pt x="42" y="0"/>
                </a:lnTo>
                <a:cubicBezTo>
                  <a:pt x="66" y="0"/>
                  <a:pt x="84" y="18"/>
                  <a:pt x="84" y="36"/>
                </a:cubicBezTo>
                <a:cubicBezTo>
                  <a:pt x="84" y="60"/>
                  <a:pt x="66" y="78"/>
                  <a:pt x="42" y="78"/>
                </a:cubicBezTo>
                <a:cubicBezTo>
                  <a:pt x="24" y="78"/>
                  <a:pt x="6" y="60"/>
                  <a:pt x="6" y="36"/>
                </a:cubicBezTo>
                <a:cubicBezTo>
                  <a:pt x="6" y="18"/>
                  <a:pt x="24" y="0"/>
                  <a:pt x="42" y="0"/>
                </a:cubicBezTo>
                <a:lnTo>
                  <a:pt x="42" y="0"/>
                </a:lnTo>
                <a:lnTo>
                  <a:pt x="42" y="0"/>
                </a:lnTo>
                <a:cubicBezTo>
                  <a:pt x="18" y="0"/>
                  <a:pt x="0" y="18"/>
                  <a:pt x="0" y="36"/>
                </a:cubicBezTo>
                <a:cubicBezTo>
                  <a:pt x="0" y="60"/>
                  <a:pt x="18" y="78"/>
                  <a:pt x="42" y="78"/>
                </a:cubicBezTo>
                <a:cubicBezTo>
                  <a:pt x="66" y="78"/>
                  <a:pt x="84" y="60"/>
                  <a:pt x="84" y="36"/>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59" name="Freeform 1193"/>
          <p:cNvSpPr>
            <a:spLocks noChangeArrowheads="1"/>
          </p:cNvSpPr>
          <p:nvPr/>
        </p:nvSpPr>
        <p:spPr bwMode="auto">
          <a:xfrm>
            <a:off x="4619927" y="4302786"/>
            <a:ext cx="106371" cy="100781"/>
          </a:xfrm>
          <a:custGeom>
            <a:avLst/>
            <a:gdLst>
              <a:gd name="T0" fmla="*/ 42 w 85"/>
              <a:gd name="T1" fmla="*/ 79 h 80"/>
              <a:gd name="T2" fmla="*/ 42 w 85"/>
              <a:gd name="T3" fmla="*/ 79 h 80"/>
              <a:gd name="T4" fmla="*/ 0 w 85"/>
              <a:gd name="T5" fmla="*/ 37 h 80"/>
              <a:gd name="T6" fmla="*/ 42 w 85"/>
              <a:gd name="T7" fmla="*/ 0 h 80"/>
              <a:gd name="T8" fmla="*/ 84 w 85"/>
              <a:gd name="T9" fmla="*/ 37 h 80"/>
              <a:gd name="T10" fmla="*/ 42 w 85"/>
              <a:gd name="T11" fmla="*/ 79 h 80"/>
            </a:gdLst>
            <a:ahLst/>
            <a:cxnLst>
              <a:cxn ang="0">
                <a:pos x="T0" y="T1"/>
              </a:cxn>
              <a:cxn ang="0">
                <a:pos x="T2" y="T3"/>
              </a:cxn>
              <a:cxn ang="0">
                <a:pos x="T4" y="T5"/>
              </a:cxn>
              <a:cxn ang="0">
                <a:pos x="T6" y="T7"/>
              </a:cxn>
              <a:cxn ang="0">
                <a:pos x="T8" y="T9"/>
              </a:cxn>
              <a:cxn ang="0">
                <a:pos x="T10" y="T11"/>
              </a:cxn>
            </a:cxnLst>
            <a:rect l="0" t="0" r="r" b="b"/>
            <a:pathLst>
              <a:path w="85" h="80">
                <a:moveTo>
                  <a:pt x="42" y="79"/>
                </a:moveTo>
                <a:lnTo>
                  <a:pt x="42" y="79"/>
                </a:lnTo>
                <a:cubicBezTo>
                  <a:pt x="18" y="79"/>
                  <a:pt x="0" y="61"/>
                  <a:pt x="0" y="37"/>
                </a:cubicBezTo>
                <a:cubicBezTo>
                  <a:pt x="0" y="19"/>
                  <a:pt x="18" y="0"/>
                  <a:pt x="42" y="0"/>
                </a:cubicBezTo>
                <a:cubicBezTo>
                  <a:pt x="66" y="0"/>
                  <a:pt x="84" y="19"/>
                  <a:pt x="84" y="37"/>
                </a:cubicBezTo>
                <a:cubicBezTo>
                  <a:pt x="84" y="61"/>
                  <a:pt x="66" y="79"/>
                  <a:pt x="42" y="7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60" name="Freeform 1194"/>
          <p:cNvSpPr>
            <a:spLocks noChangeArrowheads="1"/>
          </p:cNvSpPr>
          <p:nvPr/>
        </p:nvSpPr>
        <p:spPr bwMode="auto">
          <a:xfrm>
            <a:off x="4619927" y="4291584"/>
            <a:ext cx="106371" cy="111979"/>
          </a:xfrm>
          <a:custGeom>
            <a:avLst/>
            <a:gdLst>
              <a:gd name="T0" fmla="*/ 42 w 85"/>
              <a:gd name="T1" fmla="*/ 6 h 86"/>
              <a:gd name="T2" fmla="*/ 42 w 85"/>
              <a:gd name="T3" fmla="*/ 6 h 86"/>
              <a:gd name="T4" fmla="*/ 84 w 85"/>
              <a:gd name="T5" fmla="*/ 43 h 86"/>
              <a:gd name="T6" fmla="*/ 42 w 85"/>
              <a:gd name="T7" fmla="*/ 85 h 86"/>
              <a:gd name="T8" fmla="*/ 0 w 85"/>
              <a:gd name="T9" fmla="*/ 43 h 86"/>
              <a:gd name="T10" fmla="*/ 42 w 85"/>
              <a:gd name="T11" fmla="*/ 6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 name="T24" fmla="*/ 42 w 85"/>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6">
                <a:moveTo>
                  <a:pt x="42" y="6"/>
                </a:moveTo>
                <a:lnTo>
                  <a:pt x="42" y="6"/>
                </a:lnTo>
                <a:cubicBezTo>
                  <a:pt x="66" y="6"/>
                  <a:pt x="84" y="25"/>
                  <a:pt x="84" y="43"/>
                </a:cubicBezTo>
                <a:cubicBezTo>
                  <a:pt x="84" y="67"/>
                  <a:pt x="66" y="85"/>
                  <a:pt x="42" y="85"/>
                </a:cubicBezTo>
                <a:cubicBezTo>
                  <a:pt x="18" y="85"/>
                  <a:pt x="0" y="67"/>
                  <a:pt x="0" y="43"/>
                </a:cubicBezTo>
                <a:cubicBezTo>
                  <a:pt x="0" y="25"/>
                  <a:pt x="18" y="6"/>
                  <a:pt x="42" y="6"/>
                </a:cubicBezTo>
                <a:lnTo>
                  <a:pt x="42" y="0"/>
                </a:lnTo>
                <a:lnTo>
                  <a:pt x="42" y="0"/>
                </a:lnTo>
                <a:cubicBezTo>
                  <a:pt x="18" y="0"/>
                  <a:pt x="0" y="25"/>
                  <a:pt x="0" y="43"/>
                </a:cubicBezTo>
                <a:cubicBezTo>
                  <a:pt x="0" y="67"/>
                  <a:pt x="18" y="85"/>
                  <a:pt x="42" y="85"/>
                </a:cubicBezTo>
                <a:cubicBezTo>
                  <a:pt x="66" y="85"/>
                  <a:pt x="84" y="67"/>
                  <a:pt x="84" y="43"/>
                </a:cubicBezTo>
                <a:cubicBezTo>
                  <a:pt x="84" y="25"/>
                  <a:pt x="66"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61" name="Freeform 1195"/>
          <p:cNvSpPr>
            <a:spLocks noChangeArrowheads="1"/>
          </p:cNvSpPr>
          <p:nvPr/>
        </p:nvSpPr>
        <p:spPr bwMode="auto">
          <a:xfrm>
            <a:off x="2044573" y="4431557"/>
            <a:ext cx="111972" cy="100781"/>
          </a:xfrm>
          <a:custGeom>
            <a:avLst/>
            <a:gdLst>
              <a:gd name="T0" fmla="*/ 43 w 86"/>
              <a:gd name="T1" fmla="*/ 78 h 79"/>
              <a:gd name="T2" fmla="*/ 43 w 86"/>
              <a:gd name="T3" fmla="*/ 78 h 79"/>
              <a:gd name="T4" fmla="*/ 0 w 86"/>
              <a:gd name="T5" fmla="*/ 42 h 79"/>
              <a:gd name="T6" fmla="*/ 43 w 86"/>
              <a:gd name="T7" fmla="*/ 0 h 79"/>
              <a:gd name="T8" fmla="*/ 85 w 86"/>
              <a:gd name="T9" fmla="*/ 42 h 79"/>
              <a:gd name="T10" fmla="*/ 43 w 86"/>
              <a:gd name="T11" fmla="*/ 78 h 79"/>
            </a:gdLst>
            <a:ahLst/>
            <a:cxnLst>
              <a:cxn ang="0">
                <a:pos x="T0" y="T1"/>
              </a:cxn>
              <a:cxn ang="0">
                <a:pos x="T2" y="T3"/>
              </a:cxn>
              <a:cxn ang="0">
                <a:pos x="T4" y="T5"/>
              </a:cxn>
              <a:cxn ang="0">
                <a:pos x="T6" y="T7"/>
              </a:cxn>
              <a:cxn ang="0">
                <a:pos x="T8" y="T9"/>
              </a:cxn>
              <a:cxn ang="0">
                <a:pos x="T10" y="T11"/>
              </a:cxn>
            </a:cxnLst>
            <a:rect l="0" t="0" r="r" b="b"/>
            <a:pathLst>
              <a:path w="86" h="79">
                <a:moveTo>
                  <a:pt x="43" y="78"/>
                </a:moveTo>
                <a:lnTo>
                  <a:pt x="43" y="78"/>
                </a:lnTo>
                <a:cubicBezTo>
                  <a:pt x="19" y="78"/>
                  <a:pt x="0" y="60"/>
                  <a:pt x="0" y="42"/>
                </a:cubicBezTo>
                <a:cubicBezTo>
                  <a:pt x="0" y="18"/>
                  <a:pt x="19" y="0"/>
                  <a:pt x="43" y="0"/>
                </a:cubicBezTo>
                <a:cubicBezTo>
                  <a:pt x="67" y="0"/>
                  <a:pt x="85" y="18"/>
                  <a:pt x="85" y="42"/>
                </a:cubicBezTo>
                <a:cubicBezTo>
                  <a:pt x="85" y="60"/>
                  <a:pt x="67" y="78"/>
                  <a:pt x="43" y="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62" name="Freeform 1196"/>
          <p:cNvSpPr>
            <a:spLocks noChangeArrowheads="1"/>
          </p:cNvSpPr>
          <p:nvPr/>
        </p:nvSpPr>
        <p:spPr bwMode="auto">
          <a:xfrm>
            <a:off x="2044573" y="4431560"/>
            <a:ext cx="111972" cy="106382"/>
          </a:xfrm>
          <a:custGeom>
            <a:avLst/>
            <a:gdLst>
              <a:gd name="T0" fmla="*/ 43 w 86"/>
              <a:gd name="T1" fmla="*/ 0 h 85"/>
              <a:gd name="T2" fmla="*/ 43 w 86"/>
              <a:gd name="T3" fmla="*/ 0 h 85"/>
              <a:gd name="T4" fmla="*/ 79 w 86"/>
              <a:gd name="T5" fmla="*/ 42 h 85"/>
              <a:gd name="T6" fmla="*/ 43 w 86"/>
              <a:gd name="T7" fmla="*/ 78 h 85"/>
              <a:gd name="T8" fmla="*/ 0 w 86"/>
              <a:gd name="T9" fmla="*/ 42 h 85"/>
              <a:gd name="T10" fmla="*/ 43 w 86"/>
              <a:gd name="T11" fmla="*/ 0 h 85"/>
              <a:gd name="T12" fmla="*/ 43 w 86"/>
              <a:gd name="T13" fmla="*/ 0 h 85"/>
              <a:gd name="T14" fmla="*/ 43 w 86"/>
              <a:gd name="T15" fmla="*/ 0 h 85"/>
              <a:gd name="T16" fmla="*/ 0 w 86"/>
              <a:gd name="T17" fmla="*/ 42 h 85"/>
              <a:gd name="T18" fmla="*/ 43 w 86"/>
              <a:gd name="T19" fmla="*/ 84 h 85"/>
              <a:gd name="T20" fmla="*/ 85 w 86"/>
              <a:gd name="T21" fmla="*/ 42 h 85"/>
              <a:gd name="T22" fmla="*/ 43 w 86"/>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5">
                <a:moveTo>
                  <a:pt x="43" y="0"/>
                </a:moveTo>
                <a:lnTo>
                  <a:pt x="43" y="0"/>
                </a:lnTo>
                <a:cubicBezTo>
                  <a:pt x="61" y="0"/>
                  <a:pt x="79" y="18"/>
                  <a:pt x="79" y="42"/>
                </a:cubicBezTo>
                <a:cubicBezTo>
                  <a:pt x="79" y="60"/>
                  <a:pt x="61" y="78"/>
                  <a:pt x="43" y="78"/>
                </a:cubicBezTo>
                <a:cubicBezTo>
                  <a:pt x="19" y="78"/>
                  <a:pt x="0" y="60"/>
                  <a:pt x="0" y="42"/>
                </a:cubicBezTo>
                <a:cubicBezTo>
                  <a:pt x="0" y="18"/>
                  <a:pt x="19" y="0"/>
                  <a:pt x="43" y="0"/>
                </a:cubicBezTo>
                <a:lnTo>
                  <a:pt x="43" y="0"/>
                </a:lnTo>
                <a:lnTo>
                  <a:pt x="43" y="0"/>
                </a:lnTo>
                <a:cubicBezTo>
                  <a:pt x="19" y="0"/>
                  <a:pt x="0" y="18"/>
                  <a:pt x="0" y="42"/>
                </a:cubicBezTo>
                <a:cubicBezTo>
                  <a:pt x="0" y="60"/>
                  <a:pt x="19" y="84"/>
                  <a:pt x="43" y="84"/>
                </a:cubicBezTo>
                <a:cubicBezTo>
                  <a:pt x="67" y="84"/>
                  <a:pt x="85" y="60"/>
                  <a:pt x="85" y="42"/>
                </a:cubicBezTo>
                <a:cubicBezTo>
                  <a:pt x="85" y="18"/>
                  <a:pt x="67" y="0"/>
                  <a:pt x="4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63" name="Freeform 1197"/>
          <p:cNvSpPr>
            <a:spLocks noChangeArrowheads="1"/>
          </p:cNvSpPr>
          <p:nvPr/>
        </p:nvSpPr>
        <p:spPr bwMode="auto">
          <a:xfrm>
            <a:off x="2632426" y="5842497"/>
            <a:ext cx="145562" cy="145573"/>
          </a:xfrm>
          <a:custGeom>
            <a:avLst/>
            <a:gdLst>
              <a:gd name="T0" fmla="*/ 60 w 116"/>
              <a:gd name="T1" fmla="*/ 115 h 116"/>
              <a:gd name="T2" fmla="*/ 60 w 116"/>
              <a:gd name="T3" fmla="*/ 115 h 116"/>
              <a:gd name="T4" fmla="*/ 0 w 116"/>
              <a:gd name="T5" fmla="*/ 54 h 116"/>
              <a:gd name="T6" fmla="*/ 60 w 116"/>
              <a:gd name="T7" fmla="*/ 0 h 116"/>
              <a:gd name="T8" fmla="*/ 115 w 116"/>
              <a:gd name="T9" fmla="*/ 54 h 116"/>
              <a:gd name="T10" fmla="*/ 60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60" y="115"/>
                </a:moveTo>
                <a:lnTo>
                  <a:pt x="60" y="115"/>
                </a:lnTo>
                <a:cubicBezTo>
                  <a:pt x="24" y="115"/>
                  <a:pt x="0" y="91"/>
                  <a:pt x="0" y="54"/>
                </a:cubicBezTo>
                <a:cubicBezTo>
                  <a:pt x="0" y="24"/>
                  <a:pt x="24" y="0"/>
                  <a:pt x="60" y="0"/>
                </a:cubicBezTo>
                <a:cubicBezTo>
                  <a:pt x="90" y="0"/>
                  <a:pt x="115" y="24"/>
                  <a:pt x="115" y="54"/>
                </a:cubicBezTo>
                <a:cubicBezTo>
                  <a:pt x="115" y="91"/>
                  <a:pt x="90" y="115"/>
                  <a:pt x="60"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64" name="Freeform 1198"/>
          <p:cNvSpPr>
            <a:spLocks noChangeArrowheads="1"/>
          </p:cNvSpPr>
          <p:nvPr/>
        </p:nvSpPr>
        <p:spPr bwMode="auto">
          <a:xfrm>
            <a:off x="2632426" y="5842497"/>
            <a:ext cx="145562" cy="145573"/>
          </a:xfrm>
          <a:custGeom>
            <a:avLst/>
            <a:gdLst>
              <a:gd name="T0" fmla="*/ 60 w 116"/>
              <a:gd name="T1" fmla="*/ 0 h 116"/>
              <a:gd name="T2" fmla="*/ 60 w 116"/>
              <a:gd name="T3" fmla="*/ 0 h 116"/>
              <a:gd name="T4" fmla="*/ 115 w 116"/>
              <a:gd name="T5" fmla="*/ 54 h 116"/>
              <a:gd name="T6" fmla="*/ 60 w 116"/>
              <a:gd name="T7" fmla="*/ 115 h 116"/>
              <a:gd name="T8" fmla="*/ 0 w 116"/>
              <a:gd name="T9" fmla="*/ 54 h 116"/>
              <a:gd name="T10" fmla="*/ 60 w 116"/>
              <a:gd name="T11" fmla="*/ 0 h 116"/>
              <a:gd name="T12" fmla="*/ 60 w 116"/>
              <a:gd name="T13" fmla="*/ 0 h 116"/>
              <a:gd name="T14" fmla="*/ 60 w 116"/>
              <a:gd name="T15" fmla="*/ 0 h 116"/>
              <a:gd name="T16" fmla="*/ 0 w 116"/>
              <a:gd name="T17" fmla="*/ 54 h 116"/>
              <a:gd name="T18" fmla="*/ 60 w 116"/>
              <a:gd name="T19" fmla="*/ 115 h 116"/>
              <a:gd name="T20" fmla="*/ 115 w 116"/>
              <a:gd name="T21" fmla="*/ 54 h 116"/>
              <a:gd name="T22" fmla="*/ 60 w 116"/>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6">
                <a:moveTo>
                  <a:pt x="60" y="0"/>
                </a:moveTo>
                <a:lnTo>
                  <a:pt x="60" y="0"/>
                </a:lnTo>
                <a:cubicBezTo>
                  <a:pt x="90" y="0"/>
                  <a:pt x="115" y="24"/>
                  <a:pt x="115" y="54"/>
                </a:cubicBezTo>
                <a:cubicBezTo>
                  <a:pt x="115" y="91"/>
                  <a:pt x="90" y="115"/>
                  <a:pt x="60" y="115"/>
                </a:cubicBezTo>
                <a:cubicBezTo>
                  <a:pt x="24" y="115"/>
                  <a:pt x="0" y="91"/>
                  <a:pt x="0" y="54"/>
                </a:cubicBezTo>
                <a:cubicBezTo>
                  <a:pt x="0" y="24"/>
                  <a:pt x="24" y="0"/>
                  <a:pt x="60" y="0"/>
                </a:cubicBezTo>
                <a:lnTo>
                  <a:pt x="60" y="0"/>
                </a:lnTo>
                <a:lnTo>
                  <a:pt x="60" y="0"/>
                </a:lnTo>
                <a:cubicBezTo>
                  <a:pt x="24" y="0"/>
                  <a:pt x="0" y="24"/>
                  <a:pt x="0" y="54"/>
                </a:cubicBezTo>
                <a:cubicBezTo>
                  <a:pt x="0" y="91"/>
                  <a:pt x="24" y="115"/>
                  <a:pt x="60" y="115"/>
                </a:cubicBezTo>
                <a:cubicBezTo>
                  <a:pt x="90" y="115"/>
                  <a:pt x="115" y="91"/>
                  <a:pt x="115" y="54"/>
                </a:cubicBezTo>
                <a:cubicBezTo>
                  <a:pt x="115" y="24"/>
                  <a:pt x="90" y="0"/>
                  <a:pt x="6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65" name="Freeform 1199"/>
          <p:cNvSpPr>
            <a:spLocks noChangeArrowheads="1"/>
          </p:cNvSpPr>
          <p:nvPr/>
        </p:nvSpPr>
        <p:spPr bwMode="auto">
          <a:xfrm>
            <a:off x="3494609" y="5842497"/>
            <a:ext cx="145562" cy="145573"/>
          </a:xfrm>
          <a:custGeom>
            <a:avLst/>
            <a:gdLst>
              <a:gd name="T0" fmla="*/ 60 w 115"/>
              <a:gd name="T1" fmla="*/ 115 h 116"/>
              <a:gd name="T2" fmla="*/ 60 w 115"/>
              <a:gd name="T3" fmla="*/ 115 h 116"/>
              <a:gd name="T4" fmla="*/ 0 w 115"/>
              <a:gd name="T5" fmla="*/ 54 h 116"/>
              <a:gd name="T6" fmla="*/ 60 w 115"/>
              <a:gd name="T7" fmla="*/ 0 h 116"/>
              <a:gd name="T8" fmla="*/ 114 w 115"/>
              <a:gd name="T9" fmla="*/ 54 h 116"/>
              <a:gd name="T10" fmla="*/ 60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60" y="115"/>
                </a:moveTo>
                <a:lnTo>
                  <a:pt x="60" y="115"/>
                </a:lnTo>
                <a:cubicBezTo>
                  <a:pt x="30" y="115"/>
                  <a:pt x="0" y="91"/>
                  <a:pt x="0" y="54"/>
                </a:cubicBezTo>
                <a:cubicBezTo>
                  <a:pt x="0" y="24"/>
                  <a:pt x="30" y="0"/>
                  <a:pt x="60" y="0"/>
                </a:cubicBezTo>
                <a:cubicBezTo>
                  <a:pt x="90" y="0"/>
                  <a:pt x="114" y="24"/>
                  <a:pt x="114" y="54"/>
                </a:cubicBezTo>
                <a:cubicBezTo>
                  <a:pt x="114" y="91"/>
                  <a:pt x="90" y="115"/>
                  <a:pt x="60"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66" name="Freeform 1200"/>
          <p:cNvSpPr>
            <a:spLocks noChangeArrowheads="1"/>
          </p:cNvSpPr>
          <p:nvPr/>
        </p:nvSpPr>
        <p:spPr bwMode="auto">
          <a:xfrm>
            <a:off x="3494609" y="5842497"/>
            <a:ext cx="151163" cy="145573"/>
          </a:xfrm>
          <a:custGeom>
            <a:avLst/>
            <a:gdLst>
              <a:gd name="T0" fmla="*/ 60 w 121"/>
              <a:gd name="T1" fmla="*/ 0 h 116"/>
              <a:gd name="T2" fmla="*/ 60 w 121"/>
              <a:gd name="T3" fmla="*/ 0 h 116"/>
              <a:gd name="T4" fmla="*/ 114 w 121"/>
              <a:gd name="T5" fmla="*/ 54 h 116"/>
              <a:gd name="T6" fmla="*/ 60 w 121"/>
              <a:gd name="T7" fmla="*/ 115 h 116"/>
              <a:gd name="T8" fmla="*/ 6 w 121"/>
              <a:gd name="T9" fmla="*/ 54 h 116"/>
              <a:gd name="T10" fmla="*/ 60 w 121"/>
              <a:gd name="T11" fmla="*/ 0 h 116"/>
              <a:gd name="T12" fmla="*/ 60 w 121"/>
              <a:gd name="T13" fmla="*/ 0 h 116"/>
              <a:gd name="T14" fmla="*/ 60 w 121"/>
              <a:gd name="T15" fmla="*/ 0 h 116"/>
              <a:gd name="T16" fmla="*/ 0 w 121"/>
              <a:gd name="T17" fmla="*/ 54 h 116"/>
              <a:gd name="T18" fmla="*/ 60 w 121"/>
              <a:gd name="T19" fmla="*/ 115 h 116"/>
              <a:gd name="T20" fmla="*/ 120 w 121"/>
              <a:gd name="T21" fmla="*/ 54 h 116"/>
              <a:gd name="T22" fmla="*/ 60 w 121"/>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16">
                <a:moveTo>
                  <a:pt x="60" y="0"/>
                </a:moveTo>
                <a:lnTo>
                  <a:pt x="60" y="0"/>
                </a:lnTo>
                <a:cubicBezTo>
                  <a:pt x="90" y="0"/>
                  <a:pt x="114" y="24"/>
                  <a:pt x="114" y="54"/>
                </a:cubicBezTo>
                <a:cubicBezTo>
                  <a:pt x="114" y="91"/>
                  <a:pt x="90" y="115"/>
                  <a:pt x="60" y="115"/>
                </a:cubicBezTo>
                <a:cubicBezTo>
                  <a:pt x="30" y="115"/>
                  <a:pt x="6" y="91"/>
                  <a:pt x="6" y="54"/>
                </a:cubicBezTo>
                <a:cubicBezTo>
                  <a:pt x="6" y="24"/>
                  <a:pt x="30" y="0"/>
                  <a:pt x="60" y="0"/>
                </a:cubicBezTo>
                <a:lnTo>
                  <a:pt x="60" y="0"/>
                </a:lnTo>
                <a:lnTo>
                  <a:pt x="60" y="0"/>
                </a:lnTo>
                <a:cubicBezTo>
                  <a:pt x="30" y="0"/>
                  <a:pt x="0" y="24"/>
                  <a:pt x="0" y="54"/>
                </a:cubicBezTo>
                <a:cubicBezTo>
                  <a:pt x="0" y="91"/>
                  <a:pt x="30" y="115"/>
                  <a:pt x="60" y="115"/>
                </a:cubicBezTo>
                <a:cubicBezTo>
                  <a:pt x="90" y="115"/>
                  <a:pt x="120" y="91"/>
                  <a:pt x="120" y="54"/>
                </a:cubicBezTo>
                <a:cubicBezTo>
                  <a:pt x="120" y="24"/>
                  <a:pt x="90" y="0"/>
                  <a:pt x="6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67" name="Freeform 1201"/>
          <p:cNvSpPr>
            <a:spLocks noChangeArrowheads="1"/>
          </p:cNvSpPr>
          <p:nvPr/>
        </p:nvSpPr>
        <p:spPr bwMode="auto">
          <a:xfrm>
            <a:off x="4149647" y="5915286"/>
            <a:ext cx="162357" cy="162368"/>
          </a:xfrm>
          <a:custGeom>
            <a:avLst/>
            <a:gdLst>
              <a:gd name="T0" fmla="*/ 66 w 127"/>
              <a:gd name="T1" fmla="*/ 127 h 128"/>
              <a:gd name="T2" fmla="*/ 66 w 127"/>
              <a:gd name="T3" fmla="*/ 127 h 128"/>
              <a:gd name="T4" fmla="*/ 0 w 127"/>
              <a:gd name="T5" fmla="*/ 61 h 128"/>
              <a:gd name="T6" fmla="*/ 66 w 127"/>
              <a:gd name="T7" fmla="*/ 0 h 128"/>
              <a:gd name="T8" fmla="*/ 126 w 127"/>
              <a:gd name="T9" fmla="*/ 61 h 128"/>
              <a:gd name="T10" fmla="*/ 66 w 127"/>
              <a:gd name="T11" fmla="*/ 127 h 128"/>
            </a:gdLst>
            <a:ahLst/>
            <a:cxnLst>
              <a:cxn ang="0">
                <a:pos x="T0" y="T1"/>
              </a:cxn>
              <a:cxn ang="0">
                <a:pos x="T2" y="T3"/>
              </a:cxn>
              <a:cxn ang="0">
                <a:pos x="T4" y="T5"/>
              </a:cxn>
              <a:cxn ang="0">
                <a:pos x="T6" y="T7"/>
              </a:cxn>
              <a:cxn ang="0">
                <a:pos x="T8" y="T9"/>
              </a:cxn>
              <a:cxn ang="0">
                <a:pos x="T10" y="T11"/>
              </a:cxn>
            </a:cxnLst>
            <a:rect l="0" t="0" r="r" b="b"/>
            <a:pathLst>
              <a:path w="127" h="128">
                <a:moveTo>
                  <a:pt x="66" y="127"/>
                </a:moveTo>
                <a:lnTo>
                  <a:pt x="66" y="127"/>
                </a:lnTo>
                <a:cubicBezTo>
                  <a:pt x="30" y="127"/>
                  <a:pt x="0" y="97"/>
                  <a:pt x="0" y="61"/>
                </a:cubicBezTo>
                <a:cubicBezTo>
                  <a:pt x="0" y="25"/>
                  <a:pt x="30" y="0"/>
                  <a:pt x="66" y="0"/>
                </a:cubicBezTo>
                <a:cubicBezTo>
                  <a:pt x="102" y="0"/>
                  <a:pt x="126" y="25"/>
                  <a:pt x="126" y="61"/>
                </a:cubicBezTo>
                <a:cubicBezTo>
                  <a:pt x="126" y="97"/>
                  <a:pt x="102" y="127"/>
                  <a:pt x="66" y="12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68" name="Freeform 1202"/>
          <p:cNvSpPr>
            <a:spLocks noChangeArrowheads="1"/>
          </p:cNvSpPr>
          <p:nvPr/>
        </p:nvSpPr>
        <p:spPr bwMode="auto">
          <a:xfrm>
            <a:off x="4144042" y="5909681"/>
            <a:ext cx="179156" cy="167969"/>
          </a:xfrm>
          <a:custGeom>
            <a:avLst/>
            <a:gdLst>
              <a:gd name="T0" fmla="*/ 72 w 139"/>
              <a:gd name="T1" fmla="*/ 6 h 134"/>
              <a:gd name="T2" fmla="*/ 72 w 139"/>
              <a:gd name="T3" fmla="*/ 6 h 134"/>
              <a:gd name="T4" fmla="*/ 132 w 139"/>
              <a:gd name="T5" fmla="*/ 67 h 134"/>
              <a:gd name="T6" fmla="*/ 72 w 139"/>
              <a:gd name="T7" fmla="*/ 133 h 134"/>
              <a:gd name="T8" fmla="*/ 6 w 139"/>
              <a:gd name="T9" fmla="*/ 67 h 134"/>
              <a:gd name="T10" fmla="*/ 72 w 139"/>
              <a:gd name="T11" fmla="*/ 6 h 134"/>
              <a:gd name="T12" fmla="*/ 72 w 139"/>
              <a:gd name="T13" fmla="*/ 0 h 134"/>
              <a:gd name="T14" fmla="*/ 72 w 139"/>
              <a:gd name="T15" fmla="*/ 0 h 134"/>
              <a:gd name="T16" fmla="*/ 0 w 139"/>
              <a:gd name="T17" fmla="*/ 67 h 134"/>
              <a:gd name="T18" fmla="*/ 72 w 139"/>
              <a:gd name="T19" fmla="*/ 133 h 134"/>
              <a:gd name="T20" fmla="*/ 138 w 139"/>
              <a:gd name="T21" fmla="*/ 67 h 134"/>
              <a:gd name="T22" fmla="*/ 72 w 139"/>
              <a:gd name="T23" fmla="*/ 0 h 134"/>
              <a:gd name="T24" fmla="*/ 72 w 139"/>
              <a:gd name="T25" fmla="*/ 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9" h="134">
                <a:moveTo>
                  <a:pt x="72" y="6"/>
                </a:moveTo>
                <a:lnTo>
                  <a:pt x="72" y="6"/>
                </a:lnTo>
                <a:cubicBezTo>
                  <a:pt x="102" y="6"/>
                  <a:pt x="132" y="37"/>
                  <a:pt x="132" y="67"/>
                </a:cubicBezTo>
                <a:cubicBezTo>
                  <a:pt x="132" y="103"/>
                  <a:pt x="102" y="133"/>
                  <a:pt x="72" y="133"/>
                </a:cubicBezTo>
                <a:cubicBezTo>
                  <a:pt x="36" y="133"/>
                  <a:pt x="6" y="103"/>
                  <a:pt x="6" y="67"/>
                </a:cubicBezTo>
                <a:cubicBezTo>
                  <a:pt x="6" y="37"/>
                  <a:pt x="36" y="6"/>
                  <a:pt x="72" y="6"/>
                </a:cubicBezTo>
                <a:lnTo>
                  <a:pt x="72" y="0"/>
                </a:lnTo>
                <a:lnTo>
                  <a:pt x="72" y="0"/>
                </a:lnTo>
                <a:cubicBezTo>
                  <a:pt x="30" y="0"/>
                  <a:pt x="0" y="31"/>
                  <a:pt x="0" y="67"/>
                </a:cubicBezTo>
                <a:cubicBezTo>
                  <a:pt x="0" y="109"/>
                  <a:pt x="30" y="133"/>
                  <a:pt x="72" y="133"/>
                </a:cubicBezTo>
                <a:cubicBezTo>
                  <a:pt x="108" y="133"/>
                  <a:pt x="138" y="109"/>
                  <a:pt x="138" y="67"/>
                </a:cubicBezTo>
                <a:cubicBezTo>
                  <a:pt x="138" y="31"/>
                  <a:pt x="108" y="0"/>
                  <a:pt x="72" y="0"/>
                </a:cubicBezTo>
                <a:lnTo>
                  <a:pt x="7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69" name="Freeform 1203"/>
          <p:cNvSpPr>
            <a:spLocks noChangeArrowheads="1"/>
          </p:cNvSpPr>
          <p:nvPr/>
        </p:nvSpPr>
        <p:spPr bwMode="auto">
          <a:xfrm>
            <a:off x="2621228" y="6004869"/>
            <a:ext cx="106375" cy="100781"/>
          </a:xfrm>
          <a:custGeom>
            <a:avLst/>
            <a:gdLst>
              <a:gd name="T0" fmla="*/ 42 w 85"/>
              <a:gd name="T1" fmla="*/ 78 h 79"/>
              <a:gd name="T2" fmla="*/ 42 w 85"/>
              <a:gd name="T3" fmla="*/ 78 h 79"/>
              <a:gd name="T4" fmla="*/ 0 w 85"/>
              <a:gd name="T5" fmla="*/ 36 h 79"/>
              <a:gd name="T6" fmla="*/ 42 w 85"/>
              <a:gd name="T7" fmla="*/ 0 h 79"/>
              <a:gd name="T8" fmla="*/ 84 w 85"/>
              <a:gd name="T9" fmla="*/ 36 h 79"/>
              <a:gd name="T10" fmla="*/ 42 w 85"/>
              <a:gd name="T11" fmla="*/ 78 h 79"/>
            </a:gdLst>
            <a:ahLst/>
            <a:cxnLst>
              <a:cxn ang="0">
                <a:pos x="T0" y="T1"/>
              </a:cxn>
              <a:cxn ang="0">
                <a:pos x="T2" y="T3"/>
              </a:cxn>
              <a:cxn ang="0">
                <a:pos x="T4" y="T5"/>
              </a:cxn>
              <a:cxn ang="0">
                <a:pos x="T6" y="T7"/>
              </a:cxn>
              <a:cxn ang="0">
                <a:pos x="T8" y="T9"/>
              </a:cxn>
              <a:cxn ang="0">
                <a:pos x="T10" y="T11"/>
              </a:cxn>
            </a:cxnLst>
            <a:rect l="0" t="0" r="r" b="b"/>
            <a:pathLst>
              <a:path w="85" h="79">
                <a:moveTo>
                  <a:pt x="42" y="78"/>
                </a:moveTo>
                <a:lnTo>
                  <a:pt x="42" y="78"/>
                </a:lnTo>
                <a:cubicBezTo>
                  <a:pt x="18" y="78"/>
                  <a:pt x="0" y="60"/>
                  <a:pt x="0" y="36"/>
                </a:cubicBezTo>
                <a:cubicBezTo>
                  <a:pt x="0" y="18"/>
                  <a:pt x="18" y="0"/>
                  <a:pt x="42" y="0"/>
                </a:cubicBezTo>
                <a:cubicBezTo>
                  <a:pt x="66" y="0"/>
                  <a:pt x="84" y="18"/>
                  <a:pt x="84" y="36"/>
                </a:cubicBezTo>
                <a:cubicBezTo>
                  <a:pt x="84" y="60"/>
                  <a:pt x="66" y="78"/>
                  <a:pt x="42" y="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70" name="Freeform 1204"/>
          <p:cNvSpPr>
            <a:spLocks noChangeArrowheads="1"/>
          </p:cNvSpPr>
          <p:nvPr/>
        </p:nvSpPr>
        <p:spPr bwMode="auto">
          <a:xfrm>
            <a:off x="2621228" y="5993667"/>
            <a:ext cx="106375" cy="106378"/>
          </a:xfrm>
          <a:custGeom>
            <a:avLst/>
            <a:gdLst>
              <a:gd name="T0" fmla="*/ 42 w 85"/>
              <a:gd name="T1" fmla="*/ 6 h 85"/>
              <a:gd name="T2" fmla="*/ 42 w 85"/>
              <a:gd name="T3" fmla="*/ 6 h 85"/>
              <a:gd name="T4" fmla="*/ 84 w 85"/>
              <a:gd name="T5" fmla="*/ 42 h 85"/>
              <a:gd name="T6" fmla="*/ 42 w 85"/>
              <a:gd name="T7" fmla="*/ 84 h 85"/>
              <a:gd name="T8" fmla="*/ 6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6" y="6"/>
                  <a:pt x="84" y="24"/>
                  <a:pt x="84" y="42"/>
                </a:cubicBezTo>
                <a:cubicBezTo>
                  <a:pt x="84" y="66"/>
                  <a:pt x="66" y="84"/>
                  <a:pt x="42" y="84"/>
                </a:cubicBezTo>
                <a:cubicBezTo>
                  <a:pt x="24" y="84"/>
                  <a:pt x="6" y="66"/>
                  <a:pt x="6" y="42"/>
                </a:cubicBezTo>
                <a:cubicBezTo>
                  <a:pt x="6" y="24"/>
                  <a:pt x="24" y="6"/>
                  <a:pt x="42" y="6"/>
                </a:cubicBezTo>
                <a:lnTo>
                  <a:pt x="42" y="0"/>
                </a:lnTo>
                <a:lnTo>
                  <a:pt x="42" y="0"/>
                </a:lnTo>
                <a:cubicBezTo>
                  <a:pt x="18" y="0"/>
                  <a:pt x="0" y="24"/>
                  <a:pt x="0" y="42"/>
                </a:cubicBezTo>
                <a:cubicBezTo>
                  <a:pt x="0" y="66"/>
                  <a:pt x="18" y="84"/>
                  <a:pt x="42" y="84"/>
                </a:cubicBezTo>
                <a:cubicBezTo>
                  <a:pt x="66" y="84"/>
                  <a:pt x="84" y="66"/>
                  <a:pt x="84" y="42"/>
                </a:cubicBezTo>
                <a:cubicBezTo>
                  <a:pt x="84" y="24"/>
                  <a:pt x="66"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71" name="Freeform 1205"/>
          <p:cNvSpPr>
            <a:spLocks noChangeArrowheads="1"/>
          </p:cNvSpPr>
          <p:nvPr/>
        </p:nvSpPr>
        <p:spPr bwMode="auto">
          <a:xfrm>
            <a:off x="3102703" y="5556952"/>
            <a:ext cx="134368" cy="123177"/>
          </a:xfrm>
          <a:custGeom>
            <a:avLst/>
            <a:gdLst>
              <a:gd name="T0" fmla="*/ 54 w 104"/>
              <a:gd name="T1" fmla="*/ 96 h 97"/>
              <a:gd name="T2" fmla="*/ 54 w 104"/>
              <a:gd name="T3" fmla="*/ 96 h 97"/>
              <a:gd name="T4" fmla="*/ 0 w 104"/>
              <a:gd name="T5" fmla="*/ 48 h 97"/>
              <a:gd name="T6" fmla="*/ 54 w 104"/>
              <a:gd name="T7" fmla="*/ 0 h 97"/>
              <a:gd name="T8" fmla="*/ 103 w 104"/>
              <a:gd name="T9" fmla="*/ 48 h 97"/>
              <a:gd name="T10" fmla="*/ 54 w 104"/>
              <a:gd name="T11" fmla="*/ 96 h 97"/>
            </a:gdLst>
            <a:ahLst/>
            <a:cxnLst>
              <a:cxn ang="0">
                <a:pos x="T0" y="T1"/>
              </a:cxn>
              <a:cxn ang="0">
                <a:pos x="T2" y="T3"/>
              </a:cxn>
              <a:cxn ang="0">
                <a:pos x="T4" y="T5"/>
              </a:cxn>
              <a:cxn ang="0">
                <a:pos x="T6" y="T7"/>
              </a:cxn>
              <a:cxn ang="0">
                <a:pos x="T8" y="T9"/>
              </a:cxn>
              <a:cxn ang="0">
                <a:pos x="T10" y="T11"/>
              </a:cxn>
            </a:cxnLst>
            <a:rect l="0" t="0" r="r" b="b"/>
            <a:pathLst>
              <a:path w="104" h="97">
                <a:moveTo>
                  <a:pt x="54" y="96"/>
                </a:moveTo>
                <a:lnTo>
                  <a:pt x="54" y="96"/>
                </a:lnTo>
                <a:cubicBezTo>
                  <a:pt x="24" y="96"/>
                  <a:pt x="0" y="72"/>
                  <a:pt x="0" y="48"/>
                </a:cubicBezTo>
                <a:cubicBezTo>
                  <a:pt x="0" y="18"/>
                  <a:pt x="24" y="0"/>
                  <a:pt x="54" y="0"/>
                </a:cubicBezTo>
                <a:cubicBezTo>
                  <a:pt x="78" y="0"/>
                  <a:pt x="103" y="18"/>
                  <a:pt x="103" y="48"/>
                </a:cubicBezTo>
                <a:cubicBezTo>
                  <a:pt x="103" y="72"/>
                  <a:pt x="78" y="96"/>
                  <a:pt x="54" y="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72" name="Freeform 1206"/>
          <p:cNvSpPr>
            <a:spLocks noChangeArrowheads="1"/>
          </p:cNvSpPr>
          <p:nvPr/>
        </p:nvSpPr>
        <p:spPr bwMode="auto">
          <a:xfrm>
            <a:off x="3102703" y="5556952"/>
            <a:ext cx="134368" cy="123177"/>
          </a:xfrm>
          <a:custGeom>
            <a:avLst/>
            <a:gdLst>
              <a:gd name="T0" fmla="*/ 54 w 104"/>
              <a:gd name="T1" fmla="*/ 0 h 97"/>
              <a:gd name="T2" fmla="*/ 54 w 104"/>
              <a:gd name="T3" fmla="*/ 0 h 97"/>
              <a:gd name="T4" fmla="*/ 103 w 104"/>
              <a:gd name="T5" fmla="*/ 48 h 97"/>
              <a:gd name="T6" fmla="*/ 54 w 104"/>
              <a:gd name="T7" fmla="*/ 96 h 97"/>
              <a:gd name="T8" fmla="*/ 6 w 104"/>
              <a:gd name="T9" fmla="*/ 48 h 97"/>
              <a:gd name="T10" fmla="*/ 54 w 104"/>
              <a:gd name="T11" fmla="*/ 0 h 97"/>
              <a:gd name="T12" fmla="*/ 54 w 104"/>
              <a:gd name="T13" fmla="*/ 0 h 97"/>
              <a:gd name="T14" fmla="*/ 54 w 104"/>
              <a:gd name="T15" fmla="*/ 0 h 97"/>
              <a:gd name="T16" fmla="*/ 0 w 104"/>
              <a:gd name="T17" fmla="*/ 48 h 97"/>
              <a:gd name="T18" fmla="*/ 54 w 104"/>
              <a:gd name="T19" fmla="*/ 96 h 97"/>
              <a:gd name="T20" fmla="*/ 103 w 104"/>
              <a:gd name="T21" fmla="*/ 48 h 97"/>
              <a:gd name="T22" fmla="*/ 54 w 104"/>
              <a:gd name="T2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97">
                <a:moveTo>
                  <a:pt x="54" y="0"/>
                </a:moveTo>
                <a:lnTo>
                  <a:pt x="54" y="0"/>
                </a:lnTo>
                <a:cubicBezTo>
                  <a:pt x="78" y="0"/>
                  <a:pt x="103" y="18"/>
                  <a:pt x="103" y="48"/>
                </a:cubicBezTo>
                <a:cubicBezTo>
                  <a:pt x="103" y="72"/>
                  <a:pt x="78" y="96"/>
                  <a:pt x="54" y="96"/>
                </a:cubicBezTo>
                <a:cubicBezTo>
                  <a:pt x="24" y="96"/>
                  <a:pt x="6" y="72"/>
                  <a:pt x="6" y="48"/>
                </a:cubicBezTo>
                <a:cubicBezTo>
                  <a:pt x="6" y="18"/>
                  <a:pt x="24" y="0"/>
                  <a:pt x="54" y="0"/>
                </a:cubicBezTo>
                <a:lnTo>
                  <a:pt x="54" y="0"/>
                </a:lnTo>
                <a:lnTo>
                  <a:pt x="54" y="0"/>
                </a:lnTo>
                <a:cubicBezTo>
                  <a:pt x="24" y="0"/>
                  <a:pt x="0" y="18"/>
                  <a:pt x="0" y="48"/>
                </a:cubicBezTo>
                <a:cubicBezTo>
                  <a:pt x="0" y="72"/>
                  <a:pt x="24" y="96"/>
                  <a:pt x="54" y="96"/>
                </a:cubicBezTo>
                <a:cubicBezTo>
                  <a:pt x="78" y="96"/>
                  <a:pt x="103" y="72"/>
                  <a:pt x="103" y="48"/>
                </a:cubicBezTo>
                <a:cubicBezTo>
                  <a:pt x="103" y="18"/>
                  <a:pt x="78" y="0"/>
                  <a:pt x="5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73" name="Freeform 1207"/>
          <p:cNvSpPr>
            <a:spLocks noChangeArrowheads="1"/>
          </p:cNvSpPr>
          <p:nvPr/>
        </p:nvSpPr>
        <p:spPr bwMode="auto">
          <a:xfrm>
            <a:off x="2889960" y="5221015"/>
            <a:ext cx="167958" cy="167969"/>
          </a:xfrm>
          <a:custGeom>
            <a:avLst/>
            <a:gdLst>
              <a:gd name="T0" fmla="*/ 66 w 134"/>
              <a:gd name="T1" fmla="*/ 133 h 134"/>
              <a:gd name="T2" fmla="*/ 66 w 134"/>
              <a:gd name="T3" fmla="*/ 133 h 134"/>
              <a:gd name="T4" fmla="*/ 0 w 134"/>
              <a:gd name="T5" fmla="*/ 67 h 134"/>
              <a:gd name="T6" fmla="*/ 66 w 134"/>
              <a:gd name="T7" fmla="*/ 0 h 134"/>
              <a:gd name="T8" fmla="*/ 133 w 134"/>
              <a:gd name="T9" fmla="*/ 67 h 134"/>
              <a:gd name="T10" fmla="*/ 66 w 134"/>
              <a:gd name="T11" fmla="*/ 133 h 134"/>
            </a:gdLst>
            <a:ahLst/>
            <a:cxnLst>
              <a:cxn ang="0">
                <a:pos x="T0" y="T1"/>
              </a:cxn>
              <a:cxn ang="0">
                <a:pos x="T2" y="T3"/>
              </a:cxn>
              <a:cxn ang="0">
                <a:pos x="T4" y="T5"/>
              </a:cxn>
              <a:cxn ang="0">
                <a:pos x="T6" y="T7"/>
              </a:cxn>
              <a:cxn ang="0">
                <a:pos x="T8" y="T9"/>
              </a:cxn>
              <a:cxn ang="0">
                <a:pos x="T10" y="T11"/>
              </a:cxn>
            </a:cxnLst>
            <a:rect l="0" t="0" r="r" b="b"/>
            <a:pathLst>
              <a:path w="134" h="134">
                <a:moveTo>
                  <a:pt x="66" y="133"/>
                </a:moveTo>
                <a:lnTo>
                  <a:pt x="66" y="133"/>
                </a:lnTo>
                <a:cubicBezTo>
                  <a:pt x="30" y="133"/>
                  <a:pt x="0" y="103"/>
                  <a:pt x="0" y="67"/>
                </a:cubicBezTo>
                <a:cubicBezTo>
                  <a:pt x="0" y="31"/>
                  <a:pt x="30" y="0"/>
                  <a:pt x="66" y="0"/>
                </a:cubicBezTo>
                <a:cubicBezTo>
                  <a:pt x="103" y="0"/>
                  <a:pt x="133" y="31"/>
                  <a:pt x="133" y="67"/>
                </a:cubicBezTo>
                <a:cubicBezTo>
                  <a:pt x="133" y="103"/>
                  <a:pt x="103" y="133"/>
                  <a:pt x="66" y="13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74" name="Freeform 1208"/>
          <p:cNvSpPr>
            <a:spLocks noChangeArrowheads="1"/>
          </p:cNvSpPr>
          <p:nvPr/>
        </p:nvSpPr>
        <p:spPr bwMode="auto">
          <a:xfrm>
            <a:off x="2889960" y="5221015"/>
            <a:ext cx="167958" cy="167969"/>
          </a:xfrm>
          <a:custGeom>
            <a:avLst/>
            <a:gdLst>
              <a:gd name="T0" fmla="*/ 66 w 134"/>
              <a:gd name="T1" fmla="*/ 7 h 134"/>
              <a:gd name="T2" fmla="*/ 66 w 134"/>
              <a:gd name="T3" fmla="*/ 7 h 134"/>
              <a:gd name="T4" fmla="*/ 133 w 134"/>
              <a:gd name="T5" fmla="*/ 67 h 134"/>
              <a:gd name="T6" fmla="*/ 66 w 134"/>
              <a:gd name="T7" fmla="*/ 133 h 134"/>
              <a:gd name="T8" fmla="*/ 0 w 134"/>
              <a:gd name="T9" fmla="*/ 67 h 134"/>
              <a:gd name="T10" fmla="*/ 66 w 134"/>
              <a:gd name="T11" fmla="*/ 7 h 134"/>
              <a:gd name="T12" fmla="*/ 66 w 134"/>
              <a:gd name="T13" fmla="*/ 0 h 134"/>
              <a:gd name="T14" fmla="*/ 66 w 134"/>
              <a:gd name="T15" fmla="*/ 0 h 134"/>
              <a:gd name="T16" fmla="*/ 0 w 134"/>
              <a:gd name="T17" fmla="*/ 67 h 134"/>
              <a:gd name="T18" fmla="*/ 66 w 134"/>
              <a:gd name="T19" fmla="*/ 133 h 134"/>
              <a:gd name="T20" fmla="*/ 133 w 134"/>
              <a:gd name="T21" fmla="*/ 67 h 134"/>
              <a:gd name="T22" fmla="*/ 66 w 134"/>
              <a:gd name="T23" fmla="*/ 0 h 134"/>
              <a:gd name="T24" fmla="*/ 66 w 134"/>
              <a:gd name="T25"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4">
                <a:moveTo>
                  <a:pt x="66" y="7"/>
                </a:moveTo>
                <a:lnTo>
                  <a:pt x="66" y="7"/>
                </a:lnTo>
                <a:cubicBezTo>
                  <a:pt x="103" y="7"/>
                  <a:pt x="133" y="31"/>
                  <a:pt x="133" y="67"/>
                </a:cubicBezTo>
                <a:cubicBezTo>
                  <a:pt x="133" y="103"/>
                  <a:pt x="103" y="133"/>
                  <a:pt x="66" y="133"/>
                </a:cubicBezTo>
                <a:cubicBezTo>
                  <a:pt x="30" y="133"/>
                  <a:pt x="0" y="103"/>
                  <a:pt x="0" y="67"/>
                </a:cubicBezTo>
                <a:cubicBezTo>
                  <a:pt x="0" y="31"/>
                  <a:pt x="30" y="7"/>
                  <a:pt x="66" y="7"/>
                </a:cubicBezTo>
                <a:lnTo>
                  <a:pt x="66" y="0"/>
                </a:lnTo>
                <a:lnTo>
                  <a:pt x="66" y="0"/>
                </a:lnTo>
                <a:cubicBezTo>
                  <a:pt x="30" y="0"/>
                  <a:pt x="0" y="31"/>
                  <a:pt x="0" y="67"/>
                </a:cubicBezTo>
                <a:cubicBezTo>
                  <a:pt x="0" y="103"/>
                  <a:pt x="30" y="133"/>
                  <a:pt x="66" y="133"/>
                </a:cubicBezTo>
                <a:cubicBezTo>
                  <a:pt x="103" y="133"/>
                  <a:pt x="133" y="103"/>
                  <a:pt x="133" y="67"/>
                </a:cubicBezTo>
                <a:cubicBezTo>
                  <a:pt x="133" y="31"/>
                  <a:pt x="103" y="0"/>
                  <a:pt x="66" y="0"/>
                </a:cubicBezTo>
                <a:lnTo>
                  <a:pt x="66" y="7"/>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75" name="Freeform 1209"/>
          <p:cNvSpPr>
            <a:spLocks noChangeArrowheads="1"/>
          </p:cNvSpPr>
          <p:nvPr/>
        </p:nvSpPr>
        <p:spPr bwMode="auto">
          <a:xfrm>
            <a:off x="2772391" y="4381168"/>
            <a:ext cx="167958" cy="167969"/>
          </a:xfrm>
          <a:custGeom>
            <a:avLst/>
            <a:gdLst>
              <a:gd name="T0" fmla="*/ 66 w 133"/>
              <a:gd name="T1" fmla="*/ 132 h 133"/>
              <a:gd name="T2" fmla="*/ 66 w 133"/>
              <a:gd name="T3" fmla="*/ 132 h 133"/>
              <a:gd name="T4" fmla="*/ 0 w 133"/>
              <a:gd name="T5" fmla="*/ 66 h 133"/>
              <a:gd name="T6" fmla="*/ 66 w 133"/>
              <a:gd name="T7" fmla="*/ 0 h 133"/>
              <a:gd name="T8" fmla="*/ 132 w 133"/>
              <a:gd name="T9" fmla="*/ 66 h 133"/>
              <a:gd name="T10" fmla="*/ 66 w 133"/>
              <a:gd name="T11" fmla="*/ 132 h 133"/>
            </a:gdLst>
            <a:ahLst/>
            <a:cxnLst>
              <a:cxn ang="0">
                <a:pos x="T0" y="T1"/>
              </a:cxn>
              <a:cxn ang="0">
                <a:pos x="T2" y="T3"/>
              </a:cxn>
              <a:cxn ang="0">
                <a:pos x="T4" y="T5"/>
              </a:cxn>
              <a:cxn ang="0">
                <a:pos x="T6" y="T7"/>
              </a:cxn>
              <a:cxn ang="0">
                <a:pos x="T8" y="T9"/>
              </a:cxn>
              <a:cxn ang="0">
                <a:pos x="T10" y="T11"/>
              </a:cxn>
            </a:cxnLst>
            <a:rect l="0" t="0" r="r" b="b"/>
            <a:pathLst>
              <a:path w="133" h="133">
                <a:moveTo>
                  <a:pt x="66" y="132"/>
                </a:moveTo>
                <a:lnTo>
                  <a:pt x="66" y="132"/>
                </a:lnTo>
                <a:cubicBezTo>
                  <a:pt x="30" y="132"/>
                  <a:pt x="0" y="102"/>
                  <a:pt x="0" y="66"/>
                </a:cubicBezTo>
                <a:cubicBezTo>
                  <a:pt x="0" y="30"/>
                  <a:pt x="30" y="0"/>
                  <a:pt x="66" y="0"/>
                </a:cubicBezTo>
                <a:cubicBezTo>
                  <a:pt x="102" y="0"/>
                  <a:pt x="132" y="30"/>
                  <a:pt x="132" y="66"/>
                </a:cubicBezTo>
                <a:cubicBezTo>
                  <a:pt x="132" y="102"/>
                  <a:pt x="102" y="132"/>
                  <a:pt x="66" y="13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76" name="Freeform 1210"/>
          <p:cNvSpPr>
            <a:spLocks noChangeArrowheads="1"/>
          </p:cNvSpPr>
          <p:nvPr/>
        </p:nvSpPr>
        <p:spPr bwMode="auto">
          <a:xfrm>
            <a:off x="2772391" y="4381168"/>
            <a:ext cx="167958" cy="167969"/>
          </a:xfrm>
          <a:custGeom>
            <a:avLst/>
            <a:gdLst>
              <a:gd name="T0" fmla="*/ 66 w 133"/>
              <a:gd name="T1" fmla="*/ 0 h 133"/>
              <a:gd name="T2" fmla="*/ 66 w 133"/>
              <a:gd name="T3" fmla="*/ 0 h 133"/>
              <a:gd name="T4" fmla="*/ 132 w 133"/>
              <a:gd name="T5" fmla="*/ 66 h 133"/>
              <a:gd name="T6" fmla="*/ 66 w 133"/>
              <a:gd name="T7" fmla="*/ 126 h 133"/>
              <a:gd name="T8" fmla="*/ 0 w 133"/>
              <a:gd name="T9" fmla="*/ 66 h 133"/>
              <a:gd name="T10" fmla="*/ 66 w 133"/>
              <a:gd name="T11" fmla="*/ 0 h 133"/>
              <a:gd name="T12" fmla="*/ 66 w 133"/>
              <a:gd name="T13" fmla="*/ 0 h 133"/>
              <a:gd name="T14" fmla="*/ 66 w 133"/>
              <a:gd name="T15" fmla="*/ 0 h 133"/>
              <a:gd name="T16" fmla="*/ 0 w 133"/>
              <a:gd name="T17" fmla="*/ 66 h 133"/>
              <a:gd name="T18" fmla="*/ 66 w 133"/>
              <a:gd name="T19" fmla="*/ 132 h 133"/>
              <a:gd name="T20" fmla="*/ 132 w 133"/>
              <a:gd name="T21" fmla="*/ 66 h 133"/>
              <a:gd name="T22" fmla="*/ 66 w 133"/>
              <a:gd name="T2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33">
                <a:moveTo>
                  <a:pt x="66" y="0"/>
                </a:moveTo>
                <a:lnTo>
                  <a:pt x="66" y="0"/>
                </a:lnTo>
                <a:cubicBezTo>
                  <a:pt x="102" y="0"/>
                  <a:pt x="132" y="30"/>
                  <a:pt x="132" y="66"/>
                </a:cubicBezTo>
                <a:cubicBezTo>
                  <a:pt x="132" y="102"/>
                  <a:pt x="102" y="126"/>
                  <a:pt x="66" y="126"/>
                </a:cubicBezTo>
                <a:cubicBezTo>
                  <a:pt x="30" y="126"/>
                  <a:pt x="0" y="102"/>
                  <a:pt x="0" y="66"/>
                </a:cubicBezTo>
                <a:cubicBezTo>
                  <a:pt x="0" y="30"/>
                  <a:pt x="30" y="0"/>
                  <a:pt x="66" y="0"/>
                </a:cubicBezTo>
                <a:lnTo>
                  <a:pt x="66" y="0"/>
                </a:lnTo>
                <a:lnTo>
                  <a:pt x="66" y="0"/>
                </a:lnTo>
                <a:cubicBezTo>
                  <a:pt x="30" y="0"/>
                  <a:pt x="0" y="30"/>
                  <a:pt x="0" y="66"/>
                </a:cubicBezTo>
                <a:cubicBezTo>
                  <a:pt x="0" y="102"/>
                  <a:pt x="30" y="132"/>
                  <a:pt x="66" y="132"/>
                </a:cubicBezTo>
                <a:cubicBezTo>
                  <a:pt x="102" y="132"/>
                  <a:pt x="132" y="102"/>
                  <a:pt x="132" y="66"/>
                </a:cubicBezTo>
                <a:cubicBezTo>
                  <a:pt x="132" y="30"/>
                  <a:pt x="102" y="0"/>
                  <a:pt x="6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77" name="Freeform 1211"/>
          <p:cNvSpPr>
            <a:spLocks noChangeArrowheads="1"/>
          </p:cNvSpPr>
          <p:nvPr/>
        </p:nvSpPr>
        <p:spPr bwMode="auto">
          <a:xfrm>
            <a:off x="2318902" y="4241196"/>
            <a:ext cx="162361" cy="167969"/>
          </a:xfrm>
          <a:custGeom>
            <a:avLst/>
            <a:gdLst>
              <a:gd name="T0" fmla="*/ 66 w 127"/>
              <a:gd name="T1" fmla="*/ 133 h 134"/>
              <a:gd name="T2" fmla="*/ 66 w 127"/>
              <a:gd name="T3" fmla="*/ 133 h 134"/>
              <a:gd name="T4" fmla="*/ 0 w 127"/>
              <a:gd name="T5" fmla="*/ 67 h 134"/>
              <a:gd name="T6" fmla="*/ 66 w 127"/>
              <a:gd name="T7" fmla="*/ 0 h 134"/>
              <a:gd name="T8" fmla="*/ 126 w 127"/>
              <a:gd name="T9" fmla="*/ 67 h 134"/>
              <a:gd name="T10" fmla="*/ 66 w 127"/>
              <a:gd name="T11" fmla="*/ 133 h 134"/>
            </a:gdLst>
            <a:ahLst/>
            <a:cxnLst>
              <a:cxn ang="0">
                <a:pos x="T0" y="T1"/>
              </a:cxn>
              <a:cxn ang="0">
                <a:pos x="T2" y="T3"/>
              </a:cxn>
              <a:cxn ang="0">
                <a:pos x="T4" y="T5"/>
              </a:cxn>
              <a:cxn ang="0">
                <a:pos x="T6" y="T7"/>
              </a:cxn>
              <a:cxn ang="0">
                <a:pos x="T8" y="T9"/>
              </a:cxn>
              <a:cxn ang="0">
                <a:pos x="T10" y="T11"/>
              </a:cxn>
            </a:cxnLst>
            <a:rect l="0" t="0" r="r" b="b"/>
            <a:pathLst>
              <a:path w="127" h="134">
                <a:moveTo>
                  <a:pt x="66" y="133"/>
                </a:moveTo>
                <a:lnTo>
                  <a:pt x="66" y="133"/>
                </a:lnTo>
                <a:cubicBezTo>
                  <a:pt x="30" y="133"/>
                  <a:pt x="0" y="103"/>
                  <a:pt x="0" y="67"/>
                </a:cubicBezTo>
                <a:cubicBezTo>
                  <a:pt x="0" y="30"/>
                  <a:pt x="30" y="0"/>
                  <a:pt x="66" y="0"/>
                </a:cubicBezTo>
                <a:cubicBezTo>
                  <a:pt x="102" y="0"/>
                  <a:pt x="126" y="30"/>
                  <a:pt x="126" y="67"/>
                </a:cubicBezTo>
                <a:cubicBezTo>
                  <a:pt x="126" y="103"/>
                  <a:pt x="102" y="133"/>
                  <a:pt x="66" y="13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78" name="Freeform 1212"/>
          <p:cNvSpPr>
            <a:spLocks noChangeArrowheads="1"/>
          </p:cNvSpPr>
          <p:nvPr/>
        </p:nvSpPr>
        <p:spPr bwMode="auto">
          <a:xfrm>
            <a:off x="2318902" y="4241196"/>
            <a:ext cx="167958" cy="167969"/>
          </a:xfrm>
          <a:custGeom>
            <a:avLst/>
            <a:gdLst>
              <a:gd name="T0" fmla="*/ 66 w 133"/>
              <a:gd name="T1" fmla="*/ 0 h 134"/>
              <a:gd name="T2" fmla="*/ 66 w 133"/>
              <a:gd name="T3" fmla="*/ 0 h 134"/>
              <a:gd name="T4" fmla="*/ 126 w 133"/>
              <a:gd name="T5" fmla="*/ 67 h 134"/>
              <a:gd name="T6" fmla="*/ 66 w 133"/>
              <a:gd name="T7" fmla="*/ 133 h 134"/>
              <a:gd name="T8" fmla="*/ 0 w 133"/>
              <a:gd name="T9" fmla="*/ 67 h 134"/>
              <a:gd name="T10" fmla="*/ 66 w 133"/>
              <a:gd name="T11" fmla="*/ 0 h 134"/>
              <a:gd name="T12" fmla="*/ 66 w 133"/>
              <a:gd name="T13" fmla="*/ 0 h 134"/>
              <a:gd name="T14" fmla="*/ 66 w 133"/>
              <a:gd name="T15" fmla="*/ 0 h 134"/>
              <a:gd name="T16" fmla="*/ 0 w 133"/>
              <a:gd name="T17" fmla="*/ 67 h 134"/>
              <a:gd name="T18" fmla="*/ 66 w 133"/>
              <a:gd name="T19" fmla="*/ 133 h 134"/>
              <a:gd name="T20" fmla="*/ 132 w 133"/>
              <a:gd name="T21" fmla="*/ 67 h 134"/>
              <a:gd name="T22" fmla="*/ 66 w 133"/>
              <a:gd name="T2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34">
                <a:moveTo>
                  <a:pt x="66" y="0"/>
                </a:moveTo>
                <a:lnTo>
                  <a:pt x="66" y="0"/>
                </a:lnTo>
                <a:cubicBezTo>
                  <a:pt x="102" y="0"/>
                  <a:pt x="126" y="30"/>
                  <a:pt x="126" y="67"/>
                </a:cubicBezTo>
                <a:cubicBezTo>
                  <a:pt x="126" y="103"/>
                  <a:pt x="102" y="133"/>
                  <a:pt x="66" y="133"/>
                </a:cubicBezTo>
                <a:cubicBezTo>
                  <a:pt x="30" y="133"/>
                  <a:pt x="0" y="103"/>
                  <a:pt x="0" y="67"/>
                </a:cubicBezTo>
                <a:cubicBezTo>
                  <a:pt x="0" y="30"/>
                  <a:pt x="30" y="0"/>
                  <a:pt x="66" y="0"/>
                </a:cubicBezTo>
                <a:lnTo>
                  <a:pt x="66" y="0"/>
                </a:lnTo>
                <a:lnTo>
                  <a:pt x="66" y="0"/>
                </a:lnTo>
                <a:cubicBezTo>
                  <a:pt x="30" y="0"/>
                  <a:pt x="0" y="30"/>
                  <a:pt x="0" y="67"/>
                </a:cubicBezTo>
                <a:cubicBezTo>
                  <a:pt x="0" y="103"/>
                  <a:pt x="30" y="133"/>
                  <a:pt x="66" y="133"/>
                </a:cubicBezTo>
                <a:cubicBezTo>
                  <a:pt x="102" y="133"/>
                  <a:pt x="132" y="103"/>
                  <a:pt x="132" y="67"/>
                </a:cubicBezTo>
                <a:cubicBezTo>
                  <a:pt x="132" y="30"/>
                  <a:pt x="102" y="0"/>
                  <a:pt x="6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79" name="Freeform 1213"/>
          <p:cNvSpPr>
            <a:spLocks noChangeArrowheads="1"/>
          </p:cNvSpPr>
          <p:nvPr/>
        </p:nvSpPr>
        <p:spPr bwMode="auto">
          <a:xfrm>
            <a:off x="2828374" y="4745102"/>
            <a:ext cx="291128" cy="302344"/>
          </a:xfrm>
          <a:custGeom>
            <a:avLst/>
            <a:gdLst>
              <a:gd name="T0" fmla="*/ 114 w 230"/>
              <a:gd name="T1" fmla="*/ 236 h 237"/>
              <a:gd name="T2" fmla="*/ 114 w 230"/>
              <a:gd name="T3" fmla="*/ 236 h 237"/>
              <a:gd name="T4" fmla="*/ 0 w 230"/>
              <a:gd name="T5" fmla="*/ 121 h 237"/>
              <a:gd name="T6" fmla="*/ 114 w 230"/>
              <a:gd name="T7" fmla="*/ 0 h 237"/>
              <a:gd name="T8" fmla="*/ 229 w 230"/>
              <a:gd name="T9" fmla="*/ 121 h 237"/>
              <a:gd name="T10" fmla="*/ 114 w 230"/>
              <a:gd name="T11" fmla="*/ 236 h 237"/>
            </a:gdLst>
            <a:ahLst/>
            <a:cxnLst>
              <a:cxn ang="0">
                <a:pos x="T0" y="T1"/>
              </a:cxn>
              <a:cxn ang="0">
                <a:pos x="T2" y="T3"/>
              </a:cxn>
              <a:cxn ang="0">
                <a:pos x="T4" y="T5"/>
              </a:cxn>
              <a:cxn ang="0">
                <a:pos x="T6" y="T7"/>
              </a:cxn>
              <a:cxn ang="0">
                <a:pos x="T8" y="T9"/>
              </a:cxn>
              <a:cxn ang="0">
                <a:pos x="T10" y="T11"/>
              </a:cxn>
            </a:cxnLst>
            <a:rect l="0" t="0" r="r" b="b"/>
            <a:pathLst>
              <a:path w="230" h="237">
                <a:moveTo>
                  <a:pt x="114" y="236"/>
                </a:moveTo>
                <a:lnTo>
                  <a:pt x="114" y="236"/>
                </a:lnTo>
                <a:cubicBezTo>
                  <a:pt x="48" y="236"/>
                  <a:pt x="0" y="181"/>
                  <a:pt x="0" y="121"/>
                </a:cubicBezTo>
                <a:cubicBezTo>
                  <a:pt x="0" y="55"/>
                  <a:pt x="48" y="0"/>
                  <a:pt x="114" y="0"/>
                </a:cubicBezTo>
                <a:cubicBezTo>
                  <a:pt x="181" y="0"/>
                  <a:pt x="229" y="55"/>
                  <a:pt x="229" y="121"/>
                </a:cubicBezTo>
                <a:cubicBezTo>
                  <a:pt x="229" y="181"/>
                  <a:pt x="181" y="236"/>
                  <a:pt x="114" y="23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80" name="Freeform 1214"/>
          <p:cNvSpPr>
            <a:spLocks noChangeArrowheads="1"/>
          </p:cNvSpPr>
          <p:nvPr/>
        </p:nvSpPr>
        <p:spPr bwMode="auto">
          <a:xfrm>
            <a:off x="2828374" y="4745102"/>
            <a:ext cx="291128" cy="302344"/>
          </a:xfrm>
          <a:custGeom>
            <a:avLst/>
            <a:gdLst>
              <a:gd name="T0" fmla="*/ 114 w 230"/>
              <a:gd name="T1" fmla="*/ 6 h 237"/>
              <a:gd name="T2" fmla="*/ 114 w 230"/>
              <a:gd name="T3" fmla="*/ 6 h 237"/>
              <a:gd name="T4" fmla="*/ 229 w 230"/>
              <a:gd name="T5" fmla="*/ 121 h 237"/>
              <a:gd name="T6" fmla="*/ 114 w 230"/>
              <a:gd name="T7" fmla="*/ 236 h 237"/>
              <a:gd name="T8" fmla="*/ 0 w 230"/>
              <a:gd name="T9" fmla="*/ 121 h 237"/>
              <a:gd name="T10" fmla="*/ 114 w 230"/>
              <a:gd name="T11" fmla="*/ 6 h 237"/>
              <a:gd name="T12" fmla="*/ 114 w 230"/>
              <a:gd name="T13" fmla="*/ 0 h 237"/>
              <a:gd name="T14" fmla="*/ 114 w 230"/>
              <a:gd name="T15" fmla="*/ 0 h 237"/>
              <a:gd name="T16" fmla="*/ 0 w 230"/>
              <a:gd name="T17" fmla="*/ 121 h 237"/>
              <a:gd name="T18" fmla="*/ 114 w 230"/>
              <a:gd name="T19" fmla="*/ 236 h 237"/>
              <a:gd name="T20" fmla="*/ 229 w 230"/>
              <a:gd name="T21" fmla="*/ 121 h 237"/>
              <a:gd name="T22" fmla="*/ 114 w 230"/>
              <a:gd name="T23" fmla="*/ 0 h 237"/>
              <a:gd name="T24" fmla="*/ 114 w 230"/>
              <a:gd name="T25" fmla="*/ 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237">
                <a:moveTo>
                  <a:pt x="114" y="6"/>
                </a:moveTo>
                <a:lnTo>
                  <a:pt x="114" y="6"/>
                </a:lnTo>
                <a:cubicBezTo>
                  <a:pt x="175" y="6"/>
                  <a:pt x="229" y="55"/>
                  <a:pt x="229" y="121"/>
                </a:cubicBezTo>
                <a:cubicBezTo>
                  <a:pt x="229" y="181"/>
                  <a:pt x="175" y="236"/>
                  <a:pt x="114" y="236"/>
                </a:cubicBezTo>
                <a:cubicBezTo>
                  <a:pt x="48" y="236"/>
                  <a:pt x="0" y="181"/>
                  <a:pt x="0" y="121"/>
                </a:cubicBezTo>
                <a:cubicBezTo>
                  <a:pt x="0" y="55"/>
                  <a:pt x="48" y="6"/>
                  <a:pt x="114" y="6"/>
                </a:cubicBezTo>
                <a:lnTo>
                  <a:pt x="114" y="0"/>
                </a:lnTo>
                <a:lnTo>
                  <a:pt x="114" y="0"/>
                </a:lnTo>
                <a:cubicBezTo>
                  <a:pt x="48" y="0"/>
                  <a:pt x="0" y="55"/>
                  <a:pt x="0" y="121"/>
                </a:cubicBezTo>
                <a:cubicBezTo>
                  <a:pt x="0" y="181"/>
                  <a:pt x="48" y="236"/>
                  <a:pt x="114" y="236"/>
                </a:cubicBezTo>
                <a:cubicBezTo>
                  <a:pt x="181" y="236"/>
                  <a:pt x="229" y="181"/>
                  <a:pt x="229" y="121"/>
                </a:cubicBezTo>
                <a:cubicBezTo>
                  <a:pt x="229" y="55"/>
                  <a:pt x="181" y="0"/>
                  <a:pt x="114" y="0"/>
                </a:cubicBezTo>
                <a:lnTo>
                  <a:pt x="114"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81" name="Freeform 1215"/>
          <p:cNvSpPr>
            <a:spLocks noChangeArrowheads="1"/>
          </p:cNvSpPr>
          <p:nvPr/>
        </p:nvSpPr>
        <p:spPr bwMode="auto">
          <a:xfrm>
            <a:off x="3041124" y="5383383"/>
            <a:ext cx="100774" cy="100781"/>
          </a:xfrm>
          <a:custGeom>
            <a:avLst/>
            <a:gdLst>
              <a:gd name="T0" fmla="*/ 36 w 79"/>
              <a:gd name="T1" fmla="*/ 79 h 80"/>
              <a:gd name="T2" fmla="*/ 36 w 79"/>
              <a:gd name="T3" fmla="*/ 79 h 80"/>
              <a:gd name="T4" fmla="*/ 0 w 79"/>
              <a:gd name="T5" fmla="*/ 36 h 80"/>
              <a:gd name="T6" fmla="*/ 36 w 79"/>
              <a:gd name="T7" fmla="*/ 0 h 80"/>
              <a:gd name="T8" fmla="*/ 78 w 79"/>
              <a:gd name="T9" fmla="*/ 36 h 80"/>
              <a:gd name="T10" fmla="*/ 36 w 79"/>
              <a:gd name="T11" fmla="*/ 79 h 80"/>
            </a:gdLst>
            <a:ahLst/>
            <a:cxnLst>
              <a:cxn ang="0">
                <a:pos x="T0" y="T1"/>
              </a:cxn>
              <a:cxn ang="0">
                <a:pos x="T2" y="T3"/>
              </a:cxn>
              <a:cxn ang="0">
                <a:pos x="T4" y="T5"/>
              </a:cxn>
              <a:cxn ang="0">
                <a:pos x="T6" y="T7"/>
              </a:cxn>
              <a:cxn ang="0">
                <a:pos x="T8" y="T9"/>
              </a:cxn>
              <a:cxn ang="0">
                <a:pos x="T10" y="T11"/>
              </a:cxn>
            </a:cxnLst>
            <a:rect l="0" t="0" r="r" b="b"/>
            <a:pathLst>
              <a:path w="79" h="80">
                <a:moveTo>
                  <a:pt x="36" y="79"/>
                </a:moveTo>
                <a:lnTo>
                  <a:pt x="36" y="79"/>
                </a:lnTo>
                <a:cubicBezTo>
                  <a:pt x="18" y="79"/>
                  <a:pt x="0" y="60"/>
                  <a:pt x="0" y="36"/>
                </a:cubicBezTo>
                <a:cubicBezTo>
                  <a:pt x="0" y="18"/>
                  <a:pt x="18" y="0"/>
                  <a:pt x="36" y="0"/>
                </a:cubicBezTo>
                <a:cubicBezTo>
                  <a:pt x="60" y="0"/>
                  <a:pt x="78" y="18"/>
                  <a:pt x="78" y="36"/>
                </a:cubicBezTo>
                <a:cubicBezTo>
                  <a:pt x="78" y="60"/>
                  <a:pt x="60" y="79"/>
                  <a:pt x="36" y="7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82" name="Freeform 1216"/>
          <p:cNvSpPr>
            <a:spLocks noChangeArrowheads="1"/>
          </p:cNvSpPr>
          <p:nvPr/>
        </p:nvSpPr>
        <p:spPr bwMode="auto">
          <a:xfrm>
            <a:off x="3035523" y="5372181"/>
            <a:ext cx="106375" cy="111979"/>
          </a:xfrm>
          <a:custGeom>
            <a:avLst/>
            <a:gdLst>
              <a:gd name="T0" fmla="*/ 42 w 85"/>
              <a:gd name="T1" fmla="*/ 6 h 86"/>
              <a:gd name="T2" fmla="*/ 42 w 85"/>
              <a:gd name="T3" fmla="*/ 6 h 86"/>
              <a:gd name="T4" fmla="*/ 84 w 85"/>
              <a:gd name="T5" fmla="*/ 42 h 86"/>
              <a:gd name="T6" fmla="*/ 42 w 85"/>
              <a:gd name="T7" fmla="*/ 85 h 86"/>
              <a:gd name="T8" fmla="*/ 6 w 85"/>
              <a:gd name="T9" fmla="*/ 42 h 86"/>
              <a:gd name="T10" fmla="*/ 42 w 85"/>
              <a:gd name="T11" fmla="*/ 6 h 86"/>
              <a:gd name="T12" fmla="*/ 42 w 85"/>
              <a:gd name="T13" fmla="*/ 0 h 86"/>
              <a:gd name="T14" fmla="*/ 42 w 85"/>
              <a:gd name="T15" fmla="*/ 0 h 86"/>
              <a:gd name="T16" fmla="*/ 0 w 85"/>
              <a:gd name="T17" fmla="*/ 42 h 86"/>
              <a:gd name="T18" fmla="*/ 42 w 85"/>
              <a:gd name="T19" fmla="*/ 85 h 86"/>
              <a:gd name="T20" fmla="*/ 84 w 85"/>
              <a:gd name="T21" fmla="*/ 42 h 86"/>
              <a:gd name="T22" fmla="*/ 42 w 85"/>
              <a:gd name="T23" fmla="*/ 0 h 86"/>
              <a:gd name="T24" fmla="*/ 42 w 85"/>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6">
                <a:moveTo>
                  <a:pt x="42" y="6"/>
                </a:moveTo>
                <a:lnTo>
                  <a:pt x="42" y="6"/>
                </a:lnTo>
                <a:cubicBezTo>
                  <a:pt x="66" y="6"/>
                  <a:pt x="84" y="24"/>
                  <a:pt x="84" y="42"/>
                </a:cubicBezTo>
                <a:cubicBezTo>
                  <a:pt x="84" y="66"/>
                  <a:pt x="66" y="85"/>
                  <a:pt x="42" y="85"/>
                </a:cubicBezTo>
                <a:cubicBezTo>
                  <a:pt x="24" y="85"/>
                  <a:pt x="6" y="66"/>
                  <a:pt x="6" y="42"/>
                </a:cubicBezTo>
                <a:cubicBezTo>
                  <a:pt x="6" y="24"/>
                  <a:pt x="24" y="6"/>
                  <a:pt x="42" y="6"/>
                </a:cubicBezTo>
                <a:lnTo>
                  <a:pt x="42" y="0"/>
                </a:lnTo>
                <a:lnTo>
                  <a:pt x="42" y="0"/>
                </a:lnTo>
                <a:cubicBezTo>
                  <a:pt x="24" y="0"/>
                  <a:pt x="0" y="24"/>
                  <a:pt x="0" y="42"/>
                </a:cubicBezTo>
                <a:cubicBezTo>
                  <a:pt x="0" y="66"/>
                  <a:pt x="24" y="85"/>
                  <a:pt x="42" y="85"/>
                </a:cubicBezTo>
                <a:cubicBezTo>
                  <a:pt x="66" y="85"/>
                  <a:pt x="84" y="66"/>
                  <a:pt x="84" y="42"/>
                </a:cubicBezTo>
                <a:cubicBezTo>
                  <a:pt x="84" y="24"/>
                  <a:pt x="66"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83" name="Freeform 1217"/>
          <p:cNvSpPr>
            <a:spLocks noChangeArrowheads="1"/>
          </p:cNvSpPr>
          <p:nvPr/>
        </p:nvSpPr>
        <p:spPr bwMode="auto">
          <a:xfrm>
            <a:off x="2940349" y="5075442"/>
            <a:ext cx="100774" cy="100781"/>
          </a:xfrm>
          <a:custGeom>
            <a:avLst/>
            <a:gdLst>
              <a:gd name="T0" fmla="*/ 37 w 80"/>
              <a:gd name="T1" fmla="*/ 78 h 79"/>
              <a:gd name="T2" fmla="*/ 37 w 80"/>
              <a:gd name="T3" fmla="*/ 78 h 79"/>
              <a:gd name="T4" fmla="*/ 0 w 80"/>
              <a:gd name="T5" fmla="*/ 36 h 79"/>
              <a:gd name="T6" fmla="*/ 37 w 80"/>
              <a:gd name="T7" fmla="*/ 0 h 79"/>
              <a:gd name="T8" fmla="*/ 79 w 80"/>
              <a:gd name="T9" fmla="*/ 36 h 79"/>
              <a:gd name="T10" fmla="*/ 37 w 80"/>
              <a:gd name="T11" fmla="*/ 78 h 79"/>
            </a:gdLst>
            <a:ahLst/>
            <a:cxnLst>
              <a:cxn ang="0">
                <a:pos x="T0" y="T1"/>
              </a:cxn>
              <a:cxn ang="0">
                <a:pos x="T2" y="T3"/>
              </a:cxn>
              <a:cxn ang="0">
                <a:pos x="T4" y="T5"/>
              </a:cxn>
              <a:cxn ang="0">
                <a:pos x="T6" y="T7"/>
              </a:cxn>
              <a:cxn ang="0">
                <a:pos x="T8" y="T9"/>
              </a:cxn>
              <a:cxn ang="0">
                <a:pos x="T10" y="T11"/>
              </a:cxn>
            </a:cxnLst>
            <a:rect l="0" t="0" r="r" b="b"/>
            <a:pathLst>
              <a:path w="80" h="79">
                <a:moveTo>
                  <a:pt x="37" y="78"/>
                </a:moveTo>
                <a:lnTo>
                  <a:pt x="37" y="78"/>
                </a:lnTo>
                <a:cubicBezTo>
                  <a:pt x="18" y="78"/>
                  <a:pt x="0" y="60"/>
                  <a:pt x="0" y="36"/>
                </a:cubicBezTo>
                <a:cubicBezTo>
                  <a:pt x="0" y="18"/>
                  <a:pt x="18" y="0"/>
                  <a:pt x="37" y="0"/>
                </a:cubicBezTo>
                <a:cubicBezTo>
                  <a:pt x="61" y="0"/>
                  <a:pt x="79" y="18"/>
                  <a:pt x="79" y="36"/>
                </a:cubicBezTo>
                <a:cubicBezTo>
                  <a:pt x="79" y="60"/>
                  <a:pt x="61" y="78"/>
                  <a:pt x="37" y="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84" name="Freeform 1218"/>
          <p:cNvSpPr>
            <a:spLocks noChangeArrowheads="1"/>
          </p:cNvSpPr>
          <p:nvPr/>
        </p:nvSpPr>
        <p:spPr bwMode="auto">
          <a:xfrm>
            <a:off x="2940349" y="5069841"/>
            <a:ext cx="100774" cy="106382"/>
          </a:xfrm>
          <a:custGeom>
            <a:avLst/>
            <a:gdLst>
              <a:gd name="T0" fmla="*/ 37 w 80"/>
              <a:gd name="T1" fmla="*/ 6 h 85"/>
              <a:gd name="T2" fmla="*/ 37 w 80"/>
              <a:gd name="T3" fmla="*/ 6 h 85"/>
              <a:gd name="T4" fmla="*/ 79 w 80"/>
              <a:gd name="T5" fmla="*/ 42 h 85"/>
              <a:gd name="T6" fmla="*/ 37 w 80"/>
              <a:gd name="T7" fmla="*/ 84 h 85"/>
              <a:gd name="T8" fmla="*/ 0 w 80"/>
              <a:gd name="T9" fmla="*/ 42 h 85"/>
              <a:gd name="T10" fmla="*/ 37 w 80"/>
              <a:gd name="T11" fmla="*/ 6 h 85"/>
              <a:gd name="T12" fmla="*/ 37 w 80"/>
              <a:gd name="T13" fmla="*/ 0 h 85"/>
              <a:gd name="T14" fmla="*/ 37 w 80"/>
              <a:gd name="T15" fmla="*/ 0 h 85"/>
              <a:gd name="T16" fmla="*/ 0 w 80"/>
              <a:gd name="T17" fmla="*/ 42 h 85"/>
              <a:gd name="T18" fmla="*/ 37 w 80"/>
              <a:gd name="T19" fmla="*/ 84 h 85"/>
              <a:gd name="T20" fmla="*/ 79 w 80"/>
              <a:gd name="T21" fmla="*/ 42 h 85"/>
              <a:gd name="T22" fmla="*/ 37 w 80"/>
              <a:gd name="T23" fmla="*/ 0 h 85"/>
              <a:gd name="T24" fmla="*/ 37 w 80"/>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85">
                <a:moveTo>
                  <a:pt x="37" y="6"/>
                </a:moveTo>
                <a:lnTo>
                  <a:pt x="37" y="6"/>
                </a:lnTo>
                <a:cubicBezTo>
                  <a:pt x="61" y="6"/>
                  <a:pt x="79" y="24"/>
                  <a:pt x="79" y="42"/>
                </a:cubicBezTo>
                <a:cubicBezTo>
                  <a:pt x="79" y="66"/>
                  <a:pt x="61" y="84"/>
                  <a:pt x="37" y="84"/>
                </a:cubicBezTo>
                <a:cubicBezTo>
                  <a:pt x="18" y="84"/>
                  <a:pt x="0" y="66"/>
                  <a:pt x="0" y="42"/>
                </a:cubicBezTo>
                <a:cubicBezTo>
                  <a:pt x="0" y="24"/>
                  <a:pt x="18" y="6"/>
                  <a:pt x="37" y="6"/>
                </a:cubicBezTo>
                <a:lnTo>
                  <a:pt x="37" y="0"/>
                </a:lnTo>
                <a:lnTo>
                  <a:pt x="37" y="0"/>
                </a:lnTo>
                <a:cubicBezTo>
                  <a:pt x="18" y="0"/>
                  <a:pt x="0" y="24"/>
                  <a:pt x="0" y="42"/>
                </a:cubicBezTo>
                <a:cubicBezTo>
                  <a:pt x="0" y="66"/>
                  <a:pt x="18" y="84"/>
                  <a:pt x="37" y="84"/>
                </a:cubicBezTo>
                <a:cubicBezTo>
                  <a:pt x="61" y="84"/>
                  <a:pt x="79" y="66"/>
                  <a:pt x="79" y="42"/>
                </a:cubicBezTo>
                <a:cubicBezTo>
                  <a:pt x="79" y="24"/>
                  <a:pt x="61" y="0"/>
                  <a:pt x="37" y="0"/>
                </a:cubicBezTo>
                <a:lnTo>
                  <a:pt x="37"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85" name="Freeform 1219"/>
          <p:cNvSpPr>
            <a:spLocks noChangeArrowheads="1"/>
          </p:cNvSpPr>
          <p:nvPr/>
        </p:nvSpPr>
        <p:spPr bwMode="auto">
          <a:xfrm>
            <a:off x="2122954" y="4543539"/>
            <a:ext cx="100774" cy="100781"/>
          </a:xfrm>
          <a:custGeom>
            <a:avLst/>
            <a:gdLst>
              <a:gd name="T0" fmla="*/ 36 w 79"/>
              <a:gd name="T1" fmla="*/ 79 h 80"/>
              <a:gd name="T2" fmla="*/ 36 w 79"/>
              <a:gd name="T3" fmla="*/ 79 h 80"/>
              <a:gd name="T4" fmla="*/ 0 w 79"/>
              <a:gd name="T5" fmla="*/ 37 h 80"/>
              <a:gd name="T6" fmla="*/ 36 w 79"/>
              <a:gd name="T7" fmla="*/ 0 h 80"/>
              <a:gd name="T8" fmla="*/ 78 w 79"/>
              <a:gd name="T9" fmla="*/ 37 h 80"/>
              <a:gd name="T10" fmla="*/ 36 w 79"/>
              <a:gd name="T11" fmla="*/ 79 h 80"/>
            </a:gdLst>
            <a:ahLst/>
            <a:cxnLst>
              <a:cxn ang="0">
                <a:pos x="T0" y="T1"/>
              </a:cxn>
              <a:cxn ang="0">
                <a:pos x="T2" y="T3"/>
              </a:cxn>
              <a:cxn ang="0">
                <a:pos x="T4" y="T5"/>
              </a:cxn>
              <a:cxn ang="0">
                <a:pos x="T6" y="T7"/>
              </a:cxn>
              <a:cxn ang="0">
                <a:pos x="T8" y="T9"/>
              </a:cxn>
              <a:cxn ang="0">
                <a:pos x="T10" y="T11"/>
              </a:cxn>
            </a:cxnLst>
            <a:rect l="0" t="0" r="r" b="b"/>
            <a:pathLst>
              <a:path w="79" h="80">
                <a:moveTo>
                  <a:pt x="36" y="79"/>
                </a:moveTo>
                <a:lnTo>
                  <a:pt x="36" y="79"/>
                </a:lnTo>
                <a:cubicBezTo>
                  <a:pt x="18" y="79"/>
                  <a:pt x="0" y="61"/>
                  <a:pt x="0" y="37"/>
                </a:cubicBezTo>
                <a:cubicBezTo>
                  <a:pt x="0" y="19"/>
                  <a:pt x="18" y="0"/>
                  <a:pt x="36" y="0"/>
                </a:cubicBezTo>
                <a:cubicBezTo>
                  <a:pt x="60" y="0"/>
                  <a:pt x="78" y="19"/>
                  <a:pt x="78" y="37"/>
                </a:cubicBezTo>
                <a:cubicBezTo>
                  <a:pt x="78" y="61"/>
                  <a:pt x="60" y="79"/>
                  <a:pt x="36" y="7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86" name="Freeform 1220"/>
          <p:cNvSpPr>
            <a:spLocks noChangeArrowheads="1"/>
          </p:cNvSpPr>
          <p:nvPr/>
        </p:nvSpPr>
        <p:spPr bwMode="auto">
          <a:xfrm>
            <a:off x="2122954" y="4543539"/>
            <a:ext cx="100774" cy="100781"/>
          </a:xfrm>
          <a:custGeom>
            <a:avLst/>
            <a:gdLst>
              <a:gd name="T0" fmla="*/ 36 w 79"/>
              <a:gd name="T1" fmla="*/ 0 h 80"/>
              <a:gd name="T2" fmla="*/ 36 w 79"/>
              <a:gd name="T3" fmla="*/ 0 h 80"/>
              <a:gd name="T4" fmla="*/ 78 w 79"/>
              <a:gd name="T5" fmla="*/ 37 h 80"/>
              <a:gd name="T6" fmla="*/ 36 w 79"/>
              <a:gd name="T7" fmla="*/ 79 h 80"/>
              <a:gd name="T8" fmla="*/ 0 w 79"/>
              <a:gd name="T9" fmla="*/ 37 h 80"/>
              <a:gd name="T10" fmla="*/ 36 w 79"/>
              <a:gd name="T11" fmla="*/ 0 h 80"/>
              <a:gd name="T12" fmla="*/ 36 w 79"/>
              <a:gd name="T13" fmla="*/ 0 h 80"/>
              <a:gd name="T14" fmla="*/ 36 w 79"/>
              <a:gd name="T15" fmla="*/ 0 h 80"/>
              <a:gd name="T16" fmla="*/ 0 w 79"/>
              <a:gd name="T17" fmla="*/ 37 h 80"/>
              <a:gd name="T18" fmla="*/ 36 w 79"/>
              <a:gd name="T19" fmla="*/ 79 h 80"/>
              <a:gd name="T20" fmla="*/ 78 w 79"/>
              <a:gd name="T21" fmla="*/ 37 h 80"/>
              <a:gd name="T22" fmla="*/ 36 w 79"/>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80">
                <a:moveTo>
                  <a:pt x="36" y="0"/>
                </a:moveTo>
                <a:lnTo>
                  <a:pt x="36" y="0"/>
                </a:lnTo>
                <a:cubicBezTo>
                  <a:pt x="60" y="0"/>
                  <a:pt x="78" y="19"/>
                  <a:pt x="78" y="37"/>
                </a:cubicBezTo>
                <a:cubicBezTo>
                  <a:pt x="78" y="61"/>
                  <a:pt x="60" y="79"/>
                  <a:pt x="36" y="79"/>
                </a:cubicBezTo>
                <a:cubicBezTo>
                  <a:pt x="18" y="79"/>
                  <a:pt x="0" y="61"/>
                  <a:pt x="0" y="37"/>
                </a:cubicBezTo>
                <a:cubicBezTo>
                  <a:pt x="0" y="19"/>
                  <a:pt x="18" y="0"/>
                  <a:pt x="36" y="0"/>
                </a:cubicBezTo>
                <a:lnTo>
                  <a:pt x="36" y="0"/>
                </a:lnTo>
                <a:lnTo>
                  <a:pt x="36" y="0"/>
                </a:lnTo>
                <a:cubicBezTo>
                  <a:pt x="18" y="0"/>
                  <a:pt x="0" y="19"/>
                  <a:pt x="0" y="37"/>
                </a:cubicBezTo>
                <a:cubicBezTo>
                  <a:pt x="0" y="61"/>
                  <a:pt x="18" y="79"/>
                  <a:pt x="36" y="79"/>
                </a:cubicBezTo>
                <a:cubicBezTo>
                  <a:pt x="60" y="79"/>
                  <a:pt x="78" y="61"/>
                  <a:pt x="78" y="37"/>
                </a:cubicBezTo>
                <a:cubicBezTo>
                  <a:pt x="78" y="19"/>
                  <a:pt x="60" y="0"/>
                  <a:pt x="3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87" name="Freeform 1221"/>
          <p:cNvSpPr>
            <a:spLocks noChangeArrowheads="1"/>
          </p:cNvSpPr>
          <p:nvPr/>
        </p:nvSpPr>
        <p:spPr bwMode="auto">
          <a:xfrm>
            <a:off x="2145350" y="4325182"/>
            <a:ext cx="167958" cy="167969"/>
          </a:xfrm>
          <a:custGeom>
            <a:avLst/>
            <a:gdLst>
              <a:gd name="T0" fmla="*/ 66 w 134"/>
              <a:gd name="T1" fmla="*/ 132 h 133"/>
              <a:gd name="T2" fmla="*/ 66 w 134"/>
              <a:gd name="T3" fmla="*/ 132 h 133"/>
              <a:gd name="T4" fmla="*/ 0 w 134"/>
              <a:gd name="T5" fmla="*/ 66 h 133"/>
              <a:gd name="T6" fmla="*/ 66 w 134"/>
              <a:gd name="T7" fmla="*/ 0 h 133"/>
              <a:gd name="T8" fmla="*/ 133 w 134"/>
              <a:gd name="T9" fmla="*/ 66 h 133"/>
              <a:gd name="T10" fmla="*/ 66 w 134"/>
              <a:gd name="T11" fmla="*/ 132 h 133"/>
            </a:gdLst>
            <a:ahLst/>
            <a:cxnLst>
              <a:cxn ang="0">
                <a:pos x="T0" y="T1"/>
              </a:cxn>
              <a:cxn ang="0">
                <a:pos x="T2" y="T3"/>
              </a:cxn>
              <a:cxn ang="0">
                <a:pos x="T4" y="T5"/>
              </a:cxn>
              <a:cxn ang="0">
                <a:pos x="T6" y="T7"/>
              </a:cxn>
              <a:cxn ang="0">
                <a:pos x="T8" y="T9"/>
              </a:cxn>
              <a:cxn ang="0">
                <a:pos x="T10" y="T11"/>
              </a:cxn>
            </a:cxnLst>
            <a:rect l="0" t="0" r="r" b="b"/>
            <a:pathLst>
              <a:path w="134" h="133">
                <a:moveTo>
                  <a:pt x="66" y="132"/>
                </a:moveTo>
                <a:lnTo>
                  <a:pt x="66" y="132"/>
                </a:lnTo>
                <a:cubicBezTo>
                  <a:pt x="30" y="132"/>
                  <a:pt x="0" y="102"/>
                  <a:pt x="0" y="66"/>
                </a:cubicBezTo>
                <a:cubicBezTo>
                  <a:pt x="0" y="30"/>
                  <a:pt x="30" y="0"/>
                  <a:pt x="66" y="0"/>
                </a:cubicBezTo>
                <a:cubicBezTo>
                  <a:pt x="102" y="0"/>
                  <a:pt x="133" y="30"/>
                  <a:pt x="133" y="66"/>
                </a:cubicBezTo>
                <a:cubicBezTo>
                  <a:pt x="133" y="102"/>
                  <a:pt x="102" y="132"/>
                  <a:pt x="66" y="13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88" name="Freeform 1222"/>
          <p:cNvSpPr>
            <a:spLocks noChangeArrowheads="1"/>
          </p:cNvSpPr>
          <p:nvPr/>
        </p:nvSpPr>
        <p:spPr bwMode="auto">
          <a:xfrm>
            <a:off x="2145350" y="4325182"/>
            <a:ext cx="167958" cy="167969"/>
          </a:xfrm>
          <a:custGeom>
            <a:avLst/>
            <a:gdLst>
              <a:gd name="T0" fmla="*/ 66 w 134"/>
              <a:gd name="T1" fmla="*/ 0 h 133"/>
              <a:gd name="T2" fmla="*/ 66 w 134"/>
              <a:gd name="T3" fmla="*/ 0 h 133"/>
              <a:gd name="T4" fmla="*/ 133 w 134"/>
              <a:gd name="T5" fmla="*/ 66 h 133"/>
              <a:gd name="T6" fmla="*/ 66 w 134"/>
              <a:gd name="T7" fmla="*/ 132 h 133"/>
              <a:gd name="T8" fmla="*/ 0 w 134"/>
              <a:gd name="T9" fmla="*/ 66 h 133"/>
              <a:gd name="T10" fmla="*/ 66 w 134"/>
              <a:gd name="T11" fmla="*/ 0 h 133"/>
              <a:gd name="T12" fmla="*/ 66 w 134"/>
              <a:gd name="T13" fmla="*/ 0 h 133"/>
              <a:gd name="T14" fmla="*/ 66 w 134"/>
              <a:gd name="T15" fmla="*/ 0 h 133"/>
              <a:gd name="T16" fmla="*/ 0 w 134"/>
              <a:gd name="T17" fmla="*/ 66 h 133"/>
              <a:gd name="T18" fmla="*/ 66 w 134"/>
              <a:gd name="T19" fmla="*/ 132 h 133"/>
              <a:gd name="T20" fmla="*/ 133 w 134"/>
              <a:gd name="T21" fmla="*/ 66 h 133"/>
              <a:gd name="T22" fmla="*/ 66 w 134"/>
              <a:gd name="T2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3">
                <a:moveTo>
                  <a:pt x="66" y="0"/>
                </a:moveTo>
                <a:lnTo>
                  <a:pt x="66" y="0"/>
                </a:lnTo>
                <a:cubicBezTo>
                  <a:pt x="102" y="0"/>
                  <a:pt x="133" y="30"/>
                  <a:pt x="133" y="66"/>
                </a:cubicBezTo>
                <a:cubicBezTo>
                  <a:pt x="133" y="102"/>
                  <a:pt x="102" y="132"/>
                  <a:pt x="66" y="132"/>
                </a:cubicBezTo>
                <a:cubicBezTo>
                  <a:pt x="30" y="132"/>
                  <a:pt x="0" y="102"/>
                  <a:pt x="0" y="66"/>
                </a:cubicBezTo>
                <a:cubicBezTo>
                  <a:pt x="0" y="30"/>
                  <a:pt x="30" y="0"/>
                  <a:pt x="66" y="0"/>
                </a:cubicBezTo>
                <a:lnTo>
                  <a:pt x="66" y="0"/>
                </a:lnTo>
                <a:lnTo>
                  <a:pt x="66" y="0"/>
                </a:lnTo>
                <a:cubicBezTo>
                  <a:pt x="30" y="0"/>
                  <a:pt x="0" y="30"/>
                  <a:pt x="0" y="66"/>
                </a:cubicBezTo>
                <a:cubicBezTo>
                  <a:pt x="0" y="102"/>
                  <a:pt x="30" y="132"/>
                  <a:pt x="66" y="132"/>
                </a:cubicBezTo>
                <a:cubicBezTo>
                  <a:pt x="102" y="132"/>
                  <a:pt x="133" y="102"/>
                  <a:pt x="133" y="66"/>
                </a:cubicBezTo>
                <a:cubicBezTo>
                  <a:pt x="133" y="30"/>
                  <a:pt x="102" y="0"/>
                  <a:pt x="6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89" name="Freeform 1223"/>
          <p:cNvSpPr>
            <a:spLocks noChangeArrowheads="1"/>
          </p:cNvSpPr>
          <p:nvPr/>
        </p:nvSpPr>
        <p:spPr bwMode="auto">
          <a:xfrm>
            <a:off x="3119505" y="4179605"/>
            <a:ext cx="145562" cy="145573"/>
          </a:xfrm>
          <a:custGeom>
            <a:avLst/>
            <a:gdLst>
              <a:gd name="T0" fmla="*/ 60 w 116"/>
              <a:gd name="T1" fmla="*/ 115 h 116"/>
              <a:gd name="T2" fmla="*/ 60 w 116"/>
              <a:gd name="T3" fmla="*/ 115 h 116"/>
              <a:gd name="T4" fmla="*/ 0 w 116"/>
              <a:gd name="T5" fmla="*/ 54 h 116"/>
              <a:gd name="T6" fmla="*/ 60 w 116"/>
              <a:gd name="T7" fmla="*/ 0 h 116"/>
              <a:gd name="T8" fmla="*/ 115 w 116"/>
              <a:gd name="T9" fmla="*/ 54 h 116"/>
              <a:gd name="T10" fmla="*/ 60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60" y="115"/>
                </a:moveTo>
                <a:lnTo>
                  <a:pt x="60" y="115"/>
                </a:lnTo>
                <a:cubicBezTo>
                  <a:pt x="30" y="115"/>
                  <a:pt x="0" y="90"/>
                  <a:pt x="0" y="54"/>
                </a:cubicBezTo>
                <a:cubicBezTo>
                  <a:pt x="0" y="24"/>
                  <a:pt x="30" y="0"/>
                  <a:pt x="60" y="0"/>
                </a:cubicBezTo>
                <a:cubicBezTo>
                  <a:pt x="91" y="0"/>
                  <a:pt x="115" y="24"/>
                  <a:pt x="115" y="54"/>
                </a:cubicBezTo>
                <a:cubicBezTo>
                  <a:pt x="115" y="90"/>
                  <a:pt x="91" y="115"/>
                  <a:pt x="60"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90" name="Freeform 1224"/>
          <p:cNvSpPr>
            <a:spLocks noChangeArrowheads="1"/>
          </p:cNvSpPr>
          <p:nvPr/>
        </p:nvSpPr>
        <p:spPr bwMode="auto">
          <a:xfrm>
            <a:off x="3119505" y="4179605"/>
            <a:ext cx="145562" cy="145573"/>
          </a:xfrm>
          <a:custGeom>
            <a:avLst/>
            <a:gdLst>
              <a:gd name="T0" fmla="*/ 60 w 116"/>
              <a:gd name="T1" fmla="*/ 0 h 116"/>
              <a:gd name="T2" fmla="*/ 60 w 116"/>
              <a:gd name="T3" fmla="*/ 0 h 116"/>
              <a:gd name="T4" fmla="*/ 115 w 116"/>
              <a:gd name="T5" fmla="*/ 54 h 116"/>
              <a:gd name="T6" fmla="*/ 60 w 116"/>
              <a:gd name="T7" fmla="*/ 115 h 116"/>
              <a:gd name="T8" fmla="*/ 0 w 116"/>
              <a:gd name="T9" fmla="*/ 54 h 116"/>
              <a:gd name="T10" fmla="*/ 60 w 116"/>
              <a:gd name="T11" fmla="*/ 0 h 116"/>
              <a:gd name="T12" fmla="*/ 60 w 116"/>
              <a:gd name="T13" fmla="*/ 0 h 116"/>
              <a:gd name="T14" fmla="*/ 60 w 116"/>
              <a:gd name="T15" fmla="*/ 0 h 116"/>
              <a:gd name="T16" fmla="*/ 0 w 116"/>
              <a:gd name="T17" fmla="*/ 54 h 116"/>
              <a:gd name="T18" fmla="*/ 60 w 116"/>
              <a:gd name="T19" fmla="*/ 115 h 116"/>
              <a:gd name="T20" fmla="*/ 115 w 116"/>
              <a:gd name="T21" fmla="*/ 54 h 116"/>
              <a:gd name="T22" fmla="*/ 60 w 116"/>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6">
                <a:moveTo>
                  <a:pt x="60" y="0"/>
                </a:moveTo>
                <a:lnTo>
                  <a:pt x="60" y="0"/>
                </a:lnTo>
                <a:cubicBezTo>
                  <a:pt x="91" y="0"/>
                  <a:pt x="115" y="24"/>
                  <a:pt x="115" y="54"/>
                </a:cubicBezTo>
                <a:cubicBezTo>
                  <a:pt x="115" y="90"/>
                  <a:pt x="91" y="115"/>
                  <a:pt x="60" y="115"/>
                </a:cubicBezTo>
                <a:cubicBezTo>
                  <a:pt x="30" y="115"/>
                  <a:pt x="0" y="90"/>
                  <a:pt x="0" y="54"/>
                </a:cubicBezTo>
                <a:cubicBezTo>
                  <a:pt x="0" y="24"/>
                  <a:pt x="30" y="0"/>
                  <a:pt x="60" y="0"/>
                </a:cubicBezTo>
                <a:lnTo>
                  <a:pt x="60" y="0"/>
                </a:lnTo>
                <a:lnTo>
                  <a:pt x="60" y="0"/>
                </a:lnTo>
                <a:cubicBezTo>
                  <a:pt x="24" y="0"/>
                  <a:pt x="0" y="24"/>
                  <a:pt x="0" y="54"/>
                </a:cubicBezTo>
                <a:cubicBezTo>
                  <a:pt x="0" y="90"/>
                  <a:pt x="24" y="115"/>
                  <a:pt x="60" y="115"/>
                </a:cubicBezTo>
                <a:cubicBezTo>
                  <a:pt x="91" y="115"/>
                  <a:pt x="115" y="90"/>
                  <a:pt x="115" y="54"/>
                </a:cubicBezTo>
                <a:cubicBezTo>
                  <a:pt x="115" y="24"/>
                  <a:pt x="91" y="0"/>
                  <a:pt x="6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91" name="Freeform 1225"/>
          <p:cNvSpPr>
            <a:spLocks noChangeArrowheads="1"/>
          </p:cNvSpPr>
          <p:nvPr/>
        </p:nvSpPr>
        <p:spPr bwMode="auto">
          <a:xfrm>
            <a:off x="3108307" y="4341973"/>
            <a:ext cx="167958" cy="162372"/>
          </a:xfrm>
          <a:custGeom>
            <a:avLst/>
            <a:gdLst>
              <a:gd name="T0" fmla="*/ 66 w 134"/>
              <a:gd name="T1" fmla="*/ 126 h 127"/>
              <a:gd name="T2" fmla="*/ 66 w 134"/>
              <a:gd name="T3" fmla="*/ 126 h 127"/>
              <a:gd name="T4" fmla="*/ 0 w 134"/>
              <a:gd name="T5" fmla="*/ 66 h 127"/>
              <a:gd name="T6" fmla="*/ 66 w 134"/>
              <a:gd name="T7" fmla="*/ 0 h 127"/>
              <a:gd name="T8" fmla="*/ 133 w 134"/>
              <a:gd name="T9" fmla="*/ 66 h 127"/>
              <a:gd name="T10" fmla="*/ 66 w 134"/>
              <a:gd name="T11" fmla="*/ 126 h 127"/>
            </a:gdLst>
            <a:ahLst/>
            <a:cxnLst>
              <a:cxn ang="0">
                <a:pos x="T0" y="T1"/>
              </a:cxn>
              <a:cxn ang="0">
                <a:pos x="T2" y="T3"/>
              </a:cxn>
              <a:cxn ang="0">
                <a:pos x="T4" y="T5"/>
              </a:cxn>
              <a:cxn ang="0">
                <a:pos x="T6" y="T7"/>
              </a:cxn>
              <a:cxn ang="0">
                <a:pos x="T8" y="T9"/>
              </a:cxn>
              <a:cxn ang="0">
                <a:pos x="T10" y="T11"/>
              </a:cxn>
            </a:cxnLst>
            <a:rect l="0" t="0" r="r" b="b"/>
            <a:pathLst>
              <a:path w="134" h="127">
                <a:moveTo>
                  <a:pt x="66" y="126"/>
                </a:moveTo>
                <a:lnTo>
                  <a:pt x="66" y="126"/>
                </a:lnTo>
                <a:cubicBezTo>
                  <a:pt x="30" y="126"/>
                  <a:pt x="0" y="102"/>
                  <a:pt x="0" y="66"/>
                </a:cubicBezTo>
                <a:cubicBezTo>
                  <a:pt x="0" y="30"/>
                  <a:pt x="30" y="0"/>
                  <a:pt x="66" y="0"/>
                </a:cubicBezTo>
                <a:cubicBezTo>
                  <a:pt x="103" y="0"/>
                  <a:pt x="133" y="30"/>
                  <a:pt x="133" y="66"/>
                </a:cubicBezTo>
                <a:cubicBezTo>
                  <a:pt x="133" y="102"/>
                  <a:pt x="103" y="126"/>
                  <a:pt x="66" y="12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92" name="Freeform 1226"/>
          <p:cNvSpPr>
            <a:spLocks noChangeArrowheads="1"/>
          </p:cNvSpPr>
          <p:nvPr/>
        </p:nvSpPr>
        <p:spPr bwMode="auto">
          <a:xfrm>
            <a:off x="3108307" y="4341977"/>
            <a:ext cx="167958" cy="167969"/>
          </a:xfrm>
          <a:custGeom>
            <a:avLst/>
            <a:gdLst>
              <a:gd name="T0" fmla="*/ 66 w 134"/>
              <a:gd name="T1" fmla="*/ 0 h 133"/>
              <a:gd name="T2" fmla="*/ 66 w 134"/>
              <a:gd name="T3" fmla="*/ 0 h 133"/>
              <a:gd name="T4" fmla="*/ 133 w 134"/>
              <a:gd name="T5" fmla="*/ 66 h 133"/>
              <a:gd name="T6" fmla="*/ 66 w 134"/>
              <a:gd name="T7" fmla="*/ 126 h 133"/>
              <a:gd name="T8" fmla="*/ 0 w 134"/>
              <a:gd name="T9" fmla="*/ 66 h 133"/>
              <a:gd name="T10" fmla="*/ 66 w 134"/>
              <a:gd name="T11" fmla="*/ 0 h 133"/>
              <a:gd name="T12" fmla="*/ 66 w 134"/>
              <a:gd name="T13" fmla="*/ 0 h 133"/>
              <a:gd name="T14" fmla="*/ 66 w 134"/>
              <a:gd name="T15" fmla="*/ 0 h 133"/>
              <a:gd name="T16" fmla="*/ 0 w 134"/>
              <a:gd name="T17" fmla="*/ 66 h 133"/>
              <a:gd name="T18" fmla="*/ 66 w 134"/>
              <a:gd name="T19" fmla="*/ 132 h 133"/>
              <a:gd name="T20" fmla="*/ 133 w 134"/>
              <a:gd name="T21" fmla="*/ 66 h 133"/>
              <a:gd name="T22" fmla="*/ 66 w 134"/>
              <a:gd name="T2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3">
                <a:moveTo>
                  <a:pt x="66" y="0"/>
                </a:moveTo>
                <a:lnTo>
                  <a:pt x="66" y="0"/>
                </a:lnTo>
                <a:cubicBezTo>
                  <a:pt x="103" y="0"/>
                  <a:pt x="133" y="30"/>
                  <a:pt x="133" y="66"/>
                </a:cubicBezTo>
                <a:cubicBezTo>
                  <a:pt x="133" y="96"/>
                  <a:pt x="103" y="126"/>
                  <a:pt x="66" y="126"/>
                </a:cubicBezTo>
                <a:cubicBezTo>
                  <a:pt x="30" y="126"/>
                  <a:pt x="0" y="96"/>
                  <a:pt x="0" y="66"/>
                </a:cubicBezTo>
                <a:cubicBezTo>
                  <a:pt x="0" y="30"/>
                  <a:pt x="30" y="0"/>
                  <a:pt x="66" y="0"/>
                </a:cubicBezTo>
                <a:lnTo>
                  <a:pt x="66" y="0"/>
                </a:lnTo>
                <a:lnTo>
                  <a:pt x="66" y="0"/>
                </a:lnTo>
                <a:cubicBezTo>
                  <a:pt x="30" y="0"/>
                  <a:pt x="0" y="24"/>
                  <a:pt x="0" y="66"/>
                </a:cubicBezTo>
                <a:cubicBezTo>
                  <a:pt x="0" y="102"/>
                  <a:pt x="30" y="132"/>
                  <a:pt x="66" y="132"/>
                </a:cubicBezTo>
                <a:cubicBezTo>
                  <a:pt x="103" y="132"/>
                  <a:pt x="133" y="102"/>
                  <a:pt x="133" y="66"/>
                </a:cubicBezTo>
                <a:cubicBezTo>
                  <a:pt x="133" y="24"/>
                  <a:pt x="103" y="0"/>
                  <a:pt x="6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93" name="Freeform 1227"/>
          <p:cNvSpPr>
            <a:spLocks noChangeArrowheads="1"/>
          </p:cNvSpPr>
          <p:nvPr/>
        </p:nvSpPr>
        <p:spPr bwMode="auto">
          <a:xfrm>
            <a:off x="3097110" y="5304997"/>
            <a:ext cx="55986" cy="55990"/>
          </a:xfrm>
          <a:custGeom>
            <a:avLst/>
            <a:gdLst>
              <a:gd name="T0" fmla="*/ 18 w 43"/>
              <a:gd name="T1" fmla="*/ 42 h 43"/>
              <a:gd name="T2" fmla="*/ 18 w 43"/>
              <a:gd name="T3" fmla="*/ 42 h 43"/>
              <a:gd name="T4" fmla="*/ 0 w 43"/>
              <a:gd name="T5" fmla="*/ 24 h 43"/>
              <a:gd name="T6" fmla="*/ 18 w 43"/>
              <a:gd name="T7" fmla="*/ 0 h 43"/>
              <a:gd name="T8" fmla="*/ 42 w 43"/>
              <a:gd name="T9" fmla="*/ 24 h 43"/>
              <a:gd name="T10" fmla="*/ 18 w 43"/>
              <a:gd name="T11" fmla="*/ 42 h 43"/>
            </a:gdLst>
            <a:ahLst/>
            <a:cxnLst>
              <a:cxn ang="0">
                <a:pos x="T0" y="T1"/>
              </a:cxn>
              <a:cxn ang="0">
                <a:pos x="T2" y="T3"/>
              </a:cxn>
              <a:cxn ang="0">
                <a:pos x="T4" y="T5"/>
              </a:cxn>
              <a:cxn ang="0">
                <a:pos x="T6" y="T7"/>
              </a:cxn>
              <a:cxn ang="0">
                <a:pos x="T8" y="T9"/>
              </a:cxn>
              <a:cxn ang="0">
                <a:pos x="T10" y="T11"/>
              </a:cxn>
            </a:cxnLst>
            <a:rect l="0" t="0" r="r" b="b"/>
            <a:pathLst>
              <a:path w="43" h="43">
                <a:moveTo>
                  <a:pt x="18" y="42"/>
                </a:moveTo>
                <a:lnTo>
                  <a:pt x="18" y="42"/>
                </a:lnTo>
                <a:cubicBezTo>
                  <a:pt x="6" y="42"/>
                  <a:pt x="0" y="36"/>
                  <a:pt x="0" y="24"/>
                </a:cubicBezTo>
                <a:cubicBezTo>
                  <a:pt x="0" y="6"/>
                  <a:pt x="6" y="0"/>
                  <a:pt x="18" y="0"/>
                </a:cubicBezTo>
                <a:cubicBezTo>
                  <a:pt x="36" y="0"/>
                  <a:pt x="42" y="6"/>
                  <a:pt x="42" y="24"/>
                </a:cubicBezTo>
                <a:cubicBezTo>
                  <a:pt x="42" y="36"/>
                  <a:pt x="36" y="42"/>
                  <a:pt x="18" y="4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94" name="Freeform 1228"/>
          <p:cNvSpPr>
            <a:spLocks noChangeArrowheads="1"/>
          </p:cNvSpPr>
          <p:nvPr/>
        </p:nvSpPr>
        <p:spPr bwMode="auto">
          <a:xfrm>
            <a:off x="3085912" y="5299397"/>
            <a:ext cx="67184" cy="67187"/>
          </a:xfrm>
          <a:custGeom>
            <a:avLst/>
            <a:gdLst>
              <a:gd name="T0" fmla="*/ 24 w 55"/>
              <a:gd name="T1" fmla="*/ 6 h 55"/>
              <a:gd name="T2" fmla="*/ 24 w 55"/>
              <a:gd name="T3" fmla="*/ 6 h 55"/>
              <a:gd name="T4" fmla="*/ 48 w 55"/>
              <a:gd name="T5" fmla="*/ 30 h 55"/>
              <a:gd name="T6" fmla="*/ 24 w 55"/>
              <a:gd name="T7" fmla="*/ 48 h 55"/>
              <a:gd name="T8" fmla="*/ 6 w 55"/>
              <a:gd name="T9" fmla="*/ 30 h 55"/>
              <a:gd name="T10" fmla="*/ 24 w 55"/>
              <a:gd name="T11" fmla="*/ 6 h 55"/>
              <a:gd name="T12" fmla="*/ 24 w 55"/>
              <a:gd name="T13" fmla="*/ 0 h 55"/>
              <a:gd name="T14" fmla="*/ 24 w 55"/>
              <a:gd name="T15" fmla="*/ 0 h 55"/>
              <a:gd name="T16" fmla="*/ 0 w 55"/>
              <a:gd name="T17" fmla="*/ 30 h 55"/>
              <a:gd name="T18" fmla="*/ 24 w 55"/>
              <a:gd name="T19" fmla="*/ 54 h 55"/>
              <a:gd name="T20" fmla="*/ 54 w 55"/>
              <a:gd name="T21" fmla="*/ 30 h 55"/>
              <a:gd name="T22" fmla="*/ 24 w 55"/>
              <a:gd name="T23" fmla="*/ 0 h 55"/>
              <a:gd name="T24" fmla="*/ 24 w 55"/>
              <a:gd name="T25"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5">
                <a:moveTo>
                  <a:pt x="24" y="6"/>
                </a:moveTo>
                <a:lnTo>
                  <a:pt x="24" y="6"/>
                </a:lnTo>
                <a:cubicBezTo>
                  <a:pt x="42" y="6"/>
                  <a:pt x="48" y="12"/>
                  <a:pt x="48" y="30"/>
                </a:cubicBezTo>
                <a:cubicBezTo>
                  <a:pt x="48" y="42"/>
                  <a:pt x="42" y="48"/>
                  <a:pt x="24" y="48"/>
                </a:cubicBezTo>
                <a:cubicBezTo>
                  <a:pt x="12" y="48"/>
                  <a:pt x="6" y="42"/>
                  <a:pt x="6" y="30"/>
                </a:cubicBezTo>
                <a:cubicBezTo>
                  <a:pt x="6" y="12"/>
                  <a:pt x="12" y="6"/>
                  <a:pt x="24" y="6"/>
                </a:cubicBezTo>
                <a:lnTo>
                  <a:pt x="24" y="0"/>
                </a:lnTo>
                <a:lnTo>
                  <a:pt x="24" y="0"/>
                </a:lnTo>
                <a:cubicBezTo>
                  <a:pt x="12" y="0"/>
                  <a:pt x="0" y="12"/>
                  <a:pt x="0" y="30"/>
                </a:cubicBezTo>
                <a:cubicBezTo>
                  <a:pt x="0" y="42"/>
                  <a:pt x="12" y="54"/>
                  <a:pt x="24" y="54"/>
                </a:cubicBezTo>
                <a:cubicBezTo>
                  <a:pt x="42" y="54"/>
                  <a:pt x="54" y="42"/>
                  <a:pt x="54" y="30"/>
                </a:cubicBezTo>
                <a:cubicBezTo>
                  <a:pt x="54" y="12"/>
                  <a:pt x="42" y="0"/>
                  <a:pt x="24" y="0"/>
                </a:cubicBezTo>
                <a:lnTo>
                  <a:pt x="24"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95" name="Freeform 1229"/>
          <p:cNvSpPr>
            <a:spLocks noChangeArrowheads="1"/>
          </p:cNvSpPr>
          <p:nvPr/>
        </p:nvSpPr>
        <p:spPr bwMode="auto">
          <a:xfrm>
            <a:off x="2873165" y="5053043"/>
            <a:ext cx="61583" cy="61587"/>
          </a:xfrm>
          <a:custGeom>
            <a:avLst/>
            <a:gdLst>
              <a:gd name="T0" fmla="*/ 24 w 49"/>
              <a:gd name="T1" fmla="*/ 48 h 49"/>
              <a:gd name="T2" fmla="*/ 24 w 49"/>
              <a:gd name="T3" fmla="*/ 48 h 49"/>
              <a:gd name="T4" fmla="*/ 0 w 49"/>
              <a:gd name="T5" fmla="*/ 24 h 49"/>
              <a:gd name="T6" fmla="*/ 24 w 49"/>
              <a:gd name="T7" fmla="*/ 0 h 49"/>
              <a:gd name="T8" fmla="*/ 48 w 49"/>
              <a:gd name="T9" fmla="*/ 24 h 49"/>
              <a:gd name="T10" fmla="*/ 24 w 49"/>
              <a:gd name="T11" fmla="*/ 48 h 49"/>
            </a:gdLst>
            <a:ahLst/>
            <a:cxnLst>
              <a:cxn ang="0">
                <a:pos x="T0" y="T1"/>
              </a:cxn>
              <a:cxn ang="0">
                <a:pos x="T2" y="T3"/>
              </a:cxn>
              <a:cxn ang="0">
                <a:pos x="T4" y="T5"/>
              </a:cxn>
              <a:cxn ang="0">
                <a:pos x="T6" y="T7"/>
              </a:cxn>
              <a:cxn ang="0">
                <a:pos x="T8" y="T9"/>
              </a:cxn>
              <a:cxn ang="0">
                <a:pos x="T10" y="T11"/>
              </a:cxn>
            </a:cxnLst>
            <a:rect l="0" t="0" r="r" b="b"/>
            <a:pathLst>
              <a:path w="49" h="49">
                <a:moveTo>
                  <a:pt x="24" y="48"/>
                </a:moveTo>
                <a:lnTo>
                  <a:pt x="24" y="48"/>
                </a:lnTo>
                <a:cubicBezTo>
                  <a:pt x="6" y="48"/>
                  <a:pt x="0" y="42"/>
                  <a:pt x="0" y="24"/>
                </a:cubicBezTo>
                <a:cubicBezTo>
                  <a:pt x="0" y="12"/>
                  <a:pt x="6" y="0"/>
                  <a:pt x="24" y="0"/>
                </a:cubicBezTo>
                <a:cubicBezTo>
                  <a:pt x="36" y="0"/>
                  <a:pt x="48" y="12"/>
                  <a:pt x="48" y="24"/>
                </a:cubicBezTo>
                <a:cubicBezTo>
                  <a:pt x="48" y="42"/>
                  <a:pt x="36" y="48"/>
                  <a:pt x="24" y="4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96" name="Freeform 1230"/>
          <p:cNvSpPr>
            <a:spLocks noChangeArrowheads="1"/>
          </p:cNvSpPr>
          <p:nvPr/>
        </p:nvSpPr>
        <p:spPr bwMode="auto">
          <a:xfrm>
            <a:off x="2873165" y="5053043"/>
            <a:ext cx="61583" cy="67187"/>
          </a:xfrm>
          <a:custGeom>
            <a:avLst/>
            <a:gdLst>
              <a:gd name="T0" fmla="*/ 24 w 49"/>
              <a:gd name="T1" fmla="*/ 6 h 55"/>
              <a:gd name="T2" fmla="*/ 24 w 49"/>
              <a:gd name="T3" fmla="*/ 6 h 55"/>
              <a:gd name="T4" fmla="*/ 42 w 49"/>
              <a:gd name="T5" fmla="*/ 24 h 55"/>
              <a:gd name="T6" fmla="*/ 24 w 49"/>
              <a:gd name="T7" fmla="*/ 48 h 55"/>
              <a:gd name="T8" fmla="*/ 0 w 49"/>
              <a:gd name="T9" fmla="*/ 24 h 55"/>
              <a:gd name="T10" fmla="*/ 24 w 49"/>
              <a:gd name="T11" fmla="*/ 6 h 55"/>
              <a:gd name="T12" fmla="*/ 24 w 49"/>
              <a:gd name="T13" fmla="*/ 0 h 55"/>
              <a:gd name="T14" fmla="*/ 24 w 49"/>
              <a:gd name="T15" fmla="*/ 0 h 55"/>
              <a:gd name="T16" fmla="*/ 0 w 49"/>
              <a:gd name="T17" fmla="*/ 24 h 55"/>
              <a:gd name="T18" fmla="*/ 24 w 49"/>
              <a:gd name="T19" fmla="*/ 54 h 55"/>
              <a:gd name="T20" fmla="*/ 48 w 49"/>
              <a:gd name="T21" fmla="*/ 24 h 55"/>
              <a:gd name="T22" fmla="*/ 24 w 49"/>
              <a:gd name="T23" fmla="*/ 0 h 55"/>
              <a:gd name="T24" fmla="*/ 24 w 49"/>
              <a:gd name="T25"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5">
                <a:moveTo>
                  <a:pt x="24" y="6"/>
                </a:moveTo>
                <a:lnTo>
                  <a:pt x="24" y="6"/>
                </a:lnTo>
                <a:cubicBezTo>
                  <a:pt x="36" y="6"/>
                  <a:pt x="42" y="12"/>
                  <a:pt x="42" y="24"/>
                </a:cubicBezTo>
                <a:cubicBezTo>
                  <a:pt x="42" y="36"/>
                  <a:pt x="36" y="48"/>
                  <a:pt x="24" y="48"/>
                </a:cubicBezTo>
                <a:cubicBezTo>
                  <a:pt x="12" y="48"/>
                  <a:pt x="0" y="36"/>
                  <a:pt x="0" y="24"/>
                </a:cubicBezTo>
                <a:cubicBezTo>
                  <a:pt x="0" y="12"/>
                  <a:pt x="12" y="6"/>
                  <a:pt x="24" y="6"/>
                </a:cubicBezTo>
                <a:lnTo>
                  <a:pt x="24" y="0"/>
                </a:lnTo>
                <a:lnTo>
                  <a:pt x="24" y="0"/>
                </a:lnTo>
                <a:cubicBezTo>
                  <a:pt x="6" y="0"/>
                  <a:pt x="0" y="12"/>
                  <a:pt x="0" y="24"/>
                </a:cubicBezTo>
                <a:cubicBezTo>
                  <a:pt x="0" y="42"/>
                  <a:pt x="6" y="54"/>
                  <a:pt x="24" y="54"/>
                </a:cubicBezTo>
                <a:cubicBezTo>
                  <a:pt x="36" y="54"/>
                  <a:pt x="48" y="42"/>
                  <a:pt x="48" y="24"/>
                </a:cubicBezTo>
                <a:cubicBezTo>
                  <a:pt x="48" y="12"/>
                  <a:pt x="36" y="0"/>
                  <a:pt x="24" y="0"/>
                </a:cubicBezTo>
                <a:lnTo>
                  <a:pt x="24"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97" name="Freeform 1231"/>
          <p:cNvSpPr>
            <a:spLocks noChangeArrowheads="1"/>
          </p:cNvSpPr>
          <p:nvPr/>
        </p:nvSpPr>
        <p:spPr bwMode="auto">
          <a:xfrm>
            <a:off x="3684960" y="4700310"/>
            <a:ext cx="61587" cy="61590"/>
          </a:xfrm>
          <a:custGeom>
            <a:avLst/>
            <a:gdLst>
              <a:gd name="T0" fmla="*/ 24 w 49"/>
              <a:gd name="T1" fmla="*/ 48 h 49"/>
              <a:gd name="T2" fmla="*/ 24 w 49"/>
              <a:gd name="T3" fmla="*/ 48 h 49"/>
              <a:gd name="T4" fmla="*/ 0 w 49"/>
              <a:gd name="T5" fmla="*/ 24 h 49"/>
              <a:gd name="T6" fmla="*/ 24 w 49"/>
              <a:gd name="T7" fmla="*/ 0 h 49"/>
              <a:gd name="T8" fmla="*/ 48 w 49"/>
              <a:gd name="T9" fmla="*/ 24 h 49"/>
              <a:gd name="T10" fmla="*/ 24 w 49"/>
              <a:gd name="T11" fmla="*/ 48 h 49"/>
            </a:gdLst>
            <a:ahLst/>
            <a:cxnLst>
              <a:cxn ang="0">
                <a:pos x="T0" y="T1"/>
              </a:cxn>
              <a:cxn ang="0">
                <a:pos x="T2" y="T3"/>
              </a:cxn>
              <a:cxn ang="0">
                <a:pos x="T4" y="T5"/>
              </a:cxn>
              <a:cxn ang="0">
                <a:pos x="T6" y="T7"/>
              </a:cxn>
              <a:cxn ang="0">
                <a:pos x="T8" y="T9"/>
              </a:cxn>
              <a:cxn ang="0">
                <a:pos x="T10" y="T11"/>
              </a:cxn>
            </a:cxnLst>
            <a:rect l="0" t="0" r="r" b="b"/>
            <a:pathLst>
              <a:path w="49" h="49">
                <a:moveTo>
                  <a:pt x="24" y="48"/>
                </a:moveTo>
                <a:lnTo>
                  <a:pt x="24" y="48"/>
                </a:lnTo>
                <a:cubicBezTo>
                  <a:pt x="6" y="48"/>
                  <a:pt x="0" y="36"/>
                  <a:pt x="0" y="24"/>
                </a:cubicBezTo>
                <a:cubicBezTo>
                  <a:pt x="0" y="12"/>
                  <a:pt x="6" y="0"/>
                  <a:pt x="24" y="0"/>
                </a:cubicBezTo>
                <a:cubicBezTo>
                  <a:pt x="36" y="0"/>
                  <a:pt x="48" y="12"/>
                  <a:pt x="48" y="24"/>
                </a:cubicBezTo>
                <a:cubicBezTo>
                  <a:pt x="48" y="36"/>
                  <a:pt x="36" y="48"/>
                  <a:pt x="24" y="4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98" name="Freeform 1232"/>
          <p:cNvSpPr>
            <a:spLocks noChangeArrowheads="1"/>
          </p:cNvSpPr>
          <p:nvPr/>
        </p:nvSpPr>
        <p:spPr bwMode="auto">
          <a:xfrm>
            <a:off x="3684960" y="4700310"/>
            <a:ext cx="61587" cy="61590"/>
          </a:xfrm>
          <a:custGeom>
            <a:avLst/>
            <a:gdLst>
              <a:gd name="T0" fmla="*/ 24 w 49"/>
              <a:gd name="T1" fmla="*/ 0 h 49"/>
              <a:gd name="T2" fmla="*/ 24 w 49"/>
              <a:gd name="T3" fmla="*/ 0 h 49"/>
              <a:gd name="T4" fmla="*/ 42 w 49"/>
              <a:gd name="T5" fmla="*/ 24 h 49"/>
              <a:gd name="T6" fmla="*/ 24 w 49"/>
              <a:gd name="T7" fmla="*/ 48 h 49"/>
              <a:gd name="T8" fmla="*/ 0 w 49"/>
              <a:gd name="T9" fmla="*/ 24 h 49"/>
              <a:gd name="T10" fmla="*/ 24 w 49"/>
              <a:gd name="T11" fmla="*/ 0 h 49"/>
              <a:gd name="T12" fmla="*/ 24 w 49"/>
              <a:gd name="T13" fmla="*/ 0 h 49"/>
              <a:gd name="T14" fmla="*/ 24 w 49"/>
              <a:gd name="T15" fmla="*/ 0 h 49"/>
              <a:gd name="T16" fmla="*/ 0 w 49"/>
              <a:gd name="T17" fmla="*/ 24 h 49"/>
              <a:gd name="T18" fmla="*/ 24 w 49"/>
              <a:gd name="T19" fmla="*/ 48 h 49"/>
              <a:gd name="T20" fmla="*/ 48 w 49"/>
              <a:gd name="T21" fmla="*/ 24 h 49"/>
              <a:gd name="T22" fmla="*/ 24 w 49"/>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9">
                <a:moveTo>
                  <a:pt x="24" y="0"/>
                </a:moveTo>
                <a:lnTo>
                  <a:pt x="24" y="0"/>
                </a:lnTo>
                <a:cubicBezTo>
                  <a:pt x="36" y="0"/>
                  <a:pt x="42" y="12"/>
                  <a:pt x="42" y="24"/>
                </a:cubicBezTo>
                <a:cubicBezTo>
                  <a:pt x="42" y="36"/>
                  <a:pt x="36" y="48"/>
                  <a:pt x="24" y="48"/>
                </a:cubicBezTo>
                <a:cubicBezTo>
                  <a:pt x="12" y="48"/>
                  <a:pt x="0" y="36"/>
                  <a:pt x="0" y="24"/>
                </a:cubicBezTo>
                <a:cubicBezTo>
                  <a:pt x="0" y="12"/>
                  <a:pt x="12" y="0"/>
                  <a:pt x="24" y="0"/>
                </a:cubicBezTo>
                <a:lnTo>
                  <a:pt x="24" y="0"/>
                </a:lnTo>
                <a:lnTo>
                  <a:pt x="24" y="0"/>
                </a:lnTo>
                <a:cubicBezTo>
                  <a:pt x="6" y="0"/>
                  <a:pt x="0" y="12"/>
                  <a:pt x="0" y="24"/>
                </a:cubicBezTo>
                <a:cubicBezTo>
                  <a:pt x="0" y="36"/>
                  <a:pt x="6" y="48"/>
                  <a:pt x="24" y="48"/>
                </a:cubicBezTo>
                <a:cubicBezTo>
                  <a:pt x="36" y="48"/>
                  <a:pt x="48" y="36"/>
                  <a:pt x="48" y="24"/>
                </a:cubicBezTo>
                <a:cubicBezTo>
                  <a:pt x="48" y="12"/>
                  <a:pt x="36" y="0"/>
                  <a:pt x="2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799" name="Freeform 1233"/>
          <p:cNvSpPr>
            <a:spLocks noChangeArrowheads="1"/>
          </p:cNvSpPr>
          <p:nvPr/>
        </p:nvSpPr>
        <p:spPr bwMode="auto">
          <a:xfrm>
            <a:off x="2436475" y="4174008"/>
            <a:ext cx="61583" cy="61590"/>
          </a:xfrm>
          <a:custGeom>
            <a:avLst/>
            <a:gdLst>
              <a:gd name="T0" fmla="*/ 24 w 49"/>
              <a:gd name="T1" fmla="*/ 48 h 49"/>
              <a:gd name="T2" fmla="*/ 24 w 49"/>
              <a:gd name="T3" fmla="*/ 48 h 49"/>
              <a:gd name="T4" fmla="*/ 0 w 49"/>
              <a:gd name="T5" fmla="*/ 24 h 49"/>
              <a:gd name="T6" fmla="*/ 24 w 49"/>
              <a:gd name="T7" fmla="*/ 0 h 49"/>
              <a:gd name="T8" fmla="*/ 48 w 49"/>
              <a:gd name="T9" fmla="*/ 24 h 49"/>
              <a:gd name="T10" fmla="*/ 24 w 49"/>
              <a:gd name="T11" fmla="*/ 48 h 49"/>
            </a:gdLst>
            <a:ahLst/>
            <a:cxnLst>
              <a:cxn ang="0">
                <a:pos x="T0" y="T1"/>
              </a:cxn>
              <a:cxn ang="0">
                <a:pos x="T2" y="T3"/>
              </a:cxn>
              <a:cxn ang="0">
                <a:pos x="T4" y="T5"/>
              </a:cxn>
              <a:cxn ang="0">
                <a:pos x="T6" y="T7"/>
              </a:cxn>
              <a:cxn ang="0">
                <a:pos x="T8" y="T9"/>
              </a:cxn>
              <a:cxn ang="0">
                <a:pos x="T10" y="T11"/>
              </a:cxn>
            </a:cxnLst>
            <a:rect l="0" t="0" r="r" b="b"/>
            <a:pathLst>
              <a:path w="49" h="49">
                <a:moveTo>
                  <a:pt x="24" y="48"/>
                </a:moveTo>
                <a:lnTo>
                  <a:pt x="24" y="48"/>
                </a:lnTo>
                <a:cubicBezTo>
                  <a:pt x="12" y="48"/>
                  <a:pt x="0" y="36"/>
                  <a:pt x="0" y="24"/>
                </a:cubicBezTo>
                <a:cubicBezTo>
                  <a:pt x="0" y="12"/>
                  <a:pt x="12" y="0"/>
                  <a:pt x="24" y="0"/>
                </a:cubicBezTo>
                <a:cubicBezTo>
                  <a:pt x="42" y="0"/>
                  <a:pt x="48" y="12"/>
                  <a:pt x="48" y="24"/>
                </a:cubicBezTo>
                <a:cubicBezTo>
                  <a:pt x="48" y="36"/>
                  <a:pt x="42" y="48"/>
                  <a:pt x="24" y="4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00" name="Freeform 1234"/>
          <p:cNvSpPr>
            <a:spLocks noChangeArrowheads="1"/>
          </p:cNvSpPr>
          <p:nvPr/>
        </p:nvSpPr>
        <p:spPr bwMode="auto">
          <a:xfrm>
            <a:off x="2436475" y="4174008"/>
            <a:ext cx="67184" cy="61590"/>
          </a:xfrm>
          <a:custGeom>
            <a:avLst/>
            <a:gdLst>
              <a:gd name="T0" fmla="*/ 24 w 55"/>
              <a:gd name="T1" fmla="*/ 0 h 49"/>
              <a:gd name="T2" fmla="*/ 24 w 55"/>
              <a:gd name="T3" fmla="*/ 0 h 49"/>
              <a:gd name="T4" fmla="*/ 48 w 55"/>
              <a:gd name="T5" fmla="*/ 24 h 49"/>
              <a:gd name="T6" fmla="*/ 24 w 55"/>
              <a:gd name="T7" fmla="*/ 48 h 49"/>
              <a:gd name="T8" fmla="*/ 6 w 55"/>
              <a:gd name="T9" fmla="*/ 24 h 49"/>
              <a:gd name="T10" fmla="*/ 24 w 55"/>
              <a:gd name="T11" fmla="*/ 0 h 49"/>
              <a:gd name="T12" fmla="*/ 24 w 55"/>
              <a:gd name="T13" fmla="*/ 0 h 49"/>
              <a:gd name="T14" fmla="*/ 24 w 55"/>
              <a:gd name="T15" fmla="*/ 0 h 49"/>
              <a:gd name="T16" fmla="*/ 0 w 55"/>
              <a:gd name="T17" fmla="*/ 24 h 49"/>
              <a:gd name="T18" fmla="*/ 24 w 55"/>
              <a:gd name="T19" fmla="*/ 48 h 49"/>
              <a:gd name="T20" fmla="*/ 54 w 55"/>
              <a:gd name="T21" fmla="*/ 24 h 49"/>
              <a:gd name="T22" fmla="*/ 24 w 55"/>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49">
                <a:moveTo>
                  <a:pt x="24" y="0"/>
                </a:moveTo>
                <a:lnTo>
                  <a:pt x="24" y="0"/>
                </a:lnTo>
                <a:cubicBezTo>
                  <a:pt x="42" y="0"/>
                  <a:pt x="48" y="12"/>
                  <a:pt x="48" y="24"/>
                </a:cubicBezTo>
                <a:cubicBezTo>
                  <a:pt x="48" y="36"/>
                  <a:pt x="42" y="48"/>
                  <a:pt x="24" y="48"/>
                </a:cubicBezTo>
                <a:cubicBezTo>
                  <a:pt x="12" y="48"/>
                  <a:pt x="6" y="36"/>
                  <a:pt x="6" y="24"/>
                </a:cubicBezTo>
                <a:cubicBezTo>
                  <a:pt x="6" y="12"/>
                  <a:pt x="12" y="0"/>
                  <a:pt x="24" y="0"/>
                </a:cubicBezTo>
                <a:lnTo>
                  <a:pt x="24" y="0"/>
                </a:lnTo>
                <a:lnTo>
                  <a:pt x="24" y="0"/>
                </a:lnTo>
                <a:cubicBezTo>
                  <a:pt x="12" y="0"/>
                  <a:pt x="0" y="12"/>
                  <a:pt x="0" y="24"/>
                </a:cubicBezTo>
                <a:cubicBezTo>
                  <a:pt x="0" y="36"/>
                  <a:pt x="12" y="48"/>
                  <a:pt x="24" y="48"/>
                </a:cubicBezTo>
                <a:cubicBezTo>
                  <a:pt x="42" y="48"/>
                  <a:pt x="54" y="36"/>
                  <a:pt x="54" y="24"/>
                </a:cubicBezTo>
                <a:cubicBezTo>
                  <a:pt x="54" y="12"/>
                  <a:pt x="42" y="0"/>
                  <a:pt x="2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01" name="Freeform 1235"/>
          <p:cNvSpPr>
            <a:spLocks noChangeArrowheads="1"/>
          </p:cNvSpPr>
          <p:nvPr/>
        </p:nvSpPr>
        <p:spPr bwMode="auto">
          <a:xfrm>
            <a:off x="2318902" y="4425959"/>
            <a:ext cx="61587" cy="61587"/>
          </a:xfrm>
          <a:custGeom>
            <a:avLst/>
            <a:gdLst>
              <a:gd name="T0" fmla="*/ 24 w 49"/>
              <a:gd name="T1" fmla="*/ 48 h 49"/>
              <a:gd name="T2" fmla="*/ 24 w 49"/>
              <a:gd name="T3" fmla="*/ 48 h 49"/>
              <a:gd name="T4" fmla="*/ 0 w 49"/>
              <a:gd name="T5" fmla="*/ 24 h 49"/>
              <a:gd name="T6" fmla="*/ 24 w 49"/>
              <a:gd name="T7" fmla="*/ 0 h 49"/>
              <a:gd name="T8" fmla="*/ 48 w 49"/>
              <a:gd name="T9" fmla="*/ 24 h 49"/>
              <a:gd name="T10" fmla="*/ 24 w 49"/>
              <a:gd name="T11" fmla="*/ 48 h 49"/>
            </a:gdLst>
            <a:ahLst/>
            <a:cxnLst>
              <a:cxn ang="0">
                <a:pos x="T0" y="T1"/>
              </a:cxn>
              <a:cxn ang="0">
                <a:pos x="T2" y="T3"/>
              </a:cxn>
              <a:cxn ang="0">
                <a:pos x="T4" y="T5"/>
              </a:cxn>
              <a:cxn ang="0">
                <a:pos x="T6" y="T7"/>
              </a:cxn>
              <a:cxn ang="0">
                <a:pos x="T8" y="T9"/>
              </a:cxn>
              <a:cxn ang="0">
                <a:pos x="T10" y="T11"/>
              </a:cxn>
            </a:cxnLst>
            <a:rect l="0" t="0" r="r" b="b"/>
            <a:pathLst>
              <a:path w="49" h="49">
                <a:moveTo>
                  <a:pt x="24" y="48"/>
                </a:moveTo>
                <a:lnTo>
                  <a:pt x="24" y="48"/>
                </a:lnTo>
                <a:cubicBezTo>
                  <a:pt x="12" y="48"/>
                  <a:pt x="0" y="36"/>
                  <a:pt x="0" y="24"/>
                </a:cubicBezTo>
                <a:cubicBezTo>
                  <a:pt x="0" y="6"/>
                  <a:pt x="12" y="0"/>
                  <a:pt x="24" y="0"/>
                </a:cubicBezTo>
                <a:cubicBezTo>
                  <a:pt x="36" y="0"/>
                  <a:pt x="48" y="6"/>
                  <a:pt x="48" y="24"/>
                </a:cubicBezTo>
                <a:cubicBezTo>
                  <a:pt x="48" y="36"/>
                  <a:pt x="36" y="48"/>
                  <a:pt x="24" y="4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02" name="Freeform 1236"/>
          <p:cNvSpPr>
            <a:spLocks noChangeArrowheads="1"/>
          </p:cNvSpPr>
          <p:nvPr/>
        </p:nvSpPr>
        <p:spPr bwMode="auto">
          <a:xfrm>
            <a:off x="2318902" y="4414761"/>
            <a:ext cx="61587" cy="67187"/>
          </a:xfrm>
          <a:custGeom>
            <a:avLst/>
            <a:gdLst>
              <a:gd name="T0" fmla="*/ 24 w 49"/>
              <a:gd name="T1" fmla="*/ 6 h 55"/>
              <a:gd name="T2" fmla="*/ 24 w 49"/>
              <a:gd name="T3" fmla="*/ 6 h 55"/>
              <a:gd name="T4" fmla="*/ 48 w 49"/>
              <a:gd name="T5" fmla="*/ 30 h 55"/>
              <a:gd name="T6" fmla="*/ 24 w 49"/>
              <a:gd name="T7" fmla="*/ 48 h 55"/>
              <a:gd name="T8" fmla="*/ 0 w 49"/>
              <a:gd name="T9" fmla="*/ 30 h 55"/>
              <a:gd name="T10" fmla="*/ 24 w 49"/>
              <a:gd name="T11" fmla="*/ 6 h 55"/>
              <a:gd name="T12" fmla="*/ 24 w 49"/>
              <a:gd name="T13" fmla="*/ 0 h 55"/>
              <a:gd name="T14" fmla="*/ 24 w 49"/>
              <a:gd name="T15" fmla="*/ 0 h 55"/>
              <a:gd name="T16" fmla="*/ 0 w 49"/>
              <a:gd name="T17" fmla="*/ 30 h 55"/>
              <a:gd name="T18" fmla="*/ 24 w 49"/>
              <a:gd name="T19" fmla="*/ 54 h 55"/>
              <a:gd name="T20" fmla="*/ 48 w 49"/>
              <a:gd name="T21" fmla="*/ 30 h 55"/>
              <a:gd name="T22" fmla="*/ 24 w 49"/>
              <a:gd name="T23" fmla="*/ 0 h 55"/>
              <a:gd name="T24" fmla="*/ 24 w 49"/>
              <a:gd name="T25"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5">
                <a:moveTo>
                  <a:pt x="24" y="6"/>
                </a:moveTo>
                <a:lnTo>
                  <a:pt x="24" y="6"/>
                </a:lnTo>
                <a:cubicBezTo>
                  <a:pt x="36" y="6"/>
                  <a:pt x="48" y="18"/>
                  <a:pt x="48" y="30"/>
                </a:cubicBezTo>
                <a:cubicBezTo>
                  <a:pt x="48" y="42"/>
                  <a:pt x="36" y="48"/>
                  <a:pt x="24" y="48"/>
                </a:cubicBezTo>
                <a:cubicBezTo>
                  <a:pt x="12" y="48"/>
                  <a:pt x="0" y="42"/>
                  <a:pt x="0" y="30"/>
                </a:cubicBezTo>
                <a:cubicBezTo>
                  <a:pt x="0" y="18"/>
                  <a:pt x="12" y="6"/>
                  <a:pt x="24" y="6"/>
                </a:cubicBezTo>
                <a:lnTo>
                  <a:pt x="24" y="0"/>
                </a:lnTo>
                <a:lnTo>
                  <a:pt x="24" y="0"/>
                </a:lnTo>
                <a:cubicBezTo>
                  <a:pt x="6" y="0"/>
                  <a:pt x="0" y="12"/>
                  <a:pt x="0" y="30"/>
                </a:cubicBezTo>
                <a:cubicBezTo>
                  <a:pt x="0" y="42"/>
                  <a:pt x="6" y="54"/>
                  <a:pt x="24" y="54"/>
                </a:cubicBezTo>
                <a:cubicBezTo>
                  <a:pt x="36" y="54"/>
                  <a:pt x="48" y="42"/>
                  <a:pt x="48" y="30"/>
                </a:cubicBezTo>
                <a:cubicBezTo>
                  <a:pt x="48" y="12"/>
                  <a:pt x="36" y="0"/>
                  <a:pt x="24" y="0"/>
                </a:cubicBezTo>
                <a:lnTo>
                  <a:pt x="24"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03" name="Freeform 1237"/>
          <p:cNvSpPr>
            <a:spLocks noChangeArrowheads="1"/>
          </p:cNvSpPr>
          <p:nvPr/>
        </p:nvSpPr>
        <p:spPr bwMode="auto">
          <a:xfrm>
            <a:off x="2789186" y="4291584"/>
            <a:ext cx="61587" cy="61587"/>
          </a:xfrm>
          <a:custGeom>
            <a:avLst/>
            <a:gdLst>
              <a:gd name="T0" fmla="*/ 24 w 49"/>
              <a:gd name="T1" fmla="*/ 49 h 50"/>
              <a:gd name="T2" fmla="*/ 24 w 49"/>
              <a:gd name="T3" fmla="*/ 49 h 50"/>
              <a:gd name="T4" fmla="*/ 0 w 49"/>
              <a:gd name="T5" fmla="*/ 25 h 50"/>
              <a:gd name="T6" fmla="*/ 24 w 49"/>
              <a:gd name="T7" fmla="*/ 0 h 50"/>
              <a:gd name="T8" fmla="*/ 48 w 49"/>
              <a:gd name="T9" fmla="*/ 25 h 50"/>
              <a:gd name="T10" fmla="*/ 24 w 49"/>
              <a:gd name="T11" fmla="*/ 49 h 50"/>
            </a:gdLst>
            <a:ahLst/>
            <a:cxnLst>
              <a:cxn ang="0">
                <a:pos x="T0" y="T1"/>
              </a:cxn>
              <a:cxn ang="0">
                <a:pos x="T2" y="T3"/>
              </a:cxn>
              <a:cxn ang="0">
                <a:pos x="T4" y="T5"/>
              </a:cxn>
              <a:cxn ang="0">
                <a:pos x="T6" y="T7"/>
              </a:cxn>
              <a:cxn ang="0">
                <a:pos x="T8" y="T9"/>
              </a:cxn>
              <a:cxn ang="0">
                <a:pos x="T10" y="T11"/>
              </a:cxn>
            </a:cxnLst>
            <a:rect l="0" t="0" r="r" b="b"/>
            <a:pathLst>
              <a:path w="49" h="50">
                <a:moveTo>
                  <a:pt x="24" y="49"/>
                </a:moveTo>
                <a:lnTo>
                  <a:pt x="24" y="49"/>
                </a:lnTo>
                <a:cubicBezTo>
                  <a:pt x="12" y="49"/>
                  <a:pt x="0" y="37"/>
                  <a:pt x="0" y="25"/>
                </a:cubicBezTo>
                <a:cubicBezTo>
                  <a:pt x="0" y="13"/>
                  <a:pt x="12" y="0"/>
                  <a:pt x="24" y="0"/>
                </a:cubicBezTo>
                <a:cubicBezTo>
                  <a:pt x="36" y="0"/>
                  <a:pt x="48" y="13"/>
                  <a:pt x="48" y="25"/>
                </a:cubicBezTo>
                <a:cubicBezTo>
                  <a:pt x="48" y="37"/>
                  <a:pt x="36" y="49"/>
                  <a:pt x="24" y="4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04" name="Freeform 1238"/>
          <p:cNvSpPr>
            <a:spLocks noChangeArrowheads="1"/>
          </p:cNvSpPr>
          <p:nvPr/>
        </p:nvSpPr>
        <p:spPr bwMode="auto">
          <a:xfrm>
            <a:off x="2789186" y="4291584"/>
            <a:ext cx="61587" cy="61587"/>
          </a:xfrm>
          <a:custGeom>
            <a:avLst/>
            <a:gdLst>
              <a:gd name="T0" fmla="*/ 24 w 49"/>
              <a:gd name="T1" fmla="*/ 0 h 50"/>
              <a:gd name="T2" fmla="*/ 24 w 49"/>
              <a:gd name="T3" fmla="*/ 0 h 50"/>
              <a:gd name="T4" fmla="*/ 48 w 49"/>
              <a:gd name="T5" fmla="*/ 25 h 50"/>
              <a:gd name="T6" fmla="*/ 24 w 49"/>
              <a:gd name="T7" fmla="*/ 49 h 50"/>
              <a:gd name="T8" fmla="*/ 0 w 49"/>
              <a:gd name="T9" fmla="*/ 25 h 50"/>
              <a:gd name="T10" fmla="*/ 24 w 49"/>
              <a:gd name="T11" fmla="*/ 0 h 50"/>
              <a:gd name="T12" fmla="*/ 24 w 49"/>
              <a:gd name="T13" fmla="*/ 0 h 50"/>
              <a:gd name="T14" fmla="*/ 24 w 49"/>
              <a:gd name="T15" fmla="*/ 0 h 50"/>
              <a:gd name="T16" fmla="*/ 0 w 49"/>
              <a:gd name="T17" fmla="*/ 25 h 50"/>
              <a:gd name="T18" fmla="*/ 24 w 49"/>
              <a:gd name="T19" fmla="*/ 49 h 50"/>
              <a:gd name="T20" fmla="*/ 48 w 49"/>
              <a:gd name="T21" fmla="*/ 25 h 50"/>
              <a:gd name="T22" fmla="*/ 24 w 49"/>
              <a:gd name="T2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0">
                <a:moveTo>
                  <a:pt x="24" y="0"/>
                </a:moveTo>
                <a:lnTo>
                  <a:pt x="24" y="0"/>
                </a:lnTo>
                <a:cubicBezTo>
                  <a:pt x="36" y="0"/>
                  <a:pt x="48" y="13"/>
                  <a:pt x="48" y="25"/>
                </a:cubicBezTo>
                <a:cubicBezTo>
                  <a:pt x="48" y="37"/>
                  <a:pt x="36" y="49"/>
                  <a:pt x="24" y="49"/>
                </a:cubicBezTo>
                <a:cubicBezTo>
                  <a:pt x="12" y="49"/>
                  <a:pt x="0" y="37"/>
                  <a:pt x="0" y="25"/>
                </a:cubicBezTo>
                <a:cubicBezTo>
                  <a:pt x="0" y="13"/>
                  <a:pt x="12" y="0"/>
                  <a:pt x="24" y="0"/>
                </a:cubicBezTo>
                <a:lnTo>
                  <a:pt x="24" y="0"/>
                </a:lnTo>
                <a:lnTo>
                  <a:pt x="24" y="0"/>
                </a:lnTo>
                <a:cubicBezTo>
                  <a:pt x="6" y="0"/>
                  <a:pt x="0" y="13"/>
                  <a:pt x="0" y="25"/>
                </a:cubicBezTo>
                <a:cubicBezTo>
                  <a:pt x="0" y="37"/>
                  <a:pt x="6" y="49"/>
                  <a:pt x="24" y="49"/>
                </a:cubicBezTo>
                <a:cubicBezTo>
                  <a:pt x="36" y="49"/>
                  <a:pt x="48" y="37"/>
                  <a:pt x="48" y="25"/>
                </a:cubicBezTo>
                <a:cubicBezTo>
                  <a:pt x="48" y="13"/>
                  <a:pt x="36" y="0"/>
                  <a:pt x="2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05" name="Freeform 1239"/>
          <p:cNvSpPr>
            <a:spLocks noChangeArrowheads="1"/>
          </p:cNvSpPr>
          <p:nvPr/>
        </p:nvSpPr>
        <p:spPr bwMode="auto">
          <a:xfrm>
            <a:off x="4015279" y="4319581"/>
            <a:ext cx="61583" cy="61590"/>
          </a:xfrm>
          <a:custGeom>
            <a:avLst/>
            <a:gdLst>
              <a:gd name="T0" fmla="*/ 24 w 49"/>
              <a:gd name="T1" fmla="*/ 48 h 49"/>
              <a:gd name="T2" fmla="*/ 24 w 49"/>
              <a:gd name="T3" fmla="*/ 48 h 49"/>
              <a:gd name="T4" fmla="*/ 0 w 49"/>
              <a:gd name="T5" fmla="*/ 24 h 49"/>
              <a:gd name="T6" fmla="*/ 24 w 49"/>
              <a:gd name="T7" fmla="*/ 0 h 49"/>
              <a:gd name="T8" fmla="*/ 48 w 49"/>
              <a:gd name="T9" fmla="*/ 24 h 49"/>
              <a:gd name="T10" fmla="*/ 24 w 49"/>
              <a:gd name="T11" fmla="*/ 48 h 49"/>
            </a:gdLst>
            <a:ahLst/>
            <a:cxnLst>
              <a:cxn ang="0">
                <a:pos x="T0" y="T1"/>
              </a:cxn>
              <a:cxn ang="0">
                <a:pos x="T2" y="T3"/>
              </a:cxn>
              <a:cxn ang="0">
                <a:pos x="T4" y="T5"/>
              </a:cxn>
              <a:cxn ang="0">
                <a:pos x="T6" y="T7"/>
              </a:cxn>
              <a:cxn ang="0">
                <a:pos x="T8" y="T9"/>
              </a:cxn>
              <a:cxn ang="0">
                <a:pos x="T10" y="T11"/>
              </a:cxn>
            </a:cxnLst>
            <a:rect l="0" t="0" r="r" b="b"/>
            <a:pathLst>
              <a:path w="49" h="49">
                <a:moveTo>
                  <a:pt x="24" y="48"/>
                </a:moveTo>
                <a:lnTo>
                  <a:pt x="24" y="48"/>
                </a:lnTo>
                <a:cubicBezTo>
                  <a:pt x="12" y="48"/>
                  <a:pt x="0" y="36"/>
                  <a:pt x="0" y="24"/>
                </a:cubicBezTo>
                <a:cubicBezTo>
                  <a:pt x="0" y="6"/>
                  <a:pt x="12" y="0"/>
                  <a:pt x="24" y="0"/>
                </a:cubicBezTo>
                <a:cubicBezTo>
                  <a:pt x="36" y="0"/>
                  <a:pt x="48" y="6"/>
                  <a:pt x="48" y="24"/>
                </a:cubicBezTo>
                <a:cubicBezTo>
                  <a:pt x="48" y="36"/>
                  <a:pt x="36" y="48"/>
                  <a:pt x="24" y="4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06" name="Freeform 1240"/>
          <p:cNvSpPr>
            <a:spLocks noChangeArrowheads="1"/>
          </p:cNvSpPr>
          <p:nvPr/>
        </p:nvSpPr>
        <p:spPr bwMode="auto">
          <a:xfrm>
            <a:off x="4015279" y="4308379"/>
            <a:ext cx="61583" cy="67187"/>
          </a:xfrm>
          <a:custGeom>
            <a:avLst/>
            <a:gdLst>
              <a:gd name="T0" fmla="*/ 24 w 49"/>
              <a:gd name="T1" fmla="*/ 6 h 55"/>
              <a:gd name="T2" fmla="*/ 24 w 49"/>
              <a:gd name="T3" fmla="*/ 6 h 55"/>
              <a:gd name="T4" fmla="*/ 48 w 49"/>
              <a:gd name="T5" fmla="*/ 30 h 55"/>
              <a:gd name="T6" fmla="*/ 24 w 49"/>
              <a:gd name="T7" fmla="*/ 48 h 55"/>
              <a:gd name="T8" fmla="*/ 0 w 49"/>
              <a:gd name="T9" fmla="*/ 30 h 55"/>
              <a:gd name="T10" fmla="*/ 24 w 49"/>
              <a:gd name="T11" fmla="*/ 6 h 55"/>
              <a:gd name="T12" fmla="*/ 24 w 49"/>
              <a:gd name="T13" fmla="*/ 0 h 55"/>
              <a:gd name="T14" fmla="*/ 24 w 49"/>
              <a:gd name="T15" fmla="*/ 0 h 55"/>
              <a:gd name="T16" fmla="*/ 0 w 49"/>
              <a:gd name="T17" fmla="*/ 30 h 55"/>
              <a:gd name="T18" fmla="*/ 24 w 49"/>
              <a:gd name="T19" fmla="*/ 54 h 55"/>
              <a:gd name="T20" fmla="*/ 48 w 49"/>
              <a:gd name="T21" fmla="*/ 30 h 55"/>
              <a:gd name="T22" fmla="*/ 24 w 49"/>
              <a:gd name="T23" fmla="*/ 0 h 55"/>
              <a:gd name="T24" fmla="*/ 24 w 49"/>
              <a:gd name="T25"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5">
                <a:moveTo>
                  <a:pt x="24" y="6"/>
                </a:moveTo>
                <a:lnTo>
                  <a:pt x="24" y="6"/>
                </a:lnTo>
                <a:cubicBezTo>
                  <a:pt x="36" y="6"/>
                  <a:pt x="48" y="17"/>
                  <a:pt x="48" y="30"/>
                </a:cubicBezTo>
                <a:cubicBezTo>
                  <a:pt x="48" y="42"/>
                  <a:pt x="36" y="48"/>
                  <a:pt x="24" y="48"/>
                </a:cubicBezTo>
                <a:cubicBezTo>
                  <a:pt x="12" y="48"/>
                  <a:pt x="0" y="42"/>
                  <a:pt x="0" y="30"/>
                </a:cubicBezTo>
                <a:cubicBezTo>
                  <a:pt x="0" y="17"/>
                  <a:pt x="12" y="6"/>
                  <a:pt x="24" y="6"/>
                </a:cubicBezTo>
                <a:lnTo>
                  <a:pt x="24" y="0"/>
                </a:lnTo>
                <a:lnTo>
                  <a:pt x="24" y="0"/>
                </a:lnTo>
                <a:cubicBezTo>
                  <a:pt x="12" y="0"/>
                  <a:pt x="0" y="12"/>
                  <a:pt x="0" y="30"/>
                </a:cubicBezTo>
                <a:cubicBezTo>
                  <a:pt x="0" y="42"/>
                  <a:pt x="12" y="54"/>
                  <a:pt x="24" y="54"/>
                </a:cubicBezTo>
                <a:cubicBezTo>
                  <a:pt x="36" y="54"/>
                  <a:pt x="48" y="42"/>
                  <a:pt x="48" y="30"/>
                </a:cubicBezTo>
                <a:cubicBezTo>
                  <a:pt x="48" y="12"/>
                  <a:pt x="36" y="0"/>
                  <a:pt x="24" y="0"/>
                </a:cubicBezTo>
                <a:lnTo>
                  <a:pt x="24"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07" name="Freeform 1241"/>
          <p:cNvSpPr>
            <a:spLocks noChangeArrowheads="1"/>
          </p:cNvSpPr>
          <p:nvPr/>
        </p:nvSpPr>
        <p:spPr bwMode="auto">
          <a:xfrm>
            <a:off x="2828377" y="4577133"/>
            <a:ext cx="145562" cy="145573"/>
          </a:xfrm>
          <a:custGeom>
            <a:avLst/>
            <a:gdLst>
              <a:gd name="T0" fmla="*/ 60 w 115"/>
              <a:gd name="T1" fmla="*/ 114 h 115"/>
              <a:gd name="T2" fmla="*/ 60 w 115"/>
              <a:gd name="T3" fmla="*/ 114 h 115"/>
              <a:gd name="T4" fmla="*/ 0 w 115"/>
              <a:gd name="T5" fmla="*/ 60 h 115"/>
              <a:gd name="T6" fmla="*/ 60 w 115"/>
              <a:gd name="T7" fmla="*/ 0 h 115"/>
              <a:gd name="T8" fmla="*/ 114 w 115"/>
              <a:gd name="T9" fmla="*/ 60 h 115"/>
              <a:gd name="T10" fmla="*/ 60 w 115"/>
              <a:gd name="T11" fmla="*/ 114 h 115"/>
            </a:gdLst>
            <a:ahLst/>
            <a:cxnLst>
              <a:cxn ang="0">
                <a:pos x="T0" y="T1"/>
              </a:cxn>
              <a:cxn ang="0">
                <a:pos x="T2" y="T3"/>
              </a:cxn>
              <a:cxn ang="0">
                <a:pos x="T4" y="T5"/>
              </a:cxn>
              <a:cxn ang="0">
                <a:pos x="T6" y="T7"/>
              </a:cxn>
              <a:cxn ang="0">
                <a:pos x="T8" y="T9"/>
              </a:cxn>
              <a:cxn ang="0">
                <a:pos x="T10" y="T11"/>
              </a:cxn>
            </a:cxnLst>
            <a:rect l="0" t="0" r="r" b="b"/>
            <a:pathLst>
              <a:path w="115" h="115">
                <a:moveTo>
                  <a:pt x="60" y="114"/>
                </a:moveTo>
                <a:lnTo>
                  <a:pt x="60" y="114"/>
                </a:lnTo>
                <a:cubicBezTo>
                  <a:pt x="24" y="114"/>
                  <a:pt x="0" y="90"/>
                  <a:pt x="0" y="60"/>
                </a:cubicBezTo>
                <a:cubicBezTo>
                  <a:pt x="0" y="30"/>
                  <a:pt x="24" y="0"/>
                  <a:pt x="60" y="0"/>
                </a:cubicBezTo>
                <a:cubicBezTo>
                  <a:pt x="90" y="0"/>
                  <a:pt x="114" y="30"/>
                  <a:pt x="114" y="60"/>
                </a:cubicBezTo>
                <a:cubicBezTo>
                  <a:pt x="114" y="90"/>
                  <a:pt x="90" y="114"/>
                  <a:pt x="60"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08" name="Freeform 1242"/>
          <p:cNvSpPr>
            <a:spLocks noChangeArrowheads="1"/>
          </p:cNvSpPr>
          <p:nvPr/>
        </p:nvSpPr>
        <p:spPr bwMode="auto">
          <a:xfrm>
            <a:off x="2828377" y="4577133"/>
            <a:ext cx="145562" cy="151174"/>
          </a:xfrm>
          <a:custGeom>
            <a:avLst/>
            <a:gdLst>
              <a:gd name="T0" fmla="*/ 60 w 115"/>
              <a:gd name="T1" fmla="*/ 6 h 121"/>
              <a:gd name="T2" fmla="*/ 60 w 115"/>
              <a:gd name="T3" fmla="*/ 6 h 121"/>
              <a:gd name="T4" fmla="*/ 114 w 115"/>
              <a:gd name="T5" fmla="*/ 60 h 121"/>
              <a:gd name="T6" fmla="*/ 60 w 115"/>
              <a:gd name="T7" fmla="*/ 114 h 121"/>
              <a:gd name="T8" fmla="*/ 0 w 115"/>
              <a:gd name="T9" fmla="*/ 60 h 121"/>
              <a:gd name="T10" fmla="*/ 60 w 115"/>
              <a:gd name="T11" fmla="*/ 6 h 121"/>
              <a:gd name="T12" fmla="*/ 60 w 115"/>
              <a:gd name="T13" fmla="*/ 0 h 121"/>
              <a:gd name="T14" fmla="*/ 60 w 115"/>
              <a:gd name="T15" fmla="*/ 0 h 121"/>
              <a:gd name="T16" fmla="*/ 0 w 115"/>
              <a:gd name="T17" fmla="*/ 60 h 121"/>
              <a:gd name="T18" fmla="*/ 60 w 115"/>
              <a:gd name="T19" fmla="*/ 120 h 121"/>
              <a:gd name="T20" fmla="*/ 114 w 115"/>
              <a:gd name="T21" fmla="*/ 60 h 121"/>
              <a:gd name="T22" fmla="*/ 60 w 115"/>
              <a:gd name="T23" fmla="*/ 0 h 121"/>
              <a:gd name="T24" fmla="*/ 60 w 115"/>
              <a:gd name="T25" fmla="*/ 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121">
                <a:moveTo>
                  <a:pt x="60" y="6"/>
                </a:moveTo>
                <a:lnTo>
                  <a:pt x="60" y="6"/>
                </a:lnTo>
                <a:cubicBezTo>
                  <a:pt x="90" y="6"/>
                  <a:pt x="114" y="30"/>
                  <a:pt x="114" y="60"/>
                </a:cubicBezTo>
                <a:cubicBezTo>
                  <a:pt x="114" y="90"/>
                  <a:pt x="90" y="114"/>
                  <a:pt x="60" y="114"/>
                </a:cubicBezTo>
                <a:cubicBezTo>
                  <a:pt x="30" y="114"/>
                  <a:pt x="0" y="90"/>
                  <a:pt x="0" y="60"/>
                </a:cubicBezTo>
                <a:cubicBezTo>
                  <a:pt x="0" y="30"/>
                  <a:pt x="30" y="6"/>
                  <a:pt x="60" y="6"/>
                </a:cubicBezTo>
                <a:lnTo>
                  <a:pt x="60" y="0"/>
                </a:lnTo>
                <a:lnTo>
                  <a:pt x="60" y="0"/>
                </a:lnTo>
                <a:cubicBezTo>
                  <a:pt x="24" y="0"/>
                  <a:pt x="0" y="30"/>
                  <a:pt x="0" y="60"/>
                </a:cubicBezTo>
                <a:cubicBezTo>
                  <a:pt x="0" y="90"/>
                  <a:pt x="24" y="120"/>
                  <a:pt x="60" y="120"/>
                </a:cubicBezTo>
                <a:cubicBezTo>
                  <a:pt x="90" y="120"/>
                  <a:pt x="114" y="90"/>
                  <a:pt x="114" y="60"/>
                </a:cubicBezTo>
                <a:cubicBezTo>
                  <a:pt x="114" y="30"/>
                  <a:pt x="90" y="0"/>
                  <a:pt x="60" y="0"/>
                </a:cubicBezTo>
                <a:lnTo>
                  <a:pt x="60"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09" name="Freeform 1243"/>
          <p:cNvSpPr>
            <a:spLocks noChangeArrowheads="1"/>
          </p:cNvSpPr>
          <p:nvPr/>
        </p:nvSpPr>
        <p:spPr bwMode="auto">
          <a:xfrm>
            <a:off x="2520450" y="4392366"/>
            <a:ext cx="229545" cy="229555"/>
          </a:xfrm>
          <a:custGeom>
            <a:avLst/>
            <a:gdLst>
              <a:gd name="T0" fmla="*/ 90 w 181"/>
              <a:gd name="T1" fmla="*/ 181 h 182"/>
              <a:gd name="T2" fmla="*/ 90 w 181"/>
              <a:gd name="T3" fmla="*/ 181 h 182"/>
              <a:gd name="T4" fmla="*/ 0 w 181"/>
              <a:gd name="T5" fmla="*/ 90 h 182"/>
              <a:gd name="T6" fmla="*/ 90 w 181"/>
              <a:gd name="T7" fmla="*/ 0 h 182"/>
              <a:gd name="T8" fmla="*/ 180 w 181"/>
              <a:gd name="T9" fmla="*/ 90 h 182"/>
              <a:gd name="T10" fmla="*/ 90 w 181"/>
              <a:gd name="T11" fmla="*/ 181 h 182"/>
            </a:gdLst>
            <a:ahLst/>
            <a:cxnLst>
              <a:cxn ang="0">
                <a:pos x="T0" y="T1"/>
              </a:cxn>
              <a:cxn ang="0">
                <a:pos x="T2" y="T3"/>
              </a:cxn>
              <a:cxn ang="0">
                <a:pos x="T4" y="T5"/>
              </a:cxn>
              <a:cxn ang="0">
                <a:pos x="T6" y="T7"/>
              </a:cxn>
              <a:cxn ang="0">
                <a:pos x="T8" y="T9"/>
              </a:cxn>
              <a:cxn ang="0">
                <a:pos x="T10" y="T11"/>
              </a:cxn>
            </a:cxnLst>
            <a:rect l="0" t="0" r="r" b="b"/>
            <a:pathLst>
              <a:path w="181" h="182">
                <a:moveTo>
                  <a:pt x="90" y="181"/>
                </a:moveTo>
                <a:lnTo>
                  <a:pt x="90" y="181"/>
                </a:lnTo>
                <a:cubicBezTo>
                  <a:pt x="42" y="181"/>
                  <a:pt x="0" y="139"/>
                  <a:pt x="0" y="90"/>
                </a:cubicBezTo>
                <a:cubicBezTo>
                  <a:pt x="0" y="36"/>
                  <a:pt x="42" y="0"/>
                  <a:pt x="90" y="0"/>
                </a:cubicBezTo>
                <a:cubicBezTo>
                  <a:pt x="138" y="0"/>
                  <a:pt x="180" y="36"/>
                  <a:pt x="180" y="90"/>
                </a:cubicBezTo>
                <a:cubicBezTo>
                  <a:pt x="180" y="139"/>
                  <a:pt x="138" y="181"/>
                  <a:pt x="90" y="18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10" name="Freeform 1244"/>
          <p:cNvSpPr>
            <a:spLocks noChangeArrowheads="1"/>
          </p:cNvSpPr>
          <p:nvPr/>
        </p:nvSpPr>
        <p:spPr bwMode="auto">
          <a:xfrm>
            <a:off x="2520450" y="4386765"/>
            <a:ext cx="229545" cy="240757"/>
          </a:xfrm>
          <a:custGeom>
            <a:avLst/>
            <a:gdLst>
              <a:gd name="T0" fmla="*/ 90 w 181"/>
              <a:gd name="T1" fmla="*/ 6 h 188"/>
              <a:gd name="T2" fmla="*/ 90 w 181"/>
              <a:gd name="T3" fmla="*/ 6 h 188"/>
              <a:gd name="T4" fmla="*/ 180 w 181"/>
              <a:gd name="T5" fmla="*/ 96 h 188"/>
              <a:gd name="T6" fmla="*/ 90 w 181"/>
              <a:gd name="T7" fmla="*/ 181 h 188"/>
              <a:gd name="T8" fmla="*/ 0 w 181"/>
              <a:gd name="T9" fmla="*/ 96 h 188"/>
              <a:gd name="T10" fmla="*/ 90 w 181"/>
              <a:gd name="T11" fmla="*/ 6 h 188"/>
              <a:gd name="T12" fmla="*/ 90 w 181"/>
              <a:gd name="T13" fmla="*/ 0 h 188"/>
              <a:gd name="T14" fmla="*/ 90 w 181"/>
              <a:gd name="T15" fmla="*/ 0 h 188"/>
              <a:gd name="T16" fmla="*/ 0 w 181"/>
              <a:gd name="T17" fmla="*/ 96 h 188"/>
              <a:gd name="T18" fmla="*/ 90 w 181"/>
              <a:gd name="T19" fmla="*/ 187 h 188"/>
              <a:gd name="T20" fmla="*/ 180 w 181"/>
              <a:gd name="T21" fmla="*/ 96 h 188"/>
              <a:gd name="T22" fmla="*/ 90 w 181"/>
              <a:gd name="T23" fmla="*/ 0 h 188"/>
              <a:gd name="T24" fmla="*/ 90 w 181"/>
              <a:gd name="T25"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88">
                <a:moveTo>
                  <a:pt x="90" y="6"/>
                </a:moveTo>
                <a:lnTo>
                  <a:pt x="90" y="6"/>
                </a:lnTo>
                <a:cubicBezTo>
                  <a:pt x="138" y="6"/>
                  <a:pt x="180" y="42"/>
                  <a:pt x="180" y="96"/>
                </a:cubicBezTo>
                <a:cubicBezTo>
                  <a:pt x="180" y="145"/>
                  <a:pt x="138" y="181"/>
                  <a:pt x="90" y="181"/>
                </a:cubicBezTo>
                <a:cubicBezTo>
                  <a:pt x="42" y="181"/>
                  <a:pt x="0" y="145"/>
                  <a:pt x="0" y="96"/>
                </a:cubicBezTo>
                <a:cubicBezTo>
                  <a:pt x="0" y="42"/>
                  <a:pt x="42" y="6"/>
                  <a:pt x="90" y="6"/>
                </a:cubicBezTo>
                <a:lnTo>
                  <a:pt x="90" y="0"/>
                </a:lnTo>
                <a:lnTo>
                  <a:pt x="90" y="0"/>
                </a:lnTo>
                <a:cubicBezTo>
                  <a:pt x="42" y="0"/>
                  <a:pt x="0" y="42"/>
                  <a:pt x="0" y="96"/>
                </a:cubicBezTo>
                <a:cubicBezTo>
                  <a:pt x="0" y="145"/>
                  <a:pt x="42" y="187"/>
                  <a:pt x="90" y="187"/>
                </a:cubicBezTo>
                <a:cubicBezTo>
                  <a:pt x="144" y="187"/>
                  <a:pt x="180" y="145"/>
                  <a:pt x="180" y="96"/>
                </a:cubicBezTo>
                <a:cubicBezTo>
                  <a:pt x="180" y="42"/>
                  <a:pt x="144" y="0"/>
                  <a:pt x="90" y="0"/>
                </a:cubicBezTo>
                <a:lnTo>
                  <a:pt x="90"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11" name="Freeform 1245"/>
          <p:cNvSpPr>
            <a:spLocks noChangeArrowheads="1"/>
          </p:cNvSpPr>
          <p:nvPr/>
        </p:nvSpPr>
        <p:spPr bwMode="auto">
          <a:xfrm>
            <a:off x="2856367" y="4157213"/>
            <a:ext cx="229545" cy="229555"/>
          </a:xfrm>
          <a:custGeom>
            <a:avLst/>
            <a:gdLst>
              <a:gd name="T0" fmla="*/ 90 w 182"/>
              <a:gd name="T1" fmla="*/ 181 h 182"/>
              <a:gd name="T2" fmla="*/ 90 w 182"/>
              <a:gd name="T3" fmla="*/ 181 h 182"/>
              <a:gd name="T4" fmla="*/ 0 w 182"/>
              <a:gd name="T5" fmla="*/ 90 h 182"/>
              <a:gd name="T6" fmla="*/ 90 w 182"/>
              <a:gd name="T7" fmla="*/ 0 h 182"/>
              <a:gd name="T8" fmla="*/ 181 w 182"/>
              <a:gd name="T9" fmla="*/ 90 h 182"/>
              <a:gd name="T10" fmla="*/ 90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0" y="181"/>
                </a:moveTo>
                <a:lnTo>
                  <a:pt x="90" y="181"/>
                </a:lnTo>
                <a:cubicBezTo>
                  <a:pt x="42" y="181"/>
                  <a:pt x="0" y="138"/>
                  <a:pt x="0" y="90"/>
                </a:cubicBezTo>
                <a:cubicBezTo>
                  <a:pt x="0" y="42"/>
                  <a:pt x="42" y="0"/>
                  <a:pt x="90" y="0"/>
                </a:cubicBezTo>
                <a:cubicBezTo>
                  <a:pt x="145" y="0"/>
                  <a:pt x="181" y="42"/>
                  <a:pt x="181" y="90"/>
                </a:cubicBezTo>
                <a:cubicBezTo>
                  <a:pt x="181" y="138"/>
                  <a:pt x="145" y="181"/>
                  <a:pt x="90" y="18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12" name="Freeform 1246"/>
          <p:cNvSpPr>
            <a:spLocks noChangeArrowheads="1"/>
          </p:cNvSpPr>
          <p:nvPr/>
        </p:nvSpPr>
        <p:spPr bwMode="auto">
          <a:xfrm>
            <a:off x="2856367" y="4157213"/>
            <a:ext cx="240743" cy="229555"/>
          </a:xfrm>
          <a:custGeom>
            <a:avLst/>
            <a:gdLst>
              <a:gd name="T0" fmla="*/ 90 w 188"/>
              <a:gd name="T1" fmla="*/ 0 h 182"/>
              <a:gd name="T2" fmla="*/ 90 w 188"/>
              <a:gd name="T3" fmla="*/ 0 h 182"/>
              <a:gd name="T4" fmla="*/ 181 w 188"/>
              <a:gd name="T5" fmla="*/ 90 h 182"/>
              <a:gd name="T6" fmla="*/ 90 w 188"/>
              <a:gd name="T7" fmla="*/ 181 h 182"/>
              <a:gd name="T8" fmla="*/ 0 w 188"/>
              <a:gd name="T9" fmla="*/ 90 h 182"/>
              <a:gd name="T10" fmla="*/ 90 w 188"/>
              <a:gd name="T11" fmla="*/ 0 h 182"/>
              <a:gd name="T12" fmla="*/ 90 w 188"/>
              <a:gd name="T13" fmla="*/ 0 h 182"/>
              <a:gd name="T14" fmla="*/ 90 w 188"/>
              <a:gd name="T15" fmla="*/ 0 h 182"/>
              <a:gd name="T16" fmla="*/ 0 w 188"/>
              <a:gd name="T17" fmla="*/ 90 h 182"/>
              <a:gd name="T18" fmla="*/ 90 w 188"/>
              <a:gd name="T19" fmla="*/ 181 h 182"/>
              <a:gd name="T20" fmla="*/ 187 w 188"/>
              <a:gd name="T21" fmla="*/ 90 h 182"/>
              <a:gd name="T22" fmla="*/ 90 w 188"/>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8" h="182">
                <a:moveTo>
                  <a:pt x="90" y="0"/>
                </a:moveTo>
                <a:lnTo>
                  <a:pt x="90" y="0"/>
                </a:lnTo>
                <a:cubicBezTo>
                  <a:pt x="145" y="0"/>
                  <a:pt x="181" y="42"/>
                  <a:pt x="181" y="90"/>
                </a:cubicBezTo>
                <a:cubicBezTo>
                  <a:pt x="181" y="138"/>
                  <a:pt x="145" y="181"/>
                  <a:pt x="90" y="181"/>
                </a:cubicBezTo>
                <a:cubicBezTo>
                  <a:pt x="42" y="181"/>
                  <a:pt x="0" y="138"/>
                  <a:pt x="0" y="90"/>
                </a:cubicBezTo>
                <a:cubicBezTo>
                  <a:pt x="0" y="42"/>
                  <a:pt x="42" y="0"/>
                  <a:pt x="90" y="0"/>
                </a:cubicBezTo>
                <a:lnTo>
                  <a:pt x="90" y="0"/>
                </a:lnTo>
                <a:lnTo>
                  <a:pt x="90" y="0"/>
                </a:lnTo>
                <a:cubicBezTo>
                  <a:pt x="42" y="0"/>
                  <a:pt x="0" y="36"/>
                  <a:pt x="0" y="90"/>
                </a:cubicBezTo>
                <a:cubicBezTo>
                  <a:pt x="0" y="138"/>
                  <a:pt x="42" y="181"/>
                  <a:pt x="90" y="181"/>
                </a:cubicBezTo>
                <a:cubicBezTo>
                  <a:pt x="145" y="181"/>
                  <a:pt x="187" y="138"/>
                  <a:pt x="187" y="90"/>
                </a:cubicBezTo>
                <a:cubicBezTo>
                  <a:pt x="187" y="36"/>
                  <a:pt x="145" y="0"/>
                  <a:pt x="9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13" name="Freeform 1247"/>
          <p:cNvSpPr>
            <a:spLocks noChangeArrowheads="1"/>
          </p:cNvSpPr>
          <p:nvPr/>
        </p:nvSpPr>
        <p:spPr bwMode="auto">
          <a:xfrm>
            <a:off x="4720701" y="5433772"/>
            <a:ext cx="78382" cy="83983"/>
          </a:xfrm>
          <a:custGeom>
            <a:avLst/>
            <a:gdLst>
              <a:gd name="T0" fmla="*/ 30 w 61"/>
              <a:gd name="T1" fmla="*/ 67 h 68"/>
              <a:gd name="T2" fmla="*/ 30 w 61"/>
              <a:gd name="T3" fmla="*/ 67 h 68"/>
              <a:gd name="T4" fmla="*/ 0 w 61"/>
              <a:gd name="T5" fmla="*/ 31 h 68"/>
              <a:gd name="T6" fmla="*/ 30 w 61"/>
              <a:gd name="T7" fmla="*/ 0 h 68"/>
              <a:gd name="T8" fmla="*/ 60 w 61"/>
              <a:gd name="T9" fmla="*/ 31 h 68"/>
              <a:gd name="T10" fmla="*/ 30 w 61"/>
              <a:gd name="T11" fmla="*/ 67 h 68"/>
            </a:gdLst>
            <a:ahLst/>
            <a:cxnLst>
              <a:cxn ang="0">
                <a:pos x="T0" y="T1"/>
              </a:cxn>
              <a:cxn ang="0">
                <a:pos x="T2" y="T3"/>
              </a:cxn>
              <a:cxn ang="0">
                <a:pos x="T4" y="T5"/>
              </a:cxn>
              <a:cxn ang="0">
                <a:pos x="T6" y="T7"/>
              </a:cxn>
              <a:cxn ang="0">
                <a:pos x="T8" y="T9"/>
              </a:cxn>
              <a:cxn ang="0">
                <a:pos x="T10" y="T11"/>
              </a:cxn>
            </a:cxnLst>
            <a:rect l="0" t="0" r="r" b="b"/>
            <a:pathLst>
              <a:path w="61" h="68">
                <a:moveTo>
                  <a:pt x="30" y="67"/>
                </a:moveTo>
                <a:lnTo>
                  <a:pt x="30" y="67"/>
                </a:lnTo>
                <a:cubicBezTo>
                  <a:pt x="12" y="67"/>
                  <a:pt x="0" y="49"/>
                  <a:pt x="0" y="31"/>
                </a:cubicBezTo>
                <a:cubicBezTo>
                  <a:pt x="0" y="12"/>
                  <a:pt x="12" y="0"/>
                  <a:pt x="30" y="0"/>
                </a:cubicBezTo>
                <a:cubicBezTo>
                  <a:pt x="48" y="0"/>
                  <a:pt x="60" y="12"/>
                  <a:pt x="60" y="31"/>
                </a:cubicBezTo>
                <a:cubicBezTo>
                  <a:pt x="60" y="49"/>
                  <a:pt x="48" y="67"/>
                  <a:pt x="30" y="6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14" name="Freeform 1248"/>
          <p:cNvSpPr>
            <a:spLocks noChangeArrowheads="1"/>
          </p:cNvSpPr>
          <p:nvPr/>
        </p:nvSpPr>
        <p:spPr bwMode="auto">
          <a:xfrm>
            <a:off x="4720701" y="5433772"/>
            <a:ext cx="83976" cy="83983"/>
          </a:xfrm>
          <a:custGeom>
            <a:avLst/>
            <a:gdLst>
              <a:gd name="T0" fmla="*/ 30 w 67"/>
              <a:gd name="T1" fmla="*/ 0 h 68"/>
              <a:gd name="T2" fmla="*/ 30 w 67"/>
              <a:gd name="T3" fmla="*/ 0 h 68"/>
              <a:gd name="T4" fmla="*/ 60 w 67"/>
              <a:gd name="T5" fmla="*/ 31 h 68"/>
              <a:gd name="T6" fmla="*/ 30 w 67"/>
              <a:gd name="T7" fmla="*/ 67 h 68"/>
              <a:gd name="T8" fmla="*/ 0 w 67"/>
              <a:gd name="T9" fmla="*/ 31 h 68"/>
              <a:gd name="T10" fmla="*/ 30 w 67"/>
              <a:gd name="T11" fmla="*/ 0 h 68"/>
              <a:gd name="T12" fmla="*/ 30 w 67"/>
              <a:gd name="T13" fmla="*/ 0 h 68"/>
              <a:gd name="T14" fmla="*/ 30 w 67"/>
              <a:gd name="T15" fmla="*/ 0 h 68"/>
              <a:gd name="T16" fmla="*/ 0 w 67"/>
              <a:gd name="T17" fmla="*/ 31 h 68"/>
              <a:gd name="T18" fmla="*/ 30 w 67"/>
              <a:gd name="T19" fmla="*/ 67 h 68"/>
              <a:gd name="T20" fmla="*/ 66 w 67"/>
              <a:gd name="T21" fmla="*/ 31 h 68"/>
              <a:gd name="T22" fmla="*/ 30 w 67"/>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8">
                <a:moveTo>
                  <a:pt x="30" y="0"/>
                </a:moveTo>
                <a:lnTo>
                  <a:pt x="30" y="0"/>
                </a:lnTo>
                <a:cubicBezTo>
                  <a:pt x="48" y="0"/>
                  <a:pt x="60" y="18"/>
                  <a:pt x="60" y="31"/>
                </a:cubicBezTo>
                <a:cubicBezTo>
                  <a:pt x="60" y="49"/>
                  <a:pt x="48" y="67"/>
                  <a:pt x="30" y="67"/>
                </a:cubicBezTo>
                <a:cubicBezTo>
                  <a:pt x="12" y="67"/>
                  <a:pt x="0" y="49"/>
                  <a:pt x="0" y="31"/>
                </a:cubicBezTo>
                <a:cubicBezTo>
                  <a:pt x="0" y="18"/>
                  <a:pt x="12" y="0"/>
                  <a:pt x="30" y="0"/>
                </a:cubicBezTo>
                <a:lnTo>
                  <a:pt x="30" y="0"/>
                </a:lnTo>
                <a:lnTo>
                  <a:pt x="30" y="0"/>
                </a:lnTo>
                <a:cubicBezTo>
                  <a:pt x="12" y="0"/>
                  <a:pt x="0" y="12"/>
                  <a:pt x="0" y="31"/>
                </a:cubicBezTo>
                <a:cubicBezTo>
                  <a:pt x="0" y="49"/>
                  <a:pt x="12" y="67"/>
                  <a:pt x="30" y="67"/>
                </a:cubicBezTo>
                <a:cubicBezTo>
                  <a:pt x="48" y="67"/>
                  <a:pt x="66" y="49"/>
                  <a:pt x="66" y="31"/>
                </a:cubicBezTo>
                <a:cubicBezTo>
                  <a:pt x="66" y="12"/>
                  <a:pt x="48" y="0"/>
                  <a:pt x="3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15" name="Freeform 1249"/>
          <p:cNvSpPr>
            <a:spLocks noChangeArrowheads="1"/>
          </p:cNvSpPr>
          <p:nvPr/>
        </p:nvSpPr>
        <p:spPr bwMode="auto">
          <a:xfrm>
            <a:off x="4647920" y="5181820"/>
            <a:ext cx="83979" cy="83986"/>
          </a:xfrm>
          <a:custGeom>
            <a:avLst/>
            <a:gdLst>
              <a:gd name="T0" fmla="*/ 36 w 67"/>
              <a:gd name="T1" fmla="*/ 67 h 68"/>
              <a:gd name="T2" fmla="*/ 36 w 67"/>
              <a:gd name="T3" fmla="*/ 67 h 68"/>
              <a:gd name="T4" fmla="*/ 0 w 67"/>
              <a:gd name="T5" fmla="*/ 37 h 68"/>
              <a:gd name="T6" fmla="*/ 36 w 67"/>
              <a:gd name="T7" fmla="*/ 0 h 68"/>
              <a:gd name="T8" fmla="*/ 66 w 67"/>
              <a:gd name="T9" fmla="*/ 37 h 68"/>
              <a:gd name="T10" fmla="*/ 36 w 67"/>
              <a:gd name="T11" fmla="*/ 67 h 68"/>
            </a:gdLst>
            <a:ahLst/>
            <a:cxnLst>
              <a:cxn ang="0">
                <a:pos x="T0" y="T1"/>
              </a:cxn>
              <a:cxn ang="0">
                <a:pos x="T2" y="T3"/>
              </a:cxn>
              <a:cxn ang="0">
                <a:pos x="T4" y="T5"/>
              </a:cxn>
              <a:cxn ang="0">
                <a:pos x="T6" y="T7"/>
              </a:cxn>
              <a:cxn ang="0">
                <a:pos x="T8" y="T9"/>
              </a:cxn>
              <a:cxn ang="0">
                <a:pos x="T10" y="T11"/>
              </a:cxn>
            </a:cxnLst>
            <a:rect l="0" t="0" r="r" b="b"/>
            <a:pathLst>
              <a:path w="67" h="68">
                <a:moveTo>
                  <a:pt x="36" y="67"/>
                </a:moveTo>
                <a:lnTo>
                  <a:pt x="36" y="67"/>
                </a:lnTo>
                <a:cubicBezTo>
                  <a:pt x="18" y="67"/>
                  <a:pt x="0" y="54"/>
                  <a:pt x="0" y="37"/>
                </a:cubicBezTo>
                <a:cubicBezTo>
                  <a:pt x="0" y="18"/>
                  <a:pt x="18" y="0"/>
                  <a:pt x="36" y="0"/>
                </a:cubicBezTo>
                <a:cubicBezTo>
                  <a:pt x="54" y="0"/>
                  <a:pt x="66" y="18"/>
                  <a:pt x="66" y="37"/>
                </a:cubicBezTo>
                <a:cubicBezTo>
                  <a:pt x="66" y="54"/>
                  <a:pt x="54" y="67"/>
                  <a:pt x="36" y="6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16" name="Freeform 1250"/>
          <p:cNvSpPr>
            <a:spLocks noChangeArrowheads="1"/>
          </p:cNvSpPr>
          <p:nvPr/>
        </p:nvSpPr>
        <p:spPr bwMode="auto">
          <a:xfrm>
            <a:off x="4647920" y="5181820"/>
            <a:ext cx="83979" cy="83986"/>
          </a:xfrm>
          <a:custGeom>
            <a:avLst/>
            <a:gdLst>
              <a:gd name="T0" fmla="*/ 36 w 67"/>
              <a:gd name="T1" fmla="*/ 6 h 68"/>
              <a:gd name="T2" fmla="*/ 36 w 67"/>
              <a:gd name="T3" fmla="*/ 6 h 68"/>
              <a:gd name="T4" fmla="*/ 66 w 67"/>
              <a:gd name="T5" fmla="*/ 37 h 68"/>
              <a:gd name="T6" fmla="*/ 36 w 67"/>
              <a:gd name="T7" fmla="*/ 67 h 68"/>
              <a:gd name="T8" fmla="*/ 0 w 67"/>
              <a:gd name="T9" fmla="*/ 37 h 68"/>
              <a:gd name="T10" fmla="*/ 36 w 67"/>
              <a:gd name="T11" fmla="*/ 6 h 68"/>
              <a:gd name="T12" fmla="*/ 36 w 67"/>
              <a:gd name="T13" fmla="*/ 0 h 68"/>
              <a:gd name="T14" fmla="*/ 36 w 67"/>
              <a:gd name="T15" fmla="*/ 0 h 68"/>
              <a:gd name="T16" fmla="*/ 0 w 67"/>
              <a:gd name="T17" fmla="*/ 37 h 68"/>
              <a:gd name="T18" fmla="*/ 36 w 67"/>
              <a:gd name="T19" fmla="*/ 67 h 68"/>
              <a:gd name="T20" fmla="*/ 66 w 67"/>
              <a:gd name="T21" fmla="*/ 37 h 68"/>
              <a:gd name="T22" fmla="*/ 36 w 67"/>
              <a:gd name="T23" fmla="*/ 0 h 68"/>
              <a:gd name="T24" fmla="*/ 36 w 67"/>
              <a:gd name="T25" fmla="*/ 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8">
                <a:moveTo>
                  <a:pt x="36" y="6"/>
                </a:moveTo>
                <a:lnTo>
                  <a:pt x="36" y="6"/>
                </a:lnTo>
                <a:cubicBezTo>
                  <a:pt x="54" y="6"/>
                  <a:pt x="66" y="18"/>
                  <a:pt x="66" y="37"/>
                </a:cubicBezTo>
                <a:cubicBezTo>
                  <a:pt x="66" y="54"/>
                  <a:pt x="54" y="67"/>
                  <a:pt x="36" y="67"/>
                </a:cubicBezTo>
                <a:cubicBezTo>
                  <a:pt x="18" y="67"/>
                  <a:pt x="0" y="54"/>
                  <a:pt x="0" y="37"/>
                </a:cubicBezTo>
                <a:cubicBezTo>
                  <a:pt x="0" y="18"/>
                  <a:pt x="18" y="6"/>
                  <a:pt x="36" y="6"/>
                </a:cubicBezTo>
                <a:lnTo>
                  <a:pt x="36" y="0"/>
                </a:lnTo>
                <a:lnTo>
                  <a:pt x="36" y="0"/>
                </a:lnTo>
                <a:cubicBezTo>
                  <a:pt x="18" y="0"/>
                  <a:pt x="0" y="18"/>
                  <a:pt x="0" y="37"/>
                </a:cubicBezTo>
                <a:cubicBezTo>
                  <a:pt x="0" y="54"/>
                  <a:pt x="18" y="67"/>
                  <a:pt x="36" y="67"/>
                </a:cubicBezTo>
                <a:cubicBezTo>
                  <a:pt x="54" y="67"/>
                  <a:pt x="66" y="54"/>
                  <a:pt x="66" y="37"/>
                </a:cubicBezTo>
                <a:cubicBezTo>
                  <a:pt x="66" y="18"/>
                  <a:pt x="54" y="0"/>
                  <a:pt x="36" y="0"/>
                </a:cubicBezTo>
                <a:lnTo>
                  <a:pt x="36"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17" name="Freeform 1251"/>
          <p:cNvSpPr>
            <a:spLocks noChangeArrowheads="1"/>
          </p:cNvSpPr>
          <p:nvPr/>
        </p:nvSpPr>
        <p:spPr bwMode="auto">
          <a:xfrm>
            <a:off x="3942494" y="5568147"/>
            <a:ext cx="61587" cy="61587"/>
          </a:xfrm>
          <a:custGeom>
            <a:avLst/>
            <a:gdLst>
              <a:gd name="T0" fmla="*/ 24 w 49"/>
              <a:gd name="T1" fmla="*/ 48 h 49"/>
              <a:gd name="T2" fmla="*/ 24 w 49"/>
              <a:gd name="T3" fmla="*/ 48 h 49"/>
              <a:gd name="T4" fmla="*/ 0 w 49"/>
              <a:gd name="T5" fmla="*/ 24 h 49"/>
              <a:gd name="T6" fmla="*/ 24 w 49"/>
              <a:gd name="T7" fmla="*/ 0 h 49"/>
              <a:gd name="T8" fmla="*/ 48 w 49"/>
              <a:gd name="T9" fmla="*/ 24 h 49"/>
              <a:gd name="T10" fmla="*/ 24 w 49"/>
              <a:gd name="T11" fmla="*/ 48 h 49"/>
            </a:gdLst>
            <a:ahLst/>
            <a:cxnLst>
              <a:cxn ang="0">
                <a:pos x="T0" y="T1"/>
              </a:cxn>
              <a:cxn ang="0">
                <a:pos x="T2" y="T3"/>
              </a:cxn>
              <a:cxn ang="0">
                <a:pos x="T4" y="T5"/>
              </a:cxn>
              <a:cxn ang="0">
                <a:pos x="T6" y="T7"/>
              </a:cxn>
              <a:cxn ang="0">
                <a:pos x="T8" y="T9"/>
              </a:cxn>
              <a:cxn ang="0">
                <a:pos x="T10" y="T11"/>
              </a:cxn>
            </a:cxnLst>
            <a:rect l="0" t="0" r="r" b="b"/>
            <a:pathLst>
              <a:path w="49" h="49">
                <a:moveTo>
                  <a:pt x="24" y="48"/>
                </a:moveTo>
                <a:lnTo>
                  <a:pt x="24" y="48"/>
                </a:lnTo>
                <a:cubicBezTo>
                  <a:pt x="6" y="48"/>
                  <a:pt x="0" y="36"/>
                  <a:pt x="0" y="24"/>
                </a:cubicBezTo>
                <a:cubicBezTo>
                  <a:pt x="0" y="12"/>
                  <a:pt x="6" y="0"/>
                  <a:pt x="24" y="0"/>
                </a:cubicBezTo>
                <a:cubicBezTo>
                  <a:pt x="36" y="0"/>
                  <a:pt x="48" y="12"/>
                  <a:pt x="48" y="24"/>
                </a:cubicBezTo>
                <a:cubicBezTo>
                  <a:pt x="48" y="36"/>
                  <a:pt x="36" y="48"/>
                  <a:pt x="24" y="4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18" name="Freeform 1252"/>
          <p:cNvSpPr>
            <a:spLocks noChangeArrowheads="1"/>
          </p:cNvSpPr>
          <p:nvPr/>
        </p:nvSpPr>
        <p:spPr bwMode="auto">
          <a:xfrm>
            <a:off x="3936897" y="5568147"/>
            <a:ext cx="67184" cy="61587"/>
          </a:xfrm>
          <a:custGeom>
            <a:avLst/>
            <a:gdLst>
              <a:gd name="T0" fmla="*/ 30 w 55"/>
              <a:gd name="T1" fmla="*/ 0 h 49"/>
              <a:gd name="T2" fmla="*/ 30 w 55"/>
              <a:gd name="T3" fmla="*/ 0 h 49"/>
              <a:gd name="T4" fmla="*/ 48 w 55"/>
              <a:gd name="T5" fmla="*/ 24 h 49"/>
              <a:gd name="T6" fmla="*/ 30 w 55"/>
              <a:gd name="T7" fmla="*/ 48 h 49"/>
              <a:gd name="T8" fmla="*/ 6 w 55"/>
              <a:gd name="T9" fmla="*/ 24 h 49"/>
              <a:gd name="T10" fmla="*/ 30 w 55"/>
              <a:gd name="T11" fmla="*/ 0 h 49"/>
              <a:gd name="T12" fmla="*/ 30 w 55"/>
              <a:gd name="T13" fmla="*/ 0 h 49"/>
              <a:gd name="T14" fmla="*/ 30 w 55"/>
              <a:gd name="T15" fmla="*/ 0 h 49"/>
              <a:gd name="T16" fmla="*/ 0 w 55"/>
              <a:gd name="T17" fmla="*/ 24 h 49"/>
              <a:gd name="T18" fmla="*/ 30 w 55"/>
              <a:gd name="T19" fmla="*/ 48 h 49"/>
              <a:gd name="T20" fmla="*/ 54 w 55"/>
              <a:gd name="T21" fmla="*/ 24 h 49"/>
              <a:gd name="T22" fmla="*/ 30 w 55"/>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49">
                <a:moveTo>
                  <a:pt x="30" y="0"/>
                </a:moveTo>
                <a:lnTo>
                  <a:pt x="30" y="0"/>
                </a:lnTo>
                <a:cubicBezTo>
                  <a:pt x="42" y="0"/>
                  <a:pt x="48" y="12"/>
                  <a:pt x="48" y="24"/>
                </a:cubicBezTo>
                <a:cubicBezTo>
                  <a:pt x="48" y="36"/>
                  <a:pt x="42" y="48"/>
                  <a:pt x="30" y="48"/>
                </a:cubicBezTo>
                <a:cubicBezTo>
                  <a:pt x="12" y="48"/>
                  <a:pt x="6" y="36"/>
                  <a:pt x="6" y="24"/>
                </a:cubicBezTo>
                <a:cubicBezTo>
                  <a:pt x="6" y="12"/>
                  <a:pt x="12" y="0"/>
                  <a:pt x="30" y="0"/>
                </a:cubicBezTo>
                <a:lnTo>
                  <a:pt x="30" y="0"/>
                </a:lnTo>
                <a:lnTo>
                  <a:pt x="30" y="0"/>
                </a:lnTo>
                <a:cubicBezTo>
                  <a:pt x="12" y="0"/>
                  <a:pt x="0" y="12"/>
                  <a:pt x="0" y="24"/>
                </a:cubicBezTo>
                <a:cubicBezTo>
                  <a:pt x="0" y="36"/>
                  <a:pt x="12" y="48"/>
                  <a:pt x="30" y="48"/>
                </a:cubicBezTo>
                <a:cubicBezTo>
                  <a:pt x="42" y="48"/>
                  <a:pt x="54" y="36"/>
                  <a:pt x="54" y="24"/>
                </a:cubicBezTo>
                <a:cubicBezTo>
                  <a:pt x="54" y="12"/>
                  <a:pt x="42" y="0"/>
                  <a:pt x="3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19" name="Freeform 1253"/>
          <p:cNvSpPr>
            <a:spLocks noChangeArrowheads="1"/>
          </p:cNvSpPr>
          <p:nvPr/>
        </p:nvSpPr>
        <p:spPr bwMode="auto">
          <a:xfrm>
            <a:off x="4172039" y="5237806"/>
            <a:ext cx="100774" cy="100781"/>
          </a:xfrm>
          <a:custGeom>
            <a:avLst/>
            <a:gdLst>
              <a:gd name="T0" fmla="*/ 36 w 79"/>
              <a:gd name="T1" fmla="*/ 78 h 79"/>
              <a:gd name="T2" fmla="*/ 36 w 79"/>
              <a:gd name="T3" fmla="*/ 78 h 79"/>
              <a:gd name="T4" fmla="*/ 0 w 79"/>
              <a:gd name="T5" fmla="*/ 42 h 79"/>
              <a:gd name="T6" fmla="*/ 36 w 79"/>
              <a:gd name="T7" fmla="*/ 0 h 79"/>
              <a:gd name="T8" fmla="*/ 78 w 79"/>
              <a:gd name="T9" fmla="*/ 42 h 79"/>
              <a:gd name="T10" fmla="*/ 36 w 79"/>
              <a:gd name="T11" fmla="*/ 78 h 79"/>
            </a:gdLst>
            <a:ahLst/>
            <a:cxnLst>
              <a:cxn ang="0">
                <a:pos x="T0" y="T1"/>
              </a:cxn>
              <a:cxn ang="0">
                <a:pos x="T2" y="T3"/>
              </a:cxn>
              <a:cxn ang="0">
                <a:pos x="T4" y="T5"/>
              </a:cxn>
              <a:cxn ang="0">
                <a:pos x="T6" y="T7"/>
              </a:cxn>
              <a:cxn ang="0">
                <a:pos x="T8" y="T9"/>
              </a:cxn>
              <a:cxn ang="0">
                <a:pos x="T10" y="T11"/>
              </a:cxn>
            </a:cxnLst>
            <a:rect l="0" t="0" r="r" b="b"/>
            <a:pathLst>
              <a:path w="79" h="79">
                <a:moveTo>
                  <a:pt x="36" y="78"/>
                </a:moveTo>
                <a:lnTo>
                  <a:pt x="36" y="78"/>
                </a:lnTo>
                <a:cubicBezTo>
                  <a:pt x="18" y="78"/>
                  <a:pt x="0" y="60"/>
                  <a:pt x="0" y="42"/>
                </a:cubicBezTo>
                <a:cubicBezTo>
                  <a:pt x="0" y="18"/>
                  <a:pt x="18" y="0"/>
                  <a:pt x="36" y="0"/>
                </a:cubicBezTo>
                <a:cubicBezTo>
                  <a:pt x="60" y="0"/>
                  <a:pt x="78" y="18"/>
                  <a:pt x="78" y="42"/>
                </a:cubicBezTo>
                <a:cubicBezTo>
                  <a:pt x="78" y="60"/>
                  <a:pt x="60" y="78"/>
                  <a:pt x="36" y="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20" name="Freeform 1254"/>
          <p:cNvSpPr>
            <a:spLocks noChangeArrowheads="1"/>
          </p:cNvSpPr>
          <p:nvPr/>
        </p:nvSpPr>
        <p:spPr bwMode="auto">
          <a:xfrm>
            <a:off x="4172039" y="5237810"/>
            <a:ext cx="100774" cy="106382"/>
          </a:xfrm>
          <a:custGeom>
            <a:avLst/>
            <a:gdLst>
              <a:gd name="T0" fmla="*/ 36 w 79"/>
              <a:gd name="T1" fmla="*/ 0 h 85"/>
              <a:gd name="T2" fmla="*/ 36 w 79"/>
              <a:gd name="T3" fmla="*/ 0 h 85"/>
              <a:gd name="T4" fmla="*/ 78 w 79"/>
              <a:gd name="T5" fmla="*/ 42 h 85"/>
              <a:gd name="T6" fmla="*/ 36 w 79"/>
              <a:gd name="T7" fmla="*/ 78 h 85"/>
              <a:gd name="T8" fmla="*/ 0 w 79"/>
              <a:gd name="T9" fmla="*/ 42 h 85"/>
              <a:gd name="T10" fmla="*/ 36 w 79"/>
              <a:gd name="T11" fmla="*/ 0 h 85"/>
              <a:gd name="T12" fmla="*/ 36 w 79"/>
              <a:gd name="T13" fmla="*/ 0 h 85"/>
              <a:gd name="T14" fmla="*/ 36 w 79"/>
              <a:gd name="T15" fmla="*/ 0 h 85"/>
              <a:gd name="T16" fmla="*/ 0 w 79"/>
              <a:gd name="T17" fmla="*/ 42 h 85"/>
              <a:gd name="T18" fmla="*/ 36 w 79"/>
              <a:gd name="T19" fmla="*/ 84 h 85"/>
              <a:gd name="T20" fmla="*/ 78 w 79"/>
              <a:gd name="T21" fmla="*/ 42 h 85"/>
              <a:gd name="T22" fmla="*/ 36 w 79"/>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85">
                <a:moveTo>
                  <a:pt x="36" y="0"/>
                </a:moveTo>
                <a:lnTo>
                  <a:pt x="36" y="0"/>
                </a:lnTo>
                <a:cubicBezTo>
                  <a:pt x="60" y="0"/>
                  <a:pt x="78" y="18"/>
                  <a:pt x="78" y="42"/>
                </a:cubicBezTo>
                <a:cubicBezTo>
                  <a:pt x="78" y="60"/>
                  <a:pt x="60" y="78"/>
                  <a:pt x="36" y="78"/>
                </a:cubicBezTo>
                <a:cubicBezTo>
                  <a:pt x="18" y="78"/>
                  <a:pt x="0" y="60"/>
                  <a:pt x="0" y="42"/>
                </a:cubicBezTo>
                <a:cubicBezTo>
                  <a:pt x="0" y="18"/>
                  <a:pt x="18" y="0"/>
                  <a:pt x="36" y="0"/>
                </a:cubicBezTo>
                <a:lnTo>
                  <a:pt x="36" y="0"/>
                </a:lnTo>
                <a:lnTo>
                  <a:pt x="36" y="0"/>
                </a:lnTo>
                <a:cubicBezTo>
                  <a:pt x="18" y="0"/>
                  <a:pt x="0" y="18"/>
                  <a:pt x="0" y="42"/>
                </a:cubicBezTo>
                <a:cubicBezTo>
                  <a:pt x="0" y="60"/>
                  <a:pt x="18" y="84"/>
                  <a:pt x="36" y="84"/>
                </a:cubicBezTo>
                <a:cubicBezTo>
                  <a:pt x="60" y="84"/>
                  <a:pt x="78" y="60"/>
                  <a:pt x="78" y="42"/>
                </a:cubicBezTo>
                <a:cubicBezTo>
                  <a:pt x="78" y="18"/>
                  <a:pt x="60" y="0"/>
                  <a:pt x="3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21" name="Freeform 1255"/>
          <p:cNvSpPr>
            <a:spLocks noChangeArrowheads="1"/>
          </p:cNvSpPr>
          <p:nvPr/>
        </p:nvSpPr>
        <p:spPr bwMode="auto">
          <a:xfrm>
            <a:off x="4580736" y="5596143"/>
            <a:ext cx="123170" cy="123177"/>
          </a:xfrm>
          <a:custGeom>
            <a:avLst/>
            <a:gdLst>
              <a:gd name="T0" fmla="*/ 49 w 98"/>
              <a:gd name="T1" fmla="*/ 97 h 98"/>
              <a:gd name="T2" fmla="*/ 49 w 98"/>
              <a:gd name="T3" fmla="*/ 97 h 98"/>
              <a:gd name="T4" fmla="*/ 0 w 98"/>
              <a:gd name="T5" fmla="*/ 48 h 98"/>
              <a:gd name="T6" fmla="*/ 49 w 98"/>
              <a:gd name="T7" fmla="*/ 0 h 98"/>
              <a:gd name="T8" fmla="*/ 97 w 98"/>
              <a:gd name="T9" fmla="*/ 48 h 98"/>
              <a:gd name="T10" fmla="*/ 49 w 98"/>
              <a:gd name="T11" fmla="*/ 97 h 98"/>
            </a:gdLst>
            <a:ahLst/>
            <a:cxnLst>
              <a:cxn ang="0">
                <a:pos x="T0" y="T1"/>
              </a:cxn>
              <a:cxn ang="0">
                <a:pos x="T2" y="T3"/>
              </a:cxn>
              <a:cxn ang="0">
                <a:pos x="T4" y="T5"/>
              </a:cxn>
              <a:cxn ang="0">
                <a:pos x="T6" y="T7"/>
              </a:cxn>
              <a:cxn ang="0">
                <a:pos x="T8" y="T9"/>
              </a:cxn>
              <a:cxn ang="0">
                <a:pos x="T10" y="T11"/>
              </a:cxn>
            </a:cxnLst>
            <a:rect l="0" t="0" r="r" b="b"/>
            <a:pathLst>
              <a:path w="98" h="98">
                <a:moveTo>
                  <a:pt x="49" y="97"/>
                </a:moveTo>
                <a:lnTo>
                  <a:pt x="49" y="97"/>
                </a:lnTo>
                <a:cubicBezTo>
                  <a:pt x="19" y="97"/>
                  <a:pt x="0" y="78"/>
                  <a:pt x="0" y="48"/>
                </a:cubicBezTo>
                <a:cubicBezTo>
                  <a:pt x="0" y="24"/>
                  <a:pt x="19" y="0"/>
                  <a:pt x="49" y="0"/>
                </a:cubicBezTo>
                <a:cubicBezTo>
                  <a:pt x="73" y="0"/>
                  <a:pt x="97" y="24"/>
                  <a:pt x="97" y="48"/>
                </a:cubicBezTo>
                <a:cubicBezTo>
                  <a:pt x="97" y="78"/>
                  <a:pt x="73" y="97"/>
                  <a:pt x="49" y="9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22" name="Freeform 1256"/>
          <p:cNvSpPr>
            <a:spLocks noChangeArrowheads="1"/>
          </p:cNvSpPr>
          <p:nvPr/>
        </p:nvSpPr>
        <p:spPr bwMode="auto">
          <a:xfrm>
            <a:off x="4580736" y="5596140"/>
            <a:ext cx="123170" cy="134375"/>
          </a:xfrm>
          <a:custGeom>
            <a:avLst/>
            <a:gdLst>
              <a:gd name="T0" fmla="*/ 49 w 98"/>
              <a:gd name="T1" fmla="*/ 0 h 104"/>
              <a:gd name="T2" fmla="*/ 49 w 98"/>
              <a:gd name="T3" fmla="*/ 0 h 104"/>
              <a:gd name="T4" fmla="*/ 97 w 98"/>
              <a:gd name="T5" fmla="*/ 48 h 104"/>
              <a:gd name="T6" fmla="*/ 49 w 98"/>
              <a:gd name="T7" fmla="*/ 97 h 104"/>
              <a:gd name="T8" fmla="*/ 0 w 98"/>
              <a:gd name="T9" fmla="*/ 48 h 104"/>
              <a:gd name="T10" fmla="*/ 49 w 98"/>
              <a:gd name="T11" fmla="*/ 0 h 104"/>
              <a:gd name="T12" fmla="*/ 49 w 98"/>
              <a:gd name="T13" fmla="*/ 0 h 104"/>
              <a:gd name="T14" fmla="*/ 49 w 98"/>
              <a:gd name="T15" fmla="*/ 0 h 104"/>
              <a:gd name="T16" fmla="*/ 0 w 98"/>
              <a:gd name="T17" fmla="*/ 48 h 104"/>
              <a:gd name="T18" fmla="*/ 49 w 98"/>
              <a:gd name="T19" fmla="*/ 103 h 104"/>
              <a:gd name="T20" fmla="*/ 97 w 98"/>
              <a:gd name="T21" fmla="*/ 48 h 104"/>
              <a:gd name="T22" fmla="*/ 49 w 98"/>
              <a:gd name="T23"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104">
                <a:moveTo>
                  <a:pt x="49" y="0"/>
                </a:moveTo>
                <a:lnTo>
                  <a:pt x="49" y="0"/>
                </a:lnTo>
                <a:cubicBezTo>
                  <a:pt x="73" y="0"/>
                  <a:pt x="97" y="24"/>
                  <a:pt x="97" y="48"/>
                </a:cubicBezTo>
                <a:cubicBezTo>
                  <a:pt x="97" y="78"/>
                  <a:pt x="73" y="97"/>
                  <a:pt x="49" y="97"/>
                </a:cubicBezTo>
                <a:cubicBezTo>
                  <a:pt x="19" y="97"/>
                  <a:pt x="0" y="78"/>
                  <a:pt x="0" y="48"/>
                </a:cubicBezTo>
                <a:cubicBezTo>
                  <a:pt x="0" y="24"/>
                  <a:pt x="19" y="0"/>
                  <a:pt x="49" y="0"/>
                </a:cubicBezTo>
                <a:lnTo>
                  <a:pt x="49" y="0"/>
                </a:lnTo>
                <a:lnTo>
                  <a:pt x="49" y="0"/>
                </a:lnTo>
                <a:cubicBezTo>
                  <a:pt x="19" y="0"/>
                  <a:pt x="0" y="24"/>
                  <a:pt x="0" y="48"/>
                </a:cubicBezTo>
                <a:cubicBezTo>
                  <a:pt x="0" y="78"/>
                  <a:pt x="19" y="103"/>
                  <a:pt x="49" y="103"/>
                </a:cubicBezTo>
                <a:cubicBezTo>
                  <a:pt x="73" y="103"/>
                  <a:pt x="97" y="78"/>
                  <a:pt x="97" y="48"/>
                </a:cubicBezTo>
                <a:cubicBezTo>
                  <a:pt x="97" y="24"/>
                  <a:pt x="73" y="0"/>
                  <a:pt x="4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23" name="Freeform 1257"/>
          <p:cNvSpPr>
            <a:spLocks noChangeArrowheads="1"/>
          </p:cNvSpPr>
          <p:nvPr/>
        </p:nvSpPr>
        <p:spPr bwMode="auto">
          <a:xfrm>
            <a:off x="4020876" y="5976872"/>
            <a:ext cx="123170" cy="123177"/>
          </a:xfrm>
          <a:custGeom>
            <a:avLst/>
            <a:gdLst>
              <a:gd name="T0" fmla="*/ 48 w 98"/>
              <a:gd name="T1" fmla="*/ 96 h 97"/>
              <a:gd name="T2" fmla="*/ 48 w 98"/>
              <a:gd name="T3" fmla="*/ 96 h 97"/>
              <a:gd name="T4" fmla="*/ 0 w 98"/>
              <a:gd name="T5" fmla="*/ 48 h 97"/>
              <a:gd name="T6" fmla="*/ 48 w 98"/>
              <a:gd name="T7" fmla="*/ 0 h 97"/>
              <a:gd name="T8" fmla="*/ 97 w 98"/>
              <a:gd name="T9" fmla="*/ 48 h 97"/>
              <a:gd name="T10" fmla="*/ 48 w 98"/>
              <a:gd name="T11" fmla="*/ 96 h 97"/>
            </a:gdLst>
            <a:ahLst/>
            <a:cxnLst>
              <a:cxn ang="0">
                <a:pos x="T0" y="T1"/>
              </a:cxn>
              <a:cxn ang="0">
                <a:pos x="T2" y="T3"/>
              </a:cxn>
              <a:cxn ang="0">
                <a:pos x="T4" y="T5"/>
              </a:cxn>
              <a:cxn ang="0">
                <a:pos x="T6" y="T7"/>
              </a:cxn>
              <a:cxn ang="0">
                <a:pos x="T8" y="T9"/>
              </a:cxn>
              <a:cxn ang="0">
                <a:pos x="T10" y="T11"/>
              </a:cxn>
            </a:cxnLst>
            <a:rect l="0" t="0" r="r" b="b"/>
            <a:pathLst>
              <a:path w="98" h="97">
                <a:moveTo>
                  <a:pt x="48" y="96"/>
                </a:moveTo>
                <a:lnTo>
                  <a:pt x="48" y="96"/>
                </a:lnTo>
                <a:cubicBezTo>
                  <a:pt x="18" y="96"/>
                  <a:pt x="0" y="72"/>
                  <a:pt x="0" y="48"/>
                </a:cubicBezTo>
                <a:cubicBezTo>
                  <a:pt x="0" y="18"/>
                  <a:pt x="18" y="0"/>
                  <a:pt x="48" y="0"/>
                </a:cubicBezTo>
                <a:cubicBezTo>
                  <a:pt x="72" y="0"/>
                  <a:pt x="97" y="18"/>
                  <a:pt x="97" y="48"/>
                </a:cubicBezTo>
                <a:cubicBezTo>
                  <a:pt x="97" y="72"/>
                  <a:pt x="72" y="96"/>
                  <a:pt x="48" y="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24" name="Freeform 1258"/>
          <p:cNvSpPr>
            <a:spLocks noChangeArrowheads="1"/>
          </p:cNvSpPr>
          <p:nvPr/>
        </p:nvSpPr>
        <p:spPr bwMode="auto">
          <a:xfrm>
            <a:off x="4015275" y="5971272"/>
            <a:ext cx="134368" cy="128774"/>
          </a:xfrm>
          <a:custGeom>
            <a:avLst/>
            <a:gdLst>
              <a:gd name="T0" fmla="*/ 54 w 104"/>
              <a:gd name="T1" fmla="*/ 6 h 103"/>
              <a:gd name="T2" fmla="*/ 54 w 104"/>
              <a:gd name="T3" fmla="*/ 6 h 103"/>
              <a:gd name="T4" fmla="*/ 103 w 104"/>
              <a:gd name="T5" fmla="*/ 54 h 103"/>
              <a:gd name="T6" fmla="*/ 54 w 104"/>
              <a:gd name="T7" fmla="*/ 102 h 103"/>
              <a:gd name="T8" fmla="*/ 6 w 104"/>
              <a:gd name="T9" fmla="*/ 54 h 103"/>
              <a:gd name="T10" fmla="*/ 54 w 104"/>
              <a:gd name="T11" fmla="*/ 6 h 103"/>
              <a:gd name="T12" fmla="*/ 54 w 104"/>
              <a:gd name="T13" fmla="*/ 0 h 103"/>
              <a:gd name="T14" fmla="*/ 54 w 104"/>
              <a:gd name="T15" fmla="*/ 0 h 103"/>
              <a:gd name="T16" fmla="*/ 0 w 104"/>
              <a:gd name="T17" fmla="*/ 54 h 103"/>
              <a:gd name="T18" fmla="*/ 54 w 104"/>
              <a:gd name="T19" fmla="*/ 102 h 103"/>
              <a:gd name="T20" fmla="*/ 103 w 104"/>
              <a:gd name="T21" fmla="*/ 54 h 103"/>
              <a:gd name="T22" fmla="*/ 54 w 104"/>
              <a:gd name="T23" fmla="*/ 0 h 103"/>
              <a:gd name="T24" fmla="*/ 54 w 104"/>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03">
                <a:moveTo>
                  <a:pt x="54" y="6"/>
                </a:moveTo>
                <a:lnTo>
                  <a:pt x="54" y="6"/>
                </a:lnTo>
                <a:cubicBezTo>
                  <a:pt x="78" y="6"/>
                  <a:pt x="103" y="24"/>
                  <a:pt x="103" y="54"/>
                </a:cubicBezTo>
                <a:cubicBezTo>
                  <a:pt x="103" y="78"/>
                  <a:pt x="78" y="102"/>
                  <a:pt x="54" y="102"/>
                </a:cubicBezTo>
                <a:cubicBezTo>
                  <a:pt x="24" y="102"/>
                  <a:pt x="6" y="78"/>
                  <a:pt x="6" y="54"/>
                </a:cubicBezTo>
                <a:cubicBezTo>
                  <a:pt x="6" y="24"/>
                  <a:pt x="24" y="6"/>
                  <a:pt x="54" y="6"/>
                </a:cubicBezTo>
                <a:lnTo>
                  <a:pt x="54" y="0"/>
                </a:lnTo>
                <a:lnTo>
                  <a:pt x="54" y="0"/>
                </a:lnTo>
                <a:cubicBezTo>
                  <a:pt x="24" y="0"/>
                  <a:pt x="0" y="24"/>
                  <a:pt x="0" y="54"/>
                </a:cubicBezTo>
                <a:cubicBezTo>
                  <a:pt x="0" y="78"/>
                  <a:pt x="24" y="102"/>
                  <a:pt x="54" y="102"/>
                </a:cubicBezTo>
                <a:cubicBezTo>
                  <a:pt x="78" y="102"/>
                  <a:pt x="103" y="78"/>
                  <a:pt x="103" y="54"/>
                </a:cubicBezTo>
                <a:cubicBezTo>
                  <a:pt x="103" y="24"/>
                  <a:pt x="78" y="0"/>
                  <a:pt x="54" y="0"/>
                </a:cubicBezTo>
                <a:lnTo>
                  <a:pt x="54"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25" name="Freeform 1259"/>
          <p:cNvSpPr>
            <a:spLocks noChangeArrowheads="1"/>
          </p:cNvSpPr>
          <p:nvPr/>
        </p:nvSpPr>
        <p:spPr bwMode="auto">
          <a:xfrm>
            <a:off x="3970491" y="4409164"/>
            <a:ext cx="123170" cy="123177"/>
          </a:xfrm>
          <a:custGeom>
            <a:avLst/>
            <a:gdLst>
              <a:gd name="T0" fmla="*/ 48 w 97"/>
              <a:gd name="T1" fmla="*/ 96 h 97"/>
              <a:gd name="T2" fmla="*/ 48 w 97"/>
              <a:gd name="T3" fmla="*/ 96 h 97"/>
              <a:gd name="T4" fmla="*/ 0 w 97"/>
              <a:gd name="T5" fmla="*/ 48 h 97"/>
              <a:gd name="T6" fmla="*/ 48 w 97"/>
              <a:gd name="T7" fmla="*/ 0 h 97"/>
              <a:gd name="T8" fmla="*/ 96 w 97"/>
              <a:gd name="T9" fmla="*/ 48 h 97"/>
              <a:gd name="T10" fmla="*/ 48 w 97"/>
              <a:gd name="T11" fmla="*/ 96 h 97"/>
            </a:gdLst>
            <a:ahLst/>
            <a:cxnLst>
              <a:cxn ang="0">
                <a:pos x="T0" y="T1"/>
              </a:cxn>
              <a:cxn ang="0">
                <a:pos x="T2" y="T3"/>
              </a:cxn>
              <a:cxn ang="0">
                <a:pos x="T4" y="T5"/>
              </a:cxn>
              <a:cxn ang="0">
                <a:pos x="T6" y="T7"/>
              </a:cxn>
              <a:cxn ang="0">
                <a:pos x="T8" y="T9"/>
              </a:cxn>
              <a:cxn ang="0">
                <a:pos x="T10" y="T11"/>
              </a:cxn>
            </a:cxnLst>
            <a:rect l="0" t="0" r="r" b="b"/>
            <a:pathLst>
              <a:path w="97" h="97">
                <a:moveTo>
                  <a:pt x="48" y="96"/>
                </a:moveTo>
                <a:lnTo>
                  <a:pt x="48" y="96"/>
                </a:lnTo>
                <a:cubicBezTo>
                  <a:pt x="18" y="96"/>
                  <a:pt x="0" y="72"/>
                  <a:pt x="0" y="48"/>
                </a:cubicBezTo>
                <a:cubicBezTo>
                  <a:pt x="0" y="18"/>
                  <a:pt x="18" y="0"/>
                  <a:pt x="48" y="0"/>
                </a:cubicBezTo>
                <a:cubicBezTo>
                  <a:pt x="72" y="0"/>
                  <a:pt x="96" y="18"/>
                  <a:pt x="96" y="48"/>
                </a:cubicBezTo>
                <a:cubicBezTo>
                  <a:pt x="96" y="72"/>
                  <a:pt x="72" y="96"/>
                  <a:pt x="48" y="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26" name="Freeform 1260"/>
          <p:cNvSpPr>
            <a:spLocks noChangeArrowheads="1"/>
          </p:cNvSpPr>
          <p:nvPr/>
        </p:nvSpPr>
        <p:spPr bwMode="auto">
          <a:xfrm>
            <a:off x="3959293" y="4403564"/>
            <a:ext cx="128767" cy="128774"/>
          </a:xfrm>
          <a:custGeom>
            <a:avLst/>
            <a:gdLst>
              <a:gd name="T0" fmla="*/ 54 w 103"/>
              <a:gd name="T1" fmla="*/ 6 h 103"/>
              <a:gd name="T2" fmla="*/ 54 w 103"/>
              <a:gd name="T3" fmla="*/ 6 h 103"/>
              <a:gd name="T4" fmla="*/ 102 w 103"/>
              <a:gd name="T5" fmla="*/ 54 h 103"/>
              <a:gd name="T6" fmla="*/ 54 w 103"/>
              <a:gd name="T7" fmla="*/ 102 h 103"/>
              <a:gd name="T8" fmla="*/ 6 w 103"/>
              <a:gd name="T9" fmla="*/ 54 h 103"/>
              <a:gd name="T10" fmla="*/ 54 w 103"/>
              <a:gd name="T11" fmla="*/ 6 h 103"/>
              <a:gd name="T12" fmla="*/ 54 w 103"/>
              <a:gd name="T13" fmla="*/ 0 h 103"/>
              <a:gd name="T14" fmla="*/ 54 w 103"/>
              <a:gd name="T15" fmla="*/ 0 h 103"/>
              <a:gd name="T16" fmla="*/ 0 w 103"/>
              <a:gd name="T17" fmla="*/ 54 h 103"/>
              <a:gd name="T18" fmla="*/ 54 w 103"/>
              <a:gd name="T19" fmla="*/ 102 h 103"/>
              <a:gd name="T20" fmla="*/ 102 w 103"/>
              <a:gd name="T21" fmla="*/ 54 h 103"/>
              <a:gd name="T22" fmla="*/ 54 w 103"/>
              <a:gd name="T23" fmla="*/ 0 h 103"/>
              <a:gd name="T24" fmla="*/ 54 w 103"/>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03">
                <a:moveTo>
                  <a:pt x="54" y="6"/>
                </a:moveTo>
                <a:lnTo>
                  <a:pt x="54" y="6"/>
                </a:lnTo>
                <a:cubicBezTo>
                  <a:pt x="78" y="6"/>
                  <a:pt x="102" y="24"/>
                  <a:pt x="102" y="54"/>
                </a:cubicBezTo>
                <a:cubicBezTo>
                  <a:pt x="102" y="78"/>
                  <a:pt x="78" y="102"/>
                  <a:pt x="54" y="102"/>
                </a:cubicBezTo>
                <a:cubicBezTo>
                  <a:pt x="24" y="102"/>
                  <a:pt x="6" y="78"/>
                  <a:pt x="6" y="54"/>
                </a:cubicBezTo>
                <a:cubicBezTo>
                  <a:pt x="6" y="24"/>
                  <a:pt x="24" y="6"/>
                  <a:pt x="54" y="6"/>
                </a:cubicBezTo>
                <a:lnTo>
                  <a:pt x="54" y="0"/>
                </a:lnTo>
                <a:lnTo>
                  <a:pt x="54" y="0"/>
                </a:lnTo>
                <a:cubicBezTo>
                  <a:pt x="24" y="0"/>
                  <a:pt x="0" y="24"/>
                  <a:pt x="0" y="54"/>
                </a:cubicBezTo>
                <a:cubicBezTo>
                  <a:pt x="0" y="78"/>
                  <a:pt x="24" y="102"/>
                  <a:pt x="54" y="102"/>
                </a:cubicBezTo>
                <a:cubicBezTo>
                  <a:pt x="78" y="102"/>
                  <a:pt x="102" y="78"/>
                  <a:pt x="102" y="54"/>
                </a:cubicBezTo>
                <a:cubicBezTo>
                  <a:pt x="102" y="24"/>
                  <a:pt x="78" y="0"/>
                  <a:pt x="54" y="0"/>
                </a:cubicBezTo>
                <a:lnTo>
                  <a:pt x="54"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27" name="Freeform 1261"/>
          <p:cNvSpPr>
            <a:spLocks noChangeArrowheads="1"/>
          </p:cNvSpPr>
          <p:nvPr/>
        </p:nvSpPr>
        <p:spPr bwMode="auto">
          <a:xfrm>
            <a:off x="3433026" y="5988067"/>
            <a:ext cx="145562" cy="145573"/>
          </a:xfrm>
          <a:custGeom>
            <a:avLst/>
            <a:gdLst>
              <a:gd name="T0" fmla="*/ 55 w 116"/>
              <a:gd name="T1" fmla="*/ 114 h 115"/>
              <a:gd name="T2" fmla="*/ 55 w 116"/>
              <a:gd name="T3" fmla="*/ 114 h 115"/>
              <a:gd name="T4" fmla="*/ 0 w 116"/>
              <a:gd name="T5" fmla="*/ 60 h 115"/>
              <a:gd name="T6" fmla="*/ 55 w 116"/>
              <a:gd name="T7" fmla="*/ 0 h 115"/>
              <a:gd name="T8" fmla="*/ 115 w 116"/>
              <a:gd name="T9" fmla="*/ 60 h 115"/>
              <a:gd name="T10" fmla="*/ 55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55" y="114"/>
                </a:moveTo>
                <a:lnTo>
                  <a:pt x="55" y="114"/>
                </a:lnTo>
                <a:cubicBezTo>
                  <a:pt x="24" y="114"/>
                  <a:pt x="0" y="90"/>
                  <a:pt x="0" y="60"/>
                </a:cubicBezTo>
                <a:cubicBezTo>
                  <a:pt x="0" y="24"/>
                  <a:pt x="24" y="0"/>
                  <a:pt x="55" y="0"/>
                </a:cubicBezTo>
                <a:cubicBezTo>
                  <a:pt x="85" y="0"/>
                  <a:pt x="115" y="24"/>
                  <a:pt x="115" y="60"/>
                </a:cubicBezTo>
                <a:cubicBezTo>
                  <a:pt x="115" y="90"/>
                  <a:pt x="85" y="114"/>
                  <a:pt x="55"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28" name="Freeform 1262"/>
          <p:cNvSpPr>
            <a:spLocks noChangeArrowheads="1"/>
          </p:cNvSpPr>
          <p:nvPr/>
        </p:nvSpPr>
        <p:spPr bwMode="auto">
          <a:xfrm>
            <a:off x="3421828" y="5988067"/>
            <a:ext cx="156760" cy="145573"/>
          </a:xfrm>
          <a:custGeom>
            <a:avLst/>
            <a:gdLst>
              <a:gd name="T0" fmla="*/ 61 w 122"/>
              <a:gd name="T1" fmla="*/ 0 h 115"/>
              <a:gd name="T2" fmla="*/ 61 w 122"/>
              <a:gd name="T3" fmla="*/ 0 h 115"/>
              <a:gd name="T4" fmla="*/ 115 w 122"/>
              <a:gd name="T5" fmla="*/ 60 h 115"/>
              <a:gd name="T6" fmla="*/ 61 w 122"/>
              <a:gd name="T7" fmla="*/ 114 h 115"/>
              <a:gd name="T8" fmla="*/ 6 w 122"/>
              <a:gd name="T9" fmla="*/ 60 h 115"/>
              <a:gd name="T10" fmla="*/ 61 w 122"/>
              <a:gd name="T11" fmla="*/ 0 h 115"/>
              <a:gd name="T12" fmla="*/ 61 w 122"/>
              <a:gd name="T13" fmla="*/ 0 h 115"/>
              <a:gd name="T14" fmla="*/ 61 w 122"/>
              <a:gd name="T15" fmla="*/ 0 h 115"/>
              <a:gd name="T16" fmla="*/ 0 w 122"/>
              <a:gd name="T17" fmla="*/ 60 h 115"/>
              <a:gd name="T18" fmla="*/ 61 w 122"/>
              <a:gd name="T19" fmla="*/ 114 h 115"/>
              <a:gd name="T20" fmla="*/ 121 w 122"/>
              <a:gd name="T21" fmla="*/ 60 h 115"/>
              <a:gd name="T22" fmla="*/ 61 w 122"/>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15">
                <a:moveTo>
                  <a:pt x="61" y="0"/>
                </a:moveTo>
                <a:lnTo>
                  <a:pt x="61" y="0"/>
                </a:lnTo>
                <a:cubicBezTo>
                  <a:pt x="91" y="0"/>
                  <a:pt x="115" y="30"/>
                  <a:pt x="115" y="60"/>
                </a:cubicBezTo>
                <a:cubicBezTo>
                  <a:pt x="115" y="90"/>
                  <a:pt x="91" y="114"/>
                  <a:pt x="61" y="114"/>
                </a:cubicBezTo>
                <a:cubicBezTo>
                  <a:pt x="30" y="114"/>
                  <a:pt x="6" y="90"/>
                  <a:pt x="6" y="60"/>
                </a:cubicBezTo>
                <a:cubicBezTo>
                  <a:pt x="6" y="30"/>
                  <a:pt x="30" y="0"/>
                  <a:pt x="61" y="0"/>
                </a:cubicBezTo>
                <a:lnTo>
                  <a:pt x="61" y="0"/>
                </a:lnTo>
                <a:lnTo>
                  <a:pt x="61" y="0"/>
                </a:lnTo>
                <a:cubicBezTo>
                  <a:pt x="30" y="0"/>
                  <a:pt x="0" y="24"/>
                  <a:pt x="0" y="60"/>
                </a:cubicBezTo>
                <a:cubicBezTo>
                  <a:pt x="0" y="90"/>
                  <a:pt x="30" y="114"/>
                  <a:pt x="61" y="114"/>
                </a:cubicBezTo>
                <a:cubicBezTo>
                  <a:pt x="91" y="114"/>
                  <a:pt x="121" y="90"/>
                  <a:pt x="121" y="60"/>
                </a:cubicBezTo>
                <a:cubicBezTo>
                  <a:pt x="121" y="24"/>
                  <a:pt x="91" y="0"/>
                  <a:pt x="6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29" name="Freeform 1263"/>
          <p:cNvSpPr>
            <a:spLocks noChangeArrowheads="1"/>
          </p:cNvSpPr>
          <p:nvPr/>
        </p:nvSpPr>
        <p:spPr bwMode="auto">
          <a:xfrm>
            <a:off x="5224576" y="7505389"/>
            <a:ext cx="145562" cy="145573"/>
          </a:xfrm>
          <a:custGeom>
            <a:avLst/>
            <a:gdLst>
              <a:gd name="T0" fmla="*/ 60 w 116"/>
              <a:gd name="T1" fmla="*/ 115 h 116"/>
              <a:gd name="T2" fmla="*/ 60 w 116"/>
              <a:gd name="T3" fmla="*/ 115 h 116"/>
              <a:gd name="T4" fmla="*/ 0 w 116"/>
              <a:gd name="T5" fmla="*/ 61 h 116"/>
              <a:gd name="T6" fmla="*/ 60 w 116"/>
              <a:gd name="T7" fmla="*/ 0 h 116"/>
              <a:gd name="T8" fmla="*/ 115 w 116"/>
              <a:gd name="T9" fmla="*/ 61 h 116"/>
              <a:gd name="T10" fmla="*/ 60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60" y="115"/>
                </a:moveTo>
                <a:lnTo>
                  <a:pt x="60" y="115"/>
                </a:lnTo>
                <a:cubicBezTo>
                  <a:pt x="30" y="115"/>
                  <a:pt x="0" y="91"/>
                  <a:pt x="0" y="61"/>
                </a:cubicBezTo>
                <a:cubicBezTo>
                  <a:pt x="0" y="30"/>
                  <a:pt x="30" y="0"/>
                  <a:pt x="60" y="0"/>
                </a:cubicBezTo>
                <a:cubicBezTo>
                  <a:pt x="91" y="0"/>
                  <a:pt x="115" y="30"/>
                  <a:pt x="115" y="61"/>
                </a:cubicBezTo>
                <a:cubicBezTo>
                  <a:pt x="115" y="91"/>
                  <a:pt x="91" y="115"/>
                  <a:pt x="60"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30" name="Freeform 1264"/>
          <p:cNvSpPr>
            <a:spLocks noChangeArrowheads="1"/>
          </p:cNvSpPr>
          <p:nvPr/>
        </p:nvSpPr>
        <p:spPr bwMode="auto">
          <a:xfrm>
            <a:off x="5224576" y="7505386"/>
            <a:ext cx="145562" cy="156771"/>
          </a:xfrm>
          <a:custGeom>
            <a:avLst/>
            <a:gdLst>
              <a:gd name="T0" fmla="*/ 60 w 116"/>
              <a:gd name="T1" fmla="*/ 6 h 122"/>
              <a:gd name="T2" fmla="*/ 60 w 116"/>
              <a:gd name="T3" fmla="*/ 6 h 122"/>
              <a:gd name="T4" fmla="*/ 115 w 116"/>
              <a:gd name="T5" fmla="*/ 61 h 122"/>
              <a:gd name="T6" fmla="*/ 60 w 116"/>
              <a:gd name="T7" fmla="*/ 115 h 122"/>
              <a:gd name="T8" fmla="*/ 0 w 116"/>
              <a:gd name="T9" fmla="*/ 61 h 122"/>
              <a:gd name="T10" fmla="*/ 60 w 116"/>
              <a:gd name="T11" fmla="*/ 6 h 122"/>
              <a:gd name="T12" fmla="*/ 60 w 116"/>
              <a:gd name="T13" fmla="*/ 0 h 122"/>
              <a:gd name="T14" fmla="*/ 60 w 116"/>
              <a:gd name="T15" fmla="*/ 0 h 122"/>
              <a:gd name="T16" fmla="*/ 0 w 116"/>
              <a:gd name="T17" fmla="*/ 61 h 122"/>
              <a:gd name="T18" fmla="*/ 60 w 116"/>
              <a:gd name="T19" fmla="*/ 121 h 122"/>
              <a:gd name="T20" fmla="*/ 115 w 116"/>
              <a:gd name="T21" fmla="*/ 61 h 122"/>
              <a:gd name="T22" fmla="*/ 60 w 116"/>
              <a:gd name="T23" fmla="*/ 0 h 122"/>
              <a:gd name="T24" fmla="*/ 60 w 116"/>
              <a:gd name="T25"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22">
                <a:moveTo>
                  <a:pt x="60" y="6"/>
                </a:moveTo>
                <a:lnTo>
                  <a:pt x="60" y="6"/>
                </a:lnTo>
                <a:cubicBezTo>
                  <a:pt x="91" y="6"/>
                  <a:pt x="115" y="30"/>
                  <a:pt x="115" y="61"/>
                </a:cubicBezTo>
                <a:cubicBezTo>
                  <a:pt x="115" y="91"/>
                  <a:pt x="91" y="115"/>
                  <a:pt x="60" y="115"/>
                </a:cubicBezTo>
                <a:cubicBezTo>
                  <a:pt x="30" y="115"/>
                  <a:pt x="0" y="91"/>
                  <a:pt x="0" y="61"/>
                </a:cubicBezTo>
                <a:cubicBezTo>
                  <a:pt x="0" y="30"/>
                  <a:pt x="30" y="6"/>
                  <a:pt x="60" y="6"/>
                </a:cubicBezTo>
                <a:lnTo>
                  <a:pt x="60" y="0"/>
                </a:lnTo>
                <a:lnTo>
                  <a:pt x="60" y="0"/>
                </a:lnTo>
                <a:cubicBezTo>
                  <a:pt x="24" y="0"/>
                  <a:pt x="0" y="30"/>
                  <a:pt x="0" y="61"/>
                </a:cubicBezTo>
                <a:cubicBezTo>
                  <a:pt x="0" y="91"/>
                  <a:pt x="24" y="121"/>
                  <a:pt x="60" y="121"/>
                </a:cubicBezTo>
                <a:cubicBezTo>
                  <a:pt x="91" y="121"/>
                  <a:pt x="115" y="91"/>
                  <a:pt x="115" y="61"/>
                </a:cubicBezTo>
                <a:cubicBezTo>
                  <a:pt x="115" y="30"/>
                  <a:pt x="91" y="0"/>
                  <a:pt x="60" y="0"/>
                </a:cubicBezTo>
                <a:lnTo>
                  <a:pt x="60"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31" name="Freeform 1265"/>
          <p:cNvSpPr>
            <a:spLocks noChangeArrowheads="1"/>
          </p:cNvSpPr>
          <p:nvPr/>
        </p:nvSpPr>
        <p:spPr bwMode="auto">
          <a:xfrm>
            <a:off x="5767638" y="8154868"/>
            <a:ext cx="145562" cy="145573"/>
          </a:xfrm>
          <a:custGeom>
            <a:avLst/>
            <a:gdLst>
              <a:gd name="T0" fmla="*/ 54 w 115"/>
              <a:gd name="T1" fmla="*/ 115 h 116"/>
              <a:gd name="T2" fmla="*/ 54 w 115"/>
              <a:gd name="T3" fmla="*/ 115 h 116"/>
              <a:gd name="T4" fmla="*/ 0 w 115"/>
              <a:gd name="T5" fmla="*/ 54 h 116"/>
              <a:gd name="T6" fmla="*/ 54 w 115"/>
              <a:gd name="T7" fmla="*/ 0 h 116"/>
              <a:gd name="T8" fmla="*/ 114 w 115"/>
              <a:gd name="T9" fmla="*/ 54 h 116"/>
              <a:gd name="T10" fmla="*/ 54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54" y="115"/>
                </a:moveTo>
                <a:lnTo>
                  <a:pt x="54" y="115"/>
                </a:lnTo>
                <a:cubicBezTo>
                  <a:pt x="24" y="115"/>
                  <a:pt x="0" y="91"/>
                  <a:pt x="0" y="54"/>
                </a:cubicBezTo>
                <a:cubicBezTo>
                  <a:pt x="0" y="24"/>
                  <a:pt x="24" y="0"/>
                  <a:pt x="54" y="0"/>
                </a:cubicBezTo>
                <a:cubicBezTo>
                  <a:pt x="90" y="0"/>
                  <a:pt x="114" y="24"/>
                  <a:pt x="114" y="54"/>
                </a:cubicBezTo>
                <a:cubicBezTo>
                  <a:pt x="114" y="91"/>
                  <a:pt x="90" y="115"/>
                  <a:pt x="54"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32" name="Freeform 1266"/>
          <p:cNvSpPr>
            <a:spLocks noChangeArrowheads="1"/>
          </p:cNvSpPr>
          <p:nvPr/>
        </p:nvSpPr>
        <p:spPr bwMode="auto">
          <a:xfrm>
            <a:off x="5767638" y="8154868"/>
            <a:ext cx="145562" cy="145573"/>
          </a:xfrm>
          <a:custGeom>
            <a:avLst/>
            <a:gdLst>
              <a:gd name="T0" fmla="*/ 54 w 115"/>
              <a:gd name="T1" fmla="*/ 0 h 116"/>
              <a:gd name="T2" fmla="*/ 54 w 115"/>
              <a:gd name="T3" fmla="*/ 0 h 116"/>
              <a:gd name="T4" fmla="*/ 114 w 115"/>
              <a:gd name="T5" fmla="*/ 54 h 116"/>
              <a:gd name="T6" fmla="*/ 54 w 115"/>
              <a:gd name="T7" fmla="*/ 115 h 116"/>
              <a:gd name="T8" fmla="*/ 0 w 115"/>
              <a:gd name="T9" fmla="*/ 54 h 116"/>
              <a:gd name="T10" fmla="*/ 54 w 115"/>
              <a:gd name="T11" fmla="*/ 0 h 116"/>
              <a:gd name="T12" fmla="*/ 54 w 115"/>
              <a:gd name="T13" fmla="*/ 0 h 116"/>
              <a:gd name="T14" fmla="*/ 54 w 115"/>
              <a:gd name="T15" fmla="*/ 0 h 116"/>
              <a:gd name="T16" fmla="*/ 0 w 115"/>
              <a:gd name="T17" fmla="*/ 54 h 116"/>
              <a:gd name="T18" fmla="*/ 54 w 115"/>
              <a:gd name="T19" fmla="*/ 115 h 116"/>
              <a:gd name="T20" fmla="*/ 114 w 115"/>
              <a:gd name="T21" fmla="*/ 54 h 116"/>
              <a:gd name="T22" fmla="*/ 54 w 115"/>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6">
                <a:moveTo>
                  <a:pt x="54" y="0"/>
                </a:moveTo>
                <a:lnTo>
                  <a:pt x="54" y="0"/>
                </a:lnTo>
                <a:cubicBezTo>
                  <a:pt x="84" y="0"/>
                  <a:pt x="114" y="24"/>
                  <a:pt x="114" y="54"/>
                </a:cubicBezTo>
                <a:cubicBezTo>
                  <a:pt x="114" y="91"/>
                  <a:pt x="84" y="115"/>
                  <a:pt x="54" y="115"/>
                </a:cubicBezTo>
                <a:cubicBezTo>
                  <a:pt x="24" y="115"/>
                  <a:pt x="0" y="91"/>
                  <a:pt x="0" y="54"/>
                </a:cubicBezTo>
                <a:cubicBezTo>
                  <a:pt x="0" y="24"/>
                  <a:pt x="24" y="0"/>
                  <a:pt x="54" y="0"/>
                </a:cubicBezTo>
                <a:lnTo>
                  <a:pt x="54" y="0"/>
                </a:lnTo>
                <a:lnTo>
                  <a:pt x="54" y="0"/>
                </a:lnTo>
                <a:cubicBezTo>
                  <a:pt x="24" y="0"/>
                  <a:pt x="0" y="24"/>
                  <a:pt x="0" y="54"/>
                </a:cubicBezTo>
                <a:cubicBezTo>
                  <a:pt x="0" y="91"/>
                  <a:pt x="24" y="115"/>
                  <a:pt x="54" y="115"/>
                </a:cubicBezTo>
                <a:cubicBezTo>
                  <a:pt x="90" y="115"/>
                  <a:pt x="114" y="91"/>
                  <a:pt x="114" y="54"/>
                </a:cubicBezTo>
                <a:cubicBezTo>
                  <a:pt x="114" y="24"/>
                  <a:pt x="90" y="0"/>
                  <a:pt x="5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33" name="Freeform 1267"/>
          <p:cNvSpPr>
            <a:spLocks noChangeArrowheads="1"/>
          </p:cNvSpPr>
          <p:nvPr/>
        </p:nvSpPr>
        <p:spPr bwMode="auto">
          <a:xfrm>
            <a:off x="5689256" y="8826743"/>
            <a:ext cx="145562" cy="145573"/>
          </a:xfrm>
          <a:custGeom>
            <a:avLst/>
            <a:gdLst>
              <a:gd name="T0" fmla="*/ 61 w 116"/>
              <a:gd name="T1" fmla="*/ 115 h 116"/>
              <a:gd name="T2" fmla="*/ 61 w 116"/>
              <a:gd name="T3" fmla="*/ 115 h 116"/>
              <a:gd name="T4" fmla="*/ 0 w 116"/>
              <a:gd name="T5" fmla="*/ 54 h 116"/>
              <a:gd name="T6" fmla="*/ 61 w 116"/>
              <a:gd name="T7" fmla="*/ 0 h 116"/>
              <a:gd name="T8" fmla="*/ 115 w 116"/>
              <a:gd name="T9" fmla="*/ 54 h 116"/>
              <a:gd name="T10" fmla="*/ 61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61" y="115"/>
                </a:moveTo>
                <a:lnTo>
                  <a:pt x="61" y="115"/>
                </a:lnTo>
                <a:cubicBezTo>
                  <a:pt x="24" y="115"/>
                  <a:pt x="0" y="85"/>
                  <a:pt x="0" y="54"/>
                </a:cubicBezTo>
                <a:cubicBezTo>
                  <a:pt x="0" y="24"/>
                  <a:pt x="24" y="0"/>
                  <a:pt x="61" y="0"/>
                </a:cubicBezTo>
                <a:cubicBezTo>
                  <a:pt x="91" y="0"/>
                  <a:pt x="115" y="24"/>
                  <a:pt x="115" y="54"/>
                </a:cubicBezTo>
                <a:cubicBezTo>
                  <a:pt x="115" y="85"/>
                  <a:pt x="91" y="115"/>
                  <a:pt x="61"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34" name="Freeform 1268"/>
          <p:cNvSpPr>
            <a:spLocks noChangeArrowheads="1"/>
          </p:cNvSpPr>
          <p:nvPr/>
        </p:nvSpPr>
        <p:spPr bwMode="auto">
          <a:xfrm>
            <a:off x="5689256" y="8821139"/>
            <a:ext cx="145562" cy="156771"/>
          </a:xfrm>
          <a:custGeom>
            <a:avLst/>
            <a:gdLst>
              <a:gd name="T0" fmla="*/ 61 w 116"/>
              <a:gd name="T1" fmla="*/ 6 h 122"/>
              <a:gd name="T2" fmla="*/ 61 w 116"/>
              <a:gd name="T3" fmla="*/ 6 h 122"/>
              <a:gd name="T4" fmla="*/ 115 w 116"/>
              <a:gd name="T5" fmla="*/ 60 h 122"/>
              <a:gd name="T6" fmla="*/ 61 w 116"/>
              <a:gd name="T7" fmla="*/ 115 h 122"/>
              <a:gd name="T8" fmla="*/ 0 w 116"/>
              <a:gd name="T9" fmla="*/ 60 h 122"/>
              <a:gd name="T10" fmla="*/ 61 w 116"/>
              <a:gd name="T11" fmla="*/ 6 h 122"/>
              <a:gd name="T12" fmla="*/ 61 w 116"/>
              <a:gd name="T13" fmla="*/ 0 h 122"/>
              <a:gd name="T14" fmla="*/ 61 w 116"/>
              <a:gd name="T15" fmla="*/ 0 h 122"/>
              <a:gd name="T16" fmla="*/ 0 w 116"/>
              <a:gd name="T17" fmla="*/ 60 h 122"/>
              <a:gd name="T18" fmla="*/ 61 w 116"/>
              <a:gd name="T19" fmla="*/ 121 h 122"/>
              <a:gd name="T20" fmla="*/ 115 w 116"/>
              <a:gd name="T21" fmla="*/ 60 h 122"/>
              <a:gd name="T22" fmla="*/ 61 w 116"/>
              <a:gd name="T23" fmla="*/ 0 h 122"/>
              <a:gd name="T24" fmla="*/ 61 w 116"/>
              <a:gd name="T25"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22">
                <a:moveTo>
                  <a:pt x="61" y="6"/>
                </a:moveTo>
                <a:lnTo>
                  <a:pt x="61" y="6"/>
                </a:lnTo>
                <a:cubicBezTo>
                  <a:pt x="91" y="6"/>
                  <a:pt x="115" y="30"/>
                  <a:pt x="115" y="60"/>
                </a:cubicBezTo>
                <a:cubicBezTo>
                  <a:pt x="115" y="91"/>
                  <a:pt x="91" y="115"/>
                  <a:pt x="61" y="115"/>
                </a:cubicBezTo>
                <a:cubicBezTo>
                  <a:pt x="24" y="115"/>
                  <a:pt x="0" y="91"/>
                  <a:pt x="0" y="60"/>
                </a:cubicBezTo>
                <a:cubicBezTo>
                  <a:pt x="0" y="30"/>
                  <a:pt x="24" y="6"/>
                  <a:pt x="61" y="6"/>
                </a:cubicBezTo>
                <a:lnTo>
                  <a:pt x="61" y="0"/>
                </a:lnTo>
                <a:lnTo>
                  <a:pt x="61" y="0"/>
                </a:lnTo>
                <a:cubicBezTo>
                  <a:pt x="24" y="0"/>
                  <a:pt x="0" y="30"/>
                  <a:pt x="0" y="60"/>
                </a:cubicBezTo>
                <a:cubicBezTo>
                  <a:pt x="0" y="91"/>
                  <a:pt x="24" y="121"/>
                  <a:pt x="61" y="121"/>
                </a:cubicBezTo>
                <a:cubicBezTo>
                  <a:pt x="91" y="121"/>
                  <a:pt x="115" y="91"/>
                  <a:pt x="115" y="60"/>
                </a:cubicBezTo>
                <a:cubicBezTo>
                  <a:pt x="115" y="30"/>
                  <a:pt x="91" y="0"/>
                  <a:pt x="61" y="0"/>
                </a:cubicBezTo>
                <a:lnTo>
                  <a:pt x="61"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35" name="Freeform 1269"/>
          <p:cNvSpPr>
            <a:spLocks noChangeArrowheads="1"/>
          </p:cNvSpPr>
          <p:nvPr/>
        </p:nvSpPr>
        <p:spPr bwMode="auto">
          <a:xfrm>
            <a:off x="5834822" y="9151483"/>
            <a:ext cx="145562" cy="145573"/>
          </a:xfrm>
          <a:custGeom>
            <a:avLst/>
            <a:gdLst>
              <a:gd name="T0" fmla="*/ 60 w 116"/>
              <a:gd name="T1" fmla="*/ 114 h 115"/>
              <a:gd name="T2" fmla="*/ 60 w 116"/>
              <a:gd name="T3" fmla="*/ 114 h 115"/>
              <a:gd name="T4" fmla="*/ 0 w 116"/>
              <a:gd name="T5" fmla="*/ 60 h 115"/>
              <a:gd name="T6" fmla="*/ 60 w 116"/>
              <a:gd name="T7" fmla="*/ 0 h 115"/>
              <a:gd name="T8" fmla="*/ 115 w 116"/>
              <a:gd name="T9" fmla="*/ 60 h 115"/>
              <a:gd name="T10" fmla="*/ 60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60" y="114"/>
                </a:moveTo>
                <a:lnTo>
                  <a:pt x="60" y="114"/>
                </a:lnTo>
                <a:cubicBezTo>
                  <a:pt x="30" y="114"/>
                  <a:pt x="0" y="90"/>
                  <a:pt x="0" y="60"/>
                </a:cubicBezTo>
                <a:cubicBezTo>
                  <a:pt x="0" y="30"/>
                  <a:pt x="30" y="0"/>
                  <a:pt x="60" y="0"/>
                </a:cubicBezTo>
                <a:cubicBezTo>
                  <a:pt x="90" y="0"/>
                  <a:pt x="115" y="30"/>
                  <a:pt x="115" y="60"/>
                </a:cubicBezTo>
                <a:cubicBezTo>
                  <a:pt x="115" y="90"/>
                  <a:pt x="90" y="114"/>
                  <a:pt x="60"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36" name="Freeform 1270"/>
          <p:cNvSpPr>
            <a:spLocks noChangeArrowheads="1"/>
          </p:cNvSpPr>
          <p:nvPr/>
        </p:nvSpPr>
        <p:spPr bwMode="auto">
          <a:xfrm>
            <a:off x="5834818" y="9151479"/>
            <a:ext cx="156760" cy="151170"/>
          </a:xfrm>
          <a:custGeom>
            <a:avLst/>
            <a:gdLst>
              <a:gd name="T0" fmla="*/ 60 w 122"/>
              <a:gd name="T1" fmla="*/ 5 h 121"/>
              <a:gd name="T2" fmla="*/ 60 w 122"/>
              <a:gd name="T3" fmla="*/ 5 h 121"/>
              <a:gd name="T4" fmla="*/ 115 w 122"/>
              <a:gd name="T5" fmla="*/ 60 h 121"/>
              <a:gd name="T6" fmla="*/ 60 w 122"/>
              <a:gd name="T7" fmla="*/ 114 h 121"/>
              <a:gd name="T8" fmla="*/ 6 w 122"/>
              <a:gd name="T9" fmla="*/ 60 h 121"/>
              <a:gd name="T10" fmla="*/ 60 w 122"/>
              <a:gd name="T11" fmla="*/ 5 h 121"/>
              <a:gd name="T12" fmla="*/ 60 w 122"/>
              <a:gd name="T13" fmla="*/ 0 h 121"/>
              <a:gd name="T14" fmla="*/ 60 w 122"/>
              <a:gd name="T15" fmla="*/ 0 h 121"/>
              <a:gd name="T16" fmla="*/ 0 w 122"/>
              <a:gd name="T17" fmla="*/ 60 h 121"/>
              <a:gd name="T18" fmla="*/ 60 w 122"/>
              <a:gd name="T19" fmla="*/ 120 h 121"/>
              <a:gd name="T20" fmla="*/ 121 w 122"/>
              <a:gd name="T21" fmla="*/ 60 h 121"/>
              <a:gd name="T22" fmla="*/ 60 w 122"/>
              <a:gd name="T23" fmla="*/ 0 h 121"/>
              <a:gd name="T24" fmla="*/ 60 w 122"/>
              <a:gd name="T25" fmla="*/ 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2" h="121">
                <a:moveTo>
                  <a:pt x="60" y="5"/>
                </a:moveTo>
                <a:lnTo>
                  <a:pt x="60" y="5"/>
                </a:lnTo>
                <a:cubicBezTo>
                  <a:pt x="90" y="5"/>
                  <a:pt x="115" y="30"/>
                  <a:pt x="115" y="60"/>
                </a:cubicBezTo>
                <a:cubicBezTo>
                  <a:pt x="115" y="90"/>
                  <a:pt x="90" y="114"/>
                  <a:pt x="60" y="114"/>
                </a:cubicBezTo>
                <a:cubicBezTo>
                  <a:pt x="30" y="114"/>
                  <a:pt x="6" y="90"/>
                  <a:pt x="6" y="60"/>
                </a:cubicBezTo>
                <a:cubicBezTo>
                  <a:pt x="6" y="30"/>
                  <a:pt x="30" y="5"/>
                  <a:pt x="60" y="5"/>
                </a:cubicBezTo>
                <a:lnTo>
                  <a:pt x="60" y="0"/>
                </a:lnTo>
                <a:lnTo>
                  <a:pt x="60" y="0"/>
                </a:lnTo>
                <a:cubicBezTo>
                  <a:pt x="30" y="0"/>
                  <a:pt x="0" y="30"/>
                  <a:pt x="0" y="60"/>
                </a:cubicBezTo>
                <a:cubicBezTo>
                  <a:pt x="0" y="90"/>
                  <a:pt x="30" y="120"/>
                  <a:pt x="60" y="120"/>
                </a:cubicBezTo>
                <a:cubicBezTo>
                  <a:pt x="90" y="120"/>
                  <a:pt x="121" y="90"/>
                  <a:pt x="121" y="60"/>
                </a:cubicBezTo>
                <a:cubicBezTo>
                  <a:pt x="121" y="30"/>
                  <a:pt x="90" y="0"/>
                  <a:pt x="60" y="0"/>
                </a:cubicBezTo>
                <a:lnTo>
                  <a:pt x="60" y="5"/>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37" name="Freeform 1271"/>
          <p:cNvSpPr>
            <a:spLocks noChangeArrowheads="1"/>
          </p:cNvSpPr>
          <p:nvPr/>
        </p:nvSpPr>
        <p:spPr bwMode="auto">
          <a:xfrm>
            <a:off x="5045420" y="9257861"/>
            <a:ext cx="145562" cy="145573"/>
          </a:xfrm>
          <a:custGeom>
            <a:avLst/>
            <a:gdLst>
              <a:gd name="T0" fmla="*/ 55 w 116"/>
              <a:gd name="T1" fmla="*/ 114 h 115"/>
              <a:gd name="T2" fmla="*/ 55 w 116"/>
              <a:gd name="T3" fmla="*/ 114 h 115"/>
              <a:gd name="T4" fmla="*/ 0 w 116"/>
              <a:gd name="T5" fmla="*/ 60 h 115"/>
              <a:gd name="T6" fmla="*/ 55 w 116"/>
              <a:gd name="T7" fmla="*/ 0 h 115"/>
              <a:gd name="T8" fmla="*/ 115 w 116"/>
              <a:gd name="T9" fmla="*/ 60 h 115"/>
              <a:gd name="T10" fmla="*/ 55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55" y="114"/>
                </a:moveTo>
                <a:lnTo>
                  <a:pt x="55" y="114"/>
                </a:lnTo>
                <a:cubicBezTo>
                  <a:pt x="25" y="114"/>
                  <a:pt x="0" y="90"/>
                  <a:pt x="0" y="60"/>
                </a:cubicBezTo>
                <a:cubicBezTo>
                  <a:pt x="0" y="30"/>
                  <a:pt x="25" y="0"/>
                  <a:pt x="55" y="0"/>
                </a:cubicBezTo>
                <a:cubicBezTo>
                  <a:pt x="85" y="0"/>
                  <a:pt x="115" y="30"/>
                  <a:pt x="115" y="60"/>
                </a:cubicBezTo>
                <a:cubicBezTo>
                  <a:pt x="115" y="90"/>
                  <a:pt x="85" y="114"/>
                  <a:pt x="55"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38" name="Freeform 1272"/>
          <p:cNvSpPr>
            <a:spLocks noChangeArrowheads="1"/>
          </p:cNvSpPr>
          <p:nvPr/>
        </p:nvSpPr>
        <p:spPr bwMode="auto">
          <a:xfrm>
            <a:off x="5039819" y="9257861"/>
            <a:ext cx="156760" cy="145573"/>
          </a:xfrm>
          <a:custGeom>
            <a:avLst/>
            <a:gdLst>
              <a:gd name="T0" fmla="*/ 61 w 122"/>
              <a:gd name="T1" fmla="*/ 0 h 115"/>
              <a:gd name="T2" fmla="*/ 61 w 122"/>
              <a:gd name="T3" fmla="*/ 0 h 115"/>
              <a:gd name="T4" fmla="*/ 115 w 122"/>
              <a:gd name="T5" fmla="*/ 60 h 115"/>
              <a:gd name="T6" fmla="*/ 61 w 122"/>
              <a:gd name="T7" fmla="*/ 114 h 115"/>
              <a:gd name="T8" fmla="*/ 6 w 122"/>
              <a:gd name="T9" fmla="*/ 60 h 115"/>
              <a:gd name="T10" fmla="*/ 61 w 122"/>
              <a:gd name="T11" fmla="*/ 0 h 115"/>
              <a:gd name="T12" fmla="*/ 61 w 122"/>
              <a:gd name="T13" fmla="*/ 0 h 115"/>
              <a:gd name="T14" fmla="*/ 61 w 122"/>
              <a:gd name="T15" fmla="*/ 0 h 115"/>
              <a:gd name="T16" fmla="*/ 0 w 122"/>
              <a:gd name="T17" fmla="*/ 60 h 115"/>
              <a:gd name="T18" fmla="*/ 61 w 122"/>
              <a:gd name="T19" fmla="*/ 114 h 115"/>
              <a:gd name="T20" fmla="*/ 121 w 122"/>
              <a:gd name="T21" fmla="*/ 60 h 115"/>
              <a:gd name="T22" fmla="*/ 61 w 122"/>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15">
                <a:moveTo>
                  <a:pt x="61" y="0"/>
                </a:moveTo>
                <a:lnTo>
                  <a:pt x="61" y="0"/>
                </a:lnTo>
                <a:cubicBezTo>
                  <a:pt x="91" y="0"/>
                  <a:pt x="115" y="30"/>
                  <a:pt x="115" y="60"/>
                </a:cubicBezTo>
                <a:cubicBezTo>
                  <a:pt x="115" y="90"/>
                  <a:pt x="91" y="114"/>
                  <a:pt x="61" y="114"/>
                </a:cubicBezTo>
                <a:cubicBezTo>
                  <a:pt x="31" y="114"/>
                  <a:pt x="6" y="90"/>
                  <a:pt x="6" y="60"/>
                </a:cubicBezTo>
                <a:cubicBezTo>
                  <a:pt x="6" y="30"/>
                  <a:pt x="31" y="0"/>
                  <a:pt x="61" y="0"/>
                </a:cubicBezTo>
                <a:lnTo>
                  <a:pt x="61" y="0"/>
                </a:lnTo>
                <a:lnTo>
                  <a:pt x="61" y="0"/>
                </a:lnTo>
                <a:cubicBezTo>
                  <a:pt x="31" y="0"/>
                  <a:pt x="0" y="24"/>
                  <a:pt x="0" y="60"/>
                </a:cubicBezTo>
                <a:cubicBezTo>
                  <a:pt x="0" y="90"/>
                  <a:pt x="31" y="114"/>
                  <a:pt x="61" y="114"/>
                </a:cubicBezTo>
                <a:cubicBezTo>
                  <a:pt x="91" y="114"/>
                  <a:pt x="121" y="90"/>
                  <a:pt x="121" y="60"/>
                </a:cubicBezTo>
                <a:cubicBezTo>
                  <a:pt x="121" y="24"/>
                  <a:pt x="91" y="0"/>
                  <a:pt x="6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39" name="Freeform 1273"/>
          <p:cNvSpPr>
            <a:spLocks noChangeArrowheads="1"/>
          </p:cNvSpPr>
          <p:nvPr/>
        </p:nvSpPr>
        <p:spPr bwMode="auto">
          <a:xfrm>
            <a:off x="4810281" y="9073097"/>
            <a:ext cx="257534" cy="251951"/>
          </a:xfrm>
          <a:custGeom>
            <a:avLst/>
            <a:gdLst>
              <a:gd name="T0" fmla="*/ 97 w 201"/>
              <a:gd name="T1" fmla="*/ 199 h 200"/>
              <a:gd name="T2" fmla="*/ 97 w 201"/>
              <a:gd name="T3" fmla="*/ 199 h 200"/>
              <a:gd name="T4" fmla="*/ 0 w 201"/>
              <a:gd name="T5" fmla="*/ 97 h 200"/>
              <a:gd name="T6" fmla="*/ 97 w 201"/>
              <a:gd name="T7" fmla="*/ 0 h 200"/>
              <a:gd name="T8" fmla="*/ 200 w 201"/>
              <a:gd name="T9" fmla="*/ 97 h 200"/>
              <a:gd name="T10" fmla="*/ 97 w 201"/>
              <a:gd name="T11" fmla="*/ 199 h 200"/>
            </a:gdLst>
            <a:ahLst/>
            <a:cxnLst>
              <a:cxn ang="0">
                <a:pos x="T0" y="T1"/>
              </a:cxn>
              <a:cxn ang="0">
                <a:pos x="T2" y="T3"/>
              </a:cxn>
              <a:cxn ang="0">
                <a:pos x="T4" y="T5"/>
              </a:cxn>
              <a:cxn ang="0">
                <a:pos x="T6" y="T7"/>
              </a:cxn>
              <a:cxn ang="0">
                <a:pos x="T8" y="T9"/>
              </a:cxn>
              <a:cxn ang="0">
                <a:pos x="T10" y="T11"/>
              </a:cxn>
            </a:cxnLst>
            <a:rect l="0" t="0" r="r" b="b"/>
            <a:pathLst>
              <a:path w="201" h="200">
                <a:moveTo>
                  <a:pt x="97" y="199"/>
                </a:moveTo>
                <a:lnTo>
                  <a:pt x="97" y="199"/>
                </a:lnTo>
                <a:cubicBezTo>
                  <a:pt x="43" y="199"/>
                  <a:pt x="0" y="151"/>
                  <a:pt x="0" y="97"/>
                </a:cubicBezTo>
                <a:cubicBezTo>
                  <a:pt x="0" y="42"/>
                  <a:pt x="43" y="0"/>
                  <a:pt x="97" y="0"/>
                </a:cubicBezTo>
                <a:cubicBezTo>
                  <a:pt x="151" y="0"/>
                  <a:pt x="200" y="42"/>
                  <a:pt x="200" y="97"/>
                </a:cubicBezTo>
                <a:cubicBezTo>
                  <a:pt x="200" y="151"/>
                  <a:pt x="151" y="199"/>
                  <a:pt x="97" y="19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40" name="Freeform 1274"/>
          <p:cNvSpPr>
            <a:spLocks noChangeArrowheads="1"/>
          </p:cNvSpPr>
          <p:nvPr/>
        </p:nvSpPr>
        <p:spPr bwMode="auto">
          <a:xfrm>
            <a:off x="4810281" y="9073097"/>
            <a:ext cx="257534" cy="251951"/>
          </a:xfrm>
          <a:custGeom>
            <a:avLst/>
            <a:gdLst>
              <a:gd name="T0" fmla="*/ 97 w 201"/>
              <a:gd name="T1" fmla="*/ 0 h 200"/>
              <a:gd name="T2" fmla="*/ 97 w 201"/>
              <a:gd name="T3" fmla="*/ 0 h 200"/>
              <a:gd name="T4" fmla="*/ 200 w 201"/>
              <a:gd name="T5" fmla="*/ 97 h 200"/>
              <a:gd name="T6" fmla="*/ 97 w 201"/>
              <a:gd name="T7" fmla="*/ 193 h 200"/>
              <a:gd name="T8" fmla="*/ 0 w 201"/>
              <a:gd name="T9" fmla="*/ 97 h 200"/>
              <a:gd name="T10" fmla="*/ 97 w 201"/>
              <a:gd name="T11" fmla="*/ 0 h 200"/>
              <a:gd name="T12" fmla="*/ 97 w 201"/>
              <a:gd name="T13" fmla="*/ 0 h 200"/>
              <a:gd name="T14" fmla="*/ 97 w 201"/>
              <a:gd name="T15" fmla="*/ 0 h 200"/>
              <a:gd name="T16" fmla="*/ 0 w 201"/>
              <a:gd name="T17" fmla="*/ 97 h 200"/>
              <a:gd name="T18" fmla="*/ 97 w 201"/>
              <a:gd name="T19" fmla="*/ 199 h 200"/>
              <a:gd name="T20" fmla="*/ 200 w 201"/>
              <a:gd name="T21" fmla="*/ 97 h 200"/>
              <a:gd name="T22" fmla="*/ 97 w 201"/>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200">
                <a:moveTo>
                  <a:pt x="97" y="0"/>
                </a:moveTo>
                <a:lnTo>
                  <a:pt x="97" y="0"/>
                </a:lnTo>
                <a:cubicBezTo>
                  <a:pt x="151" y="0"/>
                  <a:pt x="200" y="42"/>
                  <a:pt x="200" y="97"/>
                </a:cubicBezTo>
                <a:cubicBezTo>
                  <a:pt x="200" y="151"/>
                  <a:pt x="151" y="193"/>
                  <a:pt x="97" y="193"/>
                </a:cubicBezTo>
                <a:cubicBezTo>
                  <a:pt x="43" y="193"/>
                  <a:pt x="0" y="151"/>
                  <a:pt x="0" y="97"/>
                </a:cubicBezTo>
                <a:cubicBezTo>
                  <a:pt x="0" y="42"/>
                  <a:pt x="43" y="0"/>
                  <a:pt x="97" y="0"/>
                </a:cubicBezTo>
                <a:lnTo>
                  <a:pt x="97" y="0"/>
                </a:lnTo>
                <a:lnTo>
                  <a:pt x="97" y="0"/>
                </a:lnTo>
                <a:cubicBezTo>
                  <a:pt x="43" y="0"/>
                  <a:pt x="0" y="42"/>
                  <a:pt x="0" y="97"/>
                </a:cubicBezTo>
                <a:cubicBezTo>
                  <a:pt x="0" y="151"/>
                  <a:pt x="43" y="199"/>
                  <a:pt x="97" y="199"/>
                </a:cubicBezTo>
                <a:cubicBezTo>
                  <a:pt x="151" y="199"/>
                  <a:pt x="200" y="151"/>
                  <a:pt x="200" y="97"/>
                </a:cubicBezTo>
                <a:cubicBezTo>
                  <a:pt x="200" y="42"/>
                  <a:pt x="151" y="0"/>
                  <a:pt x="9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41" name="Freeform 1275"/>
          <p:cNvSpPr>
            <a:spLocks noChangeArrowheads="1"/>
          </p:cNvSpPr>
          <p:nvPr/>
        </p:nvSpPr>
        <p:spPr bwMode="auto">
          <a:xfrm>
            <a:off x="5140593" y="10120097"/>
            <a:ext cx="251937" cy="251955"/>
          </a:xfrm>
          <a:custGeom>
            <a:avLst/>
            <a:gdLst>
              <a:gd name="T0" fmla="*/ 96 w 200"/>
              <a:gd name="T1" fmla="*/ 199 h 200"/>
              <a:gd name="T2" fmla="*/ 96 w 200"/>
              <a:gd name="T3" fmla="*/ 199 h 200"/>
              <a:gd name="T4" fmla="*/ 0 w 200"/>
              <a:gd name="T5" fmla="*/ 102 h 200"/>
              <a:gd name="T6" fmla="*/ 96 w 200"/>
              <a:gd name="T7" fmla="*/ 0 h 200"/>
              <a:gd name="T8" fmla="*/ 199 w 200"/>
              <a:gd name="T9" fmla="*/ 102 h 200"/>
              <a:gd name="T10" fmla="*/ 96 w 200"/>
              <a:gd name="T11" fmla="*/ 199 h 200"/>
            </a:gdLst>
            <a:ahLst/>
            <a:cxnLst>
              <a:cxn ang="0">
                <a:pos x="T0" y="T1"/>
              </a:cxn>
              <a:cxn ang="0">
                <a:pos x="T2" y="T3"/>
              </a:cxn>
              <a:cxn ang="0">
                <a:pos x="T4" y="T5"/>
              </a:cxn>
              <a:cxn ang="0">
                <a:pos x="T6" y="T7"/>
              </a:cxn>
              <a:cxn ang="0">
                <a:pos x="T8" y="T9"/>
              </a:cxn>
              <a:cxn ang="0">
                <a:pos x="T10" y="T11"/>
              </a:cxn>
            </a:cxnLst>
            <a:rect l="0" t="0" r="r" b="b"/>
            <a:pathLst>
              <a:path w="200" h="200">
                <a:moveTo>
                  <a:pt x="96" y="199"/>
                </a:moveTo>
                <a:lnTo>
                  <a:pt x="96" y="199"/>
                </a:lnTo>
                <a:cubicBezTo>
                  <a:pt x="42" y="199"/>
                  <a:pt x="0" y="157"/>
                  <a:pt x="0" y="102"/>
                </a:cubicBezTo>
                <a:cubicBezTo>
                  <a:pt x="0" y="48"/>
                  <a:pt x="42" y="0"/>
                  <a:pt x="96" y="0"/>
                </a:cubicBezTo>
                <a:cubicBezTo>
                  <a:pt x="151" y="0"/>
                  <a:pt x="199" y="48"/>
                  <a:pt x="199" y="102"/>
                </a:cubicBezTo>
                <a:cubicBezTo>
                  <a:pt x="199" y="157"/>
                  <a:pt x="151" y="199"/>
                  <a:pt x="96" y="19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42" name="Freeform 1276"/>
          <p:cNvSpPr>
            <a:spLocks noChangeArrowheads="1"/>
          </p:cNvSpPr>
          <p:nvPr/>
        </p:nvSpPr>
        <p:spPr bwMode="auto">
          <a:xfrm>
            <a:off x="5140593" y="10120097"/>
            <a:ext cx="251937" cy="251955"/>
          </a:xfrm>
          <a:custGeom>
            <a:avLst/>
            <a:gdLst>
              <a:gd name="T0" fmla="*/ 96 w 200"/>
              <a:gd name="T1" fmla="*/ 0 h 200"/>
              <a:gd name="T2" fmla="*/ 96 w 200"/>
              <a:gd name="T3" fmla="*/ 0 h 200"/>
              <a:gd name="T4" fmla="*/ 193 w 200"/>
              <a:gd name="T5" fmla="*/ 102 h 200"/>
              <a:gd name="T6" fmla="*/ 96 w 200"/>
              <a:gd name="T7" fmla="*/ 199 h 200"/>
              <a:gd name="T8" fmla="*/ 0 w 200"/>
              <a:gd name="T9" fmla="*/ 102 h 200"/>
              <a:gd name="T10" fmla="*/ 96 w 200"/>
              <a:gd name="T11" fmla="*/ 0 h 200"/>
              <a:gd name="T12" fmla="*/ 96 w 200"/>
              <a:gd name="T13" fmla="*/ 0 h 200"/>
              <a:gd name="T14" fmla="*/ 96 w 200"/>
              <a:gd name="T15" fmla="*/ 0 h 200"/>
              <a:gd name="T16" fmla="*/ 0 w 200"/>
              <a:gd name="T17" fmla="*/ 102 h 200"/>
              <a:gd name="T18" fmla="*/ 96 w 200"/>
              <a:gd name="T19" fmla="*/ 199 h 200"/>
              <a:gd name="T20" fmla="*/ 199 w 200"/>
              <a:gd name="T21" fmla="*/ 102 h 200"/>
              <a:gd name="T22" fmla="*/ 96 w 200"/>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200">
                <a:moveTo>
                  <a:pt x="96" y="0"/>
                </a:moveTo>
                <a:lnTo>
                  <a:pt x="96" y="0"/>
                </a:lnTo>
                <a:cubicBezTo>
                  <a:pt x="151" y="0"/>
                  <a:pt x="193" y="48"/>
                  <a:pt x="193" y="102"/>
                </a:cubicBezTo>
                <a:cubicBezTo>
                  <a:pt x="193" y="157"/>
                  <a:pt x="151" y="199"/>
                  <a:pt x="96" y="199"/>
                </a:cubicBezTo>
                <a:cubicBezTo>
                  <a:pt x="42" y="199"/>
                  <a:pt x="0" y="157"/>
                  <a:pt x="0" y="102"/>
                </a:cubicBezTo>
                <a:cubicBezTo>
                  <a:pt x="0" y="48"/>
                  <a:pt x="42" y="0"/>
                  <a:pt x="96" y="0"/>
                </a:cubicBezTo>
                <a:lnTo>
                  <a:pt x="96" y="0"/>
                </a:lnTo>
                <a:lnTo>
                  <a:pt x="96" y="0"/>
                </a:lnTo>
                <a:cubicBezTo>
                  <a:pt x="42" y="0"/>
                  <a:pt x="0" y="48"/>
                  <a:pt x="0" y="102"/>
                </a:cubicBezTo>
                <a:cubicBezTo>
                  <a:pt x="0" y="157"/>
                  <a:pt x="42" y="199"/>
                  <a:pt x="96" y="199"/>
                </a:cubicBezTo>
                <a:cubicBezTo>
                  <a:pt x="151" y="199"/>
                  <a:pt x="199" y="157"/>
                  <a:pt x="199" y="102"/>
                </a:cubicBezTo>
                <a:cubicBezTo>
                  <a:pt x="199" y="48"/>
                  <a:pt x="151" y="0"/>
                  <a:pt x="9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43" name="Freeform 1277"/>
          <p:cNvSpPr>
            <a:spLocks noChangeArrowheads="1"/>
          </p:cNvSpPr>
          <p:nvPr/>
        </p:nvSpPr>
        <p:spPr bwMode="auto">
          <a:xfrm>
            <a:off x="5353343" y="9341847"/>
            <a:ext cx="190350" cy="190365"/>
          </a:xfrm>
          <a:custGeom>
            <a:avLst/>
            <a:gdLst>
              <a:gd name="T0" fmla="*/ 72 w 152"/>
              <a:gd name="T1" fmla="*/ 150 h 151"/>
              <a:gd name="T2" fmla="*/ 72 w 152"/>
              <a:gd name="T3" fmla="*/ 150 h 151"/>
              <a:gd name="T4" fmla="*/ 0 w 152"/>
              <a:gd name="T5" fmla="*/ 78 h 151"/>
              <a:gd name="T6" fmla="*/ 72 w 152"/>
              <a:gd name="T7" fmla="*/ 0 h 151"/>
              <a:gd name="T8" fmla="*/ 151 w 152"/>
              <a:gd name="T9" fmla="*/ 78 h 151"/>
              <a:gd name="T10" fmla="*/ 72 w 152"/>
              <a:gd name="T11" fmla="*/ 150 h 151"/>
            </a:gdLst>
            <a:ahLst/>
            <a:cxnLst>
              <a:cxn ang="0">
                <a:pos x="T0" y="T1"/>
              </a:cxn>
              <a:cxn ang="0">
                <a:pos x="T2" y="T3"/>
              </a:cxn>
              <a:cxn ang="0">
                <a:pos x="T4" y="T5"/>
              </a:cxn>
              <a:cxn ang="0">
                <a:pos x="T6" y="T7"/>
              </a:cxn>
              <a:cxn ang="0">
                <a:pos x="T8" y="T9"/>
              </a:cxn>
              <a:cxn ang="0">
                <a:pos x="T10" y="T11"/>
              </a:cxn>
            </a:cxnLst>
            <a:rect l="0" t="0" r="r" b="b"/>
            <a:pathLst>
              <a:path w="152" h="151">
                <a:moveTo>
                  <a:pt x="72" y="150"/>
                </a:moveTo>
                <a:lnTo>
                  <a:pt x="72" y="150"/>
                </a:lnTo>
                <a:cubicBezTo>
                  <a:pt x="36" y="150"/>
                  <a:pt x="0" y="114"/>
                  <a:pt x="0" y="78"/>
                </a:cubicBezTo>
                <a:cubicBezTo>
                  <a:pt x="0" y="35"/>
                  <a:pt x="36" y="0"/>
                  <a:pt x="72" y="0"/>
                </a:cubicBezTo>
                <a:cubicBezTo>
                  <a:pt x="114" y="0"/>
                  <a:pt x="151" y="35"/>
                  <a:pt x="151" y="78"/>
                </a:cubicBezTo>
                <a:cubicBezTo>
                  <a:pt x="151" y="114"/>
                  <a:pt x="114" y="150"/>
                  <a:pt x="72" y="15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44" name="Freeform 1278"/>
          <p:cNvSpPr>
            <a:spLocks noChangeArrowheads="1"/>
          </p:cNvSpPr>
          <p:nvPr/>
        </p:nvSpPr>
        <p:spPr bwMode="auto">
          <a:xfrm>
            <a:off x="5353343" y="9341847"/>
            <a:ext cx="190350" cy="190365"/>
          </a:xfrm>
          <a:custGeom>
            <a:avLst/>
            <a:gdLst>
              <a:gd name="T0" fmla="*/ 72 w 152"/>
              <a:gd name="T1" fmla="*/ 6 h 151"/>
              <a:gd name="T2" fmla="*/ 72 w 152"/>
              <a:gd name="T3" fmla="*/ 6 h 151"/>
              <a:gd name="T4" fmla="*/ 145 w 152"/>
              <a:gd name="T5" fmla="*/ 78 h 151"/>
              <a:gd name="T6" fmla="*/ 72 w 152"/>
              <a:gd name="T7" fmla="*/ 150 h 151"/>
              <a:gd name="T8" fmla="*/ 0 w 152"/>
              <a:gd name="T9" fmla="*/ 78 h 151"/>
              <a:gd name="T10" fmla="*/ 72 w 152"/>
              <a:gd name="T11" fmla="*/ 6 h 151"/>
              <a:gd name="T12" fmla="*/ 72 w 152"/>
              <a:gd name="T13" fmla="*/ 0 h 151"/>
              <a:gd name="T14" fmla="*/ 72 w 152"/>
              <a:gd name="T15" fmla="*/ 0 h 151"/>
              <a:gd name="T16" fmla="*/ 0 w 152"/>
              <a:gd name="T17" fmla="*/ 78 h 151"/>
              <a:gd name="T18" fmla="*/ 72 w 152"/>
              <a:gd name="T19" fmla="*/ 150 h 151"/>
              <a:gd name="T20" fmla="*/ 151 w 152"/>
              <a:gd name="T21" fmla="*/ 78 h 151"/>
              <a:gd name="T22" fmla="*/ 72 w 152"/>
              <a:gd name="T23" fmla="*/ 0 h 151"/>
              <a:gd name="T24" fmla="*/ 72 w 152"/>
              <a:gd name="T25"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1">
                <a:moveTo>
                  <a:pt x="72" y="6"/>
                </a:moveTo>
                <a:lnTo>
                  <a:pt x="72" y="6"/>
                </a:lnTo>
                <a:cubicBezTo>
                  <a:pt x="114" y="6"/>
                  <a:pt x="145" y="35"/>
                  <a:pt x="145" y="78"/>
                </a:cubicBezTo>
                <a:cubicBezTo>
                  <a:pt x="145" y="114"/>
                  <a:pt x="114" y="150"/>
                  <a:pt x="72" y="150"/>
                </a:cubicBezTo>
                <a:cubicBezTo>
                  <a:pt x="36" y="150"/>
                  <a:pt x="0" y="114"/>
                  <a:pt x="0" y="78"/>
                </a:cubicBezTo>
                <a:cubicBezTo>
                  <a:pt x="0" y="35"/>
                  <a:pt x="36" y="6"/>
                  <a:pt x="72" y="6"/>
                </a:cubicBezTo>
                <a:lnTo>
                  <a:pt x="72" y="0"/>
                </a:lnTo>
                <a:lnTo>
                  <a:pt x="72" y="0"/>
                </a:lnTo>
                <a:cubicBezTo>
                  <a:pt x="30" y="0"/>
                  <a:pt x="0" y="35"/>
                  <a:pt x="0" y="78"/>
                </a:cubicBezTo>
                <a:cubicBezTo>
                  <a:pt x="0" y="120"/>
                  <a:pt x="30" y="150"/>
                  <a:pt x="72" y="150"/>
                </a:cubicBezTo>
                <a:cubicBezTo>
                  <a:pt x="114" y="150"/>
                  <a:pt x="151" y="120"/>
                  <a:pt x="151" y="78"/>
                </a:cubicBezTo>
                <a:cubicBezTo>
                  <a:pt x="151" y="35"/>
                  <a:pt x="114" y="0"/>
                  <a:pt x="72" y="0"/>
                </a:cubicBezTo>
                <a:lnTo>
                  <a:pt x="7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45" name="Freeform 1279"/>
          <p:cNvSpPr>
            <a:spLocks noChangeArrowheads="1"/>
          </p:cNvSpPr>
          <p:nvPr/>
        </p:nvSpPr>
        <p:spPr bwMode="auto">
          <a:xfrm>
            <a:off x="5801228" y="9381035"/>
            <a:ext cx="190350" cy="184767"/>
          </a:xfrm>
          <a:custGeom>
            <a:avLst/>
            <a:gdLst>
              <a:gd name="T0" fmla="*/ 72 w 152"/>
              <a:gd name="T1" fmla="*/ 144 h 145"/>
              <a:gd name="T2" fmla="*/ 72 w 152"/>
              <a:gd name="T3" fmla="*/ 144 h 145"/>
              <a:gd name="T4" fmla="*/ 0 w 152"/>
              <a:gd name="T5" fmla="*/ 72 h 145"/>
              <a:gd name="T6" fmla="*/ 72 w 152"/>
              <a:gd name="T7" fmla="*/ 0 h 145"/>
              <a:gd name="T8" fmla="*/ 151 w 152"/>
              <a:gd name="T9" fmla="*/ 72 h 145"/>
              <a:gd name="T10" fmla="*/ 72 w 152"/>
              <a:gd name="T11" fmla="*/ 144 h 145"/>
            </a:gdLst>
            <a:ahLst/>
            <a:cxnLst>
              <a:cxn ang="0">
                <a:pos x="T0" y="T1"/>
              </a:cxn>
              <a:cxn ang="0">
                <a:pos x="T2" y="T3"/>
              </a:cxn>
              <a:cxn ang="0">
                <a:pos x="T4" y="T5"/>
              </a:cxn>
              <a:cxn ang="0">
                <a:pos x="T6" y="T7"/>
              </a:cxn>
              <a:cxn ang="0">
                <a:pos x="T8" y="T9"/>
              </a:cxn>
              <a:cxn ang="0">
                <a:pos x="T10" y="T11"/>
              </a:cxn>
            </a:cxnLst>
            <a:rect l="0" t="0" r="r" b="b"/>
            <a:pathLst>
              <a:path w="152" h="145">
                <a:moveTo>
                  <a:pt x="72" y="144"/>
                </a:moveTo>
                <a:lnTo>
                  <a:pt x="72" y="144"/>
                </a:lnTo>
                <a:cubicBezTo>
                  <a:pt x="36" y="144"/>
                  <a:pt x="0" y="114"/>
                  <a:pt x="0" y="72"/>
                </a:cubicBezTo>
                <a:cubicBezTo>
                  <a:pt x="0" y="30"/>
                  <a:pt x="36" y="0"/>
                  <a:pt x="72" y="0"/>
                </a:cubicBezTo>
                <a:cubicBezTo>
                  <a:pt x="114" y="0"/>
                  <a:pt x="151" y="30"/>
                  <a:pt x="151" y="72"/>
                </a:cubicBezTo>
                <a:cubicBezTo>
                  <a:pt x="151" y="114"/>
                  <a:pt x="114" y="144"/>
                  <a:pt x="72" y="14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46" name="Freeform 1280"/>
          <p:cNvSpPr>
            <a:spLocks noChangeArrowheads="1"/>
          </p:cNvSpPr>
          <p:nvPr/>
        </p:nvSpPr>
        <p:spPr bwMode="auto">
          <a:xfrm>
            <a:off x="5801228" y="9381038"/>
            <a:ext cx="190350" cy="190365"/>
          </a:xfrm>
          <a:custGeom>
            <a:avLst/>
            <a:gdLst>
              <a:gd name="T0" fmla="*/ 72 w 152"/>
              <a:gd name="T1" fmla="*/ 0 h 151"/>
              <a:gd name="T2" fmla="*/ 72 w 152"/>
              <a:gd name="T3" fmla="*/ 0 h 151"/>
              <a:gd name="T4" fmla="*/ 145 w 152"/>
              <a:gd name="T5" fmla="*/ 72 h 151"/>
              <a:gd name="T6" fmla="*/ 72 w 152"/>
              <a:gd name="T7" fmla="*/ 144 h 151"/>
              <a:gd name="T8" fmla="*/ 0 w 152"/>
              <a:gd name="T9" fmla="*/ 72 h 151"/>
              <a:gd name="T10" fmla="*/ 72 w 152"/>
              <a:gd name="T11" fmla="*/ 0 h 151"/>
              <a:gd name="T12" fmla="*/ 72 w 152"/>
              <a:gd name="T13" fmla="*/ 0 h 151"/>
              <a:gd name="T14" fmla="*/ 72 w 152"/>
              <a:gd name="T15" fmla="*/ 0 h 151"/>
              <a:gd name="T16" fmla="*/ 0 w 152"/>
              <a:gd name="T17" fmla="*/ 72 h 151"/>
              <a:gd name="T18" fmla="*/ 72 w 152"/>
              <a:gd name="T19" fmla="*/ 150 h 151"/>
              <a:gd name="T20" fmla="*/ 151 w 152"/>
              <a:gd name="T21" fmla="*/ 72 h 151"/>
              <a:gd name="T22" fmla="*/ 72 w 152"/>
              <a:gd name="T2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1">
                <a:moveTo>
                  <a:pt x="72" y="0"/>
                </a:moveTo>
                <a:lnTo>
                  <a:pt x="72" y="0"/>
                </a:lnTo>
                <a:cubicBezTo>
                  <a:pt x="114" y="0"/>
                  <a:pt x="145" y="30"/>
                  <a:pt x="145" y="72"/>
                </a:cubicBezTo>
                <a:cubicBezTo>
                  <a:pt x="145" y="114"/>
                  <a:pt x="114" y="144"/>
                  <a:pt x="72" y="144"/>
                </a:cubicBezTo>
                <a:cubicBezTo>
                  <a:pt x="36" y="144"/>
                  <a:pt x="0" y="114"/>
                  <a:pt x="0" y="72"/>
                </a:cubicBezTo>
                <a:cubicBezTo>
                  <a:pt x="0" y="30"/>
                  <a:pt x="36" y="0"/>
                  <a:pt x="72" y="0"/>
                </a:cubicBezTo>
                <a:lnTo>
                  <a:pt x="72" y="0"/>
                </a:lnTo>
                <a:lnTo>
                  <a:pt x="72" y="0"/>
                </a:lnTo>
                <a:cubicBezTo>
                  <a:pt x="36" y="0"/>
                  <a:pt x="0" y="30"/>
                  <a:pt x="0" y="72"/>
                </a:cubicBezTo>
                <a:cubicBezTo>
                  <a:pt x="0" y="114"/>
                  <a:pt x="36" y="150"/>
                  <a:pt x="72" y="150"/>
                </a:cubicBezTo>
                <a:cubicBezTo>
                  <a:pt x="114" y="150"/>
                  <a:pt x="151" y="114"/>
                  <a:pt x="151" y="72"/>
                </a:cubicBezTo>
                <a:cubicBezTo>
                  <a:pt x="151" y="30"/>
                  <a:pt x="114" y="0"/>
                  <a:pt x="7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47" name="Freeform 1281"/>
          <p:cNvSpPr>
            <a:spLocks noChangeArrowheads="1"/>
          </p:cNvSpPr>
          <p:nvPr/>
        </p:nvSpPr>
        <p:spPr bwMode="auto">
          <a:xfrm>
            <a:off x="5325350" y="8300441"/>
            <a:ext cx="145562" cy="145573"/>
          </a:xfrm>
          <a:custGeom>
            <a:avLst/>
            <a:gdLst>
              <a:gd name="T0" fmla="*/ 60 w 115"/>
              <a:gd name="T1" fmla="*/ 114 h 115"/>
              <a:gd name="T2" fmla="*/ 60 w 115"/>
              <a:gd name="T3" fmla="*/ 114 h 115"/>
              <a:gd name="T4" fmla="*/ 0 w 115"/>
              <a:gd name="T5" fmla="*/ 60 h 115"/>
              <a:gd name="T6" fmla="*/ 60 w 115"/>
              <a:gd name="T7" fmla="*/ 0 h 115"/>
              <a:gd name="T8" fmla="*/ 114 w 115"/>
              <a:gd name="T9" fmla="*/ 60 h 115"/>
              <a:gd name="T10" fmla="*/ 60 w 115"/>
              <a:gd name="T11" fmla="*/ 114 h 115"/>
            </a:gdLst>
            <a:ahLst/>
            <a:cxnLst>
              <a:cxn ang="0">
                <a:pos x="T0" y="T1"/>
              </a:cxn>
              <a:cxn ang="0">
                <a:pos x="T2" y="T3"/>
              </a:cxn>
              <a:cxn ang="0">
                <a:pos x="T4" y="T5"/>
              </a:cxn>
              <a:cxn ang="0">
                <a:pos x="T6" y="T7"/>
              </a:cxn>
              <a:cxn ang="0">
                <a:pos x="T8" y="T9"/>
              </a:cxn>
              <a:cxn ang="0">
                <a:pos x="T10" y="T11"/>
              </a:cxn>
            </a:cxnLst>
            <a:rect l="0" t="0" r="r" b="b"/>
            <a:pathLst>
              <a:path w="115" h="115">
                <a:moveTo>
                  <a:pt x="60" y="114"/>
                </a:moveTo>
                <a:lnTo>
                  <a:pt x="60" y="114"/>
                </a:lnTo>
                <a:cubicBezTo>
                  <a:pt x="30" y="114"/>
                  <a:pt x="0" y="90"/>
                  <a:pt x="0" y="60"/>
                </a:cubicBezTo>
                <a:cubicBezTo>
                  <a:pt x="0" y="30"/>
                  <a:pt x="30" y="0"/>
                  <a:pt x="60" y="0"/>
                </a:cubicBezTo>
                <a:cubicBezTo>
                  <a:pt x="90" y="0"/>
                  <a:pt x="114" y="30"/>
                  <a:pt x="114" y="60"/>
                </a:cubicBezTo>
                <a:cubicBezTo>
                  <a:pt x="114" y="90"/>
                  <a:pt x="90" y="114"/>
                  <a:pt x="60"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48" name="Freeform 1282"/>
          <p:cNvSpPr>
            <a:spLocks noChangeArrowheads="1"/>
          </p:cNvSpPr>
          <p:nvPr/>
        </p:nvSpPr>
        <p:spPr bwMode="auto">
          <a:xfrm>
            <a:off x="5325350" y="8300441"/>
            <a:ext cx="151160" cy="145573"/>
          </a:xfrm>
          <a:custGeom>
            <a:avLst/>
            <a:gdLst>
              <a:gd name="T0" fmla="*/ 60 w 121"/>
              <a:gd name="T1" fmla="*/ 0 h 115"/>
              <a:gd name="T2" fmla="*/ 60 w 121"/>
              <a:gd name="T3" fmla="*/ 0 h 115"/>
              <a:gd name="T4" fmla="*/ 114 w 121"/>
              <a:gd name="T5" fmla="*/ 60 h 115"/>
              <a:gd name="T6" fmla="*/ 60 w 121"/>
              <a:gd name="T7" fmla="*/ 114 h 115"/>
              <a:gd name="T8" fmla="*/ 6 w 121"/>
              <a:gd name="T9" fmla="*/ 60 h 115"/>
              <a:gd name="T10" fmla="*/ 60 w 121"/>
              <a:gd name="T11" fmla="*/ 0 h 115"/>
              <a:gd name="T12" fmla="*/ 60 w 121"/>
              <a:gd name="T13" fmla="*/ 0 h 115"/>
              <a:gd name="T14" fmla="*/ 60 w 121"/>
              <a:gd name="T15" fmla="*/ 0 h 115"/>
              <a:gd name="T16" fmla="*/ 0 w 121"/>
              <a:gd name="T17" fmla="*/ 60 h 115"/>
              <a:gd name="T18" fmla="*/ 60 w 121"/>
              <a:gd name="T19" fmla="*/ 114 h 115"/>
              <a:gd name="T20" fmla="*/ 120 w 121"/>
              <a:gd name="T21" fmla="*/ 60 h 115"/>
              <a:gd name="T22" fmla="*/ 60 w 121"/>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15">
                <a:moveTo>
                  <a:pt x="60" y="0"/>
                </a:moveTo>
                <a:lnTo>
                  <a:pt x="60" y="0"/>
                </a:lnTo>
                <a:cubicBezTo>
                  <a:pt x="90" y="0"/>
                  <a:pt x="114" y="30"/>
                  <a:pt x="114" y="60"/>
                </a:cubicBezTo>
                <a:cubicBezTo>
                  <a:pt x="114" y="90"/>
                  <a:pt x="90" y="114"/>
                  <a:pt x="60" y="114"/>
                </a:cubicBezTo>
                <a:cubicBezTo>
                  <a:pt x="30" y="114"/>
                  <a:pt x="6" y="90"/>
                  <a:pt x="6" y="60"/>
                </a:cubicBezTo>
                <a:cubicBezTo>
                  <a:pt x="6" y="30"/>
                  <a:pt x="30" y="0"/>
                  <a:pt x="60" y="0"/>
                </a:cubicBezTo>
                <a:lnTo>
                  <a:pt x="60" y="0"/>
                </a:lnTo>
                <a:lnTo>
                  <a:pt x="60" y="0"/>
                </a:lnTo>
                <a:cubicBezTo>
                  <a:pt x="30" y="0"/>
                  <a:pt x="0" y="24"/>
                  <a:pt x="0" y="60"/>
                </a:cubicBezTo>
                <a:cubicBezTo>
                  <a:pt x="0" y="90"/>
                  <a:pt x="30" y="114"/>
                  <a:pt x="60" y="114"/>
                </a:cubicBezTo>
                <a:cubicBezTo>
                  <a:pt x="90" y="114"/>
                  <a:pt x="120" y="90"/>
                  <a:pt x="120" y="60"/>
                </a:cubicBezTo>
                <a:cubicBezTo>
                  <a:pt x="120" y="24"/>
                  <a:pt x="90" y="0"/>
                  <a:pt x="6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49" name="Freeform 1283"/>
          <p:cNvSpPr>
            <a:spLocks noChangeArrowheads="1"/>
          </p:cNvSpPr>
          <p:nvPr/>
        </p:nvSpPr>
        <p:spPr bwMode="auto">
          <a:xfrm>
            <a:off x="4272817" y="8182862"/>
            <a:ext cx="145562" cy="145573"/>
          </a:xfrm>
          <a:custGeom>
            <a:avLst/>
            <a:gdLst>
              <a:gd name="T0" fmla="*/ 54 w 116"/>
              <a:gd name="T1" fmla="*/ 115 h 116"/>
              <a:gd name="T2" fmla="*/ 54 w 116"/>
              <a:gd name="T3" fmla="*/ 115 h 116"/>
              <a:gd name="T4" fmla="*/ 0 w 116"/>
              <a:gd name="T5" fmla="*/ 54 h 116"/>
              <a:gd name="T6" fmla="*/ 54 w 116"/>
              <a:gd name="T7" fmla="*/ 0 h 116"/>
              <a:gd name="T8" fmla="*/ 115 w 116"/>
              <a:gd name="T9" fmla="*/ 54 h 116"/>
              <a:gd name="T10" fmla="*/ 54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54" y="115"/>
                </a:moveTo>
                <a:lnTo>
                  <a:pt x="54" y="115"/>
                </a:lnTo>
                <a:cubicBezTo>
                  <a:pt x="24" y="115"/>
                  <a:pt x="0" y="85"/>
                  <a:pt x="0" y="54"/>
                </a:cubicBezTo>
                <a:cubicBezTo>
                  <a:pt x="0" y="24"/>
                  <a:pt x="24" y="0"/>
                  <a:pt x="54" y="0"/>
                </a:cubicBezTo>
                <a:cubicBezTo>
                  <a:pt x="90" y="0"/>
                  <a:pt x="115" y="24"/>
                  <a:pt x="115" y="54"/>
                </a:cubicBezTo>
                <a:cubicBezTo>
                  <a:pt x="115" y="85"/>
                  <a:pt x="90" y="115"/>
                  <a:pt x="54"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50" name="Freeform 1284"/>
          <p:cNvSpPr>
            <a:spLocks noChangeArrowheads="1"/>
          </p:cNvSpPr>
          <p:nvPr/>
        </p:nvSpPr>
        <p:spPr bwMode="auto">
          <a:xfrm>
            <a:off x="4272817" y="8182862"/>
            <a:ext cx="145562" cy="145573"/>
          </a:xfrm>
          <a:custGeom>
            <a:avLst/>
            <a:gdLst>
              <a:gd name="T0" fmla="*/ 54 w 116"/>
              <a:gd name="T1" fmla="*/ 0 h 116"/>
              <a:gd name="T2" fmla="*/ 54 w 116"/>
              <a:gd name="T3" fmla="*/ 0 h 116"/>
              <a:gd name="T4" fmla="*/ 115 w 116"/>
              <a:gd name="T5" fmla="*/ 54 h 116"/>
              <a:gd name="T6" fmla="*/ 54 w 116"/>
              <a:gd name="T7" fmla="*/ 115 h 116"/>
              <a:gd name="T8" fmla="*/ 0 w 116"/>
              <a:gd name="T9" fmla="*/ 54 h 116"/>
              <a:gd name="T10" fmla="*/ 54 w 116"/>
              <a:gd name="T11" fmla="*/ 0 h 116"/>
              <a:gd name="T12" fmla="*/ 54 w 116"/>
              <a:gd name="T13" fmla="*/ 0 h 116"/>
              <a:gd name="T14" fmla="*/ 54 w 116"/>
              <a:gd name="T15" fmla="*/ 0 h 116"/>
              <a:gd name="T16" fmla="*/ 0 w 116"/>
              <a:gd name="T17" fmla="*/ 54 h 116"/>
              <a:gd name="T18" fmla="*/ 54 w 116"/>
              <a:gd name="T19" fmla="*/ 115 h 116"/>
              <a:gd name="T20" fmla="*/ 115 w 116"/>
              <a:gd name="T21" fmla="*/ 54 h 116"/>
              <a:gd name="T22" fmla="*/ 54 w 116"/>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6">
                <a:moveTo>
                  <a:pt x="54" y="0"/>
                </a:moveTo>
                <a:lnTo>
                  <a:pt x="54" y="0"/>
                </a:lnTo>
                <a:cubicBezTo>
                  <a:pt x="84" y="0"/>
                  <a:pt x="115" y="24"/>
                  <a:pt x="115" y="54"/>
                </a:cubicBezTo>
                <a:cubicBezTo>
                  <a:pt x="115" y="85"/>
                  <a:pt x="84" y="115"/>
                  <a:pt x="54" y="115"/>
                </a:cubicBezTo>
                <a:cubicBezTo>
                  <a:pt x="24" y="115"/>
                  <a:pt x="0" y="85"/>
                  <a:pt x="0" y="54"/>
                </a:cubicBezTo>
                <a:cubicBezTo>
                  <a:pt x="0" y="24"/>
                  <a:pt x="24" y="0"/>
                  <a:pt x="54" y="0"/>
                </a:cubicBezTo>
                <a:lnTo>
                  <a:pt x="54" y="0"/>
                </a:lnTo>
                <a:lnTo>
                  <a:pt x="54" y="0"/>
                </a:lnTo>
                <a:cubicBezTo>
                  <a:pt x="24" y="0"/>
                  <a:pt x="0" y="24"/>
                  <a:pt x="0" y="54"/>
                </a:cubicBezTo>
                <a:cubicBezTo>
                  <a:pt x="0" y="91"/>
                  <a:pt x="24" y="115"/>
                  <a:pt x="54" y="115"/>
                </a:cubicBezTo>
                <a:cubicBezTo>
                  <a:pt x="90" y="115"/>
                  <a:pt x="115" y="91"/>
                  <a:pt x="115" y="54"/>
                </a:cubicBezTo>
                <a:cubicBezTo>
                  <a:pt x="115" y="24"/>
                  <a:pt x="90" y="0"/>
                  <a:pt x="5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51" name="Freeform 1285"/>
          <p:cNvSpPr>
            <a:spLocks noChangeArrowheads="1"/>
          </p:cNvSpPr>
          <p:nvPr/>
        </p:nvSpPr>
        <p:spPr bwMode="auto">
          <a:xfrm>
            <a:off x="4681511" y="7348615"/>
            <a:ext cx="100774" cy="106378"/>
          </a:xfrm>
          <a:custGeom>
            <a:avLst/>
            <a:gdLst>
              <a:gd name="T0" fmla="*/ 36 w 79"/>
              <a:gd name="T1" fmla="*/ 84 h 85"/>
              <a:gd name="T2" fmla="*/ 36 w 79"/>
              <a:gd name="T3" fmla="*/ 84 h 85"/>
              <a:gd name="T4" fmla="*/ 0 w 79"/>
              <a:gd name="T5" fmla="*/ 42 h 85"/>
              <a:gd name="T6" fmla="*/ 36 w 79"/>
              <a:gd name="T7" fmla="*/ 0 h 85"/>
              <a:gd name="T8" fmla="*/ 78 w 79"/>
              <a:gd name="T9" fmla="*/ 42 h 85"/>
              <a:gd name="T10" fmla="*/ 36 w 79"/>
              <a:gd name="T11" fmla="*/ 84 h 85"/>
            </a:gdLst>
            <a:ahLst/>
            <a:cxnLst>
              <a:cxn ang="0">
                <a:pos x="T0" y="T1"/>
              </a:cxn>
              <a:cxn ang="0">
                <a:pos x="T2" y="T3"/>
              </a:cxn>
              <a:cxn ang="0">
                <a:pos x="T4" y="T5"/>
              </a:cxn>
              <a:cxn ang="0">
                <a:pos x="T6" y="T7"/>
              </a:cxn>
              <a:cxn ang="0">
                <a:pos x="T8" y="T9"/>
              </a:cxn>
              <a:cxn ang="0">
                <a:pos x="T10" y="T11"/>
              </a:cxn>
            </a:cxnLst>
            <a:rect l="0" t="0" r="r" b="b"/>
            <a:pathLst>
              <a:path w="79" h="85">
                <a:moveTo>
                  <a:pt x="36" y="84"/>
                </a:moveTo>
                <a:lnTo>
                  <a:pt x="36" y="84"/>
                </a:lnTo>
                <a:cubicBezTo>
                  <a:pt x="18" y="84"/>
                  <a:pt x="0" y="66"/>
                  <a:pt x="0" y="42"/>
                </a:cubicBezTo>
                <a:cubicBezTo>
                  <a:pt x="0" y="18"/>
                  <a:pt x="18" y="0"/>
                  <a:pt x="36" y="0"/>
                </a:cubicBezTo>
                <a:cubicBezTo>
                  <a:pt x="60" y="0"/>
                  <a:pt x="78" y="18"/>
                  <a:pt x="78" y="42"/>
                </a:cubicBezTo>
                <a:cubicBezTo>
                  <a:pt x="78" y="66"/>
                  <a:pt x="60" y="84"/>
                  <a:pt x="36"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52" name="Freeform 1286"/>
          <p:cNvSpPr>
            <a:spLocks noChangeArrowheads="1"/>
          </p:cNvSpPr>
          <p:nvPr/>
        </p:nvSpPr>
        <p:spPr bwMode="auto">
          <a:xfrm>
            <a:off x="4670313" y="7348615"/>
            <a:ext cx="106375" cy="106378"/>
          </a:xfrm>
          <a:custGeom>
            <a:avLst/>
            <a:gdLst>
              <a:gd name="T0" fmla="*/ 42 w 85"/>
              <a:gd name="T1" fmla="*/ 6 h 85"/>
              <a:gd name="T2" fmla="*/ 42 w 85"/>
              <a:gd name="T3" fmla="*/ 6 h 85"/>
              <a:gd name="T4" fmla="*/ 84 w 85"/>
              <a:gd name="T5" fmla="*/ 42 h 85"/>
              <a:gd name="T6" fmla="*/ 42 w 85"/>
              <a:gd name="T7" fmla="*/ 84 h 85"/>
              <a:gd name="T8" fmla="*/ 6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6" y="6"/>
                  <a:pt x="84" y="24"/>
                  <a:pt x="84" y="42"/>
                </a:cubicBezTo>
                <a:cubicBezTo>
                  <a:pt x="84" y="66"/>
                  <a:pt x="66" y="84"/>
                  <a:pt x="42" y="84"/>
                </a:cubicBezTo>
                <a:cubicBezTo>
                  <a:pt x="24" y="84"/>
                  <a:pt x="6" y="66"/>
                  <a:pt x="6" y="42"/>
                </a:cubicBezTo>
                <a:cubicBezTo>
                  <a:pt x="6" y="24"/>
                  <a:pt x="24" y="6"/>
                  <a:pt x="42" y="6"/>
                </a:cubicBezTo>
                <a:lnTo>
                  <a:pt x="42" y="0"/>
                </a:lnTo>
                <a:lnTo>
                  <a:pt x="42" y="0"/>
                </a:lnTo>
                <a:cubicBezTo>
                  <a:pt x="18" y="0"/>
                  <a:pt x="0" y="18"/>
                  <a:pt x="0" y="42"/>
                </a:cubicBezTo>
                <a:cubicBezTo>
                  <a:pt x="0" y="66"/>
                  <a:pt x="18" y="84"/>
                  <a:pt x="42" y="84"/>
                </a:cubicBezTo>
                <a:cubicBezTo>
                  <a:pt x="66" y="84"/>
                  <a:pt x="84" y="66"/>
                  <a:pt x="84" y="42"/>
                </a:cubicBezTo>
                <a:cubicBezTo>
                  <a:pt x="84" y="18"/>
                  <a:pt x="66"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53" name="Freeform 1287"/>
          <p:cNvSpPr>
            <a:spLocks noChangeArrowheads="1"/>
          </p:cNvSpPr>
          <p:nvPr/>
        </p:nvSpPr>
        <p:spPr bwMode="auto">
          <a:xfrm>
            <a:off x="5896405" y="8261247"/>
            <a:ext cx="123170" cy="123177"/>
          </a:xfrm>
          <a:custGeom>
            <a:avLst/>
            <a:gdLst>
              <a:gd name="T0" fmla="*/ 48 w 98"/>
              <a:gd name="T1" fmla="*/ 96 h 97"/>
              <a:gd name="T2" fmla="*/ 48 w 98"/>
              <a:gd name="T3" fmla="*/ 96 h 97"/>
              <a:gd name="T4" fmla="*/ 0 w 98"/>
              <a:gd name="T5" fmla="*/ 48 h 97"/>
              <a:gd name="T6" fmla="*/ 48 w 98"/>
              <a:gd name="T7" fmla="*/ 0 h 97"/>
              <a:gd name="T8" fmla="*/ 97 w 98"/>
              <a:gd name="T9" fmla="*/ 48 h 97"/>
              <a:gd name="T10" fmla="*/ 48 w 98"/>
              <a:gd name="T11" fmla="*/ 96 h 97"/>
            </a:gdLst>
            <a:ahLst/>
            <a:cxnLst>
              <a:cxn ang="0">
                <a:pos x="T0" y="T1"/>
              </a:cxn>
              <a:cxn ang="0">
                <a:pos x="T2" y="T3"/>
              </a:cxn>
              <a:cxn ang="0">
                <a:pos x="T4" y="T5"/>
              </a:cxn>
              <a:cxn ang="0">
                <a:pos x="T6" y="T7"/>
              </a:cxn>
              <a:cxn ang="0">
                <a:pos x="T8" y="T9"/>
              </a:cxn>
              <a:cxn ang="0">
                <a:pos x="T10" y="T11"/>
              </a:cxn>
            </a:cxnLst>
            <a:rect l="0" t="0" r="r" b="b"/>
            <a:pathLst>
              <a:path w="98" h="97">
                <a:moveTo>
                  <a:pt x="48" y="96"/>
                </a:moveTo>
                <a:lnTo>
                  <a:pt x="48" y="96"/>
                </a:lnTo>
                <a:cubicBezTo>
                  <a:pt x="24" y="96"/>
                  <a:pt x="0" y="72"/>
                  <a:pt x="0" y="48"/>
                </a:cubicBezTo>
                <a:cubicBezTo>
                  <a:pt x="0" y="18"/>
                  <a:pt x="24" y="0"/>
                  <a:pt x="48" y="0"/>
                </a:cubicBezTo>
                <a:cubicBezTo>
                  <a:pt x="79" y="0"/>
                  <a:pt x="97" y="18"/>
                  <a:pt x="97" y="48"/>
                </a:cubicBezTo>
                <a:cubicBezTo>
                  <a:pt x="97" y="72"/>
                  <a:pt x="79" y="96"/>
                  <a:pt x="48" y="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54" name="Freeform 1288"/>
          <p:cNvSpPr>
            <a:spLocks noChangeArrowheads="1"/>
          </p:cNvSpPr>
          <p:nvPr/>
        </p:nvSpPr>
        <p:spPr bwMode="auto">
          <a:xfrm>
            <a:off x="5896405" y="8261247"/>
            <a:ext cx="123170" cy="123177"/>
          </a:xfrm>
          <a:custGeom>
            <a:avLst/>
            <a:gdLst>
              <a:gd name="T0" fmla="*/ 48 w 98"/>
              <a:gd name="T1" fmla="*/ 0 h 97"/>
              <a:gd name="T2" fmla="*/ 48 w 98"/>
              <a:gd name="T3" fmla="*/ 0 h 97"/>
              <a:gd name="T4" fmla="*/ 97 w 98"/>
              <a:gd name="T5" fmla="*/ 48 h 97"/>
              <a:gd name="T6" fmla="*/ 48 w 98"/>
              <a:gd name="T7" fmla="*/ 96 h 97"/>
              <a:gd name="T8" fmla="*/ 0 w 98"/>
              <a:gd name="T9" fmla="*/ 48 h 97"/>
              <a:gd name="T10" fmla="*/ 48 w 98"/>
              <a:gd name="T11" fmla="*/ 0 h 97"/>
              <a:gd name="T12" fmla="*/ 48 w 98"/>
              <a:gd name="T13" fmla="*/ 0 h 97"/>
              <a:gd name="T14" fmla="*/ 48 w 98"/>
              <a:gd name="T15" fmla="*/ 0 h 97"/>
              <a:gd name="T16" fmla="*/ 0 w 98"/>
              <a:gd name="T17" fmla="*/ 48 h 97"/>
              <a:gd name="T18" fmla="*/ 48 w 98"/>
              <a:gd name="T19" fmla="*/ 96 h 97"/>
              <a:gd name="T20" fmla="*/ 97 w 98"/>
              <a:gd name="T21" fmla="*/ 48 h 97"/>
              <a:gd name="T22" fmla="*/ 48 w 98"/>
              <a:gd name="T2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97">
                <a:moveTo>
                  <a:pt x="48" y="0"/>
                </a:moveTo>
                <a:lnTo>
                  <a:pt x="48" y="0"/>
                </a:lnTo>
                <a:cubicBezTo>
                  <a:pt x="73" y="0"/>
                  <a:pt x="97" y="18"/>
                  <a:pt x="97" y="48"/>
                </a:cubicBezTo>
                <a:cubicBezTo>
                  <a:pt x="97" y="72"/>
                  <a:pt x="73" y="96"/>
                  <a:pt x="48" y="96"/>
                </a:cubicBezTo>
                <a:cubicBezTo>
                  <a:pt x="24" y="96"/>
                  <a:pt x="0" y="72"/>
                  <a:pt x="0" y="48"/>
                </a:cubicBezTo>
                <a:cubicBezTo>
                  <a:pt x="0" y="18"/>
                  <a:pt x="24" y="0"/>
                  <a:pt x="48" y="0"/>
                </a:cubicBezTo>
                <a:lnTo>
                  <a:pt x="48" y="0"/>
                </a:lnTo>
                <a:lnTo>
                  <a:pt x="48" y="0"/>
                </a:lnTo>
                <a:cubicBezTo>
                  <a:pt x="18" y="0"/>
                  <a:pt x="0" y="18"/>
                  <a:pt x="0" y="48"/>
                </a:cubicBezTo>
                <a:cubicBezTo>
                  <a:pt x="0" y="72"/>
                  <a:pt x="18" y="96"/>
                  <a:pt x="48" y="96"/>
                </a:cubicBezTo>
                <a:cubicBezTo>
                  <a:pt x="79" y="96"/>
                  <a:pt x="97" y="72"/>
                  <a:pt x="97" y="48"/>
                </a:cubicBezTo>
                <a:cubicBezTo>
                  <a:pt x="97" y="18"/>
                  <a:pt x="79" y="0"/>
                  <a:pt x="4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55" name="Freeform 1289"/>
          <p:cNvSpPr>
            <a:spLocks noChangeArrowheads="1"/>
          </p:cNvSpPr>
          <p:nvPr/>
        </p:nvSpPr>
        <p:spPr bwMode="auto">
          <a:xfrm>
            <a:off x="5907603" y="8272445"/>
            <a:ext cx="111972" cy="106382"/>
          </a:xfrm>
          <a:custGeom>
            <a:avLst/>
            <a:gdLst>
              <a:gd name="T0" fmla="*/ 42 w 86"/>
              <a:gd name="T1" fmla="*/ 84 h 85"/>
              <a:gd name="T2" fmla="*/ 42 w 86"/>
              <a:gd name="T3" fmla="*/ 84 h 85"/>
              <a:gd name="T4" fmla="*/ 0 w 86"/>
              <a:gd name="T5" fmla="*/ 42 h 85"/>
              <a:gd name="T6" fmla="*/ 42 w 86"/>
              <a:gd name="T7" fmla="*/ 0 h 85"/>
              <a:gd name="T8" fmla="*/ 85 w 86"/>
              <a:gd name="T9" fmla="*/ 42 h 85"/>
              <a:gd name="T10" fmla="*/ 42 w 86"/>
              <a:gd name="T11" fmla="*/ 84 h 85"/>
            </a:gdLst>
            <a:ahLst/>
            <a:cxnLst>
              <a:cxn ang="0">
                <a:pos x="T0" y="T1"/>
              </a:cxn>
              <a:cxn ang="0">
                <a:pos x="T2" y="T3"/>
              </a:cxn>
              <a:cxn ang="0">
                <a:pos x="T4" y="T5"/>
              </a:cxn>
              <a:cxn ang="0">
                <a:pos x="T6" y="T7"/>
              </a:cxn>
              <a:cxn ang="0">
                <a:pos x="T8" y="T9"/>
              </a:cxn>
              <a:cxn ang="0">
                <a:pos x="T10" y="T11"/>
              </a:cxn>
            </a:cxnLst>
            <a:rect l="0" t="0" r="r" b="b"/>
            <a:pathLst>
              <a:path w="86" h="85">
                <a:moveTo>
                  <a:pt x="42" y="84"/>
                </a:moveTo>
                <a:lnTo>
                  <a:pt x="42" y="84"/>
                </a:lnTo>
                <a:cubicBezTo>
                  <a:pt x="18" y="84"/>
                  <a:pt x="0" y="66"/>
                  <a:pt x="0" y="42"/>
                </a:cubicBezTo>
                <a:cubicBezTo>
                  <a:pt x="0" y="18"/>
                  <a:pt x="18" y="0"/>
                  <a:pt x="42" y="0"/>
                </a:cubicBezTo>
                <a:cubicBezTo>
                  <a:pt x="67" y="0"/>
                  <a:pt x="85" y="18"/>
                  <a:pt x="85" y="42"/>
                </a:cubicBezTo>
                <a:cubicBezTo>
                  <a:pt x="85" y="66"/>
                  <a:pt x="67" y="84"/>
                  <a:pt x="42"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56" name="Freeform 1290"/>
          <p:cNvSpPr>
            <a:spLocks noChangeArrowheads="1"/>
          </p:cNvSpPr>
          <p:nvPr/>
        </p:nvSpPr>
        <p:spPr bwMode="auto">
          <a:xfrm>
            <a:off x="5907603" y="8272445"/>
            <a:ext cx="111972" cy="106382"/>
          </a:xfrm>
          <a:custGeom>
            <a:avLst/>
            <a:gdLst>
              <a:gd name="T0" fmla="*/ 42 w 86"/>
              <a:gd name="T1" fmla="*/ 0 h 85"/>
              <a:gd name="T2" fmla="*/ 42 w 86"/>
              <a:gd name="T3" fmla="*/ 0 h 85"/>
              <a:gd name="T4" fmla="*/ 85 w 86"/>
              <a:gd name="T5" fmla="*/ 42 h 85"/>
              <a:gd name="T6" fmla="*/ 42 w 86"/>
              <a:gd name="T7" fmla="*/ 78 h 85"/>
              <a:gd name="T8" fmla="*/ 0 w 86"/>
              <a:gd name="T9" fmla="*/ 42 h 85"/>
              <a:gd name="T10" fmla="*/ 42 w 86"/>
              <a:gd name="T11" fmla="*/ 0 h 85"/>
              <a:gd name="T12" fmla="*/ 42 w 86"/>
              <a:gd name="T13" fmla="*/ 0 h 85"/>
              <a:gd name="T14" fmla="*/ 42 w 86"/>
              <a:gd name="T15" fmla="*/ 0 h 85"/>
              <a:gd name="T16" fmla="*/ 0 w 86"/>
              <a:gd name="T17" fmla="*/ 42 h 85"/>
              <a:gd name="T18" fmla="*/ 42 w 86"/>
              <a:gd name="T19" fmla="*/ 84 h 85"/>
              <a:gd name="T20" fmla="*/ 85 w 86"/>
              <a:gd name="T21" fmla="*/ 42 h 85"/>
              <a:gd name="T22" fmla="*/ 42 w 86"/>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5">
                <a:moveTo>
                  <a:pt x="42" y="0"/>
                </a:moveTo>
                <a:lnTo>
                  <a:pt x="42" y="0"/>
                </a:lnTo>
                <a:cubicBezTo>
                  <a:pt x="67" y="0"/>
                  <a:pt x="85" y="18"/>
                  <a:pt x="85" y="42"/>
                </a:cubicBezTo>
                <a:cubicBezTo>
                  <a:pt x="85" y="66"/>
                  <a:pt x="67" y="78"/>
                  <a:pt x="42" y="78"/>
                </a:cubicBezTo>
                <a:cubicBezTo>
                  <a:pt x="18" y="78"/>
                  <a:pt x="0" y="66"/>
                  <a:pt x="0" y="42"/>
                </a:cubicBezTo>
                <a:cubicBezTo>
                  <a:pt x="0" y="18"/>
                  <a:pt x="18" y="0"/>
                  <a:pt x="42" y="0"/>
                </a:cubicBezTo>
                <a:lnTo>
                  <a:pt x="42" y="0"/>
                </a:lnTo>
                <a:lnTo>
                  <a:pt x="42" y="0"/>
                </a:lnTo>
                <a:cubicBezTo>
                  <a:pt x="18" y="0"/>
                  <a:pt x="0" y="18"/>
                  <a:pt x="0" y="42"/>
                </a:cubicBezTo>
                <a:cubicBezTo>
                  <a:pt x="0" y="66"/>
                  <a:pt x="18" y="84"/>
                  <a:pt x="42" y="84"/>
                </a:cubicBezTo>
                <a:cubicBezTo>
                  <a:pt x="67" y="84"/>
                  <a:pt x="85" y="66"/>
                  <a:pt x="85" y="42"/>
                </a:cubicBezTo>
                <a:cubicBezTo>
                  <a:pt x="85" y="18"/>
                  <a:pt x="67"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57" name="Freeform 1291"/>
          <p:cNvSpPr>
            <a:spLocks noChangeArrowheads="1"/>
          </p:cNvSpPr>
          <p:nvPr/>
        </p:nvSpPr>
        <p:spPr bwMode="auto">
          <a:xfrm>
            <a:off x="5963589" y="8563591"/>
            <a:ext cx="100774" cy="106382"/>
          </a:xfrm>
          <a:custGeom>
            <a:avLst/>
            <a:gdLst>
              <a:gd name="T0" fmla="*/ 37 w 80"/>
              <a:gd name="T1" fmla="*/ 84 h 85"/>
              <a:gd name="T2" fmla="*/ 37 w 80"/>
              <a:gd name="T3" fmla="*/ 84 h 85"/>
              <a:gd name="T4" fmla="*/ 0 w 80"/>
              <a:gd name="T5" fmla="*/ 42 h 85"/>
              <a:gd name="T6" fmla="*/ 37 w 80"/>
              <a:gd name="T7" fmla="*/ 0 h 85"/>
              <a:gd name="T8" fmla="*/ 79 w 80"/>
              <a:gd name="T9" fmla="*/ 42 h 85"/>
              <a:gd name="T10" fmla="*/ 37 w 80"/>
              <a:gd name="T11" fmla="*/ 84 h 85"/>
            </a:gdLst>
            <a:ahLst/>
            <a:cxnLst>
              <a:cxn ang="0">
                <a:pos x="T0" y="T1"/>
              </a:cxn>
              <a:cxn ang="0">
                <a:pos x="T2" y="T3"/>
              </a:cxn>
              <a:cxn ang="0">
                <a:pos x="T4" y="T5"/>
              </a:cxn>
              <a:cxn ang="0">
                <a:pos x="T6" y="T7"/>
              </a:cxn>
              <a:cxn ang="0">
                <a:pos x="T8" y="T9"/>
              </a:cxn>
              <a:cxn ang="0">
                <a:pos x="T10" y="T11"/>
              </a:cxn>
            </a:cxnLst>
            <a:rect l="0" t="0" r="r" b="b"/>
            <a:pathLst>
              <a:path w="80" h="85">
                <a:moveTo>
                  <a:pt x="37" y="84"/>
                </a:moveTo>
                <a:lnTo>
                  <a:pt x="37" y="84"/>
                </a:lnTo>
                <a:cubicBezTo>
                  <a:pt x="19" y="84"/>
                  <a:pt x="0" y="66"/>
                  <a:pt x="0" y="42"/>
                </a:cubicBezTo>
                <a:cubicBezTo>
                  <a:pt x="0" y="18"/>
                  <a:pt x="19" y="0"/>
                  <a:pt x="37" y="0"/>
                </a:cubicBezTo>
                <a:cubicBezTo>
                  <a:pt x="61" y="0"/>
                  <a:pt x="79" y="18"/>
                  <a:pt x="79" y="42"/>
                </a:cubicBezTo>
                <a:cubicBezTo>
                  <a:pt x="79" y="66"/>
                  <a:pt x="61" y="84"/>
                  <a:pt x="37"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58" name="Freeform 1292"/>
          <p:cNvSpPr>
            <a:spLocks noChangeArrowheads="1"/>
          </p:cNvSpPr>
          <p:nvPr/>
        </p:nvSpPr>
        <p:spPr bwMode="auto">
          <a:xfrm>
            <a:off x="5963589" y="8563591"/>
            <a:ext cx="100774" cy="106382"/>
          </a:xfrm>
          <a:custGeom>
            <a:avLst/>
            <a:gdLst>
              <a:gd name="T0" fmla="*/ 37 w 80"/>
              <a:gd name="T1" fmla="*/ 0 h 85"/>
              <a:gd name="T2" fmla="*/ 37 w 80"/>
              <a:gd name="T3" fmla="*/ 0 h 85"/>
              <a:gd name="T4" fmla="*/ 79 w 80"/>
              <a:gd name="T5" fmla="*/ 42 h 85"/>
              <a:gd name="T6" fmla="*/ 37 w 80"/>
              <a:gd name="T7" fmla="*/ 84 h 85"/>
              <a:gd name="T8" fmla="*/ 0 w 80"/>
              <a:gd name="T9" fmla="*/ 42 h 85"/>
              <a:gd name="T10" fmla="*/ 37 w 80"/>
              <a:gd name="T11" fmla="*/ 0 h 85"/>
              <a:gd name="T12" fmla="*/ 37 w 80"/>
              <a:gd name="T13" fmla="*/ 0 h 85"/>
              <a:gd name="T14" fmla="*/ 37 w 80"/>
              <a:gd name="T15" fmla="*/ 0 h 85"/>
              <a:gd name="T16" fmla="*/ 0 w 80"/>
              <a:gd name="T17" fmla="*/ 42 h 85"/>
              <a:gd name="T18" fmla="*/ 37 w 80"/>
              <a:gd name="T19" fmla="*/ 84 h 85"/>
              <a:gd name="T20" fmla="*/ 79 w 80"/>
              <a:gd name="T21" fmla="*/ 42 h 85"/>
              <a:gd name="T22" fmla="*/ 37 w 80"/>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85">
                <a:moveTo>
                  <a:pt x="37" y="0"/>
                </a:moveTo>
                <a:lnTo>
                  <a:pt x="37" y="0"/>
                </a:lnTo>
                <a:cubicBezTo>
                  <a:pt x="61" y="0"/>
                  <a:pt x="79" y="18"/>
                  <a:pt x="79" y="42"/>
                </a:cubicBezTo>
                <a:cubicBezTo>
                  <a:pt x="79" y="66"/>
                  <a:pt x="61" y="84"/>
                  <a:pt x="37" y="84"/>
                </a:cubicBezTo>
                <a:cubicBezTo>
                  <a:pt x="19" y="84"/>
                  <a:pt x="0" y="66"/>
                  <a:pt x="0" y="42"/>
                </a:cubicBezTo>
                <a:cubicBezTo>
                  <a:pt x="0" y="18"/>
                  <a:pt x="19" y="0"/>
                  <a:pt x="37" y="0"/>
                </a:cubicBezTo>
                <a:lnTo>
                  <a:pt x="37" y="0"/>
                </a:lnTo>
                <a:lnTo>
                  <a:pt x="37" y="0"/>
                </a:lnTo>
                <a:cubicBezTo>
                  <a:pt x="19" y="0"/>
                  <a:pt x="0" y="18"/>
                  <a:pt x="0" y="42"/>
                </a:cubicBezTo>
                <a:cubicBezTo>
                  <a:pt x="0" y="66"/>
                  <a:pt x="19" y="84"/>
                  <a:pt x="37" y="84"/>
                </a:cubicBezTo>
                <a:cubicBezTo>
                  <a:pt x="61" y="84"/>
                  <a:pt x="79" y="66"/>
                  <a:pt x="79" y="42"/>
                </a:cubicBezTo>
                <a:cubicBezTo>
                  <a:pt x="79" y="18"/>
                  <a:pt x="61" y="0"/>
                  <a:pt x="3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59" name="Freeform 1293"/>
          <p:cNvSpPr>
            <a:spLocks noChangeArrowheads="1"/>
          </p:cNvSpPr>
          <p:nvPr/>
        </p:nvSpPr>
        <p:spPr bwMode="auto">
          <a:xfrm>
            <a:off x="4933448" y="9884945"/>
            <a:ext cx="134368" cy="123177"/>
          </a:xfrm>
          <a:custGeom>
            <a:avLst/>
            <a:gdLst>
              <a:gd name="T0" fmla="*/ 48 w 104"/>
              <a:gd name="T1" fmla="*/ 96 h 97"/>
              <a:gd name="T2" fmla="*/ 48 w 104"/>
              <a:gd name="T3" fmla="*/ 96 h 97"/>
              <a:gd name="T4" fmla="*/ 0 w 104"/>
              <a:gd name="T5" fmla="*/ 48 h 97"/>
              <a:gd name="T6" fmla="*/ 48 w 104"/>
              <a:gd name="T7" fmla="*/ 0 h 97"/>
              <a:gd name="T8" fmla="*/ 103 w 104"/>
              <a:gd name="T9" fmla="*/ 48 h 97"/>
              <a:gd name="T10" fmla="*/ 48 w 104"/>
              <a:gd name="T11" fmla="*/ 96 h 97"/>
            </a:gdLst>
            <a:ahLst/>
            <a:cxnLst>
              <a:cxn ang="0">
                <a:pos x="T0" y="T1"/>
              </a:cxn>
              <a:cxn ang="0">
                <a:pos x="T2" y="T3"/>
              </a:cxn>
              <a:cxn ang="0">
                <a:pos x="T4" y="T5"/>
              </a:cxn>
              <a:cxn ang="0">
                <a:pos x="T6" y="T7"/>
              </a:cxn>
              <a:cxn ang="0">
                <a:pos x="T8" y="T9"/>
              </a:cxn>
              <a:cxn ang="0">
                <a:pos x="T10" y="T11"/>
              </a:cxn>
            </a:cxnLst>
            <a:rect l="0" t="0" r="r" b="b"/>
            <a:pathLst>
              <a:path w="104" h="97">
                <a:moveTo>
                  <a:pt x="48" y="96"/>
                </a:moveTo>
                <a:lnTo>
                  <a:pt x="48" y="96"/>
                </a:lnTo>
                <a:cubicBezTo>
                  <a:pt x="24" y="96"/>
                  <a:pt x="0" y="72"/>
                  <a:pt x="0" y="48"/>
                </a:cubicBezTo>
                <a:cubicBezTo>
                  <a:pt x="0" y="18"/>
                  <a:pt x="24" y="0"/>
                  <a:pt x="48" y="0"/>
                </a:cubicBezTo>
                <a:cubicBezTo>
                  <a:pt x="78" y="0"/>
                  <a:pt x="103" y="18"/>
                  <a:pt x="103" y="48"/>
                </a:cubicBezTo>
                <a:cubicBezTo>
                  <a:pt x="103" y="72"/>
                  <a:pt x="78" y="96"/>
                  <a:pt x="48" y="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60" name="Freeform 1294"/>
          <p:cNvSpPr>
            <a:spLocks noChangeArrowheads="1"/>
          </p:cNvSpPr>
          <p:nvPr/>
        </p:nvSpPr>
        <p:spPr bwMode="auto">
          <a:xfrm>
            <a:off x="4933448" y="9879344"/>
            <a:ext cx="134368" cy="128774"/>
          </a:xfrm>
          <a:custGeom>
            <a:avLst/>
            <a:gdLst>
              <a:gd name="T0" fmla="*/ 48 w 104"/>
              <a:gd name="T1" fmla="*/ 6 h 103"/>
              <a:gd name="T2" fmla="*/ 48 w 104"/>
              <a:gd name="T3" fmla="*/ 6 h 103"/>
              <a:gd name="T4" fmla="*/ 96 w 104"/>
              <a:gd name="T5" fmla="*/ 54 h 103"/>
              <a:gd name="T6" fmla="*/ 48 w 104"/>
              <a:gd name="T7" fmla="*/ 102 h 103"/>
              <a:gd name="T8" fmla="*/ 0 w 104"/>
              <a:gd name="T9" fmla="*/ 54 h 103"/>
              <a:gd name="T10" fmla="*/ 48 w 104"/>
              <a:gd name="T11" fmla="*/ 6 h 103"/>
              <a:gd name="T12" fmla="*/ 48 w 104"/>
              <a:gd name="T13" fmla="*/ 0 h 103"/>
              <a:gd name="T14" fmla="*/ 48 w 104"/>
              <a:gd name="T15" fmla="*/ 0 h 103"/>
              <a:gd name="T16" fmla="*/ 0 w 104"/>
              <a:gd name="T17" fmla="*/ 54 h 103"/>
              <a:gd name="T18" fmla="*/ 48 w 104"/>
              <a:gd name="T19" fmla="*/ 102 h 103"/>
              <a:gd name="T20" fmla="*/ 103 w 104"/>
              <a:gd name="T21" fmla="*/ 54 h 103"/>
              <a:gd name="T22" fmla="*/ 48 w 104"/>
              <a:gd name="T23" fmla="*/ 0 h 103"/>
              <a:gd name="T24" fmla="*/ 48 w 104"/>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03">
                <a:moveTo>
                  <a:pt x="48" y="6"/>
                </a:moveTo>
                <a:lnTo>
                  <a:pt x="48" y="6"/>
                </a:lnTo>
                <a:cubicBezTo>
                  <a:pt x="78" y="6"/>
                  <a:pt x="96" y="24"/>
                  <a:pt x="96" y="54"/>
                </a:cubicBezTo>
                <a:cubicBezTo>
                  <a:pt x="96" y="78"/>
                  <a:pt x="78" y="102"/>
                  <a:pt x="48" y="102"/>
                </a:cubicBezTo>
                <a:cubicBezTo>
                  <a:pt x="24" y="102"/>
                  <a:pt x="0" y="78"/>
                  <a:pt x="0" y="54"/>
                </a:cubicBezTo>
                <a:cubicBezTo>
                  <a:pt x="0" y="24"/>
                  <a:pt x="24" y="6"/>
                  <a:pt x="48" y="6"/>
                </a:cubicBezTo>
                <a:lnTo>
                  <a:pt x="48" y="0"/>
                </a:lnTo>
                <a:lnTo>
                  <a:pt x="48" y="0"/>
                </a:lnTo>
                <a:cubicBezTo>
                  <a:pt x="24" y="0"/>
                  <a:pt x="0" y="24"/>
                  <a:pt x="0" y="54"/>
                </a:cubicBezTo>
                <a:cubicBezTo>
                  <a:pt x="0" y="78"/>
                  <a:pt x="24" y="102"/>
                  <a:pt x="48" y="102"/>
                </a:cubicBezTo>
                <a:cubicBezTo>
                  <a:pt x="78" y="102"/>
                  <a:pt x="103" y="78"/>
                  <a:pt x="103" y="54"/>
                </a:cubicBezTo>
                <a:cubicBezTo>
                  <a:pt x="103" y="24"/>
                  <a:pt x="78" y="0"/>
                  <a:pt x="48" y="0"/>
                </a:cubicBezTo>
                <a:lnTo>
                  <a:pt x="48"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61" name="Freeform 1295"/>
          <p:cNvSpPr>
            <a:spLocks noChangeArrowheads="1"/>
          </p:cNvSpPr>
          <p:nvPr/>
        </p:nvSpPr>
        <p:spPr bwMode="auto">
          <a:xfrm>
            <a:off x="5207777" y="10405649"/>
            <a:ext cx="111972" cy="100781"/>
          </a:xfrm>
          <a:custGeom>
            <a:avLst/>
            <a:gdLst>
              <a:gd name="T0" fmla="*/ 42 w 86"/>
              <a:gd name="T1" fmla="*/ 78 h 79"/>
              <a:gd name="T2" fmla="*/ 42 w 86"/>
              <a:gd name="T3" fmla="*/ 78 h 79"/>
              <a:gd name="T4" fmla="*/ 0 w 86"/>
              <a:gd name="T5" fmla="*/ 36 h 79"/>
              <a:gd name="T6" fmla="*/ 42 w 86"/>
              <a:gd name="T7" fmla="*/ 0 h 79"/>
              <a:gd name="T8" fmla="*/ 85 w 86"/>
              <a:gd name="T9" fmla="*/ 36 h 79"/>
              <a:gd name="T10" fmla="*/ 42 w 86"/>
              <a:gd name="T11" fmla="*/ 78 h 79"/>
            </a:gdLst>
            <a:ahLst/>
            <a:cxnLst>
              <a:cxn ang="0">
                <a:pos x="T0" y="T1"/>
              </a:cxn>
              <a:cxn ang="0">
                <a:pos x="T2" y="T3"/>
              </a:cxn>
              <a:cxn ang="0">
                <a:pos x="T4" y="T5"/>
              </a:cxn>
              <a:cxn ang="0">
                <a:pos x="T6" y="T7"/>
              </a:cxn>
              <a:cxn ang="0">
                <a:pos x="T8" y="T9"/>
              </a:cxn>
              <a:cxn ang="0">
                <a:pos x="T10" y="T11"/>
              </a:cxn>
            </a:cxnLst>
            <a:rect l="0" t="0" r="r" b="b"/>
            <a:pathLst>
              <a:path w="86" h="79">
                <a:moveTo>
                  <a:pt x="42" y="78"/>
                </a:moveTo>
                <a:lnTo>
                  <a:pt x="42" y="78"/>
                </a:lnTo>
                <a:cubicBezTo>
                  <a:pt x="18" y="78"/>
                  <a:pt x="0" y="60"/>
                  <a:pt x="0" y="36"/>
                </a:cubicBezTo>
                <a:cubicBezTo>
                  <a:pt x="0" y="18"/>
                  <a:pt x="18" y="0"/>
                  <a:pt x="42" y="0"/>
                </a:cubicBezTo>
                <a:cubicBezTo>
                  <a:pt x="66" y="0"/>
                  <a:pt x="85" y="18"/>
                  <a:pt x="85" y="36"/>
                </a:cubicBezTo>
                <a:cubicBezTo>
                  <a:pt x="85" y="60"/>
                  <a:pt x="66" y="78"/>
                  <a:pt x="42" y="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62" name="Freeform 1296"/>
          <p:cNvSpPr>
            <a:spLocks noChangeArrowheads="1"/>
          </p:cNvSpPr>
          <p:nvPr/>
        </p:nvSpPr>
        <p:spPr bwMode="auto">
          <a:xfrm>
            <a:off x="5207777" y="10400049"/>
            <a:ext cx="111972" cy="106382"/>
          </a:xfrm>
          <a:custGeom>
            <a:avLst/>
            <a:gdLst>
              <a:gd name="T0" fmla="*/ 42 w 86"/>
              <a:gd name="T1" fmla="*/ 6 h 85"/>
              <a:gd name="T2" fmla="*/ 42 w 86"/>
              <a:gd name="T3" fmla="*/ 6 h 85"/>
              <a:gd name="T4" fmla="*/ 85 w 86"/>
              <a:gd name="T5" fmla="*/ 42 h 85"/>
              <a:gd name="T6" fmla="*/ 42 w 86"/>
              <a:gd name="T7" fmla="*/ 84 h 85"/>
              <a:gd name="T8" fmla="*/ 0 w 86"/>
              <a:gd name="T9" fmla="*/ 42 h 85"/>
              <a:gd name="T10" fmla="*/ 42 w 86"/>
              <a:gd name="T11" fmla="*/ 6 h 85"/>
              <a:gd name="T12" fmla="*/ 42 w 86"/>
              <a:gd name="T13" fmla="*/ 0 h 85"/>
              <a:gd name="T14" fmla="*/ 42 w 86"/>
              <a:gd name="T15" fmla="*/ 0 h 85"/>
              <a:gd name="T16" fmla="*/ 0 w 86"/>
              <a:gd name="T17" fmla="*/ 42 h 85"/>
              <a:gd name="T18" fmla="*/ 42 w 86"/>
              <a:gd name="T19" fmla="*/ 84 h 85"/>
              <a:gd name="T20" fmla="*/ 85 w 86"/>
              <a:gd name="T21" fmla="*/ 42 h 85"/>
              <a:gd name="T22" fmla="*/ 42 w 86"/>
              <a:gd name="T23" fmla="*/ 0 h 85"/>
              <a:gd name="T24" fmla="*/ 42 w 86"/>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5">
                <a:moveTo>
                  <a:pt x="42" y="6"/>
                </a:moveTo>
                <a:lnTo>
                  <a:pt x="42" y="6"/>
                </a:lnTo>
                <a:cubicBezTo>
                  <a:pt x="66" y="6"/>
                  <a:pt x="85" y="24"/>
                  <a:pt x="85" y="42"/>
                </a:cubicBezTo>
                <a:cubicBezTo>
                  <a:pt x="85" y="66"/>
                  <a:pt x="66" y="84"/>
                  <a:pt x="42" y="84"/>
                </a:cubicBezTo>
                <a:cubicBezTo>
                  <a:pt x="18" y="84"/>
                  <a:pt x="0" y="66"/>
                  <a:pt x="0" y="42"/>
                </a:cubicBezTo>
                <a:cubicBezTo>
                  <a:pt x="0" y="24"/>
                  <a:pt x="18" y="6"/>
                  <a:pt x="42" y="6"/>
                </a:cubicBezTo>
                <a:lnTo>
                  <a:pt x="42" y="0"/>
                </a:lnTo>
                <a:lnTo>
                  <a:pt x="42" y="0"/>
                </a:lnTo>
                <a:cubicBezTo>
                  <a:pt x="18" y="0"/>
                  <a:pt x="0" y="18"/>
                  <a:pt x="0" y="42"/>
                </a:cubicBezTo>
                <a:cubicBezTo>
                  <a:pt x="0" y="66"/>
                  <a:pt x="18" y="84"/>
                  <a:pt x="42" y="84"/>
                </a:cubicBezTo>
                <a:cubicBezTo>
                  <a:pt x="66" y="84"/>
                  <a:pt x="85" y="66"/>
                  <a:pt x="85" y="42"/>
                </a:cubicBezTo>
                <a:cubicBezTo>
                  <a:pt x="85" y="18"/>
                  <a:pt x="66"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63" name="Freeform 1297"/>
          <p:cNvSpPr>
            <a:spLocks noChangeArrowheads="1"/>
          </p:cNvSpPr>
          <p:nvPr/>
        </p:nvSpPr>
        <p:spPr bwMode="auto">
          <a:xfrm>
            <a:off x="5263763" y="10797573"/>
            <a:ext cx="111972" cy="111979"/>
          </a:xfrm>
          <a:custGeom>
            <a:avLst/>
            <a:gdLst>
              <a:gd name="T0" fmla="*/ 43 w 86"/>
              <a:gd name="T1" fmla="*/ 85 h 86"/>
              <a:gd name="T2" fmla="*/ 43 w 86"/>
              <a:gd name="T3" fmla="*/ 85 h 86"/>
              <a:gd name="T4" fmla="*/ 0 w 86"/>
              <a:gd name="T5" fmla="*/ 43 h 86"/>
              <a:gd name="T6" fmla="*/ 43 w 86"/>
              <a:gd name="T7" fmla="*/ 0 h 86"/>
              <a:gd name="T8" fmla="*/ 85 w 86"/>
              <a:gd name="T9" fmla="*/ 43 h 86"/>
              <a:gd name="T10" fmla="*/ 43 w 86"/>
              <a:gd name="T11" fmla="*/ 85 h 86"/>
            </a:gdLst>
            <a:ahLst/>
            <a:cxnLst>
              <a:cxn ang="0">
                <a:pos x="T0" y="T1"/>
              </a:cxn>
              <a:cxn ang="0">
                <a:pos x="T2" y="T3"/>
              </a:cxn>
              <a:cxn ang="0">
                <a:pos x="T4" y="T5"/>
              </a:cxn>
              <a:cxn ang="0">
                <a:pos x="T6" y="T7"/>
              </a:cxn>
              <a:cxn ang="0">
                <a:pos x="T8" y="T9"/>
              </a:cxn>
              <a:cxn ang="0">
                <a:pos x="T10" y="T11"/>
              </a:cxn>
            </a:cxnLst>
            <a:rect l="0" t="0" r="r" b="b"/>
            <a:pathLst>
              <a:path w="86" h="86">
                <a:moveTo>
                  <a:pt x="43" y="85"/>
                </a:moveTo>
                <a:lnTo>
                  <a:pt x="43" y="85"/>
                </a:lnTo>
                <a:cubicBezTo>
                  <a:pt x="18" y="85"/>
                  <a:pt x="0" y="67"/>
                  <a:pt x="0" y="43"/>
                </a:cubicBezTo>
                <a:cubicBezTo>
                  <a:pt x="0" y="19"/>
                  <a:pt x="18" y="0"/>
                  <a:pt x="43" y="0"/>
                </a:cubicBezTo>
                <a:cubicBezTo>
                  <a:pt x="67" y="0"/>
                  <a:pt x="85" y="19"/>
                  <a:pt x="85" y="43"/>
                </a:cubicBezTo>
                <a:cubicBezTo>
                  <a:pt x="85" y="67"/>
                  <a:pt x="67" y="85"/>
                  <a:pt x="43"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64" name="Freeform 1298"/>
          <p:cNvSpPr>
            <a:spLocks noChangeArrowheads="1"/>
          </p:cNvSpPr>
          <p:nvPr/>
        </p:nvSpPr>
        <p:spPr bwMode="auto">
          <a:xfrm>
            <a:off x="5263763" y="10797573"/>
            <a:ext cx="111972" cy="111979"/>
          </a:xfrm>
          <a:custGeom>
            <a:avLst/>
            <a:gdLst>
              <a:gd name="T0" fmla="*/ 43 w 86"/>
              <a:gd name="T1" fmla="*/ 0 h 86"/>
              <a:gd name="T2" fmla="*/ 43 w 86"/>
              <a:gd name="T3" fmla="*/ 0 h 86"/>
              <a:gd name="T4" fmla="*/ 85 w 86"/>
              <a:gd name="T5" fmla="*/ 43 h 86"/>
              <a:gd name="T6" fmla="*/ 43 w 86"/>
              <a:gd name="T7" fmla="*/ 79 h 86"/>
              <a:gd name="T8" fmla="*/ 0 w 86"/>
              <a:gd name="T9" fmla="*/ 43 h 86"/>
              <a:gd name="T10" fmla="*/ 43 w 86"/>
              <a:gd name="T11" fmla="*/ 0 h 86"/>
              <a:gd name="T12" fmla="*/ 43 w 86"/>
              <a:gd name="T13" fmla="*/ 0 h 86"/>
              <a:gd name="T14" fmla="*/ 43 w 86"/>
              <a:gd name="T15" fmla="*/ 0 h 86"/>
              <a:gd name="T16" fmla="*/ 0 w 86"/>
              <a:gd name="T17" fmla="*/ 43 h 86"/>
              <a:gd name="T18" fmla="*/ 43 w 86"/>
              <a:gd name="T19" fmla="*/ 85 h 86"/>
              <a:gd name="T20" fmla="*/ 85 w 86"/>
              <a:gd name="T21" fmla="*/ 43 h 86"/>
              <a:gd name="T22" fmla="*/ 43 w 86"/>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6">
                <a:moveTo>
                  <a:pt x="43" y="0"/>
                </a:moveTo>
                <a:lnTo>
                  <a:pt x="43" y="0"/>
                </a:lnTo>
                <a:cubicBezTo>
                  <a:pt x="67" y="0"/>
                  <a:pt x="85" y="19"/>
                  <a:pt x="85" y="43"/>
                </a:cubicBezTo>
                <a:cubicBezTo>
                  <a:pt x="85" y="61"/>
                  <a:pt x="67" y="79"/>
                  <a:pt x="43" y="79"/>
                </a:cubicBezTo>
                <a:cubicBezTo>
                  <a:pt x="18" y="79"/>
                  <a:pt x="0" y="61"/>
                  <a:pt x="0" y="43"/>
                </a:cubicBezTo>
                <a:cubicBezTo>
                  <a:pt x="0" y="19"/>
                  <a:pt x="18" y="0"/>
                  <a:pt x="43" y="0"/>
                </a:cubicBezTo>
                <a:lnTo>
                  <a:pt x="43" y="0"/>
                </a:lnTo>
                <a:lnTo>
                  <a:pt x="43" y="0"/>
                </a:lnTo>
                <a:cubicBezTo>
                  <a:pt x="18" y="0"/>
                  <a:pt x="0" y="19"/>
                  <a:pt x="0" y="43"/>
                </a:cubicBezTo>
                <a:cubicBezTo>
                  <a:pt x="0" y="67"/>
                  <a:pt x="18" y="85"/>
                  <a:pt x="43" y="85"/>
                </a:cubicBezTo>
                <a:cubicBezTo>
                  <a:pt x="67" y="85"/>
                  <a:pt x="85" y="67"/>
                  <a:pt x="85" y="43"/>
                </a:cubicBezTo>
                <a:cubicBezTo>
                  <a:pt x="85" y="19"/>
                  <a:pt x="67" y="0"/>
                  <a:pt x="4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65" name="Freeform 1299"/>
          <p:cNvSpPr>
            <a:spLocks noChangeArrowheads="1"/>
          </p:cNvSpPr>
          <p:nvPr/>
        </p:nvSpPr>
        <p:spPr bwMode="auto">
          <a:xfrm>
            <a:off x="5006229" y="10114504"/>
            <a:ext cx="123170" cy="123177"/>
          </a:xfrm>
          <a:custGeom>
            <a:avLst/>
            <a:gdLst>
              <a:gd name="T0" fmla="*/ 49 w 98"/>
              <a:gd name="T1" fmla="*/ 96 h 97"/>
              <a:gd name="T2" fmla="*/ 49 w 98"/>
              <a:gd name="T3" fmla="*/ 96 h 97"/>
              <a:gd name="T4" fmla="*/ 0 w 98"/>
              <a:gd name="T5" fmla="*/ 48 h 97"/>
              <a:gd name="T6" fmla="*/ 49 w 98"/>
              <a:gd name="T7" fmla="*/ 0 h 97"/>
              <a:gd name="T8" fmla="*/ 97 w 98"/>
              <a:gd name="T9" fmla="*/ 48 h 97"/>
              <a:gd name="T10" fmla="*/ 49 w 98"/>
              <a:gd name="T11" fmla="*/ 96 h 97"/>
            </a:gdLst>
            <a:ahLst/>
            <a:cxnLst>
              <a:cxn ang="0">
                <a:pos x="T0" y="T1"/>
              </a:cxn>
              <a:cxn ang="0">
                <a:pos x="T2" y="T3"/>
              </a:cxn>
              <a:cxn ang="0">
                <a:pos x="T4" y="T5"/>
              </a:cxn>
              <a:cxn ang="0">
                <a:pos x="T6" y="T7"/>
              </a:cxn>
              <a:cxn ang="0">
                <a:pos x="T8" y="T9"/>
              </a:cxn>
              <a:cxn ang="0">
                <a:pos x="T10" y="T11"/>
              </a:cxn>
            </a:cxnLst>
            <a:rect l="0" t="0" r="r" b="b"/>
            <a:pathLst>
              <a:path w="98" h="97">
                <a:moveTo>
                  <a:pt x="49" y="96"/>
                </a:moveTo>
                <a:lnTo>
                  <a:pt x="49" y="96"/>
                </a:lnTo>
                <a:cubicBezTo>
                  <a:pt x="24" y="96"/>
                  <a:pt x="0" y="78"/>
                  <a:pt x="0" y="48"/>
                </a:cubicBezTo>
                <a:cubicBezTo>
                  <a:pt x="0" y="24"/>
                  <a:pt x="24" y="0"/>
                  <a:pt x="49" y="0"/>
                </a:cubicBezTo>
                <a:cubicBezTo>
                  <a:pt x="79" y="0"/>
                  <a:pt x="97" y="24"/>
                  <a:pt x="97" y="48"/>
                </a:cubicBezTo>
                <a:cubicBezTo>
                  <a:pt x="97" y="78"/>
                  <a:pt x="79" y="96"/>
                  <a:pt x="49" y="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66" name="Freeform 1300"/>
          <p:cNvSpPr>
            <a:spLocks noChangeArrowheads="1"/>
          </p:cNvSpPr>
          <p:nvPr/>
        </p:nvSpPr>
        <p:spPr bwMode="auto">
          <a:xfrm>
            <a:off x="5006225" y="10114504"/>
            <a:ext cx="134368" cy="123177"/>
          </a:xfrm>
          <a:custGeom>
            <a:avLst/>
            <a:gdLst>
              <a:gd name="T0" fmla="*/ 49 w 104"/>
              <a:gd name="T1" fmla="*/ 0 h 97"/>
              <a:gd name="T2" fmla="*/ 49 w 104"/>
              <a:gd name="T3" fmla="*/ 0 h 97"/>
              <a:gd name="T4" fmla="*/ 97 w 104"/>
              <a:gd name="T5" fmla="*/ 48 h 97"/>
              <a:gd name="T6" fmla="*/ 49 w 104"/>
              <a:gd name="T7" fmla="*/ 96 h 97"/>
              <a:gd name="T8" fmla="*/ 0 w 104"/>
              <a:gd name="T9" fmla="*/ 48 h 97"/>
              <a:gd name="T10" fmla="*/ 49 w 104"/>
              <a:gd name="T11" fmla="*/ 0 h 97"/>
              <a:gd name="T12" fmla="*/ 49 w 104"/>
              <a:gd name="T13" fmla="*/ 0 h 97"/>
              <a:gd name="T14" fmla="*/ 49 w 104"/>
              <a:gd name="T15" fmla="*/ 0 h 97"/>
              <a:gd name="T16" fmla="*/ 0 w 104"/>
              <a:gd name="T17" fmla="*/ 48 h 97"/>
              <a:gd name="T18" fmla="*/ 49 w 104"/>
              <a:gd name="T19" fmla="*/ 96 h 97"/>
              <a:gd name="T20" fmla="*/ 103 w 104"/>
              <a:gd name="T21" fmla="*/ 48 h 97"/>
              <a:gd name="T22" fmla="*/ 49 w 104"/>
              <a:gd name="T2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97">
                <a:moveTo>
                  <a:pt x="49" y="0"/>
                </a:moveTo>
                <a:lnTo>
                  <a:pt x="49" y="0"/>
                </a:lnTo>
                <a:cubicBezTo>
                  <a:pt x="79" y="0"/>
                  <a:pt x="97" y="24"/>
                  <a:pt x="97" y="48"/>
                </a:cubicBezTo>
                <a:cubicBezTo>
                  <a:pt x="97" y="78"/>
                  <a:pt x="79" y="96"/>
                  <a:pt x="49" y="96"/>
                </a:cubicBezTo>
                <a:cubicBezTo>
                  <a:pt x="24" y="96"/>
                  <a:pt x="0" y="78"/>
                  <a:pt x="0" y="48"/>
                </a:cubicBezTo>
                <a:cubicBezTo>
                  <a:pt x="0" y="24"/>
                  <a:pt x="24" y="0"/>
                  <a:pt x="49" y="0"/>
                </a:cubicBezTo>
                <a:lnTo>
                  <a:pt x="49" y="0"/>
                </a:lnTo>
                <a:lnTo>
                  <a:pt x="49" y="0"/>
                </a:lnTo>
                <a:cubicBezTo>
                  <a:pt x="24" y="0"/>
                  <a:pt x="0" y="24"/>
                  <a:pt x="0" y="48"/>
                </a:cubicBezTo>
                <a:cubicBezTo>
                  <a:pt x="0" y="78"/>
                  <a:pt x="24" y="96"/>
                  <a:pt x="49" y="96"/>
                </a:cubicBezTo>
                <a:cubicBezTo>
                  <a:pt x="79" y="96"/>
                  <a:pt x="103" y="78"/>
                  <a:pt x="103" y="48"/>
                </a:cubicBezTo>
                <a:cubicBezTo>
                  <a:pt x="103" y="24"/>
                  <a:pt x="79" y="0"/>
                  <a:pt x="4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67" name="Freeform 1301"/>
          <p:cNvSpPr>
            <a:spLocks noChangeArrowheads="1"/>
          </p:cNvSpPr>
          <p:nvPr/>
        </p:nvSpPr>
        <p:spPr bwMode="auto">
          <a:xfrm>
            <a:off x="4810278" y="9347445"/>
            <a:ext cx="184753" cy="190365"/>
          </a:xfrm>
          <a:custGeom>
            <a:avLst/>
            <a:gdLst>
              <a:gd name="T0" fmla="*/ 73 w 146"/>
              <a:gd name="T1" fmla="*/ 150 h 151"/>
              <a:gd name="T2" fmla="*/ 73 w 146"/>
              <a:gd name="T3" fmla="*/ 150 h 151"/>
              <a:gd name="T4" fmla="*/ 0 w 146"/>
              <a:gd name="T5" fmla="*/ 72 h 151"/>
              <a:gd name="T6" fmla="*/ 73 w 146"/>
              <a:gd name="T7" fmla="*/ 0 h 151"/>
              <a:gd name="T8" fmla="*/ 145 w 146"/>
              <a:gd name="T9" fmla="*/ 72 h 151"/>
              <a:gd name="T10" fmla="*/ 73 w 146"/>
              <a:gd name="T11" fmla="*/ 150 h 151"/>
            </a:gdLst>
            <a:ahLst/>
            <a:cxnLst>
              <a:cxn ang="0">
                <a:pos x="T0" y="T1"/>
              </a:cxn>
              <a:cxn ang="0">
                <a:pos x="T2" y="T3"/>
              </a:cxn>
              <a:cxn ang="0">
                <a:pos x="T4" y="T5"/>
              </a:cxn>
              <a:cxn ang="0">
                <a:pos x="T6" y="T7"/>
              </a:cxn>
              <a:cxn ang="0">
                <a:pos x="T8" y="T9"/>
              </a:cxn>
              <a:cxn ang="0">
                <a:pos x="T10" y="T11"/>
              </a:cxn>
            </a:cxnLst>
            <a:rect l="0" t="0" r="r" b="b"/>
            <a:pathLst>
              <a:path w="146" h="151">
                <a:moveTo>
                  <a:pt x="73" y="150"/>
                </a:moveTo>
                <a:lnTo>
                  <a:pt x="73" y="150"/>
                </a:lnTo>
                <a:cubicBezTo>
                  <a:pt x="31" y="150"/>
                  <a:pt x="0" y="114"/>
                  <a:pt x="0" y="72"/>
                </a:cubicBezTo>
                <a:cubicBezTo>
                  <a:pt x="0" y="29"/>
                  <a:pt x="31" y="0"/>
                  <a:pt x="73" y="0"/>
                </a:cubicBezTo>
                <a:cubicBezTo>
                  <a:pt x="115" y="0"/>
                  <a:pt x="145" y="29"/>
                  <a:pt x="145" y="72"/>
                </a:cubicBezTo>
                <a:cubicBezTo>
                  <a:pt x="145" y="114"/>
                  <a:pt x="115" y="150"/>
                  <a:pt x="73" y="15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68" name="Freeform 1302"/>
          <p:cNvSpPr>
            <a:spLocks noChangeArrowheads="1"/>
          </p:cNvSpPr>
          <p:nvPr/>
        </p:nvSpPr>
        <p:spPr bwMode="auto">
          <a:xfrm>
            <a:off x="4810278" y="9347445"/>
            <a:ext cx="184753" cy="190365"/>
          </a:xfrm>
          <a:custGeom>
            <a:avLst/>
            <a:gdLst>
              <a:gd name="T0" fmla="*/ 73 w 146"/>
              <a:gd name="T1" fmla="*/ 0 h 151"/>
              <a:gd name="T2" fmla="*/ 73 w 146"/>
              <a:gd name="T3" fmla="*/ 0 h 151"/>
              <a:gd name="T4" fmla="*/ 145 w 146"/>
              <a:gd name="T5" fmla="*/ 72 h 151"/>
              <a:gd name="T6" fmla="*/ 73 w 146"/>
              <a:gd name="T7" fmla="*/ 144 h 151"/>
              <a:gd name="T8" fmla="*/ 0 w 146"/>
              <a:gd name="T9" fmla="*/ 72 h 151"/>
              <a:gd name="T10" fmla="*/ 73 w 146"/>
              <a:gd name="T11" fmla="*/ 0 h 151"/>
              <a:gd name="T12" fmla="*/ 73 w 146"/>
              <a:gd name="T13" fmla="*/ 0 h 151"/>
              <a:gd name="T14" fmla="*/ 73 w 146"/>
              <a:gd name="T15" fmla="*/ 0 h 151"/>
              <a:gd name="T16" fmla="*/ 0 w 146"/>
              <a:gd name="T17" fmla="*/ 72 h 151"/>
              <a:gd name="T18" fmla="*/ 73 w 146"/>
              <a:gd name="T19" fmla="*/ 150 h 151"/>
              <a:gd name="T20" fmla="*/ 145 w 146"/>
              <a:gd name="T21" fmla="*/ 72 h 151"/>
              <a:gd name="T22" fmla="*/ 73 w 146"/>
              <a:gd name="T2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51">
                <a:moveTo>
                  <a:pt x="73" y="0"/>
                </a:moveTo>
                <a:lnTo>
                  <a:pt x="73" y="0"/>
                </a:lnTo>
                <a:cubicBezTo>
                  <a:pt x="115" y="0"/>
                  <a:pt x="145" y="36"/>
                  <a:pt x="145" y="72"/>
                </a:cubicBezTo>
                <a:cubicBezTo>
                  <a:pt x="145" y="114"/>
                  <a:pt x="115" y="144"/>
                  <a:pt x="73" y="144"/>
                </a:cubicBezTo>
                <a:cubicBezTo>
                  <a:pt x="31" y="144"/>
                  <a:pt x="0" y="114"/>
                  <a:pt x="0" y="72"/>
                </a:cubicBezTo>
                <a:cubicBezTo>
                  <a:pt x="0" y="36"/>
                  <a:pt x="31" y="0"/>
                  <a:pt x="73" y="0"/>
                </a:cubicBezTo>
                <a:lnTo>
                  <a:pt x="73" y="0"/>
                </a:lnTo>
                <a:lnTo>
                  <a:pt x="73" y="0"/>
                </a:lnTo>
                <a:cubicBezTo>
                  <a:pt x="31" y="0"/>
                  <a:pt x="0" y="29"/>
                  <a:pt x="0" y="72"/>
                </a:cubicBezTo>
                <a:cubicBezTo>
                  <a:pt x="0" y="114"/>
                  <a:pt x="31" y="150"/>
                  <a:pt x="73" y="150"/>
                </a:cubicBezTo>
                <a:cubicBezTo>
                  <a:pt x="115" y="150"/>
                  <a:pt x="145" y="114"/>
                  <a:pt x="145" y="72"/>
                </a:cubicBezTo>
                <a:cubicBezTo>
                  <a:pt x="145" y="29"/>
                  <a:pt x="115" y="0"/>
                  <a:pt x="7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69" name="Freeform 1303"/>
          <p:cNvSpPr>
            <a:spLocks noChangeArrowheads="1"/>
          </p:cNvSpPr>
          <p:nvPr/>
        </p:nvSpPr>
        <p:spPr bwMode="auto">
          <a:xfrm>
            <a:off x="5034222" y="10377653"/>
            <a:ext cx="167958" cy="167969"/>
          </a:xfrm>
          <a:custGeom>
            <a:avLst/>
            <a:gdLst>
              <a:gd name="T0" fmla="*/ 67 w 134"/>
              <a:gd name="T1" fmla="*/ 132 h 133"/>
              <a:gd name="T2" fmla="*/ 67 w 134"/>
              <a:gd name="T3" fmla="*/ 132 h 133"/>
              <a:gd name="T4" fmla="*/ 0 w 134"/>
              <a:gd name="T5" fmla="*/ 66 h 133"/>
              <a:gd name="T6" fmla="*/ 67 w 134"/>
              <a:gd name="T7" fmla="*/ 0 h 133"/>
              <a:gd name="T8" fmla="*/ 133 w 134"/>
              <a:gd name="T9" fmla="*/ 66 h 133"/>
              <a:gd name="T10" fmla="*/ 67 w 134"/>
              <a:gd name="T11" fmla="*/ 132 h 133"/>
            </a:gdLst>
            <a:ahLst/>
            <a:cxnLst>
              <a:cxn ang="0">
                <a:pos x="T0" y="T1"/>
              </a:cxn>
              <a:cxn ang="0">
                <a:pos x="T2" y="T3"/>
              </a:cxn>
              <a:cxn ang="0">
                <a:pos x="T4" y="T5"/>
              </a:cxn>
              <a:cxn ang="0">
                <a:pos x="T6" y="T7"/>
              </a:cxn>
              <a:cxn ang="0">
                <a:pos x="T8" y="T9"/>
              </a:cxn>
              <a:cxn ang="0">
                <a:pos x="T10" y="T11"/>
              </a:cxn>
            </a:cxnLst>
            <a:rect l="0" t="0" r="r" b="b"/>
            <a:pathLst>
              <a:path w="134" h="133">
                <a:moveTo>
                  <a:pt x="67" y="132"/>
                </a:moveTo>
                <a:lnTo>
                  <a:pt x="67" y="132"/>
                </a:lnTo>
                <a:cubicBezTo>
                  <a:pt x="31" y="132"/>
                  <a:pt x="0" y="102"/>
                  <a:pt x="0" y="66"/>
                </a:cubicBezTo>
                <a:cubicBezTo>
                  <a:pt x="0" y="30"/>
                  <a:pt x="31" y="0"/>
                  <a:pt x="67" y="0"/>
                </a:cubicBezTo>
                <a:cubicBezTo>
                  <a:pt x="103" y="0"/>
                  <a:pt x="133" y="30"/>
                  <a:pt x="133" y="66"/>
                </a:cubicBezTo>
                <a:cubicBezTo>
                  <a:pt x="133" y="102"/>
                  <a:pt x="103" y="132"/>
                  <a:pt x="67" y="13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70" name="Freeform 1304"/>
          <p:cNvSpPr>
            <a:spLocks noChangeArrowheads="1"/>
          </p:cNvSpPr>
          <p:nvPr/>
        </p:nvSpPr>
        <p:spPr bwMode="auto">
          <a:xfrm>
            <a:off x="5034222" y="10377653"/>
            <a:ext cx="167958" cy="167969"/>
          </a:xfrm>
          <a:custGeom>
            <a:avLst/>
            <a:gdLst>
              <a:gd name="T0" fmla="*/ 67 w 134"/>
              <a:gd name="T1" fmla="*/ 0 h 133"/>
              <a:gd name="T2" fmla="*/ 67 w 134"/>
              <a:gd name="T3" fmla="*/ 0 h 133"/>
              <a:gd name="T4" fmla="*/ 133 w 134"/>
              <a:gd name="T5" fmla="*/ 66 h 133"/>
              <a:gd name="T6" fmla="*/ 67 w 134"/>
              <a:gd name="T7" fmla="*/ 126 h 133"/>
              <a:gd name="T8" fmla="*/ 0 w 134"/>
              <a:gd name="T9" fmla="*/ 66 h 133"/>
              <a:gd name="T10" fmla="*/ 67 w 134"/>
              <a:gd name="T11" fmla="*/ 0 h 133"/>
              <a:gd name="T12" fmla="*/ 67 w 134"/>
              <a:gd name="T13" fmla="*/ 0 h 133"/>
              <a:gd name="T14" fmla="*/ 67 w 134"/>
              <a:gd name="T15" fmla="*/ 0 h 133"/>
              <a:gd name="T16" fmla="*/ 0 w 134"/>
              <a:gd name="T17" fmla="*/ 66 h 133"/>
              <a:gd name="T18" fmla="*/ 67 w 134"/>
              <a:gd name="T19" fmla="*/ 132 h 133"/>
              <a:gd name="T20" fmla="*/ 133 w 134"/>
              <a:gd name="T21" fmla="*/ 66 h 133"/>
              <a:gd name="T22" fmla="*/ 67 w 134"/>
              <a:gd name="T2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3">
                <a:moveTo>
                  <a:pt x="67" y="0"/>
                </a:moveTo>
                <a:lnTo>
                  <a:pt x="67" y="0"/>
                </a:lnTo>
                <a:cubicBezTo>
                  <a:pt x="103" y="0"/>
                  <a:pt x="133" y="30"/>
                  <a:pt x="133" y="66"/>
                </a:cubicBezTo>
                <a:cubicBezTo>
                  <a:pt x="133" y="102"/>
                  <a:pt x="103" y="126"/>
                  <a:pt x="67" y="126"/>
                </a:cubicBezTo>
                <a:cubicBezTo>
                  <a:pt x="31" y="126"/>
                  <a:pt x="0" y="102"/>
                  <a:pt x="0" y="66"/>
                </a:cubicBezTo>
                <a:cubicBezTo>
                  <a:pt x="0" y="30"/>
                  <a:pt x="31" y="0"/>
                  <a:pt x="67" y="0"/>
                </a:cubicBezTo>
                <a:lnTo>
                  <a:pt x="67" y="0"/>
                </a:lnTo>
                <a:lnTo>
                  <a:pt x="67" y="0"/>
                </a:lnTo>
                <a:cubicBezTo>
                  <a:pt x="31" y="0"/>
                  <a:pt x="0" y="30"/>
                  <a:pt x="0" y="66"/>
                </a:cubicBezTo>
                <a:cubicBezTo>
                  <a:pt x="0" y="102"/>
                  <a:pt x="31" y="132"/>
                  <a:pt x="67" y="132"/>
                </a:cubicBezTo>
                <a:cubicBezTo>
                  <a:pt x="103" y="132"/>
                  <a:pt x="133" y="102"/>
                  <a:pt x="133" y="66"/>
                </a:cubicBezTo>
                <a:cubicBezTo>
                  <a:pt x="133" y="30"/>
                  <a:pt x="103" y="0"/>
                  <a:pt x="6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71" name="Freeform 1305"/>
          <p:cNvSpPr>
            <a:spLocks noChangeArrowheads="1"/>
          </p:cNvSpPr>
          <p:nvPr/>
        </p:nvSpPr>
        <p:spPr bwMode="auto">
          <a:xfrm>
            <a:off x="4367990" y="8328434"/>
            <a:ext cx="106375" cy="106382"/>
          </a:xfrm>
          <a:custGeom>
            <a:avLst/>
            <a:gdLst>
              <a:gd name="T0" fmla="*/ 42 w 85"/>
              <a:gd name="T1" fmla="*/ 84 h 85"/>
              <a:gd name="T2" fmla="*/ 42 w 85"/>
              <a:gd name="T3" fmla="*/ 84 h 85"/>
              <a:gd name="T4" fmla="*/ 0 w 85"/>
              <a:gd name="T5" fmla="*/ 42 h 85"/>
              <a:gd name="T6" fmla="*/ 42 w 85"/>
              <a:gd name="T7" fmla="*/ 0 h 85"/>
              <a:gd name="T8" fmla="*/ 84 w 85"/>
              <a:gd name="T9" fmla="*/ 42 h 85"/>
              <a:gd name="T10" fmla="*/ 42 w 85"/>
              <a:gd name="T11" fmla="*/ 84 h 85"/>
            </a:gdLst>
            <a:ahLst/>
            <a:cxnLst>
              <a:cxn ang="0">
                <a:pos x="T0" y="T1"/>
              </a:cxn>
              <a:cxn ang="0">
                <a:pos x="T2" y="T3"/>
              </a:cxn>
              <a:cxn ang="0">
                <a:pos x="T4" y="T5"/>
              </a:cxn>
              <a:cxn ang="0">
                <a:pos x="T6" y="T7"/>
              </a:cxn>
              <a:cxn ang="0">
                <a:pos x="T8" y="T9"/>
              </a:cxn>
              <a:cxn ang="0">
                <a:pos x="T10" y="T11"/>
              </a:cxn>
            </a:cxnLst>
            <a:rect l="0" t="0" r="r" b="b"/>
            <a:pathLst>
              <a:path w="85" h="85">
                <a:moveTo>
                  <a:pt x="42" y="84"/>
                </a:moveTo>
                <a:lnTo>
                  <a:pt x="42" y="84"/>
                </a:lnTo>
                <a:cubicBezTo>
                  <a:pt x="17" y="84"/>
                  <a:pt x="0" y="66"/>
                  <a:pt x="0" y="42"/>
                </a:cubicBezTo>
                <a:cubicBezTo>
                  <a:pt x="0" y="18"/>
                  <a:pt x="17" y="0"/>
                  <a:pt x="42" y="0"/>
                </a:cubicBezTo>
                <a:cubicBezTo>
                  <a:pt x="66" y="0"/>
                  <a:pt x="84" y="18"/>
                  <a:pt x="84" y="42"/>
                </a:cubicBezTo>
                <a:cubicBezTo>
                  <a:pt x="84" y="66"/>
                  <a:pt x="66" y="84"/>
                  <a:pt x="42"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72" name="Freeform 1306"/>
          <p:cNvSpPr>
            <a:spLocks noChangeArrowheads="1"/>
          </p:cNvSpPr>
          <p:nvPr/>
        </p:nvSpPr>
        <p:spPr bwMode="auto">
          <a:xfrm>
            <a:off x="4367990" y="8328434"/>
            <a:ext cx="106375" cy="106382"/>
          </a:xfrm>
          <a:custGeom>
            <a:avLst/>
            <a:gdLst>
              <a:gd name="T0" fmla="*/ 42 w 85"/>
              <a:gd name="T1" fmla="*/ 6 h 85"/>
              <a:gd name="T2" fmla="*/ 42 w 85"/>
              <a:gd name="T3" fmla="*/ 6 h 85"/>
              <a:gd name="T4" fmla="*/ 84 w 85"/>
              <a:gd name="T5" fmla="*/ 42 h 85"/>
              <a:gd name="T6" fmla="*/ 42 w 85"/>
              <a:gd name="T7" fmla="*/ 84 h 85"/>
              <a:gd name="T8" fmla="*/ 0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6" y="6"/>
                  <a:pt x="84" y="24"/>
                  <a:pt x="84" y="42"/>
                </a:cubicBezTo>
                <a:cubicBezTo>
                  <a:pt x="84" y="66"/>
                  <a:pt x="66" y="84"/>
                  <a:pt x="42" y="84"/>
                </a:cubicBezTo>
                <a:cubicBezTo>
                  <a:pt x="17" y="84"/>
                  <a:pt x="0" y="66"/>
                  <a:pt x="0" y="42"/>
                </a:cubicBezTo>
                <a:cubicBezTo>
                  <a:pt x="0" y="24"/>
                  <a:pt x="17" y="6"/>
                  <a:pt x="42" y="6"/>
                </a:cubicBezTo>
                <a:lnTo>
                  <a:pt x="42" y="0"/>
                </a:lnTo>
                <a:lnTo>
                  <a:pt x="42" y="0"/>
                </a:lnTo>
                <a:cubicBezTo>
                  <a:pt x="17" y="0"/>
                  <a:pt x="0" y="18"/>
                  <a:pt x="0" y="42"/>
                </a:cubicBezTo>
                <a:cubicBezTo>
                  <a:pt x="0" y="66"/>
                  <a:pt x="17" y="84"/>
                  <a:pt x="42" y="84"/>
                </a:cubicBezTo>
                <a:cubicBezTo>
                  <a:pt x="66" y="84"/>
                  <a:pt x="84" y="66"/>
                  <a:pt x="84" y="42"/>
                </a:cubicBezTo>
                <a:cubicBezTo>
                  <a:pt x="84" y="18"/>
                  <a:pt x="66"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73" name="Freeform 1307"/>
          <p:cNvSpPr>
            <a:spLocks noChangeArrowheads="1"/>
          </p:cNvSpPr>
          <p:nvPr/>
        </p:nvSpPr>
        <p:spPr bwMode="auto">
          <a:xfrm>
            <a:off x="4687111" y="8345230"/>
            <a:ext cx="83976" cy="83983"/>
          </a:xfrm>
          <a:custGeom>
            <a:avLst/>
            <a:gdLst>
              <a:gd name="T0" fmla="*/ 36 w 67"/>
              <a:gd name="T1" fmla="*/ 66 h 67"/>
              <a:gd name="T2" fmla="*/ 36 w 67"/>
              <a:gd name="T3" fmla="*/ 66 h 67"/>
              <a:gd name="T4" fmla="*/ 0 w 67"/>
              <a:gd name="T5" fmla="*/ 30 h 67"/>
              <a:gd name="T6" fmla="*/ 36 w 67"/>
              <a:gd name="T7" fmla="*/ 0 h 67"/>
              <a:gd name="T8" fmla="*/ 66 w 67"/>
              <a:gd name="T9" fmla="*/ 30 h 67"/>
              <a:gd name="T10" fmla="*/ 36 w 67"/>
              <a:gd name="T11" fmla="*/ 66 h 67"/>
            </a:gdLst>
            <a:ahLst/>
            <a:cxnLst>
              <a:cxn ang="0">
                <a:pos x="T0" y="T1"/>
              </a:cxn>
              <a:cxn ang="0">
                <a:pos x="T2" y="T3"/>
              </a:cxn>
              <a:cxn ang="0">
                <a:pos x="T4" y="T5"/>
              </a:cxn>
              <a:cxn ang="0">
                <a:pos x="T6" y="T7"/>
              </a:cxn>
              <a:cxn ang="0">
                <a:pos x="T8" y="T9"/>
              </a:cxn>
              <a:cxn ang="0">
                <a:pos x="T10" y="T11"/>
              </a:cxn>
            </a:cxnLst>
            <a:rect l="0" t="0" r="r" b="b"/>
            <a:pathLst>
              <a:path w="67" h="67">
                <a:moveTo>
                  <a:pt x="36" y="66"/>
                </a:moveTo>
                <a:lnTo>
                  <a:pt x="36" y="66"/>
                </a:lnTo>
                <a:cubicBezTo>
                  <a:pt x="18" y="66"/>
                  <a:pt x="0" y="48"/>
                  <a:pt x="0" y="30"/>
                </a:cubicBezTo>
                <a:cubicBezTo>
                  <a:pt x="0" y="12"/>
                  <a:pt x="18" y="0"/>
                  <a:pt x="36" y="0"/>
                </a:cubicBezTo>
                <a:cubicBezTo>
                  <a:pt x="54" y="0"/>
                  <a:pt x="66" y="12"/>
                  <a:pt x="66" y="30"/>
                </a:cubicBezTo>
                <a:cubicBezTo>
                  <a:pt x="66" y="48"/>
                  <a:pt x="54" y="66"/>
                  <a:pt x="36" y="6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74" name="Freeform 1308"/>
          <p:cNvSpPr>
            <a:spLocks noChangeArrowheads="1"/>
          </p:cNvSpPr>
          <p:nvPr/>
        </p:nvSpPr>
        <p:spPr bwMode="auto">
          <a:xfrm>
            <a:off x="4687111" y="8345230"/>
            <a:ext cx="83976" cy="83983"/>
          </a:xfrm>
          <a:custGeom>
            <a:avLst/>
            <a:gdLst>
              <a:gd name="T0" fmla="*/ 36 w 67"/>
              <a:gd name="T1" fmla="*/ 0 h 67"/>
              <a:gd name="T2" fmla="*/ 36 w 67"/>
              <a:gd name="T3" fmla="*/ 0 h 67"/>
              <a:gd name="T4" fmla="*/ 66 w 67"/>
              <a:gd name="T5" fmla="*/ 30 h 67"/>
              <a:gd name="T6" fmla="*/ 36 w 67"/>
              <a:gd name="T7" fmla="*/ 60 h 67"/>
              <a:gd name="T8" fmla="*/ 6 w 67"/>
              <a:gd name="T9" fmla="*/ 30 h 67"/>
              <a:gd name="T10" fmla="*/ 36 w 67"/>
              <a:gd name="T11" fmla="*/ 0 h 67"/>
              <a:gd name="T12" fmla="*/ 36 w 67"/>
              <a:gd name="T13" fmla="*/ 0 h 67"/>
              <a:gd name="T14" fmla="*/ 36 w 67"/>
              <a:gd name="T15" fmla="*/ 0 h 67"/>
              <a:gd name="T16" fmla="*/ 0 w 67"/>
              <a:gd name="T17" fmla="*/ 30 h 67"/>
              <a:gd name="T18" fmla="*/ 36 w 67"/>
              <a:gd name="T19" fmla="*/ 66 h 67"/>
              <a:gd name="T20" fmla="*/ 66 w 67"/>
              <a:gd name="T21" fmla="*/ 30 h 67"/>
              <a:gd name="T22" fmla="*/ 36 w 67"/>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7">
                <a:moveTo>
                  <a:pt x="36" y="0"/>
                </a:moveTo>
                <a:lnTo>
                  <a:pt x="36" y="0"/>
                </a:lnTo>
                <a:cubicBezTo>
                  <a:pt x="54" y="0"/>
                  <a:pt x="66" y="12"/>
                  <a:pt x="66" y="30"/>
                </a:cubicBezTo>
                <a:cubicBezTo>
                  <a:pt x="66" y="48"/>
                  <a:pt x="54" y="60"/>
                  <a:pt x="36" y="60"/>
                </a:cubicBezTo>
                <a:cubicBezTo>
                  <a:pt x="18" y="60"/>
                  <a:pt x="6" y="48"/>
                  <a:pt x="6" y="30"/>
                </a:cubicBezTo>
                <a:cubicBezTo>
                  <a:pt x="6" y="12"/>
                  <a:pt x="18" y="0"/>
                  <a:pt x="36" y="0"/>
                </a:cubicBezTo>
                <a:lnTo>
                  <a:pt x="36" y="0"/>
                </a:lnTo>
                <a:lnTo>
                  <a:pt x="36" y="0"/>
                </a:lnTo>
                <a:cubicBezTo>
                  <a:pt x="18" y="0"/>
                  <a:pt x="0" y="12"/>
                  <a:pt x="0" y="30"/>
                </a:cubicBezTo>
                <a:cubicBezTo>
                  <a:pt x="0" y="48"/>
                  <a:pt x="18" y="66"/>
                  <a:pt x="36" y="66"/>
                </a:cubicBezTo>
                <a:cubicBezTo>
                  <a:pt x="54" y="66"/>
                  <a:pt x="66" y="48"/>
                  <a:pt x="66" y="30"/>
                </a:cubicBezTo>
                <a:cubicBezTo>
                  <a:pt x="66" y="12"/>
                  <a:pt x="54" y="0"/>
                  <a:pt x="3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75" name="Freeform 1309"/>
          <p:cNvSpPr>
            <a:spLocks noChangeArrowheads="1"/>
          </p:cNvSpPr>
          <p:nvPr/>
        </p:nvSpPr>
        <p:spPr bwMode="auto">
          <a:xfrm>
            <a:off x="4787885" y="7858122"/>
            <a:ext cx="78382" cy="78385"/>
          </a:xfrm>
          <a:custGeom>
            <a:avLst/>
            <a:gdLst>
              <a:gd name="T0" fmla="*/ 30 w 62"/>
              <a:gd name="T1" fmla="*/ 60 h 61"/>
              <a:gd name="T2" fmla="*/ 30 w 62"/>
              <a:gd name="T3" fmla="*/ 60 h 61"/>
              <a:gd name="T4" fmla="*/ 0 w 62"/>
              <a:gd name="T5" fmla="*/ 30 h 61"/>
              <a:gd name="T6" fmla="*/ 30 w 62"/>
              <a:gd name="T7" fmla="*/ 0 h 61"/>
              <a:gd name="T8" fmla="*/ 61 w 62"/>
              <a:gd name="T9" fmla="*/ 30 h 61"/>
              <a:gd name="T10" fmla="*/ 30 w 62"/>
              <a:gd name="T11" fmla="*/ 60 h 61"/>
            </a:gdLst>
            <a:ahLst/>
            <a:cxnLst>
              <a:cxn ang="0">
                <a:pos x="T0" y="T1"/>
              </a:cxn>
              <a:cxn ang="0">
                <a:pos x="T2" y="T3"/>
              </a:cxn>
              <a:cxn ang="0">
                <a:pos x="T4" y="T5"/>
              </a:cxn>
              <a:cxn ang="0">
                <a:pos x="T6" y="T7"/>
              </a:cxn>
              <a:cxn ang="0">
                <a:pos x="T8" y="T9"/>
              </a:cxn>
              <a:cxn ang="0">
                <a:pos x="T10" y="T11"/>
              </a:cxn>
            </a:cxnLst>
            <a:rect l="0" t="0" r="r" b="b"/>
            <a:pathLst>
              <a:path w="62" h="61">
                <a:moveTo>
                  <a:pt x="30" y="60"/>
                </a:moveTo>
                <a:lnTo>
                  <a:pt x="30" y="60"/>
                </a:lnTo>
                <a:cubicBezTo>
                  <a:pt x="12" y="60"/>
                  <a:pt x="0" y="48"/>
                  <a:pt x="0" y="30"/>
                </a:cubicBezTo>
                <a:cubicBezTo>
                  <a:pt x="0" y="12"/>
                  <a:pt x="12" y="0"/>
                  <a:pt x="30" y="0"/>
                </a:cubicBezTo>
                <a:cubicBezTo>
                  <a:pt x="49" y="0"/>
                  <a:pt x="61" y="12"/>
                  <a:pt x="61" y="30"/>
                </a:cubicBezTo>
                <a:cubicBezTo>
                  <a:pt x="61" y="48"/>
                  <a:pt x="49" y="60"/>
                  <a:pt x="30" y="6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76" name="Freeform 1310"/>
          <p:cNvSpPr>
            <a:spLocks noChangeArrowheads="1"/>
          </p:cNvSpPr>
          <p:nvPr/>
        </p:nvSpPr>
        <p:spPr bwMode="auto">
          <a:xfrm>
            <a:off x="4776688" y="7858122"/>
            <a:ext cx="83976" cy="83986"/>
          </a:xfrm>
          <a:custGeom>
            <a:avLst/>
            <a:gdLst>
              <a:gd name="T0" fmla="*/ 36 w 68"/>
              <a:gd name="T1" fmla="*/ 0 h 67"/>
              <a:gd name="T2" fmla="*/ 36 w 68"/>
              <a:gd name="T3" fmla="*/ 0 h 67"/>
              <a:gd name="T4" fmla="*/ 67 w 68"/>
              <a:gd name="T5" fmla="*/ 30 h 67"/>
              <a:gd name="T6" fmla="*/ 36 w 68"/>
              <a:gd name="T7" fmla="*/ 60 h 67"/>
              <a:gd name="T8" fmla="*/ 6 w 68"/>
              <a:gd name="T9" fmla="*/ 30 h 67"/>
              <a:gd name="T10" fmla="*/ 36 w 68"/>
              <a:gd name="T11" fmla="*/ 0 h 67"/>
              <a:gd name="T12" fmla="*/ 36 w 68"/>
              <a:gd name="T13" fmla="*/ 0 h 67"/>
              <a:gd name="T14" fmla="*/ 36 w 68"/>
              <a:gd name="T15" fmla="*/ 0 h 67"/>
              <a:gd name="T16" fmla="*/ 0 w 68"/>
              <a:gd name="T17" fmla="*/ 30 h 67"/>
              <a:gd name="T18" fmla="*/ 36 w 68"/>
              <a:gd name="T19" fmla="*/ 66 h 67"/>
              <a:gd name="T20" fmla="*/ 67 w 68"/>
              <a:gd name="T21" fmla="*/ 30 h 67"/>
              <a:gd name="T22" fmla="*/ 36 w 68"/>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67">
                <a:moveTo>
                  <a:pt x="36" y="0"/>
                </a:moveTo>
                <a:lnTo>
                  <a:pt x="36" y="0"/>
                </a:lnTo>
                <a:cubicBezTo>
                  <a:pt x="55" y="0"/>
                  <a:pt x="67" y="12"/>
                  <a:pt x="67" y="30"/>
                </a:cubicBezTo>
                <a:cubicBezTo>
                  <a:pt x="67" y="48"/>
                  <a:pt x="55" y="60"/>
                  <a:pt x="36" y="60"/>
                </a:cubicBezTo>
                <a:cubicBezTo>
                  <a:pt x="18" y="60"/>
                  <a:pt x="6" y="48"/>
                  <a:pt x="6" y="30"/>
                </a:cubicBezTo>
                <a:cubicBezTo>
                  <a:pt x="6" y="12"/>
                  <a:pt x="18" y="0"/>
                  <a:pt x="36" y="0"/>
                </a:cubicBezTo>
                <a:lnTo>
                  <a:pt x="36" y="0"/>
                </a:lnTo>
                <a:lnTo>
                  <a:pt x="36" y="0"/>
                </a:lnTo>
                <a:cubicBezTo>
                  <a:pt x="18" y="0"/>
                  <a:pt x="0" y="12"/>
                  <a:pt x="0" y="30"/>
                </a:cubicBezTo>
                <a:cubicBezTo>
                  <a:pt x="0" y="48"/>
                  <a:pt x="18" y="66"/>
                  <a:pt x="36" y="66"/>
                </a:cubicBezTo>
                <a:cubicBezTo>
                  <a:pt x="55" y="66"/>
                  <a:pt x="67" y="48"/>
                  <a:pt x="67" y="30"/>
                </a:cubicBezTo>
                <a:cubicBezTo>
                  <a:pt x="67" y="12"/>
                  <a:pt x="55" y="0"/>
                  <a:pt x="3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77" name="Freeform 1311"/>
          <p:cNvSpPr>
            <a:spLocks noChangeArrowheads="1"/>
          </p:cNvSpPr>
          <p:nvPr/>
        </p:nvSpPr>
        <p:spPr bwMode="auto">
          <a:xfrm>
            <a:off x="5073409" y="7858122"/>
            <a:ext cx="78382" cy="78385"/>
          </a:xfrm>
          <a:custGeom>
            <a:avLst/>
            <a:gdLst>
              <a:gd name="T0" fmla="*/ 30 w 61"/>
              <a:gd name="T1" fmla="*/ 60 h 61"/>
              <a:gd name="T2" fmla="*/ 30 w 61"/>
              <a:gd name="T3" fmla="*/ 60 h 61"/>
              <a:gd name="T4" fmla="*/ 0 w 61"/>
              <a:gd name="T5" fmla="*/ 30 h 61"/>
              <a:gd name="T6" fmla="*/ 30 w 61"/>
              <a:gd name="T7" fmla="*/ 0 h 61"/>
              <a:gd name="T8" fmla="*/ 60 w 61"/>
              <a:gd name="T9" fmla="*/ 30 h 61"/>
              <a:gd name="T10" fmla="*/ 30 w 61"/>
              <a:gd name="T11" fmla="*/ 60 h 61"/>
            </a:gdLst>
            <a:ahLst/>
            <a:cxnLst>
              <a:cxn ang="0">
                <a:pos x="T0" y="T1"/>
              </a:cxn>
              <a:cxn ang="0">
                <a:pos x="T2" y="T3"/>
              </a:cxn>
              <a:cxn ang="0">
                <a:pos x="T4" y="T5"/>
              </a:cxn>
              <a:cxn ang="0">
                <a:pos x="T6" y="T7"/>
              </a:cxn>
              <a:cxn ang="0">
                <a:pos x="T8" y="T9"/>
              </a:cxn>
              <a:cxn ang="0">
                <a:pos x="T10" y="T11"/>
              </a:cxn>
            </a:cxnLst>
            <a:rect l="0" t="0" r="r" b="b"/>
            <a:pathLst>
              <a:path w="61" h="61">
                <a:moveTo>
                  <a:pt x="30" y="60"/>
                </a:moveTo>
                <a:lnTo>
                  <a:pt x="30" y="60"/>
                </a:lnTo>
                <a:cubicBezTo>
                  <a:pt x="12" y="60"/>
                  <a:pt x="0" y="48"/>
                  <a:pt x="0" y="30"/>
                </a:cubicBezTo>
                <a:cubicBezTo>
                  <a:pt x="0" y="12"/>
                  <a:pt x="12" y="0"/>
                  <a:pt x="30" y="0"/>
                </a:cubicBezTo>
                <a:cubicBezTo>
                  <a:pt x="48" y="0"/>
                  <a:pt x="60" y="12"/>
                  <a:pt x="60" y="30"/>
                </a:cubicBezTo>
                <a:cubicBezTo>
                  <a:pt x="60" y="48"/>
                  <a:pt x="48" y="60"/>
                  <a:pt x="30" y="6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78" name="Freeform 1312"/>
          <p:cNvSpPr>
            <a:spLocks noChangeArrowheads="1"/>
          </p:cNvSpPr>
          <p:nvPr/>
        </p:nvSpPr>
        <p:spPr bwMode="auto">
          <a:xfrm>
            <a:off x="5062211" y="7858122"/>
            <a:ext cx="95177" cy="83986"/>
          </a:xfrm>
          <a:custGeom>
            <a:avLst/>
            <a:gdLst>
              <a:gd name="T0" fmla="*/ 36 w 73"/>
              <a:gd name="T1" fmla="*/ 0 h 67"/>
              <a:gd name="T2" fmla="*/ 36 w 73"/>
              <a:gd name="T3" fmla="*/ 0 h 67"/>
              <a:gd name="T4" fmla="*/ 66 w 73"/>
              <a:gd name="T5" fmla="*/ 30 h 67"/>
              <a:gd name="T6" fmla="*/ 36 w 73"/>
              <a:gd name="T7" fmla="*/ 60 h 67"/>
              <a:gd name="T8" fmla="*/ 6 w 73"/>
              <a:gd name="T9" fmla="*/ 30 h 67"/>
              <a:gd name="T10" fmla="*/ 36 w 73"/>
              <a:gd name="T11" fmla="*/ 0 h 67"/>
              <a:gd name="T12" fmla="*/ 36 w 73"/>
              <a:gd name="T13" fmla="*/ 0 h 67"/>
              <a:gd name="T14" fmla="*/ 36 w 73"/>
              <a:gd name="T15" fmla="*/ 0 h 67"/>
              <a:gd name="T16" fmla="*/ 0 w 73"/>
              <a:gd name="T17" fmla="*/ 30 h 67"/>
              <a:gd name="T18" fmla="*/ 36 w 73"/>
              <a:gd name="T19" fmla="*/ 66 h 67"/>
              <a:gd name="T20" fmla="*/ 72 w 73"/>
              <a:gd name="T21" fmla="*/ 30 h 67"/>
              <a:gd name="T22" fmla="*/ 36 w 73"/>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67">
                <a:moveTo>
                  <a:pt x="36" y="0"/>
                </a:moveTo>
                <a:lnTo>
                  <a:pt x="36" y="0"/>
                </a:lnTo>
                <a:cubicBezTo>
                  <a:pt x="54" y="0"/>
                  <a:pt x="66" y="12"/>
                  <a:pt x="66" y="30"/>
                </a:cubicBezTo>
                <a:cubicBezTo>
                  <a:pt x="66" y="48"/>
                  <a:pt x="54" y="60"/>
                  <a:pt x="36" y="60"/>
                </a:cubicBezTo>
                <a:cubicBezTo>
                  <a:pt x="18" y="60"/>
                  <a:pt x="6" y="48"/>
                  <a:pt x="6" y="30"/>
                </a:cubicBezTo>
                <a:cubicBezTo>
                  <a:pt x="6" y="12"/>
                  <a:pt x="18" y="0"/>
                  <a:pt x="36" y="0"/>
                </a:cubicBezTo>
                <a:lnTo>
                  <a:pt x="36" y="0"/>
                </a:lnTo>
                <a:lnTo>
                  <a:pt x="36" y="0"/>
                </a:lnTo>
                <a:cubicBezTo>
                  <a:pt x="18" y="0"/>
                  <a:pt x="0" y="12"/>
                  <a:pt x="0" y="30"/>
                </a:cubicBezTo>
                <a:cubicBezTo>
                  <a:pt x="0" y="48"/>
                  <a:pt x="18" y="66"/>
                  <a:pt x="36" y="66"/>
                </a:cubicBezTo>
                <a:cubicBezTo>
                  <a:pt x="54" y="66"/>
                  <a:pt x="72" y="48"/>
                  <a:pt x="72" y="30"/>
                </a:cubicBezTo>
                <a:cubicBezTo>
                  <a:pt x="72" y="12"/>
                  <a:pt x="54" y="0"/>
                  <a:pt x="3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79" name="Freeform 1313"/>
          <p:cNvSpPr>
            <a:spLocks noChangeArrowheads="1"/>
          </p:cNvSpPr>
          <p:nvPr/>
        </p:nvSpPr>
        <p:spPr bwMode="auto">
          <a:xfrm>
            <a:off x="5179784" y="7427000"/>
            <a:ext cx="78382" cy="83983"/>
          </a:xfrm>
          <a:custGeom>
            <a:avLst/>
            <a:gdLst>
              <a:gd name="T0" fmla="*/ 30 w 61"/>
              <a:gd name="T1" fmla="*/ 66 h 67"/>
              <a:gd name="T2" fmla="*/ 30 w 61"/>
              <a:gd name="T3" fmla="*/ 66 h 67"/>
              <a:gd name="T4" fmla="*/ 0 w 61"/>
              <a:gd name="T5" fmla="*/ 36 h 67"/>
              <a:gd name="T6" fmla="*/ 30 w 61"/>
              <a:gd name="T7" fmla="*/ 0 h 67"/>
              <a:gd name="T8" fmla="*/ 60 w 61"/>
              <a:gd name="T9" fmla="*/ 36 h 67"/>
              <a:gd name="T10" fmla="*/ 30 w 61"/>
              <a:gd name="T11" fmla="*/ 66 h 67"/>
            </a:gdLst>
            <a:ahLst/>
            <a:cxnLst>
              <a:cxn ang="0">
                <a:pos x="T0" y="T1"/>
              </a:cxn>
              <a:cxn ang="0">
                <a:pos x="T2" y="T3"/>
              </a:cxn>
              <a:cxn ang="0">
                <a:pos x="T4" y="T5"/>
              </a:cxn>
              <a:cxn ang="0">
                <a:pos x="T6" y="T7"/>
              </a:cxn>
              <a:cxn ang="0">
                <a:pos x="T8" y="T9"/>
              </a:cxn>
              <a:cxn ang="0">
                <a:pos x="T10" y="T11"/>
              </a:cxn>
            </a:cxnLst>
            <a:rect l="0" t="0" r="r" b="b"/>
            <a:pathLst>
              <a:path w="61" h="67">
                <a:moveTo>
                  <a:pt x="30" y="66"/>
                </a:moveTo>
                <a:lnTo>
                  <a:pt x="30" y="66"/>
                </a:lnTo>
                <a:cubicBezTo>
                  <a:pt x="12" y="66"/>
                  <a:pt x="0" y="54"/>
                  <a:pt x="0" y="36"/>
                </a:cubicBezTo>
                <a:cubicBezTo>
                  <a:pt x="0" y="18"/>
                  <a:pt x="12" y="0"/>
                  <a:pt x="30" y="0"/>
                </a:cubicBezTo>
                <a:cubicBezTo>
                  <a:pt x="48" y="0"/>
                  <a:pt x="60" y="18"/>
                  <a:pt x="60" y="36"/>
                </a:cubicBezTo>
                <a:cubicBezTo>
                  <a:pt x="60" y="54"/>
                  <a:pt x="48" y="66"/>
                  <a:pt x="30" y="6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80" name="Freeform 1314"/>
          <p:cNvSpPr>
            <a:spLocks noChangeArrowheads="1"/>
          </p:cNvSpPr>
          <p:nvPr/>
        </p:nvSpPr>
        <p:spPr bwMode="auto">
          <a:xfrm>
            <a:off x="5179784" y="7427000"/>
            <a:ext cx="83976" cy="83983"/>
          </a:xfrm>
          <a:custGeom>
            <a:avLst/>
            <a:gdLst>
              <a:gd name="T0" fmla="*/ 30 w 67"/>
              <a:gd name="T1" fmla="*/ 6 h 67"/>
              <a:gd name="T2" fmla="*/ 30 w 67"/>
              <a:gd name="T3" fmla="*/ 6 h 67"/>
              <a:gd name="T4" fmla="*/ 60 w 67"/>
              <a:gd name="T5" fmla="*/ 36 h 67"/>
              <a:gd name="T6" fmla="*/ 30 w 67"/>
              <a:gd name="T7" fmla="*/ 66 h 67"/>
              <a:gd name="T8" fmla="*/ 0 w 67"/>
              <a:gd name="T9" fmla="*/ 36 h 67"/>
              <a:gd name="T10" fmla="*/ 30 w 67"/>
              <a:gd name="T11" fmla="*/ 6 h 67"/>
              <a:gd name="T12" fmla="*/ 30 w 67"/>
              <a:gd name="T13" fmla="*/ 0 h 67"/>
              <a:gd name="T14" fmla="*/ 30 w 67"/>
              <a:gd name="T15" fmla="*/ 0 h 67"/>
              <a:gd name="T16" fmla="*/ 0 w 67"/>
              <a:gd name="T17" fmla="*/ 36 h 67"/>
              <a:gd name="T18" fmla="*/ 30 w 67"/>
              <a:gd name="T19" fmla="*/ 66 h 67"/>
              <a:gd name="T20" fmla="*/ 66 w 67"/>
              <a:gd name="T21" fmla="*/ 36 h 67"/>
              <a:gd name="T22" fmla="*/ 30 w 67"/>
              <a:gd name="T23" fmla="*/ 0 h 67"/>
              <a:gd name="T24" fmla="*/ 30 w 67"/>
              <a:gd name="T25"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7">
                <a:moveTo>
                  <a:pt x="30" y="6"/>
                </a:moveTo>
                <a:lnTo>
                  <a:pt x="30" y="6"/>
                </a:lnTo>
                <a:cubicBezTo>
                  <a:pt x="48" y="6"/>
                  <a:pt x="60" y="18"/>
                  <a:pt x="60" y="36"/>
                </a:cubicBezTo>
                <a:cubicBezTo>
                  <a:pt x="60" y="54"/>
                  <a:pt x="48" y="66"/>
                  <a:pt x="30" y="66"/>
                </a:cubicBezTo>
                <a:cubicBezTo>
                  <a:pt x="12" y="66"/>
                  <a:pt x="0" y="54"/>
                  <a:pt x="0" y="36"/>
                </a:cubicBezTo>
                <a:cubicBezTo>
                  <a:pt x="0" y="18"/>
                  <a:pt x="12" y="6"/>
                  <a:pt x="30" y="6"/>
                </a:cubicBezTo>
                <a:lnTo>
                  <a:pt x="30" y="0"/>
                </a:lnTo>
                <a:lnTo>
                  <a:pt x="30" y="0"/>
                </a:lnTo>
                <a:cubicBezTo>
                  <a:pt x="12" y="0"/>
                  <a:pt x="0" y="18"/>
                  <a:pt x="0" y="36"/>
                </a:cubicBezTo>
                <a:cubicBezTo>
                  <a:pt x="0" y="54"/>
                  <a:pt x="12" y="66"/>
                  <a:pt x="30" y="66"/>
                </a:cubicBezTo>
                <a:cubicBezTo>
                  <a:pt x="48" y="66"/>
                  <a:pt x="66" y="54"/>
                  <a:pt x="66" y="36"/>
                </a:cubicBezTo>
                <a:cubicBezTo>
                  <a:pt x="66" y="18"/>
                  <a:pt x="48" y="0"/>
                  <a:pt x="30" y="0"/>
                </a:cubicBezTo>
                <a:lnTo>
                  <a:pt x="30"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81" name="Freeform 1315"/>
          <p:cNvSpPr>
            <a:spLocks noChangeArrowheads="1"/>
          </p:cNvSpPr>
          <p:nvPr/>
        </p:nvSpPr>
        <p:spPr bwMode="auto">
          <a:xfrm>
            <a:off x="4619927" y="7628563"/>
            <a:ext cx="83976" cy="83983"/>
          </a:xfrm>
          <a:custGeom>
            <a:avLst/>
            <a:gdLst>
              <a:gd name="T0" fmla="*/ 36 w 67"/>
              <a:gd name="T1" fmla="*/ 66 h 67"/>
              <a:gd name="T2" fmla="*/ 36 w 67"/>
              <a:gd name="T3" fmla="*/ 66 h 67"/>
              <a:gd name="T4" fmla="*/ 0 w 67"/>
              <a:gd name="T5" fmla="*/ 36 h 67"/>
              <a:gd name="T6" fmla="*/ 36 w 67"/>
              <a:gd name="T7" fmla="*/ 0 h 67"/>
              <a:gd name="T8" fmla="*/ 66 w 67"/>
              <a:gd name="T9" fmla="*/ 36 h 67"/>
              <a:gd name="T10" fmla="*/ 36 w 67"/>
              <a:gd name="T11" fmla="*/ 66 h 67"/>
            </a:gdLst>
            <a:ahLst/>
            <a:cxnLst>
              <a:cxn ang="0">
                <a:pos x="T0" y="T1"/>
              </a:cxn>
              <a:cxn ang="0">
                <a:pos x="T2" y="T3"/>
              </a:cxn>
              <a:cxn ang="0">
                <a:pos x="T4" y="T5"/>
              </a:cxn>
              <a:cxn ang="0">
                <a:pos x="T6" y="T7"/>
              </a:cxn>
              <a:cxn ang="0">
                <a:pos x="T8" y="T9"/>
              </a:cxn>
              <a:cxn ang="0">
                <a:pos x="T10" y="T11"/>
              </a:cxn>
            </a:cxnLst>
            <a:rect l="0" t="0" r="r" b="b"/>
            <a:pathLst>
              <a:path w="67" h="67">
                <a:moveTo>
                  <a:pt x="36" y="66"/>
                </a:moveTo>
                <a:lnTo>
                  <a:pt x="36" y="66"/>
                </a:lnTo>
                <a:cubicBezTo>
                  <a:pt x="18" y="66"/>
                  <a:pt x="0" y="54"/>
                  <a:pt x="0" y="36"/>
                </a:cubicBezTo>
                <a:cubicBezTo>
                  <a:pt x="0" y="18"/>
                  <a:pt x="18" y="0"/>
                  <a:pt x="36" y="0"/>
                </a:cubicBezTo>
                <a:cubicBezTo>
                  <a:pt x="54" y="0"/>
                  <a:pt x="66" y="18"/>
                  <a:pt x="66" y="36"/>
                </a:cubicBezTo>
                <a:cubicBezTo>
                  <a:pt x="66" y="54"/>
                  <a:pt x="54" y="66"/>
                  <a:pt x="36" y="6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82" name="Freeform 1316"/>
          <p:cNvSpPr>
            <a:spLocks noChangeArrowheads="1"/>
          </p:cNvSpPr>
          <p:nvPr/>
        </p:nvSpPr>
        <p:spPr bwMode="auto">
          <a:xfrm>
            <a:off x="4619927" y="7628563"/>
            <a:ext cx="83976" cy="83983"/>
          </a:xfrm>
          <a:custGeom>
            <a:avLst/>
            <a:gdLst>
              <a:gd name="T0" fmla="*/ 36 w 67"/>
              <a:gd name="T1" fmla="*/ 0 h 67"/>
              <a:gd name="T2" fmla="*/ 36 w 67"/>
              <a:gd name="T3" fmla="*/ 0 h 67"/>
              <a:gd name="T4" fmla="*/ 66 w 67"/>
              <a:gd name="T5" fmla="*/ 36 h 67"/>
              <a:gd name="T6" fmla="*/ 36 w 67"/>
              <a:gd name="T7" fmla="*/ 66 h 67"/>
              <a:gd name="T8" fmla="*/ 0 w 67"/>
              <a:gd name="T9" fmla="*/ 36 h 67"/>
              <a:gd name="T10" fmla="*/ 36 w 67"/>
              <a:gd name="T11" fmla="*/ 0 h 67"/>
              <a:gd name="T12" fmla="*/ 36 w 67"/>
              <a:gd name="T13" fmla="*/ 0 h 67"/>
              <a:gd name="T14" fmla="*/ 36 w 67"/>
              <a:gd name="T15" fmla="*/ 0 h 67"/>
              <a:gd name="T16" fmla="*/ 0 w 67"/>
              <a:gd name="T17" fmla="*/ 36 h 67"/>
              <a:gd name="T18" fmla="*/ 36 w 67"/>
              <a:gd name="T19" fmla="*/ 66 h 67"/>
              <a:gd name="T20" fmla="*/ 66 w 67"/>
              <a:gd name="T21" fmla="*/ 36 h 67"/>
              <a:gd name="T22" fmla="*/ 36 w 67"/>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7">
                <a:moveTo>
                  <a:pt x="36" y="0"/>
                </a:moveTo>
                <a:lnTo>
                  <a:pt x="36" y="0"/>
                </a:lnTo>
                <a:cubicBezTo>
                  <a:pt x="48" y="0"/>
                  <a:pt x="66" y="18"/>
                  <a:pt x="66" y="36"/>
                </a:cubicBezTo>
                <a:cubicBezTo>
                  <a:pt x="66" y="48"/>
                  <a:pt x="48" y="66"/>
                  <a:pt x="36" y="66"/>
                </a:cubicBezTo>
                <a:cubicBezTo>
                  <a:pt x="18" y="66"/>
                  <a:pt x="0" y="48"/>
                  <a:pt x="0" y="36"/>
                </a:cubicBezTo>
                <a:cubicBezTo>
                  <a:pt x="0" y="18"/>
                  <a:pt x="18" y="0"/>
                  <a:pt x="36" y="0"/>
                </a:cubicBezTo>
                <a:lnTo>
                  <a:pt x="36" y="0"/>
                </a:lnTo>
                <a:lnTo>
                  <a:pt x="36" y="0"/>
                </a:lnTo>
                <a:cubicBezTo>
                  <a:pt x="18" y="0"/>
                  <a:pt x="0" y="18"/>
                  <a:pt x="0" y="36"/>
                </a:cubicBezTo>
                <a:cubicBezTo>
                  <a:pt x="0" y="54"/>
                  <a:pt x="18" y="66"/>
                  <a:pt x="36" y="66"/>
                </a:cubicBezTo>
                <a:cubicBezTo>
                  <a:pt x="54" y="66"/>
                  <a:pt x="66" y="54"/>
                  <a:pt x="66" y="36"/>
                </a:cubicBezTo>
                <a:cubicBezTo>
                  <a:pt x="66" y="18"/>
                  <a:pt x="54" y="0"/>
                  <a:pt x="3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83" name="Freeform 1317"/>
          <p:cNvSpPr>
            <a:spLocks noChangeArrowheads="1"/>
          </p:cNvSpPr>
          <p:nvPr/>
        </p:nvSpPr>
        <p:spPr bwMode="auto">
          <a:xfrm>
            <a:off x="4379184" y="7628563"/>
            <a:ext cx="78382" cy="83983"/>
          </a:xfrm>
          <a:custGeom>
            <a:avLst/>
            <a:gdLst>
              <a:gd name="T0" fmla="*/ 31 w 62"/>
              <a:gd name="T1" fmla="*/ 66 h 67"/>
              <a:gd name="T2" fmla="*/ 31 w 62"/>
              <a:gd name="T3" fmla="*/ 66 h 67"/>
              <a:gd name="T4" fmla="*/ 0 w 62"/>
              <a:gd name="T5" fmla="*/ 36 h 67"/>
              <a:gd name="T6" fmla="*/ 31 w 62"/>
              <a:gd name="T7" fmla="*/ 0 h 67"/>
              <a:gd name="T8" fmla="*/ 61 w 62"/>
              <a:gd name="T9" fmla="*/ 36 h 67"/>
              <a:gd name="T10" fmla="*/ 31 w 62"/>
              <a:gd name="T11" fmla="*/ 66 h 67"/>
            </a:gdLst>
            <a:ahLst/>
            <a:cxnLst>
              <a:cxn ang="0">
                <a:pos x="T0" y="T1"/>
              </a:cxn>
              <a:cxn ang="0">
                <a:pos x="T2" y="T3"/>
              </a:cxn>
              <a:cxn ang="0">
                <a:pos x="T4" y="T5"/>
              </a:cxn>
              <a:cxn ang="0">
                <a:pos x="T6" y="T7"/>
              </a:cxn>
              <a:cxn ang="0">
                <a:pos x="T8" y="T9"/>
              </a:cxn>
              <a:cxn ang="0">
                <a:pos x="T10" y="T11"/>
              </a:cxn>
            </a:cxnLst>
            <a:rect l="0" t="0" r="r" b="b"/>
            <a:pathLst>
              <a:path w="62" h="67">
                <a:moveTo>
                  <a:pt x="31" y="66"/>
                </a:moveTo>
                <a:lnTo>
                  <a:pt x="31" y="66"/>
                </a:lnTo>
                <a:cubicBezTo>
                  <a:pt x="13" y="66"/>
                  <a:pt x="0" y="54"/>
                  <a:pt x="0" y="36"/>
                </a:cubicBezTo>
                <a:cubicBezTo>
                  <a:pt x="0" y="18"/>
                  <a:pt x="13" y="0"/>
                  <a:pt x="31" y="0"/>
                </a:cubicBezTo>
                <a:cubicBezTo>
                  <a:pt x="49" y="0"/>
                  <a:pt x="61" y="18"/>
                  <a:pt x="61" y="36"/>
                </a:cubicBezTo>
                <a:cubicBezTo>
                  <a:pt x="61" y="54"/>
                  <a:pt x="49" y="66"/>
                  <a:pt x="31" y="6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84" name="Freeform 1318"/>
          <p:cNvSpPr>
            <a:spLocks noChangeArrowheads="1"/>
          </p:cNvSpPr>
          <p:nvPr/>
        </p:nvSpPr>
        <p:spPr bwMode="auto">
          <a:xfrm>
            <a:off x="4373591" y="7628563"/>
            <a:ext cx="95173" cy="83983"/>
          </a:xfrm>
          <a:custGeom>
            <a:avLst/>
            <a:gdLst>
              <a:gd name="T0" fmla="*/ 37 w 74"/>
              <a:gd name="T1" fmla="*/ 0 h 67"/>
              <a:gd name="T2" fmla="*/ 37 w 74"/>
              <a:gd name="T3" fmla="*/ 0 h 67"/>
              <a:gd name="T4" fmla="*/ 67 w 74"/>
              <a:gd name="T5" fmla="*/ 36 h 67"/>
              <a:gd name="T6" fmla="*/ 37 w 74"/>
              <a:gd name="T7" fmla="*/ 66 h 67"/>
              <a:gd name="T8" fmla="*/ 6 w 74"/>
              <a:gd name="T9" fmla="*/ 36 h 67"/>
              <a:gd name="T10" fmla="*/ 37 w 74"/>
              <a:gd name="T11" fmla="*/ 0 h 67"/>
              <a:gd name="T12" fmla="*/ 37 w 74"/>
              <a:gd name="T13" fmla="*/ 0 h 67"/>
              <a:gd name="T14" fmla="*/ 37 w 74"/>
              <a:gd name="T15" fmla="*/ 0 h 67"/>
              <a:gd name="T16" fmla="*/ 0 w 74"/>
              <a:gd name="T17" fmla="*/ 36 h 67"/>
              <a:gd name="T18" fmla="*/ 37 w 74"/>
              <a:gd name="T19" fmla="*/ 66 h 67"/>
              <a:gd name="T20" fmla="*/ 73 w 74"/>
              <a:gd name="T21" fmla="*/ 36 h 67"/>
              <a:gd name="T22" fmla="*/ 37 w 74"/>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7">
                <a:moveTo>
                  <a:pt x="37" y="0"/>
                </a:moveTo>
                <a:lnTo>
                  <a:pt x="37" y="0"/>
                </a:lnTo>
                <a:cubicBezTo>
                  <a:pt x="55" y="0"/>
                  <a:pt x="67" y="18"/>
                  <a:pt x="67" y="36"/>
                </a:cubicBezTo>
                <a:cubicBezTo>
                  <a:pt x="67" y="48"/>
                  <a:pt x="55" y="66"/>
                  <a:pt x="37" y="66"/>
                </a:cubicBezTo>
                <a:cubicBezTo>
                  <a:pt x="19" y="66"/>
                  <a:pt x="6" y="48"/>
                  <a:pt x="6" y="36"/>
                </a:cubicBezTo>
                <a:cubicBezTo>
                  <a:pt x="6" y="18"/>
                  <a:pt x="19" y="0"/>
                  <a:pt x="37" y="0"/>
                </a:cubicBezTo>
                <a:lnTo>
                  <a:pt x="37" y="0"/>
                </a:lnTo>
                <a:lnTo>
                  <a:pt x="37" y="0"/>
                </a:lnTo>
                <a:cubicBezTo>
                  <a:pt x="19" y="0"/>
                  <a:pt x="0" y="18"/>
                  <a:pt x="0" y="36"/>
                </a:cubicBezTo>
                <a:cubicBezTo>
                  <a:pt x="0" y="54"/>
                  <a:pt x="19" y="66"/>
                  <a:pt x="37" y="66"/>
                </a:cubicBezTo>
                <a:cubicBezTo>
                  <a:pt x="55" y="66"/>
                  <a:pt x="73" y="54"/>
                  <a:pt x="73" y="36"/>
                </a:cubicBezTo>
                <a:cubicBezTo>
                  <a:pt x="73" y="18"/>
                  <a:pt x="55" y="0"/>
                  <a:pt x="3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85" name="Freeform 1319"/>
          <p:cNvSpPr>
            <a:spLocks noChangeArrowheads="1"/>
          </p:cNvSpPr>
          <p:nvPr/>
        </p:nvSpPr>
        <p:spPr bwMode="auto">
          <a:xfrm>
            <a:off x="3953695" y="7219841"/>
            <a:ext cx="83979" cy="83986"/>
          </a:xfrm>
          <a:custGeom>
            <a:avLst/>
            <a:gdLst>
              <a:gd name="T0" fmla="*/ 30 w 67"/>
              <a:gd name="T1" fmla="*/ 66 h 67"/>
              <a:gd name="T2" fmla="*/ 30 w 67"/>
              <a:gd name="T3" fmla="*/ 66 h 67"/>
              <a:gd name="T4" fmla="*/ 0 w 67"/>
              <a:gd name="T5" fmla="*/ 36 h 67"/>
              <a:gd name="T6" fmla="*/ 30 w 67"/>
              <a:gd name="T7" fmla="*/ 0 h 67"/>
              <a:gd name="T8" fmla="*/ 66 w 67"/>
              <a:gd name="T9" fmla="*/ 36 h 67"/>
              <a:gd name="T10" fmla="*/ 30 w 67"/>
              <a:gd name="T11" fmla="*/ 66 h 67"/>
            </a:gdLst>
            <a:ahLst/>
            <a:cxnLst>
              <a:cxn ang="0">
                <a:pos x="T0" y="T1"/>
              </a:cxn>
              <a:cxn ang="0">
                <a:pos x="T2" y="T3"/>
              </a:cxn>
              <a:cxn ang="0">
                <a:pos x="T4" y="T5"/>
              </a:cxn>
              <a:cxn ang="0">
                <a:pos x="T6" y="T7"/>
              </a:cxn>
              <a:cxn ang="0">
                <a:pos x="T8" y="T9"/>
              </a:cxn>
              <a:cxn ang="0">
                <a:pos x="T10" y="T11"/>
              </a:cxn>
            </a:cxnLst>
            <a:rect l="0" t="0" r="r" b="b"/>
            <a:pathLst>
              <a:path w="67" h="67">
                <a:moveTo>
                  <a:pt x="30" y="66"/>
                </a:moveTo>
                <a:lnTo>
                  <a:pt x="30" y="66"/>
                </a:lnTo>
                <a:cubicBezTo>
                  <a:pt x="12" y="66"/>
                  <a:pt x="0" y="54"/>
                  <a:pt x="0" y="36"/>
                </a:cubicBezTo>
                <a:cubicBezTo>
                  <a:pt x="0" y="18"/>
                  <a:pt x="12" y="0"/>
                  <a:pt x="30" y="0"/>
                </a:cubicBezTo>
                <a:cubicBezTo>
                  <a:pt x="48" y="0"/>
                  <a:pt x="66" y="18"/>
                  <a:pt x="66" y="36"/>
                </a:cubicBezTo>
                <a:cubicBezTo>
                  <a:pt x="66" y="54"/>
                  <a:pt x="48" y="66"/>
                  <a:pt x="30" y="6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86" name="Freeform 1320"/>
          <p:cNvSpPr>
            <a:spLocks noChangeArrowheads="1"/>
          </p:cNvSpPr>
          <p:nvPr/>
        </p:nvSpPr>
        <p:spPr bwMode="auto">
          <a:xfrm>
            <a:off x="3953695" y="7219841"/>
            <a:ext cx="83979" cy="83986"/>
          </a:xfrm>
          <a:custGeom>
            <a:avLst/>
            <a:gdLst>
              <a:gd name="T0" fmla="*/ 30 w 67"/>
              <a:gd name="T1" fmla="*/ 6 h 67"/>
              <a:gd name="T2" fmla="*/ 30 w 67"/>
              <a:gd name="T3" fmla="*/ 6 h 67"/>
              <a:gd name="T4" fmla="*/ 60 w 67"/>
              <a:gd name="T5" fmla="*/ 36 h 67"/>
              <a:gd name="T6" fmla="*/ 30 w 67"/>
              <a:gd name="T7" fmla="*/ 66 h 67"/>
              <a:gd name="T8" fmla="*/ 0 w 67"/>
              <a:gd name="T9" fmla="*/ 36 h 67"/>
              <a:gd name="T10" fmla="*/ 30 w 67"/>
              <a:gd name="T11" fmla="*/ 6 h 67"/>
              <a:gd name="T12" fmla="*/ 30 w 67"/>
              <a:gd name="T13" fmla="*/ 0 h 67"/>
              <a:gd name="T14" fmla="*/ 30 w 67"/>
              <a:gd name="T15" fmla="*/ 0 h 67"/>
              <a:gd name="T16" fmla="*/ 0 w 67"/>
              <a:gd name="T17" fmla="*/ 36 h 67"/>
              <a:gd name="T18" fmla="*/ 30 w 67"/>
              <a:gd name="T19" fmla="*/ 66 h 67"/>
              <a:gd name="T20" fmla="*/ 66 w 67"/>
              <a:gd name="T21" fmla="*/ 36 h 67"/>
              <a:gd name="T22" fmla="*/ 30 w 67"/>
              <a:gd name="T23" fmla="*/ 0 h 67"/>
              <a:gd name="T24" fmla="*/ 30 w 67"/>
              <a:gd name="T25"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7">
                <a:moveTo>
                  <a:pt x="30" y="6"/>
                </a:moveTo>
                <a:lnTo>
                  <a:pt x="30" y="6"/>
                </a:lnTo>
                <a:cubicBezTo>
                  <a:pt x="48" y="6"/>
                  <a:pt x="60" y="18"/>
                  <a:pt x="60" y="36"/>
                </a:cubicBezTo>
                <a:cubicBezTo>
                  <a:pt x="60" y="54"/>
                  <a:pt x="48" y="66"/>
                  <a:pt x="30" y="66"/>
                </a:cubicBezTo>
                <a:cubicBezTo>
                  <a:pt x="12" y="66"/>
                  <a:pt x="0" y="54"/>
                  <a:pt x="0" y="36"/>
                </a:cubicBezTo>
                <a:cubicBezTo>
                  <a:pt x="0" y="18"/>
                  <a:pt x="12" y="6"/>
                  <a:pt x="30" y="6"/>
                </a:cubicBezTo>
                <a:lnTo>
                  <a:pt x="30" y="0"/>
                </a:lnTo>
                <a:lnTo>
                  <a:pt x="30" y="0"/>
                </a:lnTo>
                <a:cubicBezTo>
                  <a:pt x="12" y="0"/>
                  <a:pt x="0" y="18"/>
                  <a:pt x="0" y="36"/>
                </a:cubicBezTo>
                <a:cubicBezTo>
                  <a:pt x="0" y="54"/>
                  <a:pt x="12" y="66"/>
                  <a:pt x="30" y="66"/>
                </a:cubicBezTo>
                <a:cubicBezTo>
                  <a:pt x="48" y="66"/>
                  <a:pt x="66" y="54"/>
                  <a:pt x="66" y="36"/>
                </a:cubicBezTo>
                <a:cubicBezTo>
                  <a:pt x="66" y="18"/>
                  <a:pt x="48" y="0"/>
                  <a:pt x="30" y="0"/>
                </a:cubicBezTo>
                <a:lnTo>
                  <a:pt x="30"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87" name="Freeform 1321"/>
          <p:cNvSpPr>
            <a:spLocks noChangeArrowheads="1"/>
          </p:cNvSpPr>
          <p:nvPr/>
        </p:nvSpPr>
        <p:spPr bwMode="auto">
          <a:xfrm>
            <a:off x="3707355" y="7068667"/>
            <a:ext cx="83979" cy="83983"/>
          </a:xfrm>
          <a:custGeom>
            <a:avLst/>
            <a:gdLst>
              <a:gd name="T0" fmla="*/ 30 w 67"/>
              <a:gd name="T1" fmla="*/ 67 h 68"/>
              <a:gd name="T2" fmla="*/ 30 w 67"/>
              <a:gd name="T3" fmla="*/ 67 h 68"/>
              <a:gd name="T4" fmla="*/ 0 w 67"/>
              <a:gd name="T5" fmla="*/ 31 h 68"/>
              <a:gd name="T6" fmla="*/ 30 w 67"/>
              <a:gd name="T7" fmla="*/ 0 h 68"/>
              <a:gd name="T8" fmla="*/ 66 w 67"/>
              <a:gd name="T9" fmla="*/ 31 h 68"/>
              <a:gd name="T10" fmla="*/ 30 w 67"/>
              <a:gd name="T11" fmla="*/ 67 h 68"/>
            </a:gdLst>
            <a:ahLst/>
            <a:cxnLst>
              <a:cxn ang="0">
                <a:pos x="T0" y="T1"/>
              </a:cxn>
              <a:cxn ang="0">
                <a:pos x="T2" y="T3"/>
              </a:cxn>
              <a:cxn ang="0">
                <a:pos x="T4" y="T5"/>
              </a:cxn>
              <a:cxn ang="0">
                <a:pos x="T6" y="T7"/>
              </a:cxn>
              <a:cxn ang="0">
                <a:pos x="T8" y="T9"/>
              </a:cxn>
              <a:cxn ang="0">
                <a:pos x="T10" y="T11"/>
              </a:cxn>
            </a:cxnLst>
            <a:rect l="0" t="0" r="r" b="b"/>
            <a:pathLst>
              <a:path w="67" h="68">
                <a:moveTo>
                  <a:pt x="30" y="67"/>
                </a:moveTo>
                <a:lnTo>
                  <a:pt x="30" y="67"/>
                </a:lnTo>
                <a:cubicBezTo>
                  <a:pt x="12" y="67"/>
                  <a:pt x="0" y="49"/>
                  <a:pt x="0" y="31"/>
                </a:cubicBezTo>
                <a:cubicBezTo>
                  <a:pt x="0" y="12"/>
                  <a:pt x="12" y="0"/>
                  <a:pt x="30" y="0"/>
                </a:cubicBezTo>
                <a:cubicBezTo>
                  <a:pt x="48" y="0"/>
                  <a:pt x="66" y="12"/>
                  <a:pt x="66" y="31"/>
                </a:cubicBezTo>
                <a:cubicBezTo>
                  <a:pt x="66" y="49"/>
                  <a:pt x="48" y="67"/>
                  <a:pt x="30" y="6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88" name="Freeform 1322"/>
          <p:cNvSpPr>
            <a:spLocks noChangeArrowheads="1"/>
          </p:cNvSpPr>
          <p:nvPr/>
        </p:nvSpPr>
        <p:spPr bwMode="auto">
          <a:xfrm>
            <a:off x="3707355" y="7068667"/>
            <a:ext cx="83979" cy="83983"/>
          </a:xfrm>
          <a:custGeom>
            <a:avLst/>
            <a:gdLst>
              <a:gd name="T0" fmla="*/ 30 w 67"/>
              <a:gd name="T1" fmla="*/ 0 h 68"/>
              <a:gd name="T2" fmla="*/ 30 w 67"/>
              <a:gd name="T3" fmla="*/ 0 h 68"/>
              <a:gd name="T4" fmla="*/ 66 w 67"/>
              <a:gd name="T5" fmla="*/ 31 h 68"/>
              <a:gd name="T6" fmla="*/ 30 w 67"/>
              <a:gd name="T7" fmla="*/ 61 h 68"/>
              <a:gd name="T8" fmla="*/ 0 w 67"/>
              <a:gd name="T9" fmla="*/ 31 h 68"/>
              <a:gd name="T10" fmla="*/ 30 w 67"/>
              <a:gd name="T11" fmla="*/ 0 h 68"/>
              <a:gd name="T12" fmla="*/ 30 w 67"/>
              <a:gd name="T13" fmla="*/ 0 h 68"/>
              <a:gd name="T14" fmla="*/ 30 w 67"/>
              <a:gd name="T15" fmla="*/ 0 h 68"/>
              <a:gd name="T16" fmla="*/ 0 w 67"/>
              <a:gd name="T17" fmla="*/ 31 h 68"/>
              <a:gd name="T18" fmla="*/ 30 w 67"/>
              <a:gd name="T19" fmla="*/ 67 h 68"/>
              <a:gd name="T20" fmla="*/ 66 w 67"/>
              <a:gd name="T21" fmla="*/ 31 h 68"/>
              <a:gd name="T22" fmla="*/ 30 w 67"/>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8">
                <a:moveTo>
                  <a:pt x="30" y="0"/>
                </a:moveTo>
                <a:lnTo>
                  <a:pt x="30" y="0"/>
                </a:lnTo>
                <a:cubicBezTo>
                  <a:pt x="48" y="0"/>
                  <a:pt x="66" y="12"/>
                  <a:pt x="66" y="31"/>
                </a:cubicBezTo>
                <a:cubicBezTo>
                  <a:pt x="66" y="49"/>
                  <a:pt x="48" y="61"/>
                  <a:pt x="30" y="61"/>
                </a:cubicBezTo>
                <a:cubicBezTo>
                  <a:pt x="12" y="61"/>
                  <a:pt x="0" y="49"/>
                  <a:pt x="0" y="31"/>
                </a:cubicBezTo>
                <a:cubicBezTo>
                  <a:pt x="0" y="12"/>
                  <a:pt x="12" y="0"/>
                  <a:pt x="30" y="0"/>
                </a:cubicBezTo>
                <a:lnTo>
                  <a:pt x="30" y="0"/>
                </a:lnTo>
                <a:lnTo>
                  <a:pt x="30" y="0"/>
                </a:lnTo>
                <a:cubicBezTo>
                  <a:pt x="12" y="0"/>
                  <a:pt x="0" y="12"/>
                  <a:pt x="0" y="31"/>
                </a:cubicBezTo>
                <a:cubicBezTo>
                  <a:pt x="0" y="49"/>
                  <a:pt x="12" y="67"/>
                  <a:pt x="30" y="67"/>
                </a:cubicBezTo>
                <a:cubicBezTo>
                  <a:pt x="48" y="67"/>
                  <a:pt x="66" y="49"/>
                  <a:pt x="66" y="31"/>
                </a:cubicBezTo>
                <a:cubicBezTo>
                  <a:pt x="66" y="12"/>
                  <a:pt x="48" y="0"/>
                  <a:pt x="3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89" name="Freeform 1323"/>
          <p:cNvSpPr>
            <a:spLocks noChangeArrowheads="1"/>
          </p:cNvSpPr>
          <p:nvPr/>
        </p:nvSpPr>
        <p:spPr bwMode="auto">
          <a:xfrm>
            <a:off x="3080314" y="6783122"/>
            <a:ext cx="83979" cy="78385"/>
          </a:xfrm>
          <a:custGeom>
            <a:avLst/>
            <a:gdLst>
              <a:gd name="T0" fmla="*/ 30 w 67"/>
              <a:gd name="T1" fmla="*/ 61 h 62"/>
              <a:gd name="T2" fmla="*/ 30 w 67"/>
              <a:gd name="T3" fmla="*/ 61 h 62"/>
              <a:gd name="T4" fmla="*/ 0 w 67"/>
              <a:gd name="T5" fmla="*/ 30 h 62"/>
              <a:gd name="T6" fmla="*/ 30 w 67"/>
              <a:gd name="T7" fmla="*/ 0 h 62"/>
              <a:gd name="T8" fmla="*/ 66 w 67"/>
              <a:gd name="T9" fmla="*/ 30 h 62"/>
              <a:gd name="T10" fmla="*/ 30 w 67"/>
              <a:gd name="T11" fmla="*/ 61 h 62"/>
            </a:gdLst>
            <a:ahLst/>
            <a:cxnLst>
              <a:cxn ang="0">
                <a:pos x="T0" y="T1"/>
              </a:cxn>
              <a:cxn ang="0">
                <a:pos x="T2" y="T3"/>
              </a:cxn>
              <a:cxn ang="0">
                <a:pos x="T4" y="T5"/>
              </a:cxn>
              <a:cxn ang="0">
                <a:pos x="T6" y="T7"/>
              </a:cxn>
              <a:cxn ang="0">
                <a:pos x="T8" y="T9"/>
              </a:cxn>
              <a:cxn ang="0">
                <a:pos x="T10" y="T11"/>
              </a:cxn>
            </a:cxnLst>
            <a:rect l="0" t="0" r="r" b="b"/>
            <a:pathLst>
              <a:path w="67" h="62">
                <a:moveTo>
                  <a:pt x="30" y="61"/>
                </a:moveTo>
                <a:lnTo>
                  <a:pt x="30" y="61"/>
                </a:lnTo>
                <a:cubicBezTo>
                  <a:pt x="18" y="61"/>
                  <a:pt x="0" y="48"/>
                  <a:pt x="0" y="30"/>
                </a:cubicBezTo>
                <a:cubicBezTo>
                  <a:pt x="0" y="12"/>
                  <a:pt x="18" y="0"/>
                  <a:pt x="30" y="0"/>
                </a:cubicBezTo>
                <a:cubicBezTo>
                  <a:pt x="48" y="0"/>
                  <a:pt x="66" y="12"/>
                  <a:pt x="66" y="30"/>
                </a:cubicBezTo>
                <a:cubicBezTo>
                  <a:pt x="66" y="48"/>
                  <a:pt x="48" y="61"/>
                  <a:pt x="30" y="6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90" name="Freeform 1324"/>
          <p:cNvSpPr>
            <a:spLocks noChangeArrowheads="1"/>
          </p:cNvSpPr>
          <p:nvPr/>
        </p:nvSpPr>
        <p:spPr bwMode="auto">
          <a:xfrm>
            <a:off x="3080314" y="6783122"/>
            <a:ext cx="83979" cy="83986"/>
          </a:xfrm>
          <a:custGeom>
            <a:avLst/>
            <a:gdLst>
              <a:gd name="T0" fmla="*/ 30 w 67"/>
              <a:gd name="T1" fmla="*/ 0 h 68"/>
              <a:gd name="T2" fmla="*/ 30 w 67"/>
              <a:gd name="T3" fmla="*/ 0 h 68"/>
              <a:gd name="T4" fmla="*/ 66 w 67"/>
              <a:gd name="T5" fmla="*/ 30 h 68"/>
              <a:gd name="T6" fmla="*/ 30 w 67"/>
              <a:gd name="T7" fmla="*/ 61 h 68"/>
              <a:gd name="T8" fmla="*/ 0 w 67"/>
              <a:gd name="T9" fmla="*/ 30 h 68"/>
              <a:gd name="T10" fmla="*/ 30 w 67"/>
              <a:gd name="T11" fmla="*/ 0 h 68"/>
              <a:gd name="T12" fmla="*/ 30 w 67"/>
              <a:gd name="T13" fmla="*/ 0 h 68"/>
              <a:gd name="T14" fmla="*/ 30 w 67"/>
              <a:gd name="T15" fmla="*/ 0 h 68"/>
              <a:gd name="T16" fmla="*/ 0 w 67"/>
              <a:gd name="T17" fmla="*/ 30 h 68"/>
              <a:gd name="T18" fmla="*/ 30 w 67"/>
              <a:gd name="T19" fmla="*/ 67 h 68"/>
              <a:gd name="T20" fmla="*/ 66 w 67"/>
              <a:gd name="T21" fmla="*/ 30 h 68"/>
              <a:gd name="T22" fmla="*/ 30 w 67"/>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8">
                <a:moveTo>
                  <a:pt x="30" y="0"/>
                </a:moveTo>
                <a:lnTo>
                  <a:pt x="30" y="0"/>
                </a:lnTo>
                <a:cubicBezTo>
                  <a:pt x="48" y="0"/>
                  <a:pt x="66" y="12"/>
                  <a:pt x="66" y="30"/>
                </a:cubicBezTo>
                <a:cubicBezTo>
                  <a:pt x="66" y="48"/>
                  <a:pt x="48" y="61"/>
                  <a:pt x="30" y="61"/>
                </a:cubicBezTo>
                <a:cubicBezTo>
                  <a:pt x="18" y="61"/>
                  <a:pt x="0" y="48"/>
                  <a:pt x="0" y="30"/>
                </a:cubicBezTo>
                <a:cubicBezTo>
                  <a:pt x="0" y="12"/>
                  <a:pt x="18" y="0"/>
                  <a:pt x="30" y="0"/>
                </a:cubicBezTo>
                <a:lnTo>
                  <a:pt x="30" y="0"/>
                </a:lnTo>
                <a:lnTo>
                  <a:pt x="30" y="0"/>
                </a:lnTo>
                <a:cubicBezTo>
                  <a:pt x="12" y="0"/>
                  <a:pt x="0" y="12"/>
                  <a:pt x="0" y="30"/>
                </a:cubicBezTo>
                <a:cubicBezTo>
                  <a:pt x="0" y="48"/>
                  <a:pt x="12" y="67"/>
                  <a:pt x="30" y="67"/>
                </a:cubicBezTo>
                <a:cubicBezTo>
                  <a:pt x="54" y="67"/>
                  <a:pt x="66" y="48"/>
                  <a:pt x="66" y="30"/>
                </a:cubicBezTo>
                <a:cubicBezTo>
                  <a:pt x="66" y="12"/>
                  <a:pt x="54" y="0"/>
                  <a:pt x="3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91" name="Freeform 1325"/>
          <p:cNvSpPr>
            <a:spLocks noChangeArrowheads="1"/>
          </p:cNvSpPr>
          <p:nvPr/>
        </p:nvSpPr>
        <p:spPr bwMode="auto">
          <a:xfrm>
            <a:off x="3337849" y="6514372"/>
            <a:ext cx="83979" cy="83986"/>
          </a:xfrm>
          <a:custGeom>
            <a:avLst/>
            <a:gdLst>
              <a:gd name="T0" fmla="*/ 30 w 67"/>
              <a:gd name="T1" fmla="*/ 66 h 67"/>
              <a:gd name="T2" fmla="*/ 30 w 67"/>
              <a:gd name="T3" fmla="*/ 66 h 67"/>
              <a:gd name="T4" fmla="*/ 0 w 67"/>
              <a:gd name="T5" fmla="*/ 36 h 67"/>
              <a:gd name="T6" fmla="*/ 30 w 67"/>
              <a:gd name="T7" fmla="*/ 0 h 67"/>
              <a:gd name="T8" fmla="*/ 66 w 67"/>
              <a:gd name="T9" fmla="*/ 36 h 67"/>
              <a:gd name="T10" fmla="*/ 30 w 67"/>
              <a:gd name="T11" fmla="*/ 66 h 67"/>
            </a:gdLst>
            <a:ahLst/>
            <a:cxnLst>
              <a:cxn ang="0">
                <a:pos x="T0" y="T1"/>
              </a:cxn>
              <a:cxn ang="0">
                <a:pos x="T2" y="T3"/>
              </a:cxn>
              <a:cxn ang="0">
                <a:pos x="T4" y="T5"/>
              </a:cxn>
              <a:cxn ang="0">
                <a:pos x="T6" y="T7"/>
              </a:cxn>
              <a:cxn ang="0">
                <a:pos x="T8" y="T9"/>
              </a:cxn>
              <a:cxn ang="0">
                <a:pos x="T10" y="T11"/>
              </a:cxn>
            </a:cxnLst>
            <a:rect l="0" t="0" r="r" b="b"/>
            <a:pathLst>
              <a:path w="67" h="67">
                <a:moveTo>
                  <a:pt x="30" y="66"/>
                </a:moveTo>
                <a:lnTo>
                  <a:pt x="30" y="66"/>
                </a:lnTo>
                <a:cubicBezTo>
                  <a:pt x="12" y="66"/>
                  <a:pt x="0" y="54"/>
                  <a:pt x="0" y="36"/>
                </a:cubicBezTo>
                <a:cubicBezTo>
                  <a:pt x="0" y="18"/>
                  <a:pt x="12" y="0"/>
                  <a:pt x="30" y="0"/>
                </a:cubicBezTo>
                <a:cubicBezTo>
                  <a:pt x="48" y="0"/>
                  <a:pt x="66" y="18"/>
                  <a:pt x="66" y="36"/>
                </a:cubicBezTo>
                <a:cubicBezTo>
                  <a:pt x="66" y="54"/>
                  <a:pt x="48" y="66"/>
                  <a:pt x="30" y="6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92" name="Freeform 1326"/>
          <p:cNvSpPr>
            <a:spLocks noChangeArrowheads="1"/>
          </p:cNvSpPr>
          <p:nvPr/>
        </p:nvSpPr>
        <p:spPr bwMode="auto">
          <a:xfrm>
            <a:off x="3337849" y="6514372"/>
            <a:ext cx="83979" cy="83986"/>
          </a:xfrm>
          <a:custGeom>
            <a:avLst/>
            <a:gdLst>
              <a:gd name="T0" fmla="*/ 30 w 67"/>
              <a:gd name="T1" fmla="*/ 0 h 67"/>
              <a:gd name="T2" fmla="*/ 30 w 67"/>
              <a:gd name="T3" fmla="*/ 0 h 67"/>
              <a:gd name="T4" fmla="*/ 60 w 67"/>
              <a:gd name="T5" fmla="*/ 36 h 67"/>
              <a:gd name="T6" fmla="*/ 30 w 67"/>
              <a:gd name="T7" fmla="*/ 66 h 67"/>
              <a:gd name="T8" fmla="*/ 0 w 67"/>
              <a:gd name="T9" fmla="*/ 36 h 67"/>
              <a:gd name="T10" fmla="*/ 30 w 67"/>
              <a:gd name="T11" fmla="*/ 0 h 67"/>
              <a:gd name="T12" fmla="*/ 30 w 67"/>
              <a:gd name="T13" fmla="*/ 0 h 67"/>
              <a:gd name="T14" fmla="*/ 30 w 67"/>
              <a:gd name="T15" fmla="*/ 0 h 67"/>
              <a:gd name="T16" fmla="*/ 0 w 67"/>
              <a:gd name="T17" fmla="*/ 36 h 67"/>
              <a:gd name="T18" fmla="*/ 30 w 67"/>
              <a:gd name="T19" fmla="*/ 66 h 67"/>
              <a:gd name="T20" fmla="*/ 66 w 67"/>
              <a:gd name="T21" fmla="*/ 36 h 67"/>
              <a:gd name="T22" fmla="*/ 30 w 67"/>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7">
                <a:moveTo>
                  <a:pt x="30" y="0"/>
                </a:moveTo>
                <a:lnTo>
                  <a:pt x="30" y="0"/>
                </a:lnTo>
                <a:cubicBezTo>
                  <a:pt x="48" y="0"/>
                  <a:pt x="60" y="18"/>
                  <a:pt x="60" y="36"/>
                </a:cubicBezTo>
                <a:cubicBezTo>
                  <a:pt x="60" y="48"/>
                  <a:pt x="48" y="66"/>
                  <a:pt x="30" y="66"/>
                </a:cubicBezTo>
                <a:cubicBezTo>
                  <a:pt x="12" y="66"/>
                  <a:pt x="0" y="48"/>
                  <a:pt x="0" y="36"/>
                </a:cubicBezTo>
                <a:cubicBezTo>
                  <a:pt x="0" y="18"/>
                  <a:pt x="12" y="0"/>
                  <a:pt x="30" y="0"/>
                </a:cubicBezTo>
                <a:lnTo>
                  <a:pt x="30" y="0"/>
                </a:lnTo>
                <a:lnTo>
                  <a:pt x="30" y="0"/>
                </a:lnTo>
                <a:cubicBezTo>
                  <a:pt x="12" y="0"/>
                  <a:pt x="0" y="18"/>
                  <a:pt x="0" y="36"/>
                </a:cubicBezTo>
                <a:cubicBezTo>
                  <a:pt x="0" y="54"/>
                  <a:pt x="12" y="66"/>
                  <a:pt x="30" y="66"/>
                </a:cubicBezTo>
                <a:cubicBezTo>
                  <a:pt x="48" y="66"/>
                  <a:pt x="66" y="54"/>
                  <a:pt x="66" y="36"/>
                </a:cubicBezTo>
                <a:cubicBezTo>
                  <a:pt x="66" y="18"/>
                  <a:pt x="48" y="0"/>
                  <a:pt x="3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93" name="Freeform 1327"/>
          <p:cNvSpPr>
            <a:spLocks noChangeArrowheads="1"/>
          </p:cNvSpPr>
          <p:nvPr/>
        </p:nvSpPr>
        <p:spPr bwMode="auto">
          <a:xfrm>
            <a:off x="3046721" y="6547966"/>
            <a:ext cx="83979" cy="78385"/>
          </a:xfrm>
          <a:custGeom>
            <a:avLst/>
            <a:gdLst>
              <a:gd name="T0" fmla="*/ 36 w 67"/>
              <a:gd name="T1" fmla="*/ 60 h 61"/>
              <a:gd name="T2" fmla="*/ 36 w 67"/>
              <a:gd name="T3" fmla="*/ 60 h 61"/>
              <a:gd name="T4" fmla="*/ 0 w 67"/>
              <a:gd name="T5" fmla="*/ 30 h 61"/>
              <a:gd name="T6" fmla="*/ 36 w 67"/>
              <a:gd name="T7" fmla="*/ 0 h 61"/>
              <a:gd name="T8" fmla="*/ 66 w 67"/>
              <a:gd name="T9" fmla="*/ 30 h 61"/>
              <a:gd name="T10" fmla="*/ 36 w 67"/>
              <a:gd name="T11" fmla="*/ 60 h 61"/>
            </a:gdLst>
            <a:ahLst/>
            <a:cxnLst>
              <a:cxn ang="0">
                <a:pos x="T0" y="T1"/>
              </a:cxn>
              <a:cxn ang="0">
                <a:pos x="T2" y="T3"/>
              </a:cxn>
              <a:cxn ang="0">
                <a:pos x="T4" y="T5"/>
              </a:cxn>
              <a:cxn ang="0">
                <a:pos x="T6" y="T7"/>
              </a:cxn>
              <a:cxn ang="0">
                <a:pos x="T8" y="T9"/>
              </a:cxn>
              <a:cxn ang="0">
                <a:pos x="T10" y="T11"/>
              </a:cxn>
            </a:cxnLst>
            <a:rect l="0" t="0" r="r" b="b"/>
            <a:pathLst>
              <a:path w="67" h="61">
                <a:moveTo>
                  <a:pt x="36" y="60"/>
                </a:moveTo>
                <a:lnTo>
                  <a:pt x="36" y="60"/>
                </a:lnTo>
                <a:cubicBezTo>
                  <a:pt x="18" y="60"/>
                  <a:pt x="0" y="48"/>
                  <a:pt x="0" y="30"/>
                </a:cubicBezTo>
                <a:cubicBezTo>
                  <a:pt x="0" y="12"/>
                  <a:pt x="18" y="0"/>
                  <a:pt x="36" y="0"/>
                </a:cubicBezTo>
                <a:cubicBezTo>
                  <a:pt x="54" y="0"/>
                  <a:pt x="66" y="12"/>
                  <a:pt x="66" y="30"/>
                </a:cubicBezTo>
                <a:cubicBezTo>
                  <a:pt x="66" y="48"/>
                  <a:pt x="54" y="60"/>
                  <a:pt x="36" y="6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94" name="Freeform 1328"/>
          <p:cNvSpPr>
            <a:spLocks noChangeArrowheads="1"/>
          </p:cNvSpPr>
          <p:nvPr/>
        </p:nvSpPr>
        <p:spPr bwMode="auto">
          <a:xfrm>
            <a:off x="3046721" y="6536768"/>
            <a:ext cx="83979" cy="83986"/>
          </a:xfrm>
          <a:custGeom>
            <a:avLst/>
            <a:gdLst>
              <a:gd name="T0" fmla="*/ 36 w 67"/>
              <a:gd name="T1" fmla="*/ 6 h 67"/>
              <a:gd name="T2" fmla="*/ 36 w 67"/>
              <a:gd name="T3" fmla="*/ 6 h 67"/>
              <a:gd name="T4" fmla="*/ 66 w 67"/>
              <a:gd name="T5" fmla="*/ 36 h 67"/>
              <a:gd name="T6" fmla="*/ 36 w 67"/>
              <a:gd name="T7" fmla="*/ 66 h 67"/>
              <a:gd name="T8" fmla="*/ 6 w 67"/>
              <a:gd name="T9" fmla="*/ 36 h 67"/>
              <a:gd name="T10" fmla="*/ 36 w 67"/>
              <a:gd name="T11" fmla="*/ 6 h 67"/>
              <a:gd name="T12" fmla="*/ 36 w 67"/>
              <a:gd name="T13" fmla="*/ 0 h 67"/>
              <a:gd name="T14" fmla="*/ 36 w 67"/>
              <a:gd name="T15" fmla="*/ 0 h 67"/>
              <a:gd name="T16" fmla="*/ 0 w 67"/>
              <a:gd name="T17" fmla="*/ 36 h 67"/>
              <a:gd name="T18" fmla="*/ 36 w 67"/>
              <a:gd name="T19" fmla="*/ 66 h 67"/>
              <a:gd name="T20" fmla="*/ 66 w 67"/>
              <a:gd name="T21" fmla="*/ 36 h 67"/>
              <a:gd name="T22" fmla="*/ 36 w 67"/>
              <a:gd name="T23" fmla="*/ 0 h 67"/>
              <a:gd name="T24" fmla="*/ 36 w 67"/>
              <a:gd name="T25"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7">
                <a:moveTo>
                  <a:pt x="36" y="6"/>
                </a:moveTo>
                <a:lnTo>
                  <a:pt x="36" y="6"/>
                </a:lnTo>
                <a:cubicBezTo>
                  <a:pt x="54" y="6"/>
                  <a:pt x="66" y="18"/>
                  <a:pt x="66" y="36"/>
                </a:cubicBezTo>
                <a:cubicBezTo>
                  <a:pt x="66" y="54"/>
                  <a:pt x="54" y="66"/>
                  <a:pt x="36" y="66"/>
                </a:cubicBezTo>
                <a:cubicBezTo>
                  <a:pt x="18" y="66"/>
                  <a:pt x="6" y="54"/>
                  <a:pt x="6" y="36"/>
                </a:cubicBezTo>
                <a:cubicBezTo>
                  <a:pt x="6" y="18"/>
                  <a:pt x="18" y="6"/>
                  <a:pt x="36" y="6"/>
                </a:cubicBezTo>
                <a:lnTo>
                  <a:pt x="36" y="0"/>
                </a:lnTo>
                <a:lnTo>
                  <a:pt x="36" y="0"/>
                </a:lnTo>
                <a:cubicBezTo>
                  <a:pt x="18" y="0"/>
                  <a:pt x="0" y="18"/>
                  <a:pt x="0" y="36"/>
                </a:cubicBezTo>
                <a:cubicBezTo>
                  <a:pt x="0" y="54"/>
                  <a:pt x="18" y="66"/>
                  <a:pt x="36" y="66"/>
                </a:cubicBezTo>
                <a:cubicBezTo>
                  <a:pt x="54" y="66"/>
                  <a:pt x="66" y="54"/>
                  <a:pt x="66" y="36"/>
                </a:cubicBezTo>
                <a:cubicBezTo>
                  <a:pt x="66" y="18"/>
                  <a:pt x="54" y="0"/>
                  <a:pt x="36" y="0"/>
                </a:cubicBezTo>
                <a:lnTo>
                  <a:pt x="36"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95" name="Freeform 1329"/>
          <p:cNvSpPr>
            <a:spLocks noChangeArrowheads="1"/>
          </p:cNvSpPr>
          <p:nvPr/>
        </p:nvSpPr>
        <p:spPr bwMode="auto">
          <a:xfrm>
            <a:off x="4647920" y="8563591"/>
            <a:ext cx="83979" cy="83986"/>
          </a:xfrm>
          <a:custGeom>
            <a:avLst/>
            <a:gdLst>
              <a:gd name="T0" fmla="*/ 30 w 67"/>
              <a:gd name="T1" fmla="*/ 66 h 67"/>
              <a:gd name="T2" fmla="*/ 30 w 67"/>
              <a:gd name="T3" fmla="*/ 66 h 67"/>
              <a:gd name="T4" fmla="*/ 0 w 67"/>
              <a:gd name="T5" fmla="*/ 36 h 67"/>
              <a:gd name="T6" fmla="*/ 30 w 67"/>
              <a:gd name="T7" fmla="*/ 0 h 67"/>
              <a:gd name="T8" fmla="*/ 66 w 67"/>
              <a:gd name="T9" fmla="*/ 36 h 67"/>
              <a:gd name="T10" fmla="*/ 30 w 67"/>
              <a:gd name="T11" fmla="*/ 66 h 67"/>
            </a:gdLst>
            <a:ahLst/>
            <a:cxnLst>
              <a:cxn ang="0">
                <a:pos x="T0" y="T1"/>
              </a:cxn>
              <a:cxn ang="0">
                <a:pos x="T2" y="T3"/>
              </a:cxn>
              <a:cxn ang="0">
                <a:pos x="T4" y="T5"/>
              </a:cxn>
              <a:cxn ang="0">
                <a:pos x="T6" y="T7"/>
              </a:cxn>
              <a:cxn ang="0">
                <a:pos x="T8" y="T9"/>
              </a:cxn>
              <a:cxn ang="0">
                <a:pos x="T10" y="T11"/>
              </a:cxn>
            </a:cxnLst>
            <a:rect l="0" t="0" r="r" b="b"/>
            <a:pathLst>
              <a:path w="67" h="67">
                <a:moveTo>
                  <a:pt x="30" y="66"/>
                </a:moveTo>
                <a:lnTo>
                  <a:pt x="30" y="66"/>
                </a:lnTo>
                <a:cubicBezTo>
                  <a:pt x="12" y="66"/>
                  <a:pt x="0" y="54"/>
                  <a:pt x="0" y="36"/>
                </a:cubicBezTo>
                <a:cubicBezTo>
                  <a:pt x="0" y="18"/>
                  <a:pt x="12" y="0"/>
                  <a:pt x="30" y="0"/>
                </a:cubicBezTo>
                <a:cubicBezTo>
                  <a:pt x="48" y="0"/>
                  <a:pt x="66" y="18"/>
                  <a:pt x="66" y="36"/>
                </a:cubicBezTo>
                <a:cubicBezTo>
                  <a:pt x="66" y="54"/>
                  <a:pt x="48" y="66"/>
                  <a:pt x="30" y="6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96" name="Freeform 1330"/>
          <p:cNvSpPr>
            <a:spLocks noChangeArrowheads="1"/>
          </p:cNvSpPr>
          <p:nvPr/>
        </p:nvSpPr>
        <p:spPr bwMode="auto">
          <a:xfrm>
            <a:off x="4647920" y="8563591"/>
            <a:ext cx="83979" cy="83986"/>
          </a:xfrm>
          <a:custGeom>
            <a:avLst/>
            <a:gdLst>
              <a:gd name="T0" fmla="*/ 30 w 67"/>
              <a:gd name="T1" fmla="*/ 0 h 67"/>
              <a:gd name="T2" fmla="*/ 30 w 67"/>
              <a:gd name="T3" fmla="*/ 0 h 67"/>
              <a:gd name="T4" fmla="*/ 60 w 67"/>
              <a:gd name="T5" fmla="*/ 36 h 67"/>
              <a:gd name="T6" fmla="*/ 30 w 67"/>
              <a:gd name="T7" fmla="*/ 66 h 67"/>
              <a:gd name="T8" fmla="*/ 0 w 67"/>
              <a:gd name="T9" fmla="*/ 36 h 67"/>
              <a:gd name="T10" fmla="*/ 30 w 67"/>
              <a:gd name="T11" fmla="*/ 0 h 67"/>
              <a:gd name="T12" fmla="*/ 30 w 67"/>
              <a:gd name="T13" fmla="*/ 0 h 67"/>
              <a:gd name="T14" fmla="*/ 30 w 67"/>
              <a:gd name="T15" fmla="*/ 0 h 67"/>
              <a:gd name="T16" fmla="*/ 0 w 67"/>
              <a:gd name="T17" fmla="*/ 36 h 67"/>
              <a:gd name="T18" fmla="*/ 30 w 67"/>
              <a:gd name="T19" fmla="*/ 66 h 67"/>
              <a:gd name="T20" fmla="*/ 66 w 67"/>
              <a:gd name="T21" fmla="*/ 36 h 67"/>
              <a:gd name="T22" fmla="*/ 30 w 67"/>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7">
                <a:moveTo>
                  <a:pt x="30" y="0"/>
                </a:moveTo>
                <a:lnTo>
                  <a:pt x="30" y="0"/>
                </a:lnTo>
                <a:cubicBezTo>
                  <a:pt x="48" y="0"/>
                  <a:pt x="60" y="18"/>
                  <a:pt x="60" y="36"/>
                </a:cubicBezTo>
                <a:cubicBezTo>
                  <a:pt x="60" y="48"/>
                  <a:pt x="48" y="66"/>
                  <a:pt x="30" y="66"/>
                </a:cubicBezTo>
                <a:cubicBezTo>
                  <a:pt x="12" y="66"/>
                  <a:pt x="0" y="48"/>
                  <a:pt x="0" y="36"/>
                </a:cubicBezTo>
                <a:cubicBezTo>
                  <a:pt x="0" y="18"/>
                  <a:pt x="12" y="0"/>
                  <a:pt x="30" y="0"/>
                </a:cubicBezTo>
                <a:lnTo>
                  <a:pt x="30" y="0"/>
                </a:lnTo>
                <a:lnTo>
                  <a:pt x="30" y="0"/>
                </a:lnTo>
                <a:cubicBezTo>
                  <a:pt x="12" y="0"/>
                  <a:pt x="0" y="18"/>
                  <a:pt x="0" y="36"/>
                </a:cubicBezTo>
                <a:cubicBezTo>
                  <a:pt x="0" y="54"/>
                  <a:pt x="12" y="66"/>
                  <a:pt x="30" y="66"/>
                </a:cubicBezTo>
                <a:cubicBezTo>
                  <a:pt x="48" y="66"/>
                  <a:pt x="66" y="54"/>
                  <a:pt x="66" y="36"/>
                </a:cubicBezTo>
                <a:cubicBezTo>
                  <a:pt x="66" y="18"/>
                  <a:pt x="48" y="0"/>
                  <a:pt x="3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97" name="Freeform 1331"/>
          <p:cNvSpPr>
            <a:spLocks noChangeArrowheads="1"/>
          </p:cNvSpPr>
          <p:nvPr/>
        </p:nvSpPr>
        <p:spPr bwMode="auto">
          <a:xfrm>
            <a:off x="4642323" y="8440410"/>
            <a:ext cx="100774" cy="111979"/>
          </a:xfrm>
          <a:custGeom>
            <a:avLst/>
            <a:gdLst>
              <a:gd name="T0" fmla="*/ 36 w 79"/>
              <a:gd name="T1" fmla="*/ 85 h 86"/>
              <a:gd name="T2" fmla="*/ 36 w 79"/>
              <a:gd name="T3" fmla="*/ 85 h 86"/>
              <a:gd name="T4" fmla="*/ 0 w 79"/>
              <a:gd name="T5" fmla="*/ 43 h 86"/>
              <a:gd name="T6" fmla="*/ 36 w 79"/>
              <a:gd name="T7" fmla="*/ 0 h 86"/>
              <a:gd name="T8" fmla="*/ 78 w 79"/>
              <a:gd name="T9" fmla="*/ 43 h 86"/>
              <a:gd name="T10" fmla="*/ 36 w 79"/>
              <a:gd name="T11" fmla="*/ 85 h 86"/>
            </a:gdLst>
            <a:ahLst/>
            <a:cxnLst>
              <a:cxn ang="0">
                <a:pos x="T0" y="T1"/>
              </a:cxn>
              <a:cxn ang="0">
                <a:pos x="T2" y="T3"/>
              </a:cxn>
              <a:cxn ang="0">
                <a:pos x="T4" y="T5"/>
              </a:cxn>
              <a:cxn ang="0">
                <a:pos x="T6" y="T7"/>
              </a:cxn>
              <a:cxn ang="0">
                <a:pos x="T8" y="T9"/>
              </a:cxn>
              <a:cxn ang="0">
                <a:pos x="T10" y="T11"/>
              </a:cxn>
            </a:cxnLst>
            <a:rect l="0" t="0" r="r" b="b"/>
            <a:pathLst>
              <a:path w="79" h="86">
                <a:moveTo>
                  <a:pt x="36" y="85"/>
                </a:moveTo>
                <a:lnTo>
                  <a:pt x="36" y="85"/>
                </a:lnTo>
                <a:cubicBezTo>
                  <a:pt x="18" y="85"/>
                  <a:pt x="0" y="67"/>
                  <a:pt x="0" y="43"/>
                </a:cubicBezTo>
                <a:cubicBezTo>
                  <a:pt x="0" y="18"/>
                  <a:pt x="18" y="0"/>
                  <a:pt x="36" y="0"/>
                </a:cubicBezTo>
                <a:cubicBezTo>
                  <a:pt x="60" y="0"/>
                  <a:pt x="78" y="18"/>
                  <a:pt x="78" y="43"/>
                </a:cubicBezTo>
                <a:cubicBezTo>
                  <a:pt x="78" y="67"/>
                  <a:pt x="60" y="85"/>
                  <a:pt x="36"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98" name="Freeform 1332"/>
          <p:cNvSpPr>
            <a:spLocks noChangeArrowheads="1"/>
          </p:cNvSpPr>
          <p:nvPr/>
        </p:nvSpPr>
        <p:spPr bwMode="auto">
          <a:xfrm>
            <a:off x="4636722" y="8440410"/>
            <a:ext cx="106375" cy="111979"/>
          </a:xfrm>
          <a:custGeom>
            <a:avLst/>
            <a:gdLst>
              <a:gd name="T0" fmla="*/ 42 w 85"/>
              <a:gd name="T1" fmla="*/ 0 h 86"/>
              <a:gd name="T2" fmla="*/ 42 w 85"/>
              <a:gd name="T3" fmla="*/ 0 h 86"/>
              <a:gd name="T4" fmla="*/ 84 w 85"/>
              <a:gd name="T5" fmla="*/ 43 h 86"/>
              <a:gd name="T6" fmla="*/ 42 w 85"/>
              <a:gd name="T7" fmla="*/ 85 h 86"/>
              <a:gd name="T8" fmla="*/ 6 w 85"/>
              <a:gd name="T9" fmla="*/ 43 h 86"/>
              <a:gd name="T10" fmla="*/ 42 w 85"/>
              <a:gd name="T11" fmla="*/ 0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6" y="0"/>
                  <a:pt x="84" y="18"/>
                  <a:pt x="84" y="43"/>
                </a:cubicBezTo>
                <a:cubicBezTo>
                  <a:pt x="84" y="67"/>
                  <a:pt x="66" y="85"/>
                  <a:pt x="42" y="85"/>
                </a:cubicBezTo>
                <a:cubicBezTo>
                  <a:pt x="24" y="85"/>
                  <a:pt x="6" y="67"/>
                  <a:pt x="6" y="43"/>
                </a:cubicBezTo>
                <a:cubicBezTo>
                  <a:pt x="6" y="18"/>
                  <a:pt x="24" y="0"/>
                  <a:pt x="42" y="0"/>
                </a:cubicBezTo>
                <a:lnTo>
                  <a:pt x="42" y="0"/>
                </a:lnTo>
                <a:lnTo>
                  <a:pt x="42" y="0"/>
                </a:lnTo>
                <a:cubicBezTo>
                  <a:pt x="18" y="0"/>
                  <a:pt x="0" y="18"/>
                  <a:pt x="0" y="43"/>
                </a:cubicBezTo>
                <a:cubicBezTo>
                  <a:pt x="0" y="67"/>
                  <a:pt x="18" y="85"/>
                  <a:pt x="42" y="85"/>
                </a:cubicBezTo>
                <a:cubicBezTo>
                  <a:pt x="66" y="85"/>
                  <a:pt x="84" y="67"/>
                  <a:pt x="84" y="43"/>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899" name="Freeform 1333"/>
          <p:cNvSpPr>
            <a:spLocks noChangeArrowheads="1"/>
          </p:cNvSpPr>
          <p:nvPr/>
        </p:nvSpPr>
        <p:spPr bwMode="auto">
          <a:xfrm>
            <a:off x="5190982" y="8272445"/>
            <a:ext cx="123170" cy="123177"/>
          </a:xfrm>
          <a:custGeom>
            <a:avLst/>
            <a:gdLst>
              <a:gd name="T0" fmla="*/ 48 w 98"/>
              <a:gd name="T1" fmla="*/ 96 h 97"/>
              <a:gd name="T2" fmla="*/ 48 w 98"/>
              <a:gd name="T3" fmla="*/ 96 h 97"/>
              <a:gd name="T4" fmla="*/ 0 w 98"/>
              <a:gd name="T5" fmla="*/ 48 h 97"/>
              <a:gd name="T6" fmla="*/ 48 w 98"/>
              <a:gd name="T7" fmla="*/ 0 h 97"/>
              <a:gd name="T8" fmla="*/ 97 w 98"/>
              <a:gd name="T9" fmla="*/ 48 h 97"/>
              <a:gd name="T10" fmla="*/ 48 w 98"/>
              <a:gd name="T11" fmla="*/ 96 h 97"/>
            </a:gdLst>
            <a:ahLst/>
            <a:cxnLst>
              <a:cxn ang="0">
                <a:pos x="T0" y="T1"/>
              </a:cxn>
              <a:cxn ang="0">
                <a:pos x="T2" y="T3"/>
              </a:cxn>
              <a:cxn ang="0">
                <a:pos x="T4" y="T5"/>
              </a:cxn>
              <a:cxn ang="0">
                <a:pos x="T6" y="T7"/>
              </a:cxn>
              <a:cxn ang="0">
                <a:pos x="T8" y="T9"/>
              </a:cxn>
              <a:cxn ang="0">
                <a:pos x="T10" y="T11"/>
              </a:cxn>
            </a:cxnLst>
            <a:rect l="0" t="0" r="r" b="b"/>
            <a:pathLst>
              <a:path w="98" h="97">
                <a:moveTo>
                  <a:pt x="48" y="96"/>
                </a:moveTo>
                <a:lnTo>
                  <a:pt x="48" y="96"/>
                </a:lnTo>
                <a:cubicBezTo>
                  <a:pt x="24" y="96"/>
                  <a:pt x="0" y="72"/>
                  <a:pt x="0" y="48"/>
                </a:cubicBezTo>
                <a:cubicBezTo>
                  <a:pt x="0" y="18"/>
                  <a:pt x="24" y="0"/>
                  <a:pt x="48" y="0"/>
                </a:cubicBezTo>
                <a:cubicBezTo>
                  <a:pt x="72" y="0"/>
                  <a:pt x="97" y="18"/>
                  <a:pt x="97" y="48"/>
                </a:cubicBezTo>
                <a:cubicBezTo>
                  <a:pt x="97" y="72"/>
                  <a:pt x="72" y="96"/>
                  <a:pt x="48" y="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00" name="Freeform 1334"/>
          <p:cNvSpPr>
            <a:spLocks noChangeArrowheads="1"/>
          </p:cNvSpPr>
          <p:nvPr/>
        </p:nvSpPr>
        <p:spPr bwMode="auto">
          <a:xfrm>
            <a:off x="5190982" y="8272445"/>
            <a:ext cx="123170" cy="123177"/>
          </a:xfrm>
          <a:custGeom>
            <a:avLst/>
            <a:gdLst>
              <a:gd name="T0" fmla="*/ 48 w 98"/>
              <a:gd name="T1" fmla="*/ 0 h 97"/>
              <a:gd name="T2" fmla="*/ 48 w 98"/>
              <a:gd name="T3" fmla="*/ 0 h 97"/>
              <a:gd name="T4" fmla="*/ 97 w 98"/>
              <a:gd name="T5" fmla="*/ 48 h 97"/>
              <a:gd name="T6" fmla="*/ 48 w 98"/>
              <a:gd name="T7" fmla="*/ 96 h 97"/>
              <a:gd name="T8" fmla="*/ 0 w 98"/>
              <a:gd name="T9" fmla="*/ 48 h 97"/>
              <a:gd name="T10" fmla="*/ 48 w 98"/>
              <a:gd name="T11" fmla="*/ 0 h 97"/>
              <a:gd name="T12" fmla="*/ 48 w 98"/>
              <a:gd name="T13" fmla="*/ 0 h 97"/>
              <a:gd name="T14" fmla="*/ 48 w 98"/>
              <a:gd name="T15" fmla="*/ 0 h 97"/>
              <a:gd name="T16" fmla="*/ 0 w 98"/>
              <a:gd name="T17" fmla="*/ 48 h 97"/>
              <a:gd name="T18" fmla="*/ 48 w 98"/>
              <a:gd name="T19" fmla="*/ 96 h 97"/>
              <a:gd name="T20" fmla="*/ 97 w 98"/>
              <a:gd name="T21" fmla="*/ 48 h 97"/>
              <a:gd name="T22" fmla="*/ 48 w 98"/>
              <a:gd name="T2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97">
                <a:moveTo>
                  <a:pt x="48" y="0"/>
                </a:moveTo>
                <a:lnTo>
                  <a:pt x="48" y="0"/>
                </a:lnTo>
                <a:cubicBezTo>
                  <a:pt x="72" y="0"/>
                  <a:pt x="97" y="24"/>
                  <a:pt x="97" y="48"/>
                </a:cubicBezTo>
                <a:cubicBezTo>
                  <a:pt x="97" y="72"/>
                  <a:pt x="72" y="96"/>
                  <a:pt x="48" y="96"/>
                </a:cubicBezTo>
                <a:cubicBezTo>
                  <a:pt x="24" y="96"/>
                  <a:pt x="0" y="72"/>
                  <a:pt x="0" y="48"/>
                </a:cubicBezTo>
                <a:cubicBezTo>
                  <a:pt x="0" y="24"/>
                  <a:pt x="24" y="0"/>
                  <a:pt x="48" y="0"/>
                </a:cubicBezTo>
                <a:lnTo>
                  <a:pt x="48" y="0"/>
                </a:lnTo>
                <a:lnTo>
                  <a:pt x="48" y="0"/>
                </a:lnTo>
                <a:cubicBezTo>
                  <a:pt x="18" y="0"/>
                  <a:pt x="0" y="18"/>
                  <a:pt x="0" y="48"/>
                </a:cubicBezTo>
                <a:cubicBezTo>
                  <a:pt x="0" y="72"/>
                  <a:pt x="18" y="96"/>
                  <a:pt x="48" y="96"/>
                </a:cubicBezTo>
                <a:cubicBezTo>
                  <a:pt x="78" y="96"/>
                  <a:pt x="97" y="72"/>
                  <a:pt x="97" y="48"/>
                </a:cubicBezTo>
                <a:cubicBezTo>
                  <a:pt x="97" y="18"/>
                  <a:pt x="78" y="0"/>
                  <a:pt x="4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01" name="Freeform 1335"/>
          <p:cNvSpPr>
            <a:spLocks noChangeArrowheads="1"/>
          </p:cNvSpPr>
          <p:nvPr/>
        </p:nvSpPr>
        <p:spPr bwMode="auto">
          <a:xfrm>
            <a:off x="4463167" y="8468410"/>
            <a:ext cx="167958" cy="162368"/>
          </a:xfrm>
          <a:custGeom>
            <a:avLst/>
            <a:gdLst>
              <a:gd name="T0" fmla="*/ 66 w 134"/>
              <a:gd name="T1" fmla="*/ 127 h 128"/>
              <a:gd name="T2" fmla="*/ 66 w 134"/>
              <a:gd name="T3" fmla="*/ 127 h 128"/>
              <a:gd name="T4" fmla="*/ 0 w 134"/>
              <a:gd name="T5" fmla="*/ 61 h 128"/>
              <a:gd name="T6" fmla="*/ 66 w 134"/>
              <a:gd name="T7" fmla="*/ 0 h 128"/>
              <a:gd name="T8" fmla="*/ 133 w 134"/>
              <a:gd name="T9" fmla="*/ 61 h 128"/>
              <a:gd name="T10" fmla="*/ 66 w 134"/>
              <a:gd name="T11" fmla="*/ 127 h 128"/>
            </a:gdLst>
            <a:ahLst/>
            <a:cxnLst>
              <a:cxn ang="0">
                <a:pos x="T0" y="T1"/>
              </a:cxn>
              <a:cxn ang="0">
                <a:pos x="T2" y="T3"/>
              </a:cxn>
              <a:cxn ang="0">
                <a:pos x="T4" y="T5"/>
              </a:cxn>
              <a:cxn ang="0">
                <a:pos x="T6" y="T7"/>
              </a:cxn>
              <a:cxn ang="0">
                <a:pos x="T8" y="T9"/>
              </a:cxn>
              <a:cxn ang="0">
                <a:pos x="T10" y="T11"/>
              </a:cxn>
            </a:cxnLst>
            <a:rect l="0" t="0" r="r" b="b"/>
            <a:pathLst>
              <a:path w="134" h="128">
                <a:moveTo>
                  <a:pt x="66" y="127"/>
                </a:moveTo>
                <a:lnTo>
                  <a:pt x="66" y="127"/>
                </a:lnTo>
                <a:cubicBezTo>
                  <a:pt x="30" y="127"/>
                  <a:pt x="0" y="97"/>
                  <a:pt x="0" y="61"/>
                </a:cubicBezTo>
                <a:cubicBezTo>
                  <a:pt x="0" y="25"/>
                  <a:pt x="30" y="0"/>
                  <a:pt x="66" y="0"/>
                </a:cubicBezTo>
                <a:cubicBezTo>
                  <a:pt x="102" y="0"/>
                  <a:pt x="133" y="25"/>
                  <a:pt x="133" y="61"/>
                </a:cubicBezTo>
                <a:cubicBezTo>
                  <a:pt x="133" y="97"/>
                  <a:pt x="102" y="127"/>
                  <a:pt x="66" y="12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02" name="Freeform 1336"/>
          <p:cNvSpPr>
            <a:spLocks noChangeArrowheads="1"/>
          </p:cNvSpPr>
          <p:nvPr/>
        </p:nvSpPr>
        <p:spPr bwMode="auto">
          <a:xfrm>
            <a:off x="4463167" y="8462806"/>
            <a:ext cx="167958" cy="179167"/>
          </a:xfrm>
          <a:custGeom>
            <a:avLst/>
            <a:gdLst>
              <a:gd name="T0" fmla="*/ 66 w 134"/>
              <a:gd name="T1" fmla="*/ 6 h 140"/>
              <a:gd name="T2" fmla="*/ 66 w 134"/>
              <a:gd name="T3" fmla="*/ 6 h 140"/>
              <a:gd name="T4" fmla="*/ 133 w 134"/>
              <a:gd name="T5" fmla="*/ 67 h 140"/>
              <a:gd name="T6" fmla="*/ 66 w 134"/>
              <a:gd name="T7" fmla="*/ 133 h 140"/>
              <a:gd name="T8" fmla="*/ 0 w 134"/>
              <a:gd name="T9" fmla="*/ 67 h 140"/>
              <a:gd name="T10" fmla="*/ 66 w 134"/>
              <a:gd name="T11" fmla="*/ 6 h 140"/>
              <a:gd name="T12" fmla="*/ 66 w 134"/>
              <a:gd name="T13" fmla="*/ 0 h 140"/>
              <a:gd name="T14" fmla="*/ 66 w 134"/>
              <a:gd name="T15" fmla="*/ 0 h 140"/>
              <a:gd name="T16" fmla="*/ 0 w 134"/>
              <a:gd name="T17" fmla="*/ 67 h 140"/>
              <a:gd name="T18" fmla="*/ 66 w 134"/>
              <a:gd name="T19" fmla="*/ 139 h 140"/>
              <a:gd name="T20" fmla="*/ 133 w 134"/>
              <a:gd name="T21" fmla="*/ 67 h 140"/>
              <a:gd name="T22" fmla="*/ 66 w 134"/>
              <a:gd name="T23" fmla="*/ 0 h 140"/>
              <a:gd name="T24" fmla="*/ 66 w 134"/>
              <a:gd name="T25" fmla="*/ 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40">
                <a:moveTo>
                  <a:pt x="66" y="6"/>
                </a:moveTo>
                <a:lnTo>
                  <a:pt x="66" y="6"/>
                </a:lnTo>
                <a:cubicBezTo>
                  <a:pt x="102" y="6"/>
                  <a:pt x="133" y="37"/>
                  <a:pt x="133" y="67"/>
                </a:cubicBezTo>
                <a:cubicBezTo>
                  <a:pt x="133" y="103"/>
                  <a:pt x="102" y="133"/>
                  <a:pt x="66" y="133"/>
                </a:cubicBezTo>
                <a:cubicBezTo>
                  <a:pt x="30" y="133"/>
                  <a:pt x="0" y="103"/>
                  <a:pt x="0" y="67"/>
                </a:cubicBezTo>
                <a:cubicBezTo>
                  <a:pt x="0" y="37"/>
                  <a:pt x="30" y="6"/>
                  <a:pt x="66" y="6"/>
                </a:cubicBezTo>
                <a:lnTo>
                  <a:pt x="66" y="0"/>
                </a:lnTo>
                <a:lnTo>
                  <a:pt x="66" y="0"/>
                </a:lnTo>
                <a:cubicBezTo>
                  <a:pt x="30" y="0"/>
                  <a:pt x="0" y="31"/>
                  <a:pt x="0" y="67"/>
                </a:cubicBezTo>
                <a:cubicBezTo>
                  <a:pt x="0" y="109"/>
                  <a:pt x="30" y="139"/>
                  <a:pt x="66" y="139"/>
                </a:cubicBezTo>
                <a:cubicBezTo>
                  <a:pt x="102" y="139"/>
                  <a:pt x="133" y="109"/>
                  <a:pt x="133" y="67"/>
                </a:cubicBezTo>
                <a:cubicBezTo>
                  <a:pt x="133" y="31"/>
                  <a:pt x="102" y="0"/>
                  <a:pt x="66" y="0"/>
                </a:cubicBezTo>
                <a:lnTo>
                  <a:pt x="66"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03" name="Freeform 1337"/>
          <p:cNvSpPr>
            <a:spLocks noChangeArrowheads="1"/>
          </p:cNvSpPr>
          <p:nvPr/>
        </p:nvSpPr>
        <p:spPr bwMode="auto">
          <a:xfrm>
            <a:off x="5269364" y="8468410"/>
            <a:ext cx="167958" cy="162368"/>
          </a:xfrm>
          <a:custGeom>
            <a:avLst/>
            <a:gdLst>
              <a:gd name="T0" fmla="*/ 67 w 134"/>
              <a:gd name="T1" fmla="*/ 127 h 128"/>
              <a:gd name="T2" fmla="*/ 67 w 134"/>
              <a:gd name="T3" fmla="*/ 127 h 128"/>
              <a:gd name="T4" fmla="*/ 0 w 134"/>
              <a:gd name="T5" fmla="*/ 61 h 128"/>
              <a:gd name="T6" fmla="*/ 67 w 134"/>
              <a:gd name="T7" fmla="*/ 0 h 128"/>
              <a:gd name="T8" fmla="*/ 133 w 134"/>
              <a:gd name="T9" fmla="*/ 61 h 128"/>
              <a:gd name="T10" fmla="*/ 67 w 134"/>
              <a:gd name="T11" fmla="*/ 127 h 128"/>
            </a:gdLst>
            <a:ahLst/>
            <a:cxnLst>
              <a:cxn ang="0">
                <a:pos x="T0" y="T1"/>
              </a:cxn>
              <a:cxn ang="0">
                <a:pos x="T2" y="T3"/>
              </a:cxn>
              <a:cxn ang="0">
                <a:pos x="T4" y="T5"/>
              </a:cxn>
              <a:cxn ang="0">
                <a:pos x="T6" y="T7"/>
              </a:cxn>
              <a:cxn ang="0">
                <a:pos x="T8" y="T9"/>
              </a:cxn>
              <a:cxn ang="0">
                <a:pos x="T10" y="T11"/>
              </a:cxn>
            </a:cxnLst>
            <a:rect l="0" t="0" r="r" b="b"/>
            <a:pathLst>
              <a:path w="134" h="128">
                <a:moveTo>
                  <a:pt x="67" y="127"/>
                </a:moveTo>
                <a:lnTo>
                  <a:pt x="67" y="127"/>
                </a:lnTo>
                <a:cubicBezTo>
                  <a:pt x="31" y="127"/>
                  <a:pt x="0" y="97"/>
                  <a:pt x="0" y="61"/>
                </a:cubicBezTo>
                <a:cubicBezTo>
                  <a:pt x="0" y="25"/>
                  <a:pt x="31" y="0"/>
                  <a:pt x="67" y="0"/>
                </a:cubicBezTo>
                <a:cubicBezTo>
                  <a:pt x="103" y="0"/>
                  <a:pt x="133" y="25"/>
                  <a:pt x="133" y="61"/>
                </a:cubicBezTo>
                <a:cubicBezTo>
                  <a:pt x="133" y="97"/>
                  <a:pt x="103" y="127"/>
                  <a:pt x="67" y="12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04" name="Freeform 1338"/>
          <p:cNvSpPr>
            <a:spLocks noChangeArrowheads="1"/>
          </p:cNvSpPr>
          <p:nvPr/>
        </p:nvSpPr>
        <p:spPr bwMode="auto">
          <a:xfrm>
            <a:off x="5269364" y="8462806"/>
            <a:ext cx="167958" cy="179167"/>
          </a:xfrm>
          <a:custGeom>
            <a:avLst/>
            <a:gdLst>
              <a:gd name="T0" fmla="*/ 67 w 134"/>
              <a:gd name="T1" fmla="*/ 6 h 140"/>
              <a:gd name="T2" fmla="*/ 67 w 134"/>
              <a:gd name="T3" fmla="*/ 6 h 140"/>
              <a:gd name="T4" fmla="*/ 133 w 134"/>
              <a:gd name="T5" fmla="*/ 67 h 140"/>
              <a:gd name="T6" fmla="*/ 67 w 134"/>
              <a:gd name="T7" fmla="*/ 133 h 140"/>
              <a:gd name="T8" fmla="*/ 0 w 134"/>
              <a:gd name="T9" fmla="*/ 67 h 140"/>
              <a:gd name="T10" fmla="*/ 67 w 134"/>
              <a:gd name="T11" fmla="*/ 6 h 140"/>
              <a:gd name="T12" fmla="*/ 67 w 134"/>
              <a:gd name="T13" fmla="*/ 0 h 140"/>
              <a:gd name="T14" fmla="*/ 67 w 134"/>
              <a:gd name="T15" fmla="*/ 0 h 140"/>
              <a:gd name="T16" fmla="*/ 0 w 134"/>
              <a:gd name="T17" fmla="*/ 67 h 140"/>
              <a:gd name="T18" fmla="*/ 67 w 134"/>
              <a:gd name="T19" fmla="*/ 139 h 140"/>
              <a:gd name="T20" fmla="*/ 133 w 134"/>
              <a:gd name="T21" fmla="*/ 67 h 140"/>
              <a:gd name="T22" fmla="*/ 67 w 134"/>
              <a:gd name="T23" fmla="*/ 0 h 140"/>
              <a:gd name="T24" fmla="*/ 67 w 134"/>
              <a:gd name="T25" fmla="*/ 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40">
                <a:moveTo>
                  <a:pt x="67" y="6"/>
                </a:moveTo>
                <a:lnTo>
                  <a:pt x="67" y="6"/>
                </a:lnTo>
                <a:cubicBezTo>
                  <a:pt x="103" y="6"/>
                  <a:pt x="133" y="37"/>
                  <a:pt x="133" y="67"/>
                </a:cubicBezTo>
                <a:cubicBezTo>
                  <a:pt x="133" y="103"/>
                  <a:pt x="103" y="133"/>
                  <a:pt x="67" y="133"/>
                </a:cubicBezTo>
                <a:cubicBezTo>
                  <a:pt x="31" y="133"/>
                  <a:pt x="0" y="103"/>
                  <a:pt x="0" y="67"/>
                </a:cubicBezTo>
                <a:cubicBezTo>
                  <a:pt x="0" y="37"/>
                  <a:pt x="31" y="6"/>
                  <a:pt x="67" y="6"/>
                </a:cubicBezTo>
                <a:lnTo>
                  <a:pt x="67" y="0"/>
                </a:lnTo>
                <a:lnTo>
                  <a:pt x="67" y="0"/>
                </a:lnTo>
                <a:cubicBezTo>
                  <a:pt x="31" y="0"/>
                  <a:pt x="0" y="31"/>
                  <a:pt x="0" y="67"/>
                </a:cubicBezTo>
                <a:cubicBezTo>
                  <a:pt x="0" y="109"/>
                  <a:pt x="31" y="139"/>
                  <a:pt x="67" y="139"/>
                </a:cubicBezTo>
                <a:cubicBezTo>
                  <a:pt x="103" y="139"/>
                  <a:pt x="133" y="109"/>
                  <a:pt x="133" y="67"/>
                </a:cubicBezTo>
                <a:cubicBezTo>
                  <a:pt x="133" y="31"/>
                  <a:pt x="103" y="0"/>
                  <a:pt x="67" y="0"/>
                </a:cubicBezTo>
                <a:lnTo>
                  <a:pt x="67"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05" name="Freeform 1339"/>
          <p:cNvSpPr>
            <a:spLocks noChangeArrowheads="1"/>
          </p:cNvSpPr>
          <p:nvPr/>
        </p:nvSpPr>
        <p:spPr bwMode="auto">
          <a:xfrm>
            <a:off x="4681507" y="8110077"/>
            <a:ext cx="229545" cy="229555"/>
          </a:xfrm>
          <a:custGeom>
            <a:avLst/>
            <a:gdLst>
              <a:gd name="T0" fmla="*/ 90 w 182"/>
              <a:gd name="T1" fmla="*/ 181 h 182"/>
              <a:gd name="T2" fmla="*/ 90 w 182"/>
              <a:gd name="T3" fmla="*/ 181 h 182"/>
              <a:gd name="T4" fmla="*/ 0 w 182"/>
              <a:gd name="T5" fmla="*/ 90 h 182"/>
              <a:gd name="T6" fmla="*/ 90 w 182"/>
              <a:gd name="T7" fmla="*/ 0 h 182"/>
              <a:gd name="T8" fmla="*/ 181 w 182"/>
              <a:gd name="T9" fmla="*/ 90 h 182"/>
              <a:gd name="T10" fmla="*/ 90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0" y="181"/>
                </a:moveTo>
                <a:lnTo>
                  <a:pt x="90" y="181"/>
                </a:lnTo>
                <a:cubicBezTo>
                  <a:pt x="42" y="181"/>
                  <a:pt x="0" y="145"/>
                  <a:pt x="0" y="90"/>
                </a:cubicBezTo>
                <a:cubicBezTo>
                  <a:pt x="0" y="42"/>
                  <a:pt x="42" y="0"/>
                  <a:pt x="90" y="0"/>
                </a:cubicBezTo>
                <a:cubicBezTo>
                  <a:pt x="139" y="0"/>
                  <a:pt x="181" y="42"/>
                  <a:pt x="181" y="90"/>
                </a:cubicBezTo>
                <a:cubicBezTo>
                  <a:pt x="181" y="145"/>
                  <a:pt x="139" y="181"/>
                  <a:pt x="90" y="18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06" name="Freeform 1340"/>
          <p:cNvSpPr>
            <a:spLocks noChangeArrowheads="1"/>
          </p:cNvSpPr>
          <p:nvPr/>
        </p:nvSpPr>
        <p:spPr bwMode="auto">
          <a:xfrm>
            <a:off x="4681507" y="8110073"/>
            <a:ext cx="229545" cy="240753"/>
          </a:xfrm>
          <a:custGeom>
            <a:avLst/>
            <a:gdLst>
              <a:gd name="T0" fmla="*/ 90 w 182"/>
              <a:gd name="T1" fmla="*/ 6 h 188"/>
              <a:gd name="T2" fmla="*/ 90 w 182"/>
              <a:gd name="T3" fmla="*/ 6 h 188"/>
              <a:gd name="T4" fmla="*/ 181 w 182"/>
              <a:gd name="T5" fmla="*/ 90 h 188"/>
              <a:gd name="T6" fmla="*/ 90 w 182"/>
              <a:gd name="T7" fmla="*/ 181 h 188"/>
              <a:gd name="T8" fmla="*/ 0 w 182"/>
              <a:gd name="T9" fmla="*/ 90 h 188"/>
              <a:gd name="T10" fmla="*/ 90 w 182"/>
              <a:gd name="T11" fmla="*/ 6 h 188"/>
              <a:gd name="T12" fmla="*/ 90 w 182"/>
              <a:gd name="T13" fmla="*/ 0 h 188"/>
              <a:gd name="T14" fmla="*/ 90 w 182"/>
              <a:gd name="T15" fmla="*/ 0 h 188"/>
              <a:gd name="T16" fmla="*/ 0 w 182"/>
              <a:gd name="T17" fmla="*/ 90 h 188"/>
              <a:gd name="T18" fmla="*/ 90 w 182"/>
              <a:gd name="T19" fmla="*/ 187 h 188"/>
              <a:gd name="T20" fmla="*/ 181 w 182"/>
              <a:gd name="T21" fmla="*/ 90 h 188"/>
              <a:gd name="T22" fmla="*/ 90 w 182"/>
              <a:gd name="T23" fmla="*/ 0 h 188"/>
              <a:gd name="T24" fmla="*/ 90 w 182"/>
              <a:gd name="T25"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2" h="188">
                <a:moveTo>
                  <a:pt x="90" y="6"/>
                </a:moveTo>
                <a:lnTo>
                  <a:pt x="90" y="6"/>
                </a:lnTo>
                <a:cubicBezTo>
                  <a:pt x="139" y="6"/>
                  <a:pt x="181" y="42"/>
                  <a:pt x="181" y="90"/>
                </a:cubicBezTo>
                <a:cubicBezTo>
                  <a:pt x="181" y="145"/>
                  <a:pt x="139" y="181"/>
                  <a:pt x="90" y="181"/>
                </a:cubicBezTo>
                <a:cubicBezTo>
                  <a:pt x="42" y="181"/>
                  <a:pt x="0" y="145"/>
                  <a:pt x="0" y="90"/>
                </a:cubicBezTo>
                <a:cubicBezTo>
                  <a:pt x="0" y="42"/>
                  <a:pt x="42" y="6"/>
                  <a:pt x="90" y="6"/>
                </a:cubicBezTo>
                <a:lnTo>
                  <a:pt x="90" y="0"/>
                </a:lnTo>
                <a:lnTo>
                  <a:pt x="90" y="0"/>
                </a:lnTo>
                <a:cubicBezTo>
                  <a:pt x="42" y="0"/>
                  <a:pt x="0" y="42"/>
                  <a:pt x="0" y="90"/>
                </a:cubicBezTo>
                <a:cubicBezTo>
                  <a:pt x="0" y="145"/>
                  <a:pt x="42" y="187"/>
                  <a:pt x="90" y="187"/>
                </a:cubicBezTo>
                <a:cubicBezTo>
                  <a:pt x="139" y="187"/>
                  <a:pt x="181" y="145"/>
                  <a:pt x="181" y="90"/>
                </a:cubicBezTo>
                <a:cubicBezTo>
                  <a:pt x="181" y="42"/>
                  <a:pt x="139" y="0"/>
                  <a:pt x="90" y="0"/>
                </a:cubicBezTo>
                <a:lnTo>
                  <a:pt x="90"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07" name="Freeform 1341"/>
          <p:cNvSpPr>
            <a:spLocks noChangeArrowheads="1"/>
          </p:cNvSpPr>
          <p:nvPr/>
        </p:nvSpPr>
        <p:spPr bwMode="auto">
          <a:xfrm>
            <a:off x="5039819" y="8115670"/>
            <a:ext cx="179156" cy="179167"/>
          </a:xfrm>
          <a:custGeom>
            <a:avLst/>
            <a:gdLst>
              <a:gd name="T0" fmla="*/ 73 w 140"/>
              <a:gd name="T1" fmla="*/ 139 h 140"/>
              <a:gd name="T2" fmla="*/ 73 w 140"/>
              <a:gd name="T3" fmla="*/ 139 h 140"/>
              <a:gd name="T4" fmla="*/ 0 w 140"/>
              <a:gd name="T5" fmla="*/ 72 h 140"/>
              <a:gd name="T6" fmla="*/ 73 w 140"/>
              <a:gd name="T7" fmla="*/ 0 h 140"/>
              <a:gd name="T8" fmla="*/ 139 w 140"/>
              <a:gd name="T9" fmla="*/ 72 h 140"/>
              <a:gd name="T10" fmla="*/ 73 w 140"/>
              <a:gd name="T11" fmla="*/ 139 h 140"/>
            </a:gdLst>
            <a:ahLst/>
            <a:cxnLst>
              <a:cxn ang="0">
                <a:pos x="T0" y="T1"/>
              </a:cxn>
              <a:cxn ang="0">
                <a:pos x="T2" y="T3"/>
              </a:cxn>
              <a:cxn ang="0">
                <a:pos x="T4" y="T5"/>
              </a:cxn>
              <a:cxn ang="0">
                <a:pos x="T6" y="T7"/>
              </a:cxn>
              <a:cxn ang="0">
                <a:pos x="T8" y="T9"/>
              </a:cxn>
              <a:cxn ang="0">
                <a:pos x="T10" y="T11"/>
              </a:cxn>
            </a:cxnLst>
            <a:rect l="0" t="0" r="r" b="b"/>
            <a:pathLst>
              <a:path w="140" h="140">
                <a:moveTo>
                  <a:pt x="73" y="139"/>
                </a:moveTo>
                <a:lnTo>
                  <a:pt x="73" y="139"/>
                </a:lnTo>
                <a:cubicBezTo>
                  <a:pt x="31" y="139"/>
                  <a:pt x="0" y="108"/>
                  <a:pt x="0" y="72"/>
                </a:cubicBezTo>
                <a:cubicBezTo>
                  <a:pt x="0" y="30"/>
                  <a:pt x="31" y="0"/>
                  <a:pt x="73" y="0"/>
                </a:cubicBezTo>
                <a:cubicBezTo>
                  <a:pt x="109" y="0"/>
                  <a:pt x="139" y="30"/>
                  <a:pt x="139" y="72"/>
                </a:cubicBezTo>
                <a:cubicBezTo>
                  <a:pt x="139" y="108"/>
                  <a:pt x="109" y="139"/>
                  <a:pt x="73" y="13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08" name="Freeform 1342"/>
          <p:cNvSpPr>
            <a:spLocks noChangeArrowheads="1"/>
          </p:cNvSpPr>
          <p:nvPr/>
        </p:nvSpPr>
        <p:spPr bwMode="auto">
          <a:xfrm>
            <a:off x="5039819" y="8115670"/>
            <a:ext cx="179156" cy="179167"/>
          </a:xfrm>
          <a:custGeom>
            <a:avLst/>
            <a:gdLst>
              <a:gd name="T0" fmla="*/ 73 w 140"/>
              <a:gd name="T1" fmla="*/ 0 h 140"/>
              <a:gd name="T2" fmla="*/ 73 w 140"/>
              <a:gd name="T3" fmla="*/ 0 h 140"/>
              <a:gd name="T4" fmla="*/ 139 w 140"/>
              <a:gd name="T5" fmla="*/ 72 h 140"/>
              <a:gd name="T6" fmla="*/ 73 w 140"/>
              <a:gd name="T7" fmla="*/ 139 h 140"/>
              <a:gd name="T8" fmla="*/ 0 w 140"/>
              <a:gd name="T9" fmla="*/ 72 h 140"/>
              <a:gd name="T10" fmla="*/ 73 w 140"/>
              <a:gd name="T11" fmla="*/ 0 h 140"/>
              <a:gd name="T12" fmla="*/ 73 w 140"/>
              <a:gd name="T13" fmla="*/ 0 h 140"/>
              <a:gd name="T14" fmla="*/ 73 w 140"/>
              <a:gd name="T15" fmla="*/ 0 h 140"/>
              <a:gd name="T16" fmla="*/ 0 w 140"/>
              <a:gd name="T17" fmla="*/ 72 h 140"/>
              <a:gd name="T18" fmla="*/ 73 w 140"/>
              <a:gd name="T19" fmla="*/ 139 h 140"/>
              <a:gd name="T20" fmla="*/ 139 w 140"/>
              <a:gd name="T21" fmla="*/ 72 h 140"/>
              <a:gd name="T22" fmla="*/ 73 w 140"/>
              <a:gd name="T2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0" h="140">
                <a:moveTo>
                  <a:pt x="73" y="0"/>
                </a:moveTo>
                <a:lnTo>
                  <a:pt x="73" y="0"/>
                </a:lnTo>
                <a:cubicBezTo>
                  <a:pt x="109" y="0"/>
                  <a:pt x="139" y="30"/>
                  <a:pt x="139" y="72"/>
                </a:cubicBezTo>
                <a:cubicBezTo>
                  <a:pt x="139" y="108"/>
                  <a:pt x="109" y="139"/>
                  <a:pt x="73" y="139"/>
                </a:cubicBezTo>
                <a:cubicBezTo>
                  <a:pt x="31" y="139"/>
                  <a:pt x="0" y="108"/>
                  <a:pt x="0" y="72"/>
                </a:cubicBezTo>
                <a:cubicBezTo>
                  <a:pt x="0" y="30"/>
                  <a:pt x="31" y="0"/>
                  <a:pt x="73" y="0"/>
                </a:cubicBezTo>
                <a:lnTo>
                  <a:pt x="73" y="0"/>
                </a:lnTo>
                <a:lnTo>
                  <a:pt x="73" y="0"/>
                </a:lnTo>
                <a:cubicBezTo>
                  <a:pt x="31" y="0"/>
                  <a:pt x="0" y="30"/>
                  <a:pt x="0" y="72"/>
                </a:cubicBezTo>
                <a:cubicBezTo>
                  <a:pt x="0" y="108"/>
                  <a:pt x="31" y="139"/>
                  <a:pt x="73" y="139"/>
                </a:cubicBezTo>
                <a:cubicBezTo>
                  <a:pt x="109" y="139"/>
                  <a:pt x="139" y="108"/>
                  <a:pt x="139" y="72"/>
                </a:cubicBezTo>
                <a:cubicBezTo>
                  <a:pt x="139" y="30"/>
                  <a:pt x="109" y="0"/>
                  <a:pt x="7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09" name="Freeform 1343"/>
          <p:cNvSpPr>
            <a:spLocks noChangeArrowheads="1"/>
          </p:cNvSpPr>
          <p:nvPr/>
        </p:nvSpPr>
        <p:spPr bwMode="auto">
          <a:xfrm>
            <a:off x="5700450" y="8989111"/>
            <a:ext cx="184757" cy="190365"/>
          </a:xfrm>
          <a:custGeom>
            <a:avLst/>
            <a:gdLst>
              <a:gd name="T0" fmla="*/ 73 w 146"/>
              <a:gd name="T1" fmla="*/ 151 h 152"/>
              <a:gd name="T2" fmla="*/ 73 w 146"/>
              <a:gd name="T3" fmla="*/ 151 h 152"/>
              <a:gd name="T4" fmla="*/ 0 w 146"/>
              <a:gd name="T5" fmla="*/ 78 h 152"/>
              <a:gd name="T6" fmla="*/ 73 w 146"/>
              <a:gd name="T7" fmla="*/ 0 h 152"/>
              <a:gd name="T8" fmla="*/ 145 w 146"/>
              <a:gd name="T9" fmla="*/ 78 h 152"/>
              <a:gd name="T10" fmla="*/ 73 w 146"/>
              <a:gd name="T11" fmla="*/ 151 h 152"/>
            </a:gdLst>
            <a:ahLst/>
            <a:cxnLst>
              <a:cxn ang="0">
                <a:pos x="T0" y="T1"/>
              </a:cxn>
              <a:cxn ang="0">
                <a:pos x="T2" y="T3"/>
              </a:cxn>
              <a:cxn ang="0">
                <a:pos x="T4" y="T5"/>
              </a:cxn>
              <a:cxn ang="0">
                <a:pos x="T6" y="T7"/>
              </a:cxn>
              <a:cxn ang="0">
                <a:pos x="T8" y="T9"/>
              </a:cxn>
              <a:cxn ang="0">
                <a:pos x="T10" y="T11"/>
              </a:cxn>
            </a:cxnLst>
            <a:rect l="0" t="0" r="r" b="b"/>
            <a:pathLst>
              <a:path w="146" h="152">
                <a:moveTo>
                  <a:pt x="73" y="151"/>
                </a:moveTo>
                <a:lnTo>
                  <a:pt x="73" y="151"/>
                </a:lnTo>
                <a:cubicBezTo>
                  <a:pt x="30" y="151"/>
                  <a:pt x="0" y="114"/>
                  <a:pt x="0" y="78"/>
                </a:cubicBezTo>
                <a:cubicBezTo>
                  <a:pt x="0" y="36"/>
                  <a:pt x="30" y="0"/>
                  <a:pt x="73" y="0"/>
                </a:cubicBezTo>
                <a:cubicBezTo>
                  <a:pt x="115" y="0"/>
                  <a:pt x="145" y="36"/>
                  <a:pt x="145" y="78"/>
                </a:cubicBezTo>
                <a:cubicBezTo>
                  <a:pt x="145" y="114"/>
                  <a:pt x="115" y="151"/>
                  <a:pt x="73" y="15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10" name="Freeform 1344"/>
          <p:cNvSpPr>
            <a:spLocks noChangeArrowheads="1"/>
          </p:cNvSpPr>
          <p:nvPr/>
        </p:nvSpPr>
        <p:spPr bwMode="auto">
          <a:xfrm>
            <a:off x="5700454" y="8989111"/>
            <a:ext cx="190350" cy="190365"/>
          </a:xfrm>
          <a:custGeom>
            <a:avLst/>
            <a:gdLst>
              <a:gd name="T0" fmla="*/ 73 w 152"/>
              <a:gd name="T1" fmla="*/ 6 h 152"/>
              <a:gd name="T2" fmla="*/ 73 w 152"/>
              <a:gd name="T3" fmla="*/ 6 h 152"/>
              <a:gd name="T4" fmla="*/ 145 w 152"/>
              <a:gd name="T5" fmla="*/ 78 h 152"/>
              <a:gd name="T6" fmla="*/ 73 w 152"/>
              <a:gd name="T7" fmla="*/ 151 h 152"/>
              <a:gd name="T8" fmla="*/ 0 w 152"/>
              <a:gd name="T9" fmla="*/ 78 h 152"/>
              <a:gd name="T10" fmla="*/ 73 w 152"/>
              <a:gd name="T11" fmla="*/ 6 h 152"/>
              <a:gd name="T12" fmla="*/ 73 w 152"/>
              <a:gd name="T13" fmla="*/ 0 h 152"/>
              <a:gd name="T14" fmla="*/ 73 w 152"/>
              <a:gd name="T15" fmla="*/ 0 h 152"/>
              <a:gd name="T16" fmla="*/ 0 w 152"/>
              <a:gd name="T17" fmla="*/ 78 h 152"/>
              <a:gd name="T18" fmla="*/ 73 w 152"/>
              <a:gd name="T19" fmla="*/ 151 h 152"/>
              <a:gd name="T20" fmla="*/ 151 w 152"/>
              <a:gd name="T21" fmla="*/ 78 h 152"/>
              <a:gd name="T22" fmla="*/ 73 w 152"/>
              <a:gd name="T23" fmla="*/ 0 h 152"/>
              <a:gd name="T24" fmla="*/ 73 w 152"/>
              <a:gd name="T25"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2">
                <a:moveTo>
                  <a:pt x="73" y="6"/>
                </a:moveTo>
                <a:lnTo>
                  <a:pt x="73" y="6"/>
                </a:lnTo>
                <a:cubicBezTo>
                  <a:pt x="115" y="6"/>
                  <a:pt x="145" y="36"/>
                  <a:pt x="145" y="78"/>
                </a:cubicBezTo>
                <a:cubicBezTo>
                  <a:pt x="145" y="114"/>
                  <a:pt x="115" y="151"/>
                  <a:pt x="73" y="151"/>
                </a:cubicBezTo>
                <a:cubicBezTo>
                  <a:pt x="30" y="151"/>
                  <a:pt x="0" y="114"/>
                  <a:pt x="0" y="78"/>
                </a:cubicBezTo>
                <a:cubicBezTo>
                  <a:pt x="0" y="36"/>
                  <a:pt x="30" y="6"/>
                  <a:pt x="73" y="6"/>
                </a:cubicBezTo>
                <a:lnTo>
                  <a:pt x="73" y="0"/>
                </a:lnTo>
                <a:lnTo>
                  <a:pt x="73" y="0"/>
                </a:lnTo>
                <a:cubicBezTo>
                  <a:pt x="30" y="0"/>
                  <a:pt x="0" y="36"/>
                  <a:pt x="0" y="78"/>
                </a:cubicBezTo>
                <a:cubicBezTo>
                  <a:pt x="0" y="120"/>
                  <a:pt x="30" y="151"/>
                  <a:pt x="73" y="151"/>
                </a:cubicBezTo>
                <a:cubicBezTo>
                  <a:pt x="115" y="151"/>
                  <a:pt x="151" y="120"/>
                  <a:pt x="151" y="78"/>
                </a:cubicBezTo>
                <a:cubicBezTo>
                  <a:pt x="151" y="36"/>
                  <a:pt x="115" y="0"/>
                  <a:pt x="73" y="0"/>
                </a:cubicBezTo>
                <a:lnTo>
                  <a:pt x="7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11" name="Freeform 1345"/>
          <p:cNvSpPr>
            <a:spLocks noChangeArrowheads="1"/>
          </p:cNvSpPr>
          <p:nvPr/>
        </p:nvSpPr>
        <p:spPr bwMode="auto">
          <a:xfrm>
            <a:off x="5079010" y="9929736"/>
            <a:ext cx="184753" cy="190365"/>
          </a:xfrm>
          <a:custGeom>
            <a:avLst/>
            <a:gdLst>
              <a:gd name="T0" fmla="*/ 72 w 145"/>
              <a:gd name="T1" fmla="*/ 151 h 152"/>
              <a:gd name="T2" fmla="*/ 72 w 145"/>
              <a:gd name="T3" fmla="*/ 151 h 152"/>
              <a:gd name="T4" fmla="*/ 0 w 145"/>
              <a:gd name="T5" fmla="*/ 78 h 152"/>
              <a:gd name="T6" fmla="*/ 72 w 145"/>
              <a:gd name="T7" fmla="*/ 0 h 152"/>
              <a:gd name="T8" fmla="*/ 144 w 145"/>
              <a:gd name="T9" fmla="*/ 78 h 152"/>
              <a:gd name="T10" fmla="*/ 72 w 145"/>
              <a:gd name="T11" fmla="*/ 151 h 152"/>
            </a:gdLst>
            <a:ahLst/>
            <a:cxnLst>
              <a:cxn ang="0">
                <a:pos x="T0" y="T1"/>
              </a:cxn>
              <a:cxn ang="0">
                <a:pos x="T2" y="T3"/>
              </a:cxn>
              <a:cxn ang="0">
                <a:pos x="T4" y="T5"/>
              </a:cxn>
              <a:cxn ang="0">
                <a:pos x="T6" y="T7"/>
              </a:cxn>
              <a:cxn ang="0">
                <a:pos x="T8" y="T9"/>
              </a:cxn>
              <a:cxn ang="0">
                <a:pos x="T10" y="T11"/>
              </a:cxn>
            </a:cxnLst>
            <a:rect l="0" t="0" r="r" b="b"/>
            <a:pathLst>
              <a:path w="145" h="152">
                <a:moveTo>
                  <a:pt x="72" y="151"/>
                </a:moveTo>
                <a:lnTo>
                  <a:pt x="72" y="151"/>
                </a:lnTo>
                <a:cubicBezTo>
                  <a:pt x="30" y="151"/>
                  <a:pt x="0" y="114"/>
                  <a:pt x="0" y="78"/>
                </a:cubicBezTo>
                <a:cubicBezTo>
                  <a:pt x="0" y="36"/>
                  <a:pt x="30" y="0"/>
                  <a:pt x="72" y="0"/>
                </a:cubicBezTo>
                <a:cubicBezTo>
                  <a:pt x="114" y="0"/>
                  <a:pt x="144" y="36"/>
                  <a:pt x="144" y="78"/>
                </a:cubicBezTo>
                <a:cubicBezTo>
                  <a:pt x="144" y="114"/>
                  <a:pt x="114" y="151"/>
                  <a:pt x="72" y="15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12" name="Freeform 1346"/>
          <p:cNvSpPr>
            <a:spLocks noChangeArrowheads="1"/>
          </p:cNvSpPr>
          <p:nvPr/>
        </p:nvSpPr>
        <p:spPr bwMode="auto">
          <a:xfrm>
            <a:off x="5073413" y="9929736"/>
            <a:ext cx="190350" cy="190365"/>
          </a:xfrm>
          <a:custGeom>
            <a:avLst/>
            <a:gdLst>
              <a:gd name="T0" fmla="*/ 78 w 151"/>
              <a:gd name="T1" fmla="*/ 0 h 152"/>
              <a:gd name="T2" fmla="*/ 78 w 151"/>
              <a:gd name="T3" fmla="*/ 0 h 152"/>
              <a:gd name="T4" fmla="*/ 150 w 151"/>
              <a:gd name="T5" fmla="*/ 78 h 152"/>
              <a:gd name="T6" fmla="*/ 78 w 151"/>
              <a:gd name="T7" fmla="*/ 151 h 152"/>
              <a:gd name="T8" fmla="*/ 6 w 151"/>
              <a:gd name="T9" fmla="*/ 78 h 152"/>
              <a:gd name="T10" fmla="*/ 78 w 151"/>
              <a:gd name="T11" fmla="*/ 0 h 152"/>
              <a:gd name="T12" fmla="*/ 78 w 151"/>
              <a:gd name="T13" fmla="*/ 0 h 152"/>
              <a:gd name="T14" fmla="*/ 78 w 151"/>
              <a:gd name="T15" fmla="*/ 0 h 152"/>
              <a:gd name="T16" fmla="*/ 0 w 151"/>
              <a:gd name="T17" fmla="*/ 78 h 152"/>
              <a:gd name="T18" fmla="*/ 78 w 151"/>
              <a:gd name="T19" fmla="*/ 151 h 152"/>
              <a:gd name="T20" fmla="*/ 150 w 151"/>
              <a:gd name="T21" fmla="*/ 78 h 152"/>
              <a:gd name="T22" fmla="*/ 78 w 151"/>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 h="152">
                <a:moveTo>
                  <a:pt x="78" y="0"/>
                </a:moveTo>
                <a:lnTo>
                  <a:pt x="78" y="0"/>
                </a:lnTo>
                <a:cubicBezTo>
                  <a:pt x="114" y="0"/>
                  <a:pt x="150" y="36"/>
                  <a:pt x="150" y="78"/>
                </a:cubicBezTo>
                <a:cubicBezTo>
                  <a:pt x="150" y="114"/>
                  <a:pt x="114" y="151"/>
                  <a:pt x="78" y="151"/>
                </a:cubicBezTo>
                <a:cubicBezTo>
                  <a:pt x="36" y="151"/>
                  <a:pt x="6" y="114"/>
                  <a:pt x="6" y="78"/>
                </a:cubicBezTo>
                <a:cubicBezTo>
                  <a:pt x="6" y="36"/>
                  <a:pt x="36" y="0"/>
                  <a:pt x="78" y="0"/>
                </a:cubicBezTo>
                <a:lnTo>
                  <a:pt x="78" y="0"/>
                </a:lnTo>
                <a:lnTo>
                  <a:pt x="78" y="0"/>
                </a:lnTo>
                <a:cubicBezTo>
                  <a:pt x="36" y="0"/>
                  <a:pt x="0" y="36"/>
                  <a:pt x="0" y="78"/>
                </a:cubicBezTo>
                <a:cubicBezTo>
                  <a:pt x="0" y="114"/>
                  <a:pt x="36" y="151"/>
                  <a:pt x="78" y="151"/>
                </a:cubicBezTo>
                <a:cubicBezTo>
                  <a:pt x="120" y="151"/>
                  <a:pt x="150" y="114"/>
                  <a:pt x="150" y="78"/>
                </a:cubicBezTo>
                <a:cubicBezTo>
                  <a:pt x="150" y="36"/>
                  <a:pt x="120" y="0"/>
                  <a:pt x="78"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13" name="Freeform 1347"/>
          <p:cNvSpPr>
            <a:spLocks noChangeArrowheads="1"/>
          </p:cNvSpPr>
          <p:nvPr/>
        </p:nvSpPr>
        <p:spPr bwMode="auto">
          <a:xfrm>
            <a:off x="4597531" y="8669973"/>
            <a:ext cx="184753" cy="190365"/>
          </a:xfrm>
          <a:custGeom>
            <a:avLst/>
            <a:gdLst>
              <a:gd name="T0" fmla="*/ 73 w 146"/>
              <a:gd name="T1" fmla="*/ 151 h 152"/>
              <a:gd name="T2" fmla="*/ 73 w 146"/>
              <a:gd name="T3" fmla="*/ 151 h 152"/>
              <a:gd name="T4" fmla="*/ 0 w 146"/>
              <a:gd name="T5" fmla="*/ 73 h 152"/>
              <a:gd name="T6" fmla="*/ 73 w 146"/>
              <a:gd name="T7" fmla="*/ 0 h 152"/>
              <a:gd name="T8" fmla="*/ 145 w 146"/>
              <a:gd name="T9" fmla="*/ 73 h 152"/>
              <a:gd name="T10" fmla="*/ 73 w 146"/>
              <a:gd name="T11" fmla="*/ 151 h 152"/>
            </a:gdLst>
            <a:ahLst/>
            <a:cxnLst>
              <a:cxn ang="0">
                <a:pos x="T0" y="T1"/>
              </a:cxn>
              <a:cxn ang="0">
                <a:pos x="T2" y="T3"/>
              </a:cxn>
              <a:cxn ang="0">
                <a:pos x="T4" y="T5"/>
              </a:cxn>
              <a:cxn ang="0">
                <a:pos x="T6" y="T7"/>
              </a:cxn>
              <a:cxn ang="0">
                <a:pos x="T8" y="T9"/>
              </a:cxn>
              <a:cxn ang="0">
                <a:pos x="T10" y="T11"/>
              </a:cxn>
            </a:cxnLst>
            <a:rect l="0" t="0" r="r" b="b"/>
            <a:pathLst>
              <a:path w="146" h="152">
                <a:moveTo>
                  <a:pt x="73" y="151"/>
                </a:moveTo>
                <a:lnTo>
                  <a:pt x="73" y="151"/>
                </a:lnTo>
                <a:cubicBezTo>
                  <a:pt x="31" y="151"/>
                  <a:pt x="0" y="115"/>
                  <a:pt x="0" y="73"/>
                </a:cubicBezTo>
                <a:cubicBezTo>
                  <a:pt x="0" y="36"/>
                  <a:pt x="31" y="0"/>
                  <a:pt x="73" y="0"/>
                </a:cubicBezTo>
                <a:cubicBezTo>
                  <a:pt x="115" y="0"/>
                  <a:pt x="145" y="36"/>
                  <a:pt x="145" y="73"/>
                </a:cubicBezTo>
                <a:cubicBezTo>
                  <a:pt x="145" y="115"/>
                  <a:pt x="115" y="151"/>
                  <a:pt x="73" y="15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14" name="Freeform 1348"/>
          <p:cNvSpPr>
            <a:spLocks noChangeArrowheads="1"/>
          </p:cNvSpPr>
          <p:nvPr/>
        </p:nvSpPr>
        <p:spPr bwMode="auto">
          <a:xfrm>
            <a:off x="4597531" y="8669973"/>
            <a:ext cx="184753" cy="190365"/>
          </a:xfrm>
          <a:custGeom>
            <a:avLst/>
            <a:gdLst>
              <a:gd name="T0" fmla="*/ 73 w 146"/>
              <a:gd name="T1" fmla="*/ 0 h 152"/>
              <a:gd name="T2" fmla="*/ 73 w 146"/>
              <a:gd name="T3" fmla="*/ 0 h 152"/>
              <a:gd name="T4" fmla="*/ 145 w 146"/>
              <a:gd name="T5" fmla="*/ 73 h 152"/>
              <a:gd name="T6" fmla="*/ 73 w 146"/>
              <a:gd name="T7" fmla="*/ 145 h 152"/>
              <a:gd name="T8" fmla="*/ 0 w 146"/>
              <a:gd name="T9" fmla="*/ 73 h 152"/>
              <a:gd name="T10" fmla="*/ 73 w 146"/>
              <a:gd name="T11" fmla="*/ 0 h 152"/>
              <a:gd name="T12" fmla="*/ 73 w 146"/>
              <a:gd name="T13" fmla="*/ 0 h 152"/>
              <a:gd name="T14" fmla="*/ 73 w 146"/>
              <a:gd name="T15" fmla="*/ 0 h 152"/>
              <a:gd name="T16" fmla="*/ 0 w 146"/>
              <a:gd name="T17" fmla="*/ 73 h 152"/>
              <a:gd name="T18" fmla="*/ 73 w 146"/>
              <a:gd name="T19" fmla="*/ 151 h 152"/>
              <a:gd name="T20" fmla="*/ 145 w 146"/>
              <a:gd name="T21" fmla="*/ 73 h 152"/>
              <a:gd name="T22" fmla="*/ 73 w 146"/>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52">
                <a:moveTo>
                  <a:pt x="73" y="0"/>
                </a:moveTo>
                <a:lnTo>
                  <a:pt x="73" y="0"/>
                </a:lnTo>
                <a:cubicBezTo>
                  <a:pt x="115" y="0"/>
                  <a:pt x="145" y="36"/>
                  <a:pt x="145" y="73"/>
                </a:cubicBezTo>
                <a:cubicBezTo>
                  <a:pt x="145" y="115"/>
                  <a:pt x="115" y="145"/>
                  <a:pt x="73" y="145"/>
                </a:cubicBezTo>
                <a:cubicBezTo>
                  <a:pt x="31" y="145"/>
                  <a:pt x="0" y="115"/>
                  <a:pt x="0" y="73"/>
                </a:cubicBezTo>
                <a:cubicBezTo>
                  <a:pt x="0" y="36"/>
                  <a:pt x="31" y="0"/>
                  <a:pt x="73" y="0"/>
                </a:cubicBezTo>
                <a:lnTo>
                  <a:pt x="73" y="0"/>
                </a:lnTo>
                <a:lnTo>
                  <a:pt x="73" y="0"/>
                </a:lnTo>
                <a:cubicBezTo>
                  <a:pt x="31" y="0"/>
                  <a:pt x="0" y="30"/>
                  <a:pt x="0" y="73"/>
                </a:cubicBezTo>
                <a:cubicBezTo>
                  <a:pt x="0" y="115"/>
                  <a:pt x="31" y="151"/>
                  <a:pt x="73" y="151"/>
                </a:cubicBezTo>
                <a:cubicBezTo>
                  <a:pt x="115" y="151"/>
                  <a:pt x="145" y="115"/>
                  <a:pt x="145" y="73"/>
                </a:cubicBezTo>
                <a:cubicBezTo>
                  <a:pt x="145" y="30"/>
                  <a:pt x="115" y="0"/>
                  <a:pt x="7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15" name="Freeform 1349"/>
          <p:cNvSpPr>
            <a:spLocks noChangeArrowheads="1"/>
          </p:cNvSpPr>
          <p:nvPr/>
        </p:nvSpPr>
        <p:spPr bwMode="auto">
          <a:xfrm>
            <a:off x="4479962" y="8261247"/>
            <a:ext cx="190350" cy="190365"/>
          </a:xfrm>
          <a:custGeom>
            <a:avLst/>
            <a:gdLst>
              <a:gd name="T0" fmla="*/ 78 w 152"/>
              <a:gd name="T1" fmla="*/ 150 h 151"/>
              <a:gd name="T2" fmla="*/ 78 w 152"/>
              <a:gd name="T3" fmla="*/ 150 h 151"/>
              <a:gd name="T4" fmla="*/ 0 w 152"/>
              <a:gd name="T5" fmla="*/ 78 h 151"/>
              <a:gd name="T6" fmla="*/ 78 w 152"/>
              <a:gd name="T7" fmla="*/ 0 h 151"/>
              <a:gd name="T8" fmla="*/ 151 w 152"/>
              <a:gd name="T9" fmla="*/ 78 h 151"/>
              <a:gd name="T10" fmla="*/ 78 w 152"/>
              <a:gd name="T11" fmla="*/ 150 h 151"/>
            </a:gdLst>
            <a:ahLst/>
            <a:cxnLst>
              <a:cxn ang="0">
                <a:pos x="T0" y="T1"/>
              </a:cxn>
              <a:cxn ang="0">
                <a:pos x="T2" y="T3"/>
              </a:cxn>
              <a:cxn ang="0">
                <a:pos x="T4" y="T5"/>
              </a:cxn>
              <a:cxn ang="0">
                <a:pos x="T6" y="T7"/>
              </a:cxn>
              <a:cxn ang="0">
                <a:pos x="T8" y="T9"/>
              </a:cxn>
              <a:cxn ang="0">
                <a:pos x="T10" y="T11"/>
              </a:cxn>
            </a:cxnLst>
            <a:rect l="0" t="0" r="r" b="b"/>
            <a:pathLst>
              <a:path w="152" h="151">
                <a:moveTo>
                  <a:pt x="78" y="150"/>
                </a:moveTo>
                <a:lnTo>
                  <a:pt x="78" y="150"/>
                </a:lnTo>
                <a:cubicBezTo>
                  <a:pt x="36" y="150"/>
                  <a:pt x="0" y="114"/>
                  <a:pt x="0" y="78"/>
                </a:cubicBezTo>
                <a:cubicBezTo>
                  <a:pt x="0" y="36"/>
                  <a:pt x="36" y="0"/>
                  <a:pt x="78" y="0"/>
                </a:cubicBezTo>
                <a:cubicBezTo>
                  <a:pt x="115" y="0"/>
                  <a:pt x="151" y="36"/>
                  <a:pt x="151" y="78"/>
                </a:cubicBezTo>
                <a:cubicBezTo>
                  <a:pt x="151" y="114"/>
                  <a:pt x="115" y="150"/>
                  <a:pt x="78" y="15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16" name="Freeform 1350"/>
          <p:cNvSpPr>
            <a:spLocks noChangeArrowheads="1"/>
          </p:cNvSpPr>
          <p:nvPr/>
        </p:nvSpPr>
        <p:spPr bwMode="auto">
          <a:xfrm>
            <a:off x="4479962" y="8261247"/>
            <a:ext cx="190350" cy="190365"/>
          </a:xfrm>
          <a:custGeom>
            <a:avLst/>
            <a:gdLst>
              <a:gd name="T0" fmla="*/ 78 w 152"/>
              <a:gd name="T1" fmla="*/ 6 h 151"/>
              <a:gd name="T2" fmla="*/ 78 w 152"/>
              <a:gd name="T3" fmla="*/ 6 h 151"/>
              <a:gd name="T4" fmla="*/ 151 w 152"/>
              <a:gd name="T5" fmla="*/ 78 h 151"/>
              <a:gd name="T6" fmla="*/ 78 w 152"/>
              <a:gd name="T7" fmla="*/ 150 h 151"/>
              <a:gd name="T8" fmla="*/ 6 w 152"/>
              <a:gd name="T9" fmla="*/ 78 h 151"/>
              <a:gd name="T10" fmla="*/ 78 w 152"/>
              <a:gd name="T11" fmla="*/ 6 h 151"/>
              <a:gd name="T12" fmla="*/ 78 w 152"/>
              <a:gd name="T13" fmla="*/ 0 h 151"/>
              <a:gd name="T14" fmla="*/ 78 w 152"/>
              <a:gd name="T15" fmla="*/ 0 h 151"/>
              <a:gd name="T16" fmla="*/ 0 w 152"/>
              <a:gd name="T17" fmla="*/ 78 h 151"/>
              <a:gd name="T18" fmla="*/ 78 w 152"/>
              <a:gd name="T19" fmla="*/ 150 h 151"/>
              <a:gd name="T20" fmla="*/ 151 w 152"/>
              <a:gd name="T21" fmla="*/ 78 h 151"/>
              <a:gd name="T22" fmla="*/ 78 w 152"/>
              <a:gd name="T23" fmla="*/ 0 h 151"/>
              <a:gd name="T24" fmla="*/ 78 w 152"/>
              <a:gd name="T25"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1">
                <a:moveTo>
                  <a:pt x="78" y="6"/>
                </a:moveTo>
                <a:lnTo>
                  <a:pt x="78" y="6"/>
                </a:lnTo>
                <a:cubicBezTo>
                  <a:pt x="115" y="6"/>
                  <a:pt x="151" y="36"/>
                  <a:pt x="151" y="78"/>
                </a:cubicBezTo>
                <a:cubicBezTo>
                  <a:pt x="151" y="114"/>
                  <a:pt x="115" y="150"/>
                  <a:pt x="78" y="150"/>
                </a:cubicBezTo>
                <a:cubicBezTo>
                  <a:pt x="36" y="150"/>
                  <a:pt x="6" y="114"/>
                  <a:pt x="6" y="78"/>
                </a:cubicBezTo>
                <a:cubicBezTo>
                  <a:pt x="6" y="36"/>
                  <a:pt x="36" y="6"/>
                  <a:pt x="78" y="6"/>
                </a:cubicBezTo>
                <a:lnTo>
                  <a:pt x="78" y="0"/>
                </a:lnTo>
                <a:lnTo>
                  <a:pt x="78" y="0"/>
                </a:lnTo>
                <a:cubicBezTo>
                  <a:pt x="36" y="0"/>
                  <a:pt x="0" y="36"/>
                  <a:pt x="0" y="78"/>
                </a:cubicBezTo>
                <a:cubicBezTo>
                  <a:pt x="0" y="120"/>
                  <a:pt x="36" y="150"/>
                  <a:pt x="78" y="150"/>
                </a:cubicBezTo>
                <a:cubicBezTo>
                  <a:pt x="115" y="150"/>
                  <a:pt x="151" y="120"/>
                  <a:pt x="151" y="78"/>
                </a:cubicBezTo>
                <a:cubicBezTo>
                  <a:pt x="151" y="36"/>
                  <a:pt x="115" y="0"/>
                  <a:pt x="78" y="0"/>
                </a:cubicBezTo>
                <a:lnTo>
                  <a:pt x="78"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17" name="Freeform 1351"/>
          <p:cNvSpPr>
            <a:spLocks noChangeArrowheads="1"/>
          </p:cNvSpPr>
          <p:nvPr/>
        </p:nvSpPr>
        <p:spPr bwMode="auto">
          <a:xfrm>
            <a:off x="5913200" y="8026087"/>
            <a:ext cx="207149" cy="207163"/>
          </a:xfrm>
          <a:custGeom>
            <a:avLst/>
            <a:gdLst>
              <a:gd name="T0" fmla="*/ 79 w 164"/>
              <a:gd name="T1" fmla="*/ 163 h 164"/>
              <a:gd name="T2" fmla="*/ 79 w 164"/>
              <a:gd name="T3" fmla="*/ 163 h 164"/>
              <a:gd name="T4" fmla="*/ 0 w 164"/>
              <a:gd name="T5" fmla="*/ 84 h 164"/>
              <a:gd name="T6" fmla="*/ 79 w 164"/>
              <a:gd name="T7" fmla="*/ 0 h 164"/>
              <a:gd name="T8" fmla="*/ 163 w 164"/>
              <a:gd name="T9" fmla="*/ 84 h 164"/>
              <a:gd name="T10" fmla="*/ 79 w 164"/>
              <a:gd name="T11" fmla="*/ 163 h 164"/>
            </a:gdLst>
            <a:ahLst/>
            <a:cxnLst>
              <a:cxn ang="0">
                <a:pos x="T0" y="T1"/>
              </a:cxn>
              <a:cxn ang="0">
                <a:pos x="T2" y="T3"/>
              </a:cxn>
              <a:cxn ang="0">
                <a:pos x="T4" y="T5"/>
              </a:cxn>
              <a:cxn ang="0">
                <a:pos x="T6" y="T7"/>
              </a:cxn>
              <a:cxn ang="0">
                <a:pos x="T8" y="T9"/>
              </a:cxn>
              <a:cxn ang="0">
                <a:pos x="T10" y="T11"/>
              </a:cxn>
            </a:cxnLst>
            <a:rect l="0" t="0" r="r" b="b"/>
            <a:pathLst>
              <a:path w="164" h="164">
                <a:moveTo>
                  <a:pt x="79" y="163"/>
                </a:moveTo>
                <a:lnTo>
                  <a:pt x="79" y="163"/>
                </a:lnTo>
                <a:cubicBezTo>
                  <a:pt x="36" y="163"/>
                  <a:pt x="0" y="126"/>
                  <a:pt x="0" y="84"/>
                </a:cubicBezTo>
                <a:cubicBezTo>
                  <a:pt x="0" y="36"/>
                  <a:pt x="36" y="0"/>
                  <a:pt x="79" y="0"/>
                </a:cubicBezTo>
                <a:cubicBezTo>
                  <a:pt x="127" y="0"/>
                  <a:pt x="163" y="36"/>
                  <a:pt x="163" y="84"/>
                </a:cubicBezTo>
                <a:cubicBezTo>
                  <a:pt x="163" y="126"/>
                  <a:pt x="127" y="163"/>
                  <a:pt x="79" y="16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18" name="Freeform 1352"/>
          <p:cNvSpPr>
            <a:spLocks noChangeArrowheads="1"/>
          </p:cNvSpPr>
          <p:nvPr/>
        </p:nvSpPr>
        <p:spPr bwMode="auto">
          <a:xfrm>
            <a:off x="5913200" y="8026091"/>
            <a:ext cx="207149" cy="218361"/>
          </a:xfrm>
          <a:custGeom>
            <a:avLst/>
            <a:gdLst>
              <a:gd name="T0" fmla="*/ 79 w 164"/>
              <a:gd name="T1" fmla="*/ 0 h 170"/>
              <a:gd name="T2" fmla="*/ 79 w 164"/>
              <a:gd name="T3" fmla="*/ 0 h 170"/>
              <a:gd name="T4" fmla="*/ 163 w 164"/>
              <a:gd name="T5" fmla="*/ 84 h 170"/>
              <a:gd name="T6" fmla="*/ 79 w 164"/>
              <a:gd name="T7" fmla="*/ 163 h 170"/>
              <a:gd name="T8" fmla="*/ 0 w 164"/>
              <a:gd name="T9" fmla="*/ 84 h 170"/>
              <a:gd name="T10" fmla="*/ 79 w 164"/>
              <a:gd name="T11" fmla="*/ 0 h 170"/>
              <a:gd name="T12" fmla="*/ 79 w 164"/>
              <a:gd name="T13" fmla="*/ 0 h 170"/>
              <a:gd name="T14" fmla="*/ 79 w 164"/>
              <a:gd name="T15" fmla="*/ 0 h 170"/>
              <a:gd name="T16" fmla="*/ 0 w 164"/>
              <a:gd name="T17" fmla="*/ 84 h 170"/>
              <a:gd name="T18" fmla="*/ 79 w 164"/>
              <a:gd name="T19" fmla="*/ 169 h 170"/>
              <a:gd name="T20" fmla="*/ 163 w 164"/>
              <a:gd name="T21" fmla="*/ 84 h 170"/>
              <a:gd name="T22" fmla="*/ 79 w 164"/>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70">
                <a:moveTo>
                  <a:pt x="79" y="0"/>
                </a:moveTo>
                <a:lnTo>
                  <a:pt x="79" y="0"/>
                </a:lnTo>
                <a:cubicBezTo>
                  <a:pt x="127" y="0"/>
                  <a:pt x="163" y="36"/>
                  <a:pt x="163" y="84"/>
                </a:cubicBezTo>
                <a:cubicBezTo>
                  <a:pt x="163" y="126"/>
                  <a:pt x="127" y="163"/>
                  <a:pt x="79" y="163"/>
                </a:cubicBezTo>
                <a:cubicBezTo>
                  <a:pt x="36" y="163"/>
                  <a:pt x="0" y="126"/>
                  <a:pt x="0" y="84"/>
                </a:cubicBezTo>
                <a:cubicBezTo>
                  <a:pt x="0" y="36"/>
                  <a:pt x="36" y="0"/>
                  <a:pt x="79" y="0"/>
                </a:cubicBezTo>
                <a:lnTo>
                  <a:pt x="79" y="0"/>
                </a:lnTo>
                <a:lnTo>
                  <a:pt x="79" y="0"/>
                </a:lnTo>
                <a:cubicBezTo>
                  <a:pt x="36" y="0"/>
                  <a:pt x="0" y="36"/>
                  <a:pt x="0" y="84"/>
                </a:cubicBezTo>
                <a:cubicBezTo>
                  <a:pt x="0" y="126"/>
                  <a:pt x="36" y="169"/>
                  <a:pt x="79" y="169"/>
                </a:cubicBezTo>
                <a:cubicBezTo>
                  <a:pt x="127" y="169"/>
                  <a:pt x="163" y="126"/>
                  <a:pt x="163" y="84"/>
                </a:cubicBezTo>
                <a:cubicBezTo>
                  <a:pt x="163" y="36"/>
                  <a:pt x="127" y="0"/>
                  <a:pt x="7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19" name="Freeform 1353"/>
          <p:cNvSpPr>
            <a:spLocks noChangeArrowheads="1"/>
          </p:cNvSpPr>
          <p:nvPr/>
        </p:nvSpPr>
        <p:spPr bwMode="auto">
          <a:xfrm>
            <a:off x="4810281" y="8843535"/>
            <a:ext cx="207146" cy="207163"/>
          </a:xfrm>
          <a:custGeom>
            <a:avLst/>
            <a:gdLst>
              <a:gd name="T0" fmla="*/ 79 w 164"/>
              <a:gd name="T1" fmla="*/ 163 h 164"/>
              <a:gd name="T2" fmla="*/ 79 w 164"/>
              <a:gd name="T3" fmla="*/ 163 h 164"/>
              <a:gd name="T4" fmla="*/ 0 w 164"/>
              <a:gd name="T5" fmla="*/ 79 h 164"/>
              <a:gd name="T6" fmla="*/ 79 w 164"/>
              <a:gd name="T7" fmla="*/ 0 h 164"/>
              <a:gd name="T8" fmla="*/ 163 w 164"/>
              <a:gd name="T9" fmla="*/ 79 h 164"/>
              <a:gd name="T10" fmla="*/ 79 w 164"/>
              <a:gd name="T11" fmla="*/ 163 h 164"/>
            </a:gdLst>
            <a:ahLst/>
            <a:cxnLst>
              <a:cxn ang="0">
                <a:pos x="T0" y="T1"/>
              </a:cxn>
              <a:cxn ang="0">
                <a:pos x="T2" y="T3"/>
              </a:cxn>
              <a:cxn ang="0">
                <a:pos x="T4" y="T5"/>
              </a:cxn>
              <a:cxn ang="0">
                <a:pos x="T6" y="T7"/>
              </a:cxn>
              <a:cxn ang="0">
                <a:pos x="T8" y="T9"/>
              </a:cxn>
              <a:cxn ang="0">
                <a:pos x="T10" y="T11"/>
              </a:cxn>
            </a:cxnLst>
            <a:rect l="0" t="0" r="r" b="b"/>
            <a:pathLst>
              <a:path w="164" h="164">
                <a:moveTo>
                  <a:pt x="79" y="163"/>
                </a:moveTo>
                <a:lnTo>
                  <a:pt x="79" y="163"/>
                </a:lnTo>
                <a:cubicBezTo>
                  <a:pt x="37" y="163"/>
                  <a:pt x="0" y="127"/>
                  <a:pt x="0" y="79"/>
                </a:cubicBezTo>
                <a:cubicBezTo>
                  <a:pt x="0" y="36"/>
                  <a:pt x="37" y="0"/>
                  <a:pt x="79" y="0"/>
                </a:cubicBezTo>
                <a:cubicBezTo>
                  <a:pt x="127" y="0"/>
                  <a:pt x="163" y="36"/>
                  <a:pt x="163" y="79"/>
                </a:cubicBezTo>
                <a:cubicBezTo>
                  <a:pt x="163" y="127"/>
                  <a:pt x="127" y="163"/>
                  <a:pt x="79" y="16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20" name="Freeform 1354"/>
          <p:cNvSpPr>
            <a:spLocks noChangeArrowheads="1"/>
          </p:cNvSpPr>
          <p:nvPr/>
        </p:nvSpPr>
        <p:spPr bwMode="auto">
          <a:xfrm>
            <a:off x="4804681" y="8843535"/>
            <a:ext cx="218347" cy="207163"/>
          </a:xfrm>
          <a:custGeom>
            <a:avLst/>
            <a:gdLst>
              <a:gd name="T0" fmla="*/ 85 w 170"/>
              <a:gd name="T1" fmla="*/ 0 h 164"/>
              <a:gd name="T2" fmla="*/ 85 w 170"/>
              <a:gd name="T3" fmla="*/ 0 h 164"/>
              <a:gd name="T4" fmla="*/ 169 w 170"/>
              <a:gd name="T5" fmla="*/ 79 h 164"/>
              <a:gd name="T6" fmla="*/ 85 w 170"/>
              <a:gd name="T7" fmla="*/ 163 h 164"/>
              <a:gd name="T8" fmla="*/ 6 w 170"/>
              <a:gd name="T9" fmla="*/ 79 h 164"/>
              <a:gd name="T10" fmla="*/ 85 w 170"/>
              <a:gd name="T11" fmla="*/ 0 h 164"/>
              <a:gd name="T12" fmla="*/ 85 w 170"/>
              <a:gd name="T13" fmla="*/ 0 h 164"/>
              <a:gd name="T14" fmla="*/ 85 w 170"/>
              <a:gd name="T15" fmla="*/ 0 h 164"/>
              <a:gd name="T16" fmla="*/ 0 w 170"/>
              <a:gd name="T17" fmla="*/ 79 h 164"/>
              <a:gd name="T18" fmla="*/ 85 w 170"/>
              <a:gd name="T19" fmla="*/ 163 h 164"/>
              <a:gd name="T20" fmla="*/ 169 w 170"/>
              <a:gd name="T21" fmla="*/ 79 h 164"/>
              <a:gd name="T22" fmla="*/ 85 w 170"/>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164">
                <a:moveTo>
                  <a:pt x="85" y="0"/>
                </a:moveTo>
                <a:lnTo>
                  <a:pt x="85" y="0"/>
                </a:lnTo>
                <a:cubicBezTo>
                  <a:pt x="133" y="0"/>
                  <a:pt x="169" y="36"/>
                  <a:pt x="169" y="79"/>
                </a:cubicBezTo>
                <a:cubicBezTo>
                  <a:pt x="169" y="127"/>
                  <a:pt x="133" y="163"/>
                  <a:pt x="85" y="163"/>
                </a:cubicBezTo>
                <a:cubicBezTo>
                  <a:pt x="43" y="163"/>
                  <a:pt x="6" y="127"/>
                  <a:pt x="6" y="79"/>
                </a:cubicBezTo>
                <a:cubicBezTo>
                  <a:pt x="6" y="36"/>
                  <a:pt x="43" y="0"/>
                  <a:pt x="85" y="0"/>
                </a:cubicBezTo>
                <a:lnTo>
                  <a:pt x="85" y="0"/>
                </a:lnTo>
                <a:lnTo>
                  <a:pt x="85" y="0"/>
                </a:lnTo>
                <a:cubicBezTo>
                  <a:pt x="43" y="0"/>
                  <a:pt x="0" y="36"/>
                  <a:pt x="0" y="79"/>
                </a:cubicBezTo>
                <a:cubicBezTo>
                  <a:pt x="0" y="127"/>
                  <a:pt x="43" y="163"/>
                  <a:pt x="85" y="163"/>
                </a:cubicBezTo>
                <a:cubicBezTo>
                  <a:pt x="133" y="163"/>
                  <a:pt x="169" y="127"/>
                  <a:pt x="169" y="79"/>
                </a:cubicBezTo>
                <a:cubicBezTo>
                  <a:pt x="169" y="36"/>
                  <a:pt x="133" y="0"/>
                  <a:pt x="85"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21" name="Freeform 1355"/>
          <p:cNvSpPr>
            <a:spLocks noChangeArrowheads="1"/>
          </p:cNvSpPr>
          <p:nvPr/>
        </p:nvSpPr>
        <p:spPr bwMode="auto">
          <a:xfrm>
            <a:off x="3813730" y="4285987"/>
            <a:ext cx="167958" cy="167969"/>
          </a:xfrm>
          <a:custGeom>
            <a:avLst/>
            <a:gdLst>
              <a:gd name="T0" fmla="*/ 66 w 134"/>
              <a:gd name="T1" fmla="*/ 133 h 134"/>
              <a:gd name="T2" fmla="*/ 66 w 134"/>
              <a:gd name="T3" fmla="*/ 133 h 134"/>
              <a:gd name="T4" fmla="*/ 0 w 134"/>
              <a:gd name="T5" fmla="*/ 67 h 134"/>
              <a:gd name="T6" fmla="*/ 66 w 134"/>
              <a:gd name="T7" fmla="*/ 0 h 134"/>
              <a:gd name="T8" fmla="*/ 133 w 134"/>
              <a:gd name="T9" fmla="*/ 67 h 134"/>
              <a:gd name="T10" fmla="*/ 66 w 134"/>
              <a:gd name="T11" fmla="*/ 133 h 134"/>
            </a:gdLst>
            <a:ahLst/>
            <a:cxnLst>
              <a:cxn ang="0">
                <a:pos x="T0" y="T1"/>
              </a:cxn>
              <a:cxn ang="0">
                <a:pos x="T2" y="T3"/>
              </a:cxn>
              <a:cxn ang="0">
                <a:pos x="T4" y="T5"/>
              </a:cxn>
              <a:cxn ang="0">
                <a:pos x="T6" y="T7"/>
              </a:cxn>
              <a:cxn ang="0">
                <a:pos x="T8" y="T9"/>
              </a:cxn>
              <a:cxn ang="0">
                <a:pos x="T10" y="T11"/>
              </a:cxn>
            </a:cxnLst>
            <a:rect l="0" t="0" r="r" b="b"/>
            <a:pathLst>
              <a:path w="134" h="134">
                <a:moveTo>
                  <a:pt x="66" y="133"/>
                </a:moveTo>
                <a:lnTo>
                  <a:pt x="66" y="133"/>
                </a:lnTo>
                <a:cubicBezTo>
                  <a:pt x="30" y="133"/>
                  <a:pt x="0" y="103"/>
                  <a:pt x="0" y="67"/>
                </a:cubicBezTo>
                <a:cubicBezTo>
                  <a:pt x="0" y="31"/>
                  <a:pt x="30" y="0"/>
                  <a:pt x="66" y="0"/>
                </a:cubicBezTo>
                <a:cubicBezTo>
                  <a:pt x="103" y="0"/>
                  <a:pt x="133" y="31"/>
                  <a:pt x="133" y="67"/>
                </a:cubicBezTo>
                <a:cubicBezTo>
                  <a:pt x="133" y="103"/>
                  <a:pt x="103" y="133"/>
                  <a:pt x="66" y="133"/>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22" name="Freeform 1356"/>
          <p:cNvSpPr>
            <a:spLocks noChangeArrowheads="1"/>
          </p:cNvSpPr>
          <p:nvPr/>
        </p:nvSpPr>
        <p:spPr bwMode="auto">
          <a:xfrm>
            <a:off x="3813730" y="4285987"/>
            <a:ext cx="167958" cy="167969"/>
          </a:xfrm>
          <a:custGeom>
            <a:avLst/>
            <a:gdLst>
              <a:gd name="T0" fmla="*/ 66 w 134"/>
              <a:gd name="T1" fmla="*/ 0 h 134"/>
              <a:gd name="T2" fmla="*/ 66 w 134"/>
              <a:gd name="T3" fmla="*/ 0 h 134"/>
              <a:gd name="T4" fmla="*/ 127 w 134"/>
              <a:gd name="T5" fmla="*/ 67 h 134"/>
              <a:gd name="T6" fmla="*/ 66 w 134"/>
              <a:gd name="T7" fmla="*/ 127 h 134"/>
              <a:gd name="T8" fmla="*/ 0 w 134"/>
              <a:gd name="T9" fmla="*/ 67 h 134"/>
              <a:gd name="T10" fmla="*/ 66 w 134"/>
              <a:gd name="T11" fmla="*/ 0 h 134"/>
              <a:gd name="T12" fmla="*/ 66 w 134"/>
              <a:gd name="T13" fmla="*/ 0 h 134"/>
              <a:gd name="T14" fmla="*/ 66 w 134"/>
              <a:gd name="T15" fmla="*/ 0 h 134"/>
              <a:gd name="T16" fmla="*/ 0 w 134"/>
              <a:gd name="T17" fmla="*/ 67 h 134"/>
              <a:gd name="T18" fmla="*/ 66 w 134"/>
              <a:gd name="T19" fmla="*/ 133 h 134"/>
              <a:gd name="T20" fmla="*/ 133 w 134"/>
              <a:gd name="T21" fmla="*/ 67 h 134"/>
              <a:gd name="T22" fmla="*/ 66 w 134"/>
              <a:gd name="T2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66" y="0"/>
                </a:moveTo>
                <a:lnTo>
                  <a:pt x="66" y="0"/>
                </a:lnTo>
                <a:cubicBezTo>
                  <a:pt x="103" y="0"/>
                  <a:pt x="127" y="31"/>
                  <a:pt x="127" y="67"/>
                </a:cubicBezTo>
                <a:cubicBezTo>
                  <a:pt x="127" y="103"/>
                  <a:pt x="103" y="127"/>
                  <a:pt x="66" y="127"/>
                </a:cubicBezTo>
                <a:cubicBezTo>
                  <a:pt x="30" y="127"/>
                  <a:pt x="0" y="103"/>
                  <a:pt x="0" y="67"/>
                </a:cubicBezTo>
                <a:cubicBezTo>
                  <a:pt x="0" y="31"/>
                  <a:pt x="30" y="0"/>
                  <a:pt x="66" y="0"/>
                </a:cubicBezTo>
                <a:lnTo>
                  <a:pt x="66" y="0"/>
                </a:lnTo>
                <a:lnTo>
                  <a:pt x="66" y="0"/>
                </a:lnTo>
                <a:cubicBezTo>
                  <a:pt x="30" y="0"/>
                  <a:pt x="0" y="31"/>
                  <a:pt x="0" y="67"/>
                </a:cubicBezTo>
                <a:cubicBezTo>
                  <a:pt x="0" y="103"/>
                  <a:pt x="30" y="133"/>
                  <a:pt x="66" y="133"/>
                </a:cubicBezTo>
                <a:cubicBezTo>
                  <a:pt x="103" y="133"/>
                  <a:pt x="133" y="103"/>
                  <a:pt x="133" y="67"/>
                </a:cubicBezTo>
                <a:cubicBezTo>
                  <a:pt x="133" y="31"/>
                  <a:pt x="103" y="0"/>
                  <a:pt x="6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23" name="Freeform 1357"/>
          <p:cNvSpPr>
            <a:spLocks noChangeArrowheads="1"/>
          </p:cNvSpPr>
          <p:nvPr/>
        </p:nvSpPr>
        <p:spPr bwMode="auto">
          <a:xfrm>
            <a:off x="4088056" y="4257991"/>
            <a:ext cx="268732" cy="268750"/>
          </a:xfrm>
          <a:custGeom>
            <a:avLst/>
            <a:gdLst>
              <a:gd name="T0" fmla="*/ 109 w 212"/>
              <a:gd name="T1" fmla="*/ 211 h 212"/>
              <a:gd name="T2" fmla="*/ 109 w 212"/>
              <a:gd name="T3" fmla="*/ 211 h 212"/>
              <a:gd name="T4" fmla="*/ 0 w 212"/>
              <a:gd name="T5" fmla="*/ 103 h 212"/>
              <a:gd name="T6" fmla="*/ 109 w 212"/>
              <a:gd name="T7" fmla="*/ 0 h 212"/>
              <a:gd name="T8" fmla="*/ 211 w 212"/>
              <a:gd name="T9" fmla="*/ 103 h 212"/>
              <a:gd name="T10" fmla="*/ 109 w 212"/>
              <a:gd name="T11" fmla="*/ 211 h 212"/>
            </a:gdLst>
            <a:ahLst/>
            <a:cxnLst>
              <a:cxn ang="0">
                <a:pos x="T0" y="T1"/>
              </a:cxn>
              <a:cxn ang="0">
                <a:pos x="T2" y="T3"/>
              </a:cxn>
              <a:cxn ang="0">
                <a:pos x="T4" y="T5"/>
              </a:cxn>
              <a:cxn ang="0">
                <a:pos x="T6" y="T7"/>
              </a:cxn>
              <a:cxn ang="0">
                <a:pos x="T8" y="T9"/>
              </a:cxn>
              <a:cxn ang="0">
                <a:pos x="T10" y="T11"/>
              </a:cxn>
            </a:cxnLst>
            <a:rect l="0" t="0" r="r" b="b"/>
            <a:pathLst>
              <a:path w="212" h="212">
                <a:moveTo>
                  <a:pt x="109" y="211"/>
                </a:moveTo>
                <a:lnTo>
                  <a:pt x="109" y="211"/>
                </a:lnTo>
                <a:cubicBezTo>
                  <a:pt x="49" y="211"/>
                  <a:pt x="0" y="163"/>
                  <a:pt x="0" y="103"/>
                </a:cubicBezTo>
                <a:cubicBezTo>
                  <a:pt x="0" y="49"/>
                  <a:pt x="49" y="0"/>
                  <a:pt x="109" y="0"/>
                </a:cubicBezTo>
                <a:cubicBezTo>
                  <a:pt x="163" y="0"/>
                  <a:pt x="211" y="49"/>
                  <a:pt x="211" y="103"/>
                </a:cubicBezTo>
                <a:cubicBezTo>
                  <a:pt x="211" y="163"/>
                  <a:pt x="163" y="211"/>
                  <a:pt x="109" y="21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24" name="Freeform 1358"/>
          <p:cNvSpPr>
            <a:spLocks noChangeArrowheads="1"/>
          </p:cNvSpPr>
          <p:nvPr/>
        </p:nvSpPr>
        <p:spPr bwMode="auto">
          <a:xfrm>
            <a:off x="4088060" y="4246796"/>
            <a:ext cx="279930" cy="274347"/>
          </a:xfrm>
          <a:custGeom>
            <a:avLst/>
            <a:gdLst>
              <a:gd name="T0" fmla="*/ 109 w 219"/>
              <a:gd name="T1" fmla="*/ 6 h 218"/>
              <a:gd name="T2" fmla="*/ 109 w 219"/>
              <a:gd name="T3" fmla="*/ 6 h 218"/>
              <a:gd name="T4" fmla="*/ 211 w 219"/>
              <a:gd name="T5" fmla="*/ 109 h 218"/>
              <a:gd name="T6" fmla="*/ 109 w 219"/>
              <a:gd name="T7" fmla="*/ 217 h 218"/>
              <a:gd name="T8" fmla="*/ 0 w 219"/>
              <a:gd name="T9" fmla="*/ 109 h 218"/>
              <a:gd name="T10" fmla="*/ 109 w 219"/>
              <a:gd name="T11" fmla="*/ 6 h 218"/>
              <a:gd name="T12" fmla="*/ 109 w 219"/>
              <a:gd name="T13" fmla="*/ 0 h 218"/>
              <a:gd name="T14" fmla="*/ 109 w 219"/>
              <a:gd name="T15" fmla="*/ 0 h 218"/>
              <a:gd name="T16" fmla="*/ 0 w 219"/>
              <a:gd name="T17" fmla="*/ 109 h 218"/>
              <a:gd name="T18" fmla="*/ 109 w 219"/>
              <a:gd name="T19" fmla="*/ 217 h 218"/>
              <a:gd name="T20" fmla="*/ 218 w 219"/>
              <a:gd name="T21" fmla="*/ 109 h 218"/>
              <a:gd name="T22" fmla="*/ 109 w 219"/>
              <a:gd name="T23" fmla="*/ 0 h 218"/>
              <a:gd name="T24" fmla="*/ 109 w 219"/>
              <a:gd name="T25" fmla="*/ 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9" h="218">
                <a:moveTo>
                  <a:pt x="109" y="6"/>
                </a:moveTo>
                <a:lnTo>
                  <a:pt x="109" y="6"/>
                </a:lnTo>
                <a:cubicBezTo>
                  <a:pt x="163" y="6"/>
                  <a:pt x="211" y="55"/>
                  <a:pt x="211" y="109"/>
                </a:cubicBezTo>
                <a:cubicBezTo>
                  <a:pt x="211" y="169"/>
                  <a:pt x="163" y="217"/>
                  <a:pt x="109" y="217"/>
                </a:cubicBezTo>
                <a:cubicBezTo>
                  <a:pt x="49" y="217"/>
                  <a:pt x="0" y="169"/>
                  <a:pt x="0" y="109"/>
                </a:cubicBezTo>
                <a:cubicBezTo>
                  <a:pt x="0" y="55"/>
                  <a:pt x="49" y="6"/>
                  <a:pt x="109" y="6"/>
                </a:cubicBezTo>
                <a:lnTo>
                  <a:pt x="109" y="0"/>
                </a:lnTo>
                <a:lnTo>
                  <a:pt x="109" y="0"/>
                </a:lnTo>
                <a:cubicBezTo>
                  <a:pt x="49" y="0"/>
                  <a:pt x="0" y="49"/>
                  <a:pt x="0" y="109"/>
                </a:cubicBezTo>
                <a:cubicBezTo>
                  <a:pt x="0" y="169"/>
                  <a:pt x="49" y="217"/>
                  <a:pt x="109" y="217"/>
                </a:cubicBezTo>
                <a:cubicBezTo>
                  <a:pt x="169" y="217"/>
                  <a:pt x="218" y="169"/>
                  <a:pt x="218" y="109"/>
                </a:cubicBezTo>
                <a:cubicBezTo>
                  <a:pt x="218" y="49"/>
                  <a:pt x="169" y="0"/>
                  <a:pt x="109" y="0"/>
                </a:cubicBezTo>
                <a:lnTo>
                  <a:pt x="109"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25" name="Freeform 1359"/>
          <p:cNvSpPr>
            <a:spLocks noChangeArrowheads="1"/>
          </p:cNvSpPr>
          <p:nvPr/>
        </p:nvSpPr>
        <p:spPr bwMode="auto">
          <a:xfrm>
            <a:off x="2817179" y="5870490"/>
            <a:ext cx="229541" cy="229555"/>
          </a:xfrm>
          <a:custGeom>
            <a:avLst/>
            <a:gdLst>
              <a:gd name="T0" fmla="*/ 90 w 182"/>
              <a:gd name="T1" fmla="*/ 181 h 182"/>
              <a:gd name="T2" fmla="*/ 90 w 182"/>
              <a:gd name="T3" fmla="*/ 181 h 182"/>
              <a:gd name="T4" fmla="*/ 0 w 182"/>
              <a:gd name="T5" fmla="*/ 91 h 182"/>
              <a:gd name="T6" fmla="*/ 90 w 182"/>
              <a:gd name="T7" fmla="*/ 0 h 182"/>
              <a:gd name="T8" fmla="*/ 181 w 182"/>
              <a:gd name="T9" fmla="*/ 91 h 182"/>
              <a:gd name="T10" fmla="*/ 90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0" y="181"/>
                </a:moveTo>
                <a:lnTo>
                  <a:pt x="90" y="181"/>
                </a:lnTo>
                <a:cubicBezTo>
                  <a:pt x="42" y="181"/>
                  <a:pt x="0" y="139"/>
                  <a:pt x="0" y="91"/>
                </a:cubicBezTo>
                <a:cubicBezTo>
                  <a:pt x="0" y="42"/>
                  <a:pt x="42" y="0"/>
                  <a:pt x="90" y="0"/>
                </a:cubicBezTo>
                <a:cubicBezTo>
                  <a:pt x="139" y="0"/>
                  <a:pt x="181" y="42"/>
                  <a:pt x="181" y="91"/>
                </a:cubicBezTo>
                <a:cubicBezTo>
                  <a:pt x="181" y="139"/>
                  <a:pt x="139" y="181"/>
                  <a:pt x="90" y="18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26" name="Freeform 1360"/>
          <p:cNvSpPr>
            <a:spLocks noChangeArrowheads="1"/>
          </p:cNvSpPr>
          <p:nvPr/>
        </p:nvSpPr>
        <p:spPr bwMode="auto">
          <a:xfrm>
            <a:off x="2817179" y="5870490"/>
            <a:ext cx="229541" cy="229555"/>
          </a:xfrm>
          <a:custGeom>
            <a:avLst/>
            <a:gdLst>
              <a:gd name="T0" fmla="*/ 90 w 182"/>
              <a:gd name="T1" fmla="*/ 0 h 182"/>
              <a:gd name="T2" fmla="*/ 90 w 182"/>
              <a:gd name="T3" fmla="*/ 0 h 182"/>
              <a:gd name="T4" fmla="*/ 181 w 182"/>
              <a:gd name="T5" fmla="*/ 91 h 182"/>
              <a:gd name="T6" fmla="*/ 90 w 182"/>
              <a:gd name="T7" fmla="*/ 181 h 182"/>
              <a:gd name="T8" fmla="*/ 0 w 182"/>
              <a:gd name="T9" fmla="*/ 91 h 182"/>
              <a:gd name="T10" fmla="*/ 90 w 182"/>
              <a:gd name="T11" fmla="*/ 0 h 182"/>
              <a:gd name="T12" fmla="*/ 90 w 182"/>
              <a:gd name="T13" fmla="*/ 0 h 182"/>
              <a:gd name="T14" fmla="*/ 90 w 182"/>
              <a:gd name="T15" fmla="*/ 0 h 182"/>
              <a:gd name="T16" fmla="*/ 0 w 182"/>
              <a:gd name="T17" fmla="*/ 91 h 182"/>
              <a:gd name="T18" fmla="*/ 90 w 182"/>
              <a:gd name="T19" fmla="*/ 181 h 182"/>
              <a:gd name="T20" fmla="*/ 181 w 182"/>
              <a:gd name="T21" fmla="*/ 91 h 182"/>
              <a:gd name="T22" fmla="*/ 90 w 182"/>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82">
                <a:moveTo>
                  <a:pt x="90" y="0"/>
                </a:moveTo>
                <a:lnTo>
                  <a:pt x="90" y="0"/>
                </a:lnTo>
                <a:cubicBezTo>
                  <a:pt x="139" y="0"/>
                  <a:pt x="181" y="42"/>
                  <a:pt x="181" y="91"/>
                </a:cubicBezTo>
                <a:cubicBezTo>
                  <a:pt x="181" y="139"/>
                  <a:pt x="139" y="181"/>
                  <a:pt x="90" y="181"/>
                </a:cubicBezTo>
                <a:cubicBezTo>
                  <a:pt x="42" y="181"/>
                  <a:pt x="0" y="139"/>
                  <a:pt x="0" y="91"/>
                </a:cubicBezTo>
                <a:cubicBezTo>
                  <a:pt x="0" y="42"/>
                  <a:pt x="42" y="0"/>
                  <a:pt x="90" y="0"/>
                </a:cubicBezTo>
                <a:lnTo>
                  <a:pt x="90" y="0"/>
                </a:lnTo>
                <a:lnTo>
                  <a:pt x="90" y="0"/>
                </a:lnTo>
                <a:cubicBezTo>
                  <a:pt x="42" y="0"/>
                  <a:pt x="0" y="42"/>
                  <a:pt x="0" y="91"/>
                </a:cubicBezTo>
                <a:cubicBezTo>
                  <a:pt x="0" y="139"/>
                  <a:pt x="42" y="181"/>
                  <a:pt x="90" y="181"/>
                </a:cubicBezTo>
                <a:cubicBezTo>
                  <a:pt x="139" y="181"/>
                  <a:pt x="181" y="139"/>
                  <a:pt x="181" y="91"/>
                </a:cubicBezTo>
                <a:cubicBezTo>
                  <a:pt x="181" y="42"/>
                  <a:pt x="139" y="0"/>
                  <a:pt x="9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27" name="Freeform 1361"/>
          <p:cNvSpPr>
            <a:spLocks noChangeArrowheads="1"/>
          </p:cNvSpPr>
          <p:nvPr/>
        </p:nvSpPr>
        <p:spPr bwMode="auto">
          <a:xfrm>
            <a:off x="3567390" y="4196400"/>
            <a:ext cx="229541" cy="229559"/>
          </a:xfrm>
          <a:custGeom>
            <a:avLst/>
            <a:gdLst>
              <a:gd name="T0" fmla="*/ 91 w 182"/>
              <a:gd name="T1" fmla="*/ 181 h 182"/>
              <a:gd name="T2" fmla="*/ 91 w 182"/>
              <a:gd name="T3" fmla="*/ 181 h 182"/>
              <a:gd name="T4" fmla="*/ 0 w 182"/>
              <a:gd name="T5" fmla="*/ 91 h 182"/>
              <a:gd name="T6" fmla="*/ 91 w 182"/>
              <a:gd name="T7" fmla="*/ 0 h 182"/>
              <a:gd name="T8" fmla="*/ 181 w 182"/>
              <a:gd name="T9" fmla="*/ 91 h 182"/>
              <a:gd name="T10" fmla="*/ 91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1" y="181"/>
                </a:moveTo>
                <a:lnTo>
                  <a:pt x="91" y="181"/>
                </a:lnTo>
                <a:cubicBezTo>
                  <a:pt x="42" y="181"/>
                  <a:pt x="0" y="139"/>
                  <a:pt x="0" y="91"/>
                </a:cubicBezTo>
                <a:cubicBezTo>
                  <a:pt x="0" y="42"/>
                  <a:pt x="42" y="0"/>
                  <a:pt x="91" y="0"/>
                </a:cubicBezTo>
                <a:cubicBezTo>
                  <a:pt x="139" y="0"/>
                  <a:pt x="181" y="42"/>
                  <a:pt x="181" y="91"/>
                </a:cubicBezTo>
                <a:cubicBezTo>
                  <a:pt x="181" y="139"/>
                  <a:pt x="139" y="181"/>
                  <a:pt x="91" y="18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28" name="Freeform 1362"/>
          <p:cNvSpPr>
            <a:spLocks noChangeArrowheads="1"/>
          </p:cNvSpPr>
          <p:nvPr/>
        </p:nvSpPr>
        <p:spPr bwMode="auto">
          <a:xfrm>
            <a:off x="3567390" y="4196400"/>
            <a:ext cx="229541" cy="229559"/>
          </a:xfrm>
          <a:custGeom>
            <a:avLst/>
            <a:gdLst>
              <a:gd name="T0" fmla="*/ 91 w 182"/>
              <a:gd name="T1" fmla="*/ 0 h 182"/>
              <a:gd name="T2" fmla="*/ 91 w 182"/>
              <a:gd name="T3" fmla="*/ 0 h 182"/>
              <a:gd name="T4" fmla="*/ 181 w 182"/>
              <a:gd name="T5" fmla="*/ 91 h 182"/>
              <a:gd name="T6" fmla="*/ 91 w 182"/>
              <a:gd name="T7" fmla="*/ 181 h 182"/>
              <a:gd name="T8" fmla="*/ 0 w 182"/>
              <a:gd name="T9" fmla="*/ 91 h 182"/>
              <a:gd name="T10" fmla="*/ 91 w 182"/>
              <a:gd name="T11" fmla="*/ 0 h 182"/>
              <a:gd name="T12" fmla="*/ 91 w 182"/>
              <a:gd name="T13" fmla="*/ 0 h 182"/>
              <a:gd name="T14" fmla="*/ 91 w 182"/>
              <a:gd name="T15" fmla="*/ 0 h 182"/>
              <a:gd name="T16" fmla="*/ 0 w 182"/>
              <a:gd name="T17" fmla="*/ 91 h 182"/>
              <a:gd name="T18" fmla="*/ 91 w 182"/>
              <a:gd name="T19" fmla="*/ 181 h 182"/>
              <a:gd name="T20" fmla="*/ 181 w 182"/>
              <a:gd name="T21" fmla="*/ 91 h 182"/>
              <a:gd name="T22" fmla="*/ 91 w 182"/>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82">
                <a:moveTo>
                  <a:pt x="91" y="0"/>
                </a:moveTo>
                <a:lnTo>
                  <a:pt x="91" y="0"/>
                </a:lnTo>
                <a:cubicBezTo>
                  <a:pt x="139" y="0"/>
                  <a:pt x="181" y="42"/>
                  <a:pt x="181" y="91"/>
                </a:cubicBezTo>
                <a:cubicBezTo>
                  <a:pt x="181" y="139"/>
                  <a:pt x="139" y="181"/>
                  <a:pt x="91" y="181"/>
                </a:cubicBezTo>
                <a:cubicBezTo>
                  <a:pt x="42" y="181"/>
                  <a:pt x="0" y="139"/>
                  <a:pt x="0" y="91"/>
                </a:cubicBezTo>
                <a:cubicBezTo>
                  <a:pt x="0" y="42"/>
                  <a:pt x="42" y="0"/>
                  <a:pt x="91" y="0"/>
                </a:cubicBezTo>
                <a:lnTo>
                  <a:pt x="91" y="0"/>
                </a:lnTo>
                <a:lnTo>
                  <a:pt x="91" y="0"/>
                </a:lnTo>
                <a:cubicBezTo>
                  <a:pt x="42" y="0"/>
                  <a:pt x="0" y="42"/>
                  <a:pt x="0" y="91"/>
                </a:cubicBezTo>
                <a:cubicBezTo>
                  <a:pt x="0" y="139"/>
                  <a:pt x="42" y="181"/>
                  <a:pt x="91" y="181"/>
                </a:cubicBezTo>
                <a:cubicBezTo>
                  <a:pt x="139" y="181"/>
                  <a:pt x="181" y="139"/>
                  <a:pt x="181" y="91"/>
                </a:cubicBezTo>
                <a:cubicBezTo>
                  <a:pt x="181" y="42"/>
                  <a:pt x="139" y="0"/>
                  <a:pt x="9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29" name="Freeform 1363"/>
          <p:cNvSpPr>
            <a:spLocks noChangeArrowheads="1"/>
          </p:cNvSpPr>
          <p:nvPr/>
        </p:nvSpPr>
        <p:spPr bwMode="auto">
          <a:xfrm>
            <a:off x="4104855" y="5780911"/>
            <a:ext cx="134368" cy="123177"/>
          </a:xfrm>
          <a:custGeom>
            <a:avLst/>
            <a:gdLst>
              <a:gd name="T0" fmla="*/ 55 w 104"/>
              <a:gd name="T1" fmla="*/ 96 h 97"/>
              <a:gd name="T2" fmla="*/ 55 w 104"/>
              <a:gd name="T3" fmla="*/ 96 h 97"/>
              <a:gd name="T4" fmla="*/ 0 w 104"/>
              <a:gd name="T5" fmla="*/ 48 h 97"/>
              <a:gd name="T6" fmla="*/ 55 w 104"/>
              <a:gd name="T7" fmla="*/ 0 h 97"/>
              <a:gd name="T8" fmla="*/ 103 w 104"/>
              <a:gd name="T9" fmla="*/ 48 h 97"/>
              <a:gd name="T10" fmla="*/ 55 w 104"/>
              <a:gd name="T11" fmla="*/ 96 h 97"/>
            </a:gdLst>
            <a:ahLst/>
            <a:cxnLst>
              <a:cxn ang="0">
                <a:pos x="T0" y="T1"/>
              </a:cxn>
              <a:cxn ang="0">
                <a:pos x="T2" y="T3"/>
              </a:cxn>
              <a:cxn ang="0">
                <a:pos x="T4" y="T5"/>
              </a:cxn>
              <a:cxn ang="0">
                <a:pos x="T6" y="T7"/>
              </a:cxn>
              <a:cxn ang="0">
                <a:pos x="T8" y="T9"/>
              </a:cxn>
              <a:cxn ang="0">
                <a:pos x="T10" y="T11"/>
              </a:cxn>
            </a:cxnLst>
            <a:rect l="0" t="0" r="r" b="b"/>
            <a:pathLst>
              <a:path w="104" h="97">
                <a:moveTo>
                  <a:pt x="55" y="96"/>
                </a:moveTo>
                <a:lnTo>
                  <a:pt x="55" y="96"/>
                </a:lnTo>
                <a:cubicBezTo>
                  <a:pt x="24" y="96"/>
                  <a:pt x="0" y="72"/>
                  <a:pt x="0" y="48"/>
                </a:cubicBezTo>
                <a:cubicBezTo>
                  <a:pt x="0" y="18"/>
                  <a:pt x="24" y="0"/>
                  <a:pt x="55" y="0"/>
                </a:cubicBezTo>
                <a:cubicBezTo>
                  <a:pt x="79" y="0"/>
                  <a:pt x="103" y="18"/>
                  <a:pt x="103" y="48"/>
                </a:cubicBezTo>
                <a:cubicBezTo>
                  <a:pt x="103" y="72"/>
                  <a:pt x="79" y="96"/>
                  <a:pt x="55" y="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30" name="Freeform 1364"/>
          <p:cNvSpPr>
            <a:spLocks noChangeArrowheads="1"/>
          </p:cNvSpPr>
          <p:nvPr/>
        </p:nvSpPr>
        <p:spPr bwMode="auto">
          <a:xfrm>
            <a:off x="4104855" y="5775310"/>
            <a:ext cx="134368" cy="128778"/>
          </a:xfrm>
          <a:custGeom>
            <a:avLst/>
            <a:gdLst>
              <a:gd name="T0" fmla="*/ 55 w 104"/>
              <a:gd name="T1" fmla="*/ 6 h 103"/>
              <a:gd name="T2" fmla="*/ 55 w 104"/>
              <a:gd name="T3" fmla="*/ 6 h 103"/>
              <a:gd name="T4" fmla="*/ 103 w 104"/>
              <a:gd name="T5" fmla="*/ 54 h 103"/>
              <a:gd name="T6" fmla="*/ 55 w 104"/>
              <a:gd name="T7" fmla="*/ 102 h 103"/>
              <a:gd name="T8" fmla="*/ 6 w 104"/>
              <a:gd name="T9" fmla="*/ 54 h 103"/>
              <a:gd name="T10" fmla="*/ 55 w 104"/>
              <a:gd name="T11" fmla="*/ 6 h 103"/>
              <a:gd name="T12" fmla="*/ 55 w 104"/>
              <a:gd name="T13" fmla="*/ 0 h 103"/>
              <a:gd name="T14" fmla="*/ 55 w 104"/>
              <a:gd name="T15" fmla="*/ 0 h 103"/>
              <a:gd name="T16" fmla="*/ 0 w 104"/>
              <a:gd name="T17" fmla="*/ 54 h 103"/>
              <a:gd name="T18" fmla="*/ 55 w 104"/>
              <a:gd name="T19" fmla="*/ 102 h 103"/>
              <a:gd name="T20" fmla="*/ 103 w 104"/>
              <a:gd name="T21" fmla="*/ 54 h 103"/>
              <a:gd name="T22" fmla="*/ 55 w 104"/>
              <a:gd name="T23" fmla="*/ 0 h 103"/>
              <a:gd name="T24" fmla="*/ 55 w 104"/>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03">
                <a:moveTo>
                  <a:pt x="55" y="6"/>
                </a:moveTo>
                <a:lnTo>
                  <a:pt x="55" y="6"/>
                </a:lnTo>
                <a:cubicBezTo>
                  <a:pt x="79" y="6"/>
                  <a:pt x="103" y="24"/>
                  <a:pt x="103" y="54"/>
                </a:cubicBezTo>
                <a:cubicBezTo>
                  <a:pt x="103" y="78"/>
                  <a:pt x="79" y="102"/>
                  <a:pt x="55" y="102"/>
                </a:cubicBezTo>
                <a:cubicBezTo>
                  <a:pt x="24" y="102"/>
                  <a:pt x="6" y="78"/>
                  <a:pt x="6" y="54"/>
                </a:cubicBezTo>
                <a:cubicBezTo>
                  <a:pt x="6" y="24"/>
                  <a:pt x="24" y="6"/>
                  <a:pt x="55" y="6"/>
                </a:cubicBezTo>
                <a:lnTo>
                  <a:pt x="55" y="0"/>
                </a:lnTo>
                <a:lnTo>
                  <a:pt x="55" y="0"/>
                </a:lnTo>
                <a:cubicBezTo>
                  <a:pt x="24" y="0"/>
                  <a:pt x="0" y="24"/>
                  <a:pt x="0" y="54"/>
                </a:cubicBezTo>
                <a:cubicBezTo>
                  <a:pt x="0" y="78"/>
                  <a:pt x="24" y="102"/>
                  <a:pt x="55" y="102"/>
                </a:cubicBezTo>
                <a:cubicBezTo>
                  <a:pt x="79" y="102"/>
                  <a:pt x="103" y="78"/>
                  <a:pt x="103" y="54"/>
                </a:cubicBezTo>
                <a:cubicBezTo>
                  <a:pt x="103" y="24"/>
                  <a:pt x="79" y="0"/>
                  <a:pt x="55" y="0"/>
                </a:cubicBezTo>
                <a:lnTo>
                  <a:pt x="55"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31" name="Freeform 1365"/>
          <p:cNvSpPr>
            <a:spLocks noChangeArrowheads="1"/>
          </p:cNvSpPr>
          <p:nvPr/>
        </p:nvSpPr>
        <p:spPr bwMode="auto">
          <a:xfrm>
            <a:off x="4334400" y="5988070"/>
            <a:ext cx="190350" cy="190365"/>
          </a:xfrm>
          <a:custGeom>
            <a:avLst/>
            <a:gdLst>
              <a:gd name="T0" fmla="*/ 73 w 152"/>
              <a:gd name="T1" fmla="*/ 151 h 152"/>
              <a:gd name="T2" fmla="*/ 73 w 152"/>
              <a:gd name="T3" fmla="*/ 151 h 152"/>
              <a:gd name="T4" fmla="*/ 0 w 152"/>
              <a:gd name="T5" fmla="*/ 78 h 152"/>
              <a:gd name="T6" fmla="*/ 73 w 152"/>
              <a:gd name="T7" fmla="*/ 0 h 152"/>
              <a:gd name="T8" fmla="*/ 151 w 152"/>
              <a:gd name="T9" fmla="*/ 78 h 152"/>
              <a:gd name="T10" fmla="*/ 73 w 152"/>
              <a:gd name="T11" fmla="*/ 151 h 152"/>
            </a:gdLst>
            <a:ahLst/>
            <a:cxnLst>
              <a:cxn ang="0">
                <a:pos x="T0" y="T1"/>
              </a:cxn>
              <a:cxn ang="0">
                <a:pos x="T2" y="T3"/>
              </a:cxn>
              <a:cxn ang="0">
                <a:pos x="T4" y="T5"/>
              </a:cxn>
              <a:cxn ang="0">
                <a:pos x="T6" y="T7"/>
              </a:cxn>
              <a:cxn ang="0">
                <a:pos x="T8" y="T9"/>
              </a:cxn>
              <a:cxn ang="0">
                <a:pos x="T10" y="T11"/>
              </a:cxn>
            </a:cxnLst>
            <a:rect l="0" t="0" r="r" b="b"/>
            <a:pathLst>
              <a:path w="152" h="152">
                <a:moveTo>
                  <a:pt x="73" y="151"/>
                </a:moveTo>
                <a:lnTo>
                  <a:pt x="73" y="151"/>
                </a:lnTo>
                <a:cubicBezTo>
                  <a:pt x="36" y="151"/>
                  <a:pt x="0" y="114"/>
                  <a:pt x="0" y="78"/>
                </a:cubicBezTo>
                <a:cubicBezTo>
                  <a:pt x="0" y="36"/>
                  <a:pt x="36" y="0"/>
                  <a:pt x="73" y="0"/>
                </a:cubicBezTo>
                <a:cubicBezTo>
                  <a:pt x="115" y="0"/>
                  <a:pt x="151" y="36"/>
                  <a:pt x="151" y="78"/>
                </a:cubicBezTo>
                <a:cubicBezTo>
                  <a:pt x="151" y="114"/>
                  <a:pt x="115" y="151"/>
                  <a:pt x="73" y="15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32" name="Freeform 1366"/>
          <p:cNvSpPr>
            <a:spLocks noChangeArrowheads="1"/>
          </p:cNvSpPr>
          <p:nvPr/>
        </p:nvSpPr>
        <p:spPr bwMode="auto">
          <a:xfrm>
            <a:off x="4334400" y="5988070"/>
            <a:ext cx="190350" cy="190365"/>
          </a:xfrm>
          <a:custGeom>
            <a:avLst/>
            <a:gdLst>
              <a:gd name="T0" fmla="*/ 73 w 152"/>
              <a:gd name="T1" fmla="*/ 6 h 152"/>
              <a:gd name="T2" fmla="*/ 73 w 152"/>
              <a:gd name="T3" fmla="*/ 6 h 152"/>
              <a:gd name="T4" fmla="*/ 145 w 152"/>
              <a:gd name="T5" fmla="*/ 78 h 152"/>
              <a:gd name="T6" fmla="*/ 73 w 152"/>
              <a:gd name="T7" fmla="*/ 151 h 152"/>
              <a:gd name="T8" fmla="*/ 0 w 152"/>
              <a:gd name="T9" fmla="*/ 78 h 152"/>
              <a:gd name="T10" fmla="*/ 73 w 152"/>
              <a:gd name="T11" fmla="*/ 6 h 152"/>
              <a:gd name="T12" fmla="*/ 73 w 152"/>
              <a:gd name="T13" fmla="*/ 0 h 152"/>
              <a:gd name="T14" fmla="*/ 73 w 152"/>
              <a:gd name="T15" fmla="*/ 0 h 152"/>
              <a:gd name="T16" fmla="*/ 0 w 152"/>
              <a:gd name="T17" fmla="*/ 78 h 152"/>
              <a:gd name="T18" fmla="*/ 73 w 152"/>
              <a:gd name="T19" fmla="*/ 151 h 152"/>
              <a:gd name="T20" fmla="*/ 151 w 152"/>
              <a:gd name="T21" fmla="*/ 78 h 152"/>
              <a:gd name="T22" fmla="*/ 73 w 152"/>
              <a:gd name="T23" fmla="*/ 0 h 152"/>
              <a:gd name="T24" fmla="*/ 73 w 152"/>
              <a:gd name="T25"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2">
                <a:moveTo>
                  <a:pt x="73" y="6"/>
                </a:moveTo>
                <a:lnTo>
                  <a:pt x="73" y="6"/>
                </a:lnTo>
                <a:cubicBezTo>
                  <a:pt x="115" y="6"/>
                  <a:pt x="145" y="36"/>
                  <a:pt x="145" y="78"/>
                </a:cubicBezTo>
                <a:cubicBezTo>
                  <a:pt x="145" y="114"/>
                  <a:pt x="115" y="151"/>
                  <a:pt x="73" y="151"/>
                </a:cubicBezTo>
                <a:cubicBezTo>
                  <a:pt x="36" y="151"/>
                  <a:pt x="0" y="114"/>
                  <a:pt x="0" y="78"/>
                </a:cubicBezTo>
                <a:cubicBezTo>
                  <a:pt x="0" y="36"/>
                  <a:pt x="36" y="6"/>
                  <a:pt x="73" y="6"/>
                </a:cubicBezTo>
                <a:lnTo>
                  <a:pt x="73" y="0"/>
                </a:lnTo>
                <a:lnTo>
                  <a:pt x="73" y="0"/>
                </a:lnTo>
                <a:cubicBezTo>
                  <a:pt x="30" y="0"/>
                  <a:pt x="0" y="36"/>
                  <a:pt x="0" y="78"/>
                </a:cubicBezTo>
                <a:cubicBezTo>
                  <a:pt x="0" y="120"/>
                  <a:pt x="30" y="151"/>
                  <a:pt x="73" y="151"/>
                </a:cubicBezTo>
                <a:cubicBezTo>
                  <a:pt x="115" y="151"/>
                  <a:pt x="151" y="120"/>
                  <a:pt x="151" y="78"/>
                </a:cubicBezTo>
                <a:cubicBezTo>
                  <a:pt x="151" y="36"/>
                  <a:pt x="115" y="0"/>
                  <a:pt x="73" y="0"/>
                </a:cubicBezTo>
                <a:lnTo>
                  <a:pt x="7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33" name="Freeform 1367"/>
          <p:cNvSpPr>
            <a:spLocks noChangeArrowheads="1"/>
          </p:cNvSpPr>
          <p:nvPr/>
        </p:nvSpPr>
        <p:spPr bwMode="auto">
          <a:xfrm>
            <a:off x="3578588" y="6055254"/>
            <a:ext cx="251934" cy="251955"/>
          </a:xfrm>
          <a:custGeom>
            <a:avLst/>
            <a:gdLst>
              <a:gd name="T0" fmla="*/ 103 w 200"/>
              <a:gd name="T1" fmla="*/ 199 h 200"/>
              <a:gd name="T2" fmla="*/ 103 w 200"/>
              <a:gd name="T3" fmla="*/ 199 h 200"/>
              <a:gd name="T4" fmla="*/ 0 w 200"/>
              <a:gd name="T5" fmla="*/ 97 h 200"/>
              <a:gd name="T6" fmla="*/ 103 w 200"/>
              <a:gd name="T7" fmla="*/ 0 h 200"/>
              <a:gd name="T8" fmla="*/ 199 w 200"/>
              <a:gd name="T9" fmla="*/ 97 h 200"/>
              <a:gd name="T10" fmla="*/ 103 w 200"/>
              <a:gd name="T11" fmla="*/ 199 h 200"/>
            </a:gdLst>
            <a:ahLst/>
            <a:cxnLst>
              <a:cxn ang="0">
                <a:pos x="T0" y="T1"/>
              </a:cxn>
              <a:cxn ang="0">
                <a:pos x="T2" y="T3"/>
              </a:cxn>
              <a:cxn ang="0">
                <a:pos x="T4" y="T5"/>
              </a:cxn>
              <a:cxn ang="0">
                <a:pos x="T6" y="T7"/>
              </a:cxn>
              <a:cxn ang="0">
                <a:pos x="T8" y="T9"/>
              </a:cxn>
              <a:cxn ang="0">
                <a:pos x="T10" y="T11"/>
              </a:cxn>
            </a:cxnLst>
            <a:rect l="0" t="0" r="r" b="b"/>
            <a:pathLst>
              <a:path w="200" h="200">
                <a:moveTo>
                  <a:pt x="103" y="199"/>
                </a:moveTo>
                <a:lnTo>
                  <a:pt x="103" y="199"/>
                </a:lnTo>
                <a:cubicBezTo>
                  <a:pt x="48" y="199"/>
                  <a:pt x="0" y="151"/>
                  <a:pt x="0" y="97"/>
                </a:cubicBezTo>
                <a:cubicBezTo>
                  <a:pt x="0" y="42"/>
                  <a:pt x="48" y="0"/>
                  <a:pt x="103" y="0"/>
                </a:cubicBezTo>
                <a:cubicBezTo>
                  <a:pt x="157" y="0"/>
                  <a:pt x="199" y="42"/>
                  <a:pt x="199" y="97"/>
                </a:cubicBezTo>
                <a:cubicBezTo>
                  <a:pt x="199" y="151"/>
                  <a:pt x="157" y="199"/>
                  <a:pt x="103" y="19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34" name="Freeform 1368"/>
          <p:cNvSpPr>
            <a:spLocks noChangeArrowheads="1"/>
          </p:cNvSpPr>
          <p:nvPr/>
        </p:nvSpPr>
        <p:spPr bwMode="auto">
          <a:xfrm>
            <a:off x="3578588" y="6055254"/>
            <a:ext cx="251934" cy="251955"/>
          </a:xfrm>
          <a:custGeom>
            <a:avLst/>
            <a:gdLst>
              <a:gd name="T0" fmla="*/ 103 w 200"/>
              <a:gd name="T1" fmla="*/ 0 h 200"/>
              <a:gd name="T2" fmla="*/ 103 w 200"/>
              <a:gd name="T3" fmla="*/ 0 h 200"/>
              <a:gd name="T4" fmla="*/ 199 w 200"/>
              <a:gd name="T5" fmla="*/ 97 h 200"/>
              <a:gd name="T6" fmla="*/ 103 w 200"/>
              <a:gd name="T7" fmla="*/ 193 h 200"/>
              <a:gd name="T8" fmla="*/ 0 w 200"/>
              <a:gd name="T9" fmla="*/ 97 h 200"/>
              <a:gd name="T10" fmla="*/ 103 w 200"/>
              <a:gd name="T11" fmla="*/ 0 h 200"/>
              <a:gd name="T12" fmla="*/ 103 w 200"/>
              <a:gd name="T13" fmla="*/ 0 h 200"/>
              <a:gd name="T14" fmla="*/ 103 w 200"/>
              <a:gd name="T15" fmla="*/ 0 h 200"/>
              <a:gd name="T16" fmla="*/ 0 w 200"/>
              <a:gd name="T17" fmla="*/ 97 h 200"/>
              <a:gd name="T18" fmla="*/ 103 w 200"/>
              <a:gd name="T19" fmla="*/ 199 h 200"/>
              <a:gd name="T20" fmla="*/ 199 w 200"/>
              <a:gd name="T21" fmla="*/ 97 h 200"/>
              <a:gd name="T22" fmla="*/ 103 w 200"/>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200">
                <a:moveTo>
                  <a:pt x="103" y="0"/>
                </a:moveTo>
                <a:lnTo>
                  <a:pt x="103" y="0"/>
                </a:lnTo>
                <a:cubicBezTo>
                  <a:pt x="157" y="0"/>
                  <a:pt x="199" y="42"/>
                  <a:pt x="199" y="97"/>
                </a:cubicBezTo>
                <a:cubicBezTo>
                  <a:pt x="199" y="151"/>
                  <a:pt x="157" y="193"/>
                  <a:pt x="103" y="193"/>
                </a:cubicBezTo>
                <a:cubicBezTo>
                  <a:pt x="48" y="193"/>
                  <a:pt x="0" y="151"/>
                  <a:pt x="0" y="97"/>
                </a:cubicBezTo>
                <a:cubicBezTo>
                  <a:pt x="0" y="42"/>
                  <a:pt x="48" y="0"/>
                  <a:pt x="103" y="0"/>
                </a:cubicBezTo>
                <a:lnTo>
                  <a:pt x="103" y="0"/>
                </a:lnTo>
                <a:lnTo>
                  <a:pt x="103" y="0"/>
                </a:lnTo>
                <a:cubicBezTo>
                  <a:pt x="48" y="0"/>
                  <a:pt x="0" y="42"/>
                  <a:pt x="0" y="97"/>
                </a:cubicBezTo>
                <a:cubicBezTo>
                  <a:pt x="0" y="151"/>
                  <a:pt x="48" y="199"/>
                  <a:pt x="103" y="199"/>
                </a:cubicBezTo>
                <a:cubicBezTo>
                  <a:pt x="157" y="199"/>
                  <a:pt x="199" y="151"/>
                  <a:pt x="199" y="97"/>
                </a:cubicBezTo>
                <a:cubicBezTo>
                  <a:pt x="199" y="42"/>
                  <a:pt x="157" y="0"/>
                  <a:pt x="10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35" name="Freeform 1369"/>
          <p:cNvSpPr>
            <a:spLocks noChangeArrowheads="1"/>
          </p:cNvSpPr>
          <p:nvPr/>
        </p:nvSpPr>
        <p:spPr bwMode="auto">
          <a:xfrm>
            <a:off x="2996335" y="4515546"/>
            <a:ext cx="251934" cy="257552"/>
          </a:xfrm>
          <a:custGeom>
            <a:avLst/>
            <a:gdLst>
              <a:gd name="T0" fmla="*/ 96 w 200"/>
              <a:gd name="T1" fmla="*/ 200 h 201"/>
              <a:gd name="T2" fmla="*/ 96 w 200"/>
              <a:gd name="T3" fmla="*/ 200 h 201"/>
              <a:gd name="T4" fmla="*/ 0 w 200"/>
              <a:gd name="T5" fmla="*/ 97 h 201"/>
              <a:gd name="T6" fmla="*/ 96 w 200"/>
              <a:gd name="T7" fmla="*/ 0 h 201"/>
              <a:gd name="T8" fmla="*/ 199 w 200"/>
              <a:gd name="T9" fmla="*/ 97 h 201"/>
              <a:gd name="T10" fmla="*/ 96 w 200"/>
              <a:gd name="T11" fmla="*/ 200 h 201"/>
            </a:gdLst>
            <a:ahLst/>
            <a:cxnLst>
              <a:cxn ang="0">
                <a:pos x="T0" y="T1"/>
              </a:cxn>
              <a:cxn ang="0">
                <a:pos x="T2" y="T3"/>
              </a:cxn>
              <a:cxn ang="0">
                <a:pos x="T4" y="T5"/>
              </a:cxn>
              <a:cxn ang="0">
                <a:pos x="T6" y="T7"/>
              </a:cxn>
              <a:cxn ang="0">
                <a:pos x="T8" y="T9"/>
              </a:cxn>
              <a:cxn ang="0">
                <a:pos x="T10" y="T11"/>
              </a:cxn>
            </a:cxnLst>
            <a:rect l="0" t="0" r="r" b="b"/>
            <a:pathLst>
              <a:path w="200" h="201">
                <a:moveTo>
                  <a:pt x="96" y="200"/>
                </a:moveTo>
                <a:lnTo>
                  <a:pt x="96" y="200"/>
                </a:lnTo>
                <a:cubicBezTo>
                  <a:pt x="42" y="200"/>
                  <a:pt x="0" y="151"/>
                  <a:pt x="0" y="97"/>
                </a:cubicBezTo>
                <a:cubicBezTo>
                  <a:pt x="0" y="43"/>
                  <a:pt x="42" y="0"/>
                  <a:pt x="96" y="0"/>
                </a:cubicBezTo>
                <a:cubicBezTo>
                  <a:pt x="156" y="0"/>
                  <a:pt x="199" y="43"/>
                  <a:pt x="199" y="97"/>
                </a:cubicBezTo>
                <a:cubicBezTo>
                  <a:pt x="199" y="151"/>
                  <a:pt x="156" y="200"/>
                  <a:pt x="96" y="20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36" name="Freeform 1370"/>
          <p:cNvSpPr>
            <a:spLocks noChangeArrowheads="1"/>
          </p:cNvSpPr>
          <p:nvPr/>
        </p:nvSpPr>
        <p:spPr bwMode="auto">
          <a:xfrm>
            <a:off x="2996335" y="4515546"/>
            <a:ext cx="251934" cy="257552"/>
          </a:xfrm>
          <a:custGeom>
            <a:avLst/>
            <a:gdLst>
              <a:gd name="T0" fmla="*/ 96 w 200"/>
              <a:gd name="T1" fmla="*/ 0 h 201"/>
              <a:gd name="T2" fmla="*/ 96 w 200"/>
              <a:gd name="T3" fmla="*/ 0 h 201"/>
              <a:gd name="T4" fmla="*/ 199 w 200"/>
              <a:gd name="T5" fmla="*/ 97 h 201"/>
              <a:gd name="T6" fmla="*/ 96 w 200"/>
              <a:gd name="T7" fmla="*/ 200 h 201"/>
              <a:gd name="T8" fmla="*/ 0 w 200"/>
              <a:gd name="T9" fmla="*/ 97 h 201"/>
              <a:gd name="T10" fmla="*/ 96 w 200"/>
              <a:gd name="T11" fmla="*/ 0 h 201"/>
              <a:gd name="T12" fmla="*/ 96 w 200"/>
              <a:gd name="T13" fmla="*/ 0 h 201"/>
              <a:gd name="T14" fmla="*/ 96 w 200"/>
              <a:gd name="T15" fmla="*/ 0 h 201"/>
              <a:gd name="T16" fmla="*/ 0 w 200"/>
              <a:gd name="T17" fmla="*/ 97 h 201"/>
              <a:gd name="T18" fmla="*/ 96 w 200"/>
              <a:gd name="T19" fmla="*/ 200 h 201"/>
              <a:gd name="T20" fmla="*/ 199 w 200"/>
              <a:gd name="T21" fmla="*/ 97 h 201"/>
              <a:gd name="T22" fmla="*/ 96 w 200"/>
              <a:gd name="T2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201">
                <a:moveTo>
                  <a:pt x="96" y="0"/>
                </a:moveTo>
                <a:lnTo>
                  <a:pt x="96" y="0"/>
                </a:lnTo>
                <a:cubicBezTo>
                  <a:pt x="150" y="0"/>
                  <a:pt x="199" y="43"/>
                  <a:pt x="199" y="97"/>
                </a:cubicBezTo>
                <a:cubicBezTo>
                  <a:pt x="199" y="151"/>
                  <a:pt x="150" y="200"/>
                  <a:pt x="96" y="200"/>
                </a:cubicBezTo>
                <a:cubicBezTo>
                  <a:pt x="48" y="200"/>
                  <a:pt x="0" y="151"/>
                  <a:pt x="0" y="97"/>
                </a:cubicBezTo>
                <a:cubicBezTo>
                  <a:pt x="0" y="43"/>
                  <a:pt x="48" y="0"/>
                  <a:pt x="96" y="0"/>
                </a:cubicBezTo>
                <a:lnTo>
                  <a:pt x="96" y="0"/>
                </a:lnTo>
                <a:lnTo>
                  <a:pt x="96" y="0"/>
                </a:lnTo>
                <a:cubicBezTo>
                  <a:pt x="42" y="0"/>
                  <a:pt x="0" y="43"/>
                  <a:pt x="0" y="97"/>
                </a:cubicBezTo>
                <a:cubicBezTo>
                  <a:pt x="0" y="151"/>
                  <a:pt x="42" y="200"/>
                  <a:pt x="96" y="200"/>
                </a:cubicBezTo>
                <a:cubicBezTo>
                  <a:pt x="156" y="200"/>
                  <a:pt x="199" y="151"/>
                  <a:pt x="199" y="97"/>
                </a:cubicBezTo>
                <a:cubicBezTo>
                  <a:pt x="199" y="43"/>
                  <a:pt x="156" y="0"/>
                  <a:pt x="9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37" name="Freeform 1371"/>
          <p:cNvSpPr>
            <a:spLocks noChangeArrowheads="1"/>
          </p:cNvSpPr>
          <p:nvPr/>
        </p:nvSpPr>
        <p:spPr bwMode="auto">
          <a:xfrm>
            <a:off x="3057915" y="5708122"/>
            <a:ext cx="274333" cy="279948"/>
          </a:xfrm>
          <a:custGeom>
            <a:avLst/>
            <a:gdLst>
              <a:gd name="T0" fmla="*/ 108 w 218"/>
              <a:gd name="T1" fmla="*/ 218 h 219"/>
              <a:gd name="T2" fmla="*/ 108 w 218"/>
              <a:gd name="T3" fmla="*/ 218 h 219"/>
              <a:gd name="T4" fmla="*/ 0 w 218"/>
              <a:gd name="T5" fmla="*/ 109 h 219"/>
              <a:gd name="T6" fmla="*/ 108 w 218"/>
              <a:gd name="T7" fmla="*/ 0 h 219"/>
              <a:gd name="T8" fmla="*/ 217 w 218"/>
              <a:gd name="T9" fmla="*/ 109 h 219"/>
              <a:gd name="T10" fmla="*/ 108 w 218"/>
              <a:gd name="T11" fmla="*/ 218 h 219"/>
            </a:gdLst>
            <a:ahLst/>
            <a:cxnLst>
              <a:cxn ang="0">
                <a:pos x="T0" y="T1"/>
              </a:cxn>
              <a:cxn ang="0">
                <a:pos x="T2" y="T3"/>
              </a:cxn>
              <a:cxn ang="0">
                <a:pos x="T4" y="T5"/>
              </a:cxn>
              <a:cxn ang="0">
                <a:pos x="T6" y="T7"/>
              </a:cxn>
              <a:cxn ang="0">
                <a:pos x="T8" y="T9"/>
              </a:cxn>
              <a:cxn ang="0">
                <a:pos x="T10" y="T11"/>
              </a:cxn>
            </a:cxnLst>
            <a:rect l="0" t="0" r="r" b="b"/>
            <a:pathLst>
              <a:path w="218" h="219">
                <a:moveTo>
                  <a:pt x="108" y="218"/>
                </a:moveTo>
                <a:lnTo>
                  <a:pt x="108" y="218"/>
                </a:lnTo>
                <a:cubicBezTo>
                  <a:pt x="48" y="218"/>
                  <a:pt x="0" y="169"/>
                  <a:pt x="0" y="109"/>
                </a:cubicBezTo>
                <a:cubicBezTo>
                  <a:pt x="0" y="49"/>
                  <a:pt x="48" y="0"/>
                  <a:pt x="108" y="0"/>
                </a:cubicBezTo>
                <a:cubicBezTo>
                  <a:pt x="169" y="0"/>
                  <a:pt x="217" y="49"/>
                  <a:pt x="217" y="109"/>
                </a:cubicBezTo>
                <a:cubicBezTo>
                  <a:pt x="217" y="169"/>
                  <a:pt x="169" y="218"/>
                  <a:pt x="108" y="21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38" name="Freeform 1372"/>
          <p:cNvSpPr>
            <a:spLocks noChangeArrowheads="1"/>
          </p:cNvSpPr>
          <p:nvPr/>
        </p:nvSpPr>
        <p:spPr bwMode="auto">
          <a:xfrm>
            <a:off x="3046721" y="5708122"/>
            <a:ext cx="285531" cy="285549"/>
          </a:xfrm>
          <a:custGeom>
            <a:avLst/>
            <a:gdLst>
              <a:gd name="T0" fmla="*/ 114 w 224"/>
              <a:gd name="T1" fmla="*/ 0 h 225"/>
              <a:gd name="T2" fmla="*/ 114 w 224"/>
              <a:gd name="T3" fmla="*/ 0 h 225"/>
              <a:gd name="T4" fmla="*/ 223 w 224"/>
              <a:gd name="T5" fmla="*/ 109 h 225"/>
              <a:gd name="T6" fmla="*/ 114 w 224"/>
              <a:gd name="T7" fmla="*/ 218 h 225"/>
              <a:gd name="T8" fmla="*/ 6 w 224"/>
              <a:gd name="T9" fmla="*/ 109 h 225"/>
              <a:gd name="T10" fmla="*/ 114 w 224"/>
              <a:gd name="T11" fmla="*/ 0 h 225"/>
              <a:gd name="T12" fmla="*/ 114 w 224"/>
              <a:gd name="T13" fmla="*/ 0 h 225"/>
              <a:gd name="T14" fmla="*/ 114 w 224"/>
              <a:gd name="T15" fmla="*/ 0 h 225"/>
              <a:gd name="T16" fmla="*/ 0 w 224"/>
              <a:gd name="T17" fmla="*/ 109 h 225"/>
              <a:gd name="T18" fmla="*/ 114 w 224"/>
              <a:gd name="T19" fmla="*/ 224 h 225"/>
              <a:gd name="T20" fmla="*/ 223 w 224"/>
              <a:gd name="T21" fmla="*/ 109 h 225"/>
              <a:gd name="T22" fmla="*/ 114 w 224"/>
              <a:gd name="T23"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225">
                <a:moveTo>
                  <a:pt x="114" y="0"/>
                </a:moveTo>
                <a:lnTo>
                  <a:pt x="114" y="0"/>
                </a:lnTo>
                <a:cubicBezTo>
                  <a:pt x="175" y="0"/>
                  <a:pt x="223" y="49"/>
                  <a:pt x="223" y="109"/>
                </a:cubicBezTo>
                <a:cubicBezTo>
                  <a:pt x="223" y="169"/>
                  <a:pt x="175" y="218"/>
                  <a:pt x="114" y="218"/>
                </a:cubicBezTo>
                <a:cubicBezTo>
                  <a:pt x="54" y="218"/>
                  <a:pt x="6" y="169"/>
                  <a:pt x="6" y="109"/>
                </a:cubicBezTo>
                <a:cubicBezTo>
                  <a:pt x="6" y="49"/>
                  <a:pt x="54" y="0"/>
                  <a:pt x="114" y="0"/>
                </a:cubicBezTo>
                <a:lnTo>
                  <a:pt x="114" y="0"/>
                </a:lnTo>
                <a:lnTo>
                  <a:pt x="114" y="0"/>
                </a:lnTo>
                <a:cubicBezTo>
                  <a:pt x="54" y="0"/>
                  <a:pt x="0" y="49"/>
                  <a:pt x="0" y="109"/>
                </a:cubicBezTo>
                <a:cubicBezTo>
                  <a:pt x="0" y="169"/>
                  <a:pt x="54" y="224"/>
                  <a:pt x="114" y="224"/>
                </a:cubicBezTo>
                <a:cubicBezTo>
                  <a:pt x="175" y="224"/>
                  <a:pt x="223" y="169"/>
                  <a:pt x="223" y="109"/>
                </a:cubicBezTo>
                <a:cubicBezTo>
                  <a:pt x="223" y="49"/>
                  <a:pt x="175" y="0"/>
                  <a:pt x="114"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39" name="Freeform 1373"/>
          <p:cNvSpPr>
            <a:spLocks noChangeArrowheads="1"/>
          </p:cNvSpPr>
          <p:nvPr/>
        </p:nvSpPr>
        <p:spPr bwMode="auto">
          <a:xfrm>
            <a:off x="4435171" y="4728303"/>
            <a:ext cx="106375" cy="111979"/>
          </a:xfrm>
          <a:custGeom>
            <a:avLst/>
            <a:gdLst>
              <a:gd name="T0" fmla="*/ 42 w 85"/>
              <a:gd name="T1" fmla="*/ 85 h 86"/>
              <a:gd name="T2" fmla="*/ 42 w 85"/>
              <a:gd name="T3" fmla="*/ 85 h 86"/>
              <a:gd name="T4" fmla="*/ 0 w 85"/>
              <a:gd name="T5" fmla="*/ 43 h 86"/>
              <a:gd name="T6" fmla="*/ 42 w 85"/>
              <a:gd name="T7" fmla="*/ 0 h 86"/>
              <a:gd name="T8" fmla="*/ 84 w 85"/>
              <a:gd name="T9" fmla="*/ 43 h 86"/>
              <a:gd name="T10" fmla="*/ 42 w 85"/>
              <a:gd name="T11" fmla="*/ 85 h 86"/>
            </a:gdLst>
            <a:ahLst/>
            <a:cxnLst>
              <a:cxn ang="0">
                <a:pos x="T0" y="T1"/>
              </a:cxn>
              <a:cxn ang="0">
                <a:pos x="T2" y="T3"/>
              </a:cxn>
              <a:cxn ang="0">
                <a:pos x="T4" y="T5"/>
              </a:cxn>
              <a:cxn ang="0">
                <a:pos x="T6" y="T7"/>
              </a:cxn>
              <a:cxn ang="0">
                <a:pos x="T8" y="T9"/>
              </a:cxn>
              <a:cxn ang="0">
                <a:pos x="T10" y="T11"/>
              </a:cxn>
            </a:cxnLst>
            <a:rect l="0" t="0" r="r" b="b"/>
            <a:pathLst>
              <a:path w="85" h="86">
                <a:moveTo>
                  <a:pt x="42" y="85"/>
                </a:moveTo>
                <a:lnTo>
                  <a:pt x="42" y="85"/>
                </a:lnTo>
                <a:cubicBezTo>
                  <a:pt x="18" y="85"/>
                  <a:pt x="0" y="67"/>
                  <a:pt x="0" y="43"/>
                </a:cubicBezTo>
                <a:cubicBezTo>
                  <a:pt x="0" y="24"/>
                  <a:pt x="18" y="0"/>
                  <a:pt x="42" y="0"/>
                </a:cubicBezTo>
                <a:cubicBezTo>
                  <a:pt x="66" y="0"/>
                  <a:pt x="84" y="24"/>
                  <a:pt x="84" y="43"/>
                </a:cubicBezTo>
                <a:cubicBezTo>
                  <a:pt x="84" y="67"/>
                  <a:pt x="66" y="85"/>
                  <a:pt x="42"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40" name="Freeform 1374"/>
          <p:cNvSpPr>
            <a:spLocks noChangeArrowheads="1"/>
          </p:cNvSpPr>
          <p:nvPr/>
        </p:nvSpPr>
        <p:spPr bwMode="auto">
          <a:xfrm>
            <a:off x="4435171" y="4728303"/>
            <a:ext cx="106375" cy="111979"/>
          </a:xfrm>
          <a:custGeom>
            <a:avLst/>
            <a:gdLst>
              <a:gd name="T0" fmla="*/ 42 w 85"/>
              <a:gd name="T1" fmla="*/ 6 h 86"/>
              <a:gd name="T2" fmla="*/ 42 w 85"/>
              <a:gd name="T3" fmla="*/ 6 h 86"/>
              <a:gd name="T4" fmla="*/ 78 w 85"/>
              <a:gd name="T5" fmla="*/ 43 h 86"/>
              <a:gd name="T6" fmla="*/ 42 w 85"/>
              <a:gd name="T7" fmla="*/ 85 h 86"/>
              <a:gd name="T8" fmla="*/ 0 w 85"/>
              <a:gd name="T9" fmla="*/ 43 h 86"/>
              <a:gd name="T10" fmla="*/ 42 w 85"/>
              <a:gd name="T11" fmla="*/ 6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 name="T24" fmla="*/ 42 w 85"/>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6">
                <a:moveTo>
                  <a:pt x="42" y="6"/>
                </a:moveTo>
                <a:lnTo>
                  <a:pt x="42" y="6"/>
                </a:lnTo>
                <a:cubicBezTo>
                  <a:pt x="66" y="6"/>
                  <a:pt x="78" y="24"/>
                  <a:pt x="78" y="43"/>
                </a:cubicBezTo>
                <a:cubicBezTo>
                  <a:pt x="78" y="67"/>
                  <a:pt x="66" y="85"/>
                  <a:pt x="42" y="85"/>
                </a:cubicBezTo>
                <a:cubicBezTo>
                  <a:pt x="18" y="85"/>
                  <a:pt x="0" y="67"/>
                  <a:pt x="0" y="43"/>
                </a:cubicBezTo>
                <a:cubicBezTo>
                  <a:pt x="0" y="24"/>
                  <a:pt x="18" y="6"/>
                  <a:pt x="42" y="6"/>
                </a:cubicBezTo>
                <a:lnTo>
                  <a:pt x="42" y="0"/>
                </a:lnTo>
                <a:lnTo>
                  <a:pt x="42" y="0"/>
                </a:lnTo>
                <a:cubicBezTo>
                  <a:pt x="18" y="0"/>
                  <a:pt x="0" y="18"/>
                  <a:pt x="0" y="43"/>
                </a:cubicBezTo>
                <a:cubicBezTo>
                  <a:pt x="0" y="67"/>
                  <a:pt x="18" y="85"/>
                  <a:pt x="42" y="85"/>
                </a:cubicBezTo>
                <a:cubicBezTo>
                  <a:pt x="66" y="85"/>
                  <a:pt x="84" y="67"/>
                  <a:pt x="84" y="43"/>
                </a:cubicBezTo>
                <a:cubicBezTo>
                  <a:pt x="84" y="18"/>
                  <a:pt x="66"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41" name="Freeform 1375"/>
          <p:cNvSpPr>
            <a:spLocks noChangeArrowheads="1"/>
          </p:cNvSpPr>
          <p:nvPr/>
        </p:nvSpPr>
        <p:spPr bwMode="auto">
          <a:xfrm>
            <a:off x="5700454" y="4717105"/>
            <a:ext cx="111972" cy="111979"/>
          </a:xfrm>
          <a:custGeom>
            <a:avLst/>
            <a:gdLst>
              <a:gd name="T0" fmla="*/ 42 w 86"/>
              <a:gd name="T1" fmla="*/ 85 h 86"/>
              <a:gd name="T2" fmla="*/ 42 w 86"/>
              <a:gd name="T3" fmla="*/ 85 h 86"/>
              <a:gd name="T4" fmla="*/ 0 w 86"/>
              <a:gd name="T5" fmla="*/ 43 h 86"/>
              <a:gd name="T6" fmla="*/ 42 w 86"/>
              <a:gd name="T7" fmla="*/ 0 h 86"/>
              <a:gd name="T8" fmla="*/ 85 w 86"/>
              <a:gd name="T9" fmla="*/ 43 h 86"/>
              <a:gd name="T10" fmla="*/ 42 w 86"/>
              <a:gd name="T11" fmla="*/ 85 h 86"/>
            </a:gdLst>
            <a:ahLst/>
            <a:cxnLst>
              <a:cxn ang="0">
                <a:pos x="T0" y="T1"/>
              </a:cxn>
              <a:cxn ang="0">
                <a:pos x="T2" y="T3"/>
              </a:cxn>
              <a:cxn ang="0">
                <a:pos x="T4" y="T5"/>
              </a:cxn>
              <a:cxn ang="0">
                <a:pos x="T6" y="T7"/>
              </a:cxn>
              <a:cxn ang="0">
                <a:pos x="T8" y="T9"/>
              </a:cxn>
              <a:cxn ang="0">
                <a:pos x="T10" y="T11"/>
              </a:cxn>
            </a:cxnLst>
            <a:rect l="0" t="0" r="r" b="b"/>
            <a:pathLst>
              <a:path w="86" h="86">
                <a:moveTo>
                  <a:pt x="42" y="85"/>
                </a:moveTo>
                <a:lnTo>
                  <a:pt x="42" y="85"/>
                </a:lnTo>
                <a:cubicBezTo>
                  <a:pt x="18" y="85"/>
                  <a:pt x="0" y="67"/>
                  <a:pt x="0" y="43"/>
                </a:cubicBezTo>
                <a:cubicBezTo>
                  <a:pt x="0" y="18"/>
                  <a:pt x="18" y="0"/>
                  <a:pt x="42" y="0"/>
                </a:cubicBezTo>
                <a:cubicBezTo>
                  <a:pt x="67" y="0"/>
                  <a:pt x="85" y="18"/>
                  <a:pt x="85" y="43"/>
                </a:cubicBezTo>
                <a:cubicBezTo>
                  <a:pt x="85" y="67"/>
                  <a:pt x="67" y="85"/>
                  <a:pt x="42"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42" name="Freeform 1376"/>
          <p:cNvSpPr>
            <a:spLocks noChangeArrowheads="1"/>
          </p:cNvSpPr>
          <p:nvPr/>
        </p:nvSpPr>
        <p:spPr bwMode="auto">
          <a:xfrm>
            <a:off x="5700454" y="4717105"/>
            <a:ext cx="111972" cy="111979"/>
          </a:xfrm>
          <a:custGeom>
            <a:avLst/>
            <a:gdLst>
              <a:gd name="T0" fmla="*/ 42 w 86"/>
              <a:gd name="T1" fmla="*/ 6 h 86"/>
              <a:gd name="T2" fmla="*/ 42 w 86"/>
              <a:gd name="T3" fmla="*/ 6 h 86"/>
              <a:gd name="T4" fmla="*/ 85 w 86"/>
              <a:gd name="T5" fmla="*/ 43 h 86"/>
              <a:gd name="T6" fmla="*/ 42 w 86"/>
              <a:gd name="T7" fmla="*/ 85 h 86"/>
              <a:gd name="T8" fmla="*/ 6 w 86"/>
              <a:gd name="T9" fmla="*/ 43 h 86"/>
              <a:gd name="T10" fmla="*/ 42 w 86"/>
              <a:gd name="T11" fmla="*/ 6 h 86"/>
              <a:gd name="T12" fmla="*/ 42 w 86"/>
              <a:gd name="T13" fmla="*/ 0 h 86"/>
              <a:gd name="T14" fmla="*/ 42 w 86"/>
              <a:gd name="T15" fmla="*/ 0 h 86"/>
              <a:gd name="T16" fmla="*/ 0 w 86"/>
              <a:gd name="T17" fmla="*/ 43 h 86"/>
              <a:gd name="T18" fmla="*/ 42 w 86"/>
              <a:gd name="T19" fmla="*/ 85 h 86"/>
              <a:gd name="T20" fmla="*/ 85 w 86"/>
              <a:gd name="T21" fmla="*/ 43 h 86"/>
              <a:gd name="T22" fmla="*/ 42 w 86"/>
              <a:gd name="T23" fmla="*/ 0 h 86"/>
              <a:gd name="T24" fmla="*/ 42 w 86"/>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6">
                <a:moveTo>
                  <a:pt x="42" y="6"/>
                </a:moveTo>
                <a:lnTo>
                  <a:pt x="42" y="6"/>
                </a:lnTo>
                <a:cubicBezTo>
                  <a:pt x="67" y="6"/>
                  <a:pt x="85" y="18"/>
                  <a:pt x="85" y="43"/>
                </a:cubicBezTo>
                <a:cubicBezTo>
                  <a:pt x="85" y="67"/>
                  <a:pt x="67" y="85"/>
                  <a:pt x="42" y="85"/>
                </a:cubicBezTo>
                <a:cubicBezTo>
                  <a:pt x="24" y="85"/>
                  <a:pt x="6" y="67"/>
                  <a:pt x="6" y="43"/>
                </a:cubicBezTo>
                <a:cubicBezTo>
                  <a:pt x="6" y="18"/>
                  <a:pt x="24" y="6"/>
                  <a:pt x="42" y="6"/>
                </a:cubicBezTo>
                <a:lnTo>
                  <a:pt x="42" y="0"/>
                </a:lnTo>
                <a:lnTo>
                  <a:pt x="42" y="0"/>
                </a:lnTo>
                <a:cubicBezTo>
                  <a:pt x="18" y="0"/>
                  <a:pt x="0" y="18"/>
                  <a:pt x="0" y="43"/>
                </a:cubicBezTo>
                <a:cubicBezTo>
                  <a:pt x="0" y="67"/>
                  <a:pt x="18" y="85"/>
                  <a:pt x="42" y="85"/>
                </a:cubicBezTo>
                <a:cubicBezTo>
                  <a:pt x="67" y="85"/>
                  <a:pt x="85" y="67"/>
                  <a:pt x="85" y="43"/>
                </a:cubicBezTo>
                <a:cubicBezTo>
                  <a:pt x="85" y="18"/>
                  <a:pt x="67"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43" name="Freeform 1377"/>
          <p:cNvSpPr>
            <a:spLocks noChangeArrowheads="1"/>
          </p:cNvSpPr>
          <p:nvPr/>
        </p:nvSpPr>
        <p:spPr bwMode="auto">
          <a:xfrm>
            <a:off x="5773238" y="4302786"/>
            <a:ext cx="145562" cy="145573"/>
          </a:xfrm>
          <a:custGeom>
            <a:avLst/>
            <a:gdLst>
              <a:gd name="T0" fmla="*/ 60 w 115"/>
              <a:gd name="T1" fmla="*/ 115 h 116"/>
              <a:gd name="T2" fmla="*/ 60 w 115"/>
              <a:gd name="T3" fmla="*/ 115 h 116"/>
              <a:gd name="T4" fmla="*/ 0 w 115"/>
              <a:gd name="T5" fmla="*/ 61 h 116"/>
              <a:gd name="T6" fmla="*/ 60 w 115"/>
              <a:gd name="T7" fmla="*/ 0 h 116"/>
              <a:gd name="T8" fmla="*/ 114 w 115"/>
              <a:gd name="T9" fmla="*/ 61 h 116"/>
              <a:gd name="T10" fmla="*/ 60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60" y="115"/>
                </a:moveTo>
                <a:lnTo>
                  <a:pt x="60" y="115"/>
                </a:lnTo>
                <a:cubicBezTo>
                  <a:pt x="30" y="115"/>
                  <a:pt x="0" y="91"/>
                  <a:pt x="0" y="61"/>
                </a:cubicBezTo>
                <a:cubicBezTo>
                  <a:pt x="0" y="31"/>
                  <a:pt x="30" y="0"/>
                  <a:pt x="60" y="0"/>
                </a:cubicBezTo>
                <a:cubicBezTo>
                  <a:pt x="90" y="0"/>
                  <a:pt x="114" y="31"/>
                  <a:pt x="114" y="61"/>
                </a:cubicBezTo>
                <a:cubicBezTo>
                  <a:pt x="114" y="91"/>
                  <a:pt x="90" y="115"/>
                  <a:pt x="60"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44" name="Freeform 1378"/>
          <p:cNvSpPr>
            <a:spLocks noChangeArrowheads="1"/>
          </p:cNvSpPr>
          <p:nvPr/>
        </p:nvSpPr>
        <p:spPr bwMode="auto">
          <a:xfrm>
            <a:off x="5773235" y="4302782"/>
            <a:ext cx="151160" cy="156771"/>
          </a:xfrm>
          <a:custGeom>
            <a:avLst/>
            <a:gdLst>
              <a:gd name="T0" fmla="*/ 60 w 121"/>
              <a:gd name="T1" fmla="*/ 7 h 122"/>
              <a:gd name="T2" fmla="*/ 60 w 121"/>
              <a:gd name="T3" fmla="*/ 7 h 122"/>
              <a:gd name="T4" fmla="*/ 114 w 121"/>
              <a:gd name="T5" fmla="*/ 61 h 122"/>
              <a:gd name="T6" fmla="*/ 60 w 121"/>
              <a:gd name="T7" fmla="*/ 115 h 122"/>
              <a:gd name="T8" fmla="*/ 6 w 121"/>
              <a:gd name="T9" fmla="*/ 61 h 122"/>
              <a:gd name="T10" fmla="*/ 60 w 121"/>
              <a:gd name="T11" fmla="*/ 7 h 122"/>
              <a:gd name="T12" fmla="*/ 60 w 121"/>
              <a:gd name="T13" fmla="*/ 0 h 122"/>
              <a:gd name="T14" fmla="*/ 60 w 121"/>
              <a:gd name="T15" fmla="*/ 0 h 122"/>
              <a:gd name="T16" fmla="*/ 0 w 121"/>
              <a:gd name="T17" fmla="*/ 61 h 122"/>
              <a:gd name="T18" fmla="*/ 60 w 121"/>
              <a:gd name="T19" fmla="*/ 121 h 122"/>
              <a:gd name="T20" fmla="*/ 120 w 121"/>
              <a:gd name="T21" fmla="*/ 61 h 122"/>
              <a:gd name="T22" fmla="*/ 60 w 121"/>
              <a:gd name="T23" fmla="*/ 0 h 122"/>
              <a:gd name="T24" fmla="*/ 60 w 121"/>
              <a:gd name="T25"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22">
                <a:moveTo>
                  <a:pt x="60" y="7"/>
                </a:moveTo>
                <a:lnTo>
                  <a:pt x="60" y="7"/>
                </a:lnTo>
                <a:cubicBezTo>
                  <a:pt x="90" y="7"/>
                  <a:pt x="114" y="31"/>
                  <a:pt x="114" y="61"/>
                </a:cubicBezTo>
                <a:cubicBezTo>
                  <a:pt x="114" y="91"/>
                  <a:pt x="90" y="115"/>
                  <a:pt x="60" y="115"/>
                </a:cubicBezTo>
                <a:cubicBezTo>
                  <a:pt x="30" y="115"/>
                  <a:pt x="6" y="91"/>
                  <a:pt x="6" y="61"/>
                </a:cubicBezTo>
                <a:cubicBezTo>
                  <a:pt x="6" y="31"/>
                  <a:pt x="30" y="7"/>
                  <a:pt x="60" y="7"/>
                </a:cubicBezTo>
                <a:lnTo>
                  <a:pt x="60" y="0"/>
                </a:lnTo>
                <a:lnTo>
                  <a:pt x="60" y="0"/>
                </a:lnTo>
                <a:cubicBezTo>
                  <a:pt x="30" y="0"/>
                  <a:pt x="0" y="31"/>
                  <a:pt x="0" y="61"/>
                </a:cubicBezTo>
                <a:cubicBezTo>
                  <a:pt x="0" y="91"/>
                  <a:pt x="30" y="121"/>
                  <a:pt x="60" y="121"/>
                </a:cubicBezTo>
                <a:cubicBezTo>
                  <a:pt x="90" y="121"/>
                  <a:pt x="120" y="91"/>
                  <a:pt x="120" y="61"/>
                </a:cubicBezTo>
                <a:cubicBezTo>
                  <a:pt x="120" y="31"/>
                  <a:pt x="90" y="0"/>
                  <a:pt x="60" y="0"/>
                </a:cubicBezTo>
                <a:lnTo>
                  <a:pt x="60" y="7"/>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45" name="Freeform 1379"/>
          <p:cNvSpPr>
            <a:spLocks noChangeArrowheads="1"/>
          </p:cNvSpPr>
          <p:nvPr/>
        </p:nvSpPr>
        <p:spPr bwMode="auto">
          <a:xfrm>
            <a:off x="5263763" y="5069841"/>
            <a:ext cx="145562" cy="145573"/>
          </a:xfrm>
          <a:custGeom>
            <a:avLst/>
            <a:gdLst>
              <a:gd name="T0" fmla="*/ 61 w 116"/>
              <a:gd name="T1" fmla="*/ 114 h 115"/>
              <a:gd name="T2" fmla="*/ 61 w 116"/>
              <a:gd name="T3" fmla="*/ 114 h 115"/>
              <a:gd name="T4" fmla="*/ 0 w 116"/>
              <a:gd name="T5" fmla="*/ 54 h 115"/>
              <a:gd name="T6" fmla="*/ 61 w 116"/>
              <a:gd name="T7" fmla="*/ 0 h 115"/>
              <a:gd name="T8" fmla="*/ 115 w 116"/>
              <a:gd name="T9" fmla="*/ 54 h 115"/>
              <a:gd name="T10" fmla="*/ 61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61" y="114"/>
                </a:moveTo>
                <a:lnTo>
                  <a:pt x="61" y="114"/>
                </a:lnTo>
                <a:cubicBezTo>
                  <a:pt x="24" y="114"/>
                  <a:pt x="0" y="84"/>
                  <a:pt x="0" y="54"/>
                </a:cubicBezTo>
                <a:cubicBezTo>
                  <a:pt x="0" y="24"/>
                  <a:pt x="24" y="0"/>
                  <a:pt x="61" y="0"/>
                </a:cubicBezTo>
                <a:cubicBezTo>
                  <a:pt x="91" y="0"/>
                  <a:pt x="115" y="24"/>
                  <a:pt x="115" y="54"/>
                </a:cubicBezTo>
                <a:cubicBezTo>
                  <a:pt x="115" y="84"/>
                  <a:pt x="91" y="114"/>
                  <a:pt x="61" y="11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46" name="Freeform 1380"/>
          <p:cNvSpPr>
            <a:spLocks noChangeArrowheads="1"/>
          </p:cNvSpPr>
          <p:nvPr/>
        </p:nvSpPr>
        <p:spPr bwMode="auto">
          <a:xfrm>
            <a:off x="5263763" y="5069841"/>
            <a:ext cx="145562" cy="145573"/>
          </a:xfrm>
          <a:custGeom>
            <a:avLst/>
            <a:gdLst>
              <a:gd name="T0" fmla="*/ 61 w 116"/>
              <a:gd name="T1" fmla="*/ 0 h 115"/>
              <a:gd name="T2" fmla="*/ 61 w 116"/>
              <a:gd name="T3" fmla="*/ 0 h 115"/>
              <a:gd name="T4" fmla="*/ 115 w 116"/>
              <a:gd name="T5" fmla="*/ 54 h 115"/>
              <a:gd name="T6" fmla="*/ 61 w 116"/>
              <a:gd name="T7" fmla="*/ 114 h 115"/>
              <a:gd name="T8" fmla="*/ 0 w 116"/>
              <a:gd name="T9" fmla="*/ 54 h 115"/>
              <a:gd name="T10" fmla="*/ 61 w 116"/>
              <a:gd name="T11" fmla="*/ 0 h 115"/>
              <a:gd name="T12" fmla="*/ 61 w 116"/>
              <a:gd name="T13" fmla="*/ 0 h 115"/>
              <a:gd name="T14" fmla="*/ 61 w 116"/>
              <a:gd name="T15" fmla="*/ 0 h 115"/>
              <a:gd name="T16" fmla="*/ 0 w 116"/>
              <a:gd name="T17" fmla="*/ 54 h 115"/>
              <a:gd name="T18" fmla="*/ 61 w 116"/>
              <a:gd name="T19" fmla="*/ 114 h 115"/>
              <a:gd name="T20" fmla="*/ 115 w 116"/>
              <a:gd name="T21" fmla="*/ 54 h 115"/>
              <a:gd name="T22" fmla="*/ 61 w 116"/>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5">
                <a:moveTo>
                  <a:pt x="61" y="0"/>
                </a:moveTo>
                <a:lnTo>
                  <a:pt x="61" y="0"/>
                </a:lnTo>
                <a:cubicBezTo>
                  <a:pt x="91" y="0"/>
                  <a:pt x="115" y="24"/>
                  <a:pt x="115" y="54"/>
                </a:cubicBezTo>
                <a:cubicBezTo>
                  <a:pt x="115" y="84"/>
                  <a:pt x="91" y="114"/>
                  <a:pt x="61" y="114"/>
                </a:cubicBezTo>
                <a:cubicBezTo>
                  <a:pt x="24" y="114"/>
                  <a:pt x="0" y="84"/>
                  <a:pt x="0" y="54"/>
                </a:cubicBezTo>
                <a:cubicBezTo>
                  <a:pt x="0" y="24"/>
                  <a:pt x="24" y="0"/>
                  <a:pt x="61" y="0"/>
                </a:cubicBezTo>
                <a:lnTo>
                  <a:pt x="61" y="0"/>
                </a:lnTo>
                <a:lnTo>
                  <a:pt x="61" y="0"/>
                </a:lnTo>
                <a:cubicBezTo>
                  <a:pt x="24" y="0"/>
                  <a:pt x="0" y="24"/>
                  <a:pt x="0" y="54"/>
                </a:cubicBezTo>
                <a:cubicBezTo>
                  <a:pt x="0" y="90"/>
                  <a:pt x="24" y="114"/>
                  <a:pt x="61" y="114"/>
                </a:cubicBezTo>
                <a:cubicBezTo>
                  <a:pt x="91" y="114"/>
                  <a:pt x="115" y="90"/>
                  <a:pt x="115" y="54"/>
                </a:cubicBezTo>
                <a:cubicBezTo>
                  <a:pt x="115" y="24"/>
                  <a:pt x="91" y="0"/>
                  <a:pt x="6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47" name="Freeform 1381"/>
          <p:cNvSpPr>
            <a:spLocks noChangeArrowheads="1"/>
          </p:cNvSpPr>
          <p:nvPr/>
        </p:nvSpPr>
        <p:spPr bwMode="auto">
          <a:xfrm>
            <a:off x="4838271" y="4291588"/>
            <a:ext cx="145562" cy="145573"/>
          </a:xfrm>
          <a:custGeom>
            <a:avLst/>
            <a:gdLst>
              <a:gd name="T0" fmla="*/ 55 w 116"/>
              <a:gd name="T1" fmla="*/ 115 h 116"/>
              <a:gd name="T2" fmla="*/ 55 w 116"/>
              <a:gd name="T3" fmla="*/ 115 h 116"/>
              <a:gd name="T4" fmla="*/ 0 w 116"/>
              <a:gd name="T5" fmla="*/ 61 h 116"/>
              <a:gd name="T6" fmla="*/ 55 w 116"/>
              <a:gd name="T7" fmla="*/ 0 h 116"/>
              <a:gd name="T8" fmla="*/ 55 w 116"/>
              <a:gd name="T9" fmla="*/ 0 h 116"/>
              <a:gd name="T10" fmla="*/ 115 w 116"/>
              <a:gd name="T11" fmla="*/ 55 h 116"/>
              <a:gd name="T12" fmla="*/ 61 w 116"/>
              <a:gd name="T13" fmla="*/ 115 h 116"/>
              <a:gd name="T14" fmla="*/ 55 w 116"/>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116">
                <a:moveTo>
                  <a:pt x="55" y="115"/>
                </a:moveTo>
                <a:lnTo>
                  <a:pt x="55" y="115"/>
                </a:lnTo>
                <a:cubicBezTo>
                  <a:pt x="25" y="115"/>
                  <a:pt x="0" y="91"/>
                  <a:pt x="0" y="61"/>
                </a:cubicBezTo>
                <a:cubicBezTo>
                  <a:pt x="0" y="30"/>
                  <a:pt x="25" y="6"/>
                  <a:pt x="55" y="0"/>
                </a:cubicBezTo>
                <a:lnTo>
                  <a:pt x="55" y="0"/>
                </a:lnTo>
                <a:cubicBezTo>
                  <a:pt x="85" y="0"/>
                  <a:pt x="115" y="25"/>
                  <a:pt x="115" y="55"/>
                </a:cubicBezTo>
                <a:cubicBezTo>
                  <a:pt x="115" y="85"/>
                  <a:pt x="91" y="115"/>
                  <a:pt x="61" y="115"/>
                </a:cubicBezTo>
                <a:cubicBezTo>
                  <a:pt x="61" y="115"/>
                  <a:pt x="61" y="115"/>
                  <a:pt x="55"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48" name="Freeform 1382"/>
          <p:cNvSpPr>
            <a:spLocks noChangeArrowheads="1"/>
          </p:cNvSpPr>
          <p:nvPr/>
        </p:nvSpPr>
        <p:spPr bwMode="auto">
          <a:xfrm>
            <a:off x="4832674" y="4291588"/>
            <a:ext cx="156760" cy="145573"/>
          </a:xfrm>
          <a:custGeom>
            <a:avLst/>
            <a:gdLst>
              <a:gd name="T0" fmla="*/ 61 w 122"/>
              <a:gd name="T1" fmla="*/ 0 h 116"/>
              <a:gd name="T2" fmla="*/ 61 w 122"/>
              <a:gd name="T3" fmla="*/ 0 h 116"/>
              <a:gd name="T4" fmla="*/ 121 w 122"/>
              <a:gd name="T5" fmla="*/ 55 h 116"/>
              <a:gd name="T6" fmla="*/ 67 w 122"/>
              <a:gd name="T7" fmla="*/ 115 h 116"/>
              <a:gd name="T8" fmla="*/ 61 w 122"/>
              <a:gd name="T9" fmla="*/ 115 h 116"/>
              <a:gd name="T10" fmla="*/ 6 w 122"/>
              <a:gd name="T11" fmla="*/ 61 h 116"/>
              <a:gd name="T12" fmla="*/ 61 w 122"/>
              <a:gd name="T13" fmla="*/ 0 h 116"/>
              <a:gd name="T14" fmla="*/ 61 w 122"/>
              <a:gd name="T15" fmla="*/ 0 h 116"/>
              <a:gd name="T16" fmla="*/ 61 w 122"/>
              <a:gd name="T17" fmla="*/ 0 h 116"/>
              <a:gd name="T18" fmla="*/ 61 w 122"/>
              <a:gd name="T19" fmla="*/ 0 h 116"/>
              <a:gd name="T20" fmla="*/ 61 w 122"/>
              <a:gd name="T21" fmla="*/ 0 h 116"/>
              <a:gd name="T22" fmla="*/ 6 w 122"/>
              <a:gd name="T23" fmla="*/ 61 h 116"/>
              <a:gd name="T24" fmla="*/ 61 w 122"/>
              <a:gd name="T25" fmla="*/ 115 h 116"/>
              <a:gd name="T26" fmla="*/ 67 w 122"/>
              <a:gd name="T27" fmla="*/ 115 h 116"/>
              <a:gd name="T28" fmla="*/ 121 w 122"/>
              <a:gd name="T29" fmla="*/ 55 h 116"/>
              <a:gd name="T30" fmla="*/ 61 w 122"/>
              <a:gd name="T3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16">
                <a:moveTo>
                  <a:pt x="61" y="0"/>
                </a:moveTo>
                <a:lnTo>
                  <a:pt x="61" y="0"/>
                </a:lnTo>
                <a:cubicBezTo>
                  <a:pt x="91" y="0"/>
                  <a:pt x="115" y="25"/>
                  <a:pt x="121" y="55"/>
                </a:cubicBezTo>
                <a:cubicBezTo>
                  <a:pt x="121" y="85"/>
                  <a:pt x="97" y="115"/>
                  <a:pt x="67" y="115"/>
                </a:cubicBezTo>
                <a:cubicBezTo>
                  <a:pt x="67" y="115"/>
                  <a:pt x="67" y="115"/>
                  <a:pt x="61" y="115"/>
                </a:cubicBezTo>
                <a:cubicBezTo>
                  <a:pt x="37" y="115"/>
                  <a:pt x="6" y="91"/>
                  <a:pt x="6" y="61"/>
                </a:cubicBezTo>
                <a:cubicBezTo>
                  <a:pt x="6" y="30"/>
                  <a:pt x="31" y="6"/>
                  <a:pt x="61" y="0"/>
                </a:cubicBezTo>
                <a:lnTo>
                  <a:pt x="61" y="0"/>
                </a:lnTo>
                <a:lnTo>
                  <a:pt x="61" y="0"/>
                </a:lnTo>
                <a:lnTo>
                  <a:pt x="61" y="0"/>
                </a:lnTo>
                <a:lnTo>
                  <a:pt x="61" y="0"/>
                </a:lnTo>
                <a:cubicBezTo>
                  <a:pt x="31" y="0"/>
                  <a:pt x="0" y="30"/>
                  <a:pt x="6" y="61"/>
                </a:cubicBezTo>
                <a:cubicBezTo>
                  <a:pt x="6" y="97"/>
                  <a:pt x="31" y="115"/>
                  <a:pt x="61" y="115"/>
                </a:cubicBezTo>
                <a:cubicBezTo>
                  <a:pt x="67" y="115"/>
                  <a:pt x="67" y="115"/>
                  <a:pt x="67" y="115"/>
                </a:cubicBezTo>
                <a:cubicBezTo>
                  <a:pt x="97" y="115"/>
                  <a:pt x="121" y="91"/>
                  <a:pt x="121" y="55"/>
                </a:cubicBezTo>
                <a:cubicBezTo>
                  <a:pt x="121" y="25"/>
                  <a:pt x="97" y="0"/>
                  <a:pt x="6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49" name="Freeform 1383"/>
          <p:cNvSpPr>
            <a:spLocks noChangeArrowheads="1"/>
          </p:cNvSpPr>
          <p:nvPr/>
        </p:nvSpPr>
        <p:spPr bwMode="auto">
          <a:xfrm>
            <a:off x="8023871" y="4946661"/>
            <a:ext cx="111972" cy="111979"/>
          </a:xfrm>
          <a:custGeom>
            <a:avLst/>
            <a:gdLst>
              <a:gd name="T0" fmla="*/ 43 w 86"/>
              <a:gd name="T1" fmla="*/ 85 h 86"/>
              <a:gd name="T2" fmla="*/ 43 w 86"/>
              <a:gd name="T3" fmla="*/ 85 h 86"/>
              <a:gd name="T4" fmla="*/ 0 w 86"/>
              <a:gd name="T5" fmla="*/ 42 h 86"/>
              <a:gd name="T6" fmla="*/ 43 w 86"/>
              <a:gd name="T7" fmla="*/ 0 h 86"/>
              <a:gd name="T8" fmla="*/ 85 w 86"/>
              <a:gd name="T9" fmla="*/ 42 h 86"/>
              <a:gd name="T10" fmla="*/ 43 w 86"/>
              <a:gd name="T11" fmla="*/ 85 h 86"/>
            </a:gdLst>
            <a:ahLst/>
            <a:cxnLst>
              <a:cxn ang="0">
                <a:pos x="T0" y="T1"/>
              </a:cxn>
              <a:cxn ang="0">
                <a:pos x="T2" y="T3"/>
              </a:cxn>
              <a:cxn ang="0">
                <a:pos x="T4" y="T5"/>
              </a:cxn>
              <a:cxn ang="0">
                <a:pos x="T6" y="T7"/>
              </a:cxn>
              <a:cxn ang="0">
                <a:pos x="T8" y="T9"/>
              </a:cxn>
              <a:cxn ang="0">
                <a:pos x="T10" y="T11"/>
              </a:cxn>
            </a:cxnLst>
            <a:rect l="0" t="0" r="r" b="b"/>
            <a:pathLst>
              <a:path w="86" h="86">
                <a:moveTo>
                  <a:pt x="43" y="85"/>
                </a:moveTo>
                <a:lnTo>
                  <a:pt x="43" y="85"/>
                </a:lnTo>
                <a:cubicBezTo>
                  <a:pt x="18" y="85"/>
                  <a:pt x="0" y="67"/>
                  <a:pt x="0" y="42"/>
                </a:cubicBezTo>
                <a:cubicBezTo>
                  <a:pt x="0" y="18"/>
                  <a:pt x="18" y="0"/>
                  <a:pt x="43" y="0"/>
                </a:cubicBezTo>
                <a:cubicBezTo>
                  <a:pt x="67" y="0"/>
                  <a:pt x="85" y="18"/>
                  <a:pt x="85" y="42"/>
                </a:cubicBezTo>
                <a:cubicBezTo>
                  <a:pt x="85" y="67"/>
                  <a:pt x="67" y="85"/>
                  <a:pt x="43"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50" name="Freeform 1384"/>
          <p:cNvSpPr>
            <a:spLocks noChangeArrowheads="1"/>
          </p:cNvSpPr>
          <p:nvPr/>
        </p:nvSpPr>
        <p:spPr bwMode="auto">
          <a:xfrm>
            <a:off x="8023871" y="4946661"/>
            <a:ext cx="111972" cy="111979"/>
          </a:xfrm>
          <a:custGeom>
            <a:avLst/>
            <a:gdLst>
              <a:gd name="T0" fmla="*/ 43 w 86"/>
              <a:gd name="T1" fmla="*/ 0 h 86"/>
              <a:gd name="T2" fmla="*/ 43 w 86"/>
              <a:gd name="T3" fmla="*/ 0 h 86"/>
              <a:gd name="T4" fmla="*/ 85 w 86"/>
              <a:gd name="T5" fmla="*/ 42 h 86"/>
              <a:gd name="T6" fmla="*/ 43 w 86"/>
              <a:gd name="T7" fmla="*/ 85 h 86"/>
              <a:gd name="T8" fmla="*/ 0 w 86"/>
              <a:gd name="T9" fmla="*/ 42 h 86"/>
              <a:gd name="T10" fmla="*/ 43 w 86"/>
              <a:gd name="T11" fmla="*/ 0 h 86"/>
              <a:gd name="T12" fmla="*/ 43 w 86"/>
              <a:gd name="T13" fmla="*/ 0 h 86"/>
              <a:gd name="T14" fmla="*/ 43 w 86"/>
              <a:gd name="T15" fmla="*/ 0 h 86"/>
              <a:gd name="T16" fmla="*/ 0 w 86"/>
              <a:gd name="T17" fmla="*/ 42 h 86"/>
              <a:gd name="T18" fmla="*/ 43 w 86"/>
              <a:gd name="T19" fmla="*/ 85 h 86"/>
              <a:gd name="T20" fmla="*/ 85 w 86"/>
              <a:gd name="T21" fmla="*/ 42 h 86"/>
              <a:gd name="T22" fmla="*/ 43 w 86"/>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6">
                <a:moveTo>
                  <a:pt x="43" y="0"/>
                </a:moveTo>
                <a:lnTo>
                  <a:pt x="43" y="0"/>
                </a:lnTo>
                <a:cubicBezTo>
                  <a:pt x="67" y="0"/>
                  <a:pt x="85" y="18"/>
                  <a:pt x="85" y="42"/>
                </a:cubicBezTo>
                <a:cubicBezTo>
                  <a:pt x="85" y="67"/>
                  <a:pt x="67" y="85"/>
                  <a:pt x="43" y="85"/>
                </a:cubicBezTo>
                <a:cubicBezTo>
                  <a:pt x="18" y="85"/>
                  <a:pt x="0" y="67"/>
                  <a:pt x="0" y="42"/>
                </a:cubicBezTo>
                <a:cubicBezTo>
                  <a:pt x="0" y="18"/>
                  <a:pt x="18" y="0"/>
                  <a:pt x="43" y="0"/>
                </a:cubicBezTo>
                <a:lnTo>
                  <a:pt x="43" y="0"/>
                </a:lnTo>
                <a:lnTo>
                  <a:pt x="43" y="0"/>
                </a:lnTo>
                <a:cubicBezTo>
                  <a:pt x="18" y="0"/>
                  <a:pt x="0" y="18"/>
                  <a:pt x="0" y="42"/>
                </a:cubicBezTo>
                <a:cubicBezTo>
                  <a:pt x="0" y="67"/>
                  <a:pt x="18" y="85"/>
                  <a:pt x="43" y="85"/>
                </a:cubicBezTo>
                <a:cubicBezTo>
                  <a:pt x="67" y="85"/>
                  <a:pt x="85" y="67"/>
                  <a:pt x="85" y="42"/>
                </a:cubicBezTo>
                <a:cubicBezTo>
                  <a:pt x="85" y="18"/>
                  <a:pt x="67" y="0"/>
                  <a:pt x="4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51" name="Freeform 1385"/>
          <p:cNvSpPr>
            <a:spLocks noChangeArrowheads="1"/>
          </p:cNvSpPr>
          <p:nvPr/>
        </p:nvSpPr>
        <p:spPr bwMode="auto">
          <a:xfrm>
            <a:off x="3472213" y="6900702"/>
            <a:ext cx="106375" cy="100781"/>
          </a:xfrm>
          <a:custGeom>
            <a:avLst/>
            <a:gdLst>
              <a:gd name="T0" fmla="*/ 42 w 85"/>
              <a:gd name="T1" fmla="*/ 78 h 79"/>
              <a:gd name="T2" fmla="*/ 42 w 85"/>
              <a:gd name="T3" fmla="*/ 78 h 79"/>
              <a:gd name="T4" fmla="*/ 0 w 85"/>
              <a:gd name="T5" fmla="*/ 36 h 79"/>
              <a:gd name="T6" fmla="*/ 42 w 85"/>
              <a:gd name="T7" fmla="*/ 0 h 79"/>
              <a:gd name="T8" fmla="*/ 84 w 85"/>
              <a:gd name="T9" fmla="*/ 36 h 79"/>
              <a:gd name="T10" fmla="*/ 42 w 85"/>
              <a:gd name="T11" fmla="*/ 78 h 79"/>
            </a:gdLst>
            <a:ahLst/>
            <a:cxnLst>
              <a:cxn ang="0">
                <a:pos x="T0" y="T1"/>
              </a:cxn>
              <a:cxn ang="0">
                <a:pos x="T2" y="T3"/>
              </a:cxn>
              <a:cxn ang="0">
                <a:pos x="T4" y="T5"/>
              </a:cxn>
              <a:cxn ang="0">
                <a:pos x="T6" y="T7"/>
              </a:cxn>
              <a:cxn ang="0">
                <a:pos x="T8" y="T9"/>
              </a:cxn>
              <a:cxn ang="0">
                <a:pos x="T10" y="T11"/>
              </a:cxn>
            </a:cxnLst>
            <a:rect l="0" t="0" r="r" b="b"/>
            <a:pathLst>
              <a:path w="85" h="79">
                <a:moveTo>
                  <a:pt x="42" y="78"/>
                </a:moveTo>
                <a:lnTo>
                  <a:pt x="42" y="78"/>
                </a:lnTo>
                <a:cubicBezTo>
                  <a:pt x="18" y="78"/>
                  <a:pt x="0" y="60"/>
                  <a:pt x="0" y="36"/>
                </a:cubicBezTo>
                <a:cubicBezTo>
                  <a:pt x="0" y="18"/>
                  <a:pt x="18" y="0"/>
                  <a:pt x="42" y="0"/>
                </a:cubicBezTo>
                <a:cubicBezTo>
                  <a:pt x="66" y="0"/>
                  <a:pt x="84" y="18"/>
                  <a:pt x="84" y="36"/>
                </a:cubicBezTo>
                <a:cubicBezTo>
                  <a:pt x="84" y="60"/>
                  <a:pt x="66" y="78"/>
                  <a:pt x="42" y="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52" name="Freeform 1386"/>
          <p:cNvSpPr>
            <a:spLocks noChangeArrowheads="1"/>
          </p:cNvSpPr>
          <p:nvPr/>
        </p:nvSpPr>
        <p:spPr bwMode="auto">
          <a:xfrm>
            <a:off x="3472213" y="6889501"/>
            <a:ext cx="106375" cy="106378"/>
          </a:xfrm>
          <a:custGeom>
            <a:avLst/>
            <a:gdLst>
              <a:gd name="T0" fmla="*/ 42 w 85"/>
              <a:gd name="T1" fmla="*/ 6 h 85"/>
              <a:gd name="T2" fmla="*/ 42 w 85"/>
              <a:gd name="T3" fmla="*/ 6 h 85"/>
              <a:gd name="T4" fmla="*/ 78 w 85"/>
              <a:gd name="T5" fmla="*/ 42 h 85"/>
              <a:gd name="T6" fmla="*/ 42 w 85"/>
              <a:gd name="T7" fmla="*/ 84 h 85"/>
              <a:gd name="T8" fmla="*/ 0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0" y="6"/>
                  <a:pt x="78" y="24"/>
                  <a:pt x="78" y="42"/>
                </a:cubicBezTo>
                <a:cubicBezTo>
                  <a:pt x="78" y="66"/>
                  <a:pt x="60" y="84"/>
                  <a:pt x="42" y="84"/>
                </a:cubicBezTo>
                <a:cubicBezTo>
                  <a:pt x="18" y="84"/>
                  <a:pt x="0" y="66"/>
                  <a:pt x="0" y="42"/>
                </a:cubicBezTo>
                <a:cubicBezTo>
                  <a:pt x="0" y="24"/>
                  <a:pt x="18" y="6"/>
                  <a:pt x="42" y="6"/>
                </a:cubicBezTo>
                <a:lnTo>
                  <a:pt x="42" y="0"/>
                </a:lnTo>
                <a:lnTo>
                  <a:pt x="42" y="0"/>
                </a:lnTo>
                <a:cubicBezTo>
                  <a:pt x="18" y="0"/>
                  <a:pt x="0" y="24"/>
                  <a:pt x="0" y="42"/>
                </a:cubicBezTo>
                <a:cubicBezTo>
                  <a:pt x="0" y="66"/>
                  <a:pt x="18" y="84"/>
                  <a:pt x="42" y="84"/>
                </a:cubicBezTo>
                <a:cubicBezTo>
                  <a:pt x="66" y="84"/>
                  <a:pt x="84" y="66"/>
                  <a:pt x="84" y="42"/>
                </a:cubicBezTo>
                <a:cubicBezTo>
                  <a:pt x="84" y="24"/>
                  <a:pt x="66"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53" name="Freeform 1387"/>
          <p:cNvSpPr>
            <a:spLocks noChangeArrowheads="1"/>
          </p:cNvSpPr>
          <p:nvPr/>
        </p:nvSpPr>
        <p:spPr bwMode="auto">
          <a:xfrm>
            <a:off x="4026477" y="7152653"/>
            <a:ext cx="106371" cy="106382"/>
          </a:xfrm>
          <a:custGeom>
            <a:avLst/>
            <a:gdLst>
              <a:gd name="T0" fmla="*/ 42 w 85"/>
              <a:gd name="T1" fmla="*/ 84 h 85"/>
              <a:gd name="T2" fmla="*/ 42 w 85"/>
              <a:gd name="T3" fmla="*/ 84 h 85"/>
              <a:gd name="T4" fmla="*/ 0 w 85"/>
              <a:gd name="T5" fmla="*/ 42 h 85"/>
              <a:gd name="T6" fmla="*/ 42 w 85"/>
              <a:gd name="T7" fmla="*/ 0 h 85"/>
              <a:gd name="T8" fmla="*/ 84 w 85"/>
              <a:gd name="T9" fmla="*/ 42 h 85"/>
              <a:gd name="T10" fmla="*/ 42 w 85"/>
              <a:gd name="T11" fmla="*/ 84 h 85"/>
            </a:gdLst>
            <a:ahLst/>
            <a:cxnLst>
              <a:cxn ang="0">
                <a:pos x="T0" y="T1"/>
              </a:cxn>
              <a:cxn ang="0">
                <a:pos x="T2" y="T3"/>
              </a:cxn>
              <a:cxn ang="0">
                <a:pos x="T4" y="T5"/>
              </a:cxn>
              <a:cxn ang="0">
                <a:pos x="T6" y="T7"/>
              </a:cxn>
              <a:cxn ang="0">
                <a:pos x="T8" y="T9"/>
              </a:cxn>
              <a:cxn ang="0">
                <a:pos x="T10" y="T11"/>
              </a:cxn>
            </a:cxnLst>
            <a:rect l="0" t="0" r="r" b="b"/>
            <a:pathLst>
              <a:path w="85" h="85">
                <a:moveTo>
                  <a:pt x="42" y="84"/>
                </a:moveTo>
                <a:lnTo>
                  <a:pt x="42" y="84"/>
                </a:lnTo>
                <a:cubicBezTo>
                  <a:pt x="18" y="84"/>
                  <a:pt x="0" y="66"/>
                  <a:pt x="0" y="42"/>
                </a:cubicBezTo>
                <a:cubicBezTo>
                  <a:pt x="0" y="18"/>
                  <a:pt x="18" y="0"/>
                  <a:pt x="42" y="0"/>
                </a:cubicBezTo>
                <a:cubicBezTo>
                  <a:pt x="60" y="0"/>
                  <a:pt x="84" y="18"/>
                  <a:pt x="84" y="42"/>
                </a:cubicBezTo>
                <a:cubicBezTo>
                  <a:pt x="84" y="66"/>
                  <a:pt x="60" y="84"/>
                  <a:pt x="42"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54" name="Freeform 1388"/>
          <p:cNvSpPr>
            <a:spLocks noChangeArrowheads="1"/>
          </p:cNvSpPr>
          <p:nvPr/>
        </p:nvSpPr>
        <p:spPr bwMode="auto">
          <a:xfrm>
            <a:off x="4026477" y="7152653"/>
            <a:ext cx="106371" cy="106382"/>
          </a:xfrm>
          <a:custGeom>
            <a:avLst/>
            <a:gdLst>
              <a:gd name="T0" fmla="*/ 42 w 85"/>
              <a:gd name="T1" fmla="*/ 0 h 85"/>
              <a:gd name="T2" fmla="*/ 42 w 85"/>
              <a:gd name="T3" fmla="*/ 0 h 85"/>
              <a:gd name="T4" fmla="*/ 78 w 85"/>
              <a:gd name="T5" fmla="*/ 42 h 85"/>
              <a:gd name="T6" fmla="*/ 42 w 85"/>
              <a:gd name="T7" fmla="*/ 84 h 85"/>
              <a:gd name="T8" fmla="*/ 0 w 85"/>
              <a:gd name="T9" fmla="*/ 42 h 85"/>
              <a:gd name="T10" fmla="*/ 42 w 85"/>
              <a:gd name="T11" fmla="*/ 0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5">
                <a:moveTo>
                  <a:pt x="42" y="0"/>
                </a:moveTo>
                <a:lnTo>
                  <a:pt x="42" y="0"/>
                </a:lnTo>
                <a:cubicBezTo>
                  <a:pt x="60" y="0"/>
                  <a:pt x="78" y="18"/>
                  <a:pt x="78" y="42"/>
                </a:cubicBezTo>
                <a:cubicBezTo>
                  <a:pt x="78" y="66"/>
                  <a:pt x="60" y="84"/>
                  <a:pt x="42" y="84"/>
                </a:cubicBezTo>
                <a:cubicBezTo>
                  <a:pt x="18" y="84"/>
                  <a:pt x="0" y="66"/>
                  <a:pt x="0" y="42"/>
                </a:cubicBezTo>
                <a:cubicBezTo>
                  <a:pt x="0" y="18"/>
                  <a:pt x="18" y="0"/>
                  <a:pt x="42" y="0"/>
                </a:cubicBezTo>
                <a:lnTo>
                  <a:pt x="42" y="0"/>
                </a:lnTo>
                <a:lnTo>
                  <a:pt x="42" y="0"/>
                </a:lnTo>
                <a:cubicBezTo>
                  <a:pt x="18" y="0"/>
                  <a:pt x="0" y="18"/>
                  <a:pt x="0" y="42"/>
                </a:cubicBezTo>
                <a:cubicBezTo>
                  <a:pt x="0" y="66"/>
                  <a:pt x="18" y="84"/>
                  <a:pt x="42" y="84"/>
                </a:cubicBezTo>
                <a:cubicBezTo>
                  <a:pt x="66" y="84"/>
                  <a:pt x="84" y="66"/>
                  <a:pt x="84" y="42"/>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55" name="Freeform 1389"/>
          <p:cNvSpPr>
            <a:spLocks noChangeArrowheads="1"/>
          </p:cNvSpPr>
          <p:nvPr/>
        </p:nvSpPr>
        <p:spPr bwMode="auto">
          <a:xfrm>
            <a:off x="3707355" y="6945490"/>
            <a:ext cx="100774" cy="106378"/>
          </a:xfrm>
          <a:custGeom>
            <a:avLst/>
            <a:gdLst>
              <a:gd name="T0" fmla="*/ 42 w 79"/>
              <a:gd name="T1" fmla="*/ 84 h 85"/>
              <a:gd name="T2" fmla="*/ 42 w 79"/>
              <a:gd name="T3" fmla="*/ 84 h 85"/>
              <a:gd name="T4" fmla="*/ 0 w 79"/>
              <a:gd name="T5" fmla="*/ 42 h 85"/>
              <a:gd name="T6" fmla="*/ 42 w 79"/>
              <a:gd name="T7" fmla="*/ 0 h 85"/>
              <a:gd name="T8" fmla="*/ 78 w 79"/>
              <a:gd name="T9" fmla="*/ 42 h 85"/>
              <a:gd name="T10" fmla="*/ 42 w 79"/>
              <a:gd name="T11" fmla="*/ 84 h 85"/>
            </a:gdLst>
            <a:ahLst/>
            <a:cxnLst>
              <a:cxn ang="0">
                <a:pos x="T0" y="T1"/>
              </a:cxn>
              <a:cxn ang="0">
                <a:pos x="T2" y="T3"/>
              </a:cxn>
              <a:cxn ang="0">
                <a:pos x="T4" y="T5"/>
              </a:cxn>
              <a:cxn ang="0">
                <a:pos x="T6" y="T7"/>
              </a:cxn>
              <a:cxn ang="0">
                <a:pos x="T8" y="T9"/>
              </a:cxn>
              <a:cxn ang="0">
                <a:pos x="T10" y="T11"/>
              </a:cxn>
            </a:cxnLst>
            <a:rect l="0" t="0" r="r" b="b"/>
            <a:pathLst>
              <a:path w="79" h="85">
                <a:moveTo>
                  <a:pt x="42" y="84"/>
                </a:moveTo>
                <a:lnTo>
                  <a:pt x="42" y="84"/>
                </a:lnTo>
                <a:cubicBezTo>
                  <a:pt x="18" y="84"/>
                  <a:pt x="0" y="66"/>
                  <a:pt x="0" y="42"/>
                </a:cubicBezTo>
                <a:cubicBezTo>
                  <a:pt x="0" y="24"/>
                  <a:pt x="18" y="0"/>
                  <a:pt x="42" y="0"/>
                </a:cubicBezTo>
                <a:cubicBezTo>
                  <a:pt x="60" y="0"/>
                  <a:pt x="78" y="24"/>
                  <a:pt x="78" y="42"/>
                </a:cubicBezTo>
                <a:cubicBezTo>
                  <a:pt x="78" y="66"/>
                  <a:pt x="60" y="84"/>
                  <a:pt x="42"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56" name="Freeform 1390"/>
          <p:cNvSpPr>
            <a:spLocks noChangeArrowheads="1"/>
          </p:cNvSpPr>
          <p:nvPr/>
        </p:nvSpPr>
        <p:spPr bwMode="auto">
          <a:xfrm>
            <a:off x="3707355" y="6945490"/>
            <a:ext cx="106375" cy="106378"/>
          </a:xfrm>
          <a:custGeom>
            <a:avLst/>
            <a:gdLst>
              <a:gd name="T0" fmla="*/ 42 w 85"/>
              <a:gd name="T1" fmla="*/ 6 h 85"/>
              <a:gd name="T2" fmla="*/ 42 w 85"/>
              <a:gd name="T3" fmla="*/ 6 h 85"/>
              <a:gd name="T4" fmla="*/ 78 w 85"/>
              <a:gd name="T5" fmla="*/ 42 h 85"/>
              <a:gd name="T6" fmla="*/ 42 w 85"/>
              <a:gd name="T7" fmla="*/ 84 h 85"/>
              <a:gd name="T8" fmla="*/ 0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0" y="6"/>
                  <a:pt x="78" y="24"/>
                  <a:pt x="78" y="42"/>
                </a:cubicBezTo>
                <a:cubicBezTo>
                  <a:pt x="78" y="66"/>
                  <a:pt x="60" y="84"/>
                  <a:pt x="42" y="84"/>
                </a:cubicBezTo>
                <a:cubicBezTo>
                  <a:pt x="18" y="84"/>
                  <a:pt x="0" y="66"/>
                  <a:pt x="0" y="42"/>
                </a:cubicBezTo>
                <a:cubicBezTo>
                  <a:pt x="0" y="24"/>
                  <a:pt x="18" y="6"/>
                  <a:pt x="42" y="6"/>
                </a:cubicBezTo>
                <a:lnTo>
                  <a:pt x="42" y="0"/>
                </a:lnTo>
                <a:lnTo>
                  <a:pt x="42" y="0"/>
                </a:lnTo>
                <a:cubicBezTo>
                  <a:pt x="18" y="0"/>
                  <a:pt x="0" y="18"/>
                  <a:pt x="0" y="42"/>
                </a:cubicBezTo>
                <a:cubicBezTo>
                  <a:pt x="0" y="66"/>
                  <a:pt x="18" y="84"/>
                  <a:pt x="42" y="84"/>
                </a:cubicBezTo>
                <a:cubicBezTo>
                  <a:pt x="60" y="84"/>
                  <a:pt x="84" y="66"/>
                  <a:pt x="84" y="42"/>
                </a:cubicBezTo>
                <a:cubicBezTo>
                  <a:pt x="84" y="18"/>
                  <a:pt x="60"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57" name="Freeform 1391"/>
          <p:cNvSpPr>
            <a:spLocks noChangeArrowheads="1"/>
          </p:cNvSpPr>
          <p:nvPr/>
        </p:nvSpPr>
        <p:spPr bwMode="auto">
          <a:xfrm>
            <a:off x="7111296" y="3675699"/>
            <a:ext cx="111972" cy="106378"/>
          </a:xfrm>
          <a:custGeom>
            <a:avLst/>
            <a:gdLst>
              <a:gd name="T0" fmla="*/ 43 w 86"/>
              <a:gd name="T1" fmla="*/ 84 h 85"/>
              <a:gd name="T2" fmla="*/ 43 w 86"/>
              <a:gd name="T3" fmla="*/ 84 h 85"/>
              <a:gd name="T4" fmla="*/ 0 w 86"/>
              <a:gd name="T5" fmla="*/ 42 h 85"/>
              <a:gd name="T6" fmla="*/ 43 w 86"/>
              <a:gd name="T7" fmla="*/ 0 h 85"/>
              <a:gd name="T8" fmla="*/ 85 w 86"/>
              <a:gd name="T9" fmla="*/ 42 h 85"/>
              <a:gd name="T10" fmla="*/ 43 w 86"/>
              <a:gd name="T11" fmla="*/ 84 h 85"/>
            </a:gdLst>
            <a:ahLst/>
            <a:cxnLst>
              <a:cxn ang="0">
                <a:pos x="T0" y="T1"/>
              </a:cxn>
              <a:cxn ang="0">
                <a:pos x="T2" y="T3"/>
              </a:cxn>
              <a:cxn ang="0">
                <a:pos x="T4" y="T5"/>
              </a:cxn>
              <a:cxn ang="0">
                <a:pos x="T6" y="T7"/>
              </a:cxn>
              <a:cxn ang="0">
                <a:pos x="T8" y="T9"/>
              </a:cxn>
              <a:cxn ang="0">
                <a:pos x="T10" y="T11"/>
              </a:cxn>
            </a:cxnLst>
            <a:rect l="0" t="0" r="r" b="b"/>
            <a:pathLst>
              <a:path w="86" h="85">
                <a:moveTo>
                  <a:pt x="43" y="84"/>
                </a:moveTo>
                <a:lnTo>
                  <a:pt x="43" y="84"/>
                </a:lnTo>
                <a:cubicBezTo>
                  <a:pt x="18" y="84"/>
                  <a:pt x="0" y="60"/>
                  <a:pt x="0" y="42"/>
                </a:cubicBezTo>
                <a:cubicBezTo>
                  <a:pt x="0" y="18"/>
                  <a:pt x="18" y="0"/>
                  <a:pt x="43" y="0"/>
                </a:cubicBezTo>
                <a:cubicBezTo>
                  <a:pt x="67" y="0"/>
                  <a:pt x="85" y="18"/>
                  <a:pt x="85" y="42"/>
                </a:cubicBezTo>
                <a:cubicBezTo>
                  <a:pt x="85" y="60"/>
                  <a:pt x="67" y="84"/>
                  <a:pt x="43"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58" name="Freeform 1392"/>
          <p:cNvSpPr>
            <a:spLocks noChangeArrowheads="1"/>
          </p:cNvSpPr>
          <p:nvPr/>
        </p:nvSpPr>
        <p:spPr bwMode="auto">
          <a:xfrm>
            <a:off x="7111296" y="3675699"/>
            <a:ext cx="111972" cy="106378"/>
          </a:xfrm>
          <a:custGeom>
            <a:avLst/>
            <a:gdLst>
              <a:gd name="T0" fmla="*/ 43 w 86"/>
              <a:gd name="T1" fmla="*/ 0 h 85"/>
              <a:gd name="T2" fmla="*/ 43 w 86"/>
              <a:gd name="T3" fmla="*/ 0 h 85"/>
              <a:gd name="T4" fmla="*/ 79 w 86"/>
              <a:gd name="T5" fmla="*/ 42 h 85"/>
              <a:gd name="T6" fmla="*/ 43 w 86"/>
              <a:gd name="T7" fmla="*/ 78 h 85"/>
              <a:gd name="T8" fmla="*/ 0 w 86"/>
              <a:gd name="T9" fmla="*/ 42 h 85"/>
              <a:gd name="T10" fmla="*/ 43 w 86"/>
              <a:gd name="T11" fmla="*/ 0 h 85"/>
              <a:gd name="T12" fmla="*/ 43 w 86"/>
              <a:gd name="T13" fmla="*/ 0 h 85"/>
              <a:gd name="T14" fmla="*/ 43 w 86"/>
              <a:gd name="T15" fmla="*/ 0 h 85"/>
              <a:gd name="T16" fmla="*/ 0 w 86"/>
              <a:gd name="T17" fmla="*/ 42 h 85"/>
              <a:gd name="T18" fmla="*/ 43 w 86"/>
              <a:gd name="T19" fmla="*/ 84 h 85"/>
              <a:gd name="T20" fmla="*/ 85 w 86"/>
              <a:gd name="T21" fmla="*/ 42 h 85"/>
              <a:gd name="T22" fmla="*/ 43 w 86"/>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5">
                <a:moveTo>
                  <a:pt x="43" y="0"/>
                </a:moveTo>
                <a:lnTo>
                  <a:pt x="43" y="0"/>
                </a:lnTo>
                <a:cubicBezTo>
                  <a:pt x="61" y="0"/>
                  <a:pt x="79" y="18"/>
                  <a:pt x="79" y="42"/>
                </a:cubicBezTo>
                <a:cubicBezTo>
                  <a:pt x="79" y="60"/>
                  <a:pt x="61" y="78"/>
                  <a:pt x="43" y="78"/>
                </a:cubicBezTo>
                <a:cubicBezTo>
                  <a:pt x="18" y="78"/>
                  <a:pt x="0" y="60"/>
                  <a:pt x="0" y="42"/>
                </a:cubicBezTo>
                <a:cubicBezTo>
                  <a:pt x="0" y="18"/>
                  <a:pt x="18" y="0"/>
                  <a:pt x="43" y="0"/>
                </a:cubicBezTo>
                <a:lnTo>
                  <a:pt x="43" y="0"/>
                </a:lnTo>
                <a:lnTo>
                  <a:pt x="43" y="0"/>
                </a:lnTo>
                <a:cubicBezTo>
                  <a:pt x="18" y="0"/>
                  <a:pt x="0" y="18"/>
                  <a:pt x="0" y="42"/>
                </a:cubicBezTo>
                <a:cubicBezTo>
                  <a:pt x="0" y="66"/>
                  <a:pt x="18" y="84"/>
                  <a:pt x="43" y="84"/>
                </a:cubicBezTo>
                <a:cubicBezTo>
                  <a:pt x="67" y="84"/>
                  <a:pt x="85" y="66"/>
                  <a:pt x="85" y="42"/>
                </a:cubicBezTo>
                <a:cubicBezTo>
                  <a:pt x="85" y="18"/>
                  <a:pt x="67" y="0"/>
                  <a:pt x="4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59" name="Freeform 1393"/>
          <p:cNvSpPr>
            <a:spLocks noChangeArrowheads="1"/>
          </p:cNvSpPr>
          <p:nvPr/>
        </p:nvSpPr>
        <p:spPr bwMode="auto">
          <a:xfrm>
            <a:off x="5874013" y="4185206"/>
            <a:ext cx="100774" cy="106382"/>
          </a:xfrm>
          <a:custGeom>
            <a:avLst/>
            <a:gdLst>
              <a:gd name="T0" fmla="*/ 36 w 79"/>
              <a:gd name="T1" fmla="*/ 84 h 85"/>
              <a:gd name="T2" fmla="*/ 36 w 79"/>
              <a:gd name="T3" fmla="*/ 84 h 85"/>
              <a:gd name="T4" fmla="*/ 0 w 79"/>
              <a:gd name="T5" fmla="*/ 42 h 85"/>
              <a:gd name="T6" fmla="*/ 36 w 79"/>
              <a:gd name="T7" fmla="*/ 0 h 85"/>
              <a:gd name="T8" fmla="*/ 78 w 79"/>
              <a:gd name="T9" fmla="*/ 42 h 85"/>
              <a:gd name="T10" fmla="*/ 36 w 79"/>
              <a:gd name="T11" fmla="*/ 84 h 85"/>
            </a:gdLst>
            <a:ahLst/>
            <a:cxnLst>
              <a:cxn ang="0">
                <a:pos x="T0" y="T1"/>
              </a:cxn>
              <a:cxn ang="0">
                <a:pos x="T2" y="T3"/>
              </a:cxn>
              <a:cxn ang="0">
                <a:pos x="T4" y="T5"/>
              </a:cxn>
              <a:cxn ang="0">
                <a:pos x="T6" y="T7"/>
              </a:cxn>
              <a:cxn ang="0">
                <a:pos x="T8" y="T9"/>
              </a:cxn>
              <a:cxn ang="0">
                <a:pos x="T10" y="T11"/>
              </a:cxn>
            </a:cxnLst>
            <a:rect l="0" t="0" r="r" b="b"/>
            <a:pathLst>
              <a:path w="79" h="85">
                <a:moveTo>
                  <a:pt x="36" y="84"/>
                </a:moveTo>
                <a:lnTo>
                  <a:pt x="36" y="84"/>
                </a:lnTo>
                <a:cubicBezTo>
                  <a:pt x="18" y="84"/>
                  <a:pt x="0" y="66"/>
                  <a:pt x="0" y="42"/>
                </a:cubicBezTo>
                <a:cubicBezTo>
                  <a:pt x="0" y="18"/>
                  <a:pt x="18" y="0"/>
                  <a:pt x="36" y="0"/>
                </a:cubicBezTo>
                <a:cubicBezTo>
                  <a:pt x="60" y="0"/>
                  <a:pt x="78" y="18"/>
                  <a:pt x="78" y="42"/>
                </a:cubicBezTo>
                <a:cubicBezTo>
                  <a:pt x="78" y="66"/>
                  <a:pt x="60" y="84"/>
                  <a:pt x="36" y="8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60" name="Freeform 1394"/>
          <p:cNvSpPr>
            <a:spLocks noChangeArrowheads="1"/>
          </p:cNvSpPr>
          <p:nvPr/>
        </p:nvSpPr>
        <p:spPr bwMode="auto">
          <a:xfrm>
            <a:off x="5874013" y="4185206"/>
            <a:ext cx="100774" cy="106382"/>
          </a:xfrm>
          <a:custGeom>
            <a:avLst/>
            <a:gdLst>
              <a:gd name="T0" fmla="*/ 36 w 79"/>
              <a:gd name="T1" fmla="*/ 0 h 85"/>
              <a:gd name="T2" fmla="*/ 36 w 79"/>
              <a:gd name="T3" fmla="*/ 0 h 85"/>
              <a:gd name="T4" fmla="*/ 78 w 79"/>
              <a:gd name="T5" fmla="*/ 42 h 85"/>
              <a:gd name="T6" fmla="*/ 36 w 79"/>
              <a:gd name="T7" fmla="*/ 78 h 85"/>
              <a:gd name="T8" fmla="*/ 0 w 79"/>
              <a:gd name="T9" fmla="*/ 42 h 85"/>
              <a:gd name="T10" fmla="*/ 36 w 79"/>
              <a:gd name="T11" fmla="*/ 0 h 85"/>
              <a:gd name="T12" fmla="*/ 36 w 79"/>
              <a:gd name="T13" fmla="*/ 0 h 85"/>
              <a:gd name="T14" fmla="*/ 36 w 79"/>
              <a:gd name="T15" fmla="*/ 0 h 85"/>
              <a:gd name="T16" fmla="*/ 0 w 79"/>
              <a:gd name="T17" fmla="*/ 42 h 85"/>
              <a:gd name="T18" fmla="*/ 36 w 79"/>
              <a:gd name="T19" fmla="*/ 84 h 85"/>
              <a:gd name="T20" fmla="*/ 78 w 79"/>
              <a:gd name="T21" fmla="*/ 42 h 85"/>
              <a:gd name="T22" fmla="*/ 36 w 79"/>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85">
                <a:moveTo>
                  <a:pt x="36" y="0"/>
                </a:moveTo>
                <a:lnTo>
                  <a:pt x="36" y="0"/>
                </a:lnTo>
                <a:cubicBezTo>
                  <a:pt x="60" y="0"/>
                  <a:pt x="78" y="18"/>
                  <a:pt x="78" y="42"/>
                </a:cubicBezTo>
                <a:cubicBezTo>
                  <a:pt x="78" y="66"/>
                  <a:pt x="60" y="78"/>
                  <a:pt x="36" y="78"/>
                </a:cubicBezTo>
                <a:cubicBezTo>
                  <a:pt x="18" y="78"/>
                  <a:pt x="0" y="66"/>
                  <a:pt x="0" y="42"/>
                </a:cubicBezTo>
                <a:cubicBezTo>
                  <a:pt x="0" y="18"/>
                  <a:pt x="18" y="0"/>
                  <a:pt x="36" y="0"/>
                </a:cubicBezTo>
                <a:lnTo>
                  <a:pt x="36" y="0"/>
                </a:lnTo>
                <a:lnTo>
                  <a:pt x="36" y="0"/>
                </a:lnTo>
                <a:cubicBezTo>
                  <a:pt x="18" y="0"/>
                  <a:pt x="0" y="18"/>
                  <a:pt x="0" y="42"/>
                </a:cubicBezTo>
                <a:cubicBezTo>
                  <a:pt x="0" y="66"/>
                  <a:pt x="18" y="84"/>
                  <a:pt x="36" y="84"/>
                </a:cubicBezTo>
                <a:cubicBezTo>
                  <a:pt x="60" y="84"/>
                  <a:pt x="78" y="66"/>
                  <a:pt x="78" y="42"/>
                </a:cubicBezTo>
                <a:cubicBezTo>
                  <a:pt x="78" y="18"/>
                  <a:pt x="60" y="0"/>
                  <a:pt x="36"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61" name="Freeform 1395"/>
          <p:cNvSpPr>
            <a:spLocks noChangeArrowheads="1"/>
          </p:cNvSpPr>
          <p:nvPr/>
        </p:nvSpPr>
        <p:spPr bwMode="auto">
          <a:xfrm>
            <a:off x="6752991" y="3770883"/>
            <a:ext cx="100774" cy="100781"/>
          </a:xfrm>
          <a:custGeom>
            <a:avLst/>
            <a:gdLst>
              <a:gd name="T0" fmla="*/ 36 w 79"/>
              <a:gd name="T1" fmla="*/ 79 h 80"/>
              <a:gd name="T2" fmla="*/ 36 w 79"/>
              <a:gd name="T3" fmla="*/ 79 h 80"/>
              <a:gd name="T4" fmla="*/ 0 w 79"/>
              <a:gd name="T5" fmla="*/ 36 h 80"/>
              <a:gd name="T6" fmla="*/ 36 w 79"/>
              <a:gd name="T7" fmla="*/ 0 h 80"/>
              <a:gd name="T8" fmla="*/ 78 w 79"/>
              <a:gd name="T9" fmla="*/ 36 h 80"/>
              <a:gd name="T10" fmla="*/ 36 w 79"/>
              <a:gd name="T11" fmla="*/ 79 h 80"/>
            </a:gdLst>
            <a:ahLst/>
            <a:cxnLst>
              <a:cxn ang="0">
                <a:pos x="T0" y="T1"/>
              </a:cxn>
              <a:cxn ang="0">
                <a:pos x="T2" y="T3"/>
              </a:cxn>
              <a:cxn ang="0">
                <a:pos x="T4" y="T5"/>
              </a:cxn>
              <a:cxn ang="0">
                <a:pos x="T6" y="T7"/>
              </a:cxn>
              <a:cxn ang="0">
                <a:pos x="T8" y="T9"/>
              </a:cxn>
              <a:cxn ang="0">
                <a:pos x="T10" y="T11"/>
              </a:cxn>
            </a:cxnLst>
            <a:rect l="0" t="0" r="r" b="b"/>
            <a:pathLst>
              <a:path w="79" h="80">
                <a:moveTo>
                  <a:pt x="36" y="79"/>
                </a:moveTo>
                <a:lnTo>
                  <a:pt x="36" y="79"/>
                </a:lnTo>
                <a:cubicBezTo>
                  <a:pt x="18" y="79"/>
                  <a:pt x="0" y="61"/>
                  <a:pt x="0" y="36"/>
                </a:cubicBezTo>
                <a:cubicBezTo>
                  <a:pt x="0" y="18"/>
                  <a:pt x="18" y="0"/>
                  <a:pt x="36" y="0"/>
                </a:cubicBezTo>
                <a:cubicBezTo>
                  <a:pt x="60" y="0"/>
                  <a:pt x="78" y="18"/>
                  <a:pt x="78" y="36"/>
                </a:cubicBezTo>
                <a:cubicBezTo>
                  <a:pt x="78" y="61"/>
                  <a:pt x="60" y="79"/>
                  <a:pt x="36" y="7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62" name="Freeform 1396"/>
          <p:cNvSpPr>
            <a:spLocks noChangeArrowheads="1"/>
          </p:cNvSpPr>
          <p:nvPr/>
        </p:nvSpPr>
        <p:spPr bwMode="auto">
          <a:xfrm>
            <a:off x="6747390" y="3765282"/>
            <a:ext cx="106371" cy="111979"/>
          </a:xfrm>
          <a:custGeom>
            <a:avLst/>
            <a:gdLst>
              <a:gd name="T0" fmla="*/ 42 w 85"/>
              <a:gd name="T1" fmla="*/ 6 h 86"/>
              <a:gd name="T2" fmla="*/ 42 w 85"/>
              <a:gd name="T3" fmla="*/ 6 h 86"/>
              <a:gd name="T4" fmla="*/ 84 w 85"/>
              <a:gd name="T5" fmla="*/ 42 h 86"/>
              <a:gd name="T6" fmla="*/ 42 w 85"/>
              <a:gd name="T7" fmla="*/ 85 h 86"/>
              <a:gd name="T8" fmla="*/ 6 w 85"/>
              <a:gd name="T9" fmla="*/ 42 h 86"/>
              <a:gd name="T10" fmla="*/ 42 w 85"/>
              <a:gd name="T11" fmla="*/ 6 h 86"/>
              <a:gd name="T12" fmla="*/ 42 w 85"/>
              <a:gd name="T13" fmla="*/ 0 h 86"/>
              <a:gd name="T14" fmla="*/ 42 w 85"/>
              <a:gd name="T15" fmla="*/ 0 h 86"/>
              <a:gd name="T16" fmla="*/ 0 w 85"/>
              <a:gd name="T17" fmla="*/ 42 h 86"/>
              <a:gd name="T18" fmla="*/ 42 w 85"/>
              <a:gd name="T19" fmla="*/ 85 h 86"/>
              <a:gd name="T20" fmla="*/ 84 w 85"/>
              <a:gd name="T21" fmla="*/ 42 h 86"/>
              <a:gd name="T22" fmla="*/ 42 w 85"/>
              <a:gd name="T23" fmla="*/ 0 h 86"/>
              <a:gd name="T24" fmla="*/ 42 w 85"/>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6">
                <a:moveTo>
                  <a:pt x="42" y="6"/>
                </a:moveTo>
                <a:lnTo>
                  <a:pt x="42" y="6"/>
                </a:lnTo>
                <a:cubicBezTo>
                  <a:pt x="66" y="6"/>
                  <a:pt x="84" y="24"/>
                  <a:pt x="84" y="42"/>
                </a:cubicBezTo>
                <a:cubicBezTo>
                  <a:pt x="84" y="67"/>
                  <a:pt x="66" y="85"/>
                  <a:pt x="42" y="85"/>
                </a:cubicBezTo>
                <a:cubicBezTo>
                  <a:pt x="24" y="85"/>
                  <a:pt x="6" y="67"/>
                  <a:pt x="6" y="42"/>
                </a:cubicBezTo>
                <a:cubicBezTo>
                  <a:pt x="6" y="24"/>
                  <a:pt x="24" y="6"/>
                  <a:pt x="42" y="6"/>
                </a:cubicBezTo>
                <a:lnTo>
                  <a:pt x="42" y="0"/>
                </a:lnTo>
                <a:lnTo>
                  <a:pt x="42" y="0"/>
                </a:lnTo>
                <a:cubicBezTo>
                  <a:pt x="24" y="0"/>
                  <a:pt x="0" y="18"/>
                  <a:pt x="0" y="42"/>
                </a:cubicBezTo>
                <a:cubicBezTo>
                  <a:pt x="0" y="67"/>
                  <a:pt x="24" y="85"/>
                  <a:pt x="42" y="85"/>
                </a:cubicBezTo>
                <a:cubicBezTo>
                  <a:pt x="66" y="85"/>
                  <a:pt x="84" y="67"/>
                  <a:pt x="84" y="42"/>
                </a:cubicBezTo>
                <a:cubicBezTo>
                  <a:pt x="84" y="18"/>
                  <a:pt x="66"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63" name="Freeform 1397"/>
          <p:cNvSpPr>
            <a:spLocks noChangeArrowheads="1"/>
          </p:cNvSpPr>
          <p:nvPr/>
        </p:nvSpPr>
        <p:spPr bwMode="auto">
          <a:xfrm>
            <a:off x="5980384" y="3686900"/>
            <a:ext cx="100774" cy="100781"/>
          </a:xfrm>
          <a:custGeom>
            <a:avLst/>
            <a:gdLst>
              <a:gd name="T0" fmla="*/ 36 w 79"/>
              <a:gd name="T1" fmla="*/ 78 h 79"/>
              <a:gd name="T2" fmla="*/ 36 w 79"/>
              <a:gd name="T3" fmla="*/ 78 h 79"/>
              <a:gd name="T4" fmla="*/ 0 w 79"/>
              <a:gd name="T5" fmla="*/ 42 h 79"/>
              <a:gd name="T6" fmla="*/ 36 w 79"/>
              <a:gd name="T7" fmla="*/ 0 h 79"/>
              <a:gd name="T8" fmla="*/ 78 w 79"/>
              <a:gd name="T9" fmla="*/ 42 h 79"/>
              <a:gd name="T10" fmla="*/ 36 w 79"/>
              <a:gd name="T11" fmla="*/ 78 h 79"/>
            </a:gdLst>
            <a:ahLst/>
            <a:cxnLst>
              <a:cxn ang="0">
                <a:pos x="T0" y="T1"/>
              </a:cxn>
              <a:cxn ang="0">
                <a:pos x="T2" y="T3"/>
              </a:cxn>
              <a:cxn ang="0">
                <a:pos x="T4" y="T5"/>
              </a:cxn>
              <a:cxn ang="0">
                <a:pos x="T6" y="T7"/>
              </a:cxn>
              <a:cxn ang="0">
                <a:pos x="T8" y="T9"/>
              </a:cxn>
              <a:cxn ang="0">
                <a:pos x="T10" y="T11"/>
              </a:cxn>
            </a:cxnLst>
            <a:rect l="0" t="0" r="r" b="b"/>
            <a:pathLst>
              <a:path w="79" h="79">
                <a:moveTo>
                  <a:pt x="36" y="78"/>
                </a:moveTo>
                <a:lnTo>
                  <a:pt x="36" y="78"/>
                </a:lnTo>
                <a:cubicBezTo>
                  <a:pt x="18" y="78"/>
                  <a:pt x="0" y="60"/>
                  <a:pt x="0" y="42"/>
                </a:cubicBezTo>
                <a:cubicBezTo>
                  <a:pt x="0" y="18"/>
                  <a:pt x="18" y="0"/>
                  <a:pt x="36" y="0"/>
                </a:cubicBezTo>
                <a:cubicBezTo>
                  <a:pt x="60" y="0"/>
                  <a:pt x="78" y="18"/>
                  <a:pt x="78" y="42"/>
                </a:cubicBezTo>
                <a:cubicBezTo>
                  <a:pt x="78" y="60"/>
                  <a:pt x="60" y="78"/>
                  <a:pt x="36" y="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64" name="Freeform 1398"/>
          <p:cNvSpPr>
            <a:spLocks noChangeArrowheads="1"/>
          </p:cNvSpPr>
          <p:nvPr/>
        </p:nvSpPr>
        <p:spPr bwMode="auto">
          <a:xfrm>
            <a:off x="5974783" y="3686900"/>
            <a:ext cx="111972" cy="100781"/>
          </a:xfrm>
          <a:custGeom>
            <a:avLst/>
            <a:gdLst>
              <a:gd name="T0" fmla="*/ 43 w 86"/>
              <a:gd name="T1" fmla="*/ 0 h 79"/>
              <a:gd name="T2" fmla="*/ 43 w 86"/>
              <a:gd name="T3" fmla="*/ 0 h 79"/>
              <a:gd name="T4" fmla="*/ 85 w 86"/>
              <a:gd name="T5" fmla="*/ 42 h 79"/>
              <a:gd name="T6" fmla="*/ 43 w 86"/>
              <a:gd name="T7" fmla="*/ 78 h 79"/>
              <a:gd name="T8" fmla="*/ 7 w 86"/>
              <a:gd name="T9" fmla="*/ 42 h 79"/>
              <a:gd name="T10" fmla="*/ 43 w 86"/>
              <a:gd name="T11" fmla="*/ 0 h 79"/>
              <a:gd name="T12" fmla="*/ 43 w 86"/>
              <a:gd name="T13" fmla="*/ 0 h 79"/>
              <a:gd name="T14" fmla="*/ 43 w 86"/>
              <a:gd name="T15" fmla="*/ 0 h 79"/>
              <a:gd name="T16" fmla="*/ 0 w 86"/>
              <a:gd name="T17" fmla="*/ 42 h 79"/>
              <a:gd name="T18" fmla="*/ 43 w 86"/>
              <a:gd name="T19" fmla="*/ 78 h 79"/>
              <a:gd name="T20" fmla="*/ 85 w 86"/>
              <a:gd name="T21" fmla="*/ 42 h 79"/>
              <a:gd name="T22" fmla="*/ 43 w 86"/>
              <a:gd name="T2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79">
                <a:moveTo>
                  <a:pt x="43" y="0"/>
                </a:moveTo>
                <a:lnTo>
                  <a:pt x="43" y="0"/>
                </a:lnTo>
                <a:cubicBezTo>
                  <a:pt x="67" y="0"/>
                  <a:pt x="85" y="18"/>
                  <a:pt x="85" y="42"/>
                </a:cubicBezTo>
                <a:cubicBezTo>
                  <a:pt x="85" y="60"/>
                  <a:pt x="67" y="78"/>
                  <a:pt x="43" y="78"/>
                </a:cubicBezTo>
                <a:cubicBezTo>
                  <a:pt x="25" y="78"/>
                  <a:pt x="7" y="60"/>
                  <a:pt x="7" y="42"/>
                </a:cubicBezTo>
                <a:cubicBezTo>
                  <a:pt x="7" y="18"/>
                  <a:pt x="25" y="0"/>
                  <a:pt x="43" y="0"/>
                </a:cubicBezTo>
                <a:lnTo>
                  <a:pt x="43" y="0"/>
                </a:lnTo>
                <a:lnTo>
                  <a:pt x="43" y="0"/>
                </a:lnTo>
                <a:cubicBezTo>
                  <a:pt x="19" y="0"/>
                  <a:pt x="0" y="18"/>
                  <a:pt x="0" y="42"/>
                </a:cubicBezTo>
                <a:cubicBezTo>
                  <a:pt x="0" y="60"/>
                  <a:pt x="19" y="78"/>
                  <a:pt x="43" y="78"/>
                </a:cubicBezTo>
                <a:cubicBezTo>
                  <a:pt x="67" y="78"/>
                  <a:pt x="85" y="60"/>
                  <a:pt x="85" y="42"/>
                </a:cubicBezTo>
                <a:cubicBezTo>
                  <a:pt x="85" y="18"/>
                  <a:pt x="67" y="0"/>
                  <a:pt x="4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65" name="Freeform 1399"/>
          <p:cNvSpPr>
            <a:spLocks noChangeArrowheads="1"/>
          </p:cNvSpPr>
          <p:nvPr/>
        </p:nvSpPr>
        <p:spPr bwMode="auto">
          <a:xfrm>
            <a:off x="3494609" y="6268018"/>
            <a:ext cx="106375" cy="100781"/>
          </a:xfrm>
          <a:custGeom>
            <a:avLst/>
            <a:gdLst>
              <a:gd name="T0" fmla="*/ 42 w 85"/>
              <a:gd name="T1" fmla="*/ 78 h 79"/>
              <a:gd name="T2" fmla="*/ 42 w 85"/>
              <a:gd name="T3" fmla="*/ 78 h 79"/>
              <a:gd name="T4" fmla="*/ 0 w 85"/>
              <a:gd name="T5" fmla="*/ 36 h 79"/>
              <a:gd name="T6" fmla="*/ 42 w 85"/>
              <a:gd name="T7" fmla="*/ 0 h 79"/>
              <a:gd name="T8" fmla="*/ 84 w 85"/>
              <a:gd name="T9" fmla="*/ 36 h 79"/>
              <a:gd name="T10" fmla="*/ 42 w 85"/>
              <a:gd name="T11" fmla="*/ 78 h 79"/>
            </a:gdLst>
            <a:ahLst/>
            <a:cxnLst>
              <a:cxn ang="0">
                <a:pos x="T0" y="T1"/>
              </a:cxn>
              <a:cxn ang="0">
                <a:pos x="T2" y="T3"/>
              </a:cxn>
              <a:cxn ang="0">
                <a:pos x="T4" y="T5"/>
              </a:cxn>
              <a:cxn ang="0">
                <a:pos x="T6" y="T7"/>
              </a:cxn>
              <a:cxn ang="0">
                <a:pos x="T8" y="T9"/>
              </a:cxn>
              <a:cxn ang="0">
                <a:pos x="T10" y="T11"/>
              </a:cxn>
            </a:cxnLst>
            <a:rect l="0" t="0" r="r" b="b"/>
            <a:pathLst>
              <a:path w="85" h="79">
                <a:moveTo>
                  <a:pt x="42" y="78"/>
                </a:moveTo>
                <a:lnTo>
                  <a:pt x="42" y="78"/>
                </a:lnTo>
                <a:cubicBezTo>
                  <a:pt x="18" y="78"/>
                  <a:pt x="0" y="60"/>
                  <a:pt x="0" y="36"/>
                </a:cubicBezTo>
                <a:cubicBezTo>
                  <a:pt x="0" y="18"/>
                  <a:pt x="18" y="0"/>
                  <a:pt x="42" y="0"/>
                </a:cubicBezTo>
                <a:cubicBezTo>
                  <a:pt x="66" y="0"/>
                  <a:pt x="84" y="18"/>
                  <a:pt x="84" y="36"/>
                </a:cubicBezTo>
                <a:cubicBezTo>
                  <a:pt x="84" y="60"/>
                  <a:pt x="66" y="78"/>
                  <a:pt x="42" y="7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66" name="Freeform 1400"/>
          <p:cNvSpPr>
            <a:spLocks noChangeArrowheads="1"/>
          </p:cNvSpPr>
          <p:nvPr/>
        </p:nvSpPr>
        <p:spPr bwMode="auto">
          <a:xfrm>
            <a:off x="3494609" y="6262417"/>
            <a:ext cx="106375" cy="106378"/>
          </a:xfrm>
          <a:custGeom>
            <a:avLst/>
            <a:gdLst>
              <a:gd name="T0" fmla="*/ 42 w 85"/>
              <a:gd name="T1" fmla="*/ 6 h 85"/>
              <a:gd name="T2" fmla="*/ 42 w 85"/>
              <a:gd name="T3" fmla="*/ 6 h 85"/>
              <a:gd name="T4" fmla="*/ 84 w 85"/>
              <a:gd name="T5" fmla="*/ 42 h 85"/>
              <a:gd name="T6" fmla="*/ 42 w 85"/>
              <a:gd name="T7" fmla="*/ 84 h 85"/>
              <a:gd name="T8" fmla="*/ 6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6" y="6"/>
                  <a:pt x="84" y="24"/>
                  <a:pt x="84" y="42"/>
                </a:cubicBezTo>
                <a:cubicBezTo>
                  <a:pt x="84" y="66"/>
                  <a:pt x="66" y="84"/>
                  <a:pt x="42" y="84"/>
                </a:cubicBezTo>
                <a:cubicBezTo>
                  <a:pt x="18" y="84"/>
                  <a:pt x="6" y="66"/>
                  <a:pt x="6" y="42"/>
                </a:cubicBezTo>
                <a:cubicBezTo>
                  <a:pt x="6" y="24"/>
                  <a:pt x="18" y="6"/>
                  <a:pt x="42" y="6"/>
                </a:cubicBezTo>
                <a:lnTo>
                  <a:pt x="42" y="0"/>
                </a:lnTo>
                <a:lnTo>
                  <a:pt x="42" y="0"/>
                </a:lnTo>
                <a:cubicBezTo>
                  <a:pt x="18" y="0"/>
                  <a:pt x="0" y="24"/>
                  <a:pt x="0" y="42"/>
                </a:cubicBezTo>
                <a:cubicBezTo>
                  <a:pt x="0" y="66"/>
                  <a:pt x="18" y="84"/>
                  <a:pt x="42" y="84"/>
                </a:cubicBezTo>
                <a:cubicBezTo>
                  <a:pt x="66" y="84"/>
                  <a:pt x="84" y="66"/>
                  <a:pt x="84" y="42"/>
                </a:cubicBezTo>
                <a:cubicBezTo>
                  <a:pt x="84" y="24"/>
                  <a:pt x="66" y="0"/>
                  <a:pt x="42" y="0"/>
                </a:cubicBezTo>
                <a:lnTo>
                  <a:pt x="4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67" name="Freeform 1401"/>
          <p:cNvSpPr>
            <a:spLocks noChangeArrowheads="1"/>
          </p:cNvSpPr>
          <p:nvPr/>
        </p:nvSpPr>
        <p:spPr bwMode="auto">
          <a:xfrm>
            <a:off x="5179788" y="4974657"/>
            <a:ext cx="100774" cy="100781"/>
          </a:xfrm>
          <a:custGeom>
            <a:avLst/>
            <a:gdLst>
              <a:gd name="T0" fmla="*/ 36 w 79"/>
              <a:gd name="T1" fmla="*/ 79 h 80"/>
              <a:gd name="T2" fmla="*/ 36 w 79"/>
              <a:gd name="T3" fmla="*/ 79 h 80"/>
              <a:gd name="T4" fmla="*/ 0 w 79"/>
              <a:gd name="T5" fmla="*/ 37 h 80"/>
              <a:gd name="T6" fmla="*/ 36 w 79"/>
              <a:gd name="T7" fmla="*/ 0 h 80"/>
              <a:gd name="T8" fmla="*/ 78 w 79"/>
              <a:gd name="T9" fmla="*/ 37 h 80"/>
              <a:gd name="T10" fmla="*/ 36 w 79"/>
              <a:gd name="T11" fmla="*/ 79 h 80"/>
            </a:gdLst>
            <a:ahLst/>
            <a:cxnLst>
              <a:cxn ang="0">
                <a:pos x="T0" y="T1"/>
              </a:cxn>
              <a:cxn ang="0">
                <a:pos x="T2" y="T3"/>
              </a:cxn>
              <a:cxn ang="0">
                <a:pos x="T4" y="T5"/>
              </a:cxn>
              <a:cxn ang="0">
                <a:pos x="T6" y="T7"/>
              </a:cxn>
              <a:cxn ang="0">
                <a:pos x="T8" y="T9"/>
              </a:cxn>
              <a:cxn ang="0">
                <a:pos x="T10" y="T11"/>
              </a:cxn>
            </a:cxnLst>
            <a:rect l="0" t="0" r="r" b="b"/>
            <a:pathLst>
              <a:path w="79" h="80">
                <a:moveTo>
                  <a:pt x="36" y="79"/>
                </a:moveTo>
                <a:lnTo>
                  <a:pt x="36" y="79"/>
                </a:lnTo>
                <a:cubicBezTo>
                  <a:pt x="18" y="79"/>
                  <a:pt x="0" y="61"/>
                  <a:pt x="0" y="37"/>
                </a:cubicBezTo>
                <a:cubicBezTo>
                  <a:pt x="0" y="18"/>
                  <a:pt x="18" y="0"/>
                  <a:pt x="36" y="0"/>
                </a:cubicBezTo>
                <a:cubicBezTo>
                  <a:pt x="60" y="0"/>
                  <a:pt x="78" y="18"/>
                  <a:pt x="78" y="37"/>
                </a:cubicBezTo>
                <a:cubicBezTo>
                  <a:pt x="78" y="61"/>
                  <a:pt x="60" y="79"/>
                  <a:pt x="36" y="7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68" name="Freeform 1402"/>
          <p:cNvSpPr>
            <a:spLocks noChangeArrowheads="1"/>
          </p:cNvSpPr>
          <p:nvPr/>
        </p:nvSpPr>
        <p:spPr bwMode="auto">
          <a:xfrm>
            <a:off x="5168586" y="4974657"/>
            <a:ext cx="106371" cy="100781"/>
          </a:xfrm>
          <a:custGeom>
            <a:avLst/>
            <a:gdLst>
              <a:gd name="T0" fmla="*/ 42 w 85"/>
              <a:gd name="T1" fmla="*/ 0 h 80"/>
              <a:gd name="T2" fmla="*/ 42 w 85"/>
              <a:gd name="T3" fmla="*/ 0 h 80"/>
              <a:gd name="T4" fmla="*/ 84 w 85"/>
              <a:gd name="T5" fmla="*/ 37 h 80"/>
              <a:gd name="T6" fmla="*/ 42 w 85"/>
              <a:gd name="T7" fmla="*/ 79 h 80"/>
              <a:gd name="T8" fmla="*/ 6 w 85"/>
              <a:gd name="T9" fmla="*/ 37 h 80"/>
              <a:gd name="T10" fmla="*/ 42 w 85"/>
              <a:gd name="T11" fmla="*/ 0 h 80"/>
              <a:gd name="T12" fmla="*/ 42 w 85"/>
              <a:gd name="T13" fmla="*/ 0 h 80"/>
              <a:gd name="T14" fmla="*/ 42 w 85"/>
              <a:gd name="T15" fmla="*/ 0 h 80"/>
              <a:gd name="T16" fmla="*/ 0 w 85"/>
              <a:gd name="T17" fmla="*/ 37 h 80"/>
              <a:gd name="T18" fmla="*/ 42 w 85"/>
              <a:gd name="T19" fmla="*/ 79 h 80"/>
              <a:gd name="T20" fmla="*/ 84 w 85"/>
              <a:gd name="T21" fmla="*/ 37 h 80"/>
              <a:gd name="T22" fmla="*/ 42 w 85"/>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0">
                <a:moveTo>
                  <a:pt x="42" y="0"/>
                </a:moveTo>
                <a:lnTo>
                  <a:pt x="42" y="0"/>
                </a:lnTo>
                <a:cubicBezTo>
                  <a:pt x="66" y="0"/>
                  <a:pt x="84" y="18"/>
                  <a:pt x="84" y="37"/>
                </a:cubicBezTo>
                <a:cubicBezTo>
                  <a:pt x="84" y="61"/>
                  <a:pt x="66" y="79"/>
                  <a:pt x="42" y="79"/>
                </a:cubicBezTo>
                <a:cubicBezTo>
                  <a:pt x="24" y="79"/>
                  <a:pt x="6" y="61"/>
                  <a:pt x="6" y="37"/>
                </a:cubicBezTo>
                <a:cubicBezTo>
                  <a:pt x="6" y="18"/>
                  <a:pt x="24" y="0"/>
                  <a:pt x="42" y="0"/>
                </a:cubicBezTo>
                <a:lnTo>
                  <a:pt x="42" y="0"/>
                </a:lnTo>
                <a:lnTo>
                  <a:pt x="42" y="0"/>
                </a:lnTo>
                <a:cubicBezTo>
                  <a:pt x="18" y="0"/>
                  <a:pt x="0" y="18"/>
                  <a:pt x="0" y="37"/>
                </a:cubicBezTo>
                <a:cubicBezTo>
                  <a:pt x="0" y="61"/>
                  <a:pt x="18" y="79"/>
                  <a:pt x="42" y="79"/>
                </a:cubicBezTo>
                <a:cubicBezTo>
                  <a:pt x="66" y="79"/>
                  <a:pt x="84" y="61"/>
                  <a:pt x="84" y="37"/>
                </a:cubicBezTo>
                <a:cubicBezTo>
                  <a:pt x="84" y="18"/>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69" name="Freeform 1403"/>
          <p:cNvSpPr>
            <a:spLocks noChangeArrowheads="1"/>
          </p:cNvSpPr>
          <p:nvPr/>
        </p:nvSpPr>
        <p:spPr bwMode="auto">
          <a:xfrm>
            <a:off x="3326651" y="5926480"/>
            <a:ext cx="106375" cy="100781"/>
          </a:xfrm>
          <a:custGeom>
            <a:avLst/>
            <a:gdLst>
              <a:gd name="T0" fmla="*/ 42 w 85"/>
              <a:gd name="T1" fmla="*/ 79 h 80"/>
              <a:gd name="T2" fmla="*/ 42 w 85"/>
              <a:gd name="T3" fmla="*/ 79 h 80"/>
              <a:gd name="T4" fmla="*/ 0 w 85"/>
              <a:gd name="T5" fmla="*/ 43 h 80"/>
              <a:gd name="T6" fmla="*/ 42 w 85"/>
              <a:gd name="T7" fmla="*/ 0 h 80"/>
              <a:gd name="T8" fmla="*/ 84 w 85"/>
              <a:gd name="T9" fmla="*/ 43 h 80"/>
              <a:gd name="T10" fmla="*/ 42 w 85"/>
              <a:gd name="T11" fmla="*/ 79 h 80"/>
            </a:gdLst>
            <a:ahLst/>
            <a:cxnLst>
              <a:cxn ang="0">
                <a:pos x="T0" y="T1"/>
              </a:cxn>
              <a:cxn ang="0">
                <a:pos x="T2" y="T3"/>
              </a:cxn>
              <a:cxn ang="0">
                <a:pos x="T4" y="T5"/>
              </a:cxn>
              <a:cxn ang="0">
                <a:pos x="T6" y="T7"/>
              </a:cxn>
              <a:cxn ang="0">
                <a:pos x="T8" y="T9"/>
              </a:cxn>
              <a:cxn ang="0">
                <a:pos x="T10" y="T11"/>
              </a:cxn>
            </a:cxnLst>
            <a:rect l="0" t="0" r="r" b="b"/>
            <a:pathLst>
              <a:path w="85" h="80">
                <a:moveTo>
                  <a:pt x="42" y="79"/>
                </a:moveTo>
                <a:lnTo>
                  <a:pt x="42" y="79"/>
                </a:lnTo>
                <a:cubicBezTo>
                  <a:pt x="18" y="79"/>
                  <a:pt x="0" y="61"/>
                  <a:pt x="0" y="43"/>
                </a:cubicBezTo>
                <a:cubicBezTo>
                  <a:pt x="0" y="19"/>
                  <a:pt x="18" y="0"/>
                  <a:pt x="42" y="0"/>
                </a:cubicBezTo>
                <a:cubicBezTo>
                  <a:pt x="66" y="0"/>
                  <a:pt x="84" y="19"/>
                  <a:pt x="84" y="43"/>
                </a:cubicBezTo>
                <a:cubicBezTo>
                  <a:pt x="84" y="61"/>
                  <a:pt x="66" y="79"/>
                  <a:pt x="42" y="7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70" name="Freeform 1404"/>
          <p:cNvSpPr>
            <a:spLocks noChangeArrowheads="1"/>
          </p:cNvSpPr>
          <p:nvPr/>
        </p:nvSpPr>
        <p:spPr bwMode="auto">
          <a:xfrm>
            <a:off x="3326651" y="5926480"/>
            <a:ext cx="106375" cy="111979"/>
          </a:xfrm>
          <a:custGeom>
            <a:avLst/>
            <a:gdLst>
              <a:gd name="T0" fmla="*/ 42 w 85"/>
              <a:gd name="T1" fmla="*/ 0 h 86"/>
              <a:gd name="T2" fmla="*/ 42 w 85"/>
              <a:gd name="T3" fmla="*/ 0 h 86"/>
              <a:gd name="T4" fmla="*/ 84 w 85"/>
              <a:gd name="T5" fmla="*/ 43 h 86"/>
              <a:gd name="T6" fmla="*/ 42 w 85"/>
              <a:gd name="T7" fmla="*/ 79 h 86"/>
              <a:gd name="T8" fmla="*/ 6 w 85"/>
              <a:gd name="T9" fmla="*/ 43 h 86"/>
              <a:gd name="T10" fmla="*/ 42 w 85"/>
              <a:gd name="T11" fmla="*/ 0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6" y="0"/>
                  <a:pt x="84" y="19"/>
                  <a:pt x="84" y="43"/>
                </a:cubicBezTo>
                <a:cubicBezTo>
                  <a:pt x="84" y="61"/>
                  <a:pt x="66" y="79"/>
                  <a:pt x="42" y="79"/>
                </a:cubicBezTo>
                <a:cubicBezTo>
                  <a:pt x="24" y="79"/>
                  <a:pt x="6" y="61"/>
                  <a:pt x="6" y="43"/>
                </a:cubicBezTo>
                <a:cubicBezTo>
                  <a:pt x="6" y="19"/>
                  <a:pt x="24" y="0"/>
                  <a:pt x="42" y="0"/>
                </a:cubicBezTo>
                <a:lnTo>
                  <a:pt x="42" y="0"/>
                </a:lnTo>
                <a:lnTo>
                  <a:pt x="42" y="0"/>
                </a:lnTo>
                <a:cubicBezTo>
                  <a:pt x="18" y="0"/>
                  <a:pt x="0" y="19"/>
                  <a:pt x="0" y="43"/>
                </a:cubicBezTo>
                <a:cubicBezTo>
                  <a:pt x="0" y="67"/>
                  <a:pt x="18" y="85"/>
                  <a:pt x="42" y="85"/>
                </a:cubicBezTo>
                <a:cubicBezTo>
                  <a:pt x="66" y="85"/>
                  <a:pt x="84" y="67"/>
                  <a:pt x="84" y="43"/>
                </a:cubicBezTo>
                <a:cubicBezTo>
                  <a:pt x="84" y="19"/>
                  <a:pt x="66"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71" name="Freeform 1405"/>
          <p:cNvSpPr>
            <a:spLocks noChangeArrowheads="1"/>
          </p:cNvSpPr>
          <p:nvPr/>
        </p:nvSpPr>
        <p:spPr bwMode="auto">
          <a:xfrm>
            <a:off x="3858518" y="6822313"/>
            <a:ext cx="111972" cy="111979"/>
          </a:xfrm>
          <a:custGeom>
            <a:avLst/>
            <a:gdLst>
              <a:gd name="T0" fmla="*/ 42 w 86"/>
              <a:gd name="T1" fmla="*/ 85 h 86"/>
              <a:gd name="T2" fmla="*/ 42 w 86"/>
              <a:gd name="T3" fmla="*/ 85 h 86"/>
              <a:gd name="T4" fmla="*/ 0 w 86"/>
              <a:gd name="T5" fmla="*/ 43 h 86"/>
              <a:gd name="T6" fmla="*/ 42 w 86"/>
              <a:gd name="T7" fmla="*/ 0 h 86"/>
              <a:gd name="T8" fmla="*/ 85 w 86"/>
              <a:gd name="T9" fmla="*/ 43 h 86"/>
              <a:gd name="T10" fmla="*/ 42 w 86"/>
              <a:gd name="T11" fmla="*/ 85 h 86"/>
            </a:gdLst>
            <a:ahLst/>
            <a:cxnLst>
              <a:cxn ang="0">
                <a:pos x="T0" y="T1"/>
              </a:cxn>
              <a:cxn ang="0">
                <a:pos x="T2" y="T3"/>
              </a:cxn>
              <a:cxn ang="0">
                <a:pos x="T4" y="T5"/>
              </a:cxn>
              <a:cxn ang="0">
                <a:pos x="T6" y="T7"/>
              </a:cxn>
              <a:cxn ang="0">
                <a:pos x="T8" y="T9"/>
              </a:cxn>
              <a:cxn ang="0">
                <a:pos x="T10" y="T11"/>
              </a:cxn>
            </a:cxnLst>
            <a:rect l="0" t="0" r="r" b="b"/>
            <a:pathLst>
              <a:path w="86" h="86">
                <a:moveTo>
                  <a:pt x="42" y="85"/>
                </a:moveTo>
                <a:lnTo>
                  <a:pt x="42" y="85"/>
                </a:lnTo>
                <a:cubicBezTo>
                  <a:pt x="18" y="85"/>
                  <a:pt x="0" y="67"/>
                  <a:pt x="0" y="43"/>
                </a:cubicBezTo>
                <a:cubicBezTo>
                  <a:pt x="0" y="18"/>
                  <a:pt x="18" y="0"/>
                  <a:pt x="42" y="0"/>
                </a:cubicBezTo>
                <a:cubicBezTo>
                  <a:pt x="67" y="0"/>
                  <a:pt x="85" y="18"/>
                  <a:pt x="85" y="43"/>
                </a:cubicBezTo>
                <a:cubicBezTo>
                  <a:pt x="85" y="67"/>
                  <a:pt x="67" y="85"/>
                  <a:pt x="42" y="8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72" name="Freeform 1406"/>
          <p:cNvSpPr>
            <a:spLocks noChangeArrowheads="1"/>
          </p:cNvSpPr>
          <p:nvPr/>
        </p:nvSpPr>
        <p:spPr bwMode="auto">
          <a:xfrm>
            <a:off x="3858518" y="6822313"/>
            <a:ext cx="111972" cy="111979"/>
          </a:xfrm>
          <a:custGeom>
            <a:avLst/>
            <a:gdLst>
              <a:gd name="T0" fmla="*/ 42 w 86"/>
              <a:gd name="T1" fmla="*/ 0 h 86"/>
              <a:gd name="T2" fmla="*/ 42 w 86"/>
              <a:gd name="T3" fmla="*/ 0 h 86"/>
              <a:gd name="T4" fmla="*/ 85 w 86"/>
              <a:gd name="T5" fmla="*/ 43 h 86"/>
              <a:gd name="T6" fmla="*/ 42 w 86"/>
              <a:gd name="T7" fmla="*/ 85 h 86"/>
              <a:gd name="T8" fmla="*/ 6 w 86"/>
              <a:gd name="T9" fmla="*/ 43 h 86"/>
              <a:gd name="T10" fmla="*/ 42 w 86"/>
              <a:gd name="T11" fmla="*/ 0 h 86"/>
              <a:gd name="T12" fmla="*/ 42 w 86"/>
              <a:gd name="T13" fmla="*/ 0 h 86"/>
              <a:gd name="T14" fmla="*/ 42 w 86"/>
              <a:gd name="T15" fmla="*/ 0 h 86"/>
              <a:gd name="T16" fmla="*/ 0 w 86"/>
              <a:gd name="T17" fmla="*/ 43 h 86"/>
              <a:gd name="T18" fmla="*/ 42 w 86"/>
              <a:gd name="T19" fmla="*/ 85 h 86"/>
              <a:gd name="T20" fmla="*/ 85 w 86"/>
              <a:gd name="T21" fmla="*/ 43 h 86"/>
              <a:gd name="T22" fmla="*/ 42 w 86"/>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6">
                <a:moveTo>
                  <a:pt x="42" y="0"/>
                </a:moveTo>
                <a:lnTo>
                  <a:pt x="42" y="0"/>
                </a:lnTo>
                <a:cubicBezTo>
                  <a:pt x="67" y="0"/>
                  <a:pt x="85" y="18"/>
                  <a:pt x="85" y="43"/>
                </a:cubicBezTo>
                <a:cubicBezTo>
                  <a:pt x="85" y="67"/>
                  <a:pt x="67" y="85"/>
                  <a:pt x="42" y="85"/>
                </a:cubicBezTo>
                <a:cubicBezTo>
                  <a:pt x="24" y="85"/>
                  <a:pt x="6" y="67"/>
                  <a:pt x="6" y="43"/>
                </a:cubicBezTo>
                <a:cubicBezTo>
                  <a:pt x="6" y="18"/>
                  <a:pt x="24" y="0"/>
                  <a:pt x="42" y="0"/>
                </a:cubicBezTo>
                <a:lnTo>
                  <a:pt x="42" y="0"/>
                </a:lnTo>
                <a:lnTo>
                  <a:pt x="42" y="0"/>
                </a:lnTo>
                <a:cubicBezTo>
                  <a:pt x="18" y="0"/>
                  <a:pt x="0" y="18"/>
                  <a:pt x="0" y="43"/>
                </a:cubicBezTo>
                <a:cubicBezTo>
                  <a:pt x="0" y="67"/>
                  <a:pt x="18" y="85"/>
                  <a:pt x="42" y="85"/>
                </a:cubicBezTo>
                <a:cubicBezTo>
                  <a:pt x="67" y="85"/>
                  <a:pt x="85" y="67"/>
                  <a:pt x="85" y="43"/>
                </a:cubicBezTo>
                <a:cubicBezTo>
                  <a:pt x="85" y="18"/>
                  <a:pt x="67" y="0"/>
                  <a:pt x="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73" name="Freeform 1407"/>
          <p:cNvSpPr>
            <a:spLocks noChangeArrowheads="1"/>
          </p:cNvSpPr>
          <p:nvPr/>
        </p:nvSpPr>
        <p:spPr bwMode="auto">
          <a:xfrm>
            <a:off x="3298661" y="6822317"/>
            <a:ext cx="145562" cy="145573"/>
          </a:xfrm>
          <a:custGeom>
            <a:avLst/>
            <a:gdLst>
              <a:gd name="T0" fmla="*/ 60 w 116"/>
              <a:gd name="T1" fmla="*/ 115 h 116"/>
              <a:gd name="T2" fmla="*/ 60 w 116"/>
              <a:gd name="T3" fmla="*/ 115 h 116"/>
              <a:gd name="T4" fmla="*/ 0 w 116"/>
              <a:gd name="T5" fmla="*/ 55 h 116"/>
              <a:gd name="T6" fmla="*/ 60 w 116"/>
              <a:gd name="T7" fmla="*/ 0 h 116"/>
              <a:gd name="T8" fmla="*/ 115 w 116"/>
              <a:gd name="T9" fmla="*/ 55 h 116"/>
              <a:gd name="T10" fmla="*/ 60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60" y="115"/>
                </a:moveTo>
                <a:lnTo>
                  <a:pt x="60" y="115"/>
                </a:lnTo>
                <a:cubicBezTo>
                  <a:pt x="30" y="115"/>
                  <a:pt x="0" y="91"/>
                  <a:pt x="0" y="55"/>
                </a:cubicBezTo>
                <a:cubicBezTo>
                  <a:pt x="0" y="25"/>
                  <a:pt x="30" y="0"/>
                  <a:pt x="60" y="0"/>
                </a:cubicBezTo>
                <a:cubicBezTo>
                  <a:pt x="90" y="0"/>
                  <a:pt x="115" y="25"/>
                  <a:pt x="115" y="55"/>
                </a:cubicBezTo>
                <a:cubicBezTo>
                  <a:pt x="115" y="91"/>
                  <a:pt x="90" y="115"/>
                  <a:pt x="60" y="11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74" name="Freeform 1408"/>
          <p:cNvSpPr>
            <a:spLocks noChangeArrowheads="1"/>
          </p:cNvSpPr>
          <p:nvPr/>
        </p:nvSpPr>
        <p:spPr bwMode="auto">
          <a:xfrm>
            <a:off x="3298658" y="6822317"/>
            <a:ext cx="156760" cy="145573"/>
          </a:xfrm>
          <a:custGeom>
            <a:avLst/>
            <a:gdLst>
              <a:gd name="T0" fmla="*/ 60 w 122"/>
              <a:gd name="T1" fmla="*/ 0 h 116"/>
              <a:gd name="T2" fmla="*/ 60 w 122"/>
              <a:gd name="T3" fmla="*/ 0 h 116"/>
              <a:gd name="T4" fmla="*/ 115 w 122"/>
              <a:gd name="T5" fmla="*/ 55 h 116"/>
              <a:gd name="T6" fmla="*/ 60 w 122"/>
              <a:gd name="T7" fmla="*/ 115 h 116"/>
              <a:gd name="T8" fmla="*/ 6 w 122"/>
              <a:gd name="T9" fmla="*/ 55 h 116"/>
              <a:gd name="T10" fmla="*/ 60 w 122"/>
              <a:gd name="T11" fmla="*/ 0 h 116"/>
              <a:gd name="T12" fmla="*/ 60 w 122"/>
              <a:gd name="T13" fmla="*/ 0 h 116"/>
              <a:gd name="T14" fmla="*/ 60 w 122"/>
              <a:gd name="T15" fmla="*/ 0 h 116"/>
              <a:gd name="T16" fmla="*/ 0 w 122"/>
              <a:gd name="T17" fmla="*/ 55 h 116"/>
              <a:gd name="T18" fmla="*/ 60 w 122"/>
              <a:gd name="T19" fmla="*/ 115 h 116"/>
              <a:gd name="T20" fmla="*/ 121 w 122"/>
              <a:gd name="T21" fmla="*/ 55 h 116"/>
              <a:gd name="T22" fmla="*/ 60 w 122"/>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16">
                <a:moveTo>
                  <a:pt x="60" y="0"/>
                </a:moveTo>
                <a:lnTo>
                  <a:pt x="60" y="0"/>
                </a:lnTo>
                <a:cubicBezTo>
                  <a:pt x="90" y="0"/>
                  <a:pt x="115" y="25"/>
                  <a:pt x="115" y="55"/>
                </a:cubicBezTo>
                <a:cubicBezTo>
                  <a:pt x="115" y="91"/>
                  <a:pt x="90" y="115"/>
                  <a:pt x="60" y="115"/>
                </a:cubicBezTo>
                <a:cubicBezTo>
                  <a:pt x="30" y="115"/>
                  <a:pt x="6" y="91"/>
                  <a:pt x="6" y="55"/>
                </a:cubicBezTo>
                <a:cubicBezTo>
                  <a:pt x="6" y="25"/>
                  <a:pt x="30" y="0"/>
                  <a:pt x="60" y="0"/>
                </a:cubicBezTo>
                <a:lnTo>
                  <a:pt x="60" y="0"/>
                </a:lnTo>
                <a:lnTo>
                  <a:pt x="60" y="0"/>
                </a:lnTo>
                <a:cubicBezTo>
                  <a:pt x="30" y="0"/>
                  <a:pt x="0" y="25"/>
                  <a:pt x="0" y="55"/>
                </a:cubicBezTo>
                <a:cubicBezTo>
                  <a:pt x="0" y="91"/>
                  <a:pt x="30" y="115"/>
                  <a:pt x="60" y="115"/>
                </a:cubicBezTo>
                <a:cubicBezTo>
                  <a:pt x="90" y="115"/>
                  <a:pt x="121" y="91"/>
                  <a:pt x="121" y="55"/>
                </a:cubicBezTo>
                <a:cubicBezTo>
                  <a:pt x="121" y="25"/>
                  <a:pt x="90" y="0"/>
                  <a:pt x="60"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75" name="Freeform 1409"/>
          <p:cNvSpPr>
            <a:spLocks noChangeArrowheads="1"/>
          </p:cNvSpPr>
          <p:nvPr/>
        </p:nvSpPr>
        <p:spPr bwMode="auto">
          <a:xfrm>
            <a:off x="3421828" y="5590542"/>
            <a:ext cx="229541" cy="229555"/>
          </a:xfrm>
          <a:custGeom>
            <a:avLst/>
            <a:gdLst>
              <a:gd name="T0" fmla="*/ 91 w 182"/>
              <a:gd name="T1" fmla="*/ 181 h 182"/>
              <a:gd name="T2" fmla="*/ 91 w 182"/>
              <a:gd name="T3" fmla="*/ 181 h 182"/>
              <a:gd name="T4" fmla="*/ 0 w 182"/>
              <a:gd name="T5" fmla="*/ 90 h 182"/>
              <a:gd name="T6" fmla="*/ 91 w 182"/>
              <a:gd name="T7" fmla="*/ 0 h 182"/>
              <a:gd name="T8" fmla="*/ 181 w 182"/>
              <a:gd name="T9" fmla="*/ 90 h 182"/>
              <a:gd name="T10" fmla="*/ 91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1" y="181"/>
                </a:moveTo>
                <a:lnTo>
                  <a:pt x="91" y="181"/>
                </a:lnTo>
                <a:cubicBezTo>
                  <a:pt x="37" y="181"/>
                  <a:pt x="0" y="139"/>
                  <a:pt x="0" y="90"/>
                </a:cubicBezTo>
                <a:cubicBezTo>
                  <a:pt x="0" y="42"/>
                  <a:pt x="37" y="0"/>
                  <a:pt x="91" y="0"/>
                </a:cubicBezTo>
                <a:cubicBezTo>
                  <a:pt x="139" y="0"/>
                  <a:pt x="181" y="42"/>
                  <a:pt x="181" y="90"/>
                </a:cubicBezTo>
                <a:cubicBezTo>
                  <a:pt x="181" y="139"/>
                  <a:pt x="139" y="181"/>
                  <a:pt x="91" y="18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76" name="Freeform 1410"/>
          <p:cNvSpPr>
            <a:spLocks noChangeArrowheads="1"/>
          </p:cNvSpPr>
          <p:nvPr/>
        </p:nvSpPr>
        <p:spPr bwMode="auto">
          <a:xfrm>
            <a:off x="3416227" y="5590542"/>
            <a:ext cx="240743" cy="229555"/>
          </a:xfrm>
          <a:custGeom>
            <a:avLst/>
            <a:gdLst>
              <a:gd name="T0" fmla="*/ 97 w 188"/>
              <a:gd name="T1" fmla="*/ 0 h 182"/>
              <a:gd name="T2" fmla="*/ 97 w 188"/>
              <a:gd name="T3" fmla="*/ 0 h 182"/>
              <a:gd name="T4" fmla="*/ 181 w 188"/>
              <a:gd name="T5" fmla="*/ 90 h 182"/>
              <a:gd name="T6" fmla="*/ 97 w 188"/>
              <a:gd name="T7" fmla="*/ 181 h 182"/>
              <a:gd name="T8" fmla="*/ 6 w 188"/>
              <a:gd name="T9" fmla="*/ 90 h 182"/>
              <a:gd name="T10" fmla="*/ 97 w 188"/>
              <a:gd name="T11" fmla="*/ 0 h 182"/>
              <a:gd name="T12" fmla="*/ 97 w 188"/>
              <a:gd name="T13" fmla="*/ 0 h 182"/>
              <a:gd name="T14" fmla="*/ 97 w 188"/>
              <a:gd name="T15" fmla="*/ 0 h 182"/>
              <a:gd name="T16" fmla="*/ 0 w 188"/>
              <a:gd name="T17" fmla="*/ 90 h 182"/>
              <a:gd name="T18" fmla="*/ 97 w 188"/>
              <a:gd name="T19" fmla="*/ 181 h 182"/>
              <a:gd name="T20" fmla="*/ 187 w 188"/>
              <a:gd name="T21" fmla="*/ 90 h 182"/>
              <a:gd name="T22" fmla="*/ 97 w 188"/>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8" h="182">
                <a:moveTo>
                  <a:pt x="97" y="0"/>
                </a:moveTo>
                <a:lnTo>
                  <a:pt x="97" y="0"/>
                </a:lnTo>
                <a:cubicBezTo>
                  <a:pt x="145" y="0"/>
                  <a:pt x="181" y="42"/>
                  <a:pt x="181" y="90"/>
                </a:cubicBezTo>
                <a:cubicBezTo>
                  <a:pt x="181" y="139"/>
                  <a:pt x="145" y="181"/>
                  <a:pt x="97" y="181"/>
                </a:cubicBezTo>
                <a:cubicBezTo>
                  <a:pt x="43" y="181"/>
                  <a:pt x="6" y="139"/>
                  <a:pt x="6" y="90"/>
                </a:cubicBezTo>
                <a:cubicBezTo>
                  <a:pt x="6" y="42"/>
                  <a:pt x="43" y="0"/>
                  <a:pt x="97" y="0"/>
                </a:cubicBezTo>
                <a:lnTo>
                  <a:pt x="97" y="0"/>
                </a:lnTo>
                <a:lnTo>
                  <a:pt x="97" y="0"/>
                </a:lnTo>
                <a:cubicBezTo>
                  <a:pt x="43" y="0"/>
                  <a:pt x="0" y="36"/>
                  <a:pt x="0" y="90"/>
                </a:cubicBezTo>
                <a:cubicBezTo>
                  <a:pt x="0" y="139"/>
                  <a:pt x="43" y="181"/>
                  <a:pt x="97" y="181"/>
                </a:cubicBezTo>
                <a:cubicBezTo>
                  <a:pt x="145" y="181"/>
                  <a:pt x="187" y="139"/>
                  <a:pt x="187" y="90"/>
                </a:cubicBezTo>
                <a:cubicBezTo>
                  <a:pt x="187" y="36"/>
                  <a:pt x="145" y="0"/>
                  <a:pt x="9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77" name="Freeform 1411"/>
          <p:cNvSpPr>
            <a:spLocks noChangeArrowheads="1"/>
          </p:cNvSpPr>
          <p:nvPr/>
        </p:nvSpPr>
        <p:spPr bwMode="auto">
          <a:xfrm>
            <a:off x="3808130" y="6945490"/>
            <a:ext cx="251937" cy="263149"/>
          </a:xfrm>
          <a:custGeom>
            <a:avLst/>
            <a:gdLst>
              <a:gd name="T0" fmla="*/ 96 w 200"/>
              <a:gd name="T1" fmla="*/ 205 h 206"/>
              <a:gd name="T2" fmla="*/ 96 w 200"/>
              <a:gd name="T3" fmla="*/ 205 h 206"/>
              <a:gd name="T4" fmla="*/ 0 w 200"/>
              <a:gd name="T5" fmla="*/ 102 h 206"/>
              <a:gd name="T6" fmla="*/ 96 w 200"/>
              <a:gd name="T7" fmla="*/ 0 h 206"/>
              <a:gd name="T8" fmla="*/ 199 w 200"/>
              <a:gd name="T9" fmla="*/ 102 h 206"/>
              <a:gd name="T10" fmla="*/ 96 w 200"/>
              <a:gd name="T11" fmla="*/ 205 h 206"/>
            </a:gdLst>
            <a:ahLst/>
            <a:cxnLst>
              <a:cxn ang="0">
                <a:pos x="T0" y="T1"/>
              </a:cxn>
              <a:cxn ang="0">
                <a:pos x="T2" y="T3"/>
              </a:cxn>
              <a:cxn ang="0">
                <a:pos x="T4" y="T5"/>
              </a:cxn>
              <a:cxn ang="0">
                <a:pos x="T6" y="T7"/>
              </a:cxn>
              <a:cxn ang="0">
                <a:pos x="T8" y="T9"/>
              </a:cxn>
              <a:cxn ang="0">
                <a:pos x="T10" y="T11"/>
              </a:cxn>
            </a:cxnLst>
            <a:rect l="0" t="0" r="r" b="b"/>
            <a:pathLst>
              <a:path w="200" h="206">
                <a:moveTo>
                  <a:pt x="96" y="205"/>
                </a:moveTo>
                <a:lnTo>
                  <a:pt x="96" y="205"/>
                </a:lnTo>
                <a:cubicBezTo>
                  <a:pt x="42" y="205"/>
                  <a:pt x="0" y="157"/>
                  <a:pt x="0" y="102"/>
                </a:cubicBezTo>
                <a:cubicBezTo>
                  <a:pt x="0" y="48"/>
                  <a:pt x="42" y="0"/>
                  <a:pt x="96" y="0"/>
                </a:cubicBezTo>
                <a:cubicBezTo>
                  <a:pt x="157" y="0"/>
                  <a:pt x="199" y="48"/>
                  <a:pt x="199" y="102"/>
                </a:cubicBezTo>
                <a:cubicBezTo>
                  <a:pt x="199" y="157"/>
                  <a:pt x="157" y="205"/>
                  <a:pt x="96" y="20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78" name="Freeform 1412"/>
          <p:cNvSpPr>
            <a:spLocks noChangeArrowheads="1"/>
          </p:cNvSpPr>
          <p:nvPr/>
        </p:nvSpPr>
        <p:spPr bwMode="auto">
          <a:xfrm>
            <a:off x="3796932" y="6945490"/>
            <a:ext cx="263135" cy="263149"/>
          </a:xfrm>
          <a:custGeom>
            <a:avLst/>
            <a:gdLst>
              <a:gd name="T0" fmla="*/ 102 w 206"/>
              <a:gd name="T1" fmla="*/ 6 h 206"/>
              <a:gd name="T2" fmla="*/ 102 w 206"/>
              <a:gd name="T3" fmla="*/ 6 h 206"/>
              <a:gd name="T4" fmla="*/ 205 w 206"/>
              <a:gd name="T5" fmla="*/ 102 h 206"/>
              <a:gd name="T6" fmla="*/ 102 w 206"/>
              <a:gd name="T7" fmla="*/ 205 h 206"/>
              <a:gd name="T8" fmla="*/ 6 w 206"/>
              <a:gd name="T9" fmla="*/ 102 h 206"/>
              <a:gd name="T10" fmla="*/ 102 w 206"/>
              <a:gd name="T11" fmla="*/ 6 h 206"/>
              <a:gd name="T12" fmla="*/ 102 w 206"/>
              <a:gd name="T13" fmla="*/ 0 h 206"/>
              <a:gd name="T14" fmla="*/ 102 w 206"/>
              <a:gd name="T15" fmla="*/ 0 h 206"/>
              <a:gd name="T16" fmla="*/ 0 w 206"/>
              <a:gd name="T17" fmla="*/ 102 h 206"/>
              <a:gd name="T18" fmla="*/ 102 w 206"/>
              <a:gd name="T19" fmla="*/ 205 h 206"/>
              <a:gd name="T20" fmla="*/ 205 w 206"/>
              <a:gd name="T21" fmla="*/ 102 h 206"/>
              <a:gd name="T22" fmla="*/ 102 w 206"/>
              <a:gd name="T23" fmla="*/ 0 h 206"/>
              <a:gd name="T24" fmla="*/ 102 w 206"/>
              <a:gd name="T25"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6" h="206">
                <a:moveTo>
                  <a:pt x="102" y="6"/>
                </a:moveTo>
                <a:lnTo>
                  <a:pt x="102" y="6"/>
                </a:lnTo>
                <a:cubicBezTo>
                  <a:pt x="157" y="6"/>
                  <a:pt x="205" y="48"/>
                  <a:pt x="205" y="102"/>
                </a:cubicBezTo>
                <a:cubicBezTo>
                  <a:pt x="205" y="157"/>
                  <a:pt x="157" y="205"/>
                  <a:pt x="102" y="205"/>
                </a:cubicBezTo>
                <a:cubicBezTo>
                  <a:pt x="48" y="205"/>
                  <a:pt x="6" y="157"/>
                  <a:pt x="6" y="102"/>
                </a:cubicBezTo>
                <a:cubicBezTo>
                  <a:pt x="6" y="48"/>
                  <a:pt x="48" y="6"/>
                  <a:pt x="102" y="6"/>
                </a:cubicBezTo>
                <a:lnTo>
                  <a:pt x="102" y="0"/>
                </a:lnTo>
                <a:lnTo>
                  <a:pt x="102" y="0"/>
                </a:lnTo>
                <a:cubicBezTo>
                  <a:pt x="48" y="0"/>
                  <a:pt x="0" y="48"/>
                  <a:pt x="0" y="102"/>
                </a:cubicBezTo>
                <a:cubicBezTo>
                  <a:pt x="0" y="157"/>
                  <a:pt x="48" y="205"/>
                  <a:pt x="102" y="205"/>
                </a:cubicBezTo>
                <a:cubicBezTo>
                  <a:pt x="163" y="205"/>
                  <a:pt x="205" y="157"/>
                  <a:pt x="205" y="102"/>
                </a:cubicBezTo>
                <a:cubicBezTo>
                  <a:pt x="205" y="48"/>
                  <a:pt x="163" y="0"/>
                  <a:pt x="102" y="0"/>
                </a:cubicBezTo>
                <a:lnTo>
                  <a:pt x="10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79" name="Freeform 1413"/>
          <p:cNvSpPr>
            <a:spLocks noChangeArrowheads="1"/>
          </p:cNvSpPr>
          <p:nvPr/>
        </p:nvSpPr>
        <p:spPr bwMode="auto">
          <a:xfrm>
            <a:off x="3063519" y="5053043"/>
            <a:ext cx="251934" cy="251951"/>
          </a:xfrm>
          <a:custGeom>
            <a:avLst/>
            <a:gdLst>
              <a:gd name="T0" fmla="*/ 102 w 200"/>
              <a:gd name="T1" fmla="*/ 199 h 200"/>
              <a:gd name="T2" fmla="*/ 102 w 200"/>
              <a:gd name="T3" fmla="*/ 199 h 200"/>
              <a:gd name="T4" fmla="*/ 0 w 200"/>
              <a:gd name="T5" fmla="*/ 96 h 200"/>
              <a:gd name="T6" fmla="*/ 102 w 200"/>
              <a:gd name="T7" fmla="*/ 0 h 200"/>
              <a:gd name="T8" fmla="*/ 199 w 200"/>
              <a:gd name="T9" fmla="*/ 96 h 200"/>
              <a:gd name="T10" fmla="*/ 102 w 200"/>
              <a:gd name="T11" fmla="*/ 199 h 200"/>
            </a:gdLst>
            <a:ahLst/>
            <a:cxnLst>
              <a:cxn ang="0">
                <a:pos x="T0" y="T1"/>
              </a:cxn>
              <a:cxn ang="0">
                <a:pos x="T2" y="T3"/>
              </a:cxn>
              <a:cxn ang="0">
                <a:pos x="T4" y="T5"/>
              </a:cxn>
              <a:cxn ang="0">
                <a:pos x="T6" y="T7"/>
              </a:cxn>
              <a:cxn ang="0">
                <a:pos x="T8" y="T9"/>
              </a:cxn>
              <a:cxn ang="0">
                <a:pos x="T10" y="T11"/>
              </a:cxn>
            </a:cxnLst>
            <a:rect l="0" t="0" r="r" b="b"/>
            <a:pathLst>
              <a:path w="200" h="200">
                <a:moveTo>
                  <a:pt x="102" y="199"/>
                </a:moveTo>
                <a:lnTo>
                  <a:pt x="102" y="199"/>
                </a:lnTo>
                <a:cubicBezTo>
                  <a:pt x="48" y="199"/>
                  <a:pt x="0" y="156"/>
                  <a:pt x="0" y="96"/>
                </a:cubicBezTo>
                <a:cubicBezTo>
                  <a:pt x="0" y="42"/>
                  <a:pt x="48" y="0"/>
                  <a:pt x="102" y="0"/>
                </a:cubicBezTo>
                <a:cubicBezTo>
                  <a:pt x="157" y="0"/>
                  <a:pt x="199" y="42"/>
                  <a:pt x="199" y="96"/>
                </a:cubicBezTo>
                <a:cubicBezTo>
                  <a:pt x="199" y="156"/>
                  <a:pt x="157" y="199"/>
                  <a:pt x="102" y="19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80" name="Freeform 1414"/>
          <p:cNvSpPr>
            <a:spLocks noChangeArrowheads="1"/>
          </p:cNvSpPr>
          <p:nvPr/>
        </p:nvSpPr>
        <p:spPr bwMode="auto">
          <a:xfrm>
            <a:off x="3063516" y="5053043"/>
            <a:ext cx="263132" cy="251951"/>
          </a:xfrm>
          <a:custGeom>
            <a:avLst/>
            <a:gdLst>
              <a:gd name="T0" fmla="*/ 102 w 206"/>
              <a:gd name="T1" fmla="*/ 0 h 200"/>
              <a:gd name="T2" fmla="*/ 102 w 206"/>
              <a:gd name="T3" fmla="*/ 0 h 200"/>
              <a:gd name="T4" fmla="*/ 199 w 206"/>
              <a:gd name="T5" fmla="*/ 96 h 200"/>
              <a:gd name="T6" fmla="*/ 102 w 206"/>
              <a:gd name="T7" fmla="*/ 199 h 200"/>
              <a:gd name="T8" fmla="*/ 0 w 206"/>
              <a:gd name="T9" fmla="*/ 96 h 200"/>
              <a:gd name="T10" fmla="*/ 102 w 206"/>
              <a:gd name="T11" fmla="*/ 0 h 200"/>
              <a:gd name="T12" fmla="*/ 102 w 206"/>
              <a:gd name="T13" fmla="*/ 0 h 200"/>
              <a:gd name="T14" fmla="*/ 102 w 206"/>
              <a:gd name="T15" fmla="*/ 0 h 200"/>
              <a:gd name="T16" fmla="*/ 0 w 206"/>
              <a:gd name="T17" fmla="*/ 96 h 200"/>
              <a:gd name="T18" fmla="*/ 102 w 206"/>
              <a:gd name="T19" fmla="*/ 199 h 200"/>
              <a:gd name="T20" fmla="*/ 205 w 206"/>
              <a:gd name="T21" fmla="*/ 96 h 200"/>
              <a:gd name="T22" fmla="*/ 102 w 206"/>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200">
                <a:moveTo>
                  <a:pt x="102" y="0"/>
                </a:moveTo>
                <a:lnTo>
                  <a:pt x="102" y="0"/>
                </a:lnTo>
                <a:cubicBezTo>
                  <a:pt x="157" y="0"/>
                  <a:pt x="199" y="42"/>
                  <a:pt x="199" y="96"/>
                </a:cubicBezTo>
                <a:cubicBezTo>
                  <a:pt x="199" y="156"/>
                  <a:pt x="157" y="199"/>
                  <a:pt x="102" y="199"/>
                </a:cubicBezTo>
                <a:cubicBezTo>
                  <a:pt x="48" y="199"/>
                  <a:pt x="0" y="156"/>
                  <a:pt x="0" y="96"/>
                </a:cubicBezTo>
                <a:cubicBezTo>
                  <a:pt x="0" y="42"/>
                  <a:pt x="48" y="0"/>
                  <a:pt x="102" y="0"/>
                </a:cubicBezTo>
                <a:lnTo>
                  <a:pt x="102" y="0"/>
                </a:lnTo>
                <a:lnTo>
                  <a:pt x="102" y="0"/>
                </a:lnTo>
                <a:cubicBezTo>
                  <a:pt x="42" y="0"/>
                  <a:pt x="0" y="42"/>
                  <a:pt x="0" y="96"/>
                </a:cubicBezTo>
                <a:cubicBezTo>
                  <a:pt x="0" y="156"/>
                  <a:pt x="42" y="199"/>
                  <a:pt x="102" y="199"/>
                </a:cubicBezTo>
                <a:cubicBezTo>
                  <a:pt x="157" y="199"/>
                  <a:pt x="205" y="156"/>
                  <a:pt x="205" y="96"/>
                </a:cubicBezTo>
                <a:cubicBezTo>
                  <a:pt x="205" y="42"/>
                  <a:pt x="157" y="0"/>
                  <a:pt x="10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81" name="Freeform 1415"/>
          <p:cNvSpPr>
            <a:spLocks noChangeArrowheads="1"/>
          </p:cNvSpPr>
          <p:nvPr/>
        </p:nvSpPr>
        <p:spPr bwMode="auto">
          <a:xfrm>
            <a:off x="3729748" y="4470751"/>
            <a:ext cx="251937" cy="263149"/>
          </a:xfrm>
          <a:custGeom>
            <a:avLst/>
            <a:gdLst>
              <a:gd name="T0" fmla="*/ 102 w 200"/>
              <a:gd name="T1" fmla="*/ 205 h 206"/>
              <a:gd name="T2" fmla="*/ 102 w 200"/>
              <a:gd name="T3" fmla="*/ 205 h 206"/>
              <a:gd name="T4" fmla="*/ 0 w 200"/>
              <a:gd name="T5" fmla="*/ 103 h 206"/>
              <a:gd name="T6" fmla="*/ 102 w 200"/>
              <a:gd name="T7" fmla="*/ 0 h 206"/>
              <a:gd name="T8" fmla="*/ 199 w 200"/>
              <a:gd name="T9" fmla="*/ 103 h 206"/>
              <a:gd name="T10" fmla="*/ 102 w 200"/>
              <a:gd name="T11" fmla="*/ 205 h 206"/>
            </a:gdLst>
            <a:ahLst/>
            <a:cxnLst>
              <a:cxn ang="0">
                <a:pos x="T0" y="T1"/>
              </a:cxn>
              <a:cxn ang="0">
                <a:pos x="T2" y="T3"/>
              </a:cxn>
              <a:cxn ang="0">
                <a:pos x="T4" y="T5"/>
              </a:cxn>
              <a:cxn ang="0">
                <a:pos x="T6" y="T7"/>
              </a:cxn>
              <a:cxn ang="0">
                <a:pos x="T8" y="T9"/>
              </a:cxn>
              <a:cxn ang="0">
                <a:pos x="T10" y="T11"/>
              </a:cxn>
            </a:cxnLst>
            <a:rect l="0" t="0" r="r" b="b"/>
            <a:pathLst>
              <a:path w="200" h="206">
                <a:moveTo>
                  <a:pt x="102" y="205"/>
                </a:moveTo>
                <a:lnTo>
                  <a:pt x="102" y="205"/>
                </a:lnTo>
                <a:cubicBezTo>
                  <a:pt x="42" y="205"/>
                  <a:pt x="0" y="157"/>
                  <a:pt x="0" y="103"/>
                </a:cubicBezTo>
                <a:cubicBezTo>
                  <a:pt x="0" y="48"/>
                  <a:pt x="42" y="0"/>
                  <a:pt x="102" y="0"/>
                </a:cubicBezTo>
                <a:cubicBezTo>
                  <a:pt x="156" y="0"/>
                  <a:pt x="199" y="48"/>
                  <a:pt x="199" y="103"/>
                </a:cubicBezTo>
                <a:cubicBezTo>
                  <a:pt x="199" y="157"/>
                  <a:pt x="156" y="205"/>
                  <a:pt x="102" y="20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82" name="Freeform 1416"/>
          <p:cNvSpPr>
            <a:spLocks noChangeArrowheads="1"/>
          </p:cNvSpPr>
          <p:nvPr/>
        </p:nvSpPr>
        <p:spPr bwMode="auto">
          <a:xfrm>
            <a:off x="3729751" y="4470751"/>
            <a:ext cx="263135" cy="263149"/>
          </a:xfrm>
          <a:custGeom>
            <a:avLst/>
            <a:gdLst>
              <a:gd name="T0" fmla="*/ 102 w 206"/>
              <a:gd name="T1" fmla="*/ 6 h 206"/>
              <a:gd name="T2" fmla="*/ 102 w 206"/>
              <a:gd name="T3" fmla="*/ 6 h 206"/>
              <a:gd name="T4" fmla="*/ 199 w 206"/>
              <a:gd name="T5" fmla="*/ 103 h 206"/>
              <a:gd name="T6" fmla="*/ 102 w 206"/>
              <a:gd name="T7" fmla="*/ 205 h 206"/>
              <a:gd name="T8" fmla="*/ 0 w 206"/>
              <a:gd name="T9" fmla="*/ 103 h 206"/>
              <a:gd name="T10" fmla="*/ 102 w 206"/>
              <a:gd name="T11" fmla="*/ 6 h 206"/>
              <a:gd name="T12" fmla="*/ 102 w 206"/>
              <a:gd name="T13" fmla="*/ 0 h 206"/>
              <a:gd name="T14" fmla="*/ 102 w 206"/>
              <a:gd name="T15" fmla="*/ 0 h 206"/>
              <a:gd name="T16" fmla="*/ 0 w 206"/>
              <a:gd name="T17" fmla="*/ 103 h 206"/>
              <a:gd name="T18" fmla="*/ 102 w 206"/>
              <a:gd name="T19" fmla="*/ 205 h 206"/>
              <a:gd name="T20" fmla="*/ 205 w 206"/>
              <a:gd name="T21" fmla="*/ 103 h 206"/>
              <a:gd name="T22" fmla="*/ 102 w 206"/>
              <a:gd name="T23" fmla="*/ 0 h 206"/>
              <a:gd name="T24" fmla="*/ 102 w 206"/>
              <a:gd name="T25"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6" h="206">
                <a:moveTo>
                  <a:pt x="102" y="6"/>
                </a:moveTo>
                <a:lnTo>
                  <a:pt x="102" y="6"/>
                </a:lnTo>
                <a:cubicBezTo>
                  <a:pt x="156" y="6"/>
                  <a:pt x="199" y="48"/>
                  <a:pt x="199" y="103"/>
                </a:cubicBezTo>
                <a:cubicBezTo>
                  <a:pt x="199" y="157"/>
                  <a:pt x="156" y="205"/>
                  <a:pt x="102" y="205"/>
                </a:cubicBezTo>
                <a:cubicBezTo>
                  <a:pt x="48" y="205"/>
                  <a:pt x="0" y="157"/>
                  <a:pt x="0" y="103"/>
                </a:cubicBezTo>
                <a:cubicBezTo>
                  <a:pt x="0" y="48"/>
                  <a:pt x="48" y="6"/>
                  <a:pt x="102" y="6"/>
                </a:cubicBezTo>
                <a:lnTo>
                  <a:pt x="102" y="0"/>
                </a:lnTo>
                <a:lnTo>
                  <a:pt x="102" y="0"/>
                </a:lnTo>
                <a:cubicBezTo>
                  <a:pt x="42" y="0"/>
                  <a:pt x="0" y="48"/>
                  <a:pt x="0" y="103"/>
                </a:cubicBezTo>
                <a:cubicBezTo>
                  <a:pt x="0" y="157"/>
                  <a:pt x="42" y="205"/>
                  <a:pt x="102" y="205"/>
                </a:cubicBezTo>
                <a:cubicBezTo>
                  <a:pt x="156" y="205"/>
                  <a:pt x="205" y="157"/>
                  <a:pt x="205" y="103"/>
                </a:cubicBezTo>
                <a:cubicBezTo>
                  <a:pt x="205" y="48"/>
                  <a:pt x="156" y="0"/>
                  <a:pt x="102" y="0"/>
                </a:cubicBezTo>
                <a:lnTo>
                  <a:pt x="10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83" name="Freeform 1417"/>
          <p:cNvSpPr>
            <a:spLocks noChangeArrowheads="1"/>
          </p:cNvSpPr>
          <p:nvPr/>
        </p:nvSpPr>
        <p:spPr bwMode="auto">
          <a:xfrm>
            <a:off x="5269364" y="4638720"/>
            <a:ext cx="425493" cy="425521"/>
          </a:xfrm>
          <a:custGeom>
            <a:avLst/>
            <a:gdLst>
              <a:gd name="T0" fmla="*/ 163 w 333"/>
              <a:gd name="T1" fmla="*/ 332 h 333"/>
              <a:gd name="T2" fmla="*/ 163 w 333"/>
              <a:gd name="T3" fmla="*/ 332 h 333"/>
              <a:gd name="T4" fmla="*/ 0 w 333"/>
              <a:gd name="T5" fmla="*/ 169 h 333"/>
              <a:gd name="T6" fmla="*/ 163 w 333"/>
              <a:gd name="T7" fmla="*/ 0 h 333"/>
              <a:gd name="T8" fmla="*/ 332 w 333"/>
              <a:gd name="T9" fmla="*/ 169 h 333"/>
              <a:gd name="T10" fmla="*/ 163 w 333"/>
              <a:gd name="T11" fmla="*/ 332 h 333"/>
            </a:gdLst>
            <a:ahLst/>
            <a:cxnLst>
              <a:cxn ang="0">
                <a:pos x="T0" y="T1"/>
              </a:cxn>
              <a:cxn ang="0">
                <a:pos x="T2" y="T3"/>
              </a:cxn>
              <a:cxn ang="0">
                <a:pos x="T4" y="T5"/>
              </a:cxn>
              <a:cxn ang="0">
                <a:pos x="T6" y="T7"/>
              </a:cxn>
              <a:cxn ang="0">
                <a:pos x="T8" y="T9"/>
              </a:cxn>
              <a:cxn ang="0">
                <a:pos x="T10" y="T11"/>
              </a:cxn>
            </a:cxnLst>
            <a:rect l="0" t="0" r="r" b="b"/>
            <a:pathLst>
              <a:path w="333" h="333">
                <a:moveTo>
                  <a:pt x="163" y="332"/>
                </a:moveTo>
                <a:lnTo>
                  <a:pt x="163" y="332"/>
                </a:lnTo>
                <a:cubicBezTo>
                  <a:pt x="73" y="332"/>
                  <a:pt x="0" y="259"/>
                  <a:pt x="0" y="169"/>
                </a:cubicBezTo>
                <a:cubicBezTo>
                  <a:pt x="0" y="78"/>
                  <a:pt x="73" y="0"/>
                  <a:pt x="163" y="0"/>
                </a:cubicBezTo>
                <a:cubicBezTo>
                  <a:pt x="254" y="0"/>
                  <a:pt x="332" y="78"/>
                  <a:pt x="332" y="169"/>
                </a:cubicBezTo>
                <a:cubicBezTo>
                  <a:pt x="332" y="259"/>
                  <a:pt x="254" y="332"/>
                  <a:pt x="163" y="33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84" name="Freeform 1418"/>
          <p:cNvSpPr>
            <a:spLocks noChangeArrowheads="1"/>
          </p:cNvSpPr>
          <p:nvPr/>
        </p:nvSpPr>
        <p:spPr bwMode="auto">
          <a:xfrm>
            <a:off x="5269364" y="4638723"/>
            <a:ext cx="425493" cy="431118"/>
          </a:xfrm>
          <a:custGeom>
            <a:avLst/>
            <a:gdLst>
              <a:gd name="T0" fmla="*/ 163 w 333"/>
              <a:gd name="T1" fmla="*/ 6 h 339"/>
              <a:gd name="T2" fmla="*/ 163 w 333"/>
              <a:gd name="T3" fmla="*/ 6 h 339"/>
              <a:gd name="T4" fmla="*/ 332 w 333"/>
              <a:gd name="T5" fmla="*/ 169 h 339"/>
              <a:gd name="T6" fmla="*/ 163 w 333"/>
              <a:gd name="T7" fmla="*/ 332 h 339"/>
              <a:gd name="T8" fmla="*/ 0 w 333"/>
              <a:gd name="T9" fmla="*/ 169 h 339"/>
              <a:gd name="T10" fmla="*/ 163 w 333"/>
              <a:gd name="T11" fmla="*/ 6 h 339"/>
              <a:gd name="T12" fmla="*/ 163 w 333"/>
              <a:gd name="T13" fmla="*/ 0 h 339"/>
              <a:gd name="T14" fmla="*/ 163 w 333"/>
              <a:gd name="T15" fmla="*/ 0 h 339"/>
              <a:gd name="T16" fmla="*/ 0 w 333"/>
              <a:gd name="T17" fmla="*/ 169 h 339"/>
              <a:gd name="T18" fmla="*/ 163 w 333"/>
              <a:gd name="T19" fmla="*/ 338 h 339"/>
              <a:gd name="T20" fmla="*/ 332 w 333"/>
              <a:gd name="T21" fmla="*/ 169 h 339"/>
              <a:gd name="T22" fmla="*/ 163 w 333"/>
              <a:gd name="T23" fmla="*/ 0 h 339"/>
              <a:gd name="T24" fmla="*/ 163 w 333"/>
              <a:gd name="T25" fmla="*/ 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339">
                <a:moveTo>
                  <a:pt x="163" y="6"/>
                </a:moveTo>
                <a:lnTo>
                  <a:pt x="163" y="6"/>
                </a:lnTo>
                <a:cubicBezTo>
                  <a:pt x="254" y="6"/>
                  <a:pt x="332" y="78"/>
                  <a:pt x="332" y="169"/>
                </a:cubicBezTo>
                <a:cubicBezTo>
                  <a:pt x="332" y="259"/>
                  <a:pt x="254" y="332"/>
                  <a:pt x="163" y="332"/>
                </a:cubicBezTo>
                <a:cubicBezTo>
                  <a:pt x="73" y="332"/>
                  <a:pt x="0" y="259"/>
                  <a:pt x="0" y="169"/>
                </a:cubicBezTo>
                <a:cubicBezTo>
                  <a:pt x="0" y="78"/>
                  <a:pt x="73" y="6"/>
                  <a:pt x="163" y="6"/>
                </a:cubicBezTo>
                <a:lnTo>
                  <a:pt x="163" y="0"/>
                </a:lnTo>
                <a:lnTo>
                  <a:pt x="163" y="0"/>
                </a:lnTo>
                <a:cubicBezTo>
                  <a:pt x="73" y="0"/>
                  <a:pt x="0" y="78"/>
                  <a:pt x="0" y="169"/>
                </a:cubicBezTo>
                <a:cubicBezTo>
                  <a:pt x="0" y="259"/>
                  <a:pt x="73" y="338"/>
                  <a:pt x="163" y="338"/>
                </a:cubicBezTo>
                <a:cubicBezTo>
                  <a:pt x="260" y="338"/>
                  <a:pt x="332" y="259"/>
                  <a:pt x="332" y="169"/>
                </a:cubicBezTo>
                <a:cubicBezTo>
                  <a:pt x="332" y="78"/>
                  <a:pt x="260" y="0"/>
                  <a:pt x="163" y="0"/>
                </a:cubicBezTo>
                <a:lnTo>
                  <a:pt x="16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85" name="Freeform 1419"/>
          <p:cNvSpPr>
            <a:spLocks noChangeArrowheads="1"/>
          </p:cNvSpPr>
          <p:nvPr/>
        </p:nvSpPr>
        <p:spPr bwMode="auto">
          <a:xfrm>
            <a:off x="4748695" y="5013852"/>
            <a:ext cx="503874" cy="503906"/>
          </a:xfrm>
          <a:custGeom>
            <a:avLst/>
            <a:gdLst>
              <a:gd name="T0" fmla="*/ 199 w 399"/>
              <a:gd name="T1" fmla="*/ 398 h 399"/>
              <a:gd name="T2" fmla="*/ 199 w 399"/>
              <a:gd name="T3" fmla="*/ 398 h 399"/>
              <a:gd name="T4" fmla="*/ 0 w 399"/>
              <a:gd name="T5" fmla="*/ 199 h 399"/>
              <a:gd name="T6" fmla="*/ 199 w 399"/>
              <a:gd name="T7" fmla="*/ 0 h 399"/>
              <a:gd name="T8" fmla="*/ 398 w 399"/>
              <a:gd name="T9" fmla="*/ 199 h 399"/>
              <a:gd name="T10" fmla="*/ 199 w 399"/>
              <a:gd name="T11" fmla="*/ 398 h 399"/>
            </a:gdLst>
            <a:ahLst/>
            <a:cxnLst>
              <a:cxn ang="0">
                <a:pos x="T0" y="T1"/>
              </a:cxn>
              <a:cxn ang="0">
                <a:pos x="T2" y="T3"/>
              </a:cxn>
              <a:cxn ang="0">
                <a:pos x="T4" y="T5"/>
              </a:cxn>
              <a:cxn ang="0">
                <a:pos x="T6" y="T7"/>
              </a:cxn>
              <a:cxn ang="0">
                <a:pos x="T8" y="T9"/>
              </a:cxn>
              <a:cxn ang="0">
                <a:pos x="T10" y="T11"/>
              </a:cxn>
            </a:cxnLst>
            <a:rect l="0" t="0" r="r" b="b"/>
            <a:pathLst>
              <a:path w="399" h="399">
                <a:moveTo>
                  <a:pt x="199" y="398"/>
                </a:moveTo>
                <a:lnTo>
                  <a:pt x="199" y="398"/>
                </a:lnTo>
                <a:cubicBezTo>
                  <a:pt x="91" y="398"/>
                  <a:pt x="0" y="307"/>
                  <a:pt x="0" y="199"/>
                </a:cubicBezTo>
                <a:cubicBezTo>
                  <a:pt x="0" y="90"/>
                  <a:pt x="91" y="0"/>
                  <a:pt x="199" y="0"/>
                </a:cubicBezTo>
                <a:cubicBezTo>
                  <a:pt x="308" y="0"/>
                  <a:pt x="398" y="90"/>
                  <a:pt x="398" y="199"/>
                </a:cubicBezTo>
                <a:cubicBezTo>
                  <a:pt x="398" y="307"/>
                  <a:pt x="308" y="398"/>
                  <a:pt x="199" y="39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86" name="Freeform 1420"/>
          <p:cNvSpPr>
            <a:spLocks noChangeArrowheads="1"/>
          </p:cNvSpPr>
          <p:nvPr/>
        </p:nvSpPr>
        <p:spPr bwMode="auto">
          <a:xfrm>
            <a:off x="4748695" y="5013852"/>
            <a:ext cx="503874" cy="503906"/>
          </a:xfrm>
          <a:custGeom>
            <a:avLst/>
            <a:gdLst>
              <a:gd name="T0" fmla="*/ 199 w 399"/>
              <a:gd name="T1" fmla="*/ 0 h 399"/>
              <a:gd name="T2" fmla="*/ 199 w 399"/>
              <a:gd name="T3" fmla="*/ 0 h 399"/>
              <a:gd name="T4" fmla="*/ 398 w 399"/>
              <a:gd name="T5" fmla="*/ 199 h 399"/>
              <a:gd name="T6" fmla="*/ 199 w 399"/>
              <a:gd name="T7" fmla="*/ 398 h 399"/>
              <a:gd name="T8" fmla="*/ 0 w 399"/>
              <a:gd name="T9" fmla="*/ 199 h 399"/>
              <a:gd name="T10" fmla="*/ 199 w 399"/>
              <a:gd name="T11" fmla="*/ 0 h 399"/>
              <a:gd name="T12" fmla="*/ 199 w 399"/>
              <a:gd name="T13" fmla="*/ 0 h 399"/>
              <a:gd name="T14" fmla="*/ 199 w 399"/>
              <a:gd name="T15" fmla="*/ 0 h 399"/>
              <a:gd name="T16" fmla="*/ 0 w 399"/>
              <a:gd name="T17" fmla="*/ 199 h 399"/>
              <a:gd name="T18" fmla="*/ 199 w 399"/>
              <a:gd name="T19" fmla="*/ 398 h 399"/>
              <a:gd name="T20" fmla="*/ 398 w 399"/>
              <a:gd name="T21" fmla="*/ 199 h 399"/>
              <a:gd name="T22" fmla="*/ 199 w 399"/>
              <a:gd name="T23"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9" h="399">
                <a:moveTo>
                  <a:pt x="199" y="0"/>
                </a:moveTo>
                <a:lnTo>
                  <a:pt x="199" y="0"/>
                </a:lnTo>
                <a:cubicBezTo>
                  <a:pt x="308" y="0"/>
                  <a:pt x="398" y="90"/>
                  <a:pt x="398" y="199"/>
                </a:cubicBezTo>
                <a:cubicBezTo>
                  <a:pt x="398" y="307"/>
                  <a:pt x="308" y="398"/>
                  <a:pt x="199" y="398"/>
                </a:cubicBezTo>
                <a:cubicBezTo>
                  <a:pt x="91" y="398"/>
                  <a:pt x="0" y="307"/>
                  <a:pt x="0" y="199"/>
                </a:cubicBezTo>
                <a:cubicBezTo>
                  <a:pt x="0" y="90"/>
                  <a:pt x="91" y="0"/>
                  <a:pt x="199" y="0"/>
                </a:cubicBezTo>
                <a:lnTo>
                  <a:pt x="199" y="0"/>
                </a:lnTo>
                <a:lnTo>
                  <a:pt x="199" y="0"/>
                </a:lnTo>
                <a:cubicBezTo>
                  <a:pt x="91" y="0"/>
                  <a:pt x="0" y="90"/>
                  <a:pt x="0" y="199"/>
                </a:cubicBezTo>
                <a:cubicBezTo>
                  <a:pt x="0" y="307"/>
                  <a:pt x="91" y="398"/>
                  <a:pt x="199" y="398"/>
                </a:cubicBezTo>
                <a:cubicBezTo>
                  <a:pt x="308" y="398"/>
                  <a:pt x="398" y="307"/>
                  <a:pt x="398" y="199"/>
                </a:cubicBezTo>
                <a:cubicBezTo>
                  <a:pt x="398" y="90"/>
                  <a:pt x="308" y="0"/>
                  <a:pt x="19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87" name="Freeform 1421"/>
          <p:cNvSpPr>
            <a:spLocks noChangeArrowheads="1"/>
          </p:cNvSpPr>
          <p:nvPr/>
        </p:nvSpPr>
        <p:spPr bwMode="auto">
          <a:xfrm>
            <a:off x="4267212" y="7712549"/>
            <a:ext cx="503874" cy="503906"/>
          </a:xfrm>
          <a:custGeom>
            <a:avLst/>
            <a:gdLst>
              <a:gd name="T0" fmla="*/ 199 w 399"/>
              <a:gd name="T1" fmla="*/ 398 h 399"/>
              <a:gd name="T2" fmla="*/ 199 w 399"/>
              <a:gd name="T3" fmla="*/ 398 h 399"/>
              <a:gd name="T4" fmla="*/ 0 w 399"/>
              <a:gd name="T5" fmla="*/ 199 h 399"/>
              <a:gd name="T6" fmla="*/ 199 w 399"/>
              <a:gd name="T7" fmla="*/ 0 h 399"/>
              <a:gd name="T8" fmla="*/ 398 w 399"/>
              <a:gd name="T9" fmla="*/ 199 h 399"/>
              <a:gd name="T10" fmla="*/ 199 w 399"/>
              <a:gd name="T11" fmla="*/ 398 h 399"/>
            </a:gdLst>
            <a:ahLst/>
            <a:cxnLst>
              <a:cxn ang="0">
                <a:pos x="T0" y="T1"/>
              </a:cxn>
              <a:cxn ang="0">
                <a:pos x="T2" y="T3"/>
              </a:cxn>
              <a:cxn ang="0">
                <a:pos x="T4" y="T5"/>
              </a:cxn>
              <a:cxn ang="0">
                <a:pos x="T6" y="T7"/>
              </a:cxn>
              <a:cxn ang="0">
                <a:pos x="T8" y="T9"/>
              </a:cxn>
              <a:cxn ang="0">
                <a:pos x="T10" y="T11"/>
              </a:cxn>
            </a:cxnLst>
            <a:rect l="0" t="0" r="r" b="b"/>
            <a:pathLst>
              <a:path w="399" h="399">
                <a:moveTo>
                  <a:pt x="199" y="398"/>
                </a:moveTo>
                <a:lnTo>
                  <a:pt x="199" y="398"/>
                </a:lnTo>
                <a:cubicBezTo>
                  <a:pt x="90" y="398"/>
                  <a:pt x="0" y="308"/>
                  <a:pt x="0" y="199"/>
                </a:cubicBezTo>
                <a:cubicBezTo>
                  <a:pt x="0" y="91"/>
                  <a:pt x="90" y="0"/>
                  <a:pt x="199" y="0"/>
                </a:cubicBezTo>
                <a:cubicBezTo>
                  <a:pt x="308" y="0"/>
                  <a:pt x="398" y="91"/>
                  <a:pt x="398" y="199"/>
                </a:cubicBezTo>
                <a:cubicBezTo>
                  <a:pt x="398" y="308"/>
                  <a:pt x="308" y="398"/>
                  <a:pt x="199" y="39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88" name="Freeform 1422"/>
          <p:cNvSpPr>
            <a:spLocks noChangeArrowheads="1"/>
          </p:cNvSpPr>
          <p:nvPr/>
        </p:nvSpPr>
        <p:spPr bwMode="auto">
          <a:xfrm>
            <a:off x="4267212" y="7712549"/>
            <a:ext cx="503874" cy="503906"/>
          </a:xfrm>
          <a:custGeom>
            <a:avLst/>
            <a:gdLst>
              <a:gd name="T0" fmla="*/ 199 w 399"/>
              <a:gd name="T1" fmla="*/ 0 h 399"/>
              <a:gd name="T2" fmla="*/ 199 w 399"/>
              <a:gd name="T3" fmla="*/ 0 h 399"/>
              <a:gd name="T4" fmla="*/ 398 w 399"/>
              <a:gd name="T5" fmla="*/ 199 h 399"/>
              <a:gd name="T6" fmla="*/ 199 w 399"/>
              <a:gd name="T7" fmla="*/ 398 h 399"/>
              <a:gd name="T8" fmla="*/ 0 w 399"/>
              <a:gd name="T9" fmla="*/ 199 h 399"/>
              <a:gd name="T10" fmla="*/ 199 w 399"/>
              <a:gd name="T11" fmla="*/ 0 h 399"/>
              <a:gd name="T12" fmla="*/ 199 w 399"/>
              <a:gd name="T13" fmla="*/ 0 h 399"/>
              <a:gd name="T14" fmla="*/ 199 w 399"/>
              <a:gd name="T15" fmla="*/ 0 h 399"/>
              <a:gd name="T16" fmla="*/ 0 w 399"/>
              <a:gd name="T17" fmla="*/ 199 h 399"/>
              <a:gd name="T18" fmla="*/ 199 w 399"/>
              <a:gd name="T19" fmla="*/ 398 h 399"/>
              <a:gd name="T20" fmla="*/ 398 w 399"/>
              <a:gd name="T21" fmla="*/ 199 h 399"/>
              <a:gd name="T22" fmla="*/ 199 w 399"/>
              <a:gd name="T23"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9" h="399">
                <a:moveTo>
                  <a:pt x="199" y="0"/>
                </a:moveTo>
                <a:lnTo>
                  <a:pt x="199" y="0"/>
                </a:lnTo>
                <a:cubicBezTo>
                  <a:pt x="308" y="0"/>
                  <a:pt x="398" y="91"/>
                  <a:pt x="398" y="199"/>
                </a:cubicBezTo>
                <a:cubicBezTo>
                  <a:pt x="398" y="308"/>
                  <a:pt x="308" y="398"/>
                  <a:pt x="199" y="398"/>
                </a:cubicBezTo>
                <a:cubicBezTo>
                  <a:pt x="90" y="398"/>
                  <a:pt x="0" y="308"/>
                  <a:pt x="0" y="199"/>
                </a:cubicBezTo>
                <a:cubicBezTo>
                  <a:pt x="0" y="91"/>
                  <a:pt x="90" y="0"/>
                  <a:pt x="199" y="0"/>
                </a:cubicBezTo>
                <a:lnTo>
                  <a:pt x="199" y="0"/>
                </a:lnTo>
                <a:lnTo>
                  <a:pt x="199" y="0"/>
                </a:lnTo>
                <a:cubicBezTo>
                  <a:pt x="90" y="0"/>
                  <a:pt x="0" y="85"/>
                  <a:pt x="0" y="199"/>
                </a:cubicBezTo>
                <a:cubicBezTo>
                  <a:pt x="0" y="308"/>
                  <a:pt x="90" y="398"/>
                  <a:pt x="199" y="398"/>
                </a:cubicBezTo>
                <a:cubicBezTo>
                  <a:pt x="314" y="398"/>
                  <a:pt x="398" y="308"/>
                  <a:pt x="398" y="199"/>
                </a:cubicBezTo>
                <a:cubicBezTo>
                  <a:pt x="398" y="85"/>
                  <a:pt x="314" y="0"/>
                  <a:pt x="19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89" name="Freeform 1423"/>
          <p:cNvSpPr>
            <a:spLocks noChangeArrowheads="1"/>
          </p:cNvSpPr>
          <p:nvPr/>
        </p:nvSpPr>
        <p:spPr bwMode="auto">
          <a:xfrm>
            <a:off x="5470912" y="8306039"/>
            <a:ext cx="475878" cy="481510"/>
          </a:xfrm>
          <a:custGeom>
            <a:avLst/>
            <a:gdLst>
              <a:gd name="T0" fmla="*/ 187 w 375"/>
              <a:gd name="T1" fmla="*/ 380 h 381"/>
              <a:gd name="T2" fmla="*/ 187 w 375"/>
              <a:gd name="T3" fmla="*/ 380 h 381"/>
              <a:gd name="T4" fmla="*/ 0 w 375"/>
              <a:gd name="T5" fmla="*/ 187 h 381"/>
              <a:gd name="T6" fmla="*/ 187 w 375"/>
              <a:gd name="T7" fmla="*/ 0 h 381"/>
              <a:gd name="T8" fmla="*/ 374 w 375"/>
              <a:gd name="T9" fmla="*/ 187 h 381"/>
              <a:gd name="T10" fmla="*/ 187 w 375"/>
              <a:gd name="T11" fmla="*/ 380 h 381"/>
            </a:gdLst>
            <a:ahLst/>
            <a:cxnLst>
              <a:cxn ang="0">
                <a:pos x="T0" y="T1"/>
              </a:cxn>
              <a:cxn ang="0">
                <a:pos x="T2" y="T3"/>
              </a:cxn>
              <a:cxn ang="0">
                <a:pos x="T4" y="T5"/>
              </a:cxn>
              <a:cxn ang="0">
                <a:pos x="T6" y="T7"/>
              </a:cxn>
              <a:cxn ang="0">
                <a:pos x="T8" y="T9"/>
              </a:cxn>
              <a:cxn ang="0">
                <a:pos x="T10" y="T11"/>
              </a:cxn>
            </a:cxnLst>
            <a:rect l="0" t="0" r="r" b="b"/>
            <a:pathLst>
              <a:path w="375" h="381">
                <a:moveTo>
                  <a:pt x="187" y="380"/>
                </a:moveTo>
                <a:lnTo>
                  <a:pt x="187" y="380"/>
                </a:lnTo>
                <a:cubicBezTo>
                  <a:pt x="85" y="380"/>
                  <a:pt x="0" y="295"/>
                  <a:pt x="0" y="187"/>
                </a:cubicBezTo>
                <a:cubicBezTo>
                  <a:pt x="0" y="84"/>
                  <a:pt x="85" y="0"/>
                  <a:pt x="187" y="0"/>
                </a:cubicBezTo>
                <a:cubicBezTo>
                  <a:pt x="290" y="0"/>
                  <a:pt x="374" y="84"/>
                  <a:pt x="374" y="187"/>
                </a:cubicBezTo>
                <a:cubicBezTo>
                  <a:pt x="374" y="295"/>
                  <a:pt x="290" y="380"/>
                  <a:pt x="187" y="38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90" name="Freeform 1424"/>
          <p:cNvSpPr>
            <a:spLocks noChangeArrowheads="1"/>
          </p:cNvSpPr>
          <p:nvPr/>
        </p:nvSpPr>
        <p:spPr bwMode="auto">
          <a:xfrm>
            <a:off x="5459718" y="8306039"/>
            <a:ext cx="481479" cy="481510"/>
          </a:xfrm>
          <a:custGeom>
            <a:avLst/>
            <a:gdLst>
              <a:gd name="T0" fmla="*/ 193 w 381"/>
              <a:gd name="T1" fmla="*/ 0 h 381"/>
              <a:gd name="T2" fmla="*/ 193 w 381"/>
              <a:gd name="T3" fmla="*/ 0 h 381"/>
              <a:gd name="T4" fmla="*/ 380 w 381"/>
              <a:gd name="T5" fmla="*/ 187 h 381"/>
              <a:gd name="T6" fmla="*/ 193 w 381"/>
              <a:gd name="T7" fmla="*/ 380 h 381"/>
              <a:gd name="T8" fmla="*/ 6 w 381"/>
              <a:gd name="T9" fmla="*/ 187 h 381"/>
              <a:gd name="T10" fmla="*/ 193 w 381"/>
              <a:gd name="T11" fmla="*/ 0 h 381"/>
              <a:gd name="T12" fmla="*/ 193 w 381"/>
              <a:gd name="T13" fmla="*/ 0 h 381"/>
              <a:gd name="T14" fmla="*/ 193 w 381"/>
              <a:gd name="T15" fmla="*/ 0 h 381"/>
              <a:gd name="T16" fmla="*/ 0 w 381"/>
              <a:gd name="T17" fmla="*/ 187 h 381"/>
              <a:gd name="T18" fmla="*/ 193 w 381"/>
              <a:gd name="T19" fmla="*/ 380 h 381"/>
              <a:gd name="T20" fmla="*/ 380 w 381"/>
              <a:gd name="T21" fmla="*/ 187 h 381"/>
              <a:gd name="T22" fmla="*/ 193 w 381"/>
              <a:gd name="T23"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381">
                <a:moveTo>
                  <a:pt x="193" y="0"/>
                </a:moveTo>
                <a:lnTo>
                  <a:pt x="193" y="0"/>
                </a:lnTo>
                <a:cubicBezTo>
                  <a:pt x="296" y="0"/>
                  <a:pt x="380" y="84"/>
                  <a:pt x="380" y="187"/>
                </a:cubicBezTo>
                <a:cubicBezTo>
                  <a:pt x="380" y="295"/>
                  <a:pt x="296" y="380"/>
                  <a:pt x="193" y="380"/>
                </a:cubicBezTo>
                <a:cubicBezTo>
                  <a:pt x="91" y="380"/>
                  <a:pt x="6" y="295"/>
                  <a:pt x="6" y="187"/>
                </a:cubicBezTo>
                <a:cubicBezTo>
                  <a:pt x="6" y="84"/>
                  <a:pt x="91" y="0"/>
                  <a:pt x="193" y="0"/>
                </a:cubicBezTo>
                <a:lnTo>
                  <a:pt x="193" y="0"/>
                </a:lnTo>
                <a:lnTo>
                  <a:pt x="193" y="0"/>
                </a:lnTo>
                <a:cubicBezTo>
                  <a:pt x="91" y="0"/>
                  <a:pt x="0" y="84"/>
                  <a:pt x="0" y="187"/>
                </a:cubicBezTo>
                <a:cubicBezTo>
                  <a:pt x="0" y="295"/>
                  <a:pt x="91" y="380"/>
                  <a:pt x="193" y="380"/>
                </a:cubicBezTo>
                <a:cubicBezTo>
                  <a:pt x="296" y="380"/>
                  <a:pt x="380" y="295"/>
                  <a:pt x="380" y="187"/>
                </a:cubicBezTo>
                <a:cubicBezTo>
                  <a:pt x="380" y="84"/>
                  <a:pt x="296" y="0"/>
                  <a:pt x="19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91" name="Freeform 1425"/>
          <p:cNvSpPr>
            <a:spLocks noChangeArrowheads="1"/>
          </p:cNvSpPr>
          <p:nvPr/>
        </p:nvSpPr>
        <p:spPr bwMode="auto">
          <a:xfrm>
            <a:off x="5045420" y="8720361"/>
            <a:ext cx="615847" cy="615885"/>
          </a:xfrm>
          <a:custGeom>
            <a:avLst/>
            <a:gdLst>
              <a:gd name="T0" fmla="*/ 242 w 484"/>
              <a:gd name="T1" fmla="*/ 482 h 483"/>
              <a:gd name="T2" fmla="*/ 242 w 484"/>
              <a:gd name="T3" fmla="*/ 482 h 483"/>
              <a:gd name="T4" fmla="*/ 0 w 484"/>
              <a:gd name="T5" fmla="*/ 241 h 483"/>
              <a:gd name="T6" fmla="*/ 242 w 484"/>
              <a:gd name="T7" fmla="*/ 0 h 483"/>
              <a:gd name="T8" fmla="*/ 483 w 484"/>
              <a:gd name="T9" fmla="*/ 241 h 483"/>
              <a:gd name="T10" fmla="*/ 242 w 484"/>
              <a:gd name="T11" fmla="*/ 482 h 483"/>
            </a:gdLst>
            <a:ahLst/>
            <a:cxnLst>
              <a:cxn ang="0">
                <a:pos x="T0" y="T1"/>
              </a:cxn>
              <a:cxn ang="0">
                <a:pos x="T2" y="T3"/>
              </a:cxn>
              <a:cxn ang="0">
                <a:pos x="T4" y="T5"/>
              </a:cxn>
              <a:cxn ang="0">
                <a:pos x="T6" y="T7"/>
              </a:cxn>
              <a:cxn ang="0">
                <a:pos x="T8" y="T9"/>
              </a:cxn>
              <a:cxn ang="0">
                <a:pos x="T10" y="T11"/>
              </a:cxn>
            </a:cxnLst>
            <a:rect l="0" t="0" r="r" b="b"/>
            <a:pathLst>
              <a:path w="484" h="483">
                <a:moveTo>
                  <a:pt x="242" y="482"/>
                </a:moveTo>
                <a:lnTo>
                  <a:pt x="242" y="482"/>
                </a:lnTo>
                <a:cubicBezTo>
                  <a:pt x="109" y="482"/>
                  <a:pt x="0" y="374"/>
                  <a:pt x="0" y="241"/>
                </a:cubicBezTo>
                <a:cubicBezTo>
                  <a:pt x="0" y="108"/>
                  <a:pt x="109" y="0"/>
                  <a:pt x="242" y="0"/>
                </a:cubicBezTo>
                <a:cubicBezTo>
                  <a:pt x="375" y="0"/>
                  <a:pt x="483" y="108"/>
                  <a:pt x="483" y="241"/>
                </a:cubicBezTo>
                <a:cubicBezTo>
                  <a:pt x="483" y="374"/>
                  <a:pt x="375" y="482"/>
                  <a:pt x="242" y="482"/>
                </a:cubicBezTo>
              </a:path>
            </a:pathLst>
          </a:custGeom>
          <a:solidFill>
            <a:schemeClr val="accent2"/>
          </a:solidFill>
          <a:ln>
            <a:noFill/>
          </a:ln>
          <a:effectLst/>
          <a:extLst/>
        </p:spPr>
        <p:txBody>
          <a:bodyPr wrap="none" anchor="ctr"/>
          <a:lstStyle/>
          <a:p>
            <a:endParaRPr lang="en-US" dirty="0">
              <a:latin typeface="Arial Regular" charset="0"/>
            </a:endParaRPr>
          </a:p>
        </p:txBody>
      </p:sp>
      <p:sp>
        <p:nvSpPr>
          <p:cNvPr id="992" name="Freeform 1426"/>
          <p:cNvSpPr>
            <a:spLocks noChangeArrowheads="1"/>
          </p:cNvSpPr>
          <p:nvPr/>
        </p:nvSpPr>
        <p:spPr bwMode="auto">
          <a:xfrm>
            <a:off x="5045420" y="8720361"/>
            <a:ext cx="615847" cy="615885"/>
          </a:xfrm>
          <a:custGeom>
            <a:avLst/>
            <a:gdLst>
              <a:gd name="T0" fmla="*/ 242 w 484"/>
              <a:gd name="T1" fmla="*/ 0 h 483"/>
              <a:gd name="T2" fmla="*/ 242 w 484"/>
              <a:gd name="T3" fmla="*/ 0 h 483"/>
              <a:gd name="T4" fmla="*/ 483 w 484"/>
              <a:gd name="T5" fmla="*/ 241 h 483"/>
              <a:gd name="T6" fmla="*/ 242 w 484"/>
              <a:gd name="T7" fmla="*/ 476 h 483"/>
              <a:gd name="T8" fmla="*/ 0 w 484"/>
              <a:gd name="T9" fmla="*/ 241 h 483"/>
              <a:gd name="T10" fmla="*/ 242 w 484"/>
              <a:gd name="T11" fmla="*/ 0 h 483"/>
              <a:gd name="T12" fmla="*/ 242 w 484"/>
              <a:gd name="T13" fmla="*/ 0 h 483"/>
              <a:gd name="T14" fmla="*/ 242 w 484"/>
              <a:gd name="T15" fmla="*/ 0 h 483"/>
              <a:gd name="T16" fmla="*/ 0 w 484"/>
              <a:gd name="T17" fmla="*/ 241 h 483"/>
              <a:gd name="T18" fmla="*/ 242 w 484"/>
              <a:gd name="T19" fmla="*/ 482 h 483"/>
              <a:gd name="T20" fmla="*/ 483 w 484"/>
              <a:gd name="T21" fmla="*/ 241 h 483"/>
              <a:gd name="T22" fmla="*/ 242 w 484"/>
              <a:gd name="T23" fmla="*/ 0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4" h="483">
                <a:moveTo>
                  <a:pt x="242" y="0"/>
                </a:moveTo>
                <a:lnTo>
                  <a:pt x="242" y="0"/>
                </a:lnTo>
                <a:cubicBezTo>
                  <a:pt x="375" y="0"/>
                  <a:pt x="483" y="108"/>
                  <a:pt x="483" y="241"/>
                </a:cubicBezTo>
                <a:cubicBezTo>
                  <a:pt x="483" y="374"/>
                  <a:pt x="375" y="476"/>
                  <a:pt x="242" y="476"/>
                </a:cubicBezTo>
                <a:cubicBezTo>
                  <a:pt x="109" y="476"/>
                  <a:pt x="0" y="374"/>
                  <a:pt x="0" y="241"/>
                </a:cubicBezTo>
                <a:cubicBezTo>
                  <a:pt x="0" y="108"/>
                  <a:pt x="109" y="0"/>
                  <a:pt x="242" y="0"/>
                </a:cubicBezTo>
                <a:lnTo>
                  <a:pt x="242" y="0"/>
                </a:lnTo>
                <a:lnTo>
                  <a:pt x="242" y="0"/>
                </a:lnTo>
                <a:cubicBezTo>
                  <a:pt x="109" y="0"/>
                  <a:pt x="0" y="108"/>
                  <a:pt x="0" y="241"/>
                </a:cubicBezTo>
                <a:cubicBezTo>
                  <a:pt x="0" y="374"/>
                  <a:pt x="109" y="482"/>
                  <a:pt x="242" y="482"/>
                </a:cubicBezTo>
                <a:cubicBezTo>
                  <a:pt x="375" y="482"/>
                  <a:pt x="483" y="374"/>
                  <a:pt x="483" y="241"/>
                </a:cubicBezTo>
                <a:cubicBezTo>
                  <a:pt x="483" y="108"/>
                  <a:pt x="375" y="0"/>
                  <a:pt x="24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93" name="Freeform 1427"/>
          <p:cNvSpPr>
            <a:spLocks noChangeArrowheads="1"/>
          </p:cNvSpPr>
          <p:nvPr/>
        </p:nvSpPr>
        <p:spPr bwMode="auto">
          <a:xfrm>
            <a:off x="4748691" y="8300441"/>
            <a:ext cx="498277" cy="498305"/>
          </a:xfrm>
          <a:custGeom>
            <a:avLst/>
            <a:gdLst>
              <a:gd name="T0" fmla="*/ 199 w 393"/>
              <a:gd name="T1" fmla="*/ 392 h 393"/>
              <a:gd name="T2" fmla="*/ 199 w 393"/>
              <a:gd name="T3" fmla="*/ 392 h 393"/>
              <a:gd name="T4" fmla="*/ 0 w 393"/>
              <a:gd name="T5" fmla="*/ 193 h 393"/>
              <a:gd name="T6" fmla="*/ 199 w 393"/>
              <a:gd name="T7" fmla="*/ 0 h 393"/>
              <a:gd name="T8" fmla="*/ 392 w 393"/>
              <a:gd name="T9" fmla="*/ 193 h 393"/>
              <a:gd name="T10" fmla="*/ 199 w 393"/>
              <a:gd name="T11" fmla="*/ 392 h 393"/>
            </a:gdLst>
            <a:ahLst/>
            <a:cxnLst>
              <a:cxn ang="0">
                <a:pos x="T0" y="T1"/>
              </a:cxn>
              <a:cxn ang="0">
                <a:pos x="T2" y="T3"/>
              </a:cxn>
              <a:cxn ang="0">
                <a:pos x="T4" y="T5"/>
              </a:cxn>
              <a:cxn ang="0">
                <a:pos x="T6" y="T7"/>
              </a:cxn>
              <a:cxn ang="0">
                <a:pos x="T8" y="T9"/>
              </a:cxn>
              <a:cxn ang="0">
                <a:pos x="T10" y="T11"/>
              </a:cxn>
            </a:cxnLst>
            <a:rect l="0" t="0" r="r" b="b"/>
            <a:pathLst>
              <a:path w="393" h="393">
                <a:moveTo>
                  <a:pt x="199" y="392"/>
                </a:moveTo>
                <a:lnTo>
                  <a:pt x="199" y="392"/>
                </a:lnTo>
                <a:cubicBezTo>
                  <a:pt x="91" y="392"/>
                  <a:pt x="0" y="301"/>
                  <a:pt x="0" y="193"/>
                </a:cubicBezTo>
                <a:cubicBezTo>
                  <a:pt x="0" y="90"/>
                  <a:pt x="91" y="0"/>
                  <a:pt x="199" y="0"/>
                </a:cubicBezTo>
                <a:cubicBezTo>
                  <a:pt x="308" y="0"/>
                  <a:pt x="392" y="90"/>
                  <a:pt x="392" y="193"/>
                </a:cubicBezTo>
                <a:cubicBezTo>
                  <a:pt x="392" y="301"/>
                  <a:pt x="308" y="392"/>
                  <a:pt x="199" y="39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94" name="Freeform 1428"/>
          <p:cNvSpPr>
            <a:spLocks noChangeArrowheads="1"/>
          </p:cNvSpPr>
          <p:nvPr/>
        </p:nvSpPr>
        <p:spPr bwMode="auto">
          <a:xfrm>
            <a:off x="4748695" y="8300441"/>
            <a:ext cx="503874" cy="498305"/>
          </a:xfrm>
          <a:custGeom>
            <a:avLst/>
            <a:gdLst>
              <a:gd name="T0" fmla="*/ 199 w 399"/>
              <a:gd name="T1" fmla="*/ 0 h 393"/>
              <a:gd name="T2" fmla="*/ 199 w 399"/>
              <a:gd name="T3" fmla="*/ 0 h 393"/>
              <a:gd name="T4" fmla="*/ 392 w 399"/>
              <a:gd name="T5" fmla="*/ 193 h 393"/>
              <a:gd name="T6" fmla="*/ 199 w 399"/>
              <a:gd name="T7" fmla="*/ 392 h 393"/>
              <a:gd name="T8" fmla="*/ 0 w 399"/>
              <a:gd name="T9" fmla="*/ 193 h 393"/>
              <a:gd name="T10" fmla="*/ 199 w 399"/>
              <a:gd name="T11" fmla="*/ 0 h 393"/>
              <a:gd name="T12" fmla="*/ 199 w 399"/>
              <a:gd name="T13" fmla="*/ 0 h 393"/>
              <a:gd name="T14" fmla="*/ 199 w 399"/>
              <a:gd name="T15" fmla="*/ 0 h 393"/>
              <a:gd name="T16" fmla="*/ 0 w 399"/>
              <a:gd name="T17" fmla="*/ 193 h 393"/>
              <a:gd name="T18" fmla="*/ 199 w 399"/>
              <a:gd name="T19" fmla="*/ 392 h 393"/>
              <a:gd name="T20" fmla="*/ 398 w 399"/>
              <a:gd name="T21" fmla="*/ 193 h 393"/>
              <a:gd name="T22" fmla="*/ 199 w 399"/>
              <a:gd name="T23"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9" h="393">
                <a:moveTo>
                  <a:pt x="199" y="0"/>
                </a:moveTo>
                <a:lnTo>
                  <a:pt x="199" y="0"/>
                </a:lnTo>
                <a:cubicBezTo>
                  <a:pt x="308" y="0"/>
                  <a:pt x="392" y="90"/>
                  <a:pt x="392" y="193"/>
                </a:cubicBezTo>
                <a:cubicBezTo>
                  <a:pt x="392" y="301"/>
                  <a:pt x="308" y="392"/>
                  <a:pt x="199" y="392"/>
                </a:cubicBezTo>
                <a:cubicBezTo>
                  <a:pt x="91" y="392"/>
                  <a:pt x="0" y="301"/>
                  <a:pt x="0" y="193"/>
                </a:cubicBezTo>
                <a:cubicBezTo>
                  <a:pt x="0" y="90"/>
                  <a:pt x="91" y="0"/>
                  <a:pt x="199" y="0"/>
                </a:cubicBezTo>
                <a:lnTo>
                  <a:pt x="199" y="0"/>
                </a:lnTo>
                <a:lnTo>
                  <a:pt x="199" y="0"/>
                </a:lnTo>
                <a:cubicBezTo>
                  <a:pt x="91" y="0"/>
                  <a:pt x="0" y="84"/>
                  <a:pt x="0" y="193"/>
                </a:cubicBezTo>
                <a:cubicBezTo>
                  <a:pt x="0" y="308"/>
                  <a:pt x="91" y="392"/>
                  <a:pt x="199" y="392"/>
                </a:cubicBezTo>
                <a:cubicBezTo>
                  <a:pt x="308" y="392"/>
                  <a:pt x="398" y="308"/>
                  <a:pt x="398" y="193"/>
                </a:cubicBezTo>
                <a:cubicBezTo>
                  <a:pt x="398" y="84"/>
                  <a:pt x="308" y="0"/>
                  <a:pt x="19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95" name="Freeform 1429"/>
          <p:cNvSpPr>
            <a:spLocks noChangeArrowheads="1"/>
          </p:cNvSpPr>
          <p:nvPr/>
        </p:nvSpPr>
        <p:spPr bwMode="auto">
          <a:xfrm>
            <a:off x="9843411" y="8412421"/>
            <a:ext cx="503874" cy="503906"/>
          </a:xfrm>
          <a:custGeom>
            <a:avLst/>
            <a:gdLst>
              <a:gd name="T0" fmla="*/ 199 w 399"/>
              <a:gd name="T1" fmla="*/ 398 h 399"/>
              <a:gd name="T2" fmla="*/ 199 w 399"/>
              <a:gd name="T3" fmla="*/ 398 h 399"/>
              <a:gd name="T4" fmla="*/ 0 w 399"/>
              <a:gd name="T5" fmla="*/ 199 h 399"/>
              <a:gd name="T6" fmla="*/ 199 w 399"/>
              <a:gd name="T7" fmla="*/ 0 h 399"/>
              <a:gd name="T8" fmla="*/ 398 w 399"/>
              <a:gd name="T9" fmla="*/ 199 h 399"/>
              <a:gd name="T10" fmla="*/ 199 w 399"/>
              <a:gd name="T11" fmla="*/ 398 h 399"/>
            </a:gdLst>
            <a:ahLst/>
            <a:cxnLst>
              <a:cxn ang="0">
                <a:pos x="T0" y="T1"/>
              </a:cxn>
              <a:cxn ang="0">
                <a:pos x="T2" y="T3"/>
              </a:cxn>
              <a:cxn ang="0">
                <a:pos x="T4" y="T5"/>
              </a:cxn>
              <a:cxn ang="0">
                <a:pos x="T6" y="T7"/>
              </a:cxn>
              <a:cxn ang="0">
                <a:pos x="T8" y="T9"/>
              </a:cxn>
              <a:cxn ang="0">
                <a:pos x="T10" y="T11"/>
              </a:cxn>
            </a:cxnLst>
            <a:rect l="0" t="0" r="r" b="b"/>
            <a:pathLst>
              <a:path w="399" h="399">
                <a:moveTo>
                  <a:pt x="199" y="398"/>
                </a:moveTo>
                <a:lnTo>
                  <a:pt x="199" y="398"/>
                </a:lnTo>
                <a:cubicBezTo>
                  <a:pt x="85" y="398"/>
                  <a:pt x="0" y="314"/>
                  <a:pt x="0" y="199"/>
                </a:cubicBezTo>
                <a:cubicBezTo>
                  <a:pt x="0" y="91"/>
                  <a:pt x="85" y="0"/>
                  <a:pt x="199" y="0"/>
                </a:cubicBezTo>
                <a:cubicBezTo>
                  <a:pt x="308" y="0"/>
                  <a:pt x="398" y="91"/>
                  <a:pt x="398" y="199"/>
                </a:cubicBezTo>
                <a:cubicBezTo>
                  <a:pt x="398" y="314"/>
                  <a:pt x="308" y="398"/>
                  <a:pt x="199" y="39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96" name="Freeform 1430"/>
          <p:cNvSpPr>
            <a:spLocks noChangeArrowheads="1"/>
          </p:cNvSpPr>
          <p:nvPr/>
        </p:nvSpPr>
        <p:spPr bwMode="auto">
          <a:xfrm>
            <a:off x="9832216" y="8412417"/>
            <a:ext cx="515069" cy="515104"/>
          </a:xfrm>
          <a:custGeom>
            <a:avLst/>
            <a:gdLst>
              <a:gd name="T0" fmla="*/ 205 w 405"/>
              <a:gd name="T1" fmla="*/ 6 h 405"/>
              <a:gd name="T2" fmla="*/ 205 w 405"/>
              <a:gd name="T3" fmla="*/ 6 h 405"/>
              <a:gd name="T4" fmla="*/ 398 w 405"/>
              <a:gd name="T5" fmla="*/ 199 h 405"/>
              <a:gd name="T6" fmla="*/ 205 w 405"/>
              <a:gd name="T7" fmla="*/ 398 h 405"/>
              <a:gd name="T8" fmla="*/ 6 w 405"/>
              <a:gd name="T9" fmla="*/ 199 h 405"/>
              <a:gd name="T10" fmla="*/ 205 w 405"/>
              <a:gd name="T11" fmla="*/ 6 h 405"/>
              <a:gd name="T12" fmla="*/ 205 w 405"/>
              <a:gd name="T13" fmla="*/ 0 h 405"/>
              <a:gd name="T14" fmla="*/ 205 w 405"/>
              <a:gd name="T15" fmla="*/ 0 h 405"/>
              <a:gd name="T16" fmla="*/ 0 w 405"/>
              <a:gd name="T17" fmla="*/ 199 h 405"/>
              <a:gd name="T18" fmla="*/ 205 w 405"/>
              <a:gd name="T19" fmla="*/ 404 h 405"/>
              <a:gd name="T20" fmla="*/ 404 w 405"/>
              <a:gd name="T21" fmla="*/ 199 h 405"/>
              <a:gd name="T22" fmla="*/ 205 w 405"/>
              <a:gd name="T23" fmla="*/ 0 h 405"/>
              <a:gd name="T24" fmla="*/ 205 w 405"/>
              <a:gd name="T25" fmla="*/ 6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5" h="405">
                <a:moveTo>
                  <a:pt x="205" y="6"/>
                </a:moveTo>
                <a:lnTo>
                  <a:pt x="205" y="6"/>
                </a:lnTo>
                <a:cubicBezTo>
                  <a:pt x="314" y="6"/>
                  <a:pt x="398" y="91"/>
                  <a:pt x="398" y="199"/>
                </a:cubicBezTo>
                <a:cubicBezTo>
                  <a:pt x="398" y="314"/>
                  <a:pt x="314" y="398"/>
                  <a:pt x="205" y="398"/>
                </a:cubicBezTo>
                <a:cubicBezTo>
                  <a:pt x="91" y="398"/>
                  <a:pt x="6" y="314"/>
                  <a:pt x="6" y="199"/>
                </a:cubicBezTo>
                <a:cubicBezTo>
                  <a:pt x="6" y="91"/>
                  <a:pt x="91" y="6"/>
                  <a:pt x="205" y="6"/>
                </a:cubicBezTo>
                <a:lnTo>
                  <a:pt x="205" y="0"/>
                </a:lnTo>
                <a:lnTo>
                  <a:pt x="205" y="0"/>
                </a:lnTo>
                <a:cubicBezTo>
                  <a:pt x="91" y="0"/>
                  <a:pt x="0" y="91"/>
                  <a:pt x="0" y="199"/>
                </a:cubicBezTo>
                <a:cubicBezTo>
                  <a:pt x="0" y="314"/>
                  <a:pt x="91" y="404"/>
                  <a:pt x="205" y="404"/>
                </a:cubicBezTo>
                <a:cubicBezTo>
                  <a:pt x="314" y="404"/>
                  <a:pt x="404" y="314"/>
                  <a:pt x="404" y="199"/>
                </a:cubicBezTo>
                <a:cubicBezTo>
                  <a:pt x="404" y="91"/>
                  <a:pt x="314" y="0"/>
                  <a:pt x="205" y="0"/>
                </a:cubicBezTo>
                <a:lnTo>
                  <a:pt x="205"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97" name="Freeform 1431"/>
          <p:cNvSpPr>
            <a:spLocks noChangeArrowheads="1"/>
          </p:cNvSpPr>
          <p:nvPr/>
        </p:nvSpPr>
        <p:spPr bwMode="auto">
          <a:xfrm>
            <a:off x="11909297" y="5092233"/>
            <a:ext cx="475878" cy="475913"/>
          </a:xfrm>
          <a:custGeom>
            <a:avLst/>
            <a:gdLst>
              <a:gd name="T0" fmla="*/ 187 w 375"/>
              <a:gd name="T1" fmla="*/ 374 h 375"/>
              <a:gd name="T2" fmla="*/ 187 w 375"/>
              <a:gd name="T3" fmla="*/ 374 h 375"/>
              <a:gd name="T4" fmla="*/ 0 w 375"/>
              <a:gd name="T5" fmla="*/ 187 h 375"/>
              <a:gd name="T6" fmla="*/ 187 w 375"/>
              <a:gd name="T7" fmla="*/ 0 h 375"/>
              <a:gd name="T8" fmla="*/ 374 w 375"/>
              <a:gd name="T9" fmla="*/ 187 h 375"/>
              <a:gd name="T10" fmla="*/ 187 w 375"/>
              <a:gd name="T11" fmla="*/ 374 h 375"/>
            </a:gdLst>
            <a:ahLst/>
            <a:cxnLst>
              <a:cxn ang="0">
                <a:pos x="T0" y="T1"/>
              </a:cxn>
              <a:cxn ang="0">
                <a:pos x="T2" y="T3"/>
              </a:cxn>
              <a:cxn ang="0">
                <a:pos x="T4" y="T5"/>
              </a:cxn>
              <a:cxn ang="0">
                <a:pos x="T6" y="T7"/>
              </a:cxn>
              <a:cxn ang="0">
                <a:pos x="T8" y="T9"/>
              </a:cxn>
              <a:cxn ang="0">
                <a:pos x="T10" y="T11"/>
              </a:cxn>
            </a:cxnLst>
            <a:rect l="0" t="0" r="r" b="b"/>
            <a:pathLst>
              <a:path w="375" h="375">
                <a:moveTo>
                  <a:pt x="187" y="374"/>
                </a:moveTo>
                <a:lnTo>
                  <a:pt x="187" y="374"/>
                </a:lnTo>
                <a:cubicBezTo>
                  <a:pt x="85" y="374"/>
                  <a:pt x="0" y="289"/>
                  <a:pt x="0" y="187"/>
                </a:cubicBezTo>
                <a:cubicBezTo>
                  <a:pt x="0" y="84"/>
                  <a:pt x="85" y="0"/>
                  <a:pt x="187" y="0"/>
                </a:cubicBezTo>
                <a:cubicBezTo>
                  <a:pt x="290" y="0"/>
                  <a:pt x="374" y="84"/>
                  <a:pt x="374" y="187"/>
                </a:cubicBezTo>
                <a:cubicBezTo>
                  <a:pt x="374" y="289"/>
                  <a:pt x="290" y="374"/>
                  <a:pt x="187" y="37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98" name="Freeform 1432"/>
          <p:cNvSpPr>
            <a:spLocks noChangeArrowheads="1"/>
          </p:cNvSpPr>
          <p:nvPr/>
        </p:nvSpPr>
        <p:spPr bwMode="auto">
          <a:xfrm>
            <a:off x="11909297" y="5092233"/>
            <a:ext cx="475878" cy="475913"/>
          </a:xfrm>
          <a:custGeom>
            <a:avLst/>
            <a:gdLst>
              <a:gd name="T0" fmla="*/ 187 w 375"/>
              <a:gd name="T1" fmla="*/ 0 h 375"/>
              <a:gd name="T2" fmla="*/ 187 w 375"/>
              <a:gd name="T3" fmla="*/ 0 h 375"/>
              <a:gd name="T4" fmla="*/ 374 w 375"/>
              <a:gd name="T5" fmla="*/ 187 h 375"/>
              <a:gd name="T6" fmla="*/ 187 w 375"/>
              <a:gd name="T7" fmla="*/ 374 h 375"/>
              <a:gd name="T8" fmla="*/ 0 w 375"/>
              <a:gd name="T9" fmla="*/ 187 h 375"/>
              <a:gd name="T10" fmla="*/ 187 w 375"/>
              <a:gd name="T11" fmla="*/ 0 h 375"/>
              <a:gd name="T12" fmla="*/ 187 w 375"/>
              <a:gd name="T13" fmla="*/ 0 h 375"/>
              <a:gd name="T14" fmla="*/ 187 w 375"/>
              <a:gd name="T15" fmla="*/ 0 h 375"/>
              <a:gd name="T16" fmla="*/ 0 w 375"/>
              <a:gd name="T17" fmla="*/ 187 h 375"/>
              <a:gd name="T18" fmla="*/ 187 w 375"/>
              <a:gd name="T19" fmla="*/ 374 h 375"/>
              <a:gd name="T20" fmla="*/ 374 w 375"/>
              <a:gd name="T21" fmla="*/ 187 h 375"/>
              <a:gd name="T22" fmla="*/ 187 w 375"/>
              <a:gd name="T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5" h="375">
                <a:moveTo>
                  <a:pt x="187" y="0"/>
                </a:moveTo>
                <a:lnTo>
                  <a:pt x="187" y="0"/>
                </a:lnTo>
                <a:cubicBezTo>
                  <a:pt x="290" y="0"/>
                  <a:pt x="374" y="84"/>
                  <a:pt x="374" y="187"/>
                </a:cubicBezTo>
                <a:cubicBezTo>
                  <a:pt x="374" y="289"/>
                  <a:pt x="290" y="374"/>
                  <a:pt x="187" y="374"/>
                </a:cubicBezTo>
                <a:cubicBezTo>
                  <a:pt x="85" y="374"/>
                  <a:pt x="0" y="289"/>
                  <a:pt x="0" y="187"/>
                </a:cubicBezTo>
                <a:cubicBezTo>
                  <a:pt x="0" y="84"/>
                  <a:pt x="85" y="0"/>
                  <a:pt x="187" y="0"/>
                </a:cubicBezTo>
                <a:lnTo>
                  <a:pt x="187" y="0"/>
                </a:lnTo>
                <a:lnTo>
                  <a:pt x="187" y="0"/>
                </a:lnTo>
                <a:cubicBezTo>
                  <a:pt x="85" y="0"/>
                  <a:pt x="0" y="84"/>
                  <a:pt x="0" y="187"/>
                </a:cubicBezTo>
                <a:cubicBezTo>
                  <a:pt x="0" y="289"/>
                  <a:pt x="85" y="374"/>
                  <a:pt x="187" y="374"/>
                </a:cubicBezTo>
                <a:cubicBezTo>
                  <a:pt x="290" y="374"/>
                  <a:pt x="374" y="289"/>
                  <a:pt x="374" y="187"/>
                </a:cubicBezTo>
                <a:cubicBezTo>
                  <a:pt x="374" y="84"/>
                  <a:pt x="290" y="0"/>
                  <a:pt x="18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999" name="Freeform 1433"/>
          <p:cNvSpPr>
            <a:spLocks noChangeArrowheads="1"/>
          </p:cNvSpPr>
          <p:nvPr/>
        </p:nvSpPr>
        <p:spPr bwMode="auto">
          <a:xfrm>
            <a:off x="13320140" y="5775306"/>
            <a:ext cx="481479" cy="475913"/>
          </a:xfrm>
          <a:custGeom>
            <a:avLst/>
            <a:gdLst>
              <a:gd name="T0" fmla="*/ 187 w 381"/>
              <a:gd name="T1" fmla="*/ 374 h 375"/>
              <a:gd name="T2" fmla="*/ 187 w 381"/>
              <a:gd name="T3" fmla="*/ 374 h 375"/>
              <a:gd name="T4" fmla="*/ 0 w 381"/>
              <a:gd name="T5" fmla="*/ 187 h 375"/>
              <a:gd name="T6" fmla="*/ 187 w 381"/>
              <a:gd name="T7" fmla="*/ 0 h 375"/>
              <a:gd name="T8" fmla="*/ 380 w 381"/>
              <a:gd name="T9" fmla="*/ 187 h 375"/>
              <a:gd name="T10" fmla="*/ 187 w 381"/>
              <a:gd name="T11" fmla="*/ 374 h 375"/>
            </a:gdLst>
            <a:ahLst/>
            <a:cxnLst>
              <a:cxn ang="0">
                <a:pos x="T0" y="T1"/>
              </a:cxn>
              <a:cxn ang="0">
                <a:pos x="T2" y="T3"/>
              </a:cxn>
              <a:cxn ang="0">
                <a:pos x="T4" y="T5"/>
              </a:cxn>
              <a:cxn ang="0">
                <a:pos x="T6" y="T7"/>
              </a:cxn>
              <a:cxn ang="0">
                <a:pos x="T8" y="T9"/>
              </a:cxn>
              <a:cxn ang="0">
                <a:pos x="T10" y="T11"/>
              </a:cxn>
            </a:cxnLst>
            <a:rect l="0" t="0" r="r" b="b"/>
            <a:pathLst>
              <a:path w="381" h="375">
                <a:moveTo>
                  <a:pt x="187" y="374"/>
                </a:moveTo>
                <a:lnTo>
                  <a:pt x="187" y="374"/>
                </a:lnTo>
                <a:cubicBezTo>
                  <a:pt x="85" y="374"/>
                  <a:pt x="0" y="289"/>
                  <a:pt x="0" y="187"/>
                </a:cubicBezTo>
                <a:cubicBezTo>
                  <a:pt x="0" y="84"/>
                  <a:pt x="85" y="0"/>
                  <a:pt x="187" y="0"/>
                </a:cubicBezTo>
                <a:cubicBezTo>
                  <a:pt x="296" y="0"/>
                  <a:pt x="380" y="84"/>
                  <a:pt x="380" y="187"/>
                </a:cubicBezTo>
                <a:cubicBezTo>
                  <a:pt x="380" y="289"/>
                  <a:pt x="296" y="374"/>
                  <a:pt x="187" y="374"/>
                </a:cubicBezTo>
              </a:path>
            </a:pathLst>
          </a:custGeom>
          <a:solidFill>
            <a:schemeClr val="accent5"/>
          </a:solidFill>
          <a:ln>
            <a:noFill/>
          </a:ln>
          <a:effectLst/>
          <a:extLst/>
        </p:spPr>
        <p:txBody>
          <a:bodyPr wrap="none" anchor="ctr"/>
          <a:lstStyle/>
          <a:p>
            <a:endParaRPr lang="en-US" dirty="0">
              <a:latin typeface="Arial Regular" charset="0"/>
            </a:endParaRPr>
          </a:p>
        </p:txBody>
      </p:sp>
      <p:sp>
        <p:nvSpPr>
          <p:cNvPr id="1000" name="Freeform 1434"/>
          <p:cNvSpPr>
            <a:spLocks noChangeArrowheads="1"/>
          </p:cNvSpPr>
          <p:nvPr/>
        </p:nvSpPr>
        <p:spPr bwMode="auto">
          <a:xfrm>
            <a:off x="13320140" y="5764112"/>
            <a:ext cx="481479" cy="481510"/>
          </a:xfrm>
          <a:custGeom>
            <a:avLst/>
            <a:gdLst>
              <a:gd name="T0" fmla="*/ 187 w 381"/>
              <a:gd name="T1" fmla="*/ 6 h 381"/>
              <a:gd name="T2" fmla="*/ 187 w 381"/>
              <a:gd name="T3" fmla="*/ 6 h 381"/>
              <a:gd name="T4" fmla="*/ 380 w 381"/>
              <a:gd name="T5" fmla="*/ 193 h 381"/>
              <a:gd name="T6" fmla="*/ 187 w 381"/>
              <a:gd name="T7" fmla="*/ 380 h 381"/>
              <a:gd name="T8" fmla="*/ 0 w 381"/>
              <a:gd name="T9" fmla="*/ 193 h 381"/>
              <a:gd name="T10" fmla="*/ 187 w 381"/>
              <a:gd name="T11" fmla="*/ 6 h 381"/>
              <a:gd name="T12" fmla="*/ 187 w 381"/>
              <a:gd name="T13" fmla="*/ 0 h 381"/>
              <a:gd name="T14" fmla="*/ 187 w 381"/>
              <a:gd name="T15" fmla="*/ 0 h 381"/>
              <a:gd name="T16" fmla="*/ 0 w 381"/>
              <a:gd name="T17" fmla="*/ 193 h 381"/>
              <a:gd name="T18" fmla="*/ 187 w 381"/>
              <a:gd name="T19" fmla="*/ 380 h 381"/>
              <a:gd name="T20" fmla="*/ 380 w 381"/>
              <a:gd name="T21" fmla="*/ 193 h 381"/>
              <a:gd name="T22" fmla="*/ 187 w 381"/>
              <a:gd name="T23" fmla="*/ 0 h 381"/>
              <a:gd name="T24" fmla="*/ 187 w 381"/>
              <a:gd name="T25" fmla="*/ 6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1" h="381">
                <a:moveTo>
                  <a:pt x="187" y="6"/>
                </a:moveTo>
                <a:lnTo>
                  <a:pt x="187" y="6"/>
                </a:lnTo>
                <a:cubicBezTo>
                  <a:pt x="296" y="6"/>
                  <a:pt x="380" y="90"/>
                  <a:pt x="380" y="193"/>
                </a:cubicBezTo>
                <a:cubicBezTo>
                  <a:pt x="380" y="295"/>
                  <a:pt x="296" y="380"/>
                  <a:pt x="187" y="380"/>
                </a:cubicBezTo>
                <a:cubicBezTo>
                  <a:pt x="85" y="380"/>
                  <a:pt x="0" y="295"/>
                  <a:pt x="0" y="193"/>
                </a:cubicBezTo>
                <a:cubicBezTo>
                  <a:pt x="0" y="90"/>
                  <a:pt x="85" y="6"/>
                  <a:pt x="187" y="6"/>
                </a:cubicBezTo>
                <a:lnTo>
                  <a:pt x="187" y="0"/>
                </a:lnTo>
                <a:lnTo>
                  <a:pt x="187" y="0"/>
                </a:lnTo>
                <a:cubicBezTo>
                  <a:pt x="85" y="0"/>
                  <a:pt x="0" y="84"/>
                  <a:pt x="0" y="193"/>
                </a:cubicBezTo>
                <a:cubicBezTo>
                  <a:pt x="0" y="295"/>
                  <a:pt x="85" y="380"/>
                  <a:pt x="187" y="380"/>
                </a:cubicBezTo>
                <a:cubicBezTo>
                  <a:pt x="296" y="380"/>
                  <a:pt x="380" y="295"/>
                  <a:pt x="380" y="193"/>
                </a:cubicBezTo>
                <a:cubicBezTo>
                  <a:pt x="380" y="84"/>
                  <a:pt x="296" y="0"/>
                  <a:pt x="187" y="0"/>
                </a:cubicBezTo>
                <a:lnTo>
                  <a:pt x="187"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01" name="Freeform 1435"/>
          <p:cNvSpPr>
            <a:spLocks noChangeArrowheads="1"/>
          </p:cNvSpPr>
          <p:nvPr/>
        </p:nvSpPr>
        <p:spPr bwMode="auto">
          <a:xfrm>
            <a:off x="5857214" y="8669973"/>
            <a:ext cx="503874" cy="503906"/>
          </a:xfrm>
          <a:custGeom>
            <a:avLst/>
            <a:gdLst>
              <a:gd name="T0" fmla="*/ 199 w 399"/>
              <a:gd name="T1" fmla="*/ 398 h 399"/>
              <a:gd name="T2" fmla="*/ 199 w 399"/>
              <a:gd name="T3" fmla="*/ 398 h 399"/>
              <a:gd name="T4" fmla="*/ 0 w 399"/>
              <a:gd name="T5" fmla="*/ 199 h 399"/>
              <a:gd name="T6" fmla="*/ 199 w 399"/>
              <a:gd name="T7" fmla="*/ 0 h 399"/>
              <a:gd name="T8" fmla="*/ 398 w 399"/>
              <a:gd name="T9" fmla="*/ 199 h 399"/>
              <a:gd name="T10" fmla="*/ 199 w 399"/>
              <a:gd name="T11" fmla="*/ 398 h 399"/>
            </a:gdLst>
            <a:ahLst/>
            <a:cxnLst>
              <a:cxn ang="0">
                <a:pos x="T0" y="T1"/>
              </a:cxn>
              <a:cxn ang="0">
                <a:pos x="T2" y="T3"/>
              </a:cxn>
              <a:cxn ang="0">
                <a:pos x="T4" y="T5"/>
              </a:cxn>
              <a:cxn ang="0">
                <a:pos x="T6" y="T7"/>
              </a:cxn>
              <a:cxn ang="0">
                <a:pos x="T8" y="T9"/>
              </a:cxn>
              <a:cxn ang="0">
                <a:pos x="T10" y="T11"/>
              </a:cxn>
            </a:cxnLst>
            <a:rect l="0" t="0" r="r" b="b"/>
            <a:pathLst>
              <a:path w="399" h="399">
                <a:moveTo>
                  <a:pt x="199" y="398"/>
                </a:moveTo>
                <a:lnTo>
                  <a:pt x="199" y="398"/>
                </a:lnTo>
                <a:cubicBezTo>
                  <a:pt x="90" y="398"/>
                  <a:pt x="0" y="308"/>
                  <a:pt x="0" y="199"/>
                </a:cubicBezTo>
                <a:cubicBezTo>
                  <a:pt x="0" y="91"/>
                  <a:pt x="90" y="0"/>
                  <a:pt x="199" y="0"/>
                </a:cubicBezTo>
                <a:cubicBezTo>
                  <a:pt x="308" y="0"/>
                  <a:pt x="398" y="91"/>
                  <a:pt x="398" y="199"/>
                </a:cubicBezTo>
                <a:cubicBezTo>
                  <a:pt x="398" y="308"/>
                  <a:pt x="308" y="398"/>
                  <a:pt x="199" y="398"/>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02" name="Freeform 1436"/>
          <p:cNvSpPr>
            <a:spLocks noChangeArrowheads="1"/>
          </p:cNvSpPr>
          <p:nvPr/>
        </p:nvSpPr>
        <p:spPr bwMode="auto">
          <a:xfrm>
            <a:off x="5857214" y="8669973"/>
            <a:ext cx="503874" cy="503906"/>
          </a:xfrm>
          <a:custGeom>
            <a:avLst/>
            <a:gdLst>
              <a:gd name="T0" fmla="*/ 199 w 399"/>
              <a:gd name="T1" fmla="*/ 0 h 399"/>
              <a:gd name="T2" fmla="*/ 199 w 399"/>
              <a:gd name="T3" fmla="*/ 0 h 399"/>
              <a:gd name="T4" fmla="*/ 398 w 399"/>
              <a:gd name="T5" fmla="*/ 199 h 399"/>
              <a:gd name="T6" fmla="*/ 199 w 399"/>
              <a:gd name="T7" fmla="*/ 398 h 399"/>
              <a:gd name="T8" fmla="*/ 0 w 399"/>
              <a:gd name="T9" fmla="*/ 199 h 399"/>
              <a:gd name="T10" fmla="*/ 199 w 399"/>
              <a:gd name="T11" fmla="*/ 0 h 399"/>
              <a:gd name="T12" fmla="*/ 199 w 399"/>
              <a:gd name="T13" fmla="*/ 0 h 399"/>
              <a:gd name="T14" fmla="*/ 199 w 399"/>
              <a:gd name="T15" fmla="*/ 0 h 399"/>
              <a:gd name="T16" fmla="*/ 0 w 399"/>
              <a:gd name="T17" fmla="*/ 199 h 399"/>
              <a:gd name="T18" fmla="*/ 199 w 399"/>
              <a:gd name="T19" fmla="*/ 398 h 399"/>
              <a:gd name="T20" fmla="*/ 398 w 399"/>
              <a:gd name="T21" fmla="*/ 199 h 399"/>
              <a:gd name="T22" fmla="*/ 199 w 399"/>
              <a:gd name="T23"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9" h="399">
                <a:moveTo>
                  <a:pt x="199" y="0"/>
                </a:moveTo>
                <a:lnTo>
                  <a:pt x="199" y="0"/>
                </a:lnTo>
                <a:cubicBezTo>
                  <a:pt x="308" y="0"/>
                  <a:pt x="398" y="91"/>
                  <a:pt x="398" y="199"/>
                </a:cubicBezTo>
                <a:cubicBezTo>
                  <a:pt x="398" y="308"/>
                  <a:pt x="308" y="398"/>
                  <a:pt x="199" y="398"/>
                </a:cubicBezTo>
                <a:cubicBezTo>
                  <a:pt x="90" y="398"/>
                  <a:pt x="0" y="308"/>
                  <a:pt x="0" y="199"/>
                </a:cubicBezTo>
                <a:cubicBezTo>
                  <a:pt x="0" y="91"/>
                  <a:pt x="90" y="0"/>
                  <a:pt x="199" y="0"/>
                </a:cubicBezTo>
                <a:lnTo>
                  <a:pt x="199" y="0"/>
                </a:lnTo>
                <a:lnTo>
                  <a:pt x="199" y="0"/>
                </a:lnTo>
                <a:cubicBezTo>
                  <a:pt x="90" y="0"/>
                  <a:pt x="0" y="91"/>
                  <a:pt x="0" y="199"/>
                </a:cubicBezTo>
                <a:cubicBezTo>
                  <a:pt x="0" y="308"/>
                  <a:pt x="90" y="398"/>
                  <a:pt x="199" y="398"/>
                </a:cubicBezTo>
                <a:cubicBezTo>
                  <a:pt x="314" y="398"/>
                  <a:pt x="398" y="308"/>
                  <a:pt x="398" y="199"/>
                </a:cubicBezTo>
                <a:cubicBezTo>
                  <a:pt x="398" y="91"/>
                  <a:pt x="314" y="0"/>
                  <a:pt x="19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03" name="Freeform 1437"/>
          <p:cNvSpPr>
            <a:spLocks noChangeArrowheads="1"/>
          </p:cNvSpPr>
          <p:nvPr/>
        </p:nvSpPr>
        <p:spPr bwMode="auto">
          <a:xfrm>
            <a:off x="8387777" y="5971275"/>
            <a:ext cx="475881" cy="481510"/>
          </a:xfrm>
          <a:custGeom>
            <a:avLst/>
            <a:gdLst>
              <a:gd name="T0" fmla="*/ 187 w 375"/>
              <a:gd name="T1" fmla="*/ 380 h 381"/>
              <a:gd name="T2" fmla="*/ 187 w 375"/>
              <a:gd name="T3" fmla="*/ 380 h 381"/>
              <a:gd name="T4" fmla="*/ 0 w 375"/>
              <a:gd name="T5" fmla="*/ 193 h 381"/>
              <a:gd name="T6" fmla="*/ 187 w 375"/>
              <a:gd name="T7" fmla="*/ 0 h 381"/>
              <a:gd name="T8" fmla="*/ 374 w 375"/>
              <a:gd name="T9" fmla="*/ 193 h 381"/>
              <a:gd name="T10" fmla="*/ 187 w 375"/>
              <a:gd name="T11" fmla="*/ 380 h 381"/>
            </a:gdLst>
            <a:ahLst/>
            <a:cxnLst>
              <a:cxn ang="0">
                <a:pos x="T0" y="T1"/>
              </a:cxn>
              <a:cxn ang="0">
                <a:pos x="T2" y="T3"/>
              </a:cxn>
              <a:cxn ang="0">
                <a:pos x="T4" y="T5"/>
              </a:cxn>
              <a:cxn ang="0">
                <a:pos x="T6" y="T7"/>
              </a:cxn>
              <a:cxn ang="0">
                <a:pos x="T8" y="T9"/>
              </a:cxn>
              <a:cxn ang="0">
                <a:pos x="T10" y="T11"/>
              </a:cxn>
            </a:cxnLst>
            <a:rect l="0" t="0" r="r" b="b"/>
            <a:pathLst>
              <a:path w="375" h="381">
                <a:moveTo>
                  <a:pt x="187" y="380"/>
                </a:moveTo>
                <a:lnTo>
                  <a:pt x="187" y="380"/>
                </a:lnTo>
                <a:cubicBezTo>
                  <a:pt x="84" y="380"/>
                  <a:pt x="0" y="295"/>
                  <a:pt x="0" y="193"/>
                </a:cubicBezTo>
                <a:cubicBezTo>
                  <a:pt x="0" y="84"/>
                  <a:pt x="84" y="0"/>
                  <a:pt x="187" y="0"/>
                </a:cubicBezTo>
                <a:cubicBezTo>
                  <a:pt x="289" y="0"/>
                  <a:pt x="374" y="84"/>
                  <a:pt x="374" y="193"/>
                </a:cubicBezTo>
                <a:cubicBezTo>
                  <a:pt x="374" y="295"/>
                  <a:pt x="289" y="380"/>
                  <a:pt x="187" y="38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04" name="Freeform 1438"/>
          <p:cNvSpPr>
            <a:spLocks noChangeArrowheads="1"/>
          </p:cNvSpPr>
          <p:nvPr/>
        </p:nvSpPr>
        <p:spPr bwMode="auto">
          <a:xfrm>
            <a:off x="8376583" y="5971275"/>
            <a:ext cx="481479" cy="481510"/>
          </a:xfrm>
          <a:custGeom>
            <a:avLst/>
            <a:gdLst>
              <a:gd name="T0" fmla="*/ 193 w 381"/>
              <a:gd name="T1" fmla="*/ 0 h 381"/>
              <a:gd name="T2" fmla="*/ 193 w 381"/>
              <a:gd name="T3" fmla="*/ 0 h 381"/>
              <a:gd name="T4" fmla="*/ 380 w 381"/>
              <a:gd name="T5" fmla="*/ 193 h 381"/>
              <a:gd name="T6" fmla="*/ 193 w 381"/>
              <a:gd name="T7" fmla="*/ 380 h 381"/>
              <a:gd name="T8" fmla="*/ 6 w 381"/>
              <a:gd name="T9" fmla="*/ 193 h 381"/>
              <a:gd name="T10" fmla="*/ 193 w 381"/>
              <a:gd name="T11" fmla="*/ 0 h 381"/>
              <a:gd name="T12" fmla="*/ 193 w 381"/>
              <a:gd name="T13" fmla="*/ 0 h 381"/>
              <a:gd name="T14" fmla="*/ 193 w 381"/>
              <a:gd name="T15" fmla="*/ 0 h 381"/>
              <a:gd name="T16" fmla="*/ 0 w 381"/>
              <a:gd name="T17" fmla="*/ 193 h 381"/>
              <a:gd name="T18" fmla="*/ 193 w 381"/>
              <a:gd name="T19" fmla="*/ 380 h 381"/>
              <a:gd name="T20" fmla="*/ 380 w 381"/>
              <a:gd name="T21" fmla="*/ 193 h 381"/>
              <a:gd name="T22" fmla="*/ 193 w 381"/>
              <a:gd name="T23"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381">
                <a:moveTo>
                  <a:pt x="193" y="0"/>
                </a:moveTo>
                <a:lnTo>
                  <a:pt x="193" y="0"/>
                </a:lnTo>
                <a:cubicBezTo>
                  <a:pt x="295" y="0"/>
                  <a:pt x="380" y="84"/>
                  <a:pt x="380" y="193"/>
                </a:cubicBezTo>
                <a:cubicBezTo>
                  <a:pt x="380" y="295"/>
                  <a:pt x="295" y="380"/>
                  <a:pt x="193" y="380"/>
                </a:cubicBezTo>
                <a:cubicBezTo>
                  <a:pt x="90" y="380"/>
                  <a:pt x="6" y="295"/>
                  <a:pt x="6" y="193"/>
                </a:cubicBezTo>
                <a:cubicBezTo>
                  <a:pt x="6" y="84"/>
                  <a:pt x="90" y="0"/>
                  <a:pt x="193" y="0"/>
                </a:cubicBezTo>
                <a:lnTo>
                  <a:pt x="193" y="0"/>
                </a:lnTo>
                <a:lnTo>
                  <a:pt x="193" y="0"/>
                </a:lnTo>
                <a:cubicBezTo>
                  <a:pt x="84" y="0"/>
                  <a:pt x="0" y="84"/>
                  <a:pt x="0" y="193"/>
                </a:cubicBezTo>
                <a:cubicBezTo>
                  <a:pt x="0" y="295"/>
                  <a:pt x="84" y="380"/>
                  <a:pt x="193" y="380"/>
                </a:cubicBezTo>
                <a:cubicBezTo>
                  <a:pt x="295" y="380"/>
                  <a:pt x="380" y="295"/>
                  <a:pt x="380" y="193"/>
                </a:cubicBezTo>
                <a:cubicBezTo>
                  <a:pt x="380" y="84"/>
                  <a:pt x="295" y="0"/>
                  <a:pt x="19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05" name="Freeform 1439"/>
          <p:cNvSpPr>
            <a:spLocks noChangeArrowheads="1"/>
          </p:cNvSpPr>
          <p:nvPr/>
        </p:nvSpPr>
        <p:spPr bwMode="auto">
          <a:xfrm>
            <a:off x="4272817" y="5198615"/>
            <a:ext cx="414295" cy="425521"/>
          </a:xfrm>
          <a:custGeom>
            <a:avLst/>
            <a:gdLst>
              <a:gd name="T0" fmla="*/ 163 w 327"/>
              <a:gd name="T1" fmla="*/ 332 h 333"/>
              <a:gd name="T2" fmla="*/ 163 w 327"/>
              <a:gd name="T3" fmla="*/ 332 h 333"/>
              <a:gd name="T4" fmla="*/ 0 w 327"/>
              <a:gd name="T5" fmla="*/ 163 h 333"/>
              <a:gd name="T6" fmla="*/ 163 w 327"/>
              <a:gd name="T7" fmla="*/ 0 h 333"/>
              <a:gd name="T8" fmla="*/ 326 w 327"/>
              <a:gd name="T9" fmla="*/ 163 h 333"/>
              <a:gd name="T10" fmla="*/ 163 w 327"/>
              <a:gd name="T11" fmla="*/ 332 h 333"/>
            </a:gdLst>
            <a:ahLst/>
            <a:cxnLst>
              <a:cxn ang="0">
                <a:pos x="T0" y="T1"/>
              </a:cxn>
              <a:cxn ang="0">
                <a:pos x="T2" y="T3"/>
              </a:cxn>
              <a:cxn ang="0">
                <a:pos x="T4" y="T5"/>
              </a:cxn>
              <a:cxn ang="0">
                <a:pos x="T6" y="T7"/>
              </a:cxn>
              <a:cxn ang="0">
                <a:pos x="T8" y="T9"/>
              </a:cxn>
              <a:cxn ang="0">
                <a:pos x="T10" y="T11"/>
              </a:cxn>
            </a:cxnLst>
            <a:rect l="0" t="0" r="r" b="b"/>
            <a:pathLst>
              <a:path w="327" h="333">
                <a:moveTo>
                  <a:pt x="163" y="332"/>
                </a:moveTo>
                <a:lnTo>
                  <a:pt x="163" y="332"/>
                </a:lnTo>
                <a:cubicBezTo>
                  <a:pt x="73" y="332"/>
                  <a:pt x="0" y="254"/>
                  <a:pt x="0" y="163"/>
                </a:cubicBezTo>
                <a:cubicBezTo>
                  <a:pt x="0" y="73"/>
                  <a:pt x="73" y="0"/>
                  <a:pt x="163" y="0"/>
                </a:cubicBezTo>
                <a:cubicBezTo>
                  <a:pt x="253" y="0"/>
                  <a:pt x="326" y="73"/>
                  <a:pt x="326" y="163"/>
                </a:cubicBezTo>
                <a:cubicBezTo>
                  <a:pt x="326" y="254"/>
                  <a:pt x="253" y="332"/>
                  <a:pt x="163" y="33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06" name="Freeform 1440"/>
          <p:cNvSpPr>
            <a:spLocks noChangeArrowheads="1"/>
          </p:cNvSpPr>
          <p:nvPr/>
        </p:nvSpPr>
        <p:spPr bwMode="auto">
          <a:xfrm>
            <a:off x="4267212" y="5198615"/>
            <a:ext cx="431093" cy="425521"/>
          </a:xfrm>
          <a:custGeom>
            <a:avLst/>
            <a:gdLst>
              <a:gd name="T0" fmla="*/ 169 w 339"/>
              <a:gd name="T1" fmla="*/ 0 h 333"/>
              <a:gd name="T2" fmla="*/ 169 w 339"/>
              <a:gd name="T3" fmla="*/ 0 h 333"/>
              <a:gd name="T4" fmla="*/ 332 w 339"/>
              <a:gd name="T5" fmla="*/ 163 h 333"/>
              <a:gd name="T6" fmla="*/ 169 w 339"/>
              <a:gd name="T7" fmla="*/ 326 h 333"/>
              <a:gd name="T8" fmla="*/ 6 w 339"/>
              <a:gd name="T9" fmla="*/ 163 h 333"/>
              <a:gd name="T10" fmla="*/ 169 w 339"/>
              <a:gd name="T11" fmla="*/ 0 h 333"/>
              <a:gd name="T12" fmla="*/ 169 w 339"/>
              <a:gd name="T13" fmla="*/ 0 h 333"/>
              <a:gd name="T14" fmla="*/ 169 w 339"/>
              <a:gd name="T15" fmla="*/ 0 h 333"/>
              <a:gd name="T16" fmla="*/ 0 w 339"/>
              <a:gd name="T17" fmla="*/ 163 h 333"/>
              <a:gd name="T18" fmla="*/ 169 w 339"/>
              <a:gd name="T19" fmla="*/ 332 h 333"/>
              <a:gd name="T20" fmla="*/ 338 w 339"/>
              <a:gd name="T21" fmla="*/ 163 h 333"/>
              <a:gd name="T22" fmla="*/ 169 w 339"/>
              <a:gd name="T2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9" h="333">
                <a:moveTo>
                  <a:pt x="169" y="0"/>
                </a:moveTo>
                <a:lnTo>
                  <a:pt x="169" y="0"/>
                </a:lnTo>
                <a:cubicBezTo>
                  <a:pt x="259" y="0"/>
                  <a:pt x="332" y="73"/>
                  <a:pt x="332" y="163"/>
                </a:cubicBezTo>
                <a:cubicBezTo>
                  <a:pt x="332" y="254"/>
                  <a:pt x="259" y="326"/>
                  <a:pt x="169" y="326"/>
                </a:cubicBezTo>
                <a:cubicBezTo>
                  <a:pt x="79" y="326"/>
                  <a:pt x="6" y="254"/>
                  <a:pt x="6" y="163"/>
                </a:cubicBezTo>
                <a:cubicBezTo>
                  <a:pt x="6" y="73"/>
                  <a:pt x="79" y="0"/>
                  <a:pt x="169" y="0"/>
                </a:cubicBezTo>
                <a:lnTo>
                  <a:pt x="169" y="0"/>
                </a:lnTo>
                <a:lnTo>
                  <a:pt x="169" y="0"/>
                </a:lnTo>
                <a:cubicBezTo>
                  <a:pt x="79" y="0"/>
                  <a:pt x="0" y="73"/>
                  <a:pt x="0" y="163"/>
                </a:cubicBezTo>
                <a:cubicBezTo>
                  <a:pt x="0" y="254"/>
                  <a:pt x="79" y="332"/>
                  <a:pt x="169" y="332"/>
                </a:cubicBezTo>
                <a:cubicBezTo>
                  <a:pt x="259" y="332"/>
                  <a:pt x="338" y="254"/>
                  <a:pt x="338" y="163"/>
                </a:cubicBezTo>
                <a:cubicBezTo>
                  <a:pt x="338" y="73"/>
                  <a:pt x="259" y="0"/>
                  <a:pt x="16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07" name="Freeform 1441"/>
          <p:cNvSpPr>
            <a:spLocks noChangeArrowheads="1"/>
          </p:cNvSpPr>
          <p:nvPr/>
        </p:nvSpPr>
        <p:spPr bwMode="auto">
          <a:xfrm>
            <a:off x="7452813" y="3580515"/>
            <a:ext cx="425493" cy="425521"/>
          </a:xfrm>
          <a:custGeom>
            <a:avLst/>
            <a:gdLst>
              <a:gd name="T0" fmla="*/ 163 w 333"/>
              <a:gd name="T1" fmla="*/ 332 h 333"/>
              <a:gd name="T2" fmla="*/ 163 w 333"/>
              <a:gd name="T3" fmla="*/ 332 h 333"/>
              <a:gd name="T4" fmla="*/ 0 w 333"/>
              <a:gd name="T5" fmla="*/ 163 h 333"/>
              <a:gd name="T6" fmla="*/ 163 w 333"/>
              <a:gd name="T7" fmla="*/ 0 h 333"/>
              <a:gd name="T8" fmla="*/ 332 w 333"/>
              <a:gd name="T9" fmla="*/ 163 h 333"/>
              <a:gd name="T10" fmla="*/ 163 w 333"/>
              <a:gd name="T11" fmla="*/ 332 h 333"/>
            </a:gdLst>
            <a:ahLst/>
            <a:cxnLst>
              <a:cxn ang="0">
                <a:pos x="T0" y="T1"/>
              </a:cxn>
              <a:cxn ang="0">
                <a:pos x="T2" y="T3"/>
              </a:cxn>
              <a:cxn ang="0">
                <a:pos x="T4" y="T5"/>
              </a:cxn>
              <a:cxn ang="0">
                <a:pos x="T6" y="T7"/>
              </a:cxn>
              <a:cxn ang="0">
                <a:pos x="T8" y="T9"/>
              </a:cxn>
              <a:cxn ang="0">
                <a:pos x="T10" y="T11"/>
              </a:cxn>
            </a:cxnLst>
            <a:rect l="0" t="0" r="r" b="b"/>
            <a:pathLst>
              <a:path w="333" h="333">
                <a:moveTo>
                  <a:pt x="163" y="332"/>
                </a:moveTo>
                <a:lnTo>
                  <a:pt x="163" y="332"/>
                </a:lnTo>
                <a:cubicBezTo>
                  <a:pt x="72" y="332"/>
                  <a:pt x="0" y="260"/>
                  <a:pt x="0" y="163"/>
                </a:cubicBezTo>
                <a:cubicBezTo>
                  <a:pt x="0" y="73"/>
                  <a:pt x="72" y="0"/>
                  <a:pt x="163" y="0"/>
                </a:cubicBezTo>
                <a:cubicBezTo>
                  <a:pt x="253" y="0"/>
                  <a:pt x="332" y="73"/>
                  <a:pt x="332" y="163"/>
                </a:cubicBezTo>
                <a:cubicBezTo>
                  <a:pt x="332" y="260"/>
                  <a:pt x="253" y="332"/>
                  <a:pt x="163" y="33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08" name="Freeform 1442"/>
          <p:cNvSpPr>
            <a:spLocks noChangeArrowheads="1"/>
          </p:cNvSpPr>
          <p:nvPr/>
        </p:nvSpPr>
        <p:spPr bwMode="auto">
          <a:xfrm>
            <a:off x="7452813" y="3580515"/>
            <a:ext cx="425493" cy="425521"/>
          </a:xfrm>
          <a:custGeom>
            <a:avLst/>
            <a:gdLst>
              <a:gd name="T0" fmla="*/ 163 w 333"/>
              <a:gd name="T1" fmla="*/ 0 h 333"/>
              <a:gd name="T2" fmla="*/ 163 w 333"/>
              <a:gd name="T3" fmla="*/ 0 h 333"/>
              <a:gd name="T4" fmla="*/ 332 w 333"/>
              <a:gd name="T5" fmla="*/ 163 h 333"/>
              <a:gd name="T6" fmla="*/ 163 w 333"/>
              <a:gd name="T7" fmla="*/ 332 h 333"/>
              <a:gd name="T8" fmla="*/ 0 w 333"/>
              <a:gd name="T9" fmla="*/ 163 h 333"/>
              <a:gd name="T10" fmla="*/ 163 w 333"/>
              <a:gd name="T11" fmla="*/ 0 h 333"/>
              <a:gd name="T12" fmla="*/ 163 w 333"/>
              <a:gd name="T13" fmla="*/ 0 h 333"/>
              <a:gd name="T14" fmla="*/ 163 w 333"/>
              <a:gd name="T15" fmla="*/ 0 h 333"/>
              <a:gd name="T16" fmla="*/ 0 w 333"/>
              <a:gd name="T17" fmla="*/ 163 h 333"/>
              <a:gd name="T18" fmla="*/ 163 w 333"/>
              <a:gd name="T19" fmla="*/ 332 h 333"/>
              <a:gd name="T20" fmla="*/ 332 w 333"/>
              <a:gd name="T21" fmla="*/ 163 h 333"/>
              <a:gd name="T22" fmla="*/ 163 w 333"/>
              <a:gd name="T2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3" h="333">
                <a:moveTo>
                  <a:pt x="163" y="0"/>
                </a:moveTo>
                <a:lnTo>
                  <a:pt x="163" y="0"/>
                </a:lnTo>
                <a:cubicBezTo>
                  <a:pt x="253" y="0"/>
                  <a:pt x="332" y="73"/>
                  <a:pt x="332" y="163"/>
                </a:cubicBezTo>
                <a:cubicBezTo>
                  <a:pt x="332" y="260"/>
                  <a:pt x="253" y="332"/>
                  <a:pt x="163" y="332"/>
                </a:cubicBezTo>
                <a:cubicBezTo>
                  <a:pt x="72" y="332"/>
                  <a:pt x="0" y="260"/>
                  <a:pt x="0" y="163"/>
                </a:cubicBezTo>
                <a:cubicBezTo>
                  <a:pt x="0" y="73"/>
                  <a:pt x="72" y="0"/>
                  <a:pt x="163" y="0"/>
                </a:cubicBezTo>
                <a:lnTo>
                  <a:pt x="163" y="0"/>
                </a:lnTo>
                <a:lnTo>
                  <a:pt x="163" y="0"/>
                </a:lnTo>
                <a:cubicBezTo>
                  <a:pt x="72" y="0"/>
                  <a:pt x="0" y="73"/>
                  <a:pt x="0" y="163"/>
                </a:cubicBezTo>
                <a:cubicBezTo>
                  <a:pt x="0" y="260"/>
                  <a:pt x="72" y="332"/>
                  <a:pt x="163" y="332"/>
                </a:cubicBezTo>
                <a:cubicBezTo>
                  <a:pt x="259" y="332"/>
                  <a:pt x="332" y="260"/>
                  <a:pt x="332" y="163"/>
                </a:cubicBezTo>
                <a:cubicBezTo>
                  <a:pt x="332" y="73"/>
                  <a:pt x="259" y="0"/>
                  <a:pt x="16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09" name="Freeform 1443"/>
          <p:cNvSpPr>
            <a:spLocks noChangeArrowheads="1"/>
          </p:cNvSpPr>
          <p:nvPr/>
        </p:nvSpPr>
        <p:spPr bwMode="auto">
          <a:xfrm>
            <a:off x="3645772" y="5624136"/>
            <a:ext cx="425493" cy="425521"/>
          </a:xfrm>
          <a:custGeom>
            <a:avLst/>
            <a:gdLst>
              <a:gd name="T0" fmla="*/ 169 w 333"/>
              <a:gd name="T1" fmla="*/ 332 h 333"/>
              <a:gd name="T2" fmla="*/ 169 w 333"/>
              <a:gd name="T3" fmla="*/ 332 h 333"/>
              <a:gd name="T4" fmla="*/ 0 w 333"/>
              <a:gd name="T5" fmla="*/ 169 h 333"/>
              <a:gd name="T6" fmla="*/ 169 w 333"/>
              <a:gd name="T7" fmla="*/ 0 h 333"/>
              <a:gd name="T8" fmla="*/ 332 w 333"/>
              <a:gd name="T9" fmla="*/ 169 h 333"/>
              <a:gd name="T10" fmla="*/ 169 w 333"/>
              <a:gd name="T11" fmla="*/ 332 h 333"/>
            </a:gdLst>
            <a:ahLst/>
            <a:cxnLst>
              <a:cxn ang="0">
                <a:pos x="T0" y="T1"/>
              </a:cxn>
              <a:cxn ang="0">
                <a:pos x="T2" y="T3"/>
              </a:cxn>
              <a:cxn ang="0">
                <a:pos x="T4" y="T5"/>
              </a:cxn>
              <a:cxn ang="0">
                <a:pos x="T6" y="T7"/>
              </a:cxn>
              <a:cxn ang="0">
                <a:pos x="T8" y="T9"/>
              </a:cxn>
              <a:cxn ang="0">
                <a:pos x="T10" y="T11"/>
              </a:cxn>
            </a:cxnLst>
            <a:rect l="0" t="0" r="r" b="b"/>
            <a:pathLst>
              <a:path w="333" h="333">
                <a:moveTo>
                  <a:pt x="169" y="332"/>
                </a:moveTo>
                <a:lnTo>
                  <a:pt x="169" y="332"/>
                </a:lnTo>
                <a:cubicBezTo>
                  <a:pt x="79" y="332"/>
                  <a:pt x="0" y="260"/>
                  <a:pt x="0" y="169"/>
                </a:cubicBezTo>
                <a:cubicBezTo>
                  <a:pt x="0" y="79"/>
                  <a:pt x="79" y="0"/>
                  <a:pt x="169" y="0"/>
                </a:cubicBezTo>
                <a:cubicBezTo>
                  <a:pt x="260" y="0"/>
                  <a:pt x="332" y="79"/>
                  <a:pt x="332" y="169"/>
                </a:cubicBezTo>
                <a:cubicBezTo>
                  <a:pt x="332" y="260"/>
                  <a:pt x="260" y="332"/>
                  <a:pt x="169" y="33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10" name="Freeform 1444"/>
          <p:cNvSpPr>
            <a:spLocks noChangeArrowheads="1"/>
          </p:cNvSpPr>
          <p:nvPr/>
        </p:nvSpPr>
        <p:spPr bwMode="auto">
          <a:xfrm>
            <a:off x="3645772" y="5624136"/>
            <a:ext cx="425493" cy="425521"/>
          </a:xfrm>
          <a:custGeom>
            <a:avLst/>
            <a:gdLst>
              <a:gd name="T0" fmla="*/ 169 w 333"/>
              <a:gd name="T1" fmla="*/ 0 h 333"/>
              <a:gd name="T2" fmla="*/ 169 w 333"/>
              <a:gd name="T3" fmla="*/ 0 h 333"/>
              <a:gd name="T4" fmla="*/ 332 w 333"/>
              <a:gd name="T5" fmla="*/ 169 h 333"/>
              <a:gd name="T6" fmla="*/ 169 w 333"/>
              <a:gd name="T7" fmla="*/ 332 h 333"/>
              <a:gd name="T8" fmla="*/ 0 w 333"/>
              <a:gd name="T9" fmla="*/ 169 h 333"/>
              <a:gd name="T10" fmla="*/ 169 w 333"/>
              <a:gd name="T11" fmla="*/ 0 h 333"/>
              <a:gd name="T12" fmla="*/ 169 w 333"/>
              <a:gd name="T13" fmla="*/ 0 h 333"/>
              <a:gd name="T14" fmla="*/ 169 w 333"/>
              <a:gd name="T15" fmla="*/ 0 h 333"/>
              <a:gd name="T16" fmla="*/ 0 w 333"/>
              <a:gd name="T17" fmla="*/ 169 h 333"/>
              <a:gd name="T18" fmla="*/ 169 w 333"/>
              <a:gd name="T19" fmla="*/ 332 h 333"/>
              <a:gd name="T20" fmla="*/ 332 w 333"/>
              <a:gd name="T21" fmla="*/ 169 h 333"/>
              <a:gd name="T22" fmla="*/ 169 w 333"/>
              <a:gd name="T2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3" h="333">
                <a:moveTo>
                  <a:pt x="169" y="0"/>
                </a:moveTo>
                <a:lnTo>
                  <a:pt x="169" y="0"/>
                </a:lnTo>
                <a:cubicBezTo>
                  <a:pt x="260" y="0"/>
                  <a:pt x="332" y="79"/>
                  <a:pt x="332" y="169"/>
                </a:cubicBezTo>
                <a:cubicBezTo>
                  <a:pt x="332" y="260"/>
                  <a:pt x="260" y="332"/>
                  <a:pt x="169" y="332"/>
                </a:cubicBezTo>
                <a:cubicBezTo>
                  <a:pt x="79" y="332"/>
                  <a:pt x="0" y="260"/>
                  <a:pt x="0" y="169"/>
                </a:cubicBezTo>
                <a:cubicBezTo>
                  <a:pt x="0" y="79"/>
                  <a:pt x="79" y="0"/>
                  <a:pt x="169" y="0"/>
                </a:cubicBezTo>
                <a:lnTo>
                  <a:pt x="169" y="0"/>
                </a:lnTo>
                <a:lnTo>
                  <a:pt x="169" y="0"/>
                </a:lnTo>
                <a:cubicBezTo>
                  <a:pt x="73" y="0"/>
                  <a:pt x="0" y="73"/>
                  <a:pt x="0" y="169"/>
                </a:cubicBezTo>
                <a:cubicBezTo>
                  <a:pt x="0" y="260"/>
                  <a:pt x="73" y="332"/>
                  <a:pt x="169" y="332"/>
                </a:cubicBezTo>
                <a:cubicBezTo>
                  <a:pt x="260" y="332"/>
                  <a:pt x="332" y="260"/>
                  <a:pt x="332" y="169"/>
                </a:cubicBezTo>
                <a:cubicBezTo>
                  <a:pt x="332" y="73"/>
                  <a:pt x="260" y="0"/>
                  <a:pt x="16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11" name="Freeform 1445"/>
          <p:cNvSpPr>
            <a:spLocks noChangeArrowheads="1"/>
          </p:cNvSpPr>
          <p:nvPr/>
        </p:nvSpPr>
        <p:spPr bwMode="auto">
          <a:xfrm>
            <a:off x="3265068" y="4386765"/>
            <a:ext cx="425493" cy="425521"/>
          </a:xfrm>
          <a:custGeom>
            <a:avLst/>
            <a:gdLst>
              <a:gd name="T0" fmla="*/ 163 w 333"/>
              <a:gd name="T1" fmla="*/ 332 h 333"/>
              <a:gd name="T2" fmla="*/ 163 w 333"/>
              <a:gd name="T3" fmla="*/ 332 h 333"/>
              <a:gd name="T4" fmla="*/ 0 w 333"/>
              <a:gd name="T5" fmla="*/ 163 h 333"/>
              <a:gd name="T6" fmla="*/ 163 w 333"/>
              <a:gd name="T7" fmla="*/ 0 h 333"/>
              <a:gd name="T8" fmla="*/ 332 w 333"/>
              <a:gd name="T9" fmla="*/ 163 h 333"/>
              <a:gd name="T10" fmla="*/ 163 w 333"/>
              <a:gd name="T11" fmla="*/ 332 h 333"/>
            </a:gdLst>
            <a:ahLst/>
            <a:cxnLst>
              <a:cxn ang="0">
                <a:pos x="T0" y="T1"/>
              </a:cxn>
              <a:cxn ang="0">
                <a:pos x="T2" y="T3"/>
              </a:cxn>
              <a:cxn ang="0">
                <a:pos x="T4" y="T5"/>
              </a:cxn>
              <a:cxn ang="0">
                <a:pos x="T6" y="T7"/>
              </a:cxn>
              <a:cxn ang="0">
                <a:pos x="T8" y="T9"/>
              </a:cxn>
              <a:cxn ang="0">
                <a:pos x="T10" y="T11"/>
              </a:cxn>
            </a:cxnLst>
            <a:rect l="0" t="0" r="r" b="b"/>
            <a:pathLst>
              <a:path w="333" h="333">
                <a:moveTo>
                  <a:pt x="163" y="332"/>
                </a:moveTo>
                <a:lnTo>
                  <a:pt x="163" y="332"/>
                </a:lnTo>
                <a:cubicBezTo>
                  <a:pt x="72" y="332"/>
                  <a:pt x="0" y="259"/>
                  <a:pt x="0" y="163"/>
                </a:cubicBezTo>
                <a:cubicBezTo>
                  <a:pt x="0" y="72"/>
                  <a:pt x="72" y="0"/>
                  <a:pt x="163" y="0"/>
                </a:cubicBezTo>
                <a:cubicBezTo>
                  <a:pt x="259" y="0"/>
                  <a:pt x="332" y="72"/>
                  <a:pt x="332" y="163"/>
                </a:cubicBezTo>
                <a:cubicBezTo>
                  <a:pt x="332" y="259"/>
                  <a:pt x="259" y="332"/>
                  <a:pt x="163" y="33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12" name="Freeform 1446"/>
          <p:cNvSpPr>
            <a:spLocks noChangeArrowheads="1"/>
          </p:cNvSpPr>
          <p:nvPr/>
        </p:nvSpPr>
        <p:spPr bwMode="auto">
          <a:xfrm>
            <a:off x="3265068" y="4386765"/>
            <a:ext cx="425493" cy="425521"/>
          </a:xfrm>
          <a:custGeom>
            <a:avLst/>
            <a:gdLst>
              <a:gd name="T0" fmla="*/ 163 w 333"/>
              <a:gd name="T1" fmla="*/ 0 h 333"/>
              <a:gd name="T2" fmla="*/ 163 w 333"/>
              <a:gd name="T3" fmla="*/ 0 h 333"/>
              <a:gd name="T4" fmla="*/ 332 w 333"/>
              <a:gd name="T5" fmla="*/ 163 h 333"/>
              <a:gd name="T6" fmla="*/ 163 w 333"/>
              <a:gd name="T7" fmla="*/ 332 h 333"/>
              <a:gd name="T8" fmla="*/ 0 w 333"/>
              <a:gd name="T9" fmla="*/ 163 h 333"/>
              <a:gd name="T10" fmla="*/ 163 w 333"/>
              <a:gd name="T11" fmla="*/ 0 h 333"/>
              <a:gd name="T12" fmla="*/ 163 w 333"/>
              <a:gd name="T13" fmla="*/ 0 h 333"/>
              <a:gd name="T14" fmla="*/ 163 w 333"/>
              <a:gd name="T15" fmla="*/ 0 h 333"/>
              <a:gd name="T16" fmla="*/ 0 w 333"/>
              <a:gd name="T17" fmla="*/ 163 h 333"/>
              <a:gd name="T18" fmla="*/ 163 w 333"/>
              <a:gd name="T19" fmla="*/ 332 h 333"/>
              <a:gd name="T20" fmla="*/ 332 w 333"/>
              <a:gd name="T21" fmla="*/ 163 h 333"/>
              <a:gd name="T22" fmla="*/ 163 w 333"/>
              <a:gd name="T2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3" h="333">
                <a:moveTo>
                  <a:pt x="163" y="0"/>
                </a:moveTo>
                <a:lnTo>
                  <a:pt x="163" y="0"/>
                </a:lnTo>
                <a:cubicBezTo>
                  <a:pt x="253" y="0"/>
                  <a:pt x="332" y="72"/>
                  <a:pt x="332" y="163"/>
                </a:cubicBezTo>
                <a:cubicBezTo>
                  <a:pt x="332" y="259"/>
                  <a:pt x="253" y="332"/>
                  <a:pt x="163" y="332"/>
                </a:cubicBezTo>
                <a:cubicBezTo>
                  <a:pt x="72" y="332"/>
                  <a:pt x="0" y="259"/>
                  <a:pt x="0" y="163"/>
                </a:cubicBezTo>
                <a:cubicBezTo>
                  <a:pt x="0" y="72"/>
                  <a:pt x="72" y="0"/>
                  <a:pt x="163" y="0"/>
                </a:cubicBezTo>
                <a:lnTo>
                  <a:pt x="163" y="0"/>
                </a:lnTo>
                <a:lnTo>
                  <a:pt x="163" y="0"/>
                </a:lnTo>
                <a:cubicBezTo>
                  <a:pt x="72" y="0"/>
                  <a:pt x="0" y="72"/>
                  <a:pt x="0" y="163"/>
                </a:cubicBezTo>
                <a:cubicBezTo>
                  <a:pt x="0" y="259"/>
                  <a:pt x="72" y="332"/>
                  <a:pt x="163" y="332"/>
                </a:cubicBezTo>
                <a:cubicBezTo>
                  <a:pt x="259" y="332"/>
                  <a:pt x="332" y="259"/>
                  <a:pt x="332" y="163"/>
                </a:cubicBezTo>
                <a:cubicBezTo>
                  <a:pt x="332" y="72"/>
                  <a:pt x="259" y="0"/>
                  <a:pt x="16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13" name="Freeform 1447"/>
          <p:cNvSpPr>
            <a:spLocks noChangeArrowheads="1"/>
          </p:cNvSpPr>
          <p:nvPr/>
        </p:nvSpPr>
        <p:spPr bwMode="auto">
          <a:xfrm>
            <a:off x="2945947" y="6016063"/>
            <a:ext cx="531867" cy="531899"/>
          </a:xfrm>
          <a:custGeom>
            <a:avLst/>
            <a:gdLst>
              <a:gd name="T0" fmla="*/ 211 w 418"/>
              <a:gd name="T1" fmla="*/ 416 h 417"/>
              <a:gd name="T2" fmla="*/ 211 w 418"/>
              <a:gd name="T3" fmla="*/ 416 h 417"/>
              <a:gd name="T4" fmla="*/ 0 w 418"/>
              <a:gd name="T5" fmla="*/ 205 h 417"/>
              <a:gd name="T6" fmla="*/ 211 w 418"/>
              <a:gd name="T7" fmla="*/ 0 h 417"/>
              <a:gd name="T8" fmla="*/ 417 w 418"/>
              <a:gd name="T9" fmla="*/ 205 h 417"/>
              <a:gd name="T10" fmla="*/ 211 w 418"/>
              <a:gd name="T11" fmla="*/ 416 h 417"/>
            </a:gdLst>
            <a:ahLst/>
            <a:cxnLst>
              <a:cxn ang="0">
                <a:pos x="T0" y="T1"/>
              </a:cxn>
              <a:cxn ang="0">
                <a:pos x="T2" y="T3"/>
              </a:cxn>
              <a:cxn ang="0">
                <a:pos x="T4" y="T5"/>
              </a:cxn>
              <a:cxn ang="0">
                <a:pos x="T6" y="T7"/>
              </a:cxn>
              <a:cxn ang="0">
                <a:pos x="T8" y="T9"/>
              </a:cxn>
              <a:cxn ang="0">
                <a:pos x="T10" y="T11"/>
              </a:cxn>
            </a:cxnLst>
            <a:rect l="0" t="0" r="r" b="b"/>
            <a:pathLst>
              <a:path w="418" h="417">
                <a:moveTo>
                  <a:pt x="211" y="416"/>
                </a:moveTo>
                <a:lnTo>
                  <a:pt x="211" y="416"/>
                </a:lnTo>
                <a:cubicBezTo>
                  <a:pt x="97" y="416"/>
                  <a:pt x="0" y="320"/>
                  <a:pt x="0" y="205"/>
                </a:cubicBezTo>
                <a:cubicBezTo>
                  <a:pt x="0" y="90"/>
                  <a:pt x="97" y="0"/>
                  <a:pt x="211" y="0"/>
                </a:cubicBezTo>
                <a:cubicBezTo>
                  <a:pt x="326" y="0"/>
                  <a:pt x="417" y="90"/>
                  <a:pt x="417" y="205"/>
                </a:cubicBezTo>
                <a:cubicBezTo>
                  <a:pt x="417" y="320"/>
                  <a:pt x="326" y="416"/>
                  <a:pt x="211" y="416"/>
                </a:cubicBezTo>
              </a:path>
            </a:pathLst>
          </a:custGeom>
          <a:solidFill>
            <a:schemeClr val="accent1"/>
          </a:solidFill>
          <a:ln>
            <a:noFill/>
          </a:ln>
          <a:effectLst/>
          <a:extLst/>
        </p:spPr>
        <p:txBody>
          <a:bodyPr wrap="none" anchor="ctr"/>
          <a:lstStyle/>
          <a:p>
            <a:endParaRPr lang="en-US" dirty="0">
              <a:latin typeface="Arial Regular" charset="0"/>
            </a:endParaRPr>
          </a:p>
        </p:txBody>
      </p:sp>
      <p:sp>
        <p:nvSpPr>
          <p:cNvPr id="1014" name="Freeform 1448"/>
          <p:cNvSpPr>
            <a:spLocks noChangeArrowheads="1"/>
          </p:cNvSpPr>
          <p:nvPr/>
        </p:nvSpPr>
        <p:spPr bwMode="auto">
          <a:xfrm>
            <a:off x="2945947" y="6016063"/>
            <a:ext cx="531867" cy="531899"/>
          </a:xfrm>
          <a:custGeom>
            <a:avLst/>
            <a:gdLst>
              <a:gd name="T0" fmla="*/ 211 w 418"/>
              <a:gd name="T1" fmla="*/ 0 h 417"/>
              <a:gd name="T2" fmla="*/ 211 w 418"/>
              <a:gd name="T3" fmla="*/ 0 h 417"/>
              <a:gd name="T4" fmla="*/ 417 w 418"/>
              <a:gd name="T5" fmla="*/ 205 h 417"/>
              <a:gd name="T6" fmla="*/ 211 w 418"/>
              <a:gd name="T7" fmla="*/ 410 h 417"/>
              <a:gd name="T8" fmla="*/ 0 w 418"/>
              <a:gd name="T9" fmla="*/ 205 h 417"/>
              <a:gd name="T10" fmla="*/ 211 w 418"/>
              <a:gd name="T11" fmla="*/ 0 h 417"/>
              <a:gd name="T12" fmla="*/ 211 w 418"/>
              <a:gd name="T13" fmla="*/ 0 h 417"/>
              <a:gd name="T14" fmla="*/ 211 w 418"/>
              <a:gd name="T15" fmla="*/ 0 h 417"/>
              <a:gd name="T16" fmla="*/ 0 w 418"/>
              <a:gd name="T17" fmla="*/ 205 h 417"/>
              <a:gd name="T18" fmla="*/ 211 w 418"/>
              <a:gd name="T19" fmla="*/ 416 h 417"/>
              <a:gd name="T20" fmla="*/ 417 w 418"/>
              <a:gd name="T21" fmla="*/ 205 h 417"/>
              <a:gd name="T22" fmla="*/ 211 w 418"/>
              <a:gd name="T2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8" h="417">
                <a:moveTo>
                  <a:pt x="211" y="0"/>
                </a:moveTo>
                <a:lnTo>
                  <a:pt x="211" y="0"/>
                </a:lnTo>
                <a:cubicBezTo>
                  <a:pt x="320" y="0"/>
                  <a:pt x="417" y="90"/>
                  <a:pt x="417" y="205"/>
                </a:cubicBezTo>
                <a:cubicBezTo>
                  <a:pt x="417" y="320"/>
                  <a:pt x="320" y="410"/>
                  <a:pt x="211" y="410"/>
                </a:cubicBezTo>
                <a:cubicBezTo>
                  <a:pt x="97" y="410"/>
                  <a:pt x="0" y="320"/>
                  <a:pt x="0" y="205"/>
                </a:cubicBezTo>
                <a:cubicBezTo>
                  <a:pt x="0" y="90"/>
                  <a:pt x="97" y="0"/>
                  <a:pt x="211" y="0"/>
                </a:cubicBezTo>
                <a:lnTo>
                  <a:pt x="211" y="0"/>
                </a:lnTo>
                <a:lnTo>
                  <a:pt x="211" y="0"/>
                </a:lnTo>
                <a:cubicBezTo>
                  <a:pt x="91" y="0"/>
                  <a:pt x="0" y="90"/>
                  <a:pt x="0" y="205"/>
                </a:cubicBezTo>
                <a:cubicBezTo>
                  <a:pt x="0" y="320"/>
                  <a:pt x="91" y="416"/>
                  <a:pt x="211" y="416"/>
                </a:cubicBezTo>
                <a:cubicBezTo>
                  <a:pt x="326" y="416"/>
                  <a:pt x="417" y="320"/>
                  <a:pt x="417" y="205"/>
                </a:cubicBezTo>
                <a:cubicBezTo>
                  <a:pt x="417" y="90"/>
                  <a:pt x="326" y="0"/>
                  <a:pt x="21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15" name="Freeform 1449"/>
          <p:cNvSpPr>
            <a:spLocks noChangeArrowheads="1"/>
          </p:cNvSpPr>
          <p:nvPr/>
        </p:nvSpPr>
        <p:spPr bwMode="auto">
          <a:xfrm>
            <a:off x="3981685" y="4532338"/>
            <a:ext cx="425493" cy="425521"/>
          </a:xfrm>
          <a:custGeom>
            <a:avLst/>
            <a:gdLst>
              <a:gd name="T0" fmla="*/ 169 w 333"/>
              <a:gd name="T1" fmla="*/ 332 h 333"/>
              <a:gd name="T2" fmla="*/ 169 w 333"/>
              <a:gd name="T3" fmla="*/ 332 h 333"/>
              <a:gd name="T4" fmla="*/ 0 w 333"/>
              <a:gd name="T5" fmla="*/ 169 h 333"/>
              <a:gd name="T6" fmla="*/ 169 w 333"/>
              <a:gd name="T7" fmla="*/ 0 h 333"/>
              <a:gd name="T8" fmla="*/ 332 w 333"/>
              <a:gd name="T9" fmla="*/ 169 h 333"/>
              <a:gd name="T10" fmla="*/ 169 w 333"/>
              <a:gd name="T11" fmla="*/ 332 h 333"/>
            </a:gdLst>
            <a:ahLst/>
            <a:cxnLst>
              <a:cxn ang="0">
                <a:pos x="T0" y="T1"/>
              </a:cxn>
              <a:cxn ang="0">
                <a:pos x="T2" y="T3"/>
              </a:cxn>
              <a:cxn ang="0">
                <a:pos x="T4" y="T5"/>
              </a:cxn>
              <a:cxn ang="0">
                <a:pos x="T6" y="T7"/>
              </a:cxn>
              <a:cxn ang="0">
                <a:pos x="T8" y="T9"/>
              </a:cxn>
              <a:cxn ang="0">
                <a:pos x="T10" y="T11"/>
              </a:cxn>
            </a:cxnLst>
            <a:rect l="0" t="0" r="r" b="b"/>
            <a:pathLst>
              <a:path w="333" h="333">
                <a:moveTo>
                  <a:pt x="169" y="332"/>
                </a:moveTo>
                <a:lnTo>
                  <a:pt x="169" y="332"/>
                </a:lnTo>
                <a:cubicBezTo>
                  <a:pt x="78" y="332"/>
                  <a:pt x="0" y="260"/>
                  <a:pt x="0" y="169"/>
                </a:cubicBezTo>
                <a:cubicBezTo>
                  <a:pt x="0" y="79"/>
                  <a:pt x="78" y="0"/>
                  <a:pt x="169" y="0"/>
                </a:cubicBezTo>
                <a:cubicBezTo>
                  <a:pt x="259" y="0"/>
                  <a:pt x="332" y="79"/>
                  <a:pt x="332" y="169"/>
                </a:cubicBezTo>
                <a:cubicBezTo>
                  <a:pt x="332" y="260"/>
                  <a:pt x="259" y="332"/>
                  <a:pt x="169" y="332"/>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16" name="Freeform 1450"/>
          <p:cNvSpPr>
            <a:spLocks noChangeArrowheads="1"/>
          </p:cNvSpPr>
          <p:nvPr/>
        </p:nvSpPr>
        <p:spPr bwMode="auto">
          <a:xfrm>
            <a:off x="3981685" y="4532338"/>
            <a:ext cx="425493" cy="431121"/>
          </a:xfrm>
          <a:custGeom>
            <a:avLst/>
            <a:gdLst>
              <a:gd name="T0" fmla="*/ 169 w 333"/>
              <a:gd name="T1" fmla="*/ 6 h 339"/>
              <a:gd name="T2" fmla="*/ 169 w 333"/>
              <a:gd name="T3" fmla="*/ 6 h 339"/>
              <a:gd name="T4" fmla="*/ 332 w 333"/>
              <a:gd name="T5" fmla="*/ 169 h 339"/>
              <a:gd name="T6" fmla="*/ 169 w 333"/>
              <a:gd name="T7" fmla="*/ 332 h 339"/>
              <a:gd name="T8" fmla="*/ 0 w 333"/>
              <a:gd name="T9" fmla="*/ 169 h 339"/>
              <a:gd name="T10" fmla="*/ 169 w 333"/>
              <a:gd name="T11" fmla="*/ 6 h 339"/>
              <a:gd name="T12" fmla="*/ 169 w 333"/>
              <a:gd name="T13" fmla="*/ 0 h 339"/>
              <a:gd name="T14" fmla="*/ 169 w 333"/>
              <a:gd name="T15" fmla="*/ 0 h 339"/>
              <a:gd name="T16" fmla="*/ 0 w 333"/>
              <a:gd name="T17" fmla="*/ 169 h 339"/>
              <a:gd name="T18" fmla="*/ 169 w 333"/>
              <a:gd name="T19" fmla="*/ 338 h 339"/>
              <a:gd name="T20" fmla="*/ 332 w 333"/>
              <a:gd name="T21" fmla="*/ 169 h 339"/>
              <a:gd name="T22" fmla="*/ 169 w 333"/>
              <a:gd name="T23" fmla="*/ 0 h 339"/>
              <a:gd name="T24" fmla="*/ 169 w 333"/>
              <a:gd name="T25" fmla="*/ 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339">
                <a:moveTo>
                  <a:pt x="169" y="6"/>
                </a:moveTo>
                <a:lnTo>
                  <a:pt x="169" y="6"/>
                </a:lnTo>
                <a:cubicBezTo>
                  <a:pt x="259" y="6"/>
                  <a:pt x="332" y="79"/>
                  <a:pt x="332" y="169"/>
                </a:cubicBezTo>
                <a:cubicBezTo>
                  <a:pt x="332" y="260"/>
                  <a:pt x="259" y="332"/>
                  <a:pt x="169" y="332"/>
                </a:cubicBezTo>
                <a:cubicBezTo>
                  <a:pt x="78" y="332"/>
                  <a:pt x="0" y="260"/>
                  <a:pt x="0" y="169"/>
                </a:cubicBezTo>
                <a:cubicBezTo>
                  <a:pt x="0" y="79"/>
                  <a:pt x="78" y="6"/>
                  <a:pt x="169" y="6"/>
                </a:cubicBezTo>
                <a:lnTo>
                  <a:pt x="169" y="0"/>
                </a:lnTo>
                <a:lnTo>
                  <a:pt x="169" y="0"/>
                </a:lnTo>
                <a:cubicBezTo>
                  <a:pt x="72" y="0"/>
                  <a:pt x="0" y="79"/>
                  <a:pt x="0" y="169"/>
                </a:cubicBezTo>
                <a:cubicBezTo>
                  <a:pt x="0" y="260"/>
                  <a:pt x="72" y="338"/>
                  <a:pt x="169" y="338"/>
                </a:cubicBezTo>
                <a:cubicBezTo>
                  <a:pt x="259" y="338"/>
                  <a:pt x="332" y="260"/>
                  <a:pt x="332" y="169"/>
                </a:cubicBezTo>
                <a:cubicBezTo>
                  <a:pt x="332" y="79"/>
                  <a:pt x="259" y="0"/>
                  <a:pt x="169" y="0"/>
                </a:cubicBezTo>
                <a:lnTo>
                  <a:pt x="169"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17" name="Freeform 1451"/>
          <p:cNvSpPr>
            <a:spLocks noChangeArrowheads="1"/>
          </p:cNvSpPr>
          <p:nvPr/>
        </p:nvSpPr>
        <p:spPr bwMode="auto">
          <a:xfrm>
            <a:off x="5750843" y="5013848"/>
            <a:ext cx="263132" cy="251955"/>
          </a:xfrm>
          <a:custGeom>
            <a:avLst/>
            <a:gdLst>
              <a:gd name="T0" fmla="*/ 103 w 207"/>
              <a:gd name="T1" fmla="*/ 199 h 200"/>
              <a:gd name="T2" fmla="*/ 103 w 207"/>
              <a:gd name="T3" fmla="*/ 199 h 200"/>
              <a:gd name="T4" fmla="*/ 0 w 207"/>
              <a:gd name="T5" fmla="*/ 96 h 200"/>
              <a:gd name="T6" fmla="*/ 103 w 207"/>
              <a:gd name="T7" fmla="*/ 0 h 200"/>
              <a:gd name="T8" fmla="*/ 206 w 207"/>
              <a:gd name="T9" fmla="*/ 96 h 200"/>
              <a:gd name="T10" fmla="*/ 103 w 207"/>
              <a:gd name="T11" fmla="*/ 199 h 200"/>
            </a:gdLst>
            <a:ahLst/>
            <a:cxnLst>
              <a:cxn ang="0">
                <a:pos x="T0" y="T1"/>
              </a:cxn>
              <a:cxn ang="0">
                <a:pos x="T2" y="T3"/>
              </a:cxn>
              <a:cxn ang="0">
                <a:pos x="T4" y="T5"/>
              </a:cxn>
              <a:cxn ang="0">
                <a:pos x="T6" y="T7"/>
              </a:cxn>
              <a:cxn ang="0">
                <a:pos x="T8" y="T9"/>
              </a:cxn>
              <a:cxn ang="0">
                <a:pos x="T10" y="T11"/>
              </a:cxn>
            </a:cxnLst>
            <a:rect l="0" t="0" r="r" b="b"/>
            <a:pathLst>
              <a:path w="207" h="200">
                <a:moveTo>
                  <a:pt x="103" y="199"/>
                </a:moveTo>
                <a:lnTo>
                  <a:pt x="103" y="199"/>
                </a:lnTo>
                <a:cubicBezTo>
                  <a:pt x="49" y="199"/>
                  <a:pt x="0" y="150"/>
                  <a:pt x="0" y="96"/>
                </a:cubicBezTo>
                <a:cubicBezTo>
                  <a:pt x="0" y="42"/>
                  <a:pt x="49" y="0"/>
                  <a:pt x="103" y="0"/>
                </a:cubicBezTo>
                <a:cubicBezTo>
                  <a:pt x="157" y="0"/>
                  <a:pt x="206" y="42"/>
                  <a:pt x="206" y="96"/>
                </a:cubicBezTo>
                <a:cubicBezTo>
                  <a:pt x="206" y="150"/>
                  <a:pt x="157" y="199"/>
                  <a:pt x="103" y="19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18" name="Freeform 1452"/>
          <p:cNvSpPr>
            <a:spLocks noChangeArrowheads="1"/>
          </p:cNvSpPr>
          <p:nvPr/>
        </p:nvSpPr>
        <p:spPr bwMode="auto">
          <a:xfrm>
            <a:off x="5750843" y="5008251"/>
            <a:ext cx="263132" cy="263149"/>
          </a:xfrm>
          <a:custGeom>
            <a:avLst/>
            <a:gdLst>
              <a:gd name="T0" fmla="*/ 103 w 207"/>
              <a:gd name="T1" fmla="*/ 7 h 207"/>
              <a:gd name="T2" fmla="*/ 103 w 207"/>
              <a:gd name="T3" fmla="*/ 7 h 207"/>
              <a:gd name="T4" fmla="*/ 206 w 207"/>
              <a:gd name="T5" fmla="*/ 103 h 207"/>
              <a:gd name="T6" fmla="*/ 103 w 207"/>
              <a:gd name="T7" fmla="*/ 206 h 207"/>
              <a:gd name="T8" fmla="*/ 6 w 207"/>
              <a:gd name="T9" fmla="*/ 103 h 207"/>
              <a:gd name="T10" fmla="*/ 103 w 207"/>
              <a:gd name="T11" fmla="*/ 7 h 207"/>
              <a:gd name="T12" fmla="*/ 103 w 207"/>
              <a:gd name="T13" fmla="*/ 0 h 207"/>
              <a:gd name="T14" fmla="*/ 103 w 207"/>
              <a:gd name="T15" fmla="*/ 0 h 207"/>
              <a:gd name="T16" fmla="*/ 0 w 207"/>
              <a:gd name="T17" fmla="*/ 103 h 207"/>
              <a:gd name="T18" fmla="*/ 103 w 207"/>
              <a:gd name="T19" fmla="*/ 206 h 207"/>
              <a:gd name="T20" fmla="*/ 206 w 207"/>
              <a:gd name="T21" fmla="*/ 103 h 207"/>
              <a:gd name="T22" fmla="*/ 103 w 207"/>
              <a:gd name="T23" fmla="*/ 0 h 207"/>
              <a:gd name="T24" fmla="*/ 103 w 207"/>
              <a:gd name="T25" fmla="*/ 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7" h="207">
                <a:moveTo>
                  <a:pt x="103" y="7"/>
                </a:moveTo>
                <a:lnTo>
                  <a:pt x="103" y="7"/>
                </a:lnTo>
                <a:cubicBezTo>
                  <a:pt x="157" y="7"/>
                  <a:pt x="206" y="49"/>
                  <a:pt x="206" y="103"/>
                </a:cubicBezTo>
                <a:cubicBezTo>
                  <a:pt x="206" y="157"/>
                  <a:pt x="157" y="206"/>
                  <a:pt x="103" y="206"/>
                </a:cubicBezTo>
                <a:cubicBezTo>
                  <a:pt x="49" y="206"/>
                  <a:pt x="6" y="157"/>
                  <a:pt x="6" y="103"/>
                </a:cubicBezTo>
                <a:cubicBezTo>
                  <a:pt x="6" y="49"/>
                  <a:pt x="49" y="7"/>
                  <a:pt x="103" y="7"/>
                </a:cubicBezTo>
                <a:lnTo>
                  <a:pt x="103" y="0"/>
                </a:lnTo>
                <a:lnTo>
                  <a:pt x="103" y="0"/>
                </a:lnTo>
                <a:cubicBezTo>
                  <a:pt x="49" y="0"/>
                  <a:pt x="0" y="49"/>
                  <a:pt x="0" y="103"/>
                </a:cubicBezTo>
                <a:cubicBezTo>
                  <a:pt x="0" y="163"/>
                  <a:pt x="49" y="206"/>
                  <a:pt x="103" y="206"/>
                </a:cubicBezTo>
                <a:cubicBezTo>
                  <a:pt x="157" y="206"/>
                  <a:pt x="206" y="163"/>
                  <a:pt x="206" y="103"/>
                </a:cubicBezTo>
                <a:cubicBezTo>
                  <a:pt x="206" y="49"/>
                  <a:pt x="157" y="0"/>
                  <a:pt x="103" y="0"/>
                </a:cubicBezTo>
                <a:lnTo>
                  <a:pt x="103" y="7"/>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19" name="Freeform 1453"/>
          <p:cNvSpPr>
            <a:spLocks noChangeArrowheads="1"/>
          </p:cNvSpPr>
          <p:nvPr/>
        </p:nvSpPr>
        <p:spPr bwMode="auto">
          <a:xfrm>
            <a:off x="4026477" y="5495358"/>
            <a:ext cx="251934" cy="251955"/>
          </a:xfrm>
          <a:custGeom>
            <a:avLst/>
            <a:gdLst>
              <a:gd name="T0" fmla="*/ 103 w 200"/>
              <a:gd name="T1" fmla="*/ 199 h 200"/>
              <a:gd name="T2" fmla="*/ 103 w 200"/>
              <a:gd name="T3" fmla="*/ 199 h 200"/>
              <a:gd name="T4" fmla="*/ 0 w 200"/>
              <a:gd name="T5" fmla="*/ 96 h 200"/>
              <a:gd name="T6" fmla="*/ 103 w 200"/>
              <a:gd name="T7" fmla="*/ 0 h 200"/>
              <a:gd name="T8" fmla="*/ 199 w 200"/>
              <a:gd name="T9" fmla="*/ 96 h 200"/>
              <a:gd name="T10" fmla="*/ 103 w 200"/>
              <a:gd name="T11" fmla="*/ 199 h 200"/>
            </a:gdLst>
            <a:ahLst/>
            <a:cxnLst>
              <a:cxn ang="0">
                <a:pos x="T0" y="T1"/>
              </a:cxn>
              <a:cxn ang="0">
                <a:pos x="T2" y="T3"/>
              </a:cxn>
              <a:cxn ang="0">
                <a:pos x="T4" y="T5"/>
              </a:cxn>
              <a:cxn ang="0">
                <a:pos x="T6" y="T7"/>
              </a:cxn>
              <a:cxn ang="0">
                <a:pos x="T8" y="T9"/>
              </a:cxn>
              <a:cxn ang="0">
                <a:pos x="T10" y="T11"/>
              </a:cxn>
            </a:cxnLst>
            <a:rect l="0" t="0" r="r" b="b"/>
            <a:pathLst>
              <a:path w="200" h="200">
                <a:moveTo>
                  <a:pt x="103" y="199"/>
                </a:moveTo>
                <a:lnTo>
                  <a:pt x="103" y="199"/>
                </a:lnTo>
                <a:cubicBezTo>
                  <a:pt x="42" y="199"/>
                  <a:pt x="0" y="156"/>
                  <a:pt x="0" y="96"/>
                </a:cubicBezTo>
                <a:cubicBezTo>
                  <a:pt x="0" y="42"/>
                  <a:pt x="42" y="0"/>
                  <a:pt x="103" y="0"/>
                </a:cubicBezTo>
                <a:cubicBezTo>
                  <a:pt x="157" y="0"/>
                  <a:pt x="199" y="42"/>
                  <a:pt x="199" y="96"/>
                </a:cubicBezTo>
                <a:cubicBezTo>
                  <a:pt x="199" y="156"/>
                  <a:pt x="157" y="199"/>
                  <a:pt x="103" y="19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20" name="Freeform 1454"/>
          <p:cNvSpPr>
            <a:spLocks noChangeArrowheads="1"/>
          </p:cNvSpPr>
          <p:nvPr/>
        </p:nvSpPr>
        <p:spPr bwMode="auto">
          <a:xfrm>
            <a:off x="4026477" y="5489761"/>
            <a:ext cx="251934" cy="263149"/>
          </a:xfrm>
          <a:custGeom>
            <a:avLst/>
            <a:gdLst>
              <a:gd name="T0" fmla="*/ 103 w 200"/>
              <a:gd name="T1" fmla="*/ 6 h 206"/>
              <a:gd name="T2" fmla="*/ 103 w 200"/>
              <a:gd name="T3" fmla="*/ 6 h 206"/>
              <a:gd name="T4" fmla="*/ 199 w 200"/>
              <a:gd name="T5" fmla="*/ 102 h 206"/>
              <a:gd name="T6" fmla="*/ 103 w 200"/>
              <a:gd name="T7" fmla="*/ 205 h 206"/>
              <a:gd name="T8" fmla="*/ 0 w 200"/>
              <a:gd name="T9" fmla="*/ 102 h 206"/>
              <a:gd name="T10" fmla="*/ 103 w 200"/>
              <a:gd name="T11" fmla="*/ 6 h 206"/>
              <a:gd name="T12" fmla="*/ 103 w 200"/>
              <a:gd name="T13" fmla="*/ 0 h 206"/>
              <a:gd name="T14" fmla="*/ 103 w 200"/>
              <a:gd name="T15" fmla="*/ 0 h 206"/>
              <a:gd name="T16" fmla="*/ 0 w 200"/>
              <a:gd name="T17" fmla="*/ 102 h 206"/>
              <a:gd name="T18" fmla="*/ 103 w 200"/>
              <a:gd name="T19" fmla="*/ 205 h 206"/>
              <a:gd name="T20" fmla="*/ 199 w 200"/>
              <a:gd name="T21" fmla="*/ 102 h 206"/>
              <a:gd name="T22" fmla="*/ 103 w 200"/>
              <a:gd name="T23" fmla="*/ 0 h 206"/>
              <a:gd name="T24" fmla="*/ 103 w 200"/>
              <a:gd name="T25"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206">
                <a:moveTo>
                  <a:pt x="103" y="6"/>
                </a:moveTo>
                <a:lnTo>
                  <a:pt x="103" y="6"/>
                </a:lnTo>
                <a:cubicBezTo>
                  <a:pt x="157" y="6"/>
                  <a:pt x="199" y="48"/>
                  <a:pt x="199" y="102"/>
                </a:cubicBezTo>
                <a:cubicBezTo>
                  <a:pt x="199" y="157"/>
                  <a:pt x="157" y="205"/>
                  <a:pt x="103" y="205"/>
                </a:cubicBezTo>
                <a:cubicBezTo>
                  <a:pt x="42" y="205"/>
                  <a:pt x="0" y="157"/>
                  <a:pt x="0" y="102"/>
                </a:cubicBezTo>
                <a:cubicBezTo>
                  <a:pt x="0" y="48"/>
                  <a:pt x="42" y="6"/>
                  <a:pt x="103" y="6"/>
                </a:cubicBezTo>
                <a:lnTo>
                  <a:pt x="103" y="0"/>
                </a:lnTo>
                <a:lnTo>
                  <a:pt x="103" y="0"/>
                </a:lnTo>
                <a:cubicBezTo>
                  <a:pt x="42" y="0"/>
                  <a:pt x="0" y="48"/>
                  <a:pt x="0" y="102"/>
                </a:cubicBezTo>
                <a:cubicBezTo>
                  <a:pt x="0" y="162"/>
                  <a:pt x="42" y="205"/>
                  <a:pt x="103" y="205"/>
                </a:cubicBezTo>
                <a:cubicBezTo>
                  <a:pt x="157" y="205"/>
                  <a:pt x="199" y="162"/>
                  <a:pt x="199" y="102"/>
                </a:cubicBezTo>
                <a:cubicBezTo>
                  <a:pt x="199" y="48"/>
                  <a:pt x="157" y="0"/>
                  <a:pt x="103" y="0"/>
                </a:cubicBezTo>
                <a:lnTo>
                  <a:pt x="10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21" name="Freeform 1455"/>
          <p:cNvSpPr>
            <a:spLocks noChangeArrowheads="1"/>
          </p:cNvSpPr>
          <p:nvPr/>
        </p:nvSpPr>
        <p:spPr bwMode="auto">
          <a:xfrm>
            <a:off x="4435174" y="6615153"/>
            <a:ext cx="263135" cy="263153"/>
          </a:xfrm>
          <a:custGeom>
            <a:avLst/>
            <a:gdLst>
              <a:gd name="T0" fmla="*/ 102 w 206"/>
              <a:gd name="T1" fmla="*/ 206 h 207"/>
              <a:gd name="T2" fmla="*/ 102 w 206"/>
              <a:gd name="T3" fmla="*/ 206 h 207"/>
              <a:gd name="T4" fmla="*/ 0 w 206"/>
              <a:gd name="T5" fmla="*/ 103 h 207"/>
              <a:gd name="T6" fmla="*/ 102 w 206"/>
              <a:gd name="T7" fmla="*/ 0 h 207"/>
              <a:gd name="T8" fmla="*/ 205 w 206"/>
              <a:gd name="T9" fmla="*/ 103 h 207"/>
              <a:gd name="T10" fmla="*/ 102 w 206"/>
              <a:gd name="T11" fmla="*/ 206 h 207"/>
            </a:gdLst>
            <a:ahLst/>
            <a:cxnLst>
              <a:cxn ang="0">
                <a:pos x="T0" y="T1"/>
              </a:cxn>
              <a:cxn ang="0">
                <a:pos x="T2" y="T3"/>
              </a:cxn>
              <a:cxn ang="0">
                <a:pos x="T4" y="T5"/>
              </a:cxn>
              <a:cxn ang="0">
                <a:pos x="T6" y="T7"/>
              </a:cxn>
              <a:cxn ang="0">
                <a:pos x="T8" y="T9"/>
              </a:cxn>
              <a:cxn ang="0">
                <a:pos x="T10" y="T11"/>
              </a:cxn>
            </a:cxnLst>
            <a:rect l="0" t="0" r="r" b="b"/>
            <a:pathLst>
              <a:path w="206" h="207">
                <a:moveTo>
                  <a:pt x="102" y="206"/>
                </a:moveTo>
                <a:lnTo>
                  <a:pt x="102" y="206"/>
                </a:lnTo>
                <a:cubicBezTo>
                  <a:pt x="48" y="206"/>
                  <a:pt x="0" y="157"/>
                  <a:pt x="0" y="103"/>
                </a:cubicBezTo>
                <a:cubicBezTo>
                  <a:pt x="0" y="49"/>
                  <a:pt x="48" y="0"/>
                  <a:pt x="102" y="0"/>
                </a:cubicBezTo>
                <a:cubicBezTo>
                  <a:pt x="157" y="0"/>
                  <a:pt x="205" y="49"/>
                  <a:pt x="205" y="103"/>
                </a:cubicBezTo>
                <a:cubicBezTo>
                  <a:pt x="205" y="157"/>
                  <a:pt x="157" y="206"/>
                  <a:pt x="102" y="20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22" name="Freeform 1456"/>
          <p:cNvSpPr>
            <a:spLocks noChangeArrowheads="1"/>
          </p:cNvSpPr>
          <p:nvPr/>
        </p:nvSpPr>
        <p:spPr bwMode="auto">
          <a:xfrm>
            <a:off x="4435174" y="6615153"/>
            <a:ext cx="263135" cy="263153"/>
          </a:xfrm>
          <a:custGeom>
            <a:avLst/>
            <a:gdLst>
              <a:gd name="T0" fmla="*/ 102 w 206"/>
              <a:gd name="T1" fmla="*/ 6 h 207"/>
              <a:gd name="T2" fmla="*/ 102 w 206"/>
              <a:gd name="T3" fmla="*/ 6 h 207"/>
              <a:gd name="T4" fmla="*/ 205 w 206"/>
              <a:gd name="T5" fmla="*/ 103 h 207"/>
              <a:gd name="T6" fmla="*/ 102 w 206"/>
              <a:gd name="T7" fmla="*/ 206 h 207"/>
              <a:gd name="T8" fmla="*/ 0 w 206"/>
              <a:gd name="T9" fmla="*/ 103 h 207"/>
              <a:gd name="T10" fmla="*/ 102 w 206"/>
              <a:gd name="T11" fmla="*/ 6 h 207"/>
              <a:gd name="T12" fmla="*/ 102 w 206"/>
              <a:gd name="T13" fmla="*/ 0 h 207"/>
              <a:gd name="T14" fmla="*/ 102 w 206"/>
              <a:gd name="T15" fmla="*/ 0 h 207"/>
              <a:gd name="T16" fmla="*/ 0 w 206"/>
              <a:gd name="T17" fmla="*/ 103 h 207"/>
              <a:gd name="T18" fmla="*/ 102 w 206"/>
              <a:gd name="T19" fmla="*/ 206 h 207"/>
              <a:gd name="T20" fmla="*/ 205 w 206"/>
              <a:gd name="T21" fmla="*/ 103 h 207"/>
              <a:gd name="T22" fmla="*/ 102 w 206"/>
              <a:gd name="T23" fmla="*/ 0 h 207"/>
              <a:gd name="T24" fmla="*/ 102 w 206"/>
              <a:gd name="T25" fmla="*/ 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6" h="207">
                <a:moveTo>
                  <a:pt x="102" y="6"/>
                </a:moveTo>
                <a:lnTo>
                  <a:pt x="102" y="6"/>
                </a:lnTo>
                <a:cubicBezTo>
                  <a:pt x="157" y="6"/>
                  <a:pt x="205" y="49"/>
                  <a:pt x="205" y="103"/>
                </a:cubicBezTo>
                <a:cubicBezTo>
                  <a:pt x="205" y="157"/>
                  <a:pt x="157" y="206"/>
                  <a:pt x="102" y="206"/>
                </a:cubicBezTo>
                <a:cubicBezTo>
                  <a:pt x="48" y="206"/>
                  <a:pt x="0" y="157"/>
                  <a:pt x="0" y="103"/>
                </a:cubicBezTo>
                <a:cubicBezTo>
                  <a:pt x="0" y="49"/>
                  <a:pt x="48" y="6"/>
                  <a:pt x="102" y="6"/>
                </a:cubicBezTo>
                <a:lnTo>
                  <a:pt x="102" y="0"/>
                </a:lnTo>
                <a:lnTo>
                  <a:pt x="102" y="0"/>
                </a:lnTo>
                <a:cubicBezTo>
                  <a:pt x="48" y="0"/>
                  <a:pt x="0" y="49"/>
                  <a:pt x="0" y="103"/>
                </a:cubicBezTo>
                <a:cubicBezTo>
                  <a:pt x="0" y="157"/>
                  <a:pt x="48" y="206"/>
                  <a:pt x="102" y="206"/>
                </a:cubicBezTo>
                <a:cubicBezTo>
                  <a:pt x="157" y="206"/>
                  <a:pt x="205" y="157"/>
                  <a:pt x="205" y="103"/>
                </a:cubicBezTo>
                <a:cubicBezTo>
                  <a:pt x="205" y="49"/>
                  <a:pt x="157" y="0"/>
                  <a:pt x="102" y="0"/>
                </a:cubicBezTo>
                <a:lnTo>
                  <a:pt x="10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23" name="Freeform 1457"/>
          <p:cNvSpPr>
            <a:spLocks noChangeArrowheads="1"/>
          </p:cNvSpPr>
          <p:nvPr/>
        </p:nvSpPr>
        <p:spPr bwMode="auto">
          <a:xfrm>
            <a:off x="4104858" y="6116848"/>
            <a:ext cx="251934" cy="251951"/>
          </a:xfrm>
          <a:custGeom>
            <a:avLst/>
            <a:gdLst>
              <a:gd name="T0" fmla="*/ 103 w 200"/>
              <a:gd name="T1" fmla="*/ 199 h 200"/>
              <a:gd name="T2" fmla="*/ 103 w 200"/>
              <a:gd name="T3" fmla="*/ 199 h 200"/>
              <a:gd name="T4" fmla="*/ 0 w 200"/>
              <a:gd name="T5" fmla="*/ 97 h 200"/>
              <a:gd name="T6" fmla="*/ 103 w 200"/>
              <a:gd name="T7" fmla="*/ 0 h 200"/>
              <a:gd name="T8" fmla="*/ 199 w 200"/>
              <a:gd name="T9" fmla="*/ 97 h 200"/>
              <a:gd name="T10" fmla="*/ 103 w 200"/>
              <a:gd name="T11" fmla="*/ 199 h 200"/>
            </a:gdLst>
            <a:ahLst/>
            <a:cxnLst>
              <a:cxn ang="0">
                <a:pos x="T0" y="T1"/>
              </a:cxn>
              <a:cxn ang="0">
                <a:pos x="T2" y="T3"/>
              </a:cxn>
              <a:cxn ang="0">
                <a:pos x="T4" y="T5"/>
              </a:cxn>
              <a:cxn ang="0">
                <a:pos x="T6" y="T7"/>
              </a:cxn>
              <a:cxn ang="0">
                <a:pos x="T8" y="T9"/>
              </a:cxn>
              <a:cxn ang="0">
                <a:pos x="T10" y="T11"/>
              </a:cxn>
            </a:cxnLst>
            <a:rect l="0" t="0" r="r" b="b"/>
            <a:pathLst>
              <a:path w="200" h="200">
                <a:moveTo>
                  <a:pt x="103" y="199"/>
                </a:moveTo>
                <a:lnTo>
                  <a:pt x="103" y="199"/>
                </a:lnTo>
                <a:cubicBezTo>
                  <a:pt x="49" y="199"/>
                  <a:pt x="0" y="151"/>
                  <a:pt x="0" y="97"/>
                </a:cubicBezTo>
                <a:cubicBezTo>
                  <a:pt x="0" y="42"/>
                  <a:pt x="49" y="0"/>
                  <a:pt x="103" y="0"/>
                </a:cubicBezTo>
                <a:cubicBezTo>
                  <a:pt x="157" y="0"/>
                  <a:pt x="199" y="42"/>
                  <a:pt x="199" y="97"/>
                </a:cubicBezTo>
                <a:cubicBezTo>
                  <a:pt x="199" y="151"/>
                  <a:pt x="157" y="199"/>
                  <a:pt x="103" y="19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24" name="Freeform 1458"/>
          <p:cNvSpPr>
            <a:spLocks noChangeArrowheads="1"/>
          </p:cNvSpPr>
          <p:nvPr/>
        </p:nvSpPr>
        <p:spPr bwMode="auto">
          <a:xfrm>
            <a:off x="4104855" y="6111247"/>
            <a:ext cx="263132" cy="263153"/>
          </a:xfrm>
          <a:custGeom>
            <a:avLst/>
            <a:gdLst>
              <a:gd name="T0" fmla="*/ 103 w 207"/>
              <a:gd name="T1" fmla="*/ 6 h 206"/>
              <a:gd name="T2" fmla="*/ 103 w 207"/>
              <a:gd name="T3" fmla="*/ 6 h 206"/>
              <a:gd name="T4" fmla="*/ 199 w 207"/>
              <a:gd name="T5" fmla="*/ 103 h 206"/>
              <a:gd name="T6" fmla="*/ 103 w 207"/>
              <a:gd name="T7" fmla="*/ 205 h 206"/>
              <a:gd name="T8" fmla="*/ 0 w 207"/>
              <a:gd name="T9" fmla="*/ 103 h 206"/>
              <a:gd name="T10" fmla="*/ 103 w 207"/>
              <a:gd name="T11" fmla="*/ 6 h 206"/>
              <a:gd name="T12" fmla="*/ 103 w 207"/>
              <a:gd name="T13" fmla="*/ 0 h 206"/>
              <a:gd name="T14" fmla="*/ 103 w 207"/>
              <a:gd name="T15" fmla="*/ 0 h 206"/>
              <a:gd name="T16" fmla="*/ 0 w 207"/>
              <a:gd name="T17" fmla="*/ 103 h 206"/>
              <a:gd name="T18" fmla="*/ 103 w 207"/>
              <a:gd name="T19" fmla="*/ 205 h 206"/>
              <a:gd name="T20" fmla="*/ 206 w 207"/>
              <a:gd name="T21" fmla="*/ 103 h 206"/>
              <a:gd name="T22" fmla="*/ 103 w 207"/>
              <a:gd name="T23" fmla="*/ 0 h 206"/>
              <a:gd name="T24" fmla="*/ 103 w 207"/>
              <a:gd name="T25"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7" h="206">
                <a:moveTo>
                  <a:pt x="103" y="6"/>
                </a:moveTo>
                <a:lnTo>
                  <a:pt x="103" y="6"/>
                </a:lnTo>
                <a:cubicBezTo>
                  <a:pt x="157" y="6"/>
                  <a:pt x="199" y="48"/>
                  <a:pt x="199" y="103"/>
                </a:cubicBezTo>
                <a:cubicBezTo>
                  <a:pt x="199" y="157"/>
                  <a:pt x="157" y="205"/>
                  <a:pt x="103" y="205"/>
                </a:cubicBezTo>
                <a:cubicBezTo>
                  <a:pt x="49" y="205"/>
                  <a:pt x="0" y="157"/>
                  <a:pt x="0" y="103"/>
                </a:cubicBezTo>
                <a:cubicBezTo>
                  <a:pt x="0" y="48"/>
                  <a:pt x="49" y="6"/>
                  <a:pt x="103" y="6"/>
                </a:cubicBezTo>
                <a:lnTo>
                  <a:pt x="103" y="0"/>
                </a:lnTo>
                <a:lnTo>
                  <a:pt x="103" y="0"/>
                </a:lnTo>
                <a:cubicBezTo>
                  <a:pt x="43" y="0"/>
                  <a:pt x="0" y="48"/>
                  <a:pt x="0" y="103"/>
                </a:cubicBezTo>
                <a:cubicBezTo>
                  <a:pt x="0" y="163"/>
                  <a:pt x="43" y="205"/>
                  <a:pt x="103" y="205"/>
                </a:cubicBezTo>
                <a:cubicBezTo>
                  <a:pt x="157" y="205"/>
                  <a:pt x="206" y="163"/>
                  <a:pt x="206" y="103"/>
                </a:cubicBezTo>
                <a:cubicBezTo>
                  <a:pt x="206" y="48"/>
                  <a:pt x="157" y="0"/>
                  <a:pt x="103" y="0"/>
                </a:cubicBezTo>
                <a:lnTo>
                  <a:pt x="103"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25" name="Freeform 1459"/>
          <p:cNvSpPr>
            <a:spLocks noChangeArrowheads="1"/>
          </p:cNvSpPr>
          <p:nvPr/>
        </p:nvSpPr>
        <p:spPr bwMode="auto">
          <a:xfrm>
            <a:off x="4726295" y="5528956"/>
            <a:ext cx="184757" cy="190365"/>
          </a:xfrm>
          <a:custGeom>
            <a:avLst/>
            <a:gdLst>
              <a:gd name="T0" fmla="*/ 72 w 146"/>
              <a:gd name="T1" fmla="*/ 151 h 152"/>
              <a:gd name="T2" fmla="*/ 72 w 146"/>
              <a:gd name="T3" fmla="*/ 151 h 152"/>
              <a:gd name="T4" fmla="*/ 0 w 146"/>
              <a:gd name="T5" fmla="*/ 78 h 152"/>
              <a:gd name="T6" fmla="*/ 72 w 146"/>
              <a:gd name="T7" fmla="*/ 0 h 152"/>
              <a:gd name="T8" fmla="*/ 145 w 146"/>
              <a:gd name="T9" fmla="*/ 78 h 152"/>
              <a:gd name="T10" fmla="*/ 72 w 146"/>
              <a:gd name="T11" fmla="*/ 151 h 152"/>
            </a:gdLst>
            <a:ahLst/>
            <a:cxnLst>
              <a:cxn ang="0">
                <a:pos x="T0" y="T1"/>
              </a:cxn>
              <a:cxn ang="0">
                <a:pos x="T2" y="T3"/>
              </a:cxn>
              <a:cxn ang="0">
                <a:pos x="T4" y="T5"/>
              </a:cxn>
              <a:cxn ang="0">
                <a:pos x="T6" y="T7"/>
              </a:cxn>
              <a:cxn ang="0">
                <a:pos x="T8" y="T9"/>
              </a:cxn>
              <a:cxn ang="0">
                <a:pos x="T10" y="T11"/>
              </a:cxn>
            </a:cxnLst>
            <a:rect l="0" t="0" r="r" b="b"/>
            <a:pathLst>
              <a:path w="146" h="152">
                <a:moveTo>
                  <a:pt x="72" y="151"/>
                </a:moveTo>
                <a:lnTo>
                  <a:pt x="72" y="151"/>
                </a:lnTo>
                <a:cubicBezTo>
                  <a:pt x="30" y="151"/>
                  <a:pt x="0" y="114"/>
                  <a:pt x="0" y="78"/>
                </a:cubicBezTo>
                <a:cubicBezTo>
                  <a:pt x="0" y="36"/>
                  <a:pt x="30" y="0"/>
                  <a:pt x="72" y="0"/>
                </a:cubicBezTo>
                <a:cubicBezTo>
                  <a:pt x="115" y="0"/>
                  <a:pt x="145" y="36"/>
                  <a:pt x="145" y="78"/>
                </a:cubicBezTo>
                <a:cubicBezTo>
                  <a:pt x="145" y="114"/>
                  <a:pt x="115" y="151"/>
                  <a:pt x="72" y="15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26" name="Freeform 1460"/>
          <p:cNvSpPr>
            <a:spLocks noChangeArrowheads="1"/>
          </p:cNvSpPr>
          <p:nvPr/>
        </p:nvSpPr>
        <p:spPr bwMode="auto">
          <a:xfrm>
            <a:off x="4726295" y="5528956"/>
            <a:ext cx="184757" cy="190365"/>
          </a:xfrm>
          <a:custGeom>
            <a:avLst/>
            <a:gdLst>
              <a:gd name="T0" fmla="*/ 72 w 146"/>
              <a:gd name="T1" fmla="*/ 6 h 152"/>
              <a:gd name="T2" fmla="*/ 72 w 146"/>
              <a:gd name="T3" fmla="*/ 6 h 152"/>
              <a:gd name="T4" fmla="*/ 145 w 146"/>
              <a:gd name="T5" fmla="*/ 78 h 152"/>
              <a:gd name="T6" fmla="*/ 72 w 146"/>
              <a:gd name="T7" fmla="*/ 151 h 152"/>
              <a:gd name="T8" fmla="*/ 0 w 146"/>
              <a:gd name="T9" fmla="*/ 78 h 152"/>
              <a:gd name="T10" fmla="*/ 72 w 146"/>
              <a:gd name="T11" fmla="*/ 6 h 152"/>
              <a:gd name="T12" fmla="*/ 72 w 146"/>
              <a:gd name="T13" fmla="*/ 0 h 152"/>
              <a:gd name="T14" fmla="*/ 72 w 146"/>
              <a:gd name="T15" fmla="*/ 0 h 152"/>
              <a:gd name="T16" fmla="*/ 0 w 146"/>
              <a:gd name="T17" fmla="*/ 78 h 152"/>
              <a:gd name="T18" fmla="*/ 72 w 146"/>
              <a:gd name="T19" fmla="*/ 151 h 152"/>
              <a:gd name="T20" fmla="*/ 145 w 146"/>
              <a:gd name="T21" fmla="*/ 78 h 152"/>
              <a:gd name="T22" fmla="*/ 72 w 146"/>
              <a:gd name="T23" fmla="*/ 0 h 152"/>
              <a:gd name="T24" fmla="*/ 72 w 146"/>
              <a:gd name="T25"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6" h="152">
                <a:moveTo>
                  <a:pt x="72" y="6"/>
                </a:moveTo>
                <a:lnTo>
                  <a:pt x="72" y="6"/>
                </a:lnTo>
                <a:cubicBezTo>
                  <a:pt x="115" y="6"/>
                  <a:pt x="145" y="36"/>
                  <a:pt x="145" y="78"/>
                </a:cubicBezTo>
                <a:cubicBezTo>
                  <a:pt x="145" y="114"/>
                  <a:pt x="115" y="151"/>
                  <a:pt x="72" y="151"/>
                </a:cubicBezTo>
                <a:cubicBezTo>
                  <a:pt x="30" y="151"/>
                  <a:pt x="0" y="114"/>
                  <a:pt x="0" y="78"/>
                </a:cubicBezTo>
                <a:cubicBezTo>
                  <a:pt x="0" y="36"/>
                  <a:pt x="30" y="6"/>
                  <a:pt x="72" y="6"/>
                </a:cubicBezTo>
                <a:lnTo>
                  <a:pt x="72" y="0"/>
                </a:lnTo>
                <a:lnTo>
                  <a:pt x="72" y="0"/>
                </a:lnTo>
                <a:cubicBezTo>
                  <a:pt x="30" y="0"/>
                  <a:pt x="0" y="36"/>
                  <a:pt x="0" y="78"/>
                </a:cubicBezTo>
                <a:cubicBezTo>
                  <a:pt x="0" y="120"/>
                  <a:pt x="30" y="151"/>
                  <a:pt x="72" y="151"/>
                </a:cubicBezTo>
                <a:cubicBezTo>
                  <a:pt x="115" y="151"/>
                  <a:pt x="145" y="120"/>
                  <a:pt x="145" y="78"/>
                </a:cubicBezTo>
                <a:cubicBezTo>
                  <a:pt x="145" y="36"/>
                  <a:pt x="115" y="0"/>
                  <a:pt x="72" y="0"/>
                </a:cubicBezTo>
                <a:lnTo>
                  <a:pt x="72"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27" name="Freeform 1461"/>
          <p:cNvSpPr>
            <a:spLocks noChangeArrowheads="1"/>
          </p:cNvSpPr>
          <p:nvPr/>
        </p:nvSpPr>
        <p:spPr bwMode="auto">
          <a:xfrm>
            <a:off x="3875314" y="6088848"/>
            <a:ext cx="190350" cy="184767"/>
          </a:xfrm>
          <a:custGeom>
            <a:avLst/>
            <a:gdLst>
              <a:gd name="T0" fmla="*/ 79 w 152"/>
              <a:gd name="T1" fmla="*/ 145 h 146"/>
              <a:gd name="T2" fmla="*/ 79 w 152"/>
              <a:gd name="T3" fmla="*/ 145 h 146"/>
              <a:gd name="T4" fmla="*/ 0 w 152"/>
              <a:gd name="T5" fmla="*/ 73 h 146"/>
              <a:gd name="T6" fmla="*/ 79 w 152"/>
              <a:gd name="T7" fmla="*/ 0 h 146"/>
              <a:gd name="T8" fmla="*/ 151 w 152"/>
              <a:gd name="T9" fmla="*/ 73 h 146"/>
              <a:gd name="T10" fmla="*/ 79 w 152"/>
              <a:gd name="T11" fmla="*/ 145 h 146"/>
            </a:gdLst>
            <a:ahLst/>
            <a:cxnLst>
              <a:cxn ang="0">
                <a:pos x="T0" y="T1"/>
              </a:cxn>
              <a:cxn ang="0">
                <a:pos x="T2" y="T3"/>
              </a:cxn>
              <a:cxn ang="0">
                <a:pos x="T4" y="T5"/>
              </a:cxn>
              <a:cxn ang="0">
                <a:pos x="T6" y="T7"/>
              </a:cxn>
              <a:cxn ang="0">
                <a:pos x="T8" y="T9"/>
              </a:cxn>
              <a:cxn ang="0">
                <a:pos x="T10" y="T11"/>
              </a:cxn>
            </a:cxnLst>
            <a:rect l="0" t="0" r="r" b="b"/>
            <a:pathLst>
              <a:path w="152" h="146">
                <a:moveTo>
                  <a:pt x="79" y="145"/>
                </a:moveTo>
                <a:lnTo>
                  <a:pt x="79" y="145"/>
                </a:lnTo>
                <a:cubicBezTo>
                  <a:pt x="36" y="145"/>
                  <a:pt x="0" y="115"/>
                  <a:pt x="0" y="73"/>
                </a:cubicBezTo>
                <a:cubicBezTo>
                  <a:pt x="0" y="30"/>
                  <a:pt x="36" y="0"/>
                  <a:pt x="79" y="0"/>
                </a:cubicBezTo>
                <a:cubicBezTo>
                  <a:pt x="115" y="0"/>
                  <a:pt x="151" y="30"/>
                  <a:pt x="151" y="73"/>
                </a:cubicBezTo>
                <a:cubicBezTo>
                  <a:pt x="151" y="115"/>
                  <a:pt x="115" y="145"/>
                  <a:pt x="79" y="14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28" name="Freeform 1462"/>
          <p:cNvSpPr>
            <a:spLocks noChangeArrowheads="1"/>
          </p:cNvSpPr>
          <p:nvPr/>
        </p:nvSpPr>
        <p:spPr bwMode="auto">
          <a:xfrm>
            <a:off x="3875314" y="6088851"/>
            <a:ext cx="190350" cy="190365"/>
          </a:xfrm>
          <a:custGeom>
            <a:avLst/>
            <a:gdLst>
              <a:gd name="T0" fmla="*/ 79 w 152"/>
              <a:gd name="T1" fmla="*/ 0 h 152"/>
              <a:gd name="T2" fmla="*/ 79 w 152"/>
              <a:gd name="T3" fmla="*/ 0 h 152"/>
              <a:gd name="T4" fmla="*/ 151 w 152"/>
              <a:gd name="T5" fmla="*/ 73 h 152"/>
              <a:gd name="T6" fmla="*/ 79 w 152"/>
              <a:gd name="T7" fmla="*/ 145 h 152"/>
              <a:gd name="T8" fmla="*/ 0 w 152"/>
              <a:gd name="T9" fmla="*/ 73 h 152"/>
              <a:gd name="T10" fmla="*/ 79 w 152"/>
              <a:gd name="T11" fmla="*/ 0 h 152"/>
              <a:gd name="T12" fmla="*/ 79 w 152"/>
              <a:gd name="T13" fmla="*/ 0 h 152"/>
              <a:gd name="T14" fmla="*/ 79 w 152"/>
              <a:gd name="T15" fmla="*/ 0 h 152"/>
              <a:gd name="T16" fmla="*/ 0 w 152"/>
              <a:gd name="T17" fmla="*/ 73 h 152"/>
              <a:gd name="T18" fmla="*/ 79 w 152"/>
              <a:gd name="T19" fmla="*/ 151 h 152"/>
              <a:gd name="T20" fmla="*/ 151 w 152"/>
              <a:gd name="T21" fmla="*/ 73 h 152"/>
              <a:gd name="T22" fmla="*/ 79 w 152"/>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2">
                <a:moveTo>
                  <a:pt x="79" y="0"/>
                </a:moveTo>
                <a:lnTo>
                  <a:pt x="79" y="0"/>
                </a:lnTo>
                <a:cubicBezTo>
                  <a:pt x="115" y="0"/>
                  <a:pt x="151" y="30"/>
                  <a:pt x="151" y="73"/>
                </a:cubicBezTo>
                <a:cubicBezTo>
                  <a:pt x="151" y="115"/>
                  <a:pt x="115" y="145"/>
                  <a:pt x="79" y="145"/>
                </a:cubicBezTo>
                <a:cubicBezTo>
                  <a:pt x="36" y="145"/>
                  <a:pt x="0" y="115"/>
                  <a:pt x="0" y="73"/>
                </a:cubicBezTo>
                <a:cubicBezTo>
                  <a:pt x="0" y="30"/>
                  <a:pt x="36" y="0"/>
                  <a:pt x="79" y="0"/>
                </a:cubicBezTo>
                <a:lnTo>
                  <a:pt x="79" y="0"/>
                </a:lnTo>
                <a:lnTo>
                  <a:pt x="79" y="0"/>
                </a:lnTo>
                <a:cubicBezTo>
                  <a:pt x="36" y="0"/>
                  <a:pt x="0" y="30"/>
                  <a:pt x="0" y="73"/>
                </a:cubicBezTo>
                <a:cubicBezTo>
                  <a:pt x="0" y="115"/>
                  <a:pt x="36" y="151"/>
                  <a:pt x="79" y="151"/>
                </a:cubicBezTo>
                <a:cubicBezTo>
                  <a:pt x="115" y="151"/>
                  <a:pt x="151" y="115"/>
                  <a:pt x="151" y="73"/>
                </a:cubicBezTo>
                <a:cubicBezTo>
                  <a:pt x="151" y="30"/>
                  <a:pt x="115" y="0"/>
                  <a:pt x="79"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29" name="Freeform 1463"/>
          <p:cNvSpPr>
            <a:spLocks noChangeArrowheads="1"/>
          </p:cNvSpPr>
          <p:nvPr/>
        </p:nvSpPr>
        <p:spPr bwMode="auto">
          <a:xfrm>
            <a:off x="3242672" y="5556952"/>
            <a:ext cx="167958" cy="162368"/>
          </a:xfrm>
          <a:custGeom>
            <a:avLst/>
            <a:gdLst>
              <a:gd name="T0" fmla="*/ 66 w 133"/>
              <a:gd name="T1" fmla="*/ 127 h 128"/>
              <a:gd name="T2" fmla="*/ 66 w 133"/>
              <a:gd name="T3" fmla="*/ 127 h 128"/>
              <a:gd name="T4" fmla="*/ 0 w 133"/>
              <a:gd name="T5" fmla="*/ 66 h 128"/>
              <a:gd name="T6" fmla="*/ 66 w 133"/>
              <a:gd name="T7" fmla="*/ 0 h 128"/>
              <a:gd name="T8" fmla="*/ 132 w 133"/>
              <a:gd name="T9" fmla="*/ 66 h 128"/>
              <a:gd name="T10" fmla="*/ 66 w 133"/>
              <a:gd name="T11" fmla="*/ 127 h 128"/>
            </a:gdLst>
            <a:ahLst/>
            <a:cxnLst>
              <a:cxn ang="0">
                <a:pos x="T0" y="T1"/>
              </a:cxn>
              <a:cxn ang="0">
                <a:pos x="T2" y="T3"/>
              </a:cxn>
              <a:cxn ang="0">
                <a:pos x="T4" y="T5"/>
              </a:cxn>
              <a:cxn ang="0">
                <a:pos x="T6" y="T7"/>
              </a:cxn>
              <a:cxn ang="0">
                <a:pos x="T8" y="T9"/>
              </a:cxn>
              <a:cxn ang="0">
                <a:pos x="T10" y="T11"/>
              </a:cxn>
            </a:cxnLst>
            <a:rect l="0" t="0" r="r" b="b"/>
            <a:pathLst>
              <a:path w="133" h="128">
                <a:moveTo>
                  <a:pt x="66" y="127"/>
                </a:moveTo>
                <a:lnTo>
                  <a:pt x="66" y="127"/>
                </a:lnTo>
                <a:cubicBezTo>
                  <a:pt x="30" y="127"/>
                  <a:pt x="0" y="103"/>
                  <a:pt x="0" y="66"/>
                </a:cubicBezTo>
                <a:cubicBezTo>
                  <a:pt x="0" y="30"/>
                  <a:pt x="30" y="0"/>
                  <a:pt x="66" y="0"/>
                </a:cubicBezTo>
                <a:cubicBezTo>
                  <a:pt x="102" y="0"/>
                  <a:pt x="132" y="30"/>
                  <a:pt x="132" y="66"/>
                </a:cubicBezTo>
                <a:cubicBezTo>
                  <a:pt x="132" y="103"/>
                  <a:pt x="102" y="127"/>
                  <a:pt x="66" y="127"/>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30" name="Freeform 1464"/>
          <p:cNvSpPr>
            <a:spLocks noChangeArrowheads="1"/>
          </p:cNvSpPr>
          <p:nvPr/>
        </p:nvSpPr>
        <p:spPr bwMode="auto">
          <a:xfrm>
            <a:off x="3242672" y="5551348"/>
            <a:ext cx="167958" cy="179167"/>
          </a:xfrm>
          <a:custGeom>
            <a:avLst/>
            <a:gdLst>
              <a:gd name="T0" fmla="*/ 66 w 133"/>
              <a:gd name="T1" fmla="*/ 6 h 140"/>
              <a:gd name="T2" fmla="*/ 66 w 133"/>
              <a:gd name="T3" fmla="*/ 6 h 140"/>
              <a:gd name="T4" fmla="*/ 132 w 133"/>
              <a:gd name="T5" fmla="*/ 72 h 140"/>
              <a:gd name="T6" fmla="*/ 66 w 133"/>
              <a:gd name="T7" fmla="*/ 133 h 140"/>
              <a:gd name="T8" fmla="*/ 6 w 133"/>
              <a:gd name="T9" fmla="*/ 72 h 140"/>
              <a:gd name="T10" fmla="*/ 66 w 133"/>
              <a:gd name="T11" fmla="*/ 6 h 140"/>
              <a:gd name="T12" fmla="*/ 66 w 133"/>
              <a:gd name="T13" fmla="*/ 0 h 140"/>
              <a:gd name="T14" fmla="*/ 66 w 133"/>
              <a:gd name="T15" fmla="*/ 0 h 140"/>
              <a:gd name="T16" fmla="*/ 0 w 133"/>
              <a:gd name="T17" fmla="*/ 72 h 140"/>
              <a:gd name="T18" fmla="*/ 66 w 133"/>
              <a:gd name="T19" fmla="*/ 139 h 140"/>
              <a:gd name="T20" fmla="*/ 132 w 133"/>
              <a:gd name="T21" fmla="*/ 72 h 140"/>
              <a:gd name="T22" fmla="*/ 66 w 133"/>
              <a:gd name="T23" fmla="*/ 0 h 140"/>
              <a:gd name="T24" fmla="*/ 66 w 133"/>
              <a:gd name="T25" fmla="*/ 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140">
                <a:moveTo>
                  <a:pt x="66" y="6"/>
                </a:moveTo>
                <a:lnTo>
                  <a:pt x="66" y="6"/>
                </a:lnTo>
                <a:cubicBezTo>
                  <a:pt x="102" y="6"/>
                  <a:pt x="132" y="36"/>
                  <a:pt x="132" y="72"/>
                </a:cubicBezTo>
                <a:cubicBezTo>
                  <a:pt x="132" y="102"/>
                  <a:pt x="102" y="133"/>
                  <a:pt x="66" y="133"/>
                </a:cubicBezTo>
                <a:cubicBezTo>
                  <a:pt x="30" y="133"/>
                  <a:pt x="6" y="102"/>
                  <a:pt x="6" y="72"/>
                </a:cubicBezTo>
                <a:cubicBezTo>
                  <a:pt x="6" y="36"/>
                  <a:pt x="30" y="6"/>
                  <a:pt x="66" y="6"/>
                </a:cubicBezTo>
                <a:lnTo>
                  <a:pt x="66" y="0"/>
                </a:lnTo>
                <a:lnTo>
                  <a:pt x="66" y="0"/>
                </a:lnTo>
                <a:cubicBezTo>
                  <a:pt x="30" y="0"/>
                  <a:pt x="0" y="30"/>
                  <a:pt x="0" y="72"/>
                </a:cubicBezTo>
                <a:cubicBezTo>
                  <a:pt x="0" y="109"/>
                  <a:pt x="30" y="139"/>
                  <a:pt x="66" y="139"/>
                </a:cubicBezTo>
                <a:cubicBezTo>
                  <a:pt x="102" y="139"/>
                  <a:pt x="132" y="109"/>
                  <a:pt x="132" y="72"/>
                </a:cubicBezTo>
                <a:cubicBezTo>
                  <a:pt x="132" y="30"/>
                  <a:pt x="102" y="0"/>
                  <a:pt x="66" y="0"/>
                </a:cubicBezTo>
                <a:lnTo>
                  <a:pt x="66"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31" name="Freeform 1465"/>
          <p:cNvSpPr>
            <a:spLocks noChangeArrowheads="1"/>
          </p:cNvSpPr>
          <p:nvPr/>
        </p:nvSpPr>
        <p:spPr bwMode="auto">
          <a:xfrm>
            <a:off x="3164294" y="5327393"/>
            <a:ext cx="201548" cy="190365"/>
          </a:xfrm>
          <a:custGeom>
            <a:avLst/>
            <a:gdLst>
              <a:gd name="T0" fmla="*/ 79 w 158"/>
              <a:gd name="T1" fmla="*/ 151 h 152"/>
              <a:gd name="T2" fmla="*/ 79 w 158"/>
              <a:gd name="T3" fmla="*/ 151 h 152"/>
              <a:gd name="T4" fmla="*/ 0 w 158"/>
              <a:gd name="T5" fmla="*/ 72 h 152"/>
              <a:gd name="T6" fmla="*/ 79 w 158"/>
              <a:gd name="T7" fmla="*/ 0 h 152"/>
              <a:gd name="T8" fmla="*/ 157 w 158"/>
              <a:gd name="T9" fmla="*/ 72 h 152"/>
              <a:gd name="T10" fmla="*/ 79 w 158"/>
              <a:gd name="T11" fmla="*/ 151 h 152"/>
            </a:gdLst>
            <a:ahLst/>
            <a:cxnLst>
              <a:cxn ang="0">
                <a:pos x="T0" y="T1"/>
              </a:cxn>
              <a:cxn ang="0">
                <a:pos x="T2" y="T3"/>
              </a:cxn>
              <a:cxn ang="0">
                <a:pos x="T4" y="T5"/>
              </a:cxn>
              <a:cxn ang="0">
                <a:pos x="T6" y="T7"/>
              </a:cxn>
              <a:cxn ang="0">
                <a:pos x="T8" y="T9"/>
              </a:cxn>
              <a:cxn ang="0">
                <a:pos x="T10" y="T11"/>
              </a:cxn>
            </a:cxnLst>
            <a:rect l="0" t="0" r="r" b="b"/>
            <a:pathLst>
              <a:path w="158" h="152">
                <a:moveTo>
                  <a:pt x="79" y="151"/>
                </a:moveTo>
                <a:lnTo>
                  <a:pt x="79" y="151"/>
                </a:lnTo>
                <a:cubicBezTo>
                  <a:pt x="36" y="151"/>
                  <a:pt x="0" y="121"/>
                  <a:pt x="0" y="72"/>
                </a:cubicBezTo>
                <a:cubicBezTo>
                  <a:pt x="0" y="30"/>
                  <a:pt x="36" y="0"/>
                  <a:pt x="79" y="0"/>
                </a:cubicBezTo>
                <a:cubicBezTo>
                  <a:pt x="121" y="0"/>
                  <a:pt x="157" y="30"/>
                  <a:pt x="157" y="72"/>
                </a:cubicBezTo>
                <a:cubicBezTo>
                  <a:pt x="157" y="121"/>
                  <a:pt x="121" y="151"/>
                  <a:pt x="79" y="151"/>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32" name="Freeform 1466"/>
          <p:cNvSpPr>
            <a:spLocks noChangeArrowheads="1"/>
          </p:cNvSpPr>
          <p:nvPr/>
        </p:nvSpPr>
        <p:spPr bwMode="auto">
          <a:xfrm>
            <a:off x="3164294" y="5321793"/>
            <a:ext cx="201548" cy="207160"/>
          </a:xfrm>
          <a:custGeom>
            <a:avLst/>
            <a:gdLst>
              <a:gd name="T0" fmla="*/ 79 w 158"/>
              <a:gd name="T1" fmla="*/ 6 h 164"/>
              <a:gd name="T2" fmla="*/ 79 w 158"/>
              <a:gd name="T3" fmla="*/ 6 h 164"/>
              <a:gd name="T4" fmla="*/ 157 w 158"/>
              <a:gd name="T5" fmla="*/ 78 h 164"/>
              <a:gd name="T6" fmla="*/ 79 w 158"/>
              <a:gd name="T7" fmla="*/ 157 h 164"/>
              <a:gd name="T8" fmla="*/ 0 w 158"/>
              <a:gd name="T9" fmla="*/ 78 h 164"/>
              <a:gd name="T10" fmla="*/ 79 w 158"/>
              <a:gd name="T11" fmla="*/ 6 h 164"/>
              <a:gd name="T12" fmla="*/ 79 w 158"/>
              <a:gd name="T13" fmla="*/ 0 h 164"/>
              <a:gd name="T14" fmla="*/ 79 w 158"/>
              <a:gd name="T15" fmla="*/ 0 h 164"/>
              <a:gd name="T16" fmla="*/ 0 w 158"/>
              <a:gd name="T17" fmla="*/ 78 h 164"/>
              <a:gd name="T18" fmla="*/ 79 w 158"/>
              <a:gd name="T19" fmla="*/ 163 h 164"/>
              <a:gd name="T20" fmla="*/ 157 w 158"/>
              <a:gd name="T21" fmla="*/ 78 h 164"/>
              <a:gd name="T22" fmla="*/ 79 w 158"/>
              <a:gd name="T23" fmla="*/ 0 h 164"/>
              <a:gd name="T24" fmla="*/ 79 w 158"/>
              <a:gd name="T25" fmla="*/ 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4">
                <a:moveTo>
                  <a:pt x="79" y="6"/>
                </a:moveTo>
                <a:lnTo>
                  <a:pt x="79" y="6"/>
                </a:lnTo>
                <a:cubicBezTo>
                  <a:pt x="121" y="6"/>
                  <a:pt x="157" y="36"/>
                  <a:pt x="157" y="78"/>
                </a:cubicBezTo>
                <a:cubicBezTo>
                  <a:pt x="157" y="127"/>
                  <a:pt x="121" y="157"/>
                  <a:pt x="79" y="157"/>
                </a:cubicBezTo>
                <a:cubicBezTo>
                  <a:pt x="36" y="157"/>
                  <a:pt x="0" y="127"/>
                  <a:pt x="0" y="78"/>
                </a:cubicBezTo>
                <a:cubicBezTo>
                  <a:pt x="0" y="36"/>
                  <a:pt x="36" y="6"/>
                  <a:pt x="79" y="6"/>
                </a:cubicBezTo>
                <a:lnTo>
                  <a:pt x="79" y="0"/>
                </a:lnTo>
                <a:lnTo>
                  <a:pt x="79" y="0"/>
                </a:lnTo>
                <a:cubicBezTo>
                  <a:pt x="36" y="0"/>
                  <a:pt x="0" y="36"/>
                  <a:pt x="0" y="78"/>
                </a:cubicBezTo>
                <a:cubicBezTo>
                  <a:pt x="0" y="127"/>
                  <a:pt x="36" y="163"/>
                  <a:pt x="79" y="163"/>
                </a:cubicBezTo>
                <a:cubicBezTo>
                  <a:pt x="121" y="163"/>
                  <a:pt x="157" y="127"/>
                  <a:pt x="157" y="78"/>
                </a:cubicBezTo>
                <a:cubicBezTo>
                  <a:pt x="157" y="36"/>
                  <a:pt x="121" y="0"/>
                  <a:pt x="79" y="0"/>
                </a:cubicBezTo>
                <a:lnTo>
                  <a:pt x="79"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33" name="Freeform 1467"/>
          <p:cNvSpPr>
            <a:spLocks noChangeArrowheads="1"/>
          </p:cNvSpPr>
          <p:nvPr/>
        </p:nvSpPr>
        <p:spPr bwMode="auto">
          <a:xfrm>
            <a:off x="5286159" y="5237806"/>
            <a:ext cx="257534" cy="251955"/>
          </a:xfrm>
          <a:custGeom>
            <a:avLst/>
            <a:gdLst>
              <a:gd name="T0" fmla="*/ 103 w 201"/>
              <a:gd name="T1" fmla="*/ 199 h 200"/>
              <a:gd name="T2" fmla="*/ 103 w 201"/>
              <a:gd name="T3" fmla="*/ 199 h 200"/>
              <a:gd name="T4" fmla="*/ 0 w 201"/>
              <a:gd name="T5" fmla="*/ 102 h 200"/>
              <a:gd name="T6" fmla="*/ 103 w 201"/>
              <a:gd name="T7" fmla="*/ 0 h 200"/>
              <a:gd name="T8" fmla="*/ 200 w 201"/>
              <a:gd name="T9" fmla="*/ 102 h 200"/>
              <a:gd name="T10" fmla="*/ 103 w 201"/>
              <a:gd name="T11" fmla="*/ 199 h 200"/>
            </a:gdLst>
            <a:ahLst/>
            <a:cxnLst>
              <a:cxn ang="0">
                <a:pos x="T0" y="T1"/>
              </a:cxn>
              <a:cxn ang="0">
                <a:pos x="T2" y="T3"/>
              </a:cxn>
              <a:cxn ang="0">
                <a:pos x="T4" y="T5"/>
              </a:cxn>
              <a:cxn ang="0">
                <a:pos x="T6" y="T7"/>
              </a:cxn>
              <a:cxn ang="0">
                <a:pos x="T8" y="T9"/>
              </a:cxn>
              <a:cxn ang="0">
                <a:pos x="T10" y="T11"/>
              </a:cxn>
            </a:cxnLst>
            <a:rect l="0" t="0" r="r" b="b"/>
            <a:pathLst>
              <a:path w="201" h="200">
                <a:moveTo>
                  <a:pt x="103" y="199"/>
                </a:moveTo>
                <a:lnTo>
                  <a:pt x="103" y="199"/>
                </a:lnTo>
                <a:cubicBezTo>
                  <a:pt x="43" y="199"/>
                  <a:pt x="0" y="156"/>
                  <a:pt x="0" y="102"/>
                </a:cubicBezTo>
                <a:cubicBezTo>
                  <a:pt x="0" y="42"/>
                  <a:pt x="43" y="0"/>
                  <a:pt x="103" y="0"/>
                </a:cubicBezTo>
                <a:cubicBezTo>
                  <a:pt x="157" y="0"/>
                  <a:pt x="200" y="42"/>
                  <a:pt x="200" y="102"/>
                </a:cubicBezTo>
                <a:cubicBezTo>
                  <a:pt x="200" y="156"/>
                  <a:pt x="157" y="199"/>
                  <a:pt x="103" y="19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34" name="Freeform 1468"/>
          <p:cNvSpPr>
            <a:spLocks noChangeArrowheads="1"/>
          </p:cNvSpPr>
          <p:nvPr/>
        </p:nvSpPr>
        <p:spPr bwMode="auto">
          <a:xfrm>
            <a:off x="5286159" y="5237806"/>
            <a:ext cx="263135" cy="251955"/>
          </a:xfrm>
          <a:custGeom>
            <a:avLst/>
            <a:gdLst>
              <a:gd name="T0" fmla="*/ 103 w 207"/>
              <a:gd name="T1" fmla="*/ 0 h 200"/>
              <a:gd name="T2" fmla="*/ 103 w 207"/>
              <a:gd name="T3" fmla="*/ 0 h 200"/>
              <a:gd name="T4" fmla="*/ 200 w 207"/>
              <a:gd name="T5" fmla="*/ 102 h 200"/>
              <a:gd name="T6" fmla="*/ 103 w 207"/>
              <a:gd name="T7" fmla="*/ 199 h 200"/>
              <a:gd name="T8" fmla="*/ 0 w 207"/>
              <a:gd name="T9" fmla="*/ 102 h 200"/>
              <a:gd name="T10" fmla="*/ 103 w 207"/>
              <a:gd name="T11" fmla="*/ 0 h 200"/>
              <a:gd name="T12" fmla="*/ 103 w 207"/>
              <a:gd name="T13" fmla="*/ 0 h 200"/>
              <a:gd name="T14" fmla="*/ 103 w 207"/>
              <a:gd name="T15" fmla="*/ 0 h 200"/>
              <a:gd name="T16" fmla="*/ 0 w 207"/>
              <a:gd name="T17" fmla="*/ 102 h 200"/>
              <a:gd name="T18" fmla="*/ 103 w 207"/>
              <a:gd name="T19" fmla="*/ 199 h 200"/>
              <a:gd name="T20" fmla="*/ 206 w 207"/>
              <a:gd name="T21" fmla="*/ 102 h 200"/>
              <a:gd name="T22" fmla="*/ 103 w 207"/>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00">
                <a:moveTo>
                  <a:pt x="103" y="0"/>
                </a:moveTo>
                <a:lnTo>
                  <a:pt x="103" y="0"/>
                </a:lnTo>
                <a:cubicBezTo>
                  <a:pt x="157" y="0"/>
                  <a:pt x="200" y="48"/>
                  <a:pt x="200" y="102"/>
                </a:cubicBezTo>
                <a:cubicBezTo>
                  <a:pt x="200" y="156"/>
                  <a:pt x="157" y="199"/>
                  <a:pt x="103" y="199"/>
                </a:cubicBezTo>
                <a:cubicBezTo>
                  <a:pt x="49" y="199"/>
                  <a:pt x="0" y="156"/>
                  <a:pt x="0" y="102"/>
                </a:cubicBezTo>
                <a:cubicBezTo>
                  <a:pt x="0" y="48"/>
                  <a:pt x="49" y="0"/>
                  <a:pt x="103" y="0"/>
                </a:cubicBezTo>
                <a:lnTo>
                  <a:pt x="103" y="0"/>
                </a:lnTo>
                <a:lnTo>
                  <a:pt x="103" y="0"/>
                </a:lnTo>
                <a:cubicBezTo>
                  <a:pt x="43" y="0"/>
                  <a:pt x="0" y="42"/>
                  <a:pt x="0" y="102"/>
                </a:cubicBezTo>
                <a:cubicBezTo>
                  <a:pt x="0" y="156"/>
                  <a:pt x="43" y="199"/>
                  <a:pt x="103" y="199"/>
                </a:cubicBezTo>
                <a:cubicBezTo>
                  <a:pt x="157" y="199"/>
                  <a:pt x="206" y="156"/>
                  <a:pt x="206" y="102"/>
                </a:cubicBezTo>
                <a:cubicBezTo>
                  <a:pt x="206" y="42"/>
                  <a:pt x="157" y="0"/>
                  <a:pt x="103"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35" name="Freeform 1469"/>
          <p:cNvSpPr>
            <a:spLocks noChangeArrowheads="1"/>
          </p:cNvSpPr>
          <p:nvPr/>
        </p:nvSpPr>
        <p:spPr bwMode="auto">
          <a:xfrm>
            <a:off x="6517849" y="3703696"/>
            <a:ext cx="207149" cy="218361"/>
          </a:xfrm>
          <a:custGeom>
            <a:avLst/>
            <a:gdLst>
              <a:gd name="T0" fmla="*/ 77 w 163"/>
              <a:gd name="T1" fmla="*/ 169 h 170"/>
              <a:gd name="T2" fmla="*/ 77 w 163"/>
              <a:gd name="T3" fmla="*/ 169 h 170"/>
              <a:gd name="T4" fmla="*/ 0 w 163"/>
              <a:gd name="T5" fmla="*/ 84 h 170"/>
              <a:gd name="T6" fmla="*/ 77 w 163"/>
              <a:gd name="T7" fmla="*/ 0 h 170"/>
              <a:gd name="T8" fmla="*/ 162 w 163"/>
              <a:gd name="T9" fmla="*/ 84 h 170"/>
              <a:gd name="T10" fmla="*/ 77 w 163"/>
              <a:gd name="T11" fmla="*/ 169 h 170"/>
            </a:gdLst>
            <a:ahLst/>
            <a:cxnLst>
              <a:cxn ang="0">
                <a:pos x="T0" y="T1"/>
              </a:cxn>
              <a:cxn ang="0">
                <a:pos x="T2" y="T3"/>
              </a:cxn>
              <a:cxn ang="0">
                <a:pos x="T4" y="T5"/>
              </a:cxn>
              <a:cxn ang="0">
                <a:pos x="T6" y="T7"/>
              </a:cxn>
              <a:cxn ang="0">
                <a:pos x="T8" y="T9"/>
              </a:cxn>
              <a:cxn ang="0">
                <a:pos x="T10" y="T11"/>
              </a:cxn>
            </a:cxnLst>
            <a:rect l="0" t="0" r="r" b="b"/>
            <a:pathLst>
              <a:path w="163" h="170">
                <a:moveTo>
                  <a:pt x="77" y="169"/>
                </a:moveTo>
                <a:lnTo>
                  <a:pt x="77" y="169"/>
                </a:lnTo>
                <a:cubicBezTo>
                  <a:pt x="35" y="169"/>
                  <a:pt x="0" y="133"/>
                  <a:pt x="0" y="84"/>
                </a:cubicBezTo>
                <a:cubicBezTo>
                  <a:pt x="0" y="42"/>
                  <a:pt x="35" y="0"/>
                  <a:pt x="77" y="0"/>
                </a:cubicBezTo>
                <a:cubicBezTo>
                  <a:pt x="125" y="0"/>
                  <a:pt x="162" y="42"/>
                  <a:pt x="162" y="84"/>
                </a:cubicBezTo>
                <a:cubicBezTo>
                  <a:pt x="162" y="133"/>
                  <a:pt x="125" y="169"/>
                  <a:pt x="77" y="16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36" name="Freeform 1470"/>
          <p:cNvSpPr>
            <a:spLocks noChangeArrowheads="1"/>
          </p:cNvSpPr>
          <p:nvPr/>
        </p:nvSpPr>
        <p:spPr bwMode="auto">
          <a:xfrm>
            <a:off x="6517849" y="3703696"/>
            <a:ext cx="207149" cy="218361"/>
          </a:xfrm>
          <a:custGeom>
            <a:avLst/>
            <a:gdLst>
              <a:gd name="T0" fmla="*/ 77 w 163"/>
              <a:gd name="T1" fmla="*/ 6 h 170"/>
              <a:gd name="T2" fmla="*/ 77 w 163"/>
              <a:gd name="T3" fmla="*/ 6 h 170"/>
              <a:gd name="T4" fmla="*/ 162 w 163"/>
              <a:gd name="T5" fmla="*/ 84 h 170"/>
              <a:gd name="T6" fmla="*/ 77 w 163"/>
              <a:gd name="T7" fmla="*/ 169 h 170"/>
              <a:gd name="T8" fmla="*/ 0 w 163"/>
              <a:gd name="T9" fmla="*/ 84 h 170"/>
              <a:gd name="T10" fmla="*/ 77 w 163"/>
              <a:gd name="T11" fmla="*/ 6 h 170"/>
              <a:gd name="T12" fmla="*/ 77 w 163"/>
              <a:gd name="T13" fmla="*/ 0 h 170"/>
              <a:gd name="T14" fmla="*/ 77 w 163"/>
              <a:gd name="T15" fmla="*/ 0 h 170"/>
              <a:gd name="T16" fmla="*/ 0 w 163"/>
              <a:gd name="T17" fmla="*/ 84 h 170"/>
              <a:gd name="T18" fmla="*/ 77 w 163"/>
              <a:gd name="T19" fmla="*/ 169 h 170"/>
              <a:gd name="T20" fmla="*/ 162 w 163"/>
              <a:gd name="T21" fmla="*/ 84 h 170"/>
              <a:gd name="T22" fmla="*/ 77 w 163"/>
              <a:gd name="T23" fmla="*/ 0 h 170"/>
              <a:gd name="T24" fmla="*/ 77 w 163"/>
              <a:gd name="T25" fmla="*/ 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 h="170">
                <a:moveTo>
                  <a:pt x="77" y="6"/>
                </a:moveTo>
                <a:lnTo>
                  <a:pt x="77" y="6"/>
                </a:lnTo>
                <a:cubicBezTo>
                  <a:pt x="125" y="6"/>
                  <a:pt x="162" y="42"/>
                  <a:pt x="162" y="84"/>
                </a:cubicBezTo>
                <a:cubicBezTo>
                  <a:pt x="162" y="133"/>
                  <a:pt x="125" y="169"/>
                  <a:pt x="77" y="169"/>
                </a:cubicBezTo>
                <a:cubicBezTo>
                  <a:pt x="35" y="169"/>
                  <a:pt x="0" y="133"/>
                  <a:pt x="0" y="84"/>
                </a:cubicBezTo>
                <a:cubicBezTo>
                  <a:pt x="0" y="42"/>
                  <a:pt x="35" y="6"/>
                  <a:pt x="77" y="6"/>
                </a:cubicBezTo>
                <a:lnTo>
                  <a:pt x="77" y="0"/>
                </a:lnTo>
                <a:lnTo>
                  <a:pt x="77" y="0"/>
                </a:lnTo>
                <a:cubicBezTo>
                  <a:pt x="35" y="0"/>
                  <a:pt x="0" y="42"/>
                  <a:pt x="0" y="84"/>
                </a:cubicBezTo>
                <a:cubicBezTo>
                  <a:pt x="0" y="133"/>
                  <a:pt x="35" y="169"/>
                  <a:pt x="77" y="169"/>
                </a:cubicBezTo>
                <a:cubicBezTo>
                  <a:pt x="125" y="169"/>
                  <a:pt x="162" y="133"/>
                  <a:pt x="162" y="84"/>
                </a:cubicBezTo>
                <a:cubicBezTo>
                  <a:pt x="162" y="42"/>
                  <a:pt x="125" y="0"/>
                  <a:pt x="77" y="0"/>
                </a:cubicBezTo>
                <a:lnTo>
                  <a:pt x="77" y="6"/>
                </a:ln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37" name="Freeform 1471"/>
          <p:cNvSpPr>
            <a:spLocks noChangeArrowheads="1"/>
          </p:cNvSpPr>
          <p:nvPr/>
        </p:nvSpPr>
        <p:spPr bwMode="auto">
          <a:xfrm>
            <a:off x="4838271" y="7891716"/>
            <a:ext cx="257534" cy="263153"/>
          </a:xfrm>
          <a:custGeom>
            <a:avLst/>
            <a:gdLst>
              <a:gd name="T0" fmla="*/ 97 w 201"/>
              <a:gd name="T1" fmla="*/ 205 h 206"/>
              <a:gd name="T2" fmla="*/ 97 w 201"/>
              <a:gd name="T3" fmla="*/ 205 h 206"/>
              <a:gd name="T4" fmla="*/ 0 w 201"/>
              <a:gd name="T5" fmla="*/ 103 h 206"/>
              <a:gd name="T6" fmla="*/ 97 w 201"/>
              <a:gd name="T7" fmla="*/ 0 h 206"/>
              <a:gd name="T8" fmla="*/ 200 w 201"/>
              <a:gd name="T9" fmla="*/ 103 h 206"/>
              <a:gd name="T10" fmla="*/ 97 w 201"/>
              <a:gd name="T11" fmla="*/ 205 h 206"/>
            </a:gdLst>
            <a:ahLst/>
            <a:cxnLst>
              <a:cxn ang="0">
                <a:pos x="T0" y="T1"/>
              </a:cxn>
              <a:cxn ang="0">
                <a:pos x="T2" y="T3"/>
              </a:cxn>
              <a:cxn ang="0">
                <a:pos x="T4" y="T5"/>
              </a:cxn>
              <a:cxn ang="0">
                <a:pos x="T6" y="T7"/>
              </a:cxn>
              <a:cxn ang="0">
                <a:pos x="T8" y="T9"/>
              </a:cxn>
              <a:cxn ang="0">
                <a:pos x="T10" y="T11"/>
              </a:cxn>
            </a:cxnLst>
            <a:rect l="0" t="0" r="r" b="b"/>
            <a:pathLst>
              <a:path w="201" h="206">
                <a:moveTo>
                  <a:pt x="97" y="205"/>
                </a:moveTo>
                <a:lnTo>
                  <a:pt x="97" y="205"/>
                </a:lnTo>
                <a:cubicBezTo>
                  <a:pt x="43" y="205"/>
                  <a:pt x="0" y="157"/>
                  <a:pt x="0" y="103"/>
                </a:cubicBezTo>
                <a:cubicBezTo>
                  <a:pt x="0" y="48"/>
                  <a:pt x="43" y="0"/>
                  <a:pt x="97" y="0"/>
                </a:cubicBezTo>
                <a:cubicBezTo>
                  <a:pt x="157" y="0"/>
                  <a:pt x="200" y="48"/>
                  <a:pt x="200" y="103"/>
                </a:cubicBezTo>
                <a:cubicBezTo>
                  <a:pt x="200" y="157"/>
                  <a:pt x="157" y="205"/>
                  <a:pt x="97" y="205"/>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38" name="Freeform 1472"/>
          <p:cNvSpPr>
            <a:spLocks noChangeArrowheads="1"/>
          </p:cNvSpPr>
          <p:nvPr/>
        </p:nvSpPr>
        <p:spPr bwMode="auto">
          <a:xfrm>
            <a:off x="4838271" y="7891716"/>
            <a:ext cx="257534" cy="263153"/>
          </a:xfrm>
          <a:custGeom>
            <a:avLst/>
            <a:gdLst>
              <a:gd name="T0" fmla="*/ 97 w 201"/>
              <a:gd name="T1" fmla="*/ 0 h 206"/>
              <a:gd name="T2" fmla="*/ 97 w 201"/>
              <a:gd name="T3" fmla="*/ 0 h 206"/>
              <a:gd name="T4" fmla="*/ 200 w 201"/>
              <a:gd name="T5" fmla="*/ 103 h 206"/>
              <a:gd name="T6" fmla="*/ 97 w 201"/>
              <a:gd name="T7" fmla="*/ 199 h 206"/>
              <a:gd name="T8" fmla="*/ 0 w 201"/>
              <a:gd name="T9" fmla="*/ 103 h 206"/>
              <a:gd name="T10" fmla="*/ 97 w 201"/>
              <a:gd name="T11" fmla="*/ 0 h 206"/>
              <a:gd name="T12" fmla="*/ 97 w 201"/>
              <a:gd name="T13" fmla="*/ 0 h 206"/>
              <a:gd name="T14" fmla="*/ 97 w 201"/>
              <a:gd name="T15" fmla="*/ 0 h 206"/>
              <a:gd name="T16" fmla="*/ 0 w 201"/>
              <a:gd name="T17" fmla="*/ 103 h 206"/>
              <a:gd name="T18" fmla="*/ 97 w 201"/>
              <a:gd name="T19" fmla="*/ 205 h 206"/>
              <a:gd name="T20" fmla="*/ 200 w 201"/>
              <a:gd name="T21" fmla="*/ 103 h 206"/>
              <a:gd name="T22" fmla="*/ 97 w 201"/>
              <a:gd name="T2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206">
                <a:moveTo>
                  <a:pt x="97" y="0"/>
                </a:moveTo>
                <a:lnTo>
                  <a:pt x="97" y="0"/>
                </a:lnTo>
                <a:cubicBezTo>
                  <a:pt x="157" y="0"/>
                  <a:pt x="200" y="48"/>
                  <a:pt x="200" y="103"/>
                </a:cubicBezTo>
                <a:cubicBezTo>
                  <a:pt x="200" y="157"/>
                  <a:pt x="157" y="199"/>
                  <a:pt x="97" y="199"/>
                </a:cubicBezTo>
                <a:cubicBezTo>
                  <a:pt x="43" y="199"/>
                  <a:pt x="0" y="157"/>
                  <a:pt x="0" y="103"/>
                </a:cubicBezTo>
                <a:cubicBezTo>
                  <a:pt x="0" y="48"/>
                  <a:pt x="43" y="0"/>
                  <a:pt x="97" y="0"/>
                </a:cubicBezTo>
                <a:lnTo>
                  <a:pt x="97" y="0"/>
                </a:lnTo>
                <a:lnTo>
                  <a:pt x="97" y="0"/>
                </a:lnTo>
                <a:cubicBezTo>
                  <a:pt x="43" y="0"/>
                  <a:pt x="0" y="48"/>
                  <a:pt x="0" y="103"/>
                </a:cubicBezTo>
                <a:cubicBezTo>
                  <a:pt x="0" y="157"/>
                  <a:pt x="43" y="205"/>
                  <a:pt x="97" y="205"/>
                </a:cubicBezTo>
                <a:cubicBezTo>
                  <a:pt x="157" y="205"/>
                  <a:pt x="200" y="157"/>
                  <a:pt x="200" y="103"/>
                </a:cubicBezTo>
                <a:cubicBezTo>
                  <a:pt x="200" y="48"/>
                  <a:pt x="157" y="0"/>
                  <a:pt x="9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39" name="Freeform 1473"/>
          <p:cNvSpPr>
            <a:spLocks noChangeArrowheads="1"/>
          </p:cNvSpPr>
          <p:nvPr/>
        </p:nvSpPr>
        <p:spPr bwMode="auto">
          <a:xfrm>
            <a:off x="5577284" y="9196275"/>
            <a:ext cx="251937" cy="257552"/>
          </a:xfrm>
          <a:custGeom>
            <a:avLst/>
            <a:gdLst>
              <a:gd name="T0" fmla="*/ 96 w 200"/>
              <a:gd name="T1" fmla="*/ 204 h 205"/>
              <a:gd name="T2" fmla="*/ 96 w 200"/>
              <a:gd name="T3" fmla="*/ 204 h 205"/>
              <a:gd name="T4" fmla="*/ 0 w 200"/>
              <a:gd name="T5" fmla="*/ 102 h 205"/>
              <a:gd name="T6" fmla="*/ 96 w 200"/>
              <a:gd name="T7" fmla="*/ 0 h 205"/>
              <a:gd name="T8" fmla="*/ 199 w 200"/>
              <a:gd name="T9" fmla="*/ 102 h 205"/>
              <a:gd name="T10" fmla="*/ 96 w 200"/>
              <a:gd name="T11" fmla="*/ 204 h 205"/>
            </a:gdLst>
            <a:ahLst/>
            <a:cxnLst>
              <a:cxn ang="0">
                <a:pos x="T0" y="T1"/>
              </a:cxn>
              <a:cxn ang="0">
                <a:pos x="T2" y="T3"/>
              </a:cxn>
              <a:cxn ang="0">
                <a:pos x="T4" y="T5"/>
              </a:cxn>
              <a:cxn ang="0">
                <a:pos x="T6" y="T7"/>
              </a:cxn>
              <a:cxn ang="0">
                <a:pos x="T8" y="T9"/>
              </a:cxn>
              <a:cxn ang="0">
                <a:pos x="T10" y="T11"/>
              </a:cxn>
            </a:cxnLst>
            <a:rect l="0" t="0" r="r" b="b"/>
            <a:pathLst>
              <a:path w="200" h="205">
                <a:moveTo>
                  <a:pt x="96" y="204"/>
                </a:moveTo>
                <a:lnTo>
                  <a:pt x="96" y="204"/>
                </a:lnTo>
                <a:cubicBezTo>
                  <a:pt x="42" y="204"/>
                  <a:pt x="0" y="156"/>
                  <a:pt x="0" y="102"/>
                </a:cubicBezTo>
                <a:cubicBezTo>
                  <a:pt x="0" y="48"/>
                  <a:pt x="42" y="0"/>
                  <a:pt x="96" y="0"/>
                </a:cubicBezTo>
                <a:cubicBezTo>
                  <a:pt x="157" y="0"/>
                  <a:pt x="199" y="48"/>
                  <a:pt x="199" y="102"/>
                </a:cubicBezTo>
                <a:cubicBezTo>
                  <a:pt x="199" y="156"/>
                  <a:pt x="157" y="204"/>
                  <a:pt x="96" y="204"/>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40" name="Freeform 1474"/>
          <p:cNvSpPr>
            <a:spLocks noChangeArrowheads="1"/>
          </p:cNvSpPr>
          <p:nvPr/>
        </p:nvSpPr>
        <p:spPr bwMode="auto">
          <a:xfrm>
            <a:off x="5566089" y="9196275"/>
            <a:ext cx="263135" cy="257552"/>
          </a:xfrm>
          <a:custGeom>
            <a:avLst/>
            <a:gdLst>
              <a:gd name="T0" fmla="*/ 102 w 206"/>
              <a:gd name="T1" fmla="*/ 0 h 205"/>
              <a:gd name="T2" fmla="*/ 102 w 206"/>
              <a:gd name="T3" fmla="*/ 0 h 205"/>
              <a:gd name="T4" fmla="*/ 205 w 206"/>
              <a:gd name="T5" fmla="*/ 102 h 205"/>
              <a:gd name="T6" fmla="*/ 102 w 206"/>
              <a:gd name="T7" fmla="*/ 204 h 205"/>
              <a:gd name="T8" fmla="*/ 6 w 206"/>
              <a:gd name="T9" fmla="*/ 102 h 205"/>
              <a:gd name="T10" fmla="*/ 102 w 206"/>
              <a:gd name="T11" fmla="*/ 0 h 205"/>
              <a:gd name="T12" fmla="*/ 102 w 206"/>
              <a:gd name="T13" fmla="*/ 0 h 205"/>
              <a:gd name="T14" fmla="*/ 102 w 206"/>
              <a:gd name="T15" fmla="*/ 0 h 205"/>
              <a:gd name="T16" fmla="*/ 0 w 206"/>
              <a:gd name="T17" fmla="*/ 102 h 205"/>
              <a:gd name="T18" fmla="*/ 102 w 206"/>
              <a:gd name="T19" fmla="*/ 204 h 205"/>
              <a:gd name="T20" fmla="*/ 205 w 206"/>
              <a:gd name="T21" fmla="*/ 102 h 205"/>
              <a:gd name="T22" fmla="*/ 102 w 206"/>
              <a:gd name="T23"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205">
                <a:moveTo>
                  <a:pt x="102" y="0"/>
                </a:moveTo>
                <a:lnTo>
                  <a:pt x="102" y="0"/>
                </a:lnTo>
                <a:cubicBezTo>
                  <a:pt x="157" y="0"/>
                  <a:pt x="205" y="48"/>
                  <a:pt x="205" y="102"/>
                </a:cubicBezTo>
                <a:cubicBezTo>
                  <a:pt x="205" y="156"/>
                  <a:pt x="157" y="204"/>
                  <a:pt x="102" y="204"/>
                </a:cubicBezTo>
                <a:cubicBezTo>
                  <a:pt x="48" y="204"/>
                  <a:pt x="6" y="156"/>
                  <a:pt x="6" y="102"/>
                </a:cubicBezTo>
                <a:cubicBezTo>
                  <a:pt x="6" y="48"/>
                  <a:pt x="48" y="0"/>
                  <a:pt x="102" y="0"/>
                </a:cubicBezTo>
                <a:lnTo>
                  <a:pt x="102" y="0"/>
                </a:lnTo>
                <a:lnTo>
                  <a:pt x="102" y="0"/>
                </a:lnTo>
                <a:cubicBezTo>
                  <a:pt x="48" y="0"/>
                  <a:pt x="0" y="48"/>
                  <a:pt x="0" y="102"/>
                </a:cubicBezTo>
                <a:cubicBezTo>
                  <a:pt x="0" y="156"/>
                  <a:pt x="48" y="204"/>
                  <a:pt x="102" y="204"/>
                </a:cubicBezTo>
                <a:cubicBezTo>
                  <a:pt x="163" y="204"/>
                  <a:pt x="205" y="156"/>
                  <a:pt x="205" y="102"/>
                </a:cubicBezTo>
                <a:cubicBezTo>
                  <a:pt x="205" y="48"/>
                  <a:pt x="163" y="0"/>
                  <a:pt x="10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41" name="Freeform 1475"/>
          <p:cNvSpPr>
            <a:spLocks noChangeArrowheads="1"/>
          </p:cNvSpPr>
          <p:nvPr/>
        </p:nvSpPr>
        <p:spPr bwMode="auto">
          <a:xfrm>
            <a:off x="5454117" y="9487417"/>
            <a:ext cx="375107" cy="375128"/>
          </a:xfrm>
          <a:custGeom>
            <a:avLst/>
            <a:gdLst>
              <a:gd name="T0" fmla="*/ 151 w 297"/>
              <a:gd name="T1" fmla="*/ 296 h 297"/>
              <a:gd name="T2" fmla="*/ 151 w 297"/>
              <a:gd name="T3" fmla="*/ 296 h 297"/>
              <a:gd name="T4" fmla="*/ 0 w 297"/>
              <a:gd name="T5" fmla="*/ 151 h 297"/>
              <a:gd name="T6" fmla="*/ 151 w 297"/>
              <a:gd name="T7" fmla="*/ 0 h 297"/>
              <a:gd name="T8" fmla="*/ 296 w 297"/>
              <a:gd name="T9" fmla="*/ 151 h 297"/>
              <a:gd name="T10" fmla="*/ 151 w 297"/>
              <a:gd name="T11" fmla="*/ 296 h 297"/>
            </a:gdLst>
            <a:ahLst/>
            <a:cxnLst>
              <a:cxn ang="0">
                <a:pos x="T0" y="T1"/>
              </a:cxn>
              <a:cxn ang="0">
                <a:pos x="T2" y="T3"/>
              </a:cxn>
              <a:cxn ang="0">
                <a:pos x="T4" y="T5"/>
              </a:cxn>
              <a:cxn ang="0">
                <a:pos x="T6" y="T7"/>
              </a:cxn>
              <a:cxn ang="0">
                <a:pos x="T8" y="T9"/>
              </a:cxn>
              <a:cxn ang="0">
                <a:pos x="T10" y="T11"/>
              </a:cxn>
            </a:cxnLst>
            <a:rect l="0" t="0" r="r" b="b"/>
            <a:pathLst>
              <a:path w="297" h="297">
                <a:moveTo>
                  <a:pt x="151" y="296"/>
                </a:moveTo>
                <a:lnTo>
                  <a:pt x="151" y="296"/>
                </a:lnTo>
                <a:cubicBezTo>
                  <a:pt x="67" y="296"/>
                  <a:pt x="0" y="229"/>
                  <a:pt x="0" y="151"/>
                </a:cubicBezTo>
                <a:cubicBezTo>
                  <a:pt x="0" y="66"/>
                  <a:pt x="67" y="0"/>
                  <a:pt x="151" y="0"/>
                </a:cubicBezTo>
                <a:cubicBezTo>
                  <a:pt x="229" y="0"/>
                  <a:pt x="296" y="66"/>
                  <a:pt x="296" y="151"/>
                </a:cubicBezTo>
                <a:cubicBezTo>
                  <a:pt x="296" y="229"/>
                  <a:pt x="229" y="296"/>
                  <a:pt x="151" y="29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42" name="Freeform 1476"/>
          <p:cNvSpPr>
            <a:spLocks noChangeArrowheads="1"/>
          </p:cNvSpPr>
          <p:nvPr/>
        </p:nvSpPr>
        <p:spPr bwMode="auto">
          <a:xfrm>
            <a:off x="5454117" y="9487420"/>
            <a:ext cx="375107" cy="386326"/>
          </a:xfrm>
          <a:custGeom>
            <a:avLst/>
            <a:gdLst>
              <a:gd name="T0" fmla="*/ 151 w 297"/>
              <a:gd name="T1" fmla="*/ 0 h 303"/>
              <a:gd name="T2" fmla="*/ 151 w 297"/>
              <a:gd name="T3" fmla="*/ 0 h 303"/>
              <a:gd name="T4" fmla="*/ 296 w 297"/>
              <a:gd name="T5" fmla="*/ 151 h 303"/>
              <a:gd name="T6" fmla="*/ 151 w 297"/>
              <a:gd name="T7" fmla="*/ 296 h 303"/>
              <a:gd name="T8" fmla="*/ 0 w 297"/>
              <a:gd name="T9" fmla="*/ 151 h 303"/>
              <a:gd name="T10" fmla="*/ 151 w 297"/>
              <a:gd name="T11" fmla="*/ 0 h 303"/>
              <a:gd name="T12" fmla="*/ 151 w 297"/>
              <a:gd name="T13" fmla="*/ 0 h 303"/>
              <a:gd name="T14" fmla="*/ 151 w 297"/>
              <a:gd name="T15" fmla="*/ 0 h 303"/>
              <a:gd name="T16" fmla="*/ 0 w 297"/>
              <a:gd name="T17" fmla="*/ 151 h 303"/>
              <a:gd name="T18" fmla="*/ 151 w 297"/>
              <a:gd name="T19" fmla="*/ 302 h 303"/>
              <a:gd name="T20" fmla="*/ 296 w 297"/>
              <a:gd name="T21" fmla="*/ 151 h 303"/>
              <a:gd name="T22" fmla="*/ 151 w 297"/>
              <a:gd name="T2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7" h="303">
                <a:moveTo>
                  <a:pt x="151" y="0"/>
                </a:moveTo>
                <a:lnTo>
                  <a:pt x="151" y="0"/>
                </a:lnTo>
                <a:cubicBezTo>
                  <a:pt x="229" y="0"/>
                  <a:pt x="296" y="66"/>
                  <a:pt x="296" y="151"/>
                </a:cubicBezTo>
                <a:cubicBezTo>
                  <a:pt x="296" y="229"/>
                  <a:pt x="229" y="296"/>
                  <a:pt x="151" y="296"/>
                </a:cubicBezTo>
                <a:cubicBezTo>
                  <a:pt x="67" y="296"/>
                  <a:pt x="0" y="229"/>
                  <a:pt x="0" y="151"/>
                </a:cubicBezTo>
                <a:cubicBezTo>
                  <a:pt x="0" y="66"/>
                  <a:pt x="67" y="0"/>
                  <a:pt x="151" y="0"/>
                </a:cubicBezTo>
                <a:lnTo>
                  <a:pt x="151" y="0"/>
                </a:lnTo>
                <a:lnTo>
                  <a:pt x="151" y="0"/>
                </a:lnTo>
                <a:cubicBezTo>
                  <a:pt x="67" y="0"/>
                  <a:pt x="0" y="66"/>
                  <a:pt x="0" y="151"/>
                </a:cubicBezTo>
                <a:cubicBezTo>
                  <a:pt x="0" y="235"/>
                  <a:pt x="67" y="302"/>
                  <a:pt x="151" y="302"/>
                </a:cubicBezTo>
                <a:cubicBezTo>
                  <a:pt x="229" y="302"/>
                  <a:pt x="296" y="235"/>
                  <a:pt x="296" y="151"/>
                </a:cubicBezTo>
                <a:cubicBezTo>
                  <a:pt x="296" y="66"/>
                  <a:pt x="229" y="0"/>
                  <a:pt x="151"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43" name="Freeform 1477"/>
          <p:cNvSpPr>
            <a:spLocks noChangeArrowheads="1"/>
          </p:cNvSpPr>
          <p:nvPr/>
        </p:nvSpPr>
        <p:spPr bwMode="auto">
          <a:xfrm>
            <a:off x="5274961" y="9840149"/>
            <a:ext cx="313520" cy="313542"/>
          </a:xfrm>
          <a:custGeom>
            <a:avLst/>
            <a:gdLst>
              <a:gd name="T0" fmla="*/ 127 w 249"/>
              <a:gd name="T1" fmla="*/ 248 h 249"/>
              <a:gd name="T2" fmla="*/ 127 w 249"/>
              <a:gd name="T3" fmla="*/ 248 h 249"/>
              <a:gd name="T4" fmla="*/ 0 w 249"/>
              <a:gd name="T5" fmla="*/ 127 h 249"/>
              <a:gd name="T6" fmla="*/ 127 w 249"/>
              <a:gd name="T7" fmla="*/ 0 h 249"/>
              <a:gd name="T8" fmla="*/ 248 w 249"/>
              <a:gd name="T9" fmla="*/ 127 h 249"/>
              <a:gd name="T10" fmla="*/ 127 w 249"/>
              <a:gd name="T11" fmla="*/ 248 h 249"/>
            </a:gdLst>
            <a:ahLst/>
            <a:cxnLst>
              <a:cxn ang="0">
                <a:pos x="T0" y="T1"/>
              </a:cxn>
              <a:cxn ang="0">
                <a:pos x="T2" y="T3"/>
              </a:cxn>
              <a:cxn ang="0">
                <a:pos x="T4" y="T5"/>
              </a:cxn>
              <a:cxn ang="0">
                <a:pos x="T6" y="T7"/>
              </a:cxn>
              <a:cxn ang="0">
                <a:pos x="T8" y="T9"/>
              </a:cxn>
              <a:cxn ang="0">
                <a:pos x="T10" y="T11"/>
              </a:cxn>
            </a:cxnLst>
            <a:rect l="0" t="0" r="r" b="b"/>
            <a:pathLst>
              <a:path w="249" h="249">
                <a:moveTo>
                  <a:pt x="127" y="248"/>
                </a:moveTo>
                <a:lnTo>
                  <a:pt x="127" y="248"/>
                </a:lnTo>
                <a:cubicBezTo>
                  <a:pt x="61" y="248"/>
                  <a:pt x="0" y="193"/>
                  <a:pt x="0" y="127"/>
                </a:cubicBezTo>
                <a:cubicBezTo>
                  <a:pt x="0" y="55"/>
                  <a:pt x="61" y="0"/>
                  <a:pt x="127" y="0"/>
                </a:cubicBezTo>
                <a:cubicBezTo>
                  <a:pt x="194" y="0"/>
                  <a:pt x="248" y="55"/>
                  <a:pt x="248" y="127"/>
                </a:cubicBezTo>
                <a:cubicBezTo>
                  <a:pt x="248" y="193"/>
                  <a:pt x="194" y="248"/>
                  <a:pt x="127" y="248"/>
                </a:cubicBezTo>
              </a:path>
            </a:pathLst>
          </a:custGeom>
          <a:solidFill>
            <a:schemeClr val="accent2"/>
          </a:solidFill>
          <a:ln>
            <a:noFill/>
          </a:ln>
          <a:effectLst/>
          <a:extLst/>
        </p:spPr>
        <p:txBody>
          <a:bodyPr wrap="none" anchor="ctr"/>
          <a:lstStyle/>
          <a:p>
            <a:endParaRPr lang="en-US" dirty="0">
              <a:latin typeface="Arial Regular" charset="0"/>
            </a:endParaRPr>
          </a:p>
        </p:txBody>
      </p:sp>
      <p:sp>
        <p:nvSpPr>
          <p:cNvPr id="1044" name="Freeform 1478"/>
          <p:cNvSpPr>
            <a:spLocks noChangeArrowheads="1"/>
          </p:cNvSpPr>
          <p:nvPr/>
        </p:nvSpPr>
        <p:spPr bwMode="auto">
          <a:xfrm>
            <a:off x="5274961" y="9840149"/>
            <a:ext cx="324718" cy="313542"/>
          </a:xfrm>
          <a:custGeom>
            <a:avLst/>
            <a:gdLst>
              <a:gd name="T0" fmla="*/ 127 w 255"/>
              <a:gd name="T1" fmla="*/ 0 h 249"/>
              <a:gd name="T2" fmla="*/ 127 w 255"/>
              <a:gd name="T3" fmla="*/ 0 h 249"/>
              <a:gd name="T4" fmla="*/ 248 w 255"/>
              <a:gd name="T5" fmla="*/ 127 h 249"/>
              <a:gd name="T6" fmla="*/ 127 w 255"/>
              <a:gd name="T7" fmla="*/ 248 h 249"/>
              <a:gd name="T8" fmla="*/ 6 w 255"/>
              <a:gd name="T9" fmla="*/ 127 h 249"/>
              <a:gd name="T10" fmla="*/ 127 w 255"/>
              <a:gd name="T11" fmla="*/ 0 h 249"/>
              <a:gd name="T12" fmla="*/ 127 w 255"/>
              <a:gd name="T13" fmla="*/ 0 h 249"/>
              <a:gd name="T14" fmla="*/ 127 w 255"/>
              <a:gd name="T15" fmla="*/ 0 h 249"/>
              <a:gd name="T16" fmla="*/ 0 w 255"/>
              <a:gd name="T17" fmla="*/ 127 h 249"/>
              <a:gd name="T18" fmla="*/ 127 w 255"/>
              <a:gd name="T19" fmla="*/ 248 h 249"/>
              <a:gd name="T20" fmla="*/ 254 w 255"/>
              <a:gd name="T21" fmla="*/ 127 h 249"/>
              <a:gd name="T22" fmla="*/ 127 w 255"/>
              <a:gd name="T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5" h="249">
                <a:moveTo>
                  <a:pt x="127" y="0"/>
                </a:moveTo>
                <a:lnTo>
                  <a:pt x="127" y="0"/>
                </a:lnTo>
                <a:cubicBezTo>
                  <a:pt x="194" y="0"/>
                  <a:pt x="248" y="55"/>
                  <a:pt x="248" y="127"/>
                </a:cubicBezTo>
                <a:cubicBezTo>
                  <a:pt x="248" y="193"/>
                  <a:pt x="194" y="248"/>
                  <a:pt x="127" y="248"/>
                </a:cubicBezTo>
                <a:cubicBezTo>
                  <a:pt x="61" y="248"/>
                  <a:pt x="6" y="193"/>
                  <a:pt x="6" y="127"/>
                </a:cubicBezTo>
                <a:cubicBezTo>
                  <a:pt x="6" y="55"/>
                  <a:pt x="61" y="0"/>
                  <a:pt x="127" y="0"/>
                </a:cubicBezTo>
                <a:lnTo>
                  <a:pt x="127" y="0"/>
                </a:lnTo>
                <a:lnTo>
                  <a:pt x="127" y="0"/>
                </a:lnTo>
                <a:cubicBezTo>
                  <a:pt x="55" y="0"/>
                  <a:pt x="0" y="55"/>
                  <a:pt x="0" y="127"/>
                </a:cubicBezTo>
                <a:cubicBezTo>
                  <a:pt x="0" y="193"/>
                  <a:pt x="55" y="248"/>
                  <a:pt x="127" y="248"/>
                </a:cubicBezTo>
                <a:cubicBezTo>
                  <a:pt x="194" y="248"/>
                  <a:pt x="254" y="193"/>
                  <a:pt x="254" y="127"/>
                </a:cubicBezTo>
                <a:cubicBezTo>
                  <a:pt x="254" y="55"/>
                  <a:pt x="194" y="0"/>
                  <a:pt x="127"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45" name="Freeform 1479"/>
          <p:cNvSpPr>
            <a:spLocks noChangeArrowheads="1"/>
          </p:cNvSpPr>
          <p:nvPr/>
        </p:nvSpPr>
        <p:spPr bwMode="auto">
          <a:xfrm>
            <a:off x="4429573" y="7387806"/>
            <a:ext cx="263132" cy="251955"/>
          </a:xfrm>
          <a:custGeom>
            <a:avLst/>
            <a:gdLst>
              <a:gd name="T0" fmla="*/ 102 w 206"/>
              <a:gd name="T1" fmla="*/ 199 h 200"/>
              <a:gd name="T2" fmla="*/ 102 w 206"/>
              <a:gd name="T3" fmla="*/ 199 h 200"/>
              <a:gd name="T4" fmla="*/ 0 w 206"/>
              <a:gd name="T5" fmla="*/ 96 h 200"/>
              <a:gd name="T6" fmla="*/ 102 w 206"/>
              <a:gd name="T7" fmla="*/ 0 h 200"/>
              <a:gd name="T8" fmla="*/ 205 w 206"/>
              <a:gd name="T9" fmla="*/ 96 h 200"/>
              <a:gd name="T10" fmla="*/ 102 w 206"/>
              <a:gd name="T11" fmla="*/ 199 h 200"/>
            </a:gdLst>
            <a:ahLst/>
            <a:cxnLst>
              <a:cxn ang="0">
                <a:pos x="T0" y="T1"/>
              </a:cxn>
              <a:cxn ang="0">
                <a:pos x="T2" y="T3"/>
              </a:cxn>
              <a:cxn ang="0">
                <a:pos x="T4" y="T5"/>
              </a:cxn>
              <a:cxn ang="0">
                <a:pos x="T6" y="T7"/>
              </a:cxn>
              <a:cxn ang="0">
                <a:pos x="T8" y="T9"/>
              </a:cxn>
              <a:cxn ang="0">
                <a:pos x="T10" y="T11"/>
              </a:cxn>
            </a:cxnLst>
            <a:rect l="0" t="0" r="r" b="b"/>
            <a:pathLst>
              <a:path w="206" h="200">
                <a:moveTo>
                  <a:pt x="102" y="199"/>
                </a:moveTo>
                <a:lnTo>
                  <a:pt x="102" y="199"/>
                </a:lnTo>
                <a:cubicBezTo>
                  <a:pt x="48" y="199"/>
                  <a:pt x="0" y="157"/>
                  <a:pt x="0" y="96"/>
                </a:cubicBezTo>
                <a:cubicBezTo>
                  <a:pt x="0" y="42"/>
                  <a:pt x="48" y="0"/>
                  <a:pt x="102" y="0"/>
                </a:cubicBezTo>
                <a:cubicBezTo>
                  <a:pt x="157" y="0"/>
                  <a:pt x="205" y="42"/>
                  <a:pt x="205" y="96"/>
                </a:cubicBezTo>
                <a:cubicBezTo>
                  <a:pt x="205" y="157"/>
                  <a:pt x="157" y="199"/>
                  <a:pt x="102" y="199"/>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46" name="Freeform 1480"/>
          <p:cNvSpPr>
            <a:spLocks noChangeArrowheads="1"/>
          </p:cNvSpPr>
          <p:nvPr/>
        </p:nvSpPr>
        <p:spPr bwMode="auto">
          <a:xfrm>
            <a:off x="4429573" y="7387806"/>
            <a:ext cx="263132" cy="251955"/>
          </a:xfrm>
          <a:custGeom>
            <a:avLst/>
            <a:gdLst>
              <a:gd name="T0" fmla="*/ 102 w 206"/>
              <a:gd name="T1" fmla="*/ 0 h 200"/>
              <a:gd name="T2" fmla="*/ 102 w 206"/>
              <a:gd name="T3" fmla="*/ 0 h 200"/>
              <a:gd name="T4" fmla="*/ 205 w 206"/>
              <a:gd name="T5" fmla="*/ 96 h 200"/>
              <a:gd name="T6" fmla="*/ 102 w 206"/>
              <a:gd name="T7" fmla="*/ 199 h 200"/>
              <a:gd name="T8" fmla="*/ 6 w 206"/>
              <a:gd name="T9" fmla="*/ 96 h 200"/>
              <a:gd name="T10" fmla="*/ 102 w 206"/>
              <a:gd name="T11" fmla="*/ 0 h 200"/>
              <a:gd name="T12" fmla="*/ 102 w 206"/>
              <a:gd name="T13" fmla="*/ 0 h 200"/>
              <a:gd name="T14" fmla="*/ 102 w 206"/>
              <a:gd name="T15" fmla="*/ 0 h 200"/>
              <a:gd name="T16" fmla="*/ 0 w 206"/>
              <a:gd name="T17" fmla="*/ 96 h 200"/>
              <a:gd name="T18" fmla="*/ 102 w 206"/>
              <a:gd name="T19" fmla="*/ 199 h 200"/>
              <a:gd name="T20" fmla="*/ 205 w 206"/>
              <a:gd name="T21" fmla="*/ 96 h 200"/>
              <a:gd name="T22" fmla="*/ 102 w 206"/>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200">
                <a:moveTo>
                  <a:pt x="102" y="0"/>
                </a:moveTo>
                <a:lnTo>
                  <a:pt x="102" y="0"/>
                </a:lnTo>
                <a:cubicBezTo>
                  <a:pt x="157" y="0"/>
                  <a:pt x="205" y="42"/>
                  <a:pt x="205" y="96"/>
                </a:cubicBezTo>
                <a:cubicBezTo>
                  <a:pt x="205" y="157"/>
                  <a:pt x="157" y="199"/>
                  <a:pt x="102" y="199"/>
                </a:cubicBezTo>
                <a:cubicBezTo>
                  <a:pt x="48" y="199"/>
                  <a:pt x="6" y="157"/>
                  <a:pt x="6" y="96"/>
                </a:cubicBezTo>
                <a:cubicBezTo>
                  <a:pt x="6" y="42"/>
                  <a:pt x="48" y="0"/>
                  <a:pt x="102" y="0"/>
                </a:cubicBezTo>
                <a:lnTo>
                  <a:pt x="102" y="0"/>
                </a:lnTo>
                <a:lnTo>
                  <a:pt x="102" y="0"/>
                </a:lnTo>
                <a:cubicBezTo>
                  <a:pt x="48" y="0"/>
                  <a:pt x="0" y="42"/>
                  <a:pt x="0" y="96"/>
                </a:cubicBezTo>
                <a:cubicBezTo>
                  <a:pt x="0" y="157"/>
                  <a:pt x="48" y="199"/>
                  <a:pt x="102" y="199"/>
                </a:cubicBezTo>
                <a:cubicBezTo>
                  <a:pt x="157" y="199"/>
                  <a:pt x="205" y="157"/>
                  <a:pt x="205" y="96"/>
                </a:cubicBezTo>
                <a:cubicBezTo>
                  <a:pt x="205" y="42"/>
                  <a:pt x="157" y="0"/>
                  <a:pt x="10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47" name="Freeform 1481"/>
          <p:cNvSpPr>
            <a:spLocks noChangeArrowheads="1"/>
          </p:cNvSpPr>
          <p:nvPr/>
        </p:nvSpPr>
        <p:spPr bwMode="auto">
          <a:xfrm>
            <a:off x="5157392" y="10517625"/>
            <a:ext cx="263132" cy="263149"/>
          </a:xfrm>
          <a:custGeom>
            <a:avLst/>
            <a:gdLst>
              <a:gd name="T0" fmla="*/ 102 w 206"/>
              <a:gd name="T1" fmla="*/ 206 h 207"/>
              <a:gd name="T2" fmla="*/ 102 w 206"/>
              <a:gd name="T3" fmla="*/ 206 h 207"/>
              <a:gd name="T4" fmla="*/ 0 w 206"/>
              <a:gd name="T5" fmla="*/ 103 h 207"/>
              <a:gd name="T6" fmla="*/ 102 w 206"/>
              <a:gd name="T7" fmla="*/ 0 h 207"/>
              <a:gd name="T8" fmla="*/ 205 w 206"/>
              <a:gd name="T9" fmla="*/ 103 h 207"/>
              <a:gd name="T10" fmla="*/ 102 w 206"/>
              <a:gd name="T11" fmla="*/ 206 h 207"/>
            </a:gdLst>
            <a:ahLst/>
            <a:cxnLst>
              <a:cxn ang="0">
                <a:pos x="T0" y="T1"/>
              </a:cxn>
              <a:cxn ang="0">
                <a:pos x="T2" y="T3"/>
              </a:cxn>
              <a:cxn ang="0">
                <a:pos x="T4" y="T5"/>
              </a:cxn>
              <a:cxn ang="0">
                <a:pos x="T6" y="T7"/>
              </a:cxn>
              <a:cxn ang="0">
                <a:pos x="T8" y="T9"/>
              </a:cxn>
              <a:cxn ang="0">
                <a:pos x="T10" y="T11"/>
              </a:cxn>
            </a:cxnLst>
            <a:rect l="0" t="0" r="r" b="b"/>
            <a:pathLst>
              <a:path w="206" h="207">
                <a:moveTo>
                  <a:pt x="102" y="206"/>
                </a:moveTo>
                <a:lnTo>
                  <a:pt x="102" y="206"/>
                </a:lnTo>
                <a:cubicBezTo>
                  <a:pt x="48" y="206"/>
                  <a:pt x="0" y="157"/>
                  <a:pt x="0" y="103"/>
                </a:cubicBezTo>
                <a:cubicBezTo>
                  <a:pt x="0" y="49"/>
                  <a:pt x="48" y="0"/>
                  <a:pt x="102" y="0"/>
                </a:cubicBezTo>
                <a:cubicBezTo>
                  <a:pt x="157" y="0"/>
                  <a:pt x="205" y="49"/>
                  <a:pt x="205" y="103"/>
                </a:cubicBezTo>
                <a:cubicBezTo>
                  <a:pt x="205" y="157"/>
                  <a:pt x="157" y="206"/>
                  <a:pt x="102" y="206"/>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48" name="Freeform 1482"/>
          <p:cNvSpPr>
            <a:spLocks noChangeArrowheads="1"/>
          </p:cNvSpPr>
          <p:nvPr/>
        </p:nvSpPr>
        <p:spPr bwMode="auto">
          <a:xfrm>
            <a:off x="5157392" y="10517625"/>
            <a:ext cx="263132" cy="263149"/>
          </a:xfrm>
          <a:custGeom>
            <a:avLst/>
            <a:gdLst>
              <a:gd name="T0" fmla="*/ 102 w 206"/>
              <a:gd name="T1" fmla="*/ 0 h 207"/>
              <a:gd name="T2" fmla="*/ 102 w 206"/>
              <a:gd name="T3" fmla="*/ 0 h 207"/>
              <a:gd name="T4" fmla="*/ 199 w 206"/>
              <a:gd name="T5" fmla="*/ 103 h 207"/>
              <a:gd name="T6" fmla="*/ 102 w 206"/>
              <a:gd name="T7" fmla="*/ 206 h 207"/>
              <a:gd name="T8" fmla="*/ 0 w 206"/>
              <a:gd name="T9" fmla="*/ 103 h 207"/>
              <a:gd name="T10" fmla="*/ 102 w 206"/>
              <a:gd name="T11" fmla="*/ 0 h 207"/>
              <a:gd name="T12" fmla="*/ 102 w 206"/>
              <a:gd name="T13" fmla="*/ 0 h 207"/>
              <a:gd name="T14" fmla="*/ 102 w 206"/>
              <a:gd name="T15" fmla="*/ 0 h 207"/>
              <a:gd name="T16" fmla="*/ 0 w 206"/>
              <a:gd name="T17" fmla="*/ 103 h 207"/>
              <a:gd name="T18" fmla="*/ 102 w 206"/>
              <a:gd name="T19" fmla="*/ 206 h 207"/>
              <a:gd name="T20" fmla="*/ 205 w 206"/>
              <a:gd name="T21" fmla="*/ 103 h 207"/>
              <a:gd name="T22" fmla="*/ 102 w 206"/>
              <a:gd name="T2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207">
                <a:moveTo>
                  <a:pt x="102" y="0"/>
                </a:moveTo>
                <a:lnTo>
                  <a:pt x="102" y="0"/>
                </a:lnTo>
                <a:cubicBezTo>
                  <a:pt x="157" y="0"/>
                  <a:pt x="199" y="49"/>
                  <a:pt x="199" y="103"/>
                </a:cubicBezTo>
                <a:cubicBezTo>
                  <a:pt x="199" y="157"/>
                  <a:pt x="157" y="206"/>
                  <a:pt x="102" y="206"/>
                </a:cubicBezTo>
                <a:cubicBezTo>
                  <a:pt x="48" y="206"/>
                  <a:pt x="0" y="157"/>
                  <a:pt x="0" y="103"/>
                </a:cubicBezTo>
                <a:cubicBezTo>
                  <a:pt x="0" y="49"/>
                  <a:pt x="48" y="0"/>
                  <a:pt x="102" y="0"/>
                </a:cubicBezTo>
                <a:lnTo>
                  <a:pt x="102" y="0"/>
                </a:lnTo>
                <a:lnTo>
                  <a:pt x="102" y="0"/>
                </a:lnTo>
                <a:cubicBezTo>
                  <a:pt x="48" y="0"/>
                  <a:pt x="0" y="49"/>
                  <a:pt x="0" y="103"/>
                </a:cubicBezTo>
                <a:cubicBezTo>
                  <a:pt x="0" y="157"/>
                  <a:pt x="48" y="206"/>
                  <a:pt x="102" y="206"/>
                </a:cubicBezTo>
                <a:cubicBezTo>
                  <a:pt x="157" y="206"/>
                  <a:pt x="205" y="157"/>
                  <a:pt x="205" y="103"/>
                </a:cubicBezTo>
                <a:cubicBezTo>
                  <a:pt x="205" y="49"/>
                  <a:pt x="157" y="0"/>
                  <a:pt x="102" y="0"/>
                </a:cubicBezTo>
              </a:path>
            </a:pathLst>
          </a:custGeom>
          <a:solidFill>
            <a:schemeClr val="bg1">
              <a:lumMod val="85000"/>
            </a:schemeClr>
          </a:solidFill>
          <a:ln>
            <a:noFill/>
          </a:ln>
          <a:effectLst/>
          <a:extLst/>
        </p:spPr>
        <p:txBody>
          <a:bodyPr wrap="none" anchor="ctr"/>
          <a:lstStyle/>
          <a:p>
            <a:endParaRPr lang="en-US" dirty="0">
              <a:latin typeface="Arial Regular" charset="0"/>
            </a:endParaRPr>
          </a:p>
        </p:txBody>
      </p:sp>
      <p:sp>
        <p:nvSpPr>
          <p:cNvPr id="1049" name="Freeform 1484"/>
          <p:cNvSpPr>
            <a:spLocks noChangeArrowheads="1"/>
          </p:cNvSpPr>
          <p:nvPr/>
        </p:nvSpPr>
        <p:spPr bwMode="auto">
          <a:xfrm>
            <a:off x="17190435" y="4848235"/>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2">
              <a:lumMod val="75000"/>
            </a:schemeClr>
          </a:solidFill>
          <a:ln>
            <a:noFill/>
          </a:ln>
          <a:effectLst/>
          <a:extLst/>
        </p:spPr>
        <p:txBody>
          <a:bodyPr wrap="none" anchor="ctr"/>
          <a:lstStyle/>
          <a:p>
            <a:endParaRPr lang="en-US" dirty="0">
              <a:latin typeface="Arial Regular" charset="0"/>
            </a:endParaRPr>
          </a:p>
        </p:txBody>
      </p:sp>
      <p:sp>
        <p:nvSpPr>
          <p:cNvPr id="1051" name="Freeform 1486"/>
          <p:cNvSpPr>
            <a:spLocks noChangeArrowheads="1"/>
          </p:cNvSpPr>
          <p:nvPr/>
        </p:nvSpPr>
        <p:spPr bwMode="auto">
          <a:xfrm>
            <a:off x="17190435" y="4848235"/>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2"/>
          </a:solidFill>
          <a:ln>
            <a:noFill/>
          </a:ln>
          <a:effectLst/>
          <a:extLst/>
        </p:spPr>
        <p:txBody>
          <a:bodyPr wrap="none" anchor="ctr"/>
          <a:lstStyle/>
          <a:p>
            <a:endParaRPr lang="en-US" dirty="0">
              <a:latin typeface="Arial Regular" charset="0"/>
            </a:endParaRPr>
          </a:p>
        </p:txBody>
      </p:sp>
      <p:sp>
        <p:nvSpPr>
          <p:cNvPr id="1058" name="TextBox 1057"/>
          <p:cNvSpPr txBox="1"/>
          <p:nvPr/>
        </p:nvSpPr>
        <p:spPr>
          <a:xfrm>
            <a:off x="18071745" y="5231972"/>
            <a:ext cx="4580293" cy="1529613"/>
          </a:xfrm>
          <a:prstGeom prst="rect">
            <a:avLst/>
          </a:prstGeom>
          <a:noFill/>
        </p:spPr>
        <p:txBody>
          <a:bodyPr wrap="square" lIns="219419" tIns="109710" rIns="219419" bIns="109710" rtlCol="0">
            <a:spAutoFit/>
          </a:bodyPr>
          <a:lstStyle/>
          <a:p>
            <a:pPr>
              <a:lnSpc>
                <a:spcPts val="338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a:t>
            </a:r>
          </a:p>
        </p:txBody>
      </p:sp>
      <p:sp>
        <p:nvSpPr>
          <p:cNvPr id="1059" name="TextBox 1058"/>
          <p:cNvSpPr txBox="1"/>
          <p:nvPr/>
        </p:nvSpPr>
        <p:spPr>
          <a:xfrm>
            <a:off x="18084616" y="4692008"/>
            <a:ext cx="3049671" cy="677072"/>
          </a:xfrm>
          <a:prstGeom prst="rect">
            <a:avLst/>
          </a:prstGeom>
          <a:noFill/>
        </p:spPr>
        <p:txBody>
          <a:bodyPr wrap="none" lIns="182843" tIns="91422" rIns="182843" bIns="91422" rtlCol="0">
            <a:spAutoFit/>
          </a:bodyPr>
          <a:lstStyle/>
          <a:p>
            <a:r>
              <a:rPr lang="en-US" sz="3200" b="1" dirty="0" smtClean="0">
                <a:latin typeface="Arial Bold" charset="0"/>
              </a:rPr>
              <a:t>United States</a:t>
            </a:r>
            <a:endParaRPr lang="id-ID" sz="3200" b="1" dirty="0">
              <a:latin typeface="Arial Bold" charset="0"/>
            </a:endParaRPr>
          </a:p>
        </p:txBody>
      </p:sp>
      <p:sp>
        <p:nvSpPr>
          <p:cNvPr id="1061" name="Freeform 1484"/>
          <p:cNvSpPr>
            <a:spLocks noChangeArrowheads="1"/>
          </p:cNvSpPr>
          <p:nvPr/>
        </p:nvSpPr>
        <p:spPr bwMode="auto">
          <a:xfrm>
            <a:off x="17190435" y="6450084"/>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3">
              <a:lumMod val="75000"/>
            </a:schemeClr>
          </a:solidFill>
          <a:ln>
            <a:noFill/>
          </a:ln>
          <a:effectLst/>
          <a:extLst/>
        </p:spPr>
        <p:txBody>
          <a:bodyPr wrap="none" anchor="ctr"/>
          <a:lstStyle/>
          <a:p>
            <a:endParaRPr lang="en-US" dirty="0">
              <a:latin typeface="Arial Regular" charset="0"/>
            </a:endParaRPr>
          </a:p>
        </p:txBody>
      </p:sp>
      <p:sp>
        <p:nvSpPr>
          <p:cNvPr id="1062" name="Freeform 1486"/>
          <p:cNvSpPr>
            <a:spLocks noChangeArrowheads="1"/>
          </p:cNvSpPr>
          <p:nvPr/>
        </p:nvSpPr>
        <p:spPr bwMode="auto">
          <a:xfrm>
            <a:off x="17190435" y="6450084"/>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3"/>
          </a:solidFill>
          <a:ln>
            <a:noFill/>
          </a:ln>
          <a:effectLst/>
          <a:extLst/>
        </p:spPr>
        <p:txBody>
          <a:bodyPr wrap="none" anchor="ctr"/>
          <a:lstStyle/>
          <a:p>
            <a:endParaRPr lang="en-US" dirty="0">
              <a:latin typeface="Arial Regular" charset="0"/>
            </a:endParaRPr>
          </a:p>
        </p:txBody>
      </p:sp>
      <p:sp>
        <p:nvSpPr>
          <p:cNvPr id="1063" name="TextBox 1062"/>
          <p:cNvSpPr txBox="1"/>
          <p:nvPr/>
        </p:nvSpPr>
        <p:spPr>
          <a:xfrm>
            <a:off x="18071745" y="6833821"/>
            <a:ext cx="4580293" cy="1529613"/>
          </a:xfrm>
          <a:prstGeom prst="rect">
            <a:avLst/>
          </a:prstGeom>
          <a:noFill/>
        </p:spPr>
        <p:txBody>
          <a:bodyPr wrap="square" lIns="219419" tIns="109710" rIns="219419" bIns="109710" rtlCol="0">
            <a:spAutoFit/>
          </a:bodyPr>
          <a:lstStyle/>
          <a:p>
            <a:pPr>
              <a:lnSpc>
                <a:spcPts val="338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a:t>
            </a:r>
          </a:p>
        </p:txBody>
      </p:sp>
      <p:sp>
        <p:nvSpPr>
          <p:cNvPr id="1064" name="TextBox 1063"/>
          <p:cNvSpPr txBox="1"/>
          <p:nvPr/>
        </p:nvSpPr>
        <p:spPr>
          <a:xfrm>
            <a:off x="18084616" y="6293857"/>
            <a:ext cx="1858447" cy="677072"/>
          </a:xfrm>
          <a:prstGeom prst="rect">
            <a:avLst/>
          </a:prstGeom>
          <a:noFill/>
        </p:spPr>
        <p:txBody>
          <a:bodyPr wrap="none" lIns="182843" tIns="91422" rIns="182843" bIns="91422" rtlCol="0">
            <a:spAutoFit/>
          </a:bodyPr>
          <a:lstStyle/>
          <a:p>
            <a:r>
              <a:rPr lang="en-US" sz="3200" b="1" dirty="0" smtClean="0">
                <a:latin typeface="Arial Bold" charset="0"/>
              </a:rPr>
              <a:t>Canada</a:t>
            </a:r>
            <a:endParaRPr lang="id-ID" sz="3200" b="1" dirty="0">
              <a:latin typeface="Arial Bold" charset="0"/>
            </a:endParaRPr>
          </a:p>
        </p:txBody>
      </p:sp>
      <p:sp>
        <p:nvSpPr>
          <p:cNvPr id="1066" name="Freeform 1484"/>
          <p:cNvSpPr>
            <a:spLocks noChangeArrowheads="1"/>
          </p:cNvSpPr>
          <p:nvPr/>
        </p:nvSpPr>
        <p:spPr bwMode="auto">
          <a:xfrm>
            <a:off x="17190435" y="8079607"/>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4">
              <a:lumMod val="75000"/>
            </a:schemeClr>
          </a:solidFill>
          <a:ln>
            <a:noFill/>
          </a:ln>
          <a:effectLst/>
          <a:extLst/>
        </p:spPr>
        <p:txBody>
          <a:bodyPr wrap="none" anchor="ctr"/>
          <a:lstStyle/>
          <a:p>
            <a:endParaRPr lang="en-US" dirty="0">
              <a:latin typeface="Arial Regular" charset="0"/>
            </a:endParaRPr>
          </a:p>
        </p:txBody>
      </p:sp>
      <p:sp>
        <p:nvSpPr>
          <p:cNvPr id="1067" name="Freeform 1486"/>
          <p:cNvSpPr>
            <a:spLocks noChangeArrowheads="1"/>
          </p:cNvSpPr>
          <p:nvPr/>
        </p:nvSpPr>
        <p:spPr bwMode="auto">
          <a:xfrm>
            <a:off x="17190435" y="8079607"/>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4"/>
          </a:solidFill>
          <a:ln>
            <a:noFill/>
          </a:ln>
          <a:effectLst/>
          <a:extLst/>
        </p:spPr>
        <p:txBody>
          <a:bodyPr wrap="none" anchor="ctr"/>
          <a:lstStyle/>
          <a:p>
            <a:endParaRPr lang="en-US" dirty="0">
              <a:latin typeface="Arial Regular" charset="0"/>
            </a:endParaRPr>
          </a:p>
        </p:txBody>
      </p:sp>
      <p:sp>
        <p:nvSpPr>
          <p:cNvPr id="1068" name="TextBox 1067"/>
          <p:cNvSpPr txBox="1"/>
          <p:nvPr/>
        </p:nvSpPr>
        <p:spPr>
          <a:xfrm>
            <a:off x="18071745" y="8463344"/>
            <a:ext cx="4580293" cy="1529613"/>
          </a:xfrm>
          <a:prstGeom prst="rect">
            <a:avLst/>
          </a:prstGeom>
          <a:noFill/>
        </p:spPr>
        <p:txBody>
          <a:bodyPr wrap="square" lIns="219419" tIns="109710" rIns="219419" bIns="109710" rtlCol="0">
            <a:spAutoFit/>
          </a:bodyPr>
          <a:lstStyle/>
          <a:p>
            <a:pPr>
              <a:lnSpc>
                <a:spcPts val="338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a:t>
            </a:r>
          </a:p>
        </p:txBody>
      </p:sp>
      <p:sp>
        <p:nvSpPr>
          <p:cNvPr id="1069" name="TextBox 1068"/>
          <p:cNvSpPr txBox="1"/>
          <p:nvPr/>
        </p:nvSpPr>
        <p:spPr>
          <a:xfrm>
            <a:off x="18084616" y="7923380"/>
            <a:ext cx="1712574" cy="677072"/>
          </a:xfrm>
          <a:prstGeom prst="rect">
            <a:avLst/>
          </a:prstGeom>
          <a:noFill/>
        </p:spPr>
        <p:txBody>
          <a:bodyPr wrap="none" lIns="182843" tIns="91422" rIns="182843" bIns="91422" rtlCol="0">
            <a:spAutoFit/>
          </a:bodyPr>
          <a:lstStyle/>
          <a:p>
            <a:r>
              <a:rPr lang="en-US" sz="3200" b="1" dirty="0" smtClean="0">
                <a:latin typeface="Arial Bold" charset="0"/>
              </a:rPr>
              <a:t>France</a:t>
            </a:r>
            <a:endParaRPr lang="id-ID" sz="3200" b="1" dirty="0">
              <a:latin typeface="Arial Bold" charset="0"/>
            </a:endParaRPr>
          </a:p>
        </p:txBody>
      </p:sp>
      <p:sp>
        <p:nvSpPr>
          <p:cNvPr id="1071" name="Freeform 1484"/>
          <p:cNvSpPr>
            <a:spLocks noChangeArrowheads="1"/>
          </p:cNvSpPr>
          <p:nvPr/>
        </p:nvSpPr>
        <p:spPr bwMode="auto">
          <a:xfrm>
            <a:off x="17190435" y="9815525"/>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5"/>
          </a:solidFill>
          <a:ln>
            <a:noFill/>
          </a:ln>
          <a:effectLst/>
          <a:extLst/>
        </p:spPr>
        <p:txBody>
          <a:bodyPr wrap="none" anchor="ctr"/>
          <a:lstStyle/>
          <a:p>
            <a:endParaRPr lang="en-US" dirty="0">
              <a:latin typeface="Arial Regular" charset="0"/>
            </a:endParaRPr>
          </a:p>
        </p:txBody>
      </p:sp>
      <p:sp>
        <p:nvSpPr>
          <p:cNvPr id="1072" name="Freeform 1486"/>
          <p:cNvSpPr>
            <a:spLocks noChangeArrowheads="1"/>
          </p:cNvSpPr>
          <p:nvPr/>
        </p:nvSpPr>
        <p:spPr bwMode="auto">
          <a:xfrm>
            <a:off x="17190435" y="9815525"/>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5"/>
          </a:solidFill>
          <a:ln>
            <a:noFill/>
          </a:ln>
          <a:effectLst/>
          <a:extLst/>
        </p:spPr>
        <p:txBody>
          <a:bodyPr wrap="none" anchor="ctr"/>
          <a:lstStyle/>
          <a:p>
            <a:endParaRPr lang="en-US" dirty="0">
              <a:latin typeface="Arial Regular" charset="0"/>
            </a:endParaRPr>
          </a:p>
        </p:txBody>
      </p:sp>
      <p:sp>
        <p:nvSpPr>
          <p:cNvPr id="1073" name="TextBox 1072"/>
          <p:cNvSpPr txBox="1"/>
          <p:nvPr/>
        </p:nvSpPr>
        <p:spPr>
          <a:xfrm>
            <a:off x="18071745" y="10199262"/>
            <a:ext cx="4580293" cy="1529613"/>
          </a:xfrm>
          <a:prstGeom prst="rect">
            <a:avLst/>
          </a:prstGeom>
          <a:noFill/>
        </p:spPr>
        <p:txBody>
          <a:bodyPr wrap="square" lIns="219419" tIns="109710" rIns="219419" bIns="109710" rtlCol="0">
            <a:spAutoFit/>
          </a:bodyPr>
          <a:lstStyle/>
          <a:p>
            <a:pPr>
              <a:lnSpc>
                <a:spcPts val="338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a:t>
            </a:r>
          </a:p>
        </p:txBody>
      </p:sp>
      <p:sp>
        <p:nvSpPr>
          <p:cNvPr id="1074" name="TextBox 1073"/>
          <p:cNvSpPr txBox="1"/>
          <p:nvPr/>
        </p:nvSpPr>
        <p:spPr>
          <a:xfrm>
            <a:off x="18084616" y="9659298"/>
            <a:ext cx="2123392" cy="677072"/>
          </a:xfrm>
          <a:prstGeom prst="rect">
            <a:avLst/>
          </a:prstGeom>
          <a:noFill/>
        </p:spPr>
        <p:txBody>
          <a:bodyPr wrap="none" lIns="182843" tIns="91422" rIns="182843" bIns="91422" rtlCol="0">
            <a:spAutoFit/>
          </a:bodyPr>
          <a:lstStyle/>
          <a:p>
            <a:r>
              <a:rPr lang="en-US" sz="3200" b="1" dirty="0" smtClean="0">
                <a:latin typeface="Arial Bold" charset="0"/>
              </a:rPr>
              <a:t>Australia</a:t>
            </a:r>
            <a:endParaRPr lang="id-ID" sz="3200" b="1" dirty="0">
              <a:latin typeface="Arial Bold" charset="0"/>
            </a:endParaRPr>
          </a:p>
        </p:txBody>
      </p:sp>
      <p:grpSp>
        <p:nvGrpSpPr>
          <p:cNvPr id="2" name="Group 1"/>
          <p:cNvGrpSpPr/>
          <p:nvPr/>
        </p:nvGrpSpPr>
        <p:grpSpPr>
          <a:xfrm>
            <a:off x="17190435" y="3155229"/>
            <a:ext cx="881249" cy="1080600"/>
            <a:chOff x="17190435" y="3155229"/>
            <a:chExt cx="881249" cy="1080600"/>
          </a:xfrm>
        </p:grpSpPr>
        <p:sp>
          <p:nvSpPr>
            <p:cNvPr id="1076" name="Freeform 1484"/>
            <p:cNvSpPr>
              <a:spLocks noChangeArrowheads="1"/>
            </p:cNvSpPr>
            <p:nvPr/>
          </p:nvSpPr>
          <p:spPr bwMode="auto">
            <a:xfrm>
              <a:off x="17190435" y="3155229"/>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77" name="Freeform 1486"/>
            <p:cNvSpPr>
              <a:spLocks noChangeArrowheads="1"/>
            </p:cNvSpPr>
            <p:nvPr/>
          </p:nvSpPr>
          <p:spPr bwMode="auto">
            <a:xfrm>
              <a:off x="17190435" y="3155229"/>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sp>
        <p:nvSpPr>
          <p:cNvPr id="1078" name="TextBox 1077"/>
          <p:cNvSpPr txBox="1"/>
          <p:nvPr/>
        </p:nvSpPr>
        <p:spPr>
          <a:xfrm>
            <a:off x="18071745" y="3538966"/>
            <a:ext cx="4580293" cy="1529613"/>
          </a:xfrm>
          <a:prstGeom prst="rect">
            <a:avLst/>
          </a:prstGeom>
          <a:noFill/>
        </p:spPr>
        <p:txBody>
          <a:bodyPr wrap="square" lIns="219419" tIns="109710" rIns="219419" bIns="109710" rtlCol="0">
            <a:spAutoFit/>
          </a:bodyPr>
          <a:lstStyle/>
          <a:p>
            <a:pPr>
              <a:lnSpc>
                <a:spcPts val="338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a:t>
            </a:r>
          </a:p>
        </p:txBody>
      </p:sp>
      <p:sp>
        <p:nvSpPr>
          <p:cNvPr id="1079" name="TextBox 1078"/>
          <p:cNvSpPr txBox="1"/>
          <p:nvPr/>
        </p:nvSpPr>
        <p:spPr>
          <a:xfrm>
            <a:off x="18084616" y="2999002"/>
            <a:ext cx="1488794" cy="677072"/>
          </a:xfrm>
          <a:prstGeom prst="rect">
            <a:avLst/>
          </a:prstGeom>
          <a:noFill/>
        </p:spPr>
        <p:txBody>
          <a:bodyPr wrap="none" lIns="182843" tIns="91422" rIns="182843" bIns="91422" rtlCol="0">
            <a:spAutoFit/>
          </a:bodyPr>
          <a:lstStyle/>
          <a:p>
            <a:r>
              <a:rPr lang="en-US" sz="3200" b="1" dirty="0" smtClean="0">
                <a:latin typeface="Arial Bold" charset="0"/>
              </a:rPr>
              <a:t>Brazil</a:t>
            </a:r>
            <a:endParaRPr lang="id-ID" sz="3200" b="1" dirty="0">
              <a:latin typeface="Arial Bold" charset="0"/>
            </a:endParaRPr>
          </a:p>
        </p:txBody>
      </p:sp>
      <p:sp>
        <p:nvSpPr>
          <p:cNvPr id="1050" name="TextBox 1049"/>
          <p:cNvSpPr txBox="1"/>
          <p:nvPr/>
        </p:nvSpPr>
        <p:spPr>
          <a:xfrm>
            <a:off x="6557161" y="483017"/>
            <a:ext cx="11263496"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Worldwide Dots Map</a:t>
            </a:r>
            <a:endParaRPr lang="id-ID" sz="8800" b="1" dirty="0" smtClean="0">
              <a:solidFill>
                <a:schemeClr val="tx2"/>
              </a:solidFill>
              <a:latin typeface="Arial Bold" charset="0"/>
              <a:ea typeface="Arial Bold" charset="0"/>
              <a:cs typeface="Arial Bold" charset="0"/>
            </a:endParaRPr>
          </a:p>
        </p:txBody>
      </p:sp>
      <p:sp>
        <p:nvSpPr>
          <p:cNvPr id="1052" name="Rectangle 1051"/>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053"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58190962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2710060" y="5198731"/>
            <a:ext cx="10355720" cy="2185214"/>
          </a:xfrm>
          <a:prstGeom prst="rect">
            <a:avLst/>
          </a:prstGeom>
          <a:noFill/>
        </p:spPr>
        <p:txBody>
          <a:bodyPr wrap="none" rtlCol="0">
            <a:spAutoFit/>
          </a:bodyPr>
          <a:lstStyle/>
          <a:p>
            <a:r>
              <a:rPr lang="en-US" sz="13600" b="1" dirty="0" smtClean="0">
                <a:solidFill>
                  <a:schemeClr val="tx2"/>
                </a:solidFill>
                <a:latin typeface="Arial Black" charset="0"/>
                <a:ea typeface="Arial Black" charset="0"/>
                <a:cs typeface="Arial Black" charset="0"/>
              </a:rPr>
              <a:t>GRAPHICS</a:t>
            </a:r>
            <a:endParaRPr lang="en-US" sz="13600" b="1" dirty="0">
              <a:solidFill>
                <a:schemeClr val="tx2"/>
              </a:solidFill>
              <a:latin typeface="Arial Black" charset="0"/>
              <a:ea typeface="Arial Black" charset="0"/>
              <a:cs typeface="Arial Black" charset="0"/>
            </a:endParaRPr>
          </a:p>
        </p:txBody>
      </p:sp>
      <p:sp>
        <p:nvSpPr>
          <p:cNvPr id="15" name="TextBox 14"/>
          <p:cNvSpPr txBox="1"/>
          <p:nvPr/>
        </p:nvSpPr>
        <p:spPr>
          <a:xfrm>
            <a:off x="12732362" y="3143875"/>
            <a:ext cx="4931158" cy="2185214"/>
          </a:xfrm>
          <a:prstGeom prst="rect">
            <a:avLst/>
          </a:prstGeom>
          <a:noFill/>
        </p:spPr>
        <p:txBody>
          <a:bodyPr wrap="none" rtlCol="0">
            <a:spAutoFit/>
          </a:bodyPr>
          <a:lstStyle/>
          <a:p>
            <a:r>
              <a:rPr lang="en-US" sz="13600" b="1" dirty="0" smtClean="0">
                <a:solidFill>
                  <a:schemeClr val="tx2"/>
                </a:solidFill>
                <a:latin typeface="Arial Black" charset="0"/>
                <a:ea typeface="Arial Black" charset="0"/>
                <a:cs typeface="Arial Black" charset="0"/>
              </a:rPr>
              <a:t>INFO</a:t>
            </a:r>
            <a:endParaRPr lang="en-US" sz="13600" b="1" dirty="0">
              <a:solidFill>
                <a:schemeClr val="tx2"/>
              </a:solidFill>
              <a:latin typeface="Arial Black" charset="0"/>
              <a:ea typeface="Arial Black" charset="0"/>
              <a:cs typeface="Arial Black" charset="0"/>
            </a:endParaRPr>
          </a:p>
        </p:txBody>
      </p:sp>
      <p:grpSp>
        <p:nvGrpSpPr>
          <p:cNvPr id="16" name="Group 15"/>
          <p:cNvGrpSpPr/>
          <p:nvPr/>
        </p:nvGrpSpPr>
        <p:grpSpPr>
          <a:xfrm>
            <a:off x="12857897" y="7985254"/>
            <a:ext cx="5016271" cy="227062"/>
            <a:chOff x="6927228" y="7552706"/>
            <a:chExt cx="5016271" cy="227062"/>
          </a:xfrm>
        </p:grpSpPr>
        <p:sp>
          <p:nvSpPr>
            <p:cNvPr id="17" name="Oval 16"/>
            <p:cNvSpPr>
              <a:spLocks noChangeAspect="1"/>
            </p:cNvSpPr>
            <p:nvPr/>
          </p:nvSpPr>
          <p:spPr>
            <a:xfrm rot="18861538">
              <a:off x="6927228"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5" name="Oval 24"/>
            <p:cNvSpPr>
              <a:spLocks noChangeAspect="1"/>
            </p:cNvSpPr>
            <p:nvPr/>
          </p:nvSpPr>
          <p:spPr>
            <a:xfrm rot="18861538">
              <a:off x="7142741"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6" name="Oval 25"/>
            <p:cNvSpPr>
              <a:spLocks noChangeAspect="1"/>
            </p:cNvSpPr>
            <p:nvPr/>
          </p:nvSpPr>
          <p:spPr>
            <a:xfrm rot="18861538">
              <a:off x="7358254"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7" name="Oval 26"/>
            <p:cNvSpPr>
              <a:spLocks noChangeAspect="1"/>
            </p:cNvSpPr>
            <p:nvPr/>
          </p:nvSpPr>
          <p:spPr>
            <a:xfrm rot="18861538">
              <a:off x="7573766"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8" name="Oval 27"/>
            <p:cNvSpPr>
              <a:spLocks noChangeAspect="1"/>
            </p:cNvSpPr>
            <p:nvPr/>
          </p:nvSpPr>
          <p:spPr>
            <a:xfrm rot="18861538">
              <a:off x="7789279"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9" name="Oval 28"/>
            <p:cNvSpPr>
              <a:spLocks noChangeAspect="1"/>
            </p:cNvSpPr>
            <p:nvPr/>
          </p:nvSpPr>
          <p:spPr>
            <a:xfrm rot="18861538">
              <a:off x="8004792"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0" name="Oval 29"/>
            <p:cNvSpPr>
              <a:spLocks noChangeAspect="1"/>
            </p:cNvSpPr>
            <p:nvPr/>
          </p:nvSpPr>
          <p:spPr>
            <a:xfrm rot="18861538">
              <a:off x="8220304"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1" name="Oval 30"/>
            <p:cNvSpPr>
              <a:spLocks noChangeAspect="1"/>
            </p:cNvSpPr>
            <p:nvPr/>
          </p:nvSpPr>
          <p:spPr>
            <a:xfrm rot="18861538">
              <a:off x="8435817"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2" name="Oval 31"/>
            <p:cNvSpPr>
              <a:spLocks noChangeAspect="1"/>
            </p:cNvSpPr>
            <p:nvPr/>
          </p:nvSpPr>
          <p:spPr>
            <a:xfrm rot="18861538">
              <a:off x="8651330"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3" name="Oval 32"/>
            <p:cNvSpPr>
              <a:spLocks noChangeAspect="1"/>
            </p:cNvSpPr>
            <p:nvPr/>
          </p:nvSpPr>
          <p:spPr>
            <a:xfrm rot="18861538">
              <a:off x="8866842"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4" name="Oval 33"/>
            <p:cNvSpPr>
              <a:spLocks noChangeAspect="1"/>
            </p:cNvSpPr>
            <p:nvPr/>
          </p:nvSpPr>
          <p:spPr>
            <a:xfrm rot="18861538">
              <a:off x="9082355"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5" name="Oval 34"/>
            <p:cNvSpPr>
              <a:spLocks noChangeAspect="1"/>
            </p:cNvSpPr>
            <p:nvPr/>
          </p:nvSpPr>
          <p:spPr>
            <a:xfrm rot="18861538">
              <a:off x="9297868"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6" name="Oval 35"/>
            <p:cNvSpPr>
              <a:spLocks noChangeAspect="1"/>
            </p:cNvSpPr>
            <p:nvPr/>
          </p:nvSpPr>
          <p:spPr>
            <a:xfrm rot="18861538">
              <a:off x="6927228"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7" name="Oval 36"/>
            <p:cNvSpPr>
              <a:spLocks noChangeAspect="1"/>
            </p:cNvSpPr>
            <p:nvPr/>
          </p:nvSpPr>
          <p:spPr>
            <a:xfrm rot="18861538">
              <a:off x="7142741"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8" name="Oval 37"/>
            <p:cNvSpPr>
              <a:spLocks noChangeAspect="1"/>
            </p:cNvSpPr>
            <p:nvPr/>
          </p:nvSpPr>
          <p:spPr>
            <a:xfrm rot="18861538">
              <a:off x="7358254"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9" name="Oval 38"/>
            <p:cNvSpPr>
              <a:spLocks noChangeAspect="1"/>
            </p:cNvSpPr>
            <p:nvPr/>
          </p:nvSpPr>
          <p:spPr>
            <a:xfrm rot="18861538">
              <a:off x="7573766"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0" name="Oval 39"/>
            <p:cNvSpPr>
              <a:spLocks noChangeAspect="1"/>
            </p:cNvSpPr>
            <p:nvPr/>
          </p:nvSpPr>
          <p:spPr>
            <a:xfrm rot="18861538">
              <a:off x="7789279"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1" name="Oval 40"/>
            <p:cNvSpPr>
              <a:spLocks noChangeAspect="1"/>
            </p:cNvSpPr>
            <p:nvPr/>
          </p:nvSpPr>
          <p:spPr>
            <a:xfrm rot="18861538">
              <a:off x="8004792"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2" name="Oval 41"/>
            <p:cNvSpPr>
              <a:spLocks noChangeAspect="1"/>
            </p:cNvSpPr>
            <p:nvPr/>
          </p:nvSpPr>
          <p:spPr>
            <a:xfrm rot="18861538">
              <a:off x="8220304"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3" name="Oval 42"/>
            <p:cNvSpPr>
              <a:spLocks noChangeAspect="1"/>
            </p:cNvSpPr>
            <p:nvPr/>
          </p:nvSpPr>
          <p:spPr>
            <a:xfrm rot="18861538">
              <a:off x="8435817"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4" name="Oval 43"/>
            <p:cNvSpPr>
              <a:spLocks noChangeAspect="1"/>
            </p:cNvSpPr>
            <p:nvPr/>
          </p:nvSpPr>
          <p:spPr>
            <a:xfrm rot="18861538">
              <a:off x="8651330"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5" name="Oval 44"/>
            <p:cNvSpPr>
              <a:spLocks noChangeAspect="1"/>
            </p:cNvSpPr>
            <p:nvPr/>
          </p:nvSpPr>
          <p:spPr>
            <a:xfrm rot="18861538">
              <a:off x="8866842"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6" name="Oval 45"/>
            <p:cNvSpPr>
              <a:spLocks noChangeAspect="1"/>
            </p:cNvSpPr>
            <p:nvPr/>
          </p:nvSpPr>
          <p:spPr>
            <a:xfrm rot="18861538">
              <a:off x="9082355"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7" name="Oval 46"/>
            <p:cNvSpPr>
              <a:spLocks noChangeAspect="1"/>
            </p:cNvSpPr>
            <p:nvPr/>
          </p:nvSpPr>
          <p:spPr>
            <a:xfrm rot="18861538">
              <a:off x="9297868"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8" name="Oval 47"/>
            <p:cNvSpPr>
              <a:spLocks noChangeAspect="1"/>
            </p:cNvSpPr>
            <p:nvPr/>
          </p:nvSpPr>
          <p:spPr>
            <a:xfrm rot="18861538">
              <a:off x="9508851"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9" name="Oval 48"/>
            <p:cNvSpPr>
              <a:spLocks noChangeAspect="1"/>
            </p:cNvSpPr>
            <p:nvPr/>
          </p:nvSpPr>
          <p:spPr>
            <a:xfrm rot="18861538">
              <a:off x="9724364"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0" name="Oval 49"/>
            <p:cNvSpPr>
              <a:spLocks noChangeAspect="1"/>
            </p:cNvSpPr>
            <p:nvPr/>
          </p:nvSpPr>
          <p:spPr>
            <a:xfrm rot="18861538">
              <a:off x="9939877"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1" name="Oval 50"/>
            <p:cNvSpPr>
              <a:spLocks noChangeAspect="1"/>
            </p:cNvSpPr>
            <p:nvPr/>
          </p:nvSpPr>
          <p:spPr>
            <a:xfrm rot="18861538">
              <a:off x="10155389"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2" name="Oval 51"/>
            <p:cNvSpPr>
              <a:spLocks noChangeAspect="1"/>
            </p:cNvSpPr>
            <p:nvPr/>
          </p:nvSpPr>
          <p:spPr>
            <a:xfrm rot="18861538">
              <a:off x="10370902"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3" name="Oval 52"/>
            <p:cNvSpPr>
              <a:spLocks noChangeAspect="1"/>
            </p:cNvSpPr>
            <p:nvPr/>
          </p:nvSpPr>
          <p:spPr>
            <a:xfrm rot="18861538">
              <a:off x="10586415"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4" name="Oval 53"/>
            <p:cNvSpPr>
              <a:spLocks noChangeAspect="1"/>
            </p:cNvSpPr>
            <p:nvPr/>
          </p:nvSpPr>
          <p:spPr>
            <a:xfrm rot="18861538">
              <a:off x="10801927"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5" name="Oval 54"/>
            <p:cNvSpPr>
              <a:spLocks noChangeAspect="1"/>
            </p:cNvSpPr>
            <p:nvPr/>
          </p:nvSpPr>
          <p:spPr>
            <a:xfrm rot="18861538">
              <a:off x="11017440"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6" name="Oval 55"/>
            <p:cNvSpPr>
              <a:spLocks noChangeAspect="1"/>
            </p:cNvSpPr>
            <p:nvPr/>
          </p:nvSpPr>
          <p:spPr>
            <a:xfrm rot="18861538">
              <a:off x="11232953"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7" name="Oval 56"/>
            <p:cNvSpPr>
              <a:spLocks noChangeAspect="1"/>
            </p:cNvSpPr>
            <p:nvPr/>
          </p:nvSpPr>
          <p:spPr>
            <a:xfrm rot="18861538">
              <a:off x="11448465"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8" name="Oval 57"/>
            <p:cNvSpPr>
              <a:spLocks noChangeAspect="1"/>
            </p:cNvSpPr>
            <p:nvPr/>
          </p:nvSpPr>
          <p:spPr>
            <a:xfrm rot="18861538">
              <a:off x="11663978"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9" name="Oval 58"/>
            <p:cNvSpPr>
              <a:spLocks noChangeAspect="1"/>
            </p:cNvSpPr>
            <p:nvPr/>
          </p:nvSpPr>
          <p:spPr>
            <a:xfrm rot="18861538">
              <a:off x="11879491"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0" name="Oval 59"/>
            <p:cNvSpPr>
              <a:spLocks noChangeAspect="1"/>
            </p:cNvSpPr>
            <p:nvPr/>
          </p:nvSpPr>
          <p:spPr>
            <a:xfrm rot="18861538">
              <a:off x="9508851"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1" name="Oval 60"/>
            <p:cNvSpPr>
              <a:spLocks noChangeAspect="1"/>
            </p:cNvSpPr>
            <p:nvPr/>
          </p:nvSpPr>
          <p:spPr>
            <a:xfrm rot="18861538">
              <a:off x="9724364"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2" name="Oval 61"/>
            <p:cNvSpPr>
              <a:spLocks noChangeAspect="1"/>
            </p:cNvSpPr>
            <p:nvPr/>
          </p:nvSpPr>
          <p:spPr>
            <a:xfrm rot="18861538">
              <a:off x="9939877"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3" name="Oval 62"/>
            <p:cNvSpPr>
              <a:spLocks noChangeAspect="1"/>
            </p:cNvSpPr>
            <p:nvPr/>
          </p:nvSpPr>
          <p:spPr>
            <a:xfrm rot="18861538">
              <a:off x="10155389"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4" name="Oval 63"/>
            <p:cNvSpPr>
              <a:spLocks noChangeAspect="1"/>
            </p:cNvSpPr>
            <p:nvPr/>
          </p:nvSpPr>
          <p:spPr>
            <a:xfrm rot="18861538">
              <a:off x="10370902"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5" name="Oval 64"/>
            <p:cNvSpPr>
              <a:spLocks noChangeAspect="1"/>
            </p:cNvSpPr>
            <p:nvPr/>
          </p:nvSpPr>
          <p:spPr>
            <a:xfrm rot="18861538">
              <a:off x="10586415"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6" name="Oval 65"/>
            <p:cNvSpPr>
              <a:spLocks noChangeAspect="1"/>
            </p:cNvSpPr>
            <p:nvPr/>
          </p:nvSpPr>
          <p:spPr>
            <a:xfrm rot="18861538">
              <a:off x="10801927"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7" name="Oval 66"/>
            <p:cNvSpPr>
              <a:spLocks noChangeAspect="1"/>
            </p:cNvSpPr>
            <p:nvPr/>
          </p:nvSpPr>
          <p:spPr>
            <a:xfrm rot="18861538">
              <a:off x="11017440"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8" name="Oval 67"/>
            <p:cNvSpPr>
              <a:spLocks noChangeAspect="1"/>
            </p:cNvSpPr>
            <p:nvPr/>
          </p:nvSpPr>
          <p:spPr>
            <a:xfrm rot="18861538">
              <a:off x="11232953"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9" name="Oval 68"/>
            <p:cNvSpPr>
              <a:spLocks noChangeAspect="1"/>
            </p:cNvSpPr>
            <p:nvPr/>
          </p:nvSpPr>
          <p:spPr>
            <a:xfrm rot="18861538">
              <a:off x="11448465"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70" name="Oval 69"/>
            <p:cNvSpPr>
              <a:spLocks noChangeAspect="1"/>
            </p:cNvSpPr>
            <p:nvPr/>
          </p:nvSpPr>
          <p:spPr>
            <a:xfrm rot="18861538">
              <a:off x="11663978"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71" name="Oval 70"/>
            <p:cNvSpPr>
              <a:spLocks noChangeAspect="1"/>
            </p:cNvSpPr>
            <p:nvPr/>
          </p:nvSpPr>
          <p:spPr>
            <a:xfrm rot="18861538">
              <a:off x="11879491"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grpSp>
      <p:sp>
        <p:nvSpPr>
          <p:cNvPr id="72" name="Subtitle 2"/>
          <p:cNvSpPr txBox="1">
            <a:spLocks/>
          </p:cNvSpPr>
          <p:nvPr/>
        </p:nvSpPr>
        <p:spPr>
          <a:xfrm>
            <a:off x="12591258" y="8858231"/>
            <a:ext cx="1033759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a:t>
            </a:r>
            <a:r>
              <a:rPr lang="en-US" sz="2600" dirty="0" smtClean="0">
                <a:solidFill>
                  <a:schemeClr val="tx1"/>
                </a:solidFill>
                <a:latin typeface="Arial Regular" charset="0"/>
                <a:ea typeface="Arial Regular" charset="0"/>
                <a:cs typeface="Arial Regular" charset="0"/>
              </a:rPr>
              <a:t>work</a:t>
            </a:r>
            <a:endParaRPr lang="en-US" sz="2600" dirty="0">
              <a:solidFill>
                <a:schemeClr val="tx1"/>
              </a:solidFill>
              <a:latin typeface="Arial Regular" charset="0"/>
              <a:ea typeface="Arial Regular" charset="0"/>
              <a:cs typeface="Arial Regular" charset="0"/>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37252769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4807189" y="4816400"/>
            <a:ext cx="5525102" cy="6417578"/>
            <a:chOff x="14450350" y="5135085"/>
            <a:chExt cx="5525102" cy="6417578"/>
          </a:xfrm>
          <a:solidFill>
            <a:schemeClr val="accent5"/>
          </a:solidFill>
        </p:grpSpPr>
        <p:sp>
          <p:nvSpPr>
            <p:cNvPr id="233" name="Freeform 50"/>
            <p:cNvSpPr>
              <a:spLocks noChangeArrowheads="1"/>
            </p:cNvSpPr>
            <p:nvPr/>
          </p:nvSpPr>
          <p:spPr bwMode="auto">
            <a:xfrm>
              <a:off x="17246434" y="5135085"/>
              <a:ext cx="2729018" cy="4668737"/>
            </a:xfrm>
            <a:custGeom>
              <a:avLst/>
              <a:gdLst>
                <a:gd name="T0" fmla="*/ 0 w 2331"/>
                <a:gd name="T1" fmla="*/ 364 h 3991"/>
                <a:gd name="T2" fmla="*/ 0 w 2331"/>
                <a:gd name="T3" fmla="*/ 364 h 3991"/>
                <a:gd name="T4" fmla="*/ 0 w 2331"/>
                <a:gd name="T5" fmla="*/ 3334 h 3991"/>
                <a:gd name="T6" fmla="*/ 502 w 2331"/>
                <a:gd name="T7" fmla="*/ 3866 h 3991"/>
                <a:gd name="T8" fmla="*/ 1236 w 2331"/>
                <a:gd name="T9" fmla="*/ 3620 h 3991"/>
                <a:gd name="T10" fmla="*/ 1848 w 2331"/>
                <a:gd name="T11" fmla="*/ 3077 h 3991"/>
                <a:gd name="T12" fmla="*/ 2071 w 2331"/>
                <a:gd name="T13" fmla="*/ 2448 h 3991"/>
                <a:gd name="T14" fmla="*/ 2071 w 2331"/>
                <a:gd name="T15" fmla="*/ 1809 h 3991"/>
                <a:gd name="T16" fmla="*/ 1906 w 2331"/>
                <a:gd name="T17" fmla="*/ 1222 h 3991"/>
                <a:gd name="T18" fmla="*/ 1492 w 2331"/>
                <a:gd name="T19" fmla="*/ 640 h 3991"/>
                <a:gd name="T20" fmla="*/ 872 w 2331"/>
                <a:gd name="T21" fmla="*/ 295 h 3991"/>
                <a:gd name="T22" fmla="*/ 433 w 2331"/>
                <a:gd name="T23" fmla="*/ 11 h 3991"/>
                <a:gd name="T24" fmla="*/ 0 w 2331"/>
                <a:gd name="T25" fmla="*/ 364 h 3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31" h="3991">
                  <a:moveTo>
                    <a:pt x="0" y="364"/>
                  </a:moveTo>
                  <a:lnTo>
                    <a:pt x="0" y="364"/>
                  </a:lnTo>
                  <a:cubicBezTo>
                    <a:pt x="0" y="3334"/>
                    <a:pt x="0" y="3334"/>
                    <a:pt x="0" y="3334"/>
                  </a:cubicBezTo>
                  <a:cubicBezTo>
                    <a:pt x="0" y="3334"/>
                    <a:pt x="64" y="3852"/>
                    <a:pt x="502" y="3866"/>
                  </a:cubicBezTo>
                  <a:cubicBezTo>
                    <a:pt x="502" y="3866"/>
                    <a:pt x="996" y="3990"/>
                    <a:pt x="1236" y="3620"/>
                  </a:cubicBezTo>
                  <a:cubicBezTo>
                    <a:pt x="1236" y="3620"/>
                    <a:pt x="1710" y="3601"/>
                    <a:pt x="1848" y="3077"/>
                  </a:cubicBezTo>
                  <a:cubicBezTo>
                    <a:pt x="1848" y="3077"/>
                    <a:pt x="2121" y="2928"/>
                    <a:pt x="2071" y="2448"/>
                  </a:cubicBezTo>
                  <a:cubicBezTo>
                    <a:pt x="2071" y="2448"/>
                    <a:pt x="2330" y="2112"/>
                    <a:pt x="2071" y="1809"/>
                  </a:cubicBezTo>
                  <a:cubicBezTo>
                    <a:pt x="2071" y="1809"/>
                    <a:pt x="2225" y="1472"/>
                    <a:pt x="1906" y="1222"/>
                  </a:cubicBezTo>
                  <a:cubicBezTo>
                    <a:pt x="1906" y="1222"/>
                    <a:pt x="1925" y="778"/>
                    <a:pt x="1492" y="640"/>
                  </a:cubicBezTo>
                  <a:cubicBezTo>
                    <a:pt x="1492" y="640"/>
                    <a:pt x="1429" y="326"/>
                    <a:pt x="872" y="295"/>
                  </a:cubicBezTo>
                  <a:cubicBezTo>
                    <a:pt x="872" y="295"/>
                    <a:pt x="783" y="0"/>
                    <a:pt x="433" y="11"/>
                  </a:cubicBezTo>
                  <a:cubicBezTo>
                    <a:pt x="81" y="25"/>
                    <a:pt x="39" y="287"/>
                    <a:pt x="0" y="36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4" name="Freeform 53"/>
            <p:cNvSpPr>
              <a:spLocks noChangeArrowheads="1"/>
            </p:cNvSpPr>
            <p:nvPr/>
          </p:nvSpPr>
          <p:spPr bwMode="auto">
            <a:xfrm>
              <a:off x="14450350" y="5135085"/>
              <a:ext cx="2729018" cy="4668737"/>
            </a:xfrm>
            <a:custGeom>
              <a:avLst/>
              <a:gdLst>
                <a:gd name="T0" fmla="*/ 2330 w 2331"/>
                <a:gd name="T1" fmla="*/ 364 h 3991"/>
                <a:gd name="T2" fmla="*/ 2330 w 2331"/>
                <a:gd name="T3" fmla="*/ 364 h 3991"/>
                <a:gd name="T4" fmla="*/ 2330 w 2331"/>
                <a:gd name="T5" fmla="*/ 3334 h 3991"/>
                <a:gd name="T6" fmla="*/ 1828 w 2331"/>
                <a:gd name="T7" fmla="*/ 3866 h 3991"/>
                <a:gd name="T8" fmla="*/ 1094 w 2331"/>
                <a:gd name="T9" fmla="*/ 3620 h 3991"/>
                <a:gd name="T10" fmla="*/ 482 w 2331"/>
                <a:gd name="T11" fmla="*/ 3077 h 3991"/>
                <a:gd name="T12" fmla="*/ 259 w 2331"/>
                <a:gd name="T13" fmla="*/ 2448 h 3991"/>
                <a:gd name="T14" fmla="*/ 259 w 2331"/>
                <a:gd name="T15" fmla="*/ 1809 h 3991"/>
                <a:gd name="T16" fmla="*/ 424 w 2331"/>
                <a:gd name="T17" fmla="*/ 1222 h 3991"/>
                <a:gd name="T18" fmla="*/ 838 w 2331"/>
                <a:gd name="T19" fmla="*/ 640 h 3991"/>
                <a:gd name="T20" fmla="*/ 1458 w 2331"/>
                <a:gd name="T21" fmla="*/ 295 h 3991"/>
                <a:gd name="T22" fmla="*/ 1897 w 2331"/>
                <a:gd name="T23" fmla="*/ 11 h 3991"/>
                <a:gd name="T24" fmla="*/ 2330 w 2331"/>
                <a:gd name="T25" fmla="*/ 364 h 3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31" h="3991">
                  <a:moveTo>
                    <a:pt x="2330" y="364"/>
                  </a:moveTo>
                  <a:lnTo>
                    <a:pt x="2330" y="364"/>
                  </a:lnTo>
                  <a:cubicBezTo>
                    <a:pt x="2330" y="3334"/>
                    <a:pt x="2330" y="3334"/>
                    <a:pt x="2330" y="3334"/>
                  </a:cubicBezTo>
                  <a:cubicBezTo>
                    <a:pt x="2330" y="3334"/>
                    <a:pt x="2266" y="3852"/>
                    <a:pt x="1828" y="3866"/>
                  </a:cubicBezTo>
                  <a:cubicBezTo>
                    <a:pt x="1828" y="3866"/>
                    <a:pt x="1334" y="3990"/>
                    <a:pt x="1094" y="3620"/>
                  </a:cubicBezTo>
                  <a:cubicBezTo>
                    <a:pt x="1094" y="3620"/>
                    <a:pt x="620" y="3601"/>
                    <a:pt x="482" y="3077"/>
                  </a:cubicBezTo>
                  <a:cubicBezTo>
                    <a:pt x="482" y="3077"/>
                    <a:pt x="209" y="2928"/>
                    <a:pt x="259" y="2448"/>
                  </a:cubicBezTo>
                  <a:cubicBezTo>
                    <a:pt x="259" y="2448"/>
                    <a:pt x="0" y="2112"/>
                    <a:pt x="259" y="1809"/>
                  </a:cubicBezTo>
                  <a:cubicBezTo>
                    <a:pt x="259" y="1809"/>
                    <a:pt x="105" y="1472"/>
                    <a:pt x="424" y="1222"/>
                  </a:cubicBezTo>
                  <a:cubicBezTo>
                    <a:pt x="424" y="1222"/>
                    <a:pt x="405" y="778"/>
                    <a:pt x="838" y="640"/>
                  </a:cubicBezTo>
                  <a:cubicBezTo>
                    <a:pt x="838" y="640"/>
                    <a:pt x="901" y="326"/>
                    <a:pt x="1458" y="295"/>
                  </a:cubicBezTo>
                  <a:cubicBezTo>
                    <a:pt x="1458" y="295"/>
                    <a:pt x="1547" y="0"/>
                    <a:pt x="1897" y="11"/>
                  </a:cubicBezTo>
                  <a:cubicBezTo>
                    <a:pt x="2247" y="25"/>
                    <a:pt x="2291" y="287"/>
                    <a:pt x="2330" y="36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5" name="Freeform 56"/>
            <p:cNvSpPr>
              <a:spLocks noChangeArrowheads="1"/>
            </p:cNvSpPr>
            <p:nvPr/>
          </p:nvSpPr>
          <p:spPr bwMode="auto">
            <a:xfrm>
              <a:off x="16183715" y="9845092"/>
              <a:ext cx="2058370" cy="299212"/>
            </a:xfrm>
            <a:custGeom>
              <a:avLst/>
              <a:gdLst>
                <a:gd name="T0" fmla="*/ 1646 w 1761"/>
                <a:gd name="T1" fmla="*/ 0 h 255"/>
                <a:gd name="T2" fmla="*/ 1646 w 1761"/>
                <a:gd name="T3" fmla="*/ 0 h 255"/>
                <a:gd name="T4" fmla="*/ 114 w 1761"/>
                <a:gd name="T5" fmla="*/ 0 h 255"/>
                <a:gd name="T6" fmla="*/ 0 w 1761"/>
                <a:gd name="T7" fmla="*/ 94 h 255"/>
                <a:gd name="T8" fmla="*/ 0 w 1761"/>
                <a:gd name="T9" fmla="*/ 158 h 255"/>
                <a:gd name="T10" fmla="*/ 114 w 1761"/>
                <a:gd name="T11" fmla="*/ 254 h 255"/>
                <a:gd name="T12" fmla="*/ 1646 w 1761"/>
                <a:gd name="T13" fmla="*/ 254 h 255"/>
                <a:gd name="T14" fmla="*/ 1760 w 1761"/>
                <a:gd name="T15" fmla="*/ 158 h 255"/>
                <a:gd name="T16" fmla="*/ 1760 w 1761"/>
                <a:gd name="T17" fmla="*/ 94 h 255"/>
                <a:gd name="T18" fmla="*/ 1646 w 1761"/>
                <a:gd name="T1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1" h="255">
                  <a:moveTo>
                    <a:pt x="1646" y="0"/>
                  </a:moveTo>
                  <a:lnTo>
                    <a:pt x="1646" y="0"/>
                  </a:lnTo>
                  <a:cubicBezTo>
                    <a:pt x="114" y="0"/>
                    <a:pt x="114" y="0"/>
                    <a:pt x="114" y="0"/>
                  </a:cubicBezTo>
                  <a:cubicBezTo>
                    <a:pt x="50" y="0"/>
                    <a:pt x="0" y="42"/>
                    <a:pt x="0" y="94"/>
                  </a:cubicBezTo>
                  <a:cubicBezTo>
                    <a:pt x="0" y="158"/>
                    <a:pt x="0" y="158"/>
                    <a:pt x="0" y="158"/>
                  </a:cubicBezTo>
                  <a:cubicBezTo>
                    <a:pt x="0" y="210"/>
                    <a:pt x="50" y="254"/>
                    <a:pt x="114" y="254"/>
                  </a:cubicBezTo>
                  <a:cubicBezTo>
                    <a:pt x="1646" y="254"/>
                    <a:pt x="1646" y="254"/>
                    <a:pt x="1646" y="254"/>
                  </a:cubicBezTo>
                  <a:cubicBezTo>
                    <a:pt x="1710" y="254"/>
                    <a:pt x="1760" y="210"/>
                    <a:pt x="1760" y="158"/>
                  </a:cubicBezTo>
                  <a:cubicBezTo>
                    <a:pt x="1760" y="94"/>
                    <a:pt x="1760" y="94"/>
                    <a:pt x="1760" y="94"/>
                  </a:cubicBezTo>
                  <a:cubicBezTo>
                    <a:pt x="1760" y="42"/>
                    <a:pt x="1710" y="0"/>
                    <a:pt x="164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6" name="Freeform 57"/>
            <p:cNvSpPr>
              <a:spLocks noChangeArrowheads="1"/>
            </p:cNvSpPr>
            <p:nvPr/>
          </p:nvSpPr>
          <p:spPr bwMode="auto">
            <a:xfrm>
              <a:off x="16183715" y="10293912"/>
              <a:ext cx="2058370" cy="299212"/>
            </a:xfrm>
            <a:custGeom>
              <a:avLst/>
              <a:gdLst>
                <a:gd name="T0" fmla="*/ 1646 w 1761"/>
                <a:gd name="T1" fmla="*/ 0 h 255"/>
                <a:gd name="T2" fmla="*/ 1646 w 1761"/>
                <a:gd name="T3" fmla="*/ 0 h 255"/>
                <a:gd name="T4" fmla="*/ 114 w 1761"/>
                <a:gd name="T5" fmla="*/ 0 h 255"/>
                <a:gd name="T6" fmla="*/ 0 w 1761"/>
                <a:gd name="T7" fmla="*/ 94 h 255"/>
                <a:gd name="T8" fmla="*/ 0 w 1761"/>
                <a:gd name="T9" fmla="*/ 157 h 255"/>
                <a:gd name="T10" fmla="*/ 114 w 1761"/>
                <a:gd name="T11" fmla="*/ 254 h 255"/>
                <a:gd name="T12" fmla="*/ 1646 w 1761"/>
                <a:gd name="T13" fmla="*/ 254 h 255"/>
                <a:gd name="T14" fmla="*/ 1760 w 1761"/>
                <a:gd name="T15" fmla="*/ 157 h 255"/>
                <a:gd name="T16" fmla="*/ 1760 w 1761"/>
                <a:gd name="T17" fmla="*/ 94 h 255"/>
                <a:gd name="T18" fmla="*/ 1646 w 1761"/>
                <a:gd name="T1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1" h="255">
                  <a:moveTo>
                    <a:pt x="1646" y="0"/>
                  </a:moveTo>
                  <a:lnTo>
                    <a:pt x="1646" y="0"/>
                  </a:lnTo>
                  <a:cubicBezTo>
                    <a:pt x="114" y="0"/>
                    <a:pt x="114" y="0"/>
                    <a:pt x="114" y="0"/>
                  </a:cubicBezTo>
                  <a:cubicBezTo>
                    <a:pt x="50" y="0"/>
                    <a:pt x="0" y="41"/>
                    <a:pt x="0" y="94"/>
                  </a:cubicBezTo>
                  <a:cubicBezTo>
                    <a:pt x="0" y="157"/>
                    <a:pt x="0" y="157"/>
                    <a:pt x="0" y="157"/>
                  </a:cubicBezTo>
                  <a:cubicBezTo>
                    <a:pt x="0" y="209"/>
                    <a:pt x="50" y="254"/>
                    <a:pt x="114" y="254"/>
                  </a:cubicBezTo>
                  <a:cubicBezTo>
                    <a:pt x="1646" y="254"/>
                    <a:pt x="1646" y="254"/>
                    <a:pt x="1646" y="254"/>
                  </a:cubicBezTo>
                  <a:cubicBezTo>
                    <a:pt x="1710" y="254"/>
                    <a:pt x="1760" y="209"/>
                    <a:pt x="1760" y="157"/>
                  </a:cubicBezTo>
                  <a:cubicBezTo>
                    <a:pt x="1760" y="94"/>
                    <a:pt x="1760" y="94"/>
                    <a:pt x="1760" y="94"/>
                  </a:cubicBezTo>
                  <a:cubicBezTo>
                    <a:pt x="1760" y="41"/>
                    <a:pt x="1710" y="0"/>
                    <a:pt x="164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7" name="Freeform 58"/>
            <p:cNvSpPr>
              <a:spLocks noChangeArrowheads="1"/>
            </p:cNvSpPr>
            <p:nvPr/>
          </p:nvSpPr>
          <p:spPr bwMode="auto">
            <a:xfrm>
              <a:off x="16183715" y="10737570"/>
              <a:ext cx="2058370" cy="294051"/>
            </a:xfrm>
            <a:custGeom>
              <a:avLst/>
              <a:gdLst>
                <a:gd name="T0" fmla="*/ 1646 w 1761"/>
                <a:gd name="T1" fmla="*/ 0 h 252"/>
                <a:gd name="T2" fmla="*/ 1646 w 1761"/>
                <a:gd name="T3" fmla="*/ 0 h 252"/>
                <a:gd name="T4" fmla="*/ 114 w 1761"/>
                <a:gd name="T5" fmla="*/ 0 h 252"/>
                <a:gd name="T6" fmla="*/ 0 w 1761"/>
                <a:gd name="T7" fmla="*/ 94 h 252"/>
                <a:gd name="T8" fmla="*/ 0 w 1761"/>
                <a:gd name="T9" fmla="*/ 158 h 252"/>
                <a:gd name="T10" fmla="*/ 114 w 1761"/>
                <a:gd name="T11" fmla="*/ 251 h 252"/>
                <a:gd name="T12" fmla="*/ 1646 w 1761"/>
                <a:gd name="T13" fmla="*/ 251 h 252"/>
                <a:gd name="T14" fmla="*/ 1760 w 1761"/>
                <a:gd name="T15" fmla="*/ 158 h 252"/>
                <a:gd name="T16" fmla="*/ 1760 w 1761"/>
                <a:gd name="T17" fmla="*/ 94 h 252"/>
                <a:gd name="T18" fmla="*/ 1646 w 1761"/>
                <a:gd name="T1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1" h="252">
                  <a:moveTo>
                    <a:pt x="1646" y="0"/>
                  </a:moveTo>
                  <a:lnTo>
                    <a:pt x="1646" y="0"/>
                  </a:lnTo>
                  <a:cubicBezTo>
                    <a:pt x="114" y="0"/>
                    <a:pt x="114" y="0"/>
                    <a:pt x="114" y="0"/>
                  </a:cubicBezTo>
                  <a:cubicBezTo>
                    <a:pt x="50" y="0"/>
                    <a:pt x="0" y="42"/>
                    <a:pt x="0" y="94"/>
                  </a:cubicBezTo>
                  <a:cubicBezTo>
                    <a:pt x="0" y="158"/>
                    <a:pt x="0" y="158"/>
                    <a:pt x="0" y="158"/>
                  </a:cubicBezTo>
                  <a:cubicBezTo>
                    <a:pt x="0" y="210"/>
                    <a:pt x="50" y="251"/>
                    <a:pt x="114" y="251"/>
                  </a:cubicBezTo>
                  <a:cubicBezTo>
                    <a:pt x="1646" y="251"/>
                    <a:pt x="1646" y="251"/>
                    <a:pt x="1646" y="251"/>
                  </a:cubicBezTo>
                  <a:cubicBezTo>
                    <a:pt x="1710" y="251"/>
                    <a:pt x="1760" y="210"/>
                    <a:pt x="1760" y="158"/>
                  </a:cubicBezTo>
                  <a:cubicBezTo>
                    <a:pt x="1760" y="94"/>
                    <a:pt x="1760" y="94"/>
                    <a:pt x="1760" y="94"/>
                  </a:cubicBezTo>
                  <a:cubicBezTo>
                    <a:pt x="1760" y="42"/>
                    <a:pt x="1710" y="0"/>
                    <a:pt x="164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8" name="Freeform 59"/>
            <p:cNvSpPr>
              <a:spLocks noChangeArrowheads="1"/>
            </p:cNvSpPr>
            <p:nvPr/>
          </p:nvSpPr>
          <p:spPr bwMode="auto">
            <a:xfrm>
              <a:off x="16539672" y="11181227"/>
              <a:ext cx="1341296" cy="371436"/>
            </a:xfrm>
            <a:custGeom>
              <a:avLst/>
              <a:gdLst>
                <a:gd name="T0" fmla="*/ 0 w 1147"/>
                <a:gd name="T1" fmla="*/ 0 h 318"/>
                <a:gd name="T2" fmla="*/ 0 w 1147"/>
                <a:gd name="T3" fmla="*/ 0 h 318"/>
                <a:gd name="T4" fmla="*/ 1146 w 1147"/>
                <a:gd name="T5" fmla="*/ 0 h 318"/>
                <a:gd name="T6" fmla="*/ 573 w 1147"/>
                <a:gd name="T7" fmla="*/ 317 h 318"/>
                <a:gd name="T8" fmla="*/ 0 w 1147"/>
                <a:gd name="T9" fmla="*/ 0 h 318"/>
              </a:gdLst>
              <a:ahLst/>
              <a:cxnLst>
                <a:cxn ang="0">
                  <a:pos x="T0" y="T1"/>
                </a:cxn>
                <a:cxn ang="0">
                  <a:pos x="T2" y="T3"/>
                </a:cxn>
                <a:cxn ang="0">
                  <a:pos x="T4" y="T5"/>
                </a:cxn>
                <a:cxn ang="0">
                  <a:pos x="T6" y="T7"/>
                </a:cxn>
                <a:cxn ang="0">
                  <a:pos x="T8" y="T9"/>
                </a:cxn>
              </a:cxnLst>
              <a:rect l="0" t="0" r="r" b="b"/>
              <a:pathLst>
                <a:path w="1147" h="318">
                  <a:moveTo>
                    <a:pt x="0" y="0"/>
                  </a:moveTo>
                  <a:lnTo>
                    <a:pt x="0" y="0"/>
                  </a:lnTo>
                  <a:cubicBezTo>
                    <a:pt x="1146" y="0"/>
                    <a:pt x="1146" y="0"/>
                    <a:pt x="1146" y="0"/>
                  </a:cubicBezTo>
                  <a:cubicBezTo>
                    <a:pt x="1146" y="191"/>
                    <a:pt x="841" y="317"/>
                    <a:pt x="573" y="317"/>
                  </a:cubicBezTo>
                  <a:cubicBezTo>
                    <a:pt x="305" y="317"/>
                    <a:pt x="0" y="191"/>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sp>
        <p:nvSpPr>
          <p:cNvPr id="239" name="Freeform 60"/>
          <p:cNvSpPr>
            <a:spLocks noChangeArrowheads="1"/>
          </p:cNvSpPr>
          <p:nvPr/>
        </p:nvSpPr>
        <p:spPr bwMode="auto">
          <a:xfrm>
            <a:off x="17396920" y="3103668"/>
            <a:ext cx="340482" cy="1511535"/>
          </a:xfrm>
          <a:custGeom>
            <a:avLst/>
            <a:gdLst>
              <a:gd name="T0" fmla="*/ 292 w 293"/>
              <a:gd name="T1" fmla="*/ 1150 h 1294"/>
              <a:gd name="T2" fmla="*/ 292 w 293"/>
              <a:gd name="T3" fmla="*/ 1150 h 1294"/>
              <a:gd name="T4" fmla="*/ 146 w 293"/>
              <a:gd name="T5" fmla="*/ 1293 h 1294"/>
              <a:gd name="T6" fmla="*/ 0 w 293"/>
              <a:gd name="T7" fmla="*/ 1150 h 1294"/>
              <a:gd name="T8" fmla="*/ 0 w 293"/>
              <a:gd name="T9" fmla="*/ 146 h 1294"/>
              <a:gd name="T10" fmla="*/ 146 w 293"/>
              <a:gd name="T11" fmla="*/ 0 h 1294"/>
              <a:gd name="T12" fmla="*/ 292 w 293"/>
              <a:gd name="T13" fmla="*/ 146 h 1294"/>
              <a:gd name="T14" fmla="*/ 292 w 293"/>
              <a:gd name="T15" fmla="*/ 1150 h 12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1294">
                <a:moveTo>
                  <a:pt x="292" y="1150"/>
                </a:moveTo>
                <a:lnTo>
                  <a:pt x="292" y="1150"/>
                </a:lnTo>
                <a:cubicBezTo>
                  <a:pt x="292" y="1230"/>
                  <a:pt x="226" y="1293"/>
                  <a:pt x="146" y="1293"/>
                </a:cubicBezTo>
                <a:cubicBezTo>
                  <a:pt x="66" y="1293"/>
                  <a:pt x="0" y="1230"/>
                  <a:pt x="0" y="1150"/>
                </a:cubicBezTo>
                <a:cubicBezTo>
                  <a:pt x="0" y="146"/>
                  <a:pt x="0" y="146"/>
                  <a:pt x="0" y="146"/>
                </a:cubicBezTo>
                <a:cubicBezTo>
                  <a:pt x="0" y="64"/>
                  <a:pt x="66" y="0"/>
                  <a:pt x="146" y="0"/>
                </a:cubicBezTo>
                <a:cubicBezTo>
                  <a:pt x="226" y="0"/>
                  <a:pt x="292" y="64"/>
                  <a:pt x="292" y="146"/>
                </a:cubicBezTo>
                <a:lnTo>
                  <a:pt x="292" y="1150"/>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0" name="Freeform 61"/>
          <p:cNvSpPr>
            <a:spLocks noChangeArrowheads="1"/>
          </p:cNvSpPr>
          <p:nvPr/>
        </p:nvSpPr>
        <p:spPr bwMode="auto">
          <a:xfrm>
            <a:off x="20383880" y="7173981"/>
            <a:ext cx="1516694" cy="340482"/>
          </a:xfrm>
          <a:custGeom>
            <a:avLst/>
            <a:gdLst>
              <a:gd name="T0" fmla="*/ 144 w 1295"/>
              <a:gd name="T1" fmla="*/ 290 h 291"/>
              <a:gd name="T2" fmla="*/ 144 w 1295"/>
              <a:gd name="T3" fmla="*/ 290 h 291"/>
              <a:gd name="T4" fmla="*/ 0 w 1295"/>
              <a:gd name="T5" fmla="*/ 147 h 291"/>
              <a:gd name="T6" fmla="*/ 144 w 1295"/>
              <a:gd name="T7" fmla="*/ 0 h 291"/>
              <a:gd name="T8" fmla="*/ 1147 w 1295"/>
              <a:gd name="T9" fmla="*/ 0 h 291"/>
              <a:gd name="T10" fmla="*/ 1294 w 1295"/>
              <a:gd name="T11" fmla="*/ 147 h 291"/>
              <a:gd name="T12" fmla="*/ 1147 w 1295"/>
              <a:gd name="T13" fmla="*/ 290 h 291"/>
              <a:gd name="T14" fmla="*/ 144 w 1295"/>
              <a:gd name="T15" fmla="*/ 290 h 2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5" h="291">
                <a:moveTo>
                  <a:pt x="144" y="290"/>
                </a:moveTo>
                <a:lnTo>
                  <a:pt x="144" y="290"/>
                </a:lnTo>
                <a:cubicBezTo>
                  <a:pt x="63" y="290"/>
                  <a:pt x="0" y="227"/>
                  <a:pt x="0" y="147"/>
                </a:cubicBezTo>
                <a:cubicBezTo>
                  <a:pt x="0" y="67"/>
                  <a:pt x="63" y="0"/>
                  <a:pt x="144" y="0"/>
                </a:cubicBezTo>
                <a:cubicBezTo>
                  <a:pt x="1147" y="0"/>
                  <a:pt x="1147" y="0"/>
                  <a:pt x="1147" y="0"/>
                </a:cubicBezTo>
                <a:cubicBezTo>
                  <a:pt x="1227" y="0"/>
                  <a:pt x="1294" y="67"/>
                  <a:pt x="1294" y="147"/>
                </a:cubicBezTo>
                <a:cubicBezTo>
                  <a:pt x="1294" y="227"/>
                  <a:pt x="1227" y="290"/>
                  <a:pt x="1147" y="290"/>
                </a:cubicBezTo>
                <a:lnTo>
                  <a:pt x="144" y="290"/>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1" name="Freeform 62"/>
          <p:cNvSpPr>
            <a:spLocks noChangeArrowheads="1"/>
          </p:cNvSpPr>
          <p:nvPr/>
        </p:nvSpPr>
        <p:spPr bwMode="auto">
          <a:xfrm>
            <a:off x="13223426" y="7173981"/>
            <a:ext cx="1511538" cy="340482"/>
          </a:xfrm>
          <a:custGeom>
            <a:avLst/>
            <a:gdLst>
              <a:gd name="T0" fmla="*/ 143 w 1294"/>
              <a:gd name="T1" fmla="*/ 290 h 291"/>
              <a:gd name="T2" fmla="*/ 143 w 1294"/>
              <a:gd name="T3" fmla="*/ 290 h 291"/>
              <a:gd name="T4" fmla="*/ 0 w 1294"/>
              <a:gd name="T5" fmla="*/ 147 h 291"/>
              <a:gd name="T6" fmla="*/ 143 w 1294"/>
              <a:gd name="T7" fmla="*/ 0 h 291"/>
              <a:gd name="T8" fmla="*/ 1150 w 1294"/>
              <a:gd name="T9" fmla="*/ 0 h 291"/>
              <a:gd name="T10" fmla="*/ 1293 w 1294"/>
              <a:gd name="T11" fmla="*/ 147 h 291"/>
              <a:gd name="T12" fmla="*/ 1150 w 1294"/>
              <a:gd name="T13" fmla="*/ 290 h 291"/>
              <a:gd name="T14" fmla="*/ 143 w 1294"/>
              <a:gd name="T15" fmla="*/ 290 h 2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4" h="291">
                <a:moveTo>
                  <a:pt x="143" y="290"/>
                </a:moveTo>
                <a:lnTo>
                  <a:pt x="143" y="290"/>
                </a:lnTo>
                <a:cubicBezTo>
                  <a:pt x="63" y="290"/>
                  <a:pt x="0" y="227"/>
                  <a:pt x="0" y="147"/>
                </a:cubicBezTo>
                <a:cubicBezTo>
                  <a:pt x="0" y="67"/>
                  <a:pt x="63" y="0"/>
                  <a:pt x="143" y="0"/>
                </a:cubicBezTo>
                <a:cubicBezTo>
                  <a:pt x="1150" y="0"/>
                  <a:pt x="1150" y="0"/>
                  <a:pt x="1150" y="0"/>
                </a:cubicBezTo>
                <a:cubicBezTo>
                  <a:pt x="1230" y="0"/>
                  <a:pt x="1293" y="67"/>
                  <a:pt x="1293" y="147"/>
                </a:cubicBezTo>
                <a:cubicBezTo>
                  <a:pt x="1293" y="227"/>
                  <a:pt x="1230" y="290"/>
                  <a:pt x="1150" y="290"/>
                </a:cubicBezTo>
                <a:lnTo>
                  <a:pt x="143" y="290"/>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2" name="Freeform 63"/>
          <p:cNvSpPr>
            <a:spLocks noChangeArrowheads="1"/>
          </p:cNvSpPr>
          <p:nvPr/>
        </p:nvSpPr>
        <p:spPr bwMode="auto">
          <a:xfrm>
            <a:off x="19346957" y="4016780"/>
            <a:ext cx="1207166" cy="1207166"/>
          </a:xfrm>
          <a:custGeom>
            <a:avLst/>
            <a:gdLst>
              <a:gd name="T0" fmla="*/ 262 w 1030"/>
              <a:gd name="T1" fmla="*/ 971 h 1030"/>
              <a:gd name="T2" fmla="*/ 262 w 1030"/>
              <a:gd name="T3" fmla="*/ 971 h 1030"/>
              <a:gd name="T4" fmla="*/ 58 w 1030"/>
              <a:gd name="T5" fmla="*/ 971 h 1030"/>
              <a:gd name="T6" fmla="*/ 58 w 1030"/>
              <a:gd name="T7" fmla="*/ 767 h 1030"/>
              <a:gd name="T8" fmla="*/ 767 w 1030"/>
              <a:gd name="T9" fmla="*/ 55 h 1030"/>
              <a:gd name="T10" fmla="*/ 974 w 1030"/>
              <a:gd name="T11" fmla="*/ 55 h 1030"/>
              <a:gd name="T12" fmla="*/ 974 w 1030"/>
              <a:gd name="T13" fmla="*/ 262 h 1030"/>
              <a:gd name="T14" fmla="*/ 262 w 1030"/>
              <a:gd name="T15" fmla="*/ 971 h 10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0" h="1030">
                <a:moveTo>
                  <a:pt x="262" y="971"/>
                </a:moveTo>
                <a:lnTo>
                  <a:pt x="262" y="971"/>
                </a:lnTo>
                <a:cubicBezTo>
                  <a:pt x="207" y="1029"/>
                  <a:pt x="113" y="1029"/>
                  <a:pt x="58" y="971"/>
                </a:cubicBezTo>
                <a:cubicBezTo>
                  <a:pt x="0" y="916"/>
                  <a:pt x="0" y="822"/>
                  <a:pt x="58" y="767"/>
                </a:cubicBezTo>
                <a:cubicBezTo>
                  <a:pt x="767" y="55"/>
                  <a:pt x="767" y="55"/>
                  <a:pt x="767" y="55"/>
                </a:cubicBezTo>
                <a:cubicBezTo>
                  <a:pt x="825" y="0"/>
                  <a:pt x="916" y="0"/>
                  <a:pt x="974" y="55"/>
                </a:cubicBezTo>
                <a:cubicBezTo>
                  <a:pt x="1029" y="113"/>
                  <a:pt x="1029" y="204"/>
                  <a:pt x="974" y="262"/>
                </a:cubicBezTo>
                <a:lnTo>
                  <a:pt x="262" y="971"/>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3" name="Freeform 64"/>
          <p:cNvSpPr>
            <a:spLocks noChangeArrowheads="1"/>
          </p:cNvSpPr>
          <p:nvPr/>
        </p:nvSpPr>
        <p:spPr bwMode="auto">
          <a:xfrm>
            <a:off x="14585359" y="4016780"/>
            <a:ext cx="1207166" cy="1207166"/>
          </a:xfrm>
          <a:custGeom>
            <a:avLst/>
            <a:gdLst>
              <a:gd name="T0" fmla="*/ 770 w 1033"/>
              <a:gd name="T1" fmla="*/ 971 h 1030"/>
              <a:gd name="T2" fmla="*/ 770 w 1033"/>
              <a:gd name="T3" fmla="*/ 971 h 1030"/>
              <a:gd name="T4" fmla="*/ 974 w 1033"/>
              <a:gd name="T5" fmla="*/ 971 h 1030"/>
              <a:gd name="T6" fmla="*/ 974 w 1033"/>
              <a:gd name="T7" fmla="*/ 767 h 1030"/>
              <a:gd name="T8" fmla="*/ 265 w 1033"/>
              <a:gd name="T9" fmla="*/ 55 h 1030"/>
              <a:gd name="T10" fmla="*/ 58 w 1033"/>
              <a:gd name="T11" fmla="*/ 55 h 1030"/>
              <a:gd name="T12" fmla="*/ 58 w 1033"/>
              <a:gd name="T13" fmla="*/ 262 h 1030"/>
              <a:gd name="T14" fmla="*/ 770 w 1033"/>
              <a:gd name="T15" fmla="*/ 971 h 10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3" h="1030">
                <a:moveTo>
                  <a:pt x="770" y="971"/>
                </a:moveTo>
                <a:lnTo>
                  <a:pt x="770" y="971"/>
                </a:lnTo>
                <a:cubicBezTo>
                  <a:pt x="825" y="1029"/>
                  <a:pt x="916" y="1029"/>
                  <a:pt x="974" y="971"/>
                </a:cubicBezTo>
                <a:cubicBezTo>
                  <a:pt x="1032" y="916"/>
                  <a:pt x="1032" y="822"/>
                  <a:pt x="974" y="767"/>
                </a:cubicBezTo>
                <a:cubicBezTo>
                  <a:pt x="265" y="55"/>
                  <a:pt x="265" y="55"/>
                  <a:pt x="265" y="55"/>
                </a:cubicBezTo>
                <a:cubicBezTo>
                  <a:pt x="207" y="0"/>
                  <a:pt x="116" y="0"/>
                  <a:pt x="58" y="55"/>
                </a:cubicBezTo>
                <a:cubicBezTo>
                  <a:pt x="0" y="113"/>
                  <a:pt x="0" y="204"/>
                  <a:pt x="58" y="262"/>
                </a:cubicBezTo>
                <a:lnTo>
                  <a:pt x="770" y="971"/>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nvGrpSpPr>
          <p:cNvPr id="228" name="Group 227"/>
          <p:cNvGrpSpPr/>
          <p:nvPr/>
        </p:nvGrpSpPr>
        <p:grpSpPr>
          <a:xfrm>
            <a:off x="14869093" y="4744175"/>
            <a:ext cx="5401290" cy="4519133"/>
            <a:chOff x="14512254" y="5062860"/>
            <a:chExt cx="5401290" cy="4519133"/>
          </a:xfrm>
        </p:grpSpPr>
        <p:sp>
          <p:nvSpPr>
            <p:cNvPr id="229" name="Freeform 51"/>
            <p:cNvSpPr>
              <a:spLocks noChangeArrowheads="1"/>
            </p:cNvSpPr>
            <p:nvPr/>
          </p:nvSpPr>
          <p:spPr bwMode="auto">
            <a:xfrm>
              <a:off x="17375403" y="5062860"/>
              <a:ext cx="1975832" cy="2321472"/>
            </a:xfrm>
            <a:custGeom>
              <a:avLst/>
              <a:gdLst>
                <a:gd name="T0" fmla="*/ 0 w 1688"/>
                <a:gd name="T1" fmla="*/ 419 h 1984"/>
                <a:gd name="T2" fmla="*/ 0 w 1688"/>
                <a:gd name="T3" fmla="*/ 419 h 1984"/>
                <a:gd name="T4" fmla="*/ 604 w 1688"/>
                <a:gd name="T5" fmla="*/ 265 h 1984"/>
                <a:gd name="T6" fmla="*/ 604 w 1688"/>
                <a:gd name="T7" fmla="*/ 803 h 1984"/>
                <a:gd name="T8" fmla="*/ 361 w 1688"/>
                <a:gd name="T9" fmla="*/ 902 h 1984"/>
                <a:gd name="T10" fmla="*/ 284 w 1688"/>
                <a:gd name="T11" fmla="*/ 775 h 1984"/>
                <a:gd name="T12" fmla="*/ 270 w 1688"/>
                <a:gd name="T13" fmla="*/ 830 h 1984"/>
                <a:gd name="T14" fmla="*/ 259 w 1688"/>
                <a:gd name="T15" fmla="*/ 1062 h 1984"/>
                <a:gd name="T16" fmla="*/ 314 w 1688"/>
                <a:gd name="T17" fmla="*/ 1106 h 1984"/>
                <a:gd name="T18" fmla="*/ 361 w 1688"/>
                <a:gd name="T19" fmla="*/ 1007 h 1984"/>
                <a:gd name="T20" fmla="*/ 678 w 1688"/>
                <a:gd name="T21" fmla="*/ 874 h 1984"/>
                <a:gd name="T22" fmla="*/ 821 w 1688"/>
                <a:gd name="T23" fmla="*/ 466 h 1984"/>
                <a:gd name="T24" fmla="*/ 1318 w 1688"/>
                <a:gd name="T25" fmla="*/ 781 h 1984"/>
                <a:gd name="T26" fmla="*/ 1673 w 1688"/>
                <a:gd name="T27" fmla="*/ 1269 h 1984"/>
                <a:gd name="T28" fmla="*/ 1254 w 1688"/>
                <a:gd name="T29" fmla="*/ 1820 h 1984"/>
                <a:gd name="T30" fmla="*/ 1009 w 1688"/>
                <a:gd name="T31" fmla="*/ 1820 h 1984"/>
                <a:gd name="T32" fmla="*/ 1042 w 1688"/>
                <a:gd name="T33" fmla="*/ 1558 h 1984"/>
                <a:gd name="T34" fmla="*/ 1142 w 1688"/>
                <a:gd name="T35" fmla="*/ 1445 h 1984"/>
                <a:gd name="T36" fmla="*/ 1067 w 1688"/>
                <a:gd name="T37" fmla="*/ 1426 h 1984"/>
                <a:gd name="T38" fmla="*/ 835 w 1688"/>
                <a:gd name="T39" fmla="*/ 1470 h 1984"/>
                <a:gd name="T40" fmla="*/ 835 w 1688"/>
                <a:gd name="T41" fmla="*/ 1533 h 1984"/>
                <a:gd name="T42" fmla="*/ 924 w 1688"/>
                <a:gd name="T43" fmla="*/ 1553 h 1984"/>
                <a:gd name="T44" fmla="*/ 604 w 1688"/>
                <a:gd name="T45" fmla="*/ 1983 h 1984"/>
                <a:gd name="T46" fmla="*/ 0 w 1688"/>
                <a:gd name="T47" fmla="*/ 1214 h 1984"/>
                <a:gd name="T48" fmla="*/ 0 w 1688"/>
                <a:gd name="T49" fmla="*/ 419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88" h="1984">
                  <a:moveTo>
                    <a:pt x="0" y="419"/>
                  </a:moveTo>
                  <a:lnTo>
                    <a:pt x="0" y="419"/>
                  </a:lnTo>
                  <a:cubicBezTo>
                    <a:pt x="0" y="419"/>
                    <a:pt x="207" y="0"/>
                    <a:pt x="604" y="265"/>
                  </a:cubicBezTo>
                  <a:cubicBezTo>
                    <a:pt x="604" y="265"/>
                    <a:pt x="868" y="549"/>
                    <a:pt x="604" y="803"/>
                  </a:cubicBezTo>
                  <a:cubicBezTo>
                    <a:pt x="604" y="803"/>
                    <a:pt x="557" y="869"/>
                    <a:pt x="361" y="902"/>
                  </a:cubicBezTo>
                  <a:cubicBezTo>
                    <a:pt x="361" y="902"/>
                    <a:pt x="372" y="737"/>
                    <a:pt x="284" y="775"/>
                  </a:cubicBezTo>
                  <a:cubicBezTo>
                    <a:pt x="284" y="775"/>
                    <a:pt x="251" y="786"/>
                    <a:pt x="270" y="830"/>
                  </a:cubicBezTo>
                  <a:cubicBezTo>
                    <a:pt x="270" y="830"/>
                    <a:pt x="334" y="924"/>
                    <a:pt x="259" y="1062"/>
                  </a:cubicBezTo>
                  <a:cubicBezTo>
                    <a:pt x="259" y="1062"/>
                    <a:pt x="240" y="1156"/>
                    <a:pt x="314" y="1106"/>
                  </a:cubicBezTo>
                  <a:cubicBezTo>
                    <a:pt x="314" y="1106"/>
                    <a:pt x="370" y="1026"/>
                    <a:pt x="361" y="1007"/>
                  </a:cubicBezTo>
                  <a:cubicBezTo>
                    <a:pt x="361" y="1007"/>
                    <a:pt x="540" y="993"/>
                    <a:pt x="678" y="874"/>
                  </a:cubicBezTo>
                  <a:cubicBezTo>
                    <a:pt x="678" y="874"/>
                    <a:pt x="841" y="767"/>
                    <a:pt x="821" y="466"/>
                  </a:cubicBezTo>
                  <a:cubicBezTo>
                    <a:pt x="821" y="466"/>
                    <a:pt x="1155" y="425"/>
                    <a:pt x="1318" y="781"/>
                  </a:cubicBezTo>
                  <a:cubicBezTo>
                    <a:pt x="1318" y="781"/>
                    <a:pt x="1687" y="850"/>
                    <a:pt x="1673" y="1269"/>
                  </a:cubicBezTo>
                  <a:cubicBezTo>
                    <a:pt x="1673" y="1269"/>
                    <a:pt x="1657" y="1732"/>
                    <a:pt x="1254" y="1820"/>
                  </a:cubicBezTo>
                  <a:cubicBezTo>
                    <a:pt x="1254" y="1820"/>
                    <a:pt x="1106" y="1840"/>
                    <a:pt x="1009" y="1820"/>
                  </a:cubicBezTo>
                  <a:cubicBezTo>
                    <a:pt x="1009" y="1820"/>
                    <a:pt x="1048" y="1627"/>
                    <a:pt x="1042" y="1558"/>
                  </a:cubicBezTo>
                  <a:cubicBezTo>
                    <a:pt x="1042" y="1558"/>
                    <a:pt x="1142" y="1470"/>
                    <a:pt x="1142" y="1445"/>
                  </a:cubicBezTo>
                  <a:cubicBezTo>
                    <a:pt x="1142" y="1445"/>
                    <a:pt x="1136" y="1387"/>
                    <a:pt x="1067" y="1426"/>
                  </a:cubicBezTo>
                  <a:cubicBezTo>
                    <a:pt x="1067" y="1426"/>
                    <a:pt x="1050" y="1525"/>
                    <a:pt x="835" y="1470"/>
                  </a:cubicBezTo>
                  <a:cubicBezTo>
                    <a:pt x="835" y="1470"/>
                    <a:pt x="739" y="1470"/>
                    <a:pt x="835" y="1533"/>
                  </a:cubicBezTo>
                  <a:cubicBezTo>
                    <a:pt x="835" y="1533"/>
                    <a:pt x="890" y="1553"/>
                    <a:pt x="924" y="1553"/>
                  </a:cubicBezTo>
                  <a:cubicBezTo>
                    <a:pt x="924" y="1553"/>
                    <a:pt x="1017" y="1972"/>
                    <a:pt x="604" y="1983"/>
                  </a:cubicBezTo>
                  <a:cubicBezTo>
                    <a:pt x="604" y="1983"/>
                    <a:pt x="146" y="1820"/>
                    <a:pt x="0" y="1214"/>
                  </a:cubicBezTo>
                  <a:lnTo>
                    <a:pt x="0" y="419"/>
                  </a:lnTo>
                </a:path>
              </a:pathLst>
            </a:custGeom>
            <a:solidFill>
              <a:schemeClr val="bg1"/>
            </a:solidFill>
            <a:ln>
              <a:noFill/>
            </a:ln>
            <a:effectLst/>
          </p:spPr>
          <p:txBody>
            <a:bodyPr wrap="none" anchor="ctr"/>
            <a:lstStyle/>
            <a:p>
              <a:endParaRPr lang="en-US" sz="7197" dirty="0">
                <a:latin typeface="Arial Regular" charset="0"/>
              </a:endParaRPr>
            </a:p>
          </p:txBody>
        </p:sp>
        <p:sp>
          <p:nvSpPr>
            <p:cNvPr id="230" name="Freeform 52"/>
            <p:cNvSpPr>
              <a:spLocks noChangeArrowheads="1"/>
            </p:cNvSpPr>
            <p:nvPr/>
          </p:nvSpPr>
          <p:spPr bwMode="auto">
            <a:xfrm>
              <a:off x="17375401" y="6718842"/>
              <a:ext cx="2538143" cy="2863151"/>
            </a:xfrm>
            <a:custGeom>
              <a:avLst/>
              <a:gdLst>
                <a:gd name="T0" fmla="*/ 1197 w 2171"/>
                <a:gd name="T1" fmla="*/ 1114 h 2449"/>
                <a:gd name="T2" fmla="*/ 1197 w 2171"/>
                <a:gd name="T3" fmla="*/ 1114 h 2449"/>
                <a:gd name="T4" fmla="*/ 1756 w 2171"/>
                <a:gd name="T5" fmla="*/ 1139 h 2449"/>
                <a:gd name="T6" fmla="*/ 1850 w 2171"/>
                <a:gd name="T7" fmla="*/ 488 h 2449"/>
                <a:gd name="T8" fmla="*/ 1776 w 2171"/>
                <a:gd name="T9" fmla="*/ 0 h 2449"/>
                <a:gd name="T10" fmla="*/ 954 w 2171"/>
                <a:gd name="T11" fmla="*/ 513 h 2449"/>
                <a:gd name="T12" fmla="*/ 786 w 2171"/>
                <a:gd name="T13" fmla="*/ 645 h 2449"/>
                <a:gd name="T14" fmla="*/ 984 w 2171"/>
                <a:gd name="T15" fmla="*/ 661 h 2449"/>
                <a:gd name="T16" fmla="*/ 954 w 2171"/>
                <a:gd name="T17" fmla="*/ 789 h 2449"/>
                <a:gd name="T18" fmla="*/ 0 w 2171"/>
                <a:gd name="T19" fmla="*/ 168 h 2449"/>
                <a:gd name="T20" fmla="*/ 0 w 2171"/>
                <a:gd name="T21" fmla="*/ 1980 h 2449"/>
                <a:gd name="T22" fmla="*/ 540 w 2171"/>
                <a:gd name="T23" fmla="*/ 2443 h 2449"/>
                <a:gd name="T24" fmla="*/ 1147 w 2171"/>
                <a:gd name="T25" fmla="*/ 1980 h 2449"/>
                <a:gd name="T26" fmla="*/ 973 w 2171"/>
                <a:gd name="T27" fmla="*/ 1453 h 2449"/>
                <a:gd name="T28" fmla="*/ 1078 w 2171"/>
                <a:gd name="T29" fmla="*/ 1384 h 2449"/>
                <a:gd name="T30" fmla="*/ 1211 w 2171"/>
                <a:gd name="T31" fmla="*/ 2142 h 2449"/>
                <a:gd name="T32" fmla="*/ 1673 w 2171"/>
                <a:gd name="T33" fmla="*/ 1665 h 2449"/>
                <a:gd name="T34" fmla="*/ 1889 w 2171"/>
                <a:gd name="T35" fmla="*/ 1197 h 2449"/>
                <a:gd name="T36" fmla="*/ 1417 w 2171"/>
                <a:gd name="T37" fmla="*/ 1304 h 2449"/>
                <a:gd name="T38" fmla="*/ 1175 w 2171"/>
                <a:gd name="T39" fmla="*/ 1197 h 2449"/>
                <a:gd name="T40" fmla="*/ 546 w 2171"/>
                <a:gd name="T41" fmla="*/ 1266 h 2449"/>
                <a:gd name="T42" fmla="*/ 408 w 2171"/>
                <a:gd name="T43" fmla="*/ 1304 h 2449"/>
                <a:gd name="T44" fmla="*/ 540 w 2171"/>
                <a:gd name="T45" fmla="*/ 1188 h 2449"/>
                <a:gd name="T46" fmla="*/ 535 w 2171"/>
                <a:gd name="T47" fmla="*/ 1040 h 2449"/>
                <a:gd name="T48" fmla="*/ 604 w 2171"/>
                <a:gd name="T49" fmla="*/ 1067 h 2449"/>
                <a:gd name="T50" fmla="*/ 609 w 2171"/>
                <a:gd name="T51" fmla="*/ 1183 h 2449"/>
                <a:gd name="T52" fmla="*/ 1142 w 2171"/>
                <a:gd name="T53" fmla="*/ 1067 h 2449"/>
                <a:gd name="T54" fmla="*/ 1197 w 2171"/>
                <a:gd name="T55" fmla="*/ 1114 h 2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1" h="2449">
                  <a:moveTo>
                    <a:pt x="1197" y="1114"/>
                  </a:moveTo>
                  <a:lnTo>
                    <a:pt x="1197" y="1114"/>
                  </a:lnTo>
                  <a:cubicBezTo>
                    <a:pt x="1197" y="1114"/>
                    <a:pt x="1462" y="1309"/>
                    <a:pt x="1756" y="1139"/>
                  </a:cubicBezTo>
                  <a:cubicBezTo>
                    <a:pt x="1756" y="1139"/>
                    <a:pt x="2170" y="970"/>
                    <a:pt x="1850" y="488"/>
                  </a:cubicBezTo>
                  <a:cubicBezTo>
                    <a:pt x="1850" y="488"/>
                    <a:pt x="1994" y="174"/>
                    <a:pt x="1776" y="0"/>
                  </a:cubicBezTo>
                  <a:cubicBezTo>
                    <a:pt x="1776" y="0"/>
                    <a:pt x="1619" y="626"/>
                    <a:pt x="954" y="513"/>
                  </a:cubicBezTo>
                  <a:cubicBezTo>
                    <a:pt x="954" y="513"/>
                    <a:pt x="866" y="612"/>
                    <a:pt x="786" y="645"/>
                  </a:cubicBezTo>
                  <a:cubicBezTo>
                    <a:pt x="984" y="661"/>
                    <a:pt x="984" y="661"/>
                    <a:pt x="984" y="661"/>
                  </a:cubicBezTo>
                  <a:cubicBezTo>
                    <a:pt x="984" y="661"/>
                    <a:pt x="1092" y="750"/>
                    <a:pt x="954" y="789"/>
                  </a:cubicBezTo>
                  <a:cubicBezTo>
                    <a:pt x="954" y="789"/>
                    <a:pt x="347" y="775"/>
                    <a:pt x="0" y="168"/>
                  </a:cubicBezTo>
                  <a:cubicBezTo>
                    <a:pt x="0" y="1980"/>
                    <a:pt x="0" y="1980"/>
                    <a:pt x="0" y="1980"/>
                  </a:cubicBezTo>
                  <a:cubicBezTo>
                    <a:pt x="0" y="1980"/>
                    <a:pt x="102" y="2448"/>
                    <a:pt x="540" y="2443"/>
                  </a:cubicBezTo>
                  <a:cubicBezTo>
                    <a:pt x="540" y="2443"/>
                    <a:pt x="1067" y="2437"/>
                    <a:pt x="1147" y="1980"/>
                  </a:cubicBezTo>
                  <a:cubicBezTo>
                    <a:pt x="1147" y="1980"/>
                    <a:pt x="1230" y="1641"/>
                    <a:pt x="973" y="1453"/>
                  </a:cubicBezTo>
                  <a:cubicBezTo>
                    <a:pt x="973" y="1453"/>
                    <a:pt x="979" y="1320"/>
                    <a:pt x="1078" y="1384"/>
                  </a:cubicBezTo>
                  <a:cubicBezTo>
                    <a:pt x="1078" y="1384"/>
                    <a:pt x="1398" y="1679"/>
                    <a:pt x="1211" y="2142"/>
                  </a:cubicBezTo>
                  <a:cubicBezTo>
                    <a:pt x="1211" y="2142"/>
                    <a:pt x="1505" y="2137"/>
                    <a:pt x="1673" y="1665"/>
                  </a:cubicBezTo>
                  <a:cubicBezTo>
                    <a:pt x="1673" y="1665"/>
                    <a:pt x="1913" y="1478"/>
                    <a:pt x="1889" y="1197"/>
                  </a:cubicBezTo>
                  <a:cubicBezTo>
                    <a:pt x="1889" y="1197"/>
                    <a:pt x="1630" y="1345"/>
                    <a:pt x="1417" y="1304"/>
                  </a:cubicBezTo>
                  <a:cubicBezTo>
                    <a:pt x="1417" y="1304"/>
                    <a:pt x="1216" y="1257"/>
                    <a:pt x="1175" y="1197"/>
                  </a:cubicBezTo>
                  <a:cubicBezTo>
                    <a:pt x="1175" y="1197"/>
                    <a:pt x="910" y="1464"/>
                    <a:pt x="546" y="1266"/>
                  </a:cubicBezTo>
                  <a:cubicBezTo>
                    <a:pt x="546" y="1266"/>
                    <a:pt x="471" y="1359"/>
                    <a:pt x="408" y="1304"/>
                  </a:cubicBezTo>
                  <a:cubicBezTo>
                    <a:pt x="408" y="1304"/>
                    <a:pt x="452" y="1271"/>
                    <a:pt x="540" y="1188"/>
                  </a:cubicBezTo>
                  <a:cubicBezTo>
                    <a:pt x="535" y="1040"/>
                    <a:pt x="535" y="1040"/>
                    <a:pt x="535" y="1040"/>
                  </a:cubicBezTo>
                  <a:cubicBezTo>
                    <a:pt x="535" y="1040"/>
                    <a:pt x="609" y="982"/>
                    <a:pt x="604" y="1067"/>
                  </a:cubicBezTo>
                  <a:cubicBezTo>
                    <a:pt x="609" y="1183"/>
                    <a:pt x="609" y="1183"/>
                    <a:pt x="609" y="1183"/>
                  </a:cubicBezTo>
                  <a:cubicBezTo>
                    <a:pt x="609" y="1183"/>
                    <a:pt x="910" y="1351"/>
                    <a:pt x="1142" y="1067"/>
                  </a:cubicBezTo>
                  <a:cubicBezTo>
                    <a:pt x="1197" y="1114"/>
                    <a:pt x="1197" y="1114"/>
                    <a:pt x="1197" y="1114"/>
                  </a:cubicBezTo>
                </a:path>
              </a:pathLst>
            </a:custGeom>
            <a:solidFill>
              <a:schemeClr val="bg1"/>
            </a:solidFill>
            <a:ln>
              <a:noFill/>
            </a:ln>
            <a:effectLst/>
          </p:spPr>
          <p:txBody>
            <a:bodyPr wrap="none" anchor="ctr"/>
            <a:lstStyle/>
            <a:p>
              <a:endParaRPr lang="en-US" sz="7197" dirty="0">
                <a:latin typeface="Arial Regular" charset="0"/>
              </a:endParaRPr>
            </a:p>
          </p:txBody>
        </p:sp>
        <p:sp>
          <p:nvSpPr>
            <p:cNvPr id="231" name="Freeform 54"/>
            <p:cNvSpPr>
              <a:spLocks noChangeArrowheads="1"/>
            </p:cNvSpPr>
            <p:nvPr/>
          </p:nvSpPr>
          <p:spPr bwMode="auto">
            <a:xfrm>
              <a:off x="15074566" y="5062860"/>
              <a:ext cx="1975832" cy="2321472"/>
            </a:xfrm>
            <a:custGeom>
              <a:avLst/>
              <a:gdLst>
                <a:gd name="T0" fmla="*/ 1687 w 1688"/>
                <a:gd name="T1" fmla="*/ 419 h 1984"/>
                <a:gd name="T2" fmla="*/ 1687 w 1688"/>
                <a:gd name="T3" fmla="*/ 419 h 1984"/>
                <a:gd name="T4" fmla="*/ 1083 w 1688"/>
                <a:gd name="T5" fmla="*/ 265 h 1984"/>
                <a:gd name="T6" fmla="*/ 1083 w 1688"/>
                <a:gd name="T7" fmla="*/ 803 h 1984"/>
                <a:gd name="T8" fmla="*/ 1326 w 1688"/>
                <a:gd name="T9" fmla="*/ 902 h 1984"/>
                <a:gd name="T10" fmla="*/ 1403 w 1688"/>
                <a:gd name="T11" fmla="*/ 775 h 1984"/>
                <a:gd name="T12" fmla="*/ 1417 w 1688"/>
                <a:gd name="T13" fmla="*/ 830 h 1984"/>
                <a:gd name="T14" fmla="*/ 1428 w 1688"/>
                <a:gd name="T15" fmla="*/ 1062 h 1984"/>
                <a:gd name="T16" fmla="*/ 1373 w 1688"/>
                <a:gd name="T17" fmla="*/ 1106 h 1984"/>
                <a:gd name="T18" fmla="*/ 1326 w 1688"/>
                <a:gd name="T19" fmla="*/ 1007 h 1984"/>
                <a:gd name="T20" fmla="*/ 1009 w 1688"/>
                <a:gd name="T21" fmla="*/ 874 h 1984"/>
                <a:gd name="T22" fmla="*/ 866 w 1688"/>
                <a:gd name="T23" fmla="*/ 466 h 1984"/>
                <a:gd name="T24" fmla="*/ 369 w 1688"/>
                <a:gd name="T25" fmla="*/ 781 h 1984"/>
                <a:gd name="T26" fmla="*/ 10 w 1688"/>
                <a:gd name="T27" fmla="*/ 1269 h 1984"/>
                <a:gd name="T28" fmla="*/ 433 w 1688"/>
                <a:gd name="T29" fmla="*/ 1820 h 1984"/>
                <a:gd name="T30" fmla="*/ 675 w 1688"/>
                <a:gd name="T31" fmla="*/ 1820 h 1984"/>
                <a:gd name="T32" fmla="*/ 645 w 1688"/>
                <a:gd name="T33" fmla="*/ 1558 h 1984"/>
                <a:gd name="T34" fmla="*/ 546 w 1688"/>
                <a:gd name="T35" fmla="*/ 1445 h 1984"/>
                <a:gd name="T36" fmla="*/ 620 w 1688"/>
                <a:gd name="T37" fmla="*/ 1426 h 1984"/>
                <a:gd name="T38" fmla="*/ 849 w 1688"/>
                <a:gd name="T39" fmla="*/ 1470 h 1984"/>
                <a:gd name="T40" fmla="*/ 849 w 1688"/>
                <a:gd name="T41" fmla="*/ 1533 h 1984"/>
                <a:gd name="T42" fmla="*/ 763 w 1688"/>
                <a:gd name="T43" fmla="*/ 1553 h 1984"/>
                <a:gd name="T44" fmla="*/ 1083 w 1688"/>
                <a:gd name="T45" fmla="*/ 1983 h 1984"/>
                <a:gd name="T46" fmla="*/ 1687 w 1688"/>
                <a:gd name="T47" fmla="*/ 1214 h 1984"/>
                <a:gd name="T48" fmla="*/ 1687 w 1688"/>
                <a:gd name="T49" fmla="*/ 419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88" h="1984">
                  <a:moveTo>
                    <a:pt x="1687" y="419"/>
                  </a:moveTo>
                  <a:lnTo>
                    <a:pt x="1687" y="419"/>
                  </a:lnTo>
                  <a:cubicBezTo>
                    <a:pt x="1687" y="419"/>
                    <a:pt x="1478" y="0"/>
                    <a:pt x="1083" y="265"/>
                  </a:cubicBezTo>
                  <a:cubicBezTo>
                    <a:pt x="1083" y="265"/>
                    <a:pt x="819" y="549"/>
                    <a:pt x="1083" y="803"/>
                  </a:cubicBezTo>
                  <a:cubicBezTo>
                    <a:pt x="1083" y="803"/>
                    <a:pt x="1130" y="869"/>
                    <a:pt x="1326" y="902"/>
                  </a:cubicBezTo>
                  <a:cubicBezTo>
                    <a:pt x="1326" y="902"/>
                    <a:pt x="1315" y="737"/>
                    <a:pt x="1403" y="775"/>
                  </a:cubicBezTo>
                  <a:cubicBezTo>
                    <a:pt x="1403" y="775"/>
                    <a:pt x="1434" y="786"/>
                    <a:pt x="1417" y="830"/>
                  </a:cubicBezTo>
                  <a:cubicBezTo>
                    <a:pt x="1417" y="830"/>
                    <a:pt x="1353" y="924"/>
                    <a:pt x="1428" y="1062"/>
                  </a:cubicBezTo>
                  <a:cubicBezTo>
                    <a:pt x="1428" y="1062"/>
                    <a:pt x="1447" y="1156"/>
                    <a:pt x="1373" y="1106"/>
                  </a:cubicBezTo>
                  <a:cubicBezTo>
                    <a:pt x="1373" y="1106"/>
                    <a:pt x="1318" y="1026"/>
                    <a:pt x="1326" y="1007"/>
                  </a:cubicBezTo>
                  <a:cubicBezTo>
                    <a:pt x="1326" y="1007"/>
                    <a:pt x="1147" y="993"/>
                    <a:pt x="1009" y="874"/>
                  </a:cubicBezTo>
                  <a:cubicBezTo>
                    <a:pt x="1009" y="874"/>
                    <a:pt x="846" y="767"/>
                    <a:pt x="866" y="466"/>
                  </a:cubicBezTo>
                  <a:cubicBezTo>
                    <a:pt x="866" y="466"/>
                    <a:pt x="532" y="425"/>
                    <a:pt x="369" y="781"/>
                  </a:cubicBezTo>
                  <a:cubicBezTo>
                    <a:pt x="369" y="781"/>
                    <a:pt x="0" y="850"/>
                    <a:pt x="10" y="1269"/>
                  </a:cubicBezTo>
                  <a:cubicBezTo>
                    <a:pt x="10" y="1269"/>
                    <a:pt x="30" y="1732"/>
                    <a:pt x="433" y="1820"/>
                  </a:cubicBezTo>
                  <a:cubicBezTo>
                    <a:pt x="433" y="1820"/>
                    <a:pt x="582" y="1840"/>
                    <a:pt x="675" y="1820"/>
                  </a:cubicBezTo>
                  <a:cubicBezTo>
                    <a:pt x="675" y="1820"/>
                    <a:pt x="639" y="1627"/>
                    <a:pt x="645" y="1558"/>
                  </a:cubicBezTo>
                  <a:cubicBezTo>
                    <a:pt x="645" y="1558"/>
                    <a:pt x="546" y="1470"/>
                    <a:pt x="546" y="1445"/>
                  </a:cubicBezTo>
                  <a:cubicBezTo>
                    <a:pt x="546" y="1445"/>
                    <a:pt x="551" y="1387"/>
                    <a:pt x="620" y="1426"/>
                  </a:cubicBezTo>
                  <a:cubicBezTo>
                    <a:pt x="620" y="1426"/>
                    <a:pt x="634" y="1525"/>
                    <a:pt x="849" y="1470"/>
                  </a:cubicBezTo>
                  <a:cubicBezTo>
                    <a:pt x="849" y="1470"/>
                    <a:pt x="948" y="1470"/>
                    <a:pt x="849" y="1533"/>
                  </a:cubicBezTo>
                  <a:cubicBezTo>
                    <a:pt x="849" y="1533"/>
                    <a:pt x="797" y="1553"/>
                    <a:pt x="763" y="1553"/>
                  </a:cubicBezTo>
                  <a:cubicBezTo>
                    <a:pt x="763" y="1553"/>
                    <a:pt x="670" y="1972"/>
                    <a:pt x="1083" y="1983"/>
                  </a:cubicBezTo>
                  <a:cubicBezTo>
                    <a:pt x="1083" y="1983"/>
                    <a:pt x="1541" y="1820"/>
                    <a:pt x="1687" y="1214"/>
                  </a:cubicBezTo>
                  <a:lnTo>
                    <a:pt x="1687" y="419"/>
                  </a:lnTo>
                </a:path>
              </a:pathLst>
            </a:custGeom>
            <a:solidFill>
              <a:schemeClr val="bg1"/>
            </a:solidFill>
            <a:ln>
              <a:noFill/>
            </a:ln>
            <a:effectLst/>
          </p:spPr>
          <p:txBody>
            <a:bodyPr wrap="none" anchor="ctr"/>
            <a:lstStyle/>
            <a:p>
              <a:endParaRPr lang="en-US" sz="7197" dirty="0">
                <a:latin typeface="Arial Regular" charset="0"/>
              </a:endParaRPr>
            </a:p>
          </p:txBody>
        </p:sp>
        <p:sp>
          <p:nvSpPr>
            <p:cNvPr id="232" name="Freeform 55"/>
            <p:cNvSpPr>
              <a:spLocks noChangeArrowheads="1"/>
            </p:cNvSpPr>
            <p:nvPr/>
          </p:nvSpPr>
          <p:spPr bwMode="auto">
            <a:xfrm>
              <a:off x="14512254" y="6718842"/>
              <a:ext cx="2538143" cy="2863151"/>
            </a:xfrm>
            <a:custGeom>
              <a:avLst/>
              <a:gdLst>
                <a:gd name="T0" fmla="*/ 973 w 2171"/>
                <a:gd name="T1" fmla="*/ 1114 h 2449"/>
                <a:gd name="T2" fmla="*/ 973 w 2171"/>
                <a:gd name="T3" fmla="*/ 1114 h 2449"/>
                <a:gd name="T4" fmla="*/ 414 w 2171"/>
                <a:gd name="T5" fmla="*/ 1139 h 2449"/>
                <a:gd name="T6" fmla="*/ 320 w 2171"/>
                <a:gd name="T7" fmla="*/ 488 h 2449"/>
                <a:gd name="T8" fmla="*/ 394 w 2171"/>
                <a:gd name="T9" fmla="*/ 0 h 2449"/>
                <a:gd name="T10" fmla="*/ 1216 w 2171"/>
                <a:gd name="T11" fmla="*/ 513 h 2449"/>
                <a:gd name="T12" fmla="*/ 1384 w 2171"/>
                <a:gd name="T13" fmla="*/ 645 h 2449"/>
                <a:gd name="T14" fmla="*/ 1186 w 2171"/>
                <a:gd name="T15" fmla="*/ 661 h 2449"/>
                <a:gd name="T16" fmla="*/ 1216 w 2171"/>
                <a:gd name="T17" fmla="*/ 789 h 2449"/>
                <a:gd name="T18" fmla="*/ 2170 w 2171"/>
                <a:gd name="T19" fmla="*/ 168 h 2449"/>
                <a:gd name="T20" fmla="*/ 2170 w 2171"/>
                <a:gd name="T21" fmla="*/ 1980 h 2449"/>
                <a:gd name="T22" fmla="*/ 1630 w 2171"/>
                <a:gd name="T23" fmla="*/ 2443 h 2449"/>
                <a:gd name="T24" fmla="*/ 1020 w 2171"/>
                <a:gd name="T25" fmla="*/ 1980 h 2449"/>
                <a:gd name="T26" fmla="*/ 1197 w 2171"/>
                <a:gd name="T27" fmla="*/ 1453 h 2449"/>
                <a:gd name="T28" fmla="*/ 1089 w 2171"/>
                <a:gd name="T29" fmla="*/ 1384 h 2449"/>
                <a:gd name="T30" fmla="*/ 960 w 2171"/>
                <a:gd name="T31" fmla="*/ 2142 h 2449"/>
                <a:gd name="T32" fmla="*/ 493 w 2171"/>
                <a:gd name="T33" fmla="*/ 1665 h 2449"/>
                <a:gd name="T34" fmla="*/ 282 w 2171"/>
                <a:gd name="T35" fmla="*/ 1197 h 2449"/>
                <a:gd name="T36" fmla="*/ 753 w 2171"/>
                <a:gd name="T37" fmla="*/ 1304 h 2449"/>
                <a:gd name="T38" fmla="*/ 995 w 2171"/>
                <a:gd name="T39" fmla="*/ 1197 h 2449"/>
                <a:gd name="T40" fmla="*/ 1624 w 2171"/>
                <a:gd name="T41" fmla="*/ 1266 h 2449"/>
                <a:gd name="T42" fmla="*/ 1762 w 2171"/>
                <a:gd name="T43" fmla="*/ 1304 h 2449"/>
                <a:gd name="T44" fmla="*/ 1630 w 2171"/>
                <a:gd name="T45" fmla="*/ 1188 h 2449"/>
                <a:gd name="T46" fmla="*/ 1635 w 2171"/>
                <a:gd name="T47" fmla="*/ 1040 h 2449"/>
                <a:gd name="T48" fmla="*/ 1566 w 2171"/>
                <a:gd name="T49" fmla="*/ 1067 h 2449"/>
                <a:gd name="T50" fmla="*/ 1561 w 2171"/>
                <a:gd name="T51" fmla="*/ 1183 h 2449"/>
                <a:gd name="T52" fmla="*/ 1029 w 2171"/>
                <a:gd name="T53" fmla="*/ 1067 h 2449"/>
                <a:gd name="T54" fmla="*/ 973 w 2171"/>
                <a:gd name="T55" fmla="*/ 1114 h 2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1" h="2449">
                  <a:moveTo>
                    <a:pt x="973" y="1114"/>
                  </a:moveTo>
                  <a:lnTo>
                    <a:pt x="973" y="1114"/>
                  </a:lnTo>
                  <a:cubicBezTo>
                    <a:pt x="973" y="1114"/>
                    <a:pt x="709" y="1309"/>
                    <a:pt x="414" y="1139"/>
                  </a:cubicBezTo>
                  <a:cubicBezTo>
                    <a:pt x="414" y="1139"/>
                    <a:pt x="0" y="970"/>
                    <a:pt x="320" y="488"/>
                  </a:cubicBezTo>
                  <a:cubicBezTo>
                    <a:pt x="320" y="488"/>
                    <a:pt x="177" y="174"/>
                    <a:pt x="394" y="0"/>
                  </a:cubicBezTo>
                  <a:cubicBezTo>
                    <a:pt x="394" y="0"/>
                    <a:pt x="551" y="626"/>
                    <a:pt x="1216" y="513"/>
                  </a:cubicBezTo>
                  <a:cubicBezTo>
                    <a:pt x="1216" y="513"/>
                    <a:pt x="1304" y="612"/>
                    <a:pt x="1384" y="645"/>
                  </a:cubicBezTo>
                  <a:cubicBezTo>
                    <a:pt x="1186" y="661"/>
                    <a:pt x="1186" y="661"/>
                    <a:pt x="1186" y="661"/>
                  </a:cubicBezTo>
                  <a:cubicBezTo>
                    <a:pt x="1186" y="661"/>
                    <a:pt x="1078" y="750"/>
                    <a:pt x="1216" y="789"/>
                  </a:cubicBezTo>
                  <a:cubicBezTo>
                    <a:pt x="1216" y="789"/>
                    <a:pt x="1823" y="775"/>
                    <a:pt x="2170" y="168"/>
                  </a:cubicBezTo>
                  <a:cubicBezTo>
                    <a:pt x="2170" y="1980"/>
                    <a:pt x="2170" y="1980"/>
                    <a:pt x="2170" y="1980"/>
                  </a:cubicBezTo>
                  <a:cubicBezTo>
                    <a:pt x="2170" y="1980"/>
                    <a:pt x="2068" y="2448"/>
                    <a:pt x="1630" y="2443"/>
                  </a:cubicBezTo>
                  <a:cubicBezTo>
                    <a:pt x="1630" y="2443"/>
                    <a:pt x="1103" y="2437"/>
                    <a:pt x="1020" y="1980"/>
                  </a:cubicBezTo>
                  <a:cubicBezTo>
                    <a:pt x="1020" y="1980"/>
                    <a:pt x="941" y="1641"/>
                    <a:pt x="1197" y="1453"/>
                  </a:cubicBezTo>
                  <a:cubicBezTo>
                    <a:pt x="1197" y="1453"/>
                    <a:pt x="1191" y="1320"/>
                    <a:pt x="1089" y="1384"/>
                  </a:cubicBezTo>
                  <a:cubicBezTo>
                    <a:pt x="1089" y="1384"/>
                    <a:pt x="769" y="1679"/>
                    <a:pt x="960" y="2142"/>
                  </a:cubicBezTo>
                  <a:cubicBezTo>
                    <a:pt x="960" y="2142"/>
                    <a:pt x="665" y="2137"/>
                    <a:pt x="493" y="1665"/>
                  </a:cubicBezTo>
                  <a:cubicBezTo>
                    <a:pt x="493" y="1665"/>
                    <a:pt x="257" y="1478"/>
                    <a:pt x="282" y="1197"/>
                  </a:cubicBezTo>
                  <a:cubicBezTo>
                    <a:pt x="282" y="1197"/>
                    <a:pt x="538" y="1345"/>
                    <a:pt x="753" y="1304"/>
                  </a:cubicBezTo>
                  <a:cubicBezTo>
                    <a:pt x="753" y="1304"/>
                    <a:pt x="951" y="1257"/>
                    <a:pt x="995" y="1197"/>
                  </a:cubicBezTo>
                  <a:cubicBezTo>
                    <a:pt x="995" y="1197"/>
                    <a:pt x="1260" y="1464"/>
                    <a:pt x="1624" y="1266"/>
                  </a:cubicBezTo>
                  <a:cubicBezTo>
                    <a:pt x="1624" y="1266"/>
                    <a:pt x="1699" y="1359"/>
                    <a:pt x="1762" y="1304"/>
                  </a:cubicBezTo>
                  <a:cubicBezTo>
                    <a:pt x="1762" y="1304"/>
                    <a:pt x="1718" y="1271"/>
                    <a:pt x="1630" y="1188"/>
                  </a:cubicBezTo>
                  <a:cubicBezTo>
                    <a:pt x="1635" y="1040"/>
                    <a:pt x="1635" y="1040"/>
                    <a:pt x="1635" y="1040"/>
                  </a:cubicBezTo>
                  <a:cubicBezTo>
                    <a:pt x="1635" y="1040"/>
                    <a:pt x="1561" y="982"/>
                    <a:pt x="1566" y="1067"/>
                  </a:cubicBezTo>
                  <a:cubicBezTo>
                    <a:pt x="1561" y="1183"/>
                    <a:pt x="1561" y="1183"/>
                    <a:pt x="1561" y="1183"/>
                  </a:cubicBezTo>
                  <a:cubicBezTo>
                    <a:pt x="1561" y="1183"/>
                    <a:pt x="1260" y="1351"/>
                    <a:pt x="1029" y="1067"/>
                  </a:cubicBezTo>
                  <a:lnTo>
                    <a:pt x="973" y="1114"/>
                  </a:lnTo>
                </a:path>
              </a:pathLst>
            </a:custGeom>
            <a:solidFill>
              <a:schemeClr val="bg1"/>
            </a:solidFill>
            <a:ln>
              <a:noFill/>
            </a:ln>
            <a:effectLst/>
          </p:spPr>
          <p:txBody>
            <a:bodyPr wrap="none" anchor="ctr"/>
            <a:lstStyle/>
            <a:p>
              <a:endParaRPr lang="en-US" sz="7197" dirty="0">
                <a:latin typeface="Arial Regular" charset="0"/>
              </a:endParaRPr>
            </a:p>
          </p:txBody>
        </p:sp>
      </p:grpSp>
      <p:sp>
        <p:nvSpPr>
          <p:cNvPr id="25" name="TextBox 24"/>
          <p:cNvSpPr txBox="1"/>
          <p:nvPr/>
        </p:nvSpPr>
        <p:spPr>
          <a:xfrm>
            <a:off x="7420561" y="483017"/>
            <a:ext cx="9536550"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Great Ideas Brain</a:t>
            </a:r>
            <a:endParaRPr lang="id-ID" sz="8800" b="1" dirty="0" smtClean="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193" name="Freeform 65"/>
          <p:cNvSpPr>
            <a:spLocks noChangeArrowheads="1"/>
          </p:cNvSpPr>
          <p:nvPr/>
        </p:nvSpPr>
        <p:spPr bwMode="auto">
          <a:xfrm>
            <a:off x="18346143" y="8025189"/>
            <a:ext cx="557153" cy="474612"/>
          </a:xfrm>
          <a:custGeom>
            <a:avLst/>
            <a:gdLst>
              <a:gd name="T0" fmla="*/ 450 w 476"/>
              <a:gd name="T1" fmla="*/ 248 h 406"/>
              <a:gd name="T2" fmla="*/ 450 w 476"/>
              <a:gd name="T3" fmla="*/ 248 h 406"/>
              <a:gd name="T4" fmla="*/ 177 w 476"/>
              <a:gd name="T5" fmla="*/ 405 h 406"/>
              <a:gd name="T6" fmla="*/ 36 w 476"/>
              <a:gd name="T7" fmla="*/ 118 h 406"/>
              <a:gd name="T8" fmla="*/ 251 w 476"/>
              <a:gd name="T9" fmla="*/ 129 h 406"/>
              <a:gd name="T10" fmla="*/ 450 w 476"/>
              <a:gd name="T11" fmla="*/ 248 h 406"/>
            </a:gdLst>
            <a:ahLst/>
            <a:cxnLst>
              <a:cxn ang="0">
                <a:pos x="T0" y="T1"/>
              </a:cxn>
              <a:cxn ang="0">
                <a:pos x="T2" y="T3"/>
              </a:cxn>
              <a:cxn ang="0">
                <a:pos x="T4" y="T5"/>
              </a:cxn>
              <a:cxn ang="0">
                <a:pos x="T6" y="T7"/>
              </a:cxn>
              <a:cxn ang="0">
                <a:pos x="T8" y="T9"/>
              </a:cxn>
              <a:cxn ang="0">
                <a:pos x="T10" y="T11"/>
              </a:cxn>
            </a:cxnLst>
            <a:rect l="0" t="0" r="r" b="b"/>
            <a:pathLst>
              <a:path w="476" h="406">
                <a:moveTo>
                  <a:pt x="450" y="248"/>
                </a:moveTo>
                <a:lnTo>
                  <a:pt x="450" y="248"/>
                </a:lnTo>
                <a:cubicBezTo>
                  <a:pt x="414" y="372"/>
                  <a:pt x="317" y="369"/>
                  <a:pt x="177" y="405"/>
                </a:cubicBezTo>
                <a:cubicBezTo>
                  <a:pt x="64" y="275"/>
                  <a:pt x="0" y="245"/>
                  <a:pt x="36" y="118"/>
                </a:cubicBezTo>
                <a:cubicBezTo>
                  <a:pt x="61" y="30"/>
                  <a:pt x="218" y="0"/>
                  <a:pt x="251" y="129"/>
                </a:cubicBezTo>
                <a:cubicBezTo>
                  <a:pt x="378" y="30"/>
                  <a:pt x="475" y="159"/>
                  <a:pt x="450" y="248"/>
                </a:cubicBezTo>
              </a:path>
            </a:pathLst>
          </a:custGeom>
          <a:solidFill>
            <a:srgbClr val="5BC4B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4" name="Freeform 66"/>
          <p:cNvSpPr>
            <a:spLocks noChangeArrowheads="1"/>
          </p:cNvSpPr>
          <p:nvPr/>
        </p:nvSpPr>
        <p:spPr bwMode="auto">
          <a:xfrm>
            <a:off x="17856053" y="4996954"/>
            <a:ext cx="546836" cy="500408"/>
          </a:xfrm>
          <a:custGeom>
            <a:avLst/>
            <a:gdLst>
              <a:gd name="T0" fmla="*/ 443 w 469"/>
              <a:gd name="T1" fmla="*/ 166 h 429"/>
              <a:gd name="T2" fmla="*/ 443 w 469"/>
              <a:gd name="T3" fmla="*/ 166 h 429"/>
              <a:gd name="T4" fmla="*/ 267 w 469"/>
              <a:gd name="T5" fmla="*/ 428 h 429"/>
              <a:gd name="T6" fmla="*/ 16 w 469"/>
              <a:gd name="T7" fmla="*/ 232 h 429"/>
              <a:gd name="T8" fmla="*/ 217 w 469"/>
              <a:gd name="T9" fmla="*/ 147 h 429"/>
              <a:gd name="T10" fmla="*/ 443 w 469"/>
              <a:gd name="T11" fmla="*/ 166 h 429"/>
            </a:gdLst>
            <a:ahLst/>
            <a:cxnLst>
              <a:cxn ang="0">
                <a:pos x="T0" y="T1"/>
              </a:cxn>
              <a:cxn ang="0">
                <a:pos x="T2" y="T3"/>
              </a:cxn>
              <a:cxn ang="0">
                <a:pos x="T4" y="T5"/>
              </a:cxn>
              <a:cxn ang="0">
                <a:pos x="T6" y="T7"/>
              </a:cxn>
              <a:cxn ang="0">
                <a:pos x="T8" y="T9"/>
              </a:cxn>
              <a:cxn ang="0">
                <a:pos x="T10" y="T11"/>
              </a:cxn>
            </a:cxnLst>
            <a:rect l="0" t="0" r="r" b="b"/>
            <a:pathLst>
              <a:path w="469" h="429">
                <a:moveTo>
                  <a:pt x="443" y="166"/>
                </a:moveTo>
                <a:lnTo>
                  <a:pt x="443" y="166"/>
                </a:lnTo>
                <a:cubicBezTo>
                  <a:pt x="468" y="293"/>
                  <a:pt x="380" y="334"/>
                  <a:pt x="267" y="428"/>
                </a:cubicBezTo>
                <a:cubicBezTo>
                  <a:pt x="112" y="359"/>
                  <a:pt x="41" y="359"/>
                  <a:pt x="16" y="232"/>
                </a:cubicBezTo>
                <a:cubicBezTo>
                  <a:pt x="0" y="141"/>
                  <a:pt x="129" y="45"/>
                  <a:pt x="217" y="147"/>
                </a:cubicBezTo>
                <a:cubicBezTo>
                  <a:pt x="286" y="0"/>
                  <a:pt x="430" y="75"/>
                  <a:pt x="443" y="166"/>
                </a:cubicBezTo>
              </a:path>
            </a:pathLst>
          </a:custGeom>
          <a:solidFill>
            <a:schemeClr val="accent1"/>
          </a:solidFill>
          <a:ln>
            <a:noFill/>
          </a:ln>
          <a:effectLst/>
        </p:spPr>
        <p:txBody>
          <a:bodyPr wrap="none" anchor="ctr"/>
          <a:lstStyle/>
          <a:p>
            <a:endParaRPr lang="en-US" sz="7197" dirty="0">
              <a:latin typeface="Arial Regular" charset="0"/>
            </a:endParaRPr>
          </a:p>
        </p:txBody>
      </p:sp>
      <p:sp>
        <p:nvSpPr>
          <p:cNvPr id="195" name="Freeform 67"/>
          <p:cNvSpPr>
            <a:spLocks noChangeArrowheads="1"/>
          </p:cNvSpPr>
          <p:nvPr/>
        </p:nvSpPr>
        <p:spPr bwMode="auto">
          <a:xfrm>
            <a:off x="19357273" y="7246206"/>
            <a:ext cx="536518" cy="448819"/>
          </a:xfrm>
          <a:custGeom>
            <a:avLst/>
            <a:gdLst>
              <a:gd name="T0" fmla="*/ 171 w 459"/>
              <a:gd name="T1" fmla="*/ 0 h 382"/>
              <a:gd name="T2" fmla="*/ 171 w 459"/>
              <a:gd name="T3" fmla="*/ 0 h 382"/>
              <a:gd name="T4" fmla="*/ 93 w 459"/>
              <a:gd name="T5" fmla="*/ 210 h 382"/>
              <a:gd name="T6" fmla="*/ 88 w 459"/>
              <a:gd name="T7" fmla="*/ 207 h 382"/>
              <a:gd name="T8" fmla="*/ 11 w 459"/>
              <a:gd name="T9" fmla="*/ 243 h 382"/>
              <a:gd name="T10" fmla="*/ 47 w 459"/>
              <a:gd name="T11" fmla="*/ 320 h 382"/>
              <a:gd name="T12" fmla="*/ 124 w 459"/>
              <a:gd name="T13" fmla="*/ 284 h 382"/>
              <a:gd name="T14" fmla="*/ 176 w 459"/>
              <a:gd name="T15" fmla="*/ 138 h 382"/>
              <a:gd name="T16" fmla="*/ 361 w 459"/>
              <a:gd name="T17" fmla="*/ 179 h 382"/>
              <a:gd name="T18" fmla="*/ 330 w 459"/>
              <a:gd name="T19" fmla="*/ 262 h 382"/>
              <a:gd name="T20" fmla="*/ 322 w 459"/>
              <a:gd name="T21" fmla="*/ 260 h 382"/>
              <a:gd name="T22" fmla="*/ 248 w 459"/>
              <a:gd name="T23" fmla="*/ 293 h 382"/>
              <a:gd name="T24" fmla="*/ 283 w 459"/>
              <a:gd name="T25" fmla="*/ 370 h 382"/>
              <a:gd name="T26" fmla="*/ 358 w 459"/>
              <a:gd name="T27" fmla="*/ 337 h 382"/>
              <a:gd name="T28" fmla="*/ 358 w 459"/>
              <a:gd name="T29" fmla="*/ 337 h 382"/>
              <a:gd name="T30" fmla="*/ 458 w 459"/>
              <a:gd name="T31" fmla="*/ 67 h 382"/>
              <a:gd name="T32" fmla="*/ 171 w 459"/>
              <a:gd name="T33" fmla="*/ 0 h 382"/>
              <a:gd name="T34" fmla="*/ 193 w 459"/>
              <a:gd name="T35" fmla="*/ 89 h 382"/>
              <a:gd name="T36" fmla="*/ 193 w 459"/>
              <a:gd name="T37" fmla="*/ 89 h 382"/>
              <a:gd name="T38" fmla="*/ 204 w 459"/>
              <a:gd name="T39" fmla="*/ 61 h 382"/>
              <a:gd name="T40" fmla="*/ 388 w 459"/>
              <a:gd name="T41" fmla="*/ 102 h 382"/>
              <a:gd name="T42" fmla="*/ 377 w 459"/>
              <a:gd name="T43" fmla="*/ 130 h 382"/>
              <a:gd name="T44" fmla="*/ 193 w 459"/>
              <a:gd name="T45" fmla="*/ 8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9" h="382">
                <a:moveTo>
                  <a:pt x="171" y="0"/>
                </a:moveTo>
                <a:lnTo>
                  <a:pt x="171" y="0"/>
                </a:lnTo>
                <a:cubicBezTo>
                  <a:pt x="93" y="210"/>
                  <a:pt x="93" y="210"/>
                  <a:pt x="93" y="210"/>
                </a:cubicBezTo>
                <a:cubicBezTo>
                  <a:pt x="93" y="210"/>
                  <a:pt x="90" y="210"/>
                  <a:pt x="88" y="207"/>
                </a:cubicBezTo>
                <a:cubicBezTo>
                  <a:pt x="58" y="196"/>
                  <a:pt x="22" y="213"/>
                  <a:pt x="11" y="243"/>
                </a:cubicBezTo>
                <a:cubicBezTo>
                  <a:pt x="0" y="273"/>
                  <a:pt x="16" y="309"/>
                  <a:pt x="47" y="320"/>
                </a:cubicBezTo>
                <a:cubicBezTo>
                  <a:pt x="77" y="331"/>
                  <a:pt x="113" y="315"/>
                  <a:pt x="124" y="284"/>
                </a:cubicBezTo>
                <a:cubicBezTo>
                  <a:pt x="176" y="138"/>
                  <a:pt x="176" y="138"/>
                  <a:pt x="176" y="138"/>
                </a:cubicBezTo>
                <a:cubicBezTo>
                  <a:pt x="361" y="179"/>
                  <a:pt x="361" y="179"/>
                  <a:pt x="361" y="179"/>
                </a:cubicBezTo>
                <a:cubicBezTo>
                  <a:pt x="330" y="262"/>
                  <a:pt x="330" y="262"/>
                  <a:pt x="330" y="262"/>
                </a:cubicBezTo>
                <a:cubicBezTo>
                  <a:pt x="328" y="260"/>
                  <a:pt x="325" y="260"/>
                  <a:pt x="322" y="260"/>
                </a:cubicBezTo>
                <a:cubicBezTo>
                  <a:pt x="292" y="246"/>
                  <a:pt x="259" y="262"/>
                  <a:pt x="248" y="293"/>
                </a:cubicBezTo>
                <a:cubicBezTo>
                  <a:pt x="237" y="323"/>
                  <a:pt x="253" y="359"/>
                  <a:pt x="283" y="370"/>
                </a:cubicBezTo>
                <a:cubicBezTo>
                  <a:pt x="314" y="381"/>
                  <a:pt x="347" y="364"/>
                  <a:pt x="358" y="337"/>
                </a:cubicBezTo>
                <a:lnTo>
                  <a:pt x="358" y="337"/>
                </a:lnTo>
                <a:cubicBezTo>
                  <a:pt x="458" y="67"/>
                  <a:pt x="458" y="67"/>
                  <a:pt x="458" y="67"/>
                </a:cubicBezTo>
                <a:lnTo>
                  <a:pt x="171" y="0"/>
                </a:lnTo>
                <a:close/>
                <a:moveTo>
                  <a:pt x="193" y="89"/>
                </a:moveTo>
                <a:lnTo>
                  <a:pt x="193" y="89"/>
                </a:lnTo>
                <a:cubicBezTo>
                  <a:pt x="204" y="61"/>
                  <a:pt x="204" y="61"/>
                  <a:pt x="204" y="61"/>
                </a:cubicBezTo>
                <a:cubicBezTo>
                  <a:pt x="388" y="102"/>
                  <a:pt x="388" y="102"/>
                  <a:pt x="388" y="102"/>
                </a:cubicBezTo>
                <a:cubicBezTo>
                  <a:pt x="377" y="130"/>
                  <a:pt x="377" y="130"/>
                  <a:pt x="377" y="130"/>
                </a:cubicBezTo>
                <a:lnTo>
                  <a:pt x="193" y="89"/>
                </a:lnTo>
                <a:close/>
              </a:path>
            </a:pathLst>
          </a:custGeom>
          <a:solidFill>
            <a:schemeClr val="accent5"/>
          </a:solidFill>
          <a:ln>
            <a:noFill/>
          </a:ln>
          <a:effectLst/>
        </p:spPr>
        <p:txBody>
          <a:bodyPr wrap="none" anchor="ctr"/>
          <a:lstStyle/>
          <a:p>
            <a:endParaRPr lang="en-US" sz="7197" dirty="0">
              <a:latin typeface="Arial Regular" charset="0"/>
            </a:endParaRPr>
          </a:p>
        </p:txBody>
      </p:sp>
      <p:sp>
        <p:nvSpPr>
          <p:cNvPr id="196" name="Freeform 68"/>
          <p:cNvSpPr>
            <a:spLocks noChangeArrowheads="1"/>
          </p:cNvSpPr>
          <p:nvPr/>
        </p:nvSpPr>
        <p:spPr bwMode="auto">
          <a:xfrm>
            <a:off x="19682278" y="6720004"/>
            <a:ext cx="149608" cy="386914"/>
          </a:xfrm>
          <a:custGeom>
            <a:avLst/>
            <a:gdLst>
              <a:gd name="T0" fmla="*/ 74 w 128"/>
              <a:gd name="T1" fmla="*/ 325 h 332"/>
              <a:gd name="T2" fmla="*/ 74 w 128"/>
              <a:gd name="T3" fmla="*/ 325 h 332"/>
              <a:gd name="T4" fmla="*/ 121 w 128"/>
              <a:gd name="T5" fmla="*/ 256 h 332"/>
              <a:gd name="T6" fmla="*/ 77 w 128"/>
              <a:gd name="T7" fmla="*/ 0 h 332"/>
              <a:gd name="T8" fmla="*/ 25 w 128"/>
              <a:gd name="T9" fmla="*/ 11 h 332"/>
              <a:gd name="T10" fmla="*/ 60 w 128"/>
              <a:gd name="T11" fmla="*/ 206 h 332"/>
              <a:gd name="T12" fmla="*/ 52 w 128"/>
              <a:gd name="T13" fmla="*/ 206 h 332"/>
              <a:gd name="T14" fmla="*/ 6 w 128"/>
              <a:gd name="T15" fmla="*/ 275 h 332"/>
              <a:gd name="T16" fmla="*/ 74 w 128"/>
              <a:gd name="T17" fmla="*/ 32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32">
                <a:moveTo>
                  <a:pt x="74" y="325"/>
                </a:moveTo>
                <a:lnTo>
                  <a:pt x="74" y="325"/>
                </a:lnTo>
                <a:cubicBezTo>
                  <a:pt x="105" y="320"/>
                  <a:pt x="127" y="286"/>
                  <a:pt x="121" y="256"/>
                </a:cubicBezTo>
                <a:cubicBezTo>
                  <a:pt x="77" y="0"/>
                  <a:pt x="77" y="0"/>
                  <a:pt x="77" y="0"/>
                </a:cubicBezTo>
                <a:cubicBezTo>
                  <a:pt x="25" y="11"/>
                  <a:pt x="25" y="11"/>
                  <a:pt x="25" y="11"/>
                </a:cubicBezTo>
                <a:cubicBezTo>
                  <a:pt x="60" y="206"/>
                  <a:pt x="60" y="206"/>
                  <a:pt x="60" y="206"/>
                </a:cubicBezTo>
                <a:cubicBezTo>
                  <a:pt x="58" y="206"/>
                  <a:pt x="55" y="206"/>
                  <a:pt x="52" y="206"/>
                </a:cubicBezTo>
                <a:cubicBezTo>
                  <a:pt x="22" y="212"/>
                  <a:pt x="0" y="245"/>
                  <a:pt x="6" y="275"/>
                </a:cubicBezTo>
                <a:cubicBezTo>
                  <a:pt x="11" y="309"/>
                  <a:pt x="41" y="331"/>
                  <a:pt x="74" y="325"/>
                </a:cubicBezTo>
              </a:path>
            </a:pathLst>
          </a:custGeom>
          <a:solidFill>
            <a:srgbClr val="5BC4B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nvGrpSpPr>
          <p:cNvPr id="10" name="Group 9"/>
          <p:cNvGrpSpPr/>
          <p:nvPr/>
        </p:nvGrpSpPr>
        <p:grpSpPr>
          <a:xfrm>
            <a:off x="17892168" y="8510119"/>
            <a:ext cx="567472" cy="577788"/>
            <a:chOff x="17535329" y="8828804"/>
            <a:chExt cx="567472" cy="577788"/>
          </a:xfrm>
        </p:grpSpPr>
        <p:sp>
          <p:nvSpPr>
            <p:cNvPr id="197" name="Freeform 69"/>
            <p:cNvSpPr>
              <a:spLocks noChangeArrowheads="1"/>
            </p:cNvSpPr>
            <p:nvPr/>
          </p:nvSpPr>
          <p:spPr bwMode="auto">
            <a:xfrm>
              <a:off x="17922238" y="9262146"/>
              <a:ext cx="87702" cy="87699"/>
            </a:xfrm>
            <a:custGeom>
              <a:avLst/>
              <a:gdLst>
                <a:gd name="T0" fmla="*/ 71 w 75"/>
                <a:gd name="T1" fmla="*/ 38 h 75"/>
                <a:gd name="T2" fmla="*/ 71 w 75"/>
                <a:gd name="T3" fmla="*/ 38 h 75"/>
                <a:gd name="T4" fmla="*/ 36 w 75"/>
                <a:gd name="T5" fmla="*/ 71 h 75"/>
                <a:gd name="T6" fmla="*/ 0 w 75"/>
                <a:gd name="T7" fmla="*/ 33 h 75"/>
                <a:gd name="T8" fmla="*/ 38 w 75"/>
                <a:gd name="T9" fmla="*/ 0 h 75"/>
                <a:gd name="T10" fmla="*/ 71 w 75"/>
                <a:gd name="T11" fmla="*/ 38 h 75"/>
              </a:gdLst>
              <a:ahLst/>
              <a:cxnLst>
                <a:cxn ang="0">
                  <a:pos x="T0" y="T1"/>
                </a:cxn>
                <a:cxn ang="0">
                  <a:pos x="T2" y="T3"/>
                </a:cxn>
                <a:cxn ang="0">
                  <a:pos x="T4" y="T5"/>
                </a:cxn>
                <a:cxn ang="0">
                  <a:pos x="T6" y="T7"/>
                </a:cxn>
                <a:cxn ang="0">
                  <a:pos x="T8" y="T9"/>
                </a:cxn>
                <a:cxn ang="0">
                  <a:pos x="T10" y="T11"/>
                </a:cxn>
              </a:cxnLst>
              <a:rect l="0" t="0" r="r" b="b"/>
              <a:pathLst>
                <a:path w="75" h="75">
                  <a:moveTo>
                    <a:pt x="71" y="38"/>
                  </a:moveTo>
                  <a:lnTo>
                    <a:pt x="71" y="38"/>
                  </a:lnTo>
                  <a:cubicBezTo>
                    <a:pt x="71" y="58"/>
                    <a:pt x="55" y="74"/>
                    <a:pt x="36" y="71"/>
                  </a:cubicBezTo>
                  <a:cubicBezTo>
                    <a:pt x="13" y="71"/>
                    <a:pt x="0" y="55"/>
                    <a:pt x="0" y="33"/>
                  </a:cubicBezTo>
                  <a:cubicBezTo>
                    <a:pt x="2" y="13"/>
                    <a:pt x="19" y="0"/>
                    <a:pt x="38" y="0"/>
                  </a:cubicBezTo>
                  <a:cubicBezTo>
                    <a:pt x="58" y="0"/>
                    <a:pt x="74" y="19"/>
                    <a:pt x="71" y="38"/>
                  </a:cubicBezTo>
                </a:path>
              </a:pathLst>
            </a:custGeom>
            <a:solidFill>
              <a:srgbClr val="C54D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8" name="Freeform 70"/>
            <p:cNvSpPr>
              <a:spLocks noChangeArrowheads="1"/>
            </p:cNvSpPr>
            <p:nvPr/>
          </p:nvSpPr>
          <p:spPr bwMode="auto">
            <a:xfrm>
              <a:off x="17978986" y="9344686"/>
              <a:ext cx="61906" cy="61906"/>
            </a:xfrm>
            <a:custGeom>
              <a:avLst/>
              <a:gdLst>
                <a:gd name="T0" fmla="*/ 53 w 54"/>
                <a:gd name="T1" fmla="*/ 28 h 54"/>
                <a:gd name="T2" fmla="*/ 53 w 54"/>
                <a:gd name="T3" fmla="*/ 28 h 54"/>
                <a:gd name="T4" fmla="*/ 25 w 54"/>
                <a:gd name="T5" fmla="*/ 53 h 54"/>
                <a:gd name="T6" fmla="*/ 3 w 54"/>
                <a:gd name="T7" fmla="*/ 25 h 54"/>
                <a:gd name="T8" fmla="*/ 28 w 54"/>
                <a:gd name="T9" fmla="*/ 3 h 54"/>
                <a:gd name="T10" fmla="*/ 53 w 54"/>
                <a:gd name="T11" fmla="*/ 28 h 54"/>
              </a:gdLst>
              <a:ahLst/>
              <a:cxnLst>
                <a:cxn ang="0">
                  <a:pos x="T0" y="T1"/>
                </a:cxn>
                <a:cxn ang="0">
                  <a:pos x="T2" y="T3"/>
                </a:cxn>
                <a:cxn ang="0">
                  <a:pos x="T4" y="T5"/>
                </a:cxn>
                <a:cxn ang="0">
                  <a:pos x="T6" y="T7"/>
                </a:cxn>
                <a:cxn ang="0">
                  <a:pos x="T8" y="T9"/>
                </a:cxn>
                <a:cxn ang="0">
                  <a:pos x="T10" y="T11"/>
                </a:cxn>
              </a:cxnLst>
              <a:rect l="0" t="0" r="r" b="b"/>
              <a:pathLst>
                <a:path w="54" h="54">
                  <a:moveTo>
                    <a:pt x="53" y="28"/>
                  </a:moveTo>
                  <a:lnTo>
                    <a:pt x="53" y="28"/>
                  </a:lnTo>
                  <a:cubicBezTo>
                    <a:pt x="53" y="42"/>
                    <a:pt x="39" y="53"/>
                    <a:pt x="25" y="53"/>
                  </a:cubicBezTo>
                  <a:cubicBezTo>
                    <a:pt x="11" y="53"/>
                    <a:pt x="0" y="39"/>
                    <a:pt x="3" y="25"/>
                  </a:cubicBezTo>
                  <a:cubicBezTo>
                    <a:pt x="3" y="11"/>
                    <a:pt x="14" y="0"/>
                    <a:pt x="28" y="3"/>
                  </a:cubicBezTo>
                  <a:cubicBezTo>
                    <a:pt x="42" y="3"/>
                    <a:pt x="53" y="14"/>
                    <a:pt x="53" y="28"/>
                  </a:cubicBezTo>
                </a:path>
              </a:pathLst>
            </a:custGeom>
            <a:solidFill>
              <a:srgbClr val="C54D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9" name="Freeform 71"/>
            <p:cNvSpPr>
              <a:spLocks noChangeArrowheads="1"/>
            </p:cNvSpPr>
            <p:nvPr/>
          </p:nvSpPr>
          <p:spPr bwMode="auto">
            <a:xfrm>
              <a:off x="17535329" y="8828804"/>
              <a:ext cx="567472" cy="479770"/>
            </a:xfrm>
            <a:custGeom>
              <a:avLst/>
              <a:gdLst>
                <a:gd name="T0" fmla="*/ 190 w 483"/>
                <a:gd name="T1" fmla="*/ 3 h 412"/>
                <a:gd name="T2" fmla="*/ 251 w 483"/>
                <a:gd name="T3" fmla="*/ 47 h 412"/>
                <a:gd name="T4" fmla="*/ 317 w 483"/>
                <a:gd name="T5" fmla="*/ 0 h 412"/>
                <a:gd name="T6" fmla="*/ 341 w 483"/>
                <a:gd name="T7" fmla="*/ 69 h 412"/>
                <a:gd name="T8" fmla="*/ 424 w 483"/>
                <a:gd name="T9" fmla="*/ 53 h 412"/>
                <a:gd name="T10" fmla="*/ 405 w 483"/>
                <a:gd name="T11" fmla="*/ 124 h 412"/>
                <a:gd name="T12" fmla="*/ 482 w 483"/>
                <a:gd name="T13" fmla="*/ 146 h 412"/>
                <a:gd name="T14" fmla="*/ 424 w 483"/>
                <a:gd name="T15" fmla="*/ 204 h 412"/>
                <a:gd name="T16" fmla="*/ 474 w 483"/>
                <a:gd name="T17" fmla="*/ 257 h 412"/>
                <a:gd name="T18" fmla="*/ 394 w 483"/>
                <a:gd name="T19" fmla="*/ 282 h 412"/>
                <a:gd name="T20" fmla="*/ 405 w 483"/>
                <a:gd name="T21" fmla="*/ 353 h 412"/>
                <a:gd name="T22" fmla="*/ 322 w 483"/>
                <a:gd name="T23" fmla="*/ 342 h 412"/>
                <a:gd name="T24" fmla="*/ 289 w 483"/>
                <a:gd name="T25" fmla="*/ 411 h 412"/>
                <a:gd name="T26" fmla="*/ 229 w 483"/>
                <a:gd name="T27" fmla="*/ 364 h 412"/>
                <a:gd name="T28" fmla="*/ 162 w 483"/>
                <a:gd name="T29" fmla="*/ 411 h 412"/>
                <a:gd name="T30" fmla="*/ 137 w 483"/>
                <a:gd name="T31" fmla="*/ 345 h 412"/>
                <a:gd name="T32" fmla="*/ 55 w 483"/>
                <a:gd name="T33" fmla="*/ 359 h 412"/>
                <a:gd name="T34" fmla="*/ 74 w 483"/>
                <a:gd name="T35" fmla="*/ 290 h 412"/>
                <a:gd name="T36" fmla="*/ 0 w 483"/>
                <a:gd name="T37" fmla="*/ 265 h 412"/>
                <a:gd name="T38" fmla="*/ 55 w 483"/>
                <a:gd name="T39" fmla="*/ 210 h 412"/>
                <a:gd name="T40" fmla="*/ 5 w 483"/>
                <a:gd name="T41" fmla="*/ 157 h 412"/>
                <a:gd name="T42" fmla="*/ 85 w 483"/>
                <a:gd name="T43" fmla="*/ 130 h 412"/>
                <a:gd name="T44" fmla="*/ 77 w 483"/>
                <a:gd name="T45" fmla="*/ 61 h 412"/>
                <a:gd name="T46" fmla="*/ 157 w 483"/>
                <a:gd name="T47" fmla="*/ 72 h 412"/>
                <a:gd name="T48" fmla="*/ 190 w 483"/>
                <a:gd name="T49" fmla="*/ 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3" h="412">
                  <a:moveTo>
                    <a:pt x="190" y="3"/>
                  </a:moveTo>
                  <a:lnTo>
                    <a:pt x="251" y="47"/>
                  </a:lnTo>
                  <a:lnTo>
                    <a:pt x="317" y="0"/>
                  </a:lnTo>
                  <a:lnTo>
                    <a:pt x="341" y="69"/>
                  </a:lnTo>
                  <a:lnTo>
                    <a:pt x="424" y="53"/>
                  </a:lnTo>
                  <a:lnTo>
                    <a:pt x="405" y="124"/>
                  </a:lnTo>
                  <a:lnTo>
                    <a:pt x="482" y="146"/>
                  </a:lnTo>
                  <a:lnTo>
                    <a:pt x="424" y="204"/>
                  </a:lnTo>
                  <a:lnTo>
                    <a:pt x="474" y="257"/>
                  </a:lnTo>
                  <a:lnTo>
                    <a:pt x="394" y="282"/>
                  </a:lnTo>
                  <a:lnTo>
                    <a:pt x="405" y="353"/>
                  </a:lnTo>
                  <a:lnTo>
                    <a:pt x="322" y="342"/>
                  </a:lnTo>
                  <a:lnTo>
                    <a:pt x="289" y="411"/>
                  </a:lnTo>
                  <a:lnTo>
                    <a:pt x="229" y="364"/>
                  </a:lnTo>
                  <a:lnTo>
                    <a:pt x="162" y="411"/>
                  </a:lnTo>
                  <a:lnTo>
                    <a:pt x="137" y="345"/>
                  </a:lnTo>
                  <a:lnTo>
                    <a:pt x="55" y="359"/>
                  </a:lnTo>
                  <a:lnTo>
                    <a:pt x="74" y="290"/>
                  </a:lnTo>
                  <a:lnTo>
                    <a:pt x="0" y="265"/>
                  </a:lnTo>
                  <a:lnTo>
                    <a:pt x="55" y="210"/>
                  </a:lnTo>
                  <a:lnTo>
                    <a:pt x="5" y="157"/>
                  </a:lnTo>
                  <a:lnTo>
                    <a:pt x="85" y="130"/>
                  </a:lnTo>
                  <a:lnTo>
                    <a:pt x="77" y="61"/>
                  </a:lnTo>
                  <a:lnTo>
                    <a:pt x="157" y="72"/>
                  </a:lnTo>
                  <a:lnTo>
                    <a:pt x="190" y="3"/>
                  </a:lnTo>
                </a:path>
              </a:pathLst>
            </a:custGeom>
            <a:solidFill>
              <a:srgbClr val="C54D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sp>
        <p:nvSpPr>
          <p:cNvPr id="200" name="Freeform 72"/>
          <p:cNvSpPr>
            <a:spLocks noChangeArrowheads="1"/>
          </p:cNvSpPr>
          <p:nvPr/>
        </p:nvSpPr>
        <p:spPr bwMode="auto">
          <a:xfrm>
            <a:off x="18769167" y="5698557"/>
            <a:ext cx="675805" cy="650013"/>
          </a:xfrm>
          <a:custGeom>
            <a:avLst/>
            <a:gdLst>
              <a:gd name="T0" fmla="*/ 66 w 577"/>
              <a:gd name="T1" fmla="*/ 166 h 556"/>
              <a:gd name="T2" fmla="*/ 66 w 577"/>
              <a:gd name="T3" fmla="*/ 166 h 556"/>
              <a:gd name="T4" fmla="*/ 27 w 577"/>
              <a:gd name="T5" fmla="*/ 147 h 556"/>
              <a:gd name="T6" fmla="*/ 58 w 577"/>
              <a:gd name="T7" fmla="*/ 89 h 556"/>
              <a:gd name="T8" fmla="*/ 127 w 577"/>
              <a:gd name="T9" fmla="*/ 67 h 556"/>
              <a:gd name="T10" fmla="*/ 137 w 577"/>
              <a:gd name="T11" fmla="*/ 103 h 556"/>
              <a:gd name="T12" fmla="*/ 149 w 577"/>
              <a:gd name="T13" fmla="*/ 125 h 556"/>
              <a:gd name="T14" fmla="*/ 284 w 577"/>
              <a:gd name="T15" fmla="*/ 0 h 556"/>
              <a:gd name="T16" fmla="*/ 388 w 577"/>
              <a:gd name="T17" fmla="*/ 72 h 556"/>
              <a:gd name="T18" fmla="*/ 361 w 577"/>
              <a:gd name="T19" fmla="*/ 92 h 556"/>
              <a:gd name="T20" fmla="*/ 311 w 577"/>
              <a:gd name="T21" fmla="*/ 125 h 556"/>
              <a:gd name="T22" fmla="*/ 339 w 577"/>
              <a:gd name="T23" fmla="*/ 188 h 556"/>
              <a:gd name="T24" fmla="*/ 411 w 577"/>
              <a:gd name="T25" fmla="*/ 216 h 556"/>
              <a:gd name="T26" fmla="*/ 430 w 577"/>
              <a:gd name="T27" fmla="*/ 169 h 556"/>
              <a:gd name="T28" fmla="*/ 449 w 577"/>
              <a:gd name="T29" fmla="*/ 133 h 556"/>
              <a:gd name="T30" fmla="*/ 576 w 577"/>
              <a:gd name="T31" fmla="*/ 265 h 556"/>
              <a:gd name="T32" fmla="*/ 452 w 577"/>
              <a:gd name="T33" fmla="*/ 387 h 556"/>
              <a:gd name="T34" fmla="*/ 477 w 577"/>
              <a:gd name="T35" fmla="*/ 403 h 556"/>
              <a:gd name="T36" fmla="*/ 515 w 577"/>
              <a:gd name="T37" fmla="*/ 423 h 556"/>
              <a:gd name="T38" fmla="*/ 480 w 577"/>
              <a:gd name="T39" fmla="*/ 494 h 556"/>
              <a:gd name="T40" fmla="*/ 422 w 577"/>
              <a:gd name="T41" fmla="*/ 519 h 556"/>
              <a:gd name="T42" fmla="*/ 400 w 577"/>
              <a:gd name="T43" fmla="*/ 483 h 556"/>
              <a:gd name="T44" fmla="*/ 372 w 577"/>
              <a:gd name="T45" fmla="*/ 461 h 556"/>
              <a:gd name="T46" fmla="*/ 278 w 577"/>
              <a:gd name="T47" fmla="*/ 555 h 556"/>
              <a:gd name="T48" fmla="*/ 0 w 577"/>
              <a:gd name="T49" fmla="*/ 276 h 556"/>
              <a:gd name="T50" fmla="*/ 88 w 577"/>
              <a:gd name="T51" fmla="*/ 191 h 556"/>
              <a:gd name="T52" fmla="*/ 66 w 577"/>
              <a:gd name="T53" fmla="*/ 16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7" h="556">
                <a:moveTo>
                  <a:pt x="66" y="166"/>
                </a:moveTo>
                <a:lnTo>
                  <a:pt x="66" y="166"/>
                </a:lnTo>
                <a:cubicBezTo>
                  <a:pt x="44" y="161"/>
                  <a:pt x="30" y="158"/>
                  <a:pt x="27" y="147"/>
                </a:cubicBezTo>
                <a:cubicBezTo>
                  <a:pt x="25" y="133"/>
                  <a:pt x="33" y="111"/>
                  <a:pt x="58" y="89"/>
                </a:cubicBezTo>
                <a:cubicBezTo>
                  <a:pt x="88" y="64"/>
                  <a:pt x="110" y="58"/>
                  <a:pt x="127" y="67"/>
                </a:cubicBezTo>
                <a:cubicBezTo>
                  <a:pt x="135" y="72"/>
                  <a:pt x="137" y="86"/>
                  <a:pt x="137" y="103"/>
                </a:cubicBezTo>
                <a:cubicBezTo>
                  <a:pt x="141" y="114"/>
                  <a:pt x="141" y="119"/>
                  <a:pt x="149" y="125"/>
                </a:cubicBezTo>
                <a:cubicBezTo>
                  <a:pt x="168" y="139"/>
                  <a:pt x="231" y="75"/>
                  <a:pt x="284" y="0"/>
                </a:cubicBezTo>
                <a:cubicBezTo>
                  <a:pt x="328" y="4"/>
                  <a:pt x="394" y="56"/>
                  <a:pt x="388" y="72"/>
                </a:cubicBezTo>
                <a:cubicBezTo>
                  <a:pt x="388" y="83"/>
                  <a:pt x="372" y="86"/>
                  <a:pt x="361" y="92"/>
                </a:cubicBezTo>
                <a:cubicBezTo>
                  <a:pt x="334" y="97"/>
                  <a:pt x="317" y="108"/>
                  <a:pt x="311" y="125"/>
                </a:cubicBezTo>
                <a:cubicBezTo>
                  <a:pt x="306" y="139"/>
                  <a:pt x="309" y="161"/>
                  <a:pt x="339" y="188"/>
                </a:cubicBezTo>
                <a:cubicBezTo>
                  <a:pt x="364" y="216"/>
                  <a:pt x="394" y="227"/>
                  <a:pt x="411" y="216"/>
                </a:cubicBezTo>
                <a:cubicBezTo>
                  <a:pt x="427" y="204"/>
                  <a:pt x="438" y="197"/>
                  <a:pt x="430" y="169"/>
                </a:cubicBezTo>
                <a:cubicBezTo>
                  <a:pt x="427" y="161"/>
                  <a:pt x="424" y="139"/>
                  <a:pt x="449" y="133"/>
                </a:cubicBezTo>
                <a:cubicBezTo>
                  <a:pt x="471" y="130"/>
                  <a:pt x="551" y="199"/>
                  <a:pt x="576" y="265"/>
                </a:cubicBezTo>
                <a:cubicBezTo>
                  <a:pt x="507" y="298"/>
                  <a:pt x="449" y="365"/>
                  <a:pt x="452" y="387"/>
                </a:cubicBezTo>
                <a:cubicBezTo>
                  <a:pt x="455" y="392"/>
                  <a:pt x="460" y="403"/>
                  <a:pt x="477" y="403"/>
                </a:cubicBezTo>
                <a:cubicBezTo>
                  <a:pt x="496" y="403"/>
                  <a:pt x="507" y="408"/>
                  <a:pt x="515" y="423"/>
                </a:cubicBezTo>
                <a:cubicBezTo>
                  <a:pt x="521" y="433"/>
                  <a:pt x="515" y="455"/>
                  <a:pt x="480" y="494"/>
                </a:cubicBezTo>
                <a:cubicBezTo>
                  <a:pt x="455" y="516"/>
                  <a:pt x="433" y="522"/>
                  <a:pt x="422" y="519"/>
                </a:cubicBezTo>
                <a:cubicBezTo>
                  <a:pt x="408" y="513"/>
                  <a:pt x="405" y="500"/>
                  <a:pt x="400" y="483"/>
                </a:cubicBezTo>
                <a:cubicBezTo>
                  <a:pt x="394" y="464"/>
                  <a:pt x="388" y="458"/>
                  <a:pt x="372" y="461"/>
                </a:cubicBezTo>
                <a:cubicBezTo>
                  <a:pt x="339" y="464"/>
                  <a:pt x="306" y="502"/>
                  <a:pt x="278" y="555"/>
                </a:cubicBezTo>
                <a:cubicBezTo>
                  <a:pt x="0" y="276"/>
                  <a:pt x="0" y="276"/>
                  <a:pt x="0" y="276"/>
                </a:cubicBezTo>
                <a:cubicBezTo>
                  <a:pt x="58" y="232"/>
                  <a:pt x="91" y="210"/>
                  <a:pt x="88" y="191"/>
                </a:cubicBezTo>
                <a:cubicBezTo>
                  <a:pt x="85" y="183"/>
                  <a:pt x="85" y="172"/>
                  <a:pt x="66" y="166"/>
                </a:cubicBezTo>
              </a:path>
            </a:pathLst>
          </a:custGeom>
          <a:solidFill>
            <a:srgbClr val="B2D34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1" name="Freeform 73"/>
          <p:cNvSpPr>
            <a:spLocks noChangeArrowheads="1"/>
          </p:cNvSpPr>
          <p:nvPr/>
        </p:nvSpPr>
        <p:spPr bwMode="auto">
          <a:xfrm>
            <a:off x="15281799" y="6988263"/>
            <a:ext cx="557153" cy="562314"/>
          </a:xfrm>
          <a:custGeom>
            <a:avLst/>
            <a:gdLst>
              <a:gd name="T0" fmla="*/ 248 w 478"/>
              <a:gd name="T1" fmla="*/ 13 h 481"/>
              <a:gd name="T2" fmla="*/ 248 w 478"/>
              <a:gd name="T3" fmla="*/ 13 h 481"/>
              <a:gd name="T4" fmla="*/ 276 w 478"/>
              <a:gd name="T5" fmla="*/ 16 h 481"/>
              <a:gd name="T6" fmla="*/ 295 w 478"/>
              <a:gd name="T7" fmla="*/ 22 h 481"/>
              <a:gd name="T8" fmla="*/ 320 w 478"/>
              <a:gd name="T9" fmla="*/ 30 h 481"/>
              <a:gd name="T10" fmla="*/ 339 w 478"/>
              <a:gd name="T11" fmla="*/ 38 h 481"/>
              <a:gd name="T12" fmla="*/ 361 w 478"/>
              <a:gd name="T13" fmla="*/ 52 h 481"/>
              <a:gd name="T14" fmla="*/ 380 w 478"/>
              <a:gd name="T15" fmla="*/ 63 h 481"/>
              <a:gd name="T16" fmla="*/ 400 w 478"/>
              <a:gd name="T17" fmla="*/ 83 h 481"/>
              <a:gd name="T18" fmla="*/ 414 w 478"/>
              <a:gd name="T19" fmla="*/ 96 h 481"/>
              <a:gd name="T20" fmla="*/ 427 w 478"/>
              <a:gd name="T21" fmla="*/ 118 h 481"/>
              <a:gd name="T22" fmla="*/ 438 w 478"/>
              <a:gd name="T23" fmla="*/ 138 h 481"/>
              <a:gd name="T24" fmla="*/ 449 w 478"/>
              <a:gd name="T25" fmla="*/ 159 h 481"/>
              <a:gd name="T26" fmla="*/ 455 w 478"/>
              <a:gd name="T27" fmla="*/ 179 h 481"/>
              <a:gd name="T28" fmla="*/ 461 w 478"/>
              <a:gd name="T29" fmla="*/ 206 h 481"/>
              <a:gd name="T30" fmla="*/ 463 w 478"/>
              <a:gd name="T31" fmla="*/ 226 h 481"/>
              <a:gd name="T32" fmla="*/ 463 w 478"/>
              <a:gd name="T33" fmla="*/ 253 h 481"/>
              <a:gd name="T34" fmla="*/ 461 w 478"/>
              <a:gd name="T35" fmla="*/ 273 h 481"/>
              <a:gd name="T36" fmla="*/ 455 w 478"/>
              <a:gd name="T37" fmla="*/ 300 h 481"/>
              <a:gd name="T38" fmla="*/ 449 w 478"/>
              <a:gd name="T39" fmla="*/ 320 h 481"/>
              <a:gd name="T40" fmla="*/ 438 w 478"/>
              <a:gd name="T41" fmla="*/ 344 h 481"/>
              <a:gd name="T42" fmla="*/ 427 w 478"/>
              <a:gd name="T43" fmla="*/ 361 h 481"/>
              <a:gd name="T44" fmla="*/ 414 w 478"/>
              <a:gd name="T45" fmla="*/ 383 h 481"/>
              <a:gd name="T46" fmla="*/ 400 w 478"/>
              <a:gd name="T47" fmla="*/ 399 h 481"/>
              <a:gd name="T48" fmla="*/ 380 w 478"/>
              <a:gd name="T49" fmla="*/ 416 h 481"/>
              <a:gd name="T50" fmla="*/ 361 w 478"/>
              <a:gd name="T51" fmla="*/ 427 h 481"/>
              <a:gd name="T52" fmla="*/ 339 w 478"/>
              <a:gd name="T53" fmla="*/ 441 h 481"/>
              <a:gd name="T54" fmla="*/ 320 w 478"/>
              <a:gd name="T55" fmla="*/ 449 h 481"/>
              <a:gd name="T56" fmla="*/ 295 w 478"/>
              <a:gd name="T57" fmla="*/ 457 h 481"/>
              <a:gd name="T58" fmla="*/ 276 w 478"/>
              <a:gd name="T59" fmla="*/ 463 h 481"/>
              <a:gd name="T60" fmla="*/ 248 w 478"/>
              <a:gd name="T61" fmla="*/ 466 h 481"/>
              <a:gd name="T62" fmla="*/ 229 w 478"/>
              <a:gd name="T63" fmla="*/ 466 h 481"/>
              <a:gd name="T64" fmla="*/ 201 w 478"/>
              <a:gd name="T65" fmla="*/ 463 h 481"/>
              <a:gd name="T66" fmla="*/ 182 w 478"/>
              <a:gd name="T67" fmla="*/ 457 h 481"/>
              <a:gd name="T68" fmla="*/ 157 w 478"/>
              <a:gd name="T69" fmla="*/ 449 h 481"/>
              <a:gd name="T70" fmla="*/ 138 w 478"/>
              <a:gd name="T71" fmla="*/ 441 h 481"/>
              <a:gd name="T72" fmla="*/ 113 w 478"/>
              <a:gd name="T73" fmla="*/ 427 h 481"/>
              <a:gd name="T74" fmla="*/ 97 w 478"/>
              <a:gd name="T75" fmla="*/ 416 h 481"/>
              <a:gd name="T76" fmla="*/ 77 w 478"/>
              <a:gd name="T77" fmla="*/ 399 h 481"/>
              <a:gd name="T78" fmla="*/ 63 w 478"/>
              <a:gd name="T79" fmla="*/ 383 h 481"/>
              <a:gd name="T80" fmla="*/ 50 w 478"/>
              <a:gd name="T81" fmla="*/ 361 h 481"/>
              <a:gd name="T82" fmla="*/ 39 w 478"/>
              <a:gd name="T83" fmla="*/ 344 h 481"/>
              <a:gd name="T84" fmla="*/ 28 w 478"/>
              <a:gd name="T85" fmla="*/ 320 h 481"/>
              <a:gd name="T86" fmla="*/ 22 w 478"/>
              <a:gd name="T87" fmla="*/ 300 h 481"/>
              <a:gd name="T88" fmla="*/ 17 w 478"/>
              <a:gd name="T89" fmla="*/ 273 h 481"/>
              <a:gd name="T90" fmla="*/ 14 w 478"/>
              <a:gd name="T91" fmla="*/ 253 h 481"/>
              <a:gd name="T92" fmla="*/ 14 w 478"/>
              <a:gd name="T93" fmla="*/ 226 h 481"/>
              <a:gd name="T94" fmla="*/ 17 w 478"/>
              <a:gd name="T95" fmla="*/ 206 h 481"/>
              <a:gd name="T96" fmla="*/ 22 w 478"/>
              <a:gd name="T97" fmla="*/ 179 h 481"/>
              <a:gd name="T98" fmla="*/ 28 w 478"/>
              <a:gd name="T99" fmla="*/ 159 h 481"/>
              <a:gd name="T100" fmla="*/ 39 w 478"/>
              <a:gd name="T101" fmla="*/ 138 h 481"/>
              <a:gd name="T102" fmla="*/ 50 w 478"/>
              <a:gd name="T103" fmla="*/ 118 h 481"/>
              <a:gd name="T104" fmla="*/ 63 w 478"/>
              <a:gd name="T105" fmla="*/ 96 h 481"/>
              <a:gd name="T106" fmla="*/ 77 w 478"/>
              <a:gd name="T107" fmla="*/ 83 h 481"/>
              <a:gd name="T108" fmla="*/ 97 w 478"/>
              <a:gd name="T109" fmla="*/ 63 h 481"/>
              <a:gd name="T110" fmla="*/ 113 w 478"/>
              <a:gd name="T111" fmla="*/ 52 h 481"/>
              <a:gd name="T112" fmla="*/ 138 w 478"/>
              <a:gd name="T113" fmla="*/ 38 h 481"/>
              <a:gd name="T114" fmla="*/ 157 w 478"/>
              <a:gd name="T115" fmla="*/ 30 h 481"/>
              <a:gd name="T116" fmla="*/ 182 w 478"/>
              <a:gd name="T117" fmla="*/ 22 h 481"/>
              <a:gd name="T118" fmla="*/ 201 w 478"/>
              <a:gd name="T119" fmla="*/ 16 h 481"/>
              <a:gd name="T120" fmla="*/ 229 w 478"/>
              <a:gd name="T121" fmla="*/ 13 h 481"/>
              <a:gd name="T122" fmla="*/ 248 w 478"/>
              <a:gd name="T123" fmla="*/ 13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8" h="481">
                <a:moveTo>
                  <a:pt x="248" y="13"/>
                </a:moveTo>
                <a:lnTo>
                  <a:pt x="248" y="13"/>
                </a:lnTo>
                <a:cubicBezTo>
                  <a:pt x="254" y="30"/>
                  <a:pt x="268" y="30"/>
                  <a:pt x="276" y="16"/>
                </a:cubicBezTo>
                <a:cubicBezTo>
                  <a:pt x="284" y="5"/>
                  <a:pt x="292" y="5"/>
                  <a:pt x="295" y="22"/>
                </a:cubicBezTo>
                <a:cubicBezTo>
                  <a:pt x="298" y="38"/>
                  <a:pt x="309" y="41"/>
                  <a:pt x="320" y="30"/>
                </a:cubicBezTo>
                <a:cubicBezTo>
                  <a:pt x="331" y="19"/>
                  <a:pt x="339" y="22"/>
                  <a:pt x="339" y="38"/>
                </a:cubicBezTo>
                <a:cubicBezTo>
                  <a:pt x="339" y="55"/>
                  <a:pt x="350" y="60"/>
                  <a:pt x="361" y="52"/>
                </a:cubicBezTo>
                <a:cubicBezTo>
                  <a:pt x="375" y="44"/>
                  <a:pt x="383" y="49"/>
                  <a:pt x="380" y="63"/>
                </a:cubicBezTo>
                <a:cubicBezTo>
                  <a:pt x="375" y="80"/>
                  <a:pt x="383" y="88"/>
                  <a:pt x="400" y="83"/>
                </a:cubicBezTo>
                <a:cubicBezTo>
                  <a:pt x="414" y="77"/>
                  <a:pt x="419" y="83"/>
                  <a:pt x="414" y="96"/>
                </a:cubicBezTo>
                <a:cubicBezTo>
                  <a:pt x="405" y="110"/>
                  <a:pt x="414" y="121"/>
                  <a:pt x="427" y="118"/>
                </a:cubicBezTo>
                <a:cubicBezTo>
                  <a:pt x="444" y="116"/>
                  <a:pt x="449" y="124"/>
                  <a:pt x="438" y="138"/>
                </a:cubicBezTo>
                <a:cubicBezTo>
                  <a:pt x="430" y="149"/>
                  <a:pt x="433" y="159"/>
                  <a:pt x="449" y="159"/>
                </a:cubicBezTo>
                <a:cubicBezTo>
                  <a:pt x="466" y="163"/>
                  <a:pt x="469" y="171"/>
                  <a:pt x="455" y="179"/>
                </a:cubicBezTo>
                <a:cubicBezTo>
                  <a:pt x="444" y="190"/>
                  <a:pt x="447" y="201"/>
                  <a:pt x="461" y="206"/>
                </a:cubicBezTo>
                <a:cubicBezTo>
                  <a:pt x="477" y="209"/>
                  <a:pt x="477" y="220"/>
                  <a:pt x="463" y="226"/>
                </a:cubicBezTo>
                <a:cubicBezTo>
                  <a:pt x="449" y="234"/>
                  <a:pt x="449" y="245"/>
                  <a:pt x="463" y="253"/>
                </a:cubicBezTo>
                <a:cubicBezTo>
                  <a:pt x="477" y="259"/>
                  <a:pt x="477" y="270"/>
                  <a:pt x="461" y="273"/>
                </a:cubicBezTo>
                <a:cubicBezTo>
                  <a:pt x="447" y="278"/>
                  <a:pt x="444" y="289"/>
                  <a:pt x="455" y="300"/>
                </a:cubicBezTo>
                <a:cubicBezTo>
                  <a:pt x="469" y="309"/>
                  <a:pt x="466" y="320"/>
                  <a:pt x="449" y="320"/>
                </a:cubicBezTo>
                <a:cubicBezTo>
                  <a:pt x="433" y="320"/>
                  <a:pt x="430" y="331"/>
                  <a:pt x="438" y="344"/>
                </a:cubicBezTo>
                <a:cubicBezTo>
                  <a:pt x="449" y="356"/>
                  <a:pt x="444" y="364"/>
                  <a:pt x="427" y="361"/>
                </a:cubicBezTo>
                <a:cubicBezTo>
                  <a:pt x="414" y="358"/>
                  <a:pt x="405" y="369"/>
                  <a:pt x="414" y="383"/>
                </a:cubicBezTo>
                <a:cubicBezTo>
                  <a:pt x="419" y="397"/>
                  <a:pt x="414" y="405"/>
                  <a:pt x="400" y="399"/>
                </a:cubicBezTo>
                <a:cubicBezTo>
                  <a:pt x="383" y="394"/>
                  <a:pt x="375" y="399"/>
                  <a:pt x="380" y="416"/>
                </a:cubicBezTo>
                <a:cubicBezTo>
                  <a:pt x="383" y="430"/>
                  <a:pt x="375" y="435"/>
                  <a:pt x="361" y="427"/>
                </a:cubicBezTo>
                <a:cubicBezTo>
                  <a:pt x="350" y="419"/>
                  <a:pt x="339" y="427"/>
                  <a:pt x="339" y="441"/>
                </a:cubicBezTo>
                <a:cubicBezTo>
                  <a:pt x="339" y="457"/>
                  <a:pt x="331" y="460"/>
                  <a:pt x="320" y="449"/>
                </a:cubicBezTo>
                <a:cubicBezTo>
                  <a:pt x="309" y="438"/>
                  <a:pt x="298" y="444"/>
                  <a:pt x="295" y="457"/>
                </a:cubicBezTo>
                <a:cubicBezTo>
                  <a:pt x="292" y="474"/>
                  <a:pt x="284" y="477"/>
                  <a:pt x="276" y="463"/>
                </a:cubicBezTo>
                <a:cubicBezTo>
                  <a:pt x="268" y="449"/>
                  <a:pt x="254" y="452"/>
                  <a:pt x="248" y="466"/>
                </a:cubicBezTo>
                <a:cubicBezTo>
                  <a:pt x="243" y="480"/>
                  <a:pt x="234" y="480"/>
                  <a:pt x="229" y="466"/>
                </a:cubicBezTo>
                <a:cubicBezTo>
                  <a:pt x="223" y="452"/>
                  <a:pt x="209" y="449"/>
                  <a:pt x="201" y="463"/>
                </a:cubicBezTo>
                <a:cubicBezTo>
                  <a:pt x="193" y="477"/>
                  <a:pt x="185" y="474"/>
                  <a:pt x="182" y="457"/>
                </a:cubicBezTo>
                <a:cubicBezTo>
                  <a:pt x="179" y="444"/>
                  <a:pt x="168" y="438"/>
                  <a:pt x="157" y="449"/>
                </a:cubicBezTo>
                <a:cubicBezTo>
                  <a:pt x="146" y="460"/>
                  <a:pt x="138" y="457"/>
                  <a:pt x="138" y="441"/>
                </a:cubicBezTo>
                <a:cubicBezTo>
                  <a:pt x="138" y="427"/>
                  <a:pt x="127" y="419"/>
                  <a:pt x="113" y="427"/>
                </a:cubicBezTo>
                <a:cubicBezTo>
                  <a:pt x="102" y="435"/>
                  <a:pt x="94" y="430"/>
                  <a:pt x="97" y="416"/>
                </a:cubicBezTo>
                <a:cubicBezTo>
                  <a:pt x="102" y="399"/>
                  <a:pt x="94" y="394"/>
                  <a:pt x="77" y="399"/>
                </a:cubicBezTo>
                <a:cubicBezTo>
                  <a:pt x="63" y="405"/>
                  <a:pt x="58" y="397"/>
                  <a:pt x="63" y="383"/>
                </a:cubicBezTo>
                <a:cubicBezTo>
                  <a:pt x="72" y="369"/>
                  <a:pt x="63" y="358"/>
                  <a:pt x="50" y="361"/>
                </a:cubicBezTo>
                <a:cubicBezTo>
                  <a:pt x="33" y="364"/>
                  <a:pt x="28" y="356"/>
                  <a:pt x="39" y="344"/>
                </a:cubicBezTo>
                <a:cubicBezTo>
                  <a:pt x="47" y="331"/>
                  <a:pt x="44" y="320"/>
                  <a:pt x="28" y="320"/>
                </a:cubicBezTo>
                <a:cubicBezTo>
                  <a:pt x="11" y="320"/>
                  <a:pt x="8" y="309"/>
                  <a:pt x="22" y="300"/>
                </a:cubicBezTo>
                <a:cubicBezTo>
                  <a:pt x="33" y="289"/>
                  <a:pt x="30" y="278"/>
                  <a:pt x="17" y="273"/>
                </a:cubicBezTo>
                <a:cubicBezTo>
                  <a:pt x="0" y="270"/>
                  <a:pt x="0" y="259"/>
                  <a:pt x="14" y="253"/>
                </a:cubicBezTo>
                <a:cubicBezTo>
                  <a:pt x="28" y="245"/>
                  <a:pt x="28" y="234"/>
                  <a:pt x="14" y="226"/>
                </a:cubicBezTo>
                <a:cubicBezTo>
                  <a:pt x="0" y="220"/>
                  <a:pt x="0" y="209"/>
                  <a:pt x="17" y="206"/>
                </a:cubicBezTo>
                <a:cubicBezTo>
                  <a:pt x="30" y="201"/>
                  <a:pt x="33" y="190"/>
                  <a:pt x="22" y="179"/>
                </a:cubicBezTo>
                <a:cubicBezTo>
                  <a:pt x="8" y="171"/>
                  <a:pt x="11" y="163"/>
                  <a:pt x="28" y="159"/>
                </a:cubicBezTo>
                <a:cubicBezTo>
                  <a:pt x="44" y="159"/>
                  <a:pt x="47" y="149"/>
                  <a:pt x="39" y="138"/>
                </a:cubicBezTo>
                <a:cubicBezTo>
                  <a:pt x="28" y="124"/>
                  <a:pt x="33" y="116"/>
                  <a:pt x="50" y="118"/>
                </a:cubicBezTo>
                <a:cubicBezTo>
                  <a:pt x="63" y="121"/>
                  <a:pt x="72" y="110"/>
                  <a:pt x="63" y="96"/>
                </a:cubicBezTo>
                <a:cubicBezTo>
                  <a:pt x="58" y="83"/>
                  <a:pt x="63" y="77"/>
                  <a:pt x="77" y="83"/>
                </a:cubicBezTo>
                <a:cubicBezTo>
                  <a:pt x="94" y="88"/>
                  <a:pt x="102" y="80"/>
                  <a:pt x="97" y="63"/>
                </a:cubicBezTo>
                <a:cubicBezTo>
                  <a:pt x="94" y="49"/>
                  <a:pt x="102" y="44"/>
                  <a:pt x="113" y="52"/>
                </a:cubicBezTo>
                <a:cubicBezTo>
                  <a:pt x="127" y="60"/>
                  <a:pt x="138" y="55"/>
                  <a:pt x="138" y="38"/>
                </a:cubicBezTo>
                <a:cubicBezTo>
                  <a:pt x="138" y="22"/>
                  <a:pt x="146" y="19"/>
                  <a:pt x="157" y="30"/>
                </a:cubicBezTo>
                <a:cubicBezTo>
                  <a:pt x="168" y="41"/>
                  <a:pt x="179" y="38"/>
                  <a:pt x="182" y="22"/>
                </a:cubicBezTo>
                <a:cubicBezTo>
                  <a:pt x="185" y="5"/>
                  <a:pt x="193" y="5"/>
                  <a:pt x="201" y="16"/>
                </a:cubicBezTo>
                <a:cubicBezTo>
                  <a:pt x="209" y="30"/>
                  <a:pt x="223" y="30"/>
                  <a:pt x="229" y="13"/>
                </a:cubicBezTo>
                <a:cubicBezTo>
                  <a:pt x="234" y="0"/>
                  <a:pt x="243" y="0"/>
                  <a:pt x="248" y="13"/>
                </a:cubicBezTo>
              </a:path>
            </a:pathLst>
          </a:custGeom>
          <a:solidFill>
            <a:schemeClr val="accent4"/>
          </a:solidFill>
          <a:ln>
            <a:noFill/>
          </a:ln>
          <a:effectLst/>
        </p:spPr>
        <p:txBody>
          <a:bodyPr wrap="none" anchor="ctr"/>
          <a:lstStyle/>
          <a:p>
            <a:endParaRPr lang="en-US" sz="7197" dirty="0">
              <a:latin typeface="Arial Regular" charset="0"/>
            </a:endParaRPr>
          </a:p>
        </p:txBody>
      </p:sp>
      <p:sp>
        <p:nvSpPr>
          <p:cNvPr id="202" name="Freeform 74"/>
          <p:cNvSpPr>
            <a:spLocks noChangeArrowheads="1"/>
          </p:cNvSpPr>
          <p:nvPr/>
        </p:nvSpPr>
        <p:spPr bwMode="auto">
          <a:xfrm>
            <a:off x="15364340" y="7070804"/>
            <a:ext cx="392071" cy="397232"/>
          </a:xfrm>
          <a:custGeom>
            <a:avLst/>
            <a:gdLst>
              <a:gd name="T0" fmla="*/ 333 w 334"/>
              <a:gd name="T1" fmla="*/ 169 h 338"/>
              <a:gd name="T2" fmla="*/ 333 w 334"/>
              <a:gd name="T3" fmla="*/ 169 h 338"/>
              <a:gd name="T4" fmla="*/ 165 w 334"/>
              <a:gd name="T5" fmla="*/ 337 h 338"/>
              <a:gd name="T6" fmla="*/ 0 w 334"/>
              <a:gd name="T7" fmla="*/ 169 h 338"/>
              <a:gd name="T8" fmla="*/ 165 w 334"/>
              <a:gd name="T9" fmla="*/ 0 h 338"/>
              <a:gd name="T10" fmla="*/ 333 w 334"/>
              <a:gd name="T11" fmla="*/ 169 h 338"/>
            </a:gdLst>
            <a:ahLst/>
            <a:cxnLst>
              <a:cxn ang="0">
                <a:pos x="T0" y="T1"/>
              </a:cxn>
              <a:cxn ang="0">
                <a:pos x="T2" y="T3"/>
              </a:cxn>
              <a:cxn ang="0">
                <a:pos x="T4" y="T5"/>
              </a:cxn>
              <a:cxn ang="0">
                <a:pos x="T6" y="T7"/>
              </a:cxn>
              <a:cxn ang="0">
                <a:pos x="T8" y="T9"/>
              </a:cxn>
              <a:cxn ang="0">
                <a:pos x="T10" y="T11"/>
              </a:cxn>
            </a:cxnLst>
            <a:rect l="0" t="0" r="r" b="b"/>
            <a:pathLst>
              <a:path w="334" h="338">
                <a:moveTo>
                  <a:pt x="333" y="169"/>
                </a:moveTo>
                <a:lnTo>
                  <a:pt x="333" y="169"/>
                </a:lnTo>
                <a:cubicBezTo>
                  <a:pt x="333" y="262"/>
                  <a:pt x="259" y="337"/>
                  <a:pt x="165" y="337"/>
                </a:cubicBezTo>
                <a:cubicBezTo>
                  <a:pt x="74" y="337"/>
                  <a:pt x="0" y="262"/>
                  <a:pt x="0" y="169"/>
                </a:cubicBezTo>
                <a:cubicBezTo>
                  <a:pt x="0" y="78"/>
                  <a:pt x="74" y="0"/>
                  <a:pt x="165" y="0"/>
                </a:cubicBezTo>
                <a:cubicBezTo>
                  <a:pt x="259" y="0"/>
                  <a:pt x="333" y="78"/>
                  <a:pt x="333" y="169"/>
                </a:cubicBezTo>
              </a:path>
            </a:pathLst>
          </a:custGeom>
          <a:solidFill>
            <a:srgbClr val="FAFAF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nvGrpSpPr>
          <p:cNvPr id="15" name="Group 14"/>
          <p:cNvGrpSpPr/>
          <p:nvPr/>
        </p:nvGrpSpPr>
        <p:grpSpPr>
          <a:xfrm>
            <a:off x="17830262" y="7153345"/>
            <a:ext cx="546835" cy="675809"/>
            <a:chOff x="17473423" y="7472030"/>
            <a:chExt cx="546835" cy="675809"/>
          </a:xfrm>
          <a:solidFill>
            <a:schemeClr val="accent3"/>
          </a:solidFill>
        </p:grpSpPr>
        <p:sp>
          <p:nvSpPr>
            <p:cNvPr id="203" name="Freeform 75"/>
            <p:cNvSpPr>
              <a:spLocks noChangeArrowheads="1"/>
            </p:cNvSpPr>
            <p:nvPr/>
          </p:nvSpPr>
          <p:spPr bwMode="auto">
            <a:xfrm>
              <a:off x="17535329" y="7472030"/>
              <a:ext cx="484929" cy="557153"/>
            </a:xfrm>
            <a:custGeom>
              <a:avLst/>
              <a:gdLst>
                <a:gd name="T0" fmla="*/ 309 w 414"/>
                <a:gd name="T1" fmla="*/ 52 h 477"/>
                <a:gd name="T2" fmla="*/ 309 w 414"/>
                <a:gd name="T3" fmla="*/ 52 h 477"/>
                <a:gd name="T4" fmla="*/ 74 w 414"/>
                <a:gd name="T5" fmla="*/ 104 h 477"/>
                <a:gd name="T6" fmla="*/ 50 w 414"/>
                <a:gd name="T7" fmla="*/ 187 h 477"/>
                <a:gd name="T8" fmla="*/ 14 w 414"/>
                <a:gd name="T9" fmla="*/ 352 h 477"/>
                <a:gd name="T10" fmla="*/ 25 w 414"/>
                <a:gd name="T11" fmla="*/ 410 h 477"/>
                <a:gd name="T12" fmla="*/ 66 w 414"/>
                <a:gd name="T13" fmla="*/ 435 h 477"/>
                <a:gd name="T14" fmla="*/ 107 w 414"/>
                <a:gd name="T15" fmla="*/ 462 h 477"/>
                <a:gd name="T16" fmla="*/ 162 w 414"/>
                <a:gd name="T17" fmla="*/ 446 h 477"/>
                <a:gd name="T18" fmla="*/ 297 w 414"/>
                <a:gd name="T19" fmla="*/ 344 h 477"/>
                <a:gd name="T20" fmla="*/ 364 w 414"/>
                <a:gd name="T21" fmla="*/ 286 h 477"/>
                <a:gd name="T22" fmla="*/ 309 w 414"/>
                <a:gd name="T23" fmla="*/ 52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4" h="477">
                  <a:moveTo>
                    <a:pt x="309" y="52"/>
                  </a:moveTo>
                  <a:lnTo>
                    <a:pt x="309" y="52"/>
                  </a:lnTo>
                  <a:cubicBezTo>
                    <a:pt x="229" y="0"/>
                    <a:pt x="124" y="24"/>
                    <a:pt x="74" y="104"/>
                  </a:cubicBezTo>
                  <a:cubicBezTo>
                    <a:pt x="58" y="129"/>
                    <a:pt x="50" y="159"/>
                    <a:pt x="50" y="187"/>
                  </a:cubicBezTo>
                  <a:cubicBezTo>
                    <a:pt x="44" y="272"/>
                    <a:pt x="30" y="316"/>
                    <a:pt x="14" y="352"/>
                  </a:cubicBezTo>
                  <a:cubicBezTo>
                    <a:pt x="0" y="385"/>
                    <a:pt x="3" y="397"/>
                    <a:pt x="25" y="410"/>
                  </a:cubicBezTo>
                  <a:cubicBezTo>
                    <a:pt x="36" y="416"/>
                    <a:pt x="50" y="427"/>
                    <a:pt x="66" y="435"/>
                  </a:cubicBezTo>
                  <a:cubicBezTo>
                    <a:pt x="82" y="446"/>
                    <a:pt x="96" y="457"/>
                    <a:pt x="107" y="462"/>
                  </a:cubicBezTo>
                  <a:cubicBezTo>
                    <a:pt x="129" y="476"/>
                    <a:pt x="140" y="474"/>
                    <a:pt x="162" y="446"/>
                  </a:cubicBezTo>
                  <a:cubicBezTo>
                    <a:pt x="190" y="416"/>
                    <a:pt x="223" y="385"/>
                    <a:pt x="297" y="344"/>
                  </a:cubicBezTo>
                  <a:cubicBezTo>
                    <a:pt x="322" y="330"/>
                    <a:pt x="347" y="311"/>
                    <a:pt x="364" y="286"/>
                  </a:cubicBezTo>
                  <a:cubicBezTo>
                    <a:pt x="413" y="206"/>
                    <a:pt x="389" y="101"/>
                    <a:pt x="309" y="5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4" name="Freeform 76"/>
            <p:cNvSpPr>
              <a:spLocks noChangeArrowheads="1"/>
            </p:cNvSpPr>
            <p:nvPr/>
          </p:nvSpPr>
          <p:spPr bwMode="auto">
            <a:xfrm>
              <a:off x="17519850" y="7951804"/>
              <a:ext cx="149608" cy="108334"/>
            </a:xfrm>
            <a:custGeom>
              <a:avLst/>
              <a:gdLst>
                <a:gd name="T0" fmla="*/ 121 w 128"/>
                <a:gd name="T1" fmla="*/ 69 h 92"/>
                <a:gd name="T2" fmla="*/ 121 w 128"/>
                <a:gd name="T3" fmla="*/ 69 h 92"/>
                <a:gd name="T4" fmla="*/ 19 w 128"/>
                <a:gd name="T5" fmla="*/ 3 h 92"/>
                <a:gd name="T6" fmla="*/ 5 w 128"/>
                <a:gd name="T7" fmla="*/ 6 h 92"/>
                <a:gd name="T8" fmla="*/ 3 w 128"/>
                <a:gd name="T9" fmla="*/ 11 h 92"/>
                <a:gd name="T10" fmla="*/ 5 w 128"/>
                <a:gd name="T11" fmla="*/ 25 h 92"/>
                <a:gd name="T12" fmla="*/ 110 w 128"/>
                <a:gd name="T13" fmla="*/ 88 h 92"/>
                <a:gd name="T14" fmla="*/ 121 w 128"/>
                <a:gd name="T15" fmla="*/ 86 h 92"/>
                <a:gd name="T16" fmla="*/ 124 w 128"/>
                <a:gd name="T17" fmla="*/ 83 h 92"/>
                <a:gd name="T18" fmla="*/ 121 w 128"/>
                <a:gd name="T19" fmla="*/ 6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92">
                  <a:moveTo>
                    <a:pt x="121" y="69"/>
                  </a:moveTo>
                  <a:lnTo>
                    <a:pt x="121" y="69"/>
                  </a:lnTo>
                  <a:cubicBezTo>
                    <a:pt x="19" y="3"/>
                    <a:pt x="19" y="3"/>
                    <a:pt x="19" y="3"/>
                  </a:cubicBezTo>
                  <a:cubicBezTo>
                    <a:pt x="14" y="0"/>
                    <a:pt x="8" y="3"/>
                    <a:pt x="5" y="6"/>
                  </a:cubicBezTo>
                  <a:cubicBezTo>
                    <a:pt x="3" y="11"/>
                    <a:pt x="3" y="11"/>
                    <a:pt x="3" y="11"/>
                  </a:cubicBezTo>
                  <a:cubicBezTo>
                    <a:pt x="0" y="17"/>
                    <a:pt x="3" y="22"/>
                    <a:pt x="5" y="25"/>
                  </a:cubicBezTo>
                  <a:cubicBezTo>
                    <a:pt x="110" y="88"/>
                    <a:pt x="110" y="88"/>
                    <a:pt x="110" y="88"/>
                  </a:cubicBezTo>
                  <a:cubicBezTo>
                    <a:pt x="113" y="91"/>
                    <a:pt x="118" y="91"/>
                    <a:pt x="121" y="86"/>
                  </a:cubicBezTo>
                  <a:cubicBezTo>
                    <a:pt x="124" y="83"/>
                    <a:pt x="124" y="83"/>
                    <a:pt x="124" y="83"/>
                  </a:cubicBezTo>
                  <a:cubicBezTo>
                    <a:pt x="127" y="77"/>
                    <a:pt x="127" y="72"/>
                    <a:pt x="121" y="6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5" name="Freeform 77"/>
            <p:cNvSpPr>
              <a:spLocks noChangeArrowheads="1"/>
            </p:cNvSpPr>
            <p:nvPr/>
          </p:nvSpPr>
          <p:spPr bwMode="auto">
            <a:xfrm>
              <a:off x="17499214" y="7987912"/>
              <a:ext cx="149608" cy="108337"/>
            </a:xfrm>
            <a:custGeom>
              <a:avLst/>
              <a:gdLst>
                <a:gd name="T0" fmla="*/ 121 w 127"/>
                <a:gd name="T1" fmla="*/ 66 h 92"/>
                <a:gd name="T2" fmla="*/ 121 w 127"/>
                <a:gd name="T3" fmla="*/ 66 h 92"/>
                <a:gd name="T4" fmla="*/ 19 w 127"/>
                <a:gd name="T5" fmla="*/ 3 h 92"/>
                <a:gd name="T6" fmla="*/ 5 w 127"/>
                <a:gd name="T7" fmla="*/ 6 h 92"/>
                <a:gd name="T8" fmla="*/ 2 w 127"/>
                <a:gd name="T9" fmla="*/ 11 h 92"/>
                <a:gd name="T10" fmla="*/ 5 w 127"/>
                <a:gd name="T11" fmla="*/ 22 h 92"/>
                <a:gd name="T12" fmla="*/ 107 w 127"/>
                <a:gd name="T13" fmla="*/ 88 h 92"/>
                <a:gd name="T14" fmla="*/ 121 w 127"/>
                <a:gd name="T15" fmla="*/ 86 h 92"/>
                <a:gd name="T16" fmla="*/ 123 w 127"/>
                <a:gd name="T17" fmla="*/ 80 h 92"/>
                <a:gd name="T18" fmla="*/ 121 w 127"/>
                <a:gd name="T19" fmla="*/ 6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92">
                  <a:moveTo>
                    <a:pt x="121" y="66"/>
                  </a:moveTo>
                  <a:lnTo>
                    <a:pt x="121" y="66"/>
                  </a:lnTo>
                  <a:cubicBezTo>
                    <a:pt x="19" y="3"/>
                    <a:pt x="19" y="3"/>
                    <a:pt x="19" y="3"/>
                  </a:cubicBezTo>
                  <a:cubicBezTo>
                    <a:pt x="13" y="0"/>
                    <a:pt x="8" y="0"/>
                    <a:pt x="5" y="6"/>
                  </a:cubicBezTo>
                  <a:cubicBezTo>
                    <a:pt x="2" y="11"/>
                    <a:pt x="2" y="11"/>
                    <a:pt x="2" y="11"/>
                  </a:cubicBezTo>
                  <a:cubicBezTo>
                    <a:pt x="0" y="14"/>
                    <a:pt x="2" y="19"/>
                    <a:pt x="5" y="22"/>
                  </a:cubicBezTo>
                  <a:cubicBezTo>
                    <a:pt x="107" y="88"/>
                    <a:pt x="107" y="88"/>
                    <a:pt x="107" y="88"/>
                  </a:cubicBezTo>
                  <a:cubicBezTo>
                    <a:pt x="112" y="91"/>
                    <a:pt x="118" y="88"/>
                    <a:pt x="121" y="86"/>
                  </a:cubicBezTo>
                  <a:cubicBezTo>
                    <a:pt x="123" y="80"/>
                    <a:pt x="123" y="80"/>
                    <a:pt x="123" y="80"/>
                  </a:cubicBezTo>
                  <a:cubicBezTo>
                    <a:pt x="126" y="75"/>
                    <a:pt x="126" y="69"/>
                    <a:pt x="121" y="6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6" name="Freeform 78"/>
            <p:cNvSpPr>
              <a:spLocks noChangeArrowheads="1"/>
            </p:cNvSpPr>
            <p:nvPr/>
          </p:nvSpPr>
          <p:spPr bwMode="auto">
            <a:xfrm>
              <a:off x="17473423" y="8024027"/>
              <a:ext cx="149604" cy="108334"/>
            </a:xfrm>
            <a:custGeom>
              <a:avLst/>
              <a:gdLst>
                <a:gd name="T0" fmla="*/ 121 w 128"/>
                <a:gd name="T1" fmla="*/ 66 h 92"/>
                <a:gd name="T2" fmla="*/ 121 w 128"/>
                <a:gd name="T3" fmla="*/ 66 h 92"/>
                <a:gd name="T4" fmla="*/ 20 w 128"/>
                <a:gd name="T5" fmla="*/ 2 h 92"/>
                <a:gd name="T6" fmla="*/ 6 w 128"/>
                <a:gd name="T7" fmla="*/ 5 h 92"/>
                <a:gd name="T8" fmla="*/ 3 w 128"/>
                <a:gd name="T9" fmla="*/ 11 h 92"/>
                <a:gd name="T10" fmla="*/ 6 w 128"/>
                <a:gd name="T11" fmla="*/ 22 h 92"/>
                <a:gd name="T12" fmla="*/ 108 w 128"/>
                <a:gd name="T13" fmla="*/ 88 h 92"/>
                <a:gd name="T14" fmla="*/ 121 w 128"/>
                <a:gd name="T15" fmla="*/ 85 h 92"/>
                <a:gd name="T16" fmla="*/ 124 w 128"/>
                <a:gd name="T17" fmla="*/ 80 h 92"/>
                <a:gd name="T18" fmla="*/ 121 w 128"/>
                <a:gd name="T19" fmla="*/ 6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92">
                  <a:moveTo>
                    <a:pt x="121" y="66"/>
                  </a:moveTo>
                  <a:lnTo>
                    <a:pt x="121" y="66"/>
                  </a:lnTo>
                  <a:cubicBezTo>
                    <a:pt x="20" y="2"/>
                    <a:pt x="20" y="2"/>
                    <a:pt x="20" y="2"/>
                  </a:cubicBezTo>
                  <a:cubicBezTo>
                    <a:pt x="14" y="0"/>
                    <a:pt x="8" y="0"/>
                    <a:pt x="6" y="5"/>
                  </a:cubicBezTo>
                  <a:cubicBezTo>
                    <a:pt x="3" y="11"/>
                    <a:pt x="3" y="11"/>
                    <a:pt x="3" y="11"/>
                  </a:cubicBezTo>
                  <a:cubicBezTo>
                    <a:pt x="0" y="13"/>
                    <a:pt x="3" y="19"/>
                    <a:pt x="6" y="22"/>
                  </a:cubicBezTo>
                  <a:cubicBezTo>
                    <a:pt x="108" y="88"/>
                    <a:pt x="108" y="88"/>
                    <a:pt x="108" y="88"/>
                  </a:cubicBezTo>
                  <a:cubicBezTo>
                    <a:pt x="113" y="91"/>
                    <a:pt x="119" y="88"/>
                    <a:pt x="121" y="85"/>
                  </a:cubicBezTo>
                  <a:cubicBezTo>
                    <a:pt x="124" y="80"/>
                    <a:pt x="124" y="80"/>
                    <a:pt x="124" y="80"/>
                  </a:cubicBezTo>
                  <a:cubicBezTo>
                    <a:pt x="127" y="74"/>
                    <a:pt x="127" y="69"/>
                    <a:pt x="121" y="6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7" name="Freeform 79"/>
            <p:cNvSpPr>
              <a:spLocks noChangeArrowheads="1"/>
            </p:cNvSpPr>
            <p:nvPr/>
          </p:nvSpPr>
          <p:spPr bwMode="auto">
            <a:xfrm>
              <a:off x="17478579" y="8070456"/>
              <a:ext cx="103176" cy="77383"/>
            </a:xfrm>
            <a:custGeom>
              <a:avLst/>
              <a:gdLst>
                <a:gd name="T0" fmla="*/ 8 w 87"/>
                <a:gd name="T1" fmla="*/ 0 h 64"/>
                <a:gd name="T2" fmla="*/ 8 w 87"/>
                <a:gd name="T3" fmla="*/ 0 h 64"/>
                <a:gd name="T4" fmla="*/ 86 w 87"/>
                <a:gd name="T5" fmla="*/ 50 h 64"/>
                <a:gd name="T6" fmla="*/ 33 w 87"/>
                <a:gd name="T7" fmla="*/ 50 h 64"/>
                <a:gd name="T8" fmla="*/ 8 w 87"/>
                <a:gd name="T9" fmla="*/ 0 h 64"/>
              </a:gdLst>
              <a:ahLst/>
              <a:cxnLst>
                <a:cxn ang="0">
                  <a:pos x="T0" y="T1"/>
                </a:cxn>
                <a:cxn ang="0">
                  <a:pos x="T2" y="T3"/>
                </a:cxn>
                <a:cxn ang="0">
                  <a:pos x="T4" y="T5"/>
                </a:cxn>
                <a:cxn ang="0">
                  <a:pos x="T6" y="T7"/>
                </a:cxn>
                <a:cxn ang="0">
                  <a:pos x="T8" y="T9"/>
                </a:cxn>
              </a:cxnLst>
              <a:rect l="0" t="0" r="r" b="b"/>
              <a:pathLst>
                <a:path w="87" h="64">
                  <a:moveTo>
                    <a:pt x="8" y="0"/>
                  </a:moveTo>
                  <a:lnTo>
                    <a:pt x="8" y="0"/>
                  </a:lnTo>
                  <a:cubicBezTo>
                    <a:pt x="86" y="50"/>
                    <a:pt x="86" y="50"/>
                    <a:pt x="86" y="50"/>
                  </a:cubicBezTo>
                  <a:cubicBezTo>
                    <a:pt x="77" y="63"/>
                    <a:pt x="50" y="61"/>
                    <a:pt x="33" y="50"/>
                  </a:cubicBezTo>
                  <a:cubicBezTo>
                    <a:pt x="14" y="39"/>
                    <a:pt x="0" y="16"/>
                    <a:pt x="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grpSp>
        <p:nvGrpSpPr>
          <p:cNvPr id="13" name="Group 12"/>
          <p:cNvGrpSpPr/>
          <p:nvPr/>
        </p:nvGrpSpPr>
        <p:grpSpPr>
          <a:xfrm>
            <a:off x="18949726" y="7045011"/>
            <a:ext cx="423023" cy="484929"/>
            <a:chOff x="18592887" y="7363696"/>
            <a:chExt cx="423023" cy="484929"/>
          </a:xfrm>
          <a:solidFill>
            <a:schemeClr val="accent1"/>
          </a:solidFill>
        </p:grpSpPr>
        <p:sp>
          <p:nvSpPr>
            <p:cNvPr id="208" name="Freeform 80"/>
            <p:cNvSpPr>
              <a:spLocks noChangeArrowheads="1"/>
            </p:cNvSpPr>
            <p:nvPr/>
          </p:nvSpPr>
          <p:spPr bwMode="auto">
            <a:xfrm>
              <a:off x="18665110" y="7363696"/>
              <a:ext cx="237306" cy="206352"/>
            </a:xfrm>
            <a:custGeom>
              <a:avLst/>
              <a:gdLst>
                <a:gd name="T0" fmla="*/ 135 w 202"/>
                <a:gd name="T1" fmla="*/ 0 h 175"/>
                <a:gd name="T2" fmla="*/ 135 w 202"/>
                <a:gd name="T3" fmla="*/ 0 h 175"/>
                <a:gd name="T4" fmla="*/ 91 w 202"/>
                <a:gd name="T5" fmla="*/ 121 h 175"/>
                <a:gd name="T6" fmla="*/ 63 w 202"/>
                <a:gd name="T7" fmla="*/ 102 h 175"/>
                <a:gd name="T8" fmla="*/ 44 w 202"/>
                <a:gd name="T9" fmla="*/ 100 h 175"/>
                <a:gd name="T10" fmla="*/ 5 w 202"/>
                <a:gd name="T11" fmla="*/ 121 h 175"/>
                <a:gd name="T12" fmla="*/ 39 w 202"/>
                <a:gd name="T13" fmla="*/ 171 h 175"/>
                <a:gd name="T14" fmla="*/ 58 w 202"/>
                <a:gd name="T15" fmla="*/ 174 h 175"/>
                <a:gd name="T16" fmla="*/ 94 w 202"/>
                <a:gd name="T17" fmla="*/ 152 h 175"/>
                <a:gd name="T18" fmla="*/ 94 w 202"/>
                <a:gd name="T19" fmla="*/ 152 h 175"/>
                <a:gd name="T20" fmla="*/ 96 w 202"/>
                <a:gd name="T21" fmla="*/ 149 h 175"/>
                <a:gd name="T22" fmla="*/ 135 w 202"/>
                <a:gd name="T23" fmla="*/ 47 h 175"/>
                <a:gd name="T24" fmla="*/ 171 w 202"/>
                <a:gd name="T25" fmla="*/ 61 h 175"/>
                <a:gd name="T26" fmla="*/ 201 w 202"/>
                <a:gd name="T27" fmla="*/ 55 h 175"/>
                <a:gd name="T28" fmla="*/ 135 w 202"/>
                <a:gd name="T2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2" h="175">
                  <a:moveTo>
                    <a:pt x="135" y="0"/>
                  </a:moveTo>
                  <a:lnTo>
                    <a:pt x="135" y="0"/>
                  </a:lnTo>
                  <a:cubicBezTo>
                    <a:pt x="91" y="121"/>
                    <a:pt x="91" y="121"/>
                    <a:pt x="91" y="121"/>
                  </a:cubicBezTo>
                  <a:cubicBezTo>
                    <a:pt x="85" y="113"/>
                    <a:pt x="74" y="107"/>
                    <a:pt x="63" y="102"/>
                  </a:cubicBezTo>
                  <a:cubicBezTo>
                    <a:pt x="58" y="100"/>
                    <a:pt x="50" y="100"/>
                    <a:pt x="44" y="100"/>
                  </a:cubicBezTo>
                  <a:cubicBezTo>
                    <a:pt x="27" y="100"/>
                    <a:pt x="11" y="107"/>
                    <a:pt x="5" y="121"/>
                  </a:cubicBezTo>
                  <a:cubicBezTo>
                    <a:pt x="0" y="141"/>
                    <a:pt x="14" y="163"/>
                    <a:pt x="39" y="171"/>
                  </a:cubicBezTo>
                  <a:cubicBezTo>
                    <a:pt x="44" y="174"/>
                    <a:pt x="50" y="174"/>
                    <a:pt x="58" y="174"/>
                  </a:cubicBezTo>
                  <a:cubicBezTo>
                    <a:pt x="74" y="174"/>
                    <a:pt x="88" y="165"/>
                    <a:pt x="94" y="152"/>
                  </a:cubicBezTo>
                  <a:lnTo>
                    <a:pt x="94" y="152"/>
                  </a:lnTo>
                  <a:cubicBezTo>
                    <a:pt x="96" y="152"/>
                    <a:pt x="96" y="149"/>
                    <a:pt x="96" y="149"/>
                  </a:cubicBezTo>
                  <a:cubicBezTo>
                    <a:pt x="135" y="47"/>
                    <a:pt x="135" y="47"/>
                    <a:pt x="135" y="47"/>
                  </a:cubicBezTo>
                  <a:cubicBezTo>
                    <a:pt x="146" y="58"/>
                    <a:pt x="160" y="61"/>
                    <a:pt x="171" y="61"/>
                  </a:cubicBezTo>
                  <a:cubicBezTo>
                    <a:pt x="187" y="61"/>
                    <a:pt x="201" y="55"/>
                    <a:pt x="201" y="55"/>
                  </a:cubicBezTo>
                  <a:cubicBezTo>
                    <a:pt x="157" y="53"/>
                    <a:pt x="138" y="8"/>
                    <a:pt x="13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9" name="Freeform 81"/>
            <p:cNvSpPr>
              <a:spLocks noChangeArrowheads="1"/>
            </p:cNvSpPr>
            <p:nvPr/>
          </p:nvSpPr>
          <p:spPr bwMode="auto">
            <a:xfrm>
              <a:off x="18592887" y="7472030"/>
              <a:ext cx="423023" cy="376595"/>
            </a:xfrm>
            <a:custGeom>
              <a:avLst/>
              <a:gdLst>
                <a:gd name="T0" fmla="*/ 246 w 362"/>
                <a:gd name="T1" fmla="*/ 0 h 323"/>
                <a:gd name="T2" fmla="*/ 246 w 362"/>
                <a:gd name="T3" fmla="*/ 0 h 323"/>
                <a:gd name="T4" fmla="*/ 163 w 362"/>
                <a:gd name="T5" fmla="*/ 217 h 323"/>
                <a:gd name="T6" fmla="*/ 116 w 362"/>
                <a:gd name="T7" fmla="*/ 181 h 323"/>
                <a:gd name="T8" fmla="*/ 14 w 362"/>
                <a:gd name="T9" fmla="*/ 217 h 323"/>
                <a:gd name="T10" fmla="*/ 69 w 362"/>
                <a:gd name="T11" fmla="*/ 308 h 323"/>
                <a:gd name="T12" fmla="*/ 171 w 362"/>
                <a:gd name="T13" fmla="*/ 272 h 323"/>
                <a:gd name="T14" fmla="*/ 171 w 362"/>
                <a:gd name="T15" fmla="*/ 269 h 323"/>
                <a:gd name="T16" fmla="*/ 174 w 362"/>
                <a:gd name="T17" fmla="*/ 267 h 323"/>
                <a:gd name="T18" fmla="*/ 243 w 362"/>
                <a:gd name="T19" fmla="*/ 85 h 323"/>
                <a:gd name="T20" fmla="*/ 361 w 362"/>
                <a:gd name="T21" fmla="*/ 99 h 323"/>
                <a:gd name="T22" fmla="*/ 246 w 362"/>
                <a:gd name="T23"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323">
                  <a:moveTo>
                    <a:pt x="246" y="0"/>
                  </a:moveTo>
                  <a:lnTo>
                    <a:pt x="246" y="0"/>
                  </a:lnTo>
                  <a:cubicBezTo>
                    <a:pt x="163" y="217"/>
                    <a:pt x="163" y="217"/>
                    <a:pt x="163" y="217"/>
                  </a:cubicBezTo>
                  <a:cubicBezTo>
                    <a:pt x="152" y="203"/>
                    <a:pt x="135" y="190"/>
                    <a:pt x="116" y="181"/>
                  </a:cubicBezTo>
                  <a:cubicBezTo>
                    <a:pt x="72" y="168"/>
                    <a:pt x="25" y="184"/>
                    <a:pt x="14" y="217"/>
                  </a:cubicBezTo>
                  <a:cubicBezTo>
                    <a:pt x="0" y="250"/>
                    <a:pt x="25" y="292"/>
                    <a:pt x="69" y="308"/>
                  </a:cubicBezTo>
                  <a:cubicBezTo>
                    <a:pt x="113" y="322"/>
                    <a:pt x="157" y="308"/>
                    <a:pt x="171" y="272"/>
                  </a:cubicBezTo>
                  <a:lnTo>
                    <a:pt x="171" y="269"/>
                  </a:lnTo>
                  <a:cubicBezTo>
                    <a:pt x="171" y="269"/>
                    <a:pt x="174" y="269"/>
                    <a:pt x="174" y="267"/>
                  </a:cubicBezTo>
                  <a:cubicBezTo>
                    <a:pt x="243" y="85"/>
                    <a:pt x="243" y="85"/>
                    <a:pt x="243" y="85"/>
                  </a:cubicBezTo>
                  <a:cubicBezTo>
                    <a:pt x="292" y="129"/>
                    <a:pt x="361" y="99"/>
                    <a:pt x="361" y="99"/>
                  </a:cubicBezTo>
                  <a:cubicBezTo>
                    <a:pt x="284" y="90"/>
                    <a:pt x="246" y="13"/>
                    <a:pt x="24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grpSp>
        <p:nvGrpSpPr>
          <p:cNvPr id="11" name="Group 10"/>
          <p:cNvGrpSpPr/>
          <p:nvPr/>
        </p:nvGrpSpPr>
        <p:grpSpPr>
          <a:xfrm>
            <a:off x="19316005" y="8025190"/>
            <a:ext cx="345637" cy="490087"/>
            <a:chOff x="18959166" y="8343875"/>
            <a:chExt cx="345637" cy="490087"/>
          </a:xfrm>
          <a:solidFill>
            <a:schemeClr val="accent3"/>
          </a:solidFill>
        </p:grpSpPr>
        <p:sp>
          <p:nvSpPr>
            <p:cNvPr id="210" name="Freeform 82"/>
            <p:cNvSpPr>
              <a:spLocks noChangeArrowheads="1"/>
            </p:cNvSpPr>
            <p:nvPr/>
          </p:nvSpPr>
          <p:spPr bwMode="auto">
            <a:xfrm>
              <a:off x="18959166" y="8343875"/>
              <a:ext cx="170240" cy="232145"/>
            </a:xfrm>
            <a:custGeom>
              <a:avLst/>
              <a:gdLst>
                <a:gd name="T0" fmla="*/ 60 w 144"/>
                <a:gd name="T1" fmla="*/ 0 h 197"/>
                <a:gd name="T2" fmla="*/ 60 w 144"/>
                <a:gd name="T3" fmla="*/ 0 h 197"/>
                <a:gd name="T4" fmla="*/ 74 w 144"/>
                <a:gd name="T5" fmla="*/ 130 h 197"/>
                <a:gd name="T6" fmla="*/ 49 w 144"/>
                <a:gd name="T7" fmla="*/ 122 h 197"/>
                <a:gd name="T8" fmla="*/ 44 w 144"/>
                <a:gd name="T9" fmla="*/ 125 h 197"/>
                <a:gd name="T10" fmla="*/ 0 w 144"/>
                <a:gd name="T11" fmla="*/ 166 h 197"/>
                <a:gd name="T12" fmla="*/ 44 w 144"/>
                <a:gd name="T13" fmla="*/ 196 h 197"/>
                <a:gd name="T14" fmla="*/ 52 w 144"/>
                <a:gd name="T15" fmla="*/ 196 h 197"/>
                <a:gd name="T16" fmla="*/ 93 w 144"/>
                <a:gd name="T17" fmla="*/ 155 h 197"/>
                <a:gd name="T18" fmla="*/ 93 w 144"/>
                <a:gd name="T19" fmla="*/ 152 h 197"/>
                <a:gd name="T20" fmla="*/ 93 w 144"/>
                <a:gd name="T21" fmla="*/ 152 h 197"/>
                <a:gd name="T22" fmla="*/ 80 w 144"/>
                <a:gd name="T23" fmla="*/ 42 h 197"/>
                <a:gd name="T24" fmla="*/ 93 w 144"/>
                <a:gd name="T25" fmla="*/ 45 h 197"/>
                <a:gd name="T26" fmla="*/ 143 w 144"/>
                <a:gd name="T27" fmla="*/ 20 h 197"/>
                <a:gd name="T28" fmla="*/ 118 w 144"/>
                <a:gd name="T29" fmla="*/ 22 h 197"/>
                <a:gd name="T30" fmla="*/ 60 w 144"/>
                <a:gd name="T3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4" h="197">
                  <a:moveTo>
                    <a:pt x="60" y="0"/>
                  </a:moveTo>
                  <a:lnTo>
                    <a:pt x="60" y="0"/>
                  </a:lnTo>
                  <a:cubicBezTo>
                    <a:pt x="74" y="130"/>
                    <a:pt x="74" y="130"/>
                    <a:pt x="74" y="130"/>
                  </a:cubicBezTo>
                  <a:cubicBezTo>
                    <a:pt x="69" y="125"/>
                    <a:pt x="60" y="122"/>
                    <a:pt x="49" y="122"/>
                  </a:cubicBezTo>
                  <a:cubicBezTo>
                    <a:pt x="49" y="122"/>
                    <a:pt x="46" y="122"/>
                    <a:pt x="44" y="125"/>
                  </a:cubicBezTo>
                  <a:cubicBezTo>
                    <a:pt x="16" y="127"/>
                    <a:pt x="0" y="146"/>
                    <a:pt x="0" y="166"/>
                  </a:cubicBezTo>
                  <a:cubicBezTo>
                    <a:pt x="2" y="185"/>
                    <a:pt x="22" y="196"/>
                    <a:pt x="44" y="196"/>
                  </a:cubicBezTo>
                  <a:cubicBezTo>
                    <a:pt x="46" y="196"/>
                    <a:pt x="49" y="196"/>
                    <a:pt x="52" y="196"/>
                  </a:cubicBezTo>
                  <a:cubicBezTo>
                    <a:pt x="77" y="193"/>
                    <a:pt x="96" y="174"/>
                    <a:pt x="93" y="155"/>
                  </a:cubicBezTo>
                  <a:cubicBezTo>
                    <a:pt x="93" y="152"/>
                    <a:pt x="93" y="152"/>
                    <a:pt x="93" y="152"/>
                  </a:cubicBezTo>
                  <a:lnTo>
                    <a:pt x="93" y="152"/>
                  </a:lnTo>
                  <a:cubicBezTo>
                    <a:pt x="80" y="42"/>
                    <a:pt x="80" y="42"/>
                    <a:pt x="80" y="42"/>
                  </a:cubicBezTo>
                  <a:cubicBezTo>
                    <a:pt x="85" y="45"/>
                    <a:pt x="88" y="45"/>
                    <a:pt x="93" y="45"/>
                  </a:cubicBezTo>
                  <a:cubicBezTo>
                    <a:pt x="123" y="45"/>
                    <a:pt x="143" y="20"/>
                    <a:pt x="143" y="20"/>
                  </a:cubicBezTo>
                  <a:cubicBezTo>
                    <a:pt x="135" y="22"/>
                    <a:pt x="126" y="22"/>
                    <a:pt x="118" y="22"/>
                  </a:cubicBezTo>
                  <a:cubicBezTo>
                    <a:pt x="88" y="22"/>
                    <a:pt x="63" y="3"/>
                    <a:pt x="6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1" name="Freeform 83"/>
            <p:cNvSpPr>
              <a:spLocks noChangeArrowheads="1"/>
            </p:cNvSpPr>
            <p:nvPr/>
          </p:nvSpPr>
          <p:spPr bwMode="auto">
            <a:xfrm>
              <a:off x="19000434" y="8410939"/>
              <a:ext cx="304369" cy="423023"/>
            </a:xfrm>
            <a:custGeom>
              <a:avLst/>
              <a:gdLst>
                <a:gd name="T0" fmla="*/ 110 w 260"/>
                <a:gd name="T1" fmla="*/ 0 h 362"/>
                <a:gd name="T2" fmla="*/ 110 w 260"/>
                <a:gd name="T3" fmla="*/ 0 h 362"/>
                <a:gd name="T4" fmla="*/ 137 w 260"/>
                <a:gd name="T5" fmla="*/ 231 h 362"/>
                <a:gd name="T6" fmla="*/ 79 w 260"/>
                <a:gd name="T7" fmla="*/ 223 h 362"/>
                <a:gd name="T8" fmla="*/ 5 w 260"/>
                <a:gd name="T9" fmla="*/ 300 h 362"/>
                <a:gd name="T10" fmla="*/ 96 w 260"/>
                <a:gd name="T11" fmla="*/ 352 h 362"/>
                <a:gd name="T12" fmla="*/ 171 w 260"/>
                <a:gd name="T13" fmla="*/ 275 h 362"/>
                <a:gd name="T14" fmla="*/ 171 w 260"/>
                <a:gd name="T15" fmla="*/ 273 h 362"/>
                <a:gd name="T16" fmla="*/ 171 w 260"/>
                <a:gd name="T17" fmla="*/ 269 h 362"/>
                <a:gd name="T18" fmla="*/ 146 w 260"/>
                <a:gd name="T19" fmla="*/ 77 h 362"/>
                <a:gd name="T20" fmla="*/ 259 w 260"/>
                <a:gd name="T21" fmla="*/ 35 h 362"/>
                <a:gd name="T22" fmla="*/ 110 w 260"/>
                <a:gd name="T23"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0" h="362">
                  <a:moveTo>
                    <a:pt x="110" y="0"/>
                  </a:moveTo>
                  <a:lnTo>
                    <a:pt x="110" y="0"/>
                  </a:lnTo>
                  <a:cubicBezTo>
                    <a:pt x="137" y="231"/>
                    <a:pt x="137" y="231"/>
                    <a:pt x="137" y="231"/>
                  </a:cubicBezTo>
                  <a:cubicBezTo>
                    <a:pt x="121" y="223"/>
                    <a:pt x="102" y="217"/>
                    <a:pt x="79" y="223"/>
                  </a:cubicBezTo>
                  <a:cubicBezTo>
                    <a:pt x="33" y="228"/>
                    <a:pt x="0" y="262"/>
                    <a:pt x="5" y="300"/>
                  </a:cubicBezTo>
                  <a:cubicBezTo>
                    <a:pt x="8" y="336"/>
                    <a:pt x="49" y="361"/>
                    <a:pt x="96" y="352"/>
                  </a:cubicBezTo>
                  <a:cubicBezTo>
                    <a:pt x="140" y="347"/>
                    <a:pt x="173" y="311"/>
                    <a:pt x="171" y="275"/>
                  </a:cubicBezTo>
                  <a:cubicBezTo>
                    <a:pt x="171" y="275"/>
                    <a:pt x="171" y="275"/>
                    <a:pt x="171" y="273"/>
                  </a:cubicBezTo>
                  <a:cubicBezTo>
                    <a:pt x="171" y="273"/>
                    <a:pt x="171" y="273"/>
                    <a:pt x="171" y="269"/>
                  </a:cubicBezTo>
                  <a:cubicBezTo>
                    <a:pt x="146" y="77"/>
                    <a:pt x="146" y="77"/>
                    <a:pt x="146" y="77"/>
                  </a:cubicBezTo>
                  <a:cubicBezTo>
                    <a:pt x="212" y="93"/>
                    <a:pt x="259" y="35"/>
                    <a:pt x="259" y="35"/>
                  </a:cubicBezTo>
                  <a:cubicBezTo>
                    <a:pt x="187" y="63"/>
                    <a:pt x="118" y="11"/>
                    <a:pt x="11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sp>
        <p:nvSpPr>
          <p:cNvPr id="212" name="Freeform 84"/>
          <p:cNvSpPr>
            <a:spLocks noChangeArrowheads="1"/>
          </p:cNvSpPr>
          <p:nvPr/>
        </p:nvSpPr>
        <p:spPr bwMode="auto">
          <a:xfrm>
            <a:off x="17959228" y="6059673"/>
            <a:ext cx="784142" cy="686125"/>
          </a:xfrm>
          <a:custGeom>
            <a:avLst/>
            <a:gdLst>
              <a:gd name="T0" fmla="*/ 383 w 671"/>
              <a:gd name="T1" fmla="*/ 380 h 585"/>
              <a:gd name="T2" fmla="*/ 383 w 671"/>
              <a:gd name="T3" fmla="*/ 380 h 585"/>
              <a:gd name="T4" fmla="*/ 306 w 671"/>
              <a:gd name="T5" fmla="*/ 457 h 585"/>
              <a:gd name="T6" fmla="*/ 242 w 671"/>
              <a:gd name="T7" fmla="*/ 543 h 585"/>
              <a:gd name="T8" fmla="*/ 187 w 671"/>
              <a:gd name="T9" fmla="*/ 557 h 585"/>
              <a:gd name="T10" fmla="*/ 228 w 671"/>
              <a:gd name="T11" fmla="*/ 493 h 585"/>
              <a:gd name="T12" fmla="*/ 262 w 671"/>
              <a:gd name="T13" fmla="*/ 416 h 585"/>
              <a:gd name="T14" fmla="*/ 253 w 671"/>
              <a:gd name="T15" fmla="*/ 344 h 585"/>
              <a:gd name="T16" fmla="*/ 151 w 671"/>
              <a:gd name="T17" fmla="*/ 341 h 585"/>
              <a:gd name="T18" fmla="*/ 71 w 671"/>
              <a:gd name="T19" fmla="*/ 298 h 585"/>
              <a:gd name="T20" fmla="*/ 165 w 671"/>
              <a:gd name="T21" fmla="*/ 275 h 585"/>
              <a:gd name="T22" fmla="*/ 256 w 671"/>
              <a:gd name="T23" fmla="*/ 245 h 585"/>
              <a:gd name="T24" fmla="*/ 264 w 671"/>
              <a:gd name="T25" fmla="*/ 171 h 585"/>
              <a:gd name="T26" fmla="*/ 242 w 671"/>
              <a:gd name="T27" fmla="*/ 85 h 585"/>
              <a:gd name="T28" fmla="*/ 206 w 671"/>
              <a:gd name="T29" fmla="*/ 30 h 585"/>
              <a:gd name="T30" fmla="*/ 248 w 671"/>
              <a:gd name="T31" fmla="*/ 27 h 585"/>
              <a:gd name="T32" fmla="*/ 336 w 671"/>
              <a:gd name="T33" fmla="*/ 154 h 585"/>
              <a:gd name="T34" fmla="*/ 378 w 671"/>
              <a:gd name="T35" fmla="*/ 226 h 585"/>
              <a:gd name="T36" fmla="*/ 488 w 671"/>
              <a:gd name="T37" fmla="*/ 182 h 585"/>
              <a:gd name="T38" fmla="*/ 565 w 671"/>
              <a:gd name="T39" fmla="*/ 143 h 585"/>
              <a:gd name="T40" fmla="*/ 526 w 671"/>
              <a:gd name="T41" fmla="*/ 231 h 585"/>
              <a:gd name="T42" fmla="*/ 446 w 671"/>
              <a:gd name="T43" fmla="*/ 306 h 585"/>
              <a:gd name="T44" fmla="*/ 460 w 671"/>
              <a:gd name="T45" fmla="*/ 366 h 585"/>
              <a:gd name="T46" fmla="*/ 518 w 671"/>
              <a:gd name="T47" fmla="*/ 455 h 585"/>
              <a:gd name="T48" fmla="*/ 526 w 671"/>
              <a:gd name="T49" fmla="*/ 518 h 585"/>
              <a:gd name="T50" fmla="*/ 485 w 671"/>
              <a:gd name="T51" fmla="*/ 507 h 585"/>
              <a:gd name="T52" fmla="*/ 446 w 671"/>
              <a:gd name="T53" fmla="*/ 441 h 585"/>
              <a:gd name="T54" fmla="*/ 419 w 671"/>
              <a:gd name="T55" fmla="*/ 408 h 585"/>
              <a:gd name="T56" fmla="*/ 383 w 671"/>
              <a:gd name="T57" fmla="*/ 38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1" h="585">
                <a:moveTo>
                  <a:pt x="383" y="380"/>
                </a:moveTo>
                <a:lnTo>
                  <a:pt x="383" y="380"/>
                </a:lnTo>
                <a:cubicBezTo>
                  <a:pt x="333" y="350"/>
                  <a:pt x="320" y="419"/>
                  <a:pt x="306" y="457"/>
                </a:cubicBezTo>
                <a:cubicBezTo>
                  <a:pt x="292" y="491"/>
                  <a:pt x="262" y="526"/>
                  <a:pt x="242" y="543"/>
                </a:cubicBezTo>
                <a:cubicBezTo>
                  <a:pt x="226" y="559"/>
                  <a:pt x="182" y="584"/>
                  <a:pt x="187" y="557"/>
                </a:cubicBezTo>
                <a:cubicBezTo>
                  <a:pt x="192" y="534"/>
                  <a:pt x="217" y="515"/>
                  <a:pt x="228" y="493"/>
                </a:cubicBezTo>
                <a:cubicBezTo>
                  <a:pt x="245" y="468"/>
                  <a:pt x="253" y="444"/>
                  <a:pt x="262" y="416"/>
                </a:cubicBezTo>
                <a:cubicBezTo>
                  <a:pt x="264" y="402"/>
                  <a:pt x="278" y="350"/>
                  <a:pt x="253" y="344"/>
                </a:cubicBezTo>
                <a:cubicBezTo>
                  <a:pt x="220" y="336"/>
                  <a:pt x="187" y="341"/>
                  <a:pt x="151" y="341"/>
                </a:cubicBezTo>
                <a:cubicBezTo>
                  <a:pt x="124" y="341"/>
                  <a:pt x="0" y="336"/>
                  <a:pt x="71" y="298"/>
                </a:cubicBezTo>
                <a:cubicBezTo>
                  <a:pt x="99" y="284"/>
                  <a:pt x="135" y="281"/>
                  <a:pt x="165" y="275"/>
                </a:cubicBezTo>
                <a:cubicBezTo>
                  <a:pt x="187" y="273"/>
                  <a:pt x="245" y="267"/>
                  <a:pt x="256" y="245"/>
                </a:cubicBezTo>
                <a:cubicBezTo>
                  <a:pt x="267" y="223"/>
                  <a:pt x="267" y="193"/>
                  <a:pt x="264" y="171"/>
                </a:cubicBezTo>
                <a:cubicBezTo>
                  <a:pt x="259" y="143"/>
                  <a:pt x="253" y="113"/>
                  <a:pt x="242" y="85"/>
                </a:cubicBezTo>
                <a:cubicBezTo>
                  <a:pt x="234" y="69"/>
                  <a:pt x="220" y="47"/>
                  <a:pt x="206" y="30"/>
                </a:cubicBezTo>
                <a:cubicBezTo>
                  <a:pt x="182" y="0"/>
                  <a:pt x="231" y="16"/>
                  <a:pt x="248" y="27"/>
                </a:cubicBezTo>
                <a:cubicBezTo>
                  <a:pt x="303" y="63"/>
                  <a:pt x="322" y="105"/>
                  <a:pt x="336" y="154"/>
                </a:cubicBezTo>
                <a:cubicBezTo>
                  <a:pt x="342" y="176"/>
                  <a:pt x="358" y="217"/>
                  <a:pt x="378" y="226"/>
                </a:cubicBezTo>
                <a:cubicBezTo>
                  <a:pt x="405" y="240"/>
                  <a:pt x="463" y="198"/>
                  <a:pt x="488" y="182"/>
                </a:cubicBezTo>
                <a:cubicBezTo>
                  <a:pt x="513" y="165"/>
                  <a:pt x="537" y="154"/>
                  <a:pt x="565" y="143"/>
                </a:cubicBezTo>
                <a:cubicBezTo>
                  <a:pt x="670" y="107"/>
                  <a:pt x="573" y="195"/>
                  <a:pt x="526" y="231"/>
                </a:cubicBezTo>
                <a:cubicBezTo>
                  <a:pt x="490" y="256"/>
                  <a:pt x="457" y="270"/>
                  <a:pt x="446" y="306"/>
                </a:cubicBezTo>
                <a:cubicBezTo>
                  <a:pt x="438" y="330"/>
                  <a:pt x="446" y="350"/>
                  <a:pt x="460" y="366"/>
                </a:cubicBezTo>
                <a:cubicBezTo>
                  <a:pt x="482" y="391"/>
                  <a:pt x="510" y="424"/>
                  <a:pt x="518" y="455"/>
                </a:cubicBezTo>
                <a:cubicBezTo>
                  <a:pt x="524" y="468"/>
                  <a:pt x="532" y="510"/>
                  <a:pt x="526" y="518"/>
                </a:cubicBezTo>
                <a:cubicBezTo>
                  <a:pt x="518" y="540"/>
                  <a:pt x="493" y="526"/>
                  <a:pt x="485" y="507"/>
                </a:cubicBezTo>
                <a:cubicBezTo>
                  <a:pt x="474" y="482"/>
                  <a:pt x="466" y="460"/>
                  <a:pt x="446" y="441"/>
                </a:cubicBezTo>
                <a:cubicBezTo>
                  <a:pt x="438" y="430"/>
                  <a:pt x="430" y="419"/>
                  <a:pt x="419" y="408"/>
                </a:cubicBezTo>
                <a:cubicBezTo>
                  <a:pt x="411" y="397"/>
                  <a:pt x="397" y="388"/>
                  <a:pt x="383" y="380"/>
                </a:cubicBezTo>
              </a:path>
            </a:pathLst>
          </a:custGeom>
          <a:solidFill>
            <a:srgbClr val="0A3E5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3" name="Freeform 85"/>
          <p:cNvSpPr>
            <a:spLocks noChangeArrowheads="1"/>
          </p:cNvSpPr>
          <p:nvPr/>
        </p:nvSpPr>
        <p:spPr bwMode="auto">
          <a:xfrm>
            <a:off x="17959228" y="6059673"/>
            <a:ext cx="784142" cy="686125"/>
          </a:xfrm>
          <a:custGeom>
            <a:avLst/>
            <a:gdLst>
              <a:gd name="T0" fmla="*/ 383 w 671"/>
              <a:gd name="T1" fmla="*/ 380 h 585"/>
              <a:gd name="T2" fmla="*/ 383 w 671"/>
              <a:gd name="T3" fmla="*/ 380 h 585"/>
              <a:gd name="T4" fmla="*/ 306 w 671"/>
              <a:gd name="T5" fmla="*/ 457 h 585"/>
              <a:gd name="T6" fmla="*/ 242 w 671"/>
              <a:gd name="T7" fmla="*/ 543 h 585"/>
              <a:gd name="T8" fmla="*/ 187 w 671"/>
              <a:gd name="T9" fmla="*/ 557 h 585"/>
              <a:gd name="T10" fmla="*/ 228 w 671"/>
              <a:gd name="T11" fmla="*/ 493 h 585"/>
              <a:gd name="T12" fmla="*/ 262 w 671"/>
              <a:gd name="T13" fmla="*/ 416 h 585"/>
              <a:gd name="T14" fmla="*/ 253 w 671"/>
              <a:gd name="T15" fmla="*/ 344 h 585"/>
              <a:gd name="T16" fmla="*/ 151 w 671"/>
              <a:gd name="T17" fmla="*/ 341 h 585"/>
              <a:gd name="T18" fmla="*/ 71 w 671"/>
              <a:gd name="T19" fmla="*/ 298 h 585"/>
              <a:gd name="T20" fmla="*/ 165 w 671"/>
              <a:gd name="T21" fmla="*/ 275 h 585"/>
              <a:gd name="T22" fmla="*/ 256 w 671"/>
              <a:gd name="T23" fmla="*/ 245 h 585"/>
              <a:gd name="T24" fmla="*/ 264 w 671"/>
              <a:gd name="T25" fmla="*/ 171 h 585"/>
              <a:gd name="T26" fmla="*/ 242 w 671"/>
              <a:gd name="T27" fmla="*/ 85 h 585"/>
              <a:gd name="T28" fmla="*/ 206 w 671"/>
              <a:gd name="T29" fmla="*/ 30 h 585"/>
              <a:gd name="T30" fmla="*/ 248 w 671"/>
              <a:gd name="T31" fmla="*/ 27 h 585"/>
              <a:gd name="T32" fmla="*/ 336 w 671"/>
              <a:gd name="T33" fmla="*/ 154 h 585"/>
              <a:gd name="T34" fmla="*/ 378 w 671"/>
              <a:gd name="T35" fmla="*/ 226 h 585"/>
              <a:gd name="T36" fmla="*/ 488 w 671"/>
              <a:gd name="T37" fmla="*/ 182 h 585"/>
              <a:gd name="T38" fmla="*/ 565 w 671"/>
              <a:gd name="T39" fmla="*/ 143 h 585"/>
              <a:gd name="T40" fmla="*/ 526 w 671"/>
              <a:gd name="T41" fmla="*/ 231 h 585"/>
              <a:gd name="T42" fmla="*/ 446 w 671"/>
              <a:gd name="T43" fmla="*/ 306 h 585"/>
              <a:gd name="T44" fmla="*/ 460 w 671"/>
              <a:gd name="T45" fmla="*/ 366 h 585"/>
              <a:gd name="T46" fmla="*/ 518 w 671"/>
              <a:gd name="T47" fmla="*/ 455 h 585"/>
              <a:gd name="T48" fmla="*/ 526 w 671"/>
              <a:gd name="T49" fmla="*/ 518 h 585"/>
              <a:gd name="T50" fmla="*/ 485 w 671"/>
              <a:gd name="T51" fmla="*/ 507 h 585"/>
              <a:gd name="T52" fmla="*/ 446 w 671"/>
              <a:gd name="T53" fmla="*/ 441 h 585"/>
              <a:gd name="T54" fmla="*/ 419 w 671"/>
              <a:gd name="T55" fmla="*/ 408 h 585"/>
              <a:gd name="T56" fmla="*/ 383 w 671"/>
              <a:gd name="T57" fmla="*/ 38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1" h="585">
                <a:moveTo>
                  <a:pt x="383" y="380"/>
                </a:moveTo>
                <a:lnTo>
                  <a:pt x="383" y="380"/>
                </a:lnTo>
                <a:cubicBezTo>
                  <a:pt x="333" y="350"/>
                  <a:pt x="320" y="419"/>
                  <a:pt x="306" y="457"/>
                </a:cubicBezTo>
                <a:cubicBezTo>
                  <a:pt x="292" y="491"/>
                  <a:pt x="262" y="526"/>
                  <a:pt x="242" y="543"/>
                </a:cubicBezTo>
                <a:cubicBezTo>
                  <a:pt x="226" y="559"/>
                  <a:pt x="182" y="584"/>
                  <a:pt x="187" y="557"/>
                </a:cubicBezTo>
                <a:cubicBezTo>
                  <a:pt x="192" y="534"/>
                  <a:pt x="217" y="515"/>
                  <a:pt x="228" y="493"/>
                </a:cubicBezTo>
                <a:cubicBezTo>
                  <a:pt x="245" y="468"/>
                  <a:pt x="253" y="444"/>
                  <a:pt x="262" y="416"/>
                </a:cubicBezTo>
                <a:cubicBezTo>
                  <a:pt x="264" y="402"/>
                  <a:pt x="278" y="350"/>
                  <a:pt x="253" y="344"/>
                </a:cubicBezTo>
                <a:cubicBezTo>
                  <a:pt x="220" y="336"/>
                  <a:pt x="187" y="341"/>
                  <a:pt x="151" y="341"/>
                </a:cubicBezTo>
                <a:cubicBezTo>
                  <a:pt x="124" y="341"/>
                  <a:pt x="0" y="336"/>
                  <a:pt x="71" y="298"/>
                </a:cubicBezTo>
                <a:cubicBezTo>
                  <a:pt x="99" y="284"/>
                  <a:pt x="135" y="281"/>
                  <a:pt x="165" y="275"/>
                </a:cubicBezTo>
                <a:cubicBezTo>
                  <a:pt x="187" y="273"/>
                  <a:pt x="245" y="267"/>
                  <a:pt x="256" y="245"/>
                </a:cubicBezTo>
                <a:cubicBezTo>
                  <a:pt x="267" y="223"/>
                  <a:pt x="267" y="193"/>
                  <a:pt x="264" y="171"/>
                </a:cubicBezTo>
                <a:cubicBezTo>
                  <a:pt x="259" y="143"/>
                  <a:pt x="253" y="113"/>
                  <a:pt x="242" y="85"/>
                </a:cubicBezTo>
                <a:cubicBezTo>
                  <a:pt x="234" y="69"/>
                  <a:pt x="220" y="47"/>
                  <a:pt x="206" y="30"/>
                </a:cubicBezTo>
                <a:cubicBezTo>
                  <a:pt x="182" y="0"/>
                  <a:pt x="231" y="16"/>
                  <a:pt x="248" y="27"/>
                </a:cubicBezTo>
                <a:cubicBezTo>
                  <a:pt x="303" y="63"/>
                  <a:pt x="322" y="105"/>
                  <a:pt x="336" y="154"/>
                </a:cubicBezTo>
                <a:cubicBezTo>
                  <a:pt x="342" y="176"/>
                  <a:pt x="358" y="217"/>
                  <a:pt x="378" y="226"/>
                </a:cubicBezTo>
                <a:cubicBezTo>
                  <a:pt x="405" y="240"/>
                  <a:pt x="463" y="198"/>
                  <a:pt x="488" y="182"/>
                </a:cubicBezTo>
                <a:cubicBezTo>
                  <a:pt x="513" y="165"/>
                  <a:pt x="537" y="154"/>
                  <a:pt x="565" y="143"/>
                </a:cubicBezTo>
                <a:cubicBezTo>
                  <a:pt x="670" y="107"/>
                  <a:pt x="573" y="195"/>
                  <a:pt x="526" y="231"/>
                </a:cubicBezTo>
                <a:cubicBezTo>
                  <a:pt x="490" y="256"/>
                  <a:pt x="457" y="270"/>
                  <a:pt x="446" y="306"/>
                </a:cubicBezTo>
                <a:cubicBezTo>
                  <a:pt x="438" y="330"/>
                  <a:pt x="446" y="350"/>
                  <a:pt x="460" y="366"/>
                </a:cubicBezTo>
                <a:cubicBezTo>
                  <a:pt x="482" y="391"/>
                  <a:pt x="510" y="424"/>
                  <a:pt x="518" y="455"/>
                </a:cubicBezTo>
                <a:cubicBezTo>
                  <a:pt x="524" y="468"/>
                  <a:pt x="532" y="510"/>
                  <a:pt x="526" y="518"/>
                </a:cubicBezTo>
                <a:cubicBezTo>
                  <a:pt x="518" y="540"/>
                  <a:pt x="493" y="526"/>
                  <a:pt x="485" y="507"/>
                </a:cubicBezTo>
                <a:cubicBezTo>
                  <a:pt x="474" y="482"/>
                  <a:pt x="466" y="460"/>
                  <a:pt x="446" y="441"/>
                </a:cubicBezTo>
                <a:cubicBezTo>
                  <a:pt x="438" y="430"/>
                  <a:pt x="430" y="419"/>
                  <a:pt x="419" y="408"/>
                </a:cubicBezTo>
                <a:cubicBezTo>
                  <a:pt x="411" y="397"/>
                  <a:pt x="397" y="388"/>
                  <a:pt x="383" y="380"/>
                </a:cubicBezTo>
              </a:path>
            </a:pathLst>
          </a:custGeom>
          <a:solidFill>
            <a:schemeClr val="accent5"/>
          </a:solidFill>
          <a:ln>
            <a:noFill/>
          </a:ln>
          <a:effectLst/>
        </p:spPr>
        <p:txBody>
          <a:bodyPr wrap="none" anchor="ctr"/>
          <a:lstStyle/>
          <a:p>
            <a:endParaRPr lang="en-US" sz="7197" dirty="0">
              <a:latin typeface="Arial Regular" charset="0"/>
            </a:endParaRPr>
          </a:p>
        </p:txBody>
      </p:sp>
      <p:sp>
        <p:nvSpPr>
          <p:cNvPr id="218" name="Freeform 90"/>
          <p:cNvSpPr>
            <a:spLocks noChangeArrowheads="1"/>
          </p:cNvSpPr>
          <p:nvPr/>
        </p:nvSpPr>
        <p:spPr bwMode="auto">
          <a:xfrm>
            <a:off x="16654047" y="8597818"/>
            <a:ext cx="371436" cy="423023"/>
          </a:xfrm>
          <a:custGeom>
            <a:avLst/>
            <a:gdLst>
              <a:gd name="T0" fmla="*/ 160 w 318"/>
              <a:gd name="T1" fmla="*/ 100 h 363"/>
              <a:gd name="T2" fmla="*/ 160 w 318"/>
              <a:gd name="T3" fmla="*/ 100 h 363"/>
              <a:gd name="T4" fmla="*/ 66 w 318"/>
              <a:gd name="T5" fmla="*/ 144 h 363"/>
              <a:gd name="T6" fmla="*/ 14 w 318"/>
              <a:gd name="T7" fmla="*/ 55 h 363"/>
              <a:gd name="T8" fmla="*/ 107 w 318"/>
              <a:gd name="T9" fmla="*/ 11 h 363"/>
              <a:gd name="T10" fmla="*/ 160 w 318"/>
              <a:gd name="T11" fmla="*/ 100 h 363"/>
              <a:gd name="T12" fmla="*/ 297 w 318"/>
              <a:gd name="T13" fmla="*/ 75 h 363"/>
              <a:gd name="T14" fmla="*/ 297 w 318"/>
              <a:gd name="T15" fmla="*/ 75 h 363"/>
              <a:gd name="T16" fmla="*/ 55 w 318"/>
              <a:gd name="T17" fmla="*/ 295 h 363"/>
              <a:gd name="T18" fmla="*/ 22 w 318"/>
              <a:gd name="T19" fmla="*/ 284 h 363"/>
              <a:gd name="T20" fmla="*/ 262 w 318"/>
              <a:gd name="T21" fmla="*/ 64 h 363"/>
              <a:gd name="T22" fmla="*/ 297 w 318"/>
              <a:gd name="T23" fmla="*/ 75 h 363"/>
              <a:gd name="T24" fmla="*/ 57 w 318"/>
              <a:gd name="T25" fmla="*/ 69 h 363"/>
              <a:gd name="T26" fmla="*/ 57 w 318"/>
              <a:gd name="T27" fmla="*/ 69 h 363"/>
              <a:gd name="T28" fmla="*/ 77 w 318"/>
              <a:gd name="T29" fmla="*/ 108 h 363"/>
              <a:gd name="T30" fmla="*/ 118 w 318"/>
              <a:gd name="T31" fmla="*/ 88 h 363"/>
              <a:gd name="T32" fmla="*/ 96 w 318"/>
              <a:gd name="T33" fmla="*/ 47 h 363"/>
              <a:gd name="T34" fmla="*/ 57 w 318"/>
              <a:gd name="T35" fmla="*/ 69 h 363"/>
              <a:gd name="T36" fmla="*/ 303 w 318"/>
              <a:gd name="T37" fmla="*/ 304 h 363"/>
              <a:gd name="T38" fmla="*/ 303 w 318"/>
              <a:gd name="T39" fmla="*/ 304 h 363"/>
              <a:gd name="T40" fmla="*/ 209 w 318"/>
              <a:gd name="T41" fmla="*/ 348 h 363"/>
              <a:gd name="T42" fmla="*/ 157 w 318"/>
              <a:gd name="T43" fmla="*/ 260 h 363"/>
              <a:gd name="T44" fmla="*/ 250 w 318"/>
              <a:gd name="T45" fmla="*/ 216 h 363"/>
              <a:gd name="T46" fmla="*/ 303 w 318"/>
              <a:gd name="T47" fmla="*/ 304 h 363"/>
              <a:gd name="T48" fmla="*/ 198 w 318"/>
              <a:gd name="T49" fmla="*/ 274 h 363"/>
              <a:gd name="T50" fmla="*/ 198 w 318"/>
              <a:gd name="T51" fmla="*/ 274 h 363"/>
              <a:gd name="T52" fmla="*/ 220 w 318"/>
              <a:gd name="T53" fmla="*/ 312 h 363"/>
              <a:gd name="T54" fmla="*/ 262 w 318"/>
              <a:gd name="T55" fmla="*/ 293 h 363"/>
              <a:gd name="T56" fmla="*/ 240 w 318"/>
              <a:gd name="T57" fmla="*/ 251 h 363"/>
              <a:gd name="T58" fmla="*/ 198 w 318"/>
              <a:gd name="T59" fmla="*/ 27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8" h="363">
                <a:moveTo>
                  <a:pt x="160" y="100"/>
                </a:moveTo>
                <a:lnTo>
                  <a:pt x="160" y="100"/>
                </a:lnTo>
                <a:cubicBezTo>
                  <a:pt x="149" y="144"/>
                  <a:pt x="107" y="158"/>
                  <a:pt x="66" y="144"/>
                </a:cubicBezTo>
                <a:cubicBezTo>
                  <a:pt x="25" y="133"/>
                  <a:pt x="0" y="100"/>
                  <a:pt x="14" y="55"/>
                </a:cubicBezTo>
                <a:cubicBezTo>
                  <a:pt x="27" y="11"/>
                  <a:pt x="68" y="0"/>
                  <a:pt x="107" y="11"/>
                </a:cubicBezTo>
                <a:cubicBezTo>
                  <a:pt x="149" y="25"/>
                  <a:pt x="173" y="58"/>
                  <a:pt x="160" y="100"/>
                </a:cubicBezTo>
                <a:close/>
                <a:moveTo>
                  <a:pt x="297" y="75"/>
                </a:moveTo>
                <a:lnTo>
                  <a:pt x="297" y="75"/>
                </a:lnTo>
                <a:cubicBezTo>
                  <a:pt x="55" y="295"/>
                  <a:pt x="55" y="295"/>
                  <a:pt x="55" y="295"/>
                </a:cubicBezTo>
                <a:cubicBezTo>
                  <a:pt x="22" y="284"/>
                  <a:pt x="22" y="284"/>
                  <a:pt x="22" y="284"/>
                </a:cubicBezTo>
                <a:cubicBezTo>
                  <a:pt x="262" y="64"/>
                  <a:pt x="262" y="64"/>
                  <a:pt x="262" y="64"/>
                </a:cubicBezTo>
                <a:lnTo>
                  <a:pt x="297" y="75"/>
                </a:lnTo>
                <a:close/>
                <a:moveTo>
                  <a:pt x="57" y="69"/>
                </a:moveTo>
                <a:lnTo>
                  <a:pt x="57" y="69"/>
                </a:lnTo>
                <a:cubicBezTo>
                  <a:pt x="52" y="86"/>
                  <a:pt x="60" y="102"/>
                  <a:pt x="77" y="108"/>
                </a:cubicBezTo>
                <a:cubicBezTo>
                  <a:pt x="93" y="113"/>
                  <a:pt x="113" y="105"/>
                  <a:pt x="118" y="88"/>
                </a:cubicBezTo>
                <a:cubicBezTo>
                  <a:pt x="124" y="72"/>
                  <a:pt x="113" y="53"/>
                  <a:pt x="96" y="47"/>
                </a:cubicBezTo>
                <a:cubicBezTo>
                  <a:pt x="80" y="42"/>
                  <a:pt x="63" y="53"/>
                  <a:pt x="57" y="69"/>
                </a:cubicBezTo>
                <a:close/>
                <a:moveTo>
                  <a:pt x="303" y="304"/>
                </a:moveTo>
                <a:lnTo>
                  <a:pt x="303" y="304"/>
                </a:lnTo>
                <a:cubicBezTo>
                  <a:pt x="289" y="348"/>
                  <a:pt x="250" y="362"/>
                  <a:pt x="209" y="348"/>
                </a:cubicBezTo>
                <a:cubicBezTo>
                  <a:pt x="168" y="334"/>
                  <a:pt x="143" y="301"/>
                  <a:pt x="157" y="260"/>
                </a:cubicBezTo>
                <a:cubicBezTo>
                  <a:pt x="171" y="216"/>
                  <a:pt x="209" y="205"/>
                  <a:pt x="250" y="216"/>
                </a:cubicBezTo>
                <a:cubicBezTo>
                  <a:pt x="289" y="229"/>
                  <a:pt x="317" y="262"/>
                  <a:pt x="303" y="304"/>
                </a:cubicBezTo>
                <a:close/>
                <a:moveTo>
                  <a:pt x="198" y="274"/>
                </a:moveTo>
                <a:lnTo>
                  <a:pt x="198" y="274"/>
                </a:lnTo>
                <a:cubicBezTo>
                  <a:pt x="196" y="290"/>
                  <a:pt x="204" y="306"/>
                  <a:pt x="220" y="312"/>
                </a:cubicBezTo>
                <a:cubicBezTo>
                  <a:pt x="237" y="317"/>
                  <a:pt x="256" y="309"/>
                  <a:pt x="262" y="293"/>
                </a:cubicBezTo>
                <a:cubicBezTo>
                  <a:pt x="264" y="274"/>
                  <a:pt x="256" y="257"/>
                  <a:pt x="240" y="251"/>
                </a:cubicBezTo>
                <a:cubicBezTo>
                  <a:pt x="223" y="246"/>
                  <a:pt x="204" y="257"/>
                  <a:pt x="198" y="274"/>
                </a:cubicBezTo>
                <a:close/>
              </a:path>
            </a:pathLst>
          </a:custGeom>
          <a:solidFill>
            <a:schemeClr val="accent3"/>
          </a:solidFill>
          <a:ln>
            <a:noFill/>
          </a:ln>
          <a:effectLst/>
        </p:spPr>
        <p:txBody>
          <a:bodyPr wrap="none" anchor="ctr"/>
          <a:lstStyle/>
          <a:p>
            <a:endParaRPr lang="en-US" sz="7197" dirty="0">
              <a:latin typeface="Arial Regular" charset="0"/>
            </a:endParaRPr>
          </a:p>
        </p:txBody>
      </p:sp>
      <p:sp>
        <p:nvSpPr>
          <p:cNvPr id="219" name="Freeform 91"/>
          <p:cNvSpPr>
            <a:spLocks noChangeArrowheads="1"/>
          </p:cNvSpPr>
          <p:nvPr/>
        </p:nvSpPr>
        <p:spPr bwMode="auto">
          <a:xfrm>
            <a:off x="16824290" y="5151719"/>
            <a:ext cx="428184" cy="314689"/>
          </a:xfrm>
          <a:custGeom>
            <a:avLst/>
            <a:gdLst>
              <a:gd name="T0" fmla="*/ 88 w 368"/>
              <a:gd name="T1" fmla="*/ 138 h 271"/>
              <a:gd name="T2" fmla="*/ 165 w 368"/>
              <a:gd name="T3" fmla="*/ 52 h 271"/>
              <a:gd name="T4" fmla="*/ 204 w 368"/>
              <a:gd name="T5" fmla="*/ 63 h 271"/>
              <a:gd name="T6" fmla="*/ 218 w 368"/>
              <a:gd name="T7" fmla="*/ 179 h 271"/>
              <a:gd name="T8" fmla="*/ 295 w 368"/>
              <a:gd name="T9" fmla="*/ 93 h 271"/>
              <a:gd name="T10" fmla="*/ 367 w 368"/>
              <a:gd name="T11" fmla="*/ 116 h 271"/>
              <a:gd name="T12" fmla="*/ 215 w 368"/>
              <a:gd name="T13" fmla="*/ 270 h 271"/>
              <a:gd name="T14" fmla="*/ 171 w 368"/>
              <a:gd name="T15" fmla="*/ 256 h 271"/>
              <a:gd name="T16" fmla="*/ 157 w 368"/>
              <a:gd name="T17" fmla="*/ 141 h 271"/>
              <a:gd name="T18" fmla="*/ 80 w 368"/>
              <a:gd name="T19" fmla="*/ 229 h 271"/>
              <a:gd name="T20" fmla="*/ 39 w 368"/>
              <a:gd name="T21" fmla="*/ 215 h 271"/>
              <a:gd name="T22" fmla="*/ 0 w 368"/>
              <a:gd name="T23" fmla="*/ 0 h 271"/>
              <a:gd name="T24" fmla="*/ 72 w 368"/>
              <a:gd name="T25" fmla="*/ 25 h 271"/>
              <a:gd name="T26" fmla="*/ 88 w 368"/>
              <a:gd name="T27" fmla="*/ 138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271">
                <a:moveTo>
                  <a:pt x="88" y="138"/>
                </a:moveTo>
                <a:lnTo>
                  <a:pt x="165" y="52"/>
                </a:lnTo>
                <a:lnTo>
                  <a:pt x="204" y="63"/>
                </a:lnTo>
                <a:lnTo>
                  <a:pt x="218" y="179"/>
                </a:lnTo>
                <a:lnTo>
                  <a:pt x="295" y="93"/>
                </a:lnTo>
                <a:lnTo>
                  <a:pt x="367" y="116"/>
                </a:lnTo>
                <a:lnTo>
                  <a:pt x="215" y="270"/>
                </a:lnTo>
                <a:lnTo>
                  <a:pt x="171" y="256"/>
                </a:lnTo>
                <a:lnTo>
                  <a:pt x="157" y="141"/>
                </a:lnTo>
                <a:lnTo>
                  <a:pt x="80" y="229"/>
                </a:lnTo>
                <a:lnTo>
                  <a:pt x="39" y="215"/>
                </a:lnTo>
                <a:lnTo>
                  <a:pt x="0" y="0"/>
                </a:lnTo>
                <a:lnTo>
                  <a:pt x="72" y="25"/>
                </a:lnTo>
                <a:lnTo>
                  <a:pt x="88" y="138"/>
                </a:lnTo>
              </a:path>
            </a:pathLst>
          </a:custGeom>
          <a:solidFill>
            <a:schemeClr val="accent4"/>
          </a:solidFill>
          <a:ln>
            <a:noFill/>
          </a:ln>
          <a:effectLst/>
        </p:spPr>
        <p:txBody>
          <a:bodyPr wrap="none" anchor="ctr"/>
          <a:lstStyle/>
          <a:p>
            <a:endParaRPr lang="en-US" sz="7197" dirty="0">
              <a:latin typeface="Arial Regular" charset="0"/>
            </a:endParaRPr>
          </a:p>
        </p:txBody>
      </p:sp>
      <p:grpSp>
        <p:nvGrpSpPr>
          <p:cNvPr id="14" name="Group 13"/>
          <p:cNvGrpSpPr/>
          <p:nvPr/>
        </p:nvGrpSpPr>
        <p:grpSpPr>
          <a:xfrm>
            <a:off x="16385790" y="6033881"/>
            <a:ext cx="732552" cy="448817"/>
            <a:chOff x="16028951" y="6352566"/>
            <a:chExt cx="732552" cy="448817"/>
          </a:xfrm>
          <a:solidFill>
            <a:schemeClr val="accent1"/>
          </a:solidFill>
        </p:grpSpPr>
        <p:sp>
          <p:nvSpPr>
            <p:cNvPr id="220" name="Freeform 92"/>
            <p:cNvSpPr>
              <a:spLocks noChangeArrowheads="1"/>
            </p:cNvSpPr>
            <p:nvPr/>
          </p:nvSpPr>
          <p:spPr bwMode="auto">
            <a:xfrm>
              <a:off x="16028951" y="6352566"/>
              <a:ext cx="134130" cy="366275"/>
            </a:xfrm>
            <a:custGeom>
              <a:avLst/>
              <a:gdLst>
                <a:gd name="T0" fmla="*/ 69 w 114"/>
                <a:gd name="T1" fmla="*/ 311 h 312"/>
                <a:gd name="T2" fmla="*/ 69 w 114"/>
                <a:gd name="T3" fmla="*/ 311 h 312"/>
                <a:gd name="T4" fmla="*/ 0 w 114"/>
                <a:gd name="T5" fmla="*/ 300 h 312"/>
                <a:gd name="T6" fmla="*/ 28 w 114"/>
                <a:gd name="T7" fmla="*/ 110 h 312"/>
                <a:gd name="T8" fmla="*/ 97 w 114"/>
                <a:gd name="T9" fmla="*/ 121 h 312"/>
                <a:gd name="T10" fmla="*/ 69 w 114"/>
                <a:gd name="T11" fmla="*/ 311 h 312"/>
                <a:gd name="T12" fmla="*/ 110 w 114"/>
                <a:gd name="T13" fmla="*/ 46 h 312"/>
                <a:gd name="T14" fmla="*/ 110 w 114"/>
                <a:gd name="T15" fmla="*/ 46 h 312"/>
                <a:gd name="T16" fmla="*/ 66 w 114"/>
                <a:gd name="T17" fmla="*/ 80 h 312"/>
                <a:gd name="T18" fmla="*/ 33 w 114"/>
                <a:gd name="T19" fmla="*/ 35 h 312"/>
                <a:gd name="T20" fmla="*/ 77 w 114"/>
                <a:gd name="T21" fmla="*/ 5 h 312"/>
                <a:gd name="T22" fmla="*/ 110 w 114"/>
                <a:gd name="T23" fmla="*/ 4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312">
                  <a:moveTo>
                    <a:pt x="69" y="311"/>
                  </a:moveTo>
                  <a:lnTo>
                    <a:pt x="69" y="311"/>
                  </a:lnTo>
                  <a:cubicBezTo>
                    <a:pt x="0" y="300"/>
                    <a:pt x="0" y="300"/>
                    <a:pt x="0" y="300"/>
                  </a:cubicBezTo>
                  <a:cubicBezTo>
                    <a:pt x="28" y="110"/>
                    <a:pt x="28" y="110"/>
                    <a:pt x="28" y="110"/>
                  </a:cubicBezTo>
                  <a:cubicBezTo>
                    <a:pt x="97" y="121"/>
                    <a:pt x="97" y="121"/>
                    <a:pt x="97" y="121"/>
                  </a:cubicBezTo>
                  <a:lnTo>
                    <a:pt x="69" y="311"/>
                  </a:lnTo>
                  <a:close/>
                  <a:moveTo>
                    <a:pt x="110" y="46"/>
                  </a:moveTo>
                  <a:lnTo>
                    <a:pt x="110" y="46"/>
                  </a:lnTo>
                  <a:cubicBezTo>
                    <a:pt x="108" y="69"/>
                    <a:pt x="88" y="82"/>
                    <a:pt x="66" y="80"/>
                  </a:cubicBezTo>
                  <a:cubicBezTo>
                    <a:pt x="47" y="77"/>
                    <a:pt x="31" y="58"/>
                    <a:pt x="33" y="35"/>
                  </a:cubicBezTo>
                  <a:cubicBezTo>
                    <a:pt x="36" y="16"/>
                    <a:pt x="58" y="0"/>
                    <a:pt x="77" y="5"/>
                  </a:cubicBezTo>
                  <a:cubicBezTo>
                    <a:pt x="99" y="8"/>
                    <a:pt x="113" y="27"/>
                    <a:pt x="110" y="4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1" name="Freeform 93"/>
            <p:cNvSpPr>
              <a:spLocks noChangeArrowheads="1"/>
            </p:cNvSpPr>
            <p:nvPr/>
          </p:nvSpPr>
          <p:spPr bwMode="auto">
            <a:xfrm>
              <a:off x="16183716" y="6512488"/>
              <a:ext cx="232145" cy="232149"/>
            </a:xfrm>
            <a:custGeom>
              <a:avLst/>
              <a:gdLst>
                <a:gd name="T0" fmla="*/ 86 w 200"/>
                <a:gd name="T1" fmla="*/ 0 h 199"/>
                <a:gd name="T2" fmla="*/ 141 w 200"/>
                <a:gd name="T3" fmla="*/ 8 h 199"/>
                <a:gd name="T4" fmla="*/ 133 w 200"/>
                <a:gd name="T5" fmla="*/ 74 h 199"/>
                <a:gd name="T6" fmla="*/ 199 w 200"/>
                <a:gd name="T7" fmla="*/ 82 h 199"/>
                <a:gd name="T8" fmla="*/ 191 w 200"/>
                <a:gd name="T9" fmla="*/ 140 h 199"/>
                <a:gd name="T10" fmla="*/ 125 w 200"/>
                <a:gd name="T11" fmla="*/ 129 h 199"/>
                <a:gd name="T12" fmla="*/ 114 w 200"/>
                <a:gd name="T13" fmla="*/ 198 h 199"/>
                <a:gd name="T14" fmla="*/ 58 w 200"/>
                <a:gd name="T15" fmla="*/ 190 h 199"/>
                <a:gd name="T16" fmla="*/ 69 w 200"/>
                <a:gd name="T17" fmla="*/ 121 h 199"/>
                <a:gd name="T18" fmla="*/ 0 w 200"/>
                <a:gd name="T19" fmla="*/ 113 h 199"/>
                <a:gd name="T20" fmla="*/ 9 w 200"/>
                <a:gd name="T21" fmla="*/ 57 h 199"/>
                <a:gd name="T22" fmla="*/ 75 w 200"/>
                <a:gd name="T23" fmla="*/ 66 h 199"/>
                <a:gd name="T24" fmla="*/ 86 w 200"/>
                <a:gd name="T2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99">
                  <a:moveTo>
                    <a:pt x="86" y="0"/>
                  </a:moveTo>
                  <a:lnTo>
                    <a:pt x="141" y="8"/>
                  </a:lnTo>
                  <a:lnTo>
                    <a:pt x="133" y="74"/>
                  </a:lnTo>
                  <a:lnTo>
                    <a:pt x="199" y="82"/>
                  </a:lnTo>
                  <a:lnTo>
                    <a:pt x="191" y="140"/>
                  </a:lnTo>
                  <a:lnTo>
                    <a:pt x="125" y="129"/>
                  </a:lnTo>
                  <a:lnTo>
                    <a:pt x="114" y="198"/>
                  </a:lnTo>
                  <a:lnTo>
                    <a:pt x="58" y="190"/>
                  </a:lnTo>
                  <a:lnTo>
                    <a:pt x="69" y="121"/>
                  </a:lnTo>
                  <a:lnTo>
                    <a:pt x="0" y="113"/>
                  </a:lnTo>
                  <a:lnTo>
                    <a:pt x="9" y="57"/>
                  </a:lnTo>
                  <a:lnTo>
                    <a:pt x="75" y="66"/>
                  </a:lnTo>
                  <a:lnTo>
                    <a:pt x="8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2" name="Freeform 94"/>
            <p:cNvSpPr>
              <a:spLocks noChangeArrowheads="1"/>
            </p:cNvSpPr>
            <p:nvPr/>
          </p:nvSpPr>
          <p:spPr bwMode="auto">
            <a:xfrm>
              <a:off x="16451973" y="6429947"/>
              <a:ext cx="309530" cy="371436"/>
            </a:xfrm>
            <a:custGeom>
              <a:avLst/>
              <a:gdLst>
                <a:gd name="T0" fmla="*/ 152 w 263"/>
                <a:gd name="T1" fmla="*/ 286 h 318"/>
                <a:gd name="T2" fmla="*/ 152 w 263"/>
                <a:gd name="T3" fmla="*/ 286 h 318"/>
                <a:gd name="T4" fmla="*/ 152 w 263"/>
                <a:gd name="T5" fmla="*/ 286 h 318"/>
                <a:gd name="T6" fmla="*/ 91 w 263"/>
                <a:gd name="T7" fmla="*/ 306 h 318"/>
                <a:gd name="T8" fmla="*/ 9 w 263"/>
                <a:gd name="T9" fmla="*/ 190 h 318"/>
                <a:gd name="T10" fmla="*/ 119 w 263"/>
                <a:gd name="T11" fmla="*/ 102 h 318"/>
                <a:gd name="T12" fmla="*/ 174 w 263"/>
                <a:gd name="T13" fmla="*/ 135 h 318"/>
                <a:gd name="T14" fmla="*/ 193 w 263"/>
                <a:gd name="T15" fmla="*/ 0 h 318"/>
                <a:gd name="T16" fmla="*/ 262 w 263"/>
                <a:gd name="T17" fmla="*/ 8 h 318"/>
                <a:gd name="T18" fmla="*/ 218 w 263"/>
                <a:gd name="T19" fmla="*/ 317 h 318"/>
                <a:gd name="T20" fmla="*/ 149 w 263"/>
                <a:gd name="T21" fmla="*/ 306 h 318"/>
                <a:gd name="T22" fmla="*/ 152 w 263"/>
                <a:gd name="T23" fmla="*/ 286 h 318"/>
                <a:gd name="T24" fmla="*/ 80 w 263"/>
                <a:gd name="T25" fmla="*/ 201 h 318"/>
                <a:gd name="T26" fmla="*/ 80 w 263"/>
                <a:gd name="T27" fmla="*/ 201 h 318"/>
                <a:gd name="T28" fmla="*/ 116 w 263"/>
                <a:gd name="T29" fmla="*/ 248 h 318"/>
                <a:gd name="T30" fmla="*/ 166 w 263"/>
                <a:gd name="T31" fmla="*/ 212 h 318"/>
                <a:gd name="T32" fmla="*/ 127 w 263"/>
                <a:gd name="T33" fmla="*/ 162 h 318"/>
                <a:gd name="T34" fmla="*/ 80 w 263"/>
                <a:gd name="T35" fmla="*/ 20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318">
                  <a:moveTo>
                    <a:pt x="152" y="286"/>
                  </a:moveTo>
                  <a:lnTo>
                    <a:pt x="152" y="286"/>
                  </a:lnTo>
                  <a:lnTo>
                    <a:pt x="152" y="286"/>
                  </a:lnTo>
                  <a:cubicBezTo>
                    <a:pt x="138" y="303"/>
                    <a:pt x="114" y="308"/>
                    <a:pt x="91" y="306"/>
                  </a:cubicBezTo>
                  <a:cubicBezTo>
                    <a:pt x="33" y="297"/>
                    <a:pt x="0" y="245"/>
                    <a:pt x="9" y="190"/>
                  </a:cubicBezTo>
                  <a:cubicBezTo>
                    <a:pt x="17" y="135"/>
                    <a:pt x="64" y="93"/>
                    <a:pt x="119" y="102"/>
                  </a:cubicBezTo>
                  <a:cubicBezTo>
                    <a:pt x="141" y="104"/>
                    <a:pt x="163" y="116"/>
                    <a:pt x="174" y="135"/>
                  </a:cubicBezTo>
                  <a:cubicBezTo>
                    <a:pt x="193" y="0"/>
                    <a:pt x="193" y="0"/>
                    <a:pt x="193" y="0"/>
                  </a:cubicBezTo>
                  <a:cubicBezTo>
                    <a:pt x="262" y="8"/>
                    <a:pt x="262" y="8"/>
                    <a:pt x="262" y="8"/>
                  </a:cubicBezTo>
                  <a:cubicBezTo>
                    <a:pt x="218" y="317"/>
                    <a:pt x="218" y="317"/>
                    <a:pt x="218" y="317"/>
                  </a:cubicBezTo>
                  <a:cubicBezTo>
                    <a:pt x="149" y="306"/>
                    <a:pt x="149" y="306"/>
                    <a:pt x="149" y="306"/>
                  </a:cubicBezTo>
                  <a:lnTo>
                    <a:pt x="152" y="286"/>
                  </a:lnTo>
                  <a:close/>
                  <a:moveTo>
                    <a:pt x="80" y="201"/>
                  </a:moveTo>
                  <a:lnTo>
                    <a:pt x="80" y="201"/>
                  </a:lnTo>
                  <a:cubicBezTo>
                    <a:pt x="75" y="223"/>
                    <a:pt x="89" y="245"/>
                    <a:pt x="116" y="248"/>
                  </a:cubicBezTo>
                  <a:cubicBezTo>
                    <a:pt x="144" y="254"/>
                    <a:pt x="163" y="237"/>
                    <a:pt x="166" y="212"/>
                  </a:cubicBezTo>
                  <a:cubicBezTo>
                    <a:pt x="168" y="187"/>
                    <a:pt x="155" y="168"/>
                    <a:pt x="127" y="162"/>
                  </a:cubicBezTo>
                  <a:cubicBezTo>
                    <a:pt x="102" y="160"/>
                    <a:pt x="83" y="176"/>
                    <a:pt x="80" y="201"/>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sp>
        <p:nvSpPr>
          <p:cNvPr id="223" name="Freeform 95"/>
          <p:cNvSpPr>
            <a:spLocks noChangeArrowheads="1"/>
          </p:cNvSpPr>
          <p:nvPr/>
        </p:nvSpPr>
        <p:spPr bwMode="auto">
          <a:xfrm>
            <a:off x="15746095" y="5791417"/>
            <a:ext cx="371436" cy="443659"/>
          </a:xfrm>
          <a:custGeom>
            <a:avLst/>
            <a:gdLst>
              <a:gd name="T0" fmla="*/ 64 w 318"/>
              <a:gd name="T1" fmla="*/ 278 h 381"/>
              <a:gd name="T2" fmla="*/ 44 w 318"/>
              <a:gd name="T3" fmla="*/ 369 h 381"/>
              <a:gd name="T4" fmla="*/ 0 w 318"/>
              <a:gd name="T5" fmla="*/ 380 h 381"/>
              <a:gd name="T6" fmla="*/ 77 w 318"/>
              <a:gd name="T7" fmla="*/ 0 h 381"/>
              <a:gd name="T8" fmla="*/ 317 w 318"/>
              <a:gd name="T9" fmla="*/ 306 h 381"/>
              <a:gd name="T10" fmla="*/ 273 w 318"/>
              <a:gd name="T11" fmla="*/ 317 h 381"/>
              <a:gd name="T12" fmla="*/ 215 w 318"/>
              <a:gd name="T13" fmla="*/ 242 h 381"/>
              <a:gd name="T14" fmla="*/ 64 w 318"/>
              <a:gd name="T15" fmla="*/ 278 h 381"/>
              <a:gd name="T16" fmla="*/ 99 w 318"/>
              <a:gd name="T17" fmla="*/ 88 h 381"/>
              <a:gd name="T18" fmla="*/ 72 w 318"/>
              <a:gd name="T19" fmla="*/ 237 h 381"/>
              <a:gd name="T20" fmla="*/ 191 w 318"/>
              <a:gd name="T21" fmla="*/ 209 h 381"/>
              <a:gd name="T22" fmla="*/ 99 w 318"/>
              <a:gd name="T23" fmla="*/ 88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381">
                <a:moveTo>
                  <a:pt x="64" y="278"/>
                </a:moveTo>
                <a:lnTo>
                  <a:pt x="44" y="369"/>
                </a:lnTo>
                <a:lnTo>
                  <a:pt x="0" y="380"/>
                </a:lnTo>
                <a:lnTo>
                  <a:pt x="77" y="0"/>
                </a:lnTo>
                <a:lnTo>
                  <a:pt x="317" y="306"/>
                </a:lnTo>
                <a:lnTo>
                  <a:pt x="273" y="317"/>
                </a:lnTo>
                <a:lnTo>
                  <a:pt x="215" y="242"/>
                </a:lnTo>
                <a:lnTo>
                  <a:pt x="64" y="278"/>
                </a:lnTo>
                <a:close/>
                <a:moveTo>
                  <a:pt x="99" y="88"/>
                </a:moveTo>
                <a:lnTo>
                  <a:pt x="72" y="237"/>
                </a:lnTo>
                <a:lnTo>
                  <a:pt x="191" y="209"/>
                </a:lnTo>
                <a:lnTo>
                  <a:pt x="99" y="88"/>
                </a:lnTo>
                <a:close/>
              </a:path>
            </a:pathLst>
          </a:custGeom>
          <a:solidFill>
            <a:schemeClr val="accent2"/>
          </a:solidFill>
          <a:ln>
            <a:noFill/>
          </a:ln>
          <a:effectLst/>
        </p:spPr>
        <p:txBody>
          <a:bodyPr wrap="none" anchor="ctr"/>
          <a:lstStyle/>
          <a:p>
            <a:endParaRPr lang="en-US" sz="7197" dirty="0">
              <a:latin typeface="Arial Regular" charset="0"/>
            </a:endParaRPr>
          </a:p>
        </p:txBody>
      </p:sp>
      <p:sp>
        <p:nvSpPr>
          <p:cNvPr id="224" name="Freeform 96"/>
          <p:cNvSpPr>
            <a:spLocks noChangeArrowheads="1"/>
          </p:cNvSpPr>
          <p:nvPr/>
        </p:nvSpPr>
        <p:spPr bwMode="auto">
          <a:xfrm>
            <a:off x="16911990" y="7189457"/>
            <a:ext cx="299212" cy="433342"/>
          </a:xfrm>
          <a:custGeom>
            <a:avLst/>
            <a:gdLst>
              <a:gd name="T0" fmla="*/ 107 w 257"/>
              <a:gd name="T1" fmla="*/ 160 h 371"/>
              <a:gd name="T2" fmla="*/ 107 w 257"/>
              <a:gd name="T3" fmla="*/ 160 h 371"/>
              <a:gd name="T4" fmla="*/ 159 w 257"/>
              <a:gd name="T5" fmla="*/ 91 h 371"/>
              <a:gd name="T6" fmla="*/ 90 w 257"/>
              <a:gd name="T7" fmla="*/ 50 h 371"/>
              <a:gd name="T8" fmla="*/ 46 w 257"/>
              <a:gd name="T9" fmla="*/ 108 h 371"/>
              <a:gd name="T10" fmla="*/ 5 w 257"/>
              <a:gd name="T11" fmla="*/ 119 h 371"/>
              <a:gd name="T12" fmla="*/ 82 w 257"/>
              <a:gd name="T13" fmla="*/ 11 h 371"/>
              <a:gd name="T14" fmla="*/ 198 w 257"/>
              <a:gd name="T15" fmla="*/ 80 h 371"/>
              <a:gd name="T16" fmla="*/ 173 w 257"/>
              <a:gd name="T17" fmla="*/ 163 h 371"/>
              <a:gd name="T18" fmla="*/ 240 w 257"/>
              <a:gd name="T19" fmla="*/ 235 h 371"/>
              <a:gd name="T20" fmla="*/ 159 w 257"/>
              <a:gd name="T21" fmla="*/ 359 h 371"/>
              <a:gd name="T22" fmla="*/ 36 w 257"/>
              <a:gd name="T23" fmla="*/ 293 h 371"/>
              <a:gd name="T24" fmla="*/ 77 w 257"/>
              <a:gd name="T25" fmla="*/ 284 h 371"/>
              <a:gd name="T26" fmla="*/ 154 w 257"/>
              <a:gd name="T27" fmla="*/ 323 h 371"/>
              <a:gd name="T28" fmla="*/ 201 w 257"/>
              <a:gd name="T29" fmla="*/ 243 h 371"/>
              <a:gd name="T30" fmla="*/ 115 w 257"/>
              <a:gd name="T31" fmla="*/ 194 h 371"/>
              <a:gd name="T32" fmla="*/ 107 w 257"/>
              <a:gd name="T33" fmla="*/ 16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7" h="371">
                <a:moveTo>
                  <a:pt x="107" y="160"/>
                </a:moveTo>
                <a:lnTo>
                  <a:pt x="107" y="160"/>
                </a:lnTo>
                <a:cubicBezTo>
                  <a:pt x="143" y="152"/>
                  <a:pt x="171" y="133"/>
                  <a:pt x="159" y="91"/>
                </a:cubicBezTo>
                <a:cubicBezTo>
                  <a:pt x="151" y="58"/>
                  <a:pt x="124" y="42"/>
                  <a:pt x="90" y="50"/>
                </a:cubicBezTo>
                <a:cubicBezTo>
                  <a:pt x="60" y="56"/>
                  <a:pt x="44" y="80"/>
                  <a:pt x="46" y="108"/>
                </a:cubicBezTo>
                <a:cubicBezTo>
                  <a:pt x="5" y="119"/>
                  <a:pt x="5" y="119"/>
                  <a:pt x="5" y="119"/>
                </a:cubicBezTo>
                <a:cubicBezTo>
                  <a:pt x="0" y="64"/>
                  <a:pt x="27" y="25"/>
                  <a:pt x="82" y="11"/>
                </a:cubicBezTo>
                <a:cubicBezTo>
                  <a:pt x="135" y="0"/>
                  <a:pt x="187" y="25"/>
                  <a:pt x="198" y="80"/>
                </a:cubicBezTo>
                <a:cubicBezTo>
                  <a:pt x="206" y="111"/>
                  <a:pt x="198" y="141"/>
                  <a:pt x="173" y="163"/>
                </a:cubicBezTo>
                <a:cubicBezTo>
                  <a:pt x="209" y="171"/>
                  <a:pt x="231" y="199"/>
                  <a:pt x="240" y="235"/>
                </a:cubicBezTo>
                <a:cubicBezTo>
                  <a:pt x="256" y="295"/>
                  <a:pt x="217" y="345"/>
                  <a:pt x="159" y="359"/>
                </a:cubicBezTo>
                <a:cubicBezTo>
                  <a:pt x="107" y="370"/>
                  <a:pt x="52" y="348"/>
                  <a:pt x="36" y="293"/>
                </a:cubicBezTo>
                <a:cubicBezTo>
                  <a:pt x="77" y="284"/>
                  <a:pt x="77" y="284"/>
                  <a:pt x="77" y="284"/>
                </a:cubicBezTo>
                <a:cubicBezTo>
                  <a:pt x="88" y="315"/>
                  <a:pt x="121" y="329"/>
                  <a:pt x="154" y="323"/>
                </a:cubicBezTo>
                <a:cubicBezTo>
                  <a:pt x="190" y="312"/>
                  <a:pt x="209" y="279"/>
                  <a:pt x="201" y="243"/>
                </a:cubicBezTo>
                <a:cubicBezTo>
                  <a:pt x="190" y="199"/>
                  <a:pt x="157" y="183"/>
                  <a:pt x="115" y="194"/>
                </a:cubicBezTo>
                <a:lnTo>
                  <a:pt x="107" y="160"/>
                </a:lnTo>
              </a:path>
            </a:pathLst>
          </a:custGeom>
          <a:solidFill>
            <a:schemeClr val="accent2"/>
          </a:solidFill>
          <a:ln>
            <a:noFill/>
          </a:ln>
          <a:effectLst/>
        </p:spPr>
        <p:txBody>
          <a:bodyPr wrap="none" anchor="ctr"/>
          <a:lstStyle/>
          <a:p>
            <a:endParaRPr lang="en-US" sz="7197" dirty="0">
              <a:latin typeface="Arial Regular" charset="0"/>
            </a:endParaRPr>
          </a:p>
        </p:txBody>
      </p:sp>
      <p:grpSp>
        <p:nvGrpSpPr>
          <p:cNvPr id="16" name="Group 15"/>
          <p:cNvGrpSpPr/>
          <p:nvPr/>
        </p:nvGrpSpPr>
        <p:grpSpPr>
          <a:xfrm>
            <a:off x="16241344" y="7942648"/>
            <a:ext cx="1067873" cy="582944"/>
            <a:chOff x="15884505" y="8261333"/>
            <a:chExt cx="1067873" cy="582944"/>
          </a:xfrm>
          <a:solidFill>
            <a:schemeClr val="accent1"/>
          </a:solidFill>
        </p:grpSpPr>
        <p:sp>
          <p:nvSpPr>
            <p:cNvPr id="214" name="Freeform 86"/>
            <p:cNvSpPr>
              <a:spLocks noChangeArrowheads="1"/>
            </p:cNvSpPr>
            <p:nvPr/>
          </p:nvSpPr>
          <p:spPr bwMode="auto">
            <a:xfrm>
              <a:off x="15884505" y="8539908"/>
              <a:ext cx="216671" cy="304369"/>
            </a:xfrm>
            <a:custGeom>
              <a:avLst/>
              <a:gdLst>
                <a:gd name="T0" fmla="*/ 72 w 186"/>
                <a:gd name="T1" fmla="*/ 66 h 260"/>
                <a:gd name="T2" fmla="*/ 80 w 186"/>
                <a:gd name="T3" fmla="*/ 105 h 260"/>
                <a:gd name="T4" fmla="*/ 149 w 186"/>
                <a:gd name="T5" fmla="*/ 91 h 260"/>
                <a:gd name="T6" fmla="*/ 160 w 186"/>
                <a:gd name="T7" fmla="*/ 141 h 260"/>
                <a:gd name="T8" fmla="*/ 91 w 186"/>
                <a:gd name="T9" fmla="*/ 157 h 260"/>
                <a:gd name="T10" fmla="*/ 102 w 186"/>
                <a:gd name="T11" fmla="*/ 195 h 260"/>
                <a:gd name="T12" fmla="*/ 173 w 186"/>
                <a:gd name="T13" fmla="*/ 179 h 260"/>
                <a:gd name="T14" fmla="*/ 185 w 186"/>
                <a:gd name="T15" fmla="*/ 231 h 260"/>
                <a:gd name="T16" fmla="*/ 52 w 186"/>
                <a:gd name="T17" fmla="*/ 259 h 260"/>
                <a:gd name="T18" fmla="*/ 0 w 186"/>
                <a:gd name="T19" fmla="*/ 27 h 260"/>
                <a:gd name="T20" fmla="*/ 132 w 186"/>
                <a:gd name="T21" fmla="*/ 0 h 260"/>
                <a:gd name="T22" fmla="*/ 143 w 186"/>
                <a:gd name="T23" fmla="*/ 49 h 260"/>
                <a:gd name="T24" fmla="*/ 72 w 186"/>
                <a:gd name="T25" fmla="*/ 6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6" h="260">
                  <a:moveTo>
                    <a:pt x="72" y="66"/>
                  </a:moveTo>
                  <a:lnTo>
                    <a:pt x="80" y="105"/>
                  </a:lnTo>
                  <a:lnTo>
                    <a:pt x="149" y="91"/>
                  </a:lnTo>
                  <a:lnTo>
                    <a:pt x="160" y="141"/>
                  </a:lnTo>
                  <a:lnTo>
                    <a:pt x="91" y="157"/>
                  </a:lnTo>
                  <a:lnTo>
                    <a:pt x="102" y="195"/>
                  </a:lnTo>
                  <a:lnTo>
                    <a:pt x="173" y="179"/>
                  </a:lnTo>
                  <a:lnTo>
                    <a:pt x="185" y="231"/>
                  </a:lnTo>
                  <a:lnTo>
                    <a:pt x="52" y="259"/>
                  </a:lnTo>
                  <a:lnTo>
                    <a:pt x="0" y="27"/>
                  </a:lnTo>
                  <a:lnTo>
                    <a:pt x="132" y="0"/>
                  </a:lnTo>
                  <a:lnTo>
                    <a:pt x="143" y="49"/>
                  </a:lnTo>
                  <a:lnTo>
                    <a:pt x="72"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5" name="Freeform 87"/>
            <p:cNvSpPr>
              <a:spLocks noChangeArrowheads="1"/>
            </p:cNvSpPr>
            <p:nvPr/>
          </p:nvSpPr>
          <p:spPr bwMode="auto">
            <a:xfrm>
              <a:off x="16116650" y="8596656"/>
              <a:ext cx="216671" cy="180561"/>
            </a:xfrm>
            <a:custGeom>
              <a:avLst/>
              <a:gdLst>
                <a:gd name="T0" fmla="*/ 158 w 184"/>
                <a:gd name="T1" fmla="*/ 0 h 153"/>
                <a:gd name="T2" fmla="*/ 166 w 184"/>
                <a:gd name="T3" fmla="*/ 45 h 153"/>
                <a:gd name="T4" fmla="*/ 9 w 184"/>
                <a:gd name="T5" fmla="*/ 81 h 153"/>
                <a:gd name="T6" fmla="*/ 0 w 184"/>
                <a:gd name="T7" fmla="*/ 34 h 153"/>
                <a:gd name="T8" fmla="*/ 158 w 184"/>
                <a:gd name="T9" fmla="*/ 0 h 153"/>
                <a:gd name="T10" fmla="*/ 174 w 184"/>
                <a:gd name="T11" fmla="*/ 72 h 153"/>
                <a:gd name="T12" fmla="*/ 183 w 184"/>
                <a:gd name="T13" fmla="*/ 119 h 153"/>
                <a:gd name="T14" fmla="*/ 25 w 184"/>
                <a:gd name="T15" fmla="*/ 152 h 153"/>
                <a:gd name="T16" fmla="*/ 14 w 184"/>
                <a:gd name="T17" fmla="*/ 108 h 153"/>
                <a:gd name="T18" fmla="*/ 174 w 184"/>
                <a:gd name="T19"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53">
                  <a:moveTo>
                    <a:pt x="158" y="0"/>
                  </a:moveTo>
                  <a:lnTo>
                    <a:pt x="166" y="45"/>
                  </a:lnTo>
                  <a:lnTo>
                    <a:pt x="9" y="81"/>
                  </a:lnTo>
                  <a:lnTo>
                    <a:pt x="0" y="34"/>
                  </a:lnTo>
                  <a:lnTo>
                    <a:pt x="158" y="0"/>
                  </a:lnTo>
                  <a:close/>
                  <a:moveTo>
                    <a:pt x="174" y="72"/>
                  </a:moveTo>
                  <a:lnTo>
                    <a:pt x="183" y="119"/>
                  </a:lnTo>
                  <a:lnTo>
                    <a:pt x="25" y="152"/>
                  </a:lnTo>
                  <a:lnTo>
                    <a:pt x="14" y="108"/>
                  </a:lnTo>
                  <a:lnTo>
                    <a:pt x="174" y="7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6" name="Freeform 88"/>
            <p:cNvSpPr>
              <a:spLocks noChangeArrowheads="1"/>
            </p:cNvSpPr>
            <p:nvPr/>
          </p:nvSpPr>
          <p:spPr bwMode="auto">
            <a:xfrm>
              <a:off x="16348797" y="8493478"/>
              <a:ext cx="350801" cy="252784"/>
            </a:xfrm>
            <a:custGeom>
              <a:avLst/>
              <a:gdLst>
                <a:gd name="T0" fmla="*/ 58 w 302"/>
                <a:gd name="T1" fmla="*/ 68 h 218"/>
                <a:gd name="T2" fmla="*/ 58 w 302"/>
                <a:gd name="T3" fmla="*/ 68 h 218"/>
                <a:gd name="T4" fmla="*/ 61 w 302"/>
                <a:gd name="T5" fmla="*/ 68 h 218"/>
                <a:gd name="T6" fmla="*/ 105 w 302"/>
                <a:gd name="T7" fmla="*/ 32 h 218"/>
                <a:gd name="T8" fmla="*/ 166 w 302"/>
                <a:gd name="T9" fmla="*/ 49 h 218"/>
                <a:gd name="T10" fmla="*/ 213 w 302"/>
                <a:gd name="T11" fmla="*/ 8 h 218"/>
                <a:gd name="T12" fmla="*/ 279 w 302"/>
                <a:gd name="T13" fmla="*/ 60 h 218"/>
                <a:gd name="T14" fmla="*/ 301 w 302"/>
                <a:gd name="T15" fmla="*/ 159 h 218"/>
                <a:gd name="T16" fmla="*/ 245 w 302"/>
                <a:gd name="T17" fmla="*/ 173 h 218"/>
                <a:gd name="T18" fmla="*/ 229 w 302"/>
                <a:gd name="T19" fmla="*/ 96 h 218"/>
                <a:gd name="T20" fmla="*/ 196 w 302"/>
                <a:gd name="T21" fmla="*/ 57 h 218"/>
                <a:gd name="T22" fmla="*/ 179 w 302"/>
                <a:gd name="T23" fmla="*/ 107 h 218"/>
                <a:gd name="T24" fmla="*/ 196 w 302"/>
                <a:gd name="T25" fmla="*/ 184 h 218"/>
                <a:gd name="T26" fmla="*/ 138 w 302"/>
                <a:gd name="T27" fmla="*/ 195 h 218"/>
                <a:gd name="T28" fmla="*/ 121 w 302"/>
                <a:gd name="T29" fmla="*/ 121 h 218"/>
                <a:gd name="T30" fmla="*/ 88 w 302"/>
                <a:gd name="T31" fmla="*/ 82 h 218"/>
                <a:gd name="T32" fmla="*/ 72 w 302"/>
                <a:gd name="T33" fmla="*/ 132 h 218"/>
                <a:gd name="T34" fmla="*/ 88 w 302"/>
                <a:gd name="T35" fmla="*/ 206 h 218"/>
                <a:gd name="T36" fmla="*/ 33 w 302"/>
                <a:gd name="T37" fmla="*/ 217 h 218"/>
                <a:gd name="T38" fmla="*/ 0 w 302"/>
                <a:gd name="T39" fmla="*/ 60 h 218"/>
                <a:gd name="T40" fmla="*/ 55 w 302"/>
                <a:gd name="T41" fmla="*/ 49 h 218"/>
                <a:gd name="T42" fmla="*/ 58 w 302"/>
                <a:gd name="T43" fmla="*/ 6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218">
                  <a:moveTo>
                    <a:pt x="58" y="68"/>
                  </a:moveTo>
                  <a:lnTo>
                    <a:pt x="58" y="68"/>
                  </a:lnTo>
                  <a:cubicBezTo>
                    <a:pt x="61" y="68"/>
                    <a:pt x="61" y="68"/>
                    <a:pt x="61" y="68"/>
                  </a:cubicBezTo>
                  <a:cubicBezTo>
                    <a:pt x="69" y="46"/>
                    <a:pt x="83" y="35"/>
                    <a:pt x="105" y="32"/>
                  </a:cubicBezTo>
                  <a:cubicBezTo>
                    <a:pt x="127" y="27"/>
                    <a:pt x="149" y="32"/>
                    <a:pt x="166" y="49"/>
                  </a:cubicBezTo>
                  <a:cubicBezTo>
                    <a:pt x="171" y="27"/>
                    <a:pt x="190" y="13"/>
                    <a:pt x="213" y="8"/>
                  </a:cubicBezTo>
                  <a:cubicBezTo>
                    <a:pt x="251" y="0"/>
                    <a:pt x="270" y="24"/>
                    <a:pt x="279" y="60"/>
                  </a:cubicBezTo>
                  <a:cubicBezTo>
                    <a:pt x="301" y="159"/>
                    <a:pt x="301" y="159"/>
                    <a:pt x="301" y="159"/>
                  </a:cubicBezTo>
                  <a:cubicBezTo>
                    <a:pt x="245" y="173"/>
                    <a:pt x="245" y="173"/>
                    <a:pt x="245" y="173"/>
                  </a:cubicBezTo>
                  <a:cubicBezTo>
                    <a:pt x="229" y="96"/>
                    <a:pt x="229" y="96"/>
                    <a:pt x="229" y="96"/>
                  </a:cubicBezTo>
                  <a:cubicBezTo>
                    <a:pt x="226" y="79"/>
                    <a:pt x="221" y="54"/>
                    <a:pt x="196" y="57"/>
                  </a:cubicBezTo>
                  <a:cubicBezTo>
                    <a:pt x="171" y="66"/>
                    <a:pt x="174" y="88"/>
                    <a:pt x="179" y="107"/>
                  </a:cubicBezTo>
                  <a:cubicBezTo>
                    <a:pt x="196" y="184"/>
                    <a:pt x="196" y="184"/>
                    <a:pt x="196" y="184"/>
                  </a:cubicBezTo>
                  <a:cubicBezTo>
                    <a:pt x="138" y="195"/>
                    <a:pt x="138" y="195"/>
                    <a:pt x="138" y="195"/>
                  </a:cubicBezTo>
                  <a:cubicBezTo>
                    <a:pt x="121" y="121"/>
                    <a:pt x="121" y="121"/>
                    <a:pt x="121" y="121"/>
                  </a:cubicBezTo>
                  <a:cubicBezTo>
                    <a:pt x="119" y="101"/>
                    <a:pt x="113" y="77"/>
                    <a:pt x="88" y="82"/>
                  </a:cubicBezTo>
                  <a:cubicBezTo>
                    <a:pt x="63" y="88"/>
                    <a:pt x="69" y="112"/>
                    <a:pt x="72" y="132"/>
                  </a:cubicBezTo>
                  <a:cubicBezTo>
                    <a:pt x="88" y="206"/>
                    <a:pt x="88" y="206"/>
                    <a:pt x="88" y="206"/>
                  </a:cubicBezTo>
                  <a:cubicBezTo>
                    <a:pt x="33" y="217"/>
                    <a:pt x="33" y="217"/>
                    <a:pt x="33" y="217"/>
                  </a:cubicBezTo>
                  <a:cubicBezTo>
                    <a:pt x="0" y="60"/>
                    <a:pt x="0" y="60"/>
                    <a:pt x="0" y="60"/>
                  </a:cubicBezTo>
                  <a:cubicBezTo>
                    <a:pt x="55" y="49"/>
                    <a:pt x="55" y="49"/>
                    <a:pt x="55" y="49"/>
                  </a:cubicBezTo>
                  <a:lnTo>
                    <a:pt x="58" y="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7" name="Freeform 89"/>
            <p:cNvSpPr>
              <a:spLocks noChangeArrowheads="1"/>
            </p:cNvSpPr>
            <p:nvPr/>
          </p:nvSpPr>
          <p:spPr bwMode="auto">
            <a:xfrm>
              <a:off x="16694438" y="8457368"/>
              <a:ext cx="175400" cy="211510"/>
            </a:xfrm>
            <a:custGeom>
              <a:avLst/>
              <a:gdLst>
                <a:gd name="T0" fmla="*/ 130 w 152"/>
                <a:gd name="T1" fmla="*/ 52 h 183"/>
                <a:gd name="T2" fmla="*/ 130 w 152"/>
                <a:gd name="T3" fmla="*/ 52 h 183"/>
                <a:gd name="T4" fmla="*/ 99 w 152"/>
                <a:gd name="T5" fmla="*/ 47 h 183"/>
                <a:gd name="T6" fmla="*/ 69 w 152"/>
                <a:gd name="T7" fmla="*/ 94 h 183"/>
                <a:gd name="T8" fmla="*/ 115 w 152"/>
                <a:gd name="T9" fmla="*/ 124 h 183"/>
                <a:gd name="T10" fmla="*/ 143 w 152"/>
                <a:gd name="T11" fmla="*/ 108 h 183"/>
                <a:gd name="T12" fmla="*/ 151 w 152"/>
                <a:gd name="T13" fmla="*/ 155 h 183"/>
                <a:gd name="T14" fmla="*/ 115 w 152"/>
                <a:gd name="T15" fmla="*/ 171 h 183"/>
                <a:gd name="T16" fmla="*/ 11 w 152"/>
                <a:gd name="T17" fmla="*/ 108 h 183"/>
                <a:gd name="T18" fmla="*/ 80 w 152"/>
                <a:gd name="T19" fmla="*/ 3 h 183"/>
                <a:gd name="T20" fmla="*/ 119 w 152"/>
                <a:gd name="T21" fmla="*/ 3 h 183"/>
                <a:gd name="T22" fmla="*/ 130 w 152"/>
                <a:gd name="T23" fmla="*/ 5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83">
                  <a:moveTo>
                    <a:pt x="130" y="52"/>
                  </a:moveTo>
                  <a:lnTo>
                    <a:pt x="130" y="52"/>
                  </a:lnTo>
                  <a:cubicBezTo>
                    <a:pt x="121" y="47"/>
                    <a:pt x="110" y="44"/>
                    <a:pt x="99" y="47"/>
                  </a:cubicBezTo>
                  <a:cubicBezTo>
                    <a:pt x="77" y="52"/>
                    <a:pt x="63" y="72"/>
                    <a:pt x="69" y="94"/>
                  </a:cubicBezTo>
                  <a:cubicBezTo>
                    <a:pt x="74" y="116"/>
                    <a:pt x="94" y="130"/>
                    <a:pt x="115" y="124"/>
                  </a:cubicBezTo>
                  <a:cubicBezTo>
                    <a:pt x="127" y="121"/>
                    <a:pt x="135" y="116"/>
                    <a:pt x="143" y="108"/>
                  </a:cubicBezTo>
                  <a:cubicBezTo>
                    <a:pt x="151" y="155"/>
                    <a:pt x="151" y="155"/>
                    <a:pt x="151" y="155"/>
                  </a:cubicBezTo>
                  <a:cubicBezTo>
                    <a:pt x="140" y="163"/>
                    <a:pt x="130" y="168"/>
                    <a:pt x="115" y="171"/>
                  </a:cubicBezTo>
                  <a:cubicBezTo>
                    <a:pt x="69" y="182"/>
                    <a:pt x="22" y="155"/>
                    <a:pt x="11" y="108"/>
                  </a:cubicBezTo>
                  <a:cubicBezTo>
                    <a:pt x="0" y="58"/>
                    <a:pt x="30" y="14"/>
                    <a:pt x="80" y="3"/>
                  </a:cubicBezTo>
                  <a:cubicBezTo>
                    <a:pt x="94" y="0"/>
                    <a:pt x="108" y="0"/>
                    <a:pt x="119" y="3"/>
                  </a:cubicBezTo>
                  <a:lnTo>
                    <a:pt x="130" y="5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5" name="Freeform 97"/>
            <p:cNvSpPr>
              <a:spLocks noChangeArrowheads="1"/>
            </p:cNvSpPr>
            <p:nvPr/>
          </p:nvSpPr>
          <p:spPr bwMode="auto">
            <a:xfrm>
              <a:off x="16807931" y="8261333"/>
              <a:ext cx="144447" cy="170240"/>
            </a:xfrm>
            <a:custGeom>
              <a:avLst/>
              <a:gdLst>
                <a:gd name="T0" fmla="*/ 116 w 123"/>
                <a:gd name="T1" fmla="*/ 96 h 147"/>
                <a:gd name="T2" fmla="*/ 116 w 123"/>
                <a:gd name="T3" fmla="*/ 96 h 147"/>
                <a:gd name="T4" fmla="*/ 122 w 123"/>
                <a:gd name="T5" fmla="*/ 124 h 147"/>
                <a:gd name="T6" fmla="*/ 23 w 123"/>
                <a:gd name="T7" fmla="*/ 146 h 147"/>
                <a:gd name="T8" fmla="*/ 61 w 123"/>
                <a:gd name="T9" fmla="*/ 80 h 147"/>
                <a:gd name="T10" fmla="*/ 69 w 123"/>
                <a:gd name="T11" fmla="*/ 44 h 147"/>
                <a:gd name="T12" fmla="*/ 50 w 123"/>
                <a:gd name="T13" fmla="*/ 33 h 147"/>
                <a:gd name="T14" fmla="*/ 42 w 123"/>
                <a:gd name="T15" fmla="*/ 49 h 147"/>
                <a:gd name="T16" fmla="*/ 42 w 123"/>
                <a:gd name="T17" fmla="*/ 55 h 147"/>
                <a:gd name="T18" fmla="*/ 6 w 123"/>
                <a:gd name="T19" fmla="*/ 63 h 147"/>
                <a:gd name="T20" fmla="*/ 44 w 123"/>
                <a:gd name="T21" fmla="*/ 5 h 147"/>
                <a:gd name="T22" fmla="*/ 102 w 123"/>
                <a:gd name="T23" fmla="*/ 38 h 147"/>
                <a:gd name="T24" fmla="*/ 91 w 123"/>
                <a:gd name="T25" fmla="*/ 83 h 147"/>
                <a:gd name="T26" fmla="*/ 75 w 123"/>
                <a:gd name="T27" fmla="*/ 105 h 147"/>
                <a:gd name="T28" fmla="*/ 116 w 123"/>
                <a:gd name="T29" fmla="*/ 9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47">
                  <a:moveTo>
                    <a:pt x="116" y="96"/>
                  </a:moveTo>
                  <a:lnTo>
                    <a:pt x="116" y="96"/>
                  </a:lnTo>
                  <a:cubicBezTo>
                    <a:pt x="122" y="124"/>
                    <a:pt x="122" y="124"/>
                    <a:pt x="122" y="124"/>
                  </a:cubicBezTo>
                  <a:cubicBezTo>
                    <a:pt x="23" y="146"/>
                    <a:pt x="23" y="146"/>
                    <a:pt x="23" y="146"/>
                  </a:cubicBezTo>
                  <a:cubicBezTo>
                    <a:pt x="61" y="80"/>
                    <a:pt x="61" y="80"/>
                    <a:pt x="61" y="80"/>
                  </a:cubicBezTo>
                  <a:cubicBezTo>
                    <a:pt x="66" y="69"/>
                    <a:pt x="72" y="58"/>
                    <a:pt x="69" y="44"/>
                  </a:cubicBezTo>
                  <a:cubicBezTo>
                    <a:pt x="66" y="38"/>
                    <a:pt x="58" y="30"/>
                    <a:pt x="50" y="33"/>
                  </a:cubicBezTo>
                  <a:cubicBezTo>
                    <a:pt x="42" y="33"/>
                    <a:pt x="39" y="41"/>
                    <a:pt x="42" y="49"/>
                  </a:cubicBezTo>
                  <a:cubicBezTo>
                    <a:pt x="42" y="52"/>
                    <a:pt x="42" y="55"/>
                    <a:pt x="42" y="55"/>
                  </a:cubicBezTo>
                  <a:cubicBezTo>
                    <a:pt x="6" y="63"/>
                    <a:pt x="6" y="63"/>
                    <a:pt x="6" y="63"/>
                  </a:cubicBezTo>
                  <a:cubicBezTo>
                    <a:pt x="0" y="36"/>
                    <a:pt x="14" y="11"/>
                    <a:pt x="44" y="5"/>
                  </a:cubicBezTo>
                  <a:cubicBezTo>
                    <a:pt x="69" y="0"/>
                    <a:pt x="97" y="11"/>
                    <a:pt x="102" y="38"/>
                  </a:cubicBezTo>
                  <a:cubicBezTo>
                    <a:pt x="105" y="55"/>
                    <a:pt x="100" y="69"/>
                    <a:pt x="91" y="83"/>
                  </a:cubicBezTo>
                  <a:cubicBezTo>
                    <a:pt x="75" y="105"/>
                    <a:pt x="75" y="105"/>
                    <a:pt x="75" y="105"/>
                  </a:cubicBezTo>
                  <a:lnTo>
                    <a:pt x="116" y="9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sp>
        <p:nvSpPr>
          <p:cNvPr id="244" name="Subtitle 2"/>
          <p:cNvSpPr txBox="1">
            <a:spLocks/>
          </p:cNvSpPr>
          <p:nvPr/>
        </p:nvSpPr>
        <p:spPr>
          <a:xfrm>
            <a:off x="3564625" y="4845366"/>
            <a:ext cx="7631812"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a:t>
            </a:r>
            <a:endParaRPr lang="en-US" dirty="0">
              <a:solidFill>
                <a:schemeClr val="tx1"/>
              </a:solidFill>
              <a:latin typeface="Arial Regular" charset="0"/>
              <a:ea typeface="Arial Regular" charset="0"/>
              <a:cs typeface="Arial Regular" charset="0"/>
            </a:endParaRPr>
          </a:p>
        </p:txBody>
      </p:sp>
      <p:sp>
        <p:nvSpPr>
          <p:cNvPr id="245" name="TextBox 244"/>
          <p:cNvSpPr txBox="1"/>
          <p:nvPr/>
        </p:nvSpPr>
        <p:spPr>
          <a:xfrm>
            <a:off x="3682196" y="4271631"/>
            <a:ext cx="5005024"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OFFER AWESOME SERVICES</a:t>
            </a:r>
            <a:endParaRPr lang="en-US" sz="2400" b="1" dirty="0">
              <a:solidFill>
                <a:schemeClr val="tx2"/>
              </a:solidFill>
              <a:latin typeface="Arial Black" charset="0"/>
              <a:ea typeface="Arial Black" charset="0"/>
              <a:cs typeface="Arial Black" charset="0"/>
            </a:endParaRPr>
          </a:p>
        </p:txBody>
      </p:sp>
      <p:sp>
        <p:nvSpPr>
          <p:cNvPr id="246" name="Subtitle 2"/>
          <p:cNvSpPr txBox="1">
            <a:spLocks/>
          </p:cNvSpPr>
          <p:nvPr/>
        </p:nvSpPr>
        <p:spPr>
          <a:xfrm>
            <a:off x="3627546" y="7530879"/>
            <a:ext cx="7631812"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a:t>
            </a:r>
            <a:endParaRPr lang="en-US" dirty="0">
              <a:solidFill>
                <a:schemeClr val="tx1"/>
              </a:solidFill>
              <a:latin typeface="Arial Regular" charset="0"/>
              <a:ea typeface="Arial Regular" charset="0"/>
              <a:cs typeface="Arial Regular" charset="0"/>
            </a:endParaRPr>
          </a:p>
        </p:txBody>
      </p:sp>
      <p:sp>
        <p:nvSpPr>
          <p:cNvPr id="247" name="TextBox 246"/>
          <p:cNvSpPr txBox="1"/>
          <p:nvPr/>
        </p:nvSpPr>
        <p:spPr>
          <a:xfrm>
            <a:off x="3745117" y="6957144"/>
            <a:ext cx="3889911"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GREAT SUPPORT 24/7</a:t>
            </a:r>
            <a:endParaRPr lang="en-US" sz="2400" b="1" dirty="0">
              <a:solidFill>
                <a:schemeClr val="tx2"/>
              </a:solidFill>
              <a:latin typeface="Arial Black" charset="0"/>
              <a:ea typeface="Arial Black" charset="0"/>
              <a:cs typeface="Arial Black" charset="0"/>
            </a:endParaRPr>
          </a:p>
        </p:txBody>
      </p:sp>
      <p:sp>
        <p:nvSpPr>
          <p:cNvPr id="248" name="Subtitle 2"/>
          <p:cNvSpPr txBox="1">
            <a:spLocks/>
          </p:cNvSpPr>
          <p:nvPr/>
        </p:nvSpPr>
        <p:spPr>
          <a:xfrm>
            <a:off x="3667346" y="10182402"/>
            <a:ext cx="7631812"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a:t>
            </a:r>
            <a:endParaRPr lang="en-US" dirty="0">
              <a:solidFill>
                <a:schemeClr val="tx1"/>
              </a:solidFill>
              <a:latin typeface="Arial Regular" charset="0"/>
              <a:ea typeface="Arial Regular" charset="0"/>
              <a:cs typeface="Arial Regular" charset="0"/>
            </a:endParaRPr>
          </a:p>
        </p:txBody>
      </p:sp>
      <p:sp>
        <p:nvSpPr>
          <p:cNvPr id="249" name="TextBox 248"/>
          <p:cNvSpPr txBox="1"/>
          <p:nvPr/>
        </p:nvSpPr>
        <p:spPr>
          <a:xfrm>
            <a:off x="3784917" y="9608667"/>
            <a:ext cx="3817648"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WE CREATE HISTORY</a:t>
            </a:r>
            <a:endParaRPr lang="en-US" sz="2400" b="1" dirty="0">
              <a:solidFill>
                <a:schemeClr val="tx2"/>
              </a:solidFill>
              <a:latin typeface="Arial Black" charset="0"/>
              <a:ea typeface="Arial Black" charset="0"/>
              <a:cs typeface="Arial Black" charset="0"/>
            </a:endParaRPr>
          </a:p>
        </p:txBody>
      </p:sp>
      <p:sp>
        <p:nvSpPr>
          <p:cNvPr id="250" name="TextBox 249"/>
          <p:cNvSpPr txBox="1"/>
          <p:nvPr/>
        </p:nvSpPr>
        <p:spPr>
          <a:xfrm>
            <a:off x="1767794" y="4039483"/>
            <a:ext cx="1620958" cy="1384995"/>
          </a:xfrm>
          <a:prstGeom prst="rect">
            <a:avLst/>
          </a:prstGeom>
          <a:noFill/>
        </p:spPr>
        <p:txBody>
          <a:bodyPr wrap="none" rtlCol="0">
            <a:spAutoFit/>
          </a:bodyPr>
          <a:lstStyle/>
          <a:p>
            <a:pPr algn="ctr"/>
            <a:r>
              <a:rPr lang="en-US" sz="8400" b="1" dirty="0" smtClean="0">
                <a:solidFill>
                  <a:schemeClr val="accent1"/>
                </a:solidFill>
                <a:latin typeface="Arial Black" charset="0"/>
                <a:ea typeface="Arial Black" charset="0"/>
                <a:cs typeface="Arial Black" charset="0"/>
              </a:rPr>
              <a:t>01</a:t>
            </a:r>
            <a:endParaRPr lang="en-US" sz="8400" b="1" dirty="0">
              <a:solidFill>
                <a:schemeClr val="accent1"/>
              </a:solidFill>
              <a:latin typeface="Arial Black" charset="0"/>
              <a:ea typeface="Arial Black" charset="0"/>
              <a:cs typeface="Arial Black" charset="0"/>
            </a:endParaRPr>
          </a:p>
        </p:txBody>
      </p:sp>
      <p:sp>
        <p:nvSpPr>
          <p:cNvPr id="251" name="TextBox 250"/>
          <p:cNvSpPr txBox="1"/>
          <p:nvPr/>
        </p:nvSpPr>
        <p:spPr>
          <a:xfrm>
            <a:off x="1767794" y="9385325"/>
            <a:ext cx="1620957" cy="1384995"/>
          </a:xfrm>
          <a:prstGeom prst="rect">
            <a:avLst/>
          </a:prstGeom>
          <a:noFill/>
        </p:spPr>
        <p:txBody>
          <a:bodyPr wrap="none" rtlCol="0">
            <a:spAutoFit/>
          </a:bodyPr>
          <a:lstStyle/>
          <a:p>
            <a:pPr algn="ctr"/>
            <a:r>
              <a:rPr lang="en-US" sz="8400" b="1" dirty="0" smtClean="0">
                <a:solidFill>
                  <a:schemeClr val="accent3"/>
                </a:solidFill>
                <a:latin typeface="Arial Black" charset="0"/>
                <a:ea typeface="Arial Black" charset="0"/>
                <a:cs typeface="Arial Black" charset="0"/>
              </a:rPr>
              <a:t>03</a:t>
            </a:r>
            <a:endParaRPr lang="en-US" sz="8400" b="1" dirty="0">
              <a:solidFill>
                <a:schemeClr val="accent3"/>
              </a:solidFill>
              <a:latin typeface="Arial Black" charset="0"/>
              <a:ea typeface="Arial Black" charset="0"/>
              <a:cs typeface="Arial Black" charset="0"/>
            </a:endParaRPr>
          </a:p>
        </p:txBody>
      </p:sp>
      <p:sp>
        <p:nvSpPr>
          <p:cNvPr id="252" name="TextBox 251"/>
          <p:cNvSpPr txBox="1"/>
          <p:nvPr/>
        </p:nvSpPr>
        <p:spPr>
          <a:xfrm>
            <a:off x="1770776" y="6659364"/>
            <a:ext cx="1614994" cy="1384995"/>
          </a:xfrm>
          <a:prstGeom prst="rect">
            <a:avLst/>
          </a:prstGeom>
          <a:noFill/>
        </p:spPr>
        <p:txBody>
          <a:bodyPr wrap="none" rtlCol="0">
            <a:spAutoFit/>
          </a:bodyPr>
          <a:lstStyle/>
          <a:p>
            <a:pPr algn="ctr"/>
            <a:r>
              <a:rPr lang="en-US" sz="8400" b="1" dirty="0" smtClean="0">
                <a:solidFill>
                  <a:schemeClr val="accent2"/>
                </a:solidFill>
                <a:latin typeface="Arial Black" charset="0"/>
                <a:ea typeface="Arial Black" charset="0"/>
                <a:cs typeface="Arial Black" charset="0"/>
              </a:rPr>
              <a:t>02</a:t>
            </a:r>
            <a:endParaRPr lang="en-US" sz="8400" b="1" dirty="0">
              <a:solidFill>
                <a:schemeClr val="accent2"/>
              </a:solidFill>
              <a:latin typeface="Arial Black" charset="0"/>
              <a:ea typeface="Arial Black" charset="0"/>
              <a:cs typeface="Arial Black" charset="0"/>
            </a:endParaRPr>
          </a:p>
        </p:txBody>
      </p:sp>
    </p:spTree>
    <p:extLst>
      <p:ext uri="{BB962C8B-B14F-4D97-AF65-F5344CB8AC3E}">
        <p14:creationId xmlns:p14="http://schemas.microsoft.com/office/powerpoint/2010/main" val="180017450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Rectangle 71"/>
          <p:cNvSpPr/>
          <p:nvPr/>
        </p:nvSpPr>
        <p:spPr>
          <a:xfrm>
            <a:off x="15027055" y="11383315"/>
            <a:ext cx="4176707"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75" name="Rectangle 74"/>
          <p:cNvSpPr/>
          <p:nvPr/>
        </p:nvSpPr>
        <p:spPr>
          <a:xfrm>
            <a:off x="15027055" y="8904551"/>
            <a:ext cx="4176707"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78" name="Rectangle 77"/>
          <p:cNvSpPr/>
          <p:nvPr/>
        </p:nvSpPr>
        <p:spPr>
          <a:xfrm>
            <a:off x="15027055" y="10213039"/>
            <a:ext cx="4176707"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87" name="Rectangle 86"/>
          <p:cNvSpPr/>
          <p:nvPr/>
        </p:nvSpPr>
        <p:spPr>
          <a:xfrm>
            <a:off x="4094903" y="11383315"/>
            <a:ext cx="4176707"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90" name="Rectangle 89"/>
          <p:cNvSpPr/>
          <p:nvPr/>
        </p:nvSpPr>
        <p:spPr>
          <a:xfrm>
            <a:off x="4094903" y="8904551"/>
            <a:ext cx="4176707"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93" name="Rectangle 92"/>
          <p:cNvSpPr/>
          <p:nvPr/>
        </p:nvSpPr>
        <p:spPr>
          <a:xfrm>
            <a:off x="4094903" y="10213039"/>
            <a:ext cx="4176707"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31" name="Shape 2872"/>
          <p:cNvSpPr/>
          <p:nvPr/>
        </p:nvSpPr>
        <p:spPr>
          <a:xfrm>
            <a:off x="15918084" y="3308700"/>
            <a:ext cx="2647186" cy="2647186"/>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5"/>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2" name="Shape 2873"/>
          <p:cNvSpPr/>
          <p:nvPr/>
        </p:nvSpPr>
        <p:spPr>
          <a:xfrm>
            <a:off x="4941328" y="3308700"/>
            <a:ext cx="2647186" cy="2647186"/>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5"/>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4" name="TextBox 33"/>
          <p:cNvSpPr txBox="1"/>
          <p:nvPr/>
        </p:nvSpPr>
        <p:spPr>
          <a:xfrm>
            <a:off x="16232627" y="6558186"/>
            <a:ext cx="2000869"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TWITTER</a:t>
            </a:r>
            <a:endParaRPr lang="en-US" sz="2800" b="1" dirty="0">
              <a:solidFill>
                <a:schemeClr val="tx2"/>
              </a:solidFill>
              <a:latin typeface="Arial Black" charset="0"/>
              <a:ea typeface="Arial Black" charset="0"/>
              <a:cs typeface="Arial Black" charset="0"/>
            </a:endParaRPr>
          </a:p>
        </p:txBody>
      </p:sp>
      <p:sp>
        <p:nvSpPr>
          <p:cNvPr id="35" name="Subtitle 2"/>
          <p:cNvSpPr txBox="1">
            <a:spLocks/>
          </p:cNvSpPr>
          <p:nvPr/>
        </p:nvSpPr>
        <p:spPr>
          <a:xfrm>
            <a:off x="15049357" y="7201982"/>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a:t>
            </a:r>
            <a:endParaRPr lang="en-US" dirty="0">
              <a:solidFill>
                <a:schemeClr val="tx1"/>
              </a:solidFill>
              <a:latin typeface="Arial Regular" charset="0"/>
              <a:ea typeface="Arial Regular" charset="0"/>
              <a:cs typeface="Arial Regular" charset="0"/>
            </a:endParaRPr>
          </a:p>
        </p:txBody>
      </p:sp>
      <p:sp>
        <p:nvSpPr>
          <p:cNvPr id="36" name="TextBox 35"/>
          <p:cNvSpPr txBox="1"/>
          <p:nvPr/>
        </p:nvSpPr>
        <p:spPr>
          <a:xfrm>
            <a:off x="5089081" y="6558186"/>
            <a:ext cx="2379049"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FACEBOOK</a:t>
            </a:r>
            <a:endParaRPr lang="en-US" sz="2800" b="1" dirty="0">
              <a:solidFill>
                <a:schemeClr val="tx2"/>
              </a:solidFill>
              <a:latin typeface="Arial Black" charset="0"/>
              <a:ea typeface="Arial Black" charset="0"/>
              <a:cs typeface="Arial Black" charset="0"/>
            </a:endParaRPr>
          </a:p>
        </p:txBody>
      </p:sp>
      <p:sp>
        <p:nvSpPr>
          <p:cNvPr id="37" name="Subtitle 2"/>
          <p:cNvSpPr txBox="1">
            <a:spLocks/>
          </p:cNvSpPr>
          <p:nvPr/>
        </p:nvSpPr>
        <p:spPr>
          <a:xfrm>
            <a:off x="4094903" y="7201982"/>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a:t>
            </a:r>
            <a:endParaRPr lang="en-US" dirty="0">
              <a:solidFill>
                <a:schemeClr val="tx1"/>
              </a:solidFill>
              <a:latin typeface="Arial Regular" charset="0"/>
              <a:ea typeface="Arial Regular" charset="0"/>
              <a:cs typeface="Arial Regular" charset="0"/>
            </a:endParaRPr>
          </a:p>
        </p:txBody>
      </p:sp>
      <p:sp>
        <p:nvSpPr>
          <p:cNvPr id="66" name="Shape 2643"/>
          <p:cNvSpPr/>
          <p:nvPr/>
        </p:nvSpPr>
        <p:spPr>
          <a:xfrm>
            <a:off x="14381103" y="11137243"/>
            <a:ext cx="287748" cy="527542"/>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9" name="Shape 2644"/>
          <p:cNvSpPr/>
          <p:nvPr/>
        </p:nvSpPr>
        <p:spPr>
          <a:xfrm>
            <a:off x="14333146" y="8640780"/>
            <a:ext cx="383664" cy="527542"/>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0" name="Shape 2645"/>
          <p:cNvSpPr/>
          <p:nvPr/>
        </p:nvSpPr>
        <p:spPr>
          <a:xfrm>
            <a:off x="14261210" y="10006116"/>
            <a:ext cx="527535" cy="383666"/>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1" name="Rectangle 70"/>
          <p:cNvSpPr>
            <a:spLocks/>
          </p:cNvSpPr>
          <p:nvPr/>
        </p:nvSpPr>
        <p:spPr bwMode="auto">
          <a:xfrm>
            <a:off x="19423363" y="11283059"/>
            <a:ext cx="6308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Arial Black" charset="0"/>
                <a:ea typeface="Arial Black" charset="0"/>
                <a:cs typeface="Arial Black" charset="0"/>
                <a:sym typeface="Bebas Neue" charset="0"/>
              </a:rPr>
              <a:t>65 %</a:t>
            </a:r>
            <a:endParaRPr lang="en-US" sz="1800" b="1" dirty="0">
              <a:solidFill>
                <a:schemeClr val="tx2">
                  <a:lumMod val="50000"/>
                </a:schemeClr>
              </a:solidFill>
              <a:latin typeface="Arial Black" charset="0"/>
              <a:ea typeface="Arial Black" charset="0"/>
              <a:cs typeface="Arial Black" charset="0"/>
              <a:sym typeface="Bebas Neue" charset="0"/>
            </a:endParaRPr>
          </a:p>
        </p:txBody>
      </p:sp>
      <p:sp>
        <p:nvSpPr>
          <p:cNvPr id="73" name="Rectangle 72"/>
          <p:cNvSpPr/>
          <p:nvPr/>
        </p:nvSpPr>
        <p:spPr>
          <a:xfrm>
            <a:off x="15027056" y="11328389"/>
            <a:ext cx="2710831"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74" name="Rectangle 73"/>
          <p:cNvSpPr>
            <a:spLocks/>
          </p:cNvSpPr>
          <p:nvPr/>
        </p:nvSpPr>
        <p:spPr bwMode="auto">
          <a:xfrm>
            <a:off x="19423363" y="8804295"/>
            <a:ext cx="6308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Arial Black" charset="0"/>
                <a:ea typeface="Arial Black" charset="0"/>
                <a:cs typeface="Arial Black" charset="0"/>
                <a:sym typeface="Bebas Neue" charset="0"/>
              </a:rPr>
              <a:t>65 %</a:t>
            </a:r>
            <a:endParaRPr lang="en-US" sz="1800" b="1" dirty="0">
              <a:solidFill>
                <a:schemeClr val="tx2">
                  <a:lumMod val="50000"/>
                </a:schemeClr>
              </a:solidFill>
              <a:latin typeface="Arial Black" charset="0"/>
              <a:ea typeface="Arial Black" charset="0"/>
              <a:cs typeface="Arial Black" charset="0"/>
              <a:sym typeface="Bebas Neue" charset="0"/>
            </a:endParaRPr>
          </a:p>
        </p:txBody>
      </p:sp>
      <p:sp>
        <p:nvSpPr>
          <p:cNvPr id="76" name="Rectangle 75"/>
          <p:cNvSpPr/>
          <p:nvPr/>
        </p:nvSpPr>
        <p:spPr>
          <a:xfrm>
            <a:off x="15027055" y="8849625"/>
            <a:ext cx="3657600" cy="14525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77" name="Rectangle 76"/>
          <p:cNvSpPr>
            <a:spLocks/>
          </p:cNvSpPr>
          <p:nvPr/>
        </p:nvSpPr>
        <p:spPr bwMode="auto">
          <a:xfrm>
            <a:off x="19423363" y="10112783"/>
            <a:ext cx="6308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Arial Black" charset="0"/>
                <a:ea typeface="Arial Black" charset="0"/>
                <a:cs typeface="Arial Black" charset="0"/>
                <a:sym typeface="Bebas Neue" charset="0"/>
              </a:rPr>
              <a:t>65 %</a:t>
            </a:r>
            <a:endParaRPr lang="en-US" sz="1800" b="1" dirty="0">
              <a:solidFill>
                <a:schemeClr val="tx2">
                  <a:lumMod val="50000"/>
                </a:schemeClr>
              </a:solidFill>
              <a:latin typeface="Arial Black" charset="0"/>
              <a:ea typeface="Arial Black" charset="0"/>
              <a:cs typeface="Arial Black" charset="0"/>
              <a:sym typeface="Bebas Neue" charset="0"/>
            </a:endParaRPr>
          </a:p>
        </p:txBody>
      </p:sp>
      <p:sp>
        <p:nvSpPr>
          <p:cNvPr id="79" name="Rectangle 78"/>
          <p:cNvSpPr/>
          <p:nvPr/>
        </p:nvSpPr>
        <p:spPr>
          <a:xfrm>
            <a:off x="15027056" y="10158113"/>
            <a:ext cx="1792224" cy="14525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80" name="Rectangle 79"/>
          <p:cNvSpPr>
            <a:spLocks/>
          </p:cNvSpPr>
          <p:nvPr/>
        </p:nvSpPr>
        <p:spPr bwMode="auto">
          <a:xfrm>
            <a:off x="15049357" y="10413730"/>
            <a:ext cx="11326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Arial Black" charset="0"/>
                <a:ea typeface="Arial Black" charset="0"/>
                <a:cs typeface="Arial Black" charset="0"/>
                <a:sym typeface="Bebas Neue" charset="0"/>
              </a:rPr>
              <a:t>LAPTOP</a:t>
            </a:r>
            <a:endParaRPr lang="en-US" sz="2000" b="1" dirty="0">
              <a:solidFill>
                <a:schemeClr val="tx2">
                  <a:lumMod val="25000"/>
                  <a:lumOff val="75000"/>
                </a:schemeClr>
              </a:solidFill>
              <a:latin typeface="Arial Black" charset="0"/>
              <a:ea typeface="Arial Black" charset="0"/>
              <a:cs typeface="Arial Black" charset="0"/>
              <a:sym typeface="Bebas Neue" charset="0"/>
            </a:endParaRPr>
          </a:p>
        </p:txBody>
      </p:sp>
      <p:sp>
        <p:nvSpPr>
          <p:cNvPr id="81" name="Rectangle 80"/>
          <p:cNvSpPr>
            <a:spLocks/>
          </p:cNvSpPr>
          <p:nvPr/>
        </p:nvSpPr>
        <p:spPr bwMode="auto">
          <a:xfrm>
            <a:off x="15049357" y="11570341"/>
            <a:ext cx="111088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Arial Black" charset="0"/>
                <a:ea typeface="Arial Black" charset="0"/>
                <a:cs typeface="Arial Black" charset="0"/>
                <a:sym typeface="Bebas Neue" charset="0"/>
              </a:rPr>
              <a:t>MOBILE</a:t>
            </a:r>
            <a:endParaRPr lang="en-US" sz="2000" b="1" dirty="0">
              <a:solidFill>
                <a:schemeClr val="tx2">
                  <a:lumMod val="25000"/>
                  <a:lumOff val="75000"/>
                </a:schemeClr>
              </a:solidFill>
              <a:latin typeface="Arial Black" charset="0"/>
              <a:ea typeface="Arial Black" charset="0"/>
              <a:cs typeface="Arial Black" charset="0"/>
              <a:sym typeface="Bebas Neue" charset="0"/>
            </a:endParaRPr>
          </a:p>
        </p:txBody>
      </p:sp>
      <p:sp>
        <p:nvSpPr>
          <p:cNvPr id="82" name="Rectangle 81"/>
          <p:cNvSpPr>
            <a:spLocks/>
          </p:cNvSpPr>
          <p:nvPr/>
        </p:nvSpPr>
        <p:spPr bwMode="auto">
          <a:xfrm>
            <a:off x="15049357" y="9087919"/>
            <a:ext cx="11097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Arial Black" charset="0"/>
                <a:ea typeface="Arial Black" charset="0"/>
                <a:cs typeface="Arial Black" charset="0"/>
                <a:sym typeface="Bebas Neue" charset="0"/>
              </a:rPr>
              <a:t>TABLET</a:t>
            </a:r>
            <a:endParaRPr lang="en-US" sz="2000" b="1" dirty="0">
              <a:solidFill>
                <a:schemeClr val="tx2">
                  <a:lumMod val="25000"/>
                  <a:lumOff val="75000"/>
                </a:schemeClr>
              </a:solidFill>
              <a:latin typeface="Arial Black" charset="0"/>
              <a:ea typeface="Arial Black" charset="0"/>
              <a:cs typeface="Arial Black" charset="0"/>
              <a:sym typeface="Bebas Neue" charset="0"/>
            </a:endParaRPr>
          </a:p>
        </p:txBody>
      </p:sp>
      <p:sp>
        <p:nvSpPr>
          <p:cNvPr id="83" name="Shape 2643"/>
          <p:cNvSpPr/>
          <p:nvPr/>
        </p:nvSpPr>
        <p:spPr>
          <a:xfrm>
            <a:off x="3448951" y="11137243"/>
            <a:ext cx="287748" cy="527542"/>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84" name="Shape 2644"/>
          <p:cNvSpPr/>
          <p:nvPr/>
        </p:nvSpPr>
        <p:spPr>
          <a:xfrm>
            <a:off x="3400994" y="8640780"/>
            <a:ext cx="383664" cy="527542"/>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85" name="Shape 2645"/>
          <p:cNvSpPr/>
          <p:nvPr/>
        </p:nvSpPr>
        <p:spPr>
          <a:xfrm>
            <a:off x="3329058" y="10006116"/>
            <a:ext cx="527535" cy="383666"/>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86" name="Rectangle 85"/>
          <p:cNvSpPr>
            <a:spLocks/>
          </p:cNvSpPr>
          <p:nvPr/>
        </p:nvSpPr>
        <p:spPr bwMode="auto">
          <a:xfrm>
            <a:off x="8491211" y="11283059"/>
            <a:ext cx="6308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Arial Black" charset="0"/>
                <a:ea typeface="Arial Black" charset="0"/>
                <a:cs typeface="Arial Black" charset="0"/>
                <a:sym typeface="Bebas Neue" charset="0"/>
              </a:rPr>
              <a:t>65 %</a:t>
            </a:r>
            <a:endParaRPr lang="en-US" sz="1800" b="1" dirty="0">
              <a:solidFill>
                <a:schemeClr val="tx2">
                  <a:lumMod val="50000"/>
                </a:schemeClr>
              </a:solidFill>
              <a:latin typeface="Arial Black" charset="0"/>
              <a:ea typeface="Arial Black" charset="0"/>
              <a:cs typeface="Arial Black" charset="0"/>
              <a:sym typeface="Bebas Neue" charset="0"/>
            </a:endParaRPr>
          </a:p>
        </p:txBody>
      </p:sp>
      <p:sp>
        <p:nvSpPr>
          <p:cNvPr id="88" name="Rectangle 87"/>
          <p:cNvSpPr/>
          <p:nvPr/>
        </p:nvSpPr>
        <p:spPr>
          <a:xfrm>
            <a:off x="4094904" y="11328389"/>
            <a:ext cx="2710831" cy="14525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89" name="Rectangle 88"/>
          <p:cNvSpPr>
            <a:spLocks/>
          </p:cNvSpPr>
          <p:nvPr/>
        </p:nvSpPr>
        <p:spPr bwMode="auto">
          <a:xfrm>
            <a:off x="8491211" y="8804295"/>
            <a:ext cx="6308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Arial Black" charset="0"/>
                <a:ea typeface="Arial Black" charset="0"/>
                <a:cs typeface="Arial Black" charset="0"/>
                <a:sym typeface="Bebas Neue" charset="0"/>
              </a:rPr>
              <a:t>65 %</a:t>
            </a:r>
            <a:endParaRPr lang="en-US" sz="1800" b="1" dirty="0">
              <a:solidFill>
                <a:schemeClr val="tx2">
                  <a:lumMod val="50000"/>
                </a:schemeClr>
              </a:solidFill>
              <a:latin typeface="Arial Black" charset="0"/>
              <a:ea typeface="Arial Black" charset="0"/>
              <a:cs typeface="Arial Black" charset="0"/>
              <a:sym typeface="Bebas Neue" charset="0"/>
            </a:endParaRPr>
          </a:p>
        </p:txBody>
      </p:sp>
      <p:sp>
        <p:nvSpPr>
          <p:cNvPr id="91" name="Rectangle 90"/>
          <p:cNvSpPr/>
          <p:nvPr/>
        </p:nvSpPr>
        <p:spPr>
          <a:xfrm>
            <a:off x="4094903" y="8849625"/>
            <a:ext cx="3657600" cy="14525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92" name="Rectangle 91"/>
          <p:cNvSpPr>
            <a:spLocks/>
          </p:cNvSpPr>
          <p:nvPr/>
        </p:nvSpPr>
        <p:spPr bwMode="auto">
          <a:xfrm>
            <a:off x="8491211" y="10112783"/>
            <a:ext cx="6308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Arial Black" charset="0"/>
                <a:ea typeface="Arial Black" charset="0"/>
                <a:cs typeface="Arial Black" charset="0"/>
                <a:sym typeface="Bebas Neue" charset="0"/>
              </a:rPr>
              <a:t>65 %</a:t>
            </a:r>
            <a:endParaRPr lang="en-US" sz="1800" b="1" dirty="0">
              <a:solidFill>
                <a:schemeClr val="tx2">
                  <a:lumMod val="50000"/>
                </a:schemeClr>
              </a:solidFill>
              <a:latin typeface="Arial Black" charset="0"/>
              <a:ea typeface="Arial Black" charset="0"/>
              <a:cs typeface="Arial Black" charset="0"/>
              <a:sym typeface="Bebas Neue" charset="0"/>
            </a:endParaRPr>
          </a:p>
        </p:txBody>
      </p:sp>
      <p:sp>
        <p:nvSpPr>
          <p:cNvPr id="94" name="Rectangle 93"/>
          <p:cNvSpPr/>
          <p:nvPr/>
        </p:nvSpPr>
        <p:spPr>
          <a:xfrm>
            <a:off x="4094904" y="10158113"/>
            <a:ext cx="179222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95" name="Rectangle 94"/>
          <p:cNvSpPr>
            <a:spLocks/>
          </p:cNvSpPr>
          <p:nvPr/>
        </p:nvSpPr>
        <p:spPr bwMode="auto">
          <a:xfrm>
            <a:off x="4117205" y="10413730"/>
            <a:ext cx="11326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Arial Black" charset="0"/>
                <a:ea typeface="Arial Black" charset="0"/>
                <a:cs typeface="Arial Black" charset="0"/>
                <a:sym typeface="Bebas Neue" charset="0"/>
              </a:rPr>
              <a:t>LAPTOP</a:t>
            </a:r>
            <a:endParaRPr lang="en-US" sz="2000" b="1" dirty="0">
              <a:solidFill>
                <a:schemeClr val="tx2">
                  <a:lumMod val="25000"/>
                  <a:lumOff val="75000"/>
                </a:schemeClr>
              </a:solidFill>
              <a:latin typeface="Arial Black" charset="0"/>
              <a:ea typeface="Arial Black" charset="0"/>
              <a:cs typeface="Arial Black" charset="0"/>
              <a:sym typeface="Bebas Neue" charset="0"/>
            </a:endParaRPr>
          </a:p>
        </p:txBody>
      </p:sp>
      <p:sp>
        <p:nvSpPr>
          <p:cNvPr id="96" name="Rectangle 95"/>
          <p:cNvSpPr>
            <a:spLocks/>
          </p:cNvSpPr>
          <p:nvPr/>
        </p:nvSpPr>
        <p:spPr bwMode="auto">
          <a:xfrm>
            <a:off x="4117205" y="11570341"/>
            <a:ext cx="111088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Arial Black" charset="0"/>
                <a:ea typeface="Arial Black" charset="0"/>
                <a:cs typeface="Arial Black" charset="0"/>
                <a:sym typeface="Bebas Neue" charset="0"/>
              </a:rPr>
              <a:t>MOBILE</a:t>
            </a:r>
            <a:endParaRPr lang="en-US" sz="2000" b="1" dirty="0">
              <a:solidFill>
                <a:schemeClr val="tx2">
                  <a:lumMod val="25000"/>
                  <a:lumOff val="75000"/>
                </a:schemeClr>
              </a:solidFill>
              <a:latin typeface="Arial Black" charset="0"/>
              <a:ea typeface="Arial Black" charset="0"/>
              <a:cs typeface="Arial Black" charset="0"/>
              <a:sym typeface="Bebas Neue" charset="0"/>
            </a:endParaRPr>
          </a:p>
        </p:txBody>
      </p:sp>
      <p:sp>
        <p:nvSpPr>
          <p:cNvPr id="97" name="Rectangle 96"/>
          <p:cNvSpPr>
            <a:spLocks/>
          </p:cNvSpPr>
          <p:nvPr/>
        </p:nvSpPr>
        <p:spPr bwMode="auto">
          <a:xfrm>
            <a:off x="4117205" y="9087919"/>
            <a:ext cx="11097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Arial Black" charset="0"/>
                <a:ea typeface="Arial Black" charset="0"/>
                <a:cs typeface="Arial Black" charset="0"/>
                <a:sym typeface="Bebas Neue" charset="0"/>
              </a:rPr>
              <a:t>TABLET</a:t>
            </a:r>
            <a:endParaRPr lang="en-US" sz="2000" b="1" dirty="0">
              <a:solidFill>
                <a:schemeClr val="tx2">
                  <a:lumMod val="25000"/>
                  <a:lumOff val="75000"/>
                </a:schemeClr>
              </a:solidFill>
              <a:latin typeface="Arial Black" charset="0"/>
              <a:ea typeface="Arial Black" charset="0"/>
              <a:cs typeface="Arial Black" charset="0"/>
              <a:sym typeface="Bebas Neue" charset="0"/>
            </a:endParaRPr>
          </a:p>
        </p:txBody>
      </p:sp>
      <p:sp>
        <p:nvSpPr>
          <p:cNvPr id="40" name="TextBox 39"/>
          <p:cNvSpPr txBox="1"/>
          <p:nvPr/>
        </p:nvSpPr>
        <p:spPr>
          <a:xfrm>
            <a:off x="6585480" y="483017"/>
            <a:ext cx="11206749"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Facebook VS Twitter</a:t>
            </a:r>
            <a:endParaRPr lang="id-ID" sz="8800" b="1" dirty="0" smtClean="0">
              <a:solidFill>
                <a:schemeClr val="tx2"/>
              </a:solidFill>
              <a:latin typeface="Arial Bold" charset="0"/>
              <a:ea typeface="Arial Bold" charset="0"/>
              <a:cs typeface="Arial Bold" charset="0"/>
            </a:endParaRPr>
          </a:p>
        </p:txBody>
      </p:sp>
      <p:sp>
        <p:nvSpPr>
          <p:cNvPr id="41" name="Rectangle 4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53989274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7233614" y="483017"/>
            <a:ext cx="9910498"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Trends #Hashtags</a:t>
            </a:r>
            <a:endParaRPr lang="id-ID" sz="8800" b="1" dirty="0" smtClean="0">
              <a:solidFill>
                <a:schemeClr val="tx2"/>
              </a:solidFill>
              <a:latin typeface="Arial Bold" charset="0"/>
              <a:ea typeface="Arial Bold" charset="0"/>
              <a:cs typeface="Arial Bold" charset="0"/>
            </a:endParaRPr>
          </a:p>
        </p:txBody>
      </p:sp>
      <p:sp>
        <p:nvSpPr>
          <p:cNvPr id="41" name="Rectangle 4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50" name="Rounded Rectangle 49"/>
          <p:cNvSpPr/>
          <p:nvPr/>
        </p:nvSpPr>
        <p:spPr>
          <a:xfrm>
            <a:off x="17549528" y="8410696"/>
            <a:ext cx="2885986" cy="908864"/>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r"/>
            <a:r>
              <a:rPr lang="en-US" b="1" dirty="0" smtClean="0">
                <a:solidFill>
                  <a:schemeClr val="bg1"/>
                </a:solidFill>
                <a:latin typeface="Arial Bold" charset="0"/>
                <a:ea typeface="Arial Bold" charset="0"/>
                <a:cs typeface="Arial Bold" charset="0"/>
              </a:rPr>
              <a:t>#National</a:t>
            </a:r>
            <a:endParaRPr lang="en-US" b="1" dirty="0">
              <a:solidFill>
                <a:schemeClr val="bg1"/>
              </a:solidFill>
              <a:latin typeface="Arial Bold" charset="0"/>
              <a:ea typeface="Arial Bold" charset="0"/>
              <a:cs typeface="Arial Bold" charset="0"/>
            </a:endParaRPr>
          </a:p>
        </p:txBody>
      </p:sp>
      <p:sp>
        <p:nvSpPr>
          <p:cNvPr id="51" name="Rounded Rectangle 50"/>
          <p:cNvSpPr/>
          <p:nvPr/>
        </p:nvSpPr>
        <p:spPr>
          <a:xfrm>
            <a:off x="7991423" y="8410696"/>
            <a:ext cx="3813754" cy="90886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dirty="0" smtClean="0">
                <a:solidFill>
                  <a:schemeClr val="bg1"/>
                </a:solidFill>
                <a:latin typeface="Arial Bold" charset="0"/>
                <a:ea typeface="Arial Bold" charset="0"/>
                <a:cs typeface="Arial Bold" charset="0"/>
              </a:rPr>
              <a:t>#SpeakYoung</a:t>
            </a:r>
            <a:endParaRPr lang="en-US" b="1" dirty="0">
              <a:solidFill>
                <a:schemeClr val="bg1"/>
              </a:solidFill>
              <a:latin typeface="Arial Bold" charset="0"/>
              <a:ea typeface="Arial Bold" charset="0"/>
              <a:cs typeface="Arial Bold" charset="0"/>
            </a:endParaRPr>
          </a:p>
        </p:txBody>
      </p:sp>
      <p:sp>
        <p:nvSpPr>
          <p:cNvPr id="52" name="Rounded Rectangle 51"/>
          <p:cNvSpPr/>
          <p:nvPr/>
        </p:nvSpPr>
        <p:spPr>
          <a:xfrm>
            <a:off x="12081790" y="8410696"/>
            <a:ext cx="2356009" cy="90886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r>
              <a:rPr lang="en-US" b="1" smtClean="0">
                <a:solidFill>
                  <a:schemeClr val="bg1"/>
                </a:solidFill>
                <a:latin typeface="Arial Bold" charset="0"/>
                <a:ea typeface="Arial Bold" charset="0"/>
                <a:cs typeface="Arial Bold" charset="0"/>
              </a:rPr>
              <a:t>#China</a:t>
            </a:r>
            <a:endParaRPr lang="en-US" b="1" dirty="0">
              <a:solidFill>
                <a:schemeClr val="bg1"/>
              </a:solidFill>
              <a:latin typeface="Arial Bold" charset="0"/>
              <a:ea typeface="Arial Bold" charset="0"/>
              <a:cs typeface="Arial Bold" charset="0"/>
            </a:endParaRPr>
          </a:p>
        </p:txBody>
      </p:sp>
      <p:sp>
        <p:nvSpPr>
          <p:cNvPr id="53" name="Rounded Rectangle 52"/>
          <p:cNvSpPr/>
          <p:nvPr/>
        </p:nvSpPr>
        <p:spPr>
          <a:xfrm>
            <a:off x="3975012" y="8430139"/>
            <a:ext cx="4014549" cy="908864"/>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r>
              <a:rPr lang="en-US" b="1" dirty="0" smtClean="0">
                <a:solidFill>
                  <a:schemeClr val="bg1"/>
                </a:solidFill>
                <a:latin typeface="Arial Bold" charset="0"/>
                <a:ea typeface="Arial Bold" charset="0"/>
                <a:cs typeface="Arial Bold" charset="0"/>
              </a:rPr>
              <a:t>#RedCardGoal</a:t>
            </a:r>
            <a:endParaRPr lang="en-US" b="1" dirty="0">
              <a:solidFill>
                <a:schemeClr val="bg1"/>
              </a:solidFill>
              <a:latin typeface="Arial Bold" charset="0"/>
              <a:ea typeface="Arial Bold" charset="0"/>
              <a:cs typeface="Arial Bold" charset="0"/>
            </a:endParaRPr>
          </a:p>
        </p:txBody>
      </p:sp>
      <p:sp>
        <p:nvSpPr>
          <p:cNvPr id="67" name="Rounded Rectangle 66"/>
          <p:cNvSpPr/>
          <p:nvPr/>
        </p:nvSpPr>
        <p:spPr>
          <a:xfrm>
            <a:off x="14683837" y="8410696"/>
            <a:ext cx="2536140" cy="908864"/>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smtClean="0">
                <a:solidFill>
                  <a:schemeClr val="bg1"/>
                </a:solidFill>
                <a:latin typeface="Arial Bold" charset="0"/>
                <a:ea typeface="Arial Bold" charset="0"/>
                <a:cs typeface="Arial Bold" charset="0"/>
              </a:rPr>
              <a:t>#BRZ17</a:t>
            </a:r>
            <a:endParaRPr lang="en-US" b="1" dirty="0">
              <a:solidFill>
                <a:schemeClr val="bg1"/>
              </a:solidFill>
              <a:latin typeface="Arial Bold" charset="0"/>
              <a:ea typeface="Arial Bold" charset="0"/>
              <a:cs typeface="Arial Bold" charset="0"/>
            </a:endParaRPr>
          </a:p>
        </p:txBody>
      </p:sp>
      <p:sp>
        <p:nvSpPr>
          <p:cNvPr id="21" name="Rounded Rectangle 20"/>
          <p:cNvSpPr/>
          <p:nvPr/>
        </p:nvSpPr>
        <p:spPr>
          <a:xfrm>
            <a:off x="18142663" y="5031968"/>
            <a:ext cx="2327137" cy="908864"/>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smtClean="0">
                <a:solidFill>
                  <a:schemeClr val="bg1"/>
                </a:solidFill>
                <a:latin typeface="Arial Bold" charset="0"/>
                <a:ea typeface="Arial Bold" charset="0"/>
                <a:cs typeface="Arial Bold" charset="0"/>
              </a:rPr>
              <a:t>#BRK1</a:t>
            </a:r>
            <a:endParaRPr lang="en-US" b="1" dirty="0">
              <a:solidFill>
                <a:schemeClr val="bg1"/>
              </a:solidFill>
              <a:latin typeface="Arial Bold" charset="0"/>
              <a:ea typeface="Arial Bold" charset="0"/>
              <a:cs typeface="Arial Bold" charset="0"/>
            </a:endParaRPr>
          </a:p>
        </p:txBody>
      </p:sp>
      <p:sp>
        <p:nvSpPr>
          <p:cNvPr id="22" name="Rounded Rectangle 21"/>
          <p:cNvSpPr/>
          <p:nvPr/>
        </p:nvSpPr>
        <p:spPr>
          <a:xfrm>
            <a:off x="7518862" y="5031968"/>
            <a:ext cx="4069318" cy="90886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dirty="0" smtClean="0">
                <a:solidFill>
                  <a:schemeClr val="bg1"/>
                </a:solidFill>
                <a:latin typeface="Arial Bold" charset="0"/>
                <a:ea typeface="Arial Bold" charset="0"/>
                <a:cs typeface="Arial Bold" charset="0"/>
              </a:rPr>
              <a:t>#FridayFeeling</a:t>
            </a:r>
            <a:endParaRPr lang="en-US" b="1" dirty="0">
              <a:solidFill>
                <a:schemeClr val="bg1"/>
              </a:solidFill>
              <a:latin typeface="Arial Bold" charset="0"/>
              <a:ea typeface="Arial Bold" charset="0"/>
              <a:cs typeface="Arial Bold" charset="0"/>
            </a:endParaRPr>
          </a:p>
        </p:txBody>
      </p:sp>
      <p:sp>
        <p:nvSpPr>
          <p:cNvPr id="23" name="Rounded Rectangle 22"/>
          <p:cNvSpPr/>
          <p:nvPr/>
        </p:nvSpPr>
        <p:spPr>
          <a:xfrm>
            <a:off x="11619779" y="5031968"/>
            <a:ext cx="2999938" cy="90886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dirty="0" smtClean="0">
                <a:solidFill>
                  <a:schemeClr val="bg1"/>
                </a:solidFill>
                <a:latin typeface="Arial Bold" charset="0"/>
                <a:ea typeface="Arial Bold" charset="0"/>
                <a:cs typeface="Arial Bold" charset="0"/>
              </a:rPr>
              <a:t>#ASKjohn</a:t>
            </a:r>
            <a:endParaRPr lang="en-US" b="1" dirty="0">
              <a:solidFill>
                <a:schemeClr val="bg1"/>
              </a:solidFill>
              <a:latin typeface="Arial Bold" charset="0"/>
              <a:ea typeface="Arial Bold" charset="0"/>
              <a:cs typeface="Arial Bold" charset="0"/>
            </a:endParaRPr>
          </a:p>
        </p:txBody>
      </p:sp>
      <p:sp>
        <p:nvSpPr>
          <p:cNvPr id="24" name="Rounded Rectangle 23"/>
          <p:cNvSpPr/>
          <p:nvPr/>
        </p:nvSpPr>
        <p:spPr>
          <a:xfrm>
            <a:off x="3929798" y="5031968"/>
            <a:ext cx="3535155" cy="90886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dirty="0" smtClean="0">
                <a:solidFill>
                  <a:schemeClr val="bg1"/>
                </a:solidFill>
                <a:latin typeface="Arial Bold" charset="0"/>
                <a:ea typeface="Arial Bold" charset="0"/>
                <a:cs typeface="Arial Bold" charset="0"/>
              </a:rPr>
              <a:t>#USAvsMEX</a:t>
            </a:r>
            <a:endParaRPr lang="en-US" b="1" dirty="0">
              <a:solidFill>
                <a:schemeClr val="bg1"/>
              </a:solidFill>
              <a:latin typeface="Arial Bold" charset="0"/>
              <a:ea typeface="Arial Bold" charset="0"/>
              <a:cs typeface="Arial Bold" charset="0"/>
            </a:endParaRPr>
          </a:p>
        </p:txBody>
      </p:sp>
      <p:sp>
        <p:nvSpPr>
          <p:cNvPr id="25" name="Rounded Rectangle 24"/>
          <p:cNvSpPr/>
          <p:nvPr/>
        </p:nvSpPr>
        <p:spPr>
          <a:xfrm>
            <a:off x="14703517" y="5031968"/>
            <a:ext cx="3322108" cy="908864"/>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smtClean="0">
                <a:solidFill>
                  <a:schemeClr val="bg1"/>
                </a:solidFill>
                <a:latin typeface="Arial Bold" charset="0"/>
                <a:ea typeface="Arial Bold" charset="0"/>
                <a:cs typeface="Arial Bold" charset="0"/>
              </a:rPr>
              <a:t>#UEFA2017</a:t>
            </a:r>
            <a:endParaRPr lang="en-US" b="1" dirty="0">
              <a:solidFill>
                <a:schemeClr val="bg1"/>
              </a:solidFill>
              <a:latin typeface="Arial Bold" charset="0"/>
              <a:ea typeface="Arial Bold" charset="0"/>
              <a:cs typeface="Arial Bold" charset="0"/>
            </a:endParaRPr>
          </a:p>
        </p:txBody>
      </p:sp>
      <p:sp>
        <p:nvSpPr>
          <p:cNvPr id="26" name="Rounded Rectangle 25"/>
          <p:cNvSpPr/>
          <p:nvPr/>
        </p:nvSpPr>
        <p:spPr>
          <a:xfrm>
            <a:off x="17128889" y="6191694"/>
            <a:ext cx="3306625" cy="90886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r"/>
            <a:r>
              <a:rPr lang="en-US" b="1" dirty="0" smtClean="0">
                <a:solidFill>
                  <a:schemeClr val="bg1"/>
                </a:solidFill>
                <a:latin typeface="Arial Bold" charset="0"/>
                <a:ea typeface="Arial Bold" charset="0"/>
                <a:cs typeface="Arial Bold" charset="0"/>
              </a:rPr>
              <a:t>#Breaking5</a:t>
            </a:r>
            <a:endParaRPr lang="en-US" b="1" dirty="0">
              <a:solidFill>
                <a:schemeClr val="bg1"/>
              </a:solidFill>
              <a:latin typeface="Arial Bold" charset="0"/>
              <a:ea typeface="Arial Bold" charset="0"/>
              <a:cs typeface="Arial Bold" charset="0"/>
            </a:endParaRPr>
          </a:p>
        </p:txBody>
      </p:sp>
      <p:sp>
        <p:nvSpPr>
          <p:cNvPr id="27" name="Rounded Rectangle 26"/>
          <p:cNvSpPr/>
          <p:nvPr/>
        </p:nvSpPr>
        <p:spPr>
          <a:xfrm>
            <a:off x="6752077" y="6191694"/>
            <a:ext cx="3603784" cy="908864"/>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dirty="0" smtClean="0">
                <a:solidFill>
                  <a:schemeClr val="bg1"/>
                </a:solidFill>
                <a:latin typeface="Arial Bold" charset="0"/>
                <a:ea typeface="Arial Bold" charset="0"/>
                <a:cs typeface="Arial Bold" charset="0"/>
              </a:rPr>
              <a:t>#blackFriday</a:t>
            </a:r>
            <a:endParaRPr lang="en-US" b="1" dirty="0">
              <a:solidFill>
                <a:schemeClr val="bg1"/>
              </a:solidFill>
              <a:latin typeface="Arial Bold" charset="0"/>
              <a:ea typeface="Arial Bold" charset="0"/>
              <a:cs typeface="Arial Bold" charset="0"/>
            </a:endParaRPr>
          </a:p>
        </p:txBody>
      </p:sp>
      <p:sp>
        <p:nvSpPr>
          <p:cNvPr id="28" name="Rounded Rectangle 27"/>
          <p:cNvSpPr/>
          <p:nvPr/>
        </p:nvSpPr>
        <p:spPr>
          <a:xfrm>
            <a:off x="10488748" y="6191694"/>
            <a:ext cx="3130281" cy="90886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dirty="0" smtClean="0">
                <a:solidFill>
                  <a:schemeClr val="bg1"/>
                </a:solidFill>
                <a:latin typeface="Arial Bold" charset="0"/>
                <a:ea typeface="Arial Bold" charset="0"/>
                <a:cs typeface="Arial Bold" charset="0"/>
              </a:rPr>
              <a:t>#ViveloAsi</a:t>
            </a:r>
            <a:endParaRPr lang="en-US" b="1" dirty="0">
              <a:solidFill>
                <a:schemeClr val="bg1"/>
              </a:solidFill>
              <a:latin typeface="Arial Bold" charset="0"/>
              <a:ea typeface="Arial Bold" charset="0"/>
              <a:cs typeface="Arial Bold" charset="0"/>
            </a:endParaRPr>
          </a:p>
        </p:txBody>
      </p:sp>
      <p:sp>
        <p:nvSpPr>
          <p:cNvPr id="29" name="Rounded Rectangle 28"/>
          <p:cNvSpPr/>
          <p:nvPr/>
        </p:nvSpPr>
        <p:spPr>
          <a:xfrm>
            <a:off x="3975012" y="6191694"/>
            <a:ext cx="2745343" cy="908864"/>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r>
              <a:rPr lang="en-US" b="1" dirty="0" smtClean="0">
                <a:solidFill>
                  <a:schemeClr val="bg1"/>
                </a:solidFill>
                <a:latin typeface="Arial Bold" charset="0"/>
                <a:ea typeface="Arial Bold" charset="0"/>
                <a:cs typeface="Arial Bold" charset="0"/>
              </a:rPr>
              <a:t>#JustinB</a:t>
            </a:r>
            <a:endParaRPr lang="en-US" b="1" dirty="0">
              <a:solidFill>
                <a:schemeClr val="bg1"/>
              </a:solidFill>
              <a:latin typeface="Arial Bold" charset="0"/>
              <a:ea typeface="Arial Bold" charset="0"/>
              <a:cs typeface="Arial Bold" charset="0"/>
            </a:endParaRPr>
          </a:p>
        </p:txBody>
      </p:sp>
      <p:sp>
        <p:nvSpPr>
          <p:cNvPr id="30" name="Rounded Rectangle 29"/>
          <p:cNvSpPr/>
          <p:nvPr/>
        </p:nvSpPr>
        <p:spPr>
          <a:xfrm>
            <a:off x="13821133" y="6191694"/>
            <a:ext cx="3102400" cy="90886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dirty="0" smtClean="0">
                <a:solidFill>
                  <a:schemeClr val="bg1"/>
                </a:solidFill>
                <a:latin typeface="Arial Bold" charset="0"/>
                <a:ea typeface="Arial Bold" charset="0"/>
                <a:cs typeface="Arial Bold" charset="0"/>
              </a:rPr>
              <a:t>#NoWords</a:t>
            </a:r>
            <a:endParaRPr lang="en-US" b="1" dirty="0">
              <a:solidFill>
                <a:schemeClr val="bg1"/>
              </a:solidFill>
              <a:latin typeface="Arial Bold" charset="0"/>
              <a:ea typeface="Arial Bold" charset="0"/>
              <a:cs typeface="Arial Bold" charset="0"/>
            </a:endParaRPr>
          </a:p>
        </p:txBody>
      </p:sp>
      <p:sp>
        <p:nvSpPr>
          <p:cNvPr id="31" name="Rounded Rectangle 30"/>
          <p:cNvSpPr/>
          <p:nvPr/>
        </p:nvSpPr>
        <p:spPr>
          <a:xfrm>
            <a:off x="17690170" y="7317578"/>
            <a:ext cx="2745344" cy="908864"/>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r"/>
            <a:r>
              <a:rPr lang="en-US" b="1" smtClean="0">
                <a:solidFill>
                  <a:schemeClr val="bg1"/>
                </a:solidFill>
                <a:latin typeface="Arial Bold" charset="0"/>
                <a:ea typeface="Arial Bold" charset="0"/>
                <a:cs typeface="Arial Bold" charset="0"/>
              </a:rPr>
              <a:t>#Dreams</a:t>
            </a:r>
            <a:endParaRPr lang="en-US" b="1" dirty="0">
              <a:solidFill>
                <a:schemeClr val="bg1"/>
              </a:solidFill>
              <a:latin typeface="Arial Bold" charset="0"/>
              <a:ea typeface="Arial Bold" charset="0"/>
              <a:cs typeface="Arial Bold" charset="0"/>
            </a:endParaRPr>
          </a:p>
        </p:txBody>
      </p:sp>
      <p:sp>
        <p:nvSpPr>
          <p:cNvPr id="32" name="Rounded Rectangle 31"/>
          <p:cNvSpPr/>
          <p:nvPr/>
        </p:nvSpPr>
        <p:spPr>
          <a:xfrm>
            <a:off x="7037671" y="7317578"/>
            <a:ext cx="2478891" cy="90886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dirty="0" smtClean="0">
                <a:solidFill>
                  <a:schemeClr val="bg1"/>
                </a:solidFill>
                <a:latin typeface="Arial Bold" charset="0"/>
                <a:ea typeface="Arial Bold" charset="0"/>
                <a:cs typeface="Arial Bold" charset="0"/>
              </a:rPr>
              <a:t>#Unites</a:t>
            </a:r>
            <a:endParaRPr lang="en-US" b="1" dirty="0">
              <a:solidFill>
                <a:schemeClr val="bg1"/>
              </a:solidFill>
              <a:latin typeface="Arial Bold" charset="0"/>
              <a:ea typeface="Arial Bold" charset="0"/>
              <a:cs typeface="Arial Bold" charset="0"/>
            </a:endParaRPr>
          </a:p>
        </p:txBody>
      </p:sp>
      <p:sp>
        <p:nvSpPr>
          <p:cNvPr id="33" name="Rounded Rectangle 32"/>
          <p:cNvSpPr/>
          <p:nvPr/>
        </p:nvSpPr>
        <p:spPr>
          <a:xfrm>
            <a:off x="9786043" y="7317578"/>
            <a:ext cx="3608794" cy="90886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dirty="0" smtClean="0">
                <a:solidFill>
                  <a:schemeClr val="bg1"/>
                </a:solidFill>
                <a:latin typeface="Arial Bold" charset="0"/>
                <a:ea typeface="Arial Bold" charset="0"/>
                <a:cs typeface="Arial Bold" charset="0"/>
              </a:rPr>
              <a:t>#Askme2020</a:t>
            </a:r>
            <a:endParaRPr lang="en-US" b="1" dirty="0">
              <a:solidFill>
                <a:schemeClr val="bg1"/>
              </a:solidFill>
              <a:latin typeface="Arial Bold" charset="0"/>
              <a:ea typeface="Arial Bold" charset="0"/>
              <a:cs typeface="Arial Bold" charset="0"/>
            </a:endParaRPr>
          </a:p>
        </p:txBody>
      </p:sp>
      <p:sp>
        <p:nvSpPr>
          <p:cNvPr id="34" name="Rounded Rectangle 33"/>
          <p:cNvSpPr/>
          <p:nvPr/>
        </p:nvSpPr>
        <p:spPr>
          <a:xfrm>
            <a:off x="3914360" y="7317578"/>
            <a:ext cx="2885986" cy="90886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dirty="0" smtClean="0">
                <a:solidFill>
                  <a:schemeClr val="bg1"/>
                </a:solidFill>
                <a:latin typeface="Arial Bold" charset="0"/>
                <a:ea typeface="Arial Bold" charset="0"/>
                <a:cs typeface="Arial Bold" charset="0"/>
              </a:rPr>
              <a:t>#America</a:t>
            </a:r>
            <a:endParaRPr lang="en-US" b="1" dirty="0">
              <a:solidFill>
                <a:schemeClr val="bg1"/>
              </a:solidFill>
              <a:latin typeface="Arial Bold" charset="0"/>
              <a:ea typeface="Arial Bold" charset="0"/>
              <a:cs typeface="Arial Bold" charset="0"/>
            </a:endParaRPr>
          </a:p>
        </p:txBody>
      </p:sp>
      <p:sp>
        <p:nvSpPr>
          <p:cNvPr id="35" name="Rounded Rectangle 34"/>
          <p:cNvSpPr/>
          <p:nvPr/>
        </p:nvSpPr>
        <p:spPr>
          <a:xfrm>
            <a:off x="13559957" y="7317578"/>
            <a:ext cx="3987165" cy="908864"/>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r>
              <a:rPr lang="en-US" b="1" dirty="0" smtClean="0">
                <a:solidFill>
                  <a:schemeClr val="bg1"/>
                </a:solidFill>
                <a:latin typeface="Arial Bold" charset="0"/>
                <a:ea typeface="Arial Bold" charset="0"/>
                <a:cs typeface="Arial Bold" charset="0"/>
              </a:rPr>
              <a:t>#Netherlands6</a:t>
            </a:r>
            <a:endParaRPr lang="en-US" b="1" dirty="0">
              <a:solidFill>
                <a:schemeClr val="bg1"/>
              </a:solidFill>
              <a:latin typeface="Arial Bold" charset="0"/>
              <a:ea typeface="Arial Bold" charset="0"/>
              <a:cs typeface="Arial Bold" charset="0"/>
            </a:endParaRPr>
          </a:p>
        </p:txBody>
      </p:sp>
    </p:spTree>
    <p:extLst>
      <p:ext uri="{BB962C8B-B14F-4D97-AF65-F5344CB8AC3E}">
        <p14:creationId xmlns:p14="http://schemas.microsoft.com/office/powerpoint/2010/main" val="118518578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6482835" y="483017"/>
            <a:ext cx="11412063"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Snapchat Population</a:t>
            </a:r>
            <a:endParaRPr lang="id-ID" sz="8800" b="1" dirty="0" smtClean="0">
              <a:solidFill>
                <a:schemeClr val="tx2"/>
              </a:solidFill>
              <a:latin typeface="Arial Bold" charset="0"/>
              <a:ea typeface="Arial Bold" charset="0"/>
              <a:cs typeface="Arial Bold" charset="0"/>
            </a:endParaRPr>
          </a:p>
        </p:txBody>
      </p:sp>
      <p:sp>
        <p:nvSpPr>
          <p:cNvPr id="41" name="Rectangle 4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43" name="Freeform 63"/>
          <p:cNvSpPr>
            <a:spLocks noChangeArrowheads="1"/>
          </p:cNvSpPr>
          <p:nvPr/>
        </p:nvSpPr>
        <p:spPr bwMode="auto">
          <a:xfrm>
            <a:off x="14272695" y="4011857"/>
            <a:ext cx="7351630" cy="7363216"/>
          </a:xfrm>
          <a:custGeom>
            <a:avLst/>
            <a:gdLst>
              <a:gd name="T0" fmla="*/ 0 w 19590"/>
              <a:gd name="T1" fmla="*/ 14614 h 19618"/>
              <a:gd name="T2" fmla="*/ 0 w 19590"/>
              <a:gd name="T3" fmla="*/ 14614 h 19618"/>
              <a:gd name="T4" fmla="*/ 0 w 19590"/>
              <a:gd name="T5" fmla="*/ 14614 h 19618"/>
              <a:gd name="T6" fmla="*/ 86 w 19590"/>
              <a:gd name="T7" fmla="*/ 15920 h 19618"/>
              <a:gd name="T8" fmla="*/ 490 w 19590"/>
              <a:gd name="T9" fmla="*/ 17236 h 19618"/>
              <a:gd name="T10" fmla="*/ 1661 w 19590"/>
              <a:gd name="T11" fmla="*/ 18666 h 19618"/>
              <a:gd name="T12" fmla="*/ 2842 w 19590"/>
              <a:gd name="T13" fmla="*/ 19300 h 19618"/>
              <a:gd name="T14" fmla="*/ 4782 w 19590"/>
              <a:gd name="T15" fmla="*/ 19588 h 19618"/>
              <a:gd name="T16" fmla="*/ 6012 w 19590"/>
              <a:gd name="T17" fmla="*/ 19598 h 19618"/>
              <a:gd name="T18" fmla="*/ 14970 w 19590"/>
              <a:gd name="T19" fmla="*/ 19579 h 19618"/>
              <a:gd name="T20" fmla="*/ 16151 w 19590"/>
              <a:gd name="T21" fmla="*/ 19454 h 19618"/>
              <a:gd name="T22" fmla="*/ 18120 w 19590"/>
              <a:gd name="T23" fmla="*/ 18493 h 19618"/>
              <a:gd name="T24" fmla="*/ 19416 w 19590"/>
              <a:gd name="T25" fmla="*/ 16333 h 19618"/>
              <a:gd name="T26" fmla="*/ 19589 w 19590"/>
              <a:gd name="T27" fmla="*/ 14614 h 19618"/>
              <a:gd name="T28" fmla="*/ 19589 w 19590"/>
              <a:gd name="T29" fmla="*/ 14499 h 19618"/>
              <a:gd name="T30" fmla="*/ 19570 w 19590"/>
              <a:gd name="T31" fmla="*/ 4580 h 19618"/>
              <a:gd name="T32" fmla="*/ 19473 w 19590"/>
              <a:gd name="T33" fmla="*/ 3534 h 19618"/>
              <a:gd name="T34" fmla="*/ 19070 w 19590"/>
              <a:gd name="T35" fmla="*/ 2314 h 19618"/>
              <a:gd name="T36" fmla="*/ 18254 w 19590"/>
              <a:gd name="T37" fmla="*/ 1220 h 19618"/>
              <a:gd name="T38" fmla="*/ 16477 w 19590"/>
              <a:gd name="T39" fmla="*/ 211 h 19618"/>
              <a:gd name="T40" fmla="*/ 14595 w 19590"/>
              <a:gd name="T41" fmla="*/ 10 h 19618"/>
              <a:gd name="T42" fmla="*/ 14595 w 19590"/>
              <a:gd name="T43" fmla="*/ 0 h 19618"/>
              <a:gd name="T44" fmla="*/ 4984 w 19590"/>
              <a:gd name="T45" fmla="*/ 0 h 19618"/>
              <a:gd name="T46" fmla="*/ 4984 w 19590"/>
              <a:gd name="T47" fmla="*/ 10 h 19618"/>
              <a:gd name="T48" fmla="*/ 3908 w 19590"/>
              <a:gd name="T49" fmla="*/ 57 h 19618"/>
              <a:gd name="T50" fmla="*/ 2756 w 19590"/>
              <a:gd name="T51" fmla="*/ 317 h 19618"/>
              <a:gd name="T52" fmla="*/ 1229 w 19590"/>
              <a:gd name="T53" fmla="*/ 1315 h 19618"/>
              <a:gd name="T54" fmla="*/ 202 w 19590"/>
              <a:gd name="T55" fmla="*/ 3102 h 19618"/>
              <a:gd name="T56" fmla="*/ 0 w 19590"/>
              <a:gd name="T57" fmla="*/ 4974 h 19618"/>
              <a:gd name="T58" fmla="*/ 0 w 19590"/>
              <a:gd name="T59" fmla="*/ 14614 h 19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90" h="19618">
                <a:moveTo>
                  <a:pt x="0" y="14614"/>
                </a:moveTo>
                <a:lnTo>
                  <a:pt x="0" y="14614"/>
                </a:lnTo>
                <a:lnTo>
                  <a:pt x="0" y="14614"/>
                </a:lnTo>
                <a:cubicBezTo>
                  <a:pt x="10" y="15046"/>
                  <a:pt x="10" y="15488"/>
                  <a:pt x="86" y="15920"/>
                </a:cubicBezTo>
                <a:cubicBezTo>
                  <a:pt x="163" y="16381"/>
                  <a:pt x="269" y="16823"/>
                  <a:pt x="490" y="17236"/>
                </a:cubicBezTo>
                <a:cubicBezTo>
                  <a:pt x="768" y="17802"/>
                  <a:pt x="1162" y="18273"/>
                  <a:pt x="1661" y="18666"/>
                </a:cubicBezTo>
                <a:cubicBezTo>
                  <a:pt x="2017" y="18945"/>
                  <a:pt x="2410" y="19166"/>
                  <a:pt x="2842" y="19300"/>
                </a:cubicBezTo>
                <a:cubicBezTo>
                  <a:pt x="3476" y="19502"/>
                  <a:pt x="4120" y="19588"/>
                  <a:pt x="4782" y="19588"/>
                </a:cubicBezTo>
                <a:cubicBezTo>
                  <a:pt x="5195" y="19588"/>
                  <a:pt x="5599" y="19598"/>
                  <a:pt x="6012" y="19598"/>
                </a:cubicBezTo>
                <a:cubicBezTo>
                  <a:pt x="8998" y="19588"/>
                  <a:pt x="11983" y="19617"/>
                  <a:pt x="14970" y="19579"/>
                </a:cubicBezTo>
                <a:cubicBezTo>
                  <a:pt x="15363" y="19579"/>
                  <a:pt x="15757" y="19530"/>
                  <a:pt x="16151" y="19454"/>
                </a:cubicBezTo>
                <a:cubicBezTo>
                  <a:pt x="16890" y="19319"/>
                  <a:pt x="17553" y="19002"/>
                  <a:pt x="18120" y="18493"/>
                </a:cubicBezTo>
                <a:cubicBezTo>
                  <a:pt x="18773" y="17908"/>
                  <a:pt x="19214" y="17197"/>
                  <a:pt x="19416" y="16333"/>
                </a:cubicBezTo>
                <a:cubicBezTo>
                  <a:pt x="19550" y="15766"/>
                  <a:pt x="19579" y="15190"/>
                  <a:pt x="19589" y="14614"/>
                </a:cubicBezTo>
                <a:cubicBezTo>
                  <a:pt x="19589" y="14499"/>
                  <a:pt x="19589" y="14499"/>
                  <a:pt x="19589" y="14499"/>
                </a:cubicBezTo>
                <a:cubicBezTo>
                  <a:pt x="19589" y="14451"/>
                  <a:pt x="19570" y="4715"/>
                  <a:pt x="19570" y="4580"/>
                </a:cubicBezTo>
                <a:cubicBezTo>
                  <a:pt x="19560" y="4235"/>
                  <a:pt x="19531" y="3879"/>
                  <a:pt x="19473" y="3534"/>
                </a:cubicBezTo>
                <a:cubicBezTo>
                  <a:pt x="19387" y="3111"/>
                  <a:pt x="19272" y="2698"/>
                  <a:pt x="19070" y="2314"/>
                </a:cubicBezTo>
                <a:cubicBezTo>
                  <a:pt x="18859" y="1901"/>
                  <a:pt x="18590" y="1546"/>
                  <a:pt x="18254" y="1220"/>
                </a:cubicBezTo>
                <a:cubicBezTo>
                  <a:pt x="17745" y="739"/>
                  <a:pt x="17159" y="394"/>
                  <a:pt x="16477" y="211"/>
                </a:cubicBezTo>
                <a:cubicBezTo>
                  <a:pt x="15863" y="38"/>
                  <a:pt x="15229" y="10"/>
                  <a:pt x="14595" y="10"/>
                </a:cubicBezTo>
                <a:lnTo>
                  <a:pt x="14595" y="0"/>
                </a:lnTo>
                <a:cubicBezTo>
                  <a:pt x="4984" y="0"/>
                  <a:pt x="4984" y="0"/>
                  <a:pt x="4984" y="0"/>
                </a:cubicBezTo>
                <a:cubicBezTo>
                  <a:pt x="4984" y="0"/>
                  <a:pt x="4984" y="0"/>
                  <a:pt x="4984" y="10"/>
                </a:cubicBezTo>
                <a:cubicBezTo>
                  <a:pt x="4629" y="10"/>
                  <a:pt x="4264" y="10"/>
                  <a:pt x="3908" y="57"/>
                </a:cubicBezTo>
                <a:cubicBezTo>
                  <a:pt x="3515" y="106"/>
                  <a:pt x="3121" y="173"/>
                  <a:pt x="2756" y="317"/>
                </a:cubicBezTo>
                <a:cubicBezTo>
                  <a:pt x="2170" y="528"/>
                  <a:pt x="1661" y="864"/>
                  <a:pt x="1229" y="1315"/>
                </a:cubicBezTo>
                <a:cubicBezTo>
                  <a:pt x="730" y="1824"/>
                  <a:pt x="384" y="2420"/>
                  <a:pt x="202" y="3102"/>
                </a:cubicBezTo>
                <a:cubicBezTo>
                  <a:pt x="38" y="3716"/>
                  <a:pt x="0" y="4340"/>
                  <a:pt x="0" y="4974"/>
                </a:cubicBezTo>
                <a:lnTo>
                  <a:pt x="0" y="14614"/>
                </a:lnTo>
              </a:path>
            </a:pathLst>
          </a:custGeom>
          <a:solidFill>
            <a:srgbClr val="F7EC2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4" name="Freeform 64"/>
          <p:cNvSpPr>
            <a:spLocks noChangeArrowheads="1"/>
          </p:cNvSpPr>
          <p:nvPr/>
        </p:nvSpPr>
        <p:spPr bwMode="auto">
          <a:xfrm>
            <a:off x="15249161" y="5162101"/>
            <a:ext cx="5392078" cy="5056108"/>
          </a:xfrm>
          <a:custGeom>
            <a:avLst/>
            <a:gdLst>
              <a:gd name="T0" fmla="*/ 7278 w 14366"/>
              <a:gd name="T1" fmla="*/ 13471 h 13472"/>
              <a:gd name="T2" fmla="*/ 7278 w 14366"/>
              <a:gd name="T3" fmla="*/ 13471 h 13472"/>
              <a:gd name="T4" fmla="*/ 7164 w 14366"/>
              <a:gd name="T5" fmla="*/ 13471 h 13472"/>
              <a:gd name="T6" fmla="*/ 7097 w 14366"/>
              <a:gd name="T7" fmla="*/ 13471 h 13472"/>
              <a:gd name="T8" fmla="*/ 5167 w 14366"/>
              <a:gd name="T9" fmla="*/ 12713 h 13472"/>
              <a:gd name="T10" fmla="*/ 4062 w 14366"/>
              <a:gd name="T11" fmla="*/ 12146 h 13472"/>
              <a:gd name="T12" fmla="*/ 3486 w 14366"/>
              <a:gd name="T13" fmla="*/ 12098 h 13472"/>
              <a:gd name="T14" fmla="*/ 2680 w 14366"/>
              <a:gd name="T15" fmla="*/ 12194 h 13472"/>
              <a:gd name="T16" fmla="*/ 2372 w 14366"/>
              <a:gd name="T17" fmla="*/ 12233 h 13472"/>
              <a:gd name="T18" fmla="*/ 2142 w 14366"/>
              <a:gd name="T19" fmla="*/ 12070 h 13472"/>
              <a:gd name="T20" fmla="*/ 2065 w 14366"/>
              <a:gd name="T21" fmla="*/ 11733 h 13472"/>
              <a:gd name="T22" fmla="*/ 1863 w 14366"/>
              <a:gd name="T23" fmla="*/ 11292 h 13472"/>
              <a:gd name="T24" fmla="*/ 29 w 14366"/>
              <a:gd name="T25" fmla="*/ 10591 h 13472"/>
              <a:gd name="T26" fmla="*/ 10 w 14366"/>
              <a:gd name="T27" fmla="*/ 10495 h 13472"/>
              <a:gd name="T28" fmla="*/ 154 w 14366"/>
              <a:gd name="T29" fmla="*/ 10312 h 13472"/>
              <a:gd name="T30" fmla="*/ 2401 w 14366"/>
              <a:gd name="T31" fmla="*/ 8977 h 13472"/>
              <a:gd name="T32" fmla="*/ 3169 w 14366"/>
              <a:gd name="T33" fmla="*/ 7787 h 13472"/>
              <a:gd name="T34" fmla="*/ 3179 w 14366"/>
              <a:gd name="T35" fmla="*/ 7777 h 13472"/>
              <a:gd name="T36" fmla="*/ 3246 w 14366"/>
              <a:gd name="T37" fmla="*/ 7134 h 13472"/>
              <a:gd name="T38" fmla="*/ 2353 w 14366"/>
              <a:gd name="T39" fmla="*/ 6568 h 13472"/>
              <a:gd name="T40" fmla="*/ 2151 w 14366"/>
              <a:gd name="T41" fmla="*/ 6501 h 13472"/>
              <a:gd name="T42" fmla="*/ 1498 w 14366"/>
              <a:gd name="T43" fmla="*/ 5858 h 13472"/>
              <a:gd name="T44" fmla="*/ 2075 w 14366"/>
              <a:gd name="T45" fmla="*/ 5474 h 13472"/>
              <a:gd name="T46" fmla="*/ 2257 w 14366"/>
              <a:gd name="T47" fmla="*/ 5512 h 13472"/>
              <a:gd name="T48" fmla="*/ 2977 w 14366"/>
              <a:gd name="T49" fmla="*/ 5704 h 13472"/>
              <a:gd name="T50" fmla="*/ 3400 w 14366"/>
              <a:gd name="T51" fmla="*/ 5579 h 13472"/>
              <a:gd name="T52" fmla="*/ 3371 w 14366"/>
              <a:gd name="T53" fmla="*/ 5147 h 13472"/>
              <a:gd name="T54" fmla="*/ 3371 w 14366"/>
              <a:gd name="T55" fmla="*/ 5147 h 13472"/>
              <a:gd name="T56" fmla="*/ 3544 w 14366"/>
              <a:gd name="T57" fmla="*/ 2257 h 13472"/>
              <a:gd name="T58" fmla="*/ 7039 w 14366"/>
              <a:gd name="T59" fmla="*/ 0 h 13472"/>
              <a:gd name="T60" fmla="*/ 7298 w 14366"/>
              <a:gd name="T61" fmla="*/ 0 h 13472"/>
              <a:gd name="T62" fmla="*/ 7326 w 14366"/>
              <a:gd name="T63" fmla="*/ 0 h 13472"/>
              <a:gd name="T64" fmla="*/ 10822 w 14366"/>
              <a:gd name="T65" fmla="*/ 2247 h 13472"/>
              <a:gd name="T66" fmla="*/ 10995 w 14366"/>
              <a:gd name="T67" fmla="*/ 5147 h 13472"/>
              <a:gd name="T68" fmla="*/ 10995 w 14366"/>
              <a:gd name="T69" fmla="*/ 5195 h 13472"/>
              <a:gd name="T70" fmla="*/ 10975 w 14366"/>
              <a:gd name="T71" fmla="*/ 5570 h 13472"/>
              <a:gd name="T72" fmla="*/ 11350 w 14366"/>
              <a:gd name="T73" fmla="*/ 5704 h 13472"/>
              <a:gd name="T74" fmla="*/ 12041 w 14366"/>
              <a:gd name="T75" fmla="*/ 5512 h 13472"/>
              <a:gd name="T76" fmla="*/ 12262 w 14366"/>
              <a:gd name="T77" fmla="*/ 5464 h 13472"/>
              <a:gd name="T78" fmla="*/ 12521 w 14366"/>
              <a:gd name="T79" fmla="*/ 5512 h 13472"/>
              <a:gd name="T80" fmla="*/ 12521 w 14366"/>
              <a:gd name="T81" fmla="*/ 5512 h 13472"/>
              <a:gd name="T82" fmla="*/ 12886 w 14366"/>
              <a:gd name="T83" fmla="*/ 5906 h 13472"/>
              <a:gd name="T84" fmla="*/ 12224 w 14366"/>
              <a:gd name="T85" fmla="*/ 6501 h 13472"/>
              <a:gd name="T86" fmla="*/ 12022 w 14366"/>
              <a:gd name="T87" fmla="*/ 6568 h 13472"/>
              <a:gd name="T88" fmla="*/ 11129 w 14366"/>
              <a:gd name="T89" fmla="*/ 7134 h 13472"/>
              <a:gd name="T90" fmla="*/ 11196 w 14366"/>
              <a:gd name="T91" fmla="*/ 7777 h 13472"/>
              <a:gd name="T92" fmla="*/ 11206 w 14366"/>
              <a:gd name="T93" fmla="*/ 7787 h 13472"/>
              <a:gd name="T94" fmla="*/ 14221 w 14366"/>
              <a:gd name="T95" fmla="*/ 10312 h 13472"/>
              <a:gd name="T96" fmla="*/ 14365 w 14366"/>
              <a:gd name="T97" fmla="*/ 10495 h 13472"/>
              <a:gd name="T98" fmla="*/ 14336 w 14366"/>
              <a:gd name="T99" fmla="*/ 10591 h 13472"/>
              <a:gd name="T100" fmla="*/ 12512 w 14366"/>
              <a:gd name="T101" fmla="*/ 11292 h 13472"/>
              <a:gd name="T102" fmla="*/ 12310 w 14366"/>
              <a:gd name="T103" fmla="*/ 11733 h 13472"/>
              <a:gd name="T104" fmla="*/ 12224 w 14366"/>
              <a:gd name="T105" fmla="*/ 12070 h 13472"/>
              <a:gd name="T106" fmla="*/ 12013 w 14366"/>
              <a:gd name="T107" fmla="*/ 12223 h 13472"/>
              <a:gd name="T108" fmla="*/ 11993 w 14366"/>
              <a:gd name="T109" fmla="*/ 12223 h 13472"/>
              <a:gd name="T110" fmla="*/ 11695 w 14366"/>
              <a:gd name="T111" fmla="*/ 12185 h 13472"/>
              <a:gd name="T112" fmla="*/ 10889 w 14366"/>
              <a:gd name="T113" fmla="*/ 12098 h 13472"/>
              <a:gd name="T114" fmla="*/ 10313 w 14366"/>
              <a:gd name="T115" fmla="*/ 12146 h 13472"/>
              <a:gd name="T116" fmla="*/ 9209 w 14366"/>
              <a:gd name="T117" fmla="*/ 12713 h 13472"/>
              <a:gd name="T118" fmla="*/ 7278 w 14366"/>
              <a:gd name="T119" fmla="*/ 13471 h 13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66" h="13472">
                <a:moveTo>
                  <a:pt x="7278" y="13471"/>
                </a:moveTo>
                <a:lnTo>
                  <a:pt x="7278" y="13471"/>
                </a:lnTo>
                <a:cubicBezTo>
                  <a:pt x="7240" y="13471"/>
                  <a:pt x="7201" y="13471"/>
                  <a:pt x="7164" y="13471"/>
                </a:cubicBezTo>
                <a:cubicBezTo>
                  <a:pt x="7145" y="13471"/>
                  <a:pt x="7116" y="13471"/>
                  <a:pt x="7097" y="13471"/>
                </a:cubicBezTo>
                <a:cubicBezTo>
                  <a:pt x="6242" y="13471"/>
                  <a:pt x="5666" y="13068"/>
                  <a:pt x="5167" y="12713"/>
                </a:cubicBezTo>
                <a:cubicBezTo>
                  <a:pt x="4802" y="12454"/>
                  <a:pt x="4466" y="12214"/>
                  <a:pt x="4062" y="12146"/>
                </a:cubicBezTo>
                <a:cubicBezTo>
                  <a:pt x="3870" y="12118"/>
                  <a:pt x="3669" y="12098"/>
                  <a:pt x="3486" y="12098"/>
                </a:cubicBezTo>
                <a:cubicBezTo>
                  <a:pt x="3141" y="12098"/>
                  <a:pt x="2872" y="12156"/>
                  <a:pt x="2680" y="12194"/>
                </a:cubicBezTo>
                <a:cubicBezTo>
                  <a:pt x="2564" y="12214"/>
                  <a:pt x="2459" y="12233"/>
                  <a:pt x="2372" y="12233"/>
                </a:cubicBezTo>
                <a:cubicBezTo>
                  <a:pt x="2296" y="12233"/>
                  <a:pt x="2190" y="12214"/>
                  <a:pt x="2142" y="12070"/>
                </a:cubicBezTo>
                <a:cubicBezTo>
                  <a:pt x="2113" y="11954"/>
                  <a:pt x="2084" y="11849"/>
                  <a:pt x="2065" y="11733"/>
                </a:cubicBezTo>
                <a:cubicBezTo>
                  <a:pt x="2007" y="11474"/>
                  <a:pt x="1959" y="11311"/>
                  <a:pt x="1863" y="11292"/>
                </a:cubicBezTo>
                <a:cubicBezTo>
                  <a:pt x="788" y="11128"/>
                  <a:pt x="154" y="10879"/>
                  <a:pt x="29" y="10591"/>
                </a:cubicBezTo>
                <a:cubicBezTo>
                  <a:pt x="19" y="10552"/>
                  <a:pt x="10" y="10524"/>
                  <a:pt x="10" y="10495"/>
                </a:cubicBezTo>
                <a:cubicBezTo>
                  <a:pt x="0" y="10408"/>
                  <a:pt x="68" y="10332"/>
                  <a:pt x="154" y="10312"/>
                </a:cubicBezTo>
                <a:cubicBezTo>
                  <a:pt x="1009" y="10178"/>
                  <a:pt x="1758" y="9727"/>
                  <a:pt x="2401" y="8977"/>
                </a:cubicBezTo>
                <a:cubicBezTo>
                  <a:pt x="2900" y="8401"/>
                  <a:pt x="3141" y="7844"/>
                  <a:pt x="3169" y="7787"/>
                </a:cubicBezTo>
                <a:cubicBezTo>
                  <a:pt x="3169" y="7777"/>
                  <a:pt x="3169" y="7777"/>
                  <a:pt x="3179" y="7777"/>
                </a:cubicBezTo>
                <a:cubicBezTo>
                  <a:pt x="3294" y="7528"/>
                  <a:pt x="3323" y="7307"/>
                  <a:pt x="3246" y="7134"/>
                </a:cubicBezTo>
                <a:cubicBezTo>
                  <a:pt x="3112" y="6807"/>
                  <a:pt x="2651" y="6664"/>
                  <a:pt x="2353" y="6568"/>
                </a:cubicBezTo>
                <a:cubicBezTo>
                  <a:pt x="2276" y="6540"/>
                  <a:pt x="2199" y="6520"/>
                  <a:pt x="2151" y="6501"/>
                </a:cubicBezTo>
                <a:cubicBezTo>
                  <a:pt x="1883" y="6386"/>
                  <a:pt x="1441" y="6165"/>
                  <a:pt x="1498" y="5858"/>
                </a:cubicBezTo>
                <a:cubicBezTo>
                  <a:pt x="1537" y="5637"/>
                  <a:pt x="1835" y="5474"/>
                  <a:pt x="2075" y="5474"/>
                </a:cubicBezTo>
                <a:cubicBezTo>
                  <a:pt x="2142" y="5474"/>
                  <a:pt x="2199" y="5483"/>
                  <a:pt x="2257" y="5512"/>
                </a:cubicBezTo>
                <a:cubicBezTo>
                  <a:pt x="2526" y="5637"/>
                  <a:pt x="2776" y="5704"/>
                  <a:pt x="2977" y="5704"/>
                </a:cubicBezTo>
                <a:cubicBezTo>
                  <a:pt x="3246" y="5704"/>
                  <a:pt x="3371" y="5598"/>
                  <a:pt x="3400" y="5579"/>
                </a:cubicBezTo>
                <a:cubicBezTo>
                  <a:pt x="3390" y="5435"/>
                  <a:pt x="3381" y="5291"/>
                  <a:pt x="3371" y="5147"/>
                </a:cubicBezTo>
                <a:lnTo>
                  <a:pt x="3371" y="5147"/>
                </a:lnTo>
                <a:cubicBezTo>
                  <a:pt x="3313" y="4168"/>
                  <a:pt x="3236" y="2948"/>
                  <a:pt x="3544" y="2257"/>
                </a:cubicBezTo>
                <a:cubicBezTo>
                  <a:pt x="4475" y="163"/>
                  <a:pt x="6454" y="0"/>
                  <a:pt x="7039" y="0"/>
                </a:cubicBezTo>
                <a:cubicBezTo>
                  <a:pt x="7059" y="0"/>
                  <a:pt x="7298" y="0"/>
                  <a:pt x="7298" y="0"/>
                </a:cubicBezTo>
                <a:cubicBezTo>
                  <a:pt x="7307" y="0"/>
                  <a:pt x="7317" y="0"/>
                  <a:pt x="7326" y="0"/>
                </a:cubicBezTo>
                <a:cubicBezTo>
                  <a:pt x="7912" y="0"/>
                  <a:pt x="9890" y="163"/>
                  <a:pt x="10822" y="2247"/>
                </a:cubicBezTo>
                <a:cubicBezTo>
                  <a:pt x="11139" y="2948"/>
                  <a:pt x="11062" y="4168"/>
                  <a:pt x="10995" y="5147"/>
                </a:cubicBezTo>
                <a:cubicBezTo>
                  <a:pt x="10995" y="5195"/>
                  <a:pt x="10995" y="5195"/>
                  <a:pt x="10995" y="5195"/>
                </a:cubicBezTo>
                <a:cubicBezTo>
                  <a:pt x="10985" y="5329"/>
                  <a:pt x="10975" y="5455"/>
                  <a:pt x="10975" y="5570"/>
                </a:cubicBezTo>
                <a:cubicBezTo>
                  <a:pt x="11004" y="5598"/>
                  <a:pt x="11119" y="5695"/>
                  <a:pt x="11350" y="5704"/>
                </a:cubicBezTo>
                <a:cubicBezTo>
                  <a:pt x="11552" y="5695"/>
                  <a:pt x="11782" y="5627"/>
                  <a:pt x="12041" y="5512"/>
                </a:cubicBezTo>
                <a:cubicBezTo>
                  <a:pt x="12118" y="5474"/>
                  <a:pt x="12205" y="5464"/>
                  <a:pt x="12262" y="5464"/>
                </a:cubicBezTo>
                <a:cubicBezTo>
                  <a:pt x="12348" y="5464"/>
                  <a:pt x="12445" y="5483"/>
                  <a:pt x="12521" y="5512"/>
                </a:cubicBezTo>
                <a:lnTo>
                  <a:pt x="12521" y="5512"/>
                </a:lnTo>
                <a:cubicBezTo>
                  <a:pt x="12742" y="5589"/>
                  <a:pt x="12877" y="5742"/>
                  <a:pt x="12886" y="5906"/>
                </a:cubicBezTo>
                <a:cubicBezTo>
                  <a:pt x="12886" y="6059"/>
                  <a:pt x="12771" y="6280"/>
                  <a:pt x="12224" y="6501"/>
                </a:cubicBezTo>
                <a:cubicBezTo>
                  <a:pt x="12166" y="6520"/>
                  <a:pt x="12099" y="6540"/>
                  <a:pt x="12022" y="6568"/>
                </a:cubicBezTo>
                <a:cubicBezTo>
                  <a:pt x="11724" y="6664"/>
                  <a:pt x="11263" y="6807"/>
                  <a:pt x="11129" y="7134"/>
                </a:cubicBezTo>
                <a:cubicBezTo>
                  <a:pt x="11052" y="7307"/>
                  <a:pt x="11071" y="7528"/>
                  <a:pt x="11196" y="7777"/>
                </a:cubicBezTo>
                <a:cubicBezTo>
                  <a:pt x="11196" y="7777"/>
                  <a:pt x="11196" y="7777"/>
                  <a:pt x="11206" y="7787"/>
                </a:cubicBezTo>
                <a:cubicBezTo>
                  <a:pt x="11244" y="7873"/>
                  <a:pt x="12166" y="9976"/>
                  <a:pt x="14221" y="10312"/>
                </a:cubicBezTo>
                <a:cubicBezTo>
                  <a:pt x="14307" y="10332"/>
                  <a:pt x="14365" y="10408"/>
                  <a:pt x="14365" y="10495"/>
                </a:cubicBezTo>
                <a:cubicBezTo>
                  <a:pt x="14365" y="10524"/>
                  <a:pt x="14356" y="10552"/>
                  <a:pt x="14336" y="10591"/>
                </a:cubicBezTo>
                <a:cubicBezTo>
                  <a:pt x="14212" y="10879"/>
                  <a:pt x="13578" y="11128"/>
                  <a:pt x="12512" y="11292"/>
                </a:cubicBezTo>
                <a:cubicBezTo>
                  <a:pt x="12406" y="11301"/>
                  <a:pt x="12368" y="11465"/>
                  <a:pt x="12310" y="11733"/>
                </a:cubicBezTo>
                <a:cubicBezTo>
                  <a:pt x="12281" y="11849"/>
                  <a:pt x="12262" y="11954"/>
                  <a:pt x="12224" y="12070"/>
                </a:cubicBezTo>
                <a:cubicBezTo>
                  <a:pt x="12195" y="12175"/>
                  <a:pt x="12128" y="12223"/>
                  <a:pt x="12013" y="12223"/>
                </a:cubicBezTo>
                <a:cubicBezTo>
                  <a:pt x="11993" y="12223"/>
                  <a:pt x="11993" y="12223"/>
                  <a:pt x="11993" y="12223"/>
                </a:cubicBezTo>
                <a:cubicBezTo>
                  <a:pt x="11926" y="12223"/>
                  <a:pt x="11821" y="12214"/>
                  <a:pt x="11695" y="12185"/>
                </a:cubicBezTo>
                <a:cubicBezTo>
                  <a:pt x="11465" y="12146"/>
                  <a:pt x="11215" y="12098"/>
                  <a:pt x="10889" y="12098"/>
                </a:cubicBezTo>
                <a:cubicBezTo>
                  <a:pt x="10697" y="12098"/>
                  <a:pt x="10505" y="12118"/>
                  <a:pt x="10313" y="12146"/>
                </a:cubicBezTo>
                <a:cubicBezTo>
                  <a:pt x="9910" y="12214"/>
                  <a:pt x="9573" y="12454"/>
                  <a:pt x="9209" y="12713"/>
                </a:cubicBezTo>
                <a:cubicBezTo>
                  <a:pt x="8699" y="13068"/>
                  <a:pt x="8133" y="13471"/>
                  <a:pt x="7278" y="13471"/>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5" name="Freeform 65"/>
          <p:cNvSpPr>
            <a:spLocks noChangeArrowheads="1"/>
          </p:cNvSpPr>
          <p:nvPr/>
        </p:nvSpPr>
        <p:spPr bwMode="auto">
          <a:xfrm>
            <a:off x="15184614" y="5095901"/>
            <a:ext cx="5526135" cy="5186855"/>
          </a:xfrm>
          <a:custGeom>
            <a:avLst/>
            <a:gdLst>
              <a:gd name="T0" fmla="*/ 10841 w 14722"/>
              <a:gd name="T1" fmla="*/ 2497 h 13818"/>
              <a:gd name="T2" fmla="*/ 10966 w 14722"/>
              <a:gd name="T3" fmla="*/ 5810 h 13818"/>
              <a:gd name="T4" fmla="*/ 11523 w 14722"/>
              <a:gd name="T5" fmla="*/ 6050 h 13818"/>
              <a:gd name="T6" fmla="*/ 12435 w 14722"/>
              <a:gd name="T7" fmla="*/ 5810 h 13818"/>
              <a:gd name="T8" fmla="*/ 12887 w 14722"/>
              <a:gd name="T9" fmla="*/ 6079 h 13818"/>
              <a:gd name="T10" fmla="*/ 11139 w 14722"/>
              <a:gd name="T11" fmla="*/ 7240 h 13818"/>
              <a:gd name="T12" fmla="*/ 14356 w 14722"/>
              <a:gd name="T13" fmla="*/ 10687 h 13818"/>
              <a:gd name="T14" fmla="*/ 12234 w 14722"/>
              <a:gd name="T15" fmla="*/ 12195 h 13818"/>
              <a:gd name="T16" fmla="*/ 11897 w 14722"/>
              <a:gd name="T17" fmla="*/ 12195 h 13818"/>
              <a:gd name="T18" fmla="*/ 9285 w 14722"/>
              <a:gd name="T19" fmla="*/ 12742 h 13818"/>
              <a:gd name="T20" fmla="*/ 7337 w 14722"/>
              <a:gd name="T21" fmla="*/ 13472 h 13818"/>
              <a:gd name="T22" fmla="*/ 5436 w 14722"/>
              <a:gd name="T23" fmla="*/ 12742 h 13818"/>
              <a:gd name="T24" fmla="*/ 2824 w 14722"/>
              <a:gd name="T25" fmla="*/ 12195 h 13818"/>
              <a:gd name="T26" fmla="*/ 2401 w 14722"/>
              <a:gd name="T27" fmla="*/ 11878 h 13818"/>
              <a:gd name="T28" fmla="*/ 356 w 14722"/>
              <a:gd name="T29" fmla="*/ 10658 h 13818"/>
              <a:gd name="T30" fmla="*/ 2574 w 14722"/>
              <a:gd name="T31" fmla="*/ 6578 h 13818"/>
              <a:gd name="T32" fmla="*/ 2248 w 14722"/>
              <a:gd name="T33" fmla="*/ 5820 h 13818"/>
              <a:gd name="T34" fmla="*/ 3707 w 14722"/>
              <a:gd name="T35" fmla="*/ 5858 h 13818"/>
              <a:gd name="T36" fmla="*/ 3717 w 14722"/>
              <a:gd name="T37" fmla="*/ 5310 h 13818"/>
              <a:gd name="T38" fmla="*/ 7471 w 14722"/>
              <a:gd name="T39" fmla="*/ 346 h 13818"/>
              <a:gd name="T40" fmla="*/ 7499 w 14722"/>
              <a:gd name="T41" fmla="*/ 0 h 13818"/>
              <a:gd name="T42" fmla="*/ 7212 w 14722"/>
              <a:gd name="T43" fmla="*/ 0 h 13818"/>
              <a:gd name="T44" fmla="*/ 3563 w 14722"/>
              <a:gd name="T45" fmla="*/ 2353 h 13818"/>
              <a:gd name="T46" fmla="*/ 3400 w 14722"/>
              <a:gd name="T47" fmla="*/ 5656 h 13818"/>
              <a:gd name="T48" fmla="*/ 2248 w 14722"/>
              <a:gd name="T49" fmla="*/ 5474 h 13818"/>
              <a:gd name="T50" fmla="*/ 1710 w 14722"/>
              <a:gd name="T51" fmla="*/ 6511 h 13818"/>
              <a:gd name="T52" fmla="*/ 3265 w 14722"/>
              <a:gd name="T53" fmla="*/ 7374 h 13818"/>
              <a:gd name="T54" fmla="*/ 2449 w 14722"/>
              <a:gd name="T55" fmla="*/ 9035 h 13818"/>
              <a:gd name="T56" fmla="*/ 10 w 14722"/>
              <a:gd name="T57" fmla="*/ 10677 h 13818"/>
              <a:gd name="T58" fmla="*/ 548 w 14722"/>
              <a:gd name="T59" fmla="*/ 11253 h 13818"/>
              <a:gd name="T60" fmla="*/ 2151 w 14722"/>
              <a:gd name="T61" fmla="*/ 12291 h 13818"/>
              <a:gd name="T62" fmla="*/ 3659 w 14722"/>
              <a:gd name="T63" fmla="*/ 12444 h 13818"/>
              <a:gd name="T64" fmla="*/ 7270 w 14722"/>
              <a:gd name="T65" fmla="*/ 13817 h 13818"/>
              <a:gd name="T66" fmla="*/ 9477 w 14722"/>
              <a:gd name="T67" fmla="*/ 13030 h 13818"/>
              <a:gd name="T68" fmla="*/ 11062 w 14722"/>
              <a:gd name="T69" fmla="*/ 12444 h 13818"/>
              <a:gd name="T70" fmla="*/ 12176 w 14722"/>
              <a:gd name="T71" fmla="*/ 12569 h 13818"/>
              <a:gd name="T72" fmla="*/ 12647 w 14722"/>
              <a:gd name="T73" fmla="*/ 11945 h 13818"/>
              <a:gd name="T74" fmla="*/ 14672 w 14722"/>
              <a:gd name="T75" fmla="*/ 10831 h 13818"/>
              <a:gd name="T76" fmla="*/ 11533 w 14722"/>
              <a:gd name="T77" fmla="*/ 7893 h 13818"/>
              <a:gd name="T78" fmla="*/ 12243 w 14722"/>
              <a:gd name="T79" fmla="*/ 6905 h 13818"/>
              <a:gd name="T80" fmla="*/ 13223 w 14722"/>
              <a:gd name="T81" fmla="*/ 6079 h 13818"/>
              <a:gd name="T82" fmla="*/ 12137 w 14722"/>
              <a:gd name="T83" fmla="*/ 5531 h 13818"/>
              <a:gd name="T84" fmla="*/ 11341 w 14722"/>
              <a:gd name="T85" fmla="*/ 5368 h 13818"/>
              <a:gd name="T86" fmla="*/ 10255 w 14722"/>
              <a:gd name="T87" fmla="*/ 1066 h 13818"/>
              <a:gd name="T88" fmla="*/ 7499 w 14722"/>
              <a:gd name="T89" fmla="*/ 346 h 13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722" h="13818">
                <a:moveTo>
                  <a:pt x="7499" y="346"/>
                </a:moveTo>
                <a:lnTo>
                  <a:pt x="7499" y="346"/>
                </a:lnTo>
                <a:cubicBezTo>
                  <a:pt x="8047" y="346"/>
                  <a:pt x="9948" y="490"/>
                  <a:pt x="10841" y="2497"/>
                </a:cubicBezTo>
                <a:cubicBezTo>
                  <a:pt x="11139" y="3150"/>
                  <a:pt x="11062" y="4350"/>
                  <a:pt x="10995" y="5310"/>
                </a:cubicBezTo>
                <a:cubicBezTo>
                  <a:pt x="10985" y="5464"/>
                  <a:pt x="10975" y="5608"/>
                  <a:pt x="10975" y="5752"/>
                </a:cubicBezTo>
                <a:cubicBezTo>
                  <a:pt x="10966" y="5810"/>
                  <a:pt x="10966" y="5810"/>
                  <a:pt x="10966" y="5810"/>
                </a:cubicBezTo>
                <a:cubicBezTo>
                  <a:pt x="11014" y="5858"/>
                  <a:pt x="11014" y="5858"/>
                  <a:pt x="11014" y="5858"/>
                </a:cubicBezTo>
                <a:cubicBezTo>
                  <a:pt x="11023" y="5877"/>
                  <a:pt x="11177" y="6031"/>
                  <a:pt x="11523" y="6050"/>
                </a:cubicBezTo>
                <a:lnTo>
                  <a:pt x="11523" y="6050"/>
                </a:lnTo>
                <a:cubicBezTo>
                  <a:pt x="11533" y="6050"/>
                  <a:pt x="11533" y="6050"/>
                  <a:pt x="11533" y="6050"/>
                </a:cubicBezTo>
                <a:cubicBezTo>
                  <a:pt x="11753" y="6040"/>
                  <a:pt x="12013" y="5973"/>
                  <a:pt x="12281" y="5839"/>
                </a:cubicBezTo>
                <a:cubicBezTo>
                  <a:pt x="12320" y="5820"/>
                  <a:pt x="12378" y="5810"/>
                  <a:pt x="12435" y="5810"/>
                </a:cubicBezTo>
                <a:cubicBezTo>
                  <a:pt x="12502" y="5810"/>
                  <a:pt x="12570" y="5820"/>
                  <a:pt x="12627" y="5848"/>
                </a:cubicBezTo>
                <a:cubicBezTo>
                  <a:pt x="12637" y="5848"/>
                  <a:pt x="12637" y="5848"/>
                  <a:pt x="12637" y="5848"/>
                </a:cubicBezTo>
                <a:cubicBezTo>
                  <a:pt x="12781" y="5906"/>
                  <a:pt x="12877" y="5992"/>
                  <a:pt x="12887" y="6079"/>
                </a:cubicBezTo>
                <a:cubicBezTo>
                  <a:pt x="12887" y="6136"/>
                  <a:pt x="12848" y="6309"/>
                  <a:pt x="12339" y="6511"/>
                </a:cubicBezTo>
                <a:cubicBezTo>
                  <a:pt x="12281" y="6530"/>
                  <a:pt x="12224" y="6549"/>
                  <a:pt x="12147" y="6578"/>
                </a:cubicBezTo>
                <a:cubicBezTo>
                  <a:pt x="11811" y="6684"/>
                  <a:pt x="11312" y="6837"/>
                  <a:pt x="11139" y="7240"/>
                </a:cubicBezTo>
                <a:cubicBezTo>
                  <a:pt x="11043" y="7460"/>
                  <a:pt x="11072" y="7729"/>
                  <a:pt x="11215" y="8027"/>
                </a:cubicBezTo>
                <a:cubicBezTo>
                  <a:pt x="11273" y="8162"/>
                  <a:pt x="12224" y="10303"/>
                  <a:pt x="14365" y="10658"/>
                </a:cubicBezTo>
                <a:cubicBezTo>
                  <a:pt x="14365" y="10668"/>
                  <a:pt x="14365" y="10677"/>
                  <a:pt x="14356" y="10687"/>
                </a:cubicBezTo>
                <a:cubicBezTo>
                  <a:pt x="14317" y="10773"/>
                  <a:pt x="14087" y="11071"/>
                  <a:pt x="12656" y="11292"/>
                </a:cubicBezTo>
                <a:cubicBezTo>
                  <a:pt x="12435" y="11330"/>
                  <a:pt x="12378" y="11580"/>
                  <a:pt x="12310" y="11868"/>
                </a:cubicBezTo>
                <a:cubicBezTo>
                  <a:pt x="12291" y="11974"/>
                  <a:pt x="12262" y="12079"/>
                  <a:pt x="12234" y="12195"/>
                </a:cubicBezTo>
                <a:cubicBezTo>
                  <a:pt x="12224" y="12223"/>
                  <a:pt x="12224" y="12223"/>
                  <a:pt x="12186" y="12223"/>
                </a:cubicBezTo>
                <a:cubicBezTo>
                  <a:pt x="12186" y="12223"/>
                  <a:pt x="12176" y="12223"/>
                  <a:pt x="12166" y="12223"/>
                </a:cubicBezTo>
                <a:cubicBezTo>
                  <a:pt x="12109" y="12223"/>
                  <a:pt x="12013" y="12214"/>
                  <a:pt x="11897" y="12195"/>
                </a:cubicBezTo>
                <a:cubicBezTo>
                  <a:pt x="11696" y="12146"/>
                  <a:pt x="11417" y="12098"/>
                  <a:pt x="11062" y="12098"/>
                </a:cubicBezTo>
                <a:cubicBezTo>
                  <a:pt x="10860" y="12098"/>
                  <a:pt x="10659" y="12118"/>
                  <a:pt x="10457" y="12156"/>
                </a:cubicBezTo>
                <a:cubicBezTo>
                  <a:pt x="10015" y="12223"/>
                  <a:pt x="9660" y="12483"/>
                  <a:pt x="9285" y="12742"/>
                </a:cubicBezTo>
                <a:cubicBezTo>
                  <a:pt x="8777" y="13107"/>
                  <a:pt x="8248" y="13472"/>
                  <a:pt x="7451" y="13472"/>
                </a:cubicBezTo>
                <a:cubicBezTo>
                  <a:pt x="7413" y="13472"/>
                  <a:pt x="7384" y="13472"/>
                  <a:pt x="7347" y="13472"/>
                </a:cubicBezTo>
                <a:cubicBezTo>
                  <a:pt x="7337" y="13472"/>
                  <a:pt x="7337" y="13472"/>
                  <a:pt x="7337" y="13472"/>
                </a:cubicBezTo>
                <a:cubicBezTo>
                  <a:pt x="7327" y="13472"/>
                  <a:pt x="7327" y="13472"/>
                  <a:pt x="7327" y="13472"/>
                </a:cubicBezTo>
                <a:cubicBezTo>
                  <a:pt x="7308" y="13472"/>
                  <a:pt x="7289" y="13472"/>
                  <a:pt x="7270" y="13472"/>
                </a:cubicBezTo>
                <a:cubicBezTo>
                  <a:pt x="6473" y="13472"/>
                  <a:pt x="5945" y="13107"/>
                  <a:pt x="5436" y="12742"/>
                </a:cubicBezTo>
                <a:cubicBezTo>
                  <a:pt x="5061" y="12483"/>
                  <a:pt x="4706" y="12223"/>
                  <a:pt x="4264" y="12156"/>
                </a:cubicBezTo>
                <a:cubicBezTo>
                  <a:pt x="4062" y="12118"/>
                  <a:pt x="3851" y="12098"/>
                  <a:pt x="3659" y="12098"/>
                </a:cubicBezTo>
                <a:cubicBezTo>
                  <a:pt x="3304" y="12098"/>
                  <a:pt x="3025" y="12156"/>
                  <a:pt x="2824" y="12195"/>
                </a:cubicBezTo>
                <a:cubicBezTo>
                  <a:pt x="2709" y="12214"/>
                  <a:pt x="2612" y="12233"/>
                  <a:pt x="2545" y="12233"/>
                </a:cubicBezTo>
                <a:cubicBezTo>
                  <a:pt x="2497" y="12233"/>
                  <a:pt x="2497" y="12233"/>
                  <a:pt x="2488" y="12195"/>
                </a:cubicBezTo>
                <a:cubicBezTo>
                  <a:pt x="2449" y="12089"/>
                  <a:pt x="2430" y="11974"/>
                  <a:pt x="2401" y="11878"/>
                </a:cubicBezTo>
                <a:cubicBezTo>
                  <a:pt x="2344" y="11580"/>
                  <a:pt x="2286" y="11330"/>
                  <a:pt x="2065" y="11292"/>
                </a:cubicBezTo>
                <a:cubicBezTo>
                  <a:pt x="634" y="11071"/>
                  <a:pt x="404" y="10773"/>
                  <a:pt x="365" y="10697"/>
                </a:cubicBezTo>
                <a:cubicBezTo>
                  <a:pt x="356" y="10677"/>
                  <a:pt x="356" y="10668"/>
                  <a:pt x="356" y="10658"/>
                </a:cubicBezTo>
                <a:cubicBezTo>
                  <a:pt x="2488" y="10303"/>
                  <a:pt x="3438" y="8162"/>
                  <a:pt x="3506" y="8027"/>
                </a:cubicBezTo>
                <a:cubicBezTo>
                  <a:pt x="3649" y="7729"/>
                  <a:pt x="3678" y="7460"/>
                  <a:pt x="3583" y="7240"/>
                </a:cubicBezTo>
                <a:cubicBezTo>
                  <a:pt x="3409" y="6837"/>
                  <a:pt x="2910" y="6684"/>
                  <a:pt x="2574" y="6578"/>
                </a:cubicBezTo>
                <a:cubicBezTo>
                  <a:pt x="2497" y="6549"/>
                  <a:pt x="2430" y="6530"/>
                  <a:pt x="2382" y="6511"/>
                </a:cubicBezTo>
                <a:cubicBezTo>
                  <a:pt x="1950" y="6338"/>
                  <a:pt x="1816" y="6165"/>
                  <a:pt x="1835" y="6060"/>
                </a:cubicBezTo>
                <a:cubicBezTo>
                  <a:pt x="1864" y="5944"/>
                  <a:pt x="2065" y="5820"/>
                  <a:pt x="2248" y="5820"/>
                </a:cubicBezTo>
                <a:cubicBezTo>
                  <a:pt x="2296" y="5820"/>
                  <a:pt x="2324" y="5829"/>
                  <a:pt x="2353" y="5839"/>
                </a:cubicBezTo>
                <a:cubicBezTo>
                  <a:pt x="2651" y="5973"/>
                  <a:pt x="2920" y="6050"/>
                  <a:pt x="3150" y="6050"/>
                </a:cubicBezTo>
                <a:cubicBezTo>
                  <a:pt x="3525" y="6050"/>
                  <a:pt x="3688" y="5877"/>
                  <a:pt x="3707" y="5858"/>
                </a:cubicBezTo>
                <a:cubicBezTo>
                  <a:pt x="3746" y="5810"/>
                  <a:pt x="3746" y="5810"/>
                  <a:pt x="3746" y="5810"/>
                </a:cubicBezTo>
                <a:cubicBezTo>
                  <a:pt x="3746" y="5752"/>
                  <a:pt x="3746" y="5752"/>
                  <a:pt x="3746" y="5752"/>
                </a:cubicBezTo>
                <a:cubicBezTo>
                  <a:pt x="3736" y="5608"/>
                  <a:pt x="3726" y="5464"/>
                  <a:pt x="3717" y="5310"/>
                </a:cubicBezTo>
                <a:cubicBezTo>
                  <a:pt x="3659" y="4350"/>
                  <a:pt x="3583" y="3159"/>
                  <a:pt x="3880" y="2497"/>
                </a:cubicBezTo>
                <a:cubicBezTo>
                  <a:pt x="4773" y="500"/>
                  <a:pt x="6655" y="346"/>
                  <a:pt x="7212" y="346"/>
                </a:cubicBezTo>
                <a:cubicBezTo>
                  <a:pt x="7222" y="346"/>
                  <a:pt x="7471" y="346"/>
                  <a:pt x="7471" y="346"/>
                </a:cubicBezTo>
                <a:cubicBezTo>
                  <a:pt x="7480" y="346"/>
                  <a:pt x="7490" y="346"/>
                  <a:pt x="7499" y="346"/>
                </a:cubicBezTo>
                <a:lnTo>
                  <a:pt x="7499" y="0"/>
                </a:lnTo>
                <a:lnTo>
                  <a:pt x="7499" y="0"/>
                </a:lnTo>
                <a:lnTo>
                  <a:pt x="7499" y="0"/>
                </a:lnTo>
                <a:cubicBezTo>
                  <a:pt x="7490" y="0"/>
                  <a:pt x="7471" y="0"/>
                  <a:pt x="7461" y="0"/>
                </a:cubicBezTo>
                <a:cubicBezTo>
                  <a:pt x="7374" y="0"/>
                  <a:pt x="7222" y="0"/>
                  <a:pt x="7212" y="0"/>
                </a:cubicBezTo>
                <a:cubicBezTo>
                  <a:pt x="6886" y="0"/>
                  <a:pt x="6233" y="48"/>
                  <a:pt x="5532" y="356"/>
                </a:cubicBezTo>
                <a:cubicBezTo>
                  <a:pt x="5128" y="538"/>
                  <a:pt x="4773" y="768"/>
                  <a:pt x="4456" y="1066"/>
                </a:cubicBezTo>
                <a:cubicBezTo>
                  <a:pt x="4091" y="1421"/>
                  <a:pt x="3784" y="1853"/>
                  <a:pt x="3563" y="2353"/>
                </a:cubicBezTo>
                <a:cubicBezTo>
                  <a:pt x="3237" y="3092"/>
                  <a:pt x="3314" y="4331"/>
                  <a:pt x="3381" y="5330"/>
                </a:cubicBezTo>
                <a:lnTo>
                  <a:pt x="3381" y="5330"/>
                </a:lnTo>
                <a:cubicBezTo>
                  <a:pt x="3381" y="5435"/>
                  <a:pt x="3390" y="5551"/>
                  <a:pt x="3400" y="5656"/>
                </a:cubicBezTo>
                <a:cubicBezTo>
                  <a:pt x="3352" y="5675"/>
                  <a:pt x="3265" y="5704"/>
                  <a:pt x="3150" y="5704"/>
                </a:cubicBezTo>
                <a:cubicBezTo>
                  <a:pt x="2968" y="5704"/>
                  <a:pt x="2747" y="5647"/>
                  <a:pt x="2497" y="5531"/>
                </a:cubicBezTo>
                <a:cubicBezTo>
                  <a:pt x="2430" y="5493"/>
                  <a:pt x="2344" y="5474"/>
                  <a:pt x="2248" y="5474"/>
                </a:cubicBezTo>
                <a:cubicBezTo>
                  <a:pt x="2104" y="5474"/>
                  <a:pt x="1950" y="5522"/>
                  <a:pt x="1806" y="5599"/>
                </a:cubicBezTo>
                <a:cubicBezTo>
                  <a:pt x="1643" y="5704"/>
                  <a:pt x="1527" y="5839"/>
                  <a:pt x="1498" y="6002"/>
                </a:cubicBezTo>
                <a:cubicBezTo>
                  <a:pt x="1479" y="6098"/>
                  <a:pt x="1479" y="6309"/>
                  <a:pt x="1710" y="6511"/>
                </a:cubicBezTo>
                <a:cubicBezTo>
                  <a:pt x="1835" y="6626"/>
                  <a:pt x="2017" y="6732"/>
                  <a:pt x="2257" y="6828"/>
                </a:cubicBezTo>
                <a:cubicBezTo>
                  <a:pt x="2315" y="6857"/>
                  <a:pt x="2392" y="6876"/>
                  <a:pt x="2469" y="6905"/>
                </a:cubicBezTo>
                <a:cubicBezTo>
                  <a:pt x="2747" y="6990"/>
                  <a:pt x="3160" y="7115"/>
                  <a:pt x="3265" y="7374"/>
                </a:cubicBezTo>
                <a:cubicBezTo>
                  <a:pt x="3314" y="7499"/>
                  <a:pt x="3294" y="7672"/>
                  <a:pt x="3189" y="7873"/>
                </a:cubicBezTo>
                <a:cubicBezTo>
                  <a:pt x="3189" y="7873"/>
                  <a:pt x="3189" y="7883"/>
                  <a:pt x="3189" y="7893"/>
                </a:cubicBezTo>
                <a:cubicBezTo>
                  <a:pt x="3160" y="7950"/>
                  <a:pt x="2930" y="8478"/>
                  <a:pt x="2449" y="9035"/>
                </a:cubicBezTo>
                <a:cubicBezTo>
                  <a:pt x="2171" y="9352"/>
                  <a:pt x="1873" y="9621"/>
                  <a:pt x="1556" y="9832"/>
                </a:cubicBezTo>
                <a:cubicBezTo>
                  <a:pt x="1163" y="10082"/>
                  <a:pt x="740" y="10245"/>
                  <a:pt x="298" y="10322"/>
                </a:cubicBezTo>
                <a:cubicBezTo>
                  <a:pt x="125" y="10351"/>
                  <a:pt x="0" y="10505"/>
                  <a:pt x="10" y="10677"/>
                </a:cubicBezTo>
                <a:cubicBezTo>
                  <a:pt x="10" y="10725"/>
                  <a:pt x="29" y="10783"/>
                  <a:pt x="49" y="10831"/>
                </a:cubicBezTo>
                <a:lnTo>
                  <a:pt x="49" y="10831"/>
                </a:lnTo>
                <a:cubicBezTo>
                  <a:pt x="116" y="10994"/>
                  <a:pt x="279" y="11129"/>
                  <a:pt x="548" y="11253"/>
                </a:cubicBezTo>
                <a:cubicBezTo>
                  <a:pt x="865" y="11407"/>
                  <a:pt x="1355" y="11532"/>
                  <a:pt x="1979" y="11628"/>
                </a:cubicBezTo>
                <a:cubicBezTo>
                  <a:pt x="2017" y="11695"/>
                  <a:pt x="2046" y="11839"/>
                  <a:pt x="2065" y="11945"/>
                </a:cubicBezTo>
                <a:cubicBezTo>
                  <a:pt x="2094" y="12060"/>
                  <a:pt x="2123" y="12175"/>
                  <a:pt x="2151" y="12291"/>
                </a:cubicBezTo>
                <a:cubicBezTo>
                  <a:pt x="2190" y="12425"/>
                  <a:pt x="2296" y="12579"/>
                  <a:pt x="2545" y="12579"/>
                </a:cubicBezTo>
                <a:cubicBezTo>
                  <a:pt x="2641" y="12579"/>
                  <a:pt x="2757" y="12559"/>
                  <a:pt x="2891" y="12531"/>
                </a:cubicBezTo>
                <a:cubicBezTo>
                  <a:pt x="3073" y="12492"/>
                  <a:pt x="3333" y="12444"/>
                  <a:pt x="3659" y="12444"/>
                </a:cubicBezTo>
                <a:cubicBezTo>
                  <a:pt x="3832" y="12444"/>
                  <a:pt x="4024" y="12464"/>
                  <a:pt x="4207" y="12492"/>
                </a:cubicBezTo>
                <a:cubicBezTo>
                  <a:pt x="4571" y="12550"/>
                  <a:pt x="4879" y="12771"/>
                  <a:pt x="5244" y="13030"/>
                </a:cubicBezTo>
                <a:cubicBezTo>
                  <a:pt x="5762" y="13395"/>
                  <a:pt x="6358" y="13817"/>
                  <a:pt x="7270" y="13817"/>
                </a:cubicBezTo>
                <a:cubicBezTo>
                  <a:pt x="7299" y="13817"/>
                  <a:pt x="7318" y="13817"/>
                  <a:pt x="7347" y="13817"/>
                </a:cubicBezTo>
                <a:cubicBezTo>
                  <a:pt x="7374" y="13817"/>
                  <a:pt x="7413" y="13817"/>
                  <a:pt x="7451" y="13817"/>
                </a:cubicBezTo>
                <a:cubicBezTo>
                  <a:pt x="8364" y="13817"/>
                  <a:pt x="8959" y="13395"/>
                  <a:pt x="9477" y="13030"/>
                </a:cubicBezTo>
                <a:lnTo>
                  <a:pt x="9477" y="13030"/>
                </a:lnTo>
                <a:cubicBezTo>
                  <a:pt x="9843" y="12771"/>
                  <a:pt x="10150" y="12550"/>
                  <a:pt x="10515" y="12492"/>
                </a:cubicBezTo>
                <a:cubicBezTo>
                  <a:pt x="10697" y="12464"/>
                  <a:pt x="10880" y="12444"/>
                  <a:pt x="11062" y="12444"/>
                </a:cubicBezTo>
                <a:cubicBezTo>
                  <a:pt x="11369" y="12444"/>
                  <a:pt x="11619" y="12483"/>
                  <a:pt x="11830" y="12531"/>
                </a:cubicBezTo>
                <a:cubicBezTo>
                  <a:pt x="11974" y="12559"/>
                  <a:pt x="12089" y="12569"/>
                  <a:pt x="12166" y="12569"/>
                </a:cubicBezTo>
                <a:cubicBezTo>
                  <a:pt x="12176" y="12569"/>
                  <a:pt x="12176" y="12569"/>
                  <a:pt x="12176" y="12569"/>
                </a:cubicBezTo>
                <a:cubicBezTo>
                  <a:pt x="12186" y="12569"/>
                  <a:pt x="12186" y="12569"/>
                  <a:pt x="12186" y="12569"/>
                </a:cubicBezTo>
                <a:cubicBezTo>
                  <a:pt x="12378" y="12569"/>
                  <a:pt x="12512" y="12464"/>
                  <a:pt x="12570" y="12291"/>
                </a:cubicBezTo>
                <a:cubicBezTo>
                  <a:pt x="12598" y="12166"/>
                  <a:pt x="12627" y="12060"/>
                  <a:pt x="12647" y="11945"/>
                </a:cubicBezTo>
                <a:cubicBezTo>
                  <a:pt x="12675" y="11849"/>
                  <a:pt x="12704" y="11685"/>
                  <a:pt x="12733" y="11628"/>
                </a:cubicBezTo>
                <a:cubicBezTo>
                  <a:pt x="13367" y="11532"/>
                  <a:pt x="13847" y="11407"/>
                  <a:pt x="14173" y="11253"/>
                </a:cubicBezTo>
                <a:cubicBezTo>
                  <a:pt x="14442" y="11129"/>
                  <a:pt x="14606" y="10994"/>
                  <a:pt x="14672" y="10831"/>
                </a:cubicBezTo>
                <a:cubicBezTo>
                  <a:pt x="14692" y="10783"/>
                  <a:pt x="14701" y="10725"/>
                  <a:pt x="14711" y="10677"/>
                </a:cubicBezTo>
                <a:cubicBezTo>
                  <a:pt x="14721" y="10505"/>
                  <a:pt x="14596" y="10351"/>
                  <a:pt x="14423" y="10322"/>
                </a:cubicBezTo>
                <a:cubicBezTo>
                  <a:pt x="12454" y="9995"/>
                  <a:pt x="11571" y="7979"/>
                  <a:pt x="11533" y="7893"/>
                </a:cubicBezTo>
                <a:cubicBezTo>
                  <a:pt x="11533" y="7883"/>
                  <a:pt x="11533" y="7873"/>
                  <a:pt x="11523" y="7873"/>
                </a:cubicBezTo>
                <a:cubicBezTo>
                  <a:pt x="11427" y="7672"/>
                  <a:pt x="11398" y="7499"/>
                  <a:pt x="11456" y="7374"/>
                </a:cubicBezTo>
                <a:cubicBezTo>
                  <a:pt x="11561" y="7115"/>
                  <a:pt x="11974" y="6990"/>
                  <a:pt x="12243" y="6905"/>
                </a:cubicBezTo>
                <a:cubicBezTo>
                  <a:pt x="12329" y="6876"/>
                  <a:pt x="12397" y="6857"/>
                  <a:pt x="12464" y="6828"/>
                </a:cubicBezTo>
                <a:cubicBezTo>
                  <a:pt x="12733" y="6722"/>
                  <a:pt x="12925" y="6607"/>
                  <a:pt x="13050" y="6482"/>
                </a:cubicBezTo>
                <a:cubicBezTo>
                  <a:pt x="13203" y="6319"/>
                  <a:pt x="13232" y="6175"/>
                  <a:pt x="13223" y="6079"/>
                </a:cubicBezTo>
                <a:cubicBezTo>
                  <a:pt x="13223" y="5839"/>
                  <a:pt x="13040" y="5628"/>
                  <a:pt x="12752" y="5531"/>
                </a:cubicBezTo>
                <a:cubicBezTo>
                  <a:pt x="12656" y="5483"/>
                  <a:pt x="12550" y="5464"/>
                  <a:pt x="12435" y="5464"/>
                </a:cubicBezTo>
                <a:cubicBezTo>
                  <a:pt x="12358" y="5464"/>
                  <a:pt x="12243" y="5474"/>
                  <a:pt x="12137" y="5531"/>
                </a:cubicBezTo>
                <a:cubicBezTo>
                  <a:pt x="11907" y="5637"/>
                  <a:pt x="11705" y="5695"/>
                  <a:pt x="11523" y="5704"/>
                </a:cubicBezTo>
                <a:cubicBezTo>
                  <a:pt x="11427" y="5695"/>
                  <a:pt x="11369" y="5675"/>
                  <a:pt x="11321" y="5656"/>
                </a:cubicBezTo>
                <a:cubicBezTo>
                  <a:pt x="11331" y="5570"/>
                  <a:pt x="11331" y="5474"/>
                  <a:pt x="11341" y="5368"/>
                </a:cubicBezTo>
                <a:cubicBezTo>
                  <a:pt x="11341" y="5330"/>
                  <a:pt x="11341" y="5330"/>
                  <a:pt x="11341" y="5330"/>
                </a:cubicBezTo>
                <a:cubicBezTo>
                  <a:pt x="11408" y="4331"/>
                  <a:pt x="11484" y="3092"/>
                  <a:pt x="11158" y="2353"/>
                </a:cubicBezTo>
                <a:cubicBezTo>
                  <a:pt x="10928" y="1853"/>
                  <a:pt x="10630" y="1412"/>
                  <a:pt x="10255" y="1066"/>
                </a:cubicBezTo>
                <a:cubicBezTo>
                  <a:pt x="9948" y="768"/>
                  <a:pt x="9583" y="529"/>
                  <a:pt x="9180" y="356"/>
                </a:cubicBezTo>
                <a:cubicBezTo>
                  <a:pt x="8479" y="48"/>
                  <a:pt x="7826" y="0"/>
                  <a:pt x="7499" y="0"/>
                </a:cubicBezTo>
                <a:lnTo>
                  <a:pt x="7499" y="346"/>
                </a:lnTo>
              </a:path>
            </a:pathLst>
          </a:custGeom>
          <a:solidFill>
            <a:srgbClr val="03030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6" name="Subtitle 2"/>
          <p:cNvSpPr txBox="1">
            <a:spLocks/>
          </p:cNvSpPr>
          <p:nvPr/>
        </p:nvSpPr>
        <p:spPr>
          <a:xfrm>
            <a:off x="1711325" y="4354129"/>
            <a:ext cx="7445136"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Arial Regular" charset="0"/>
                <a:ea typeface="Arial Regular" charset="0"/>
                <a:cs typeface="Arial Regular" charset="0"/>
              </a:rPr>
              <a:t>Frequently, your initial font choice is taken out of your hands; companies often specify a typeface, or even a set of fonts, as part of their brand </a:t>
            </a:r>
            <a:r>
              <a:rPr lang="en-US" sz="2500" dirty="0" smtClean="0">
                <a:solidFill>
                  <a:schemeClr val="tx1"/>
                </a:solidFill>
                <a:latin typeface="Arial Regular" charset="0"/>
                <a:ea typeface="Arial Regular" charset="0"/>
                <a:cs typeface="Arial Regular" charset="0"/>
              </a:rPr>
              <a:t>guides</a:t>
            </a:r>
            <a:endParaRPr lang="en-US" sz="2500" dirty="0">
              <a:solidFill>
                <a:schemeClr val="tx1"/>
              </a:solidFill>
              <a:latin typeface="Arial Regular" charset="0"/>
              <a:ea typeface="Arial Regular" charset="0"/>
              <a:cs typeface="Arial Regular" charset="0"/>
            </a:endParaRPr>
          </a:p>
        </p:txBody>
      </p:sp>
      <p:sp>
        <p:nvSpPr>
          <p:cNvPr id="47" name="Rectangle 46"/>
          <p:cNvSpPr>
            <a:spLocks/>
          </p:cNvSpPr>
          <p:nvPr/>
        </p:nvSpPr>
        <p:spPr bwMode="auto">
          <a:xfrm>
            <a:off x="1883812" y="3317741"/>
            <a:ext cx="7272649"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square" lIns="0" tIns="0" rIns="0" bIns="0" anchor="ctr" anchorCtr="0">
            <a:spAutoFit/>
          </a:bodyPr>
          <a:lstStyle/>
          <a:p>
            <a:pPr defTabSz="4572000">
              <a:lnSpc>
                <a:spcPts val="7740"/>
              </a:lnSpc>
            </a:pPr>
            <a:r>
              <a:rPr lang="en-US" sz="6600" b="1" dirty="0" smtClean="0">
                <a:solidFill>
                  <a:schemeClr val="tx2"/>
                </a:solidFill>
                <a:latin typeface="Arial Black" charset="0"/>
                <a:ea typeface="Arial Black" charset="0"/>
                <a:cs typeface="Arial Black" charset="0"/>
                <a:sym typeface="Bebas Neue" charset="0"/>
              </a:rPr>
              <a:t>SNAPCHAT</a:t>
            </a:r>
            <a:endParaRPr lang="en-US" sz="6600" b="1" dirty="0">
              <a:solidFill>
                <a:schemeClr val="tx2"/>
              </a:solidFill>
              <a:latin typeface="Arial Black" charset="0"/>
              <a:ea typeface="Arial Black" charset="0"/>
              <a:cs typeface="Arial Black" charset="0"/>
              <a:sym typeface="Bebas Neue" charset="0"/>
            </a:endParaRPr>
          </a:p>
        </p:txBody>
      </p:sp>
      <p:sp>
        <p:nvSpPr>
          <p:cNvPr id="48" name="Rectangle 47"/>
          <p:cNvSpPr>
            <a:spLocks/>
          </p:cNvSpPr>
          <p:nvPr/>
        </p:nvSpPr>
        <p:spPr bwMode="auto">
          <a:xfrm>
            <a:off x="1887573" y="6573929"/>
            <a:ext cx="2410916"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Arial Black" charset="0"/>
                <a:ea typeface="Arial Black" charset="0"/>
                <a:cs typeface="Arial Black" charset="0"/>
                <a:sym typeface="Bebas Neue" charset="0"/>
              </a:rPr>
              <a:t>FEMALES</a:t>
            </a:r>
            <a:endParaRPr lang="en-US" b="1" dirty="0">
              <a:solidFill>
                <a:schemeClr val="tx2"/>
              </a:solidFill>
              <a:latin typeface="Arial Black" charset="0"/>
              <a:ea typeface="Arial Black" charset="0"/>
              <a:cs typeface="Arial Black" charset="0"/>
              <a:sym typeface="Bebas Neue" charset="0"/>
            </a:endParaRPr>
          </a:p>
        </p:txBody>
      </p:sp>
      <p:sp>
        <p:nvSpPr>
          <p:cNvPr id="49" name="Rectangle 48"/>
          <p:cNvSpPr>
            <a:spLocks/>
          </p:cNvSpPr>
          <p:nvPr/>
        </p:nvSpPr>
        <p:spPr bwMode="auto">
          <a:xfrm>
            <a:off x="1888610" y="7341084"/>
            <a:ext cx="2760371"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Arial Black" charset="0"/>
                <a:ea typeface="Arial Black" charset="0"/>
                <a:cs typeface="Arial Black" charset="0"/>
                <a:sym typeface="Bebas Neue" charset="0"/>
              </a:rPr>
              <a:t>MARKETING MEDIA</a:t>
            </a:r>
            <a:endParaRPr lang="en-US" sz="2000" b="1" dirty="0">
              <a:solidFill>
                <a:schemeClr val="tx2">
                  <a:lumMod val="25000"/>
                  <a:lumOff val="75000"/>
                </a:schemeClr>
              </a:solidFill>
              <a:latin typeface="Arial Black" charset="0"/>
              <a:ea typeface="Arial Black" charset="0"/>
              <a:cs typeface="Arial Black" charset="0"/>
              <a:sym typeface="Bebas Neue" charset="0"/>
            </a:endParaRPr>
          </a:p>
        </p:txBody>
      </p:sp>
      <p:sp>
        <p:nvSpPr>
          <p:cNvPr id="50" name="Rectangle 49"/>
          <p:cNvSpPr>
            <a:spLocks/>
          </p:cNvSpPr>
          <p:nvPr/>
        </p:nvSpPr>
        <p:spPr bwMode="auto">
          <a:xfrm>
            <a:off x="1909875" y="9567734"/>
            <a:ext cx="1769715"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Arial Black" charset="0"/>
                <a:ea typeface="Arial Black" charset="0"/>
                <a:cs typeface="Arial Black" charset="0"/>
                <a:sym typeface="Bebas Neue" charset="0"/>
              </a:rPr>
              <a:t>MALES</a:t>
            </a:r>
            <a:endParaRPr lang="en-US" b="1" dirty="0">
              <a:solidFill>
                <a:schemeClr val="tx2"/>
              </a:solidFill>
              <a:latin typeface="Arial Black" charset="0"/>
              <a:ea typeface="Arial Black" charset="0"/>
              <a:cs typeface="Arial Black" charset="0"/>
              <a:sym typeface="Bebas Neue" charset="0"/>
            </a:endParaRPr>
          </a:p>
        </p:txBody>
      </p:sp>
      <p:sp>
        <p:nvSpPr>
          <p:cNvPr id="51" name="Rectangle 50"/>
          <p:cNvSpPr>
            <a:spLocks/>
          </p:cNvSpPr>
          <p:nvPr/>
        </p:nvSpPr>
        <p:spPr bwMode="auto">
          <a:xfrm>
            <a:off x="1888610" y="10334889"/>
            <a:ext cx="2760371"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Arial Black" charset="0"/>
                <a:ea typeface="Arial Black" charset="0"/>
                <a:cs typeface="Arial Black" charset="0"/>
                <a:sym typeface="Bebas Neue" charset="0"/>
              </a:rPr>
              <a:t>MARKETING MEDIA</a:t>
            </a:r>
          </a:p>
        </p:txBody>
      </p:sp>
      <p:sp>
        <p:nvSpPr>
          <p:cNvPr id="52" name="Rectangle 51"/>
          <p:cNvSpPr/>
          <p:nvPr/>
        </p:nvSpPr>
        <p:spPr>
          <a:xfrm>
            <a:off x="1906934" y="8115329"/>
            <a:ext cx="8184240"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3" name="Rectangle 52"/>
          <p:cNvSpPr/>
          <p:nvPr/>
        </p:nvSpPr>
        <p:spPr>
          <a:xfrm>
            <a:off x="1906934" y="8125035"/>
            <a:ext cx="5417325" cy="6592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4" name="Rectangle 53"/>
          <p:cNvSpPr/>
          <p:nvPr/>
        </p:nvSpPr>
        <p:spPr>
          <a:xfrm>
            <a:off x="1888610" y="11109134"/>
            <a:ext cx="8184240"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5" name="Rectangle 54"/>
          <p:cNvSpPr/>
          <p:nvPr/>
        </p:nvSpPr>
        <p:spPr>
          <a:xfrm>
            <a:off x="1906935" y="11118840"/>
            <a:ext cx="7344567" cy="6592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8" name="Rectangle 57"/>
          <p:cNvSpPr>
            <a:spLocks/>
          </p:cNvSpPr>
          <p:nvPr/>
        </p:nvSpPr>
        <p:spPr bwMode="auto">
          <a:xfrm>
            <a:off x="5494438" y="8222911"/>
            <a:ext cx="980653"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Arial Black" charset="0"/>
                <a:ea typeface="Arial Black" charset="0"/>
                <a:cs typeface="Arial Black" charset="0"/>
                <a:sym typeface="Bebas Neue" charset="0"/>
              </a:rPr>
              <a:t>65 %</a:t>
            </a:r>
            <a:endParaRPr lang="en-US" sz="2800" b="1" dirty="0">
              <a:solidFill>
                <a:schemeClr val="bg1"/>
              </a:solidFill>
              <a:latin typeface="Arial Black" charset="0"/>
              <a:ea typeface="Arial Black" charset="0"/>
              <a:cs typeface="Arial Black" charset="0"/>
              <a:sym typeface="Bebas Neue" charset="0"/>
            </a:endParaRPr>
          </a:p>
        </p:txBody>
      </p:sp>
      <p:sp>
        <p:nvSpPr>
          <p:cNvPr id="59" name="Rectangle 58"/>
          <p:cNvSpPr>
            <a:spLocks/>
          </p:cNvSpPr>
          <p:nvPr/>
        </p:nvSpPr>
        <p:spPr bwMode="auto">
          <a:xfrm>
            <a:off x="7721373" y="11223299"/>
            <a:ext cx="956993"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Arial Black" charset="0"/>
                <a:ea typeface="Arial Black" charset="0"/>
                <a:cs typeface="Arial Black" charset="0"/>
                <a:sym typeface="Bebas Neue" charset="0"/>
              </a:rPr>
              <a:t>9</a:t>
            </a:r>
            <a:r>
              <a:rPr lang="en-US" sz="2800" b="1" dirty="0">
                <a:solidFill>
                  <a:schemeClr val="bg1"/>
                </a:solidFill>
                <a:latin typeface="Arial Black" charset="0"/>
                <a:ea typeface="Arial Black" charset="0"/>
                <a:cs typeface="Arial Black" charset="0"/>
                <a:sym typeface="Bebas Neue" charset="0"/>
              </a:rPr>
              <a:t>3</a:t>
            </a:r>
            <a:r>
              <a:rPr lang="en-US" sz="2800" b="1" dirty="0" smtClean="0">
                <a:solidFill>
                  <a:schemeClr val="bg1"/>
                </a:solidFill>
                <a:latin typeface="Arial Black" charset="0"/>
                <a:ea typeface="Arial Black" charset="0"/>
                <a:cs typeface="Arial Black" charset="0"/>
                <a:sym typeface="Bebas Neue" charset="0"/>
              </a:rPr>
              <a:t> %</a:t>
            </a:r>
            <a:endParaRPr lang="en-US" sz="2800" b="1" dirty="0">
              <a:solidFill>
                <a:schemeClr val="bg1"/>
              </a:solidFill>
              <a:latin typeface="Arial Black" charset="0"/>
              <a:ea typeface="Arial Black" charset="0"/>
              <a:cs typeface="Arial Black" charset="0"/>
              <a:sym typeface="Bebas Neue" charset="0"/>
            </a:endParaRPr>
          </a:p>
        </p:txBody>
      </p:sp>
      <p:grpSp>
        <p:nvGrpSpPr>
          <p:cNvPr id="60" name="Group 59"/>
          <p:cNvGrpSpPr/>
          <p:nvPr/>
        </p:nvGrpSpPr>
        <p:grpSpPr>
          <a:xfrm>
            <a:off x="10960575" y="10695033"/>
            <a:ext cx="579066" cy="1506832"/>
            <a:chOff x="3617731" y="1408113"/>
            <a:chExt cx="1045313" cy="2719387"/>
          </a:xfrm>
          <a:solidFill>
            <a:schemeClr val="accent2"/>
          </a:solidFill>
        </p:grpSpPr>
        <p:sp>
          <p:nvSpPr>
            <p:cNvPr id="61" name="Oval 76"/>
            <p:cNvSpPr>
              <a:spLocks noChangeArrowheads="1"/>
            </p:cNvSpPr>
            <p:nvPr/>
          </p:nvSpPr>
          <p:spPr bwMode="black">
            <a:xfrm>
              <a:off x="3916391" y="1408113"/>
              <a:ext cx="455850" cy="455851"/>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62" name="Freeform 77"/>
            <p:cNvSpPr>
              <a:spLocks/>
            </p:cNvSpPr>
            <p:nvPr/>
          </p:nvSpPr>
          <p:spPr bwMode="black">
            <a:xfrm>
              <a:off x="3617731" y="1911121"/>
              <a:ext cx="1045313" cy="2216379"/>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grpSp>
        <p:nvGrpSpPr>
          <p:cNvPr id="63" name="Group 62"/>
          <p:cNvGrpSpPr/>
          <p:nvPr/>
        </p:nvGrpSpPr>
        <p:grpSpPr>
          <a:xfrm>
            <a:off x="10880029" y="7603700"/>
            <a:ext cx="740158" cy="1506828"/>
            <a:chOff x="4752036" y="1408116"/>
            <a:chExt cx="1336114" cy="2719381"/>
          </a:xfrm>
          <a:solidFill>
            <a:schemeClr val="accent1"/>
          </a:solidFill>
        </p:grpSpPr>
        <p:sp>
          <p:nvSpPr>
            <p:cNvPr id="64" name="Oval 78"/>
            <p:cNvSpPr>
              <a:spLocks noChangeArrowheads="1"/>
            </p:cNvSpPr>
            <p:nvPr/>
          </p:nvSpPr>
          <p:spPr bwMode="black">
            <a:xfrm>
              <a:off x="5200025" y="1408116"/>
              <a:ext cx="447994" cy="44799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65" name="Freeform 79"/>
            <p:cNvSpPr>
              <a:spLocks/>
            </p:cNvSpPr>
            <p:nvPr/>
          </p:nvSpPr>
          <p:spPr bwMode="black">
            <a:xfrm>
              <a:off x="4752036" y="1911123"/>
              <a:ext cx="1336114" cy="2216374"/>
            </a:xfrm>
            <a:custGeom>
              <a:avLst/>
              <a:gdLst>
                <a:gd name="T0" fmla="*/ 133 w 135"/>
                <a:gd name="T1" fmla="*/ 89 h 224"/>
                <a:gd name="T2" fmla="*/ 113 w 135"/>
                <a:gd name="T3" fmla="*/ 17 h 224"/>
                <a:gd name="T4" fmla="*/ 91 w 135"/>
                <a:gd name="T5" fmla="*/ 0 h 224"/>
                <a:gd name="T6" fmla="*/ 43 w 135"/>
                <a:gd name="T7" fmla="*/ 0 h 224"/>
                <a:gd name="T8" fmla="*/ 21 w 135"/>
                <a:gd name="T9" fmla="*/ 17 h 224"/>
                <a:gd name="T10" fmla="*/ 1 w 135"/>
                <a:gd name="T11" fmla="*/ 89 h 224"/>
                <a:gd name="T12" fmla="*/ 8 w 135"/>
                <a:gd name="T13" fmla="*/ 101 h 224"/>
                <a:gd name="T14" fmla="*/ 20 w 135"/>
                <a:gd name="T15" fmla="*/ 94 h 224"/>
                <a:gd name="T16" fmla="*/ 39 w 135"/>
                <a:gd name="T17" fmla="*/ 29 h 224"/>
                <a:gd name="T18" fmla="*/ 41 w 135"/>
                <a:gd name="T19" fmla="*/ 28 h 224"/>
                <a:gd name="T20" fmla="*/ 42 w 135"/>
                <a:gd name="T21" fmla="*/ 30 h 224"/>
                <a:gd name="T22" fmla="*/ 42 w 135"/>
                <a:gd name="T23" fmla="*/ 30 h 224"/>
                <a:gd name="T24" fmla="*/ 42 w 135"/>
                <a:gd name="T25" fmla="*/ 31 h 224"/>
                <a:gd name="T26" fmla="*/ 15 w 135"/>
                <a:gd name="T27" fmla="*/ 127 h 224"/>
                <a:gd name="T28" fmla="*/ 38 w 135"/>
                <a:gd name="T29" fmla="*/ 127 h 224"/>
                <a:gd name="T30" fmla="*/ 38 w 135"/>
                <a:gd name="T31" fmla="*/ 211 h 224"/>
                <a:gd name="T32" fmla="*/ 52 w 135"/>
                <a:gd name="T33" fmla="*/ 224 h 224"/>
                <a:gd name="T34" fmla="*/ 65 w 135"/>
                <a:gd name="T35" fmla="*/ 211 h 224"/>
                <a:gd name="T36" fmla="*/ 65 w 135"/>
                <a:gd name="T37" fmla="*/ 127 h 224"/>
                <a:gd name="T38" fmla="*/ 70 w 135"/>
                <a:gd name="T39" fmla="*/ 127 h 224"/>
                <a:gd name="T40" fmla="*/ 70 w 135"/>
                <a:gd name="T41" fmla="*/ 211 h 224"/>
                <a:gd name="T42" fmla="*/ 83 w 135"/>
                <a:gd name="T43" fmla="*/ 224 h 224"/>
                <a:gd name="T44" fmla="*/ 96 w 135"/>
                <a:gd name="T45" fmla="*/ 211 h 224"/>
                <a:gd name="T46" fmla="*/ 96 w 135"/>
                <a:gd name="T47" fmla="*/ 127 h 224"/>
                <a:gd name="T48" fmla="*/ 120 w 135"/>
                <a:gd name="T49" fmla="*/ 127 h 224"/>
                <a:gd name="T50" fmla="*/ 92 w 135"/>
                <a:gd name="T51" fmla="*/ 31 h 224"/>
                <a:gd name="T52" fmla="*/ 92 w 135"/>
                <a:gd name="T53" fmla="*/ 30 h 224"/>
                <a:gd name="T54" fmla="*/ 92 w 135"/>
                <a:gd name="T55" fmla="*/ 30 h 224"/>
                <a:gd name="T56" fmla="*/ 94 w 135"/>
                <a:gd name="T57" fmla="*/ 28 h 224"/>
                <a:gd name="T58" fmla="*/ 96 w 135"/>
                <a:gd name="T59" fmla="*/ 29 h 224"/>
                <a:gd name="T60" fmla="*/ 114 w 135"/>
                <a:gd name="T61" fmla="*/ 94 h 224"/>
                <a:gd name="T62" fmla="*/ 127 w 135"/>
                <a:gd name="T63" fmla="*/ 101 h 224"/>
                <a:gd name="T64" fmla="*/ 133 w 135"/>
                <a:gd name="T65" fmla="*/ 8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224">
                  <a:moveTo>
                    <a:pt x="133" y="89"/>
                  </a:moveTo>
                  <a:cubicBezTo>
                    <a:pt x="113" y="17"/>
                    <a:pt x="113" y="17"/>
                    <a:pt x="113" y="17"/>
                  </a:cubicBezTo>
                  <a:cubicBezTo>
                    <a:pt x="110" y="7"/>
                    <a:pt x="102" y="0"/>
                    <a:pt x="91" y="0"/>
                  </a:cubicBezTo>
                  <a:cubicBezTo>
                    <a:pt x="43" y="0"/>
                    <a:pt x="43" y="0"/>
                    <a:pt x="43" y="0"/>
                  </a:cubicBezTo>
                  <a:cubicBezTo>
                    <a:pt x="33" y="0"/>
                    <a:pt x="24" y="7"/>
                    <a:pt x="21" y="17"/>
                  </a:cubicBezTo>
                  <a:cubicBezTo>
                    <a:pt x="1" y="89"/>
                    <a:pt x="1" y="89"/>
                    <a:pt x="1" y="89"/>
                  </a:cubicBezTo>
                  <a:cubicBezTo>
                    <a:pt x="0" y="94"/>
                    <a:pt x="3" y="99"/>
                    <a:pt x="8" y="101"/>
                  </a:cubicBezTo>
                  <a:cubicBezTo>
                    <a:pt x="13" y="102"/>
                    <a:pt x="18" y="99"/>
                    <a:pt x="20" y="94"/>
                  </a:cubicBezTo>
                  <a:cubicBezTo>
                    <a:pt x="39" y="29"/>
                    <a:pt x="39" y="29"/>
                    <a:pt x="39" y="29"/>
                  </a:cubicBezTo>
                  <a:cubicBezTo>
                    <a:pt x="39" y="28"/>
                    <a:pt x="40" y="28"/>
                    <a:pt x="41" y="28"/>
                  </a:cubicBezTo>
                  <a:cubicBezTo>
                    <a:pt x="41" y="28"/>
                    <a:pt x="42" y="29"/>
                    <a:pt x="42" y="30"/>
                  </a:cubicBezTo>
                  <a:cubicBezTo>
                    <a:pt x="42" y="30"/>
                    <a:pt x="42" y="30"/>
                    <a:pt x="42" y="30"/>
                  </a:cubicBezTo>
                  <a:cubicBezTo>
                    <a:pt x="42" y="31"/>
                    <a:pt x="42" y="31"/>
                    <a:pt x="42" y="31"/>
                  </a:cubicBezTo>
                  <a:cubicBezTo>
                    <a:pt x="15" y="127"/>
                    <a:pt x="15" y="127"/>
                    <a:pt x="15" y="127"/>
                  </a:cubicBezTo>
                  <a:cubicBezTo>
                    <a:pt x="38" y="127"/>
                    <a:pt x="38" y="127"/>
                    <a:pt x="38" y="127"/>
                  </a:cubicBezTo>
                  <a:cubicBezTo>
                    <a:pt x="38" y="211"/>
                    <a:pt x="38" y="211"/>
                    <a:pt x="38" y="211"/>
                  </a:cubicBezTo>
                  <a:cubicBezTo>
                    <a:pt x="38" y="218"/>
                    <a:pt x="44" y="224"/>
                    <a:pt x="52" y="224"/>
                  </a:cubicBezTo>
                  <a:cubicBezTo>
                    <a:pt x="59" y="224"/>
                    <a:pt x="65" y="218"/>
                    <a:pt x="65" y="211"/>
                  </a:cubicBezTo>
                  <a:cubicBezTo>
                    <a:pt x="65" y="127"/>
                    <a:pt x="65" y="127"/>
                    <a:pt x="65" y="127"/>
                  </a:cubicBezTo>
                  <a:cubicBezTo>
                    <a:pt x="70" y="127"/>
                    <a:pt x="70" y="127"/>
                    <a:pt x="70" y="127"/>
                  </a:cubicBezTo>
                  <a:cubicBezTo>
                    <a:pt x="70" y="211"/>
                    <a:pt x="70" y="211"/>
                    <a:pt x="70" y="211"/>
                  </a:cubicBezTo>
                  <a:cubicBezTo>
                    <a:pt x="70" y="218"/>
                    <a:pt x="76" y="224"/>
                    <a:pt x="83" y="224"/>
                  </a:cubicBezTo>
                  <a:cubicBezTo>
                    <a:pt x="90" y="224"/>
                    <a:pt x="96" y="218"/>
                    <a:pt x="96" y="211"/>
                  </a:cubicBezTo>
                  <a:cubicBezTo>
                    <a:pt x="96" y="127"/>
                    <a:pt x="96" y="127"/>
                    <a:pt x="96" y="127"/>
                  </a:cubicBezTo>
                  <a:cubicBezTo>
                    <a:pt x="120" y="127"/>
                    <a:pt x="120" y="127"/>
                    <a:pt x="120" y="127"/>
                  </a:cubicBezTo>
                  <a:cubicBezTo>
                    <a:pt x="92" y="31"/>
                    <a:pt x="92" y="31"/>
                    <a:pt x="92" y="31"/>
                  </a:cubicBezTo>
                  <a:cubicBezTo>
                    <a:pt x="92" y="30"/>
                    <a:pt x="92" y="30"/>
                    <a:pt x="92" y="30"/>
                  </a:cubicBezTo>
                  <a:cubicBezTo>
                    <a:pt x="92" y="30"/>
                    <a:pt x="92" y="30"/>
                    <a:pt x="92" y="30"/>
                  </a:cubicBezTo>
                  <a:cubicBezTo>
                    <a:pt x="92" y="29"/>
                    <a:pt x="93" y="28"/>
                    <a:pt x="94" y="28"/>
                  </a:cubicBezTo>
                  <a:cubicBezTo>
                    <a:pt x="95" y="28"/>
                    <a:pt x="96" y="28"/>
                    <a:pt x="96" y="29"/>
                  </a:cubicBezTo>
                  <a:cubicBezTo>
                    <a:pt x="114" y="94"/>
                    <a:pt x="114" y="94"/>
                    <a:pt x="114" y="94"/>
                  </a:cubicBezTo>
                  <a:cubicBezTo>
                    <a:pt x="116" y="99"/>
                    <a:pt x="121" y="102"/>
                    <a:pt x="127" y="101"/>
                  </a:cubicBezTo>
                  <a:cubicBezTo>
                    <a:pt x="132" y="99"/>
                    <a:pt x="135" y="94"/>
                    <a:pt x="133" y="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spTree>
    <p:extLst>
      <p:ext uri="{BB962C8B-B14F-4D97-AF65-F5344CB8AC3E}">
        <p14:creationId xmlns:p14="http://schemas.microsoft.com/office/powerpoint/2010/main" val="165193521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94" name="Group 98"/>
          <p:cNvGrpSpPr>
            <a:grpSpLocks/>
          </p:cNvGrpSpPr>
          <p:nvPr/>
        </p:nvGrpSpPr>
        <p:grpSpPr bwMode="auto">
          <a:xfrm>
            <a:off x="6551521" y="5815597"/>
            <a:ext cx="10196972" cy="9471323"/>
            <a:chOff x="4971" y="461"/>
            <a:chExt cx="1883" cy="1749"/>
          </a:xfrm>
          <a:solidFill>
            <a:schemeClr val="bg1">
              <a:lumMod val="95000"/>
            </a:schemeClr>
          </a:solidFill>
        </p:grpSpPr>
        <p:sp>
          <p:nvSpPr>
            <p:cNvPr id="4195" name="Freeform 99"/>
            <p:cNvSpPr>
              <a:spLocks noChangeArrowheads="1"/>
            </p:cNvSpPr>
            <p:nvPr/>
          </p:nvSpPr>
          <p:spPr bwMode="auto">
            <a:xfrm>
              <a:off x="5794" y="686"/>
              <a:ext cx="504" cy="324"/>
            </a:xfrm>
            <a:custGeom>
              <a:avLst/>
              <a:gdLst>
                <a:gd name="T0" fmla="*/ 1145 w 2227"/>
                <a:gd name="T1" fmla="*/ 1357 h 1432"/>
                <a:gd name="T2" fmla="*/ 1145 w 2227"/>
                <a:gd name="T3" fmla="*/ 1357 h 1432"/>
                <a:gd name="T4" fmla="*/ 987 w 2227"/>
                <a:gd name="T5" fmla="*/ 1199 h 1432"/>
                <a:gd name="T6" fmla="*/ 1145 w 2227"/>
                <a:gd name="T7" fmla="*/ 1041 h 1432"/>
                <a:gd name="T8" fmla="*/ 1304 w 2227"/>
                <a:gd name="T9" fmla="*/ 1199 h 1432"/>
                <a:gd name="T10" fmla="*/ 1145 w 2227"/>
                <a:gd name="T11" fmla="*/ 1357 h 1432"/>
                <a:gd name="T12" fmla="*/ 882 w 2227"/>
                <a:gd name="T13" fmla="*/ 1109 h 1432"/>
                <a:gd name="T14" fmla="*/ 882 w 2227"/>
                <a:gd name="T15" fmla="*/ 1109 h 1432"/>
                <a:gd name="T16" fmla="*/ 738 w 2227"/>
                <a:gd name="T17" fmla="*/ 961 h 1432"/>
                <a:gd name="T18" fmla="*/ 882 w 2227"/>
                <a:gd name="T19" fmla="*/ 812 h 1432"/>
                <a:gd name="T20" fmla="*/ 1029 w 2227"/>
                <a:gd name="T21" fmla="*/ 961 h 1432"/>
                <a:gd name="T22" fmla="*/ 882 w 2227"/>
                <a:gd name="T23" fmla="*/ 1109 h 1432"/>
                <a:gd name="T24" fmla="*/ 792 w 2227"/>
                <a:gd name="T25" fmla="*/ 772 h 1432"/>
                <a:gd name="T26" fmla="*/ 792 w 2227"/>
                <a:gd name="T27" fmla="*/ 772 h 1432"/>
                <a:gd name="T28" fmla="*/ 665 w 2227"/>
                <a:gd name="T29" fmla="*/ 642 h 1432"/>
                <a:gd name="T30" fmla="*/ 792 w 2227"/>
                <a:gd name="T31" fmla="*/ 515 h 1432"/>
                <a:gd name="T32" fmla="*/ 922 w 2227"/>
                <a:gd name="T33" fmla="*/ 642 h 1432"/>
                <a:gd name="T34" fmla="*/ 792 w 2227"/>
                <a:gd name="T35" fmla="*/ 772 h 1432"/>
                <a:gd name="T36" fmla="*/ 888 w 2227"/>
                <a:gd name="T37" fmla="*/ 453 h 1432"/>
                <a:gd name="T38" fmla="*/ 888 w 2227"/>
                <a:gd name="T39" fmla="*/ 453 h 1432"/>
                <a:gd name="T40" fmla="*/ 792 w 2227"/>
                <a:gd name="T41" fmla="*/ 356 h 1432"/>
                <a:gd name="T42" fmla="*/ 888 w 2227"/>
                <a:gd name="T43" fmla="*/ 258 h 1432"/>
                <a:gd name="T44" fmla="*/ 984 w 2227"/>
                <a:gd name="T45" fmla="*/ 356 h 1432"/>
                <a:gd name="T46" fmla="*/ 888 w 2227"/>
                <a:gd name="T47" fmla="*/ 453 h 1432"/>
                <a:gd name="T48" fmla="*/ 1793 w 2227"/>
                <a:gd name="T49" fmla="*/ 622 h 1432"/>
                <a:gd name="T50" fmla="*/ 1793 w 2227"/>
                <a:gd name="T51" fmla="*/ 622 h 1432"/>
                <a:gd name="T52" fmla="*/ 1603 w 2227"/>
                <a:gd name="T53" fmla="*/ 430 h 1432"/>
                <a:gd name="T54" fmla="*/ 1793 w 2227"/>
                <a:gd name="T55" fmla="*/ 238 h 1432"/>
                <a:gd name="T56" fmla="*/ 1985 w 2227"/>
                <a:gd name="T57" fmla="*/ 430 h 1432"/>
                <a:gd name="T58" fmla="*/ 1793 w 2227"/>
                <a:gd name="T59" fmla="*/ 622 h 1432"/>
                <a:gd name="T60" fmla="*/ 1652 w 2227"/>
                <a:gd name="T61" fmla="*/ 0 h 1432"/>
                <a:gd name="T62" fmla="*/ 1652 w 2227"/>
                <a:gd name="T63" fmla="*/ 0 h 1432"/>
                <a:gd name="T64" fmla="*/ 1080 w 2227"/>
                <a:gd name="T65" fmla="*/ 1431 h 1432"/>
                <a:gd name="T66" fmla="*/ 1117 w 2227"/>
                <a:gd name="T67" fmla="*/ 1431 h 1432"/>
                <a:gd name="T68" fmla="*/ 1713 w 2227"/>
                <a:gd name="T69" fmla="*/ 846 h 1432"/>
                <a:gd name="T70" fmla="*/ 2121 w 2227"/>
                <a:gd name="T71" fmla="*/ 323 h 1432"/>
                <a:gd name="T72" fmla="*/ 1652 w 2227"/>
                <a:gd name="T73" fmla="*/ 0 h 1432"/>
                <a:gd name="T74" fmla="*/ 1145 w 2227"/>
                <a:gd name="T75" fmla="*/ 1357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27" h="1432">
                  <a:moveTo>
                    <a:pt x="1145" y="1357"/>
                  </a:moveTo>
                  <a:lnTo>
                    <a:pt x="1145" y="1357"/>
                  </a:lnTo>
                  <a:cubicBezTo>
                    <a:pt x="1058" y="1357"/>
                    <a:pt x="987" y="1287"/>
                    <a:pt x="987" y="1199"/>
                  </a:cubicBezTo>
                  <a:cubicBezTo>
                    <a:pt x="987" y="1112"/>
                    <a:pt x="1058" y="1041"/>
                    <a:pt x="1145" y="1041"/>
                  </a:cubicBezTo>
                  <a:cubicBezTo>
                    <a:pt x="1233" y="1041"/>
                    <a:pt x="1304" y="1112"/>
                    <a:pt x="1304" y="1199"/>
                  </a:cubicBezTo>
                  <a:cubicBezTo>
                    <a:pt x="1304" y="1287"/>
                    <a:pt x="1233" y="1357"/>
                    <a:pt x="1145" y="1357"/>
                  </a:cubicBezTo>
                  <a:lnTo>
                    <a:pt x="882" y="1109"/>
                  </a:lnTo>
                  <a:lnTo>
                    <a:pt x="882" y="1109"/>
                  </a:lnTo>
                  <a:cubicBezTo>
                    <a:pt x="803" y="1109"/>
                    <a:pt x="738" y="1041"/>
                    <a:pt x="738" y="961"/>
                  </a:cubicBezTo>
                  <a:cubicBezTo>
                    <a:pt x="738" y="880"/>
                    <a:pt x="803" y="812"/>
                    <a:pt x="882" y="812"/>
                  </a:cubicBezTo>
                  <a:cubicBezTo>
                    <a:pt x="964" y="812"/>
                    <a:pt x="1029" y="880"/>
                    <a:pt x="1029" y="961"/>
                  </a:cubicBezTo>
                  <a:cubicBezTo>
                    <a:pt x="1029" y="1041"/>
                    <a:pt x="964" y="1109"/>
                    <a:pt x="882" y="1109"/>
                  </a:cubicBezTo>
                  <a:lnTo>
                    <a:pt x="792" y="772"/>
                  </a:lnTo>
                  <a:lnTo>
                    <a:pt x="792" y="772"/>
                  </a:lnTo>
                  <a:cubicBezTo>
                    <a:pt x="721" y="772"/>
                    <a:pt x="665" y="716"/>
                    <a:pt x="665" y="642"/>
                  </a:cubicBezTo>
                  <a:cubicBezTo>
                    <a:pt x="665" y="571"/>
                    <a:pt x="721" y="515"/>
                    <a:pt x="792" y="515"/>
                  </a:cubicBezTo>
                  <a:cubicBezTo>
                    <a:pt x="865" y="515"/>
                    <a:pt x="922" y="571"/>
                    <a:pt x="922" y="642"/>
                  </a:cubicBezTo>
                  <a:cubicBezTo>
                    <a:pt x="922" y="716"/>
                    <a:pt x="865" y="772"/>
                    <a:pt x="792" y="772"/>
                  </a:cubicBezTo>
                  <a:lnTo>
                    <a:pt x="888" y="453"/>
                  </a:lnTo>
                  <a:lnTo>
                    <a:pt x="888" y="453"/>
                  </a:lnTo>
                  <a:cubicBezTo>
                    <a:pt x="837" y="453"/>
                    <a:pt x="792" y="410"/>
                    <a:pt x="792" y="356"/>
                  </a:cubicBezTo>
                  <a:cubicBezTo>
                    <a:pt x="792" y="303"/>
                    <a:pt x="837" y="258"/>
                    <a:pt x="888" y="258"/>
                  </a:cubicBezTo>
                  <a:cubicBezTo>
                    <a:pt x="941" y="258"/>
                    <a:pt x="984" y="303"/>
                    <a:pt x="984" y="356"/>
                  </a:cubicBezTo>
                  <a:cubicBezTo>
                    <a:pt x="984" y="410"/>
                    <a:pt x="941" y="453"/>
                    <a:pt x="888" y="453"/>
                  </a:cubicBezTo>
                  <a:lnTo>
                    <a:pt x="1793" y="622"/>
                  </a:lnTo>
                  <a:lnTo>
                    <a:pt x="1793" y="622"/>
                  </a:lnTo>
                  <a:cubicBezTo>
                    <a:pt x="1688" y="622"/>
                    <a:pt x="1603" y="535"/>
                    <a:pt x="1603" y="430"/>
                  </a:cubicBezTo>
                  <a:cubicBezTo>
                    <a:pt x="1603" y="326"/>
                    <a:pt x="1688" y="238"/>
                    <a:pt x="1793" y="238"/>
                  </a:cubicBezTo>
                  <a:cubicBezTo>
                    <a:pt x="1900" y="238"/>
                    <a:pt x="1985" y="326"/>
                    <a:pt x="1985" y="430"/>
                  </a:cubicBezTo>
                  <a:cubicBezTo>
                    <a:pt x="1985" y="535"/>
                    <a:pt x="1900" y="622"/>
                    <a:pt x="1793" y="622"/>
                  </a:cubicBezTo>
                  <a:lnTo>
                    <a:pt x="1652" y="0"/>
                  </a:lnTo>
                  <a:lnTo>
                    <a:pt x="1652" y="0"/>
                  </a:lnTo>
                  <a:cubicBezTo>
                    <a:pt x="0" y="23"/>
                    <a:pt x="653" y="1400"/>
                    <a:pt x="1080" y="1431"/>
                  </a:cubicBezTo>
                  <a:cubicBezTo>
                    <a:pt x="1092" y="1431"/>
                    <a:pt x="1106" y="1431"/>
                    <a:pt x="1117" y="1431"/>
                  </a:cubicBezTo>
                  <a:cubicBezTo>
                    <a:pt x="1504" y="1431"/>
                    <a:pt x="1451" y="950"/>
                    <a:pt x="1713" y="846"/>
                  </a:cubicBezTo>
                  <a:cubicBezTo>
                    <a:pt x="1985" y="738"/>
                    <a:pt x="2226" y="608"/>
                    <a:pt x="2121" y="323"/>
                  </a:cubicBezTo>
                  <a:cubicBezTo>
                    <a:pt x="2016" y="34"/>
                    <a:pt x="1652" y="0"/>
                    <a:pt x="1652" y="0"/>
                  </a:cubicBezTo>
                  <a:lnTo>
                    <a:pt x="1145" y="135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196" name="Freeform 100"/>
            <p:cNvSpPr>
              <a:spLocks noChangeArrowheads="1"/>
            </p:cNvSpPr>
            <p:nvPr/>
          </p:nvSpPr>
          <p:spPr bwMode="auto">
            <a:xfrm>
              <a:off x="5763" y="461"/>
              <a:ext cx="225" cy="101"/>
            </a:xfrm>
            <a:custGeom>
              <a:avLst/>
              <a:gdLst>
                <a:gd name="T0" fmla="*/ 986 w 996"/>
                <a:gd name="T1" fmla="*/ 215 h 448"/>
                <a:gd name="T2" fmla="*/ 986 w 996"/>
                <a:gd name="T3" fmla="*/ 223 h 448"/>
                <a:gd name="T4" fmla="*/ 995 w 996"/>
                <a:gd name="T5" fmla="*/ 218 h 448"/>
                <a:gd name="T6" fmla="*/ 986 w 996"/>
                <a:gd name="T7" fmla="*/ 215 h 448"/>
                <a:gd name="T8" fmla="*/ 505 w 996"/>
                <a:gd name="T9" fmla="*/ 0 h 448"/>
                <a:gd name="T10" fmla="*/ 0 w 996"/>
                <a:gd name="T11" fmla="*/ 223 h 448"/>
                <a:gd name="T12" fmla="*/ 491 w 996"/>
                <a:gd name="T13" fmla="*/ 447 h 448"/>
                <a:gd name="T14" fmla="*/ 952 w 996"/>
                <a:gd name="T15" fmla="*/ 237 h 448"/>
                <a:gd name="T16" fmla="*/ 952 w 996"/>
                <a:gd name="T17" fmla="*/ 212 h 448"/>
                <a:gd name="T18" fmla="*/ 978 w 996"/>
                <a:gd name="T19" fmla="*/ 212 h 448"/>
                <a:gd name="T20" fmla="*/ 505 w 996"/>
                <a:gd name="T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6" h="448">
                  <a:moveTo>
                    <a:pt x="986" y="215"/>
                  </a:moveTo>
                  <a:lnTo>
                    <a:pt x="986" y="223"/>
                  </a:lnTo>
                  <a:lnTo>
                    <a:pt x="995" y="218"/>
                  </a:lnTo>
                  <a:lnTo>
                    <a:pt x="986" y="215"/>
                  </a:lnTo>
                  <a:close/>
                  <a:moveTo>
                    <a:pt x="505" y="0"/>
                  </a:moveTo>
                  <a:lnTo>
                    <a:pt x="0" y="223"/>
                  </a:lnTo>
                  <a:lnTo>
                    <a:pt x="491" y="447"/>
                  </a:lnTo>
                  <a:lnTo>
                    <a:pt x="952" y="237"/>
                  </a:lnTo>
                  <a:lnTo>
                    <a:pt x="952" y="212"/>
                  </a:lnTo>
                  <a:lnTo>
                    <a:pt x="978" y="212"/>
                  </a:lnTo>
                  <a:lnTo>
                    <a:pt x="505"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197" name="Freeform 101"/>
            <p:cNvSpPr>
              <a:spLocks noChangeArrowheads="1"/>
            </p:cNvSpPr>
            <p:nvPr/>
          </p:nvSpPr>
          <p:spPr bwMode="auto">
            <a:xfrm>
              <a:off x="5987" y="510"/>
              <a:ext cx="1" cy="1"/>
            </a:xfrm>
            <a:custGeom>
              <a:avLst/>
              <a:gdLst>
                <a:gd name="T0" fmla="*/ 0 w 10"/>
                <a:gd name="T1" fmla="*/ 0 h 9"/>
                <a:gd name="T2" fmla="*/ 0 w 10"/>
                <a:gd name="T3" fmla="*/ 8 h 9"/>
                <a:gd name="T4" fmla="*/ 9 w 10"/>
                <a:gd name="T5" fmla="*/ 3 h 9"/>
                <a:gd name="T6" fmla="*/ 0 w 10"/>
                <a:gd name="T7" fmla="*/ 0 h 9"/>
              </a:gdLst>
              <a:ahLst/>
              <a:cxnLst>
                <a:cxn ang="0">
                  <a:pos x="T0" y="T1"/>
                </a:cxn>
                <a:cxn ang="0">
                  <a:pos x="T2" y="T3"/>
                </a:cxn>
                <a:cxn ang="0">
                  <a:pos x="T4" y="T5"/>
                </a:cxn>
                <a:cxn ang="0">
                  <a:pos x="T6" y="T7"/>
                </a:cxn>
              </a:cxnLst>
              <a:rect l="0" t="0" r="r" b="b"/>
              <a:pathLst>
                <a:path w="10" h="9">
                  <a:moveTo>
                    <a:pt x="0" y="0"/>
                  </a:moveTo>
                  <a:lnTo>
                    <a:pt x="0" y="8"/>
                  </a:lnTo>
                  <a:lnTo>
                    <a:pt x="9" y="3"/>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198" name="Freeform 102"/>
            <p:cNvSpPr>
              <a:spLocks noChangeArrowheads="1"/>
            </p:cNvSpPr>
            <p:nvPr/>
          </p:nvSpPr>
          <p:spPr bwMode="auto">
            <a:xfrm>
              <a:off x="5763" y="461"/>
              <a:ext cx="221" cy="101"/>
            </a:xfrm>
            <a:custGeom>
              <a:avLst/>
              <a:gdLst>
                <a:gd name="T0" fmla="*/ 505 w 979"/>
                <a:gd name="T1" fmla="*/ 0 h 448"/>
                <a:gd name="T2" fmla="*/ 0 w 979"/>
                <a:gd name="T3" fmla="*/ 223 h 448"/>
                <a:gd name="T4" fmla="*/ 491 w 979"/>
                <a:gd name="T5" fmla="*/ 447 h 448"/>
                <a:gd name="T6" fmla="*/ 952 w 979"/>
                <a:gd name="T7" fmla="*/ 237 h 448"/>
                <a:gd name="T8" fmla="*/ 952 w 979"/>
                <a:gd name="T9" fmla="*/ 212 h 448"/>
                <a:gd name="T10" fmla="*/ 978 w 979"/>
                <a:gd name="T11" fmla="*/ 212 h 448"/>
                <a:gd name="T12" fmla="*/ 505 w 979"/>
                <a:gd name="T13" fmla="*/ 0 h 448"/>
              </a:gdLst>
              <a:ahLst/>
              <a:cxnLst>
                <a:cxn ang="0">
                  <a:pos x="T0" y="T1"/>
                </a:cxn>
                <a:cxn ang="0">
                  <a:pos x="T2" y="T3"/>
                </a:cxn>
                <a:cxn ang="0">
                  <a:pos x="T4" y="T5"/>
                </a:cxn>
                <a:cxn ang="0">
                  <a:pos x="T6" y="T7"/>
                </a:cxn>
                <a:cxn ang="0">
                  <a:pos x="T8" y="T9"/>
                </a:cxn>
                <a:cxn ang="0">
                  <a:pos x="T10" y="T11"/>
                </a:cxn>
                <a:cxn ang="0">
                  <a:pos x="T12" y="T13"/>
                </a:cxn>
              </a:cxnLst>
              <a:rect l="0" t="0" r="r" b="b"/>
              <a:pathLst>
                <a:path w="979" h="448">
                  <a:moveTo>
                    <a:pt x="505" y="0"/>
                  </a:moveTo>
                  <a:lnTo>
                    <a:pt x="0" y="223"/>
                  </a:lnTo>
                  <a:lnTo>
                    <a:pt x="491" y="447"/>
                  </a:lnTo>
                  <a:lnTo>
                    <a:pt x="952" y="237"/>
                  </a:lnTo>
                  <a:lnTo>
                    <a:pt x="952" y="212"/>
                  </a:lnTo>
                  <a:lnTo>
                    <a:pt x="978" y="212"/>
                  </a:lnTo>
                  <a:lnTo>
                    <a:pt x="505"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199" name="Freeform 103"/>
            <p:cNvSpPr>
              <a:spLocks noChangeArrowheads="1"/>
            </p:cNvSpPr>
            <p:nvPr/>
          </p:nvSpPr>
          <p:spPr bwMode="auto">
            <a:xfrm>
              <a:off x="5979" y="509"/>
              <a:ext cx="7" cy="65"/>
            </a:xfrm>
            <a:custGeom>
              <a:avLst/>
              <a:gdLst>
                <a:gd name="T0" fmla="*/ 34 w 35"/>
                <a:gd name="T1" fmla="*/ 0 h 292"/>
                <a:gd name="T2" fmla="*/ 34 w 35"/>
                <a:gd name="T3" fmla="*/ 0 h 292"/>
                <a:gd name="T4" fmla="*/ 26 w 35"/>
                <a:gd name="T5" fmla="*/ 0 h 292"/>
                <a:gd name="T6" fmla="*/ 0 w 35"/>
                <a:gd name="T7" fmla="*/ 0 h 292"/>
                <a:gd name="T8" fmla="*/ 0 w 35"/>
                <a:gd name="T9" fmla="*/ 25 h 292"/>
                <a:gd name="T10" fmla="*/ 0 w 35"/>
                <a:gd name="T11" fmla="*/ 291 h 292"/>
                <a:gd name="T12" fmla="*/ 17 w 35"/>
                <a:gd name="T13" fmla="*/ 288 h 292"/>
                <a:gd name="T14" fmla="*/ 34 w 35"/>
                <a:gd name="T15" fmla="*/ 291 h 292"/>
                <a:gd name="T16" fmla="*/ 34 w 35"/>
                <a:gd name="T17" fmla="*/ 11 h 292"/>
                <a:gd name="T18" fmla="*/ 34 w 35"/>
                <a:gd name="T19" fmla="*/ 3 h 292"/>
                <a:gd name="T20" fmla="*/ 34 w 35"/>
                <a:gd name="T21"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292">
                  <a:moveTo>
                    <a:pt x="34" y="0"/>
                  </a:moveTo>
                  <a:lnTo>
                    <a:pt x="34" y="0"/>
                  </a:lnTo>
                  <a:cubicBezTo>
                    <a:pt x="26" y="0"/>
                    <a:pt x="26" y="0"/>
                    <a:pt x="26" y="0"/>
                  </a:cubicBezTo>
                  <a:cubicBezTo>
                    <a:pt x="0" y="0"/>
                    <a:pt x="0" y="0"/>
                    <a:pt x="0" y="0"/>
                  </a:cubicBezTo>
                  <a:cubicBezTo>
                    <a:pt x="0" y="25"/>
                    <a:pt x="0" y="25"/>
                    <a:pt x="0" y="25"/>
                  </a:cubicBezTo>
                  <a:cubicBezTo>
                    <a:pt x="0" y="291"/>
                    <a:pt x="0" y="291"/>
                    <a:pt x="0" y="291"/>
                  </a:cubicBezTo>
                  <a:cubicBezTo>
                    <a:pt x="6" y="291"/>
                    <a:pt x="12" y="288"/>
                    <a:pt x="17" y="288"/>
                  </a:cubicBezTo>
                  <a:cubicBezTo>
                    <a:pt x="23" y="288"/>
                    <a:pt x="29" y="291"/>
                    <a:pt x="34" y="291"/>
                  </a:cubicBezTo>
                  <a:cubicBezTo>
                    <a:pt x="34" y="11"/>
                    <a:pt x="34" y="11"/>
                    <a:pt x="34" y="11"/>
                  </a:cubicBezTo>
                  <a:cubicBezTo>
                    <a:pt x="34" y="3"/>
                    <a:pt x="34" y="3"/>
                    <a:pt x="34" y="3"/>
                  </a:cubicBezTo>
                  <a:cubicBezTo>
                    <a:pt x="34" y="0"/>
                    <a:pt x="34" y="0"/>
                    <a:pt x="34"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00" name="Freeform 104"/>
            <p:cNvSpPr>
              <a:spLocks noChangeArrowheads="1"/>
            </p:cNvSpPr>
            <p:nvPr/>
          </p:nvSpPr>
          <p:spPr bwMode="auto">
            <a:xfrm>
              <a:off x="5972" y="574"/>
              <a:ext cx="21" cy="19"/>
            </a:xfrm>
            <a:custGeom>
              <a:avLst/>
              <a:gdLst>
                <a:gd name="T0" fmla="*/ 48 w 98"/>
                <a:gd name="T1" fmla="*/ 0 h 89"/>
                <a:gd name="T2" fmla="*/ 48 w 98"/>
                <a:gd name="T3" fmla="*/ 0 h 89"/>
                <a:gd name="T4" fmla="*/ 31 w 98"/>
                <a:gd name="T5" fmla="*/ 3 h 89"/>
                <a:gd name="T6" fmla="*/ 0 w 98"/>
                <a:gd name="T7" fmla="*/ 52 h 89"/>
                <a:gd name="T8" fmla="*/ 17 w 98"/>
                <a:gd name="T9" fmla="*/ 88 h 89"/>
                <a:gd name="T10" fmla="*/ 26 w 98"/>
                <a:gd name="T11" fmla="*/ 66 h 89"/>
                <a:gd name="T12" fmla="*/ 29 w 98"/>
                <a:gd name="T13" fmla="*/ 68 h 89"/>
                <a:gd name="T14" fmla="*/ 43 w 98"/>
                <a:gd name="T15" fmla="*/ 63 h 89"/>
                <a:gd name="T16" fmla="*/ 43 w 98"/>
                <a:gd name="T17" fmla="*/ 54 h 89"/>
                <a:gd name="T18" fmla="*/ 51 w 98"/>
                <a:gd name="T19" fmla="*/ 60 h 89"/>
                <a:gd name="T20" fmla="*/ 60 w 98"/>
                <a:gd name="T21" fmla="*/ 54 h 89"/>
                <a:gd name="T22" fmla="*/ 60 w 98"/>
                <a:gd name="T23" fmla="*/ 63 h 89"/>
                <a:gd name="T24" fmla="*/ 74 w 98"/>
                <a:gd name="T25" fmla="*/ 68 h 89"/>
                <a:gd name="T26" fmla="*/ 77 w 98"/>
                <a:gd name="T27" fmla="*/ 66 h 89"/>
                <a:gd name="T28" fmla="*/ 82 w 98"/>
                <a:gd name="T29" fmla="*/ 85 h 89"/>
                <a:gd name="T30" fmla="*/ 97 w 98"/>
                <a:gd name="T31" fmla="*/ 52 h 89"/>
                <a:gd name="T32" fmla="*/ 65 w 98"/>
                <a:gd name="T33" fmla="*/ 3 h 89"/>
                <a:gd name="T34" fmla="*/ 48 w 98"/>
                <a:gd name="T3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89">
                  <a:moveTo>
                    <a:pt x="48" y="0"/>
                  </a:moveTo>
                  <a:lnTo>
                    <a:pt x="48" y="0"/>
                  </a:lnTo>
                  <a:cubicBezTo>
                    <a:pt x="43" y="0"/>
                    <a:pt x="37" y="3"/>
                    <a:pt x="31" y="3"/>
                  </a:cubicBezTo>
                  <a:cubicBezTo>
                    <a:pt x="14" y="9"/>
                    <a:pt x="0" y="29"/>
                    <a:pt x="0" y="52"/>
                  </a:cubicBezTo>
                  <a:cubicBezTo>
                    <a:pt x="0" y="66"/>
                    <a:pt x="6" y="80"/>
                    <a:pt x="17" y="88"/>
                  </a:cubicBezTo>
                  <a:cubicBezTo>
                    <a:pt x="23" y="74"/>
                    <a:pt x="26" y="66"/>
                    <a:pt x="26" y="66"/>
                  </a:cubicBezTo>
                  <a:cubicBezTo>
                    <a:pt x="26" y="68"/>
                    <a:pt x="26" y="68"/>
                    <a:pt x="29" y="68"/>
                  </a:cubicBezTo>
                  <a:cubicBezTo>
                    <a:pt x="31" y="68"/>
                    <a:pt x="37" y="66"/>
                    <a:pt x="43" y="63"/>
                  </a:cubicBezTo>
                  <a:cubicBezTo>
                    <a:pt x="43" y="54"/>
                    <a:pt x="43" y="54"/>
                    <a:pt x="43" y="54"/>
                  </a:cubicBezTo>
                  <a:cubicBezTo>
                    <a:pt x="43" y="54"/>
                    <a:pt x="46" y="57"/>
                    <a:pt x="51" y="60"/>
                  </a:cubicBezTo>
                  <a:cubicBezTo>
                    <a:pt x="54" y="57"/>
                    <a:pt x="60" y="54"/>
                    <a:pt x="60" y="54"/>
                  </a:cubicBezTo>
                  <a:cubicBezTo>
                    <a:pt x="60" y="63"/>
                    <a:pt x="60" y="63"/>
                    <a:pt x="60" y="63"/>
                  </a:cubicBezTo>
                  <a:cubicBezTo>
                    <a:pt x="65" y="66"/>
                    <a:pt x="71" y="68"/>
                    <a:pt x="74" y="68"/>
                  </a:cubicBezTo>
                  <a:cubicBezTo>
                    <a:pt x="74" y="68"/>
                    <a:pt x="77" y="68"/>
                    <a:pt x="77" y="66"/>
                  </a:cubicBezTo>
                  <a:cubicBezTo>
                    <a:pt x="77" y="66"/>
                    <a:pt x="80" y="74"/>
                    <a:pt x="82" y="85"/>
                  </a:cubicBezTo>
                  <a:cubicBezTo>
                    <a:pt x="91" y="77"/>
                    <a:pt x="97" y="66"/>
                    <a:pt x="97" y="52"/>
                  </a:cubicBezTo>
                  <a:cubicBezTo>
                    <a:pt x="97" y="29"/>
                    <a:pt x="82" y="9"/>
                    <a:pt x="65" y="3"/>
                  </a:cubicBezTo>
                  <a:cubicBezTo>
                    <a:pt x="60" y="3"/>
                    <a:pt x="54" y="0"/>
                    <a:pt x="4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01" name="Freeform 105"/>
            <p:cNvSpPr>
              <a:spLocks noChangeArrowheads="1"/>
            </p:cNvSpPr>
            <p:nvPr/>
          </p:nvSpPr>
          <p:spPr bwMode="auto">
            <a:xfrm>
              <a:off x="5970" y="586"/>
              <a:ext cx="15" cy="49"/>
            </a:xfrm>
            <a:custGeom>
              <a:avLst/>
              <a:gdLst>
                <a:gd name="T0" fmla="*/ 51 w 69"/>
                <a:gd name="T1" fmla="*/ 9 h 219"/>
                <a:gd name="T2" fmla="*/ 51 w 69"/>
                <a:gd name="T3" fmla="*/ 9 h 219"/>
                <a:gd name="T4" fmla="*/ 37 w 69"/>
                <a:gd name="T5" fmla="*/ 14 h 219"/>
                <a:gd name="T6" fmla="*/ 34 w 69"/>
                <a:gd name="T7" fmla="*/ 12 h 219"/>
                <a:gd name="T8" fmla="*/ 25 w 69"/>
                <a:gd name="T9" fmla="*/ 34 h 219"/>
                <a:gd name="T10" fmla="*/ 11 w 69"/>
                <a:gd name="T11" fmla="*/ 218 h 219"/>
                <a:gd name="T12" fmla="*/ 68 w 69"/>
                <a:gd name="T13" fmla="*/ 218 h 219"/>
                <a:gd name="T14" fmla="*/ 51 w 69"/>
                <a:gd name="T15" fmla="*/ 218 h 219"/>
                <a:gd name="T16" fmla="*/ 51 w 69"/>
                <a:gd name="T17" fmla="*/ 9 h 219"/>
                <a:gd name="T18" fmla="*/ 68 w 69"/>
                <a:gd name="T19" fmla="*/ 0 h 219"/>
                <a:gd name="T20" fmla="*/ 68 w 69"/>
                <a:gd name="T21" fmla="*/ 0 h 219"/>
                <a:gd name="T22" fmla="*/ 59 w 69"/>
                <a:gd name="T23" fmla="*/ 6 h 219"/>
                <a:gd name="T24" fmla="*/ 68 w 69"/>
                <a:gd name="T25" fmla="*/ 9 h 219"/>
                <a:gd name="T26" fmla="*/ 68 w 69"/>
                <a:gd name="T27" fmla="*/ 0 h 219"/>
                <a:gd name="T28" fmla="*/ 51 w 69"/>
                <a:gd name="T29" fmla="*/ 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219">
                  <a:moveTo>
                    <a:pt x="51" y="9"/>
                  </a:moveTo>
                  <a:lnTo>
                    <a:pt x="51" y="9"/>
                  </a:lnTo>
                  <a:cubicBezTo>
                    <a:pt x="45" y="12"/>
                    <a:pt x="39" y="14"/>
                    <a:pt x="37" y="14"/>
                  </a:cubicBezTo>
                  <a:cubicBezTo>
                    <a:pt x="34" y="14"/>
                    <a:pt x="34" y="14"/>
                    <a:pt x="34" y="12"/>
                  </a:cubicBezTo>
                  <a:cubicBezTo>
                    <a:pt x="34" y="12"/>
                    <a:pt x="31" y="20"/>
                    <a:pt x="25" y="34"/>
                  </a:cubicBezTo>
                  <a:cubicBezTo>
                    <a:pt x="14" y="68"/>
                    <a:pt x="0" y="133"/>
                    <a:pt x="11" y="218"/>
                  </a:cubicBezTo>
                  <a:cubicBezTo>
                    <a:pt x="68" y="218"/>
                    <a:pt x="68" y="218"/>
                    <a:pt x="68" y="218"/>
                  </a:cubicBezTo>
                  <a:cubicBezTo>
                    <a:pt x="51" y="218"/>
                    <a:pt x="51" y="218"/>
                    <a:pt x="51" y="218"/>
                  </a:cubicBezTo>
                  <a:cubicBezTo>
                    <a:pt x="51" y="9"/>
                    <a:pt x="51" y="9"/>
                    <a:pt x="51" y="9"/>
                  </a:cubicBezTo>
                  <a:lnTo>
                    <a:pt x="68" y="0"/>
                  </a:lnTo>
                  <a:lnTo>
                    <a:pt x="68" y="0"/>
                  </a:lnTo>
                  <a:cubicBezTo>
                    <a:pt x="68" y="0"/>
                    <a:pt x="62" y="3"/>
                    <a:pt x="59" y="6"/>
                  </a:cubicBezTo>
                  <a:cubicBezTo>
                    <a:pt x="62" y="6"/>
                    <a:pt x="65" y="6"/>
                    <a:pt x="68" y="9"/>
                  </a:cubicBezTo>
                  <a:cubicBezTo>
                    <a:pt x="68" y="0"/>
                    <a:pt x="68" y="0"/>
                    <a:pt x="68" y="0"/>
                  </a:cubicBezTo>
                  <a:lnTo>
                    <a:pt x="51"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02" name="Freeform 106"/>
            <p:cNvSpPr>
              <a:spLocks noChangeArrowheads="1"/>
            </p:cNvSpPr>
            <p:nvPr/>
          </p:nvSpPr>
          <p:spPr bwMode="auto">
            <a:xfrm>
              <a:off x="5982" y="586"/>
              <a:ext cx="15" cy="49"/>
            </a:xfrm>
            <a:custGeom>
              <a:avLst/>
              <a:gdLst>
                <a:gd name="T0" fmla="*/ 0 w 69"/>
                <a:gd name="T1" fmla="*/ 0 h 219"/>
                <a:gd name="T2" fmla="*/ 0 w 69"/>
                <a:gd name="T3" fmla="*/ 0 h 219"/>
                <a:gd name="T4" fmla="*/ 0 w 69"/>
                <a:gd name="T5" fmla="*/ 9 h 219"/>
                <a:gd name="T6" fmla="*/ 0 w 69"/>
                <a:gd name="T7" fmla="*/ 218 h 219"/>
                <a:gd name="T8" fmla="*/ 17 w 69"/>
                <a:gd name="T9" fmla="*/ 218 h 219"/>
                <a:gd name="T10" fmla="*/ 56 w 69"/>
                <a:gd name="T11" fmla="*/ 218 h 219"/>
                <a:gd name="T12" fmla="*/ 39 w 69"/>
                <a:gd name="T13" fmla="*/ 31 h 219"/>
                <a:gd name="T14" fmla="*/ 34 w 69"/>
                <a:gd name="T15" fmla="*/ 12 h 219"/>
                <a:gd name="T16" fmla="*/ 31 w 69"/>
                <a:gd name="T17" fmla="*/ 14 h 219"/>
                <a:gd name="T18" fmla="*/ 17 w 69"/>
                <a:gd name="T19" fmla="*/ 9 h 219"/>
                <a:gd name="T20" fmla="*/ 8 w 69"/>
                <a:gd name="T21" fmla="*/ 6 h 219"/>
                <a:gd name="T22" fmla="*/ 0 w 69"/>
                <a:gd name="T23"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219">
                  <a:moveTo>
                    <a:pt x="0" y="0"/>
                  </a:moveTo>
                  <a:lnTo>
                    <a:pt x="0" y="0"/>
                  </a:lnTo>
                  <a:cubicBezTo>
                    <a:pt x="0" y="9"/>
                    <a:pt x="0" y="9"/>
                    <a:pt x="0" y="9"/>
                  </a:cubicBezTo>
                  <a:cubicBezTo>
                    <a:pt x="0" y="218"/>
                    <a:pt x="0" y="218"/>
                    <a:pt x="0" y="218"/>
                  </a:cubicBezTo>
                  <a:cubicBezTo>
                    <a:pt x="17" y="218"/>
                    <a:pt x="17" y="218"/>
                    <a:pt x="17" y="218"/>
                  </a:cubicBezTo>
                  <a:cubicBezTo>
                    <a:pt x="56" y="218"/>
                    <a:pt x="56" y="218"/>
                    <a:pt x="56" y="218"/>
                  </a:cubicBezTo>
                  <a:cubicBezTo>
                    <a:pt x="68" y="130"/>
                    <a:pt x="51" y="62"/>
                    <a:pt x="39" y="31"/>
                  </a:cubicBezTo>
                  <a:cubicBezTo>
                    <a:pt x="37" y="20"/>
                    <a:pt x="34" y="12"/>
                    <a:pt x="34" y="12"/>
                  </a:cubicBezTo>
                  <a:cubicBezTo>
                    <a:pt x="34" y="14"/>
                    <a:pt x="31" y="14"/>
                    <a:pt x="31" y="14"/>
                  </a:cubicBezTo>
                  <a:cubicBezTo>
                    <a:pt x="28" y="14"/>
                    <a:pt x="22" y="12"/>
                    <a:pt x="17" y="9"/>
                  </a:cubicBezTo>
                  <a:cubicBezTo>
                    <a:pt x="14" y="6"/>
                    <a:pt x="11" y="6"/>
                    <a:pt x="8" y="6"/>
                  </a:cubicBezTo>
                  <a:cubicBezTo>
                    <a:pt x="3" y="3"/>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03" name="Freeform 107"/>
            <p:cNvSpPr>
              <a:spLocks noChangeArrowheads="1"/>
            </p:cNvSpPr>
            <p:nvPr/>
          </p:nvSpPr>
          <p:spPr bwMode="auto">
            <a:xfrm>
              <a:off x="5807" y="542"/>
              <a:ext cx="131" cy="97"/>
            </a:xfrm>
            <a:custGeom>
              <a:avLst/>
              <a:gdLst>
                <a:gd name="T0" fmla="*/ 579 w 580"/>
                <a:gd name="T1" fmla="*/ 0 h 434"/>
                <a:gd name="T2" fmla="*/ 579 w 580"/>
                <a:gd name="T3" fmla="*/ 0 h 434"/>
                <a:gd name="T4" fmla="*/ 291 w 580"/>
                <a:gd name="T5" fmla="*/ 139 h 434"/>
                <a:gd name="T6" fmla="*/ 0 w 580"/>
                <a:gd name="T7" fmla="*/ 0 h 434"/>
                <a:gd name="T8" fmla="*/ 0 w 580"/>
                <a:gd name="T9" fmla="*/ 334 h 434"/>
                <a:gd name="T10" fmla="*/ 282 w 580"/>
                <a:gd name="T11" fmla="*/ 433 h 434"/>
                <a:gd name="T12" fmla="*/ 282 w 580"/>
                <a:gd name="T13" fmla="*/ 433 h 434"/>
                <a:gd name="T14" fmla="*/ 291 w 580"/>
                <a:gd name="T15" fmla="*/ 433 h 434"/>
                <a:gd name="T16" fmla="*/ 296 w 580"/>
                <a:gd name="T17" fmla="*/ 433 h 434"/>
                <a:gd name="T18" fmla="*/ 296 w 580"/>
                <a:gd name="T19" fmla="*/ 433 h 434"/>
                <a:gd name="T20" fmla="*/ 579 w 580"/>
                <a:gd name="T21" fmla="*/ 334 h 434"/>
                <a:gd name="T22" fmla="*/ 579 w 580"/>
                <a:gd name="T23"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0" h="434">
                  <a:moveTo>
                    <a:pt x="579" y="0"/>
                  </a:moveTo>
                  <a:lnTo>
                    <a:pt x="579" y="0"/>
                  </a:lnTo>
                  <a:cubicBezTo>
                    <a:pt x="579" y="3"/>
                    <a:pt x="336" y="116"/>
                    <a:pt x="291" y="139"/>
                  </a:cubicBezTo>
                  <a:cubicBezTo>
                    <a:pt x="243" y="116"/>
                    <a:pt x="0" y="3"/>
                    <a:pt x="0" y="0"/>
                  </a:cubicBezTo>
                  <a:cubicBezTo>
                    <a:pt x="0" y="334"/>
                    <a:pt x="0" y="334"/>
                    <a:pt x="0" y="334"/>
                  </a:cubicBezTo>
                  <a:cubicBezTo>
                    <a:pt x="79" y="416"/>
                    <a:pt x="232" y="430"/>
                    <a:pt x="282" y="433"/>
                  </a:cubicBezTo>
                  <a:lnTo>
                    <a:pt x="282" y="433"/>
                  </a:lnTo>
                  <a:cubicBezTo>
                    <a:pt x="282" y="433"/>
                    <a:pt x="285" y="433"/>
                    <a:pt x="291" y="433"/>
                  </a:cubicBezTo>
                  <a:cubicBezTo>
                    <a:pt x="294" y="433"/>
                    <a:pt x="296" y="433"/>
                    <a:pt x="296" y="433"/>
                  </a:cubicBezTo>
                  <a:lnTo>
                    <a:pt x="296" y="433"/>
                  </a:lnTo>
                  <a:cubicBezTo>
                    <a:pt x="347" y="430"/>
                    <a:pt x="500" y="416"/>
                    <a:pt x="579" y="334"/>
                  </a:cubicBezTo>
                  <a:cubicBezTo>
                    <a:pt x="579" y="0"/>
                    <a:pt x="579" y="0"/>
                    <a:pt x="57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04" name="Freeform 108"/>
            <p:cNvSpPr>
              <a:spLocks noChangeArrowheads="1"/>
            </p:cNvSpPr>
            <p:nvPr/>
          </p:nvSpPr>
          <p:spPr bwMode="auto">
            <a:xfrm>
              <a:off x="5363" y="912"/>
              <a:ext cx="225" cy="101"/>
            </a:xfrm>
            <a:custGeom>
              <a:avLst/>
              <a:gdLst>
                <a:gd name="T0" fmla="*/ 987 w 996"/>
                <a:gd name="T1" fmla="*/ 215 h 450"/>
                <a:gd name="T2" fmla="*/ 987 w 996"/>
                <a:gd name="T3" fmla="*/ 223 h 450"/>
                <a:gd name="T4" fmla="*/ 995 w 996"/>
                <a:gd name="T5" fmla="*/ 220 h 450"/>
                <a:gd name="T6" fmla="*/ 987 w 996"/>
                <a:gd name="T7" fmla="*/ 215 h 450"/>
                <a:gd name="T8" fmla="*/ 506 w 996"/>
                <a:gd name="T9" fmla="*/ 0 h 450"/>
                <a:gd name="T10" fmla="*/ 0 w 996"/>
                <a:gd name="T11" fmla="*/ 226 h 450"/>
                <a:gd name="T12" fmla="*/ 495 w 996"/>
                <a:gd name="T13" fmla="*/ 449 h 450"/>
                <a:gd name="T14" fmla="*/ 956 w 996"/>
                <a:gd name="T15" fmla="*/ 237 h 450"/>
                <a:gd name="T16" fmla="*/ 956 w 996"/>
                <a:gd name="T17" fmla="*/ 212 h 450"/>
                <a:gd name="T18" fmla="*/ 978 w 996"/>
                <a:gd name="T19" fmla="*/ 212 h 450"/>
                <a:gd name="T20" fmla="*/ 506 w 996"/>
                <a:gd name="T21"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6" h="450">
                  <a:moveTo>
                    <a:pt x="987" y="215"/>
                  </a:moveTo>
                  <a:lnTo>
                    <a:pt x="987" y="223"/>
                  </a:lnTo>
                  <a:lnTo>
                    <a:pt x="995" y="220"/>
                  </a:lnTo>
                  <a:lnTo>
                    <a:pt x="987" y="215"/>
                  </a:lnTo>
                  <a:close/>
                  <a:moveTo>
                    <a:pt x="506" y="0"/>
                  </a:moveTo>
                  <a:lnTo>
                    <a:pt x="0" y="226"/>
                  </a:lnTo>
                  <a:lnTo>
                    <a:pt x="495" y="449"/>
                  </a:lnTo>
                  <a:lnTo>
                    <a:pt x="956" y="237"/>
                  </a:lnTo>
                  <a:lnTo>
                    <a:pt x="956" y="212"/>
                  </a:lnTo>
                  <a:lnTo>
                    <a:pt x="978" y="212"/>
                  </a:lnTo>
                  <a:lnTo>
                    <a:pt x="506"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05" name="Freeform 109"/>
            <p:cNvSpPr>
              <a:spLocks noChangeArrowheads="1"/>
            </p:cNvSpPr>
            <p:nvPr/>
          </p:nvSpPr>
          <p:spPr bwMode="auto">
            <a:xfrm>
              <a:off x="5587" y="960"/>
              <a:ext cx="1" cy="1"/>
            </a:xfrm>
            <a:custGeom>
              <a:avLst/>
              <a:gdLst>
                <a:gd name="T0" fmla="*/ 0 w 9"/>
                <a:gd name="T1" fmla="*/ 0 h 9"/>
                <a:gd name="T2" fmla="*/ 0 w 9"/>
                <a:gd name="T3" fmla="*/ 8 h 9"/>
                <a:gd name="T4" fmla="*/ 8 w 9"/>
                <a:gd name="T5" fmla="*/ 5 h 9"/>
                <a:gd name="T6" fmla="*/ 0 w 9"/>
                <a:gd name="T7" fmla="*/ 0 h 9"/>
              </a:gdLst>
              <a:ahLst/>
              <a:cxnLst>
                <a:cxn ang="0">
                  <a:pos x="T0" y="T1"/>
                </a:cxn>
                <a:cxn ang="0">
                  <a:pos x="T2" y="T3"/>
                </a:cxn>
                <a:cxn ang="0">
                  <a:pos x="T4" y="T5"/>
                </a:cxn>
                <a:cxn ang="0">
                  <a:pos x="T6" y="T7"/>
                </a:cxn>
              </a:cxnLst>
              <a:rect l="0" t="0" r="r" b="b"/>
              <a:pathLst>
                <a:path w="9" h="9">
                  <a:moveTo>
                    <a:pt x="0" y="0"/>
                  </a:moveTo>
                  <a:lnTo>
                    <a:pt x="0" y="8"/>
                  </a:lnTo>
                  <a:lnTo>
                    <a:pt x="8" y="5"/>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06" name="Freeform 110"/>
            <p:cNvSpPr>
              <a:spLocks noChangeArrowheads="1"/>
            </p:cNvSpPr>
            <p:nvPr/>
          </p:nvSpPr>
          <p:spPr bwMode="auto">
            <a:xfrm>
              <a:off x="5363" y="912"/>
              <a:ext cx="221" cy="101"/>
            </a:xfrm>
            <a:custGeom>
              <a:avLst/>
              <a:gdLst>
                <a:gd name="T0" fmla="*/ 506 w 979"/>
                <a:gd name="T1" fmla="*/ 0 h 450"/>
                <a:gd name="T2" fmla="*/ 0 w 979"/>
                <a:gd name="T3" fmla="*/ 226 h 450"/>
                <a:gd name="T4" fmla="*/ 495 w 979"/>
                <a:gd name="T5" fmla="*/ 449 h 450"/>
                <a:gd name="T6" fmla="*/ 956 w 979"/>
                <a:gd name="T7" fmla="*/ 237 h 450"/>
                <a:gd name="T8" fmla="*/ 956 w 979"/>
                <a:gd name="T9" fmla="*/ 212 h 450"/>
                <a:gd name="T10" fmla="*/ 978 w 979"/>
                <a:gd name="T11" fmla="*/ 212 h 450"/>
                <a:gd name="T12" fmla="*/ 506 w 979"/>
                <a:gd name="T13" fmla="*/ 0 h 450"/>
              </a:gdLst>
              <a:ahLst/>
              <a:cxnLst>
                <a:cxn ang="0">
                  <a:pos x="T0" y="T1"/>
                </a:cxn>
                <a:cxn ang="0">
                  <a:pos x="T2" y="T3"/>
                </a:cxn>
                <a:cxn ang="0">
                  <a:pos x="T4" y="T5"/>
                </a:cxn>
                <a:cxn ang="0">
                  <a:pos x="T6" y="T7"/>
                </a:cxn>
                <a:cxn ang="0">
                  <a:pos x="T8" y="T9"/>
                </a:cxn>
                <a:cxn ang="0">
                  <a:pos x="T10" y="T11"/>
                </a:cxn>
                <a:cxn ang="0">
                  <a:pos x="T12" y="T13"/>
                </a:cxn>
              </a:cxnLst>
              <a:rect l="0" t="0" r="r" b="b"/>
              <a:pathLst>
                <a:path w="979" h="450">
                  <a:moveTo>
                    <a:pt x="506" y="0"/>
                  </a:moveTo>
                  <a:lnTo>
                    <a:pt x="0" y="226"/>
                  </a:lnTo>
                  <a:lnTo>
                    <a:pt x="495" y="449"/>
                  </a:lnTo>
                  <a:lnTo>
                    <a:pt x="956" y="237"/>
                  </a:lnTo>
                  <a:lnTo>
                    <a:pt x="956" y="212"/>
                  </a:lnTo>
                  <a:lnTo>
                    <a:pt x="978" y="212"/>
                  </a:lnTo>
                  <a:lnTo>
                    <a:pt x="506"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07" name="Freeform 111"/>
            <p:cNvSpPr>
              <a:spLocks noChangeArrowheads="1"/>
            </p:cNvSpPr>
            <p:nvPr/>
          </p:nvSpPr>
          <p:spPr bwMode="auto">
            <a:xfrm>
              <a:off x="5579" y="960"/>
              <a:ext cx="6" cy="65"/>
            </a:xfrm>
            <a:custGeom>
              <a:avLst/>
              <a:gdLst>
                <a:gd name="T0" fmla="*/ 31 w 32"/>
                <a:gd name="T1" fmla="*/ 0 h 292"/>
                <a:gd name="T2" fmla="*/ 31 w 32"/>
                <a:gd name="T3" fmla="*/ 0 h 292"/>
                <a:gd name="T4" fmla="*/ 22 w 32"/>
                <a:gd name="T5" fmla="*/ 0 h 292"/>
                <a:gd name="T6" fmla="*/ 0 w 32"/>
                <a:gd name="T7" fmla="*/ 0 h 292"/>
                <a:gd name="T8" fmla="*/ 0 w 32"/>
                <a:gd name="T9" fmla="*/ 25 h 292"/>
                <a:gd name="T10" fmla="*/ 0 w 32"/>
                <a:gd name="T11" fmla="*/ 291 h 292"/>
                <a:gd name="T12" fmla="*/ 14 w 32"/>
                <a:gd name="T13" fmla="*/ 291 h 292"/>
                <a:gd name="T14" fmla="*/ 31 w 32"/>
                <a:gd name="T15" fmla="*/ 291 h 292"/>
                <a:gd name="T16" fmla="*/ 31 w 32"/>
                <a:gd name="T17" fmla="*/ 11 h 292"/>
                <a:gd name="T18" fmla="*/ 31 w 32"/>
                <a:gd name="T19" fmla="*/ 3 h 292"/>
                <a:gd name="T20" fmla="*/ 31 w 32"/>
                <a:gd name="T21"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92">
                  <a:moveTo>
                    <a:pt x="31" y="0"/>
                  </a:moveTo>
                  <a:lnTo>
                    <a:pt x="31" y="0"/>
                  </a:lnTo>
                  <a:cubicBezTo>
                    <a:pt x="22" y="0"/>
                    <a:pt x="22" y="0"/>
                    <a:pt x="22" y="0"/>
                  </a:cubicBezTo>
                  <a:cubicBezTo>
                    <a:pt x="0" y="0"/>
                    <a:pt x="0" y="0"/>
                    <a:pt x="0" y="0"/>
                  </a:cubicBezTo>
                  <a:cubicBezTo>
                    <a:pt x="0" y="25"/>
                    <a:pt x="0" y="25"/>
                    <a:pt x="0" y="25"/>
                  </a:cubicBezTo>
                  <a:cubicBezTo>
                    <a:pt x="0" y="291"/>
                    <a:pt x="0" y="291"/>
                    <a:pt x="0" y="291"/>
                  </a:cubicBezTo>
                  <a:cubicBezTo>
                    <a:pt x="2" y="291"/>
                    <a:pt x="8" y="291"/>
                    <a:pt x="14" y="291"/>
                  </a:cubicBezTo>
                  <a:cubicBezTo>
                    <a:pt x="20" y="291"/>
                    <a:pt x="25" y="291"/>
                    <a:pt x="31" y="291"/>
                  </a:cubicBezTo>
                  <a:cubicBezTo>
                    <a:pt x="31" y="11"/>
                    <a:pt x="31" y="11"/>
                    <a:pt x="31" y="11"/>
                  </a:cubicBezTo>
                  <a:cubicBezTo>
                    <a:pt x="31" y="3"/>
                    <a:pt x="31" y="3"/>
                    <a:pt x="31" y="3"/>
                  </a:cubicBezTo>
                  <a:cubicBezTo>
                    <a:pt x="31" y="0"/>
                    <a:pt x="31" y="0"/>
                    <a:pt x="31"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08" name="Freeform 112"/>
            <p:cNvSpPr>
              <a:spLocks noChangeArrowheads="1"/>
            </p:cNvSpPr>
            <p:nvPr/>
          </p:nvSpPr>
          <p:spPr bwMode="auto">
            <a:xfrm>
              <a:off x="5572" y="1026"/>
              <a:ext cx="22" cy="19"/>
            </a:xfrm>
            <a:custGeom>
              <a:avLst/>
              <a:gdLst>
                <a:gd name="T0" fmla="*/ 48 w 100"/>
                <a:gd name="T1" fmla="*/ 0 h 89"/>
                <a:gd name="T2" fmla="*/ 48 w 100"/>
                <a:gd name="T3" fmla="*/ 0 h 89"/>
                <a:gd name="T4" fmla="*/ 34 w 100"/>
                <a:gd name="T5" fmla="*/ 0 h 89"/>
                <a:gd name="T6" fmla="*/ 0 w 100"/>
                <a:gd name="T7" fmla="*/ 48 h 89"/>
                <a:gd name="T8" fmla="*/ 17 w 100"/>
                <a:gd name="T9" fmla="*/ 88 h 89"/>
                <a:gd name="T10" fmla="*/ 25 w 100"/>
                <a:gd name="T11" fmla="*/ 65 h 89"/>
                <a:gd name="T12" fmla="*/ 28 w 100"/>
                <a:gd name="T13" fmla="*/ 65 h 89"/>
                <a:gd name="T14" fmla="*/ 42 w 100"/>
                <a:gd name="T15" fmla="*/ 59 h 89"/>
                <a:gd name="T16" fmla="*/ 42 w 100"/>
                <a:gd name="T17" fmla="*/ 51 h 89"/>
                <a:gd name="T18" fmla="*/ 51 w 100"/>
                <a:gd name="T19" fmla="*/ 56 h 89"/>
                <a:gd name="T20" fmla="*/ 59 w 100"/>
                <a:gd name="T21" fmla="*/ 51 h 89"/>
                <a:gd name="T22" fmla="*/ 59 w 100"/>
                <a:gd name="T23" fmla="*/ 59 h 89"/>
                <a:gd name="T24" fmla="*/ 73 w 100"/>
                <a:gd name="T25" fmla="*/ 65 h 89"/>
                <a:gd name="T26" fmla="*/ 76 w 100"/>
                <a:gd name="T27" fmla="*/ 65 h 89"/>
                <a:gd name="T28" fmla="*/ 82 w 100"/>
                <a:gd name="T29" fmla="*/ 82 h 89"/>
                <a:gd name="T30" fmla="*/ 99 w 100"/>
                <a:gd name="T31" fmla="*/ 48 h 89"/>
                <a:gd name="T32" fmla="*/ 65 w 100"/>
                <a:gd name="T33" fmla="*/ 0 h 89"/>
                <a:gd name="T34" fmla="*/ 48 w 100"/>
                <a:gd name="T3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89">
                  <a:moveTo>
                    <a:pt x="48" y="0"/>
                  </a:moveTo>
                  <a:lnTo>
                    <a:pt x="48" y="0"/>
                  </a:lnTo>
                  <a:cubicBezTo>
                    <a:pt x="42" y="0"/>
                    <a:pt x="36" y="0"/>
                    <a:pt x="34" y="0"/>
                  </a:cubicBezTo>
                  <a:cubicBezTo>
                    <a:pt x="14" y="9"/>
                    <a:pt x="0" y="25"/>
                    <a:pt x="0" y="48"/>
                  </a:cubicBezTo>
                  <a:cubicBezTo>
                    <a:pt x="0" y="65"/>
                    <a:pt x="5" y="76"/>
                    <a:pt x="17" y="88"/>
                  </a:cubicBezTo>
                  <a:cubicBezTo>
                    <a:pt x="22" y="71"/>
                    <a:pt x="25" y="65"/>
                    <a:pt x="25" y="65"/>
                  </a:cubicBezTo>
                  <a:lnTo>
                    <a:pt x="28" y="65"/>
                  </a:lnTo>
                  <a:cubicBezTo>
                    <a:pt x="31" y="65"/>
                    <a:pt x="36" y="62"/>
                    <a:pt x="42" y="59"/>
                  </a:cubicBezTo>
                  <a:cubicBezTo>
                    <a:pt x="42" y="51"/>
                    <a:pt x="42" y="51"/>
                    <a:pt x="42" y="51"/>
                  </a:cubicBezTo>
                  <a:cubicBezTo>
                    <a:pt x="42" y="51"/>
                    <a:pt x="48" y="54"/>
                    <a:pt x="51" y="56"/>
                  </a:cubicBezTo>
                  <a:cubicBezTo>
                    <a:pt x="56" y="54"/>
                    <a:pt x="59" y="51"/>
                    <a:pt x="59" y="51"/>
                  </a:cubicBezTo>
                  <a:cubicBezTo>
                    <a:pt x="59" y="59"/>
                    <a:pt x="59" y="59"/>
                    <a:pt x="59" y="59"/>
                  </a:cubicBezTo>
                  <a:cubicBezTo>
                    <a:pt x="65" y="62"/>
                    <a:pt x="70" y="65"/>
                    <a:pt x="73" y="65"/>
                  </a:cubicBezTo>
                  <a:cubicBezTo>
                    <a:pt x="76" y="65"/>
                    <a:pt x="76" y="65"/>
                    <a:pt x="76" y="65"/>
                  </a:cubicBezTo>
                  <a:cubicBezTo>
                    <a:pt x="76" y="65"/>
                    <a:pt x="79" y="71"/>
                    <a:pt x="82" y="82"/>
                  </a:cubicBezTo>
                  <a:cubicBezTo>
                    <a:pt x="93" y="74"/>
                    <a:pt x="99" y="62"/>
                    <a:pt x="99" y="48"/>
                  </a:cubicBezTo>
                  <a:cubicBezTo>
                    <a:pt x="99" y="25"/>
                    <a:pt x="85" y="9"/>
                    <a:pt x="65" y="0"/>
                  </a:cubicBezTo>
                  <a:cubicBezTo>
                    <a:pt x="59" y="0"/>
                    <a:pt x="54" y="0"/>
                    <a:pt x="4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09" name="Freeform 113"/>
            <p:cNvSpPr>
              <a:spLocks noChangeArrowheads="1"/>
            </p:cNvSpPr>
            <p:nvPr/>
          </p:nvSpPr>
          <p:spPr bwMode="auto">
            <a:xfrm>
              <a:off x="5570" y="1037"/>
              <a:ext cx="15" cy="49"/>
            </a:xfrm>
            <a:custGeom>
              <a:avLst/>
              <a:gdLst>
                <a:gd name="T0" fmla="*/ 51 w 69"/>
                <a:gd name="T1" fmla="*/ 8 h 221"/>
                <a:gd name="T2" fmla="*/ 51 w 69"/>
                <a:gd name="T3" fmla="*/ 8 h 221"/>
                <a:gd name="T4" fmla="*/ 37 w 69"/>
                <a:gd name="T5" fmla="*/ 14 h 221"/>
                <a:gd name="T6" fmla="*/ 34 w 69"/>
                <a:gd name="T7" fmla="*/ 14 h 221"/>
                <a:gd name="T8" fmla="*/ 26 w 69"/>
                <a:gd name="T9" fmla="*/ 37 h 221"/>
                <a:gd name="T10" fmla="*/ 11 w 69"/>
                <a:gd name="T11" fmla="*/ 220 h 221"/>
                <a:gd name="T12" fmla="*/ 68 w 69"/>
                <a:gd name="T13" fmla="*/ 220 h 221"/>
                <a:gd name="T14" fmla="*/ 51 w 69"/>
                <a:gd name="T15" fmla="*/ 220 h 221"/>
                <a:gd name="T16" fmla="*/ 51 w 69"/>
                <a:gd name="T17" fmla="*/ 8 h 221"/>
                <a:gd name="T18" fmla="*/ 68 w 69"/>
                <a:gd name="T19" fmla="*/ 0 h 221"/>
                <a:gd name="T20" fmla="*/ 68 w 69"/>
                <a:gd name="T21" fmla="*/ 0 h 221"/>
                <a:gd name="T22" fmla="*/ 60 w 69"/>
                <a:gd name="T23" fmla="*/ 5 h 221"/>
                <a:gd name="T24" fmla="*/ 68 w 69"/>
                <a:gd name="T25" fmla="*/ 8 h 221"/>
                <a:gd name="T26" fmla="*/ 68 w 69"/>
                <a:gd name="T27" fmla="*/ 0 h 221"/>
                <a:gd name="T28" fmla="*/ 51 w 69"/>
                <a:gd name="T29" fmla="*/ 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221">
                  <a:moveTo>
                    <a:pt x="51" y="8"/>
                  </a:moveTo>
                  <a:lnTo>
                    <a:pt x="51" y="8"/>
                  </a:lnTo>
                  <a:cubicBezTo>
                    <a:pt x="45" y="11"/>
                    <a:pt x="40" y="14"/>
                    <a:pt x="37" y="14"/>
                  </a:cubicBezTo>
                  <a:lnTo>
                    <a:pt x="34" y="14"/>
                  </a:lnTo>
                  <a:cubicBezTo>
                    <a:pt x="34" y="14"/>
                    <a:pt x="31" y="20"/>
                    <a:pt x="26" y="37"/>
                  </a:cubicBezTo>
                  <a:cubicBezTo>
                    <a:pt x="17" y="68"/>
                    <a:pt x="0" y="133"/>
                    <a:pt x="11" y="220"/>
                  </a:cubicBezTo>
                  <a:cubicBezTo>
                    <a:pt x="68" y="220"/>
                    <a:pt x="68" y="220"/>
                    <a:pt x="68" y="220"/>
                  </a:cubicBezTo>
                  <a:cubicBezTo>
                    <a:pt x="51" y="220"/>
                    <a:pt x="51" y="220"/>
                    <a:pt x="51" y="220"/>
                  </a:cubicBezTo>
                  <a:cubicBezTo>
                    <a:pt x="51" y="8"/>
                    <a:pt x="51" y="8"/>
                    <a:pt x="51" y="8"/>
                  </a:cubicBezTo>
                  <a:lnTo>
                    <a:pt x="68" y="0"/>
                  </a:lnTo>
                  <a:lnTo>
                    <a:pt x="68" y="0"/>
                  </a:lnTo>
                  <a:cubicBezTo>
                    <a:pt x="68" y="0"/>
                    <a:pt x="65" y="3"/>
                    <a:pt x="60" y="5"/>
                  </a:cubicBezTo>
                  <a:cubicBezTo>
                    <a:pt x="63" y="5"/>
                    <a:pt x="65" y="8"/>
                    <a:pt x="68" y="8"/>
                  </a:cubicBezTo>
                  <a:cubicBezTo>
                    <a:pt x="68" y="0"/>
                    <a:pt x="68" y="0"/>
                    <a:pt x="68" y="0"/>
                  </a:cubicBezTo>
                  <a:lnTo>
                    <a:pt x="51"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10" name="Freeform 114"/>
            <p:cNvSpPr>
              <a:spLocks noChangeArrowheads="1"/>
            </p:cNvSpPr>
            <p:nvPr/>
          </p:nvSpPr>
          <p:spPr bwMode="auto">
            <a:xfrm>
              <a:off x="5581" y="1037"/>
              <a:ext cx="15" cy="49"/>
            </a:xfrm>
            <a:custGeom>
              <a:avLst/>
              <a:gdLst>
                <a:gd name="T0" fmla="*/ 0 w 69"/>
                <a:gd name="T1" fmla="*/ 0 h 221"/>
                <a:gd name="T2" fmla="*/ 0 w 69"/>
                <a:gd name="T3" fmla="*/ 0 h 221"/>
                <a:gd name="T4" fmla="*/ 0 w 69"/>
                <a:gd name="T5" fmla="*/ 8 h 221"/>
                <a:gd name="T6" fmla="*/ 0 w 69"/>
                <a:gd name="T7" fmla="*/ 220 h 221"/>
                <a:gd name="T8" fmla="*/ 17 w 69"/>
                <a:gd name="T9" fmla="*/ 220 h 221"/>
                <a:gd name="T10" fmla="*/ 57 w 69"/>
                <a:gd name="T11" fmla="*/ 220 h 221"/>
                <a:gd name="T12" fmla="*/ 40 w 69"/>
                <a:gd name="T13" fmla="*/ 31 h 221"/>
                <a:gd name="T14" fmla="*/ 34 w 69"/>
                <a:gd name="T15" fmla="*/ 14 h 221"/>
                <a:gd name="T16" fmla="*/ 31 w 69"/>
                <a:gd name="T17" fmla="*/ 14 h 221"/>
                <a:gd name="T18" fmla="*/ 17 w 69"/>
                <a:gd name="T19" fmla="*/ 8 h 221"/>
                <a:gd name="T20" fmla="*/ 9 w 69"/>
                <a:gd name="T21" fmla="*/ 5 h 221"/>
                <a:gd name="T22" fmla="*/ 0 w 69"/>
                <a:gd name="T23"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221">
                  <a:moveTo>
                    <a:pt x="0" y="0"/>
                  </a:moveTo>
                  <a:lnTo>
                    <a:pt x="0" y="0"/>
                  </a:lnTo>
                  <a:cubicBezTo>
                    <a:pt x="0" y="8"/>
                    <a:pt x="0" y="8"/>
                    <a:pt x="0" y="8"/>
                  </a:cubicBezTo>
                  <a:cubicBezTo>
                    <a:pt x="0" y="220"/>
                    <a:pt x="0" y="220"/>
                    <a:pt x="0" y="220"/>
                  </a:cubicBezTo>
                  <a:cubicBezTo>
                    <a:pt x="17" y="220"/>
                    <a:pt x="17" y="220"/>
                    <a:pt x="17" y="220"/>
                  </a:cubicBezTo>
                  <a:cubicBezTo>
                    <a:pt x="57" y="220"/>
                    <a:pt x="57" y="220"/>
                    <a:pt x="57" y="220"/>
                  </a:cubicBezTo>
                  <a:cubicBezTo>
                    <a:pt x="68" y="130"/>
                    <a:pt x="51" y="65"/>
                    <a:pt x="40" y="31"/>
                  </a:cubicBezTo>
                  <a:cubicBezTo>
                    <a:pt x="37" y="20"/>
                    <a:pt x="34" y="14"/>
                    <a:pt x="34" y="14"/>
                  </a:cubicBezTo>
                  <a:cubicBezTo>
                    <a:pt x="34" y="14"/>
                    <a:pt x="34" y="14"/>
                    <a:pt x="31" y="14"/>
                  </a:cubicBezTo>
                  <a:cubicBezTo>
                    <a:pt x="28" y="14"/>
                    <a:pt x="23" y="11"/>
                    <a:pt x="17" y="8"/>
                  </a:cubicBezTo>
                  <a:cubicBezTo>
                    <a:pt x="14" y="8"/>
                    <a:pt x="12" y="5"/>
                    <a:pt x="9" y="5"/>
                  </a:cubicBezTo>
                  <a:cubicBezTo>
                    <a:pt x="6" y="3"/>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11" name="Freeform 115"/>
            <p:cNvSpPr>
              <a:spLocks noChangeArrowheads="1"/>
            </p:cNvSpPr>
            <p:nvPr/>
          </p:nvSpPr>
          <p:spPr bwMode="auto">
            <a:xfrm>
              <a:off x="5408" y="993"/>
              <a:ext cx="130" cy="97"/>
            </a:xfrm>
            <a:custGeom>
              <a:avLst/>
              <a:gdLst>
                <a:gd name="T0" fmla="*/ 577 w 578"/>
                <a:gd name="T1" fmla="*/ 0 h 431"/>
                <a:gd name="T2" fmla="*/ 577 w 578"/>
                <a:gd name="T3" fmla="*/ 0 h 431"/>
                <a:gd name="T4" fmla="*/ 289 w 578"/>
                <a:gd name="T5" fmla="*/ 136 h 431"/>
                <a:gd name="T6" fmla="*/ 0 w 578"/>
                <a:gd name="T7" fmla="*/ 0 h 431"/>
                <a:gd name="T8" fmla="*/ 0 w 578"/>
                <a:gd name="T9" fmla="*/ 331 h 431"/>
                <a:gd name="T10" fmla="*/ 280 w 578"/>
                <a:gd name="T11" fmla="*/ 430 h 431"/>
                <a:gd name="T12" fmla="*/ 280 w 578"/>
                <a:gd name="T13" fmla="*/ 430 h 431"/>
                <a:gd name="T14" fmla="*/ 289 w 578"/>
                <a:gd name="T15" fmla="*/ 430 h 431"/>
                <a:gd name="T16" fmla="*/ 297 w 578"/>
                <a:gd name="T17" fmla="*/ 430 h 431"/>
                <a:gd name="T18" fmla="*/ 297 w 578"/>
                <a:gd name="T19" fmla="*/ 430 h 431"/>
                <a:gd name="T20" fmla="*/ 577 w 578"/>
                <a:gd name="T21" fmla="*/ 331 h 431"/>
                <a:gd name="T22" fmla="*/ 577 w 578"/>
                <a:gd name="T23" fmla="*/ 0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431">
                  <a:moveTo>
                    <a:pt x="577" y="0"/>
                  </a:moveTo>
                  <a:lnTo>
                    <a:pt x="577" y="0"/>
                  </a:lnTo>
                  <a:cubicBezTo>
                    <a:pt x="577" y="2"/>
                    <a:pt x="333" y="113"/>
                    <a:pt x="289" y="136"/>
                  </a:cubicBezTo>
                  <a:cubicBezTo>
                    <a:pt x="240" y="113"/>
                    <a:pt x="0" y="2"/>
                    <a:pt x="0" y="0"/>
                  </a:cubicBezTo>
                  <a:cubicBezTo>
                    <a:pt x="0" y="331"/>
                    <a:pt x="0" y="331"/>
                    <a:pt x="0" y="331"/>
                  </a:cubicBezTo>
                  <a:cubicBezTo>
                    <a:pt x="76" y="415"/>
                    <a:pt x="232" y="427"/>
                    <a:pt x="280" y="430"/>
                  </a:cubicBezTo>
                  <a:lnTo>
                    <a:pt x="280" y="430"/>
                  </a:lnTo>
                  <a:cubicBezTo>
                    <a:pt x="280" y="430"/>
                    <a:pt x="283" y="430"/>
                    <a:pt x="289" y="430"/>
                  </a:cubicBezTo>
                  <a:cubicBezTo>
                    <a:pt x="294" y="430"/>
                    <a:pt x="297" y="430"/>
                    <a:pt x="297" y="430"/>
                  </a:cubicBezTo>
                  <a:lnTo>
                    <a:pt x="297" y="430"/>
                  </a:lnTo>
                  <a:cubicBezTo>
                    <a:pt x="345" y="427"/>
                    <a:pt x="498" y="415"/>
                    <a:pt x="577" y="331"/>
                  </a:cubicBezTo>
                  <a:cubicBezTo>
                    <a:pt x="577" y="0"/>
                    <a:pt x="577" y="0"/>
                    <a:pt x="57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12" name="Freeform 116"/>
            <p:cNvSpPr>
              <a:spLocks noChangeArrowheads="1"/>
            </p:cNvSpPr>
            <p:nvPr/>
          </p:nvSpPr>
          <p:spPr bwMode="auto">
            <a:xfrm>
              <a:off x="5329" y="1398"/>
              <a:ext cx="162" cy="163"/>
            </a:xfrm>
            <a:custGeom>
              <a:avLst/>
              <a:gdLst>
                <a:gd name="T0" fmla="*/ 455 w 719"/>
                <a:gd name="T1" fmla="*/ 670 h 725"/>
                <a:gd name="T2" fmla="*/ 455 w 719"/>
                <a:gd name="T3" fmla="*/ 670 h 725"/>
                <a:gd name="T4" fmla="*/ 571 w 719"/>
                <a:gd name="T5" fmla="*/ 591 h 725"/>
                <a:gd name="T6" fmla="*/ 472 w 719"/>
                <a:gd name="T7" fmla="*/ 421 h 725"/>
                <a:gd name="T8" fmla="*/ 608 w 719"/>
                <a:gd name="T9" fmla="*/ 596 h 725"/>
                <a:gd name="T10" fmla="*/ 455 w 719"/>
                <a:gd name="T11" fmla="*/ 670 h 725"/>
                <a:gd name="T12" fmla="*/ 359 w 719"/>
                <a:gd name="T13" fmla="*/ 0 h 725"/>
                <a:gd name="T14" fmla="*/ 359 w 719"/>
                <a:gd name="T15" fmla="*/ 0 h 725"/>
                <a:gd name="T16" fmla="*/ 255 w 719"/>
                <a:gd name="T17" fmla="*/ 40 h 725"/>
                <a:gd name="T18" fmla="*/ 255 w 719"/>
                <a:gd name="T19" fmla="*/ 42 h 725"/>
                <a:gd name="T20" fmla="*/ 252 w 719"/>
                <a:gd name="T21" fmla="*/ 42 h 725"/>
                <a:gd name="T22" fmla="*/ 252 w 719"/>
                <a:gd name="T23" fmla="*/ 118 h 725"/>
                <a:gd name="T24" fmla="*/ 255 w 719"/>
                <a:gd name="T25" fmla="*/ 118 h 725"/>
                <a:gd name="T26" fmla="*/ 286 w 719"/>
                <a:gd name="T27" fmla="*/ 141 h 725"/>
                <a:gd name="T28" fmla="*/ 286 w 719"/>
                <a:gd name="T29" fmla="*/ 311 h 725"/>
                <a:gd name="T30" fmla="*/ 263 w 719"/>
                <a:gd name="T31" fmla="*/ 350 h 725"/>
                <a:gd name="T32" fmla="*/ 96 w 719"/>
                <a:gd name="T33" fmla="*/ 667 h 725"/>
                <a:gd name="T34" fmla="*/ 339 w 719"/>
                <a:gd name="T35" fmla="*/ 724 h 725"/>
                <a:gd name="T36" fmla="*/ 359 w 719"/>
                <a:gd name="T37" fmla="*/ 724 h 725"/>
                <a:gd name="T38" fmla="*/ 382 w 719"/>
                <a:gd name="T39" fmla="*/ 724 h 725"/>
                <a:gd name="T40" fmla="*/ 622 w 719"/>
                <a:gd name="T41" fmla="*/ 667 h 725"/>
                <a:gd name="T42" fmla="*/ 461 w 719"/>
                <a:gd name="T43" fmla="*/ 350 h 725"/>
                <a:gd name="T44" fmla="*/ 444 w 719"/>
                <a:gd name="T45" fmla="*/ 311 h 725"/>
                <a:gd name="T46" fmla="*/ 444 w 719"/>
                <a:gd name="T47" fmla="*/ 138 h 725"/>
                <a:gd name="T48" fmla="*/ 461 w 719"/>
                <a:gd name="T49" fmla="*/ 118 h 725"/>
                <a:gd name="T50" fmla="*/ 467 w 719"/>
                <a:gd name="T51" fmla="*/ 118 h 725"/>
                <a:gd name="T52" fmla="*/ 467 w 719"/>
                <a:gd name="T53" fmla="*/ 42 h 725"/>
                <a:gd name="T54" fmla="*/ 461 w 719"/>
                <a:gd name="T55" fmla="*/ 42 h 725"/>
                <a:gd name="T56" fmla="*/ 461 w 719"/>
                <a:gd name="T57" fmla="*/ 40 h 725"/>
                <a:gd name="T58" fmla="*/ 359 w 719"/>
                <a:gd name="T59" fmla="*/ 0 h 725"/>
                <a:gd name="T60" fmla="*/ 455 w 719"/>
                <a:gd name="T61" fmla="*/ 67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9" h="725">
                  <a:moveTo>
                    <a:pt x="455" y="670"/>
                  </a:moveTo>
                  <a:lnTo>
                    <a:pt x="455" y="670"/>
                  </a:lnTo>
                  <a:cubicBezTo>
                    <a:pt x="455" y="670"/>
                    <a:pt x="566" y="648"/>
                    <a:pt x="571" y="591"/>
                  </a:cubicBezTo>
                  <a:cubicBezTo>
                    <a:pt x="577" y="531"/>
                    <a:pt x="472" y="421"/>
                    <a:pt x="472" y="421"/>
                  </a:cubicBezTo>
                  <a:cubicBezTo>
                    <a:pt x="472" y="421"/>
                    <a:pt x="608" y="526"/>
                    <a:pt x="608" y="596"/>
                  </a:cubicBezTo>
                  <a:cubicBezTo>
                    <a:pt x="605" y="670"/>
                    <a:pt x="455" y="670"/>
                    <a:pt x="455" y="670"/>
                  </a:cubicBezTo>
                  <a:lnTo>
                    <a:pt x="359" y="0"/>
                  </a:lnTo>
                  <a:lnTo>
                    <a:pt x="359" y="0"/>
                  </a:lnTo>
                  <a:cubicBezTo>
                    <a:pt x="302" y="0"/>
                    <a:pt x="255" y="20"/>
                    <a:pt x="255" y="40"/>
                  </a:cubicBezTo>
                  <a:cubicBezTo>
                    <a:pt x="255" y="42"/>
                    <a:pt x="255" y="42"/>
                    <a:pt x="255" y="42"/>
                  </a:cubicBezTo>
                  <a:cubicBezTo>
                    <a:pt x="252" y="42"/>
                    <a:pt x="252" y="42"/>
                    <a:pt x="252" y="42"/>
                  </a:cubicBezTo>
                  <a:cubicBezTo>
                    <a:pt x="252" y="118"/>
                    <a:pt x="252" y="118"/>
                    <a:pt x="252" y="118"/>
                  </a:cubicBezTo>
                  <a:cubicBezTo>
                    <a:pt x="255" y="118"/>
                    <a:pt x="255" y="118"/>
                    <a:pt x="255" y="118"/>
                  </a:cubicBezTo>
                  <a:cubicBezTo>
                    <a:pt x="257" y="127"/>
                    <a:pt x="263" y="135"/>
                    <a:pt x="286" y="141"/>
                  </a:cubicBezTo>
                  <a:cubicBezTo>
                    <a:pt x="286" y="178"/>
                    <a:pt x="286" y="283"/>
                    <a:pt x="286" y="311"/>
                  </a:cubicBezTo>
                  <a:cubicBezTo>
                    <a:pt x="286" y="342"/>
                    <a:pt x="263" y="350"/>
                    <a:pt x="263" y="350"/>
                  </a:cubicBezTo>
                  <a:cubicBezTo>
                    <a:pt x="223" y="373"/>
                    <a:pt x="0" y="599"/>
                    <a:pt x="96" y="667"/>
                  </a:cubicBezTo>
                  <a:cubicBezTo>
                    <a:pt x="172" y="718"/>
                    <a:pt x="288" y="724"/>
                    <a:pt x="339" y="724"/>
                  </a:cubicBezTo>
                  <a:cubicBezTo>
                    <a:pt x="348" y="724"/>
                    <a:pt x="356" y="724"/>
                    <a:pt x="359" y="724"/>
                  </a:cubicBezTo>
                  <a:cubicBezTo>
                    <a:pt x="365" y="724"/>
                    <a:pt x="370" y="724"/>
                    <a:pt x="382" y="724"/>
                  </a:cubicBezTo>
                  <a:cubicBezTo>
                    <a:pt x="433" y="724"/>
                    <a:pt x="548" y="718"/>
                    <a:pt x="622" y="667"/>
                  </a:cubicBezTo>
                  <a:cubicBezTo>
                    <a:pt x="718" y="599"/>
                    <a:pt x="500" y="373"/>
                    <a:pt x="461" y="350"/>
                  </a:cubicBezTo>
                  <a:cubicBezTo>
                    <a:pt x="461" y="350"/>
                    <a:pt x="444" y="342"/>
                    <a:pt x="444" y="311"/>
                  </a:cubicBezTo>
                  <a:cubicBezTo>
                    <a:pt x="444" y="283"/>
                    <a:pt x="444" y="175"/>
                    <a:pt x="444" y="138"/>
                  </a:cubicBezTo>
                  <a:cubicBezTo>
                    <a:pt x="455" y="133"/>
                    <a:pt x="461" y="127"/>
                    <a:pt x="461" y="118"/>
                  </a:cubicBezTo>
                  <a:cubicBezTo>
                    <a:pt x="467" y="118"/>
                    <a:pt x="467" y="118"/>
                    <a:pt x="467" y="118"/>
                  </a:cubicBezTo>
                  <a:cubicBezTo>
                    <a:pt x="467" y="42"/>
                    <a:pt x="467" y="42"/>
                    <a:pt x="467" y="42"/>
                  </a:cubicBezTo>
                  <a:cubicBezTo>
                    <a:pt x="461" y="42"/>
                    <a:pt x="461" y="42"/>
                    <a:pt x="461" y="42"/>
                  </a:cubicBezTo>
                  <a:cubicBezTo>
                    <a:pt x="461" y="42"/>
                    <a:pt x="461" y="42"/>
                    <a:pt x="461" y="40"/>
                  </a:cubicBezTo>
                  <a:cubicBezTo>
                    <a:pt x="461" y="20"/>
                    <a:pt x="416" y="0"/>
                    <a:pt x="359" y="0"/>
                  </a:cubicBezTo>
                  <a:lnTo>
                    <a:pt x="455" y="67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13" name="Freeform 117"/>
            <p:cNvSpPr>
              <a:spLocks noChangeArrowheads="1"/>
            </p:cNvSpPr>
            <p:nvPr/>
          </p:nvSpPr>
          <p:spPr bwMode="auto">
            <a:xfrm>
              <a:off x="5011" y="949"/>
              <a:ext cx="203" cy="203"/>
            </a:xfrm>
            <a:custGeom>
              <a:avLst/>
              <a:gdLst>
                <a:gd name="T0" fmla="*/ 473 w 901"/>
                <a:gd name="T1" fmla="*/ 0 h 900"/>
                <a:gd name="T2" fmla="*/ 473 w 901"/>
                <a:gd name="T3" fmla="*/ 0 h 900"/>
                <a:gd name="T4" fmla="*/ 23 w 901"/>
                <a:gd name="T5" fmla="*/ 449 h 900"/>
                <a:gd name="T6" fmla="*/ 473 w 901"/>
                <a:gd name="T7" fmla="*/ 899 h 900"/>
                <a:gd name="T8" fmla="*/ 691 w 901"/>
                <a:gd name="T9" fmla="*/ 842 h 900"/>
                <a:gd name="T10" fmla="*/ 507 w 901"/>
                <a:gd name="T11" fmla="*/ 888 h 900"/>
                <a:gd name="T12" fmla="*/ 501 w 901"/>
                <a:gd name="T13" fmla="*/ 888 h 900"/>
                <a:gd name="T14" fmla="*/ 657 w 901"/>
                <a:gd name="T15" fmla="*/ 840 h 900"/>
                <a:gd name="T16" fmla="*/ 648 w 901"/>
                <a:gd name="T17" fmla="*/ 840 h 900"/>
                <a:gd name="T18" fmla="*/ 473 w 901"/>
                <a:gd name="T19" fmla="*/ 876 h 900"/>
                <a:gd name="T20" fmla="*/ 329 w 901"/>
                <a:gd name="T21" fmla="*/ 851 h 900"/>
                <a:gd name="T22" fmla="*/ 433 w 901"/>
                <a:gd name="T23" fmla="*/ 888 h 900"/>
                <a:gd name="T24" fmla="*/ 43 w 901"/>
                <a:gd name="T25" fmla="*/ 390 h 900"/>
                <a:gd name="T26" fmla="*/ 49 w 901"/>
                <a:gd name="T27" fmla="*/ 387 h 900"/>
                <a:gd name="T28" fmla="*/ 49 w 901"/>
                <a:gd name="T29" fmla="*/ 393 h 900"/>
                <a:gd name="T30" fmla="*/ 69 w 901"/>
                <a:gd name="T31" fmla="*/ 308 h 900"/>
                <a:gd name="T32" fmla="*/ 69 w 901"/>
                <a:gd name="T33" fmla="*/ 308 h 900"/>
                <a:gd name="T34" fmla="*/ 86 w 901"/>
                <a:gd name="T35" fmla="*/ 263 h 900"/>
                <a:gd name="T36" fmla="*/ 86 w 901"/>
                <a:gd name="T37" fmla="*/ 268 h 900"/>
                <a:gd name="T38" fmla="*/ 241 w 901"/>
                <a:gd name="T39" fmla="*/ 90 h 900"/>
                <a:gd name="T40" fmla="*/ 156 w 901"/>
                <a:gd name="T41" fmla="*/ 158 h 900"/>
                <a:gd name="T42" fmla="*/ 411 w 901"/>
                <a:gd name="T43" fmla="*/ 19 h 900"/>
                <a:gd name="T44" fmla="*/ 481 w 901"/>
                <a:gd name="T45" fmla="*/ 17 h 900"/>
                <a:gd name="T46" fmla="*/ 487 w 901"/>
                <a:gd name="T47" fmla="*/ 22 h 900"/>
                <a:gd name="T48" fmla="*/ 877 w 901"/>
                <a:gd name="T49" fmla="*/ 308 h 900"/>
                <a:gd name="T50" fmla="*/ 880 w 901"/>
                <a:gd name="T51" fmla="*/ 311 h 900"/>
                <a:gd name="T52" fmla="*/ 886 w 901"/>
                <a:gd name="T53" fmla="*/ 325 h 900"/>
                <a:gd name="T54" fmla="*/ 897 w 901"/>
                <a:gd name="T55" fmla="*/ 339 h 900"/>
                <a:gd name="T56" fmla="*/ 900 w 901"/>
                <a:gd name="T57" fmla="*/ 336 h 900"/>
                <a:gd name="T58" fmla="*/ 609 w 901"/>
                <a:gd name="T59" fmla="*/ 31 h 900"/>
                <a:gd name="T60" fmla="*/ 809 w 901"/>
                <a:gd name="T61" fmla="*/ 152 h 900"/>
                <a:gd name="T62" fmla="*/ 473 w 901"/>
                <a:gd name="T63" fmla="*/ 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1" h="900">
                  <a:moveTo>
                    <a:pt x="473" y="0"/>
                  </a:moveTo>
                  <a:lnTo>
                    <a:pt x="473" y="0"/>
                  </a:lnTo>
                  <a:cubicBezTo>
                    <a:pt x="227" y="0"/>
                    <a:pt x="23" y="200"/>
                    <a:pt x="23" y="449"/>
                  </a:cubicBezTo>
                  <a:cubicBezTo>
                    <a:pt x="23" y="698"/>
                    <a:pt x="227" y="899"/>
                    <a:pt x="473" y="899"/>
                  </a:cubicBezTo>
                  <a:cubicBezTo>
                    <a:pt x="552" y="899"/>
                    <a:pt x="626" y="879"/>
                    <a:pt x="691" y="842"/>
                  </a:cubicBezTo>
                  <a:cubicBezTo>
                    <a:pt x="603" y="885"/>
                    <a:pt x="527" y="888"/>
                    <a:pt x="507" y="888"/>
                  </a:cubicBezTo>
                  <a:cubicBezTo>
                    <a:pt x="501" y="888"/>
                    <a:pt x="501" y="888"/>
                    <a:pt x="501" y="888"/>
                  </a:cubicBezTo>
                  <a:cubicBezTo>
                    <a:pt x="609" y="888"/>
                    <a:pt x="657" y="840"/>
                    <a:pt x="657" y="840"/>
                  </a:cubicBezTo>
                  <a:cubicBezTo>
                    <a:pt x="657" y="840"/>
                    <a:pt x="654" y="840"/>
                    <a:pt x="648" y="840"/>
                  </a:cubicBezTo>
                  <a:cubicBezTo>
                    <a:pt x="594" y="865"/>
                    <a:pt x="535" y="876"/>
                    <a:pt x="473" y="876"/>
                  </a:cubicBezTo>
                  <a:cubicBezTo>
                    <a:pt x="422" y="876"/>
                    <a:pt x="374" y="868"/>
                    <a:pt x="329" y="851"/>
                  </a:cubicBezTo>
                  <a:cubicBezTo>
                    <a:pt x="348" y="871"/>
                    <a:pt x="433" y="888"/>
                    <a:pt x="433" y="888"/>
                  </a:cubicBezTo>
                  <a:cubicBezTo>
                    <a:pt x="0" y="825"/>
                    <a:pt x="43" y="390"/>
                    <a:pt x="43" y="390"/>
                  </a:cubicBezTo>
                  <a:cubicBezTo>
                    <a:pt x="49" y="387"/>
                    <a:pt x="49" y="387"/>
                    <a:pt x="49" y="387"/>
                  </a:cubicBezTo>
                  <a:cubicBezTo>
                    <a:pt x="49" y="387"/>
                    <a:pt x="49" y="390"/>
                    <a:pt x="49" y="393"/>
                  </a:cubicBezTo>
                  <a:cubicBezTo>
                    <a:pt x="54" y="364"/>
                    <a:pt x="60" y="336"/>
                    <a:pt x="69" y="308"/>
                  </a:cubicBezTo>
                  <a:lnTo>
                    <a:pt x="69" y="308"/>
                  </a:lnTo>
                  <a:cubicBezTo>
                    <a:pt x="74" y="288"/>
                    <a:pt x="86" y="263"/>
                    <a:pt x="86" y="263"/>
                  </a:cubicBezTo>
                  <a:cubicBezTo>
                    <a:pt x="86" y="263"/>
                    <a:pt x="86" y="266"/>
                    <a:pt x="86" y="268"/>
                  </a:cubicBezTo>
                  <a:cubicBezTo>
                    <a:pt x="120" y="195"/>
                    <a:pt x="173" y="133"/>
                    <a:pt x="241" y="90"/>
                  </a:cubicBezTo>
                  <a:cubicBezTo>
                    <a:pt x="198" y="113"/>
                    <a:pt x="156" y="158"/>
                    <a:pt x="156" y="158"/>
                  </a:cubicBezTo>
                  <a:cubicBezTo>
                    <a:pt x="258" y="39"/>
                    <a:pt x="411" y="19"/>
                    <a:pt x="411" y="19"/>
                  </a:cubicBezTo>
                  <a:cubicBezTo>
                    <a:pt x="425" y="17"/>
                    <a:pt x="481" y="17"/>
                    <a:pt x="481" y="17"/>
                  </a:cubicBezTo>
                  <a:cubicBezTo>
                    <a:pt x="487" y="22"/>
                    <a:pt x="487" y="22"/>
                    <a:pt x="487" y="22"/>
                  </a:cubicBezTo>
                  <a:cubicBezTo>
                    <a:pt x="668" y="25"/>
                    <a:pt x="821" y="144"/>
                    <a:pt x="877" y="308"/>
                  </a:cubicBezTo>
                  <a:cubicBezTo>
                    <a:pt x="877" y="308"/>
                    <a:pt x="880" y="308"/>
                    <a:pt x="880" y="311"/>
                  </a:cubicBezTo>
                  <a:cubicBezTo>
                    <a:pt x="886" y="317"/>
                    <a:pt x="880" y="317"/>
                    <a:pt x="886" y="325"/>
                  </a:cubicBezTo>
                  <a:cubicBezTo>
                    <a:pt x="892" y="336"/>
                    <a:pt x="892" y="334"/>
                    <a:pt x="897" y="339"/>
                  </a:cubicBezTo>
                  <a:cubicBezTo>
                    <a:pt x="900" y="336"/>
                    <a:pt x="900" y="336"/>
                    <a:pt x="900" y="336"/>
                  </a:cubicBezTo>
                  <a:cubicBezTo>
                    <a:pt x="838" y="116"/>
                    <a:pt x="609" y="31"/>
                    <a:pt x="609" y="31"/>
                  </a:cubicBezTo>
                  <a:cubicBezTo>
                    <a:pt x="691" y="59"/>
                    <a:pt x="758" y="102"/>
                    <a:pt x="809" y="152"/>
                  </a:cubicBezTo>
                  <a:cubicBezTo>
                    <a:pt x="727" y="59"/>
                    <a:pt x="609" y="0"/>
                    <a:pt x="47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14" name="Freeform 118"/>
            <p:cNvSpPr>
              <a:spLocks noChangeArrowheads="1"/>
            </p:cNvSpPr>
            <p:nvPr/>
          </p:nvSpPr>
          <p:spPr bwMode="auto">
            <a:xfrm>
              <a:off x="5011" y="953"/>
              <a:ext cx="220" cy="197"/>
            </a:xfrm>
            <a:custGeom>
              <a:avLst/>
              <a:gdLst>
                <a:gd name="T0" fmla="*/ 295 w 974"/>
                <a:gd name="T1" fmla="*/ 62 h 872"/>
                <a:gd name="T2" fmla="*/ 275 w 974"/>
                <a:gd name="T3" fmla="*/ 113 h 872"/>
                <a:gd name="T4" fmla="*/ 258 w 974"/>
                <a:gd name="T5" fmla="*/ 116 h 872"/>
                <a:gd name="T6" fmla="*/ 235 w 974"/>
                <a:gd name="T7" fmla="*/ 133 h 872"/>
                <a:gd name="T8" fmla="*/ 204 w 974"/>
                <a:gd name="T9" fmla="*/ 141 h 872"/>
                <a:gd name="T10" fmla="*/ 159 w 974"/>
                <a:gd name="T11" fmla="*/ 183 h 872"/>
                <a:gd name="T12" fmla="*/ 108 w 974"/>
                <a:gd name="T13" fmla="*/ 254 h 872"/>
                <a:gd name="T14" fmla="*/ 111 w 974"/>
                <a:gd name="T15" fmla="*/ 294 h 872"/>
                <a:gd name="T16" fmla="*/ 122 w 974"/>
                <a:gd name="T17" fmla="*/ 311 h 872"/>
                <a:gd name="T18" fmla="*/ 100 w 974"/>
                <a:gd name="T19" fmla="*/ 302 h 872"/>
                <a:gd name="T20" fmla="*/ 91 w 974"/>
                <a:gd name="T21" fmla="*/ 285 h 872"/>
                <a:gd name="T22" fmla="*/ 86 w 974"/>
                <a:gd name="T23" fmla="*/ 251 h 872"/>
                <a:gd name="T24" fmla="*/ 74 w 974"/>
                <a:gd name="T25" fmla="*/ 319 h 872"/>
                <a:gd name="T26" fmla="*/ 88 w 974"/>
                <a:gd name="T27" fmla="*/ 359 h 872"/>
                <a:gd name="T28" fmla="*/ 117 w 974"/>
                <a:gd name="T29" fmla="*/ 362 h 872"/>
                <a:gd name="T30" fmla="*/ 170 w 974"/>
                <a:gd name="T31" fmla="*/ 401 h 872"/>
                <a:gd name="T32" fmla="*/ 218 w 974"/>
                <a:gd name="T33" fmla="*/ 461 h 872"/>
                <a:gd name="T34" fmla="*/ 278 w 974"/>
                <a:gd name="T35" fmla="*/ 503 h 872"/>
                <a:gd name="T36" fmla="*/ 258 w 974"/>
                <a:gd name="T37" fmla="*/ 608 h 872"/>
                <a:gd name="T38" fmla="*/ 213 w 974"/>
                <a:gd name="T39" fmla="*/ 723 h 872"/>
                <a:gd name="T40" fmla="*/ 232 w 974"/>
                <a:gd name="T41" fmla="*/ 772 h 872"/>
                <a:gd name="T42" fmla="*/ 164 w 974"/>
                <a:gd name="T43" fmla="*/ 690 h 872"/>
                <a:gd name="T44" fmla="*/ 125 w 974"/>
                <a:gd name="T45" fmla="*/ 593 h 872"/>
                <a:gd name="T46" fmla="*/ 60 w 974"/>
                <a:gd name="T47" fmla="*/ 398 h 872"/>
                <a:gd name="T48" fmla="*/ 326 w 974"/>
                <a:gd name="T49" fmla="*/ 831 h 872"/>
                <a:gd name="T50" fmla="*/ 371 w 974"/>
                <a:gd name="T51" fmla="*/ 806 h 872"/>
                <a:gd name="T52" fmla="*/ 467 w 974"/>
                <a:gd name="T53" fmla="*/ 800 h 872"/>
                <a:gd name="T54" fmla="*/ 464 w 974"/>
                <a:gd name="T55" fmla="*/ 825 h 872"/>
                <a:gd name="T56" fmla="*/ 535 w 974"/>
                <a:gd name="T57" fmla="*/ 825 h 872"/>
                <a:gd name="T58" fmla="*/ 614 w 974"/>
                <a:gd name="T59" fmla="*/ 814 h 872"/>
                <a:gd name="T60" fmla="*/ 507 w 974"/>
                <a:gd name="T61" fmla="*/ 871 h 872"/>
                <a:gd name="T62" fmla="*/ 886 w 974"/>
                <a:gd name="T63" fmla="*/ 308 h 872"/>
                <a:gd name="T64" fmla="*/ 832 w 974"/>
                <a:gd name="T65" fmla="*/ 243 h 872"/>
                <a:gd name="T66" fmla="*/ 804 w 974"/>
                <a:gd name="T67" fmla="*/ 331 h 872"/>
                <a:gd name="T68" fmla="*/ 741 w 974"/>
                <a:gd name="T69" fmla="*/ 268 h 872"/>
                <a:gd name="T70" fmla="*/ 773 w 974"/>
                <a:gd name="T71" fmla="*/ 331 h 872"/>
                <a:gd name="T72" fmla="*/ 804 w 974"/>
                <a:gd name="T73" fmla="*/ 356 h 872"/>
                <a:gd name="T74" fmla="*/ 804 w 974"/>
                <a:gd name="T75" fmla="*/ 444 h 872"/>
                <a:gd name="T76" fmla="*/ 767 w 974"/>
                <a:gd name="T77" fmla="*/ 576 h 872"/>
                <a:gd name="T78" fmla="*/ 677 w 974"/>
                <a:gd name="T79" fmla="*/ 673 h 872"/>
                <a:gd name="T80" fmla="*/ 628 w 974"/>
                <a:gd name="T81" fmla="*/ 616 h 872"/>
                <a:gd name="T82" fmla="*/ 617 w 974"/>
                <a:gd name="T83" fmla="*/ 503 h 872"/>
                <a:gd name="T84" fmla="*/ 597 w 974"/>
                <a:gd name="T85" fmla="*/ 441 h 872"/>
                <a:gd name="T86" fmla="*/ 549 w 974"/>
                <a:gd name="T87" fmla="*/ 396 h 872"/>
                <a:gd name="T88" fmla="*/ 439 w 974"/>
                <a:gd name="T89" fmla="*/ 401 h 872"/>
                <a:gd name="T90" fmla="*/ 408 w 974"/>
                <a:gd name="T91" fmla="*/ 353 h 872"/>
                <a:gd name="T92" fmla="*/ 408 w 974"/>
                <a:gd name="T93" fmla="*/ 266 h 872"/>
                <a:gd name="T94" fmla="*/ 498 w 974"/>
                <a:gd name="T95" fmla="*/ 189 h 872"/>
                <a:gd name="T96" fmla="*/ 538 w 974"/>
                <a:gd name="T97" fmla="*/ 183 h 872"/>
                <a:gd name="T98" fmla="*/ 577 w 974"/>
                <a:gd name="T99" fmla="*/ 206 h 872"/>
                <a:gd name="T100" fmla="*/ 648 w 974"/>
                <a:gd name="T101" fmla="*/ 206 h 872"/>
                <a:gd name="T102" fmla="*/ 705 w 974"/>
                <a:gd name="T103" fmla="*/ 203 h 872"/>
                <a:gd name="T104" fmla="*/ 705 w 974"/>
                <a:gd name="T105" fmla="*/ 192 h 872"/>
                <a:gd name="T106" fmla="*/ 657 w 974"/>
                <a:gd name="T107" fmla="*/ 175 h 872"/>
                <a:gd name="T108" fmla="*/ 685 w 974"/>
                <a:gd name="T109" fmla="*/ 155 h 872"/>
                <a:gd name="T110" fmla="*/ 648 w 974"/>
                <a:gd name="T111" fmla="*/ 144 h 872"/>
                <a:gd name="T112" fmla="*/ 575 w 974"/>
                <a:gd name="T113" fmla="*/ 141 h 872"/>
                <a:gd name="T114" fmla="*/ 518 w 974"/>
                <a:gd name="T115" fmla="*/ 158 h 872"/>
                <a:gd name="T116" fmla="*/ 507 w 974"/>
                <a:gd name="T117" fmla="*/ 107 h 872"/>
                <a:gd name="T118" fmla="*/ 436 w 974"/>
                <a:gd name="T119" fmla="*/ 79 h 872"/>
                <a:gd name="T120" fmla="*/ 425 w 974"/>
                <a:gd name="T121" fmla="*/ 48 h 872"/>
                <a:gd name="T122" fmla="*/ 481 w 974"/>
                <a:gd name="T123" fmla="*/ 17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4" h="872">
                  <a:moveTo>
                    <a:pt x="481" y="0"/>
                  </a:moveTo>
                  <a:lnTo>
                    <a:pt x="481" y="0"/>
                  </a:lnTo>
                  <a:cubicBezTo>
                    <a:pt x="481" y="0"/>
                    <a:pt x="425" y="0"/>
                    <a:pt x="411" y="2"/>
                  </a:cubicBezTo>
                  <a:cubicBezTo>
                    <a:pt x="411" y="2"/>
                    <a:pt x="258" y="22"/>
                    <a:pt x="156" y="141"/>
                  </a:cubicBezTo>
                  <a:cubicBezTo>
                    <a:pt x="156" y="141"/>
                    <a:pt x="198" y="96"/>
                    <a:pt x="241" y="73"/>
                  </a:cubicBezTo>
                  <a:cubicBezTo>
                    <a:pt x="255" y="65"/>
                    <a:pt x="269" y="59"/>
                    <a:pt x="283" y="59"/>
                  </a:cubicBezTo>
                  <a:cubicBezTo>
                    <a:pt x="295" y="62"/>
                    <a:pt x="295" y="62"/>
                    <a:pt x="295" y="62"/>
                  </a:cubicBezTo>
                  <a:lnTo>
                    <a:pt x="292" y="68"/>
                  </a:lnTo>
                  <a:cubicBezTo>
                    <a:pt x="289" y="70"/>
                    <a:pt x="283" y="79"/>
                    <a:pt x="283" y="82"/>
                  </a:cubicBezTo>
                  <a:lnTo>
                    <a:pt x="283" y="90"/>
                  </a:lnTo>
                  <a:cubicBezTo>
                    <a:pt x="281" y="96"/>
                    <a:pt x="281" y="96"/>
                    <a:pt x="281" y="96"/>
                  </a:cubicBezTo>
                  <a:cubicBezTo>
                    <a:pt x="281" y="96"/>
                    <a:pt x="278" y="96"/>
                    <a:pt x="275" y="99"/>
                  </a:cubicBezTo>
                  <a:cubicBezTo>
                    <a:pt x="275" y="99"/>
                    <a:pt x="272" y="99"/>
                    <a:pt x="272" y="105"/>
                  </a:cubicBezTo>
                  <a:cubicBezTo>
                    <a:pt x="272" y="107"/>
                    <a:pt x="275" y="113"/>
                    <a:pt x="275" y="113"/>
                  </a:cubicBezTo>
                  <a:cubicBezTo>
                    <a:pt x="275" y="121"/>
                    <a:pt x="275" y="121"/>
                    <a:pt x="275" y="121"/>
                  </a:cubicBezTo>
                  <a:cubicBezTo>
                    <a:pt x="272" y="124"/>
                    <a:pt x="272" y="124"/>
                    <a:pt x="272" y="124"/>
                  </a:cubicBezTo>
                  <a:cubicBezTo>
                    <a:pt x="264" y="130"/>
                    <a:pt x="264" y="130"/>
                    <a:pt x="264" y="130"/>
                  </a:cubicBezTo>
                  <a:cubicBezTo>
                    <a:pt x="264" y="130"/>
                    <a:pt x="261" y="130"/>
                    <a:pt x="258" y="130"/>
                  </a:cubicBezTo>
                  <a:cubicBezTo>
                    <a:pt x="255" y="130"/>
                    <a:pt x="255" y="130"/>
                    <a:pt x="255" y="130"/>
                  </a:cubicBezTo>
                  <a:cubicBezTo>
                    <a:pt x="249" y="127"/>
                    <a:pt x="249" y="121"/>
                    <a:pt x="249" y="121"/>
                  </a:cubicBezTo>
                  <a:cubicBezTo>
                    <a:pt x="258" y="116"/>
                    <a:pt x="258" y="116"/>
                    <a:pt x="258" y="116"/>
                  </a:cubicBezTo>
                  <a:cubicBezTo>
                    <a:pt x="258" y="116"/>
                    <a:pt x="261" y="116"/>
                    <a:pt x="258" y="113"/>
                  </a:cubicBezTo>
                  <a:cubicBezTo>
                    <a:pt x="255" y="113"/>
                    <a:pt x="255" y="107"/>
                    <a:pt x="252" y="107"/>
                  </a:cubicBezTo>
                  <a:lnTo>
                    <a:pt x="249" y="107"/>
                  </a:lnTo>
                  <a:cubicBezTo>
                    <a:pt x="247" y="107"/>
                    <a:pt x="238" y="116"/>
                    <a:pt x="238" y="116"/>
                  </a:cubicBezTo>
                  <a:cubicBezTo>
                    <a:pt x="230" y="119"/>
                    <a:pt x="230" y="119"/>
                    <a:pt x="230" y="119"/>
                  </a:cubicBezTo>
                  <a:cubicBezTo>
                    <a:pt x="230" y="119"/>
                    <a:pt x="227" y="130"/>
                    <a:pt x="230" y="130"/>
                  </a:cubicBezTo>
                  <a:lnTo>
                    <a:pt x="235" y="133"/>
                  </a:lnTo>
                  <a:lnTo>
                    <a:pt x="235" y="135"/>
                  </a:lnTo>
                  <a:cubicBezTo>
                    <a:pt x="235" y="138"/>
                    <a:pt x="232" y="144"/>
                    <a:pt x="232" y="144"/>
                  </a:cubicBezTo>
                  <a:cubicBezTo>
                    <a:pt x="232" y="144"/>
                    <a:pt x="232" y="147"/>
                    <a:pt x="230" y="147"/>
                  </a:cubicBezTo>
                  <a:cubicBezTo>
                    <a:pt x="227" y="147"/>
                    <a:pt x="227" y="147"/>
                    <a:pt x="227" y="147"/>
                  </a:cubicBezTo>
                  <a:cubicBezTo>
                    <a:pt x="221" y="144"/>
                    <a:pt x="215" y="144"/>
                    <a:pt x="213" y="144"/>
                  </a:cubicBezTo>
                  <a:cubicBezTo>
                    <a:pt x="210" y="141"/>
                    <a:pt x="210" y="141"/>
                    <a:pt x="207" y="141"/>
                  </a:cubicBezTo>
                  <a:cubicBezTo>
                    <a:pt x="204" y="141"/>
                    <a:pt x="204" y="141"/>
                    <a:pt x="204" y="141"/>
                  </a:cubicBezTo>
                  <a:cubicBezTo>
                    <a:pt x="201" y="141"/>
                    <a:pt x="198" y="144"/>
                    <a:pt x="198" y="144"/>
                  </a:cubicBezTo>
                  <a:cubicBezTo>
                    <a:pt x="198" y="147"/>
                    <a:pt x="187" y="152"/>
                    <a:pt x="187" y="152"/>
                  </a:cubicBezTo>
                  <a:lnTo>
                    <a:pt x="184" y="155"/>
                  </a:lnTo>
                  <a:cubicBezTo>
                    <a:pt x="184" y="158"/>
                    <a:pt x="181" y="166"/>
                    <a:pt x="181" y="166"/>
                  </a:cubicBezTo>
                  <a:cubicBezTo>
                    <a:pt x="181" y="166"/>
                    <a:pt x="179" y="169"/>
                    <a:pt x="170" y="172"/>
                  </a:cubicBezTo>
                  <a:cubicBezTo>
                    <a:pt x="164" y="172"/>
                    <a:pt x="162" y="175"/>
                    <a:pt x="162" y="175"/>
                  </a:cubicBezTo>
                  <a:cubicBezTo>
                    <a:pt x="159" y="183"/>
                    <a:pt x="159" y="183"/>
                    <a:pt x="159" y="183"/>
                  </a:cubicBezTo>
                  <a:cubicBezTo>
                    <a:pt x="159" y="183"/>
                    <a:pt x="153" y="186"/>
                    <a:pt x="151" y="192"/>
                  </a:cubicBezTo>
                  <a:cubicBezTo>
                    <a:pt x="148" y="195"/>
                    <a:pt x="137" y="203"/>
                    <a:pt x="134" y="203"/>
                  </a:cubicBezTo>
                  <a:cubicBezTo>
                    <a:pt x="134" y="203"/>
                    <a:pt x="128" y="209"/>
                    <a:pt x="128" y="212"/>
                  </a:cubicBezTo>
                  <a:cubicBezTo>
                    <a:pt x="125" y="217"/>
                    <a:pt x="125" y="223"/>
                    <a:pt x="125" y="226"/>
                  </a:cubicBezTo>
                  <a:cubicBezTo>
                    <a:pt x="122" y="229"/>
                    <a:pt x="122" y="234"/>
                    <a:pt x="120" y="237"/>
                  </a:cubicBezTo>
                  <a:cubicBezTo>
                    <a:pt x="120" y="240"/>
                    <a:pt x="117" y="246"/>
                    <a:pt x="117" y="249"/>
                  </a:cubicBezTo>
                  <a:cubicBezTo>
                    <a:pt x="114" y="249"/>
                    <a:pt x="111" y="251"/>
                    <a:pt x="108" y="254"/>
                  </a:cubicBezTo>
                  <a:cubicBezTo>
                    <a:pt x="108" y="254"/>
                    <a:pt x="97" y="257"/>
                    <a:pt x="94" y="260"/>
                  </a:cubicBezTo>
                  <a:cubicBezTo>
                    <a:pt x="91" y="260"/>
                    <a:pt x="91" y="266"/>
                    <a:pt x="91" y="268"/>
                  </a:cubicBezTo>
                  <a:cubicBezTo>
                    <a:pt x="91" y="268"/>
                    <a:pt x="94" y="274"/>
                    <a:pt x="97" y="274"/>
                  </a:cubicBezTo>
                  <a:lnTo>
                    <a:pt x="103" y="274"/>
                  </a:lnTo>
                  <a:cubicBezTo>
                    <a:pt x="103" y="274"/>
                    <a:pt x="103" y="283"/>
                    <a:pt x="103" y="285"/>
                  </a:cubicBezTo>
                  <a:cubicBezTo>
                    <a:pt x="103" y="285"/>
                    <a:pt x="100" y="294"/>
                    <a:pt x="103" y="294"/>
                  </a:cubicBezTo>
                  <a:cubicBezTo>
                    <a:pt x="105" y="294"/>
                    <a:pt x="111" y="294"/>
                    <a:pt x="111" y="294"/>
                  </a:cubicBezTo>
                  <a:cubicBezTo>
                    <a:pt x="120" y="297"/>
                    <a:pt x="120" y="297"/>
                    <a:pt x="120" y="297"/>
                  </a:cubicBezTo>
                  <a:cubicBezTo>
                    <a:pt x="125" y="302"/>
                    <a:pt x="125" y="302"/>
                    <a:pt x="125" y="302"/>
                  </a:cubicBezTo>
                  <a:cubicBezTo>
                    <a:pt x="131" y="305"/>
                    <a:pt x="131" y="305"/>
                    <a:pt x="131" y="305"/>
                  </a:cubicBezTo>
                  <a:cubicBezTo>
                    <a:pt x="131" y="305"/>
                    <a:pt x="131" y="308"/>
                    <a:pt x="128" y="311"/>
                  </a:cubicBezTo>
                  <a:lnTo>
                    <a:pt x="125" y="314"/>
                  </a:lnTo>
                  <a:lnTo>
                    <a:pt x="125" y="314"/>
                  </a:lnTo>
                  <a:cubicBezTo>
                    <a:pt x="122" y="314"/>
                    <a:pt x="122" y="314"/>
                    <a:pt x="122" y="311"/>
                  </a:cubicBezTo>
                  <a:cubicBezTo>
                    <a:pt x="120" y="308"/>
                    <a:pt x="120" y="305"/>
                    <a:pt x="117" y="305"/>
                  </a:cubicBezTo>
                  <a:lnTo>
                    <a:pt x="117" y="305"/>
                  </a:lnTo>
                  <a:cubicBezTo>
                    <a:pt x="114" y="305"/>
                    <a:pt x="114" y="305"/>
                    <a:pt x="111" y="305"/>
                  </a:cubicBezTo>
                  <a:lnTo>
                    <a:pt x="108" y="305"/>
                  </a:lnTo>
                  <a:lnTo>
                    <a:pt x="108" y="305"/>
                  </a:lnTo>
                  <a:cubicBezTo>
                    <a:pt x="105" y="305"/>
                    <a:pt x="103" y="305"/>
                    <a:pt x="103" y="302"/>
                  </a:cubicBezTo>
                  <a:cubicBezTo>
                    <a:pt x="100" y="302"/>
                    <a:pt x="100" y="302"/>
                    <a:pt x="100" y="302"/>
                  </a:cubicBezTo>
                  <a:lnTo>
                    <a:pt x="100" y="302"/>
                  </a:lnTo>
                  <a:lnTo>
                    <a:pt x="100" y="302"/>
                  </a:lnTo>
                  <a:cubicBezTo>
                    <a:pt x="100" y="302"/>
                    <a:pt x="100" y="302"/>
                    <a:pt x="100" y="300"/>
                  </a:cubicBezTo>
                  <a:cubicBezTo>
                    <a:pt x="100" y="297"/>
                    <a:pt x="103" y="294"/>
                    <a:pt x="100" y="291"/>
                  </a:cubicBezTo>
                  <a:cubicBezTo>
                    <a:pt x="100" y="288"/>
                    <a:pt x="97" y="285"/>
                    <a:pt x="94" y="285"/>
                  </a:cubicBezTo>
                  <a:lnTo>
                    <a:pt x="94" y="285"/>
                  </a:lnTo>
                  <a:cubicBezTo>
                    <a:pt x="94" y="285"/>
                    <a:pt x="94" y="285"/>
                    <a:pt x="91" y="285"/>
                  </a:cubicBezTo>
                  <a:cubicBezTo>
                    <a:pt x="88" y="280"/>
                    <a:pt x="88" y="280"/>
                    <a:pt x="86" y="280"/>
                  </a:cubicBezTo>
                  <a:lnTo>
                    <a:pt x="86" y="280"/>
                  </a:lnTo>
                  <a:lnTo>
                    <a:pt x="83" y="280"/>
                  </a:lnTo>
                  <a:cubicBezTo>
                    <a:pt x="83" y="280"/>
                    <a:pt x="83" y="280"/>
                    <a:pt x="83" y="277"/>
                  </a:cubicBezTo>
                  <a:cubicBezTo>
                    <a:pt x="83" y="274"/>
                    <a:pt x="83" y="271"/>
                    <a:pt x="83" y="268"/>
                  </a:cubicBezTo>
                  <a:cubicBezTo>
                    <a:pt x="83" y="266"/>
                    <a:pt x="86" y="260"/>
                    <a:pt x="86" y="260"/>
                  </a:cubicBezTo>
                  <a:cubicBezTo>
                    <a:pt x="86" y="257"/>
                    <a:pt x="86" y="254"/>
                    <a:pt x="86" y="251"/>
                  </a:cubicBezTo>
                  <a:cubicBezTo>
                    <a:pt x="86" y="249"/>
                    <a:pt x="86" y="246"/>
                    <a:pt x="86" y="246"/>
                  </a:cubicBezTo>
                  <a:cubicBezTo>
                    <a:pt x="86" y="246"/>
                    <a:pt x="74" y="271"/>
                    <a:pt x="69" y="291"/>
                  </a:cubicBezTo>
                  <a:lnTo>
                    <a:pt x="69" y="291"/>
                  </a:lnTo>
                  <a:lnTo>
                    <a:pt x="69" y="291"/>
                  </a:lnTo>
                  <a:cubicBezTo>
                    <a:pt x="71" y="291"/>
                    <a:pt x="74" y="291"/>
                    <a:pt x="74" y="294"/>
                  </a:cubicBezTo>
                  <a:cubicBezTo>
                    <a:pt x="74" y="300"/>
                    <a:pt x="74" y="302"/>
                    <a:pt x="74" y="305"/>
                  </a:cubicBezTo>
                  <a:cubicBezTo>
                    <a:pt x="74" y="308"/>
                    <a:pt x="74" y="308"/>
                    <a:pt x="74" y="319"/>
                  </a:cubicBezTo>
                  <a:cubicBezTo>
                    <a:pt x="74" y="331"/>
                    <a:pt x="77" y="333"/>
                    <a:pt x="74" y="336"/>
                  </a:cubicBezTo>
                  <a:cubicBezTo>
                    <a:pt x="74" y="339"/>
                    <a:pt x="71" y="344"/>
                    <a:pt x="71" y="347"/>
                  </a:cubicBezTo>
                  <a:cubicBezTo>
                    <a:pt x="71" y="353"/>
                    <a:pt x="74" y="362"/>
                    <a:pt x="74" y="364"/>
                  </a:cubicBezTo>
                  <a:cubicBezTo>
                    <a:pt x="77" y="367"/>
                    <a:pt x="77" y="367"/>
                    <a:pt x="80" y="370"/>
                  </a:cubicBezTo>
                  <a:lnTo>
                    <a:pt x="77" y="376"/>
                  </a:lnTo>
                  <a:cubicBezTo>
                    <a:pt x="77" y="376"/>
                    <a:pt x="80" y="373"/>
                    <a:pt x="80" y="370"/>
                  </a:cubicBezTo>
                  <a:cubicBezTo>
                    <a:pt x="86" y="364"/>
                    <a:pt x="88" y="359"/>
                    <a:pt x="88" y="359"/>
                  </a:cubicBezTo>
                  <a:cubicBezTo>
                    <a:pt x="91" y="356"/>
                    <a:pt x="91" y="356"/>
                    <a:pt x="91" y="356"/>
                  </a:cubicBezTo>
                  <a:cubicBezTo>
                    <a:pt x="91" y="356"/>
                    <a:pt x="91" y="350"/>
                    <a:pt x="97" y="350"/>
                  </a:cubicBezTo>
                  <a:cubicBezTo>
                    <a:pt x="97" y="350"/>
                    <a:pt x="97" y="350"/>
                    <a:pt x="100" y="350"/>
                  </a:cubicBezTo>
                  <a:cubicBezTo>
                    <a:pt x="105" y="353"/>
                    <a:pt x="105" y="350"/>
                    <a:pt x="108" y="353"/>
                  </a:cubicBezTo>
                  <a:cubicBezTo>
                    <a:pt x="111" y="356"/>
                    <a:pt x="105" y="364"/>
                    <a:pt x="108" y="364"/>
                  </a:cubicBezTo>
                  <a:lnTo>
                    <a:pt x="108" y="364"/>
                  </a:lnTo>
                  <a:cubicBezTo>
                    <a:pt x="111" y="364"/>
                    <a:pt x="114" y="364"/>
                    <a:pt x="117" y="362"/>
                  </a:cubicBezTo>
                  <a:cubicBezTo>
                    <a:pt x="120" y="362"/>
                    <a:pt x="122" y="362"/>
                    <a:pt x="125" y="362"/>
                  </a:cubicBezTo>
                  <a:lnTo>
                    <a:pt x="125" y="362"/>
                  </a:lnTo>
                  <a:cubicBezTo>
                    <a:pt x="128" y="362"/>
                    <a:pt x="131" y="362"/>
                    <a:pt x="134" y="367"/>
                  </a:cubicBezTo>
                  <a:cubicBezTo>
                    <a:pt x="134" y="373"/>
                    <a:pt x="137" y="378"/>
                    <a:pt x="139" y="381"/>
                  </a:cubicBezTo>
                  <a:cubicBezTo>
                    <a:pt x="142" y="381"/>
                    <a:pt x="142" y="387"/>
                    <a:pt x="142" y="393"/>
                  </a:cubicBezTo>
                  <a:cubicBezTo>
                    <a:pt x="145" y="396"/>
                    <a:pt x="153" y="398"/>
                    <a:pt x="156" y="398"/>
                  </a:cubicBezTo>
                  <a:cubicBezTo>
                    <a:pt x="156" y="398"/>
                    <a:pt x="167" y="401"/>
                    <a:pt x="170" y="401"/>
                  </a:cubicBezTo>
                  <a:cubicBezTo>
                    <a:pt x="173" y="404"/>
                    <a:pt x="170" y="407"/>
                    <a:pt x="176" y="410"/>
                  </a:cubicBezTo>
                  <a:cubicBezTo>
                    <a:pt x="181" y="410"/>
                    <a:pt x="181" y="421"/>
                    <a:pt x="181" y="421"/>
                  </a:cubicBezTo>
                  <a:cubicBezTo>
                    <a:pt x="181" y="421"/>
                    <a:pt x="184" y="432"/>
                    <a:pt x="181" y="435"/>
                  </a:cubicBezTo>
                  <a:cubicBezTo>
                    <a:pt x="181" y="438"/>
                    <a:pt x="181" y="441"/>
                    <a:pt x="184" y="441"/>
                  </a:cubicBezTo>
                  <a:cubicBezTo>
                    <a:pt x="190" y="444"/>
                    <a:pt x="198" y="444"/>
                    <a:pt x="198" y="444"/>
                  </a:cubicBezTo>
                  <a:cubicBezTo>
                    <a:pt x="198" y="444"/>
                    <a:pt x="193" y="452"/>
                    <a:pt x="201" y="455"/>
                  </a:cubicBezTo>
                  <a:cubicBezTo>
                    <a:pt x="207" y="458"/>
                    <a:pt x="215" y="461"/>
                    <a:pt x="218" y="461"/>
                  </a:cubicBezTo>
                  <a:cubicBezTo>
                    <a:pt x="218" y="461"/>
                    <a:pt x="213" y="466"/>
                    <a:pt x="221" y="466"/>
                  </a:cubicBezTo>
                  <a:lnTo>
                    <a:pt x="221" y="466"/>
                  </a:lnTo>
                  <a:cubicBezTo>
                    <a:pt x="227" y="466"/>
                    <a:pt x="230" y="466"/>
                    <a:pt x="235" y="466"/>
                  </a:cubicBezTo>
                  <a:cubicBezTo>
                    <a:pt x="238" y="466"/>
                    <a:pt x="241" y="466"/>
                    <a:pt x="244" y="469"/>
                  </a:cubicBezTo>
                  <a:cubicBezTo>
                    <a:pt x="247" y="472"/>
                    <a:pt x="244" y="478"/>
                    <a:pt x="255" y="483"/>
                  </a:cubicBezTo>
                  <a:cubicBezTo>
                    <a:pt x="267" y="489"/>
                    <a:pt x="269" y="492"/>
                    <a:pt x="272" y="492"/>
                  </a:cubicBezTo>
                  <a:cubicBezTo>
                    <a:pt x="275" y="495"/>
                    <a:pt x="281" y="495"/>
                    <a:pt x="278" y="503"/>
                  </a:cubicBezTo>
                  <a:cubicBezTo>
                    <a:pt x="278" y="512"/>
                    <a:pt x="275" y="514"/>
                    <a:pt x="272" y="520"/>
                  </a:cubicBezTo>
                  <a:cubicBezTo>
                    <a:pt x="269" y="523"/>
                    <a:pt x="264" y="534"/>
                    <a:pt x="261" y="537"/>
                  </a:cubicBezTo>
                  <a:cubicBezTo>
                    <a:pt x="258" y="540"/>
                    <a:pt x="255" y="545"/>
                    <a:pt x="258" y="551"/>
                  </a:cubicBezTo>
                  <a:cubicBezTo>
                    <a:pt x="261" y="557"/>
                    <a:pt x="264" y="562"/>
                    <a:pt x="264" y="568"/>
                  </a:cubicBezTo>
                  <a:cubicBezTo>
                    <a:pt x="264" y="571"/>
                    <a:pt x="264" y="579"/>
                    <a:pt x="264" y="585"/>
                  </a:cubicBezTo>
                  <a:cubicBezTo>
                    <a:pt x="261" y="588"/>
                    <a:pt x="255" y="596"/>
                    <a:pt x="255" y="596"/>
                  </a:cubicBezTo>
                  <a:cubicBezTo>
                    <a:pt x="255" y="596"/>
                    <a:pt x="264" y="602"/>
                    <a:pt x="258" y="608"/>
                  </a:cubicBezTo>
                  <a:cubicBezTo>
                    <a:pt x="252" y="613"/>
                    <a:pt x="244" y="619"/>
                    <a:pt x="241" y="622"/>
                  </a:cubicBezTo>
                  <a:cubicBezTo>
                    <a:pt x="235" y="622"/>
                    <a:pt x="227" y="630"/>
                    <a:pt x="227" y="630"/>
                  </a:cubicBezTo>
                  <a:cubicBezTo>
                    <a:pt x="227" y="630"/>
                    <a:pt x="230" y="647"/>
                    <a:pt x="227" y="650"/>
                  </a:cubicBezTo>
                  <a:cubicBezTo>
                    <a:pt x="227" y="653"/>
                    <a:pt x="213" y="681"/>
                    <a:pt x="218" y="687"/>
                  </a:cubicBezTo>
                  <a:cubicBezTo>
                    <a:pt x="221" y="695"/>
                    <a:pt x="224" y="701"/>
                    <a:pt x="221" y="704"/>
                  </a:cubicBezTo>
                  <a:cubicBezTo>
                    <a:pt x="221" y="710"/>
                    <a:pt x="218" y="710"/>
                    <a:pt x="218" y="712"/>
                  </a:cubicBezTo>
                  <a:cubicBezTo>
                    <a:pt x="215" y="715"/>
                    <a:pt x="204" y="712"/>
                    <a:pt x="213" y="723"/>
                  </a:cubicBezTo>
                  <a:cubicBezTo>
                    <a:pt x="218" y="732"/>
                    <a:pt x="221" y="735"/>
                    <a:pt x="224" y="740"/>
                  </a:cubicBezTo>
                  <a:cubicBezTo>
                    <a:pt x="227" y="743"/>
                    <a:pt x="227" y="746"/>
                    <a:pt x="230" y="752"/>
                  </a:cubicBezTo>
                  <a:cubicBezTo>
                    <a:pt x="235" y="757"/>
                    <a:pt x="235" y="763"/>
                    <a:pt x="241" y="769"/>
                  </a:cubicBezTo>
                  <a:cubicBezTo>
                    <a:pt x="247" y="772"/>
                    <a:pt x="252" y="774"/>
                    <a:pt x="252" y="780"/>
                  </a:cubicBezTo>
                  <a:cubicBezTo>
                    <a:pt x="252" y="783"/>
                    <a:pt x="258" y="788"/>
                    <a:pt x="255" y="788"/>
                  </a:cubicBezTo>
                  <a:cubicBezTo>
                    <a:pt x="255" y="788"/>
                    <a:pt x="252" y="788"/>
                    <a:pt x="249" y="786"/>
                  </a:cubicBezTo>
                  <a:cubicBezTo>
                    <a:pt x="238" y="777"/>
                    <a:pt x="247" y="786"/>
                    <a:pt x="232" y="772"/>
                  </a:cubicBezTo>
                  <a:cubicBezTo>
                    <a:pt x="215" y="760"/>
                    <a:pt x="213" y="766"/>
                    <a:pt x="204" y="757"/>
                  </a:cubicBezTo>
                  <a:cubicBezTo>
                    <a:pt x="204" y="754"/>
                    <a:pt x="204" y="754"/>
                    <a:pt x="204" y="754"/>
                  </a:cubicBezTo>
                  <a:cubicBezTo>
                    <a:pt x="201" y="754"/>
                    <a:pt x="201" y="757"/>
                    <a:pt x="201" y="757"/>
                  </a:cubicBezTo>
                  <a:cubicBezTo>
                    <a:pt x="204" y="760"/>
                    <a:pt x="204" y="760"/>
                    <a:pt x="204" y="760"/>
                  </a:cubicBezTo>
                  <a:cubicBezTo>
                    <a:pt x="201" y="760"/>
                    <a:pt x="201" y="757"/>
                    <a:pt x="196" y="743"/>
                  </a:cubicBezTo>
                  <a:cubicBezTo>
                    <a:pt x="181" y="710"/>
                    <a:pt x="179" y="712"/>
                    <a:pt x="176" y="707"/>
                  </a:cubicBezTo>
                  <a:cubicBezTo>
                    <a:pt x="173" y="698"/>
                    <a:pt x="176" y="707"/>
                    <a:pt x="164" y="690"/>
                  </a:cubicBezTo>
                  <a:cubicBezTo>
                    <a:pt x="156" y="673"/>
                    <a:pt x="164" y="684"/>
                    <a:pt x="156" y="673"/>
                  </a:cubicBezTo>
                  <a:cubicBezTo>
                    <a:pt x="153" y="667"/>
                    <a:pt x="151" y="667"/>
                    <a:pt x="151" y="667"/>
                  </a:cubicBezTo>
                  <a:lnTo>
                    <a:pt x="148" y="667"/>
                  </a:lnTo>
                  <a:lnTo>
                    <a:pt x="148" y="667"/>
                  </a:lnTo>
                  <a:cubicBezTo>
                    <a:pt x="148" y="667"/>
                    <a:pt x="145" y="667"/>
                    <a:pt x="142" y="656"/>
                  </a:cubicBezTo>
                  <a:cubicBezTo>
                    <a:pt x="139" y="636"/>
                    <a:pt x="139" y="650"/>
                    <a:pt x="134" y="627"/>
                  </a:cubicBezTo>
                  <a:cubicBezTo>
                    <a:pt x="128" y="605"/>
                    <a:pt x="137" y="605"/>
                    <a:pt x="125" y="593"/>
                  </a:cubicBezTo>
                  <a:cubicBezTo>
                    <a:pt x="111" y="582"/>
                    <a:pt x="114" y="588"/>
                    <a:pt x="108" y="579"/>
                  </a:cubicBezTo>
                  <a:cubicBezTo>
                    <a:pt x="105" y="571"/>
                    <a:pt x="111" y="579"/>
                    <a:pt x="100" y="559"/>
                  </a:cubicBezTo>
                  <a:cubicBezTo>
                    <a:pt x="88" y="540"/>
                    <a:pt x="74" y="534"/>
                    <a:pt x="74" y="500"/>
                  </a:cubicBezTo>
                  <a:cubicBezTo>
                    <a:pt x="74" y="466"/>
                    <a:pt x="74" y="461"/>
                    <a:pt x="74" y="461"/>
                  </a:cubicBezTo>
                  <a:cubicBezTo>
                    <a:pt x="74" y="461"/>
                    <a:pt x="57" y="449"/>
                    <a:pt x="63" y="430"/>
                  </a:cubicBezTo>
                  <a:cubicBezTo>
                    <a:pt x="69" y="410"/>
                    <a:pt x="71" y="415"/>
                    <a:pt x="69" y="410"/>
                  </a:cubicBezTo>
                  <a:cubicBezTo>
                    <a:pt x="66" y="404"/>
                    <a:pt x="66" y="404"/>
                    <a:pt x="60" y="398"/>
                  </a:cubicBezTo>
                  <a:cubicBezTo>
                    <a:pt x="54" y="390"/>
                    <a:pt x="54" y="390"/>
                    <a:pt x="52" y="387"/>
                  </a:cubicBezTo>
                  <a:cubicBezTo>
                    <a:pt x="52" y="384"/>
                    <a:pt x="49" y="378"/>
                    <a:pt x="49" y="376"/>
                  </a:cubicBezTo>
                  <a:cubicBezTo>
                    <a:pt x="49" y="373"/>
                    <a:pt x="49" y="370"/>
                    <a:pt x="49" y="370"/>
                  </a:cubicBezTo>
                  <a:cubicBezTo>
                    <a:pt x="43" y="373"/>
                    <a:pt x="43" y="373"/>
                    <a:pt x="43" y="373"/>
                  </a:cubicBezTo>
                  <a:cubicBezTo>
                    <a:pt x="43" y="373"/>
                    <a:pt x="0" y="808"/>
                    <a:pt x="433" y="871"/>
                  </a:cubicBezTo>
                  <a:cubicBezTo>
                    <a:pt x="433" y="871"/>
                    <a:pt x="348" y="854"/>
                    <a:pt x="329" y="834"/>
                  </a:cubicBezTo>
                  <a:cubicBezTo>
                    <a:pt x="326" y="834"/>
                    <a:pt x="326" y="831"/>
                    <a:pt x="326" y="831"/>
                  </a:cubicBezTo>
                  <a:cubicBezTo>
                    <a:pt x="326" y="831"/>
                    <a:pt x="323" y="811"/>
                    <a:pt x="326" y="811"/>
                  </a:cubicBezTo>
                  <a:cubicBezTo>
                    <a:pt x="329" y="811"/>
                    <a:pt x="332" y="814"/>
                    <a:pt x="334" y="814"/>
                  </a:cubicBezTo>
                  <a:cubicBezTo>
                    <a:pt x="337" y="814"/>
                    <a:pt x="340" y="811"/>
                    <a:pt x="343" y="811"/>
                  </a:cubicBezTo>
                  <a:cubicBezTo>
                    <a:pt x="348" y="806"/>
                    <a:pt x="357" y="800"/>
                    <a:pt x="357" y="800"/>
                  </a:cubicBezTo>
                  <a:cubicBezTo>
                    <a:pt x="357" y="806"/>
                    <a:pt x="357" y="806"/>
                    <a:pt x="357" y="806"/>
                  </a:cubicBezTo>
                  <a:lnTo>
                    <a:pt x="357" y="808"/>
                  </a:lnTo>
                  <a:cubicBezTo>
                    <a:pt x="357" y="808"/>
                    <a:pt x="360" y="806"/>
                    <a:pt x="371" y="806"/>
                  </a:cubicBezTo>
                  <a:cubicBezTo>
                    <a:pt x="391" y="803"/>
                    <a:pt x="391" y="803"/>
                    <a:pt x="396" y="800"/>
                  </a:cubicBezTo>
                  <a:cubicBezTo>
                    <a:pt x="402" y="797"/>
                    <a:pt x="411" y="788"/>
                    <a:pt x="413" y="788"/>
                  </a:cubicBezTo>
                  <a:cubicBezTo>
                    <a:pt x="416" y="788"/>
                    <a:pt x="416" y="788"/>
                    <a:pt x="416" y="791"/>
                  </a:cubicBezTo>
                  <a:cubicBezTo>
                    <a:pt x="422" y="800"/>
                    <a:pt x="411" y="797"/>
                    <a:pt x="422" y="800"/>
                  </a:cubicBezTo>
                  <a:cubicBezTo>
                    <a:pt x="425" y="803"/>
                    <a:pt x="428" y="803"/>
                    <a:pt x="430" y="803"/>
                  </a:cubicBezTo>
                  <a:cubicBezTo>
                    <a:pt x="439" y="803"/>
                    <a:pt x="447" y="800"/>
                    <a:pt x="447" y="800"/>
                  </a:cubicBezTo>
                  <a:cubicBezTo>
                    <a:pt x="447" y="800"/>
                    <a:pt x="459" y="800"/>
                    <a:pt x="467" y="800"/>
                  </a:cubicBezTo>
                  <a:cubicBezTo>
                    <a:pt x="473" y="800"/>
                    <a:pt x="479" y="800"/>
                    <a:pt x="481" y="797"/>
                  </a:cubicBezTo>
                  <a:cubicBezTo>
                    <a:pt x="484" y="794"/>
                    <a:pt x="484" y="791"/>
                    <a:pt x="487" y="791"/>
                  </a:cubicBezTo>
                  <a:lnTo>
                    <a:pt x="490" y="791"/>
                  </a:lnTo>
                  <a:cubicBezTo>
                    <a:pt x="496" y="791"/>
                    <a:pt x="498" y="800"/>
                    <a:pt x="498" y="800"/>
                  </a:cubicBezTo>
                  <a:cubicBezTo>
                    <a:pt x="481" y="808"/>
                    <a:pt x="481" y="808"/>
                    <a:pt x="481" y="808"/>
                  </a:cubicBezTo>
                  <a:cubicBezTo>
                    <a:pt x="464" y="820"/>
                    <a:pt x="464" y="820"/>
                    <a:pt x="464" y="820"/>
                  </a:cubicBezTo>
                  <a:cubicBezTo>
                    <a:pt x="464" y="820"/>
                    <a:pt x="459" y="823"/>
                    <a:pt x="464" y="825"/>
                  </a:cubicBezTo>
                  <a:cubicBezTo>
                    <a:pt x="470" y="828"/>
                    <a:pt x="473" y="828"/>
                    <a:pt x="481" y="828"/>
                  </a:cubicBezTo>
                  <a:cubicBezTo>
                    <a:pt x="487" y="828"/>
                    <a:pt x="498" y="837"/>
                    <a:pt x="504" y="837"/>
                  </a:cubicBezTo>
                  <a:cubicBezTo>
                    <a:pt x="507" y="837"/>
                    <a:pt x="510" y="837"/>
                    <a:pt x="510" y="834"/>
                  </a:cubicBezTo>
                  <a:cubicBezTo>
                    <a:pt x="515" y="825"/>
                    <a:pt x="515" y="825"/>
                    <a:pt x="518" y="820"/>
                  </a:cubicBezTo>
                  <a:cubicBezTo>
                    <a:pt x="521" y="814"/>
                    <a:pt x="521" y="808"/>
                    <a:pt x="527" y="808"/>
                  </a:cubicBezTo>
                  <a:cubicBezTo>
                    <a:pt x="535" y="808"/>
                    <a:pt x="541" y="811"/>
                    <a:pt x="541" y="811"/>
                  </a:cubicBezTo>
                  <a:cubicBezTo>
                    <a:pt x="535" y="825"/>
                    <a:pt x="535" y="825"/>
                    <a:pt x="535" y="825"/>
                  </a:cubicBezTo>
                  <a:cubicBezTo>
                    <a:pt x="535" y="825"/>
                    <a:pt x="549" y="823"/>
                    <a:pt x="552" y="823"/>
                  </a:cubicBezTo>
                  <a:cubicBezTo>
                    <a:pt x="558" y="823"/>
                    <a:pt x="558" y="828"/>
                    <a:pt x="560" y="828"/>
                  </a:cubicBezTo>
                  <a:cubicBezTo>
                    <a:pt x="563" y="828"/>
                    <a:pt x="563" y="825"/>
                    <a:pt x="566" y="825"/>
                  </a:cubicBezTo>
                  <a:cubicBezTo>
                    <a:pt x="575" y="817"/>
                    <a:pt x="575" y="817"/>
                    <a:pt x="583" y="817"/>
                  </a:cubicBezTo>
                  <a:cubicBezTo>
                    <a:pt x="589" y="814"/>
                    <a:pt x="597" y="814"/>
                    <a:pt x="600" y="814"/>
                  </a:cubicBezTo>
                  <a:lnTo>
                    <a:pt x="603" y="814"/>
                  </a:lnTo>
                  <a:cubicBezTo>
                    <a:pt x="606" y="814"/>
                    <a:pt x="611" y="814"/>
                    <a:pt x="614" y="814"/>
                  </a:cubicBezTo>
                  <a:cubicBezTo>
                    <a:pt x="617" y="814"/>
                    <a:pt x="631" y="825"/>
                    <a:pt x="634" y="825"/>
                  </a:cubicBezTo>
                  <a:cubicBezTo>
                    <a:pt x="637" y="825"/>
                    <a:pt x="637" y="825"/>
                    <a:pt x="637" y="825"/>
                  </a:cubicBezTo>
                  <a:cubicBezTo>
                    <a:pt x="637" y="823"/>
                    <a:pt x="643" y="823"/>
                    <a:pt x="648" y="823"/>
                  </a:cubicBezTo>
                  <a:lnTo>
                    <a:pt x="648" y="823"/>
                  </a:lnTo>
                  <a:cubicBezTo>
                    <a:pt x="654" y="823"/>
                    <a:pt x="657" y="823"/>
                    <a:pt x="657" y="823"/>
                  </a:cubicBezTo>
                  <a:cubicBezTo>
                    <a:pt x="657" y="823"/>
                    <a:pt x="609" y="871"/>
                    <a:pt x="501" y="871"/>
                  </a:cubicBezTo>
                  <a:cubicBezTo>
                    <a:pt x="501" y="871"/>
                    <a:pt x="501" y="871"/>
                    <a:pt x="507" y="871"/>
                  </a:cubicBezTo>
                  <a:cubicBezTo>
                    <a:pt x="527" y="871"/>
                    <a:pt x="603" y="868"/>
                    <a:pt x="691" y="825"/>
                  </a:cubicBezTo>
                  <a:cubicBezTo>
                    <a:pt x="753" y="794"/>
                    <a:pt x="821" y="740"/>
                    <a:pt x="874" y="650"/>
                  </a:cubicBezTo>
                  <a:cubicBezTo>
                    <a:pt x="973" y="481"/>
                    <a:pt x="951" y="274"/>
                    <a:pt x="809" y="135"/>
                  </a:cubicBezTo>
                  <a:cubicBezTo>
                    <a:pt x="758" y="85"/>
                    <a:pt x="691" y="42"/>
                    <a:pt x="609" y="14"/>
                  </a:cubicBezTo>
                  <a:cubicBezTo>
                    <a:pt x="609" y="14"/>
                    <a:pt x="838" y="99"/>
                    <a:pt x="900" y="319"/>
                  </a:cubicBezTo>
                  <a:cubicBezTo>
                    <a:pt x="897" y="322"/>
                    <a:pt x="897" y="322"/>
                    <a:pt x="897" y="322"/>
                  </a:cubicBezTo>
                  <a:cubicBezTo>
                    <a:pt x="892" y="317"/>
                    <a:pt x="892" y="319"/>
                    <a:pt x="886" y="308"/>
                  </a:cubicBezTo>
                  <a:cubicBezTo>
                    <a:pt x="880" y="300"/>
                    <a:pt x="886" y="300"/>
                    <a:pt x="880" y="294"/>
                  </a:cubicBezTo>
                  <a:cubicBezTo>
                    <a:pt x="880" y="291"/>
                    <a:pt x="877" y="291"/>
                    <a:pt x="877" y="291"/>
                  </a:cubicBezTo>
                  <a:cubicBezTo>
                    <a:pt x="877" y="288"/>
                    <a:pt x="877" y="288"/>
                    <a:pt x="872" y="285"/>
                  </a:cubicBezTo>
                  <a:cubicBezTo>
                    <a:pt x="866" y="277"/>
                    <a:pt x="866" y="277"/>
                    <a:pt x="863" y="274"/>
                  </a:cubicBezTo>
                  <a:cubicBezTo>
                    <a:pt x="858" y="268"/>
                    <a:pt x="855" y="257"/>
                    <a:pt x="852" y="251"/>
                  </a:cubicBezTo>
                  <a:cubicBezTo>
                    <a:pt x="846" y="249"/>
                    <a:pt x="838" y="246"/>
                    <a:pt x="835" y="246"/>
                  </a:cubicBezTo>
                  <a:cubicBezTo>
                    <a:pt x="832" y="246"/>
                    <a:pt x="832" y="243"/>
                    <a:pt x="832" y="243"/>
                  </a:cubicBezTo>
                  <a:cubicBezTo>
                    <a:pt x="832" y="243"/>
                    <a:pt x="829" y="243"/>
                    <a:pt x="829" y="246"/>
                  </a:cubicBezTo>
                  <a:cubicBezTo>
                    <a:pt x="829" y="251"/>
                    <a:pt x="835" y="257"/>
                    <a:pt x="835" y="257"/>
                  </a:cubicBezTo>
                  <a:cubicBezTo>
                    <a:pt x="835" y="274"/>
                    <a:pt x="835" y="274"/>
                    <a:pt x="835" y="274"/>
                  </a:cubicBezTo>
                  <a:cubicBezTo>
                    <a:pt x="835" y="274"/>
                    <a:pt x="843" y="291"/>
                    <a:pt x="843" y="294"/>
                  </a:cubicBezTo>
                  <a:cubicBezTo>
                    <a:pt x="843" y="300"/>
                    <a:pt x="838" y="311"/>
                    <a:pt x="838" y="311"/>
                  </a:cubicBezTo>
                  <a:cubicBezTo>
                    <a:pt x="838" y="311"/>
                    <a:pt x="835" y="322"/>
                    <a:pt x="832" y="325"/>
                  </a:cubicBezTo>
                  <a:cubicBezTo>
                    <a:pt x="826" y="325"/>
                    <a:pt x="804" y="331"/>
                    <a:pt x="804" y="331"/>
                  </a:cubicBezTo>
                  <a:cubicBezTo>
                    <a:pt x="804" y="331"/>
                    <a:pt x="795" y="322"/>
                    <a:pt x="792" y="314"/>
                  </a:cubicBezTo>
                  <a:cubicBezTo>
                    <a:pt x="787" y="308"/>
                    <a:pt x="775" y="305"/>
                    <a:pt x="773" y="302"/>
                  </a:cubicBezTo>
                  <a:cubicBezTo>
                    <a:pt x="770" y="300"/>
                    <a:pt x="775" y="294"/>
                    <a:pt x="770" y="285"/>
                  </a:cubicBezTo>
                  <a:cubicBezTo>
                    <a:pt x="764" y="277"/>
                    <a:pt x="770" y="280"/>
                    <a:pt x="761" y="271"/>
                  </a:cubicBezTo>
                  <a:cubicBezTo>
                    <a:pt x="753" y="266"/>
                    <a:pt x="753" y="266"/>
                    <a:pt x="753" y="266"/>
                  </a:cubicBezTo>
                  <a:cubicBezTo>
                    <a:pt x="753" y="266"/>
                    <a:pt x="747" y="263"/>
                    <a:pt x="744" y="263"/>
                  </a:cubicBezTo>
                  <a:cubicBezTo>
                    <a:pt x="739" y="263"/>
                    <a:pt x="739" y="263"/>
                    <a:pt x="741" y="268"/>
                  </a:cubicBezTo>
                  <a:cubicBezTo>
                    <a:pt x="747" y="280"/>
                    <a:pt x="739" y="291"/>
                    <a:pt x="744" y="291"/>
                  </a:cubicBezTo>
                  <a:lnTo>
                    <a:pt x="747" y="291"/>
                  </a:lnTo>
                  <a:lnTo>
                    <a:pt x="747" y="291"/>
                  </a:lnTo>
                  <a:cubicBezTo>
                    <a:pt x="750" y="291"/>
                    <a:pt x="750" y="291"/>
                    <a:pt x="750" y="291"/>
                  </a:cubicBezTo>
                  <a:cubicBezTo>
                    <a:pt x="753" y="291"/>
                    <a:pt x="755" y="291"/>
                    <a:pt x="755" y="297"/>
                  </a:cubicBezTo>
                  <a:cubicBezTo>
                    <a:pt x="761" y="308"/>
                    <a:pt x="761" y="311"/>
                    <a:pt x="764" y="314"/>
                  </a:cubicBezTo>
                  <a:cubicBezTo>
                    <a:pt x="767" y="317"/>
                    <a:pt x="770" y="331"/>
                    <a:pt x="773" y="331"/>
                  </a:cubicBezTo>
                  <a:cubicBezTo>
                    <a:pt x="778" y="333"/>
                    <a:pt x="789" y="331"/>
                    <a:pt x="787" y="336"/>
                  </a:cubicBezTo>
                  <a:cubicBezTo>
                    <a:pt x="787" y="342"/>
                    <a:pt x="781" y="347"/>
                    <a:pt x="787" y="350"/>
                  </a:cubicBezTo>
                  <a:cubicBezTo>
                    <a:pt x="795" y="353"/>
                    <a:pt x="795" y="356"/>
                    <a:pt x="798" y="356"/>
                  </a:cubicBezTo>
                  <a:lnTo>
                    <a:pt x="801" y="356"/>
                  </a:lnTo>
                  <a:lnTo>
                    <a:pt x="801" y="356"/>
                  </a:lnTo>
                  <a:cubicBezTo>
                    <a:pt x="804" y="356"/>
                    <a:pt x="804" y="356"/>
                    <a:pt x="804" y="356"/>
                  </a:cubicBezTo>
                  <a:lnTo>
                    <a:pt x="804" y="356"/>
                  </a:lnTo>
                  <a:cubicBezTo>
                    <a:pt x="804" y="356"/>
                    <a:pt x="807" y="353"/>
                    <a:pt x="809" y="353"/>
                  </a:cubicBezTo>
                  <a:cubicBezTo>
                    <a:pt x="818" y="350"/>
                    <a:pt x="823" y="350"/>
                    <a:pt x="823" y="350"/>
                  </a:cubicBezTo>
                  <a:cubicBezTo>
                    <a:pt x="823" y="350"/>
                    <a:pt x="835" y="356"/>
                    <a:pt x="835" y="359"/>
                  </a:cubicBezTo>
                  <a:cubicBezTo>
                    <a:pt x="835" y="364"/>
                    <a:pt x="832" y="381"/>
                    <a:pt x="832" y="381"/>
                  </a:cubicBezTo>
                  <a:cubicBezTo>
                    <a:pt x="821" y="398"/>
                    <a:pt x="821" y="398"/>
                    <a:pt x="821" y="398"/>
                  </a:cubicBezTo>
                  <a:cubicBezTo>
                    <a:pt x="821" y="398"/>
                    <a:pt x="823" y="430"/>
                    <a:pt x="818" y="430"/>
                  </a:cubicBezTo>
                  <a:cubicBezTo>
                    <a:pt x="812" y="430"/>
                    <a:pt x="807" y="444"/>
                    <a:pt x="804" y="444"/>
                  </a:cubicBezTo>
                  <a:cubicBezTo>
                    <a:pt x="801" y="446"/>
                    <a:pt x="798" y="466"/>
                    <a:pt x="798" y="466"/>
                  </a:cubicBezTo>
                  <a:cubicBezTo>
                    <a:pt x="789" y="478"/>
                    <a:pt x="789" y="478"/>
                    <a:pt x="789" y="478"/>
                  </a:cubicBezTo>
                  <a:cubicBezTo>
                    <a:pt x="789" y="478"/>
                    <a:pt x="789" y="495"/>
                    <a:pt x="789" y="498"/>
                  </a:cubicBezTo>
                  <a:cubicBezTo>
                    <a:pt x="789" y="503"/>
                    <a:pt x="792" y="520"/>
                    <a:pt x="789" y="526"/>
                  </a:cubicBezTo>
                  <a:cubicBezTo>
                    <a:pt x="789" y="534"/>
                    <a:pt x="778" y="542"/>
                    <a:pt x="778" y="542"/>
                  </a:cubicBezTo>
                  <a:cubicBezTo>
                    <a:pt x="778" y="542"/>
                    <a:pt x="792" y="557"/>
                    <a:pt x="784" y="559"/>
                  </a:cubicBezTo>
                  <a:cubicBezTo>
                    <a:pt x="775" y="562"/>
                    <a:pt x="767" y="574"/>
                    <a:pt x="767" y="576"/>
                  </a:cubicBezTo>
                  <a:cubicBezTo>
                    <a:pt x="764" y="579"/>
                    <a:pt x="764" y="588"/>
                    <a:pt x="761" y="588"/>
                  </a:cubicBezTo>
                  <a:cubicBezTo>
                    <a:pt x="755" y="588"/>
                    <a:pt x="744" y="591"/>
                    <a:pt x="744" y="593"/>
                  </a:cubicBezTo>
                  <a:cubicBezTo>
                    <a:pt x="744" y="596"/>
                    <a:pt x="744" y="608"/>
                    <a:pt x="744" y="608"/>
                  </a:cubicBezTo>
                  <a:cubicBezTo>
                    <a:pt x="730" y="633"/>
                    <a:pt x="730" y="633"/>
                    <a:pt x="730" y="633"/>
                  </a:cubicBezTo>
                  <a:cubicBezTo>
                    <a:pt x="711" y="647"/>
                    <a:pt x="711" y="647"/>
                    <a:pt x="711" y="647"/>
                  </a:cubicBezTo>
                  <a:cubicBezTo>
                    <a:pt x="711" y="647"/>
                    <a:pt x="711" y="659"/>
                    <a:pt x="705" y="661"/>
                  </a:cubicBezTo>
                  <a:cubicBezTo>
                    <a:pt x="699" y="661"/>
                    <a:pt x="679" y="670"/>
                    <a:pt x="677" y="673"/>
                  </a:cubicBezTo>
                  <a:cubicBezTo>
                    <a:pt x="674" y="676"/>
                    <a:pt x="657" y="684"/>
                    <a:pt x="651" y="684"/>
                  </a:cubicBezTo>
                  <a:cubicBezTo>
                    <a:pt x="648" y="684"/>
                    <a:pt x="651" y="690"/>
                    <a:pt x="651" y="690"/>
                  </a:cubicBezTo>
                  <a:cubicBezTo>
                    <a:pt x="651" y="690"/>
                    <a:pt x="648" y="687"/>
                    <a:pt x="645" y="684"/>
                  </a:cubicBezTo>
                  <a:cubicBezTo>
                    <a:pt x="640" y="670"/>
                    <a:pt x="645" y="679"/>
                    <a:pt x="637" y="661"/>
                  </a:cubicBezTo>
                  <a:cubicBezTo>
                    <a:pt x="631" y="644"/>
                    <a:pt x="631" y="659"/>
                    <a:pt x="631" y="644"/>
                  </a:cubicBezTo>
                  <a:cubicBezTo>
                    <a:pt x="631" y="633"/>
                    <a:pt x="631" y="644"/>
                    <a:pt x="631" y="633"/>
                  </a:cubicBezTo>
                  <a:cubicBezTo>
                    <a:pt x="628" y="622"/>
                    <a:pt x="634" y="630"/>
                    <a:pt x="628" y="616"/>
                  </a:cubicBezTo>
                  <a:cubicBezTo>
                    <a:pt x="620" y="602"/>
                    <a:pt x="623" y="608"/>
                    <a:pt x="614" y="599"/>
                  </a:cubicBezTo>
                  <a:cubicBezTo>
                    <a:pt x="606" y="591"/>
                    <a:pt x="600" y="599"/>
                    <a:pt x="606" y="585"/>
                  </a:cubicBezTo>
                  <a:cubicBezTo>
                    <a:pt x="609" y="571"/>
                    <a:pt x="606" y="585"/>
                    <a:pt x="609" y="571"/>
                  </a:cubicBezTo>
                  <a:cubicBezTo>
                    <a:pt x="611" y="559"/>
                    <a:pt x="609" y="557"/>
                    <a:pt x="617" y="551"/>
                  </a:cubicBezTo>
                  <a:cubicBezTo>
                    <a:pt x="626" y="545"/>
                    <a:pt x="631" y="542"/>
                    <a:pt x="631" y="534"/>
                  </a:cubicBezTo>
                  <a:cubicBezTo>
                    <a:pt x="631" y="526"/>
                    <a:pt x="631" y="523"/>
                    <a:pt x="628" y="520"/>
                  </a:cubicBezTo>
                  <a:cubicBezTo>
                    <a:pt x="626" y="514"/>
                    <a:pt x="617" y="506"/>
                    <a:pt x="617" y="503"/>
                  </a:cubicBezTo>
                  <a:cubicBezTo>
                    <a:pt x="617" y="500"/>
                    <a:pt x="617" y="500"/>
                    <a:pt x="609" y="492"/>
                  </a:cubicBezTo>
                  <a:cubicBezTo>
                    <a:pt x="603" y="483"/>
                    <a:pt x="600" y="478"/>
                    <a:pt x="600" y="478"/>
                  </a:cubicBezTo>
                  <a:cubicBezTo>
                    <a:pt x="600" y="478"/>
                    <a:pt x="597" y="455"/>
                    <a:pt x="597" y="446"/>
                  </a:cubicBezTo>
                  <a:lnTo>
                    <a:pt x="597" y="444"/>
                  </a:lnTo>
                  <a:cubicBezTo>
                    <a:pt x="597" y="444"/>
                    <a:pt x="597" y="444"/>
                    <a:pt x="597" y="446"/>
                  </a:cubicBezTo>
                  <a:cubicBezTo>
                    <a:pt x="597" y="446"/>
                    <a:pt x="597" y="446"/>
                    <a:pt x="594" y="446"/>
                  </a:cubicBezTo>
                  <a:cubicBezTo>
                    <a:pt x="594" y="446"/>
                    <a:pt x="597" y="444"/>
                    <a:pt x="597" y="441"/>
                  </a:cubicBezTo>
                  <a:cubicBezTo>
                    <a:pt x="600" y="427"/>
                    <a:pt x="600" y="418"/>
                    <a:pt x="600" y="418"/>
                  </a:cubicBezTo>
                  <a:cubicBezTo>
                    <a:pt x="600" y="418"/>
                    <a:pt x="586" y="410"/>
                    <a:pt x="580" y="410"/>
                  </a:cubicBezTo>
                  <a:lnTo>
                    <a:pt x="580" y="410"/>
                  </a:lnTo>
                  <a:cubicBezTo>
                    <a:pt x="575" y="410"/>
                    <a:pt x="575" y="415"/>
                    <a:pt x="572" y="415"/>
                  </a:cubicBezTo>
                  <a:cubicBezTo>
                    <a:pt x="569" y="415"/>
                    <a:pt x="569" y="412"/>
                    <a:pt x="566" y="412"/>
                  </a:cubicBezTo>
                  <a:cubicBezTo>
                    <a:pt x="555" y="404"/>
                    <a:pt x="558" y="398"/>
                    <a:pt x="555" y="398"/>
                  </a:cubicBezTo>
                  <a:cubicBezTo>
                    <a:pt x="555" y="396"/>
                    <a:pt x="552" y="396"/>
                    <a:pt x="549" y="396"/>
                  </a:cubicBezTo>
                  <a:cubicBezTo>
                    <a:pt x="546" y="396"/>
                    <a:pt x="543" y="396"/>
                    <a:pt x="541" y="398"/>
                  </a:cubicBezTo>
                  <a:cubicBezTo>
                    <a:pt x="535" y="401"/>
                    <a:pt x="524" y="401"/>
                    <a:pt x="515" y="407"/>
                  </a:cubicBezTo>
                  <a:cubicBezTo>
                    <a:pt x="510" y="410"/>
                    <a:pt x="504" y="410"/>
                    <a:pt x="501" y="410"/>
                  </a:cubicBezTo>
                  <a:cubicBezTo>
                    <a:pt x="498" y="410"/>
                    <a:pt x="496" y="410"/>
                    <a:pt x="490" y="410"/>
                  </a:cubicBezTo>
                  <a:cubicBezTo>
                    <a:pt x="481" y="410"/>
                    <a:pt x="473" y="412"/>
                    <a:pt x="467" y="412"/>
                  </a:cubicBezTo>
                  <a:cubicBezTo>
                    <a:pt x="462" y="412"/>
                    <a:pt x="459" y="410"/>
                    <a:pt x="453" y="410"/>
                  </a:cubicBezTo>
                  <a:cubicBezTo>
                    <a:pt x="445" y="404"/>
                    <a:pt x="445" y="410"/>
                    <a:pt x="439" y="401"/>
                  </a:cubicBezTo>
                  <a:cubicBezTo>
                    <a:pt x="436" y="390"/>
                    <a:pt x="439" y="390"/>
                    <a:pt x="430" y="387"/>
                  </a:cubicBezTo>
                  <a:cubicBezTo>
                    <a:pt x="422" y="381"/>
                    <a:pt x="419" y="384"/>
                    <a:pt x="419" y="376"/>
                  </a:cubicBezTo>
                  <a:cubicBezTo>
                    <a:pt x="416" y="367"/>
                    <a:pt x="422" y="367"/>
                    <a:pt x="416" y="359"/>
                  </a:cubicBezTo>
                  <a:cubicBezTo>
                    <a:pt x="413" y="359"/>
                    <a:pt x="413" y="356"/>
                    <a:pt x="413" y="356"/>
                  </a:cubicBezTo>
                  <a:cubicBezTo>
                    <a:pt x="413" y="356"/>
                    <a:pt x="413" y="356"/>
                    <a:pt x="413" y="359"/>
                  </a:cubicBezTo>
                  <a:lnTo>
                    <a:pt x="413" y="359"/>
                  </a:lnTo>
                  <a:cubicBezTo>
                    <a:pt x="413" y="359"/>
                    <a:pt x="413" y="356"/>
                    <a:pt x="408" y="353"/>
                  </a:cubicBezTo>
                  <a:cubicBezTo>
                    <a:pt x="396" y="339"/>
                    <a:pt x="394" y="350"/>
                    <a:pt x="396" y="339"/>
                  </a:cubicBezTo>
                  <a:cubicBezTo>
                    <a:pt x="399" y="331"/>
                    <a:pt x="405" y="336"/>
                    <a:pt x="405" y="322"/>
                  </a:cubicBezTo>
                  <a:cubicBezTo>
                    <a:pt x="405" y="319"/>
                    <a:pt x="408" y="319"/>
                    <a:pt x="411" y="319"/>
                  </a:cubicBezTo>
                  <a:lnTo>
                    <a:pt x="411" y="319"/>
                  </a:lnTo>
                  <a:lnTo>
                    <a:pt x="411" y="319"/>
                  </a:lnTo>
                  <a:cubicBezTo>
                    <a:pt x="413" y="319"/>
                    <a:pt x="416" y="317"/>
                    <a:pt x="411" y="302"/>
                  </a:cubicBezTo>
                  <a:cubicBezTo>
                    <a:pt x="399" y="280"/>
                    <a:pt x="396" y="285"/>
                    <a:pt x="408" y="266"/>
                  </a:cubicBezTo>
                  <a:cubicBezTo>
                    <a:pt x="419" y="246"/>
                    <a:pt x="430" y="240"/>
                    <a:pt x="433" y="237"/>
                  </a:cubicBezTo>
                  <a:cubicBezTo>
                    <a:pt x="436" y="232"/>
                    <a:pt x="439" y="223"/>
                    <a:pt x="445" y="220"/>
                  </a:cubicBezTo>
                  <a:cubicBezTo>
                    <a:pt x="447" y="217"/>
                    <a:pt x="445" y="215"/>
                    <a:pt x="450" y="215"/>
                  </a:cubicBezTo>
                  <a:cubicBezTo>
                    <a:pt x="453" y="215"/>
                    <a:pt x="453" y="215"/>
                    <a:pt x="453" y="215"/>
                  </a:cubicBezTo>
                  <a:cubicBezTo>
                    <a:pt x="456" y="215"/>
                    <a:pt x="456" y="215"/>
                    <a:pt x="456" y="215"/>
                  </a:cubicBezTo>
                  <a:cubicBezTo>
                    <a:pt x="464" y="215"/>
                    <a:pt x="476" y="209"/>
                    <a:pt x="479" y="203"/>
                  </a:cubicBezTo>
                  <a:cubicBezTo>
                    <a:pt x="487" y="198"/>
                    <a:pt x="496" y="189"/>
                    <a:pt x="498" y="189"/>
                  </a:cubicBezTo>
                  <a:lnTo>
                    <a:pt x="501" y="189"/>
                  </a:lnTo>
                  <a:lnTo>
                    <a:pt x="501" y="189"/>
                  </a:lnTo>
                  <a:lnTo>
                    <a:pt x="504" y="189"/>
                  </a:lnTo>
                  <a:cubicBezTo>
                    <a:pt x="504" y="189"/>
                    <a:pt x="507" y="189"/>
                    <a:pt x="510" y="186"/>
                  </a:cubicBezTo>
                  <a:cubicBezTo>
                    <a:pt x="518" y="186"/>
                    <a:pt x="521" y="183"/>
                    <a:pt x="527" y="183"/>
                  </a:cubicBezTo>
                  <a:cubicBezTo>
                    <a:pt x="530" y="183"/>
                    <a:pt x="530" y="183"/>
                    <a:pt x="530" y="183"/>
                  </a:cubicBezTo>
                  <a:cubicBezTo>
                    <a:pt x="530" y="183"/>
                    <a:pt x="532" y="183"/>
                    <a:pt x="538" y="183"/>
                  </a:cubicBezTo>
                  <a:cubicBezTo>
                    <a:pt x="555" y="180"/>
                    <a:pt x="552" y="180"/>
                    <a:pt x="555" y="180"/>
                  </a:cubicBezTo>
                  <a:cubicBezTo>
                    <a:pt x="560" y="180"/>
                    <a:pt x="558" y="180"/>
                    <a:pt x="566" y="183"/>
                  </a:cubicBezTo>
                  <a:lnTo>
                    <a:pt x="566" y="183"/>
                  </a:lnTo>
                  <a:cubicBezTo>
                    <a:pt x="569" y="183"/>
                    <a:pt x="569" y="180"/>
                    <a:pt x="569" y="178"/>
                  </a:cubicBezTo>
                  <a:cubicBezTo>
                    <a:pt x="572" y="178"/>
                    <a:pt x="572" y="175"/>
                    <a:pt x="572" y="175"/>
                  </a:cubicBezTo>
                  <a:cubicBezTo>
                    <a:pt x="572" y="175"/>
                    <a:pt x="572" y="178"/>
                    <a:pt x="572" y="183"/>
                  </a:cubicBezTo>
                  <a:cubicBezTo>
                    <a:pt x="575" y="198"/>
                    <a:pt x="566" y="206"/>
                    <a:pt x="577" y="206"/>
                  </a:cubicBezTo>
                  <a:cubicBezTo>
                    <a:pt x="592" y="209"/>
                    <a:pt x="577" y="209"/>
                    <a:pt x="592" y="209"/>
                  </a:cubicBezTo>
                  <a:cubicBezTo>
                    <a:pt x="603" y="209"/>
                    <a:pt x="600" y="209"/>
                    <a:pt x="606" y="212"/>
                  </a:cubicBezTo>
                  <a:cubicBezTo>
                    <a:pt x="611" y="217"/>
                    <a:pt x="617" y="220"/>
                    <a:pt x="626" y="220"/>
                  </a:cubicBezTo>
                  <a:cubicBezTo>
                    <a:pt x="631" y="220"/>
                    <a:pt x="628" y="226"/>
                    <a:pt x="628" y="226"/>
                  </a:cubicBezTo>
                  <a:cubicBezTo>
                    <a:pt x="628" y="226"/>
                    <a:pt x="631" y="226"/>
                    <a:pt x="634" y="220"/>
                  </a:cubicBezTo>
                  <a:cubicBezTo>
                    <a:pt x="645" y="209"/>
                    <a:pt x="631" y="206"/>
                    <a:pt x="637" y="206"/>
                  </a:cubicBezTo>
                  <a:cubicBezTo>
                    <a:pt x="640" y="206"/>
                    <a:pt x="643" y="206"/>
                    <a:pt x="648" y="206"/>
                  </a:cubicBezTo>
                  <a:cubicBezTo>
                    <a:pt x="668" y="209"/>
                    <a:pt x="674" y="212"/>
                    <a:pt x="677" y="212"/>
                  </a:cubicBezTo>
                  <a:lnTo>
                    <a:pt x="679" y="212"/>
                  </a:lnTo>
                  <a:cubicBezTo>
                    <a:pt x="679" y="212"/>
                    <a:pt x="679" y="212"/>
                    <a:pt x="682" y="212"/>
                  </a:cubicBezTo>
                  <a:lnTo>
                    <a:pt x="682" y="212"/>
                  </a:lnTo>
                  <a:lnTo>
                    <a:pt x="685" y="212"/>
                  </a:lnTo>
                  <a:cubicBezTo>
                    <a:pt x="688" y="212"/>
                    <a:pt x="691" y="212"/>
                    <a:pt x="694" y="209"/>
                  </a:cubicBezTo>
                  <a:cubicBezTo>
                    <a:pt x="699" y="206"/>
                    <a:pt x="702" y="203"/>
                    <a:pt x="705" y="203"/>
                  </a:cubicBezTo>
                  <a:cubicBezTo>
                    <a:pt x="708" y="203"/>
                    <a:pt x="708" y="206"/>
                    <a:pt x="711" y="206"/>
                  </a:cubicBezTo>
                  <a:cubicBezTo>
                    <a:pt x="713" y="206"/>
                    <a:pt x="713" y="212"/>
                    <a:pt x="716" y="212"/>
                  </a:cubicBezTo>
                  <a:cubicBezTo>
                    <a:pt x="716" y="212"/>
                    <a:pt x="716" y="212"/>
                    <a:pt x="719" y="209"/>
                  </a:cubicBezTo>
                  <a:cubicBezTo>
                    <a:pt x="722" y="198"/>
                    <a:pt x="730" y="200"/>
                    <a:pt x="719" y="195"/>
                  </a:cubicBezTo>
                  <a:cubicBezTo>
                    <a:pt x="713" y="192"/>
                    <a:pt x="708" y="192"/>
                    <a:pt x="705" y="192"/>
                  </a:cubicBezTo>
                  <a:lnTo>
                    <a:pt x="705" y="192"/>
                  </a:lnTo>
                  <a:lnTo>
                    <a:pt x="705" y="192"/>
                  </a:lnTo>
                  <a:cubicBezTo>
                    <a:pt x="702" y="192"/>
                    <a:pt x="699" y="192"/>
                    <a:pt x="699" y="189"/>
                  </a:cubicBezTo>
                  <a:cubicBezTo>
                    <a:pt x="696" y="180"/>
                    <a:pt x="711" y="183"/>
                    <a:pt x="696" y="180"/>
                  </a:cubicBezTo>
                  <a:cubicBezTo>
                    <a:pt x="685" y="178"/>
                    <a:pt x="688" y="178"/>
                    <a:pt x="677" y="175"/>
                  </a:cubicBezTo>
                  <a:cubicBezTo>
                    <a:pt x="677" y="175"/>
                    <a:pt x="677" y="175"/>
                    <a:pt x="674" y="175"/>
                  </a:cubicBezTo>
                  <a:cubicBezTo>
                    <a:pt x="671" y="175"/>
                    <a:pt x="668" y="175"/>
                    <a:pt x="665" y="175"/>
                  </a:cubicBezTo>
                  <a:cubicBezTo>
                    <a:pt x="665" y="178"/>
                    <a:pt x="662" y="178"/>
                    <a:pt x="659" y="178"/>
                  </a:cubicBezTo>
                  <a:cubicBezTo>
                    <a:pt x="659" y="178"/>
                    <a:pt x="657" y="178"/>
                    <a:pt x="657" y="175"/>
                  </a:cubicBezTo>
                  <a:cubicBezTo>
                    <a:pt x="654" y="172"/>
                    <a:pt x="654" y="172"/>
                    <a:pt x="651" y="172"/>
                  </a:cubicBezTo>
                  <a:lnTo>
                    <a:pt x="648" y="172"/>
                  </a:lnTo>
                  <a:cubicBezTo>
                    <a:pt x="645" y="172"/>
                    <a:pt x="645" y="172"/>
                    <a:pt x="645" y="172"/>
                  </a:cubicBezTo>
                  <a:cubicBezTo>
                    <a:pt x="645" y="172"/>
                    <a:pt x="645" y="172"/>
                    <a:pt x="654" y="166"/>
                  </a:cubicBezTo>
                  <a:cubicBezTo>
                    <a:pt x="668" y="152"/>
                    <a:pt x="665" y="147"/>
                    <a:pt x="671" y="147"/>
                  </a:cubicBezTo>
                  <a:lnTo>
                    <a:pt x="674" y="147"/>
                  </a:lnTo>
                  <a:cubicBezTo>
                    <a:pt x="682" y="149"/>
                    <a:pt x="682" y="155"/>
                    <a:pt x="685" y="155"/>
                  </a:cubicBezTo>
                  <a:cubicBezTo>
                    <a:pt x="688" y="155"/>
                    <a:pt x="688" y="155"/>
                    <a:pt x="691" y="155"/>
                  </a:cubicBezTo>
                  <a:cubicBezTo>
                    <a:pt x="696" y="147"/>
                    <a:pt x="711" y="144"/>
                    <a:pt x="696" y="135"/>
                  </a:cubicBezTo>
                  <a:cubicBezTo>
                    <a:pt x="685" y="124"/>
                    <a:pt x="694" y="130"/>
                    <a:pt x="679" y="124"/>
                  </a:cubicBezTo>
                  <a:lnTo>
                    <a:pt x="677" y="121"/>
                  </a:lnTo>
                  <a:cubicBezTo>
                    <a:pt x="671" y="121"/>
                    <a:pt x="665" y="127"/>
                    <a:pt x="659" y="133"/>
                  </a:cubicBezTo>
                  <a:cubicBezTo>
                    <a:pt x="657" y="138"/>
                    <a:pt x="651" y="144"/>
                    <a:pt x="648" y="144"/>
                  </a:cubicBezTo>
                  <a:lnTo>
                    <a:pt x="648" y="144"/>
                  </a:lnTo>
                  <a:cubicBezTo>
                    <a:pt x="643" y="141"/>
                    <a:pt x="640" y="138"/>
                    <a:pt x="637" y="138"/>
                  </a:cubicBezTo>
                  <a:lnTo>
                    <a:pt x="634" y="138"/>
                  </a:lnTo>
                  <a:cubicBezTo>
                    <a:pt x="631" y="141"/>
                    <a:pt x="631" y="152"/>
                    <a:pt x="628" y="158"/>
                  </a:cubicBezTo>
                  <a:cubicBezTo>
                    <a:pt x="628" y="164"/>
                    <a:pt x="631" y="166"/>
                    <a:pt x="631" y="166"/>
                  </a:cubicBezTo>
                  <a:cubicBezTo>
                    <a:pt x="631" y="166"/>
                    <a:pt x="628" y="166"/>
                    <a:pt x="623" y="164"/>
                  </a:cubicBezTo>
                  <a:cubicBezTo>
                    <a:pt x="609" y="158"/>
                    <a:pt x="637" y="161"/>
                    <a:pt x="609" y="149"/>
                  </a:cubicBezTo>
                  <a:cubicBezTo>
                    <a:pt x="592" y="144"/>
                    <a:pt x="583" y="141"/>
                    <a:pt x="575" y="141"/>
                  </a:cubicBezTo>
                  <a:cubicBezTo>
                    <a:pt x="569" y="141"/>
                    <a:pt x="566" y="144"/>
                    <a:pt x="563" y="144"/>
                  </a:cubicBezTo>
                  <a:cubicBezTo>
                    <a:pt x="560" y="149"/>
                    <a:pt x="552" y="147"/>
                    <a:pt x="549" y="152"/>
                  </a:cubicBezTo>
                  <a:cubicBezTo>
                    <a:pt x="546" y="152"/>
                    <a:pt x="552" y="158"/>
                    <a:pt x="552" y="158"/>
                  </a:cubicBezTo>
                  <a:cubicBezTo>
                    <a:pt x="552" y="158"/>
                    <a:pt x="552" y="155"/>
                    <a:pt x="546" y="155"/>
                  </a:cubicBezTo>
                  <a:cubicBezTo>
                    <a:pt x="543" y="152"/>
                    <a:pt x="541" y="152"/>
                    <a:pt x="538" y="152"/>
                  </a:cubicBezTo>
                  <a:cubicBezTo>
                    <a:pt x="530" y="152"/>
                    <a:pt x="521" y="158"/>
                    <a:pt x="521" y="158"/>
                  </a:cubicBezTo>
                  <a:cubicBezTo>
                    <a:pt x="521" y="158"/>
                    <a:pt x="521" y="158"/>
                    <a:pt x="518" y="158"/>
                  </a:cubicBezTo>
                  <a:cubicBezTo>
                    <a:pt x="518" y="158"/>
                    <a:pt x="515" y="158"/>
                    <a:pt x="513" y="161"/>
                  </a:cubicBezTo>
                  <a:cubicBezTo>
                    <a:pt x="510" y="164"/>
                    <a:pt x="501" y="166"/>
                    <a:pt x="496" y="166"/>
                  </a:cubicBezTo>
                  <a:cubicBezTo>
                    <a:pt x="496" y="166"/>
                    <a:pt x="493" y="166"/>
                    <a:pt x="490" y="166"/>
                  </a:cubicBezTo>
                  <a:cubicBezTo>
                    <a:pt x="484" y="164"/>
                    <a:pt x="473" y="166"/>
                    <a:pt x="484" y="152"/>
                  </a:cubicBezTo>
                  <a:cubicBezTo>
                    <a:pt x="496" y="138"/>
                    <a:pt x="487" y="147"/>
                    <a:pt x="504" y="141"/>
                  </a:cubicBezTo>
                  <a:cubicBezTo>
                    <a:pt x="521" y="133"/>
                    <a:pt x="546" y="133"/>
                    <a:pt x="524" y="127"/>
                  </a:cubicBezTo>
                  <a:cubicBezTo>
                    <a:pt x="501" y="121"/>
                    <a:pt x="538" y="121"/>
                    <a:pt x="507" y="107"/>
                  </a:cubicBezTo>
                  <a:cubicBezTo>
                    <a:pt x="498" y="102"/>
                    <a:pt x="490" y="102"/>
                    <a:pt x="487" y="102"/>
                  </a:cubicBezTo>
                  <a:cubicBezTo>
                    <a:pt x="484" y="102"/>
                    <a:pt x="481" y="102"/>
                    <a:pt x="481" y="102"/>
                  </a:cubicBezTo>
                  <a:cubicBezTo>
                    <a:pt x="479" y="102"/>
                    <a:pt x="479" y="102"/>
                    <a:pt x="479" y="102"/>
                  </a:cubicBezTo>
                  <a:cubicBezTo>
                    <a:pt x="476" y="102"/>
                    <a:pt x="476" y="102"/>
                    <a:pt x="476" y="93"/>
                  </a:cubicBezTo>
                  <a:cubicBezTo>
                    <a:pt x="479" y="76"/>
                    <a:pt x="476" y="73"/>
                    <a:pt x="470" y="73"/>
                  </a:cubicBezTo>
                  <a:cubicBezTo>
                    <a:pt x="470" y="73"/>
                    <a:pt x="470" y="73"/>
                    <a:pt x="467" y="73"/>
                  </a:cubicBezTo>
                  <a:cubicBezTo>
                    <a:pt x="462" y="73"/>
                    <a:pt x="445" y="79"/>
                    <a:pt x="436" y="79"/>
                  </a:cubicBezTo>
                  <a:cubicBezTo>
                    <a:pt x="433" y="79"/>
                    <a:pt x="433" y="82"/>
                    <a:pt x="433" y="82"/>
                  </a:cubicBezTo>
                  <a:cubicBezTo>
                    <a:pt x="430" y="82"/>
                    <a:pt x="430" y="82"/>
                    <a:pt x="425" y="79"/>
                  </a:cubicBezTo>
                  <a:cubicBezTo>
                    <a:pt x="419" y="76"/>
                    <a:pt x="416" y="76"/>
                    <a:pt x="413" y="76"/>
                  </a:cubicBezTo>
                  <a:cubicBezTo>
                    <a:pt x="413" y="76"/>
                    <a:pt x="413" y="76"/>
                    <a:pt x="411" y="76"/>
                  </a:cubicBezTo>
                  <a:lnTo>
                    <a:pt x="411" y="76"/>
                  </a:lnTo>
                  <a:cubicBezTo>
                    <a:pt x="408" y="76"/>
                    <a:pt x="408" y="76"/>
                    <a:pt x="411" y="70"/>
                  </a:cubicBezTo>
                  <a:cubicBezTo>
                    <a:pt x="416" y="56"/>
                    <a:pt x="416" y="56"/>
                    <a:pt x="425" y="48"/>
                  </a:cubicBezTo>
                  <a:cubicBezTo>
                    <a:pt x="433" y="42"/>
                    <a:pt x="433" y="22"/>
                    <a:pt x="445" y="22"/>
                  </a:cubicBezTo>
                  <a:cubicBezTo>
                    <a:pt x="447" y="22"/>
                    <a:pt x="450" y="22"/>
                    <a:pt x="453" y="25"/>
                  </a:cubicBezTo>
                  <a:cubicBezTo>
                    <a:pt x="473" y="34"/>
                    <a:pt x="464" y="31"/>
                    <a:pt x="481" y="34"/>
                  </a:cubicBezTo>
                  <a:cubicBezTo>
                    <a:pt x="484" y="34"/>
                    <a:pt x="484" y="34"/>
                    <a:pt x="487" y="34"/>
                  </a:cubicBezTo>
                  <a:cubicBezTo>
                    <a:pt x="498" y="34"/>
                    <a:pt x="504" y="31"/>
                    <a:pt x="504" y="28"/>
                  </a:cubicBezTo>
                  <a:cubicBezTo>
                    <a:pt x="504" y="25"/>
                    <a:pt x="487" y="17"/>
                    <a:pt x="487" y="17"/>
                  </a:cubicBezTo>
                  <a:cubicBezTo>
                    <a:pt x="487" y="17"/>
                    <a:pt x="484" y="17"/>
                    <a:pt x="481" y="17"/>
                  </a:cubicBezTo>
                  <a:cubicBezTo>
                    <a:pt x="481" y="17"/>
                    <a:pt x="481" y="17"/>
                    <a:pt x="481" y="14"/>
                  </a:cubicBezTo>
                  <a:cubicBezTo>
                    <a:pt x="484" y="11"/>
                    <a:pt x="487" y="5"/>
                    <a:pt x="487" y="5"/>
                  </a:cubicBezTo>
                  <a:lnTo>
                    <a:pt x="487" y="5"/>
                  </a:lnTo>
                  <a:cubicBezTo>
                    <a:pt x="481" y="0"/>
                    <a:pt x="481" y="0"/>
                    <a:pt x="481"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15" name="Freeform 119"/>
            <p:cNvSpPr>
              <a:spLocks noChangeArrowheads="1"/>
            </p:cNvSpPr>
            <p:nvPr/>
          </p:nvSpPr>
          <p:spPr bwMode="auto">
            <a:xfrm>
              <a:off x="6580" y="1551"/>
              <a:ext cx="202" cy="203"/>
            </a:xfrm>
            <a:custGeom>
              <a:avLst/>
              <a:gdLst>
                <a:gd name="T0" fmla="*/ 472 w 897"/>
                <a:gd name="T1" fmla="*/ 0 h 900"/>
                <a:gd name="T2" fmla="*/ 472 w 897"/>
                <a:gd name="T3" fmla="*/ 0 h 900"/>
                <a:gd name="T4" fmla="*/ 22 w 897"/>
                <a:gd name="T5" fmla="*/ 449 h 900"/>
                <a:gd name="T6" fmla="*/ 472 w 897"/>
                <a:gd name="T7" fmla="*/ 899 h 900"/>
                <a:gd name="T8" fmla="*/ 687 w 897"/>
                <a:gd name="T9" fmla="*/ 845 h 900"/>
                <a:gd name="T10" fmla="*/ 503 w 897"/>
                <a:gd name="T11" fmla="*/ 891 h 900"/>
                <a:gd name="T12" fmla="*/ 501 w 897"/>
                <a:gd name="T13" fmla="*/ 891 h 900"/>
                <a:gd name="T14" fmla="*/ 656 w 897"/>
                <a:gd name="T15" fmla="*/ 840 h 900"/>
                <a:gd name="T16" fmla="*/ 647 w 897"/>
                <a:gd name="T17" fmla="*/ 840 h 900"/>
                <a:gd name="T18" fmla="*/ 472 w 897"/>
                <a:gd name="T19" fmla="*/ 879 h 900"/>
                <a:gd name="T20" fmla="*/ 325 w 897"/>
                <a:gd name="T21" fmla="*/ 854 h 900"/>
                <a:gd name="T22" fmla="*/ 432 w 897"/>
                <a:gd name="T23" fmla="*/ 891 h 900"/>
                <a:gd name="T24" fmla="*/ 42 w 897"/>
                <a:gd name="T25" fmla="*/ 393 h 900"/>
                <a:gd name="T26" fmla="*/ 48 w 897"/>
                <a:gd name="T27" fmla="*/ 387 h 900"/>
                <a:gd name="T28" fmla="*/ 48 w 897"/>
                <a:gd name="T29" fmla="*/ 393 h 900"/>
                <a:gd name="T30" fmla="*/ 68 w 897"/>
                <a:gd name="T31" fmla="*/ 311 h 900"/>
                <a:gd name="T32" fmla="*/ 68 w 897"/>
                <a:gd name="T33" fmla="*/ 311 h 900"/>
                <a:gd name="T34" fmla="*/ 85 w 897"/>
                <a:gd name="T35" fmla="*/ 263 h 900"/>
                <a:gd name="T36" fmla="*/ 85 w 897"/>
                <a:gd name="T37" fmla="*/ 268 h 900"/>
                <a:gd name="T38" fmla="*/ 240 w 897"/>
                <a:gd name="T39" fmla="*/ 90 h 900"/>
                <a:gd name="T40" fmla="*/ 155 w 897"/>
                <a:gd name="T41" fmla="*/ 158 h 900"/>
                <a:gd name="T42" fmla="*/ 410 w 897"/>
                <a:gd name="T43" fmla="*/ 19 h 900"/>
                <a:gd name="T44" fmla="*/ 481 w 897"/>
                <a:gd name="T45" fmla="*/ 17 h 900"/>
                <a:gd name="T46" fmla="*/ 486 w 897"/>
                <a:gd name="T47" fmla="*/ 22 h 900"/>
                <a:gd name="T48" fmla="*/ 877 w 897"/>
                <a:gd name="T49" fmla="*/ 308 h 900"/>
                <a:gd name="T50" fmla="*/ 879 w 897"/>
                <a:gd name="T51" fmla="*/ 311 h 900"/>
                <a:gd name="T52" fmla="*/ 885 w 897"/>
                <a:gd name="T53" fmla="*/ 325 h 900"/>
                <a:gd name="T54" fmla="*/ 896 w 897"/>
                <a:gd name="T55" fmla="*/ 339 h 900"/>
                <a:gd name="T56" fmla="*/ 896 w 897"/>
                <a:gd name="T57" fmla="*/ 336 h 900"/>
                <a:gd name="T58" fmla="*/ 608 w 897"/>
                <a:gd name="T59" fmla="*/ 31 h 900"/>
                <a:gd name="T60" fmla="*/ 809 w 897"/>
                <a:gd name="T61" fmla="*/ 153 h 900"/>
                <a:gd name="T62" fmla="*/ 472 w 897"/>
                <a:gd name="T63" fmla="*/ 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7" h="900">
                  <a:moveTo>
                    <a:pt x="472" y="0"/>
                  </a:moveTo>
                  <a:lnTo>
                    <a:pt x="472" y="0"/>
                  </a:lnTo>
                  <a:cubicBezTo>
                    <a:pt x="223" y="0"/>
                    <a:pt x="22" y="200"/>
                    <a:pt x="22" y="449"/>
                  </a:cubicBezTo>
                  <a:cubicBezTo>
                    <a:pt x="22" y="698"/>
                    <a:pt x="223" y="899"/>
                    <a:pt x="472" y="899"/>
                  </a:cubicBezTo>
                  <a:cubicBezTo>
                    <a:pt x="551" y="899"/>
                    <a:pt x="625" y="879"/>
                    <a:pt x="687" y="845"/>
                  </a:cubicBezTo>
                  <a:cubicBezTo>
                    <a:pt x="602" y="888"/>
                    <a:pt x="526" y="891"/>
                    <a:pt x="503" y="891"/>
                  </a:cubicBezTo>
                  <a:cubicBezTo>
                    <a:pt x="501" y="891"/>
                    <a:pt x="501" y="891"/>
                    <a:pt x="501" y="891"/>
                  </a:cubicBezTo>
                  <a:cubicBezTo>
                    <a:pt x="605" y="888"/>
                    <a:pt x="656" y="840"/>
                    <a:pt x="656" y="840"/>
                  </a:cubicBezTo>
                  <a:cubicBezTo>
                    <a:pt x="656" y="840"/>
                    <a:pt x="653" y="840"/>
                    <a:pt x="647" y="840"/>
                  </a:cubicBezTo>
                  <a:cubicBezTo>
                    <a:pt x="594" y="865"/>
                    <a:pt x="534" y="879"/>
                    <a:pt x="472" y="879"/>
                  </a:cubicBezTo>
                  <a:cubicBezTo>
                    <a:pt x="421" y="879"/>
                    <a:pt x="373" y="868"/>
                    <a:pt x="325" y="854"/>
                  </a:cubicBezTo>
                  <a:cubicBezTo>
                    <a:pt x="345" y="871"/>
                    <a:pt x="432" y="891"/>
                    <a:pt x="432" y="891"/>
                  </a:cubicBezTo>
                  <a:cubicBezTo>
                    <a:pt x="0" y="825"/>
                    <a:pt x="42" y="393"/>
                    <a:pt x="42" y="393"/>
                  </a:cubicBezTo>
                  <a:cubicBezTo>
                    <a:pt x="48" y="387"/>
                    <a:pt x="48" y="387"/>
                    <a:pt x="48" y="387"/>
                  </a:cubicBezTo>
                  <a:cubicBezTo>
                    <a:pt x="48" y="387"/>
                    <a:pt x="48" y="390"/>
                    <a:pt x="48" y="393"/>
                  </a:cubicBezTo>
                  <a:cubicBezTo>
                    <a:pt x="51" y="365"/>
                    <a:pt x="59" y="336"/>
                    <a:pt x="68" y="311"/>
                  </a:cubicBezTo>
                  <a:lnTo>
                    <a:pt x="68" y="311"/>
                  </a:lnTo>
                  <a:cubicBezTo>
                    <a:pt x="71" y="288"/>
                    <a:pt x="85" y="263"/>
                    <a:pt x="85" y="263"/>
                  </a:cubicBezTo>
                  <a:cubicBezTo>
                    <a:pt x="85" y="263"/>
                    <a:pt x="85" y="265"/>
                    <a:pt x="85" y="268"/>
                  </a:cubicBezTo>
                  <a:cubicBezTo>
                    <a:pt x="119" y="195"/>
                    <a:pt x="172" y="133"/>
                    <a:pt x="240" y="90"/>
                  </a:cubicBezTo>
                  <a:cubicBezTo>
                    <a:pt x="198" y="113"/>
                    <a:pt x="155" y="158"/>
                    <a:pt x="155" y="158"/>
                  </a:cubicBezTo>
                  <a:cubicBezTo>
                    <a:pt x="257" y="39"/>
                    <a:pt x="410" y="19"/>
                    <a:pt x="410" y="19"/>
                  </a:cubicBezTo>
                  <a:cubicBezTo>
                    <a:pt x="424" y="17"/>
                    <a:pt x="481" y="17"/>
                    <a:pt x="481" y="17"/>
                  </a:cubicBezTo>
                  <a:cubicBezTo>
                    <a:pt x="486" y="22"/>
                    <a:pt x="486" y="22"/>
                    <a:pt x="486" y="22"/>
                  </a:cubicBezTo>
                  <a:cubicBezTo>
                    <a:pt x="667" y="28"/>
                    <a:pt x="820" y="144"/>
                    <a:pt x="877" y="308"/>
                  </a:cubicBezTo>
                  <a:cubicBezTo>
                    <a:pt x="877" y="308"/>
                    <a:pt x="877" y="308"/>
                    <a:pt x="879" y="311"/>
                  </a:cubicBezTo>
                  <a:cubicBezTo>
                    <a:pt x="882" y="319"/>
                    <a:pt x="879" y="317"/>
                    <a:pt x="885" y="325"/>
                  </a:cubicBezTo>
                  <a:cubicBezTo>
                    <a:pt x="891" y="336"/>
                    <a:pt x="891" y="334"/>
                    <a:pt x="896" y="339"/>
                  </a:cubicBezTo>
                  <a:cubicBezTo>
                    <a:pt x="896" y="336"/>
                    <a:pt x="896" y="336"/>
                    <a:pt x="896" y="336"/>
                  </a:cubicBezTo>
                  <a:cubicBezTo>
                    <a:pt x="837" y="116"/>
                    <a:pt x="608" y="31"/>
                    <a:pt x="608" y="31"/>
                  </a:cubicBezTo>
                  <a:cubicBezTo>
                    <a:pt x="690" y="59"/>
                    <a:pt x="758" y="102"/>
                    <a:pt x="809" y="153"/>
                  </a:cubicBezTo>
                  <a:cubicBezTo>
                    <a:pt x="727" y="59"/>
                    <a:pt x="605" y="0"/>
                    <a:pt x="47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16" name="Freeform 120"/>
            <p:cNvSpPr>
              <a:spLocks noChangeArrowheads="1"/>
            </p:cNvSpPr>
            <p:nvPr/>
          </p:nvSpPr>
          <p:spPr bwMode="auto">
            <a:xfrm>
              <a:off x="6580" y="1555"/>
              <a:ext cx="220" cy="197"/>
            </a:xfrm>
            <a:custGeom>
              <a:avLst/>
              <a:gdLst>
                <a:gd name="T0" fmla="*/ 294 w 974"/>
                <a:gd name="T1" fmla="*/ 65 h 875"/>
                <a:gd name="T2" fmla="*/ 271 w 974"/>
                <a:gd name="T3" fmla="*/ 113 h 875"/>
                <a:gd name="T4" fmla="*/ 257 w 974"/>
                <a:gd name="T5" fmla="*/ 116 h 875"/>
                <a:gd name="T6" fmla="*/ 232 w 974"/>
                <a:gd name="T7" fmla="*/ 133 h 875"/>
                <a:gd name="T8" fmla="*/ 203 w 974"/>
                <a:gd name="T9" fmla="*/ 141 h 875"/>
                <a:gd name="T10" fmla="*/ 158 w 974"/>
                <a:gd name="T11" fmla="*/ 183 h 875"/>
                <a:gd name="T12" fmla="*/ 108 w 974"/>
                <a:gd name="T13" fmla="*/ 254 h 875"/>
                <a:gd name="T14" fmla="*/ 110 w 974"/>
                <a:gd name="T15" fmla="*/ 294 h 875"/>
                <a:gd name="T16" fmla="*/ 119 w 974"/>
                <a:gd name="T17" fmla="*/ 311 h 875"/>
                <a:gd name="T18" fmla="*/ 99 w 974"/>
                <a:gd name="T19" fmla="*/ 302 h 875"/>
                <a:gd name="T20" fmla="*/ 90 w 974"/>
                <a:gd name="T21" fmla="*/ 285 h 875"/>
                <a:gd name="T22" fmla="*/ 85 w 974"/>
                <a:gd name="T23" fmla="*/ 251 h 875"/>
                <a:gd name="T24" fmla="*/ 74 w 974"/>
                <a:gd name="T25" fmla="*/ 319 h 875"/>
                <a:gd name="T26" fmla="*/ 88 w 974"/>
                <a:gd name="T27" fmla="*/ 362 h 875"/>
                <a:gd name="T28" fmla="*/ 116 w 974"/>
                <a:gd name="T29" fmla="*/ 365 h 875"/>
                <a:gd name="T30" fmla="*/ 169 w 974"/>
                <a:gd name="T31" fmla="*/ 401 h 875"/>
                <a:gd name="T32" fmla="*/ 218 w 974"/>
                <a:gd name="T33" fmla="*/ 461 h 875"/>
                <a:gd name="T34" fmla="*/ 277 w 974"/>
                <a:gd name="T35" fmla="*/ 503 h 875"/>
                <a:gd name="T36" fmla="*/ 257 w 974"/>
                <a:gd name="T37" fmla="*/ 608 h 875"/>
                <a:gd name="T38" fmla="*/ 209 w 974"/>
                <a:gd name="T39" fmla="*/ 724 h 875"/>
                <a:gd name="T40" fmla="*/ 232 w 974"/>
                <a:gd name="T41" fmla="*/ 774 h 875"/>
                <a:gd name="T42" fmla="*/ 164 w 974"/>
                <a:gd name="T43" fmla="*/ 690 h 875"/>
                <a:gd name="T44" fmla="*/ 125 w 974"/>
                <a:gd name="T45" fmla="*/ 593 h 875"/>
                <a:gd name="T46" fmla="*/ 59 w 974"/>
                <a:gd name="T47" fmla="*/ 398 h 875"/>
                <a:gd name="T48" fmla="*/ 323 w 974"/>
                <a:gd name="T49" fmla="*/ 831 h 875"/>
                <a:gd name="T50" fmla="*/ 370 w 974"/>
                <a:gd name="T51" fmla="*/ 806 h 875"/>
                <a:gd name="T52" fmla="*/ 467 w 974"/>
                <a:gd name="T53" fmla="*/ 800 h 875"/>
                <a:gd name="T54" fmla="*/ 464 w 974"/>
                <a:gd name="T55" fmla="*/ 825 h 875"/>
                <a:gd name="T56" fmla="*/ 534 w 974"/>
                <a:gd name="T57" fmla="*/ 825 h 875"/>
                <a:gd name="T58" fmla="*/ 613 w 974"/>
                <a:gd name="T59" fmla="*/ 817 h 875"/>
                <a:gd name="T60" fmla="*/ 503 w 974"/>
                <a:gd name="T61" fmla="*/ 874 h 875"/>
                <a:gd name="T62" fmla="*/ 885 w 974"/>
                <a:gd name="T63" fmla="*/ 308 h 875"/>
                <a:gd name="T64" fmla="*/ 828 w 974"/>
                <a:gd name="T65" fmla="*/ 243 h 875"/>
                <a:gd name="T66" fmla="*/ 803 w 974"/>
                <a:gd name="T67" fmla="*/ 331 h 875"/>
                <a:gd name="T68" fmla="*/ 738 w 974"/>
                <a:gd name="T69" fmla="*/ 268 h 875"/>
                <a:gd name="T70" fmla="*/ 772 w 974"/>
                <a:gd name="T71" fmla="*/ 331 h 875"/>
                <a:gd name="T72" fmla="*/ 803 w 974"/>
                <a:gd name="T73" fmla="*/ 356 h 875"/>
                <a:gd name="T74" fmla="*/ 803 w 974"/>
                <a:gd name="T75" fmla="*/ 446 h 875"/>
                <a:gd name="T76" fmla="*/ 763 w 974"/>
                <a:gd name="T77" fmla="*/ 576 h 875"/>
                <a:gd name="T78" fmla="*/ 673 w 974"/>
                <a:gd name="T79" fmla="*/ 673 h 875"/>
                <a:gd name="T80" fmla="*/ 625 w 974"/>
                <a:gd name="T81" fmla="*/ 616 h 875"/>
                <a:gd name="T82" fmla="*/ 616 w 974"/>
                <a:gd name="T83" fmla="*/ 503 h 875"/>
                <a:gd name="T84" fmla="*/ 596 w 974"/>
                <a:gd name="T85" fmla="*/ 441 h 875"/>
                <a:gd name="T86" fmla="*/ 548 w 974"/>
                <a:gd name="T87" fmla="*/ 395 h 875"/>
                <a:gd name="T88" fmla="*/ 438 w 974"/>
                <a:gd name="T89" fmla="*/ 401 h 875"/>
                <a:gd name="T90" fmla="*/ 407 w 974"/>
                <a:gd name="T91" fmla="*/ 353 h 875"/>
                <a:gd name="T92" fmla="*/ 407 w 974"/>
                <a:gd name="T93" fmla="*/ 266 h 875"/>
                <a:gd name="T94" fmla="*/ 498 w 974"/>
                <a:gd name="T95" fmla="*/ 189 h 875"/>
                <a:gd name="T96" fmla="*/ 537 w 974"/>
                <a:gd name="T97" fmla="*/ 183 h 875"/>
                <a:gd name="T98" fmla="*/ 577 w 974"/>
                <a:gd name="T99" fmla="*/ 206 h 875"/>
                <a:gd name="T100" fmla="*/ 647 w 974"/>
                <a:gd name="T101" fmla="*/ 206 h 875"/>
                <a:gd name="T102" fmla="*/ 704 w 974"/>
                <a:gd name="T103" fmla="*/ 206 h 875"/>
                <a:gd name="T104" fmla="*/ 704 w 974"/>
                <a:gd name="T105" fmla="*/ 192 h 875"/>
                <a:gd name="T106" fmla="*/ 656 w 974"/>
                <a:gd name="T107" fmla="*/ 175 h 875"/>
                <a:gd name="T108" fmla="*/ 684 w 974"/>
                <a:gd name="T109" fmla="*/ 158 h 875"/>
                <a:gd name="T110" fmla="*/ 647 w 974"/>
                <a:gd name="T111" fmla="*/ 144 h 875"/>
                <a:gd name="T112" fmla="*/ 574 w 974"/>
                <a:gd name="T113" fmla="*/ 141 h 875"/>
                <a:gd name="T114" fmla="*/ 518 w 974"/>
                <a:gd name="T115" fmla="*/ 158 h 875"/>
                <a:gd name="T116" fmla="*/ 506 w 974"/>
                <a:gd name="T117" fmla="*/ 107 h 875"/>
                <a:gd name="T118" fmla="*/ 435 w 974"/>
                <a:gd name="T119" fmla="*/ 79 h 875"/>
                <a:gd name="T120" fmla="*/ 424 w 974"/>
                <a:gd name="T121" fmla="*/ 48 h 875"/>
                <a:gd name="T122" fmla="*/ 481 w 974"/>
                <a:gd name="T123" fmla="*/ 17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4" h="875">
                  <a:moveTo>
                    <a:pt x="481" y="0"/>
                  </a:moveTo>
                  <a:lnTo>
                    <a:pt x="481" y="0"/>
                  </a:lnTo>
                  <a:cubicBezTo>
                    <a:pt x="481" y="0"/>
                    <a:pt x="424" y="0"/>
                    <a:pt x="410" y="2"/>
                  </a:cubicBezTo>
                  <a:cubicBezTo>
                    <a:pt x="410" y="2"/>
                    <a:pt x="257" y="22"/>
                    <a:pt x="155" y="141"/>
                  </a:cubicBezTo>
                  <a:cubicBezTo>
                    <a:pt x="155" y="141"/>
                    <a:pt x="198" y="96"/>
                    <a:pt x="240" y="73"/>
                  </a:cubicBezTo>
                  <a:cubicBezTo>
                    <a:pt x="254" y="65"/>
                    <a:pt x="269" y="59"/>
                    <a:pt x="283" y="59"/>
                  </a:cubicBezTo>
                  <a:cubicBezTo>
                    <a:pt x="294" y="65"/>
                    <a:pt x="294" y="65"/>
                    <a:pt x="294" y="65"/>
                  </a:cubicBezTo>
                  <a:cubicBezTo>
                    <a:pt x="294" y="65"/>
                    <a:pt x="291" y="68"/>
                    <a:pt x="288" y="70"/>
                  </a:cubicBezTo>
                  <a:cubicBezTo>
                    <a:pt x="288" y="70"/>
                    <a:pt x="283" y="79"/>
                    <a:pt x="283" y="82"/>
                  </a:cubicBezTo>
                  <a:cubicBezTo>
                    <a:pt x="283" y="85"/>
                    <a:pt x="283" y="90"/>
                    <a:pt x="283" y="90"/>
                  </a:cubicBezTo>
                  <a:cubicBezTo>
                    <a:pt x="280" y="96"/>
                    <a:pt x="280" y="96"/>
                    <a:pt x="280" y="96"/>
                  </a:cubicBezTo>
                  <a:cubicBezTo>
                    <a:pt x="280" y="96"/>
                    <a:pt x="274" y="96"/>
                    <a:pt x="274" y="99"/>
                  </a:cubicBezTo>
                  <a:cubicBezTo>
                    <a:pt x="274" y="99"/>
                    <a:pt x="271" y="102"/>
                    <a:pt x="271" y="104"/>
                  </a:cubicBezTo>
                  <a:cubicBezTo>
                    <a:pt x="271" y="107"/>
                    <a:pt x="271" y="113"/>
                    <a:pt x="271" y="113"/>
                  </a:cubicBezTo>
                  <a:cubicBezTo>
                    <a:pt x="271" y="121"/>
                    <a:pt x="271" y="121"/>
                    <a:pt x="271" y="121"/>
                  </a:cubicBezTo>
                  <a:cubicBezTo>
                    <a:pt x="271" y="127"/>
                    <a:pt x="271" y="127"/>
                    <a:pt x="271" y="127"/>
                  </a:cubicBezTo>
                  <a:cubicBezTo>
                    <a:pt x="263" y="130"/>
                    <a:pt x="263" y="130"/>
                    <a:pt x="263" y="130"/>
                  </a:cubicBezTo>
                  <a:cubicBezTo>
                    <a:pt x="263" y="130"/>
                    <a:pt x="260" y="130"/>
                    <a:pt x="257" y="130"/>
                  </a:cubicBezTo>
                  <a:cubicBezTo>
                    <a:pt x="254" y="130"/>
                    <a:pt x="254" y="130"/>
                    <a:pt x="252" y="130"/>
                  </a:cubicBezTo>
                  <a:cubicBezTo>
                    <a:pt x="249" y="130"/>
                    <a:pt x="249" y="121"/>
                    <a:pt x="249" y="121"/>
                  </a:cubicBezTo>
                  <a:cubicBezTo>
                    <a:pt x="257" y="116"/>
                    <a:pt x="257" y="116"/>
                    <a:pt x="257" y="116"/>
                  </a:cubicBezTo>
                  <a:cubicBezTo>
                    <a:pt x="257" y="116"/>
                    <a:pt x="257" y="116"/>
                    <a:pt x="254" y="113"/>
                  </a:cubicBezTo>
                  <a:cubicBezTo>
                    <a:pt x="254" y="113"/>
                    <a:pt x="254" y="107"/>
                    <a:pt x="252" y="107"/>
                  </a:cubicBezTo>
                  <a:cubicBezTo>
                    <a:pt x="249" y="107"/>
                    <a:pt x="249" y="107"/>
                    <a:pt x="249" y="107"/>
                  </a:cubicBezTo>
                  <a:cubicBezTo>
                    <a:pt x="243" y="110"/>
                    <a:pt x="237" y="116"/>
                    <a:pt x="237" y="116"/>
                  </a:cubicBezTo>
                  <a:cubicBezTo>
                    <a:pt x="229" y="121"/>
                    <a:pt x="229" y="121"/>
                    <a:pt x="229" y="121"/>
                  </a:cubicBezTo>
                  <a:lnTo>
                    <a:pt x="226" y="130"/>
                  </a:lnTo>
                  <a:cubicBezTo>
                    <a:pt x="229" y="130"/>
                    <a:pt x="232" y="133"/>
                    <a:pt x="232" y="133"/>
                  </a:cubicBezTo>
                  <a:cubicBezTo>
                    <a:pt x="232" y="133"/>
                    <a:pt x="235" y="136"/>
                    <a:pt x="235" y="139"/>
                  </a:cubicBezTo>
                  <a:cubicBezTo>
                    <a:pt x="235" y="141"/>
                    <a:pt x="232" y="144"/>
                    <a:pt x="232" y="144"/>
                  </a:cubicBezTo>
                  <a:cubicBezTo>
                    <a:pt x="232" y="144"/>
                    <a:pt x="232" y="147"/>
                    <a:pt x="226" y="147"/>
                  </a:cubicBezTo>
                  <a:lnTo>
                    <a:pt x="226" y="147"/>
                  </a:lnTo>
                  <a:cubicBezTo>
                    <a:pt x="220" y="147"/>
                    <a:pt x="215" y="144"/>
                    <a:pt x="212" y="144"/>
                  </a:cubicBezTo>
                  <a:cubicBezTo>
                    <a:pt x="209" y="144"/>
                    <a:pt x="206" y="141"/>
                    <a:pt x="203" y="141"/>
                  </a:cubicBezTo>
                  <a:lnTo>
                    <a:pt x="203" y="141"/>
                  </a:lnTo>
                  <a:cubicBezTo>
                    <a:pt x="201" y="144"/>
                    <a:pt x="198" y="144"/>
                    <a:pt x="198" y="147"/>
                  </a:cubicBezTo>
                  <a:lnTo>
                    <a:pt x="186" y="153"/>
                  </a:lnTo>
                  <a:cubicBezTo>
                    <a:pt x="186" y="153"/>
                    <a:pt x="184" y="155"/>
                    <a:pt x="184" y="158"/>
                  </a:cubicBezTo>
                  <a:lnTo>
                    <a:pt x="181" y="167"/>
                  </a:lnTo>
                  <a:cubicBezTo>
                    <a:pt x="181" y="167"/>
                    <a:pt x="175" y="170"/>
                    <a:pt x="169" y="172"/>
                  </a:cubicBezTo>
                  <a:cubicBezTo>
                    <a:pt x="164" y="172"/>
                    <a:pt x="161" y="175"/>
                    <a:pt x="161" y="175"/>
                  </a:cubicBezTo>
                  <a:cubicBezTo>
                    <a:pt x="158" y="183"/>
                    <a:pt x="158" y="183"/>
                    <a:pt x="158" y="183"/>
                  </a:cubicBezTo>
                  <a:cubicBezTo>
                    <a:pt x="158" y="183"/>
                    <a:pt x="153" y="186"/>
                    <a:pt x="150" y="192"/>
                  </a:cubicBezTo>
                  <a:cubicBezTo>
                    <a:pt x="147" y="195"/>
                    <a:pt x="136" y="203"/>
                    <a:pt x="133" y="203"/>
                  </a:cubicBezTo>
                  <a:cubicBezTo>
                    <a:pt x="133" y="206"/>
                    <a:pt x="127" y="209"/>
                    <a:pt x="127" y="214"/>
                  </a:cubicBezTo>
                  <a:cubicBezTo>
                    <a:pt x="125" y="217"/>
                    <a:pt x="125" y="223"/>
                    <a:pt x="125" y="226"/>
                  </a:cubicBezTo>
                  <a:cubicBezTo>
                    <a:pt x="122" y="229"/>
                    <a:pt x="119" y="234"/>
                    <a:pt x="119" y="237"/>
                  </a:cubicBezTo>
                  <a:cubicBezTo>
                    <a:pt x="119" y="243"/>
                    <a:pt x="116" y="246"/>
                    <a:pt x="113" y="248"/>
                  </a:cubicBezTo>
                  <a:cubicBezTo>
                    <a:pt x="113" y="251"/>
                    <a:pt x="110" y="254"/>
                    <a:pt x="108" y="254"/>
                  </a:cubicBezTo>
                  <a:cubicBezTo>
                    <a:pt x="108" y="254"/>
                    <a:pt x="96" y="257"/>
                    <a:pt x="93" y="260"/>
                  </a:cubicBezTo>
                  <a:cubicBezTo>
                    <a:pt x="90" y="263"/>
                    <a:pt x="88" y="266"/>
                    <a:pt x="88" y="268"/>
                  </a:cubicBezTo>
                  <a:cubicBezTo>
                    <a:pt x="88" y="268"/>
                    <a:pt x="93" y="274"/>
                    <a:pt x="96" y="274"/>
                  </a:cubicBezTo>
                  <a:lnTo>
                    <a:pt x="102" y="274"/>
                  </a:lnTo>
                  <a:cubicBezTo>
                    <a:pt x="102" y="274"/>
                    <a:pt x="102" y="283"/>
                    <a:pt x="102" y="285"/>
                  </a:cubicBezTo>
                  <a:cubicBezTo>
                    <a:pt x="102" y="285"/>
                    <a:pt x="99" y="294"/>
                    <a:pt x="102" y="294"/>
                  </a:cubicBezTo>
                  <a:cubicBezTo>
                    <a:pt x="105" y="294"/>
                    <a:pt x="110" y="294"/>
                    <a:pt x="110" y="294"/>
                  </a:cubicBezTo>
                  <a:cubicBezTo>
                    <a:pt x="119" y="297"/>
                    <a:pt x="119" y="297"/>
                    <a:pt x="119" y="297"/>
                  </a:cubicBezTo>
                  <a:cubicBezTo>
                    <a:pt x="125" y="302"/>
                    <a:pt x="125" y="302"/>
                    <a:pt x="125" y="302"/>
                  </a:cubicBezTo>
                  <a:cubicBezTo>
                    <a:pt x="130" y="305"/>
                    <a:pt x="130" y="305"/>
                    <a:pt x="130" y="305"/>
                  </a:cubicBezTo>
                  <a:cubicBezTo>
                    <a:pt x="130" y="305"/>
                    <a:pt x="127" y="308"/>
                    <a:pt x="127" y="311"/>
                  </a:cubicBezTo>
                  <a:cubicBezTo>
                    <a:pt x="127" y="314"/>
                    <a:pt x="125" y="317"/>
                    <a:pt x="122" y="317"/>
                  </a:cubicBezTo>
                  <a:lnTo>
                    <a:pt x="122" y="317"/>
                  </a:lnTo>
                  <a:cubicBezTo>
                    <a:pt x="122" y="314"/>
                    <a:pt x="122" y="314"/>
                    <a:pt x="119" y="311"/>
                  </a:cubicBezTo>
                  <a:cubicBezTo>
                    <a:pt x="119" y="308"/>
                    <a:pt x="119" y="305"/>
                    <a:pt x="116" y="305"/>
                  </a:cubicBezTo>
                  <a:lnTo>
                    <a:pt x="113" y="305"/>
                  </a:lnTo>
                  <a:lnTo>
                    <a:pt x="110" y="305"/>
                  </a:lnTo>
                  <a:lnTo>
                    <a:pt x="108" y="308"/>
                  </a:lnTo>
                  <a:lnTo>
                    <a:pt x="108" y="308"/>
                  </a:lnTo>
                  <a:cubicBezTo>
                    <a:pt x="105" y="305"/>
                    <a:pt x="102" y="305"/>
                    <a:pt x="99" y="302"/>
                  </a:cubicBezTo>
                  <a:lnTo>
                    <a:pt x="99" y="302"/>
                  </a:lnTo>
                  <a:lnTo>
                    <a:pt x="99" y="302"/>
                  </a:lnTo>
                  <a:cubicBezTo>
                    <a:pt x="96" y="302"/>
                    <a:pt x="96" y="302"/>
                    <a:pt x="96" y="302"/>
                  </a:cubicBezTo>
                  <a:cubicBezTo>
                    <a:pt x="96" y="302"/>
                    <a:pt x="96" y="302"/>
                    <a:pt x="96" y="300"/>
                  </a:cubicBezTo>
                  <a:cubicBezTo>
                    <a:pt x="99" y="297"/>
                    <a:pt x="99" y="294"/>
                    <a:pt x="99" y="291"/>
                  </a:cubicBezTo>
                  <a:cubicBezTo>
                    <a:pt x="99" y="291"/>
                    <a:pt x="96" y="285"/>
                    <a:pt x="93" y="285"/>
                  </a:cubicBezTo>
                  <a:cubicBezTo>
                    <a:pt x="90" y="285"/>
                    <a:pt x="93" y="288"/>
                    <a:pt x="93" y="288"/>
                  </a:cubicBezTo>
                  <a:lnTo>
                    <a:pt x="90" y="285"/>
                  </a:lnTo>
                  <a:cubicBezTo>
                    <a:pt x="88" y="283"/>
                    <a:pt x="85" y="280"/>
                    <a:pt x="85" y="280"/>
                  </a:cubicBezTo>
                  <a:lnTo>
                    <a:pt x="85" y="280"/>
                  </a:lnTo>
                  <a:cubicBezTo>
                    <a:pt x="82" y="280"/>
                    <a:pt x="82" y="280"/>
                    <a:pt x="82" y="280"/>
                  </a:cubicBezTo>
                  <a:lnTo>
                    <a:pt x="79" y="280"/>
                  </a:lnTo>
                  <a:cubicBezTo>
                    <a:pt x="79" y="277"/>
                    <a:pt x="82" y="271"/>
                    <a:pt x="82" y="268"/>
                  </a:cubicBezTo>
                  <a:cubicBezTo>
                    <a:pt x="82" y="266"/>
                    <a:pt x="82" y="263"/>
                    <a:pt x="82" y="260"/>
                  </a:cubicBezTo>
                  <a:cubicBezTo>
                    <a:pt x="82" y="257"/>
                    <a:pt x="85" y="254"/>
                    <a:pt x="85" y="251"/>
                  </a:cubicBezTo>
                  <a:cubicBezTo>
                    <a:pt x="85" y="248"/>
                    <a:pt x="85" y="246"/>
                    <a:pt x="85" y="246"/>
                  </a:cubicBezTo>
                  <a:cubicBezTo>
                    <a:pt x="85" y="246"/>
                    <a:pt x="71" y="271"/>
                    <a:pt x="68" y="294"/>
                  </a:cubicBezTo>
                  <a:lnTo>
                    <a:pt x="68" y="294"/>
                  </a:lnTo>
                  <a:lnTo>
                    <a:pt x="68" y="294"/>
                  </a:lnTo>
                  <a:cubicBezTo>
                    <a:pt x="71" y="294"/>
                    <a:pt x="74" y="294"/>
                    <a:pt x="74" y="297"/>
                  </a:cubicBezTo>
                  <a:cubicBezTo>
                    <a:pt x="74" y="300"/>
                    <a:pt x="74" y="302"/>
                    <a:pt x="74" y="305"/>
                  </a:cubicBezTo>
                  <a:cubicBezTo>
                    <a:pt x="74" y="308"/>
                    <a:pt x="74" y="308"/>
                    <a:pt x="74" y="319"/>
                  </a:cubicBezTo>
                  <a:cubicBezTo>
                    <a:pt x="74" y="331"/>
                    <a:pt x="76" y="334"/>
                    <a:pt x="74" y="336"/>
                  </a:cubicBezTo>
                  <a:cubicBezTo>
                    <a:pt x="74" y="339"/>
                    <a:pt x="71" y="345"/>
                    <a:pt x="71" y="348"/>
                  </a:cubicBezTo>
                  <a:cubicBezTo>
                    <a:pt x="68" y="353"/>
                    <a:pt x="74" y="365"/>
                    <a:pt x="74" y="365"/>
                  </a:cubicBezTo>
                  <a:cubicBezTo>
                    <a:pt x="76" y="367"/>
                    <a:pt x="76" y="367"/>
                    <a:pt x="76" y="370"/>
                  </a:cubicBezTo>
                  <a:cubicBezTo>
                    <a:pt x="79" y="370"/>
                    <a:pt x="76" y="376"/>
                    <a:pt x="76" y="376"/>
                  </a:cubicBezTo>
                  <a:cubicBezTo>
                    <a:pt x="76" y="376"/>
                    <a:pt x="76" y="376"/>
                    <a:pt x="79" y="373"/>
                  </a:cubicBezTo>
                  <a:cubicBezTo>
                    <a:pt x="85" y="365"/>
                    <a:pt x="88" y="362"/>
                    <a:pt x="88" y="362"/>
                  </a:cubicBezTo>
                  <a:cubicBezTo>
                    <a:pt x="90" y="356"/>
                    <a:pt x="90" y="356"/>
                    <a:pt x="90" y="356"/>
                  </a:cubicBezTo>
                  <a:cubicBezTo>
                    <a:pt x="90" y="356"/>
                    <a:pt x="90" y="353"/>
                    <a:pt x="96" y="353"/>
                  </a:cubicBezTo>
                  <a:lnTo>
                    <a:pt x="96" y="353"/>
                  </a:lnTo>
                  <a:cubicBezTo>
                    <a:pt x="105" y="353"/>
                    <a:pt x="105" y="353"/>
                    <a:pt x="108" y="356"/>
                  </a:cubicBezTo>
                  <a:cubicBezTo>
                    <a:pt x="108" y="359"/>
                    <a:pt x="105" y="365"/>
                    <a:pt x="108" y="365"/>
                  </a:cubicBezTo>
                  <a:lnTo>
                    <a:pt x="108" y="365"/>
                  </a:lnTo>
                  <a:cubicBezTo>
                    <a:pt x="110" y="365"/>
                    <a:pt x="113" y="365"/>
                    <a:pt x="116" y="365"/>
                  </a:cubicBezTo>
                  <a:cubicBezTo>
                    <a:pt x="119" y="362"/>
                    <a:pt x="122" y="362"/>
                    <a:pt x="125" y="362"/>
                  </a:cubicBezTo>
                  <a:lnTo>
                    <a:pt x="125" y="362"/>
                  </a:lnTo>
                  <a:cubicBezTo>
                    <a:pt x="127" y="362"/>
                    <a:pt x="130" y="365"/>
                    <a:pt x="130" y="367"/>
                  </a:cubicBezTo>
                  <a:cubicBezTo>
                    <a:pt x="133" y="373"/>
                    <a:pt x="136" y="379"/>
                    <a:pt x="139" y="381"/>
                  </a:cubicBezTo>
                  <a:cubicBezTo>
                    <a:pt x="141" y="381"/>
                    <a:pt x="139" y="390"/>
                    <a:pt x="141" y="393"/>
                  </a:cubicBezTo>
                  <a:cubicBezTo>
                    <a:pt x="141" y="395"/>
                    <a:pt x="153" y="398"/>
                    <a:pt x="153" y="398"/>
                  </a:cubicBezTo>
                  <a:cubicBezTo>
                    <a:pt x="155" y="398"/>
                    <a:pt x="167" y="401"/>
                    <a:pt x="169" y="401"/>
                  </a:cubicBezTo>
                  <a:cubicBezTo>
                    <a:pt x="172" y="404"/>
                    <a:pt x="169" y="410"/>
                    <a:pt x="175" y="410"/>
                  </a:cubicBezTo>
                  <a:cubicBezTo>
                    <a:pt x="178" y="412"/>
                    <a:pt x="181" y="421"/>
                    <a:pt x="181" y="421"/>
                  </a:cubicBezTo>
                  <a:cubicBezTo>
                    <a:pt x="181" y="421"/>
                    <a:pt x="184" y="432"/>
                    <a:pt x="181" y="435"/>
                  </a:cubicBezTo>
                  <a:cubicBezTo>
                    <a:pt x="181" y="438"/>
                    <a:pt x="181" y="441"/>
                    <a:pt x="184" y="444"/>
                  </a:cubicBezTo>
                  <a:cubicBezTo>
                    <a:pt x="186" y="444"/>
                    <a:pt x="198" y="444"/>
                    <a:pt x="198" y="444"/>
                  </a:cubicBezTo>
                  <a:cubicBezTo>
                    <a:pt x="198" y="444"/>
                    <a:pt x="192" y="452"/>
                    <a:pt x="201" y="455"/>
                  </a:cubicBezTo>
                  <a:cubicBezTo>
                    <a:pt x="206" y="458"/>
                    <a:pt x="215" y="461"/>
                    <a:pt x="218" y="461"/>
                  </a:cubicBezTo>
                  <a:cubicBezTo>
                    <a:pt x="218" y="463"/>
                    <a:pt x="212" y="469"/>
                    <a:pt x="220" y="469"/>
                  </a:cubicBezTo>
                  <a:lnTo>
                    <a:pt x="220" y="469"/>
                  </a:lnTo>
                  <a:cubicBezTo>
                    <a:pt x="226" y="469"/>
                    <a:pt x="229" y="466"/>
                    <a:pt x="232" y="466"/>
                  </a:cubicBezTo>
                  <a:cubicBezTo>
                    <a:pt x="237" y="466"/>
                    <a:pt x="240" y="469"/>
                    <a:pt x="243" y="469"/>
                  </a:cubicBezTo>
                  <a:cubicBezTo>
                    <a:pt x="246" y="472"/>
                    <a:pt x="243" y="478"/>
                    <a:pt x="254" y="483"/>
                  </a:cubicBezTo>
                  <a:cubicBezTo>
                    <a:pt x="266" y="489"/>
                    <a:pt x="269" y="492"/>
                    <a:pt x="271" y="495"/>
                  </a:cubicBezTo>
                  <a:cubicBezTo>
                    <a:pt x="274" y="495"/>
                    <a:pt x="280" y="495"/>
                    <a:pt x="277" y="503"/>
                  </a:cubicBezTo>
                  <a:cubicBezTo>
                    <a:pt x="277" y="512"/>
                    <a:pt x="274" y="517"/>
                    <a:pt x="271" y="520"/>
                  </a:cubicBezTo>
                  <a:cubicBezTo>
                    <a:pt x="266" y="523"/>
                    <a:pt x="260" y="534"/>
                    <a:pt x="257" y="537"/>
                  </a:cubicBezTo>
                  <a:cubicBezTo>
                    <a:pt x="254" y="540"/>
                    <a:pt x="252" y="548"/>
                    <a:pt x="254" y="554"/>
                  </a:cubicBezTo>
                  <a:cubicBezTo>
                    <a:pt x="257" y="557"/>
                    <a:pt x="263" y="565"/>
                    <a:pt x="263" y="568"/>
                  </a:cubicBezTo>
                  <a:cubicBezTo>
                    <a:pt x="263" y="571"/>
                    <a:pt x="263" y="582"/>
                    <a:pt x="260" y="585"/>
                  </a:cubicBezTo>
                  <a:cubicBezTo>
                    <a:pt x="260" y="591"/>
                    <a:pt x="254" y="596"/>
                    <a:pt x="254" y="596"/>
                  </a:cubicBezTo>
                  <a:cubicBezTo>
                    <a:pt x="254" y="596"/>
                    <a:pt x="263" y="602"/>
                    <a:pt x="257" y="608"/>
                  </a:cubicBezTo>
                  <a:cubicBezTo>
                    <a:pt x="252" y="613"/>
                    <a:pt x="243" y="622"/>
                    <a:pt x="240" y="622"/>
                  </a:cubicBezTo>
                  <a:cubicBezTo>
                    <a:pt x="235" y="625"/>
                    <a:pt x="226" y="630"/>
                    <a:pt x="226" y="630"/>
                  </a:cubicBezTo>
                  <a:cubicBezTo>
                    <a:pt x="226" y="630"/>
                    <a:pt x="226" y="647"/>
                    <a:pt x="226" y="650"/>
                  </a:cubicBezTo>
                  <a:cubicBezTo>
                    <a:pt x="226" y="656"/>
                    <a:pt x="209" y="681"/>
                    <a:pt x="215" y="690"/>
                  </a:cubicBezTo>
                  <a:cubicBezTo>
                    <a:pt x="220" y="695"/>
                    <a:pt x="223" y="701"/>
                    <a:pt x="220" y="707"/>
                  </a:cubicBezTo>
                  <a:cubicBezTo>
                    <a:pt x="220" y="710"/>
                    <a:pt x="218" y="710"/>
                    <a:pt x="215" y="712"/>
                  </a:cubicBezTo>
                  <a:cubicBezTo>
                    <a:pt x="215" y="715"/>
                    <a:pt x="203" y="712"/>
                    <a:pt x="209" y="724"/>
                  </a:cubicBezTo>
                  <a:cubicBezTo>
                    <a:pt x="218" y="732"/>
                    <a:pt x="220" y="735"/>
                    <a:pt x="223" y="741"/>
                  </a:cubicBezTo>
                  <a:cubicBezTo>
                    <a:pt x="226" y="746"/>
                    <a:pt x="223" y="746"/>
                    <a:pt x="229" y="752"/>
                  </a:cubicBezTo>
                  <a:cubicBezTo>
                    <a:pt x="232" y="757"/>
                    <a:pt x="235" y="763"/>
                    <a:pt x="240" y="769"/>
                  </a:cubicBezTo>
                  <a:cubicBezTo>
                    <a:pt x="246" y="772"/>
                    <a:pt x="249" y="774"/>
                    <a:pt x="249" y="780"/>
                  </a:cubicBezTo>
                  <a:cubicBezTo>
                    <a:pt x="249" y="783"/>
                    <a:pt x="254" y="791"/>
                    <a:pt x="254" y="791"/>
                  </a:cubicBezTo>
                  <a:cubicBezTo>
                    <a:pt x="252" y="791"/>
                    <a:pt x="252" y="788"/>
                    <a:pt x="249" y="788"/>
                  </a:cubicBezTo>
                  <a:cubicBezTo>
                    <a:pt x="235" y="780"/>
                    <a:pt x="246" y="786"/>
                    <a:pt x="232" y="774"/>
                  </a:cubicBezTo>
                  <a:cubicBezTo>
                    <a:pt x="215" y="760"/>
                    <a:pt x="212" y="766"/>
                    <a:pt x="203" y="757"/>
                  </a:cubicBezTo>
                  <a:lnTo>
                    <a:pt x="203" y="757"/>
                  </a:lnTo>
                  <a:cubicBezTo>
                    <a:pt x="201" y="757"/>
                    <a:pt x="201" y="757"/>
                    <a:pt x="201" y="757"/>
                  </a:cubicBezTo>
                  <a:cubicBezTo>
                    <a:pt x="201" y="760"/>
                    <a:pt x="201" y="760"/>
                    <a:pt x="201" y="760"/>
                  </a:cubicBezTo>
                  <a:cubicBezTo>
                    <a:pt x="201" y="760"/>
                    <a:pt x="201" y="757"/>
                    <a:pt x="195" y="744"/>
                  </a:cubicBezTo>
                  <a:cubicBezTo>
                    <a:pt x="181" y="710"/>
                    <a:pt x="178" y="715"/>
                    <a:pt x="175" y="707"/>
                  </a:cubicBezTo>
                  <a:cubicBezTo>
                    <a:pt x="172" y="698"/>
                    <a:pt x="175" y="707"/>
                    <a:pt x="164" y="690"/>
                  </a:cubicBezTo>
                  <a:cubicBezTo>
                    <a:pt x="155" y="673"/>
                    <a:pt x="164" y="684"/>
                    <a:pt x="155" y="673"/>
                  </a:cubicBezTo>
                  <a:cubicBezTo>
                    <a:pt x="153" y="670"/>
                    <a:pt x="150" y="667"/>
                    <a:pt x="147" y="667"/>
                  </a:cubicBezTo>
                  <a:lnTo>
                    <a:pt x="147" y="667"/>
                  </a:lnTo>
                  <a:lnTo>
                    <a:pt x="147" y="667"/>
                  </a:lnTo>
                  <a:cubicBezTo>
                    <a:pt x="144" y="667"/>
                    <a:pt x="144" y="667"/>
                    <a:pt x="141" y="656"/>
                  </a:cubicBezTo>
                  <a:cubicBezTo>
                    <a:pt x="139" y="636"/>
                    <a:pt x="136" y="650"/>
                    <a:pt x="130" y="627"/>
                  </a:cubicBezTo>
                  <a:cubicBezTo>
                    <a:pt x="127" y="605"/>
                    <a:pt x="136" y="605"/>
                    <a:pt x="125" y="593"/>
                  </a:cubicBezTo>
                  <a:cubicBezTo>
                    <a:pt x="110" y="582"/>
                    <a:pt x="110" y="588"/>
                    <a:pt x="108" y="579"/>
                  </a:cubicBezTo>
                  <a:cubicBezTo>
                    <a:pt x="105" y="574"/>
                    <a:pt x="108" y="579"/>
                    <a:pt x="99" y="560"/>
                  </a:cubicBezTo>
                  <a:cubicBezTo>
                    <a:pt x="88" y="540"/>
                    <a:pt x="71" y="534"/>
                    <a:pt x="74" y="500"/>
                  </a:cubicBezTo>
                  <a:cubicBezTo>
                    <a:pt x="74" y="466"/>
                    <a:pt x="74" y="461"/>
                    <a:pt x="74" y="461"/>
                  </a:cubicBezTo>
                  <a:cubicBezTo>
                    <a:pt x="74" y="461"/>
                    <a:pt x="56" y="449"/>
                    <a:pt x="62" y="429"/>
                  </a:cubicBezTo>
                  <a:cubicBezTo>
                    <a:pt x="68" y="410"/>
                    <a:pt x="71" y="415"/>
                    <a:pt x="68" y="410"/>
                  </a:cubicBezTo>
                  <a:cubicBezTo>
                    <a:pt x="65" y="404"/>
                    <a:pt x="62" y="407"/>
                    <a:pt x="59" y="398"/>
                  </a:cubicBezTo>
                  <a:cubicBezTo>
                    <a:pt x="54" y="390"/>
                    <a:pt x="51" y="390"/>
                    <a:pt x="51" y="387"/>
                  </a:cubicBezTo>
                  <a:cubicBezTo>
                    <a:pt x="51" y="384"/>
                    <a:pt x="48" y="379"/>
                    <a:pt x="48" y="376"/>
                  </a:cubicBezTo>
                  <a:cubicBezTo>
                    <a:pt x="48" y="373"/>
                    <a:pt x="48" y="370"/>
                    <a:pt x="48" y="370"/>
                  </a:cubicBezTo>
                  <a:cubicBezTo>
                    <a:pt x="42" y="376"/>
                    <a:pt x="42" y="376"/>
                    <a:pt x="42" y="376"/>
                  </a:cubicBezTo>
                  <a:cubicBezTo>
                    <a:pt x="42" y="376"/>
                    <a:pt x="0" y="808"/>
                    <a:pt x="432" y="874"/>
                  </a:cubicBezTo>
                  <a:cubicBezTo>
                    <a:pt x="432" y="874"/>
                    <a:pt x="345" y="854"/>
                    <a:pt x="325" y="837"/>
                  </a:cubicBezTo>
                  <a:cubicBezTo>
                    <a:pt x="325" y="834"/>
                    <a:pt x="325" y="834"/>
                    <a:pt x="323" y="831"/>
                  </a:cubicBezTo>
                  <a:cubicBezTo>
                    <a:pt x="323" y="831"/>
                    <a:pt x="323" y="811"/>
                    <a:pt x="325" y="811"/>
                  </a:cubicBezTo>
                  <a:cubicBezTo>
                    <a:pt x="328" y="811"/>
                    <a:pt x="331" y="814"/>
                    <a:pt x="334" y="814"/>
                  </a:cubicBezTo>
                  <a:cubicBezTo>
                    <a:pt x="336" y="814"/>
                    <a:pt x="339" y="814"/>
                    <a:pt x="342" y="811"/>
                  </a:cubicBezTo>
                  <a:cubicBezTo>
                    <a:pt x="348" y="806"/>
                    <a:pt x="356" y="800"/>
                    <a:pt x="356" y="800"/>
                  </a:cubicBezTo>
                  <a:cubicBezTo>
                    <a:pt x="356" y="808"/>
                    <a:pt x="356" y="808"/>
                    <a:pt x="356" y="808"/>
                  </a:cubicBezTo>
                  <a:lnTo>
                    <a:pt x="356" y="808"/>
                  </a:lnTo>
                  <a:cubicBezTo>
                    <a:pt x="356" y="808"/>
                    <a:pt x="359" y="808"/>
                    <a:pt x="370" y="806"/>
                  </a:cubicBezTo>
                  <a:cubicBezTo>
                    <a:pt x="390" y="803"/>
                    <a:pt x="390" y="806"/>
                    <a:pt x="396" y="803"/>
                  </a:cubicBezTo>
                  <a:cubicBezTo>
                    <a:pt x="401" y="800"/>
                    <a:pt x="407" y="788"/>
                    <a:pt x="413" y="788"/>
                  </a:cubicBezTo>
                  <a:cubicBezTo>
                    <a:pt x="413" y="788"/>
                    <a:pt x="416" y="788"/>
                    <a:pt x="416" y="791"/>
                  </a:cubicBezTo>
                  <a:cubicBezTo>
                    <a:pt x="421" y="803"/>
                    <a:pt x="410" y="797"/>
                    <a:pt x="421" y="803"/>
                  </a:cubicBezTo>
                  <a:cubicBezTo>
                    <a:pt x="421" y="803"/>
                    <a:pt x="424" y="803"/>
                    <a:pt x="427" y="803"/>
                  </a:cubicBezTo>
                  <a:cubicBezTo>
                    <a:pt x="435" y="803"/>
                    <a:pt x="447" y="800"/>
                    <a:pt x="447" y="800"/>
                  </a:cubicBezTo>
                  <a:cubicBezTo>
                    <a:pt x="447" y="800"/>
                    <a:pt x="455" y="800"/>
                    <a:pt x="467" y="800"/>
                  </a:cubicBezTo>
                  <a:cubicBezTo>
                    <a:pt x="472" y="800"/>
                    <a:pt x="478" y="800"/>
                    <a:pt x="481" y="797"/>
                  </a:cubicBezTo>
                  <a:cubicBezTo>
                    <a:pt x="484" y="794"/>
                    <a:pt x="484" y="791"/>
                    <a:pt x="486" y="791"/>
                  </a:cubicBezTo>
                  <a:cubicBezTo>
                    <a:pt x="486" y="791"/>
                    <a:pt x="486" y="791"/>
                    <a:pt x="489" y="791"/>
                  </a:cubicBezTo>
                  <a:cubicBezTo>
                    <a:pt x="492" y="791"/>
                    <a:pt x="495" y="800"/>
                    <a:pt x="495" y="800"/>
                  </a:cubicBezTo>
                  <a:cubicBezTo>
                    <a:pt x="481" y="808"/>
                    <a:pt x="481" y="808"/>
                    <a:pt x="481" y="808"/>
                  </a:cubicBezTo>
                  <a:cubicBezTo>
                    <a:pt x="464" y="820"/>
                    <a:pt x="464" y="820"/>
                    <a:pt x="464" y="820"/>
                  </a:cubicBezTo>
                  <a:cubicBezTo>
                    <a:pt x="464" y="820"/>
                    <a:pt x="458" y="823"/>
                    <a:pt x="464" y="825"/>
                  </a:cubicBezTo>
                  <a:cubicBezTo>
                    <a:pt x="469" y="828"/>
                    <a:pt x="472" y="828"/>
                    <a:pt x="481" y="828"/>
                  </a:cubicBezTo>
                  <a:cubicBezTo>
                    <a:pt x="486" y="831"/>
                    <a:pt x="498" y="837"/>
                    <a:pt x="503" y="837"/>
                  </a:cubicBezTo>
                  <a:cubicBezTo>
                    <a:pt x="506" y="837"/>
                    <a:pt x="506" y="837"/>
                    <a:pt x="509" y="837"/>
                  </a:cubicBezTo>
                  <a:cubicBezTo>
                    <a:pt x="512" y="828"/>
                    <a:pt x="515" y="825"/>
                    <a:pt x="518" y="820"/>
                  </a:cubicBezTo>
                  <a:cubicBezTo>
                    <a:pt x="520" y="817"/>
                    <a:pt x="518" y="808"/>
                    <a:pt x="526" y="808"/>
                  </a:cubicBezTo>
                  <a:cubicBezTo>
                    <a:pt x="534" y="808"/>
                    <a:pt x="540" y="811"/>
                    <a:pt x="540" y="811"/>
                  </a:cubicBezTo>
                  <a:cubicBezTo>
                    <a:pt x="534" y="825"/>
                    <a:pt x="534" y="825"/>
                    <a:pt x="534" y="825"/>
                  </a:cubicBezTo>
                  <a:cubicBezTo>
                    <a:pt x="534" y="825"/>
                    <a:pt x="545" y="823"/>
                    <a:pt x="551" y="823"/>
                  </a:cubicBezTo>
                  <a:cubicBezTo>
                    <a:pt x="554" y="823"/>
                    <a:pt x="557" y="828"/>
                    <a:pt x="560" y="828"/>
                  </a:cubicBezTo>
                  <a:cubicBezTo>
                    <a:pt x="562" y="828"/>
                    <a:pt x="562" y="828"/>
                    <a:pt x="565" y="825"/>
                  </a:cubicBezTo>
                  <a:cubicBezTo>
                    <a:pt x="571" y="817"/>
                    <a:pt x="574" y="817"/>
                    <a:pt x="579" y="817"/>
                  </a:cubicBezTo>
                  <a:cubicBezTo>
                    <a:pt x="585" y="817"/>
                    <a:pt x="594" y="814"/>
                    <a:pt x="599" y="814"/>
                  </a:cubicBezTo>
                  <a:cubicBezTo>
                    <a:pt x="599" y="814"/>
                    <a:pt x="599" y="814"/>
                    <a:pt x="602" y="814"/>
                  </a:cubicBezTo>
                  <a:cubicBezTo>
                    <a:pt x="605" y="814"/>
                    <a:pt x="611" y="817"/>
                    <a:pt x="613" y="817"/>
                  </a:cubicBezTo>
                  <a:cubicBezTo>
                    <a:pt x="616" y="817"/>
                    <a:pt x="630" y="825"/>
                    <a:pt x="633" y="825"/>
                  </a:cubicBezTo>
                  <a:lnTo>
                    <a:pt x="636" y="825"/>
                  </a:lnTo>
                  <a:cubicBezTo>
                    <a:pt x="636" y="825"/>
                    <a:pt x="642" y="823"/>
                    <a:pt x="647" y="823"/>
                  </a:cubicBezTo>
                  <a:lnTo>
                    <a:pt x="647" y="823"/>
                  </a:lnTo>
                  <a:cubicBezTo>
                    <a:pt x="653" y="823"/>
                    <a:pt x="656" y="823"/>
                    <a:pt x="656" y="823"/>
                  </a:cubicBezTo>
                  <a:cubicBezTo>
                    <a:pt x="656" y="823"/>
                    <a:pt x="605" y="871"/>
                    <a:pt x="501" y="874"/>
                  </a:cubicBezTo>
                  <a:cubicBezTo>
                    <a:pt x="501" y="874"/>
                    <a:pt x="501" y="874"/>
                    <a:pt x="503" y="874"/>
                  </a:cubicBezTo>
                  <a:cubicBezTo>
                    <a:pt x="526" y="874"/>
                    <a:pt x="602" y="871"/>
                    <a:pt x="687" y="828"/>
                  </a:cubicBezTo>
                  <a:cubicBezTo>
                    <a:pt x="752" y="794"/>
                    <a:pt x="820" y="741"/>
                    <a:pt x="874" y="650"/>
                  </a:cubicBezTo>
                  <a:cubicBezTo>
                    <a:pt x="973" y="481"/>
                    <a:pt x="947" y="274"/>
                    <a:pt x="809" y="136"/>
                  </a:cubicBezTo>
                  <a:cubicBezTo>
                    <a:pt x="758" y="85"/>
                    <a:pt x="690" y="42"/>
                    <a:pt x="608" y="14"/>
                  </a:cubicBezTo>
                  <a:cubicBezTo>
                    <a:pt x="608" y="14"/>
                    <a:pt x="837" y="99"/>
                    <a:pt x="896" y="319"/>
                  </a:cubicBezTo>
                  <a:cubicBezTo>
                    <a:pt x="896" y="322"/>
                    <a:pt x="896" y="322"/>
                    <a:pt x="896" y="322"/>
                  </a:cubicBezTo>
                  <a:cubicBezTo>
                    <a:pt x="891" y="317"/>
                    <a:pt x="891" y="319"/>
                    <a:pt x="885" y="308"/>
                  </a:cubicBezTo>
                  <a:cubicBezTo>
                    <a:pt x="879" y="300"/>
                    <a:pt x="882" y="302"/>
                    <a:pt x="879" y="294"/>
                  </a:cubicBezTo>
                  <a:cubicBezTo>
                    <a:pt x="877" y="291"/>
                    <a:pt x="877" y="291"/>
                    <a:pt x="877" y="291"/>
                  </a:cubicBezTo>
                  <a:cubicBezTo>
                    <a:pt x="874" y="288"/>
                    <a:pt x="874" y="291"/>
                    <a:pt x="871" y="285"/>
                  </a:cubicBezTo>
                  <a:cubicBezTo>
                    <a:pt x="865" y="277"/>
                    <a:pt x="865" y="280"/>
                    <a:pt x="860" y="274"/>
                  </a:cubicBezTo>
                  <a:cubicBezTo>
                    <a:pt x="857" y="271"/>
                    <a:pt x="851" y="257"/>
                    <a:pt x="848" y="251"/>
                  </a:cubicBezTo>
                  <a:cubicBezTo>
                    <a:pt x="845" y="248"/>
                    <a:pt x="837" y="248"/>
                    <a:pt x="834" y="246"/>
                  </a:cubicBezTo>
                  <a:cubicBezTo>
                    <a:pt x="831" y="246"/>
                    <a:pt x="831" y="243"/>
                    <a:pt x="828" y="243"/>
                  </a:cubicBezTo>
                  <a:cubicBezTo>
                    <a:pt x="828" y="243"/>
                    <a:pt x="828" y="243"/>
                    <a:pt x="828" y="246"/>
                  </a:cubicBezTo>
                  <a:cubicBezTo>
                    <a:pt x="826" y="251"/>
                    <a:pt x="834" y="260"/>
                    <a:pt x="834" y="260"/>
                  </a:cubicBezTo>
                  <a:cubicBezTo>
                    <a:pt x="834" y="274"/>
                    <a:pt x="834" y="274"/>
                    <a:pt x="834" y="274"/>
                  </a:cubicBezTo>
                  <a:cubicBezTo>
                    <a:pt x="834" y="274"/>
                    <a:pt x="840" y="291"/>
                    <a:pt x="840" y="294"/>
                  </a:cubicBezTo>
                  <a:cubicBezTo>
                    <a:pt x="840" y="300"/>
                    <a:pt x="837" y="311"/>
                    <a:pt x="837" y="311"/>
                  </a:cubicBezTo>
                  <a:cubicBezTo>
                    <a:pt x="837" y="311"/>
                    <a:pt x="834" y="322"/>
                    <a:pt x="828" y="325"/>
                  </a:cubicBezTo>
                  <a:cubicBezTo>
                    <a:pt x="826" y="328"/>
                    <a:pt x="803" y="331"/>
                    <a:pt x="803" y="331"/>
                  </a:cubicBezTo>
                  <a:cubicBezTo>
                    <a:pt x="803" y="331"/>
                    <a:pt x="794" y="322"/>
                    <a:pt x="792" y="317"/>
                  </a:cubicBezTo>
                  <a:cubicBezTo>
                    <a:pt x="786" y="308"/>
                    <a:pt x="772" y="305"/>
                    <a:pt x="772" y="302"/>
                  </a:cubicBezTo>
                  <a:cubicBezTo>
                    <a:pt x="769" y="300"/>
                    <a:pt x="775" y="294"/>
                    <a:pt x="769" y="285"/>
                  </a:cubicBezTo>
                  <a:cubicBezTo>
                    <a:pt x="760" y="277"/>
                    <a:pt x="769" y="280"/>
                    <a:pt x="760" y="271"/>
                  </a:cubicBezTo>
                  <a:cubicBezTo>
                    <a:pt x="752" y="266"/>
                    <a:pt x="752" y="266"/>
                    <a:pt x="752" y="266"/>
                  </a:cubicBezTo>
                  <a:cubicBezTo>
                    <a:pt x="752" y="266"/>
                    <a:pt x="746" y="263"/>
                    <a:pt x="741" y="263"/>
                  </a:cubicBezTo>
                  <a:cubicBezTo>
                    <a:pt x="738" y="263"/>
                    <a:pt x="735" y="266"/>
                    <a:pt x="738" y="268"/>
                  </a:cubicBezTo>
                  <a:cubicBezTo>
                    <a:pt x="746" y="280"/>
                    <a:pt x="738" y="291"/>
                    <a:pt x="743" y="291"/>
                  </a:cubicBezTo>
                  <a:cubicBezTo>
                    <a:pt x="743" y="291"/>
                    <a:pt x="743" y="291"/>
                    <a:pt x="746" y="291"/>
                  </a:cubicBezTo>
                  <a:lnTo>
                    <a:pt x="746" y="291"/>
                  </a:lnTo>
                  <a:lnTo>
                    <a:pt x="749" y="291"/>
                  </a:lnTo>
                  <a:cubicBezTo>
                    <a:pt x="752" y="291"/>
                    <a:pt x="752" y="294"/>
                    <a:pt x="755" y="297"/>
                  </a:cubicBezTo>
                  <a:cubicBezTo>
                    <a:pt x="760" y="308"/>
                    <a:pt x="760" y="311"/>
                    <a:pt x="763" y="314"/>
                  </a:cubicBezTo>
                  <a:cubicBezTo>
                    <a:pt x="766" y="317"/>
                    <a:pt x="769" y="331"/>
                    <a:pt x="772" y="331"/>
                  </a:cubicBezTo>
                  <a:cubicBezTo>
                    <a:pt x="775" y="334"/>
                    <a:pt x="789" y="331"/>
                    <a:pt x="786" y="336"/>
                  </a:cubicBezTo>
                  <a:cubicBezTo>
                    <a:pt x="786" y="342"/>
                    <a:pt x="780" y="351"/>
                    <a:pt x="786" y="351"/>
                  </a:cubicBezTo>
                  <a:cubicBezTo>
                    <a:pt x="792" y="353"/>
                    <a:pt x="794" y="356"/>
                    <a:pt x="797" y="356"/>
                  </a:cubicBezTo>
                  <a:lnTo>
                    <a:pt x="797" y="356"/>
                  </a:lnTo>
                  <a:cubicBezTo>
                    <a:pt x="800" y="356"/>
                    <a:pt x="800" y="356"/>
                    <a:pt x="800" y="356"/>
                  </a:cubicBezTo>
                  <a:lnTo>
                    <a:pt x="800" y="356"/>
                  </a:lnTo>
                  <a:cubicBezTo>
                    <a:pt x="803" y="356"/>
                    <a:pt x="803" y="356"/>
                    <a:pt x="803" y="356"/>
                  </a:cubicBezTo>
                  <a:cubicBezTo>
                    <a:pt x="803" y="356"/>
                    <a:pt x="803" y="356"/>
                    <a:pt x="809" y="353"/>
                  </a:cubicBezTo>
                  <a:cubicBezTo>
                    <a:pt x="814" y="351"/>
                    <a:pt x="823" y="351"/>
                    <a:pt x="823" y="351"/>
                  </a:cubicBezTo>
                  <a:cubicBezTo>
                    <a:pt x="823" y="351"/>
                    <a:pt x="834" y="359"/>
                    <a:pt x="834" y="362"/>
                  </a:cubicBezTo>
                  <a:cubicBezTo>
                    <a:pt x="834" y="365"/>
                    <a:pt x="828" y="381"/>
                    <a:pt x="828" y="381"/>
                  </a:cubicBezTo>
                  <a:cubicBezTo>
                    <a:pt x="820" y="398"/>
                    <a:pt x="820" y="398"/>
                    <a:pt x="820" y="398"/>
                  </a:cubicBezTo>
                  <a:cubicBezTo>
                    <a:pt x="820" y="398"/>
                    <a:pt x="823" y="429"/>
                    <a:pt x="817" y="429"/>
                  </a:cubicBezTo>
                  <a:cubicBezTo>
                    <a:pt x="811" y="429"/>
                    <a:pt x="806" y="444"/>
                    <a:pt x="803" y="446"/>
                  </a:cubicBezTo>
                  <a:cubicBezTo>
                    <a:pt x="797" y="446"/>
                    <a:pt x="797" y="469"/>
                    <a:pt x="797" y="469"/>
                  </a:cubicBezTo>
                  <a:cubicBezTo>
                    <a:pt x="789" y="481"/>
                    <a:pt x="789" y="481"/>
                    <a:pt x="789" y="481"/>
                  </a:cubicBezTo>
                  <a:cubicBezTo>
                    <a:pt x="789" y="481"/>
                    <a:pt x="789" y="495"/>
                    <a:pt x="789" y="497"/>
                  </a:cubicBezTo>
                  <a:cubicBezTo>
                    <a:pt x="789" y="503"/>
                    <a:pt x="792" y="520"/>
                    <a:pt x="789" y="529"/>
                  </a:cubicBezTo>
                  <a:cubicBezTo>
                    <a:pt x="789" y="537"/>
                    <a:pt x="775" y="543"/>
                    <a:pt x="775" y="543"/>
                  </a:cubicBezTo>
                  <a:cubicBezTo>
                    <a:pt x="775" y="543"/>
                    <a:pt x="792" y="560"/>
                    <a:pt x="783" y="560"/>
                  </a:cubicBezTo>
                  <a:cubicBezTo>
                    <a:pt x="775" y="562"/>
                    <a:pt x="766" y="574"/>
                    <a:pt x="763" y="576"/>
                  </a:cubicBezTo>
                  <a:cubicBezTo>
                    <a:pt x="763" y="582"/>
                    <a:pt x="763" y="588"/>
                    <a:pt x="758" y="588"/>
                  </a:cubicBezTo>
                  <a:cubicBezTo>
                    <a:pt x="752" y="591"/>
                    <a:pt x="743" y="591"/>
                    <a:pt x="743" y="593"/>
                  </a:cubicBezTo>
                  <a:cubicBezTo>
                    <a:pt x="743" y="596"/>
                    <a:pt x="743" y="608"/>
                    <a:pt x="743" y="608"/>
                  </a:cubicBezTo>
                  <a:cubicBezTo>
                    <a:pt x="727" y="633"/>
                    <a:pt x="727" y="633"/>
                    <a:pt x="727" y="633"/>
                  </a:cubicBezTo>
                  <a:cubicBezTo>
                    <a:pt x="707" y="650"/>
                    <a:pt x="707" y="650"/>
                    <a:pt x="707" y="650"/>
                  </a:cubicBezTo>
                  <a:cubicBezTo>
                    <a:pt x="707" y="650"/>
                    <a:pt x="710" y="661"/>
                    <a:pt x="704" y="661"/>
                  </a:cubicBezTo>
                  <a:cubicBezTo>
                    <a:pt x="699" y="661"/>
                    <a:pt x="679" y="670"/>
                    <a:pt x="673" y="673"/>
                  </a:cubicBezTo>
                  <a:cubicBezTo>
                    <a:pt x="670" y="676"/>
                    <a:pt x="656" y="684"/>
                    <a:pt x="650" y="684"/>
                  </a:cubicBezTo>
                  <a:cubicBezTo>
                    <a:pt x="647" y="684"/>
                    <a:pt x="650" y="690"/>
                    <a:pt x="650" y="690"/>
                  </a:cubicBezTo>
                  <a:cubicBezTo>
                    <a:pt x="650" y="690"/>
                    <a:pt x="647" y="690"/>
                    <a:pt x="645" y="684"/>
                  </a:cubicBezTo>
                  <a:cubicBezTo>
                    <a:pt x="636" y="670"/>
                    <a:pt x="645" y="678"/>
                    <a:pt x="636" y="661"/>
                  </a:cubicBezTo>
                  <a:cubicBezTo>
                    <a:pt x="628" y="647"/>
                    <a:pt x="628" y="659"/>
                    <a:pt x="628" y="647"/>
                  </a:cubicBezTo>
                  <a:cubicBezTo>
                    <a:pt x="628" y="633"/>
                    <a:pt x="630" y="644"/>
                    <a:pt x="628" y="633"/>
                  </a:cubicBezTo>
                  <a:cubicBezTo>
                    <a:pt x="628" y="622"/>
                    <a:pt x="633" y="630"/>
                    <a:pt x="625" y="616"/>
                  </a:cubicBezTo>
                  <a:cubicBezTo>
                    <a:pt x="619" y="605"/>
                    <a:pt x="622" y="608"/>
                    <a:pt x="613" y="599"/>
                  </a:cubicBezTo>
                  <a:cubicBezTo>
                    <a:pt x="605" y="591"/>
                    <a:pt x="599" y="599"/>
                    <a:pt x="602" y="585"/>
                  </a:cubicBezTo>
                  <a:cubicBezTo>
                    <a:pt x="608" y="574"/>
                    <a:pt x="605" y="585"/>
                    <a:pt x="608" y="574"/>
                  </a:cubicBezTo>
                  <a:cubicBezTo>
                    <a:pt x="611" y="560"/>
                    <a:pt x="608" y="557"/>
                    <a:pt x="616" y="551"/>
                  </a:cubicBezTo>
                  <a:cubicBezTo>
                    <a:pt x="625" y="546"/>
                    <a:pt x="630" y="543"/>
                    <a:pt x="630" y="537"/>
                  </a:cubicBezTo>
                  <a:cubicBezTo>
                    <a:pt x="628" y="529"/>
                    <a:pt x="628" y="526"/>
                    <a:pt x="628" y="520"/>
                  </a:cubicBezTo>
                  <a:cubicBezTo>
                    <a:pt x="625" y="515"/>
                    <a:pt x="616" y="506"/>
                    <a:pt x="616" y="503"/>
                  </a:cubicBezTo>
                  <a:cubicBezTo>
                    <a:pt x="613" y="500"/>
                    <a:pt x="613" y="503"/>
                    <a:pt x="608" y="492"/>
                  </a:cubicBezTo>
                  <a:cubicBezTo>
                    <a:pt x="602" y="483"/>
                    <a:pt x="599" y="478"/>
                    <a:pt x="599" y="478"/>
                  </a:cubicBezTo>
                  <a:cubicBezTo>
                    <a:pt x="599" y="478"/>
                    <a:pt x="596" y="458"/>
                    <a:pt x="596" y="449"/>
                  </a:cubicBezTo>
                  <a:cubicBezTo>
                    <a:pt x="596" y="446"/>
                    <a:pt x="596" y="446"/>
                    <a:pt x="596" y="446"/>
                  </a:cubicBezTo>
                  <a:lnTo>
                    <a:pt x="594" y="446"/>
                  </a:lnTo>
                  <a:lnTo>
                    <a:pt x="594" y="446"/>
                  </a:lnTo>
                  <a:cubicBezTo>
                    <a:pt x="594" y="446"/>
                    <a:pt x="594" y="446"/>
                    <a:pt x="596" y="441"/>
                  </a:cubicBezTo>
                  <a:cubicBezTo>
                    <a:pt x="599" y="427"/>
                    <a:pt x="599" y="418"/>
                    <a:pt x="599" y="418"/>
                  </a:cubicBezTo>
                  <a:cubicBezTo>
                    <a:pt x="599" y="418"/>
                    <a:pt x="585" y="410"/>
                    <a:pt x="579" y="410"/>
                  </a:cubicBezTo>
                  <a:lnTo>
                    <a:pt x="579" y="410"/>
                  </a:lnTo>
                  <a:cubicBezTo>
                    <a:pt x="574" y="410"/>
                    <a:pt x="574" y="415"/>
                    <a:pt x="571" y="415"/>
                  </a:cubicBezTo>
                  <a:cubicBezTo>
                    <a:pt x="568" y="415"/>
                    <a:pt x="565" y="415"/>
                    <a:pt x="562" y="412"/>
                  </a:cubicBezTo>
                  <a:cubicBezTo>
                    <a:pt x="554" y="404"/>
                    <a:pt x="557" y="401"/>
                    <a:pt x="554" y="398"/>
                  </a:cubicBezTo>
                  <a:cubicBezTo>
                    <a:pt x="551" y="395"/>
                    <a:pt x="548" y="395"/>
                    <a:pt x="548" y="395"/>
                  </a:cubicBezTo>
                  <a:cubicBezTo>
                    <a:pt x="545" y="395"/>
                    <a:pt x="543" y="395"/>
                    <a:pt x="540" y="398"/>
                  </a:cubicBezTo>
                  <a:cubicBezTo>
                    <a:pt x="534" y="404"/>
                    <a:pt x="523" y="404"/>
                    <a:pt x="515" y="407"/>
                  </a:cubicBezTo>
                  <a:cubicBezTo>
                    <a:pt x="506" y="410"/>
                    <a:pt x="503" y="410"/>
                    <a:pt x="498" y="410"/>
                  </a:cubicBezTo>
                  <a:cubicBezTo>
                    <a:pt x="498" y="410"/>
                    <a:pt x="492" y="410"/>
                    <a:pt x="489" y="410"/>
                  </a:cubicBezTo>
                  <a:cubicBezTo>
                    <a:pt x="481" y="410"/>
                    <a:pt x="472" y="412"/>
                    <a:pt x="467" y="412"/>
                  </a:cubicBezTo>
                  <a:cubicBezTo>
                    <a:pt x="461" y="412"/>
                    <a:pt x="455" y="410"/>
                    <a:pt x="452" y="410"/>
                  </a:cubicBezTo>
                  <a:cubicBezTo>
                    <a:pt x="444" y="404"/>
                    <a:pt x="444" y="412"/>
                    <a:pt x="438" y="401"/>
                  </a:cubicBezTo>
                  <a:cubicBezTo>
                    <a:pt x="435" y="390"/>
                    <a:pt x="438" y="393"/>
                    <a:pt x="430" y="387"/>
                  </a:cubicBezTo>
                  <a:cubicBezTo>
                    <a:pt x="421" y="381"/>
                    <a:pt x="418" y="384"/>
                    <a:pt x="416" y="376"/>
                  </a:cubicBezTo>
                  <a:cubicBezTo>
                    <a:pt x="416" y="367"/>
                    <a:pt x="421" y="370"/>
                    <a:pt x="413" y="362"/>
                  </a:cubicBezTo>
                  <a:cubicBezTo>
                    <a:pt x="413" y="359"/>
                    <a:pt x="410" y="359"/>
                    <a:pt x="410" y="359"/>
                  </a:cubicBezTo>
                  <a:cubicBezTo>
                    <a:pt x="410" y="359"/>
                    <a:pt x="410" y="359"/>
                    <a:pt x="413" y="359"/>
                  </a:cubicBezTo>
                  <a:lnTo>
                    <a:pt x="413" y="359"/>
                  </a:lnTo>
                  <a:cubicBezTo>
                    <a:pt x="413" y="359"/>
                    <a:pt x="410" y="356"/>
                    <a:pt x="407" y="353"/>
                  </a:cubicBezTo>
                  <a:cubicBezTo>
                    <a:pt x="396" y="339"/>
                    <a:pt x="390" y="351"/>
                    <a:pt x="396" y="339"/>
                  </a:cubicBezTo>
                  <a:cubicBezTo>
                    <a:pt x="398" y="331"/>
                    <a:pt x="401" y="336"/>
                    <a:pt x="401" y="325"/>
                  </a:cubicBezTo>
                  <a:cubicBezTo>
                    <a:pt x="401" y="319"/>
                    <a:pt x="404" y="319"/>
                    <a:pt x="407" y="319"/>
                  </a:cubicBezTo>
                  <a:lnTo>
                    <a:pt x="407" y="319"/>
                  </a:lnTo>
                  <a:cubicBezTo>
                    <a:pt x="410" y="319"/>
                    <a:pt x="410" y="319"/>
                    <a:pt x="410" y="319"/>
                  </a:cubicBezTo>
                  <a:cubicBezTo>
                    <a:pt x="413" y="319"/>
                    <a:pt x="416" y="319"/>
                    <a:pt x="410" y="305"/>
                  </a:cubicBezTo>
                  <a:cubicBezTo>
                    <a:pt x="398" y="280"/>
                    <a:pt x="396" y="285"/>
                    <a:pt x="407" y="266"/>
                  </a:cubicBezTo>
                  <a:cubicBezTo>
                    <a:pt x="416" y="248"/>
                    <a:pt x="430" y="240"/>
                    <a:pt x="432" y="237"/>
                  </a:cubicBezTo>
                  <a:cubicBezTo>
                    <a:pt x="435" y="234"/>
                    <a:pt x="438" y="223"/>
                    <a:pt x="444" y="220"/>
                  </a:cubicBezTo>
                  <a:cubicBezTo>
                    <a:pt x="447" y="217"/>
                    <a:pt x="444" y="214"/>
                    <a:pt x="450" y="214"/>
                  </a:cubicBezTo>
                  <a:lnTo>
                    <a:pt x="452" y="214"/>
                  </a:lnTo>
                  <a:cubicBezTo>
                    <a:pt x="455" y="214"/>
                    <a:pt x="455" y="214"/>
                    <a:pt x="455" y="214"/>
                  </a:cubicBezTo>
                  <a:cubicBezTo>
                    <a:pt x="464" y="214"/>
                    <a:pt x="472" y="212"/>
                    <a:pt x="478" y="206"/>
                  </a:cubicBezTo>
                  <a:cubicBezTo>
                    <a:pt x="484" y="200"/>
                    <a:pt x="492" y="189"/>
                    <a:pt x="498" y="189"/>
                  </a:cubicBezTo>
                  <a:cubicBezTo>
                    <a:pt x="498" y="189"/>
                    <a:pt x="498" y="189"/>
                    <a:pt x="501" y="189"/>
                  </a:cubicBezTo>
                  <a:lnTo>
                    <a:pt x="501" y="189"/>
                  </a:lnTo>
                  <a:cubicBezTo>
                    <a:pt x="501" y="189"/>
                    <a:pt x="501" y="189"/>
                    <a:pt x="503" y="189"/>
                  </a:cubicBezTo>
                  <a:cubicBezTo>
                    <a:pt x="503" y="189"/>
                    <a:pt x="506" y="189"/>
                    <a:pt x="509" y="189"/>
                  </a:cubicBezTo>
                  <a:cubicBezTo>
                    <a:pt x="518" y="186"/>
                    <a:pt x="520" y="183"/>
                    <a:pt x="526" y="183"/>
                  </a:cubicBezTo>
                  <a:cubicBezTo>
                    <a:pt x="529" y="183"/>
                    <a:pt x="526" y="186"/>
                    <a:pt x="529" y="186"/>
                  </a:cubicBezTo>
                  <a:cubicBezTo>
                    <a:pt x="529" y="186"/>
                    <a:pt x="529" y="186"/>
                    <a:pt x="537" y="183"/>
                  </a:cubicBezTo>
                  <a:cubicBezTo>
                    <a:pt x="554" y="181"/>
                    <a:pt x="551" y="181"/>
                    <a:pt x="554" y="181"/>
                  </a:cubicBezTo>
                  <a:cubicBezTo>
                    <a:pt x="560" y="181"/>
                    <a:pt x="557" y="181"/>
                    <a:pt x="562" y="183"/>
                  </a:cubicBezTo>
                  <a:cubicBezTo>
                    <a:pt x="565" y="183"/>
                    <a:pt x="565" y="183"/>
                    <a:pt x="565" y="183"/>
                  </a:cubicBezTo>
                  <a:lnTo>
                    <a:pt x="568" y="181"/>
                  </a:lnTo>
                  <a:cubicBezTo>
                    <a:pt x="571" y="178"/>
                    <a:pt x="571" y="178"/>
                    <a:pt x="571" y="178"/>
                  </a:cubicBezTo>
                  <a:cubicBezTo>
                    <a:pt x="571" y="178"/>
                    <a:pt x="571" y="178"/>
                    <a:pt x="571" y="183"/>
                  </a:cubicBezTo>
                  <a:cubicBezTo>
                    <a:pt x="571" y="200"/>
                    <a:pt x="565" y="206"/>
                    <a:pt x="577" y="206"/>
                  </a:cubicBezTo>
                  <a:cubicBezTo>
                    <a:pt x="591" y="209"/>
                    <a:pt x="577" y="209"/>
                    <a:pt x="591" y="209"/>
                  </a:cubicBezTo>
                  <a:cubicBezTo>
                    <a:pt x="602" y="209"/>
                    <a:pt x="599" y="212"/>
                    <a:pt x="605" y="214"/>
                  </a:cubicBezTo>
                  <a:cubicBezTo>
                    <a:pt x="611" y="217"/>
                    <a:pt x="613" y="220"/>
                    <a:pt x="625" y="220"/>
                  </a:cubicBezTo>
                  <a:cubicBezTo>
                    <a:pt x="630" y="220"/>
                    <a:pt x="625" y="226"/>
                    <a:pt x="628" y="226"/>
                  </a:cubicBezTo>
                  <a:cubicBezTo>
                    <a:pt x="628" y="226"/>
                    <a:pt x="628" y="226"/>
                    <a:pt x="633" y="220"/>
                  </a:cubicBezTo>
                  <a:cubicBezTo>
                    <a:pt x="645" y="209"/>
                    <a:pt x="630" y="206"/>
                    <a:pt x="636" y="206"/>
                  </a:cubicBezTo>
                  <a:cubicBezTo>
                    <a:pt x="639" y="206"/>
                    <a:pt x="642" y="206"/>
                    <a:pt x="647" y="206"/>
                  </a:cubicBezTo>
                  <a:cubicBezTo>
                    <a:pt x="667" y="209"/>
                    <a:pt x="673" y="212"/>
                    <a:pt x="676" y="212"/>
                  </a:cubicBezTo>
                  <a:cubicBezTo>
                    <a:pt x="676" y="212"/>
                    <a:pt x="676" y="212"/>
                    <a:pt x="679" y="212"/>
                  </a:cubicBezTo>
                  <a:lnTo>
                    <a:pt x="679" y="212"/>
                  </a:lnTo>
                  <a:cubicBezTo>
                    <a:pt x="681" y="212"/>
                    <a:pt x="681" y="212"/>
                    <a:pt x="681" y="212"/>
                  </a:cubicBezTo>
                  <a:cubicBezTo>
                    <a:pt x="681" y="212"/>
                    <a:pt x="681" y="212"/>
                    <a:pt x="684" y="212"/>
                  </a:cubicBezTo>
                  <a:cubicBezTo>
                    <a:pt x="684" y="212"/>
                    <a:pt x="687" y="212"/>
                    <a:pt x="693" y="209"/>
                  </a:cubicBezTo>
                  <a:cubicBezTo>
                    <a:pt x="699" y="206"/>
                    <a:pt x="701" y="206"/>
                    <a:pt x="704" y="206"/>
                  </a:cubicBezTo>
                  <a:lnTo>
                    <a:pt x="707" y="206"/>
                  </a:lnTo>
                  <a:cubicBezTo>
                    <a:pt x="710" y="209"/>
                    <a:pt x="713" y="212"/>
                    <a:pt x="713" y="212"/>
                  </a:cubicBezTo>
                  <a:cubicBezTo>
                    <a:pt x="715" y="212"/>
                    <a:pt x="715" y="212"/>
                    <a:pt x="715" y="209"/>
                  </a:cubicBezTo>
                  <a:cubicBezTo>
                    <a:pt x="721" y="200"/>
                    <a:pt x="729" y="203"/>
                    <a:pt x="715" y="195"/>
                  </a:cubicBezTo>
                  <a:cubicBezTo>
                    <a:pt x="710" y="195"/>
                    <a:pt x="707" y="192"/>
                    <a:pt x="704" y="192"/>
                  </a:cubicBezTo>
                  <a:lnTo>
                    <a:pt x="704" y="192"/>
                  </a:lnTo>
                  <a:lnTo>
                    <a:pt x="704" y="192"/>
                  </a:lnTo>
                  <a:cubicBezTo>
                    <a:pt x="701" y="192"/>
                    <a:pt x="699" y="192"/>
                    <a:pt x="699" y="189"/>
                  </a:cubicBezTo>
                  <a:cubicBezTo>
                    <a:pt x="696" y="181"/>
                    <a:pt x="707" y="183"/>
                    <a:pt x="696" y="181"/>
                  </a:cubicBezTo>
                  <a:cubicBezTo>
                    <a:pt x="684" y="178"/>
                    <a:pt x="684" y="178"/>
                    <a:pt x="676" y="175"/>
                  </a:cubicBezTo>
                  <a:lnTo>
                    <a:pt x="673" y="175"/>
                  </a:lnTo>
                  <a:cubicBezTo>
                    <a:pt x="670" y="175"/>
                    <a:pt x="667" y="175"/>
                    <a:pt x="665" y="178"/>
                  </a:cubicBezTo>
                  <a:cubicBezTo>
                    <a:pt x="662" y="178"/>
                    <a:pt x="662" y="178"/>
                    <a:pt x="659" y="178"/>
                  </a:cubicBezTo>
                  <a:cubicBezTo>
                    <a:pt x="656" y="178"/>
                    <a:pt x="656" y="178"/>
                    <a:pt x="656" y="175"/>
                  </a:cubicBezTo>
                  <a:cubicBezTo>
                    <a:pt x="653" y="172"/>
                    <a:pt x="653" y="172"/>
                    <a:pt x="650" y="172"/>
                  </a:cubicBezTo>
                  <a:cubicBezTo>
                    <a:pt x="647" y="172"/>
                    <a:pt x="647" y="172"/>
                    <a:pt x="647" y="172"/>
                  </a:cubicBezTo>
                  <a:cubicBezTo>
                    <a:pt x="645" y="172"/>
                    <a:pt x="645" y="172"/>
                    <a:pt x="645" y="172"/>
                  </a:cubicBezTo>
                  <a:cubicBezTo>
                    <a:pt x="645" y="172"/>
                    <a:pt x="645" y="172"/>
                    <a:pt x="650" y="167"/>
                  </a:cubicBezTo>
                  <a:cubicBezTo>
                    <a:pt x="667" y="153"/>
                    <a:pt x="665" y="147"/>
                    <a:pt x="670" y="147"/>
                  </a:cubicBezTo>
                  <a:cubicBezTo>
                    <a:pt x="670" y="147"/>
                    <a:pt x="670" y="147"/>
                    <a:pt x="673" y="147"/>
                  </a:cubicBezTo>
                  <a:cubicBezTo>
                    <a:pt x="681" y="150"/>
                    <a:pt x="681" y="158"/>
                    <a:pt x="684" y="158"/>
                  </a:cubicBezTo>
                  <a:cubicBezTo>
                    <a:pt x="687" y="158"/>
                    <a:pt x="687" y="155"/>
                    <a:pt x="690" y="155"/>
                  </a:cubicBezTo>
                  <a:cubicBezTo>
                    <a:pt x="696" y="150"/>
                    <a:pt x="710" y="144"/>
                    <a:pt x="696" y="136"/>
                  </a:cubicBezTo>
                  <a:cubicBezTo>
                    <a:pt x="681" y="127"/>
                    <a:pt x="693" y="130"/>
                    <a:pt x="679" y="124"/>
                  </a:cubicBezTo>
                  <a:cubicBezTo>
                    <a:pt x="676" y="124"/>
                    <a:pt x="676" y="124"/>
                    <a:pt x="676" y="124"/>
                  </a:cubicBezTo>
                  <a:cubicBezTo>
                    <a:pt x="670" y="124"/>
                    <a:pt x="665" y="127"/>
                    <a:pt x="659" y="133"/>
                  </a:cubicBezTo>
                  <a:cubicBezTo>
                    <a:pt x="656" y="139"/>
                    <a:pt x="650" y="144"/>
                    <a:pt x="647" y="144"/>
                  </a:cubicBezTo>
                  <a:lnTo>
                    <a:pt x="647" y="144"/>
                  </a:lnTo>
                  <a:cubicBezTo>
                    <a:pt x="642" y="141"/>
                    <a:pt x="639" y="139"/>
                    <a:pt x="636" y="139"/>
                  </a:cubicBezTo>
                  <a:lnTo>
                    <a:pt x="633" y="139"/>
                  </a:lnTo>
                  <a:cubicBezTo>
                    <a:pt x="628" y="141"/>
                    <a:pt x="628" y="153"/>
                    <a:pt x="628" y="161"/>
                  </a:cubicBezTo>
                  <a:cubicBezTo>
                    <a:pt x="628" y="164"/>
                    <a:pt x="630" y="167"/>
                    <a:pt x="630" y="167"/>
                  </a:cubicBezTo>
                  <a:cubicBezTo>
                    <a:pt x="628" y="167"/>
                    <a:pt x="628" y="167"/>
                    <a:pt x="622" y="164"/>
                  </a:cubicBezTo>
                  <a:cubicBezTo>
                    <a:pt x="608" y="158"/>
                    <a:pt x="636" y="161"/>
                    <a:pt x="605" y="150"/>
                  </a:cubicBezTo>
                  <a:cubicBezTo>
                    <a:pt x="591" y="144"/>
                    <a:pt x="579" y="141"/>
                    <a:pt x="574" y="141"/>
                  </a:cubicBezTo>
                  <a:cubicBezTo>
                    <a:pt x="568" y="141"/>
                    <a:pt x="562" y="144"/>
                    <a:pt x="562" y="147"/>
                  </a:cubicBezTo>
                  <a:cubicBezTo>
                    <a:pt x="557" y="150"/>
                    <a:pt x="551" y="150"/>
                    <a:pt x="548" y="153"/>
                  </a:cubicBezTo>
                  <a:cubicBezTo>
                    <a:pt x="545" y="155"/>
                    <a:pt x="551" y="158"/>
                    <a:pt x="551" y="158"/>
                  </a:cubicBezTo>
                  <a:cubicBezTo>
                    <a:pt x="551" y="158"/>
                    <a:pt x="548" y="158"/>
                    <a:pt x="545" y="155"/>
                  </a:cubicBezTo>
                  <a:cubicBezTo>
                    <a:pt x="543" y="153"/>
                    <a:pt x="540" y="153"/>
                    <a:pt x="537" y="153"/>
                  </a:cubicBezTo>
                  <a:cubicBezTo>
                    <a:pt x="529" y="153"/>
                    <a:pt x="520" y="158"/>
                    <a:pt x="520" y="158"/>
                  </a:cubicBezTo>
                  <a:cubicBezTo>
                    <a:pt x="520" y="158"/>
                    <a:pt x="520" y="158"/>
                    <a:pt x="518" y="158"/>
                  </a:cubicBezTo>
                  <a:cubicBezTo>
                    <a:pt x="518" y="158"/>
                    <a:pt x="515" y="158"/>
                    <a:pt x="512" y="161"/>
                  </a:cubicBezTo>
                  <a:cubicBezTo>
                    <a:pt x="509" y="164"/>
                    <a:pt x="501" y="167"/>
                    <a:pt x="495" y="167"/>
                  </a:cubicBezTo>
                  <a:cubicBezTo>
                    <a:pt x="492" y="167"/>
                    <a:pt x="492" y="167"/>
                    <a:pt x="489" y="167"/>
                  </a:cubicBezTo>
                  <a:cubicBezTo>
                    <a:pt x="484" y="164"/>
                    <a:pt x="469" y="170"/>
                    <a:pt x="481" y="155"/>
                  </a:cubicBezTo>
                  <a:cubicBezTo>
                    <a:pt x="492" y="139"/>
                    <a:pt x="484" y="147"/>
                    <a:pt x="503" y="141"/>
                  </a:cubicBezTo>
                  <a:cubicBezTo>
                    <a:pt x="520" y="133"/>
                    <a:pt x="545" y="133"/>
                    <a:pt x="523" y="127"/>
                  </a:cubicBezTo>
                  <a:cubicBezTo>
                    <a:pt x="501" y="121"/>
                    <a:pt x="534" y="121"/>
                    <a:pt x="506" y="107"/>
                  </a:cubicBezTo>
                  <a:cubicBezTo>
                    <a:pt x="495" y="102"/>
                    <a:pt x="489" y="102"/>
                    <a:pt x="484" y="102"/>
                  </a:cubicBezTo>
                  <a:lnTo>
                    <a:pt x="481" y="102"/>
                  </a:lnTo>
                  <a:cubicBezTo>
                    <a:pt x="478" y="102"/>
                    <a:pt x="478" y="102"/>
                    <a:pt x="478" y="102"/>
                  </a:cubicBezTo>
                  <a:cubicBezTo>
                    <a:pt x="475" y="102"/>
                    <a:pt x="475" y="102"/>
                    <a:pt x="475" y="93"/>
                  </a:cubicBezTo>
                  <a:cubicBezTo>
                    <a:pt x="475" y="76"/>
                    <a:pt x="475" y="73"/>
                    <a:pt x="469" y="73"/>
                  </a:cubicBezTo>
                  <a:cubicBezTo>
                    <a:pt x="469" y="73"/>
                    <a:pt x="469" y="73"/>
                    <a:pt x="467" y="73"/>
                  </a:cubicBezTo>
                  <a:cubicBezTo>
                    <a:pt x="461" y="73"/>
                    <a:pt x="444" y="79"/>
                    <a:pt x="435" y="79"/>
                  </a:cubicBezTo>
                  <a:cubicBezTo>
                    <a:pt x="430" y="82"/>
                    <a:pt x="432" y="82"/>
                    <a:pt x="430" y="82"/>
                  </a:cubicBezTo>
                  <a:cubicBezTo>
                    <a:pt x="430" y="82"/>
                    <a:pt x="427" y="82"/>
                    <a:pt x="424" y="79"/>
                  </a:cubicBezTo>
                  <a:cubicBezTo>
                    <a:pt x="418" y="76"/>
                    <a:pt x="416" y="76"/>
                    <a:pt x="413" y="76"/>
                  </a:cubicBezTo>
                  <a:lnTo>
                    <a:pt x="410" y="76"/>
                  </a:lnTo>
                  <a:cubicBezTo>
                    <a:pt x="410" y="76"/>
                    <a:pt x="410" y="76"/>
                    <a:pt x="407" y="76"/>
                  </a:cubicBezTo>
                  <a:cubicBezTo>
                    <a:pt x="407" y="76"/>
                    <a:pt x="407" y="76"/>
                    <a:pt x="410" y="70"/>
                  </a:cubicBezTo>
                  <a:cubicBezTo>
                    <a:pt x="416" y="59"/>
                    <a:pt x="416" y="56"/>
                    <a:pt x="424" y="48"/>
                  </a:cubicBezTo>
                  <a:cubicBezTo>
                    <a:pt x="430" y="42"/>
                    <a:pt x="430" y="22"/>
                    <a:pt x="444" y="22"/>
                  </a:cubicBezTo>
                  <a:cubicBezTo>
                    <a:pt x="444" y="22"/>
                    <a:pt x="447" y="22"/>
                    <a:pt x="450" y="25"/>
                  </a:cubicBezTo>
                  <a:cubicBezTo>
                    <a:pt x="472" y="36"/>
                    <a:pt x="464" y="34"/>
                    <a:pt x="481" y="34"/>
                  </a:cubicBezTo>
                  <a:cubicBezTo>
                    <a:pt x="481" y="34"/>
                    <a:pt x="484" y="34"/>
                    <a:pt x="486" y="34"/>
                  </a:cubicBezTo>
                  <a:cubicBezTo>
                    <a:pt x="498" y="34"/>
                    <a:pt x="503" y="31"/>
                    <a:pt x="503" y="28"/>
                  </a:cubicBezTo>
                  <a:cubicBezTo>
                    <a:pt x="503" y="25"/>
                    <a:pt x="484" y="17"/>
                    <a:pt x="484" y="17"/>
                  </a:cubicBezTo>
                  <a:cubicBezTo>
                    <a:pt x="484" y="17"/>
                    <a:pt x="484" y="17"/>
                    <a:pt x="481" y="17"/>
                  </a:cubicBezTo>
                  <a:cubicBezTo>
                    <a:pt x="481" y="17"/>
                    <a:pt x="481" y="17"/>
                    <a:pt x="481" y="14"/>
                  </a:cubicBezTo>
                  <a:cubicBezTo>
                    <a:pt x="484" y="11"/>
                    <a:pt x="486" y="5"/>
                    <a:pt x="486" y="5"/>
                  </a:cubicBezTo>
                  <a:lnTo>
                    <a:pt x="486" y="5"/>
                  </a:lnTo>
                  <a:cubicBezTo>
                    <a:pt x="481" y="0"/>
                    <a:pt x="481" y="0"/>
                    <a:pt x="481"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17" name="Freeform 121"/>
            <p:cNvSpPr>
              <a:spLocks noChangeArrowheads="1"/>
            </p:cNvSpPr>
            <p:nvPr/>
          </p:nvSpPr>
          <p:spPr bwMode="auto">
            <a:xfrm>
              <a:off x="5423" y="1937"/>
              <a:ext cx="247" cy="159"/>
            </a:xfrm>
            <a:custGeom>
              <a:avLst/>
              <a:gdLst>
                <a:gd name="T0" fmla="*/ 563 w 1095"/>
                <a:gd name="T1" fmla="*/ 670 h 705"/>
                <a:gd name="T2" fmla="*/ 563 w 1095"/>
                <a:gd name="T3" fmla="*/ 670 h 705"/>
                <a:gd name="T4" fmla="*/ 486 w 1095"/>
                <a:gd name="T5" fmla="*/ 591 h 705"/>
                <a:gd name="T6" fmla="*/ 563 w 1095"/>
                <a:gd name="T7" fmla="*/ 512 h 705"/>
                <a:gd name="T8" fmla="*/ 642 w 1095"/>
                <a:gd name="T9" fmla="*/ 591 h 705"/>
                <a:gd name="T10" fmla="*/ 563 w 1095"/>
                <a:gd name="T11" fmla="*/ 670 h 705"/>
                <a:gd name="T12" fmla="*/ 435 w 1095"/>
                <a:gd name="T13" fmla="*/ 546 h 705"/>
                <a:gd name="T14" fmla="*/ 435 w 1095"/>
                <a:gd name="T15" fmla="*/ 546 h 705"/>
                <a:gd name="T16" fmla="*/ 362 w 1095"/>
                <a:gd name="T17" fmla="*/ 472 h 705"/>
                <a:gd name="T18" fmla="*/ 435 w 1095"/>
                <a:gd name="T19" fmla="*/ 402 h 705"/>
                <a:gd name="T20" fmla="*/ 506 w 1095"/>
                <a:gd name="T21" fmla="*/ 472 h 705"/>
                <a:gd name="T22" fmla="*/ 435 w 1095"/>
                <a:gd name="T23" fmla="*/ 546 h 705"/>
                <a:gd name="T24" fmla="*/ 390 w 1095"/>
                <a:gd name="T25" fmla="*/ 382 h 705"/>
                <a:gd name="T26" fmla="*/ 390 w 1095"/>
                <a:gd name="T27" fmla="*/ 382 h 705"/>
                <a:gd name="T28" fmla="*/ 328 w 1095"/>
                <a:gd name="T29" fmla="*/ 317 h 705"/>
                <a:gd name="T30" fmla="*/ 390 w 1095"/>
                <a:gd name="T31" fmla="*/ 254 h 705"/>
                <a:gd name="T32" fmla="*/ 452 w 1095"/>
                <a:gd name="T33" fmla="*/ 317 h 705"/>
                <a:gd name="T34" fmla="*/ 390 w 1095"/>
                <a:gd name="T35" fmla="*/ 382 h 705"/>
                <a:gd name="T36" fmla="*/ 438 w 1095"/>
                <a:gd name="T37" fmla="*/ 223 h 705"/>
                <a:gd name="T38" fmla="*/ 438 w 1095"/>
                <a:gd name="T39" fmla="*/ 223 h 705"/>
                <a:gd name="T40" fmla="*/ 390 w 1095"/>
                <a:gd name="T41" fmla="*/ 175 h 705"/>
                <a:gd name="T42" fmla="*/ 438 w 1095"/>
                <a:gd name="T43" fmla="*/ 127 h 705"/>
                <a:gd name="T44" fmla="*/ 483 w 1095"/>
                <a:gd name="T45" fmla="*/ 175 h 705"/>
                <a:gd name="T46" fmla="*/ 438 w 1095"/>
                <a:gd name="T47" fmla="*/ 223 h 705"/>
                <a:gd name="T48" fmla="*/ 882 w 1095"/>
                <a:gd name="T49" fmla="*/ 305 h 705"/>
                <a:gd name="T50" fmla="*/ 882 w 1095"/>
                <a:gd name="T51" fmla="*/ 305 h 705"/>
                <a:gd name="T52" fmla="*/ 789 w 1095"/>
                <a:gd name="T53" fmla="*/ 212 h 705"/>
                <a:gd name="T54" fmla="*/ 882 w 1095"/>
                <a:gd name="T55" fmla="*/ 119 h 705"/>
                <a:gd name="T56" fmla="*/ 975 w 1095"/>
                <a:gd name="T57" fmla="*/ 212 h 705"/>
                <a:gd name="T58" fmla="*/ 882 w 1095"/>
                <a:gd name="T59" fmla="*/ 305 h 705"/>
                <a:gd name="T60" fmla="*/ 812 w 1095"/>
                <a:gd name="T61" fmla="*/ 0 h 705"/>
                <a:gd name="T62" fmla="*/ 812 w 1095"/>
                <a:gd name="T63" fmla="*/ 0 h 705"/>
                <a:gd name="T64" fmla="*/ 531 w 1095"/>
                <a:gd name="T65" fmla="*/ 704 h 705"/>
                <a:gd name="T66" fmla="*/ 548 w 1095"/>
                <a:gd name="T67" fmla="*/ 704 h 705"/>
                <a:gd name="T68" fmla="*/ 842 w 1095"/>
                <a:gd name="T69" fmla="*/ 416 h 705"/>
                <a:gd name="T70" fmla="*/ 1043 w 1095"/>
                <a:gd name="T71" fmla="*/ 158 h 705"/>
                <a:gd name="T72" fmla="*/ 812 w 1095"/>
                <a:gd name="T73" fmla="*/ 0 h 705"/>
                <a:gd name="T74" fmla="*/ 563 w 1095"/>
                <a:gd name="T75" fmla="*/ 670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5" h="705">
                  <a:moveTo>
                    <a:pt x="563" y="670"/>
                  </a:moveTo>
                  <a:lnTo>
                    <a:pt x="563" y="670"/>
                  </a:lnTo>
                  <a:cubicBezTo>
                    <a:pt x="520" y="670"/>
                    <a:pt x="486" y="633"/>
                    <a:pt x="486" y="591"/>
                  </a:cubicBezTo>
                  <a:cubicBezTo>
                    <a:pt x="486" y="546"/>
                    <a:pt x="520" y="512"/>
                    <a:pt x="563" y="512"/>
                  </a:cubicBezTo>
                  <a:cubicBezTo>
                    <a:pt x="608" y="512"/>
                    <a:pt x="642" y="546"/>
                    <a:pt x="642" y="591"/>
                  </a:cubicBezTo>
                  <a:cubicBezTo>
                    <a:pt x="642" y="633"/>
                    <a:pt x="608" y="670"/>
                    <a:pt x="563" y="670"/>
                  </a:cubicBezTo>
                  <a:lnTo>
                    <a:pt x="435" y="546"/>
                  </a:lnTo>
                  <a:lnTo>
                    <a:pt x="435" y="546"/>
                  </a:lnTo>
                  <a:cubicBezTo>
                    <a:pt x="396" y="546"/>
                    <a:pt x="362" y="512"/>
                    <a:pt x="362" y="472"/>
                  </a:cubicBezTo>
                  <a:cubicBezTo>
                    <a:pt x="362" y="432"/>
                    <a:pt x="396" y="402"/>
                    <a:pt x="435" y="402"/>
                  </a:cubicBezTo>
                  <a:cubicBezTo>
                    <a:pt x="475" y="402"/>
                    <a:pt x="506" y="432"/>
                    <a:pt x="506" y="472"/>
                  </a:cubicBezTo>
                  <a:cubicBezTo>
                    <a:pt x="506" y="512"/>
                    <a:pt x="475" y="546"/>
                    <a:pt x="435" y="546"/>
                  </a:cubicBezTo>
                  <a:lnTo>
                    <a:pt x="390" y="382"/>
                  </a:lnTo>
                  <a:lnTo>
                    <a:pt x="390" y="382"/>
                  </a:lnTo>
                  <a:cubicBezTo>
                    <a:pt x="356" y="382"/>
                    <a:pt x="328" y="354"/>
                    <a:pt x="328" y="317"/>
                  </a:cubicBezTo>
                  <a:cubicBezTo>
                    <a:pt x="328" y="283"/>
                    <a:pt x="356" y="254"/>
                    <a:pt x="390" y="254"/>
                  </a:cubicBezTo>
                  <a:cubicBezTo>
                    <a:pt x="424" y="254"/>
                    <a:pt x="452" y="283"/>
                    <a:pt x="452" y="317"/>
                  </a:cubicBezTo>
                  <a:cubicBezTo>
                    <a:pt x="452" y="354"/>
                    <a:pt x="424" y="382"/>
                    <a:pt x="390" y="382"/>
                  </a:cubicBezTo>
                  <a:lnTo>
                    <a:pt x="438" y="223"/>
                  </a:lnTo>
                  <a:lnTo>
                    <a:pt x="438" y="223"/>
                  </a:lnTo>
                  <a:cubicBezTo>
                    <a:pt x="410" y="223"/>
                    <a:pt x="390" y="201"/>
                    <a:pt x="390" y="175"/>
                  </a:cubicBezTo>
                  <a:cubicBezTo>
                    <a:pt x="390" y="150"/>
                    <a:pt x="410" y="127"/>
                    <a:pt x="438" y="127"/>
                  </a:cubicBezTo>
                  <a:cubicBezTo>
                    <a:pt x="463" y="127"/>
                    <a:pt x="483" y="150"/>
                    <a:pt x="483" y="175"/>
                  </a:cubicBezTo>
                  <a:cubicBezTo>
                    <a:pt x="483" y="201"/>
                    <a:pt x="463" y="223"/>
                    <a:pt x="438" y="223"/>
                  </a:cubicBezTo>
                  <a:lnTo>
                    <a:pt x="882" y="305"/>
                  </a:lnTo>
                  <a:lnTo>
                    <a:pt x="882" y="305"/>
                  </a:lnTo>
                  <a:cubicBezTo>
                    <a:pt x="831" y="305"/>
                    <a:pt x="789" y="263"/>
                    <a:pt x="789" y="212"/>
                  </a:cubicBezTo>
                  <a:cubicBezTo>
                    <a:pt x="789" y="161"/>
                    <a:pt x="831" y="119"/>
                    <a:pt x="882" y="119"/>
                  </a:cubicBezTo>
                  <a:cubicBezTo>
                    <a:pt x="933" y="119"/>
                    <a:pt x="975" y="161"/>
                    <a:pt x="975" y="212"/>
                  </a:cubicBezTo>
                  <a:cubicBezTo>
                    <a:pt x="975" y="263"/>
                    <a:pt x="933" y="305"/>
                    <a:pt x="882" y="305"/>
                  </a:cubicBezTo>
                  <a:lnTo>
                    <a:pt x="812" y="0"/>
                  </a:lnTo>
                  <a:lnTo>
                    <a:pt x="812" y="0"/>
                  </a:lnTo>
                  <a:cubicBezTo>
                    <a:pt x="0" y="11"/>
                    <a:pt x="322" y="687"/>
                    <a:pt x="531" y="704"/>
                  </a:cubicBezTo>
                  <a:cubicBezTo>
                    <a:pt x="537" y="704"/>
                    <a:pt x="543" y="704"/>
                    <a:pt x="548" y="704"/>
                  </a:cubicBezTo>
                  <a:cubicBezTo>
                    <a:pt x="741" y="704"/>
                    <a:pt x="712" y="466"/>
                    <a:pt x="842" y="416"/>
                  </a:cubicBezTo>
                  <a:cubicBezTo>
                    <a:pt x="975" y="362"/>
                    <a:pt x="1094" y="300"/>
                    <a:pt x="1043" y="158"/>
                  </a:cubicBezTo>
                  <a:cubicBezTo>
                    <a:pt x="993" y="17"/>
                    <a:pt x="812" y="0"/>
                    <a:pt x="812" y="0"/>
                  </a:cubicBezTo>
                  <a:lnTo>
                    <a:pt x="563" y="67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18" name="Freeform 122"/>
            <p:cNvSpPr>
              <a:spLocks noChangeArrowheads="1"/>
            </p:cNvSpPr>
            <p:nvPr/>
          </p:nvSpPr>
          <p:spPr bwMode="auto">
            <a:xfrm>
              <a:off x="6380" y="1846"/>
              <a:ext cx="313" cy="258"/>
            </a:xfrm>
            <a:custGeom>
              <a:avLst/>
              <a:gdLst>
                <a:gd name="T0" fmla="*/ 316 w 1386"/>
                <a:gd name="T1" fmla="*/ 1029 h 1144"/>
                <a:gd name="T2" fmla="*/ 316 w 1386"/>
                <a:gd name="T3" fmla="*/ 1029 h 1144"/>
                <a:gd name="T4" fmla="*/ 209 w 1386"/>
                <a:gd name="T5" fmla="*/ 976 h 1144"/>
                <a:gd name="T6" fmla="*/ 237 w 1386"/>
                <a:gd name="T7" fmla="*/ 787 h 1144"/>
                <a:gd name="T8" fmla="*/ 316 w 1386"/>
                <a:gd name="T9" fmla="*/ 761 h 1144"/>
                <a:gd name="T10" fmla="*/ 427 w 1386"/>
                <a:gd name="T11" fmla="*/ 815 h 1144"/>
                <a:gd name="T12" fmla="*/ 398 w 1386"/>
                <a:gd name="T13" fmla="*/ 1004 h 1144"/>
                <a:gd name="T14" fmla="*/ 316 w 1386"/>
                <a:gd name="T15" fmla="*/ 1029 h 1144"/>
                <a:gd name="T16" fmla="*/ 862 w 1386"/>
                <a:gd name="T17" fmla="*/ 625 h 1144"/>
                <a:gd name="T18" fmla="*/ 862 w 1386"/>
                <a:gd name="T19" fmla="*/ 625 h 1144"/>
                <a:gd name="T20" fmla="*/ 806 w 1386"/>
                <a:gd name="T21" fmla="*/ 597 h 1144"/>
                <a:gd name="T22" fmla="*/ 820 w 1386"/>
                <a:gd name="T23" fmla="*/ 504 h 1144"/>
                <a:gd name="T24" fmla="*/ 859 w 1386"/>
                <a:gd name="T25" fmla="*/ 489 h 1144"/>
                <a:gd name="T26" fmla="*/ 916 w 1386"/>
                <a:gd name="T27" fmla="*/ 518 h 1144"/>
                <a:gd name="T28" fmla="*/ 901 w 1386"/>
                <a:gd name="T29" fmla="*/ 611 h 1144"/>
                <a:gd name="T30" fmla="*/ 862 w 1386"/>
                <a:gd name="T31" fmla="*/ 625 h 1144"/>
                <a:gd name="T32" fmla="*/ 794 w 1386"/>
                <a:gd name="T33" fmla="*/ 444 h 1144"/>
                <a:gd name="T34" fmla="*/ 794 w 1386"/>
                <a:gd name="T35" fmla="*/ 444 h 1144"/>
                <a:gd name="T36" fmla="*/ 720 w 1386"/>
                <a:gd name="T37" fmla="*/ 408 h 1144"/>
                <a:gd name="T38" fmla="*/ 740 w 1386"/>
                <a:gd name="T39" fmla="*/ 280 h 1144"/>
                <a:gd name="T40" fmla="*/ 794 w 1386"/>
                <a:gd name="T41" fmla="*/ 263 h 1144"/>
                <a:gd name="T42" fmla="*/ 867 w 1386"/>
                <a:gd name="T43" fmla="*/ 300 h 1144"/>
                <a:gd name="T44" fmla="*/ 848 w 1386"/>
                <a:gd name="T45" fmla="*/ 427 h 1144"/>
                <a:gd name="T46" fmla="*/ 794 w 1386"/>
                <a:gd name="T47" fmla="*/ 444 h 1144"/>
                <a:gd name="T48" fmla="*/ 613 w 1386"/>
                <a:gd name="T49" fmla="*/ 317 h 1144"/>
                <a:gd name="T50" fmla="*/ 613 w 1386"/>
                <a:gd name="T51" fmla="*/ 317 h 1144"/>
                <a:gd name="T52" fmla="*/ 528 w 1386"/>
                <a:gd name="T53" fmla="*/ 274 h 1144"/>
                <a:gd name="T54" fmla="*/ 548 w 1386"/>
                <a:gd name="T55" fmla="*/ 130 h 1144"/>
                <a:gd name="T56" fmla="*/ 610 w 1386"/>
                <a:gd name="T57" fmla="*/ 111 h 1144"/>
                <a:gd name="T58" fmla="*/ 692 w 1386"/>
                <a:gd name="T59" fmla="*/ 153 h 1144"/>
                <a:gd name="T60" fmla="*/ 672 w 1386"/>
                <a:gd name="T61" fmla="*/ 297 h 1144"/>
                <a:gd name="T62" fmla="*/ 613 w 1386"/>
                <a:gd name="T63" fmla="*/ 317 h 1144"/>
                <a:gd name="T64" fmla="*/ 361 w 1386"/>
                <a:gd name="T65" fmla="*/ 300 h 1144"/>
                <a:gd name="T66" fmla="*/ 361 w 1386"/>
                <a:gd name="T67" fmla="*/ 300 h 1144"/>
                <a:gd name="T68" fmla="*/ 271 w 1386"/>
                <a:gd name="T69" fmla="*/ 255 h 1144"/>
                <a:gd name="T70" fmla="*/ 293 w 1386"/>
                <a:gd name="T71" fmla="*/ 96 h 1144"/>
                <a:gd name="T72" fmla="*/ 359 w 1386"/>
                <a:gd name="T73" fmla="*/ 76 h 1144"/>
                <a:gd name="T74" fmla="*/ 449 w 1386"/>
                <a:gd name="T75" fmla="*/ 122 h 1144"/>
                <a:gd name="T76" fmla="*/ 429 w 1386"/>
                <a:gd name="T77" fmla="*/ 277 h 1144"/>
                <a:gd name="T78" fmla="*/ 361 w 1386"/>
                <a:gd name="T79" fmla="*/ 300 h 1144"/>
                <a:gd name="T80" fmla="*/ 427 w 1386"/>
                <a:gd name="T81" fmla="*/ 0 h 1144"/>
                <a:gd name="T82" fmla="*/ 427 w 1386"/>
                <a:gd name="T83" fmla="*/ 0 h 1144"/>
                <a:gd name="T84" fmla="*/ 302 w 1386"/>
                <a:gd name="T85" fmla="*/ 29 h 1144"/>
                <a:gd name="T86" fmla="*/ 189 w 1386"/>
                <a:gd name="T87" fmla="*/ 628 h 1144"/>
                <a:gd name="T88" fmla="*/ 178 w 1386"/>
                <a:gd name="T89" fmla="*/ 1092 h 1144"/>
                <a:gd name="T90" fmla="*/ 347 w 1386"/>
                <a:gd name="T91" fmla="*/ 1143 h 1144"/>
                <a:gd name="T92" fmla="*/ 579 w 1386"/>
                <a:gd name="T93" fmla="*/ 1077 h 1144"/>
                <a:gd name="T94" fmla="*/ 427 w 1386"/>
                <a:gd name="T95" fmla="*/ 0 h 1144"/>
                <a:gd name="T96" fmla="*/ 316 w 1386"/>
                <a:gd name="T97" fmla="*/ 1029 h 1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6" h="1144">
                  <a:moveTo>
                    <a:pt x="316" y="1029"/>
                  </a:moveTo>
                  <a:lnTo>
                    <a:pt x="316" y="1029"/>
                  </a:lnTo>
                  <a:cubicBezTo>
                    <a:pt x="276" y="1029"/>
                    <a:pt x="234" y="1010"/>
                    <a:pt x="209" y="976"/>
                  </a:cubicBezTo>
                  <a:cubicBezTo>
                    <a:pt x="164" y="916"/>
                    <a:pt x="178" y="831"/>
                    <a:pt x="237" y="787"/>
                  </a:cubicBezTo>
                  <a:cubicBezTo>
                    <a:pt x="260" y="770"/>
                    <a:pt x="288" y="761"/>
                    <a:pt x="316" y="761"/>
                  </a:cubicBezTo>
                  <a:cubicBezTo>
                    <a:pt x="359" y="761"/>
                    <a:pt x="398" y="778"/>
                    <a:pt x="427" y="815"/>
                  </a:cubicBezTo>
                  <a:cubicBezTo>
                    <a:pt x="469" y="874"/>
                    <a:pt x="458" y="959"/>
                    <a:pt x="398" y="1004"/>
                  </a:cubicBezTo>
                  <a:cubicBezTo>
                    <a:pt x="373" y="1021"/>
                    <a:pt x="344" y="1029"/>
                    <a:pt x="316" y="1029"/>
                  </a:cubicBezTo>
                  <a:lnTo>
                    <a:pt x="862" y="625"/>
                  </a:lnTo>
                  <a:lnTo>
                    <a:pt x="862" y="625"/>
                  </a:lnTo>
                  <a:cubicBezTo>
                    <a:pt x="839" y="625"/>
                    <a:pt x="820" y="617"/>
                    <a:pt x="806" y="597"/>
                  </a:cubicBezTo>
                  <a:cubicBezTo>
                    <a:pt x="783" y="566"/>
                    <a:pt x="789" y="523"/>
                    <a:pt x="820" y="504"/>
                  </a:cubicBezTo>
                  <a:cubicBezTo>
                    <a:pt x="831" y="492"/>
                    <a:pt x="845" y="489"/>
                    <a:pt x="859" y="489"/>
                  </a:cubicBezTo>
                  <a:cubicBezTo>
                    <a:pt x="879" y="489"/>
                    <a:pt x="901" y="498"/>
                    <a:pt x="916" y="518"/>
                  </a:cubicBezTo>
                  <a:cubicBezTo>
                    <a:pt x="938" y="549"/>
                    <a:pt x="930" y="591"/>
                    <a:pt x="901" y="611"/>
                  </a:cubicBezTo>
                  <a:cubicBezTo>
                    <a:pt x="887" y="622"/>
                    <a:pt x="876" y="625"/>
                    <a:pt x="862" y="625"/>
                  </a:cubicBezTo>
                  <a:lnTo>
                    <a:pt x="794" y="444"/>
                  </a:lnTo>
                  <a:lnTo>
                    <a:pt x="794" y="444"/>
                  </a:lnTo>
                  <a:cubicBezTo>
                    <a:pt x="766" y="444"/>
                    <a:pt x="740" y="433"/>
                    <a:pt x="720" y="408"/>
                  </a:cubicBezTo>
                  <a:cubicBezTo>
                    <a:pt x="692" y="368"/>
                    <a:pt x="701" y="311"/>
                    <a:pt x="740" y="280"/>
                  </a:cubicBezTo>
                  <a:cubicBezTo>
                    <a:pt x="755" y="269"/>
                    <a:pt x="774" y="263"/>
                    <a:pt x="794" y="263"/>
                  </a:cubicBezTo>
                  <a:cubicBezTo>
                    <a:pt x="820" y="263"/>
                    <a:pt x="848" y="277"/>
                    <a:pt x="867" y="300"/>
                  </a:cubicBezTo>
                  <a:cubicBezTo>
                    <a:pt x="896" y="342"/>
                    <a:pt x="887" y="399"/>
                    <a:pt x="848" y="427"/>
                  </a:cubicBezTo>
                  <a:cubicBezTo>
                    <a:pt x="831" y="438"/>
                    <a:pt x="814" y="444"/>
                    <a:pt x="794" y="444"/>
                  </a:cubicBezTo>
                  <a:lnTo>
                    <a:pt x="613" y="317"/>
                  </a:lnTo>
                  <a:lnTo>
                    <a:pt x="613" y="317"/>
                  </a:lnTo>
                  <a:cubicBezTo>
                    <a:pt x="579" y="317"/>
                    <a:pt x="548" y="303"/>
                    <a:pt x="528" y="274"/>
                  </a:cubicBezTo>
                  <a:cubicBezTo>
                    <a:pt x="494" y="227"/>
                    <a:pt x="503" y="164"/>
                    <a:pt x="548" y="130"/>
                  </a:cubicBezTo>
                  <a:cubicBezTo>
                    <a:pt x="568" y="116"/>
                    <a:pt x="588" y="111"/>
                    <a:pt x="610" y="111"/>
                  </a:cubicBezTo>
                  <a:cubicBezTo>
                    <a:pt x="641" y="111"/>
                    <a:pt x="672" y="125"/>
                    <a:pt x="692" y="153"/>
                  </a:cubicBezTo>
                  <a:cubicBezTo>
                    <a:pt x="726" y="198"/>
                    <a:pt x="718" y="263"/>
                    <a:pt x="672" y="297"/>
                  </a:cubicBezTo>
                  <a:cubicBezTo>
                    <a:pt x="653" y="308"/>
                    <a:pt x="633" y="317"/>
                    <a:pt x="613" y="317"/>
                  </a:cubicBezTo>
                  <a:lnTo>
                    <a:pt x="361" y="300"/>
                  </a:lnTo>
                  <a:lnTo>
                    <a:pt x="361" y="300"/>
                  </a:lnTo>
                  <a:cubicBezTo>
                    <a:pt x="327" y="300"/>
                    <a:pt x="293" y="283"/>
                    <a:pt x="271" y="255"/>
                  </a:cubicBezTo>
                  <a:cubicBezTo>
                    <a:pt x="234" y="204"/>
                    <a:pt x="246" y="133"/>
                    <a:pt x="293" y="96"/>
                  </a:cubicBezTo>
                  <a:cubicBezTo>
                    <a:pt x="313" y="82"/>
                    <a:pt x="336" y="76"/>
                    <a:pt x="359" y="76"/>
                  </a:cubicBezTo>
                  <a:cubicBezTo>
                    <a:pt x="395" y="76"/>
                    <a:pt x="429" y="91"/>
                    <a:pt x="449" y="122"/>
                  </a:cubicBezTo>
                  <a:cubicBezTo>
                    <a:pt x="486" y="173"/>
                    <a:pt x="477" y="241"/>
                    <a:pt x="429" y="277"/>
                  </a:cubicBezTo>
                  <a:cubicBezTo>
                    <a:pt x="410" y="291"/>
                    <a:pt x="387" y="300"/>
                    <a:pt x="361" y="300"/>
                  </a:cubicBezTo>
                  <a:lnTo>
                    <a:pt x="427" y="0"/>
                  </a:lnTo>
                  <a:lnTo>
                    <a:pt x="427" y="0"/>
                  </a:lnTo>
                  <a:cubicBezTo>
                    <a:pt x="376" y="0"/>
                    <a:pt x="333" y="9"/>
                    <a:pt x="302" y="29"/>
                  </a:cubicBezTo>
                  <a:cubicBezTo>
                    <a:pt x="48" y="190"/>
                    <a:pt x="296" y="453"/>
                    <a:pt x="189" y="628"/>
                  </a:cubicBezTo>
                  <a:cubicBezTo>
                    <a:pt x="81" y="801"/>
                    <a:pt x="0" y="973"/>
                    <a:pt x="178" y="1092"/>
                  </a:cubicBezTo>
                  <a:cubicBezTo>
                    <a:pt x="232" y="1129"/>
                    <a:pt x="291" y="1143"/>
                    <a:pt x="347" y="1143"/>
                  </a:cubicBezTo>
                  <a:cubicBezTo>
                    <a:pt x="472" y="1143"/>
                    <a:pt x="579" y="1077"/>
                    <a:pt x="579" y="1077"/>
                  </a:cubicBezTo>
                  <a:cubicBezTo>
                    <a:pt x="1385" y="461"/>
                    <a:pt x="766" y="0"/>
                    <a:pt x="427" y="0"/>
                  </a:cubicBezTo>
                  <a:lnTo>
                    <a:pt x="316" y="10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19" name="Freeform 123"/>
            <p:cNvSpPr>
              <a:spLocks noChangeArrowheads="1"/>
            </p:cNvSpPr>
            <p:nvPr/>
          </p:nvSpPr>
          <p:spPr bwMode="auto">
            <a:xfrm>
              <a:off x="5232" y="686"/>
              <a:ext cx="53" cy="49"/>
            </a:xfrm>
            <a:custGeom>
              <a:avLst/>
              <a:gdLst>
                <a:gd name="T0" fmla="*/ 122 w 239"/>
                <a:gd name="T1" fmla="*/ 0 h 222"/>
                <a:gd name="T2" fmla="*/ 122 w 239"/>
                <a:gd name="T3" fmla="*/ 0 h 222"/>
                <a:gd name="T4" fmla="*/ 99 w 239"/>
                <a:gd name="T5" fmla="*/ 3 h 222"/>
                <a:gd name="T6" fmla="*/ 108 w 239"/>
                <a:gd name="T7" fmla="*/ 20 h 222"/>
                <a:gd name="T8" fmla="*/ 99 w 239"/>
                <a:gd name="T9" fmla="*/ 48 h 222"/>
                <a:gd name="T10" fmla="*/ 91 w 239"/>
                <a:gd name="T11" fmla="*/ 51 h 222"/>
                <a:gd name="T12" fmla="*/ 74 w 239"/>
                <a:gd name="T13" fmla="*/ 40 h 222"/>
                <a:gd name="T14" fmla="*/ 62 w 239"/>
                <a:gd name="T15" fmla="*/ 20 h 222"/>
                <a:gd name="T16" fmla="*/ 26 w 239"/>
                <a:gd name="T17" fmla="*/ 161 h 222"/>
                <a:gd name="T18" fmla="*/ 105 w 239"/>
                <a:gd name="T19" fmla="*/ 221 h 222"/>
                <a:gd name="T20" fmla="*/ 105 w 239"/>
                <a:gd name="T21" fmla="*/ 178 h 222"/>
                <a:gd name="T22" fmla="*/ 144 w 239"/>
                <a:gd name="T23" fmla="*/ 173 h 222"/>
                <a:gd name="T24" fmla="*/ 184 w 239"/>
                <a:gd name="T25" fmla="*/ 139 h 222"/>
                <a:gd name="T26" fmla="*/ 218 w 239"/>
                <a:gd name="T27" fmla="*/ 167 h 222"/>
                <a:gd name="T28" fmla="*/ 221 w 239"/>
                <a:gd name="T29" fmla="*/ 62 h 222"/>
                <a:gd name="T30" fmla="*/ 122 w 239"/>
                <a:gd name="T3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222">
                  <a:moveTo>
                    <a:pt x="122" y="0"/>
                  </a:moveTo>
                  <a:lnTo>
                    <a:pt x="122" y="0"/>
                  </a:lnTo>
                  <a:cubicBezTo>
                    <a:pt x="116" y="0"/>
                    <a:pt x="108" y="3"/>
                    <a:pt x="99" y="3"/>
                  </a:cubicBezTo>
                  <a:cubicBezTo>
                    <a:pt x="108" y="20"/>
                    <a:pt x="108" y="20"/>
                    <a:pt x="108" y="20"/>
                  </a:cubicBezTo>
                  <a:cubicBezTo>
                    <a:pt x="114" y="31"/>
                    <a:pt x="111" y="43"/>
                    <a:pt x="99" y="48"/>
                  </a:cubicBezTo>
                  <a:cubicBezTo>
                    <a:pt x="96" y="48"/>
                    <a:pt x="94" y="51"/>
                    <a:pt x="91" y="51"/>
                  </a:cubicBezTo>
                  <a:cubicBezTo>
                    <a:pt x="85" y="51"/>
                    <a:pt x="77" y="45"/>
                    <a:pt x="74" y="40"/>
                  </a:cubicBezTo>
                  <a:cubicBezTo>
                    <a:pt x="62" y="20"/>
                    <a:pt x="62" y="20"/>
                    <a:pt x="62" y="20"/>
                  </a:cubicBezTo>
                  <a:cubicBezTo>
                    <a:pt x="17" y="48"/>
                    <a:pt x="0" y="111"/>
                    <a:pt x="26" y="161"/>
                  </a:cubicBezTo>
                  <a:cubicBezTo>
                    <a:pt x="43" y="192"/>
                    <a:pt x="71" y="215"/>
                    <a:pt x="105" y="221"/>
                  </a:cubicBezTo>
                  <a:cubicBezTo>
                    <a:pt x="105" y="178"/>
                    <a:pt x="105" y="178"/>
                    <a:pt x="105" y="178"/>
                  </a:cubicBezTo>
                  <a:cubicBezTo>
                    <a:pt x="144" y="173"/>
                    <a:pt x="144" y="173"/>
                    <a:pt x="144" y="173"/>
                  </a:cubicBezTo>
                  <a:cubicBezTo>
                    <a:pt x="184" y="139"/>
                    <a:pt x="184" y="139"/>
                    <a:pt x="184" y="139"/>
                  </a:cubicBezTo>
                  <a:cubicBezTo>
                    <a:pt x="184" y="139"/>
                    <a:pt x="198" y="150"/>
                    <a:pt x="218" y="167"/>
                  </a:cubicBezTo>
                  <a:cubicBezTo>
                    <a:pt x="235" y="136"/>
                    <a:pt x="238" y="96"/>
                    <a:pt x="221" y="62"/>
                  </a:cubicBezTo>
                  <a:cubicBezTo>
                    <a:pt x="201" y="23"/>
                    <a:pt x="164" y="0"/>
                    <a:pt x="12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20" name="Freeform 124"/>
            <p:cNvSpPr>
              <a:spLocks noChangeArrowheads="1"/>
            </p:cNvSpPr>
            <p:nvPr/>
          </p:nvSpPr>
          <p:spPr bwMode="auto">
            <a:xfrm>
              <a:off x="5265" y="718"/>
              <a:ext cx="136" cy="118"/>
            </a:xfrm>
            <a:custGeom>
              <a:avLst/>
              <a:gdLst>
                <a:gd name="T0" fmla="*/ 40 w 606"/>
                <a:gd name="T1" fmla="*/ 0 h 524"/>
                <a:gd name="T2" fmla="*/ 40 w 606"/>
                <a:gd name="T3" fmla="*/ 0 h 524"/>
                <a:gd name="T4" fmla="*/ 0 w 606"/>
                <a:gd name="T5" fmla="*/ 34 h 524"/>
                <a:gd name="T6" fmla="*/ 45 w 606"/>
                <a:gd name="T7" fmla="*/ 25 h 524"/>
                <a:gd name="T8" fmla="*/ 45 w 606"/>
                <a:gd name="T9" fmla="*/ 34 h 524"/>
                <a:gd name="T10" fmla="*/ 48 w 606"/>
                <a:gd name="T11" fmla="*/ 110 h 524"/>
                <a:gd name="T12" fmla="*/ 458 w 606"/>
                <a:gd name="T13" fmla="*/ 483 h 524"/>
                <a:gd name="T14" fmla="*/ 597 w 606"/>
                <a:gd name="T15" fmla="*/ 523 h 524"/>
                <a:gd name="T16" fmla="*/ 597 w 606"/>
                <a:gd name="T17" fmla="*/ 523 h 524"/>
                <a:gd name="T18" fmla="*/ 74 w 606"/>
                <a:gd name="T19" fmla="*/ 28 h 524"/>
                <a:gd name="T20" fmla="*/ 40 w 606"/>
                <a:gd name="T21"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6" h="524">
                  <a:moveTo>
                    <a:pt x="40" y="0"/>
                  </a:moveTo>
                  <a:lnTo>
                    <a:pt x="40" y="0"/>
                  </a:lnTo>
                  <a:cubicBezTo>
                    <a:pt x="0" y="34"/>
                    <a:pt x="0" y="34"/>
                    <a:pt x="0" y="34"/>
                  </a:cubicBezTo>
                  <a:cubicBezTo>
                    <a:pt x="45" y="25"/>
                    <a:pt x="45" y="25"/>
                    <a:pt x="45" y="25"/>
                  </a:cubicBezTo>
                  <a:cubicBezTo>
                    <a:pt x="45" y="34"/>
                    <a:pt x="45" y="34"/>
                    <a:pt x="45" y="34"/>
                  </a:cubicBezTo>
                  <a:cubicBezTo>
                    <a:pt x="48" y="110"/>
                    <a:pt x="48" y="110"/>
                    <a:pt x="48" y="110"/>
                  </a:cubicBezTo>
                  <a:cubicBezTo>
                    <a:pt x="179" y="229"/>
                    <a:pt x="458" y="483"/>
                    <a:pt x="458" y="483"/>
                  </a:cubicBezTo>
                  <a:cubicBezTo>
                    <a:pt x="458" y="483"/>
                    <a:pt x="577" y="523"/>
                    <a:pt x="597" y="523"/>
                  </a:cubicBezTo>
                  <a:lnTo>
                    <a:pt x="597" y="523"/>
                  </a:lnTo>
                  <a:cubicBezTo>
                    <a:pt x="605" y="520"/>
                    <a:pt x="193" y="138"/>
                    <a:pt x="74" y="28"/>
                  </a:cubicBezTo>
                  <a:cubicBezTo>
                    <a:pt x="54" y="11"/>
                    <a:pt x="40" y="0"/>
                    <a:pt x="4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21" name="Freeform 125"/>
            <p:cNvSpPr>
              <a:spLocks noChangeArrowheads="1"/>
            </p:cNvSpPr>
            <p:nvPr/>
          </p:nvSpPr>
          <p:spPr bwMode="auto">
            <a:xfrm>
              <a:off x="5256" y="724"/>
              <a:ext cx="23" cy="175"/>
            </a:xfrm>
            <a:custGeom>
              <a:avLst/>
              <a:gdLst>
                <a:gd name="T0" fmla="*/ 84 w 108"/>
                <a:gd name="T1" fmla="*/ 0 h 776"/>
                <a:gd name="T2" fmla="*/ 39 w 108"/>
                <a:gd name="T3" fmla="*/ 9 h 776"/>
                <a:gd name="T4" fmla="*/ 0 w 108"/>
                <a:gd name="T5" fmla="*/ 14 h 776"/>
                <a:gd name="T6" fmla="*/ 0 w 108"/>
                <a:gd name="T7" fmla="*/ 57 h 776"/>
                <a:gd name="T8" fmla="*/ 28 w 108"/>
                <a:gd name="T9" fmla="*/ 645 h 776"/>
                <a:gd name="T10" fmla="*/ 62 w 108"/>
                <a:gd name="T11" fmla="*/ 775 h 776"/>
                <a:gd name="T12" fmla="*/ 107 w 108"/>
                <a:gd name="T13" fmla="*/ 645 h 776"/>
                <a:gd name="T14" fmla="*/ 87 w 108"/>
                <a:gd name="T15" fmla="*/ 85 h 776"/>
                <a:gd name="T16" fmla="*/ 84 w 108"/>
                <a:gd name="T17" fmla="*/ 9 h 776"/>
                <a:gd name="T18" fmla="*/ 84 w 108"/>
                <a:gd name="T19" fmla="*/ 0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776">
                  <a:moveTo>
                    <a:pt x="84" y="0"/>
                  </a:moveTo>
                  <a:lnTo>
                    <a:pt x="39" y="9"/>
                  </a:lnTo>
                  <a:lnTo>
                    <a:pt x="0" y="14"/>
                  </a:lnTo>
                  <a:lnTo>
                    <a:pt x="0" y="57"/>
                  </a:lnTo>
                  <a:lnTo>
                    <a:pt x="28" y="645"/>
                  </a:lnTo>
                  <a:lnTo>
                    <a:pt x="62" y="775"/>
                  </a:lnTo>
                  <a:lnTo>
                    <a:pt x="107" y="645"/>
                  </a:lnTo>
                  <a:lnTo>
                    <a:pt x="87" y="85"/>
                  </a:lnTo>
                  <a:lnTo>
                    <a:pt x="84" y="9"/>
                  </a:lnTo>
                  <a:lnTo>
                    <a:pt x="8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22" name="Freeform 126"/>
            <p:cNvSpPr>
              <a:spLocks noChangeArrowheads="1"/>
            </p:cNvSpPr>
            <p:nvPr/>
          </p:nvSpPr>
          <p:spPr bwMode="auto">
            <a:xfrm>
              <a:off x="5256" y="724"/>
              <a:ext cx="23" cy="175"/>
            </a:xfrm>
            <a:custGeom>
              <a:avLst/>
              <a:gdLst>
                <a:gd name="T0" fmla="*/ 84 w 108"/>
                <a:gd name="T1" fmla="*/ 0 h 776"/>
                <a:gd name="T2" fmla="*/ 39 w 108"/>
                <a:gd name="T3" fmla="*/ 9 h 776"/>
                <a:gd name="T4" fmla="*/ 0 w 108"/>
                <a:gd name="T5" fmla="*/ 14 h 776"/>
                <a:gd name="T6" fmla="*/ 0 w 108"/>
                <a:gd name="T7" fmla="*/ 57 h 776"/>
                <a:gd name="T8" fmla="*/ 28 w 108"/>
                <a:gd name="T9" fmla="*/ 645 h 776"/>
                <a:gd name="T10" fmla="*/ 62 w 108"/>
                <a:gd name="T11" fmla="*/ 775 h 776"/>
                <a:gd name="T12" fmla="*/ 107 w 108"/>
                <a:gd name="T13" fmla="*/ 645 h 776"/>
                <a:gd name="T14" fmla="*/ 87 w 108"/>
                <a:gd name="T15" fmla="*/ 85 h 776"/>
                <a:gd name="T16" fmla="*/ 84 w 108"/>
                <a:gd name="T17" fmla="*/ 9 h 776"/>
                <a:gd name="T18" fmla="*/ 84 w 108"/>
                <a:gd name="T19" fmla="*/ 0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776">
                  <a:moveTo>
                    <a:pt x="84" y="0"/>
                  </a:moveTo>
                  <a:lnTo>
                    <a:pt x="39" y="9"/>
                  </a:lnTo>
                  <a:lnTo>
                    <a:pt x="0" y="14"/>
                  </a:lnTo>
                  <a:lnTo>
                    <a:pt x="0" y="57"/>
                  </a:lnTo>
                  <a:lnTo>
                    <a:pt x="28" y="645"/>
                  </a:lnTo>
                  <a:lnTo>
                    <a:pt x="62" y="775"/>
                  </a:lnTo>
                  <a:lnTo>
                    <a:pt x="107" y="645"/>
                  </a:lnTo>
                  <a:lnTo>
                    <a:pt x="87" y="85"/>
                  </a:lnTo>
                  <a:lnTo>
                    <a:pt x="84" y="9"/>
                  </a:lnTo>
                  <a:lnTo>
                    <a:pt x="84"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23" name="Freeform 127"/>
            <p:cNvSpPr>
              <a:spLocks noChangeArrowheads="1"/>
            </p:cNvSpPr>
            <p:nvPr/>
          </p:nvSpPr>
          <p:spPr bwMode="auto">
            <a:xfrm>
              <a:off x="5239" y="672"/>
              <a:ext cx="18" cy="25"/>
            </a:xfrm>
            <a:custGeom>
              <a:avLst/>
              <a:gdLst>
                <a:gd name="T0" fmla="*/ 23 w 84"/>
                <a:gd name="T1" fmla="*/ 0 h 114"/>
                <a:gd name="T2" fmla="*/ 23 w 84"/>
                <a:gd name="T3" fmla="*/ 0 h 114"/>
                <a:gd name="T4" fmla="*/ 14 w 84"/>
                <a:gd name="T5" fmla="*/ 3 h 114"/>
                <a:gd name="T6" fmla="*/ 14 w 84"/>
                <a:gd name="T7" fmla="*/ 3 h 114"/>
                <a:gd name="T8" fmla="*/ 6 w 84"/>
                <a:gd name="T9" fmla="*/ 28 h 114"/>
                <a:gd name="T10" fmla="*/ 31 w 84"/>
                <a:gd name="T11" fmla="*/ 82 h 114"/>
                <a:gd name="T12" fmla="*/ 43 w 84"/>
                <a:gd name="T13" fmla="*/ 102 h 114"/>
                <a:gd name="T14" fmla="*/ 60 w 84"/>
                <a:gd name="T15" fmla="*/ 113 h 114"/>
                <a:gd name="T16" fmla="*/ 68 w 84"/>
                <a:gd name="T17" fmla="*/ 110 h 114"/>
                <a:gd name="T18" fmla="*/ 77 w 84"/>
                <a:gd name="T19" fmla="*/ 82 h 114"/>
                <a:gd name="T20" fmla="*/ 68 w 84"/>
                <a:gd name="T21" fmla="*/ 65 h 114"/>
                <a:gd name="T22" fmla="*/ 43 w 84"/>
                <a:gd name="T23" fmla="*/ 12 h 114"/>
                <a:gd name="T24" fmla="*/ 23 w 84"/>
                <a:gd name="T2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14">
                  <a:moveTo>
                    <a:pt x="23" y="0"/>
                  </a:moveTo>
                  <a:lnTo>
                    <a:pt x="23" y="0"/>
                  </a:lnTo>
                  <a:cubicBezTo>
                    <a:pt x="20" y="0"/>
                    <a:pt x="17" y="0"/>
                    <a:pt x="14" y="3"/>
                  </a:cubicBezTo>
                  <a:lnTo>
                    <a:pt x="14" y="3"/>
                  </a:lnTo>
                  <a:cubicBezTo>
                    <a:pt x="6" y="9"/>
                    <a:pt x="0" y="20"/>
                    <a:pt x="6" y="28"/>
                  </a:cubicBezTo>
                  <a:cubicBezTo>
                    <a:pt x="31" y="82"/>
                    <a:pt x="31" y="82"/>
                    <a:pt x="31" y="82"/>
                  </a:cubicBezTo>
                  <a:cubicBezTo>
                    <a:pt x="43" y="102"/>
                    <a:pt x="43" y="102"/>
                    <a:pt x="43" y="102"/>
                  </a:cubicBezTo>
                  <a:cubicBezTo>
                    <a:pt x="46" y="107"/>
                    <a:pt x="54" y="113"/>
                    <a:pt x="60" y="113"/>
                  </a:cubicBezTo>
                  <a:cubicBezTo>
                    <a:pt x="63" y="113"/>
                    <a:pt x="65" y="110"/>
                    <a:pt x="68" y="110"/>
                  </a:cubicBezTo>
                  <a:cubicBezTo>
                    <a:pt x="80" y="105"/>
                    <a:pt x="83" y="93"/>
                    <a:pt x="77" y="82"/>
                  </a:cubicBezTo>
                  <a:cubicBezTo>
                    <a:pt x="68" y="65"/>
                    <a:pt x="68" y="65"/>
                    <a:pt x="68" y="65"/>
                  </a:cubicBezTo>
                  <a:cubicBezTo>
                    <a:pt x="43" y="12"/>
                    <a:pt x="43" y="12"/>
                    <a:pt x="43" y="12"/>
                  </a:cubicBezTo>
                  <a:cubicBezTo>
                    <a:pt x="37" y="3"/>
                    <a:pt x="31" y="0"/>
                    <a:pt x="2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24" name="Freeform 128"/>
            <p:cNvSpPr>
              <a:spLocks noChangeArrowheads="1"/>
            </p:cNvSpPr>
            <p:nvPr/>
          </p:nvSpPr>
          <p:spPr bwMode="auto">
            <a:xfrm>
              <a:off x="5163" y="1607"/>
              <a:ext cx="53" cy="49"/>
            </a:xfrm>
            <a:custGeom>
              <a:avLst/>
              <a:gdLst>
                <a:gd name="T0" fmla="*/ 116 w 236"/>
                <a:gd name="T1" fmla="*/ 0 h 221"/>
                <a:gd name="T2" fmla="*/ 116 w 236"/>
                <a:gd name="T3" fmla="*/ 0 h 221"/>
                <a:gd name="T4" fmla="*/ 34 w 236"/>
                <a:gd name="T5" fmla="*/ 37 h 221"/>
                <a:gd name="T6" fmla="*/ 8 w 236"/>
                <a:gd name="T7" fmla="*/ 133 h 221"/>
                <a:gd name="T8" fmla="*/ 45 w 236"/>
                <a:gd name="T9" fmla="*/ 116 h 221"/>
                <a:gd name="T10" fmla="*/ 65 w 236"/>
                <a:gd name="T11" fmla="*/ 152 h 221"/>
                <a:gd name="T12" fmla="*/ 113 w 236"/>
                <a:gd name="T13" fmla="*/ 178 h 221"/>
                <a:gd name="T14" fmla="*/ 96 w 236"/>
                <a:gd name="T15" fmla="*/ 217 h 221"/>
                <a:gd name="T16" fmla="*/ 116 w 236"/>
                <a:gd name="T17" fmla="*/ 220 h 221"/>
                <a:gd name="T18" fmla="*/ 198 w 236"/>
                <a:gd name="T19" fmla="*/ 183 h 221"/>
                <a:gd name="T20" fmla="*/ 206 w 236"/>
                <a:gd name="T21" fmla="*/ 51 h 221"/>
                <a:gd name="T22" fmla="*/ 195 w 236"/>
                <a:gd name="T23" fmla="*/ 65 h 221"/>
                <a:gd name="T24" fmla="*/ 181 w 236"/>
                <a:gd name="T25" fmla="*/ 71 h 221"/>
                <a:gd name="T26" fmla="*/ 167 w 236"/>
                <a:gd name="T27" fmla="*/ 65 h 221"/>
                <a:gd name="T28" fmla="*/ 164 w 236"/>
                <a:gd name="T29" fmla="*/ 37 h 221"/>
                <a:gd name="T30" fmla="*/ 181 w 236"/>
                <a:gd name="T31" fmla="*/ 19 h 221"/>
                <a:gd name="T32" fmla="*/ 116 w 236"/>
                <a:gd name="T33"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221">
                  <a:moveTo>
                    <a:pt x="116" y="0"/>
                  </a:moveTo>
                  <a:lnTo>
                    <a:pt x="116" y="0"/>
                  </a:lnTo>
                  <a:cubicBezTo>
                    <a:pt x="84" y="0"/>
                    <a:pt x="56" y="11"/>
                    <a:pt x="34" y="37"/>
                  </a:cubicBezTo>
                  <a:cubicBezTo>
                    <a:pt x="8" y="62"/>
                    <a:pt x="0" y="99"/>
                    <a:pt x="8" y="133"/>
                  </a:cubicBezTo>
                  <a:cubicBezTo>
                    <a:pt x="45" y="116"/>
                    <a:pt x="45" y="116"/>
                    <a:pt x="45" y="116"/>
                  </a:cubicBezTo>
                  <a:cubicBezTo>
                    <a:pt x="65" y="152"/>
                    <a:pt x="65" y="152"/>
                    <a:pt x="65" y="152"/>
                  </a:cubicBezTo>
                  <a:cubicBezTo>
                    <a:pt x="113" y="178"/>
                    <a:pt x="113" y="178"/>
                    <a:pt x="113" y="178"/>
                  </a:cubicBezTo>
                  <a:cubicBezTo>
                    <a:pt x="113" y="178"/>
                    <a:pt x="107" y="192"/>
                    <a:pt x="96" y="217"/>
                  </a:cubicBezTo>
                  <a:cubicBezTo>
                    <a:pt x="102" y="220"/>
                    <a:pt x="107" y="220"/>
                    <a:pt x="116" y="220"/>
                  </a:cubicBezTo>
                  <a:cubicBezTo>
                    <a:pt x="144" y="220"/>
                    <a:pt x="175" y="206"/>
                    <a:pt x="198" y="183"/>
                  </a:cubicBezTo>
                  <a:cubicBezTo>
                    <a:pt x="232" y="147"/>
                    <a:pt x="235" y="90"/>
                    <a:pt x="206" y="51"/>
                  </a:cubicBezTo>
                  <a:cubicBezTo>
                    <a:pt x="195" y="65"/>
                    <a:pt x="195" y="65"/>
                    <a:pt x="195" y="65"/>
                  </a:cubicBezTo>
                  <a:cubicBezTo>
                    <a:pt x="189" y="68"/>
                    <a:pt x="184" y="71"/>
                    <a:pt x="181" y="71"/>
                  </a:cubicBezTo>
                  <a:cubicBezTo>
                    <a:pt x="175" y="71"/>
                    <a:pt x="170" y="71"/>
                    <a:pt x="167" y="65"/>
                  </a:cubicBezTo>
                  <a:cubicBezTo>
                    <a:pt x="158" y="59"/>
                    <a:pt x="158" y="45"/>
                    <a:pt x="164" y="37"/>
                  </a:cubicBezTo>
                  <a:cubicBezTo>
                    <a:pt x="181" y="19"/>
                    <a:pt x="181" y="19"/>
                    <a:pt x="181" y="19"/>
                  </a:cubicBezTo>
                  <a:cubicBezTo>
                    <a:pt x="161" y="5"/>
                    <a:pt x="138" y="0"/>
                    <a:pt x="11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25" name="Freeform 129"/>
            <p:cNvSpPr>
              <a:spLocks noChangeArrowheads="1"/>
            </p:cNvSpPr>
            <p:nvPr/>
          </p:nvSpPr>
          <p:spPr bwMode="auto">
            <a:xfrm>
              <a:off x="5120" y="1641"/>
              <a:ext cx="68" cy="165"/>
            </a:xfrm>
            <a:custGeom>
              <a:avLst/>
              <a:gdLst>
                <a:gd name="T0" fmla="*/ 255 w 304"/>
                <a:gd name="T1" fmla="*/ 0 h 734"/>
                <a:gd name="T2" fmla="*/ 255 w 304"/>
                <a:gd name="T3" fmla="*/ 0 h 734"/>
                <a:gd name="T4" fmla="*/ 277 w 304"/>
                <a:gd name="T5" fmla="*/ 37 h 734"/>
                <a:gd name="T6" fmla="*/ 272 w 304"/>
                <a:gd name="T7" fmla="*/ 40 h 734"/>
                <a:gd name="T8" fmla="*/ 201 w 304"/>
                <a:gd name="T9" fmla="*/ 71 h 734"/>
                <a:gd name="T10" fmla="*/ 0 w 304"/>
                <a:gd name="T11" fmla="*/ 588 h 734"/>
                <a:gd name="T12" fmla="*/ 12 w 304"/>
                <a:gd name="T13" fmla="*/ 733 h 734"/>
                <a:gd name="T14" fmla="*/ 12 w 304"/>
                <a:gd name="T15" fmla="*/ 733 h 734"/>
                <a:gd name="T16" fmla="*/ 286 w 304"/>
                <a:gd name="T17" fmla="*/ 65 h 734"/>
                <a:gd name="T18" fmla="*/ 303 w 304"/>
                <a:gd name="T19" fmla="*/ 26 h 734"/>
                <a:gd name="T20" fmla="*/ 255 w 304"/>
                <a:gd name="T2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4" h="734">
                  <a:moveTo>
                    <a:pt x="255" y="0"/>
                  </a:moveTo>
                  <a:lnTo>
                    <a:pt x="255" y="0"/>
                  </a:lnTo>
                  <a:cubicBezTo>
                    <a:pt x="277" y="37"/>
                    <a:pt x="277" y="37"/>
                    <a:pt x="277" y="37"/>
                  </a:cubicBezTo>
                  <a:cubicBezTo>
                    <a:pt x="272" y="40"/>
                    <a:pt x="272" y="40"/>
                    <a:pt x="272" y="40"/>
                  </a:cubicBezTo>
                  <a:cubicBezTo>
                    <a:pt x="201" y="71"/>
                    <a:pt x="201" y="71"/>
                    <a:pt x="201" y="71"/>
                  </a:cubicBezTo>
                  <a:cubicBezTo>
                    <a:pt x="136" y="235"/>
                    <a:pt x="0" y="588"/>
                    <a:pt x="0" y="588"/>
                  </a:cubicBezTo>
                  <a:cubicBezTo>
                    <a:pt x="0" y="588"/>
                    <a:pt x="3" y="727"/>
                    <a:pt x="12" y="733"/>
                  </a:cubicBezTo>
                  <a:lnTo>
                    <a:pt x="12" y="733"/>
                  </a:lnTo>
                  <a:cubicBezTo>
                    <a:pt x="20" y="733"/>
                    <a:pt x="227" y="215"/>
                    <a:pt x="286" y="65"/>
                  </a:cubicBezTo>
                  <a:cubicBezTo>
                    <a:pt x="297" y="40"/>
                    <a:pt x="303" y="26"/>
                    <a:pt x="303" y="26"/>
                  </a:cubicBezTo>
                  <a:cubicBezTo>
                    <a:pt x="255" y="0"/>
                    <a:pt x="255" y="0"/>
                    <a:pt x="25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26" name="Freeform 130"/>
            <p:cNvSpPr>
              <a:spLocks noChangeArrowheads="1"/>
            </p:cNvSpPr>
            <p:nvPr/>
          </p:nvSpPr>
          <p:spPr bwMode="auto">
            <a:xfrm>
              <a:off x="5016" y="1633"/>
              <a:ext cx="165" cy="74"/>
            </a:xfrm>
            <a:custGeom>
              <a:avLst/>
              <a:gdLst>
                <a:gd name="T0" fmla="*/ 690 w 733"/>
                <a:gd name="T1" fmla="*/ 0 h 332"/>
                <a:gd name="T2" fmla="*/ 653 w 733"/>
                <a:gd name="T3" fmla="*/ 17 h 332"/>
                <a:gd name="T4" fmla="*/ 113 w 733"/>
                <a:gd name="T5" fmla="*/ 251 h 332"/>
                <a:gd name="T6" fmla="*/ 0 w 733"/>
                <a:gd name="T7" fmla="*/ 331 h 332"/>
                <a:gd name="T8" fmla="*/ 138 w 733"/>
                <a:gd name="T9" fmla="*/ 325 h 332"/>
                <a:gd name="T10" fmla="*/ 656 w 733"/>
                <a:gd name="T11" fmla="*/ 107 h 332"/>
                <a:gd name="T12" fmla="*/ 727 w 733"/>
                <a:gd name="T13" fmla="*/ 76 h 332"/>
                <a:gd name="T14" fmla="*/ 732 w 733"/>
                <a:gd name="T15" fmla="*/ 73 h 332"/>
                <a:gd name="T16" fmla="*/ 710 w 733"/>
                <a:gd name="T17" fmla="*/ 36 h 332"/>
                <a:gd name="T18" fmla="*/ 690 w 733"/>
                <a:gd name="T19"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332">
                  <a:moveTo>
                    <a:pt x="690" y="0"/>
                  </a:moveTo>
                  <a:lnTo>
                    <a:pt x="653" y="17"/>
                  </a:lnTo>
                  <a:lnTo>
                    <a:pt x="113" y="251"/>
                  </a:lnTo>
                  <a:lnTo>
                    <a:pt x="0" y="331"/>
                  </a:lnTo>
                  <a:lnTo>
                    <a:pt x="138" y="325"/>
                  </a:lnTo>
                  <a:lnTo>
                    <a:pt x="656" y="107"/>
                  </a:lnTo>
                  <a:lnTo>
                    <a:pt x="727" y="76"/>
                  </a:lnTo>
                  <a:lnTo>
                    <a:pt x="732" y="73"/>
                  </a:lnTo>
                  <a:lnTo>
                    <a:pt x="710" y="36"/>
                  </a:lnTo>
                  <a:lnTo>
                    <a:pt x="69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27" name="Freeform 131"/>
            <p:cNvSpPr>
              <a:spLocks noChangeArrowheads="1"/>
            </p:cNvSpPr>
            <p:nvPr/>
          </p:nvSpPr>
          <p:spPr bwMode="auto">
            <a:xfrm>
              <a:off x="5016" y="1633"/>
              <a:ext cx="165" cy="74"/>
            </a:xfrm>
            <a:custGeom>
              <a:avLst/>
              <a:gdLst>
                <a:gd name="T0" fmla="*/ 690 w 733"/>
                <a:gd name="T1" fmla="*/ 0 h 332"/>
                <a:gd name="T2" fmla="*/ 653 w 733"/>
                <a:gd name="T3" fmla="*/ 17 h 332"/>
                <a:gd name="T4" fmla="*/ 113 w 733"/>
                <a:gd name="T5" fmla="*/ 251 h 332"/>
                <a:gd name="T6" fmla="*/ 0 w 733"/>
                <a:gd name="T7" fmla="*/ 331 h 332"/>
                <a:gd name="T8" fmla="*/ 138 w 733"/>
                <a:gd name="T9" fmla="*/ 325 h 332"/>
                <a:gd name="T10" fmla="*/ 656 w 733"/>
                <a:gd name="T11" fmla="*/ 107 h 332"/>
                <a:gd name="T12" fmla="*/ 727 w 733"/>
                <a:gd name="T13" fmla="*/ 76 h 332"/>
                <a:gd name="T14" fmla="*/ 732 w 733"/>
                <a:gd name="T15" fmla="*/ 73 h 332"/>
                <a:gd name="T16" fmla="*/ 710 w 733"/>
                <a:gd name="T17" fmla="*/ 36 h 332"/>
                <a:gd name="T18" fmla="*/ 690 w 733"/>
                <a:gd name="T19"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332">
                  <a:moveTo>
                    <a:pt x="690" y="0"/>
                  </a:moveTo>
                  <a:lnTo>
                    <a:pt x="653" y="17"/>
                  </a:lnTo>
                  <a:lnTo>
                    <a:pt x="113" y="251"/>
                  </a:lnTo>
                  <a:lnTo>
                    <a:pt x="0" y="331"/>
                  </a:lnTo>
                  <a:lnTo>
                    <a:pt x="138" y="325"/>
                  </a:lnTo>
                  <a:lnTo>
                    <a:pt x="656" y="107"/>
                  </a:lnTo>
                  <a:lnTo>
                    <a:pt x="727" y="76"/>
                  </a:lnTo>
                  <a:lnTo>
                    <a:pt x="732" y="73"/>
                  </a:lnTo>
                  <a:lnTo>
                    <a:pt x="710" y="36"/>
                  </a:lnTo>
                  <a:lnTo>
                    <a:pt x="69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28" name="Freeform 132"/>
            <p:cNvSpPr>
              <a:spLocks noChangeArrowheads="1"/>
            </p:cNvSpPr>
            <p:nvPr/>
          </p:nvSpPr>
          <p:spPr bwMode="auto">
            <a:xfrm>
              <a:off x="5199" y="1600"/>
              <a:ext cx="22" cy="22"/>
            </a:xfrm>
            <a:custGeom>
              <a:avLst/>
              <a:gdLst>
                <a:gd name="T0" fmla="*/ 77 w 100"/>
                <a:gd name="T1" fmla="*/ 0 h 101"/>
                <a:gd name="T2" fmla="*/ 77 w 100"/>
                <a:gd name="T3" fmla="*/ 0 h 101"/>
                <a:gd name="T4" fmla="*/ 60 w 100"/>
                <a:gd name="T5" fmla="*/ 6 h 101"/>
                <a:gd name="T6" fmla="*/ 23 w 100"/>
                <a:gd name="T7" fmla="*/ 48 h 101"/>
                <a:gd name="T8" fmla="*/ 6 w 100"/>
                <a:gd name="T9" fmla="*/ 66 h 101"/>
                <a:gd name="T10" fmla="*/ 9 w 100"/>
                <a:gd name="T11" fmla="*/ 94 h 101"/>
                <a:gd name="T12" fmla="*/ 23 w 100"/>
                <a:gd name="T13" fmla="*/ 100 h 101"/>
                <a:gd name="T14" fmla="*/ 37 w 100"/>
                <a:gd name="T15" fmla="*/ 94 h 101"/>
                <a:gd name="T16" fmla="*/ 48 w 100"/>
                <a:gd name="T17" fmla="*/ 80 h 101"/>
                <a:gd name="T18" fmla="*/ 91 w 100"/>
                <a:gd name="T19" fmla="*/ 34 h 101"/>
                <a:gd name="T20" fmla="*/ 88 w 100"/>
                <a:gd name="T21" fmla="*/ 6 h 101"/>
                <a:gd name="T22" fmla="*/ 77 w 100"/>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01">
                  <a:moveTo>
                    <a:pt x="77" y="0"/>
                  </a:moveTo>
                  <a:lnTo>
                    <a:pt x="77" y="0"/>
                  </a:lnTo>
                  <a:cubicBezTo>
                    <a:pt x="71" y="0"/>
                    <a:pt x="65" y="3"/>
                    <a:pt x="60" y="6"/>
                  </a:cubicBezTo>
                  <a:cubicBezTo>
                    <a:pt x="23" y="48"/>
                    <a:pt x="23" y="48"/>
                    <a:pt x="23" y="48"/>
                  </a:cubicBezTo>
                  <a:cubicBezTo>
                    <a:pt x="6" y="66"/>
                    <a:pt x="6" y="66"/>
                    <a:pt x="6" y="66"/>
                  </a:cubicBezTo>
                  <a:cubicBezTo>
                    <a:pt x="0" y="74"/>
                    <a:pt x="0" y="88"/>
                    <a:pt x="9" y="94"/>
                  </a:cubicBezTo>
                  <a:cubicBezTo>
                    <a:pt x="12" y="100"/>
                    <a:pt x="17" y="100"/>
                    <a:pt x="23" y="100"/>
                  </a:cubicBezTo>
                  <a:cubicBezTo>
                    <a:pt x="26" y="100"/>
                    <a:pt x="31" y="97"/>
                    <a:pt x="37" y="94"/>
                  </a:cubicBezTo>
                  <a:cubicBezTo>
                    <a:pt x="48" y="80"/>
                    <a:pt x="48" y="80"/>
                    <a:pt x="48" y="80"/>
                  </a:cubicBezTo>
                  <a:cubicBezTo>
                    <a:pt x="91" y="34"/>
                    <a:pt x="91" y="34"/>
                    <a:pt x="91" y="34"/>
                  </a:cubicBezTo>
                  <a:cubicBezTo>
                    <a:pt x="99" y="26"/>
                    <a:pt x="96" y="12"/>
                    <a:pt x="88" y="6"/>
                  </a:cubicBezTo>
                  <a:cubicBezTo>
                    <a:pt x="85" y="3"/>
                    <a:pt x="80" y="0"/>
                    <a:pt x="7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29" name="Freeform 133"/>
            <p:cNvSpPr>
              <a:spLocks noChangeArrowheads="1"/>
            </p:cNvSpPr>
            <p:nvPr/>
          </p:nvSpPr>
          <p:spPr bwMode="auto">
            <a:xfrm>
              <a:off x="6797" y="1277"/>
              <a:ext cx="52" cy="49"/>
            </a:xfrm>
            <a:custGeom>
              <a:avLst/>
              <a:gdLst>
                <a:gd name="T0" fmla="*/ 114 w 233"/>
                <a:gd name="T1" fmla="*/ 0 h 221"/>
                <a:gd name="T2" fmla="*/ 114 w 233"/>
                <a:gd name="T3" fmla="*/ 0 h 221"/>
                <a:gd name="T4" fmla="*/ 32 w 233"/>
                <a:gd name="T5" fmla="*/ 36 h 221"/>
                <a:gd name="T6" fmla="*/ 6 w 233"/>
                <a:gd name="T7" fmla="*/ 132 h 221"/>
                <a:gd name="T8" fmla="*/ 43 w 233"/>
                <a:gd name="T9" fmla="*/ 115 h 221"/>
                <a:gd name="T10" fmla="*/ 66 w 233"/>
                <a:gd name="T11" fmla="*/ 152 h 221"/>
                <a:gd name="T12" fmla="*/ 111 w 233"/>
                <a:gd name="T13" fmla="*/ 178 h 221"/>
                <a:gd name="T14" fmla="*/ 94 w 233"/>
                <a:gd name="T15" fmla="*/ 217 h 221"/>
                <a:gd name="T16" fmla="*/ 114 w 233"/>
                <a:gd name="T17" fmla="*/ 220 h 221"/>
                <a:gd name="T18" fmla="*/ 195 w 233"/>
                <a:gd name="T19" fmla="*/ 183 h 221"/>
                <a:gd name="T20" fmla="*/ 207 w 233"/>
                <a:gd name="T21" fmla="*/ 50 h 221"/>
                <a:gd name="T22" fmla="*/ 193 w 233"/>
                <a:gd name="T23" fmla="*/ 64 h 221"/>
                <a:gd name="T24" fmla="*/ 178 w 233"/>
                <a:gd name="T25" fmla="*/ 70 h 221"/>
                <a:gd name="T26" fmla="*/ 164 w 233"/>
                <a:gd name="T27" fmla="*/ 64 h 221"/>
                <a:gd name="T28" fmla="*/ 164 w 233"/>
                <a:gd name="T29" fmla="*/ 36 h 221"/>
                <a:gd name="T30" fmla="*/ 178 w 233"/>
                <a:gd name="T31" fmla="*/ 22 h 221"/>
                <a:gd name="T32" fmla="*/ 114 w 233"/>
                <a:gd name="T33"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3" h="221">
                  <a:moveTo>
                    <a:pt x="114" y="0"/>
                  </a:moveTo>
                  <a:lnTo>
                    <a:pt x="114" y="0"/>
                  </a:lnTo>
                  <a:cubicBezTo>
                    <a:pt x="85" y="0"/>
                    <a:pt x="54" y="11"/>
                    <a:pt x="32" y="36"/>
                  </a:cubicBezTo>
                  <a:cubicBezTo>
                    <a:pt x="9" y="62"/>
                    <a:pt x="0" y="98"/>
                    <a:pt x="6" y="132"/>
                  </a:cubicBezTo>
                  <a:cubicBezTo>
                    <a:pt x="43" y="115"/>
                    <a:pt x="43" y="115"/>
                    <a:pt x="43" y="115"/>
                  </a:cubicBezTo>
                  <a:cubicBezTo>
                    <a:pt x="66" y="152"/>
                    <a:pt x="66" y="152"/>
                    <a:pt x="66" y="152"/>
                  </a:cubicBezTo>
                  <a:cubicBezTo>
                    <a:pt x="111" y="178"/>
                    <a:pt x="111" y="178"/>
                    <a:pt x="111" y="178"/>
                  </a:cubicBezTo>
                  <a:cubicBezTo>
                    <a:pt x="111" y="178"/>
                    <a:pt x="105" y="192"/>
                    <a:pt x="94" y="217"/>
                  </a:cubicBezTo>
                  <a:cubicBezTo>
                    <a:pt x="102" y="220"/>
                    <a:pt x="108" y="220"/>
                    <a:pt x="114" y="220"/>
                  </a:cubicBezTo>
                  <a:cubicBezTo>
                    <a:pt x="145" y="220"/>
                    <a:pt x="173" y="209"/>
                    <a:pt x="195" y="183"/>
                  </a:cubicBezTo>
                  <a:cubicBezTo>
                    <a:pt x="229" y="146"/>
                    <a:pt x="232" y="90"/>
                    <a:pt x="207" y="50"/>
                  </a:cubicBezTo>
                  <a:cubicBezTo>
                    <a:pt x="193" y="64"/>
                    <a:pt x="193" y="64"/>
                    <a:pt x="193" y="64"/>
                  </a:cubicBezTo>
                  <a:cubicBezTo>
                    <a:pt x="190" y="70"/>
                    <a:pt x="184" y="70"/>
                    <a:pt x="178" y="70"/>
                  </a:cubicBezTo>
                  <a:cubicBezTo>
                    <a:pt x="173" y="70"/>
                    <a:pt x="170" y="70"/>
                    <a:pt x="164" y="64"/>
                  </a:cubicBezTo>
                  <a:cubicBezTo>
                    <a:pt x="156" y="59"/>
                    <a:pt x="156" y="45"/>
                    <a:pt x="164" y="36"/>
                  </a:cubicBezTo>
                  <a:cubicBezTo>
                    <a:pt x="178" y="22"/>
                    <a:pt x="178" y="22"/>
                    <a:pt x="178" y="22"/>
                  </a:cubicBezTo>
                  <a:cubicBezTo>
                    <a:pt x="159" y="8"/>
                    <a:pt x="136" y="0"/>
                    <a:pt x="114"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30" name="Freeform 134"/>
            <p:cNvSpPr>
              <a:spLocks noChangeArrowheads="1"/>
            </p:cNvSpPr>
            <p:nvPr/>
          </p:nvSpPr>
          <p:spPr bwMode="auto">
            <a:xfrm>
              <a:off x="6753" y="1312"/>
              <a:ext cx="68" cy="165"/>
            </a:xfrm>
            <a:custGeom>
              <a:avLst/>
              <a:gdLst>
                <a:gd name="T0" fmla="*/ 258 w 304"/>
                <a:gd name="T1" fmla="*/ 0 h 733"/>
                <a:gd name="T2" fmla="*/ 258 w 304"/>
                <a:gd name="T3" fmla="*/ 0 h 733"/>
                <a:gd name="T4" fmla="*/ 280 w 304"/>
                <a:gd name="T5" fmla="*/ 40 h 733"/>
                <a:gd name="T6" fmla="*/ 272 w 304"/>
                <a:gd name="T7" fmla="*/ 43 h 733"/>
                <a:gd name="T8" fmla="*/ 201 w 304"/>
                <a:gd name="T9" fmla="*/ 71 h 733"/>
                <a:gd name="T10" fmla="*/ 0 w 304"/>
                <a:gd name="T11" fmla="*/ 588 h 733"/>
                <a:gd name="T12" fmla="*/ 11 w 304"/>
                <a:gd name="T13" fmla="*/ 732 h 733"/>
                <a:gd name="T14" fmla="*/ 11 w 304"/>
                <a:gd name="T15" fmla="*/ 732 h 733"/>
                <a:gd name="T16" fmla="*/ 286 w 304"/>
                <a:gd name="T17" fmla="*/ 65 h 733"/>
                <a:gd name="T18" fmla="*/ 303 w 304"/>
                <a:gd name="T19" fmla="*/ 26 h 733"/>
                <a:gd name="T20" fmla="*/ 258 w 304"/>
                <a:gd name="T21" fmla="*/ 0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4" h="733">
                  <a:moveTo>
                    <a:pt x="258" y="0"/>
                  </a:moveTo>
                  <a:lnTo>
                    <a:pt x="258" y="0"/>
                  </a:lnTo>
                  <a:cubicBezTo>
                    <a:pt x="280" y="40"/>
                    <a:pt x="280" y="40"/>
                    <a:pt x="280" y="40"/>
                  </a:cubicBezTo>
                  <a:cubicBezTo>
                    <a:pt x="272" y="43"/>
                    <a:pt x="272" y="43"/>
                    <a:pt x="272" y="43"/>
                  </a:cubicBezTo>
                  <a:cubicBezTo>
                    <a:pt x="201" y="71"/>
                    <a:pt x="201" y="71"/>
                    <a:pt x="201" y="71"/>
                  </a:cubicBezTo>
                  <a:cubicBezTo>
                    <a:pt x="136" y="235"/>
                    <a:pt x="0" y="588"/>
                    <a:pt x="0" y="588"/>
                  </a:cubicBezTo>
                  <a:cubicBezTo>
                    <a:pt x="0" y="588"/>
                    <a:pt x="3" y="727"/>
                    <a:pt x="11" y="732"/>
                  </a:cubicBezTo>
                  <a:lnTo>
                    <a:pt x="11" y="732"/>
                  </a:lnTo>
                  <a:cubicBezTo>
                    <a:pt x="20" y="732"/>
                    <a:pt x="226" y="218"/>
                    <a:pt x="286" y="65"/>
                  </a:cubicBezTo>
                  <a:cubicBezTo>
                    <a:pt x="297" y="40"/>
                    <a:pt x="303" y="26"/>
                    <a:pt x="303" y="26"/>
                  </a:cubicBezTo>
                  <a:cubicBezTo>
                    <a:pt x="258" y="0"/>
                    <a:pt x="258" y="0"/>
                    <a:pt x="2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31" name="Freeform 135"/>
            <p:cNvSpPr>
              <a:spLocks noChangeArrowheads="1"/>
            </p:cNvSpPr>
            <p:nvPr/>
          </p:nvSpPr>
          <p:spPr bwMode="auto">
            <a:xfrm>
              <a:off x="6651" y="1303"/>
              <a:ext cx="165" cy="75"/>
            </a:xfrm>
            <a:custGeom>
              <a:avLst/>
              <a:gdLst>
                <a:gd name="T0" fmla="*/ 687 w 733"/>
                <a:gd name="T1" fmla="*/ 0 h 335"/>
                <a:gd name="T2" fmla="*/ 650 w 733"/>
                <a:gd name="T3" fmla="*/ 17 h 335"/>
                <a:gd name="T4" fmla="*/ 110 w 733"/>
                <a:gd name="T5" fmla="*/ 252 h 335"/>
                <a:gd name="T6" fmla="*/ 0 w 733"/>
                <a:gd name="T7" fmla="*/ 334 h 335"/>
                <a:gd name="T8" fmla="*/ 138 w 733"/>
                <a:gd name="T9" fmla="*/ 326 h 335"/>
                <a:gd name="T10" fmla="*/ 653 w 733"/>
                <a:gd name="T11" fmla="*/ 108 h 335"/>
                <a:gd name="T12" fmla="*/ 724 w 733"/>
                <a:gd name="T13" fmla="*/ 80 h 335"/>
                <a:gd name="T14" fmla="*/ 732 w 733"/>
                <a:gd name="T15" fmla="*/ 77 h 335"/>
                <a:gd name="T16" fmla="*/ 710 w 733"/>
                <a:gd name="T17" fmla="*/ 37 h 335"/>
                <a:gd name="T18" fmla="*/ 687 w 733"/>
                <a:gd name="T19" fmla="*/ 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335">
                  <a:moveTo>
                    <a:pt x="687" y="0"/>
                  </a:moveTo>
                  <a:lnTo>
                    <a:pt x="650" y="17"/>
                  </a:lnTo>
                  <a:lnTo>
                    <a:pt x="110" y="252"/>
                  </a:lnTo>
                  <a:lnTo>
                    <a:pt x="0" y="334"/>
                  </a:lnTo>
                  <a:lnTo>
                    <a:pt x="138" y="326"/>
                  </a:lnTo>
                  <a:lnTo>
                    <a:pt x="653" y="108"/>
                  </a:lnTo>
                  <a:lnTo>
                    <a:pt x="724" y="80"/>
                  </a:lnTo>
                  <a:lnTo>
                    <a:pt x="732" y="77"/>
                  </a:lnTo>
                  <a:lnTo>
                    <a:pt x="710" y="37"/>
                  </a:lnTo>
                  <a:lnTo>
                    <a:pt x="687"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32" name="Freeform 136"/>
            <p:cNvSpPr>
              <a:spLocks noChangeArrowheads="1"/>
            </p:cNvSpPr>
            <p:nvPr/>
          </p:nvSpPr>
          <p:spPr bwMode="auto">
            <a:xfrm>
              <a:off x="6651" y="1303"/>
              <a:ext cx="165" cy="75"/>
            </a:xfrm>
            <a:custGeom>
              <a:avLst/>
              <a:gdLst>
                <a:gd name="T0" fmla="*/ 687 w 733"/>
                <a:gd name="T1" fmla="*/ 0 h 335"/>
                <a:gd name="T2" fmla="*/ 650 w 733"/>
                <a:gd name="T3" fmla="*/ 17 h 335"/>
                <a:gd name="T4" fmla="*/ 110 w 733"/>
                <a:gd name="T5" fmla="*/ 252 h 335"/>
                <a:gd name="T6" fmla="*/ 0 w 733"/>
                <a:gd name="T7" fmla="*/ 334 h 335"/>
                <a:gd name="T8" fmla="*/ 138 w 733"/>
                <a:gd name="T9" fmla="*/ 326 h 335"/>
                <a:gd name="T10" fmla="*/ 653 w 733"/>
                <a:gd name="T11" fmla="*/ 108 h 335"/>
                <a:gd name="T12" fmla="*/ 724 w 733"/>
                <a:gd name="T13" fmla="*/ 80 h 335"/>
                <a:gd name="T14" fmla="*/ 732 w 733"/>
                <a:gd name="T15" fmla="*/ 77 h 335"/>
                <a:gd name="T16" fmla="*/ 710 w 733"/>
                <a:gd name="T17" fmla="*/ 37 h 335"/>
                <a:gd name="T18" fmla="*/ 687 w 733"/>
                <a:gd name="T19" fmla="*/ 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335">
                  <a:moveTo>
                    <a:pt x="687" y="0"/>
                  </a:moveTo>
                  <a:lnTo>
                    <a:pt x="650" y="17"/>
                  </a:lnTo>
                  <a:lnTo>
                    <a:pt x="110" y="252"/>
                  </a:lnTo>
                  <a:lnTo>
                    <a:pt x="0" y="334"/>
                  </a:lnTo>
                  <a:lnTo>
                    <a:pt x="138" y="326"/>
                  </a:lnTo>
                  <a:lnTo>
                    <a:pt x="653" y="108"/>
                  </a:lnTo>
                  <a:lnTo>
                    <a:pt x="724" y="80"/>
                  </a:lnTo>
                  <a:lnTo>
                    <a:pt x="732" y="77"/>
                  </a:lnTo>
                  <a:lnTo>
                    <a:pt x="710" y="37"/>
                  </a:lnTo>
                  <a:lnTo>
                    <a:pt x="687"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33" name="Freeform 137"/>
            <p:cNvSpPr>
              <a:spLocks noChangeArrowheads="1"/>
            </p:cNvSpPr>
            <p:nvPr/>
          </p:nvSpPr>
          <p:spPr bwMode="auto">
            <a:xfrm>
              <a:off x="6832" y="1271"/>
              <a:ext cx="22" cy="22"/>
            </a:xfrm>
            <a:custGeom>
              <a:avLst/>
              <a:gdLst>
                <a:gd name="T0" fmla="*/ 76 w 100"/>
                <a:gd name="T1" fmla="*/ 0 h 100"/>
                <a:gd name="T2" fmla="*/ 76 w 100"/>
                <a:gd name="T3" fmla="*/ 0 h 100"/>
                <a:gd name="T4" fmla="*/ 62 w 100"/>
                <a:gd name="T5" fmla="*/ 6 h 100"/>
                <a:gd name="T6" fmla="*/ 22 w 100"/>
                <a:gd name="T7" fmla="*/ 51 h 100"/>
                <a:gd name="T8" fmla="*/ 8 w 100"/>
                <a:gd name="T9" fmla="*/ 65 h 100"/>
                <a:gd name="T10" fmla="*/ 8 w 100"/>
                <a:gd name="T11" fmla="*/ 93 h 100"/>
                <a:gd name="T12" fmla="*/ 22 w 100"/>
                <a:gd name="T13" fmla="*/ 99 h 100"/>
                <a:gd name="T14" fmla="*/ 37 w 100"/>
                <a:gd name="T15" fmla="*/ 93 h 100"/>
                <a:gd name="T16" fmla="*/ 51 w 100"/>
                <a:gd name="T17" fmla="*/ 79 h 100"/>
                <a:gd name="T18" fmla="*/ 90 w 100"/>
                <a:gd name="T19" fmla="*/ 34 h 100"/>
                <a:gd name="T20" fmla="*/ 90 w 100"/>
                <a:gd name="T21" fmla="*/ 6 h 100"/>
                <a:gd name="T22" fmla="*/ 76 w 100"/>
                <a:gd name="T2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00">
                  <a:moveTo>
                    <a:pt x="76" y="0"/>
                  </a:moveTo>
                  <a:lnTo>
                    <a:pt x="76" y="0"/>
                  </a:lnTo>
                  <a:cubicBezTo>
                    <a:pt x="71" y="0"/>
                    <a:pt x="65" y="3"/>
                    <a:pt x="62" y="6"/>
                  </a:cubicBezTo>
                  <a:cubicBezTo>
                    <a:pt x="22" y="51"/>
                    <a:pt x="22" y="51"/>
                    <a:pt x="22" y="51"/>
                  </a:cubicBezTo>
                  <a:cubicBezTo>
                    <a:pt x="8" y="65"/>
                    <a:pt x="8" y="65"/>
                    <a:pt x="8" y="65"/>
                  </a:cubicBezTo>
                  <a:cubicBezTo>
                    <a:pt x="0" y="74"/>
                    <a:pt x="0" y="88"/>
                    <a:pt x="8" y="93"/>
                  </a:cubicBezTo>
                  <a:cubicBezTo>
                    <a:pt x="14" y="99"/>
                    <a:pt x="17" y="99"/>
                    <a:pt x="22" y="99"/>
                  </a:cubicBezTo>
                  <a:cubicBezTo>
                    <a:pt x="28" y="99"/>
                    <a:pt x="34" y="99"/>
                    <a:pt x="37" y="93"/>
                  </a:cubicBezTo>
                  <a:cubicBezTo>
                    <a:pt x="51" y="79"/>
                    <a:pt x="51" y="79"/>
                    <a:pt x="51" y="79"/>
                  </a:cubicBezTo>
                  <a:cubicBezTo>
                    <a:pt x="90" y="34"/>
                    <a:pt x="90" y="34"/>
                    <a:pt x="90" y="34"/>
                  </a:cubicBezTo>
                  <a:cubicBezTo>
                    <a:pt x="99" y="26"/>
                    <a:pt x="99" y="14"/>
                    <a:pt x="90" y="6"/>
                  </a:cubicBezTo>
                  <a:cubicBezTo>
                    <a:pt x="88" y="3"/>
                    <a:pt x="82" y="0"/>
                    <a:pt x="7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34" name="Freeform 138"/>
            <p:cNvSpPr>
              <a:spLocks noChangeArrowheads="1"/>
            </p:cNvSpPr>
            <p:nvPr/>
          </p:nvSpPr>
          <p:spPr bwMode="auto">
            <a:xfrm>
              <a:off x="5699" y="1805"/>
              <a:ext cx="53" cy="49"/>
            </a:xfrm>
            <a:custGeom>
              <a:avLst/>
              <a:gdLst>
                <a:gd name="T0" fmla="*/ 121 w 238"/>
                <a:gd name="T1" fmla="*/ 0 h 219"/>
                <a:gd name="T2" fmla="*/ 121 w 238"/>
                <a:gd name="T3" fmla="*/ 0 h 219"/>
                <a:gd name="T4" fmla="*/ 87 w 238"/>
                <a:gd name="T5" fmla="*/ 6 h 219"/>
                <a:gd name="T6" fmla="*/ 99 w 238"/>
                <a:gd name="T7" fmla="*/ 20 h 219"/>
                <a:gd name="T8" fmla="*/ 93 w 238"/>
                <a:gd name="T9" fmla="*/ 48 h 219"/>
                <a:gd name="T10" fmla="*/ 82 w 238"/>
                <a:gd name="T11" fmla="*/ 51 h 219"/>
                <a:gd name="T12" fmla="*/ 65 w 238"/>
                <a:gd name="T13" fmla="*/ 43 h 219"/>
                <a:gd name="T14" fmla="*/ 53 w 238"/>
                <a:gd name="T15" fmla="*/ 26 h 219"/>
                <a:gd name="T16" fmla="*/ 31 w 238"/>
                <a:gd name="T17" fmla="*/ 170 h 219"/>
                <a:gd name="T18" fmla="*/ 119 w 238"/>
                <a:gd name="T19" fmla="*/ 218 h 219"/>
                <a:gd name="T20" fmla="*/ 110 w 238"/>
                <a:gd name="T21" fmla="*/ 179 h 219"/>
                <a:gd name="T22" fmla="*/ 153 w 238"/>
                <a:gd name="T23" fmla="*/ 167 h 219"/>
                <a:gd name="T24" fmla="*/ 186 w 238"/>
                <a:gd name="T25" fmla="*/ 130 h 219"/>
                <a:gd name="T26" fmla="*/ 223 w 238"/>
                <a:gd name="T27" fmla="*/ 156 h 219"/>
                <a:gd name="T28" fmla="*/ 214 w 238"/>
                <a:gd name="T29" fmla="*/ 48 h 219"/>
                <a:gd name="T30" fmla="*/ 121 w 238"/>
                <a:gd name="T3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219">
                  <a:moveTo>
                    <a:pt x="121" y="0"/>
                  </a:moveTo>
                  <a:lnTo>
                    <a:pt x="121" y="0"/>
                  </a:lnTo>
                  <a:cubicBezTo>
                    <a:pt x="110" y="0"/>
                    <a:pt x="99" y="0"/>
                    <a:pt x="87" y="6"/>
                  </a:cubicBezTo>
                  <a:cubicBezTo>
                    <a:pt x="99" y="20"/>
                    <a:pt x="99" y="20"/>
                    <a:pt x="99" y="20"/>
                  </a:cubicBezTo>
                  <a:cubicBezTo>
                    <a:pt x="104" y="31"/>
                    <a:pt x="102" y="43"/>
                    <a:pt x="93" y="48"/>
                  </a:cubicBezTo>
                  <a:cubicBezTo>
                    <a:pt x="90" y="51"/>
                    <a:pt x="85" y="51"/>
                    <a:pt x="82" y="51"/>
                  </a:cubicBezTo>
                  <a:cubicBezTo>
                    <a:pt x="76" y="51"/>
                    <a:pt x="70" y="48"/>
                    <a:pt x="65" y="43"/>
                  </a:cubicBezTo>
                  <a:cubicBezTo>
                    <a:pt x="53" y="26"/>
                    <a:pt x="53" y="26"/>
                    <a:pt x="53" y="26"/>
                  </a:cubicBezTo>
                  <a:cubicBezTo>
                    <a:pt x="11" y="59"/>
                    <a:pt x="0" y="122"/>
                    <a:pt x="31" y="170"/>
                  </a:cubicBezTo>
                  <a:cubicBezTo>
                    <a:pt x="50" y="201"/>
                    <a:pt x="85" y="218"/>
                    <a:pt x="119" y="218"/>
                  </a:cubicBezTo>
                  <a:cubicBezTo>
                    <a:pt x="110" y="179"/>
                    <a:pt x="110" y="179"/>
                    <a:pt x="110" y="179"/>
                  </a:cubicBezTo>
                  <a:cubicBezTo>
                    <a:pt x="153" y="167"/>
                    <a:pt x="153" y="167"/>
                    <a:pt x="153" y="167"/>
                  </a:cubicBezTo>
                  <a:cubicBezTo>
                    <a:pt x="186" y="130"/>
                    <a:pt x="186" y="130"/>
                    <a:pt x="186" y="130"/>
                  </a:cubicBezTo>
                  <a:cubicBezTo>
                    <a:pt x="186" y="130"/>
                    <a:pt x="200" y="139"/>
                    <a:pt x="223" y="156"/>
                  </a:cubicBezTo>
                  <a:cubicBezTo>
                    <a:pt x="237" y="122"/>
                    <a:pt x="237" y="82"/>
                    <a:pt x="214" y="48"/>
                  </a:cubicBezTo>
                  <a:cubicBezTo>
                    <a:pt x="195" y="18"/>
                    <a:pt x="158" y="0"/>
                    <a:pt x="121"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35" name="Freeform 139"/>
            <p:cNvSpPr>
              <a:spLocks noChangeArrowheads="1"/>
            </p:cNvSpPr>
            <p:nvPr/>
          </p:nvSpPr>
          <p:spPr bwMode="auto">
            <a:xfrm>
              <a:off x="5733" y="1835"/>
              <a:ext cx="147" cy="104"/>
            </a:xfrm>
            <a:custGeom>
              <a:avLst/>
              <a:gdLst>
                <a:gd name="T0" fmla="*/ 33 w 653"/>
                <a:gd name="T1" fmla="*/ 0 h 462"/>
                <a:gd name="T2" fmla="*/ 33 w 653"/>
                <a:gd name="T3" fmla="*/ 0 h 462"/>
                <a:gd name="T4" fmla="*/ 0 w 653"/>
                <a:gd name="T5" fmla="*/ 37 h 462"/>
                <a:gd name="T6" fmla="*/ 42 w 653"/>
                <a:gd name="T7" fmla="*/ 26 h 462"/>
                <a:gd name="T8" fmla="*/ 42 w 653"/>
                <a:gd name="T9" fmla="*/ 34 h 462"/>
                <a:gd name="T10" fmla="*/ 53 w 653"/>
                <a:gd name="T11" fmla="*/ 110 h 462"/>
                <a:gd name="T12" fmla="*/ 503 w 653"/>
                <a:gd name="T13" fmla="*/ 433 h 462"/>
                <a:gd name="T14" fmla="*/ 641 w 653"/>
                <a:gd name="T15" fmla="*/ 461 h 462"/>
                <a:gd name="T16" fmla="*/ 647 w 653"/>
                <a:gd name="T17" fmla="*/ 459 h 462"/>
                <a:gd name="T18" fmla="*/ 70 w 653"/>
                <a:gd name="T19" fmla="*/ 26 h 462"/>
                <a:gd name="T20" fmla="*/ 33 w 653"/>
                <a:gd name="T21"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3" h="462">
                  <a:moveTo>
                    <a:pt x="33" y="0"/>
                  </a:moveTo>
                  <a:lnTo>
                    <a:pt x="33" y="0"/>
                  </a:lnTo>
                  <a:cubicBezTo>
                    <a:pt x="0" y="37"/>
                    <a:pt x="0" y="37"/>
                    <a:pt x="0" y="37"/>
                  </a:cubicBezTo>
                  <a:cubicBezTo>
                    <a:pt x="42" y="26"/>
                    <a:pt x="42" y="26"/>
                    <a:pt x="42" y="26"/>
                  </a:cubicBezTo>
                  <a:cubicBezTo>
                    <a:pt x="42" y="34"/>
                    <a:pt x="42" y="34"/>
                    <a:pt x="42" y="34"/>
                  </a:cubicBezTo>
                  <a:cubicBezTo>
                    <a:pt x="53" y="110"/>
                    <a:pt x="53" y="110"/>
                    <a:pt x="53" y="110"/>
                  </a:cubicBezTo>
                  <a:cubicBezTo>
                    <a:pt x="198" y="212"/>
                    <a:pt x="503" y="433"/>
                    <a:pt x="503" y="433"/>
                  </a:cubicBezTo>
                  <a:cubicBezTo>
                    <a:pt x="503" y="433"/>
                    <a:pt x="616" y="461"/>
                    <a:pt x="641" y="461"/>
                  </a:cubicBezTo>
                  <a:cubicBezTo>
                    <a:pt x="644" y="461"/>
                    <a:pt x="644" y="459"/>
                    <a:pt x="647" y="459"/>
                  </a:cubicBezTo>
                  <a:cubicBezTo>
                    <a:pt x="652" y="456"/>
                    <a:pt x="200" y="122"/>
                    <a:pt x="70" y="26"/>
                  </a:cubicBezTo>
                  <a:cubicBezTo>
                    <a:pt x="47" y="9"/>
                    <a:pt x="33" y="0"/>
                    <a:pt x="3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36" name="Freeform 140"/>
            <p:cNvSpPr>
              <a:spLocks noChangeArrowheads="1"/>
            </p:cNvSpPr>
            <p:nvPr/>
          </p:nvSpPr>
          <p:spPr bwMode="auto">
            <a:xfrm>
              <a:off x="5724" y="1841"/>
              <a:ext cx="40" cy="174"/>
            </a:xfrm>
            <a:custGeom>
              <a:avLst/>
              <a:gdLst>
                <a:gd name="T0" fmla="*/ 85 w 179"/>
                <a:gd name="T1" fmla="*/ 0 h 773"/>
                <a:gd name="T2" fmla="*/ 43 w 179"/>
                <a:gd name="T3" fmla="*/ 11 h 773"/>
                <a:gd name="T4" fmla="*/ 0 w 179"/>
                <a:gd name="T5" fmla="*/ 23 h 773"/>
                <a:gd name="T6" fmla="*/ 9 w 179"/>
                <a:gd name="T7" fmla="*/ 62 h 773"/>
                <a:gd name="T8" fmla="*/ 99 w 179"/>
                <a:gd name="T9" fmla="*/ 645 h 773"/>
                <a:gd name="T10" fmla="*/ 150 w 179"/>
                <a:gd name="T11" fmla="*/ 772 h 773"/>
                <a:gd name="T12" fmla="*/ 178 w 179"/>
                <a:gd name="T13" fmla="*/ 636 h 773"/>
                <a:gd name="T14" fmla="*/ 96 w 179"/>
                <a:gd name="T15" fmla="*/ 84 h 773"/>
                <a:gd name="T16" fmla="*/ 85 w 179"/>
                <a:gd name="T17" fmla="*/ 8 h 773"/>
                <a:gd name="T18" fmla="*/ 85 w 179"/>
                <a:gd name="T1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773">
                  <a:moveTo>
                    <a:pt x="85" y="0"/>
                  </a:moveTo>
                  <a:lnTo>
                    <a:pt x="43" y="11"/>
                  </a:lnTo>
                  <a:lnTo>
                    <a:pt x="0" y="23"/>
                  </a:lnTo>
                  <a:lnTo>
                    <a:pt x="9" y="62"/>
                  </a:lnTo>
                  <a:lnTo>
                    <a:pt x="99" y="645"/>
                  </a:lnTo>
                  <a:lnTo>
                    <a:pt x="150" y="772"/>
                  </a:lnTo>
                  <a:lnTo>
                    <a:pt x="178" y="636"/>
                  </a:lnTo>
                  <a:lnTo>
                    <a:pt x="96" y="84"/>
                  </a:lnTo>
                  <a:lnTo>
                    <a:pt x="85" y="8"/>
                  </a:lnTo>
                  <a:lnTo>
                    <a:pt x="8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37" name="Freeform 141"/>
            <p:cNvSpPr>
              <a:spLocks noChangeArrowheads="1"/>
            </p:cNvSpPr>
            <p:nvPr/>
          </p:nvSpPr>
          <p:spPr bwMode="auto">
            <a:xfrm>
              <a:off x="5724" y="1841"/>
              <a:ext cx="40" cy="174"/>
            </a:xfrm>
            <a:custGeom>
              <a:avLst/>
              <a:gdLst>
                <a:gd name="T0" fmla="*/ 85 w 179"/>
                <a:gd name="T1" fmla="*/ 0 h 773"/>
                <a:gd name="T2" fmla="*/ 43 w 179"/>
                <a:gd name="T3" fmla="*/ 11 h 773"/>
                <a:gd name="T4" fmla="*/ 0 w 179"/>
                <a:gd name="T5" fmla="*/ 23 h 773"/>
                <a:gd name="T6" fmla="*/ 9 w 179"/>
                <a:gd name="T7" fmla="*/ 62 h 773"/>
                <a:gd name="T8" fmla="*/ 99 w 179"/>
                <a:gd name="T9" fmla="*/ 645 h 773"/>
                <a:gd name="T10" fmla="*/ 150 w 179"/>
                <a:gd name="T11" fmla="*/ 772 h 773"/>
                <a:gd name="T12" fmla="*/ 178 w 179"/>
                <a:gd name="T13" fmla="*/ 636 h 773"/>
                <a:gd name="T14" fmla="*/ 96 w 179"/>
                <a:gd name="T15" fmla="*/ 84 h 773"/>
                <a:gd name="T16" fmla="*/ 85 w 179"/>
                <a:gd name="T17" fmla="*/ 8 h 773"/>
                <a:gd name="T18" fmla="*/ 85 w 179"/>
                <a:gd name="T1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773">
                  <a:moveTo>
                    <a:pt x="85" y="0"/>
                  </a:moveTo>
                  <a:lnTo>
                    <a:pt x="43" y="11"/>
                  </a:lnTo>
                  <a:lnTo>
                    <a:pt x="0" y="23"/>
                  </a:lnTo>
                  <a:lnTo>
                    <a:pt x="9" y="62"/>
                  </a:lnTo>
                  <a:lnTo>
                    <a:pt x="99" y="645"/>
                  </a:lnTo>
                  <a:lnTo>
                    <a:pt x="150" y="772"/>
                  </a:lnTo>
                  <a:lnTo>
                    <a:pt x="178" y="636"/>
                  </a:lnTo>
                  <a:lnTo>
                    <a:pt x="96" y="84"/>
                  </a:lnTo>
                  <a:lnTo>
                    <a:pt x="85" y="8"/>
                  </a:lnTo>
                  <a:lnTo>
                    <a:pt x="85"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38" name="Freeform 142"/>
            <p:cNvSpPr>
              <a:spLocks noChangeArrowheads="1"/>
            </p:cNvSpPr>
            <p:nvPr/>
          </p:nvSpPr>
          <p:spPr bwMode="auto">
            <a:xfrm>
              <a:off x="5702" y="1793"/>
              <a:ext cx="20" cy="23"/>
            </a:xfrm>
            <a:custGeom>
              <a:avLst/>
              <a:gdLst>
                <a:gd name="T0" fmla="*/ 25 w 91"/>
                <a:gd name="T1" fmla="*/ 0 h 108"/>
                <a:gd name="T2" fmla="*/ 25 w 91"/>
                <a:gd name="T3" fmla="*/ 0 h 108"/>
                <a:gd name="T4" fmla="*/ 14 w 91"/>
                <a:gd name="T5" fmla="*/ 6 h 108"/>
                <a:gd name="T6" fmla="*/ 8 w 91"/>
                <a:gd name="T7" fmla="*/ 31 h 108"/>
                <a:gd name="T8" fmla="*/ 39 w 91"/>
                <a:gd name="T9" fmla="*/ 82 h 108"/>
                <a:gd name="T10" fmla="*/ 51 w 91"/>
                <a:gd name="T11" fmla="*/ 99 h 108"/>
                <a:gd name="T12" fmla="*/ 68 w 91"/>
                <a:gd name="T13" fmla="*/ 107 h 108"/>
                <a:gd name="T14" fmla="*/ 79 w 91"/>
                <a:gd name="T15" fmla="*/ 104 h 108"/>
                <a:gd name="T16" fmla="*/ 85 w 91"/>
                <a:gd name="T17" fmla="*/ 76 h 108"/>
                <a:gd name="T18" fmla="*/ 73 w 91"/>
                <a:gd name="T19" fmla="*/ 62 h 108"/>
                <a:gd name="T20" fmla="*/ 39 w 91"/>
                <a:gd name="T21" fmla="*/ 11 h 108"/>
                <a:gd name="T22" fmla="*/ 25 w 91"/>
                <a:gd name="T2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108">
                  <a:moveTo>
                    <a:pt x="25" y="0"/>
                  </a:moveTo>
                  <a:lnTo>
                    <a:pt x="25" y="0"/>
                  </a:lnTo>
                  <a:cubicBezTo>
                    <a:pt x="20" y="0"/>
                    <a:pt x="17" y="3"/>
                    <a:pt x="14" y="6"/>
                  </a:cubicBezTo>
                  <a:cubicBezTo>
                    <a:pt x="2" y="11"/>
                    <a:pt x="0" y="22"/>
                    <a:pt x="8" y="31"/>
                  </a:cubicBezTo>
                  <a:cubicBezTo>
                    <a:pt x="39" y="82"/>
                    <a:pt x="39" y="82"/>
                    <a:pt x="39" y="82"/>
                  </a:cubicBezTo>
                  <a:cubicBezTo>
                    <a:pt x="51" y="99"/>
                    <a:pt x="51" y="99"/>
                    <a:pt x="51" y="99"/>
                  </a:cubicBezTo>
                  <a:cubicBezTo>
                    <a:pt x="56" y="104"/>
                    <a:pt x="62" y="107"/>
                    <a:pt x="68" y="107"/>
                  </a:cubicBezTo>
                  <a:cubicBezTo>
                    <a:pt x="71" y="107"/>
                    <a:pt x="76" y="107"/>
                    <a:pt x="79" y="104"/>
                  </a:cubicBezTo>
                  <a:cubicBezTo>
                    <a:pt x="88" y="99"/>
                    <a:pt x="90" y="87"/>
                    <a:pt x="85" y="76"/>
                  </a:cubicBezTo>
                  <a:cubicBezTo>
                    <a:pt x="73" y="62"/>
                    <a:pt x="73" y="62"/>
                    <a:pt x="73" y="62"/>
                  </a:cubicBezTo>
                  <a:cubicBezTo>
                    <a:pt x="39" y="11"/>
                    <a:pt x="39" y="11"/>
                    <a:pt x="39" y="11"/>
                  </a:cubicBezTo>
                  <a:cubicBezTo>
                    <a:pt x="36" y="6"/>
                    <a:pt x="31" y="0"/>
                    <a:pt x="2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39" name="Freeform 143"/>
            <p:cNvSpPr>
              <a:spLocks noChangeArrowheads="1"/>
            </p:cNvSpPr>
            <p:nvPr/>
          </p:nvSpPr>
          <p:spPr bwMode="auto">
            <a:xfrm>
              <a:off x="5048" y="1267"/>
              <a:ext cx="90" cy="246"/>
            </a:xfrm>
            <a:custGeom>
              <a:avLst/>
              <a:gdLst>
                <a:gd name="T0" fmla="*/ 312 w 400"/>
                <a:gd name="T1" fmla="*/ 882 h 1087"/>
                <a:gd name="T2" fmla="*/ 88 w 400"/>
                <a:gd name="T3" fmla="*/ 882 h 1087"/>
                <a:gd name="T4" fmla="*/ 198 w 400"/>
                <a:gd name="T5" fmla="*/ 1086 h 1087"/>
                <a:gd name="T6" fmla="*/ 312 w 400"/>
                <a:gd name="T7" fmla="*/ 882 h 1087"/>
                <a:gd name="T8" fmla="*/ 388 w 400"/>
                <a:gd name="T9" fmla="*/ 729 h 1087"/>
                <a:gd name="T10" fmla="*/ 326 w 400"/>
                <a:gd name="T11" fmla="*/ 846 h 1087"/>
                <a:gd name="T12" fmla="*/ 388 w 400"/>
                <a:gd name="T13" fmla="*/ 729 h 1087"/>
                <a:gd name="T14" fmla="*/ 12 w 400"/>
                <a:gd name="T15" fmla="*/ 729 h 1087"/>
                <a:gd name="T16" fmla="*/ 74 w 400"/>
                <a:gd name="T17" fmla="*/ 846 h 1087"/>
                <a:gd name="T18" fmla="*/ 12 w 400"/>
                <a:gd name="T19" fmla="*/ 729 h 1087"/>
                <a:gd name="T20" fmla="*/ 396 w 400"/>
                <a:gd name="T21" fmla="*/ 625 h 1087"/>
                <a:gd name="T22" fmla="*/ 357 w 400"/>
                <a:gd name="T23" fmla="*/ 698 h 1087"/>
                <a:gd name="T24" fmla="*/ 396 w 400"/>
                <a:gd name="T25" fmla="*/ 625 h 1087"/>
                <a:gd name="T26" fmla="*/ 3 w 400"/>
                <a:gd name="T27" fmla="*/ 625 h 1087"/>
                <a:gd name="T28" fmla="*/ 43 w 400"/>
                <a:gd name="T29" fmla="*/ 698 h 1087"/>
                <a:gd name="T30" fmla="*/ 3 w 400"/>
                <a:gd name="T31" fmla="*/ 625 h 1087"/>
                <a:gd name="T32" fmla="*/ 365 w 400"/>
                <a:gd name="T33" fmla="*/ 475 h 1087"/>
                <a:gd name="T34" fmla="*/ 365 w 400"/>
                <a:gd name="T35" fmla="*/ 611 h 1087"/>
                <a:gd name="T36" fmla="*/ 399 w 400"/>
                <a:gd name="T37" fmla="*/ 543 h 1087"/>
                <a:gd name="T38" fmla="*/ 365 w 400"/>
                <a:gd name="T39" fmla="*/ 475 h 1087"/>
                <a:gd name="T40" fmla="*/ 34 w 400"/>
                <a:gd name="T41" fmla="*/ 475 h 1087"/>
                <a:gd name="T42" fmla="*/ 0 w 400"/>
                <a:gd name="T43" fmla="*/ 543 h 1087"/>
                <a:gd name="T44" fmla="*/ 34 w 400"/>
                <a:gd name="T45" fmla="*/ 611 h 1087"/>
                <a:gd name="T46" fmla="*/ 34 w 400"/>
                <a:gd name="T47" fmla="*/ 475 h 1087"/>
                <a:gd name="T48" fmla="*/ 357 w 400"/>
                <a:gd name="T49" fmla="*/ 385 h 1087"/>
                <a:gd name="T50" fmla="*/ 396 w 400"/>
                <a:gd name="T51" fmla="*/ 461 h 1087"/>
                <a:gd name="T52" fmla="*/ 357 w 400"/>
                <a:gd name="T53" fmla="*/ 385 h 1087"/>
                <a:gd name="T54" fmla="*/ 43 w 400"/>
                <a:gd name="T55" fmla="*/ 385 h 1087"/>
                <a:gd name="T56" fmla="*/ 3 w 400"/>
                <a:gd name="T57" fmla="*/ 461 h 1087"/>
                <a:gd name="T58" fmla="*/ 43 w 400"/>
                <a:gd name="T59" fmla="*/ 385 h 1087"/>
                <a:gd name="T60" fmla="*/ 363 w 400"/>
                <a:gd name="T61" fmla="*/ 223 h 1087"/>
                <a:gd name="T62" fmla="*/ 351 w 400"/>
                <a:gd name="T63" fmla="*/ 351 h 1087"/>
                <a:gd name="T64" fmla="*/ 363 w 400"/>
                <a:gd name="T65" fmla="*/ 223 h 1087"/>
                <a:gd name="T66" fmla="*/ 37 w 400"/>
                <a:gd name="T67" fmla="*/ 223 h 1087"/>
                <a:gd name="T68" fmla="*/ 48 w 400"/>
                <a:gd name="T69" fmla="*/ 351 h 1087"/>
                <a:gd name="T70" fmla="*/ 37 w 400"/>
                <a:gd name="T71" fmla="*/ 223 h 1087"/>
                <a:gd name="T72" fmla="*/ 198 w 400"/>
                <a:gd name="T73" fmla="*/ 0 h 1087"/>
                <a:gd name="T74" fmla="*/ 88 w 400"/>
                <a:gd name="T75" fmla="*/ 204 h 1087"/>
                <a:gd name="T76" fmla="*/ 312 w 400"/>
                <a:gd name="T77" fmla="*/ 204 h 1087"/>
                <a:gd name="T78" fmla="*/ 198 w 400"/>
                <a:gd name="T79" fmla="*/ 0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0" h="1087">
                  <a:moveTo>
                    <a:pt x="312" y="882"/>
                  </a:moveTo>
                  <a:lnTo>
                    <a:pt x="312" y="882"/>
                  </a:lnTo>
                  <a:cubicBezTo>
                    <a:pt x="280" y="953"/>
                    <a:pt x="241" y="995"/>
                    <a:pt x="198" y="995"/>
                  </a:cubicBezTo>
                  <a:cubicBezTo>
                    <a:pt x="156" y="995"/>
                    <a:pt x="119" y="953"/>
                    <a:pt x="88" y="882"/>
                  </a:cubicBezTo>
                  <a:cubicBezTo>
                    <a:pt x="77" y="891"/>
                    <a:pt x="63" y="896"/>
                    <a:pt x="51" y="902"/>
                  </a:cubicBezTo>
                  <a:cubicBezTo>
                    <a:pt x="88" y="1015"/>
                    <a:pt x="139" y="1086"/>
                    <a:pt x="198" y="1086"/>
                  </a:cubicBezTo>
                  <a:cubicBezTo>
                    <a:pt x="258" y="1086"/>
                    <a:pt x="312" y="1015"/>
                    <a:pt x="348" y="902"/>
                  </a:cubicBezTo>
                  <a:cubicBezTo>
                    <a:pt x="337" y="896"/>
                    <a:pt x="323" y="891"/>
                    <a:pt x="312" y="882"/>
                  </a:cubicBezTo>
                  <a:lnTo>
                    <a:pt x="388" y="729"/>
                  </a:lnTo>
                  <a:lnTo>
                    <a:pt x="388" y="729"/>
                  </a:lnTo>
                  <a:cubicBezTo>
                    <a:pt x="376" y="732"/>
                    <a:pt x="363" y="732"/>
                    <a:pt x="351" y="735"/>
                  </a:cubicBezTo>
                  <a:cubicBezTo>
                    <a:pt x="346" y="775"/>
                    <a:pt x="334" y="812"/>
                    <a:pt x="326" y="846"/>
                  </a:cubicBezTo>
                  <a:cubicBezTo>
                    <a:pt x="337" y="851"/>
                    <a:pt x="348" y="857"/>
                    <a:pt x="363" y="862"/>
                  </a:cubicBezTo>
                  <a:cubicBezTo>
                    <a:pt x="371" y="820"/>
                    <a:pt x="379" y="778"/>
                    <a:pt x="388" y="729"/>
                  </a:cubicBezTo>
                  <a:lnTo>
                    <a:pt x="12" y="729"/>
                  </a:lnTo>
                  <a:lnTo>
                    <a:pt x="12" y="729"/>
                  </a:lnTo>
                  <a:cubicBezTo>
                    <a:pt x="17" y="778"/>
                    <a:pt x="26" y="820"/>
                    <a:pt x="37" y="862"/>
                  </a:cubicBezTo>
                  <a:cubicBezTo>
                    <a:pt x="48" y="857"/>
                    <a:pt x="63" y="851"/>
                    <a:pt x="74" y="846"/>
                  </a:cubicBezTo>
                  <a:cubicBezTo>
                    <a:pt x="63" y="812"/>
                    <a:pt x="54" y="775"/>
                    <a:pt x="48" y="735"/>
                  </a:cubicBezTo>
                  <a:cubicBezTo>
                    <a:pt x="34" y="732"/>
                    <a:pt x="23" y="732"/>
                    <a:pt x="12" y="729"/>
                  </a:cubicBezTo>
                  <a:lnTo>
                    <a:pt x="396" y="625"/>
                  </a:lnTo>
                  <a:lnTo>
                    <a:pt x="396" y="625"/>
                  </a:lnTo>
                  <a:cubicBezTo>
                    <a:pt x="385" y="636"/>
                    <a:pt x="374" y="651"/>
                    <a:pt x="360" y="665"/>
                  </a:cubicBezTo>
                  <a:cubicBezTo>
                    <a:pt x="360" y="676"/>
                    <a:pt x="357" y="687"/>
                    <a:pt x="357" y="698"/>
                  </a:cubicBezTo>
                  <a:cubicBezTo>
                    <a:pt x="368" y="698"/>
                    <a:pt x="379" y="695"/>
                    <a:pt x="391" y="695"/>
                  </a:cubicBezTo>
                  <a:cubicBezTo>
                    <a:pt x="393" y="673"/>
                    <a:pt x="396" y="648"/>
                    <a:pt x="396" y="625"/>
                  </a:cubicBezTo>
                  <a:lnTo>
                    <a:pt x="3" y="625"/>
                  </a:lnTo>
                  <a:lnTo>
                    <a:pt x="3" y="625"/>
                  </a:lnTo>
                  <a:cubicBezTo>
                    <a:pt x="3" y="648"/>
                    <a:pt x="6" y="673"/>
                    <a:pt x="9" y="695"/>
                  </a:cubicBezTo>
                  <a:cubicBezTo>
                    <a:pt x="20" y="695"/>
                    <a:pt x="31" y="698"/>
                    <a:pt x="43" y="698"/>
                  </a:cubicBezTo>
                  <a:cubicBezTo>
                    <a:pt x="40" y="687"/>
                    <a:pt x="40" y="676"/>
                    <a:pt x="37" y="665"/>
                  </a:cubicBezTo>
                  <a:cubicBezTo>
                    <a:pt x="26" y="651"/>
                    <a:pt x="14" y="636"/>
                    <a:pt x="3" y="625"/>
                  </a:cubicBezTo>
                  <a:lnTo>
                    <a:pt x="365" y="475"/>
                  </a:lnTo>
                  <a:lnTo>
                    <a:pt x="365" y="475"/>
                  </a:lnTo>
                  <a:cubicBezTo>
                    <a:pt x="365" y="497"/>
                    <a:pt x="368" y="520"/>
                    <a:pt x="368" y="543"/>
                  </a:cubicBezTo>
                  <a:cubicBezTo>
                    <a:pt x="368" y="565"/>
                    <a:pt x="365" y="588"/>
                    <a:pt x="365" y="611"/>
                  </a:cubicBezTo>
                  <a:cubicBezTo>
                    <a:pt x="376" y="597"/>
                    <a:pt x="388" y="585"/>
                    <a:pt x="399" y="571"/>
                  </a:cubicBezTo>
                  <a:cubicBezTo>
                    <a:pt x="399" y="563"/>
                    <a:pt x="399" y="551"/>
                    <a:pt x="399" y="543"/>
                  </a:cubicBezTo>
                  <a:cubicBezTo>
                    <a:pt x="399" y="534"/>
                    <a:pt x="399" y="523"/>
                    <a:pt x="399" y="514"/>
                  </a:cubicBezTo>
                  <a:cubicBezTo>
                    <a:pt x="388" y="500"/>
                    <a:pt x="376" y="486"/>
                    <a:pt x="365" y="475"/>
                  </a:cubicBezTo>
                  <a:lnTo>
                    <a:pt x="34" y="475"/>
                  </a:lnTo>
                  <a:lnTo>
                    <a:pt x="34" y="475"/>
                  </a:lnTo>
                  <a:cubicBezTo>
                    <a:pt x="23" y="486"/>
                    <a:pt x="12" y="500"/>
                    <a:pt x="0" y="514"/>
                  </a:cubicBezTo>
                  <a:cubicBezTo>
                    <a:pt x="0" y="523"/>
                    <a:pt x="0" y="534"/>
                    <a:pt x="0" y="543"/>
                  </a:cubicBezTo>
                  <a:cubicBezTo>
                    <a:pt x="0" y="551"/>
                    <a:pt x="0" y="563"/>
                    <a:pt x="0" y="571"/>
                  </a:cubicBezTo>
                  <a:cubicBezTo>
                    <a:pt x="12" y="585"/>
                    <a:pt x="23" y="597"/>
                    <a:pt x="34" y="611"/>
                  </a:cubicBezTo>
                  <a:cubicBezTo>
                    <a:pt x="31" y="588"/>
                    <a:pt x="31" y="565"/>
                    <a:pt x="31" y="543"/>
                  </a:cubicBezTo>
                  <a:cubicBezTo>
                    <a:pt x="31" y="520"/>
                    <a:pt x="31" y="497"/>
                    <a:pt x="34" y="475"/>
                  </a:cubicBezTo>
                  <a:lnTo>
                    <a:pt x="357" y="385"/>
                  </a:lnTo>
                  <a:lnTo>
                    <a:pt x="357" y="385"/>
                  </a:lnTo>
                  <a:cubicBezTo>
                    <a:pt x="357" y="399"/>
                    <a:pt x="360" y="410"/>
                    <a:pt x="360" y="421"/>
                  </a:cubicBezTo>
                  <a:cubicBezTo>
                    <a:pt x="374" y="436"/>
                    <a:pt x="385" y="447"/>
                    <a:pt x="396" y="461"/>
                  </a:cubicBezTo>
                  <a:cubicBezTo>
                    <a:pt x="396" y="438"/>
                    <a:pt x="393" y="413"/>
                    <a:pt x="391" y="390"/>
                  </a:cubicBezTo>
                  <a:cubicBezTo>
                    <a:pt x="379" y="390"/>
                    <a:pt x="368" y="387"/>
                    <a:pt x="357" y="385"/>
                  </a:cubicBezTo>
                  <a:lnTo>
                    <a:pt x="43" y="385"/>
                  </a:lnTo>
                  <a:lnTo>
                    <a:pt x="43" y="385"/>
                  </a:lnTo>
                  <a:cubicBezTo>
                    <a:pt x="31" y="387"/>
                    <a:pt x="20" y="390"/>
                    <a:pt x="9" y="390"/>
                  </a:cubicBezTo>
                  <a:cubicBezTo>
                    <a:pt x="6" y="413"/>
                    <a:pt x="3" y="438"/>
                    <a:pt x="3" y="461"/>
                  </a:cubicBezTo>
                  <a:cubicBezTo>
                    <a:pt x="14" y="447"/>
                    <a:pt x="26" y="436"/>
                    <a:pt x="37" y="421"/>
                  </a:cubicBezTo>
                  <a:cubicBezTo>
                    <a:pt x="40" y="410"/>
                    <a:pt x="40" y="399"/>
                    <a:pt x="43" y="385"/>
                  </a:cubicBezTo>
                  <a:lnTo>
                    <a:pt x="363" y="223"/>
                  </a:lnTo>
                  <a:lnTo>
                    <a:pt x="363" y="223"/>
                  </a:lnTo>
                  <a:cubicBezTo>
                    <a:pt x="348" y="229"/>
                    <a:pt x="337" y="235"/>
                    <a:pt x="326" y="241"/>
                  </a:cubicBezTo>
                  <a:cubicBezTo>
                    <a:pt x="334" y="275"/>
                    <a:pt x="346" y="311"/>
                    <a:pt x="351" y="351"/>
                  </a:cubicBezTo>
                  <a:cubicBezTo>
                    <a:pt x="363" y="353"/>
                    <a:pt x="376" y="353"/>
                    <a:pt x="388" y="356"/>
                  </a:cubicBezTo>
                  <a:cubicBezTo>
                    <a:pt x="379" y="308"/>
                    <a:pt x="371" y="263"/>
                    <a:pt x="363" y="223"/>
                  </a:cubicBezTo>
                  <a:lnTo>
                    <a:pt x="37" y="223"/>
                  </a:lnTo>
                  <a:lnTo>
                    <a:pt x="37" y="223"/>
                  </a:lnTo>
                  <a:cubicBezTo>
                    <a:pt x="26" y="263"/>
                    <a:pt x="17" y="308"/>
                    <a:pt x="12" y="356"/>
                  </a:cubicBezTo>
                  <a:cubicBezTo>
                    <a:pt x="23" y="353"/>
                    <a:pt x="34" y="353"/>
                    <a:pt x="48" y="351"/>
                  </a:cubicBezTo>
                  <a:cubicBezTo>
                    <a:pt x="54" y="311"/>
                    <a:pt x="63" y="275"/>
                    <a:pt x="74" y="241"/>
                  </a:cubicBezTo>
                  <a:cubicBezTo>
                    <a:pt x="63" y="235"/>
                    <a:pt x="48" y="229"/>
                    <a:pt x="37" y="223"/>
                  </a:cubicBezTo>
                  <a:lnTo>
                    <a:pt x="198" y="0"/>
                  </a:lnTo>
                  <a:lnTo>
                    <a:pt x="198" y="0"/>
                  </a:lnTo>
                  <a:cubicBezTo>
                    <a:pt x="139" y="0"/>
                    <a:pt x="88" y="71"/>
                    <a:pt x="51" y="184"/>
                  </a:cubicBezTo>
                  <a:cubicBezTo>
                    <a:pt x="63" y="189"/>
                    <a:pt x="77" y="195"/>
                    <a:pt x="88" y="204"/>
                  </a:cubicBezTo>
                  <a:cubicBezTo>
                    <a:pt x="119" y="133"/>
                    <a:pt x="156" y="88"/>
                    <a:pt x="198" y="88"/>
                  </a:cubicBezTo>
                  <a:cubicBezTo>
                    <a:pt x="241" y="88"/>
                    <a:pt x="280" y="133"/>
                    <a:pt x="312" y="204"/>
                  </a:cubicBezTo>
                  <a:cubicBezTo>
                    <a:pt x="323" y="195"/>
                    <a:pt x="337" y="189"/>
                    <a:pt x="348" y="184"/>
                  </a:cubicBezTo>
                  <a:cubicBezTo>
                    <a:pt x="312" y="71"/>
                    <a:pt x="258" y="0"/>
                    <a:pt x="198" y="0"/>
                  </a:cubicBezTo>
                  <a:lnTo>
                    <a:pt x="312" y="88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40" name="Freeform 144"/>
            <p:cNvSpPr>
              <a:spLocks noChangeArrowheads="1"/>
            </p:cNvSpPr>
            <p:nvPr/>
          </p:nvSpPr>
          <p:spPr bwMode="auto">
            <a:xfrm>
              <a:off x="4971" y="1345"/>
              <a:ext cx="245" cy="90"/>
            </a:xfrm>
            <a:custGeom>
              <a:avLst/>
              <a:gdLst>
                <a:gd name="T0" fmla="*/ 611 w 1085"/>
                <a:gd name="T1" fmla="*/ 365 h 403"/>
                <a:gd name="T2" fmla="*/ 473 w 1085"/>
                <a:gd name="T3" fmla="*/ 365 h 403"/>
                <a:gd name="T4" fmla="*/ 540 w 1085"/>
                <a:gd name="T5" fmla="*/ 402 h 403"/>
                <a:gd name="T6" fmla="*/ 611 w 1085"/>
                <a:gd name="T7" fmla="*/ 365 h 403"/>
                <a:gd name="T8" fmla="*/ 241 w 1085"/>
                <a:gd name="T9" fmla="*/ 325 h 403"/>
                <a:gd name="T10" fmla="*/ 354 w 1085"/>
                <a:gd name="T11" fmla="*/ 387 h 403"/>
                <a:gd name="T12" fmla="*/ 458 w 1085"/>
                <a:gd name="T13" fmla="*/ 399 h 403"/>
                <a:gd name="T14" fmla="*/ 385 w 1085"/>
                <a:gd name="T15" fmla="*/ 356 h 403"/>
                <a:gd name="T16" fmla="*/ 241 w 1085"/>
                <a:gd name="T17" fmla="*/ 325 h 403"/>
                <a:gd name="T18" fmla="*/ 843 w 1085"/>
                <a:gd name="T19" fmla="*/ 325 h 403"/>
                <a:gd name="T20" fmla="*/ 699 w 1085"/>
                <a:gd name="T21" fmla="*/ 356 h 403"/>
                <a:gd name="T22" fmla="*/ 622 w 1085"/>
                <a:gd name="T23" fmla="*/ 399 h 403"/>
                <a:gd name="T24" fmla="*/ 730 w 1085"/>
                <a:gd name="T25" fmla="*/ 387 h 403"/>
                <a:gd name="T26" fmla="*/ 843 w 1085"/>
                <a:gd name="T27" fmla="*/ 325 h 403"/>
                <a:gd name="T28" fmla="*/ 902 w 1085"/>
                <a:gd name="T29" fmla="*/ 51 h 403"/>
                <a:gd name="T30" fmla="*/ 996 w 1085"/>
                <a:gd name="T31" fmla="*/ 201 h 403"/>
                <a:gd name="T32" fmla="*/ 902 w 1085"/>
                <a:gd name="T33" fmla="*/ 351 h 403"/>
                <a:gd name="T34" fmla="*/ 902 w 1085"/>
                <a:gd name="T35" fmla="*/ 51 h 403"/>
                <a:gd name="T36" fmla="*/ 181 w 1085"/>
                <a:gd name="T37" fmla="*/ 51 h 403"/>
                <a:gd name="T38" fmla="*/ 181 w 1085"/>
                <a:gd name="T39" fmla="*/ 351 h 403"/>
                <a:gd name="T40" fmla="*/ 88 w 1085"/>
                <a:gd name="T41" fmla="*/ 201 h 403"/>
                <a:gd name="T42" fmla="*/ 181 w 1085"/>
                <a:gd name="T43" fmla="*/ 51 h 403"/>
                <a:gd name="T44" fmla="*/ 622 w 1085"/>
                <a:gd name="T45" fmla="*/ 3 h 403"/>
                <a:gd name="T46" fmla="*/ 699 w 1085"/>
                <a:gd name="T47" fmla="*/ 43 h 403"/>
                <a:gd name="T48" fmla="*/ 843 w 1085"/>
                <a:gd name="T49" fmla="*/ 77 h 403"/>
                <a:gd name="T50" fmla="*/ 730 w 1085"/>
                <a:gd name="T51" fmla="*/ 14 h 403"/>
                <a:gd name="T52" fmla="*/ 622 w 1085"/>
                <a:gd name="T53" fmla="*/ 3 h 403"/>
                <a:gd name="T54" fmla="*/ 458 w 1085"/>
                <a:gd name="T55" fmla="*/ 3 h 403"/>
                <a:gd name="T56" fmla="*/ 354 w 1085"/>
                <a:gd name="T57" fmla="*/ 14 h 403"/>
                <a:gd name="T58" fmla="*/ 241 w 1085"/>
                <a:gd name="T59" fmla="*/ 77 h 403"/>
                <a:gd name="T60" fmla="*/ 385 w 1085"/>
                <a:gd name="T61" fmla="*/ 43 h 403"/>
                <a:gd name="T62" fmla="*/ 458 w 1085"/>
                <a:gd name="T63" fmla="*/ 3 h 403"/>
                <a:gd name="T64" fmla="*/ 540 w 1085"/>
                <a:gd name="T65" fmla="*/ 0 h 403"/>
                <a:gd name="T66" fmla="*/ 473 w 1085"/>
                <a:gd name="T67" fmla="*/ 34 h 403"/>
                <a:gd name="T68" fmla="*/ 611 w 1085"/>
                <a:gd name="T69" fmla="*/ 34 h 403"/>
                <a:gd name="T70" fmla="*/ 540 w 1085"/>
                <a:gd name="T71"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85" h="403">
                  <a:moveTo>
                    <a:pt x="611" y="365"/>
                  </a:moveTo>
                  <a:lnTo>
                    <a:pt x="611" y="365"/>
                  </a:lnTo>
                  <a:cubicBezTo>
                    <a:pt x="588" y="368"/>
                    <a:pt x="566" y="368"/>
                    <a:pt x="540" y="368"/>
                  </a:cubicBezTo>
                  <a:cubicBezTo>
                    <a:pt x="518" y="368"/>
                    <a:pt x="495" y="368"/>
                    <a:pt x="473" y="365"/>
                  </a:cubicBezTo>
                  <a:cubicBezTo>
                    <a:pt x="487" y="379"/>
                    <a:pt x="501" y="390"/>
                    <a:pt x="512" y="399"/>
                  </a:cubicBezTo>
                  <a:cubicBezTo>
                    <a:pt x="523" y="402"/>
                    <a:pt x="532" y="402"/>
                    <a:pt x="540" y="402"/>
                  </a:cubicBezTo>
                  <a:cubicBezTo>
                    <a:pt x="552" y="402"/>
                    <a:pt x="560" y="402"/>
                    <a:pt x="571" y="399"/>
                  </a:cubicBezTo>
                  <a:cubicBezTo>
                    <a:pt x="583" y="390"/>
                    <a:pt x="597" y="379"/>
                    <a:pt x="611" y="365"/>
                  </a:cubicBezTo>
                  <a:lnTo>
                    <a:pt x="241" y="325"/>
                  </a:lnTo>
                  <a:lnTo>
                    <a:pt x="241" y="325"/>
                  </a:lnTo>
                  <a:cubicBezTo>
                    <a:pt x="232" y="339"/>
                    <a:pt x="227" y="351"/>
                    <a:pt x="224" y="362"/>
                  </a:cubicBezTo>
                  <a:cubicBezTo>
                    <a:pt x="263" y="373"/>
                    <a:pt x="306" y="382"/>
                    <a:pt x="354" y="387"/>
                  </a:cubicBezTo>
                  <a:cubicBezTo>
                    <a:pt x="365" y="390"/>
                    <a:pt x="376" y="390"/>
                    <a:pt x="390" y="393"/>
                  </a:cubicBezTo>
                  <a:cubicBezTo>
                    <a:pt x="413" y="396"/>
                    <a:pt x="436" y="396"/>
                    <a:pt x="458" y="399"/>
                  </a:cubicBezTo>
                  <a:cubicBezTo>
                    <a:pt x="447" y="387"/>
                    <a:pt x="433" y="373"/>
                    <a:pt x="422" y="362"/>
                  </a:cubicBezTo>
                  <a:cubicBezTo>
                    <a:pt x="407" y="362"/>
                    <a:pt x="396" y="359"/>
                    <a:pt x="385" y="356"/>
                  </a:cubicBezTo>
                  <a:cubicBezTo>
                    <a:pt x="373" y="356"/>
                    <a:pt x="362" y="353"/>
                    <a:pt x="351" y="353"/>
                  </a:cubicBezTo>
                  <a:cubicBezTo>
                    <a:pt x="309" y="345"/>
                    <a:pt x="272" y="337"/>
                    <a:pt x="241" y="325"/>
                  </a:cubicBezTo>
                  <a:lnTo>
                    <a:pt x="843" y="325"/>
                  </a:lnTo>
                  <a:lnTo>
                    <a:pt x="843" y="325"/>
                  </a:lnTo>
                  <a:cubicBezTo>
                    <a:pt x="812" y="337"/>
                    <a:pt x="772" y="345"/>
                    <a:pt x="733" y="353"/>
                  </a:cubicBezTo>
                  <a:cubicBezTo>
                    <a:pt x="721" y="353"/>
                    <a:pt x="710" y="356"/>
                    <a:pt x="699" y="356"/>
                  </a:cubicBezTo>
                  <a:cubicBezTo>
                    <a:pt x="688" y="359"/>
                    <a:pt x="673" y="362"/>
                    <a:pt x="662" y="362"/>
                  </a:cubicBezTo>
                  <a:cubicBezTo>
                    <a:pt x="651" y="373"/>
                    <a:pt x="637" y="387"/>
                    <a:pt x="622" y="399"/>
                  </a:cubicBezTo>
                  <a:cubicBezTo>
                    <a:pt x="648" y="396"/>
                    <a:pt x="671" y="396"/>
                    <a:pt x="693" y="393"/>
                  </a:cubicBezTo>
                  <a:cubicBezTo>
                    <a:pt x="705" y="390"/>
                    <a:pt x="718" y="390"/>
                    <a:pt x="730" y="387"/>
                  </a:cubicBezTo>
                  <a:cubicBezTo>
                    <a:pt x="775" y="382"/>
                    <a:pt x="820" y="373"/>
                    <a:pt x="860" y="362"/>
                  </a:cubicBezTo>
                  <a:cubicBezTo>
                    <a:pt x="854" y="351"/>
                    <a:pt x="849" y="339"/>
                    <a:pt x="843" y="325"/>
                  </a:cubicBezTo>
                  <a:lnTo>
                    <a:pt x="902" y="51"/>
                  </a:lnTo>
                  <a:lnTo>
                    <a:pt x="902" y="51"/>
                  </a:lnTo>
                  <a:cubicBezTo>
                    <a:pt x="897" y="65"/>
                    <a:pt x="888" y="77"/>
                    <a:pt x="880" y="91"/>
                  </a:cubicBezTo>
                  <a:cubicBezTo>
                    <a:pt x="953" y="119"/>
                    <a:pt x="996" y="158"/>
                    <a:pt x="996" y="201"/>
                  </a:cubicBezTo>
                  <a:cubicBezTo>
                    <a:pt x="996" y="243"/>
                    <a:pt x="953" y="283"/>
                    <a:pt x="880" y="311"/>
                  </a:cubicBezTo>
                  <a:cubicBezTo>
                    <a:pt x="888" y="325"/>
                    <a:pt x="897" y="337"/>
                    <a:pt x="902" y="351"/>
                  </a:cubicBezTo>
                  <a:cubicBezTo>
                    <a:pt x="1013" y="314"/>
                    <a:pt x="1084" y="260"/>
                    <a:pt x="1084" y="201"/>
                  </a:cubicBezTo>
                  <a:cubicBezTo>
                    <a:pt x="1084" y="142"/>
                    <a:pt x="1013" y="88"/>
                    <a:pt x="902" y="51"/>
                  </a:cubicBezTo>
                  <a:lnTo>
                    <a:pt x="181" y="51"/>
                  </a:lnTo>
                  <a:lnTo>
                    <a:pt x="181" y="51"/>
                  </a:lnTo>
                  <a:cubicBezTo>
                    <a:pt x="71" y="88"/>
                    <a:pt x="0" y="142"/>
                    <a:pt x="0" y="201"/>
                  </a:cubicBezTo>
                  <a:cubicBezTo>
                    <a:pt x="0" y="260"/>
                    <a:pt x="71" y="314"/>
                    <a:pt x="181" y="351"/>
                  </a:cubicBezTo>
                  <a:cubicBezTo>
                    <a:pt x="187" y="337"/>
                    <a:pt x="195" y="325"/>
                    <a:pt x="201" y="311"/>
                  </a:cubicBezTo>
                  <a:cubicBezTo>
                    <a:pt x="130" y="283"/>
                    <a:pt x="88" y="243"/>
                    <a:pt x="88" y="201"/>
                  </a:cubicBezTo>
                  <a:cubicBezTo>
                    <a:pt x="88" y="158"/>
                    <a:pt x="130" y="119"/>
                    <a:pt x="201" y="91"/>
                  </a:cubicBezTo>
                  <a:cubicBezTo>
                    <a:pt x="195" y="77"/>
                    <a:pt x="187" y="65"/>
                    <a:pt x="181" y="51"/>
                  </a:cubicBezTo>
                  <a:lnTo>
                    <a:pt x="622" y="3"/>
                  </a:lnTo>
                  <a:lnTo>
                    <a:pt x="622" y="3"/>
                  </a:lnTo>
                  <a:cubicBezTo>
                    <a:pt x="637" y="14"/>
                    <a:pt x="651" y="28"/>
                    <a:pt x="662" y="40"/>
                  </a:cubicBezTo>
                  <a:cubicBezTo>
                    <a:pt x="673" y="40"/>
                    <a:pt x="688" y="43"/>
                    <a:pt x="699" y="43"/>
                  </a:cubicBezTo>
                  <a:cubicBezTo>
                    <a:pt x="710" y="45"/>
                    <a:pt x="721" y="48"/>
                    <a:pt x="733" y="48"/>
                  </a:cubicBezTo>
                  <a:cubicBezTo>
                    <a:pt x="772" y="57"/>
                    <a:pt x="812" y="65"/>
                    <a:pt x="843" y="77"/>
                  </a:cubicBezTo>
                  <a:cubicBezTo>
                    <a:pt x="849" y="62"/>
                    <a:pt x="854" y="51"/>
                    <a:pt x="860" y="40"/>
                  </a:cubicBezTo>
                  <a:cubicBezTo>
                    <a:pt x="820" y="28"/>
                    <a:pt x="775" y="20"/>
                    <a:pt x="730" y="14"/>
                  </a:cubicBezTo>
                  <a:cubicBezTo>
                    <a:pt x="718" y="11"/>
                    <a:pt x="705" y="11"/>
                    <a:pt x="693" y="9"/>
                  </a:cubicBezTo>
                  <a:cubicBezTo>
                    <a:pt x="671" y="6"/>
                    <a:pt x="648" y="6"/>
                    <a:pt x="622" y="3"/>
                  </a:cubicBezTo>
                  <a:lnTo>
                    <a:pt x="458" y="3"/>
                  </a:lnTo>
                  <a:lnTo>
                    <a:pt x="458" y="3"/>
                  </a:lnTo>
                  <a:cubicBezTo>
                    <a:pt x="436" y="6"/>
                    <a:pt x="413" y="6"/>
                    <a:pt x="390" y="9"/>
                  </a:cubicBezTo>
                  <a:cubicBezTo>
                    <a:pt x="376" y="11"/>
                    <a:pt x="365" y="11"/>
                    <a:pt x="354" y="14"/>
                  </a:cubicBezTo>
                  <a:cubicBezTo>
                    <a:pt x="306" y="20"/>
                    <a:pt x="263" y="28"/>
                    <a:pt x="224" y="40"/>
                  </a:cubicBezTo>
                  <a:cubicBezTo>
                    <a:pt x="227" y="51"/>
                    <a:pt x="232" y="62"/>
                    <a:pt x="241" y="77"/>
                  </a:cubicBezTo>
                  <a:cubicBezTo>
                    <a:pt x="272" y="65"/>
                    <a:pt x="309" y="57"/>
                    <a:pt x="351" y="48"/>
                  </a:cubicBezTo>
                  <a:cubicBezTo>
                    <a:pt x="362" y="48"/>
                    <a:pt x="373" y="45"/>
                    <a:pt x="385" y="43"/>
                  </a:cubicBezTo>
                  <a:cubicBezTo>
                    <a:pt x="396" y="43"/>
                    <a:pt x="407" y="40"/>
                    <a:pt x="422" y="40"/>
                  </a:cubicBezTo>
                  <a:cubicBezTo>
                    <a:pt x="433" y="28"/>
                    <a:pt x="447" y="14"/>
                    <a:pt x="458" y="3"/>
                  </a:cubicBezTo>
                  <a:lnTo>
                    <a:pt x="540" y="0"/>
                  </a:lnTo>
                  <a:lnTo>
                    <a:pt x="540" y="0"/>
                  </a:lnTo>
                  <a:cubicBezTo>
                    <a:pt x="532" y="0"/>
                    <a:pt x="523" y="0"/>
                    <a:pt x="512" y="0"/>
                  </a:cubicBezTo>
                  <a:cubicBezTo>
                    <a:pt x="501" y="11"/>
                    <a:pt x="487" y="23"/>
                    <a:pt x="473" y="34"/>
                  </a:cubicBezTo>
                  <a:cubicBezTo>
                    <a:pt x="495" y="34"/>
                    <a:pt x="518" y="34"/>
                    <a:pt x="540" y="34"/>
                  </a:cubicBezTo>
                  <a:cubicBezTo>
                    <a:pt x="566" y="34"/>
                    <a:pt x="588" y="34"/>
                    <a:pt x="611" y="34"/>
                  </a:cubicBezTo>
                  <a:cubicBezTo>
                    <a:pt x="597" y="23"/>
                    <a:pt x="583" y="11"/>
                    <a:pt x="571" y="0"/>
                  </a:cubicBezTo>
                  <a:cubicBezTo>
                    <a:pt x="560" y="0"/>
                    <a:pt x="552" y="0"/>
                    <a:pt x="540" y="0"/>
                  </a:cubicBezTo>
                  <a:lnTo>
                    <a:pt x="611" y="36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41" name="Freeform 145"/>
            <p:cNvSpPr>
              <a:spLocks noChangeArrowheads="1"/>
            </p:cNvSpPr>
            <p:nvPr/>
          </p:nvSpPr>
          <p:spPr bwMode="auto">
            <a:xfrm>
              <a:off x="4997" y="1298"/>
              <a:ext cx="192" cy="184"/>
            </a:xfrm>
            <a:custGeom>
              <a:avLst/>
              <a:gdLst>
                <a:gd name="T0" fmla="*/ 162 w 852"/>
                <a:gd name="T1" fmla="*/ 410 h 818"/>
                <a:gd name="T2" fmla="*/ 65 w 852"/>
                <a:gd name="T3" fmla="*/ 560 h 818"/>
                <a:gd name="T4" fmla="*/ 113 w 852"/>
                <a:gd name="T5" fmla="*/ 817 h 818"/>
                <a:gd name="T6" fmla="*/ 314 w 852"/>
                <a:gd name="T7" fmla="*/ 749 h 818"/>
                <a:gd name="T8" fmla="*/ 396 w 852"/>
                <a:gd name="T9" fmla="*/ 653 h 818"/>
                <a:gd name="T10" fmla="*/ 263 w 852"/>
                <a:gd name="T11" fmla="*/ 729 h 818"/>
                <a:gd name="T12" fmla="*/ 105 w 852"/>
                <a:gd name="T13" fmla="*/ 729 h 818"/>
                <a:gd name="T14" fmla="*/ 125 w 852"/>
                <a:gd name="T15" fmla="*/ 534 h 818"/>
                <a:gd name="T16" fmla="*/ 162 w 852"/>
                <a:gd name="T17" fmla="*/ 410 h 818"/>
                <a:gd name="T18" fmla="*/ 648 w 852"/>
                <a:gd name="T19" fmla="*/ 410 h 818"/>
                <a:gd name="T20" fmla="*/ 591 w 852"/>
                <a:gd name="T21" fmla="*/ 478 h 818"/>
                <a:gd name="T22" fmla="*/ 495 w 852"/>
                <a:gd name="T23" fmla="*/ 574 h 818"/>
                <a:gd name="T24" fmla="*/ 424 w 852"/>
                <a:gd name="T25" fmla="*/ 630 h 818"/>
                <a:gd name="T26" fmla="*/ 506 w 852"/>
                <a:gd name="T27" fmla="*/ 608 h 818"/>
                <a:gd name="T28" fmla="*/ 566 w 852"/>
                <a:gd name="T29" fmla="*/ 551 h 818"/>
                <a:gd name="T30" fmla="*/ 622 w 852"/>
                <a:gd name="T31" fmla="*/ 492 h 818"/>
                <a:gd name="T32" fmla="*/ 648 w 852"/>
                <a:gd name="T33" fmla="*/ 410 h 818"/>
                <a:gd name="T34" fmla="*/ 396 w 852"/>
                <a:gd name="T35" fmla="*/ 167 h 818"/>
                <a:gd name="T36" fmla="*/ 306 w 852"/>
                <a:gd name="T37" fmla="*/ 249 h 818"/>
                <a:gd name="T38" fmla="*/ 263 w 852"/>
                <a:gd name="T39" fmla="*/ 288 h 818"/>
                <a:gd name="T40" fmla="*/ 184 w 852"/>
                <a:gd name="T41" fmla="*/ 381 h 818"/>
                <a:gd name="T42" fmla="*/ 226 w 852"/>
                <a:gd name="T43" fmla="*/ 381 h 818"/>
                <a:gd name="T44" fmla="*/ 308 w 852"/>
                <a:gd name="T45" fmla="*/ 291 h 818"/>
                <a:gd name="T46" fmla="*/ 396 w 852"/>
                <a:gd name="T47" fmla="*/ 209 h 818"/>
                <a:gd name="T48" fmla="*/ 396 w 852"/>
                <a:gd name="T49" fmla="*/ 167 h 818"/>
                <a:gd name="T50" fmla="*/ 736 w 852"/>
                <a:gd name="T51" fmla="*/ 0 h 818"/>
                <a:gd name="T52" fmla="*/ 538 w 852"/>
                <a:gd name="T53" fmla="*/ 71 h 818"/>
                <a:gd name="T54" fmla="*/ 453 w 852"/>
                <a:gd name="T55" fmla="*/ 167 h 818"/>
                <a:gd name="T56" fmla="*/ 589 w 852"/>
                <a:gd name="T57" fmla="*/ 90 h 818"/>
                <a:gd name="T58" fmla="*/ 747 w 852"/>
                <a:gd name="T59" fmla="*/ 88 h 818"/>
                <a:gd name="T60" fmla="*/ 727 w 852"/>
                <a:gd name="T61" fmla="*/ 286 h 818"/>
                <a:gd name="T62" fmla="*/ 690 w 852"/>
                <a:gd name="T63" fmla="*/ 410 h 818"/>
                <a:gd name="T64" fmla="*/ 786 w 852"/>
                <a:gd name="T65" fmla="*/ 260 h 818"/>
                <a:gd name="T66" fmla="*/ 736 w 852"/>
                <a:gd name="T67"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2" h="818">
                  <a:moveTo>
                    <a:pt x="162" y="410"/>
                  </a:moveTo>
                  <a:lnTo>
                    <a:pt x="162" y="410"/>
                  </a:lnTo>
                  <a:cubicBezTo>
                    <a:pt x="130" y="447"/>
                    <a:pt x="108" y="486"/>
                    <a:pt x="85" y="520"/>
                  </a:cubicBezTo>
                  <a:cubicBezTo>
                    <a:pt x="79" y="534"/>
                    <a:pt x="71" y="546"/>
                    <a:pt x="65" y="560"/>
                  </a:cubicBezTo>
                  <a:cubicBezTo>
                    <a:pt x="12" y="664"/>
                    <a:pt x="0" y="752"/>
                    <a:pt x="43" y="794"/>
                  </a:cubicBezTo>
                  <a:cubicBezTo>
                    <a:pt x="59" y="811"/>
                    <a:pt x="85" y="817"/>
                    <a:pt x="113" y="817"/>
                  </a:cubicBezTo>
                  <a:cubicBezTo>
                    <a:pt x="159" y="817"/>
                    <a:pt x="215" y="800"/>
                    <a:pt x="277" y="769"/>
                  </a:cubicBezTo>
                  <a:cubicBezTo>
                    <a:pt x="289" y="763"/>
                    <a:pt x="303" y="758"/>
                    <a:pt x="314" y="749"/>
                  </a:cubicBezTo>
                  <a:cubicBezTo>
                    <a:pt x="351" y="729"/>
                    <a:pt x="388" y="704"/>
                    <a:pt x="424" y="676"/>
                  </a:cubicBezTo>
                  <a:cubicBezTo>
                    <a:pt x="416" y="667"/>
                    <a:pt x="407" y="662"/>
                    <a:pt x="396" y="653"/>
                  </a:cubicBezTo>
                  <a:cubicBezTo>
                    <a:pt x="365" y="676"/>
                    <a:pt x="331" y="696"/>
                    <a:pt x="300" y="713"/>
                  </a:cubicBezTo>
                  <a:cubicBezTo>
                    <a:pt x="289" y="718"/>
                    <a:pt x="274" y="724"/>
                    <a:pt x="263" y="729"/>
                  </a:cubicBezTo>
                  <a:cubicBezTo>
                    <a:pt x="226" y="743"/>
                    <a:pt x="193" y="752"/>
                    <a:pt x="164" y="752"/>
                  </a:cubicBezTo>
                  <a:cubicBezTo>
                    <a:pt x="139" y="752"/>
                    <a:pt x="119" y="746"/>
                    <a:pt x="105" y="729"/>
                  </a:cubicBezTo>
                  <a:cubicBezTo>
                    <a:pt x="74" y="701"/>
                    <a:pt x="77" y="642"/>
                    <a:pt x="108" y="571"/>
                  </a:cubicBezTo>
                  <a:cubicBezTo>
                    <a:pt x="111" y="560"/>
                    <a:pt x="116" y="548"/>
                    <a:pt x="125" y="534"/>
                  </a:cubicBezTo>
                  <a:cubicBezTo>
                    <a:pt x="139" y="503"/>
                    <a:pt x="159" y="472"/>
                    <a:pt x="184" y="438"/>
                  </a:cubicBezTo>
                  <a:cubicBezTo>
                    <a:pt x="176" y="430"/>
                    <a:pt x="167" y="418"/>
                    <a:pt x="162" y="410"/>
                  </a:cubicBezTo>
                  <a:lnTo>
                    <a:pt x="648" y="410"/>
                  </a:lnTo>
                  <a:lnTo>
                    <a:pt x="648" y="410"/>
                  </a:lnTo>
                  <a:cubicBezTo>
                    <a:pt x="639" y="418"/>
                    <a:pt x="634" y="430"/>
                    <a:pt x="625" y="438"/>
                  </a:cubicBezTo>
                  <a:cubicBezTo>
                    <a:pt x="614" y="452"/>
                    <a:pt x="602" y="464"/>
                    <a:pt x="591" y="478"/>
                  </a:cubicBezTo>
                  <a:cubicBezTo>
                    <a:pt x="577" y="495"/>
                    <a:pt x="560" y="512"/>
                    <a:pt x="543" y="529"/>
                  </a:cubicBezTo>
                  <a:cubicBezTo>
                    <a:pt x="526" y="546"/>
                    <a:pt x="512" y="560"/>
                    <a:pt x="495" y="574"/>
                  </a:cubicBezTo>
                  <a:cubicBezTo>
                    <a:pt x="481" y="588"/>
                    <a:pt x="467" y="599"/>
                    <a:pt x="455" y="608"/>
                  </a:cubicBezTo>
                  <a:cubicBezTo>
                    <a:pt x="444" y="616"/>
                    <a:pt x="436" y="625"/>
                    <a:pt x="424" y="630"/>
                  </a:cubicBezTo>
                  <a:cubicBezTo>
                    <a:pt x="436" y="639"/>
                    <a:pt x="444" y="645"/>
                    <a:pt x="453" y="653"/>
                  </a:cubicBezTo>
                  <a:cubicBezTo>
                    <a:pt x="472" y="639"/>
                    <a:pt x="489" y="622"/>
                    <a:pt x="506" y="608"/>
                  </a:cubicBezTo>
                  <a:cubicBezTo>
                    <a:pt x="521" y="596"/>
                    <a:pt x="535" y="582"/>
                    <a:pt x="546" y="571"/>
                  </a:cubicBezTo>
                  <a:cubicBezTo>
                    <a:pt x="555" y="565"/>
                    <a:pt x="560" y="557"/>
                    <a:pt x="566" y="551"/>
                  </a:cubicBezTo>
                  <a:cubicBezTo>
                    <a:pt x="574" y="543"/>
                    <a:pt x="580" y="537"/>
                    <a:pt x="586" y="532"/>
                  </a:cubicBezTo>
                  <a:cubicBezTo>
                    <a:pt x="600" y="518"/>
                    <a:pt x="611" y="503"/>
                    <a:pt x="622" y="492"/>
                  </a:cubicBezTo>
                  <a:cubicBezTo>
                    <a:pt x="639" y="475"/>
                    <a:pt x="653" y="455"/>
                    <a:pt x="668" y="438"/>
                  </a:cubicBezTo>
                  <a:cubicBezTo>
                    <a:pt x="662" y="430"/>
                    <a:pt x="653" y="418"/>
                    <a:pt x="648" y="410"/>
                  </a:cubicBezTo>
                  <a:lnTo>
                    <a:pt x="396" y="167"/>
                  </a:lnTo>
                  <a:lnTo>
                    <a:pt x="396" y="167"/>
                  </a:lnTo>
                  <a:cubicBezTo>
                    <a:pt x="379" y="181"/>
                    <a:pt x="362" y="195"/>
                    <a:pt x="342" y="212"/>
                  </a:cubicBezTo>
                  <a:cubicBezTo>
                    <a:pt x="331" y="223"/>
                    <a:pt x="317" y="237"/>
                    <a:pt x="306" y="249"/>
                  </a:cubicBezTo>
                  <a:cubicBezTo>
                    <a:pt x="297" y="254"/>
                    <a:pt x="291" y="263"/>
                    <a:pt x="283" y="269"/>
                  </a:cubicBezTo>
                  <a:cubicBezTo>
                    <a:pt x="277" y="274"/>
                    <a:pt x="272" y="283"/>
                    <a:pt x="263" y="288"/>
                  </a:cubicBezTo>
                  <a:cubicBezTo>
                    <a:pt x="252" y="303"/>
                    <a:pt x="240" y="314"/>
                    <a:pt x="229" y="328"/>
                  </a:cubicBezTo>
                  <a:cubicBezTo>
                    <a:pt x="212" y="345"/>
                    <a:pt x="198" y="364"/>
                    <a:pt x="184" y="381"/>
                  </a:cubicBezTo>
                  <a:cubicBezTo>
                    <a:pt x="190" y="390"/>
                    <a:pt x="196" y="401"/>
                    <a:pt x="204" y="410"/>
                  </a:cubicBezTo>
                  <a:cubicBezTo>
                    <a:pt x="210" y="401"/>
                    <a:pt x="218" y="390"/>
                    <a:pt x="226" y="381"/>
                  </a:cubicBezTo>
                  <a:cubicBezTo>
                    <a:pt x="238" y="367"/>
                    <a:pt x="249" y="353"/>
                    <a:pt x="260" y="342"/>
                  </a:cubicBezTo>
                  <a:cubicBezTo>
                    <a:pt x="274" y="325"/>
                    <a:pt x="291" y="308"/>
                    <a:pt x="308" y="291"/>
                  </a:cubicBezTo>
                  <a:cubicBezTo>
                    <a:pt x="323" y="274"/>
                    <a:pt x="340" y="260"/>
                    <a:pt x="357" y="243"/>
                  </a:cubicBezTo>
                  <a:cubicBezTo>
                    <a:pt x="371" y="232"/>
                    <a:pt x="385" y="220"/>
                    <a:pt x="396" y="209"/>
                  </a:cubicBezTo>
                  <a:cubicBezTo>
                    <a:pt x="407" y="203"/>
                    <a:pt x="416" y="195"/>
                    <a:pt x="424" y="186"/>
                  </a:cubicBezTo>
                  <a:cubicBezTo>
                    <a:pt x="416" y="181"/>
                    <a:pt x="407" y="172"/>
                    <a:pt x="396" y="167"/>
                  </a:cubicBezTo>
                  <a:lnTo>
                    <a:pt x="736" y="0"/>
                  </a:lnTo>
                  <a:lnTo>
                    <a:pt x="736" y="0"/>
                  </a:lnTo>
                  <a:cubicBezTo>
                    <a:pt x="693" y="0"/>
                    <a:pt x="636" y="17"/>
                    <a:pt x="574" y="51"/>
                  </a:cubicBezTo>
                  <a:cubicBezTo>
                    <a:pt x="563" y="56"/>
                    <a:pt x="549" y="62"/>
                    <a:pt x="538" y="71"/>
                  </a:cubicBezTo>
                  <a:cubicBezTo>
                    <a:pt x="501" y="90"/>
                    <a:pt x="464" y="116"/>
                    <a:pt x="424" y="144"/>
                  </a:cubicBezTo>
                  <a:cubicBezTo>
                    <a:pt x="436" y="153"/>
                    <a:pt x="444" y="158"/>
                    <a:pt x="453" y="167"/>
                  </a:cubicBezTo>
                  <a:cubicBezTo>
                    <a:pt x="487" y="144"/>
                    <a:pt x="521" y="124"/>
                    <a:pt x="552" y="108"/>
                  </a:cubicBezTo>
                  <a:cubicBezTo>
                    <a:pt x="563" y="102"/>
                    <a:pt x="574" y="96"/>
                    <a:pt x="589" y="90"/>
                  </a:cubicBezTo>
                  <a:cubicBezTo>
                    <a:pt x="625" y="76"/>
                    <a:pt x="659" y="68"/>
                    <a:pt x="685" y="68"/>
                  </a:cubicBezTo>
                  <a:cubicBezTo>
                    <a:pt x="713" y="68"/>
                    <a:pt x="733" y="74"/>
                    <a:pt x="747" y="88"/>
                  </a:cubicBezTo>
                  <a:cubicBezTo>
                    <a:pt x="778" y="119"/>
                    <a:pt x="772" y="178"/>
                    <a:pt x="744" y="249"/>
                  </a:cubicBezTo>
                  <a:cubicBezTo>
                    <a:pt x="738" y="260"/>
                    <a:pt x="733" y="271"/>
                    <a:pt x="727" y="286"/>
                  </a:cubicBezTo>
                  <a:cubicBezTo>
                    <a:pt x="713" y="317"/>
                    <a:pt x="693" y="348"/>
                    <a:pt x="668" y="381"/>
                  </a:cubicBezTo>
                  <a:cubicBezTo>
                    <a:pt x="676" y="390"/>
                    <a:pt x="685" y="401"/>
                    <a:pt x="690" y="410"/>
                  </a:cubicBezTo>
                  <a:cubicBezTo>
                    <a:pt x="718" y="373"/>
                    <a:pt x="744" y="334"/>
                    <a:pt x="764" y="300"/>
                  </a:cubicBezTo>
                  <a:cubicBezTo>
                    <a:pt x="772" y="286"/>
                    <a:pt x="781" y="274"/>
                    <a:pt x="786" y="260"/>
                  </a:cubicBezTo>
                  <a:cubicBezTo>
                    <a:pt x="840" y="155"/>
                    <a:pt x="851" y="68"/>
                    <a:pt x="809" y="25"/>
                  </a:cubicBezTo>
                  <a:cubicBezTo>
                    <a:pt x="792" y="8"/>
                    <a:pt x="767" y="0"/>
                    <a:pt x="736" y="0"/>
                  </a:cubicBezTo>
                  <a:lnTo>
                    <a:pt x="162" y="41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42" name="Freeform 146"/>
            <p:cNvSpPr>
              <a:spLocks noChangeArrowheads="1"/>
            </p:cNvSpPr>
            <p:nvPr/>
          </p:nvSpPr>
          <p:spPr bwMode="auto">
            <a:xfrm>
              <a:off x="4997" y="1298"/>
              <a:ext cx="192" cy="184"/>
            </a:xfrm>
            <a:custGeom>
              <a:avLst/>
              <a:gdLst>
                <a:gd name="T0" fmla="*/ 108 w 852"/>
                <a:gd name="T1" fmla="*/ 249 h 818"/>
                <a:gd name="T2" fmla="*/ 164 w 852"/>
                <a:gd name="T3" fmla="*/ 68 h 818"/>
                <a:gd name="T4" fmla="*/ 300 w 852"/>
                <a:gd name="T5" fmla="*/ 108 h 818"/>
                <a:gd name="T6" fmla="*/ 424 w 852"/>
                <a:gd name="T7" fmla="*/ 186 h 818"/>
                <a:gd name="T8" fmla="*/ 495 w 852"/>
                <a:gd name="T9" fmla="*/ 243 h 818"/>
                <a:gd name="T10" fmla="*/ 591 w 852"/>
                <a:gd name="T11" fmla="*/ 342 h 818"/>
                <a:gd name="T12" fmla="*/ 648 w 852"/>
                <a:gd name="T13" fmla="*/ 410 h 818"/>
                <a:gd name="T14" fmla="*/ 727 w 852"/>
                <a:gd name="T15" fmla="*/ 534 h 818"/>
                <a:gd name="T16" fmla="*/ 747 w 852"/>
                <a:gd name="T17" fmla="*/ 729 h 818"/>
                <a:gd name="T18" fmla="*/ 589 w 852"/>
                <a:gd name="T19" fmla="*/ 729 h 818"/>
                <a:gd name="T20" fmla="*/ 453 w 852"/>
                <a:gd name="T21" fmla="*/ 653 h 818"/>
                <a:gd name="T22" fmla="*/ 396 w 852"/>
                <a:gd name="T23" fmla="*/ 608 h 818"/>
                <a:gd name="T24" fmla="*/ 308 w 852"/>
                <a:gd name="T25" fmla="*/ 529 h 818"/>
                <a:gd name="T26" fmla="*/ 226 w 852"/>
                <a:gd name="T27" fmla="*/ 438 h 818"/>
                <a:gd name="T28" fmla="*/ 184 w 852"/>
                <a:gd name="T29" fmla="*/ 381 h 818"/>
                <a:gd name="T30" fmla="*/ 108 w 852"/>
                <a:gd name="T31" fmla="*/ 249 h 818"/>
                <a:gd name="T32" fmla="*/ 113 w 852"/>
                <a:gd name="T33" fmla="*/ 0 h 818"/>
                <a:gd name="T34" fmla="*/ 65 w 852"/>
                <a:gd name="T35" fmla="*/ 260 h 818"/>
                <a:gd name="T36" fmla="*/ 162 w 852"/>
                <a:gd name="T37" fmla="*/ 410 h 818"/>
                <a:gd name="T38" fmla="*/ 229 w 852"/>
                <a:gd name="T39" fmla="*/ 492 h 818"/>
                <a:gd name="T40" fmla="*/ 283 w 852"/>
                <a:gd name="T41" fmla="*/ 551 h 818"/>
                <a:gd name="T42" fmla="*/ 342 w 852"/>
                <a:gd name="T43" fmla="*/ 608 h 818"/>
                <a:gd name="T44" fmla="*/ 424 w 852"/>
                <a:gd name="T45" fmla="*/ 676 h 818"/>
                <a:gd name="T46" fmla="*/ 574 w 852"/>
                <a:gd name="T47" fmla="*/ 769 h 818"/>
                <a:gd name="T48" fmla="*/ 809 w 852"/>
                <a:gd name="T49" fmla="*/ 794 h 818"/>
                <a:gd name="T50" fmla="*/ 764 w 852"/>
                <a:gd name="T51" fmla="*/ 520 h 818"/>
                <a:gd name="T52" fmla="*/ 668 w 852"/>
                <a:gd name="T53" fmla="*/ 381 h 818"/>
                <a:gd name="T54" fmla="*/ 586 w 852"/>
                <a:gd name="T55" fmla="*/ 288 h 818"/>
                <a:gd name="T56" fmla="*/ 546 w 852"/>
                <a:gd name="T57" fmla="*/ 249 h 818"/>
                <a:gd name="T58" fmla="*/ 453 w 852"/>
                <a:gd name="T59" fmla="*/ 167 h 818"/>
                <a:gd name="T60" fmla="*/ 314 w 852"/>
                <a:gd name="T61" fmla="*/ 71 h 818"/>
                <a:gd name="T62" fmla="*/ 113 w 852"/>
                <a:gd name="T63"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2" h="818">
                  <a:moveTo>
                    <a:pt x="108" y="249"/>
                  </a:moveTo>
                  <a:lnTo>
                    <a:pt x="108" y="249"/>
                  </a:lnTo>
                  <a:cubicBezTo>
                    <a:pt x="77" y="178"/>
                    <a:pt x="74" y="119"/>
                    <a:pt x="105" y="88"/>
                  </a:cubicBezTo>
                  <a:cubicBezTo>
                    <a:pt x="119" y="74"/>
                    <a:pt x="139" y="68"/>
                    <a:pt x="164" y="68"/>
                  </a:cubicBezTo>
                  <a:cubicBezTo>
                    <a:pt x="193" y="68"/>
                    <a:pt x="226" y="76"/>
                    <a:pt x="263" y="90"/>
                  </a:cubicBezTo>
                  <a:cubicBezTo>
                    <a:pt x="274" y="96"/>
                    <a:pt x="289" y="102"/>
                    <a:pt x="300" y="108"/>
                  </a:cubicBezTo>
                  <a:cubicBezTo>
                    <a:pt x="331" y="124"/>
                    <a:pt x="365" y="144"/>
                    <a:pt x="396" y="167"/>
                  </a:cubicBezTo>
                  <a:cubicBezTo>
                    <a:pt x="407" y="172"/>
                    <a:pt x="416" y="181"/>
                    <a:pt x="424" y="186"/>
                  </a:cubicBezTo>
                  <a:cubicBezTo>
                    <a:pt x="436" y="195"/>
                    <a:pt x="444" y="203"/>
                    <a:pt x="455" y="209"/>
                  </a:cubicBezTo>
                  <a:cubicBezTo>
                    <a:pt x="467" y="220"/>
                    <a:pt x="481" y="232"/>
                    <a:pt x="495" y="243"/>
                  </a:cubicBezTo>
                  <a:cubicBezTo>
                    <a:pt x="512" y="260"/>
                    <a:pt x="526" y="274"/>
                    <a:pt x="543" y="291"/>
                  </a:cubicBezTo>
                  <a:cubicBezTo>
                    <a:pt x="560" y="308"/>
                    <a:pt x="577" y="325"/>
                    <a:pt x="591" y="342"/>
                  </a:cubicBezTo>
                  <a:cubicBezTo>
                    <a:pt x="602" y="353"/>
                    <a:pt x="614" y="367"/>
                    <a:pt x="625" y="381"/>
                  </a:cubicBezTo>
                  <a:cubicBezTo>
                    <a:pt x="634" y="390"/>
                    <a:pt x="639" y="401"/>
                    <a:pt x="648" y="410"/>
                  </a:cubicBezTo>
                  <a:cubicBezTo>
                    <a:pt x="653" y="418"/>
                    <a:pt x="662" y="430"/>
                    <a:pt x="668" y="438"/>
                  </a:cubicBezTo>
                  <a:cubicBezTo>
                    <a:pt x="693" y="472"/>
                    <a:pt x="713" y="503"/>
                    <a:pt x="727" y="534"/>
                  </a:cubicBezTo>
                  <a:cubicBezTo>
                    <a:pt x="733" y="548"/>
                    <a:pt x="738" y="560"/>
                    <a:pt x="744" y="571"/>
                  </a:cubicBezTo>
                  <a:cubicBezTo>
                    <a:pt x="772" y="642"/>
                    <a:pt x="778" y="701"/>
                    <a:pt x="747" y="729"/>
                  </a:cubicBezTo>
                  <a:cubicBezTo>
                    <a:pt x="733" y="746"/>
                    <a:pt x="713" y="752"/>
                    <a:pt x="685" y="752"/>
                  </a:cubicBezTo>
                  <a:cubicBezTo>
                    <a:pt x="659" y="752"/>
                    <a:pt x="625" y="743"/>
                    <a:pt x="589" y="729"/>
                  </a:cubicBezTo>
                  <a:cubicBezTo>
                    <a:pt x="574" y="724"/>
                    <a:pt x="563" y="718"/>
                    <a:pt x="552" y="713"/>
                  </a:cubicBezTo>
                  <a:cubicBezTo>
                    <a:pt x="521" y="696"/>
                    <a:pt x="487" y="676"/>
                    <a:pt x="453" y="653"/>
                  </a:cubicBezTo>
                  <a:cubicBezTo>
                    <a:pt x="444" y="645"/>
                    <a:pt x="436" y="639"/>
                    <a:pt x="424" y="630"/>
                  </a:cubicBezTo>
                  <a:cubicBezTo>
                    <a:pt x="416" y="625"/>
                    <a:pt x="407" y="616"/>
                    <a:pt x="396" y="608"/>
                  </a:cubicBezTo>
                  <a:cubicBezTo>
                    <a:pt x="385" y="599"/>
                    <a:pt x="371" y="588"/>
                    <a:pt x="357" y="574"/>
                  </a:cubicBezTo>
                  <a:cubicBezTo>
                    <a:pt x="340" y="560"/>
                    <a:pt x="323" y="546"/>
                    <a:pt x="308" y="529"/>
                  </a:cubicBezTo>
                  <a:cubicBezTo>
                    <a:pt x="291" y="512"/>
                    <a:pt x="274" y="495"/>
                    <a:pt x="260" y="478"/>
                  </a:cubicBezTo>
                  <a:cubicBezTo>
                    <a:pt x="249" y="464"/>
                    <a:pt x="238" y="452"/>
                    <a:pt x="226" y="438"/>
                  </a:cubicBezTo>
                  <a:cubicBezTo>
                    <a:pt x="218" y="430"/>
                    <a:pt x="210" y="418"/>
                    <a:pt x="204" y="410"/>
                  </a:cubicBezTo>
                  <a:cubicBezTo>
                    <a:pt x="196" y="401"/>
                    <a:pt x="190" y="390"/>
                    <a:pt x="184" y="381"/>
                  </a:cubicBezTo>
                  <a:cubicBezTo>
                    <a:pt x="159" y="348"/>
                    <a:pt x="139" y="317"/>
                    <a:pt x="125" y="286"/>
                  </a:cubicBezTo>
                  <a:cubicBezTo>
                    <a:pt x="116" y="271"/>
                    <a:pt x="111" y="260"/>
                    <a:pt x="108" y="249"/>
                  </a:cubicBezTo>
                  <a:lnTo>
                    <a:pt x="113" y="0"/>
                  </a:lnTo>
                  <a:lnTo>
                    <a:pt x="113" y="0"/>
                  </a:lnTo>
                  <a:cubicBezTo>
                    <a:pt x="85" y="0"/>
                    <a:pt x="59" y="8"/>
                    <a:pt x="43" y="25"/>
                  </a:cubicBezTo>
                  <a:cubicBezTo>
                    <a:pt x="0" y="68"/>
                    <a:pt x="12" y="155"/>
                    <a:pt x="65" y="260"/>
                  </a:cubicBezTo>
                  <a:cubicBezTo>
                    <a:pt x="71" y="274"/>
                    <a:pt x="79" y="286"/>
                    <a:pt x="85" y="300"/>
                  </a:cubicBezTo>
                  <a:cubicBezTo>
                    <a:pt x="108" y="334"/>
                    <a:pt x="130" y="373"/>
                    <a:pt x="162" y="410"/>
                  </a:cubicBezTo>
                  <a:cubicBezTo>
                    <a:pt x="167" y="418"/>
                    <a:pt x="176" y="430"/>
                    <a:pt x="184" y="438"/>
                  </a:cubicBezTo>
                  <a:cubicBezTo>
                    <a:pt x="198" y="455"/>
                    <a:pt x="212" y="475"/>
                    <a:pt x="229" y="492"/>
                  </a:cubicBezTo>
                  <a:cubicBezTo>
                    <a:pt x="240" y="503"/>
                    <a:pt x="252" y="518"/>
                    <a:pt x="263" y="532"/>
                  </a:cubicBezTo>
                  <a:cubicBezTo>
                    <a:pt x="272" y="537"/>
                    <a:pt x="277" y="543"/>
                    <a:pt x="283" y="551"/>
                  </a:cubicBezTo>
                  <a:cubicBezTo>
                    <a:pt x="291" y="557"/>
                    <a:pt x="297" y="565"/>
                    <a:pt x="306" y="571"/>
                  </a:cubicBezTo>
                  <a:cubicBezTo>
                    <a:pt x="317" y="582"/>
                    <a:pt x="331" y="596"/>
                    <a:pt x="342" y="608"/>
                  </a:cubicBezTo>
                  <a:cubicBezTo>
                    <a:pt x="362" y="622"/>
                    <a:pt x="379" y="639"/>
                    <a:pt x="396" y="653"/>
                  </a:cubicBezTo>
                  <a:cubicBezTo>
                    <a:pt x="407" y="662"/>
                    <a:pt x="416" y="667"/>
                    <a:pt x="424" y="676"/>
                  </a:cubicBezTo>
                  <a:cubicBezTo>
                    <a:pt x="464" y="704"/>
                    <a:pt x="501" y="729"/>
                    <a:pt x="538" y="749"/>
                  </a:cubicBezTo>
                  <a:cubicBezTo>
                    <a:pt x="549" y="758"/>
                    <a:pt x="563" y="763"/>
                    <a:pt x="574" y="769"/>
                  </a:cubicBezTo>
                  <a:cubicBezTo>
                    <a:pt x="636" y="800"/>
                    <a:pt x="693" y="817"/>
                    <a:pt x="736" y="817"/>
                  </a:cubicBezTo>
                  <a:cubicBezTo>
                    <a:pt x="767" y="817"/>
                    <a:pt x="792" y="811"/>
                    <a:pt x="809" y="794"/>
                  </a:cubicBezTo>
                  <a:cubicBezTo>
                    <a:pt x="851" y="752"/>
                    <a:pt x="840" y="664"/>
                    <a:pt x="786" y="560"/>
                  </a:cubicBezTo>
                  <a:cubicBezTo>
                    <a:pt x="781" y="546"/>
                    <a:pt x="772" y="534"/>
                    <a:pt x="764" y="520"/>
                  </a:cubicBezTo>
                  <a:cubicBezTo>
                    <a:pt x="744" y="486"/>
                    <a:pt x="718" y="447"/>
                    <a:pt x="690" y="410"/>
                  </a:cubicBezTo>
                  <a:cubicBezTo>
                    <a:pt x="685" y="401"/>
                    <a:pt x="676" y="390"/>
                    <a:pt x="668" y="381"/>
                  </a:cubicBezTo>
                  <a:cubicBezTo>
                    <a:pt x="653" y="364"/>
                    <a:pt x="639" y="345"/>
                    <a:pt x="622" y="328"/>
                  </a:cubicBezTo>
                  <a:cubicBezTo>
                    <a:pt x="611" y="314"/>
                    <a:pt x="600" y="303"/>
                    <a:pt x="586" y="288"/>
                  </a:cubicBezTo>
                  <a:cubicBezTo>
                    <a:pt x="580" y="283"/>
                    <a:pt x="574" y="274"/>
                    <a:pt x="566" y="269"/>
                  </a:cubicBezTo>
                  <a:cubicBezTo>
                    <a:pt x="560" y="263"/>
                    <a:pt x="555" y="254"/>
                    <a:pt x="546" y="249"/>
                  </a:cubicBezTo>
                  <a:cubicBezTo>
                    <a:pt x="535" y="237"/>
                    <a:pt x="521" y="223"/>
                    <a:pt x="506" y="212"/>
                  </a:cubicBezTo>
                  <a:cubicBezTo>
                    <a:pt x="489" y="195"/>
                    <a:pt x="472" y="181"/>
                    <a:pt x="453" y="167"/>
                  </a:cubicBezTo>
                  <a:cubicBezTo>
                    <a:pt x="444" y="158"/>
                    <a:pt x="436" y="153"/>
                    <a:pt x="424" y="144"/>
                  </a:cubicBezTo>
                  <a:cubicBezTo>
                    <a:pt x="388" y="116"/>
                    <a:pt x="351" y="90"/>
                    <a:pt x="314" y="71"/>
                  </a:cubicBezTo>
                  <a:cubicBezTo>
                    <a:pt x="303" y="62"/>
                    <a:pt x="289" y="56"/>
                    <a:pt x="277" y="51"/>
                  </a:cubicBezTo>
                  <a:cubicBezTo>
                    <a:pt x="215" y="17"/>
                    <a:pt x="159" y="0"/>
                    <a:pt x="113" y="0"/>
                  </a:cubicBezTo>
                  <a:lnTo>
                    <a:pt x="108"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43" name="Freeform 147"/>
            <p:cNvSpPr>
              <a:spLocks noChangeArrowheads="1"/>
            </p:cNvSpPr>
            <p:nvPr/>
          </p:nvSpPr>
          <p:spPr bwMode="auto">
            <a:xfrm>
              <a:off x="5075" y="1371"/>
              <a:ext cx="37" cy="38"/>
            </a:xfrm>
            <a:custGeom>
              <a:avLst/>
              <a:gdLst>
                <a:gd name="T0" fmla="*/ 85 w 168"/>
                <a:gd name="T1" fmla="*/ 0 h 171"/>
                <a:gd name="T2" fmla="*/ 85 w 168"/>
                <a:gd name="T3" fmla="*/ 0 h 171"/>
                <a:gd name="T4" fmla="*/ 0 w 168"/>
                <a:gd name="T5" fmla="*/ 85 h 171"/>
                <a:gd name="T6" fmla="*/ 85 w 168"/>
                <a:gd name="T7" fmla="*/ 170 h 171"/>
                <a:gd name="T8" fmla="*/ 167 w 168"/>
                <a:gd name="T9" fmla="*/ 85 h 171"/>
                <a:gd name="T10" fmla="*/ 85 w 168"/>
                <a:gd name="T11" fmla="*/ 0 h 171"/>
              </a:gdLst>
              <a:ahLst/>
              <a:cxnLst>
                <a:cxn ang="0">
                  <a:pos x="T0" y="T1"/>
                </a:cxn>
                <a:cxn ang="0">
                  <a:pos x="T2" y="T3"/>
                </a:cxn>
                <a:cxn ang="0">
                  <a:pos x="T4" y="T5"/>
                </a:cxn>
                <a:cxn ang="0">
                  <a:pos x="T6" y="T7"/>
                </a:cxn>
                <a:cxn ang="0">
                  <a:pos x="T8" y="T9"/>
                </a:cxn>
                <a:cxn ang="0">
                  <a:pos x="T10" y="T11"/>
                </a:cxn>
              </a:cxnLst>
              <a:rect l="0" t="0" r="r" b="b"/>
              <a:pathLst>
                <a:path w="168" h="171">
                  <a:moveTo>
                    <a:pt x="85" y="0"/>
                  </a:moveTo>
                  <a:lnTo>
                    <a:pt x="85" y="0"/>
                  </a:lnTo>
                  <a:cubicBezTo>
                    <a:pt x="37" y="0"/>
                    <a:pt x="0" y="39"/>
                    <a:pt x="0" y="85"/>
                  </a:cubicBezTo>
                  <a:cubicBezTo>
                    <a:pt x="0" y="130"/>
                    <a:pt x="37" y="170"/>
                    <a:pt x="85" y="170"/>
                  </a:cubicBezTo>
                  <a:cubicBezTo>
                    <a:pt x="130" y="170"/>
                    <a:pt x="167" y="130"/>
                    <a:pt x="167" y="85"/>
                  </a:cubicBezTo>
                  <a:cubicBezTo>
                    <a:pt x="167" y="39"/>
                    <a:pt x="130" y="0"/>
                    <a:pt x="8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44" name="Freeform 148"/>
            <p:cNvSpPr>
              <a:spLocks noChangeArrowheads="1"/>
            </p:cNvSpPr>
            <p:nvPr/>
          </p:nvSpPr>
          <p:spPr bwMode="auto">
            <a:xfrm>
              <a:off x="6072" y="1965"/>
              <a:ext cx="90" cy="245"/>
            </a:xfrm>
            <a:custGeom>
              <a:avLst/>
              <a:gdLst>
                <a:gd name="T0" fmla="*/ 311 w 400"/>
                <a:gd name="T1" fmla="*/ 882 h 1084"/>
                <a:gd name="T2" fmla="*/ 91 w 400"/>
                <a:gd name="T3" fmla="*/ 882 h 1084"/>
                <a:gd name="T4" fmla="*/ 201 w 400"/>
                <a:gd name="T5" fmla="*/ 1083 h 1084"/>
                <a:gd name="T6" fmla="*/ 311 w 400"/>
                <a:gd name="T7" fmla="*/ 882 h 1084"/>
                <a:gd name="T8" fmla="*/ 14 w 400"/>
                <a:gd name="T9" fmla="*/ 730 h 1084"/>
                <a:gd name="T10" fmla="*/ 77 w 400"/>
                <a:gd name="T11" fmla="*/ 843 h 1084"/>
                <a:gd name="T12" fmla="*/ 14 w 400"/>
                <a:gd name="T13" fmla="*/ 730 h 1084"/>
                <a:gd name="T14" fmla="*/ 388 w 400"/>
                <a:gd name="T15" fmla="*/ 730 h 1084"/>
                <a:gd name="T16" fmla="*/ 325 w 400"/>
                <a:gd name="T17" fmla="*/ 843 h 1084"/>
                <a:gd name="T18" fmla="*/ 388 w 400"/>
                <a:gd name="T19" fmla="*/ 730 h 1084"/>
                <a:gd name="T20" fmla="*/ 3 w 400"/>
                <a:gd name="T21" fmla="*/ 623 h 1084"/>
                <a:gd name="T22" fmla="*/ 43 w 400"/>
                <a:gd name="T23" fmla="*/ 699 h 1084"/>
                <a:gd name="T24" fmla="*/ 3 w 400"/>
                <a:gd name="T25" fmla="*/ 623 h 1084"/>
                <a:gd name="T26" fmla="*/ 399 w 400"/>
                <a:gd name="T27" fmla="*/ 623 h 1084"/>
                <a:gd name="T28" fmla="*/ 357 w 400"/>
                <a:gd name="T29" fmla="*/ 699 h 1084"/>
                <a:gd name="T30" fmla="*/ 399 w 400"/>
                <a:gd name="T31" fmla="*/ 623 h 1084"/>
                <a:gd name="T32" fmla="*/ 34 w 400"/>
                <a:gd name="T33" fmla="*/ 473 h 1084"/>
                <a:gd name="T34" fmla="*/ 0 w 400"/>
                <a:gd name="T35" fmla="*/ 543 h 1084"/>
                <a:gd name="T36" fmla="*/ 34 w 400"/>
                <a:gd name="T37" fmla="*/ 611 h 1084"/>
                <a:gd name="T38" fmla="*/ 34 w 400"/>
                <a:gd name="T39" fmla="*/ 473 h 1084"/>
                <a:gd name="T40" fmla="*/ 365 w 400"/>
                <a:gd name="T41" fmla="*/ 473 h 1084"/>
                <a:gd name="T42" fmla="*/ 365 w 400"/>
                <a:gd name="T43" fmla="*/ 611 h 1084"/>
                <a:gd name="T44" fmla="*/ 399 w 400"/>
                <a:gd name="T45" fmla="*/ 543 h 1084"/>
                <a:gd name="T46" fmla="*/ 365 w 400"/>
                <a:gd name="T47" fmla="*/ 473 h 1084"/>
                <a:gd name="T48" fmla="*/ 357 w 400"/>
                <a:gd name="T49" fmla="*/ 385 h 1084"/>
                <a:gd name="T50" fmla="*/ 399 w 400"/>
                <a:gd name="T51" fmla="*/ 461 h 1084"/>
                <a:gd name="T52" fmla="*/ 357 w 400"/>
                <a:gd name="T53" fmla="*/ 385 h 1084"/>
                <a:gd name="T54" fmla="*/ 43 w 400"/>
                <a:gd name="T55" fmla="*/ 385 h 1084"/>
                <a:gd name="T56" fmla="*/ 3 w 400"/>
                <a:gd name="T57" fmla="*/ 461 h 1084"/>
                <a:gd name="T58" fmla="*/ 43 w 400"/>
                <a:gd name="T59" fmla="*/ 385 h 1084"/>
                <a:gd name="T60" fmla="*/ 362 w 400"/>
                <a:gd name="T61" fmla="*/ 224 h 1084"/>
                <a:gd name="T62" fmla="*/ 351 w 400"/>
                <a:gd name="T63" fmla="*/ 351 h 1084"/>
                <a:gd name="T64" fmla="*/ 362 w 400"/>
                <a:gd name="T65" fmla="*/ 224 h 1084"/>
                <a:gd name="T66" fmla="*/ 40 w 400"/>
                <a:gd name="T67" fmla="*/ 224 h 1084"/>
                <a:gd name="T68" fmla="*/ 49 w 400"/>
                <a:gd name="T69" fmla="*/ 351 h 1084"/>
                <a:gd name="T70" fmla="*/ 40 w 400"/>
                <a:gd name="T71" fmla="*/ 224 h 1084"/>
                <a:gd name="T72" fmla="*/ 201 w 400"/>
                <a:gd name="T73" fmla="*/ 0 h 1084"/>
                <a:gd name="T74" fmla="*/ 91 w 400"/>
                <a:gd name="T75" fmla="*/ 201 h 1084"/>
                <a:gd name="T76" fmla="*/ 311 w 400"/>
                <a:gd name="T77" fmla="*/ 201 h 1084"/>
                <a:gd name="T78" fmla="*/ 201 w 400"/>
                <a:gd name="T79"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0" h="1084">
                  <a:moveTo>
                    <a:pt x="311" y="882"/>
                  </a:moveTo>
                  <a:lnTo>
                    <a:pt x="311" y="882"/>
                  </a:lnTo>
                  <a:cubicBezTo>
                    <a:pt x="283" y="953"/>
                    <a:pt x="244" y="996"/>
                    <a:pt x="201" y="996"/>
                  </a:cubicBezTo>
                  <a:cubicBezTo>
                    <a:pt x="159" y="996"/>
                    <a:pt x="119" y="953"/>
                    <a:pt x="91" y="882"/>
                  </a:cubicBezTo>
                  <a:cubicBezTo>
                    <a:pt x="77" y="888"/>
                    <a:pt x="65" y="897"/>
                    <a:pt x="51" y="902"/>
                  </a:cubicBezTo>
                  <a:cubicBezTo>
                    <a:pt x="88" y="1013"/>
                    <a:pt x="142" y="1083"/>
                    <a:pt x="201" y="1083"/>
                  </a:cubicBezTo>
                  <a:cubicBezTo>
                    <a:pt x="261" y="1083"/>
                    <a:pt x="314" y="1013"/>
                    <a:pt x="351" y="902"/>
                  </a:cubicBezTo>
                  <a:cubicBezTo>
                    <a:pt x="337" y="897"/>
                    <a:pt x="325" y="888"/>
                    <a:pt x="311" y="882"/>
                  </a:cubicBezTo>
                  <a:lnTo>
                    <a:pt x="14" y="730"/>
                  </a:lnTo>
                  <a:lnTo>
                    <a:pt x="14" y="730"/>
                  </a:lnTo>
                  <a:cubicBezTo>
                    <a:pt x="20" y="778"/>
                    <a:pt x="29" y="821"/>
                    <a:pt x="40" y="860"/>
                  </a:cubicBezTo>
                  <a:cubicBezTo>
                    <a:pt x="51" y="855"/>
                    <a:pt x="63" y="849"/>
                    <a:pt x="77" y="843"/>
                  </a:cubicBezTo>
                  <a:cubicBezTo>
                    <a:pt x="65" y="812"/>
                    <a:pt x="57" y="775"/>
                    <a:pt x="49" y="733"/>
                  </a:cubicBezTo>
                  <a:cubicBezTo>
                    <a:pt x="37" y="733"/>
                    <a:pt x="26" y="730"/>
                    <a:pt x="14" y="730"/>
                  </a:cubicBezTo>
                  <a:lnTo>
                    <a:pt x="388" y="730"/>
                  </a:lnTo>
                  <a:lnTo>
                    <a:pt x="388" y="730"/>
                  </a:lnTo>
                  <a:cubicBezTo>
                    <a:pt x="376" y="730"/>
                    <a:pt x="365" y="733"/>
                    <a:pt x="351" y="733"/>
                  </a:cubicBezTo>
                  <a:cubicBezTo>
                    <a:pt x="345" y="775"/>
                    <a:pt x="337" y="812"/>
                    <a:pt x="325" y="843"/>
                  </a:cubicBezTo>
                  <a:cubicBezTo>
                    <a:pt x="337" y="849"/>
                    <a:pt x="351" y="855"/>
                    <a:pt x="362" y="860"/>
                  </a:cubicBezTo>
                  <a:cubicBezTo>
                    <a:pt x="373" y="821"/>
                    <a:pt x="382" y="778"/>
                    <a:pt x="388" y="730"/>
                  </a:cubicBezTo>
                  <a:lnTo>
                    <a:pt x="3" y="623"/>
                  </a:lnTo>
                  <a:lnTo>
                    <a:pt x="3" y="623"/>
                  </a:lnTo>
                  <a:cubicBezTo>
                    <a:pt x="3" y="648"/>
                    <a:pt x="6" y="671"/>
                    <a:pt x="9" y="693"/>
                  </a:cubicBezTo>
                  <a:cubicBezTo>
                    <a:pt x="20" y="696"/>
                    <a:pt x="31" y="696"/>
                    <a:pt x="43" y="699"/>
                  </a:cubicBezTo>
                  <a:cubicBezTo>
                    <a:pt x="43" y="687"/>
                    <a:pt x="40" y="676"/>
                    <a:pt x="40" y="662"/>
                  </a:cubicBezTo>
                  <a:cubicBezTo>
                    <a:pt x="26" y="651"/>
                    <a:pt x="14" y="637"/>
                    <a:pt x="3" y="623"/>
                  </a:cubicBezTo>
                  <a:lnTo>
                    <a:pt x="399" y="623"/>
                  </a:lnTo>
                  <a:lnTo>
                    <a:pt x="399" y="623"/>
                  </a:lnTo>
                  <a:cubicBezTo>
                    <a:pt x="388" y="637"/>
                    <a:pt x="373" y="651"/>
                    <a:pt x="362" y="662"/>
                  </a:cubicBezTo>
                  <a:cubicBezTo>
                    <a:pt x="359" y="676"/>
                    <a:pt x="359" y="687"/>
                    <a:pt x="357" y="699"/>
                  </a:cubicBezTo>
                  <a:cubicBezTo>
                    <a:pt x="371" y="696"/>
                    <a:pt x="382" y="696"/>
                    <a:pt x="393" y="693"/>
                  </a:cubicBezTo>
                  <a:cubicBezTo>
                    <a:pt x="396" y="671"/>
                    <a:pt x="396" y="648"/>
                    <a:pt x="399" y="623"/>
                  </a:cubicBezTo>
                  <a:lnTo>
                    <a:pt x="34" y="473"/>
                  </a:lnTo>
                  <a:lnTo>
                    <a:pt x="34" y="473"/>
                  </a:lnTo>
                  <a:cubicBezTo>
                    <a:pt x="23" y="487"/>
                    <a:pt x="12" y="501"/>
                    <a:pt x="0" y="512"/>
                  </a:cubicBezTo>
                  <a:cubicBezTo>
                    <a:pt x="0" y="523"/>
                    <a:pt x="0" y="532"/>
                    <a:pt x="0" y="543"/>
                  </a:cubicBezTo>
                  <a:cubicBezTo>
                    <a:pt x="0" y="552"/>
                    <a:pt x="0" y="560"/>
                    <a:pt x="0" y="572"/>
                  </a:cubicBezTo>
                  <a:cubicBezTo>
                    <a:pt x="12" y="583"/>
                    <a:pt x="23" y="597"/>
                    <a:pt x="34" y="611"/>
                  </a:cubicBezTo>
                  <a:cubicBezTo>
                    <a:pt x="34" y="589"/>
                    <a:pt x="34" y="566"/>
                    <a:pt x="34" y="543"/>
                  </a:cubicBezTo>
                  <a:cubicBezTo>
                    <a:pt x="34" y="518"/>
                    <a:pt x="34" y="495"/>
                    <a:pt x="34" y="473"/>
                  </a:cubicBezTo>
                  <a:lnTo>
                    <a:pt x="365" y="473"/>
                  </a:lnTo>
                  <a:lnTo>
                    <a:pt x="365" y="473"/>
                  </a:lnTo>
                  <a:cubicBezTo>
                    <a:pt x="368" y="495"/>
                    <a:pt x="368" y="518"/>
                    <a:pt x="368" y="543"/>
                  </a:cubicBezTo>
                  <a:cubicBezTo>
                    <a:pt x="368" y="566"/>
                    <a:pt x="368" y="589"/>
                    <a:pt x="365" y="611"/>
                  </a:cubicBezTo>
                  <a:cubicBezTo>
                    <a:pt x="379" y="597"/>
                    <a:pt x="391" y="583"/>
                    <a:pt x="399" y="572"/>
                  </a:cubicBezTo>
                  <a:cubicBezTo>
                    <a:pt x="399" y="560"/>
                    <a:pt x="399" y="552"/>
                    <a:pt x="399" y="543"/>
                  </a:cubicBezTo>
                  <a:cubicBezTo>
                    <a:pt x="399" y="532"/>
                    <a:pt x="399" y="523"/>
                    <a:pt x="399" y="512"/>
                  </a:cubicBezTo>
                  <a:cubicBezTo>
                    <a:pt x="391" y="501"/>
                    <a:pt x="379" y="487"/>
                    <a:pt x="365" y="473"/>
                  </a:cubicBezTo>
                  <a:lnTo>
                    <a:pt x="357" y="385"/>
                  </a:lnTo>
                  <a:lnTo>
                    <a:pt x="357" y="385"/>
                  </a:lnTo>
                  <a:cubicBezTo>
                    <a:pt x="359" y="396"/>
                    <a:pt x="359" y="408"/>
                    <a:pt x="362" y="422"/>
                  </a:cubicBezTo>
                  <a:cubicBezTo>
                    <a:pt x="373" y="433"/>
                    <a:pt x="388" y="447"/>
                    <a:pt x="399" y="461"/>
                  </a:cubicBezTo>
                  <a:cubicBezTo>
                    <a:pt x="396" y="436"/>
                    <a:pt x="396" y="413"/>
                    <a:pt x="393" y="391"/>
                  </a:cubicBezTo>
                  <a:cubicBezTo>
                    <a:pt x="382" y="388"/>
                    <a:pt x="371" y="388"/>
                    <a:pt x="357" y="385"/>
                  </a:cubicBezTo>
                  <a:lnTo>
                    <a:pt x="43" y="385"/>
                  </a:lnTo>
                  <a:lnTo>
                    <a:pt x="43" y="385"/>
                  </a:lnTo>
                  <a:cubicBezTo>
                    <a:pt x="31" y="388"/>
                    <a:pt x="20" y="388"/>
                    <a:pt x="9" y="391"/>
                  </a:cubicBezTo>
                  <a:cubicBezTo>
                    <a:pt x="6" y="413"/>
                    <a:pt x="3" y="436"/>
                    <a:pt x="3" y="461"/>
                  </a:cubicBezTo>
                  <a:cubicBezTo>
                    <a:pt x="14" y="447"/>
                    <a:pt x="26" y="433"/>
                    <a:pt x="40" y="422"/>
                  </a:cubicBezTo>
                  <a:cubicBezTo>
                    <a:pt x="40" y="408"/>
                    <a:pt x="43" y="396"/>
                    <a:pt x="43" y="385"/>
                  </a:cubicBezTo>
                  <a:lnTo>
                    <a:pt x="362" y="224"/>
                  </a:lnTo>
                  <a:lnTo>
                    <a:pt x="362" y="224"/>
                  </a:lnTo>
                  <a:cubicBezTo>
                    <a:pt x="351" y="230"/>
                    <a:pt x="337" y="235"/>
                    <a:pt x="325" y="241"/>
                  </a:cubicBezTo>
                  <a:cubicBezTo>
                    <a:pt x="337" y="272"/>
                    <a:pt x="345" y="311"/>
                    <a:pt x="351" y="351"/>
                  </a:cubicBezTo>
                  <a:cubicBezTo>
                    <a:pt x="365" y="351"/>
                    <a:pt x="376" y="354"/>
                    <a:pt x="388" y="354"/>
                  </a:cubicBezTo>
                  <a:cubicBezTo>
                    <a:pt x="382" y="308"/>
                    <a:pt x="373" y="264"/>
                    <a:pt x="362" y="224"/>
                  </a:cubicBezTo>
                  <a:lnTo>
                    <a:pt x="40" y="224"/>
                  </a:lnTo>
                  <a:lnTo>
                    <a:pt x="40" y="224"/>
                  </a:lnTo>
                  <a:cubicBezTo>
                    <a:pt x="29" y="264"/>
                    <a:pt x="20" y="308"/>
                    <a:pt x="14" y="354"/>
                  </a:cubicBezTo>
                  <a:cubicBezTo>
                    <a:pt x="26" y="354"/>
                    <a:pt x="37" y="351"/>
                    <a:pt x="49" y="351"/>
                  </a:cubicBezTo>
                  <a:cubicBezTo>
                    <a:pt x="57" y="311"/>
                    <a:pt x="65" y="272"/>
                    <a:pt x="77" y="241"/>
                  </a:cubicBezTo>
                  <a:cubicBezTo>
                    <a:pt x="63" y="235"/>
                    <a:pt x="51" y="230"/>
                    <a:pt x="40" y="224"/>
                  </a:cubicBezTo>
                  <a:lnTo>
                    <a:pt x="201" y="0"/>
                  </a:lnTo>
                  <a:lnTo>
                    <a:pt x="201" y="0"/>
                  </a:lnTo>
                  <a:cubicBezTo>
                    <a:pt x="142" y="0"/>
                    <a:pt x="88" y="71"/>
                    <a:pt x="51" y="181"/>
                  </a:cubicBezTo>
                  <a:cubicBezTo>
                    <a:pt x="65" y="187"/>
                    <a:pt x="77" y="196"/>
                    <a:pt x="91" y="201"/>
                  </a:cubicBezTo>
                  <a:cubicBezTo>
                    <a:pt x="119" y="130"/>
                    <a:pt x="159" y="88"/>
                    <a:pt x="201" y="88"/>
                  </a:cubicBezTo>
                  <a:cubicBezTo>
                    <a:pt x="244" y="88"/>
                    <a:pt x="283" y="130"/>
                    <a:pt x="311" y="201"/>
                  </a:cubicBezTo>
                  <a:cubicBezTo>
                    <a:pt x="325" y="196"/>
                    <a:pt x="337" y="187"/>
                    <a:pt x="351" y="181"/>
                  </a:cubicBezTo>
                  <a:cubicBezTo>
                    <a:pt x="314" y="71"/>
                    <a:pt x="261" y="0"/>
                    <a:pt x="201" y="0"/>
                  </a:cubicBezTo>
                  <a:lnTo>
                    <a:pt x="311" y="88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45" name="Freeform 149"/>
            <p:cNvSpPr>
              <a:spLocks noChangeArrowheads="1"/>
            </p:cNvSpPr>
            <p:nvPr/>
          </p:nvSpPr>
          <p:spPr bwMode="auto">
            <a:xfrm>
              <a:off x="5995" y="2043"/>
              <a:ext cx="246" cy="90"/>
            </a:xfrm>
            <a:custGeom>
              <a:avLst/>
              <a:gdLst>
                <a:gd name="T0" fmla="*/ 611 w 1087"/>
                <a:gd name="T1" fmla="*/ 365 h 400"/>
                <a:gd name="T2" fmla="*/ 475 w 1087"/>
                <a:gd name="T3" fmla="*/ 365 h 400"/>
                <a:gd name="T4" fmla="*/ 543 w 1087"/>
                <a:gd name="T5" fmla="*/ 399 h 400"/>
                <a:gd name="T6" fmla="*/ 611 w 1087"/>
                <a:gd name="T7" fmla="*/ 365 h 400"/>
                <a:gd name="T8" fmla="*/ 240 w 1087"/>
                <a:gd name="T9" fmla="*/ 326 h 400"/>
                <a:gd name="T10" fmla="*/ 356 w 1087"/>
                <a:gd name="T11" fmla="*/ 388 h 400"/>
                <a:gd name="T12" fmla="*/ 461 w 1087"/>
                <a:gd name="T13" fmla="*/ 396 h 400"/>
                <a:gd name="T14" fmla="*/ 385 w 1087"/>
                <a:gd name="T15" fmla="*/ 357 h 400"/>
                <a:gd name="T16" fmla="*/ 240 w 1087"/>
                <a:gd name="T17" fmla="*/ 326 h 400"/>
                <a:gd name="T18" fmla="*/ 845 w 1087"/>
                <a:gd name="T19" fmla="*/ 326 h 400"/>
                <a:gd name="T20" fmla="*/ 699 w 1087"/>
                <a:gd name="T21" fmla="*/ 357 h 400"/>
                <a:gd name="T22" fmla="*/ 625 w 1087"/>
                <a:gd name="T23" fmla="*/ 396 h 400"/>
                <a:gd name="T24" fmla="*/ 730 w 1087"/>
                <a:gd name="T25" fmla="*/ 388 h 400"/>
                <a:gd name="T26" fmla="*/ 845 w 1087"/>
                <a:gd name="T27" fmla="*/ 326 h 400"/>
                <a:gd name="T28" fmla="*/ 902 w 1087"/>
                <a:gd name="T29" fmla="*/ 51 h 400"/>
                <a:gd name="T30" fmla="*/ 995 w 1087"/>
                <a:gd name="T31" fmla="*/ 201 h 400"/>
                <a:gd name="T32" fmla="*/ 902 w 1087"/>
                <a:gd name="T33" fmla="*/ 348 h 400"/>
                <a:gd name="T34" fmla="*/ 902 w 1087"/>
                <a:gd name="T35" fmla="*/ 51 h 400"/>
                <a:gd name="T36" fmla="*/ 181 w 1087"/>
                <a:gd name="T37" fmla="*/ 51 h 400"/>
                <a:gd name="T38" fmla="*/ 181 w 1087"/>
                <a:gd name="T39" fmla="*/ 348 h 400"/>
                <a:gd name="T40" fmla="*/ 88 w 1087"/>
                <a:gd name="T41" fmla="*/ 201 h 400"/>
                <a:gd name="T42" fmla="*/ 181 w 1087"/>
                <a:gd name="T43" fmla="*/ 51 h 400"/>
                <a:gd name="T44" fmla="*/ 625 w 1087"/>
                <a:gd name="T45" fmla="*/ 3 h 400"/>
                <a:gd name="T46" fmla="*/ 699 w 1087"/>
                <a:gd name="T47" fmla="*/ 43 h 400"/>
                <a:gd name="T48" fmla="*/ 845 w 1087"/>
                <a:gd name="T49" fmla="*/ 74 h 400"/>
                <a:gd name="T50" fmla="*/ 730 w 1087"/>
                <a:gd name="T51" fmla="*/ 12 h 400"/>
                <a:gd name="T52" fmla="*/ 625 w 1087"/>
                <a:gd name="T53" fmla="*/ 3 h 400"/>
                <a:gd name="T54" fmla="*/ 461 w 1087"/>
                <a:gd name="T55" fmla="*/ 3 h 400"/>
                <a:gd name="T56" fmla="*/ 356 w 1087"/>
                <a:gd name="T57" fmla="*/ 12 h 400"/>
                <a:gd name="T58" fmla="*/ 240 w 1087"/>
                <a:gd name="T59" fmla="*/ 74 h 400"/>
                <a:gd name="T60" fmla="*/ 385 w 1087"/>
                <a:gd name="T61" fmla="*/ 43 h 400"/>
                <a:gd name="T62" fmla="*/ 461 w 1087"/>
                <a:gd name="T63" fmla="*/ 3 h 400"/>
                <a:gd name="T64" fmla="*/ 543 w 1087"/>
                <a:gd name="T65" fmla="*/ 0 h 400"/>
                <a:gd name="T66" fmla="*/ 475 w 1087"/>
                <a:gd name="T67" fmla="*/ 34 h 400"/>
                <a:gd name="T68" fmla="*/ 611 w 1087"/>
                <a:gd name="T69" fmla="*/ 34 h 400"/>
                <a:gd name="T70" fmla="*/ 543 w 1087"/>
                <a:gd name="T7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87" h="400">
                  <a:moveTo>
                    <a:pt x="611" y="365"/>
                  </a:moveTo>
                  <a:lnTo>
                    <a:pt x="611" y="365"/>
                  </a:lnTo>
                  <a:cubicBezTo>
                    <a:pt x="588" y="365"/>
                    <a:pt x="566" y="368"/>
                    <a:pt x="543" y="368"/>
                  </a:cubicBezTo>
                  <a:cubicBezTo>
                    <a:pt x="520" y="368"/>
                    <a:pt x="498" y="365"/>
                    <a:pt x="475" y="365"/>
                  </a:cubicBezTo>
                  <a:cubicBezTo>
                    <a:pt x="486" y="376"/>
                    <a:pt x="501" y="388"/>
                    <a:pt x="515" y="399"/>
                  </a:cubicBezTo>
                  <a:cubicBezTo>
                    <a:pt x="523" y="399"/>
                    <a:pt x="532" y="399"/>
                    <a:pt x="543" y="399"/>
                  </a:cubicBezTo>
                  <a:cubicBezTo>
                    <a:pt x="552" y="399"/>
                    <a:pt x="563" y="399"/>
                    <a:pt x="571" y="399"/>
                  </a:cubicBezTo>
                  <a:cubicBezTo>
                    <a:pt x="586" y="388"/>
                    <a:pt x="597" y="376"/>
                    <a:pt x="611" y="365"/>
                  </a:cubicBezTo>
                  <a:lnTo>
                    <a:pt x="240" y="326"/>
                  </a:lnTo>
                  <a:lnTo>
                    <a:pt x="240" y="326"/>
                  </a:lnTo>
                  <a:cubicBezTo>
                    <a:pt x="235" y="337"/>
                    <a:pt x="229" y="351"/>
                    <a:pt x="224" y="362"/>
                  </a:cubicBezTo>
                  <a:cubicBezTo>
                    <a:pt x="263" y="371"/>
                    <a:pt x="308" y="382"/>
                    <a:pt x="356" y="388"/>
                  </a:cubicBezTo>
                  <a:cubicBezTo>
                    <a:pt x="368" y="388"/>
                    <a:pt x="379" y="391"/>
                    <a:pt x="391" y="391"/>
                  </a:cubicBezTo>
                  <a:cubicBezTo>
                    <a:pt x="413" y="393"/>
                    <a:pt x="438" y="396"/>
                    <a:pt x="461" y="396"/>
                  </a:cubicBezTo>
                  <a:cubicBezTo>
                    <a:pt x="447" y="385"/>
                    <a:pt x="435" y="374"/>
                    <a:pt x="421" y="362"/>
                  </a:cubicBezTo>
                  <a:cubicBezTo>
                    <a:pt x="410" y="359"/>
                    <a:pt x="399" y="359"/>
                    <a:pt x="385" y="357"/>
                  </a:cubicBezTo>
                  <a:cubicBezTo>
                    <a:pt x="373" y="354"/>
                    <a:pt x="362" y="354"/>
                    <a:pt x="351" y="351"/>
                  </a:cubicBezTo>
                  <a:cubicBezTo>
                    <a:pt x="311" y="345"/>
                    <a:pt x="274" y="337"/>
                    <a:pt x="240" y="326"/>
                  </a:cubicBezTo>
                  <a:lnTo>
                    <a:pt x="845" y="326"/>
                  </a:lnTo>
                  <a:lnTo>
                    <a:pt x="845" y="326"/>
                  </a:lnTo>
                  <a:cubicBezTo>
                    <a:pt x="812" y="337"/>
                    <a:pt x="775" y="345"/>
                    <a:pt x="735" y="351"/>
                  </a:cubicBezTo>
                  <a:cubicBezTo>
                    <a:pt x="724" y="354"/>
                    <a:pt x="713" y="354"/>
                    <a:pt x="699" y="357"/>
                  </a:cubicBezTo>
                  <a:cubicBezTo>
                    <a:pt x="687" y="359"/>
                    <a:pt x="676" y="359"/>
                    <a:pt x="664" y="362"/>
                  </a:cubicBezTo>
                  <a:cubicBezTo>
                    <a:pt x="650" y="374"/>
                    <a:pt x="636" y="385"/>
                    <a:pt x="625" y="396"/>
                  </a:cubicBezTo>
                  <a:cubicBezTo>
                    <a:pt x="647" y="396"/>
                    <a:pt x="670" y="393"/>
                    <a:pt x="693" y="391"/>
                  </a:cubicBezTo>
                  <a:cubicBezTo>
                    <a:pt x="707" y="391"/>
                    <a:pt x="718" y="388"/>
                    <a:pt x="730" y="388"/>
                  </a:cubicBezTo>
                  <a:cubicBezTo>
                    <a:pt x="778" y="382"/>
                    <a:pt x="820" y="371"/>
                    <a:pt x="862" y="362"/>
                  </a:cubicBezTo>
                  <a:cubicBezTo>
                    <a:pt x="857" y="351"/>
                    <a:pt x="851" y="337"/>
                    <a:pt x="845" y="326"/>
                  </a:cubicBezTo>
                  <a:lnTo>
                    <a:pt x="902" y="51"/>
                  </a:lnTo>
                  <a:lnTo>
                    <a:pt x="902" y="51"/>
                  </a:lnTo>
                  <a:cubicBezTo>
                    <a:pt x="896" y="63"/>
                    <a:pt x="891" y="77"/>
                    <a:pt x="882" y="88"/>
                  </a:cubicBezTo>
                  <a:cubicBezTo>
                    <a:pt x="953" y="119"/>
                    <a:pt x="995" y="156"/>
                    <a:pt x="995" y="201"/>
                  </a:cubicBezTo>
                  <a:cubicBezTo>
                    <a:pt x="995" y="244"/>
                    <a:pt x="953" y="281"/>
                    <a:pt x="882" y="312"/>
                  </a:cubicBezTo>
                  <a:cubicBezTo>
                    <a:pt x="891" y="323"/>
                    <a:pt x="896" y="337"/>
                    <a:pt x="902" y="348"/>
                  </a:cubicBezTo>
                  <a:cubicBezTo>
                    <a:pt x="1015" y="312"/>
                    <a:pt x="1086" y="261"/>
                    <a:pt x="1086" y="201"/>
                  </a:cubicBezTo>
                  <a:cubicBezTo>
                    <a:pt x="1086" y="142"/>
                    <a:pt x="1015" y="88"/>
                    <a:pt x="902" y="51"/>
                  </a:cubicBezTo>
                  <a:lnTo>
                    <a:pt x="181" y="51"/>
                  </a:lnTo>
                  <a:lnTo>
                    <a:pt x="181" y="51"/>
                  </a:lnTo>
                  <a:cubicBezTo>
                    <a:pt x="71" y="88"/>
                    <a:pt x="0" y="142"/>
                    <a:pt x="0" y="201"/>
                  </a:cubicBezTo>
                  <a:cubicBezTo>
                    <a:pt x="0" y="261"/>
                    <a:pt x="71" y="312"/>
                    <a:pt x="181" y="348"/>
                  </a:cubicBezTo>
                  <a:cubicBezTo>
                    <a:pt x="190" y="337"/>
                    <a:pt x="195" y="323"/>
                    <a:pt x="204" y="312"/>
                  </a:cubicBezTo>
                  <a:cubicBezTo>
                    <a:pt x="133" y="281"/>
                    <a:pt x="88" y="244"/>
                    <a:pt x="88" y="201"/>
                  </a:cubicBezTo>
                  <a:cubicBezTo>
                    <a:pt x="88" y="156"/>
                    <a:pt x="133" y="119"/>
                    <a:pt x="204" y="88"/>
                  </a:cubicBezTo>
                  <a:cubicBezTo>
                    <a:pt x="195" y="77"/>
                    <a:pt x="190" y="63"/>
                    <a:pt x="181" y="51"/>
                  </a:cubicBezTo>
                  <a:lnTo>
                    <a:pt x="625" y="3"/>
                  </a:lnTo>
                  <a:lnTo>
                    <a:pt x="625" y="3"/>
                  </a:lnTo>
                  <a:cubicBezTo>
                    <a:pt x="636" y="15"/>
                    <a:pt x="650" y="26"/>
                    <a:pt x="664" y="40"/>
                  </a:cubicBezTo>
                  <a:cubicBezTo>
                    <a:pt x="676" y="40"/>
                    <a:pt x="687" y="40"/>
                    <a:pt x="699" y="43"/>
                  </a:cubicBezTo>
                  <a:cubicBezTo>
                    <a:pt x="713" y="46"/>
                    <a:pt x="724" y="46"/>
                    <a:pt x="735" y="49"/>
                  </a:cubicBezTo>
                  <a:cubicBezTo>
                    <a:pt x="775" y="54"/>
                    <a:pt x="812" y="66"/>
                    <a:pt x="845" y="74"/>
                  </a:cubicBezTo>
                  <a:cubicBezTo>
                    <a:pt x="851" y="63"/>
                    <a:pt x="857" y="51"/>
                    <a:pt x="862" y="37"/>
                  </a:cubicBezTo>
                  <a:cubicBezTo>
                    <a:pt x="820" y="29"/>
                    <a:pt x="778" y="20"/>
                    <a:pt x="730" y="12"/>
                  </a:cubicBezTo>
                  <a:cubicBezTo>
                    <a:pt x="718" y="12"/>
                    <a:pt x="707" y="9"/>
                    <a:pt x="693" y="9"/>
                  </a:cubicBezTo>
                  <a:cubicBezTo>
                    <a:pt x="670" y="6"/>
                    <a:pt x="647" y="3"/>
                    <a:pt x="625" y="3"/>
                  </a:cubicBezTo>
                  <a:lnTo>
                    <a:pt x="461" y="3"/>
                  </a:lnTo>
                  <a:lnTo>
                    <a:pt x="461" y="3"/>
                  </a:lnTo>
                  <a:cubicBezTo>
                    <a:pt x="438" y="3"/>
                    <a:pt x="413" y="6"/>
                    <a:pt x="391" y="9"/>
                  </a:cubicBezTo>
                  <a:cubicBezTo>
                    <a:pt x="379" y="9"/>
                    <a:pt x="368" y="12"/>
                    <a:pt x="356" y="12"/>
                  </a:cubicBezTo>
                  <a:cubicBezTo>
                    <a:pt x="308" y="20"/>
                    <a:pt x="263" y="29"/>
                    <a:pt x="224" y="37"/>
                  </a:cubicBezTo>
                  <a:cubicBezTo>
                    <a:pt x="229" y="51"/>
                    <a:pt x="235" y="63"/>
                    <a:pt x="240" y="74"/>
                  </a:cubicBezTo>
                  <a:cubicBezTo>
                    <a:pt x="274" y="66"/>
                    <a:pt x="311" y="54"/>
                    <a:pt x="351" y="49"/>
                  </a:cubicBezTo>
                  <a:cubicBezTo>
                    <a:pt x="362" y="46"/>
                    <a:pt x="373" y="46"/>
                    <a:pt x="385" y="43"/>
                  </a:cubicBezTo>
                  <a:cubicBezTo>
                    <a:pt x="399" y="40"/>
                    <a:pt x="410" y="40"/>
                    <a:pt x="421" y="40"/>
                  </a:cubicBezTo>
                  <a:cubicBezTo>
                    <a:pt x="435" y="26"/>
                    <a:pt x="447" y="15"/>
                    <a:pt x="461" y="3"/>
                  </a:cubicBezTo>
                  <a:lnTo>
                    <a:pt x="543" y="0"/>
                  </a:lnTo>
                  <a:lnTo>
                    <a:pt x="543" y="0"/>
                  </a:lnTo>
                  <a:cubicBezTo>
                    <a:pt x="532" y="0"/>
                    <a:pt x="523" y="0"/>
                    <a:pt x="515" y="0"/>
                  </a:cubicBezTo>
                  <a:cubicBezTo>
                    <a:pt x="501" y="12"/>
                    <a:pt x="486" y="23"/>
                    <a:pt x="475" y="34"/>
                  </a:cubicBezTo>
                  <a:cubicBezTo>
                    <a:pt x="498" y="34"/>
                    <a:pt x="520" y="32"/>
                    <a:pt x="543" y="32"/>
                  </a:cubicBezTo>
                  <a:cubicBezTo>
                    <a:pt x="566" y="32"/>
                    <a:pt x="588" y="34"/>
                    <a:pt x="611" y="34"/>
                  </a:cubicBezTo>
                  <a:cubicBezTo>
                    <a:pt x="597" y="23"/>
                    <a:pt x="586" y="12"/>
                    <a:pt x="571" y="0"/>
                  </a:cubicBezTo>
                  <a:cubicBezTo>
                    <a:pt x="563" y="0"/>
                    <a:pt x="552" y="0"/>
                    <a:pt x="543" y="0"/>
                  </a:cubicBezTo>
                  <a:lnTo>
                    <a:pt x="611" y="36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46" name="Freeform 150"/>
            <p:cNvSpPr>
              <a:spLocks noChangeArrowheads="1"/>
            </p:cNvSpPr>
            <p:nvPr/>
          </p:nvSpPr>
          <p:spPr bwMode="auto">
            <a:xfrm>
              <a:off x="6021" y="1995"/>
              <a:ext cx="192" cy="184"/>
            </a:xfrm>
            <a:custGeom>
              <a:avLst/>
              <a:gdLst>
                <a:gd name="T0" fmla="*/ 161 w 852"/>
                <a:gd name="T1" fmla="*/ 410 h 818"/>
                <a:gd name="T2" fmla="*/ 65 w 852"/>
                <a:gd name="T3" fmla="*/ 557 h 818"/>
                <a:gd name="T4" fmla="*/ 116 w 852"/>
                <a:gd name="T5" fmla="*/ 817 h 818"/>
                <a:gd name="T6" fmla="*/ 317 w 852"/>
                <a:gd name="T7" fmla="*/ 749 h 818"/>
                <a:gd name="T8" fmla="*/ 399 w 852"/>
                <a:gd name="T9" fmla="*/ 651 h 818"/>
                <a:gd name="T10" fmla="*/ 266 w 852"/>
                <a:gd name="T11" fmla="*/ 727 h 818"/>
                <a:gd name="T12" fmla="*/ 105 w 852"/>
                <a:gd name="T13" fmla="*/ 730 h 818"/>
                <a:gd name="T14" fmla="*/ 124 w 852"/>
                <a:gd name="T15" fmla="*/ 535 h 818"/>
                <a:gd name="T16" fmla="*/ 161 w 852"/>
                <a:gd name="T17" fmla="*/ 410 h 818"/>
                <a:gd name="T18" fmla="*/ 648 w 852"/>
                <a:gd name="T19" fmla="*/ 410 h 818"/>
                <a:gd name="T20" fmla="*/ 591 w 852"/>
                <a:gd name="T21" fmla="*/ 478 h 818"/>
                <a:gd name="T22" fmla="*/ 495 w 852"/>
                <a:gd name="T23" fmla="*/ 574 h 818"/>
                <a:gd name="T24" fmla="*/ 427 w 852"/>
                <a:gd name="T25" fmla="*/ 631 h 818"/>
                <a:gd name="T26" fmla="*/ 509 w 852"/>
                <a:gd name="T27" fmla="*/ 605 h 818"/>
                <a:gd name="T28" fmla="*/ 568 w 852"/>
                <a:gd name="T29" fmla="*/ 552 h 818"/>
                <a:gd name="T30" fmla="*/ 625 w 852"/>
                <a:gd name="T31" fmla="*/ 490 h 818"/>
                <a:gd name="T32" fmla="*/ 648 w 852"/>
                <a:gd name="T33" fmla="*/ 410 h 818"/>
                <a:gd name="T34" fmla="*/ 399 w 852"/>
                <a:gd name="T35" fmla="*/ 167 h 818"/>
                <a:gd name="T36" fmla="*/ 305 w 852"/>
                <a:gd name="T37" fmla="*/ 249 h 818"/>
                <a:gd name="T38" fmla="*/ 266 w 852"/>
                <a:gd name="T39" fmla="*/ 289 h 818"/>
                <a:gd name="T40" fmla="*/ 184 w 852"/>
                <a:gd name="T41" fmla="*/ 379 h 818"/>
                <a:gd name="T42" fmla="*/ 226 w 852"/>
                <a:gd name="T43" fmla="*/ 379 h 818"/>
                <a:gd name="T44" fmla="*/ 308 w 852"/>
                <a:gd name="T45" fmla="*/ 292 h 818"/>
                <a:gd name="T46" fmla="*/ 399 w 852"/>
                <a:gd name="T47" fmla="*/ 209 h 818"/>
                <a:gd name="T48" fmla="*/ 399 w 852"/>
                <a:gd name="T49" fmla="*/ 167 h 818"/>
                <a:gd name="T50" fmla="*/ 738 w 852"/>
                <a:gd name="T51" fmla="*/ 0 h 818"/>
                <a:gd name="T52" fmla="*/ 537 w 852"/>
                <a:gd name="T53" fmla="*/ 68 h 818"/>
                <a:gd name="T54" fmla="*/ 455 w 852"/>
                <a:gd name="T55" fmla="*/ 167 h 818"/>
                <a:gd name="T56" fmla="*/ 588 w 852"/>
                <a:gd name="T57" fmla="*/ 91 h 818"/>
                <a:gd name="T58" fmla="*/ 746 w 852"/>
                <a:gd name="T59" fmla="*/ 88 h 818"/>
                <a:gd name="T60" fmla="*/ 729 w 852"/>
                <a:gd name="T61" fmla="*/ 283 h 818"/>
                <a:gd name="T62" fmla="*/ 693 w 852"/>
                <a:gd name="T63" fmla="*/ 410 h 818"/>
                <a:gd name="T64" fmla="*/ 786 w 852"/>
                <a:gd name="T65" fmla="*/ 260 h 818"/>
                <a:gd name="T66" fmla="*/ 738 w 852"/>
                <a:gd name="T67"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2" h="818">
                  <a:moveTo>
                    <a:pt x="161" y="410"/>
                  </a:moveTo>
                  <a:lnTo>
                    <a:pt x="161" y="410"/>
                  </a:lnTo>
                  <a:cubicBezTo>
                    <a:pt x="133" y="447"/>
                    <a:pt x="108" y="484"/>
                    <a:pt x="88" y="521"/>
                  </a:cubicBezTo>
                  <a:cubicBezTo>
                    <a:pt x="79" y="532"/>
                    <a:pt x="74" y="546"/>
                    <a:pt x="65" y="557"/>
                  </a:cubicBezTo>
                  <a:cubicBezTo>
                    <a:pt x="14" y="662"/>
                    <a:pt x="0" y="749"/>
                    <a:pt x="42" y="792"/>
                  </a:cubicBezTo>
                  <a:cubicBezTo>
                    <a:pt x="60" y="809"/>
                    <a:pt x="85" y="817"/>
                    <a:pt x="116" y="817"/>
                  </a:cubicBezTo>
                  <a:cubicBezTo>
                    <a:pt x="158" y="817"/>
                    <a:pt x="215" y="800"/>
                    <a:pt x="277" y="769"/>
                  </a:cubicBezTo>
                  <a:cubicBezTo>
                    <a:pt x="291" y="764"/>
                    <a:pt x="303" y="755"/>
                    <a:pt x="317" y="749"/>
                  </a:cubicBezTo>
                  <a:cubicBezTo>
                    <a:pt x="350" y="727"/>
                    <a:pt x="387" y="704"/>
                    <a:pt x="427" y="673"/>
                  </a:cubicBezTo>
                  <a:cubicBezTo>
                    <a:pt x="419" y="668"/>
                    <a:pt x="407" y="659"/>
                    <a:pt x="399" y="651"/>
                  </a:cubicBezTo>
                  <a:cubicBezTo>
                    <a:pt x="365" y="676"/>
                    <a:pt x="334" y="696"/>
                    <a:pt x="303" y="710"/>
                  </a:cubicBezTo>
                  <a:cubicBezTo>
                    <a:pt x="289" y="716"/>
                    <a:pt x="277" y="722"/>
                    <a:pt x="266" y="727"/>
                  </a:cubicBezTo>
                  <a:cubicBezTo>
                    <a:pt x="229" y="744"/>
                    <a:pt x="195" y="752"/>
                    <a:pt x="167" y="752"/>
                  </a:cubicBezTo>
                  <a:cubicBezTo>
                    <a:pt x="141" y="752"/>
                    <a:pt x="119" y="744"/>
                    <a:pt x="105" y="730"/>
                  </a:cubicBezTo>
                  <a:cubicBezTo>
                    <a:pt x="77" y="699"/>
                    <a:pt x="79" y="642"/>
                    <a:pt x="108" y="571"/>
                  </a:cubicBezTo>
                  <a:cubicBezTo>
                    <a:pt x="113" y="560"/>
                    <a:pt x="119" y="546"/>
                    <a:pt x="124" y="535"/>
                  </a:cubicBezTo>
                  <a:cubicBezTo>
                    <a:pt x="141" y="504"/>
                    <a:pt x="161" y="470"/>
                    <a:pt x="184" y="439"/>
                  </a:cubicBezTo>
                  <a:cubicBezTo>
                    <a:pt x="175" y="427"/>
                    <a:pt x="170" y="419"/>
                    <a:pt x="161" y="410"/>
                  </a:cubicBezTo>
                  <a:lnTo>
                    <a:pt x="648" y="410"/>
                  </a:lnTo>
                  <a:lnTo>
                    <a:pt x="648" y="410"/>
                  </a:lnTo>
                  <a:cubicBezTo>
                    <a:pt x="642" y="419"/>
                    <a:pt x="633" y="427"/>
                    <a:pt x="625" y="439"/>
                  </a:cubicBezTo>
                  <a:cubicBezTo>
                    <a:pt x="617" y="450"/>
                    <a:pt x="605" y="464"/>
                    <a:pt x="591" y="478"/>
                  </a:cubicBezTo>
                  <a:cubicBezTo>
                    <a:pt x="577" y="495"/>
                    <a:pt x="563" y="512"/>
                    <a:pt x="546" y="526"/>
                  </a:cubicBezTo>
                  <a:cubicBezTo>
                    <a:pt x="529" y="543"/>
                    <a:pt x="512" y="560"/>
                    <a:pt x="495" y="574"/>
                  </a:cubicBezTo>
                  <a:cubicBezTo>
                    <a:pt x="481" y="585"/>
                    <a:pt x="470" y="597"/>
                    <a:pt x="455" y="608"/>
                  </a:cubicBezTo>
                  <a:cubicBezTo>
                    <a:pt x="447" y="617"/>
                    <a:pt x="436" y="625"/>
                    <a:pt x="427" y="631"/>
                  </a:cubicBezTo>
                  <a:cubicBezTo>
                    <a:pt x="436" y="639"/>
                    <a:pt x="447" y="645"/>
                    <a:pt x="455" y="651"/>
                  </a:cubicBezTo>
                  <a:cubicBezTo>
                    <a:pt x="472" y="636"/>
                    <a:pt x="489" y="622"/>
                    <a:pt x="509" y="605"/>
                  </a:cubicBezTo>
                  <a:cubicBezTo>
                    <a:pt x="520" y="594"/>
                    <a:pt x="534" y="583"/>
                    <a:pt x="548" y="571"/>
                  </a:cubicBezTo>
                  <a:cubicBezTo>
                    <a:pt x="554" y="563"/>
                    <a:pt x="560" y="557"/>
                    <a:pt x="568" y="552"/>
                  </a:cubicBezTo>
                  <a:cubicBezTo>
                    <a:pt x="574" y="543"/>
                    <a:pt x="583" y="538"/>
                    <a:pt x="588" y="529"/>
                  </a:cubicBezTo>
                  <a:cubicBezTo>
                    <a:pt x="599" y="518"/>
                    <a:pt x="614" y="504"/>
                    <a:pt x="625" y="490"/>
                  </a:cubicBezTo>
                  <a:cubicBezTo>
                    <a:pt x="639" y="473"/>
                    <a:pt x="656" y="456"/>
                    <a:pt x="670" y="439"/>
                  </a:cubicBezTo>
                  <a:cubicBezTo>
                    <a:pt x="662" y="427"/>
                    <a:pt x="656" y="419"/>
                    <a:pt x="648" y="410"/>
                  </a:cubicBezTo>
                  <a:lnTo>
                    <a:pt x="399" y="167"/>
                  </a:lnTo>
                  <a:lnTo>
                    <a:pt x="399" y="167"/>
                  </a:lnTo>
                  <a:cubicBezTo>
                    <a:pt x="382" y="181"/>
                    <a:pt x="362" y="195"/>
                    <a:pt x="345" y="212"/>
                  </a:cubicBezTo>
                  <a:cubicBezTo>
                    <a:pt x="331" y="224"/>
                    <a:pt x="319" y="235"/>
                    <a:pt x="305" y="249"/>
                  </a:cubicBezTo>
                  <a:cubicBezTo>
                    <a:pt x="300" y="255"/>
                    <a:pt x="291" y="260"/>
                    <a:pt x="286" y="269"/>
                  </a:cubicBezTo>
                  <a:cubicBezTo>
                    <a:pt x="280" y="275"/>
                    <a:pt x="272" y="280"/>
                    <a:pt x="266" y="289"/>
                  </a:cubicBezTo>
                  <a:cubicBezTo>
                    <a:pt x="252" y="300"/>
                    <a:pt x="240" y="314"/>
                    <a:pt x="229" y="328"/>
                  </a:cubicBezTo>
                  <a:cubicBezTo>
                    <a:pt x="212" y="345"/>
                    <a:pt x="198" y="362"/>
                    <a:pt x="184" y="379"/>
                  </a:cubicBezTo>
                  <a:cubicBezTo>
                    <a:pt x="189" y="390"/>
                    <a:pt x="198" y="399"/>
                    <a:pt x="204" y="410"/>
                  </a:cubicBezTo>
                  <a:cubicBezTo>
                    <a:pt x="212" y="399"/>
                    <a:pt x="221" y="390"/>
                    <a:pt x="226" y="379"/>
                  </a:cubicBezTo>
                  <a:cubicBezTo>
                    <a:pt x="238" y="368"/>
                    <a:pt x="249" y="354"/>
                    <a:pt x="260" y="340"/>
                  </a:cubicBezTo>
                  <a:cubicBezTo>
                    <a:pt x="277" y="323"/>
                    <a:pt x="291" y="309"/>
                    <a:pt x="308" y="292"/>
                  </a:cubicBezTo>
                  <a:cubicBezTo>
                    <a:pt x="325" y="275"/>
                    <a:pt x="342" y="258"/>
                    <a:pt x="359" y="243"/>
                  </a:cubicBezTo>
                  <a:cubicBezTo>
                    <a:pt x="370" y="232"/>
                    <a:pt x="385" y="221"/>
                    <a:pt x="399" y="209"/>
                  </a:cubicBezTo>
                  <a:cubicBezTo>
                    <a:pt x="407" y="201"/>
                    <a:pt x="419" y="195"/>
                    <a:pt x="427" y="187"/>
                  </a:cubicBezTo>
                  <a:cubicBezTo>
                    <a:pt x="416" y="178"/>
                    <a:pt x="407" y="173"/>
                    <a:pt x="399" y="167"/>
                  </a:cubicBezTo>
                  <a:lnTo>
                    <a:pt x="738" y="0"/>
                  </a:lnTo>
                  <a:lnTo>
                    <a:pt x="738" y="0"/>
                  </a:lnTo>
                  <a:cubicBezTo>
                    <a:pt x="693" y="0"/>
                    <a:pt x="639" y="17"/>
                    <a:pt x="577" y="48"/>
                  </a:cubicBezTo>
                  <a:cubicBezTo>
                    <a:pt x="563" y="54"/>
                    <a:pt x="551" y="63"/>
                    <a:pt x="537" y="68"/>
                  </a:cubicBezTo>
                  <a:cubicBezTo>
                    <a:pt x="501" y="91"/>
                    <a:pt x="464" y="116"/>
                    <a:pt x="427" y="145"/>
                  </a:cubicBezTo>
                  <a:cubicBezTo>
                    <a:pt x="436" y="150"/>
                    <a:pt x="447" y="159"/>
                    <a:pt x="455" y="167"/>
                  </a:cubicBezTo>
                  <a:cubicBezTo>
                    <a:pt x="489" y="142"/>
                    <a:pt x="520" y="122"/>
                    <a:pt x="551" y="108"/>
                  </a:cubicBezTo>
                  <a:cubicBezTo>
                    <a:pt x="563" y="102"/>
                    <a:pt x="577" y="97"/>
                    <a:pt x="588" y="91"/>
                  </a:cubicBezTo>
                  <a:cubicBezTo>
                    <a:pt x="625" y="74"/>
                    <a:pt x="659" y="68"/>
                    <a:pt x="687" y="68"/>
                  </a:cubicBezTo>
                  <a:cubicBezTo>
                    <a:pt x="712" y="68"/>
                    <a:pt x="732" y="74"/>
                    <a:pt x="746" y="88"/>
                  </a:cubicBezTo>
                  <a:cubicBezTo>
                    <a:pt x="778" y="119"/>
                    <a:pt x="775" y="175"/>
                    <a:pt x="746" y="246"/>
                  </a:cubicBezTo>
                  <a:cubicBezTo>
                    <a:pt x="741" y="260"/>
                    <a:pt x="735" y="272"/>
                    <a:pt x="729" y="283"/>
                  </a:cubicBezTo>
                  <a:cubicBezTo>
                    <a:pt x="712" y="314"/>
                    <a:pt x="693" y="348"/>
                    <a:pt x="670" y="379"/>
                  </a:cubicBezTo>
                  <a:cubicBezTo>
                    <a:pt x="676" y="390"/>
                    <a:pt x="684" y="399"/>
                    <a:pt x="693" y="410"/>
                  </a:cubicBezTo>
                  <a:cubicBezTo>
                    <a:pt x="721" y="371"/>
                    <a:pt x="746" y="334"/>
                    <a:pt x="766" y="297"/>
                  </a:cubicBezTo>
                  <a:cubicBezTo>
                    <a:pt x="775" y="286"/>
                    <a:pt x="780" y="272"/>
                    <a:pt x="786" y="260"/>
                  </a:cubicBezTo>
                  <a:cubicBezTo>
                    <a:pt x="840" y="156"/>
                    <a:pt x="851" y="68"/>
                    <a:pt x="809" y="26"/>
                  </a:cubicBezTo>
                  <a:cubicBezTo>
                    <a:pt x="792" y="9"/>
                    <a:pt x="769" y="0"/>
                    <a:pt x="738" y="0"/>
                  </a:cubicBezTo>
                  <a:lnTo>
                    <a:pt x="161" y="41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47" name="Freeform 151"/>
            <p:cNvSpPr>
              <a:spLocks noChangeArrowheads="1"/>
            </p:cNvSpPr>
            <p:nvPr/>
          </p:nvSpPr>
          <p:spPr bwMode="auto">
            <a:xfrm>
              <a:off x="6021" y="1995"/>
              <a:ext cx="192" cy="184"/>
            </a:xfrm>
            <a:custGeom>
              <a:avLst/>
              <a:gdLst>
                <a:gd name="T0" fmla="*/ 108 w 852"/>
                <a:gd name="T1" fmla="*/ 246 h 818"/>
                <a:gd name="T2" fmla="*/ 167 w 852"/>
                <a:gd name="T3" fmla="*/ 68 h 818"/>
                <a:gd name="T4" fmla="*/ 303 w 852"/>
                <a:gd name="T5" fmla="*/ 108 h 818"/>
                <a:gd name="T6" fmla="*/ 427 w 852"/>
                <a:gd name="T7" fmla="*/ 187 h 818"/>
                <a:gd name="T8" fmla="*/ 495 w 852"/>
                <a:gd name="T9" fmla="*/ 243 h 818"/>
                <a:gd name="T10" fmla="*/ 591 w 852"/>
                <a:gd name="T11" fmla="*/ 340 h 818"/>
                <a:gd name="T12" fmla="*/ 648 w 852"/>
                <a:gd name="T13" fmla="*/ 410 h 818"/>
                <a:gd name="T14" fmla="*/ 729 w 852"/>
                <a:gd name="T15" fmla="*/ 535 h 818"/>
                <a:gd name="T16" fmla="*/ 746 w 852"/>
                <a:gd name="T17" fmla="*/ 730 h 818"/>
                <a:gd name="T18" fmla="*/ 588 w 852"/>
                <a:gd name="T19" fmla="*/ 727 h 818"/>
                <a:gd name="T20" fmla="*/ 455 w 852"/>
                <a:gd name="T21" fmla="*/ 651 h 818"/>
                <a:gd name="T22" fmla="*/ 399 w 852"/>
                <a:gd name="T23" fmla="*/ 608 h 818"/>
                <a:gd name="T24" fmla="*/ 308 w 852"/>
                <a:gd name="T25" fmla="*/ 526 h 818"/>
                <a:gd name="T26" fmla="*/ 226 w 852"/>
                <a:gd name="T27" fmla="*/ 439 h 818"/>
                <a:gd name="T28" fmla="*/ 184 w 852"/>
                <a:gd name="T29" fmla="*/ 379 h 818"/>
                <a:gd name="T30" fmla="*/ 108 w 852"/>
                <a:gd name="T31" fmla="*/ 246 h 818"/>
                <a:gd name="T32" fmla="*/ 116 w 852"/>
                <a:gd name="T33" fmla="*/ 0 h 818"/>
                <a:gd name="T34" fmla="*/ 65 w 852"/>
                <a:gd name="T35" fmla="*/ 260 h 818"/>
                <a:gd name="T36" fmla="*/ 161 w 852"/>
                <a:gd name="T37" fmla="*/ 410 h 818"/>
                <a:gd name="T38" fmla="*/ 229 w 852"/>
                <a:gd name="T39" fmla="*/ 490 h 818"/>
                <a:gd name="T40" fmla="*/ 286 w 852"/>
                <a:gd name="T41" fmla="*/ 552 h 818"/>
                <a:gd name="T42" fmla="*/ 345 w 852"/>
                <a:gd name="T43" fmla="*/ 605 h 818"/>
                <a:gd name="T44" fmla="*/ 427 w 852"/>
                <a:gd name="T45" fmla="*/ 673 h 818"/>
                <a:gd name="T46" fmla="*/ 577 w 852"/>
                <a:gd name="T47" fmla="*/ 769 h 818"/>
                <a:gd name="T48" fmla="*/ 809 w 852"/>
                <a:gd name="T49" fmla="*/ 792 h 818"/>
                <a:gd name="T50" fmla="*/ 766 w 852"/>
                <a:gd name="T51" fmla="*/ 521 h 818"/>
                <a:gd name="T52" fmla="*/ 670 w 852"/>
                <a:gd name="T53" fmla="*/ 379 h 818"/>
                <a:gd name="T54" fmla="*/ 588 w 852"/>
                <a:gd name="T55" fmla="*/ 289 h 818"/>
                <a:gd name="T56" fmla="*/ 548 w 852"/>
                <a:gd name="T57" fmla="*/ 249 h 818"/>
                <a:gd name="T58" fmla="*/ 455 w 852"/>
                <a:gd name="T59" fmla="*/ 167 h 818"/>
                <a:gd name="T60" fmla="*/ 317 w 852"/>
                <a:gd name="T61" fmla="*/ 68 h 818"/>
                <a:gd name="T62" fmla="*/ 116 w 852"/>
                <a:gd name="T63"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2" h="818">
                  <a:moveTo>
                    <a:pt x="108" y="246"/>
                  </a:moveTo>
                  <a:lnTo>
                    <a:pt x="108" y="246"/>
                  </a:lnTo>
                  <a:cubicBezTo>
                    <a:pt x="79" y="175"/>
                    <a:pt x="77" y="119"/>
                    <a:pt x="105" y="88"/>
                  </a:cubicBezTo>
                  <a:cubicBezTo>
                    <a:pt x="119" y="74"/>
                    <a:pt x="141" y="68"/>
                    <a:pt x="167" y="68"/>
                  </a:cubicBezTo>
                  <a:cubicBezTo>
                    <a:pt x="195" y="68"/>
                    <a:pt x="229" y="74"/>
                    <a:pt x="266" y="91"/>
                  </a:cubicBezTo>
                  <a:cubicBezTo>
                    <a:pt x="277" y="97"/>
                    <a:pt x="289" y="102"/>
                    <a:pt x="303" y="108"/>
                  </a:cubicBezTo>
                  <a:cubicBezTo>
                    <a:pt x="334" y="122"/>
                    <a:pt x="365" y="142"/>
                    <a:pt x="399" y="167"/>
                  </a:cubicBezTo>
                  <a:cubicBezTo>
                    <a:pt x="407" y="173"/>
                    <a:pt x="416" y="178"/>
                    <a:pt x="427" y="187"/>
                  </a:cubicBezTo>
                  <a:cubicBezTo>
                    <a:pt x="436" y="195"/>
                    <a:pt x="447" y="201"/>
                    <a:pt x="455" y="209"/>
                  </a:cubicBezTo>
                  <a:cubicBezTo>
                    <a:pt x="470" y="221"/>
                    <a:pt x="481" y="232"/>
                    <a:pt x="495" y="243"/>
                  </a:cubicBezTo>
                  <a:cubicBezTo>
                    <a:pt x="512" y="258"/>
                    <a:pt x="529" y="275"/>
                    <a:pt x="546" y="292"/>
                  </a:cubicBezTo>
                  <a:cubicBezTo>
                    <a:pt x="563" y="309"/>
                    <a:pt x="577" y="323"/>
                    <a:pt x="591" y="340"/>
                  </a:cubicBezTo>
                  <a:cubicBezTo>
                    <a:pt x="605" y="354"/>
                    <a:pt x="617" y="368"/>
                    <a:pt x="625" y="379"/>
                  </a:cubicBezTo>
                  <a:cubicBezTo>
                    <a:pt x="633" y="390"/>
                    <a:pt x="642" y="399"/>
                    <a:pt x="648" y="410"/>
                  </a:cubicBezTo>
                  <a:cubicBezTo>
                    <a:pt x="656" y="419"/>
                    <a:pt x="662" y="427"/>
                    <a:pt x="670" y="439"/>
                  </a:cubicBezTo>
                  <a:cubicBezTo>
                    <a:pt x="693" y="470"/>
                    <a:pt x="712" y="504"/>
                    <a:pt x="729" y="535"/>
                  </a:cubicBezTo>
                  <a:cubicBezTo>
                    <a:pt x="735" y="546"/>
                    <a:pt x="741" y="560"/>
                    <a:pt x="746" y="571"/>
                  </a:cubicBezTo>
                  <a:cubicBezTo>
                    <a:pt x="775" y="642"/>
                    <a:pt x="778" y="699"/>
                    <a:pt x="746" y="730"/>
                  </a:cubicBezTo>
                  <a:cubicBezTo>
                    <a:pt x="732" y="744"/>
                    <a:pt x="712" y="752"/>
                    <a:pt x="687" y="752"/>
                  </a:cubicBezTo>
                  <a:cubicBezTo>
                    <a:pt x="659" y="752"/>
                    <a:pt x="625" y="744"/>
                    <a:pt x="588" y="727"/>
                  </a:cubicBezTo>
                  <a:cubicBezTo>
                    <a:pt x="577" y="722"/>
                    <a:pt x="563" y="716"/>
                    <a:pt x="551" y="710"/>
                  </a:cubicBezTo>
                  <a:cubicBezTo>
                    <a:pt x="520" y="696"/>
                    <a:pt x="489" y="676"/>
                    <a:pt x="455" y="651"/>
                  </a:cubicBezTo>
                  <a:cubicBezTo>
                    <a:pt x="447" y="645"/>
                    <a:pt x="436" y="639"/>
                    <a:pt x="427" y="631"/>
                  </a:cubicBezTo>
                  <a:cubicBezTo>
                    <a:pt x="419" y="625"/>
                    <a:pt x="407" y="617"/>
                    <a:pt x="399" y="608"/>
                  </a:cubicBezTo>
                  <a:cubicBezTo>
                    <a:pt x="385" y="597"/>
                    <a:pt x="370" y="585"/>
                    <a:pt x="359" y="574"/>
                  </a:cubicBezTo>
                  <a:cubicBezTo>
                    <a:pt x="342" y="560"/>
                    <a:pt x="325" y="543"/>
                    <a:pt x="308" y="526"/>
                  </a:cubicBezTo>
                  <a:cubicBezTo>
                    <a:pt x="291" y="512"/>
                    <a:pt x="277" y="495"/>
                    <a:pt x="260" y="478"/>
                  </a:cubicBezTo>
                  <a:cubicBezTo>
                    <a:pt x="249" y="464"/>
                    <a:pt x="238" y="450"/>
                    <a:pt x="226" y="439"/>
                  </a:cubicBezTo>
                  <a:cubicBezTo>
                    <a:pt x="221" y="427"/>
                    <a:pt x="212" y="419"/>
                    <a:pt x="204" y="410"/>
                  </a:cubicBezTo>
                  <a:cubicBezTo>
                    <a:pt x="198" y="399"/>
                    <a:pt x="189" y="390"/>
                    <a:pt x="184" y="379"/>
                  </a:cubicBezTo>
                  <a:cubicBezTo>
                    <a:pt x="161" y="348"/>
                    <a:pt x="141" y="314"/>
                    <a:pt x="124" y="283"/>
                  </a:cubicBezTo>
                  <a:cubicBezTo>
                    <a:pt x="119" y="272"/>
                    <a:pt x="113" y="260"/>
                    <a:pt x="108" y="246"/>
                  </a:cubicBezTo>
                  <a:lnTo>
                    <a:pt x="116" y="0"/>
                  </a:lnTo>
                  <a:lnTo>
                    <a:pt x="116" y="0"/>
                  </a:lnTo>
                  <a:cubicBezTo>
                    <a:pt x="85" y="0"/>
                    <a:pt x="60" y="9"/>
                    <a:pt x="42" y="26"/>
                  </a:cubicBezTo>
                  <a:cubicBezTo>
                    <a:pt x="0" y="68"/>
                    <a:pt x="14" y="156"/>
                    <a:pt x="65" y="260"/>
                  </a:cubicBezTo>
                  <a:cubicBezTo>
                    <a:pt x="74" y="272"/>
                    <a:pt x="79" y="286"/>
                    <a:pt x="88" y="297"/>
                  </a:cubicBezTo>
                  <a:cubicBezTo>
                    <a:pt x="108" y="334"/>
                    <a:pt x="133" y="371"/>
                    <a:pt x="161" y="410"/>
                  </a:cubicBezTo>
                  <a:cubicBezTo>
                    <a:pt x="170" y="419"/>
                    <a:pt x="175" y="427"/>
                    <a:pt x="184" y="439"/>
                  </a:cubicBezTo>
                  <a:cubicBezTo>
                    <a:pt x="198" y="456"/>
                    <a:pt x="212" y="473"/>
                    <a:pt x="229" y="490"/>
                  </a:cubicBezTo>
                  <a:cubicBezTo>
                    <a:pt x="240" y="504"/>
                    <a:pt x="252" y="518"/>
                    <a:pt x="266" y="529"/>
                  </a:cubicBezTo>
                  <a:cubicBezTo>
                    <a:pt x="272" y="538"/>
                    <a:pt x="280" y="543"/>
                    <a:pt x="286" y="552"/>
                  </a:cubicBezTo>
                  <a:cubicBezTo>
                    <a:pt x="291" y="557"/>
                    <a:pt x="300" y="563"/>
                    <a:pt x="305" y="571"/>
                  </a:cubicBezTo>
                  <a:cubicBezTo>
                    <a:pt x="319" y="583"/>
                    <a:pt x="331" y="594"/>
                    <a:pt x="345" y="605"/>
                  </a:cubicBezTo>
                  <a:cubicBezTo>
                    <a:pt x="362" y="622"/>
                    <a:pt x="382" y="636"/>
                    <a:pt x="399" y="651"/>
                  </a:cubicBezTo>
                  <a:cubicBezTo>
                    <a:pt x="407" y="659"/>
                    <a:pt x="419" y="668"/>
                    <a:pt x="427" y="673"/>
                  </a:cubicBezTo>
                  <a:cubicBezTo>
                    <a:pt x="464" y="702"/>
                    <a:pt x="501" y="727"/>
                    <a:pt x="537" y="749"/>
                  </a:cubicBezTo>
                  <a:cubicBezTo>
                    <a:pt x="551" y="755"/>
                    <a:pt x="563" y="764"/>
                    <a:pt x="577" y="769"/>
                  </a:cubicBezTo>
                  <a:cubicBezTo>
                    <a:pt x="639" y="800"/>
                    <a:pt x="693" y="817"/>
                    <a:pt x="738" y="817"/>
                  </a:cubicBezTo>
                  <a:cubicBezTo>
                    <a:pt x="769" y="817"/>
                    <a:pt x="792" y="809"/>
                    <a:pt x="809" y="792"/>
                  </a:cubicBezTo>
                  <a:cubicBezTo>
                    <a:pt x="851" y="749"/>
                    <a:pt x="840" y="662"/>
                    <a:pt x="786" y="557"/>
                  </a:cubicBezTo>
                  <a:cubicBezTo>
                    <a:pt x="780" y="546"/>
                    <a:pt x="775" y="532"/>
                    <a:pt x="766" y="521"/>
                  </a:cubicBezTo>
                  <a:cubicBezTo>
                    <a:pt x="746" y="484"/>
                    <a:pt x="721" y="447"/>
                    <a:pt x="693" y="410"/>
                  </a:cubicBezTo>
                  <a:cubicBezTo>
                    <a:pt x="684" y="399"/>
                    <a:pt x="676" y="390"/>
                    <a:pt x="670" y="379"/>
                  </a:cubicBezTo>
                  <a:cubicBezTo>
                    <a:pt x="656" y="362"/>
                    <a:pt x="639" y="345"/>
                    <a:pt x="625" y="328"/>
                  </a:cubicBezTo>
                  <a:cubicBezTo>
                    <a:pt x="614" y="314"/>
                    <a:pt x="599" y="300"/>
                    <a:pt x="588" y="289"/>
                  </a:cubicBezTo>
                  <a:cubicBezTo>
                    <a:pt x="583" y="280"/>
                    <a:pt x="574" y="275"/>
                    <a:pt x="568" y="269"/>
                  </a:cubicBezTo>
                  <a:cubicBezTo>
                    <a:pt x="560" y="260"/>
                    <a:pt x="554" y="255"/>
                    <a:pt x="548" y="249"/>
                  </a:cubicBezTo>
                  <a:cubicBezTo>
                    <a:pt x="534" y="235"/>
                    <a:pt x="520" y="224"/>
                    <a:pt x="509" y="212"/>
                  </a:cubicBezTo>
                  <a:cubicBezTo>
                    <a:pt x="492" y="195"/>
                    <a:pt x="472" y="181"/>
                    <a:pt x="455" y="167"/>
                  </a:cubicBezTo>
                  <a:cubicBezTo>
                    <a:pt x="447" y="159"/>
                    <a:pt x="436" y="150"/>
                    <a:pt x="427" y="145"/>
                  </a:cubicBezTo>
                  <a:cubicBezTo>
                    <a:pt x="387" y="116"/>
                    <a:pt x="350" y="91"/>
                    <a:pt x="317" y="68"/>
                  </a:cubicBezTo>
                  <a:cubicBezTo>
                    <a:pt x="303" y="63"/>
                    <a:pt x="291" y="54"/>
                    <a:pt x="277" y="48"/>
                  </a:cubicBezTo>
                  <a:cubicBezTo>
                    <a:pt x="215" y="17"/>
                    <a:pt x="158" y="0"/>
                    <a:pt x="116" y="0"/>
                  </a:cubicBezTo>
                  <a:lnTo>
                    <a:pt x="108" y="24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48" name="Freeform 152"/>
            <p:cNvSpPr>
              <a:spLocks noChangeArrowheads="1"/>
            </p:cNvSpPr>
            <p:nvPr/>
          </p:nvSpPr>
          <p:spPr bwMode="auto">
            <a:xfrm>
              <a:off x="6099" y="2069"/>
              <a:ext cx="37" cy="37"/>
            </a:xfrm>
            <a:custGeom>
              <a:avLst/>
              <a:gdLst>
                <a:gd name="T0" fmla="*/ 82 w 168"/>
                <a:gd name="T1" fmla="*/ 0 h 167"/>
                <a:gd name="T2" fmla="*/ 82 w 168"/>
                <a:gd name="T3" fmla="*/ 0 h 167"/>
                <a:gd name="T4" fmla="*/ 0 w 168"/>
                <a:gd name="T5" fmla="*/ 84 h 167"/>
                <a:gd name="T6" fmla="*/ 82 w 168"/>
                <a:gd name="T7" fmla="*/ 166 h 167"/>
                <a:gd name="T8" fmla="*/ 167 w 168"/>
                <a:gd name="T9" fmla="*/ 84 h 167"/>
                <a:gd name="T10" fmla="*/ 82 w 168"/>
                <a:gd name="T11" fmla="*/ 0 h 167"/>
              </a:gdLst>
              <a:ahLst/>
              <a:cxnLst>
                <a:cxn ang="0">
                  <a:pos x="T0" y="T1"/>
                </a:cxn>
                <a:cxn ang="0">
                  <a:pos x="T2" y="T3"/>
                </a:cxn>
                <a:cxn ang="0">
                  <a:pos x="T4" y="T5"/>
                </a:cxn>
                <a:cxn ang="0">
                  <a:pos x="T6" y="T7"/>
                </a:cxn>
                <a:cxn ang="0">
                  <a:pos x="T8" y="T9"/>
                </a:cxn>
                <a:cxn ang="0">
                  <a:pos x="T10" y="T11"/>
                </a:cxn>
              </a:cxnLst>
              <a:rect l="0" t="0" r="r" b="b"/>
              <a:pathLst>
                <a:path w="168" h="167">
                  <a:moveTo>
                    <a:pt x="82" y="0"/>
                  </a:moveTo>
                  <a:lnTo>
                    <a:pt x="82" y="0"/>
                  </a:lnTo>
                  <a:cubicBezTo>
                    <a:pt x="37" y="0"/>
                    <a:pt x="0" y="36"/>
                    <a:pt x="0" y="84"/>
                  </a:cubicBezTo>
                  <a:cubicBezTo>
                    <a:pt x="0" y="130"/>
                    <a:pt x="37" y="166"/>
                    <a:pt x="82" y="166"/>
                  </a:cubicBezTo>
                  <a:cubicBezTo>
                    <a:pt x="127" y="166"/>
                    <a:pt x="167" y="130"/>
                    <a:pt x="167" y="84"/>
                  </a:cubicBezTo>
                  <a:cubicBezTo>
                    <a:pt x="167" y="36"/>
                    <a:pt x="127" y="0"/>
                    <a:pt x="8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49" name="Freeform 153"/>
            <p:cNvSpPr>
              <a:spLocks noChangeArrowheads="1"/>
            </p:cNvSpPr>
            <p:nvPr/>
          </p:nvSpPr>
          <p:spPr bwMode="auto">
            <a:xfrm>
              <a:off x="6668" y="942"/>
              <a:ext cx="90" cy="245"/>
            </a:xfrm>
            <a:custGeom>
              <a:avLst/>
              <a:gdLst>
                <a:gd name="T0" fmla="*/ 312 w 400"/>
                <a:gd name="T1" fmla="*/ 882 h 1084"/>
                <a:gd name="T2" fmla="*/ 88 w 400"/>
                <a:gd name="T3" fmla="*/ 882 h 1084"/>
                <a:gd name="T4" fmla="*/ 201 w 400"/>
                <a:gd name="T5" fmla="*/ 1083 h 1084"/>
                <a:gd name="T6" fmla="*/ 312 w 400"/>
                <a:gd name="T7" fmla="*/ 882 h 1084"/>
                <a:gd name="T8" fmla="*/ 388 w 400"/>
                <a:gd name="T9" fmla="*/ 729 h 1084"/>
                <a:gd name="T10" fmla="*/ 326 w 400"/>
                <a:gd name="T11" fmla="*/ 842 h 1084"/>
                <a:gd name="T12" fmla="*/ 388 w 400"/>
                <a:gd name="T13" fmla="*/ 729 h 1084"/>
                <a:gd name="T14" fmla="*/ 11 w 400"/>
                <a:gd name="T15" fmla="*/ 729 h 1084"/>
                <a:gd name="T16" fmla="*/ 74 w 400"/>
                <a:gd name="T17" fmla="*/ 842 h 1084"/>
                <a:gd name="T18" fmla="*/ 11 w 400"/>
                <a:gd name="T19" fmla="*/ 729 h 1084"/>
                <a:gd name="T20" fmla="*/ 396 w 400"/>
                <a:gd name="T21" fmla="*/ 624 h 1084"/>
                <a:gd name="T22" fmla="*/ 356 w 400"/>
                <a:gd name="T23" fmla="*/ 698 h 1084"/>
                <a:gd name="T24" fmla="*/ 396 w 400"/>
                <a:gd name="T25" fmla="*/ 624 h 1084"/>
                <a:gd name="T26" fmla="*/ 3 w 400"/>
                <a:gd name="T27" fmla="*/ 624 h 1084"/>
                <a:gd name="T28" fmla="*/ 43 w 400"/>
                <a:gd name="T29" fmla="*/ 698 h 1084"/>
                <a:gd name="T30" fmla="*/ 3 w 400"/>
                <a:gd name="T31" fmla="*/ 624 h 1084"/>
                <a:gd name="T32" fmla="*/ 34 w 400"/>
                <a:gd name="T33" fmla="*/ 472 h 1084"/>
                <a:gd name="T34" fmla="*/ 0 w 400"/>
                <a:gd name="T35" fmla="*/ 543 h 1084"/>
                <a:gd name="T36" fmla="*/ 34 w 400"/>
                <a:gd name="T37" fmla="*/ 610 h 1084"/>
                <a:gd name="T38" fmla="*/ 34 w 400"/>
                <a:gd name="T39" fmla="*/ 472 h 1084"/>
                <a:gd name="T40" fmla="*/ 365 w 400"/>
                <a:gd name="T41" fmla="*/ 472 h 1084"/>
                <a:gd name="T42" fmla="*/ 365 w 400"/>
                <a:gd name="T43" fmla="*/ 610 h 1084"/>
                <a:gd name="T44" fmla="*/ 399 w 400"/>
                <a:gd name="T45" fmla="*/ 543 h 1084"/>
                <a:gd name="T46" fmla="*/ 365 w 400"/>
                <a:gd name="T47" fmla="*/ 472 h 1084"/>
                <a:gd name="T48" fmla="*/ 356 w 400"/>
                <a:gd name="T49" fmla="*/ 384 h 1084"/>
                <a:gd name="T50" fmla="*/ 396 w 400"/>
                <a:gd name="T51" fmla="*/ 460 h 1084"/>
                <a:gd name="T52" fmla="*/ 356 w 400"/>
                <a:gd name="T53" fmla="*/ 384 h 1084"/>
                <a:gd name="T54" fmla="*/ 43 w 400"/>
                <a:gd name="T55" fmla="*/ 384 h 1084"/>
                <a:gd name="T56" fmla="*/ 3 w 400"/>
                <a:gd name="T57" fmla="*/ 460 h 1084"/>
                <a:gd name="T58" fmla="*/ 43 w 400"/>
                <a:gd name="T59" fmla="*/ 384 h 1084"/>
                <a:gd name="T60" fmla="*/ 362 w 400"/>
                <a:gd name="T61" fmla="*/ 223 h 1084"/>
                <a:gd name="T62" fmla="*/ 351 w 400"/>
                <a:gd name="T63" fmla="*/ 350 h 1084"/>
                <a:gd name="T64" fmla="*/ 362 w 400"/>
                <a:gd name="T65" fmla="*/ 223 h 1084"/>
                <a:gd name="T66" fmla="*/ 37 w 400"/>
                <a:gd name="T67" fmla="*/ 223 h 1084"/>
                <a:gd name="T68" fmla="*/ 48 w 400"/>
                <a:gd name="T69" fmla="*/ 350 h 1084"/>
                <a:gd name="T70" fmla="*/ 37 w 400"/>
                <a:gd name="T71" fmla="*/ 223 h 1084"/>
                <a:gd name="T72" fmla="*/ 201 w 400"/>
                <a:gd name="T73" fmla="*/ 0 h 1084"/>
                <a:gd name="T74" fmla="*/ 88 w 400"/>
                <a:gd name="T75" fmla="*/ 200 h 1084"/>
                <a:gd name="T76" fmla="*/ 312 w 400"/>
                <a:gd name="T77" fmla="*/ 203 h 1084"/>
                <a:gd name="T78" fmla="*/ 201 w 400"/>
                <a:gd name="T79"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0" h="1084">
                  <a:moveTo>
                    <a:pt x="312" y="882"/>
                  </a:moveTo>
                  <a:lnTo>
                    <a:pt x="312" y="882"/>
                  </a:lnTo>
                  <a:cubicBezTo>
                    <a:pt x="280" y="953"/>
                    <a:pt x="243" y="995"/>
                    <a:pt x="201" y="995"/>
                  </a:cubicBezTo>
                  <a:cubicBezTo>
                    <a:pt x="158" y="995"/>
                    <a:pt x="119" y="953"/>
                    <a:pt x="88" y="882"/>
                  </a:cubicBezTo>
                  <a:cubicBezTo>
                    <a:pt x="77" y="888"/>
                    <a:pt x="63" y="896"/>
                    <a:pt x="51" y="902"/>
                  </a:cubicBezTo>
                  <a:cubicBezTo>
                    <a:pt x="88" y="1012"/>
                    <a:pt x="142" y="1083"/>
                    <a:pt x="201" y="1083"/>
                  </a:cubicBezTo>
                  <a:cubicBezTo>
                    <a:pt x="260" y="1083"/>
                    <a:pt x="312" y="1012"/>
                    <a:pt x="348" y="902"/>
                  </a:cubicBezTo>
                  <a:cubicBezTo>
                    <a:pt x="337" y="896"/>
                    <a:pt x="323" y="888"/>
                    <a:pt x="312" y="882"/>
                  </a:cubicBezTo>
                  <a:lnTo>
                    <a:pt x="388" y="729"/>
                  </a:lnTo>
                  <a:lnTo>
                    <a:pt x="388" y="729"/>
                  </a:lnTo>
                  <a:cubicBezTo>
                    <a:pt x="376" y="729"/>
                    <a:pt x="362" y="732"/>
                    <a:pt x="351" y="732"/>
                  </a:cubicBezTo>
                  <a:cubicBezTo>
                    <a:pt x="345" y="774"/>
                    <a:pt x="337" y="811"/>
                    <a:pt x="326" y="842"/>
                  </a:cubicBezTo>
                  <a:cubicBezTo>
                    <a:pt x="337" y="851"/>
                    <a:pt x="351" y="856"/>
                    <a:pt x="362" y="859"/>
                  </a:cubicBezTo>
                  <a:cubicBezTo>
                    <a:pt x="373" y="820"/>
                    <a:pt x="382" y="777"/>
                    <a:pt x="388" y="729"/>
                  </a:cubicBezTo>
                  <a:lnTo>
                    <a:pt x="11" y="729"/>
                  </a:lnTo>
                  <a:lnTo>
                    <a:pt x="11" y="729"/>
                  </a:lnTo>
                  <a:cubicBezTo>
                    <a:pt x="20" y="777"/>
                    <a:pt x="29" y="820"/>
                    <a:pt x="37" y="859"/>
                  </a:cubicBezTo>
                  <a:cubicBezTo>
                    <a:pt x="51" y="856"/>
                    <a:pt x="63" y="851"/>
                    <a:pt x="74" y="842"/>
                  </a:cubicBezTo>
                  <a:cubicBezTo>
                    <a:pt x="65" y="811"/>
                    <a:pt x="54" y="774"/>
                    <a:pt x="48" y="732"/>
                  </a:cubicBezTo>
                  <a:cubicBezTo>
                    <a:pt x="37" y="732"/>
                    <a:pt x="23" y="729"/>
                    <a:pt x="11" y="729"/>
                  </a:cubicBezTo>
                  <a:lnTo>
                    <a:pt x="396" y="624"/>
                  </a:lnTo>
                  <a:lnTo>
                    <a:pt x="396" y="624"/>
                  </a:lnTo>
                  <a:cubicBezTo>
                    <a:pt x="385" y="636"/>
                    <a:pt x="373" y="650"/>
                    <a:pt x="362" y="661"/>
                  </a:cubicBezTo>
                  <a:cubicBezTo>
                    <a:pt x="359" y="675"/>
                    <a:pt x="359" y="687"/>
                    <a:pt x="356" y="698"/>
                  </a:cubicBezTo>
                  <a:cubicBezTo>
                    <a:pt x="368" y="698"/>
                    <a:pt x="379" y="695"/>
                    <a:pt x="390" y="692"/>
                  </a:cubicBezTo>
                  <a:cubicBezTo>
                    <a:pt x="393" y="670"/>
                    <a:pt x="396" y="647"/>
                    <a:pt x="396" y="624"/>
                  </a:cubicBezTo>
                  <a:lnTo>
                    <a:pt x="3" y="624"/>
                  </a:lnTo>
                  <a:lnTo>
                    <a:pt x="3" y="624"/>
                  </a:lnTo>
                  <a:cubicBezTo>
                    <a:pt x="3" y="647"/>
                    <a:pt x="6" y="670"/>
                    <a:pt x="9" y="692"/>
                  </a:cubicBezTo>
                  <a:cubicBezTo>
                    <a:pt x="20" y="695"/>
                    <a:pt x="31" y="698"/>
                    <a:pt x="43" y="698"/>
                  </a:cubicBezTo>
                  <a:cubicBezTo>
                    <a:pt x="40" y="687"/>
                    <a:pt x="40" y="675"/>
                    <a:pt x="40" y="661"/>
                  </a:cubicBezTo>
                  <a:cubicBezTo>
                    <a:pt x="26" y="650"/>
                    <a:pt x="14" y="636"/>
                    <a:pt x="3" y="624"/>
                  </a:cubicBezTo>
                  <a:lnTo>
                    <a:pt x="34" y="472"/>
                  </a:lnTo>
                  <a:lnTo>
                    <a:pt x="34" y="472"/>
                  </a:lnTo>
                  <a:cubicBezTo>
                    <a:pt x="23" y="486"/>
                    <a:pt x="11" y="500"/>
                    <a:pt x="0" y="512"/>
                  </a:cubicBezTo>
                  <a:cubicBezTo>
                    <a:pt x="0" y="523"/>
                    <a:pt x="0" y="531"/>
                    <a:pt x="0" y="543"/>
                  </a:cubicBezTo>
                  <a:cubicBezTo>
                    <a:pt x="0" y="551"/>
                    <a:pt x="0" y="560"/>
                    <a:pt x="0" y="571"/>
                  </a:cubicBezTo>
                  <a:cubicBezTo>
                    <a:pt x="11" y="582"/>
                    <a:pt x="23" y="596"/>
                    <a:pt x="34" y="610"/>
                  </a:cubicBezTo>
                  <a:cubicBezTo>
                    <a:pt x="34" y="588"/>
                    <a:pt x="31" y="565"/>
                    <a:pt x="31" y="543"/>
                  </a:cubicBezTo>
                  <a:cubicBezTo>
                    <a:pt x="31" y="517"/>
                    <a:pt x="34" y="494"/>
                    <a:pt x="34" y="472"/>
                  </a:cubicBezTo>
                  <a:lnTo>
                    <a:pt x="365" y="472"/>
                  </a:lnTo>
                  <a:lnTo>
                    <a:pt x="365" y="472"/>
                  </a:lnTo>
                  <a:cubicBezTo>
                    <a:pt x="368" y="494"/>
                    <a:pt x="368" y="517"/>
                    <a:pt x="368" y="543"/>
                  </a:cubicBezTo>
                  <a:cubicBezTo>
                    <a:pt x="368" y="565"/>
                    <a:pt x="368" y="588"/>
                    <a:pt x="365" y="610"/>
                  </a:cubicBezTo>
                  <a:cubicBezTo>
                    <a:pt x="376" y="596"/>
                    <a:pt x="388" y="582"/>
                    <a:pt x="399" y="571"/>
                  </a:cubicBezTo>
                  <a:cubicBezTo>
                    <a:pt x="399" y="560"/>
                    <a:pt x="399" y="551"/>
                    <a:pt x="399" y="543"/>
                  </a:cubicBezTo>
                  <a:cubicBezTo>
                    <a:pt x="399" y="531"/>
                    <a:pt x="399" y="523"/>
                    <a:pt x="399" y="512"/>
                  </a:cubicBezTo>
                  <a:cubicBezTo>
                    <a:pt x="388" y="500"/>
                    <a:pt x="376" y="486"/>
                    <a:pt x="365" y="472"/>
                  </a:cubicBezTo>
                  <a:lnTo>
                    <a:pt x="356" y="384"/>
                  </a:lnTo>
                  <a:lnTo>
                    <a:pt x="356" y="384"/>
                  </a:lnTo>
                  <a:cubicBezTo>
                    <a:pt x="359" y="395"/>
                    <a:pt x="359" y="410"/>
                    <a:pt x="362" y="421"/>
                  </a:cubicBezTo>
                  <a:cubicBezTo>
                    <a:pt x="373" y="432"/>
                    <a:pt x="385" y="446"/>
                    <a:pt x="396" y="460"/>
                  </a:cubicBezTo>
                  <a:cubicBezTo>
                    <a:pt x="396" y="435"/>
                    <a:pt x="393" y="412"/>
                    <a:pt x="390" y="390"/>
                  </a:cubicBezTo>
                  <a:cubicBezTo>
                    <a:pt x="379" y="387"/>
                    <a:pt x="368" y="387"/>
                    <a:pt x="356" y="384"/>
                  </a:cubicBezTo>
                  <a:lnTo>
                    <a:pt x="43" y="384"/>
                  </a:lnTo>
                  <a:lnTo>
                    <a:pt x="43" y="384"/>
                  </a:lnTo>
                  <a:cubicBezTo>
                    <a:pt x="31" y="387"/>
                    <a:pt x="20" y="387"/>
                    <a:pt x="9" y="390"/>
                  </a:cubicBezTo>
                  <a:cubicBezTo>
                    <a:pt x="6" y="412"/>
                    <a:pt x="3" y="435"/>
                    <a:pt x="3" y="460"/>
                  </a:cubicBezTo>
                  <a:cubicBezTo>
                    <a:pt x="14" y="446"/>
                    <a:pt x="26" y="432"/>
                    <a:pt x="40" y="421"/>
                  </a:cubicBezTo>
                  <a:cubicBezTo>
                    <a:pt x="40" y="410"/>
                    <a:pt x="40" y="395"/>
                    <a:pt x="43" y="384"/>
                  </a:cubicBezTo>
                  <a:lnTo>
                    <a:pt x="362" y="223"/>
                  </a:lnTo>
                  <a:lnTo>
                    <a:pt x="362" y="223"/>
                  </a:lnTo>
                  <a:cubicBezTo>
                    <a:pt x="351" y="228"/>
                    <a:pt x="337" y="234"/>
                    <a:pt x="326" y="240"/>
                  </a:cubicBezTo>
                  <a:cubicBezTo>
                    <a:pt x="337" y="271"/>
                    <a:pt x="345" y="311"/>
                    <a:pt x="351" y="350"/>
                  </a:cubicBezTo>
                  <a:cubicBezTo>
                    <a:pt x="362" y="350"/>
                    <a:pt x="376" y="353"/>
                    <a:pt x="388" y="353"/>
                  </a:cubicBezTo>
                  <a:cubicBezTo>
                    <a:pt x="382" y="308"/>
                    <a:pt x="373" y="263"/>
                    <a:pt x="362" y="223"/>
                  </a:cubicBezTo>
                  <a:lnTo>
                    <a:pt x="37" y="223"/>
                  </a:lnTo>
                  <a:lnTo>
                    <a:pt x="37" y="223"/>
                  </a:lnTo>
                  <a:cubicBezTo>
                    <a:pt x="29" y="263"/>
                    <a:pt x="20" y="308"/>
                    <a:pt x="11" y="353"/>
                  </a:cubicBezTo>
                  <a:cubicBezTo>
                    <a:pt x="23" y="353"/>
                    <a:pt x="37" y="350"/>
                    <a:pt x="48" y="350"/>
                  </a:cubicBezTo>
                  <a:cubicBezTo>
                    <a:pt x="54" y="311"/>
                    <a:pt x="65" y="271"/>
                    <a:pt x="74" y="240"/>
                  </a:cubicBezTo>
                  <a:cubicBezTo>
                    <a:pt x="63" y="234"/>
                    <a:pt x="51" y="228"/>
                    <a:pt x="37" y="223"/>
                  </a:cubicBezTo>
                  <a:lnTo>
                    <a:pt x="201" y="0"/>
                  </a:lnTo>
                  <a:lnTo>
                    <a:pt x="201" y="0"/>
                  </a:lnTo>
                  <a:cubicBezTo>
                    <a:pt x="142" y="0"/>
                    <a:pt x="88" y="70"/>
                    <a:pt x="51" y="181"/>
                  </a:cubicBezTo>
                  <a:cubicBezTo>
                    <a:pt x="63" y="186"/>
                    <a:pt x="77" y="195"/>
                    <a:pt x="88" y="200"/>
                  </a:cubicBezTo>
                  <a:cubicBezTo>
                    <a:pt x="119" y="130"/>
                    <a:pt x="158" y="87"/>
                    <a:pt x="201" y="87"/>
                  </a:cubicBezTo>
                  <a:cubicBezTo>
                    <a:pt x="243" y="87"/>
                    <a:pt x="280" y="130"/>
                    <a:pt x="312" y="203"/>
                  </a:cubicBezTo>
                  <a:cubicBezTo>
                    <a:pt x="323" y="195"/>
                    <a:pt x="337" y="186"/>
                    <a:pt x="348" y="181"/>
                  </a:cubicBezTo>
                  <a:cubicBezTo>
                    <a:pt x="312" y="70"/>
                    <a:pt x="260" y="0"/>
                    <a:pt x="201" y="0"/>
                  </a:cubicBezTo>
                  <a:lnTo>
                    <a:pt x="312" y="88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50" name="Freeform 154"/>
            <p:cNvSpPr>
              <a:spLocks noChangeArrowheads="1"/>
            </p:cNvSpPr>
            <p:nvPr/>
          </p:nvSpPr>
          <p:spPr bwMode="auto">
            <a:xfrm>
              <a:off x="6590" y="1019"/>
              <a:ext cx="245" cy="90"/>
            </a:xfrm>
            <a:custGeom>
              <a:avLst/>
              <a:gdLst>
                <a:gd name="T0" fmla="*/ 611 w 1084"/>
                <a:gd name="T1" fmla="*/ 365 h 400"/>
                <a:gd name="T2" fmla="*/ 473 w 1084"/>
                <a:gd name="T3" fmla="*/ 365 h 400"/>
                <a:gd name="T4" fmla="*/ 543 w 1084"/>
                <a:gd name="T5" fmla="*/ 399 h 400"/>
                <a:gd name="T6" fmla="*/ 611 w 1084"/>
                <a:gd name="T7" fmla="*/ 365 h 400"/>
                <a:gd name="T8" fmla="*/ 241 w 1084"/>
                <a:gd name="T9" fmla="*/ 325 h 400"/>
                <a:gd name="T10" fmla="*/ 353 w 1084"/>
                <a:gd name="T11" fmla="*/ 387 h 400"/>
                <a:gd name="T12" fmla="*/ 461 w 1084"/>
                <a:gd name="T13" fmla="*/ 396 h 400"/>
                <a:gd name="T14" fmla="*/ 385 w 1084"/>
                <a:gd name="T15" fmla="*/ 356 h 400"/>
                <a:gd name="T16" fmla="*/ 241 w 1084"/>
                <a:gd name="T17" fmla="*/ 325 h 400"/>
                <a:gd name="T18" fmla="*/ 843 w 1084"/>
                <a:gd name="T19" fmla="*/ 325 h 400"/>
                <a:gd name="T20" fmla="*/ 698 w 1084"/>
                <a:gd name="T21" fmla="*/ 356 h 400"/>
                <a:gd name="T22" fmla="*/ 625 w 1084"/>
                <a:gd name="T23" fmla="*/ 396 h 400"/>
                <a:gd name="T24" fmla="*/ 730 w 1084"/>
                <a:gd name="T25" fmla="*/ 387 h 400"/>
                <a:gd name="T26" fmla="*/ 843 w 1084"/>
                <a:gd name="T27" fmla="*/ 325 h 400"/>
                <a:gd name="T28" fmla="*/ 902 w 1084"/>
                <a:gd name="T29" fmla="*/ 50 h 400"/>
                <a:gd name="T30" fmla="*/ 996 w 1084"/>
                <a:gd name="T31" fmla="*/ 201 h 400"/>
                <a:gd name="T32" fmla="*/ 902 w 1084"/>
                <a:gd name="T33" fmla="*/ 348 h 400"/>
                <a:gd name="T34" fmla="*/ 902 w 1084"/>
                <a:gd name="T35" fmla="*/ 50 h 400"/>
                <a:gd name="T36" fmla="*/ 181 w 1084"/>
                <a:gd name="T37" fmla="*/ 50 h 400"/>
                <a:gd name="T38" fmla="*/ 181 w 1084"/>
                <a:gd name="T39" fmla="*/ 348 h 400"/>
                <a:gd name="T40" fmla="*/ 88 w 1084"/>
                <a:gd name="T41" fmla="*/ 201 h 400"/>
                <a:gd name="T42" fmla="*/ 181 w 1084"/>
                <a:gd name="T43" fmla="*/ 50 h 400"/>
                <a:gd name="T44" fmla="*/ 625 w 1084"/>
                <a:gd name="T45" fmla="*/ 3 h 400"/>
                <a:gd name="T46" fmla="*/ 698 w 1084"/>
                <a:gd name="T47" fmla="*/ 42 h 400"/>
                <a:gd name="T48" fmla="*/ 843 w 1084"/>
                <a:gd name="T49" fmla="*/ 73 h 400"/>
                <a:gd name="T50" fmla="*/ 730 w 1084"/>
                <a:gd name="T51" fmla="*/ 11 h 400"/>
                <a:gd name="T52" fmla="*/ 625 w 1084"/>
                <a:gd name="T53" fmla="*/ 3 h 400"/>
                <a:gd name="T54" fmla="*/ 461 w 1084"/>
                <a:gd name="T55" fmla="*/ 3 h 400"/>
                <a:gd name="T56" fmla="*/ 353 w 1084"/>
                <a:gd name="T57" fmla="*/ 11 h 400"/>
                <a:gd name="T58" fmla="*/ 241 w 1084"/>
                <a:gd name="T59" fmla="*/ 73 h 400"/>
                <a:gd name="T60" fmla="*/ 385 w 1084"/>
                <a:gd name="T61" fmla="*/ 42 h 400"/>
                <a:gd name="T62" fmla="*/ 461 w 1084"/>
                <a:gd name="T63" fmla="*/ 3 h 400"/>
                <a:gd name="T64" fmla="*/ 543 w 1084"/>
                <a:gd name="T65" fmla="*/ 0 h 400"/>
                <a:gd name="T66" fmla="*/ 473 w 1084"/>
                <a:gd name="T67" fmla="*/ 34 h 400"/>
                <a:gd name="T68" fmla="*/ 611 w 1084"/>
                <a:gd name="T69" fmla="*/ 34 h 400"/>
                <a:gd name="T70" fmla="*/ 543 w 1084"/>
                <a:gd name="T7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84" h="400">
                  <a:moveTo>
                    <a:pt x="611" y="365"/>
                  </a:moveTo>
                  <a:lnTo>
                    <a:pt x="611" y="365"/>
                  </a:lnTo>
                  <a:cubicBezTo>
                    <a:pt x="588" y="367"/>
                    <a:pt x="566" y="367"/>
                    <a:pt x="543" y="367"/>
                  </a:cubicBezTo>
                  <a:cubicBezTo>
                    <a:pt x="517" y="367"/>
                    <a:pt x="495" y="367"/>
                    <a:pt x="473" y="365"/>
                  </a:cubicBezTo>
                  <a:cubicBezTo>
                    <a:pt x="487" y="376"/>
                    <a:pt x="500" y="387"/>
                    <a:pt x="512" y="399"/>
                  </a:cubicBezTo>
                  <a:cubicBezTo>
                    <a:pt x="523" y="399"/>
                    <a:pt x="532" y="399"/>
                    <a:pt x="543" y="399"/>
                  </a:cubicBezTo>
                  <a:cubicBezTo>
                    <a:pt x="551" y="399"/>
                    <a:pt x="560" y="399"/>
                    <a:pt x="571" y="399"/>
                  </a:cubicBezTo>
                  <a:cubicBezTo>
                    <a:pt x="583" y="387"/>
                    <a:pt x="597" y="376"/>
                    <a:pt x="611" y="365"/>
                  </a:cubicBezTo>
                  <a:lnTo>
                    <a:pt x="241" y="325"/>
                  </a:lnTo>
                  <a:lnTo>
                    <a:pt x="241" y="325"/>
                  </a:lnTo>
                  <a:cubicBezTo>
                    <a:pt x="235" y="336"/>
                    <a:pt x="229" y="350"/>
                    <a:pt x="224" y="362"/>
                  </a:cubicBezTo>
                  <a:cubicBezTo>
                    <a:pt x="263" y="373"/>
                    <a:pt x="308" y="382"/>
                    <a:pt x="353" y="387"/>
                  </a:cubicBezTo>
                  <a:cubicBezTo>
                    <a:pt x="365" y="387"/>
                    <a:pt x="379" y="390"/>
                    <a:pt x="390" y="390"/>
                  </a:cubicBezTo>
                  <a:cubicBezTo>
                    <a:pt x="413" y="393"/>
                    <a:pt x="436" y="396"/>
                    <a:pt x="461" y="396"/>
                  </a:cubicBezTo>
                  <a:cubicBezTo>
                    <a:pt x="447" y="385"/>
                    <a:pt x="433" y="373"/>
                    <a:pt x="422" y="362"/>
                  </a:cubicBezTo>
                  <a:cubicBezTo>
                    <a:pt x="410" y="359"/>
                    <a:pt x="396" y="359"/>
                    <a:pt x="385" y="356"/>
                  </a:cubicBezTo>
                  <a:cubicBezTo>
                    <a:pt x="373" y="356"/>
                    <a:pt x="362" y="353"/>
                    <a:pt x="351" y="350"/>
                  </a:cubicBezTo>
                  <a:cubicBezTo>
                    <a:pt x="311" y="345"/>
                    <a:pt x="272" y="336"/>
                    <a:pt x="241" y="325"/>
                  </a:cubicBezTo>
                  <a:lnTo>
                    <a:pt x="843" y="325"/>
                  </a:lnTo>
                  <a:lnTo>
                    <a:pt x="843" y="325"/>
                  </a:lnTo>
                  <a:cubicBezTo>
                    <a:pt x="812" y="336"/>
                    <a:pt x="775" y="345"/>
                    <a:pt x="732" y="350"/>
                  </a:cubicBezTo>
                  <a:cubicBezTo>
                    <a:pt x="721" y="353"/>
                    <a:pt x="710" y="356"/>
                    <a:pt x="698" y="356"/>
                  </a:cubicBezTo>
                  <a:cubicBezTo>
                    <a:pt x="687" y="359"/>
                    <a:pt x="676" y="359"/>
                    <a:pt x="662" y="362"/>
                  </a:cubicBezTo>
                  <a:cubicBezTo>
                    <a:pt x="651" y="373"/>
                    <a:pt x="636" y="385"/>
                    <a:pt x="625" y="396"/>
                  </a:cubicBezTo>
                  <a:cubicBezTo>
                    <a:pt x="648" y="396"/>
                    <a:pt x="670" y="393"/>
                    <a:pt x="693" y="390"/>
                  </a:cubicBezTo>
                  <a:cubicBezTo>
                    <a:pt x="704" y="390"/>
                    <a:pt x="718" y="387"/>
                    <a:pt x="730" y="387"/>
                  </a:cubicBezTo>
                  <a:cubicBezTo>
                    <a:pt x="778" y="382"/>
                    <a:pt x="820" y="373"/>
                    <a:pt x="860" y="362"/>
                  </a:cubicBezTo>
                  <a:cubicBezTo>
                    <a:pt x="857" y="350"/>
                    <a:pt x="851" y="336"/>
                    <a:pt x="843" y="325"/>
                  </a:cubicBezTo>
                  <a:lnTo>
                    <a:pt x="902" y="50"/>
                  </a:lnTo>
                  <a:lnTo>
                    <a:pt x="902" y="50"/>
                  </a:lnTo>
                  <a:cubicBezTo>
                    <a:pt x="896" y="62"/>
                    <a:pt x="888" y="76"/>
                    <a:pt x="882" y="87"/>
                  </a:cubicBezTo>
                  <a:cubicBezTo>
                    <a:pt x="953" y="118"/>
                    <a:pt x="996" y="158"/>
                    <a:pt x="996" y="201"/>
                  </a:cubicBezTo>
                  <a:cubicBezTo>
                    <a:pt x="996" y="243"/>
                    <a:pt x="953" y="280"/>
                    <a:pt x="882" y="311"/>
                  </a:cubicBezTo>
                  <a:cubicBezTo>
                    <a:pt x="888" y="322"/>
                    <a:pt x="896" y="336"/>
                    <a:pt x="902" y="348"/>
                  </a:cubicBezTo>
                  <a:cubicBezTo>
                    <a:pt x="1013" y="311"/>
                    <a:pt x="1083" y="260"/>
                    <a:pt x="1083" y="201"/>
                  </a:cubicBezTo>
                  <a:cubicBezTo>
                    <a:pt x="1083" y="141"/>
                    <a:pt x="1013" y="87"/>
                    <a:pt x="902" y="50"/>
                  </a:cubicBezTo>
                  <a:lnTo>
                    <a:pt x="181" y="50"/>
                  </a:lnTo>
                  <a:lnTo>
                    <a:pt x="181" y="50"/>
                  </a:lnTo>
                  <a:cubicBezTo>
                    <a:pt x="71" y="87"/>
                    <a:pt x="0" y="141"/>
                    <a:pt x="0" y="201"/>
                  </a:cubicBezTo>
                  <a:cubicBezTo>
                    <a:pt x="0" y="260"/>
                    <a:pt x="71" y="311"/>
                    <a:pt x="181" y="348"/>
                  </a:cubicBezTo>
                  <a:cubicBezTo>
                    <a:pt x="187" y="336"/>
                    <a:pt x="195" y="322"/>
                    <a:pt x="201" y="311"/>
                  </a:cubicBezTo>
                  <a:cubicBezTo>
                    <a:pt x="130" y="280"/>
                    <a:pt x="88" y="243"/>
                    <a:pt x="88" y="201"/>
                  </a:cubicBezTo>
                  <a:cubicBezTo>
                    <a:pt x="88" y="158"/>
                    <a:pt x="130" y="118"/>
                    <a:pt x="201" y="87"/>
                  </a:cubicBezTo>
                  <a:cubicBezTo>
                    <a:pt x="195" y="76"/>
                    <a:pt x="187" y="62"/>
                    <a:pt x="181" y="50"/>
                  </a:cubicBezTo>
                  <a:lnTo>
                    <a:pt x="625" y="3"/>
                  </a:lnTo>
                  <a:lnTo>
                    <a:pt x="625" y="3"/>
                  </a:lnTo>
                  <a:cubicBezTo>
                    <a:pt x="636" y="14"/>
                    <a:pt x="651" y="25"/>
                    <a:pt x="662" y="39"/>
                  </a:cubicBezTo>
                  <a:cubicBezTo>
                    <a:pt x="676" y="39"/>
                    <a:pt x="687" y="42"/>
                    <a:pt x="698" y="42"/>
                  </a:cubicBezTo>
                  <a:cubicBezTo>
                    <a:pt x="710" y="45"/>
                    <a:pt x="721" y="45"/>
                    <a:pt x="732" y="48"/>
                  </a:cubicBezTo>
                  <a:cubicBezTo>
                    <a:pt x="775" y="53"/>
                    <a:pt x="812" y="65"/>
                    <a:pt x="843" y="73"/>
                  </a:cubicBezTo>
                  <a:cubicBezTo>
                    <a:pt x="851" y="62"/>
                    <a:pt x="857" y="50"/>
                    <a:pt x="860" y="37"/>
                  </a:cubicBezTo>
                  <a:cubicBezTo>
                    <a:pt x="820" y="28"/>
                    <a:pt x="778" y="20"/>
                    <a:pt x="730" y="11"/>
                  </a:cubicBezTo>
                  <a:cubicBezTo>
                    <a:pt x="718" y="11"/>
                    <a:pt x="704" y="8"/>
                    <a:pt x="693" y="8"/>
                  </a:cubicBezTo>
                  <a:cubicBezTo>
                    <a:pt x="670" y="6"/>
                    <a:pt x="648" y="3"/>
                    <a:pt x="625" y="3"/>
                  </a:cubicBezTo>
                  <a:lnTo>
                    <a:pt x="461" y="3"/>
                  </a:lnTo>
                  <a:lnTo>
                    <a:pt x="461" y="3"/>
                  </a:lnTo>
                  <a:cubicBezTo>
                    <a:pt x="436" y="3"/>
                    <a:pt x="413" y="6"/>
                    <a:pt x="390" y="8"/>
                  </a:cubicBezTo>
                  <a:cubicBezTo>
                    <a:pt x="379" y="8"/>
                    <a:pt x="365" y="11"/>
                    <a:pt x="353" y="11"/>
                  </a:cubicBezTo>
                  <a:cubicBezTo>
                    <a:pt x="308" y="20"/>
                    <a:pt x="263" y="28"/>
                    <a:pt x="224" y="37"/>
                  </a:cubicBezTo>
                  <a:cubicBezTo>
                    <a:pt x="229" y="50"/>
                    <a:pt x="235" y="62"/>
                    <a:pt x="241" y="73"/>
                  </a:cubicBezTo>
                  <a:cubicBezTo>
                    <a:pt x="272" y="65"/>
                    <a:pt x="311" y="53"/>
                    <a:pt x="351" y="48"/>
                  </a:cubicBezTo>
                  <a:cubicBezTo>
                    <a:pt x="362" y="45"/>
                    <a:pt x="373" y="45"/>
                    <a:pt x="385" y="42"/>
                  </a:cubicBezTo>
                  <a:cubicBezTo>
                    <a:pt x="396" y="42"/>
                    <a:pt x="410" y="39"/>
                    <a:pt x="422" y="39"/>
                  </a:cubicBezTo>
                  <a:cubicBezTo>
                    <a:pt x="433" y="25"/>
                    <a:pt x="447" y="14"/>
                    <a:pt x="461" y="3"/>
                  </a:cubicBezTo>
                  <a:lnTo>
                    <a:pt x="543" y="0"/>
                  </a:lnTo>
                  <a:lnTo>
                    <a:pt x="543" y="0"/>
                  </a:lnTo>
                  <a:cubicBezTo>
                    <a:pt x="532" y="0"/>
                    <a:pt x="523" y="0"/>
                    <a:pt x="512" y="0"/>
                  </a:cubicBezTo>
                  <a:cubicBezTo>
                    <a:pt x="500" y="11"/>
                    <a:pt x="487" y="23"/>
                    <a:pt x="473" y="34"/>
                  </a:cubicBezTo>
                  <a:cubicBezTo>
                    <a:pt x="495" y="34"/>
                    <a:pt x="517" y="31"/>
                    <a:pt x="543" y="31"/>
                  </a:cubicBezTo>
                  <a:cubicBezTo>
                    <a:pt x="566" y="31"/>
                    <a:pt x="588" y="34"/>
                    <a:pt x="611" y="34"/>
                  </a:cubicBezTo>
                  <a:cubicBezTo>
                    <a:pt x="597" y="23"/>
                    <a:pt x="583" y="11"/>
                    <a:pt x="571" y="0"/>
                  </a:cubicBezTo>
                  <a:cubicBezTo>
                    <a:pt x="560" y="0"/>
                    <a:pt x="551" y="0"/>
                    <a:pt x="543" y="0"/>
                  </a:cubicBezTo>
                  <a:lnTo>
                    <a:pt x="611" y="36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51" name="Freeform 155"/>
            <p:cNvSpPr>
              <a:spLocks noChangeArrowheads="1"/>
            </p:cNvSpPr>
            <p:nvPr/>
          </p:nvSpPr>
          <p:spPr bwMode="auto">
            <a:xfrm>
              <a:off x="6616" y="972"/>
              <a:ext cx="192" cy="184"/>
            </a:xfrm>
            <a:custGeom>
              <a:avLst/>
              <a:gdLst>
                <a:gd name="T0" fmla="*/ 162 w 852"/>
                <a:gd name="T1" fmla="*/ 410 h 818"/>
                <a:gd name="T2" fmla="*/ 65 w 852"/>
                <a:gd name="T3" fmla="*/ 557 h 818"/>
                <a:gd name="T4" fmla="*/ 116 w 852"/>
                <a:gd name="T5" fmla="*/ 817 h 818"/>
                <a:gd name="T6" fmla="*/ 314 w 852"/>
                <a:gd name="T7" fmla="*/ 749 h 818"/>
                <a:gd name="T8" fmla="*/ 399 w 852"/>
                <a:gd name="T9" fmla="*/ 650 h 818"/>
                <a:gd name="T10" fmla="*/ 263 w 852"/>
                <a:gd name="T11" fmla="*/ 726 h 818"/>
                <a:gd name="T12" fmla="*/ 105 w 852"/>
                <a:gd name="T13" fmla="*/ 729 h 818"/>
                <a:gd name="T14" fmla="*/ 125 w 852"/>
                <a:gd name="T15" fmla="*/ 534 h 818"/>
                <a:gd name="T16" fmla="*/ 162 w 852"/>
                <a:gd name="T17" fmla="*/ 410 h 818"/>
                <a:gd name="T18" fmla="*/ 648 w 852"/>
                <a:gd name="T19" fmla="*/ 410 h 818"/>
                <a:gd name="T20" fmla="*/ 591 w 852"/>
                <a:gd name="T21" fmla="*/ 477 h 818"/>
                <a:gd name="T22" fmla="*/ 495 w 852"/>
                <a:gd name="T23" fmla="*/ 574 h 818"/>
                <a:gd name="T24" fmla="*/ 427 w 852"/>
                <a:gd name="T25" fmla="*/ 630 h 818"/>
                <a:gd name="T26" fmla="*/ 509 w 852"/>
                <a:gd name="T27" fmla="*/ 605 h 818"/>
                <a:gd name="T28" fmla="*/ 568 w 852"/>
                <a:gd name="T29" fmla="*/ 551 h 818"/>
                <a:gd name="T30" fmla="*/ 622 w 852"/>
                <a:gd name="T31" fmla="*/ 491 h 818"/>
                <a:gd name="T32" fmla="*/ 648 w 852"/>
                <a:gd name="T33" fmla="*/ 410 h 818"/>
                <a:gd name="T34" fmla="*/ 399 w 852"/>
                <a:gd name="T35" fmla="*/ 166 h 818"/>
                <a:gd name="T36" fmla="*/ 306 w 852"/>
                <a:gd name="T37" fmla="*/ 248 h 818"/>
                <a:gd name="T38" fmla="*/ 266 w 852"/>
                <a:gd name="T39" fmla="*/ 288 h 818"/>
                <a:gd name="T40" fmla="*/ 184 w 852"/>
                <a:gd name="T41" fmla="*/ 381 h 818"/>
                <a:gd name="T42" fmla="*/ 226 w 852"/>
                <a:gd name="T43" fmla="*/ 379 h 818"/>
                <a:gd name="T44" fmla="*/ 308 w 852"/>
                <a:gd name="T45" fmla="*/ 291 h 818"/>
                <a:gd name="T46" fmla="*/ 396 w 852"/>
                <a:gd name="T47" fmla="*/ 209 h 818"/>
                <a:gd name="T48" fmla="*/ 399 w 852"/>
                <a:gd name="T49" fmla="*/ 166 h 818"/>
                <a:gd name="T50" fmla="*/ 738 w 852"/>
                <a:gd name="T51" fmla="*/ 0 h 818"/>
                <a:gd name="T52" fmla="*/ 538 w 852"/>
                <a:gd name="T53" fmla="*/ 70 h 818"/>
                <a:gd name="T54" fmla="*/ 455 w 852"/>
                <a:gd name="T55" fmla="*/ 166 h 818"/>
                <a:gd name="T56" fmla="*/ 588 w 852"/>
                <a:gd name="T57" fmla="*/ 90 h 818"/>
                <a:gd name="T58" fmla="*/ 747 w 852"/>
                <a:gd name="T59" fmla="*/ 87 h 818"/>
                <a:gd name="T60" fmla="*/ 727 w 852"/>
                <a:gd name="T61" fmla="*/ 282 h 818"/>
                <a:gd name="T62" fmla="*/ 690 w 852"/>
                <a:gd name="T63" fmla="*/ 410 h 818"/>
                <a:gd name="T64" fmla="*/ 786 w 852"/>
                <a:gd name="T65" fmla="*/ 259 h 818"/>
                <a:gd name="T66" fmla="*/ 738 w 852"/>
                <a:gd name="T67"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2" h="818">
                  <a:moveTo>
                    <a:pt x="162" y="410"/>
                  </a:moveTo>
                  <a:lnTo>
                    <a:pt x="162" y="410"/>
                  </a:lnTo>
                  <a:cubicBezTo>
                    <a:pt x="133" y="446"/>
                    <a:pt x="108" y="483"/>
                    <a:pt x="85" y="520"/>
                  </a:cubicBezTo>
                  <a:cubicBezTo>
                    <a:pt x="79" y="531"/>
                    <a:pt x="71" y="545"/>
                    <a:pt x="65" y="557"/>
                  </a:cubicBezTo>
                  <a:cubicBezTo>
                    <a:pt x="11" y="661"/>
                    <a:pt x="0" y="749"/>
                    <a:pt x="42" y="791"/>
                  </a:cubicBezTo>
                  <a:cubicBezTo>
                    <a:pt x="59" y="808"/>
                    <a:pt x="85" y="817"/>
                    <a:pt x="116" y="817"/>
                  </a:cubicBezTo>
                  <a:cubicBezTo>
                    <a:pt x="159" y="817"/>
                    <a:pt x="215" y="800"/>
                    <a:pt x="277" y="769"/>
                  </a:cubicBezTo>
                  <a:cubicBezTo>
                    <a:pt x="289" y="763"/>
                    <a:pt x="303" y="755"/>
                    <a:pt x="314" y="749"/>
                  </a:cubicBezTo>
                  <a:cubicBezTo>
                    <a:pt x="351" y="726"/>
                    <a:pt x="387" y="703"/>
                    <a:pt x="427" y="672"/>
                  </a:cubicBezTo>
                  <a:cubicBezTo>
                    <a:pt x="416" y="667"/>
                    <a:pt x="407" y="658"/>
                    <a:pt x="399" y="650"/>
                  </a:cubicBezTo>
                  <a:cubicBezTo>
                    <a:pt x="365" y="675"/>
                    <a:pt x="331" y="695"/>
                    <a:pt x="300" y="709"/>
                  </a:cubicBezTo>
                  <a:cubicBezTo>
                    <a:pt x="289" y="718"/>
                    <a:pt x="277" y="723"/>
                    <a:pt x="263" y="726"/>
                  </a:cubicBezTo>
                  <a:cubicBezTo>
                    <a:pt x="226" y="743"/>
                    <a:pt x="192" y="752"/>
                    <a:pt x="164" y="752"/>
                  </a:cubicBezTo>
                  <a:cubicBezTo>
                    <a:pt x="139" y="752"/>
                    <a:pt x="119" y="743"/>
                    <a:pt x="105" y="729"/>
                  </a:cubicBezTo>
                  <a:cubicBezTo>
                    <a:pt x="74" y="698"/>
                    <a:pt x="76" y="641"/>
                    <a:pt x="108" y="571"/>
                  </a:cubicBezTo>
                  <a:cubicBezTo>
                    <a:pt x="113" y="559"/>
                    <a:pt x="119" y="545"/>
                    <a:pt x="125" y="534"/>
                  </a:cubicBezTo>
                  <a:cubicBezTo>
                    <a:pt x="139" y="503"/>
                    <a:pt x="159" y="469"/>
                    <a:pt x="184" y="438"/>
                  </a:cubicBezTo>
                  <a:cubicBezTo>
                    <a:pt x="175" y="427"/>
                    <a:pt x="167" y="418"/>
                    <a:pt x="162" y="410"/>
                  </a:cubicBezTo>
                  <a:lnTo>
                    <a:pt x="648" y="410"/>
                  </a:lnTo>
                  <a:lnTo>
                    <a:pt x="648" y="410"/>
                  </a:lnTo>
                  <a:cubicBezTo>
                    <a:pt x="642" y="418"/>
                    <a:pt x="633" y="427"/>
                    <a:pt x="625" y="438"/>
                  </a:cubicBezTo>
                  <a:cubicBezTo>
                    <a:pt x="614" y="449"/>
                    <a:pt x="602" y="463"/>
                    <a:pt x="591" y="477"/>
                  </a:cubicBezTo>
                  <a:cubicBezTo>
                    <a:pt x="577" y="494"/>
                    <a:pt x="560" y="511"/>
                    <a:pt x="543" y="525"/>
                  </a:cubicBezTo>
                  <a:cubicBezTo>
                    <a:pt x="529" y="542"/>
                    <a:pt x="512" y="559"/>
                    <a:pt x="495" y="574"/>
                  </a:cubicBezTo>
                  <a:cubicBezTo>
                    <a:pt x="481" y="585"/>
                    <a:pt x="467" y="596"/>
                    <a:pt x="455" y="608"/>
                  </a:cubicBezTo>
                  <a:cubicBezTo>
                    <a:pt x="444" y="616"/>
                    <a:pt x="435" y="625"/>
                    <a:pt x="427" y="630"/>
                  </a:cubicBezTo>
                  <a:cubicBezTo>
                    <a:pt x="435" y="638"/>
                    <a:pt x="444" y="644"/>
                    <a:pt x="455" y="650"/>
                  </a:cubicBezTo>
                  <a:cubicBezTo>
                    <a:pt x="472" y="636"/>
                    <a:pt x="489" y="622"/>
                    <a:pt x="509" y="605"/>
                  </a:cubicBezTo>
                  <a:cubicBezTo>
                    <a:pt x="520" y="594"/>
                    <a:pt x="535" y="582"/>
                    <a:pt x="546" y="571"/>
                  </a:cubicBezTo>
                  <a:cubicBezTo>
                    <a:pt x="554" y="562"/>
                    <a:pt x="560" y="557"/>
                    <a:pt x="568" y="551"/>
                  </a:cubicBezTo>
                  <a:cubicBezTo>
                    <a:pt x="574" y="542"/>
                    <a:pt x="580" y="537"/>
                    <a:pt x="588" y="528"/>
                  </a:cubicBezTo>
                  <a:cubicBezTo>
                    <a:pt x="599" y="517"/>
                    <a:pt x="611" y="503"/>
                    <a:pt x="622" y="491"/>
                  </a:cubicBezTo>
                  <a:cubicBezTo>
                    <a:pt x="639" y="472"/>
                    <a:pt x="653" y="455"/>
                    <a:pt x="667" y="438"/>
                  </a:cubicBezTo>
                  <a:cubicBezTo>
                    <a:pt x="662" y="427"/>
                    <a:pt x="656" y="418"/>
                    <a:pt x="648" y="410"/>
                  </a:cubicBezTo>
                  <a:lnTo>
                    <a:pt x="399" y="166"/>
                  </a:lnTo>
                  <a:lnTo>
                    <a:pt x="399" y="166"/>
                  </a:lnTo>
                  <a:cubicBezTo>
                    <a:pt x="379" y="181"/>
                    <a:pt x="362" y="195"/>
                    <a:pt x="345" y="212"/>
                  </a:cubicBezTo>
                  <a:cubicBezTo>
                    <a:pt x="331" y="223"/>
                    <a:pt x="317" y="234"/>
                    <a:pt x="306" y="248"/>
                  </a:cubicBezTo>
                  <a:cubicBezTo>
                    <a:pt x="297" y="254"/>
                    <a:pt x="291" y="259"/>
                    <a:pt x="286" y="268"/>
                  </a:cubicBezTo>
                  <a:cubicBezTo>
                    <a:pt x="277" y="274"/>
                    <a:pt x="271" y="279"/>
                    <a:pt x="266" y="288"/>
                  </a:cubicBezTo>
                  <a:cubicBezTo>
                    <a:pt x="252" y="299"/>
                    <a:pt x="240" y="313"/>
                    <a:pt x="229" y="327"/>
                  </a:cubicBezTo>
                  <a:cubicBezTo>
                    <a:pt x="212" y="345"/>
                    <a:pt x="198" y="361"/>
                    <a:pt x="184" y="381"/>
                  </a:cubicBezTo>
                  <a:cubicBezTo>
                    <a:pt x="189" y="390"/>
                    <a:pt x="198" y="398"/>
                    <a:pt x="203" y="410"/>
                  </a:cubicBezTo>
                  <a:cubicBezTo>
                    <a:pt x="212" y="398"/>
                    <a:pt x="218" y="390"/>
                    <a:pt x="226" y="379"/>
                  </a:cubicBezTo>
                  <a:cubicBezTo>
                    <a:pt x="237" y="367"/>
                    <a:pt x="249" y="353"/>
                    <a:pt x="260" y="339"/>
                  </a:cubicBezTo>
                  <a:cubicBezTo>
                    <a:pt x="274" y="322"/>
                    <a:pt x="291" y="308"/>
                    <a:pt x="308" y="291"/>
                  </a:cubicBezTo>
                  <a:cubicBezTo>
                    <a:pt x="325" y="274"/>
                    <a:pt x="340" y="257"/>
                    <a:pt x="357" y="243"/>
                  </a:cubicBezTo>
                  <a:cubicBezTo>
                    <a:pt x="371" y="232"/>
                    <a:pt x="384" y="220"/>
                    <a:pt x="396" y="209"/>
                  </a:cubicBezTo>
                  <a:cubicBezTo>
                    <a:pt x="407" y="200"/>
                    <a:pt x="416" y="195"/>
                    <a:pt x="427" y="186"/>
                  </a:cubicBezTo>
                  <a:cubicBezTo>
                    <a:pt x="416" y="181"/>
                    <a:pt x="407" y="172"/>
                    <a:pt x="399" y="166"/>
                  </a:cubicBezTo>
                  <a:lnTo>
                    <a:pt x="738" y="0"/>
                  </a:lnTo>
                  <a:lnTo>
                    <a:pt x="738" y="0"/>
                  </a:lnTo>
                  <a:cubicBezTo>
                    <a:pt x="693" y="0"/>
                    <a:pt x="636" y="17"/>
                    <a:pt x="574" y="48"/>
                  </a:cubicBezTo>
                  <a:cubicBezTo>
                    <a:pt x="563" y="53"/>
                    <a:pt x="549" y="62"/>
                    <a:pt x="538" y="70"/>
                  </a:cubicBezTo>
                  <a:cubicBezTo>
                    <a:pt x="501" y="90"/>
                    <a:pt x="464" y="115"/>
                    <a:pt x="427" y="144"/>
                  </a:cubicBezTo>
                  <a:cubicBezTo>
                    <a:pt x="435" y="149"/>
                    <a:pt x="444" y="158"/>
                    <a:pt x="455" y="166"/>
                  </a:cubicBezTo>
                  <a:cubicBezTo>
                    <a:pt x="486" y="141"/>
                    <a:pt x="520" y="121"/>
                    <a:pt x="552" y="107"/>
                  </a:cubicBezTo>
                  <a:cubicBezTo>
                    <a:pt x="563" y="101"/>
                    <a:pt x="577" y="95"/>
                    <a:pt x="588" y="90"/>
                  </a:cubicBezTo>
                  <a:cubicBezTo>
                    <a:pt x="625" y="73"/>
                    <a:pt x="659" y="67"/>
                    <a:pt x="687" y="67"/>
                  </a:cubicBezTo>
                  <a:cubicBezTo>
                    <a:pt x="713" y="67"/>
                    <a:pt x="733" y="73"/>
                    <a:pt x="747" y="87"/>
                  </a:cubicBezTo>
                  <a:cubicBezTo>
                    <a:pt x="777" y="118"/>
                    <a:pt x="775" y="175"/>
                    <a:pt x="744" y="246"/>
                  </a:cubicBezTo>
                  <a:cubicBezTo>
                    <a:pt x="741" y="259"/>
                    <a:pt x="735" y="271"/>
                    <a:pt x="727" y="282"/>
                  </a:cubicBezTo>
                  <a:cubicBezTo>
                    <a:pt x="713" y="313"/>
                    <a:pt x="693" y="347"/>
                    <a:pt x="667" y="381"/>
                  </a:cubicBezTo>
                  <a:cubicBezTo>
                    <a:pt x="676" y="390"/>
                    <a:pt x="684" y="398"/>
                    <a:pt x="690" y="410"/>
                  </a:cubicBezTo>
                  <a:cubicBezTo>
                    <a:pt x="721" y="370"/>
                    <a:pt x="744" y="333"/>
                    <a:pt x="766" y="296"/>
                  </a:cubicBezTo>
                  <a:cubicBezTo>
                    <a:pt x="772" y="285"/>
                    <a:pt x="780" y="271"/>
                    <a:pt x="786" y="259"/>
                  </a:cubicBezTo>
                  <a:cubicBezTo>
                    <a:pt x="840" y="155"/>
                    <a:pt x="851" y="67"/>
                    <a:pt x="809" y="25"/>
                  </a:cubicBezTo>
                  <a:cubicBezTo>
                    <a:pt x="792" y="8"/>
                    <a:pt x="766" y="0"/>
                    <a:pt x="738" y="0"/>
                  </a:cubicBezTo>
                  <a:lnTo>
                    <a:pt x="162" y="41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52" name="Freeform 156"/>
            <p:cNvSpPr>
              <a:spLocks noChangeArrowheads="1"/>
            </p:cNvSpPr>
            <p:nvPr/>
          </p:nvSpPr>
          <p:spPr bwMode="auto">
            <a:xfrm>
              <a:off x="6616" y="972"/>
              <a:ext cx="192" cy="184"/>
            </a:xfrm>
            <a:custGeom>
              <a:avLst/>
              <a:gdLst>
                <a:gd name="T0" fmla="*/ 108 w 852"/>
                <a:gd name="T1" fmla="*/ 246 h 818"/>
                <a:gd name="T2" fmla="*/ 164 w 852"/>
                <a:gd name="T3" fmla="*/ 67 h 818"/>
                <a:gd name="T4" fmla="*/ 300 w 852"/>
                <a:gd name="T5" fmla="*/ 107 h 818"/>
                <a:gd name="T6" fmla="*/ 427 w 852"/>
                <a:gd name="T7" fmla="*/ 186 h 818"/>
                <a:gd name="T8" fmla="*/ 495 w 852"/>
                <a:gd name="T9" fmla="*/ 243 h 818"/>
                <a:gd name="T10" fmla="*/ 591 w 852"/>
                <a:gd name="T11" fmla="*/ 339 h 818"/>
                <a:gd name="T12" fmla="*/ 648 w 852"/>
                <a:gd name="T13" fmla="*/ 410 h 818"/>
                <a:gd name="T14" fmla="*/ 727 w 852"/>
                <a:gd name="T15" fmla="*/ 534 h 818"/>
                <a:gd name="T16" fmla="*/ 747 w 852"/>
                <a:gd name="T17" fmla="*/ 729 h 818"/>
                <a:gd name="T18" fmla="*/ 588 w 852"/>
                <a:gd name="T19" fmla="*/ 726 h 818"/>
                <a:gd name="T20" fmla="*/ 455 w 852"/>
                <a:gd name="T21" fmla="*/ 650 h 818"/>
                <a:gd name="T22" fmla="*/ 396 w 852"/>
                <a:gd name="T23" fmla="*/ 608 h 818"/>
                <a:gd name="T24" fmla="*/ 308 w 852"/>
                <a:gd name="T25" fmla="*/ 525 h 818"/>
                <a:gd name="T26" fmla="*/ 226 w 852"/>
                <a:gd name="T27" fmla="*/ 438 h 818"/>
                <a:gd name="T28" fmla="*/ 184 w 852"/>
                <a:gd name="T29" fmla="*/ 381 h 818"/>
                <a:gd name="T30" fmla="*/ 108 w 852"/>
                <a:gd name="T31" fmla="*/ 246 h 818"/>
                <a:gd name="T32" fmla="*/ 116 w 852"/>
                <a:gd name="T33" fmla="*/ 0 h 818"/>
                <a:gd name="T34" fmla="*/ 65 w 852"/>
                <a:gd name="T35" fmla="*/ 259 h 818"/>
                <a:gd name="T36" fmla="*/ 162 w 852"/>
                <a:gd name="T37" fmla="*/ 410 h 818"/>
                <a:gd name="T38" fmla="*/ 229 w 852"/>
                <a:gd name="T39" fmla="*/ 491 h 818"/>
                <a:gd name="T40" fmla="*/ 286 w 852"/>
                <a:gd name="T41" fmla="*/ 551 h 818"/>
                <a:gd name="T42" fmla="*/ 345 w 852"/>
                <a:gd name="T43" fmla="*/ 605 h 818"/>
                <a:gd name="T44" fmla="*/ 427 w 852"/>
                <a:gd name="T45" fmla="*/ 672 h 818"/>
                <a:gd name="T46" fmla="*/ 574 w 852"/>
                <a:gd name="T47" fmla="*/ 769 h 818"/>
                <a:gd name="T48" fmla="*/ 809 w 852"/>
                <a:gd name="T49" fmla="*/ 791 h 818"/>
                <a:gd name="T50" fmla="*/ 766 w 852"/>
                <a:gd name="T51" fmla="*/ 520 h 818"/>
                <a:gd name="T52" fmla="*/ 667 w 852"/>
                <a:gd name="T53" fmla="*/ 381 h 818"/>
                <a:gd name="T54" fmla="*/ 588 w 852"/>
                <a:gd name="T55" fmla="*/ 288 h 818"/>
                <a:gd name="T56" fmla="*/ 546 w 852"/>
                <a:gd name="T57" fmla="*/ 248 h 818"/>
                <a:gd name="T58" fmla="*/ 455 w 852"/>
                <a:gd name="T59" fmla="*/ 166 h 818"/>
                <a:gd name="T60" fmla="*/ 314 w 852"/>
                <a:gd name="T61" fmla="*/ 67 h 818"/>
                <a:gd name="T62" fmla="*/ 116 w 852"/>
                <a:gd name="T63"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2" h="818">
                  <a:moveTo>
                    <a:pt x="108" y="246"/>
                  </a:moveTo>
                  <a:lnTo>
                    <a:pt x="108" y="246"/>
                  </a:lnTo>
                  <a:cubicBezTo>
                    <a:pt x="76" y="175"/>
                    <a:pt x="74" y="118"/>
                    <a:pt x="105" y="87"/>
                  </a:cubicBezTo>
                  <a:cubicBezTo>
                    <a:pt x="119" y="73"/>
                    <a:pt x="139" y="67"/>
                    <a:pt x="164" y="67"/>
                  </a:cubicBezTo>
                  <a:cubicBezTo>
                    <a:pt x="192" y="67"/>
                    <a:pt x="226" y="73"/>
                    <a:pt x="263" y="90"/>
                  </a:cubicBezTo>
                  <a:cubicBezTo>
                    <a:pt x="277" y="95"/>
                    <a:pt x="289" y="101"/>
                    <a:pt x="300" y="107"/>
                  </a:cubicBezTo>
                  <a:cubicBezTo>
                    <a:pt x="331" y="121"/>
                    <a:pt x="365" y="141"/>
                    <a:pt x="399" y="166"/>
                  </a:cubicBezTo>
                  <a:cubicBezTo>
                    <a:pt x="407" y="172"/>
                    <a:pt x="416" y="181"/>
                    <a:pt x="427" y="186"/>
                  </a:cubicBezTo>
                  <a:cubicBezTo>
                    <a:pt x="435" y="195"/>
                    <a:pt x="444" y="200"/>
                    <a:pt x="455" y="209"/>
                  </a:cubicBezTo>
                  <a:cubicBezTo>
                    <a:pt x="467" y="220"/>
                    <a:pt x="481" y="232"/>
                    <a:pt x="495" y="243"/>
                  </a:cubicBezTo>
                  <a:cubicBezTo>
                    <a:pt x="512" y="257"/>
                    <a:pt x="529" y="274"/>
                    <a:pt x="543" y="291"/>
                  </a:cubicBezTo>
                  <a:cubicBezTo>
                    <a:pt x="560" y="308"/>
                    <a:pt x="577" y="322"/>
                    <a:pt x="591" y="339"/>
                  </a:cubicBezTo>
                  <a:cubicBezTo>
                    <a:pt x="602" y="353"/>
                    <a:pt x="614" y="367"/>
                    <a:pt x="625" y="379"/>
                  </a:cubicBezTo>
                  <a:cubicBezTo>
                    <a:pt x="633" y="390"/>
                    <a:pt x="642" y="398"/>
                    <a:pt x="648" y="410"/>
                  </a:cubicBezTo>
                  <a:cubicBezTo>
                    <a:pt x="656" y="418"/>
                    <a:pt x="662" y="427"/>
                    <a:pt x="667" y="438"/>
                  </a:cubicBezTo>
                  <a:cubicBezTo>
                    <a:pt x="693" y="469"/>
                    <a:pt x="713" y="503"/>
                    <a:pt x="727" y="534"/>
                  </a:cubicBezTo>
                  <a:cubicBezTo>
                    <a:pt x="735" y="545"/>
                    <a:pt x="741" y="559"/>
                    <a:pt x="744" y="571"/>
                  </a:cubicBezTo>
                  <a:cubicBezTo>
                    <a:pt x="775" y="641"/>
                    <a:pt x="777" y="698"/>
                    <a:pt x="747" y="729"/>
                  </a:cubicBezTo>
                  <a:cubicBezTo>
                    <a:pt x="733" y="743"/>
                    <a:pt x="713" y="752"/>
                    <a:pt x="687" y="752"/>
                  </a:cubicBezTo>
                  <a:cubicBezTo>
                    <a:pt x="659" y="752"/>
                    <a:pt x="625" y="743"/>
                    <a:pt x="588" y="726"/>
                  </a:cubicBezTo>
                  <a:cubicBezTo>
                    <a:pt x="577" y="723"/>
                    <a:pt x="563" y="718"/>
                    <a:pt x="552" y="709"/>
                  </a:cubicBezTo>
                  <a:cubicBezTo>
                    <a:pt x="520" y="695"/>
                    <a:pt x="486" y="675"/>
                    <a:pt x="455" y="650"/>
                  </a:cubicBezTo>
                  <a:cubicBezTo>
                    <a:pt x="444" y="644"/>
                    <a:pt x="435" y="638"/>
                    <a:pt x="427" y="630"/>
                  </a:cubicBezTo>
                  <a:cubicBezTo>
                    <a:pt x="416" y="625"/>
                    <a:pt x="407" y="616"/>
                    <a:pt x="396" y="608"/>
                  </a:cubicBezTo>
                  <a:cubicBezTo>
                    <a:pt x="384" y="596"/>
                    <a:pt x="371" y="585"/>
                    <a:pt x="357" y="574"/>
                  </a:cubicBezTo>
                  <a:cubicBezTo>
                    <a:pt x="340" y="559"/>
                    <a:pt x="325" y="542"/>
                    <a:pt x="308" y="525"/>
                  </a:cubicBezTo>
                  <a:cubicBezTo>
                    <a:pt x="291" y="511"/>
                    <a:pt x="274" y="494"/>
                    <a:pt x="260" y="477"/>
                  </a:cubicBezTo>
                  <a:cubicBezTo>
                    <a:pt x="249" y="463"/>
                    <a:pt x="237" y="449"/>
                    <a:pt x="226" y="438"/>
                  </a:cubicBezTo>
                  <a:cubicBezTo>
                    <a:pt x="218" y="427"/>
                    <a:pt x="212" y="418"/>
                    <a:pt x="203" y="410"/>
                  </a:cubicBezTo>
                  <a:cubicBezTo>
                    <a:pt x="198" y="398"/>
                    <a:pt x="189" y="390"/>
                    <a:pt x="184" y="381"/>
                  </a:cubicBezTo>
                  <a:cubicBezTo>
                    <a:pt x="159" y="347"/>
                    <a:pt x="139" y="313"/>
                    <a:pt x="125" y="282"/>
                  </a:cubicBezTo>
                  <a:cubicBezTo>
                    <a:pt x="119" y="271"/>
                    <a:pt x="113" y="259"/>
                    <a:pt x="108" y="246"/>
                  </a:cubicBezTo>
                  <a:lnTo>
                    <a:pt x="116" y="0"/>
                  </a:lnTo>
                  <a:lnTo>
                    <a:pt x="116" y="0"/>
                  </a:lnTo>
                  <a:cubicBezTo>
                    <a:pt x="85" y="0"/>
                    <a:pt x="59" y="8"/>
                    <a:pt x="42" y="25"/>
                  </a:cubicBezTo>
                  <a:cubicBezTo>
                    <a:pt x="0" y="67"/>
                    <a:pt x="11" y="155"/>
                    <a:pt x="65" y="259"/>
                  </a:cubicBezTo>
                  <a:cubicBezTo>
                    <a:pt x="71" y="271"/>
                    <a:pt x="79" y="285"/>
                    <a:pt x="85" y="296"/>
                  </a:cubicBezTo>
                  <a:cubicBezTo>
                    <a:pt x="108" y="333"/>
                    <a:pt x="133" y="370"/>
                    <a:pt x="162" y="410"/>
                  </a:cubicBezTo>
                  <a:cubicBezTo>
                    <a:pt x="167" y="418"/>
                    <a:pt x="175" y="427"/>
                    <a:pt x="184" y="438"/>
                  </a:cubicBezTo>
                  <a:cubicBezTo>
                    <a:pt x="198" y="455"/>
                    <a:pt x="212" y="472"/>
                    <a:pt x="229" y="491"/>
                  </a:cubicBezTo>
                  <a:cubicBezTo>
                    <a:pt x="240" y="503"/>
                    <a:pt x="252" y="517"/>
                    <a:pt x="266" y="528"/>
                  </a:cubicBezTo>
                  <a:cubicBezTo>
                    <a:pt x="271" y="537"/>
                    <a:pt x="277" y="542"/>
                    <a:pt x="286" y="551"/>
                  </a:cubicBezTo>
                  <a:cubicBezTo>
                    <a:pt x="291" y="557"/>
                    <a:pt x="297" y="562"/>
                    <a:pt x="306" y="571"/>
                  </a:cubicBezTo>
                  <a:cubicBezTo>
                    <a:pt x="317" y="582"/>
                    <a:pt x="331" y="594"/>
                    <a:pt x="345" y="605"/>
                  </a:cubicBezTo>
                  <a:cubicBezTo>
                    <a:pt x="362" y="622"/>
                    <a:pt x="379" y="636"/>
                    <a:pt x="399" y="650"/>
                  </a:cubicBezTo>
                  <a:cubicBezTo>
                    <a:pt x="407" y="658"/>
                    <a:pt x="416" y="667"/>
                    <a:pt x="427" y="672"/>
                  </a:cubicBezTo>
                  <a:cubicBezTo>
                    <a:pt x="464" y="703"/>
                    <a:pt x="501" y="726"/>
                    <a:pt x="538" y="749"/>
                  </a:cubicBezTo>
                  <a:cubicBezTo>
                    <a:pt x="549" y="755"/>
                    <a:pt x="563" y="763"/>
                    <a:pt x="574" y="769"/>
                  </a:cubicBezTo>
                  <a:cubicBezTo>
                    <a:pt x="636" y="800"/>
                    <a:pt x="693" y="817"/>
                    <a:pt x="738" y="817"/>
                  </a:cubicBezTo>
                  <a:cubicBezTo>
                    <a:pt x="766" y="817"/>
                    <a:pt x="792" y="808"/>
                    <a:pt x="809" y="791"/>
                  </a:cubicBezTo>
                  <a:cubicBezTo>
                    <a:pt x="851" y="749"/>
                    <a:pt x="840" y="661"/>
                    <a:pt x="786" y="557"/>
                  </a:cubicBezTo>
                  <a:cubicBezTo>
                    <a:pt x="780" y="545"/>
                    <a:pt x="772" y="531"/>
                    <a:pt x="766" y="520"/>
                  </a:cubicBezTo>
                  <a:cubicBezTo>
                    <a:pt x="744" y="483"/>
                    <a:pt x="721" y="446"/>
                    <a:pt x="690" y="410"/>
                  </a:cubicBezTo>
                  <a:cubicBezTo>
                    <a:pt x="684" y="398"/>
                    <a:pt x="676" y="390"/>
                    <a:pt x="667" y="381"/>
                  </a:cubicBezTo>
                  <a:cubicBezTo>
                    <a:pt x="653" y="361"/>
                    <a:pt x="639" y="345"/>
                    <a:pt x="622" y="327"/>
                  </a:cubicBezTo>
                  <a:cubicBezTo>
                    <a:pt x="611" y="313"/>
                    <a:pt x="599" y="299"/>
                    <a:pt x="588" y="288"/>
                  </a:cubicBezTo>
                  <a:cubicBezTo>
                    <a:pt x="580" y="279"/>
                    <a:pt x="574" y="274"/>
                    <a:pt x="568" y="268"/>
                  </a:cubicBezTo>
                  <a:cubicBezTo>
                    <a:pt x="560" y="259"/>
                    <a:pt x="554" y="254"/>
                    <a:pt x="546" y="248"/>
                  </a:cubicBezTo>
                  <a:cubicBezTo>
                    <a:pt x="535" y="234"/>
                    <a:pt x="520" y="223"/>
                    <a:pt x="509" y="212"/>
                  </a:cubicBezTo>
                  <a:cubicBezTo>
                    <a:pt x="489" y="195"/>
                    <a:pt x="472" y="181"/>
                    <a:pt x="455" y="166"/>
                  </a:cubicBezTo>
                  <a:cubicBezTo>
                    <a:pt x="444" y="158"/>
                    <a:pt x="435" y="149"/>
                    <a:pt x="427" y="144"/>
                  </a:cubicBezTo>
                  <a:cubicBezTo>
                    <a:pt x="387" y="115"/>
                    <a:pt x="351" y="90"/>
                    <a:pt x="314" y="67"/>
                  </a:cubicBezTo>
                  <a:cubicBezTo>
                    <a:pt x="303" y="62"/>
                    <a:pt x="289" y="53"/>
                    <a:pt x="277" y="48"/>
                  </a:cubicBezTo>
                  <a:cubicBezTo>
                    <a:pt x="215" y="17"/>
                    <a:pt x="159" y="0"/>
                    <a:pt x="116" y="0"/>
                  </a:cubicBezTo>
                  <a:lnTo>
                    <a:pt x="108" y="24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53" name="Freeform 157"/>
            <p:cNvSpPr>
              <a:spLocks noChangeArrowheads="1"/>
            </p:cNvSpPr>
            <p:nvPr/>
          </p:nvSpPr>
          <p:spPr bwMode="auto">
            <a:xfrm>
              <a:off x="6694" y="1046"/>
              <a:ext cx="37" cy="37"/>
            </a:xfrm>
            <a:custGeom>
              <a:avLst/>
              <a:gdLst>
                <a:gd name="T0" fmla="*/ 85 w 168"/>
                <a:gd name="T1" fmla="*/ 0 h 167"/>
                <a:gd name="T2" fmla="*/ 85 w 168"/>
                <a:gd name="T3" fmla="*/ 0 h 167"/>
                <a:gd name="T4" fmla="*/ 0 w 168"/>
                <a:gd name="T5" fmla="*/ 85 h 167"/>
                <a:gd name="T6" fmla="*/ 85 w 168"/>
                <a:gd name="T7" fmla="*/ 166 h 167"/>
                <a:gd name="T8" fmla="*/ 167 w 168"/>
                <a:gd name="T9" fmla="*/ 85 h 167"/>
                <a:gd name="T10" fmla="*/ 85 w 168"/>
                <a:gd name="T11" fmla="*/ 0 h 167"/>
              </a:gdLst>
              <a:ahLst/>
              <a:cxnLst>
                <a:cxn ang="0">
                  <a:pos x="T0" y="T1"/>
                </a:cxn>
                <a:cxn ang="0">
                  <a:pos x="T2" y="T3"/>
                </a:cxn>
                <a:cxn ang="0">
                  <a:pos x="T4" y="T5"/>
                </a:cxn>
                <a:cxn ang="0">
                  <a:pos x="T6" y="T7"/>
                </a:cxn>
                <a:cxn ang="0">
                  <a:pos x="T8" y="T9"/>
                </a:cxn>
                <a:cxn ang="0">
                  <a:pos x="T10" y="T11"/>
                </a:cxn>
              </a:cxnLst>
              <a:rect l="0" t="0" r="r" b="b"/>
              <a:pathLst>
                <a:path w="168" h="167">
                  <a:moveTo>
                    <a:pt x="85" y="0"/>
                  </a:moveTo>
                  <a:lnTo>
                    <a:pt x="85" y="0"/>
                  </a:lnTo>
                  <a:cubicBezTo>
                    <a:pt x="37" y="0"/>
                    <a:pt x="0" y="36"/>
                    <a:pt x="0" y="85"/>
                  </a:cubicBezTo>
                  <a:cubicBezTo>
                    <a:pt x="0" y="130"/>
                    <a:pt x="37" y="166"/>
                    <a:pt x="85" y="166"/>
                  </a:cubicBezTo>
                  <a:cubicBezTo>
                    <a:pt x="130" y="166"/>
                    <a:pt x="167" y="130"/>
                    <a:pt x="167" y="85"/>
                  </a:cubicBezTo>
                  <a:cubicBezTo>
                    <a:pt x="167" y="36"/>
                    <a:pt x="130" y="0"/>
                    <a:pt x="8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54" name="Freeform 158"/>
            <p:cNvSpPr>
              <a:spLocks noChangeArrowheads="1"/>
            </p:cNvSpPr>
            <p:nvPr/>
          </p:nvSpPr>
          <p:spPr bwMode="auto">
            <a:xfrm>
              <a:off x="6332" y="1523"/>
              <a:ext cx="204" cy="181"/>
            </a:xfrm>
            <a:custGeom>
              <a:avLst/>
              <a:gdLst>
                <a:gd name="T0" fmla="*/ 449 w 905"/>
                <a:gd name="T1" fmla="*/ 727 h 802"/>
                <a:gd name="T2" fmla="*/ 449 w 905"/>
                <a:gd name="T3" fmla="*/ 727 h 802"/>
                <a:gd name="T4" fmla="*/ 313 w 905"/>
                <a:gd name="T5" fmla="*/ 699 h 802"/>
                <a:gd name="T6" fmla="*/ 152 w 905"/>
                <a:gd name="T7" fmla="*/ 266 h 802"/>
                <a:gd name="T8" fmla="*/ 449 w 905"/>
                <a:gd name="T9" fmla="*/ 77 h 802"/>
                <a:gd name="T10" fmla="*/ 585 w 905"/>
                <a:gd name="T11" fmla="*/ 105 h 802"/>
                <a:gd name="T12" fmla="*/ 746 w 905"/>
                <a:gd name="T13" fmla="*/ 537 h 802"/>
                <a:gd name="T14" fmla="*/ 449 w 905"/>
                <a:gd name="T15" fmla="*/ 727 h 802"/>
                <a:gd name="T16" fmla="*/ 449 w 905"/>
                <a:gd name="T17" fmla="*/ 0 h 802"/>
                <a:gd name="T18" fmla="*/ 449 w 905"/>
                <a:gd name="T19" fmla="*/ 0 h 802"/>
                <a:gd name="T20" fmla="*/ 85 w 905"/>
                <a:gd name="T21" fmla="*/ 235 h 802"/>
                <a:gd name="T22" fmla="*/ 234 w 905"/>
                <a:gd name="T23" fmla="*/ 741 h 802"/>
                <a:gd name="T24" fmla="*/ 251 w 905"/>
                <a:gd name="T25" fmla="*/ 704 h 802"/>
                <a:gd name="T26" fmla="*/ 350 w 905"/>
                <a:gd name="T27" fmla="*/ 750 h 802"/>
                <a:gd name="T28" fmla="*/ 333 w 905"/>
                <a:gd name="T29" fmla="*/ 784 h 802"/>
                <a:gd name="T30" fmla="*/ 449 w 905"/>
                <a:gd name="T31" fmla="*/ 801 h 802"/>
                <a:gd name="T32" fmla="*/ 814 w 905"/>
                <a:gd name="T33" fmla="*/ 566 h 802"/>
                <a:gd name="T34" fmla="*/ 616 w 905"/>
                <a:gd name="T35" fmla="*/ 37 h 802"/>
                <a:gd name="T36" fmla="*/ 449 w 905"/>
                <a:gd name="T37" fmla="*/ 0 h 802"/>
                <a:gd name="T38" fmla="*/ 449 w 905"/>
                <a:gd name="T39" fmla="*/ 727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5" h="802">
                  <a:moveTo>
                    <a:pt x="449" y="727"/>
                  </a:moveTo>
                  <a:lnTo>
                    <a:pt x="449" y="727"/>
                  </a:lnTo>
                  <a:cubicBezTo>
                    <a:pt x="404" y="727"/>
                    <a:pt x="359" y="718"/>
                    <a:pt x="313" y="699"/>
                  </a:cubicBezTo>
                  <a:cubicBezTo>
                    <a:pt x="149" y="623"/>
                    <a:pt x="79" y="430"/>
                    <a:pt x="152" y="266"/>
                  </a:cubicBezTo>
                  <a:cubicBezTo>
                    <a:pt x="206" y="147"/>
                    <a:pt x="325" y="77"/>
                    <a:pt x="449" y="77"/>
                  </a:cubicBezTo>
                  <a:cubicBezTo>
                    <a:pt x="494" y="77"/>
                    <a:pt x="540" y="85"/>
                    <a:pt x="585" y="105"/>
                  </a:cubicBezTo>
                  <a:cubicBezTo>
                    <a:pt x="746" y="178"/>
                    <a:pt x="820" y="374"/>
                    <a:pt x="746" y="537"/>
                  </a:cubicBezTo>
                  <a:cubicBezTo>
                    <a:pt x="689" y="657"/>
                    <a:pt x="574" y="727"/>
                    <a:pt x="449" y="727"/>
                  </a:cubicBezTo>
                  <a:lnTo>
                    <a:pt x="449" y="0"/>
                  </a:lnTo>
                  <a:lnTo>
                    <a:pt x="449" y="0"/>
                  </a:lnTo>
                  <a:cubicBezTo>
                    <a:pt x="296" y="0"/>
                    <a:pt x="152" y="88"/>
                    <a:pt x="85" y="235"/>
                  </a:cubicBezTo>
                  <a:cubicBezTo>
                    <a:pt x="0" y="419"/>
                    <a:pt x="68" y="634"/>
                    <a:pt x="234" y="741"/>
                  </a:cubicBezTo>
                  <a:cubicBezTo>
                    <a:pt x="251" y="704"/>
                    <a:pt x="251" y="704"/>
                    <a:pt x="251" y="704"/>
                  </a:cubicBezTo>
                  <a:cubicBezTo>
                    <a:pt x="350" y="750"/>
                    <a:pt x="350" y="750"/>
                    <a:pt x="350" y="750"/>
                  </a:cubicBezTo>
                  <a:cubicBezTo>
                    <a:pt x="333" y="784"/>
                    <a:pt x="333" y="784"/>
                    <a:pt x="333" y="784"/>
                  </a:cubicBezTo>
                  <a:cubicBezTo>
                    <a:pt x="373" y="795"/>
                    <a:pt x="410" y="801"/>
                    <a:pt x="449" y="801"/>
                  </a:cubicBezTo>
                  <a:cubicBezTo>
                    <a:pt x="602" y="801"/>
                    <a:pt x="746" y="716"/>
                    <a:pt x="814" y="566"/>
                  </a:cubicBezTo>
                  <a:cubicBezTo>
                    <a:pt x="904" y="365"/>
                    <a:pt x="817" y="128"/>
                    <a:pt x="616" y="37"/>
                  </a:cubicBezTo>
                  <a:cubicBezTo>
                    <a:pt x="562" y="12"/>
                    <a:pt x="506" y="0"/>
                    <a:pt x="449" y="0"/>
                  </a:cubicBezTo>
                  <a:lnTo>
                    <a:pt x="449" y="72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55" name="Freeform 159"/>
            <p:cNvSpPr>
              <a:spLocks noChangeArrowheads="1"/>
            </p:cNvSpPr>
            <p:nvPr/>
          </p:nvSpPr>
          <p:spPr bwMode="auto">
            <a:xfrm>
              <a:off x="6375" y="1682"/>
              <a:ext cx="35" cy="38"/>
            </a:xfrm>
            <a:custGeom>
              <a:avLst/>
              <a:gdLst>
                <a:gd name="T0" fmla="*/ 59 w 159"/>
                <a:gd name="T1" fmla="*/ 0 h 174"/>
                <a:gd name="T2" fmla="*/ 59 w 159"/>
                <a:gd name="T3" fmla="*/ 0 h 174"/>
                <a:gd name="T4" fmla="*/ 42 w 159"/>
                <a:gd name="T5" fmla="*/ 37 h 174"/>
                <a:gd name="T6" fmla="*/ 0 w 159"/>
                <a:gd name="T7" fmla="*/ 128 h 174"/>
                <a:gd name="T8" fmla="*/ 23 w 159"/>
                <a:gd name="T9" fmla="*/ 125 h 174"/>
                <a:gd name="T10" fmla="*/ 59 w 159"/>
                <a:gd name="T11" fmla="*/ 133 h 174"/>
                <a:gd name="T12" fmla="*/ 99 w 159"/>
                <a:gd name="T13" fmla="*/ 173 h 174"/>
                <a:gd name="T14" fmla="*/ 141 w 159"/>
                <a:gd name="T15" fmla="*/ 80 h 174"/>
                <a:gd name="T16" fmla="*/ 158 w 159"/>
                <a:gd name="T17" fmla="*/ 46 h 174"/>
                <a:gd name="T18" fmla="*/ 59 w 159"/>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174">
                  <a:moveTo>
                    <a:pt x="59" y="0"/>
                  </a:moveTo>
                  <a:lnTo>
                    <a:pt x="59" y="0"/>
                  </a:lnTo>
                  <a:cubicBezTo>
                    <a:pt x="42" y="37"/>
                    <a:pt x="42" y="37"/>
                    <a:pt x="42" y="37"/>
                  </a:cubicBezTo>
                  <a:cubicBezTo>
                    <a:pt x="0" y="128"/>
                    <a:pt x="0" y="128"/>
                    <a:pt x="0" y="128"/>
                  </a:cubicBezTo>
                  <a:cubicBezTo>
                    <a:pt x="8" y="128"/>
                    <a:pt x="14" y="125"/>
                    <a:pt x="23" y="125"/>
                  </a:cubicBezTo>
                  <a:cubicBezTo>
                    <a:pt x="34" y="125"/>
                    <a:pt x="48" y="128"/>
                    <a:pt x="59" y="133"/>
                  </a:cubicBezTo>
                  <a:cubicBezTo>
                    <a:pt x="76" y="142"/>
                    <a:pt x="90" y="156"/>
                    <a:pt x="99" y="173"/>
                  </a:cubicBezTo>
                  <a:cubicBezTo>
                    <a:pt x="141" y="80"/>
                    <a:pt x="141" y="80"/>
                    <a:pt x="141" y="80"/>
                  </a:cubicBezTo>
                  <a:cubicBezTo>
                    <a:pt x="158" y="46"/>
                    <a:pt x="158" y="46"/>
                    <a:pt x="158" y="46"/>
                  </a:cubicBezTo>
                  <a:cubicBezTo>
                    <a:pt x="59" y="0"/>
                    <a:pt x="59" y="0"/>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56" name="Freeform 160"/>
            <p:cNvSpPr>
              <a:spLocks noChangeArrowheads="1"/>
            </p:cNvSpPr>
            <p:nvPr/>
          </p:nvSpPr>
          <p:spPr bwMode="auto">
            <a:xfrm>
              <a:off x="6323" y="1711"/>
              <a:ext cx="77" cy="115"/>
            </a:xfrm>
            <a:custGeom>
              <a:avLst/>
              <a:gdLst>
                <a:gd name="T0" fmla="*/ 252 w 343"/>
                <a:gd name="T1" fmla="*/ 0 h 510"/>
                <a:gd name="T2" fmla="*/ 252 w 343"/>
                <a:gd name="T3" fmla="*/ 0 h 510"/>
                <a:gd name="T4" fmla="*/ 229 w 343"/>
                <a:gd name="T5" fmla="*/ 3 h 510"/>
                <a:gd name="T6" fmla="*/ 172 w 343"/>
                <a:gd name="T7" fmla="*/ 51 h 510"/>
                <a:gd name="T8" fmla="*/ 20 w 343"/>
                <a:gd name="T9" fmla="*/ 387 h 510"/>
                <a:gd name="T10" fmla="*/ 62 w 343"/>
                <a:gd name="T11" fmla="*/ 500 h 510"/>
                <a:gd name="T12" fmla="*/ 99 w 343"/>
                <a:gd name="T13" fmla="*/ 509 h 510"/>
                <a:gd name="T14" fmla="*/ 178 w 343"/>
                <a:gd name="T15" fmla="*/ 458 h 510"/>
                <a:gd name="T16" fmla="*/ 331 w 343"/>
                <a:gd name="T17" fmla="*/ 124 h 510"/>
                <a:gd name="T18" fmla="*/ 328 w 343"/>
                <a:gd name="T19" fmla="*/ 48 h 510"/>
                <a:gd name="T20" fmla="*/ 288 w 343"/>
                <a:gd name="T21" fmla="*/ 8 h 510"/>
                <a:gd name="T22" fmla="*/ 252 w 343"/>
                <a:gd name="T23"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3" h="510">
                  <a:moveTo>
                    <a:pt x="252" y="0"/>
                  </a:moveTo>
                  <a:lnTo>
                    <a:pt x="252" y="0"/>
                  </a:lnTo>
                  <a:cubicBezTo>
                    <a:pt x="243" y="0"/>
                    <a:pt x="237" y="3"/>
                    <a:pt x="229" y="3"/>
                  </a:cubicBezTo>
                  <a:cubicBezTo>
                    <a:pt x="206" y="11"/>
                    <a:pt x="184" y="28"/>
                    <a:pt x="172" y="51"/>
                  </a:cubicBezTo>
                  <a:cubicBezTo>
                    <a:pt x="20" y="387"/>
                    <a:pt x="20" y="387"/>
                    <a:pt x="20" y="387"/>
                  </a:cubicBezTo>
                  <a:cubicBezTo>
                    <a:pt x="0" y="430"/>
                    <a:pt x="20" y="480"/>
                    <a:pt x="62" y="500"/>
                  </a:cubicBezTo>
                  <a:cubicBezTo>
                    <a:pt x="76" y="506"/>
                    <a:pt x="88" y="509"/>
                    <a:pt x="99" y="509"/>
                  </a:cubicBezTo>
                  <a:cubicBezTo>
                    <a:pt x="133" y="509"/>
                    <a:pt x="164" y="489"/>
                    <a:pt x="178" y="458"/>
                  </a:cubicBezTo>
                  <a:cubicBezTo>
                    <a:pt x="331" y="124"/>
                    <a:pt x="331" y="124"/>
                    <a:pt x="331" y="124"/>
                  </a:cubicBezTo>
                  <a:cubicBezTo>
                    <a:pt x="342" y="99"/>
                    <a:pt x="339" y="70"/>
                    <a:pt x="328" y="48"/>
                  </a:cubicBezTo>
                  <a:cubicBezTo>
                    <a:pt x="319" y="31"/>
                    <a:pt x="305" y="17"/>
                    <a:pt x="288" y="8"/>
                  </a:cubicBezTo>
                  <a:cubicBezTo>
                    <a:pt x="277" y="3"/>
                    <a:pt x="263" y="0"/>
                    <a:pt x="25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57" name="Freeform 161"/>
            <p:cNvSpPr>
              <a:spLocks noChangeArrowheads="1"/>
            </p:cNvSpPr>
            <p:nvPr/>
          </p:nvSpPr>
          <p:spPr bwMode="auto">
            <a:xfrm>
              <a:off x="5384" y="1621"/>
              <a:ext cx="201" cy="181"/>
            </a:xfrm>
            <a:custGeom>
              <a:avLst/>
              <a:gdLst>
                <a:gd name="T0" fmla="*/ 450 w 889"/>
                <a:gd name="T1" fmla="*/ 724 h 801"/>
                <a:gd name="T2" fmla="*/ 450 w 889"/>
                <a:gd name="T3" fmla="*/ 724 h 801"/>
                <a:gd name="T4" fmla="*/ 198 w 889"/>
                <a:gd name="T5" fmla="*/ 605 h 801"/>
                <a:gd name="T6" fmla="*/ 243 w 889"/>
                <a:gd name="T7" fmla="*/ 147 h 801"/>
                <a:gd name="T8" fmla="*/ 450 w 889"/>
                <a:gd name="T9" fmla="*/ 74 h 801"/>
                <a:gd name="T10" fmla="*/ 701 w 889"/>
                <a:gd name="T11" fmla="*/ 195 h 801"/>
                <a:gd name="T12" fmla="*/ 653 w 889"/>
                <a:gd name="T13" fmla="*/ 653 h 801"/>
                <a:gd name="T14" fmla="*/ 450 w 889"/>
                <a:gd name="T15" fmla="*/ 724 h 801"/>
                <a:gd name="T16" fmla="*/ 450 w 889"/>
                <a:gd name="T17" fmla="*/ 0 h 801"/>
                <a:gd name="T18" fmla="*/ 450 w 889"/>
                <a:gd name="T19" fmla="*/ 0 h 801"/>
                <a:gd name="T20" fmla="*/ 198 w 889"/>
                <a:gd name="T21" fmla="*/ 88 h 801"/>
                <a:gd name="T22" fmla="*/ 139 w 889"/>
                <a:gd name="T23" fmla="*/ 650 h 801"/>
                <a:gd name="T24" fmla="*/ 450 w 889"/>
                <a:gd name="T25" fmla="*/ 800 h 801"/>
                <a:gd name="T26" fmla="*/ 656 w 889"/>
                <a:gd name="T27" fmla="*/ 741 h 801"/>
                <a:gd name="T28" fmla="*/ 633 w 889"/>
                <a:gd name="T29" fmla="*/ 710 h 801"/>
                <a:gd name="T30" fmla="*/ 716 w 889"/>
                <a:gd name="T31" fmla="*/ 642 h 801"/>
                <a:gd name="T32" fmla="*/ 741 w 889"/>
                <a:gd name="T33" fmla="*/ 673 h 801"/>
                <a:gd name="T34" fmla="*/ 761 w 889"/>
                <a:gd name="T35" fmla="*/ 147 h 801"/>
                <a:gd name="T36" fmla="*/ 450 w 889"/>
                <a:gd name="T37" fmla="*/ 0 h 801"/>
                <a:gd name="T38" fmla="*/ 450 w 889"/>
                <a:gd name="T39" fmla="*/ 724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9" h="801">
                  <a:moveTo>
                    <a:pt x="450" y="724"/>
                  </a:moveTo>
                  <a:lnTo>
                    <a:pt x="450" y="724"/>
                  </a:lnTo>
                  <a:cubicBezTo>
                    <a:pt x="357" y="724"/>
                    <a:pt x="260" y="684"/>
                    <a:pt x="198" y="605"/>
                  </a:cubicBezTo>
                  <a:cubicBezTo>
                    <a:pt x="82" y="464"/>
                    <a:pt x="105" y="260"/>
                    <a:pt x="243" y="147"/>
                  </a:cubicBezTo>
                  <a:cubicBezTo>
                    <a:pt x="305" y="96"/>
                    <a:pt x="376" y="74"/>
                    <a:pt x="450" y="74"/>
                  </a:cubicBezTo>
                  <a:cubicBezTo>
                    <a:pt x="543" y="74"/>
                    <a:pt x="639" y="113"/>
                    <a:pt x="701" y="195"/>
                  </a:cubicBezTo>
                  <a:cubicBezTo>
                    <a:pt x="814" y="334"/>
                    <a:pt x="795" y="537"/>
                    <a:pt x="653" y="653"/>
                  </a:cubicBezTo>
                  <a:cubicBezTo>
                    <a:pt x="594" y="701"/>
                    <a:pt x="523" y="724"/>
                    <a:pt x="450" y="724"/>
                  </a:cubicBezTo>
                  <a:lnTo>
                    <a:pt x="450" y="0"/>
                  </a:lnTo>
                  <a:lnTo>
                    <a:pt x="450" y="0"/>
                  </a:lnTo>
                  <a:cubicBezTo>
                    <a:pt x="362" y="0"/>
                    <a:pt x="271" y="28"/>
                    <a:pt x="198" y="88"/>
                  </a:cubicBezTo>
                  <a:cubicBezTo>
                    <a:pt x="26" y="226"/>
                    <a:pt x="0" y="481"/>
                    <a:pt x="139" y="650"/>
                  </a:cubicBezTo>
                  <a:cubicBezTo>
                    <a:pt x="218" y="749"/>
                    <a:pt x="334" y="800"/>
                    <a:pt x="450" y="800"/>
                  </a:cubicBezTo>
                  <a:cubicBezTo>
                    <a:pt x="520" y="800"/>
                    <a:pt x="594" y="780"/>
                    <a:pt x="656" y="741"/>
                  </a:cubicBezTo>
                  <a:cubicBezTo>
                    <a:pt x="633" y="710"/>
                    <a:pt x="633" y="710"/>
                    <a:pt x="633" y="710"/>
                  </a:cubicBezTo>
                  <a:cubicBezTo>
                    <a:pt x="716" y="642"/>
                    <a:pt x="716" y="642"/>
                    <a:pt x="716" y="642"/>
                  </a:cubicBezTo>
                  <a:cubicBezTo>
                    <a:pt x="741" y="673"/>
                    <a:pt x="741" y="673"/>
                    <a:pt x="741" y="673"/>
                  </a:cubicBezTo>
                  <a:cubicBezTo>
                    <a:pt x="877" y="529"/>
                    <a:pt x="888" y="305"/>
                    <a:pt x="761" y="147"/>
                  </a:cubicBezTo>
                  <a:cubicBezTo>
                    <a:pt x="682" y="48"/>
                    <a:pt x="566" y="0"/>
                    <a:pt x="450" y="0"/>
                  </a:cubicBezTo>
                  <a:lnTo>
                    <a:pt x="450" y="7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58" name="Freeform 162"/>
            <p:cNvSpPr>
              <a:spLocks noChangeArrowheads="1"/>
            </p:cNvSpPr>
            <p:nvPr/>
          </p:nvSpPr>
          <p:spPr bwMode="auto">
            <a:xfrm>
              <a:off x="5528" y="1766"/>
              <a:ext cx="38" cy="40"/>
            </a:xfrm>
            <a:custGeom>
              <a:avLst/>
              <a:gdLst>
                <a:gd name="T0" fmla="*/ 83 w 174"/>
                <a:gd name="T1" fmla="*/ 0 h 179"/>
                <a:gd name="T2" fmla="*/ 83 w 174"/>
                <a:gd name="T3" fmla="*/ 0 h 179"/>
                <a:gd name="T4" fmla="*/ 0 w 174"/>
                <a:gd name="T5" fmla="*/ 68 h 179"/>
                <a:gd name="T6" fmla="*/ 23 w 174"/>
                <a:gd name="T7" fmla="*/ 99 h 179"/>
                <a:gd name="T8" fmla="*/ 88 w 174"/>
                <a:gd name="T9" fmla="*/ 178 h 179"/>
                <a:gd name="T10" fmla="*/ 119 w 174"/>
                <a:gd name="T11" fmla="*/ 130 h 179"/>
                <a:gd name="T12" fmla="*/ 173 w 174"/>
                <a:gd name="T13" fmla="*/ 110 h 179"/>
                <a:gd name="T14" fmla="*/ 108 w 174"/>
                <a:gd name="T15" fmla="*/ 31 h 179"/>
                <a:gd name="T16" fmla="*/ 83 w 174"/>
                <a:gd name="T1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79">
                  <a:moveTo>
                    <a:pt x="83" y="0"/>
                  </a:moveTo>
                  <a:lnTo>
                    <a:pt x="83" y="0"/>
                  </a:lnTo>
                  <a:cubicBezTo>
                    <a:pt x="0" y="68"/>
                    <a:pt x="0" y="68"/>
                    <a:pt x="0" y="68"/>
                  </a:cubicBezTo>
                  <a:cubicBezTo>
                    <a:pt x="23" y="99"/>
                    <a:pt x="23" y="99"/>
                    <a:pt x="23" y="99"/>
                  </a:cubicBezTo>
                  <a:cubicBezTo>
                    <a:pt x="88" y="178"/>
                    <a:pt x="88" y="178"/>
                    <a:pt x="88" y="178"/>
                  </a:cubicBezTo>
                  <a:cubicBezTo>
                    <a:pt x="94" y="161"/>
                    <a:pt x="102" y="141"/>
                    <a:pt x="119" y="130"/>
                  </a:cubicBezTo>
                  <a:cubicBezTo>
                    <a:pt x="134" y="116"/>
                    <a:pt x="153" y="110"/>
                    <a:pt x="173" y="110"/>
                  </a:cubicBezTo>
                  <a:cubicBezTo>
                    <a:pt x="108" y="31"/>
                    <a:pt x="108" y="31"/>
                    <a:pt x="108" y="31"/>
                  </a:cubicBezTo>
                  <a:cubicBezTo>
                    <a:pt x="83" y="0"/>
                    <a:pt x="83" y="0"/>
                    <a:pt x="8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59" name="Freeform 163"/>
            <p:cNvSpPr>
              <a:spLocks noChangeArrowheads="1"/>
            </p:cNvSpPr>
            <p:nvPr/>
          </p:nvSpPr>
          <p:spPr bwMode="auto">
            <a:xfrm>
              <a:off x="5547" y="1791"/>
              <a:ext cx="94" cy="103"/>
            </a:xfrm>
            <a:custGeom>
              <a:avLst/>
              <a:gdLst>
                <a:gd name="T0" fmla="*/ 90 w 419"/>
                <a:gd name="T1" fmla="*/ 0 h 459"/>
                <a:gd name="T2" fmla="*/ 90 w 419"/>
                <a:gd name="T3" fmla="*/ 0 h 459"/>
                <a:gd name="T4" fmla="*/ 90 w 419"/>
                <a:gd name="T5" fmla="*/ 0 h 459"/>
                <a:gd name="T6" fmla="*/ 36 w 419"/>
                <a:gd name="T7" fmla="*/ 20 h 459"/>
                <a:gd name="T8" fmla="*/ 5 w 419"/>
                <a:gd name="T9" fmla="*/ 68 h 459"/>
                <a:gd name="T10" fmla="*/ 22 w 419"/>
                <a:gd name="T11" fmla="*/ 141 h 459"/>
                <a:gd name="T12" fmla="*/ 254 w 419"/>
                <a:gd name="T13" fmla="*/ 427 h 459"/>
                <a:gd name="T14" fmla="*/ 322 w 419"/>
                <a:gd name="T15" fmla="*/ 458 h 459"/>
                <a:gd name="T16" fmla="*/ 376 w 419"/>
                <a:gd name="T17" fmla="*/ 439 h 459"/>
                <a:gd name="T18" fmla="*/ 390 w 419"/>
                <a:gd name="T19" fmla="*/ 317 h 459"/>
                <a:gd name="T20" fmla="*/ 158 w 419"/>
                <a:gd name="T21" fmla="*/ 31 h 459"/>
                <a:gd name="T22" fmla="*/ 90 w 419"/>
                <a:gd name="T2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459">
                  <a:moveTo>
                    <a:pt x="90" y="0"/>
                  </a:moveTo>
                  <a:lnTo>
                    <a:pt x="90" y="0"/>
                  </a:lnTo>
                  <a:lnTo>
                    <a:pt x="90" y="0"/>
                  </a:lnTo>
                  <a:cubicBezTo>
                    <a:pt x="70" y="0"/>
                    <a:pt x="51" y="6"/>
                    <a:pt x="36" y="20"/>
                  </a:cubicBezTo>
                  <a:cubicBezTo>
                    <a:pt x="19" y="31"/>
                    <a:pt x="11" y="51"/>
                    <a:pt x="5" y="68"/>
                  </a:cubicBezTo>
                  <a:cubicBezTo>
                    <a:pt x="0" y="93"/>
                    <a:pt x="5" y="119"/>
                    <a:pt x="22" y="141"/>
                  </a:cubicBezTo>
                  <a:cubicBezTo>
                    <a:pt x="254" y="427"/>
                    <a:pt x="254" y="427"/>
                    <a:pt x="254" y="427"/>
                  </a:cubicBezTo>
                  <a:cubicBezTo>
                    <a:pt x="271" y="447"/>
                    <a:pt x="296" y="458"/>
                    <a:pt x="322" y="458"/>
                  </a:cubicBezTo>
                  <a:cubicBezTo>
                    <a:pt x="342" y="458"/>
                    <a:pt x="361" y="453"/>
                    <a:pt x="376" y="439"/>
                  </a:cubicBezTo>
                  <a:cubicBezTo>
                    <a:pt x="412" y="410"/>
                    <a:pt x="418" y="354"/>
                    <a:pt x="390" y="317"/>
                  </a:cubicBezTo>
                  <a:cubicBezTo>
                    <a:pt x="158" y="31"/>
                    <a:pt x="158" y="31"/>
                    <a:pt x="158" y="31"/>
                  </a:cubicBezTo>
                  <a:cubicBezTo>
                    <a:pt x="141" y="12"/>
                    <a:pt x="115" y="0"/>
                    <a:pt x="9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60" name="Freeform 164"/>
            <p:cNvSpPr>
              <a:spLocks noChangeArrowheads="1"/>
            </p:cNvSpPr>
            <p:nvPr/>
          </p:nvSpPr>
          <p:spPr bwMode="auto">
            <a:xfrm>
              <a:off x="6456" y="1146"/>
              <a:ext cx="165" cy="312"/>
            </a:xfrm>
            <a:custGeom>
              <a:avLst/>
              <a:gdLst>
                <a:gd name="T0" fmla="*/ 111 w 731"/>
                <a:gd name="T1" fmla="*/ 1196 h 1381"/>
                <a:gd name="T2" fmla="*/ 111 w 731"/>
                <a:gd name="T3" fmla="*/ 534 h 1381"/>
                <a:gd name="T4" fmla="*/ 490 w 731"/>
                <a:gd name="T5" fmla="*/ 1196 h 1381"/>
                <a:gd name="T6" fmla="*/ 111 w 731"/>
                <a:gd name="T7" fmla="*/ 1196 h 1381"/>
                <a:gd name="T8" fmla="*/ 0 w 731"/>
                <a:gd name="T9" fmla="*/ 0 h 1381"/>
                <a:gd name="T10" fmla="*/ 0 w 731"/>
                <a:gd name="T11" fmla="*/ 1380 h 1381"/>
                <a:gd name="T12" fmla="*/ 730 w 731"/>
                <a:gd name="T13" fmla="*/ 1380 h 1381"/>
                <a:gd name="T14" fmla="*/ 0 w 731"/>
                <a:gd name="T15" fmla="*/ 0 h 13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1" h="1381">
                  <a:moveTo>
                    <a:pt x="111" y="1196"/>
                  </a:moveTo>
                  <a:lnTo>
                    <a:pt x="111" y="534"/>
                  </a:lnTo>
                  <a:lnTo>
                    <a:pt x="490" y="1196"/>
                  </a:lnTo>
                  <a:lnTo>
                    <a:pt x="111" y="1196"/>
                  </a:lnTo>
                  <a:close/>
                  <a:moveTo>
                    <a:pt x="0" y="0"/>
                  </a:moveTo>
                  <a:lnTo>
                    <a:pt x="0" y="1380"/>
                  </a:lnTo>
                  <a:lnTo>
                    <a:pt x="730" y="1380"/>
                  </a:lnTo>
                  <a:lnTo>
                    <a:pt x="0"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61" name="Freeform 165"/>
            <p:cNvSpPr>
              <a:spLocks noChangeArrowheads="1"/>
            </p:cNvSpPr>
            <p:nvPr/>
          </p:nvSpPr>
          <p:spPr bwMode="auto">
            <a:xfrm>
              <a:off x="6481" y="1267"/>
              <a:ext cx="85" cy="149"/>
            </a:xfrm>
            <a:custGeom>
              <a:avLst/>
              <a:gdLst>
                <a:gd name="T0" fmla="*/ 0 w 380"/>
                <a:gd name="T1" fmla="*/ 662 h 663"/>
                <a:gd name="T2" fmla="*/ 0 w 380"/>
                <a:gd name="T3" fmla="*/ 0 h 663"/>
                <a:gd name="T4" fmla="*/ 379 w 380"/>
                <a:gd name="T5" fmla="*/ 662 h 663"/>
                <a:gd name="T6" fmla="*/ 0 w 380"/>
                <a:gd name="T7" fmla="*/ 662 h 663"/>
              </a:gdLst>
              <a:ahLst/>
              <a:cxnLst>
                <a:cxn ang="0">
                  <a:pos x="T0" y="T1"/>
                </a:cxn>
                <a:cxn ang="0">
                  <a:pos x="T2" y="T3"/>
                </a:cxn>
                <a:cxn ang="0">
                  <a:pos x="T4" y="T5"/>
                </a:cxn>
                <a:cxn ang="0">
                  <a:pos x="T6" y="T7"/>
                </a:cxn>
              </a:cxnLst>
              <a:rect l="0" t="0" r="r" b="b"/>
              <a:pathLst>
                <a:path w="380" h="663">
                  <a:moveTo>
                    <a:pt x="0" y="662"/>
                  </a:moveTo>
                  <a:lnTo>
                    <a:pt x="0" y="0"/>
                  </a:lnTo>
                  <a:lnTo>
                    <a:pt x="379" y="662"/>
                  </a:lnTo>
                  <a:lnTo>
                    <a:pt x="0" y="662"/>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62" name="Freeform 166"/>
            <p:cNvSpPr>
              <a:spLocks noChangeArrowheads="1"/>
            </p:cNvSpPr>
            <p:nvPr/>
          </p:nvSpPr>
          <p:spPr bwMode="auto">
            <a:xfrm>
              <a:off x="6456" y="1146"/>
              <a:ext cx="165" cy="312"/>
            </a:xfrm>
            <a:custGeom>
              <a:avLst/>
              <a:gdLst>
                <a:gd name="T0" fmla="*/ 0 w 731"/>
                <a:gd name="T1" fmla="*/ 0 h 1381"/>
                <a:gd name="T2" fmla="*/ 0 w 731"/>
                <a:gd name="T3" fmla="*/ 1380 h 1381"/>
                <a:gd name="T4" fmla="*/ 730 w 731"/>
                <a:gd name="T5" fmla="*/ 1380 h 1381"/>
                <a:gd name="T6" fmla="*/ 0 w 731"/>
                <a:gd name="T7" fmla="*/ 0 h 1381"/>
              </a:gdLst>
              <a:ahLst/>
              <a:cxnLst>
                <a:cxn ang="0">
                  <a:pos x="T0" y="T1"/>
                </a:cxn>
                <a:cxn ang="0">
                  <a:pos x="T2" y="T3"/>
                </a:cxn>
                <a:cxn ang="0">
                  <a:pos x="T4" y="T5"/>
                </a:cxn>
                <a:cxn ang="0">
                  <a:pos x="T6" y="T7"/>
                </a:cxn>
              </a:cxnLst>
              <a:rect l="0" t="0" r="r" b="b"/>
              <a:pathLst>
                <a:path w="731" h="1381">
                  <a:moveTo>
                    <a:pt x="0" y="0"/>
                  </a:moveTo>
                  <a:lnTo>
                    <a:pt x="0" y="1380"/>
                  </a:lnTo>
                  <a:lnTo>
                    <a:pt x="730" y="1380"/>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63" name="Freeform 167"/>
            <p:cNvSpPr>
              <a:spLocks noChangeArrowheads="1"/>
            </p:cNvSpPr>
            <p:nvPr/>
          </p:nvSpPr>
          <p:spPr bwMode="auto">
            <a:xfrm>
              <a:off x="6373" y="1152"/>
              <a:ext cx="41" cy="306"/>
            </a:xfrm>
            <a:custGeom>
              <a:avLst/>
              <a:gdLst>
                <a:gd name="T0" fmla="*/ 184 w 185"/>
                <a:gd name="T1" fmla="*/ 0 h 1353"/>
                <a:gd name="T2" fmla="*/ 0 w 185"/>
                <a:gd name="T3" fmla="*/ 0 h 1353"/>
                <a:gd name="T4" fmla="*/ 0 w 185"/>
                <a:gd name="T5" fmla="*/ 1352 h 1353"/>
                <a:gd name="T6" fmla="*/ 184 w 185"/>
                <a:gd name="T7" fmla="*/ 1352 h 1353"/>
                <a:gd name="T8" fmla="*/ 184 w 185"/>
                <a:gd name="T9" fmla="*/ 0 h 1353"/>
              </a:gdLst>
              <a:ahLst/>
              <a:cxnLst>
                <a:cxn ang="0">
                  <a:pos x="T0" y="T1"/>
                </a:cxn>
                <a:cxn ang="0">
                  <a:pos x="T2" y="T3"/>
                </a:cxn>
                <a:cxn ang="0">
                  <a:pos x="T4" y="T5"/>
                </a:cxn>
                <a:cxn ang="0">
                  <a:pos x="T6" y="T7"/>
                </a:cxn>
                <a:cxn ang="0">
                  <a:pos x="T8" y="T9"/>
                </a:cxn>
              </a:cxnLst>
              <a:rect l="0" t="0" r="r" b="b"/>
              <a:pathLst>
                <a:path w="185" h="1353">
                  <a:moveTo>
                    <a:pt x="184" y="0"/>
                  </a:moveTo>
                  <a:lnTo>
                    <a:pt x="0" y="0"/>
                  </a:lnTo>
                  <a:lnTo>
                    <a:pt x="0" y="1352"/>
                  </a:lnTo>
                  <a:lnTo>
                    <a:pt x="184" y="1352"/>
                  </a:lnTo>
                  <a:lnTo>
                    <a:pt x="18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64" name="Freeform 168"/>
            <p:cNvSpPr>
              <a:spLocks noChangeArrowheads="1"/>
            </p:cNvSpPr>
            <p:nvPr/>
          </p:nvSpPr>
          <p:spPr bwMode="auto">
            <a:xfrm>
              <a:off x="6373" y="1152"/>
              <a:ext cx="41" cy="306"/>
            </a:xfrm>
            <a:custGeom>
              <a:avLst/>
              <a:gdLst>
                <a:gd name="T0" fmla="*/ 184 w 185"/>
                <a:gd name="T1" fmla="*/ 0 h 1353"/>
                <a:gd name="T2" fmla="*/ 0 w 185"/>
                <a:gd name="T3" fmla="*/ 0 h 1353"/>
                <a:gd name="T4" fmla="*/ 0 w 185"/>
                <a:gd name="T5" fmla="*/ 1352 h 1353"/>
                <a:gd name="T6" fmla="*/ 184 w 185"/>
                <a:gd name="T7" fmla="*/ 1352 h 1353"/>
                <a:gd name="T8" fmla="*/ 184 w 185"/>
                <a:gd name="T9" fmla="*/ 0 h 1353"/>
              </a:gdLst>
              <a:ahLst/>
              <a:cxnLst>
                <a:cxn ang="0">
                  <a:pos x="T0" y="T1"/>
                </a:cxn>
                <a:cxn ang="0">
                  <a:pos x="T2" y="T3"/>
                </a:cxn>
                <a:cxn ang="0">
                  <a:pos x="T4" y="T5"/>
                </a:cxn>
                <a:cxn ang="0">
                  <a:pos x="T6" y="T7"/>
                </a:cxn>
                <a:cxn ang="0">
                  <a:pos x="T8" y="T9"/>
                </a:cxn>
              </a:cxnLst>
              <a:rect l="0" t="0" r="r" b="b"/>
              <a:pathLst>
                <a:path w="185" h="1353">
                  <a:moveTo>
                    <a:pt x="184" y="0"/>
                  </a:moveTo>
                  <a:lnTo>
                    <a:pt x="0" y="0"/>
                  </a:lnTo>
                  <a:lnTo>
                    <a:pt x="0" y="1352"/>
                  </a:lnTo>
                  <a:lnTo>
                    <a:pt x="184" y="1352"/>
                  </a:lnTo>
                  <a:lnTo>
                    <a:pt x="184"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65" name="Freeform 169"/>
            <p:cNvSpPr>
              <a:spLocks noChangeArrowheads="1"/>
            </p:cNvSpPr>
            <p:nvPr/>
          </p:nvSpPr>
          <p:spPr bwMode="auto">
            <a:xfrm>
              <a:off x="5709" y="2075"/>
              <a:ext cx="196" cy="86"/>
            </a:xfrm>
            <a:custGeom>
              <a:avLst/>
              <a:gdLst>
                <a:gd name="T0" fmla="*/ 608 w 869"/>
                <a:gd name="T1" fmla="*/ 280 h 383"/>
                <a:gd name="T2" fmla="*/ 288 w 869"/>
                <a:gd name="T3" fmla="*/ 93 h 383"/>
                <a:gd name="T4" fmla="*/ 713 w 869"/>
                <a:gd name="T5" fmla="*/ 96 h 383"/>
                <a:gd name="T6" fmla="*/ 608 w 869"/>
                <a:gd name="T7" fmla="*/ 280 h 383"/>
                <a:gd name="T8" fmla="*/ 0 w 869"/>
                <a:gd name="T9" fmla="*/ 0 h 383"/>
                <a:gd name="T10" fmla="*/ 665 w 869"/>
                <a:gd name="T11" fmla="*/ 382 h 383"/>
                <a:gd name="T12" fmla="*/ 868 w 869"/>
                <a:gd name="T13" fmla="*/ 34 h 383"/>
                <a:gd name="T14" fmla="*/ 0 w 869"/>
                <a:gd name="T15" fmla="*/ 0 h 3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9" h="383">
                  <a:moveTo>
                    <a:pt x="608" y="280"/>
                  </a:moveTo>
                  <a:lnTo>
                    <a:pt x="288" y="93"/>
                  </a:lnTo>
                  <a:lnTo>
                    <a:pt x="713" y="96"/>
                  </a:lnTo>
                  <a:lnTo>
                    <a:pt x="608" y="280"/>
                  </a:lnTo>
                  <a:close/>
                  <a:moveTo>
                    <a:pt x="0" y="0"/>
                  </a:moveTo>
                  <a:lnTo>
                    <a:pt x="665" y="382"/>
                  </a:lnTo>
                  <a:lnTo>
                    <a:pt x="868" y="34"/>
                  </a:lnTo>
                  <a:lnTo>
                    <a:pt x="0"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66" name="Freeform 170"/>
            <p:cNvSpPr>
              <a:spLocks noChangeArrowheads="1"/>
            </p:cNvSpPr>
            <p:nvPr/>
          </p:nvSpPr>
          <p:spPr bwMode="auto">
            <a:xfrm>
              <a:off x="5774" y="2096"/>
              <a:ext cx="96" cy="42"/>
            </a:xfrm>
            <a:custGeom>
              <a:avLst/>
              <a:gdLst>
                <a:gd name="T0" fmla="*/ 320 w 426"/>
                <a:gd name="T1" fmla="*/ 187 h 188"/>
                <a:gd name="T2" fmla="*/ 0 w 426"/>
                <a:gd name="T3" fmla="*/ 0 h 188"/>
                <a:gd name="T4" fmla="*/ 425 w 426"/>
                <a:gd name="T5" fmla="*/ 3 h 188"/>
                <a:gd name="T6" fmla="*/ 320 w 426"/>
                <a:gd name="T7" fmla="*/ 187 h 188"/>
              </a:gdLst>
              <a:ahLst/>
              <a:cxnLst>
                <a:cxn ang="0">
                  <a:pos x="T0" y="T1"/>
                </a:cxn>
                <a:cxn ang="0">
                  <a:pos x="T2" y="T3"/>
                </a:cxn>
                <a:cxn ang="0">
                  <a:pos x="T4" y="T5"/>
                </a:cxn>
                <a:cxn ang="0">
                  <a:pos x="T6" y="T7"/>
                </a:cxn>
              </a:cxnLst>
              <a:rect l="0" t="0" r="r" b="b"/>
              <a:pathLst>
                <a:path w="426" h="188">
                  <a:moveTo>
                    <a:pt x="320" y="187"/>
                  </a:moveTo>
                  <a:lnTo>
                    <a:pt x="0" y="0"/>
                  </a:lnTo>
                  <a:lnTo>
                    <a:pt x="425" y="3"/>
                  </a:lnTo>
                  <a:lnTo>
                    <a:pt x="320" y="187"/>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67" name="Freeform 171"/>
            <p:cNvSpPr>
              <a:spLocks noChangeArrowheads="1"/>
            </p:cNvSpPr>
            <p:nvPr/>
          </p:nvSpPr>
          <p:spPr bwMode="auto">
            <a:xfrm>
              <a:off x="5709" y="2075"/>
              <a:ext cx="196" cy="86"/>
            </a:xfrm>
            <a:custGeom>
              <a:avLst/>
              <a:gdLst>
                <a:gd name="T0" fmla="*/ 0 w 869"/>
                <a:gd name="T1" fmla="*/ 0 h 383"/>
                <a:gd name="T2" fmla="*/ 665 w 869"/>
                <a:gd name="T3" fmla="*/ 382 h 383"/>
                <a:gd name="T4" fmla="*/ 868 w 869"/>
                <a:gd name="T5" fmla="*/ 34 h 383"/>
                <a:gd name="T6" fmla="*/ 0 w 869"/>
                <a:gd name="T7" fmla="*/ 0 h 383"/>
              </a:gdLst>
              <a:ahLst/>
              <a:cxnLst>
                <a:cxn ang="0">
                  <a:pos x="T0" y="T1"/>
                </a:cxn>
                <a:cxn ang="0">
                  <a:pos x="T2" y="T3"/>
                </a:cxn>
                <a:cxn ang="0">
                  <a:pos x="T4" y="T5"/>
                </a:cxn>
                <a:cxn ang="0">
                  <a:pos x="T6" y="T7"/>
                </a:cxn>
              </a:cxnLst>
              <a:rect l="0" t="0" r="r" b="b"/>
              <a:pathLst>
                <a:path w="869" h="383">
                  <a:moveTo>
                    <a:pt x="0" y="0"/>
                  </a:moveTo>
                  <a:lnTo>
                    <a:pt x="665" y="382"/>
                  </a:lnTo>
                  <a:lnTo>
                    <a:pt x="868" y="34"/>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68" name="Freeform 172"/>
            <p:cNvSpPr>
              <a:spLocks noChangeArrowheads="1"/>
            </p:cNvSpPr>
            <p:nvPr/>
          </p:nvSpPr>
          <p:spPr bwMode="auto">
            <a:xfrm>
              <a:off x="5689" y="2096"/>
              <a:ext cx="158" cy="105"/>
            </a:xfrm>
            <a:custGeom>
              <a:avLst/>
              <a:gdLst>
                <a:gd name="T0" fmla="*/ 51 w 703"/>
                <a:gd name="T1" fmla="*/ 0 h 468"/>
                <a:gd name="T2" fmla="*/ 0 w 703"/>
                <a:gd name="T3" fmla="*/ 88 h 468"/>
                <a:gd name="T4" fmla="*/ 650 w 703"/>
                <a:gd name="T5" fmla="*/ 467 h 468"/>
                <a:gd name="T6" fmla="*/ 702 w 703"/>
                <a:gd name="T7" fmla="*/ 376 h 468"/>
                <a:gd name="T8" fmla="*/ 51 w 703"/>
                <a:gd name="T9" fmla="*/ 0 h 468"/>
              </a:gdLst>
              <a:ahLst/>
              <a:cxnLst>
                <a:cxn ang="0">
                  <a:pos x="T0" y="T1"/>
                </a:cxn>
                <a:cxn ang="0">
                  <a:pos x="T2" y="T3"/>
                </a:cxn>
                <a:cxn ang="0">
                  <a:pos x="T4" y="T5"/>
                </a:cxn>
                <a:cxn ang="0">
                  <a:pos x="T6" y="T7"/>
                </a:cxn>
                <a:cxn ang="0">
                  <a:pos x="T8" y="T9"/>
                </a:cxn>
              </a:cxnLst>
              <a:rect l="0" t="0" r="r" b="b"/>
              <a:pathLst>
                <a:path w="703" h="468">
                  <a:moveTo>
                    <a:pt x="51" y="0"/>
                  </a:moveTo>
                  <a:lnTo>
                    <a:pt x="0" y="88"/>
                  </a:lnTo>
                  <a:lnTo>
                    <a:pt x="650" y="467"/>
                  </a:lnTo>
                  <a:lnTo>
                    <a:pt x="702" y="376"/>
                  </a:lnTo>
                  <a:lnTo>
                    <a:pt x="51"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69" name="Freeform 173"/>
            <p:cNvSpPr>
              <a:spLocks noChangeArrowheads="1"/>
            </p:cNvSpPr>
            <p:nvPr/>
          </p:nvSpPr>
          <p:spPr bwMode="auto">
            <a:xfrm>
              <a:off x="5689" y="2096"/>
              <a:ext cx="158" cy="105"/>
            </a:xfrm>
            <a:custGeom>
              <a:avLst/>
              <a:gdLst>
                <a:gd name="T0" fmla="*/ 51 w 703"/>
                <a:gd name="T1" fmla="*/ 0 h 468"/>
                <a:gd name="T2" fmla="*/ 0 w 703"/>
                <a:gd name="T3" fmla="*/ 88 h 468"/>
                <a:gd name="T4" fmla="*/ 650 w 703"/>
                <a:gd name="T5" fmla="*/ 467 h 468"/>
                <a:gd name="T6" fmla="*/ 702 w 703"/>
                <a:gd name="T7" fmla="*/ 376 h 468"/>
                <a:gd name="T8" fmla="*/ 51 w 703"/>
                <a:gd name="T9" fmla="*/ 0 h 468"/>
              </a:gdLst>
              <a:ahLst/>
              <a:cxnLst>
                <a:cxn ang="0">
                  <a:pos x="T0" y="T1"/>
                </a:cxn>
                <a:cxn ang="0">
                  <a:pos x="T2" y="T3"/>
                </a:cxn>
                <a:cxn ang="0">
                  <a:pos x="T4" y="T5"/>
                </a:cxn>
                <a:cxn ang="0">
                  <a:pos x="T6" y="T7"/>
                </a:cxn>
                <a:cxn ang="0">
                  <a:pos x="T8" y="T9"/>
                </a:cxn>
              </a:cxnLst>
              <a:rect l="0" t="0" r="r" b="b"/>
              <a:pathLst>
                <a:path w="703" h="468">
                  <a:moveTo>
                    <a:pt x="51" y="0"/>
                  </a:moveTo>
                  <a:lnTo>
                    <a:pt x="0" y="88"/>
                  </a:lnTo>
                  <a:lnTo>
                    <a:pt x="650" y="467"/>
                  </a:lnTo>
                  <a:lnTo>
                    <a:pt x="702" y="376"/>
                  </a:lnTo>
                  <a:lnTo>
                    <a:pt x="51"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70" name="Freeform 174"/>
            <p:cNvSpPr>
              <a:spLocks noChangeArrowheads="1"/>
            </p:cNvSpPr>
            <p:nvPr/>
          </p:nvSpPr>
          <p:spPr bwMode="auto">
            <a:xfrm>
              <a:off x="6147" y="497"/>
              <a:ext cx="139" cy="113"/>
            </a:xfrm>
            <a:custGeom>
              <a:avLst/>
              <a:gdLst>
                <a:gd name="T0" fmla="*/ 181 w 618"/>
                <a:gd name="T1" fmla="*/ 0 h 504"/>
                <a:gd name="T2" fmla="*/ 181 w 618"/>
                <a:gd name="T3" fmla="*/ 0 h 504"/>
                <a:gd name="T4" fmla="*/ 0 w 618"/>
                <a:gd name="T5" fmla="*/ 48 h 504"/>
                <a:gd name="T6" fmla="*/ 0 w 618"/>
                <a:gd name="T7" fmla="*/ 501 h 504"/>
                <a:gd name="T8" fmla="*/ 161 w 618"/>
                <a:gd name="T9" fmla="*/ 455 h 504"/>
                <a:gd name="T10" fmla="*/ 300 w 618"/>
                <a:gd name="T11" fmla="*/ 503 h 504"/>
                <a:gd name="T12" fmla="*/ 617 w 618"/>
                <a:gd name="T13" fmla="*/ 501 h 504"/>
                <a:gd name="T14" fmla="*/ 617 w 618"/>
                <a:gd name="T15" fmla="*/ 48 h 504"/>
                <a:gd name="T16" fmla="*/ 309 w 618"/>
                <a:gd name="T17" fmla="*/ 48 h 504"/>
                <a:gd name="T18" fmla="*/ 181 w 618"/>
                <a:gd name="T19"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8" h="504">
                  <a:moveTo>
                    <a:pt x="181" y="0"/>
                  </a:moveTo>
                  <a:lnTo>
                    <a:pt x="181" y="0"/>
                  </a:lnTo>
                  <a:cubicBezTo>
                    <a:pt x="88" y="0"/>
                    <a:pt x="0" y="48"/>
                    <a:pt x="0" y="48"/>
                  </a:cubicBezTo>
                  <a:cubicBezTo>
                    <a:pt x="0" y="501"/>
                    <a:pt x="0" y="501"/>
                    <a:pt x="0" y="501"/>
                  </a:cubicBezTo>
                  <a:cubicBezTo>
                    <a:pt x="63" y="467"/>
                    <a:pt x="116" y="455"/>
                    <a:pt x="161" y="455"/>
                  </a:cubicBezTo>
                  <a:cubicBezTo>
                    <a:pt x="252" y="455"/>
                    <a:pt x="300" y="503"/>
                    <a:pt x="300" y="503"/>
                  </a:cubicBezTo>
                  <a:cubicBezTo>
                    <a:pt x="617" y="501"/>
                    <a:pt x="617" y="501"/>
                    <a:pt x="617" y="501"/>
                  </a:cubicBezTo>
                  <a:cubicBezTo>
                    <a:pt x="617" y="48"/>
                    <a:pt x="617" y="48"/>
                    <a:pt x="617" y="48"/>
                  </a:cubicBezTo>
                  <a:cubicBezTo>
                    <a:pt x="309" y="48"/>
                    <a:pt x="309" y="48"/>
                    <a:pt x="309" y="48"/>
                  </a:cubicBezTo>
                  <a:cubicBezTo>
                    <a:pt x="272" y="12"/>
                    <a:pt x="226" y="0"/>
                    <a:pt x="181"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71" name="Freeform 175"/>
            <p:cNvSpPr>
              <a:spLocks noChangeArrowheads="1"/>
            </p:cNvSpPr>
            <p:nvPr/>
          </p:nvSpPr>
          <p:spPr bwMode="auto">
            <a:xfrm>
              <a:off x="6250" y="972"/>
              <a:ext cx="139" cy="114"/>
            </a:xfrm>
            <a:custGeom>
              <a:avLst/>
              <a:gdLst>
                <a:gd name="T0" fmla="*/ 181 w 617"/>
                <a:gd name="T1" fmla="*/ 0 h 507"/>
                <a:gd name="T2" fmla="*/ 181 w 617"/>
                <a:gd name="T3" fmla="*/ 0 h 507"/>
                <a:gd name="T4" fmla="*/ 0 w 617"/>
                <a:gd name="T5" fmla="*/ 50 h 507"/>
                <a:gd name="T6" fmla="*/ 0 w 617"/>
                <a:gd name="T7" fmla="*/ 500 h 507"/>
                <a:gd name="T8" fmla="*/ 161 w 617"/>
                <a:gd name="T9" fmla="*/ 455 h 507"/>
                <a:gd name="T10" fmla="*/ 302 w 617"/>
                <a:gd name="T11" fmla="*/ 506 h 507"/>
                <a:gd name="T12" fmla="*/ 616 w 617"/>
                <a:gd name="T13" fmla="*/ 503 h 507"/>
                <a:gd name="T14" fmla="*/ 616 w 617"/>
                <a:gd name="T15" fmla="*/ 50 h 507"/>
                <a:gd name="T16" fmla="*/ 308 w 617"/>
                <a:gd name="T17" fmla="*/ 50 h 507"/>
                <a:gd name="T18" fmla="*/ 181 w 617"/>
                <a:gd name="T19" fmla="*/ 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7" h="507">
                  <a:moveTo>
                    <a:pt x="181" y="0"/>
                  </a:moveTo>
                  <a:lnTo>
                    <a:pt x="181" y="0"/>
                  </a:lnTo>
                  <a:cubicBezTo>
                    <a:pt x="87" y="0"/>
                    <a:pt x="0" y="50"/>
                    <a:pt x="0" y="50"/>
                  </a:cubicBezTo>
                  <a:cubicBezTo>
                    <a:pt x="0" y="500"/>
                    <a:pt x="0" y="500"/>
                    <a:pt x="0" y="500"/>
                  </a:cubicBezTo>
                  <a:cubicBezTo>
                    <a:pt x="62" y="466"/>
                    <a:pt x="115" y="455"/>
                    <a:pt x="161" y="455"/>
                  </a:cubicBezTo>
                  <a:cubicBezTo>
                    <a:pt x="251" y="455"/>
                    <a:pt x="302" y="506"/>
                    <a:pt x="302" y="506"/>
                  </a:cubicBezTo>
                  <a:cubicBezTo>
                    <a:pt x="616" y="503"/>
                    <a:pt x="616" y="503"/>
                    <a:pt x="616" y="503"/>
                  </a:cubicBezTo>
                  <a:cubicBezTo>
                    <a:pt x="616" y="50"/>
                    <a:pt x="616" y="50"/>
                    <a:pt x="616" y="50"/>
                  </a:cubicBezTo>
                  <a:cubicBezTo>
                    <a:pt x="308" y="50"/>
                    <a:pt x="308" y="50"/>
                    <a:pt x="308" y="50"/>
                  </a:cubicBezTo>
                  <a:cubicBezTo>
                    <a:pt x="271" y="14"/>
                    <a:pt x="226" y="0"/>
                    <a:pt x="181"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72" name="Freeform 176"/>
            <p:cNvSpPr>
              <a:spLocks noChangeArrowheads="1"/>
            </p:cNvSpPr>
            <p:nvPr/>
          </p:nvSpPr>
          <p:spPr bwMode="auto">
            <a:xfrm>
              <a:off x="5301" y="1172"/>
              <a:ext cx="172" cy="166"/>
            </a:xfrm>
            <a:custGeom>
              <a:avLst/>
              <a:gdLst>
                <a:gd name="T0" fmla="*/ 480 w 764"/>
                <a:gd name="T1" fmla="*/ 0 h 736"/>
                <a:gd name="T2" fmla="*/ 480 w 764"/>
                <a:gd name="T3" fmla="*/ 0 h 736"/>
                <a:gd name="T4" fmla="*/ 240 w 764"/>
                <a:gd name="T5" fmla="*/ 193 h 736"/>
                <a:gd name="T6" fmla="*/ 220 w 764"/>
                <a:gd name="T7" fmla="*/ 190 h 736"/>
                <a:gd name="T8" fmla="*/ 0 w 764"/>
                <a:gd name="T9" fmla="*/ 385 h 736"/>
                <a:gd name="T10" fmla="*/ 282 w 764"/>
                <a:gd name="T11" fmla="*/ 735 h 736"/>
                <a:gd name="T12" fmla="*/ 512 w 764"/>
                <a:gd name="T13" fmla="*/ 552 h 736"/>
                <a:gd name="T14" fmla="*/ 520 w 764"/>
                <a:gd name="T15" fmla="*/ 552 h 736"/>
                <a:gd name="T16" fmla="*/ 763 w 764"/>
                <a:gd name="T17" fmla="*/ 351 h 736"/>
                <a:gd name="T18" fmla="*/ 480 w 764"/>
                <a:gd name="T19"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4" h="736">
                  <a:moveTo>
                    <a:pt x="480" y="0"/>
                  </a:moveTo>
                  <a:lnTo>
                    <a:pt x="480" y="0"/>
                  </a:lnTo>
                  <a:cubicBezTo>
                    <a:pt x="240" y="193"/>
                    <a:pt x="240" y="193"/>
                    <a:pt x="240" y="193"/>
                  </a:cubicBezTo>
                  <a:cubicBezTo>
                    <a:pt x="231" y="193"/>
                    <a:pt x="226" y="190"/>
                    <a:pt x="220" y="190"/>
                  </a:cubicBezTo>
                  <a:cubicBezTo>
                    <a:pt x="76" y="190"/>
                    <a:pt x="0" y="385"/>
                    <a:pt x="0" y="385"/>
                  </a:cubicBezTo>
                  <a:cubicBezTo>
                    <a:pt x="282" y="735"/>
                    <a:pt x="282" y="735"/>
                    <a:pt x="282" y="735"/>
                  </a:cubicBezTo>
                  <a:cubicBezTo>
                    <a:pt x="356" y="563"/>
                    <a:pt x="478" y="552"/>
                    <a:pt x="512" y="552"/>
                  </a:cubicBezTo>
                  <a:cubicBezTo>
                    <a:pt x="517" y="552"/>
                    <a:pt x="520" y="552"/>
                    <a:pt x="520" y="552"/>
                  </a:cubicBezTo>
                  <a:cubicBezTo>
                    <a:pt x="763" y="351"/>
                    <a:pt x="763" y="351"/>
                    <a:pt x="763" y="351"/>
                  </a:cubicBezTo>
                  <a:cubicBezTo>
                    <a:pt x="480" y="0"/>
                    <a:pt x="480" y="0"/>
                    <a:pt x="48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73" name="Freeform 177"/>
            <p:cNvSpPr>
              <a:spLocks noChangeArrowheads="1"/>
            </p:cNvSpPr>
            <p:nvPr/>
          </p:nvSpPr>
          <p:spPr bwMode="auto">
            <a:xfrm>
              <a:off x="5932" y="1828"/>
              <a:ext cx="139" cy="114"/>
            </a:xfrm>
            <a:custGeom>
              <a:avLst/>
              <a:gdLst>
                <a:gd name="T0" fmla="*/ 181 w 617"/>
                <a:gd name="T1" fmla="*/ 0 h 507"/>
                <a:gd name="T2" fmla="*/ 181 w 617"/>
                <a:gd name="T3" fmla="*/ 0 h 507"/>
                <a:gd name="T4" fmla="*/ 0 w 617"/>
                <a:gd name="T5" fmla="*/ 51 h 507"/>
                <a:gd name="T6" fmla="*/ 0 w 617"/>
                <a:gd name="T7" fmla="*/ 501 h 507"/>
                <a:gd name="T8" fmla="*/ 161 w 617"/>
                <a:gd name="T9" fmla="*/ 458 h 507"/>
                <a:gd name="T10" fmla="*/ 303 w 617"/>
                <a:gd name="T11" fmla="*/ 506 h 507"/>
                <a:gd name="T12" fmla="*/ 616 w 617"/>
                <a:gd name="T13" fmla="*/ 504 h 507"/>
                <a:gd name="T14" fmla="*/ 616 w 617"/>
                <a:gd name="T15" fmla="*/ 51 h 507"/>
                <a:gd name="T16" fmla="*/ 308 w 617"/>
                <a:gd name="T17" fmla="*/ 51 h 507"/>
                <a:gd name="T18" fmla="*/ 181 w 617"/>
                <a:gd name="T19" fmla="*/ 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7" h="507">
                  <a:moveTo>
                    <a:pt x="181" y="0"/>
                  </a:moveTo>
                  <a:lnTo>
                    <a:pt x="181" y="0"/>
                  </a:lnTo>
                  <a:cubicBezTo>
                    <a:pt x="91" y="0"/>
                    <a:pt x="0" y="51"/>
                    <a:pt x="0" y="51"/>
                  </a:cubicBezTo>
                  <a:cubicBezTo>
                    <a:pt x="0" y="501"/>
                    <a:pt x="0" y="501"/>
                    <a:pt x="0" y="501"/>
                  </a:cubicBezTo>
                  <a:cubicBezTo>
                    <a:pt x="65" y="470"/>
                    <a:pt x="119" y="458"/>
                    <a:pt x="161" y="458"/>
                  </a:cubicBezTo>
                  <a:cubicBezTo>
                    <a:pt x="255" y="458"/>
                    <a:pt x="303" y="506"/>
                    <a:pt x="303" y="506"/>
                  </a:cubicBezTo>
                  <a:cubicBezTo>
                    <a:pt x="616" y="504"/>
                    <a:pt x="616" y="504"/>
                    <a:pt x="616" y="504"/>
                  </a:cubicBezTo>
                  <a:cubicBezTo>
                    <a:pt x="616" y="51"/>
                    <a:pt x="616" y="51"/>
                    <a:pt x="616" y="51"/>
                  </a:cubicBezTo>
                  <a:cubicBezTo>
                    <a:pt x="308" y="51"/>
                    <a:pt x="308" y="51"/>
                    <a:pt x="308" y="51"/>
                  </a:cubicBezTo>
                  <a:cubicBezTo>
                    <a:pt x="272" y="14"/>
                    <a:pt x="226" y="0"/>
                    <a:pt x="181"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74" name="Freeform 178"/>
            <p:cNvSpPr>
              <a:spLocks noChangeArrowheads="1"/>
            </p:cNvSpPr>
            <p:nvPr/>
          </p:nvSpPr>
          <p:spPr bwMode="auto">
            <a:xfrm>
              <a:off x="5549" y="725"/>
              <a:ext cx="46" cy="11"/>
            </a:xfrm>
            <a:custGeom>
              <a:avLst/>
              <a:gdLst>
                <a:gd name="T0" fmla="*/ 172 w 207"/>
                <a:gd name="T1" fmla="*/ 0 h 52"/>
                <a:gd name="T2" fmla="*/ 172 w 207"/>
                <a:gd name="T3" fmla="*/ 0 h 52"/>
                <a:gd name="T4" fmla="*/ 34 w 207"/>
                <a:gd name="T5" fmla="*/ 0 h 52"/>
                <a:gd name="T6" fmla="*/ 0 w 207"/>
                <a:gd name="T7" fmla="*/ 25 h 52"/>
                <a:gd name="T8" fmla="*/ 34 w 207"/>
                <a:gd name="T9" fmla="*/ 51 h 52"/>
                <a:gd name="T10" fmla="*/ 172 w 207"/>
                <a:gd name="T11" fmla="*/ 51 h 52"/>
                <a:gd name="T12" fmla="*/ 206 w 207"/>
                <a:gd name="T13" fmla="*/ 25 h 52"/>
                <a:gd name="T14" fmla="*/ 172 w 207"/>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52">
                  <a:moveTo>
                    <a:pt x="172" y="0"/>
                  </a:moveTo>
                  <a:lnTo>
                    <a:pt x="172" y="0"/>
                  </a:lnTo>
                  <a:cubicBezTo>
                    <a:pt x="34" y="0"/>
                    <a:pt x="34" y="0"/>
                    <a:pt x="34" y="0"/>
                  </a:cubicBezTo>
                  <a:cubicBezTo>
                    <a:pt x="14" y="0"/>
                    <a:pt x="0" y="11"/>
                    <a:pt x="0" y="25"/>
                  </a:cubicBezTo>
                  <a:cubicBezTo>
                    <a:pt x="0" y="39"/>
                    <a:pt x="14" y="51"/>
                    <a:pt x="34" y="51"/>
                  </a:cubicBezTo>
                  <a:cubicBezTo>
                    <a:pt x="172" y="51"/>
                    <a:pt x="172" y="51"/>
                    <a:pt x="172" y="51"/>
                  </a:cubicBezTo>
                  <a:cubicBezTo>
                    <a:pt x="190" y="51"/>
                    <a:pt x="206" y="39"/>
                    <a:pt x="206" y="25"/>
                  </a:cubicBezTo>
                  <a:cubicBezTo>
                    <a:pt x="206" y="11"/>
                    <a:pt x="190" y="0"/>
                    <a:pt x="17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75" name="Freeform 179"/>
            <p:cNvSpPr>
              <a:spLocks noChangeArrowheads="1"/>
            </p:cNvSpPr>
            <p:nvPr/>
          </p:nvSpPr>
          <p:spPr bwMode="auto">
            <a:xfrm>
              <a:off x="5549" y="737"/>
              <a:ext cx="46" cy="10"/>
            </a:xfrm>
            <a:custGeom>
              <a:avLst/>
              <a:gdLst>
                <a:gd name="T0" fmla="*/ 172 w 207"/>
                <a:gd name="T1" fmla="*/ 0 h 49"/>
                <a:gd name="T2" fmla="*/ 172 w 207"/>
                <a:gd name="T3" fmla="*/ 0 h 49"/>
                <a:gd name="T4" fmla="*/ 34 w 207"/>
                <a:gd name="T5" fmla="*/ 0 h 49"/>
                <a:gd name="T6" fmla="*/ 0 w 207"/>
                <a:gd name="T7" fmla="*/ 22 h 49"/>
                <a:gd name="T8" fmla="*/ 34 w 207"/>
                <a:gd name="T9" fmla="*/ 48 h 49"/>
                <a:gd name="T10" fmla="*/ 172 w 207"/>
                <a:gd name="T11" fmla="*/ 48 h 49"/>
                <a:gd name="T12" fmla="*/ 206 w 207"/>
                <a:gd name="T13" fmla="*/ 22 h 49"/>
                <a:gd name="T14" fmla="*/ 172 w 207"/>
                <a:gd name="T15" fmla="*/ 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49">
                  <a:moveTo>
                    <a:pt x="172" y="0"/>
                  </a:moveTo>
                  <a:lnTo>
                    <a:pt x="172" y="0"/>
                  </a:lnTo>
                  <a:cubicBezTo>
                    <a:pt x="34" y="0"/>
                    <a:pt x="34" y="0"/>
                    <a:pt x="34" y="0"/>
                  </a:cubicBezTo>
                  <a:cubicBezTo>
                    <a:pt x="14" y="0"/>
                    <a:pt x="0" y="11"/>
                    <a:pt x="0" y="22"/>
                  </a:cubicBezTo>
                  <a:cubicBezTo>
                    <a:pt x="0" y="36"/>
                    <a:pt x="14" y="48"/>
                    <a:pt x="34" y="48"/>
                  </a:cubicBezTo>
                  <a:cubicBezTo>
                    <a:pt x="172" y="48"/>
                    <a:pt x="172" y="48"/>
                    <a:pt x="172" y="48"/>
                  </a:cubicBezTo>
                  <a:cubicBezTo>
                    <a:pt x="190" y="48"/>
                    <a:pt x="206" y="36"/>
                    <a:pt x="206" y="22"/>
                  </a:cubicBezTo>
                  <a:cubicBezTo>
                    <a:pt x="206" y="11"/>
                    <a:pt x="190" y="0"/>
                    <a:pt x="17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76" name="Freeform 180"/>
            <p:cNvSpPr>
              <a:spLocks noChangeArrowheads="1"/>
            </p:cNvSpPr>
            <p:nvPr/>
          </p:nvSpPr>
          <p:spPr bwMode="auto">
            <a:xfrm>
              <a:off x="5558" y="749"/>
              <a:ext cx="27" cy="11"/>
            </a:xfrm>
            <a:custGeom>
              <a:avLst/>
              <a:gdLst>
                <a:gd name="T0" fmla="*/ 104 w 125"/>
                <a:gd name="T1" fmla="*/ 0 h 52"/>
                <a:gd name="T2" fmla="*/ 104 w 125"/>
                <a:gd name="T3" fmla="*/ 0 h 52"/>
                <a:gd name="T4" fmla="*/ 22 w 125"/>
                <a:gd name="T5" fmla="*/ 0 h 52"/>
                <a:gd name="T6" fmla="*/ 0 w 125"/>
                <a:gd name="T7" fmla="*/ 25 h 52"/>
                <a:gd name="T8" fmla="*/ 22 w 125"/>
                <a:gd name="T9" fmla="*/ 51 h 52"/>
                <a:gd name="T10" fmla="*/ 104 w 125"/>
                <a:gd name="T11" fmla="*/ 51 h 52"/>
                <a:gd name="T12" fmla="*/ 124 w 125"/>
                <a:gd name="T13" fmla="*/ 25 h 52"/>
                <a:gd name="T14" fmla="*/ 104 w 125"/>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52">
                  <a:moveTo>
                    <a:pt x="104" y="0"/>
                  </a:moveTo>
                  <a:lnTo>
                    <a:pt x="104" y="0"/>
                  </a:lnTo>
                  <a:cubicBezTo>
                    <a:pt x="22" y="0"/>
                    <a:pt x="22" y="0"/>
                    <a:pt x="22" y="0"/>
                  </a:cubicBezTo>
                  <a:cubicBezTo>
                    <a:pt x="11" y="0"/>
                    <a:pt x="0" y="11"/>
                    <a:pt x="0" y="25"/>
                  </a:cubicBezTo>
                  <a:cubicBezTo>
                    <a:pt x="0" y="39"/>
                    <a:pt x="11" y="51"/>
                    <a:pt x="22" y="51"/>
                  </a:cubicBezTo>
                  <a:cubicBezTo>
                    <a:pt x="104" y="51"/>
                    <a:pt x="104" y="51"/>
                    <a:pt x="104" y="51"/>
                  </a:cubicBezTo>
                  <a:cubicBezTo>
                    <a:pt x="116" y="51"/>
                    <a:pt x="124" y="39"/>
                    <a:pt x="124" y="25"/>
                  </a:cubicBezTo>
                  <a:cubicBezTo>
                    <a:pt x="124" y="11"/>
                    <a:pt x="116" y="0"/>
                    <a:pt x="104"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77" name="Freeform 181"/>
            <p:cNvSpPr>
              <a:spLocks noChangeArrowheads="1"/>
            </p:cNvSpPr>
            <p:nvPr/>
          </p:nvSpPr>
          <p:spPr bwMode="auto">
            <a:xfrm>
              <a:off x="5471" y="545"/>
              <a:ext cx="199" cy="177"/>
            </a:xfrm>
            <a:custGeom>
              <a:avLst/>
              <a:gdLst>
                <a:gd name="T0" fmla="*/ 659 w 880"/>
                <a:gd name="T1" fmla="*/ 398 h 786"/>
                <a:gd name="T2" fmla="*/ 659 w 880"/>
                <a:gd name="T3" fmla="*/ 398 h 786"/>
                <a:gd name="T4" fmla="*/ 532 w 880"/>
                <a:gd name="T5" fmla="*/ 84 h 786"/>
                <a:gd name="T6" fmla="*/ 659 w 880"/>
                <a:gd name="T7" fmla="*/ 398 h 786"/>
                <a:gd name="T8" fmla="*/ 449 w 880"/>
                <a:gd name="T9" fmla="*/ 0 h 786"/>
                <a:gd name="T10" fmla="*/ 449 w 880"/>
                <a:gd name="T11" fmla="*/ 0 h 786"/>
                <a:gd name="T12" fmla="*/ 441 w 880"/>
                <a:gd name="T13" fmla="*/ 0 h 786"/>
                <a:gd name="T14" fmla="*/ 432 w 880"/>
                <a:gd name="T15" fmla="*/ 0 h 786"/>
                <a:gd name="T16" fmla="*/ 432 w 880"/>
                <a:gd name="T17" fmla="*/ 0 h 786"/>
                <a:gd name="T18" fmla="*/ 223 w 880"/>
                <a:gd name="T19" fmla="*/ 545 h 786"/>
                <a:gd name="T20" fmla="*/ 336 w 880"/>
                <a:gd name="T21" fmla="*/ 785 h 786"/>
                <a:gd name="T22" fmla="*/ 441 w 880"/>
                <a:gd name="T23" fmla="*/ 785 h 786"/>
                <a:gd name="T24" fmla="*/ 458 w 880"/>
                <a:gd name="T25" fmla="*/ 785 h 786"/>
                <a:gd name="T26" fmla="*/ 551 w 880"/>
                <a:gd name="T27" fmla="*/ 785 h 786"/>
                <a:gd name="T28" fmla="*/ 661 w 880"/>
                <a:gd name="T29" fmla="*/ 545 h 786"/>
                <a:gd name="T30" fmla="*/ 449 w 880"/>
                <a:gd name="T31" fmla="*/ 0 h 786"/>
                <a:gd name="T32" fmla="*/ 449 w 880"/>
                <a:gd name="T33" fmla="*/ 0 h 786"/>
                <a:gd name="T34" fmla="*/ 659 w 880"/>
                <a:gd name="T35" fmla="*/ 398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0" h="786">
                  <a:moveTo>
                    <a:pt x="659" y="398"/>
                  </a:moveTo>
                  <a:lnTo>
                    <a:pt x="659" y="398"/>
                  </a:lnTo>
                  <a:cubicBezTo>
                    <a:pt x="732" y="197"/>
                    <a:pt x="532" y="84"/>
                    <a:pt x="532" y="84"/>
                  </a:cubicBezTo>
                  <a:cubicBezTo>
                    <a:pt x="828" y="132"/>
                    <a:pt x="659" y="398"/>
                    <a:pt x="659" y="398"/>
                  </a:cubicBezTo>
                  <a:lnTo>
                    <a:pt x="449" y="0"/>
                  </a:lnTo>
                  <a:lnTo>
                    <a:pt x="449" y="0"/>
                  </a:lnTo>
                  <a:cubicBezTo>
                    <a:pt x="449" y="0"/>
                    <a:pt x="444" y="0"/>
                    <a:pt x="441" y="0"/>
                  </a:cubicBezTo>
                  <a:cubicBezTo>
                    <a:pt x="438" y="0"/>
                    <a:pt x="449" y="0"/>
                    <a:pt x="432" y="0"/>
                  </a:cubicBezTo>
                  <a:lnTo>
                    <a:pt x="432" y="0"/>
                  </a:lnTo>
                  <a:cubicBezTo>
                    <a:pt x="0" y="11"/>
                    <a:pt x="104" y="437"/>
                    <a:pt x="223" y="545"/>
                  </a:cubicBezTo>
                  <a:cubicBezTo>
                    <a:pt x="342" y="650"/>
                    <a:pt x="336" y="785"/>
                    <a:pt x="336" y="785"/>
                  </a:cubicBezTo>
                  <a:cubicBezTo>
                    <a:pt x="441" y="785"/>
                    <a:pt x="441" y="785"/>
                    <a:pt x="441" y="785"/>
                  </a:cubicBezTo>
                  <a:cubicBezTo>
                    <a:pt x="458" y="785"/>
                    <a:pt x="458" y="785"/>
                    <a:pt x="458" y="785"/>
                  </a:cubicBezTo>
                  <a:cubicBezTo>
                    <a:pt x="551" y="785"/>
                    <a:pt x="551" y="785"/>
                    <a:pt x="551" y="785"/>
                  </a:cubicBezTo>
                  <a:cubicBezTo>
                    <a:pt x="551" y="785"/>
                    <a:pt x="543" y="650"/>
                    <a:pt x="661" y="545"/>
                  </a:cubicBezTo>
                  <a:cubicBezTo>
                    <a:pt x="781" y="437"/>
                    <a:pt x="879" y="11"/>
                    <a:pt x="449" y="0"/>
                  </a:cubicBezTo>
                  <a:lnTo>
                    <a:pt x="449" y="0"/>
                  </a:lnTo>
                  <a:lnTo>
                    <a:pt x="659" y="39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78" name="Freeform 182"/>
            <p:cNvSpPr>
              <a:spLocks noChangeArrowheads="1"/>
            </p:cNvSpPr>
            <p:nvPr/>
          </p:nvSpPr>
          <p:spPr bwMode="auto">
            <a:xfrm>
              <a:off x="6487" y="870"/>
              <a:ext cx="46" cy="11"/>
            </a:xfrm>
            <a:custGeom>
              <a:avLst/>
              <a:gdLst>
                <a:gd name="T0" fmla="*/ 172 w 207"/>
                <a:gd name="T1" fmla="*/ 0 h 52"/>
                <a:gd name="T2" fmla="*/ 172 w 207"/>
                <a:gd name="T3" fmla="*/ 0 h 52"/>
                <a:gd name="T4" fmla="*/ 34 w 207"/>
                <a:gd name="T5" fmla="*/ 0 h 52"/>
                <a:gd name="T6" fmla="*/ 0 w 207"/>
                <a:gd name="T7" fmla="*/ 25 h 52"/>
                <a:gd name="T8" fmla="*/ 34 w 207"/>
                <a:gd name="T9" fmla="*/ 51 h 52"/>
                <a:gd name="T10" fmla="*/ 172 w 207"/>
                <a:gd name="T11" fmla="*/ 51 h 52"/>
                <a:gd name="T12" fmla="*/ 206 w 207"/>
                <a:gd name="T13" fmla="*/ 25 h 52"/>
                <a:gd name="T14" fmla="*/ 172 w 207"/>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52">
                  <a:moveTo>
                    <a:pt x="172" y="0"/>
                  </a:moveTo>
                  <a:lnTo>
                    <a:pt x="172" y="0"/>
                  </a:lnTo>
                  <a:cubicBezTo>
                    <a:pt x="34" y="0"/>
                    <a:pt x="34" y="0"/>
                    <a:pt x="34" y="0"/>
                  </a:cubicBezTo>
                  <a:cubicBezTo>
                    <a:pt x="14" y="0"/>
                    <a:pt x="0" y="11"/>
                    <a:pt x="0" y="25"/>
                  </a:cubicBezTo>
                  <a:cubicBezTo>
                    <a:pt x="0" y="40"/>
                    <a:pt x="14" y="51"/>
                    <a:pt x="34" y="51"/>
                  </a:cubicBezTo>
                  <a:cubicBezTo>
                    <a:pt x="172" y="51"/>
                    <a:pt x="172" y="51"/>
                    <a:pt x="172" y="51"/>
                  </a:cubicBezTo>
                  <a:cubicBezTo>
                    <a:pt x="192" y="51"/>
                    <a:pt x="206" y="40"/>
                    <a:pt x="206" y="25"/>
                  </a:cubicBezTo>
                  <a:cubicBezTo>
                    <a:pt x="206" y="11"/>
                    <a:pt x="192" y="0"/>
                    <a:pt x="17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79" name="Freeform 183"/>
            <p:cNvSpPr>
              <a:spLocks noChangeArrowheads="1"/>
            </p:cNvSpPr>
            <p:nvPr/>
          </p:nvSpPr>
          <p:spPr bwMode="auto">
            <a:xfrm>
              <a:off x="6487" y="882"/>
              <a:ext cx="46" cy="11"/>
            </a:xfrm>
            <a:custGeom>
              <a:avLst/>
              <a:gdLst>
                <a:gd name="T0" fmla="*/ 172 w 207"/>
                <a:gd name="T1" fmla="*/ 0 h 52"/>
                <a:gd name="T2" fmla="*/ 172 w 207"/>
                <a:gd name="T3" fmla="*/ 0 h 52"/>
                <a:gd name="T4" fmla="*/ 34 w 207"/>
                <a:gd name="T5" fmla="*/ 0 h 52"/>
                <a:gd name="T6" fmla="*/ 0 w 207"/>
                <a:gd name="T7" fmla="*/ 25 h 52"/>
                <a:gd name="T8" fmla="*/ 34 w 207"/>
                <a:gd name="T9" fmla="*/ 51 h 52"/>
                <a:gd name="T10" fmla="*/ 172 w 207"/>
                <a:gd name="T11" fmla="*/ 51 h 52"/>
                <a:gd name="T12" fmla="*/ 206 w 207"/>
                <a:gd name="T13" fmla="*/ 25 h 52"/>
                <a:gd name="T14" fmla="*/ 172 w 207"/>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52">
                  <a:moveTo>
                    <a:pt x="172" y="0"/>
                  </a:moveTo>
                  <a:lnTo>
                    <a:pt x="172" y="0"/>
                  </a:lnTo>
                  <a:cubicBezTo>
                    <a:pt x="34" y="0"/>
                    <a:pt x="34" y="0"/>
                    <a:pt x="34" y="0"/>
                  </a:cubicBezTo>
                  <a:cubicBezTo>
                    <a:pt x="14" y="0"/>
                    <a:pt x="0" y="11"/>
                    <a:pt x="0" y="25"/>
                  </a:cubicBezTo>
                  <a:cubicBezTo>
                    <a:pt x="0" y="39"/>
                    <a:pt x="14" y="51"/>
                    <a:pt x="34" y="51"/>
                  </a:cubicBezTo>
                  <a:cubicBezTo>
                    <a:pt x="172" y="51"/>
                    <a:pt x="172" y="51"/>
                    <a:pt x="172" y="51"/>
                  </a:cubicBezTo>
                  <a:cubicBezTo>
                    <a:pt x="192" y="51"/>
                    <a:pt x="206" y="39"/>
                    <a:pt x="206" y="25"/>
                  </a:cubicBezTo>
                  <a:cubicBezTo>
                    <a:pt x="206" y="11"/>
                    <a:pt x="192" y="0"/>
                    <a:pt x="17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80" name="Freeform 184"/>
            <p:cNvSpPr>
              <a:spLocks noChangeArrowheads="1"/>
            </p:cNvSpPr>
            <p:nvPr/>
          </p:nvSpPr>
          <p:spPr bwMode="auto">
            <a:xfrm>
              <a:off x="6497" y="894"/>
              <a:ext cx="28" cy="11"/>
            </a:xfrm>
            <a:custGeom>
              <a:avLst/>
              <a:gdLst>
                <a:gd name="T0" fmla="*/ 102 w 126"/>
                <a:gd name="T1" fmla="*/ 0 h 51"/>
                <a:gd name="T2" fmla="*/ 102 w 126"/>
                <a:gd name="T3" fmla="*/ 0 h 51"/>
                <a:gd name="T4" fmla="*/ 20 w 126"/>
                <a:gd name="T5" fmla="*/ 0 h 51"/>
                <a:gd name="T6" fmla="*/ 0 w 126"/>
                <a:gd name="T7" fmla="*/ 25 h 51"/>
                <a:gd name="T8" fmla="*/ 20 w 126"/>
                <a:gd name="T9" fmla="*/ 50 h 51"/>
                <a:gd name="T10" fmla="*/ 102 w 126"/>
                <a:gd name="T11" fmla="*/ 50 h 51"/>
                <a:gd name="T12" fmla="*/ 125 w 126"/>
                <a:gd name="T13" fmla="*/ 25 h 51"/>
                <a:gd name="T14" fmla="*/ 102 w 126"/>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51">
                  <a:moveTo>
                    <a:pt x="102" y="0"/>
                  </a:moveTo>
                  <a:lnTo>
                    <a:pt x="102" y="0"/>
                  </a:lnTo>
                  <a:cubicBezTo>
                    <a:pt x="20" y="0"/>
                    <a:pt x="20" y="0"/>
                    <a:pt x="20" y="0"/>
                  </a:cubicBezTo>
                  <a:cubicBezTo>
                    <a:pt x="9" y="0"/>
                    <a:pt x="0" y="11"/>
                    <a:pt x="0" y="25"/>
                  </a:cubicBezTo>
                  <a:cubicBezTo>
                    <a:pt x="0" y="39"/>
                    <a:pt x="9" y="50"/>
                    <a:pt x="20" y="50"/>
                  </a:cubicBezTo>
                  <a:cubicBezTo>
                    <a:pt x="102" y="50"/>
                    <a:pt x="102" y="50"/>
                    <a:pt x="102" y="50"/>
                  </a:cubicBezTo>
                  <a:cubicBezTo>
                    <a:pt x="113" y="50"/>
                    <a:pt x="125" y="39"/>
                    <a:pt x="125" y="25"/>
                  </a:cubicBezTo>
                  <a:cubicBezTo>
                    <a:pt x="125" y="11"/>
                    <a:pt x="113" y="0"/>
                    <a:pt x="10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81" name="Freeform 185"/>
            <p:cNvSpPr>
              <a:spLocks noChangeArrowheads="1"/>
            </p:cNvSpPr>
            <p:nvPr/>
          </p:nvSpPr>
          <p:spPr bwMode="auto">
            <a:xfrm>
              <a:off x="6410" y="690"/>
              <a:ext cx="199" cy="177"/>
            </a:xfrm>
            <a:custGeom>
              <a:avLst/>
              <a:gdLst>
                <a:gd name="T0" fmla="*/ 659 w 883"/>
                <a:gd name="T1" fmla="*/ 399 h 787"/>
                <a:gd name="T2" fmla="*/ 659 w 883"/>
                <a:gd name="T3" fmla="*/ 399 h 787"/>
                <a:gd name="T4" fmla="*/ 534 w 883"/>
                <a:gd name="T5" fmla="*/ 88 h 787"/>
                <a:gd name="T6" fmla="*/ 659 w 883"/>
                <a:gd name="T7" fmla="*/ 399 h 787"/>
                <a:gd name="T8" fmla="*/ 449 w 883"/>
                <a:gd name="T9" fmla="*/ 0 h 787"/>
                <a:gd name="T10" fmla="*/ 449 w 883"/>
                <a:gd name="T11" fmla="*/ 0 h 787"/>
                <a:gd name="T12" fmla="*/ 441 w 883"/>
                <a:gd name="T13" fmla="*/ 0 h 787"/>
                <a:gd name="T14" fmla="*/ 432 w 883"/>
                <a:gd name="T15" fmla="*/ 0 h 787"/>
                <a:gd name="T16" fmla="*/ 432 w 883"/>
                <a:gd name="T17" fmla="*/ 0 h 787"/>
                <a:gd name="T18" fmla="*/ 223 w 883"/>
                <a:gd name="T19" fmla="*/ 546 h 787"/>
                <a:gd name="T20" fmla="*/ 336 w 883"/>
                <a:gd name="T21" fmla="*/ 786 h 787"/>
                <a:gd name="T22" fmla="*/ 441 w 883"/>
                <a:gd name="T23" fmla="*/ 786 h 787"/>
                <a:gd name="T24" fmla="*/ 458 w 883"/>
                <a:gd name="T25" fmla="*/ 786 h 787"/>
                <a:gd name="T26" fmla="*/ 554 w 883"/>
                <a:gd name="T27" fmla="*/ 786 h 787"/>
                <a:gd name="T28" fmla="*/ 664 w 883"/>
                <a:gd name="T29" fmla="*/ 546 h 787"/>
                <a:gd name="T30" fmla="*/ 449 w 883"/>
                <a:gd name="T31" fmla="*/ 0 h 787"/>
                <a:gd name="T32" fmla="*/ 449 w 883"/>
                <a:gd name="T33" fmla="*/ 0 h 787"/>
                <a:gd name="T34" fmla="*/ 659 w 883"/>
                <a:gd name="T35" fmla="*/ 399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3" h="787">
                  <a:moveTo>
                    <a:pt x="659" y="399"/>
                  </a:moveTo>
                  <a:lnTo>
                    <a:pt x="659" y="399"/>
                  </a:lnTo>
                  <a:cubicBezTo>
                    <a:pt x="732" y="198"/>
                    <a:pt x="534" y="88"/>
                    <a:pt x="534" y="88"/>
                  </a:cubicBezTo>
                  <a:cubicBezTo>
                    <a:pt x="828" y="133"/>
                    <a:pt x="659" y="399"/>
                    <a:pt x="659" y="399"/>
                  </a:cubicBezTo>
                  <a:lnTo>
                    <a:pt x="449" y="0"/>
                  </a:lnTo>
                  <a:lnTo>
                    <a:pt x="449" y="0"/>
                  </a:lnTo>
                  <a:cubicBezTo>
                    <a:pt x="449" y="0"/>
                    <a:pt x="444" y="0"/>
                    <a:pt x="441" y="0"/>
                  </a:cubicBezTo>
                  <a:cubicBezTo>
                    <a:pt x="438" y="0"/>
                    <a:pt x="449" y="0"/>
                    <a:pt x="432" y="0"/>
                  </a:cubicBezTo>
                  <a:lnTo>
                    <a:pt x="432" y="0"/>
                  </a:lnTo>
                  <a:cubicBezTo>
                    <a:pt x="0" y="12"/>
                    <a:pt x="104" y="442"/>
                    <a:pt x="223" y="546"/>
                  </a:cubicBezTo>
                  <a:cubicBezTo>
                    <a:pt x="342" y="654"/>
                    <a:pt x="336" y="786"/>
                    <a:pt x="336" y="786"/>
                  </a:cubicBezTo>
                  <a:cubicBezTo>
                    <a:pt x="441" y="786"/>
                    <a:pt x="441" y="786"/>
                    <a:pt x="441" y="786"/>
                  </a:cubicBezTo>
                  <a:cubicBezTo>
                    <a:pt x="458" y="786"/>
                    <a:pt x="458" y="786"/>
                    <a:pt x="458" y="786"/>
                  </a:cubicBezTo>
                  <a:cubicBezTo>
                    <a:pt x="554" y="786"/>
                    <a:pt x="554" y="786"/>
                    <a:pt x="554" y="786"/>
                  </a:cubicBezTo>
                  <a:cubicBezTo>
                    <a:pt x="554" y="786"/>
                    <a:pt x="545" y="654"/>
                    <a:pt x="664" y="546"/>
                  </a:cubicBezTo>
                  <a:cubicBezTo>
                    <a:pt x="780" y="442"/>
                    <a:pt x="882" y="12"/>
                    <a:pt x="449" y="0"/>
                  </a:cubicBezTo>
                  <a:lnTo>
                    <a:pt x="449" y="0"/>
                  </a:lnTo>
                  <a:lnTo>
                    <a:pt x="659" y="39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82" name="Freeform 186"/>
            <p:cNvSpPr>
              <a:spLocks noChangeArrowheads="1"/>
            </p:cNvSpPr>
            <p:nvPr/>
          </p:nvSpPr>
          <p:spPr bwMode="auto">
            <a:xfrm>
              <a:off x="5283" y="1939"/>
              <a:ext cx="46" cy="11"/>
            </a:xfrm>
            <a:custGeom>
              <a:avLst/>
              <a:gdLst>
                <a:gd name="T0" fmla="*/ 172 w 207"/>
                <a:gd name="T1" fmla="*/ 0 h 52"/>
                <a:gd name="T2" fmla="*/ 172 w 207"/>
                <a:gd name="T3" fmla="*/ 0 h 52"/>
                <a:gd name="T4" fmla="*/ 34 w 207"/>
                <a:gd name="T5" fmla="*/ 0 h 52"/>
                <a:gd name="T6" fmla="*/ 0 w 207"/>
                <a:gd name="T7" fmla="*/ 26 h 52"/>
                <a:gd name="T8" fmla="*/ 34 w 207"/>
                <a:gd name="T9" fmla="*/ 51 h 52"/>
                <a:gd name="T10" fmla="*/ 172 w 207"/>
                <a:gd name="T11" fmla="*/ 51 h 52"/>
                <a:gd name="T12" fmla="*/ 206 w 207"/>
                <a:gd name="T13" fmla="*/ 26 h 52"/>
                <a:gd name="T14" fmla="*/ 172 w 207"/>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52">
                  <a:moveTo>
                    <a:pt x="172" y="0"/>
                  </a:moveTo>
                  <a:lnTo>
                    <a:pt x="172" y="0"/>
                  </a:lnTo>
                  <a:cubicBezTo>
                    <a:pt x="34" y="0"/>
                    <a:pt x="34" y="0"/>
                    <a:pt x="34" y="0"/>
                  </a:cubicBezTo>
                  <a:cubicBezTo>
                    <a:pt x="14" y="0"/>
                    <a:pt x="0" y="12"/>
                    <a:pt x="0" y="26"/>
                  </a:cubicBezTo>
                  <a:cubicBezTo>
                    <a:pt x="0" y="40"/>
                    <a:pt x="14" y="51"/>
                    <a:pt x="34" y="51"/>
                  </a:cubicBezTo>
                  <a:cubicBezTo>
                    <a:pt x="172" y="51"/>
                    <a:pt x="172" y="51"/>
                    <a:pt x="172" y="51"/>
                  </a:cubicBezTo>
                  <a:cubicBezTo>
                    <a:pt x="189" y="51"/>
                    <a:pt x="206" y="40"/>
                    <a:pt x="206" y="26"/>
                  </a:cubicBezTo>
                  <a:cubicBezTo>
                    <a:pt x="206" y="12"/>
                    <a:pt x="189" y="0"/>
                    <a:pt x="17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83" name="Freeform 187"/>
            <p:cNvSpPr>
              <a:spLocks noChangeArrowheads="1"/>
            </p:cNvSpPr>
            <p:nvPr/>
          </p:nvSpPr>
          <p:spPr bwMode="auto">
            <a:xfrm>
              <a:off x="5283" y="1952"/>
              <a:ext cx="46" cy="11"/>
            </a:xfrm>
            <a:custGeom>
              <a:avLst/>
              <a:gdLst>
                <a:gd name="T0" fmla="*/ 172 w 207"/>
                <a:gd name="T1" fmla="*/ 0 h 52"/>
                <a:gd name="T2" fmla="*/ 172 w 207"/>
                <a:gd name="T3" fmla="*/ 0 h 52"/>
                <a:gd name="T4" fmla="*/ 34 w 207"/>
                <a:gd name="T5" fmla="*/ 0 h 52"/>
                <a:gd name="T6" fmla="*/ 0 w 207"/>
                <a:gd name="T7" fmla="*/ 25 h 52"/>
                <a:gd name="T8" fmla="*/ 34 w 207"/>
                <a:gd name="T9" fmla="*/ 51 h 52"/>
                <a:gd name="T10" fmla="*/ 172 w 207"/>
                <a:gd name="T11" fmla="*/ 51 h 52"/>
                <a:gd name="T12" fmla="*/ 206 w 207"/>
                <a:gd name="T13" fmla="*/ 25 h 52"/>
                <a:gd name="T14" fmla="*/ 172 w 207"/>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52">
                  <a:moveTo>
                    <a:pt x="172" y="0"/>
                  </a:moveTo>
                  <a:lnTo>
                    <a:pt x="172" y="0"/>
                  </a:lnTo>
                  <a:cubicBezTo>
                    <a:pt x="34" y="0"/>
                    <a:pt x="34" y="0"/>
                    <a:pt x="34" y="0"/>
                  </a:cubicBezTo>
                  <a:cubicBezTo>
                    <a:pt x="14" y="0"/>
                    <a:pt x="0" y="11"/>
                    <a:pt x="0" y="25"/>
                  </a:cubicBezTo>
                  <a:cubicBezTo>
                    <a:pt x="0" y="40"/>
                    <a:pt x="14" y="51"/>
                    <a:pt x="34" y="51"/>
                  </a:cubicBezTo>
                  <a:cubicBezTo>
                    <a:pt x="172" y="51"/>
                    <a:pt x="172" y="51"/>
                    <a:pt x="172" y="51"/>
                  </a:cubicBezTo>
                  <a:cubicBezTo>
                    <a:pt x="189" y="51"/>
                    <a:pt x="206" y="40"/>
                    <a:pt x="206" y="25"/>
                  </a:cubicBezTo>
                  <a:cubicBezTo>
                    <a:pt x="206" y="11"/>
                    <a:pt x="189" y="0"/>
                    <a:pt x="17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84" name="Freeform 188"/>
            <p:cNvSpPr>
              <a:spLocks noChangeArrowheads="1"/>
            </p:cNvSpPr>
            <p:nvPr/>
          </p:nvSpPr>
          <p:spPr bwMode="auto">
            <a:xfrm>
              <a:off x="5291" y="1964"/>
              <a:ext cx="27" cy="10"/>
            </a:xfrm>
            <a:custGeom>
              <a:avLst/>
              <a:gdLst>
                <a:gd name="T0" fmla="*/ 105 w 125"/>
                <a:gd name="T1" fmla="*/ 0 h 49"/>
                <a:gd name="T2" fmla="*/ 105 w 125"/>
                <a:gd name="T3" fmla="*/ 0 h 49"/>
                <a:gd name="T4" fmla="*/ 20 w 125"/>
                <a:gd name="T5" fmla="*/ 0 h 49"/>
                <a:gd name="T6" fmla="*/ 0 w 125"/>
                <a:gd name="T7" fmla="*/ 22 h 49"/>
                <a:gd name="T8" fmla="*/ 20 w 125"/>
                <a:gd name="T9" fmla="*/ 48 h 49"/>
                <a:gd name="T10" fmla="*/ 105 w 125"/>
                <a:gd name="T11" fmla="*/ 48 h 49"/>
                <a:gd name="T12" fmla="*/ 124 w 125"/>
                <a:gd name="T13" fmla="*/ 22 h 49"/>
                <a:gd name="T14" fmla="*/ 105 w 125"/>
                <a:gd name="T15" fmla="*/ 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49">
                  <a:moveTo>
                    <a:pt x="105" y="0"/>
                  </a:moveTo>
                  <a:lnTo>
                    <a:pt x="105" y="0"/>
                  </a:lnTo>
                  <a:cubicBezTo>
                    <a:pt x="20" y="0"/>
                    <a:pt x="20" y="0"/>
                    <a:pt x="20" y="0"/>
                  </a:cubicBezTo>
                  <a:cubicBezTo>
                    <a:pt x="9" y="0"/>
                    <a:pt x="0" y="11"/>
                    <a:pt x="0" y="22"/>
                  </a:cubicBezTo>
                  <a:cubicBezTo>
                    <a:pt x="0" y="37"/>
                    <a:pt x="9" y="48"/>
                    <a:pt x="20" y="48"/>
                  </a:cubicBezTo>
                  <a:cubicBezTo>
                    <a:pt x="105" y="48"/>
                    <a:pt x="105" y="48"/>
                    <a:pt x="105" y="48"/>
                  </a:cubicBezTo>
                  <a:cubicBezTo>
                    <a:pt x="116" y="48"/>
                    <a:pt x="124" y="37"/>
                    <a:pt x="124" y="22"/>
                  </a:cubicBezTo>
                  <a:cubicBezTo>
                    <a:pt x="124" y="11"/>
                    <a:pt x="116" y="0"/>
                    <a:pt x="10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85" name="Freeform 189"/>
            <p:cNvSpPr>
              <a:spLocks noChangeArrowheads="1"/>
            </p:cNvSpPr>
            <p:nvPr/>
          </p:nvSpPr>
          <p:spPr bwMode="auto">
            <a:xfrm>
              <a:off x="5205" y="1759"/>
              <a:ext cx="199" cy="177"/>
            </a:xfrm>
            <a:custGeom>
              <a:avLst/>
              <a:gdLst>
                <a:gd name="T0" fmla="*/ 655 w 880"/>
                <a:gd name="T1" fmla="*/ 399 h 787"/>
                <a:gd name="T2" fmla="*/ 655 w 880"/>
                <a:gd name="T3" fmla="*/ 399 h 787"/>
                <a:gd name="T4" fmla="*/ 531 w 880"/>
                <a:gd name="T5" fmla="*/ 84 h 787"/>
                <a:gd name="T6" fmla="*/ 655 w 880"/>
                <a:gd name="T7" fmla="*/ 399 h 787"/>
                <a:gd name="T8" fmla="*/ 449 w 880"/>
                <a:gd name="T9" fmla="*/ 0 h 787"/>
                <a:gd name="T10" fmla="*/ 449 w 880"/>
                <a:gd name="T11" fmla="*/ 0 h 787"/>
                <a:gd name="T12" fmla="*/ 441 w 880"/>
                <a:gd name="T13" fmla="*/ 0 h 787"/>
                <a:gd name="T14" fmla="*/ 432 w 880"/>
                <a:gd name="T15" fmla="*/ 0 h 787"/>
                <a:gd name="T16" fmla="*/ 432 w 880"/>
                <a:gd name="T17" fmla="*/ 0 h 787"/>
                <a:gd name="T18" fmla="*/ 220 w 880"/>
                <a:gd name="T19" fmla="*/ 545 h 787"/>
                <a:gd name="T20" fmla="*/ 336 w 880"/>
                <a:gd name="T21" fmla="*/ 786 h 787"/>
                <a:gd name="T22" fmla="*/ 438 w 880"/>
                <a:gd name="T23" fmla="*/ 786 h 787"/>
                <a:gd name="T24" fmla="*/ 457 w 880"/>
                <a:gd name="T25" fmla="*/ 786 h 787"/>
                <a:gd name="T26" fmla="*/ 551 w 880"/>
                <a:gd name="T27" fmla="*/ 786 h 787"/>
                <a:gd name="T28" fmla="*/ 661 w 880"/>
                <a:gd name="T29" fmla="*/ 545 h 787"/>
                <a:gd name="T30" fmla="*/ 449 w 880"/>
                <a:gd name="T31" fmla="*/ 0 h 787"/>
                <a:gd name="T32" fmla="*/ 449 w 880"/>
                <a:gd name="T33" fmla="*/ 0 h 787"/>
                <a:gd name="T34" fmla="*/ 655 w 880"/>
                <a:gd name="T35" fmla="*/ 399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0" h="787">
                  <a:moveTo>
                    <a:pt x="655" y="399"/>
                  </a:moveTo>
                  <a:lnTo>
                    <a:pt x="655" y="399"/>
                  </a:lnTo>
                  <a:cubicBezTo>
                    <a:pt x="729" y="198"/>
                    <a:pt x="531" y="84"/>
                    <a:pt x="531" y="84"/>
                  </a:cubicBezTo>
                  <a:cubicBezTo>
                    <a:pt x="825" y="133"/>
                    <a:pt x="655" y="399"/>
                    <a:pt x="655" y="399"/>
                  </a:cubicBezTo>
                  <a:lnTo>
                    <a:pt x="449" y="0"/>
                  </a:lnTo>
                  <a:lnTo>
                    <a:pt x="449" y="0"/>
                  </a:lnTo>
                  <a:cubicBezTo>
                    <a:pt x="449" y="0"/>
                    <a:pt x="443" y="0"/>
                    <a:pt x="441" y="0"/>
                  </a:cubicBezTo>
                  <a:cubicBezTo>
                    <a:pt x="435" y="0"/>
                    <a:pt x="449" y="0"/>
                    <a:pt x="432" y="0"/>
                  </a:cubicBezTo>
                  <a:lnTo>
                    <a:pt x="432" y="0"/>
                  </a:lnTo>
                  <a:cubicBezTo>
                    <a:pt x="0" y="11"/>
                    <a:pt x="104" y="441"/>
                    <a:pt x="220" y="545"/>
                  </a:cubicBezTo>
                  <a:cubicBezTo>
                    <a:pt x="339" y="653"/>
                    <a:pt x="336" y="786"/>
                    <a:pt x="336" y="786"/>
                  </a:cubicBezTo>
                  <a:cubicBezTo>
                    <a:pt x="438" y="786"/>
                    <a:pt x="438" y="786"/>
                    <a:pt x="438" y="786"/>
                  </a:cubicBezTo>
                  <a:cubicBezTo>
                    <a:pt x="457" y="786"/>
                    <a:pt x="457" y="786"/>
                    <a:pt x="457" y="786"/>
                  </a:cubicBezTo>
                  <a:cubicBezTo>
                    <a:pt x="551" y="786"/>
                    <a:pt x="551" y="786"/>
                    <a:pt x="551" y="786"/>
                  </a:cubicBezTo>
                  <a:cubicBezTo>
                    <a:pt x="551" y="786"/>
                    <a:pt x="542" y="653"/>
                    <a:pt x="661" y="545"/>
                  </a:cubicBezTo>
                  <a:cubicBezTo>
                    <a:pt x="780" y="441"/>
                    <a:pt x="879" y="11"/>
                    <a:pt x="449" y="0"/>
                  </a:cubicBezTo>
                  <a:lnTo>
                    <a:pt x="449" y="0"/>
                  </a:lnTo>
                  <a:lnTo>
                    <a:pt x="655" y="39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86" name="Freeform 190"/>
            <p:cNvSpPr>
              <a:spLocks noChangeArrowheads="1"/>
            </p:cNvSpPr>
            <p:nvPr/>
          </p:nvSpPr>
          <p:spPr bwMode="auto">
            <a:xfrm>
              <a:off x="5629" y="761"/>
              <a:ext cx="218" cy="219"/>
            </a:xfrm>
            <a:custGeom>
              <a:avLst/>
              <a:gdLst>
                <a:gd name="T0" fmla="*/ 611 w 966"/>
                <a:gd name="T1" fmla="*/ 896 h 971"/>
                <a:gd name="T2" fmla="*/ 611 w 966"/>
                <a:gd name="T3" fmla="*/ 896 h 971"/>
                <a:gd name="T4" fmla="*/ 767 w 966"/>
                <a:gd name="T5" fmla="*/ 789 h 971"/>
                <a:gd name="T6" fmla="*/ 631 w 966"/>
                <a:gd name="T7" fmla="*/ 563 h 971"/>
                <a:gd name="T8" fmla="*/ 815 w 966"/>
                <a:gd name="T9" fmla="*/ 800 h 971"/>
                <a:gd name="T10" fmla="*/ 611 w 966"/>
                <a:gd name="T11" fmla="*/ 896 h 971"/>
                <a:gd name="T12" fmla="*/ 481 w 966"/>
                <a:gd name="T13" fmla="*/ 0 h 971"/>
                <a:gd name="T14" fmla="*/ 481 w 966"/>
                <a:gd name="T15" fmla="*/ 0 h 971"/>
                <a:gd name="T16" fmla="*/ 343 w 966"/>
                <a:gd name="T17" fmla="*/ 54 h 971"/>
                <a:gd name="T18" fmla="*/ 343 w 966"/>
                <a:gd name="T19" fmla="*/ 56 h 971"/>
                <a:gd name="T20" fmla="*/ 340 w 966"/>
                <a:gd name="T21" fmla="*/ 56 h 971"/>
                <a:gd name="T22" fmla="*/ 340 w 966"/>
                <a:gd name="T23" fmla="*/ 156 h 971"/>
                <a:gd name="T24" fmla="*/ 343 w 966"/>
                <a:gd name="T25" fmla="*/ 156 h 971"/>
                <a:gd name="T26" fmla="*/ 382 w 966"/>
                <a:gd name="T27" fmla="*/ 187 h 971"/>
                <a:gd name="T28" fmla="*/ 382 w 966"/>
                <a:gd name="T29" fmla="*/ 413 h 971"/>
                <a:gd name="T30" fmla="*/ 351 w 966"/>
                <a:gd name="T31" fmla="*/ 469 h 971"/>
                <a:gd name="T32" fmla="*/ 130 w 966"/>
                <a:gd name="T33" fmla="*/ 894 h 971"/>
                <a:gd name="T34" fmla="*/ 456 w 966"/>
                <a:gd name="T35" fmla="*/ 970 h 971"/>
                <a:gd name="T36" fmla="*/ 484 w 966"/>
                <a:gd name="T37" fmla="*/ 970 h 971"/>
                <a:gd name="T38" fmla="*/ 509 w 966"/>
                <a:gd name="T39" fmla="*/ 970 h 971"/>
                <a:gd name="T40" fmla="*/ 835 w 966"/>
                <a:gd name="T41" fmla="*/ 894 h 971"/>
                <a:gd name="T42" fmla="*/ 620 w 966"/>
                <a:gd name="T43" fmla="*/ 469 h 971"/>
                <a:gd name="T44" fmla="*/ 597 w 966"/>
                <a:gd name="T45" fmla="*/ 413 h 971"/>
                <a:gd name="T46" fmla="*/ 597 w 966"/>
                <a:gd name="T47" fmla="*/ 187 h 971"/>
                <a:gd name="T48" fmla="*/ 620 w 966"/>
                <a:gd name="T49" fmla="*/ 156 h 971"/>
                <a:gd name="T50" fmla="*/ 626 w 966"/>
                <a:gd name="T51" fmla="*/ 156 h 971"/>
                <a:gd name="T52" fmla="*/ 626 w 966"/>
                <a:gd name="T53" fmla="*/ 56 h 971"/>
                <a:gd name="T54" fmla="*/ 620 w 966"/>
                <a:gd name="T55" fmla="*/ 56 h 971"/>
                <a:gd name="T56" fmla="*/ 620 w 966"/>
                <a:gd name="T57" fmla="*/ 54 h 971"/>
                <a:gd name="T58" fmla="*/ 481 w 966"/>
                <a:gd name="T59" fmla="*/ 0 h 971"/>
                <a:gd name="T60" fmla="*/ 611 w 966"/>
                <a:gd name="T61" fmla="*/ 896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6" h="971">
                  <a:moveTo>
                    <a:pt x="611" y="896"/>
                  </a:moveTo>
                  <a:lnTo>
                    <a:pt x="611" y="896"/>
                  </a:lnTo>
                  <a:cubicBezTo>
                    <a:pt x="611" y="896"/>
                    <a:pt x="758" y="868"/>
                    <a:pt x="767" y="789"/>
                  </a:cubicBezTo>
                  <a:cubicBezTo>
                    <a:pt x="772" y="710"/>
                    <a:pt x="631" y="563"/>
                    <a:pt x="631" y="563"/>
                  </a:cubicBezTo>
                  <a:cubicBezTo>
                    <a:pt x="631" y="563"/>
                    <a:pt x="815" y="704"/>
                    <a:pt x="815" y="800"/>
                  </a:cubicBezTo>
                  <a:cubicBezTo>
                    <a:pt x="812" y="896"/>
                    <a:pt x="611" y="896"/>
                    <a:pt x="611" y="896"/>
                  </a:cubicBezTo>
                  <a:lnTo>
                    <a:pt x="481" y="0"/>
                  </a:lnTo>
                  <a:lnTo>
                    <a:pt x="481" y="0"/>
                  </a:lnTo>
                  <a:cubicBezTo>
                    <a:pt x="405" y="0"/>
                    <a:pt x="343" y="23"/>
                    <a:pt x="343" y="54"/>
                  </a:cubicBezTo>
                  <a:cubicBezTo>
                    <a:pt x="343" y="54"/>
                    <a:pt x="343" y="54"/>
                    <a:pt x="343" y="56"/>
                  </a:cubicBezTo>
                  <a:cubicBezTo>
                    <a:pt x="340" y="56"/>
                    <a:pt x="340" y="56"/>
                    <a:pt x="340" y="56"/>
                  </a:cubicBezTo>
                  <a:cubicBezTo>
                    <a:pt x="340" y="156"/>
                    <a:pt x="340" y="156"/>
                    <a:pt x="340" y="156"/>
                  </a:cubicBezTo>
                  <a:cubicBezTo>
                    <a:pt x="343" y="156"/>
                    <a:pt x="343" y="156"/>
                    <a:pt x="343" y="156"/>
                  </a:cubicBezTo>
                  <a:cubicBezTo>
                    <a:pt x="345" y="167"/>
                    <a:pt x="354" y="178"/>
                    <a:pt x="382" y="187"/>
                  </a:cubicBezTo>
                  <a:cubicBezTo>
                    <a:pt x="382" y="237"/>
                    <a:pt x="382" y="376"/>
                    <a:pt x="382" y="413"/>
                  </a:cubicBezTo>
                  <a:cubicBezTo>
                    <a:pt x="382" y="458"/>
                    <a:pt x="351" y="469"/>
                    <a:pt x="351" y="469"/>
                  </a:cubicBezTo>
                  <a:cubicBezTo>
                    <a:pt x="300" y="501"/>
                    <a:pt x="0" y="803"/>
                    <a:pt x="130" y="894"/>
                  </a:cubicBezTo>
                  <a:cubicBezTo>
                    <a:pt x="230" y="962"/>
                    <a:pt x="388" y="970"/>
                    <a:pt x="456" y="970"/>
                  </a:cubicBezTo>
                  <a:cubicBezTo>
                    <a:pt x="467" y="970"/>
                    <a:pt x="479" y="970"/>
                    <a:pt x="484" y="970"/>
                  </a:cubicBezTo>
                  <a:cubicBezTo>
                    <a:pt x="490" y="970"/>
                    <a:pt x="498" y="970"/>
                    <a:pt x="509" y="970"/>
                  </a:cubicBezTo>
                  <a:cubicBezTo>
                    <a:pt x="580" y="970"/>
                    <a:pt x="736" y="962"/>
                    <a:pt x="835" y="894"/>
                  </a:cubicBezTo>
                  <a:cubicBezTo>
                    <a:pt x="965" y="803"/>
                    <a:pt x="671" y="501"/>
                    <a:pt x="620" y="469"/>
                  </a:cubicBezTo>
                  <a:cubicBezTo>
                    <a:pt x="620" y="469"/>
                    <a:pt x="597" y="458"/>
                    <a:pt x="597" y="413"/>
                  </a:cubicBezTo>
                  <a:cubicBezTo>
                    <a:pt x="597" y="376"/>
                    <a:pt x="597" y="235"/>
                    <a:pt x="597" y="187"/>
                  </a:cubicBezTo>
                  <a:cubicBezTo>
                    <a:pt x="611" y="178"/>
                    <a:pt x="617" y="167"/>
                    <a:pt x="620" y="156"/>
                  </a:cubicBezTo>
                  <a:cubicBezTo>
                    <a:pt x="626" y="156"/>
                    <a:pt x="626" y="156"/>
                    <a:pt x="626" y="156"/>
                  </a:cubicBezTo>
                  <a:cubicBezTo>
                    <a:pt x="626" y="56"/>
                    <a:pt x="626" y="56"/>
                    <a:pt x="626" y="56"/>
                  </a:cubicBezTo>
                  <a:cubicBezTo>
                    <a:pt x="620" y="56"/>
                    <a:pt x="620" y="56"/>
                    <a:pt x="620" y="56"/>
                  </a:cubicBezTo>
                  <a:cubicBezTo>
                    <a:pt x="620" y="54"/>
                    <a:pt x="620" y="54"/>
                    <a:pt x="620" y="54"/>
                  </a:cubicBezTo>
                  <a:cubicBezTo>
                    <a:pt x="620" y="23"/>
                    <a:pt x="557" y="0"/>
                    <a:pt x="481" y="0"/>
                  </a:cubicBezTo>
                  <a:lnTo>
                    <a:pt x="611" y="89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87" name="Freeform 191"/>
            <p:cNvSpPr>
              <a:spLocks noChangeArrowheads="1"/>
            </p:cNvSpPr>
            <p:nvPr/>
          </p:nvSpPr>
          <p:spPr bwMode="auto">
            <a:xfrm>
              <a:off x="6116" y="1714"/>
              <a:ext cx="218" cy="220"/>
            </a:xfrm>
            <a:custGeom>
              <a:avLst/>
              <a:gdLst>
                <a:gd name="T0" fmla="*/ 608 w 965"/>
                <a:gd name="T1" fmla="*/ 896 h 974"/>
                <a:gd name="T2" fmla="*/ 608 w 965"/>
                <a:gd name="T3" fmla="*/ 896 h 974"/>
                <a:gd name="T4" fmla="*/ 763 w 965"/>
                <a:gd name="T5" fmla="*/ 792 h 974"/>
                <a:gd name="T6" fmla="*/ 630 w 965"/>
                <a:gd name="T7" fmla="*/ 565 h 974"/>
                <a:gd name="T8" fmla="*/ 811 w 965"/>
                <a:gd name="T9" fmla="*/ 800 h 974"/>
                <a:gd name="T10" fmla="*/ 608 w 965"/>
                <a:gd name="T11" fmla="*/ 896 h 974"/>
                <a:gd name="T12" fmla="*/ 480 w 965"/>
                <a:gd name="T13" fmla="*/ 0 h 974"/>
                <a:gd name="T14" fmla="*/ 480 w 965"/>
                <a:gd name="T15" fmla="*/ 0 h 974"/>
                <a:gd name="T16" fmla="*/ 339 w 965"/>
                <a:gd name="T17" fmla="*/ 53 h 974"/>
                <a:gd name="T18" fmla="*/ 342 w 965"/>
                <a:gd name="T19" fmla="*/ 56 h 974"/>
                <a:gd name="T20" fmla="*/ 339 w 965"/>
                <a:gd name="T21" fmla="*/ 56 h 974"/>
                <a:gd name="T22" fmla="*/ 339 w 965"/>
                <a:gd name="T23" fmla="*/ 158 h 974"/>
                <a:gd name="T24" fmla="*/ 342 w 965"/>
                <a:gd name="T25" fmla="*/ 158 h 974"/>
                <a:gd name="T26" fmla="*/ 381 w 965"/>
                <a:gd name="T27" fmla="*/ 189 h 974"/>
                <a:gd name="T28" fmla="*/ 381 w 965"/>
                <a:gd name="T29" fmla="*/ 416 h 974"/>
                <a:gd name="T30" fmla="*/ 350 w 965"/>
                <a:gd name="T31" fmla="*/ 472 h 974"/>
                <a:gd name="T32" fmla="*/ 130 w 965"/>
                <a:gd name="T33" fmla="*/ 893 h 974"/>
                <a:gd name="T34" fmla="*/ 455 w 965"/>
                <a:gd name="T35" fmla="*/ 973 h 974"/>
                <a:gd name="T36" fmla="*/ 480 w 965"/>
                <a:gd name="T37" fmla="*/ 970 h 974"/>
                <a:gd name="T38" fmla="*/ 509 w 965"/>
                <a:gd name="T39" fmla="*/ 973 h 974"/>
                <a:gd name="T40" fmla="*/ 834 w 965"/>
                <a:gd name="T41" fmla="*/ 893 h 974"/>
                <a:gd name="T42" fmla="*/ 616 w 965"/>
                <a:gd name="T43" fmla="*/ 472 h 974"/>
                <a:gd name="T44" fmla="*/ 594 w 965"/>
                <a:gd name="T45" fmla="*/ 416 h 974"/>
                <a:gd name="T46" fmla="*/ 594 w 965"/>
                <a:gd name="T47" fmla="*/ 187 h 974"/>
                <a:gd name="T48" fmla="*/ 619 w 965"/>
                <a:gd name="T49" fmla="*/ 158 h 974"/>
                <a:gd name="T50" fmla="*/ 625 w 965"/>
                <a:gd name="T51" fmla="*/ 158 h 974"/>
                <a:gd name="T52" fmla="*/ 625 w 965"/>
                <a:gd name="T53" fmla="*/ 56 h 974"/>
                <a:gd name="T54" fmla="*/ 619 w 965"/>
                <a:gd name="T55" fmla="*/ 56 h 974"/>
                <a:gd name="T56" fmla="*/ 619 w 965"/>
                <a:gd name="T57" fmla="*/ 53 h 974"/>
                <a:gd name="T58" fmla="*/ 480 w 965"/>
                <a:gd name="T59" fmla="*/ 0 h 974"/>
                <a:gd name="T60" fmla="*/ 608 w 965"/>
                <a:gd name="T61" fmla="*/ 896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5" h="974">
                  <a:moveTo>
                    <a:pt x="608" y="896"/>
                  </a:moveTo>
                  <a:lnTo>
                    <a:pt x="608" y="896"/>
                  </a:lnTo>
                  <a:cubicBezTo>
                    <a:pt x="608" y="896"/>
                    <a:pt x="757" y="868"/>
                    <a:pt x="763" y="792"/>
                  </a:cubicBezTo>
                  <a:cubicBezTo>
                    <a:pt x="772" y="712"/>
                    <a:pt x="630" y="565"/>
                    <a:pt x="630" y="565"/>
                  </a:cubicBezTo>
                  <a:cubicBezTo>
                    <a:pt x="630" y="565"/>
                    <a:pt x="814" y="704"/>
                    <a:pt x="811" y="800"/>
                  </a:cubicBezTo>
                  <a:cubicBezTo>
                    <a:pt x="811" y="896"/>
                    <a:pt x="608" y="896"/>
                    <a:pt x="608" y="896"/>
                  </a:cubicBezTo>
                  <a:lnTo>
                    <a:pt x="480" y="0"/>
                  </a:lnTo>
                  <a:lnTo>
                    <a:pt x="480" y="0"/>
                  </a:lnTo>
                  <a:cubicBezTo>
                    <a:pt x="401" y="0"/>
                    <a:pt x="339" y="25"/>
                    <a:pt x="339" y="53"/>
                  </a:cubicBezTo>
                  <a:cubicBezTo>
                    <a:pt x="339" y="56"/>
                    <a:pt x="339" y="56"/>
                    <a:pt x="342" y="56"/>
                  </a:cubicBezTo>
                  <a:cubicBezTo>
                    <a:pt x="339" y="56"/>
                    <a:pt x="339" y="56"/>
                    <a:pt x="339" y="56"/>
                  </a:cubicBezTo>
                  <a:cubicBezTo>
                    <a:pt x="339" y="158"/>
                    <a:pt x="339" y="158"/>
                    <a:pt x="339" y="158"/>
                  </a:cubicBezTo>
                  <a:cubicBezTo>
                    <a:pt x="342" y="158"/>
                    <a:pt x="342" y="158"/>
                    <a:pt x="342" y="158"/>
                  </a:cubicBezTo>
                  <a:cubicBezTo>
                    <a:pt x="342" y="170"/>
                    <a:pt x="353" y="181"/>
                    <a:pt x="381" y="189"/>
                  </a:cubicBezTo>
                  <a:cubicBezTo>
                    <a:pt x="381" y="237"/>
                    <a:pt x="381" y="379"/>
                    <a:pt x="381" y="416"/>
                  </a:cubicBezTo>
                  <a:cubicBezTo>
                    <a:pt x="381" y="460"/>
                    <a:pt x="350" y="472"/>
                    <a:pt x="350" y="472"/>
                  </a:cubicBezTo>
                  <a:cubicBezTo>
                    <a:pt x="299" y="500"/>
                    <a:pt x="0" y="803"/>
                    <a:pt x="130" y="893"/>
                  </a:cubicBezTo>
                  <a:cubicBezTo>
                    <a:pt x="229" y="964"/>
                    <a:pt x="384" y="973"/>
                    <a:pt x="455" y="973"/>
                  </a:cubicBezTo>
                  <a:cubicBezTo>
                    <a:pt x="466" y="973"/>
                    <a:pt x="475" y="973"/>
                    <a:pt x="480" y="970"/>
                  </a:cubicBezTo>
                  <a:cubicBezTo>
                    <a:pt x="486" y="973"/>
                    <a:pt x="497" y="973"/>
                    <a:pt x="509" y="973"/>
                  </a:cubicBezTo>
                  <a:cubicBezTo>
                    <a:pt x="577" y="973"/>
                    <a:pt x="735" y="964"/>
                    <a:pt x="834" y="893"/>
                  </a:cubicBezTo>
                  <a:cubicBezTo>
                    <a:pt x="964" y="803"/>
                    <a:pt x="667" y="500"/>
                    <a:pt x="616" y="472"/>
                  </a:cubicBezTo>
                  <a:cubicBezTo>
                    <a:pt x="616" y="472"/>
                    <a:pt x="594" y="460"/>
                    <a:pt x="594" y="416"/>
                  </a:cubicBezTo>
                  <a:cubicBezTo>
                    <a:pt x="594" y="379"/>
                    <a:pt x="594" y="235"/>
                    <a:pt x="594" y="187"/>
                  </a:cubicBezTo>
                  <a:cubicBezTo>
                    <a:pt x="608" y="178"/>
                    <a:pt x="616" y="170"/>
                    <a:pt x="619" y="158"/>
                  </a:cubicBezTo>
                  <a:cubicBezTo>
                    <a:pt x="625" y="158"/>
                    <a:pt x="625" y="158"/>
                    <a:pt x="625" y="158"/>
                  </a:cubicBezTo>
                  <a:cubicBezTo>
                    <a:pt x="625" y="56"/>
                    <a:pt x="625" y="56"/>
                    <a:pt x="625" y="56"/>
                  </a:cubicBezTo>
                  <a:cubicBezTo>
                    <a:pt x="619" y="56"/>
                    <a:pt x="619" y="56"/>
                    <a:pt x="619" y="56"/>
                  </a:cubicBezTo>
                  <a:cubicBezTo>
                    <a:pt x="619" y="56"/>
                    <a:pt x="619" y="56"/>
                    <a:pt x="619" y="53"/>
                  </a:cubicBezTo>
                  <a:cubicBezTo>
                    <a:pt x="619" y="25"/>
                    <a:pt x="557" y="0"/>
                    <a:pt x="480" y="0"/>
                  </a:cubicBezTo>
                  <a:lnTo>
                    <a:pt x="608" y="89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sp>
        <p:nvSpPr>
          <p:cNvPr id="4292" name="Freeform 196"/>
          <p:cNvSpPr>
            <a:spLocks noChangeArrowheads="1"/>
          </p:cNvSpPr>
          <p:nvPr/>
        </p:nvSpPr>
        <p:spPr bwMode="auto">
          <a:xfrm>
            <a:off x="8541636" y="6048454"/>
            <a:ext cx="6866575" cy="7678867"/>
          </a:xfrm>
          <a:custGeom>
            <a:avLst/>
            <a:gdLst>
              <a:gd name="T0" fmla="*/ 2125 w 5594"/>
              <a:gd name="T1" fmla="*/ 6183 h 6258"/>
              <a:gd name="T2" fmla="*/ 2125 w 5594"/>
              <a:gd name="T3" fmla="*/ 6183 h 6258"/>
              <a:gd name="T4" fmla="*/ 1528 w 5594"/>
              <a:gd name="T5" fmla="*/ 5314 h 6258"/>
              <a:gd name="T6" fmla="*/ 688 w 5594"/>
              <a:gd name="T7" fmla="*/ 5290 h 6258"/>
              <a:gd name="T8" fmla="*/ 590 w 5594"/>
              <a:gd name="T9" fmla="*/ 4822 h 6258"/>
              <a:gd name="T10" fmla="*/ 431 w 5594"/>
              <a:gd name="T11" fmla="*/ 4639 h 6258"/>
              <a:gd name="T12" fmla="*/ 533 w 5594"/>
              <a:gd name="T13" fmla="*/ 4512 h 6258"/>
              <a:gd name="T14" fmla="*/ 359 w 5594"/>
              <a:gd name="T15" fmla="*/ 4396 h 6258"/>
              <a:gd name="T16" fmla="*/ 252 w 5594"/>
              <a:gd name="T17" fmla="*/ 4203 h 6258"/>
              <a:gd name="T18" fmla="*/ 133 w 5594"/>
              <a:gd name="T19" fmla="*/ 3879 h 6258"/>
              <a:gd name="T20" fmla="*/ 566 w 5594"/>
              <a:gd name="T21" fmla="*/ 2953 h 6258"/>
              <a:gd name="T22" fmla="*/ 1307 w 5594"/>
              <a:gd name="T23" fmla="*/ 728 h 6258"/>
              <a:gd name="T24" fmla="*/ 5191 w 5594"/>
              <a:gd name="T25" fmla="*/ 1885 h 6258"/>
              <a:gd name="T26" fmla="*/ 4324 w 5594"/>
              <a:gd name="T27" fmla="*/ 4586 h 6258"/>
              <a:gd name="T28" fmla="*/ 4363 w 5594"/>
              <a:gd name="T29" fmla="*/ 6257 h 6258"/>
              <a:gd name="T30" fmla="*/ 2125 w 5594"/>
              <a:gd name="T31" fmla="*/ 6257 h 6258"/>
              <a:gd name="T32" fmla="*/ 2125 w 5594"/>
              <a:gd name="T33" fmla="*/ 6183 h 6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94" h="6258">
                <a:moveTo>
                  <a:pt x="2125" y="6183"/>
                </a:moveTo>
                <a:lnTo>
                  <a:pt x="2125" y="6183"/>
                </a:lnTo>
                <a:cubicBezTo>
                  <a:pt x="2125" y="6183"/>
                  <a:pt x="2156" y="5290"/>
                  <a:pt x="1528" y="5314"/>
                </a:cubicBezTo>
                <a:cubicBezTo>
                  <a:pt x="899" y="5341"/>
                  <a:pt x="840" y="5526"/>
                  <a:pt x="688" y="5290"/>
                </a:cubicBezTo>
                <a:cubicBezTo>
                  <a:pt x="538" y="5055"/>
                  <a:pt x="690" y="4922"/>
                  <a:pt x="590" y="4822"/>
                </a:cubicBezTo>
                <a:cubicBezTo>
                  <a:pt x="590" y="4822"/>
                  <a:pt x="433" y="4741"/>
                  <a:pt x="431" y="4639"/>
                </a:cubicBezTo>
                <a:cubicBezTo>
                  <a:pt x="431" y="4536"/>
                  <a:pt x="533" y="4512"/>
                  <a:pt x="533" y="4512"/>
                </a:cubicBezTo>
                <a:cubicBezTo>
                  <a:pt x="533" y="4512"/>
                  <a:pt x="364" y="4508"/>
                  <a:pt x="359" y="4396"/>
                </a:cubicBezTo>
                <a:cubicBezTo>
                  <a:pt x="352" y="4284"/>
                  <a:pt x="428" y="4277"/>
                  <a:pt x="252" y="4203"/>
                </a:cubicBezTo>
                <a:cubicBezTo>
                  <a:pt x="76" y="4129"/>
                  <a:pt x="26" y="4062"/>
                  <a:pt x="133" y="3879"/>
                </a:cubicBezTo>
                <a:cubicBezTo>
                  <a:pt x="243" y="3694"/>
                  <a:pt x="607" y="3175"/>
                  <a:pt x="566" y="2953"/>
                </a:cubicBezTo>
                <a:cubicBezTo>
                  <a:pt x="524" y="2730"/>
                  <a:pt x="0" y="1457"/>
                  <a:pt x="1307" y="728"/>
                </a:cubicBezTo>
                <a:cubicBezTo>
                  <a:pt x="2615" y="0"/>
                  <a:pt x="4789" y="314"/>
                  <a:pt x="5191" y="1885"/>
                </a:cubicBezTo>
                <a:cubicBezTo>
                  <a:pt x="5593" y="3456"/>
                  <a:pt x="4324" y="4586"/>
                  <a:pt x="4324" y="4586"/>
                </a:cubicBezTo>
                <a:cubicBezTo>
                  <a:pt x="4324" y="4586"/>
                  <a:pt x="3796" y="5578"/>
                  <a:pt x="4363" y="6257"/>
                </a:cubicBezTo>
                <a:cubicBezTo>
                  <a:pt x="2125" y="6257"/>
                  <a:pt x="2125" y="6257"/>
                  <a:pt x="2125" y="6257"/>
                </a:cubicBezTo>
                <a:lnTo>
                  <a:pt x="2125" y="6183"/>
                </a:lnTo>
              </a:path>
            </a:pathLst>
          </a:custGeom>
          <a:solidFill>
            <a:schemeClr val="accent1"/>
          </a:solidFill>
          <a:ln>
            <a:noFill/>
          </a:ln>
          <a:effectLst/>
        </p:spPr>
        <p:txBody>
          <a:bodyPr wrap="none" anchor="ctr"/>
          <a:lstStyle/>
          <a:p>
            <a:endParaRPr lang="en-US" sz="7197" dirty="0">
              <a:latin typeface="Arial Regular" charset="0"/>
            </a:endParaRPr>
          </a:p>
        </p:txBody>
      </p:sp>
      <p:sp>
        <p:nvSpPr>
          <p:cNvPr id="4316" name="Freeform 220"/>
          <p:cNvSpPr>
            <a:spLocks noChangeArrowheads="1"/>
          </p:cNvSpPr>
          <p:nvPr/>
        </p:nvSpPr>
        <p:spPr bwMode="auto">
          <a:xfrm>
            <a:off x="11346751" y="7602640"/>
            <a:ext cx="1673321" cy="1207607"/>
          </a:xfrm>
          <a:custGeom>
            <a:avLst/>
            <a:gdLst>
              <a:gd name="T0" fmla="*/ 523 w 1365"/>
              <a:gd name="T1" fmla="*/ 841 h 988"/>
              <a:gd name="T2" fmla="*/ 523 w 1365"/>
              <a:gd name="T3" fmla="*/ 841 h 988"/>
              <a:gd name="T4" fmla="*/ 887 w 1365"/>
              <a:gd name="T5" fmla="*/ 916 h 988"/>
              <a:gd name="T6" fmla="*/ 1119 w 1365"/>
              <a:gd name="T7" fmla="*/ 833 h 988"/>
              <a:gd name="T8" fmla="*/ 1356 w 1365"/>
              <a:gd name="T9" fmla="*/ 396 h 988"/>
              <a:gd name="T10" fmla="*/ 1025 w 1365"/>
              <a:gd name="T11" fmla="*/ 39 h 988"/>
              <a:gd name="T12" fmla="*/ 662 w 1365"/>
              <a:gd name="T13" fmla="*/ 214 h 988"/>
              <a:gd name="T14" fmla="*/ 619 w 1365"/>
              <a:gd name="T15" fmla="*/ 241 h 988"/>
              <a:gd name="T16" fmla="*/ 573 w 1365"/>
              <a:gd name="T17" fmla="*/ 221 h 988"/>
              <a:gd name="T18" fmla="*/ 248 w 1365"/>
              <a:gd name="T19" fmla="*/ 175 h 988"/>
              <a:gd name="T20" fmla="*/ 0 w 1365"/>
              <a:gd name="T21" fmla="*/ 427 h 988"/>
              <a:gd name="T22" fmla="*/ 31 w 1365"/>
              <a:gd name="T23" fmla="*/ 447 h 988"/>
              <a:gd name="T24" fmla="*/ 310 w 1365"/>
              <a:gd name="T25" fmla="*/ 987 h 988"/>
              <a:gd name="T26" fmla="*/ 523 w 1365"/>
              <a:gd name="T27" fmla="*/ 841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5" h="988">
                <a:moveTo>
                  <a:pt x="523" y="841"/>
                </a:moveTo>
                <a:lnTo>
                  <a:pt x="523" y="841"/>
                </a:lnTo>
                <a:cubicBezTo>
                  <a:pt x="698" y="808"/>
                  <a:pt x="829" y="877"/>
                  <a:pt x="887" y="916"/>
                </a:cubicBezTo>
                <a:cubicBezTo>
                  <a:pt x="931" y="889"/>
                  <a:pt x="1014" y="849"/>
                  <a:pt x="1119" y="833"/>
                </a:cubicBezTo>
                <a:cubicBezTo>
                  <a:pt x="1123" y="706"/>
                  <a:pt x="1175" y="495"/>
                  <a:pt x="1356" y="396"/>
                </a:cubicBezTo>
                <a:cubicBezTo>
                  <a:pt x="1364" y="302"/>
                  <a:pt x="1291" y="83"/>
                  <a:pt x="1025" y="39"/>
                </a:cubicBezTo>
                <a:cubicBezTo>
                  <a:pt x="779" y="0"/>
                  <a:pt x="667" y="206"/>
                  <a:pt x="662" y="214"/>
                </a:cubicBezTo>
                <a:cubicBezTo>
                  <a:pt x="652" y="231"/>
                  <a:pt x="637" y="241"/>
                  <a:pt x="619" y="241"/>
                </a:cubicBezTo>
                <a:cubicBezTo>
                  <a:pt x="600" y="243"/>
                  <a:pt x="583" y="235"/>
                  <a:pt x="573" y="221"/>
                </a:cubicBezTo>
                <a:cubicBezTo>
                  <a:pt x="571" y="216"/>
                  <a:pt x="490" y="119"/>
                  <a:pt x="248" y="175"/>
                </a:cubicBezTo>
                <a:cubicBezTo>
                  <a:pt x="50" y="223"/>
                  <a:pt x="8" y="373"/>
                  <a:pt x="0" y="427"/>
                </a:cubicBezTo>
                <a:cubicBezTo>
                  <a:pt x="11" y="433"/>
                  <a:pt x="21" y="441"/>
                  <a:pt x="31" y="447"/>
                </a:cubicBezTo>
                <a:cubicBezTo>
                  <a:pt x="233" y="593"/>
                  <a:pt x="294" y="829"/>
                  <a:pt x="310" y="987"/>
                </a:cubicBezTo>
                <a:cubicBezTo>
                  <a:pt x="354" y="922"/>
                  <a:pt x="419" y="862"/>
                  <a:pt x="523" y="841"/>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4317" name="Freeform 221"/>
          <p:cNvSpPr>
            <a:spLocks noChangeArrowheads="1"/>
          </p:cNvSpPr>
          <p:nvPr/>
        </p:nvSpPr>
        <p:spPr bwMode="auto">
          <a:xfrm>
            <a:off x="9987516" y="6882407"/>
            <a:ext cx="4548835" cy="4072290"/>
          </a:xfrm>
          <a:custGeom>
            <a:avLst/>
            <a:gdLst>
              <a:gd name="T0" fmla="*/ 3693 w 3708"/>
              <a:gd name="T1" fmla="*/ 1750 h 3319"/>
              <a:gd name="T2" fmla="*/ 3220 w 3708"/>
              <a:gd name="T3" fmla="*/ 729 h 3319"/>
              <a:gd name="T4" fmla="*/ 1585 w 3708"/>
              <a:gd name="T5" fmla="*/ 361 h 3319"/>
              <a:gd name="T6" fmla="*/ 286 w 3708"/>
              <a:gd name="T7" fmla="*/ 1662 h 3319"/>
              <a:gd name="T8" fmla="*/ 1319 w 3708"/>
              <a:gd name="T9" fmla="*/ 1716 h 3319"/>
              <a:gd name="T10" fmla="*/ 644 w 3708"/>
              <a:gd name="T11" fmla="*/ 1092 h 3319"/>
              <a:gd name="T12" fmla="*/ 683 w 3708"/>
              <a:gd name="T13" fmla="*/ 1519 h 3319"/>
              <a:gd name="T14" fmla="*/ 969 w 3708"/>
              <a:gd name="T15" fmla="*/ 1539 h 3319"/>
              <a:gd name="T16" fmla="*/ 644 w 3708"/>
              <a:gd name="T17" fmla="*/ 1614 h 3319"/>
              <a:gd name="T18" fmla="*/ 579 w 3708"/>
              <a:gd name="T19" fmla="*/ 1008 h 3319"/>
              <a:gd name="T20" fmla="*/ 1331 w 3708"/>
              <a:gd name="T21" fmla="*/ 642 h 3319"/>
              <a:gd name="T22" fmla="*/ 2150 w 3708"/>
              <a:gd name="T23" fmla="*/ 506 h 3319"/>
              <a:gd name="T24" fmla="*/ 2568 w 3708"/>
              <a:gd name="T25" fmla="*/ 925 h 3319"/>
              <a:gd name="T26" fmla="*/ 3251 w 3708"/>
              <a:gd name="T27" fmla="*/ 1516 h 3319"/>
              <a:gd name="T28" fmla="*/ 3195 w 3708"/>
              <a:gd name="T29" fmla="*/ 2162 h 3319"/>
              <a:gd name="T30" fmla="*/ 2108 w 3708"/>
              <a:gd name="T31" fmla="*/ 2097 h 3319"/>
              <a:gd name="T32" fmla="*/ 1723 w 3708"/>
              <a:gd name="T33" fmla="*/ 2266 h 3319"/>
              <a:gd name="T34" fmla="*/ 1577 w 3708"/>
              <a:gd name="T35" fmla="*/ 2043 h 3319"/>
              <a:gd name="T36" fmla="*/ 1743 w 3708"/>
              <a:gd name="T37" fmla="*/ 2164 h 3319"/>
              <a:gd name="T38" fmla="*/ 2812 w 3708"/>
              <a:gd name="T39" fmla="*/ 2025 h 3319"/>
              <a:gd name="T40" fmla="*/ 3270 w 3708"/>
              <a:gd name="T41" fmla="*/ 1900 h 3319"/>
              <a:gd name="T42" fmla="*/ 3143 w 3708"/>
              <a:gd name="T43" fmla="*/ 1521 h 3319"/>
              <a:gd name="T44" fmla="*/ 2589 w 3708"/>
              <a:gd name="T45" fmla="*/ 1027 h 3319"/>
              <a:gd name="T46" fmla="*/ 2745 w 3708"/>
              <a:gd name="T47" fmla="*/ 1629 h 3319"/>
              <a:gd name="T48" fmla="*/ 2666 w 3708"/>
              <a:gd name="T49" fmla="*/ 1696 h 3319"/>
              <a:gd name="T50" fmla="*/ 1960 w 3708"/>
              <a:gd name="T51" fmla="*/ 1587 h 3319"/>
              <a:gd name="T52" fmla="*/ 1450 w 3708"/>
              <a:gd name="T53" fmla="*/ 1758 h 3319"/>
              <a:gd name="T54" fmla="*/ 1033 w 3708"/>
              <a:gd name="T55" fmla="*/ 2237 h 3319"/>
              <a:gd name="T56" fmla="*/ 1766 w 3708"/>
              <a:gd name="T57" fmla="*/ 2753 h 3319"/>
              <a:gd name="T58" fmla="*/ 2466 w 3708"/>
              <a:gd name="T59" fmla="*/ 2706 h 3319"/>
              <a:gd name="T60" fmla="*/ 2433 w 3708"/>
              <a:gd name="T61" fmla="*/ 2406 h 3319"/>
              <a:gd name="T62" fmla="*/ 2466 w 3708"/>
              <a:gd name="T63" fmla="*/ 2308 h 3319"/>
              <a:gd name="T64" fmla="*/ 2554 w 3708"/>
              <a:gd name="T65" fmla="*/ 2762 h 3319"/>
              <a:gd name="T66" fmla="*/ 2050 w 3708"/>
              <a:gd name="T67" fmla="*/ 2941 h 3319"/>
              <a:gd name="T68" fmla="*/ 2499 w 3708"/>
              <a:gd name="T69" fmla="*/ 3303 h 3319"/>
              <a:gd name="T70" fmla="*/ 3264 w 3708"/>
              <a:gd name="T71" fmla="*/ 2420 h 3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08" h="3319">
                <a:moveTo>
                  <a:pt x="3693" y="1750"/>
                </a:moveTo>
                <a:lnTo>
                  <a:pt x="3693" y="1750"/>
                </a:lnTo>
                <a:cubicBezTo>
                  <a:pt x="3680" y="1321"/>
                  <a:pt x="3437" y="1156"/>
                  <a:pt x="3437" y="1156"/>
                </a:cubicBezTo>
                <a:cubicBezTo>
                  <a:pt x="3437" y="1156"/>
                  <a:pt x="3410" y="950"/>
                  <a:pt x="3220" y="729"/>
                </a:cubicBezTo>
                <a:cubicBezTo>
                  <a:pt x="2928" y="411"/>
                  <a:pt x="2558" y="467"/>
                  <a:pt x="2558" y="467"/>
                </a:cubicBezTo>
                <a:cubicBezTo>
                  <a:pt x="2079" y="0"/>
                  <a:pt x="1585" y="361"/>
                  <a:pt x="1585" y="361"/>
                </a:cubicBezTo>
                <a:cubicBezTo>
                  <a:pt x="904" y="136"/>
                  <a:pt x="708" y="671"/>
                  <a:pt x="708" y="671"/>
                </a:cubicBezTo>
                <a:cubicBezTo>
                  <a:pt x="319" y="713"/>
                  <a:pt x="0" y="1171"/>
                  <a:pt x="286" y="1662"/>
                </a:cubicBezTo>
                <a:cubicBezTo>
                  <a:pt x="504" y="2039"/>
                  <a:pt x="827" y="2043"/>
                  <a:pt x="967" y="2025"/>
                </a:cubicBezTo>
                <a:cubicBezTo>
                  <a:pt x="1010" y="1908"/>
                  <a:pt x="1108" y="1775"/>
                  <a:pt x="1319" y="1716"/>
                </a:cubicBezTo>
                <a:cubicBezTo>
                  <a:pt x="1321" y="1696"/>
                  <a:pt x="1346" y="1294"/>
                  <a:pt x="1079" y="1102"/>
                </a:cubicBezTo>
                <a:cubicBezTo>
                  <a:pt x="919" y="987"/>
                  <a:pt x="742" y="1015"/>
                  <a:pt x="644" y="1092"/>
                </a:cubicBezTo>
                <a:cubicBezTo>
                  <a:pt x="550" y="1162"/>
                  <a:pt x="525" y="1273"/>
                  <a:pt x="571" y="1394"/>
                </a:cubicBezTo>
                <a:cubicBezTo>
                  <a:pt x="596" y="1456"/>
                  <a:pt x="633" y="1498"/>
                  <a:pt x="683" y="1519"/>
                </a:cubicBezTo>
                <a:cubicBezTo>
                  <a:pt x="781" y="1558"/>
                  <a:pt x="898" y="1512"/>
                  <a:pt x="900" y="1510"/>
                </a:cubicBezTo>
                <a:cubicBezTo>
                  <a:pt x="927" y="1500"/>
                  <a:pt x="956" y="1512"/>
                  <a:pt x="969" y="1539"/>
                </a:cubicBezTo>
                <a:cubicBezTo>
                  <a:pt x="979" y="1566"/>
                  <a:pt x="967" y="1596"/>
                  <a:pt x="940" y="1608"/>
                </a:cubicBezTo>
                <a:cubicBezTo>
                  <a:pt x="933" y="1610"/>
                  <a:pt x="783" y="1673"/>
                  <a:pt x="644" y="1614"/>
                </a:cubicBezTo>
                <a:cubicBezTo>
                  <a:pt x="567" y="1583"/>
                  <a:pt x="511" y="1521"/>
                  <a:pt x="475" y="1433"/>
                </a:cubicBezTo>
                <a:cubicBezTo>
                  <a:pt x="411" y="1266"/>
                  <a:pt x="450" y="1108"/>
                  <a:pt x="579" y="1008"/>
                </a:cubicBezTo>
                <a:cubicBezTo>
                  <a:pt x="700" y="917"/>
                  <a:pt x="863" y="896"/>
                  <a:pt x="1010" y="950"/>
                </a:cubicBezTo>
                <a:cubicBezTo>
                  <a:pt x="1038" y="842"/>
                  <a:pt x="1123" y="692"/>
                  <a:pt x="1331" y="642"/>
                </a:cubicBezTo>
                <a:cubicBezTo>
                  <a:pt x="1531" y="596"/>
                  <a:pt x="1652" y="640"/>
                  <a:pt x="1712" y="681"/>
                </a:cubicBezTo>
                <a:cubicBezTo>
                  <a:pt x="1785" y="586"/>
                  <a:pt x="1935" y="471"/>
                  <a:pt x="2150" y="506"/>
                </a:cubicBezTo>
                <a:cubicBezTo>
                  <a:pt x="2327" y="536"/>
                  <a:pt x="2429" y="629"/>
                  <a:pt x="2483" y="702"/>
                </a:cubicBezTo>
                <a:cubicBezTo>
                  <a:pt x="2533" y="769"/>
                  <a:pt x="2562" y="850"/>
                  <a:pt x="2568" y="925"/>
                </a:cubicBezTo>
                <a:cubicBezTo>
                  <a:pt x="2770" y="875"/>
                  <a:pt x="3003" y="938"/>
                  <a:pt x="3141" y="1077"/>
                </a:cubicBezTo>
                <a:cubicBezTo>
                  <a:pt x="3253" y="1192"/>
                  <a:pt x="3291" y="1346"/>
                  <a:pt x="3251" y="1516"/>
                </a:cubicBezTo>
                <a:cubicBezTo>
                  <a:pt x="3303" y="1566"/>
                  <a:pt x="3403" y="1696"/>
                  <a:pt x="3374" y="1912"/>
                </a:cubicBezTo>
                <a:cubicBezTo>
                  <a:pt x="3357" y="2027"/>
                  <a:pt x="3295" y="2116"/>
                  <a:pt x="3195" y="2162"/>
                </a:cubicBezTo>
                <a:cubicBezTo>
                  <a:pt x="3068" y="2220"/>
                  <a:pt x="2895" y="2202"/>
                  <a:pt x="2756" y="2112"/>
                </a:cubicBezTo>
                <a:cubicBezTo>
                  <a:pt x="2558" y="1987"/>
                  <a:pt x="2250" y="1981"/>
                  <a:pt x="2108" y="2097"/>
                </a:cubicBezTo>
                <a:cubicBezTo>
                  <a:pt x="1997" y="2191"/>
                  <a:pt x="1870" y="2281"/>
                  <a:pt x="1750" y="2270"/>
                </a:cubicBezTo>
                <a:cubicBezTo>
                  <a:pt x="1741" y="2270"/>
                  <a:pt x="1731" y="2268"/>
                  <a:pt x="1723" y="2266"/>
                </a:cubicBezTo>
                <a:cubicBezTo>
                  <a:pt x="1652" y="2252"/>
                  <a:pt x="1594" y="2199"/>
                  <a:pt x="1554" y="2112"/>
                </a:cubicBezTo>
                <a:cubicBezTo>
                  <a:pt x="1541" y="2087"/>
                  <a:pt x="1552" y="2056"/>
                  <a:pt x="1577" y="2043"/>
                </a:cubicBezTo>
                <a:cubicBezTo>
                  <a:pt x="1604" y="2031"/>
                  <a:pt x="1635" y="2043"/>
                  <a:pt x="1648" y="2068"/>
                </a:cubicBezTo>
                <a:cubicBezTo>
                  <a:pt x="1675" y="2125"/>
                  <a:pt x="1706" y="2156"/>
                  <a:pt x="1743" y="2164"/>
                </a:cubicBezTo>
                <a:cubicBezTo>
                  <a:pt x="1831" y="2183"/>
                  <a:pt x="1954" y="2091"/>
                  <a:pt x="2041" y="2018"/>
                </a:cubicBezTo>
                <a:cubicBezTo>
                  <a:pt x="2218" y="1871"/>
                  <a:pt x="2572" y="1873"/>
                  <a:pt x="2812" y="2025"/>
                </a:cubicBezTo>
                <a:cubicBezTo>
                  <a:pt x="2922" y="2095"/>
                  <a:pt x="3055" y="2112"/>
                  <a:pt x="3151" y="2066"/>
                </a:cubicBezTo>
                <a:cubicBezTo>
                  <a:pt x="3218" y="2037"/>
                  <a:pt x="3260" y="1979"/>
                  <a:pt x="3270" y="1900"/>
                </a:cubicBezTo>
                <a:cubicBezTo>
                  <a:pt x="3301" y="1679"/>
                  <a:pt x="3164" y="1579"/>
                  <a:pt x="3164" y="1577"/>
                </a:cubicBezTo>
                <a:cubicBezTo>
                  <a:pt x="3145" y="1564"/>
                  <a:pt x="3137" y="1541"/>
                  <a:pt x="3143" y="1521"/>
                </a:cubicBezTo>
                <a:cubicBezTo>
                  <a:pt x="3185" y="1373"/>
                  <a:pt x="3160" y="1244"/>
                  <a:pt x="3066" y="1150"/>
                </a:cubicBezTo>
                <a:cubicBezTo>
                  <a:pt x="2953" y="1033"/>
                  <a:pt x="2758" y="983"/>
                  <a:pt x="2589" y="1027"/>
                </a:cubicBezTo>
                <a:cubicBezTo>
                  <a:pt x="2368" y="1083"/>
                  <a:pt x="2337" y="1321"/>
                  <a:pt x="2331" y="1398"/>
                </a:cubicBezTo>
                <a:cubicBezTo>
                  <a:pt x="2462" y="1404"/>
                  <a:pt x="2608" y="1462"/>
                  <a:pt x="2745" y="1629"/>
                </a:cubicBezTo>
                <a:cubicBezTo>
                  <a:pt x="2764" y="1652"/>
                  <a:pt x="2762" y="1685"/>
                  <a:pt x="2739" y="1702"/>
                </a:cubicBezTo>
                <a:cubicBezTo>
                  <a:pt x="2716" y="1720"/>
                  <a:pt x="2683" y="1719"/>
                  <a:pt x="2666" y="1696"/>
                </a:cubicBezTo>
                <a:cubicBezTo>
                  <a:pt x="2372" y="1337"/>
                  <a:pt x="2039" y="1579"/>
                  <a:pt x="2025" y="1589"/>
                </a:cubicBezTo>
                <a:cubicBezTo>
                  <a:pt x="2006" y="1604"/>
                  <a:pt x="1977" y="1604"/>
                  <a:pt x="1960" y="1587"/>
                </a:cubicBezTo>
                <a:cubicBezTo>
                  <a:pt x="1954" y="1583"/>
                  <a:pt x="1831" y="1477"/>
                  <a:pt x="1652" y="1514"/>
                </a:cubicBezTo>
                <a:cubicBezTo>
                  <a:pt x="1479" y="1548"/>
                  <a:pt x="1450" y="1756"/>
                  <a:pt x="1450" y="1758"/>
                </a:cubicBezTo>
                <a:cubicBezTo>
                  <a:pt x="1446" y="1781"/>
                  <a:pt x="1429" y="1798"/>
                  <a:pt x="1406" y="1802"/>
                </a:cubicBezTo>
                <a:cubicBezTo>
                  <a:pt x="1010" y="1875"/>
                  <a:pt x="1031" y="2222"/>
                  <a:pt x="1033" y="2237"/>
                </a:cubicBezTo>
                <a:cubicBezTo>
                  <a:pt x="1033" y="2256"/>
                  <a:pt x="1025" y="2272"/>
                  <a:pt x="1013" y="2283"/>
                </a:cubicBezTo>
                <a:cubicBezTo>
                  <a:pt x="1073" y="2801"/>
                  <a:pt x="1766" y="2753"/>
                  <a:pt x="1766" y="2753"/>
                </a:cubicBezTo>
                <a:cubicBezTo>
                  <a:pt x="1768" y="2760"/>
                  <a:pt x="1768" y="2766"/>
                  <a:pt x="1771" y="2772"/>
                </a:cubicBezTo>
                <a:cubicBezTo>
                  <a:pt x="1791" y="2779"/>
                  <a:pt x="2256" y="2955"/>
                  <a:pt x="2466" y="2706"/>
                </a:cubicBezTo>
                <a:cubicBezTo>
                  <a:pt x="2518" y="2618"/>
                  <a:pt x="2535" y="2545"/>
                  <a:pt x="2516" y="2491"/>
                </a:cubicBezTo>
                <a:cubicBezTo>
                  <a:pt x="2493" y="2429"/>
                  <a:pt x="2433" y="2408"/>
                  <a:pt x="2433" y="2406"/>
                </a:cubicBezTo>
                <a:cubicBezTo>
                  <a:pt x="2404" y="2397"/>
                  <a:pt x="2389" y="2368"/>
                  <a:pt x="2400" y="2341"/>
                </a:cubicBezTo>
                <a:cubicBezTo>
                  <a:pt x="2408" y="2314"/>
                  <a:pt x="2439" y="2300"/>
                  <a:pt x="2466" y="2308"/>
                </a:cubicBezTo>
                <a:cubicBezTo>
                  <a:pt x="2470" y="2310"/>
                  <a:pt x="2575" y="2347"/>
                  <a:pt x="2614" y="2456"/>
                </a:cubicBezTo>
                <a:cubicBezTo>
                  <a:pt x="2645" y="2541"/>
                  <a:pt x="2624" y="2645"/>
                  <a:pt x="2554" y="2762"/>
                </a:cubicBezTo>
                <a:cubicBezTo>
                  <a:pt x="2552" y="2764"/>
                  <a:pt x="2549" y="2766"/>
                  <a:pt x="2549" y="2768"/>
                </a:cubicBezTo>
                <a:cubicBezTo>
                  <a:pt x="2418" y="2926"/>
                  <a:pt x="2220" y="2953"/>
                  <a:pt x="2050" y="2941"/>
                </a:cubicBezTo>
                <a:cubicBezTo>
                  <a:pt x="1956" y="2933"/>
                  <a:pt x="1873" y="2912"/>
                  <a:pt x="1812" y="2895"/>
                </a:cubicBezTo>
                <a:cubicBezTo>
                  <a:pt x="1935" y="3164"/>
                  <a:pt x="2208" y="3289"/>
                  <a:pt x="2499" y="3303"/>
                </a:cubicBezTo>
                <a:cubicBezTo>
                  <a:pt x="2839" y="3318"/>
                  <a:pt x="2903" y="3062"/>
                  <a:pt x="2903" y="3062"/>
                </a:cubicBezTo>
                <a:cubicBezTo>
                  <a:pt x="3362" y="2883"/>
                  <a:pt x="3264" y="2420"/>
                  <a:pt x="3264" y="2420"/>
                </a:cubicBezTo>
                <a:cubicBezTo>
                  <a:pt x="3455" y="2393"/>
                  <a:pt x="3707" y="2179"/>
                  <a:pt x="3693" y="1750"/>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223" name="TextBox 222"/>
          <p:cNvSpPr txBox="1"/>
          <p:nvPr/>
        </p:nvSpPr>
        <p:spPr>
          <a:xfrm>
            <a:off x="7768412" y="483017"/>
            <a:ext cx="8840845"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Education Brain</a:t>
            </a:r>
            <a:endParaRPr lang="id-ID" sz="8800" b="1" dirty="0" smtClean="0">
              <a:solidFill>
                <a:schemeClr val="tx2"/>
              </a:solidFill>
              <a:latin typeface="Arial Bold" charset="0"/>
              <a:ea typeface="Arial Bold" charset="0"/>
              <a:cs typeface="Arial Bold" charset="0"/>
            </a:endParaRPr>
          </a:p>
        </p:txBody>
      </p:sp>
      <p:sp>
        <p:nvSpPr>
          <p:cNvPr id="224" name="Rectangle 22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2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27" name="Subtitle 2"/>
          <p:cNvSpPr txBox="1">
            <a:spLocks/>
          </p:cNvSpPr>
          <p:nvPr/>
        </p:nvSpPr>
        <p:spPr>
          <a:xfrm>
            <a:off x="18214498" y="5665875"/>
            <a:ext cx="44812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a:t>
            </a:r>
            <a:endParaRPr lang="en-US" dirty="0">
              <a:solidFill>
                <a:schemeClr val="tx1"/>
              </a:solidFill>
              <a:latin typeface="Arial Regular" charset="0"/>
              <a:ea typeface="Arial Regular" charset="0"/>
              <a:cs typeface="Arial Regular" charset="0"/>
            </a:endParaRPr>
          </a:p>
        </p:txBody>
      </p:sp>
      <p:sp>
        <p:nvSpPr>
          <p:cNvPr id="228" name="TextBox 227"/>
          <p:cNvSpPr txBox="1"/>
          <p:nvPr/>
        </p:nvSpPr>
        <p:spPr>
          <a:xfrm>
            <a:off x="18332069" y="5092140"/>
            <a:ext cx="1756635"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IMPROVE</a:t>
            </a:r>
            <a:endParaRPr lang="en-US" sz="2400" b="1" dirty="0">
              <a:solidFill>
                <a:schemeClr val="tx2"/>
              </a:solidFill>
              <a:latin typeface="Arial Black" charset="0"/>
              <a:ea typeface="Arial Black" charset="0"/>
              <a:cs typeface="Arial Black" charset="0"/>
            </a:endParaRPr>
          </a:p>
        </p:txBody>
      </p:sp>
      <p:sp>
        <p:nvSpPr>
          <p:cNvPr id="229" name="TextBox 228"/>
          <p:cNvSpPr txBox="1"/>
          <p:nvPr/>
        </p:nvSpPr>
        <p:spPr>
          <a:xfrm>
            <a:off x="16670188" y="4859992"/>
            <a:ext cx="1614994" cy="1384995"/>
          </a:xfrm>
          <a:prstGeom prst="rect">
            <a:avLst/>
          </a:prstGeom>
          <a:noFill/>
        </p:spPr>
        <p:txBody>
          <a:bodyPr wrap="none" rtlCol="0">
            <a:spAutoFit/>
          </a:bodyPr>
          <a:lstStyle/>
          <a:p>
            <a:pPr algn="ctr"/>
            <a:r>
              <a:rPr lang="en-US" sz="8400" b="1" dirty="0" smtClean="0">
                <a:solidFill>
                  <a:schemeClr val="accent2"/>
                </a:solidFill>
                <a:latin typeface="Arial Black" charset="0"/>
                <a:ea typeface="Arial Black" charset="0"/>
                <a:cs typeface="Arial Black" charset="0"/>
              </a:rPr>
              <a:t>02</a:t>
            </a:r>
            <a:endParaRPr lang="en-US" sz="8400" b="1" dirty="0">
              <a:solidFill>
                <a:schemeClr val="accent2"/>
              </a:solidFill>
              <a:latin typeface="Arial Black" charset="0"/>
              <a:ea typeface="Arial Black" charset="0"/>
              <a:cs typeface="Arial Black" charset="0"/>
            </a:endParaRPr>
          </a:p>
        </p:txBody>
      </p:sp>
      <p:sp>
        <p:nvSpPr>
          <p:cNvPr id="230" name="Subtitle 2"/>
          <p:cNvSpPr txBox="1">
            <a:spLocks/>
          </p:cNvSpPr>
          <p:nvPr/>
        </p:nvSpPr>
        <p:spPr>
          <a:xfrm>
            <a:off x="18583440" y="11124039"/>
            <a:ext cx="44812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a:t>
            </a:r>
            <a:endParaRPr lang="en-US" dirty="0">
              <a:solidFill>
                <a:schemeClr val="tx1"/>
              </a:solidFill>
              <a:latin typeface="Arial Regular" charset="0"/>
              <a:ea typeface="Arial Regular" charset="0"/>
              <a:cs typeface="Arial Regular" charset="0"/>
            </a:endParaRPr>
          </a:p>
        </p:txBody>
      </p:sp>
      <p:sp>
        <p:nvSpPr>
          <p:cNvPr id="231" name="TextBox 230"/>
          <p:cNvSpPr txBox="1"/>
          <p:nvPr/>
        </p:nvSpPr>
        <p:spPr>
          <a:xfrm>
            <a:off x="18701011" y="10550304"/>
            <a:ext cx="1523046"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MOVIES</a:t>
            </a:r>
            <a:endParaRPr lang="en-US" sz="2400" b="1" dirty="0">
              <a:solidFill>
                <a:schemeClr val="tx2"/>
              </a:solidFill>
              <a:latin typeface="Arial Black" charset="0"/>
              <a:ea typeface="Arial Black" charset="0"/>
              <a:cs typeface="Arial Black" charset="0"/>
            </a:endParaRPr>
          </a:p>
        </p:txBody>
      </p:sp>
      <p:sp>
        <p:nvSpPr>
          <p:cNvPr id="232" name="TextBox 231"/>
          <p:cNvSpPr txBox="1"/>
          <p:nvPr/>
        </p:nvSpPr>
        <p:spPr>
          <a:xfrm>
            <a:off x="17036148" y="10318156"/>
            <a:ext cx="1620957" cy="1384995"/>
          </a:xfrm>
          <a:prstGeom prst="rect">
            <a:avLst/>
          </a:prstGeom>
          <a:noFill/>
        </p:spPr>
        <p:txBody>
          <a:bodyPr wrap="none" rtlCol="0">
            <a:spAutoFit/>
          </a:bodyPr>
          <a:lstStyle/>
          <a:p>
            <a:pPr algn="ctr"/>
            <a:r>
              <a:rPr lang="en-US" sz="8400" b="1" dirty="0" smtClean="0">
                <a:solidFill>
                  <a:schemeClr val="accent3"/>
                </a:solidFill>
                <a:latin typeface="Arial Black" charset="0"/>
                <a:ea typeface="Arial Black" charset="0"/>
                <a:cs typeface="Arial Black" charset="0"/>
              </a:rPr>
              <a:t>03</a:t>
            </a:r>
            <a:endParaRPr lang="en-US" sz="8400" b="1" dirty="0">
              <a:solidFill>
                <a:schemeClr val="accent3"/>
              </a:solidFill>
              <a:latin typeface="Arial Black" charset="0"/>
              <a:ea typeface="Arial Black" charset="0"/>
              <a:cs typeface="Arial Black" charset="0"/>
            </a:endParaRPr>
          </a:p>
        </p:txBody>
      </p:sp>
      <p:sp>
        <p:nvSpPr>
          <p:cNvPr id="233" name="Subtitle 2"/>
          <p:cNvSpPr txBox="1">
            <a:spLocks/>
          </p:cNvSpPr>
          <p:nvPr/>
        </p:nvSpPr>
        <p:spPr>
          <a:xfrm>
            <a:off x="2966483" y="5628339"/>
            <a:ext cx="44812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a:t>
            </a:r>
            <a:endParaRPr lang="en-US" dirty="0">
              <a:solidFill>
                <a:schemeClr val="tx1"/>
              </a:solidFill>
              <a:latin typeface="Arial Regular" charset="0"/>
              <a:ea typeface="Arial Regular" charset="0"/>
              <a:cs typeface="Arial Regular" charset="0"/>
            </a:endParaRPr>
          </a:p>
        </p:txBody>
      </p:sp>
      <p:sp>
        <p:nvSpPr>
          <p:cNvPr id="234" name="TextBox 233"/>
          <p:cNvSpPr txBox="1"/>
          <p:nvPr/>
        </p:nvSpPr>
        <p:spPr>
          <a:xfrm>
            <a:off x="5159942" y="5054604"/>
            <a:ext cx="2287807" cy="461665"/>
          </a:xfrm>
          <a:prstGeom prst="rect">
            <a:avLst/>
          </a:prstGeom>
          <a:noFill/>
        </p:spPr>
        <p:txBody>
          <a:bodyPr wrap="none" rtlCol="0" anchor="ctr" anchorCtr="0">
            <a:spAutoFit/>
          </a:bodyPr>
          <a:lstStyle/>
          <a:p>
            <a:pPr algn="r"/>
            <a:r>
              <a:rPr lang="en-US" sz="2400" b="1" dirty="0" smtClean="0">
                <a:solidFill>
                  <a:schemeClr val="tx2"/>
                </a:solidFill>
                <a:latin typeface="Arial Black" charset="0"/>
                <a:ea typeface="Arial Black" charset="0"/>
                <a:cs typeface="Arial Black" charset="0"/>
              </a:rPr>
              <a:t>MARKETING</a:t>
            </a:r>
            <a:endParaRPr lang="en-US" sz="2400" b="1" dirty="0">
              <a:solidFill>
                <a:schemeClr val="tx2"/>
              </a:solidFill>
              <a:latin typeface="Arial Black" charset="0"/>
              <a:ea typeface="Arial Black" charset="0"/>
              <a:cs typeface="Arial Black" charset="0"/>
            </a:endParaRPr>
          </a:p>
        </p:txBody>
      </p:sp>
      <p:sp>
        <p:nvSpPr>
          <p:cNvPr id="235" name="TextBox 234"/>
          <p:cNvSpPr txBox="1"/>
          <p:nvPr/>
        </p:nvSpPr>
        <p:spPr>
          <a:xfrm>
            <a:off x="7413429" y="4822456"/>
            <a:ext cx="1620957" cy="1384995"/>
          </a:xfrm>
          <a:prstGeom prst="rect">
            <a:avLst/>
          </a:prstGeom>
          <a:noFill/>
        </p:spPr>
        <p:txBody>
          <a:bodyPr wrap="none" rtlCol="0">
            <a:spAutoFit/>
          </a:bodyPr>
          <a:lstStyle/>
          <a:p>
            <a:pPr algn="r"/>
            <a:r>
              <a:rPr lang="en-US" sz="8400" b="1" dirty="0" smtClean="0">
                <a:solidFill>
                  <a:schemeClr val="accent1"/>
                </a:solidFill>
                <a:latin typeface="Arial Black" charset="0"/>
                <a:ea typeface="Arial Black" charset="0"/>
                <a:cs typeface="Arial Black" charset="0"/>
              </a:rPr>
              <a:t>01</a:t>
            </a:r>
            <a:endParaRPr lang="en-US" sz="8400" b="1" dirty="0">
              <a:solidFill>
                <a:schemeClr val="accent1"/>
              </a:solidFill>
              <a:latin typeface="Arial Black" charset="0"/>
              <a:ea typeface="Arial Black" charset="0"/>
              <a:cs typeface="Arial Black" charset="0"/>
            </a:endParaRPr>
          </a:p>
        </p:txBody>
      </p:sp>
      <p:grpSp>
        <p:nvGrpSpPr>
          <p:cNvPr id="247" name="Group 246"/>
          <p:cNvGrpSpPr/>
          <p:nvPr/>
        </p:nvGrpSpPr>
        <p:grpSpPr>
          <a:xfrm>
            <a:off x="8987911" y="5502777"/>
            <a:ext cx="2494914" cy="1991559"/>
            <a:chOff x="5575610" y="3362252"/>
            <a:chExt cx="2494914" cy="1991559"/>
          </a:xfrm>
        </p:grpSpPr>
        <p:cxnSp>
          <p:nvCxnSpPr>
            <p:cNvPr id="248" name="Straight Connector 247"/>
            <p:cNvCxnSpPr/>
            <p:nvPr/>
          </p:nvCxnSpPr>
          <p:spPr>
            <a:xfrm>
              <a:off x="6242135" y="3362252"/>
              <a:ext cx="1828389" cy="1991559"/>
            </a:xfrm>
            <a:prstGeom prst="line">
              <a:avLst/>
            </a:prstGeom>
            <a:ln w="571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p:cNvCxnSpPr/>
            <p:nvPr/>
          </p:nvCxnSpPr>
          <p:spPr>
            <a:xfrm>
              <a:off x="5575610" y="3367668"/>
              <a:ext cx="688227" cy="0"/>
            </a:xfrm>
            <a:prstGeom prst="line">
              <a:avLst/>
            </a:prstGeom>
            <a:ln w="5715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263" name="Group 262"/>
          <p:cNvGrpSpPr/>
          <p:nvPr/>
        </p:nvGrpSpPr>
        <p:grpSpPr>
          <a:xfrm flipH="1">
            <a:off x="13444764" y="5592127"/>
            <a:ext cx="3135856" cy="2260247"/>
            <a:chOff x="5265494" y="3362252"/>
            <a:chExt cx="2137865" cy="2260247"/>
          </a:xfrm>
        </p:grpSpPr>
        <p:cxnSp>
          <p:nvCxnSpPr>
            <p:cNvPr id="264" name="Straight Connector 263"/>
            <p:cNvCxnSpPr/>
            <p:nvPr/>
          </p:nvCxnSpPr>
          <p:spPr>
            <a:xfrm>
              <a:off x="6242135" y="3362252"/>
              <a:ext cx="1161224" cy="2260247"/>
            </a:xfrm>
            <a:prstGeom prst="line">
              <a:avLst/>
            </a:prstGeom>
            <a:ln w="571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p:cNvCxnSpPr/>
            <p:nvPr/>
          </p:nvCxnSpPr>
          <p:spPr>
            <a:xfrm>
              <a:off x="5265494" y="3367668"/>
              <a:ext cx="998342" cy="0"/>
            </a:xfrm>
            <a:prstGeom prst="line">
              <a:avLst/>
            </a:prstGeom>
            <a:ln w="5715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272" name="Group 271"/>
          <p:cNvGrpSpPr/>
          <p:nvPr/>
        </p:nvGrpSpPr>
        <p:grpSpPr>
          <a:xfrm flipH="1" flipV="1">
            <a:off x="13426222" y="10056685"/>
            <a:ext cx="3657446" cy="1019658"/>
            <a:chOff x="5590820" y="3356648"/>
            <a:chExt cx="2493459" cy="1198198"/>
          </a:xfrm>
        </p:grpSpPr>
        <p:cxnSp>
          <p:nvCxnSpPr>
            <p:cNvPr id="273" name="Straight Connector 272"/>
            <p:cNvCxnSpPr/>
            <p:nvPr/>
          </p:nvCxnSpPr>
          <p:spPr>
            <a:xfrm>
              <a:off x="6591987" y="3357904"/>
              <a:ext cx="1492292" cy="1196942"/>
            </a:xfrm>
            <a:prstGeom prst="line">
              <a:avLst/>
            </a:prstGeom>
            <a:ln w="571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p:cNvCxnSpPr/>
            <p:nvPr/>
          </p:nvCxnSpPr>
          <p:spPr>
            <a:xfrm flipV="1">
              <a:off x="5590820" y="3356648"/>
              <a:ext cx="1015547" cy="0"/>
            </a:xfrm>
            <a:prstGeom prst="line">
              <a:avLst/>
            </a:prstGeom>
            <a:ln w="57150">
              <a:solidFill>
                <a:schemeClr val="accent5"/>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1718808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6704016" y="483017"/>
            <a:ext cx="10969633"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Left and Right Brain</a:t>
            </a:r>
            <a:endParaRPr lang="id-ID" sz="8800" b="1" dirty="0" smtClean="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grpSp>
        <p:nvGrpSpPr>
          <p:cNvPr id="3" name="Group 2"/>
          <p:cNvGrpSpPr/>
          <p:nvPr/>
        </p:nvGrpSpPr>
        <p:grpSpPr>
          <a:xfrm>
            <a:off x="12195538" y="5625343"/>
            <a:ext cx="1840781" cy="3881507"/>
            <a:chOff x="12195538" y="5625343"/>
            <a:chExt cx="1840781" cy="3881507"/>
          </a:xfrm>
          <a:solidFill>
            <a:schemeClr val="accent5"/>
          </a:solidFill>
        </p:grpSpPr>
        <p:sp>
          <p:nvSpPr>
            <p:cNvPr id="63" name="Freeform 62"/>
            <p:cNvSpPr>
              <a:spLocks noChangeArrowheads="1"/>
            </p:cNvSpPr>
            <p:nvPr/>
          </p:nvSpPr>
          <p:spPr bwMode="auto">
            <a:xfrm>
              <a:off x="12465307" y="5815769"/>
              <a:ext cx="253901" cy="587145"/>
            </a:xfrm>
            <a:custGeom>
              <a:avLst/>
              <a:gdLst>
                <a:gd name="T0" fmla="*/ 176 w 354"/>
                <a:gd name="T1" fmla="*/ 228 h 818"/>
                <a:gd name="T2" fmla="*/ 176 w 354"/>
                <a:gd name="T3" fmla="*/ 228 h 818"/>
                <a:gd name="T4" fmla="*/ 147 w 354"/>
                <a:gd name="T5" fmla="*/ 228 h 818"/>
                <a:gd name="T6" fmla="*/ 106 w 354"/>
                <a:gd name="T7" fmla="*/ 369 h 818"/>
                <a:gd name="T8" fmla="*/ 136 w 354"/>
                <a:gd name="T9" fmla="*/ 501 h 818"/>
                <a:gd name="T10" fmla="*/ 154 w 354"/>
                <a:gd name="T11" fmla="*/ 563 h 818"/>
                <a:gd name="T12" fmla="*/ 150 w 354"/>
                <a:gd name="T13" fmla="*/ 791 h 818"/>
                <a:gd name="T14" fmla="*/ 114 w 354"/>
                <a:gd name="T15" fmla="*/ 817 h 818"/>
                <a:gd name="T16" fmla="*/ 99 w 354"/>
                <a:gd name="T17" fmla="*/ 814 h 818"/>
                <a:gd name="T18" fmla="*/ 81 w 354"/>
                <a:gd name="T19" fmla="*/ 762 h 818"/>
                <a:gd name="T20" fmla="*/ 81 w 354"/>
                <a:gd name="T21" fmla="*/ 582 h 818"/>
                <a:gd name="T22" fmla="*/ 62 w 354"/>
                <a:gd name="T23" fmla="*/ 527 h 818"/>
                <a:gd name="T24" fmla="*/ 29 w 354"/>
                <a:gd name="T25" fmla="*/ 372 h 818"/>
                <a:gd name="T26" fmla="*/ 73 w 354"/>
                <a:gd name="T27" fmla="*/ 192 h 818"/>
                <a:gd name="T28" fmla="*/ 47 w 354"/>
                <a:gd name="T29" fmla="*/ 159 h 818"/>
                <a:gd name="T30" fmla="*/ 3 w 354"/>
                <a:gd name="T31" fmla="*/ 52 h 818"/>
                <a:gd name="T32" fmla="*/ 33 w 354"/>
                <a:gd name="T33" fmla="*/ 4 h 818"/>
                <a:gd name="T34" fmla="*/ 77 w 354"/>
                <a:gd name="T35" fmla="*/ 38 h 818"/>
                <a:gd name="T36" fmla="*/ 110 w 354"/>
                <a:gd name="T37" fmla="*/ 114 h 818"/>
                <a:gd name="T38" fmla="*/ 140 w 354"/>
                <a:gd name="T39" fmla="*/ 144 h 818"/>
                <a:gd name="T40" fmla="*/ 158 w 354"/>
                <a:gd name="T41" fmla="*/ 152 h 818"/>
                <a:gd name="T42" fmla="*/ 176 w 354"/>
                <a:gd name="T43" fmla="*/ 152 h 818"/>
                <a:gd name="T44" fmla="*/ 283 w 354"/>
                <a:gd name="T45" fmla="*/ 125 h 818"/>
                <a:gd name="T46" fmla="*/ 338 w 354"/>
                <a:gd name="T47" fmla="*/ 125 h 818"/>
                <a:gd name="T48" fmla="*/ 338 w 354"/>
                <a:gd name="T49" fmla="*/ 181 h 818"/>
                <a:gd name="T50" fmla="*/ 180 w 354"/>
                <a:gd name="T51" fmla="*/ 228 h 818"/>
                <a:gd name="T52" fmla="*/ 176 w 354"/>
                <a:gd name="T53" fmla="*/ 228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4" h="818">
                  <a:moveTo>
                    <a:pt x="176" y="228"/>
                  </a:moveTo>
                  <a:lnTo>
                    <a:pt x="176" y="228"/>
                  </a:lnTo>
                  <a:cubicBezTo>
                    <a:pt x="169" y="228"/>
                    <a:pt x="158" y="228"/>
                    <a:pt x="147" y="228"/>
                  </a:cubicBezTo>
                  <a:cubicBezTo>
                    <a:pt x="110" y="262"/>
                    <a:pt x="102" y="321"/>
                    <a:pt x="106" y="369"/>
                  </a:cubicBezTo>
                  <a:cubicBezTo>
                    <a:pt x="110" y="412"/>
                    <a:pt x="121" y="456"/>
                    <a:pt x="136" y="501"/>
                  </a:cubicBezTo>
                  <a:cubicBezTo>
                    <a:pt x="143" y="523"/>
                    <a:pt x="150" y="541"/>
                    <a:pt x="154" y="563"/>
                  </a:cubicBezTo>
                  <a:cubicBezTo>
                    <a:pt x="180" y="655"/>
                    <a:pt x="176" y="732"/>
                    <a:pt x="150" y="791"/>
                  </a:cubicBezTo>
                  <a:cubicBezTo>
                    <a:pt x="143" y="806"/>
                    <a:pt x="129" y="817"/>
                    <a:pt x="114" y="817"/>
                  </a:cubicBezTo>
                  <a:cubicBezTo>
                    <a:pt x="110" y="817"/>
                    <a:pt x="106" y="814"/>
                    <a:pt x="99" y="814"/>
                  </a:cubicBezTo>
                  <a:cubicBezTo>
                    <a:pt x="81" y="802"/>
                    <a:pt x="73" y="780"/>
                    <a:pt x="81" y="762"/>
                  </a:cubicBezTo>
                  <a:cubicBezTo>
                    <a:pt x="99" y="718"/>
                    <a:pt x="99" y="659"/>
                    <a:pt x="81" y="582"/>
                  </a:cubicBezTo>
                  <a:cubicBezTo>
                    <a:pt x="73" y="563"/>
                    <a:pt x="70" y="545"/>
                    <a:pt x="62" y="527"/>
                  </a:cubicBezTo>
                  <a:cubicBezTo>
                    <a:pt x="47" y="475"/>
                    <a:pt x="33" y="427"/>
                    <a:pt x="29" y="372"/>
                  </a:cubicBezTo>
                  <a:cubicBezTo>
                    <a:pt x="22" y="302"/>
                    <a:pt x="40" y="240"/>
                    <a:pt x="73" y="192"/>
                  </a:cubicBezTo>
                  <a:cubicBezTo>
                    <a:pt x="66" y="184"/>
                    <a:pt x="55" y="170"/>
                    <a:pt x="47" y="159"/>
                  </a:cubicBezTo>
                  <a:cubicBezTo>
                    <a:pt x="26" y="125"/>
                    <a:pt x="11" y="89"/>
                    <a:pt x="3" y="52"/>
                  </a:cubicBezTo>
                  <a:cubicBezTo>
                    <a:pt x="0" y="30"/>
                    <a:pt x="11" y="8"/>
                    <a:pt x="33" y="4"/>
                  </a:cubicBezTo>
                  <a:cubicBezTo>
                    <a:pt x="55" y="0"/>
                    <a:pt x="73" y="15"/>
                    <a:pt x="77" y="38"/>
                  </a:cubicBezTo>
                  <a:cubicBezTo>
                    <a:pt x="84" y="63"/>
                    <a:pt x="95" y="93"/>
                    <a:pt x="110" y="114"/>
                  </a:cubicBezTo>
                  <a:cubicBezTo>
                    <a:pt x="121" y="129"/>
                    <a:pt x="129" y="141"/>
                    <a:pt x="140" y="144"/>
                  </a:cubicBezTo>
                  <a:cubicBezTo>
                    <a:pt x="147" y="148"/>
                    <a:pt x="150" y="148"/>
                    <a:pt x="158" y="152"/>
                  </a:cubicBezTo>
                  <a:cubicBezTo>
                    <a:pt x="161" y="152"/>
                    <a:pt x="169" y="152"/>
                    <a:pt x="176" y="152"/>
                  </a:cubicBezTo>
                  <a:cubicBezTo>
                    <a:pt x="220" y="152"/>
                    <a:pt x="261" y="152"/>
                    <a:pt x="283" y="125"/>
                  </a:cubicBezTo>
                  <a:cubicBezTo>
                    <a:pt x="298" y="111"/>
                    <a:pt x="323" y="111"/>
                    <a:pt x="338" y="125"/>
                  </a:cubicBezTo>
                  <a:cubicBezTo>
                    <a:pt x="353" y="141"/>
                    <a:pt x="353" y="166"/>
                    <a:pt x="338" y="181"/>
                  </a:cubicBezTo>
                  <a:cubicBezTo>
                    <a:pt x="298" y="225"/>
                    <a:pt x="235" y="228"/>
                    <a:pt x="180" y="228"/>
                  </a:cubicBezTo>
                  <a:cubicBezTo>
                    <a:pt x="180" y="228"/>
                    <a:pt x="180" y="228"/>
                    <a:pt x="176" y="22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4" name="Freeform 63"/>
            <p:cNvSpPr>
              <a:spLocks noChangeArrowheads="1"/>
            </p:cNvSpPr>
            <p:nvPr/>
          </p:nvSpPr>
          <p:spPr bwMode="auto">
            <a:xfrm>
              <a:off x="13017542" y="6434651"/>
              <a:ext cx="133298" cy="415764"/>
            </a:xfrm>
            <a:custGeom>
              <a:avLst/>
              <a:gdLst>
                <a:gd name="T0" fmla="*/ 103 w 185"/>
                <a:gd name="T1" fmla="*/ 578 h 579"/>
                <a:gd name="T2" fmla="*/ 103 w 185"/>
                <a:gd name="T3" fmla="*/ 578 h 579"/>
                <a:gd name="T4" fmla="*/ 81 w 185"/>
                <a:gd name="T5" fmla="*/ 574 h 579"/>
                <a:gd name="T6" fmla="*/ 70 w 185"/>
                <a:gd name="T7" fmla="*/ 519 h 579"/>
                <a:gd name="T8" fmla="*/ 81 w 185"/>
                <a:gd name="T9" fmla="*/ 371 h 579"/>
                <a:gd name="T10" fmla="*/ 63 w 185"/>
                <a:gd name="T11" fmla="*/ 331 h 579"/>
                <a:gd name="T12" fmla="*/ 41 w 185"/>
                <a:gd name="T13" fmla="*/ 291 h 579"/>
                <a:gd name="T14" fmla="*/ 52 w 185"/>
                <a:gd name="T15" fmla="*/ 26 h 579"/>
                <a:gd name="T16" fmla="*/ 103 w 185"/>
                <a:gd name="T17" fmla="*/ 11 h 579"/>
                <a:gd name="T18" fmla="*/ 118 w 185"/>
                <a:gd name="T19" fmla="*/ 63 h 579"/>
                <a:gd name="T20" fmla="*/ 110 w 185"/>
                <a:gd name="T21" fmla="*/ 257 h 579"/>
                <a:gd name="T22" fmla="*/ 129 w 185"/>
                <a:gd name="T23" fmla="*/ 291 h 579"/>
                <a:gd name="T24" fmla="*/ 155 w 185"/>
                <a:gd name="T25" fmla="*/ 342 h 579"/>
                <a:gd name="T26" fmla="*/ 137 w 185"/>
                <a:gd name="T27" fmla="*/ 559 h 579"/>
                <a:gd name="T28" fmla="*/ 103 w 185"/>
                <a:gd name="T29" fmla="*/ 578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579">
                  <a:moveTo>
                    <a:pt x="103" y="578"/>
                  </a:moveTo>
                  <a:lnTo>
                    <a:pt x="103" y="578"/>
                  </a:lnTo>
                  <a:cubicBezTo>
                    <a:pt x="96" y="578"/>
                    <a:pt x="89" y="578"/>
                    <a:pt x="81" y="574"/>
                  </a:cubicBezTo>
                  <a:cubicBezTo>
                    <a:pt x="66" y="563"/>
                    <a:pt x="59" y="537"/>
                    <a:pt x="70" y="519"/>
                  </a:cubicBezTo>
                  <a:cubicBezTo>
                    <a:pt x="100" y="478"/>
                    <a:pt x="103" y="419"/>
                    <a:pt x="81" y="371"/>
                  </a:cubicBezTo>
                  <a:cubicBezTo>
                    <a:pt x="78" y="360"/>
                    <a:pt x="70" y="346"/>
                    <a:pt x="63" y="331"/>
                  </a:cubicBezTo>
                  <a:cubicBezTo>
                    <a:pt x="55" y="316"/>
                    <a:pt x="48" y="305"/>
                    <a:pt x="41" y="291"/>
                  </a:cubicBezTo>
                  <a:cubicBezTo>
                    <a:pt x="0" y="206"/>
                    <a:pt x="4" y="107"/>
                    <a:pt x="52" y="26"/>
                  </a:cubicBezTo>
                  <a:cubicBezTo>
                    <a:pt x="59" y="8"/>
                    <a:pt x="85" y="0"/>
                    <a:pt x="103" y="11"/>
                  </a:cubicBezTo>
                  <a:cubicBezTo>
                    <a:pt x="122" y="22"/>
                    <a:pt x="129" y="44"/>
                    <a:pt x="118" y="63"/>
                  </a:cubicBezTo>
                  <a:cubicBezTo>
                    <a:pt x="85" y="122"/>
                    <a:pt x="81" y="199"/>
                    <a:pt x="110" y="257"/>
                  </a:cubicBezTo>
                  <a:cubicBezTo>
                    <a:pt x="114" y="268"/>
                    <a:pt x="122" y="280"/>
                    <a:pt x="129" y="291"/>
                  </a:cubicBezTo>
                  <a:cubicBezTo>
                    <a:pt x="137" y="309"/>
                    <a:pt x="148" y="323"/>
                    <a:pt x="155" y="342"/>
                  </a:cubicBezTo>
                  <a:cubicBezTo>
                    <a:pt x="184" y="412"/>
                    <a:pt x="177" y="496"/>
                    <a:pt x="137" y="559"/>
                  </a:cubicBezTo>
                  <a:cubicBezTo>
                    <a:pt x="129" y="574"/>
                    <a:pt x="114" y="578"/>
                    <a:pt x="103" y="57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6" name="Freeform 65"/>
            <p:cNvSpPr>
              <a:spLocks noChangeArrowheads="1"/>
            </p:cNvSpPr>
            <p:nvPr/>
          </p:nvSpPr>
          <p:spPr bwMode="auto">
            <a:xfrm>
              <a:off x="12512914" y="6520344"/>
              <a:ext cx="136471" cy="437979"/>
            </a:xfrm>
            <a:custGeom>
              <a:avLst/>
              <a:gdLst>
                <a:gd name="T0" fmla="*/ 110 w 189"/>
                <a:gd name="T1" fmla="*/ 441 h 608"/>
                <a:gd name="T2" fmla="*/ 110 w 189"/>
                <a:gd name="T3" fmla="*/ 441 h 608"/>
                <a:gd name="T4" fmla="*/ 114 w 189"/>
                <a:gd name="T5" fmla="*/ 555 h 608"/>
                <a:gd name="T6" fmla="*/ 88 w 189"/>
                <a:gd name="T7" fmla="*/ 603 h 608"/>
                <a:gd name="T8" fmla="*/ 77 w 189"/>
                <a:gd name="T9" fmla="*/ 607 h 608"/>
                <a:gd name="T10" fmla="*/ 40 w 189"/>
                <a:gd name="T11" fmla="*/ 581 h 608"/>
                <a:gd name="T12" fmla="*/ 36 w 189"/>
                <a:gd name="T13" fmla="*/ 419 h 608"/>
                <a:gd name="T14" fmla="*/ 59 w 189"/>
                <a:gd name="T15" fmla="*/ 367 h 608"/>
                <a:gd name="T16" fmla="*/ 70 w 189"/>
                <a:gd name="T17" fmla="*/ 331 h 608"/>
                <a:gd name="T18" fmla="*/ 15 w 189"/>
                <a:gd name="T19" fmla="*/ 70 h 608"/>
                <a:gd name="T20" fmla="*/ 15 w 189"/>
                <a:gd name="T21" fmla="*/ 15 h 608"/>
                <a:gd name="T22" fmla="*/ 70 w 189"/>
                <a:gd name="T23" fmla="*/ 15 h 608"/>
                <a:gd name="T24" fmla="*/ 143 w 189"/>
                <a:gd name="T25" fmla="*/ 360 h 608"/>
                <a:gd name="T26" fmla="*/ 129 w 189"/>
                <a:gd name="T27" fmla="*/ 397 h 608"/>
                <a:gd name="T28" fmla="*/ 110 w 189"/>
                <a:gd name="T29" fmla="*/ 441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9" h="608">
                  <a:moveTo>
                    <a:pt x="110" y="441"/>
                  </a:moveTo>
                  <a:lnTo>
                    <a:pt x="110" y="441"/>
                  </a:lnTo>
                  <a:cubicBezTo>
                    <a:pt x="99" y="478"/>
                    <a:pt x="99" y="518"/>
                    <a:pt x="114" y="555"/>
                  </a:cubicBezTo>
                  <a:cubicBezTo>
                    <a:pt x="121" y="574"/>
                    <a:pt x="110" y="595"/>
                    <a:pt x="88" y="603"/>
                  </a:cubicBezTo>
                  <a:cubicBezTo>
                    <a:pt x="84" y="603"/>
                    <a:pt x="81" y="607"/>
                    <a:pt x="77" y="607"/>
                  </a:cubicBezTo>
                  <a:cubicBezTo>
                    <a:pt x="59" y="607"/>
                    <a:pt x="44" y="595"/>
                    <a:pt x="40" y="581"/>
                  </a:cubicBezTo>
                  <a:cubicBezTo>
                    <a:pt x="22" y="529"/>
                    <a:pt x="18" y="470"/>
                    <a:pt x="36" y="419"/>
                  </a:cubicBezTo>
                  <a:cubicBezTo>
                    <a:pt x="40" y="401"/>
                    <a:pt x="52" y="382"/>
                    <a:pt x="59" y="367"/>
                  </a:cubicBezTo>
                  <a:cubicBezTo>
                    <a:pt x="63" y="356"/>
                    <a:pt x="66" y="342"/>
                    <a:pt x="70" y="331"/>
                  </a:cubicBezTo>
                  <a:cubicBezTo>
                    <a:pt x="103" y="246"/>
                    <a:pt x="81" y="136"/>
                    <a:pt x="15" y="70"/>
                  </a:cubicBezTo>
                  <a:cubicBezTo>
                    <a:pt x="0" y="55"/>
                    <a:pt x="0" y="29"/>
                    <a:pt x="15" y="15"/>
                  </a:cubicBezTo>
                  <a:cubicBezTo>
                    <a:pt x="29" y="0"/>
                    <a:pt x="55" y="0"/>
                    <a:pt x="70" y="15"/>
                  </a:cubicBezTo>
                  <a:cubicBezTo>
                    <a:pt x="158" y="106"/>
                    <a:pt x="188" y="242"/>
                    <a:pt x="143" y="360"/>
                  </a:cubicBezTo>
                  <a:cubicBezTo>
                    <a:pt x="139" y="371"/>
                    <a:pt x="132" y="386"/>
                    <a:pt x="129" y="397"/>
                  </a:cubicBezTo>
                  <a:cubicBezTo>
                    <a:pt x="121" y="412"/>
                    <a:pt x="114" y="426"/>
                    <a:pt x="110" y="44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78" name="Freeform 77"/>
            <p:cNvSpPr>
              <a:spLocks noChangeArrowheads="1"/>
            </p:cNvSpPr>
            <p:nvPr/>
          </p:nvSpPr>
          <p:spPr bwMode="auto">
            <a:xfrm>
              <a:off x="12982631" y="6631425"/>
              <a:ext cx="495107" cy="656969"/>
            </a:xfrm>
            <a:custGeom>
              <a:avLst/>
              <a:gdLst>
                <a:gd name="T0" fmla="*/ 606 w 689"/>
                <a:gd name="T1" fmla="*/ 566 h 913"/>
                <a:gd name="T2" fmla="*/ 606 w 689"/>
                <a:gd name="T3" fmla="*/ 566 h 913"/>
                <a:gd name="T4" fmla="*/ 581 w 689"/>
                <a:gd name="T5" fmla="*/ 585 h 913"/>
                <a:gd name="T6" fmla="*/ 577 w 689"/>
                <a:gd name="T7" fmla="*/ 772 h 913"/>
                <a:gd name="T8" fmla="*/ 544 w 689"/>
                <a:gd name="T9" fmla="*/ 791 h 913"/>
                <a:gd name="T10" fmla="*/ 522 w 689"/>
                <a:gd name="T11" fmla="*/ 783 h 913"/>
                <a:gd name="T12" fmla="*/ 511 w 689"/>
                <a:gd name="T13" fmla="*/ 732 h 913"/>
                <a:gd name="T14" fmla="*/ 507 w 689"/>
                <a:gd name="T15" fmla="*/ 614 h 913"/>
                <a:gd name="T16" fmla="*/ 452 w 689"/>
                <a:gd name="T17" fmla="*/ 614 h 913"/>
                <a:gd name="T18" fmla="*/ 386 w 689"/>
                <a:gd name="T19" fmla="*/ 599 h 913"/>
                <a:gd name="T20" fmla="*/ 345 w 689"/>
                <a:gd name="T21" fmla="*/ 585 h 913"/>
                <a:gd name="T22" fmla="*/ 151 w 689"/>
                <a:gd name="T23" fmla="*/ 658 h 913"/>
                <a:gd name="T24" fmla="*/ 132 w 689"/>
                <a:gd name="T25" fmla="*/ 680 h 913"/>
                <a:gd name="T26" fmla="*/ 136 w 689"/>
                <a:gd name="T27" fmla="*/ 684 h 913"/>
                <a:gd name="T28" fmla="*/ 246 w 689"/>
                <a:gd name="T29" fmla="*/ 816 h 913"/>
                <a:gd name="T30" fmla="*/ 257 w 689"/>
                <a:gd name="T31" fmla="*/ 871 h 913"/>
                <a:gd name="T32" fmla="*/ 224 w 689"/>
                <a:gd name="T33" fmla="*/ 886 h 913"/>
                <a:gd name="T34" fmla="*/ 202 w 689"/>
                <a:gd name="T35" fmla="*/ 882 h 913"/>
                <a:gd name="T36" fmla="*/ 92 w 689"/>
                <a:gd name="T37" fmla="*/ 768 h 913"/>
                <a:gd name="T38" fmla="*/ 77 w 689"/>
                <a:gd name="T39" fmla="*/ 875 h 913"/>
                <a:gd name="T40" fmla="*/ 40 w 689"/>
                <a:gd name="T41" fmla="*/ 912 h 913"/>
                <a:gd name="T42" fmla="*/ 40 w 689"/>
                <a:gd name="T43" fmla="*/ 912 h 913"/>
                <a:gd name="T44" fmla="*/ 3 w 689"/>
                <a:gd name="T45" fmla="*/ 875 h 913"/>
                <a:gd name="T46" fmla="*/ 92 w 689"/>
                <a:gd name="T47" fmla="*/ 610 h 913"/>
                <a:gd name="T48" fmla="*/ 361 w 689"/>
                <a:gd name="T49" fmla="*/ 511 h 913"/>
                <a:gd name="T50" fmla="*/ 412 w 689"/>
                <a:gd name="T51" fmla="*/ 526 h 913"/>
                <a:gd name="T52" fmla="*/ 463 w 689"/>
                <a:gd name="T53" fmla="*/ 537 h 913"/>
                <a:gd name="T54" fmla="*/ 559 w 689"/>
                <a:gd name="T55" fmla="*/ 507 h 913"/>
                <a:gd name="T56" fmla="*/ 606 w 689"/>
                <a:gd name="T57" fmla="*/ 419 h 913"/>
                <a:gd name="T58" fmla="*/ 570 w 689"/>
                <a:gd name="T59" fmla="*/ 287 h 913"/>
                <a:gd name="T60" fmla="*/ 555 w 689"/>
                <a:gd name="T61" fmla="*/ 246 h 913"/>
                <a:gd name="T62" fmla="*/ 574 w 689"/>
                <a:gd name="T63" fmla="*/ 19 h 913"/>
                <a:gd name="T64" fmla="*/ 629 w 689"/>
                <a:gd name="T65" fmla="*/ 15 h 913"/>
                <a:gd name="T66" fmla="*/ 629 w 689"/>
                <a:gd name="T67" fmla="*/ 70 h 913"/>
                <a:gd name="T68" fmla="*/ 625 w 689"/>
                <a:gd name="T69" fmla="*/ 217 h 913"/>
                <a:gd name="T70" fmla="*/ 644 w 689"/>
                <a:gd name="T71" fmla="*/ 257 h 913"/>
                <a:gd name="T72" fmla="*/ 684 w 689"/>
                <a:gd name="T73" fmla="*/ 426 h 913"/>
                <a:gd name="T74" fmla="*/ 606 w 689"/>
                <a:gd name="T75" fmla="*/ 566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9" h="913">
                  <a:moveTo>
                    <a:pt x="606" y="566"/>
                  </a:moveTo>
                  <a:lnTo>
                    <a:pt x="606" y="566"/>
                  </a:lnTo>
                  <a:cubicBezTo>
                    <a:pt x="599" y="574"/>
                    <a:pt x="592" y="581"/>
                    <a:pt x="581" y="585"/>
                  </a:cubicBezTo>
                  <a:cubicBezTo>
                    <a:pt x="614" y="643"/>
                    <a:pt x="610" y="717"/>
                    <a:pt x="577" y="772"/>
                  </a:cubicBezTo>
                  <a:cubicBezTo>
                    <a:pt x="570" y="783"/>
                    <a:pt x="555" y="791"/>
                    <a:pt x="544" y="791"/>
                  </a:cubicBezTo>
                  <a:cubicBezTo>
                    <a:pt x="537" y="791"/>
                    <a:pt x="530" y="787"/>
                    <a:pt x="522" y="783"/>
                  </a:cubicBezTo>
                  <a:cubicBezTo>
                    <a:pt x="503" y="772"/>
                    <a:pt x="500" y="746"/>
                    <a:pt x="511" y="732"/>
                  </a:cubicBezTo>
                  <a:cubicBezTo>
                    <a:pt x="533" y="695"/>
                    <a:pt x="533" y="647"/>
                    <a:pt x="507" y="614"/>
                  </a:cubicBezTo>
                  <a:cubicBezTo>
                    <a:pt x="489" y="618"/>
                    <a:pt x="471" y="618"/>
                    <a:pt x="452" y="614"/>
                  </a:cubicBezTo>
                  <a:cubicBezTo>
                    <a:pt x="426" y="610"/>
                    <a:pt x="408" y="603"/>
                    <a:pt x="386" y="599"/>
                  </a:cubicBezTo>
                  <a:cubicBezTo>
                    <a:pt x="371" y="592"/>
                    <a:pt x="357" y="588"/>
                    <a:pt x="345" y="585"/>
                  </a:cubicBezTo>
                  <a:cubicBezTo>
                    <a:pt x="279" y="574"/>
                    <a:pt x="199" y="603"/>
                    <a:pt x="151" y="658"/>
                  </a:cubicBezTo>
                  <a:cubicBezTo>
                    <a:pt x="143" y="665"/>
                    <a:pt x="140" y="673"/>
                    <a:pt x="132" y="680"/>
                  </a:cubicBezTo>
                  <a:cubicBezTo>
                    <a:pt x="132" y="684"/>
                    <a:pt x="132" y="684"/>
                    <a:pt x="136" y="684"/>
                  </a:cubicBezTo>
                  <a:cubicBezTo>
                    <a:pt x="158" y="739"/>
                    <a:pt x="199" y="783"/>
                    <a:pt x="246" y="816"/>
                  </a:cubicBezTo>
                  <a:cubicBezTo>
                    <a:pt x="265" y="831"/>
                    <a:pt x="268" y="853"/>
                    <a:pt x="257" y="871"/>
                  </a:cubicBezTo>
                  <a:cubicBezTo>
                    <a:pt x="250" y="882"/>
                    <a:pt x="235" y="886"/>
                    <a:pt x="224" y="886"/>
                  </a:cubicBezTo>
                  <a:cubicBezTo>
                    <a:pt x="217" y="886"/>
                    <a:pt x="209" y="886"/>
                    <a:pt x="202" y="882"/>
                  </a:cubicBezTo>
                  <a:cubicBezTo>
                    <a:pt x="158" y="850"/>
                    <a:pt x="121" y="813"/>
                    <a:pt x="92" y="768"/>
                  </a:cubicBezTo>
                  <a:cubicBezTo>
                    <a:pt x="85" y="802"/>
                    <a:pt x="77" y="838"/>
                    <a:pt x="77" y="875"/>
                  </a:cubicBezTo>
                  <a:cubicBezTo>
                    <a:pt x="81" y="897"/>
                    <a:pt x="62" y="912"/>
                    <a:pt x="40" y="912"/>
                  </a:cubicBezTo>
                  <a:lnTo>
                    <a:pt x="40" y="912"/>
                  </a:lnTo>
                  <a:cubicBezTo>
                    <a:pt x="18" y="912"/>
                    <a:pt x="3" y="897"/>
                    <a:pt x="3" y="875"/>
                  </a:cubicBezTo>
                  <a:cubicBezTo>
                    <a:pt x="0" y="772"/>
                    <a:pt x="33" y="677"/>
                    <a:pt x="92" y="610"/>
                  </a:cubicBezTo>
                  <a:cubicBezTo>
                    <a:pt x="161" y="530"/>
                    <a:pt x="265" y="492"/>
                    <a:pt x="361" y="511"/>
                  </a:cubicBezTo>
                  <a:cubicBezTo>
                    <a:pt x="379" y="515"/>
                    <a:pt x="393" y="519"/>
                    <a:pt x="412" y="526"/>
                  </a:cubicBezTo>
                  <a:cubicBezTo>
                    <a:pt x="426" y="530"/>
                    <a:pt x="444" y="537"/>
                    <a:pt x="463" y="537"/>
                  </a:cubicBezTo>
                  <a:cubicBezTo>
                    <a:pt x="493" y="544"/>
                    <a:pt x="530" y="533"/>
                    <a:pt x="559" y="507"/>
                  </a:cubicBezTo>
                  <a:cubicBezTo>
                    <a:pt x="588" y="485"/>
                    <a:pt x="603" y="452"/>
                    <a:pt x="606" y="419"/>
                  </a:cubicBezTo>
                  <a:cubicBezTo>
                    <a:pt x="610" y="378"/>
                    <a:pt x="592" y="334"/>
                    <a:pt x="570" y="287"/>
                  </a:cubicBezTo>
                  <a:cubicBezTo>
                    <a:pt x="566" y="272"/>
                    <a:pt x="559" y="261"/>
                    <a:pt x="555" y="246"/>
                  </a:cubicBezTo>
                  <a:cubicBezTo>
                    <a:pt x="518" y="151"/>
                    <a:pt x="526" y="70"/>
                    <a:pt x="574" y="19"/>
                  </a:cubicBezTo>
                  <a:cubicBezTo>
                    <a:pt x="588" y="0"/>
                    <a:pt x="614" y="0"/>
                    <a:pt x="629" y="15"/>
                  </a:cubicBezTo>
                  <a:cubicBezTo>
                    <a:pt x="644" y="29"/>
                    <a:pt x="644" y="55"/>
                    <a:pt x="629" y="70"/>
                  </a:cubicBezTo>
                  <a:cubicBezTo>
                    <a:pt x="592" y="110"/>
                    <a:pt x="614" y="188"/>
                    <a:pt x="625" y="217"/>
                  </a:cubicBezTo>
                  <a:cubicBezTo>
                    <a:pt x="632" y="232"/>
                    <a:pt x="636" y="243"/>
                    <a:pt x="644" y="257"/>
                  </a:cubicBezTo>
                  <a:cubicBezTo>
                    <a:pt x="665" y="309"/>
                    <a:pt x="688" y="364"/>
                    <a:pt x="684" y="426"/>
                  </a:cubicBezTo>
                  <a:cubicBezTo>
                    <a:pt x="680" y="478"/>
                    <a:pt x="651" y="530"/>
                    <a:pt x="606" y="56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79" name="Freeform 78"/>
            <p:cNvSpPr>
              <a:spLocks noChangeArrowheads="1"/>
            </p:cNvSpPr>
            <p:nvPr/>
          </p:nvSpPr>
          <p:spPr bwMode="auto">
            <a:xfrm>
              <a:off x="12436745" y="7307436"/>
              <a:ext cx="269769" cy="387199"/>
            </a:xfrm>
            <a:custGeom>
              <a:avLst/>
              <a:gdLst>
                <a:gd name="T0" fmla="*/ 349 w 375"/>
                <a:gd name="T1" fmla="*/ 357 h 539"/>
                <a:gd name="T2" fmla="*/ 349 w 375"/>
                <a:gd name="T3" fmla="*/ 357 h 539"/>
                <a:gd name="T4" fmla="*/ 330 w 375"/>
                <a:gd name="T5" fmla="*/ 361 h 539"/>
                <a:gd name="T6" fmla="*/ 297 w 375"/>
                <a:gd name="T7" fmla="*/ 342 h 539"/>
                <a:gd name="T8" fmla="*/ 227 w 375"/>
                <a:gd name="T9" fmla="*/ 262 h 539"/>
                <a:gd name="T10" fmla="*/ 190 w 375"/>
                <a:gd name="T11" fmla="*/ 247 h 539"/>
                <a:gd name="T12" fmla="*/ 76 w 375"/>
                <a:gd name="T13" fmla="*/ 527 h 539"/>
                <a:gd name="T14" fmla="*/ 47 w 375"/>
                <a:gd name="T15" fmla="*/ 538 h 539"/>
                <a:gd name="T16" fmla="*/ 21 w 375"/>
                <a:gd name="T17" fmla="*/ 530 h 539"/>
                <a:gd name="T18" fmla="*/ 18 w 375"/>
                <a:gd name="T19" fmla="*/ 475 h 539"/>
                <a:gd name="T20" fmla="*/ 113 w 375"/>
                <a:gd name="T21" fmla="*/ 217 h 539"/>
                <a:gd name="T22" fmla="*/ 99 w 375"/>
                <a:gd name="T23" fmla="*/ 206 h 539"/>
                <a:gd name="T24" fmla="*/ 3 w 375"/>
                <a:gd name="T25" fmla="*/ 55 h 539"/>
                <a:gd name="T26" fmla="*/ 32 w 375"/>
                <a:gd name="T27" fmla="*/ 8 h 539"/>
                <a:gd name="T28" fmla="*/ 80 w 375"/>
                <a:gd name="T29" fmla="*/ 34 h 539"/>
                <a:gd name="T30" fmla="*/ 142 w 375"/>
                <a:gd name="T31" fmla="*/ 144 h 539"/>
                <a:gd name="T32" fmla="*/ 201 w 375"/>
                <a:gd name="T33" fmla="*/ 169 h 539"/>
                <a:gd name="T34" fmla="*/ 268 w 375"/>
                <a:gd name="T35" fmla="*/ 196 h 539"/>
                <a:gd name="T36" fmla="*/ 363 w 375"/>
                <a:gd name="T37" fmla="*/ 306 h 539"/>
                <a:gd name="T38" fmla="*/ 349 w 375"/>
                <a:gd name="T39" fmla="*/ 357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5" h="539">
                  <a:moveTo>
                    <a:pt x="349" y="357"/>
                  </a:moveTo>
                  <a:lnTo>
                    <a:pt x="349" y="357"/>
                  </a:lnTo>
                  <a:cubicBezTo>
                    <a:pt x="341" y="361"/>
                    <a:pt x="338" y="361"/>
                    <a:pt x="330" y="361"/>
                  </a:cubicBezTo>
                  <a:cubicBezTo>
                    <a:pt x="315" y="361"/>
                    <a:pt x="301" y="354"/>
                    <a:pt x="297" y="342"/>
                  </a:cubicBezTo>
                  <a:cubicBezTo>
                    <a:pt x="275" y="302"/>
                    <a:pt x="253" y="276"/>
                    <a:pt x="227" y="262"/>
                  </a:cubicBezTo>
                  <a:cubicBezTo>
                    <a:pt x="216" y="255"/>
                    <a:pt x="201" y="251"/>
                    <a:pt x="190" y="247"/>
                  </a:cubicBezTo>
                  <a:cubicBezTo>
                    <a:pt x="183" y="357"/>
                    <a:pt x="121" y="472"/>
                    <a:pt x="76" y="527"/>
                  </a:cubicBezTo>
                  <a:cubicBezTo>
                    <a:pt x="69" y="534"/>
                    <a:pt x="58" y="538"/>
                    <a:pt x="47" y="538"/>
                  </a:cubicBezTo>
                  <a:cubicBezTo>
                    <a:pt x="40" y="538"/>
                    <a:pt x="29" y="534"/>
                    <a:pt x="21" y="530"/>
                  </a:cubicBezTo>
                  <a:cubicBezTo>
                    <a:pt x="7" y="515"/>
                    <a:pt x="3" y="490"/>
                    <a:pt x="18" y="475"/>
                  </a:cubicBezTo>
                  <a:cubicBezTo>
                    <a:pt x="62" y="424"/>
                    <a:pt x="117" y="306"/>
                    <a:pt x="113" y="217"/>
                  </a:cubicBezTo>
                  <a:cubicBezTo>
                    <a:pt x="106" y="214"/>
                    <a:pt x="102" y="210"/>
                    <a:pt x="99" y="206"/>
                  </a:cubicBezTo>
                  <a:cubicBezTo>
                    <a:pt x="40" y="169"/>
                    <a:pt x="18" y="100"/>
                    <a:pt x="3" y="55"/>
                  </a:cubicBezTo>
                  <a:cubicBezTo>
                    <a:pt x="0" y="34"/>
                    <a:pt x="10" y="12"/>
                    <a:pt x="32" y="8"/>
                  </a:cubicBezTo>
                  <a:cubicBezTo>
                    <a:pt x="51" y="0"/>
                    <a:pt x="73" y="12"/>
                    <a:pt x="80" y="34"/>
                  </a:cubicBezTo>
                  <a:cubicBezTo>
                    <a:pt x="95" y="89"/>
                    <a:pt x="113" y="126"/>
                    <a:pt x="142" y="144"/>
                  </a:cubicBezTo>
                  <a:cubicBezTo>
                    <a:pt x="158" y="155"/>
                    <a:pt x="180" y="162"/>
                    <a:pt x="201" y="169"/>
                  </a:cubicBezTo>
                  <a:cubicBezTo>
                    <a:pt x="224" y="177"/>
                    <a:pt x="245" y="185"/>
                    <a:pt x="268" y="196"/>
                  </a:cubicBezTo>
                  <a:cubicBezTo>
                    <a:pt x="304" y="217"/>
                    <a:pt x="338" y="255"/>
                    <a:pt x="363" y="306"/>
                  </a:cubicBezTo>
                  <a:cubicBezTo>
                    <a:pt x="374" y="324"/>
                    <a:pt x="367" y="350"/>
                    <a:pt x="349" y="35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0" name="Freeform 79"/>
            <p:cNvSpPr>
              <a:spLocks noChangeArrowheads="1"/>
            </p:cNvSpPr>
            <p:nvPr/>
          </p:nvSpPr>
          <p:spPr bwMode="auto">
            <a:xfrm>
              <a:off x="13538039" y="7323303"/>
              <a:ext cx="234858" cy="358636"/>
            </a:xfrm>
            <a:custGeom>
              <a:avLst/>
              <a:gdLst>
                <a:gd name="T0" fmla="*/ 121 w 325"/>
                <a:gd name="T1" fmla="*/ 449 h 497"/>
                <a:gd name="T2" fmla="*/ 121 w 325"/>
                <a:gd name="T3" fmla="*/ 449 h 497"/>
                <a:gd name="T4" fmla="*/ 151 w 325"/>
                <a:gd name="T5" fmla="*/ 397 h 497"/>
                <a:gd name="T6" fmla="*/ 158 w 325"/>
                <a:gd name="T7" fmla="*/ 382 h 497"/>
                <a:gd name="T8" fmla="*/ 184 w 325"/>
                <a:gd name="T9" fmla="*/ 276 h 497"/>
                <a:gd name="T10" fmla="*/ 176 w 325"/>
                <a:gd name="T11" fmla="*/ 194 h 497"/>
                <a:gd name="T12" fmla="*/ 114 w 325"/>
                <a:gd name="T13" fmla="*/ 202 h 497"/>
                <a:gd name="T14" fmla="*/ 30 w 325"/>
                <a:gd name="T15" fmla="*/ 187 h 497"/>
                <a:gd name="T16" fmla="*/ 7 w 325"/>
                <a:gd name="T17" fmla="*/ 136 h 497"/>
                <a:gd name="T18" fmla="*/ 59 w 325"/>
                <a:gd name="T19" fmla="*/ 114 h 497"/>
                <a:gd name="T20" fmla="*/ 169 w 325"/>
                <a:gd name="T21" fmla="*/ 114 h 497"/>
                <a:gd name="T22" fmla="*/ 173 w 325"/>
                <a:gd name="T23" fmla="*/ 114 h 497"/>
                <a:gd name="T24" fmla="*/ 191 w 325"/>
                <a:gd name="T25" fmla="*/ 99 h 497"/>
                <a:gd name="T26" fmla="*/ 195 w 325"/>
                <a:gd name="T27" fmla="*/ 99 h 497"/>
                <a:gd name="T28" fmla="*/ 246 w 325"/>
                <a:gd name="T29" fmla="*/ 32 h 497"/>
                <a:gd name="T30" fmla="*/ 294 w 325"/>
                <a:gd name="T31" fmla="*/ 7 h 497"/>
                <a:gd name="T32" fmla="*/ 320 w 325"/>
                <a:gd name="T33" fmla="*/ 55 h 497"/>
                <a:gd name="T34" fmla="*/ 246 w 325"/>
                <a:gd name="T35" fmla="*/ 158 h 497"/>
                <a:gd name="T36" fmla="*/ 261 w 325"/>
                <a:gd name="T37" fmla="*/ 272 h 497"/>
                <a:gd name="T38" fmla="*/ 224 w 325"/>
                <a:gd name="T39" fmla="*/ 426 h 497"/>
                <a:gd name="T40" fmla="*/ 213 w 325"/>
                <a:gd name="T41" fmla="*/ 441 h 497"/>
                <a:gd name="T42" fmla="*/ 199 w 325"/>
                <a:gd name="T43" fmla="*/ 467 h 497"/>
                <a:gd name="T44" fmla="*/ 162 w 325"/>
                <a:gd name="T45" fmla="*/ 496 h 497"/>
                <a:gd name="T46" fmla="*/ 151 w 325"/>
                <a:gd name="T47" fmla="*/ 496 h 497"/>
                <a:gd name="T48" fmla="*/ 121 w 325"/>
                <a:gd name="T49" fmla="*/ 4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5" h="497">
                  <a:moveTo>
                    <a:pt x="121" y="449"/>
                  </a:moveTo>
                  <a:lnTo>
                    <a:pt x="121" y="449"/>
                  </a:lnTo>
                  <a:cubicBezTo>
                    <a:pt x="129" y="426"/>
                    <a:pt x="140" y="412"/>
                    <a:pt x="151" y="397"/>
                  </a:cubicBezTo>
                  <a:cubicBezTo>
                    <a:pt x="155" y="393"/>
                    <a:pt x="158" y="390"/>
                    <a:pt x="158" y="382"/>
                  </a:cubicBezTo>
                  <a:cubicBezTo>
                    <a:pt x="184" y="349"/>
                    <a:pt x="188" y="305"/>
                    <a:pt x="184" y="276"/>
                  </a:cubicBezTo>
                  <a:cubicBezTo>
                    <a:pt x="184" y="250"/>
                    <a:pt x="180" y="220"/>
                    <a:pt x="176" y="194"/>
                  </a:cubicBezTo>
                  <a:cubicBezTo>
                    <a:pt x="155" y="202"/>
                    <a:pt x="136" y="202"/>
                    <a:pt x="114" y="202"/>
                  </a:cubicBezTo>
                  <a:cubicBezTo>
                    <a:pt x="85" y="202"/>
                    <a:pt x="55" y="198"/>
                    <a:pt x="30" y="187"/>
                  </a:cubicBezTo>
                  <a:cubicBezTo>
                    <a:pt x="7" y="176"/>
                    <a:pt x="0" y="154"/>
                    <a:pt x="7" y="136"/>
                  </a:cubicBezTo>
                  <a:cubicBezTo>
                    <a:pt x="18" y="118"/>
                    <a:pt x="41" y="106"/>
                    <a:pt x="59" y="114"/>
                  </a:cubicBezTo>
                  <a:cubicBezTo>
                    <a:pt x="96" y="132"/>
                    <a:pt x="136" y="132"/>
                    <a:pt x="169" y="114"/>
                  </a:cubicBezTo>
                  <a:cubicBezTo>
                    <a:pt x="169" y="114"/>
                    <a:pt x="169" y="114"/>
                    <a:pt x="173" y="114"/>
                  </a:cubicBezTo>
                  <a:cubicBezTo>
                    <a:pt x="176" y="106"/>
                    <a:pt x="184" y="103"/>
                    <a:pt x="191" y="99"/>
                  </a:cubicBezTo>
                  <a:lnTo>
                    <a:pt x="195" y="99"/>
                  </a:lnTo>
                  <a:cubicBezTo>
                    <a:pt x="217" y="84"/>
                    <a:pt x="235" y="59"/>
                    <a:pt x="246" y="32"/>
                  </a:cubicBezTo>
                  <a:cubicBezTo>
                    <a:pt x="250" y="11"/>
                    <a:pt x="272" y="0"/>
                    <a:pt x="294" y="7"/>
                  </a:cubicBezTo>
                  <a:cubicBezTo>
                    <a:pt x="313" y="14"/>
                    <a:pt x="324" y="36"/>
                    <a:pt x="320" y="55"/>
                  </a:cubicBezTo>
                  <a:cubicBezTo>
                    <a:pt x="305" y="95"/>
                    <a:pt x="279" y="132"/>
                    <a:pt x="246" y="158"/>
                  </a:cubicBezTo>
                  <a:cubicBezTo>
                    <a:pt x="254" y="194"/>
                    <a:pt x="261" y="232"/>
                    <a:pt x="261" y="272"/>
                  </a:cubicBezTo>
                  <a:cubicBezTo>
                    <a:pt x="265" y="331"/>
                    <a:pt x="250" y="386"/>
                    <a:pt x="224" y="426"/>
                  </a:cubicBezTo>
                  <a:cubicBezTo>
                    <a:pt x="221" y="430"/>
                    <a:pt x="217" y="437"/>
                    <a:pt x="213" y="441"/>
                  </a:cubicBezTo>
                  <a:cubicBezTo>
                    <a:pt x="206" y="452"/>
                    <a:pt x="199" y="459"/>
                    <a:pt x="199" y="467"/>
                  </a:cubicBezTo>
                  <a:cubicBezTo>
                    <a:pt x="191" y="485"/>
                    <a:pt x="176" y="496"/>
                    <a:pt x="162" y="496"/>
                  </a:cubicBezTo>
                  <a:cubicBezTo>
                    <a:pt x="158" y="496"/>
                    <a:pt x="155" y="496"/>
                    <a:pt x="151" y="496"/>
                  </a:cubicBezTo>
                  <a:cubicBezTo>
                    <a:pt x="129" y="489"/>
                    <a:pt x="118" y="467"/>
                    <a:pt x="121" y="44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1" name="Freeform 80"/>
            <p:cNvSpPr>
              <a:spLocks noChangeArrowheads="1"/>
            </p:cNvSpPr>
            <p:nvPr/>
          </p:nvSpPr>
          <p:spPr bwMode="auto">
            <a:xfrm>
              <a:off x="13509475" y="7685113"/>
              <a:ext cx="139645" cy="479239"/>
            </a:xfrm>
            <a:custGeom>
              <a:avLst/>
              <a:gdLst>
                <a:gd name="T0" fmla="*/ 107 w 196"/>
                <a:gd name="T1" fmla="*/ 665 h 666"/>
                <a:gd name="T2" fmla="*/ 107 w 196"/>
                <a:gd name="T3" fmla="*/ 665 h 666"/>
                <a:gd name="T4" fmla="*/ 85 w 196"/>
                <a:gd name="T5" fmla="*/ 654 h 666"/>
                <a:gd name="T6" fmla="*/ 78 w 196"/>
                <a:gd name="T7" fmla="*/ 602 h 666"/>
                <a:gd name="T8" fmla="*/ 114 w 196"/>
                <a:gd name="T9" fmla="*/ 415 h 666"/>
                <a:gd name="T10" fmla="*/ 107 w 196"/>
                <a:gd name="T11" fmla="*/ 338 h 666"/>
                <a:gd name="T12" fmla="*/ 81 w 196"/>
                <a:gd name="T13" fmla="*/ 301 h 666"/>
                <a:gd name="T14" fmla="*/ 67 w 196"/>
                <a:gd name="T15" fmla="*/ 279 h 666"/>
                <a:gd name="T16" fmla="*/ 15 w 196"/>
                <a:gd name="T17" fmla="*/ 36 h 666"/>
                <a:gd name="T18" fmla="*/ 59 w 196"/>
                <a:gd name="T19" fmla="*/ 3 h 666"/>
                <a:gd name="T20" fmla="*/ 92 w 196"/>
                <a:gd name="T21" fmla="*/ 47 h 666"/>
                <a:gd name="T22" fmla="*/ 133 w 196"/>
                <a:gd name="T23" fmla="*/ 238 h 666"/>
                <a:gd name="T24" fmla="*/ 144 w 196"/>
                <a:gd name="T25" fmla="*/ 253 h 666"/>
                <a:gd name="T26" fmla="*/ 177 w 196"/>
                <a:gd name="T27" fmla="*/ 308 h 666"/>
                <a:gd name="T28" fmla="*/ 192 w 196"/>
                <a:gd name="T29" fmla="*/ 415 h 666"/>
                <a:gd name="T30" fmla="*/ 140 w 196"/>
                <a:gd name="T31" fmla="*/ 650 h 666"/>
                <a:gd name="T32" fmla="*/ 107 w 196"/>
                <a:gd name="T33" fmla="*/ 665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666">
                  <a:moveTo>
                    <a:pt x="107" y="665"/>
                  </a:moveTo>
                  <a:lnTo>
                    <a:pt x="107" y="665"/>
                  </a:lnTo>
                  <a:cubicBezTo>
                    <a:pt x="99" y="665"/>
                    <a:pt x="92" y="661"/>
                    <a:pt x="85" y="654"/>
                  </a:cubicBezTo>
                  <a:cubicBezTo>
                    <a:pt x="67" y="643"/>
                    <a:pt x="67" y="617"/>
                    <a:pt x="78" y="602"/>
                  </a:cubicBezTo>
                  <a:cubicBezTo>
                    <a:pt x="114" y="555"/>
                    <a:pt x="118" y="488"/>
                    <a:pt x="114" y="415"/>
                  </a:cubicBezTo>
                  <a:cubicBezTo>
                    <a:pt x="114" y="389"/>
                    <a:pt x="114" y="360"/>
                    <a:pt x="107" y="338"/>
                  </a:cubicBezTo>
                  <a:cubicBezTo>
                    <a:pt x="99" y="327"/>
                    <a:pt x="92" y="312"/>
                    <a:pt x="81" y="301"/>
                  </a:cubicBezTo>
                  <a:cubicBezTo>
                    <a:pt x="78" y="294"/>
                    <a:pt x="70" y="287"/>
                    <a:pt x="67" y="279"/>
                  </a:cubicBezTo>
                  <a:cubicBezTo>
                    <a:pt x="19" y="209"/>
                    <a:pt x="0" y="121"/>
                    <a:pt x="15" y="36"/>
                  </a:cubicBezTo>
                  <a:cubicBezTo>
                    <a:pt x="19" y="14"/>
                    <a:pt x="41" y="0"/>
                    <a:pt x="59" y="3"/>
                  </a:cubicBezTo>
                  <a:cubicBezTo>
                    <a:pt x="81" y="7"/>
                    <a:pt x="96" y="29"/>
                    <a:pt x="92" y="47"/>
                  </a:cubicBezTo>
                  <a:cubicBezTo>
                    <a:pt x="81" y="114"/>
                    <a:pt x="96" y="183"/>
                    <a:pt x="133" y="238"/>
                  </a:cubicBezTo>
                  <a:cubicBezTo>
                    <a:pt x="136" y="242"/>
                    <a:pt x="140" y="249"/>
                    <a:pt x="144" y="253"/>
                  </a:cubicBezTo>
                  <a:cubicBezTo>
                    <a:pt x="155" y="272"/>
                    <a:pt x="166" y="287"/>
                    <a:pt x="177" y="308"/>
                  </a:cubicBezTo>
                  <a:cubicBezTo>
                    <a:pt x="192" y="345"/>
                    <a:pt x="192" y="382"/>
                    <a:pt x="192" y="415"/>
                  </a:cubicBezTo>
                  <a:cubicBezTo>
                    <a:pt x="195" y="500"/>
                    <a:pt x="192" y="584"/>
                    <a:pt x="140" y="650"/>
                  </a:cubicBezTo>
                  <a:cubicBezTo>
                    <a:pt x="133" y="658"/>
                    <a:pt x="118" y="665"/>
                    <a:pt x="107" y="66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2" name="Freeform 81"/>
            <p:cNvSpPr>
              <a:spLocks noChangeArrowheads="1"/>
            </p:cNvSpPr>
            <p:nvPr/>
          </p:nvSpPr>
          <p:spPr bwMode="auto">
            <a:xfrm>
              <a:off x="12954067" y="8119918"/>
              <a:ext cx="666490" cy="749007"/>
            </a:xfrm>
            <a:custGeom>
              <a:avLst/>
              <a:gdLst>
                <a:gd name="T0" fmla="*/ 438 w 928"/>
                <a:gd name="T1" fmla="*/ 633 h 1039"/>
                <a:gd name="T2" fmla="*/ 438 w 928"/>
                <a:gd name="T3" fmla="*/ 633 h 1039"/>
                <a:gd name="T4" fmla="*/ 423 w 928"/>
                <a:gd name="T5" fmla="*/ 651 h 1039"/>
                <a:gd name="T6" fmla="*/ 154 w 928"/>
                <a:gd name="T7" fmla="*/ 810 h 1039"/>
                <a:gd name="T8" fmla="*/ 154 w 928"/>
                <a:gd name="T9" fmla="*/ 813 h 1039"/>
                <a:gd name="T10" fmla="*/ 77 w 928"/>
                <a:gd name="T11" fmla="*/ 1019 h 1039"/>
                <a:gd name="T12" fmla="*/ 44 w 928"/>
                <a:gd name="T13" fmla="*/ 1038 h 1039"/>
                <a:gd name="T14" fmla="*/ 22 w 928"/>
                <a:gd name="T15" fmla="*/ 1030 h 1039"/>
                <a:gd name="T16" fmla="*/ 11 w 928"/>
                <a:gd name="T17" fmla="*/ 979 h 1039"/>
                <a:gd name="T18" fmla="*/ 77 w 928"/>
                <a:gd name="T19" fmla="*/ 802 h 1039"/>
                <a:gd name="T20" fmla="*/ 29 w 928"/>
                <a:gd name="T21" fmla="*/ 648 h 1039"/>
                <a:gd name="T22" fmla="*/ 26 w 928"/>
                <a:gd name="T23" fmla="*/ 592 h 1039"/>
                <a:gd name="T24" fmla="*/ 81 w 928"/>
                <a:gd name="T25" fmla="*/ 589 h 1039"/>
                <a:gd name="T26" fmla="*/ 154 w 928"/>
                <a:gd name="T27" fmla="*/ 732 h 1039"/>
                <a:gd name="T28" fmla="*/ 364 w 928"/>
                <a:gd name="T29" fmla="*/ 603 h 1039"/>
                <a:gd name="T30" fmla="*/ 375 w 928"/>
                <a:gd name="T31" fmla="*/ 585 h 1039"/>
                <a:gd name="T32" fmla="*/ 522 w 928"/>
                <a:gd name="T33" fmla="*/ 482 h 1039"/>
                <a:gd name="T34" fmla="*/ 581 w 928"/>
                <a:gd name="T35" fmla="*/ 486 h 1039"/>
                <a:gd name="T36" fmla="*/ 618 w 928"/>
                <a:gd name="T37" fmla="*/ 489 h 1039"/>
                <a:gd name="T38" fmla="*/ 633 w 928"/>
                <a:gd name="T39" fmla="*/ 482 h 1039"/>
                <a:gd name="T40" fmla="*/ 651 w 928"/>
                <a:gd name="T41" fmla="*/ 449 h 1039"/>
                <a:gd name="T42" fmla="*/ 684 w 928"/>
                <a:gd name="T43" fmla="*/ 390 h 1039"/>
                <a:gd name="T44" fmla="*/ 688 w 928"/>
                <a:gd name="T45" fmla="*/ 386 h 1039"/>
                <a:gd name="T46" fmla="*/ 691 w 928"/>
                <a:gd name="T47" fmla="*/ 375 h 1039"/>
                <a:gd name="T48" fmla="*/ 710 w 928"/>
                <a:gd name="T49" fmla="*/ 214 h 1039"/>
                <a:gd name="T50" fmla="*/ 614 w 928"/>
                <a:gd name="T51" fmla="*/ 85 h 1039"/>
                <a:gd name="T52" fmla="*/ 577 w 928"/>
                <a:gd name="T53" fmla="*/ 71 h 1039"/>
                <a:gd name="T54" fmla="*/ 588 w 928"/>
                <a:gd name="T55" fmla="*/ 15 h 1039"/>
                <a:gd name="T56" fmla="*/ 647 w 928"/>
                <a:gd name="T57" fmla="*/ 19 h 1039"/>
                <a:gd name="T58" fmla="*/ 784 w 928"/>
                <a:gd name="T59" fmla="*/ 192 h 1039"/>
                <a:gd name="T60" fmla="*/ 787 w 928"/>
                <a:gd name="T61" fmla="*/ 339 h 1039"/>
                <a:gd name="T62" fmla="*/ 853 w 928"/>
                <a:gd name="T63" fmla="*/ 306 h 1039"/>
                <a:gd name="T64" fmla="*/ 905 w 928"/>
                <a:gd name="T65" fmla="*/ 298 h 1039"/>
                <a:gd name="T66" fmla="*/ 916 w 928"/>
                <a:gd name="T67" fmla="*/ 354 h 1039"/>
                <a:gd name="T68" fmla="*/ 809 w 928"/>
                <a:gd name="T69" fmla="*/ 412 h 1039"/>
                <a:gd name="T70" fmla="*/ 743 w 928"/>
                <a:gd name="T71" fmla="*/ 442 h 1039"/>
                <a:gd name="T72" fmla="*/ 725 w 928"/>
                <a:gd name="T73" fmla="*/ 479 h 1039"/>
                <a:gd name="T74" fmla="*/ 691 w 928"/>
                <a:gd name="T75" fmla="*/ 534 h 1039"/>
                <a:gd name="T76" fmla="*/ 736 w 928"/>
                <a:gd name="T77" fmla="*/ 828 h 1039"/>
                <a:gd name="T78" fmla="*/ 699 w 928"/>
                <a:gd name="T79" fmla="*/ 857 h 1039"/>
                <a:gd name="T80" fmla="*/ 688 w 928"/>
                <a:gd name="T81" fmla="*/ 857 h 1039"/>
                <a:gd name="T82" fmla="*/ 658 w 928"/>
                <a:gd name="T83" fmla="*/ 810 h 1039"/>
                <a:gd name="T84" fmla="*/ 622 w 928"/>
                <a:gd name="T85" fmla="*/ 567 h 1039"/>
                <a:gd name="T86" fmla="*/ 567 w 928"/>
                <a:gd name="T87" fmla="*/ 563 h 1039"/>
                <a:gd name="T88" fmla="*/ 530 w 928"/>
                <a:gd name="T89" fmla="*/ 556 h 1039"/>
                <a:gd name="T90" fmla="*/ 438 w 928"/>
                <a:gd name="T91" fmla="*/ 633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8" h="1039">
                  <a:moveTo>
                    <a:pt x="438" y="633"/>
                  </a:moveTo>
                  <a:lnTo>
                    <a:pt x="438" y="633"/>
                  </a:lnTo>
                  <a:cubicBezTo>
                    <a:pt x="434" y="640"/>
                    <a:pt x="426" y="648"/>
                    <a:pt x="423" y="651"/>
                  </a:cubicBezTo>
                  <a:cubicBezTo>
                    <a:pt x="375" y="714"/>
                    <a:pt x="261" y="806"/>
                    <a:pt x="154" y="810"/>
                  </a:cubicBezTo>
                  <a:cubicBezTo>
                    <a:pt x="154" y="810"/>
                    <a:pt x="154" y="810"/>
                    <a:pt x="154" y="813"/>
                  </a:cubicBezTo>
                  <a:cubicBezTo>
                    <a:pt x="147" y="890"/>
                    <a:pt x="111" y="960"/>
                    <a:pt x="77" y="1019"/>
                  </a:cubicBezTo>
                  <a:cubicBezTo>
                    <a:pt x="70" y="1030"/>
                    <a:pt x="55" y="1038"/>
                    <a:pt x="44" y="1038"/>
                  </a:cubicBezTo>
                  <a:cubicBezTo>
                    <a:pt x="37" y="1038"/>
                    <a:pt x="29" y="1034"/>
                    <a:pt x="22" y="1030"/>
                  </a:cubicBezTo>
                  <a:cubicBezTo>
                    <a:pt x="4" y="1023"/>
                    <a:pt x="0" y="997"/>
                    <a:pt x="11" y="979"/>
                  </a:cubicBezTo>
                  <a:cubicBezTo>
                    <a:pt x="40" y="927"/>
                    <a:pt x="70" y="868"/>
                    <a:pt x="77" y="802"/>
                  </a:cubicBezTo>
                  <a:cubicBezTo>
                    <a:pt x="84" y="740"/>
                    <a:pt x="66" y="681"/>
                    <a:pt x="29" y="648"/>
                  </a:cubicBezTo>
                  <a:cubicBezTo>
                    <a:pt x="15" y="633"/>
                    <a:pt x="11" y="607"/>
                    <a:pt x="26" y="592"/>
                  </a:cubicBezTo>
                  <a:cubicBezTo>
                    <a:pt x="40" y="574"/>
                    <a:pt x="66" y="574"/>
                    <a:pt x="81" y="589"/>
                  </a:cubicBezTo>
                  <a:cubicBezTo>
                    <a:pt x="122" y="626"/>
                    <a:pt x="147" y="673"/>
                    <a:pt x="154" y="732"/>
                  </a:cubicBezTo>
                  <a:cubicBezTo>
                    <a:pt x="221" y="729"/>
                    <a:pt x="312" y="666"/>
                    <a:pt x="364" y="603"/>
                  </a:cubicBezTo>
                  <a:cubicBezTo>
                    <a:pt x="368" y="600"/>
                    <a:pt x="371" y="592"/>
                    <a:pt x="375" y="585"/>
                  </a:cubicBezTo>
                  <a:cubicBezTo>
                    <a:pt x="412" y="541"/>
                    <a:pt x="453" y="486"/>
                    <a:pt x="522" y="482"/>
                  </a:cubicBezTo>
                  <a:cubicBezTo>
                    <a:pt x="544" y="479"/>
                    <a:pt x="563" y="482"/>
                    <a:pt x="581" y="486"/>
                  </a:cubicBezTo>
                  <a:cubicBezTo>
                    <a:pt x="596" y="489"/>
                    <a:pt x="607" y="489"/>
                    <a:pt x="618" y="489"/>
                  </a:cubicBezTo>
                  <a:cubicBezTo>
                    <a:pt x="622" y="486"/>
                    <a:pt x="629" y="486"/>
                    <a:pt x="633" y="482"/>
                  </a:cubicBezTo>
                  <a:cubicBezTo>
                    <a:pt x="640" y="479"/>
                    <a:pt x="647" y="464"/>
                    <a:pt x="651" y="449"/>
                  </a:cubicBezTo>
                  <a:cubicBezTo>
                    <a:pt x="658" y="430"/>
                    <a:pt x="669" y="409"/>
                    <a:pt x="684" y="390"/>
                  </a:cubicBezTo>
                  <a:lnTo>
                    <a:pt x="688" y="386"/>
                  </a:lnTo>
                  <a:cubicBezTo>
                    <a:pt x="691" y="383"/>
                    <a:pt x="691" y="379"/>
                    <a:pt x="691" y="375"/>
                  </a:cubicBezTo>
                  <a:cubicBezTo>
                    <a:pt x="717" y="328"/>
                    <a:pt x="725" y="269"/>
                    <a:pt x="710" y="214"/>
                  </a:cubicBezTo>
                  <a:cubicBezTo>
                    <a:pt x="695" y="162"/>
                    <a:pt x="658" y="115"/>
                    <a:pt x="614" y="85"/>
                  </a:cubicBezTo>
                  <a:cubicBezTo>
                    <a:pt x="599" y="89"/>
                    <a:pt x="585" y="82"/>
                    <a:pt x="577" y="71"/>
                  </a:cubicBezTo>
                  <a:cubicBezTo>
                    <a:pt x="567" y="52"/>
                    <a:pt x="570" y="26"/>
                    <a:pt x="588" y="15"/>
                  </a:cubicBezTo>
                  <a:cubicBezTo>
                    <a:pt x="599" y="8"/>
                    <a:pt x="618" y="0"/>
                    <a:pt x="647" y="19"/>
                  </a:cubicBezTo>
                  <a:cubicBezTo>
                    <a:pt x="713" y="56"/>
                    <a:pt x="761" y="118"/>
                    <a:pt x="784" y="192"/>
                  </a:cubicBezTo>
                  <a:cubicBezTo>
                    <a:pt x="798" y="240"/>
                    <a:pt x="798" y="291"/>
                    <a:pt x="787" y="339"/>
                  </a:cubicBezTo>
                  <a:cubicBezTo>
                    <a:pt x="816" y="331"/>
                    <a:pt x="842" y="324"/>
                    <a:pt x="853" y="306"/>
                  </a:cubicBezTo>
                  <a:cubicBezTo>
                    <a:pt x="864" y="291"/>
                    <a:pt x="890" y="287"/>
                    <a:pt x="905" y="298"/>
                  </a:cubicBezTo>
                  <a:cubicBezTo>
                    <a:pt x="923" y="309"/>
                    <a:pt x="927" y="335"/>
                    <a:pt x="916" y="354"/>
                  </a:cubicBezTo>
                  <a:cubicBezTo>
                    <a:pt x="886" y="390"/>
                    <a:pt x="846" y="402"/>
                    <a:pt x="809" y="412"/>
                  </a:cubicBezTo>
                  <a:cubicBezTo>
                    <a:pt x="780" y="420"/>
                    <a:pt x="754" y="427"/>
                    <a:pt x="743" y="442"/>
                  </a:cubicBezTo>
                  <a:cubicBezTo>
                    <a:pt x="736" y="449"/>
                    <a:pt x="728" y="464"/>
                    <a:pt x="725" y="479"/>
                  </a:cubicBezTo>
                  <a:cubicBezTo>
                    <a:pt x="717" y="497"/>
                    <a:pt x="706" y="516"/>
                    <a:pt x="691" y="534"/>
                  </a:cubicBezTo>
                  <a:cubicBezTo>
                    <a:pt x="743" y="622"/>
                    <a:pt x="757" y="729"/>
                    <a:pt x="736" y="828"/>
                  </a:cubicBezTo>
                  <a:cubicBezTo>
                    <a:pt x="732" y="846"/>
                    <a:pt x="713" y="857"/>
                    <a:pt x="699" y="857"/>
                  </a:cubicBezTo>
                  <a:cubicBezTo>
                    <a:pt x="695" y="857"/>
                    <a:pt x="691" y="857"/>
                    <a:pt x="688" y="857"/>
                  </a:cubicBezTo>
                  <a:cubicBezTo>
                    <a:pt x="666" y="850"/>
                    <a:pt x="654" y="831"/>
                    <a:pt x="658" y="810"/>
                  </a:cubicBezTo>
                  <a:cubicBezTo>
                    <a:pt x="681" y="729"/>
                    <a:pt x="666" y="637"/>
                    <a:pt x="622" y="567"/>
                  </a:cubicBezTo>
                  <a:cubicBezTo>
                    <a:pt x="603" y="567"/>
                    <a:pt x="585" y="563"/>
                    <a:pt x="567" y="563"/>
                  </a:cubicBezTo>
                  <a:cubicBezTo>
                    <a:pt x="552" y="559"/>
                    <a:pt x="540" y="556"/>
                    <a:pt x="530" y="556"/>
                  </a:cubicBezTo>
                  <a:cubicBezTo>
                    <a:pt x="493" y="559"/>
                    <a:pt x="467" y="596"/>
                    <a:pt x="438" y="63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3" name="Freeform 82"/>
            <p:cNvSpPr>
              <a:spLocks noChangeArrowheads="1"/>
            </p:cNvSpPr>
            <p:nvPr/>
          </p:nvSpPr>
          <p:spPr bwMode="auto">
            <a:xfrm>
              <a:off x="12427223" y="8948268"/>
              <a:ext cx="412589" cy="266596"/>
            </a:xfrm>
            <a:custGeom>
              <a:avLst/>
              <a:gdLst>
                <a:gd name="T0" fmla="*/ 268 w 575"/>
                <a:gd name="T1" fmla="*/ 129 h 369"/>
                <a:gd name="T2" fmla="*/ 268 w 575"/>
                <a:gd name="T3" fmla="*/ 129 h 369"/>
                <a:gd name="T4" fmla="*/ 309 w 575"/>
                <a:gd name="T5" fmla="*/ 103 h 369"/>
                <a:gd name="T6" fmla="*/ 360 w 575"/>
                <a:gd name="T7" fmla="*/ 70 h 369"/>
                <a:gd name="T8" fmla="*/ 492 w 575"/>
                <a:gd name="T9" fmla="*/ 78 h 369"/>
                <a:gd name="T10" fmla="*/ 518 w 575"/>
                <a:gd name="T11" fmla="*/ 96 h 369"/>
                <a:gd name="T12" fmla="*/ 540 w 575"/>
                <a:gd name="T13" fmla="*/ 114 h 369"/>
                <a:gd name="T14" fmla="*/ 566 w 575"/>
                <a:gd name="T15" fmla="*/ 162 h 369"/>
                <a:gd name="T16" fmla="*/ 518 w 575"/>
                <a:gd name="T17" fmla="*/ 188 h 369"/>
                <a:gd name="T18" fmla="*/ 467 w 575"/>
                <a:gd name="T19" fmla="*/ 155 h 369"/>
                <a:gd name="T20" fmla="*/ 452 w 575"/>
                <a:gd name="T21" fmla="*/ 144 h 369"/>
                <a:gd name="T22" fmla="*/ 393 w 575"/>
                <a:gd name="T23" fmla="*/ 140 h 369"/>
                <a:gd name="T24" fmla="*/ 356 w 575"/>
                <a:gd name="T25" fmla="*/ 162 h 369"/>
                <a:gd name="T26" fmla="*/ 294 w 575"/>
                <a:gd name="T27" fmla="*/ 203 h 369"/>
                <a:gd name="T28" fmla="*/ 287 w 575"/>
                <a:gd name="T29" fmla="*/ 203 h 369"/>
                <a:gd name="T30" fmla="*/ 191 w 575"/>
                <a:gd name="T31" fmla="*/ 361 h 369"/>
                <a:gd name="T32" fmla="*/ 169 w 575"/>
                <a:gd name="T33" fmla="*/ 368 h 369"/>
                <a:gd name="T34" fmla="*/ 136 w 575"/>
                <a:gd name="T35" fmla="*/ 350 h 369"/>
                <a:gd name="T36" fmla="*/ 147 w 575"/>
                <a:gd name="T37" fmla="*/ 298 h 369"/>
                <a:gd name="T38" fmla="*/ 209 w 575"/>
                <a:gd name="T39" fmla="*/ 203 h 369"/>
                <a:gd name="T40" fmla="*/ 128 w 575"/>
                <a:gd name="T41" fmla="*/ 162 h 369"/>
                <a:gd name="T42" fmla="*/ 84 w 575"/>
                <a:gd name="T43" fmla="*/ 125 h 369"/>
                <a:gd name="T44" fmla="*/ 25 w 575"/>
                <a:gd name="T45" fmla="*/ 78 h 369"/>
                <a:gd name="T46" fmla="*/ 11 w 575"/>
                <a:gd name="T47" fmla="*/ 26 h 369"/>
                <a:gd name="T48" fmla="*/ 62 w 575"/>
                <a:gd name="T49" fmla="*/ 11 h 369"/>
                <a:gd name="T50" fmla="*/ 136 w 575"/>
                <a:gd name="T51" fmla="*/ 66 h 369"/>
                <a:gd name="T52" fmla="*/ 176 w 575"/>
                <a:gd name="T53" fmla="*/ 100 h 369"/>
                <a:gd name="T54" fmla="*/ 268 w 575"/>
                <a:gd name="T55" fmla="*/ 12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5" h="369">
                  <a:moveTo>
                    <a:pt x="268" y="129"/>
                  </a:moveTo>
                  <a:lnTo>
                    <a:pt x="268" y="129"/>
                  </a:lnTo>
                  <a:cubicBezTo>
                    <a:pt x="283" y="125"/>
                    <a:pt x="294" y="114"/>
                    <a:pt x="309" y="103"/>
                  </a:cubicBezTo>
                  <a:cubicBezTo>
                    <a:pt x="323" y="93"/>
                    <a:pt x="338" y="78"/>
                    <a:pt x="360" y="70"/>
                  </a:cubicBezTo>
                  <a:cubicBezTo>
                    <a:pt x="404" y="52"/>
                    <a:pt x="456" y="56"/>
                    <a:pt x="492" y="78"/>
                  </a:cubicBezTo>
                  <a:cubicBezTo>
                    <a:pt x="503" y="85"/>
                    <a:pt x="511" y="93"/>
                    <a:pt x="518" y="96"/>
                  </a:cubicBezTo>
                  <a:cubicBezTo>
                    <a:pt x="525" y="103"/>
                    <a:pt x="533" y="111"/>
                    <a:pt x="540" y="114"/>
                  </a:cubicBezTo>
                  <a:cubicBezTo>
                    <a:pt x="562" y="118"/>
                    <a:pt x="574" y="140"/>
                    <a:pt x="566" y="162"/>
                  </a:cubicBezTo>
                  <a:cubicBezTo>
                    <a:pt x="562" y="180"/>
                    <a:pt x="540" y="192"/>
                    <a:pt x="518" y="188"/>
                  </a:cubicBezTo>
                  <a:cubicBezTo>
                    <a:pt x="496" y="180"/>
                    <a:pt x="481" y="166"/>
                    <a:pt x="467" y="155"/>
                  </a:cubicBezTo>
                  <a:cubicBezTo>
                    <a:pt x="463" y="152"/>
                    <a:pt x="456" y="148"/>
                    <a:pt x="452" y="144"/>
                  </a:cubicBezTo>
                  <a:cubicBezTo>
                    <a:pt x="433" y="133"/>
                    <a:pt x="412" y="133"/>
                    <a:pt x="393" y="140"/>
                  </a:cubicBezTo>
                  <a:cubicBezTo>
                    <a:pt x="378" y="144"/>
                    <a:pt x="367" y="155"/>
                    <a:pt x="356" y="162"/>
                  </a:cubicBezTo>
                  <a:cubicBezTo>
                    <a:pt x="338" y="177"/>
                    <a:pt x="319" y="192"/>
                    <a:pt x="294" y="203"/>
                  </a:cubicBezTo>
                  <a:cubicBezTo>
                    <a:pt x="290" y="203"/>
                    <a:pt x="290" y="203"/>
                    <a:pt x="287" y="203"/>
                  </a:cubicBezTo>
                  <a:cubicBezTo>
                    <a:pt x="279" y="265"/>
                    <a:pt x="224" y="339"/>
                    <a:pt x="191" y="361"/>
                  </a:cubicBezTo>
                  <a:cubicBezTo>
                    <a:pt x="184" y="365"/>
                    <a:pt x="176" y="368"/>
                    <a:pt x="169" y="368"/>
                  </a:cubicBezTo>
                  <a:cubicBezTo>
                    <a:pt x="157" y="368"/>
                    <a:pt x="143" y="361"/>
                    <a:pt x="136" y="350"/>
                  </a:cubicBezTo>
                  <a:cubicBezTo>
                    <a:pt x="125" y="331"/>
                    <a:pt x="132" y="310"/>
                    <a:pt x="147" y="298"/>
                  </a:cubicBezTo>
                  <a:cubicBezTo>
                    <a:pt x="169" y="284"/>
                    <a:pt x="202" y="228"/>
                    <a:pt x="209" y="203"/>
                  </a:cubicBezTo>
                  <a:cubicBezTo>
                    <a:pt x="180" y="195"/>
                    <a:pt x="154" y="180"/>
                    <a:pt x="128" y="162"/>
                  </a:cubicBezTo>
                  <a:cubicBezTo>
                    <a:pt x="114" y="152"/>
                    <a:pt x="99" y="137"/>
                    <a:pt x="84" y="125"/>
                  </a:cubicBezTo>
                  <a:cubicBezTo>
                    <a:pt x="66" y="107"/>
                    <a:pt x="44" y="89"/>
                    <a:pt x="25" y="78"/>
                  </a:cubicBezTo>
                  <a:cubicBezTo>
                    <a:pt x="7" y="66"/>
                    <a:pt x="0" y="45"/>
                    <a:pt x="11" y="26"/>
                  </a:cubicBezTo>
                  <a:cubicBezTo>
                    <a:pt x="22" y="8"/>
                    <a:pt x="44" y="0"/>
                    <a:pt x="62" y="11"/>
                  </a:cubicBezTo>
                  <a:cubicBezTo>
                    <a:pt x="91" y="26"/>
                    <a:pt x="114" y="48"/>
                    <a:pt x="136" y="66"/>
                  </a:cubicBezTo>
                  <a:cubicBezTo>
                    <a:pt x="150" y="81"/>
                    <a:pt x="161" y="93"/>
                    <a:pt x="176" y="100"/>
                  </a:cubicBezTo>
                  <a:cubicBezTo>
                    <a:pt x="191" y="114"/>
                    <a:pt x="235" y="140"/>
                    <a:pt x="268" y="1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4" name="Freeform 83"/>
            <p:cNvSpPr>
              <a:spLocks noChangeArrowheads="1"/>
            </p:cNvSpPr>
            <p:nvPr/>
          </p:nvSpPr>
          <p:spPr bwMode="auto">
            <a:xfrm>
              <a:off x="12462135" y="7627984"/>
              <a:ext cx="996561" cy="1107643"/>
            </a:xfrm>
            <a:custGeom>
              <a:avLst/>
              <a:gdLst>
                <a:gd name="T0" fmla="*/ 158 w 1384"/>
                <a:gd name="T1" fmla="*/ 982 h 1539"/>
                <a:gd name="T2" fmla="*/ 327 w 1384"/>
                <a:gd name="T3" fmla="*/ 725 h 1539"/>
                <a:gd name="T4" fmla="*/ 338 w 1384"/>
                <a:gd name="T5" fmla="*/ 677 h 1539"/>
                <a:gd name="T6" fmla="*/ 169 w 1384"/>
                <a:gd name="T7" fmla="*/ 614 h 1539"/>
                <a:gd name="T8" fmla="*/ 221 w 1384"/>
                <a:gd name="T9" fmla="*/ 559 h 1539"/>
                <a:gd name="T10" fmla="*/ 382 w 1384"/>
                <a:gd name="T11" fmla="*/ 552 h 1539"/>
                <a:gd name="T12" fmla="*/ 941 w 1384"/>
                <a:gd name="T13" fmla="*/ 339 h 1539"/>
                <a:gd name="T14" fmla="*/ 1144 w 1384"/>
                <a:gd name="T15" fmla="*/ 37 h 1539"/>
                <a:gd name="T16" fmla="*/ 1221 w 1384"/>
                <a:gd name="T17" fmla="*/ 41 h 1539"/>
                <a:gd name="T18" fmla="*/ 1199 w 1384"/>
                <a:gd name="T19" fmla="*/ 265 h 1539"/>
                <a:gd name="T20" fmla="*/ 1272 w 1384"/>
                <a:gd name="T21" fmla="*/ 265 h 1539"/>
                <a:gd name="T22" fmla="*/ 1361 w 1384"/>
                <a:gd name="T23" fmla="*/ 240 h 1539"/>
                <a:gd name="T24" fmla="*/ 1280 w 1384"/>
                <a:gd name="T25" fmla="*/ 342 h 1539"/>
                <a:gd name="T26" fmla="*/ 1206 w 1384"/>
                <a:gd name="T27" fmla="*/ 342 h 1539"/>
                <a:gd name="T28" fmla="*/ 1122 w 1384"/>
                <a:gd name="T29" fmla="*/ 369 h 1539"/>
                <a:gd name="T30" fmla="*/ 750 w 1384"/>
                <a:gd name="T31" fmla="*/ 464 h 1539"/>
                <a:gd name="T32" fmla="*/ 827 w 1384"/>
                <a:gd name="T33" fmla="*/ 953 h 1539"/>
                <a:gd name="T34" fmla="*/ 724 w 1384"/>
                <a:gd name="T35" fmla="*/ 1086 h 1539"/>
                <a:gd name="T36" fmla="*/ 629 w 1384"/>
                <a:gd name="T37" fmla="*/ 1214 h 1539"/>
                <a:gd name="T38" fmla="*/ 323 w 1384"/>
                <a:gd name="T39" fmla="*/ 1379 h 1539"/>
                <a:gd name="T40" fmla="*/ 217 w 1384"/>
                <a:gd name="T41" fmla="*/ 1538 h 1539"/>
                <a:gd name="T42" fmla="*/ 177 w 1384"/>
                <a:gd name="T43" fmla="*/ 1494 h 1539"/>
                <a:gd name="T44" fmla="*/ 430 w 1384"/>
                <a:gd name="T45" fmla="*/ 1236 h 1539"/>
                <a:gd name="T46" fmla="*/ 629 w 1384"/>
                <a:gd name="T47" fmla="*/ 1089 h 1539"/>
                <a:gd name="T48" fmla="*/ 563 w 1384"/>
                <a:gd name="T49" fmla="*/ 975 h 1539"/>
                <a:gd name="T50" fmla="*/ 625 w 1384"/>
                <a:gd name="T51" fmla="*/ 931 h 1539"/>
                <a:gd name="T52" fmla="*/ 702 w 1384"/>
                <a:gd name="T53" fmla="*/ 990 h 1539"/>
                <a:gd name="T54" fmla="*/ 776 w 1384"/>
                <a:gd name="T55" fmla="*/ 696 h 1539"/>
                <a:gd name="T56" fmla="*/ 673 w 1384"/>
                <a:gd name="T57" fmla="*/ 482 h 1539"/>
                <a:gd name="T58" fmla="*/ 412 w 1384"/>
                <a:gd name="T59" fmla="*/ 699 h 1539"/>
                <a:gd name="T60" fmla="*/ 302 w 1384"/>
                <a:gd name="T61" fmla="*/ 942 h 1539"/>
                <a:gd name="T62" fmla="*/ 77 w 1384"/>
                <a:gd name="T63" fmla="*/ 1221 h 1539"/>
                <a:gd name="T64" fmla="*/ 30 w 1384"/>
                <a:gd name="T65" fmla="*/ 1247 h 1539"/>
                <a:gd name="T66" fmla="*/ 158 w 1384"/>
                <a:gd name="T67" fmla="*/ 982 h 1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4" h="1539">
                  <a:moveTo>
                    <a:pt x="158" y="982"/>
                  </a:moveTo>
                  <a:lnTo>
                    <a:pt x="158" y="982"/>
                  </a:lnTo>
                  <a:cubicBezTo>
                    <a:pt x="188" y="953"/>
                    <a:pt x="217" y="924"/>
                    <a:pt x="239" y="894"/>
                  </a:cubicBezTo>
                  <a:cubicBezTo>
                    <a:pt x="279" y="846"/>
                    <a:pt x="309" y="787"/>
                    <a:pt x="327" y="725"/>
                  </a:cubicBezTo>
                  <a:cubicBezTo>
                    <a:pt x="331" y="710"/>
                    <a:pt x="331" y="699"/>
                    <a:pt x="335" y="684"/>
                  </a:cubicBezTo>
                  <a:cubicBezTo>
                    <a:pt x="338" y="681"/>
                    <a:pt x="338" y="677"/>
                    <a:pt x="338" y="677"/>
                  </a:cubicBezTo>
                  <a:cubicBezTo>
                    <a:pt x="335" y="677"/>
                    <a:pt x="327" y="677"/>
                    <a:pt x="323" y="677"/>
                  </a:cubicBezTo>
                  <a:cubicBezTo>
                    <a:pt x="268" y="677"/>
                    <a:pt x="209" y="655"/>
                    <a:pt x="169" y="614"/>
                  </a:cubicBezTo>
                  <a:cubicBezTo>
                    <a:pt x="154" y="600"/>
                    <a:pt x="154" y="578"/>
                    <a:pt x="169" y="559"/>
                  </a:cubicBezTo>
                  <a:cubicBezTo>
                    <a:pt x="184" y="545"/>
                    <a:pt x="206" y="545"/>
                    <a:pt x="221" y="559"/>
                  </a:cubicBezTo>
                  <a:cubicBezTo>
                    <a:pt x="258" y="593"/>
                    <a:pt x="313" y="607"/>
                    <a:pt x="361" y="596"/>
                  </a:cubicBezTo>
                  <a:cubicBezTo>
                    <a:pt x="368" y="582"/>
                    <a:pt x="375" y="567"/>
                    <a:pt x="382" y="552"/>
                  </a:cubicBezTo>
                  <a:cubicBezTo>
                    <a:pt x="441" y="460"/>
                    <a:pt x="548" y="431"/>
                    <a:pt x="655" y="405"/>
                  </a:cubicBezTo>
                  <a:cubicBezTo>
                    <a:pt x="941" y="339"/>
                    <a:pt x="941" y="339"/>
                    <a:pt x="941" y="339"/>
                  </a:cubicBezTo>
                  <a:cubicBezTo>
                    <a:pt x="993" y="328"/>
                    <a:pt x="1044" y="317"/>
                    <a:pt x="1096" y="298"/>
                  </a:cubicBezTo>
                  <a:cubicBezTo>
                    <a:pt x="1122" y="214"/>
                    <a:pt x="1137" y="126"/>
                    <a:pt x="1144" y="37"/>
                  </a:cubicBezTo>
                  <a:cubicBezTo>
                    <a:pt x="1144" y="15"/>
                    <a:pt x="1162" y="0"/>
                    <a:pt x="1184" y="0"/>
                  </a:cubicBezTo>
                  <a:cubicBezTo>
                    <a:pt x="1206" y="0"/>
                    <a:pt x="1221" y="19"/>
                    <a:pt x="1221" y="41"/>
                  </a:cubicBezTo>
                  <a:cubicBezTo>
                    <a:pt x="1214" y="118"/>
                    <a:pt x="1203" y="196"/>
                    <a:pt x="1184" y="269"/>
                  </a:cubicBezTo>
                  <a:cubicBezTo>
                    <a:pt x="1188" y="265"/>
                    <a:pt x="1195" y="265"/>
                    <a:pt x="1199" y="265"/>
                  </a:cubicBezTo>
                  <a:cubicBezTo>
                    <a:pt x="1214" y="265"/>
                    <a:pt x="1228" y="265"/>
                    <a:pt x="1243" y="265"/>
                  </a:cubicBezTo>
                  <a:cubicBezTo>
                    <a:pt x="1254" y="265"/>
                    <a:pt x="1265" y="265"/>
                    <a:pt x="1272" y="265"/>
                  </a:cubicBezTo>
                  <a:cubicBezTo>
                    <a:pt x="1287" y="265"/>
                    <a:pt x="1302" y="258"/>
                    <a:pt x="1306" y="251"/>
                  </a:cubicBezTo>
                  <a:cubicBezTo>
                    <a:pt x="1317" y="236"/>
                    <a:pt x="1342" y="228"/>
                    <a:pt x="1361" y="240"/>
                  </a:cubicBezTo>
                  <a:cubicBezTo>
                    <a:pt x="1375" y="255"/>
                    <a:pt x="1383" y="276"/>
                    <a:pt x="1372" y="295"/>
                  </a:cubicBezTo>
                  <a:cubicBezTo>
                    <a:pt x="1353" y="320"/>
                    <a:pt x="1320" y="339"/>
                    <a:pt x="1280" y="342"/>
                  </a:cubicBezTo>
                  <a:cubicBezTo>
                    <a:pt x="1265" y="342"/>
                    <a:pt x="1254" y="342"/>
                    <a:pt x="1239" y="342"/>
                  </a:cubicBezTo>
                  <a:cubicBezTo>
                    <a:pt x="1228" y="342"/>
                    <a:pt x="1217" y="342"/>
                    <a:pt x="1206" y="342"/>
                  </a:cubicBezTo>
                  <a:cubicBezTo>
                    <a:pt x="1188" y="342"/>
                    <a:pt x="1165" y="354"/>
                    <a:pt x="1140" y="361"/>
                  </a:cubicBezTo>
                  <a:cubicBezTo>
                    <a:pt x="1137" y="365"/>
                    <a:pt x="1129" y="369"/>
                    <a:pt x="1122" y="369"/>
                  </a:cubicBezTo>
                  <a:cubicBezTo>
                    <a:pt x="1070" y="390"/>
                    <a:pt x="1011" y="401"/>
                    <a:pt x="960" y="416"/>
                  </a:cubicBezTo>
                  <a:cubicBezTo>
                    <a:pt x="750" y="464"/>
                    <a:pt x="750" y="464"/>
                    <a:pt x="750" y="464"/>
                  </a:cubicBezTo>
                  <a:cubicBezTo>
                    <a:pt x="791" y="530"/>
                    <a:pt x="827" y="600"/>
                    <a:pt x="850" y="677"/>
                  </a:cubicBezTo>
                  <a:cubicBezTo>
                    <a:pt x="879" y="780"/>
                    <a:pt x="868" y="876"/>
                    <a:pt x="827" y="953"/>
                  </a:cubicBezTo>
                  <a:cubicBezTo>
                    <a:pt x="809" y="986"/>
                    <a:pt x="783" y="1012"/>
                    <a:pt x="761" y="1041"/>
                  </a:cubicBezTo>
                  <a:cubicBezTo>
                    <a:pt x="747" y="1056"/>
                    <a:pt x="736" y="1070"/>
                    <a:pt x="724" y="1086"/>
                  </a:cubicBezTo>
                  <a:cubicBezTo>
                    <a:pt x="713" y="1100"/>
                    <a:pt x="702" y="1114"/>
                    <a:pt x="695" y="1129"/>
                  </a:cubicBezTo>
                  <a:cubicBezTo>
                    <a:pt x="677" y="1159"/>
                    <a:pt x="658" y="1188"/>
                    <a:pt x="629" y="1214"/>
                  </a:cubicBezTo>
                  <a:cubicBezTo>
                    <a:pt x="581" y="1262"/>
                    <a:pt x="519" y="1287"/>
                    <a:pt x="460" y="1310"/>
                  </a:cubicBezTo>
                  <a:cubicBezTo>
                    <a:pt x="409" y="1328"/>
                    <a:pt x="361" y="1346"/>
                    <a:pt x="323" y="1379"/>
                  </a:cubicBezTo>
                  <a:cubicBezTo>
                    <a:pt x="287" y="1409"/>
                    <a:pt x="261" y="1456"/>
                    <a:pt x="254" y="1504"/>
                  </a:cubicBezTo>
                  <a:cubicBezTo>
                    <a:pt x="250" y="1523"/>
                    <a:pt x="236" y="1538"/>
                    <a:pt x="217" y="1538"/>
                  </a:cubicBezTo>
                  <a:cubicBezTo>
                    <a:pt x="213" y="1538"/>
                    <a:pt x="213" y="1538"/>
                    <a:pt x="209" y="1538"/>
                  </a:cubicBezTo>
                  <a:cubicBezTo>
                    <a:pt x="191" y="1534"/>
                    <a:pt x="177" y="1512"/>
                    <a:pt x="177" y="1494"/>
                  </a:cubicBezTo>
                  <a:cubicBezTo>
                    <a:pt x="188" y="1428"/>
                    <a:pt x="224" y="1361"/>
                    <a:pt x="276" y="1321"/>
                  </a:cubicBezTo>
                  <a:cubicBezTo>
                    <a:pt x="320" y="1280"/>
                    <a:pt x="379" y="1258"/>
                    <a:pt x="430" y="1236"/>
                  </a:cubicBezTo>
                  <a:cubicBezTo>
                    <a:pt x="485" y="1218"/>
                    <a:pt x="541" y="1196"/>
                    <a:pt x="578" y="1159"/>
                  </a:cubicBezTo>
                  <a:cubicBezTo>
                    <a:pt x="596" y="1141"/>
                    <a:pt x="614" y="1114"/>
                    <a:pt x="629" y="1089"/>
                  </a:cubicBezTo>
                  <a:cubicBezTo>
                    <a:pt x="633" y="1086"/>
                    <a:pt x="636" y="1078"/>
                    <a:pt x="640" y="1074"/>
                  </a:cubicBezTo>
                  <a:cubicBezTo>
                    <a:pt x="610" y="1041"/>
                    <a:pt x="585" y="1008"/>
                    <a:pt x="563" y="975"/>
                  </a:cubicBezTo>
                  <a:cubicBezTo>
                    <a:pt x="551" y="956"/>
                    <a:pt x="555" y="931"/>
                    <a:pt x="574" y="920"/>
                  </a:cubicBezTo>
                  <a:cubicBezTo>
                    <a:pt x="588" y="909"/>
                    <a:pt x="614" y="913"/>
                    <a:pt x="625" y="931"/>
                  </a:cubicBezTo>
                  <a:cubicBezTo>
                    <a:pt x="644" y="956"/>
                    <a:pt x="665" y="986"/>
                    <a:pt x="684" y="1012"/>
                  </a:cubicBezTo>
                  <a:cubicBezTo>
                    <a:pt x="692" y="1004"/>
                    <a:pt x="699" y="997"/>
                    <a:pt x="702" y="990"/>
                  </a:cubicBezTo>
                  <a:cubicBezTo>
                    <a:pt x="724" y="964"/>
                    <a:pt x="747" y="942"/>
                    <a:pt x="761" y="916"/>
                  </a:cubicBezTo>
                  <a:cubicBezTo>
                    <a:pt x="806" y="835"/>
                    <a:pt x="787" y="743"/>
                    <a:pt x="776" y="696"/>
                  </a:cubicBezTo>
                  <a:cubicBezTo>
                    <a:pt x="754" y="622"/>
                    <a:pt x="713" y="548"/>
                    <a:pt x="673" y="479"/>
                  </a:cubicBezTo>
                  <a:cubicBezTo>
                    <a:pt x="673" y="482"/>
                    <a:pt x="673" y="482"/>
                    <a:pt x="673" y="482"/>
                  </a:cubicBezTo>
                  <a:cubicBezTo>
                    <a:pt x="578" y="501"/>
                    <a:pt x="493" y="527"/>
                    <a:pt x="449" y="593"/>
                  </a:cubicBezTo>
                  <a:cubicBezTo>
                    <a:pt x="430" y="622"/>
                    <a:pt x="419" y="662"/>
                    <a:pt x="412" y="699"/>
                  </a:cubicBezTo>
                  <a:cubicBezTo>
                    <a:pt x="409" y="714"/>
                    <a:pt x="405" y="732"/>
                    <a:pt x="401" y="747"/>
                  </a:cubicBezTo>
                  <a:cubicBezTo>
                    <a:pt x="379" y="817"/>
                    <a:pt x="346" y="883"/>
                    <a:pt x="302" y="942"/>
                  </a:cubicBezTo>
                  <a:cubicBezTo>
                    <a:pt x="272" y="975"/>
                    <a:pt x="243" y="1008"/>
                    <a:pt x="213" y="1038"/>
                  </a:cubicBezTo>
                  <a:cubicBezTo>
                    <a:pt x="154" y="1096"/>
                    <a:pt x="99" y="1152"/>
                    <a:pt x="77" y="1221"/>
                  </a:cubicBezTo>
                  <a:cubicBezTo>
                    <a:pt x="74" y="1236"/>
                    <a:pt x="59" y="1247"/>
                    <a:pt x="40" y="1247"/>
                  </a:cubicBezTo>
                  <a:cubicBezTo>
                    <a:pt x="37" y="1247"/>
                    <a:pt x="33" y="1247"/>
                    <a:pt x="30" y="1247"/>
                  </a:cubicBezTo>
                  <a:cubicBezTo>
                    <a:pt x="11" y="1240"/>
                    <a:pt x="0" y="1218"/>
                    <a:pt x="4" y="1200"/>
                  </a:cubicBezTo>
                  <a:cubicBezTo>
                    <a:pt x="33" y="1111"/>
                    <a:pt x="96" y="1045"/>
                    <a:pt x="158" y="98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5" name="Freeform 84"/>
            <p:cNvSpPr>
              <a:spLocks noChangeArrowheads="1"/>
            </p:cNvSpPr>
            <p:nvPr/>
          </p:nvSpPr>
          <p:spPr bwMode="auto">
            <a:xfrm>
              <a:off x="12643038" y="8795929"/>
              <a:ext cx="698227" cy="539539"/>
            </a:xfrm>
            <a:custGeom>
              <a:avLst/>
              <a:gdLst>
                <a:gd name="T0" fmla="*/ 55 w 968"/>
                <a:gd name="T1" fmla="*/ 658 h 748"/>
                <a:gd name="T2" fmla="*/ 55 w 968"/>
                <a:gd name="T3" fmla="*/ 658 h 748"/>
                <a:gd name="T4" fmla="*/ 298 w 968"/>
                <a:gd name="T5" fmla="*/ 592 h 748"/>
                <a:gd name="T6" fmla="*/ 349 w 968"/>
                <a:gd name="T7" fmla="*/ 526 h 748"/>
                <a:gd name="T8" fmla="*/ 379 w 968"/>
                <a:gd name="T9" fmla="*/ 482 h 748"/>
                <a:gd name="T10" fmla="*/ 508 w 968"/>
                <a:gd name="T11" fmla="*/ 383 h 748"/>
                <a:gd name="T12" fmla="*/ 511 w 968"/>
                <a:gd name="T13" fmla="*/ 383 h 748"/>
                <a:gd name="T14" fmla="*/ 541 w 968"/>
                <a:gd name="T15" fmla="*/ 236 h 748"/>
                <a:gd name="T16" fmla="*/ 577 w 968"/>
                <a:gd name="T17" fmla="*/ 199 h 748"/>
                <a:gd name="T18" fmla="*/ 618 w 968"/>
                <a:gd name="T19" fmla="*/ 236 h 748"/>
                <a:gd name="T20" fmla="*/ 596 w 968"/>
                <a:gd name="T21" fmla="*/ 375 h 748"/>
                <a:gd name="T22" fmla="*/ 662 w 968"/>
                <a:gd name="T23" fmla="*/ 372 h 748"/>
                <a:gd name="T24" fmla="*/ 728 w 968"/>
                <a:gd name="T25" fmla="*/ 316 h 748"/>
                <a:gd name="T26" fmla="*/ 890 w 968"/>
                <a:gd name="T27" fmla="*/ 37 h 748"/>
                <a:gd name="T28" fmla="*/ 931 w 968"/>
                <a:gd name="T29" fmla="*/ 4 h 748"/>
                <a:gd name="T30" fmla="*/ 967 w 968"/>
                <a:gd name="T31" fmla="*/ 44 h 748"/>
                <a:gd name="T32" fmla="*/ 783 w 968"/>
                <a:gd name="T33" fmla="*/ 368 h 748"/>
                <a:gd name="T34" fmla="*/ 688 w 968"/>
                <a:gd name="T35" fmla="*/ 445 h 748"/>
                <a:gd name="T36" fmla="*/ 588 w 968"/>
                <a:gd name="T37" fmla="*/ 452 h 748"/>
                <a:gd name="T38" fmla="*/ 526 w 968"/>
                <a:gd name="T39" fmla="*/ 456 h 748"/>
                <a:gd name="T40" fmla="*/ 442 w 968"/>
                <a:gd name="T41" fmla="*/ 526 h 748"/>
                <a:gd name="T42" fmla="*/ 412 w 968"/>
                <a:gd name="T43" fmla="*/ 566 h 748"/>
                <a:gd name="T44" fmla="*/ 357 w 968"/>
                <a:gd name="T45" fmla="*/ 644 h 748"/>
                <a:gd name="T46" fmla="*/ 121 w 968"/>
                <a:gd name="T47" fmla="*/ 747 h 748"/>
                <a:gd name="T48" fmla="*/ 29 w 968"/>
                <a:gd name="T49" fmla="*/ 732 h 748"/>
                <a:gd name="T50" fmla="*/ 4 w 968"/>
                <a:gd name="T51" fmla="*/ 684 h 748"/>
                <a:gd name="T52" fmla="*/ 55 w 968"/>
                <a:gd name="T53" fmla="*/ 658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8" h="748">
                  <a:moveTo>
                    <a:pt x="55" y="658"/>
                  </a:moveTo>
                  <a:lnTo>
                    <a:pt x="55" y="658"/>
                  </a:lnTo>
                  <a:cubicBezTo>
                    <a:pt x="140" y="684"/>
                    <a:pt x="239" y="655"/>
                    <a:pt x="298" y="592"/>
                  </a:cubicBezTo>
                  <a:cubicBezTo>
                    <a:pt x="316" y="570"/>
                    <a:pt x="331" y="548"/>
                    <a:pt x="349" y="526"/>
                  </a:cubicBezTo>
                  <a:cubicBezTo>
                    <a:pt x="357" y="511"/>
                    <a:pt x="368" y="497"/>
                    <a:pt x="379" y="482"/>
                  </a:cubicBezTo>
                  <a:cubicBezTo>
                    <a:pt x="419" y="427"/>
                    <a:pt x="460" y="393"/>
                    <a:pt x="508" y="383"/>
                  </a:cubicBezTo>
                  <a:cubicBezTo>
                    <a:pt x="511" y="383"/>
                    <a:pt x="511" y="383"/>
                    <a:pt x="511" y="383"/>
                  </a:cubicBezTo>
                  <a:cubicBezTo>
                    <a:pt x="529" y="335"/>
                    <a:pt x="541" y="287"/>
                    <a:pt x="541" y="236"/>
                  </a:cubicBezTo>
                  <a:cubicBezTo>
                    <a:pt x="537" y="217"/>
                    <a:pt x="556" y="199"/>
                    <a:pt x="577" y="199"/>
                  </a:cubicBezTo>
                  <a:cubicBezTo>
                    <a:pt x="600" y="195"/>
                    <a:pt x="614" y="213"/>
                    <a:pt x="618" y="236"/>
                  </a:cubicBezTo>
                  <a:cubicBezTo>
                    <a:pt x="618" y="283"/>
                    <a:pt x="611" y="331"/>
                    <a:pt x="596" y="375"/>
                  </a:cubicBezTo>
                  <a:cubicBezTo>
                    <a:pt x="618" y="379"/>
                    <a:pt x="644" y="379"/>
                    <a:pt x="662" y="372"/>
                  </a:cubicBezTo>
                  <a:cubicBezTo>
                    <a:pt x="688" y="365"/>
                    <a:pt x="710" y="338"/>
                    <a:pt x="728" y="316"/>
                  </a:cubicBezTo>
                  <a:cubicBezTo>
                    <a:pt x="813" y="224"/>
                    <a:pt x="883" y="140"/>
                    <a:pt x="890" y="37"/>
                  </a:cubicBezTo>
                  <a:cubicBezTo>
                    <a:pt x="894" y="19"/>
                    <a:pt x="912" y="0"/>
                    <a:pt x="931" y="4"/>
                  </a:cubicBezTo>
                  <a:cubicBezTo>
                    <a:pt x="953" y="4"/>
                    <a:pt x="967" y="22"/>
                    <a:pt x="967" y="44"/>
                  </a:cubicBezTo>
                  <a:cubicBezTo>
                    <a:pt x="956" y="180"/>
                    <a:pt x="857" y="287"/>
                    <a:pt x="783" y="368"/>
                  </a:cubicBezTo>
                  <a:cubicBezTo>
                    <a:pt x="761" y="393"/>
                    <a:pt x="732" y="427"/>
                    <a:pt x="688" y="445"/>
                  </a:cubicBezTo>
                  <a:cubicBezTo>
                    <a:pt x="655" y="456"/>
                    <a:pt x="618" y="456"/>
                    <a:pt x="588" y="452"/>
                  </a:cubicBezTo>
                  <a:cubicBezTo>
                    <a:pt x="567" y="452"/>
                    <a:pt x="545" y="452"/>
                    <a:pt x="526" y="456"/>
                  </a:cubicBezTo>
                  <a:cubicBezTo>
                    <a:pt x="497" y="464"/>
                    <a:pt x="471" y="486"/>
                    <a:pt x="442" y="526"/>
                  </a:cubicBezTo>
                  <a:cubicBezTo>
                    <a:pt x="430" y="541"/>
                    <a:pt x="423" y="552"/>
                    <a:pt x="412" y="566"/>
                  </a:cubicBezTo>
                  <a:cubicBezTo>
                    <a:pt x="397" y="592"/>
                    <a:pt x="379" y="618"/>
                    <a:pt x="357" y="644"/>
                  </a:cubicBezTo>
                  <a:cubicBezTo>
                    <a:pt x="298" y="710"/>
                    <a:pt x="210" y="747"/>
                    <a:pt x="121" y="747"/>
                  </a:cubicBezTo>
                  <a:cubicBezTo>
                    <a:pt x="92" y="747"/>
                    <a:pt x="59" y="739"/>
                    <a:pt x="29" y="732"/>
                  </a:cubicBezTo>
                  <a:cubicBezTo>
                    <a:pt x="11" y="724"/>
                    <a:pt x="0" y="703"/>
                    <a:pt x="4" y="684"/>
                  </a:cubicBezTo>
                  <a:cubicBezTo>
                    <a:pt x="11" y="662"/>
                    <a:pt x="33" y="651"/>
                    <a:pt x="55" y="6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6" name="Freeform 85"/>
            <p:cNvSpPr>
              <a:spLocks noChangeArrowheads="1"/>
            </p:cNvSpPr>
            <p:nvPr/>
          </p:nvSpPr>
          <p:spPr bwMode="auto">
            <a:xfrm>
              <a:off x="13119103" y="5990325"/>
              <a:ext cx="234858" cy="285638"/>
            </a:xfrm>
            <a:custGeom>
              <a:avLst/>
              <a:gdLst>
                <a:gd name="T0" fmla="*/ 52 w 328"/>
                <a:gd name="T1" fmla="*/ 4 h 399"/>
                <a:gd name="T2" fmla="*/ 52 w 328"/>
                <a:gd name="T3" fmla="*/ 4 h 399"/>
                <a:gd name="T4" fmla="*/ 283 w 328"/>
                <a:gd name="T5" fmla="*/ 268 h 399"/>
                <a:gd name="T6" fmla="*/ 283 w 328"/>
                <a:gd name="T7" fmla="*/ 280 h 399"/>
                <a:gd name="T8" fmla="*/ 287 w 328"/>
                <a:gd name="T9" fmla="*/ 313 h 399"/>
                <a:gd name="T10" fmla="*/ 294 w 328"/>
                <a:gd name="T11" fmla="*/ 324 h 399"/>
                <a:gd name="T12" fmla="*/ 320 w 328"/>
                <a:gd name="T13" fmla="*/ 372 h 399"/>
                <a:gd name="T14" fmla="*/ 283 w 328"/>
                <a:gd name="T15" fmla="*/ 398 h 399"/>
                <a:gd name="T16" fmla="*/ 272 w 328"/>
                <a:gd name="T17" fmla="*/ 398 h 399"/>
                <a:gd name="T18" fmla="*/ 213 w 328"/>
                <a:gd name="T19" fmla="*/ 335 h 399"/>
                <a:gd name="T20" fmla="*/ 206 w 328"/>
                <a:gd name="T21" fmla="*/ 287 h 399"/>
                <a:gd name="T22" fmla="*/ 206 w 328"/>
                <a:gd name="T23" fmla="*/ 276 h 399"/>
                <a:gd name="T24" fmla="*/ 33 w 328"/>
                <a:gd name="T25" fmla="*/ 81 h 399"/>
                <a:gd name="T26" fmla="*/ 4 w 328"/>
                <a:gd name="T27" fmla="*/ 33 h 399"/>
                <a:gd name="T28" fmla="*/ 52 w 328"/>
                <a:gd name="T29" fmla="*/ 4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8" h="399">
                  <a:moveTo>
                    <a:pt x="52" y="4"/>
                  </a:moveTo>
                  <a:lnTo>
                    <a:pt x="52" y="4"/>
                  </a:lnTo>
                  <a:cubicBezTo>
                    <a:pt x="173" y="33"/>
                    <a:pt x="269" y="144"/>
                    <a:pt x="283" y="268"/>
                  </a:cubicBezTo>
                  <a:cubicBezTo>
                    <a:pt x="283" y="272"/>
                    <a:pt x="283" y="276"/>
                    <a:pt x="283" y="280"/>
                  </a:cubicBezTo>
                  <a:cubicBezTo>
                    <a:pt x="283" y="295"/>
                    <a:pt x="287" y="302"/>
                    <a:pt x="287" y="313"/>
                  </a:cubicBezTo>
                  <a:cubicBezTo>
                    <a:pt x="291" y="320"/>
                    <a:pt x="294" y="324"/>
                    <a:pt x="294" y="324"/>
                  </a:cubicBezTo>
                  <a:cubicBezTo>
                    <a:pt x="316" y="331"/>
                    <a:pt x="327" y="350"/>
                    <a:pt x="320" y="372"/>
                  </a:cubicBezTo>
                  <a:cubicBezTo>
                    <a:pt x="316" y="386"/>
                    <a:pt x="302" y="398"/>
                    <a:pt x="283" y="398"/>
                  </a:cubicBezTo>
                  <a:cubicBezTo>
                    <a:pt x="280" y="398"/>
                    <a:pt x="276" y="398"/>
                    <a:pt x="272" y="398"/>
                  </a:cubicBezTo>
                  <a:cubicBezTo>
                    <a:pt x="246" y="390"/>
                    <a:pt x="225" y="364"/>
                    <a:pt x="213" y="335"/>
                  </a:cubicBezTo>
                  <a:cubicBezTo>
                    <a:pt x="210" y="316"/>
                    <a:pt x="210" y="302"/>
                    <a:pt x="206" y="287"/>
                  </a:cubicBezTo>
                  <a:cubicBezTo>
                    <a:pt x="206" y="284"/>
                    <a:pt x="206" y="280"/>
                    <a:pt x="206" y="276"/>
                  </a:cubicBezTo>
                  <a:cubicBezTo>
                    <a:pt x="195" y="184"/>
                    <a:pt x="121" y="99"/>
                    <a:pt x="33" y="81"/>
                  </a:cubicBezTo>
                  <a:cubicBezTo>
                    <a:pt x="11" y="74"/>
                    <a:pt x="0" y="55"/>
                    <a:pt x="4" y="33"/>
                  </a:cubicBezTo>
                  <a:cubicBezTo>
                    <a:pt x="11" y="15"/>
                    <a:pt x="29" y="0"/>
                    <a:pt x="52" y="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7" name="Freeform 86"/>
            <p:cNvSpPr>
              <a:spLocks noChangeArrowheads="1"/>
            </p:cNvSpPr>
            <p:nvPr/>
          </p:nvSpPr>
          <p:spPr bwMode="auto">
            <a:xfrm>
              <a:off x="12741425" y="5768162"/>
              <a:ext cx="266596" cy="272943"/>
            </a:xfrm>
            <a:custGeom>
              <a:avLst/>
              <a:gdLst>
                <a:gd name="T0" fmla="*/ 37 w 369"/>
                <a:gd name="T1" fmla="*/ 3 h 379"/>
                <a:gd name="T2" fmla="*/ 37 w 369"/>
                <a:gd name="T3" fmla="*/ 3 h 379"/>
                <a:gd name="T4" fmla="*/ 195 w 369"/>
                <a:gd name="T5" fmla="*/ 69 h 379"/>
                <a:gd name="T6" fmla="*/ 250 w 369"/>
                <a:gd name="T7" fmla="*/ 187 h 379"/>
                <a:gd name="T8" fmla="*/ 261 w 369"/>
                <a:gd name="T9" fmla="*/ 220 h 379"/>
                <a:gd name="T10" fmla="*/ 331 w 369"/>
                <a:gd name="T11" fmla="*/ 305 h 379"/>
                <a:gd name="T12" fmla="*/ 364 w 369"/>
                <a:gd name="T13" fmla="*/ 345 h 379"/>
                <a:gd name="T14" fmla="*/ 327 w 369"/>
                <a:gd name="T15" fmla="*/ 378 h 379"/>
                <a:gd name="T16" fmla="*/ 320 w 369"/>
                <a:gd name="T17" fmla="*/ 378 h 379"/>
                <a:gd name="T18" fmla="*/ 188 w 369"/>
                <a:gd name="T19" fmla="*/ 246 h 379"/>
                <a:gd name="T20" fmla="*/ 177 w 369"/>
                <a:gd name="T21" fmla="*/ 209 h 379"/>
                <a:gd name="T22" fmla="*/ 137 w 369"/>
                <a:gd name="T23" fmla="*/ 117 h 379"/>
                <a:gd name="T24" fmla="*/ 44 w 369"/>
                <a:gd name="T25" fmla="*/ 80 h 379"/>
                <a:gd name="T26" fmla="*/ 4 w 369"/>
                <a:gd name="T27" fmla="*/ 47 h 379"/>
                <a:gd name="T28" fmla="*/ 37 w 369"/>
                <a:gd name="T29" fmla="*/ 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9" h="379">
                  <a:moveTo>
                    <a:pt x="37" y="3"/>
                  </a:moveTo>
                  <a:lnTo>
                    <a:pt x="37" y="3"/>
                  </a:lnTo>
                  <a:cubicBezTo>
                    <a:pt x="96" y="0"/>
                    <a:pt x="158" y="21"/>
                    <a:pt x="195" y="69"/>
                  </a:cubicBezTo>
                  <a:cubicBezTo>
                    <a:pt x="224" y="103"/>
                    <a:pt x="239" y="147"/>
                    <a:pt x="250" y="187"/>
                  </a:cubicBezTo>
                  <a:cubicBezTo>
                    <a:pt x="254" y="198"/>
                    <a:pt x="258" y="209"/>
                    <a:pt x="261" y="220"/>
                  </a:cubicBezTo>
                  <a:cubicBezTo>
                    <a:pt x="269" y="238"/>
                    <a:pt x="291" y="297"/>
                    <a:pt x="331" y="305"/>
                  </a:cubicBezTo>
                  <a:cubicBezTo>
                    <a:pt x="353" y="305"/>
                    <a:pt x="368" y="327"/>
                    <a:pt x="364" y="345"/>
                  </a:cubicBezTo>
                  <a:cubicBezTo>
                    <a:pt x="361" y="367"/>
                    <a:pt x="346" y="378"/>
                    <a:pt x="327" y="378"/>
                  </a:cubicBezTo>
                  <a:cubicBezTo>
                    <a:pt x="324" y="378"/>
                    <a:pt x="324" y="378"/>
                    <a:pt x="320" y="378"/>
                  </a:cubicBezTo>
                  <a:cubicBezTo>
                    <a:pt x="265" y="371"/>
                    <a:pt x="217" y="323"/>
                    <a:pt x="188" y="246"/>
                  </a:cubicBezTo>
                  <a:cubicBezTo>
                    <a:pt x="184" y="235"/>
                    <a:pt x="180" y="220"/>
                    <a:pt x="177" y="209"/>
                  </a:cubicBezTo>
                  <a:cubicBezTo>
                    <a:pt x="165" y="176"/>
                    <a:pt x="155" y="143"/>
                    <a:pt x="137" y="117"/>
                  </a:cubicBezTo>
                  <a:cubicBezTo>
                    <a:pt x="114" y="91"/>
                    <a:pt x="78" y="76"/>
                    <a:pt x="44" y="80"/>
                  </a:cubicBezTo>
                  <a:cubicBezTo>
                    <a:pt x="23" y="84"/>
                    <a:pt x="4" y="65"/>
                    <a:pt x="4" y="47"/>
                  </a:cubicBezTo>
                  <a:cubicBezTo>
                    <a:pt x="0" y="25"/>
                    <a:pt x="15" y="7"/>
                    <a:pt x="37" y="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8" name="Freeform 87"/>
            <p:cNvSpPr>
              <a:spLocks noChangeArrowheads="1"/>
            </p:cNvSpPr>
            <p:nvPr/>
          </p:nvSpPr>
          <p:spPr bwMode="auto">
            <a:xfrm>
              <a:off x="12195538" y="5625343"/>
              <a:ext cx="1840781" cy="3881507"/>
            </a:xfrm>
            <a:custGeom>
              <a:avLst/>
              <a:gdLst>
                <a:gd name="T0" fmla="*/ 143 w 2556"/>
                <a:gd name="T1" fmla="*/ 4126 h 5392"/>
                <a:gd name="T2" fmla="*/ 121 w 2556"/>
                <a:gd name="T3" fmla="*/ 4641 h 5392"/>
                <a:gd name="T4" fmla="*/ 481 w 2556"/>
                <a:gd name="T5" fmla="*/ 5362 h 5392"/>
                <a:gd name="T6" fmla="*/ 1518 w 2556"/>
                <a:gd name="T7" fmla="*/ 4980 h 5392"/>
                <a:gd name="T8" fmla="*/ 2147 w 2556"/>
                <a:gd name="T9" fmla="*/ 4310 h 5392"/>
                <a:gd name="T10" fmla="*/ 2335 w 2556"/>
                <a:gd name="T11" fmla="*/ 3031 h 5392"/>
                <a:gd name="T12" fmla="*/ 2291 w 2556"/>
                <a:gd name="T13" fmla="*/ 1776 h 5392"/>
                <a:gd name="T14" fmla="*/ 1323 w 2556"/>
                <a:gd name="T15" fmla="*/ 368 h 5392"/>
                <a:gd name="T16" fmla="*/ 411 w 2556"/>
                <a:gd name="T17" fmla="*/ 59 h 5392"/>
                <a:gd name="T18" fmla="*/ 121 w 2556"/>
                <a:gd name="T19" fmla="*/ 1740 h 5392"/>
                <a:gd name="T20" fmla="*/ 206 w 2556"/>
                <a:gd name="T21" fmla="*/ 2328 h 5392"/>
                <a:gd name="T22" fmla="*/ 143 w 2556"/>
                <a:gd name="T23" fmla="*/ 3189 h 5392"/>
                <a:gd name="T24" fmla="*/ 2213 w 2556"/>
                <a:gd name="T25" fmla="*/ 1766 h 5392"/>
                <a:gd name="T26" fmla="*/ 1761 w 2556"/>
                <a:gd name="T27" fmla="*/ 2189 h 5392"/>
                <a:gd name="T28" fmla="*/ 1449 w 2556"/>
                <a:gd name="T29" fmla="*/ 2476 h 5392"/>
                <a:gd name="T30" fmla="*/ 301 w 2556"/>
                <a:gd name="T31" fmla="*/ 3145 h 5392"/>
                <a:gd name="T32" fmla="*/ 276 w 2556"/>
                <a:gd name="T33" fmla="*/ 2362 h 5392"/>
                <a:gd name="T34" fmla="*/ 401 w 2556"/>
                <a:gd name="T35" fmla="*/ 2034 h 5392"/>
                <a:gd name="T36" fmla="*/ 198 w 2556"/>
                <a:gd name="T37" fmla="*/ 1736 h 5392"/>
                <a:gd name="T38" fmla="*/ 253 w 2556"/>
                <a:gd name="T39" fmla="*/ 1130 h 5392"/>
                <a:gd name="T40" fmla="*/ 224 w 2556"/>
                <a:gd name="T41" fmla="*/ 1041 h 5392"/>
                <a:gd name="T42" fmla="*/ 1283 w 2556"/>
                <a:gd name="T43" fmla="*/ 442 h 5392"/>
                <a:gd name="T44" fmla="*/ 1515 w 2556"/>
                <a:gd name="T45" fmla="*/ 1078 h 5392"/>
                <a:gd name="T46" fmla="*/ 1026 w 2556"/>
                <a:gd name="T47" fmla="*/ 681 h 5392"/>
                <a:gd name="T48" fmla="*/ 757 w 2556"/>
                <a:gd name="T49" fmla="*/ 721 h 5392"/>
                <a:gd name="T50" fmla="*/ 691 w 2556"/>
                <a:gd name="T51" fmla="*/ 762 h 5392"/>
                <a:gd name="T52" fmla="*/ 919 w 2556"/>
                <a:gd name="T53" fmla="*/ 1056 h 5392"/>
                <a:gd name="T54" fmla="*/ 864 w 2556"/>
                <a:gd name="T55" fmla="*/ 1343 h 5392"/>
                <a:gd name="T56" fmla="*/ 827 w 2556"/>
                <a:gd name="T57" fmla="*/ 1799 h 5392"/>
                <a:gd name="T58" fmla="*/ 860 w 2556"/>
                <a:gd name="T59" fmla="*/ 2189 h 5392"/>
                <a:gd name="T60" fmla="*/ 584 w 2556"/>
                <a:gd name="T61" fmla="*/ 2273 h 5392"/>
                <a:gd name="T62" fmla="*/ 816 w 2556"/>
                <a:gd name="T63" fmla="*/ 2494 h 5392"/>
                <a:gd name="T64" fmla="*/ 886 w 2556"/>
                <a:gd name="T65" fmla="*/ 2280 h 5392"/>
                <a:gd name="T66" fmla="*/ 937 w 2556"/>
                <a:gd name="T67" fmla="*/ 1839 h 5392"/>
                <a:gd name="T68" fmla="*/ 993 w 2556"/>
                <a:gd name="T69" fmla="*/ 1030 h 5392"/>
                <a:gd name="T70" fmla="*/ 1015 w 2556"/>
                <a:gd name="T71" fmla="*/ 758 h 5392"/>
                <a:gd name="T72" fmla="*/ 1423 w 2556"/>
                <a:gd name="T73" fmla="*/ 1141 h 5392"/>
                <a:gd name="T74" fmla="*/ 1496 w 2556"/>
                <a:gd name="T75" fmla="*/ 1438 h 5392"/>
                <a:gd name="T76" fmla="*/ 2008 w 2556"/>
                <a:gd name="T77" fmla="*/ 1207 h 5392"/>
                <a:gd name="T78" fmla="*/ 217 w 2556"/>
                <a:gd name="T79" fmla="*/ 3229 h 5392"/>
                <a:gd name="T80" fmla="*/ 1018 w 2556"/>
                <a:gd name="T81" fmla="*/ 2773 h 5392"/>
                <a:gd name="T82" fmla="*/ 1467 w 2556"/>
                <a:gd name="T83" fmla="*/ 2552 h 5392"/>
                <a:gd name="T84" fmla="*/ 1882 w 2556"/>
                <a:gd name="T85" fmla="*/ 2063 h 5392"/>
                <a:gd name="T86" fmla="*/ 2353 w 2556"/>
                <a:gd name="T87" fmla="*/ 2233 h 5392"/>
                <a:gd name="T88" fmla="*/ 2386 w 2556"/>
                <a:gd name="T89" fmla="*/ 2317 h 5392"/>
                <a:gd name="T90" fmla="*/ 2140 w 2556"/>
                <a:gd name="T91" fmla="*/ 3284 h 5392"/>
                <a:gd name="T92" fmla="*/ 2272 w 2556"/>
                <a:gd name="T93" fmla="*/ 3104 h 5392"/>
                <a:gd name="T94" fmla="*/ 2059 w 2556"/>
                <a:gd name="T95" fmla="*/ 3873 h 5392"/>
                <a:gd name="T96" fmla="*/ 1982 w 2556"/>
                <a:gd name="T97" fmla="*/ 4424 h 5392"/>
                <a:gd name="T98" fmla="*/ 1721 w 2556"/>
                <a:gd name="T99" fmla="*/ 4763 h 5392"/>
                <a:gd name="T100" fmla="*/ 1552 w 2556"/>
                <a:gd name="T101" fmla="*/ 4759 h 5392"/>
                <a:gd name="T102" fmla="*/ 967 w 2556"/>
                <a:gd name="T103" fmla="*/ 5248 h 5392"/>
                <a:gd name="T104" fmla="*/ 264 w 2556"/>
                <a:gd name="T105" fmla="*/ 4972 h 5392"/>
                <a:gd name="T106" fmla="*/ 294 w 2556"/>
                <a:gd name="T107" fmla="*/ 4902 h 5392"/>
                <a:gd name="T108" fmla="*/ 261 w 2556"/>
                <a:gd name="T109" fmla="*/ 4380 h 5392"/>
                <a:gd name="T110" fmla="*/ 408 w 2556"/>
                <a:gd name="T111" fmla="*/ 4343 h 5392"/>
                <a:gd name="T112" fmla="*/ 294 w 2556"/>
                <a:gd name="T113" fmla="*/ 3814 h 5392"/>
                <a:gd name="T114" fmla="*/ 202 w 2556"/>
                <a:gd name="T115" fmla="*/ 3652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6" h="5392">
                  <a:moveTo>
                    <a:pt x="136" y="3693"/>
                  </a:moveTo>
                  <a:lnTo>
                    <a:pt x="136" y="3693"/>
                  </a:lnTo>
                  <a:cubicBezTo>
                    <a:pt x="139" y="3700"/>
                    <a:pt x="143" y="3707"/>
                    <a:pt x="150" y="3715"/>
                  </a:cubicBezTo>
                  <a:cubicBezTo>
                    <a:pt x="99" y="3839"/>
                    <a:pt x="118" y="3980"/>
                    <a:pt x="143" y="4126"/>
                  </a:cubicBezTo>
                  <a:cubicBezTo>
                    <a:pt x="154" y="4181"/>
                    <a:pt x="165" y="4248"/>
                    <a:pt x="198" y="4310"/>
                  </a:cubicBezTo>
                  <a:cubicBezTo>
                    <a:pt x="198" y="4314"/>
                    <a:pt x="198" y="4321"/>
                    <a:pt x="198" y="4329"/>
                  </a:cubicBezTo>
                  <a:cubicBezTo>
                    <a:pt x="162" y="4388"/>
                    <a:pt x="139" y="4450"/>
                    <a:pt x="128" y="4520"/>
                  </a:cubicBezTo>
                  <a:cubicBezTo>
                    <a:pt x="121" y="4560"/>
                    <a:pt x="121" y="4605"/>
                    <a:pt x="121" y="4641"/>
                  </a:cubicBezTo>
                  <a:cubicBezTo>
                    <a:pt x="121" y="4700"/>
                    <a:pt x="125" y="4763"/>
                    <a:pt x="143" y="4822"/>
                  </a:cubicBezTo>
                  <a:cubicBezTo>
                    <a:pt x="143" y="4825"/>
                    <a:pt x="147" y="4832"/>
                    <a:pt x="147" y="4836"/>
                  </a:cubicBezTo>
                  <a:cubicBezTo>
                    <a:pt x="99" y="4980"/>
                    <a:pt x="198" y="5123"/>
                    <a:pt x="261" y="5196"/>
                  </a:cubicBezTo>
                  <a:cubicBezTo>
                    <a:pt x="335" y="5277"/>
                    <a:pt x="404" y="5333"/>
                    <a:pt x="481" y="5362"/>
                  </a:cubicBezTo>
                  <a:cubicBezTo>
                    <a:pt x="536" y="5384"/>
                    <a:pt x="595" y="5391"/>
                    <a:pt x="650" y="5391"/>
                  </a:cubicBezTo>
                  <a:cubicBezTo>
                    <a:pt x="768" y="5391"/>
                    <a:pt x="886" y="5358"/>
                    <a:pt x="993" y="5322"/>
                  </a:cubicBezTo>
                  <a:cubicBezTo>
                    <a:pt x="1099" y="5285"/>
                    <a:pt x="1213" y="5240"/>
                    <a:pt x="1312" y="5178"/>
                  </a:cubicBezTo>
                  <a:cubicBezTo>
                    <a:pt x="1394" y="5123"/>
                    <a:pt x="1463" y="5057"/>
                    <a:pt x="1518" y="4980"/>
                  </a:cubicBezTo>
                  <a:cubicBezTo>
                    <a:pt x="1625" y="4957"/>
                    <a:pt x="1721" y="4895"/>
                    <a:pt x="1783" y="4807"/>
                  </a:cubicBezTo>
                  <a:cubicBezTo>
                    <a:pt x="1842" y="4729"/>
                    <a:pt x="1871" y="4634"/>
                    <a:pt x="1868" y="4539"/>
                  </a:cubicBezTo>
                  <a:cubicBezTo>
                    <a:pt x="1923" y="4542"/>
                    <a:pt x="1982" y="4523"/>
                    <a:pt x="2029" y="4487"/>
                  </a:cubicBezTo>
                  <a:cubicBezTo>
                    <a:pt x="2088" y="4439"/>
                    <a:pt x="2125" y="4369"/>
                    <a:pt x="2147" y="4310"/>
                  </a:cubicBezTo>
                  <a:cubicBezTo>
                    <a:pt x="2225" y="4126"/>
                    <a:pt x="2254" y="3924"/>
                    <a:pt x="2228" y="3722"/>
                  </a:cubicBezTo>
                  <a:cubicBezTo>
                    <a:pt x="2250" y="3693"/>
                    <a:pt x="2268" y="3656"/>
                    <a:pt x="2283" y="3615"/>
                  </a:cubicBezTo>
                  <a:cubicBezTo>
                    <a:pt x="2353" y="3435"/>
                    <a:pt x="2371" y="3236"/>
                    <a:pt x="2342" y="3045"/>
                  </a:cubicBezTo>
                  <a:cubicBezTo>
                    <a:pt x="2339" y="3038"/>
                    <a:pt x="2339" y="3035"/>
                    <a:pt x="2335" y="3031"/>
                  </a:cubicBezTo>
                  <a:cubicBezTo>
                    <a:pt x="2508" y="2799"/>
                    <a:pt x="2555" y="2468"/>
                    <a:pt x="2434" y="2240"/>
                  </a:cubicBezTo>
                  <a:cubicBezTo>
                    <a:pt x="2456" y="2185"/>
                    <a:pt x="2456" y="2130"/>
                    <a:pt x="2456" y="2086"/>
                  </a:cubicBezTo>
                  <a:cubicBezTo>
                    <a:pt x="2460" y="1961"/>
                    <a:pt x="2423" y="1869"/>
                    <a:pt x="2357" y="1814"/>
                  </a:cubicBezTo>
                  <a:cubicBezTo>
                    <a:pt x="2339" y="1799"/>
                    <a:pt x="2316" y="1788"/>
                    <a:pt x="2291" y="1776"/>
                  </a:cubicBezTo>
                  <a:cubicBezTo>
                    <a:pt x="2335" y="1504"/>
                    <a:pt x="2247" y="1273"/>
                    <a:pt x="2052" y="1141"/>
                  </a:cubicBezTo>
                  <a:cubicBezTo>
                    <a:pt x="2004" y="1107"/>
                    <a:pt x="1949" y="1085"/>
                    <a:pt x="1897" y="1067"/>
                  </a:cubicBezTo>
                  <a:cubicBezTo>
                    <a:pt x="1960" y="861"/>
                    <a:pt x="1886" y="692"/>
                    <a:pt x="1809" y="582"/>
                  </a:cubicBezTo>
                  <a:cubicBezTo>
                    <a:pt x="1669" y="383"/>
                    <a:pt x="1419" y="372"/>
                    <a:pt x="1323" y="368"/>
                  </a:cubicBezTo>
                  <a:cubicBezTo>
                    <a:pt x="1316" y="368"/>
                    <a:pt x="1309" y="368"/>
                    <a:pt x="1305" y="368"/>
                  </a:cubicBezTo>
                  <a:cubicBezTo>
                    <a:pt x="1298" y="361"/>
                    <a:pt x="1287" y="343"/>
                    <a:pt x="1276" y="324"/>
                  </a:cubicBezTo>
                  <a:cubicBezTo>
                    <a:pt x="1217" y="232"/>
                    <a:pt x="1110" y="59"/>
                    <a:pt x="783" y="23"/>
                  </a:cubicBezTo>
                  <a:cubicBezTo>
                    <a:pt x="658" y="8"/>
                    <a:pt x="525" y="0"/>
                    <a:pt x="411" y="59"/>
                  </a:cubicBezTo>
                  <a:cubicBezTo>
                    <a:pt x="44" y="258"/>
                    <a:pt x="0" y="744"/>
                    <a:pt x="169" y="1111"/>
                  </a:cubicBezTo>
                  <a:cubicBezTo>
                    <a:pt x="128" y="1174"/>
                    <a:pt x="103" y="1247"/>
                    <a:pt x="91" y="1321"/>
                  </a:cubicBezTo>
                  <a:cubicBezTo>
                    <a:pt x="80" y="1413"/>
                    <a:pt x="91" y="1504"/>
                    <a:pt x="103" y="1593"/>
                  </a:cubicBezTo>
                  <a:cubicBezTo>
                    <a:pt x="110" y="1644"/>
                    <a:pt x="118" y="1692"/>
                    <a:pt x="121" y="1740"/>
                  </a:cubicBezTo>
                  <a:cubicBezTo>
                    <a:pt x="121" y="1769"/>
                    <a:pt x="121" y="1803"/>
                    <a:pt x="121" y="1832"/>
                  </a:cubicBezTo>
                  <a:cubicBezTo>
                    <a:pt x="121" y="1917"/>
                    <a:pt x="121" y="2004"/>
                    <a:pt x="154" y="2089"/>
                  </a:cubicBezTo>
                  <a:cubicBezTo>
                    <a:pt x="180" y="2144"/>
                    <a:pt x="217" y="2185"/>
                    <a:pt x="261" y="2200"/>
                  </a:cubicBezTo>
                  <a:cubicBezTo>
                    <a:pt x="246" y="2244"/>
                    <a:pt x="224" y="2284"/>
                    <a:pt x="206" y="2328"/>
                  </a:cubicBezTo>
                  <a:cubicBezTo>
                    <a:pt x="187" y="2365"/>
                    <a:pt x="165" y="2409"/>
                    <a:pt x="150" y="2449"/>
                  </a:cubicBezTo>
                  <a:cubicBezTo>
                    <a:pt x="73" y="2645"/>
                    <a:pt x="48" y="2854"/>
                    <a:pt x="80" y="3060"/>
                  </a:cubicBezTo>
                  <a:cubicBezTo>
                    <a:pt x="88" y="3097"/>
                    <a:pt x="99" y="3137"/>
                    <a:pt x="125" y="3170"/>
                  </a:cubicBezTo>
                  <a:cubicBezTo>
                    <a:pt x="132" y="3177"/>
                    <a:pt x="139" y="3181"/>
                    <a:pt x="143" y="3189"/>
                  </a:cubicBezTo>
                  <a:cubicBezTo>
                    <a:pt x="107" y="3222"/>
                    <a:pt x="80" y="3273"/>
                    <a:pt x="70" y="3332"/>
                  </a:cubicBezTo>
                  <a:cubicBezTo>
                    <a:pt x="59" y="3398"/>
                    <a:pt x="66" y="3464"/>
                    <a:pt x="77" y="3516"/>
                  </a:cubicBezTo>
                  <a:cubicBezTo>
                    <a:pt x="84" y="3567"/>
                    <a:pt x="99" y="3634"/>
                    <a:pt x="136" y="3693"/>
                  </a:cubicBezTo>
                  <a:close/>
                  <a:moveTo>
                    <a:pt x="2213" y="1766"/>
                  </a:moveTo>
                  <a:lnTo>
                    <a:pt x="2213" y="1766"/>
                  </a:lnTo>
                  <a:cubicBezTo>
                    <a:pt x="2162" y="1762"/>
                    <a:pt x="2110" y="1776"/>
                    <a:pt x="2066" y="1795"/>
                  </a:cubicBezTo>
                  <a:cubicBezTo>
                    <a:pt x="1956" y="1839"/>
                    <a:pt x="1868" y="1924"/>
                    <a:pt x="1816" y="2031"/>
                  </a:cubicBezTo>
                  <a:cubicBezTo>
                    <a:pt x="1791" y="2082"/>
                    <a:pt x="1776" y="2137"/>
                    <a:pt x="1761" y="2189"/>
                  </a:cubicBezTo>
                  <a:cubicBezTo>
                    <a:pt x="1750" y="2221"/>
                    <a:pt x="1743" y="2251"/>
                    <a:pt x="1732" y="2284"/>
                  </a:cubicBezTo>
                  <a:cubicBezTo>
                    <a:pt x="1709" y="2347"/>
                    <a:pt x="1666" y="2427"/>
                    <a:pt x="1592" y="2457"/>
                  </a:cubicBezTo>
                  <a:cubicBezTo>
                    <a:pt x="1555" y="2472"/>
                    <a:pt x="1511" y="2476"/>
                    <a:pt x="1463" y="2476"/>
                  </a:cubicBezTo>
                  <a:cubicBezTo>
                    <a:pt x="1449" y="2476"/>
                    <a:pt x="1449" y="2476"/>
                    <a:pt x="1449" y="2476"/>
                  </a:cubicBezTo>
                  <a:cubicBezTo>
                    <a:pt x="1353" y="2479"/>
                    <a:pt x="1228" y="2494"/>
                    <a:pt x="1129" y="2560"/>
                  </a:cubicBezTo>
                  <a:cubicBezTo>
                    <a:pt x="1066" y="2597"/>
                    <a:pt x="1022" y="2652"/>
                    <a:pt x="978" y="2703"/>
                  </a:cubicBezTo>
                  <a:cubicBezTo>
                    <a:pt x="963" y="2722"/>
                    <a:pt x="963" y="2722"/>
                    <a:pt x="963" y="2722"/>
                  </a:cubicBezTo>
                  <a:cubicBezTo>
                    <a:pt x="742" y="2979"/>
                    <a:pt x="525" y="3115"/>
                    <a:pt x="301" y="3145"/>
                  </a:cubicBezTo>
                  <a:cubicBezTo>
                    <a:pt x="242" y="3152"/>
                    <a:pt x="206" y="3141"/>
                    <a:pt x="183" y="3119"/>
                  </a:cubicBezTo>
                  <a:cubicBezTo>
                    <a:pt x="169" y="3100"/>
                    <a:pt x="162" y="3075"/>
                    <a:pt x="158" y="3049"/>
                  </a:cubicBezTo>
                  <a:cubicBezTo>
                    <a:pt x="128" y="2854"/>
                    <a:pt x="147" y="2659"/>
                    <a:pt x="221" y="2479"/>
                  </a:cubicBezTo>
                  <a:cubicBezTo>
                    <a:pt x="239" y="2438"/>
                    <a:pt x="257" y="2398"/>
                    <a:pt x="276" y="2362"/>
                  </a:cubicBezTo>
                  <a:cubicBezTo>
                    <a:pt x="297" y="2306"/>
                    <a:pt x="323" y="2255"/>
                    <a:pt x="345" y="2200"/>
                  </a:cubicBezTo>
                  <a:cubicBezTo>
                    <a:pt x="408" y="2174"/>
                    <a:pt x="448" y="2104"/>
                    <a:pt x="467" y="2071"/>
                  </a:cubicBezTo>
                  <a:cubicBezTo>
                    <a:pt x="477" y="2052"/>
                    <a:pt x="470" y="2031"/>
                    <a:pt x="452" y="2019"/>
                  </a:cubicBezTo>
                  <a:cubicBezTo>
                    <a:pt x="434" y="2008"/>
                    <a:pt x="408" y="2016"/>
                    <a:pt x="401" y="2034"/>
                  </a:cubicBezTo>
                  <a:cubicBezTo>
                    <a:pt x="364" y="2100"/>
                    <a:pt x="331" y="2130"/>
                    <a:pt x="297" y="2130"/>
                  </a:cubicBezTo>
                  <a:cubicBezTo>
                    <a:pt x="264" y="2126"/>
                    <a:pt x="239" y="2093"/>
                    <a:pt x="228" y="2060"/>
                  </a:cubicBezTo>
                  <a:cubicBezTo>
                    <a:pt x="198" y="1990"/>
                    <a:pt x="198" y="1913"/>
                    <a:pt x="198" y="1832"/>
                  </a:cubicBezTo>
                  <a:cubicBezTo>
                    <a:pt x="198" y="1803"/>
                    <a:pt x="198" y="1769"/>
                    <a:pt x="198" y="1736"/>
                  </a:cubicBezTo>
                  <a:cubicBezTo>
                    <a:pt x="194" y="1685"/>
                    <a:pt x="187" y="1633"/>
                    <a:pt x="180" y="1586"/>
                  </a:cubicBezTo>
                  <a:cubicBezTo>
                    <a:pt x="169" y="1497"/>
                    <a:pt x="158" y="1413"/>
                    <a:pt x="169" y="1331"/>
                  </a:cubicBezTo>
                  <a:cubicBezTo>
                    <a:pt x="176" y="1266"/>
                    <a:pt x="202" y="1203"/>
                    <a:pt x="239" y="1148"/>
                  </a:cubicBezTo>
                  <a:cubicBezTo>
                    <a:pt x="246" y="1144"/>
                    <a:pt x="250" y="1137"/>
                    <a:pt x="253" y="1130"/>
                  </a:cubicBezTo>
                  <a:cubicBezTo>
                    <a:pt x="264" y="1107"/>
                    <a:pt x="283" y="1093"/>
                    <a:pt x="297" y="1075"/>
                  </a:cubicBezTo>
                  <a:cubicBezTo>
                    <a:pt x="316" y="1059"/>
                    <a:pt x="316" y="1034"/>
                    <a:pt x="301" y="1019"/>
                  </a:cubicBezTo>
                  <a:cubicBezTo>
                    <a:pt x="287" y="1004"/>
                    <a:pt x="261" y="1004"/>
                    <a:pt x="246" y="1019"/>
                  </a:cubicBezTo>
                  <a:cubicBezTo>
                    <a:pt x="239" y="1027"/>
                    <a:pt x="232" y="1034"/>
                    <a:pt x="224" y="1041"/>
                  </a:cubicBezTo>
                  <a:cubicBezTo>
                    <a:pt x="88" y="714"/>
                    <a:pt x="132" y="299"/>
                    <a:pt x="448" y="126"/>
                  </a:cubicBezTo>
                  <a:cubicBezTo>
                    <a:pt x="544" y="78"/>
                    <a:pt x="654" y="85"/>
                    <a:pt x="772" y="100"/>
                  </a:cubicBezTo>
                  <a:cubicBezTo>
                    <a:pt x="1063" y="129"/>
                    <a:pt x="1154" y="276"/>
                    <a:pt x="1209" y="365"/>
                  </a:cubicBezTo>
                  <a:cubicBezTo>
                    <a:pt x="1235" y="405"/>
                    <a:pt x="1250" y="434"/>
                    <a:pt x="1283" y="442"/>
                  </a:cubicBezTo>
                  <a:cubicBezTo>
                    <a:pt x="1291" y="445"/>
                    <a:pt x="1301" y="445"/>
                    <a:pt x="1320" y="445"/>
                  </a:cubicBezTo>
                  <a:cubicBezTo>
                    <a:pt x="1404" y="449"/>
                    <a:pt x="1629" y="460"/>
                    <a:pt x="1746" y="630"/>
                  </a:cubicBezTo>
                  <a:cubicBezTo>
                    <a:pt x="1842" y="762"/>
                    <a:pt x="1868" y="905"/>
                    <a:pt x="1820" y="1048"/>
                  </a:cubicBezTo>
                  <a:cubicBezTo>
                    <a:pt x="1713" y="1030"/>
                    <a:pt x="1603" y="1037"/>
                    <a:pt x="1515" y="1078"/>
                  </a:cubicBezTo>
                  <a:cubicBezTo>
                    <a:pt x="1511" y="1016"/>
                    <a:pt x="1481" y="953"/>
                    <a:pt x="1445" y="909"/>
                  </a:cubicBezTo>
                  <a:cubicBezTo>
                    <a:pt x="1386" y="843"/>
                    <a:pt x="1301" y="802"/>
                    <a:pt x="1232" y="769"/>
                  </a:cubicBezTo>
                  <a:cubicBezTo>
                    <a:pt x="1114" y="714"/>
                    <a:pt x="1114" y="714"/>
                    <a:pt x="1114" y="714"/>
                  </a:cubicBezTo>
                  <a:cubicBezTo>
                    <a:pt x="1088" y="699"/>
                    <a:pt x="1059" y="685"/>
                    <a:pt x="1026" y="681"/>
                  </a:cubicBezTo>
                  <a:cubicBezTo>
                    <a:pt x="985" y="677"/>
                    <a:pt x="941" y="692"/>
                    <a:pt x="904" y="717"/>
                  </a:cubicBezTo>
                  <a:cubicBezTo>
                    <a:pt x="890" y="732"/>
                    <a:pt x="875" y="747"/>
                    <a:pt x="864" y="765"/>
                  </a:cubicBezTo>
                  <a:cubicBezTo>
                    <a:pt x="864" y="765"/>
                    <a:pt x="860" y="765"/>
                    <a:pt x="856" y="765"/>
                  </a:cubicBezTo>
                  <a:cubicBezTo>
                    <a:pt x="823" y="776"/>
                    <a:pt x="780" y="758"/>
                    <a:pt x="757" y="721"/>
                  </a:cubicBezTo>
                  <a:cubicBezTo>
                    <a:pt x="739" y="685"/>
                    <a:pt x="735" y="637"/>
                    <a:pt x="750" y="589"/>
                  </a:cubicBezTo>
                  <a:cubicBezTo>
                    <a:pt x="757" y="571"/>
                    <a:pt x="746" y="548"/>
                    <a:pt x="728" y="541"/>
                  </a:cubicBezTo>
                  <a:cubicBezTo>
                    <a:pt x="706" y="534"/>
                    <a:pt x="684" y="545"/>
                    <a:pt x="676" y="567"/>
                  </a:cubicBezTo>
                  <a:cubicBezTo>
                    <a:pt x="654" y="633"/>
                    <a:pt x="658" y="707"/>
                    <a:pt x="691" y="762"/>
                  </a:cubicBezTo>
                  <a:cubicBezTo>
                    <a:pt x="724" y="813"/>
                    <a:pt x="783" y="846"/>
                    <a:pt x="838" y="846"/>
                  </a:cubicBezTo>
                  <a:lnTo>
                    <a:pt x="842" y="846"/>
                  </a:lnTo>
                  <a:cubicBezTo>
                    <a:pt x="842" y="898"/>
                    <a:pt x="864" y="945"/>
                    <a:pt x="886" y="986"/>
                  </a:cubicBezTo>
                  <a:cubicBezTo>
                    <a:pt x="901" y="1012"/>
                    <a:pt x="912" y="1034"/>
                    <a:pt x="919" y="1056"/>
                  </a:cubicBezTo>
                  <a:cubicBezTo>
                    <a:pt x="941" y="1122"/>
                    <a:pt x="919" y="1203"/>
                    <a:pt x="867" y="1255"/>
                  </a:cubicBezTo>
                  <a:cubicBezTo>
                    <a:pt x="860" y="1262"/>
                    <a:pt x="856" y="1269"/>
                    <a:pt x="856" y="1276"/>
                  </a:cubicBezTo>
                  <a:cubicBezTo>
                    <a:pt x="849" y="1284"/>
                    <a:pt x="845" y="1288"/>
                    <a:pt x="842" y="1295"/>
                  </a:cubicBezTo>
                  <a:cubicBezTo>
                    <a:pt x="835" y="1313"/>
                    <a:pt x="845" y="1335"/>
                    <a:pt x="864" y="1343"/>
                  </a:cubicBezTo>
                  <a:cubicBezTo>
                    <a:pt x="952" y="1376"/>
                    <a:pt x="1033" y="1501"/>
                    <a:pt x="1015" y="1607"/>
                  </a:cubicBezTo>
                  <a:cubicBezTo>
                    <a:pt x="1000" y="1681"/>
                    <a:pt x="952" y="1740"/>
                    <a:pt x="912" y="1766"/>
                  </a:cubicBezTo>
                  <a:cubicBezTo>
                    <a:pt x="894" y="1776"/>
                    <a:pt x="879" y="1780"/>
                    <a:pt x="871" y="1776"/>
                  </a:cubicBezTo>
                  <a:cubicBezTo>
                    <a:pt x="853" y="1773"/>
                    <a:pt x="835" y="1780"/>
                    <a:pt x="827" y="1799"/>
                  </a:cubicBezTo>
                  <a:cubicBezTo>
                    <a:pt x="816" y="1814"/>
                    <a:pt x="823" y="1835"/>
                    <a:pt x="838" y="1847"/>
                  </a:cubicBezTo>
                  <a:cubicBezTo>
                    <a:pt x="886" y="1879"/>
                    <a:pt x="915" y="1938"/>
                    <a:pt x="919" y="2004"/>
                  </a:cubicBezTo>
                  <a:cubicBezTo>
                    <a:pt x="922" y="2052"/>
                    <a:pt x="922" y="2137"/>
                    <a:pt x="875" y="2177"/>
                  </a:cubicBezTo>
                  <a:cubicBezTo>
                    <a:pt x="871" y="2181"/>
                    <a:pt x="864" y="2185"/>
                    <a:pt x="860" y="2189"/>
                  </a:cubicBezTo>
                  <a:cubicBezTo>
                    <a:pt x="853" y="2192"/>
                    <a:pt x="845" y="2196"/>
                    <a:pt x="842" y="2203"/>
                  </a:cubicBezTo>
                  <a:cubicBezTo>
                    <a:pt x="746" y="2262"/>
                    <a:pt x="650" y="2221"/>
                    <a:pt x="629" y="2207"/>
                  </a:cubicBezTo>
                  <a:cubicBezTo>
                    <a:pt x="614" y="2196"/>
                    <a:pt x="588" y="2200"/>
                    <a:pt x="577" y="2218"/>
                  </a:cubicBezTo>
                  <a:cubicBezTo>
                    <a:pt x="562" y="2236"/>
                    <a:pt x="570" y="2258"/>
                    <a:pt x="584" y="2273"/>
                  </a:cubicBezTo>
                  <a:cubicBezTo>
                    <a:pt x="614" y="2291"/>
                    <a:pt x="665" y="2310"/>
                    <a:pt x="732" y="2310"/>
                  </a:cubicBezTo>
                  <a:cubicBezTo>
                    <a:pt x="750" y="2310"/>
                    <a:pt x="768" y="2310"/>
                    <a:pt x="790" y="2306"/>
                  </a:cubicBezTo>
                  <a:cubicBezTo>
                    <a:pt x="776" y="2358"/>
                    <a:pt x="776" y="2409"/>
                    <a:pt x="780" y="2457"/>
                  </a:cubicBezTo>
                  <a:cubicBezTo>
                    <a:pt x="780" y="2479"/>
                    <a:pt x="794" y="2494"/>
                    <a:pt x="816" y="2494"/>
                  </a:cubicBezTo>
                  <a:lnTo>
                    <a:pt x="816" y="2494"/>
                  </a:lnTo>
                  <a:cubicBezTo>
                    <a:pt x="838" y="2494"/>
                    <a:pt x="856" y="2476"/>
                    <a:pt x="853" y="2453"/>
                  </a:cubicBezTo>
                  <a:cubicBezTo>
                    <a:pt x="853" y="2405"/>
                    <a:pt x="853" y="2347"/>
                    <a:pt x="875" y="2303"/>
                  </a:cubicBezTo>
                  <a:cubicBezTo>
                    <a:pt x="879" y="2295"/>
                    <a:pt x="882" y="2288"/>
                    <a:pt x="886" y="2280"/>
                  </a:cubicBezTo>
                  <a:cubicBezTo>
                    <a:pt x="890" y="2273"/>
                    <a:pt x="897" y="2266"/>
                    <a:pt x="901" y="2255"/>
                  </a:cubicBezTo>
                  <a:cubicBezTo>
                    <a:pt x="908" y="2251"/>
                    <a:pt x="915" y="2244"/>
                    <a:pt x="922" y="2236"/>
                  </a:cubicBezTo>
                  <a:cubicBezTo>
                    <a:pt x="993" y="2177"/>
                    <a:pt x="1004" y="2075"/>
                    <a:pt x="996" y="1997"/>
                  </a:cubicBezTo>
                  <a:cubicBezTo>
                    <a:pt x="993" y="1938"/>
                    <a:pt x="974" y="1883"/>
                    <a:pt x="937" y="1839"/>
                  </a:cubicBezTo>
                  <a:cubicBezTo>
                    <a:pt x="945" y="1835"/>
                    <a:pt x="949" y="1832"/>
                    <a:pt x="952" y="1828"/>
                  </a:cubicBezTo>
                  <a:cubicBezTo>
                    <a:pt x="1022" y="1788"/>
                    <a:pt x="1073" y="1707"/>
                    <a:pt x="1092" y="1618"/>
                  </a:cubicBezTo>
                  <a:cubicBezTo>
                    <a:pt x="1114" y="1490"/>
                    <a:pt x="1033" y="1354"/>
                    <a:pt x="934" y="1295"/>
                  </a:cubicBezTo>
                  <a:cubicBezTo>
                    <a:pt x="996" y="1225"/>
                    <a:pt x="1022" y="1122"/>
                    <a:pt x="993" y="1030"/>
                  </a:cubicBezTo>
                  <a:cubicBezTo>
                    <a:pt x="981" y="1004"/>
                    <a:pt x="970" y="975"/>
                    <a:pt x="956" y="949"/>
                  </a:cubicBezTo>
                  <a:cubicBezTo>
                    <a:pt x="934" y="913"/>
                    <a:pt x="915" y="872"/>
                    <a:pt x="919" y="835"/>
                  </a:cubicBezTo>
                  <a:cubicBezTo>
                    <a:pt x="922" y="813"/>
                    <a:pt x="934" y="795"/>
                    <a:pt x="952" y="780"/>
                  </a:cubicBezTo>
                  <a:cubicBezTo>
                    <a:pt x="970" y="762"/>
                    <a:pt x="996" y="754"/>
                    <a:pt x="1015" y="758"/>
                  </a:cubicBezTo>
                  <a:cubicBezTo>
                    <a:pt x="1036" y="762"/>
                    <a:pt x="1059" y="772"/>
                    <a:pt x="1081" y="780"/>
                  </a:cubicBezTo>
                  <a:cubicBezTo>
                    <a:pt x="1198" y="839"/>
                    <a:pt x="1198" y="839"/>
                    <a:pt x="1198" y="839"/>
                  </a:cubicBezTo>
                  <a:cubicBezTo>
                    <a:pt x="1265" y="872"/>
                    <a:pt x="1338" y="905"/>
                    <a:pt x="1386" y="960"/>
                  </a:cubicBezTo>
                  <a:cubicBezTo>
                    <a:pt x="1426" y="1004"/>
                    <a:pt x="1456" y="1082"/>
                    <a:pt x="1423" y="1141"/>
                  </a:cubicBezTo>
                  <a:cubicBezTo>
                    <a:pt x="1423" y="1144"/>
                    <a:pt x="1423" y="1148"/>
                    <a:pt x="1419" y="1151"/>
                  </a:cubicBezTo>
                  <a:cubicBezTo>
                    <a:pt x="1412" y="1170"/>
                    <a:pt x="1401" y="1192"/>
                    <a:pt x="1397" y="1214"/>
                  </a:cubicBezTo>
                  <a:cubicBezTo>
                    <a:pt x="1382" y="1288"/>
                    <a:pt x="1401" y="1365"/>
                    <a:pt x="1441" y="1431"/>
                  </a:cubicBezTo>
                  <a:cubicBezTo>
                    <a:pt x="1456" y="1445"/>
                    <a:pt x="1478" y="1449"/>
                    <a:pt x="1496" y="1438"/>
                  </a:cubicBezTo>
                  <a:cubicBezTo>
                    <a:pt x="1515" y="1427"/>
                    <a:pt x="1518" y="1402"/>
                    <a:pt x="1508" y="1387"/>
                  </a:cubicBezTo>
                  <a:cubicBezTo>
                    <a:pt x="1460" y="1321"/>
                    <a:pt x="1467" y="1255"/>
                    <a:pt x="1474" y="1229"/>
                  </a:cubicBezTo>
                  <a:cubicBezTo>
                    <a:pt x="1478" y="1199"/>
                    <a:pt x="1493" y="1177"/>
                    <a:pt x="1500" y="1174"/>
                  </a:cubicBezTo>
                  <a:cubicBezTo>
                    <a:pt x="1636" y="1085"/>
                    <a:pt x="1850" y="1100"/>
                    <a:pt x="2008" y="1207"/>
                  </a:cubicBezTo>
                  <a:cubicBezTo>
                    <a:pt x="2110" y="1273"/>
                    <a:pt x="2268" y="1438"/>
                    <a:pt x="2213" y="1766"/>
                  </a:cubicBezTo>
                  <a:close/>
                  <a:moveTo>
                    <a:pt x="147" y="3347"/>
                  </a:moveTo>
                  <a:lnTo>
                    <a:pt x="147" y="3347"/>
                  </a:lnTo>
                  <a:cubicBezTo>
                    <a:pt x="154" y="3295"/>
                    <a:pt x="180" y="3251"/>
                    <a:pt x="217" y="3229"/>
                  </a:cubicBezTo>
                  <a:cubicBezTo>
                    <a:pt x="221" y="3225"/>
                    <a:pt x="221" y="3222"/>
                    <a:pt x="224" y="3218"/>
                  </a:cubicBezTo>
                  <a:cubicBezTo>
                    <a:pt x="239" y="3222"/>
                    <a:pt x="250" y="3222"/>
                    <a:pt x="264" y="3222"/>
                  </a:cubicBezTo>
                  <a:cubicBezTo>
                    <a:pt x="279" y="3222"/>
                    <a:pt x="294" y="3222"/>
                    <a:pt x="312" y="3218"/>
                  </a:cubicBezTo>
                  <a:cubicBezTo>
                    <a:pt x="555" y="3189"/>
                    <a:pt x="787" y="3045"/>
                    <a:pt x="1018" y="2773"/>
                  </a:cubicBezTo>
                  <a:cubicBezTo>
                    <a:pt x="1036" y="2755"/>
                    <a:pt x="1036" y="2755"/>
                    <a:pt x="1036" y="2755"/>
                  </a:cubicBezTo>
                  <a:cubicBezTo>
                    <a:pt x="1077" y="2703"/>
                    <a:pt x="1118" y="2655"/>
                    <a:pt x="1169" y="2622"/>
                  </a:cubicBezTo>
                  <a:cubicBezTo>
                    <a:pt x="1253" y="2567"/>
                    <a:pt x="1364" y="2556"/>
                    <a:pt x="1449" y="2552"/>
                  </a:cubicBezTo>
                  <a:cubicBezTo>
                    <a:pt x="1467" y="2552"/>
                    <a:pt x="1467" y="2552"/>
                    <a:pt x="1467" y="2552"/>
                  </a:cubicBezTo>
                  <a:cubicBezTo>
                    <a:pt x="1518" y="2552"/>
                    <a:pt x="1570" y="2549"/>
                    <a:pt x="1622" y="2527"/>
                  </a:cubicBezTo>
                  <a:cubicBezTo>
                    <a:pt x="1702" y="2497"/>
                    <a:pt x="1765" y="2420"/>
                    <a:pt x="1805" y="2310"/>
                  </a:cubicBezTo>
                  <a:cubicBezTo>
                    <a:pt x="1816" y="2276"/>
                    <a:pt x="1823" y="2244"/>
                    <a:pt x="1835" y="2211"/>
                  </a:cubicBezTo>
                  <a:cubicBezTo>
                    <a:pt x="1850" y="2159"/>
                    <a:pt x="1860" y="2107"/>
                    <a:pt x="1882" y="2063"/>
                  </a:cubicBezTo>
                  <a:cubicBezTo>
                    <a:pt x="1926" y="1975"/>
                    <a:pt x="2004" y="1902"/>
                    <a:pt x="2095" y="1865"/>
                  </a:cubicBezTo>
                  <a:cubicBezTo>
                    <a:pt x="2158" y="1839"/>
                    <a:pt x="2250" y="1828"/>
                    <a:pt x="2309" y="1876"/>
                  </a:cubicBezTo>
                  <a:cubicBezTo>
                    <a:pt x="2357" y="1913"/>
                    <a:pt x="2382" y="1983"/>
                    <a:pt x="2382" y="2086"/>
                  </a:cubicBezTo>
                  <a:cubicBezTo>
                    <a:pt x="2379" y="2130"/>
                    <a:pt x="2379" y="2185"/>
                    <a:pt x="2353" y="2233"/>
                  </a:cubicBezTo>
                  <a:cubicBezTo>
                    <a:pt x="2335" y="2266"/>
                    <a:pt x="2294" y="2299"/>
                    <a:pt x="2250" y="2299"/>
                  </a:cubicBezTo>
                  <a:cubicBezTo>
                    <a:pt x="2232" y="2299"/>
                    <a:pt x="2213" y="2314"/>
                    <a:pt x="2209" y="2335"/>
                  </a:cubicBezTo>
                  <a:cubicBezTo>
                    <a:pt x="2209" y="2358"/>
                    <a:pt x="2228" y="2372"/>
                    <a:pt x="2247" y="2376"/>
                  </a:cubicBezTo>
                  <a:cubicBezTo>
                    <a:pt x="2298" y="2376"/>
                    <a:pt x="2346" y="2354"/>
                    <a:pt x="2386" y="2317"/>
                  </a:cubicBezTo>
                  <a:cubicBezTo>
                    <a:pt x="2474" y="2538"/>
                    <a:pt x="2405" y="2862"/>
                    <a:pt x="2217" y="3049"/>
                  </a:cubicBezTo>
                  <a:cubicBezTo>
                    <a:pt x="2213" y="3053"/>
                    <a:pt x="2209" y="3056"/>
                    <a:pt x="2206" y="3060"/>
                  </a:cubicBezTo>
                  <a:cubicBezTo>
                    <a:pt x="2158" y="3108"/>
                    <a:pt x="2099" y="3167"/>
                    <a:pt x="2103" y="3248"/>
                  </a:cubicBezTo>
                  <a:cubicBezTo>
                    <a:pt x="2103" y="3270"/>
                    <a:pt x="2122" y="3284"/>
                    <a:pt x="2140" y="3284"/>
                  </a:cubicBezTo>
                  <a:cubicBezTo>
                    <a:pt x="2140" y="3284"/>
                    <a:pt x="2140" y="3284"/>
                    <a:pt x="2143" y="3284"/>
                  </a:cubicBezTo>
                  <a:cubicBezTo>
                    <a:pt x="2162" y="3284"/>
                    <a:pt x="2180" y="3266"/>
                    <a:pt x="2180" y="3244"/>
                  </a:cubicBezTo>
                  <a:cubicBezTo>
                    <a:pt x="2177" y="3200"/>
                    <a:pt x="2221" y="3156"/>
                    <a:pt x="2261" y="3115"/>
                  </a:cubicBezTo>
                  <a:cubicBezTo>
                    <a:pt x="2265" y="3111"/>
                    <a:pt x="2268" y="3108"/>
                    <a:pt x="2272" y="3104"/>
                  </a:cubicBezTo>
                  <a:cubicBezTo>
                    <a:pt x="2291" y="3266"/>
                    <a:pt x="2272" y="3435"/>
                    <a:pt x="2209" y="3590"/>
                  </a:cubicBezTo>
                  <a:cubicBezTo>
                    <a:pt x="2169" y="3696"/>
                    <a:pt x="2110" y="3766"/>
                    <a:pt x="2044" y="3795"/>
                  </a:cubicBezTo>
                  <a:cubicBezTo>
                    <a:pt x="2026" y="3807"/>
                    <a:pt x="2015" y="3829"/>
                    <a:pt x="2022" y="3847"/>
                  </a:cubicBezTo>
                  <a:cubicBezTo>
                    <a:pt x="2029" y="3862"/>
                    <a:pt x="2044" y="3873"/>
                    <a:pt x="2059" y="3873"/>
                  </a:cubicBezTo>
                  <a:cubicBezTo>
                    <a:pt x="2063" y="3873"/>
                    <a:pt x="2070" y="3869"/>
                    <a:pt x="2074" y="3869"/>
                  </a:cubicBezTo>
                  <a:cubicBezTo>
                    <a:pt x="2103" y="3854"/>
                    <a:pt x="2133" y="3836"/>
                    <a:pt x="2158" y="3810"/>
                  </a:cubicBezTo>
                  <a:cubicBezTo>
                    <a:pt x="2166" y="3972"/>
                    <a:pt x="2140" y="4134"/>
                    <a:pt x="2077" y="4281"/>
                  </a:cubicBezTo>
                  <a:cubicBezTo>
                    <a:pt x="2055" y="4329"/>
                    <a:pt x="2026" y="4388"/>
                    <a:pt x="1982" y="4424"/>
                  </a:cubicBezTo>
                  <a:cubicBezTo>
                    <a:pt x="1945" y="4453"/>
                    <a:pt x="1890" y="4476"/>
                    <a:pt x="1842" y="4450"/>
                  </a:cubicBezTo>
                  <a:cubicBezTo>
                    <a:pt x="1831" y="4446"/>
                    <a:pt x="1812" y="4446"/>
                    <a:pt x="1801" y="4453"/>
                  </a:cubicBezTo>
                  <a:cubicBezTo>
                    <a:pt x="1791" y="4465"/>
                    <a:pt x="1783" y="4480"/>
                    <a:pt x="1787" y="4491"/>
                  </a:cubicBezTo>
                  <a:cubicBezTo>
                    <a:pt x="1801" y="4586"/>
                    <a:pt x="1780" y="4685"/>
                    <a:pt x="1721" y="4763"/>
                  </a:cubicBezTo>
                  <a:cubicBezTo>
                    <a:pt x="1688" y="4810"/>
                    <a:pt x="1636" y="4851"/>
                    <a:pt x="1585" y="4877"/>
                  </a:cubicBezTo>
                  <a:cubicBezTo>
                    <a:pt x="1599" y="4847"/>
                    <a:pt x="1614" y="4818"/>
                    <a:pt x="1625" y="4785"/>
                  </a:cubicBezTo>
                  <a:cubicBezTo>
                    <a:pt x="1632" y="4767"/>
                    <a:pt x="1622" y="4744"/>
                    <a:pt x="1599" y="4737"/>
                  </a:cubicBezTo>
                  <a:cubicBezTo>
                    <a:pt x="1581" y="4729"/>
                    <a:pt x="1559" y="4737"/>
                    <a:pt x="1552" y="4759"/>
                  </a:cubicBezTo>
                  <a:cubicBezTo>
                    <a:pt x="1533" y="4814"/>
                    <a:pt x="1504" y="4866"/>
                    <a:pt x="1471" y="4913"/>
                  </a:cubicBezTo>
                  <a:cubicBezTo>
                    <a:pt x="1463" y="4921"/>
                    <a:pt x="1456" y="4928"/>
                    <a:pt x="1456" y="4936"/>
                  </a:cubicBezTo>
                  <a:cubicBezTo>
                    <a:pt x="1404" y="5005"/>
                    <a:pt x="1342" y="5064"/>
                    <a:pt x="1268" y="5112"/>
                  </a:cubicBezTo>
                  <a:cubicBezTo>
                    <a:pt x="1177" y="5171"/>
                    <a:pt x="1070" y="5211"/>
                    <a:pt x="967" y="5248"/>
                  </a:cubicBezTo>
                  <a:cubicBezTo>
                    <a:pt x="820" y="5296"/>
                    <a:pt x="654" y="5347"/>
                    <a:pt x="511" y="5292"/>
                  </a:cubicBezTo>
                  <a:cubicBezTo>
                    <a:pt x="445" y="5267"/>
                    <a:pt x="382" y="5219"/>
                    <a:pt x="320" y="5145"/>
                  </a:cubicBezTo>
                  <a:cubicBezTo>
                    <a:pt x="279" y="5097"/>
                    <a:pt x="221" y="5020"/>
                    <a:pt x="213" y="4936"/>
                  </a:cubicBezTo>
                  <a:cubicBezTo>
                    <a:pt x="228" y="4954"/>
                    <a:pt x="246" y="4965"/>
                    <a:pt x="264" y="4972"/>
                  </a:cubicBezTo>
                  <a:cubicBezTo>
                    <a:pt x="276" y="4980"/>
                    <a:pt x="287" y="4980"/>
                    <a:pt x="294" y="4980"/>
                  </a:cubicBezTo>
                  <a:cubicBezTo>
                    <a:pt x="312" y="4980"/>
                    <a:pt x="327" y="4976"/>
                    <a:pt x="335" y="4961"/>
                  </a:cubicBezTo>
                  <a:cubicBezTo>
                    <a:pt x="349" y="4943"/>
                    <a:pt x="345" y="4921"/>
                    <a:pt x="327" y="4906"/>
                  </a:cubicBezTo>
                  <a:cubicBezTo>
                    <a:pt x="316" y="4899"/>
                    <a:pt x="305" y="4899"/>
                    <a:pt x="294" y="4902"/>
                  </a:cubicBezTo>
                  <a:cubicBezTo>
                    <a:pt x="257" y="4884"/>
                    <a:pt x="232" y="4847"/>
                    <a:pt x="217" y="4799"/>
                  </a:cubicBezTo>
                  <a:cubicBezTo>
                    <a:pt x="198" y="4748"/>
                    <a:pt x="198" y="4693"/>
                    <a:pt x="198" y="4641"/>
                  </a:cubicBezTo>
                  <a:cubicBezTo>
                    <a:pt x="198" y="4608"/>
                    <a:pt x="198" y="4567"/>
                    <a:pt x="206" y="4531"/>
                  </a:cubicBezTo>
                  <a:cubicBezTo>
                    <a:pt x="213" y="4476"/>
                    <a:pt x="232" y="4424"/>
                    <a:pt x="261" y="4380"/>
                  </a:cubicBezTo>
                  <a:cubicBezTo>
                    <a:pt x="294" y="4406"/>
                    <a:pt x="338" y="4424"/>
                    <a:pt x="382" y="4424"/>
                  </a:cubicBezTo>
                  <a:cubicBezTo>
                    <a:pt x="401" y="4424"/>
                    <a:pt x="419" y="4421"/>
                    <a:pt x="437" y="4417"/>
                  </a:cubicBezTo>
                  <a:cubicBezTo>
                    <a:pt x="456" y="4409"/>
                    <a:pt x="467" y="4388"/>
                    <a:pt x="459" y="4366"/>
                  </a:cubicBezTo>
                  <a:cubicBezTo>
                    <a:pt x="452" y="4347"/>
                    <a:pt x="430" y="4336"/>
                    <a:pt x="408" y="4343"/>
                  </a:cubicBezTo>
                  <a:cubicBezTo>
                    <a:pt x="360" y="4362"/>
                    <a:pt x="305" y="4329"/>
                    <a:pt x="276" y="4288"/>
                  </a:cubicBezTo>
                  <a:cubicBezTo>
                    <a:pt x="242" y="4236"/>
                    <a:pt x="228" y="4170"/>
                    <a:pt x="217" y="4112"/>
                  </a:cubicBezTo>
                  <a:cubicBezTo>
                    <a:pt x="198" y="3990"/>
                    <a:pt x="180" y="3876"/>
                    <a:pt x="209" y="3773"/>
                  </a:cubicBezTo>
                  <a:cubicBezTo>
                    <a:pt x="235" y="3795"/>
                    <a:pt x="264" y="3807"/>
                    <a:pt x="294" y="3814"/>
                  </a:cubicBezTo>
                  <a:cubicBezTo>
                    <a:pt x="297" y="3814"/>
                    <a:pt x="297" y="3814"/>
                    <a:pt x="301" y="3814"/>
                  </a:cubicBezTo>
                  <a:cubicBezTo>
                    <a:pt x="320" y="3814"/>
                    <a:pt x="335" y="3803"/>
                    <a:pt x="338" y="3784"/>
                  </a:cubicBezTo>
                  <a:cubicBezTo>
                    <a:pt x="345" y="3766"/>
                    <a:pt x="331" y="3744"/>
                    <a:pt x="308" y="3740"/>
                  </a:cubicBezTo>
                  <a:cubicBezTo>
                    <a:pt x="268" y="3729"/>
                    <a:pt x="228" y="3696"/>
                    <a:pt x="202" y="3652"/>
                  </a:cubicBezTo>
                  <a:cubicBezTo>
                    <a:pt x="173" y="3604"/>
                    <a:pt x="158" y="3546"/>
                    <a:pt x="150" y="3501"/>
                  </a:cubicBezTo>
                  <a:cubicBezTo>
                    <a:pt x="143" y="3457"/>
                    <a:pt x="136" y="3398"/>
                    <a:pt x="147" y="3347"/>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sp>
        <p:nvSpPr>
          <p:cNvPr id="89" name="Freeform 88"/>
          <p:cNvSpPr>
            <a:spLocks noChangeArrowheads="1"/>
          </p:cNvSpPr>
          <p:nvPr/>
        </p:nvSpPr>
        <p:spPr bwMode="auto">
          <a:xfrm>
            <a:off x="9504191" y="3721087"/>
            <a:ext cx="2580266" cy="1862996"/>
          </a:xfrm>
          <a:custGeom>
            <a:avLst/>
            <a:gdLst>
              <a:gd name="T0" fmla="*/ 3582 w 3583"/>
              <a:gd name="T1" fmla="*/ 0 h 2590"/>
              <a:gd name="T2" fmla="*/ 3582 w 3583"/>
              <a:gd name="T3" fmla="*/ 0 h 2590"/>
              <a:gd name="T4" fmla="*/ 0 w 3583"/>
              <a:gd name="T5" fmla="*/ 1489 h 2590"/>
              <a:gd name="T6" fmla="*/ 1099 w 3583"/>
              <a:gd name="T7" fmla="*/ 2589 h 2590"/>
              <a:gd name="T8" fmla="*/ 2085 w 3583"/>
              <a:gd name="T9" fmla="*/ 1923 h 2590"/>
              <a:gd name="T10" fmla="*/ 2563 w 3583"/>
              <a:gd name="T11" fmla="*/ 2467 h 2590"/>
              <a:gd name="T12" fmla="*/ 2519 w 3583"/>
              <a:gd name="T13" fmla="*/ 1746 h 2590"/>
              <a:gd name="T14" fmla="*/ 3582 w 3583"/>
              <a:gd name="T15" fmla="*/ 1555 h 2590"/>
              <a:gd name="T16" fmla="*/ 3582 w 3583"/>
              <a:gd name="T17" fmla="*/ 0 h 2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83" h="2590">
                <a:moveTo>
                  <a:pt x="3582" y="0"/>
                </a:moveTo>
                <a:lnTo>
                  <a:pt x="3582" y="0"/>
                </a:lnTo>
                <a:cubicBezTo>
                  <a:pt x="2195" y="41"/>
                  <a:pt x="941" y="599"/>
                  <a:pt x="0" y="1489"/>
                </a:cubicBezTo>
                <a:cubicBezTo>
                  <a:pt x="1099" y="2589"/>
                  <a:pt x="1099" y="2589"/>
                  <a:pt x="1099" y="2589"/>
                </a:cubicBezTo>
                <a:cubicBezTo>
                  <a:pt x="1390" y="2317"/>
                  <a:pt x="1721" y="2092"/>
                  <a:pt x="2085" y="1923"/>
                </a:cubicBezTo>
                <a:cubicBezTo>
                  <a:pt x="2563" y="2467"/>
                  <a:pt x="2563" y="2467"/>
                  <a:pt x="2563" y="2467"/>
                </a:cubicBezTo>
                <a:cubicBezTo>
                  <a:pt x="2519" y="1746"/>
                  <a:pt x="2519" y="1746"/>
                  <a:pt x="2519" y="1746"/>
                </a:cubicBezTo>
                <a:cubicBezTo>
                  <a:pt x="2857" y="1636"/>
                  <a:pt x="3210" y="1570"/>
                  <a:pt x="3582" y="1555"/>
                </a:cubicBezTo>
                <a:lnTo>
                  <a:pt x="3582" y="0"/>
                </a:lnTo>
              </a:path>
            </a:pathLst>
          </a:custGeom>
          <a:solidFill>
            <a:schemeClr val="accent4"/>
          </a:solidFill>
          <a:ln>
            <a:noFill/>
          </a:ln>
          <a:effectLst/>
        </p:spPr>
        <p:txBody>
          <a:bodyPr wrap="none" anchor="ctr"/>
          <a:lstStyle/>
          <a:p>
            <a:endParaRPr lang="en-US" sz="7197" dirty="0">
              <a:latin typeface="Arial Regular" charset="0"/>
            </a:endParaRPr>
          </a:p>
        </p:txBody>
      </p:sp>
      <p:sp>
        <p:nvSpPr>
          <p:cNvPr id="90" name="Freeform 89"/>
          <p:cNvSpPr>
            <a:spLocks noChangeArrowheads="1"/>
          </p:cNvSpPr>
          <p:nvPr/>
        </p:nvSpPr>
        <p:spPr bwMode="auto">
          <a:xfrm>
            <a:off x="8279119" y="4962027"/>
            <a:ext cx="1869344" cy="2573920"/>
          </a:xfrm>
          <a:custGeom>
            <a:avLst/>
            <a:gdLst>
              <a:gd name="T0" fmla="*/ 2597 w 2598"/>
              <a:gd name="T1" fmla="*/ 2453 h 3578"/>
              <a:gd name="T2" fmla="*/ 2597 w 2598"/>
              <a:gd name="T3" fmla="*/ 2453 h 3578"/>
              <a:gd name="T4" fmla="*/ 1993 w 2598"/>
              <a:gd name="T5" fmla="*/ 1919 h 3578"/>
              <a:gd name="T6" fmla="*/ 2571 w 2598"/>
              <a:gd name="T7" fmla="*/ 1095 h 3578"/>
              <a:gd name="T8" fmla="*/ 1471 w 2598"/>
              <a:gd name="T9" fmla="*/ 0 h 3578"/>
              <a:gd name="T10" fmla="*/ 0 w 2598"/>
              <a:gd name="T11" fmla="*/ 3577 h 3578"/>
              <a:gd name="T12" fmla="*/ 1556 w 2598"/>
              <a:gd name="T13" fmla="*/ 3577 h 3578"/>
              <a:gd name="T14" fmla="*/ 1784 w 2598"/>
              <a:gd name="T15" fmla="*/ 2397 h 3578"/>
              <a:gd name="T16" fmla="*/ 2597 w 2598"/>
              <a:gd name="T17" fmla="*/ 2453 h 3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98" h="3578">
                <a:moveTo>
                  <a:pt x="2597" y="2453"/>
                </a:moveTo>
                <a:lnTo>
                  <a:pt x="2597" y="2453"/>
                </a:lnTo>
                <a:cubicBezTo>
                  <a:pt x="1993" y="1919"/>
                  <a:pt x="1993" y="1919"/>
                  <a:pt x="1993" y="1919"/>
                </a:cubicBezTo>
                <a:cubicBezTo>
                  <a:pt x="2152" y="1621"/>
                  <a:pt x="2342" y="1345"/>
                  <a:pt x="2571" y="1095"/>
                </a:cubicBezTo>
                <a:cubicBezTo>
                  <a:pt x="1471" y="0"/>
                  <a:pt x="1471" y="0"/>
                  <a:pt x="1471" y="0"/>
                </a:cubicBezTo>
                <a:cubicBezTo>
                  <a:pt x="589" y="941"/>
                  <a:pt x="37" y="2195"/>
                  <a:pt x="0" y="3577"/>
                </a:cubicBezTo>
                <a:cubicBezTo>
                  <a:pt x="1556" y="3577"/>
                  <a:pt x="1556" y="3577"/>
                  <a:pt x="1556" y="3577"/>
                </a:cubicBezTo>
                <a:cubicBezTo>
                  <a:pt x="1570" y="3166"/>
                  <a:pt x="1648" y="2769"/>
                  <a:pt x="1784" y="2397"/>
                </a:cubicBezTo>
                <a:lnTo>
                  <a:pt x="2597" y="2453"/>
                </a:lnTo>
              </a:path>
            </a:pathLst>
          </a:custGeom>
          <a:solidFill>
            <a:schemeClr val="accent3"/>
          </a:solidFill>
          <a:ln>
            <a:noFill/>
          </a:ln>
          <a:effectLst/>
        </p:spPr>
        <p:txBody>
          <a:bodyPr wrap="none" anchor="ctr"/>
          <a:lstStyle/>
          <a:p>
            <a:endParaRPr lang="en-US" sz="7197" dirty="0">
              <a:latin typeface="Arial Regular" charset="0"/>
            </a:endParaRPr>
          </a:p>
        </p:txBody>
      </p:sp>
      <p:sp>
        <p:nvSpPr>
          <p:cNvPr id="91" name="Freeform 90"/>
          <p:cNvSpPr>
            <a:spLocks noChangeArrowheads="1"/>
          </p:cNvSpPr>
          <p:nvPr/>
        </p:nvSpPr>
        <p:spPr bwMode="auto">
          <a:xfrm>
            <a:off x="8282292" y="7777152"/>
            <a:ext cx="1859823" cy="2561223"/>
          </a:xfrm>
          <a:custGeom>
            <a:avLst/>
            <a:gdLst>
              <a:gd name="T0" fmla="*/ 1916 w 2586"/>
              <a:gd name="T1" fmla="*/ 1466 h 3560"/>
              <a:gd name="T2" fmla="*/ 1916 w 2586"/>
              <a:gd name="T3" fmla="*/ 1466 h 3560"/>
              <a:gd name="T4" fmla="*/ 2545 w 2586"/>
              <a:gd name="T5" fmla="*/ 915 h 3560"/>
              <a:gd name="T6" fmla="*/ 1721 w 2586"/>
              <a:gd name="T7" fmla="*/ 963 h 3560"/>
              <a:gd name="T8" fmla="*/ 1552 w 2586"/>
              <a:gd name="T9" fmla="*/ 0 h 3560"/>
              <a:gd name="T10" fmla="*/ 0 w 2586"/>
              <a:gd name="T11" fmla="*/ 0 h 3560"/>
              <a:gd name="T12" fmla="*/ 1489 w 2586"/>
              <a:gd name="T13" fmla="*/ 3559 h 3560"/>
              <a:gd name="T14" fmla="*/ 2585 w 2586"/>
              <a:gd name="T15" fmla="*/ 2460 h 3560"/>
              <a:gd name="T16" fmla="*/ 1916 w 2586"/>
              <a:gd name="T17" fmla="*/ 1466 h 3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86" h="3560">
                <a:moveTo>
                  <a:pt x="1916" y="1466"/>
                </a:moveTo>
                <a:lnTo>
                  <a:pt x="1916" y="1466"/>
                </a:lnTo>
                <a:cubicBezTo>
                  <a:pt x="2545" y="915"/>
                  <a:pt x="2545" y="915"/>
                  <a:pt x="2545" y="915"/>
                </a:cubicBezTo>
                <a:cubicBezTo>
                  <a:pt x="1721" y="963"/>
                  <a:pt x="1721" y="963"/>
                  <a:pt x="1721" y="963"/>
                </a:cubicBezTo>
                <a:cubicBezTo>
                  <a:pt x="1625" y="658"/>
                  <a:pt x="1570" y="334"/>
                  <a:pt x="1552" y="0"/>
                </a:cubicBezTo>
                <a:cubicBezTo>
                  <a:pt x="0" y="0"/>
                  <a:pt x="0" y="0"/>
                  <a:pt x="0" y="0"/>
                </a:cubicBezTo>
                <a:cubicBezTo>
                  <a:pt x="44" y="1375"/>
                  <a:pt x="603" y="2625"/>
                  <a:pt x="1489" y="3559"/>
                </a:cubicBezTo>
                <a:cubicBezTo>
                  <a:pt x="2585" y="2460"/>
                  <a:pt x="2585" y="2460"/>
                  <a:pt x="2585" y="2460"/>
                </a:cubicBezTo>
                <a:cubicBezTo>
                  <a:pt x="2313" y="2166"/>
                  <a:pt x="2089" y="1831"/>
                  <a:pt x="1916" y="1466"/>
                </a:cubicBezTo>
              </a:path>
            </a:pathLst>
          </a:custGeom>
          <a:solidFill>
            <a:schemeClr val="accent2"/>
          </a:solidFill>
          <a:ln>
            <a:noFill/>
          </a:ln>
          <a:effectLst/>
        </p:spPr>
        <p:txBody>
          <a:bodyPr wrap="none" anchor="ctr"/>
          <a:lstStyle/>
          <a:p>
            <a:endParaRPr lang="en-US" sz="7197" dirty="0">
              <a:latin typeface="Arial Regular" charset="0"/>
            </a:endParaRPr>
          </a:p>
        </p:txBody>
      </p:sp>
      <p:sp>
        <p:nvSpPr>
          <p:cNvPr id="92" name="Freeform 91"/>
          <p:cNvSpPr>
            <a:spLocks noChangeArrowheads="1"/>
          </p:cNvSpPr>
          <p:nvPr/>
        </p:nvSpPr>
        <p:spPr bwMode="auto">
          <a:xfrm>
            <a:off x="9520058" y="9690929"/>
            <a:ext cx="2564398" cy="1872518"/>
          </a:xfrm>
          <a:custGeom>
            <a:avLst/>
            <a:gdLst>
              <a:gd name="T0" fmla="*/ 2479 w 3561"/>
              <a:gd name="T1" fmla="*/ 850 h 2601"/>
              <a:gd name="T2" fmla="*/ 2479 w 3561"/>
              <a:gd name="T3" fmla="*/ 850 h 2601"/>
              <a:gd name="T4" fmla="*/ 2537 w 3561"/>
              <a:gd name="T5" fmla="*/ 0 h 2601"/>
              <a:gd name="T6" fmla="*/ 1975 w 3561"/>
              <a:gd name="T7" fmla="*/ 636 h 2601"/>
              <a:gd name="T8" fmla="*/ 1100 w 3561"/>
              <a:gd name="T9" fmla="*/ 33 h 2601"/>
              <a:gd name="T10" fmla="*/ 0 w 3561"/>
              <a:gd name="T11" fmla="*/ 1133 h 2601"/>
              <a:gd name="T12" fmla="*/ 3560 w 3561"/>
              <a:gd name="T13" fmla="*/ 2600 h 2601"/>
              <a:gd name="T14" fmla="*/ 3560 w 3561"/>
              <a:gd name="T15" fmla="*/ 1048 h 2601"/>
              <a:gd name="T16" fmla="*/ 2479 w 3561"/>
              <a:gd name="T17" fmla="*/ 850 h 2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61" h="2601">
                <a:moveTo>
                  <a:pt x="2479" y="850"/>
                </a:moveTo>
                <a:lnTo>
                  <a:pt x="2479" y="850"/>
                </a:lnTo>
                <a:cubicBezTo>
                  <a:pt x="2537" y="0"/>
                  <a:pt x="2537" y="0"/>
                  <a:pt x="2537" y="0"/>
                </a:cubicBezTo>
                <a:cubicBezTo>
                  <a:pt x="1975" y="636"/>
                  <a:pt x="1975" y="636"/>
                  <a:pt x="1975" y="636"/>
                </a:cubicBezTo>
                <a:cubicBezTo>
                  <a:pt x="1655" y="475"/>
                  <a:pt x="1361" y="272"/>
                  <a:pt x="1100" y="33"/>
                </a:cubicBezTo>
                <a:cubicBezTo>
                  <a:pt x="0" y="1133"/>
                  <a:pt x="0" y="1133"/>
                  <a:pt x="0" y="1133"/>
                </a:cubicBezTo>
                <a:cubicBezTo>
                  <a:pt x="938" y="2012"/>
                  <a:pt x="2184" y="2559"/>
                  <a:pt x="3560" y="2600"/>
                </a:cubicBezTo>
                <a:cubicBezTo>
                  <a:pt x="3560" y="1048"/>
                  <a:pt x="3560" y="1048"/>
                  <a:pt x="3560" y="1048"/>
                </a:cubicBezTo>
                <a:cubicBezTo>
                  <a:pt x="3184" y="1033"/>
                  <a:pt x="2821" y="964"/>
                  <a:pt x="2479" y="850"/>
                </a:cubicBezTo>
              </a:path>
            </a:pathLst>
          </a:custGeom>
          <a:solidFill>
            <a:schemeClr val="accent1"/>
          </a:solidFill>
          <a:ln>
            <a:noFill/>
          </a:ln>
          <a:effectLst/>
        </p:spPr>
        <p:txBody>
          <a:bodyPr wrap="none" anchor="ctr"/>
          <a:lstStyle/>
          <a:p>
            <a:endParaRPr lang="en-US" sz="7197" dirty="0">
              <a:latin typeface="Arial Regular" charset="0"/>
            </a:endParaRPr>
          </a:p>
        </p:txBody>
      </p:sp>
      <p:sp>
        <p:nvSpPr>
          <p:cNvPr id="93" name="Freeform 92"/>
          <p:cNvSpPr>
            <a:spLocks noChangeArrowheads="1"/>
          </p:cNvSpPr>
          <p:nvPr/>
        </p:nvSpPr>
        <p:spPr bwMode="auto">
          <a:xfrm>
            <a:off x="12319315" y="9694103"/>
            <a:ext cx="2558051" cy="1866171"/>
          </a:xfrm>
          <a:custGeom>
            <a:avLst/>
            <a:gdLst>
              <a:gd name="T0" fmla="*/ 2460 w 3556"/>
              <a:gd name="T1" fmla="*/ 25 h 2593"/>
              <a:gd name="T2" fmla="*/ 2460 w 3556"/>
              <a:gd name="T3" fmla="*/ 25 h 2593"/>
              <a:gd name="T4" fmla="*/ 1581 w 3556"/>
              <a:gd name="T5" fmla="*/ 632 h 2593"/>
              <a:gd name="T6" fmla="*/ 1025 w 3556"/>
              <a:gd name="T7" fmla="*/ 0 h 2593"/>
              <a:gd name="T8" fmla="*/ 1077 w 3556"/>
              <a:gd name="T9" fmla="*/ 842 h 2593"/>
              <a:gd name="T10" fmla="*/ 0 w 3556"/>
              <a:gd name="T11" fmla="*/ 1040 h 2593"/>
              <a:gd name="T12" fmla="*/ 0 w 3556"/>
              <a:gd name="T13" fmla="*/ 2592 h 2593"/>
              <a:gd name="T14" fmla="*/ 3555 w 3556"/>
              <a:gd name="T15" fmla="*/ 1125 h 2593"/>
              <a:gd name="T16" fmla="*/ 2460 w 3556"/>
              <a:gd name="T17" fmla="*/ 25 h 2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56" h="2593">
                <a:moveTo>
                  <a:pt x="2460" y="25"/>
                </a:moveTo>
                <a:lnTo>
                  <a:pt x="2460" y="25"/>
                </a:lnTo>
                <a:cubicBezTo>
                  <a:pt x="2195" y="268"/>
                  <a:pt x="1901" y="470"/>
                  <a:pt x="1581" y="632"/>
                </a:cubicBezTo>
                <a:cubicBezTo>
                  <a:pt x="1025" y="0"/>
                  <a:pt x="1025" y="0"/>
                  <a:pt x="1025" y="0"/>
                </a:cubicBezTo>
                <a:cubicBezTo>
                  <a:pt x="1077" y="842"/>
                  <a:pt x="1077" y="842"/>
                  <a:pt x="1077" y="842"/>
                </a:cubicBezTo>
                <a:cubicBezTo>
                  <a:pt x="735" y="956"/>
                  <a:pt x="375" y="1025"/>
                  <a:pt x="0" y="1040"/>
                </a:cubicBezTo>
                <a:cubicBezTo>
                  <a:pt x="0" y="2592"/>
                  <a:pt x="0" y="2592"/>
                  <a:pt x="0" y="2592"/>
                </a:cubicBezTo>
                <a:cubicBezTo>
                  <a:pt x="1371" y="2551"/>
                  <a:pt x="2618" y="2004"/>
                  <a:pt x="3555" y="1125"/>
                </a:cubicBezTo>
                <a:lnTo>
                  <a:pt x="2460" y="25"/>
                </a:lnTo>
              </a:path>
            </a:pathLst>
          </a:custGeom>
          <a:solidFill>
            <a:schemeClr val="accent4"/>
          </a:solidFill>
          <a:ln>
            <a:noFill/>
          </a:ln>
          <a:effectLst/>
        </p:spPr>
        <p:txBody>
          <a:bodyPr wrap="none" anchor="ctr"/>
          <a:lstStyle/>
          <a:p>
            <a:endParaRPr lang="en-US" sz="7197" dirty="0">
              <a:latin typeface="Arial Regular" charset="0"/>
            </a:endParaRPr>
          </a:p>
        </p:txBody>
      </p:sp>
      <p:sp>
        <p:nvSpPr>
          <p:cNvPr id="94" name="Freeform 93"/>
          <p:cNvSpPr>
            <a:spLocks noChangeArrowheads="1"/>
          </p:cNvSpPr>
          <p:nvPr/>
        </p:nvSpPr>
        <p:spPr bwMode="auto">
          <a:xfrm>
            <a:off x="14255309" y="7777152"/>
            <a:ext cx="1862998" cy="2561223"/>
          </a:xfrm>
          <a:custGeom>
            <a:avLst/>
            <a:gdLst>
              <a:gd name="T0" fmla="*/ 1034 w 2590"/>
              <a:gd name="T1" fmla="*/ 0 h 3560"/>
              <a:gd name="T2" fmla="*/ 1034 w 2590"/>
              <a:gd name="T3" fmla="*/ 0 h 3560"/>
              <a:gd name="T4" fmla="*/ 853 w 2590"/>
              <a:gd name="T5" fmla="*/ 1000 h 3560"/>
              <a:gd name="T6" fmla="*/ 30 w 2590"/>
              <a:gd name="T7" fmla="*/ 945 h 3560"/>
              <a:gd name="T8" fmla="*/ 655 w 2590"/>
              <a:gd name="T9" fmla="*/ 1500 h 3560"/>
              <a:gd name="T10" fmla="*/ 0 w 2590"/>
              <a:gd name="T11" fmla="*/ 2460 h 3560"/>
              <a:gd name="T12" fmla="*/ 1100 w 2590"/>
              <a:gd name="T13" fmla="*/ 3559 h 3560"/>
              <a:gd name="T14" fmla="*/ 2589 w 2590"/>
              <a:gd name="T15" fmla="*/ 0 h 3560"/>
              <a:gd name="T16" fmla="*/ 1034 w 2590"/>
              <a:gd name="T17" fmla="*/ 0 h 3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90" h="3560">
                <a:moveTo>
                  <a:pt x="1034" y="0"/>
                </a:moveTo>
                <a:lnTo>
                  <a:pt x="1034" y="0"/>
                </a:lnTo>
                <a:cubicBezTo>
                  <a:pt x="1019" y="345"/>
                  <a:pt x="956" y="683"/>
                  <a:pt x="853" y="1000"/>
                </a:cubicBezTo>
                <a:cubicBezTo>
                  <a:pt x="30" y="945"/>
                  <a:pt x="30" y="945"/>
                  <a:pt x="30" y="945"/>
                </a:cubicBezTo>
                <a:cubicBezTo>
                  <a:pt x="655" y="1500"/>
                  <a:pt x="655" y="1500"/>
                  <a:pt x="655" y="1500"/>
                </a:cubicBezTo>
                <a:cubicBezTo>
                  <a:pt x="486" y="1853"/>
                  <a:pt x="265" y="2177"/>
                  <a:pt x="0" y="2460"/>
                </a:cubicBezTo>
                <a:cubicBezTo>
                  <a:pt x="1100" y="3559"/>
                  <a:pt x="1100" y="3559"/>
                  <a:pt x="1100" y="3559"/>
                </a:cubicBezTo>
                <a:cubicBezTo>
                  <a:pt x="1982" y="2625"/>
                  <a:pt x="2541" y="1375"/>
                  <a:pt x="2589" y="0"/>
                </a:cubicBezTo>
                <a:lnTo>
                  <a:pt x="1034" y="0"/>
                </a:lnTo>
              </a:path>
            </a:pathLst>
          </a:custGeom>
          <a:solidFill>
            <a:schemeClr val="accent3"/>
          </a:solidFill>
          <a:ln>
            <a:noFill/>
          </a:ln>
          <a:effectLst/>
        </p:spPr>
        <p:txBody>
          <a:bodyPr wrap="none" anchor="ctr"/>
          <a:lstStyle/>
          <a:p>
            <a:endParaRPr lang="en-US" sz="7197" dirty="0">
              <a:latin typeface="Arial Regular" charset="0"/>
            </a:endParaRPr>
          </a:p>
        </p:txBody>
      </p:sp>
      <p:sp>
        <p:nvSpPr>
          <p:cNvPr id="95" name="Freeform 94"/>
          <p:cNvSpPr>
            <a:spLocks noChangeArrowheads="1"/>
          </p:cNvSpPr>
          <p:nvPr/>
        </p:nvSpPr>
        <p:spPr bwMode="auto">
          <a:xfrm>
            <a:off x="14255307" y="4962027"/>
            <a:ext cx="1866171" cy="2573920"/>
          </a:xfrm>
          <a:custGeom>
            <a:avLst/>
            <a:gdLst>
              <a:gd name="T0" fmla="*/ 2592 w 2593"/>
              <a:gd name="T1" fmla="*/ 3577 h 3578"/>
              <a:gd name="T2" fmla="*/ 2592 w 2593"/>
              <a:gd name="T3" fmla="*/ 3577 h 3578"/>
              <a:gd name="T4" fmla="*/ 1121 w 2593"/>
              <a:gd name="T5" fmla="*/ 0 h 3578"/>
              <a:gd name="T6" fmla="*/ 25 w 2593"/>
              <a:gd name="T7" fmla="*/ 1095 h 3578"/>
              <a:gd name="T8" fmla="*/ 625 w 2593"/>
              <a:gd name="T9" fmla="*/ 1963 h 3578"/>
              <a:gd name="T10" fmla="*/ 0 w 2593"/>
              <a:gd name="T11" fmla="*/ 2508 h 3578"/>
              <a:gd name="T12" fmla="*/ 831 w 2593"/>
              <a:gd name="T13" fmla="*/ 2460 h 3578"/>
              <a:gd name="T14" fmla="*/ 1040 w 2593"/>
              <a:gd name="T15" fmla="*/ 3577 h 3578"/>
              <a:gd name="T16" fmla="*/ 2592 w 2593"/>
              <a:gd name="T17" fmla="*/ 3577 h 3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93" h="3578">
                <a:moveTo>
                  <a:pt x="2592" y="3577"/>
                </a:moveTo>
                <a:lnTo>
                  <a:pt x="2592" y="3577"/>
                </a:lnTo>
                <a:cubicBezTo>
                  <a:pt x="2556" y="2195"/>
                  <a:pt x="2004" y="941"/>
                  <a:pt x="1121" y="0"/>
                </a:cubicBezTo>
                <a:cubicBezTo>
                  <a:pt x="25" y="1095"/>
                  <a:pt x="25" y="1095"/>
                  <a:pt x="25" y="1095"/>
                </a:cubicBezTo>
                <a:cubicBezTo>
                  <a:pt x="261" y="1356"/>
                  <a:pt x="463" y="1647"/>
                  <a:pt x="625" y="1963"/>
                </a:cubicBezTo>
                <a:cubicBezTo>
                  <a:pt x="0" y="2508"/>
                  <a:pt x="0" y="2508"/>
                  <a:pt x="0" y="2508"/>
                </a:cubicBezTo>
                <a:cubicBezTo>
                  <a:pt x="831" y="2460"/>
                  <a:pt x="831" y="2460"/>
                  <a:pt x="831" y="2460"/>
                </a:cubicBezTo>
                <a:cubicBezTo>
                  <a:pt x="952" y="2812"/>
                  <a:pt x="1025" y="3188"/>
                  <a:pt x="1040" y="3577"/>
                </a:cubicBezTo>
                <a:lnTo>
                  <a:pt x="2592" y="3577"/>
                </a:lnTo>
              </a:path>
            </a:pathLst>
          </a:custGeom>
          <a:solidFill>
            <a:schemeClr val="accent2"/>
          </a:solidFill>
          <a:ln>
            <a:noFill/>
          </a:ln>
          <a:effectLst/>
        </p:spPr>
        <p:txBody>
          <a:bodyPr wrap="none" anchor="ctr"/>
          <a:lstStyle/>
          <a:p>
            <a:endParaRPr lang="en-US" sz="7197" dirty="0">
              <a:latin typeface="Arial Regular" charset="0"/>
            </a:endParaRPr>
          </a:p>
        </p:txBody>
      </p:sp>
      <p:sp>
        <p:nvSpPr>
          <p:cNvPr id="96" name="Freeform 95"/>
          <p:cNvSpPr>
            <a:spLocks noChangeArrowheads="1"/>
          </p:cNvSpPr>
          <p:nvPr/>
        </p:nvSpPr>
        <p:spPr bwMode="auto">
          <a:xfrm>
            <a:off x="12319314" y="3721087"/>
            <a:ext cx="2577093" cy="1862996"/>
          </a:xfrm>
          <a:custGeom>
            <a:avLst/>
            <a:gdLst>
              <a:gd name="T0" fmla="*/ 3578 w 3579"/>
              <a:gd name="T1" fmla="*/ 1489 h 2590"/>
              <a:gd name="T2" fmla="*/ 3578 w 3579"/>
              <a:gd name="T3" fmla="*/ 1489 h 2590"/>
              <a:gd name="T4" fmla="*/ 0 w 3579"/>
              <a:gd name="T5" fmla="*/ 0 h 2590"/>
              <a:gd name="T6" fmla="*/ 0 w 3579"/>
              <a:gd name="T7" fmla="*/ 1555 h 2590"/>
              <a:gd name="T8" fmla="*/ 1095 w 3579"/>
              <a:gd name="T9" fmla="*/ 1761 h 2590"/>
              <a:gd name="T10" fmla="*/ 1048 w 3579"/>
              <a:gd name="T11" fmla="*/ 2478 h 2590"/>
              <a:gd name="T12" fmla="*/ 1525 w 3579"/>
              <a:gd name="T13" fmla="*/ 1938 h 2590"/>
              <a:gd name="T14" fmla="*/ 2481 w 3579"/>
              <a:gd name="T15" fmla="*/ 2589 h 2590"/>
              <a:gd name="T16" fmla="*/ 3578 w 3579"/>
              <a:gd name="T17" fmla="*/ 1489 h 2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79" h="2590">
                <a:moveTo>
                  <a:pt x="3578" y="1489"/>
                </a:moveTo>
                <a:lnTo>
                  <a:pt x="3578" y="1489"/>
                </a:lnTo>
                <a:cubicBezTo>
                  <a:pt x="2640" y="599"/>
                  <a:pt x="1382" y="41"/>
                  <a:pt x="0" y="0"/>
                </a:cubicBezTo>
                <a:cubicBezTo>
                  <a:pt x="0" y="1555"/>
                  <a:pt x="0" y="1555"/>
                  <a:pt x="0" y="1555"/>
                </a:cubicBezTo>
                <a:cubicBezTo>
                  <a:pt x="382" y="1570"/>
                  <a:pt x="749" y="1640"/>
                  <a:pt x="1095" y="1761"/>
                </a:cubicBezTo>
                <a:cubicBezTo>
                  <a:pt x="1048" y="2478"/>
                  <a:pt x="1048" y="2478"/>
                  <a:pt x="1048" y="2478"/>
                </a:cubicBezTo>
                <a:cubicBezTo>
                  <a:pt x="1525" y="1938"/>
                  <a:pt x="1525" y="1938"/>
                  <a:pt x="1525" y="1938"/>
                </a:cubicBezTo>
                <a:cubicBezTo>
                  <a:pt x="1875" y="2107"/>
                  <a:pt x="2198" y="2328"/>
                  <a:pt x="2481" y="2589"/>
                </a:cubicBezTo>
                <a:lnTo>
                  <a:pt x="3578" y="1489"/>
                </a:lnTo>
              </a:path>
            </a:pathLst>
          </a:custGeom>
          <a:solidFill>
            <a:schemeClr val="accent1"/>
          </a:solidFill>
          <a:ln>
            <a:noFill/>
          </a:ln>
          <a:effectLst/>
        </p:spPr>
        <p:txBody>
          <a:bodyPr wrap="none" anchor="ctr"/>
          <a:lstStyle/>
          <a:p>
            <a:endParaRPr lang="en-US" sz="7197" dirty="0">
              <a:latin typeface="Arial Regular" charset="0"/>
            </a:endParaRPr>
          </a:p>
        </p:txBody>
      </p:sp>
      <p:grpSp>
        <p:nvGrpSpPr>
          <p:cNvPr id="2" name="Group 1"/>
          <p:cNvGrpSpPr/>
          <p:nvPr/>
        </p:nvGrpSpPr>
        <p:grpSpPr>
          <a:xfrm>
            <a:off x="10430928" y="5609474"/>
            <a:ext cx="1837606" cy="3881509"/>
            <a:chOff x="10430928" y="5609474"/>
            <a:chExt cx="1837606" cy="3881509"/>
          </a:xfrm>
          <a:solidFill>
            <a:schemeClr val="accent4"/>
          </a:solidFill>
        </p:grpSpPr>
        <p:sp>
          <p:nvSpPr>
            <p:cNvPr id="97" name="Freeform 96"/>
            <p:cNvSpPr>
              <a:spLocks noChangeArrowheads="1"/>
            </p:cNvSpPr>
            <p:nvPr/>
          </p:nvSpPr>
          <p:spPr bwMode="auto">
            <a:xfrm>
              <a:off x="11741689" y="5799898"/>
              <a:ext cx="257076" cy="583972"/>
            </a:xfrm>
            <a:custGeom>
              <a:avLst/>
              <a:gdLst>
                <a:gd name="T0" fmla="*/ 177 w 358"/>
                <a:gd name="T1" fmla="*/ 224 h 813"/>
                <a:gd name="T2" fmla="*/ 177 w 358"/>
                <a:gd name="T3" fmla="*/ 224 h 813"/>
                <a:gd name="T4" fmla="*/ 209 w 358"/>
                <a:gd name="T5" fmla="*/ 224 h 813"/>
                <a:gd name="T6" fmla="*/ 250 w 358"/>
                <a:gd name="T7" fmla="*/ 363 h 813"/>
                <a:gd name="T8" fmla="*/ 217 w 358"/>
                <a:gd name="T9" fmla="*/ 500 h 813"/>
                <a:gd name="T10" fmla="*/ 198 w 358"/>
                <a:gd name="T11" fmla="*/ 559 h 813"/>
                <a:gd name="T12" fmla="*/ 202 w 358"/>
                <a:gd name="T13" fmla="*/ 790 h 813"/>
                <a:gd name="T14" fmla="*/ 239 w 358"/>
                <a:gd name="T15" fmla="*/ 812 h 813"/>
                <a:gd name="T16" fmla="*/ 253 w 358"/>
                <a:gd name="T17" fmla="*/ 808 h 813"/>
                <a:gd name="T18" fmla="*/ 272 w 358"/>
                <a:gd name="T19" fmla="*/ 757 h 813"/>
                <a:gd name="T20" fmla="*/ 276 w 358"/>
                <a:gd name="T21" fmla="*/ 580 h 813"/>
                <a:gd name="T22" fmla="*/ 291 w 358"/>
                <a:gd name="T23" fmla="*/ 522 h 813"/>
                <a:gd name="T24" fmla="*/ 323 w 358"/>
                <a:gd name="T25" fmla="*/ 371 h 813"/>
                <a:gd name="T26" fmla="*/ 279 w 358"/>
                <a:gd name="T27" fmla="*/ 187 h 813"/>
                <a:gd name="T28" fmla="*/ 305 w 358"/>
                <a:gd name="T29" fmla="*/ 154 h 813"/>
                <a:gd name="T30" fmla="*/ 353 w 358"/>
                <a:gd name="T31" fmla="*/ 47 h 813"/>
                <a:gd name="T32" fmla="*/ 320 w 358"/>
                <a:gd name="T33" fmla="*/ 3 h 813"/>
                <a:gd name="T34" fmla="*/ 276 w 358"/>
                <a:gd name="T35" fmla="*/ 32 h 813"/>
                <a:gd name="T36" fmla="*/ 243 w 358"/>
                <a:gd name="T37" fmla="*/ 114 h 813"/>
                <a:gd name="T38" fmla="*/ 213 w 358"/>
                <a:gd name="T39" fmla="*/ 143 h 813"/>
                <a:gd name="T40" fmla="*/ 198 w 358"/>
                <a:gd name="T41" fmla="*/ 146 h 813"/>
                <a:gd name="T42" fmla="*/ 177 w 358"/>
                <a:gd name="T43" fmla="*/ 150 h 813"/>
                <a:gd name="T44" fmla="*/ 70 w 358"/>
                <a:gd name="T45" fmla="*/ 125 h 813"/>
                <a:gd name="T46" fmla="*/ 15 w 358"/>
                <a:gd name="T47" fmla="*/ 121 h 813"/>
                <a:gd name="T48" fmla="*/ 15 w 358"/>
                <a:gd name="T49" fmla="*/ 176 h 813"/>
                <a:gd name="T50" fmla="*/ 173 w 358"/>
                <a:gd name="T51" fmla="*/ 224 h 813"/>
                <a:gd name="T52" fmla="*/ 177 w 358"/>
                <a:gd name="T53" fmla="*/ 224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8" h="813">
                  <a:moveTo>
                    <a:pt x="177" y="224"/>
                  </a:moveTo>
                  <a:lnTo>
                    <a:pt x="177" y="224"/>
                  </a:lnTo>
                  <a:cubicBezTo>
                    <a:pt x="188" y="224"/>
                    <a:pt x="198" y="224"/>
                    <a:pt x="209" y="224"/>
                  </a:cubicBezTo>
                  <a:cubicBezTo>
                    <a:pt x="243" y="261"/>
                    <a:pt x="253" y="319"/>
                    <a:pt x="250" y="363"/>
                  </a:cubicBezTo>
                  <a:cubicBezTo>
                    <a:pt x="246" y="408"/>
                    <a:pt x="232" y="452"/>
                    <a:pt x="217" y="500"/>
                  </a:cubicBezTo>
                  <a:cubicBezTo>
                    <a:pt x="209" y="518"/>
                    <a:pt x="206" y="540"/>
                    <a:pt x="198" y="559"/>
                  </a:cubicBezTo>
                  <a:cubicBezTo>
                    <a:pt x="177" y="654"/>
                    <a:pt x="177" y="728"/>
                    <a:pt x="202" y="790"/>
                  </a:cubicBezTo>
                  <a:cubicBezTo>
                    <a:pt x="209" y="805"/>
                    <a:pt x="224" y="812"/>
                    <a:pt x="239" y="812"/>
                  </a:cubicBezTo>
                  <a:cubicBezTo>
                    <a:pt x="243" y="812"/>
                    <a:pt x="250" y="812"/>
                    <a:pt x="253" y="808"/>
                  </a:cubicBezTo>
                  <a:cubicBezTo>
                    <a:pt x="272" y="801"/>
                    <a:pt x="283" y="779"/>
                    <a:pt x="272" y="757"/>
                  </a:cubicBezTo>
                  <a:cubicBezTo>
                    <a:pt x="253" y="713"/>
                    <a:pt x="253" y="658"/>
                    <a:pt x="276" y="580"/>
                  </a:cubicBezTo>
                  <a:cubicBezTo>
                    <a:pt x="279" y="559"/>
                    <a:pt x="287" y="540"/>
                    <a:pt x="291" y="522"/>
                  </a:cubicBezTo>
                  <a:cubicBezTo>
                    <a:pt x="305" y="474"/>
                    <a:pt x="320" y="422"/>
                    <a:pt x="323" y="371"/>
                  </a:cubicBezTo>
                  <a:cubicBezTo>
                    <a:pt x="331" y="301"/>
                    <a:pt x="312" y="235"/>
                    <a:pt x="279" y="187"/>
                  </a:cubicBezTo>
                  <a:cubicBezTo>
                    <a:pt x="291" y="180"/>
                    <a:pt x="298" y="169"/>
                    <a:pt x="305" y="154"/>
                  </a:cubicBezTo>
                  <a:cubicBezTo>
                    <a:pt x="327" y="125"/>
                    <a:pt x="346" y="84"/>
                    <a:pt x="353" y="47"/>
                  </a:cubicBezTo>
                  <a:cubicBezTo>
                    <a:pt x="357" y="25"/>
                    <a:pt x="342" y="7"/>
                    <a:pt x="320" y="3"/>
                  </a:cubicBezTo>
                  <a:cubicBezTo>
                    <a:pt x="302" y="0"/>
                    <a:pt x="279" y="11"/>
                    <a:pt x="276" y="32"/>
                  </a:cubicBezTo>
                  <a:cubicBezTo>
                    <a:pt x="272" y="62"/>
                    <a:pt x="257" y="88"/>
                    <a:pt x="243" y="114"/>
                  </a:cubicBezTo>
                  <a:cubicBezTo>
                    <a:pt x="232" y="128"/>
                    <a:pt x="224" y="135"/>
                    <a:pt x="213" y="143"/>
                  </a:cubicBezTo>
                  <a:cubicBezTo>
                    <a:pt x="209" y="143"/>
                    <a:pt x="202" y="143"/>
                    <a:pt x="198" y="146"/>
                  </a:cubicBezTo>
                  <a:cubicBezTo>
                    <a:pt x="191" y="150"/>
                    <a:pt x="184" y="150"/>
                    <a:pt x="177" y="150"/>
                  </a:cubicBezTo>
                  <a:cubicBezTo>
                    <a:pt x="136" y="146"/>
                    <a:pt x="92" y="146"/>
                    <a:pt x="70" y="125"/>
                  </a:cubicBezTo>
                  <a:cubicBezTo>
                    <a:pt x="55" y="110"/>
                    <a:pt x="33" y="106"/>
                    <a:pt x="15" y="121"/>
                  </a:cubicBezTo>
                  <a:cubicBezTo>
                    <a:pt x="0" y="135"/>
                    <a:pt x="0" y="162"/>
                    <a:pt x="15" y="176"/>
                  </a:cubicBezTo>
                  <a:cubicBezTo>
                    <a:pt x="55" y="220"/>
                    <a:pt x="118" y="224"/>
                    <a:pt x="173" y="224"/>
                  </a:cubicBezTo>
                  <a:cubicBezTo>
                    <a:pt x="177" y="224"/>
                    <a:pt x="177" y="224"/>
                    <a:pt x="177" y="22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8" name="Freeform 97"/>
            <p:cNvSpPr>
              <a:spLocks noChangeArrowheads="1"/>
            </p:cNvSpPr>
            <p:nvPr/>
          </p:nvSpPr>
          <p:spPr bwMode="auto">
            <a:xfrm>
              <a:off x="11313234" y="6418782"/>
              <a:ext cx="130123" cy="415762"/>
            </a:xfrm>
            <a:custGeom>
              <a:avLst/>
              <a:gdLst>
                <a:gd name="T0" fmla="*/ 77 w 181"/>
                <a:gd name="T1" fmla="*/ 577 h 578"/>
                <a:gd name="T2" fmla="*/ 77 w 181"/>
                <a:gd name="T3" fmla="*/ 577 h 578"/>
                <a:gd name="T4" fmla="*/ 100 w 181"/>
                <a:gd name="T5" fmla="*/ 570 h 578"/>
                <a:gd name="T6" fmla="*/ 111 w 181"/>
                <a:gd name="T7" fmla="*/ 518 h 578"/>
                <a:gd name="T8" fmla="*/ 100 w 181"/>
                <a:gd name="T9" fmla="*/ 372 h 578"/>
                <a:gd name="T10" fmla="*/ 122 w 181"/>
                <a:gd name="T11" fmla="*/ 327 h 578"/>
                <a:gd name="T12" fmla="*/ 143 w 181"/>
                <a:gd name="T13" fmla="*/ 290 h 578"/>
                <a:gd name="T14" fmla="*/ 132 w 181"/>
                <a:gd name="T15" fmla="*/ 22 h 578"/>
                <a:gd name="T16" fmla="*/ 81 w 181"/>
                <a:gd name="T17" fmla="*/ 7 h 578"/>
                <a:gd name="T18" fmla="*/ 66 w 181"/>
                <a:gd name="T19" fmla="*/ 62 h 578"/>
                <a:gd name="T20" fmla="*/ 74 w 181"/>
                <a:gd name="T21" fmla="*/ 258 h 578"/>
                <a:gd name="T22" fmla="*/ 55 w 181"/>
                <a:gd name="T23" fmla="*/ 290 h 578"/>
                <a:gd name="T24" fmla="*/ 29 w 181"/>
                <a:gd name="T25" fmla="*/ 342 h 578"/>
                <a:gd name="T26" fmla="*/ 44 w 181"/>
                <a:gd name="T27" fmla="*/ 559 h 578"/>
                <a:gd name="T28" fmla="*/ 77 w 181"/>
                <a:gd name="T29" fmla="*/ 577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1" h="578">
                  <a:moveTo>
                    <a:pt x="77" y="577"/>
                  </a:moveTo>
                  <a:lnTo>
                    <a:pt x="77" y="577"/>
                  </a:lnTo>
                  <a:cubicBezTo>
                    <a:pt x="85" y="577"/>
                    <a:pt x="92" y="574"/>
                    <a:pt x="100" y="570"/>
                  </a:cubicBezTo>
                  <a:cubicBezTo>
                    <a:pt x="118" y="559"/>
                    <a:pt x="122" y="537"/>
                    <a:pt x="111" y="518"/>
                  </a:cubicBezTo>
                  <a:cubicBezTo>
                    <a:pt x="85" y="475"/>
                    <a:pt x="81" y="419"/>
                    <a:pt x="100" y="372"/>
                  </a:cubicBezTo>
                  <a:cubicBezTo>
                    <a:pt x="103" y="357"/>
                    <a:pt x="114" y="342"/>
                    <a:pt x="122" y="327"/>
                  </a:cubicBezTo>
                  <a:cubicBezTo>
                    <a:pt x="129" y="317"/>
                    <a:pt x="136" y="302"/>
                    <a:pt x="143" y="290"/>
                  </a:cubicBezTo>
                  <a:cubicBezTo>
                    <a:pt x="180" y="206"/>
                    <a:pt x="177" y="103"/>
                    <a:pt x="132" y="22"/>
                  </a:cubicBezTo>
                  <a:cubicBezTo>
                    <a:pt x="122" y="4"/>
                    <a:pt x="100" y="0"/>
                    <a:pt x="81" y="7"/>
                  </a:cubicBezTo>
                  <a:cubicBezTo>
                    <a:pt x="63" y="18"/>
                    <a:pt x="55" y="44"/>
                    <a:pt x="66" y="62"/>
                  </a:cubicBezTo>
                  <a:cubicBezTo>
                    <a:pt x="100" y="121"/>
                    <a:pt x="100" y="195"/>
                    <a:pt x="74" y="258"/>
                  </a:cubicBezTo>
                  <a:cubicBezTo>
                    <a:pt x="66" y="269"/>
                    <a:pt x="59" y="279"/>
                    <a:pt x="55" y="290"/>
                  </a:cubicBezTo>
                  <a:cubicBezTo>
                    <a:pt x="44" y="305"/>
                    <a:pt x="37" y="324"/>
                    <a:pt x="29" y="342"/>
                  </a:cubicBezTo>
                  <a:cubicBezTo>
                    <a:pt x="0" y="412"/>
                    <a:pt x="8" y="493"/>
                    <a:pt x="44" y="559"/>
                  </a:cubicBezTo>
                  <a:cubicBezTo>
                    <a:pt x="52" y="570"/>
                    <a:pt x="66" y="577"/>
                    <a:pt x="77" y="57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9" name="Freeform 98"/>
            <p:cNvSpPr>
              <a:spLocks noChangeArrowheads="1"/>
            </p:cNvSpPr>
            <p:nvPr/>
          </p:nvSpPr>
          <p:spPr bwMode="auto">
            <a:xfrm>
              <a:off x="11817861" y="6501301"/>
              <a:ext cx="133298" cy="434804"/>
            </a:xfrm>
            <a:custGeom>
              <a:avLst/>
              <a:gdLst>
                <a:gd name="T0" fmla="*/ 77 w 185"/>
                <a:gd name="T1" fmla="*/ 442 h 605"/>
                <a:gd name="T2" fmla="*/ 77 w 185"/>
                <a:gd name="T3" fmla="*/ 442 h 605"/>
                <a:gd name="T4" fmla="*/ 74 w 185"/>
                <a:gd name="T5" fmla="*/ 552 h 605"/>
                <a:gd name="T6" fmla="*/ 95 w 185"/>
                <a:gd name="T7" fmla="*/ 600 h 605"/>
                <a:gd name="T8" fmla="*/ 110 w 185"/>
                <a:gd name="T9" fmla="*/ 604 h 605"/>
                <a:gd name="T10" fmla="*/ 143 w 185"/>
                <a:gd name="T11" fmla="*/ 578 h 605"/>
                <a:gd name="T12" fmla="*/ 150 w 185"/>
                <a:gd name="T13" fmla="*/ 420 h 605"/>
                <a:gd name="T14" fmla="*/ 129 w 185"/>
                <a:gd name="T15" fmla="*/ 365 h 605"/>
                <a:gd name="T16" fmla="*/ 114 w 185"/>
                <a:gd name="T17" fmla="*/ 332 h 605"/>
                <a:gd name="T18" fmla="*/ 169 w 185"/>
                <a:gd name="T19" fmla="*/ 71 h 605"/>
                <a:gd name="T20" fmla="*/ 169 w 185"/>
                <a:gd name="T21" fmla="*/ 15 h 605"/>
                <a:gd name="T22" fmla="*/ 114 w 185"/>
                <a:gd name="T23" fmla="*/ 15 h 605"/>
                <a:gd name="T24" fmla="*/ 40 w 185"/>
                <a:gd name="T25" fmla="*/ 358 h 605"/>
                <a:gd name="T26" fmla="*/ 59 w 185"/>
                <a:gd name="T27" fmla="*/ 398 h 605"/>
                <a:gd name="T28" fmla="*/ 77 w 185"/>
                <a:gd name="T29" fmla="*/ 442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605">
                  <a:moveTo>
                    <a:pt x="77" y="442"/>
                  </a:moveTo>
                  <a:lnTo>
                    <a:pt x="77" y="442"/>
                  </a:lnTo>
                  <a:cubicBezTo>
                    <a:pt x="88" y="479"/>
                    <a:pt x="85" y="515"/>
                    <a:pt x="74" y="552"/>
                  </a:cubicBezTo>
                  <a:cubicBezTo>
                    <a:pt x="66" y="571"/>
                    <a:pt x="77" y="593"/>
                    <a:pt x="95" y="600"/>
                  </a:cubicBezTo>
                  <a:cubicBezTo>
                    <a:pt x="99" y="604"/>
                    <a:pt x="103" y="604"/>
                    <a:pt x="110" y="604"/>
                  </a:cubicBezTo>
                  <a:cubicBezTo>
                    <a:pt x="125" y="604"/>
                    <a:pt x="140" y="593"/>
                    <a:pt x="143" y="578"/>
                  </a:cubicBezTo>
                  <a:cubicBezTo>
                    <a:pt x="161" y="527"/>
                    <a:pt x="165" y="472"/>
                    <a:pt x="150" y="420"/>
                  </a:cubicBezTo>
                  <a:cubicBezTo>
                    <a:pt x="143" y="398"/>
                    <a:pt x="136" y="383"/>
                    <a:pt x="129" y="365"/>
                  </a:cubicBezTo>
                  <a:cubicBezTo>
                    <a:pt x="121" y="354"/>
                    <a:pt x="117" y="343"/>
                    <a:pt x="114" y="332"/>
                  </a:cubicBezTo>
                  <a:cubicBezTo>
                    <a:pt x="81" y="244"/>
                    <a:pt x="106" y="137"/>
                    <a:pt x="169" y="71"/>
                  </a:cubicBezTo>
                  <a:cubicBezTo>
                    <a:pt x="184" y="52"/>
                    <a:pt x="184" y="30"/>
                    <a:pt x="169" y="15"/>
                  </a:cubicBezTo>
                  <a:cubicBezTo>
                    <a:pt x="154" y="0"/>
                    <a:pt x="129" y="0"/>
                    <a:pt x="114" y="15"/>
                  </a:cubicBezTo>
                  <a:cubicBezTo>
                    <a:pt x="29" y="104"/>
                    <a:pt x="0" y="240"/>
                    <a:pt x="40" y="358"/>
                  </a:cubicBezTo>
                  <a:cubicBezTo>
                    <a:pt x="47" y="372"/>
                    <a:pt x="51" y="383"/>
                    <a:pt x="59" y="398"/>
                  </a:cubicBezTo>
                  <a:cubicBezTo>
                    <a:pt x="66" y="413"/>
                    <a:pt x="70" y="427"/>
                    <a:pt x="77" y="44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0" name="Freeform 99"/>
            <p:cNvSpPr>
              <a:spLocks noChangeArrowheads="1"/>
            </p:cNvSpPr>
            <p:nvPr/>
          </p:nvSpPr>
          <p:spPr bwMode="auto">
            <a:xfrm>
              <a:off x="10986335" y="6615556"/>
              <a:ext cx="495107" cy="660142"/>
            </a:xfrm>
            <a:custGeom>
              <a:avLst/>
              <a:gdLst>
                <a:gd name="T0" fmla="*/ 81 w 689"/>
                <a:gd name="T1" fmla="*/ 570 h 917"/>
                <a:gd name="T2" fmla="*/ 81 w 689"/>
                <a:gd name="T3" fmla="*/ 570 h 917"/>
                <a:gd name="T4" fmla="*/ 107 w 689"/>
                <a:gd name="T5" fmla="*/ 589 h 917"/>
                <a:gd name="T6" fmla="*/ 114 w 689"/>
                <a:gd name="T7" fmla="*/ 772 h 917"/>
                <a:gd name="T8" fmla="*/ 143 w 689"/>
                <a:gd name="T9" fmla="*/ 791 h 917"/>
                <a:gd name="T10" fmla="*/ 166 w 689"/>
                <a:gd name="T11" fmla="*/ 783 h 917"/>
                <a:gd name="T12" fmla="*/ 177 w 689"/>
                <a:gd name="T13" fmla="*/ 732 h 917"/>
                <a:gd name="T14" fmla="*/ 180 w 689"/>
                <a:gd name="T15" fmla="*/ 614 h 917"/>
                <a:gd name="T16" fmla="*/ 239 w 689"/>
                <a:gd name="T17" fmla="*/ 618 h 917"/>
                <a:gd name="T18" fmla="*/ 302 w 689"/>
                <a:gd name="T19" fmla="*/ 600 h 917"/>
                <a:gd name="T20" fmla="*/ 346 w 689"/>
                <a:gd name="T21" fmla="*/ 589 h 917"/>
                <a:gd name="T22" fmla="*/ 541 w 689"/>
                <a:gd name="T23" fmla="*/ 662 h 917"/>
                <a:gd name="T24" fmla="*/ 556 w 689"/>
                <a:gd name="T25" fmla="*/ 684 h 917"/>
                <a:gd name="T26" fmla="*/ 556 w 689"/>
                <a:gd name="T27" fmla="*/ 684 h 917"/>
                <a:gd name="T28" fmla="*/ 442 w 689"/>
                <a:gd name="T29" fmla="*/ 820 h 917"/>
                <a:gd name="T30" fmla="*/ 434 w 689"/>
                <a:gd name="T31" fmla="*/ 872 h 917"/>
                <a:gd name="T32" fmla="*/ 464 w 689"/>
                <a:gd name="T33" fmla="*/ 890 h 917"/>
                <a:gd name="T34" fmla="*/ 485 w 689"/>
                <a:gd name="T35" fmla="*/ 883 h 917"/>
                <a:gd name="T36" fmla="*/ 596 w 689"/>
                <a:gd name="T37" fmla="*/ 769 h 917"/>
                <a:gd name="T38" fmla="*/ 611 w 689"/>
                <a:gd name="T39" fmla="*/ 876 h 917"/>
                <a:gd name="T40" fmla="*/ 647 w 689"/>
                <a:gd name="T41" fmla="*/ 916 h 917"/>
                <a:gd name="T42" fmla="*/ 647 w 689"/>
                <a:gd name="T43" fmla="*/ 916 h 917"/>
                <a:gd name="T44" fmla="*/ 688 w 689"/>
                <a:gd name="T45" fmla="*/ 876 h 917"/>
                <a:gd name="T46" fmla="*/ 596 w 689"/>
                <a:gd name="T47" fmla="*/ 611 h 917"/>
                <a:gd name="T48" fmla="*/ 327 w 689"/>
                <a:gd name="T49" fmla="*/ 511 h 917"/>
                <a:gd name="T50" fmla="*/ 280 w 689"/>
                <a:gd name="T51" fmla="*/ 526 h 917"/>
                <a:gd name="T52" fmla="*/ 228 w 689"/>
                <a:gd name="T53" fmla="*/ 541 h 917"/>
                <a:gd name="T54" fmla="*/ 132 w 689"/>
                <a:gd name="T55" fmla="*/ 511 h 917"/>
                <a:gd name="T56" fmla="*/ 81 w 689"/>
                <a:gd name="T57" fmla="*/ 423 h 917"/>
                <a:gd name="T58" fmla="*/ 118 w 689"/>
                <a:gd name="T59" fmla="*/ 290 h 917"/>
                <a:gd name="T60" fmla="*/ 132 w 689"/>
                <a:gd name="T61" fmla="*/ 246 h 917"/>
                <a:gd name="T62" fmla="*/ 114 w 689"/>
                <a:gd name="T63" fmla="*/ 18 h 917"/>
                <a:gd name="T64" fmla="*/ 63 w 689"/>
                <a:gd name="T65" fmla="*/ 15 h 917"/>
                <a:gd name="T66" fmla="*/ 59 w 689"/>
                <a:gd name="T67" fmla="*/ 70 h 917"/>
                <a:gd name="T68" fmla="*/ 63 w 689"/>
                <a:gd name="T69" fmla="*/ 221 h 917"/>
                <a:gd name="T70" fmla="*/ 48 w 689"/>
                <a:gd name="T71" fmla="*/ 258 h 917"/>
                <a:gd name="T72" fmla="*/ 8 w 689"/>
                <a:gd name="T73" fmla="*/ 427 h 917"/>
                <a:gd name="T74" fmla="*/ 81 w 689"/>
                <a:gd name="T75" fmla="*/ 57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9" h="917">
                  <a:moveTo>
                    <a:pt x="81" y="570"/>
                  </a:moveTo>
                  <a:lnTo>
                    <a:pt x="81" y="570"/>
                  </a:lnTo>
                  <a:cubicBezTo>
                    <a:pt x="88" y="577"/>
                    <a:pt x="99" y="581"/>
                    <a:pt x="107" y="589"/>
                  </a:cubicBezTo>
                  <a:cubicBezTo>
                    <a:pt x="77" y="644"/>
                    <a:pt x="77" y="717"/>
                    <a:pt x="114" y="772"/>
                  </a:cubicBezTo>
                  <a:cubicBezTo>
                    <a:pt x="122" y="783"/>
                    <a:pt x="132" y="791"/>
                    <a:pt x="143" y="791"/>
                  </a:cubicBezTo>
                  <a:cubicBezTo>
                    <a:pt x="151" y="791"/>
                    <a:pt x="158" y="787"/>
                    <a:pt x="166" y="783"/>
                  </a:cubicBezTo>
                  <a:cubicBezTo>
                    <a:pt x="184" y="772"/>
                    <a:pt x="188" y="750"/>
                    <a:pt x="177" y="732"/>
                  </a:cubicBezTo>
                  <a:cubicBezTo>
                    <a:pt x="155" y="695"/>
                    <a:pt x="158" y="647"/>
                    <a:pt x="180" y="614"/>
                  </a:cubicBezTo>
                  <a:cubicBezTo>
                    <a:pt x="198" y="618"/>
                    <a:pt x="217" y="618"/>
                    <a:pt x="239" y="618"/>
                  </a:cubicBezTo>
                  <a:cubicBezTo>
                    <a:pt x="261" y="614"/>
                    <a:pt x="284" y="607"/>
                    <a:pt x="302" y="600"/>
                  </a:cubicBezTo>
                  <a:cubicBezTo>
                    <a:pt x="316" y="596"/>
                    <a:pt x="331" y="592"/>
                    <a:pt x="346" y="589"/>
                  </a:cubicBezTo>
                  <a:cubicBezTo>
                    <a:pt x="412" y="574"/>
                    <a:pt x="489" y="603"/>
                    <a:pt x="541" y="662"/>
                  </a:cubicBezTo>
                  <a:cubicBezTo>
                    <a:pt x="544" y="669"/>
                    <a:pt x="552" y="677"/>
                    <a:pt x="556" y="684"/>
                  </a:cubicBezTo>
                  <a:lnTo>
                    <a:pt x="556" y="684"/>
                  </a:lnTo>
                  <a:cubicBezTo>
                    <a:pt x="530" y="739"/>
                    <a:pt x="493" y="787"/>
                    <a:pt x="442" y="820"/>
                  </a:cubicBezTo>
                  <a:cubicBezTo>
                    <a:pt x="426" y="831"/>
                    <a:pt x="419" y="857"/>
                    <a:pt x="434" y="872"/>
                  </a:cubicBezTo>
                  <a:cubicBezTo>
                    <a:pt x="442" y="883"/>
                    <a:pt x="453" y="890"/>
                    <a:pt x="464" y="890"/>
                  </a:cubicBezTo>
                  <a:cubicBezTo>
                    <a:pt x="471" y="890"/>
                    <a:pt x="478" y="886"/>
                    <a:pt x="485" y="883"/>
                  </a:cubicBezTo>
                  <a:cubicBezTo>
                    <a:pt x="530" y="853"/>
                    <a:pt x="567" y="813"/>
                    <a:pt x="596" y="769"/>
                  </a:cubicBezTo>
                  <a:cubicBezTo>
                    <a:pt x="607" y="802"/>
                    <a:pt x="611" y="839"/>
                    <a:pt x="611" y="876"/>
                  </a:cubicBezTo>
                  <a:cubicBezTo>
                    <a:pt x="611" y="897"/>
                    <a:pt x="625" y="916"/>
                    <a:pt x="647" y="916"/>
                  </a:cubicBezTo>
                  <a:lnTo>
                    <a:pt x="647" y="916"/>
                  </a:lnTo>
                  <a:cubicBezTo>
                    <a:pt x="670" y="916"/>
                    <a:pt x="688" y="897"/>
                    <a:pt x="688" y="876"/>
                  </a:cubicBezTo>
                  <a:cubicBezTo>
                    <a:pt x="688" y="772"/>
                    <a:pt x="655" y="680"/>
                    <a:pt x="596" y="611"/>
                  </a:cubicBezTo>
                  <a:cubicBezTo>
                    <a:pt x="530" y="533"/>
                    <a:pt x="423" y="493"/>
                    <a:pt x="327" y="511"/>
                  </a:cubicBezTo>
                  <a:cubicBezTo>
                    <a:pt x="312" y="515"/>
                    <a:pt x="294" y="522"/>
                    <a:pt x="280" y="526"/>
                  </a:cubicBezTo>
                  <a:cubicBezTo>
                    <a:pt x="261" y="533"/>
                    <a:pt x="243" y="537"/>
                    <a:pt x="228" y="541"/>
                  </a:cubicBezTo>
                  <a:cubicBezTo>
                    <a:pt x="195" y="545"/>
                    <a:pt x="158" y="533"/>
                    <a:pt x="132" y="511"/>
                  </a:cubicBezTo>
                  <a:cubicBezTo>
                    <a:pt x="103" y="486"/>
                    <a:pt x="84" y="456"/>
                    <a:pt x="81" y="423"/>
                  </a:cubicBezTo>
                  <a:cubicBezTo>
                    <a:pt x="81" y="379"/>
                    <a:pt x="99" y="335"/>
                    <a:pt x="118" y="290"/>
                  </a:cubicBezTo>
                  <a:cubicBezTo>
                    <a:pt x="122" y="276"/>
                    <a:pt x="129" y="261"/>
                    <a:pt x="132" y="246"/>
                  </a:cubicBezTo>
                  <a:cubicBezTo>
                    <a:pt x="170" y="155"/>
                    <a:pt x="162" y="70"/>
                    <a:pt x="114" y="18"/>
                  </a:cubicBezTo>
                  <a:cubicBezTo>
                    <a:pt x="99" y="4"/>
                    <a:pt x="77" y="0"/>
                    <a:pt x="63" y="15"/>
                  </a:cubicBezTo>
                  <a:cubicBezTo>
                    <a:pt x="44" y="30"/>
                    <a:pt x="44" y="55"/>
                    <a:pt x="59" y="70"/>
                  </a:cubicBezTo>
                  <a:cubicBezTo>
                    <a:pt x="96" y="114"/>
                    <a:pt x="74" y="188"/>
                    <a:pt x="63" y="221"/>
                  </a:cubicBezTo>
                  <a:cubicBezTo>
                    <a:pt x="59" y="232"/>
                    <a:pt x="52" y="246"/>
                    <a:pt x="48" y="258"/>
                  </a:cubicBezTo>
                  <a:cubicBezTo>
                    <a:pt x="26" y="313"/>
                    <a:pt x="0" y="364"/>
                    <a:pt x="8" y="427"/>
                  </a:cubicBezTo>
                  <a:cubicBezTo>
                    <a:pt x="8" y="482"/>
                    <a:pt x="37" y="533"/>
                    <a:pt x="81" y="57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1" name="Freeform 100"/>
            <p:cNvSpPr>
              <a:spLocks noChangeArrowheads="1"/>
            </p:cNvSpPr>
            <p:nvPr/>
          </p:nvSpPr>
          <p:spPr bwMode="auto">
            <a:xfrm>
              <a:off x="11754386" y="7291566"/>
              <a:ext cx="272943" cy="387199"/>
            </a:xfrm>
            <a:custGeom>
              <a:avLst/>
              <a:gdLst>
                <a:gd name="T0" fmla="*/ 29 w 380"/>
                <a:gd name="T1" fmla="*/ 356 h 537"/>
                <a:gd name="T2" fmla="*/ 29 w 380"/>
                <a:gd name="T3" fmla="*/ 356 h 537"/>
                <a:gd name="T4" fmla="*/ 45 w 380"/>
                <a:gd name="T5" fmla="*/ 360 h 537"/>
                <a:gd name="T6" fmla="*/ 81 w 380"/>
                <a:gd name="T7" fmla="*/ 338 h 537"/>
                <a:gd name="T8" fmla="*/ 147 w 380"/>
                <a:gd name="T9" fmla="*/ 261 h 537"/>
                <a:gd name="T10" fmla="*/ 188 w 380"/>
                <a:gd name="T11" fmla="*/ 242 h 537"/>
                <a:gd name="T12" fmla="*/ 298 w 380"/>
                <a:gd name="T13" fmla="*/ 521 h 537"/>
                <a:gd name="T14" fmla="*/ 328 w 380"/>
                <a:gd name="T15" fmla="*/ 536 h 537"/>
                <a:gd name="T16" fmla="*/ 353 w 380"/>
                <a:gd name="T17" fmla="*/ 525 h 537"/>
                <a:gd name="T18" fmla="*/ 357 w 380"/>
                <a:gd name="T19" fmla="*/ 470 h 537"/>
                <a:gd name="T20" fmla="*/ 265 w 380"/>
                <a:gd name="T21" fmla="*/ 213 h 537"/>
                <a:gd name="T22" fmla="*/ 276 w 380"/>
                <a:gd name="T23" fmla="*/ 206 h 537"/>
                <a:gd name="T24" fmla="*/ 372 w 380"/>
                <a:gd name="T25" fmla="*/ 51 h 537"/>
                <a:gd name="T26" fmla="*/ 346 w 380"/>
                <a:gd name="T27" fmla="*/ 3 h 537"/>
                <a:gd name="T28" fmla="*/ 298 w 380"/>
                <a:gd name="T29" fmla="*/ 29 h 537"/>
                <a:gd name="T30" fmla="*/ 235 w 380"/>
                <a:gd name="T31" fmla="*/ 139 h 537"/>
                <a:gd name="T32" fmla="*/ 177 w 380"/>
                <a:gd name="T33" fmla="*/ 165 h 537"/>
                <a:gd name="T34" fmla="*/ 111 w 380"/>
                <a:gd name="T35" fmla="*/ 190 h 537"/>
                <a:gd name="T36" fmla="*/ 11 w 380"/>
                <a:gd name="T37" fmla="*/ 305 h 537"/>
                <a:gd name="T38" fmla="*/ 29 w 380"/>
                <a:gd name="T39" fmla="*/ 356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0" h="537">
                  <a:moveTo>
                    <a:pt x="29" y="356"/>
                  </a:moveTo>
                  <a:lnTo>
                    <a:pt x="29" y="356"/>
                  </a:lnTo>
                  <a:cubicBezTo>
                    <a:pt x="33" y="360"/>
                    <a:pt x="41" y="360"/>
                    <a:pt x="45" y="360"/>
                  </a:cubicBezTo>
                  <a:cubicBezTo>
                    <a:pt x="59" y="360"/>
                    <a:pt x="74" y="352"/>
                    <a:pt x="81" y="338"/>
                  </a:cubicBezTo>
                  <a:cubicBezTo>
                    <a:pt x="100" y="301"/>
                    <a:pt x="121" y="276"/>
                    <a:pt x="147" y="261"/>
                  </a:cubicBezTo>
                  <a:cubicBezTo>
                    <a:pt x="159" y="253"/>
                    <a:pt x="173" y="246"/>
                    <a:pt x="188" y="242"/>
                  </a:cubicBezTo>
                  <a:cubicBezTo>
                    <a:pt x="195" y="352"/>
                    <a:pt x="254" y="470"/>
                    <a:pt x="298" y="521"/>
                  </a:cubicBezTo>
                  <a:cubicBezTo>
                    <a:pt x="309" y="529"/>
                    <a:pt x="316" y="536"/>
                    <a:pt x="328" y="536"/>
                  </a:cubicBezTo>
                  <a:cubicBezTo>
                    <a:pt x="339" y="536"/>
                    <a:pt x="346" y="533"/>
                    <a:pt x="353" y="525"/>
                  </a:cubicBezTo>
                  <a:cubicBezTo>
                    <a:pt x="372" y="511"/>
                    <a:pt x="372" y="489"/>
                    <a:pt x="357" y="470"/>
                  </a:cubicBezTo>
                  <a:cubicBezTo>
                    <a:pt x="313" y="422"/>
                    <a:pt x="261" y="301"/>
                    <a:pt x="265" y="213"/>
                  </a:cubicBezTo>
                  <a:cubicBezTo>
                    <a:pt x="269" y="209"/>
                    <a:pt x="273" y="209"/>
                    <a:pt x="276" y="206"/>
                  </a:cubicBezTo>
                  <a:cubicBezTo>
                    <a:pt x="335" y="165"/>
                    <a:pt x="360" y="99"/>
                    <a:pt x="372" y="51"/>
                  </a:cubicBezTo>
                  <a:cubicBezTo>
                    <a:pt x="379" y="29"/>
                    <a:pt x="364" y="11"/>
                    <a:pt x="346" y="3"/>
                  </a:cubicBezTo>
                  <a:cubicBezTo>
                    <a:pt x="324" y="0"/>
                    <a:pt x="302" y="11"/>
                    <a:pt x="298" y="29"/>
                  </a:cubicBezTo>
                  <a:cubicBezTo>
                    <a:pt x="284" y="88"/>
                    <a:pt x="261" y="121"/>
                    <a:pt x="235" y="139"/>
                  </a:cubicBezTo>
                  <a:cubicBezTo>
                    <a:pt x="217" y="150"/>
                    <a:pt x="199" y="158"/>
                    <a:pt x="177" y="165"/>
                  </a:cubicBezTo>
                  <a:cubicBezTo>
                    <a:pt x="155" y="172"/>
                    <a:pt x="132" y="180"/>
                    <a:pt x="111" y="190"/>
                  </a:cubicBezTo>
                  <a:cubicBezTo>
                    <a:pt x="70" y="217"/>
                    <a:pt x="37" y="253"/>
                    <a:pt x="11" y="305"/>
                  </a:cubicBezTo>
                  <a:cubicBezTo>
                    <a:pt x="0" y="323"/>
                    <a:pt x="8" y="345"/>
                    <a:pt x="29" y="35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2" name="Freeform 101"/>
            <p:cNvSpPr>
              <a:spLocks noChangeArrowheads="1"/>
            </p:cNvSpPr>
            <p:nvPr/>
          </p:nvSpPr>
          <p:spPr bwMode="auto">
            <a:xfrm>
              <a:off x="10691177" y="7307435"/>
              <a:ext cx="231683" cy="355461"/>
            </a:xfrm>
            <a:custGeom>
              <a:avLst/>
              <a:gdLst>
                <a:gd name="T0" fmla="*/ 202 w 324"/>
                <a:gd name="T1" fmla="*/ 445 h 494"/>
                <a:gd name="T2" fmla="*/ 202 w 324"/>
                <a:gd name="T3" fmla="*/ 445 h 494"/>
                <a:gd name="T4" fmla="*/ 173 w 324"/>
                <a:gd name="T5" fmla="*/ 394 h 494"/>
                <a:gd name="T6" fmla="*/ 165 w 324"/>
                <a:gd name="T7" fmla="*/ 383 h 494"/>
                <a:gd name="T8" fmla="*/ 140 w 324"/>
                <a:gd name="T9" fmla="*/ 273 h 494"/>
                <a:gd name="T10" fmla="*/ 151 w 324"/>
                <a:gd name="T11" fmla="*/ 192 h 494"/>
                <a:gd name="T12" fmla="*/ 209 w 324"/>
                <a:gd name="T13" fmla="*/ 203 h 494"/>
                <a:gd name="T14" fmla="*/ 298 w 324"/>
                <a:gd name="T15" fmla="*/ 185 h 494"/>
                <a:gd name="T16" fmla="*/ 316 w 324"/>
                <a:gd name="T17" fmla="*/ 133 h 494"/>
                <a:gd name="T18" fmla="*/ 265 w 324"/>
                <a:gd name="T19" fmla="*/ 114 h 494"/>
                <a:gd name="T20" fmla="*/ 154 w 324"/>
                <a:gd name="T21" fmla="*/ 114 h 494"/>
                <a:gd name="T22" fmla="*/ 154 w 324"/>
                <a:gd name="T23" fmla="*/ 114 h 494"/>
                <a:gd name="T24" fmla="*/ 133 w 324"/>
                <a:gd name="T25" fmla="*/ 100 h 494"/>
                <a:gd name="T26" fmla="*/ 129 w 324"/>
                <a:gd name="T27" fmla="*/ 100 h 494"/>
                <a:gd name="T28" fmla="*/ 81 w 324"/>
                <a:gd name="T29" fmla="*/ 30 h 494"/>
                <a:gd name="T30" fmla="*/ 33 w 324"/>
                <a:gd name="T31" fmla="*/ 4 h 494"/>
                <a:gd name="T32" fmla="*/ 7 w 324"/>
                <a:gd name="T33" fmla="*/ 55 h 494"/>
                <a:gd name="T34" fmla="*/ 81 w 324"/>
                <a:gd name="T35" fmla="*/ 159 h 494"/>
                <a:gd name="T36" fmla="*/ 62 w 324"/>
                <a:gd name="T37" fmla="*/ 273 h 494"/>
                <a:gd name="T38" fmla="*/ 103 w 324"/>
                <a:gd name="T39" fmla="*/ 424 h 494"/>
                <a:gd name="T40" fmla="*/ 110 w 324"/>
                <a:gd name="T41" fmla="*/ 438 h 494"/>
                <a:gd name="T42" fmla="*/ 129 w 324"/>
                <a:gd name="T43" fmla="*/ 468 h 494"/>
                <a:gd name="T44" fmla="*/ 165 w 324"/>
                <a:gd name="T45" fmla="*/ 493 h 494"/>
                <a:gd name="T46" fmla="*/ 173 w 324"/>
                <a:gd name="T47" fmla="*/ 493 h 494"/>
                <a:gd name="T48" fmla="*/ 202 w 324"/>
                <a:gd name="T49" fmla="*/ 445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4" h="494">
                  <a:moveTo>
                    <a:pt x="202" y="445"/>
                  </a:moveTo>
                  <a:lnTo>
                    <a:pt x="202" y="445"/>
                  </a:lnTo>
                  <a:cubicBezTo>
                    <a:pt x="195" y="424"/>
                    <a:pt x="184" y="409"/>
                    <a:pt x="173" y="394"/>
                  </a:cubicBezTo>
                  <a:cubicBezTo>
                    <a:pt x="173" y="390"/>
                    <a:pt x="169" y="387"/>
                    <a:pt x="165" y="383"/>
                  </a:cubicBezTo>
                  <a:cubicBezTo>
                    <a:pt x="144" y="346"/>
                    <a:pt x="140" y="302"/>
                    <a:pt x="140" y="273"/>
                  </a:cubicBezTo>
                  <a:cubicBezTo>
                    <a:pt x="140" y="247"/>
                    <a:pt x="144" y="221"/>
                    <a:pt x="151" y="192"/>
                  </a:cubicBezTo>
                  <a:cubicBezTo>
                    <a:pt x="169" y="199"/>
                    <a:pt x="191" y="203"/>
                    <a:pt x="209" y="203"/>
                  </a:cubicBezTo>
                  <a:cubicBezTo>
                    <a:pt x="239" y="203"/>
                    <a:pt x="268" y="196"/>
                    <a:pt x="298" y="185"/>
                  </a:cubicBezTo>
                  <a:cubicBezTo>
                    <a:pt x="316" y="177"/>
                    <a:pt x="323" y="155"/>
                    <a:pt x="316" y="133"/>
                  </a:cubicBezTo>
                  <a:cubicBezTo>
                    <a:pt x="309" y="114"/>
                    <a:pt x="287" y="107"/>
                    <a:pt x="265" y="114"/>
                  </a:cubicBezTo>
                  <a:cubicBezTo>
                    <a:pt x="232" y="129"/>
                    <a:pt x="188" y="129"/>
                    <a:pt x="154" y="114"/>
                  </a:cubicBezTo>
                  <a:lnTo>
                    <a:pt x="154" y="114"/>
                  </a:lnTo>
                  <a:cubicBezTo>
                    <a:pt x="147" y="107"/>
                    <a:pt x="140" y="100"/>
                    <a:pt x="133" y="100"/>
                  </a:cubicBezTo>
                  <a:cubicBezTo>
                    <a:pt x="133" y="100"/>
                    <a:pt x="133" y="100"/>
                    <a:pt x="129" y="100"/>
                  </a:cubicBezTo>
                  <a:cubicBezTo>
                    <a:pt x="106" y="82"/>
                    <a:pt x="88" y="59"/>
                    <a:pt x="81" y="30"/>
                  </a:cubicBezTo>
                  <a:cubicBezTo>
                    <a:pt x="74" y="12"/>
                    <a:pt x="51" y="0"/>
                    <a:pt x="33" y="4"/>
                  </a:cubicBezTo>
                  <a:cubicBezTo>
                    <a:pt x="11" y="12"/>
                    <a:pt x="0" y="34"/>
                    <a:pt x="7" y="55"/>
                  </a:cubicBezTo>
                  <a:cubicBezTo>
                    <a:pt x="19" y="96"/>
                    <a:pt x="44" y="129"/>
                    <a:pt x="81" y="159"/>
                  </a:cubicBezTo>
                  <a:cubicBezTo>
                    <a:pt x="70" y="192"/>
                    <a:pt x="62" y="232"/>
                    <a:pt x="62" y="273"/>
                  </a:cubicBezTo>
                  <a:cubicBezTo>
                    <a:pt x="62" y="331"/>
                    <a:pt x="74" y="383"/>
                    <a:pt x="103" y="424"/>
                  </a:cubicBezTo>
                  <a:cubicBezTo>
                    <a:pt x="103" y="431"/>
                    <a:pt x="106" y="435"/>
                    <a:pt x="110" y="438"/>
                  </a:cubicBezTo>
                  <a:cubicBezTo>
                    <a:pt x="118" y="449"/>
                    <a:pt x="125" y="456"/>
                    <a:pt x="129" y="468"/>
                  </a:cubicBezTo>
                  <a:cubicBezTo>
                    <a:pt x="133" y="482"/>
                    <a:pt x="147" y="493"/>
                    <a:pt x="165" y="493"/>
                  </a:cubicBezTo>
                  <a:cubicBezTo>
                    <a:pt x="169" y="493"/>
                    <a:pt x="173" y="493"/>
                    <a:pt x="173" y="493"/>
                  </a:cubicBezTo>
                  <a:cubicBezTo>
                    <a:pt x="195" y="490"/>
                    <a:pt x="206" y="468"/>
                    <a:pt x="202" y="44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3" name="Freeform 102"/>
            <p:cNvSpPr>
              <a:spLocks noChangeArrowheads="1"/>
            </p:cNvSpPr>
            <p:nvPr/>
          </p:nvSpPr>
          <p:spPr bwMode="auto">
            <a:xfrm>
              <a:off x="10814952" y="7669245"/>
              <a:ext cx="139645" cy="476064"/>
            </a:xfrm>
            <a:custGeom>
              <a:avLst/>
              <a:gdLst>
                <a:gd name="T0" fmla="*/ 85 w 192"/>
                <a:gd name="T1" fmla="*/ 662 h 663"/>
                <a:gd name="T2" fmla="*/ 85 w 192"/>
                <a:gd name="T3" fmla="*/ 662 h 663"/>
                <a:gd name="T4" fmla="*/ 107 w 192"/>
                <a:gd name="T5" fmla="*/ 655 h 663"/>
                <a:gd name="T6" fmla="*/ 114 w 192"/>
                <a:gd name="T7" fmla="*/ 600 h 663"/>
                <a:gd name="T8" fmla="*/ 77 w 192"/>
                <a:gd name="T9" fmla="*/ 412 h 663"/>
                <a:gd name="T10" fmla="*/ 88 w 192"/>
                <a:gd name="T11" fmla="*/ 338 h 663"/>
                <a:gd name="T12" fmla="*/ 110 w 192"/>
                <a:gd name="T13" fmla="*/ 298 h 663"/>
                <a:gd name="T14" fmla="*/ 125 w 192"/>
                <a:gd name="T15" fmla="*/ 280 h 663"/>
                <a:gd name="T16" fmla="*/ 177 w 192"/>
                <a:gd name="T17" fmla="*/ 34 h 663"/>
                <a:gd name="T18" fmla="*/ 133 w 192"/>
                <a:gd name="T19" fmla="*/ 4 h 663"/>
                <a:gd name="T20" fmla="*/ 103 w 192"/>
                <a:gd name="T21" fmla="*/ 48 h 663"/>
                <a:gd name="T22" fmla="*/ 63 w 192"/>
                <a:gd name="T23" fmla="*/ 236 h 663"/>
                <a:gd name="T24" fmla="*/ 48 w 192"/>
                <a:gd name="T25" fmla="*/ 254 h 663"/>
                <a:gd name="T26" fmla="*/ 19 w 192"/>
                <a:gd name="T27" fmla="*/ 306 h 663"/>
                <a:gd name="T28" fmla="*/ 0 w 192"/>
                <a:gd name="T29" fmla="*/ 412 h 663"/>
                <a:gd name="T30" fmla="*/ 55 w 192"/>
                <a:gd name="T31" fmla="*/ 648 h 663"/>
                <a:gd name="T32" fmla="*/ 85 w 192"/>
                <a:gd name="T33" fmla="*/ 662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663">
                  <a:moveTo>
                    <a:pt x="85" y="662"/>
                  </a:moveTo>
                  <a:lnTo>
                    <a:pt x="85" y="662"/>
                  </a:lnTo>
                  <a:cubicBezTo>
                    <a:pt x="92" y="662"/>
                    <a:pt x="103" y="658"/>
                    <a:pt x="107" y="655"/>
                  </a:cubicBezTo>
                  <a:cubicBezTo>
                    <a:pt x="125" y="640"/>
                    <a:pt x="129" y="614"/>
                    <a:pt x="114" y="600"/>
                  </a:cubicBezTo>
                  <a:cubicBezTo>
                    <a:pt x="77" y="555"/>
                    <a:pt x="77" y="486"/>
                    <a:pt x="77" y="412"/>
                  </a:cubicBezTo>
                  <a:cubicBezTo>
                    <a:pt x="77" y="386"/>
                    <a:pt x="77" y="357"/>
                    <a:pt x="88" y="338"/>
                  </a:cubicBezTo>
                  <a:cubicBezTo>
                    <a:pt x="92" y="324"/>
                    <a:pt x="103" y="313"/>
                    <a:pt x="110" y="298"/>
                  </a:cubicBezTo>
                  <a:cubicBezTo>
                    <a:pt x="118" y="291"/>
                    <a:pt x="122" y="287"/>
                    <a:pt x="125" y="280"/>
                  </a:cubicBezTo>
                  <a:cubicBezTo>
                    <a:pt x="173" y="206"/>
                    <a:pt x="191" y="118"/>
                    <a:pt x="177" y="34"/>
                  </a:cubicBezTo>
                  <a:cubicBezTo>
                    <a:pt x="173" y="11"/>
                    <a:pt x="154" y="0"/>
                    <a:pt x="133" y="4"/>
                  </a:cubicBezTo>
                  <a:cubicBezTo>
                    <a:pt x="110" y="8"/>
                    <a:pt x="99" y="26"/>
                    <a:pt x="103" y="48"/>
                  </a:cubicBezTo>
                  <a:cubicBezTo>
                    <a:pt x="114" y="114"/>
                    <a:pt x="99" y="181"/>
                    <a:pt x="63" y="236"/>
                  </a:cubicBezTo>
                  <a:cubicBezTo>
                    <a:pt x="59" y="243"/>
                    <a:pt x="55" y="247"/>
                    <a:pt x="48" y="254"/>
                  </a:cubicBezTo>
                  <a:cubicBezTo>
                    <a:pt x="37" y="269"/>
                    <a:pt x="26" y="287"/>
                    <a:pt x="19" y="306"/>
                  </a:cubicBezTo>
                  <a:cubicBezTo>
                    <a:pt x="0" y="342"/>
                    <a:pt x="0" y="383"/>
                    <a:pt x="0" y="412"/>
                  </a:cubicBezTo>
                  <a:cubicBezTo>
                    <a:pt x="0" y="500"/>
                    <a:pt x="4" y="582"/>
                    <a:pt x="55" y="648"/>
                  </a:cubicBezTo>
                  <a:cubicBezTo>
                    <a:pt x="63" y="658"/>
                    <a:pt x="74" y="662"/>
                    <a:pt x="85" y="66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4" name="Freeform 103"/>
            <p:cNvSpPr>
              <a:spLocks noChangeArrowheads="1"/>
            </p:cNvSpPr>
            <p:nvPr/>
          </p:nvSpPr>
          <p:spPr bwMode="auto">
            <a:xfrm>
              <a:off x="10840343" y="8100875"/>
              <a:ext cx="669664" cy="745833"/>
            </a:xfrm>
            <a:custGeom>
              <a:avLst/>
              <a:gdLst>
                <a:gd name="T0" fmla="*/ 489 w 932"/>
                <a:gd name="T1" fmla="*/ 636 h 1038"/>
                <a:gd name="T2" fmla="*/ 489 w 932"/>
                <a:gd name="T3" fmla="*/ 636 h 1038"/>
                <a:gd name="T4" fmla="*/ 504 w 932"/>
                <a:gd name="T5" fmla="*/ 655 h 1038"/>
                <a:gd name="T6" fmla="*/ 772 w 932"/>
                <a:gd name="T7" fmla="*/ 813 h 1038"/>
                <a:gd name="T8" fmla="*/ 772 w 932"/>
                <a:gd name="T9" fmla="*/ 813 h 1038"/>
                <a:gd name="T10" fmla="*/ 853 w 932"/>
                <a:gd name="T11" fmla="*/ 1018 h 1038"/>
                <a:gd name="T12" fmla="*/ 886 w 932"/>
                <a:gd name="T13" fmla="*/ 1037 h 1038"/>
                <a:gd name="T14" fmla="*/ 904 w 932"/>
                <a:gd name="T15" fmla="*/ 1033 h 1038"/>
                <a:gd name="T16" fmla="*/ 919 w 932"/>
                <a:gd name="T17" fmla="*/ 982 h 1038"/>
                <a:gd name="T18" fmla="*/ 849 w 932"/>
                <a:gd name="T19" fmla="*/ 801 h 1038"/>
                <a:gd name="T20" fmla="*/ 897 w 932"/>
                <a:gd name="T21" fmla="*/ 647 h 1038"/>
                <a:gd name="T22" fmla="*/ 901 w 932"/>
                <a:gd name="T23" fmla="*/ 592 h 1038"/>
                <a:gd name="T24" fmla="*/ 845 w 932"/>
                <a:gd name="T25" fmla="*/ 588 h 1038"/>
                <a:gd name="T26" fmla="*/ 772 w 932"/>
                <a:gd name="T27" fmla="*/ 735 h 1038"/>
                <a:gd name="T28" fmla="*/ 566 w 932"/>
                <a:gd name="T29" fmla="*/ 607 h 1038"/>
                <a:gd name="T30" fmla="*/ 551 w 932"/>
                <a:gd name="T31" fmla="*/ 588 h 1038"/>
                <a:gd name="T32" fmla="*/ 404 w 932"/>
                <a:gd name="T33" fmla="*/ 482 h 1038"/>
                <a:gd name="T34" fmla="*/ 345 w 932"/>
                <a:gd name="T35" fmla="*/ 485 h 1038"/>
                <a:gd name="T36" fmla="*/ 313 w 932"/>
                <a:gd name="T37" fmla="*/ 489 h 1038"/>
                <a:gd name="T38" fmla="*/ 294 w 932"/>
                <a:gd name="T39" fmla="*/ 485 h 1038"/>
                <a:gd name="T40" fmla="*/ 276 w 932"/>
                <a:gd name="T41" fmla="*/ 448 h 1038"/>
                <a:gd name="T42" fmla="*/ 242 w 932"/>
                <a:gd name="T43" fmla="*/ 393 h 1038"/>
                <a:gd name="T44" fmla="*/ 239 w 932"/>
                <a:gd name="T45" fmla="*/ 386 h 1038"/>
                <a:gd name="T46" fmla="*/ 235 w 932"/>
                <a:gd name="T47" fmla="*/ 379 h 1038"/>
                <a:gd name="T48" fmla="*/ 217 w 932"/>
                <a:gd name="T49" fmla="*/ 213 h 1038"/>
                <a:gd name="T50" fmla="*/ 316 w 932"/>
                <a:gd name="T51" fmla="*/ 88 h 1038"/>
                <a:gd name="T52" fmla="*/ 349 w 932"/>
                <a:gd name="T53" fmla="*/ 69 h 1038"/>
                <a:gd name="T54" fmla="*/ 338 w 932"/>
                <a:gd name="T55" fmla="*/ 18 h 1038"/>
                <a:gd name="T56" fmla="*/ 279 w 932"/>
                <a:gd name="T57" fmla="*/ 18 h 1038"/>
                <a:gd name="T58" fmla="*/ 143 w 932"/>
                <a:gd name="T59" fmla="*/ 195 h 1038"/>
                <a:gd name="T60" fmla="*/ 140 w 932"/>
                <a:gd name="T61" fmla="*/ 338 h 1038"/>
                <a:gd name="T62" fmla="*/ 77 w 932"/>
                <a:gd name="T63" fmla="*/ 309 h 1038"/>
                <a:gd name="T64" fmla="*/ 22 w 932"/>
                <a:gd name="T65" fmla="*/ 297 h 1038"/>
                <a:gd name="T66" fmla="*/ 14 w 932"/>
                <a:gd name="T67" fmla="*/ 353 h 1038"/>
                <a:gd name="T68" fmla="*/ 121 w 932"/>
                <a:gd name="T69" fmla="*/ 411 h 1038"/>
                <a:gd name="T70" fmla="*/ 187 w 932"/>
                <a:gd name="T71" fmla="*/ 441 h 1038"/>
                <a:gd name="T72" fmla="*/ 206 w 932"/>
                <a:gd name="T73" fmla="*/ 478 h 1038"/>
                <a:gd name="T74" fmla="*/ 235 w 932"/>
                <a:gd name="T75" fmla="*/ 533 h 1038"/>
                <a:gd name="T76" fmla="*/ 195 w 932"/>
                <a:gd name="T77" fmla="*/ 827 h 1038"/>
                <a:gd name="T78" fmla="*/ 231 w 932"/>
                <a:gd name="T79" fmla="*/ 856 h 1038"/>
                <a:gd name="T80" fmla="*/ 239 w 932"/>
                <a:gd name="T81" fmla="*/ 856 h 1038"/>
                <a:gd name="T82" fmla="*/ 268 w 932"/>
                <a:gd name="T83" fmla="*/ 809 h 1038"/>
                <a:gd name="T84" fmla="*/ 305 w 932"/>
                <a:gd name="T85" fmla="*/ 566 h 1038"/>
                <a:gd name="T86" fmla="*/ 360 w 932"/>
                <a:gd name="T87" fmla="*/ 562 h 1038"/>
                <a:gd name="T88" fmla="*/ 400 w 932"/>
                <a:gd name="T89" fmla="*/ 559 h 1038"/>
                <a:gd name="T90" fmla="*/ 489 w 932"/>
                <a:gd name="T91" fmla="*/ 636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2" h="1038">
                  <a:moveTo>
                    <a:pt x="489" y="636"/>
                  </a:moveTo>
                  <a:lnTo>
                    <a:pt x="489" y="636"/>
                  </a:lnTo>
                  <a:cubicBezTo>
                    <a:pt x="496" y="640"/>
                    <a:pt x="500" y="647"/>
                    <a:pt x="504" y="655"/>
                  </a:cubicBezTo>
                  <a:cubicBezTo>
                    <a:pt x="555" y="717"/>
                    <a:pt x="666" y="809"/>
                    <a:pt x="772" y="813"/>
                  </a:cubicBezTo>
                  <a:lnTo>
                    <a:pt x="772" y="813"/>
                  </a:lnTo>
                  <a:cubicBezTo>
                    <a:pt x="783" y="890"/>
                    <a:pt x="816" y="959"/>
                    <a:pt x="853" y="1018"/>
                  </a:cubicBezTo>
                  <a:cubicBezTo>
                    <a:pt x="860" y="1029"/>
                    <a:pt x="872" y="1037"/>
                    <a:pt x="886" y="1037"/>
                  </a:cubicBezTo>
                  <a:cubicBezTo>
                    <a:pt x="894" y="1037"/>
                    <a:pt x="897" y="1037"/>
                    <a:pt x="904" y="1033"/>
                  </a:cubicBezTo>
                  <a:cubicBezTo>
                    <a:pt x="923" y="1022"/>
                    <a:pt x="931" y="1000"/>
                    <a:pt x="919" y="982"/>
                  </a:cubicBezTo>
                  <a:cubicBezTo>
                    <a:pt x="890" y="930"/>
                    <a:pt x="857" y="868"/>
                    <a:pt x="849" y="801"/>
                  </a:cubicBezTo>
                  <a:cubicBezTo>
                    <a:pt x="842" y="739"/>
                    <a:pt x="860" y="680"/>
                    <a:pt x="897" y="647"/>
                  </a:cubicBezTo>
                  <a:cubicBezTo>
                    <a:pt x="915" y="632"/>
                    <a:pt x="915" y="610"/>
                    <a:pt x="901" y="592"/>
                  </a:cubicBezTo>
                  <a:cubicBezTo>
                    <a:pt x="886" y="577"/>
                    <a:pt x="864" y="577"/>
                    <a:pt x="845" y="588"/>
                  </a:cubicBezTo>
                  <a:cubicBezTo>
                    <a:pt x="809" y="625"/>
                    <a:pt x="783" y="676"/>
                    <a:pt x="772" y="735"/>
                  </a:cubicBezTo>
                  <a:cubicBezTo>
                    <a:pt x="706" y="731"/>
                    <a:pt x="614" y="669"/>
                    <a:pt x="566" y="607"/>
                  </a:cubicBezTo>
                  <a:cubicBezTo>
                    <a:pt x="562" y="599"/>
                    <a:pt x="555" y="592"/>
                    <a:pt x="551" y="588"/>
                  </a:cubicBezTo>
                  <a:cubicBezTo>
                    <a:pt x="518" y="544"/>
                    <a:pt x="474" y="485"/>
                    <a:pt x="404" y="482"/>
                  </a:cubicBezTo>
                  <a:cubicBezTo>
                    <a:pt x="386" y="478"/>
                    <a:pt x="364" y="482"/>
                    <a:pt x="345" y="485"/>
                  </a:cubicBezTo>
                  <a:cubicBezTo>
                    <a:pt x="334" y="489"/>
                    <a:pt x="320" y="493"/>
                    <a:pt x="313" y="489"/>
                  </a:cubicBezTo>
                  <a:cubicBezTo>
                    <a:pt x="305" y="489"/>
                    <a:pt x="301" y="485"/>
                    <a:pt x="294" y="485"/>
                  </a:cubicBezTo>
                  <a:cubicBezTo>
                    <a:pt x="286" y="478"/>
                    <a:pt x="283" y="463"/>
                    <a:pt x="276" y="448"/>
                  </a:cubicBezTo>
                  <a:cubicBezTo>
                    <a:pt x="268" y="430"/>
                    <a:pt x="261" y="411"/>
                    <a:pt x="242" y="393"/>
                  </a:cubicBezTo>
                  <a:cubicBezTo>
                    <a:pt x="242" y="390"/>
                    <a:pt x="239" y="390"/>
                    <a:pt x="239" y="386"/>
                  </a:cubicBezTo>
                  <a:cubicBezTo>
                    <a:pt x="239" y="382"/>
                    <a:pt x="235" y="379"/>
                    <a:pt x="235" y="379"/>
                  </a:cubicBezTo>
                  <a:cubicBezTo>
                    <a:pt x="210" y="327"/>
                    <a:pt x="202" y="268"/>
                    <a:pt x="217" y="213"/>
                  </a:cubicBezTo>
                  <a:cubicBezTo>
                    <a:pt x="231" y="162"/>
                    <a:pt x="268" y="117"/>
                    <a:pt x="316" y="88"/>
                  </a:cubicBezTo>
                  <a:cubicBezTo>
                    <a:pt x="327" y="88"/>
                    <a:pt x="342" y="81"/>
                    <a:pt x="349" y="69"/>
                  </a:cubicBezTo>
                  <a:cubicBezTo>
                    <a:pt x="360" y="51"/>
                    <a:pt x="357" y="29"/>
                    <a:pt x="338" y="18"/>
                  </a:cubicBezTo>
                  <a:cubicBezTo>
                    <a:pt x="331" y="11"/>
                    <a:pt x="309" y="0"/>
                    <a:pt x="279" y="18"/>
                  </a:cubicBezTo>
                  <a:cubicBezTo>
                    <a:pt x="213" y="55"/>
                    <a:pt x="165" y="121"/>
                    <a:pt x="143" y="195"/>
                  </a:cubicBezTo>
                  <a:cubicBezTo>
                    <a:pt x="132" y="239"/>
                    <a:pt x="128" y="290"/>
                    <a:pt x="140" y="338"/>
                  </a:cubicBezTo>
                  <a:cubicBezTo>
                    <a:pt x="110" y="331"/>
                    <a:pt x="88" y="323"/>
                    <a:pt x="77" y="309"/>
                  </a:cubicBezTo>
                  <a:cubicBezTo>
                    <a:pt x="62" y="290"/>
                    <a:pt x="40" y="286"/>
                    <a:pt x="22" y="297"/>
                  </a:cubicBezTo>
                  <a:cubicBezTo>
                    <a:pt x="3" y="312"/>
                    <a:pt x="0" y="334"/>
                    <a:pt x="14" y="353"/>
                  </a:cubicBezTo>
                  <a:cubicBezTo>
                    <a:pt x="40" y="390"/>
                    <a:pt x="85" y="404"/>
                    <a:pt x="121" y="411"/>
                  </a:cubicBezTo>
                  <a:cubicBezTo>
                    <a:pt x="147" y="419"/>
                    <a:pt x="173" y="427"/>
                    <a:pt x="187" y="441"/>
                  </a:cubicBezTo>
                  <a:cubicBezTo>
                    <a:pt x="195" y="452"/>
                    <a:pt x="199" y="463"/>
                    <a:pt x="206" y="478"/>
                  </a:cubicBezTo>
                  <a:cubicBezTo>
                    <a:pt x="213" y="496"/>
                    <a:pt x="221" y="518"/>
                    <a:pt x="235" y="533"/>
                  </a:cubicBezTo>
                  <a:cubicBezTo>
                    <a:pt x="184" y="621"/>
                    <a:pt x="169" y="728"/>
                    <a:pt x="195" y="827"/>
                  </a:cubicBezTo>
                  <a:cubicBezTo>
                    <a:pt x="199" y="845"/>
                    <a:pt x="213" y="856"/>
                    <a:pt x="231" y="856"/>
                  </a:cubicBezTo>
                  <a:cubicBezTo>
                    <a:pt x="235" y="856"/>
                    <a:pt x="235" y="856"/>
                    <a:pt x="239" y="856"/>
                  </a:cubicBezTo>
                  <a:cubicBezTo>
                    <a:pt x="261" y="853"/>
                    <a:pt x="272" y="831"/>
                    <a:pt x="268" y="809"/>
                  </a:cubicBezTo>
                  <a:cubicBezTo>
                    <a:pt x="250" y="728"/>
                    <a:pt x="261" y="640"/>
                    <a:pt x="305" y="566"/>
                  </a:cubicBezTo>
                  <a:cubicBezTo>
                    <a:pt x="327" y="569"/>
                    <a:pt x="345" y="566"/>
                    <a:pt x="360" y="562"/>
                  </a:cubicBezTo>
                  <a:cubicBezTo>
                    <a:pt x="375" y="559"/>
                    <a:pt x="390" y="559"/>
                    <a:pt x="400" y="559"/>
                  </a:cubicBezTo>
                  <a:cubicBezTo>
                    <a:pt x="434" y="562"/>
                    <a:pt x="463" y="596"/>
                    <a:pt x="489" y="63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5" name="Freeform 104"/>
            <p:cNvSpPr>
              <a:spLocks noChangeArrowheads="1"/>
            </p:cNvSpPr>
            <p:nvPr/>
          </p:nvSpPr>
          <p:spPr bwMode="auto">
            <a:xfrm>
              <a:off x="11624262" y="8929227"/>
              <a:ext cx="412589" cy="263423"/>
            </a:xfrm>
            <a:custGeom>
              <a:avLst/>
              <a:gdLst>
                <a:gd name="T0" fmla="*/ 305 w 575"/>
                <a:gd name="T1" fmla="*/ 128 h 368"/>
                <a:gd name="T2" fmla="*/ 305 w 575"/>
                <a:gd name="T3" fmla="*/ 128 h 368"/>
                <a:gd name="T4" fmla="*/ 265 w 575"/>
                <a:gd name="T5" fmla="*/ 103 h 368"/>
                <a:gd name="T6" fmla="*/ 213 w 575"/>
                <a:gd name="T7" fmla="*/ 70 h 368"/>
                <a:gd name="T8" fmla="*/ 81 w 575"/>
                <a:gd name="T9" fmla="*/ 81 h 368"/>
                <a:gd name="T10" fmla="*/ 59 w 575"/>
                <a:gd name="T11" fmla="*/ 99 h 368"/>
                <a:gd name="T12" fmla="*/ 33 w 575"/>
                <a:gd name="T13" fmla="*/ 114 h 368"/>
                <a:gd name="T14" fmla="*/ 8 w 575"/>
                <a:gd name="T15" fmla="*/ 162 h 368"/>
                <a:gd name="T16" fmla="*/ 56 w 575"/>
                <a:gd name="T17" fmla="*/ 187 h 368"/>
                <a:gd name="T18" fmla="*/ 107 w 575"/>
                <a:gd name="T19" fmla="*/ 158 h 368"/>
                <a:gd name="T20" fmla="*/ 122 w 575"/>
                <a:gd name="T21" fmla="*/ 147 h 368"/>
                <a:gd name="T22" fmla="*/ 184 w 575"/>
                <a:gd name="T23" fmla="*/ 139 h 368"/>
                <a:gd name="T24" fmla="*/ 217 w 575"/>
                <a:gd name="T25" fmla="*/ 165 h 368"/>
                <a:gd name="T26" fmla="*/ 280 w 575"/>
                <a:gd name="T27" fmla="*/ 202 h 368"/>
                <a:gd name="T28" fmla="*/ 291 w 575"/>
                <a:gd name="T29" fmla="*/ 205 h 368"/>
                <a:gd name="T30" fmla="*/ 386 w 575"/>
                <a:gd name="T31" fmla="*/ 364 h 368"/>
                <a:gd name="T32" fmla="*/ 405 w 575"/>
                <a:gd name="T33" fmla="*/ 367 h 368"/>
                <a:gd name="T34" fmla="*/ 438 w 575"/>
                <a:gd name="T35" fmla="*/ 353 h 368"/>
                <a:gd name="T36" fmla="*/ 427 w 575"/>
                <a:gd name="T37" fmla="*/ 298 h 368"/>
                <a:gd name="T38" fmla="*/ 368 w 575"/>
                <a:gd name="T39" fmla="*/ 202 h 368"/>
                <a:gd name="T40" fmla="*/ 445 w 575"/>
                <a:gd name="T41" fmla="*/ 165 h 368"/>
                <a:gd name="T42" fmla="*/ 489 w 575"/>
                <a:gd name="T43" fmla="*/ 125 h 368"/>
                <a:gd name="T44" fmla="*/ 552 w 575"/>
                <a:gd name="T45" fmla="*/ 77 h 368"/>
                <a:gd name="T46" fmla="*/ 563 w 575"/>
                <a:gd name="T47" fmla="*/ 25 h 368"/>
                <a:gd name="T48" fmla="*/ 512 w 575"/>
                <a:gd name="T49" fmla="*/ 11 h 368"/>
                <a:gd name="T50" fmla="*/ 438 w 575"/>
                <a:gd name="T51" fmla="*/ 70 h 368"/>
                <a:gd name="T52" fmla="*/ 401 w 575"/>
                <a:gd name="T53" fmla="*/ 103 h 368"/>
                <a:gd name="T54" fmla="*/ 305 w 575"/>
                <a:gd name="T55" fmla="*/ 128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5" h="368">
                  <a:moveTo>
                    <a:pt x="305" y="128"/>
                  </a:moveTo>
                  <a:lnTo>
                    <a:pt x="305" y="128"/>
                  </a:lnTo>
                  <a:cubicBezTo>
                    <a:pt x="295" y="125"/>
                    <a:pt x="280" y="114"/>
                    <a:pt x="265" y="103"/>
                  </a:cubicBezTo>
                  <a:cubicBezTo>
                    <a:pt x="250" y="91"/>
                    <a:pt x="236" y="81"/>
                    <a:pt x="213" y="70"/>
                  </a:cubicBezTo>
                  <a:cubicBezTo>
                    <a:pt x="173" y="51"/>
                    <a:pt x="122" y="55"/>
                    <a:pt x="81" y="81"/>
                  </a:cubicBezTo>
                  <a:cubicBezTo>
                    <a:pt x="74" y="84"/>
                    <a:pt x="67" y="91"/>
                    <a:pt x="59" y="99"/>
                  </a:cubicBezTo>
                  <a:cubicBezTo>
                    <a:pt x="48" y="106"/>
                    <a:pt x="41" y="110"/>
                    <a:pt x="33" y="114"/>
                  </a:cubicBezTo>
                  <a:cubicBezTo>
                    <a:pt x="15" y="121"/>
                    <a:pt x="0" y="139"/>
                    <a:pt x="8" y="162"/>
                  </a:cubicBezTo>
                  <a:cubicBezTo>
                    <a:pt x="15" y="184"/>
                    <a:pt x="33" y="195"/>
                    <a:pt x="56" y="187"/>
                  </a:cubicBezTo>
                  <a:cubicBezTo>
                    <a:pt x="78" y="180"/>
                    <a:pt x="92" y="169"/>
                    <a:pt x="107" y="158"/>
                  </a:cubicBezTo>
                  <a:cubicBezTo>
                    <a:pt x="111" y="154"/>
                    <a:pt x="118" y="147"/>
                    <a:pt x="122" y="147"/>
                  </a:cubicBezTo>
                  <a:cubicBezTo>
                    <a:pt x="140" y="136"/>
                    <a:pt x="166" y="132"/>
                    <a:pt x="184" y="139"/>
                  </a:cubicBezTo>
                  <a:cubicBezTo>
                    <a:pt x="195" y="147"/>
                    <a:pt x="206" y="154"/>
                    <a:pt x="217" y="165"/>
                  </a:cubicBezTo>
                  <a:cubicBezTo>
                    <a:pt x="236" y="180"/>
                    <a:pt x="254" y="195"/>
                    <a:pt x="280" y="202"/>
                  </a:cubicBezTo>
                  <a:cubicBezTo>
                    <a:pt x="284" y="202"/>
                    <a:pt x="287" y="205"/>
                    <a:pt x="291" y="205"/>
                  </a:cubicBezTo>
                  <a:cubicBezTo>
                    <a:pt x="295" y="268"/>
                    <a:pt x="350" y="342"/>
                    <a:pt x="386" y="364"/>
                  </a:cubicBezTo>
                  <a:cubicBezTo>
                    <a:pt x="390" y="367"/>
                    <a:pt x="398" y="367"/>
                    <a:pt x="405" y="367"/>
                  </a:cubicBezTo>
                  <a:cubicBezTo>
                    <a:pt x="419" y="367"/>
                    <a:pt x="430" y="364"/>
                    <a:pt x="438" y="353"/>
                  </a:cubicBezTo>
                  <a:cubicBezTo>
                    <a:pt x="449" y="335"/>
                    <a:pt x="445" y="309"/>
                    <a:pt x="427" y="298"/>
                  </a:cubicBezTo>
                  <a:cubicBezTo>
                    <a:pt x="405" y="283"/>
                    <a:pt x="372" y="232"/>
                    <a:pt x="368" y="202"/>
                  </a:cubicBezTo>
                  <a:cubicBezTo>
                    <a:pt x="394" y="198"/>
                    <a:pt x="419" y="184"/>
                    <a:pt x="445" y="165"/>
                  </a:cubicBezTo>
                  <a:cubicBezTo>
                    <a:pt x="464" y="150"/>
                    <a:pt x="475" y="139"/>
                    <a:pt x="489" y="125"/>
                  </a:cubicBezTo>
                  <a:cubicBezTo>
                    <a:pt x="512" y="106"/>
                    <a:pt x="530" y="91"/>
                    <a:pt x="552" y="77"/>
                  </a:cubicBezTo>
                  <a:cubicBezTo>
                    <a:pt x="571" y="66"/>
                    <a:pt x="574" y="44"/>
                    <a:pt x="563" y="25"/>
                  </a:cubicBezTo>
                  <a:cubicBezTo>
                    <a:pt x="556" y="7"/>
                    <a:pt x="530" y="0"/>
                    <a:pt x="512" y="11"/>
                  </a:cubicBezTo>
                  <a:cubicBezTo>
                    <a:pt x="486" y="29"/>
                    <a:pt x="460" y="48"/>
                    <a:pt x="438" y="70"/>
                  </a:cubicBezTo>
                  <a:cubicBezTo>
                    <a:pt x="427" y="81"/>
                    <a:pt x="412" y="91"/>
                    <a:pt x="401" y="103"/>
                  </a:cubicBezTo>
                  <a:cubicBezTo>
                    <a:pt x="383" y="114"/>
                    <a:pt x="343" y="143"/>
                    <a:pt x="305" y="12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6" name="Freeform 105"/>
            <p:cNvSpPr>
              <a:spLocks noChangeArrowheads="1"/>
            </p:cNvSpPr>
            <p:nvPr/>
          </p:nvSpPr>
          <p:spPr bwMode="auto">
            <a:xfrm>
              <a:off x="11005378" y="7608942"/>
              <a:ext cx="996561" cy="1107643"/>
            </a:xfrm>
            <a:custGeom>
              <a:avLst/>
              <a:gdLst>
                <a:gd name="T0" fmla="*/ 1221 w 1384"/>
                <a:gd name="T1" fmla="*/ 985 h 1538"/>
                <a:gd name="T2" fmla="*/ 1056 w 1384"/>
                <a:gd name="T3" fmla="*/ 728 h 1538"/>
                <a:gd name="T4" fmla="*/ 1045 w 1384"/>
                <a:gd name="T5" fmla="*/ 677 h 1538"/>
                <a:gd name="T6" fmla="*/ 1211 w 1384"/>
                <a:gd name="T7" fmla="*/ 618 h 1538"/>
                <a:gd name="T8" fmla="*/ 1159 w 1384"/>
                <a:gd name="T9" fmla="*/ 563 h 1538"/>
                <a:gd name="T10" fmla="*/ 997 w 1384"/>
                <a:gd name="T11" fmla="*/ 552 h 1538"/>
                <a:gd name="T12" fmla="*/ 438 w 1384"/>
                <a:gd name="T13" fmla="*/ 342 h 1538"/>
                <a:gd name="T14" fmla="*/ 236 w 1384"/>
                <a:gd name="T15" fmla="*/ 36 h 1538"/>
                <a:gd name="T16" fmla="*/ 162 w 1384"/>
                <a:gd name="T17" fmla="*/ 44 h 1538"/>
                <a:gd name="T18" fmla="*/ 181 w 1384"/>
                <a:gd name="T19" fmla="*/ 268 h 1538"/>
                <a:gd name="T20" fmla="*/ 107 w 1384"/>
                <a:gd name="T21" fmla="*/ 265 h 1538"/>
                <a:gd name="T22" fmla="*/ 23 w 1384"/>
                <a:gd name="T23" fmla="*/ 242 h 1538"/>
                <a:gd name="T24" fmla="*/ 103 w 1384"/>
                <a:gd name="T25" fmla="*/ 342 h 1538"/>
                <a:gd name="T26" fmla="*/ 173 w 1384"/>
                <a:gd name="T27" fmla="*/ 342 h 1538"/>
                <a:gd name="T28" fmla="*/ 258 w 1384"/>
                <a:gd name="T29" fmla="*/ 371 h 1538"/>
                <a:gd name="T30" fmla="*/ 629 w 1384"/>
                <a:gd name="T31" fmla="*/ 463 h 1538"/>
                <a:gd name="T32" fmla="*/ 552 w 1384"/>
                <a:gd name="T33" fmla="*/ 952 h 1538"/>
                <a:gd name="T34" fmla="*/ 659 w 1384"/>
                <a:gd name="T35" fmla="*/ 1088 h 1538"/>
                <a:gd name="T36" fmla="*/ 751 w 1384"/>
                <a:gd name="T37" fmla="*/ 1217 h 1538"/>
                <a:gd name="T38" fmla="*/ 1056 w 1384"/>
                <a:gd name="T39" fmla="*/ 1379 h 1538"/>
                <a:gd name="T40" fmla="*/ 1166 w 1384"/>
                <a:gd name="T41" fmla="*/ 1537 h 1538"/>
                <a:gd name="T42" fmla="*/ 1203 w 1384"/>
                <a:gd name="T43" fmla="*/ 1493 h 1538"/>
                <a:gd name="T44" fmla="*/ 949 w 1384"/>
                <a:gd name="T45" fmla="*/ 1239 h 1538"/>
                <a:gd name="T46" fmla="*/ 751 w 1384"/>
                <a:gd name="T47" fmla="*/ 1088 h 1538"/>
                <a:gd name="T48" fmla="*/ 817 w 1384"/>
                <a:gd name="T49" fmla="*/ 974 h 1538"/>
                <a:gd name="T50" fmla="*/ 755 w 1384"/>
                <a:gd name="T51" fmla="*/ 930 h 1538"/>
                <a:gd name="T52" fmla="*/ 677 w 1384"/>
                <a:gd name="T53" fmla="*/ 989 h 1538"/>
                <a:gd name="T54" fmla="*/ 604 w 1384"/>
                <a:gd name="T55" fmla="*/ 698 h 1538"/>
                <a:gd name="T56" fmla="*/ 710 w 1384"/>
                <a:gd name="T57" fmla="*/ 481 h 1538"/>
                <a:gd name="T58" fmla="*/ 971 w 1384"/>
                <a:gd name="T59" fmla="*/ 702 h 1538"/>
                <a:gd name="T60" fmla="*/ 1082 w 1384"/>
                <a:gd name="T61" fmla="*/ 941 h 1538"/>
                <a:gd name="T62" fmla="*/ 1302 w 1384"/>
                <a:gd name="T63" fmla="*/ 1221 h 1538"/>
                <a:gd name="T64" fmla="*/ 1350 w 1384"/>
                <a:gd name="T65" fmla="*/ 1246 h 1538"/>
                <a:gd name="T66" fmla="*/ 1221 w 1384"/>
                <a:gd name="T67" fmla="*/ 985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4" h="1538">
                  <a:moveTo>
                    <a:pt x="1221" y="985"/>
                  </a:moveTo>
                  <a:lnTo>
                    <a:pt x="1221" y="985"/>
                  </a:lnTo>
                  <a:cubicBezTo>
                    <a:pt x="1192" y="952"/>
                    <a:pt x="1166" y="926"/>
                    <a:pt x="1141" y="894"/>
                  </a:cubicBezTo>
                  <a:cubicBezTo>
                    <a:pt x="1104" y="846"/>
                    <a:pt x="1070" y="787"/>
                    <a:pt x="1056" y="728"/>
                  </a:cubicBezTo>
                  <a:cubicBezTo>
                    <a:pt x="1052" y="713"/>
                    <a:pt x="1049" y="698"/>
                    <a:pt x="1045" y="684"/>
                  </a:cubicBezTo>
                  <a:cubicBezTo>
                    <a:pt x="1045" y="680"/>
                    <a:pt x="1045" y="680"/>
                    <a:pt x="1045" y="677"/>
                  </a:cubicBezTo>
                  <a:cubicBezTo>
                    <a:pt x="1049" y="677"/>
                    <a:pt x="1052" y="677"/>
                    <a:pt x="1056" y="677"/>
                  </a:cubicBezTo>
                  <a:cubicBezTo>
                    <a:pt x="1115" y="677"/>
                    <a:pt x="1170" y="654"/>
                    <a:pt x="1211" y="618"/>
                  </a:cubicBezTo>
                  <a:cubicBezTo>
                    <a:pt x="1229" y="603"/>
                    <a:pt x="1229" y="577"/>
                    <a:pt x="1214" y="563"/>
                  </a:cubicBezTo>
                  <a:cubicBezTo>
                    <a:pt x="1200" y="548"/>
                    <a:pt x="1173" y="548"/>
                    <a:pt x="1159" y="563"/>
                  </a:cubicBezTo>
                  <a:cubicBezTo>
                    <a:pt x="1122" y="595"/>
                    <a:pt x="1067" y="610"/>
                    <a:pt x="1019" y="595"/>
                  </a:cubicBezTo>
                  <a:cubicBezTo>
                    <a:pt x="1012" y="581"/>
                    <a:pt x="1004" y="566"/>
                    <a:pt x="997" y="552"/>
                  </a:cubicBezTo>
                  <a:cubicBezTo>
                    <a:pt x="938" y="463"/>
                    <a:pt x="832" y="430"/>
                    <a:pt x="725" y="408"/>
                  </a:cubicBezTo>
                  <a:cubicBezTo>
                    <a:pt x="438" y="342"/>
                    <a:pt x="438" y="342"/>
                    <a:pt x="438" y="342"/>
                  </a:cubicBezTo>
                  <a:cubicBezTo>
                    <a:pt x="387" y="327"/>
                    <a:pt x="335" y="316"/>
                    <a:pt x="287" y="298"/>
                  </a:cubicBezTo>
                  <a:cubicBezTo>
                    <a:pt x="258" y="213"/>
                    <a:pt x="243" y="125"/>
                    <a:pt x="236" y="36"/>
                  </a:cubicBezTo>
                  <a:cubicBezTo>
                    <a:pt x="236" y="18"/>
                    <a:pt x="217" y="0"/>
                    <a:pt x="196" y="0"/>
                  </a:cubicBezTo>
                  <a:cubicBezTo>
                    <a:pt x="177" y="4"/>
                    <a:pt x="159" y="22"/>
                    <a:pt x="162" y="44"/>
                  </a:cubicBezTo>
                  <a:cubicBezTo>
                    <a:pt x="166" y="118"/>
                    <a:pt x="177" y="194"/>
                    <a:pt x="199" y="268"/>
                  </a:cubicBezTo>
                  <a:cubicBezTo>
                    <a:pt x="192" y="268"/>
                    <a:pt x="188" y="268"/>
                    <a:pt x="181" y="268"/>
                  </a:cubicBezTo>
                  <a:cubicBezTo>
                    <a:pt x="166" y="265"/>
                    <a:pt x="151" y="265"/>
                    <a:pt x="137" y="265"/>
                  </a:cubicBezTo>
                  <a:cubicBezTo>
                    <a:pt x="129" y="265"/>
                    <a:pt x="118" y="268"/>
                    <a:pt x="107" y="265"/>
                  </a:cubicBezTo>
                  <a:cubicBezTo>
                    <a:pt x="93" y="265"/>
                    <a:pt x="82" y="261"/>
                    <a:pt x="74" y="253"/>
                  </a:cubicBezTo>
                  <a:cubicBezTo>
                    <a:pt x="63" y="235"/>
                    <a:pt x="41" y="232"/>
                    <a:pt x="23" y="242"/>
                  </a:cubicBezTo>
                  <a:cubicBezTo>
                    <a:pt x="4" y="253"/>
                    <a:pt x="0" y="280"/>
                    <a:pt x="11" y="294"/>
                  </a:cubicBezTo>
                  <a:cubicBezTo>
                    <a:pt x="30" y="323"/>
                    <a:pt x="63" y="338"/>
                    <a:pt x="103" y="342"/>
                  </a:cubicBezTo>
                  <a:cubicBezTo>
                    <a:pt x="114" y="345"/>
                    <a:pt x="129" y="342"/>
                    <a:pt x="141" y="342"/>
                  </a:cubicBezTo>
                  <a:cubicBezTo>
                    <a:pt x="151" y="342"/>
                    <a:pt x="162" y="342"/>
                    <a:pt x="173" y="342"/>
                  </a:cubicBezTo>
                  <a:cubicBezTo>
                    <a:pt x="196" y="345"/>
                    <a:pt x="217" y="353"/>
                    <a:pt x="240" y="364"/>
                  </a:cubicBezTo>
                  <a:cubicBezTo>
                    <a:pt x="247" y="364"/>
                    <a:pt x="251" y="367"/>
                    <a:pt x="258" y="371"/>
                  </a:cubicBezTo>
                  <a:cubicBezTo>
                    <a:pt x="313" y="390"/>
                    <a:pt x="369" y="404"/>
                    <a:pt x="424" y="415"/>
                  </a:cubicBezTo>
                  <a:cubicBezTo>
                    <a:pt x="629" y="463"/>
                    <a:pt x="629" y="463"/>
                    <a:pt x="629" y="463"/>
                  </a:cubicBezTo>
                  <a:cubicBezTo>
                    <a:pt x="589" y="529"/>
                    <a:pt x="552" y="599"/>
                    <a:pt x="530" y="677"/>
                  </a:cubicBezTo>
                  <a:cubicBezTo>
                    <a:pt x="504" y="780"/>
                    <a:pt x="512" y="879"/>
                    <a:pt x="552" y="952"/>
                  </a:cubicBezTo>
                  <a:cubicBezTo>
                    <a:pt x="570" y="985"/>
                    <a:pt x="596" y="1015"/>
                    <a:pt x="618" y="1040"/>
                  </a:cubicBezTo>
                  <a:cubicBezTo>
                    <a:pt x="633" y="1055"/>
                    <a:pt x="648" y="1074"/>
                    <a:pt x="659" y="1088"/>
                  </a:cubicBezTo>
                  <a:cubicBezTo>
                    <a:pt x="666" y="1103"/>
                    <a:pt x="677" y="1114"/>
                    <a:pt x="688" y="1132"/>
                  </a:cubicBezTo>
                  <a:cubicBezTo>
                    <a:pt x="707" y="1158"/>
                    <a:pt x="725" y="1191"/>
                    <a:pt x="751" y="1217"/>
                  </a:cubicBezTo>
                  <a:cubicBezTo>
                    <a:pt x="799" y="1265"/>
                    <a:pt x="861" y="1287"/>
                    <a:pt x="920" y="1309"/>
                  </a:cubicBezTo>
                  <a:cubicBezTo>
                    <a:pt x="971" y="1331"/>
                    <a:pt x="1019" y="1349"/>
                    <a:pt x="1056" y="1379"/>
                  </a:cubicBezTo>
                  <a:cubicBezTo>
                    <a:pt x="1093" y="1412"/>
                    <a:pt x="1118" y="1456"/>
                    <a:pt x="1126" y="1504"/>
                  </a:cubicBezTo>
                  <a:cubicBezTo>
                    <a:pt x="1129" y="1522"/>
                    <a:pt x="1144" y="1537"/>
                    <a:pt x="1166" y="1537"/>
                  </a:cubicBezTo>
                  <a:lnTo>
                    <a:pt x="1170" y="1537"/>
                  </a:lnTo>
                  <a:cubicBezTo>
                    <a:pt x="1192" y="1533"/>
                    <a:pt x="1207" y="1515"/>
                    <a:pt x="1203" y="1493"/>
                  </a:cubicBezTo>
                  <a:cubicBezTo>
                    <a:pt x="1192" y="1426"/>
                    <a:pt x="1159" y="1364"/>
                    <a:pt x="1107" y="1320"/>
                  </a:cubicBezTo>
                  <a:cubicBezTo>
                    <a:pt x="1060" y="1280"/>
                    <a:pt x="1004" y="1257"/>
                    <a:pt x="949" y="1239"/>
                  </a:cubicBezTo>
                  <a:cubicBezTo>
                    <a:pt x="894" y="1217"/>
                    <a:pt x="842" y="1198"/>
                    <a:pt x="806" y="1162"/>
                  </a:cubicBezTo>
                  <a:cubicBezTo>
                    <a:pt x="784" y="1139"/>
                    <a:pt x="769" y="1118"/>
                    <a:pt x="751" y="1088"/>
                  </a:cubicBezTo>
                  <a:cubicBezTo>
                    <a:pt x="747" y="1084"/>
                    <a:pt x="747" y="1081"/>
                    <a:pt x="743" y="1077"/>
                  </a:cubicBezTo>
                  <a:cubicBezTo>
                    <a:pt x="769" y="1044"/>
                    <a:pt x="795" y="1007"/>
                    <a:pt x="817" y="974"/>
                  </a:cubicBezTo>
                  <a:cubicBezTo>
                    <a:pt x="832" y="956"/>
                    <a:pt x="824" y="934"/>
                    <a:pt x="810" y="919"/>
                  </a:cubicBezTo>
                  <a:cubicBezTo>
                    <a:pt x="791" y="908"/>
                    <a:pt x="766" y="912"/>
                    <a:pt x="755" y="930"/>
                  </a:cubicBezTo>
                  <a:cubicBezTo>
                    <a:pt x="736" y="960"/>
                    <a:pt x="718" y="985"/>
                    <a:pt x="696" y="1011"/>
                  </a:cubicBezTo>
                  <a:cubicBezTo>
                    <a:pt x="688" y="1004"/>
                    <a:pt x="684" y="996"/>
                    <a:pt x="677" y="989"/>
                  </a:cubicBezTo>
                  <a:cubicBezTo>
                    <a:pt x="655" y="967"/>
                    <a:pt x="637" y="941"/>
                    <a:pt x="622" y="915"/>
                  </a:cubicBezTo>
                  <a:cubicBezTo>
                    <a:pt x="578" y="838"/>
                    <a:pt x="593" y="746"/>
                    <a:pt x="604" y="698"/>
                  </a:cubicBezTo>
                  <a:cubicBezTo>
                    <a:pt x="626" y="621"/>
                    <a:pt x="666" y="552"/>
                    <a:pt x="707" y="481"/>
                  </a:cubicBezTo>
                  <a:cubicBezTo>
                    <a:pt x="710" y="481"/>
                    <a:pt x="710" y="481"/>
                    <a:pt x="710" y="481"/>
                  </a:cubicBezTo>
                  <a:cubicBezTo>
                    <a:pt x="802" y="504"/>
                    <a:pt x="890" y="529"/>
                    <a:pt x="931" y="595"/>
                  </a:cubicBezTo>
                  <a:cubicBezTo>
                    <a:pt x="953" y="625"/>
                    <a:pt x="960" y="662"/>
                    <a:pt x="971" y="702"/>
                  </a:cubicBezTo>
                  <a:cubicBezTo>
                    <a:pt x="971" y="717"/>
                    <a:pt x="975" y="732"/>
                    <a:pt x="983" y="746"/>
                  </a:cubicBezTo>
                  <a:cubicBezTo>
                    <a:pt x="1001" y="816"/>
                    <a:pt x="1034" y="886"/>
                    <a:pt x="1082" y="941"/>
                  </a:cubicBezTo>
                  <a:cubicBezTo>
                    <a:pt x="1107" y="978"/>
                    <a:pt x="1137" y="1007"/>
                    <a:pt x="1170" y="1037"/>
                  </a:cubicBezTo>
                  <a:cubicBezTo>
                    <a:pt x="1225" y="1095"/>
                    <a:pt x="1280" y="1151"/>
                    <a:pt x="1302" y="1221"/>
                  </a:cubicBezTo>
                  <a:cubicBezTo>
                    <a:pt x="1306" y="1239"/>
                    <a:pt x="1325" y="1250"/>
                    <a:pt x="1339" y="1250"/>
                  </a:cubicBezTo>
                  <a:cubicBezTo>
                    <a:pt x="1343" y="1250"/>
                    <a:pt x="1346" y="1246"/>
                    <a:pt x="1350" y="1246"/>
                  </a:cubicBezTo>
                  <a:cubicBezTo>
                    <a:pt x="1372" y="1239"/>
                    <a:pt x="1383" y="1221"/>
                    <a:pt x="1376" y="1198"/>
                  </a:cubicBezTo>
                  <a:cubicBezTo>
                    <a:pt x="1350" y="1111"/>
                    <a:pt x="1284" y="1044"/>
                    <a:pt x="1221" y="98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7" name="Freeform 106"/>
            <p:cNvSpPr>
              <a:spLocks noChangeArrowheads="1"/>
            </p:cNvSpPr>
            <p:nvPr/>
          </p:nvSpPr>
          <p:spPr bwMode="auto">
            <a:xfrm>
              <a:off x="11122808" y="8780061"/>
              <a:ext cx="698227" cy="536364"/>
            </a:xfrm>
            <a:custGeom>
              <a:avLst/>
              <a:gdLst>
                <a:gd name="T0" fmla="*/ 916 w 972"/>
                <a:gd name="T1" fmla="*/ 655 h 744"/>
                <a:gd name="T2" fmla="*/ 916 w 972"/>
                <a:gd name="T3" fmla="*/ 655 h 744"/>
                <a:gd name="T4" fmla="*/ 670 w 972"/>
                <a:gd name="T5" fmla="*/ 588 h 744"/>
                <a:gd name="T6" fmla="*/ 622 w 972"/>
                <a:gd name="T7" fmla="*/ 522 h 744"/>
                <a:gd name="T8" fmla="*/ 589 w 972"/>
                <a:gd name="T9" fmla="*/ 478 h 744"/>
                <a:gd name="T10" fmla="*/ 460 w 972"/>
                <a:gd name="T11" fmla="*/ 379 h 744"/>
                <a:gd name="T12" fmla="*/ 456 w 972"/>
                <a:gd name="T13" fmla="*/ 379 h 744"/>
                <a:gd name="T14" fmla="*/ 431 w 972"/>
                <a:gd name="T15" fmla="*/ 235 h 744"/>
                <a:gd name="T16" fmla="*/ 394 w 972"/>
                <a:gd name="T17" fmla="*/ 195 h 744"/>
                <a:gd name="T18" fmla="*/ 353 w 972"/>
                <a:gd name="T19" fmla="*/ 232 h 744"/>
                <a:gd name="T20" fmla="*/ 372 w 972"/>
                <a:gd name="T21" fmla="*/ 375 h 744"/>
                <a:gd name="T22" fmla="*/ 309 w 972"/>
                <a:gd name="T23" fmla="*/ 368 h 744"/>
                <a:gd name="T24" fmla="*/ 239 w 972"/>
                <a:gd name="T25" fmla="*/ 313 h 744"/>
                <a:gd name="T26" fmla="*/ 78 w 972"/>
                <a:gd name="T27" fmla="*/ 37 h 744"/>
                <a:gd name="T28" fmla="*/ 37 w 972"/>
                <a:gd name="T29" fmla="*/ 0 h 744"/>
                <a:gd name="T30" fmla="*/ 0 w 972"/>
                <a:gd name="T31" fmla="*/ 44 h 744"/>
                <a:gd name="T32" fmla="*/ 184 w 972"/>
                <a:gd name="T33" fmla="*/ 364 h 744"/>
                <a:gd name="T34" fmla="*/ 280 w 972"/>
                <a:gd name="T35" fmla="*/ 442 h 744"/>
                <a:gd name="T36" fmla="*/ 379 w 972"/>
                <a:gd name="T37" fmla="*/ 452 h 744"/>
                <a:gd name="T38" fmla="*/ 442 w 972"/>
                <a:gd name="T39" fmla="*/ 456 h 744"/>
                <a:gd name="T40" fmla="*/ 530 w 972"/>
                <a:gd name="T41" fmla="*/ 522 h 744"/>
                <a:gd name="T42" fmla="*/ 556 w 972"/>
                <a:gd name="T43" fmla="*/ 566 h 744"/>
                <a:gd name="T44" fmla="*/ 611 w 972"/>
                <a:gd name="T45" fmla="*/ 640 h 744"/>
                <a:gd name="T46" fmla="*/ 850 w 972"/>
                <a:gd name="T47" fmla="*/ 743 h 744"/>
                <a:gd name="T48" fmla="*/ 938 w 972"/>
                <a:gd name="T49" fmla="*/ 728 h 744"/>
                <a:gd name="T50" fmla="*/ 964 w 972"/>
                <a:gd name="T51" fmla="*/ 680 h 744"/>
                <a:gd name="T52" fmla="*/ 916 w 972"/>
                <a:gd name="T53" fmla="*/ 655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72" h="744">
                  <a:moveTo>
                    <a:pt x="916" y="655"/>
                  </a:moveTo>
                  <a:lnTo>
                    <a:pt x="916" y="655"/>
                  </a:lnTo>
                  <a:cubicBezTo>
                    <a:pt x="831" y="680"/>
                    <a:pt x="728" y="655"/>
                    <a:pt x="670" y="588"/>
                  </a:cubicBezTo>
                  <a:cubicBezTo>
                    <a:pt x="652" y="570"/>
                    <a:pt x="637" y="548"/>
                    <a:pt x="622" y="522"/>
                  </a:cubicBezTo>
                  <a:cubicBezTo>
                    <a:pt x="611" y="508"/>
                    <a:pt x="600" y="493"/>
                    <a:pt x="589" y="478"/>
                  </a:cubicBezTo>
                  <a:cubicBezTo>
                    <a:pt x="552" y="423"/>
                    <a:pt x="508" y="394"/>
                    <a:pt x="460" y="379"/>
                  </a:cubicBezTo>
                  <a:lnTo>
                    <a:pt x="456" y="379"/>
                  </a:lnTo>
                  <a:cubicBezTo>
                    <a:pt x="438" y="335"/>
                    <a:pt x="427" y="283"/>
                    <a:pt x="431" y="235"/>
                  </a:cubicBezTo>
                  <a:cubicBezTo>
                    <a:pt x="431" y="214"/>
                    <a:pt x="412" y="195"/>
                    <a:pt x="394" y="195"/>
                  </a:cubicBezTo>
                  <a:cubicBezTo>
                    <a:pt x="372" y="195"/>
                    <a:pt x="353" y="210"/>
                    <a:pt x="353" y="232"/>
                  </a:cubicBezTo>
                  <a:cubicBezTo>
                    <a:pt x="350" y="280"/>
                    <a:pt x="357" y="328"/>
                    <a:pt x="372" y="375"/>
                  </a:cubicBezTo>
                  <a:cubicBezTo>
                    <a:pt x="350" y="375"/>
                    <a:pt x="328" y="375"/>
                    <a:pt x="309" y="368"/>
                  </a:cubicBezTo>
                  <a:cubicBezTo>
                    <a:pt x="283" y="360"/>
                    <a:pt x="262" y="335"/>
                    <a:pt x="239" y="313"/>
                  </a:cubicBezTo>
                  <a:cubicBezTo>
                    <a:pt x="158" y="221"/>
                    <a:pt x="89" y="136"/>
                    <a:pt x="78" y="37"/>
                  </a:cubicBezTo>
                  <a:cubicBezTo>
                    <a:pt x="78" y="15"/>
                    <a:pt x="59" y="0"/>
                    <a:pt x="37" y="0"/>
                  </a:cubicBezTo>
                  <a:cubicBezTo>
                    <a:pt x="15" y="4"/>
                    <a:pt x="0" y="22"/>
                    <a:pt x="0" y="44"/>
                  </a:cubicBezTo>
                  <a:cubicBezTo>
                    <a:pt x="15" y="177"/>
                    <a:pt x="111" y="287"/>
                    <a:pt x="184" y="364"/>
                  </a:cubicBezTo>
                  <a:cubicBezTo>
                    <a:pt x="210" y="394"/>
                    <a:pt x="239" y="427"/>
                    <a:pt x="280" y="442"/>
                  </a:cubicBezTo>
                  <a:cubicBezTo>
                    <a:pt x="317" y="452"/>
                    <a:pt x="350" y="452"/>
                    <a:pt x="379" y="452"/>
                  </a:cubicBezTo>
                  <a:cubicBezTo>
                    <a:pt x="401" y="452"/>
                    <a:pt x="423" y="449"/>
                    <a:pt x="442" y="456"/>
                  </a:cubicBezTo>
                  <a:cubicBezTo>
                    <a:pt x="471" y="463"/>
                    <a:pt x="501" y="486"/>
                    <a:pt x="530" y="522"/>
                  </a:cubicBezTo>
                  <a:cubicBezTo>
                    <a:pt x="538" y="537"/>
                    <a:pt x="548" y="552"/>
                    <a:pt x="556" y="566"/>
                  </a:cubicBezTo>
                  <a:cubicBezTo>
                    <a:pt x="574" y="588"/>
                    <a:pt x="589" y="618"/>
                    <a:pt x="611" y="640"/>
                  </a:cubicBezTo>
                  <a:cubicBezTo>
                    <a:pt x="673" y="706"/>
                    <a:pt x="762" y="743"/>
                    <a:pt x="850" y="743"/>
                  </a:cubicBezTo>
                  <a:cubicBezTo>
                    <a:pt x="879" y="743"/>
                    <a:pt x="908" y="739"/>
                    <a:pt x="938" y="728"/>
                  </a:cubicBezTo>
                  <a:cubicBezTo>
                    <a:pt x="956" y="725"/>
                    <a:pt x="971" y="702"/>
                    <a:pt x="964" y="680"/>
                  </a:cubicBezTo>
                  <a:cubicBezTo>
                    <a:pt x="956" y="662"/>
                    <a:pt x="935" y="651"/>
                    <a:pt x="916" y="65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8" name="Freeform 107"/>
            <p:cNvSpPr>
              <a:spLocks noChangeArrowheads="1"/>
            </p:cNvSpPr>
            <p:nvPr/>
          </p:nvSpPr>
          <p:spPr bwMode="auto">
            <a:xfrm>
              <a:off x="11106939" y="5971283"/>
              <a:ext cx="234858" cy="288813"/>
            </a:xfrm>
            <a:custGeom>
              <a:avLst/>
              <a:gdLst>
                <a:gd name="T0" fmla="*/ 279 w 328"/>
                <a:gd name="T1" fmla="*/ 7 h 401"/>
                <a:gd name="T2" fmla="*/ 279 w 328"/>
                <a:gd name="T3" fmla="*/ 7 h 401"/>
                <a:gd name="T4" fmla="*/ 47 w 328"/>
                <a:gd name="T5" fmla="*/ 268 h 401"/>
                <a:gd name="T6" fmla="*/ 43 w 328"/>
                <a:gd name="T7" fmla="*/ 283 h 401"/>
                <a:gd name="T8" fmla="*/ 40 w 328"/>
                <a:gd name="T9" fmla="*/ 312 h 401"/>
                <a:gd name="T10" fmla="*/ 32 w 328"/>
                <a:gd name="T11" fmla="*/ 323 h 401"/>
                <a:gd name="T12" fmla="*/ 7 w 328"/>
                <a:gd name="T13" fmla="*/ 371 h 401"/>
                <a:gd name="T14" fmla="*/ 43 w 328"/>
                <a:gd name="T15" fmla="*/ 400 h 401"/>
                <a:gd name="T16" fmla="*/ 55 w 328"/>
                <a:gd name="T17" fmla="*/ 397 h 401"/>
                <a:gd name="T18" fmla="*/ 114 w 328"/>
                <a:gd name="T19" fmla="*/ 334 h 401"/>
                <a:gd name="T20" fmla="*/ 121 w 328"/>
                <a:gd name="T21" fmla="*/ 286 h 401"/>
                <a:gd name="T22" fmla="*/ 121 w 328"/>
                <a:gd name="T23" fmla="*/ 275 h 401"/>
                <a:gd name="T24" fmla="*/ 294 w 328"/>
                <a:gd name="T25" fmla="*/ 80 h 401"/>
                <a:gd name="T26" fmla="*/ 323 w 328"/>
                <a:gd name="T27" fmla="*/ 37 h 401"/>
                <a:gd name="T28" fmla="*/ 279 w 328"/>
                <a:gd name="T29" fmla="*/ 7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8" h="401">
                  <a:moveTo>
                    <a:pt x="279" y="7"/>
                  </a:moveTo>
                  <a:lnTo>
                    <a:pt x="279" y="7"/>
                  </a:lnTo>
                  <a:cubicBezTo>
                    <a:pt x="154" y="33"/>
                    <a:pt x="58" y="143"/>
                    <a:pt x="47" y="268"/>
                  </a:cubicBezTo>
                  <a:cubicBezTo>
                    <a:pt x="43" y="272"/>
                    <a:pt x="43" y="279"/>
                    <a:pt x="43" y="283"/>
                  </a:cubicBezTo>
                  <a:cubicBezTo>
                    <a:pt x="43" y="293"/>
                    <a:pt x="43" y="305"/>
                    <a:pt x="40" y="312"/>
                  </a:cubicBezTo>
                  <a:cubicBezTo>
                    <a:pt x="36" y="320"/>
                    <a:pt x="32" y="323"/>
                    <a:pt x="32" y="323"/>
                  </a:cubicBezTo>
                  <a:cubicBezTo>
                    <a:pt x="14" y="331"/>
                    <a:pt x="0" y="352"/>
                    <a:pt x="7" y="371"/>
                  </a:cubicBezTo>
                  <a:cubicBezTo>
                    <a:pt x="10" y="389"/>
                    <a:pt x="25" y="400"/>
                    <a:pt x="43" y="400"/>
                  </a:cubicBezTo>
                  <a:cubicBezTo>
                    <a:pt x="47" y="400"/>
                    <a:pt x="51" y="400"/>
                    <a:pt x="55" y="397"/>
                  </a:cubicBezTo>
                  <a:cubicBezTo>
                    <a:pt x="80" y="389"/>
                    <a:pt x="102" y="367"/>
                    <a:pt x="114" y="334"/>
                  </a:cubicBezTo>
                  <a:cubicBezTo>
                    <a:pt x="117" y="320"/>
                    <a:pt x="121" y="301"/>
                    <a:pt x="121" y="286"/>
                  </a:cubicBezTo>
                  <a:cubicBezTo>
                    <a:pt x="121" y="283"/>
                    <a:pt x="121" y="279"/>
                    <a:pt x="121" y="275"/>
                  </a:cubicBezTo>
                  <a:cubicBezTo>
                    <a:pt x="132" y="183"/>
                    <a:pt x="205" y="103"/>
                    <a:pt x="294" y="80"/>
                  </a:cubicBezTo>
                  <a:cubicBezTo>
                    <a:pt x="315" y="77"/>
                    <a:pt x="327" y="55"/>
                    <a:pt x="323" y="37"/>
                  </a:cubicBezTo>
                  <a:cubicBezTo>
                    <a:pt x="319" y="14"/>
                    <a:pt x="297" y="0"/>
                    <a:pt x="279" y="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9" name="Freeform 108"/>
            <p:cNvSpPr>
              <a:spLocks noChangeArrowheads="1"/>
            </p:cNvSpPr>
            <p:nvPr/>
          </p:nvSpPr>
          <p:spPr bwMode="auto">
            <a:xfrm>
              <a:off x="11456052" y="5749119"/>
              <a:ext cx="263423" cy="276118"/>
            </a:xfrm>
            <a:custGeom>
              <a:avLst/>
              <a:gdLst>
                <a:gd name="T0" fmla="*/ 330 w 368"/>
                <a:gd name="T1" fmla="*/ 7 h 383"/>
                <a:gd name="T2" fmla="*/ 330 w 368"/>
                <a:gd name="T3" fmla="*/ 7 h 383"/>
                <a:gd name="T4" fmla="*/ 173 w 368"/>
                <a:gd name="T5" fmla="*/ 70 h 383"/>
                <a:gd name="T6" fmla="*/ 117 w 368"/>
                <a:gd name="T7" fmla="*/ 187 h 383"/>
                <a:gd name="T8" fmla="*/ 106 w 368"/>
                <a:gd name="T9" fmla="*/ 224 h 383"/>
                <a:gd name="T10" fmla="*/ 37 w 368"/>
                <a:gd name="T11" fmla="*/ 305 h 383"/>
                <a:gd name="T12" fmla="*/ 3 w 368"/>
                <a:gd name="T13" fmla="*/ 349 h 383"/>
                <a:gd name="T14" fmla="*/ 44 w 368"/>
                <a:gd name="T15" fmla="*/ 382 h 383"/>
                <a:gd name="T16" fmla="*/ 47 w 368"/>
                <a:gd name="T17" fmla="*/ 382 h 383"/>
                <a:gd name="T18" fmla="*/ 180 w 368"/>
                <a:gd name="T19" fmla="*/ 250 h 383"/>
                <a:gd name="T20" fmla="*/ 191 w 368"/>
                <a:gd name="T21" fmla="*/ 209 h 383"/>
                <a:gd name="T22" fmla="*/ 231 w 368"/>
                <a:gd name="T23" fmla="*/ 121 h 383"/>
                <a:gd name="T24" fmla="*/ 323 w 368"/>
                <a:gd name="T25" fmla="*/ 81 h 383"/>
                <a:gd name="T26" fmla="*/ 367 w 368"/>
                <a:gd name="T27" fmla="*/ 47 h 383"/>
                <a:gd name="T28" fmla="*/ 330 w 368"/>
                <a:gd name="T29" fmla="*/ 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383">
                  <a:moveTo>
                    <a:pt x="330" y="7"/>
                  </a:moveTo>
                  <a:lnTo>
                    <a:pt x="330" y="7"/>
                  </a:lnTo>
                  <a:cubicBezTo>
                    <a:pt x="272" y="0"/>
                    <a:pt x="213" y="26"/>
                    <a:pt x="173" y="70"/>
                  </a:cubicBezTo>
                  <a:cubicBezTo>
                    <a:pt x="143" y="106"/>
                    <a:pt x="132" y="147"/>
                    <a:pt x="117" y="187"/>
                  </a:cubicBezTo>
                  <a:cubicBezTo>
                    <a:pt x="114" y="202"/>
                    <a:pt x="110" y="213"/>
                    <a:pt x="106" y="224"/>
                  </a:cubicBezTo>
                  <a:cubicBezTo>
                    <a:pt x="102" y="243"/>
                    <a:pt x="77" y="298"/>
                    <a:pt x="37" y="305"/>
                  </a:cubicBezTo>
                  <a:cubicBezTo>
                    <a:pt x="15" y="309"/>
                    <a:pt x="0" y="327"/>
                    <a:pt x="3" y="349"/>
                  </a:cubicBezTo>
                  <a:cubicBezTo>
                    <a:pt x="7" y="367"/>
                    <a:pt x="26" y="382"/>
                    <a:pt x="44" y="382"/>
                  </a:cubicBezTo>
                  <a:lnTo>
                    <a:pt x="47" y="382"/>
                  </a:lnTo>
                  <a:cubicBezTo>
                    <a:pt x="106" y="371"/>
                    <a:pt x="154" y="323"/>
                    <a:pt x="180" y="250"/>
                  </a:cubicBezTo>
                  <a:cubicBezTo>
                    <a:pt x="184" y="235"/>
                    <a:pt x="188" y="224"/>
                    <a:pt x="191" y="209"/>
                  </a:cubicBezTo>
                  <a:cubicBezTo>
                    <a:pt x="202" y="176"/>
                    <a:pt x="213" y="143"/>
                    <a:pt x="231" y="121"/>
                  </a:cubicBezTo>
                  <a:cubicBezTo>
                    <a:pt x="253" y="95"/>
                    <a:pt x="290" y="81"/>
                    <a:pt x="323" y="81"/>
                  </a:cubicBezTo>
                  <a:cubicBezTo>
                    <a:pt x="345" y="84"/>
                    <a:pt x="364" y="70"/>
                    <a:pt x="367" y="47"/>
                  </a:cubicBezTo>
                  <a:cubicBezTo>
                    <a:pt x="367" y="26"/>
                    <a:pt x="353" y="7"/>
                    <a:pt x="330" y="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0" name="Freeform 109"/>
            <p:cNvSpPr>
              <a:spLocks noChangeArrowheads="1"/>
            </p:cNvSpPr>
            <p:nvPr/>
          </p:nvSpPr>
          <p:spPr bwMode="auto">
            <a:xfrm>
              <a:off x="10430928" y="5609474"/>
              <a:ext cx="1837606" cy="3881509"/>
            </a:xfrm>
            <a:custGeom>
              <a:avLst/>
              <a:gdLst>
                <a:gd name="T0" fmla="*/ 2409 w 2553"/>
                <a:gd name="T1" fmla="*/ 3188 h 5395"/>
                <a:gd name="T2" fmla="*/ 2346 w 2553"/>
                <a:gd name="T3" fmla="*/ 2328 h 5395"/>
                <a:gd name="T4" fmla="*/ 2430 w 2553"/>
                <a:gd name="T5" fmla="*/ 1743 h 5395"/>
                <a:gd name="T6" fmla="*/ 2140 w 2553"/>
                <a:gd name="T7" fmla="*/ 59 h 5395"/>
                <a:gd name="T8" fmla="*/ 1228 w 2553"/>
                <a:gd name="T9" fmla="*/ 371 h 5395"/>
                <a:gd name="T10" fmla="*/ 261 w 2553"/>
                <a:gd name="T11" fmla="*/ 1780 h 5395"/>
                <a:gd name="T12" fmla="*/ 217 w 2553"/>
                <a:gd name="T13" fmla="*/ 3030 h 5395"/>
                <a:gd name="T14" fmla="*/ 404 w 2553"/>
                <a:gd name="T15" fmla="*/ 4313 h 5395"/>
                <a:gd name="T16" fmla="*/ 1033 w 2553"/>
                <a:gd name="T17" fmla="*/ 4982 h 5395"/>
                <a:gd name="T18" fmla="*/ 2070 w 2553"/>
                <a:gd name="T19" fmla="*/ 5365 h 5395"/>
                <a:gd name="T20" fmla="*/ 2430 w 2553"/>
                <a:gd name="T21" fmla="*/ 4640 h 5395"/>
                <a:gd name="T22" fmla="*/ 2409 w 2553"/>
                <a:gd name="T23" fmla="*/ 4126 h 5395"/>
                <a:gd name="T24" fmla="*/ 544 w 2553"/>
                <a:gd name="T25" fmla="*/ 1206 h 5395"/>
                <a:gd name="T26" fmla="*/ 1048 w 2553"/>
                <a:gd name="T27" fmla="*/ 1386 h 5395"/>
                <a:gd name="T28" fmla="*/ 1132 w 2553"/>
                <a:gd name="T29" fmla="*/ 1151 h 5395"/>
                <a:gd name="T30" fmla="*/ 1471 w 2553"/>
                <a:gd name="T31" fmla="*/ 783 h 5395"/>
                <a:gd name="T32" fmla="*/ 1596 w 2553"/>
                <a:gd name="T33" fmla="*/ 952 h 5395"/>
                <a:gd name="T34" fmla="*/ 1600 w 2553"/>
                <a:gd name="T35" fmla="*/ 1831 h 5395"/>
                <a:gd name="T36" fmla="*/ 1655 w 2553"/>
                <a:gd name="T37" fmla="*/ 2258 h 5395"/>
                <a:gd name="T38" fmla="*/ 1736 w 2553"/>
                <a:gd name="T39" fmla="*/ 2497 h 5395"/>
                <a:gd name="T40" fmla="*/ 1824 w 2553"/>
                <a:gd name="T41" fmla="*/ 2313 h 5395"/>
                <a:gd name="T42" fmla="*/ 1714 w 2553"/>
                <a:gd name="T43" fmla="*/ 2202 h 5395"/>
                <a:gd name="T44" fmla="*/ 1714 w 2553"/>
                <a:gd name="T45" fmla="*/ 1846 h 5395"/>
                <a:gd name="T46" fmla="*/ 1537 w 2553"/>
                <a:gd name="T47" fmla="*/ 1607 h 5395"/>
                <a:gd name="T48" fmla="*/ 1684 w 2553"/>
                <a:gd name="T49" fmla="*/ 1254 h 5395"/>
                <a:gd name="T50" fmla="*/ 1714 w 2553"/>
                <a:gd name="T51" fmla="*/ 845 h 5395"/>
                <a:gd name="T52" fmla="*/ 1802 w 2553"/>
                <a:gd name="T53" fmla="*/ 592 h 5395"/>
                <a:gd name="T54" fmla="*/ 1647 w 2553"/>
                <a:gd name="T55" fmla="*/ 721 h 5395"/>
                <a:gd name="T56" fmla="*/ 1111 w 2553"/>
                <a:gd name="T57" fmla="*/ 912 h 5395"/>
                <a:gd name="T58" fmla="*/ 1232 w 2553"/>
                <a:gd name="T59" fmla="*/ 448 h 5395"/>
                <a:gd name="T60" fmla="*/ 2103 w 2553"/>
                <a:gd name="T61" fmla="*/ 128 h 5395"/>
                <a:gd name="T62" fmla="*/ 2254 w 2553"/>
                <a:gd name="T63" fmla="*/ 1077 h 5395"/>
                <a:gd name="T64" fmla="*/ 2372 w 2553"/>
                <a:gd name="T65" fmla="*/ 1585 h 5395"/>
                <a:gd name="T66" fmla="*/ 2254 w 2553"/>
                <a:gd name="T67" fmla="*/ 2129 h 5395"/>
                <a:gd name="T68" fmla="*/ 2210 w 2553"/>
                <a:gd name="T69" fmla="*/ 2199 h 5395"/>
                <a:gd name="T70" fmla="*/ 2368 w 2553"/>
                <a:gd name="T71" fmla="*/ 3118 h 5395"/>
                <a:gd name="T72" fmla="*/ 1427 w 2553"/>
                <a:gd name="T73" fmla="*/ 2559 h 5395"/>
                <a:gd name="T74" fmla="*/ 824 w 2553"/>
                <a:gd name="T75" fmla="*/ 2283 h 5395"/>
                <a:gd name="T76" fmla="*/ 338 w 2553"/>
                <a:gd name="T77" fmla="*/ 1765 h 5395"/>
                <a:gd name="T78" fmla="*/ 2353 w 2553"/>
                <a:gd name="T79" fmla="*/ 3651 h 5395"/>
                <a:gd name="T80" fmla="*/ 2261 w 2553"/>
                <a:gd name="T81" fmla="*/ 3813 h 5395"/>
                <a:gd name="T82" fmla="*/ 2144 w 2553"/>
                <a:gd name="T83" fmla="*/ 4343 h 5395"/>
                <a:gd name="T84" fmla="*/ 2295 w 2553"/>
                <a:gd name="T85" fmla="*/ 4379 h 5395"/>
                <a:gd name="T86" fmla="*/ 2257 w 2553"/>
                <a:gd name="T87" fmla="*/ 4902 h 5395"/>
                <a:gd name="T88" fmla="*/ 2287 w 2553"/>
                <a:gd name="T89" fmla="*/ 4975 h 5395"/>
                <a:gd name="T90" fmla="*/ 1585 w 2553"/>
                <a:gd name="T91" fmla="*/ 5247 h 5395"/>
                <a:gd name="T92" fmla="*/ 1000 w 2553"/>
                <a:gd name="T93" fmla="*/ 4758 h 5395"/>
                <a:gd name="T94" fmla="*/ 831 w 2553"/>
                <a:gd name="T95" fmla="*/ 4762 h 5395"/>
                <a:gd name="T96" fmla="*/ 573 w 2553"/>
                <a:gd name="T97" fmla="*/ 4427 h 5395"/>
                <a:gd name="T98" fmla="*/ 493 w 2553"/>
                <a:gd name="T99" fmla="*/ 3872 h 5395"/>
                <a:gd name="T100" fmla="*/ 280 w 2553"/>
                <a:gd name="T101" fmla="*/ 3103 h 5395"/>
                <a:gd name="T102" fmla="*/ 412 w 2553"/>
                <a:gd name="T103" fmla="*/ 3284 h 5395"/>
                <a:gd name="T104" fmla="*/ 169 w 2553"/>
                <a:gd name="T105" fmla="*/ 2316 h 5395"/>
                <a:gd name="T106" fmla="*/ 202 w 2553"/>
                <a:gd name="T107" fmla="*/ 2232 h 5395"/>
                <a:gd name="T108" fmla="*/ 669 w 2553"/>
                <a:gd name="T109" fmla="*/ 2063 h 5395"/>
                <a:gd name="T110" fmla="*/ 1088 w 2553"/>
                <a:gd name="T111" fmla="*/ 2552 h 5395"/>
                <a:gd name="T112" fmla="*/ 1533 w 2553"/>
                <a:gd name="T113" fmla="*/ 2773 h 5395"/>
                <a:gd name="T114" fmla="*/ 2339 w 2553"/>
                <a:gd name="T115" fmla="*/ 3229 h 5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3" h="5395">
                  <a:moveTo>
                    <a:pt x="2478" y="3515"/>
                  </a:moveTo>
                  <a:lnTo>
                    <a:pt x="2478" y="3515"/>
                  </a:lnTo>
                  <a:cubicBezTo>
                    <a:pt x="2486" y="3464"/>
                    <a:pt x="2497" y="3398"/>
                    <a:pt x="2482" y="3332"/>
                  </a:cubicBezTo>
                  <a:cubicBezTo>
                    <a:pt x="2471" y="3273"/>
                    <a:pt x="2445" y="3225"/>
                    <a:pt x="2409" y="3188"/>
                  </a:cubicBezTo>
                  <a:cubicBezTo>
                    <a:pt x="2416" y="3184"/>
                    <a:pt x="2420" y="3177"/>
                    <a:pt x="2427" y="3170"/>
                  </a:cubicBezTo>
                  <a:cubicBezTo>
                    <a:pt x="2457" y="3140"/>
                    <a:pt x="2464" y="3100"/>
                    <a:pt x="2471" y="3060"/>
                  </a:cubicBezTo>
                  <a:cubicBezTo>
                    <a:pt x="2504" y="2857"/>
                    <a:pt x="2482" y="2644"/>
                    <a:pt x="2405" y="2452"/>
                  </a:cubicBezTo>
                  <a:cubicBezTo>
                    <a:pt x="2387" y="2408"/>
                    <a:pt x="2368" y="2368"/>
                    <a:pt x="2346" y="2328"/>
                  </a:cubicBezTo>
                  <a:cubicBezTo>
                    <a:pt x="2328" y="2287"/>
                    <a:pt x="2309" y="2243"/>
                    <a:pt x="2291" y="2199"/>
                  </a:cubicBezTo>
                  <a:cubicBezTo>
                    <a:pt x="2335" y="2184"/>
                    <a:pt x="2375" y="2147"/>
                    <a:pt x="2398" y="2088"/>
                  </a:cubicBezTo>
                  <a:cubicBezTo>
                    <a:pt x="2430" y="2008"/>
                    <a:pt x="2430" y="1919"/>
                    <a:pt x="2430" y="1831"/>
                  </a:cubicBezTo>
                  <a:cubicBezTo>
                    <a:pt x="2430" y="1801"/>
                    <a:pt x="2430" y="1772"/>
                    <a:pt x="2430" y="1743"/>
                  </a:cubicBezTo>
                  <a:cubicBezTo>
                    <a:pt x="2434" y="1695"/>
                    <a:pt x="2442" y="1643"/>
                    <a:pt x="2449" y="1596"/>
                  </a:cubicBezTo>
                  <a:cubicBezTo>
                    <a:pt x="2460" y="1507"/>
                    <a:pt x="2475" y="1415"/>
                    <a:pt x="2460" y="1320"/>
                  </a:cubicBezTo>
                  <a:cubicBezTo>
                    <a:pt x="2449" y="1246"/>
                    <a:pt x="2423" y="1176"/>
                    <a:pt x="2383" y="1114"/>
                  </a:cubicBezTo>
                  <a:cubicBezTo>
                    <a:pt x="2552" y="746"/>
                    <a:pt x="2508" y="257"/>
                    <a:pt x="2140" y="59"/>
                  </a:cubicBezTo>
                  <a:cubicBezTo>
                    <a:pt x="2026" y="0"/>
                    <a:pt x="1898" y="7"/>
                    <a:pt x="1772" y="22"/>
                  </a:cubicBezTo>
                  <a:cubicBezTo>
                    <a:pt x="1442" y="59"/>
                    <a:pt x="1335" y="231"/>
                    <a:pt x="1280" y="327"/>
                  </a:cubicBezTo>
                  <a:cubicBezTo>
                    <a:pt x="1269" y="342"/>
                    <a:pt x="1254" y="364"/>
                    <a:pt x="1250" y="368"/>
                  </a:cubicBezTo>
                  <a:cubicBezTo>
                    <a:pt x="1243" y="368"/>
                    <a:pt x="1236" y="371"/>
                    <a:pt x="1228" y="371"/>
                  </a:cubicBezTo>
                  <a:cubicBezTo>
                    <a:pt x="1132" y="375"/>
                    <a:pt x="883" y="386"/>
                    <a:pt x="743" y="584"/>
                  </a:cubicBezTo>
                  <a:cubicBezTo>
                    <a:pt x="666" y="691"/>
                    <a:pt x="592" y="860"/>
                    <a:pt x="658" y="1066"/>
                  </a:cubicBezTo>
                  <a:cubicBezTo>
                    <a:pt x="603" y="1084"/>
                    <a:pt x="552" y="1110"/>
                    <a:pt x="500" y="1143"/>
                  </a:cubicBezTo>
                  <a:cubicBezTo>
                    <a:pt x="305" y="1276"/>
                    <a:pt x="221" y="1507"/>
                    <a:pt x="261" y="1780"/>
                  </a:cubicBezTo>
                  <a:cubicBezTo>
                    <a:pt x="239" y="1787"/>
                    <a:pt x="217" y="1798"/>
                    <a:pt x="195" y="1816"/>
                  </a:cubicBezTo>
                  <a:cubicBezTo>
                    <a:pt x="129" y="1868"/>
                    <a:pt x="96" y="1960"/>
                    <a:pt x="96" y="2085"/>
                  </a:cubicBezTo>
                  <a:cubicBezTo>
                    <a:pt x="96" y="2129"/>
                    <a:pt x="99" y="2188"/>
                    <a:pt x="118" y="2239"/>
                  </a:cubicBezTo>
                  <a:cubicBezTo>
                    <a:pt x="0" y="2467"/>
                    <a:pt x="44" y="2802"/>
                    <a:pt x="217" y="3030"/>
                  </a:cubicBezTo>
                  <a:cubicBezTo>
                    <a:pt x="213" y="3037"/>
                    <a:pt x="213" y="3041"/>
                    <a:pt x="213" y="3045"/>
                  </a:cubicBezTo>
                  <a:cubicBezTo>
                    <a:pt x="180" y="3239"/>
                    <a:pt x="198" y="3434"/>
                    <a:pt x="272" y="3618"/>
                  </a:cubicBezTo>
                  <a:cubicBezTo>
                    <a:pt x="287" y="3655"/>
                    <a:pt x="305" y="3692"/>
                    <a:pt x="324" y="3725"/>
                  </a:cubicBezTo>
                  <a:cubicBezTo>
                    <a:pt x="301" y="3923"/>
                    <a:pt x="327" y="4126"/>
                    <a:pt x="404" y="4313"/>
                  </a:cubicBezTo>
                  <a:cubicBezTo>
                    <a:pt x="430" y="4368"/>
                    <a:pt x="463" y="4438"/>
                    <a:pt x="522" y="4486"/>
                  </a:cubicBezTo>
                  <a:cubicBezTo>
                    <a:pt x="570" y="4527"/>
                    <a:pt x="629" y="4545"/>
                    <a:pt x="684" y="4537"/>
                  </a:cubicBezTo>
                  <a:cubicBezTo>
                    <a:pt x="684" y="4633"/>
                    <a:pt x="713" y="4729"/>
                    <a:pt x="769" y="4806"/>
                  </a:cubicBezTo>
                  <a:cubicBezTo>
                    <a:pt x="831" y="4894"/>
                    <a:pt x="927" y="4957"/>
                    <a:pt x="1033" y="4982"/>
                  </a:cubicBezTo>
                  <a:cubicBezTo>
                    <a:pt x="1088" y="5060"/>
                    <a:pt x="1162" y="5126"/>
                    <a:pt x="1239" y="5178"/>
                  </a:cubicBezTo>
                  <a:cubicBezTo>
                    <a:pt x="1342" y="5244"/>
                    <a:pt x="1453" y="5284"/>
                    <a:pt x="1559" y="5321"/>
                  </a:cubicBezTo>
                  <a:cubicBezTo>
                    <a:pt x="1666" y="5358"/>
                    <a:pt x="1784" y="5394"/>
                    <a:pt x="1901" y="5394"/>
                  </a:cubicBezTo>
                  <a:cubicBezTo>
                    <a:pt x="1960" y="5394"/>
                    <a:pt x="2015" y="5383"/>
                    <a:pt x="2070" y="5365"/>
                  </a:cubicBezTo>
                  <a:cubicBezTo>
                    <a:pt x="2147" y="5332"/>
                    <a:pt x="2221" y="5280"/>
                    <a:pt x="2295" y="5196"/>
                  </a:cubicBezTo>
                  <a:cubicBezTo>
                    <a:pt x="2357" y="5122"/>
                    <a:pt x="2453" y="4982"/>
                    <a:pt x="2405" y="4839"/>
                  </a:cubicBezTo>
                  <a:cubicBezTo>
                    <a:pt x="2409" y="4832"/>
                    <a:pt x="2409" y="4828"/>
                    <a:pt x="2412" y="4820"/>
                  </a:cubicBezTo>
                  <a:cubicBezTo>
                    <a:pt x="2430" y="4762"/>
                    <a:pt x="2430" y="4699"/>
                    <a:pt x="2430" y="4640"/>
                  </a:cubicBezTo>
                  <a:cubicBezTo>
                    <a:pt x="2430" y="4604"/>
                    <a:pt x="2430" y="4564"/>
                    <a:pt x="2423" y="4519"/>
                  </a:cubicBezTo>
                  <a:cubicBezTo>
                    <a:pt x="2416" y="4453"/>
                    <a:pt x="2390" y="4387"/>
                    <a:pt x="2353" y="4332"/>
                  </a:cubicBezTo>
                  <a:cubicBezTo>
                    <a:pt x="2353" y="4324"/>
                    <a:pt x="2357" y="4317"/>
                    <a:pt x="2353" y="4309"/>
                  </a:cubicBezTo>
                  <a:cubicBezTo>
                    <a:pt x="2387" y="4251"/>
                    <a:pt x="2401" y="4181"/>
                    <a:pt x="2409" y="4126"/>
                  </a:cubicBezTo>
                  <a:cubicBezTo>
                    <a:pt x="2438" y="3982"/>
                    <a:pt x="2457" y="3843"/>
                    <a:pt x="2405" y="3714"/>
                  </a:cubicBezTo>
                  <a:cubicBezTo>
                    <a:pt x="2409" y="3706"/>
                    <a:pt x="2412" y="3699"/>
                    <a:pt x="2416" y="3692"/>
                  </a:cubicBezTo>
                  <a:cubicBezTo>
                    <a:pt x="2453" y="3633"/>
                    <a:pt x="2467" y="3567"/>
                    <a:pt x="2478" y="3515"/>
                  </a:cubicBezTo>
                  <a:close/>
                  <a:moveTo>
                    <a:pt x="544" y="1206"/>
                  </a:moveTo>
                  <a:lnTo>
                    <a:pt x="544" y="1206"/>
                  </a:lnTo>
                  <a:cubicBezTo>
                    <a:pt x="702" y="1100"/>
                    <a:pt x="915" y="1084"/>
                    <a:pt x="1052" y="1173"/>
                  </a:cubicBezTo>
                  <a:cubicBezTo>
                    <a:pt x="1063" y="1180"/>
                    <a:pt x="1074" y="1199"/>
                    <a:pt x="1081" y="1232"/>
                  </a:cubicBezTo>
                  <a:cubicBezTo>
                    <a:pt x="1084" y="1257"/>
                    <a:pt x="1092" y="1320"/>
                    <a:pt x="1048" y="1386"/>
                  </a:cubicBezTo>
                  <a:cubicBezTo>
                    <a:pt x="1033" y="1404"/>
                    <a:pt x="1041" y="1427"/>
                    <a:pt x="1056" y="1442"/>
                  </a:cubicBezTo>
                  <a:cubicBezTo>
                    <a:pt x="1074" y="1452"/>
                    <a:pt x="1099" y="1449"/>
                    <a:pt x="1111" y="1430"/>
                  </a:cubicBezTo>
                  <a:cubicBezTo>
                    <a:pt x="1155" y="1368"/>
                    <a:pt x="1170" y="1291"/>
                    <a:pt x="1155" y="1217"/>
                  </a:cubicBezTo>
                  <a:cubicBezTo>
                    <a:pt x="1151" y="1191"/>
                    <a:pt x="1143" y="1169"/>
                    <a:pt x="1132" y="1151"/>
                  </a:cubicBezTo>
                  <a:cubicBezTo>
                    <a:pt x="1132" y="1147"/>
                    <a:pt x="1129" y="1143"/>
                    <a:pt x="1129" y="1143"/>
                  </a:cubicBezTo>
                  <a:cubicBezTo>
                    <a:pt x="1099" y="1081"/>
                    <a:pt x="1125" y="1007"/>
                    <a:pt x="1166" y="959"/>
                  </a:cubicBezTo>
                  <a:cubicBezTo>
                    <a:pt x="1217" y="904"/>
                    <a:pt x="1287" y="871"/>
                    <a:pt x="1357" y="838"/>
                  </a:cubicBezTo>
                  <a:cubicBezTo>
                    <a:pt x="1471" y="783"/>
                    <a:pt x="1471" y="783"/>
                    <a:pt x="1471" y="783"/>
                  </a:cubicBezTo>
                  <a:cubicBezTo>
                    <a:pt x="1493" y="772"/>
                    <a:pt x="1515" y="761"/>
                    <a:pt x="1537" y="761"/>
                  </a:cubicBezTo>
                  <a:cubicBezTo>
                    <a:pt x="1559" y="757"/>
                    <a:pt x="1581" y="765"/>
                    <a:pt x="1600" y="779"/>
                  </a:cubicBezTo>
                  <a:cubicBezTo>
                    <a:pt x="1618" y="794"/>
                    <a:pt x="1633" y="816"/>
                    <a:pt x="1633" y="838"/>
                  </a:cubicBezTo>
                  <a:cubicBezTo>
                    <a:pt x="1636" y="875"/>
                    <a:pt x="1618" y="912"/>
                    <a:pt x="1596" y="952"/>
                  </a:cubicBezTo>
                  <a:cubicBezTo>
                    <a:pt x="1585" y="978"/>
                    <a:pt x="1570" y="1004"/>
                    <a:pt x="1563" y="1033"/>
                  </a:cubicBezTo>
                  <a:cubicBezTo>
                    <a:pt x="1533" y="1121"/>
                    <a:pt x="1556" y="1224"/>
                    <a:pt x="1618" y="1294"/>
                  </a:cubicBezTo>
                  <a:cubicBezTo>
                    <a:pt x="1519" y="1356"/>
                    <a:pt x="1438" y="1489"/>
                    <a:pt x="1464" y="1621"/>
                  </a:cubicBezTo>
                  <a:cubicBezTo>
                    <a:pt x="1478" y="1706"/>
                    <a:pt x="1533" y="1787"/>
                    <a:pt x="1600" y="1831"/>
                  </a:cubicBezTo>
                  <a:cubicBezTo>
                    <a:pt x="1603" y="1835"/>
                    <a:pt x="1611" y="1839"/>
                    <a:pt x="1615" y="1839"/>
                  </a:cubicBezTo>
                  <a:cubicBezTo>
                    <a:pt x="1581" y="1883"/>
                    <a:pt x="1559" y="1942"/>
                    <a:pt x="1556" y="2000"/>
                  </a:cubicBezTo>
                  <a:cubicBezTo>
                    <a:pt x="1552" y="2074"/>
                    <a:pt x="1559" y="2177"/>
                    <a:pt x="1629" y="2236"/>
                  </a:cubicBezTo>
                  <a:cubicBezTo>
                    <a:pt x="1636" y="2243"/>
                    <a:pt x="1643" y="2250"/>
                    <a:pt x="1655" y="2258"/>
                  </a:cubicBezTo>
                  <a:cubicBezTo>
                    <a:pt x="1658" y="2265"/>
                    <a:pt x="1662" y="2273"/>
                    <a:pt x="1666" y="2280"/>
                  </a:cubicBezTo>
                  <a:cubicBezTo>
                    <a:pt x="1670" y="2287"/>
                    <a:pt x="1677" y="2294"/>
                    <a:pt x="1677" y="2301"/>
                  </a:cubicBezTo>
                  <a:cubicBezTo>
                    <a:pt x="1699" y="2346"/>
                    <a:pt x="1699" y="2405"/>
                    <a:pt x="1699" y="2456"/>
                  </a:cubicBezTo>
                  <a:cubicBezTo>
                    <a:pt x="1699" y="2478"/>
                    <a:pt x="1714" y="2493"/>
                    <a:pt x="1736" y="2497"/>
                  </a:cubicBezTo>
                  <a:lnTo>
                    <a:pt x="1736" y="2497"/>
                  </a:lnTo>
                  <a:cubicBezTo>
                    <a:pt x="1757" y="2497"/>
                    <a:pt x="1776" y="2478"/>
                    <a:pt x="1776" y="2456"/>
                  </a:cubicBezTo>
                  <a:cubicBezTo>
                    <a:pt x="1776" y="2412"/>
                    <a:pt x="1776" y="2357"/>
                    <a:pt x="1761" y="2305"/>
                  </a:cubicBezTo>
                  <a:cubicBezTo>
                    <a:pt x="1784" y="2309"/>
                    <a:pt x="1802" y="2313"/>
                    <a:pt x="1824" y="2313"/>
                  </a:cubicBezTo>
                  <a:cubicBezTo>
                    <a:pt x="1887" y="2313"/>
                    <a:pt x="1942" y="2291"/>
                    <a:pt x="1967" y="2273"/>
                  </a:cubicBezTo>
                  <a:cubicBezTo>
                    <a:pt x="1986" y="2261"/>
                    <a:pt x="1989" y="2236"/>
                    <a:pt x="1978" y="2217"/>
                  </a:cubicBezTo>
                  <a:cubicBezTo>
                    <a:pt x="1963" y="2202"/>
                    <a:pt x="1942" y="2199"/>
                    <a:pt x="1923" y="2210"/>
                  </a:cubicBezTo>
                  <a:cubicBezTo>
                    <a:pt x="1901" y="2225"/>
                    <a:pt x="1809" y="2261"/>
                    <a:pt x="1714" y="2202"/>
                  </a:cubicBezTo>
                  <a:cubicBezTo>
                    <a:pt x="1706" y="2195"/>
                    <a:pt x="1699" y="2191"/>
                    <a:pt x="1691" y="2188"/>
                  </a:cubicBezTo>
                  <a:cubicBezTo>
                    <a:pt x="1688" y="2188"/>
                    <a:pt x="1684" y="2184"/>
                    <a:pt x="1680" y="2180"/>
                  </a:cubicBezTo>
                  <a:cubicBezTo>
                    <a:pt x="1633" y="2136"/>
                    <a:pt x="1629" y="2052"/>
                    <a:pt x="1633" y="2004"/>
                  </a:cubicBezTo>
                  <a:cubicBezTo>
                    <a:pt x="1636" y="1942"/>
                    <a:pt x="1666" y="1883"/>
                    <a:pt x="1714" y="1846"/>
                  </a:cubicBezTo>
                  <a:cubicBezTo>
                    <a:pt x="1732" y="1835"/>
                    <a:pt x="1736" y="1816"/>
                    <a:pt x="1729" y="1798"/>
                  </a:cubicBezTo>
                  <a:cubicBezTo>
                    <a:pt x="1717" y="1783"/>
                    <a:pt x="1699" y="1772"/>
                    <a:pt x="1680" y="1780"/>
                  </a:cubicBezTo>
                  <a:cubicBezTo>
                    <a:pt x="1673" y="1780"/>
                    <a:pt x="1658" y="1780"/>
                    <a:pt x="1640" y="1765"/>
                  </a:cubicBezTo>
                  <a:cubicBezTo>
                    <a:pt x="1600" y="1739"/>
                    <a:pt x="1552" y="1680"/>
                    <a:pt x="1537" y="1607"/>
                  </a:cubicBezTo>
                  <a:cubicBezTo>
                    <a:pt x="1519" y="1500"/>
                    <a:pt x="1603" y="1379"/>
                    <a:pt x="1688" y="1346"/>
                  </a:cubicBezTo>
                  <a:cubicBezTo>
                    <a:pt x="1706" y="1338"/>
                    <a:pt x="1717" y="1316"/>
                    <a:pt x="1710" y="1294"/>
                  </a:cubicBezTo>
                  <a:cubicBezTo>
                    <a:pt x="1706" y="1287"/>
                    <a:pt x="1702" y="1283"/>
                    <a:pt x="1699" y="1280"/>
                  </a:cubicBezTo>
                  <a:cubicBezTo>
                    <a:pt x="1695" y="1269"/>
                    <a:pt x="1691" y="1261"/>
                    <a:pt x="1684" y="1254"/>
                  </a:cubicBezTo>
                  <a:cubicBezTo>
                    <a:pt x="1633" y="1206"/>
                    <a:pt x="1615" y="1125"/>
                    <a:pt x="1633" y="1055"/>
                  </a:cubicBezTo>
                  <a:cubicBezTo>
                    <a:pt x="1640" y="1033"/>
                    <a:pt x="1655" y="1011"/>
                    <a:pt x="1666" y="989"/>
                  </a:cubicBezTo>
                  <a:cubicBezTo>
                    <a:pt x="1688" y="945"/>
                    <a:pt x="1710" y="897"/>
                    <a:pt x="1710" y="845"/>
                  </a:cubicBezTo>
                  <a:cubicBezTo>
                    <a:pt x="1714" y="845"/>
                    <a:pt x="1714" y="845"/>
                    <a:pt x="1714" y="845"/>
                  </a:cubicBezTo>
                  <a:cubicBezTo>
                    <a:pt x="1772" y="845"/>
                    <a:pt x="1828" y="813"/>
                    <a:pt x="1861" y="761"/>
                  </a:cubicBezTo>
                  <a:cubicBezTo>
                    <a:pt x="1894" y="706"/>
                    <a:pt x="1898" y="636"/>
                    <a:pt x="1875" y="566"/>
                  </a:cubicBezTo>
                  <a:cubicBezTo>
                    <a:pt x="1868" y="544"/>
                    <a:pt x="1846" y="537"/>
                    <a:pt x="1828" y="541"/>
                  </a:cubicBezTo>
                  <a:cubicBezTo>
                    <a:pt x="1805" y="548"/>
                    <a:pt x="1794" y="570"/>
                    <a:pt x="1802" y="592"/>
                  </a:cubicBezTo>
                  <a:cubicBezTo>
                    <a:pt x="1820" y="640"/>
                    <a:pt x="1816" y="687"/>
                    <a:pt x="1794" y="721"/>
                  </a:cubicBezTo>
                  <a:cubicBezTo>
                    <a:pt x="1772" y="757"/>
                    <a:pt x="1729" y="776"/>
                    <a:pt x="1695" y="765"/>
                  </a:cubicBezTo>
                  <a:cubicBezTo>
                    <a:pt x="1691" y="765"/>
                    <a:pt x="1691" y="765"/>
                    <a:pt x="1688" y="765"/>
                  </a:cubicBezTo>
                  <a:cubicBezTo>
                    <a:pt x="1677" y="746"/>
                    <a:pt x="1666" y="732"/>
                    <a:pt x="1647" y="721"/>
                  </a:cubicBezTo>
                  <a:cubicBezTo>
                    <a:pt x="1615" y="691"/>
                    <a:pt x="1570" y="676"/>
                    <a:pt x="1526" y="683"/>
                  </a:cubicBezTo>
                  <a:cubicBezTo>
                    <a:pt x="1493" y="687"/>
                    <a:pt x="1464" y="702"/>
                    <a:pt x="1438" y="713"/>
                  </a:cubicBezTo>
                  <a:cubicBezTo>
                    <a:pt x="1324" y="769"/>
                    <a:pt x="1324" y="769"/>
                    <a:pt x="1324" y="769"/>
                  </a:cubicBezTo>
                  <a:cubicBezTo>
                    <a:pt x="1250" y="805"/>
                    <a:pt x="1170" y="842"/>
                    <a:pt x="1111" y="912"/>
                  </a:cubicBezTo>
                  <a:cubicBezTo>
                    <a:pt x="1070" y="952"/>
                    <a:pt x="1041" y="1015"/>
                    <a:pt x="1041" y="1081"/>
                  </a:cubicBezTo>
                  <a:cubicBezTo>
                    <a:pt x="949" y="1041"/>
                    <a:pt x="838" y="1029"/>
                    <a:pt x="732" y="1048"/>
                  </a:cubicBezTo>
                  <a:cubicBezTo>
                    <a:pt x="684" y="904"/>
                    <a:pt x="710" y="765"/>
                    <a:pt x="805" y="628"/>
                  </a:cubicBezTo>
                  <a:cubicBezTo>
                    <a:pt x="927" y="459"/>
                    <a:pt x="1147" y="452"/>
                    <a:pt x="1232" y="448"/>
                  </a:cubicBezTo>
                  <a:cubicBezTo>
                    <a:pt x="1250" y="445"/>
                    <a:pt x="1261" y="445"/>
                    <a:pt x="1269" y="445"/>
                  </a:cubicBezTo>
                  <a:cubicBezTo>
                    <a:pt x="1302" y="434"/>
                    <a:pt x="1320" y="404"/>
                    <a:pt x="1342" y="368"/>
                  </a:cubicBezTo>
                  <a:cubicBezTo>
                    <a:pt x="1397" y="279"/>
                    <a:pt x="1489" y="132"/>
                    <a:pt x="1780" y="99"/>
                  </a:cubicBezTo>
                  <a:cubicBezTo>
                    <a:pt x="1898" y="84"/>
                    <a:pt x="2012" y="77"/>
                    <a:pt x="2103" y="128"/>
                  </a:cubicBezTo>
                  <a:cubicBezTo>
                    <a:pt x="2420" y="297"/>
                    <a:pt x="2464" y="713"/>
                    <a:pt x="2331" y="1044"/>
                  </a:cubicBezTo>
                  <a:cubicBezTo>
                    <a:pt x="2324" y="1037"/>
                    <a:pt x="2316" y="1026"/>
                    <a:pt x="2305" y="1018"/>
                  </a:cubicBezTo>
                  <a:cubicBezTo>
                    <a:pt x="2291" y="1004"/>
                    <a:pt x="2269" y="1007"/>
                    <a:pt x="2254" y="1022"/>
                  </a:cubicBezTo>
                  <a:cubicBezTo>
                    <a:pt x="2239" y="1037"/>
                    <a:pt x="2239" y="1062"/>
                    <a:pt x="2254" y="1077"/>
                  </a:cubicBezTo>
                  <a:cubicBezTo>
                    <a:pt x="2273" y="1092"/>
                    <a:pt x="2287" y="1110"/>
                    <a:pt x="2302" y="1129"/>
                  </a:cubicBezTo>
                  <a:cubicBezTo>
                    <a:pt x="2302" y="1136"/>
                    <a:pt x="2309" y="1143"/>
                    <a:pt x="2316" y="1151"/>
                  </a:cubicBezTo>
                  <a:cubicBezTo>
                    <a:pt x="2353" y="1206"/>
                    <a:pt x="2375" y="1269"/>
                    <a:pt x="2383" y="1331"/>
                  </a:cubicBezTo>
                  <a:cubicBezTo>
                    <a:pt x="2398" y="1415"/>
                    <a:pt x="2383" y="1497"/>
                    <a:pt x="2372" y="1585"/>
                  </a:cubicBezTo>
                  <a:cubicBezTo>
                    <a:pt x="2364" y="1636"/>
                    <a:pt x="2357" y="1687"/>
                    <a:pt x="2357" y="1739"/>
                  </a:cubicBezTo>
                  <a:cubicBezTo>
                    <a:pt x="2353" y="1769"/>
                    <a:pt x="2353" y="1801"/>
                    <a:pt x="2353" y="1831"/>
                  </a:cubicBezTo>
                  <a:cubicBezTo>
                    <a:pt x="2353" y="1912"/>
                    <a:pt x="2353" y="1989"/>
                    <a:pt x="2328" y="2059"/>
                  </a:cubicBezTo>
                  <a:cubicBezTo>
                    <a:pt x="2313" y="2092"/>
                    <a:pt x="2287" y="2129"/>
                    <a:pt x="2254" y="2129"/>
                  </a:cubicBezTo>
                  <a:cubicBezTo>
                    <a:pt x="2221" y="2132"/>
                    <a:pt x="2191" y="2103"/>
                    <a:pt x="2155" y="2037"/>
                  </a:cubicBezTo>
                  <a:cubicBezTo>
                    <a:pt x="2144" y="2018"/>
                    <a:pt x="2122" y="2011"/>
                    <a:pt x="2103" y="2022"/>
                  </a:cubicBezTo>
                  <a:cubicBezTo>
                    <a:pt x="2081" y="2029"/>
                    <a:pt x="2077" y="2056"/>
                    <a:pt x="2085" y="2074"/>
                  </a:cubicBezTo>
                  <a:cubicBezTo>
                    <a:pt x="2103" y="2103"/>
                    <a:pt x="2144" y="2177"/>
                    <a:pt x="2210" y="2199"/>
                  </a:cubicBezTo>
                  <a:cubicBezTo>
                    <a:pt x="2229" y="2254"/>
                    <a:pt x="2254" y="2309"/>
                    <a:pt x="2280" y="2360"/>
                  </a:cubicBezTo>
                  <a:cubicBezTo>
                    <a:pt x="2298" y="2401"/>
                    <a:pt x="2316" y="2442"/>
                    <a:pt x="2331" y="2478"/>
                  </a:cubicBezTo>
                  <a:cubicBezTo>
                    <a:pt x="2405" y="2659"/>
                    <a:pt x="2427" y="2857"/>
                    <a:pt x="2394" y="3048"/>
                  </a:cubicBezTo>
                  <a:cubicBezTo>
                    <a:pt x="2390" y="3074"/>
                    <a:pt x="2387" y="3103"/>
                    <a:pt x="2368" y="3118"/>
                  </a:cubicBezTo>
                  <a:cubicBezTo>
                    <a:pt x="2350" y="3144"/>
                    <a:pt x="2309" y="3151"/>
                    <a:pt x="2250" y="3144"/>
                  </a:cubicBezTo>
                  <a:cubicBezTo>
                    <a:pt x="2026" y="3118"/>
                    <a:pt x="1813" y="2978"/>
                    <a:pt x="1592" y="2725"/>
                  </a:cubicBezTo>
                  <a:cubicBezTo>
                    <a:pt x="1577" y="2706"/>
                    <a:pt x="1577" y="2706"/>
                    <a:pt x="1577" y="2706"/>
                  </a:cubicBezTo>
                  <a:cubicBezTo>
                    <a:pt x="1533" y="2651"/>
                    <a:pt x="1485" y="2600"/>
                    <a:pt x="1427" y="2559"/>
                  </a:cubicBezTo>
                  <a:cubicBezTo>
                    <a:pt x="1324" y="2493"/>
                    <a:pt x="1202" y="2482"/>
                    <a:pt x="1107" y="2478"/>
                  </a:cubicBezTo>
                  <a:cubicBezTo>
                    <a:pt x="1088" y="2478"/>
                    <a:pt x="1088" y="2478"/>
                    <a:pt x="1088" y="2478"/>
                  </a:cubicBezTo>
                  <a:cubicBezTo>
                    <a:pt x="1044" y="2474"/>
                    <a:pt x="1000" y="2474"/>
                    <a:pt x="960" y="2460"/>
                  </a:cubicBezTo>
                  <a:cubicBezTo>
                    <a:pt x="886" y="2427"/>
                    <a:pt x="846" y="2346"/>
                    <a:pt x="824" y="2283"/>
                  </a:cubicBezTo>
                  <a:cubicBezTo>
                    <a:pt x="812" y="2254"/>
                    <a:pt x="801" y="2221"/>
                    <a:pt x="794" y="2188"/>
                  </a:cubicBezTo>
                  <a:cubicBezTo>
                    <a:pt x="780" y="2136"/>
                    <a:pt x="765" y="2081"/>
                    <a:pt x="739" y="2029"/>
                  </a:cubicBezTo>
                  <a:cubicBezTo>
                    <a:pt x="687" y="1927"/>
                    <a:pt x="596" y="1839"/>
                    <a:pt x="489" y="1794"/>
                  </a:cubicBezTo>
                  <a:cubicBezTo>
                    <a:pt x="445" y="1776"/>
                    <a:pt x="390" y="1765"/>
                    <a:pt x="338" y="1765"/>
                  </a:cubicBezTo>
                  <a:cubicBezTo>
                    <a:pt x="287" y="1438"/>
                    <a:pt x="445" y="1276"/>
                    <a:pt x="544" y="1206"/>
                  </a:cubicBezTo>
                  <a:close/>
                  <a:moveTo>
                    <a:pt x="2401" y="3501"/>
                  </a:moveTo>
                  <a:lnTo>
                    <a:pt x="2401" y="3501"/>
                  </a:lnTo>
                  <a:cubicBezTo>
                    <a:pt x="2394" y="3548"/>
                    <a:pt x="2379" y="3604"/>
                    <a:pt x="2353" y="3651"/>
                  </a:cubicBezTo>
                  <a:cubicBezTo>
                    <a:pt x="2324" y="3699"/>
                    <a:pt x="2284" y="3729"/>
                    <a:pt x="2243" y="3740"/>
                  </a:cubicBezTo>
                  <a:cubicBezTo>
                    <a:pt x="2221" y="3743"/>
                    <a:pt x="2210" y="3765"/>
                    <a:pt x="2214" y="3787"/>
                  </a:cubicBezTo>
                  <a:cubicBezTo>
                    <a:pt x="2217" y="3802"/>
                    <a:pt x="2236" y="3817"/>
                    <a:pt x="2250" y="3817"/>
                  </a:cubicBezTo>
                  <a:cubicBezTo>
                    <a:pt x="2254" y="3817"/>
                    <a:pt x="2257" y="3817"/>
                    <a:pt x="2261" y="3813"/>
                  </a:cubicBezTo>
                  <a:cubicBezTo>
                    <a:pt x="2291" y="3809"/>
                    <a:pt x="2316" y="3795"/>
                    <a:pt x="2343" y="3776"/>
                  </a:cubicBezTo>
                  <a:cubicBezTo>
                    <a:pt x="2372" y="3875"/>
                    <a:pt x="2357" y="3993"/>
                    <a:pt x="2335" y="4111"/>
                  </a:cubicBezTo>
                  <a:cubicBezTo>
                    <a:pt x="2324" y="4170"/>
                    <a:pt x="2313" y="4240"/>
                    <a:pt x="2276" y="4288"/>
                  </a:cubicBezTo>
                  <a:cubicBezTo>
                    <a:pt x="2247" y="4328"/>
                    <a:pt x="2191" y="4361"/>
                    <a:pt x="2144" y="4343"/>
                  </a:cubicBezTo>
                  <a:cubicBezTo>
                    <a:pt x="2126" y="4335"/>
                    <a:pt x="2103" y="4346"/>
                    <a:pt x="2096" y="4368"/>
                  </a:cubicBezTo>
                  <a:cubicBezTo>
                    <a:pt x="2088" y="4387"/>
                    <a:pt x="2096" y="4409"/>
                    <a:pt x="2118" y="4416"/>
                  </a:cubicBezTo>
                  <a:cubicBezTo>
                    <a:pt x="2136" y="4423"/>
                    <a:pt x="2155" y="4427"/>
                    <a:pt x="2170" y="4427"/>
                  </a:cubicBezTo>
                  <a:cubicBezTo>
                    <a:pt x="2214" y="4427"/>
                    <a:pt x="2257" y="4409"/>
                    <a:pt x="2295" y="4379"/>
                  </a:cubicBezTo>
                  <a:cubicBezTo>
                    <a:pt x="2320" y="4427"/>
                    <a:pt x="2343" y="4478"/>
                    <a:pt x="2350" y="4530"/>
                  </a:cubicBezTo>
                  <a:cubicBezTo>
                    <a:pt x="2353" y="4567"/>
                    <a:pt x="2353" y="4607"/>
                    <a:pt x="2353" y="4640"/>
                  </a:cubicBezTo>
                  <a:cubicBezTo>
                    <a:pt x="2353" y="4696"/>
                    <a:pt x="2353" y="4751"/>
                    <a:pt x="2339" y="4799"/>
                  </a:cubicBezTo>
                  <a:cubicBezTo>
                    <a:pt x="2320" y="4847"/>
                    <a:pt x="2295" y="4883"/>
                    <a:pt x="2257" y="4902"/>
                  </a:cubicBezTo>
                  <a:cubicBezTo>
                    <a:pt x="2247" y="4898"/>
                    <a:pt x="2236" y="4902"/>
                    <a:pt x="2225" y="4909"/>
                  </a:cubicBezTo>
                  <a:cubicBezTo>
                    <a:pt x="2210" y="4920"/>
                    <a:pt x="2202" y="4946"/>
                    <a:pt x="2217" y="4961"/>
                  </a:cubicBezTo>
                  <a:cubicBezTo>
                    <a:pt x="2229" y="4975"/>
                    <a:pt x="2239" y="4982"/>
                    <a:pt x="2257" y="4982"/>
                  </a:cubicBezTo>
                  <a:cubicBezTo>
                    <a:pt x="2269" y="4982"/>
                    <a:pt x="2276" y="4979"/>
                    <a:pt x="2287" y="4975"/>
                  </a:cubicBezTo>
                  <a:cubicBezTo>
                    <a:pt x="2305" y="4964"/>
                    <a:pt x="2324" y="4953"/>
                    <a:pt x="2339" y="4938"/>
                  </a:cubicBezTo>
                  <a:cubicBezTo>
                    <a:pt x="2331" y="5019"/>
                    <a:pt x="2276" y="5100"/>
                    <a:pt x="2236" y="5144"/>
                  </a:cubicBezTo>
                  <a:cubicBezTo>
                    <a:pt x="2170" y="5218"/>
                    <a:pt x="2107" y="5265"/>
                    <a:pt x="2044" y="5292"/>
                  </a:cubicBezTo>
                  <a:cubicBezTo>
                    <a:pt x="1901" y="5347"/>
                    <a:pt x="1732" y="5299"/>
                    <a:pt x="1585" y="5247"/>
                  </a:cubicBezTo>
                  <a:cubicBezTo>
                    <a:pt x="1482" y="5214"/>
                    <a:pt x="1375" y="5174"/>
                    <a:pt x="1283" y="5115"/>
                  </a:cubicBezTo>
                  <a:cubicBezTo>
                    <a:pt x="1210" y="5067"/>
                    <a:pt x="1147" y="5008"/>
                    <a:pt x="1096" y="4938"/>
                  </a:cubicBezTo>
                  <a:cubicBezTo>
                    <a:pt x="1096" y="4927"/>
                    <a:pt x="1088" y="4920"/>
                    <a:pt x="1081" y="4913"/>
                  </a:cubicBezTo>
                  <a:cubicBezTo>
                    <a:pt x="1048" y="4865"/>
                    <a:pt x="1022" y="4813"/>
                    <a:pt x="1000" y="4758"/>
                  </a:cubicBezTo>
                  <a:cubicBezTo>
                    <a:pt x="993" y="4740"/>
                    <a:pt x="970" y="4729"/>
                    <a:pt x="952" y="4736"/>
                  </a:cubicBezTo>
                  <a:cubicBezTo>
                    <a:pt x="930" y="4743"/>
                    <a:pt x="923" y="4765"/>
                    <a:pt x="930" y="4784"/>
                  </a:cubicBezTo>
                  <a:cubicBezTo>
                    <a:pt x="942" y="4817"/>
                    <a:pt x="956" y="4847"/>
                    <a:pt x="970" y="4879"/>
                  </a:cubicBezTo>
                  <a:cubicBezTo>
                    <a:pt x="915" y="4854"/>
                    <a:pt x="868" y="4813"/>
                    <a:pt x="831" y="4762"/>
                  </a:cubicBezTo>
                  <a:cubicBezTo>
                    <a:pt x="776" y="4685"/>
                    <a:pt x="750" y="4589"/>
                    <a:pt x="765" y="4493"/>
                  </a:cubicBezTo>
                  <a:cubicBezTo>
                    <a:pt x="769" y="4478"/>
                    <a:pt x="761" y="4464"/>
                    <a:pt x="750" y="4457"/>
                  </a:cubicBezTo>
                  <a:cubicBezTo>
                    <a:pt x="739" y="4449"/>
                    <a:pt x="724" y="4446"/>
                    <a:pt x="710" y="4453"/>
                  </a:cubicBezTo>
                  <a:cubicBezTo>
                    <a:pt x="666" y="4475"/>
                    <a:pt x="607" y="4457"/>
                    <a:pt x="573" y="4427"/>
                  </a:cubicBezTo>
                  <a:cubicBezTo>
                    <a:pt x="526" y="4391"/>
                    <a:pt x="497" y="4332"/>
                    <a:pt x="478" y="4284"/>
                  </a:cubicBezTo>
                  <a:cubicBezTo>
                    <a:pt x="415" y="4133"/>
                    <a:pt x="386" y="3971"/>
                    <a:pt x="394" y="3813"/>
                  </a:cubicBezTo>
                  <a:cubicBezTo>
                    <a:pt x="419" y="3835"/>
                    <a:pt x="449" y="3854"/>
                    <a:pt x="478" y="3868"/>
                  </a:cubicBezTo>
                  <a:cubicBezTo>
                    <a:pt x="485" y="3872"/>
                    <a:pt x="489" y="3872"/>
                    <a:pt x="493" y="3872"/>
                  </a:cubicBezTo>
                  <a:cubicBezTo>
                    <a:pt x="508" y="3872"/>
                    <a:pt x="522" y="3864"/>
                    <a:pt x="529" y="3850"/>
                  </a:cubicBezTo>
                  <a:cubicBezTo>
                    <a:pt x="537" y="3828"/>
                    <a:pt x="529" y="3806"/>
                    <a:pt x="508" y="3798"/>
                  </a:cubicBezTo>
                  <a:cubicBezTo>
                    <a:pt x="441" y="3769"/>
                    <a:pt x="386" y="3699"/>
                    <a:pt x="342" y="3589"/>
                  </a:cubicBezTo>
                  <a:cubicBezTo>
                    <a:pt x="283" y="3434"/>
                    <a:pt x="261" y="3269"/>
                    <a:pt x="280" y="3103"/>
                  </a:cubicBezTo>
                  <a:cubicBezTo>
                    <a:pt x="287" y="3107"/>
                    <a:pt x="290" y="3115"/>
                    <a:pt x="294" y="3118"/>
                  </a:cubicBezTo>
                  <a:cubicBezTo>
                    <a:pt x="335" y="3159"/>
                    <a:pt x="375" y="3199"/>
                    <a:pt x="375" y="3247"/>
                  </a:cubicBezTo>
                  <a:cubicBezTo>
                    <a:pt x="371" y="3265"/>
                    <a:pt x="390" y="3284"/>
                    <a:pt x="412" y="3284"/>
                  </a:cubicBezTo>
                  <a:lnTo>
                    <a:pt x="412" y="3284"/>
                  </a:lnTo>
                  <a:cubicBezTo>
                    <a:pt x="434" y="3284"/>
                    <a:pt x="449" y="3269"/>
                    <a:pt x="452" y="3247"/>
                  </a:cubicBezTo>
                  <a:cubicBezTo>
                    <a:pt x="452" y="3170"/>
                    <a:pt x="394" y="3111"/>
                    <a:pt x="346" y="3063"/>
                  </a:cubicBezTo>
                  <a:cubicBezTo>
                    <a:pt x="342" y="3060"/>
                    <a:pt x="338" y="3056"/>
                    <a:pt x="335" y="3048"/>
                  </a:cubicBezTo>
                  <a:cubicBezTo>
                    <a:pt x="147" y="2860"/>
                    <a:pt x="77" y="2541"/>
                    <a:pt x="169" y="2316"/>
                  </a:cubicBezTo>
                  <a:cubicBezTo>
                    <a:pt x="206" y="2357"/>
                    <a:pt x="254" y="2379"/>
                    <a:pt x="305" y="2375"/>
                  </a:cubicBezTo>
                  <a:cubicBezTo>
                    <a:pt x="327" y="2375"/>
                    <a:pt x="342" y="2357"/>
                    <a:pt x="342" y="2335"/>
                  </a:cubicBezTo>
                  <a:cubicBezTo>
                    <a:pt x="342" y="2313"/>
                    <a:pt x="324" y="2298"/>
                    <a:pt x="301" y="2298"/>
                  </a:cubicBezTo>
                  <a:cubicBezTo>
                    <a:pt x="257" y="2301"/>
                    <a:pt x="221" y="2269"/>
                    <a:pt x="202" y="2232"/>
                  </a:cubicBezTo>
                  <a:cubicBezTo>
                    <a:pt x="176" y="2188"/>
                    <a:pt x="173" y="2129"/>
                    <a:pt x="173" y="2085"/>
                  </a:cubicBezTo>
                  <a:cubicBezTo>
                    <a:pt x="173" y="1986"/>
                    <a:pt x="195" y="1912"/>
                    <a:pt x="243" y="1875"/>
                  </a:cubicBezTo>
                  <a:cubicBezTo>
                    <a:pt x="301" y="1828"/>
                    <a:pt x="394" y="1839"/>
                    <a:pt x="459" y="1864"/>
                  </a:cubicBezTo>
                  <a:cubicBezTo>
                    <a:pt x="548" y="1904"/>
                    <a:pt x="625" y="1974"/>
                    <a:pt x="669" y="2063"/>
                  </a:cubicBezTo>
                  <a:cubicBezTo>
                    <a:pt x="691" y="2111"/>
                    <a:pt x="706" y="2159"/>
                    <a:pt x="721" y="2210"/>
                  </a:cubicBezTo>
                  <a:cubicBezTo>
                    <a:pt x="728" y="2243"/>
                    <a:pt x="739" y="2276"/>
                    <a:pt x="750" y="2309"/>
                  </a:cubicBezTo>
                  <a:cubicBezTo>
                    <a:pt x="791" y="2419"/>
                    <a:pt x="853" y="2497"/>
                    <a:pt x="930" y="2529"/>
                  </a:cubicBezTo>
                  <a:cubicBezTo>
                    <a:pt x="982" y="2552"/>
                    <a:pt x="1037" y="2552"/>
                    <a:pt x="1088" y="2552"/>
                  </a:cubicBezTo>
                  <a:cubicBezTo>
                    <a:pt x="1103" y="2556"/>
                    <a:pt x="1103" y="2556"/>
                    <a:pt x="1103" y="2556"/>
                  </a:cubicBezTo>
                  <a:cubicBezTo>
                    <a:pt x="1188" y="2556"/>
                    <a:pt x="1298" y="2566"/>
                    <a:pt x="1383" y="2625"/>
                  </a:cubicBezTo>
                  <a:cubicBezTo>
                    <a:pt x="1434" y="2659"/>
                    <a:pt x="1474" y="2706"/>
                    <a:pt x="1519" y="2754"/>
                  </a:cubicBezTo>
                  <a:cubicBezTo>
                    <a:pt x="1533" y="2773"/>
                    <a:pt x="1533" y="2773"/>
                    <a:pt x="1533" y="2773"/>
                  </a:cubicBezTo>
                  <a:cubicBezTo>
                    <a:pt x="1765" y="3045"/>
                    <a:pt x="1997" y="3192"/>
                    <a:pt x="2239" y="3221"/>
                  </a:cubicBezTo>
                  <a:cubicBezTo>
                    <a:pt x="2257" y="3221"/>
                    <a:pt x="2273" y="3225"/>
                    <a:pt x="2287" y="3225"/>
                  </a:cubicBezTo>
                  <a:cubicBezTo>
                    <a:pt x="2302" y="3225"/>
                    <a:pt x="2316" y="3221"/>
                    <a:pt x="2328" y="3221"/>
                  </a:cubicBezTo>
                  <a:cubicBezTo>
                    <a:pt x="2331" y="3225"/>
                    <a:pt x="2335" y="3229"/>
                    <a:pt x="2339" y="3229"/>
                  </a:cubicBezTo>
                  <a:cubicBezTo>
                    <a:pt x="2372" y="3254"/>
                    <a:pt x="2398" y="3295"/>
                    <a:pt x="2409" y="3346"/>
                  </a:cubicBezTo>
                  <a:cubicBezTo>
                    <a:pt x="2416" y="3401"/>
                    <a:pt x="2409" y="3457"/>
                    <a:pt x="2401" y="3501"/>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1" name="Freeform 110"/>
            <p:cNvSpPr>
              <a:spLocks noChangeArrowheads="1"/>
            </p:cNvSpPr>
            <p:nvPr/>
          </p:nvSpPr>
          <p:spPr bwMode="auto">
            <a:xfrm>
              <a:off x="11741689" y="5799898"/>
              <a:ext cx="257076" cy="583972"/>
            </a:xfrm>
            <a:custGeom>
              <a:avLst/>
              <a:gdLst>
                <a:gd name="T0" fmla="*/ 177 w 358"/>
                <a:gd name="T1" fmla="*/ 224 h 813"/>
                <a:gd name="T2" fmla="*/ 177 w 358"/>
                <a:gd name="T3" fmla="*/ 224 h 813"/>
                <a:gd name="T4" fmla="*/ 209 w 358"/>
                <a:gd name="T5" fmla="*/ 224 h 813"/>
                <a:gd name="T6" fmla="*/ 250 w 358"/>
                <a:gd name="T7" fmla="*/ 363 h 813"/>
                <a:gd name="T8" fmla="*/ 217 w 358"/>
                <a:gd name="T9" fmla="*/ 500 h 813"/>
                <a:gd name="T10" fmla="*/ 198 w 358"/>
                <a:gd name="T11" fmla="*/ 559 h 813"/>
                <a:gd name="T12" fmla="*/ 202 w 358"/>
                <a:gd name="T13" fmla="*/ 790 h 813"/>
                <a:gd name="T14" fmla="*/ 239 w 358"/>
                <a:gd name="T15" fmla="*/ 812 h 813"/>
                <a:gd name="T16" fmla="*/ 253 w 358"/>
                <a:gd name="T17" fmla="*/ 808 h 813"/>
                <a:gd name="T18" fmla="*/ 272 w 358"/>
                <a:gd name="T19" fmla="*/ 757 h 813"/>
                <a:gd name="T20" fmla="*/ 276 w 358"/>
                <a:gd name="T21" fmla="*/ 580 h 813"/>
                <a:gd name="T22" fmla="*/ 291 w 358"/>
                <a:gd name="T23" fmla="*/ 522 h 813"/>
                <a:gd name="T24" fmla="*/ 323 w 358"/>
                <a:gd name="T25" fmla="*/ 371 h 813"/>
                <a:gd name="T26" fmla="*/ 279 w 358"/>
                <a:gd name="T27" fmla="*/ 187 h 813"/>
                <a:gd name="T28" fmla="*/ 305 w 358"/>
                <a:gd name="T29" fmla="*/ 154 h 813"/>
                <a:gd name="T30" fmla="*/ 353 w 358"/>
                <a:gd name="T31" fmla="*/ 47 h 813"/>
                <a:gd name="T32" fmla="*/ 320 w 358"/>
                <a:gd name="T33" fmla="*/ 3 h 813"/>
                <a:gd name="T34" fmla="*/ 276 w 358"/>
                <a:gd name="T35" fmla="*/ 32 h 813"/>
                <a:gd name="T36" fmla="*/ 243 w 358"/>
                <a:gd name="T37" fmla="*/ 114 h 813"/>
                <a:gd name="T38" fmla="*/ 213 w 358"/>
                <a:gd name="T39" fmla="*/ 143 h 813"/>
                <a:gd name="T40" fmla="*/ 198 w 358"/>
                <a:gd name="T41" fmla="*/ 146 h 813"/>
                <a:gd name="T42" fmla="*/ 177 w 358"/>
                <a:gd name="T43" fmla="*/ 150 h 813"/>
                <a:gd name="T44" fmla="*/ 70 w 358"/>
                <a:gd name="T45" fmla="*/ 125 h 813"/>
                <a:gd name="T46" fmla="*/ 15 w 358"/>
                <a:gd name="T47" fmla="*/ 121 h 813"/>
                <a:gd name="T48" fmla="*/ 15 w 358"/>
                <a:gd name="T49" fmla="*/ 176 h 813"/>
                <a:gd name="T50" fmla="*/ 173 w 358"/>
                <a:gd name="T51" fmla="*/ 224 h 813"/>
                <a:gd name="T52" fmla="*/ 177 w 358"/>
                <a:gd name="T53" fmla="*/ 224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8" h="813">
                  <a:moveTo>
                    <a:pt x="177" y="224"/>
                  </a:moveTo>
                  <a:lnTo>
                    <a:pt x="177" y="224"/>
                  </a:lnTo>
                  <a:cubicBezTo>
                    <a:pt x="188" y="224"/>
                    <a:pt x="198" y="224"/>
                    <a:pt x="209" y="224"/>
                  </a:cubicBezTo>
                  <a:cubicBezTo>
                    <a:pt x="243" y="261"/>
                    <a:pt x="253" y="319"/>
                    <a:pt x="250" y="363"/>
                  </a:cubicBezTo>
                  <a:cubicBezTo>
                    <a:pt x="246" y="408"/>
                    <a:pt x="232" y="452"/>
                    <a:pt x="217" y="500"/>
                  </a:cubicBezTo>
                  <a:cubicBezTo>
                    <a:pt x="209" y="518"/>
                    <a:pt x="206" y="540"/>
                    <a:pt x="198" y="559"/>
                  </a:cubicBezTo>
                  <a:cubicBezTo>
                    <a:pt x="177" y="654"/>
                    <a:pt x="177" y="728"/>
                    <a:pt x="202" y="790"/>
                  </a:cubicBezTo>
                  <a:cubicBezTo>
                    <a:pt x="209" y="805"/>
                    <a:pt x="224" y="812"/>
                    <a:pt x="239" y="812"/>
                  </a:cubicBezTo>
                  <a:cubicBezTo>
                    <a:pt x="243" y="812"/>
                    <a:pt x="250" y="812"/>
                    <a:pt x="253" y="808"/>
                  </a:cubicBezTo>
                  <a:cubicBezTo>
                    <a:pt x="272" y="801"/>
                    <a:pt x="283" y="779"/>
                    <a:pt x="272" y="757"/>
                  </a:cubicBezTo>
                  <a:cubicBezTo>
                    <a:pt x="253" y="713"/>
                    <a:pt x="253" y="658"/>
                    <a:pt x="276" y="580"/>
                  </a:cubicBezTo>
                  <a:cubicBezTo>
                    <a:pt x="279" y="559"/>
                    <a:pt x="287" y="540"/>
                    <a:pt x="291" y="522"/>
                  </a:cubicBezTo>
                  <a:cubicBezTo>
                    <a:pt x="305" y="474"/>
                    <a:pt x="320" y="422"/>
                    <a:pt x="323" y="371"/>
                  </a:cubicBezTo>
                  <a:cubicBezTo>
                    <a:pt x="331" y="301"/>
                    <a:pt x="312" y="235"/>
                    <a:pt x="279" y="187"/>
                  </a:cubicBezTo>
                  <a:cubicBezTo>
                    <a:pt x="291" y="180"/>
                    <a:pt x="298" y="169"/>
                    <a:pt x="305" y="154"/>
                  </a:cubicBezTo>
                  <a:cubicBezTo>
                    <a:pt x="327" y="125"/>
                    <a:pt x="346" y="84"/>
                    <a:pt x="353" y="47"/>
                  </a:cubicBezTo>
                  <a:cubicBezTo>
                    <a:pt x="357" y="25"/>
                    <a:pt x="342" y="7"/>
                    <a:pt x="320" y="3"/>
                  </a:cubicBezTo>
                  <a:cubicBezTo>
                    <a:pt x="302" y="0"/>
                    <a:pt x="279" y="11"/>
                    <a:pt x="276" y="32"/>
                  </a:cubicBezTo>
                  <a:cubicBezTo>
                    <a:pt x="272" y="62"/>
                    <a:pt x="257" y="88"/>
                    <a:pt x="243" y="114"/>
                  </a:cubicBezTo>
                  <a:cubicBezTo>
                    <a:pt x="232" y="128"/>
                    <a:pt x="224" y="135"/>
                    <a:pt x="213" y="143"/>
                  </a:cubicBezTo>
                  <a:cubicBezTo>
                    <a:pt x="209" y="143"/>
                    <a:pt x="202" y="143"/>
                    <a:pt x="198" y="146"/>
                  </a:cubicBezTo>
                  <a:cubicBezTo>
                    <a:pt x="191" y="150"/>
                    <a:pt x="184" y="150"/>
                    <a:pt x="177" y="150"/>
                  </a:cubicBezTo>
                  <a:cubicBezTo>
                    <a:pt x="136" y="146"/>
                    <a:pt x="92" y="146"/>
                    <a:pt x="70" y="125"/>
                  </a:cubicBezTo>
                  <a:cubicBezTo>
                    <a:pt x="55" y="110"/>
                    <a:pt x="33" y="106"/>
                    <a:pt x="15" y="121"/>
                  </a:cubicBezTo>
                  <a:cubicBezTo>
                    <a:pt x="0" y="135"/>
                    <a:pt x="0" y="162"/>
                    <a:pt x="15" y="176"/>
                  </a:cubicBezTo>
                  <a:cubicBezTo>
                    <a:pt x="55" y="220"/>
                    <a:pt x="118" y="224"/>
                    <a:pt x="173" y="224"/>
                  </a:cubicBezTo>
                  <a:cubicBezTo>
                    <a:pt x="177" y="224"/>
                    <a:pt x="177" y="224"/>
                    <a:pt x="177" y="22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2" name="Freeform 111"/>
            <p:cNvSpPr>
              <a:spLocks noChangeArrowheads="1"/>
            </p:cNvSpPr>
            <p:nvPr/>
          </p:nvSpPr>
          <p:spPr bwMode="auto">
            <a:xfrm>
              <a:off x="11313234" y="6418782"/>
              <a:ext cx="130123" cy="415762"/>
            </a:xfrm>
            <a:custGeom>
              <a:avLst/>
              <a:gdLst>
                <a:gd name="T0" fmla="*/ 77 w 181"/>
                <a:gd name="T1" fmla="*/ 577 h 578"/>
                <a:gd name="T2" fmla="*/ 77 w 181"/>
                <a:gd name="T3" fmla="*/ 577 h 578"/>
                <a:gd name="T4" fmla="*/ 100 w 181"/>
                <a:gd name="T5" fmla="*/ 570 h 578"/>
                <a:gd name="T6" fmla="*/ 111 w 181"/>
                <a:gd name="T7" fmla="*/ 518 h 578"/>
                <a:gd name="T8" fmla="*/ 100 w 181"/>
                <a:gd name="T9" fmla="*/ 372 h 578"/>
                <a:gd name="T10" fmla="*/ 122 w 181"/>
                <a:gd name="T11" fmla="*/ 327 h 578"/>
                <a:gd name="T12" fmla="*/ 143 w 181"/>
                <a:gd name="T13" fmla="*/ 290 h 578"/>
                <a:gd name="T14" fmla="*/ 132 w 181"/>
                <a:gd name="T15" fmla="*/ 22 h 578"/>
                <a:gd name="T16" fmla="*/ 81 w 181"/>
                <a:gd name="T17" fmla="*/ 7 h 578"/>
                <a:gd name="T18" fmla="*/ 66 w 181"/>
                <a:gd name="T19" fmla="*/ 62 h 578"/>
                <a:gd name="T20" fmla="*/ 74 w 181"/>
                <a:gd name="T21" fmla="*/ 258 h 578"/>
                <a:gd name="T22" fmla="*/ 55 w 181"/>
                <a:gd name="T23" fmla="*/ 290 h 578"/>
                <a:gd name="T24" fmla="*/ 29 w 181"/>
                <a:gd name="T25" fmla="*/ 342 h 578"/>
                <a:gd name="T26" fmla="*/ 44 w 181"/>
                <a:gd name="T27" fmla="*/ 559 h 578"/>
                <a:gd name="T28" fmla="*/ 77 w 181"/>
                <a:gd name="T29" fmla="*/ 577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1" h="578">
                  <a:moveTo>
                    <a:pt x="77" y="577"/>
                  </a:moveTo>
                  <a:lnTo>
                    <a:pt x="77" y="577"/>
                  </a:lnTo>
                  <a:cubicBezTo>
                    <a:pt x="85" y="577"/>
                    <a:pt x="92" y="574"/>
                    <a:pt x="100" y="570"/>
                  </a:cubicBezTo>
                  <a:cubicBezTo>
                    <a:pt x="118" y="559"/>
                    <a:pt x="122" y="537"/>
                    <a:pt x="111" y="518"/>
                  </a:cubicBezTo>
                  <a:cubicBezTo>
                    <a:pt x="85" y="475"/>
                    <a:pt x="81" y="419"/>
                    <a:pt x="100" y="372"/>
                  </a:cubicBezTo>
                  <a:cubicBezTo>
                    <a:pt x="103" y="357"/>
                    <a:pt x="114" y="342"/>
                    <a:pt x="122" y="327"/>
                  </a:cubicBezTo>
                  <a:cubicBezTo>
                    <a:pt x="129" y="317"/>
                    <a:pt x="136" y="302"/>
                    <a:pt x="143" y="290"/>
                  </a:cubicBezTo>
                  <a:cubicBezTo>
                    <a:pt x="180" y="206"/>
                    <a:pt x="177" y="103"/>
                    <a:pt x="132" y="22"/>
                  </a:cubicBezTo>
                  <a:cubicBezTo>
                    <a:pt x="122" y="4"/>
                    <a:pt x="100" y="0"/>
                    <a:pt x="81" y="7"/>
                  </a:cubicBezTo>
                  <a:cubicBezTo>
                    <a:pt x="63" y="18"/>
                    <a:pt x="55" y="44"/>
                    <a:pt x="66" y="62"/>
                  </a:cubicBezTo>
                  <a:cubicBezTo>
                    <a:pt x="100" y="121"/>
                    <a:pt x="100" y="195"/>
                    <a:pt x="74" y="258"/>
                  </a:cubicBezTo>
                  <a:cubicBezTo>
                    <a:pt x="66" y="269"/>
                    <a:pt x="59" y="279"/>
                    <a:pt x="55" y="290"/>
                  </a:cubicBezTo>
                  <a:cubicBezTo>
                    <a:pt x="44" y="305"/>
                    <a:pt x="37" y="324"/>
                    <a:pt x="29" y="342"/>
                  </a:cubicBezTo>
                  <a:cubicBezTo>
                    <a:pt x="0" y="412"/>
                    <a:pt x="8" y="493"/>
                    <a:pt x="44" y="559"/>
                  </a:cubicBezTo>
                  <a:cubicBezTo>
                    <a:pt x="52" y="570"/>
                    <a:pt x="66" y="577"/>
                    <a:pt x="77" y="57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3" name="Freeform 112"/>
            <p:cNvSpPr>
              <a:spLocks noChangeArrowheads="1"/>
            </p:cNvSpPr>
            <p:nvPr/>
          </p:nvSpPr>
          <p:spPr bwMode="auto">
            <a:xfrm>
              <a:off x="11817861" y="6501301"/>
              <a:ext cx="133298" cy="434804"/>
            </a:xfrm>
            <a:custGeom>
              <a:avLst/>
              <a:gdLst>
                <a:gd name="T0" fmla="*/ 77 w 185"/>
                <a:gd name="T1" fmla="*/ 442 h 605"/>
                <a:gd name="T2" fmla="*/ 77 w 185"/>
                <a:gd name="T3" fmla="*/ 442 h 605"/>
                <a:gd name="T4" fmla="*/ 74 w 185"/>
                <a:gd name="T5" fmla="*/ 552 h 605"/>
                <a:gd name="T6" fmla="*/ 95 w 185"/>
                <a:gd name="T7" fmla="*/ 600 h 605"/>
                <a:gd name="T8" fmla="*/ 110 w 185"/>
                <a:gd name="T9" fmla="*/ 604 h 605"/>
                <a:gd name="T10" fmla="*/ 143 w 185"/>
                <a:gd name="T11" fmla="*/ 578 h 605"/>
                <a:gd name="T12" fmla="*/ 150 w 185"/>
                <a:gd name="T13" fmla="*/ 420 h 605"/>
                <a:gd name="T14" fmla="*/ 129 w 185"/>
                <a:gd name="T15" fmla="*/ 365 h 605"/>
                <a:gd name="T16" fmla="*/ 114 w 185"/>
                <a:gd name="T17" fmla="*/ 332 h 605"/>
                <a:gd name="T18" fmla="*/ 169 w 185"/>
                <a:gd name="T19" fmla="*/ 71 h 605"/>
                <a:gd name="T20" fmla="*/ 169 w 185"/>
                <a:gd name="T21" fmla="*/ 15 h 605"/>
                <a:gd name="T22" fmla="*/ 114 w 185"/>
                <a:gd name="T23" fmla="*/ 15 h 605"/>
                <a:gd name="T24" fmla="*/ 40 w 185"/>
                <a:gd name="T25" fmla="*/ 358 h 605"/>
                <a:gd name="T26" fmla="*/ 59 w 185"/>
                <a:gd name="T27" fmla="*/ 398 h 605"/>
                <a:gd name="T28" fmla="*/ 77 w 185"/>
                <a:gd name="T29" fmla="*/ 442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605">
                  <a:moveTo>
                    <a:pt x="77" y="442"/>
                  </a:moveTo>
                  <a:lnTo>
                    <a:pt x="77" y="442"/>
                  </a:lnTo>
                  <a:cubicBezTo>
                    <a:pt x="88" y="479"/>
                    <a:pt x="85" y="515"/>
                    <a:pt x="74" y="552"/>
                  </a:cubicBezTo>
                  <a:cubicBezTo>
                    <a:pt x="66" y="571"/>
                    <a:pt x="77" y="593"/>
                    <a:pt x="95" y="600"/>
                  </a:cubicBezTo>
                  <a:cubicBezTo>
                    <a:pt x="99" y="604"/>
                    <a:pt x="103" y="604"/>
                    <a:pt x="110" y="604"/>
                  </a:cubicBezTo>
                  <a:cubicBezTo>
                    <a:pt x="125" y="604"/>
                    <a:pt x="140" y="593"/>
                    <a:pt x="143" y="578"/>
                  </a:cubicBezTo>
                  <a:cubicBezTo>
                    <a:pt x="161" y="527"/>
                    <a:pt x="165" y="472"/>
                    <a:pt x="150" y="420"/>
                  </a:cubicBezTo>
                  <a:cubicBezTo>
                    <a:pt x="143" y="398"/>
                    <a:pt x="136" y="383"/>
                    <a:pt x="129" y="365"/>
                  </a:cubicBezTo>
                  <a:cubicBezTo>
                    <a:pt x="121" y="354"/>
                    <a:pt x="117" y="343"/>
                    <a:pt x="114" y="332"/>
                  </a:cubicBezTo>
                  <a:cubicBezTo>
                    <a:pt x="81" y="244"/>
                    <a:pt x="106" y="137"/>
                    <a:pt x="169" y="71"/>
                  </a:cubicBezTo>
                  <a:cubicBezTo>
                    <a:pt x="184" y="52"/>
                    <a:pt x="184" y="30"/>
                    <a:pt x="169" y="15"/>
                  </a:cubicBezTo>
                  <a:cubicBezTo>
                    <a:pt x="154" y="0"/>
                    <a:pt x="129" y="0"/>
                    <a:pt x="114" y="15"/>
                  </a:cubicBezTo>
                  <a:cubicBezTo>
                    <a:pt x="29" y="104"/>
                    <a:pt x="0" y="240"/>
                    <a:pt x="40" y="358"/>
                  </a:cubicBezTo>
                  <a:cubicBezTo>
                    <a:pt x="47" y="372"/>
                    <a:pt x="51" y="383"/>
                    <a:pt x="59" y="398"/>
                  </a:cubicBezTo>
                  <a:cubicBezTo>
                    <a:pt x="66" y="413"/>
                    <a:pt x="70" y="427"/>
                    <a:pt x="77" y="44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4" name="Freeform 113"/>
            <p:cNvSpPr>
              <a:spLocks noChangeArrowheads="1"/>
            </p:cNvSpPr>
            <p:nvPr/>
          </p:nvSpPr>
          <p:spPr bwMode="auto">
            <a:xfrm>
              <a:off x="10986335" y="6615556"/>
              <a:ext cx="495107" cy="660142"/>
            </a:xfrm>
            <a:custGeom>
              <a:avLst/>
              <a:gdLst>
                <a:gd name="T0" fmla="*/ 81 w 689"/>
                <a:gd name="T1" fmla="*/ 570 h 917"/>
                <a:gd name="T2" fmla="*/ 81 w 689"/>
                <a:gd name="T3" fmla="*/ 570 h 917"/>
                <a:gd name="T4" fmla="*/ 107 w 689"/>
                <a:gd name="T5" fmla="*/ 589 h 917"/>
                <a:gd name="T6" fmla="*/ 114 w 689"/>
                <a:gd name="T7" fmla="*/ 772 h 917"/>
                <a:gd name="T8" fmla="*/ 143 w 689"/>
                <a:gd name="T9" fmla="*/ 791 h 917"/>
                <a:gd name="T10" fmla="*/ 166 w 689"/>
                <a:gd name="T11" fmla="*/ 783 h 917"/>
                <a:gd name="T12" fmla="*/ 177 w 689"/>
                <a:gd name="T13" fmla="*/ 732 h 917"/>
                <a:gd name="T14" fmla="*/ 180 w 689"/>
                <a:gd name="T15" fmla="*/ 614 h 917"/>
                <a:gd name="T16" fmla="*/ 239 w 689"/>
                <a:gd name="T17" fmla="*/ 618 h 917"/>
                <a:gd name="T18" fmla="*/ 302 w 689"/>
                <a:gd name="T19" fmla="*/ 600 h 917"/>
                <a:gd name="T20" fmla="*/ 346 w 689"/>
                <a:gd name="T21" fmla="*/ 589 h 917"/>
                <a:gd name="T22" fmla="*/ 541 w 689"/>
                <a:gd name="T23" fmla="*/ 662 h 917"/>
                <a:gd name="T24" fmla="*/ 556 w 689"/>
                <a:gd name="T25" fmla="*/ 684 h 917"/>
                <a:gd name="T26" fmla="*/ 556 w 689"/>
                <a:gd name="T27" fmla="*/ 684 h 917"/>
                <a:gd name="T28" fmla="*/ 442 w 689"/>
                <a:gd name="T29" fmla="*/ 820 h 917"/>
                <a:gd name="T30" fmla="*/ 434 w 689"/>
                <a:gd name="T31" fmla="*/ 872 h 917"/>
                <a:gd name="T32" fmla="*/ 464 w 689"/>
                <a:gd name="T33" fmla="*/ 890 h 917"/>
                <a:gd name="T34" fmla="*/ 485 w 689"/>
                <a:gd name="T35" fmla="*/ 883 h 917"/>
                <a:gd name="T36" fmla="*/ 596 w 689"/>
                <a:gd name="T37" fmla="*/ 769 h 917"/>
                <a:gd name="T38" fmla="*/ 611 w 689"/>
                <a:gd name="T39" fmla="*/ 876 h 917"/>
                <a:gd name="T40" fmla="*/ 647 w 689"/>
                <a:gd name="T41" fmla="*/ 916 h 917"/>
                <a:gd name="T42" fmla="*/ 647 w 689"/>
                <a:gd name="T43" fmla="*/ 916 h 917"/>
                <a:gd name="T44" fmla="*/ 688 w 689"/>
                <a:gd name="T45" fmla="*/ 876 h 917"/>
                <a:gd name="T46" fmla="*/ 596 w 689"/>
                <a:gd name="T47" fmla="*/ 611 h 917"/>
                <a:gd name="T48" fmla="*/ 327 w 689"/>
                <a:gd name="T49" fmla="*/ 511 h 917"/>
                <a:gd name="T50" fmla="*/ 280 w 689"/>
                <a:gd name="T51" fmla="*/ 526 h 917"/>
                <a:gd name="T52" fmla="*/ 228 w 689"/>
                <a:gd name="T53" fmla="*/ 541 h 917"/>
                <a:gd name="T54" fmla="*/ 132 w 689"/>
                <a:gd name="T55" fmla="*/ 511 h 917"/>
                <a:gd name="T56" fmla="*/ 81 w 689"/>
                <a:gd name="T57" fmla="*/ 423 h 917"/>
                <a:gd name="T58" fmla="*/ 118 w 689"/>
                <a:gd name="T59" fmla="*/ 290 h 917"/>
                <a:gd name="T60" fmla="*/ 132 w 689"/>
                <a:gd name="T61" fmla="*/ 246 h 917"/>
                <a:gd name="T62" fmla="*/ 114 w 689"/>
                <a:gd name="T63" fmla="*/ 18 h 917"/>
                <a:gd name="T64" fmla="*/ 63 w 689"/>
                <a:gd name="T65" fmla="*/ 15 h 917"/>
                <a:gd name="T66" fmla="*/ 59 w 689"/>
                <a:gd name="T67" fmla="*/ 70 h 917"/>
                <a:gd name="T68" fmla="*/ 63 w 689"/>
                <a:gd name="T69" fmla="*/ 221 h 917"/>
                <a:gd name="T70" fmla="*/ 48 w 689"/>
                <a:gd name="T71" fmla="*/ 258 h 917"/>
                <a:gd name="T72" fmla="*/ 8 w 689"/>
                <a:gd name="T73" fmla="*/ 427 h 917"/>
                <a:gd name="T74" fmla="*/ 81 w 689"/>
                <a:gd name="T75" fmla="*/ 57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9" h="917">
                  <a:moveTo>
                    <a:pt x="81" y="570"/>
                  </a:moveTo>
                  <a:lnTo>
                    <a:pt x="81" y="570"/>
                  </a:lnTo>
                  <a:cubicBezTo>
                    <a:pt x="88" y="577"/>
                    <a:pt x="99" y="581"/>
                    <a:pt x="107" y="589"/>
                  </a:cubicBezTo>
                  <a:cubicBezTo>
                    <a:pt x="77" y="644"/>
                    <a:pt x="77" y="717"/>
                    <a:pt x="114" y="772"/>
                  </a:cubicBezTo>
                  <a:cubicBezTo>
                    <a:pt x="122" y="783"/>
                    <a:pt x="132" y="791"/>
                    <a:pt x="143" y="791"/>
                  </a:cubicBezTo>
                  <a:cubicBezTo>
                    <a:pt x="151" y="791"/>
                    <a:pt x="158" y="787"/>
                    <a:pt x="166" y="783"/>
                  </a:cubicBezTo>
                  <a:cubicBezTo>
                    <a:pt x="184" y="772"/>
                    <a:pt x="188" y="750"/>
                    <a:pt x="177" y="732"/>
                  </a:cubicBezTo>
                  <a:cubicBezTo>
                    <a:pt x="155" y="695"/>
                    <a:pt x="158" y="647"/>
                    <a:pt x="180" y="614"/>
                  </a:cubicBezTo>
                  <a:cubicBezTo>
                    <a:pt x="198" y="618"/>
                    <a:pt x="217" y="618"/>
                    <a:pt x="239" y="618"/>
                  </a:cubicBezTo>
                  <a:cubicBezTo>
                    <a:pt x="261" y="614"/>
                    <a:pt x="284" y="607"/>
                    <a:pt x="302" y="600"/>
                  </a:cubicBezTo>
                  <a:cubicBezTo>
                    <a:pt x="316" y="596"/>
                    <a:pt x="331" y="592"/>
                    <a:pt x="346" y="589"/>
                  </a:cubicBezTo>
                  <a:cubicBezTo>
                    <a:pt x="412" y="574"/>
                    <a:pt x="489" y="603"/>
                    <a:pt x="541" y="662"/>
                  </a:cubicBezTo>
                  <a:cubicBezTo>
                    <a:pt x="544" y="669"/>
                    <a:pt x="552" y="677"/>
                    <a:pt x="556" y="684"/>
                  </a:cubicBezTo>
                  <a:lnTo>
                    <a:pt x="556" y="684"/>
                  </a:lnTo>
                  <a:cubicBezTo>
                    <a:pt x="530" y="739"/>
                    <a:pt x="493" y="787"/>
                    <a:pt x="442" y="820"/>
                  </a:cubicBezTo>
                  <a:cubicBezTo>
                    <a:pt x="426" y="831"/>
                    <a:pt x="419" y="857"/>
                    <a:pt x="434" y="872"/>
                  </a:cubicBezTo>
                  <a:cubicBezTo>
                    <a:pt x="442" y="883"/>
                    <a:pt x="453" y="890"/>
                    <a:pt x="464" y="890"/>
                  </a:cubicBezTo>
                  <a:cubicBezTo>
                    <a:pt x="471" y="890"/>
                    <a:pt x="478" y="886"/>
                    <a:pt x="485" y="883"/>
                  </a:cubicBezTo>
                  <a:cubicBezTo>
                    <a:pt x="530" y="853"/>
                    <a:pt x="567" y="813"/>
                    <a:pt x="596" y="769"/>
                  </a:cubicBezTo>
                  <a:cubicBezTo>
                    <a:pt x="607" y="802"/>
                    <a:pt x="611" y="839"/>
                    <a:pt x="611" y="876"/>
                  </a:cubicBezTo>
                  <a:cubicBezTo>
                    <a:pt x="611" y="897"/>
                    <a:pt x="625" y="916"/>
                    <a:pt x="647" y="916"/>
                  </a:cubicBezTo>
                  <a:lnTo>
                    <a:pt x="647" y="916"/>
                  </a:lnTo>
                  <a:cubicBezTo>
                    <a:pt x="670" y="916"/>
                    <a:pt x="688" y="897"/>
                    <a:pt x="688" y="876"/>
                  </a:cubicBezTo>
                  <a:cubicBezTo>
                    <a:pt x="688" y="772"/>
                    <a:pt x="655" y="680"/>
                    <a:pt x="596" y="611"/>
                  </a:cubicBezTo>
                  <a:cubicBezTo>
                    <a:pt x="530" y="533"/>
                    <a:pt x="423" y="493"/>
                    <a:pt x="327" y="511"/>
                  </a:cubicBezTo>
                  <a:cubicBezTo>
                    <a:pt x="312" y="515"/>
                    <a:pt x="294" y="522"/>
                    <a:pt x="280" y="526"/>
                  </a:cubicBezTo>
                  <a:cubicBezTo>
                    <a:pt x="261" y="533"/>
                    <a:pt x="243" y="537"/>
                    <a:pt x="228" y="541"/>
                  </a:cubicBezTo>
                  <a:cubicBezTo>
                    <a:pt x="195" y="545"/>
                    <a:pt x="158" y="533"/>
                    <a:pt x="132" y="511"/>
                  </a:cubicBezTo>
                  <a:cubicBezTo>
                    <a:pt x="103" y="486"/>
                    <a:pt x="84" y="456"/>
                    <a:pt x="81" y="423"/>
                  </a:cubicBezTo>
                  <a:cubicBezTo>
                    <a:pt x="81" y="379"/>
                    <a:pt x="99" y="335"/>
                    <a:pt x="118" y="290"/>
                  </a:cubicBezTo>
                  <a:cubicBezTo>
                    <a:pt x="122" y="276"/>
                    <a:pt x="129" y="261"/>
                    <a:pt x="132" y="246"/>
                  </a:cubicBezTo>
                  <a:cubicBezTo>
                    <a:pt x="170" y="155"/>
                    <a:pt x="162" y="70"/>
                    <a:pt x="114" y="18"/>
                  </a:cubicBezTo>
                  <a:cubicBezTo>
                    <a:pt x="99" y="4"/>
                    <a:pt x="77" y="0"/>
                    <a:pt x="63" y="15"/>
                  </a:cubicBezTo>
                  <a:cubicBezTo>
                    <a:pt x="44" y="30"/>
                    <a:pt x="44" y="55"/>
                    <a:pt x="59" y="70"/>
                  </a:cubicBezTo>
                  <a:cubicBezTo>
                    <a:pt x="96" y="114"/>
                    <a:pt x="74" y="188"/>
                    <a:pt x="63" y="221"/>
                  </a:cubicBezTo>
                  <a:cubicBezTo>
                    <a:pt x="59" y="232"/>
                    <a:pt x="52" y="246"/>
                    <a:pt x="48" y="258"/>
                  </a:cubicBezTo>
                  <a:cubicBezTo>
                    <a:pt x="26" y="313"/>
                    <a:pt x="0" y="364"/>
                    <a:pt x="8" y="427"/>
                  </a:cubicBezTo>
                  <a:cubicBezTo>
                    <a:pt x="8" y="482"/>
                    <a:pt x="37" y="533"/>
                    <a:pt x="81" y="57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5" name="Freeform 114"/>
            <p:cNvSpPr>
              <a:spLocks noChangeArrowheads="1"/>
            </p:cNvSpPr>
            <p:nvPr/>
          </p:nvSpPr>
          <p:spPr bwMode="auto">
            <a:xfrm>
              <a:off x="11754386" y="7291566"/>
              <a:ext cx="272943" cy="387199"/>
            </a:xfrm>
            <a:custGeom>
              <a:avLst/>
              <a:gdLst>
                <a:gd name="T0" fmla="*/ 29 w 380"/>
                <a:gd name="T1" fmla="*/ 356 h 537"/>
                <a:gd name="T2" fmla="*/ 29 w 380"/>
                <a:gd name="T3" fmla="*/ 356 h 537"/>
                <a:gd name="T4" fmla="*/ 45 w 380"/>
                <a:gd name="T5" fmla="*/ 360 h 537"/>
                <a:gd name="T6" fmla="*/ 81 w 380"/>
                <a:gd name="T7" fmla="*/ 338 h 537"/>
                <a:gd name="T8" fmla="*/ 147 w 380"/>
                <a:gd name="T9" fmla="*/ 261 h 537"/>
                <a:gd name="T10" fmla="*/ 188 w 380"/>
                <a:gd name="T11" fmla="*/ 242 h 537"/>
                <a:gd name="T12" fmla="*/ 298 w 380"/>
                <a:gd name="T13" fmla="*/ 521 h 537"/>
                <a:gd name="T14" fmla="*/ 328 w 380"/>
                <a:gd name="T15" fmla="*/ 536 h 537"/>
                <a:gd name="T16" fmla="*/ 353 w 380"/>
                <a:gd name="T17" fmla="*/ 525 h 537"/>
                <a:gd name="T18" fmla="*/ 357 w 380"/>
                <a:gd name="T19" fmla="*/ 470 h 537"/>
                <a:gd name="T20" fmla="*/ 265 w 380"/>
                <a:gd name="T21" fmla="*/ 213 h 537"/>
                <a:gd name="T22" fmla="*/ 276 w 380"/>
                <a:gd name="T23" fmla="*/ 206 h 537"/>
                <a:gd name="T24" fmla="*/ 372 w 380"/>
                <a:gd name="T25" fmla="*/ 51 h 537"/>
                <a:gd name="T26" fmla="*/ 346 w 380"/>
                <a:gd name="T27" fmla="*/ 3 h 537"/>
                <a:gd name="T28" fmla="*/ 298 w 380"/>
                <a:gd name="T29" fmla="*/ 29 h 537"/>
                <a:gd name="T30" fmla="*/ 235 w 380"/>
                <a:gd name="T31" fmla="*/ 139 h 537"/>
                <a:gd name="T32" fmla="*/ 177 w 380"/>
                <a:gd name="T33" fmla="*/ 165 h 537"/>
                <a:gd name="T34" fmla="*/ 111 w 380"/>
                <a:gd name="T35" fmla="*/ 190 h 537"/>
                <a:gd name="T36" fmla="*/ 11 w 380"/>
                <a:gd name="T37" fmla="*/ 305 h 537"/>
                <a:gd name="T38" fmla="*/ 29 w 380"/>
                <a:gd name="T39" fmla="*/ 356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0" h="537">
                  <a:moveTo>
                    <a:pt x="29" y="356"/>
                  </a:moveTo>
                  <a:lnTo>
                    <a:pt x="29" y="356"/>
                  </a:lnTo>
                  <a:cubicBezTo>
                    <a:pt x="33" y="360"/>
                    <a:pt x="41" y="360"/>
                    <a:pt x="45" y="360"/>
                  </a:cubicBezTo>
                  <a:cubicBezTo>
                    <a:pt x="59" y="360"/>
                    <a:pt x="74" y="352"/>
                    <a:pt x="81" y="338"/>
                  </a:cubicBezTo>
                  <a:cubicBezTo>
                    <a:pt x="100" y="301"/>
                    <a:pt x="121" y="276"/>
                    <a:pt x="147" y="261"/>
                  </a:cubicBezTo>
                  <a:cubicBezTo>
                    <a:pt x="159" y="253"/>
                    <a:pt x="173" y="246"/>
                    <a:pt x="188" y="242"/>
                  </a:cubicBezTo>
                  <a:cubicBezTo>
                    <a:pt x="195" y="352"/>
                    <a:pt x="254" y="470"/>
                    <a:pt x="298" y="521"/>
                  </a:cubicBezTo>
                  <a:cubicBezTo>
                    <a:pt x="309" y="529"/>
                    <a:pt x="316" y="536"/>
                    <a:pt x="328" y="536"/>
                  </a:cubicBezTo>
                  <a:cubicBezTo>
                    <a:pt x="339" y="536"/>
                    <a:pt x="346" y="533"/>
                    <a:pt x="353" y="525"/>
                  </a:cubicBezTo>
                  <a:cubicBezTo>
                    <a:pt x="372" y="511"/>
                    <a:pt x="372" y="489"/>
                    <a:pt x="357" y="470"/>
                  </a:cubicBezTo>
                  <a:cubicBezTo>
                    <a:pt x="313" y="422"/>
                    <a:pt x="261" y="301"/>
                    <a:pt x="265" y="213"/>
                  </a:cubicBezTo>
                  <a:cubicBezTo>
                    <a:pt x="269" y="209"/>
                    <a:pt x="273" y="209"/>
                    <a:pt x="276" y="206"/>
                  </a:cubicBezTo>
                  <a:cubicBezTo>
                    <a:pt x="335" y="165"/>
                    <a:pt x="360" y="99"/>
                    <a:pt x="372" y="51"/>
                  </a:cubicBezTo>
                  <a:cubicBezTo>
                    <a:pt x="379" y="29"/>
                    <a:pt x="364" y="11"/>
                    <a:pt x="346" y="3"/>
                  </a:cubicBezTo>
                  <a:cubicBezTo>
                    <a:pt x="324" y="0"/>
                    <a:pt x="302" y="11"/>
                    <a:pt x="298" y="29"/>
                  </a:cubicBezTo>
                  <a:cubicBezTo>
                    <a:pt x="284" y="88"/>
                    <a:pt x="261" y="121"/>
                    <a:pt x="235" y="139"/>
                  </a:cubicBezTo>
                  <a:cubicBezTo>
                    <a:pt x="217" y="150"/>
                    <a:pt x="199" y="158"/>
                    <a:pt x="177" y="165"/>
                  </a:cubicBezTo>
                  <a:cubicBezTo>
                    <a:pt x="155" y="172"/>
                    <a:pt x="132" y="180"/>
                    <a:pt x="111" y="190"/>
                  </a:cubicBezTo>
                  <a:cubicBezTo>
                    <a:pt x="70" y="217"/>
                    <a:pt x="37" y="253"/>
                    <a:pt x="11" y="305"/>
                  </a:cubicBezTo>
                  <a:cubicBezTo>
                    <a:pt x="0" y="323"/>
                    <a:pt x="8" y="345"/>
                    <a:pt x="29" y="35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6" name="Freeform 115"/>
            <p:cNvSpPr>
              <a:spLocks noChangeArrowheads="1"/>
            </p:cNvSpPr>
            <p:nvPr/>
          </p:nvSpPr>
          <p:spPr bwMode="auto">
            <a:xfrm>
              <a:off x="10691177" y="7307435"/>
              <a:ext cx="231683" cy="355461"/>
            </a:xfrm>
            <a:custGeom>
              <a:avLst/>
              <a:gdLst>
                <a:gd name="T0" fmla="*/ 202 w 324"/>
                <a:gd name="T1" fmla="*/ 445 h 494"/>
                <a:gd name="T2" fmla="*/ 202 w 324"/>
                <a:gd name="T3" fmla="*/ 445 h 494"/>
                <a:gd name="T4" fmla="*/ 173 w 324"/>
                <a:gd name="T5" fmla="*/ 394 h 494"/>
                <a:gd name="T6" fmla="*/ 165 w 324"/>
                <a:gd name="T7" fmla="*/ 383 h 494"/>
                <a:gd name="T8" fmla="*/ 140 w 324"/>
                <a:gd name="T9" fmla="*/ 273 h 494"/>
                <a:gd name="T10" fmla="*/ 151 w 324"/>
                <a:gd name="T11" fmla="*/ 192 h 494"/>
                <a:gd name="T12" fmla="*/ 209 w 324"/>
                <a:gd name="T13" fmla="*/ 203 h 494"/>
                <a:gd name="T14" fmla="*/ 298 w 324"/>
                <a:gd name="T15" fmla="*/ 185 h 494"/>
                <a:gd name="T16" fmla="*/ 316 w 324"/>
                <a:gd name="T17" fmla="*/ 133 h 494"/>
                <a:gd name="T18" fmla="*/ 265 w 324"/>
                <a:gd name="T19" fmla="*/ 114 h 494"/>
                <a:gd name="T20" fmla="*/ 154 w 324"/>
                <a:gd name="T21" fmla="*/ 114 h 494"/>
                <a:gd name="T22" fmla="*/ 154 w 324"/>
                <a:gd name="T23" fmla="*/ 114 h 494"/>
                <a:gd name="T24" fmla="*/ 133 w 324"/>
                <a:gd name="T25" fmla="*/ 100 h 494"/>
                <a:gd name="T26" fmla="*/ 129 w 324"/>
                <a:gd name="T27" fmla="*/ 100 h 494"/>
                <a:gd name="T28" fmla="*/ 81 w 324"/>
                <a:gd name="T29" fmla="*/ 30 h 494"/>
                <a:gd name="T30" fmla="*/ 33 w 324"/>
                <a:gd name="T31" fmla="*/ 4 h 494"/>
                <a:gd name="T32" fmla="*/ 7 w 324"/>
                <a:gd name="T33" fmla="*/ 55 h 494"/>
                <a:gd name="T34" fmla="*/ 81 w 324"/>
                <a:gd name="T35" fmla="*/ 159 h 494"/>
                <a:gd name="T36" fmla="*/ 62 w 324"/>
                <a:gd name="T37" fmla="*/ 273 h 494"/>
                <a:gd name="T38" fmla="*/ 103 w 324"/>
                <a:gd name="T39" fmla="*/ 424 h 494"/>
                <a:gd name="T40" fmla="*/ 110 w 324"/>
                <a:gd name="T41" fmla="*/ 438 h 494"/>
                <a:gd name="T42" fmla="*/ 129 w 324"/>
                <a:gd name="T43" fmla="*/ 468 h 494"/>
                <a:gd name="T44" fmla="*/ 165 w 324"/>
                <a:gd name="T45" fmla="*/ 493 h 494"/>
                <a:gd name="T46" fmla="*/ 173 w 324"/>
                <a:gd name="T47" fmla="*/ 493 h 494"/>
                <a:gd name="T48" fmla="*/ 202 w 324"/>
                <a:gd name="T49" fmla="*/ 445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4" h="494">
                  <a:moveTo>
                    <a:pt x="202" y="445"/>
                  </a:moveTo>
                  <a:lnTo>
                    <a:pt x="202" y="445"/>
                  </a:lnTo>
                  <a:cubicBezTo>
                    <a:pt x="195" y="424"/>
                    <a:pt x="184" y="409"/>
                    <a:pt x="173" y="394"/>
                  </a:cubicBezTo>
                  <a:cubicBezTo>
                    <a:pt x="173" y="390"/>
                    <a:pt x="169" y="387"/>
                    <a:pt x="165" y="383"/>
                  </a:cubicBezTo>
                  <a:cubicBezTo>
                    <a:pt x="144" y="346"/>
                    <a:pt x="140" y="302"/>
                    <a:pt x="140" y="273"/>
                  </a:cubicBezTo>
                  <a:cubicBezTo>
                    <a:pt x="140" y="247"/>
                    <a:pt x="144" y="221"/>
                    <a:pt x="151" y="192"/>
                  </a:cubicBezTo>
                  <a:cubicBezTo>
                    <a:pt x="169" y="199"/>
                    <a:pt x="191" y="203"/>
                    <a:pt x="209" y="203"/>
                  </a:cubicBezTo>
                  <a:cubicBezTo>
                    <a:pt x="239" y="203"/>
                    <a:pt x="268" y="196"/>
                    <a:pt x="298" y="185"/>
                  </a:cubicBezTo>
                  <a:cubicBezTo>
                    <a:pt x="316" y="177"/>
                    <a:pt x="323" y="155"/>
                    <a:pt x="316" y="133"/>
                  </a:cubicBezTo>
                  <a:cubicBezTo>
                    <a:pt x="309" y="114"/>
                    <a:pt x="287" y="107"/>
                    <a:pt x="265" y="114"/>
                  </a:cubicBezTo>
                  <a:cubicBezTo>
                    <a:pt x="232" y="129"/>
                    <a:pt x="188" y="129"/>
                    <a:pt x="154" y="114"/>
                  </a:cubicBezTo>
                  <a:lnTo>
                    <a:pt x="154" y="114"/>
                  </a:lnTo>
                  <a:cubicBezTo>
                    <a:pt x="147" y="107"/>
                    <a:pt x="140" y="100"/>
                    <a:pt x="133" y="100"/>
                  </a:cubicBezTo>
                  <a:cubicBezTo>
                    <a:pt x="133" y="100"/>
                    <a:pt x="133" y="100"/>
                    <a:pt x="129" y="100"/>
                  </a:cubicBezTo>
                  <a:cubicBezTo>
                    <a:pt x="106" y="82"/>
                    <a:pt x="88" y="59"/>
                    <a:pt x="81" y="30"/>
                  </a:cubicBezTo>
                  <a:cubicBezTo>
                    <a:pt x="74" y="12"/>
                    <a:pt x="51" y="0"/>
                    <a:pt x="33" y="4"/>
                  </a:cubicBezTo>
                  <a:cubicBezTo>
                    <a:pt x="11" y="12"/>
                    <a:pt x="0" y="34"/>
                    <a:pt x="7" y="55"/>
                  </a:cubicBezTo>
                  <a:cubicBezTo>
                    <a:pt x="19" y="96"/>
                    <a:pt x="44" y="129"/>
                    <a:pt x="81" y="159"/>
                  </a:cubicBezTo>
                  <a:cubicBezTo>
                    <a:pt x="70" y="192"/>
                    <a:pt x="62" y="232"/>
                    <a:pt x="62" y="273"/>
                  </a:cubicBezTo>
                  <a:cubicBezTo>
                    <a:pt x="62" y="331"/>
                    <a:pt x="74" y="383"/>
                    <a:pt x="103" y="424"/>
                  </a:cubicBezTo>
                  <a:cubicBezTo>
                    <a:pt x="103" y="431"/>
                    <a:pt x="106" y="435"/>
                    <a:pt x="110" y="438"/>
                  </a:cubicBezTo>
                  <a:cubicBezTo>
                    <a:pt x="118" y="449"/>
                    <a:pt x="125" y="456"/>
                    <a:pt x="129" y="468"/>
                  </a:cubicBezTo>
                  <a:cubicBezTo>
                    <a:pt x="133" y="482"/>
                    <a:pt x="147" y="493"/>
                    <a:pt x="165" y="493"/>
                  </a:cubicBezTo>
                  <a:cubicBezTo>
                    <a:pt x="169" y="493"/>
                    <a:pt x="173" y="493"/>
                    <a:pt x="173" y="493"/>
                  </a:cubicBezTo>
                  <a:cubicBezTo>
                    <a:pt x="195" y="490"/>
                    <a:pt x="206" y="468"/>
                    <a:pt x="202" y="44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7" name="Freeform 116"/>
            <p:cNvSpPr>
              <a:spLocks noChangeArrowheads="1"/>
            </p:cNvSpPr>
            <p:nvPr/>
          </p:nvSpPr>
          <p:spPr bwMode="auto">
            <a:xfrm>
              <a:off x="10814952" y="7669245"/>
              <a:ext cx="139645" cy="476064"/>
            </a:xfrm>
            <a:custGeom>
              <a:avLst/>
              <a:gdLst>
                <a:gd name="T0" fmla="*/ 85 w 192"/>
                <a:gd name="T1" fmla="*/ 662 h 663"/>
                <a:gd name="T2" fmla="*/ 85 w 192"/>
                <a:gd name="T3" fmla="*/ 662 h 663"/>
                <a:gd name="T4" fmla="*/ 107 w 192"/>
                <a:gd name="T5" fmla="*/ 655 h 663"/>
                <a:gd name="T6" fmla="*/ 114 w 192"/>
                <a:gd name="T7" fmla="*/ 600 h 663"/>
                <a:gd name="T8" fmla="*/ 77 w 192"/>
                <a:gd name="T9" fmla="*/ 412 h 663"/>
                <a:gd name="T10" fmla="*/ 88 w 192"/>
                <a:gd name="T11" fmla="*/ 338 h 663"/>
                <a:gd name="T12" fmla="*/ 110 w 192"/>
                <a:gd name="T13" fmla="*/ 298 h 663"/>
                <a:gd name="T14" fmla="*/ 125 w 192"/>
                <a:gd name="T15" fmla="*/ 280 h 663"/>
                <a:gd name="T16" fmla="*/ 177 w 192"/>
                <a:gd name="T17" fmla="*/ 34 h 663"/>
                <a:gd name="T18" fmla="*/ 133 w 192"/>
                <a:gd name="T19" fmla="*/ 4 h 663"/>
                <a:gd name="T20" fmla="*/ 103 w 192"/>
                <a:gd name="T21" fmla="*/ 48 h 663"/>
                <a:gd name="T22" fmla="*/ 63 w 192"/>
                <a:gd name="T23" fmla="*/ 236 h 663"/>
                <a:gd name="T24" fmla="*/ 48 w 192"/>
                <a:gd name="T25" fmla="*/ 254 h 663"/>
                <a:gd name="T26" fmla="*/ 19 w 192"/>
                <a:gd name="T27" fmla="*/ 306 h 663"/>
                <a:gd name="T28" fmla="*/ 0 w 192"/>
                <a:gd name="T29" fmla="*/ 412 h 663"/>
                <a:gd name="T30" fmla="*/ 55 w 192"/>
                <a:gd name="T31" fmla="*/ 648 h 663"/>
                <a:gd name="T32" fmla="*/ 85 w 192"/>
                <a:gd name="T33" fmla="*/ 662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663">
                  <a:moveTo>
                    <a:pt x="85" y="662"/>
                  </a:moveTo>
                  <a:lnTo>
                    <a:pt x="85" y="662"/>
                  </a:lnTo>
                  <a:cubicBezTo>
                    <a:pt x="92" y="662"/>
                    <a:pt x="103" y="658"/>
                    <a:pt x="107" y="655"/>
                  </a:cubicBezTo>
                  <a:cubicBezTo>
                    <a:pt x="125" y="640"/>
                    <a:pt x="129" y="614"/>
                    <a:pt x="114" y="600"/>
                  </a:cubicBezTo>
                  <a:cubicBezTo>
                    <a:pt x="77" y="555"/>
                    <a:pt x="77" y="486"/>
                    <a:pt x="77" y="412"/>
                  </a:cubicBezTo>
                  <a:cubicBezTo>
                    <a:pt x="77" y="386"/>
                    <a:pt x="77" y="357"/>
                    <a:pt x="88" y="338"/>
                  </a:cubicBezTo>
                  <a:cubicBezTo>
                    <a:pt x="92" y="324"/>
                    <a:pt x="103" y="313"/>
                    <a:pt x="110" y="298"/>
                  </a:cubicBezTo>
                  <a:cubicBezTo>
                    <a:pt x="118" y="291"/>
                    <a:pt x="122" y="287"/>
                    <a:pt x="125" y="280"/>
                  </a:cubicBezTo>
                  <a:cubicBezTo>
                    <a:pt x="173" y="206"/>
                    <a:pt x="191" y="118"/>
                    <a:pt x="177" y="34"/>
                  </a:cubicBezTo>
                  <a:cubicBezTo>
                    <a:pt x="173" y="11"/>
                    <a:pt x="154" y="0"/>
                    <a:pt x="133" y="4"/>
                  </a:cubicBezTo>
                  <a:cubicBezTo>
                    <a:pt x="110" y="8"/>
                    <a:pt x="99" y="26"/>
                    <a:pt x="103" y="48"/>
                  </a:cubicBezTo>
                  <a:cubicBezTo>
                    <a:pt x="114" y="114"/>
                    <a:pt x="99" y="181"/>
                    <a:pt x="63" y="236"/>
                  </a:cubicBezTo>
                  <a:cubicBezTo>
                    <a:pt x="59" y="243"/>
                    <a:pt x="55" y="247"/>
                    <a:pt x="48" y="254"/>
                  </a:cubicBezTo>
                  <a:cubicBezTo>
                    <a:pt x="37" y="269"/>
                    <a:pt x="26" y="287"/>
                    <a:pt x="19" y="306"/>
                  </a:cubicBezTo>
                  <a:cubicBezTo>
                    <a:pt x="0" y="342"/>
                    <a:pt x="0" y="383"/>
                    <a:pt x="0" y="412"/>
                  </a:cubicBezTo>
                  <a:cubicBezTo>
                    <a:pt x="0" y="500"/>
                    <a:pt x="4" y="582"/>
                    <a:pt x="55" y="648"/>
                  </a:cubicBezTo>
                  <a:cubicBezTo>
                    <a:pt x="63" y="658"/>
                    <a:pt x="74" y="662"/>
                    <a:pt x="85" y="66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8" name="Freeform 117"/>
            <p:cNvSpPr>
              <a:spLocks noChangeArrowheads="1"/>
            </p:cNvSpPr>
            <p:nvPr/>
          </p:nvSpPr>
          <p:spPr bwMode="auto">
            <a:xfrm>
              <a:off x="10840343" y="8100875"/>
              <a:ext cx="669664" cy="745833"/>
            </a:xfrm>
            <a:custGeom>
              <a:avLst/>
              <a:gdLst>
                <a:gd name="T0" fmla="*/ 489 w 932"/>
                <a:gd name="T1" fmla="*/ 636 h 1038"/>
                <a:gd name="T2" fmla="*/ 489 w 932"/>
                <a:gd name="T3" fmla="*/ 636 h 1038"/>
                <a:gd name="T4" fmla="*/ 504 w 932"/>
                <a:gd name="T5" fmla="*/ 655 h 1038"/>
                <a:gd name="T6" fmla="*/ 772 w 932"/>
                <a:gd name="T7" fmla="*/ 813 h 1038"/>
                <a:gd name="T8" fmla="*/ 772 w 932"/>
                <a:gd name="T9" fmla="*/ 813 h 1038"/>
                <a:gd name="T10" fmla="*/ 853 w 932"/>
                <a:gd name="T11" fmla="*/ 1018 h 1038"/>
                <a:gd name="T12" fmla="*/ 886 w 932"/>
                <a:gd name="T13" fmla="*/ 1037 h 1038"/>
                <a:gd name="T14" fmla="*/ 904 w 932"/>
                <a:gd name="T15" fmla="*/ 1033 h 1038"/>
                <a:gd name="T16" fmla="*/ 919 w 932"/>
                <a:gd name="T17" fmla="*/ 982 h 1038"/>
                <a:gd name="T18" fmla="*/ 849 w 932"/>
                <a:gd name="T19" fmla="*/ 801 h 1038"/>
                <a:gd name="T20" fmla="*/ 897 w 932"/>
                <a:gd name="T21" fmla="*/ 647 h 1038"/>
                <a:gd name="T22" fmla="*/ 901 w 932"/>
                <a:gd name="T23" fmla="*/ 592 h 1038"/>
                <a:gd name="T24" fmla="*/ 845 w 932"/>
                <a:gd name="T25" fmla="*/ 588 h 1038"/>
                <a:gd name="T26" fmla="*/ 772 w 932"/>
                <a:gd name="T27" fmla="*/ 735 h 1038"/>
                <a:gd name="T28" fmla="*/ 566 w 932"/>
                <a:gd name="T29" fmla="*/ 607 h 1038"/>
                <a:gd name="T30" fmla="*/ 551 w 932"/>
                <a:gd name="T31" fmla="*/ 588 h 1038"/>
                <a:gd name="T32" fmla="*/ 404 w 932"/>
                <a:gd name="T33" fmla="*/ 482 h 1038"/>
                <a:gd name="T34" fmla="*/ 345 w 932"/>
                <a:gd name="T35" fmla="*/ 485 h 1038"/>
                <a:gd name="T36" fmla="*/ 313 w 932"/>
                <a:gd name="T37" fmla="*/ 489 h 1038"/>
                <a:gd name="T38" fmla="*/ 294 w 932"/>
                <a:gd name="T39" fmla="*/ 485 h 1038"/>
                <a:gd name="T40" fmla="*/ 276 w 932"/>
                <a:gd name="T41" fmla="*/ 448 h 1038"/>
                <a:gd name="T42" fmla="*/ 242 w 932"/>
                <a:gd name="T43" fmla="*/ 393 h 1038"/>
                <a:gd name="T44" fmla="*/ 239 w 932"/>
                <a:gd name="T45" fmla="*/ 386 h 1038"/>
                <a:gd name="T46" fmla="*/ 235 w 932"/>
                <a:gd name="T47" fmla="*/ 379 h 1038"/>
                <a:gd name="T48" fmla="*/ 217 w 932"/>
                <a:gd name="T49" fmla="*/ 213 h 1038"/>
                <a:gd name="T50" fmla="*/ 316 w 932"/>
                <a:gd name="T51" fmla="*/ 88 h 1038"/>
                <a:gd name="T52" fmla="*/ 349 w 932"/>
                <a:gd name="T53" fmla="*/ 69 h 1038"/>
                <a:gd name="T54" fmla="*/ 338 w 932"/>
                <a:gd name="T55" fmla="*/ 18 h 1038"/>
                <a:gd name="T56" fmla="*/ 279 w 932"/>
                <a:gd name="T57" fmla="*/ 18 h 1038"/>
                <a:gd name="T58" fmla="*/ 143 w 932"/>
                <a:gd name="T59" fmla="*/ 195 h 1038"/>
                <a:gd name="T60" fmla="*/ 140 w 932"/>
                <a:gd name="T61" fmla="*/ 338 h 1038"/>
                <a:gd name="T62" fmla="*/ 77 w 932"/>
                <a:gd name="T63" fmla="*/ 309 h 1038"/>
                <a:gd name="T64" fmla="*/ 22 w 932"/>
                <a:gd name="T65" fmla="*/ 297 h 1038"/>
                <a:gd name="T66" fmla="*/ 14 w 932"/>
                <a:gd name="T67" fmla="*/ 353 h 1038"/>
                <a:gd name="T68" fmla="*/ 121 w 932"/>
                <a:gd name="T69" fmla="*/ 411 h 1038"/>
                <a:gd name="T70" fmla="*/ 187 w 932"/>
                <a:gd name="T71" fmla="*/ 441 h 1038"/>
                <a:gd name="T72" fmla="*/ 206 w 932"/>
                <a:gd name="T73" fmla="*/ 478 h 1038"/>
                <a:gd name="T74" fmla="*/ 235 w 932"/>
                <a:gd name="T75" fmla="*/ 533 h 1038"/>
                <a:gd name="T76" fmla="*/ 195 w 932"/>
                <a:gd name="T77" fmla="*/ 827 h 1038"/>
                <a:gd name="T78" fmla="*/ 231 w 932"/>
                <a:gd name="T79" fmla="*/ 856 h 1038"/>
                <a:gd name="T80" fmla="*/ 239 w 932"/>
                <a:gd name="T81" fmla="*/ 856 h 1038"/>
                <a:gd name="T82" fmla="*/ 268 w 932"/>
                <a:gd name="T83" fmla="*/ 809 h 1038"/>
                <a:gd name="T84" fmla="*/ 305 w 932"/>
                <a:gd name="T85" fmla="*/ 566 h 1038"/>
                <a:gd name="T86" fmla="*/ 360 w 932"/>
                <a:gd name="T87" fmla="*/ 562 h 1038"/>
                <a:gd name="T88" fmla="*/ 400 w 932"/>
                <a:gd name="T89" fmla="*/ 559 h 1038"/>
                <a:gd name="T90" fmla="*/ 489 w 932"/>
                <a:gd name="T91" fmla="*/ 636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2" h="1038">
                  <a:moveTo>
                    <a:pt x="489" y="636"/>
                  </a:moveTo>
                  <a:lnTo>
                    <a:pt x="489" y="636"/>
                  </a:lnTo>
                  <a:cubicBezTo>
                    <a:pt x="496" y="640"/>
                    <a:pt x="500" y="647"/>
                    <a:pt x="504" y="655"/>
                  </a:cubicBezTo>
                  <a:cubicBezTo>
                    <a:pt x="555" y="717"/>
                    <a:pt x="666" y="809"/>
                    <a:pt x="772" y="813"/>
                  </a:cubicBezTo>
                  <a:lnTo>
                    <a:pt x="772" y="813"/>
                  </a:lnTo>
                  <a:cubicBezTo>
                    <a:pt x="783" y="890"/>
                    <a:pt x="816" y="959"/>
                    <a:pt x="853" y="1018"/>
                  </a:cubicBezTo>
                  <a:cubicBezTo>
                    <a:pt x="860" y="1029"/>
                    <a:pt x="872" y="1037"/>
                    <a:pt x="886" y="1037"/>
                  </a:cubicBezTo>
                  <a:cubicBezTo>
                    <a:pt x="894" y="1037"/>
                    <a:pt x="897" y="1037"/>
                    <a:pt x="904" y="1033"/>
                  </a:cubicBezTo>
                  <a:cubicBezTo>
                    <a:pt x="923" y="1022"/>
                    <a:pt x="931" y="1000"/>
                    <a:pt x="919" y="982"/>
                  </a:cubicBezTo>
                  <a:cubicBezTo>
                    <a:pt x="890" y="930"/>
                    <a:pt x="857" y="868"/>
                    <a:pt x="849" y="801"/>
                  </a:cubicBezTo>
                  <a:cubicBezTo>
                    <a:pt x="842" y="739"/>
                    <a:pt x="860" y="680"/>
                    <a:pt x="897" y="647"/>
                  </a:cubicBezTo>
                  <a:cubicBezTo>
                    <a:pt x="915" y="632"/>
                    <a:pt x="915" y="610"/>
                    <a:pt x="901" y="592"/>
                  </a:cubicBezTo>
                  <a:cubicBezTo>
                    <a:pt x="886" y="577"/>
                    <a:pt x="864" y="577"/>
                    <a:pt x="845" y="588"/>
                  </a:cubicBezTo>
                  <a:cubicBezTo>
                    <a:pt x="809" y="625"/>
                    <a:pt x="783" y="676"/>
                    <a:pt x="772" y="735"/>
                  </a:cubicBezTo>
                  <a:cubicBezTo>
                    <a:pt x="706" y="731"/>
                    <a:pt x="614" y="669"/>
                    <a:pt x="566" y="607"/>
                  </a:cubicBezTo>
                  <a:cubicBezTo>
                    <a:pt x="562" y="599"/>
                    <a:pt x="555" y="592"/>
                    <a:pt x="551" y="588"/>
                  </a:cubicBezTo>
                  <a:cubicBezTo>
                    <a:pt x="518" y="544"/>
                    <a:pt x="474" y="485"/>
                    <a:pt x="404" y="482"/>
                  </a:cubicBezTo>
                  <a:cubicBezTo>
                    <a:pt x="386" y="478"/>
                    <a:pt x="364" y="482"/>
                    <a:pt x="345" y="485"/>
                  </a:cubicBezTo>
                  <a:cubicBezTo>
                    <a:pt x="334" y="489"/>
                    <a:pt x="320" y="493"/>
                    <a:pt x="313" y="489"/>
                  </a:cubicBezTo>
                  <a:cubicBezTo>
                    <a:pt x="305" y="489"/>
                    <a:pt x="301" y="485"/>
                    <a:pt x="294" y="485"/>
                  </a:cubicBezTo>
                  <a:cubicBezTo>
                    <a:pt x="286" y="478"/>
                    <a:pt x="283" y="463"/>
                    <a:pt x="276" y="448"/>
                  </a:cubicBezTo>
                  <a:cubicBezTo>
                    <a:pt x="268" y="430"/>
                    <a:pt x="261" y="411"/>
                    <a:pt x="242" y="393"/>
                  </a:cubicBezTo>
                  <a:cubicBezTo>
                    <a:pt x="242" y="390"/>
                    <a:pt x="239" y="390"/>
                    <a:pt x="239" y="386"/>
                  </a:cubicBezTo>
                  <a:cubicBezTo>
                    <a:pt x="239" y="382"/>
                    <a:pt x="235" y="379"/>
                    <a:pt x="235" y="379"/>
                  </a:cubicBezTo>
                  <a:cubicBezTo>
                    <a:pt x="210" y="327"/>
                    <a:pt x="202" y="268"/>
                    <a:pt x="217" y="213"/>
                  </a:cubicBezTo>
                  <a:cubicBezTo>
                    <a:pt x="231" y="162"/>
                    <a:pt x="268" y="117"/>
                    <a:pt x="316" y="88"/>
                  </a:cubicBezTo>
                  <a:cubicBezTo>
                    <a:pt x="327" y="88"/>
                    <a:pt x="342" y="81"/>
                    <a:pt x="349" y="69"/>
                  </a:cubicBezTo>
                  <a:cubicBezTo>
                    <a:pt x="360" y="51"/>
                    <a:pt x="357" y="29"/>
                    <a:pt x="338" y="18"/>
                  </a:cubicBezTo>
                  <a:cubicBezTo>
                    <a:pt x="331" y="11"/>
                    <a:pt x="309" y="0"/>
                    <a:pt x="279" y="18"/>
                  </a:cubicBezTo>
                  <a:cubicBezTo>
                    <a:pt x="213" y="55"/>
                    <a:pt x="165" y="121"/>
                    <a:pt x="143" y="195"/>
                  </a:cubicBezTo>
                  <a:cubicBezTo>
                    <a:pt x="132" y="239"/>
                    <a:pt x="128" y="290"/>
                    <a:pt x="140" y="338"/>
                  </a:cubicBezTo>
                  <a:cubicBezTo>
                    <a:pt x="110" y="331"/>
                    <a:pt x="88" y="323"/>
                    <a:pt x="77" y="309"/>
                  </a:cubicBezTo>
                  <a:cubicBezTo>
                    <a:pt x="62" y="290"/>
                    <a:pt x="40" y="286"/>
                    <a:pt x="22" y="297"/>
                  </a:cubicBezTo>
                  <a:cubicBezTo>
                    <a:pt x="3" y="312"/>
                    <a:pt x="0" y="334"/>
                    <a:pt x="14" y="353"/>
                  </a:cubicBezTo>
                  <a:cubicBezTo>
                    <a:pt x="40" y="390"/>
                    <a:pt x="85" y="404"/>
                    <a:pt x="121" y="411"/>
                  </a:cubicBezTo>
                  <a:cubicBezTo>
                    <a:pt x="147" y="419"/>
                    <a:pt x="173" y="427"/>
                    <a:pt x="187" y="441"/>
                  </a:cubicBezTo>
                  <a:cubicBezTo>
                    <a:pt x="195" y="452"/>
                    <a:pt x="199" y="463"/>
                    <a:pt x="206" y="478"/>
                  </a:cubicBezTo>
                  <a:cubicBezTo>
                    <a:pt x="213" y="496"/>
                    <a:pt x="221" y="518"/>
                    <a:pt x="235" y="533"/>
                  </a:cubicBezTo>
                  <a:cubicBezTo>
                    <a:pt x="184" y="621"/>
                    <a:pt x="169" y="728"/>
                    <a:pt x="195" y="827"/>
                  </a:cubicBezTo>
                  <a:cubicBezTo>
                    <a:pt x="199" y="845"/>
                    <a:pt x="213" y="856"/>
                    <a:pt x="231" y="856"/>
                  </a:cubicBezTo>
                  <a:cubicBezTo>
                    <a:pt x="235" y="856"/>
                    <a:pt x="235" y="856"/>
                    <a:pt x="239" y="856"/>
                  </a:cubicBezTo>
                  <a:cubicBezTo>
                    <a:pt x="261" y="853"/>
                    <a:pt x="272" y="831"/>
                    <a:pt x="268" y="809"/>
                  </a:cubicBezTo>
                  <a:cubicBezTo>
                    <a:pt x="250" y="728"/>
                    <a:pt x="261" y="640"/>
                    <a:pt x="305" y="566"/>
                  </a:cubicBezTo>
                  <a:cubicBezTo>
                    <a:pt x="327" y="569"/>
                    <a:pt x="345" y="566"/>
                    <a:pt x="360" y="562"/>
                  </a:cubicBezTo>
                  <a:cubicBezTo>
                    <a:pt x="375" y="559"/>
                    <a:pt x="390" y="559"/>
                    <a:pt x="400" y="559"/>
                  </a:cubicBezTo>
                  <a:cubicBezTo>
                    <a:pt x="434" y="562"/>
                    <a:pt x="463" y="596"/>
                    <a:pt x="489" y="63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9" name="Freeform 118"/>
            <p:cNvSpPr>
              <a:spLocks noChangeArrowheads="1"/>
            </p:cNvSpPr>
            <p:nvPr/>
          </p:nvSpPr>
          <p:spPr bwMode="auto">
            <a:xfrm>
              <a:off x="11624262" y="8929227"/>
              <a:ext cx="412589" cy="263423"/>
            </a:xfrm>
            <a:custGeom>
              <a:avLst/>
              <a:gdLst>
                <a:gd name="T0" fmla="*/ 305 w 575"/>
                <a:gd name="T1" fmla="*/ 128 h 368"/>
                <a:gd name="T2" fmla="*/ 305 w 575"/>
                <a:gd name="T3" fmla="*/ 128 h 368"/>
                <a:gd name="T4" fmla="*/ 265 w 575"/>
                <a:gd name="T5" fmla="*/ 103 h 368"/>
                <a:gd name="T6" fmla="*/ 213 w 575"/>
                <a:gd name="T7" fmla="*/ 70 h 368"/>
                <a:gd name="T8" fmla="*/ 81 w 575"/>
                <a:gd name="T9" fmla="*/ 81 h 368"/>
                <a:gd name="T10" fmla="*/ 59 w 575"/>
                <a:gd name="T11" fmla="*/ 99 h 368"/>
                <a:gd name="T12" fmla="*/ 33 w 575"/>
                <a:gd name="T13" fmla="*/ 114 h 368"/>
                <a:gd name="T14" fmla="*/ 8 w 575"/>
                <a:gd name="T15" fmla="*/ 162 h 368"/>
                <a:gd name="T16" fmla="*/ 56 w 575"/>
                <a:gd name="T17" fmla="*/ 187 h 368"/>
                <a:gd name="T18" fmla="*/ 107 w 575"/>
                <a:gd name="T19" fmla="*/ 158 h 368"/>
                <a:gd name="T20" fmla="*/ 122 w 575"/>
                <a:gd name="T21" fmla="*/ 147 h 368"/>
                <a:gd name="T22" fmla="*/ 184 w 575"/>
                <a:gd name="T23" fmla="*/ 139 h 368"/>
                <a:gd name="T24" fmla="*/ 217 w 575"/>
                <a:gd name="T25" fmla="*/ 165 h 368"/>
                <a:gd name="T26" fmla="*/ 280 w 575"/>
                <a:gd name="T27" fmla="*/ 202 h 368"/>
                <a:gd name="T28" fmla="*/ 291 w 575"/>
                <a:gd name="T29" fmla="*/ 205 h 368"/>
                <a:gd name="T30" fmla="*/ 386 w 575"/>
                <a:gd name="T31" fmla="*/ 364 h 368"/>
                <a:gd name="T32" fmla="*/ 405 w 575"/>
                <a:gd name="T33" fmla="*/ 367 h 368"/>
                <a:gd name="T34" fmla="*/ 438 w 575"/>
                <a:gd name="T35" fmla="*/ 353 h 368"/>
                <a:gd name="T36" fmla="*/ 427 w 575"/>
                <a:gd name="T37" fmla="*/ 298 h 368"/>
                <a:gd name="T38" fmla="*/ 368 w 575"/>
                <a:gd name="T39" fmla="*/ 202 h 368"/>
                <a:gd name="T40" fmla="*/ 445 w 575"/>
                <a:gd name="T41" fmla="*/ 165 h 368"/>
                <a:gd name="T42" fmla="*/ 489 w 575"/>
                <a:gd name="T43" fmla="*/ 125 h 368"/>
                <a:gd name="T44" fmla="*/ 552 w 575"/>
                <a:gd name="T45" fmla="*/ 77 h 368"/>
                <a:gd name="T46" fmla="*/ 563 w 575"/>
                <a:gd name="T47" fmla="*/ 25 h 368"/>
                <a:gd name="T48" fmla="*/ 512 w 575"/>
                <a:gd name="T49" fmla="*/ 11 h 368"/>
                <a:gd name="T50" fmla="*/ 438 w 575"/>
                <a:gd name="T51" fmla="*/ 70 h 368"/>
                <a:gd name="T52" fmla="*/ 401 w 575"/>
                <a:gd name="T53" fmla="*/ 103 h 368"/>
                <a:gd name="T54" fmla="*/ 305 w 575"/>
                <a:gd name="T55" fmla="*/ 128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5" h="368">
                  <a:moveTo>
                    <a:pt x="305" y="128"/>
                  </a:moveTo>
                  <a:lnTo>
                    <a:pt x="305" y="128"/>
                  </a:lnTo>
                  <a:cubicBezTo>
                    <a:pt x="295" y="125"/>
                    <a:pt x="280" y="114"/>
                    <a:pt x="265" y="103"/>
                  </a:cubicBezTo>
                  <a:cubicBezTo>
                    <a:pt x="250" y="91"/>
                    <a:pt x="236" y="81"/>
                    <a:pt x="213" y="70"/>
                  </a:cubicBezTo>
                  <a:cubicBezTo>
                    <a:pt x="173" y="51"/>
                    <a:pt x="122" y="55"/>
                    <a:pt x="81" y="81"/>
                  </a:cubicBezTo>
                  <a:cubicBezTo>
                    <a:pt x="74" y="84"/>
                    <a:pt x="67" y="91"/>
                    <a:pt x="59" y="99"/>
                  </a:cubicBezTo>
                  <a:cubicBezTo>
                    <a:pt x="48" y="106"/>
                    <a:pt x="41" y="110"/>
                    <a:pt x="33" y="114"/>
                  </a:cubicBezTo>
                  <a:cubicBezTo>
                    <a:pt x="15" y="121"/>
                    <a:pt x="0" y="139"/>
                    <a:pt x="8" y="162"/>
                  </a:cubicBezTo>
                  <a:cubicBezTo>
                    <a:pt x="15" y="184"/>
                    <a:pt x="33" y="195"/>
                    <a:pt x="56" y="187"/>
                  </a:cubicBezTo>
                  <a:cubicBezTo>
                    <a:pt x="78" y="180"/>
                    <a:pt x="92" y="169"/>
                    <a:pt x="107" y="158"/>
                  </a:cubicBezTo>
                  <a:cubicBezTo>
                    <a:pt x="111" y="154"/>
                    <a:pt x="118" y="147"/>
                    <a:pt x="122" y="147"/>
                  </a:cubicBezTo>
                  <a:cubicBezTo>
                    <a:pt x="140" y="136"/>
                    <a:pt x="166" y="132"/>
                    <a:pt x="184" y="139"/>
                  </a:cubicBezTo>
                  <a:cubicBezTo>
                    <a:pt x="195" y="147"/>
                    <a:pt x="206" y="154"/>
                    <a:pt x="217" y="165"/>
                  </a:cubicBezTo>
                  <a:cubicBezTo>
                    <a:pt x="236" y="180"/>
                    <a:pt x="254" y="195"/>
                    <a:pt x="280" y="202"/>
                  </a:cubicBezTo>
                  <a:cubicBezTo>
                    <a:pt x="284" y="202"/>
                    <a:pt x="287" y="205"/>
                    <a:pt x="291" y="205"/>
                  </a:cubicBezTo>
                  <a:cubicBezTo>
                    <a:pt x="295" y="268"/>
                    <a:pt x="350" y="342"/>
                    <a:pt x="386" y="364"/>
                  </a:cubicBezTo>
                  <a:cubicBezTo>
                    <a:pt x="390" y="367"/>
                    <a:pt x="398" y="367"/>
                    <a:pt x="405" y="367"/>
                  </a:cubicBezTo>
                  <a:cubicBezTo>
                    <a:pt x="419" y="367"/>
                    <a:pt x="430" y="364"/>
                    <a:pt x="438" y="353"/>
                  </a:cubicBezTo>
                  <a:cubicBezTo>
                    <a:pt x="449" y="335"/>
                    <a:pt x="445" y="309"/>
                    <a:pt x="427" y="298"/>
                  </a:cubicBezTo>
                  <a:cubicBezTo>
                    <a:pt x="405" y="283"/>
                    <a:pt x="372" y="232"/>
                    <a:pt x="368" y="202"/>
                  </a:cubicBezTo>
                  <a:cubicBezTo>
                    <a:pt x="394" y="198"/>
                    <a:pt x="419" y="184"/>
                    <a:pt x="445" y="165"/>
                  </a:cubicBezTo>
                  <a:cubicBezTo>
                    <a:pt x="464" y="150"/>
                    <a:pt x="475" y="139"/>
                    <a:pt x="489" y="125"/>
                  </a:cubicBezTo>
                  <a:cubicBezTo>
                    <a:pt x="512" y="106"/>
                    <a:pt x="530" y="91"/>
                    <a:pt x="552" y="77"/>
                  </a:cubicBezTo>
                  <a:cubicBezTo>
                    <a:pt x="571" y="66"/>
                    <a:pt x="574" y="44"/>
                    <a:pt x="563" y="25"/>
                  </a:cubicBezTo>
                  <a:cubicBezTo>
                    <a:pt x="556" y="7"/>
                    <a:pt x="530" y="0"/>
                    <a:pt x="512" y="11"/>
                  </a:cubicBezTo>
                  <a:cubicBezTo>
                    <a:pt x="486" y="29"/>
                    <a:pt x="460" y="48"/>
                    <a:pt x="438" y="70"/>
                  </a:cubicBezTo>
                  <a:cubicBezTo>
                    <a:pt x="427" y="81"/>
                    <a:pt x="412" y="91"/>
                    <a:pt x="401" y="103"/>
                  </a:cubicBezTo>
                  <a:cubicBezTo>
                    <a:pt x="383" y="114"/>
                    <a:pt x="343" y="143"/>
                    <a:pt x="305" y="12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0" name="Freeform 119"/>
            <p:cNvSpPr>
              <a:spLocks noChangeArrowheads="1"/>
            </p:cNvSpPr>
            <p:nvPr/>
          </p:nvSpPr>
          <p:spPr bwMode="auto">
            <a:xfrm>
              <a:off x="11005378" y="7608942"/>
              <a:ext cx="996561" cy="1107643"/>
            </a:xfrm>
            <a:custGeom>
              <a:avLst/>
              <a:gdLst>
                <a:gd name="T0" fmla="*/ 1221 w 1384"/>
                <a:gd name="T1" fmla="*/ 985 h 1538"/>
                <a:gd name="T2" fmla="*/ 1056 w 1384"/>
                <a:gd name="T3" fmla="*/ 728 h 1538"/>
                <a:gd name="T4" fmla="*/ 1045 w 1384"/>
                <a:gd name="T5" fmla="*/ 677 h 1538"/>
                <a:gd name="T6" fmla="*/ 1211 w 1384"/>
                <a:gd name="T7" fmla="*/ 618 h 1538"/>
                <a:gd name="T8" fmla="*/ 1159 w 1384"/>
                <a:gd name="T9" fmla="*/ 563 h 1538"/>
                <a:gd name="T10" fmla="*/ 997 w 1384"/>
                <a:gd name="T11" fmla="*/ 552 h 1538"/>
                <a:gd name="T12" fmla="*/ 438 w 1384"/>
                <a:gd name="T13" fmla="*/ 342 h 1538"/>
                <a:gd name="T14" fmla="*/ 236 w 1384"/>
                <a:gd name="T15" fmla="*/ 36 h 1538"/>
                <a:gd name="T16" fmla="*/ 162 w 1384"/>
                <a:gd name="T17" fmla="*/ 44 h 1538"/>
                <a:gd name="T18" fmla="*/ 181 w 1384"/>
                <a:gd name="T19" fmla="*/ 268 h 1538"/>
                <a:gd name="T20" fmla="*/ 107 w 1384"/>
                <a:gd name="T21" fmla="*/ 265 h 1538"/>
                <a:gd name="T22" fmla="*/ 23 w 1384"/>
                <a:gd name="T23" fmla="*/ 242 h 1538"/>
                <a:gd name="T24" fmla="*/ 103 w 1384"/>
                <a:gd name="T25" fmla="*/ 342 h 1538"/>
                <a:gd name="T26" fmla="*/ 173 w 1384"/>
                <a:gd name="T27" fmla="*/ 342 h 1538"/>
                <a:gd name="T28" fmla="*/ 258 w 1384"/>
                <a:gd name="T29" fmla="*/ 371 h 1538"/>
                <a:gd name="T30" fmla="*/ 629 w 1384"/>
                <a:gd name="T31" fmla="*/ 463 h 1538"/>
                <a:gd name="T32" fmla="*/ 552 w 1384"/>
                <a:gd name="T33" fmla="*/ 952 h 1538"/>
                <a:gd name="T34" fmla="*/ 659 w 1384"/>
                <a:gd name="T35" fmla="*/ 1088 h 1538"/>
                <a:gd name="T36" fmla="*/ 751 w 1384"/>
                <a:gd name="T37" fmla="*/ 1217 h 1538"/>
                <a:gd name="T38" fmla="*/ 1056 w 1384"/>
                <a:gd name="T39" fmla="*/ 1379 h 1538"/>
                <a:gd name="T40" fmla="*/ 1166 w 1384"/>
                <a:gd name="T41" fmla="*/ 1537 h 1538"/>
                <a:gd name="T42" fmla="*/ 1203 w 1384"/>
                <a:gd name="T43" fmla="*/ 1493 h 1538"/>
                <a:gd name="T44" fmla="*/ 949 w 1384"/>
                <a:gd name="T45" fmla="*/ 1239 h 1538"/>
                <a:gd name="T46" fmla="*/ 751 w 1384"/>
                <a:gd name="T47" fmla="*/ 1088 h 1538"/>
                <a:gd name="T48" fmla="*/ 817 w 1384"/>
                <a:gd name="T49" fmla="*/ 974 h 1538"/>
                <a:gd name="T50" fmla="*/ 755 w 1384"/>
                <a:gd name="T51" fmla="*/ 930 h 1538"/>
                <a:gd name="T52" fmla="*/ 677 w 1384"/>
                <a:gd name="T53" fmla="*/ 989 h 1538"/>
                <a:gd name="T54" fmla="*/ 604 w 1384"/>
                <a:gd name="T55" fmla="*/ 698 h 1538"/>
                <a:gd name="T56" fmla="*/ 710 w 1384"/>
                <a:gd name="T57" fmla="*/ 481 h 1538"/>
                <a:gd name="T58" fmla="*/ 971 w 1384"/>
                <a:gd name="T59" fmla="*/ 702 h 1538"/>
                <a:gd name="T60" fmla="*/ 1082 w 1384"/>
                <a:gd name="T61" fmla="*/ 941 h 1538"/>
                <a:gd name="T62" fmla="*/ 1302 w 1384"/>
                <a:gd name="T63" fmla="*/ 1221 h 1538"/>
                <a:gd name="T64" fmla="*/ 1350 w 1384"/>
                <a:gd name="T65" fmla="*/ 1246 h 1538"/>
                <a:gd name="T66" fmla="*/ 1221 w 1384"/>
                <a:gd name="T67" fmla="*/ 985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4" h="1538">
                  <a:moveTo>
                    <a:pt x="1221" y="985"/>
                  </a:moveTo>
                  <a:lnTo>
                    <a:pt x="1221" y="985"/>
                  </a:lnTo>
                  <a:cubicBezTo>
                    <a:pt x="1192" y="952"/>
                    <a:pt x="1166" y="926"/>
                    <a:pt x="1141" y="894"/>
                  </a:cubicBezTo>
                  <a:cubicBezTo>
                    <a:pt x="1104" y="846"/>
                    <a:pt x="1070" y="787"/>
                    <a:pt x="1056" y="728"/>
                  </a:cubicBezTo>
                  <a:cubicBezTo>
                    <a:pt x="1052" y="713"/>
                    <a:pt x="1049" y="698"/>
                    <a:pt x="1045" y="684"/>
                  </a:cubicBezTo>
                  <a:cubicBezTo>
                    <a:pt x="1045" y="680"/>
                    <a:pt x="1045" y="680"/>
                    <a:pt x="1045" y="677"/>
                  </a:cubicBezTo>
                  <a:cubicBezTo>
                    <a:pt x="1049" y="677"/>
                    <a:pt x="1052" y="677"/>
                    <a:pt x="1056" y="677"/>
                  </a:cubicBezTo>
                  <a:cubicBezTo>
                    <a:pt x="1115" y="677"/>
                    <a:pt x="1170" y="654"/>
                    <a:pt x="1211" y="618"/>
                  </a:cubicBezTo>
                  <a:cubicBezTo>
                    <a:pt x="1229" y="603"/>
                    <a:pt x="1229" y="577"/>
                    <a:pt x="1214" y="563"/>
                  </a:cubicBezTo>
                  <a:cubicBezTo>
                    <a:pt x="1200" y="548"/>
                    <a:pt x="1173" y="548"/>
                    <a:pt x="1159" y="563"/>
                  </a:cubicBezTo>
                  <a:cubicBezTo>
                    <a:pt x="1122" y="595"/>
                    <a:pt x="1067" y="610"/>
                    <a:pt x="1019" y="595"/>
                  </a:cubicBezTo>
                  <a:cubicBezTo>
                    <a:pt x="1012" y="581"/>
                    <a:pt x="1004" y="566"/>
                    <a:pt x="997" y="552"/>
                  </a:cubicBezTo>
                  <a:cubicBezTo>
                    <a:pt x="938" y="463"/>
                    <a:pt x="832" y="430"/>
                    <a:pt x="725" y="408"/>
                  </a:cubicBezTo>
                  <a:cubicBezTo>
                    <a:pt x="438" y="342"/>
                    <a:pt x="438" y="342"/>
                    <a:pt x="438" y="342"/>
                  </a:cubicBezTo>
                  <a:cubicBezTo>
                    <a:pt x="387" y="327"/>
                    <a:pt x="335" y="316"/>
                    <a:pt x="287" y="298"/>
                  </a:cubicBezTo>
                  <a:cubicBezTo>
                    <a:pt x="258" y="213"/>
                    <a:pt x="243" y="125"/>
                    <a:pt x="236" y="36"/>
                  </a:cubicBezTo>
                  <a:cubicBezTo>
                    <a:pt x="236" y="18"/>
                    <a:pt x="217" y="0"/>
                    <a:pt x="196" y="0"/>
                  </a:cubicBezTo>
                  <a:cubicBezTo>
                    <a:pt x="177" y="4"/>
                    <a:pt x="159" y="22"/>
                    <a:pt x="162" y="44"/>
                  </a:cubicBezTo>
                  <a:cubicBezTo>
                    <a:pt x="166" y="118"/>
                    <a:pt x="177" y="194"/>
                    <a:pt x="199" y="268"/>
                  </a:cubicBezTo>
                  <a:cubicBezTo>
                    <a:pt x="192" y="268"/>
                    <a:pt x="188" y="268"/>
                    <a:pt x="181" y="268"/>
                  </a:cubicBezTo>
                  <a:cubicBezTo>
                    <a:pt x="166" y="265"/>
                    <a:pt x="151" y="265"/>
                    <a:pt x="137" y="265"/>
                  </a:cubicBezTo>
                  <a:cubicBezTo>
                    <a:pt x="129" y="265"/>
                    <a:pt x="118" y="268"/>
                    <a:pt x="107" y="265"/>
                  </a:cubicBezTo>
                  <a:cubicBezTo>
                    <a:pt x="93" y="265"/>
                    <a:pt x="82" y="261"/>
                    <a:pt x="74" y="253"/>
                  </a:cubicBezTo>
                  <a:cubicBezTo>
                    <a:pt x="63" y="235"/>
                    <a:pt x="41" y="232"/>
                    <a:pt x="23" y="242"/>
                  </a:cubicBezTo>
                  <a:cubicBezTo>
                    <a:pt x="4" y="253"/>
                    <a:pt x="0" y="280"/>
                    <a:pt x="11" y="294"/>
                  </a:cubicBezTo>
                  <a:cubicBezTo>
                    <a:pt x="30" y="323"/>
                    <a:pt x="63" y="338"/>
                    <a:pt x="103" y="342"/>
                  </a:cubicBezTo>
                  <a:cubicBezTo>
                    <a:pt x="114" y="345"/>
                    <a:pt x="129" y="342"/>
                    <a:pt x="141" y="342"/>
                  </a:cubicBezTo>
                  <a:cubicBezTo>
                    <a:pt x="151" y="342"/>
                    <a:pt x="162" y="342"/>
                    <a:pt x="173" y="342"/>
                  </a:cubicBezTo>
                  <a:cubicBezTo>
                    <a:pt x="196" y="345"/>
                    <a:pt x="217" y="353"/>
                    <a:pt x="240" y="364"/>
                  </a:cubicBezTo>
                  <a:cubicBezTo>
                    <a:pt x="247" y="364"/>
                    <a:pt x="251" y="367"/>
                    <a:pt x="258" y="371"/>
                  </a:cubicBezTo>
                  <a:cubicBezTo>
                    <a:pt x="313" y="390"/>
                    <a:pt x="369" y="404"/>
                    <a:pt x="424" y="415"/>
                  </a:cubicBezTo>
                  <a:cubicBezTo>
                    <a:pt x="629" y="463"/>
                    <a:pt x="629" y="463"/>
                    <a:pt x="629" y="463"/>
                  </a:cubicBezTo>
                  <a:cubicBezTo>
                    <a:pt x="589" y="529"/>
                    <a:pt x="552" y="599"/>
                    <a:pt x="530" y="677"/>
                  </a:cubicBezTo>
                  <a:cubicBezTo>
                    <a:pt x="504" y="780"/>
                    <a:pt x="512" y="879"/>
                    <a:pt x="552" y="952"/>
                  </a:cubicBezTo>
                  <a:cubicBezTo>
                    <a:pt x="570" y="985"/>
                    <a:pt x="596" y="1015"/>
                    <a:pt x="618" y="1040"/>
                  </a:cubicBezTo>
                  <a:cubicBezTo>
                    <a:pt x="633" y="1055"/>
                    <a:pt x="648" y="1074"/>
                    <a:pt x="659" y="1088"/>
                  </a:cubicBezTo>
                  <a:cubicBezTo>
                    <a:pt x="666" y="1103"/>
                    <a:pt x="677" y="1114"/>
                    <a:pt x="688" y="1132"/>
                  </a:cubicBezTo>
                  <a:cubicBezTo>
                    <a:pt x="707" y="1158"/>
                    <a:pt x="725" y="1191"/>
                    <a:pt x="751" y="1217"/>
                  </a:cubicBezTo>
                  <a:cubicBezTo>
                    <a:pt x="799" y="1265"/>
                    <a:pt x="861" y="1287"/>
                    <a:pt x="920" y="1309"/>
                  </a:cubicBezTo>
                  <a:cubicBezTo>
                    <a:pt x="971" y="1331"/>
                    <a:pt x="1019" y="1349"/>
                    <a:pt x="1056" y="1379"/>
                  </a:cubicBezTo>
                  <a:cubicBezTo>
                    <a:pt x="1093" y="1412"/>
                    <a:pt x="1118" y="1456"/>
                    <a:pt x="1126" y="1504"/>
                  </a:cubicBezTo>
                  <a:cubicBezTo>
                    <a:pt x="1129" y="1522"/>
                    <a:pt x="1144" y="1537"/>
                    <a:pt x="1166" y="1537"/>
                  </a:cubicBezTo>
                  <a:lnTo>
                    <a:pt x="1170" y="1537"/>
                  </a:lnTo>
                  <a:cubicBezTo>
                    <a:pt x="1192" y="1533"/>
                    <a:pt x="1207" y="1515"/>
                    <a:pt x="1203" y="1493"/>
                  </a:cubicBezTo>
                  <a:cubicBezTo>
                    <a:pt x="1192" y="1426"/>
                    <a:pt x="1159" y="1364"/>
                    <a:pt x="1107" y="1320"/>
                  </a:cubicBezTo>
                  <a:cubicBezTo>
                    <a:pt x="1060" y="1280"/>
                    <a:pt x="1004" y="1257"/>
                    <a:pt x="949" y="1239"/>
                  </a:cubicBezTo>
                  <a:cubicBezTo>
                    <a:pt x="894" y="1217"/>
                    <a:pt x="842" y="1198"/>
                    <a:pt x="806" y="1162"/>
                  </a:cubicBezTo>
                  <a:cubicBezTo>
                    <a:pt x="784" y="1139"/>
                    <a:pt x="769" y="1118"/>
                    <a:pt x="751" y="1088"/>
                  </a:cubicBezTo>
                  <a:cubicBezTo>
                    <a:pt x="747" y="1084"/>
                    <a:pt x="747" y="1081"/>
                    <a:pt x="743" y="1077"/>
                  </a:cubicBezTo>
                  <a:cubicBezTo>
                    <a:pt x="769" y="1044"/>
                    <a:pt x="795" y="1007"/>
                    <a:pt x="817" y="974"/>
                  </a:cubicBezTo>
                  <a:cubicBezTo>
                    <a:pt x="832" y="956"/>
                    <a:pt x="824" y="934"/>
                    <a:pt x="810" y="919"/>
                  </a:cubicBezTo>
                  <a:cubicBezTo>
                    <a:pt x="791" y="908"/>
                    <a:pt x="766" y="912"/>
                    <a:pt x="755" y="930"/>
                  </a:cubicBezTo>
                  <a:cubicBezTo>
                    <a:pt x="736" y="960"/>
                    <a:pt x="718" y="985"/>
                    <a:pt x="696" y="1011"/>
                  </a:cubicBezTo>
                  <a:cubicBezTo>
                    <a:pt x="688" y="1004"/>
                    <a:pt x="684" y="996"/>
                    <a:pt x="677" y="989"/>
                  </a:cubicBezTo>
                  <a:cubicBezTo>
                    <a:pt x="655" y="967"/>
                    <a:pt x="637" y="941"/>
                    <a:pt x="622" y="915"/>
                  </a:cubicBezTo>
                  <a:cubicBezTo>
                    <a:pt x="578" y="838"/>
                    <a:pt x="593" y="746"/>
                    <a:pt x="604" y="698"/>
                  </a:cubicBezTo>
                  <a:cubicBezTo>
                    <a:pt x="626" y="621"/>
                    <a:pt x="666" y="552"/>
                    <a:pt x="707" y="481"/>
                  </a:cubicBezTo>
                  <a:cubicBezTo>
                    <a:pt x="710" y="481"/>
                    <a:pt x="710" y="481"/>
                    <a:pt x="710" y="481"/>
                  </a:cubicBezTo>
                  <a:cubicBezTo>
                    <a:pt x="802" y="504"/>
                    <a:pt x="890" y="529"/>
                    <a:pt x="931" y="595"/>
                  </a:cubicBezTo>
                  <a:cubicBezTo>
                    <a:pt x="953" y="625"/>
                    <a:pt x="960" y="662"/>
                    <a:pt x="971" y="702"/>
                  </a:cubicBezTo>
                  <a:cubicBezTo>
                    <a:pt x="971" y="717"/>
                    <a:pt x="975" y="732"/>
                    <a:pt x="983" y="746"/>
                  </a:cubicBezTo>
                  <a:cubicBezTo>
                    <a:pt x="1001" y="816"/>
                    <a:pt x="1034" y="886"/>
                    <a:pt x="1082" y="941"/>
                  </a:cubicBezTo>
                  <a:cubicBezTo>
                    <a:pt x="1107" y="978"/>
                    <a:pt x="1137" y="1007"/>
                    <a:pt x="1170" y="1037"/>
                  </a:cubicBezTo>
                  <a:cubicBezTo>
                    <a:pt x="1225" y="1095"/>
                    <a:pt x="1280" y="1151"/>
                    <a:pt x="1302" y="1221"/>
                  </a:cubicBezTo>
                  <a:cubicBezTo>
                    <a:pt x="1306" y="1239"/>
                    <a:pt x="1325" y="1250"/>
                    <a:pt x="1339" y="1250"/>
                  </a:cubicBezTo>
                  <a:cubicBezTo>
                    <a:pt x="1343" y="1250"/>
                    <a:pt x="1346" y="1246"/>
                    <a:pt x="1350" y="1246"/>
                  </a:cubicBezTo>
                  <a:cubicBezTo>
                    <a:pt x="1372" y="1239"/>
                    <a:pt x="1383" y="1221"/>
                    <a:pt x="1376" y="1198"/>
                  </a:cubicBezTo>
                  <a:cubicBezTo>
                    <a:pt x="1350" y="1111"/>
                    <a:pt x="1284" y="1044"/>
                    <a:pt x="1221" y="98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1" name="Freeform 120"/>
            <p:cNvSpPr>
              <a:spLocks noChangeArrowheads="1"/>
            </p:cNvSpPr>
            <p:nvPr/>
          </p:nvSpPr>
          <p:spPr bwMode="auto">
            <a:xfrm>
              <a:off x="11122808" y="8780061"/>
              <a:ext cx="698227" cy="536364"/>
            </a:xfrm>
            <a:custGeom>
              <a:avLst/>
              <a:gdLst>
                <a:gd name="T0" fmla="*/ 916 w 972"/>
                <a:gd name="T1" fmla="*/ 655 h 744"/>
                <a:gd name="T2" fmla="*/ 916 w 972"/>
                <a:gd name="T3" fmla="*/ 655 h 744"/>
                <a:gd name="T4" fmla="*/ 670 w 972"/>
                <a:gd name="T5" fmla="*/ 588 h 744"/>
                <a:gd name="T6" fmla="*/ 622 w 972"/>
                <a:gd name="T7" fmla="*/ 522 h 744"/>
                <a:gd name="T8" fmla="*/ 589 w 972"/>
                <a:gd name="T9" fmla="*/ 478 h 744"/>
                <a:gd name="T10" fmla="*/ 460 w 972"/>
                <a:gd name="T11" fmla="*/ 379 h 744"/>
                <a:gd name="T12" fmla="*/ 456 w 972"/>
                <a:gd name="T13" fmla="*/ 379 h 744"/>
                <a:gd name="T14" fmla="*/ 431 w 972"/>
                <a:gd name="T15" fmla="*/ 235 h 744"/>
                <a:gd name="T16" fmla="*/ 394 w 972"/>
                <a:gd name="T17" fmla="*/ 195 h 744"/>
                <a:gd name="T18" fmla="*/ 353 w 972"/>
                <a:gd name="T19" fmla="*/ 232 h 744"/>
                <a:gd name="T20" fmla="*/ 372 w 972"/>
                <a:gd name="T21" fmla="*/ 375 h 744"/>
                <a:gd name="T22" fmla="*/ 309 w 972"/>
                <a:gd name="T23" fmla="*/ 368 h 744"/>
                <a:gd name="T24" fmla="*/ 239 w 972"/>
                <a:gd name="T25" fmla="*/ 313 h 744"/>
                <a:gd name="T26" fmla="*/ 78 w 972"/>
                <a:gd name="T27" fmla="*/ 37 h 744"/>
                <a:gd name="T28" fmla="*/ 37 w 972"/>
                <a:gd name="T29" fmla="*/ 0 h 744"/>
                <a:gd name="T30" fmla="*/ 0 w 972"/>
                <a:gd name="T31" fmla="*/ 44 h 744"/>
                <a:gd name="T32" fmla="*/ 184 w 972"/>
                <a:gd name="T33" fmla="*/ 364 h 744"/>
                <a:gd name="T34" fmla="*/ 280 w 972"/>
                <a:gd name="T35" fmla="*/ 442 h 744"/>
                <a:gd name="T36" fmla="*/ 379 w 972"/>
                <a:gd name="T37" fmla="*/ 452 h 744"/>
                <a:gd name="T38" fmla="*/ 442 w 972"/>
                <a:gd name="T39" fmla="*/ 456 h 744"/>
                <a:gd name="T40" fmla="*/ 530 w 972"/>
                <a:gd name="T41" fmla="*/ 522 h 744"/>
                <a:gd name="T42" fmla="*/ 556 w 972"/>
                <a:gd name="T43" fmla="*/ 566 h 744"/>
                <a:gd name="T44" fmla="*/ 611 w 972"/>
                <a:gd name="T45" fmla="*/ 640 h 744"/>
                <a:gd name="T46" fmla="*/ 850 w 972"/>
                <a:gd name="T47" fmla="*/ 743 h 744"/>
                <a:gd name="T48" fmla="*/ 938 w 972"/>
                <a:gd name="T49" fmla="*/ 728 h 744"/>
                <a:gd name="T50" fmla="*/ 964 w 972"/>
                <a:gd name="T51" fmla="*/ 680 h 744"/>
                <a:gd name="T52" fmla="*/ 916 w 972"/>
                <a:gd name="T53" fmla="*/ 655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72" h="744">
                  <a:moveTo>
                    <a:pt x="916" y="655"/>
                  </a:moveTo>
                  <a:lnTo>
                    <a:pt x="916" y="655"/>
                  </a:lnTo>
                  <a:cubicBezTo>
                    <a:pt x="831" y="680"/>
                    <a:pt x="728" y="655"/>
                    <a:pt x="670" y="588"/>
                  </a:cubicBezTo>
                  <a:cubicBezTo>
                    <a:pt x="652" y="570"/>
                    <a:pt x="637" y="548"/>
                    <a:pt x="622" y="522"/>
                  </a:cubicBezTo>
                  <a:cubicBezTo>
                    <a:pt x="611" y="508"/>
                    <a:pt x="600" y="493"/>
                    <a:pt x="589" y="478"/>
                  </a:cubicBezTo>
                  <a:cubicBezTo>
                    <a:pt x="552" y="423"/>
                    <a:pt x="508" y="394"/>
                    <a:pt x="460" y="379"/>
                  </a:cubicBezTo>
                  <a:lnTo>
                    <a:pt x="456" y="379"/>
                  </a:lnTo>
                  <a:cubicBezTo>
                    <a:pt x="438" y="335"/>
                    <a:pt x="427" y="283"/>
                    <a:pt x="431" y="235"/>
                  </a:cubicBezTo>
                  <a:cubicBezTo>
                    <a:pt x="431" y="214"/>
                    <a:pt x="412" y="195"/>
                    <a:pt x="394" y="195"/>
                  </a:cubicBezTo>
                  <a:cubicBezTo>
                    <a:pt x="372" y="195"/>
                    <a:pt x="353" y="210"/>
                    <a:pt x="353" y="232"/>
                  </a:cubicBezTo>
                  <a:cubicBezTo>
                    <a:pt x="350" y="280"/>
                    <a:pt x="357" y="328"/>
                    <a:pt x="372" y="375"/>
                  </a:cubicBezTo>
                  <a:cubicBezTo>
                    <a:pt x="350" y="375"/>
                    <a:pt x="328" y="375"/>
                    <a:pt x="309" y="368"/>
                  </a:cubicBezTo>
                  <a:cubicBezTo>
                    <a:pt x="283" y="360"/>
                    <a:pt x="262" y="335"/>
                    <a:pt x="239" y="313"/>
                  </a:cubicBezTo>
                  <a:cubicBezTo>
                    <a:pt x="158" y="221"/>
                    <a:pt x="89" y="136"/>
                    <a:pt x="78" y="37"/>
                  </a:cubicBezTo>
                  <a:cubicBezTo>
                    <a:pt x="78" y="15"/>
                    <a:pt x="59" y="0"/>
                    <a:pt x="37" y="0"/>
                  </a:cubicBezTo>
                  <a:cubicBezTo>
                    <a:pt x="15" y="4"/>
                    <a:pt x="0" y="22"/>
                    <a:pt x="0" y="44"/>
                  </a:cubicBezTo>
                  <a:cubicBezTo>
                    <a:pt x="15" y="177"/>
                    <a:pt x="111" y="287"/>
                    <a:pt x="184" y="364"/>
                  </a:cubicBezTo>
                  <a:cubicBezTo>
                    <a:pt x="210" y="394"/>
                    <a:pt x="239" y="427"/>
                    <a:pt x="280" y="442"/>
                  </a:cubicBezTo>
                  <a:cubicBezTo>
                    <a:pt x="317" y="452"/>
                    <a:pt x="350" y="452"/>
                    <a:pt x="379" y="452"/>
                  </a:cubicBezTo>
                  <a:cubicBezTo>
                    <a:pt x="401" y="452"/>
                    <a:pt x="423" y="449"/>
                    <a:pt x="442" y="456"/>
                  </a:cubicBezTo>
                  <a:cubicBezTo>
                    <a:pt x="471" y="463"/>
                    <a:pt x="501" y="486"/>
                    <a:pt x="530" y="522"/>
                  </a:cubicBezTo>
                  <a:cubicBezTo>
                    <a:pt x="538" y="537"/>
                    <a:pt x="548" y="552"/>
                    <a:pt x="556" y="566"/>
                  </a:cubicBezTo>
                  <a:cubicBezTo>
                    <a:pt x="574" y="588"/>
                    <a:pt x="589" y="618"/>
                    <a:pt x="611" y="640"/>
                  </a:cubicBezTo>
                  <a:cubicBezTo>
                    <a:pt x="673" y="706"/>
                    <a:pt x="762" y="743"/>
                    <a:pt x="850" y="743"/>
                  </a:cubicBezTo>
                  <a:cubicBezTo>
                    <a:pt x="879" y="743"/>
                    <a:pt x="908" y="739"/>
                    <a:pt x="938" y="728"/>
                  </a:cubicBezTo>
                  <a:cubicBezTo>
                    <a:pt x="956" y="725"/>
                    <a:pt x="971" y="702"/>
                    <a:pt x="964" y="680"/>
                  </a:cubicBezTo>
                  <a:cubicBezTo>
                    <a:pt x="956" y="662"/>
                    <a:pt x="935" y="651"/>
                    <a:pt x="916" y="65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2" name="Freeform 121"/>
            <p:cNvSpPr>
              <a:spLocks noChangeArrowheads="1"/>
            </p:cNvSpPr>
            <p:nvPr/>
          </p:nvSpPr>
          <p:spPr bwMode="auto">
            <a:xfrm>
              <a:off x="11106939" y="5971283"/>
              <a:ext cx="234858" cy="288813"/>
            </a:xfrm>
            <a:custGeom>
              <a:avLst/>
              <a:gdLst>
                <a:gd name="T0" fmla="*/ 279 w 328"/>
                <a:gd name="T1" fmla="*/ 7 h 401"/>
                <a:gd name="T2" fmla="*/ 279 w 328"/>
                <a:gd name="T3" fmla="*/ 7 h 401"/>
                <a:gd name="T4" fmla="*/ 47 w 328"/>
                <a:gd name="T5" fmla="*/ 268 h 401"/>
                <a:gd name="T6" fmla="*/ 43 w 328"/>
                <a:gd name="T7" fmla="*/ 283 h 401"/>
                <a:gd name="T8" fmla="*/ 40 w 328"/>
                <a:gd name="T9" fmla="*/ 312 h 401"/>
                <a:gd name="T10" fmla="*/ 32 w 328"/>
                <a:gd name="T11" fmla="*/ 323 h 401"/>
                <a:gd name="T12" fmla="*/ 7 w 328"/>
                <a:gd name="T13" fmla="*/ 371 h 401"/>
                <a:gd name="T14" fmla="*/ 43 w 328"/>
                <a:gd name="T15" fmla="*/ 400 h 401"/>
                <a:gd name="T16" fmla="*/ 55 w 328"/>
                <a:gd name="T17" fmla="*/ 397 h 401"/>
                <a:gd name="T18" fmla="*/ 114 w 328"/>
                <a:gd name="T19" fmla="*/ 334 h 401"/>
                <a:gd name="T20" fmla="*/ 121 w 328"/>
                <a:gd name="T21" fmla="*/ 286 h 401"/>
                <a:gd name="T22" fmla="*/ 121 w 328"/>
                <a:gd name="T23" fmla="*/ 275 h 401"/>
                <a:gd name="T24" fmla="*/ 294 w 328"/>
                <a:gd name="T25" fmla="*/ 80 h 401"/>
                <a:gd name="T26" fmla="*/ 323 w 328"/>
                <a:gd name="T27" fmla="*/ 37 h 401"/>
                <a:gd name="T28" fmla="*/ 279 w 328"/>
                <a:gd name="T29" fmla="*/ 7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8" h="401">
                  <a:moveTo>
                    <a:pt x="279" y="7"/>
                  </a:moveTo>
                  <a:lnTo>
                    <a:pt x="279" y="7"/>
                  </a:lnTo>
                  <a:cubicBezTo>
                    <a:pt x="154" y="33"/>
                    <a:pt x="58" y="143"/>
                    <a:pt x="47" y="268"/>
                  </a:cubicBezTo>
                  <a:cubicBezTo>
                    <a:pt x="43" y="272"/>
                    <a:pt x="43" y="279"/>
                    <a:pt x="43" y="283"/>
                  </a:cubicBezTo>
                  <a:cubicBezTo>
                    <a:pt x="43" y="293"/>
                    <a:pt x="43" y="305"/>
                    <a:pt x="40" y="312"/>
                  </a:cubicBezTo>
                  <a:cubicBezTo>
                    <a:pt x="36" y="320"/>
                    <a:pt x="32" y="323"/>
                    <a:pt x="32" y="323"/>
                  </a:cubicBezTo>
                  <a:cubicBezTo>
                    <a:pt x="14" y="331"/>
                    <a:pt x="0" y="352"/>
                    <a:pt x="7" y="371"/>
                  </a:cubicBezTo>
                  <a:cubicBezTo>
                    <a:pt x="10" y="389"/>
                    <a:pt x="25" y="400"/>
                    <a:pt x="43" y="400"/>
                  </a:cubicBezTo>
                  <a:cubicBezTo>
                    <a:pt x="47" y="400"/>
                    <a:pt x="51" y="400"/>
                    <a:pt x="55" y="397"/>
                  </a:cubicBezTo>
                  <a:cubicBezTo>
                    <a:pt x="80" y="389"/>
                    <a:pt x="102" y="367"/>
                    <a:pt x="114" y="334"/>
                  </a:cubicBezTo>
                  <a:cubicBezTo>
                    <a:pt x="117" y="320"/>
                    <a:pt x="121" y="301"/>
                    <a:pt x="121" y="286"/>
                  </a:cubicBezTo>
                  <a:cubicBezTo>
                    <a:pt x="121" y="283"/>
                    <a:pt x="121" y="279"/>
                    <a:pt x="121" y="275"/>
                  </a:cubicBezTo>
                  <a:cubicBezTo>
                    <a:pt x="132" y="183"/>
                    <a:pt x="205" y="103"/>
                    <a:pt x="294" y="80"/>
                  </a:cubicBezTo>
                  <a:cubicBezTo>
                    <a:pt x="315" y="77"/>
                    <a:pt x="327" y="55"/>
                    <a:pt x="323" y="37"/>
                  </a:cubicBezTo>
                  <a:cubicBezTo>
                    <a:pt x="319" y="14"/>
                    <a:pt x="297" y="0"/>
                    <a:pt x="279" y="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3" name="Freeform 122"/>
            <p:cNvSpPr>
              <a:spLocks noChangeArrowheads="1"/>
            </p:cNvSpPr>
            <p:nvPr/>
          </p:nvSpPr>
          <p:spPr bwMode="auto">
            <a:xfrm>
              <a:off x="11456052" y="5749119"/>
              <a:ext cx="263423" cy="276118"/>
            </a:xfrm>
            <a:custGeom>
              <a:avLst/>
              <a:gdLst>
                <a:gd name="T0" fmla="*/ 330 w 368"/>
                <a:gd name="T1" fmla="*/ 7 h 383"/>
                <a:gd name="T2" fmla="*/ 330 w 368"/>
                <a:gd name="T3" fmla="*/ 7 h 383"/>
                <a:gd name="T4" fmla="*/ 173 w 368"/>
                <a:gd name="T5" fmla="*/ 70 h 383"/>
                <a:gd name="T6" fmla="*/ 117 w 368"/>
                <a:gd name="T7" fmla="*/ 187 h 383"/>
                <a:gd name="T8" fmla="*/ 106 w 368"/>
                <a:gd name="T9" fmla="*/ 224 h 383"/>
                <a:gd name="T10" fmla="*/ 37 w 368"/>
                <a:gd name="T11" fmla="*/ 305 h 383"/>
                <a:gd name="T12" fmla="*/ 3 w 368"/>
                <a:gd name="T13" fmla="*/ 349 h 383"/>
                <a:gd name="T14" fmla="*/ 44 w 368"/>
                <a:gd name="T15" fmla="*/ 382 h 383"/>
                <a:gd name="T16" fmla="*/ 47 w 368"/>
                <a:gd name="T17" fmla="*/ 382 h 383"/>
                <a:gd name="T18" fmla="*/ 180 w 368"/>
                <a:gd name="T19" fmla="*/ 250 h 383"/>
                <a:gd name="T20" fmla="*/ 191 w 368"/>
                <a:gd name="T21" fmla="*/ 209 h 383"/>
                <a:gd name="T22" fmla="*/ 231 w 368"/>
                <a:gd name="T23" fmla="*/ 121 h 383"/>
                <a:gd name="T24" fmla="*/ 323 w 368"/>
                <a:gd name="T25" fmla="*/ 81 h 383"/>
                <a:gd name="T26" fmla="*/ 367 w 368"/>
                <a:gd name="T27" fmla="*/ 47 h 383"/>
                <a:gd name="T28" fmla="*/ 330 w 368"/>
                <a:gd name="T29" fmla="*/ 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383">
                  <a:moveTo>
                    <a:pt x="330" y="7"/>
                  </a:moveTo>
                  <a:lnTo>
                    <a:pt x="330" y="7"/>
                  </a:lnTo>
                  <a:cubicBezTo>
                    <a:pt x="272" y="0"/>
                    <a:pt x="213" y="26"/>
                    <a:pt x="173" y="70"/>
                  </a:cubicBezTo>
                  <a:cubicBezTo>
                    <a:pt x="143" y="106"/>
                    <a:pt x="132" y="147"/>
                    <a:pt x="117" y="187"/>
                  </a:cubicBezTo>
                  <a:cubicBezTo>
                    <a:pt x="114" y="202"/>
                    <a:pt x="110" y="213"/>
                    <a:pt x="106" y="224"/>
                  </a:cubicBezTo>
                  <a:cubicBezTo>
                    <a:pt x="102" y="243"/>
                    <a:pt x="77" y="298"/>
                    <a:pt x="37" y="305"/>
                  </a:cubicBezTo>
                  <a:cubicBezTo>
                    <a:pt x="15" y="309"/>
                    <a:pt x="0" y="327"/>
                    <a:pt x="3" y="349"/>
                  </a:cubicBezTo>
                  <a:cubicBezTo>
                    <a:pt x="7" y="367"/>
                    <a:pt x="26" y="382"/>
                    <a:pt x="44" y="382"/>
                  </a:cubicBezTo>
                  <a:lnTo>
                    <a:pt x="47" y="382"/>
                  </a:lnTo>
                  <a:cubicBezTo>
                    <a:pt x="106" y="371"/>
                    <a:pt x="154" y="323"/>
                    <a:pt x="180" y="250"/>
                  </a:cubicBezTo>
                  <a:cubicBezTo>
                    <a:pt x="184" y="235"/>
                    <a:pt x="188" y="224"/>
                    <a:pt x="191" y="209"/>
                  </a:cubicBezTo>
                  <a:cubicBezTo>
                    <a:pt x="202" y="176"/>
                    <a:pt x="213" y="143"/>
                    <a:pt x="231" y="121"/>
                  </a:cubicBezTo>
                  <a:cubicBezTo>
                    <a:pt x="253" y="95"/>
                    <a:pt x="290" y="81"/>
                    <a:pt x="323" y="81"/>
                  </a:cubicBezTo>
                  <a:cubicBezTo>
                    <a:pt x="345" y="84"/>
                    <a:pt x="364" y="70"/>
                    <a:pt x="367" y="47"/>
                  </a:cubicBezTo>
                  <a:cubicBezTo>
                    <a:pt x="367" y="26"/>
                    <a:pt x="353" y="7"/>
                    <a:pt x="330" y="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sp>
        <p:nvSpPr>
          <p:cNvPr id="125" name="Shape 2790"/>
          <p:cNvSpPr/>
          <p:nvPr/>
        </p:nvSpPr>
        <p:spPr>
          <a:xfrm>
            <a:off x="10682994" y="4245286"/>
            <a:ext cx="642248" cy="467090"/>
          </a:xfrm>
          <a:custGeom>
            <a:avLst/>
            <a:gdLst/>
            <a:ahLst/>
            <a:cxnLst>
              <a:cxn ang="0">
                <a:pos x="wd2" y="hd2"/>
              </a:cxn>
              <a:cxn ang="5400000">
                <a:pos x="wd2" y="hd2"/>
              </a:cxn>
              <a:cxn ang="10800000">
                <a:pos x="wd2" y="hd2"/>
              </a:cxn>
              <a:cxn ang="16200000">
                <a:pos x="wd2" y="hd2"/>
              </a:cxn>
            </a:cxnLst>
            <a:rect l="0" t="0" r="r" b="b"/>
            <a:pathLst>
              <a:path w="21600" h="21600" extrusionOk="0">
                <a:moveTo>
                  <a:pt x="3436" y="17550"/>
                </a:moveTo>
                <a:lnTo>
                  <a:pt x="10309" y="17550"/>
                </a:lnTo>
                <a:cubicBezTo>
                  <a:pt x="10580" y="17550"/>
                  <a:pt x="10800" y="17248"/>
                  <a:pt x="10800" y="16875"/>
                </a:cubicBezTo>
                <a:cubicBezTo>
                  <a:pt x="10800" y="16503"/>
                  <a:pt x="10580" y="16200"/>
                  <a:pt x="10309" y="16200"/>
                </a:cubicBezTo>
                <a:lnTo>
                  <a:pt x="3436" y="16200"/>
                </a:lnTo>
                <a:cubicBezTo>
                  <a:pt x="3166" y="16200"/>
                  <a:pt x="2945" y="16503"/>
                  <a:pt x="2945" y="16875"/>
                </a:cubicBezTo>
                <a:cubicBezTo>
                  <a:pt x="2945" y="17248"/>
                  <a:pt x="3166" y="17550"/>
                  <a:pt x="3436" y="17550"/>
                </a:cubicBezTo>
                <a:moveTo>
                  <a:pt x="3436" y="14850"/>
                </a:moveTo>
                <a:lnTo>
                  <a:pt x="12273" y="14850"/>
                </a:lnTo>
                <a:cubicBezTo>
                  <a:pt x="12544" y="14850"/>
                  <a:pt x="12764" y="14548"/>
                  <a:pt x="12764" y="14175"/>
                </a:cubicBezTo>
                <a:cubicBezTo>
                  <a:pt x="12764" y="13803"/>
                  <a:pt x="12544" y="13500"/>
                  <a:pt x="12273" y="13500"/>
                </a:cubicBezTo>
                <a:lnTo>
                  <a:pt x="3436" y="13500"/>
                </a:lnTo>
                <a:cubicBezTo>
                  <a:pt x="3166" y="13500"/>
                  <a:pt x="2945" y="13803"/>
                  <a:pt x="2945" y="14175"/>
                </a:cubicBezTo>
                <a:cubicBezTo>
                  <a:pt x="2945" y="14548"/>
                  <a:pt x="3166" y="14850"/>
                  <a:pt x="3436" y="14850"/>
                </a:cubicBezTo>
                <a:moveTo>
                  <a:pt x="20618" y="4050"/>
                </a:moveTo>
                <a:lnTo>
                  <a:pt x="982" y="4050"/>
                </a:lnTo>
                <a:lnTo>
                  <a:pt x="982" y="1350"/>
                </a:lnTo>
                <a:lnTo>
                  <a:pt x="20618" y="1350"/>
                </a:lnTo>
                <a:cubicBezTo>
                  <a:pt x="20618" y="1350"/>
                  <a:pt x="20618" y="4050"/>
                  <a:pt x="20618" y="4050"/>
                </a:cubicBezTo>
                <a:close/>
                <a:moveTo>
                  <a:pt x="20618" y="20250"/>
                </a:moveTo>
                <a:lnTo>
                  <a:pt x="982" y="20250"/>
                </a:lnTo>
                <a:lnTo>
                  <a:pt x="982" y="9450"/>
                </a:lnTo>
                <a:lnTo>
                  <a:pt x="20618" y="9450"/>
                </a:lnTo>
                <a:cubicBezTo>
                  <a:pt x="20618" y="94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16200" y="17550"/>
                </a:moveTo>
                <a:lnTo>
                  <a:pt x="18164" y="17550"/>
                </a:lnTo>
                <a:cubicBezTo>
                  <a:pt x="18434" y="17550"/>
                  <a:pt x="18655" y="17248"/>
                  <a:pt x="18655" y="16875"/>
                </a:cubicBezTo>
                <a:lnTo>
                  <a:pt x="18655" y="14175"/>
                </a:lnTo>
                <a:cubicBezTo>
                  <a:pt x="18655" y="13803"/>
                  <a:pt x="18434" y="13500"/>
                  <a:pt x="18164" y="13500"/>
                </a:cubicBezTo>
                <a:lnTo>
                  <a:pt x="16200" y="13500"/>
                </a:lnTo>
                <a:cubicBezTo>
                  <a:pt x="15929" y="13500"/>
                  <a:pt x="15709" y="13803"/>
                  <a:pt x="15709" y="14175"/>
                </a:cubicBezTo>
                <a:lnTo>
                  <a:pt x="15709" y="16875"/>
                </a:lnTo>
                <a:cubicBezTo>
                  <a:pt x="15709" y="17248"/>
                  <a:pt x="15929" y="17550"/>
                  <a:pt x="16200" y="1755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26" name="Shape 2687"/>
          <p:cNvSpPr/>
          <p:nvPr/>
        </p:nvSpPr>
        <p:spPr>
          <a:xfrm>
            <a:off x="14994794" y="6000285"/>
            <a:ext cx="642248" cy="642248"/>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27" name="Shape 2733"/>
          <p:cNvSpPr/>
          <p:nvPr/>
        </p:nvSpPr>
        <p:spPr>
          <a:xfrm>
            <a:off x="8997044" y="6030027"/>
            <a:ext cx="233546" cy="642248"/>
          </a:xfrm>
          <a:custGeom>
            <a:avLst/>
            <a:gdLst/>
            <a:ahLst/>
            <a:cxnLst>
              <a:cxn ang="0">
                <a:pos x="wd2" y="hd2"/>
              </a:cxn>
              <a:cxn ang="5400000">
                <a:pos x="wd2" y="hd2"/>
              </a:cxn>
              <a:cxn ang="10800000">
                <a:pos x="wd2" y="hd2"/>
              </a:cxn>
              <a:cxn ang="16200000">
                <a:pos x="wd2" y="hd2"/>
              </a:cxn>
            </a:cxnLst>
            <a:rect l="0" t="0" r="r" b="b"/>
            <a:pathLst>
              <a:path w="21600" h="21600" extrusionOk="0">
                <a:moveTo>
                  <a:pt x="10800" y="20364"/>
                </a:moveTo>
                <a:lnTo>
                  <a:pt x="2804" y="17041"/>
                </a:lnTo>
                <a:lnTo>
                  <a:pt x="9142" y="5518"/>
                </a:lnTo>
                <a:lnTo>
                  <a:pt x="9803" y="5724"/>
                </a:lnTo>
                <a:cubicBezTo>
                  <a:pt x="9859" y="5747"/>
                  <a:pt x="9925" y="5764"/>
                  <a:pt x="9991" y="5783"/>
                </a:cubicBezTo>
                <a:lnTo>
                  <a:pt x="10130" y="5826"/>
                </a:lnTo>
                <a:lnTo>
                  <a:pt x="10141" y="5820"/>
                </a:lnTo>
                <a:cubicBezTo>
                  <a:pt x="10339" y="5861"/>
                  <a:pt x="10555" y="5891"/>
                  <a:pt x="10800" y="5891"/>
                </a:cubicBezTo>
                <a:cubicBezTo>
                  <a:pt x="11045" y="5891"/>
                  <a:pt x="11261" y="5861"/>
                  <a:pt x="11459" y="5820"/>
                </a:cubicBezTo>
                <a:lnTo>
                  <a:pt x="11470" y="5826"/>
                </a:lnTo>
                <a:lnTo>
                  <a:pt x="11609" y="5783"/>
                </a:lnTo>
                <a:cubicBezTo>
                  <a:pt x="11675" y="5764"/>
                  <a:pt x="11741" y="5747"/>
                  <a:pt x="11797" y="5724"/>
                </a:cubicBezTo>
                <a:lnTo>
                  <a:pt x="12457" y="5518"/>
                </a:lnTo>
                <a:lnTo>
                  <a:pt x="14283" y="8836"/>
                </a:lnTo>
                <a:lnTo>
                  <a:pt x="10800" y="8836"/>
                </a:lnTo>
                <a:cubicBezTo>
                  <a:pt x="10054" y="8836"/>
                  <a:pt x="9450" y="9056"/>
                  <a:pt x="9450" y="9327"/>
                </a:cubicBezTo>
                <a:cubicBezTo>
                  <a:pt x="9450" y="9599"/>
                  <a:pt x="10054" y="9818"/>
                  <a:pt x="10800" y="9818"/>
                </a:cubicBezTo>
                <a:lnTo>
                  <a:pt x="14824" y="9818"/>
                </a:lnTo>
                <a:lnTo>
                  <a:pt x="18796" y="17041"/>
                </a:lnTo>
                <a:cubicBezTo>
                  <a:pt x="18796" y="17041"/>
                  <a:pt x="10800" y="20364"/>
                  <a:pt x="10800" y="20364"/>
                </a:cubicBezTo>
                <a:close/>
                <a:moveTo>
                  <a:pt x="2776" y="2264"/>
                </a:moveTo>
                <a:cubicBezTo>
                  <a:pt x="3291" y="1541"/>
                  <a:pt x="6683" y="982"/>
                  <a:pt x="10800" y="982"/>
                </a:cubicBezTo>
                <a:cubicBezTo>
                  <a:pt x="14917" y="982"/>
                  <a:pt x="18308" y="1541"/>
                  <a:pt x="18825" y="2264"/>
                </a:cubicBezTo>
                <a:lnTo>
                  <a:pt x="10800" y="4765"/>
                </a:lnTo>
                <a:cubicBezTo>
                  <a:pt x="10800" y="4765"/>
                  <a:pt x="2776" y="2264"/>
                  <a:pt x="2776" y="2264"/>
                </a:cubicBezTo>
                <a:close/>
                <a:moveTo>
                  <a:pt x="21551" y="17094"/>
                </a:moveTo>
                <a:lnTo>
                  <a:pt x="21578" y="17093"/>
                </a:lnTo>
                <a:lnTo>
                  <a:pt x="17575" y="9818"/>
                </a:lnTo>
                <a:lnTo>
                  <a:pt x="18900" y="9818"/>
                </a:lnTo>
                <a:cubicBezTo>
                  <a:pt x="19646" y="9818"/>
                  <a:pt x="20250" y="9599"/>
                  <a:pt x="20250" y="9327"/>
                </a:cubicBezTo>
                <a:cubicBezTo>
                  <a:pt x="20250" y="9056"/>
                  <a:pt x="19646" y="8836"/>
                  <a:pt x="18900" y="8836"/>
                </a:cubicBezTo>
                <a:lnTo>
                  <a:pt x="17036" y="8836"/>
                </a:lnTo>
                <a:lnTo>
                  <a:pt x="14828" y="4820"/>
                </a:lnTo>
                <a:lnTo>
                  <a:pt x="14801" y="4822"/>
                </a:lnTo>
                <a:cubicBezTo>
                  <a:pt x="14795" y="4812"/>
                  <a:pt x="14792" y="4803"/>
                  <a:pt x="14785" y="4793"/>
                </a:cubicBezTo>
                <a:lnTo>
                  <a:pt x="20920" y="2881"/>
                </a:lnTo>
                <a:lnTo>
                  <a:pt x="20909" y="2874"/>
                </a:lnTo>
                <a:cubicBezTo>
                  <a:pt x="21315" y="2789"/>
                  <a:pt x="21600" y="2637"/>
                  <a:pt x="21600" y="2455"/>
                </a:cubicBezTo>
                <a:cubicBezTo>
                  <a:pt x="21600" y="1099"/>
                  <a:pt x="16764" y="0"/>
                  <a:pt x="10800" y="0"/>
                </a:cubicBezTo>
                <a:cubicBezTo>
                  <a:pt x="4836" y="0"/>
                  <a:pt x="0" y="1099"/>
                  <a:pt x="0" y="2455"/>
                </a:cubicBezTo>
                <a:cubicBezTo>
                  <a:pt x="0" y="2637"/>
                  <a:pt x="285" y="2789"/>
                  <a:pt x="691" y="2874"/>
                </a:cubicBezTo>
                <a:lnTo>
                  <a:pt x="680" y="2881"/>
                </a:lnTo>
                <a:lnTo>
                  <a:pt x="6815" y="4793"/>
                </a:lnTo>
                <a:cubicBezTo>
                  <a:pt x="6808" y="4802"/>
                  <a:pt x="6805" y="4812"/>
                  <a:pt x="6799" y="4822"/>
                </a:cubicBezTo>
                <a:lnTo>
                  <a:pt x="6772" y="4820"/>
                </a:lnTo>
                <a:lnTo>
                  <a:pt x="22" y="17093"/>
                </a:lnTo>
                <a:lnTo>
                  <a:pt x="49" y="17094"/>
                </a:lnTo>
                <a:cubicBezTo>
                  <a:pt x="34" y="17123"/>
                  <a:pt x="0" y="17151"/>
                  <a:pt x="0" y="17182"/>
                </a:cubicBezTo>
                <a:cubicBezTo>
                  <a:pt x="0" y="17306"/>
                  <a:pt x="137" y="17416"/>
                  <a:pt x="345" y="17502"/>
                </a:cubicBezTo>
                <a:lnTo>
                  <a:pt x="335" y="17505"/>
                </a:lnTo>
                <a:lnTo>
                  <a:pt x="9785" y="21432"/>
                </a:lnTo>
                <a:lnTo>
                  <a:pt x="9795" y="21429"/>
                </a:lnTo>
                <a:cubicBezTo>
                  <a:pt x="10041" y="21532"/>
                  <a:pt x="10394" y="21600"/>
                  <a:pt x="10800" y="21600"/>
                </a:cubicBezTo>
                <a:cubicBezTo>
                  <a:pt x="11206" y="21600"/>
                  <a:pt x="11557" y="21532"/>
                  <a:pt x="11805" y="21429"/>
                </a:cubicBezTo>
                <a:lnTo>
                  <a:pt x="11815" y="21432"/>
                </a:lnTo>
                <a:lnTo>
                  <a:pt x="21265" y="17505"/>
                </a:lnTo>
                <a:lnTo>
                  <a:pt x="21255" y="17502"/>
                </a:lnTo>
                <a:cubicBezTo>
                  <a:pt x="21463" y="17416"/>
                  <a:pt x="21600" y="17306"/>
                  <a:pt x="21600" y="17182"/>
                </a:cubicBezTo>
                <a:cubicBezTo>
                  <a:pt x="21600" y="17151"/>
                  <a:pt x="21566" y="17123"/>
                  <a:pt x="21551" y="1709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28" name="Shape 2763"/>
          <p:cNvSpPr/>
          <p:nvPr/>
        </p:nvSpPr>
        <p:spPr>
          <a:xfrm>
            <a:off x="15010665" y="8596638"/>
            <a:ext cx="642248" cy="642248"/>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5"/>
                  <a:pt x="3404" y="982"/>
                  <a:pt x="6382" y="982"/>
                </a:cubicBezTo>
                <a:cubicBezTo>
                  <a:pt x="7780" y="982"/>
                  <a:pt x="9107" y="1518"/>
                  <a:pt x="10120" y="2491"/>
                </a:cubicBezTo>
                <a:lnTo>
                  <a:pt x="10585" y="2939"/>
                </a:lnTo>
                <a:lnTo>
                  <a:pt x="8836" y="6873"/>
                </a:lnTo>
                <a:lnTo>
                  <a:pt x="11291" y="9818"/>
                </a:lnTo>
                <a:lnTo>
                  <a:pt x="9327" y="14236"/>
                </a:lnTo>
                <a:lnTo>
                  <a:pt x="10800" y="16691"/>
                </a:lnTo>
                <a:lnTo>
                  <a:pt x="10432" y="14236"/>
                </a:lnTo>
                <a:lnTo>
                  <a:pt x="12365" y="9542"/>
                </a:lnTo>
                <a:lnTo>
                  <a:pt x="10002" y="6781"/>
                </a:lnTo>
                <a:lnTo>
                  <a:pt x="12069" y="2007"/>
                </a:lnTo>
                <a:cubicBezTo>
                  <a:pt x="12984" y="1345"/>
                  <a:pt x="14076" y="982"/>
                  <a:pt x="15218" y="982"/>
                </a:cubicBezTo>
                <a:cubicBezTo>
                  <a:pt x="18196" y="982"/>
                  <a:pt x="20618" y="3405"/>
                  <a:pt x="20618" y="6382"/>
                </a:cubicBezTo>
                <a:cubicBezTo>
                  <a:pt x="20618" y="6725"/>
                  <a:pt x="20579" y="7008"/>
                  <a:pt x="20579" y="7008"/>
                </a:cubicBezTo>
                <a:moveTo>
                  <a:pt x="21600" y="6382"/>
                </a:moveTo>
                <a:cubicBezTo>
                  <a:pt x="21600" y="2857"/>
                  <a:pt x="18743" y="0"/>
                  <a:pt x="15218" y="0"/>
                </a:cubicBezTo>
                <a:cubicBezTo>
                  <a:pt x="13502" y="0"/>
                  <a:pt x="11947" y="681"/>
                  <a:pt x="10800" y="1783"/>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29" name="Shape 2769"/>
          <p:cNvSpPr/>
          <p:nvPr/>
        </p:nvSpPr>
        <p:spPr>
          <a:xfrm>
            <a:off x="13248936" y="10361250"/>
            <a:ext cx="467090" cy="642248"/>
          </a:xfrm>
          <a:custGeom>
            <a:avLst/>
            <a:gdLst/>
            <a:ahLst/>
            <a:cxnLst>
              <a:cxn ang="0">
                <a:pos x="wd2" y="hd2"/>
              </a:cxn>
              <a:cxn ang="5400000">
                <a:pos x="wd2" y="hd2"/>
              </a:cxn>
              <a:cxn ang="10800000">
                <a:pos x="wd2" y="hd2"/>
              </a:cxn>
              <a:cxn ang="16200000">
                <a:pos x="wd2" y="hd2"/>
              </a:cxn>
            </a:cxnLst>
            <a:rect l="0" t="0" r="r" b="b"/>
            <a:pathLst>
              <a:path w="21600" h="21600" extrusionOk="0">
                <a:moveTo>
                  <a:pt x="1350" y="8836"/>
                </a:moveTo>
                <a:cubicBezTo>
                  <a:pt x="1350" y="7752"/>
                  <a:pt x="2559" y="6873"/>
                  <a:pt x="4050" y="6873"/>
                </a:cubicBezTo>
                <a:lnTo>
                  <a:pt x="17550" y="6873"/>
                </a:lnTo>
                <a:cubicBezTo>
                  <a:pt x="19041" y="6873"/>
                  <a:pt x="20250" y="7752"/>
                  <a:pt x="20250" y="8836"/>
                </a:cubicBezTo>
                <a:cubicBezTo>
                  <a:pt x="20250" y="8836"/>
                  <a:pt x="1350" y="8836"/>
                  <a:pt x="1350" y="8836"/>
                </a:cubicBezTo>
                <a:close/>
                <a:moveTo>
                  <a:pt x="14850" y="12764"/>
                </a:moveTo>
                <a:lnTo>
                  <a:pt x="14850" y="14727"/>
                </a:lnTo>
                <a:lnTo>
                  <a:pt x="12150" y="14727"/>
                </a:lnTo>
                <a:lnTo>
                  <a:pt x="12150" y="16691"/>
                </a:lnTo>
                <a:lnTo>
                  <a:pt x="9450" y="16691"/>
                </a:lnTo>
                <a:lnTo>
                  <a:pt x="9450" y="14727"/>
                </a:lnTo>
                <a:lnTo>
                  <a:pt x="6750" y="14727"/>
                </a:lnTo>
                <a:lnTo>
                  <a:pt x="6750" y="12764"/>
                </a:lnTo>
                <a:lnTo>
                  <a:pt x="9450" y="12764"/>
                </a:lnTo>
                <a:lnTo>
                  <a:pt x="9450" y="10800"/>
                </a:lnTo>
                <a:lnTo>
                  <a:pt x="12150" y="10800"/>
                </a:lnTo>
                <a:lnTo>
                  <a:pt x="12150" y="12764"/>
                </a:lnTo>
                <a:cubicBezTo>
                  <a:pt x="12150" y="12764"/>
                  <a:pt x="14850" y="12764"/>
                  <a:pt x="14850" y="12764"/>
                </a:cubicBezTo>
                <a:close/>
                <a:moveTo>
                  <a:pt x="17550" y="20618"/>
                </a:moveTo>
                <a:lnTo>
                  <a:pt x="4050" y="20618"/>
                </a:lnTo>
                <a:cubicBezTo>
                  <a:pt x="2559" y="20618"/>
                  <a:pt x="1350" y="19739"/>
                  <a:pt x="1350" y="18655"/>
                </a:cubicBezTo>
                <a:lnTo>
                  <a:pt x="20250" y="18655"/>
                </a:lnTo>
                <a:cubicBezTo>
                  <a:pt x="20250" y="19739"/>
                  <a:pt x="19041" y="20618"/>
                  <a:pt x="17550" y="20618"/>
                </a:cubicBezTo>
                <a:moveTo>
                  <a:pt x="6750" y="2945"/>
                </a:moveTo>
                <a:lnTo>
                  <a:pt x="14850" y="2945"/>
                </a:lnTo>
                <a:lnTo>
                  <a:pt x="14850" y="4909"/>
                </a:lnTo>
                <a:lnTo>
                  <a:pt x="6750" y="4909"/>
                </a:lnTo>
                <a:cubicBezTo>
                  <a:pt x="6750" y="4909"/>
                  <a:pt x="6750" y="2945"/>
                  <a:pt x="6750" y="2945"/>
                </a:cubicBezTo>
                <a:close/>
                <a:moveTo>
                  <a:pt x="6750" y="982"/>
                </a:moveTo>
                <a:lnTo>
                  <a:pt x="14850" y="982"/>
                </a:lnTo>
                <a:lnTo>
                  <a:pt x="14850" y="1964"/>
                </a:lnTo>
                <a:lnTo>
                  <a:pt x="6750" y="1964"/>
                </a:lnTo>
                <a:cubicBezTo>
                  <a:pt x="6750" y="1964"/>
                  <a:pt x="6750" y="982"/>
                  <a:pt x="6750" y="982"/>
                </a:cubicBezTo>
                <a:close/>
                <a:moveTo>
                  <a:pt x="17550" y="5891"/>
                </a:moveTo>
                <a:lnTo>
                  <a:pt x="16200" y="5891"/>
                </a:lnTo>
                <a:lnTo>
                  <a:pt x="16200" y="4909"/>
                </a:lnTo>
                <a:lnTo>
                  <a:pt x="16200" y="982"/>
                </a:lnTo>
                <a:cubicBezTo>
                  <a:pt x="16200" y="440"/>
                  <a:pt x="15595" y="0"/>
                  <a:pt x="14850" y="0"/>
                </a:cubicBezTo>
                <a:lnTo>
                  <a:pt x="6750" y="0"/>
                </a:lnTo>
                <a:cubicBezTo>
                  <a:pt x="6005" y="0"/>
                  <a:pt x="5400" y="440"/>
                  <a:pt x="5400" y="982"/>
                </a:cubicBezTo>
                <a:lnTo>
                  <a:pt x="5400" y="4909"/>
                </a:lnTo>
                <a:lnTo>
                  <a:pt x="5400" y="5891"/>
                </a:lnTo>
                <a:lnTo>
                  <a:pt x="4050" y="5891"/>
                </a:lnTo>
                <a:cubicBezTo>
                  <a:pt x="1813" y="5891"/>
                  <a:pt x="0" y="7210"/>
                  <a:pt x="0" y="8836"/>
                </a:cubicBezTo>
                <a:lnTo>
                  <a:pt x="0" y="18655"/>
                </a:lnTo>
                <a:cubicBezTo>
                  <a:pt x="0" y="20282"/>
                  <a:pt x="1813" y="21600"/>
                  <a:pt x="4050" y="21600"/>
                </a:cubicBezTo>
                <a:lnTo>
                  <a:pt x="17550" y="21600"/>
                </a:lnTo>
                <a:cubicBezTo>
                  <a:pt x="19787" y="21600"/>
                  <a:pt x="21600" y="20282"/>
                  <a:pt x="21600" y="18655"/>
                </a:cubicBezTo>
                <a:lnTo>
                  <a:pt x="21600" y="8836"/>
                </a:lnTo>
                <a:cubicBezTo>
                  <a:pt x="21600" y="7210"/>
                  <a:pt x="19787" y="5891"/>
                  <a:pt x="17550" y="5891"/>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30" name="Shape 2622"/>
          <p:cNvSpPr/>
          <p:nvPr/>
        </p:nvSpPr>
        <p:spPr>
          <a:xfrm>
            <a:off x="13152149" y="4188295"/>
            <a:ext cx="651178" cy="651178"/>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31" name="Shape 2688"/>
          <p:cNvSpPr/>
          <p:nvPr/>
        </p:nvSpPr>
        <p:spPr>
          <a:xfrm>
            <a:off x="10707007" y="1044650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32" name="Shape 2785"/>
          <p:cNvSpPr/>
          <p:nvPr/>
        </p:nvSpPr>
        <p:spPr>
          <a:xfrm>
            <a:off x="8881974" y="8778429"/>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50" name="TextBox 149"/>
          <p:cNvSpPr txBox="1"/>
          <p:nvPr/>
        </p:nvSpPr>
        <p:spPr>
          <a:xfrm>
            <a:off x="18965346" y="10510384"/>
            <a:ext cx="2409634" cy="430887"/>
          </a:xfrm>
          <a:prstGeom prst="rect">
            <a:avLst/>
          </a:prstGeom>
          <a:noFill/>
        </p:spPr>
        <p:txBody>
          <a:bodyPr wrap="none" rtlCol="0" anchor="ctr" anchorCtr="0">
            <a:spAutoFit/>
          </a:bodyPr>
          <a:lstStyle/>
          <a:p>
            <a:pPr algn="r"/>
            <a:r>
              <a:rPr lang="en-US" sz="2200" b="1" dirty="0" smtClean="0">
                <a:solidFill>
                  <a:schemeClr val="tx2"/>
                </a:solidFill>
                <a:latin typeface="Arial Bold" charset="0"/>
                <a:ea typeface="Arial Bold" charset="0"/>
                <a:cs typeface="Arial Bold" charset="0"/>
              </a:rPr>
              <a:t>WATCH MOVIES</a:t>
            </a:r>
            <a:endParaRPr lang="en-US" sz="2200" b="1" dirty="0">
              <a:solidFill>
                <a:schemeClr val="tx2"/>
              </a:solidFill>
              <a:latin typeface="Arial Bold" charset="0"/>
              <a:ea typeface="Arial Bold" charset="0"/>
              <a:cs typeface="Arial Bold" charset="0"/>
            </a:endParaRPr>
          </a:p>
        </p:txBody>
      </p:sp>
      <p:sp>
        <p:nvSpPr>
          <p:cNvPr id="152" name="TextBox 151"/>
          <p:cNvSpPr txBox="1"/>
          <p:nvPr/>
        </p:nvSpPr>
        <p:spPr>
          <a:xfrm>
            <a:off x="19396164" y="3820440"/>
            <a:ext cx="1986441" cy="430887"/>
          </a:xfrm>
          <a:prstGeom prst="rect">
            <a:avLst/>
          </a:prstGeom>
          <a:noFill/>
        </p:spPr>
        <p:txBody>
          <a:bodyPr wrap="none" rtlCol="0" anchor="ctr" anchorCtr="0">
            <a:spAutoFit/>
          </a:bodyPr>
          <a:lstStyle/>
          <a:p>
            <a:pPr algn="r"/>
            <a:r>
              <a:rPr lang="en-US" sz="2200" b="1" dirty="0" smtClean="0">
                <a:solidFill>
                  <a:schemeClr val="tx2"/>
                </a:solidFill>
                <a:latin typeface="Arial Bold" charset="0"/>
                <a:ea typeface="Arial Bold" charset="0"/>
                <a:cs typeface="Arial Bold" charset="0"/>
              </a:rPr>
              <a:t>COMPUTERS</a:t>
            </a:r>
            <a:endParaRPr lang="en-US" sz="2200" b="1" dirty="0">
              <a:solidFill>
                <a:schemeClr val="tx2"/>
              </a:solidFill>
              <a:latin typeface="Arial Bold" charset="0"/>
              <a:ea typeface="Arial Bold" charset="0"/>
              <a:cs typeface="Arial Bold" charset="0"/>
            </a:endParaRPr>
          </a:p>
        </p:txBody>
      </p:sp>
      <p:sp>
        <p:nvSpPr>
          <p:cNvPr id="154" name="TextBox 153"/>
          <p:cNvSpPr txBox="1"/>
          <p:nvPr/>
        </p:nvSpPr>
        <p:spPr>
          <a:xfrm>
            <a:off x="20007809" y="6010492"/>
            <a:ext cx="1422185" cy="430887"/>
          </a:xfrm>
          <a:prstGeom prst="rect">
            <a:avLst/>
          </a:prstGeom>
          <a:noFill/>
        </p:spPr>
        <p:txBody>
          <a:bodyPr wrap="none" rtlCol="0" anchor="ctr" anchorCtr="0">
            <a:spAutoFit/>
          </a:bodyPr>
          <a:lstStyle/>
          <a:p>
            <a:pPr algn="r"/>
            <a:r>
              <a:rPr lang="en-US" sz="2200" b="1" dirty="0" smtClean="0">
                <a:solidFill>
                  <a:schemeClr val="tx2"/>
                </a:solidFill>
                <a:latin typeface="Arial Bold" charset="0"/>
                <a:ea typeface="Arial Bold" charset="0"/>
                <a:cs typeface="Arial Bold" charset="0"/>
              </a:rPr>
              <a:t>WRITING</a:t>
            </a:r>
            <a:endParaRPr lang="en-US" sz="2200" b="1" dirty="0">
              <a:solidFill>
                <a:schemeClr val="tx2"/>
              </a:solidFill>
              <a:latin typeface="Arial Bold" charset="0"/>
              <a:ea typeface="Arial Bold" charset="0"/>
              <a:cs typeface="Arial Bold" charset="0"/>
            </a:endParaRPr>
          </a:p>
        </p:txBody>
      </p:sp>
      <p:sp>
        <p:nvSpPr>
          <p:cNvPr id="155" name="Oval 154"/>
          <p:cNvSpPr>
            <a:spLocks noChangeAspect="1"/>
          </p:cNvSpPr>
          <p:nvPr/>
        </p:nvSpPr>
        <p:spPr>
          <a:xfrm>
            <a:off x="21602769" y="10209548"/>
            <a:ext cx="1027094" cy="102736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156" name="Oval 155"/>
          <p:cNvSpPr>
            <a:spLocks noChangeAspect="1"/>
          </p:cNvSpPr>
          <p:nvPr/>
        </p:nvSpPr>
        <p:spPr>
          <a:xfrm>
            <a:off x="21602769" y="3506232"/>
            <a:ext cx="1027094" cy="10273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157" name="Shape 2645"/>
          <p:cNvSpPr/>
          <p:nvPr/>
        </p:nvSpPr>
        <p:spPr>
          <a:xfrm>
            <a:off x="21853500" y="381306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58" name="Oval 157"/>
          <p:cNvSpPr>
            <a:spLocks noChangeAspect="1"/>
          </p:cNvSpPr>
          <p:nvPr/>
        </p:nvSpPr>
        <p:spPr>
          <a:xfrm>
            <a:off x="21602769" y="5735781"/>
            <a:ext cx="1027094" cy="10273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159" name="Shape 2550"/>
          <p:cNvSpPr/>
          <p:nvPr/>
        </p:nvSpPr>
        <p:spPr>
          <a:xfrm>
            <a:off x="21850265" y="597013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latin typeface="Arial Regular" charset="0"/>
              <a:ea typeface="Arial Regular" charset="0"/>
              <a:cs typeface="Arial Regular" charset="0"/>
            </a:endParaRPr>
          </a:p>
        </p:txBody>
      </p:sp>
      <p:sp>
        <p:nvSpPr>
          <p:cNvPr id="160" name="Shape 2562"/>
          <p:cNvSpPr/>
          <p:nvPr/>
        </p:nvSpPr>
        <p:spPr>
          <a:xfrm>
            <a:off x="21858866" y="1044772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62" name="TextBox 161"/>
          <p:cNvSpPr txBox="1"/>
          <p:nvPr/>
        </p:nvSpPr>
        <p:spPr>
          <a:xfrm>
            <a:off x="18955209" y="8281954"/>
            <a:ext cx="2435218" cy="430887"/>
          </a:xfrm>
          <a:prstGeom prst="rect">
            <a:avLst/>
          </a:prstGeom>
          <a:noFill/>
        </p:spPr>
        <p:txBody>
          <a:bodyPr wrap="none" rtlCol="0" anchor="ctr" anchorCtr="0">
            <a:spAutoFit/>
          </a:bodyPr>
          <a:lstStyle/>
          <a:p>
            <a:pPr algn="r"/>
            <a:r>
              <a:rPr lang="en-US" sz="2200" b="1" dirty="0" smtClean="0">
                <a:solidFill>
                  <a:schemeClr val="tx2"/>
                </a:solidFill>
                <a:latin typeface="Arial Bold" charset="0"/>
                <a:ea typeface="Arial Bold" charset="0"/>
                <a:cs typeface="Arial Bold" charset="0"/>
              </a:rPr>
              <a:t>TAKE PICTURES</a:t>
            </a:r>
            <a:endParaRPr lang="en-US" sz="2200" b="1" dirty="0">
              <a:solidFill>
                <a:schemeClr val="tx2"/>
              </a:solidFill>
              <a:latin typeface="Arial Bold" charset="0"/>
              <a:ea typeface="Arial Bold" charset="0"/>
              <a:cs typeface="Arial Bold" charset="0"/>
            </a:endParaRPr>
          </a:p>
        </p:txBody>
      </p:sp>
      <p:sp>
        <p:nvSpPr>
          <p:cNvPr id="163" name="Oval 162"/>
          <p:cNvSpPr>
            <a:spLocks noChangeAspect="1"/>
          </p:cNvSpPr>
          <p:nvPr/>
        </p:nvSpPr>
        <p:spPr>
          <a:xfrm>
            <a:off x="21602769" y="7981118"/>
            <a:ext cx="1027094" cy="102736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164" name="Shape 2562"/>
          <p:cNvSpPr/>
          <p:nvPr/>
        </p:nvSpPr>
        <p:spPr>
          <a:xfrm>
            <a:off x="21858866" y="821929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65" name="TextBox 164"/>
          <p:cNvSpPr txBox="1"/>
          <p:nvPr/>
        </p:nvSpPr>
        <p:spPr>
          <a:xfrm>
            <a:off x="2904775" y="10510384"/>
            <a:ext cx="2409634" cy="430887"/>
          </a:xfrm>
          <a:prstGeom prst="rect">
            <a:avLst/>
          </a:prstGeom>
          <a:noFill/>
        </p:spPr>
        <p:txBody>
          <a:bodyPr wrap="none" rtlCol="0" anchor="ctr" anchorCtr="0">
            <a:spAutoFit/>
          </a:bodyPr>
          <a:lstStyle/>
          <a:p>
            <a:r>
              <a:rPr lang="en-US" sz="2200" b="1" dirty="0" smtClean="0">
                <a:solidFill>
                  <a:schemeClr val="tx2"/>
                </a:solidFill>
                <a:latin typeface="Arial Bold" charset="0"/>
                <a:ea typeface="Arial Bold" charset="0"/>
                <a:cs typeface="Arial Bold" charset="0"/>
              </a:rPr>
              <a:t>WATCH MOVIES</a:t>
            </a:r>
            <a:endParaRPr lang="en-US" sz="2200" b="1" dirty="0">
              <a:solidFill>
                <a:schemeClr val="tx2"/>
              </a:solidFill>
              <a:latin typeface="Arial Bold" charset="0"/>
              <a:ea typeface="Arial Bold" charset="0"/>
              <a:cs typeface="Arial Bold" charset="0"/>
            </a:endParaRPr>
          </a:p>
        </p:txBody>
      </p:sp>
      <p:sp>
        <p:nvSpPr>
          <p:cNvPr id="166" name="TextBox 165"/>
          <p:cNvSpPr txBox="1"/>
          <p:nvPr/>
        </p:nvSpPr>
        <p:spPr>
          <a:xfrm>
            <a:off x="2962794" y="3820440"/>
            <a:ext cx="1986441" cy="430887"/>
          </a:xfrm>
          <a:prstGeom prst="rect">
            <a:avLst/>
          </a:prstGeom>
          <a:noFill/>
        </p:spPr>
        <p:txBody>
          <a:bodyPr wrap="none" rtlCol="0" anchor="ctr" anchorCtr="0">
            <a:spAutoFit/>
          </a:bodyPr>
          <a:lstStyle/>
          <a:p>
            <a:r>
              <a:rPr lang="en-US" sz="2200" b="1" dirty="0" smtClean="0">
                <a:solidFill>
                  <a:schemeClr val="tx2"/>
                </a:solidFill>
                <a:latin typeface="Arial Bold" charset="0"/>
                <a:ea typeface="Arial Bold" charset="0"/>
                <a:cs typeface="Arial Bold" charset="0"/>
              </a:rPr>
              <a:t>COMPUTERS</a:t>
            </a:r>
            <a:endParaRPr lang="en-US" sz="2200" b="1" dirty="0">
              <a:solidFill>
                <a:schemeClr val="tx2"/>
              </a:solidFill>
              <a:latin typeface="Arial Bold" charset="0"/>
              <a:ea typeface="Arial Bold" charset="0"/>
              <a:cs typeface="Arial Bold" charset="0"/>
            </a:endParaRPr>
          </a:p>
        </p:txBody>
      </p:sp>
      <p:sp>
        <p:nvSpPr>
          <p:cNvPr id="167" name="TextBox 166"/>
          <p:cNvSpPr txBox="1"/>
          <p:nvPr/>
        </p:nvSpPr>
        <p:spPr>
          <a:xfrm>
            <a:off x="2962794" y="6010492"/>
            <a:ext cx="1422184" cy="430887"/>
          </a:xfrm>
          <a:prstGeom prst="rect">
            <a:avLst/>
          </a:prstGeom>
          <a:noFill/>
        </p:spPr>
        <p:txBody>
          <a:bodyPr wrap="none" rtlCol="0" anchor="ctr" anchorCtr="0">
            <a:spAutoFit/>
          </a:bodyPr>
          <a:lstStyle/>
          <a:p>
            <a:r>
              <a:rPr lang="en-US" sz="2200" b="1" dirty="0" smtClean="0">
                <a:solidFill>
                  <a:schemeClr val="tx2"/>
                </a:solidFill>
                <a:latin typeface="Arial Bold" charset="0"/>
                <a:ea typeface="Arial Bold" charset="0"/>
                <a:cs typeface="Arial Bold" charset="0"/>
              </a:rPr>
              <a:t>WRITING</a:t>
            </a:r>
            <a:endParaRPr lang="en-US" sz="2200" b="1" dirty="0">
              <a:solidFill>
                <a:schemeClr val="tx2"/>
              </a:solidFill>
              <a:latin typeface="Arial Bold" charset="0"/>
              <a:ea typeface="Arial Bold" charset="0"/>
              <a:cs typeface="Arial Bold" charset="0"/>
            </a:endParaRPr>
          </a:p>
        </p:txBody>
      </p:sp>
      <p:sp>
        <p:nvSpPr>
          <p:cNvPr id="168" name="Oval 167"/>
          <p:cNvSpPr>
            <a:spLocks noChangeAspect="1"/>
          </p:cNvSpPr>
          <p:nvPr/>
        </p:nvSpPr>
        <p:spPr>
          <a:xfrm>
            <a:off x="1711325" y="10209548"/>
            <a:ext cx="1027094" cy="102736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169" name="Oval 168"/>
          <p:cNvSpPr>
            <a:spLocks noChangeAspect="1"/>
          </p:cNvSpPr>
          <p:nvPr/>
        </p:nvSpPr>
        <p:spPr>
          <a:xfrm>
            <a:off x="1711325" y="3506232"/>
            <a:ext cx="1027094" cy="10273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170" name="Shape 2645"/>
          <p:cNvSpPr/>
          <p:nvPr/>
        </p:nvSpPr>
        <p:spPr>
          <a:xfrm>
            <a:off x="1962056" y="381306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71" name="Oval 170"/>
          <p:cNvSpPr>
            <a:spLocks noChangeAspect="1"/>
          </p:cNvSpPr>
          <p:nvPr/>
        </p:nvSpPr>
        <p:spPr>
          <a:xfrm>
            <a:off x="1711325" y="5735781"/>
            <a:ext cx="1027094" cy="10273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172" name="Shape 2550"/>
          <p:cNvSpPr/>
          <p:nvPr/>
        </p:nvSpPr>
        <p:spPr>
          <a:xfrm>
            <a:off x="1958821" y="597013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latin typeface="Arial Regular" charset="0"/>
              <a:ea typeface="Arial Regular" charset="0"/>
              <a:cs typeface="Arial Regular" charset="0"/>
            </a:endParaRPr>
          </a:p>
        </p:txBody>
      </p:sp>
      <p:sp>
        <p:nvSpPr>
          <p:cNvPr id="173" name="Shape 2562"/>
          <p:cNvSpPr/>
          <p:nvPr/>
        </p:nvSpPr>
        <p:spPr>
          <a:xfrm>
            <a:off x="1967422" y="1044772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74" name="TextBox 173"/>
          <p:cNvSpPr txBox="1"/>
          <p:nvPr/>
        </p:nvSpPr>
        <p:spPr>
          <a:xfrm>
            <a:off x="2904775" y="8281954"/>
            <a:ext cx="2435218" cy="430887"/>
          </a:xfrm>
          <a:prstGeom prst="rect">
            <a:avLst/>
          </a:prstGeom>
          <a:noFill/>
        </p:spPr>
        <p:txBody>
          <a:bodyPr wrap="none" rtlCol="0" anchor="ctr" anchorCtr="0">
            <a:spAutoFit/>
          </a:bodyPr>
          <a:lstStyle/>
          <a:p>
            <a:r>
              <a:rPr lang="en-US" sz="2200" b="1" dirty="0" smtClean="0">
                <a:solidFill>
                  <a:schemeClr val="tx2"/>
                </a:solidFill>
                <a:latin typeface="Arial Bold" charset="0"/>
                <a:ea typeface="Arial Bold" charset="0"/>
                <a:cs typeface="Arial Bold" charset="0"/>
              </a:rPr>
              <a:t>TAKE PICTURES</a:t>
            </a:r>
            <a:endParaRPr lang="en-US" sz="2200" b="1" dirty="0">
              <a:solidFill>
                <a:schemeClr val="tx2"/>
              </a:solidFill>
              <a:latin typeface="Arial Bold" charset="0"/>
              <a:ea typeface="Arial Bold" charset="0"/>
              <a:cs typeface="Arial Bold" charset="0"/>
            </a:endParaRPr>
          </a:p>
        </p:txBody>
      </p:sp>
      <p:sp>
        <p:nvSpPr>
          <p:cNvPr id="175" name="Oval 174"/>
          <p:cNvSpPr>
            <a:spLocks noChangeAspect="1"/>
          </p:cNvSpPr>
          <p:nvPr/>
        </p:nvSpPr>
        <p:spPr>
          <a:xfrm>
            <a:off x="1711325" y="7981118"/>
            <a:ext cx="1027094" cy="102736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176" name="Shape 2562"/>
          <p:cNvSpPr/>
          <p:nvPr/>
        </p:nvSpPr>
        <p:spPr>
          <a:xfrm>
            <a:off x="1967422" y="821929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117709083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0" y="-14294"/>
            <a:ext cx="24428458" cy="13744588"/>
          </a:xfrm>
          <a:prstGeom prst="rect">
            <a:avLst/>
          </a:prstGeom>
          <a:gradFill>
            <a:gsLst>
              <a:gs pos="0">
                <a:srgbClr val="19232E">
                  <a:alpha val="62000"/>
                </a:srgbClr>
              </a:gs>
              <a:gs pos="62000">
                <a:srgbClr val="3B1F4D">
                  <a:alpha val="85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1" name="Rectangle 20"/>
          <p:cNvSpPr/>
          <p:nvPr/>
        </p:nvSpPr>
        <p:spPr>
          <a:xfrm>
            <a:off x="3454400" y="4165600"/>
            <a:ext cx="17449800" cy="5384800"/>
          </a:xfrm>
          <a:prstGeom prst="rect">
            <a:avLst/>
          </a:prstGeom>
          <a:noFill/>
          <a:ln w="3556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Arial Regular" charset="0"/>
            </a:endParaRPr>
          </a:p>
        </p:txBody>
      </p:sp>
      <p:sp>
        <p:nvSpPr>
          <p:cNvPr id="20" name="Subtitle 2"/>
          <p:cNvSpPr txBox="1">
            <a:spLocks/>
          </p:cNvSpPr>
          <p:nvPr/>
        </p:nvSpPr>
        <p:spPr>
          <a:xfrm>
            <a:off x="4958908" y="6356327"/>
            <a:ext cx="14548292"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Arial Regular" charset="0"/>
                <a:ea typeface="Arial Regular" charset="0"/>
                <a:cs typeface="Arial Regular" charset="0"/>
              </a:rPr>
              <a:t>Frequently, your initial font choice is taken out of your awesome hands</a:t>
            </a:r>
            <a:r>
              <a:rPr lang="en-US" dirty="0">
                <a:solidFill>
                  <a:schemeClr val="bg1"/>
                </a:solidFill>
                <a:latin typeface="Arial Regular" charset="0"/>
                <a:ea typeface="Arial Regular" charset="0"/>
                <a:cs typeface="Arial Regular" charset="0"/>
              </a:rPr>
              <a:t> </a:t>
            </a:r>
            <a:r>
              <a:rPr lang="en-US" dirty="0" smtClean="0">
                <a:solidFill>
                  <a:schemeClr val="bg1"/>
                </a:solidFill>
                <a:latin typeface="Arial Regular" charset="0"/>
                <a:ea typeface="Arial Regular" charset="0"/>
                <a:cs typeface="Arial Regular" charset="0"/>
              </a:rPr>
              <a:t>also we are companies often specify a typeface, or even a set of fonts,  part of their brand guides However </a:t>
            </a:r>
            <a:r>
              <a:rPr lang="en-US" dirty="0">
                <a:solidFill>
                  <a:schemeClr val="bg1"/>
                </a:solidFill>
                <a:latin typeface="Arial Regular" charset="0"/>
                <a:ea typeface="Arial Regular" charset="0"/>
                <a:cs typeface="Arial Regular" charset="0"/>
              </a:rPr>
              <a:t>Frequently, your initial font choice is taken out of your awesome hands also we are companies often specify a typeface, or even a set of fonts,  part of their brand </a:t>
            </a:r>
            <a:r>
              <a:rPr lang="en-US" dirty="0" smtClean="0">
                <a:solidFill>
                  <a:schemeClr val="bg1"/>
                </a:solidFill>
                <a:latin typeface="Arial Regular" charset="0"/>
                <a:ea typeface="Arial Regular" charset="0"/>
                <a:cs typeface="Arial Regular" charset="0"/>
              </a:rPr>
              <a:t>guides</a:t>
            </a:r>
            <a:endParaRPr lang="en-US" dirty="0">
              <a:solidFill>
                <a:schemeClr val="bg1"/>
              </a:solidFill>
              <a:latin typeface="Arial Regular" charset="0"/>
              <a:ea typeface="Arial Regular" charset="0"/>
              <a:cs typeface="Arial Regular" charset="0"/>
            </a:endParaRPr>
          </a:p>
        </p:txBody>
      </p:sp>
      <p:sp>
        <p:nvSpPr>
          <p:cNvPr id="28" name="Rectangle 27"/>
          <p:cNvSpPr>
            <a:spLocks/>
          </p:cNvSpPr>
          <p:nvPr/>
        </p:nvSpPr>
        <p:spPr bwMode="auto">
          <a:xfrm>
            <a:off x="9998078" y="5151310"/>
            <a:ext cx="4432304" cy="8699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500"/>
              </a:lnSpc>
            </a:pPr>
            <a:r>
              <a:rPr lang="en-US" sz="4400" b="1" spc="500" dirty="0" smtClean="0">
                <a:solidFill>
                  <a:schemeClr val="bg1"/>
                </a:solidFill>
                <a:latin typeface="Arial Black" charset="0"/>
                <a:ea typeface="Arial Black" charset="0"/>
                <a:cs typeface="Arial Black" charset="0"/>
                <a:sym typeface="Bebas Neue" charset="0"/>
              </a:rPr>
              <a:t>OUR VISION</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20111062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4480178" y="483017"/>
            <a:ext cx="15417326"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Revenue in The Last 4 Years</a:t>
            </a:r>
            <a:endParaRPr lang="id-ID" sz="8800" b="1" dirty="0" smtClean="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grpSp>
        <p:nvGrpSpPr>
          <p:cNvPr id="5" name="Group 4"/>
          <p:cNvGrpSpPr/>
          <p:nvPr/>
        </p:nvGrpSpPr>
        <p:grpSpPr>
          <a:xfrm>
            <a:off x="12985936" y="3757148"/>
            <a:ext cx="8584098" cy="8620329"/>
            <a:chOff x="6978323" y="3209657"/>
            <a:chExt cx="10462184" cy="10506343"/>
          </a:xfrm>
        </p:grpSpPr>
        <p:sp>
          <p:nvSpPr>
            <p:cNvPr id="124" name="Oval 123"/>
            <p:cNvSpPr/>
            <p:nvPr/>
          </p:nvSpPr>
          <p:spPr>
            <a:xfrm>
              <a:off x="6978323" y="3209657"/>
              <a:ext cx="10462184" cy="1046218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34" name="Oval 133"/>
            <p:cNvSpPr/>
            <p:nvPr/>
          </p:nvSpPr>
          <p:spPr>
            <a:xfrm>
              <a:off x="8038419" y="5374005"/>
              <a:ext cx="8341995" cy="834199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35" name="Oval 134"/>
            <p:cNvSpPr/>
            <p:nvPr/>
          </p:nvSpPr>
          <p:spPr>
            <a:xfrm>
              <a:off x="9255512" y="7808194"/>
              <a:ext cx="5907806" cy="590780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 name="Oval 3"/>
            <p:cNvSpPr/>
            <p:nvPr/>
          </p:nvSpPr>
          <p:spPr>
            <a:xfrm>
              <a:off x="10566337" y="10470200"/>
              <a:ext cx="3244978" cy="32449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sp>
        <p:nvSpPr>
          <p:cNvPr id="136" name="TextBox 135"/>
          <p:cNvSpPr txBox="1"/>
          <p:nvPr/>
        </p:nvSpPr>
        <p:spPr>
          <a:xfrm>
            <a:off x="15907531" y="8589182"/>
            <a:ext cx="2744341" cy="447815"/>
          </a:xfrm>
          <a:prstGeom prst="rect">
            <a:avLst/>
          </a:prstGeom>
          <a:noFill/>
        </p:spPr>
        <p:txBody>
          <a:bodyPr wrap="none" lIns="0" tIns="0" rIns="0" bIns="0" rtlCol="0">
            <a:spAutoFit/>
          </a:bodyPr>
          <a:lstStyle/>
          <a:p>
            <a:pPr algn="ctr">
              <a:lnSpc>
                <a:spcPts val="3733"/>
              </a:lnSpc>
              <a:spcAft>
                <a:spcPts val="3199"/>
              </a:spcAft>
            </a:pPr>
            <a:r>
              <a:rPr lang="en-US" sz="2900" b="1" spc="300" dirty="0" smtClean="0">
                <a:solidFill>
                  <a:schemeClr val="bg1"/>
                </a:solidFill>
                <a:latin typeface="Arial Bold" charset="0"/>
                <a:cs typeface="Arial Bold" charset="0"/>
              </a:rPr>
              <a:t>$4 BILLIONS</a:t>
            </a:r>
            <a:endParaRPr lang="en-US" sz="2900" b="1" spc="300" dirty="0">
              <a:solidFill>
                <a:schemeClr val="bg1"/>
              </a:solidFill>
              <a:latin typeface="Arial Bold" charset="0"/>
              <a:cs typeface="Arial Bold" charset="0"/>
            </a:endParaRPr>
          </a:p>
        </p:txBody>
      </p:sp>
      <p:sp>
        <p:nvSpPr>
          <p:cNvPr id="138" name="TextBox 137"/>
          <p:cNvSpPr txBox="1"/>
          <p:nvPr/>
        </p:nvSpPr>
        <p:spPr>
          <a:xfrm>
            <a:off x="15909134" y="4416618"/>
            <a:ext cx="2741136" cy="447815"/>
          </a:xfrm>
          <a:prstGeom prst="rect">
            <a:avLst/>
          </a:prstGeom>
          <a:noFill/>
        </p:spPr>
        <p:txBody>
          <a:bodyPr wrap="none" lIns="0" tIns="0" rIns="0" bIns="0" rtlCol="0">
            <a:spAutoFit/>
          </a:bodyPr>
          <a:lstStyle/>
          <a:p>
            <a:pPr algn="ctr">
              <a:lnSpc>
                <a:spcPts val="3733"/>
              </a:lnSpc>
              <a:spcAft>
                <a:spcPts val="3199"/>
              </a:spcAft>
            </a:pPr>
            <a:r>
              <a:rPr lang="en-US" sz="2900" b="1" spc="300" dirty="0" smtClean="0">
                <a:solidFill>
                  <a:schemeClr val="bg1"/>
                </a:solidFill>
                <a:latin typeface="Arial Bold" charset="0"/>
                <a:cs typeface="Arial Bold" charset="0"/>
              </a:rPr>
              <a:t>$9 BILLIONS</a:t>
            </a:r>
            <a:endParaRPr lang="en-US" sz="2900" b="1" spc="300" dirty="0">
              <a:solidFill>
                <a:schemeClr val="bg1"/>
              </a:solidFill>
              <a:latin typeface="Arial Bold" charset="0"/>
              <a:cs typeface="Arial Bold" charset="0"/>
            </a:endParaRPr>
          </a:p>
        </p:txBody>
      </p:sp>
      <p:sp>
        <p:nvSpPr>
          <p:cNvPr id="139" name="TextBox 138"/>
          <p:cNvSpPr txBox="1"/>
          <p:nvPr/>
        </p:nvSpPr>
        <p:spPr>
          <a:xfrm>
            <a:off x="16350760" y="10897533"/>
            <a:ext cx="1857880" cy="448905"/>
          </a:xfrm>
          <a:prstGeom prst="rect">
            <a:avLst/>
          </a:prstGeom>
          <a:noFill/>
        </p:spPr>
        <p:txBody>
          <a:bodyPr wrap="none" lIns="0" tIns="0" rIns="0" bIns="0" rtlCol="0">
            <a:spAutoFit/>
          </a:bodyPr>
          <a:lstStyle/>
          <a:p>
            <a:pPr algn="ctr">
              <a:lnSpc>
                <a:spcPts val="3733"/>
              </a:lnSpc>
              <a:spcAft>
                <a:spcPts val="3199"/>
              </a:spcAft>
            </a:pPr>
            <a:r>
              <a:rPr lang="en-US" sz="2900" b="1" spc="300" dirty="0" smtClean="0">
                <a:solidFill>
                  <a:schemeClr val="bg1"/>
                </a:solidFill>
                <a:latin typeface="Arial Bold" charset="0"/>
                <a:cs typeface="Arial Bold" charset="0"/>
              </a:rPr>
              <a:t>$900,000</a:t>
            </a:r>
            <a:endParaRPr lang="en-US" sz="2900" b="1" spc="300" dirty="0">
              <a:solidFill>
                <a:schemeClr val="bg1"/>
              </a:solidFill>
              <a:latin typeface="Arial Bold" charset="0"/>
              <a:cs typeface="Arial Bold" charset="0"/>
            </a:endParaRPr>
          </a:p>
        </p:txBody>
      </p:sp>
      <p:sp>
        <p:nvSpPr>
          <p:cNvPr id="140" name="TextBox 139"/>
          <p:cNvSpPr txBox="1"/>
          <p:nvPr/>
        </p:nvSpPr>
        <p:spPr>
          <a:xfrm>
            <a:off x="15909134" y="6383618"/>
            <a:ext cx="2741136" cy="447815"/>
          </a:xfrm>
          <a:prstGeom prst="rect">
            <a:avLst/>
          </a:prstGeom>
          <a:noFill/>
        </p:spPr>
        <p:txBody>
          <a:bodyPr wrap="none" lIns="0" tIns="0" rIns="0" bIns="0" rtlCol="0">
            <a:spAutoFit/>
          </a:bodyPr>
          <a:lstStyle/>
          <a:p>
            <a:pPr algn="ctr">
              <a:lnSpc>
                <a:spcPts val="3733"/>
              </a:lnSpc>
              <a:spcAft>
                <a:spcPts val="3199"/>
              </a:spcAft>
            </a:pPr>
            <a:r>
              <a:rPr lang="en-US" sz="2900" b="1" spc="300" dirty="0" smtClean="0">
                <a:solidFill>
                  <a:schemeClr val="bg1"/>
                </a:solidFill>
                <a:latin typeface="Arial Bold" charset="0"/>
                <a:cs typeface="Arial Bold" charset="0"/>
              </a:rPr>
              <a:t>$6 BILLIONS</a:t>
            </a:r>
            <a:endParaRPr lang="en-US" sz="2900" b="1" spc="300" dirty="0">
              <a:solidFill>
                <a:schemeClr val="bg1"/>
              </a:solidFill>
              <a:latin typeface="Arial Bold" charset="0"/>
              <a:cs typeface="Arial Bold" charset="0"/>
            </a:endParaRPr>
          </a:p>
        </p:txBody>
      </p:sp>
      <p:sp>
        <p:nvSpPr>
          <p:cNvPr id="141" name="TextBox 140"/>
          <p:cNvSpPr txBox="1"/>
          <p:nvPr/>
        </p:nvSpPr>
        <p:spPr>
          <a:xfrm>
            <a:off x="3184751" y="11080520"/>
            <a:ext cx="5170643"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a:t>
            </a:r>
            <a:r>
              <a:rPr lang="en-US" sz="2400" dirty="0" smtClean="0">
                <a:latin typeface="Arial Regular" charset="0"/>
                <a:ea typeface="Arial Regular" charset="0"/>
                <a:cs typeface="Arial Regular" charset="0"/>
              </a:rPr>
              <a:t>valuable</a:t>
            </a:r>
            <a:endParaRPr lang="en-US" sz="2400" dirty="0">
              <a:latin typeface="Arial Regular" charset="0"/>
              <a:ea typeface="Arial Regular" charset="0"/>
              <a:cs typeface="Arial Regular" charset="0"/>
            </a:endParaRPr>
          </a:p>
        </p:txBody>
      </p:sp>
      <p:sp>
        <p:nvSpPr>
          <p:cNvPr id="142" name="Rectangle 141"/>
          <p:cNvSpPr/>
          <p:nvPr/>
        </p:nvSpPr>
        <p:spPr>
          <a:xfrm>
            <a:off x="3173317" y="10540779"/>
            <a:ext cx="986167"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2018</a:t>
            </a:r>
            <a:endParaRPr lang="en-US" sz="2700" b="1" dirty="0">
              <a:solidFill>
                <a:schemeClr val="tx2"/>
              </a:solidFill>
              <a:latin typeface="Arial Bold" charset="0"/>
              <a:ea typeface="Arial Bold" charset="0"/>
              <a:cs typeface="Arial Bold" charset="0"/>
            </a:endParaRPr>
          </a:p>
        </p:txBody>
      </p:sp>
      <p:sp>
        <p:nvSpPr>
          <p:cNvPr id="147" name="TextBox 146"/>
          <p:cNvSpPr txBox="1"/>
          <p:nvPr/>
        </p:nvSpPr>
        <p:spPr>
          <a:xfrm>
            <a:off x="3184751" y="4419552"/>
            <a:ext cx="5170643"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a:t>
            </a:r>
            <a:r>
              <a:rPr lang="en-US" sz="2400" dirty="0" smtClean="0">
                <a:latin typeface="Arial Regular" charset="0"/>
                <a:ea typeface="Arial Regular" charset="0"/>
                <a:cs typeface="Arial Regular" charset="0"/>
              </a:rPr>
              <a:t>valuable</a:t>
            </a:r>
            <a:endParaRPr lang="en-US" sz="2400" dirty="0">
              <a:latin typeface="Arial Regular" charset="0"/>
              <a:ea typeface="Arial Regular" charset="0"/>
              <a:cs typeface="Arial Regular" charset="0"/>
            </a:endParaRPr>
          </a:p>
        </p:txBody>
      </p:sp>
      <p:sp>
        <p:nvSpPr>
          <p:cNvPr id="148" name="Rectangle 147"/>
          <p:cNvSpPr/>
          <p:nvPr/>
        </p:nvSpPr>
        <p:spPr>
          <a:xfrm>
            <a:off x="3173317" y="3879811"/>
            <a:ext cx="986167"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2010</a:t>
            </a:r>
            <a:endParaRPr lang="en-US" sz="2700" b="1" dirty="0">
              <a:solidFill>
                <a:schemeClr val="tx2"/>
              </a:solidFill>
              <a:latin typeface="Arial Bold" charset="0"/>
              <a:ea typeface="Arial Bold" charset="0"/>
              <a:cs typeface="Arial Bold" charset="0"/>
            </a:endParaRPr>
          </a:p>
        </p:txBody>
      </p:sp>
      <p:sp>
        <p:nvSpPr>
          <p:cNvPr id="151" name="TextBox 150"/>
          <p:cNvSpPr txBox="1"/>
          <p:nvPr/>
        </p:nvSpPr>
        <p:spPr>
          <a:xfrm>
            <a:off x="3184751" y="6669443"/>
            <a:ext cx="5170643"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a:t>
            </a:r>
            <a:r>
              <a:rPr lang="en-US" sz="2400" dirty="0" smtClean="0">
                <a:latin typeface="Arial Regular" charset="0"/>
                <a:ea typeface="Arial Regular" charset="0"/>
                <a:cs typeface="Arial Regular" charset="0"/>
              </a:rPr>
              <a:t>valuable</a:t>
            </a:r>
            <a:endParaRPr lang="en-US" sz="2400" dirty="0">
              <a:latin typeface="Arial Regular" charset="0"/>
              <a:ea typeface="Arial Regular" charset="0"/>
              <a:cs typeface="Arial Regular" charset="0"/>
            </a:endParaRPr>
          </a:p>
        </p:txBody>
      </p:sp>
      <p:sp>
        <p:nvSpPr>
          <p:cNvPr id="153" name="Rectangle 152"/>
          <p:cNvSpPr/>
          <p:nvPr/>
        </p:nvSpPr>
        <p:spPr>
          <a:xfrm>
            <a:off x="3173317" y="6129702"/>
            <a:ext cx="986167"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2012</a:t>
            </a:r>
            <a:endParaRPr lang="en-US" sz="2700" b="1" dirty="0">
              <a:solidFill>
                <a:schemeClr val="tx2"/>
              </a:solidFill>
              <a:latin typeface="Arial Bold" charset="0"/>
              <a:ea typeface="Arial Bold" charset="0"/>
              <a:cs typeface="Arial Bold" charset="0"/>
            </a:endParaRPr>
          </a:p>
        </p:txBody>
      </p:sp>
      <p:sp>
        <p:nvSpPr>
          <p:cNvPr id="177" name="TextBox 176"/>
          <p:cNvSpPr txBox="1"/>
          <p:nvPr/>
        </p:nvSpPr>
        <p:spPr>
          <a:xfrm>
            <a:off x="3184751" y="8810476"/>
            <a:ext cx="5170643"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a:t>
            </a:r>
            <a:r>
              <a:rPr lang="en-US" sz="2400" dirty="0" smtClean="0">
                <a:latin typeface="Arial Regular" charset="0"/>
                <a:ea typeface="Arial Regular" charset="0"/>
                <a:cs typeface="Arial Regular" charset="0"/>
              </a:rPr>
              <a:t>valuable</a:t>
            </a:r>
            <a:endParaRPr lang="en-US" sz="2400" dirty="0">
              <a:latin typeface="Arial Regular" charset="0"/>
              <a:ea typeface="Arial Regular" charset="0"/>
              <a:cs typeface="Arial Regular" charset="0"/>
            </a:endParaRPr>
          </a:p>
        </p:txBody>
      </p:sp>
      <p:sp>
        <p:nvSpPr>
          <p:cNvPr id="178" name="Rectangle 177"/>
          <p:cNvSpPr/>
          <p:nvPr/>
        </p:nvSpPr>
        <p:spPr>
          <a:xfrm>
            <a:off x="3173317" y="8270735"/>
            <a:ext cx="986167"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2015</a:t>
            </a:r>
            <a:endParaRPr lang="en-US" sz="2700" b="1" dirty="0">
              <a:solidFill>
                <a:schemeClr val="tx2"/>
              </a:solidFill>
              <a:latin typeface="Arial Bold" charset="0"/>
              <a:ea typeface="Arial Bold" charset="0"/>
              <a:cs typeface="Arial Bold" charset="0"/>
            </a:endParaRPr>
          </a:p>
        </p:txBody>
      </p:sp>
      <p:sp>
        <p:nvSpPr>
          <p:cNvPr id="180" name="Rectangle 179"/>
          <p:cNvSpPr/>
          <p:nvPr/>
        </p:nvSpPr>
        <p:spPr>
          <a:xfrm>
            <a:off x="2469242" y="10685664"/>
            <a:ext cx="133815" cy="141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82" name="Rectangle 181"/>
          <p:cNvSpPr/>
          <p:nvPr/>
        </p:nvSpPr>
        <p:spPr>
          <a:xfrm>
            <a:off x="2469242" y="8453091"/>
            <a:ext cx="133815" cy="141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83" name="Rectangle 182"/>
          <p:cNvSpPr/>
          <p:nvPr/>
        </p:nvSpPr>
        <p:spPr>
          <a:xfrm>
            <a:off x="2469242" y="6264100"/>
            <a:ext cx="133815" cy="141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84" name="Rectangle 183"/>
          <p:cNvSpPr/>
          <p:nvPr/>
        </p:nvSpPr>
        <p:spPr>
          <a:xfrm>
            <a:off x="2469242" y="4031527"/>
            <a:ext cx="133815" cy="14173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Tree>
    <p:extLst>
      <p:ext uri="{BB962C8B-B14F-4D97-AF65-F5344CB8AC3E}">
        <p14:creationId xmlns:p14="http://schemas.microsoft.com/office/powerpoint/2010/main" val="26486861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8472142" y="483017"/>
            <a:ext cx="7433409"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Target Market</a:t>
            </a:r>
            <a:endParaRPr lang="id-ID" sz="8800" b="1" dirty="0" smtClean="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39" name="Oval 38"/>
          <p:cNvSpPr/>
          <p:nvPr/>
        </p:nvSpPr>
        <p:spPr>
          <a:xfrm>
            <a:off x="5586017" y="10160666"/>
            <a:ext cx="2066549" cy="206654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8" name="Oval 37"/>
          <p:cNvSpPr/>
          <p:nvPr/>
        </p:nvSpPr>
        <p:spPr>
          <a:xfrm>
            <a:off x="5764271" y="10338919"/>
            <a:ext cx="1710042" cy="171004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0" name="Oval 39"/>
          <p:cNvSpPr/>
          <p:nvPr/>
        </p:nvSpPr>
        <p:spPr>
          <a:xfrm>
            <a:off x="7899663" y="4496606"/>
            <a:ext cx="2066549" cy="206654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1" name="Oval 40"/>
          <p:cNvSpPr/>
          <p:nvPr/>
        </p:nvSpPr>
        <p:spPr>
          <a:xfrm>
            <a:off x="8077917" y="4674860"/>
            <a:ext cx="1710042" cy="171004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2" name="Oval 41"/>
          <p:cNvSpPr/>
          <p:nvPr/>
        </p:nvSpPr>
        <p:spPr>
          <a:xfrm>
            <a:off x="7880003" y="9246663"/>
            <a:ext cx="2066549" cy="206654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3" name="Oval 42"/>
          <p:cNvSpPr/>
          <p:nvPr/>
        </p:nvSpPr>
        <p:spPr>
          <a:xfrm>
            <a:off x="8058257" y="9424917"/>
            <a:ext cx="1710042" cy="171004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6" name="Oval 45"/>
          <p:cNvSpPr/>
          <p:nvPr/>
        </p:nvSpPr>
        <p:spPr>
          <a:xfrm>
            <a:off x="5586017" y="3578729"/>
            <a:ext cx="2066549" cy="206654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7" name="Oval 46"/>
          <p:cNvSpPr/>
          <p:nvPr/>
        </p:nvSpPr>
        <p:spPr>
          <a:xfrm>
            <a:off x="5764271" y="3756982"/>
            <a:ext cx="1710042" cy="171004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8" name="Oval 47"/>
          <p:cNvSpPr/>
          <p:nvPr/>
        </p:nvSpPr>
        <p:spPr>
          <a:xfrm>
            <a:off x="3220616" y="4535926"/>
            <a:ext cx="2066549" cy="206654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9" name="Oval 48"/>
          <p:cNvSpPr/>
          <p:nvPr/>
        </p:nvSpPr>
        <p:spPr>
          <a:xfrm>
            <a:off x="3398869" y="4714180"/>
            <a:ext cx="1710042" cy="171004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0" name="Oval 49"/>
          <p:cNvSpPr/>
          <p:nvPr/>
        </p:nvSpPr>
        <p:spPr>
          <a:xfrm>
            <a:off x="3279596" y="9246663"/>
            <a:ext cx="2066549" cy="206654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1" name="Oval 50"/>
          <p:cNvSpPr/>
          <p:nvPr/>
        </p:nvSpPr>
        <p:spPr>
          <a:xfrm>
            <a:off x="3457849" y="9424917"/>
            <a:ext cx="1710042" cy="171004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2" name="Oval 51"/>
          <p:cNvSpPr/>
          <p:nvPr/>
        </p:nvSpPr>
        <p:spPr>
          <a:xfrm>
            <a:off x="8881019" y="7000061"/>
            <a:ext cx="2066549" cy="206654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3" name="Oval 52"/>
          <p:cNvSpPr/>
          <p:nvPr/>
        </p:nvSpPr>
        <p:spPr>
          <a:xfrm>
            <a:off x="9059273" y="7178314"/>
            <a:ext cx="1710042" cy="171004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4" name="Oval 53"/>
          <p:cNvSpPr/>
          <p:nvPr/>
        </p:nvSpPr>
        <p:spPr>
          <a:xfrm>
            <a:off x="2276468" y="7000061"/>
            <a:ext cx="2066549" cy="206654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5" name="Oval 54"/>
          <p:cNvSpPr/>
          <p:nvPr/>
        </p:nvSpPr>
        <p:spPr>
          <a:xfrm>
            <a:off x="2454722" y="7178314"/>
            <a:ext cx="1710042" cy="171004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8" name="Shape 2526"/>
          <p:cNvSpPr/>
          <p:nvPr/>
        </p:nvSpPr>
        <p:spPr>
          <a:xfrm>
            <a:off x="8555907" y="5150901"/>
            <a:ext cx="754062" cy="75406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9" name="Shape 2528"/>
          <p:cNvSpPr/>
          <p:nvPr/>
        </p:nvSpPr>
        <p:spPr>
          <a:xfrm>
            <a:off x="12214250" y="7401439"/>
            <a:ext cx="410233" cy="564069"/>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0" name="Shape 2547"/>
          <p:cNvSpPr/>
          <p:nvPr/>
        </p:nvSpPr>
        <p:spPr>
          <a:xfrm>
            <a:off x="3876858" y="5190221"/>
            <a:ext cx="754062" cy="754062"/>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1" name="Shape 2553"/>
          <p:cNvSpPr/>
          <p:nvPr/>
        </p:nvSpPr>
        <p:spPr>
          <a:xfrm>
            <a:off x="6254193" y="10910164"/>
            <a:ext cx="754062" cy="685512"/>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2" name="Shape 2562"/>
          <p:cNvSpPr/>
          <p:nvPr/>
        </p:nvSpPr>
        <p:spPr>
          <a:xfrm>
            <a:off x="2932711" y="7634759"/>
            <a:ext cx="754062" cy="754062"/>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3" name="Shape 2588"/>
          <p:cNvSpPr/>
          <p:nvPr/>
        </p:nvSpPr>
        <p:spPr>
          <a:xfrm>
            <a:off x="9537262" y="7669021"/>
            <a:ext cx="754062" cy="685537"/>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4" name="Shape 2629"/>
          <p:cNvSpPr/>
          <p:nvPr/>
        </p:nvSpPr>
        <p:spPr>
          <a:xfrm>
            <a:off x="12166523" y="9911244"/>
            <a:ext cx="605272" cy="60510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5" name="Shape 2633"/>
          <p:cNvSpPr/>
          <p:nvPr/>
        </p:nvSpPr>
        <p:spPr>
          <a:xfrm>
            <a:off x="8536246" y="9925900"/>
            <a:ext cx="754062" cy="754062"/>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7" name="Oval 66"/>
          <p:cNvSpPr/>
          <p:nvPr/>
        </p:nvSpPr>
        <p:spPr>
          <a:xfrm>
            <a:off x="4547351" y="5838506"/>
            <a:ext cx="4129332" cy="4129334"/>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8" name="Shape 2616"/>
          <p:cNvSpPr/>
          <p:nvPr/>
        </p:nvSpPr>
        <p:spPr>
          <a:xfrm>
            <a:off x="5760570" y="7030951"/>
            <a:ext cx="1707525" cy="1552678"/>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0" name="TextBox 69"/>
          <p:cNvSpPr txBox="1"/>
          <p:nvPr/>
        </p:nvSpPr>
        <p:spPr>
          <a:xfrm>
            <a:off x="18521800" y="10361221"/>
            <a:ext cx="3669127"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a:t>
            </a:r>
          </a:p>
        </p:txBody>
      </p:sp>
      <p:sp>
        <p:nvSpPr>
          <p:cNvPr id="71" name="Rectangle 70"/>
          <p:cNvSpPr/>
          <p:nvPr/>
        </p:nvSpPr>
        <p:spPr>
          <a:xfrm>
            <a:off x="18510366" y="9821480"/>
            <a:ext cx="1513556"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Target </a:t>
            </a:r>
            <a:r>
              <a:rPr lang="en-US" sz="2700" b="1" dirty="0" smtClean="0">
                <a:solidFill>
                  <a:schemeClr val="tx2"/>
                </a:solidFill>
                <a:latin typeface="Arial Bold" charset="0"/>
                <a:ea typeface="Arial Bold" charset="0"/>
                <a:cs typeface="Arial Bold" charset="0"/>
              </a:rPr>
              <a:t>4</a:t>
            </a:r>
            <a:endParaRPr lang="en-US" sz="2700" b="1" dirty="0">
              <a:solidFill>
                <a:schemeClr val="tx2"/>
              </a:solidFill>
              <a:latin typeface="Arial Bold" charset="0"/>
              <a:ea typeface="Arial Bold" charset="0"/>
              <a:cs typeface="Arial Bold" charset="0"/>
            </a:endParaRPr>
          </a:p>
        </p:txBody>
      </p:sp>
      <p:sp>
        <p:nvSpPr>
          <p:cNvPr id="74" name="Subtitle 2"/>
          <p:cNvSpPr txBox="1">
            <a:spLocks/>
          </p:cNvSpPr>
          <p:nvPr/>
        </p:nvSpPr>
        <p:spPr>
          <a:xfrm>
            <a:off x="12016337" y="4934077"/>
            <a:ext cx="10649987"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Arial Regular" charset="0"/>
                <a:ea typeface="Arial Regular" charset="0"/>
                <a:cs typeface="Arial Regular" charset="0"/>
              </a:rPr>
              <a:t>Frequently, your initial font choice is taken out of your hands; companies often specify a typeface, or even a set of fonts, as part of their brand </a:t>
            </a:r>
            <a:r>
              <a:rPr lang="en-US" sz="2500" dirty="0" smtClean="0">
                <a:solidFill>
                  <a:schemeClr val="tx1"/>
                </a:solidFill>
                <a:latin typeface="Arial Regular" charset="0"/>
                <a:ea typeface="Arial Regular" charset="0"/>
                <a:cs typeface="Arial Regular" charset="0"/>
              </a:rPr>
              <a:t>guides</a:t>
            </a:r>
            <a:endParaRPr lang="en-US" sz="2500" dirty="0">
              <a:solidFill>
                <a:schemeClr val="tx1"/>
              </a:solidFill>
              <a:latin typeface="Arial Regular" charset="0"/>
              <a:ea typeface="Arial Regular" charset="0"/>
              <a:cs typeface="Arial Regular" charset="0"/>
            </a:endParaRPr>
          </a:p>
        </p:txBody>
      </p:sp>
      <p:sp>
        <p:nvSpPr>
          <p:cNvPr id="75" name="Rectangle 74"/>
          <p:cNvSpPr>
            <a:spLocks/>
          </p:cNvSpPr>
          <p:nvPr/>
        </p:nvSpPr>
        <p:spPr bwMode="auto">
          <a:xfrm>
            <a:off x="12188825" y="3960687"/>
            <a:ext cx="2136611" cy="8614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b="1" dirty="0" smtClean="0">
                <a:solidFill>
                  <a:schemeClr val="tx2"/>
                </a:solidFill>
                <a:latin typeface="Arial Black" charset="0"/>
                <a:ea typeface="Arial Black" charset="0"/>
                <a:cs typeface="Arial Black" charset="0"/>
                <a:sym typeface="Bebas Neue" charset="0"/>
              </a:rPr>
              <a:t>Analysis</a:t>
            </a:r>
            <a:endParaRPr lang="en-US" b="1" dirty="0">
              <a:solidFill>
                <a:schemeClr val="tx2"/>
              </a:solidFill>
              <a:latin typeface="Arial Black" charset="0"/>
              <a:ea typeface="Arial Black" charset="0"/>
              <a:cs typeface="Arial Black" charset="0"/>
              <a:sym typeface="Bebas Neue" charset="0"/>
            </a:endParaRPr>
          </a:p>
        </p:txBody>
      </p:sp>
      <p:sp>
        <p:nvSpPr>
          <p:cNvPr id="76" name="TextBox 75"/>
          <p:cNvSpPr txBox="1"/>
          <p:nvPr/>
        </p:nvSpPr>
        <p:spPr>
          <a:xfrm>
            <a:off x="13280727" y="10361221"/>
            <a:ext cx="366912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a:t>
            </a:r>
            <a:r>
              <a:rPr lang="en-US" sz="2400" dirty="0" smtClean="0">
                <a:latin typeface="Arial Regular" charset="0"/>
                <a:ea typeface="Arial Regular" charset="0"/>
                <a:cs typeface="Arial Regular" charset="0"/>
              </a:rPr>
              <a:t>something</a:t>
            </a:r>
            <a:endParaRPr lang="en-US" sz="2400" dirty="0">
              <a:latin typeface="Arial Regular" charset="0"/>
              <a:ea typeface="Arial Regular" charset="0"/>
              <a:cs typeface="Arial Regular" charset="0"/>
            </a:endParaRPr>
          </a:p>
        </p:txBody>
      </p:sp>
      <p:sp>
        <p:nvSpPr>
          <p:cNvPr id="77" name="Rectangle 76"/>
          <p:cNvSpPr/>
          <p:nvPr/>
        </p:nvSpPr>
        <p:spPr>
          <a:xfrm>
            <a:off x="13269293" y="9821480"/>
            <a:ext cx="1513556"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Target </a:t>
            </a:r>
            <a:r>
              <a:rPr lang="en-US" sz="2700" b="1" dirty="0" smtClean="0">
                <a:solidFill>
                  <a:schemeClr val="tx2"/>
                </a:solidFill>
                <a:latin typeface="Arial Bold" charset="0"/>
                <a:ea typeface="Arial Bold" charset="0"/>
                <a:cs typeface="Arial Bold" charset="0"/>
              </a:rPr>
              <a:t>3</a:t>
            </a:r>
            <a:endParaRPr lang="en-US" sz="2700" b="1" dirty="0">
              <a:solidFill>
                <a:schemeClr val="tx2"/>
              </a:solidFill>
              <a:latin typeface="Arial Bold" charset="0"/>
              <a:ea typeface="Arial Bold" charset="0"/>
              <a:cs typeface="Arial Bold" charset="0"/>
            </a:endParaRPr>
          </a:p>
        </p:txBody>
      </p:sp>
      <p:sp>
        <p:nvSpPr>
          <p:cNvPr id="82" name="TextBox 81"/>
          <p:cNvSpPr txBox="1"/>
          <p:nvPr/>
        </p:nvSpPr>
        <p:spPr>
          <a:xfrm>
            <a:off x="18521800" y="7860381"/>
            <a:ext cx="3669127"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a:t>
            </a:r>
          </a:p>
        </p:txBody>
      </p:sp>
      <p:sp>
        <p:nvSpPr>
          <p:cNvPr id="83" name="Rectangle 82"/>
          <p:cNvSpPr/>
          <p:nvPr/>
        </p:nvSpPr>
        <p:spPr>
          <a:xfrm>
            <a:off x="18510366" y="7320640"/>
            <a:ext cx="1513556"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Target </a:t>
            </a:r>
            <a:r>
              <a:rPr lang="en-US" sz="2700" b="1" dirty="0" smtClean="0">
                <a:solidFill>
                  <a:schemeClr val="tx2"/>
                </a:solidFill>
                <a:latin typeface="Arial Bold" charset="0"/>
                <a:ea typeface="Arial Bold" charset="0"/>
                <a:cs typeface="Arial Bold" charset="0"/>
              </a:rPr>
              <a:t>2</a:t>
            </a:r>
            <a:endParaRPr lang="en-US" sz="2700" b="1" dirty="0">
              <a:solidFill>
                <a:schemeClr val="tx2"/>
              </a:solidFill>
              <a:latin typeface="Arial Bold" charset="0"/>
              <a:ea typeface="Arial Bold" charset="0"/>
              <a:cs typeface="Arial Bold" charset="0"/>
            </a:endParaRPr>
          </a:p>
        </p:txBody>
      </p:sp>
      <p:sp>
        <p:nvSpPr>
          <p:cNvPr id="84" name="Shape 2588"/>
          <p:cNvSpPr/>
          <p:nvPr/>
        </p:nvSpPr>
        <p:spPr>
          <a:xfrm>
            <a:off x="17429898" y="7507621"/>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85" name="TextBox 84"/>
          <p:cNvSpPr txBox="1"/>
          <p:nvPr/>
        </p:nvSpPr>
        <p:spPr>
          <a:xfrm>
            <a:off x="13280727" y="7860381"/>
            <a:ext cx="366912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a:t>
            </a:r>
            <a:r>
              <a:rPr lang="en-US" sz="2400" dirty="0" smtClean="0">
                <a:latin typeface="Arial Regular" charset="0"/>
                <a:ea typeface="Arial Regular" charset="0"/>
                <a:cs typeface="Arial Regular" charset="0"/>
              </a:rPr>
              <a:t>something</a:t>
            </a:r>
            <a:endParaRPr lang="en-US" sz="2400" dirty="0">
              <a:latin typeface="Arial Regular" charset="0"/>
              <a:ea typeface="Arial Regular" charset="0"/>
              <a:cs typeface="Arial Regular" charset="0"/>
            </a:endParaRPr>
          </a:p>
        </p:txBody>
      </p:sp>
      <p:sp>
        <p:nvSpPr>
          <p:cNvPr id="86" name="Rectangle 85"/>
          <p:cNvSpPr/>
          <p:nvPr/>
        </p:nvSpPr>
        <p:spPr>
          <a:xfrm>
            <a:off x="13269293" y="7320640"/>
            <a:ext cx="1505540"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Target 1</a:t>
            </a:r>
            <a:endParaRPr lang="en-US" sz="2700" b="1" dirty="0">
              <a:solidFill>
                <a:schemeClr val="tx2"/>
              </a:solidFill>
              <a:latin typeface="Arial Bold" charset="0"/>
              <a:ea typeface="Arial Bold" charset="0"/>
              <a:cs typeface="Arial Bold" charset="0"/>
            </a:endParaRPr>
          </a:p>
        </p:txBody>
      </p:sp>
      <p:sp>
        <p:nvSpPr>
          <p:cNvPr id="88" name="Shape 2528"/>
          <p:cNvSpPr/>
          <p:nvPr/>
        </p:nvSpPr>
        <p:spPr>
          <a:xfrm>
            <a:off x="6345086" y="4180015"/>
            <a:ext cx="548410" cy="754062"/>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89" name="Shape 2629"/>
          <p:cNvSpPr/>
          <p:nvPr/>
        </p:nvSpPr>
        <p:spPr>
          <a:xfrm>
            <a:off x="3935630" y="9948180"/>
            <a:ext cx="754270" cy="754062"/>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90" name="Shape 2633"/>
          <p:cNvSpPr/>
          <p:nvPr/>
        </p:nvSpPr>
        <p:spPr>
          <a:xfrm>
            <a:off x="17440506" y="10006882"/>
            <a:ext cx="589446" cy="589446"/>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143659702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Oval 45"/>
          <p:cNvSpPr/>
          <p:nvPr/>
        </p:nvSpPr>
        <p:spPr>
          <a:xfrm>
            <a:off x="7872655" y="3940881"/>
            <a:ext cx="4319355" cy="4319355"/>
          </a:xfrm>
          <a:prstGeom prst="ellipse">
            <a:avLst/>
          </a:prstGeom>
          <a:noFill/>
          <a:ln w="69850">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198" dirty="0">
              <a:latin typeface="Arial Regular" charset="0"/>
            </a:endParaRPr>
          </a:p>
        </p:txBody>
      </p:sp>
      <p:sp>
        <p:nvSpPr>
          <p:cNvPr id="48" name="Oval 47"/>
          <p:cNvSpPr/>
          <p:nvPr/>
        </p:nvSpPr>
        <p:spPr>
          <a:xfrm>
            <a:off x="12190151" y="3940881"/>
            <a:ext cx="4319355" cy="4319355"/>
          </a:xfrm>
          <a:prstGeom prst="ellipse">
            <a:avLst/>
          </a:prstGeom>
          <a:noFill/>
          <a:ln w="69850">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198" dirty="0">
              <a:latin typeface="Arial Regular" charset="0"/>
            </a:endParaRPr>
          </a:p>
        </p:txBody>
      </p:sp>
      <p:sp>
        <p:nvSpPr>
          <p:cNvPr id="50" name="Oval 49"/>
          <p:cNvSpPr/>
          <p:nvPr/>
        </p:nvSpPr>
        <p:spPr>
          <a:xfrm>
            <a:off x="16509505" y="3940881"/>
            <a:ext cx="4319355" cy="4319355"/>
          </a:xfrm>
          <a:prstGeom prst="ellipse">
            <a:avLst/>
          </a:prstGeom>
          <a:noFill/>
          <a:ln w="69850">
            <a:solidFill>
              <a:schemeClr val="bg1">
                <a:lumMod val="9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198" dirty="0">
              <a:latin typeface="Arial Regular" charset="0"/>
            </a:endParaRPr>
          </a:p>
        </p:txBody>
      </p:sp>
      <p:sp>
        <p:nvSpPr>
          <p:cNvPr id="51" name="Arc 50"/>
          <p:cNvSpPr/>
          <p:nvPr/>
        </p:nvSpPr>
        <p:spPr>
          <a:xfrm rot="10800000">
            <a:off x="16511761" y="3943137"/>
            <a:ext cx="4314844" cy="4314844"/>
          </a:xfrm>
          <a:prstGeom prst="arc">
            <a:avLst>
              <a:gd name="adj1" fmla="val 21510505"/>
              <a:gd name="adj2" fmla="val 10802568"/>
            </a:avLst>
          </a:prstGeom>
          <a:noFill/>
          <a:ln w="57150" cap="rnd">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7198" dirty="0">
              <a:latin typeface="Arial Regular" charset="0"/>
            </a:endParaRPr>
          </a:p>
        </p:txBody>
      </p:sp>
      <p:sp>
        <p:nvSpPr>
          <p:cNvPr id="44" name="Oval 43"/>
          <p:cNvSpPr/>
          <p:nvPr/>
        </p:nvSpPr>
        <p:spPr>
          <a:xfrm>
            <a:off x="3553300" y="3940881"/>
            <a:ext cx="4319355" cy="4319355"/>
          </a:xfrm>
          <a:prstGeom prst="ellipse">
            <a:avLst/>
          </a:prstGeom>
          <a:noFill/>
          <a:ln w="69850">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198" dirty="0">
              <a:latin typeface="Arial Regular" charset="0"/>
            </a:endParaRPr>
          </a:p>
        </p:txBody>
      </p:sp>
      <p:sp>
        <p:nvSpPr>
          <p:cNvPr id="45" name="Arc 44"/>
          <p:cNvSpPr/>
          <p:nvPr/>
        </p:nvSpPr>
        <p:spPr>
          <a:xfrm>
            <a:off x="3555556" y="3943137"/>
            <a:ext cx="4314844" cy="4314844"/>
          </a:xfrm>
          <a:prstGeom prst="arc">
            <a:avLst>
              <a:gd name="adj1" fmla="val 30065"/>
              <a:gd name="adj2" fmla="val 10867886"/>
            </a:avLst>
          </a:prstGeom>
          <a:noFill/>
          <a:ln w="57150" cap="rnd">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7198" dirty="0">
              <a:latin typeface="Arial Regular" charset="0"/>
            </a:endParaRPr>
          </a:p>
        </p:txBody>
      </p:sp>
      <p:sp>
        <p:nvSpPr>
          <p:cNvPr id="47" name="Arc 46"/>
          <p:cNvSpPr/>
          <p:nvPr/>
        </p:nvSpPr>
        <p:spPr>
          <a:xfrm rot="10800000">
            <a:off x="7874911" y="3943137"/>
            <a:ext cx="4314844" cy="4314844"/>
          </a:xfrm>
          <a:prstGeom prst="arc">
            <a:avLst>
              <a:gd name="adj1" fmla="val 68695"/>
              <a:gd name="adj2" fmla="val 10852247"/>
            </a:avLst>
          </a:prstGeom>
          <a:noFill/>
          <a:ln w="57150" cap="rnd">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7198" dirty="0">
              <a:latin typeface="Arial Regular" charset="0"/>
            </a:endParaRPr>
          </a:p>
        </p:txBody>
      </p:sp>
      <p:sp>
        <p:nvSpPr>
          <p:cNvPr id="49" name="Arc 48"/>
          <p:cNvSpPr/>
          <p:nvPr/>
        </p:nvSpPr>
        <p:spPr>
          <a:xfrm>
            <a:off x="12192406" y="3943137"/>
            <a:ext cx="4314844" cy="4314844"/>
          </a:xfrm>
          <a:prstGeom prst="arc">
            <a:avLst>
              <a:gd name="adj1" fmla="val 21585125"/>
              <a:gd name="adj2" fmla="val 10830895"/>
            </a:avLst>
          </a:prstGeom>
          <a:noFill/>
          <a:ln w="571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7198" dirty="0">
              <a:latin typeface="Arial Regular" charset="0"/>
            </a:endParaRPr>
          </a:p>
        </p:txBody>
      </p:sp>
      <p:sp>
        <p:nvSpPr>
          <p:cNvPr id="65" name="Shape 2525"/>
          <p:cNvSpPr/>
          <p:nvPr/>
        </p:nvSpPr>
        <p:spPr>
          <a:xfrm>
            <a:off x="5037690" y="5406372"/>
            <a:ext cx="1338076" cy="1338076"/>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67" name="Shape 2547"/>
          <p:cNvSpPr/>
          <p:nvPr/>
        </p:nvSpPr>
        <p:spPr>
          <a:xfrm>
            <a:off x="13723397" y="5432120"/>
            <a:ext cx="1338076" cy="1338076"/>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68" name="Shape 2550"/>
          <p:cNvSpPr/>
          <p:nvPr/>
        </p:nvSpPr>
        <p:spPr>
          <a:xfrm>
            <a:off x="9405091" y="5410753"/>
            <a:ext cx="1338076" cy="1338076"/>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69" name="Shape 2622"/>
          <p:cNvSpPr/>
          <p:nvPr/>
        </p:nvSpPr>
        <p:spPr>
          <a:xfrm>
            <a:off x="18038241" y="5405670"/>
            <a:ext cx="1338076" cy="1338076"/>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70" name="Subtitle 2"/>
          <p:cNvSpPr txBox="1">
            <a:spLocks/>
          </p:cNvSpPr>
          <p:nvPr/>
        </p:nvSpPr>
        <p:spPr>
          <a:xfrm>
            <a:off x="12489478" y="9943534"/>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1" name="TextBox 70"/>
          <p:cNvSpPr txBox="1"/>
          <p:nvPr/>
        </p:nvSpPr>
        <p:spPr>
          <a:xfrm>
            <a:off x="13581354" y="9177101"/>
            <a:ext cx="1717650"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Analyze</a:t>
            </a:r>
            <a:endParaRPr lang="en-US" sz="3200" b="1" dirty="0">
              <a:solidFill>
                <a:schemeClr val="tx2"/>
              </a:solidFill>
              <a:latin typeface="Arial Bold" charset="0"/>
              <a:ea typeface="Arial Bold" charset="0"/>
              <a:cs typeface="Arial Bold" charset="0"/>
            </a:endParaRPr>
          </a:p>
        </p:txBody>
      </p:sp>
      <p:sp>
        <p:nvSpPr>
          <p:cNvPr id="72" name="Subtitle 2"/>
          <p:cNvSpPr txBox="1">
            <a:spLocks/>
          </p:cNvSpPr>
          <p:nvPr/>
        </p:nvSpPr>
        <p:spPr>
          <a:xfrm>
            <a:off x="8213431" y="9943534"/>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3" name="TextBox 72"/>
          <p:cNvSpPr txBox="1"/>
          <p:nvPr/>
        </p:nvSpPr>
        <p:spPr>
          <a:xfrm>
            <a:off x="9469071" y="9177101"/>
            <a:ext cx="1390124"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Model</a:t>
            </a:r>
            <a:endParaRPr lang="en-US" sz="3200" b="1" dirty="0">
              <a:solidFill>
                <a:schemeClr val="tx2"/>
              </a:solidFill>
              <a:latin typeface="Arial Bold" charset="0"/>
              <a:ea typeface="Arial Bold" charset="0"/>
              <a:cs typeface="Arial Bold" charset="0"/>
            </a:endParaRPr>
          </a:p>
        </p:txBody>
      </p:sp>
      <p:sp>
        <p:nvSpPr>
          <p:cNvPr id="74" name="Subtitle 2"/>
          <p:cNvSpPr txBox="1">
            <a:spLocks/>
          </p:cNvSpPr>
          <p:nvPr/>
        </p:nvSpPr>
        <p:spPr>
          <a:xfrm>
            <a:off x="3814656" y="9943534"/>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5" name="TextBox 74"/>
          <p:cNvSpPr txBox="1"/>
          <p:nvPr/>
        </p:nvSpPr>
        <p:spPr>
          <a:xfrm>
            <a:off x="4887552" y="9177101"/>
            <a:ext cx="1755609"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Execute</a:t>
            </a:r>
            <a:endParaRPr lang="en-US" sz="3200" b="1" dirty="0">
              <a:solidFill>
                <a:schemeClr val="tx2"/>
              </a:solidFill>
              <a:latin typeface="Arial Bold" charset="0"/>
              <a:ea typeface="Arial Bold" charset="0"/>
              <a:cs typeface="Arial Bold" charset="0"/>
            </a:endParaRPr>
          </a:p>
        </p:txBody>
      </p:sp>
      <p:sp>
        <p:nvSpPr>
          <p:cNvPr id="76" name="Subtitle 2"/>
          <p:cNvSpPr txBox="1">
            <a:spLocks/>
          </p:cNvSpPr>
          <p:nvPr/>
        </p:nvSpPr>
        <p:spPr>
          <a:xfrm>
            <a:off x="16858955" y="9943534"/>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7" name="TextBox 76"/>
          <p:cNvSpPr txBox="1"/>
          <p:nvPr/>
        </p:nvSpPr>
        <p:spPr>
          <a:xfrm>
            <a:off x="17922971" y="9177101"/>
            <a:ext cx="1773371"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Improve</a:t>
            </a:r>
            <a:endParaRPr lang="en-US" sz="3200" b="1" dirty="0">
              <a:solidFill>
                <a:schemeClr val="tx2"/>
              </a:solidFill>
              <a:latin typeface="Arial Bold" charset="0"/>
              <a:ea typeface="Arial Bold" charset="0"/>
              <a:cs typeface="Arial Bold" charset="0"/>
            </a:endParaRPr>
          </a:p>
        </p:txBody>
      </p:sp>
      <p:sp>
        <p:nvSpPr>
          <p:cNvPr id="25" name="TextBox 24"/>
          <p:cNvSpPr txBox="1"/>
          <p:nvPr/>
        </p:nvSpPr>
        <p:spPr>
          <a:xfrm>
            <a:off x="8077784" y="483017"/>
            <a:ext cx="8222086"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Process Slides</a:t>
            </a:r>
            <a:endParaRPr lang="id-ID" sz="8800" b="1" dirty="0" smtClean="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27129796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8738274" y="483017"/>
            <a:ext cx="6901212"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Our Process</a:t>
            </a:r>
            <a:endParaRPr lang="id-ID" sz="8800" b="1" dirty="0" smtClean="0">
              <a:solidFill>
                <a:schemeClr val="tx2"/>
              </a:solidFill>
              <a:latin typeface="Arial Bold" charset="0"/>
              <a:ea typeface="Arial Bold" charset="0"/>
              <a:cs typeface="Arial Bold"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127" name="Rectangle 1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2" name="Freeform 10"/>
          <p:cNvSpPr>
            <a:spLocks noChangeArrowheads="1"/>
          </p:cNvSpPr>
          <p:nvPr/>
        </p:nvSpPr>
        <p:spPr bwMode="auto">
          <a:xfrm>
            <a:off x="3434448" y="4317569"/>
            <a:ext cx="4090446" cy="4090448"/>
          </a:xfrm>
          <a:custGeom>
            <a:avLst/>
            <a:gdLst>
              <a:gd name="T0" fmla="*/ 2045 w 2363"/>
              <a:gd name="T1" fmla="*/ 2362 h 2363"/>
              <a:gd name="T2" fmla="*/ 2045 w 2363"/>
              <a:gd name="T3" fmla="*/ 2362 h 2363"/>
              <a:gd name="T4" fmla="*/ 317 w 2363"/>
              <a:gd name="T5" fmla="*/ 2362 h 2363"/>
              <a:gd name="T6" fmla="*/ 0 w 2363"/>
              <a:gd name="T7" fmla="*/ 2045 h 2363"/>
              <a:gd name="T8" fmla="*/ 0 w 2363"/>
              <a:gd name="T9" fmla="*/ 316 h 2363"/>
              <a:gd name="T10" fmla="*/ 317 w 2363"/>
              <a:gd name="T11" fmla="*/ 0 h 2363"/>
              <a:gd name="T12" fmla="*/ 2045 w 2363"/>
              <a:gd name="T13" fmla="*/ 0 h 2363"/>
              <a:gd name="T14" fmla="*/ 2362 w 2363"/>
              <a:gd name="T15" fmla="*/ 316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7" y="2362"/>
                  <a:pt x="317" y="2362"/>
                  <a:pt x="317" y="2362"/>
                </a:cubicBezTo>
                <a:cubicBezTo>
                  <a:pt x="142" y="2362"/>
                  <a:pt x="0" y="2219"/>
                  <a:pt x="0" y="2045"/>
                </a:cubicBezTo>
                <a:cubicBezTo>
                  <a:pt x="0" y="316"/>
                  <a:pt x="0" y="316"/>
                  <a:pt x="0" y="316"/>
                </a:cubicBezTo>
                <a:cubicBezTo>
                  <a:pt x="0" y="142"/>
                  <a:pt x="142" y="0"/>
                  <a:pt x="317" y="0"/>
                </a:cubicBezTo>
                <a:cubicBezTo>
                  <a:pt x="2045" y="0"/>
                  <a:pt x="2045" y="0"/>
                  <a:pt x="2045" y="0"/>
                </a:cubicBezTo>
                <a:cubicBezTo>
                  <a:pt x="2219" y="0"/>
                  <a:pt x="2362" y="142"/>
                  <a:pt x="2362" y="316"/>
                </a:cubicBezTo>
                <a:cubicBezTo>
                  <a:pt x="2362" y="2045"/>
                  <a:pt x="2362" y="2045"/>
                  <a:pt x="2362" y="2045"/>
                </a:cubicBezTo>
                <a:cubicBezTo>
                  <a:pt x="2362" y="2219"/>
                  <a:pt x="2219" y="2362"/>
                  <a:pt x="2045" y="2362"/>
                </a:cubicBezTo>
              </a:path>
            </a:pathLst>
          </a:custGeom>
          <a:solidFill>
            <a:schemeClr val="accent1"/>
          </a:solidFill>
          <a:ln>
            <a:noFill/>
          </a:ln>
          <a:effectLst/>
        </p:spPr>
        <p:txBody>
          <a:bodyPr wrap="none" anchor="ctr"/>
          <a:lstStyle/>
          <a:p>
            <a:endParaRPr lang="en-US" sz="7197" dirty="0">
              <a:latin typeface="Arial Regular" charset="0"/>
            </a:endParaRPr>
          </a:p>
        </p:txBody>
      </p:sp>
      <p:sp>
        <p:nvSpPr>
          <p:cNvPr id="33" name="Freeform 11"/>
          <p:cNvSpPr>
            <a:spLocks noChangeArrowheads="1"/>
          </p:cNvSpPr>
          <p:nvPr/>
        </p:nvSpPr>
        <p:spPr bwMode="auto">
          <a:xfrm>
            <a:off x="3930492" y="4813616"/>
            <a:ext cx="3105989" cy="3105991"/>
          </a:xfrm>
          <a:custGeom>
            <a:avLst/>
            <a:gdLst>
              <a:gd name="T0" fmla="*/ 896 w 1794"/>
              <a:gd name="T1" fmla="*/ 0 h 1793"/>
              <a:gd name="T2" fmla="*/ 896 w 1794"/>
              <a:gd name="T3" fmla="*/ 0 h 1793"/>
              <a:gd name="T4" fmla="*/ 0 w 1794"/>
              <a:gd name="T5" fmla="*/ 896 h 1793"/>
              <a:gd name="T6" fmla="*/ 896 w 1794"/>
              <a:gd name="T7" fmla="*/ 1792 h 1793"/>
              <a:gd name="T8" fmla="*/ 1793 w 1794"/>
              <a:gd name="T9" fmla="*/ 896 h 1793"/>
              <a:gd name="T10" fmla="*/ 896 w 1794"/>
              <a:gd name="T11" fmla="*/ 0 h 1793"/>
              <a:gd name="T12" fmla="*/ 896 w 1794"/>
              <a:gd name="T13" fmla="*/ 1589 h 1793"/>
              <a:gd name="T14" fmla="*/ 896 w 1794"/>
              <a:gd name="T15" fmla="*/ 1589 h 1793"/>
              <a:gd name="T16" fmla="*/ 202 w 1794"/>
              <a:gd name="T17" fmla="*/ 896 h 1793"/>
              <a:gd name="T18" fmla="*/ 896 w 1794"/>
              <a:gd name="T19" fmla="*/ 202 h 1793"/>
              <a:gd name="T20" fmla="*/ 1589 w 1794"/>
              <a:gd name="T21" fmla="*/ 896 h 1793"/>
              <a:gd name="T22" fmla="*/ 896 w 1794"/>
              <a:gd name="T23" fmla="*/ 1589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94" h="1793">
                <a:moveTo>
                  <a:pt x="896" y="0"/>
                </a:moveTo>
                <a:lnTo>
                  <a:pt x="896" y="0"/>
                </a:lnTo>
                <a:cubicBezTo>
                  <a:pt x="402" y="0"/>
                  <a:pt x="0" y="402"/>
                  <a:pt x="0" y="896"/>
                </a:cubicBezTo>
                <a:cubicBezTo>
                  <a:pt x="0" y="1390"/>
                  <a:pt x="402" y="1792"/>
                  <a:pt x="896" y="1792"/>
                </a:cubicBezTo>
                <a:cubicBezTo>
                  <a:pt x="1391" y="1792"/>
                  <a:pt x="1793" y="1390"/>
                  <a:pt x="1793" y="896"/>
                </a:cubicBezTo>
                <a:cubicBezTo>
                  <a:pt x="1793" y="402"/>
                  <a:pt x="1391" y="0"/>
                  <a:pt x="896" y="0"/>
                </a:cubicBezTo>
                <a:close/>
                <a:moveTo>
                  <a:pt x="896" y="1589"/>
                </a:moveTo>
                <a:lnTo>
                  <a:pt x="896" y="1589"/>
                </a:lnTo>
                <a:cubicBezTo>
                  <a:pt x="512" y="1589"/>
                  <a:pt x="202" y="1280"/>
                  <a:pt x="202" y="896"/>
                </a:cubicBezTo>
                <a:cubicBezTo>
                  <a:pt x="202" y="512"/>
                  <a:pt x="512" y="202"/>
                  <a:pt x="896" y="202"/>
                </a:cubicBezTo>
                <a:cubicBezTo>
                  <a:pt x="1280" y="202"/>
                  <a:pt x="1589" y="512"/>
                  <a:pt x="1589" y="896"/>
                </a:cubicBezTo>
                <a:cubicBezTo>
                  <a:pt x="1589" y="1280"/>
                  <a:pt x="1280" y="1589"/>
                  <a:pt x="896" y="1589"/>
                </a:cubicBezTo>
                <a:close/>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4" name="Freeform 12"/>
          <p:cNvSpPr>
            <a:spLocks noChangeArrowheads="1"/>
          </p:cNvSpPr>
          <p:nvPr/>
        </p:nvSpPr>
        <p:spPr bwMode="auto">
          <a:xfrm>
            <a:off x="4281538" y="5164662"/>
            <a:ext cx="2403897" cy="2403898"/>
          </a:xfrm>
          <a:custGeom>
            <a:avLst/>
            <a:gdLst>
              <a:gd name="T0" fmla="*/ 694 w 1388"/>
              <a:gd name="T1" fmla="*/ 0 h 1388"/>
              <a:gd name="T2" fmla="*/ 694 w 1388"/>
              <a:gd name="T3" fmla="*/ 0 h 1388"/>
              <a:gd name="T4" fmla="*/ 0 w 1388"/>
              <a:gd name="T5" fmla="*/ 694 h 1388"/>
              <a:gd name="T6" fmla="*/ 694 w 1388"/>
              <a:gd name="T7" fmla="*/ 1387 h 1388"/>
              <a:gd name="T8" fmla="*/ 1387 w 1388"/>
              <a:gd name="T9" fmla="*/ 694 h 1388"/>
              <a:gd name="T10" fmla="*/ 694 w 1388"/>
              <a:gd name="T11" fmla="*/ 0 h 1388"/>
            </a:gdLst>
            <a:ahLst/>
            <a:cxnLst>
              <a:cxn ang="0">
                <a:pos x="T0" y="T1"/>
              </a:cxn>
              <a:cxn ang="0">
                <a:pos x="T2" y="T3"/>
              </a:cxn>
              <a:cxn ang="0">
                <a:pos x="T4" y="T5"/>
              </a:cxn>
              <a:cxn ang="0">
                <a:pos x="T6" y="T7"/>
              </a:cxn>
              <a:cxn ang="0">
                <a:pos x="T8" y="T9"/>
              </a:cxn>
              <a:cxn ang="0">
                <a:pos x="T10" y="T11"/>
              </a:cxn>
            </a:cxnLst>
            <a:rect l="0" t="0" r="r" b="b"/>
            <a:pathLst>
              <a:path w="1388" h="1388">
                <a:moveTo>
                  <a:pt x="694" y="0"/>
                </a:moveTo>
                <a:lnTo>
                  <a:pt x="694" y="0"/>
                </a:lnTo>
                <a:cubicBezTo>
                  <a:pt x="310" y="0"/>
                  <a:pt x="0" y="310"/>
                  <a:pt x="0" y="694"/>
                </a:cubicBezTo>
                <a:cubicBezTo>
                  <a:pt x="0" y="1078"/>
                  <a:pt x="310" y="1387"/>
                  <a:pt x="694" y="1387"/>
                </a:cubicBezTo>
                <a:cubicBezTo>
                  <a:pt x="1078" y="1387"/>
                  <a:pt x="1387" y="1078"/>
                  <a:pt x="1387" y="694"/>
                </a:cubicBezTo>
                <a:cubicBezTo>
                  <a:pt x="1387" y="310"/>
                  <a:pt x="1078" y="0"/>
                  <a:pt x="694" y="0"/>
                </a:cubicBez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5" name="Freeform 13"/>
          <p:cNvSpPr>
            <a:spLocks noChangeArrowheads="1"/>
          </p:cNvSpPr>
          <p:nvPr/>
        </p:nvSpPr>
        <p:spPr bwMode="auto">
          <a:xfrm>
            <a:off x="5433883" y="5240975"/>
            <a:ext cx="99211" cy="297624"/>
          </a:xfrm>
          <a:custGeom>
            <a:avLst/>
            <a:gdLst>
              <a:gd name="T0" fmla="*/ 57 w 58"/>
              <a:gd name="T1" fmla="*/ 0 h 172"/>
              <a:gd name="T2" fmla="*/ 0 w 58"/>
              <a:gd name="T3" fmla="*/ 0 h 172"/>
              <a:gd name="T4" fmla="*/ 0 w 58"/>
              <a:gd name="T5" fmla="*/ 171 h 172"/>
              <a:gd name="T6" fmla="*/ 57 w 58"/>
              <a:gd name="T7" fmla="*/ 171 h 172"/>
              <a:gd name="T8" fmla="*/ 57 w 58"/>
              <a:gd name="T9" fmla="*/ 0 h 172"/>
            </a:gdLst>
            <a:ahLst/>
            <a:cxnLst>
              <a:cxn ang="0">
                <a:pos x="T0" y="T1"/>
              </a:cxn>
              <a:cxn ang="0">
                <a:pos x="T2" y="T3"/>
              </a:cxn>
              <a:cxn ang="0">
                <a:pos x="T4" y="T5"/>
              </a:cxn>
              <a:cxn ang="0">
                <a:pos x="T6" y="T7"/>
              </a:cxn>
              <a:cxn ang="0">
                <a:pos x="T8" y="T9"/>
              </a:cxn>
            </a:cxnLst>
            <a:rect l="0" t="0" r="r" b="b"/>
            <a:pathLst>
              <a:path w="58" h="172">
                <a:moveTo>
                  <a:pt x="57" y="0"/>
                </a:moveTo>
                <a:lnTo>
                  <a:pt x="0" y="0"/>
                </a:lnTo>
                <a:lnTo>
                  <a:pt x="0" y="171"/>
                </a:lnTo>
                <a:lnTo>
                  <a:pt x="57" y="171"/>
                </a:lnTo>
                <a:lnTo>
                  <a:pt x="57"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6" name="Freeform 14"/>
          <p:cNvSpPr>
            <a:spLocks noChangeArrowheads="1"/>
          </p:cNvSpPr>
          <p:nvPr/>
        </p:nvSpPr>
        <p:spPr bwMode="auto">
          <a:xfrm>
            <a:off x="5433883" y="7186991"/>
            <a:ext cx="99211" cy="297629"/>
          </a:xfrm>
          <a:custGeom>
            <a:avLst/>
            <a:gdLst>
              <a:gd name="T0" fmla="*/ 57 w 58"/>
              <a:gd name="T1" fmla="*/ 0 h 172"/>
              <a:gd name="T2" fmla="*/ 0 w 58"/>
              <a:gd name="T3" fmla="*/ 0 h 172"/>
              <a:gd name="T4" fmla="*/ 0 w 58"/>
              <a:gd name="T5" fmla="*/ 171 h 172"/>
              <a:gd name="T6" fmla="*/ 57 w 58"/>
              <a:gd name="T7" fmla="*/ 171 h 172"/>
              <a:gd name="T8" fmla="*/ 57 w 58"/>
              <a:gd name="T9" fmla="*/ 0 h 172"/>
            </a:gdLst>
            <a:ahLst/>
            <a:cxnLst>
              <a:cxn ang="0">
                <a:pos x="T0" y="T1"/>
              </a:cxn>
              <a:cxn ang="0">
                <a:pos x="T2" y="T3"/>
              </a:cxn>
              <a:cxn ang="0">
                <a:pos x="T4" y="T5"/>
              </a:cxn>
              <a:cxn ang="0">
                <a:pos x="T6" y="T7"/>
              </a:cxn>
              <a:cxn ang="0">
                <a:pos x="T8" y="T9"/>
              </a:cxn>
            </a:cxnLst>
            <a:rect l="0" t="0" r="r" b="b"/>
            <a:pathLst>
              <a:path w="58" h="172">
                <a:moveTo>
                  <a:pt x="57" y="0"/>
                </a:moveTo>
                <a:lnTo>
                  <a:pt x="0" y="0"/>
                </a:lnTo>
                <a:lnTo>
                  <a:pt x="0" y="171"/>
                </a:lnTo>
                <a:lnTo>
                  <a:pt x="57" y="171"/>
                </a:lnTo>
                <a:lnTo>
                  <a:pt x="57"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7" name="Freeform 15"/>
          <p:cNvSpPr>
            <a:spLocks noChangeArrowheads="1"/>
          </p:cNvSpPr>
          <p:nvPr/>
        </p:nvSpPr>
        <p:spPr bwMode="auto">
          <a:xfrm>
            <a:off x="4876789" y="5363080"/>
            <a:ext cx="236573" cy="312886"/>
          </a:xfrm>
          <a:custGeom>
            <a:avLst/>
            <a:gdLst>
              <a:gd name="T0" fmla="*/ 50 w 137"/>
              <a:gd name="T1" fmla="*/ 0 h 179"/>
              <a:gd name="T2" fmla="*/ 0 w 137"/>
              <a:gd name="T3" fmla="*/ 29 h 179"/>
              <a:gd name="T4" fmla="*/ 86 w 137"/>
              <a:gd name="T5" fmla="*/ 178 h 179"/>
              <a:gd name="T6" fmla="*/ 136 w 137"/>
              <a:gd name="T7" fmla="*/ 150 h 179"/>
              <a:gd name="T8" fmla="*/ 50 w 137"/>
              <a:gd name="T9" fmla="*/ 0 h 179"/>
            </a:gdLst>
            <a:ahLst/>
            <a:cxnLst>
              <a:cxn ang="0">
                <a:pos x="T0" y="T1"/>
              </a:cxn>
              <a:cxn ang="0">
                <a:pos x="T2" y="T3"/>
              </a:cxn>
              <a:cxn ang="0">
                <a:pos x="T4" y="T5"/>
              </a:cxn>
              <a:cxn ang="0">
                <a:pos x="T6" y="T7"/>
              </a:cxn>
              <a:cxn ang="0">
                <a:pos x="T8" y="T9"/>
              </a:cxn>
            </a:cxnLst>
            <a:rect l="0" t="0" r="r" b="b"/>
            <a:pathLst>
              <a:path w="137" h="179">
                <a:moveTo>
                  <a:pt x="50" y="0"/>
                </a:moveTo>
                <a:lnTo>
                  <a:pt x="0" y="29"/>
                </a:lnTo>
                <a:lnTo>
                  <a:pt x="86" y="178"/>
                </a:lnTo>
                <a:lnTo>
                  <a:pt x="136" y="150"/>
                </a:lnTo>
                <a:lnTo>
                  <a:pt x="50"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8" name="Freeform 16"/>
          <p:cNvSpPr>
            <a:spLocks noChangeArrowheads="1"/>
          </p:cNvSpPr>
          <p:nvPr/>
        </p:nvSpPr>
        <p:spPr bwMode="auto">
          <a:xfrm>
            <a:off x="5853612" y="7049622"/>
            <a:ext cx="236573" cy="312891"/>
          </a:xfrm>
          <a:custGeom>
            <a:avLst/>
            <a:gdLst>
              <a:gd name="T0" fmla="*/ 50 w 136"/>
              <a:gd name="T1" fmla="*/ 0 h 179"/>
              <a:gd name="T2" fmla="*/ 0 w 136"/>
              <a:gd name="T3" fmla="*/ 29 h 179"/>
              <a:gd name="T4" fmla="*/ 86 w 136"/>
              <a:gd name="T5" fmla="*/ 178 h 179"/>
              <a:gd name="T6" fmla="*/ 135 w 136"/>
              <a:gd name="T7" fmla="*/ 150 h 179"/>
              <a:gd name="T8" fmla="*/ 50 w 136"/>
              <a:gd name="T9" fmla="*/ 0 h 179"/>
            </a:gdLst>
            <a:ahLst/>
            <a:cxnLst>
              <a:cxn ang="0">
                <a:pos x="T0" y="T1"/>
              </a:cxn>
              <a:cxn ang="0">
                <a:pos x="T2" y="T3"/>
              </a:cxn>
              <a:cxn ang="0">
                <a:pos x="T4" y="T5"/>
              </a:cxn>
              <a:cxn ang="0">
                <a:pos x="T6" y="T7"/>
              </a:cxn>
              <a:cxn ang="0">
                <a:pos x="T8" y="T9"/>
              </a:cxn>
            </a:cxnLst>
            <a:rect l="0" t="0" r="r" b="b"/>
            <a:pathLst>
              <a:path w="136" h="179">
                <a:moveTo>
                  <a:pt x="50" y="0"/>
                </a:moveTo>
                <a:lnTo>
                  <a:pt x="0" y="29"/>
                </a:lnTo>
                <a:lnTo>
                  <a:pt x="86" y="178"/>
                </a:lnTo>
                <a:lnTo>
                  <a:pt x="135" y="150"/>
                </a:lnTo>
                <a:lnTo>
                  <a:pt x="50"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9" name="Freeform 17"/>
          <p:cNvSpPr>
            <a:spLocks noChangeArrowheads="1"/>
          </p:cNvSpPr>
          <p:nvPr/>
        </p:nvSpPr>
        <p:spPr bwMode="auto">
          <a:xfrm>
            <a:off x="4487586" y="5759913"/>
            <a:ext cx="312891" cy="236573"/>
          </a:xfrm>
          <a:custGeom>
            <a:avLst/>
            <a:gdLst>
              <a:gd name="T0" fmla="*/ 29 w 179"/>
              <a:gd name="T1" fmla="*/ 0 h 137"/>
              <a:gd name="T2" fmla="*/ 0 w 179"/>
              <a:gd name="T3" fmla="*/ 50 h 137"/>
              <a:gd name="T4" fmla="*/ 149 w 179"/>
              <a:gd name="T5" fmla="*/ 136 h 137"/>
              <a:gd name="T6" fmla="*/ 178 w 179"/>
              <a:gd name="T7" fmla="*/ 86 h 137"/>
              <a:gd name="T8" fmla="*/ 29 w 179"/>
              <a:gd name="T9" fmla="*/ 0 h 137"/>
            </a:gdLst>
            <a:ahLst/>
            <a:cxnLst>
              <a:cxn ang="0">
                <a:pos x="T0" y="T1"/>
              </a:cxn>
              <a:cxn ang="0">
                <a:pos x="T2" y="T3"/>
              </a:cxn>
              <a:cxn ang="0">
                <a:pos x="T4" y="T5"/>
              </a:cxn>
              <a:cxn ang="0">
                <a:pos x="T6" y="T7"/>
              </a:cxn>
              <a:cxn ang="0">
                <a:pos x="T8" y="T9"/>
              </a:cxn>
            </a:cxnLst>
            <a:rect l="0" t="0" r="r" b="b"/>
            <a:pathLst>
              <a:path w="179" h="137">
                <a:moveTo>
                  <a:pt x="29" y="0"/>
                </a:moveTo>
                <a:lnTo>
                  <a:pt x="0" y="50"/>
                </a:lnTo>
                <a:lnTo>
                  <a:pt x="149" y="136"/>
                </a:lnTo>
                <a:lnTo>
                  <a:pt x="178" y="86"/>
                </a:lnTo>
                <a:lnTo>
                  <a:pt x="29"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1" name="Freeform 18"/>
          <p:cNvSpPr>
            <a:spLocks noChangeArrowheads="1"/>
          </p:cNvSpPr>
          <p:nvPr/>
        </p:nvSpPr>
        <p:spPr bwMode="auto">
          <a:xfrm>
            <a:off x="6174137" y="6729104"/>
            <a:ext cx="312886" cy="236578"/>
          </a:xfrm>
          <a:custGeom>
            <a:avLst/>
            <a:gdLst>
              <a:gd name="T0" fmla="*/ 29 w 179"/>
              <a:gd name="T1" fmla="*/ 0 h 136"/>
              <a:gd name="T2" fmla="*/ 0 w 179"/>
              <a:gd name="T3" fmla="*/ 50 h 136"/>
              <a:gd name="T4" fmla="*/ 150 w 179"/>
              <a:gd name="T5" fmla="*/ 135 h 136"/>
              <a:gd name="T6" fmla="*/ 178 w 179"/>
              <a:gd name="T7" fmla="*/ 85 h 136"/>
              <a:gd name="T8" fmla="*/ 29 w 179"/>
              <a:gd name="T9" fmla="*/ 0 h 136"/>
            </a:gdLst>
            <a:ahLst/>
            <a:cxnLst>
              <a:cxn ang="0">
                <a:pos x="T0" y="T1"/>
              </a:cxn>
              <a:cxn ang="0">
                <a:pos x="T2" y="T3"/>
              </a:cxn>
              <a:cxn ang="0">
                <a:pos x="T4" y="T5"/>
              </a:cxn>
              <a:cxn ang="0">
                <a:pos x="T6" y="T7"/>
              </a:cxn>
              <a:cxn ang="0">
                <a:pos x="T8" y="T9"/>
              </a:cxn>
            </a:cxnLst>
            <a:rect l="0" t="0" r="r" b="b"/>
            <a:pathLst>
              <a:path w="179" h="136">
                <a:moveTo>
                  <a:pt x="29" y="0"/>
                </a:moveTo>
                <a:lnTo>
                  <a:pt x="0" y="50"/>
                </a:lnTo>
                <a:lnTo>
                  <a:pt x="150" y="135"/>
                </a:lnTo>
                <a:lnTo>
                  <a:pt x="178" y="85"/>
                </a:lnTo>
                <a:lnTo>
                  <a:pt x="29"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3" name="Freeform 19"/>
          <p:cNvSpPr>
            <a:spLocks noChangeArrowheads="1"/>
          </p:cNvSpPr>
          <p:nvPr/>
        </p:nvSpPr>
        <p:spPr bwMode="auto">
          <a:xfrm>
            <a:off x="4365483" y="6309377"/>
            <a:ext cx="297629" cy="99207"/>
          </a:xfrm>
          <a:custGeom>
            <a:avLst/>
            <a:gdLst>
              <a:gd name="T0" fmla="*/ 0 w 171"/>
              <a:gd name="T1" fmla="*/ 0 h 58"/>
              <a:gd name="T2" fmla="*/ 0 w 171"/>
              <a:gd name="T3" fmla="*/ 57 h 58"/>
              <a:gd name="T4" fmla="*/ 170 w 171"/>
              <a:gd name="T5" fmla="*/ 57 h 58"/>
              <a:gd name="T6" fmla="*/ 170 w 171"/>
              <a:gd name="T7" fmla="*/ 0 h 58"/>
              <a:gd name="T8" fmla="*/ 0 w 171"/>
              <a:gd name="T9" fmla="*/ 0 h 58"/>
            </a:gdLst>
            <a:ahLst/>
            <a:cxnLst>
              <a:cxn ang="0">
                <a:pos x="T0" y="T1"/>
              </a:cxn>
              <a:cxn ang="0">
                <a:pos x="T2" y="T3"/>
              </a:cxn>
              <a:cxn ang="0">
                <a:pos x="T4" y="T5"/>
              </a:cxn>
              <a:cxn ang="0">
                <a:pos x="T6" y="T7"/>
              </a:cxn>
              <a:cxn ang="0">
                <a:pos x="T8" y="T9"/>
              </a:cxn>
            </a:cxnLst>
            <a:rect l="0" t="0" r="r" b="b"/>
            <a:pathLst>
              <a:path w="171" h="58">
                <a:moveTo>
                  <a:pt x="0" y="0"/>
                </a:moveTo>
                <a:lnTo>
                  <a:pt x="0" y="57"/>
                </a:lnTo>
                <a:lnTo>
                  <a:pt x="170" y="57"/>
                </a:lnTo>
                <a:lnTo>
                  <a:pt x="170" y="0"/>
                </a:lnTo>
                <a:lnTo>
                  <a:pt x="0"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4" name="Freeform 20"/>
          <p:cNvSpPr>
            <a:spLocks noChangeArrowheads="1"/>
          </p:cNvSpPr>
          <p:nvPr/>
        </p:nvSpPr>
        <p:spPr bwMode="auto">
          <a:xfrm>
            <a:off x="6303867" y="6309377"/>
            <a:ext cx="297629" cy="99207"/>
          </a:xfrm>
          <a:custGeom>
            <a:avLst/>
            <a:gdLst>
              <a:gd name="T0" fmla="*/ 0 w 171"/>
              <a:gd name="T1" fmla="*/ 0 h 58"/>
              <a:gd name="T2" fmla="*/ 0 w 171"/>
              <a:gd name="T3" fmla="*/ 57 h 58"/>
              <a:gd name="T4" fmla="*/ 170 w 171"/>
              <a:gd name="T5" fmla="*/ 57 h 58"/>
              <a:gd name="T6" fmla="*/ 170 w 171"/>
              <a:gd name="T7" fmla="*/ 0 h 58"/>
              <a:gd name="T8" fmla="*/ 0 w 171"/>
              <a:gd name="T9" fmla="*/ 0 h 58"/>
            </a:gdLst>
            <a:ahLst/>
            <a:cxnLst>
              <a:cxn ang="0">
                <a:pos x="T0" y="T1"/>
              </a:cxn>
              <a:cxn ang="0">
                <a:pos x="T2" y="T3"/>
              </a:cxn>
              <a:cxn ang="0">
                <a:pos x="T4" y="T5"/>
              </a:cxn>
              <a:cxn ang="0">
                <a:pos x="T6" y="T7"/>
              </a:cxn>
              <a:cxn ang="0">
                <a:pos x="T8" y="T9"/>
              </a:cxn>
            </a:cxnLst>
            <a:rect l="0" t="0" r="r" b="b"/>
            <a:pathLst>
              <a:path w="171" h="58">
                <a:moveTo>
                  <a:pt x="0" y="0"/>
                </a:moveTo>
                <a:lnTo>
                  <a:pt x="0" y="57"/>
                </a:lnTo>
                <a:lnTo>
                  <a:pt x="170" y="57"/>
                </a:lnTo>
                <a:lnTo>
                  <a:pt x="170" y="0"/>
                </a:lnTo>
                <a:lnTo>
                  <a:pt x="0"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5" name="Freeform 21"/>
          <p:cNvSpPr>
            <a:spLocks noChangeArrowheads="1"/>
          </p:cNvSpPr>
          <p:nvPr/>
        </p:nvSpPr>
        <p:spPr bwMode="auto">
          <a:xfrm>
            <a:off x="4487586" y="6729104"/>
            <a:ext cx="312891" cy="236578"/>
          </a:xfrm>
          <a:custGeom>
            <a:avLst/>
            <a:gdLst>
              <a:gd name="T0" fmla="*/ 0 w 179"/>
              <a:gd name="T1" fmla="*/ 85 h 136"/>
              <a:gd name="T2" fmla="*/ 29 w 179"/>
              <a:gd name="T3" fmla="*/ 135 h 136"/>
              <a:gd name="T4" fmla="*/ 178 w 179"/>
              <a:gd name="T5" fmla="*/ 50 h 136"/>
              <a:gd name="T6" fmla="*/ 149 w 179"/>
              <a:gd name="T7" fmla="*/ 0 h 136"/>
              <a:gd name="T8" fmla="*/ 0 w 179"/>
              <a:gd name="T9" fmla="*/ 85 h 136"/>
            </a:gdLst>
            <a:ahLst/>
            <a:cxnLst>
              <a:cxn ang="0">
                <a:pos x="T0" y="T1"/>
              </a:cxn>
              <a:cxn ang="0">
                <a:pos x="T2" y="T3"/>
              </a:cxn>
              <a:cxn ang="0">
                <a:pos x="T4" y="T5"/>
              </a:cxn>
              <a:cxn ang="0">
                <a:pos x="T6" y="T7"/>
              </a:cxn>
              <a:cxn ang="0">
                <a:pos x="T8" y="T9"/>
              </a:cxn>
            </a:cxnLst>
            <a:rect l="0" t="0" r="r" b="b"/>
            <a:pathLst>
              <a:path w="179" h="136">
                <a:moveTo>
                  <a:pt x="0" y="85"/>
                </a:moveTo>
                <a:lnTo>
                  <a:pt x="29" y="135"/>
                </a:lnTo>
                <a:lnTo>
                  <a:pt x="178" y="50"/>
                </a:lnTo>
                <a:lnTo>
                  <a:pt x="149" y="0"/>
                </a:lnTo>
                <a:lnTo>
                  <a:pt x="0" y="85"/>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6" name="Freeform 22"/>
          <p:cNvSpPr>
            <a:spLocks noChangeArrowheads="1"/>
          </p:cNvSpPr>
          <p:nvPr/>
        </p:nvSpPr>
        <p:spPr bwMode="auto">
          <a:xfrm>
            <a:off x="6174137" y="5759913"/>
            <a:ext cx="312886" cy="236573"/>
          </a:xfrm>
          <a:custGeom>
            <a:avLst/>
            <a:gdLst>
              <a:gd name="T0" fmla="*/ 0 w 179"/>
              <a:gd name="T1" fmla="*/ 86 h 137"/>
              <a:gd name="T2" fmla="*/ 29 w 179"/>
              <a:gd name="T3" fmla="*/ 136 h 137"/>
              <a:gd name="T4" fmla="*/ 178 w 179"/>
              <a:gd name="T5" fmla="*/ 50 h 137"/>
              <a:gd name="T6" fmla="*/ 150 w 179"/>
              <a:gd name="T7" fmla="*/ 0 h 137"/>
              <a:gd name="T8" fmla="*/ 0 w 179"/>
              <a:gd name="T9" fmla="*/ 86 h 137"/>
            </a:gdLst>
            <a:ahLst/>
            <a:cxnLst>
              <a:cxn ang="0">
                <a:pos x="T0" y="T1"/>
              </a:cxn>
              <a:cxn ang="0">
                <a:pos x="T2" y="T3"/>
              </a:cxn>
              <a:cxn ang="0">
                <a:pos x="T4" y="T5"/>
              </a:cxn>
              <a:cxn ang="0">
                <a:pos x="T6" y="T7"/>
              </a:cxn>
              <a:cxn ang="0">
                <a:pos x="T8" y="T9"/>
              </a:cxn>
            </a:cxnLst>
            <a:rect l="0" t="0" r="r" b="b"/>
            <a:pathLst>
              <a:path w="179" h="137">
                <a:moveTo>
                  <a:pt x="0" y="86"/>
                </a:moveTo>
                <a:lnTo>
                  <a:pt x="29" y="136"/>
                </a:lnTo>
                <a:lnTo>
                  <a:pt x="178" y="50"/>
                </a:lnTo>
                <a:lnTo>
                  <a:pt x="150" y="0"/>
                </a:lnTo>
                <a:lnTo>
                  <a:pt x="0" y="86"/>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7" name="Freeform 23"/>
          <p:cNvSpPr>
            <a:spLocks noChangeArrowheads="1"/>
          </p:cNvSpPr>
          <p:nvPr/>
        </p:nvSpPr>
        <p:spPr bwMode="auto">
          <a:xfrm>
            <a:off x="4876789" y="7049622"/>
            <a:ext cx="236573" cy="312891"/>
          </a:xfrm>
          <a:custGeom>
            <a:avLst/>
            <a:gdLst>
              <a:gd name="T0" fmla="*/ 0 w 137"/>
              <a:gd name="T1" fmla="*/ 150 h 179"/>
              <a:gd name="T2" fmla="*/ 50 w 137"/>
              <a:gd name="T3" fmla="*/ 178 h 179"/>
              <a:gd name="T4" fmla="*/ 136 w 137"/>
              <a:gd name="T5" fmla="*/ 29 h 179"/>
              <a:gd name="T6" fmla="*/ 86 w 137"/>
              <a:gd name="T7" fmla="*/ 0 h 179"/>
              <a:gd name="T8" fmla="*/ 0 w 137"/>
              <a:gd name="T9" fmla="*/ 150 h 179"/>
            </a:gdLst>
            <a:ahLst/>
            <a:cxnLst>
              <a:cxn ang="0">
                <a:pos x="T0" y="T1"/>
              </a:cxn>
              <a:cxn ang="0">
                <a:pos x="T2" y="T3"/>
              </a:cxn>
              <a:cxn ang="0">
                <a:pos x="T4" y="T5"/>
              </a:cxn>
              <a:cxn ang="0">
                <a:pos x="T6" y="T7"/>
              </a:cxn>
              <a:cxn ang="0">
                <a:pos x="T8" y="T9"/>
              </a:cxn>
            </a:cxnLst>
            <a:rect l="0" t="0" r="r" b="b"/>
            <a:pathLst>
              <a:path w="137" h="179">
                <a:moveTo>
                  <a:pt x="0" y="150"/>
                </a:moveTo>
                <a:lnTo>
                  <a:pt x="50" y="178"/>
                </a:lnTo>
                <a:lnTo>
                  <a:pt x="136" y="29"/>
                </a:lnTo>
                <a:lnTo>
                  <a:pt x="86" y="0"/>
                </a:lnTo>
                <a:lnTo>
                  <a:pt x="0" y="15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8" name="Freeform 24"/>
          <p:cNvSpPr>
            <a:spLocks noChangeArrowheads="1"/>
          </p:cNvSpPr>
          <p:nvPr/>
        </p:nvSpPr>
        <p:spPr bwMode="auto">
          <a:xfrm>
            <a:off x="5853612" y="5363080"/>
            <a:ext cx="236573" cy="312886"/>
          </a:xfrm>
          <a:custGeom>
            <a:avLst/>
            <a:gdLst>
              <a:gd name="T0" fmla="*/ 0 w 136"/>
              <a:gd name="T1" fmla="*/ 150 h 179"/>
              <a:gd name="T2" fmla="*/ 50 w 136"/>
              <a:gd name="T3" fmla="*/ 178 h 179"/>
              <a:gd name="T4" fmla="*/ 135 w 136"/>
              <a:gd name="T5" fmla="*/ 29 h 179"/>
              <a:gd name="T6" fmla="*/ 86 w 136"/>
              <a:gd name="T7" fmla="*/ 0 h 179"/>
              <a:gd name="T8" fmla="*/ 0 w 136"/>
              <a:gd name="T9" fmla="*/ 150 h 179"/>
            </a:gdLst>
            <a:ahLst/>
            <a:cxnLst>
              <a:cxn ang="0">
                <a:pos x="T0" y="T1"/>
              </a:cxn>
              <a:cxn ang="0">
                <a:pos x="T2" y="T3"/>
              </a:cxn>
              <a:cxn ang="0">
                <a:pos x="T4" y="T5"/>
              </a:cxn>
              <a:cxn ang="0">
                <a:pos x="T6" y="T7"/>
              </a:cxn>
              <a:cxn ang="0">
                <a:pos x="T8" y="T9"/>
              </a:cxn>
            </a:cxnLst>
            <a:rect l="0" t="0" r="r" b="b"/>
            <a:pathLst>
              <a:path w="136" h="179">
                <a:moveTo>
                  <a:pt x="0" y="150"/>
                </a:moveTo>
                <a:lnTo>
                  <a:pt x="50" y="178"/>
                </a:lnTo>
                <a:lnTo>
                  <a:pt x="135" y="29"/>
                </a:lnTo>
                <a:lnTo>
                  <a:pt x="86" y="0"/>
                </a:lnTo>
                <a:lnTo>
                  <a:pt x="0" y="15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9" name="Freeform 25"/>
          <p:cNvSpPr>
            <a:spLocks noChangeArrowheads="1"/>
          </p:cNvSpPr>
          <p:nvPr/>
        </p:nvSpPr>
        <p:spPr bwMode="auto">
          <a:xfrm>
            <a:off x="5319415" y="6202539"/>
            <a:ext cx="320520" cy="320520"/>
          </a:xfrm>
          <a:custGeom>
            <a:avLst/>
            <a:gdLst>
              <a:gd name="T0" fmla="*/ 185 w 186"/>
              <a:gd name="T1" fmla="*/ 92 h 185"/>
              <a:gd name="T2" fmla="*/ 185 w 186"/>
              <a:gd name="T3" fmla="*/ 92 h 185"/>
              <a:gd name="T4" fmla="*/ 92 w 186"/>
              <a:gd name="T5" fmla="*/ 0 h 185"/>
              <a:gd name="T6" fmla="*/ 0 w 186"/>
              <a:gd name="T7" fmla="*/ 92 h 185"/>
              <a:gd name="T8" fmla="*/ 92 w 186"/>
              <a:gd name="T9" fmla="*/ 184 h 185"/>
              <a:gd name="T10" fmla="*/ 185 w 186"/>
              <a:gd name="T11" fmla="*/ 92 h 185"/>
            </a:gdLst>
            <a:ahLst/>
            <a:cxnLst>
              <a:cxn ang="0">
                <a:pos x="T0" y="T1"/>
              </a:cxn>
              <a:cxn ang="0">
                <a:pos x="T2" y="T3"/>
              </a:cxn>
              <a:cxn ang="0">
                <a:pos x="T4" y="T5"/>
              </a:cxn>
              <a:cxn ang="0">
                <a:pos x="T6" y="T7"/>
              </a:cxn>
              <a:cxn ang="0">
                <a:pos x="T8" y="T9"/>
              </a:cxn>
              <a:cxn ang="0">
                <a:pos x="T10" y="T11"/>
              </a:cxn>
            </a:cxnLst>
            <a:rect l="0" t="0" r="r" b="b"/>
            <a:pathLst>
              <a:path w="186" h="185">
                <a:moveTo>
                  <a:pt x="185" y="92"/>
                </a:moveTo>
                <a:lnTo>
                  <a:pt x="185" y="92"/>
                </a:lnTo>
                <a:cubicBezTo>
                  <a:pt x="185" y="38"/>
                  <a:pt x="145" y="0"/>
                  <a:pt x="92" y="0"/>
                </a:cubicBezTo>
                <a:cubicBezTo>
                  <a:pt x="39" y="0"/>
                  <a:pt x="0" y="38"/>
                  <a:pt x="0" y="92"/>
                </a:cubicBezTo>
                <a:cubicBezTo>
                  <a:pt x="0" y="145"/>
                  <a:pt x="39" y="184"/>
                  <a:pt x="92" y="184"/>
                </a:cubicBezTo>
                <a:cubicBezTo>
                  <a:pt x="145" y="184"/>
                  <a:pt x="185" y="145"/>
                  <a:pt x="185" y="92"/>
                </a:cubicBez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0" name="Freeform 26"/>
          <p:cNvSpPr>
            <a:spLocks noChangeArrowheads="1"/>
          </p:cNvSpPr>
          <p:nvPr/>
        </p:nvSpPr>
        <p:spPr bwMode="auto">
          <a:xfrm>
            <a:off x="5410991" y="6294116"/>
            <a:ext cx="137367" cy="137367"/>
          </a:xfrm>
          <a:custGeom>
            <a:avLst/>
            <a:gdLst>
              <a:gd name="T0" fmla="*/ 78 w 79"/>
              <a:gd name="T1" fmla="*/ 39 h 79"/>
              <a:gd name="T2" fmla="*/ 78 w 79"/>
              <a:gd name="T3" fmla="*/ 39 h 79"/>
              <a:gd name="T4" fmla="*/ 39 w 79"/>
              <a:gd name="T5" fmla="*/ 0 h 79"/>
              <a:gd name="T6" fmla="*/ 0 w 79"/>
              <a:gd name="T7" fmla="*/ 39 h 79"/>
              <a:gd name="T8" fmla="*/ 39 w 79"/>
              <a:gd name="T9" fmla="*/ 78 h 79"/>
              <a:gd name="T10" fmla="*/ 78 w 79"/>
              <a:gd name="T11" fmla="*/ 39 h 79"/>
            </a:gdLst>
            <a:ahLst/>
            <a:cxnLst>
              <a:cxn ang="0">
                <a:pos x="T0" y="T1"/>
              </a:cxn>
              <a:cxn ang="0">
                <a:pos x="T2" y="T3"/>
              </a:cxn>
              <a:cxn ang="0">
                <a:pos x="T4" y="T5"/>
              </a:cxn>
              <a:cxn ang="0">
                <a:pos x="T6" y="T7"/>
              </a:cxn>
              <a:cxn ang="0">
                <a:pos x="T8" y="T9"/>
              </a:cxn>
              <a:cxn ang="0">
                <a:pos x="T10" y="T11"/>
              </a:cxn>
            </a:cxnLst>
            <a:rect l="0" t="0" r="r" b="b"/>
            <a:pathLst>
              <a:path w="79" h="79">
                <a:moveTo>
                  <a:pt x="78" y="39"/>
                </a:moveTo>
                <a:lnTo>
                  <a:pt x="78" y="39"/>
                </a:lnTo>
                <a:cubicBezTo>
                  <a:pt x="78" y="18"/>
                  <a:pt x="61" y="0"/>
                  <a:pt x="39" y="0"/>
                </a:cubicBezTo>
                <a:cubicBezTo>
                  <a:pt x="18" y="0"/>
                  <a:pt x="0" y="18"/>
                  <a:pt x="0" y="39"/>
                </a:cubicBezTo>
                <a:cubicBezTo>
                  <a:pt x="0" y="60"/>
                  <a:pt x="18" y="78"/>
                  <a:pt x="39" y="78"/>
                </a:cubicBezTo>
                <a:cubicBezTo>
                  <a:pt x="61" y="78"/>
                  <a:pt x="78" y="60"/>
                  <a:pt x="78" y="39"/>
                </a:cubicBez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1" name="Freeform 27"/>
          <p:cNvSpPr>
            <a:spLocks noChangeArrowheads="1"/>
          </p:cNvSpPr>
          <p:nvPr/>
        </p:nvSpPr>
        <p:spPr bwMode="auto">
          <a:xfrm>
            <a:off x="4937841" y="6339905"/>
            <a:ext cx="488412" cy="373937"/>
          </a:xfrm>
          <a:custGeom>
            <a:avLst/>
            <a:gdLst>
              <a:gd name="T0" fmla="*/ 234 w 282"/>
              <a:gd name="T1" fmla="*/ 0 h 215"/>
              <a:gd name="T2" fmla="*/ 234 w 282"/>
              <a:gd name="T3" fmla="*/ 0 h 215"/>
              <a:gd name="T4" fmla="*/ 31 w 282"/>
              <a:gd name="T5" fmla="*/ 114 h 215"/>
              <a:gd name="T6" fmla="*/ 14 w 282"/>
              <a:gd name="T7" fmla="*/ 181 h 215"/>
              <a:gd name="T8" fmla="*/ 81 w 282"/>
              <a:gd name="T9" fmla="*/ 199 h 215"/>
              <a:gd name="T10" fmla="*/ 281 w 282"/>
              <a:gd name="T11" fmla="*/ 89 h 215"/>
              <a:gd name="T12" fmla="*/ 234 w 282"/>
              <a:gd name="T13" fmla="*/ 0 h 215"/>
            </a:gdLst>
            <a:ahLst/>
            <a:cxnLst>
              <a:cxn ang="0">
                <a:pos x="T0" y="T1"/>
              </a:cxn>
              <a:cxn ang="0">
                <a:pos x="T2" y="T3"/>
              </a:cxn>
              <a:cxn ang="0">
                <a:pos x="T4" y="T5"/>
              </a:cxn>
              <a:cxn ang="0">
                <a:pos x="T6" y="T7"/>
              </a:cxn>
              <a:cxn ang="0">
                <a:pos x="T8" y="T9"/>
              </a:cxn>
              <a:cxn ang="0">
                <a:pos x="T10" y="T11"/>
              </a:cxn>
              <a:cxn ang="0">
                <a:pos x="T12" y="T13"/>
              </a:cxn>
            </a:cxnLst>
            <a:rect l="0" t="0" r="r" b="b"/>
            <a:pathLst>
              <a:path w="282" h="215">
                <a:moveTo>
                  <a:pt x="234" y="0"/>
                </a:moveTo>
                <a:lnTo>
                  <a:pt x="234" y="0"/>
                </a:lnTo>
                <a:cubicBezTo>
                  <a:pt x="31" y="114"/>
                  <a:pt x="31" y="114"/>
                  <a:pt x="31" y="114"/>
                </a:cubicBezTo>
                <a:cubicBezTo>
                  <a:pt x="10" y="128"/>
                  <a:pt x="0" y="157"/>
                  <a:pt x="14" y="181"/>
                </a:cubicBezTo>
                <a:cubicBezTo>
                  <a:pt x="28" y="203"/>
                  <a:pt x="57" y="214"/>
                  <a:pt x="81" y="199"/>
                </a:cubicBezTo>
                <a:cubicBezTo>
                  <a:pt x="281" y="89"/>
                  <a:pt x="281" y="89"/>
                  <a:pt x="281" y="89"/>
                </a:cubicBezTo>
                <a:lnTo>
                  <a:pt x="234"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2" name="Freeform 28"/>
          <p:cNvSpPr>
            <a:spLocks noChangeArrowheads="1"/>
          </p:cNvSpPr>
          <p:nvPr/>
        </p:nvSpPr>
        <p:spPr bwMode="auto">
          <a:xfrm>
            <a:off x="5128626" y="5324920"/>
            <a:ext cx="419732" cy="969196"/>
          </a:xfrm>
          <a:custGeom>
            <a:avLst/>
            <a:gdLst>
              <a:gd name="T0" fmla="*/ 241 w 242"/>
              <a:gd name="T1" fmla="*/ 533 h 559"/>
              <a:gd name="T2" fmla="*/ 241 w 242"/>
              <a:gd name="T3" fmla="*/ 533 h 559"/>
              <a:gd name="T4" fmla="*/ 99 w 242"/>
              <a:gd name="T5" fmla="*/ 43 h 559"/>
              <a:gd name="T6" fmla="*/ 38 w 242"/>
              <a:gd name="T7" fmla="*/ 7 h 559"/>
              <a:gd name="T8" fmla="*/ 6 w 242"/>
              <a:gd name="T9" fmla="*/ 67 h 559"/>
              <a:gd name="T10" fmla="*/ 149 w 242"/>
              <a:gd name="T11" fmla="*/ 558 h 559"/>
              <a:gd name="T12" fmla="*/ 241 w 242"/>
              <a:gd name="T13" fmla="*/ 533 h 559"/>
            </a:gdLst>
            <a:ahLst/>
            <a:cxnLst>
              <a:cxn ang="0">
                <a:pos x="T0" y="T1"/>
              </a:cxn>
              <a:cxn ang="0">
                <a:pos x="T2" y="T3"/>
              </a:cxn>
              <a:cxn ang="0">
                <a:pos x="T4" y="T5"/>
              </a:cxn>
              <a:cxn ang="0">
                <a:pos x="T6" y="T7"/>
              </a:cxn>
              <a:cxn ang="0">
                <a:pos x="T8" y="T9"/>
              </a:cxn>
              <a:cxn ang="0">
                <a:pos x="T10" y="T11"/>
              </a:cxn>
              <a:cxn ang="0">
                <a:pos x="T12" y="T13"/>
              </a:cxn>
            </a:cxnLst>
            <a:rect l="0" t="0" r="r" b="b"/>
            <a:pathLst>
              <a:path w="242" h="559">
                <a:moveTo>
                  <a:pt x="241" y="533"/>
                </a:moveTo>
                <a:lnTo>
                  <a:pt x="241" y="533"/>
                </a:lnTo>
                <a:cubicBezTo>
                  <a:pt x="99" y="43"/>
                  <a:pt x="99" y="43"/>
                  <a:pt x="99" y="43"/>
                </a:cubicBezTo>
                <a:cubicBezTo>
                  <a:pt x="92" y="14"/>
                  <a:pt x="67" y="0"/>
                  <a:pt x="38" y="7"/>
                </a:cubicBezTo>
                <a:cubicBezTo>
                  <a:pt x="14" y="14"/>
                  <a:pt x="0" y="43"/>
                  <a:pt x="6" y="67"/>
                </a:cubicBezTo>
                <a:cubicBezTo>
                  <a:pt x="149" y="558"/>
                  <a:pt x="149" y="558"/>
                  <a:pt x="149" y="558"/>
                </a:cubicBezTo>
                <a:lnTo>
                  <a:pt x="241" y="533"/>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3" name="Freeform 29"/>
          <p:cNvSpPr>
            <a:spLocks noChangeArrowheads="1"/>
          </p:cNvSpPr>
          <p:nvPr/>
        </p:nvSpPr>
        <p:spPr bwMode="auto">
          <a:xfrm>
            <a:off x="5441517" y="6324641"/>
            <a:ext cx="572355" cy="595251"/>
          </a:xfrm>
          <a:custGeom>
            <a:avLst/>
            <a:gdLst>
              <a:gd name="T0" fmla="*/ 18 w 332"/>
              <a:gd name="T1" fmla="*/ 0 h 342"/>
              <a:gd name="T2" fmla="*/ 18 w 332"/>
              <a:gd name="T3" fmla="*/ 0 h 342"/>
              <a:gd name="T4" fmla="*/ 4 w 332"/>
              <a:gd name="T5" fmla="*/ 17 h 342"/>
              <a:gd name="T6" fmla="*/ 4 w 332"/>
              <a:gd name="T7" fmla="*/ 21 h 342"/>
              <a:gd name="T8" fmla="*/ 306 w 332"/>
              <a:gd name="T9" fmla="*/ 341 h 342"/>
              <a:gd name="T10" fmla="*/ 313 w 332"/>
              <a:gd name="T11" fmla="*/ 341 h 342"/>
              <a:gd name="T12" fmla="*/ 327 w 332"/>
              <a:gd name="T13" fmla="*/ 327 h 342"/>
              <a:gd name="T14" fmla="*/ 327 w 332"/>
              <a:gd name="T15" fmla="*/ 319 h 342"/>
              <a:gd name="T16" fmla="*/ 25 w 332"/>
              <a:gd name="T17" fmla="*/ 0 h 342"/>
              <a:gd name="T18" fmla="*/ 18 w 332"/>
              <a:gd name="T19"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2" h="342">
                <a:moveTo>
                  <a:pt x="18" y="0"/>
                </a:moveTo>
                <a:lnTo>
                  <a:pt x="18" y="0"/>
                </a:lnTo>
                <a:cubicBezTo>
                  <a:pt x="4" y="17"/>
                  <a:pt x="4" y="17"/>
                  <a:pt x="4" y="17"/>
                </a:cubicBezTo>
                <a:cubicBezTo>
                  <a:pt x="0" y="17"/>
                  <a:pt x="0" y="21"/>
                  <a:pt x="4" y="21"/>
                </a:cubicBezTo>
                <a:cubicBezTo>
                  <a:pt x="306" y="341"/>
                  <a:pt x="306" y="341"/>
                  <a:pt x="306" y="341"/>
                </a:cubicBezTo>
                <a:cubicBezTo>
                  <a:pt x="306" y="341"/>
                  <a:pt x="309" y="341"/>
                  <a:pt x="313" y="341"/>
                </a:cubicBezTo>
                <a:cubicBezTo>
                  <a:pt x="327" y="327"/>
                  <a:pt x="327" y="327"/>
                  <a:pt x="327" y="327"/>
                </a:cubicBezTo>
                <a:cubicBezTo>
                  <a:pt x="331" y="323"/>
                  <a:pt x="331" y="319"/>
                  <a:pt x="327" y="319"/>
                </a:cubicBezTo>
                <a:cubicBezTo>
                  <a:pt x="25" y="0"/>
                  <a:pt x="25" y="0"/>
                  <a:pt x="25" y="0"/>
                </a:cubicBezTo>
                <a:cubicBezTo>
                  <a:pt x="25" y="0"/>
                  <a:pt x="21" y="0"/>
                  <a:pt x="18" y="0"/>
                </a:cubicBezTo>
              </a:path>
            </a:pathLst>
          </a:custGeom>
          <a:solidFill>
            <a:srgbClr val="F4773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4" name="Freeform 66"/>
          <p:cNvSpPr>
            <a:spLocks noChangeArrowheads="1"/>
          </p:cNvSpPr>
          <p:nvPr/>
        </p:nvSpPr>
        <p:spPr bwMode="auto">
          <a:xfrm>
            <a:off x="10150106" y="4317569"/>
            <a:ext cx="4090446" cy="4090448"/>
          </a:xfrm>
          <a:custGeom>
            <a:avLst/>
            <a:gdLst>
              <a:gd name="T0" fmla="*/ 2045 w 2363"/>
              <a:gd name="T1" fmla="*/ 2362 h 2363"/>
              <a:gd name="T2" fmla="*/ 2045 w 2363"/>
              <a:gd name="T3" fmla="*/ 2362 h 2363"/>
              <a:gd name="T4" fmla="*/ 316 w 2363"/>
              <a:gd name="T5" fmla="*/ 2362 h 2363"/>
              <a:gd name="T6" fmla="*/ 0 w 2363"/>
              <a:gd name="T7" fmla="*/ 2045 h 2363"/>
              <a:gd name="T8" fmla="*/ 0 w 2363"/>
              <a:gd name="T9" fmla="*/ 317 h 2363"/>
              <a:gd name="T10" fmla="*/ 316 w 2363"/>
              <a:gd name="T11" fmla="*/ 0 h 2363"/>
              <a:gd name="T12" fmla="*/ 2045 w 2363"/>
              <a:gd name="T13" fmla="*/ 0 h 2363"/>
              <a:gd name="T14" fmla="*/ 2362 w 2363"/>
              <a:gd name="T15" fmla="*/ 317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6" y="2362"/>
                  <a:pt x="316" y="2362"/>
                  <a:pt x="316" y="2362"/>
                </a:cubicBezTo>
                <a:cubicBezTo>
                  <a:pt x="142" y="2362"/>
                  <a:pt x="0" y="2219"/>
                  <a:pt x="0" y="2045"/>
                </a:cubicBezTo>
                <a:cubicBezTo>
                  <a:pt x="0" y="317"/>
                  <a:pt x="0" y="317"/>
                  <a:pt x="0" y="317"/>
                </a:cubicBezTo>
                <a:cubicBezTo>
                  <a:pt x="0" y="142"/>
                  <a:pt x="142" y="0"/>
                  <a:pt x="316" y="0"/>
                </a:cubicBezTo>
                <a:cubicBezTo>
                  <a:pt x="2045" y="0"/>
                  <a:pt x="2045" y="0"/>
                  <a:pt x="2045" y="0"/>
                </a:cubicBezTo>
                <a:cubicBezTo>
                  <a:pt x="2219" y="0"/>
                  <a:pt x="2362" y="142"/>
                  <a:pt x="2362" y="317"/>
                </a:cubicBezTo>
                <a:cubicBezTo>
                  <a:pt x="2362" y="2045"/>
                  <a:pt x="2362" y="2045"/>
                  <a:pt x="2362" y="2045"/>
                </a:cubicBezTo>
                <a:cubicBezTo>
                  <a:pt x="2362" y="2219"/>
                  <a:pt x="2219" y="2362"/>
                  <a:pt x="2045" y="2362"/>
                </a:cubicBezTo>
              </a:path>
            </a:pathLst>
          </a:custGeom>
          <a:solidFill>
            <a:schemeClr val="accent2"/>
          </a:solidFill>
          <a:ln>
            <a:noFill/>
          </a:ln>
          <a:effectLst/>
        </p:spPr>
        <p:txBody>
          <a:bodyPr wrap="none" anchor="ctr"/>
          <a:lstStyle/>
          <a:p>
            <a:endParaRPr lang="en-US" sz="7197" dirty="0">
              <a:latin typeface="Arial Regular" charset="0"/>
            </a:endParaRPr>
          </a:p>
        </p:txBody>
      </p:sp>
      <p:sp>
        <p:nvSpPr>
          <p:cNvPr id="55" name="Freeform 67"/>
          <p:cNvSpPr>
            <a:spLocks noChangeArrowheads="1"/>
          </p:cNvSpPr>
          <p:nvPr/>
        </p:nvSpPr>
        <p:spPr bwMode="auto">
          <a:xfrm>
            <a:off x="10791147" y="4928082"/>
            <a:ext cx="2808367" cy="1953648"/>
          </a:xfrm>
          <a:custGeom>
            <a:avLst/>
            <a:gdLst>
              <a:gd name="T0" fmla="*/ 1621 w 1622"/>
              <a:gd name="T1" fmla="*/ 790 h 1129"/>
              <a:gd name="T2" fmla="*/ 1621 w 1622"/>
              <a:gd name="T3" fmla="*/ 790 h 1129"/>
              <a:gd name="T4" fmla="*/ 1312 w 1622"/>
              <a:gd name="T5" fmla="*/ 445 h 1129"/>
              <a:gd name="T6" fmla="*/ 846 w 1622"/>
              <a:gd name="T7" fmla="*/ 0 h 1129"/>
              <a:gd name="T8" fmla="*/ 387 w 1622"/>
              <a:gd name="T9" fmla="*/ 359 h 1129"/>
              <a:gd name="T10" fmla="*/ 0 w 1622"/>
              <a:gd name="T11" fmla="*/ 776 h 1129"/>
              <a:gd name="T12" fmla="*/ 0 w 1622"/>
              <a:gd name="T13" fmla="*/ 790 h 1129"/>
              <a:gd name="T14" fmla="*/ 0 w 1622"/>
              <a:gd name="T15" fmla="*/ 790 h 1129"/>
              <a:gd name="T16" fmla="*/ 0 w 1622"/>
              <a:gd name="T17" fmla="*/ 804 h 1129"/>
              <a:gd name="T18" fmla="*/ 0 w 1622"/>
              <a:gd name="T19" fmla="*/ 804 h 1129"/>
              <a:gd name="T20" fmla="*/ 324 w 1622"/>
              <a:gd name="T21" fmla="*/ 1128 h 1129"/>
              <a:gd name="T22" fmla="*/ 1298 w 1622"/>
              <a:gd name="T23" fmla="*/ 1128 h 1129"/>
              <a:gd name="T24" fmla="*/ 1621 w 1622"/>
              <a:gd name="T25" fmla="*/ 804 h 1129"/>
              <a:gd name="T26" fmla="*/ 1621 w 1622"/>
              <a:gd name="T27" fmla="*/ 804 h 1129"/>
              <a:gd name="T28" fmla="*/ 1621 w 1622"/>
              <a:gd name="T29" fmla="*/ 790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2" h="1129">
                <a:moveTo>
                  <a:pt x="1621" y="790"/>
                </a:moveTo>
                <a:lnTo>
                  <a:pt x="1621" y="790"/>
                </a:lnTo>
                <a:cubicBezTo>
                  <a:pt x="1614" y="612"/>
                  <a:pt x="1483" y="470"/>
                  <a:pt x="1312" y="445"/>
                </a:cubicBezTo>
                <a:cubicBezTo>
                  <a:pt x="1302" y="196"/>
                  <a:pt x="1095" y="0"/>
                  <a:pt x="846" y="0"/>
                </a:cubicBezTo>
                <a:cubicBezTo>
                  <a:pt x="622" y="0"/>
                  <a:pt x="437" y="154"/>
                  <a:pt x="387" y="359"/>
                </a:cubicBezTo>
                <a:cubicBezTo>
                  <a:pt x="170" y="374"/>
                  <a:pt x="0" y="555"/>
                  <a:pt x="0" y="776"/>
                </a:cubicBezTo>
                <a:cubicBezTo>
                  <a:pt x="0" y="779"/>
                  <a:pt x="0" y="786"/>
                  <a:pt x="0" y="790"/>
                </a:cubicBezTo>
                <a:lnTo>
                  <a:pt x="0" y="790"/>
                </a:lnTo>
                <a:cubicBezTo>
                  <a:pt x="0" y="794"/>
                  <a:pt x="0" y="801"/>
                  <a:pt x="0" y="804"/>
                </a:cubicBezTo>
                <a:lnTo>
                  <a:pt x="0" y="804"/>
                </a:lnTo>
                <a:cubicBezTo>
                  <a:pt x="0" y="982"/>
                  <a:pt x="146" y="1128"/>
                  <a:pt x="324" y="1128"/>
                </a:cubicBezTo>
                <a:cubicBezTo>
                  <a:pt x="1298" y="1128"/>
                  <a:pt x="1298" y="1128"/>
                  <a:pt x="1298" y="1128"/>
                </a:cubicBezTo>
                <a:cubicBezTo>
                  <a:pt x="1476" y="1128"/>
                  <a:pt x="1621" y="982"/>
                  <a:pt x="1621" y="804"/>
                </a:cubicBezTo>
                <a:lnTo>
                  <a:pt x="1621" y="804"/>
                </a:lnTo>
                <a:cubicBezTo>
                  <a:pt x="1621" y="801"/>
                  <a:pt x="1621" y="794"/>
                  <a:pt x="1621" y="790"/>
                </a:cubicBez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6" name="Freeform 68"/>
          <p:cNvSpPr>
            <a:spLocks noChangeArrowheads="1"/>
          </p:cNvSpPr>
          <p:nvPr/>
        </p:nvSpPr>
        <p:spPr bwMode="auto">
          <a:xfrm>
            <a:off x="11470345" y="6278849"/>
            <a:ext cx="1449971" cy="1526287"/>
          </a:xfrm>
          <a:custGeom>
            <a:avLst/>
            <a:gdLst>
              <a:gd name="T0" fmla="*/ 612 w 840"/>
              <a:gd name="T1" fmla="*/ 481 h 880"/>
              <a:gd name="T2" fmla="*/ 612 w 840"/>
              <a:gd name="T3" fmla="*/ 0 h 880"/>
              <a:gd name="T4" fmla="*/ 228 w 840"/>
              <a:gd name="T5" fmla="*/ 0 h 880"/>
              <a:gd name="T6" fmla="*/ 228 w 840"/>
              <a:gd name="T7" fmla="*/ 481 h 880"/>
              <a:gd name="T8" fmla="*/ 0 w 840"/>
              <a:gd name="T9" fmla="*/ 481 h 880"/>
              <a:gd name="T10" fmla="*/ 402 w 840"/>
              <a:gd name="T11" fmla="*/ 879 h 880"/>
              <a:gd name="T12" fmla="*/ 839 w 840"/>
              <a:gd name="T13" fmla="*/ 481 h 880"/>
              <a:gd name="T14" fmla="*/ 612 w 840"/>
              <a:gd name="T15" fmla="*/ 481 h 8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0" h="880">
                <a:moveTo>
                  <a:pt x="612" y="481"/>
                </a:moveTo>
                <a:lnTo>
                  <a:pt x="612" y="0"/>
                </a:lnTo>
                <a:lnTo>
                  <a:pt x="228" y="0"/>
                </a:lnTo>
                <a:lnTo>
                  <a:pt x="228" y="481"/>
                </a:lnTo>
                <a:lnTo>
                  <a:pt x="0" y="481"/>
                </a:lnTo>
                <a:lnTo>
                  <a:pt x="402" y="879"/>
                </a:lnTo>
                <a:lnTo>
                  <a:pt x="839" y="481"/>
                </a:lnTo>
                <a:lnTo>
                  <a:pt x="612" y="481"/>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7" name="Freeform 113"/>
          <p:cNvSpPr>
            <a:spLocks noChangeArrowheads="1"/>
          </p:cNvSpPr>
          <p:nvPr/>
        </p:nvSpPr>
        <p:spPr bwMode="auto">
          <a:xfrm>
            <a:off x="16865764" y="4317569"/>
            <a:ext cx="4090446" cy="4090448"/>
          </a:xfrm>
          <a:custGeom>
            <a:avLst/>
            <a:gdLst>
              <a:gd name="T0" fmla="*/ 2045 w 2363"/>
              <a:gd name="T1" fmla="*/ 2362 h 2363"/>
              <a:gd name="T2" fmla="*/ 2045 w 2363"/>
              <a:gd name="T3" fmla="*/ 2362 h 2363"/>
              <a:gd name="T4" fmla="*/ 316 w 2363"/>
              <a:gd name="T5" fmla="*/ 2362 h 2363"/>
              <a:gd name="T6" fmla="*/ 0 w 2363"/>
              <a:gd name="T7" fmla="*/ 2045 h 2363"/>
              <a:gd name="T8" fmla="*/ 0 w 2363"/>
              <a:gd name="T9" fmla="*/ 316 h 2363"/>
              <a:gd name="T10" fmla="*/ 316 w 2363"/>
              <a:gd name="T11" fmla="*/ 0 h 2363"/>
              <a:gd name="T12" fmla="*/ 2045 w 2363"/>
              <a:gd name="T13" fmla="*/ 0 h 2363"/>
              <a:gd name="T14" fmla="*/ 2362 w 2363"/>
              <a:gd name="T15" fmla="*/ 316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6" y="2362"/>
                  <a:pt x="316" y="2362"/>
                  <a:pt x="316" y="2362"/>
                </a:cubicBezTo>
                <a:cubicBezTo>
                  <a:pt x="142" y="2362"/>
                  <a:pt x="0" y="2219"/>
                  <a:pt x="0" y="2045"/>
                </a:cubicBezTo>
                <a:cubicBezTo>
                  <a:pt x="0" y="316"/>
                  <a:pt x="0" y="316"/>
                  <a:pt x="0" y="316"/>
                </a:cubicBezTo>
                <a:cubicBezTo>
                  <a:pt x="0" y="142"/>
                  <a:pt x="142" y="0"/>
                  <a:pt x="316" y="0"/>
                </a:cubicBezTo>
                <a:cubicBezTo>
                  <a:pt x="2045" y="0"/>
                  <a:pt x="2045" y="0"/>
                  <a:pt x="2045" y="0"/>
                </a:cubicBezTo>
                <a:cubicBezTo>
                  <a:pt x="2219" y="0"/>
                  <a:pt x="2362" y="142"/>
                  <a:pt x="2362" y="316"/>
                </a:cubicBezTo>
                <a:cubicBezTo>
                  <a:pt x="2362" y="2045"/>
                  <a:pt x="2362" y="2045"/>
                  <a:pt x="2362" y="2045"/>
                </a:cubicBezTo>
                <a:cubicBezTo>
                  <a:pt x="2362" y="2219"/>
                  <a:pt x="2219" y="2362"/>
                  <a:pt x="2045" y="2362"/>
                </a:cubicBezTo>
              </a:path>
            </a:pathLst>
          </a:custGeom>
          <a:solidFill>
            <a:schemeClr val="accent3"/>
          </a:solidFill>
          <a:ln>
            <a:noFill/>
          </a:ln>
          <a:effectLst/>
        </p:spPr>
        <p:txBody>
          <a:bodyPr wrap="none" anchor="ctr"/>
          <a:lstStyle/>
          <a:p>
            <a:endParaRPr lang="en-US" sz="7197" dirty="0">
              <a:latin typeface="Arial Regular" charset="0"/>
            </a:endParaRPr>
          </a:p>
        </p:txBody>
      </p:sp>
      <p:sp>
        <p:nvSpPr>
          <p:cNvPr id="58" name="Freeform 114"/>
          <p:cNvSpPr>
            <a:spLocks noChangeArrowheads="1"/>
          </p:cNvSpPr>
          <p:nvPr/>
        </p:nvSpPr>
        <p:spPr bwMode="auto">
          <a:xfrm>
            <a:off x="17941795" y="5256234"/>
            <a:ext cx="1358394" cy="1358395"/>
          </a:xfrm>
          <a:custGeom>
            <a:avLst/>
            <a:gdLst>
              <a:gd name="T0" fmla="*/ 220 w 783"/>
              <a:gd name="T1" fmla="*/ 97 h 784"/>
              <a:gd name="T2" fmla="*/ 220 w 783"/>
              <a:gd name="T3" fmla="*/ 97 h 784"/>
              <a:gd name="T4" fmla="*/ 92 w 783"/>
              <a:gd name="T5" fmla="*/ 563 h 784"/>
              <a:gd name="T6" fmla="*/ 561 w 783"/>
              <a:gd name="T7" fmla="*/ 690 h 784"/>
              <a:gd name="T8" fmla="*/ 686 w 783"/>
              <a:gd name="T9" fmla="*/ 221 h 784"/>
              <a:gd name="T10" fmla="*/ 220 w 783"/>
              <a:gd name="T11" fmla="*/ 97 h 784"/>
            </a:gdLst>
            <a:ahLst/>
            <a:cxnLst>
              <a:cxn ang="0">
                <a:pos x="T0" y="T1"/>
              </a:cxn>
              <a:cxn ang="0">
                <a:pos x="T2" y="T3"/>
              </a:cxn>
              <a:cxn ang="0">
                <a:pos x="T4" y="T5"/>
              </a:cxn>
              <a:cxn ang="0">
                <a:pos x="T6" y="T7"/>
              </a:cxn>
              <a:cxn ang="0">
                <a:pos x="T8" y="T9"/>
              </a:cxn>
              <a:cxn ang="0">
                <a:pos x="T10" y="T11"/>
              </a:cxn>
            </a:cxnLst>
            <a:rect l="0" t="0" r="r" b="b"/>
            <a:pathLst>
              <a:path w="783" h="784">
                <a:moveTo>
                  <a:pt x="220" y="97"/>
                </a:moveTo>
                <a:lnTo>
                  <a:pt x="220" y="97"/>
                </a:lnTo>
                <a:cubicBezTo>
                  <a:pt x="57" y="193"/>
                  <a:pt x="0" y="399"/>
                  <a:pt x="92" y="563"/>
                </a:cubicBezTo>
                <a:cubicBezTo>
                  <a:pt x="188" y="730"/>
                  <a:pt x="398" y="783"/>
                  <a:pt x="561" y="690"/>
                </a:cubicBezTo>
                <a:cubicBezTo>
                  <a:pt x="725" y="594"/>
                  <a:pt x="782" y="385"/>
                  <a:pt x="686" y="221"/>
                </a:cubicBezTo>
                <a:cubicBezTo>
                  <a:pt x="594" y="57"/>
                  <a:pt x="384" y="0"/>
                  <a:pt x="220" y="97"/>
                </a:cubicBez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9" name="Freeform 115"/>
          <p:cNvSpPr>
            <a:spLocks noChangeArrowheads="1"/>
          </p:cNvSpPr>
          <p:nvPr/>
        </p:nvSpPr>
        <p:spPr bwMode="auto">
          <a:xfrm>
            <a:off x="18094423" y="5561491"/>
            <a:ext cx="320520" cy="808933"/>
          </a:xfrm>
          <a:custGeom>
            <a:avLst/>
            <a:gdLst>
              <a:gd name="T0" fmla="*/ 167 w 185"/>
              <a:gd name="T1" fmla="*/ 462 h 467"/>
              <a:gd name="T2" fmla="*/ 167 w 185"/>
              <a:gd name="T3" fmla="*/ 462 h 467"/>
              <a:gd name="T4" fmla="*/ 138 w 185"/>
              <a:gd name="T5" fmla="*/ 459 h 467"/>
              <a:gd name="T6" fmla="*/ 46 w 185"/>
              <a:gd name="T7" fmla="*/ 363 h 467"/>
              <a:gd name="T8" fmla="*/ 7 w 185"/>
              <a:gd name="T9" fmla="*/ 178 h 467"/>
              <a:gd name="T10" fmla="*/ 89 w 185"/>
              <a:gd name="T11" fmla="*/ 11 h 467"/>
              <a:gd name="T12" fmla="*/ 128 w 185"/>
              <a:gd name="T13" fmla="*/ 11 h 467"/>
              <a:gd name="T14" fmla="*/ 128 w 185"/>
              <a:gd name="T15" fmla="*/ 46 h 467"/>
              <a:gd name="T16" fmla="*/ 63 w 185"/>
              <a:gd name="T17" fmla="*/ 185 h 467"/>
              <a:gd name="T18" fmla="*/ 92 w 185"/>
              <a:gd name="T19" fmla="*/ 335 h 467"/>
              <a:gd name="T20" fmla="*/ 167 w 185"/>
              <a:gd name="T21" fmla="*/ 416 h 467"/>
              <a:gd name="T22" fmla="*/ 174 w 185"/>
              <a:gd name="T23" fmla="*/ 452 h 467"/>
              <a:gd name="T24" fmla="*/ 167 w 185"/>
              <a:gd name="T25" fmla="*/ 4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467">
                <a:moveTo>
                  <a:pt x="167" y="462"/>
                </a:moveTo>
                <a:lnTo>
                  <a:pt x="167" y="462"/>
                </a:lnTo>
                <a:cubicBezTo>
                  <a:pt x="156" y="466"/>
                  <a:pt x="146" y="466"/>
                  <a:pt x="138" y="459"/>
                </a:cubicBezTo>
                <a:cubicBezTo>
                  <a:pt x="99" y="434"/>
                  <a:pt x="67" y="402"/>
                  <a:pt x="46" y="363"/>
                </a:cubicBezTo>
                <a:cubicBezTo>
                  <a:pt x="14" y="306"/>
                  <a:pt x="0" y="242"/>
                  <a:pt x="7" y="178"/>
                </a:cubicBezTo>
                <a:cubicBezTo>
                  <a:pt x="17" y="114"/>
                  <a:pt x="46" y="57"/>
                  <a:pt x="89" y="11"/>
                </a:cubicBezTo>
                <a:cubicBezTo>
                  <a:pt x="99" y="0"/>
                  <a:pt x="117" y="0"/>
                  <a:pt x="128" y="11"/>
                </a:cubicBezTo>
                <a:cubicBezTo>
                  <a:pt x="138" y="22"/>
                  <a:pt x="138" y="36"/>
                  <a:pt x="128" y="46"/>
                </a:cubicBezTo>
                <a:cubicBezTo>
                  <a:pt x="92" y="86"/>
                  <a:pt x="67" y="132"/>
                  <a:pt x="63" y="185"/>
                </a:cubicBezTo>
                <a:cubicBezTo>
                  <a:pt x="56" y="239"/>
                  <a:pt x="67" y="288"/>
                  <a:pt x="92" y="335"/>
                </a:cubicBezTo>
                <a:cubicBezTo>
                  <a:pt x="110" y="367"/>
                  <a:pt x="138" y="395"/>
                  <a:pt x="167" y="416"/>
                </a:cubicBezTo>
                <a:cubicBezTo>
                  <a:pt x="181" y="424"/>
                  <a:pt x="184" y="441"/>
                  <a:pt x="174" y="452"/>
                </a:cubicBezTo>
                <a:cubicBezTo>
                  <a:pt x="174" y="455"/>
                  <a:pt x="170" y="459"/>
                  <a:pt x="167" y="462"/>
                </a:cubicBez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0" name="Freeform 116"/>
          <p:cNvSpPr>
            <a:spLocks noChangeArrowheads="1"/>
          </p:cNvSpPr>
          <p:nvPr/>
        </p:nvSpPr>
        <p:spPr bwMode="auto">
          <a:xfrm>
            <a:off x="18842305" y="6461998"/>
            <a:ext cx="595251" cy="763143"/>
          </a:xfrm>
          <a:custGeom>
            <a:avLst/>
            <a:gdLst>
              <a:gd name="T0" fmla="*/ 131 w 342"/>
              <a:gd name="T1" fmla="*/ 0 h 443"/>
              <a:gd name="T2" fmla="*/ 0 w 342"/>
              <a:gd name="T3" fmla="*/ 75 h 443"/>
              <a:gd name="T4" fmla="*/ 213 w 342"/>
              <a:gd name="T5" fmla="*/ 442 h 443"/>
              <a:gd name="T6" fmla="*/ 341 w 342"/>
              <a:gd name="T7" fmla="*/ 367 h 443"/>
              <a:gd name="T8" fmla="*/ 131 w 342"/>
              <a:gd name="T9" fmla="*/ 0 h 443"/>
            </a:gdLst>
            <a:ahLst/>
            <a:cxnLst>
              <a:cxn ang="0">
                <a:pos x="T0" y="T1"/>
              </a:cxn>
              <a:cxn ang="0">
                <a:pos x="T2" y="T3"/>
              </a:cxn>
              <a:cxn ang="0">
                <a:pos x="T4" y="T5"/>
              </a:cxn>
              <a:cxn ang="0">
                <a:pos x="T6" y="T7"/>
              </a:cxn>
              <a:cxn ang="0">
                <a:pos x="T8" y="T9"/>
              </a:cxn>
            </a:cxnLst>
            <a:rect l="0" t="0" r="r" b="b"/>
            <a:pathLst>
              <a:path w="342" h="443">
                <a:moveTo>
                  <a:pt x="131" y="0"/>
                </a:moveTo>
                <a:lnTo>
                  <a:pt x="0" y="75"/>
                </a:lnTo>
                <a:lnTo>
                  <a:pt x="213" y="442"/>
                </a:lnTo>
                <a:lnTo>
                  <a:pt x="341" y="367"/>
                </a:lnTo>
                <a:lnTo>
                  <a:pt x="131"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1" name="Freeform 117"/>
          <p:cNvSpPr>
            <a:spLocks noChangeArrowheads="1"/>
          </p:cNvSpPr>
          <p:nvPr/>
        </p:nvSpPr>
        <p:spPr bwMode="auto">
          <a:xfrm>
            <a:off x="19055982" y="6935149"/>
            <a:ext cx="976822" cy="1259188"/>
          </a:xfrm>
          <a:custGeom>
            <a:avLst/>
            <a:gdLst>
              <a:gd name="T0" fmla="*/ 0 w 563"/>
              <a:gd name="T1" fmla="*/ 132 h 727"/>
              <a:gd name="T2" fmla="*/ 0 w 563"/>
              <a:gd name="T3" fmla="*/ 132 h 727"/>
              <a:gd name="T4" fmla="*/ 313 w 563"/>
              <a:gd name="T5" fmla="*/ 676 h 727"/>
              <a:gd name="T6" fmla="*/ 399 w 563"/>
              <a:gd name="T7" fmla="*/ 711 h 727"/>
              <a:gd name="T8" fmla="*/ 534 w 563"/>
              <a:gd name="T9" fmla="*/ 634 h 727"/>
              <a:gd name="T10" fmla="*/ 544 w 563"/>
              <a:gd name="T11" fmla="*/ 544 h 727"/>
              <a:gd name="T12" fmla="*/ 231 w 563"/>
              <a:gd name="T13" fmla="*/ 0 h 727"/>
              <a:gd name="T14" fmla="*/ 0 w 563"/>
              <a:gd name="T15" fmla="*/ 132 h 7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3" h="727">
                <a:moveTo>
                  <a:pt x="0" y="132"/>
                </a:moveTo>
                <a:lnTo>
                  <a:pt x="0" y="132"/>
                </a:lnTo>
                <a:cubicBezTo>
                  <a:pt x="313" y="676"/>
                  <a:pt x="313" y="676"/>
                  <a:pt x="313" y="676"/>
                </a:cubicBezTo>
                <a:cubicBezTo>
                  <a:pt x="334" y="708"/>
                  <a:pt x="370" y="726"/>
                  <a:pt x="399" y="711"/>
                </a:cubicBezTo>
                <a:cubicBezTo>
                  <a:pt x="534" y="634"/>
                  <a:pt x="534" y="634"/>
                  <a:pt x="534" y="634"/>
                </a:cubicBezTo>
                <a:cubicBezTo>
                  <a:pt x="558" y="616"/>
                  <a:pt x="562" y="577"/>
                  <a:pt x="544" y="544"/>
                </a:cubicBezTo>
                <a:cubicBezTo>
                  <a:pt x="231" y="0"/>
                  <a:pt x="231" y="0"/>
                  <a:pt x="231" y="0"/>
                </a:cubicBezTo>
                <a:lnTo>
                  <a:pt x="0" y="132"/>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2" name="Freeform 118"/>
          <p:cNvSpPr>
            <a:spLocks noChangeArrowheads="1"/>
          </p:cNvSpPr>
          <p:nvPr/>
        </p:nvSpPr>
        <p:spPr bwMode="auto">
          <a:xfrm>
            <a:off x="18422576" y="6309373"/>
            <a:ext cx="114468" cy="114473"/>
          </a:xfrm>
          <a:custGeom>
            <a:avLst/>
            <a:gdLst>
              <a:gd name="T0" fmla="*/ 57 w 68"/>
              <a:gd name="T1" fmla="*/ 18 h 65"/>
              <a:gd name="T2" fmla="*/ 57 w 68"/>
              <a:gd name="T3" fmla="*/ 18 h 65"/>
              <a:gd name="T4" fmla="*/ 21 w 68"/>
              <a:gd name="T5" fmla="*/ 7 h 65"/>
              <a:gd name="T6" fmla="*/ 7 w 68"/>
              <a:gd name="T7" fmla="*/ 47 h 65"/>
              <a:gd name="T8" fmla="*/ 46 w 68"/>
              <a:gd name="T9" fmla="*/ 57 h 65"/>
              <a:gd name="T10" fmla="*/ 57 w 68"/>
              <a:gd name="T11" fmla="*/ 18 h 65"/>
            </a:gdLst>
            <a:ahLst/>
            <a:cxnLst>
              <a:cxn ang="0">
                <a:pos x="T0" y="T1"/>
              </a:cxn>
              <a:cxn ang="0">
                <a:pos x="T2" y="T3"/>
              </a:cxn>
              <a:cxn ang="0">
                <a:pos x="T4" y="T5"/>
              </a:cxn>
              <a:cxn ang="0">
                <a:pos x="T6" y="T7"/>
              </a:cxn>
              <a:cxn ang="0">
                <a:pos x="T8" y="T9"/>
              </a:cxn>
              <a:cxn ang="0">
                <a:pos x="T10" y="T11"/>
              </a:cxn>
            </a:cxnLst>
            <a:rect l="0" t="0" r="r" b="b"/>
            <a:pathLst>
              <a:path w="68" h="65">
                <a:moveTo>
                  <a:pt x="57" y="18"/>
                </a:moveTo>
                <a:lnTo>
                  <a:pt x="57" y="18"/>
                </a:lnTo>
                <a:cubicBezTo>
                  <a:pt x="49" y="4"/>
                  <a:pt x="32" y="0"/>
                  <a:pt x="21" y="7"/>
                </a:cubicBezTo>
                <a:cubicBezTo>
                  <a:pt x="7" y="18"/>
                  <a:pt x="0" y="36"/>
                  <a:pt x="7" y="47"/>
                </a:cubicBezTo>
                <a:cubicBezTo>
                  <a:pt x="14" y="61"/>
                  <a:pt x="32" y="64"/>
                  <a:pt x="46" y="57"/>
                </a:cubicBezTo>
                <a:cubicBezTo>
                  <a:pt x="60" y="47"/>
                  <a:pt x="67" y="32"/>
                  <a:pt x="57" y="18"/>
                </a:cubicBez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3" name="Freeform 119"/>
          <p:cNvSpPr>
            <a:spLocks noChangeArrowheads="1"/>
          </p:cNvSpPr>
          <p:nvPr/>
        </p:nvSpPr>
        <p:spPr bwMode="auto">
          <a:xfrm>
            <a:off x="17682326" y="5004397"/>
            <a:ext cx="1862068" cy="1862069"/>
          </a:xfrm>
          <a:custGeom>
            <a:avLst/>
            <a:gdLst>
              <a:gd name="T0" fmla="*/ 302 w 1075"/>
              <a:gd name="T1" fmla="*/ 131 h 1074"/>
              <a:gd name="T2" fmla="*/ 302 w 1075"/>
              <a:gd name="T3" fmla="*/ 131 h 1074"/>
              <a:gd name="T4" fmla="*/ 128 w 1075"/>
              <a:gd name="T5" fmla="*/ 771 h 1074"/>
              <a:gd name="T6" fmla="*/ 772 w 1075"/>
              <a:gd name="T7" fmla="*/ 946 h 1074"/>
              <a:gd name="T8" fmla="*/ 942 w 1075"/>
              <a:gd name="T9" fmla="*/ 302 h 1074"/>
              <a:gd name="T10" fmla="*/ 302 w 1075"/>
              <a:gd name="T11" fmla="*/ 131 h 1074"/>
              <a:gd name="T12" fmla="*/ 707 w 1075"/>
              <a:gd name="T13" fmla="*/ 835 h 1074"/>
              <a:gd name="T14" fmla="*/ 707 w 1075"/>
              <a:gd name="T15" fmla="*/ 835 h 1074"/>
              <a:gd name="T16" fmla="*/ 238 w 1075"/>
              <a:gd name="T17" fmla="*/ 708 h 1074"/>
              <a:gd name="T18" fmla="*/ 366 w 1075"/>
              <a:gd name="T19" fmla="*/ 242 h 1074"/>
              <a:gd name="T20" fmla="*/ 832 w 1075"/>
              <a:gd name="T21" fmla="*/ 366 h 1074"/>
              <a:gd name="T22" fmla="*/ 707 w 1075"/>
              <a:gd name="T23" fmla="*/ 835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5" h="1074">
                <a:moveTo>
                  <a:pt x="302" y="131"/>
                </a:moveTo>
                <a:lnTo>
                  <a:pt x="302" y="131"/>
                </a:lnTo>
                <a:cubicBezTo>
                  <a:pt x="78" y="259"/>
                  <a:pt x="0" y="547"/>
                  <a:pt x="128" y="771"/>
                </a:cubicBezTo>
                <a:cubicBezTo>
                  <a:pt x="260" y="999"/>
                  <a:pt x="548" y="1073"/>
                  <a:pt x="772" y="946"/>
                </a:cubicBezTo>
                <a:cubicBezTo>
                  <a:pt x="995" y="814"/>
                  <a:pt x="1074" y="526"/>
                  <a:pt x="942" y="302"/>
                </a:cubicBezTo>
                <a:cubicBezTo>
                  <a:pt x="814" y="78"/>
                  <a:pt x="526" y="0"/>
                  <a:pt x="302" y="131"/>
                </a:cubicBezTo>
                <a:close/>
                <a:moveTo>
                  <a:pt x="707" y="835"/>
                </a:moveTo>
                <a:lnTo>
                  <a:pt x="707" y="835"/>
                </a:lnTo>
                <a:cubicBezTo>
                  <a:pt x="544" y="928"/>
                  <a:pt x="334" y="875"/>
                  <a:pt x="238" y="708"/>
                </a:cubicBezTo>
                <a:cubicBezTo>
                  <a:pt x="146" y="544"/>
                  <a:pt x="203" y="338"/>
                  <a:pt x="366" y="242"/>
                </a:cubicBezTo>
                <a:cubicBezTo>
                  <a:pt x="530" y="145"/>
                  <a:pt x="740" y="202"/>
                  <a:pt x="832" y="366"/>
                </a:cubicBezTo>
                <a:cubicBezTo>
                  <a:pt x="928" y="530"/>
                  <a:pt x="871" y="739"/>
                  <a:pt x="707" y="835"/>
                </a:cubicBezTo>
                <a:close/>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4" name="Freeform 120"/>
          <p:cNvSpPr>
            <a:spLocks noChangeArrowheads="1"/>
          </p:cNvSpPr>
          <p:nvPr/>
        </p:nvSpPr>
        <p:spPr bwMode="auto">
          <a:xfrm>
            <a:off x="18331001" y="4554142"/>
            <a:ext cx="1022612" cy="1396555"/>
          </a:xfrm>
          <a:custGeom>
            <a:avLst/>
            <a:gdLst>
              <a:gd name="T0" fmla="*/ 299 w 592"/>
              <a:gd name="T1" fmla="*/ 636 h 805"/>
              <a:gd name="T2" fmla="*/ 164 w 592"/>
              <a:gd name="T3" fmla="*/ 626 h 805"/>
              <a:gd name="T4" fmla="*/ 0 w 592"/>
              <a:gd name="T5" fmla="*/ 722 h 805"/>
              <a:gd name="T6" fmla="*/ 417 w 592"/>
              <a:gd name="T7" fmla="*/ 804 h 805"/>
              <a:gd name="T8" fmla="*/ 591 w 592"/>
              <a:gd name="T9" fmla="*/ 0 h 805"/>
              <a:gd name="T10" fmla="*/ 299 w 592"/>
              <a:gd name="T11" fmla="*/ 636 h 805"/>
            </a:gdLst>
            <a:ahLst/>
            <a:cxnLst>
              <a:cxn ang="0">
                <a:pos x="T0" y="T1"/>
              </a:cxn>
              <a:cxn ang="0">
                <a:pos x="T2" y="T3"/>
              </a:cxn>
              <a:cxn ang="0">
                <a:pos x="T4" y="T5"/>
              </a:cxn>
              <a:cxn ang="0">
                <a:pos x="T6" y="T7"/>
              </a:cxn>
              <a:cxn ang="0">
                <a:pos x="T8" y="T9"/>
              </a:cxn>
              <a:cxn ang="0">
                <a:pos x="T10" y="T11"/>
              </a:cxn>
            </a:cxnLst>
            <a:rect l="0" t="0" r="r" b="b"/>
            <a:pathLst>
              <a:path w="592" h="805">
                <a:moveTo>
                  <a:pt x="299" y="636"/>
                </a:moveTo>
                <a:lnTo>
                  <a:pt x="164" y="626"/>
                </a:lnTo>
                <a:lnTo>
                  <a:pt x="0" y="722"/>
                </a:lnTo>
                <a:lnTo>
                  <a:pt x="417" y="804"/>
                </a:lnTo>
                <a:lnTo>
                  <a:pt x="591" y="0"/>
                </a:lnTo>
                <a:lnTo>
                  <a:pt x="299" y="636"/>
                </a:lnTo>
              </a:path>
            </a:pathLst>
          </a:custGeom>
          <a:solidFill>
            <a:schemeClr val="accent4"/>
          </a:solidFill>
          <a:ln>
            <a:noFill/>
          </a:ln>
          <a:effectLst/>
        </p:spPr>
        <p:txBody>
          <a:bodyPr wrap="none" anchor="ctr"/>
          <a:lstStyle/>
          <a:p>
            <a:endParaRPr lang="en-US" sz="7197" dirty="0">
              <a:latin typeface="Arial Regular" charset="0"/>
            </a:endParaRPr>
          </a:p>
        </p:txBody>
      </p:sp>
      <p:sp>
        <p:nvSpPr>
          <p:cNvPr id="65" name="Subtitle 2"/>
          <p:cNvSpPr txBox="1">
            <a:spLocks/>
          </p:cNvSpPr>
          <p:nvPr/>
        </p:nvSpPr>
        <p:spPr>
          <a:xfrm>
            <a:off x="16949496" y="9736482"/>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66" name="TextBox 65"/>
          <p:cNvSpPr txBox="1"/>
          <p:nvPr/>
        </p:nvSpPr>
        <p:spPr>
          <a:xfrm>
            <a:off x="18041372" y="8970049"/>
            <a:ext cx="1717650"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Analyze</a:t>
            </a:r>
            <a:endParaRPr lang="en-US" sz="3200" b="1" dirty="0">
              <a:solidFill>
                <a:schemeClr val="tx2"/>
              </a:solidFill>
              <a:latin typeface="Arial Bold" charset="0"/>
              <a:ea typeface="Arial Bold" charset="0"/>
              <a:cs typeface="Arial Bold" charset="0"/>
            </a:endParaRPr>
          </a:p>
        </p:txBody>
      </p:sp>
      <p:sp>
        <p:nvSpPr>
          <p:cNvPr id="67" name="Subtitle 2"/>
          <p:cNvSpPr txBox="1">
            <a:spLocks/>
          </p:cNvSpPr>
          <p:nvPr/>
        </p:nvSpPr>
        <p:spPr>
          <a:xfrm>
            <a:off x="10217012" y="9736482"/>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68" name="TextBox 67"/>
          <p:cNvSpPr txBox="1"/>
          <p:nvPr/>
        </p:nvSpPr>
        <p:spPr>
          <a:xfrm>
            <a:off x="10256200" y="8970049"/>
            <a:ext cx="3823034"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Instant Downloads</a:t>
            </a:r>
            <a:endParaRPr lang="en-US" sz="3200" b="1" dirty="0">
              <a:solidFill>
                <a:schemeClr val="tx2"/>
              </a:solidFill>
              <a:latin typeface="Arial Bold" charset="0"/>
              <a:ea typeface="Arial Bold" charset="0"/>
              <a:cs typeface="Arial Bold" charset="0"/>
            </a:endParaRPr>
          </a:p>
        </p:txBody>
      </p:sp>
      <p:sp>
        <p:nvSpPr>
          <p:cNvPr id="69" name="Subtitle 2"/>
          <p:cNvSpPr txBox="1">
            <a:spLocks/>
          </p:cNvSpPr>
          <p:nvPr/>
        </p:nvSpPr>
        <p:spPr>
          <a:xfrm>
            <a:off x="3515815" y="9758784"/>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0" name="TextBox 69"/>
          <p:cNvSpPr txBox="1"/>
          <p:nvPr/>
        </p:nvSpPr>
        <p:spPr>
          <a:xfrm>
            <a:off x="4375995" y="8992351"/>
            <a:ext cx="2181046"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Less Time</a:t>
            </a:r>
            <a:endParaRPr lang="en-US" sz="3200" b="1" dirty="0">
              <a:solidFill>
                <a:schemeClr val="tx2"/>
              </a:solidFill>
              <a:latin typeface="Arial Bold" charset="0"/>
              <a:ea typeface="Arial Bold" charset="0"/>
              <a:cs typeface="Arial Bold" charset="0"/>
            </a:endParaRPr>
          </a:p>
        </p:txBody>
      </p:sp>
    </p:spTree>
    <p:extLst>
      <p:ext uri="{BB962C8B-B14F-4D97-AF65-F5344CB8AC3E}">
        <p14:creationId xmlns:p14="http://schemas.microsoft.com/office/powerpoint/2010/main" val="168273688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8738274" y="483017"/>
            <a:ext cx="6901212"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Our Process</a:t>
            </a:r>
            <a:endParaRPr lang="id-ID" sz="8800" b="1" dirty="0" smtClean="0">
              <a:solidFill>
                <a:schemeClr val="tx2"/>
              </a:solidFill>
              <a:latin typeface="Arial Bold" charset="0"/>
              <a:ea typeface="Arial Bold" charset="0"/>
              <a:cs typeface="Arial Bold"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127" name="Rectangle 1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2" name="Freeform 10"/>
          <p:cNvSpPr>
            <a:spLocks noChangeArrowheads="1"/>
          </p:cNvSpPr>
          <p:nvPr/>
        </p:nvSpPr>
        <p:spPr bwMode="auto">
          <a:xfrm>
            <a:off x="3434448" y="4317569"/>
            <a:ext cx="4090446" cy="4090448"/>
          </a:xfrm>
          <a:custGeom>
            <a:avLst/>
            <a:gdLst>
              <a:gd name="T0" fmla="*/ 2045 w 2363"/>
              <a:gd name="T1" fmla="*/ 2362 h 2363"/>
              <a:gd name="T2" fmla="*/ 2045 w 2363"/>
              <a:gd name="T3" fmla="*/ 2362 h 2363"/>
              <a:gd name="T4" fmla="*/ 317 w 2363"/>
              <a:gd name="T5" fmla="*/ 2362 h 2363"/>
              <a:gd name="T6" fmla="*/ 0 w 2363"/>
              <a:gd name="T7" fmla="*/ 2045 h 2363"/>
              <a:gd name="T8" fmla="*/ 0 w 2363"/>
              <a:gd name="T9" fmla="*/ 316 h 2363"/>
              <a:gd name="T10" fmla="*/ 317 w 2363"/>
              <a:gd name="T11" fmla="*/ 0 h 2363"/>
              <a:gd name="T12" fmla="*/ 2045 w 2363"/>
              <a:gd name="T13" fmla="*/ 0 h 2363"/>
              <a:gd name="T14" fmla="*/ 2362 w 2363"/>
              <a:gd name="T15" fmla="*/ 316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7" y="2362"/>
                  <a:pt x="317" y="2362"/>
                  <a:pt x="317" y="2362"/>
                </a:cubicBezTo>
                <a:cubicBezTo>
                  <a:pt x="142" y="2362"/>
                  <a:pt x="0" y="2219"/>
                  <a:pt x="0" y="2045"/>
                </a:cubicBezTo>
                <a:cubicBezTo>
                  <a:pt x="0" y="316"/>
                  <a:pt x="0" y="316"/>
                  <a:pt x="0" y="316"/>
                </a:cubicBezTo>
                <a:cubicBezTo>
                  <a:pt x="0" y="142"/>
                  <a:pt x="142" y="0"/>
                  <a:pt x="317" y="0"/>
                </a:cubicBezTo>
                <a:cubicBezTo>
                  <a:pt x="2045" y="0"/>
                  <a:pt x="2045" y="0"/>
                  <a:pt x="2045" y="0"/>
                </a:cubicBezTo>
                <a:cubicBezTo>
                  <a:pt x="2219" y="0"/>
                  <a:pt x="2362" y="142"/>
                  <a:pt x="2362" y="316"/>
                </a:cubicBezTo>
                <a:cubicBezTo>
                  <a:pt x="2362" y="2045"/>
                  <a:pt x="2362" y="2045"/>
                  <a:pt x="2362" y="2045"/>
                </a:cubicBezTo>
                <a:cubicBezTo>
                  <a:pt x="2362" y="2219"/>
                  <a:pt x="2219" y="2362"/>
                  <a:pt x="2045" y="2362"/>
                </a:cubicBezTo>
              </a:path>
            </a:pathLst>
          </a:custGeom>
          <a:solidFill>
            <a:schemeClr val="accent3"/>
          </a:solidFill>
          <a:ln>
            <a:noFill/>
          </a:ln>
          <a:effectLst/>
        </p:spPr>
        <p:txBody>
          <a:bodyPr wrap="none" anchor="ctr"/>
          <a:lstStyle/>
          <a:p>
            <a:endParaRPr lang="en-US" sz="7197" dirty="0">
              <a:latin typeface="Arial Regular" charset="0"/>
            </a:endParaRPr>
          </a:p>
        </p:txBody>
      </p:sp>
      <p:sp>
        <p:nvSpPr>
          <p:cNvPr id="54" name="Freeform 66"/>
          <p:cNvSpPr>
            <a:spLocks noChangeArrowheads="1"/>
          </p:cNvSpPr>
          <p:nvPr/>
        </p:nvSpPr>
        <p:spPr bwMode="auto">
          <a:xfrm>
            <a:off x="10150106" y="4317569"/>
            <a:ext cx="4090446" cy="4090448"/>
          </a:xfrm>
          <a:custGeom>
            <a:avLst/>
            <a:gdLst>
              <a:gd name="T0" fmla="*/ 2045 w 2363"/>
              <a:gd name="T1" fmla="*/ 2362 h 2363"/>
              <a:gd name="T2" fmla="*/ 2045 w 2363"/>
              <a:gd name="T3" fmla="*/ 2362 h 2363"/>
              <a:gd name="T4" fmla="*/ 316 w 2363"/>
              <a:gd name="T5" fmla="*/ 2362 h 2363"/>
              <a:gd name="T6" fmla="*/ 0 w 2363"/>
              <a:gd name="T7" fmla="*/ 2045 h 2363"/>
              <a:gd name="T8" fmla="*/ 0 w 2363"/>
              <a:gd name="T9" fmla="*/ 317 h 2363"/>
              <a:gd name="T10" fmla="*/ 316 w 2363"/>
              <a:gd name="T11" fmla="*/ 0 h 2363"/>
              <a:gd name="T12" fmla="*/ 2045 w 2363"/>
              <a:gd name="T13" fmla="*/ 0 h 2363"/>
              <a:gd name="T14" fmla="*/ 2362 w 2363"/>
              <a:gd name="T15" fmla="*/ 317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6" y="2362"/>
                  <a:pt x="316" y="2362"/>
                  <a:pt x="316" y="2362"/>
                </a:cubicBezTo>
                <a:cubicBezTo>
                  <a:pt x="142" y="2362"/>
                  <a:pt x="0" y="2219"/>
                  <a:pt x="0" y="2045"/>
                </a:cubicBezTo>
                <a:cubicBezTo>
                  <a:pt x="0" y="317"/>
                  <a:pt x="0" y="317"/>
                  <a:pt x="0" y="317"/>
                </a:cubicBezTo>
                <a:cubicBezTo>
                  <a:pt x="0" y="142"/>
                  <a:pt x="142" y="0"/>
                  <a:pt x="316" y="0"/>
                </a:cubicBezTo>
                <a:cubicBezTo>
                  <a:pt x="2045" y="0"/>
                  <a:pt x="2045" y="0"/>
                  <a:pt x="2045" y="0"/>
                </a:cubicBezTo>
                <a:cubicBezTo>
                  <a:pt x="2219" y="0"/>
                  <a:pt x="2362" y="142"/>
                  <a:pt x="2362" y="317"/>
                </a:cubicBezTo>
                <a:cubicBezTo>
                  <a:pt x="2362" y="2045"/>
                  <a:pt x="2362" y="2045"/>
                  <a:pt x="2362" y="2045"/>
                </a:cubicBezTo>
                <a:cubicBezTo>
                  <a:pt x="2362" y="2219"/>
                  <a:pt x="2219" y="2362"/>
                  <a:pt x="2045" y="2362"/>
                </a:cubicBezTo>
              </a:path>
            </a:pathLst>
          </a:custGeom>
          <a:solidFill>
            <a:schemeClr val="accent4"/>
          </a:solidFill>
          <a:ln>
            <a:noFill/>
          </a:ln>
          <a:effectLst/>
        </p:spPr>
        <p:txBody>
          <a:bodyPr wrap="none" anchor="ctr"/>
          <a:lstStyle/>
          <a:p>
            <a:endParaRPr lang="en-US" sz="7197" dirty="0">
              <a:latin typeface="Arial Regular" charset="0"/>
            </a:endParaRPr>
          </a:p>
        </p:txBody>
      </p:sp>
      <p:sp>
        <p:nvSpPr>
          <p:cNvPr id="57" name="Freeform 113"/>
          <p:cNvSpPr>
            <a:spLocks noChangeArrowheads="1"/>
          </p:cNvSpPr>
          <p:nvPr/>
        </p:nvSpPr>
        <p:spPr bwMode="auto">
          <a:xfrm>
            <a:off x="16865764" y="4317569"/>
            <a:ext cx="4090446" cy="4090448"/>
          </a:xfrm>
          <a:custGeom>
            <a:avLst/>
            <a:gdLst>
              <a:gd name="T0" fmla="*/ 2045 w 2363"/>
              <a:gd name="T1" fmla="*/ 2362 h 2363"/>
              <a:gd name="T2" fmla="*/ 2045 w 2363"/>
              <a:gd name="T3" fmla="*/ 2362 h 2363"/>
              <a:gd name="T4" fmla="*/ 316 w 2363"/>
              <a:gd name="T5" fmla="*/ 2362 h 2363"/>
              <a:gd name="T6" fmla="*/ 0 w 2363"/>
              <a:gd name="T7" fmla="*/ 2045 h 2363"/>
              <a:gd name="T8" fmla="*/ 0 w 2363"/>
              <a:gd name="T9" fmla="*/ 316 h 2363"/>
              <a:gd name="T10" fmla="*/ 316 w 2363"/>
              <a:gd name="T11" fmla="*/ 0 h 2363"/>
              <a:gd name="T12" fmla="*/ 2045 w 2363"/>
              <a:gd name="T13" fmla="*/ 0 h 2363"/>
              <a:gd name="T14" fmla="*/ 2362 w 2363"/>
              <a:gd name="T15" fmla="*/ 316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6" y="2362"/>
                  <a:pt x="316" y="2362"/>
                  <a:pt x="316" y="2362"/>
                </a:cubicBezTo>
                <a:cubicBezTo>
                  <a:pt x="142" y="2362"/>
                  <a:pt x="0" y="2219"/>
                  <a:pt x="0" y="2045"/>
                </a:cubicBezTo>
                <a:cubicBezTo>
                  <a:pt x="0" y="316"/>
                  <a:pt x="0" y="316"/>
                  <a:pt x="0" y="316"/>
                </a:cubicBezTo>
                <a:cubicBezTo>
                  <a:pt x="0" y="142"/>
                  <a:pt x="142" y="0"/>
                  <a:pt x="316" y="0"/>
                </a:cubicBezTo>
                <a:cubicBezTo>
                  <a:pt x="2045" y="0"/>
                  <a:pt x="2045" y="0"/>
                  <a:pt x="2045" y="0"/>
                </a:cubicBezTo>
                <a:cubicBezTo>
                  <a:pt x="2219" y="0"/>
                  <a:pt x="2362" y="142"/>
                  <a:pt x="2362" y="316"/>
                </a:cubicBezTo>
                <a:cubicBezTo>
                  <a:pt x="2362" y="2045"/>
                  <a:pt x="2362" y="2045"/>
                  <a:pt x="2362" y="2045"/>
                </a:cubicBezTo>
                <a:cubicBezTo>
                  <a:pt x="2362" y="2219"/>
                  <a:pt x="2219" y="2362"/>
                  <a:pt x="2045" y="2362"/>
                </a:cubicBezTo>
              </a:path>
            </a:pathLst>
          </a:custGeom>
          <a:solidFill>
            <a:schemeClr val="accent5"/>
          </a:solidFill>
          <a:ln>
            <a:noFill/>
          </a:ln>
          <a:effectLst/>
        </p:spPr>
        <p:txBody>
          <a:bodyPr wrap="none" anchor="ctr"/>
          <a:lstStyle/>
          <a:p>
            <a:endParaRPr lang="en-US" sz="7197" dirty="0">
              <a:latin typeface="Arial Regular" charset="0"/>
            </a:endParaRPr>
          </a:p>
        </p:txBody>
      </p:sp>
      <p:sp>
        <p:nvSpPr>
          <p:cNvPr id="65" name="Subtitle 2"/>
          <p:cNvSpPr txBox="1">
            <a:spLocks/>
          </p:cNvSpPr>
          <p:nvPr/>
        </p:nvSpPr>
        <p:spPr>
          <a:xfrm>
            <a:off x="16949496" y="9736482"/>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66" name="TextBox 65"/>
          <p:cNvSpPr txBox="1"/>
          <p:nvPr/>
        </p:nvSpPr>
        <p:spPr>
          <a:xfrm>
            <a:off x="18273262" y="8970049"/>
            <a:ext cx="1253869"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Local</a:t>
            </a:r>
            <a:endParaRPr lang="en-US" sz="3200" b="1" dirty="0">
              <a:solidFill>
                <a:schemeClr val="tx2"/>
              </a:solidFill>
              <a:latin typeface="Arial Bold" charset="0"/>
              <a:ea typeface="Arial Bold" charset="0"/>
              <a:cs typeface="Arial Bold" charset="0"/>
            </a:endParaRPr>
          </a:p>
        </p:txBody>
      </p:sp>
      <p:sp>
        <p:nvSpPr>
          <p:cNvPr id="67" name="Subtitle 2"/>
          <p:cNvSpPr txBox="1">
            <a:spLocks/>
          </p:cNvSpPr>
          <p:nvPr/>
        </p:nvSpPr>
        <p:spPr>
          <a:xfrm>
            <a:off x="10217012" y="9736482"/>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68" name="TextBox 67"/>
          <p:cNvSpPr txBox="1"/>
          <p:nvPr/>
        </p:nvSpPr>
        <p:spPr>
          <a:xfrm>
            <a:off x="11397315" y="8970049"/>
            <a:ext cx="1540807"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Twitter</a:t>
            </a:r>
            <a:endParaRPr lang="en-US" sz="3200" b="1" dirty="0">
              <a:solidFill>
                <a:schemeClr val="tx2"/>
              </a:solidFill>
              <a:latin typeface="Arial Bold" charset="0"/>
              <a:ea typeface="Arial Bold" charset="0"/>
              <a:cs typeface="Arial Bold" charset="0"/>
            </a:endParaRPr>
          </a:p>
        </p:txBody>
      </p:sp>
      <p:sp>
        <p:nvSpPr>
          <p:cNvPr id="69" name="Subtitle 2"/>
          <p:cNvSpPr txBox="1">
            <a:spLocks/>
          </p:cNvSpPr>
          <p:nvPr/>
        </p:nvSpPr>
        <p:spPr>
          <a:xfrm>
            <a:off x="3515815" y="9758784"/>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0" name="TextBox 69"/>
          <p:cNvSpPr txBox="1"/>
          <p:nvPr/>
        </p:nvSpPr>
        <p:spPr>
          <a:xfrm>
            <a:off x="4682361" y="8992351"/>
            <a:ext cx="1568314"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Photos</a:t>
            </a:r>
            <a:endParaRPr lang="en-US" sz="3200" b="1" dirty="0">
              <a:solidFill>
                <a:schemeClr val="tx2"/>
              </a:solidFill>
              <a:latin typeface="Arial Bold" charset="0"/>
              <a:ea typeface="Arial Bold" charset="0"/>
              <a:cs typeface="Arial Bold" charset="0"/>
            </a:endParaRPr>
          </a:p>
        </p:txBody>
      </p:sp>
      <p:grpSp>
        <p:nvGrpSpPr>
          <p:cNvPr id="20" name="Group 19"/>
          <p:cNvGrpSpPr/>
          <p:nvPr/>
        </p:nvGrpSpPr>
        <p:grpSpPr>
          <a:xfrm>
            <a:off x="4158626" y="5363793"/>
            <a:ext cx="2642090" cy="1998000"/>
            <a:chOff x="9115039" y="3271652"/>
            <a:chExt cx="1275851" cy="964823"/>
          </a:xfrm>
        </p:grpSpPr>
        <p:sp>
          <p:nvSpPr>
            <p:cNvPr id="21" name="Freeform 37"/>
            <p:cNvSpPr>
              <a:spLocks noChangeArrowheads="1"/>
            </p:cNvSpPr>
            <p:nvPr/>
          </p:nvSpPr>
          <p:spPr bwMode="auto">
            <a:xfrm>
              <a:off x="9115039" y="3443035"/>
              <a:ext cx="1275851" cy="231685"/>
            </a:xfrm>
            <a:custGeom>
              <a:avLst/>
              <a:gdLst>
                <a:gd name="T0" fmla="*/ 1771 w 1772"/>
                <a:gd name="T1" fmla="*/ 85 h 321"/>
                <a:gd name="T2" fmla="*/ 1771 w 1772"/>
                <a:gd name="T3" fmla="*/ 85 h 321"/>
                <a:gd name="T4" fmla="*/ 1686 w 1772"/>
                <a:gd name="T5" fmla="*/ 0 h 321"/>
                <a:gd name="T6" fmla="*/ 86 w 1772"/>
                <a:gd name="T7" fmla="*/ 0 h 321"/>
                <a:gd name="T8" fmla="*/ 0 w 1772"/>
                <a:gd name="T9" fmla="*/ 85 h 321"/>
                <a:gd name="T10" fmla="*/ 0 w 1772"/>
                <a:gd name="T11" fmla="*/ 320 h 321"/>
                <a:gd name="T12" fmla="*/ 1771 w 1772"/>
                <a:gd name="T13" fmla="*/ 320 h 321"/>
                <a:gd name="T14" fmla="*/ 1771 w 1772"/>
                <a:gd name="T15" fmla="*/ 85 h 3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2" h="321">
                  <a:moveTo>
                    <a:pt x="1771" y="85"/>
                  </a:moveTo>
                  <a:lnTo>
                    <a:pt x="1771" y="85"/>
                  </a:lnTo>
                  <a:cubicBezTo>
                    <a:pt x="1771" y="39"/>
                    <a:pt x="1732" y="0"/>
                    <a:pt x="1686" y="0"/>
                  </a:cubicBezTo>
                  <a:cubicBezTo>
                    <a:pt x="86" y="0"/>
                    <a:pt x="86" y="0"/>
                    <a:pt x="86" y="0"/>
                  </a:cubicBezTo>
                  <a:cubicBezTo>
                    <a:pt x="40" y="0"/>
                    <a:pt x="0" y="39"/>
                    <a:pt x="0" y="85"/>
                  </a:cubicBezTo>
                  <a:cubicBezTo>
                    <a:pt x="0" y="320"/>
                    <a:pt x="0" y="320"/>
                    <a:pt x="0" y="320"/>
                  </a:cubicBezTo>
                  <a:cubicBezTo>
                    <a:pt x="1771" y="320"/>
                    <a:pt x="1771" y="320"/>
                    <a:pt x="1771" y="320"/>
                  </a:cubicBezTo>
                  <a:lnTo>
                    <a:pt x="1771" y="85"/>
                  </a:ln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 name="Freeform 38"/>
            <p:cNvSpPr>
              <a:spLocks noChangeArrowheads="1"/>
            </p:cNvSpPr>
            <p:nvPr/>
          </p:nvSpPr>
          <p:spPr bwMode="auto">
            <a:xfrm>
              <a:off x="9115039" y="3671546"/>
              <a:ext cx="1275851" cy="564929"/>
            </a:xfrm>
            <a:custGeom>
              <a:avLst/>
              <a:gdLst>
                <a:gd name="T0" fmla="*/ 0 w 1772"/>
                <a:gd name="T1" fmla="*/ 0 h 784"/>
                <a:gd name="T2" fmla="*/ 0 w 1772"/>
                <a:gd name="T3" fmla="*/ 0 h 784"/>
                <a:gd name="T4" fmla="*/ 0 w 1772"/>
                <a:gd name="T5" fmla="*/ 697 h 784"/>
                <a:gd name="T6" fmla="*/ 86 w 1772"/>
                <a:gd name="T7" fmla="*/ 783 h 784"/>
                <a:gd name="T8" fmla="*/ 1686 w 1772"/>
                <a:gd name="T9" fmla="*/ 783 h 784"/>
                <a:gd name="T10" fmla="*/ 1771 w 1772"/>
                <a:gd name="T11" fmla="*/ 697 h 784"/>
                <a:gd name="T12" fmla="*/ 1771 w 1772"/>
                <a:gd name="T13" fmla="*/ 0 h 784"/>
                <a:gd name="T14" fmla="*/ 0 w 1772"/>
                <a:gd name="T15" fmla="*/ 0 h 7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2" h="784">
                  <a:moveTo>
                    <a:pt x="0" y="0"/>
                  </a:moveTo>
                  <a:lnTo>
                    <a:pt x="0" y="0"/>
                  </a:lnTo>
                  <a:cubicBezTo>
                    <a:pt x="0" y="697"/>
                    <a:pt x="0" y="697"/>
                    <a:pt x="0" y="697"/>
                  </a:cubicBezTo>
                  <a:cubicBezTo>
                    <a:pt x="0" y="743"/>
                    <a:pt x="40" y="783"/>
                    <a:pt x="86" y="783"/>
                  </a:cubicBezTo>
                  <a:cubicBezTo>
                    <a:pt x="1686" y="783"/>
                    <a:pt x="1686" y="783"/>
                    <a:pt x="1686" y="783"/>
                  </a:cubicBezTo>
                  <a:cubicBezTo>
                    <a:pt x="1732" y="783"/>
                    <a:pt x="1771" y="743"/>
                    <a:pt x="1771" y="697"/>
                  </a:cubicBezTo>
                  <a:cubicBezTo>
                    <a:pt x="1771" y="0"/>
                    <a:pt x="1771" y="0"/>
                    <a:pt x="1771" y="0"/>
                  </a:cubicBezTo>
                  <a:lnTo>
                    <a:pt x="0"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 name="Freeform 39"/>
            <p:cNvSpPr>
              <a:spLocks noChangeArrowheads="1"/>
            </p:cNvSpPr>
            <p:nvPr/>
          </p:nvSpPr>
          <p:spPr bwMode="auto">
            <a:xfrm>
              <a:off x="9403852" y="3487467"/>
              <a:ext cx="701400" cy="701402"/>
            </a:xfrm>
            <a:custGeom>
              <a:avLst/>
              <a:gdLst>
                <a:gd name="T0" fmla="*/ 486 w 975"/>
                <a:gd name="T1" fmla="*/ 0 h 976"/>
                <a:gd name="T2" fmla="*/ 486 w 975"/>
                <a:gd name="T3" fmla="*/ 0 h 976"/>
                <a:gd name="T4" fmla="*/ 0 w 975"/>
                <a:gd name="T5" fmla="*/ 487 h 976"/>
                <a:gd name="T6" fmla="*/ 486 w 975"/>
                <a:gd name="T7" fmla="*/ 975 h 976"/>
                <a:gd name="T8" fmla="*/ 974 w 975"/>
                <a:gd name="T9" fmla="*/ 487 h 976"/>
                <a:gd name="T10" fmla="*/ 486 w 975"/>
                <a:gd name="T11" fmla="*/ 0 h 976"/>
                <a:gd name="T12" fmla="*/ 486 w 975"/>
                <a:gd name="T13" fmla="*/ 864 h 976"/>
                <a:gd name="T14" fmla="*/ 486 w 975"/>
                <a:gd name="T15" fmla="*/ 864 h 976"/>
                <a:gd name="T16" fmla="*/ 124 w 975"/>
                <a:gd name="T17" fmla="*/ 501 h 976"/>
                <a:gd name="T18" fmla="*/ 486 w 975"/>
                <a:gd name="T19" fmla="*/ 135 h 976"/>
                <a:gd name="T20" fmla="*/ 850 w 975"/>
                <a:gd name="T21" fmla="*/ 501 h 976"/>
                <a:gd name="T22" fmla="*/ 486 w 975"/>
                <a:gd name="T23" fmla="*/ 864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5" h="976">
                  <a:moveTo>
                    <a:pt x="486" y="0"/>
                  </a:moveTo>
                  <a:lnTo>
                    <a:pt x="486" y="0"/>
                  </a:lnTo>
                  <a:cubicBezTo>
                    <a:pt x="217" y="0"/>
                    <a:pt x="0" y="217"/>
                    <a:pt x="0" y="487"/>
                  </a:cubicBezTo>
                  <a:cubicBezTo>
                    <a:pt x="0" y="757"/>
                    <a:pt x="217" y="975"/>
                    <a:pt x="486" y="975"/>
                  </a:cubicBezTo>
                  <a:cubicBezTo>
                    <a:pt x="757" y="975"/>
                    <a:pt x="974" y="757"/>
                    <a:pt x="974" y="487"/>
                  </a:cubicBezTo>
                  <a:cubicBezTo>
                    <a:pt x="974" y="217"/>
                    <a:pt x="757" y="0"/>
                    <a:pt x="486" y="0"/>
                  </a:cubicBezTo>
                  <a:close/>
                  <a:moveTo>
                    <a:pt x="486" y="864"/>
                  </a:moveTo>
                  <a:lnTo>
                    <a:pt x="486" y="864"/>
                  </a:lnTo>
                  <a:cubicBezTo>
                    <a:pt x="284" y="864"/>
                    <a:pt x="124" y="700"/>
                    <a:pt x="124" y="501"/>
                  </a:cubicBezTo>
                  <a:cubicBezTo>
                    <a:pt x="124" y="299"/>
                    <a:pt x="284" y="135"/>
                    <a:pt x="486" y="135"/>
                  </a:cubicBezTo>
                  <a:cubicBezTo>
                    <a:pt x="686" y="135"/>
                    <a:pt x="850" y="299"/>
                    <a:pt x="850" y="501"/>
                  </a:cubicBezTo>
                  <a:cubicBezTo>
                    <a:pt x="850" y="700"/>
                    <a:pt x="686" y="864"/>
                    <a:pt x="486" y="864"/>
                  </a:cubicBezTo>
                  <a:close/>
                </a:path>
              </a:pathLst>
            </a:custGeom>
            <a:solidFill>
              <a:srgbClr val="F4773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 name="Freeform 40"/>
            <p:cNvSpPr>
              <a:spLocks noChangeArrowheads="1"/>
            </p:cNvSpPr>
            <p:nvPr/>
          </p:nvSpPr>
          <p:spPr bwMode="auto">
            <a:xfrm>
              <a:off x="9492718" y="3585856"/>
              <a:ext cx="523669" cy="526844"/>
            </a:xfrm>
            <a:custGeom>
              <a:avLst/>
              <a:gdLst>
                <a:gd name="T0" fmla="*/ 362 w 727"/>
                <a:gd name="T1" fmla="*/ 0 h 730"/>
                <a:gd name="T2" fmla="*/ 362 w 727"/>
                <a:gd name="T3" fmla="*/ 0 h 730"/>
                <a:gd name="T4" fmla="*/ 0 w 727"/>
                <a:gd name="T5" fmla="*/ 366 h 730"/>
                <a:gd name="T6" fmla="*/ 362 w 727"/>
                <a:gd name="T7" fmla="*/ 729 h 730"/>
                <a:gd name="T8" fmla="*/ 726 w 727"/>
                <a:gd name="T9" fmla="*/ 366 h 730"/>
                <a:gd name="T10" fmla="*/ 362 w 727"/>
                <a:gd name="T11" fmla="*/ 0 h 730"/>
              </a:gdLst>
              <a:ahLst/>
              <a:cxnLst>
                <a:cxn ang="0">
                  <a:pos x="T0" y="T1"/>
                </a:cxn>
                <a:cxn ang="0">
                  <a:pos x="T2" y="T3"/>
                </a:cxn>
                <a:cxn ang="0">
                  <a:pos x="T4" y="T5"/>
                </a:cxn>
                <a:cxn ang="0">
                  <a:pos x="T6" y="T7"/>
                </a:cxn>
                <a:cxn ang="0">
                  <a:pos x="T8" y="T9"/>
                </a:cxn>
                <a:cxn ang="0">
                  <a:pos x="T10" y="T11"/>
                </a:cxn>
              </a:cxnLst>
              <a:rect l="0" t="0" r="r" b="b"/>
              <a:pathLst>
                <a:path w="727" h="730">
                  <a:moveTo>
                    <a:pt x="362" y="0"/>
                  </a:moveTo>
                  <a:lnTo>
                    <a:pt x="362" y="0"/>
                  </a:lnTo>
                  <a:cubicBezTo>
                    <a:pt x="160" y="0"/>
                    <a:pt x="0" y="164"/>
                    <a:pt x="0" y="366"/>
                  </a:cubicBezTo>
                  <a:cubicBezTo>
                    <a:pt x="0" y="565"/>
                    <a:pt x="160" y="729"/>
                    <a:pt x="362" y="729"/>
                  </a:cubicBezTo>
                  <a:cubicBezTo>
                    <a:pt x="562" y="729"/>
                    <a:pt x="726" y="565"/>
                    <a:pt x="726" y="366"/>
                  </a:cubicBezTo>
                  <a:cubicBezTo>
                    <a:pt x="726" y="164"/>
                    <a:pt x="562" y="0"/>
                    <a:pt x="362"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5" name="Freeform 41"/>
            <p:cNvSpPr>
              <a:spLocks noChangeArrowheads="1"/>
            </p:cNvSpPr>
            <p:nvPr/>
          </p:nvSpPr>
          <p:spPr bwMode="auto">
            <a:xfrm>
              <a:off x="9578408" y="3671546"/>
              <a:ext cx="349114" cy="352288"/>
            </a:xfrm>
            <a:custGeom>
              <a:avLst/>
              <a:gdLst>
                <a:gd name="T0" fmla="*/ 483 w 484"/>
                <a:gd name="T1" fmla="*/ 245 h 488"/>
                <a:gd name="T2" fmla="*/ 483 w 484"/>
                <a:gd name="T3" fmla="*/ 245 h 488"/>
                <a:gd name="T4" fmla="*/ 241 w 484"/>
                <a:gd name="T5" fmla="*/ 0 h 488"/>
                <a:gd name="T6" fmla="*/ 0 w 484"/>
                <a:gd name="T7" fmla="*/ 245 h 488"/>
                <a:gd name="T8" fmla="*/ 241 w 484"/>
                <a:gd name="T9" fmla="*/ 487 h 488"/>
                <a:gd name="T10" fmla="*/ 483 w 484"/>
                <a:gd name="T11" fmla="*/ 245 h 488"/>
              </a:gdLst>
              <a:ahLst/>
              <a:cxnLst>
                <a:cxn ang="0">
                  <a:pos x="T0" y="T1"/>
                </a:cxn>
                <a:cxn ang="0">
                  <a:pos x="T2" y="T3"/>
                </a:cxn>
                <a:cxn ang="0">
                  <a:pos x="T4" y="T5"/>
                </a:cxn>
                <a:cxn ang="0">
                  <a:pos x="T6" y="T7"/>
                </a:cxn>
                <a:cxn ang="0">
                  <a:pos x="T8" y="T9"/>
                </a:cxn>
                <a:cxn ang="0">
                  <a:pos x="T10" y="T11"/>
                </a:cxn>
              </a:cxnLst>
              <a:rect l="0" t="0" r="r" b="b"/>
              <a:pathLst>
                <a:path w="484" h="488">
                  <a:moveTo>
                    <a:pt x="483" y="245"/>
                  </a:moveTo>
                  <a:lnTo>
                    <a:pt x="483" y="245"/>
                  </a:lnTo>
                  <a:cubicBezTo>
                    <a:pt x="483" y="110"/>
                    <a:pt x="377" y="0"/>
                    <a:pt x="241" y="0"/>
                  </a:cubicBezTo>
                  <a:cubicBezTo>
                    <a:pt x="107" y="0"/>
                    <a:pt x="0" y="110"/>
                    <a:pt x="0" y="245"/>
                  </a:cubicBezTo>
                  <a:cubicBezTo>
                    <a:pt x="0" y="377"/>
                    <a:pt x="107" y="487"/>
                    <a:pt x="241" y="487"/>
                  </a:cubicBezTo>
                  <a:cubicBezTo>
                    <a:pt x="377" y="487"/>
                    <a:pt x="483" y="377"/>
                    <a:pt x="483" y="245"/>
                  </a:cubicBez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6" name="Freeform 42"/>
            <p:cNvSpPr>
              <a:spLocks noChangeArrowheads="1"/>
            </p:cNvSpPr>
            <p:nvPr/>
          </p:nvSpPr>
          <p:spPr bwMode="auto">
            <a:xfrm>
              <a:off x="9702185" y="3735020"/>
              <a:ext cx="63475" cy="63475"/>
            </a:xfrm>
            <a:custGeom>
              <a:avLst/>
              <a:gdLst>
                <a:gd name="T0" fmla="*/ 86 w 87"/>
                <a:gd name="T1" fmla="*/ 46 h 90"/>
                <a:gd name="T2" fmla="*/ 86 w 87"/>
                <a:gd name="T3" fmla="*/ 46 h 90"/>
                <a:gd name="T4" fmla="*/ 43 w 87"/>
                <a:gd name="T5" fmla="*/ 0 h 90"/>
                <a:gd name="T6" fmla="*/ 0 w 87"/>
                <a:gd name="T7" fmla="*/ 46 h 90"/>
                <a:gd name="T8" fmla="*/ 43 w 87"/>
                <a:gd name="T9" fmla="*/ 89 h 90"/>
                <a:gd name="T10" fmla="*/ 86 w 87"/>
                <a:gd name="T11" fmla="*/ 46 h 90"/>
              </a:gdLst>
              <a:ahLst/>
              <a:cxnLst>
                <a:cxn ang="0">
                  <a:pos x="T0" y="T1"/>
                </a:cxn>
                <a:cxn ang="0">
                  <a:pos x="T2" y="T3"/>
                </a:cxn>
                <a:cxn ang="0">
                  <a:pos x="T4" y="T5"/>
                </a:cxn>
                <a:cxn ang="0">
                  <a:pos x="T6" y="T7"/>
                </a:cxn>
                <a:cxn ang="0">
                  <a:pos x="T8" y="T9"/>
                </a:cxn>
                <a:cxn ang="0">
                  <a:pos x="T10" y="T11"/>
                </a:cxn>
              </a:cxnLst>
              <a:rect l="0" t="0" r="r" b="b"/>
              <a:pathLst>
                <a:path w="87" h="90">
                  <a:moveTo>
                    <a:pt x="86" y="46"/>
                  </a:moveTo>
                  <a:lnTo>
                    <a:pt x="86" y="46"/>
                  </a:lnTo>
                  <a:cubicBezTo>
                    <a:pt x="86" y="21"/>
                    <a:pt x="68" y="0"/>
                    <a:pt x="43" y="0"/>
                  </a:cubicBezTo>
                  <a:cubicBezTo>
                    <a:pt x="18" y="0"/>
                    <a:pt x="0" y="21"/>
                    <a:pt x="0" y="46"/>
                  </a:cubicBezTo>
                  <a:cubicBezTo>
                    <a:pt x="0" y="67"/>
                    <a:pt x="18" y="89"/>
                    <a:pt x="43" y="89"/>
                  </a:cubicBezTo>
                  <a:cubicBezTo>
                    <a:pt x="68" y="89"/>
                    <a:pt x="86" y="67"/>
                    <a:pt x="86" y="46"/>
                  </a:cubicBez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7" name="Freeform 43"/>
            <p:cNvSpPr>
              <a:spLocks noChangeArrowheads="1"/>
            </p:cNvSpPr>
            <p:nvPr/>
          </p:nvSpPr>
          <p:spPr bwMode="auto">
            <a:xfrm>
              <a:off x="9651405" y="3833408"/>
              <a:ext cx="101560" cy="101560"/>
            </a:xfrm>
            <a:custGeom>
              <a:avLst/>
              <a:gdLst>
                <a:gd name="T0" fmla="*/ 141 w 142"/>
                <a:gd name="T1" fmla="*/ 71 h 143"/>
                <a:gd name="T2" fmla="*/ 141 w 142"/>
                <a:gd name="T3" fmla="*/ 71 h 143"/>
                <a:gd name="T4" fmla="*/ 70 w 142"/>
                <a:gd name="T5" fmla="*/ 0 h 143"/>
                <a:gd name="T6" fmla="*/ 0 w 142"/>
                <a:gd name="T7" fmla="*/ 71 h 143"/>
                <a:gd name="T8" fmla="*/ 70 w 142"/>
                <a:gd name="T9" fmla="*/ 142 h 143"/>
                <a:gd name="T10" fmla="*/ 141 w 142"/>
                <a:gd name="T11" fmla="*/ 71 h 143"/>
              </a:gdLst>
              <a:ahLst/>
              <a:cxnLst>
                <a:cxn ang="0">
                  <a:pos x="T0" y="T1"/>
                </a:cxn>
                <a:cxn ang="0">
                  <a:pos x="T2" y="T3"/>
                </a:cxn>
                <a:cxn ang="0">
                  <a:pos x="T4" y="T5"/>
                </a:cxn>
                <a:cxn ang="0">
                  <a:pos x="T6" y="T7"/>
                </a:cxn>
                <a:cxn ang="0">
                  <a:pos x="T8" y="T9"/>
                </a:cxn>
                <a:cxn ang="0">
                  <a:pos x="T10" y="T11"/>
                </a:cxn>
              </a:cxnLst>
              <a:rect l="0" t="0" r="r" b="b"/>
              <a:pathLst>
                <a:path w="142" h="143">
                  <a:moveTo>
                    <a:pt x="141" y="71"/>
                  </a:moveTo>
                  <a:lnTo>
                    <a:pt x="141" y="71"/>
                  </a:lnTo>
                  <a:cubicBezTo>
                    <a:pt x="141" y="32"/>
                    <a:pt x="110" y="0"/>
                    <a:pt x="70" y="0"/>
                  </a:cubicBezTo>
                  <a:cubicBezTo>
                    <a:pt x="31" y="0"/>
                    <a:pt x="0" y="32"/>
                    <a:pt x="0" y="71"/>
                  </a:cubicBezTo>
                  <a:cubicBezTo>
                    <a:pt x="0" y="110"/>
                    <a:pt x="31" y="142"/>
                    <a:pt x="70" y="142"/>
                  </a:cubicBezTo>
                  <a:cubicBezTo>
                    <a:pt x="110" y="142"/>
                    <a:pt x="141" y="110"/>
                    <a:pt x="141" y="71"/>
                  </a:cubicBez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8" name="Freeform 44"/>
            <p:cNvSpPr>
              <a:spLocks noChangeArrowheads="1"/>
            </p:cNvSpPr>
            <p:nvPr/>
          </p:nvSpPr>
          <p:spPr bwMode="auto">
            <a:xfrm>
              <a:off x="9181689" y="3395429"/>
              <a:ext cx="193598" cy="47605"/>
            </a:xfrm>
            <a:custGeom>
              <a:avLst/>
              <a:gdLst>
                <a:gd name="T0" fmla="*/ 235 w 267"/>
                <a:gd name="T1" fmla="*/ 0 h 65"/>
                <a:gd name="T2" fmla="*/ 235 w 267"/>
                <a:gd name="T3" fmla="*/ 0 h 65"/>
                <a:gd name="T4" fmla="*/ 31 w 267"/>
                <a:gd name="T5" fmla="*/ 0 h 65"/>
                <a:gd name="T6" fmla="*/ 0 w 267"/>
                <a:gd name="T7" fmla="*/ 32 h 65"/>
                <a:gd name="T8" fmla="*/ 0 w 267"/>
                <a:gd name="T9" fmla="*/ 64 h 65"/>
                <a:gd name="T10" fmla="*/ 266 w 267"/>
                <a:gd name="T11" fmla="*/ 64 h 65"/>
                <a:gd name="T12" fmla="*/ 266 w 267"/>
                <a:gd name="T13" fmla="*/ 32 h 65"/>
                <a:gd name="T14" fmla="*/ 235 w 267"/>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7" h="65">
                  <a:moveTo>
                    <a:pt x="235" y="0"/>
                  </a:moveTo>
                  <a:lnTo>
                    <a:pt x="235" y="0"/>
                  </a:lnTo>
                  <a:cubicBezTo>
                    <a:pt x="31" y="0"/>
                    <a:pt x="31" y="0"/>
                    <a:pt x="31" y="0"/>
                  </a:cubicBezTo>
                  <a:cubicBezTo>
                    <a:pt x="14" y="0"/>
                    <a:pt x="0" y="14"/>
                    <a:pt x="0" y="32"/>
                  </a:cubicBezTo>
                  <a:cubicBezTo>
                    <a:pt x="0" y="64"/>
                    <a:pt x="0" y="64"/>
                    <a:pt x="0" y="64"/>
                  </a:cubicBezTo>
                  <a:cubicBezTo>
                    <a:pt x="266" y="64"/>
                    <a:pt x="266" y="64"/>
                    <a:pt x="266" y="64"/>
                  </a:cubicBezTo>
                  <a:cubicBezTo>
                    <a:pt x="266" y="32"/>
                    <a:pt x="266" y="32"/>
                    <a:pt x="266" y="32"/>
                  </a:cubicBezTo>
                  <a:cubicBezTo>
                    <a:pt x="266" y="14"/>
                    <a:pt x="252" y="0"/>
                    <a:pt x="235" y="0"/>
                  </a:cubicBezTo>
                </a:path>
              </a:pathLst>
            </a:custGeom>
            <a:solidFill>
              <a:srgbClr val="F4773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9" name="Freeform 45"/>
            <p:cNvSpPr>
              <a:spLocks noChangeArrowheads="1"/>
            </p:cNvSpPr>
            <p:nvPr/>
          </p:nvSpPr>
          <p:spPr bwMode="auto">
            <a:xfrm>
              <a:off x="10054471" y="3366864"/>
              <a:ext cx="244381" cy="76170"/>
            </a:xfrm>
            <a:custGeom>
              <a:avLst/>
              <a:gdLst>
                <a:gd name="T0" fmla="*/ 299 w 339"/>
                <a:gd name="T1" fmla="*/ 0 h 104"/>
                <a:gd name="T2" fmla="*/ 299 w 339"/>
                <a:gd name="T3" fmla="*/ 0 h 104"/>
                <a:gd name="T4" fmla="*/ 36 w 339"/>
                <a:gd name="T5" fmla="*/ 0 h 104"/>
                <a:gd name="T6" fmla="*/ 0 w 339"/>
                <a:gd name="T7" fmla="*/ 36 h 104"/>
                <a:gd name="T8" fmla="*/ 0 w 339"/>
                <a:gd name="T9" fmla="*/ 103 h 104"/>
                <a:gd name="T10" fmla="*/ 338 w 339"/>
                <a:gd name="T11" fmla="*/ 103 h 104"/>
                <a:gd name="T12" fmla="*/ 338 w 339"/>
                <a:gd name="T13" fmla="*/ 36 h 104"/>
                <a:gd name="T14" fmla="*/ 299 w 339"/>
                <a:gd name="T15" fmla="*/ 0 h 1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9" h="104">
                  <a:moveTo>
                    <a:pt x="299" y="0"/>
                  </a:moveTo>
                  <a:lnTo>
                    <a:pt x="299" y="0"/>
                  </a:lnTo>
                  <a:cubicBezTo>
                    <a:pt x="36" y="0"/>
                    <a:pt x="36" y="0"/>
                    <a:pt x="36" y="0"/>
                  </a:cubicBezTo>
                  <a:cubicBezTo>
                    <a:pt x="18" y="0"/>
                    <a:pt x="0" y="17"/>
                    <a:pt x="0" y="36"/>
                  </a:cubicBezTo>
                  <a:cubicBezTo>
                    <a:pt x="0" y="103"/>
                    <a:pt x="0" y="103"/>
                    <a:pt x="0" y="103"/>
                  </a:cubicBezTo>
                  <a:cubicBezTo>
                    <a:pt x="338" y="103"/>
                    <a:pt x="338" y="103"/>
                    <a:pt x="338" y="103"/>
                  </a:cubicBezTo>
                  <a:cubicBezTo>
                    <a:pt x="338" y="36"/>
                    <a:pt x="338" y="36"/>
                    <a:pt x="338" y="36"/>
                  </a:cubicBezTo>
                  <a:cubicBezTo>
                    <a:pt x="338" y="17"/>
                    <a:pt x="320" y="0"/>
                    <a:pt x="299" y="0"/>
                  </a:cubicBezTo>
                </a:path>
              </a:pathLst>
            </a:custGeom>
            <a:solidFill>
              <a:srgbClr val="F4773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0" name="Freeform 46"/>
            <p:cNvSpPr>
              <a:spLocks noChangeArrowheads="1"/>
            </p:cNvSpPr>
            <p:nvPr/>
          </p:nvSpPr>
          <p:spPr bwMode="auto">
            <a:xfrm>
              <a:off x="9521280" y="3271652"/>
              <a:ext cx="466544" cy="171383"/>
            </a:xfrm>
            <a:custGeom>
              <a:avLst/>
              <a:gdLst>
                <a:gd name="T0" fmla="*/ 565 w 648"/>
                <a:gd name="T1" fmla="*/ 0 h 236"/>
                <a:gd name="T2" fmla="*/ 82 w 648"/>
                <a:gd name="T3" fmla="*/ 0 h 236"/>
                <a:gd name="T4" fmla="*/ 0 w 648"/>
                <a:gd name="T5" fmla="*/ 160 h 236"/>
                <a:gd name="T6" fmla="*/ 0 w 648"/>
                <a:gd name="T7" fmla="*/ 235 h 236"/>
                <a:gd name="T8" fmla="*/ 647 w 648"/>
                <a:gd name="T9" fmla="*/ 235 h 236"/>
                <a:gd name="T10" fmla="*/ 647 w 648"/>
                <a:gd name="T11" fmla="*/ 160 h 236"/>
                <a:gd name="T12" fmla="*/ 565 w 648"/>
                <a:gd name="T13" fmla="*/ 0 h 236"/>
              </a:gdLst>
              <a:ahLst/>
              <a:cxnLst>
                <a:cxn ang="0">
                  <a:pos x="T0" y="T1"/>
                </a:cxn>
                <a:cxn ang="0">
                  <a:pos x="T2" y="T3"/>
                </a:cxn>
                <a:cxn ang="0">
                  <a:pos x="T4" y="T5"/>
                </a:cxn>
                <a:cxn ang="0">
                  <a:pos x="T6" y="T7"/>
                </a:cxn>
                <a:cxn ang="0">
                  <a:pos x="T8" y="T9"/>
                </a:cxn>
                <a:cxn ang="0">
                  <a:pos x="T10" y="T11"/>
                </a:cxn>
                <a:cxn ang="0">
                  <a:pos x="T12" y="T13"/>
                </a:cxn>
              </a:cxnLst>
              <a:rect l="0" t="0" r="r" b="b"/>
              <a:pathLst>
                <a:path w="648" h="236">
                  <a:moveTo>
                    <a:pt x="565" y="0"/>
                  </a:moveTo>
                  <a:lnTo>
                    <a:pt x="82" y="0"/>
                  </a:lnTo>
                  <a:lnTo>
                    <a:pt x="0" y="160"/>
                  </a:lnTo>
                  <a:lnTo>
                    <a:pt x="0" y="235"/>
                  </a:lnTo>
                  <a:lnTo>
                    <a:pt x="647" y="235"/>
                  </a:lnTo>
                  <a:lnTo>
                    <a:pt x="647" y="160"/>
                  </a:lnTo>
                  <a:lnTo>
                    <a:pt x="565"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1" name="Freeform 47"/>
            <p:cNvSpPr>
              <a:spLocks noChangeArrowheads="1"/>
            </p:cNvSpPr>
            <p:nvPr/>
          </p:nvSpPr>
          <p:spPr bwMode="auto">
            <a:xfrm>
              <a:off x="9181689" y="3522379"/>
              <a:ext cx="206293" cy="85691"/>
            </a:xfrm>
            <a:custGeom>
              <a:avLst/>
              <a:gdLst>
                <a:gd name="T0" fmla="*/ 266 w 285"/>
                <a:gd name="T1" fmla="*/ 0 h 118"/>
                <a:gd name="T2" fmla="*/ 266 w 285"/>
                <a:gd name="T3" fmla="*/ 0 h 118"/>
                <a:gd name="T4" fmla="*/ 17 w 285"/>
                <a:gd name="T5" fmla="*/ 0 h 118"/>
                <a:gd name="T6" fmla="*/ 0 w 285"/>
                <a:gd name="T7" fmla="*/ 17 h 118"/>
                <a:gd name="T8" fmla="*/ 0 w 285"/>
                <a:gd name="T9" fmla="*/ 99 h 118"/>
                <a:gd name="T10" fmla="*/ 17 w 285"/>
                <a:gd name="T11" fmla="*/ 117 h 118"/>
                <a:gd name="T12" fmla="*/ 266 w 285"/>
                <a:gd name="T13" fmla="*/ 117 h 118"/>
                <a:gd name="T14" fmla="*/ 284 w 285"/>
                <a:gd name="T15" fmla="*/ 99 h 118"/>
                <a:gd name="T16" fmla="*/ 284 w 285"/>
                <a:gd name="T17" fmla="*/ 17 h 118"/>
                <a:gd name="T18" fmla="*/ 266 w 285"/>
                <a:gd name="T1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118">
                  <a:moveTo>
                    <a:pt x="266" y="0"/>
                  </a:moveTo>
                  <a:lnTo>
                    <a:pt x="266" y="0"/>
                  </a:lnTo>
                  <a:cubicBezTo>
                    <a:pt x="17" y="0"/>
                    <a:pt x="17" y="0"/>
                    <a:pt x="17" y="0"/>
                  </a:cubicBezTo>
                  <a:cubicBezTo>
                    <a:pt x="7" y="0"/>
                    <a:pt x="0" y="7"/>
                    <a:pt x="0" y="17"/>
                  </a:cubicBezTo>
                  <a:cubicBezTo>
                    <a:pt x="0" y="99"/>
                    <a:pt x="0" y="99"/>
                    <a:pt x="0" y="99"/>
                  </a:cubicBezTo>
                  <a:cubicBezTo>
                    <a:pt x="0" y="110"/>
                    <a:pt x="7" y="117"/>
                    <a:pt x="17" y="117"/>
                  </a:cubicBezTo>
                  <a:cubicBezTo>
                    <a:pt x="266" y="117"/>
                    <a:pt x="266" y="117"/>
                    <a:pt x="266" y="117"/>
                  </a:cubicBezTo>
                  <a:cubicBezTo>
                    <a:pt x="277" y="117"/>
                    <a:pt x="284" y="110"/>
                    <a:pt x="284" y="99"/>
                  </a:cubicBezTo>
                  <a:cubicBezTo>
                    <a:pt x="284" y="17"/>
                    <a:pt x="284" y="17"/>
                    <a:pt x="284" y="17"/>
                  </a:cubicBezTo>
                  <a:cubicBezTo>
                    <a:pt x="284" y="7"/>
                    <a:pt x="277" y="0"/>
                    <a:pt x="266" y="0"/>
                  </a:cubicBez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3" name="Freeform 48"/>
            <p:cNvSpPr>
              <a:spLocks noChangeArrowheads="1"/>
            </p:cNvSpPr>
            <p:nvPr/>
          </p:nvSpPr>
          <p:spPr bwMode="auto">
            <a:xfrm>
              <a:off x="10124295" y="3547770"/>
              <a:ext cx="174558" cy="47605"/>
            </a:xfrm>
            <a:custGeom>
              <a:avLst/>
              <a:gdLst>
                <a:gd name="T0" fmla="*/ 242 w 243"/>
                <a:gd name="T1" fmla="*/ 0 h 68"/>
                <a:gd name="T2" fmla="*/ 0 w 243"/>
                <a:gd name="T3" fmla="*/ 0 h 68"/>
                <a:gd name="T4" fmla="*/ 0 w 243"/>
                <a:gd name="T5" fmla="*/ 67 h 68"/>
                <a:gd name="T6" fmla="*/ 242 w 243"/>
                <a:gd name="T7" fmla="*/ 67 h 68"/>
                <a:gd name="T8" fmla="*/ 242 w 243"/>
                <a:gd name="T9" fmla="*/ 0 h 68"/>
              </a:gdLst>
              <a:ahLst/>
              <a:cxnLst>
                <a:cxn ang="0">
                  <a:pos x="T0" y="T1"/>
                </a:cxn>
                <a:cxn ang="0">
                  <a:pos x="T2" y="T3"/>
                </a:cxn>
                <a:cxn ang="0">
                  <a:pos x="T4" y="T5"/>
                </a:cxn>
                <a:cxn ang="0">
                  <a:pos x="T6" y="T7"/>
                </a:cxn>
                <a:cxn ang="0">
                  <a:pos x="T8" y="T9"/>
                </a:cxn>
              </a:cxnLst>
              <a:rect l="0" t="0" r="r" b="b"/>
              <a:pathLst>
                <a:path w="243" h="68">
                  <a:moveTo>
                    <a:pt x="242" y="0"/>
                  </a:moveTo>
                  <a:lnTo>
                    <a:pt x="0" y="0"/>
                  </a:lnTo>
                  <a:lnTo>
                    <a:pt x="0" y="67"/>
                  </a:lnTo>
                  <a:lnTo>
                    <a:pt x="242" y="67"/>
                  </a:lnTo>
                  <a:lnTo>
                    <a:pt x="242"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grpSp>
        <p:nvGrpSpPr>
          <p:cNvPr id="34" name="Group 33"/>
          <p:cNvGrpSpPr/>
          <p:nvPr/>
        </p:nvGrpSpPr>
        <p:grpSpPr>
          <a:xfrm>
            <a:off x="18066475" y="4739420"/>
            <a:ext cx="1781108" cy="2918130"/>
            <a:chOff x="7315517" y="5055304"/>
            <a:chExt cx="860088" cy="1409150"/>
          </a:xfrm>
        </p:grpSpPr>
        <p:sp>
          <p:nvSpPr>
            <p:cNvPr id="35" name="Freeform 138"/>
            <p:cNvSpPr>
              <a:spLocks noChangeArrowheads="1"/>
            </p:cNvSpPr>
            <p:nvPr/>
          </p:nvSpPr>
          <p:spPr bwMode="auto">
            <a:xfrm>
              <a:off x="7315517" y="5880482"/>
              <a:ext cx="860088" cy="583972"/>
            </a:xfrm>
            <a:custGeom>
              <a:avLst/>
              <a:gdLst>
                <a:gd name="T0" fmla="*/ 1078 w 1196"/>
                <a:gd name="T1" fmla="*/ 0 h 812"/>
                <a:gd name="T2" fmla="*/ 117 w 1196"/>
                <a:gd name="T3" fmla="*/ 0 h 812"/>
                <a:gd name="T4" fmla="*/ 0 w 1196"/>
                <a:gd name="T5" fmla="*/ 811 h 812"/>
                <a:gd name="T6" fmla="*/ 1195 w 1196"/>
                <a:gd name="T7" fmla="*/ 811 h 812"/>
                <a:gd name="T8" fmla="*/ 1078 w 1196"/>
                <a:gd name="T9" fmla="*/ 0 h 812"/>
              </a:gdLst>
              <a:ahLst/>
              <a:cxnLst>
                <a:cxn ang="0">
                  <a:pos x="T0" y="T1"/>
                </a:cxn>
                <a:cxn ang="0">
                  <a:pos x="T2" y="T3"/>
                </a:cxn>
                <a:cxn ang="0">
                  <a:pos x="T4" y="T5"/>
                </a:cxn>
                <a:cxn ang="0">
                  <a:pos x="T6" y="T7"/>
                </a:cxn>
                <a:cxn ang="0">
                  <a:pos x="T8" y="T9"/>
                </a:cxn>
              </a:cxnLst>
              <a:rect l="0" t="0" r="r" b="b"/>
              <a:pathLst>
                <a:path w="1196" h="812">
                  <a:moveTo>
                    <a:pt x="1078" y="0"/>
                  </a:moveTo>
                  <a:lnTo>
                    <a:pt x="117" y="0"/>
                  </a:lnTo>
                  <a:lnTo>
                    <a:pt x="0" y="811"/>
                  </a:lnTo>
                  <a:lnTo>
                    <a:pt x="1195" y="811"/>
                  </a:lnTo>
                  <a:lnTo>
                    <a:pt x="1078" y="0"/>
                  </a:ln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6" name="Freeform 139"/>
            <p:cNvSpPr>
              <a:spLocks noChangeArrowheads="1"/>
            </p:cNvSpPr>
            <p:nvPr/>
          </p:nvSpPr>
          <p:spPr bwMode="auto">
            <a:xfrm>
              <a:off x="7413903" y="5966174"/>
              <a:ext cx="666490" cy="415762"/>
            </a:xfrm>
            <a:custGeom>
              <a:avLst/>
              <a:gdLst>
                <a:gd name="T0" fmla="*/ 0 w 926"/>
                <a:gd name="T1" fmla="*/ 577 h 578"/>
                <a:gd name="T2" fmla="*/ 86 w 926"/>
                <a:gd name="T3" fmla="*/ 0 h 578"/>
                <a:gd name="T4" fmla="*/ 840 w 926"/>
                <a:gd name="T5" fmla="*/ 0 h 578"/>
                <a:gd name="T6" fmla="*/ 925 w 926"/>
                <a:gd name="T7" fmla="*/ 577 h 578"/>
                <a:gd name="T8" fmla="*/ 0 w 926"/>
                <a:gd name="T9" fmla="*/ 577 h 578"/>
              </a:gdLst>
              <a:ahLst/>
              <a:cxnLst>
                <a:cxn ang="0">
                  <a:pos x="T0" y="T1"/>
                </a:cxn>
                <a:cxn ang="0">
                  <a:pos x="T2" y="T3"/>
                </a:cxn>
                <a:cxn ang="0">
                  <a:pos x="T4" y="T5"/>
                </a:cxn>
                <a:cxn ang="0">
                  <a:pos x="T6" y="T7"/>
                </a:cxn>
                <a:cxn ang="0">
                  <a:pos x="T8" y="T9"/>
                </a:cxn>
              </a:cxnLst>
              <a:rect l="0" t="0" r="r" b="b"/>
              <a:pathLst>
                <a:path w="926" h="578">
                  <a:moveTo>
                    <a:pt x="0" y="577"/>
                  </a:moveTo>
                  <a:lnTo>
                    <a:pt x="86" y="0"/>
                  </a:lnTo>
                  <a:lnTo>
                    <a:pt x="840" y="0"/>
                  </a:lnTo>
                  <a:lnTo>
                    <a:pt x="925" y="577"/>
                  </a:lnTo>
                  <a:lnTo>
                    <a:pt x="0" y="577"/>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7" name="Freeform 140"/>
            <p:cNvSpPr>
              <a:spLocks noChangeArrowheads="1"/>
            </p:cNvSpPr>
            <p:nvPr/>
          </p:nvSpPr>
          <p:spPr bwMode="auto">
            <a:xfrm>
              <a:off x="7680499" y="6124862"/>
              <a:ext cx="133298" cy="136471"/>
            </a:xfrm>
            <a:custGeom>
              <a:avLst/>
              <a:gdLst>
                <a:gd name="T0" fmla="*/ 185 w 186"/>
                <a:gd name="T1" fmla="*/ 96 h 189"/>
                <a:gd name="T2" fmla="*/ 185 w 186"/>
                <a:gd name="T3" fmla="*/ 96 h 189"/>
                <a:gd name="T4" fmla="*/ 92 w 186"/>
                <a:gd name="T5" fmla="*/ 0 h 189"/>
                <a:gd name="T6" fmla="*/ 0 w 186"/>
                <a:gd name="T7" fmla="*/ 96 h 189"/>
                <a:gd name="T8" fmla="*/ 92 w 186"/>
                <a:gd name="T9" fmla="*/ 188 h 189"/>
                <a:gd name="T10" fmla="*/ 185 w 186"/>
                <a:gd name="T11" fmla="*/ 96 h 189"/>
              </a:gdLst>
              <a:ahLst/>
              <a:cxnLst>
                <a:cxn ang="0">
                  <a:pos x="T0" y="T1"/>
                </a:cxn>
                <a:cxn ang="0">
                  <a:pos x="T2" y="T3"/>
                </a:cxn>
                <a:cxn ang="0">
                  <a:pos x="T4" y="T5"/>
                </a:cxn>
                <a:cxn ang="0">
                  <a:pos x="T6" y="T7"/>
                </a:cxn>
                <a:cxn ang="0">
                  <a:pos x="T8" y="T9"/>
                </a:cxn>
                <a:cxn ang="0">
                  <a:pos x="T10" y="T11"/>
                </a:cxn>
              </a:cxnLst>
              <a:rect l="0" t="0" r="r" b="b"/>
              <a:pathLst>
                <a:path w="186" h="189">
                  <a:moveTo>
                    <a:pt x="185" y="96"/>
                  </a:moveTo>
                  <a:lnTo>
                    <a:pt x="185" y="96"/>
                  </a:lnTo>
                  <a:cubicBezTo>
                    <a:pt x="185" y="43"/>
                    <a:pt x="146" y="0"/>
                    <a:pt x="92" y="0"/>
                  </a:cubicBezTo>
                  <a:cubicBezTo>
                    <a:pt x="43" y="0"/>
                    <a:pt x="0" y="43"/>
                    <a:pt x="0" y="96"/>
                  </a:cubicBezTo>
                  <a:cubicBezTo>
                    <a:pt x="0" y="146"/>
                    <a:pt x="43" y="188"/>
                    <a:pt x="92" y="188"/>
                  </a:cubicBezTo>
                  <a:cubicBezTo>
                    <a:pt x="146" y="188"/>
                    <a:pt x="185" y="146"/>
                    <a:pt x="185" y="96"/>
                  </a:cubicBezTo>
                </a:path>
              </a:pathLst>
            </a:custGeom>
            <a:solidFill>
              <a:srgbClr val="FCB21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8" name="Freeform 141"/>
            <p:cNvSpPr>
              <a:spLocks noChangeArrowheads="1"/>
            </p:cNvSpPr>
            <p:nvPr/>
          </p:nvSpPr>
          <p:spPr bwMode="auto">
            <a:xfrm>
              <a:off x="7458336" y="5109260"/>
              <a:ext cx="580799" cy="603014"/>
            </a:xfrm>
            <a:custGeom>
              <a:avLst/>
              <a:gdLst>
                <a:gd name="T0" fmla="*/ 807 w 808"/>
                <a:gd name="T1" fmla="*/ 419 h 840"/>
                <a:gd name="T2" fmla="*/ 807 w 808"/>
                <a:gd name="T3" fmla="*/ 419 h 840"/>
                <a:gd name="T4" fmla="*/ 402 w 808"/>
                <a:gd name="T5" fmla="*/ 0 h 840"/>
                <a:gd name="T6" fmla="*/ 0 w 808"/>
                <a:gd name="T7" fmla="*/ 419 h 840"/>
                <a:gd name="T8" fmla="*/ 402 w 808"/>
                <a:gd name="T9" fmla="*/ 839 h 840"/>
                <a:gd name="T10" fmla="*/ 807 w 808"/>
                <a:gd name="T11" fmla="*/ 419 h 840"/>
              </a:gdLst>
              <a:ahLst/>
              <a:cxnLst>
                <a:cxn ang="0">
                  <a:pos x="T0" y="T1"/>
                </a:cxn>
                <a:cxn ang="0">
                  <a:pos x="T2" y="T3"/>
                </a:cxn>
                <a:cxn ang="0">
                  <a:pos x="T4" y="T5"/>
                </a:cxn>
                <a:cxn ang="0">
                  <a:pos x="T6" y="T7"/>
                </a:cxn>
                <a:cxn ang="0">
                  <a:pos x="T8" y="T9"/>
                </a:cxn>
                <a:cxn ang="0">
                  <a:pos x="T10" y="T11"/>
                </a:cxn>
              </a:cxnLst>
              <a:rect l="0" t="0" r="r" b="b"/>
              <a:pathLst>
                <a:path w="808" h="840">
                  <a:moveTo>
                    <a:pt x="807" y="419"/>
                  </a:moveTo>
                  <a:lnTo>
                    <a:pt x="807" y="419"/>
                  </a:lnTo>
                  <a:cubicBezTo>
                    <a:pt x="807" y="188"/>
                    <a:pt x="626" y="0"/>
                    <a:pt x="402" y="0"/>
                  </a:cubicBezTo>
                  <a:cubicBezTo>
                    <a:pt x="182" y="0"/>
                    <a:pt x="0" y="188"/>
                    <a:pt x="0" y="419"/>
                  </a:cubicBezTo>
                  <a:cubicBezTo>
                    <a:pt x="0" y="651"/>
                    <a:pt x="182" y="839"/>
                    <a:pt x="402" y="839"/>
                  </a:cubicBezTo>
                  <a:cubicBezTo>
                    <a:pt x="626" y="839"/>
                    <a:pt x="807" y="651"/>
                    <a:pt x="807" y="419"/>
                  </a:cubicBez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9" name="Freeform 142"/>
            <p:cNvSpPr>
              <a:spLocks noChangeArrowheads="1"/>
            </p:cNvSpPr>
            <p:nvPr/>
          </p:nvSpPr>
          <p:spPr bwMode="auto">
            <a:xfrm>
              <a:off x="7366297" y="5055304"/>
              <a:ext cx="761702" cy="1142554"/>
            </a:xfrm>
            <a:custGeom>
              <a:avLst/>
              <a:gdLst>
                <a:gd name="T0" fmla="*/ 530 w 1057"/>
                <a:gd name="T1" fmla="*/ 0 h 1587"/>
                <a:gd name="T2" fmla="*/ 530 w 1057"/>
                <a:gd name="T3" fmla="*/ 0 h 1587"/>
                <a:gd name="T4" fmla="*/ 0 w 1057"/>
                <a:gd name="T5" fmla="*/ 530 h 1587"/>
                <a:gd name="T6" fmla="*/ 530 w 1057"/>
                <a:gd name="T7" fmla="*/ 1586 h 1587"/>
                <a:gd name="T8" fmla="*/ 1056 w 1057"/>
                <a:gd name="T9" fmla="*/ 530 h 1587"/>
                <a:gd name="T10" fmla="*/ 530 w 1057"/>
                <a:gd name="T11" fmla="*/ 0 h 1587"/>
                <a:gd name="T12" fmla="*/ 530 w 1057"/>
                <a:gd name="T13" fmla="*/ 804 h 1587"/>
                <a:gd name="T14" fmla="*/ 530 w 1057"/>
                <a:gd name="T15" fmla="*/ 804 h 1587"/>
                <a:gd name="T16" fmla="*/ 221 w 1057"/>
                <a:gd name="T17" fmla="*/ 491 h 1587"/>
                <a:gd name="T18" fmla="*/ 530 w 1057"/>
                <a:gd name="T19" fmla="*/ 182 h 1587"/>
                <a:gd name="T20" fmla="*/ 840 w 1057"/>
                <a:gd name="T21" fmla="*/ 491 h 1587"/>
                <a:gd name="T22" fmla="*/ 530 w 1057"/>
                <a:gd name="T23" fmla="*/ 804 h 1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57" h="1587">
                  <a:moveTo>
                    <a:pt x="530" y="0"/>
                  </a:moveTo>
                  <a:lnTo>
                    <a:pt x="530" y="0"/>
                  </a:lnTo>
                  <a:cubicBezTo>
                    <a:pt x="238" y="0"/>
                    <a:pt x="0" y="235"/>
                    <a:pt x="0" y="530"/>
                  </a:cubicBezTo>
                  <a:cubicBezTo>
                    <a:pt x="0" y="822"/>
                    <a:pt x="530" y="1586"/>
                    <a:pt x="530" y="1586"/>
                  </a:cubicBezTo>
                  <a:cubicBezTo>
                    <a:pt x="530" y="1586"/>
                    <a:pt x="1056" y="822"/>
                    <a:pt x="1056" y="530"/>
                  </a:cubicBezTo>
                  <a:cubicBezTo>
                    <a:pt x="1056" y="235"/>
                    <a:pt x="821" y="0"/>
                    <a:pt x="530" y="0"/>
                  </a:cubicBezTo>
                  <a:close/>
                  <a:moveTo>
                    <a:pt x="530" y="804"/>
                  </a:moveTo>
                  <a:lnTo>
                    <a:pt x="530" y="804"/>
                  </a:lnTo>
                  <a:cubicBezTo>
                    <a:pt x="359" y="804"/>
                    <a:pt x="221" y="665"/>
                    <a:pt x="221" y="491"/>
                  </a:cubicBezTo>
                  <a:cubicBezTo>
                    <a:pt x="221" y="320"/>
                    <a:pt x="359" y="182"/>
                    <a:pt x="530" y="182"/>
                  </a:cubicBezTo>
                  <a:cubicBezTo>
                    <a:pt x="700" y="182"/>
                    <a:pt x="840" y="320"/>
                    <a:pt x="840" y="491"/>
                  </a:cubicBezTo>
                  <a:cubicBezTo>
                    <a:pt x="840" y="665"/>
                    <a:pt x="700" y="804"/>
                    <a:pt x="530" y="804"/>
                  </a:cubicBezTo>
                  <a:close/>
                </a:path>
              </a:pathLst>
            </a:custGeom>
            <a:solidFill>
              <a:srgbClr val="F4773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grpSp>
        <p:nvGrpSpPr>
          <p:cNvPr id="47" name="Group 46"/>
          <p:cNvGrpSpPr/>
          <p:nvPr/>
        </p:nvGrpSpPr>
        <p:grpSpPr>
          <a:xfrm>
            <a:off x="10942433" y="5453473"/>
            <a:ext cx="2533964" cy="1862122"/>
            <a:chOff x="4979631" y="5201298"/>
            <a:chExt cx="1520230" cy="1117163"/>
          </a:xfrm>
        </p:grpSpPr>
        <p:sp>
          <p:nvSpPr>
            <p:cNvPr id="48" name="Freeform 50"/>
            <p:cNvSpPr>
              <a:spLocks noChangeArrowheads="1"/>
            </p:cNvSpPr>
            <p:nvPr/>
          </p:nvSpPr>
          <p:spPr bwMode="auto">
            <a:xfrm>
              <a:off x="5557255" y="5201298"/>
              <a:ext cx="942606" cy="971171"/>
            </a:xfrm>
            <a:custGeom>
              <a:avLst/>
              <a:gdLst>
                <a:gd name="T0" fmla="*/ 654 w 1309"/>
                <a:gd name="T1" fmla="*/ 0 h 1348"/>
                <a:gd name="T2" fmla="*/ 654 w 1309"/>
                <a:gd name="T3" fmla="*/ 0 h 1348"/>
                <a:gd name="T4" fmla="*/ 1308 w 1309"/>
                <a:gd name="T5" fmla="*/ 604 h 1348"/>
                <a:gd name="T6" fmla="*/ 903 w 1309"/>
                <a:gd name="T7" fmla="*/ 1166 h 1348"/>
                <a:gd name="T8" fmla="*/ 1074 w 1309"/>
                <a:gd name="T9" fmla="*/ 1347 h 1348"/>
                <a:gd name="T10" fmla="*/ 679 w 1309"/>
                <a:gd name="T11" fmla="*/ 1209 h 1348"/>
                <a:gd name="T12" fmla="*/ 654 w 1309"/>
                <a:gd name="T13" fmla="*/ 1209 h 1348"/>
                <a:gd name="T14" fmla="*/ 0 w 1309"/>
                <a:gd name="T15" fmla="*/ 604 h 1348"/>
                <a:gd name="T16" fmla="*/ 654 w 1309"/>
                <a:gd name="T17" fmla="*/ 0 h 1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9" h="1348">
                  <a:moveTo>
                    <a:pt x="654" y="0"/>
                  </a:moveTo>
                  <a:lnTo>
                    <a:pt x="654" y="0"/>
                  </a:lnTo>
                  <a:cubicBezTo>
                    <a:pt x="1017" y="0"/>
                    <a:pt x="1308" y="270"/>
                    <a:pt x="1308" y="604"/>
                  </a:cubicBezTo>
                  <a:cubicBezTo>
                    <a:pt x="1308" y="857"/>
                    <a:pt x="1141" y="1074"/>
                    <a:pt x="903" y="1166"/>
                  </a:cubicBezTo>
                  <a:cubicBezTo>
                    <a:pt x="945" y="1241"/>
                    <a:pt x="1002" y="1323"/>
                    <a:pt x="1074" y="1347"/>
                  </a:cubicBezTo>
                  <a:cubicBezTo>
                    <a:pt x="1074" y="1347"/>
                    <a:pt x="850" y="1309"/>
                    <a:pt x="679" y="1209"/>
                  </a:cubicBezTo>
                  <a:cubicBezTo>
                    <a:pt x="672" y="1209"/>
                    <a:pt x="665" y="1209"/>
                    <a:pt x="654" y="1209"/>
                  </a:cubicBezTo>
                  <a:cubicBezTo>
                    <a:pt x="295" y="1209"/>
                    <a:pt x="0" y="939"/>
                    <a:pt x="0" y="604"/>
                  </a:cubicBezTo>
                  <a:cubicBezTo>
                    <a:pt x="0" y="270"/>
                    <a:pt x="295" y="0"/>
                    <a:pt x="654" y="0"/>
                  </a:cubicBez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9" name="Freeform 51"/>
            <p:cNvSpPr>
              <a:spLocks noChangeArrowheads="1"/>
            </p:cNvSpPr>
            <p:nvPr/>
          </p:nvSpPr>
          <p:spPr bwMode="auto">
            <a:xfrm>
              <a:off x="4979631" y="5226688"/>
              <a:ext cx="1056861" cy="1091773"/>
            </a:xfrm>
            <a:custGeom>
              <a:avLst/>
              <a:gdLst>
                <a:gd name="T0" fmla="*/ 733 w 1470"/>
                <a:gd name="T1" fmla="*/ 0 h 1517"/>
                <a:gd name="T2" fmla="*/ 733 w 1470"/>
                <a:gd name="T3" fmla="*/ 0 h 1517"/>
                <a:gd name="T4" fmla="*/ 0 w 1470"/>
                <a:gd name="T5" fmla="*/ 683 h 1517"/>
                <a:gd name="T6" fmla="*/ 455 w 1470"/>
                <a:gd name="T7" fmla="*/ 1309 h 1517"/>
                <a:gd name="T8" fmla="*/ 263 w 1470"/>
                <a:gd name="T9" fmla="*/ 1516 h 1517"/>
                <a:gd name="T10" fmla="*/ 704 w 1470"/>
                <a:gd name="T11" fmla="*/ 1359 h 1517"/>
                <a:gd name="T12" fmla="*/ 733 w 1470"/>
                <a:gd name="T13" fmla="*/ 1362 h 1517"/>
                <a:gd name="T14" fmla="*/ 1469 w 1470"/>
                <a:gd name="T15" fmla="*/ 683 h 1517"/>
                <a:gd name="T16" fmla="*/ 733 w 1470"/>
                <a:gd name="T17" fmla="*/ 0 h 1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0" h="1517">
                  <a:moveTo>
                    <a:pt x="733" y="0"/>
                  </a:moveTo>
                  <a:lnTo>
                    <a:pt x="733" y="0"/>
                  </a:lnTo>
                  <a:cubicBezTo>
                    <a:pt x="327" y="0"/>
                    <a:pt x="0" y="306"/>
                    <a:pt x="0" y="683"/>
                  </a:cubicBezTo>
                  <a:cubicBezTo>
                    <a:pt x="0" y="964"/>
                    <a:pt x="188" y="1209"/>
                    <a:pt x="455" y="1309"/>
                  </a:cubicBezTo>
                  <a:cubicBezTo>
                    <a:pt x="409" y="1395"/>
                    <a:pt x="341" y="1487"/>
                    <a:pt x="263" y="1516"/>
                  </a:cubicBezTo>
                  <a:cubicBezTo>
                    <a:pt x="263" y="1516"/>
                    <a:pt x="512" y="1473"/>
                    <a:pt x="704" y="1359"/>
                  </a:cubicBezTo>
                  <a:cubicBezTo>
                    <a:pt x="715" y="1362"/>
                    <a:pt x="725" y="1362"/>
                    <a:pt x="733" y="1362"/>
                  </a:cubicBezTo>
                  <a:cubicBezTo>
                    <a:pt x="1142" y="1362"/>
                    <a:pt x="1469" y="1057"/>
                    <a:pt x="1469" y="683"/>
                  </a:cubicBezTo>
                  <a:cubicBezTo>
                    <a:pt x="1469" y="306"/>
                    <a:pt x="1142" y="0"/>
                    <a:pt x="733" y="0"/>
                  </a:cubicBez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0" name="Freeform 52"/>
            <p:cNvSpPr>
              <a:spLocks noChangeArrowheads="1"/>
            </p:cNvSpPr>
            <p:nvPr/>
          </p:nvSpPr>
          <p:spPr bwMode="auto">
            <a:xfrm>
              <a:off x="5170056" y="5448852"/>
              <a:ext cx="631577" cy="530019"/>
            </a:xfrm>
            <a:custGeom>
              <a:avLst/>
              <a:gdLst>
                <a:gd name="T0" fmla="*/ 487 w 879"/>
                <a:gd name="T1" fmla="*/ 669 h 737"/>
                <a:gd name="T2" fmla="*/ 487 w 879"/>
                <a:gd name="T3" fmla="*/ 669 h 737"/>
                <a:gd name="T4" fmla="*/ 736 w 879"/>
                <a:gd name="T5" fmla="*/ 221 h 737"/>
                <a:gd name="T6" fmla="*/ 821 w 879"/>
                <a:gd name="T7" fmla="*/ 146 h 737"/>
                <a:gd name="T8" fmla="*/ 679 w 879"/>
                <a:gd name="T9" fmla="*/ 100 h 737"/>
                <a:gd name="T10" fmla="*/ 419 w 879"/>
                <a:gd name="T11" fmla="*/ 270 h 737"/>
                <a:gd name="T12" fmla="*/ 7 w 879"/>
                <a:gd name="T13" fmla="*/ 175 h 737"/>
                <a:gd name="T14" fmla="*/ 213 w 879"/>
                <a:gd name="T15" fmla="*/ 373 h 737"/>
                <a:gd name="T16" fmla="*/ 42 w 879"/>
                <a:gd name="T17" fmla="*/ 335 h 737"/>
                <a:gd name="T18" fmla="*/ 245 w 879"/>
                <a:gd name="T19" fmla="*/ 473 h 737"/>
                <a:gd name="T20" fmla="*/ 81 w 879"/>
                <a:gd name="T21" fmla="*/ 459 h 737"/>
                <a:gd name="T22" fmla="*/ 284 w 879"/>
                <a:gd name="T23" fmla="*/ 544 h 737"/>
                <a:gd name="T24" fmla="*/ 0 w 879"/>
                <a:gd name="T25" fmla="*/ 641 h 737"/>
                <a:gd name="T26" fmla="*/ 487 w 879"/>
                <a:gd name="T27" fmla="*/ 669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9" h="737">
                  <a:moveTo>
                    <a:pt x="487" y="669"/>
                  </a:moveTo>
                  <a:lnTo>
                    <a:pt x="487" y="669"/>
                  </a:lnTo>
                  <a:cubicBezTo>
                    <a:pt x="878" y="577"/>
                    <a:pt x="718" y="232"/>
                    <a:pt x="736" y="221"/>
                  </a:cubicBezTo>
                  <a:cubicBezTo>
                    <a:pt x="754" y="214"/>
                    <a:pt x="821" y="146"/>
                    <a:pt x="821" y="146"/>
                  </a:cubicBezTo>
                  <a:cubicBezTo>
                    <a:pt x="821" y="146"/>
                    <a:pt x="761" y="164"/>
                    <a:pt x="679" y="100"/>
                  </a:cubicBezTo>
                  <a:cubicBezTo>
                    <a:pt x="561" y="0"/>
                    <a:pt x="416" y="103"/>
                    <a:pt x="419" y="270"/>
                  </a:cubicBezTo>
                  <a:cubicBezTo>
                    <a:pt x="419" y="270"/>
                    <a:pt x="74" y="267"/>
                    <a:pt x="7" y="175"/>
                  </a:cubicBezTo>
                  <a:cubicBezTo>
                    <a:pt x="7" y="175"/>
                    <a:pt x="92" y="327"/>
                    <a:pt x="213" y="373"/>
                  </a:cubicBezTo>
                  <a:cubicBezTo>
                    <a:pt x="213" y="373"/>
                    <a:pt x="71" y="373"/>
                    <a:pt x="42" y="335"/>
                  </a:cubicBezTo>
                  <a:cubicBezTo>
                    <a:pt x="42" y="335"/>
                    <a:pt x="121" y="441"/>
                    <a:pt x="245" y="473"/>
                  </a:cubicBezTo>
                  <a:cubicBezTo>
                    <a:pt x="245" y="473"/>
                    <a:pt x="167" y="487"/>
                    <a:pt x="81" y="459"/>
                  </a:cubicBezTo>
                  <a:cubicBezTo>
                    <a:pt x="81" y="459"/>
                    <a:pt x="195" y="534"/>
                    <a:pt x="284" y="544"/>
                  </a:cubicBezTo>
                  <a:cubicBezTo>
                    <a:pt x="284" y="544"/>
                    <a:pt x="188" y="633"/>
                    <a:pt x="0" y="641"/>
                  </a:cubicBezTo>
                  <a:cubicBezTo>
                    <a:pt x="0" y="641"/>
                    <a:pt x="213" y="736"/>
                    <a:pt x="487" y="669"/>
                  </a:cubicBez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1" name="Freeform 53"/>
            <p:cNvSpPr>
              <a:spLocks noChangeArrowheads="1"/>
            </p:cNvSpPr>
            <p:nvPr/>
          </p:nvSpPr>
          <p:spPr bwMode="auto">
            <a:xfrm>
              <a:off x="5595339" y="5547238"/>
              <a:ext cx="22215" cy="25390"/>
            </a:xfrm>
            <a:custGeom>
              <a:avLst/>
              <a:gdLst>
                <a:gd name="T0" fmla="*/ 32 w 33"/>
                <a:gd name="T1" fmla="*/ 14 h 37"/>
                <a:gd name="T2" fmla="*/ 32 w 33"/>
                <a:gd name="T3" fmla="*/ 14 h 37"/>
                <a:gd name="T4" fmla="*/ 14 w 33"/>
                <a:gd name="T5" fmla="*/ 3 h 37"/>
                <a:gd name="T6" fmla="*/ 0 w 33"/>
                <a:gd name="T7" fmla="*/ 21 h 37"/>
                <a:gd name="T8" fmla="*/ 17 w 33"/>
                <a:gd name="T9" fmla="*/ 32 h 37"/>
                <a:gd name="T10" fmla="*/ 32 w 33"/>
                <a:gd name="T11" fmla="*/ 14 h 37"/>
              </a:gdLst>
              <a:ahLst/>
              <a:cxnLst>
                <a:cxn ang="0">
                  <a:pos x="T0" y="T1"/>
                </a:cxn>
                <a:cxn ang="0">
                  <a:pos x="T2" y="T3"/>
                </a:cxn>
                <a:cxn ang="0">
                  <a:pos x="T4" y="T5"/>
                </a:cxn>
                <a:cxn ang="0">
                  <a:pos x="T6" y="T7"/>
                </a:cxn>
                <a:cxn ang="0">
                  <a:pos x="T8" y="T9"/>
                </a:cxn>
                <a:cxn ang="0">
                  <a:pos x="T10" y="T11"/>
                </a:cxn>
              </a:cxnLst>
              <a:rect l="0" t="0" r="r" b="b"/>
              <a:pathLst>
                <a:path w="33" h="37">
                  <a:moveTo>
                    <a:pt x="32" y="14"/>
                  </a:moveTo>
                  <a:lnTo>
                    <a:pt x="32" y="14"/>
                  </a:lnTo>
                  <a:cubicBezTo>
                    <a:pt x="28" y="7"/>
                    <a:pt x="21" y="0"/>
                    <a:pt x="14" y="3"/>
                  </a:cubicBezTo>
                  <a:cubicBezTo>
                    <a:pt x="3" y="3"/>
                    <a:pt x="0" y="10"/>
                    <a:pt x="0" y="21"/>
                  </a:cubicBezTo>
                  <a:cubicBezTo>
                    <a:pt x="3" y="29"/>
                    <a:pt x="11" y="36"/>
                    <a:pt x="17" y="32"/>
                  </a:cubicBezTo>
                  <a:cubicBezTo>
                    <a:pt x="28" y="32"/>
                    <a:pt x="32" y="25"/>
                    <a:pt x="32" y="14"/>
                  </a:cubicBez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spTree>
    <p:extLst>
      <p:ext uri="{BB962C8B-B14F-4D97-AF65-F5344CB8AC3E}">
        <p14:creationId xmlns:p14="http://schemas.microsoft.com/office/powerpoint/2010/main" val="153576138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8738274" y="483017"/>
            <a:ext cx="6901212"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Our Process</a:t>
            </a:r>
            <a:endParaRPr lang="id-ID" sz="8800" b="1" dirty="0" smtClean="0">
              <a:solidFill>
                <a:schemeClr val="tx2"/>
              </a:solidFill>
              <a:latin typeface="Arial Bold" charset="0"/>
              <a:ea typeface="Arial Bold" charset="0"/>
              <a:cs typeface="Arial Bold"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127" name="Rectangle 1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2" name="Freeform 10"/>
          <p:cNvSpPr>
            <a:spLocks noChangeArrowheads="1"/>
          </p:cNvSpPr>
          <p:nvPr/>
        </p:nvSpPr>
        <p:spPr bwMode="auto">
          <a:xfrm>
            <a:off x="3434448" y="4317569"/>
            <a:ext cx="4090446" cy="4090448"/>
          </a:xfrm>
          <a:custGeom>
            <a:avLst/>
            <a:gdLst>
              <a:gd name="T0" fmla="*/ 2045 w 2363"/>
              <a:gd name="T1" fmla="*/ 2362 h 2363"/>
              <a:gd name="T2" fmla="*/ 2045 w 2363"/>
              <a:gd name="T3" fmla="*/ 2362 h 2363"/>
              <a:gd name="T4" fmla="*/ 317 w 2363"/>
              <a:gd name="T5" fmla="*/ 2362 h 2363"/>
              <a:gd name="T6" fmla="*/ 0 w 2363"/>
              <a:gd name="T7" fmla="*/ 2045 h 2363"/>
              <a:gd name="T8" fmla="*/ 0 w 2363"/>
              <a:gd name="T9" fmla="*/ 316 h 2363"/>
              <a:gd name="T10" fmla="*/ 317 w 2363"/>
              <a:gd name="T11" fmla="*/ 0 h 2363"/>
              <a:gd name="T12" fmla="*/ 2045 w 2363"/>
              <a:gd name="T13" fmla="*/ 0 h 2363"/>
              <a:gd name="T14" fmla="*/ 2362 w 2363"/>
              <a:gd name="T15" fmla="*/ 316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7" y="2362"/>
                  <a:pt x="317" y="2362"/>
                  <a:pt x="317" y="2362"/>
                </a:cubicBezTo>
                <a:cubicBezTo>
                  <a:pt x="142" y="2362"/>
                  <a:pt x="0" y="2219"/>
                  <a:pt x="0" y="2045"/>
                </a:cubicBezTo>
                <a:cubicBezTo>
                  <a:pt x="0" y="316"/>
                  <a:pt x="0" y="316"/>
                  <a:pt x="0" y="316"/>
                </a:cubicBezTo>
                <a:cubicBezTo>
                  <a:pt x="0" y="142"/>
                  <a:pt x="142" y="0"/>
                  <a:pt x="317" y="0"/>
                </a:cubicBezTo>
                <a:cubicBezTo>
                  <a:pt x="2045" y="0"/>
                  <a:pt x="2045" y="0"/>
                  <a:pt x="2045" y="0"/>
                </a:cubicBezTo>
                <a:cubicBezTo>
                  <a:pt x="2219" y="0"/>
                  <a:pt x="2362" y="142"/>
                  <a:pt x="2362" y="316"/>
                </a:cubicBezTo>
                <a:cubicBezTo>
                  <a:pt x="2362" y="2045"/>
                  <a:pt x="2362" y="2045"/>
                  <a:pt x="2362" y="2045"/>
                </a:cubicBezTo>
                <a:cubicBezTo>
                  <a:pt x="2362" y="2219"/>
                  <a:pt x="2219" y="2362"/>
                  <a:pt x="2045" y="2362"/>
                </a:cubicBezTo>
              </a:path>
            </a:pathLst>
          </a:custGeom>
          <a:solidFill>
            <a:schemeClr val="accent2"/>
          </a:solidFill>
          <a:ln>
            <a:noFill/>
          </a:ln>
          <a:effectLst/>
        </p:spPr>
        <p:txBody>
          <a:bodyPr wrap="none" anchor="ctr"/>
          <a:lstStyle/>
          <a:p>
            <a:endParaRPr lang="en-US" sz="7197" dirty="0">
              <a:latin typeface="Arial Regular" charset="0"/>
            </a:endParaRPr>
          </a:p>
        </p:txBody>
      </p:sp>
      <p:sp>
        <p:nvSpPr>
          <p:cNvPr id="54" name="Freeform 66"/>
          <p:cNvSpPr>
            <a:spLocks noChangeArrowheads="1"/>
          </p:cNvSpPr>
          <p:nvPr/>
        </p:nvSpPr>
        <p:spPr bwMode="auto">
          <a:xfrm>
            <a:off x="10150106" y="4317569"/>
            <a:ext cx="4090446" cy="4090448"/>
          </a:xfrm>
          <a:custGeom>
            <a:avLst/>
            <a:gdLst>
              <a:gd name="T0" fmla="*/ 2045 w 2363"/>
              <a:gd name="T1" fmla="*/ 2362 h 2363"/>
              <a:gd name="T2" fmla="*/ 2045 w 2363"/>
              <a:gd name="T3" fmla="*/ 2362 h 2363"/>
              <a:gd name="T4" fmla="*/ 316 w 2363"/>
              <a:gd name="T5" fmla="*/ 2362 h 2363"/>
              <a:gd name="T6" fmla="*/ 0 w 2363"/>
              <a:gd name="T7" fmla="*/ 2045 h 2363"/>
              <a:gd name="T8" fmla="*/ 0 w 2363"/>
              <a:gd name="T9" fmla="*/ 317 h 2363"/>
              <a:gd name="T10" fmla="*/ 316 w 2363"/>
              <a:gd name="T11" fmla="*/ 0 h 2363"/>
              <a:gd name="T12" fmla="*/ 2045 w 2363"/>
              <a:gd name="T13" fmla="*/ 0 h 2363"/>
              <a:gd name="T14" fmla="*/ 2362 w 2363"/>
              <a:gd name="T15" fmla="*/ 317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6" y="2362"/>
                  <a:pt x="316" y="2362"/>
                  <a:pt x="316" y="2362"/>
                </a:cubicBezTo>
                <a:cubicBezTo>
                  <a:pt x="142" y="2362"/>
                  <a:pt x="0" y="2219"/>
                  <a:pt x="0" y="2045"/>
                </a:cubicBezTo>
                <a:cubicBezTo>
                  <a:pt x="0" y="317"/>
                  <a:pt x="0" y="317"/>
                  <a:pt x="0" y="317"/>
                </a:cubicBezTo>
                <a:cubicBezTo>
                  <a:pt x="0" y="142"/>
                  <a:pt x="142" y="0"/>
                  <a:pt x="316" y="0"/>
                </a:cubicBezTo>
                <a:cubicBezTo>
                  <a:pt x="2045" y="0"/>
                  <a:pt x="2045" y="0"/>
                  <a:pt x="2045" y="0"/>
                </a:cubicBezTo>
                <a:cubicBezTo>
                  <a:pt x="2219" y="0"/>
                  <a:pt x="2362" y="142"/>
                  <a:pt x="2362" y="317"/>
                </a:cubicBezTo>
                <a:cubicBezTo>
                  <a:pt x="2362" y="2045"/>
                  <a:pt x="2362" y="2045"/>
                  <a:pt x="2362" y="2045"/>
                </a:cubicBezTo>
                <a:cubicBezTo>
                  <a:pt x="2362" y="2219"/>
                  <a:pt x="2219" y="2362"/>
                  <a:pt x="2045" y="2362"/>
                </a:cubicBezTo>
              </a:path>
            </a:pathLst>
          </a:custGeom>
          <a:solidFill>
            <a:schemeClr val="accent3"/>
          </a:solidFill>
          <a:ln>
            <a:noFill/>
          </a:ln>
          <a:effectLst/>
        </p:spPr>
        <p:txBody>
          <a:bodyPr wrap="none" anchor="ctr"/>
          <a:lstStyle/>
          <a:p>
            <a:endParaRPr lang="en-US" sz="7197" dirty="0">
              <a:latin typeface="Arial Regular" charset="0"/>
            </a:endParaRPr>
          </a:p>
        </p:txBody>
      </p:sp>
      <p:sp>
        <p:nvSpPr>
          <p:cNvPr id="57" name="Freeform 113"/>
          <p:cNvSpPr>
            <a:spLocks noChangeArrowheads="1"/>
          </p:cNvSpPr>
          <p:nvPr/>
        </p:nvSpPr>
        <p:spPr bwMode="auto">
          <a:xfrm>
            <a:off x="16865764" y="4317569"/>
            <a:ext cx="4090446" cy="4090448"/>
          </a:xfrm>
          <a:custGeom>
            <a:avLst/>
            <a:gdLst>
              <a:gd name="T0" fmla="*/ 2045 w 2363"/>
              <a:gd name="T1" fmla="*/ 2362 h 2363"/>
              <a:gd name="T2" fmla="*/ 2045 w 2363"/>
              <a:gd name="T3" fmla="*/ 2362 h 2363"/>
              <a:gd name="T4" fmla="*/ 316 w 2363"/>
              <a:gd name="T5" fmla="*/ 2362 h 2363"/>
              <a:gd name="T6" fmla="*/ 0 w 2363"/>
              <a:gd name="T7" fmla="*/ 2045 h 2363"/>
              <a:gd name="T8" fmla="*/ 0 w 2363"/>
              <a:gd name="T9" fmla="*/ 316 h 2363"/>
              <a:gd name="T10" fmla="*/ 316 w 2363"/>
              <a:gd name="T11" fmla="*/ 0 h 2363"/>
              <a:gd name="T12" fmla="*/ 2045 w 2363"/>
              <a:gd name="T13" fmla="*/ 0 h 2363"/>
              <a:gd name="T14" fmla="*/ 2362 w 2363"/>
              <a:gd name="T15" fmla="*/ 316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6" y="2362"/>
                  <a:pt x="316" y="2362"/>
                  <a:pt x="316" y="2362"/>
                </a:cubicBezTo>
                <a:cubicBezTo>
                  <a:pt x="142" y="2362"/>
                  <a:pt x="0" y="2219"/>
                  <a:pt x="0" y="2045"/>
                </a:cubicBezTo>
                <a:cubicBezTo>
                  <a:pt x="0" y="316"/>
                  <a:pt x="0" y="316"/>
                  <a:pt x="0" y="316"/>
                </a:cubicBezTo>
                <a:cubicBezTo>
                  <a:pt x="0" y="142"/>
                  <a:pt x="142" y="0"/>
                  <a:pt x="316" y="0"/>
                </a:cubicBezTo>
                <a:cubicBezTo>
                  <a:pt x="2045" y="0"/>
                  <a:pt x="2045" y="0"/>
                  <a:pt x="2045" y="0"/>
                </a:cubicBezTo>
                <a:cubicBezTo>
                  <a:pt x="2219" y="0"/>
                  <a:pt x="2362" y="142"/>
                  <a:pt x="2362" y="316"/>
                </a:cubicBezTo>
                <a:cubicBezTo>
                  <a:pt x="2362" y="2045"/>
                  <a:pt x="2362" y="2045"/>
                  <a:pt x="2362" y="2045"/>
                </a:cubicBezTo>
                <a:cubicBezTo>
                  <a:pt x="2362" y="2219"/>
                  <a:pt x="2219" y="2362"/>
                  <a:pt x="2045" y="2362"/>
                </a:cubicBezTo>
              </a:path>
            </a:pathLst>
          </a:custGeom>
          <a:solidFill>
            <a:schemeClr val="accent5"/>
          </a:solidFill>
          <a:ln>
            <a:noFill/>
          </a:ln>
          <a:effectLst/>
        </p:spPr>
        <p:txBody>
          <a:bodyPr wrap="none" anchor="ctr"/>
          <a:lstStyle/>
          <a:p>
            <a:endParaRPr lang="en-US" sz="7197" dirty="0">
              <a:latin typeface="Arial Regular" charset="0"/>
            </a:endParaRPr>
          </a:p>
        </p:txBody>
      </p:sp>
      <p:sp>
        <p:nvSpPr>
          <p:cNvPr id="65" name="Subtitle 2"/>
          <p:cNvSpPr txBox="1">
            <a:spLocks/>
          </p:cNvSpPr>
          <p:nvPr/>
        </p:nvSpPr>
        <p:spPr>
          <a:xfrm>
            <a:off x="16949496" y="9736482"/>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66" name="TextBox 65"/>
          <p:cNvSpPr txBox="1"/>
          <p:nvPr/>
        </p:nvSpPr>
        <p:spPr>
          <a:xfrm>
            <a:off x="17986197" y="8970049"/>
            <a:ext cx="1828001"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Security</a:t>
            </a:r>
            <a:endParaRPr lang="en-US" sz="3200" b="1" dirty="0">
              <a:solidFill>
                <a:schemeClr val="tx2"/>
              </a:solidFill>
              <a:latin typeface="Arial Bold" charset="0"/>
              <a:ea typeface="Arial Bold" charset="0"/>
              <a:cs typeface="Arial Bold" charset="0"/>
            </a:endParaRPr>
          </a:p>
        </p:txBody>
      </p:sp>
      <p:sp>
        <p:nvSpPr>
          <p:cNvPr id="67" name="Subtitle 2"/>
          <p:cNvSpPr txBox="1">
            <a:spLocks/>
          </p:cNvSpPr>
          <p:nvPr/>
        </p:nvSpPr>
        <p:spPr>
          <a:xfrm>
            <a:off x="10217012" y="9736482"/>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68" name="TextBox 67"/>
          <p:cNvSpPr txBox="1"/>
          <p:nvPr/>
        </p:nvSpPr>
        <p:spPr>
          <a:xfrm>
            <a:off x="11361793" y="8970049"/>
            <a:ext cx="1611852"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E-Mails</a:t>
            </a:r>
            <a:endParaRPr lang="en-US" sz="3200" b="1" dirty="0">
              <a:solidFill>
                <a:schemeClr val="tx2"/>
              </a:solidFill>
              <a:latin typeface="Arial Bold" charset="0"/>
              <a:ea typeface="Arial Bold" charset="0"/>
              <a:cs typeface="Arial Bold" charset="0"/>
            </a:endParaRPr>
          </a:p>
        </p:txBody>
      </p:sp>
      <p:sp>
        <p:nvSpPr>
          <p:cNvPr id="69" name="Subtitle 2"/>
          <p:cNvSpPr txBox="1">
            <a:spLocks/>
          </p:cNvSpPr>
          <p:nvPr/>
        </p:nvSpPr>
        <p:spPr>
          <a:xfrm>
            <a:off x="3515815" y="9758784"/>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0" name="TextBox 69"/>
          <p:cNvSpPr txBox="1"/>
          <p:nvPr/>
        </p:nvSpPr>
        <p:spPr>
          <a:xfrm>
            <a:off x="4623179" y="8992351"/>
            <a:ext cx="1686680"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Agenda</a:t>
            </a:r>
            <a:endParaRPr lang="en-US" sz="3200" b="1" dirty="0">
              <a:solidFill>
                <a:schemeClr val="tx2"/>
              </a:solidFill>
              <a:latin typeface="Arial Bold" charset="0"/>
              <a:ea typeface="Arial Bold" charset="0"/>
              <a:cs typeface="Arial Bold" charset="0"/>
            </a:endParaRPr>
          </a:p>
        </p:txBody>
      </p:sp>
      <p:grpSp>
        <p:nvGrpSpPr>
          <p:cNvPr id="71" name="Group 70"/>
          <p:cNvGrpSpPr/>
          <p:nvPr/>
        </p:nvGrpSpPr>
        <p:grpSpPr>
          <a:xfrm>
            <a:off x="4458372" y="5062231"/>
            <a:ext cx="2004572" cy="2707814"/>
            <a:chOff x="7261562" y="3100268"/>
            <a:chExt cx="967998" cy="1307589"/>
          </a:xfrm>
        </p:grpSpPr>
        <p:sp>
          <p:nvSpPr>
            <p:cNvPr id="72" name="Freeform 31"/>
            <p:cNvSpPr>
              <a:spLocks noChangeArrowheads="1"/>
            </p:cNvSpPr>
            <p:nvPr/>
          </p:nvSpPr>
          <p:spPr bwMode="auto">
            <a:xfrm>
              <a:off x="7261562" y="3954011"/>
              <a:ext cx="967998" cy="317376"/>
            </a:xfrm>
            <a:custGeom>
              <a:avLst/>
              <a:gdLst>
                <a:gd name="T0" fmla="*/ 0 w 1346"/>
                <a:gd name="T1" fmla="*/ 238 h 439"/>
                <a:gd name="T2" fmla="*/ 0 w 1346"/>
                <a:gd name="T3" fmla="*/ 238 h 439"/>
                <a:gd name="T4" fmla="*/ 199 w 1346"/>
                <a:gd name="T5" fmla="*/ 438 h 439"/>
                <a:gd name="T6" fmla="*/ 1345 w 1346"/>
                <a:gd name="T7" fmla="*/ 438 h 439"/>
                <a:gd name="T8" fmla="*/ 1345 w 1346"/>
                <a:gd name="T9" fmla="*/ 0 h 439"/>
                <a:gd name="T10" fmla="*/ 0 w 1346"/>
                <a:gd name="T11" fmla="*/ 0 h 439"/>
                <a:gd name="T12" fmla="*/ 0 w 1346"/>
                <a:gd name="T13" fmla="*/ 238 h 439"/>
              </a:gdLst>
              <a:ahLst/>
              <a:cxnLst>
                <a:cxn ang="0">
                  <a:pos x="T0" y="T1"/>
                </a:cxn>
                <a:cxn ang="0">
                  <a:pos x="T2" y="T3"/>
                </a:cxn>
                <a:cxn ang="0">
                  <a:pos x="T4" y="T5"/>
                </a:cxn>
                <a:cxn ang="0">
                  <a:pos x="T6" y="T7"/>
                </a:cxn>
                <a:cxn ang="0">
                  <a:pos x="T8" y="T9"/>
                </a:cxn>
                <a:cxn ang="0">
                  <a:pos x="T10" y="T11"/>
                </a:cxn>
                <a:cxn ang="0">
                  <a:pos x="T12" y="T13"/>
                </a:cxn>
              </a:cxnLst>
              <a:rect l="0" t="0" r="r" b="b"/>
              <a:pathLst>
                <a:path w="1346" h="439">
                  <a:moveTo>
                    <a:pt x="0" y="238"/>
                  </a:moveTo>
                  <a:lnTo>
                    <a:pt x="0" y="238"/>
                  </a:lnTo>
                  <a:cubicBezTo>
                    <a:pt x="0" y="349"/>
                    <a:pt x="89" y="438"/>
                    <a:pt x="199" y="438"/>
                  </a:cubicBezTo>
                  <a:cubicBezTo>
                    <a:pt x="1345" y="438"/>
                    <a:pt x="1345" y="438"/>
                    <a:pt x="1345" y="438"/>
                  </a:cubicBezTo>
                  <a:cubicBezTo>
                    <a:pt x="1345" y="0"/>
                    <a:pt x="1345" y="0"/>
                    <a:pt x="1345" y="0"/>
                  </a:cubicBezTo>
                  <a:cubicBezTo>
                    <a:pt x="0" y="0"/>
                    <a:pt x="0" y="0"/>
                    <a:pt x="0" y="0"/>
                  </a:cubicBezTo>
                  <a:lnTo>
                    <a:pt x="0" y="238"/>
                  </a:lnTo>
                </a:path>
              </a:pathLst>
            </a:custGeom>
            <a:solidFill>
              <a:srgbClr val="51B8C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73" name="Freeform 32"/>
            <p:cNvSpPr>
              <a:spLocks noChangeArrowheads="1"/>
            </p:cNvSpPr>
            <p:nvPr/>
          </p:nvSpPr>
          <p:spPr bwMode="auto">
            <a:xfrm>
              <a:off x="7261562" y="3100268"/>
              <a:ext cx="967998" cy="317376"/>
            </a:xfrm>
            <a:custGeom>
              <a:avLst/>
              <a:gdLst>
                <a:gd name="T0" fmla="*/ 1345 w 1346"/>
                <a:gd name="T1" fmla="*/ 0 h 442"/>
                <a:gd name="T2" fmla="*/ 1345 w 1346"/>
                <a:gd name="T3" fmla="*/ 0 h 442"/>
                <a:gd name="T4" fmla="*/ 199 w 1346"/>
                <a:gd name="T5" fmla="*/ 0 h 442"/>
                <a:gd name="T6" fmla="*/ 0 w 1346"/>
                <a:gd name="T7" fmla="*/ 202 h 442"/>
                <a:gd name="T8" fmla="*/ 0 w 1346"/>
                <a:gd name="T9" fmla="*/ 441 h 442"/>
                <a:gd name="T10" fmla="*/ 1345 w 1346"/>
                <a:gd name="T11" fmla="*/ 441 h 442"/>
                <a:gd name="T12" fmla="*/ 1345 w 1346"/>
                <a:gd name="T13" fmla="*/ 0 h 442"/>
              </a:gdLst>
              <a:ahLst/>
              <a:cxnLst>
                <a:cxn ang="0">
                  <a:pos x="T0" y="T1"/>
                </a:cxn>
                <a:cxn ang="0">
                  <a:pos x="T2" y="T3"/>
                </a:cxn>
                <a:cxn ang="0">
                  <a:pos x="T4" y="T5"/>
                </a:cxn>
                <a:cxn ang="0">
                  <a:pos x="T6" y="T7"/>
                </a:cxn>
                <a:cxn ang="0">
                  <a:pos x="T8" y="T9"/>
                </a:cxn>
                <a:cxn ang="0">
                  <a:pos x="T10" y="T11"/>
                </a:cxn>
                <a:cxn ang="0">
                  <a:pos x="T12" y="T13"/>
                </a:cxn>
              </a:cxnLst>
              <a:rect l="0" t="0" r="r" b="b"/>
              <a:pathLst>
                <a:path w="1346" h="442">
                  <a:moveTo>
                    <a:pt x="1345" y="0"/>
                  </a:moveTo>
                  <a:lnTo>
                    <a:pt x="1345" y="0"/>
                  </a:lnTo>
                  <a:cubicBezTo>
                    <a:pt x="199" y="0"/>
                    <a:pt x="199" y="0"/>
                    <a:pt x="199" y="0"/>
                  </a:cubicBezTo>
                  <a:cubicBezTo>
                    <a:pt x="89" y="0"/>
                    <a:pt x="0" y="92"/>
                    <a:pt x="0" y="202"/>
                  </a:cubicBezTo>
                  <a:cubicBezTo>
                    <a:pt x="0" y="441"/>
                    <a:pt x="0" y="441"/>
                    <a:pt x="0" y="441"/>
                  </a:cubicBezTo>
                  <a:cubicBezTo>
                    <a:pt x="1345" y="441"/>
                    <a:pt x="1345" y="441"/>
                    <a:pt x="1345" y="441"/>
                  </a:cubicBezTo>
                  <a:lnTo>
                    <a:pt x="1345" y="0"/>
                  </a:lnTo>
                </a:path>
              </a:pathLst>
            </a:custGeom>
            <a:solidFill>
              <a:srgbClr val="51B8C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74" name="Freeform 33"/>
            <p:cNvSpPr>
              <a:spLocks noChangeArrowheads="1"/>
            </p:cNvSpPr>
            <p:nvPr/>
          </p:nvSpPr>
          <p:spPr bwMode="auto">
            <a:xfrm>
              <a:off x="7261562" y="3417644"/>
              <a:ext cx="967998" cy="536366"/>
            </a:xfrm>
            <a:custGeom>
              <a:avLst/>
              <a:gdLst>
                <a:gd name="T0" fmla="*/ 0 w 1346"/>
                <a:gd name="T1" fmla="*/ 0 h 744"/>
                <a:gd name="T2" fmla="*/ 0 w 1346"/>
                <a:gd name="T3" fmla="*/ 743 h 744"/>
                <a:gd name="T4" fmla="*/ 1345 w 1346"/>
                <a:gd name="T5" fmla="*/ 743 h 744"/>
                <a:gd name="T6" fmla="*/ 1345 w 1346"/>
                <a:gd name="T7" fmla="*/ 0 h 744"/>
                <a:gd name="T8" fmla="*/ 0 w 1346"/>
                <a:gd name="T9" fmla="*/ 0 h 744"/>
              </a:gdLst>
              <a:ahLst/>
              <a:cxnLst>
                <a:cxn ang="0">
                  <a:pos x="T0" y="T1"/>
                </a:cxn>
                <a:cxn ang="0">
                  <a:pos x="T2" y="T3"/>
                </a:cxn>
                <a:cxn ang="0">
                  <a:pos x="T4" y="T5"/>
                </a:cxn>
                <a:cxn ang="0">
                  <a:pos x="T6" y="T7"/>
                </a:cxn>
                <a:cxn ang="0">
                  <a:pos x="T8" y="T9"/>
                </a:cxn>
              </a:cxnLst>
              <a:rect l="0" t="0" r="r" b="b"/>
              <a:pathLst>
                <a:path w="1346" h="744">
                  <a:moveTo>
                    <a:pt x="0" y="0"/>
                  </a:moveTo>
                  <a:lnTo>
                    <a:pt x="0" y="743"/>
                  </a:lnTo>
                  <a:lnTo>
                    <a:pt x="1345" y="743"/>
                  </a:lnTo>
                  <a:lnTo>
                    <a:pt x="1345" y="0"/>
                  </a:lnTo>
                  <a:lnTo>
                    <a:pt x="0" y="0"/>
                  </a:ln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75" name="Freeform 34"/>
            <p:cNvSpPr>
              <a:spLocks noChangeArrowheads="1"/>
            </p:cNvSpPr>
            <p:nvPr/>
          </p:nvSpPr>
          <p:spPr bwMode="auto">
            <a:xfrm>
              <a:off x="7439293" y="3100268"/>
              <a:ext cx="88865" cy="1167944"/>
            </a:xfrm>
            <a:custGeom>
              <a:avLst/>
              <a:gdLst>
                <a:gd name="T0" fmla="*/ 124 w 125"/>
                <a:gd name="T1" fmla="*/ 0 h 1623"/>
                <a:gd name="T2" fmla="*/ 0 w 125"/>
                <a:gd name="T3" fmla="*/ 0 h 1623"/>
                <a:gd name="T4" fmla="*/ 0 w 125"/>
                <a:gd name="T5" fmla="*/ 1622 h 1623"/>
                <a:gd name="T6" fmla="*/ 124 w 125"/>
                <a:gd name="T7" fmla="*/ 1622 h 1623"/>
                <a:gd name="T8" fmla="*/ 124 w 125"/>
                <a:gd name="T9" fmla="*/ 0 h 1623"/>
              </a:gdLst>
              <a:ahLst/>
              <a:cxnLst>
                <a:cxn ang="0">
                  <a:pos x="T0" y="T1"/>
                </a:cxn>
                <a:cxn ang="0">
                  <a:pos x="T2" y="T3"/>
                </a:cxn>
                <a:cxn ang="0">
                  <a:pos x="T4" y="T5"/>
                </a:cxn>
                <a:cxn ang="0">
                  <a:pos x="T6" y="T7"/>
                </a:cxn>
                <a:cxn ang="0">
                  <a:pos x="T8" y="T9"/>
                </a:cxn>
              </a:cxnLst>
              <a:rect l="0" t="0" r="r" b="b"/>
              <a:pathLst>
                <a:path w="125" h="1623">
                  <a:moveTo>
                    <a:pt x="124" y="0"/>
                  </a:moveTo>
                  <a:lnTo>
                    <a:pt x="0" y="0"/>
                  </a:lnTo>
                  <a:lnTo>
                    <a:pt x="0" y="1622"/>
                  </a:lnTo>
                  <a:lnTo>
                    <a:pt x="124" y="1622"/>
                  </a:lnTo>
                  <a:lnTo>
                    <a:pt x="124"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76" name="Freeform 35"/>
            <p:cNvSpPr>
              <a:spLocks noChangeArrowheads="1"/>
            </p:cNvSpPr>
            <p:nvPr/>
          </p:nvSpPr>
          <p:spPr bwMode="auto">
            <a:xfrm>
              <a:off x="7874099" y="4268212"/>
              <a:ext cx="228511" cy="139645"/>
            </a:xfrm>
            <a:custGeom>
              <a:avLst/>
              <a:gdLst>
                <a:gd name="T0" fmla="*/ 317 w 318"/>
                <a:gd name="T1" fmla="*/ 0 h 193"/>
                <a:gd name="T2" fmla="*/ 0 w 318"/>
                <a:gd name="T3" fmla="*/ 0 h 193"/>
                <a:gd name="T4" fmla="*/ 0 w 318"/>
                <a:gd name="T5" fmla="*/ 192 h 193"/>
                <a:gd name="T6" fmla="*/ 157 w 318"/>
                <a:gd name="T7" fmla="*/ 156 h 193"/>
                <a:gd name="T8" fmla="*/ 317 w 318"/>
                <a:gd name="T9" fmla="*/ 192 h 193"/>
                <a:gd name="T10" fmla="*/ 317 w 318"/>
                <a:gd name="T11" fmla="*/ 0 h 193"/>
              </a:gdLst>
              <a:ahLst/>
              <a:cxnLst>
                <a:cxn ang="0">
                  <a:pos x="T0" y="T1"/>
                </a:cxn>
                <a:cxn ang="0">
                  <a:pos x="T2" y="T3"/>
                </a:cxn>
                <a:cxn ang="0">
                  <a:pos x="T4" y="T5"/>
                </a:cxn>
                <a:cxn ang="0">
                  <a:pos x="T6" y="T7"/>
                </a:cxn>
                <a:cxn ang="0">
                  <a:pos x="T8" y="T9"/>
                </a:cxn>
                <a:cxn ang="0">
                  <a:pos x="T10" y="T11"/>
                </a:cxn>
              </a:cxnLst>
              <a:rect l="0" t="0" r="r" b="b"/>
              <a:pathLst>
                <a:path w="318" h="193">
                  <a:moveTo>
                    <a:pt x="317" y="0"/>
                  </a:moveTo>
                  <a:lnTo>
                    <a:pt x="0" y="0"/>
                  </a:lnTo>
                  <a:lnTo>
                    <a:pt x="0" y="192"/>
                  </a:lnTo>
                  <a:lnTo>
                    <a:pt x="157" y="156"/>
                  </a:lnTo>
                  <a:lnTo>
                    <a:pt x="317" y="192"/>
                  </a:lnTo>
                  <a:lnTo>
                    <a:pt x="317"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grpSp>
        <p:nvGrpSpPr>
          <p:cNvPr id="77" name="Group 76"/>
          <p:cNvGrpSpPr/>
          <p:nvPr/>
        </p:nvGrpSpPr>
        <p:grpSpPr>
          <a:xfrm>
            <a:off x="10891617" y="4768240"/>
            <a:ext cx="2562820" cy="2901818"/>
            <a:chOff x="3132502" y="7089686"/>
            <a:chExt cx="1199682" cy="1358369"/>
          </a:xfrm>
        </p:grpSpPr>
        <p:sp>
          <p:nvSpPr>
            <p:cNvPr id="78" name="Freeform 70"/>
            <p:cNvSpPr>
              <a:spLocks noChangeArrowheads="1"/>
            </p:cNvSpPr>
            <p:nvPr/>
          </p:nvSpPr>
          <p:spPr bwMode="auto">
            <a:xfrm>
              <a:off x="3138850" y="7635572"/>
              <a:ext cx="1186986" cy="517322"/>
            </a:xfrm>
            <a:custGeom>
              <a:avLst/>
              <a:gdLst>
                <a:gd name="T0" fmla="*/ 1650 w 1651"/>
                <a:gd name="T1" fmla="*/ 75 h 719"/>
                <a:gd name="T2" fmla="*/ 1650 w 1651"/>
                <a:gd name="T3" fmla="*/ 75 h 719"/>
                <a:gd name="T4" fmla="*/ 1558 w 1651"/>
                <a:gd name="T5" fmla="*/ 0 h 719"/>
                <a:gd name="T6" fmla="*/ 81 w 1651"/>
                <a:gd name="T7" fmla="*/ 0 h 719"/>
                <a:gd name="T8" fmla="*/ 0 w 1651"/>
                <a:gd name="T9" fmla="*/ 50 h 719"/>
                <a:gd name="T10" fmla="*/ 828 w 1651"/>
                <a:gd name="T11" fmla="*/ 718 h 719"/>
                <a:gd name="T12" fmla="*/ 1650 w 1651"/>
                <a:gd name="T13" fmla="*/ 75 h 719"/>
              </a:gdLst>
              <a:ahLst/>
              <a:cxnLst>
                <a:cxn ang="0">
                  <a:pos x="T0" y="T1"/>
                </a:cxn>
                <a:cxn ang="0">
                  <a:pos x="T2" y="T3"/>
                </a:cxn>
                <a:cxn ang="0">
                  <a:pos x="T4" y="T5"/>
                </a:cxn>
                <a:cxn ang="0">
                  <a:pos x="T6" y="T7"/>
                </a:cxn>
                <a:cxn ang="0">
                  <a:pos x="T8" y="T9"/>
                </a:cxn>
                <a:cxn ang="0">
                  <a:pos x="T10" y="T11"/>
                </a:cxn>
                <a:cxn ang="0">
                  <a:pos x="T12" y="T13"/>
                </a:cxn>
              </a:cxnLst>
              <a:rect l="0" t="0" r="r" b="b"/>
              <a:pathLst>
                <a:path w="1651" h="719">
                  <a:moveTo>
                    <a:pt x="1650" y="75"/>
                  </a:moveTo>
                  <a:lnTo>
                    <a:pt x="1650" y="75"/>
                  </a:lnTo>
                  <a:cubicBezTo>
                    <a:pt x="1639" y="32"/>
                    <a:pt x="1604" y="0"/>
                    <a:pt x="1558" y="0"/>
                  </a:cubicBezTo>
                  <a:cubicBezTo>
                    <a:pt x="81" y="0"/>
                    <a:pt x="81" y="0"/>
                    <a:pt x="81" y="0"/>
                  </a:cubicBezTo>
                  <a:cubicBezTo>
                    <a:pt x="46" y="0"/>
                    <a:pt x="17" y="21"/>
                    <a:pt x="0" y="50"/>
                  </a:cubicBezTo>
                  <a:cubicBezTo>
                    <a:pt x="828" y="718"/>
                    <a:pt x="828" y="718"/>
                    <a:pt x="828" y="718"/>
                  </a:cubicBezTo>
                  <a:lnTo>
                    <a:pt x="1650" y="75"/>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79" name="Freeform 71"/>
            <p:cNvSpPr>
              <a:spLocks noChangeArrowheads="1"/>
            </p:cNvSpPr>
            <p:nvPr/>
          </p:nvSpPr>
          <p:spPr bwMode="auto">
            <a:xfrm>
              <a:off x="3138850" y="7089686"/>
              <a:ext cx="1183811" cy="606187"/>
            </a:xfrm>
            <a:custGeom>
              <a:avLst/>
              <a:gdLst>
                <a:gd name="T0" fmla="*/ 825 w 1647"/>
                <a:gd name="T1" fmla="*/ 843 h 844"/>
                <a:gd name="T2" fmla="*/ 1646 w 1647"/>
                <a:gd name="T3" fmla="*/ 811 h 844"/>
                <a:gd name="T4" fmla="*/ 825 w 1647"/>
                <a:gd name="T5" fmla="*/ 3 h 844"/>
                <a:gd name="T6" fmla="*/ 825 w 1647"/>
                <a:gd name="T7" fmla="*/ 0 h 844"/>
                <a:gd name="T8" fmla="*/ 821 w 1647"/>
                <a:gd name="T9" fmla="*/ 0 h 844"/>
                <a:gd name="T10" fmla="*/ 821 w 1647"/>
                <a:gd name="T11" fmla="*/ 0 h 844"/>
                <a:gd name="T12" fmla="*/ 821 w 1647"/>
                <a:gd name="T13" fmla="*/ 3 h 844"/>
                <a:gd name="T14" fmla="*/ 0 w 1647"/>
                <a:gd name="T15" fmla="*/ 811 h 844"/>
                <a:gd name="T16" fmla="*/ 821 w 1647"/>
                <a:gd name="T17" fmla="*/ 843 h 844"/>
                <a:gd name="T18" fmla="*/ 821 w 1647"/>
                <a:gd name="T19" fmla="*/ 843 h 844"/>
                <a:gd name="T20" fmla="*/ 821 w 1647"/>
                <a:gd name="T21" fmla="*/ 843 h 844"/>
                <a:gd name="T22" fmla="*/ 825 w 1647"/>
                <a:gd name="T23" fmla="*/ 843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7" h="844">
                  <a:moveTo>
                    <a:pt x="825" y="843"/>
                  </a:moveTo>
                  <a:lnTo>
                    <a:pt x="1646" y="811"/>
                  </a:lnTo>
                  <a:lnTo>
                    <a:pt x="825" y="3"/>
                  </a:lnTo>
                  <a:lnTo>
                    <a:pt x="825" y="0"/>
                  </a:lnTo>
                  <a:lnTo>
                    <a:pt x="821" y="0"/>
                  </a:lnTo>
                  <a:lnTo>
                    <a:pt x="821" y="0"/>
                  </a:lnTo>
                  <a:lnTo>
                    <a:pt x="821" y="3"/>
                  </a:lnTo>
                  <a:lnTo>
                    <a:pt x="0" y="811"/>
                  </a:lnTo>
                  <a:lnTo>
                    <a:pt x="821" y="843"/>
                  </a:lnTo>
                  <a:lnTo>
                    <a:pt x="821" y="843"/>
                  </a:lnTo>
                  <a:lnTo>
                    <a:pt x="821" y="843"/>
                  </a:lnTo>
                  <a:lnTo>
                    <a:pt x="825" y="843"/>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0" name="Freeform 72"/>
            <p:cNvSpPr>
              <a:spLocks noChangeArrowheads="1"/>
            </p:cNvSpPr>
            <p:nvPr/>
          </p:nvSpPr>
          <p:spPr bwMode="auto">
            <a:xfrm>
              <a:off x="3265801" y="7391193"/>
              <a:ext cx="933085" cy="898175"/>
            </a:xfrm>
            <a:custGeom>
              <a:avLst/>
              <a:gdLst>
                <a:gd name="T0" fmla="*/ 1295 w 1296"/>
                <a:gd name="T1" fmla="*/ 0 h 1250"/>
                <a:gd name="T2" fmla="*/ 0 w 1296"/>
                <a:gd name="T3" fmla="*/ 0 h 1250"/>
                <a:gd name="T4" fmla="*/ 0 w 1296"/>
                <a:gd name="T5" fmla="*/ 1249 h 1250"/>
                <a:gd name="T6" fmla="*/ 1295 w 1296"/>
                <a:gd name="T7" fmla="*/ 1249 h 1250"/>
                <a:gd name="T8" fmla="*/ 1295 w 1296"/>
                <a:gd name="T9" fmla="*/ 0 h 1250"/>
              </a:gdLst>
              <a:ahLst/>
              <a:cxnLst>
                <a:cxn ang="0">
                  <a:pos x="T0" y="T1"/>
                </a:cxn>
                <a:cxn ang="0">
                  <a:pos x="T2" y="T3"/>
                </a:cxn>
                <a:cxn ang="0">
                  <a:pos x="T4" y="T5"/>
                </a:cxn>
                <a:cxn ang="0">
                  <a:pos x="T6" y="T7"/>
                </a:cxn>
                <a:cxn ang="0">
                  <a:pos x="T8" y="T9"/>
                </a:cxn>
              </a:cxnLst>
              <a:rect l="0" t="0" r="r" b="b"/>
              <a:pathLst>
                <a:path w="1296" h="1250">
                  <a:moveTo>
                    <a:pt x="1295" y="0"/>
                  </a:moveTo>
                  <a:lnTo>
                    <a:pt x="0" y="0"/>
                  </a:lnTo>
                  <a:lnTo>
                    <a:pt x="0" y="1249"/>
                  </a:lnTo>
                  <a:lnTo>
                    <a:pt x="1295" y="1249"/>
                  </a:lnTo>
                  <a:lnTo>
                    <a:pt x="1295" y="0"/>
                  </a:ln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1" name="Freeform 73"/>
            <p:cNvSpPr>
              <a:spLocks noChangeArrowheads="1"/>
            </p:cNvSpPr>
            <p:nvPr/>
          </p:nvSpPr>
          <p:spPr bwMode="auto">
            <a:xfrm>
              <a:off x="3427660" y="7572097"/>
              <a:ext cx="609362" cy="38085"/>
            </a:xfrm>
            <a:custGeom>
              <a:avLst/>
              <a:gdLst>
                <a:gd name="T0" fmla="*/ 847 w 848"/>
                <a:gd name="T1" fmla="*/ 0 h 55"/>
                <a:gd name="T2" fmla="*/ 0 w 848"/>
                <a:gd name="T3" fmla="*/ 0 h 55"/>
                <a:gd name="T4" fmla="*/ 0 w 848"/>
                <a:gd name="T5" fmla="*/ 54 h 55"/>
                <a:gd name="T6" fmla="*/ 847 w 848"/>
                <a:gd name="T7" fmla="*/ 54 h 55"/>
                <a:gd name="T8" fmla="*/ 847 w 848"/>
                <a:gd name="T9" fmla="*/ 0 h 55"/>
              </a:gdLst>
              <a:ahLst/>
              <a:cxnLst>
                <a:cxn ang="0">
                  <a:pos x="T0" y="T1"/>
                </a:cxn>
                <a:cxn ang="0">
                  <a:pos x="T2" y="T3"/>
                </a:cxn>
                <a:cxn ang="0">
                  <a:pos x="T4" y="T5"/>
                </a:cxn>
                <a:cxn ang="0">
                  <a:pos x="T6" y="T7"/>
                </a:cxn>
                <a:cxn ang="0">
                  <a:pos x="T8" y="T9"/>
                </a:cxn>
              </a:cxnLst>
              <a:rect l="0" t="0" r="r" b="b"/>
              <a:pathLst>
                <a:path w="848" h="55">
                  <a:moveTo>
                    <a:pt x="847" y="0"/>
                  </a:moveTo>
                  <a:lnTo>
                    <a:pt x="0" y="0"/>
                  </a:lnTo>
                  <a:lnTo>
                    <a:pt x="0" y="54"/>
                  </a:lnTo>
                  <a:lnTo>
                    <a:pt x="847" y="54"/>
                  </a:lnTo>
                  <a:lnTo>
                    <a:pt x="847"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2" name="Freeform 74"/>
            <p:cNvSpPr>
              <a:spLocks noChangeArrowheads="1"/>
            </p:cNvSpPr>
            <p:nvPr/>
          </p:nvSpPr>
          <p:spPr bwMode="auto">
            <a:xfrm>
              <a:off x="3427660" y="7714915"/>
              <a:ext cx="609362" cy="38085"/>
            </a:xfrm>
            <a:custGeom>
              <a:avLst/>
              <a:gdLst>
                <a:gd name="T0" fmla="*/ 847 w 848"/>
                <a:gd name="T1" fmla="*/ 0 h 55"/>
                <a:gd name="T2" fmla="*/ 0 w 848"/>
                <a:gd name="T3" fmla="*/ 0 h 55"/>
                <a:gd name="T4" fmla="*/ 0 w 848"/>
                <a:gd name="T5" fmla="*/ 54 h 55"/>
                <a:gd name="T6" fmla="*/ 847 w 848"/>
                <a:gd name="T7" fmla="*/ 54 h 55"/>
                <a:gd name="T8" fmla="*/ 847 w 848"/>
                <a:gd name="T9" fmla="*/ 0 h 55"/>
              </a:gdLst>
              <a:ahLst/>
              <a:cxnLst>
                <a:cxn ang="0">
                  <a:pos x="T0" y="T1"/>
                </a:cxn>
                <a:cxn ang="0">
                  <a:pos x="T2" y="T3"/>
                </a:cxn>
                <a:cxn ang="0">
                  <a:pos x="T4" y="T5"/>
                </a:cxn>
                <a:cxn ang="0">
                  <a:pos x="T6" y="T7"/>
                </a:cxn>
                <a:cxn ang="0">
                  <a:pos x="T8" y="T9"/>
                </a:cxn>
              </a:cxnLst>
              <a:rect l="0" t="0" r="r" b="b"/>
              <a:pathLst>
                <a:path w="848" h="55">
                  <a:moveTo>
                    <a:pt x="847" y="0"/>
                  </a:moveTo>
                  <a:lnTo>
                    <a:pt x="0" y="0"/>
                  </a:lnTo>
                  <a:lnTo>
                    <a:pt x="0" y="54"/>
                  </a:lnTo>
                  <a:lnTo>
                    <a:pt x="847" y="54"/>
                  </a:lnTo>
                  <a:lnTo>
                    <a:pt x="847"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3" name="Freeform 75"/>
            <p:cNvSpPr>
              <a:spLocks noChangeArrowheads="1"/>
            </p:cNvSpPr>
            <p:nvPr/>
          </p:nvSpPr>
          <p:spPr bwMode="auto">
            <a:xfrm>
              <a:off x="3132502" y="7673658"/>
              <a:ext cx="606187" cy="755355"/>
            </a:xfrm>
            <a:custGeom>
              <a:avLst/>
              <a:gdLst>
                <a:gd name="T0" fmla="*/ 842 w 843"/>
                <a:gd name="T1" fmla="*/ 516 h 1050"/>
                <a:gd name="T2" fmla="*/ 842 w 843"/>
                <a:gd name="T3" fmla="*/ 516 h 1050"/>
                <a:gd name="T4" fmla="*/ 10 w 843"/>
                <a:gd name="T5" fmla="*/ 0 h 1050"/>
                <a:gd name="T6" fmla="*/ 0 w 843"/>
                <a:gd name="T7" fmla="*/ 46 h 1050"/>
                <a:gd name="T8" fmla="*/ 0 w 843"/>
                <a:gd name="T9" fmla="*/ 981 h 1050"/>
                <a:gd name="T10" fmla="*/ 28 w 843"/>
                <a:gd name="T11" fmla="*/ 1049 h 1050"/>
                <a:gd name="T12" fmla="*/ 28 w 843"/>
                <a:gd name="T13" fmla="*/ 1049 h 1050"/>
                <a:gd name="T14" fmla="*/ 842 w 843"/>
                <a:gd name="T15" fmla="*/ 516 h 10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3" h="1050">
                  <a:moveTo>
                    <a:pt x="842" y="516"/>
                  </a:moveTo>
                  <a:lnTo>
                    <a:pt x="842" y="516"/>
                  </a:lnTo>
                  <a:cubicBezTo>
                    <a:pt x="10" y="0"/>
                    <a:pt x="10" y="0"/>
                    <a:pt x="10" y="0"/>
                  </a:cubicBezTo>
                  <a:cubicBezTo>
                    <a:pt x="3" y="14"/>
                    <a:pt x="0" y="28"/>
                    <a:pt x="0" y="46"/>
                  </a:cubicBezTo>
                  <a:cubicBezTo>
                    <a:pt x="0" y="981"/>
                    <a:pt x="0" y="981"/>
                    <a:pt x="0" y="981"/>
                  </a:cubicBezTo>
                  <a:cubicBezTo>
                    <a:pt x="0" y="1006"/>
                    <a:pt x="10" y="1031"/>
                    <a:pt x="28" y="1049"/>
                  </a:cubicBezTo>
                  <a:lnTo>
                    <a:pt x="28" y="1049"/>
                  </a:lnTo>
                  <a:lnTo>
                    <a:pt x="842" y="516"/>
                  </a:lnTo>
                </a:path>
              </a:pathLst>
            </a:custGeom>
            <a:solidFill>
              <a:srgbClr val="F4773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4" name="Freeform 76"/>
            <p:cNvSpPr>
              <a:spLocks noChangeArrowheads="1"/>
            </p:cNvSpPr>
            <p:nvPr/>
          </p:nvSpPr>
          <p:spPr bwMode="auto">
            <a:xfrm>
              <a:off x="3154717" y="8041814"/>
              <a:ext cx="1158423" cy="406241"/>
            </a:xfrm>
            <a:custGeom>
              <a:avLst/>
              <a:gdLst>
                <a:gd name="T0" fmla="*/ 0 w 1608"/>
                <a:gd name="T1" fmla="*/ 537 h 563"/>
                <a:gd name="T2" fmla="*/ 0 w 1608"/>
                <a:gd name="T3" fmla="*/ 537 h 563"/>
                <a:gd name="T4" fmla="*/ 0 w 1608"/>
                <a:gd name="T5" fmla="*/ 537 h 563"/>
                <a:gd name="T6" fmla="*/ 68 w 1608"/>
                <a:gd name="T7" fmla="*/ 562 h 563"/>
                <a:gd name="T8" fmla="*/ 1540 w 1608"/>
                <a:gd name="T9" fmla="*/ 562 h 563"/>
                <a:gd name="T10" fmla="*/ 1607 w 1608"/>
                <a:gd name="T11" fmla="*/ 537 h 563"/>
                <a:gd name="T12" fmla="*/ 814 w 1608"/>
                <a:gd name="T13" fmla="*/ 0 h 563"/>
                <a:gd name="T14" fmla="*/ 0 w 1608"/>
                <a:gd name="T15" fmla="*/ 537 h 5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8" h="563">
                  <a:moveTo>
                    <a:pt x="0" y="537"/>
                  </a:moveTo>
                  <a:lnTo>
                    <a:pt x="0" y="537"/>
                  </a:lnTo>
                  <a:lnTo>
                    <a:pt x="0" y="537"/>
                  </a:lnTo>
                  <a:cubicBezTo>
                    <a:pt x="18" y="551"/>
                    <a:pt x="39" y="562"/>
                    <a:pt x="68" y="562"/>
                  </a:cubicBezTo>
                  <a:cubicBezTo>
                    <a:pt x="1540" y="562"/>
                    <a:pt x="1540" y="562"/>
                    <a:pt x="1540" y="562"/>
                  </a:cubicBezTo>
                  <a:cubicBezTo>
                    <a:pt x="1568" y="562"/>
                    <a:pt x="1590" y="551"/>
                    <a:pt x="1607" y="537"/>
                  </a:cubicBezTo>
                  <a:cubicBezTo>
                    <a:pt x="814" y="0"/>
                    <a:pt x="814" y="0"/>
                    <a:pt x="814" y="0"/>
                  </a:cubicBezTo>
                  <a:lnTo>
                    <a:pt x="0" y="537"/>
                  </a:lnTo>
                </a:path>
              </a:pathLst>
            </a:custGeom>
            <a:solidFill>
              <a:srgbClr val="CD5628"/>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5" name="Freeform 77"/>
            <p:cNvSpPr>
              <a:spLocks noChangeArrowheads="1"/>
            </p:cNvSpPr>
            <p:nvPr/>
          </p:nvSpPr>
          <p:spPr bwMode="auto">
            <a:xfrm>
              <a:off x="3738690" y="7689525"/>
              <a:ext cx="593494" cy="736312"/>
            </a:xfrm>
            <a:custGeom>
              <a:avLst/>
              <a:gdLst>
                <a:gd name="T0" fmla="*/ 819 w 823"/>
                <a:gd name="T1" fmla="*/ 0 h 1025"/>
                <a:gd name="T2" fmla="*/ 819 w 823"/>
                <a:gd name="T3" fmla="*/ 0 h 1025"/>
                <a:gd name="T4" fmla="*/ 0 w 823"/>
                <a:gd name="T5" fmla="*/ 491 h 1025"/>
                <a:gd name="T6" fmla="*/ 793 w 823"/>
                <a:gd name="T7" fmla="*/ 1024 h 1025"/>
                <a:gd name="T8" fmla="*/ 822 w 823"/>
                <a:gd name="T9" fmla="*/ 956 h 1025"/>
                <a:gd name="T10" fmla="*/ 822 w 823"/>
                <a:gd name="T11" fmla="*/ 21 h 1025"/>
                <a:gd name="T12" fmla="*/ 819 w 823"/>
                <a:gd name="T13" fmla="*/ 0 h 1025"/>
              </a:gdLst>
              <a:ahLst/>
              <a:cxnLst>
                <a:cxn ang="0">
                  <a:pos x="T0" y="T1"/>
                </a:cxn>
                <a:cxn ang="0">
                  <a:pos x="T2" y="T3"/>
                </a:cxn>
                <a:cxn ang="0">
                  <a:pos x="T4" y="T5"/>
                </a:cxn>
                <a:cxn ang="0">
                  <a:pos x="T6" y="T7"/>
                </a:cxn>
                <a:cxn ang="0">
                  <a:pos x="T8" y="T9"/>
                </a:cxn>
                <a:cxn ang="0">
                  <a:pos x="T10" y="T11"/>
                </a:cxn>
                <a:cxn ang="0">
                  <a:pos x="T12" y="T13"/>
                </a:cxn>
              </a:cxnLst>
              <a:rect l="0" t="0" r="r" b="b"/>
              <a:pathLst>
                <a:path w="823" h="1025">
                  <a:moveTo>
                    <a:pt x="819" y="0"/>
                  </a:moveTo>
                  <a:lnTo>
                    <a:pt x="819" y="0"/>
                  </a:lnTo>
                  <a:cubicBezTo>
                    <a:pt x="0" y="491"/>
                    <a:pt x="0" y="491"/>
                    <a:pt x="0" y="491"/>
                  </a:cubicBezTo>
                  <a:cubicBezTo>
                    <a:pt x="793" y="1024"/>
                    <a:pt x="793" y="1024"/>
                    <a:pt x="793" y="1024"/>
                  </a:cubicBezTo>
                  <a:cubicBezTo>
                    <a:pt x="811" y="1006"/>
                    <a:pt x="822" y="981"/>
                    <a:pt x="822" y="956"/>
                  </a:cubicBezTo>
                  <a:cubicBezTo>
                    <a:pt x="822" y="21"/>
                    <a:pt x="822" y="21"/>
                    <a:pt x="822" y="21"/>
                  </a:cubicBezTo>
                  <a:cubicBezTo>
                    <a:pt x="822" y="14"/>
                    <a:pt x="822" y="7"/>
                    <a:pt x="819" y="0"/>
                  </a:cubicBezTo>
                </a:path>
              </a:pathLst>
            </a:custGeom>
            <a:solidFill>
              <a:srgbClr val="F4773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grpSp>
        <p:nvGrpSpPr>
          <p:cNvPr id="86" name="Group 85"/>
          <p:cNvGrpSpPr/>
          <p:nvPr/>
        </p:nvGrpSpPr>
        <p:grpSpPr>
          <a:xfrm>
            <a:off x="17861291" y="4903981"/>
            <a:ext cx="2099392" cy="2735130"/>
            <a:chOff x="7296474" y="7181723"/>
            <a:chExt cx="901348" cy="1174293"/>
          </a:xfrm>
        </p:grpSpPr>
        <p:sp>
          <p:nvSpPr>
            <p:cNvPr id="87" name="Freeform 97"/>
            <p:cNvSpPr>
              <a:spLocks noChangeArrowheads="1"/>
            </p:cNvSpPr>
            <p:nvPr/>
          </p:nvSpPr>
          <p:spPr bwMode="auto">
            <a:xfrm>
              <a:off x="7404382" y="7181723"/>
              <a:ext cx="685532" cy="507802"/>
            </a:xfrm>
            <a:custGeom>
              <a:avLst/>
              <a:gdLst>
                <a:gd name="T0" fmla="*/ 900 w 954"/>
                <a:gd name="T1" fmla="*/ 704 h 705"/>
                <a:gd name="T2" fmla="*/ 900 w 954"/>
                <a:gd name="T3" fmla="*/ 704 h 705"/>
                <a:gd name="T4" fmla="*/ 53 w 954"/>
                <a:gd name="T5" fmla="*/ 704 h 705"/>
                <a:gd name="T6" fmla="*/ 0 w 954"/>
                <a:gd name="T7" fmla="*/ 647 h 705"/>
                <a:gd name="T8" fmla="*/ 0 w 954"/>
                <a:gd name="T9" fmla="*/ 480 h 705"/>
                <a:gd name="T10" fmla="*/ 476 w 954"/>
                <a:gd name="T11" fmla="*/ 0 h 705"/>
                <a:gd name="T12" fmla="*/ 953 w 954"/>
                <a:gd name="T13" fmla="*/ 480 h 705"/>
                <a:gd name="T14" fmla="*/ 953 w 954"/>
                <a:gd name="T15" fmla="*/ 647 h 705"/>
                <a:gd name="T16" fmla="*/ 900 w 954"/>
                <a:gd name="T17" fmla="*/ 704 h 705"/>
                <a:gd name="T18" fmla="*/ 110 w 954"/>
                <a:gd name="T19" fmla="*/ 594 h 705"/>
                <a:gd name="T20" fmla="*/ 110 w 954"/>
                <a:gd name="T21" fmla="*/ 594 h 705"/>
                <a:gd name="T22" fmla="*/ 843 w 954"/>
                <a:gd name="T23" fmla="*/ 594 h 705"/>
                <a:gd name="T24" fmla="*/ 843 w 954"/>
                <a:gd name="T25" fmla="*/ 480 h 705"/>
                <a:gd name="T26" fmla="*/ 476 w 954"/>
                <a:gd name="T27" fmla="*/ 110 h 705"/>
                <a:gd name="T28" fmla="*/ 110 w 954"/>
                <a:gd name="T29" fmla="*/ 480 h 705"/>
                <a:gd name="T30" fmla="*/ 110 w 954"/>
                <a:gd name="T31" fmla="*/ 594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4" h="705">
                  <a:moveTo>
                    <a:pt x="900" y="704"/>
                  </a:moveTo>
                  <a:lnTo>
                    <a:pt x="900" y="704"/>
                  </a:lnTo>
                  <a:cubicBezTo>
                    <a:pt x="53" y="704"/>
                    <a:pt x="53" y="704"/>
                    <a:pt x="53" y="704"/>
                  </a:cubicBezTo>
                  <a:cubicBezTo>
                    <a:pt x="25" y="704"/>
                    <a:pt x="0" y="679"/>
                    <a:pt x="0" y="647"/>
                  </a:cubicBezTo>
                  <a:cubicBezTo>
                    <a:pt x="0" y="480"/>
                    <a:pt x="0" y="480"/>
                    <a:pt x="0" y="480"/>
                  </a:cubicBezTo>
                  <a:cubicBezTo>
                    <a:pt x="0" y="217"/>
                    <a:pt x="214" y="0"/>
                    <a:pt x="476" y="0"/>
                  </a:cubicBezTo>
                  <a:cubicBezTo>
                    <a:pt x="740" y="0"/>
                    <a:pt x="953" y="217"/>
                    <a:pt x="953" y="480"/>
                  </a:cubicBezTo>
                  <a:cubicBezTo>
                    <a:pt x="953" y="647"/>
                    <a:pt x="953" y="647"/>
                    <a:pt x="953" y="647"/>
                  </a:cubicBezTo>
                  <a:cubicBezTo>
                    <a:pt x="953" y="679"/>
                    <a:pt x="928" y="704"/>
                    <a:pt x="900" y="704"/>
                  </a:cubicBezTo>
                  <a:close/>
                  <a:moveTo>
                    <a:pt x="110" y="594"/>
                  </a:moveTo>
                  <a:lnTo>
                    <a:pt x="110" y="594"/>
                  </a:lnTo>
                  <a:cubicBezTo>
                    <a:pt x="843" y="594"/>
                    <a:pt x="843" y="594"/>
                    <a:pt x="843" y="594"/>
                  </a:cubicBezTo>
                  <a:cubicBezTo>
                    <a:pt x="843" y="480"/>
                    <a:pt x="843" y="480"/>
                    <a:pt x="843" y="480"/>
                  </a:cubicBezTo>
                  <a:cubicBezTo>
                    <a:pt x="843" y="277"/>
                    <a:pt x="679" y="110"/>
                    <a:pt x="476" y="110"/>
                  </a:cubicBezTo>
                  <a:cubicBezTo>
                    <a:pt x="274" y="110"/>
                    <a:pt x="110" y="277"/>
                    <a:pt x="110" y="480"/>
                  </a:cubicBezTo>
                  <a:lnTo>
                    <a:pt x="110" y="594"/>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8" name="Freeform 98"/>
            <p:cNvSpPr>
              <a:spLocks noChangeArrowheads="1"/>
            </p:cNvSpPr>
            <p:nvPr/>
          </p:nvSpPr>
          <p:spPr bwMode="auto">
            <a:xfrm>
              <a:off x="7296474" y="7565751"/>
              <a:ext cx="901348" cy="790265"/>
            </a:xfrm>
            <a:custGeom>
              <a:avLst/>
              <a:gdLst>
                <a:gd name="T0" fmla="*/ 0 w 1253"/>
                <a:gd name="T1" fmla="*/ 175 h 1097"/>
                <a:gd name="T2" fmla="*/ 0 w 1253"/>
                <a:gd name="T3" fmla="*/ 175 h 1097"/>
                <a:gd name="T4" fmla="*/ 0 w 1253"/>
                <a:gd name="T5" fmla="*/ 783 h 1097"/>
                <a:gd name="T6" fmla="*/ 313 w 1253"/>
                <a:gd name="T7" fmla="*/ 1096 h 1097"/>
                <a:gd name="T8" fmla="*/ 940 w 1253"/>
                <a:gd name="T9" fmla="*/ 1096 h 1097"/>
                <a:gd name="T10" fmla="*/ 1252 w 1253"/>
                <a:gd name="T11" fmla="*/ 783 h 1097"/>
                <a:gd name="T12" fmla="*/ 1252 w 1253"/>
                <a:gd name="T13" fmla="*/ 175 h 1097"/>
                <a:gd name="T14" fmla="*/ 1078 w 1253"/>
                <a:gd name="T15" fmla="*/ 0 h 1097"/>
                <a:gd name="T16" fmla="*/ 175 w 1253"/>
                <a:gd name="T17" fmla="*/ 0 h 1097"/>
                <a:gd name="T18" fmla="*/ 0 w 1253"/>
                <a:gd name="T19" fmla="*/ 175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3" h="1097">
                  <a:moveTo>
                    <a:pt x="0" y="175"/>
                  </a:moveTo>
                  <a:lnTo>
                    <a:pt x="0" y="175"/>
                  </a:lnTo>
                  <a:cubicBezTo>
                    <a:pt x="0" y="783"/>
                    <a:pt x="0" y="783"/>
                    <a:pt x="0" y="783"/>
                  </a:cubicBezTo>
                  <a:cubicBezTo>
                    <a:pt x="0" y="954"/>
                    <a:pt x="143" y="1096"/>
                    <a:pt x="313" y="1096"/>
                  </a:cubicBezTo>
                  <a:cubicBezTo>
                    <a:pt x="940" y="1096"/>
                    <a:pt x="940" y="1096"/>
                    <a:pt x="940" y="1096"/>
                  </a:cubicBezTo>
                  <a:cubicBezTo>
                    <a:pt x="1110" y="1096"/>
                    <a:pt x="1252" y="954"/>
                    <a:pt x="1252" y="783"/>
                  </a:cubicBezTo>
                  <a:cubicBezTo>
                    <a:pt x="1252" y="175"/>
                    <a:pt x="1252" y="175"/>
                    <a:pt x="1252" y="175"/>
                  </a:cubicBezTo>
                  <a:cubicBezTo>
                    <a:pt x="1252" y="79"/>
                    <a:pt x="1174" y="0"/>
                    <a:pt x="1078" y="0"/>
                  </a:cubicBezTo>
                  <a:cubicBezTo>
                    <a:pt x="175" y="0"/>
                    <a:pt x="175" y="0"/>
                    <a:pt x="175" y="0"/>
                  </a:cubicBezTo>
                  <a:cubicBezTo>
                    <a:pt x="79" y="0"/>
                    <a:pt x="0" y="79"/>
                    <a:pt x="0" y="175"/>
                  </a:cubicBezTo>
                </a:path>
              </a:pathLst>
            </a:custGeom>
            <a:solidFill>
              <a:srgbClr val="FCB21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9" name="Freeform 99"/>
            <p:cNvSpPr>
              <a:spLocks noChangeArrowheads="1"/>
            </p:cNvSpPr>
            <p:nvPr/>
          </p:nvSpPr>
          <p:spPr bwMode="auto">
            <a:xfrm>
              <a:off x="7642414" y="7714915"/>
              <a:ext cx="209468" cy="469716"/>
            </a:xfrm>
            <a:custGeom>
              <a:avLst/>
              <a:gdLst>
                <a:gd name="T0" fmla="*/ 291 w 292"/>
                <a:gd name="T1" fmla="*/ 146 h 651"/>
                <a:gd name="T2" fmla="*/ 291 w 292"/>
                <a:gd name="T3" fmla="*/ 146 h 651"/>
                <a:gd name="T4" fmla="*/ 145 w 292"/>
                <a:gd name="T5" fmla="*/ 0 h 651"/>
                <a:gd name="T6" fmla="*/ 0 w 292"/>
                <a:gd name="T7" fmla="*/ 146 h 651"/>
                <a:gd name="T8" fmla="*/ 60 w 292"/>
                <a:gd name="T9" fmla="*/ 263 h 651"/>
                <a:gd name="T10" fmla="*/ 60 w 292"/>
                <a:gd name="T11" fmla="*/ 569 h 651"/>
                <a:gd name="T12" fmla="*/ 145 w 292"/>
                <a:gd name="T13" fmla="*/ 650 h 651"/>
                <a:gd name="T14" fmla="*/ 231 w 292"/>
                <a:gd name="T15" fmla="*/ 569 h 651"/>
                <a:gd name="T16" fmla="*/ 231 w 292"/>
                <a:gd name="T17" fmla="*/ 263 h 651"/>
                <a:gd name="T18" fmla="*/ 291 w 292"/>
                <a:gd name="T19" fmla="*/ 14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 h="651">
                  <a:moveTo>
                    <a:pt x="291" y="146"/>
                  </a:moveTo>
                  <a:lnTo>
                    <a:pt x="291" y="146"/>
                  </a:lnTo>
                  <a:cubicBezTo>
                    <a:pt x="291" y="64"/>
                    <a:pt x="227" y="0"/>
                    <a:pt x="145" y="0"/>
                  </a:cubicBezTo>
                  <a:cubicBezTo>
                    <a:pt x="64" y="0"/>
                    <a:pt x="0" y="64"/>
                    <a:pt x="0" y="146"/>
                  </a:cubicBezTo>
                  <a:cubicBezTo>
                    <a:pt x="0" y="195"/>
                    <a:pt x="24" y="238"/>
                    <a:pt x="60" y="263"/>
                  </a:cubicBezTo>
                  <a:cubicBezTo>
                    <a:pt x="60" y="569"/>
                    <a:pt x="60" y="569"/>
                    <a:pt x="60" y="569"/>
                  </a:cubicBezTo>
                  <a:cubicBezTo>
                    <a:pt x="60" y="615"/>
                    <a:pt x="99" y="650"/>
                    <a:pt x="145" y="650"/>
                  </a:cubicBezTo>
                  <a:cubicBezTo>
                    <a:pt x="191" y="650"/>
                    <a:pt x="231" y="615"/>
                    <a:pt x="231" y="569"/>
                  </a:cubicBezTo>
                  <a:cubicBezTo>
                    <a:pt x="231" y="263"/>
                    <a:pt x="231" y="263"/>
                    <a:pt x="231" y="263"/>
                  </a:cubicBezTo>
                  <a:cubicBezTo>
                    <a:pt x="266" y="238"/>
                    <a:pt x="291" y="195"/>
                    <a:pt x="291" y="146"/>
                  </a:cubicBez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spTree>
    <p:extLst>
      <p:ext uri="{BB962C8B-B14F-4D97-AF65-F5344CB8AC3E}">
        <p14:creationId xmlns:p14="http://schemas.microsoft.com/office/powerpoint/2010/main" val="153515199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Teardrop 50"/>
          <p:cNvSpPr/>
          <p:nvPr/>
        </p:nvSpPr>
        <p:spPr>
          <a:xfrm rot="13500000">
            <a:off x="4713777" y="3933321"/>
            <a:ext cx="4112848" cy="4111776"/>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Arial Regular" charset="0"/>
            </a:endParaRPr>
          </a:p>
        </p:txBody>
      </p:sp>
      <p:sp>
        <p:nvSpPr>
          <p:cNvPr id="52" name="Teardrop 51"/>
          <p:cNvSpPr/>
          <p:nvPr/>
        </p:nvSpPr>
        <p:spPr>
          <a:xfrm rot="2700000">
            <a:off x="8338373" y="3933321"/>
            <a:ext cx="4112848" cy="4111776"/>
          </a:xfrm>
          <a:prstGeom prst="teardrop">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Arial Regular" charset="0"/>
            </a:endParaRPr>
          </a:p>
        </p:txBody>
      </p:sp>
      <p:sp>
        <p:nvSpPr>
          <p:cNvPr id="53" name="Teardrop 52"/>
          <p:cNvSpPr/>
          <p:nvPr/>
        </p:nvSpPr>
        <p:spPr>
          <a:xfrm rot="2700000">
            <a:off x="11962969" y="3933321"/>
            <a:ext cx="4112848" cy="4111776"/>
          </a:xfrm>
          <a:prstGeom prst="teardrop">
            <a:avLst/>
          </a:prstGeom>
          <a:solidFill>
            <a:schemeClr val="accent3">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Arial Regular" charset="0"/>
            </a:endParaRPr>
          </a:p>
        </p:txBody>
      </p:sp>
      <p:sp>
        <p:nvSpPr>
          <p:cNvPr id="54" name="Teardrop 53"/>
          <p:cNvSpPr/>
          <p:nvPr/>
        </p:nvSpPr>
        <p:spPr>
          <a:xfrm rot="2700000">
            <a:off x="15587565" y="3933321"/>
            <a:ext cx="4112848" cy="4111776"/>
          </a:xfrm>
          <a:prstGeom prst="teardrop">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Arial Regular" charset="0"/>
            </a:endParaRPr>
          </a:p>
        </p:txBody>
      </p:sp>
      <p:sp>
        <p:nvSpPr>
          <p:cNvPr id="35" name="TextBox 34"/>
          <p:cNvSpPr txBox="1"/>
          <p:nvPr/>
        </p:nvSpPr>
        <p:spPr>
          <a:xfrm>
            <a:off x="5093994" y="9387006"/>
            <a:ext cx="3091000" cy="1515928"/>
          </a:xfrm>
          <a:prstGeom prst="rect">
            <a:avLst/>
          </a:prstGeom>
          <a:noFill/>
        </p:spPr>
        <p:txBody>
          <a:bodyPr wrap="square" lIns="0" tIns="0" rIns="0" bIns="0" rtlCol="0">
            <a:spAutoFit/>
          </a:bodyPr>
          <a:lstStyle/>
          <a:p>
            <a:pPr algn="ctr">
              <a:lnSpc>
                <a:spcPts val="4066"/>
              </a:lnSpc>
            </a:pPr>
            <a:r>
              <a:rPr lang="en-US" sz="2400" dirty="0" smtClean="0">
                <a:latin typeface="Arial Regular" charset="0"/>
                <a:ea typeface="Arial Regular" charset="0"/>
                <a:cs typeface="Arial Regular" charset="0"/>
              </a:rPr>
              <a:t>If you </a:t>
            </a:r>
            <a:r>
              <a:rPr lang="en-US" sz="2400" dirty="0">
                <a:latin typeface="Arial Regular" charset="0"/>
                <a:ea typeface="Arial Regular" charset="0"/>
                <a:cs typeface="Arial Regular" charset="0"/>
              </a:rPr>
              <a:t>find yourself with an entirely blank </a:t>
            </a:r>
            <a:r>
              <a:rPr lang="en-US" sz="2400" dirty="0" smtClean="0">
                <a:latin typeface="Arial Regular" charset="0"/>
                <a:ea typeface="Arial Regular" charset="0"/>
                <a:cs typeface="Arial Regular" charset="0"/>
              </a:rPr>
              <a:t>page</a:t>
            </a:r>
            <a:endParaRPr lang="en-US" sz="2400" dirty="0">
              <a:latin typeface="Arial Regular" charset="0"/>
              <a:ea typeface="Arial Regular" charset="0"/>
              <a:cs typeface="Arial Regular" charset="0"/>
            </a:endParaRPr>
          </a:p>
        </p:txBody>
      </p:sp>
      <p:sp>
        <p:nvSpPr>
          <p:cNvPr id="36" name="TextBox 35"/>
          <p:cNvSpPr txBox="1"/>
          <p:nvPr/>
        </p:nvSpPr>
        <p:spPr>
          <a:xfrm>
            <a:off x="8782667" y="9387004"/>
            <a:ext cx="3091000" cy="1524713"/>
          </a:xfrm>
          <a:prstGeom prst="rect">
            <a:avLst/>
          </a:prstGeom>
          <a:noFill/>
        </p:spPr>
        <p:txBody>
          <a:bodyPr wrap="square" lIns="0" tIns="0" rIns="0" bIns="0" rtlCol="0">
            <a:spAutoFit/>
          </a:bodyPr>
          <a:lstStyle/>
          <a:p>
            <a:pPr algn="ctr">
              <a:lnSpc>
                <a:spcPts val="4066"/>
              </a:lnSpc>
            </a:pPr>
            <a:r>
              <a:rPr lang="en-US" sz="2400" dirty="0">
                <a:latin typeface="Arial Regular" charset="0"/>
                <a:ea typeface="Arial Regular" charset="0"/>
                <a:cs typeface="Arial Regular" charset="0"/>
              </a:rPr>
              <a:t>If you find yourself with an entirely blank page</a:t>
            </a:r>
          </a:p>
        </p:txBody>
      </p:sp>
      <p:sp>
        <p:nvSpPr>
          <p:cNvPr id="47" name="TextBox 46"/>
          <p:cNvSpPr txBox="1"/>
          <p:nvPr/>
        </p:nvSpPr>
        <p:spPr>
          <a:xfrm>
            <a:off x="16276978" y="9387004"/>
            <a:ext cx="3091000" cy="1524713"/>
          </a:xfrm>
          <a:prstGeom prst="rect">
            <a:avLst/>
          </a:prstGeom>
          <a:noFill/>
        </p:spPr>
        <p:txBody>
          <a:bodyPr wrap="square" lIns="0" tIns="0" rIns="0" bIns="0" rtlCol="0">
            <a:spAutoFit/>
          </a:bodyPr>
          <a:lstStyle/>
          <a:p>
            <a:pPr algn="ctr">
              <a:lnSpc>
                <a:spcPts val="4066"/>
              </a:lnSpc>
            </a:pPr>
            <a:r>
              <a:rPr lang="en-US" sz="2400" dirty="0">
                <a:latin typeface="Arial Regular" charset="0"/>
                <a:ea typeface="Arial Regular" charset="0"/>
                <a:cs typeface="Arial Regular" charset="0"/>
              </a:rPr>
              <a:t>If you find yourself with an entirely blank page</a:t>
            </a:r>
          </a:p>
        </p:txBody>
      </p:sp>
      <p:sp>
        <p:nvSpPr>
          <p:cNvPr id="49" name="TextBox 48"/>
          <p:cNvSpPr txBox="1"/>
          <p:nvPr/>
        </p:nvSpPr>
        <p:spPr>
          <a:xfrm>
            <a:off x="6017724" y="6217863"/>
            <a:ext cx="1275734" cy="448905"/>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bg1"/>
                </a:solidFill>
                <a:latin typeface="Arial Bold" charset="0"/>
                <a:cs typeface="Arial Bold" charset="0"/>
              </a:rPr>
              <a:t>STEP 1</a:t>
            </a:r>
            <a:endParaRPr lang="en-US" sz="2900" b="1" dirty="0">
              <a:solidFill>
                <a:schemeClr val="bg1"/>
              </a:solidFill>
              <a:latin typeface="Arial Bold" charset="0"/>
              <a:cs typeface="Arial Bold" charset="0"/>
            </a:endParaRPr>
          </a:p>
        </p:txBody>
      </p:sp>
      <p:sp>
        <p:nvSpPr>
          <p:cNvPr id="56" name="TextBox 55"/>
          <p:cNvSpPr txBox="1"/>
          <p:nvPr/>
        </p:nvSpPr>
        <p:spPr>
          <a:xfrm>
            <a:off x="6007173" y="8769232"/>
            <a:ext cx="1165384" cy="448841"/>
          </a:xfrm>
          <a:prstGeom prst="rect">
            <a:avLst/>
          </a:prstGeom>
          <a:noFill/>
        </p:spPr>
        <p:txBody>
          <a:bodyPr wrap="none" lIns="0" tIns="0" rIns="0" bIns="0" rtlCol="0">
            <a:spAutoFit/>
          </a:bodyPr>
          <a:lstStyle/>
          <a:p>
            <a:pPr algn="ctr">
              <a:lnSpc>
                <a:spcPts val="3466"/>
              </a:lnSpc>
              <a:spcAft>
                <a:spcPts val="3199"/>
              </a:spcAft>
            </a:pPr>
            <a:r>
              <a:rPr lang="en-US" sz="3200" b="1" dirty="0" smtClean="0">
                <a:solidFill>
                  <a:schemeClr val="tx2"/>
                </a:solidFill>
                <a:latin typeface="Arial Bold" charset="0"/>
                <a:ea typeface="Arial Bold" charset="0"/>
                <a:cs typeface="Arial Bold" charset="0"/>
              </a:rPr>
              <a:t>Home</a:t>
            </a:r>
            <a:endParaRPr lang="en-US" sz="3200" b="1" dirty="0">
              <a:solidFill>
                <a:schemeClr val="tx2"/>
              </a:solidFill>
              <a:latin typeface="Arial Bold" charset="0"/>
              <a:ea typeface="Arial Bold" charset="0"/>
              <a:cs typeface="Arial Bold" charset="0"/>
            </a:endParaRPr>
          </a:p>
        </p:txBody>
      </p:sp>
      <p:sp>
        <p:nvSpPr>
          <p:cNvPr id="61" name="TextBox 60"/>
          <p:cNvSpPr txBox="1"/>
          <p:nvPr/>
        </p:nvSpPr>
        <p:spPr>
          <a:xfrm>
            <a:off x="9823470" y="6217863"/>
            <a:ext cx="1264065" cy="447815"/>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bg1"/>
                </a:solidFill>
                <a:latin typeface="Arial Bold" charset="0"/>
                <a:cs typeface="Arial Bold" charset="0"/>
              </a:rPr>
              <a:t>STEP 2</a:t>
            </a:r>
            <a:endParaRPr lang="en-US" sz="2900" b="1" dirty="0">
              <a:solidFill>
                <a:schemeClr val="bg1"/>
              </a:solidFill>
              <a:latin typeface="Arial Bold" charset="0"/>
              <a:cs typeface="Arial Bold" charset="0"/>
            </a:endParaRPr>
          </a:p>
        </p:txBody>
      </p:sp>
      <p:sp>
        <p:nvSpPr>
          <p:cNvPr id="62" name="TextBox 61"/>
          <p:cNvSpPr txBox="1"/>
          <p:nvPr/>
        </p:nvSpPr>
        <p:spPr>
          <a:xfrm>
            <a:off x="9774416" y="8769232"/>
            <a:ext cx="1230722" cy="448841"/>
          </a:xfrm>
          <a:prstGeom prst="rect">
            <a:avLst/>
          </a:prstGeom>
          <a:noFill/>
        </p:spPr>
        <p:txBody>
          <a:bodyPr wrap="none" lIns="0" tIns="0" rIns="0" bIns="0" rtlCol="0">
            <a:spAutoFit/>
          </a:bodyPr>
          <a:lstStyle/>
          <a:p>
            <a:pPr algn="ctr">
              <a:lnSpc>
                <a:spcPts val="3466"/>
              </a:lnSpc>
              <a:spcAft>
                <a:spcPts val="3199"/>
              </a:spcAft>
            </a:pPr>
            <a:r>
              <a:rPr lang="en-US" sz="3200" b="1" dirty="0" smtClean="0">
                <a:solidFill>
                  <a:schemeClr val="tx2"/>
                </a:solidFill>
                <a:latin typeface="Arial Bold" charset="0"/>
                <a:ea typeface="Arial Bold" charset="0"/>
                <a:cs typeface="Arial Bold" charset="0"/>
              </a:rPr>
              <a:t>Target</a:t>
            </a:r>
            <a:endParaRPr lang="en-US" sz="3200" b="1" dirty="0">
              <a:solidFill>
                <a:schemeClr val="tx2"/>
              </a:solidFill>
              <a:latin typeface="Arial Bold" charset="0"/>
              <a:ea typeface="Arial Bold" charset="0"/>
              <a:cs typeface="Arial Bold" charset="0"/>
            </a:endParaRPr>
          </a:p>
        </p:txBody>
      </p:sp>
      <p:sp>
        <p:nvSpPr>
          <p:cNvPr id="63" name="TextBox 62"/>
          <p:cNvSpPr txBox="1"/>
          <p:nvPr/>
        </p:nvSpPr>
        <p:spPr>
          <a:xfrm>
            <a:off x="17392991" y="6217863"/>
            <a:ext cx="1280094" cy="447815"/>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bg1"/>
                </a:solidFill>
                <a:latin typeface="Arial Bold" charset="0"/>
                <a:cs typeface="Arial Bold" charset="0"/>
              </a:rPr>
              <a:t>STEP 4</a:t>
            </a:r>
            <a:endParaRPr lang="en-US" sz="2900" b="1" dirty="0">
              <a:solidFill>
                <a:schemeClr val="bg1"/>
              </a:solidFill>
              <a:latin typeface="Arial Bold" charset="0"/>
              <a:cs typeface="Arial Bold" charset="0"/>
            </a:endParaRPr>
          </a:p>
        </p:txBody>
      </p:sp>
      <p:sp>
        <p:nvSpPr>
          <p:cNvPr id="64" name="TextBox 63"/>
          <p:cNvSpPr txBox="1"/>
          <p:nvPr/>
        </p:nvSpPr>
        <p:spPr>
          <a:xfrm>
            <a:off x="17175753" y="8769232"/>
            <a:ext cx="1583127" cy="448841"/>
          </a:xfrm>
          <a:prstGeom prst="rect">
            <a:avLst/>
          </a:prstGeom>
          <a:noFill/>
        </p:spPr>
        <p:txBody>
          <a:bodyPr wrap="none" lIns="0" tIns="0" rIns="0" bIns="0" rtlCol="0">
            <a:spAutoFit/>
          </a:bodyPr>
          <a:lstStyle/>
          <a:p>
            <a:pPr algn="ctr">
              <a:lnSpc>
                <a:spcPts val="3466"/>
              </a:lnSpc>
              <a:spcAft>
                <a:spcPts val="3199"/>
              </a:spcAft>
            </a:pPr>
            <a:r>
              <a:rPr lang="en-US" sz="3200" b="1" dirty="0" smtClean="0">
                <a:solidFill>
                  <a:schemeClr val="tx2"/>
                </a:solidFill>
                <a:latin typeface="Arial Bold" charset="0"/>
                <a:ea typeface="Arial Bold" charset="0"/>
                <a:cs typeface="Arial Bold" charset="0"/>
              </a:rPr>
              <a:t>Delivery</a:t>
            </a:r>
            <a:endParaRPr lang="en-US" sz="3200" b="1" dirty="0">
              <a:solidFill>
                <a:schemeClr val="tx2"/>
              </a:solidFill>
              <a:latin typeface="Arial Bold" charset="0"/>
              <a:ea typeface="Arial Bold" charset="0"/>
              <a:cs typeface="Arial Bold" charset="0"/>
            </a:endParaRPr>
          </a:p>
        </p:txBody>
      </p:sp>
      <p:sp>
        <p:nvSpPr>
          <p:cNvPr id="68" name="TextBox 67"/>
          <p:cNvSpPr txBox="1"/>
          <p:nvPr/>
        </p:nvSpPr>
        <p:spPr>
          <a:xfrm>
            <a:off x="12623955" y="9387004"/>
            <a:ext cx="3091000" cy="1524713"/>
          </a:xfrm>
          <a:prstGeom prst="rect">
            <a:avLst/>
          </a:prstGeom>
          <a:noFill/>
        </p:spPr>
        <p:txBody>
          <a:bodyPr wrap="square" lIns="0" tIns="0" rIns="0" bIns="0" rtlCol="0">
            <a:spAutoFit/>
          </a:bodyPr>
          <a:lstStyle/>
          <a:p>
            <a:pPr algn="ctr">
              <a:lnSpc>
                <a:spcPts val="4066"/>
              </a:lnSpc>
            </a:pPr>
            <a:r>
              <a:rPr lang="en-US" sz="2400" dirty="0">
                <a:latin typeface="Arial Regular" charset="0"/>
                <a:ea typeface="Arial Regular" charset="0"/>
                <a:cs typeface="Arial Regular" charset="0"/>
              </a:rPr>
              <a:t>If you find yourself with an entirely blank page</a:t>
            </a:r>
          </a:p>
        </p:txBody>
      </p:sp>
      <p:sp>
        <p:nvSpPr>
          <p:cNvPr id="69" name="TextBox 68"/>
          <p:cNvSpPr txBox="1"/>
          <p:nvPr/>
        </p:nvSpPr>
        <p:spPr>
          <a:xfrm>
            <a:off x="13668040" y="6217863"/>
            <a:ext cx="1267270" cy="447815"/>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bg1"/>
                </a:solidFill>
                <a:latin typeface="Arial Bold" charset="0"/>
                <a:cs typeface="Arial Bold" charset="0"/>
              </a:rPr>
              <a:t>STEP 3</a:t>
            </a:r>
            <a:endParaRPr lang="en-US" sz="2900" b="1" dirty="0">
              <a:solidFill>
                <a:schemeClr val="bg1"/>
              </a:solidFill>
              <a:latin typeface="Arial Bold" charset="0"/>
              <a:cs typeface="Arial Bold" charset="0"/>
            </a:endParaRPr>
          </a:p>
        </p:txBody>
      </p:sp>
      <p:sp>
        <p:nvSpPr>
          <p:cNvPr id="70" name="TextBox 69"/>
          <p:cNvSpPr txBox="1"/>
          <p:nvPr/>
        </p:nvSpPr>
        <p:spPr>
          <a:xfrm>
            <a:off x="13575514" y="8769232"/>
            <a:ext cx="1320874" cy="448841"/>
          </a:xfrm>
          <a:prstGeom prst="rect">
            <a:avLst/>
          </a:prstGeom>
          <a:noFill/>
        </p:spPr>
        <p:txBody>
          <a:bodyPr wrap="none" lIns="0" tIns="0" rIns="0" bIns="0" rtlCol="0">
            <a:spAutoFit/>
          </a:bodyPr>
          <a:lstStyle/>
          <a:p>
            <a:pPr algn="ctr">
              <a:lnSpc>
                <a:spcPts val="3466"/>
              </a:lnSpc>
              <a:spcAft>
                <a:spcPts val="3199"/>
              </a:spcAft>
            </a:pPr>
            <a:r>
              <a:rPr lang="en-US" sz="3200" b="1" dirty="0" smtClean="0">
                <a:solidFill>
                  <a:schemeClr val="tx2"/>
                </a:solidFill>
                <a:latin typeface="Arial Bold" charset="0"/>
                <a:ea typeface="Arial Bold" charset="0"/>
                <a:cs typeface="Arial Bold" charset="0"/>
              </a:rPr>
              <a:t>Market</a:t>
            </a:r>
            <a:endParaRPr lang="en-US" sz="3200" b="1" dirty="0">
              <a:solidFill>
                <a:schemeClr val="tx2"/>
              </a:solidFill>
              <a:latin typeface="Arial Bold" charset="0"/>
              <a:ea typeface="Arial Bold" charset="0"/>
              <a:cs typeface="Arial Bold" charset="0"/>
            </a:endParaRPr>
          </a:p>
        </p:txBody>
      </p:sp>
      <p:sp>
        <p:nvSpPr>
          <p:cNvPr id="72" name="Shape 2912"/>
          <p:cNvSpPr/>
          <p:nvPr/>
        </p:nvSpPr>
        <p:spPr>
          <a:xfrm>
            <a:off x="9972225" y="5076497"/>
            <a:ext cx="897022" cy="897022"/>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73" name="Shape 2934"/>
          <p:cNvSpPr/>
          <p:nvPr/>
        </p:nvSpPr>
        <p:spPr>
          <a:xfrm>
            <a:off x="17629015" y="5121148"/>
            <a:ext cx="652380" cy="897020"/>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75" name="Shape 2689"/>
          <p:cNvSpPr/>
          <p:nvPr/>
        </p:nvSpPr>
        <p:spPr>
          <a:xfrm>
            <a:off x="13947793" y="5148673"/>
            <a:ext cx="815140" cy="815140"/>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77" name="Shape 2525"/>
          <p:cNvSpPr/>
          <p:nvPr/>
        </p:nvSpPr>
        <p:spPr>
          <a:xfrm>
            <a:off x="6251911" y="5121148"/>
            <a:ext cx="934918" cy="934918"/>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5" name="TextBox 24"/>
          <p:cNvSpPr txBox="1"/>
          <p:nvPr/>
        </p:nvSpPr>
        <p:spPr>
          <a:xfrm>
            <a:off x="8077784" y="483017"/>
            <a:ext cx="8222086"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Process Slides</a:t>
            </a:r>
            <a:endParaRPr lang="id-ID" sz="8800" b="1" dirty="0" smtClean="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78328659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Parallelogram 55"/>
          <p:cNvSpPr/>
          <p:nvPr/>
        </p:nvSpPr>
        <p:spPr>
          <a:xfrm rot="6821063" flipV="1">
            <a:off x="15425076" y="6268808"/>
            <a:ext cx="4983580" cy="6652796"/>
          </a:xfrm>
          <a:prstGeom prst="parallelogram">
            <a:avLst>
              <a:gd name="adj" fmla="val 58199"/>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5" name="TextBox 24"/>
          <p:cNvSpPr txBox="1"/>
          <p:nvPr/>
        </p:nvSpPr>
        <p:spPr>
          <a:xfrm>
            <a:off x="6607854" y="483017"/>
            <a:ext cx="11161995"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Infographic Banners</a:t>
            </a:r>
            <a:endParaRPr lang="id-ID" sz="8800" b="1" dirty="0" smtClean="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arallelogram 1"/>
          <p:cNvSpPr/>
          <p:nvPr/>
        </p:nvSpPr>
        <p:spPr>
          <a:xfrm rot="6982620" flipV="1">
            <a:off x="14207577" y="6398704"/>
            <a:ext cx="4983580" cy="5818546"/>
          </a:xfrm>
          <a:prstGeom prst="parallelogram">
            <a:avLst>
              <a:gd name="adj" fmla="val 5819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 name="Oval 2"/>
          <p:cNvSpPr/>
          <p:nvPr/>
        </p:nvSpPr>
        <p:spPr>
          <a:xfrm>
            <a:off x="20719547" y="8881279"/>
            <a:ext cx="1561666" cy="156166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6000" b="1" dirty="0" smtClean="0">
                <a:solidFill>
                  <a:schemeClr val="tx2">
                    <a:lumMod val="50000"/>
                  </a:schemeClr>
                </a:solidFill>
                <a:latin typeface="Arial Bold" charset="0"/>
                <a:ea typeface="Arial Bold" charset="0"/>
                <a:cs typeface="Arial Bold" charset="0"/>
              </a:rPr>
              <a:t>4</a:t>
            </a:r>
            <a:endParaRPr lang="en-US" sz="6000" b="1" dirty="0">
              <a:solidFill>
                <a:schemeClr val="tx2">
                  <a:lumMod val="50000"/>
                </a:schemeClr>
              </a:solidFill>
              <a:latin typeface="Arial Bold" charset="0"/>
              <a:ea typeface="Arial Bold" charset="0"/>
              <a:cs typeface="Arial Bold" charset="0"/>
            </a:endParaRPr>
          </a:p>
        </p:txBody>
      </p:sp>
      <p:sp>
        <p:nvSpPr>
          <p:cNvPr id="69" name="Parallelogram 68"/>
          <p:cNvSpPr/>
          <p:nvPr/>
        </p:nvSpPr>
        <p:spPr>
          <a:xfrm rot="6821063" flipV="1">
            <a:off x="15425076" y="2120554"/>
            <a:ext cx="4983580" cy="6652796"/>
          </a:xfrm>
          <a:prstGeom prst="parallelogram">
            <a:avLst>
              <a:gd name="adj" fmla="val 58199"/>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2" name="Parallelogram 71"/>
          <p:cNvSpPr/>
          <p:nvPr/>
        </p:nvSpPr>
        <p:spPr>
          <a:xfrm rot="6982620" flipV="1">
            <a:off x="14207577" y="2250450"/>
            <a:ext cx="4983580" cy="5818546"/>
          </a:xfrm>
          <a:prstGeom prst="parallelogram">
            <a:avLst>
              <a:gd name="adj" fmla="val 5819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3" name="Oval 72"/>
          <p:cNvSpPr/>
          <p:nvPr/>
        </p:nvSpPr>
        <p:spPr>
          <a:xfrm>
            <a:off x="20719547" y="4733025"/>
            <a:ext cx="1561666" cy="156166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6000" b="1" dirty="0" smtClean="0">
                <a:solidFill>
                  <a:schemeClr val="tx2">
                    <a:lumMod val="50000"/>
                  </a:schemeClr>
                </a:solidFill>
                <a:latin typeface="Arial Bold" charset="0"/>
                <a:ea typeface="Arial Bold" charset="0"/>
                <a:cs typeface="Arial Bold" charset="0"/>
              </a:rPr>
              <a:t>2</a:t>
            </a:r>
            <a:endParaRPr lang="en-US" sz="6000" b="1" dirty="0">
              <a:solidFill>
                <a:schemeClr val="tx2">
                  <a:lumMod val="50000"/>
                </a:schemeClr>
              </a:solidFill>
              <a:latin typeface="Arial Bold" charset="0"/>
              <a:ea typeface="Arial Bold" charset="0"/>
              <a:cs typeface="Arial Bold" charset="0"/>
            </a:endParaRPr>
          </a:p>
        </p:txBody>
      </p:sp>
      <p:sp>
        <p:nvSpPr>
          <p:cNvPr id="78" name="TextBox 77"/>
          <p:cNvSpPr txBox="1"/>
          <p:nvPr/>
        </p:nvSpPr>
        <p:spPr>
          <a:xfrm>
            <a:off x="14247182" y="8989915"/>
            <a:ext cx="5502539" cy="1048429"/>
          </a:xfrm>
          <a:prstGeom prst="rect">
            <a:avLst/>
          </a:prstGeom>
          <a:noFill/>
        </p:spPr>
        <p:txBody>
          <a:bodyPr wrap="square" rtlCol="0">
            <a:spAutoFit/>
          </a:bodyPr>
          <a:lstStyle/>
          <a:p>
            <a:pPr>
              <a:lnSpc>
                <a:spcPts val="4040"/>
              </a:lnSpc>
            </a:pPr>
            <a:r>
              <a:rPr lang="en-US" sz="2000" dirty="0">
                <a:solidFill>
                  <a:schemeClr val="bg1"/>
                </a:solidFill>
                <a:latin typeface="Arial Regular" charset="0"/>
                <a:ea typeface="Arial Regular" charset="0"/>
                <a:cs typeface="Arial Regular" charset="0"/>
              </a:rPr>
              <a:t>Phenomenon whereby something new and somehow </a:t>
            </a:r>
            <a:r>
              <a:rPr lang="en-US" sz="2000" dirty="0" smtClean="0">
                <a:solidFill>
                  <a:schemeClr val="bg1"/>
                </a:solidFill>
                <a:latin typeface="Arial Regular" charset="0"/>
                <a:ea typeface="Arial Regular" charset="0"/>
                <a:cs typeface="Arial Regular" charset="0"/>
              </a:rPr>
              <a:t>valuable</a:t>
            </a:r>
            <a:endParaRPr lang="en-US" sz="2000" dirty="0">
              <a:solidFill>
                <a:schemeClr val="bg1"/>
              </a:solidFill>
              <a:latin typeface="Arial Regular" charset="0"/>
              <a:ea typeface="Arial Regular" charset="0"/>
              <a:cs typeface="Arial Regular" charset="0"/>
            </a:endParaRPr>
          </a:p>
        </p:txBody>
      </p:sp>
      <p:sp>
        <p:nvSpPr>
          <p:cNvPr id="79" name="Rectangle 78"/>
          <p:cNvSpPr/>
          <p:nvPr/>
        </p:nvSpPr>
        <p:spPr>
          <a:xfrm>
            <a:off x="14235748" y="8579983"/>
            <a:ext cx="2704587" cy="507831"/>
          </a:xfrm>
          <a:prstGeom prst="rect">
            <a:avLst/>
          </a:prstGeom>
        </p:spPr>
        <p:txBody>
          <a:bodyPr wrap="none">
            <a:spAutoFit/>
          </a:bodyPr>
          <a:lstStyle/>
          <a:p>
            <a:r>
              <a:rPr lang="en-US" sz="2700" b="1" dirty="0" smtClean="0">
                <a:solidFill>
                  <a:schemeClr val="bg1"/>
                </a:solidFill>
                <a:latin typeface="Arial Bold" charset="0"/>
                <a:ea typeface="Arial Bold" charset="0"/>
                <a:cs typeface="Arial Bold" charset="0"/>
              </a:rPr>
              <a:t>INVESTMENT 1</a:t>
            </a:r>
            <a:endParaRPr lang="en-US" sz="2700" b="1" dirty="0">
              <a:solidFill>
                <a:schemeClr val="bg1"/>
              </a:solidFill>
              <a:latin typeface="Arial Bold" charset="0"/>
              <a:ea typeface="Arial Bold" charset="0"/>
              <a:cs typeface="Arial Bold" charset="0"/>
            </a:endParaRPr>
          </a:p>
        </p:txBody>
      </p:sp>
      <p:sp>
        <p:nvSpPr>
          <p:cNvPr id="80" name="TextBox 79"/>
          <p:cNvSpPr txBox="1"/>
          <p:nvPr/>
        </p:nvSpPr>
        <p:spPr>
          <a:xfrm>
            <a:off x="14247182" y="4818230"/>
            <a:ext cx="5502539" cy="1048429"/>
          </a:xfrm>
          <a:prstGeom prst="rect">
            <a:avLst/>
          </a:prstGeom>
          <a:noFill/>
        </p:spPr>
        <p:txBody>
          <a:bodyPr wrap="square" rtlCol="0">
            <a:spAutoFit/>
          </a:bodyPr>
          <a:lstStyle/>
          <a:p>
            <a:pPr>
              <a:lnSpc>
                <a:spcPts val="4040"/>
              </a:lnSpc>
            </a:pPr>
            <a:r>
              <a:rPr lang="en-US" sz="2000" dirty="0">
                <a:solidFill>
                  <a:schemeClr val="bg1"/>
                </a:solidFill>
                <a:latin typeface="Arial Regular" charset="0"/>
                <a:ea typeface="Arial Regular" charset="0"/>
                <a:cs typeface="Arial Regular" charset="0"/>
              </a:rPr>
              <a:t>Phenomenon whereby something new and somehow </a:t>
            </a:r>
            <a:r>
              <a:rPr lang="en-US" sz="2000" dirty="0" smtClean="0">
                <a:solidFill>
                  <a:schemeClr val="bg1"/>
                </a:solidFill>
                <a:latin typeface="Arial Regular" charset="0"/>
                <a:ea typeface="Arial Regular" charset="0"/>
                <a:cs typeface="Arial Regular" charset="0"/>
              </a:rPr>
              <a:t>valuable</a:t>
            </a:r>
            <a:endParaRPr lang="en-US" sz="2000" dirty="0">
              <a:solidFill>
                <a:schemeClr val="bg1"/>
              </a:solidFill>
              <a:latin typeface="Arial Regular" charset="0"/>
              <a:ea typeface="Arial Regular" charset="0"/>
              <a:cs typeface="Arial Regular" charset="0"/>
            </a:endParaRPr>
          </a:p>
        </p:txBody>
      </p:sp>
      <p:sp>
        <p:nvSpPr>
          <p:cNvPr id="81" name="Rectangle 80"/>
          <p:cNvSpPr/>
          <p:nvPr/>
        </p:nvSpPr>
        <p:spPr>
          <a:xfrm>
            <a:off x="14235748" y="4408298"/>
            <a:ext cx="2704587" cy="507831"/>
          </a:xfrm>
          <a:prstGeom prst="rect">
            <a:avLst/>
          </a:prstGeom>
        </p:spPr>
        <p:txBody>
          <a:bodyPr wrap="none">
            <a:spAutoFit/>
          </a:bodyPr>
          <a:lstStyle/>
          <a:p>
            <a:r>
              <a:rPr lang="en-US" sz="2700" b="1" dirty="0" smtClean="0">
                <a:solidFill>
                  <a:schemeClr val="bg1"/>
                </a:solidFill>
                <a:latin typeface="Arial Bold" charset="0"/>
                <a:ea typeface="Arial Bold" charset="0"/>
                <a:cs typeface="Arial Bold" charset="0"/>
              </a:rPr>
              <a:t>INVESTMENT 1</a:t>
            </a:r>
            <a:endParaRPr lang="en-US" sz="2700" b="1" dirty="0">
              <a:solidFill>
                <a:schemeClr val="bg1"/>
              </a:solidFill>
              <a:latin typeface="Arial Bold" charset="0"/>
              <a:ea typeface="Arial Bold" charset="0"/>
              <a:cs typeface="Arial Bold" charset="0"/>
            </a:endParaRPr>
          </a:p>
        </p:txBody>
      </p:sp>
      <p:sp>
        <p:nvSpPr>
          <p:cNvPr id="92" name="Parallelogram 91"/>
          <p:cNvSpPr/>
          <p:nvPr/>
        </p:nvSpPr>
        <p:spPr>
          <a:xfrm rot="6821063" flipV="1">
            <a:off x="4150464" y="6268808"/>
            <a:ext cx="4983580" cy="6652796"/>
          </a:xfrm>
          <a:prstGeom prst="parallelogram">
            <a:avLst>
              <a:gd name="adj" fmla="val 58199"/>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93" name="Parallelogram 92"/>
          <p:cNvSpPr/>
          <p:nvPr/>
        </p:nvSpPr>
        <p:spPr>
          <a:xfrm rot="6982620" flipV="1">
            <a:off x="2932965" y="6398704"/>
            <a:ext cx="4983580" cy="5818546"/>
          </a:xfrm>
          <a:prstGeom prst="parallelogram">
            <a:avLst>
              <a:gd name="adj" fmla="val 5819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94" name="Oval 93"/>
          <p:cNvSpPr/>
          <p:nvPr/>
        </p:nvSpPr>
        <p:spPr>
          <a:xfrm>
            <a:off x="9444935" y="8881279"/>
            <a:ext cx="1561666" cy="156166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6000" b="1" dirty="0" smtClean="0">
                <a:solidFill>
                  <a:schemeClr val="tx2">
                    <a:lumMod val="50000"/>
                  </a:schemeClr>
                </a:solidFill>
                <a:latin typeface="Arial Bold" charset="0"/>
                <a:ea typeface="Arial Bold" charset="0"/>
                <a:cs typeface="Arial Bold" charset="0"/>
              </a:rPr>
              <a:t>3</a:t>
            </a:r>
            <a:endParaRPr lang="en-US" sz="6000" b="1" dirty="0">
              <a:solidFill>
                <a:schemeClr val="tx2">
                  <a:lumMod val="50000"/>
                </a:schemeClr>
              </a:solidFill>
              <a:latin typeface="Arial Bold" charset="0"/>
              <a:ea typeface="Arial Bold" charset="0"/>
              <a:cs typeface="Arial Bold" charset="0"/>
            </a:endParaRPr>
          </a:p>
        </p:txBody>
      </p:sp>
      <p:sp>
        <p:nvSpPr>
          <p:cNvPr id="95" name="Parallelogram 94"/>
          <p:cNvSpPr/>
          <p:nvPr/>
        </p:nvSpPr>
        <p:spPr>
          <a:xfrm rot="6821063" flipV="1">
            <a:off x="4150464" y="2120554"/>
            <a:ext cx="4983580" cy="6652796"/>
          </a:xfrm>
          <a:prstGeom prst="parallelogram">
            <a:avLst>
              <a:gd name="adj" fmla="val 5819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96" name="Parallelogram 95"/>
          <p:cNvSpPr/>
          <p:nvPr/>
        </p:nvSpPr>
        <p:spPr>
          <a:xfrm rot="6982620" flipV="1">
            <a:off x="2932965" y="2250450"/>
            <a:ext cx="4983580" cy="5818546"/>
          </a:xfrm>
          <a:prstGeom prst="parallelogram">
            <a:avLst>
              <a:gd name="adj" fmla="val 5819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97" name="Oval 96"/>
          <p:cNvSpPr/>
          <p:nvPr/>
        </p:nvSpPr>
        <p:spPr>
          <a:xfrm>
            <a:off x="9444935" y="4733025"/>
            <a:ext cx="1561666" cy="156166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6000" b="1" dirty="0" smtClean="0">
                <a:solidFill>
                  <a:schemeClr val="tx2">
                    <a:lumMod val="50000"/>
                  </a:schemeClr>
                </a:solidFill>
                <a:latin typeface="Arial Bold" charset="0"/>
                <a:ea typeface="Arial Bold" charset="0"/>
                <a:cs typeface="Arial Bold" charset="0"/>
              </a:rPr>
              <a:t>1</a:t>
            </a:r>
            <a:endParaRPr lang="en-US" sz="6000" b="1" dirty="0">
              <a:solidFill>
                <a:schemeClr val="tx2">
                  <a:lumMod val="50000"/>
                </a:schemeClr>
              </a:solidFill>
              <a:latin typeface="Arial Bold" charset="0"/>
              <a:ea typeface="Arial Bold" charset="0"/>
              <a:cs typeface="Arial Bold" charset="0"/>
            </a:endParaRPr>
          </a:p>
        </p:txBody>
      </p:sp>
      <p:sp>
        <p:nvSpPr>
          <p:cNvPr id="98" name="TextBox 97"/>
          <p:cNvSpPr txBox="1"/>
          <p:nvPr/>
        </p:nvSpPr>
        <p:spPr>
          <a:xfrm>
            <a:off x="2972570" y="8989915"/>
            <a:ext cx="5502539" cy="1048429"/>
          </a:xfrm>
          <a:prstGeom prst="rect">
            <a:avLst/>
          </a:prstGeom>
          <a:noFill/>
        </p:spPr>
        <p:txBody>
          <a:bodyPr wrap="square" rtlCol="0">
            <a:spAutoFit/>
          </a:bodyPr>
          <a:lstStyle/>
          <a:p>
            <a:pPr>
              <a:lnSpc>
                <a:spcPts val="4040"/>
              </a:lnSpc>
            </a:pPr>
            <a:r>
              <a:rPr lang="en-US" sz="2000" dirty="0">
                <a:solidFill>
                  <a:schemeClr val="bg1"/>
                </a:solidFill>
                <a:latin typeface="Arial Regular" charset="0"/>
                <a:ea typeface="Arial Regular" charset="0"/>
                <a:cs typeface="Arial Regular" charset="0"/>
              </a:rPr>
              <a:t>Phenomenon whereby something new and somehow </a:t>
            </a:r>
            <a:r>
              <a:rPr lang="en-US" sz="2000" dirty="0" smtClean="0">
                <a:solidFill>
                  <a:schemeClr val="bg1"/>
                </a:solidFill>
                <a:latin typeface="Arial Regular" charset="0"/>
                <a:ea typeface="Arial Regular" charset="0"/>
                <a:cs typeface="Arial Regular" charset="0"/>
              </a:rPr>
              <a:t>valuable</a:t>
            </a:r>
            <a:endParaRPr lang="en-US" sz="2000" dirty="0">
              <a:solidFill>
                <a:schemeClr val="bg1"/>
              </a:solidFill>
              <a:latin typeface="Arial Regular" charset="0"/>
              <a:ea typeface="Arial Regular" charset="0"/>
              <a:cs typeface="Arial Regular" charset="0"/>
            </a:endParaRPr>
          </a:p>
        </p:txBody>
      </p:sp>
      <p:sp>
        <p:nvSpPr>
          <p:cNvPr id="99" name="Rectangle 98"/>
          <p:cNvSpPr/>
          <p:nvPr/>
        </p:nvSpPr>
        <p:spPr>
          <a:xfrm>
            <a:off x="2961136" y="8579983"/>
            <a:ext cx="2704587" cy="507831"/>
          </a:xfrm>
          <a:prstGeom prst="rect">
            <a:avLst/>
          </a:prstGeom>
        </p:spPr>
        <p:txBody>
          <a:bodyPr wrap="none">
            <a:spAutoFit/>
          </a:bodyPr>
          <a:lstStyle/>
          <a:p>
            <a:r>
              <a:rPr lang="en-US" sz="2700" b="1" dirty="0" smtClean="0">
                <a:solidFill>
                  <a:schemeClr val="bg1"/>
                </a:solidFill>
                <a:latin typeface="Arial Bold" charset="0"/>
                <a:ea typeface="Arial Bold" charset="0"/>
                <a:cs typeface="Arial Bold" charset="0"/>
              </a:rPr>
              <a:t>INVESTMENT 1</a:t>
            </a:r>
            <a:endParaRPr lang="en-US" sz="2700" b="1" dirty="0">
              <a:solidFill>
                <a:schemeClr val="bg1"/>
              </a:solidFill>
              <a:latin typeface="Arial Bold" charset="0"/>
              <a:ea typeface="Arial Bold" charset="0"/>
              <a:cs typeface="Arial Bold" charset="0"/>
            </a:endParaRPr>
          </a:p>
        </p:txBody>
      </p:sp>
      <p:sp>
        <p:nvSpPr>
          <p:cNvPr id="100" name="TextBox 99"/>
          <p:cNvSpPr txBox="1"/>
          <p:nvPr/>
        </p:nvSpPr>
        <p:spPr>
          <a:xfrm>
            <a:off x="2972570" y="4818230"/>
            <a:ext cx="5502539" cy="1048429"/>
          </a:xfrm>
          <a:prstGeom prst="rect">
            <a:avLst/>
          </a:prstGeom>
          <a:noFill/>
        </p:spPr>
        <p:txBody>
          <a:bodyPr wrap="square" rtlCol="0">
            <a:spAutoFit/>
          </a:bodyPr>
          <a:lstStyle/>
          <a:p>
            <a:pPr>
              <a:lnSpc>
                <a:spcPts val="4040"/>
              </a:lnSpc>
            </a:pPr>
            <a:r>
              <a:rPr lang="en-US" sz="2000" dirty="0">
                <a:solidFill>
                  <a:schemeClr val="bg1"/>
                </a:solidFill>
                <a:latin typeface="Arial Regular" charset="0"/>
                <a:ea typeface="Arial Regular" charset="0"/>
                <a:cs typeface="Arial Regular" charset="0"/>
              </a:rPr>
              <a:t>Phenomenon whereby something new and somehow </a:t>
            </a:r>
            <a:r>
              <a:rPr lang="en-US" sz="2000" dirty="0" smtClean="0">
                <a:solidFill>
                  <a:schemeClr val="bg1"/>
                </a:solidFill>
                <a:latin typeface="Arial Regular" charset="0"/>
                <a:ea typeface="Arial Regular" charset="0"/>
                <a:cs typeface="Arial Regular" charset="0"/>
              </a:rPr>
              <a:t>valuable</a:t>
            </a:r>
            <a:endParaRPr lang="en-US" sz="2000" dirty="0">
              <a:solidFill>
                <a:schemeClr val="bg1"/>
              </a:solidFill>
              <a:latin typeface="Arial Regular" charset="0"/>
              <a:ea typeface="Arial Regular" charset="0"/>
              <a:cs typeface="Arial Regular" charset="0"/>
            </a:endParaRPr>
          </a:p>
        </p:txBody>
      </p:sp>
      <p:sp>
        <p:nvSpPr>
          <p:cNvPr id="101" name="Rectangle 100"/>
          <p:cNvSpPr/>
          <p:nvPr/>
        </p:nvSpPr>
        <p:spPr>
          <a:xfrm>
            <a:off x="2961136" y="4408298"/>
            <a:ext cx="2704587" cy="507831"/>
          </a:xfrm>
          <a:prstGeom prst="rect">
            <a:avLst/>
          </a:prstGeom>
        </p:spPr>
        <p:txBody>
          <a:bodyPr wrap="none">
            <a:spAutoFit/>
          </a:bodyPr>
          <a:lstStyle/>
          <a:p>
            <a:r>
              <a:rPr lang="en-US" sz="2700" b="1" dirty="0" smtClean="0">
                <a:solidFill>
                  <a:schemeClr val="bg1"/>
                </a:solidFill>
                <a:latin typeface="Arial Bold" charset="0"/>
                <a:ea typeface="Arial Bold" charset="0"/>
                <a:cs typeface="Arial Bold" charset="0"/>
              </a:rPr>
              <a:t>INVESTMENT 1</a:t>
            </a:r>
            <a:endParaRPr lang="en-US" sz="2700" b="1" dirty="0">
              <a:solidFill>
                <a:schemeClr val="bg1"/>
              </a:solidFill>
              <a:latin typeface="Arial Bold" charset="0"/>
              <a:ea typeface="Arial Bold" charset="0"/>
              <a:cs typeface="Arial Bold" charset="0"/>
            </a:endParaRPr>
          </a:p>
        </p:txBody>
      </p:sp>
    </p:spTree>
    <p:extLst>
      <p:ext uri="{BB962C8B-B14F-4D97-AF65-F5344CB8AC3E}">
        <p14:creationId xmlns:p14="http://schemas.microsoft.com/office/powerpoint/2010/main" val="167999361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5948999" y="483017"/>
            <a:ext cx="12479663"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Banners - Infographics</a:t>
            </a:r>
            <a:endParaRPr lang="id-ID" sz="8800" b="1" dirty="0" smtClean="0">
              <a:solidFill>
                <a:schemeClr val="tx2"/>
              </a:solidFill>
              <a:latin typeface="Arial Bold" charset="0"/>
              <a:ea typeface="Arial Bold" charset="0"/>
              <a:cs typeface="Arial Bold" charset="0"/>
            </a:endParaRPr>
          </a:p>
        </p:txBody>
      </p:sp>
      <p:sp>
        <p:nvSpPr>
          <p:cNvPr id="41" name="Rectangle 4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77" name="Freeform 143"/>
          <p:cNvSpPr>
            <a:spLocks noChangeArrowheads="1"/>
          </p:cNvSpPr>
          <p:nvPr/>
        </p:nvSpPr>
        <p:spPr bwMode="auto">
          <a:xfrm>
            <a:off x="16197115" y="8518410"/>
            <a:ext cx="6469210" cy="1788327"/>
          </a:xfrm>
          <a:custGeom>
            <a:avLst/>
            <a:gdLst>
              <a:gd name="T0" fmla="*/ 283 w 15344"/>
              <a:gd name="T1" fmla="*/ 0 h 4244"/>
              <a:gd name="T2" fmla="*/ 283 w 15344"/>
              <a:gd name="T3" fmla="*/ 0 h 4244"/>
              <a:gd name="T4" fmla="*/ 0 w 15344"/>
              <a:gd name="T5" fmla="*/ 282 h 4244"/>
              <a:gd name="T6" fmla="*/ 0 w 15344"/>
              <a:gd name="T7" fmla="*/ 3951 h 4244"/>
              <a:gd name="T8" fmla="*/ 283 w 15344"/>
              <a:gd name="T9" fmla="*/ 4243 h 4244"/>
              <a:gd name="T10" fmla="*/ 15343 w 15344"/>
              <a:gd name="T11" fmla="*/ 4243 h 4244"/>
              <a:gd name="T12" fmla="*/ 15343 w 15344"/>
              <a:gd name="T13" fmla="*/ 0 h 4244"/>
              <a:gd name="T14" fmla="*/ 283 w 15344"/>
              <a:gd name="T15" fmla="*/ 0 h 4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44" h="4244">
                <a:moveTo>
                  <a:pt x="283" y="0"/>
                </a:moveTo>
                <a:lnTo>
                  <a:pt x="283" y="0"/>
                </a:lnTo>
                <a:cubicBezTo>
                  <a:pt x="129" y="0"/>
                  <a:pt x="0" y="128"/>
                  <a:pt x="0" y="282"/>
                </a:cubicBezTo>
                <a:cubicBezTo>
                  <a:pt x="0" y="3951"/>
                  <a:pt x="0" y="3951"/>
                  <a:pt x="0" y="3951"/>
                </a:cubicBezTo>
                <a:cubicBezTo>
                  <a:pt x="0" y="4114"/>
                  <a:pt x="129" y="4243"/>
                  <a:pt x="283" y="4243"/>
                </a:cubicBezTo>
                <a:cubicBezTo>
                  <a:pt x="15343" y="4243"/>
                  <a:pt x="15343" y="4243"/>
                  <a:pt x="15343" y="4243"/>
                </a:cubicBezTo>
                <a:cubicBezTo>
                  <a:pt x="15343" y="0"/>
                  <a:pt x="15343" y="0"/>
                  <a:pt x="15343" y="0"/>
                </a:cubicBezTo>
                <a:lnTo>
                  <a:pt x="283" y="0"/>
                </a:lnTo>
              </a:path>
            </a:pathLst>
          </a:custGeom>
          <a:solidFill>
            <a:schemeClr val="bg1">
              <a:lumMod val="95000"/>
            </a:schemeClr>
          </a:solidFill>
          <a:ln>
            <a:noFill/>
          </a:ln>
          <a:effectLst/>
        </p:spPr>
        <p:txBody>
          <a:bodyPr wrap="none" anchor="ctr"/>
          <a:lstStyle/>
          <a:p>
            <a:endParaRPr lang="en-US" sz="6000" dirty="0">
              <a:latin typeface="Arial Regular" charset="0"/>
            </a:endParaRPr>
          </a:p>
        </p:txBody>
      </p:sp>
      <p:sp>
        <p:nvSpPr>
          <p:cNvPr id="78" name="Freeform 144"/>
          <p:cNvSpPr>
            <a:spLocks noChangeArrowheads="1"/>
          </p:cNvSpPr>
          <p:nvPr/>
        </p:nvSpPr>
        <p:spPr bwMode="auto">
          <a:xfrm>
            <a:off x="16677909" y="8392822"/>
            <a:ext cx="1496469" cy="1634034"/>
          </a:xfrm>
          <a:custGeom>
            <a:avLst/>
            <a:gdLst>
              <a:gd name="T0" fmla="*/ 3240 w 3550"/>
              <a:gd name="T1" fmla="*/ 0 h 3876"/>
              <a:gd name="T2" fmla="*/ 3240 w 3550"/>
              <a:gd name="T3" fmla="*/ 0 h 3876"/>
              <a:gd name="T4" fmla="*/ 300 w 3550"/>
              <a:gd name="T5" fmla="*/ 0 h 3876"/>
              <a:gd name="T6" fmla="*/ 0 w 3550"/>
              <a:gd name="T7" fmla="*/ 0 h 3876"/>
              <a:gd name="T8" fmla="*/ 300 w 3550"/>
              <a:gd name="T9" fmla="*/ 300 h 3876"/>
              <a:gd name="T10" fmla="*/ 300 w 3550"/>
              <a:gd name="T11" fmla="*/ 3695 h 3876"/>
              <a:gd name="T12" fmla="*/ 489 w 3550"/>
              <a:gd name="T13" fmla="*/ 3875 h 3876"/>
              <a:gd name="T14" fmla="*/ 3360 w 3550"/>
              <a:gd name="T15" fmla="*/ 3875 h 3876"/>
              <a:gd name="T16" fmla="*/ 3549 w 3550"/>
              <a:gd name="T17" fmla="*/ 3695 h 3876"/>
              <a:gd name="T18" fmla="*/ 3549 w 3550"/>
              <a:gd name="T19" fmla="*/ 300 h 3876"/>
              <a:gd name="T20" fmla="*/ 3240 w 3550"/>
              <a:gd name="T21" fmla="*/ 0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0" h="3876">
                <a:moveTo>
                  <a:pt x="3240" y="0"/>
                </a:moveTo>
                <a:lnTo>
                  <a:pt x="3240" y="0"/>
                </a:lnTo>
                <a:cubicBezTo>
                  <a:pt x="300" y="0"/>
                  <a:pt x="300" y="0"/>
                  <a:pt x="300" y="0"/>
                </a:cubicBezTo>
                <a:cubicBezTo>
                  <a:pt x="0" y="0"/>
                  <a:pt x="0" y="0"/>
                  <a:pt x="0" y="0"/>
                </a:cubicBezTo>
                <a:cubicBezTo>
                  <a:pt x="163" y="0"/>
                  <a:pt x="300" y="137"/>
                  <a:pt x="300" y="300"/>
                </a:cubicBezTo>
                <a:cubicBezTo>
                  <a:pt x="300" y="3695"/>
                  <a:pt x="300" y="3695"/>
                  <a:pt x="300" y="3695"/>
                </a:cubicBezTo>
                <a:cubicBezTo>
                  <a:pt x="300" y="3798"/>
                  <a:pt x="386" y="3875"/>
                  <a:pt x="489" y="3875"/>
                </a:cubicBezTo>
                <a:cubicBezTo>
                  <a:pt x="3360" y="3875"/>
                  <a:pt x="3360" y="3875"/>
                  <a:pt x="3360" y="3875"/>
                </a:cubicBezTo>
                <a:cubicBezTo>
                  <a:pt x="3463" y="3875"/>
                  <a:pt x="3549" y="3798"/>
                  <a:pt x="3549" y="3695"/>
                </a:cubicBezTo>
                <a:cubicBezTo>
                  <a:pt x="3549" y="300"/>
                  <a:pt x="3549" y="300"/>
                  <a:pt x="3549" y="300"/>
                </a:cubicBezTo>
                <a:cubicBezTo>
                  <a:pt x="3549" y="137"/>
                  <a:pt x="3412" y="0"/>
                  <a:pt x="3240" y="0"/>
                </a:cubicBezTo>
              </a:path>
            </a:pathLst>
          </a:custGeom>
          <a:solidFill>
            <a:schemeClr val="accent1"/>
          </a:solidFill>
          <a:ln>
            <a:noFill/>
          </a:ln>
          <a:effectLst>
            <a:outerShdw blurRad="165100" dist="127000" dir="5400000" sx="101000" sy="101000" algn="t" rotWithShape="0">
              <a:prstClr val="black">
                <a:alpha val="40000"/>
              </a:prstClr>
            </a:outerShdw>
          </a:effectLst>
        </p:spPr>
        <p:txBody>
          <a:bodyPr wrap="none" anchor="ctr"/>
          <a:lstStyle/>
          <a:p>
            <a:endParaRPr lang="en-US" sz="6000" dirty="0">
              <a:latin typeface="Arial Regular" charset="0"/>
            </a:endParaRPr>
          </a:p>
        </p:txBody>
      </p:sp>
      <p:sp>
        <p:nvSpPr>
          <p:cNvPr id="82" name="Freeform 145"/>
          <p:cNvSpPr>
            <a:spLocks noChangeArrowheads="1"/>
          </p:cNvSpPr>
          <p:nvPr/>
        </p:nvSpPr>
        <p:spPr bwMode="auto">
          <a:xfrm flipH="1">
            <a:off x="16548408" y="8392822"/>
            <a:ext cx="258234" cy="129863"/>
          </a:xfrm>
          <a:custGeom>
            <a:avLst/>
            <a:gdLst>
              <a:gd name="T0" fmla="*/ 381 w 763"/>
              <a:gd name="T1" fmla="*/ 0 h 382"/>
              <a:gd name="T2" fmla="*/ 381 w 763"/>
              <a:gd name="T3" fmla="*/ 0 h 382"/>
              <a:gd name="T4" fmla="*/ 0 w 763"/>
              <a:gd name="T5" fmla="*/ 381 h 382"/>
              <a:gd name="T6" fmla="*/ 762 w 763"/>
              <a:gd name="T7" fmla="*/ 381 h 382"/>
              <a:gd name="T8" fmla="*/ 381 w 763"/>
              <a:gd name="T9" fmla="*/ 0 h 382"/>
            </a:gdLst>
            <a:ahLst/>
            <a:cxnLst>
              <a:cxn ang="0">
                <a:pos x="T0" y="T1"/>
              </a:cxn>
              <a:cxn ang="0">
                <a:pos x="T2" y="T3"/>
              </a:cxn>
              <a:cxn ang="0">
                <a:pos x="T4" y="T5"/>
              </a:cxn>
              <a:cxn ang="0">
                <a:pos x="T6" y="T7"/>
              </a:cxn>
              <a:cxn ang="0">
                <a:pos x="T8" y="T9"/>
              </a:cxn>
            </a:cxnLst>
            <a:rect l="0" t="0" r="r" b="b"/>
            <a:pathLst>
              <a:path w="763" h="382">
                <a:moveTo>
                  <a:pt x="381" y="0"/>
                </a:moveTo>
                <a:lnTo>
                  <a:pt x="381" y="0"/>
                </a:lnTo>
                <a:cubicBezTo>
                  <a:pt x="172" y="0"/>
                  <a:pt x="0" y="170"/>
                  <a:pt x="0" y="381"/>
                </a:cubicBezTo>
                <a:cubicBezTo>
                  <a:pt x="762" y="381"/>
                  <a:pt x="762" y="381"/>
                  <a:pt x="762" y="381"/>
                </a:cubicBezTo>
                <a:cubicBezTo>
                  <a:pt x="762" y="170"/>
                  <a:pt x="592" y="0"/>
                  <a:pt x="381" y="0"/>
                </a:cubicBezTo>
              </a:path>
            </a:pathLst>
          </a:custGeom>
          <a:solidFill>
            <a:schemeClr val="accent1">
              <a:lumMod val="75000"/>
            </a:schemeClr>
          </a:solidFill>
          <a:ln>
            <a:noFill/>
          </a:ln>
          <a:effectLst/>
        </p:spPr>
        <p:txBody>
          <a:bodyPr wrap="none" anchor="ctr"/>
          <a:lstStyle/>
          <a:p>
            <a:endParaRPr lang="en-US" sz="6000" dirty="0">
              <a:latin typeface="Arial Regular" charset="0"/>
            </a:endParaRPr>
          </a:p>
        </p:txBody>
      </p:sp>
      <p:sp>
        <p:nvSpPr>
          <p:cNvPr id="83" name="Freeform 146"/>
          <p:cNvSpPr>
            <a:spLocks noChangeArrowheads="1"/>
          </p:cNvSpPr>
          <p:nvPr/>
        </p:nvSpPr>
        <p:spPr bwMode="auto">
          <a:xfrm>
            <a:off x="22666325" y="8522685"/>
            <a:ext cx="234846" cy="1784052"/>
          </a:xfrm>
          <a:custGeom>
            <a:avLst/>
            <a:gdLst>
              <a:gd name="T0" fmla="*/ 253 w 526"/>
              <a:gd name="T1" fmla="*/ 0 h 3985"/>
              <a:gd name="T2" fmla="*/ 253 w 526"/>
              <a:gd name="T3" fmla="*/ 0 h 3985"/>
              <a:gd name="T4" fmla="*/ 0 w 526"/>
              <a:gd name="T5" fmla="*/ 0 h 3985"/>
              <a:gd name="T6" fmla="*/ 0 w 526"/>
              <a:gd name="T7" fmla="*/ 3984 h 3985"/>
              <a:gd name="T8" fmla="*/ 253 w 526"/>
              <a:gd name="T9" fmla="*/ 3984 h 3985"/>
              <a:gd name="T10" fmla="*/ 525 w 526"/>
              <a:gd name="T11" fmla="*/ 3716 h 3985"/>
              <a:gd name="T12" fmla="*/ 525 w 526"/>
              <a:gd name="T13" fmla="*/ 268 h 3985"/>
              <a:gd name="T14" fmla="*/ 253 w 526"/>
              <a:gd name="T15" fmla="*/ 0 h 39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6" h="3985">
                <a:moveTo>
                  <a:pt x="253" y="0"/>
                </a:moveTo>
                <a:lnTo>
                  <a:pt x="253" y="0"/>
                </a:lnTo>
                <a:cubicBezTo>
                  <a:pt x="0" y="0"/>
                  <a:pt x="0" y="0"/>
                  <a:pt x="0" y="0"/>
                </a:cubicBezTo>
                <a:cubicBezTo>
                  <a:pt x="0" y="3984"/>
                  <a:pt x="0" y="3984"/>
                  <a:pt x="0" y="3984"/>
                </a:cubicBezTo>
                <a:cubicBezTo>
                  <a:pt x="253" y="3984"/>
                  <a:pt x="253" y="3984"/>
                  <a:pt x="253" y="3984"/>
                </a:cubicBezTo>
                <a:cubicBezTo>
                  <a:pt x="404" y="3984"/>
                  <a:pt x="525" y="3863"/>
                  <a:pt x="525" y="3716"/>
                </a:cubicBezTo>
                <a:cubicBezTo>
                  <a:pt x="525" y="268"/>
                  <a:pt x="525" y="268"/>
                  <a:pt x="525" y="268"/>
                </a:cubicBezTo>
                <a:cubicBezTo>
                  <a:pt x="525" y="121"/>
                  <a:pt x="404" y="0"/>
                  <a:pt x="253" y="0"/>
                </a:cubicBezTo>
              </a:path>
            </a:pathLst>
          </a:custGeom>
          <a:solidFill>
            <a:schemeClr val="accent1"/>
          </a:solidFill>
          <a:ln>
            <a:noFill/>
          </a:ln>
          <a:effectLst/>
        </p:spPr>
        <p:txBody>
          <a:bodyPr wrap="none" anchor="ctr"/>
          <a:lstStyle/>
          <a:p>
            <a:endParaRPr lang="en-US" sz="6000" dirty="0">
              <a:latin typeface="Arial Regular" charset="0"/>
            </a:endParaRPr>
          </a:p>
        </p:txBody>
      </p:sp>
      <p:sp>
        <p:nvSpPr>
          <p:cNvPr id="84" name="TextBox 83"/>
          <p:cNvSpPr txBox="1"/>
          <p:nvPr/>
        </p:nvSpPr>
        <p:spPr>
          <a:xfrm>
            <a:off x="16840860" y="8538685"/>
            <a:ext cx="1295547" cy="400110"/>
          </a:xfrm>
          <a:prstGeom prst="rect">
            <a:avLst/>
          </a:prstGeom>
          <a:noFill/>
        </p:spPr>
        <p:txBody>
          <a:bodyPr wrap="none" rtlCol="0" anchor="ctr" anchorCtr="0">
            <a:spAutoFit/>
          </a:bodyPr>
          <a:lstStyle/>
          <a:p>
            <a:pPr algn="ctr"/>
            <a:r>
              <a:rPr lang="en-US" sz="2000" b="1" dirty="0" smtClean="0">
                <a:solidFill>
                  <a:schemeClr val="bg1"/>
                </a:solidFill>
                <a:latin typeface="Arial Black" charset="0"/>
                <a:ea typeface="Arial Black" charset="0"/>
                <a:cs typeface="Arial Black" charset="0"/>
              </a:rPr>
              <a:t>OPTION</a:t>
            </a:r>
            <a:endParaRPr lang="en-US" sz="2000" b="1" dirty="0">
              <a:solidFill>
                <a:schemeClr val="bg1"/>
              </a:solidFill>
              <a:latin typeface="Arial Black" charset="0"/>
              <a:ea typeface="Arial Black" charset="0"/>
              <a:cs typeface="Arial Black" charset="0"/>
            </a:endParaRPr>
          </a:p>
        </p:txBody>
      </p:sp>
      <p:sp>
        <p:nvSpPr>
          <p:cNvPr id="86" name="TextBox 85"/>
          <p:cNvSpPr txBox="1"/>
          <p:nvPr/>
        </p:nvSpPr>
        <p:spPr>
          <a:xfrm>
            <a:off x="16857670" y="8801813"/>
            <a:ext cx="1255437" cy="1200310"/>
          </a:xfrm>
          <a:prstGeom prst="rect">
            <a:avLst/>
          </a:prstGeom>
          <a:noFill/>
        </p:spPr>
        <p:txBody>
          <a:bodyPr wrap="none" lIns="91422" tIns="45711" rIns="91422" bIns="45711" rtlCol="0">
            <a:spAutoFit/>
          </a:bodyPr>
          <a:lstStyle/>
          <a:p>
            <a:pPr algn="ctr"/>
            <a:r>
              <a:rPr lang="en-US" sz="7200" b="1" dirty="0" smtClean="0">
                <a:solidFill>
                  <a:schemeClr val="bg1"/>
                </a:solidFill>
                <a:latin typeface="Arial Bold" charset="0"/>
                <a:ea typeface="Arial Bold" charset="0"/>
                <a:cs typeface="Arial Bold" charset="0"/>
              </a:rPr>
              <a:t>06</a:t>
            </a:r>
            <a:endParaRPr lang="id-ID" sz="7200" b="1" dirty="0" smtClean="0">
              <a:solidFill>
                <a:schemeClr val="bg1"/>
              </a:solidFill>
              <a:latin typeface="Arial Bold" charset="0"/>
              <a:ea typeface="Arial Bold" charset="0"/>
              <a:cs typeface="Arial Bold" charset="0"/>
            </a:endParaRPr>
          </a:p>
        </p:txBody>
      </p:sp>
      <p:sp>
        <p:nvSpPr>
          <p:cNvPr id="87" name="Subtitle 2"/>
          <p:cNvSpPr txBox="1">
            <a:spLocks/>
          </p:cNvSpPr>
          <p:nvPr/>
        </p:nvSpPr>
        <p:spPr>
          <a:xfrm>
            <a:off x="18294948" y="9073069"/>
            <a:ext cx="4371376" cy="108594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000" dirty="0">
                <a:solidFill>
                  <a:schemeClr val="tx1"/>
                </a:solidFill>
                <a:latin typeface="Arial Regular" charset="0"/>
                <a:ea typeface="Arial Regular" charset="0"/>
                <a:cs typeface="Arial Regular" charset="0"/>
              </a:rPr>
              <a:t>Frequently, your initial font choice is taken out of your </a:t>
            </a:r>
            <a:r>
              <a:rPr lang="en-US" sz="2000" dirty="0" smtClean="0">
                <a:solidFill>
                  <a:schemeClr val="tx1"/>
                </a:solidFill>
                <a:latin typeface="Arial Regular" charset="0"/>
                <a:ea typeface="Arial Regular" charset="0"/>
                <a:cs typeface="Arial Regular" charset="0"/>
              </a:rPr>
              <a:t>hands</a:t>
            </a:r>
            <a:endParaRPr lang="en-US" sz="2000" dirty="0">
              <a:solidFill>
                <a:schemeClr val="tx1"/>
              </a:solidFill>
              <a:latin typeface="Arial Regular" charset="0"/>
              <a:ea typeface="Arial Regular" charset="0"/>
              <a:cs typeface="Arial Regular" charset="0"/>
            </a:endParaRPr>
          </a:p>
        </p:txBody>
      </p:sp>
      <p:sp>
        <p:nvSpPr>
          <p:cNvPr id="88" name="Rectangle 87"/>
          <p:cNvSpPr>
            <a:spLocks/>
          </p:cNvSpPr>
          <p:nvPr/>
        </p:nvSpPr>
        <p:spPr bwMode="auto">
          <a:xfrm>
            <a:off x="18469951" y="8329416"/>
            <a:ext cx="1495602"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sz="2800" b="1" dirty="0" smtClean="0">
                <a:latin typeface="Arial Black" charset="0"/>
                <a:ea typeface="Arial Black" charset="0"/>
                <a:cs typeface="Arial Black" charset="0"/>
                <a:sym typeface="Bebas Neue" charset="0"/>
              </a:rPr>
              <a:t>Title 06</a:t>
            </a:r>
            <a:endParaRPr lang="en-US" sz="2800" b="1" dirty="0">
              <a:latin typeface="Arial Black" charset="0"/>
              <a:ea typeface="Arial Black" charset="0"/>
              <a:cs typeface="Arial Black" charset="0"/>
              <a:sym typeface="Bebas Neue" charset="0"/>
            </a:endParaRPr>
          </a:p>
        </p:txBody>
      </p:sp>
      <p:sp>
        <p:nvSpPr>
          <p:cNvPr id="90" name="Freeform 143"/>
          <p:cNvSpPr>
            <a:spLocks noChangeArrowheads="1"/>
          </p:cNvSpPr>
          <p:nvPr/>
        </p:nvSpPr>
        <p:spPr bwMode="auto">
          <a:xfrm>
            <a:off x="1469795" y="8518410"/>
            <a:ext cx="6469210" cy="1788327"/>
          </a:xfrm>
          <a:custGeom>
            <a:avLst/>
            <a:gdLst>
              <a:gd name="T0" fmla="*/ 283 w 15344"/>
              <a:gd name="T1" fmla="*/ 0 h 4244"/>
              <a:gd name="T2" fmla="*/ 283 w 15344"/>
              <a:gd name="T3" fmla="*/ 0 h 4244"/>
              <a:gd name="T4" fmla="*/ 0 w 15344"/>
              <a:gd name="T5" fmla="*/ 282 h 4244"/>
              <a:gd name="T6" fmla="*/ 0 w 15344"/>
              <a:gd name="T7" fmla="*/ 3951 h 4244"/>
              <a:gd name="T8" fmla="*/ 283 w 15344"/>
              <a:gd name="T9" fmla="*/ 4243 h 4244"/>
              <a:gd name="T10" fmla="*/ 15343 w 15344"/>
              <a:gd name="T11" fmla="*/ 4243 h 4244"/>
              <a:gd name="T12" fmla="*/ 15343 w 15344"/>
              <a:gd name="T13" fmla="*/ 0 h 4244"/>
              <a:gd name="T14" fmla="*/ 283 w 15344"/>
              <a:gd name="T15" fmla="*/ 0 h 4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44" h="4244">
                <a:moveTo>
                  <a:pt x="283" y="0"/>
                </a:moveTo>
                <a:lnTo>
                  <a:pt x="283" y="0"/>
                </a:lnTo>
                <a:cubicBezTo>
                  <a:pt x="129" y="0"/>
                  <a:pt x="0" y="128"/>
                  <a:pt x="0" y="282"/>
                </a:cubicBezTo>
                <a:cubicBezTo>
                  <a:pt x="0" y="3951"/>
                  <a:pt x="0" y="3951"/>
                  <a:pt x="0" y="3951"/>
                </a:cubicBezTo>
                <a:cubicBezTo>
                  <a:pt x="0" y="4114"/>
                  <a:pt x="129" y="4243"/>
                  <a:pt x="283" y="4243"/>
                </a:cubicBezTo>
                <a:cubicBezTo>
                  <a:pt x="15343" y="4243"/>
                  <a:pt x="15343" y="4243"/>
                  <a:pt x="15343" y="4243"/>
                </a:cubicBezTo>
                <a:cubicBezTo>
                  <a:pt x="15343" y="0"/>
                  <a:pt x="15343" y="0"/>
                  <a:pt x="15343" y="0"/>
                </a:cubicBezTo>
                <a:lnTo>
                  <a:pt x="283" y="0"/>
                </a:lnTo>
              </a:path>
            </a:pathLst>
          </a:custGeom>
          <a:solidFill>
            <a:schemeClr val="bg1">
              <a:lumMod val="95000"/>
            </a:schemeClr>
          </a:solidFill>
          <a:ln>
            <a:noFill/>
          </a:ln>
          <a:effectLst/>
        </p:spPr>
        <p:txBody>
          <a:bodyPr wrap="none" anchor="ctr"/>
          <a:lstStyle/>
          <a:p>
            <a:endParaRPr lang="en-US" sz="6000" dirty="0">
              <a:latin typeface="Arial Regular" charset="0"/>
            </a:endParaRPr>
          </a:p>
        </p:txBody>
      </p:sp>
      <p:sp>
        <p:nvSpPr>
          <p:cNvPr id="91" name="Freeform 144"/>
          <p:cNvSpPr>
            <a:spLocks noChangeArrowheads="1"/>
          </p:cNvSpPr>
          <p:nvPr/>
        </p:nvSpPr>
        <p:spPr bwMode="auto">
          <a:xfrm>
            <a:off x="1950589" y="8392822"/>
            <a:ext cx="1496469" cy="1634034"/>
          </a:xfrm>
          <a:custGeom>
            <a:avLst/>
            <a:gdLst>
              <a:gd name="T0" fmla="*/ 3240 w 3550"/>
              <a:gd name="T1" fmla="*/ 0 h 3876"/>
              <a:gd name="T2" fmla="*/ 3240 w 3550"/>
              <a:gd name="T3" fmla="*/ 0 h 3876"/>
              <a:gd name="T4" fmla="*/ 300 w 3550"/>
              <a:gd name="T5" fmla="*/ 0 h 3876"/>
              <a:gd name="T6" fmla="*/ 0 w 3550"/>
              <a:gd name="T7" fmla="*/ 0 h 3876"/>
              <a:gd name="T8" fmla="*/ 300 w 3550"/>
              <a:gd name="T9" fmla="*/ 300 h 3876"/>
              <a:gd name="T10" fmla="*/ 300 w 3550"/>
              <a:gd name="T11" fmla="*/ 3695 h 3876"/>
              <a:gd name="T12" fmla="*/ 489 w 3550"/>
              <a:gd name="T13" fmla="*/ 3875 h 3876"/>
              <a:gd name="T14" fmla="*/ 3360 w 3550"/>
              <a:gd name="T15" fmla="*/ 3875 h 3876"/>
              <a:gd name="T16" fmla="*/ 3549 w 3550"/>
              <a:gd name="T17" fmla="*/ 3695 h 3876"/>
              <a:gd name="T18" fmla="*/ 3549 w 3550"/>
              <a:gd name="T19" fmla="*/ 300 h 3876"/>
              <a:gd name="T20" fmla="*/ 3240 w 3550"/>
              <a:gd name="T21" fmla="*/ 0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0" h="3876">
                <a:moveTo>
                  <a:pt x="3240" y="0"/>
                </a:moveTo>
                <a:lnTo>
                  <a:pt x="3240" y="0"/>
                </a:lnTo>
                <a:cubicBezTo>
                  <a:pt x="300" y="0"/>
                  <a:pt x="300" y="0"/>
                  <a:pt x="300" y="0"/>
                </a:cubicBezTo>
                <a:cubicBezTo>
                  <a:pt x="0" y="0"/>
                  <a:pt x="0" y="0"/>
                  <a:pt x="0" y="0"/>
                </a:cubicBezTo>
                <a:cubicBezTo>
                  <a:pt x="163" y="0"/>
                  <a:pt x="300" y="137"/>
                  <a:pt x="300" y="300"/>
                </a:cubicBezTo>
                <a:cubicBezTo>
                  <a:pt x="300" y="3695"/>
                  <a:pt x="300" y="3695"/>
                  <a:pt x="300" y="3695"/>
                </a:cubicBezTo>
                <a:cubicBezTo>
                  <a:pt x="300" y="3798"/>
                  <a:pt x="386" y="3875"/>
                  <a:pt x="489" y="3875"/>
                </a:cubicBezTo>
                <a:cubicBezTo>
                  <a:pt x="3360" y="3875"/>
                  <a:pt x="3360" y="3875"/>
                  <a:pt x="3360" y="3875"/>
                </a:cubicBezTo>
                <a:cubicBezTo>
                  <a:pt x="3463" y="3875"/>
                  <a:pt x="3549" y="3798"/>
                  <a:pt x="3549" y="3695"/>
                </a:cubicBezTo>
                <a:cubicBezTo>
                  <a:pt x="3549" y="300"/>
                  <a:pt x="3549" y="300"/>
                  <a:pt x="3549" y="300"/>
                </a:cubicBezTo>
                <a:cubicBezTo>
                  <a:pt x="3549" y="137"/>
                  <a:pt x="3412" y="0"/>
                  <a:pt x="3240" y="0"/>
                </a:cubicBezTo>
              </a:path>
            </a:pathLst>
          </a:custGeom>
          <a:solidFill>
            <a:schemeClr val="accent4"/>
          </a:solidFill>
          <a:ln>
            <a:noFill/>
          </a:ln>
          <a:effectLst>
            <a:outerShdw blurRad="165100" dist="127000" dir="5400000" sx="101000" sy="101000" algn="t" rotWithShape="0">
              <a:prstClr val="black">
                <a:alpha val="40000"/>
              </a:prstClr>
            </a:outerShdw>
          </a:effectLst>
        </p:spPr>
        <p:txBody>
          <a:bodyPr wrap="none" anchor="ctr"/>
          <a:lstStyle/>
          <a:p>
            <a:endParaRPr lang="en-US" sz="6000" dirty="0">
              <a:latin typeface="Arial Regular" charset="0"/>
            </a:endParaRPr>
          </a:p>
        </p:txBody>
      </p:sp>
      <p:sp>
        <p:nvSpPr>
          <p:cNvPr id="92" name="Freeform 145"/>
          <p:cNvSpPr>
            <a:spLocks noChangeArrowheads="1"/>
          </p:cNvSpPr>
          <p:nvPr/>
        </p:nvSpPr>
        <p:spPr bwMode="auto">
          <a:xfrm flipH="1">
            <a:off x="1821088" y="8392822"/>
            <a:ext cx="258234" cy="129863"/>
          </a:xfrm>
          <a:custGeom>
            <a:avLst/>
            <a:gdLst>
              <a:gd name="T0" fmla="*/ 381 w 763"/>
              <a:gd name="T1" fmla="*/ 0 h 382"/>
              <a:gd name="T2" fmla="*/ 381 w 763"/>
              <a:gd name="T3" fmla="*/ 0 h 382"/>
              <a:gd name="T4" fmla="*/ 0 w 763"/>
              <a:gd name="T5" fmla="*/ 381 h 382"/>
              <a:gd name="T6" fmla="*/ 762 w 763"/>
              <a:gd name="T7" fmla="*/ 381 h 382"/>
              <a:gd name="T8" fmla="*/ 381 w 763"/>
              <a:gd name="T9" fmla="*/ 0 h 382"/>
            </a:gdLst>
            <a:ahLst/>
            <a:cxnLst>
              <a:cxn ang="0">
                <a:pos x="T0" y="T1"/>
              </a:cxn>
              <a:cxn ang="0">
                <a:pos x="T2" y="T3"/>
              </a:cxn>
              <a:cxn ang="0">
                <a:pos x="T4" y="T5"/>
              </a:cxn>
              <a:cxn ang="0">
                <a:pos x="T6" y="T7"/>
              </a:cxn>
              <a:cxn ang="0">
                <a:pos x="T8" y="T9"/>
              </a:cxn>
            </a:cxnLst>
            <a:rect l="0" t="0" r="r" b="b"/>
            <a:pathLst>
              <a:path w="763" h="382">
                <a:moveTo>
                  <a:pt x="381" y="0"/>
                </a:moveTo>
                <a:lnTo>
                  <a:pt x="381" y="0"/>
                </a:lnTo>
                <a:cubicBezTo>
                  <a:pt x="172" y="0"/>
                  <a:pt x="0" y="170"/>
                  <a:pt x="0" y="381"/>
                </a:cubicBezTo>
                <a:cubicBezTo>
                  <a:pt x="762" y="381"/>
                  <a:pt x="762" y="381"/>
                  <a:pt x="762" y="381"/>
                </a:cubicBezTo>
                <a:cubicBezTo>
                  <a:pt x="762" y="170"/>
                  <a:pt x="592" y="0"/>
                  <a:pt x="381" y="0"/>
                </a:cubicBezTo>
              </a:path>
            </a:pathLst>
          </a:custGeom>
          <a:solidFill>
            <a:schemeClr val="accent4">
              <a:lumMod val="75000"/>
            </a:schemeClr>
          </a:solidFill>
          <a:ln>
            <a:noFill/>
          </a:ln>
          <a:effectLst/>
        </p:spPr>
        <p:txBody>
          <a:bodyPr wrap="none" anchor="ctr"/>
          <a:lstStyle/>
          <a:p>
            <a:endParaRPr lang="en-US" sz="6000" dirty="0">
              <a:latin typeface="Arial Regular" charset="0"/>
            </a:endParaRPr>
          </a:p>
        </p:txBody>
      </p:sp>
      <p:sp>
        <p:nvSpPr>
          <p:cNvPr id="93" name="Freeform 146"/>
          <p:cNvSpPr>
            <a:spLocks noChangeArrowheads="1"/>
          </p:cNvSpPr>
          <p:nvPr/>
        </p:nvSpPr>
        <p:spPr bwMode="auto">
          <a:xfrm>
            <a:off x="7939005" y="8522685"/>
            <a:ext cx="234846" cy="1784052"/>
          </a:xfrm>
          <a:custGeom>
            <a:avLst/>
            <a:gdLst>
              <a:gd name="T0" fmla="*/ 253 w 526"/>
              <a:gd name="T1" fmla="*/ 0 h 3985"/>
              <a:gd name="T2" fmla="*/ 253 w 526"/>
              <a:gd name="T3" fmla="*/ 0 h 3985"/>
              <a:gd name="T4" fmla="*/ 0 w 526"/>
              <a:gd name="T5" fmla="*/ 0 h 3985"/>
              <a:gd name="T6" fmla="*/ 0 w 526"/>
              <a:gd name="T7" fmla="*/ 3984 h 3985"/>
              <a:gd name="T8" fmla="*/ 253 w 526"/>
              <a:gd name="T9" fmla="*/ 3984 h 3985"/>
              <a:gd name="T10" fmla="*/ 525 w 526"/>
              <a:gd name="T11" fmla="*/ 3716 h 3985"/>
              <a:gd name="T12" fmla="*/ 525 w 526"/>
              <a:gd name="T13" fmla="*/ 268 h 3985"/>
              <a:gd name="T14" fmla="*/ 253 w 526"/>
              <a:gd name="T15" fmla="*/ 0 h 39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6" h="3985">
                <a:moveTo>
                  <a:pt x="253" y="0"/>
                </a:moveTo>
                <a:lnTo>
                  <a:pt x="253" y="0"/>
                </a:lnTo>
                <a:cubicBezTo>
                  <a:pt x="0" y="0"/>
                  <a:pt x="0" y="0"/>
                  <a:pt x="0" y="0"/>
                </a:cubicBezTo>
                <a:cubicBezTo>
                  <a:pt x="0" y="3984"/>
                  <a:pt x="0" y="3984"/>
                  <a:pt x="0" y="3984"/>
                </a:cubicBezTo>
                <a:cubicBezTo>
                  <a:pt x="253" y="3984"/>
                  <a:pt x="253" y="3984"/>
                  <a:pt x="253" y="3984"/>
                </a:cubicBezTo>
                <a:cubicBezTo>
                  <a:pt x="404" y="3984"/>
                  <a:pt x="525" y="3863"/>
                  <a:pt x="525" y="3716"/>
                </a:cubicBezTo>
                <a:cubicBezTo>
                  <a:pt x="525" y="268"/>
                  <a:pt x="525" y="268"/>
                  <a:pt x="525" y="268"/>
                </a:cubicBezTo>
                <a:cubicBezTo>
                  <a:pt x="525" y="121"/>
                  <a:pt x="404" y="0"/>
                  <a:pt x="253" y="0"/>
                </a:cubicBezTo>
              </a:path>
            </a:pathLst>
          </a:custGeom>
          <a:solidFill>
            <a:schemeClr val="accent4"/>
          </a:solidFill>
          <a:ln>
            <a:noFill/>
          </a:ln>
          <a:effectLst/>
        </p:spPr>
        <p:txBody>
          <a:bodyPr wrap="none" anchor="ctr"/>
          <a:lstStyle/>
          <a:p>
            <a:endParaRPr lang="en-US" sz="6000" dirty="0">
              <a:latin typeface="Arial Regular" charset="0"/>
            </a:endParaRPr>
          </a:p>
        </p:txBody>
      </p:sp>
      <p:sp>
        <p:nvSpPr>
          <p:cNvPr id="94" name="TextBox 93"/>
          <p:cNvSpPr txBox="1"/>
          <p:nvPr/>
        </p:nvSpPr>
        <p:spPr>
          <a:xfrm>
            <a:off x="2113540" y="8538685"/>
            <a:ext cx="1295547" cy="400110"/>
          </a:xfrm>
          <a:prstGeom prst="rect">
            <a:avLst/>
          </a:prstGeom>
          <a:noFill/>
        </p:spPr>
        <p:txBody>
          <a:bodyPr wrap="none" rtlCol="0" anchor="ctr" anchorCtr="0">
            <a:spAutoFit/>
          </a:bodyPr>
          <a:lstStyle/>
          <a:p>
            <a:pPr algn="ctr"/>
            <a:r>
              <a:rPr lang="en-US" sz="2000" b="1" dirty="0" smtClean="0">
                <a:solidFill>
                  <a:schemeClr val="bg1"/>
                </a:solidFill>
                <a:latin typeface="Arial Black" charset="0"/>
                <a:ea typeface="Arial Black" charset="0"/>
                <a:cs typeface="Arial Black" charset="0"/>
              </a:rPr>
              <a:t>OPTION</a:t>
            </a:r>
            <a:endParaRPr lang="en-US" sz="2000" b="1" dirty="0">
              <a:solidFill>
                <a:schemeClr val="bg1"/>
              </a:solidFill>
              <a:latin typeface="Arial Black" charset="0"/>
              <a:ea typeface="Arial Black" charset="0"/>
              <a:cs typeface="Arial Black" charset="0"/>
            </a:endParaRPr>
          </a:p>
        </p:txBody>
      </p:sp>
      <p:sp>
        <p:nvSpPr>
          <p:cNvPr id="95" name="TextBox 94"/>
          <p:cNvSpPr txBox="1"/>
          <p:nvPr/>
        </p:nvSpPr>
        <p:spPr>
          <a:xfrm>
            <a:off x="2130350" y="8801813"/>
            <a:ext cx="1255437" cy="1200310"/>
          </a:xfrm>
          <a:prstGeom prst="rect">
            <a:avLst/>
          </a:prstGeom>
          <a:noFill/>
        </p:spPr>
        <p:txBody>
          <a:bodyPr wrap="none" lIns="91422" tIns="45711" rIns="91422" bIns="45711" rtlCol="0">
            <a:spAutoFit/>
          </a:bodyPr>
          <a:lstStyle/>
          <a:p>
            <a:pPr algn="ctr"/>
            <a:r>
              <a:rPr lang="en-US" sz="7200" b="1" dirty="0" smtClean="0">
                <a:solidFill>
                  <a:schemeClr val="bg1"/>
                </a:solidFill>
                <a:latin typeface="Arial Bold" charset="0"/>
                <a:ea typeface="Arial Bold" charset="0"/>
                <a:cs typeface="Arial Bold" charset="0"/>
              </a:rPr>
              <a:t>04</a:t>
            </a:r>
            <a:endParaRPr lang="id-ID" sz="7200" b="1" dirty="0" smtClean="0">
              <a:solidFill>
                <a:schemeClr val="bg1"/>
              </a:solidFill>
              <a:latin typeface="Arial Bold" charset="0"/>
              <a:ea typeface="Arial Bold" charset="0"/>
              <a:cs typeface="Arial Bold" charset="0"/>
            </a:endParaRPr>
          </a:p>
        </p:txBody>
      </p:sp>
      <p:sp>
        <p:nvSpPr>
          <p:cNvPr id="96" name="Subtitle 2"/>
          <p:cNvSpPr txBox="1">
            <a:spLocks/>
          </p:cNvSpPr>
          <p:nvPr/>
        </p:nvSpPr>
        <p:spPr>
          <a:xfrm>
            <a:off x="3567628" y="9073069"/>
            <a:ext cx="4371376" cy="108594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000" dirty="0">
                <a:solidFill>
                  <a:schemeClr val="tx1"/>
                </a:solidFill>
                <a:latin typeface="Arial Regular" charset="0"/>
                <a:ea typeface="Arial Regular" charset="0"/>
                <a:cs typeface="Arial Regular" charset="0"/>
              </a:rPr>
              <a:t>Frequently, your initial font choice is taken out of your </a:t>
            </a:r>
            <a:r>
              <a:rPr lang="en-US" sz="2000" dirty="0" smtClean="0">
                <a:solidFill>
                  <a:schemeClr val="tx1"/>
                </a:solidFill>
                <a:latin typeface="Arial Regular" charset="0"/>
                <a:ea typeface="Arial Regular" charset="0"/>
                <a:cs typeface="Arial Regular" charset="0"/>
              </a:rPr>
              <a:t>hands</a:t>
            </a:r>
            <a:endParaRPr lang="en-US" sz="2000" dirty="0">
              <a:solidFill>
                <a:schemeClr val="tx1"/>
              </a:solidFill>
              <a:latin typeface="Arial Regular" charset="0"/>
              <a:ea typeface="Arial Regular" charset="0"/>
              <a:cs typeface="Arial Regular" charset="0"/>
            </a:endParaRPr>
          </a:p>
        </p:txBody>
      </p:sp>
      <p:sp>
        <p:nvSpPr>
          <p:cNvPr id="97" name="Rectangle 96"/>
          <p:cNvSpPr>
            <a:spLocks/>
          </p:cNvSpPr>
          <p:nvPr/>
        </p:nvSpPr>
        <p:spPr bwMode="auto">
          <a:xfrm>
            <a:off x="3742631" y="8329416"/>
            <a:ext cx="1495602"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sz="2800" b="1" dirty="0" smtClean="0">
                <a:latin typeface="Arial Black" charset="0"/>
                <a:ea typeface="Arial Black" charset="0"/>
                <a:cs typeface="Arial Black" charset="0"/>
                <a:sym typeface="Bebas Neue" charset="0"/>
              </a:rPr>
              <a:t>Title 04</a:t>
            </a:r>
            <a:endParaRPr lang="en-US" sz="2800" b="1" dirty="0">
              <a:latin typeface="Arial Black" charset="0"/>
              <a:ea typeface="Arial Black" charset="0"/>
              <a:cs typeface="Arial Black" charset="0"/>
              <a:sym typeface="Bebas Neue" charset="0"/>
            </a:endParaRPr>
          </a:p>
        </p:txBody>
      </p:sp>
      <p:sp>
        <p:nvSpPr>
          <p:cNvPr id="101" name="Freeform 143"/>
          <p:cNvSpPr>
            <a:spLocks noChangeArrowheads="1"/>
          </p:cNvSpPr>
          <p:nvPr/>
        </p:nvSpPr>
        <p:spPr bwMode="auto">
          <a:xfrm>
            <a:off x="8833455" y="8518410"/>
            <a:ext cx="6469210" cy="1788327"/>
          </a:xfrm>
          <a:custGeom>
            <a:avLst/>
            <a:gdLst>
              <a:gd name="T0" fmla="*/ 283 w 15344"/>
              <a:gd name="T1" fmla="*/ 0 h 4244"/>
              <a:gd name="T2" fmla="*/ 283 w 15344"/>
              <a:gd name="T3" fmla="*/ 0 h 4244"/>
              <a:gd name="T4" fmla="*/ 0 w 15344"/>
              <a:gd name="T5" fmla="*/ 282 h 4244"/>
              <a:gd name="T6" fmla="*/ 0 w 15344"/>
              <a:gd name="T7" fmla="*/ 3951 h 4244"/>
              <a:gd name="T8" fmla="*/ 283 w 15344"/>
              <a:gd name="T9" fmla="*/ 4243 h 4244"/>
              <a:gd name="T10" fmla="*/ 15343 w 15344"/>
              <a:gd name="T11" fmla="*/ 4243 h 4244"/>
              <a:gd name="T12" fmla="*/ 15343 w 15344"/>
              <a:gd name="T13" fmla="*/ 0 h 4244"/>
              <a:gd name="T14" fmla="*/ 283 w 15344"/>
              <a:gd name="T15" fmla="*/ 0 h 4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44" h="4244">
                <a:moveTo>
                  <a:pt x="283" y="0"/>
                </a:moveTo>
                <a:lnTo>
                  <a:pt x="283" y="0"/>
                </a:lnTo>
                <a:cubicBezTo>
                  <a:pt x="129" y="0"/>
                  <a:pt x="0" y="128"/>
                  <a:pt x="0" y="282"/>
                </a:cubicBezTo>
                <a:cubicBezTo>
                  <a:pt x="0" y="3951"/>
                  <a:pt x="0" y="3951"/>
                  <a:pt x="0" y="3951"/>
                </a:cubicBezTo>
                <a:cubicBezTo>
                  <a:pt x="0" y="4114"/>
                  <a:pt x="129" y="4243"/>
                  <a:pt x="283" y="4243"/>
                </a:cubicBezTo>
                <a:cubicBezTo>
                  <a:pt x="15343" y="4243"/>
                  <a:pt x="15343" y="4243"/>
                  <a:pt x="15343" y="4243"/>
                </a:cubicBezTo>
                <a:cubicBezTo>
                  <a:pt x="15343" y="0"/>
                  <a:pt x="15343" y="0"/>
                  <a:pt x="15343" y="0"/>
                </a:cubicBezTo>
                <a:lnTo>
                  <a:pt x="283" y="0"/>
                </a:lnTo>
              </a:path>
            </a:pathLst>
          </a:custGeom>
          <a:solidFill>
            <a:schemeClr val="bg1">
              <a:lumMod val="95000"/>
            </a:schemeClr>
          </a:solidFill>
          <a:ln>
            <a:noFill/>
          </a:ln>
          <a:effectLst/>
        </p:spPr>
        <p:txBody>
          <a:bodyPr wrap="none" anchor="ctr"/>
          <a:lstStyle/>
          <a:p>
            <a:endParaRPr lang="en-US" sz="6000" dirty="0">
              <a:latin typeface="Arial Regular" charset="0"/>
            </a:endParaRPr>
          </a:p>
        </p:txBody>
      </p:sp>
      <p:sp>
        <p:nvSpPr>
          <p:cNvPr id="102" name="Freeform 144"/>
          <p:cNvSpPr>
            <a:spLocks noChangeArrowheads="1"/>
          </p:cNvSpPr>
          <p:nvPr/>
        </p:nvSpPr>
        <p:spPr bwMode="auto">
          <a:xfrm>
            <a:off x="9314249" y="8392822"/>
            <a:ext cx="1496469" cy="1634034"/>
          </a:xfrm>
          <a:custGeom>
            <a:avLst/>
            <a:gdLst>
              <a:gd name="T0" fmla="*/ 3240 w 3550"/>
              <a:gd name="T1" fmla="*/ 0 h 3876"/>
              <a:gd name="T2" fmla="*/ 3240 w 3550"/>
              <a:gd name="T3" fmla="*/ 0 h 3876"/>
              <a:gd name="T4" fmla="*/ 300 w 3550"/>
              <a:gd name="T5" fmla="*/ 0 h 3876"/>
              <a:gd name="T6" fmla="*/ 0 w 3550"/>
              <a:gd name="T7" fmla="*/ 0 h 3876"/>
              <a:gd name="T8" fmla="*/ 300 w 3550"/>
              <a:gd name="T9" fmla="*/ 300 h 3876"/>
              <a:gd name="T10" fmla="*/ 300 w 3550"/>
              <a:gd name="T11" fmla="*/ 3695 h 3876"/>
              <a:gd name="T12" fmla="*/ 489 w 3550"/>
              <a:gd name="T13" fmla="*/ 3875 h 3876"/>
              <a:gd name="T14" fmla="*/ 3360 w 3550"/>
              <a:gd name="T15" fmla="*/ 3875 h 3876"/>
              <a:gd name="T16" fmla="*/ 3549 w 3550"/>
              <a:gd name="T17" fmla="*/ 3695 h 3876"/>
              <a:gd name="T18" fmla="*/ 3549 w 3550"/>
              <a:gd name="T19" fmla="*/ 300 h 3876"/>
              <a:gd name="T20" fmla="*/ 3240 w 3550"/>
              <a:gd name="T21" fmla="*/ 0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0" h="3876">
                <a:moveTo>
                  <a:pt x="3240" y="0"/>
                </a:moveTo>
                <a:lnTo>
                  <a:pt x="3240" y="0"/>
                </a:lnTo>
                <a:cubicBezTo>
                  <a:pt x="300" y="0"/>
                  <a:pt x="300" y="0"/>
                  <a:pt x="300" y="0"/>
                </a:cubicBezTo>
                <a:cubicBezTo>
                  <a:pt x="0" y="0"/>
                  <a:pt x="0" y="0"/>
                  <a:pt x="0" y="0"/>
                </a:cubicBezTo>
                <a:cubicBezTo>
                  <a:pt x="163" y="0"/>
                  <a:pt x="300" y="137"/>
                  <a:pt x="300" y="300"/>
                </a:cubicBezTo>
                <a:cubicBezTo>
                  <a:pt x="300" y="3695"/>
                  <a:pt x="300" y="3695"/>
                  <a:pt x="300" y="3695"/>
                </a:cubicBezTo>
                <a:cubicBezTo>
                  <a:pt x="300" y="3798"/>
                  <a:pt x="386" y="3875"/>
                  <a:pt x="489" y="3875"/>
                </a:cubicBezTo>
                <a:cubicBezTo>
                  <a:pt x="3360" y="3875"/>
                  <a:pt x="3360" y="3875"/>
                  <a:pt x="3360" y="3875"/>
                </a:cubicBezTo>
                <a:cubicBezTo>
                  <a:pt x="3463" y="3875"/>
                  <a:pt x="3549" y="3798"/>
                  <a:pt x="3549" y="3695"/>
                </a:cubicBezTo>
                <a:cubicBezTo>
                  <a:pt x="3549" y="300"/>
                  <a:pt x="3549" y="300"/>
                  <a:pt x="3549" y="300"/>
                </a:cubicBezTo>
                <a:cubicBezTo>
                  <a:pt x="3549" y="137"/>
                  <a:pt x="3412" y="0"/>
                  <a:pt x="3240" y="0"/>
                </a:cubicBezTo>
              </a:path>
            </a:pathLst>
          </a:custGeom>
          <a:solidFill>
            <a:schemeClr val="accent5"/>
          </a:solidFill>
          <a:ln>
            <a:noFill/>
          </a:ln>
          <a:effectLst>
            <a:outerShdw blurRad="165100" dist="127000" dir="5400000" sx="101000" sy="101000" algn="t" rotWithShape="0">
              <a:prstClr val="black">
                <a:alpha val="40000"/>
              </a:prstClr>
            </a:outerShdw>
          </a:effectLst>
        </p:spPr>
        <p:txBody>
          <a:bodyPr wrap="none" anchor="ctr"/>
          <a:lstStyle/>
          <a:p>
            <a:endParaRPr lang="en-US" sz="6000" dirty="0">
              <a:latin typeface="Arial Regular" charset="0"/>
            </a:endParaRPr>
          </a:p>
        </p:txBody>
      </p:sp>
      <p:sp>
        <p:nvSpPr>
          <p:cNvPr id="103" name="Freeform 145"/>
          <p:cNvSpPr>
            <a:spLocks noChangeArrowheads="1"/>
          </p:cNvSpPr>
          <p:nvPr/>
        </p:nvSpPr>
        <p:spPr bwMode="auto">
          <a:xfrm flipH="1">
            <a:off x="9184748" y="8392822"/>
            <a:ext cx="258234" cy="129863"/>
          </a:xfrm>
          <a:custGeom>
            <a:avLst/>
            <a:gdLst>
              <a:gd name="T0" fmla="*/ 381 w 763"/>
              <a:gd name="T1" fmla="*/ 0 h 382"/>
              <a:gd name="T2" fmla="*/ 381 w 763"/>
              <a:gd name="T3" fmla="*/ 0 h 382"/>
              <a:gd name="T4" fmla="*/ 0 w 763"/>
              <a:gd name="T5" fmla="*/ 381 h 382"/>
              <a:gd name="T6" fmla="*/ 762 w 763"/>
              <a:gd name="T7" fmla="*/ 381 h 382"/>
              <a:gd name="T8" fmla="*/ 381 w 763"/>
              <a:gd name="T9" fmla="*/ 0 h 382"/>
            </a:gdLst>
            <a:ahLst/>
            <a:cxnLst>
              <a:cxn ang="0">
                <a:pos x="T0" y="T1"/>
              </a:cxn>
              <a:cxn ang="0">
                <a:pos x="T2" y="T3"/>
              </a:cxn>
              <a:cxn ang="0">
                <a:pos x="T4" y="T5"/>
              </a:cxn>
              <a:cxn ang="0">
                <a:pos x="T6" y="T7"/>
              </a:cxn>
              <a:cxn ang="0">
                <a:pos x="T8" y="T9"/>
              </a:cxn>
            </a:cxnLst>
            <a:rect l="0" t="0" r="r" b="b"/>
            <a:pathLst>
              <a:path w="763" h="382">
                <a:moveTo>
                  <a:pt x="381" y="0"/>
                </a:moveTo>
                <a:lnTo>
                  <a:pt x="381" y="0"/>
                </a:lnTo>
                <a:cubicBezTo>
                  <a:pt x="172" y="0"/>
                  <a:pt x="0" y="170"/>
                  <a:pt x="0" y="381"/>
                </a:cubicBezTo>
                <a:cubicBezTo>
                  <a:pt x="762" y="381"/>
                  <a:pt x="762" y="381"/>
                  <a:pt x="762" y="381"/>
                </a:cubicBezTo>
                <a:cubicBezTo>
                  <a:pt x="762" y="170"/>
                  <a:pt x="592" y="0"/>
                  <a:pt x="381" y="0"/>
                </a:cubicBezTo>
              </a:path>
            </a:pathLst>
          </a:custGeom>
          <a:solidFill>
            <a:schemeClr val="accent5">
              <a:lumMod val="75000"/>
            </a:schemeClr>
          </a:solidFill>
          <a:ln>
            <a:noFill/>
          </a:ln>
          <a:effectLst/>
        </p:spPr>
        <p:txBody>
          <a:bodyPr wrap="none" anchor="ctr"/>
          <a:lstStyle/>
          <a:p>
            <a:endParaRPr lang="en-US" sz="6000" dirty="0">
              <a:latin typeface="Arial Regular" charset="0"/>
            </a:endParaRPr>
          </a:p>
        </p:txBody>
      </p:sp>
      <p:sp>
        <p:nvSpPr>
          <p:cNvPr id="104" name="Freeform 146"/>
          <p:cNvSpPr>
            <a:spLocks noChangeArrowheads="1"/>
          </p:cNvSpPr>
          <p:nvPr/>
        </p:nvSpPr>
        <p:spPr bwMode="auto">
          <a:xfrm>
            <a:off x="15302665" y="8522685"/>
            <a:ext cx="234846" cy="1784052"/>
          </a:xfrm>
          <a:custGeom>
            <a:avLst/>
            <a:gdLst>
              <a:gd name="T0" fmla="*/ 253 w 526"/>
              <a:gd name="T1" fmla="*/ 0 h 3985"/>
              <a:gd name="T2" fmla="*/ 253 w 526"/>
              <a:gd name="T3" fmla="*/ 0 h 3985"/>
              <a:gd name="T4" fmla="*/ 0 w 526"/>
              <a:gd name="T5" fmla="*/ 0 h 3985"/>
              <a:gd name="T6" fmla="*/ 0 w 526"/>
              <a:gd name="T7" fmla="*/ 3984 h 3985"/>
              <a:gd name="T8" fmla="*/ 253 w 526"/>
              <a:gd name="T9" fmla="*/ 3984 h 3985"/>
              <a:gd name="T10" fmla="*/ 525 w 526"/>
              <a:gd name="T11" fmla="*/ 3716 h 3985"/>
              <a:gd name="T12" fmla="*/ 525 w 526"/>
              <a:gd name="T13" fmla="*/ 268 h 3985"/>
              <a:gd name="T14" fmla="*/ 253 w 526"/>
              <a:gd name="T15" fmla="*/ 0 h 39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6" h="3985">
                <a:moveTo>
                  <a:pt x="253" y="0"/>
                </a:moveTo>
                <a:lnTo>
                  <a:pt x="253" y="0"/>
                </a:lnTo>
                <a:cubicBezTo>
                  <a:pt x="0" y="0"/>
                  <a:pt x="0" y="0"/>
                  <a:pt x="0" y="0"/>
                </a:cubicBezTo>
                <a:cubicBezTo>
                  <a:pt x="0" y="3984"/>
                  <a:pt x="0" y="3984"/>
                  <a:pt x="0" y="3984"/>
                </a:cubicBezTo>
                <a:cubicBezTo>
                  <a:pt x="253" y="3984"/>
                  <a:pt x="253" y="3984"/>
                  <a:pt x="253" y="3984"/>
                </a:cubicBezTo>
                <a:cubicBezTo>
                  <a:pt x="404" y="3984"/>
                  <a:pt x="525" y="3863"/>
                  <a:pt x="525" y="3716"/>
                </a:cubicBezTo>
                <a:cubicBezTo>
                  <a:pt x="525" y="268"/>
                  <a:pt x="525" y="268"/>
                  <a:pt x="525" y="268"/>
                </a:cubicBezTo>
                <a:cubicBezTo>
                  <a:pt x="525" y="121"/>
                  <a:pt x="404" y="0"/>
                  <a:pt x="253" y="0"/>
                </a:cubicBezTo>
              </a:path>
            </a:pathLst>
          </a:custGeom>
          <a:solidFill>
            <a:schemeClr val="accent5"/>
          </a:solidFill>
          <a:ln>
            <a:noFill/>
          </a:ln>
          <a:effectLst/>
        </p:spPr>
        <p:txBody>
          <a:bodyPr wrap="none" anchor="ctr"/>
          <a:lstStyle/>
          <a:p>
            <a:endParaRPr lang="en-US" sz="6000" dirty="0">
              <a:latin typeface="Arial Regular" charset="0"/>
            </a:endParaRPr>
          </a:p>
        </p:txBody>
      </p:sp>
      <p:sp>
        <p:nvSpPr>
          <p:cNvPr id="105" name="TextBox 104"/>
          <p:cNvSpPr txBox="1"/>
          <p:nvPr/>
        </p:nvSpPr>
        <p:spPr>
          <a:xfrm>
            <a:off x="9477200" y="8538685"/>
            <a:ext cx="1295547" cy="400110"/>
          </a:xfrm>
          <a:prstGeom prst="rect">
            <a:avLst/>
          </a:prstGeom>
          <a:noFill/>
        </p:spPr>
        <p:txBody>
          <a:bodyPr wrap="none" rtlCol="0" anchor="ctr" anchorCtr="0">
            <a:spAutoFit/>
          </a:bodyPr>
          <a:lstStyle/>
          <a:p>
            <a:pPr algn="ctr"/>
            <a:r>
              <a:rPr lang="en-US" sz="2000" b="1" dirty="0" smtClean="0">
                <a:solidFill>
                  <a:schemeClr val="bg1"/>
                </a:solidFill>
                <a:latin typeface="Arial Black" charset="0"/>
                <a:ea typeface="Arial Black" charset="0"/>
                <a:cs typeface="Arial Black" charset="0"/>
              </a:rPr>
              <a:t>OPTION</a:t>
            </a:r>
            <a:endParaRPr lang="en-US" sz="2000" b="1" dirty="0">
              <a:solidFill>
                <a:schemeClr val="bg1"/>
              </a:solidFill>
              <a:latin typeface="Arial Black" charset="0"/>
              <a:ea typeface="Arial Black" charset="0"/>
              <a:cs typeface="Arial Black" charset="0"/>
            </a:endParaRPr>
          </a:p>
        </p:txBody>
      </p:sp>
      <p:sp>
        <p:nvSpPr>
          <p:cNvPr id="106" name="TextBox 105"/>
          <p:cNvSpPr txBox="1"/>
          <p:nvPr/>
        </p:nvSpPr>
        <p:spPr>
          <a:xfrm>
            <a:off x="9494010" y="8801813"/>
            <a:ext cx="1255437" cy="1200310"/>
          </a:xfrm>
          <a:prstGeom prst="rect">
            <a:avLst/>
          </a:prstGeom>
          <a:noFill/>
        </p:spPr>
        <p:txBody>
          <a:bodyPr wrap="none" lIns="91422" tIns="45711" rIns="91422" bIns="45711" rtlCol="0">
            <a:spAutoFit/>
          </a:bodyPr>
          <a:lstStyle/>
          <a:p>
            <a:pPr algn="ctr"/>
            <a:r>
              <a:rPr lang="en-US" sz="7200" b="1" dirty="0" smtClean="0">
                <a:solidFill>
                  <a:schemeClr val="bg1"/>
                </a:solidFill>
                <a:latin typeface="Arial Bold" charset="0"/>
                <a:ea typeface="Arial Bold" charset="0"/>
                <a:cs typeface="Arial Bold" charset="0"/>
              </a:rPr>
              <a:t>05</a:t>
            </a:r>
            <a:endParaRPr lang="id-ID" sz="7200" b="1" dirty="0" smtClean="0">
              <a:solidFill>
                <a:schemeClr val="bg1"/>
              </a:solidFill>
              <a:latin typeface="Arial Bold" charset="0"/>
              <a:ea typeface="Arial Bold" charset="0"/>
              <a:cs typeface="Arial Bold" charset="0"/>
            </a:endParaRPr>
          </a:p>
        </p:txBody>
      </p:sp>
      <p:sp>
        <p:nvSpPr>
          <p:cNvPr id="107" name="Subtitle 2"/>
          <p:cNvSpPr txBox="1">
            <a:spLocks/>
          </p:cNvSpPr>
          <p:nvPr/>
        </p:nvSpPr>
        <p:spPr>
          <a:xfrm>
            <a:off x="10931288" y="9073069"/>
            <a:ext cx="4371376" cy="108594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000" dirty="0">
                <a:solidFill>
                  <a:schemeClr val="tx1"/>
                </a:solidFill>
                <a:latin typeface="Arial Regular" charset="0"/>
                <a:ea typeface="Arial Regular" charset="0"/>
                <a:cs typeface="Arial Regular" charset="0"/>
              </a:rPr>
              <a:t>Frequently, your initial font choice is taken out of your </a:t>
            </a:r>
            <a:r>
              <a:rPr lang="en-US" sz="2000" dirty="0" smtClean="0">
                <a:solidFill>
                  <a:schemeClr val="tx1"/>
                </a:solidFill>
                <a:latin typeface="Arial Regular" charset="0"/>
                <a:ea typeface="Arial Regular" charset="0"/>
                <a:cs typeface="Arial Regular" charset="0"/>
              </a:rPr>
              <a:t>hands</a:t>
            </a:r>
            <a:endParaRPr lang="en-US" sz="2000" dirty="0">
              <a:solidFill>
                <a:schemeClr val="tx1"/>
              </a:solidFill>
              <a:latin typeface="Arial Regular" charset="0"/>
              <a:ea typeface="Arial Regular" charset="0"/>
              <a:cs typeface="Arial Regular" charset="0"/>
            </a:endParaRPr>
          </a:p>
        </p:txBody>
      </p:sp>
      <p:sp>
        <p:nvSpPr>
          <p:cNvPr id="111" name="Rectangle 110"/>
          <p:cNvSpPr>
            <a:spLocks/>
          </p:cNvSpPr>
          <p:nvPr/>
        </p:nvSpPr>
        <p:spPr bwMode="auto">
          <a:xfrm>
            <a:off x="11106291" y="8329416"/>
            <a:ext cx="1495602"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sz="2800" b="1" dirty="0" smtClean="0">
                <a:latin typeface="Arial Black" charset="0"/>
                <a:ea typeface="Arial Black" charset="0"/>
                <a:cs typeface="Arial Black" charset="0"/>
                <a:sym typeface="Bebas Neue" charset="0"/>
              </a:rPr>
              <a:t>Title 05</a:t>
            </a:r>
            <a:endParaRPr lang="en-US" sz="2800" b="1" dirty="0">
              <a:latin typeface="Arial Black" charset="0"/>
              <a:ea typeface="Arial Black" charset="0"/>
              <a:cs typeface="Arial Black" charset="0"/>
              <a:sym typeface="Bebas Neue" charset="0"/>
            </a:endParaRPr>
          </a:p>
        </p:txBody>
      </p:sp>
      <p:sp>
        <p:nvSpPr>
          <p:cNvPr id="121" name="Freeform 143"/>
          <p:cNvSpPr>
            <a:spLocks noChangeArrowheads="1"/>
          </p:cNvSpPr>
          <p:nvPr/>
        </p:nvSpPr>
        <p:spPr bwMode="auto">
          <a:xfrm>
            <a:off x="16197115" y="4883112"/>
            <a:ext cx="6469210" cy="1788327"/>
          </a:xfrm>
          <a:custGeom>
            <a:avLst/>
            <a:gdLst>
              <a:gd name="T0" fmla="*/ 283 w 15344"/>
              <a:gd name="T1" fmla="*/ 0 h 4244"/>
              <a:gd name="T2" fmla="*/ 283 w 15344"/>
              <a:gd name="T3" fmla="*/ 0 h 4244"/>
              <a:gd name="T4" fmla="*/ 0 w 15344"/>
              <a:gd name="T5" fmla="*/ 282 h 4244"/>
              <a:gd name="T6" fmla="*/ 0 w 15344"/>
              <a:gd name="T7" fmla="*/ 3951 h 4244"/>
              <a:gd name="T8" fmla="*/ 283 w 15344"/>
              <a:gd name="T9" fmla="*/ 4243 h 4244"/>
              <a:gd name="T10" fmla="*/ 15343 w 15344"/>
              <a:gd name="T11" fmla="*/ 4243 h 4244"/>
              <a:gd name="T12" fmla="*/ 15343 w 15344"/>
              <a:gd name="T13" fmla="*/ 0 h 4244"/>
              <a:gd name="T14" fmla="*/ 283 w 15344"/>
              <a:gd name="T15" fmla="*/ 0 h 4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44" h="4244">
                <a:moveTo>
                  <a:pt x="283" y="0"/>
                </a:moveTo>
                <a:lnTo>
                  <a:pt x="283" y="0"/>
                </a:lnTo>
                <a:cubicBezTo>
                  <a:pt x="129" y="0"/>
                  <a:pt x="0" y="128"/>
                  <a:pt x="0" y="282"/>
                </a:cubicBezTo>
                <a:cubicBezTo>
                  <a:pt x="0" y="3951"/>
                  <a:pt x="0" y="3951"/>
                  <a:pt x="0" y="3951"/>
                </a:cubicBezTo>
                <a:cubicBezTo>
                  <a:pt x="0" y="4114"/>
                  <a:pt x="129" y="4243"/>
                  <a:pt x="283" y="4243"/>
                </a:cubicBezTo>
                <a:cubicBezTo>
                  <a:pt x="15343" y="4243"/>
                  <a:pt x="15343" y="4243"/>
                  <a:pt x="15343" y="4243"/>
                </a:cubicBezTo>
                <a:cubicBezTo>
                  <a:pt x="15343" y="0"/>
                  <a:pt x="15343" y="0"/>
                  <a:pt x="15343" y="0"/>
                </a:cubicBezTo>
                <a:lnTo>
                  <a:pt x="283" y="0"/>
                </a:lnTo>
              </a:path>
            </a:pathLst>
          </a:custGeom>
          <a:solidFill>
            <a:schemeClr val="bg1">
              <a:lumMod val="95000"/>
            </a:schemeClr>
          </a:solidFill>
          <a:ln>
            <a:noFill/>
          </a:ln>
          <a:effectLst/>
        </p:spPr>
        <p:txBody>
          <a:bodyPr wrap="none" anchor="ctr"/>
          <a:lstStyle/>
          <a:p>
            <a:endParaRPr lang="en-US" sz="6000" dirty="0">
              <a:latin typeface="Arial Regular" charset="0"/>
            </a:endParaRPr>
          </a:p>
        </p:txBody>
      </p:sp>
      <p:sp>
        <p:nvSpPr>
          <p:cNvPr id="122" name="Freeform 144"/>
          <p:cNvSpPr>
            <a:spLocks noChangeArrowheads="1"/>
          </p:cNvSpPr>
          <p:nvPr/>
        </p:nvSpPr>
        <p:spPr bwMode="auto">
          <a:xfrm>
            <a:off x="16677909" y="4757524"/>
            <a:ext cx="1496469" cy="1634034"/>
          </a:xfrm>
          <a:custGeom>
            <a:avLst/>
            <a:gdLst>
              <a:gd name="T0" fmla="*/ 3240 w 3550"/>
              <a:gd name="T1" fmla="*/ 0 h 3876"/>
              <a:gd name="T2" fmla="*/ 3240 w 3550"/>
              <a:gd name="T3" fmla="*/ 0 h 3876"/>
              <a:gd name="T4" fmla="*/ 300 w 3550"/>
              <a:gd name="T5" fmla="*/ 0 h 3876"/>
              <a:gd name="T6" fmla="*/ 0 w 3550"/>
              <a:gd name="T7" fmla="*/ 0 h 3876"/>
              <a:gd name="T8" fmla="*/ 300 w 3550"/>
              <a:gd name="T9" fmla="*/ 300 h 3876"/>
              <a:gd name="T10" fmla="*/ 300 w 3550"/>
              <a:gd name="T11" fmla="*/ 3695 h 3876"/>
              <a:gd name="T12" fmla="*/ 489 w 3550"/>
              <a:gd name="T13" fmla="*/ 3875 h 3876"/>
              <a:gd name="T14" fmla="*/ 3360 w 3550"/>
              <a:gd name="T15" fmla="*/ 3875 h 3876"/>
              <a:gd name="T16" fmla="*/ 3549 w 3550"/>
              <a:gd name="T17" fmla="*/ 3695 h 3876"/>
              <a:gd name="T18" fmla="*/ 3549 w 3550"/>
              <a:gd name="T19" fmla="*/ 300 h 3876"/>
              <a:gd name="T20" fmla="*/ 3240 w 3550"/>
              <a:gd name="T21" fmla="*/ 0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0" h="3876">
                <a:moveTo>
                  <a:pt x="3240" y="0"/>
                </a:moveTo>
                <a:lnTo>
                  <a:pt x="3240" y="0"/>
                </a:lnTo>
                <a:cubicBezTo>
                  <a:pt x="300" y="0"/>
                  <a:pt x="300" y="0"/>
                  <a:pt x="300" y="0"/>
                </a:cubicBezTo>
                <a:cubicBezTo>
                  <a:pt x="0" y="0"/>
                  <a:pt x="0" y="0"/>
                  <a:pt x="0" y="0"/>
                </a:cubicBezTo>
                <a:cubicBezTo>
                  <a:pt x="163" y="0"/>
                  <a:pt x="300" y="137"/>
                  <a:pt x="300" y="300"/>
                </a:cubicBezTo>
                <a:cubicBezTo>
                  <a:pt x="300" y="3695"/>
                  <a:pt x="300" y="3695"/>
                  <a:pt x="300" y="3695"/>
                </a:cubicBezTo>
                <a:cubicBezTo>
                  <a:pt x="300" y="3798"/>
                  <a:pt x="386" y="3875"/>
                  <a:pt x="489" y="3875"/>
                </a:cubicBezTo>
                <a:cubicBezTo>
                  <a:pt x="3360" y="3875"/>
                  <a:pt x="3360" y="3875"/>
                  <a:pt x="3360" y="3875"/>
                </a:cubicBezTo>
                <a:cubicBezTo>
                  <a:pt x="3463" y="3875"/>
                  <a:pt x="3549" y="3798"/>
                  <a:pt x="3549" y="3695"/>
                </a:cubicBezTo>
                <a:cubicBezTo>
                  <a:pt x="3549" y="300"/>
                  <a:pt x="3549" y="300"/>
                  <a:pt x="3549" y="300"/>
                </a:cubicBezTo>
                <a:cubicBezTo>
                  <a:pt x="3549" y="137"/>
                  <a:pt x="3412" y="0"/>
                  <a:pt x="3240" y="0"/>
                </a:cubicBezTo>
              </a:path>
            </a:pathLst>
          </a:custGeom>
          <a:solidFill>
            <a:schemeClr val="accent3"/>
          </a:solidFill>
          <a:ln>
            <a:noFill/>
          </a:ln>
          <a:effectLst>
            <a:outerShdw blurRad="165100" dist="127000" dir="5400000" sx="101000" sy="101000" algn="t" rotWithShape="0">
              <a:prstClr val="black">
                <a:alpha val="40000"/>
              </a:prstClr>
            </a:outerShdw>
          </a:effectLst>
        </p:spPr>
        <p:txBody>
          <a:bodyPr wrap="none" anchor="ctr"/>
          <a:lstStyle/>
          <a:p>
            <a:endParaRPr lang="en-US" sz="6000" dirty="0">
              <a:latin typeface="Arial Regular" charset="0"/>
            </a:endParaRPr>
          </a:p>
        </p:txBody>
      </p:sp>
      <p:sp>
        <p:nvSpPr>
          <p:cNvPr id="123" name="Freeform 145"/>
          <p:cNvSpPr>
            <a:spLocks noChangeArrowheads="1"/>
          </p:cNvSpPr>
          <p:nvPr/>
        </p:nvSpPr>
        <p:spPr bwMode="auto">
          <a:xfrm flipH="1">
            <a:off x="16548408" y="4757524"/>
            <a:ext cx="258234" cy="129863"/>
          </a:xfrm>
          <a:custGeom>
            <a:avLst/>
            <a:gdLst>
              <a:gd name="T0" fmla="*/ 381 w 763"/>
              <a:gd name="T1" fmla="*/ 0 h 382"/>
              <a:gd name="T2" fmla="*/ 381 w 763"/>
              <a:gd name="T3" fmla="*/ 0 h 382"/>
              <a:gd name="T4" fmla="*/ 0 w 763"/>
              <a:gd name="T5" fmla="*/ 381 h 382"/>
              <a:gd name="T6" fmla="*/ 762 w 763"/>
              <a:gd name="T7" fmla="*/ 381 h 382"/>
              <a:gd name="T8" fmla="*/ 381 w 763"/>
              <a:gd name="T9" fmla="*/ 0 h 382"/>
            </a:gdLst>
            <a:ahLst/>
            <a:cxnLst>
              <a:cxn ang="0">
                <a:pos x="T0" y="T1"/>
              </a:cxn>
              <a:cxn ang="0">
                <a:pos x="T2" y="T3"/>
              </a:cxn>
              <a:cxn ang="0">
                <a:pos x="T4" y="T5"/>
              </a:cxn>
              <a:cxn ang="0">
                <a:pos x="T6" y="T7"/>
              </a:cxn>
              <a:cxn ang="0">
                <a:pos x="T8" y="T9"/>
              </a:cxn>
            </a:cxnLst>
            <a:rect l="0" t="0" r="r" b="b"/>
            <a:pathLst>
              <a:path w="763" h="382">
                <a:moveTo>
                  <a:pt x="381" y="0"/>
                </a:moveTo>
                <a:lnTo>
                  <a:pt x="381" y="0"/>
                </a:lnTo>
                <a:cubicBezTo>
                  <a:pt x="172" y="0"/>
                  <a:pt x="0" y="170"/>
                  <a:pt x="0" y="381"/>
                </a:cubicBezTo>
                <a:cubicBezTo>
                  <a:pt x="762" y="381"/>
                  <a:pt x="762" y="381"/>
                  <a:pt x="762" y="381"/>
                </a:cubicBezTo>
                <a:cubicBezTo>
                  <a:pt x="762" y="170"/>
                  <a:pt x="592" y="0"/>
                  <a:pt x="381" y="0"/>
                </a:cubicBezTo>
              </a:path>
            </a:pathLst>
          </a:custGeom>
          <a:solidFill>
            <a:schemeClr val="accent3">
              <a:lumMod val="75000"/>
            </a:schemeClr>
          </a:solidFill>
          <a:ln>
            <a:noFill/>
          </a:ln>
          <a:effectLst/>
        </p:spPr>
        <p:txBody>
          <a:bodyPr wrap="none" anchor="ctr"/>
          <a:lstStyle/>
          <a:p>
            <a:endParaRPr lang="en-US" sz="6000" dirty="0">
              <a:latin typeface="Arial Regular" charset="0"/>
            </a:endParaRPr>
          </a:p>
        </p:txBody>
      </p:sp>
      <p:sp>
        <p:nvSpPr>
          <p:cNvPr id="124" name="Freeform 146"/>
          <p:cNvSpPr>
            <a:spLocks noChangeArrowheads="1"/>
          </p:cNvSpPr>
          <p:nvPr/>
        </p:nvSpPr>
        <p:spPr bwMode="auto">
          <a:xfrm>
            <a:off x="22666325" y="4887387"/>
            <a:ext cx="234846" cy="1784052"/>
          </a:xfrm>
          <a:custGeom>
            <a:avLst/>
            <a:gdLst>
              <a:gd name="T0" fmla="*/ 253 w 526"/>
              <a:gd name="T1" fmla="*/ 0 h 3985"/>
              <a:gd name="T2" fmla="*/ 253 w 526"/>
              <a:gd name="T3" fmla="*/ 0 h 3985"/>
              <a:gd name="T4" fmla="*/ 0 w 526"/>
              <a:gd name="T5" fmla="*/ 0 h 3985"/>
              <a:gd name="T6" fmla="*/ 0 w 526"/>
              <a:gd name="T7" fmla="*/ 3984 h 3985"/>
              <a:gd name="T8" fmla="*/ 253 w 526"/>
              <a:gd name="T9" fmla="*/ 3984 h 3985"/>
              <a:gd name="T10" fmla="*/ 525 w 526"/>
              <a:gd name="T11" fmla="*/ 3716 h 3985"/>
              <a:gd name="T12" fmla="*/ 525 w 526"/>
              <a:gd name="T13" fmla="*/ 268 h 3985"/>
              <a:gd name="T14" fmla="*/ 253 w 526"/>
              <a:gd name="T15" fmla="*/ 0 h 39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6" h="3985">
                <a:moveTo>
                  <a:pt x="253" y="0"/>
                </a:moveTo>
                <a:lnTo>
                  <a:pt x="253" y="0"/>
                </a:lnTo>
                <a:cubicBezTo>
                  <a:pt x="0" y="0"/>
                  <a:pt x="0" y="0"/>
                  <a:pt x="0" y="0"/>
                </a:cubicBezTo>
                <a:cubicBezTo>
                  <a:pt x="0" y="3984"/>
                  <a:pt x="0" y="3984"/>
                  <a:pt x="0" y="3984"/>
                </a:cubicBezTo>
                <a:cubicBezTo>
                  <a:pt x="253" y="3984"/>
                  <a:pt x="253" y="3984"/>
                  <a:pt x="253" y="3984"/>
                </a:cubicBezTo>
                <a:cubicBezTo>
                  <a:pt x="404" y="3984"/>
                  <a:pt x="525" y="3863"/>
                  <a:pt x="525" y="3716"/>
                </a:cubicBezTo>
                <a:cubicBezTo>
                  <a:pt x="525" y="268"/>
                  <a:pt x="525" y="268"/>
                  <a:pt x="525" y="268"/>
                </a:cubicBezTo>
                <a:cubicBezTo>
                  <a:pt x="525" y="121"/>
                  <a:pt x="404" y="0"/>
                  <a:pt x="253" y="0"/>
                </a:cubicBezTo>
              </a:path>
            </a:pathLst>
          </a:custGeom>
          <a:solidFill>
            <a:schemeClr val="accent3"/>
          </a:solidFill>
          <a:ln>
            <a:noFill/>
          </a:ln>
          <a:effectLst/>
        </p:spPr>
        <p:txBody>
          <a:bodyPr wrap="none" anchor="ctr"/>
          <a:lstStyle/>
          <a:p>
            <a:endParaRPr lang="en-US" sz="6000" dirty="0">
              <a:latin typeface="Arial Regular" charset="0"/>
            </a:endParaRPr>
          </a:p>
        </p:txBody>
      </p:sp>
      <p:sp>
        <p:nvSpPr>
          <p:cNvPr id="125" name="TextBox 124"/>
          <p:cNvSpPr txBox="1"/>
          <p:nvPr/>
        </p:nvSpPr>
        <p:spPr>
          <a:xfrm>
            <a:off x="16840860" y="4903387"/>
            <a:ext cx="1295547" cy="400110"/>
          </a:xfrm>
          <a:prstGeom prst="rect">
            <a:avLst/>
          </a:prstGeom>
          <a:noFill/>
        </p:spPr>
        <p:txBody>
          <a:bodyPr wrap="none" rtlCol="0" anchor="ctr" anchorCtr="0">
            <a:spAutoFit/>
          </a:bodyPr>
          <a:lstStyle/>
          <a:p>
            <a:pPr algn="ctr"/>
            <a:r>
              <a:rPr lang="en-US" sz="2000" b="1" dirty="0" smtClean="0">
                <a:solidFill>
                  <a:schemeClr val="bg1"/>
                </a:solidFill>
                <a:latin typeface="Arial Black" charset="0"/>
                <a:ea typeface="Arial Black" charset="0"/>
                <a:cs typeface="Arial Black" charset="0"/>
              </a:rPr>
              <a:t>OPTION</a:t>
            </a:r>
            <a:endParaRPr lang="en-US" sz="2000" b="1" dirty="0">
              <a:solidFill>
                <a:schemeClr val="bg1"/>
              </a:solidFill>
              <a:latin typeface="Arial Black" charset="0"/>
              <a:ea typeface="Arial Black" charset="0"/>
              <a:cs typeface="Arial Black" charset="0"/>
            </a:endParaRPr>
          </a:p>
        </p:txBody>
      </p:sp>
      <p:sp>
        <p:nvSpPr>
          <p:cNvPr id="126" name="TextBox 125"/>
          <p:cNvSpPr txBox="1"/>
          <p:nvPr/>
        </p:nvSpPr>
        <p:spPr>
          <a:xfrm>
            <a:off x="16857670" y="5166515"/>
            <a:ext cx="1255437" cy="1200310"/>
          </a:xfrm>
          <a:prstGeom prst="rect">
            <a:avLst/>
          </a:prstGeom>
          <a:noFill/>
        </p:spPr>
        <p:txBody>
          <a:bodyPr wrap="none" lIns="91422" tIns="45711" rIns="91422" bIns="45711" rtlCol="0">
            <a:spAutoFit/>
          </a:bodyPr>
          <a:lstStyle/>
          <a:p>
            <a:pPr algn="ctr"/>
            <a:r>
              <a:rPr lang="en-US" sz="7200" b="1" dirty="0" smtClean="0">
                <a:solidFill>
                  <a:schemeClr val="bg1"/>
                </a:solidFill>
                <a:latin typeface="Arial Bold" charset="0"/>
                <a:ea typeface="Arial Bold" charset="0"/>
                <a:cs typeface="Arial Bold" charset="0"/>
              </a:rPr>
              <a:t>03</a:t>
            </a:r>
            <a:endParaRPr lang="id-ID" sz="7200" b="1" dirty="0" smtClean="0">
              <a:solidFill>
                <a:schemeClr val="bg1"/>
              </a:solidFill>
              <a:latin typeface="Arial Bold" charset="0"/>
              <a:ea typeface="Arial Bold" charset="0"/>
              <a:cs typeface="Arial Bold" charset="0"/>
            </a:endParaRPr>
          </a:p>
        </p:txBody>
      </p:sp>
      <p:sp>
        <p:nvSpPr>
          <p:cNvPr id="127" name="Subtitle 2"/>
          <p:cNvSpPr txBox="1">
            <a:spLocks/>
          </p:cNvSpPr>
          <p:nvPr/>
        </p:nvSpPr>
        <p:spPr>
          <a:xfrm>
            <a:off x="18294948" y="5437771"/>
            <a:ext cx="4371376" cy="108594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000" dirty="0">
                <a:solidFill>
                  <a:schemeClr val="tx1"/>
                </a:solidFill>
                <a:latin typeface="Arial Regular" charset="0"/>
                <a:ea typeface="Arial Regular" charset="0"/>
                <a:cs typeface="Arial Regular" charset="0"/>
              </a:rPr>
              <a:t>Frequently, your initial font choice is taken out of your </a:t>
            </a:r>
            <a:r>
              <a:rPr lang="en-US" sz="2000" dirty="0" smtClean="0">
                <a:solidFill>
                  <a:schemeClr val="tx1"/>
                </a:solidFill>
                <a:latin typeface="Arial Regular" charset="0"/>
                <a:ea typeface="Arial Regular" charset="0"/>
                <a:cs typeface="Arial Regular" charset="0"/>
              </a:rPr>
              <a:t>hands</a:t>
            </a:r>
            <a:endParaRPr lang="en-US" sz="2000" dirty="0">
              <a:solidFill>
                <a:schemeClr val="tx1"/>
              </a:solidFill>
              <a:latin typeface="Arial Regular" charset="0"/>
              <a:ea typeface="Arial Regular" charset="0"/>
              <a:cs typeface="Arial Regular" charset="0"/>
            </a:endParaRPr>
          </a:p>
        </p:txBody>
      </p:sp>
      <p:sp>
        <p:nvSpPr>
          <p:cNvPr id="128" name="Rectangle 127"/>
          <p:cNvSpPr>
            <a:spLocks/>
          </p:cNvSpPr>
          <p:nvPr/>
        </p:nvSpPr>
        <p:spPr bwMode="auto">
          <a:xfrm>
            <a:off x="18469951" y="4694118"/>
            <a:ext cx="1495602"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sz="2800" b="1" dirty="0" smtClean="0">
                <a:latin typeface="Arial Black" charset="0"/>
                <a:ea typeface="Arial Black" charset="0"/>
                <a:cs typeface="Arial Black" charset="0"/>
                <a:sym typeface="Bebas Neue" charset="0"/>
              </a:rPr>
              <a:t>Title 03</a:t>
            </a:r>
            <a:endParaRPr lang="en-US" sz="2800" b="1" dirty="0">
              <a:latin typeface="Arial Black" charset="0"/>
              <a:ea typeface="Arial Black" charset="0"/>
              <a:cs typeface="Arial Black" charset="0"/>
              <a:sym typeface="Bebas Neue" charset="0"/>
            </a:endParaRPr>
          </a:p>
        </p:txBody>
      </p:sp>
      <p:sp>
        <p:nvSpPr>
          <p:cNvPr id="130" name="Freeform 143"/>
          <p:cNvSpPr>
            <a:spLocks noChangeArrowheads="1"/>
          </p:cNvSpPr>
          <p:nvPr/>
        </p:nvSpPr>
        <p:spPr bwMode="auto">
          <a:xfrm>
            <a:off x="1469795" y="4883112"/>
            <a:ext cx="6469210" cy="1788327"/>
          </a:xfrm>
          <a:custGeom>
            <a:avLst/>
            <a:gdLst>
              <a:gd name="T0" fmla="*/ 283 w 15344"/>
              <a:gd name="T1" fmla="*/ 0 h 4244"/>
              <a:gd name="T2" fmla="*/ 283 w 15344"/>
              <a:gd name="T3" fmla="*/ 0 h 4244"/>
              <a:gd name="T4" fmla="*/ 0 w 15344"/>
              <a:gd name="T5" fmla="*/ 282 h 4244"/>
              <a:gd name="T6" fmla="*/ 0 w 15344"/>
              <a:gd name="T7" fmla="*/ 3951 h 4244"/>
              <a:gd name="T8" fmla="*/ 283 w 15344"/>
              <a:gd name="T9" fmla="*/ 4243 h 4244"/>
              <a:gd name="T10" fmla="*/ 15343 w 15344"/>
              <a:gd name="T11" fmla="*/ 4243 h 4244"/>
              <a:gd name="T12" fmla="*/ 15343 w 15344"/>
              <a:gd name="T13" fmla="*/ 0 h 4244"/>
              <a:gd name="T14" fmla="*/ 283 w 15344"/>
              <a:gd name="T15" fmla="*/ 0 h 4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44" h="4244">
                <a:moveTo>
                  <a:pt x="283" y="0"/>
                </a:moveTo>
                <a:lnTo>
                  <a:pt x="283" y="0"/>
                </a:lnTo>
                <a:cubicBezTo>
                  <a:pt x="129" y="0"/>
                  <a:pt x="0" y="128"/>
                  <a:pt x="0" y="282"/>
                </a:cubicBezTo>
                <a:cubicBezTo>
                  <a:pt x="0" y="3951"/>
                  <a:pt x="0" y="3951"/>
                  <a:pt x="0" y="3951"/>
                </a:cubicBezTo>
                <a:cubicBezTo>
                  <a:pt x="0" y="4114"/>
                  <a:pt x="129" y="4243"/>
                  <a:pt x="283" y="4243"/>
                </a:cubicBezTo>
                <a:cubicBezTo>
                  <a:pt x="15343" y="4243"/>
                  <a:pt x="15343" y="4243"/>
                  <a:pt x="15343" y="4243"/>
                </a:cubicBezTo>
                <a:cubicBezTo>
                  <a:pt x="15343" y="0"/>
                  <a:pt x="15343" y="0"/>
                  <a:pt x="15343" y="0"/>
                </a:cubicBezTo>
                <a:lnTo>
                  <a:pt x="283" y="0"/>
                </a:lnTo>
              </a:path>
            </a:pathLst>
          </a:custGeom>
          <a:solidFill>
            <a:schemeClr val="bg1">
              <a:lumMod val="95000"/>
            </a:schemeClr>
          </a:solidFill>
          <a:ln>
            <a:noFill/>
          </a:ln>
          <a:effectLst/>
        </p:spPr>
        <p:txBody>
          <a:bodyPr wrap="none" anchor="ctr"/>
          <a:lstStyle/>
          <a:p>
            <a:endParaRPr lang="en-US" sz="6000" dirty="0">
              <a:latin typeface="Arial Regular" charset="0"/>
            </a:endParaRPr>
          </a:p>
        </p:txBody>
      </p:sp>
      <p:sp>
        <p:nvSpPr>
          <p:cNvPr id="131" name="Freeform 144"/>
          <p:cNvSpPr>
            <a:spLocks noChangeArrowheads="1"/>
          </p:cNvSpPr>
          <p:nvPr/>
        </p:nvSpPr>
        <p:spPr bwMode="auto">
          <a:xfrm>
            <a:off x="1950589" y="4757524"/>
            <a:ext cx="1496469" cy="1634034"/>
          </a:xfrm>
          <a:custGeom>
            <a:avLst/>
            <a:gdLst>
              <a:gd name="T0" fmla="*/ 3240 w 3550"/>
              <a:gd name="T1" fmla="*/ 0 h 3876"/>
              <a:gd name="T2" fmla="*/ 3240 w 3550"/>
              <a:gd name="T3" fmla="*/ 0 h 3876"/>
              <a:gd name="T4" fmla="*/ 300 w 3550"/>
              <a:gd name="T5" fmla="*/ 0 h 3876"/>
              <a:gd name="T6" fmla="*/ 0 w 3550"/>
              <a:gd name="T7" fmla="*/ 0 h 3876"/>
              <a:gd name="T8" fmla="*/ 300 w 3550"/>
              <a:gd name="T9" fmla="*/ 300 h 3876"/>
              <a:gd name="T10" fmla="*/ 300 w 3550"/>
              <a:gd name="T11" fmla="*/ 3695 h 3876"/>
              <a:gd name="T12" fmla="*/ 489 w 3550"/>
              <a:gd name="T13" fmla="*/ 3875 h 3876"/>
              <a:gd name="T14" fmla="*/ 3360 w 3550"/>
              <a:gd name="T15" fmla="*/ 3875 h 3876"/>
              <a:gd name="T16" fmla="*/ 3549 w 3550"/>
              <a:gd name="T17" fmla="*/ 3695 h 3876"/>
              <a:gd name="T18" fmla="*/ 3549 w 3550"/>
              <a:gd name="T19" fmla="*/ 300 h 3876"/>
              <a:gd name="T20" fmla="*/ 3240 w 3550"/>
              <a:gd name="T21" fmla="*/ 0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0" h="3876">
                <a:moveTo>
                  <a:pt x="3240" y="0"/>
                </a:moveTo>
                <a:lnTo>
                  <a:pt x="3240" y="0"/>
                </a:lnTo>
                <a:cubicBezTo>
                  <a:pt x="300" y="0"/>
                  <a:pt x="300" y="0"/>
                  <a:pt x="300" y="0"/>
                </a:cubicBezTo>
                <a:cubicBezTo>
                  <a:pt x="0" y="0"/>
                  <a:pt x="0" y="0"/>
                  <a:pt x="0" y="0"/>
                </a:cubicBezTo>
                <a:cubicBezTo>
                  <a:pt x="163" y="0"/>
                  <a:pt x="300" y="137"/>
                  <a:pt x="300" y="300"/>
                </a:cubicBezTo>
                <a:cubicBezTo>
                  <a:pt x="300" y="3695"/>
                  <a:pt x="300" y="3695"/>
                  <a:pt x="300" y="3695"/>
                </a:cubicBezTo>
                <a:cubicBezTo>
                  <a:pt x="300" y="3798"/>
                  <a:pt x="386" y="3875"/>
                  <a:pt x="489" y="3875"/>
                </a:cubicBezTo>
                <a:cubicBezTo>
                  <a:pt x="3360" y="3875"/>
                  <a:pt x="3360" y="3875"/>
                  <a:pt x="3360" y="3875"/>
                </a:cubicBezTo>
                <a:cubicBezTo>
                  <a:pt x="3463" y="3875"/>
                  <a:pt x="3549" y="3798"/>
                  <a:pt x="3549" y="3695"/>
                </a:cubicBezTo>
                <a:cubicBezTo>
                  <a:pt x="3549" y="300"/>
                  <a:pt x="3549" y="300"/>
                  <a:pt x="3549" y="300"/>
                </a:cubicBezTo>
                <a:cubicBezTo>
                  <a:pt x="3549" y="137"/>
                  <a:pt x="3412" y="0"/>
                  <a:pt x="3240" y="0"/>
                </a:cubicBezTo>
              </a:path>
            </a:pathLst>
          </a:custGeom>
          <a:solidFill>
            <a:schemeClr val="accent1"/>
          </a:solidFill>
          <a:ln>
            <a:noFill/>
          </a:ln>
          <a:effectLst>
            <a:outerShdw blurRad="165100" dist="127000" dir="5400000" sx="101000" sy="101000" algn="t" rotWithShape="0">
              <a:prstClr val="black">
                <a:alpha val="40000"/>
              </a:prstClr>
            </a:outerShdw>
          </a:effectLst>
        </p:spPr>
        <p:txBody>
          <a:bodyPr wrap="none" anchor="ctr"/>
          <a:lstStyle/>
          <a:p>
            <a:endParaRPr lang="en-US" sz="6000" dirty="0">
              <a:latin typeface="Arial Regular" charset="0"/>
            </a:endParaRPr>
          </a:p>
        </p:txBody>
      </p:sp>
      <p:sp>
        <p:nvSpPr>
          <p:cNvPr id="132" name="Freeform 145"/>
          <p:cNvSpPr>
            <a:spLocks noChangeArrowheads="1"/>
          </p:cNvSpPr>
          <p:nvPr/>
        </p:nvSpPr>
        <p:spPr bwMode="auto">
          <a:xfrm flipH="1">
            <a:off x="1821088" y="4757524"/>
            <a:ext cx="258234" cy="129863"/>
          </a:xfrm>
          <a:custGeom>
            <a:avLst/>
            <a:gdLst>
              <a:gd name="T0" fmla="*/ 381 w 763"/>
              <a:gd name="T1" fmla="*/ 0 h 382"/>
              <a:gd name="T2" fmla="*/ 381 w 763"/>
              <a:gd name="T3" fmla="*/ 0 h 382"/>
              <a:gd name="T4" fmla="*/ 0 w 763"/>
              <a:gd name="T5" fmla="*/ 381 h 382"/>
              <a:gd name="T6" fmla="*/ 762 w 763"/>
              <a:gd name="T7" fmla="*/ 381 h 382"/>
              <a:gd name="T8" fmla="*/ 381 w 763"/>
              <a:gd name="T9" fmla="*/ 0 h 382"/>
            </a:gdLst>
            <a:ahLst/>
            <a:cxnLst>
              <a:cxn ang="0">
                <a:pos x="T0" y="T1"/>
              </a:cxn>
              <a:cxn ang="0">
                <a:pos x="T2" y="T3"/>
              </a:cxn>
              <a:cxn ang="0">
                <a:pos x="T4" y="T5"/>
              </a:cxn>
              <a:cxn ang="0">
                <a:pos x="T6" y="T7"/>
              </a:cxn>
              <a:cxn ang="0">
                <a:pos x="T8" y="T9"/>
              </a:cxn>
            </a:cxnLst>
            <a:rect l="0" t="0" r="r" b="b"/>
            <a:pathLst>
              <a:path w="763" h="382">
                <a:moveTo>
                  <a:pt x="381" y="0"/>
                </a:moveTo>
                <a:lnTo>
                  <a:pt x="381" y="0"/>
                </a:lnTo>
                <a:cubicBezTo>
                  <a:pt x="172" y="0"/>
                  <a:pt x="0" y="170"/>
                  <a:pt x="0" y="381"/>
                </a:cubicBezTo>
                <a:cubicBezTo>
                  <a:pt x="762" y="381"/>
                  <a:pt x="762" y="381"/>
                  <a:pt x="762" y="381"/>
                </a:cubicBezTo>
                <a:cubicBezTo>
                  <a:pt x="762" y="170"/>
                  <a:pt x="592" y="0"/>
                  <a:pt x="381" y="0"/>
                </a:cubicBezTo>
              </a:path>
            </a:pathLst>
          </a:custGeom>
          <a:solidFill>
            <a:schemeClr val="accent1">
              <a:lumMod val="75000"/>
            </a:schemeClr>
          </a:solidFill>
          <a:ln>
            <a:noFill/>
          </a:ln>
          <a:effectLst/>
        </p:spPr>
        <p:txBody>
          <a:bodyPr wrap="none" anchor="ctr"/>
          <a:lstStyle/>
          <a:p>
            <a:endParaRPr lang="en-US" sz="6000" dirty="0">
              <a:latin typeface="Arial Regular" charset="0"/>
            </a:endParaRPr>
          </a:p>
        </p:txBody>
      </p:sp>
      <p:sp>
        <p:nvSpPr>
          <p:cNvPr id="133" name="Freeform 146"/>
          <p:cNvSpPr>
            <a:spLocks noChangeArrowheads="1"/>
          </p:cNvSpPr>
          <p:nvPr/>
        </p:nvSpPr>
        <p:spPr bwMode="auto">
          <a:xfrm>
            <a:off x="7939005" y="4887387"/>
            <a:ext cx="234846" cy="1784052"/>
          </a:xfrm>
          <a:custGeom>
            <a:avLst/>
            <a:gdLst>
              <a:gd name="T0" fmla="*/ 253 w 526"/>
              <a:gd name="T1" fmla="*/ 0 h 3985"/>
              <a:gd name="T2" fmla="*/ 253 w 526"/>
              <a:gd name="T3" fmla="*/ 0 h 3985"/>
              <a:gd name="T4" fmla="*/ 0 w 526"/>
              <a:gd name="T5" fmla="*/ 0 h 3985"/>
              <a:gd name="T6" fmla="*/ 0 w 526"/>
              <a:gd name="T7" fmla="*/ 3984 h 3985"/>
              <a:gd name="T8" fmla="*/ 253 w 526"/>
              <a:gd name="T9" fmla="*/ 3984 h 3985"/>
              <a:gd name="T10" fmla="*/ 525 w 526"/>
              <a:gd name="T11" fmla="*/ 3716 h 3985"/>
              <a:gd name="T12" fmla="*/ 525 w 526"/>
              <a:gd name="T13" fmla="*/ 268 h 3985"/>
              <a:gd name="T14" fmla="*/ 253 w 526"/>
              <a:gd name="T15" fmla="*/ 0 h 39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6" h="3985">
                <a:moveTo>
                  <a:pt x="253" y="0"/>
                </a:moveTo>
                <a:lnTo>
                  <a:pt x="253" y="0"/>
                </a:lnTo>
                <a:cubicBezTo>
                  <a:pt x="0" y="0"/>
                  <a:pt x="0" y="0"/>
                  <a:pt x="0" y="0"/>
                </a:cubicBezTo>
                <a:cubicBezTo>
                  <a:pt x="0" y="3984"/>
                  <a:pt x="0" y="3984"/>
                  <a:pt x="0" y="3984"/>
                </a:cubicBezTo>
                <a:cubicBezTo>
                  <a:pt x="253" y="3984"/>
                  <a:pt x="253" y="3984"/>
                  <a:pt x="253" y="3984"/>
                </a:cubicBezTo>
                <a:cubicBezTo>
                  <a:pt x="404" y="3984"/>
                  <a:pt x="525" y="3863"/>
                  <a:pt x="525" y="3716"/>
                </a:cubicBezTo>
                <a:cubicBezTo>
                  <a:pt x="525" y="268"/>
                  <a:pt x="525" y="268"/>
                  <a:pt x="525" y="268"/>
                </a:cubicBezTo>
                <a:cubicBezTo>
                  <a:pt x="525" y="121"/>
                  <a:pt x="404" y="0"/>
                  <a:pt x="253" y="0"/>
                </a:cubicBezTo>
              </a:path>
            </a:pathLst>
          </a:custGeom>
          <a:solidFill>
            <a:schemeClr val="accent1"/>
          </a:solidFill>
          <a:ln>
            <a:noFill/>
          </a:ln>
          <a:effectLst/>
        </p:spPr>
        <p:txBody>
          <a:bodyPr wrap="none" anchor="ctr"/>
          <a:lstStyle/>
          <a:p>
            <a:endParaRPr lang="en-US" sz="6000" dirty="0">
              <a:latin typeface="Arial Regular" charset="0"/>
            </a:endParaRPr>
          </a:p>
        </p:txBody>
      </p:sp>
      <p:sp>
        <p:nvSpPr>
          <p:cNvPr id="134" name="TextBox 133"/>
          <p:cNvSpPr txBox="1"/>
          <p:nvPr/>
        </p:nvSpPr>
        <p:spPr>
          <a:xfrm>
            <a:off x="2113540" y="4903387"/>
            <a:ext cx="1295547" cy="400110"/>
          </a:xfrm>
          <a:prstGeom prst="rect">
            <a:avLst/>
          </a:prstGeom>
          <a:noFill/>
        </p:spPr>
        <p:txBody>
          <a:bodyPr wrap="none" rtlCol="0" anchor="ctr" anchorCtr="0">
            <a:spAutoFit/>
          </a:bodyPr>
          <a:lstStyle/>
          <a:p>
            <a:pPr algn="ctr"/>
            <a:r>
              <a:rPr lang="en-US" sz="2000" b="1" dirty="0" smtClean="0">
                <a:solidFill>
                  <a:schemeClr val="bg1"/>
                </a:solidFill>
                <a:latin typeface="Arial Black" charset="0"/>
                <a:ea typeface="Arial Black" charset="0"/>
                <a:cs typeface="Arial Black" charset="0"/>
              </a:rPr>
              <a:t>OPTION</a:t>
            </a:r>
            <a:endParaRPr lang="en-US" sz="2000" b="1" dirty="0">
              <a:solidFill>
                <a:schemeClr val="bg1"/>
              </a:solidFill>
              <a:latin typeface="Arial Black" charset="0"/>
              <a:ea typeface="Arial Black" charset="0"/>
              <a:cs typeface="Arial Black" charset="0"/>
            </a:endParaRPr>
          </a:p>
        </p:txBody>
      </p:sp>
      <p:sp>
        <p:nvSpPr>
          <p:cNvPr id="135" name="TextBox 134"/>
          <p:cNvSpPr txBox="1"/>
          <p:nvPr/>
        </p:nvSpPr>
        <p:spPr>
          <a:xfrm>
            <a:off x="2130351" y="5166515"/>
            <a:ext cx="1255436" cy="1200310"/>
          </a:xfrm>
          <a:prstGeom prst="rect">
            <a:avLst/>
          </a:prstGeom>
          <a:noFill/>
        </p:spPr>
        <p:txBody>
          <a:bodyPr wrap="none" lIns="91422" tIns="45711" rIns="91422" bIns="45711" rtlCol="0">
            <a:spAutoFit/>
          </a:bodyPr>
          <a:lstStyle/>
          <a:p>
            <a:pPr algn="ctr"/>
            <a:r>
              <a:rPr lang="en-US" sz="7200" b="1" dirty="0" smtClean="0">
                <a:solidFill>
                  <a:schemeClr val="bg1"/>
                </a:solidFill>
                <a:latin typeface="Arial Bold" charset="0"/>
                <a:ea typeface="Arial Bold" charset="0"/>
                <a:cs typeface="Arial Bold" charset="0"/>
              </a:rPr>
              <a:t>01</a:t>
            </a:r>
            <a:endParaRPr lang="id-ID" sz="7200" b="1" dirty="0" smtClean="0">
              <a:solidFill>
                <a:schemeClr val="bg1"/>
              </a:solidFill>
              <a:latin typeface="Arial Bold" charset="0"/>
              <a:ea typeface="Arial Bold" charset="0"/>
              <a:cs typeface="Arial Bold" charset="0"/>
            </a:endParaRPr>
          </a:p>
        </p:txBody>
      </p:sp>
      <p:sp>
        <p:nvSpPr>
          <p:cNvPr id="136" name="Subtitle 2"/>
          <p:cNvSpPr txBox="1">
            <a:spLocks/>
          </p:cNvSpPr>
          <p:nvPr/>
        </p:nvSpPr>
        <p:spPr>
          <a:xfrm>
            <a:off x="3567628" y="5437771"/>
            <a:ext cx="4371376" cy="108594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000" dirty="0">
                <a:solidFill>
                  <a:schemeClr val="tx1"/>
                </a:solidFill>
                <a:latin typeface="Arial Regular" charset="0"/>
                <a:ea typeface="Arial Regular" charset="0"/>
                <a:cs typeface="Arial Regular" charset="0"/>
              </a:rPr>
              <a:t>Frequently, your initial font choice is taken out of your </a:t>
            </a:r>
            <a:r>
              <a:rPr lang="en-US" sz="2000" dirty="0" smtClean="0">
                <a:solidFill>
                  <a:schemeClr val="tx1"/>
                </a:solidFill>
                <a:latin typeface="Arial Regular" charset="0"/>
                <a:ea typeface="Arial Regular" charset="0"/>
                <a:cs typeface="Arial Regular" charset="0"/>
              </a:rPr>
              <a:t>hands</a:t>
            </a:r>
            <a:endParaRPr lang="en-US" sz="2000" dirty="0">
              <a:solidFill>
                <a:schemeClr val="tx1"/>
              </a:solidFill>
              <a:latin typeface="Arial Regular" charset="0"/>
              <a:ea typeface="Arial Regular" charset="0"/>
              <a:cs typeface="Arial Regular" charset="0"/>
            </a:endParaRPr>
          </a:p>
        </p:txBody>
      </p:sp>
      <p:sp>
        <p:nvSpPr>
          <p:cNvPr id="137" name="Rectangle 136"/>
          <p:cNvSpPr>
            <a:spLocks/>
          </p:cNvSpPr>
          <p:nvPr/>
        </p:nvSpPr>
        <p:spPr bwMode="auto">
          <a:xfrm>
            <a:off x="3742631" y="4694118"/>
            <a:ext cx="1495602"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sz="2800" b="1" dirty="0" smtClean="0">
                <a:latin typeface="Arial Black" charset="0"/>
                <a:ea typeface="Arial Black" charset="0"/>
                <a:cs typeface="Arial Black" charset="0"/>
                <a:sym typeface="Bebas Neue" charset="0"/>
              </a:rPr>
              <a:t>Title 01</a:t>
            </a:r>
            <a:endParaRPr lang="en-US" sz="2800" b="1" dirty="0">
              <a:latin typeface="Arial Black" charset="0"/>
              <a:ea typeface="Arial Black" charset="0"/>
              <a:cs typeface="Arial Black" charset="0"/>
              <a:sym typeface="Bebas Neue" charset="0"/>
            </a:endParaRPr>
          </a:p>
        </p:txBody>
      </p:sp>
      <p:sp>
        <p:nvSpPr>
          <p:cNvPr id="139" name="Freeform 143"/>
          <p:cNvSpPr>
            <a:spLocks noChangeArrowheads="1"/>
          </p:cNvSpPr>
          <p:nvPr/>
        </p:nvSpPr>
        <p:spPr bwMode="auto">
          <a:xfrm>
            <a:off x="8833455" y="4883112"/>
            <a:ext cx="6469210" cy="1788327"/>
          </a:xfrm>
          <a:custGeom>
            <a:avLst/>
            <a:gdLst>
              <a:gd name="T0" fmla="*/ 283 w 15344"/>
              <a:gd name="T1" fmla="*/ 0 h 4244"/>
              <a:gd name="T2" fmla="*/ 283 w 15344"/>
              <a:gd name="T3" fmla="*/ 0 h 4244"/>
              <a:gd name="T4" fmla="*/ 0 w 15344"/>
              <a:gd name="T5" fmla="*/ 282 h 4244"/>
              <a:gd name="T6" fmla="*/ 0 w 15344"/>
              <a:gd name="T7" fmla="*/ 3951 h 4244"/>
              <a:gd name="T8" fmla="*/ 283 w 15344"/>
              <a:gd name="T9" fmla="*/ 4243 h 4244"/>
              <a:gd name="T10" fmla="*/ 15343 w 15344"/>
              <a:gd name="T11" fmla="*/ 4243 h 4244"/>
              <a:gd name="T12" fmla="*/ 15343 w 15344"/>
              <a:gd name="T13" fmla="*/ 0 h 4244"/>
              <a:gd name="T14" fmla="*/ 283 w 15344"/>
              <a:gd name="T15" fmla="*/ 0 h 4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44" h="4244">
                <a:moveTo>
                  <a:pt x="283" y="0"/>
                </a:moveTo>
                <a:lnTo>
                  <a:pt x="283" y="0"/>
                </a:lnTo>
                <a:cubicBezTo>
                  <a:pt x="129" y="0"/>
                  <a:pt x="0" y="128"/>
                  <a:pt x="0" y="282"/>
                </a:cubicBezTo>
                <a:cubicBezTo>
                  <a:pt x="0" y="3951"/>
                  <a:pt x="0" y="3951"/>
                  <a:pt x="0" y="3951"/>
                </a:cubicBezTo>
                <a:cubicBezTo>
                  <a:pt x="0" y="4114"/>
                  <a:pt x="129" y="4243"/>
                  <a:pt x="283" y="4243"/>
                </a:cubicBezTo>
                <a:cubicBezTo>
                  <a:pt x="15343" y="4243"/>
                  <a:pt x="15343" y="4243"/>
                  <a:pt x="15343" y="4243"/>
                </a:cubicBezTo>
                <a:cubicBezTo>
                  <a:pt x="15343" y="0"/>
                  <a:pt x="15343" y="0"/>
                  <a:pt x="15343" y="0"/>
                </a:cubicBezTo>
                <a:lnTo>
                  <a:pt x="283" y="0"/>
                </a:lnTo>
              </a:path>
            </a:pathLst>
          </a:custGeom>
          <a:solidFill>
            <a:schemeClr val="bg1">
              <a:lumMod val="95000"/>
            </a:schemeClr>
          </a:solidFill>
          <a:ln>
            <a:noFill/>
          </a:ln>
          <a:effectLst/>
        </p:spPr>
        <p:txBody>
          <a:bodyPr wrap="none" anchor="ctr"/>
          <a:lstStyle/>
          <a:p>
            <a:endParaRPr lang="en-US" sz="6000" dirty="0">
              <a:latin typeface="Arial Regular" charset="0"/>
            </a:endParaRPr>
          </a:p>
        </p:txBody>
      </p:sp>
      <p:sp>
        <p:nvSpPr>
          <p:cNvPr id="140" name="Freeform 144"/>
          <p:cNvSpPr>
            <a:spLocks noChangeArrowheads="1"/>
          </p:cNvSpPr>
          <p:nvPr/>
        </p:nvSpPr>
        <p:spPr bwMode="auto">
          <a:xfrm>
            <a:off x="9314249" y="4757524"/>
            <a:ext cx="1496469" cy="1634034"/>
          </a:xfrm>
          <a:custGeom>
            <a:avLst/>
            <a:gdLst>
              <a:gd name="T0" fmla="*/ 3240 w 3550"/>
              <a:gd name="T1" fmla="*/ 0 h 3876"/>
              <a:gd name="T2" fmla="*/ 3240 w 3550"/>
              <a:gd name="T3" fmla="*/ 0 h 3876"/>
              <a:gd name="T4" fmla="*/ 300 w 3550"/>
              <a:gd name="T5" fmla="*/ 0 h 3876"/>
              <a:gd name="T6" fmla="*/ 0 w 3550"/>
              <a:gd name="T7" fmla="*/ 0 h 3876"/>
              <a:gd name="T8" fmla="*/ 300 w 3550"/>
              <a:gd name="T9" fmla="*/ 300 h 3876"/>
              <a:gd name="T10" fmla="*/ 300 w 3550"/>
              <a:gd name="T11" fmla="*/ 3695 h 3876"/>
              <a:gd name="T12" fmla="*/ 489 w 3550"/>
              <a:gd name="T13" fmla="*/ 3875 h 3876"/>
              <a:gd name="T14" fmla="*/ 3360 w 3550"/>
              <a:gd name="T15" fmla="*/ 3875 h 3876"/>
              <a:gd name="T16" fmla="*/ 3549 w 3550"/>
              <a:gd name="T17" fmla="*/ 3695 h 3876"/>
              <a:gd name="T18" fmla="*/ 3549 w 3550"/>
              <a:gd name="T19" fmla="*/ 300 h 3876"/>
              <a:gd name="T20" fmla="*/ 3240 w 3550"/>
              <a:gd name="T21" fmla="*/ 0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0" h="3876">
                <a:moveTo>
                  <a:pt x="3240" y="0"/>
                </a:moveTo>
                <a:lnTo>
                  <a:pt x="3240" y="0"/>
                </a:lnTo>
                <a:cubicBezTo>
                  <a:pt x="300" y="0"/>
                  <a:pt x="300" y="0"/>
                  <a:pt x="300" y="0"/>
                </a:cubicBezTo>
                <a:cubicBezTo>
                  <a:pt x="0" y="0"/>
                  <a:pt x="0" y="0"/>
                  <a:pt x="0" y="0"/>
                </a:cubicBezTo>
                <a:cubicBezTo>
                  <a:pt x="163" y="0"/>
                  <a:pt x="300" y="137"/>
                  <a:pt x="300" y="300"/>
                </a:cubicBezTo>
                <a:cubicBezTo>
                  <a:pt x="300" y="3695"/>
                  <a:pt x="300" y="3695"/>
                  <a:pt x="300" y="3695"/>
                </a:cubicBezTo>
                <a:cubicBezTo>
                  <a:pt x="300" y="3798"/>
                  <a:pt x="386" y="3875"/>
                  <a:pt x="489" y="3875"/>
                </a:cubicBezTo>
                <a:cubicBezTo>
                  <a:pt x="3360" y="3875"/>
                  <a:pt x="3360" y="3875"/>
                  <a:pt x="3360" y="3875"/>
                </a:cubicBezTo>
                <a:cubicBezTo>
                  <a:pt x="3463" y="3875"/>
                  <a:pt x="3549" y="3798"/>
                  <a:pt x="3549" y="3695"/>
                </a:cubicBezTo>
                <a:cubicBezTo>
                  <a:pt x="3549" y="300"/>
                  <a:pt x="3549" y="300"/>
                  <a:pt x="3549" y="300"/>
                </a:cubicBezTo>
                <a:cubicBezTo>
                  <a:pt x="3549" y="137"/>
                  <a:pt x="3412" y="0"/>
                  <a:pt x="3240" y="0"/>
                </a:cubicBezTo>
              </a:path>
            </a:pathLst>
          </a:custGeom>
          <a:solidFill>
            <a:schemeClr val="accent2"/>
          </a:solidFill>
          <a:ln>
            <a:noFill/>
          </a:ln>
          <a:effectLst>
            <a:outerShdw blurRad="165100" dist="127000" dir="5400000" sx="101000" sy="101000" algn="t" rotWithShape="0">
              <a:prstClr val="black">
                <a:alpha val="40000"/>
              </a:prstClr>
            </a:outerShdw>
          </a:effectLst>
        </p:spPr>
        <p:txBody>
          <a:bodyPr wrap="none" anchor="ctr"/>
          <a:lstStyle/>
          <a:p>
            <a:endParaRPr lang="en-US" sz="6000" dirty="0">
              <a:latin typeface="Arial Regular" charset="0"/>
            </a:endParaRPr>
          </a:p>
        </p:txBody>
      </p:sp>
      <p:sp>
        <p:nvSpPr>
          <p:cNvPr id="141" name="Freeform 145"/>
          <p:cNvSpPr>
            <a:spLocks noChangeArrowheads="1"/>
          </p:cNvSpPr>
          <p:nvPr/>
        </p:nvSpPr>
        <p:spPr bwMode="auto">
          <a:xfrm flipH="1">
            <a:off x="9184748" y="4757524"/>
            <a:ext cx="258234" cy="129863"/>
          </a:xfrm>
          <a:custGeom>
            <a:avLst/>
            <a:gdLst>
              <a:gd name="T0" fmla="*/ 381 w 763"/>
              <a:gd name="T1" fmla="*/ 0 h 382"/>
              <a:gd name="T2" fmla="*/ 381 w 763"/>
              <a:gd name="T3" fmla="*/ 0 h 382"/>
              <a:gd name="T4" fmla="*/ 0 w 763"/>
              <a:gd name="T5" fmla="*/ 381 h 382"/>
              <a:gd name="T6" fmla="*/ 762 w 763"/>
              <a:gd name="T7" fmla="*/ 381 h 382"/>
              <a:gd name="T8" fmla="*/ 381 w 763"/>
              <a:gd name="T9" fmla="*/ 0 h 382"/>
            </a:gdLst>
            <a:ahLst/>
            <a:cxnLst>
              <a:cxn ang="0">
                <a:pos x="T0" y="T1"/>
              </a:cxn>
              <a:cxn ang="0">
                <a:pos x="T2" y="T3"/>
              </a:cxn>
              <a:cxn ang="0">
                <a:pos x="T4" y="T5"/>
              </a:cxn>
              <a:cxn ang="0">
                <a:pos x="T6" y="T7"/>
              </a:cxn>
              <a:cxn ang="0">
                <a:pos x="T8" y="T9"/>
              </a:cxn>
            </a:cxnLst>
            <a:rect l="0" t="0" r="r" b="b"/>
            <a:pathLst>
              <a:path w="763" h="382">
                <a:moveTo>
                  <a:pt x="381" y="0"/>
                </a:moveTo>
                <a:lnTo>
                  <a:pt x="381" y="0"/>
                </a:lnTo>
                <a:cubicBezTo>
                  <a:pt x="172" y="0"/>
                  <a:pt x="0" y="170"/>
                  <a:pt x="0" y="381"/>
                </a:cubicBezTo>
                <a:cubicBezTo>
                  <a:pt x="762" y="381"/>
                  <a:pt x="762" y="381"/>
                  <a:pt x="762" y="381"/>
                </a:cubicBezTo>
                <a:cubicBezTo>
                  <a:pt x="762" y="170"/>
                  <a:pt x="592" y="0"/>
                  <a:pt x="381" y="0"/>
                </a:cubicBezTo>
              </a:path>
            </a:pathLst>
          </a:custGeom>
          <a:solidFill>
            <a:schemeClr val="accent2">
              <a:lumMod val="75000"/>
            </a:schemeClr>
          </a:solidFill>
          <a:ln>
            <a:noFill/>
          </a:ln>
          <a:effectLst/>
        </p:spPr>
        <p:txBody>
          <a:bodyPr wrap="none" anchor="ctr"/>
          <a:lstStyle/>
          <a:p>
            <a:endParaRPr lang="en-US" sz="6000" dirty="0">
              <a:latin typeface="Arial Regular" charset="0"/>
            </a:endParaRPr>
          </a:p>
        </p:txBody>
      </p:sp>
      <p:sp>
        <p:nvSpPr>
          <p:cNvPr id="142" name="Freeform 146"/>
          <p:cNvSpPr>
            <a:spLocks noChangeArrowheads="1"/>
          </p:cNvSpPr>
          <p:nvPr/>
        </p:nvSpPr>
        <p:spPr bwMode="auto">
          <a:xfrm>
            <a:off x="15302665" y="4887387"/>
            <a:ext cx="234846" cy="1784052"/>
          </a:xfrm>
          <a:custGeom>
            <a:avLst/>
            <a:gdLst>
              <a:gd name="T0" fmla="*/ 253 w 526"/>
              <a:gd name="T1" fmla="*/ 0 h 3985"/>
              <a:gd name="T2" fmla="*/ 253 w 526"/>
              <a:gd name="T3" fmla="*/ 0 h 3985"/>
              <a:gd name="T4" fmla="*/ 0 w 526"/>
              <a:gd name="T5" fmla="*/ 0 h 3985"/>
              <a:gd name="T6" fmla="*/ 0 w 526"/>
              <a:gd name="T7" fmla="*/ 3984 h 3985"/>
              <a:gd name="T8" fmla="*/ 253 w 526"/>
              <a:gd name="T9" fmla="*/ 3984 h 3985"/>
              <a:gd name="T10" fmla="*/ 525 w 526"/>
              <a:gd name="T11" fmla="*/ 3716 h 3985"/>
              <a:gd name="T12" fmla="*/ 525 w 526"/>
              <a:gd name="T13" fmla="*/ 268 h 3985"/>
              <a:gd name="T14" fmla="*/ 253 w 526"/>
              <a:gd name="T15" fmla="*/ 0 h 39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6" h="3985">
                <a:moveTo>
                  <a:pt x="253" y="0"/>
                </a:moveTo>
                <a:lnTo>
                  <a:pt x="253" y="0"/>
                </a:lnTo>
                <a:cubicBezTo>
                  <a:pt x="0" y="0"/>
                  <a:pt x="0" y="0"/>
                  <a:pt x="0" y="0"/>
                </a:cubicBezTo>
                <a:cubicBezTo>
                  <a:pt x="0" y="3984"/>
                  <a:pt x="0" y="3984"/>
                  <a:pt x="0" y="3984"/>
                </a:cubicBezTo>
                <a:cubicBezTo>
                  <a:pt x="253" y="3984"/>
                  <a:pt x="253" y="3984"/>
                  <a:pt x="253" y="3984"/>
                </a:cubicBezTo>
                <a:cubicBezTo>
                  <a:pt x="404" y="3984"/>
                  <a:pt x="525" y="3863"/>
                  <a:pt x="525" y="3716"/>
                </a:cubicBezTo>
                <a:cubicBezTo>
                  <a:pt x="525" y="268"/>
                  <a:pt x="525" y="268"/>
                  <a:pt x="525" y="268"/>
                </a:cubicBezTo>
                <a:cubicBezTo>
                  <a:pt x="525" y="121"/>
                  <a:pt x="404" y="0"/>
                  <a:pt x="253" y="0"/>
                </a:cubicBezTo>
              </a:path>
            </a:pathLst>
          </a:custGeom>
          <a:solidFill>
            <a:schemeClr val="accent2"/>
          </a:solidFill>
          <a:ln>
            <a:noFill/>
          </a:ln>
          <a:effectLst/>
        </p:spPr>
        <p:txBody>
          <a:bodyPr wrap="none" anchor="ctr"/>
          <a:lstStyle/>
          <a:p>
            <a:endParaRPr lang="en-US" sz="6000" dirty="0">
              <a:latin typeface="Arial Regular" charset="0"/>
            </a:endParaRPr>
          </a:p>
        </p:txBody>
      </p:sp>
      <p:sp>
        <p:nvSpPr>
          <p:cNvPr id="143" name="TextBox 142"/>
          <p:cNvSpPr txBox="1"/>
          <p:nvPr/>
        </p:nvSpPr>
        <p:spPr>
          <a:xfrm>
            <a:off x="9477200" y="4903387"/>
            <a:ext cx="1295547" cy="400110"/>
          </a:xfrm>
          <a:prstGeom prst="rect">
            <a:avLst/>
          </a:prstGeom>
          <a:noFill/>
        </p:spPr>
        <p:txBody>
          <a:bodyPr wrap="none" rtlCol="0" anchor="ctr" anchorCtr="0">
            <a:spAutoFit/>
          </a:bodyPr>
          <a:lstStyle/>
          <a:p>
            <a:pPr algn="ctr"/>
            <a:r>
              <a:rPr lang="en-US" sz="2000" b="1" dirty="0" smtClean="0">
                <a:solidFill>
                  <a:schemeClr val="bg1"/>
                </a:solidFill>
                <a:latin typeface="Arial Black" charset="0"/>
                <a:ea typeface="Arial Black" charset="0"/>
                <a:cs typeface="Arial Black" charset="0"/>
              </a:rPr>
              <a:t>OPTION</a:t>
            </a:r>
            <a:endParaRPr lang="en-US" sz="2000" b="1" dirty="0">
              <a:solidFill>
                <a:schemeClr val="bg1"/>
              </a:solidFill>
              <a:latin typeface="Arial Black" charset="0"/>
              <a:ea typeface="Arial Black" charset="0"/>
              <a:cs typeface="Arial Black" charset="0"/>
            </a:endParaRPr>
          </a:p>
        </p:txBody>
      </p:sp>
      <p:sp>
        <p:nvSpPr>
          <p:cNvPr id="144" name="TextBox 143"/>
          <p:cNvSpPr txBox="1"/>
          <p:nvPr/>
        </p:nvSpPr>
        <p:spPr>
          <a:xfrm>
            <a:off x="9494010" y="5166515"/>
            <a:ext cx="1255437" cy="1200310"/>
          </a:xfrm>
          <a:prstGeom prst="rect">
            <a:avLst/>
          </a:prstGeom>
          <a:noFill/>
        </p:spPr>
        <p:txBody>
          <a:bodyPr wrap="none" lIns="91422" tIns="45711" rIns="91422" bIns="45711" rtlCol="0">
            <a:spAutoFit/>
          </a:bodyPr>
          <a:lstStyle/>
          <a:p>
            <a:pPr algn="ctr"/>
            <a:r>
              <a:rPr lang="en-US" sz="7200" b="1" dirty="0" smtClean="0">
                <a:solidFill>
                  <a:schemeClr val="bg1"/>
                </a:solidFill>
                <a:latin typeface="Arial Bold" charset="0"/>
                <a:ea typeface="Arial Bold" charset="0"/>
                <a:cs typeface="Arial Bold" charset="0"/>
              </a:rPr>
              <a:t>02</a:t>
            </a:r>
            <a:endParaRPr lang="id-ID" sz="7200" b="1" dirty="0" smtClean="0">
              <a:solidFill>
                <a:schemeClr val="bg1"/>
              </a:solidFill>
              <a:latin typeface="Arial Bold" charset="0"/>
              <a:ea typeface="Arial Bold" charset="0"/>
              <a:cs typeface="Arial Bold" charset="0"/>
            </a:endParaRPr>
          </a:p>
        </p:txBody>
      </p:sp>
      <p:sp>
        <p:nvSpPr>
          <p:cNvPr id="145" name="Subtitle 2"/>
          <p:cNvSpPr txBox="1">
            <a:spLocks/>
          </p:cNvSpPr>
          <p:nvPr/>
        </p:nvSpPr>
        <p:spPr>
          <a:xfrm>
            <a:off x="10931288" y="5437771"/>
            <a:ext cx="4371376" cy="108594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000" dirty="0">
                <a:solidFill>
                  <a:schemeClr val="tx1"/>
                </a:solidFill>
                <a:latin typeface="Arial Regular" charset="0"/>
                <a:ea typeface="Arial Regular" charset="0"/>
                <a:cs typeface="Arial Regular" charset="0"/>
              </a:rPr>
              <a:t>Frequently, your initial font choice is taken out of your </a:t>
            </a:r>
            <a:r>
              <a:rPr lang="en-US" sz="2000" dirty="0" smtClean="0">
                <a:solidFill>
                  <a:schemeClr val="tx1"/>
                </a:solidFill>
                <a:latin typeface="Arial Regular" charset="0"/>
                <a:ea typeface="Arial Regular" charset="0"/>
                <a:cs typeface="Arial Regular" charset="0"/>
              </a:rPr>
              <a:t>hands</a:t>
            </a:r>
            <a:endParaRPr lang="en-US" sz="2000" dirty="0">
              <a:solidFill>
                <a:schemeClr val="tx1"/>
              </a:solidFill>
              <a:latin typeface="Arial Regular" charset="0"/>
              <a:ea typeface="Arial Regular" charset="0"/>
              <a:cs typeface="Arial Regular" charset="0"/>
            </a:endParaRPr>
          </a:p>
        </p:txBody>
      </p:sp>
      <p:sp>
        <p:nvSpPr>
          <p:cNvPr id="146" name="Rectangle 145"/>
          <p:cNvSpPr>
            <a:spLocks/>
          </p:cNvSpPr>
          <p:nvPr/>
        </p:nvSpPr>
        <p:spPr bwMode="auto">
          <a:xfrm>
            <a:off x="11106291" y="4694118"/>
            <a:ext cx="1495602"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sz="2800" b="1" dirty="0" smtClean="0">
                <a:latin typeface="Arial Black" charset="0"/>
                <a:ea typeface="Arial Black" charset="0"/>
                <a:cs typeface="Arial Black" charset="0"/>
                <a:sym typeface="Bebas Neue" charset="0"/>
              </a:rPr>
              <a:t>Title 02</a:t>
            </a:r>
            <a:endParaRPr lang="en-US" sz="2800" b="1" dirty="0">
              <a:latin typeface="Arial Black" charset="0"/>
              <a:ea typeface="Arial Black" charset="0"/>
              <a:cs typeface="Arial Black" charset="0"/>
              <a:sym typeface="Bebas Neue" charset="0"/>
            </a:endParaRPr>
          </a:p>
        </p:txBody>
      </p:sp>
    </p:spTree>
    <p:extLst>
      <p:ext uri="{BB962C8B-B14F-4D97-AF65-F5344CB8AC3E}">
        <p14:creationId xmlns:p14="http://schemas.microsoft.com/office/powerpoint/2010/main" val="1798124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Freeform 148"/>
          <p:cNvSpPr>
            <a:spLocks noChangeArrowheads="1"/>
          </p:cNvSpPr>
          <p:nvPr/>
        </p:nvSpPr>
        <p:spPr bwMode="auto">
          <a:xfrm>
            <a:off x="12619111" y="5431269"/>
            <a:ext cx="4198616" cy="3794162"/>
          </a:xfrm>
          <a:custGeom>
            <a:avLst/>
            <a:gdLst>
              <a:gd name="T0" fmla="*/ 2831 w 2884"/>
              <a:gd name="T1" fmla="*/ 2604 h 2605"/>
              <a:gd name="T2" fmla="*/ 2831 w 2884"/>
              <a:gd name="T3" fmla="*/ 2604 h 2605"/>
              <a:gd name="T4" fmla="*/ 52 w 2884"/>
              <a:gd name="T5" fmla="*/ 2604 h 2605"/>
              <a:gd name="T6" fmla="*/ 0 w 2884"/>
              <a:gd name="T7" fmla="*/ 2552 h 2605"/>
              <a:gd name="T8" fmla="*/ 0 w 2884"/>
              <a:gd name="T9" fmla="*/ 48 h 2605"/>
              <a:gd name="T10" fmla="*/ 52 w 2884"/>
              <a:gd name="T11" fmla="*/ 0 h 2605"/>
              <a:gd name="T12" fmla="*/ 2831 w 2884"/>
              <a:gd name="T13" fmla="*/ 0 h 2605"/>
              <a:gd name="T14" fmla="*/ 2883 w 2884"/>
              <a:gd name="T15" fmla="*/ 48 h 2605"/>
              <a:gd name="T16" fmla="*/ 2883 w 2884"/>
              <a:gd name="T17" fmla="*/ 2552 h 2605"/>
              <a:gd name="T18" fmla="*/ 2831 w 2884"/>
              <a:gd name="T19" fmla="*/ 2604 h 2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4" h="2605">
                <a:moveTo>
                  <a:pt x="2831" y="2604"/>
                </a:moveTo>
                <a:lnTo>
                  <a:pt x="2831" y="2604"/>
                </a:lnTo>
                <a:cubicBezTo>
                  <a:pt x="52" y="2604"/>
                  <a:pt x="52" y="2604"/>
                  <a:pt x="52" y="2604"/>
                </a:cubicBezTo>
                <a:cubicBezTo>
                  <a:pt x="21" y="2604"/>
                  <a:pt x="0" y="2579"/>
                  <a:pt x="0" y="2552"/>
                </a:cubicBezTo>
                <a:cubicBezTo>
                  <a:pt x="0" y="48"/>
                  <a:pt x="0" y="48"/>
                  <a:pt x="0" y="48"/>
                </a:cubicBezTo>
                <a:cubicBezTo>
                  <a:pt x="0" y="21"/>
                  <a:pt x="21" y="0"/>
                  <a:pt x="52" y="0"/>
                </a:cubicBezTo>
                <a:cubicBezTo>
                  <a:pt x="2831" y="0"/>
                  <a:pt x="2831" y="0"/>
                  <a:pt x="2831" y="0"/>
                </a:cubicBezTo>
                <a:cubicBezTo>
                  <a:pt x="2859" y="0"/>
                  <a:pt x="2883" y="21"/>
                  <a:pt x="2883" y="48"/>
                </a:cubicBezTo>
                <a:cubicBezTo>
                  <a:pt x="2883" y="2552"/>
                  <a:pt x="2883" y="2552"/>
                  <a:pt x="2883" y="2552"/>
                </a:cubicBezTo>
                <a:cubicBezTo>
                  <a:pt x="2883" y="2579"/>
                  <a:pt x="2859" y="2604"/>
                  <a:pt x="2831" y="2604"/>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65" name="Freeform 149"/>
          <p:cNvSpPr>
            <a:spLocks noChangeArrowheads="1"/>
          </p:cNvSpPr>
          <p:nvPr/>
        </p:nvSpPr>
        <p:spPr bwMode="auto">
          <a:xfrm>
            <a:off x="12571129" y="5367743"/>
            <a:ext cx="2324005" cy="2324006"/>
          </a:xfrm>
          <a:custGeom>
            <a:avLst/>
            <a:gdLst>
              <a:gd name="T0" fmla="*/ 162 w 1595"/>
              <a:gd name="T1" fmla="*/ 0 h 1596"/>
              <a:gd name="T2" fmla="*/ 162 w 1595"/>
              <a:gd name="T3" fmla="*/ 0 h 1596"/>
              <a:gd name="T4" fmla="*/ 0 w 1595"/>
              <a:gd name="T5" fmla="*/ 163 h 1596"/>
              <a:gd name="T6" fmla="*/ 0 w 1595"/>
              <a:gd name="T7" fmla="*/ 1595 h 1596"/>
              <a:gd name="T8" fmla="*/ 1594 w 1595"/>
              <a:gd name="T9" fmla="*/ 0 h 1596"/>
              <a:gd name="T10" fmla="*/ 162 w 1595"/>
              <a:gd name="T11" fmla="*/ 0 h 1596"/>
            </a:gdLst>
            <a:ahLst/>
            <a:cxnLst>
              <a:cxn ang="0">
                <a:pos x="T0" y="T1"/>
              </a:cxn>
              <a:cxn ang="0">
                <a:pos x="T2" y="T3"/>
              </a:cxn>
              <a:cxn ang="0">
                <a:pos x="T4" y="T5"/>
              </a:cxn>
              <a:cxn ang="0">
                <a:pos x="T6" y="T7"/>
              </a:cxn>
              <a:cxn ang="0">
                <a:pos x="T8" y="T9"/>
              </a:cxn>
              <a:cxn ang="0">
                <a:pos x="T10" y="T11"/>
              </a:cxn>
            </a:cxnLst>
            <a:rect l="0" t="0" r="r" b="b"/>
            <a:pathLst>
              <a:path w="1595" h="1596">
                <a:moveTo>
                  <a:pt x="162" y="0"/>
                </a:moveTo>
                <a:lnTo>
                  <a:pt x="162" y="0"/>
                </a:lnTo>
                <a:cubicBezTo>
                  <a:pt x="72" y="0"/>
                  <a:pt x="0" y="73"/>
                  <a:pt x="0" y="163"/>
                </a:cubicBezTo>
                <a:cubicBezTo>
                  <a:pt x="0" y="1595"/>
                  <a:pt x="0" y="1595"/>
                  <a:pt x="0" y="1595"/>
                </a:cubicBezTo>
                <a:cubicBezTo>
                  <a:pt x="881" y="1595"/>
                  <a:pt x="1594" y="882"/>
                  <a:pt x="1594" y="0"/>
                </a:cubicBezTo>
                <a:lnTo>
                  <a:pt x="162" y="0"/>
                </a:lnTo>
              </a:path>
            </a:pathLst>
          </a:custGeom>
          <a:solidFill>
            <a:schemeClr val="accent3"/>
          </a:solidFill>
          <a:ln>
            <a:noFill/>
          </a:ln>
          <a:effectLst/>
        </p:spPr>
        <p:txBody>
          <a:bodyPr wrap="none" anchor="ctr"/>
          <a:lstStyle/>
          <a:p>
            <a:endParaRPr lang="en-US" sz="7197" dirty="0">
              <a:latin typeface="Arial Regular" charset="0"/>
            </a:endParaRPr>
          </a:p>
        </p:txBody>
      </p:sp>
      <p:sp>
        <p:nvSpPr>
          <p:cNvPr id="66" name="TextBox 65"/>
          <p:cNvSpPr txBox="1"/>
          <p:nvPr/>
        </p:nvSpPr>
        <p:spPr>
          <a:xfrm>
            <a:off x="12648097" y="5523857"/>
            <a:ext cx="1627370" cy="492443"/>
          </a:xfrm>
          <a:prstGeom prst="rect">
            <a:avLst/>
          </a:prstGeom>
          <a:noFill/>
        </p:spPr>
        <p:txBody>
          <a:bodyPr wrap="none" rtlCol="0" anchor="ctr" anchorCtr="0">
            <a:spAutoFit/>
          </a:bodyPr>
          <a:lstStyle/>
          <a:p>
            <a:pPr algn="ctr"/>
            <a:r>
              <a:rPr lang="en-US" sz="2600" b="1" dirty="0" smtClean="0">
                <a:solidFill>
                  <a:schemeClr val="bg1"/>
                </a:solidFill>
                <a:latin typeface="Arial Black" charset="0"/>
                <a:ea typeface="Arial Black" charset="0"/>
                <a:cs typeface="Arial Black" charset="0"/>
              </a:rPr>
              <a:t>OPTION</a:t>
            </a:r>
            <a:endParaRPr lang="en-US" sz="2600" b="1" dirty="0">
              <a:solidFill>
                <a:schemeClr val="bg1"/>
              </a:solidFill>
              <a:latin typeface="Arial Black" charset="0"/>
              <a:ea typeface="Arial Black" charset="0"/>
              <a:cs typeface="Arial Black" charset="0"/>
            </a:endParaRPr>
          </a:p>
        </p:txBody>
      </p:sp>
      <p:sp>
        <p:nvSpPr>
          <p:cNvPr id="67" name="TextBox 66"/>
          <p:cNvSpPr txBox="1"/>
          <p:nvPr/>
        </p:nvSpPr>
        <p:spPr>
          <a:xfrm>
            <a:off x="12725844" y="5848320"/>
            <a:ext cx="1463827" cy="1415754"/>
          </a:xfrm>
          <a:prstGeom prst="rect">
            <a:avLst/>
          </a:prstGeom>
          <a:noFill/>
        </p:spPr>
        <p:txBody>
          <a:bodyPr wrap="none" lIns="91422" tIns="45711" rIns="91422" bIns="45711" rtlCol="0">
            <a:spAutoFit/>
          </a:bodyPr>
          <a:lstStyle/>
          <a:p>
            <a:pPr algn="ctr"/>
            <a:r>
              <a:rPr lang="en-US" sz="8600" b="1" dirty="0" smtClean="0">
                <a:solidFill>
                  <a:schemeClr val="bg1"/>
                </a:solidFill>
                <a:latin typeface="Arial Bold" charset="0"/>
                <a:ea typeface="Arial Bold" charset="0"/>
                <a:cs typeface="Arial Bold" charset="0"/>
              </a:rPr>
              <a:t>03</a:t>
            </a:r>
            <a:endParaRPr lang="id-ID" sz="8600" b="1" dirty="0" smtClean="0">
              <a:solidFill>
                <a:schemeClr val="bg1"/>
              </a:solidFill>
              <a:latin typeface="Arial Bold" charset="0"/>
              <a:ea typeface="Arial Bold" charset="0"/>
              <a:cs typeface="Arial Bold" charset="0"/>
            </a:endParaRPr>
          </a:p>
        </p:txBody>
      </p:sp>
      <p:sp>
        <p:nvSpPr>
          <p:cNvPr id="69" name="Subtitle 2"/>
          <p:cNvSpPr txBox="1">
            <a:spLocks/>
          </p:cNvSpPr>
          <p:nvPr/>
        </p:nvSpPr>
        <p:spPr>
          <a:xfrm>
            <a:off x="14195622" y="7009255"/>
            <a:ext cx="2558577" cy="109806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200" dirty="0" smtClean="0">
                <a:solidFill>
                  <a:schemeClr val="tx1"/>
                </a:solidFill>
                <a:latin typeface="Arial Regular" charset="0"/>
                <a:ea typeface="Arial Regular" charset="0"/>
                <a:cs typeface="Arial Regular" charset="0"/>
              </a:rPr>
              <a:t>Frequently our best initial media</a:t>
            </a:r>
            <a:endParaRPr lang="en-US" sz="2200" dirty="0">
              <a:solidFill>
                <a:schemeClr val="tx1"/>
              </a:solidFill>
              <a:latin typeface="Arial Regular" charset="0"/>
              <a:ea typeface="Arial Regular" charset="0"/>
              <a:cs typeface="Arial Regular" charset="0"/>
            </a:endParaRPr>
          </a:p>
        </p:txBody>
      </p:sp>
      <p:sp>
        <p:nvSpPr>
          <p:cNvPr id="70" name="Subtitle 2"/>
          <p:cNvSpPr txBox="1">
            <a:spLocks/>
          </p:cNvSpPr>
          <p:nvPr/>
        </p:nvSpPr>
        <p:spPr>
          <a:xfrm>
            <a:off x="12638036" y="7945636"/>
            <a:ext cx="4224296" cy="109171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200" dirty="0" smtClean="0">
                <a:solidFill>
                  <a:schemeClr val="tx1"/>
                </a:solidFill>
                <a:latin typeface="Arial Regular" charset="0"/>
                <a:ea typeface="Arial Regular" charset="0"/>
                <a:cs typeface="Arial Regular" charset="0"/>
              </a:rPr>
              <a:t>Frequently our best initial font </a:t>
            </a:r>
            <a:r>
              <a:rPr lang="en-US" sz="2200" dirty="0">
                <a:solidFill>
                  <a:schemeClr val="tx1"/>
                </a:solidFill>
                <a:latin typeface="Arial Regular" charset="0"/>
                <a:ea typeface="Arial Regular" charset="0"/>
                <a:cs typeface="Arial Regular" charset="0"/>
              </a:rPr>
              <a:t>choice is taken out of </a:t>
            </a:r>
            <a:r>
              <a:rPr lang="en-US" sz="2200" dirty="0" smtClean="0">
                <a:solidFill>
                  <a:schemeClr val="tx1"/>
                </a:solidFill>
                <a:latin typeface="Arial Regular" charset="0"/>
                <a:ea typeface="Arial Regular" charset="0"/>
                <a:cs typeface="Arial Regular" charset="0"/>
              </a:rPr>
              <a:t>your the</a:t>
            </a:r>
            <a:endParaRPr lang="en-US" sz="2200" dirty="0">
              <a:solidFill>
                <a:schemeClr val="tx1"/>
              </a:solidFill>
              <a:latin typeface="Arial Regular" charset="0"/>
              <a:ea typeface="Arial Regular" charset="0"/>
              <a:cs typeface="Arial Regular" charset="0"/>
            </a:endParaRPr>
          </a:p>
        </p:txBody>
      </p:sp>
      <p:sp>
        <p:nvSpPr>
          <p:cNvPr id="71" name="Freeform 148"/>
          <p:cNvSpPr>
            <a:spLocks noChangeArrowheads="1"/>
          </p:cNvSpPr>
          <p:nvPr/>
        </p:nvSpPr>
        <p:spPr bwMode="auto">
          <a:xfrm>
            <a:off x="17659717" y="5431269"/>
            <a:ext cx="4198616" cy="3794162"/>
          </a:xfrm>
          <a:custGeom>
            <a:avLst/>
            <a:gdLst>
              <a:gd name="T0" fmla="*/ 2831 w 2884"/>
              <a:gd name="T1" fmla="*/ 2604 h 2605"/>
              <a:gd name="T2" fmla="*/ 2831 w 2884"/>
              <a:gd name="T3" fmla="*/ 2604 h 2605"/>
              <a:gd name="T4" fmla="*/ 52 w 2884"/>
              <a:gd name="T5" fmla="*/ 2604 h 2605"/>
              <a:gd name="T6" fmla="*/ 0 w 2884"/>
              <a:gd name="T7" fmla="*/ 2552 h 2605"/>
              <a:gd name="T8" fmla="*/ 0 w 2884"/>
              <a:gd name="T9" fmla="*/ 48 h 2605"/>
              <a:gd name="T10" fmla="*/ 52 w 2884"/>
              <a:gd name="T11" fmla="*/ 0 h 2605"/>
              <a:gd name="T12" fmla="*/ 2831 w 2884"/>
              <a:gd name="T13" fmla="*/ 0 h 2605"/>
              <a:gd name="T14" fmla="*/ 2883 w 2884"/>
              <a:gd name="T15" fmla="*/ 48 h 2605"/>
              <a:gd name="T16" fmla="*/ 2883 w 2884"/>
              <a:gd name="T17" fmla="*/ 2552 h 2605"/>
              <a:gd name="T18" fmla="*/ 2831 w 2884"/>
              <a:gd name="T19" fmla="*/ 2604 h 2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4" h="2605">
                <a:moveTo>
                  <a:pt x="2831" y="2604"/>
                </a:moveTo>
                <a:lnTo>
                  <a:pt x="2831" y="2604"/>
                </a:lnTo>
                <a:cubicBezTo>
                  <a:pt x="52" y="2604"/>
                  <a:pt x="52" y="2604"/>
                  <a:pt x="52" y="2604"/>
                </a:cubicBezTo>
                <a:cubicBezTo>
                  <a:pt x="21" y="2604"/>
                  <a:pt x="0" y="2579"/>
                  <a:pt x="0" y="2552"/>
                </a:cubicBezTo>
                <a:cubicBezTo>
                  <a:pt x="0" y="48"/>
                  <a:pt x="0" y="48"/>
                  <a:pt x="0" y="48"/>
                </a:cubicBezTo>
                <a:cubicBezTo>
                  <a:pt x="0" y="21"/>
                  <a:pt x="21" y="0"/>
                  <a:pt x="52" y="0"/>
                </a:cubicBezTo>
                <a:cubicBezTo>
                  <a:pt x="2831" y="0"/>
                  <a:pt x="2831" y="0"/>
                  <a:pt x="2831" y="0"/>
                </a:cubicBezTo>
                <a:cubicBezTo>
                  <a:pt x="2859" y="0"/>
                  <a:pt x="2883" y="21"/>
                  <a:pt x="2883" y="48"/>
                </a:cubicBezTo>
                <a:cubicBezTo>
                  <a:pt x="2883" y="2552"/>
                  <a:pt x="2883" y="2552"/>
                  <a:pt x="2883" y="2552"/>
                </a:cubicBezTo>
                <a:cubicBezTo>
                  <a:pt x="2883" y="2579"/>
                  <a:pt x="2859" y="2604"/>
                  <a:pt x="2831" y="2604"/>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72" name="Freeform 149"/>
          <p:cNvSpPr>
            <a:spLocks noChangeArrowheads="1"/>
          </p:cNvSpPr>
          <p:nvPr/>
        </p:nvSpPr>
        <p:spPr bwMode="auto">
          <a:xfrm>
            <a:off x="17637414" y="5382772"/>
            <a:ext cx="2324005" cy="2324006"/>
          </a:xfrm>
          <a:custGeom>
            <a:avLst/>
            <a:gdLst>
              <a:gd name="T0" fmla="*/ 162 w 1595"/>
              <a:gd name="T1" fmla="*/ 0 h 1596"/>
              <a:gd name="T2" fmla="*/ 162 w 1595"/>
              <a:gd name="T3" fmla="*/ 0 h 1596"/>
              <a:gd name="T4" fmla="*/ 0 w 1595"/>
              <a:gd name="T5" fmla="*/ 163 h 1596"/>
              <a:gd name="T6" fmla="*/ 0 w 1595"/>
              <a:gd name="T7" fmla="*/ 1595 h 1596"/>
              <a:gd name="T8" fmla="*/ 1594 w 1595"/>
              <a:gd name="T9" fmla="*/ 0 h 1596"/>
              <a:gd name="T10" fmla="*/ 162 w 1595"/>
              <a:gd name="T11" fmla="*/ 0 h 1596"/>
            </a:gdLst>
            <a:ahLst/>
            <a:cxnLst>
              <a:cxn ang="0">
                <a:pos x="T0" y="T1"/>
              </a:cxn>
              <a:cxn ang="0">
                <a:pos x="T2" y="T3"/>
              </a:cxn>
              <a:cxn ang="0">
                <a:pos x="T4" y="T5"/>
              </a:cxn>
              <a:cxn ang="0">
                <a:pos x="T6" y="T7"/>
              </a:cxn>
              <a:cxn ang="0">
                <a:pos x="T8" y="T9"/>
              </a:cxn>
              <a:cxn ang="0">
                <a:pos x="T10" y="T11"/>
              </a:cxn>
            </a:cxnLst>
            <a:rect l="0" t="0" r="r" b="b"/>
            <a:pathLst>
              <a:path w="1595" h="1596">
                <a:moveTo>
                  <a:pt x="162" y="0"/>
                </a:moveTo>
                <a:lnTo>
                  <a:pt x="162" y="0"/>
                </a:lnTo>
                <a:cubicBezTo>
                  <a:pt x="72" y="0"/>
                  <a:pt x="0" y="73"/>
                  <a:pt x="0" y="163"/>
                </a:cubicBezTo>
                <a:cubicBezTo>
                  <a:pt x="0" y="1595"/>
                  <a:pt x="0" y="1595"/>
                  <a:pt x="0" y="1595"/>
                </a:cubicBezTo>
                <a:cubicBezTo>
                  <a:pt x="881" y="1595"/>
                  <a:pt x="1594" y="882"/>
                  <a:pt x="1594" y="0"/>
                </a:cubicBezTo>
                <a:lnTo>
                  <a:pt x="162" y="0"/>
                </a:lnTo>
              </a:path>
            </a:pathLst>
          </a:custGeom>
          <a:solidFill>
            <a:schemeClr val="accent4"/>
          </a:solidFill>
          <a:ln>
            <a:noFill/>
          </a:ln>
          <a:effectLst/>
        </p:spPr>
        <p:txBody>
          <a:bodyPr wrap="none" anchor="ctr"/>
          <a:lstStyle/>
          <a:p>
            <a:endParaRPr lang="en-US" sz="7197" dirty="0">
              <a:latin typeface="Arial Regular" charset="0"/>
            </a:endParaRPr>
          </a:p>
        </p:txBody>
      </p:sp>
      <p:sp>
        <p:nvSpPr>
          <p:cNvPr id="73" name="TextBox 72"/>
          <p:cNvSpPr txBox="1"/>
          <p:nvPr/>
        </p:nvSpPr>
        <p:spPr>
          <a:xfrm>
            <a:off x="17688703" y="5523857"/>
            <a:ext cx="1627370" cy="492443"/>
          </a:xfrm>
          <a:prstGeom prst="rect">
            <a:avLst/>
          </a:prstGeom>
          <a:noFill/>
        </p:spPr>
        <p:txBody>
          <a:bodyPr wrap="none" rtlCol="0" anchor="ctr" anchorCtr="0">
            <a:spAutoFit/>
          </a:bodyPr>
          <a:lstStyle/>
          <a:p>
            <a:pPr algn="ctr"/>
            <a:r>
              <a:rPr lang="en-US" sz="2600" b="1" dirty="0" smtClean="0">
                <a:solidFill>
                  <a:schemeClr val="bg1"/>
                </a:solidFill>
                <a:latin typeface="Arial Black" charset="0"/>
                <a:ea typeface="Arial Black" charset="0"/>
                <a:cs typeface="Arial Black" charset="0"/>
              </a:rPr>
              <a:t>OPTION</a:t>
            </a:r>
            <a:endParaRPr lang="en-US" sz="2600" b="1" dirty="0">
              <a:solidFill>
                <a:schemeClr val="bg1"/>
              </a:solidFill>
              <a:latin typeface="Arial Black" charset="0"/>
              <a:ea typeface="Arial Black" charset="0"/>
              <a:cs typeface="Arial Black" charset="0"/>
            </a:endParaRPr>
          </a:p>
        </p:txBody>
      </p:sp>
      <p:sp>
        <p:nvSpPr>
          <p:cNvPr id="74" name="TextBox 73"/>
          <p:cNvSpPr txBox="1"/>
          <p:nvPr/>
        </p:nvSpPr>
        <p:spPr>
          <a:xfrm>
            <a:off x="17766450" y="5848320"/>
            <a:ext cx="1463827" cy="1415754"/>
          </a:xfrm>
          <a:prstGeom prst="rect">
            <a:avLst/>
          </a:prstGeom>
          <a:noFill/>
        </p:spPr>
        <p:txBody>
          <a:bodyPr wrap="none" lIns="91422" tIns="45711" rIns="91422" bIns="45711" rtlCol="0">
            <a:spAutoFit/>
          </a:bodyPr>
          <a:lstStyle/>
          <a:p>
            <a:pPr algn="ctr"/>
            <a:r>
              <a:rPr lang="en-US" sz="8600" b="1" dirty="0" smtClean="0">
                <a:solidFill>
                  <a:schemeClr val="bg1"/>
                </a:solidFill>
                <a:latin typeface="Arial Bold" charset="0"/>
                <a:ea typeface="Arial Bold" charset="0"/>
                <a:cs typeface="Arial Bold" charset="0"/>
              </a:rPr>
              <a:t>04</a:t>
            </a:r>
            <a:endParaRPr lang="id-ID" sz="8600" b="1" dirty="0" smtClean="0">
              <a:solidFill>
                <a:schemeClr val="bg1"/>
              </a:solidFill>
              <a:latin typeface="Arial Bold" charset="0"/>
              <a:ea typeface="Arial Bold" charset="0"/>
              <a:cs typeface="Arial Bold" charset="0"/>
            </a:endParaRPr>
          </a:p>
        </p:txBody>
      </p:sp>
      <p:sp>
        <p:nvSpPr>
          <p:cNvPr id="76" name="Subtitle 2"/>
          <p:cNvSpPr txBox="1">
            <a:spLocks/>
          </p:cNvSpPr>
          <p:nvPr/>
        </p:nvSpPr>
        <p:spPr>
          <a:xfrm>
            <a:off x="19236228" y="7009255"/>
            <a:ext cx="2558577" cy="109806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200" dirty="0" smtClean="0">
                <a:solidFill>
                  <a:schemeClr val="tx1"/>
                </a:solidFill>
                <a:latin typeface="Arial Regular" charset="0"/>
                <a:ea typeface="Arial Regular" charset="0"/>
                <a:cs typeface="Arial Regular" charset="0"/>
              </a:rPr>
              <a:t>Frequently our best initial media</a:t>
            </a:r>
            <a:endParaRPr lang="en-US" sz="2200" dirty="0">
              <a:solidFill>
                <a:schemeClr val="tx1"/>
              </a:solidFill>
              <a:latin typeface="Arial Regular" charset="0"/>
              <a:ea typeface="Arial Regular" charset="0"/>
              <a:cs typeface="Arial Regular" charset="0"/>
            </a:endParaRPr>
          </a:p>
        </p:txBody>
      </p:sp>
      <p:sp>
        <p:nvSpPr>
          <p:cNvPr id="79" name="Subtitle 2"/>
          <p:cNvSpPr txBox="1">
            <a:spLocks/>
          </p:cNvSpPr>
          <p:nvPr/>
        </p:nvSpPr>
        <p:spPr>
          <a:xfrm>
            <a:off x="17678642" y="7945636"/>
            <a:ext cx="4224296" cy="109171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200" dirty="0" smtClean="0">
                <a:solidFill>
                  <a:schemeClr val="tx1"/>
                </a:solidFill>
                <a:latin typeface="Arial Regular" charset="0"/>
                <a:ea typeface="Arial Regular" charset="0"/>
                <a:cs typeface="Arial Regular" charset="0"/>
              </a:rPr>
              <a:t>Frequently our best initial font </a:t>
            </a:r>
            <a:r>
              <a:rPr lang="en-US" sz="2200" dirty="0">
                <a:solidFill>
                  <a:schemeClr val="tx1"/>
                </a:solidFill>
                <a:latin typeface="Arial Regular" charset="0"/>
                <a:ea typeface="Arial Regular" charset="0"/>
                <a:cs typeface="Arial Regular" charset="0"/>
              </a:rPr>
              <a:t>choice is taken out of </a:t>
            </a:r>
            <a:r>
              <a:rPr lang="en-US" sz="2200" dirty="0" smtClean="0">
                <a:solidFill>
                  <a:schemeClr val="tx1"/>
                </a:solidFill>
                <a:latin typeface="Arial Regular" charset="0"/>
                <a:ea typeface="Arial Regular" charset="0"/>
                <a:cs typeface="Arial Regular" charset="0"/>
              </a:rPr>
              <a:t>your the</a:t>
            </a:r>
            <a:endParaRPr lang="en-US" sz="2200" dirty="0">
              <a:solidFill>
                <a:schemeClr val="tx1"/>
              </a:solidFill>
              <a:latin typeface="Arial Regular" charset="0"/>
              <a:ea typeface="Arial Regular" charset="0"/>
              <a:cs typeface="Arial Regular" charset="0"/>
            </a:endParaRPr>
          </a:p>
        </p:txBody>
      </p:sp>
      <p:sp>
        <p:nvSpPr>
          <p:cNvPr id="80" name="Freeform 148"/>
          <p:cNvSpPr>
            <a:spLocks noChangeArrowheads="1"/>
          </p:cNvSpPr>
          <p:nvPr/>
        </p:nvSpPr>
        <p:spPr bwMode="auto">
          <a:xfrm>
            <a:off x="2470530" y="5431269"/>
            <a:ext cx="4198616" cy="3794162"/>
          </a:xfrm>
          <a:custGeom>
            <a:avLst/>
            <a:gdLst>
              <a:gd name="T0" fmla="*/ 2831 w 2884"/>
              <a:gd name="T1" fmla="*/ 2604 h 2605"/>
              <a:gd name="T2" fmla="*/ 2831 w 2884"/>
              <a:gd name="T3" fmla="*/ 2604 h 2605"/>
              <a:gd name="T4" fmla="*/ 52 w 2884"/>
              <a:gd name="T5" fmla="*/ 2604 h 2605"/>
              <a:gd name="T6" fmla="*/ 0 w 2884"/>
              <a:gd name="T7" fmla="*/ 2552 h 2605"/>
              <a:gd name="T8" fmla="*/ 0 w 2884"/>
              <a:gd name="T9" fmla="*/ 48 h 2605"/>
              <a:gd name="T10" fmla="*/ 52 w 2884"/>
              <a:gd name="T11" fmla="*/ 0 h 2605"/>
              <a:gd name="T12" fmla="*/ 2831 w 2884"/>
              <a:gd name="T13" fmla="*/ 0 h 2605"/>
              <a:gd name="T14" fmla="*/ 2883 w 2884"/>
              <a:gd name="T15" fmla="*/ 48 h 2605"/>
              <a:gd name="T16" fmla="*/ 2883 w 2884"/>
              <a:gd name="T17" fmla="*/ 2552 h 2605"/>
              <a:gd name="T18" fmla="*/ 2831 w 2884"/>
              <a:gd name="T19" fmla="*/ 2604 h 2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4" h="2605">
                <a:moveTo>
                  <a:pt x="2831" y="2604"/>
                </a:moveTo>
                <a:lnTo>
                  <a:pt x="2831" y="2604"/>
                </a:lnTo>
                <a:cubicBezTo>
                  <a:pt x="52" y="2604"/>
                  <a:pt x="52" y="2604"/>
                  <a:pt x="52" y="2604"/>
                </a:cubicBezTo>
                <a:cubicBezTo>
                  <a:pt x="21" y="2604"/>
                  <a:pt x="0" y="2579"/>
                  <a:pt x="0" y="2552"/>
                </a:cubicBezTo>
                <a:cubicBezTo>
                  <a:pt x="0" y="48"/>
                  <a:pt x="0" y="48"/>
                  <a:pt x="0" y="48"/>
                </a:cubicBezTo>
                <a:cubicBezTo>
                  <a:pt x="0" y="21"/>
                  <a:pt x="21" y="0"/>
                  <a:pt x="52" y="0"/>
                </a:cubicBezTo>
                <a:cubicBezTo>
                  <a:pt x="2831" y="0"/>
                  <a:pt x="2831" y="0"/>
                  <a:pt x="2831" y="0"/>
                </a:cubicBezTo>
                <a:cubicBezTo>
                  <a:pt x="2859" y="0"/>
                  <a:pt x="2883" y="21"/>
                  <a:pt x="2883" y="48"/>
                </a:cubicBezTo>
                <a:cubicBezTo>
                  <a:pt x="2883" y="2552"/>
                  <a:pt x="2883" y="2552"/>
                  <a:pt x="2883" y="2552"/>
                </a:cubicBezTo>
                <a:cubicBezTo>
                  <a:pt x="2883" y="2579"/>
                  <a:pt x="2859" y="2604"/>
                  <a:pt x="2831" y="2604"/>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81" name="Freeform 149"/>
          <p:cNvSpPr>
            <a:spLocks noChangeArrowheads="1"/>
          </p:cNvSpPr>
          <p:nvPr/>
        </p:nvSpPr>
        <p:spPr bwMode="auto">
          <a:xfrm>
            <a:off x="2422548" y="5367743"/>
            <a:ext cx="2324005" cy="2324006"/>
          </a:xfrm>
          <a:custGeom>
            <a:avLst/>
            <a:gdLst>
              <a:gd name="T0" fmla="*/ 162 w 1595"/>
              <a:gd name="T1" fmla="*/ 0 h 1596"/>
              <a:gd name="T2" fmla="*/ 162 w 1595"/>
              <a:gd name="T3" fmla="*/ 0 h 1596"/>
              <a:gd name="T4" fmla="*/ 0 w 1595"/>
              <a:gd name="T5" fmla="*/ 163 h 1596"/>
              <a:gd name="T6" fmla="*/ 0 w 1595"/>
              <a:gd name="T7" fmla="*/ 1595 h 1596"/>
              <a:gd name="T8" fmla="*/ 1594 w 1595"/>
              <a:gd name="T9" fmla="*/ 0 h 1596"/>
              <a:gd name="T10" fmla="*/ 162 w 1595"/>
              <a:gd name="T11" fmla="*/ 0 h 1596"/>
            </a:gdLst>
            <a:ahLst/>
            <a:cxnLst>
              <a:cxn ang="0">
                <a:pos x="T0" y="T1"/>
              </a:cxn>
              <a:cxn ang="0">
                <a:pos x="T2" y="T3"/>
              </a:cxn>
              <a:cxn ang="0">
                <a:pos x="T4" y="T5"/>
              </a:cxn>
              <a:cxn ang="0">
                <a:pos x="T6" y="T7"/>
              </a:cxn>
              <a:cxn ang="0">
                <a:pos x="T8" y="T9"/>
              </a:cxn>
              <a:cxn ang="0">
                <a:pos x="T10" y="T11"/>
              </a:cxn>
            </a:cxnLst>
            <a:rect l="0" t="0" r="r" b="b"/>
            <a:pathLst>
              <a:path w="1595" h="1596">
                <a:moveTo>
                  <a:pt x="162" y="0"/>
                </a:moveTo>
                <a:lnTo>
                  <a:pt x="162" y="0"/>
                </a:lnTo>
                <a:cubicBezTo>
                  <a:pt x="72" y="0"/>
                  <a:pt x="0" y="73"/>
                  <a:pt x="0" y="163"/>
                </a:cubicBezTo>
                <a:cubicBezTo>
                  <a:pt x="0" y="1595"/>
                  <a:pt x="0" y="1595"/>
                  <a:pt x="0" y="1595"/>
                </a:cubicBezTo>
                <a:cubicBezTo>
                  <a:pt x="881" y="1595"/>
                  <a:pt x="1594" y="882"/>
                  <a:pt x="1594" y="0"/>
                </a:cubicBezTo>
                <a:lnTo>
                  <a:pt x="162" y="0"/>
                </a:lnTo>
              </a:path>
            </a:pathLst>
          </a:custGeom>
          <a:solidFill>
            <a:schemeClr val="accent1"/>
          </a:solidFill>
          <a:ln>
            <a:noFill/>
          </a:ln>
          <a:effectLst/>
        </p:spPr>
        <p:txBody>
          <a:bodyPr wrap="none" anchor="ctr"/>
          <a:lstStyle/>
          <a:p>
            <a:endParaRPr lang="en-US" sz="7197" dirty="0">
              <a:latin typeface="Arial Regular" charset="0"/>
            </a:endParaRPr>
          </a:p>
        </p:txBody>
      </p:sp>
      <p:sp>
        <p:nvSpPr>
          <p:cNvPr id="85" name="TextBox 84"/>
          <p:cNvSpPr txBox="1"/>
          <p:nvPr/>
        </p:nvSpPr>
        <p:spPr>
          <a:xfrm>
            <a:off x="2499516" y="5523857"/>
            <a:ext cx="1627370" cy="492443"/>
          </a:xfrm>
          <a:prstGeom prst="rect">
            <a:avLst/>
          </a:prstGeom>
          <a:noFill/>
        </p:spPr>
        <p:txBody>
          <a:bodyPr wrap="none" rtlCol="0" anchor="ctr" anchorCtr="0">
            <a:spAutoFit/>
          </a:bodyPr>
          <a:lstStyle/>
          <a:p>
            <a:pPr algn="ctr"/>
            <a:r>
              <a:rPr lang="en-US" sz="2600" b="1" dirty="0" smtClean="0">
                <a:solidFill>
                  <a:schemeClr val="bg1"/>
                </a:solidFill>
                <a:latin typeface="Arial Black" charset="0"/>
                <a:ea typeface="Arial Black" charset="0"/>
                <a:cs typeface="Arial Black" charset="0"/>
              </a:rPr>
              <a:t>OPTION</a:t>
            </a:r>
            <a:endParaRPr lang="en-US" sz="2600" b="1" dirty="0">
              <a:solidFill>
                <a:schemeClr val="bg1"/>
              </a:solidFill>
              <a:latin typeface="Arial Black" charset="0"/>
              <a:ea typeface="Arial Black" charset="0"/>
              <a:cs typeface="Arial Black" charset="0"/>
            </a:endParaRPr>
          </a:p>
        </p:txBody>
      </p:sp>
      <p:sp>
        <p:nvSpPr>
          <p:cNvPr id="89" name="TextBox 88"/>
          <p:cNvSpPr txBox="1"/>
          <p:nvPr/>
        </p:nvSpPr>
        <p:spPr>
          <a:xfrm>
            <a:off x="2577264" y="5848320"/>
            <a:ext cx="1463826" cy="1415754"/>
          </a:xfrm>
          <a:prstGeom prst="rect">
            <a:avLst/>
          </a:prstGeom>
          <a:noFill/>
        </p:spPr>
        <p:txBody>
          <a:bodyPr wrap="none" lIns="91422" tIns="45711" rIns="91422" bIns="45711" rtlCol="0">
            <a:spAutoFit/>
          </a:bodyPr>
          <a:lstStyle/>
          <a:p>
            <a:pPr algn="ctr"/>
            <a:r>
              <a:rPr lang="en-US" sz="8600" b="1" dirty="0" smtClean="0">
                <a:solidFill>
                  <a:schemeClr val="bg1"/>
                </a:solidFill>
                <a:latin typeface="Arial Bold" charset="0"/>
                <a:ea typeface="Arial Bold" charset="0"/>
                <a:cs typeface="Arial Bold" charset="0"/>
              </a:rPr>
              <a:t>01</a:t>
            </a:r>
            <a:endParaRPr lang="id-ID" sz="8600" b="1" dirty="0" smtClean="0">
              <a:solidFill>
                <a:schemeClr val="bg1"/>
              </a:solidFill>
              <a:latin typeface="Arial Bold" charset="0"/>
              <a:ea typeface="Arial Bold" charset="0"/>
              <a:cs typeface="Arial Bold" charset="0"/>
            </a:endParaRPr>
          </a:p>
        </p:txBody>
      </p:sp>
      <p:sp>
        <p:nvSpPr>
          <p:cNvPr id="98" name="Shape 2547"/>
          <p:cNvSpPr/>
          <p:nvPr/>
        </p:nvSpPr>
        <p:spPr>
          <a:xfrm>
            <a:off x="5515829" y="5755486"/>
            <a:ext cx="866380" cy="86638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99" name="Subtitle 2"/>
          <p:cNvSpPr txBox="1">
            <a:spLocks/>
          </p:cNvSpPr>
          <p:nvPr/>
        </p:nvSpPr>
        <p:spPr>
          <a:xfrm>
            <a:off x="4047041" y="7009255"/>
            <a:ext cx="2558577" cy="109806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200" dirty="0" smtClean="0">
                <a:solidFill>
                  <a:schemeClr val="tx1"/>
                </a:solidFill>
                <a:latin typeface="Arial Regular" charset="0"/>
                <a:ea typeface="Arial Regular" charset="0"/>
                <a:cs typeface="Arial Regular" charset="0"/>
              </a:rPr>
              <a:t>Frequently our best initial media</a:t>
            </a:r>
            <a:endParaRPr lang="en-US" sz="2200" dirty="0">
              <a:solidFill>
                <a:schemeClr val="tx1"/>
              </a:solidFill>
              <a:latin typeface="Arial Regular" charset="0"/>
              <a:ea typeface="Arial Regular" charset="0"/>
              <a:cs typeface="Arial Regular" charset="0"/>
            </a:endParaRPr>
          </a:p>
        </p:txBody>
      </p:sp>
      <p:sp>
        <p:nvSpPr>
          <p:cNvPr id="100" name="Subtitle 2"/>
          <p:cNvSpPr txBox="1">
            <a:spLocks/>
          </p:cNvSpPr>
          <p:nvPr/>
        </p:nvSpPr>
        <p:spPr>
          <a:xfrm>
            <a:off x="2489455" y="7945636"/>
            <a:ext cx="4224296" cy="109171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200" dirty="0" smtClean="0">
                <a:solidFill>
                  <a:schemeClr val="tx1"/>
                </a:solidFill>
                <a:latin typeface="Arial Regular" charset="0"/>
                <a:ea typeface="Arial Regular" charset="0"/>
                <a:cs typeface="Arial Regular" charset="0"/>
              </a:rPr>
              <a:t>Frequently our best initial font </a:t>
            </a:r>
            <a:r>
              <a:rPr lang="en-US" sz="2200" dirty="0">
                <a:solidFill>
                  <a:schemeClr val="tx1"/>
                </a:solidFill>
                <a:latin typeface="Arial Regular" charset="0"/>
                <a:ea typeface="Arial Regular" charset="0"/>
                <a:cs typeface="Arial Regular" charset="0"/>
              </a:rPr>
              <a:t>choice is taken out of </a:t>
            </a:r>
            <a:r>
              <a:rPr lang="en-US" sz="2200" dirty="0" smtClean="0">
                <a:solidFill>
                  <a:schemeClr val="tx1"/>
                </a:solidFill>
                <a:latin typeface="Arial Regular" charset="0"/>
                <a:ea typeface="Arial Regular" charset="0"/>
                <a:cs typeface="Arial Regular" charset="0"/>
              </a:rPr>
              <a:t>your the</a:t>
            </a:r>
            <a:endParaRPr lang="en-US" sz="2200" dirty="0">
              <a:solidFill>
                <a:schemeClr val="tx1"/>
              </a:solidFill>
              <a:latin typeface="Arial Regular" charset="0"/>
              <a:ea typeface="Arial Regular" charset="0"/>
              <a:cs typeface="Arial Regular" charset="0"/>
            </a:endParaRPr>
          </a:p>
        </p:txBody>
      </p:sp>
      <p:sp>
        <p:nvSpPr>
          <p:cNvPr id="108" name="Freeform 148"/>
          <p:cNvSpPr>
            <a:spLocks noChangeArrowheads="1"/>
          </p:cNvSpPr>
          <p:nvPr/>
        </p:nvSpPr>
        <p:spPr bwMode="auto">
          <a:xfrm>
            <a:off x="7511136" y="5431269"/>
            <a:ext cx="4198616" cy="3794162"/>
          </a:xfrm>
          <a:custGeom>
            <a:avLst/>
            <a:gdLst>
              <a:gd name="T0" fmla="*/ 2831 w 2884"/>
              <a:gd name="T1" fmla="*/ 2604 h 2605"/>
              <a:gd name="T2" fmla="*/ 2831 w 2884"/>
              <a:gd name="T3" fmla="*/ 2604 h 2605"/>
              <a:gd name="T4" fmla="*/ 52 w 2884"/>
              <a:gd name="T5" fmla="*/ 2604 h 2605"/>
              <a:gd name="T6" fmla="*/ 0 w 2884"/>
              <a:gd name="T7" fmla="*/ 2552 h 2605"/>
              <a:gd name="T8" fmla="*/ 0 w 2884"/>
              <a:gd name="T9" fmla="*/ 48 h 2605"/>
              <a:gd name="T10" fmla="*/ 52 w 2884"/>
              <a:gd name="T11" fmla="*/ 0 h 2605"/>
              <a:gd name="T12" fmla="*/ 2831 w 2884"/>
              <a:gd name="T13" fmla="*/ 0 h 2605"/>
              <a:gd name="T14" fmla="*/ 2883 w 2884"/>
              <a:gd name="T15" fmla="*/ 48 h 2605"/>
              <a:gd name="T16" fmla="*/ 2883 w 2884"/>
              <a:gd name="T17" fmla="*/ 2552 h 2605"/>
              <a:gd name="T18" fmla="*/ 2831 w 2884"/>
              <a:gd name="T19" fmla="*/ 2604 h 2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4" h="2605">
                <a:moveTo>
                  <a:pt x="2831" y="2604"/>
                </a:moveTo>
                <a:lnTo>
                  <a:pt x="2831" y="2604"/>
                </a:lnTo>
                <a:cubicBezTo>
                  <a:pt x="52" y="2604"/>
                  <a:pt x="52" y="2604"/>
                  <a:pt x="52" y="2604"/>
                </a:cubicBezTo>
                <a:cubicBezTo>
                  <a:pt x="21" y="2604"/>
                  <a:pt x="0" y="2579"/>
                  <a:pt x="0" y="2552"/>
                </a:cubicBezTo>
                <a:cubicBezTo>
                  <a:pt x="0" y="48"/>
                  <a:pt x="0" y="48"/>
                  <a:pt x="0" y="48"/>
                </a:cubicBezTo>
                <a:cubicBezTo>
                  <a:pt x="0" y="21"/>
                  <a:pt x="21" y="0"/>
                  <a:pt x="52" y="0"/>
                </a:cubicBezTo>
                <a:cubicBezTo>
                  <a:pt x="2831" y="0"/>
                  <a:pt x="2831" y="0"/>
                  <a:pt x="2831" y="0"/>
                </a:cubicBezTo>
                <a:cubicBezTo>
                  <a:pt x="2859" y="0"/>
                  <a:pt x="2883" y="21"/>
                  <a:pt x="2883" y="48"/>
                </a:cubicBezTo>
                <a:cubicBezTo>
                  <a:pt x="2883" y="2552"/>
                  <a:pt x="2883" y="2552"/>
                  <a:pt x="2883" y="2552"/>
                </a:cubicBezTo>
                <a:cubicBezTo>
                  <a:pt x="2883" y="2579"/>
                  <a:pt x="2859" y="2604"/>
                  <a:pt x="2831" y="2604"/>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109" name="Freeform 149"/>
          <p:cNvSpPr>
            <a:spLocks noChangeArrowheads="1"/>
          </p:cNvSpPr>
          <p:nvPr/>
        </p:nvSpPr>
        <p:spPr bwMode="auto">
          <a:xfrm>
            <a:off x="7488833" y="5382772"/>
            <a:ext cx="2324005" cy="2324006"/>
          </a:xfrm>
          <a:custGeom>
            <a:avLst/>
            <a:gdLst>
              <a:gd name="T0" fmla="*/ 162 w 1595"/>
              <a:gd name="T1" fmla="*/ 0 h 1596"/>
              <a:gd name="T2" fmla="*/ 162 w 1595"/>
              <a:gd name="T3" fmla="*/ 0 h 1596"/>
              <a:gd name="T4" fmla="*/ 0 w 1595"/>
              <a:gd name="T5" fmla="*/ 163 h 1596"/>
              <a:gd name="T6" fmla="*/ 0 w 1595"/>
              <a:gd name="T7" fmla="*/ 1595 h 1596"/>
              <a:gd name="T8" fmla="*/ 1594 w 1595"/>
              <a:gd name="T9" fmla="*/ 0 h 1596"/>
              <a:gd name="T10" fmla="*/ 162 w 1595"/>
              <a:gd name="T11" fmla="*/ 0 h 1596"/>
            </a:gdLst>
            <a:ahLst/>
            <a:cxnLst>
              <a:cxn ang="0">
                <a:pos x="T0" y="T1"/>
              </a:cxn>
              <a:cxn ang="0">
                <a:pos x="T2" y="T3"/>
              </a:cxn>
              <a:cxn ang="0">
                <a:pos x="T4" y="T5"/>
              </a:cxn>
              <a:cxn ang="0">
                <a:pos x="T6" y="T7"/>
              </a:cxn>
              <a:cxn ang="0">
                <a:pos x="T8" y="T9"/>
              </a:cxn>
              <a:cxn ang="0">
                <a:pos x="T10" y="T11"/>
              </a:cxn>
            </a:cxnLst>
            <a:rect l="0" t="0" r="r" b="b"/>
            <a:pathLst>
              <a:path w="1595" h="1596">
                <a:moveTo>
                  <a:pt x="162" y="0"/>
                </a:moveTo>
                <a:lnTo>
                  <a:pt x="162" y="0"/>
                </a:lnTo>
                <a:cubicBezTo>
                  <a:pt x="72" y="0"/>
                  <a:pt x="0" y="73"/>
                  <a:pt x="0" y="163"/>
                </a:cubicBezTo>
                <a:cubicBezTo>
                  <a:pt x="0" y="1595"/>
                  <a:pt x="0" y="1595"/>
                  <a:pt x="0" y="1595"/>
                </a:cubicBezTo>
                <a:cubicBezTo>
                  <a:pt x="881" y="1595"/>
                  <a:pt x="1594" y="882"/>
                  <a:pt x="1594" y="0"/>
                </a:cubicBezTo>
                <a:lnTo>
                  <a:pt x="162" y="0"/>
                </a:lnTo>
              </a:path>
            </a:pathLst>
          </a:custGeom>
          <a:solidFill>
            <a:schemeClr val="accent2"/>
          </a:solidFill>
          <a:ln>
            <a:noFill/>
          </a:ln>
          <a:effectLst/>
        </p:spPr>
        <p:txBody>
          <a:bodyPr wrap="none" anchor="ctr"/>
          <a:lstStyle/>
          <a:p>
            <a:endParaRPr lang="en-US" sz="7197" dirty="0">
              <a:latin typeface="Arial Regular" charset="0"/>
            </a:endParaRPr>
          </a:p>
        </p:txBody>
      </p:sp>
      <p:sp>
        <p:nvSpPr>
          <p:cNvPr id="110" name="TextBox 109"/>
          <p:cNvSpPr txBox="1"/>
          <p:nvPr/>
        </p:nvSpPr>
        <p:spPr>
          <a:xfrm>
            <a:off x="7540122" y="5523857"/>
            <a:ext cx="1627370" cy="492443"/>
          </a:xfrm>
          <a:prstGeom prst="rect">
            <a:avLst/>
          </a:prstGeom>
          <a:noFill/>
        </p:spPr>
        <p:txBody>
          <a:bodyPr wrap="none" rtlCol="0" anchor="ctr" anchorCtr="0">
            <a:spAutoFit/>
          </a:bodyPr>
          <a:lstStyle/>
          <a:p>
            <a:pPr algn="ctr"/>
            <a:r>
              <a:rPr lang="en-US" sz="2600" b="1" dirty="0" smtClean="0">
                <a:solidFill>
                  <a:schemeClr val="bg1"/>
                </a:solidFill>
                <a:latin typeface="Arial Black" charset="0"/>
                <a:ea typeface="Arial Black" charset="0"/>
                <a:cs typeface="Arial Black" charset="0"/>
              </a:rPr>
              <a:t>OPTION</a:t>
            </a:r>
            <a:endParaRPr lang="en-US" sz="2600" b="1" dirty="0">
              <a:solidFill>
                <a:schemeClr val="bg1"/>
              </a:solidFill>
              <a:latin typeface="Arial Black" charset="0"/>
              <a:ea typeface="Arial Black" charset="0"/>
              <a:cs typeface="Arial Black" charset="0"/>
            </a:endParaRPr>
          </a:p>
        </p:txBody>
      </p:sp>
      <p:sp>
        <p:nvSpPr>
          <p:cNvPr id="112" name="TextBox 111"/>
          <p:cNvSpPr txBox="1"/>
          <p:nvPr/>
        </p:nvSpPr>
        <p:spPr>
          <a:xfrm>
            <a:off x="7617869" y="5848320"/>
            <a:ext cx="1463827" cy="1415754"/>
          </a:xfrm>
          <a:prstGeom prst="rect">
            <a:avLst/>
          </a:prstGeom>
          <a:noFill/>
        </p:spPr>
        <p:txBody>
          <a:bodyPr wrap="none" lIns="91422" tIns="45711" rIns="91422" bIns="45711" rtlCol="0">
            <a:spAutoFit/>
          </a:bodyPr>
          <a:lstStyle/>
          <a:p>
            <a:pPr algn="ctr"/>
            <a:r>
              <a:rPr lang="en-US" sz="8600" b="1" dirty="0" smtClean="0">
                <a:solidFill>
                  <a:schemeClr val="bg1"/>
                </a:solidFill>
                <a:latin typeface="Arial Bold" charset="0"/>
                <a:ea typeface="Arial Bold" charset="0"/>
                <a:cs typeface="Arial Bold" charset="0"/>
              </a:rPr>
              <a:t>02</a:t>
            </a:r>
            <a:endParaRPr lang="id-ID" sz="8600" b="1" dirty="0" smtClean="0">
              <a:solidFill>
                <a:schemeClr val="bg1"/>
              </a:solidFill>
              <a:latin typeface="Arial Bold" charset="0"/>
              <a:ea typeface="Arial Bold" charset="0"/>
              <a:cs typeface="Arial Bold" charset="0"/>
            </a:endParaRPr>
          </a:p>
        </p:txBody>
      </p:sp>
      <p:sp>
        <p:nvSpPr>
          <p:cNvPr id="114" name="Subtitle 2"/>
          <p:cNvSpPr txBox="1">
            <a:spLocks/>
          </p:cNvSpPr>
          <p:nvPr/>
        </p:nvSpPr>
        <p:spPr>
          <a:xfrm>
            <a:off x="9087647" y="7009255"/>
            <a:ext cx="2558577" cy="109806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200" dirty="0" smtClean="0">
                <a:solidFill>
                  <a:schemeClr val="tx1"/>
                </a:solidFill>
                <a:latin typeface="Arial Regular" charset="0"/>
                <a:ea typeface="Arial Regular" charset="0"/>
                <a:cs typeface="Arial Regular" charset="0"/>
              </a:rPr>
              <a:t>Frequently our best initial media</a:t>
            </a:r>
            <a:endParaRPr lang="en-US" sz="2200" dirty="0">
              <a:solidFill>
                <a:schemeClr val="tx1"/>
              </a:solidFill>
              <a:latin typeface="Arial Regular" charset="0"/>
              <a:ea typeface="Arial Regular" charset="0"/>
              <a:cs typeface="Arial Regular" charset="0"/>
            </a:endParaRPr>
          </a:p>
        </p:txBody>
      </p:sp>
      <p:sp>
        <p:nvSpPr>
          <p:cNvPr id="115" name="Subtitle 2"/>
          <p:cNvSpPr txBox="1">
            <a:spLocks/>
          </p:cNvSpPr>
          <p:nvPr/>
        </p:nvSpPr>
        <p:spPr>
          <a:xfrm>
            <a:off x="7530061" y="7945636"/>
            <a:ext cx="4224296" cy="109171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200" dirty="0" smtClean="0">
                <a:solidFill>
                  <a:schemeClr val="tx1"/>
                </a:solidFill>
                <a:latin typeface="Arial Regular" charset="0"/>
                <a:ea typeface="Arial Regular" charset="0"/>
                <a:cs typeface="Arial Regular" charset="0"/>
              </a:rPr>
              <a:t>Frequently our best initial font </a:t>
            </a:r>
            <a:r>
              <a:rPr lang="en-US" sz="2200" dirty="0">
                <a:solidFill>
                  <a:schemeClr val="tx1"/>
                </a:solidFill>
                <a:latin typeface="Arial Regular" charset="0"/>
                <a:ea typeface="Arial Regular" charset="0"/>
                <a:cs typeface="Arial Regular" charset="0"/>
              </a:rPr>
              <a:t>choice is taken out of </a:t>
            </a:r>
            <a:r>
              <a:rPr lang="en-US" sz="2200" dirty="0" smtClean="0">
                <a:solidFill>
                  <a:schemeClr val="tx1"/>
                </a:solidFill>
                <a:latin typeface="Arial Regular" charset="0"/>
                <a:ea typeface="Arial Regular" charset="0"/>
                <a:cs typeface="Arial Regular" charset="0"/>
              </a:rPr>
              <a:t>your the</a:t>
            </a:r>
            <a:endParaRPr lang="en-US" sz="2200" dirty="0">
              <a:solidFill>
                <a:schemeClr val="tx1"/>
              </a:solidFill>
              <a:latin typeface="Arial Regular" charset="0"/>
              <a:ea typeface="Arial Regular" charset="0"/>
              <a:cs typeface="Arial Regular" charset="0"/>
            </a:endParaRPr>
          </a:p>
        </p:txBody>
      </p:sp>
      <p:sp>
        <p:nvSpPr>
          <p:cNvPr id="117" name="Shape 2618"/>
          <p:cNvSpPr/>
          <p:nvPr/>
        </p:nvSpPr>
        <p:spPr>
          <a:xfrm>
            <a:off x="10533013" y="5725474"/>
            <a:ext cx="866296" cy="866420"/>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19" name="Shape 2629"/>
          <p:cNvSpPr/>
          <p:nvPr/>
        </p:nvSpPr>
        <p:spPr>
          <a:xfrm>
            <a:off x="15567652" y="5736810"/>
            <a:ext cx="866618" cy="866380"/>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20" name="Shape 2912"/>
          <p:cNvSpPr/>
          <p:nvPr/>
        </p:nvSpPr>
        <p:spPr>
          <a:xfrm>
            <a:off x="20623838" y="5703172"/>
            <a:ext cx="888722" cy="888722"/>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33" name="TextBox 32"/>
          <p:cNvSpPr txBox="1"/>
          <p:nvPr/>
        </p:nvSpPr>
        <p:spPr>
          <a:xfrm>
            <a:off x="8677317" y="483017"/>
            <a:ext cx="7023041"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The Problem</a:t>
            </a:r>
            <a:endParaRPr lang="id-ID" sz="8800" b="1" dirty="0" smtClean="0">
              <a:solidFill>
                <a:schemeClr val="tx2"/>
              </a:solidFill>
              <a:latin typeface="Arial Bold" charset="0"/>
              <a:ea typeface="Arial Bold" charset="0"/>
              <a:cs typeface="Arial Bold" charset="0"/>
            </a:endParaRPr>
          </a:p>
        </p:txBody>
      </p:sp>
      <p:sp>
        <p:nvSpPr>
          <p:cNvPr id="34" name="Rectangle 3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31540124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7819846" y="483017"/>
            <a:ext cx="8737998"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Today’s Agenda</a:t>
            </a:r>
            <a:endParaRPr lang="id-ID" sz="8800" b="1" dirty="0" smtClean="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5" name="TextBox 4"/>
          <p:cNvSpPr txBox="1"/>
          <p:nvPr/>
        </p:nvSpPr>
        <p:spPr>
          <a:xfrm>
            <a:off x="20593169" y="10461099"/>
            <a:ext cx="1354537" cy="436081"/>
          </a:xfrm>
          <a:prstGeom prst="rect">
            <a:avLst/>
          </a:prstGeom>
          <a:noFill/>
        </p:spPr>
        <p:txBody>
          <a:bodyPr wrap="none" lIns="0" tIns="0" rIns="0" bIns="0" rtlCol="0">
            <a:spAutoFit/>
          </a:bodyPr>
          <a:lstStyle/>
          <a:p>
            <a:pPr algn="ctr">
              <a:lnSpc>
                <a:spcPts val="3733"/>
              </a:lnSpc>
              <a:spcAft>
                <a:spcPts val="3199"/>
              </a:spcAft>
            </a:pPr>
            <a:r>
              <a:rPr lang="en-US" sz="2500" dirty="0" smtClean="0">
                <a:solidFill>
                  <a:schemeClr val="tx2"/>
                </a:solidFill>
                <a:latin typeface="Arial Regular" charset="0"/>
                <a:ea typeface="Arial Regular" charset="0"/>
                <a:cs typeface="Arial Regular" charset="0"/>
              </a:rPr>
              <a:t>10:00 AM</a:t>
            </a:r>
            <a:endParaRPr lang="en-US" sz="2500" dirty="0">
              <a:solidFill>
                <a:schemeClr val="tx2"/>
              </a:solidFill>
              <a:latin typeface="Arial Regular" charset="0"/>
              <a:ea typeface="Arial Regular" charset="0"/>
              <a:cs typeface="Arial Regular" charset="0"/>
            </a:endParaRPr>
          </a:p>
        </p:txBody>
      </p:sp>
      <p:sp>
        <p:nvSpPr>
          <p:cNvPr id="32" name="TextBox 31"/>
          <p:cNvSpPr txBox="1"/>
          <p:nvPr/>
        </p:nvSpPr>
        <p:spPr>
          <a:xfrm>
            <a:off x="20063508" y="9881236"/>
            <a:ext cx="2413866" cy="439479"/>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tx2"/>
                </a:solidFill>
                <a:latin typeface="Arial Bold" charset="0"/>
                <a:ea typeface="Arial Bold" charset="0"/>
                <a:cs typeface="Arial Bold" charset="0"/>
              </a:rPr>
              <a:t>CONTACT US</a:t>
            </a:r>
            <a:endParaRPr lang="en-US" sz="2900" b="1" dirty="0">
              <a:solidFill>
                <a:schemeClr val="tx2"/>
              </a:solidFill>
              <a:latin typeface="Arial Bold" charset="0"/>
              <a:ea typeface="Arial Bold" charset="0"/>
              <a:cs typeface="Arial Bold" charset="0"/>
            </a:endParaRPr>
          </a:p>
        </p:txBody>
      </p:sp>
      <p:sp>
        <p:nvSpPr>
          <p:cNvPr id="33" name="Oval 32"/>
          <p:cNvSpPr/>
          <p:nvPr/>
        </p:nvSpPr>
        <p:spPr>
          <a:xfrm>
            <a:off x="14717270" y="7317786"/>
            <a:ext cx="314538" cy="31453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4" name="TextBox 33"/>
          <p:cNvSpPr txBox="1"/>
          <p:nvPr/>
        </p:nvSpPr>
        <p:spPr>
          <a:xfrm>
            <a:off x="14197271" y="10461099"/>
            <a:ext cx="1354537" cy="436081"/>
          </a:xfrm>
          <a:prstGeom prst="rect">
            <a:avLst/>
          </a:prstGeom>
          <a:noFill/>
        </p:spPr>
        <p:txBody>
          <a:bodyPr wrap="none" lIns="0" tIns="0" rIns="0" bIns="0" rtlCol="0">
            <a:spAutoFit/>
          </a:bodyPr>
          <a:lstStyle/>
          <a:p>
            <a:pPr algn="ctr">
              <a:lnSpc>
                <a:spcPts val="3733"/>
              </a:lnSpc>
              <a:spcAft>
                <a:spcPts val="3199"/>
              </a:spcAft>
            </a:pPr>
            <a:r>
              <a:rPr lang="en-US" sz="2500" dirty="0" smtClean="0">
                <a:solidFill>
                  <a:schemeClr val="tx2"/>
                </a:solidFill>
                <a:latin typeface="Arial Regular" charset="0"/>
                <a:ea typeface="Arial Regular" charset="0"/>
                <a:cs typeface="Arial Regular" charset="0"/>
              </a:rPr>
              <a:t>10:00 AM</a:t>
            </a:r>
            <a:endParaRPr lang="en-US" sz="2500" dirty="0">
              <a:solidFill>
                <a:schemeClr val="tx2"/>
              </a:solidFill>
              <a:latin typeface="Arial Regular" charset="0"/>
              <a:ea typeface="Arial Regular" charset="0"/>
              <a:cs typeface="Arial Regular" charset="0"/>
            </a:endParaRPr>
          </a:p>
        </p:txBody>
      </p:sp>
      <p:sp>
        <p:nvSpPr>
          <p:cNvPr id="36" name="TextBox 35"/>
          <p:cNvSpPr txBox="1"/>
          <p:nvPr/>
        </p:nvSpPr>
        <p:spPr>
          <a:xfrm>
            <a:off x="14067427" y="9881236"/>
            <a:ext cx="1614224" cy="439479"/>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tx2"/>
                </a:solidFill>
                <a:latin typeface="Arial Bold" charset="0"/>
                <a:ea typeface="Arial Bold" charset="0"/>
                <a:cs typeface="Arial Bold" charset="0"/>
              </a:rPr>
              <a:t>SEVICES</a:t>
            </a:r>
            <a:endParaRPr lang="en-US" sz="2900" b="1" dirty="0">
              <a:solidFill>
                <a:schemeClr val="tx2"/>
              </a:solidFill>
              <a:latin typeface="Arial Bold" charset="0"/>
              <a:ea typeface="Arial Bold" charset="0"/>
              <a:cs typeface="Arial Bold" charset="0"/>
            </a:endParaRPr>
          </a:p>
        </p:txBody>
      </p:sp>
      <p:sp>
        <p:nvSpPr>
          <p:cNvPr id="37" name="TextBox 36"/>
          <p:cNvSpPr txBox="1"/>
          <p:nvPr/>
        </p:nvSpPr>
        <p:spPr>
          <a:xfrm>
            <a:off x="8397184" y="10461099"/>
            <a:ext cx="1388201" cy="435119"/>
          </a:xfrm>
          <a:prstGeom prst="rect">
            <a:avLst/>
          </a:prstGeom>
          <a:noFill/>
        </p:spPr>
        <p:txBody>
          <a:bodyPr wrap="none" lIns="0" tIns="0" rIns="0" bIns="0" rtlCol="0">
            <a:spAutoFit/>
          </a:bodyPr>
          <a:lstStyle/>
          <a:p>
            <a:pPr algn="ctr">
              <a:lnSpc>
                <a:spcPts val="3733"/>
              </a:lnSpc>
              <a:spcAft>
                <a:spcPts val="3199"/>
              </a:spcAft>
            </a:pPr>
            <a:r>
              <a:rPr lang="en-US" sz="2500" dirty="0" smtClean="0">
                <a:solidFill>
                  <a:schemeClr val="tx2"/>
                </a:solidFill>
                <a:latin typeface="Arial Regular" charset="0"/>
                <a:ea typeface="Arial Regular" charset="0"/>
                <a:cs typeface="Arial Regular" charset="0"/>
              </a:rPr>
              <a:t>10:30 AM</a:t>
            </a:r>
            <a:endParaRPr lang="en-US" sz="2500" dirty="0">
              <a:solidFill>
                <a:schemeClr val="tx2"/>
              </a:solidFill>
              <a:latin typeface="Arial Regular" charset="0"/>
              <a:ea typeface="Arial Regular" charset="0"/>
              <a:cs typeface="Arial Regular" charset="0"/>
            </a:endParaRPr>
          </a:p>
        </p:txBody>
      </p:sp>
      <p:sp>
        <p:nvSpPr>
          <p:cNvPr id="39" name="TextBox 38"/>
          <p:cNvSpPr txBox="1"/>
          <p:nvPr/>
        </p:nvSpPr>
        <p:spPr>
          <a:xfrm>
            <a:off x="8273754" y="9881236"/>
            <a:ext cx="1635064" cy="439479"/>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tx2"/>
                </a:solidFill>
                <a:latin typeface="Arial Bold" charset="0"/>
                <a:ea typeface="Arial Bold" charset="0"/>
                <a:cs typeface="Arial Bold" charset="0"/>
              </a:rPr>
              <a:t>DEVICES</a:t>
            </a:r>
            <a:endParaRPr lang="en-US" sz="2900" b="1" dirty="0">
              <a:solidFill>
                <a:schemeClr val="tx2"/>
              </a:solidFill>
              <a:latin typeface="Arial Bold" charset="0"/>
              <a:ea typeface="Arial Bold" charset="0"/>
              <a:cs typeface="Arial Bold" charset="0"/>
            </a:endParaRPr>
          </a:p>
        </p:txBody>
      </p:sp>
      <p:sp>
        <p:nvSpPr>
          <p:cNvPr id="40" name="TextBox 39"/>
          <p:cNvSpPr txBox="1"/>
          <p:nvPr/>
        </p:nvSpPr>
        <p:spPr>
          <a:xfrm>
            <a:off x="2927941" y="10461099"/>
            <a:ext cx="1354537" cy="436081"/>
          </a:xfrm>
          <a:prstGeom prst="rect">
            <a:avLst/>
          </a:prstGeom>
          <a:noFill/>
        </p:spPr>
        <p:txBody>
          <a:bodyPr wrap="none" lIns="0" tIns="0" rIns="0" bIns="0" rtlCol="0">
            <a:spAutoFit/>
          </a:bodyPr>
          <a:lstStyle/>
          <a:p>
            <a:pPr algn="ctr">
              <a:lnSpc>
                <a:spcPts val="3733"/>
              </a:lnSpc>
              <a:spcAft>
                <a:spcPts val="3199"/>
              </a:spcAft>
            </a:pPr>
            <a:r>
              <a:rPr lang="en-US" sz="2500" dirty="0" smtClean="0">
                <a:solidFill>
                  <a:schemeClr val="tx2"/>
                </a:solidFill>
                <a:latin typeface="Arial Regular" charset="0"/>
                <a:ea typeface="Arial Regular" charset="0"/>
                <a:cs typeface="Arial Regular" charset="0"/>
              </a:rPr>
              <a:t>10:00 AM</a:t>
            </a:r>
            <a:endParaRPr lang="en-US" sz="2500" dirty="0">
              <a:solidFill>
                <a:schemeClr val="tx2"/>
              </a:solidFill>
              <a:latin typeface="Arial Regular" charset="0"/>
              <a:ea typeface="Arial Regular" charset="0"/>
              <a:cs typeface="Arial Regular" charset="0"/>
            </a:endParaRPr>
          </a:p>
        </p:txBody>
      </p:sp>
      <p:sp>
        <p:nvSpPr>
          <p:cNvPr id="42" name="TextBox 41"/>
          <p:cNvSpPr txBox="1"/>
          <p:nvPr/>
        </p:nvSpPr>
        <p:spPr>
          <a:xfrm>
            <a:off x="2520780" y="9881236"/>
            <a:ext cx="2168863" cy="439479"/>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tx2"/>
                </a:solidFill>
                <a:latin typeface="Arial Bold" charset="0"/>
                <a:ea typeface="Arial Bold" charset="0"/>
                <a:cs typeface="Arial Bold" charset="0"/>
              </a:rPr>
              <a:t>PORTFOLIO</a:t>
            </a:r>
            <a:endParaRPr lang="en-US" sz="2900" b="1" dirty="0">
              <a:solidFill>
                <a:schemeClr val="tx2"/>
              </a:solidFill>
              <a:latin typeface="Arial Bold" charset="0"/>
              <a:ea typeface="Arial Bold" charset="0"/>
              <a:cs typeface="Arial Bold" charset="0"/>
            </a:endParaRPr>
          </a:p>
        </p:txBody>
      </p:sp>
      <p:sp>
        <p:nvSpPr>
          <p:cNvPr id="44" name="TextBox 43"/>
          <p:cNvSpPr txBox="1"/>
          <p:nvPr/>
        </p:nvSpPr>
        <p:spPr>
          <a:xfrm>
            <a:off x="20593169" y="6223636"/>
            <a:ext cx="1354537" cy="436081"/>
          </a:xfrm>
          <a:prstGeom prst="rect">
            <a:avLst/>
          </a:prstGeom>
          <a:noFill/>
        </p:spPr>
        <p:txBody>
          <a:bodyPr wrap="none" lIns="0" tIns="0" rIns="0" bIns="0" rtlCol="0">
            <a:spAutoFit/>
          </a:bodyPr>
          <a:lstStyle/>
          <a:p>
            <a:pPr algn="ctr">
              <a:lnSpc>
                <a:spcPts val="3733"/>
              </a:lnSpc>
              <a:spcAft>
                <a:spcPts val="3199"/>
              </a:spcAft>
            </a:pPr>
            <a:r>
              <a:rPr lang="en-US" sz="2500" dirty="0" smtClean="0">
                <a:solidFill>
                  <a:schemeClr val="tx2"/>
                </a:solidFill>
                <a:latin typeface="Arial Regular" charset="0"/>
                <a:ea typeface="Arial Regular" charset="0"/>
                <a:cs typeface="Arial Regular" charset="0"/>
              </a:rPr>
              <a:t>10:00 AM</a:t>
            </a:r>
            <a:endParaRPr lang="en-US" sz="2500" dirty="0">
              <a:solidFill>
                <a:schemeClr val="tx2"/>
              </a:solidFill>
              <a:latin typeface="Arial Regular" charset="0"/>
              <a:ea typeface="Arial Regular" charset="0"/>
              <a:cs typeface="Arial Regular" charset="0"/>
            </a:endParaRPr>
          </a:p>
        </p:txBody>
      </p:sp>
      <p:sp>
        <p:nvSpPr>
          <p:cNvPr id="46" name="TextBox 45"/>
          <p:cNvSpPr txBox="1"/>
          <p:nvPr/>
        </p:nvSpPr>
        <p:spPr>
          <a:xfrm>
            <a:off x="20640461" y="5643773"/>
            <a:ext cx="1259960" cy="439479"/>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tx2"/>
                </a:solidFill>
                <a:latin typeface="Arial Bold" charset="0"/>
                <a:ea typeface="Arial Bold" charset="0"/>
                <a:cs typeface="Arial Bold" charset="0"/>
              </a:rPr>
              <a:t>VISION</a:t>
            </a:r>
            <a:endParaRPr lang="en-US" sz="2900" b="1" dirty="0">
              <a:solidFill>
                <a:schemeClr val="tx2"/>
              </a:solidFill>
              <a:latin typeface="Arial Bold" charset="0"/>
              <a:ea typeface="Arial Bold" charset="0"/>
              <a:cs typeface="Arial Bold" charset="0"/>
            </a:endParaRPr>
          </a:p>
        </p:txBody>
      </p:sp>
      <p:sp>
        <p:nvSpPr>
          <p:cNvPr id="47" name="TextBox 46"/>
          <p:cNvSpPr txBox="1"/>
          <p:nvPr/>
        </p:nvSpPr>
        <p:spPr>
          <a:xfrm>
            <a:off x="14197271" y="6223636"/>
            <a:ext cx="1354537" cy="436081"/>
          </a:xfrm>
          <a:prstGeom prst="rect">
            <a:avLst/>
          </a:prstGeom>
          <a:noFill/>
        </p:spPr>
        <p:txBody>
          <a:bodyPr wrap="none" lIns="0" tIns="0" rIns="0" bIns="0" rtlCol="0">
            <a:spAutoFit/>
          </a:bodyPr>
          <a:lstStyle/>
          <a:p>
            <a:pPr algn="ctr">
              <a:lnSpc>
                <a:spcPts val="3733"/>
              </a:lnSpc>
              <a:spcAft>
                <a:spcPts val="3199"/>
              </a:spcAft>
            </a:pPr>
            <a:r>
              <a:rPr lang="en-US" sz="2500" dirty="0" smtClean="0">
                <a:solidFill>
                  <a:schemeClr val="tx2"/>
                </a:solidFill>
                <a:latin typeface="Arial Regular" charset="0"/>
                <a:ea typeface="Arial Regular" charset="0"/>
                <a:cs typeface="Arial Regular" charset="0"/>
              </a:rPr>
              <a:t>10:00 AM</a:t>
            </a:r>
            <a:endParaRPr lang="en-US" sz="2500" dirty="0">
              <a:solidFill>
                <a:schemeClr val="tx2"/>
              </a:solidFill>
              <a:latin typeface="Arial Regular" charset="0"/>
              <a:ea typeface="Arial Regular" charset="0"/>
              <a:cs typeface="Arial Regular" charset="0"/>
            </a:endParaRPr>
          </a:p>
        </p:txBody>
      </p:sp>
      <p:sp>
        <p:nvSpPr>
          <p:cNvPr id="49" name="TextBox 48"/>
          <p:cNvSpPr txBox="1"/>
          <p:nvPr/>
        </p:nvSpPr>
        <p:spPr>
          <a:xfrm>
            <a:off x="13471239" y="5643773"/>
            <a:ext cx="2806602" cy="439479"/>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tx2"/>
                </a:solidFill>
                <a:latin typeface="Arial Bold" charset="0"/>
                <a:ea typeface="Arial Bold" charset="0"/>
                <a:cs typeface="Arial Bold" charset="0"/>
              </a:rPr>
              <a:t>OUR SERVICES</a:t>
            </a:r>
            <a:endParaRPr lang="en-US" sz="2900" b="1" dirty="0">
              <a:solidFill>
                <a:schemeClr val="tx2"/>
              </a:solidFill>
              <a:latin typeface="Arial Bold" charset="0"/>
              <a:ea typeface="Arial Bold" charset="0"/>
              <a:cs typeface="Arial Bold" charset="0"/>
            </a:endParaRPr>
          </a:p>
        </p:txBody>
      </p:sp>
      <p:sp>
        <p:nvSpPr>
          <p:cNvPr id="50" name="TextBox 49"/>
          <p:cNvSpPr txBox="1"/>
          <p:nvPr/>
        </p:nvSpPr>
        <p:spPr>
          <a:xfrm>
            <a:off x="8397184" y="6223636"/>
            <a:ext cx="1388201" cy="435119"/>
          </a:xfrm>
          <a:prstGeom prst="rect">
            <a:avLst/>
          </a:prstGeom>
          <a:noFill/>
        </p:spPr>
        <p:txBody>
          <a:bodyPr wrap="none" lIns="0" tIns="0" rIns="0" bIns="0" rtlCol="0">
            <a:spAutoFit/>
          </a:bodyPr>
          <a:lstStyle/>
          <a:p>
            <a:pPr algn="ctr">
              <a:lnSpc>
                <a:spcPts val="3733"/>
              </a:lnSpc>
              <a:spcAft>
                <a:spcPts val="3199"/>
              </a:spcAft>
            </a:pPr>
            <a:r>
              <a:rPr lang="en-US" sz="2500" dirty="0" smtClean="0">
                <a:solidFill>
                  <a:schemeClr val="tx2"/>
                </a:solidFill>
                <a:latin typeface="Arial Regular" charset="0"/>
                <a:ea typeface="Arial Regular" charset="0"/>
                <a:cs typeface="Arial Regular" charset="0"/>
              </a:rPr>
              <a:t>10:30 AM</a:t>
            </a:r>
            <a:endParaRPr lang="en-US" sz="2500" dirty="0">
              <a:solidFill>
                <a:schemeClr val="tx2"/>
              </a:solidFill>
              <a:latin typeface="Arial Regular" charset="0"/>
              <a:ea typeface="Arial Regular" charset="0"/>
              <a:cs typeface="Arial Regular" charset="0"/>
            </a:endParaRPr>
          </a:p>
        </p:txBody>
      </p:sp>
      <p:sp>
        <p:nvSpPr>
          <p:cNvPr id="52" name="TextBox 51"/>
          <p:cNvSpPr txBox="1"/>
          <p:nvPr/>
        </p:nvSpPr>
        <p:spPr>
          <a:xfrm>
            <a:off x="8139902" y="5643773"/>
            <a:ext cx="1902765" cy="439479"/>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tx2"/>
                </a:solidFill>
                <a:latin typeface="Arial Bold" charset="0"/>
                <a:ea typeface="Arial Bold" charset="0"/>
                <a:cs typeface="Arial Bold" charset="0"/>
              </a:rPr>
              <a:t>THE TEAM</a:t>
            </a:r>
            <a:endParaRPr lang="en-US" sz="2900" b="1" dirty="0">
              <a:solidFill>
                <a:schemeClr val="tx2"/>
              </a:solidFill>
              <a:latin typeface="Arial Bold" charset="0"/>
              <a:ea typeface="Arial Bold" charset="0"/>
              <a:cs typeface="Arial Bold" charset="0"/>
            </a:endParaRPr>
          </a:p>
        </p:txBody>
      </p:sp>
      <p:sp>
        <p:nvSpPr>
          <p:cNvPr id="53" name="TextBox 52"/>
          <p:cNvSpPr txBox="1"/>
          <p:nvPr/>
        </p:nvSpPr>
        <p:spPr>
          <a:xfrm>
            <a:off x="2927941" y="6223636"/>
            <a:ext cx="1354537" cy="436081"/>
          </a:xfrm>
          <a:prstGeom prst="rect">
            <a:avLst/>
          </a:prstGeom>
          <a:noFill/>
        </p:spPr>
        <p:txBody>
          <a:bodyPr wrap="none" lIns="0" tIns="0" rIns="0" bIns="0" rtlCol="0">
            <a:spAutoFit/>
          </a:bodyPr>
          <a:lstStyle/>
          <a:p>
            <a:pPr algn="ctr">
              <a:lnSpc>
                <a:spcPts val="3733"/>
              </a:lnSpc>
              <a:spcAft>
                <a:spcPts val="3199"/>
              </a:spcAft>
            </a:pPr>
            <a:r>
              <a:rPr lang="en-US" sz="2500" dirty="0" smtClean="0">
                <a:solidFill>
                  <a:schemeClr val="tx2"/>
                </a:solidFill>
                <a:latin typeface="Arial Regular" charset="0"/>
                <a:ea typeface="Arial Regular" charset="0"/>
                <a:cs typeface="Arial Regular" charset="0"/>
              </a:rPr>
              <a:t>10:00 AM</a:t>
            </a:r>
            <a:endParaRPr lang="en-US" sz="2500" dirty="0">
              <a:solidFill>
                <a:schemeClr val="tx2"/>
              </a:solidFill>
              <a:latin typeface="Arial Regular" charset="0"/>
              <a:ea typeface="Arial Regular" charset="0"/>
              <a:cs typeface="Arial Regular" charset="0"/>
            </a:endParaRPr>
          </a:p>
        </p:txBody>
      </p:sp>
      <p:sp>
        <p:nvSpPr>
          <p:cNvPr id="54" name="Shape 2525"/>
          <p:cNvSpPr>
            <a:spLocks noChangeAspect="1"/>
          </p:cNvSpPr>
          <p:nvPr/>
        </p:nvSpPr>
        <p:spPr>
          <a:xfrm>
            <a:off x="2964588" y="4014523"/>
            <a:ext cx="1281242" cy="128124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55" name="TextBox 54"/>
          <p:cNvSpPr txBox="1"/>
          <p:nvPr/>
        </p:nvSpPr>
        <p:spPr>
          <a:xfrm>
            <a:off x="1590235" y="5643773"/>
            <a:ext cx="4029949" cy="439479"/>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tx2"/>
                </a:solidFill>
                <a:latin typeface="Arial Bold" charset="0"/>
                <a:ea typeface="Arial Bold" charset="0"/>
                <a:cs typeface="Arial Bold" charset="0"/>
              </a:rPr>
              <a:t>WELCOME MESSAGE!</a:t>
            </a:r>
            <a:endParaRPr lang="en-US" sz="2900" b="1" dirty="0">
              <a:solidFill>
                <a:schemeClr val="tx2"/>
              </a:solidFill>
              <a:latin typeface="Arial Bold" charset="0"/>
              <a:ea typeface="Arial Bold" charset="0"/>
              <a:cs typeface="Arial Bold" charset="0"/>
            </a:endParaRPr>
          </a:p>
        </p:txBody>
      </p:sp>
      <p:sp>
        <p:nvSpPr>
          <p:cNvPr id="56" name="Oval 55"/>
          <p:cNvSpPr/>
          <p:nvPr/>
        </p:nvSpPr>
        <p:spPr>
          <a:xfrm>
            <a:off x="21113168" y="7317786"/>
            <a:ext cx="314538" cy="31453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7" name="Oval 56"/>
          <p:cNvSpPr/>
          <p:nvPr/>
        </p:nvSpPr>
        <p:spPr>
          <a:xfrm>
            <a:off x="8934014" y="7317786"/>
            <a:ext cx="314538" cy="31453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8" name="Oval 57"/>
          <p:cNvSpPr/>
          <p:nvPr/>
        </p:nvSpPr>
        <p:spPr>
          <a:xfrm>
            <a:off x="3457890" y="7317786"/>
            <a:ext cx="314538" cy="31453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0" name="Shape 2616"/>
          <p:cNvSpPr/>
          <p:nvPr/>
        </p:nvSpPr>
        <p:spPr>
          <a:xfrm>
            <a:off x="8511712" y="4164915"/>
            <a:ext cx="1243630" cy="1130850"/>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2" name="Shape 2590"/>
          <p:cNvSpPr/>
          <p:nvPr/>
        </p:nvSpPr>
        <p:spPr>
          <a:xfrm>
            <a:off x="14271828" y="4105511"/>
            <a:ext cx="1243332" cy="1243332"/>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9"/>
                  <a:pt x="19636" y="20619"/>
                </a:cubicBezTo>
                <a:lnTo>
                  <a:pt x="1964" y="20619"/>
                </a:lnTo>
                <a:cubicBezTo>
                  <a:pt x="1422" y="20619"/>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5" y="6382"/>
                </a:moveTo>
                <a:cubicBezTo>
                  <a:pt x="7313" y="6382"/>
                  <a:pt x="6873" y="5943"/>
                  <a:pt x="6873" y="5400"/>
                </a:cubicBezTo>
                <a:cubicBezTo>
                  <a:pt x="6873" y="4858"/>
                  <a:pt x="7313" y="4418"/>
                  <a:pt x="7855" y="4418"/>
                </a:cubicBezTo>
                <a:cubicBezTo>
                  <a:pt x="8396" y="4418"/>
                  <a:pt x="8836" y="4858"/>
                  <a:pt x="8836" y="5400"/>
                </a:cubicBezTo>
                <a:cubicBezTo>
                  <a:pt x="8836" y="5943"/>
                  <a:pt x="8396" y="6382"/>
                  <a:pt x="7855" y="6382"/>
                </a:cubicBezTo>
                <a:moveTo>
                  <a:pt x="18164" y="4909"/>
                </a:moveTo>
                <a:lnTo>
                  <a:pt x="9749" y="4909"/>
                </a:lnTo>
                <a:cubicBezTo>
                  <a:pt x="9530" y="4064"/>
                  <a:pt x="8768" y="3436"/>
                  <a:pt x="7855" y="3436"/>
                </a:cubicBezTo>
                <a:cubicBezTo>
                  <a:pt x="6941" y="3436"/>
                  <a:pt x="6180" y="4064"/>
                  <a:pt x="5960" y="4909"/>
                </a:cubicBezTo>
                <a:lnTo>
                  <a:pt x="3436" y="4909"/>
                </a:lnTo>
                <a:cubicBezTo>
                  <a:pt x="3165" y="4909"/>
                  <a:pt x="2945" y="5129"/>
                  <a:pt x="2945" y="5400"/>
                </a:cubicBezTo>
                <a:cubicBezTo>
                  <a:pt x="2945" y="5672"/>
                  <a:pt x="3165" y="5891"/>
                  <a:pt x="3436" y="5891"/>
                </a:cubicBezTo>
                <a:lnTo>
                  <a:pt x="5960" y="5891"/>
                </a:lnTo>
                <a:cubicBezTo>
                  <a:pt x="6180" y="6737"/>
                  <a:pt x="6941" y="7364"/>
                  <a:pt x="7855" y="7364"/>
                </a:cubicBezTo>
                <a:cubicBezTo>
                  <a:pt x="8768" y="7364"/>
                  <a:pt x="9530" y="6737"/>
                  <a:pt x="9749" y="5891"/>
                </a:cubicBezTo>
                <a:lnTo>
                  <a:pt x="18164" y="5891"/>
                </a:lnTo>
                <a:cubicBezTo>
                  <a:pt x="18435" y="5891"/>
                  <a:pt x="18655" y="5672"/>
                  <a:pt x="18655" y="5400"/>
                </a:cubicBezTo>
                <a:cubicBezTo>
                  <a:pt x="18655" y="5129"/>
                  <a:pt x="18435" y="4909"/>
                  <a:pt x="18164" y="4909"/>
                </a:cubicBezTo>
                <a:moveTo>
                  <a:pt x="14727" y="11782"/>
                </a:moveTo>
                <a:cubicBezTo>
                  <a:pt x="14186" y="11782"/>
                  <a:pt x="13745" y="11342"/>
                  <a:pt x="13745" y="10800"/>
                </a:cubicBezTo>
                <a:cubicBezTo>
                  <a:pt x="13745" y="10258"/>
                  <a:pt x="14186" y="9818"/>
                  <a:pt x="14727" y="9818"/>
                </a:cubicBezTo>
                <a:cubicBezTo>
                  <a:pt x="15269" y="9818"/>
                  <a:pt x="15709" y="10258"/>
                  <a:pt x="15709" y="10800"/>
                </a:cubicBezTo>
                <a:cubicBezTo>
                  <a:pt x="15709" y="11342"/>
                  <a:pt x="15269" y="11782"/>
                  <a:pt x="14727" y="11782"/>
                </a:cubicBezTo>
                <a:moveTo>
                  <a:pt x="18164" y="10310"/>
                </a:moveTo>
                <a:lnTo>
                  <a:pt x="16621" y="10310"/>
                </a:lnTo>
                <a:cubicBezTo>
                  <a:pt x="16402" y="9464"/>
                  <a:pt x="15641" y="8836"/>
                  <a:pt x="14727" y="8836"/>
                </a:cubicBezTo>
                <a:cubicBezTo>
                  <a:pt x="13814" y="8836"/>
                  <a:pt x="13052" y="9464"/>
                  <a:pt x="12833" y="10310"/>
                </a:cubicBezTo>
                <a:lnTo>
                  <a:pt x="3436" y="10310"/>
                </a:lnTo>
                <a:cubicBezTo>
                  <a:pt x="3165" y="10310"/>
                  <a:pt x="2945" y="10529"/>
                  <a:pt x="2945" y="10800"/>
                </a:cubicBezTo>
                <a:cubicBezTo>
                  <a:pt x="2945" y="11072"/>
                  <a:pt x="3165" y="11291"/>
                  <a:pt x="3436" y="11291"/>
                </a:cubicBezTo>
                <a:lnTo>
                  <a:pt x="12833" y="11291"/>
                </a:lnTo>
                <a:cubicBezTo>
                  <a:pt x="13052" y="12137"/>
                  <a:pt x="13814" y="12764"/>
                  <a:pt x="14727" y="12764"/>
                </a:cubicBezTo>
                <a:cubicBezTo>
                  <a:pt x="15641" y="12764"/>
                  <a:pt x="16402" y="12137"/>
                  <a:pt x="16621" y="11291"/>
                </a:cubicBezTo>
                <a:lnTo>
                  <a:pt x="18164" y="11291"/>
                </a:lnTo>
                <a:cubicBezTo>
                  <a:pt x="18435" y="11291"/>
                  <a:pt x="18655" y="11072"/>
                  <a:pt x="18655" y="10800"/>
                </a:cubicBezTo>
                <a:cubicBezTo>
                  <a:pt x="18655" y="10529"/>
                  <a:pt x="18435" y="10310"/>
                  <a:pt x="18164" y="10310"/>
                </a:cubicBezTo>
                <a:moveTo>
                  <a:pt x="9818" y="17182"/>
                </a:moveTo>
                <a:cubicBezTo>
                  <a:pt x="9276" y="17182"/>
                  <a:pt x="8836" y="16743"/>
                  <a:pt x="8836" y="16200"/>
                </a:cubicBezTo>
                <a:cubicBezTo>
                  <a:pt x="8836" y="15658"/>
                  <a:pt x="9276" y="15218"/>
                  <a:pt x="9818" y="15218"/>
                </a:cubicBezTo>
                <a:cubicBezTo>
                  <a:pt x="10360" y="15218"/>
                  <a:pt x="10800" y="15658"/>
                  <a:pt x="10800" y="16200"/>
                </a:cubicBezTo>
                <a:cubicBezTo>
                  <a:pt x="10800" y="16743"/>
                  <a:pt x="10360" y="17182"/>
                  <a:pt x="9818" y="17182"/>
                </a:cubicBezTo>
                <a:moveTo>
                  <a:pt x="18164" y="15709"/>
                </a:moveTo>
                <a:lnTo>
                  <a:pt x="11712" y="15709"/>
                </a:lnTo>
                <a:cubicBezTo>
                  <a:pt x="11493" y="14863"/>
                  <a:pt x="10732" y="14237"/>
                  <a:pt x="9818" y="14237"/>
                </a:cubicBezTo>
                <a:cubicBezTo>
                  <a:pt x="8904" y="14237"/>
                  <a:pt x="8143" y="14863"/>
                  <a:pt x="7924" y="15709"/>
                </a:cubicBezTo>
                <a:lnTo>
                  <a:pt x="3436" y="15709"/>
                </a:lnTo>
                <a:cubicBezTo>
                  <a:pt x="3165" y="15709"/>
                  <a:pt x="2945" y="15929"/>
                  <a:pt x="2945" y="16200"/>
                </a:cubicBezTo>
                <a:cubicBezTo>
                  <a:pt x="2945" y="16472"/>
                  <a:pt x="3165" y="16691"/>
                  <a:pt x="3436" y="16691"/>
                </a:cubicBezTo>
                <a:lnTo>
                  <a:pt x="7924" y="16691"/>
                </a:lnTo>
                <a:cubicBezTo>
                  <a:pt x="8143" y="17537"/>
                  <a:pt x="8904" y="18164"/>
                  <a:pt x="9818" y="18164"/>
                </a:cubicBezTo>
                <a:cubicBezTo>
                  <a:pt x="10732" y="18164"/>
                  <a:pt x="11493" y="17537"/>
                  <a:pt x="11712" y="16691"/>
                </a:cubicBezTo>
                <a:lnTo>
                  <a:pt x="18164" y="16691"/>
                </a:lnTo>
                <a:cubicBezTo>
                  <a:pt x="18435" y="16691"/>
                  <a:pt x="18655" y="16472"/>
                  <a:pt x="18655" y="16200"/>
                </a:cubicBezTo>
                <a:cubicBezTo>
                  <a:pt x="18655" y="15929"/>
                  <a:pt x="18435" y="15709"/>
                  <a:pt x="18164" y="15709"/>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6" name="Shape 2621"/>
          <p:cNvSpPr/>
          <p:nvPr/>
        </p:nvSpPr>
        <p:spPr>
          <a:xfrm>
            <a:off x="20480928" y="4262031"/>
            <a:ext cx="1566968" cy="997160"/>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8" name="Shape 2562"/>
          <p:cNvSpPr/>
          <p:nvPr/>
        </p:nvSpPr>
        <p:spPr>
          <a:xfrm>
            <a:off x="3035699" y="8394204"/>
            <a:ext cx="1139020" cy="113902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5"/>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0" name="Shape 2644"/>
          <p:cNvSpPr/>
          <p:nvPr/>
        </p:nvSpPr>
        <p:spPr>
          <a:xfrm>
            <a:off x="8656905" y="8400207"/>
            <a:ext cx="856458" cy="1177626"/>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2" name="Shape 2633"/>
          <p:cNvSpPr/>
          <p:nvPr/>
        </p:nvSpPr>
        <p:spPr>
          <a:xfrm>
            <a:off x="14347512" y="8441260"/>
            <a:ext cx="1091964" cy="1091968"/>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4" name="Shape 2629"/>
          <p:cNvSpPr/>
          <p:nvPr/>
        </p:nvSpPr>
        <p:spPr>
          <a:xfrm>
            <a:off x="20757713" y="8438868"/>
            <a:ext cx="1094660" cy="1094360"/>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60397859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6447539" y="483017"/>
            <a:ext cx="11482594"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Successful Business</a:t>
            </a:r>
            <a:endParaRPr lang="id-ID" sz="8800" b="1" dirty="0" smtClean="0">
              <a:solidFill>
                <a:schemeClr val="tx2"/>
              </a:solidFill>
              <a:latin typeface="Arial Bold" charset="0"/>
              <a:ea typeface="Arial Bold" charset="0"/>
              <a:cs typeface="Arial Bold" charset="0"/>
            </a:endParaRPr>
          </a:p>
        </p:txBody>
      </p:sp>
      <p:sp>
        <p:nvSpPr>
          <p:cNvPr id="41" name="Rectangle 4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75" name="TextBox 74"/>
          <p:cNvSpPr txBox="1"/>
          <p:nvPr/>
        </p:nvSpPr>
        <p:spPr>
          <a:xfrm>
            <a:off x="8102281" y="9981019"/>
            <a:ext cx="3669127"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a:t>
            </a:r>
          </a:p>
        </p:txBody>
      </p:sp>
      <p:sp>
        <p:nvSpPr>
          <p:cNvPr id="77" name="Rectangle 76"/>
          <p:cNvSpPr/>
          <p:nvPr/>
        </p:nvSpPr>
        <p:spPr>
          <a:xfrm>
            <a:off x="8090847" y="9441278"/>
            <a:ext cx="1088760"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Sales</a:t>
            </a:r>
            <a:endParaRPr lang="en-US" sz="2700" b="1" dirty="0">
              <a:solidFill>
                <a:schemeClr val="tx2"/>
              </a:solidFill>
              <a:latin typeface="Arial Bold" charset="0"/>
              <a:ea typeface="Arial Bold" charset="0"/>
              <a:cs typeface="Arial Bold" charset="0"/>
            </a:endParaRPr>
          </a:p>
        </p:txBody>
      </p:sp>
      <p:sp>
        <p:nvSpPr>
          <p:cNvPr id="78" name="Subtitle 2"/>
          <p:cNvSpPr txBox="1">
            <a:spLocks/>
          </p:cNvSpPr>
          <p:nvPr/>
        </p:nvSpPr>
        <p:spPr>
          <a:xfrm>
            <a:off x="1596818" y="4553875"/>
            <a:ext cx="10649987"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Arial Regular" charset="0"/>
                <a:ea typeface="Arial Regular" charset="0"/>
                <a:cs typeface="Arial Regular" charset="0"/>
              </a:rPr>
              <a:t>Frequently, your initial font choice is taken out of your hands; companies often specify a typeface, or even a set of fonts, as part of their brand </a:t>
            </a:r>
            <a:r>
              <a:rPr lang="en-US" sz="2500" dirty="0" smtClean="0">
                <a:solidFill>
                  <a:schemeClr val="tx1"/>
                </a:solidFill>
                <a:latin typeface="Arial Regular" charset="0"/>
                <a:ea typeface="Arial Regular" charset="0"/>
                <a:cs typeface="Arial Regular" charset="0"/>
              </a:rPr>
              <a:t>guides</a:t>
            </a:r>
            <a:endParaRPr lang="en-US" sz="2500" dirty="0">
              <a:solidFill>
                <a:schemeClr val="tx1"/>
              </a:solidFill>
              <a:latin typeface="Arial Regular" charset="0"/>
              <a:ea typeface="Arial Regular" charset="0"/>
              <a:cs typeface="Arial Regular" charset="0"/>
            </a:endParaRPr>
          </a:p>
        </p:txBody>
      </p:sp>
      <p:sp>
        <p:nvSpPr>
          <p:cNvPr id="82" name="Rectangle 81"/>
          <p:cNvSpPr>
            <a:spLocks/>
          </p:cNvSpPr>
          <p:nvPr/>
        </p:nvSpPr>
        <p:spPr bwMode="auto">
          <a:xfrm>
            <a:off x="1769306" y="3580485"/>
            <a:ext cx="2136611" cy="8614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b="1" dirty="0" smtClean="0">
                <a:solidFill>
                  <a:schemeClr val="tx2"/>
                </a:solidFill>
                <a:latin typeface="Arial Black" charset="0"/>
                <a:ea typeface="Arial Black" charset="0"/>
                <a:cs typeface="Arial Black" charset="0"/>
                <a:sym typeface="Bebas Neue" charset="0"/>
              </a:rPr>
              <a:t>Analysis</a:t>
            </a:r>
            <a:endParaRPr lang="en-US" b="1" dirty="0">
              <a:solidFill>
                <a:schemeClr val="tx2"/>
              </a:solidFill>
              <a:latin typeface="Arial Black" charset="0"/>
              <a:ea typeface="Arial Black" charset="0"/>
              <a:cs typeface="Arial Black" charset="0"/>
              <a:sym typeface="Bebas Neue" charset="0"/>
            </a:endParaRPr>
          </a:p>
        </p:txBody>
      </p:sp>
      <p:sp>
        <p:nvSpPr>
          <p:cNvPr id="83" name="TextBox 82"/>
          <p:cNvSpPr txBox="1"/>
          <p:nvPr/>
        </p:nvSpPr>
        <p:spPr>
          <a:xfrm>
            <a:off x="2861208" y="9981019"/>
            <a:ext cx="366912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a:t>
            </a:r>
            <a:r>
              <a:rPr lang="en-US" sz="2400" dirty="0" smtClean="0">
                <a:latin typeface="Arial Regular" charset="0"/>
                <a:ea typeface="Arial Regular" charset="0"/>
                <a:cs typeface="Arial Regular" charset="0"/>
              </a:rPr>
              <a:t>something</a:t>
            </a:r>
            <a:endParaRPr lang="en-US" sz="2400" dirty="0">
              <a:latin typeface="Arial Regular" charset="0"/>
              <a:ea typeface="Arial Regular" charset="0"/>
              <a:cs typeface="Arial Regular" charset="0"/>
            </a:endParaRPr>
          </a:p>
        </p:txBody>
      </p:sp>
      <p:sp>
        <p:nvSpPr>
          <p:cNvPr id="84" name="Rectangle 83"/>
          <p:cNvSpPr/>
          <p:nvPr/>
        </p:nvSpPr>
        <p:spPr>
          <a:xfrm>
            <a:off x="2849774" y="9441278"/>
            <a:ext cx="1646605"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Planning</a:t>
            </a:r>
            <a:endParaRPr lang="en-US" sz="2700" b="1" dirty="0">
              <a:solidFill>
                <a:schemeClr val="tx2"/>
              </a:solidFill>
              <a:latin typeface="Arial Bold" charset="0"/>
              <a:ea typeface="Arial Bold" charset="0"/>
              <a:cs typeface="Arial Bold" charset="0"/>
            </a:endParaRPr>
          </a:p>
        </p:txBody>
      </p:sp>
      <p:sp>
        <p:nvSpPr>
          <p:cNvPr id="86" name="TextBox 85"/>
          <p:cNvSpPr txBox="1"/>
          <p:nvPr/>
        </p:nvSpPr>
        <p:spPr>
          <a:xfrm>
            <a:off x="8102281" y="7480179"/>
            <a:ext cx="3669127"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a:t>
            </a:r>
          </a:p>
        </p:txBody>
      </p:sp>
      <p:sp>
        <p:nvSpPr>
          <p:cNvPr id="87" name="Rectangle 86"/>
          <p:cNvSpPr/>
          <p:nvPr/>
        </p:nvSpPr>
        <p:spPr>
          <a:xfrm>
            <a:off x="8090847" y="6940438"/>
            <a:ext cx="1742785"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Research</a:t>
            </a:r>
            <a:endParaRPr lang="en-US" sz="2700" b="1" dirty="0">
              <a:solidFill>
                <a:schemeClr val="tx2"/>
              </a:solidFill>
              <a:latin typeface="Arial Bold" charset="0"/>
              <a:ea typeface="Arial Bold" charset="0"/>
              <a:cs typeface="Arial Bold" charset="0"/>
            </a:endParaRPr>
          </a:p>
        </p:txBody>
      </p:sp>
      <p:sp>
        <p:nvSpPr>
          <p:cNvPr id="90" name="TextBox 89"/>
          <p:cNvSpPr txBox="1"/>
          <p:nvPr/>
        </p:nvSpPr>
        <p:spPr>
          <a:xfrm>
            <a:off x="2861208" y="7480179"/>
            <a:ext cx="366912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a:t>
            </a:r>
            <a:r>
              <a:rPr lang="en-US" sz="2400" dirty="0" smtClean="0">
                <a:latin typeface="Arial Regular" charset="0"/>
                <a:ea typeface="Arial Regular" charset="0"/>
                <a:cs typeface="Arial Regular" charset="0"/>
              </a:rPr>
              <a:t>something</a:t>
            </a:r>
            <a:endParaRPr lang="en-US" sz="2400" dirty="0">
              <a:latin typeface="Arial Regular" charset="0"/>
              <a:ea typeface="Arial Regular" charset="0"/>
              <a:cs typeface="Arial Regular" charset="0"/>
            </a:endParaRPr>
          </a:p>
        </p:txBody>
      </p:sp>
      <p:sp>
        <p:nvSpPr>
          <p:cNvPr id="91" name="Rectangle 90"/>
          <p:cNvSpPr/>
          <p:nvPr/>
        </p:nvSpPr>
        <p:spPr>
          <a:xfrm>
            <a:off x="2849774" y="6940438"/>
            <a:ext cx="1146468"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Goals</a:t>
            </a:r>
            <a:endParaRPr lang="en-US" sz="2700" b="1" dirty="0">
              <a:solidFill>
                <a:schemeClr val="tx2"/>
              </a:solidFill>
              <a:latin typeface="Arial Bold" charset="0"/>
              <a:ea typeface="Arial Bold" charset="0"/>
              <a:cs typeface="Arial Bold" charset="0"/>
            </a:endParaRPr>
          </a:p>
        </p:txBody>
      </p:sp>
      <p:sp>
        <p:nvSpPr>
          <p:cNvPr id="104" name="Shape 2537"/>
          <p:cNvSpPr/>
          <p:nvPr/>
        </p:nvSpPr>
        <p:spPr>
          <a:xfrm>
            <a:off x="1765820" y="7019961"/>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05" name="Shape 2571"/>
          <p:cNvSpPr/>
          <p:nvPr/>
        </p:nvSpPr>
        <p:spPr>
          <a:xfrm>
            <a:off x="7025029" y="71132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06" name="Shape 2546"/>
          <p:cNvSpPr/>
          <p:nvPr/>
        </p:nvSpPr>
        <p:spPr>
          <a:xfrm>
            <a:off x="7020987" y="960505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16" name="Shape 2622"/>
          <p:cNvSpPr/>
          <p:nvPr/>
        </p:nvSpPr>
        <p:spPr>
          <a:xfrm>
            <a:off x="1766842" y="952578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grpSp>
        <p:nvGrpSpPr>
          <p:cNvPr id="3" name="Group 2"/>
          <p:cNvGrpSpPr/>
          <p:nvPr/>
        </p:nvGrpSpPr>
        <p:grpSpPr>
          <a:xfrm>
            <a:off x="13492976" y="3475481"/>
            <a:ext cx="7842896" cy="7842894"/>
            <a:chOff x="8678664" y="3809644"/>
            <a:chExt cx="6988726" cy="6988724"/>
          </a:xfrm>
        </p:grpSpPr>
        <p:sp>
          <p:nvSpPr>
            <p:cNvPr id="33" name="Freeform 32"/>
            <p:cNvSpPr>
              <a:spLocks noChangeArrowheads="1"/>
            </p:cNvSpPr>
            <p:nvPr/>
          </p:nvSpPr>
          <p:spPr bwMode="auto">
            <a:xfrm>
              <a:off x="8678664" y="6206052"/>
              <a:ext cx="2976415" cy="4492070"/>
            </a:xfrm>
            <a:custGeom>
              <a:avLst/>
              <a:gdLst>
                <a:gd name="T0" fmla="*/ 4082 w 5501"/>
                <a:gd name="T1" fmla="*/ 6456 h 8297"/>
                <a:gd name="T2" fmla="*/ 4082 w 5501"/>
                <a:gd name="T3" fmla="*/ 6456 h 8297"/>
                <a:gd name="T4" fmla="*/ 5500 w 5501"/>
                <a:gd name="T5" fmla="*/ 4237 h 8297"/>
                <a:gd name="T6" fmla="*/ 4254 w 5501"/>
                <a:gd name="T7" fmla="*/ 3014 h 8297"/>
                <a:gd name="T8" fmla="*/ 4043 w 5501"/>
                <a:gd name="T9" fmla="*/ 2024 h 8297"/>
                <a:gd name="T10" fmla="*/ 4043 w 5501"/>
                <a:gd name="T11" fmla="*/ 2024 h 8297"/>
                <a:gd name="T12" fmla="*/ 2024 w 5501"/>
                <a:gd name="T13" fmla="*/ 0 h 8297"/>
                <a:gd name="T14" fmla="*/ 0 w 5501"/>
                <a:gd name="T15" fmla="*/ 2024 h 8297"/>
                <a:gd name="T16" fmla="*/ 0 w 5501"/>
                <a:gd name="T17" fmla="*/ 2024 h 8297"/>
                <a:gd name="T18" fmla="*/ 212 w 5501"/>
                <a:gd name="T19" fmla="*/ 3665 h 8297"/>
                <a:gd name="T20" fmla="*/ 3396 w 5501"/>
                <a:gd name="T21" fmla="*/ 7713 h 8297"/>
                <a:gd name="T22" fmla="*/ 4917 w 5501"/>
                <a:gd name="T23" fmla="*/ 8296 h 8297"/>
                <a:gd name="T24" fmla="*/ 4082 w 5501"/>
                <a:gd name="T25" fmla="*/ 6456 h 8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01" h="8297">
                  <a:moveTo>
                    <a:pt x="4082" y="6456"/>
                  </a:moveTo>
                  <a:lnTo>
                    <a:pt x="4082" y="6456"/>
                  </a:lnTo>
                  <a:cubicBezTo>
                    <a:pt x="4082" y="5478"/>
                    <a:pt x="4665" y="4626"/>
                    <a:pt x="5500" y="4237"/>
                  </a:cubicBezTo>
                  <a:cubicBezTo>
                    <a:pt x="4945" y="4003"/>
                    <a:pt x="4500" y="3563"/>
                    <a:pt x="4254" y="3014"/>
                  </a:cubicBezTo>
                  <a:cubicBezTo>
                    <a:pt x="4117" y="2710"/>
                    <a:pt x="4043" y="2379"/>
                    <a:pt x="4043" y="2024"/>
                  </a:cubicBezTo>
                  <a:lnTo>
                    <a:pt x="4043" y="2024"/>
                  </a:lnTo>
                  <a:cubicBezTo>
                    <a:pt x="4043" y="909"/>
                    <a:pt x="3139" y="0"/>
                    <a:pt x="2024" y="0"/>
                  </a:cubicBezTo>
                  <a:cubicBezTo>
                    <a:pt x="904" y="0"/>
                    <a:pt x="0" y="909"/>
                    <a:pt x="0" y="2024"/>
                  </a:cubicBezTo>
                  <a:lnTo>
                    <a:pt x="0" y="2024"/>
                  </a:lnTo>
                  <a:cubicBezTo>
                    <a:pt x="0" y="2590"/>
                    <a:pt x="74" y="3139"/>
                    <a:pt x="212" y="3665"/>
                  </a:cubicBezTo>
                  <a:cubicBezTo>
                    <a:pt x="669" y="5415"/>
                    <a:pt x="1841" y="6873"/>
                    <a:pt x="3396" y="7713"/>
                  </a:cubicBezTo>
                  <a:cubicBezTo>
                    <a:pt x="3871" y="7965"/>
                    <a:pt x="4379" y="8165"/>
                    <a:pt x="4917" y="8296"/>
                  </a:cubicBezTo>
                  <a:cubicBezTo>
                    <a:pt x="4402" y="7845"/>
                    <a:pt x="4082" y="7187"/>
                    <a:pt x="4082" y="6456"/>
                  </a:cubicBezTo>
                </a:path>
              </a:pathLst>
            </a:custGeom>
            <a:solidFill>
              <a:schemeClr val="accent1"/>
            </a:solidFill>
            <a:ln>
              <a:noFill/>
            </a:ln>
            <a:effectLst/>
          </p:spPr>
          <p:txBody>
            <a:bodyPr wrap="none" anchor="ctr"/>
            <a:lstStyle/>
            <a:p>
              <a:endParaRPr lang="en-US" sz="6600" dirty="0">
                <a:latin typeface="Arial Regular" charset="0"/>
              </a:endParaRPr>
            </a:p>
          </p:txBody>
        </p:sp>
        <p:sp>
          <p:nvSpPr>
            <p:cNvPr id="34" name="Freeform 33"/>
            <p:cNvSpPr>
              <a:spLocks noChangeArrowheads="1"/>
            </p:cNvSpPr>
            <p:nvPr/>
          </p:nvSpPr>
          <p:spPr bwMode="auto">
            <a:xfrm>
              <a:off x="12714845" y="3926599"/>
              <a:ext cx="2952545" cy="4420464"/>
            </a:xfrm>
            <a:custGeom>
              <a:avLst/>
              <a:gdLst>
                <a:gd name="T0" fmla="*/ 5449 w 5456"/>
                <a:gd name="T1" fmla="*/ 6021 h 8166"/>
                <a:gd name="T2" fmla="*/ 5449 w 5456"/>
                <a:gd name="T3" fmla="*/ 6021 h 8166"/>
                <a:gd name="T4" fmla="*/ 5209 w 5456"/>
                <a:gd name="T5" fmla="*/ 4466 h 8166"/>
                <a:gd name="T6" fmla="*/ 2281 w 5456"/>
                <a:gd name="T7" fmla="*/ 681 h 8166"/>
                <a:gd name="T8" fmla="*/ 675 w 5456"/>
                <a:gd name="T9" fmla="*/ 0 h 8166"/>
                <a:gd name="T10" fmla="*/ 1469 w 5456"/>
                <a:gd name="T11" fmla="*/ 1807 h 8166"/>
                <a:gd name="T12" fmla="*/ 0 w 5456"/>
                <a:gd name="T13" fmla="*/ 4042 h 8166"/>
                <a:gd name="T14" fmla="*/ 114 w 5456"/>
                <a:gd name="T15" fmla="*/ 4100 h 8166"/>
                <a:gd name="T16" fmla="*/ 1177 w 5456"/>
                <a:gd name="T17" fmla="*/ 5204 h 8166"/>
                <a:gd name="T18" fmla="*/ 1406 w 5456"/>
                <a:gd name="T19" fmla="*/ 6141 h 8166"/>
                <a:gd name="T20" fmla="*/ 1412 w 5456"/>
                <a:gd name="T21" fmla="*/ 6141 h 8166"/>
                <a:gd name="T22" fmla="*/ 3431 w 5456"/>
                <a:gd name="T23" fmla="*/ 8165 h 8166"/>
                <a:gd name="T24" fmla="*/ 5455 w 5456"/>
                <a:gd name="T25" fmla="*/ 6181 h 8166"/>
                <a:gd name="T26" fmla="*/ 5455 w 5456"/>
                <a:gd name="T27" fmla="*/ 6141 h 8166"/>
                <a:gd name="T28" fmla="*/ 5449 w 5456"/>
                <a:gd name="T29" fmla="*/ 6021 h 8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56" h="8166">
                  <a:moveTo>
                    <a:pt x="5449" y="6021"/>
                  </a:moveTo>
                  <a:lnTo>
                    <a:pt x="5449" y="6021"/>
                  </a:lnTo>
                  <a:cubicBezTo>
                    <a:pt x="5432" y="5484"/>
                    <a:pt x="5352" y="4963"/>
                    <a:pt x="5209" y="4466"/>
                  </a:cubicBezTo>
                  <a:cubicBezTo>
                    <a:pt x="4751" y="2859"/>
                    <a:pt x="3688" y="1510"/>
                    <a:pt x="2281" y="681"/>
                  </a:cubicBezTo>
                  <a:cubicBezTo>
                    <a:pt x="1784" y="383"/>
                    <a:pt x="1246" y="155"/>
                    <a:pt x="675" y="0"/>
                  </a:cubicBezTo>
                  <a:cubicBezTo>
                    <a:pt x="1166" y="452"/>
                    <a:pt x="1469" y="1093"/>
                    <a:pt x="1469" y="1807"/>
                  </a:cubicBezTo>
                  <a:cubicBezTo>
                    <a:pt x="1469" y="2807"/>
                    <a:pt x="863" y="3665"/>
                    <a:pt x="0" y="4042"/>
                  </a:cubicBezTo>
                  <a:cubicBezTo>
                    <a:pt x="40" y="4060"/>
                    <a:pt x="80" y="4083"/>
                    <a:pt x="114" y="4100"/>
                  </a:cubicBezTo>
                  <a:cubicBezTo>
                    <a:pt x="577" y="4340"/>
                    <a:pt x="955" y="4728"/>
                    <a:pt x="1177" y="5204"/>
                  </a:cubicBezTo>
                  <a:cubicBezTo>
                    <a:pt x="1315" y="5489"/>
                    <a:pt x="1395" y="5804"/>
                    <a:pt x="1406" y="6141"/>
                  </a:cubicBezTo>
                  <a:cubicBezTo>
                    <a:pt x="1412" y="6141"/>
                    <a:pt x="1412" y="6141"/>
                    <a:pt x="1412" y="6141"/>
                  </a:cubicBezTo>
                  <a:cubicBezTo>
                    <a:pt x="1412" y="7256"/>
                    <a:pt x="2316" y="8165"/>
                    <a:pt x="3431" y="8165"/>
                  </a:cubicBezTo>
                  <a:cubicBezTo>
                    <a:pt x="4534" y="8165"/>
                    <a:pt x="5432" y="7279"/>
                    <a:pt x="5455" y="6181"/>
                  </a:cubicBezTo>
                  <a:cubicBezTo>
                    <a:pt x="5455" y="6170"/>
                    <a:pt x="5455" y="6153"/>
                    <a:pt x="5455" y="6141"/>
                  </a:cubicBezTo>
                  <a:cubicBezTo>
                    <a:pt x="5455" y="6101"/>
                    <a:pt x="5455" y="6061"/>
                    <a:pt x="5449" y="6021"/>
                  </a:cubicBezTo>
                </a:path>
              </a:pathLst>
            </a:custGeom>
            <a:solidFill>
              <a:schemeClr val="accent3"/>
            </a:solidFill>
            <a:ln>
              <a:noFill/>
            </a:ln>
            <a:effectLst/>
          </p:spPr>
          <p:txBody>
            <a:bodyPr wrap="none" anchor="ctr"/>
            <a:lstStyle/>
            <a:p>
              <a:endParaRPr lang="en-US" sz="6600" dirty="0">
                <a:latin typeface="Arial Regular" charset="0"/>
              </a:endParaRPr>
            </a:p>
          </p:txBody>
        </p:sp>
        <p:sp>
          <p:nvSpPr>
            <p:cNvPr id="35" name="Freeform 34"/>
            <p:cNvSpPr>
              <a:spLocks noChangeArrowheads="1"/>
            </p:cNvSpPr>
            <p:nvPr/>
          </p:nvSpPr>
          <p:spPr bwMode="auto">
            <a:xfrm>
              <a:off x="8793233" y="3809644"/>
              <a:ext cx="4487297" cy="2959706"/>
            </a:xfrm>
            <a:custGeom>
              <a:avLst/>
              <a:gdLst>
                <a:gd name="T0" fmla="*/ 6323 w 8291"/>
                <a:gd name="T1" fmla="*/ 0 h 5467"/>
                <a:gd name="T2" fmla="*/ 6323 w 8291"/>
                <a:gd name="T3" fmla="*/ 0 h 5467"/>
                <a:gd name="T4" fmla="*/ 6312 w 8291"/>
                <a:gd name="T5" fmla="*/ 0 h 5467"/>
                <a:gd name="T6" fmla="*/ 6272 w 8291"/>
                <a:gd name="T7" fmla="*/ 0 h 5467"/>
                <a:gd name="T8" fmla="*/ 6260 w 8291"/>
                <a:gd name="T9" fmla="*/ 0 h 5467"/>
                <a:gd name="T10" fmla="*/ 6243 w 8291"/>
                <a:gd name="T11" fmla="*/ 0 h 5467"/>
                <a:gd name="T12" fmla="*/ 4643 w 8291"/>
                <a:gd name="T13" fmla="*/ 200 h 5467"/>
                <a:gd name="T14" fmla="*/ 348 w 8291"/>
                <a:gd name="T15" fmla="*/ 3825 h 5467"/>
                <a:gd name="T16" fmla="*/ 0 w 8291"/>
                <a:gd name="T17" fmla="*/ 4814 h 5467"/>
                <a:gd name="T18" fmla="*/ 1812 w 8291"/>
                <a:gd name="T19" fmla="*/ 4014 h 5467"/>
                <a:gd name="T20" fmla="*/ 4042 w 8291"/>
                <a:gd name="T21" fmla="*/ 5466 h 5467"/>
                <a:gd name="T22" fmla="*/ 5265 w 8291"/>
                <a:gd name="T23" fmla="*/ 4248 h 5467"/>
                <a:gd name="T24" fmla="*/ 6243 w 8291"/>
                <a:gd name="T25" fmla="*/ 4043 h 5467"/>
                <a:gd name="T26" fmla="*/ 6312 w 8291"/>
                <a:gd name="T27" fmla="*/ 4043 h 5467"/>
                <a:gd name="T28" fmla="*/ 6312 w 8291"/>
                <a:gd name="T29" fmla="*/ 4043 h 5467"/>
                <a:gd name="T30" fmla="*/ 8290 w 8291"/>
                <a:gd name="T31" fmla="*/ 2024 h 5467"/>
                <a:gd name="T32" fmla="*/ 6323 w 8291"/>
                <a:gd name="T33" fmla="*/ 0 h 5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91" h="5467">
                  <a:moveTo>
                    <a:pt x="6323" y="0"/>
                  </a:moveTo>
                  <a:lnTo>
                    <a:pt x="6323" y="0"/>
                  </a:lnTo>
                  <a:cubicBezTo>
                    <a:pt x="6318" y="0"/>
                    <a:pt x="6318" y="0"/>
                    <a:pt x="6312" y="0"/>
                  </a:cubicBezTo>
                  <a:cubicBezTo>
                    <a:pt x="6301" y="0"/>
                    <a:pt x="6284" y="0"/>
                    <a:pt x="6272" y="0"/>
                  </a:cubicBezTo>
                  <a:cubicBezTo>
                    <a:pt x="6266" y="0"/>
                    <a:pt x="6266" y="0"/>
                    <a:pt x="6260" y="0"/>
                  </a:cubicBezTo>
                  <a:cubicBezTo>
                    <a:pt x="6255" y="0"/>
                    <a:pt x="6249" y="0"/>
                    <a:pt x="6243" y="0"/>
                  </a:cubicBezTo>
                  <a:cubicBezTo>
                    <a:pt x="5688" y="0"/>
                    <a:pt x="5157" y="69"/>
                    <a:pt x="4643" y="200"/>
                  </a:cubicBezTo>
                  <a:cubicBezTo>
                    <a:pt x="2721" y="692"/>
                    <a:pt x="1143" y="2041"/>
                    <a:pt x="348" y="3825"/>
                  </a:cubicBezTo>
                  <a:cubicBezTo>
                    <a:pt x="205" y="4139"/>
                    <a:pt x="85" y="4471"/>
                    <a:pt x="0" y="4814"/>
                  </a:cubicBezTo>
                  <a:cubicBezTo>
                    <a:pt x="446" y="4323"/>
                    <a:pt x="1092" y="4014"/>
                    <a:pt x="1812" y="4014"/>
                  </a:cubicBezTo>
                  <a:cubicBezTo>
                    <a:pt x="2807" y="4014"/>
                    <a:pt x="3664" y="4609"/>
                    <a:pt x="4042" y="5466"/>
                  </a:cubicBezTo>
                  <a:cubicBezTo>
                    <a:pt x="4288" y="4923"/>
                    <a:pt x="4722" y="4488"/>
                    <a:pt x="5265" y="4248"/>
                  </a:cubicBezTo>
                  <a:cubicBezTo>
                    <a:pt x="5563" y="4117"/>
                    <a:pt x="5895" y="4043"/>
                    <a:pt x="6243" y="4043"/>
                  </a:cubicBezTo>
                  <a:cubicBezTo>
                    <a:pt x="6266" y="4043"/>
                    <a:pt x="6289" y="4043"/>
                    <a:pt x="6312" y="4043"/>
                  </a:cubicBezTo>
                  <a:lnTo>
                    <a:pt x="6312" y="4043"/>
                  </a:lnTo>
                  <a:cubicBezTo>
                    <a:pt x="7410" y="4020"/>
                    <a:pt x="8290" y="3122"/>
                    <a:pt x="8290" y="2024"/>
                  </a:cubicBezTo>
                  <a:cubicBezTo>
                    <a:pt x="8290" y="921"/>
                    <a:pt x="7415" y="28"/>
                    <a:pt x="6323" y="0"/>
                  </a:cubicBezTo>
                </a:path>
              </a:pathLst>
            </a:custGeom>
            <a:solidFill>
              <a:schemeClr val="accent2"/>
            </a:solidFill>
            <a:ln>
              <a:noFill/>
            </a:ln>
            <a:effectLst/>
          </p:spPr>
          <p:txBody>
            <a:bodyPr wrap="none" anchor="ctr"/>
            <a:lstStyle/>
            <a:p>
              <a:endParaRPr lang="en-US" sz="6600" dirty="0">
                <a:latin typeface="Arial Regular" charset="0"/>
              </a:endParaRPr>
            </a:p>
          </p:txBody>
        </p:sp>
        <p:sp>
          <p:nvSpPr>
            <p:cNvPr id="36" name="Freeform 35"/>
            <p:cNvSpPr>
              <a:spLocks noChangeArrowheads="1"/>
            </p:cNvSpPr>
            <p:nvPr/>
          </p:nvSpPr>
          <p:spPr bwMode="auto">
            <a:xfrm>
              <a:off x="11118035" y="7810020"/>
              <a:ext cx="4453881" cy="2988348"/>
            </a:xfrm>
            <a:custGeom>
              <a:avLst/>
              <a:gdLst>
                <a:gd name="T0" fmla="*/ 6382 w 8229"/>
                <a:gd name="T1" fmla="*/ 1412 h 5519"/>
                <a:gd name="T2" fmla="*/ 6382 w 8229"/>
                <a:gd name="T3" fmla="*/ 1412 h 5519"/>
                <a:gd name="T4" fmla="*/ 4175 w 8229"/>
                <a:gd name="T5" fmla="*/ 0 h 5519"/>
                <a:gd name="T6" fmla="*/ 2974 w 8229"/>
                <a:gd name="T7" fmla="*/ 1246 h 5519"/>
                <a:gd name="T8" fmla="*/ 2019 w 8229"/>
                <a:gd name="T9" fmla="*/ 1475 h 5519"/>
                <a:gd name="T10" fmla="*/ 2019 w 8229"/>
                <a:gd name="T11" fmla="*/ 1475 h 5519"/>
                <a:gd name="T12" fmla="*/ 0 w 8229"/>
                <a:gd name="T13" fmla="*/ 3494 h 5519"/>
                <a:gd name="T14" fmla="*/ 1991 w 8229"/>
                <a:gd name="T15" fmla="*/ 5518 h 5519"/>
                <a:gd name="T16" fmla="*/ 2019 w 8229"/>
                <a:gd name="T17" fmla="*/ 5518 h 5519"/>
                <a:gd name="T18" fmla="*/ 2128 w 8229"/>
                <a:gd name="T19" fmla="*/ 5518 h 5519"/>
                <a:gd name="T20" fmla="*/ 3688 w 8229"/>
                <a:gd name="T21" fmla="*/ 5283 h 5519"/>
                <a:gd name="T22" fmla="*/ 7891 w 8229"/>
                <a:gd name="T23" fmla="*/ 1601 h 5519"/>
                <a:gd name="T24" fmla="*/ 8228 w 8229"/>
                <a:gd name="T25" fmla="*/ 566 h 5519"/>
                <a:gd name="T26" fmla="*/ 6382 w 8229"/>
                <a:gd name="T27" fmla="*/ 1412 h 5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29" h="5519">
                  <a:moveTo>
                    <a:pt x="6382" y="1412"/>
                  </a:moveTo>
                  <a:lnTo>
                    <a:pt x="6382" y="1412"/>
                  </a:lnTo>
                  <a:cubicBezTo>
                    <a:pt x="5410" y="1412"/>
                    <a:pt x="4563" y="834"/>
                    <a:pt x="4175" y="0"/>
                  </a:cubicBezTo>
                  <a:cubicBezTo>
                    <a:pt x="3940" y="549"/>
                    <a:pt x="3511" y="995"/>
                    <a:pt x="2974" y="1246"/>
                  </a:cubicBezTo>
                  <a:cubicBezTo>
                    <a:pt x="2682" y="1383"/>
                    <a:pt x="2362" y="1464"/>
                    <a:pt x="2019" y="1475"/>
                  </a:cubicBezTo>
                  <a:lnTo>
                    <a:pt x="2019" y="1475"/>
                  </a:lnTo>
                  <a:cubicBezTo>
                    <a:pt x="904" y="1475"/>
                    <a:pt x="0" y="2379"/>
                    <a:pt x="0" y="3494"/>
                  </a:cubicBezTo>
                  <a:cubicBezTo>
                    <a:pt x="0" y="4603"/>
                    <a:pt x="887" y="5501"/>
                    <a:pt x="1991" y="5518"/>
                  </a:cubicBezTo>
                  <a:cubicBezTo>
                    <a:pt x="2002" y="5518"/>
                    <a:pt x="2008" y="5518"/>
                    <a:pt x="2019" y="5518"/>
                  </a:cubicBezTo>
                  <a:cubicBezTo>
                    <a:pt x="2059" y="5518"/>
                    <a:pt x="2093" y="5518"/>
                    <a:pt x="2128" y="5518"/>
                  </a:cubicBezTo>
                  <a:cubicBezTo>
                    <a:pt x="2665" y="5501"/>
                    <a:pt x="3191" y="5420"/>
                    <a:pt x="3688" y="5283"/>
                  </a:cubicBezTo>
                  <a:cubicBezTo>
                    <a:pt x="5581" y="4751"/>
                    <a:pt x="7124" y="3385"/>
                    <a:pt x="7891" y="1601"/>
                  </a:cubicBezTo>
                  <a:cubicBezTo>
                    <a:pt x="8028" y="1269"/>
                    <a:pt x="8143" y="920"/>
                    <a:pt x="8228" y="566"/>
                  </a:cubicBezTo>
                  <a:cubicBezTo>
                    <a:pt x="7782" y="1080"/>
                    <a:pt x="7119" y="1412"/>
                    <a:pt x="6382" y="1412"/>
                  </a:cubicBezTo>
                </a:path>
              </a:pathLst>
            </a:custGeom>
            <a:solidFill>
              <a:schemeClr val="accent4"/>
            </a:solidFill>
            <a:ln>
              <a:noFill/>
            </a:ln>
            <a:effectLst/>
          </p:spPr>
          <p:txBody>
            <a:bodyPr wrap="none" anchor="ctr"/>
            <a:lstStyle/>
            <a:p>
              <a:endParaRPr lang="en-US" sz="6600" dirty="0">
                <a:latin typeface="Arial Regular" charset="0"/>
              </a:endParaRPr>
            </a:p>
          </p:txBody>
        </p:sp>
        <p:sp>
          <p:nvSpPr>
            <p:cNvPr id="37" name="Freeform 36"/>
            <p:cNvSpPr>
              <a:spLocks noChangeArrowheads="1"/>
            </p:cNvSpPr>
            <p:nvPr/>
          </p:nvSpPr>
          <p:spPr bwMode="auto">
            <a:xfrm>
              <a:off x="11433100" y="4081746"/>
              <a:ext cx="1613518" cy="1608743"/>
            </a:xfrm>
            <a:custGeom>
              <a:avLst/>
              <a:gdLst>
                <a:gd name="T0" fmla="*/ 2980 w 2981"/>
                <a:gd name="T1" fmla="*/ 1487 h 2974"/>
                <a:gd name="T2" fmla="*/ 2980 w 2981"/>
                <a:gd name="T3" fmla="*/ 1487 h 2974"/>
                <a:gd name="T4" fmla="*/ 1493 w 2981"/>
                <a:gd name="T5" fmla="*/ 2973 h 2974"/>
                <a:gd name="T6" fmla="*/ 0 w 2981"/>
                <a:gd name="T7" fmla="*/ 1487 h 2974"/>
                <a:gd name="T8" fmla="*/ 1493 w 2981"/>
                <a:gd name="T9" fmla="*/ 0 h 2974"/>
                <a:gd name="T10" fmla="*/ 2980 w 2981"/>
                <a:gd name="T11" fmla="*/ 1487 h 2974"/>
              </a:gdLst>
              <a:ahLst/>
              <a:cxnLst>
                <a:cxn ang="0">
                  <a:pos x="T0" y="T1"/>
                </a:cxn>
                <a:cxn ang="0">
                  <a:pos x="T2" y="T3"/>
                </a:cxn>
                <a:cxn ang="0">
                  <a:pos x="T4" y="T5"/>
                </a:cxn>
                <a:cxn ang="0">
                  <a:pos x="T6" y="T7"/>
                </a:cxn>
                <a:cxn ang="0">
                  <a:pos x="T8" y="T9"/>
                </a:cxn>
                <a:cxn ang="0">
                  <a:pos x="T10" y="T11"/>
                </a:cxn>
              </a:cxnLst>
              <a:rect l="0" t="0" r="r" b="b"/>
              <a:pathLst>
                <a:path w="2981" h="2974">
                  <a:moveTo>
                    <a:pt x="2980" y="1487"/>
                  </a:moveTo>
                  <a:lnTo>
                    <a:pt x="2980" y="1487"/>
                  </a:lnTo>
                  <a:cubicBezTo>
                    <a:pt x="2980" y="2305"/>
                    <a:pt x="2310" y="2973"/>
                    <a:pt x="1493" y="2973"/>
                  </a:cubicBezTo>
                  <a:cubicBezTo>
                    <a:pt x="670" y="2973"/>
                    <a:pt x="0" y="2305"/>
                    <a:pt x="0" y="1487"/>
                  </a:cubicBezTo>
                  <a:cubicBezTo>
                    <a:pt x="0" y="664"/>
                    <a:pt x="670" y="0"/>
                    <a:pt x="1493" y="0"/>
                  </a:cubicBezTo>
                  <a:cubicBezTo>
                    <a:pt x="2310" y="0"/>
                    <a:pt x="2980" y="664"/>
                    <a:pt x="2980" y="1487"/>
                  </a:cubicBezTo>
                </a:path>
              </a:pathLst>
            </a:custGeom>
            <a:solidFill>
              <a:schemeClr val="bg2"/>
            </a:solidFill>
            <a:ln>
              <a:noFill/>
            </a:ln>
            <a:effectLst/>
          </p:spPr>
          <p:txBody>
            <a:bodyPr wrap="none" anchor="ctr"/>
            <a:lstStyle/>
            <a:p>
              <a:endParaRPr lang="en-US" sz="6600" dirty="0">
                <a:latin typeface="Arial Regular" charset="0"/>
              </a:endParaRPr>
            </a:p>
          </p:txBody>
        </p:sp>
        <p:sp>
          <p:nvSpPr>
            <p:cNvPr id="38" name="Freeform 37"/>
            <p:cNvSpPr>
              <a:spLocks noChangeArrowheads="1"/>
            </p:cNvSpPr>
            <p:nvPr/>
          </p:nvSpPr>
          <p:spPr bwMode="auto">
            <a:xfrm>
              <a:off x="11359108" y="8946166"/>
              <a:ext cx="1613518" cy="1608743"/>
            </a:xfrm>
            <a:custGeom>
              <a:avLst/>
              <a:gdLst>
                <a:gd name="T0" fmla="*/ 2979 w 2980"/>
                <a:gd name="T1" fmla="*/ 1486 h 2973"/>
                <a:gd name="T2" fmla="*/ 2979 w 2980"/>
                <a:gd name="T3" fmla="*/ 1486 h 2973"/>
                <a:gd name="T4" fmla="*/ 1493 w 2980"/>
                <a:gd name="T5" fmla="*/ 2972 h 2973"/>
                <a:gd name="T6" fmla="*/ 0 w 2980"/>
                <a:gd name="T7" fmla="*/ 1486 h 2973"/>
                <a:gd name="T8" fmla="*/ 1493 w 2980"/>
                <a:gd name="T9" fmla="*/ 0 h 2973"/>
                <a:gd name="T10" fmla="*/ 2979 w 2980"/>
                <a:gd name="T11" fmla="*/ 1486 h 2973"/>
              </a:gdLst>
              <a:ahLst/>
              <a:cxnLst>
                <a:cxn ang="0">
                  <a:pos x="T0" y="T1"/>
                </a:cxn>
                <a:cxn ang="0">
                  <a:pos x="T2" y="T3"/>
                </a:cxn>
                <a:cxn ang="0">
                  <a:pos x="T4" y="T5"/>
                </a:cxn>
                <a:cxn ang="0">
                  <a:pos x="T6" y="T7"/>
                </a:cxn>
                <a:cxn ang="0">
                  <a:pos x="T8" y="T9"/>
                </a:cxn>
                <a:cxn ang="0">
                  <a:pos x="T10" y="T11"/>
                </a:cxn>
              </a:cxnLst>
              <a:rect l="0" t="0" r="r" b="b"/>
              <a:pathLst>
                <a:path w="2980" h="2973">
                  <a:moveTo>
                    <a:pt x="2979" y="1486"/>
                  </a:moveTo>
                  <a:lnTo>
                    <a:pt x="2979" y="1486"/>
                  </a:lnTo>
                  <a:cubicBezTo>
                    <a:pt x="2979" y="2309"/>
                    <a:pt x="2310" y="2972"/>
                    <a:pt x="1493" y="2972"/>
                  </a:cubicBezTo>
                  <a:cubicBezTo>
                    <a:pt x="669" y="2972"/>
                    <a:pt x="0" y="2309"/>
                    <a:pt x="0" y="1486"/>
                  </a:cubicBezTo>
                  <a:cubicBezTo>
                    <a:pt x="0" y="663"/>
                    <a:pt x="669" y="0"/>
                    <a:pt x="1493" y="0"/>
                  </a:cubicBezTo>
                  <a:cubicBezTo>
                    <a:pt x="2310" y="0"/>
                    <a:pt x="2979" y="663"/>
                    <a:pt x="2979" y="1486"/>
                  </a:cubicBezTo>
                </a:path>
              </a:pathLst>
            </a:custGeom>
            <a:solidFill>
              <a:schemeClr val="bg2"/>
            </a:solidFill>
            <a:ln>
              <a:noFill/>
            </a:ln>
            <a:effectLst/>
          </p:spPr>
          <p:txBody>
            <a:bodyPr wrap="none" anchor="ctr"/>
            <a:lstStyle/>
            <a:p>
              <a:endParaRPr lang="en-US" sz="6600" dirty="0">
                <a:latin typeface="Arial Regular" charset="0"/>
              </a:endParaRPr>
            </a:p>
          </p:txBody>
        </p:sp>
        <p:sp>
          <p:nvSpPr>
            <p:cNvPr id="39" name="Freeform 38"/>
            <p:cNvSpPr>
              <a:spLocks noChangeArrowheads="1"/>
            </p:cNvSpPr>
            <p:nvPr/>
          </p:nvSpPr>
          <p:spPr bwMode="auto">
            <a:xfrm>
              <a:off x="8960314" y="6444738"/>
              <a:ext cx="1608743" cy="1608743"/>
            </a:xfrm>
            <a:custGeom>
              <a:avLst/>
              <a:gdLst>
                <a:gd name="T0" fmla="*/ 2973 w 2974"/>
                <a:gd name="T1" fmla="*/ 1486 h 2974"/>
                <a:gd name="T2" fmla="*/ 2973 w 2974"/>
                <a:gd name="T3" fmla="*/ 1486 h 2974"/>
                <a:gd name="T4" fmla="*/ 1486 w 2974"/>
                <a:gd name="T5" fmla="*/ 2973 h 2974"/>
                <a:gd name="T6" fmla="*/ 0 w 2974"/>
                <a:gd name="T7" fmla="*/ 1486 h 2974"/>
                <a:gd name="T8" fmla="*/ 1486 w 2974"/>
                <a:gd name="T9" fmla="*/ 0 h 2974"/>
                <a:gd name="T10" fmla="*/ 2973 w 2974"/>
                <a:gd name="T11" fmla="*/ 1486 h 2974"/>
              </a:gdLst>
              <a:ahLst/>
              <a:cxnLst>
                <a:cxn ang="0">
                  <a:pos x="T0" y="T1"/>
                </a:cxn>
                <a:cxn ang="0">
                  <a:pos x="T2" y="T3"/>
                </a:cxn>
                <a:cxn ang="0">
                  <a:pos x="T4" y="T5"/>
                </a:cxn>
                <a:cxn ang="0">
                  <a:pos x="T6" y="T7"/>
                </a:cxn>
                <a:cxn ang="0">
                  <a:pos x="T8" y="T9"/>
                </a:cxn>
                <a:cxn ang="0">
                  <a:pos x="T10" y="T11"/>
                </a:cxn>
              </a:cxnLst>
              <a:rect l="0" t="0" r="r" b="b"/>
              <a:pathLst>
                <a:path w="2974" h="2974">
                  <a:moveTo>
                    <a:pt x="2973" y="1486"/>
                  </a:moveTo>
                  <a:lnTo>
                    <a:pt x="2973" y="1486"/>
                  </a:lnTo>
                  <a:cubicBezTo>
                    <a:pt x="2973" y="2310"/>
                    <a:pt x="2304" y="2973"/>
                    <a:pt x="1486" y="2973"/>
                  </a:cubicBezTo>
                  <a:cubicBezTo>
                    <a:pt x="663" y="2973"/>
                    <a:pt x="0" y="2310"/>
                    <a:pt x="0" y="1486"/>
                  </a:cubicBezTo>
                  <a:cubicBezTo>
                    <a:pt x="0" y="663"/>
                    <a:pt x="663" y="0"/>
                    <a:pt x="1486" y="0"/>
                  </a:cubicBezTo>
                  <a:cubicBezTo>
                    <a:pt x="2304" y="0"/>
                    <a:pt x="2973" y="663"/>
                    <a:pt x="2973" y="1486"/>
                  </a:cubicBezTo>
                </a:path>
              </a:pathLst>
            </a:custGeom>
            <a:solidFill>
              <a:schemeClr val="bg2"/>
            </a:solidFill>
            <a:ln>
              <a:noFill/>
            </a:ln>
            <a:effectLst/>
          </p:spPr>
          <p:txBody>
            <a:bodyPr wrap="none" anchor="ctr"/>
            <a:lstStyle/>
            <a:p>
              <a:endParaRPr lang="en-US" sz="6600" dirty="0">
                <a:latin typeface="Arial Regular" charset="0"/>
              </a:endParaRPr>
            </a:p>
          </p:txBody>
        </p:sp>
        <p:sp>
          <p:nvSpPr>
            <p:cNvPr id="43" name="Freeform 42"/>
            <p:cNvSpPr>
              <a:spLocks noChangeArrowheads="1"/>
            </p:cNvSpPr>
            <p:nvPr/>
          </p:nvSpPr>
          <p:spPr bwMode="auto">
            <a:xfrm>
              <a:off x="13784159" y="6497248"/>
              <a:ext cx="1608743" cy="1608743"/>
            </a:xfrm>
            <a:custGeom>
              <a:avLst/>
              <a:gdLst>
                <a:gd name="T0" fmla="*/ 2973 w 2974"/>
                <a:gd name="T1" fmla="*/ 1486 h 2974"/>
                <a:gd name="T2" fmla="*/ 2973 w 2974"/>
                <a:gd name="T3" fmla="*/ 1486 h 2974"/>
                <a:gd name="T4" fmla="*/ 1487 w 2974"/>
                <a:gd name="T5" fmla="*/ 2973 h 2974"/>
                <a:gd name="T6" fmla="*/ 0 w 2974"/>
                <a:gd name="T7" fmla="*/ 1486 h 2974"/>
                <a:gd name="T8" fmla="*/ 1487 w 2974"/>
                <a:gd name="T9" fmla="*/ 0 h 2974"/>
                <a:gd name="T10" fmla="*/ 2973 w 2974"/>
                <a:gd name="T11" fmla="*/ 1486 h 2974"/>
              </a:gdLst>
              <a:ahLst/>
              <a:cxnLst>
                <a:cxn ang="0">
                  <a:pos x="T0" y="T1"/>
                </a:cxn>
                <a:cxn ang="0">
                  <a:pos x="T2" y="T3"/>
                </a:cxn>
                <a:cxn ang="0">
                  <a:pos x="T4" y="T5"/>
                </a:cxn>
                <a:cxn ang="0">
                  <a:pos x="T6" y="T7"/>
                </a:cxn>
                <a:cxn ang="0">
                  <a:pos x="T8" y="T9"/>
                </a:cxn>
                <a:cxn ang="0">
                  <a:pos x="T10" y="T11"/>
                </a:cxn>
              </a:cxnLst>
              <a:rect l="0" t="0" r="r" b="b"/>
              <a:pathLst>
                <a:path w="2974" h="2974">
                  <a:moveTo>
                    <a:pt x="2973" y="1486"/>
                  </a:moveTo>
                  <a:lnTo>
                    <a:pt x="2973" y="1486"/>
                  </a:lnTo>
                  <a:cubicBezTo>
                    <a:pt x="2973" y="2309"/>
                    <a:pt x="2310" y="2973"/>
                    <a:pt x="1487" y="2973"/>
                  </a:cubicBezTo>
                  <a:cubicBezTo>
                    <a:pt x="663" y="2973"/>
                    <a:pt x="0" y="2309"/>
                    <a:pt x="0" y="1486"/>
                  </a:cubicBezTo>
                  <a:cubicBezTo>
                    <a:pt x="0" y="663"/>
                    <a:pt x="663" y="0"/>
                    <a:pt x="1487" y="0"/>
                  </a:cubicBezTo>
                  <a:cubicBezTo>
                    <a:pt x="2310" y="0"/>
                    <a:pt x="2973" y="663"/>
                    <a:pt x="2973" y="1486"/>
                  </a:cubicBezTo>
                </a:path>
              </a:pathLst>
            </a:custGeom>
            <a:solidFill>
              <a:schemeClr val="bg2"/>
            </a:solidFill>
            <a:ln>
              <a:noFill/>
            </a:ln>
            <a:effectLst/>
          </p:spPr>
          <p:txBody>
            <a:bodyPr wrap="none" anchor="ctr"/>
            <a:lstStyle/>
            <a:p>
              <a:endParaRPr lang="en-US" dirty="0">
                <a:latin typeface="Arial Regular" charset="0"/>
              </a:endParaRPr>
            </a:p>
          </p:txBody>
        </p:sp>
        <p:sp>
          <p:nvSpPr>
            <p:cNvPr id="44" name="Freeform 43"/>
            <p:cNvSpPr>
              <a:spLocks noChangeArrowheads="1"/>
            </p:cNvSpPr>
            <p:nvPr/>
          </p:nvSpPr>
          <p:spPr bwMode="auto">
            <a:xfrm>
              <a:off x="14185151" y="6912562"/>
              <a:ext cx="811532" cy="217203"/>
            </a:xfrm>
            <a:custGeom>
              <a:avLst/>
              <a:gdLst>
                <a:gd name="T0" fmla="*/ 1498 w 1499"/>
                <a:gd name="T1" fmla="*/ 400 h 401"/>
                <a:gd name="T2" fmla="*/ 1498 w 1499"/>
                <a:gd name="T3" fmla="*/ 400 h 401"/>
                <a:gd name="T4" fmla="*/ 0 w 1499"/>
                <a:gd name="T5" fmla="*/ 400 h 401"/>
                <a:gd name="T6" fmla="*/ 0 w 1499"/>
                <a:gd name="T7" fmla="*/ 63 h 401"/>
                <a:gd name="T8" fmla="*/ 62 w 1499"/>
                <a:gd name="T9" fmla="*/ 0 h 401"/>
                <a:gd name="T10" fmla="*/ 1435 w 1499"/>
                <a:gd name="T11" fmla="*/ 0 h 401"/>
                <a:gd name="T12" fmla="*/ 1498 w 1499"/>
                <a:gd name="T13" fmla="*/ 63 h 401"/>
                <a:gd name="T14" fmla="*/ 1498 w 1499"/>
                <a:gd name="T15" fmla="*/ 400 h 4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9" h="401">
                  <a:moveTo>
                    <a:pt x="1498" y="400"/>
                  </a:moveTo>
                  <a:lnTo>
                    <a:pt x="1498" y="400"/>
                  </a:lnTo>
                  <a:cubicBezTo>
                    <a:pt x="0" y="400"/>
                    <a:pt x="0" y="400"/>
                    <a:pt x="0" y="400"/>
                  </a:cubicBezTo>
                  <a:cubicBezTo>
                    <a:pt x="0" y="63"/>
                    <a:pt x="0" y="63"/>
                    <a:pt x="0" y="63"/>
                  </a:cubicBezTo>
                  <a:cubicBezTo>
                    <a:pt x="0" y="28"/>
                    <a:pt x="29" y="0"/>
                    <a:pt x="62" y="0"/>
                  </a:cubicBezTo>
                  <a:cubicBezTo>
                    <a:pt x="1435" y="0"/>
                    <a:pt x="1435" y="0"/>
                    <a:pt x="1435" y="0"/>
                  </a:cubicBezTo>
                  <a:cubicBezTo>
                    <a:pt x="1469" y="0"/>
                    <a:pt x="1498" y="28"/>
                    <a:pt x="1498" y="63"/>
                  </a:cubicBezTo>
                  <a:lnTo>
                    <a:pt x="1498" y="400"/>
                  </a:lnTo>
                </a:path>
              </a:pathLst>
            </a:custGeom>
            <a:solidFill>
              <a:schemeClr val="accent3">
                <a:lumMod val="60000"/>
                <a:lumOff val="40000"/>
              </a:schemeClr>
            </a:solidFill>
            <a:ln>
              <a:noFill/>
            </a:ln>
            <a:effectLst/>
          </p:spPr>
          <p:txBody>
            <a:bodyPr wrap="none" anchor="ctr"/>
            <a:lstStyle/>
            <a:p>
              <a:endParaRPr lang="en-US" dirty="0">
                <a:latin typeface="Arial Regular" charset="0"/>
              </a:endParaRPr>
            </a:p>
          </p:txBody>
        </p:sp>
        <p:sp>
          <p:nvSpPr>
            <p:cNvPr id="45" name="Freeform 44"/>
            <p:cNvSpPr>
              <a:spLocks noChangeArrowheads="1"/>
            </p:cNvSpPr>
            <p:nvPr/>
          </p:nvSpPr>
          <p:spPr bwMode="auto">
            <a:xfrm>
              <a:off x="14185151" y="7129765"/>
              <a:ext cx="811532" cy="563299"/>
            </a:xfrm>
            <a:custGeom>
              <a:avLst/>
              <a:gdLst>
                <a:gd name="T0" fmla="*/ 1498 w 1499"/>
                <a:gd name="T1" fmla="*/ 0 h 1042"/>
                <a:gd name="T2" fmla="*/ 1498 w 1499"/>
                <a:gd name="T3" fmla="*/ 0 h 1042"/>
                <a:gd name="T4" fmla="*/ 0 w 1499"/>
                <a:gd name="T5" fmla="*/ 0 h 1042"/>
                <a:gd name="T6" fmla="*/ 0 w 1499"/>
                <a:gd name="T7" fmla="*/ 961 h 1042"/>
                <a:gd name="T8" fmla="*/ 80 w 1499"/>
                <a:gd name="T9" fmla="*/ 1041 h 1042"/>
                <a:gd name="T10" fmla="*/ 1418 w 1499"/>
                <a:gd name="T11" fmla="*/ 1041 h 1042"/>
                <a:gd name="T12" fmla="*/ 1498 w 1499"/>
                <a:gd name="T13" fmla="*/ 961 h 1042"/>
                <a:gd name="T14" fmla="*/ 1498 w 1499"/>
                <a:gd name="T15" fmla="*/ 0 h 10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9" h="1042">
                  <a:moveTo>
                    <a:pt x="1498" y="0"/>
                  </a:moveTo>
                  <a:lnTo>
                    <a:pt x="1498" y="0"/>
                  </a:lnTo>
                  <a:cubicBezTo>
                    <a:pt x="0" y="0"/>
                    <a:pt x="0" y="0"/>
                    <a:pt x="0" y="0"/>
                  </a:cubicBezTo>
                  <a:cubicBezTo>
                    <a:pt x="0" y="961"/>
                    <a:pt x="0" y="961"/>
                    <a:pt x="0" y="961"/>
                  </a:cubicBezTo>
                  <a:cubicBezTo>
                    <a:pt x="0" y="1000"/>
                    <a:pt x="34" y="1041"/>
                    <a:pt x="80" y="1041"/>
                  </a:cubicBezTo>
                  <a:cubicBezTo>
                    <a:pt x="1418" y="1041"/>
                    <a:pt x="1418" y="1041"/>
                    <a:pt x="1418" y="1041"/>
                  </a:cubicBezTo>
                  <a:cubicBezTo>
                    <a:pt x="1463" y="1041"/>
                    <a:pt x="1498" y="1000"/>
                    <a:pt x="1498" y="961"/>
                  </a:cubicBezTo>
                  <a:lnTo>
                    <a:pt x="1498" y="0"/>
                  </a:lnTo>
                </a:path>
              </a:pathLst>
            </a:custGeom>
            <a:solidFill>
              <a:schemeClr val="accent3"/>
            </a:solidFill>
            <a:ln>
              <a:noFill/>
            </a:ln>
            <a:effectLst/>
          </p:spPr>
          <p:txBody>
            <a:bodyPr wrap="none" anchor="ctr"/>
            <a:lstStyle/>
            <a:p>
              <a:endParaRPr lang="en-US" dirty="0">
                <a:latin typeface="Arial Regular" charset="0"/>
              </a:endParaRPr>
            </a:p>
          </p:txBody>
        </p:sp>
        <p:sp>
          <p:nvSpPr>
            <p:cNvPr id="46" name="Freeform 12"/>
            <p:cNvSpPr>
              <a:spLocks noChangeArrowheads="1"/>
            </p:cNvSpPr>
            <p:nvPr/>
          </p:nvSpPr>
          <p:spPr bwMode="auto">
            <a:xfrm>
              <a:off x="12005947" y="9397281"/>
              <a:ext cx="319839" cy="238686"/>
            </a:xfrm>
            <a:custGeom>
              <a:avLst/>
              <a:gdLst>
                <a:gd name="T0" fmla="*/ 588 w 589"/>
                <a:gd name="T1" fmla="*/ 441 h 442"/>
                <a:gd name="T2" fmla="*/ 0 w 589"/>
                <a:gd name="T3" fmla="*/ 441 h 442"/>
                <a:gd name="T4" fmla="*/ 0 w 589"/>
                <a:gd name="T5" fmla="*/ 0 h 442"/>
                <a:gd name="T6" fmla="*/ 588 w 589"/>
                <a:gd name="T7" fmla="*/ 0 h 442"/>
                <a:gd name="T8" fmla="*/ 588 w 589"/>
                <a:gd name="T9" fmla="*/ 441 h 442"/>
              </a:gdLst>
              <a:ahLst/>
              <a:cxnLst>
                <a:cxn ang="0">
                  <a:pos x="T0" y="T1"/>
                </a:cxn>
                <a:cxn ang="0">
                  <a:pos x="T2" y="T3"/>
                </a:cxn>
                <a:cxn ang="0">
                  <a:pos x="T4" y="T5"/>
                </a:cxn>
                <a:cxn ang="0">
                  <a:pos x="T6" y="T7"/>
                </a:cxn>
                <a:cxn ang="0">
                  <a:pos x="T8" y="T9"/>
                </a:cxn>
              </a:cxnLst>
              <a:rect l="0" t="0" r="r" b="b"/>
              <a:pathLst>
                <a:path w="589" h="442">
                  <a:moveTo>
                    <a:pt x="588" y="441"/>
                  </a:moveTo>
                  <a:lnTo>
                    <a:pt x="0" y="441"/>
                  </a:lnTo>
                  <a:lnTo>
                    <a:pt x="0" y="0"/>
                  </a:lnTo>
                  <a:lnTo>
                    <a:pt x="588" y="0"/>
                  </a:lnTo>
                  <a:lnTo>
                    <a:pt x="588" y="441"/>
                  </a:lnTo>
                </a:path>
              </a:pathLst>
            </a:custGeom>
            <a:noFill/>
            <a:ln w="9525" cap="flat">
              <a:solidFill>
                <a:schemeClr val="accent4"/>
              </a:solidFill>
              <a:bevel/>
              <a:headEnd/>
              <a:tailEnd/>
            </a:ln>
            <a:effectLst/>
          </p:spPr>
          <p:txBody>
            <a:bodyPr wrap="none" anchor="ctr"/>
            <a:lstStyle/>
            <a:p>
              <a:endParaRPr lang="en-US" sz="6600" dirty="0">
                <a:latin typeface="Arial Regular" charset="0"/>
              </a:endParaRPr>
            </a:p>
          </p:txBody>
        </p:sp>
        <p:sp>
          <p:nvSpPr>
            <p:cNvPr id="47" name="Freeform 13"/>
            <p:cNvSpPr>
              <a:spLocks noChangeArrowheads="1"/>
            </p:cNvSpPr>
            <p:nvPr/>
          </p:nvSpPr>
          <p:spPr bwMode="auto">
            <a:xfrm>
              <a:off x="11769648" y="9502303"/>
              <a:ext cx="95474" cy="47737"/>
            </a:xfrm>
            <a:custGeom>
              <a:avLst/>
              <a:gdLst>
                <a:gd name="T0" fmla="*/ 177 w 178"/>
                <a:gd name="T1" fmla="*/ 87 h 88"/>
                <a:gd name="T2" fmla="*/ 177 w 178"/>
                <a:gd name="T3" fmla="*/ 0 h 88"/>
                <a:gd name="T4" fmla="*/ 0 w 178"/>
                <a:gd name="T5" fmla="*/ 0 h 88"/>
                <a:gd name="T6" fmla="*/ 0 w 178"/>
                <a:gd name="T7" fmla="*/ 87 h 88"/>
                <a:gd name="T8" fmla="*/ 177 w 178"/>
                <a:gd name="T9" fmla="*/ 87 h 88"/>
              </a:gdLst>
              <a:ahLst/>
              <a:cxnLst>
                <a:cxn ang="0">
                  <a:pos x="T0" y="T1"/>
                </a:cxn>
                <a:cxn ang="0">
                  <a:pos x="T2" y="T3"/>
                </a:cxn>
                <a:cxn ang="0">
                  <a:pos x="T4" y="T5"/>
                </a:cxn>
                <a:cxn ang="0">
                  <a:pos x="T6" y="T7"/>
                </a:cxn>
                <a:cxn ang="0">
                  <a:pos x="T8" y="T9"/>
                </a:cxn>
              </a:cxnLst>
              <a:rect l="0" t="0" r="r" b="b"/>
              <a:pathLst>
                <a:path w="178" h="88">
                  <a:moveTo>
                    <a:pt x="177" y="87"/>
                  </a:moveTo>
                  <a:lnTo>
                    <a:pt x="177" y="0"/>
                  </a:lnTo>
                  <a:lnTo>
                    <a:pt x="0" y="0"/>
                  </a:lnTo>
                  <a:lnTo>
                    <a:pt x="0" y="87"/>
                  </a:lnTo>
                  <a:lnTo>
                    <a:pt x="177" y="87"/>
                  </a:lnTo>
                </a:path>
              </a:pathLst>
            </a:custGeom>
            <a:solidFill>
              <a:schemeClr val="accent4"/>
            </a:solidFill>
            <a:ln>
              <a:noFill/>
            </a:ln>
            <a:effectLst/>
          </p:spPr>
          <p:txBody>
            <a:bodyPr wrap="none" anchor="ctr"/>
            <a:lstStyle/>
            <a:p>
              <a:endParaRPr lang="en-US" sz="6600" dirty="0">
                <a:latin typeface="Arial Regular" charset="0"/>
              </a:endParaRPr>
            </a:p>
          </p:txBody>
        </p:sp>
        <p:sp>
          <p:nvSpPr>
            <p:cNvPr id="48" name="Freeform 14"/>
            <p:cNvSpPr>
              <a:spLocks noChangeArrowheads="1"/>
            </p:cNvSpPr>
            <p:nvPr/>
          </p:nvSpPr>
          <p:spPr bwMode="auto">
            <a:xfrm>
              <a:off x="12464224" y="9502303"/>
              <a:ext cx="95474" cy="47737"/>
            </a:xfrm>
            <a:custGeom>
              <a:avLst/>
              <a:gdLst>
                <a:gd name="T0" fmla="*/ 177 w 178"/>
                <a:gd name="T1" fmla="*/ 87 h 88"/>
                <a:gd name="T2" fmla="*/ 177 w 178"/>
                <a:gd name="T3" fmla="*/ 0 h 88"/>
                <a:gd name="T4" fmla="*/ 0 w 178"/>
                <a:gd name="T5" fmla="*/ 0 h 88"/>
                <a:gd name="T6" fmla="*/ 0 w 178"/>
                <a:gd name="T7" fmla="*/ 87 h 88"/>
                <a:gd name="T8" fmla="*/ 177 w 178"/>
                <a:gd name="T9" fmla="*/ 87 h 88"/>
              </a:gdLst>
              <a:ahLst/>
              <a:cxnLst>
                <a:cxn ang="0">
                  <a:pos x="T0" y="T1"/>
                </a:cxn>
                <a:cxn ang="0">
                  <a:pos x="T2" y="T3"/>
                </a:cxn>
                <a:cxn ang="0">
                  <a:pos x="T4" y="T5"/>
                </a:cxn>
                <a:cxn ang="0">
                  <a:pos x="T6" y="T7"/>
                </a:cxn>
                <a:cxn ang="0">
                  <a:pos x="T8" y="T9"/>
                </a:cxn>
              </a:cxnLst>
              <a:rect l="0" t="0" r="r" b="b"/>
              <a:pathLst>
                <a:path w="178" h="88">
                  <a:moveTo>
                    <a:pt x="177" y="87"/>
                  </a:moveTo>
                  <a:lnTo>
                    <a:pt x="177" y="0"/>
                  </a:lnTo>
                  <a:lnTo>
                    <a:pt x="0" y="0"/>
                  </a:lnTo>
                  <a:lnTo>
                    <a:pt x="0" y="87"/>
                  </a:lnTo>
                  <a:lnTo>
                    <a:pt x="177" y="87"/>
                  </a:lnTo>
                </a:path>
              </a:pathLst>
            </a:custGeom>
            <a:solidFill>
              <a:schemeClr val="accent4"/>
            </a:solidFill>
            <a:ln>
              <a:noFill/>
            </a:ln>
            <a:effectLst/>
          </p:spPr>
          <p:txBody>
            <a:bodyPr wrap="none" anchor="ctr"/>
            <a:lstStyle/>
            <a:p>
              <a:endParaRPr lang="en-US" sz="6600" dirty="0">
                <a:latin typeface="Arial Regular" charset="0"/>
              </a:endParaRPr>
            </a:p>
          </p:txBody>
        </p:sp>
        <p:sp>
          <p:nvSpPr>
            <p:cNvPr id="49" name="Freeform 15"/>
            <p:cNvSpPr>
              <a:spLocks noChangeArrowheads="1"/>
            </p:cNvSpPr>
            <p:nvPr/>
          </p:nvSpPr>
          <p:spPr bwMode="auto">
            <a:xfrm>
              <a:off x="11690882" y="9542880"/>
              <a:ext cx="949970" cy="618196"/>
            </a:xfrm>
            <a:custGeom>
              <a:avLst/>
              <a:gdLst>
                <a:gd name="T0" fmla="*/ 1756 w 1757"/>
                <a:gd name="T1" fmla="*/ 1143 h 1144"/>
                <a:gd name="T2" fmla="*/ 0 w 1757"/>
                <a:gd name="T3" fmla="*/ 1143 h 1144"/>
                <a:gd name="T4" fmla="*/ 0 w 1757"/>
                <a:gd name="T5" fmla="*/ 0 h 1144"/>
                <a:gd name="T6" fmla="*/ 1756 w 1757"/>
                <a:gd name="T7" fmla="*/ 0 h 1144"/>
                <a:gd name="T8" fmla="*/ 1756 w 1757"/>
                <a:gd name="T9" fmla="*/ 1143 h 1144"/>
              </a:gdLst>
              <a:ahLst/>
              <a:cxnLst>
                <a:cxn ang="0">
                  <a:pos x="T0" y="T1"/>
                </a:cxn>
                <a:cxn ang="0">
                  <a:pos x="T2" y="T3"/>
                </a:cxn>
                <a:cxn ang="0">
                  <a:pos x="T4" y="T5"/>
                </a:cxn>
                <a:cxn ang="0">
                  <a:pos x="T6" y="T7"/>
                </a:cxn>
                <a:cxn ang="0">
                  <a:pos x="T8" y="T9"/>
                </a:cxn>
              </a:cxnLst>
              <a:rect l="0" t="0" r="r" b="b"/>
              <a:pathLst>
                <a:path w="1757" h="1144">
                  <a:moveTo>
                    <a:pt x="1756" y="1143"/>
                  </a:moveTo>
                  <a:lnTo>
                    <a:pt x="0" y="1143"/>
                  </a:lnTo>
                  <a:lnTo>
                    <a:pt x="0" y="0"/>
                  </a:lnTo>
                  <a:lnTo>
                    <a:pt x="1756" y="0"/>
                  </a:lnTo>
                  <a:lnTo>
                    <a:pt x="1756" y="1143"/>
                  </a:lnTo>
                </a:path>
              </a:pathLst>
            </a:custGeom>
            <a:solidFill>
              <a:schemeClr val="accent4"/>
            </a:solidFill>
            <a:ln>
              <a:noFill/>
            </a:ln>
            <a:effectLst/>
          </p:spPr>
          <p:txBody>
            <a:bodyPr wrap="none" anchor="ctr"/>
            <a:lstStyle/>
            <a:p>
              <a:endParaRPr lang="en-US" sz="6600" dirty="0">
                <a:latin typeface="Arial Regular" charset="0"/>
              </a:endParaRPr>
            </a:p>
          </p:txBody>
        </p:sp>
        <p:sp>
          <p:nvSpPr>
            <p:cNvPr id="50" name="Freeform 16"/>
            <p:cNvSpPr>
              <a:spLocks noChangeArrowheads="1"/>
            </p:cNvSpPr>
            <p:nvPr/>
          </p:nvSpPr>
          <p:spPr bwMode="auto">
            <a:xfrm>
              <a:off x="9349372" y="6757414"/>
              <a:ext cx="773342" cy="1040671"/>
            </a:xfrm>
            <a:custGeom>
              <a:avLst/>
              <a:gdLst>
                <a:gd name="T0" fmla="*/ 1429 w 1430"/>
                <a:gd name="T1" fmla="*/ 1921 h 1922"/>
                <a:gd name="T2" fmla="*/ 0 w 1430"/>
                <a:gd name="T3" fmla="*/ 1921 h 1922"/>
                <a:gd name="T4" fmla="*/ 0 w 1430"/>
                <a:gd name="T5" fmla="*/ 0 h 1922"/>
                <a:gd name="T6" fmla="*/ 1429 w 1430"/>
                <a:gd name="T7" fmla="*/ 0 h 1922"/>
                <a:gd name="T8" fmla="*/ 1429 w 1430"/>
                <a:gd name="T9" fmla="*/ 1921 h 1922"/>
              </a:gdLst>
              <a:ahLst/>
              <a:cxnLst>
                <a:cxn ang="0">
                  <a:pos x="T0" y="T1"/>
                </a:cxn>
                <a:cxn ang="0">
                  <a:pos x="T2" y="T3"/>
                </a:cxn>
                <a:cxn ang="0">
                  <a:pos x="T4" y="T5"/>
                </a:cxn>
                <a:cxn ang="0">
                  <a:pos x="T6" y="T7"/>
                </a:cxn>
                <a:cxn ang="0">
                  <a:pos x="T8" y="T9"/>
                </a:cxn>
              </a:cxnLst>
              <a:rect l="0" t="0" r="r" b="b"/>
              <a:pathLst>
                <a:path w="1430" h="1922">
                  <a:moveTo>
                    <a:pt x="1429" y="1921"/>
                  </a:moveTo>
                  <a:lnTo>
                    <a:pt x="0" y="1921"/>
                  </a:lnTo>
                  <a:lnTo>
                    <a:pt x="0" y="0"/>
                  </a:lnTo>
                  <a:lnTo>
                    <a:pt x="1429" y="0"/>
                  </a:lnTo>
                  <a:lnTo>
                    <a:pt x="1429" y="1921"/>
                  </a:lnTo>
                </a:path>
              </a:pathLst>
            </a:custGeom>
            <a:solidFill>
              <a:schemeClr val="accent1"/>
            </a:solidFill>
            <a:ln>
              <a:noFill/>
            </a:ln>
            <a:effectLst/>
          </p:spPr>
          <p:txBody>
            <a:bodyPr wrap="none" anchor="ctr"/>
            <a:lstStyle/>
            <a:p>
              <a:endParaRPr lang="en-US" sz="6600" dirty="0">
                <a:latin typeface="Arial Regular" charset="0"/>
              </a:endParaRPr>
            </a:p>
          </p:txBody>
        </p:sp>
        <p:sp>
          <p:nvSpPr>
            <p:cNvPr id="51" name="Freeform 17"/>
            <p:cNvSpPr>
              <a:spLocks noChangeArrowheads="1"/>
            </p:cNvSpPr>
            <p:nvPr/>
          </p:nvSpPr>
          <p:spPr bwMode="auto">
            <a:xfrm>
              <a:off x="9401884" y="6817087"/>
              <a:ext cx="673094" cy="921328"/>
            </a:xfrm>
            <a:custGeom>
              <a:avLst/>
              <a:gdLst>
                <a:gd name="T0" fmla="*/ 0 w 1242"/>
                <a:gd name="T1" fmla="*/ 1703 h 1704"/>
                <a:gd name="T2" fmla="*/ 0 w 1242"/>
                <a:gd name="T3" fmla="*/ 0 h 1704"/>
                <a:gd name="T4" fmla="*/ 1241 w 1242"/>
                <a:gd name="T5" fmla="*/ 0 h 1704"/>
                <a:gd name="T6" fmla="*/ 1241 w 1242"/>
                <a:gd name="T7" fmla="*/ 1703 h 1704"/>
                <a:gd name="T8" fmla="*/ 0 w 1242"/>
                <a:gd name="T9" fmla="*/ 1703 h 1704"/>
              </a:gdLst>
              <a:ahLst/>
              <a:cxnLst>
                <a:cxn ang="0">
                  <a:pos x="T0" y="T1"/>
                </a:cxn>
                <a:cxn ang="0">
                  <a:pos x="T2" y="T3"/>
                </a:cxn>
                <a:cxn ang="0">
                  <a:pos x="T4" y="T5"/>
                </a:cxn>
                <a:cxn ang="0">
                  <a:pos x="T6" y="T7"/>
                </a:cxn>
                <a:cxn ang="0">
                  <a:pos x="T8" y="T9"/>
                </a:cxn>
              </a:cxnLst>
              <a:rect l="0" t="0" r="r" b="b"/>
              <a:pathLst>
                <a:path w="1242" h="1704">
                  <a:moveTo>
                    <a:pt x="0" y="1703"/>
                  </a:moveTo>
                  <a:lnTo>
                    <a:pt x="0" y="0"/>
                  </a:lnTo>
                  <a:lnTo>
                    <a:pt x="1241" y="0"/>
                  </a:lnTo>
                  <a:lnTo>
                    <a:pt x="1241" y="1703"/>
                  </a:lnTo>
                  <a:lnTo>
                    <a:pt x="0" y="1703"/>
                  </a:lnTo>
                </a:path>
              </a:pathLst>
            </a:custGeom>
            <a:solidFill>
              <a:schemeClr val="accent1">
                <a:lumMod val="75000"/>
              </a:schemeClr>
            </a:solidFill>
            <a:ln>
              <a:noFill/>
            </a:ln>
            <a:effectLst/>
          </p:spPr>
          <p:txBody>
            <a:bodyPr wrap="none" anchor="ctr"/>
            <a:lstStyle/>
            <a:p>
              <a:endParaRPr lang="en-US" sz="6600" dirty="0">
                <a:latin typeface="Arial Regular" charset="0"/>
              </a:endParaRPr>
            </a:p>
          </p:txBody>
        </p:sp>
        <p:sp>
          <p:nvSpPr>
            <p:cNvPr id="52" name="Freeform 18"/>
            <p:cNvSpPr>
              <a:spLocks noChangeArrowheads="1"/>
            </p:cNvSpPr>
            <p:nvPr/>
          </p:nvSpPr>
          <p:spPr bwMode="auto">
            <a:xfrm>
              <a:off x="9542708" y="6599882"/>
              <a:ext cx="386671" cy="248233"/>
            </a:xfrm>
            <a:custGeom>
              <a:avLst/>
              <a:gdLst>
                <a:gd name="T0" fmla="*/ 525 w 715"/>
                <a:gd name="T1" fmla="*/ 206 h 458"/>
                <a:gd name="T2" fmla="*/ 525 w 715"/>
                <a:gd name="T3" fmla="*/ 206 h 458"/>
                <a:gd name="T4" fmla="*/ 525 w 715"/>
                <a:gd name="T5" fmla="*/ 172 h 458"/>
                <a:gd name="T6" fmla="*/ 359 w 715"/>
                <a:gd name="T7" fmla="*/ 0 h 458"/>
                <a:gd name="T8" fmla="*/ 188 w 715"/>
                <a:gd name="T9" fmla="*/ 166 h 458"/>
                <a:gd name="T10" fmla="*/ 188 w 715"/>
                <a:gd name="T11" fmla="*/ 206 h 458"/>
                <a:gd name="T12" fmla="*/ 102 w 715"/>
                <a:gd name="T13" fmla="*/ 206 h 458"/>
                <a:gd name="T14" fmla="*/ 0 w 715"/>
                <a:gd name="T15" fmla="*/ 309 h 458"/>
                <a:gd name="T16" fmla="*/ 0 w 715"/>
                <a:gd name="T17" fmla="*/ 457 h 458"/>
                <a:gd name="T18" fmla="*/ 714 w 715"/>
                <a:gd name="T19" fmla="*/ 457 h 458"/>
                <a:gd name="T20" fmla="*/ 714 w 715"/>
                <a:gd name="T21" fmla="*/ 309 h 458"/>
                <a:gd name="T22" fmla="*/ 611 w 715"/>
                <a:gd name="T23" fmla="*/ 206 h 458"/>
                <a:gd name="T24" fmla="*/ 525 w 715"/>
                <a:gd name="T25" fmla="*/ 206 h 458"/>
                <a:gd name="T26" fmla="*/ 359 w 715"/>
                <a:gd name="T27" fmla="*/ 86 h 458"/>
                <a:gd name="T28" fmla="*/ 359 w 715"/>
                <a:gd name="T29" fmla="*/ 86 h 458"/>
                <a:gd name="T30" fmla="*/ 400 w 715"/>
                <a:gd name="T31" fmla="*/ 132 h 458"/>
                <a:gd name="T32" fmla="*/ 359 w 715"/>
                <a:gd name="T33" fmla="*/ 177 h 458"/>
                <a:gd name="T34" fmla="*/ 314 w 715"/>
                <a:gd name="T35" fmla="*/ 132 h 458"/>
                <a:gd name="T36" fmla="*/ 359 w 715"/>
                <a:gd name="T37" fmla="*/ 86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5" h="458">
                  <a:moveTo>
                    <a:pt x="525" y="206"/>
                  </a:moveTo>
                  <a:lnTo>
                    <a:pt x="525" y="206"/>
                  </a:lnTo>
                  <a:cubicBezTo>
                    <a:pt x="525" y="172"/>
                    <a:pt x="525" y="172"/>
                    <a:pt x="525" y="172"/>
                  </a:cubicBezTo>
                  <a:cubicBezTo>
                    <a:pt x="525" y="80"/>
                    <a:pt x="451" y="0"/>
                    <a:pt x="359" y="0"/>
                  </a:cubicBezTo>
                  <a:cubicBezTo>
                    <a:pt x="268" y="0"/>
                    <a:pt x="188" y="74"/>
                    <a:pt x="188" y="166"/>
                  </a:cubicBezTo>
                  <a:cubicBezTo>
                    <a:pt x="188" y="206"/>
                    <a:pt x="188" y="206"/>
                    <a:pt x="188" y="206"/>
                  </a:cubicBezTo>
                  <a:cubicBezTo>
                    <a:pt x="102" y="206"/>
                    <a:pt x="102" y="206"/>
                    <a:pt x="102" y="206"/>
                  </a:cubicBezTo>
                  <a:cubicBezTo>
                    <a:pt x="45" y="206"/>
                    <a:pt x="0" y="252"/>
                    <a:pt x="0" y="309"/>
                  </a:cubicBezTo>
                  <a:cubicBezTo>
                    <a:pt x="0" y="457"/>
                    <a:pt x="0" y="457"/>
                    <a:pt x="0" y="457"/>
                  </a:cubicBezTo>
                  <a:cubicBezTo>
                    <a:pt x="714" y="457"/>
                    <a:pt x="714" y="457"/>
                    <a:pt x="714" y="457"/>
                  </a:cubicBezTo>
                  <a:cubicBezTo>
                    <a:pt x="714" y="309"/>
                    <a:pt x="714" y="309"/>
                    <a:pt x="714" y="309"/>
                  </a:cubicBezTo>
                  <a:cubicBezTo>
                    <a:pt x="714" y="252"/>
                    <a:pt x="668" y="206"/>
                    <a:pt x="611" y="206"/>
                  </a:cubicBezTo>
                  <a:lnTo>
                    <a:pt x="525" y="206"/>
                  </a:lnTo>
                  <a:close/>
                  <a:moveTo>
                    <a:pt x="359" y="86"/>
                  </a:moveTo>
                  <a:lnTo>
                    <a:pt x="359" y="86"/>
                  </a:lnTo>
                  <a:cubicBezTo>
                    <a:pt x="382" y="86"/>
                    <a:pt x="400" y="109"/>
                    <a:pt x="400" y="132"/>
                  </a:cubicBezTo>
                  <a:cubicBezTo>
                    <a:pt x="400" y="155"/>
                    <a:pt x="382" y="177"/>
                    <a:pt x="359" y="177"/>
                  </a:cubicBezTo>
                  <a:cubicBezTo>
                    <a:pt x="331" y="177"/>
                    <a:pt x="314" y="155"/>
                    <a:pt x="314" y="132"/>
                  </a:cubicBezTo>
                  <a:cubicBezTo>
                    <a:pt x="314" y="109"/>
                    <a:pt x="331" y="86"/>
                    <a:pt x="359" y="86"/>
                  </a:cubicBezTo>
                  <a:close/>
                </a:path>
              </a:pathLst>
            </a:custGeom>
            <a:solidFill>
              <a:schemeClr val="tx1">
                <a:lumMod val="50000"/>
              </a:schemeClr>
            </a:solidFill>
            <a:ln>
              <a:noFill/>
            </a:ln>
            <a:effectLst/>
          </p:spPr>
          <p:txBody>
            <a:bodyPr wrap="none" anchor="ctr"/>
            <a:lstStyle/>
            <a:p>
              <a:endParaRPr lang="en-US" sz="6600" dirty="0">
                <a:latin typeface="Arial Regular" charset="0"/>
              </a:endParaRPr>
            </a:p>
          </p:txBody>
        </p:sp>
        <p:sp>
          <p:nvSpPr>
            <p:cNvPr id="53" name="Line 19"/>
            <p:cNvSpPr>
              <a:spLocks noChangeShapeType="1"/>
            </p:cNvSpPr>
            <p:nvPr/>
          </p:nvSpPr>
          <p:spPr bwMode="auto">
            <a:xfrm>
              <a:off x="9499744" y="7089190"/>
              <a:ext cx="472598" cy="2386"/>
            </a:xfrm>
            <a:prstGeom prst="line">
              <a:avLst/>
            </a:prstGeom>
            <a:noFill/>
            <a:ln w="6120" cap="flat">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6600" dirty="0">
                <a:latin typeface="Arial Regular" charset="0"/>
              </a:endParaRPr>
            </a:p>
          </p:txBody>
        </p:sp>
        <p:sp>
          <p:nvSpPr>
            <p:cNvPr id="54" name="Line 20"/>
            <p:cNvSpPr>
              <a:spLocks noChangeShapeType="1"/>
            </p:cNvSpPr>
            <p:nvPr/>
          </p:nvSpPr>
          <p:spPr bwMode="auto">
            <a:xfrm>
              <a:off x="9499744" y="7172728"/>
              <a:ext cx="472598" cy="2388"/>
            </a:xfrm>
            <a:prstGeom prst="line">
              <a:avLst/>
            </a:prstGeom>
            <a:noFill/>
            <a:ln w="6120" cap="flat">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6600" dirty="0">
                <a:latin typeface="Arial Regular" charset="0"/>
              </a:endParaRPr>
            </a:p>
          </p:txBody>
        </p:sp>
        <p:sp>
          <p:nvSpPr>
            <p:cNvPr id="55" name="Line 21"/>
            <p:cNvSpPr>
              <a:spLocks noChangeShapeType="1"/>
            </p:cNvSpPr>
            <p:nvPr/>
          </p:nvSpPr>
          <p:spPr bwMode="auto">
            <a:xfrm>
              <a:off x="9499744" y="7265817"/>
              <a:ext cx="472598" cy="2386"/>
            </a:xfrm>
            <a:prstGeom prst="line">
              <a:avLst/>
            </a:prstGeom>
            <a:noFill/>
            <a:ln w="6120" cap="flat">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6600" dirty="0">
                <a:latin typeface="Arial Regular" charset="0"/>
              </a:endParaRPr>
            </a:p>
          </p:txBody>
        </p:sp>
        <p:sp>
          <p:nvSpPr>
            <p:cNvPr id="56" name="Line 22"/>
            <p:cNvSpPr>
              <a:spLocks noChangeShapeType="1"/>
            </p:cNvSpPr>
            <p:nvPr/>
          </p:nvSpPr>
          <p:spPr bwMode="auto">
            <a:xfrm>
              <a:off x="9499744" y="7354129"/>
              <a:ext cx="472598" cy="2388"/>
            </a:xfrm>
            <a:prstGeom prst="line">
              <a:avLst/>
            </a:prstGeom>
            <a:noFill/>
            <a:ln w="6120" cap="flat">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6600" dirty="0">
                <a:latin typeface="Arial Regular" charset="0"/>
              </a:endParaRPr>
            </a:p>
          </p:txBody>
        </p:sp>
        <p:sp>
          <p:nvSpPr>
            <p:cNvPr id="57" name="Line 23"/>
            <p:cNvSpPr>
              <a:spLocks noChangeShapeType="1"/>
            </p:cNvSpPr>
            <p:nvPr/>
          </p:nvSpPr>
          <p:spPr bwMode="auto">
            <a:xfrm>
              <a:off x="9499744" y="7440056"/>
              <a:ext cx="472598" cy="2388"/>
            </a:xfrm>
            <a:prstGeom prst="line">
              <a:avLst/>
            </a:prstGeom>
            <a:noFill/>
            <a:ln w="6120" cap="flat">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6600" dirty="0">
                <a:latin typeface="Arial Regular" charset="0"/>
              </a:endParaRPr>
            </a:p>
          </p:txBody>
        </p:sp>
        <p:sp>
          <p:nvSpPr>
            <p:cNvPr id="58" name="Line 24"/>
            <p:cNvSpPr>
              <a:spLocks noChangeShapeType="1"/>
            </p:cNvSpPr>
            <p:nvPr/>
          </p:nvSpPr>
          <p:spPr bwMode="auto">
            <a:xfrm>
              <a:off x="9499744" y="7530757"/>
              <a:ext cx="472598" cy="2388"/>
            </a:xfrm>
            <a:prstGeom prst="line">
              <a:avLst/>
            </a:prstGeom>
            <a:noFill/>
            <a:ln w="6120" cap="flat">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6600" dirty="0">
                <a:latin typeface="Arial Regular" charset="0"/>
              </a:endParaRPr>
            </a:p>
          </p:txBody>
        </p:sp>
        <p:sp>
          <p:nvSpPr>
            <p:cNvPr id="59" name="Freeform 25"/>
            <p:cNvSpPr>
              <a:spLocks noChangeArrowheads="1"/>
            </p:cNvSpPr>
            <p:nvPr/>
          </p:nvSpPr>
          <p:spPr bwMode="auto">
            <a:xfrm>
              <a:off x="12163479" y="4795416"/>
              <a:ext cx="448730" cy="477372"/>
            </a:xfrm>
            <a:custGeom>
              <a:avLst/>
              <a:gdLst>
                <a:gd name="T0" fmla="*/ 829 w 830"/>
                <a:gd name="T1" fmla="*/ 823 h 882"/>
                <a:gd name="T2" fmla="*/ 766 w 830"/>
                <a:gd name="T3" fmla="*/ 881 h 882"/>
                <a:gd name="T4" fmla="*/ 0 w 830"/>
                <a:gd name="T5" fmla="*/ 57 h 882"/>
                <a:gd name="T6" fmla="*/ 63 w 830"/>
                <a:gd name="T7" fmla="*/ 0 h 882"/>
                <a:gd name="T8" fmla="*/ 829 w 830"/>
                <a:gd name="T9" fmla="*/ 823 h 882"/>
              </a:gdLst>
              <a:ahLst/>
              <a:cxnLst>
                <a:cxn ang="0">
                  <a:pos x="T0" y="T1"/>
                </a:cxn>
                <a:cxn ang="0">
                  <a:pos x="T2" y="T3"/>
                </a:cxn>
                <a:cxn ang="0">
                  <a:pos x="T4" y="T5"/>
                </a:cxn>
                <a:cxn ang="0">
                  <a:pos x="T6" y="T7"/>
                </a:cxn>
                <a:cxn ang="0">
                  <a:pos x="T8" y="T9"/>
                </a:cxn>
              </a:cxnLst>
              <a:rect l="0" t="0" r="r" b="b"/>
              <a:pathLst>
                <a:path w="830" h="882">
                  <a:moveTo>
                    <a:pt x="829" y="823"/>
                  </a:moveTo>
                  <a:lnTo>
                    <a:pt x="766" y="881"/>
                  </a:lnTo>
                  <a:lnTo>
                    <a:pt x="0" y="57"/>
                  </a:lnTo>
                  <a:lnTo>
                    <a:pt x="63" y="0"/>
                  </a:lnTo>
                  <a:lnTo>
                    <a:pt x="829" y="823"/>
                  </a:lnTo>
                </a:path>
              </a:pathLst>
            </a:custGeom>
            <a:solidFill>
              <a:schemeClr val="accent2"/>
            </a:solidFill>
            <a:ln>
              <a:noFill/>
            </a:ln>
            <a:effectLst/>
          </p:spPr>
          <p:txBody>
            <a:bodyPr wrap="none" anchor="ctr"/>
            <a:lstStyle/>
            <a:p>
              <a:endParaRPr lang="en-US" sz="6600" dirty="0">
                <a:latin typeface="Arial Regular" charset="0"/>
              </a:endParaRPr>
            </a:p>
          </p:txBody>
        </p:sp>
        <p:sp>
          <p:nvSpPr>
            <p:cNvPr id="60" name="Freeform 26"/>
            <p:cNvSpPr>
              <a:spLocks noChangeArrowheads="1"/>
            </p:cNvSpPr>
            <p:nvPr/>
          </p:nvSpPr>
          <p:spPr bwMode="auto">
            <a:xfrm>
              <a:off x="12254181" y="4895665"/>
              <a:ext cx="513175" cy="539430"/>
            </a:xfrm>
            <a:custGeom>
              <a:avLst/>
              <a:gdLst>
                <a:gd name="T0" fmla="*/ 949 w 950"/>
                <a:gd name="T1" fmla="*/ 824 h 996"/>
                <a:gd name="T2" fmla="*/ 766 w 950"/>
                <a:gd name="T3" fmla="*/ 995 h 996"/>
                <a:gd name="T4" fmla="*/ 0 w 950"/>
                <a:gd name="T5" fmla="*/ 171 h 996"/>
                <a:gd name="T6" fmla="*/ 183 w 950"/>
                <a:gd name="T7" fmla="*/ 0 h 996"/>
                <a:gd name="T8" fmla="*/ 949 w 950"/>
                <a:gd name="T9" fmla="*/ 824 h 996"/>
              </a:gdLst>
              <a:ahLst/>
              <a:cxnLst>
                <a:cxn ang="0">
                  <a:pos x="T0" y="T1"/>
                </a:cxn>
                <a:cxn ang="0">
                  <a:pos x="T2" y="T3"/>
                </a:cxn>
                <a:cxn ang="0">
                  <a:pos x="T4" y="T5"/>
                </a:cxn>
                <a:cxn ang="0">
                  <a:pos x="T6" y="T7"/>
                </a:cxn>
                <a:cxn ang="0">
                  <a:pos x="T8" y="T9"/>
                </a:cxn>
              </a:cxnLst>
              <a:rect l="0" t="0" r="r" b="b"/>
              <a:pathLst>
                <a:path w="950" h="996">
                  <a:moveTo>
                    <a:pt x="949" y="824"/>
                  </a:moveTo>
                  <a:lnTo>
                    <a:pt x="766" y="995"/>
                  </a:lnTo>
                  <a:lnTo>
                    <a:pt x="0" y="171"/>
                  </a:lnTo>
                  <a:lnTo>
                    <a:pt x="183" y="0"/>
                  </a:lnTo>
                  <a:lnTo>
                    <a:pt x="949" y="824"/>
                  </a:lnTo>
                </a:path>
              </a:pathLst>
            </a:custGeom>
            <a:solidFill>
              <a:schemeClr val="accent2"/>
            </a:solidFill>
            <a:ln>
              <a:noFill/>
            </a:ln>
            <a:effectLst/>
          </p:spPr>
          <p:txBody>
            <a:bodyPr wrap="none" anchor="ctr"/>
            <a:lstStyle/>
            <a:p>
              <a:endParaRPr lang="en-US" sz="6600" dirty="0">
                <a:latin typeface="Arial Regular" charset="0"/>
              </a:endParaRPr>
            </a:p>
          </p:txBody>
        </p:sp>
        <p:sp>
          <p:nvSpPr>
            <p:cNvPr id="61" name="Freeform 27"/>
            <p:cNvSpPr>
              <a:spLocks noChangeArrowheads="1"/>
            </p:cNvSpPr>
            <p:nvPr/>
          </p:nvSpPr>
          <p:spPr bwMode="auto">
            <a:xfrm>
              <a:off x="11681334" y="4298950"/>
              <a:ext cx="675482" cy="675482"/>
            </a:xfrm>
            <a:custGeom>
              <a:avLst/>
              <a:gdLst>
                <a:gd name="T0" fmla="*/ 240 w 1248"/>
                <a:gd name="T1" fmla="*/ 211 h 1247"/>
                <a:gd name="T2" fmla="*/ 240 w 1248"/>
                <a:gd name="T3" fmla="*/ 211 h 1247"/>
                <a:gd name="T4" fmla="*/ 212 w 1248"/>
                <a:gd name="T5" fmla="*/ 1006 h 1247"/>
                <a:gd name="T6" fmla="*/ 1006 w 1248"/>
                <a:gd name="T7" fmla="*/ 1034 h 1247"/>
                <a:gd name="T8" fmla="*/ 1035 w 1248"/>
                <a:gd name="T9" fmla="*/ 239 h 1247"/>
                <a:gd name="T10" fmla="*/ 240 w 1248"/>
                <a:gd name="T11" fmla="*/ 211 h 1247"/>
                <a:gd name="T12" fmla="*/ 892 w 1248"/>
                <a:gd name="T13" fmla="*/ 914 h 1247"/>
                <a:gd name="T14" fmla="*/ 892 w 1248"/>
                <a:gd name="T15" fmla="*/ 914 h 1247"/>
                <a:gd name="T16" fmla="*/ 332 w 1248"/>
                <a:gd name="T17" fmla="*/ 891 h 1247"/>
                <a:gd name="T18" fmla="*/ 354 w 1248"/>
                <a:gd name="T19" fmla="*/ 331 h 1247"/>
                <a:gd name="T20" fmla="*/ 915 w 1248"/>
                <a:gd name="T21" fmla="*/ 354 h 1247"/>
                <a:gd name="T22" fmla="*/ 892 w 1248"/>
                <a:gd name="T23" fmla="*/ 914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8" h="1247">
                  <a:moveTo>
                    <a:pt x="240" y="211"/>
                  </a:moveTo>
                  <a:lnTo>
                    <a:pt x="240" y="211"/>
                  </a:lnTo>
                  <a:cubicBezTo>
                    <a:pt x="12" y="423"/>
                    <a:pt x="0" y="777"/>
                    <a:pt x="212" y="1006"/>
                  </a:cubicBezTo>
                  <a:cubicBezTo>
                    <a:pt x="423" y="1235"/>
                    <a:pt x="778" y="1246"/>
                    <a:pt x="1006" y="1034"/>
                  </a:cubicBezTo>
                  <a:cubicBezTo>
                    <a:pt x="1235" y="823"/>
                    <a:pt x="1247" y="468"/>
                    <a:pt x="1035" y="239"/>
                  </a:cubicBezTo>
                  <a:cubicBezTo>
                    <a:pt x="824" y="11"/>
                    <a:pt x="469" y="0"/>
                    <a:pt x="240" y="211"/>
                  </a:cubicBezTo>
                  <a:close/>
                  <a:moveTo>
                    <a:pt x="892" y="914"/>
                  </a:moveTo>
                  <a:lnTo>
                    <a:pt x="892" y="914"/>
                  </a:lnTo>
                  <a:cubicBezTo>
                    <a:pt x="732" y="1063"/>
                    <a:pt x="480" y="1057"/>
                    <a:pt x="332" y="891"/>
                  </a:cubicBezTo>
                  <a:cubicBezTo>
                    <a:pt x="183" y="731"/>
                    <a:pt x="194" y="479"/>
                    <a:pt x="354" y="331"/>
                  </a:cubicBezTo>
                  <a:cubicBezTo>
                    <a:pt x="515" y="182"/>
                    <a:pt x="766" y="194"/>
                    <a:pt x="915" y="354"/>
                  </a:cubicBezTo>
                  <a:cubicBezTo>
                    <a:pt x="1064" y="514"/>
                    <a:pt x="1058" y="765"/>
                    <a:pt x="892" y="914"/>
                  </a:cubicBezTo>
                  <a:close/>
                </a:path>
              </a:pathLst>
            </a:custGeom>
            <a:solidFill>
              <a:schemeClr val="accent2"/>
            </a:solidFill>
            <a:ln>
              <a:noFill/>
            </a:ln>
            <a:effectLst/>
          </p:spPr>
          <p:txBody>
            <a:bodyPr wrap="none" anchor="ctr"/>
            <a:lstStyle/>
            <a:p>
              <a:endParaRPr lang="en-US" sz="6600" dirty="0">
                <a:latin typeface="Arial Regular" charset="0"/>
              </a:endParaRPr>
            </a:p>
          </p:txBody>
        </p:sp>
        <p:sp>
          <p:nvSpPr>
            <p:cNvPr id="62" name="TextBox 61"/>
            <p:cNvSpPr txBox="1"/>
            <p:nvPr/>
          </p:nvSpPr>
          <p:spPr>
            <a:xfrm>
              <a:off x="14312225" y="7100028"/>
              <a:ext cx="587333" cy="521071"/>
            </a:xfrm>
            <a:prstGeom prst="rect">
              <a:avLst/>
            </a:prstGeom>
            <a:noFill/>
          </p:spPr>
          <p:txBody>
            <a:bodyPr wrap="none" lIns="91422" tIns="45711" rIns="91422" bIns="45711" rtlCol="0">
              <a:spAutoFit/>
            </a:bodyPr>
            <a:lstStyle/>
            <a:p>
              <a:pPr algn="ctr"/>
              <a:r>
                <a:rPr lang="en-US" sz="3200" b="1" dirty="0" smtClean="0">
                  <a:solidFill>
                    <a:schemeClr val="bg1"/>
                  </a:solidFill>
                  <a:latin typeface="Arial Bold" charset="0"/>
                  <a:ea typeface="Arial Bold" charset="0"/>
                  <a:cs typeface="Arial Bold" charset="0"/>
                </a:rPr>
                <a:t>30</a:t>
              </a:r>
              <a:endParaRPr lang="id-ID" sz="3200" b="1" dirty="0" smtClean="0">
                <a:solidFill>
                  <a:schemeClr val="bg1"/>
                </a:solidFill>
                <a:latin typeface="Arial Bold" charset="0"/>
                <a:ea typeface="Arial Bold" charset="0"/>
                <a:cs typeface="Arial Bold" charset="0"/>
              </a:endParaRPr>
            </a:p>
          </p:txBody>
        </p:sp>
      </p:grpSp>
      <p:sp>
        <p:nvSpPr>
          <p:cNvPr id="93" name="TextBox 92"/>
          <p:cNvSpPr txBox="1"/>
          <p:nvPr/>
        </p:nvSpPr>
        <p:spPr>
          <a:xfrm>
            <a:off x="14408582" y="8769312"/>
            <a:ext cx="1546385" cy="461665"/>
          </a:xfrm>
          <a:prstGeom prst="rect">
            <a:avLst/>
          </a:prstGeom>
          <a:noFill/>
        </p:spPr>
        <p:txBody>
          <a:bodyPr wrap="none" rtlCol="0" anchor="ctr" anchorCtr="0">
            <a:spAutoFit/>
          </a:bodyPr>
          <a:lstStyle/>
          <a:p>
            <a:pPr algn="ctr"/>
            <a:r>
              <a:rPr lang="en-US" sz="2400" b="1" spc="300" dirty="0" smtClean="0">
                <a:solidFill>
                  <a:schemeClr val="bg1"/>
                </a:solidFill>
                <a:latin typeface="Arial Black" charset="0"/>
                <a:ea typeface="Arial Black" charset="0"/>
                <a:cs typeface="Arial Black" charset="0"/>
              </a:rPr>
              <a:t>GOALS</a:t>
            </a:r>
            <a:endParaRPr lang="en-US" sz="2400" b="1" spc="300" dirty="0">
              <a:solidFill>
                <a:schemeClr val="bg1"/>
              </a:solidFill>
              <a:latin typeface="Arial Black" charset="0"/>
              <a:ea typeface="Arial Black" charset="0"/>
              <a:cs typeface="Arial Black" charset="0"/>
            </a:endParaRPr>
          </a:p>
        </p:txBody>
      </p:sp>
      <p:sp>
        <p:nvSpPr>
          <p:cNvPr id="94" name="TextBox 93"/>
          <p:cNvSpPr txBox="1"/>
          <p:nvPr/>
        </p:nvSpPr>
        <p:spPr>
          <a:xfrm>
            <a:off x="14394332" y="4936147"/>
            <a:ext cx="2053960" cy="400110"/>
          </a:xfrm>
          <a:prstGeom prst="rect">
            <a:avLst/>
          </a:prstGeom>
          <a:noFill/>
        </p:spPr>
        <p:txBody>
          <a:bodyPr wrap="none" rtlCol="0" anchor="ctr" anchorCtr="0">
            <a:spAutoFit/>
          </a:bodyPr>
          <a:lstStyle/>
          <a:p>
            <a:pPr algn="ctr"/>
            <a:r>
              <a:rPr lang="en-US" sz="2000" b="1" spc="300" dirty="0" smtClean="0">
                <a:solidFill>
                  <a:schemeClr val="bg1"/>
                </a:solidFill>
                <a:latin typeface="Arial Black" charset="0"/>
                <a:ea typeface="Arial Black" charset="0"/>
                <a:cs typeface="Arial Black" charset="0"/>
              </a:rPr>
              <a:t>RESEARCH</a:t>
            </a:r>
            <a:endParaRPr lang="en-US" sz="2000" b="1" spc="300" dirty="0">
              <a:solidFill>
                <a:schemeClr val="bg1"/>
              </a:solidFill>
              <a:latin typeface="Arial Black" charset="0"/>
              <a:ea typeface="Arial Black" charset="0"/>
              <a:cs typeface="Arial Black" charset="0"/>
            </a:endParaRPr>
          </a:p>
        </p:txBody>
      </p:sp>
      <p:sp>
        <p:nvSpPr>
          <p:cNvPr id="95" name="TextBox 94"/>
          <p:cNvSpPr txBox="1"/>
          <p:nvPr/>
        </p:nvSpPr>
        <p:spPr>
          <a:xfrm>
            <a:off x="18947014" y="5513100"/>
            <a:ext cx="2000869" cy="400110"/>
          </a:xfrm>
          <a:prstGeom prst="rect">
            <a:avLst/>
          </a:prstGeom>
          <a:noFill/>
        </p:spPr>
        <p:txBody>
          <a:bodyPr wrap="none" rtlCol="0" anchor="ctr" anchorCtr="0">
            <a:spAutoFit/>
          </a:bodyPr>
          <a:lstStyle/>
          <a:p>
            <a:pPr algn="ctr"/>
            <a:r>
              <a:rPr lang="en-US" sz="2000" b="1" spc="300" dirty="0" smtClean="0">
                <a:solidFill>
                  <a:schemeClr val="bg1"/>
                </a:solidFill>
                <a:latin typeface="Arial Black" charset="0"/>
                <a:ea typeface="Arial Black" charset="0"/>
                <a:cs typeface="Arial Black" charset="0"/>
              </a:rPr>
              <a:t>PLANNING</a:t>
            </a:r>
            <a:endParaRPr lang="en-US" sz="2000" b="1" spc="300" dirty="0">
              <a:solidFill>
                <a:schemeClr val="bg1"/>
              </a:solidFill>
              <a:latin typeface="Arial Black" charset="0"/>
              <a:ea typeface="Arial Black" charset="0"/>
              <a:cs typeface="Arial Black" charset="0"/>
            </a:endParaRPr>
          </a:p>
        </p:txBody>
      </p:sp>
      <p:sp>
        <p:nvSpPr>
          <p:cNvPr id="96" name="TextBox 95"/>
          <p:cNvSpPr txBox="1"/>
          <p:nvPr/>
        </p:nvSpPr>
        <p:spPr>
          <a:xfrm>
            <a:off x="18579334" y="9397657"/>
            <a:ext cx="1489510" cy="461665"/>
          </a:xfrm>
          <a:prstGeom prst="rect">
            <a:avLst/>
          </a:prstGeom>
          <a:noFill/>
        </p:spPr>
        <p:txBody>
          <a:bodyPr wrap="none" rtlCol="0" anchor="ctr" anchorCtr="0">
            <a:spAutoFit/>
          </a:bodyPr>
          <a:lstStyle/>
          <a:p>
            <a:pPr algn="ctr"/>
            <a:r>
              <a:rPr lang="en-US" sz="2400" b="1" spc="300" dirty="0" smtClean="0">
                <a:solidFill>
                  <a:schemeClr val="bg1"/>
                </a:solidFill>
                <a:latin typeface="Arial Black" charset="0"/>
                <a:ea typeface="Arial Black" charset="0"/>
                <a:cs typeface="Arial Black" charset="0"/>
              </a:rPr>
              <a:t>SALES</a:t>
            </a:r>
            <a:endParaRPr lang="en-US" sz="2400" b="1" spc="300" dirty="0">
              <a:solidFill>
                <a:schemeClr val="bg1"/>
              </a:solidFill>
              <a:latin typeface="Arial Black" charset="0"/>
              <a:ea typeface="Arial Black" charset="0"/>
              <a:cs typeface="Arial Black" charset="0"/>
            </a:endParaRPr>
          </a:p>
        </p:txBody>
      </p:sp>
      <p:sp>
        <p:nvSpPr>
          <p:cNvPr id="118" name="TextBox 117"/>
          <p:cNvSpPr txBox="1"/>
          <p:nvPr/>
        </p:nvSpPr>
        <p:spPr>
          <a:xfrm>
            <a:off x="15819200" y="6570307"/>
            <a:ext cx="3243197" cy="1592744"/>
          </a:xfrm>
          <a:prstGeom prst="rect">
            <a:avLst/>
          </a:prstGeom>
          <a:noFill/>
        </p:spPr>
        <p:txBody>
          <a:bodyPr wrap="none" rtlCol="0" anchor="ctr" anchorCtr="0">
            <a:spAutoFit/>
          </a:bodyPr>
          <a:lstStyle/>
          <a:p>
            <a:pPr algn="ctr">
              <a:lnSpc>
                <a:spcPts val="3900"/>
              </a:lnSpc>
            </a:pPr>
            <a:r>
              <a:rPr lang="en-US" sz="2400" b="1" spc="300" dirty="0" smtClean="0">
                <a:solidFill>
                  <a:schemeClr val="tx2"/>
                </a:solidFill>
                <a:latin typeface="Arial Black" charset="0"/>
                <a:ea typeface="Arial Black" charset="0"/>
                <a:cs typeface="Arial Black" charset="0"/>
              </a:rPr>
              <a:t>STEPS TO </a:t>
            </a:r>
          </a:p>
          <a:p>
            <a:pPr algn="ctr">
              <a:lnSpc>
                <a:spcPts val="3900"/>
              </a:lnSpc>
            </a:pPr>
            <a:r>
              <a:rPr lang="en-US" sz="2800" b="1" spc="300" dirty="0" smtClean="0">
                <a:solidFill>
                  <a:schemeClr val="tx2"/>
                </a:solidFill>
                <a:latin typeface="Arial Black" charset="0"/>
                <a:ea typeface="Arial Black" charset="0"/>
                <a:cs typeface="Arial Black" charset="0"/>
              </a:rPr>
              <a:t>SUCCESSFUL</a:t>
            </a:r>
          </a:p>
          <a:p>
            <a:pPr algn="ctr">
              <a:lnSpc>
                <a:spcPts val="3900"/>
              </a:lnSpc>
            </a:pPr>
            <a:r>
              <a:rPr lang="en-US" sz="2800" b="1" spc="300" dirty="0" smtClean="0">
                <a:solidFill>
                  <a:schemeClr val="tx2"/>
                </a:solidFill>
                <a:latin typeface="Arial Black" charset="0"/>
                <a:ea typeface="Arial Black" charset="0"/>
                <a:cs typeface="Arial Black" charset="0"/>
              </a:rPr>
              <a:t>BUSINES</a:t>
            </a:r>
            <a:endParaRPr lang="en-US" sz="2800" b="1" spc="300" dirty="0">
              <a:solidFill>
                <a:schemeClr val="tx2"/>
              </a:solidFill>
              <a:latin typeface="Arial Black" charset="0"/>
              <a:ea typeface="Arial Black" charset="0"/>
              <a:cs typeface="Arial Black" charset="0"/>
            </a:endParaRPr>
          </a:p>
        </p:txBody>
      </p:sp>
    </p:spTree>
    <p:extLst>
      <p:ext uri="{BB962C8B-B14F-4D97-AF65-F5344CB8AC3E}">
        <p14:creationId xmlns:p14="http://schemas.microsoft.com/office/powerpoint/2010/main" val="152192051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Freeform 81"/>
          <p:cNvSpPr>
            <a:spLocks noChangeArrowheads="1"/>
          </p:cNvSpPr>
          <p:nvPr/>
        </p:nvSpPr>
        <p:spPr bwMode="auto">
          <a:xfrm>
            <a:off x="3407598" y="5714734"/>
            <a:ext cx="11466942" cy="1948961"/>
          </a:xfrm>
          <a:custGeom>
            <a:avLst/>
            <a:gdLst>
              <a:gd name="T0" fmla="*/ 7817 w 8504"/>
              <a:gd name="T1" fmla="*/ 1895 h 1896"/>
              <a:gd name="T2" fmla="*/ 8503 w 8504"/>
              <a:gd name="T3" fmla="*/ 946 h 1896"/>
              <a:gd name="T4" fmla="*/ 7817 w 8504"/>
              <a:gd name="T5" fmla="*/ 0 h 1896"/>
              <a:gd name="T6" fmla="*/ 0 w 8504"/>
              <a:gd name="T7" fmla="*/ 0 h 1896"/>
              <a:gd name="T8" fmla="*/ 0 w 8504"/>
              <a:gd name="T9" fmla="*/ 1895 h 1896"/>
              <a:gd name="T10" fmla="*/ 7817 w 8504"/>
              <a:gd name="T11" fmla="*/ 1895 h 1896"/>
            </a:gdLst>
            <a:ahLst/>
            <a:cxnLst>
              <a:cxn ang="0">
                <a:pos x="T0" y="T1"/>
              </a:cxn>
              <a:cxn ang="0">
                <a:pos x="T2" y="T3"/>
              </a:cxn>
              <a:cxn ang="0">
                <a:pos x="T4" y="T5"/>
              </a:cxn>
              <a:cxn ang="0">
                <a:pos x="T6" y="T7"/>
              </a:cxn>
              <a:cxn ang="0">
                <a:pos x="T8" y="T9"/>
              </a:cxn>
              <a:cxn ang="0">
                <a:pos x="T10" y="T11"/>
              </a:cxn>
            </a:cxnLst>
            <a:rect l="0" t="0" r="r" b="b"/>
            <a:pathLst>
              <a:path w="8504" h="1896">
                <a:moveTo>
                  <a:pt x="7817" y="1895"/>
                </a:moveTo>
                <a:lnTo>
                  <a:pt x="8503" y="946"/>
                </a:lnTo>
                <a:lnTo>
                  <a:pt x="7817" y="0"/>
                </a:lnTo>
                <a:lnTo>
                  <a:pt x="0" y="0"/>
                </a:lnTo>
                <a:lnTo>
                  <a:pt x="0" y="1895"/>
                </a:lnTo>
                <a:lnTo>
                  <a:pt x="7817" y="1895"/>
                </a:lnTo>
              </a:path>
            </a:pathLst>
          </a:custGeom>
          <a:solidFill>
            <a:schemeClr val="accent2"/>
          </a:solidFill>
          <a:ln>
            <a:noFill/>
          </a:ln>
          <a:effectLst/>
        </p:spPr>
        <p:txBody>
          <a:bodyPr wrap="none" anchor="ctr"/>
          <a:lstStyle/>
          <a:p>
            <a:endParaRPr lang="en-US" sz="7197" dirty="0">
              <a:latin typeface="Arial Regular" charset="0"/>
            </a:endParaRPr>
          </a:p>
        </p:txBody>
      </p:sp>
      <p:sp>
        <p:nvSpPr>
          <p:cNvPr id="40" name="TextBox 39"/>
          <p:cNvSpPr txBox="1"/>
          <p:nvPr/>
        </p:nvSpPr>
        <p:spPr>
          <a:xfrm>
            <a:off x="6922033" y="483017"/>
            <a:ext cx="10533618"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Arrows Infographic</a:t>
            </a:r>
            <a:endParaRPr lang="id-ID" sz="8800" b="1" dirty="0" smtClean="0">
              <a:solidFill>
                <a:schemeClr val="tx2"/>
              </a:solidFill>
              <a:latin typeface="Arial Bold" charset="0"/>
              <a:ea typeface="Arial Bold" charset="0"/>
              <a:cs typeface="Arial Bold" charset="0"/>
            </a:endParaRPr>
          </a:p>
        </p:txBody>
      </p:sp>
      <p:sp>
        <p:nvSpPr>
          <p:cNvPr id="41" name="Rectangle 4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63" name="Freeform 50"/>
          <p:cNvSpPr>
            <a:spLocks noChangeArrowheads="1"/>
          </p:cNvSpPr>
          <p:nvPr/>
        </p:nvSpPr>
        <p:spPr bwMode="auto">
          <a:xfrm>
            <a:off x="-9885" y="9948057"/>
            <a:ext cx="2470196" cy="2288895"/>
          </a:xfrm>
          <a:custGeom>
            <a:avLst/>
            <a:gdLst>
              <a:gd name="T0" fmla="*/ 0 w 2402"/>
              <a:gd name="T1" fmla="*/ 2227 h 2228"/>
              <a:gd name="T2" fmla="*/ 0 w 2402"/>
              <a:gd name="T3" fmla="*/ 0 h 2228"/>
              <a:gd name="T4" fmla="*/ 2401 w 2402"/>
              <a:gd name="T5" fmla="*/ 0 h 2228"/>
              <a:gd name="T6" fmla="*/ 2401 w 2402"/>
              <a:gd name="T7" fmla="*/ 2227 h 2228"/>
              <a:gd name="T8" fmla="*/ 0 w 2402"/>
              <a:gd name="T9" fmla="*/ 2227 h 2228"/>
            </a:gdLst>
            <a:ahLst/>
            <a:cxnLst>
              <a:cxn ang="0">
                <a:pos x="T0" y="T1"/>
              </a:cxn>
              <a:cxn ang="0">
                <a:pos x="T2" y="T3"/>
              </a:cxn>
              <a:cxn ang="0">
                <a:pos x="T4" y="T5"/>
              </a:cxn>
              <a:cxn ang="0">
                <a:pos x="T6" y="T7"/>
              </a:cxn>
              <a:cxn ang="0">
                <a:pos x="T8" y="T9"/>
              </a:cxn>
            </a:cxnLst>
            <a:rect l="0" t="0" r="r" b="b"/>
            <a:pathLst>
              <a:path w="2402" h="2228">
                <a:moveTo>
                  <a:pt x="0" y="2227"/>
                </a:moveTo>
                <a:lnTo>
                  <a:pt x="0" y="0"/>
                </a:lnTo>
                <a:lnTo>
                  <a:pt x="2401" y="0"/>
                </a:lnTo>
                <a:lnTo>
                  <a:pt x="2401" y="2227"/>
                </a:lnTo>
                <a:lnTo>
                  <a:pt x="0" y="2227"/>
                </a:lnTo>
              </a:path>
            </a:pathLst>
          </a:custGeom>
          <a:solidFill>
            <a:schemeClr val="accent4"/>
          </a:solidFill>
          <a:ln>
            <a:noFill/>
          </a:ln>
          <a:effectLst/>
        </p:spPr>
        <p:txBody>
          <a:bodyPr wrap="none" anchor="ctr"/>
          <a:lstStyle/>
          <a:p>
            <a:endParaRPr lang="en-US" sz="7197" dirty="0">
              <a:latin typeface="Arial Regular" charset="0"/>
            </a:endParaRPr>
          </a:p>
        </p:txBody>
      </p:sp>
      <p:sp>
        <p:nvSpPr>
          <p:cNvPr id="65" name="Freeform 52"/>
          <p:cNvSpPr>
            <a:spLocks noChangeArrowheads="1"/>
          </p:cNvSpPr>
          <p:nvPr/>
        </p:nvSpPr>
        <p:spPr bwMode="auto">
          <a:xfrm>
            <a:off x="2455778" y="9581287"/>
            <a:ext cx="951819" cy="2633363"/>
          </a:xfrm>
          <a:custGeom>
            <a:avLst/>
            <a:gdLst>
              <a:gd name="T0" fmla="*/ 0 w 928"/>
              <a:gd name="T1" fmla="*/ 2559 h 2560"/>
              <a:gd name="T2" fmla="*/ 0 w 928"/>
              <a:gd name="T3" fmla="*/ 332 h 2560"/>
              <a:gd name="T4" fmla="*/ 927 w 928"/>
              <a:gd name="T5" fmla="*/ 0 h 2560"/>
              <a:gd name="T6" fmla="*/ 927 w 928"/>
              <a:gd name="T7" fmla="*/ 1895 h 2560"/>
              <a:gd name="T8" fmla="*/ 0 w 928"/>
              <a:gd name="T9" fmla="*/ 2559 h 2560"/>
            </a:gdLst>
            <a:ahLst/>
            <a:cxnLst>
              <a:cxn ang="0">
                <a:pos x="T0" y="T1"/>
              </a:cxn>
              <a:cxn ang="0">
                <a:pos x="T2" y="T3"/>
              </a:cxn>
              <a:cxn ang="0">
                <a:pos x="T4" y="T5"/>
              </a:cxn>
              <a:cxn ang="0">
                <a:pos x="T6" y="T7"/>
              </a:cxn>
              <a:cxn ang="0">
                <a:pos x="T8" y="T9"/>
              </a:cxn>
            </a:cxnLst>
            <a:rect l="0" t="0" r="r" b="b"/>
            <a:pathLst>
              <a:path w="928" h="2560">
                <a:moveTo>
                  <a:pt x="0" y="2559"/>
                </a:moveTo>
                <a:lnTo>
                  <a:pt x="0" y="332"/>
                </a:lnTo>
                <a:lnTo>
                  <a:pt x="927" y="0"/>
                </a:lnTo>
                <a:lnTo>
                  <a:pt x="927" y="1895"/>
                </a:lnTo>
                <a:lnTo>
                  <a:pt x="0" y="2559"/>
                </a:lnTo>
              </a:path>
            </a:pathLst>
          </a:custGeom>
          <a:solidFill>
            <a:schemeClr val="accent4">
              <a:lumMod val="75000"/>
            </a:schemeClr>
          </a:solidFill>
          <a:ln>
            <a:noFill/>
          </a:ln>
          <a:effectLst/>
        </p:spPr>
        <p:txBody>
          <a:bodyPr wrap="none" anchor="ctr"/>
          <a:lstStyle/>
          <a:p>
            <a:endParaRPr lang="en-US" sz="7197" dirty="0">
              <a:latin typeface="Arial Regular" charset="0"/>
            </a:endParaRPr>
          </a:p>
        </p:txBody>
      </p:sp>
      <p:sp>
        <p:nvSpPr>
          <p:cNvPr id="67" name="Freeform 54"/>
          <p:cNvSpPr>
            <a:spLocks noChangeArrowheads="1"/>
          </p:cNvSpPr>
          <p:nvPr/>
        </p:nvSpPr>
        <p:spPr bwMode="auto">
          <a:xfrm>
            <a:off x="3407596" y="9581289"/>
            <a:ext cx="10755344" cy="1948961"/>
          </a:xfrm>
          <a:custGeom>
            <a:avLst/>
            <a:gdLst>
              <a:gd name="T0" fmla="*/ 0 w 7811"/>
              <a:gd name="T1" fmla="*/ 1895 h 1896"/>
              <a:gd name="T2" fmla="*/ 0 w 7811"/>
              <a:gd name="T3" fmla="*/ 0 h 1896"/>
              <a:gd name="T4" fmla="*/ 7127 w 7811"/>
              <a:gd name="T5" fmla="*/ 0 h 1896"/>
              <a:gd name="T6" fmla="*/ 7810 w 7811"/>
              <a:gd name="T7" fmla="*/ 946 h 1896"/>
              <a:gd name="T8" fmla="*/ 7127 w 7811"/>
              <a:gd name="T9" fmla="*/ 1895 h 1896"/>
              <a:gd name="T10" fmla="*/ 0 w 7811"/>
              <a:gd name="T11" fmla="*/ 1895 h 1896"/>
            </a:gdLst>
            <a:ahLst/>
            <a:cxnLst>
              <a:cxn ang="0">
                <a:pos x="T0" y="T1"/>
              </a:cxn>
              <a:cxn ang="0">
                <a:pos x="T2" y="T3"/>
              </a:cxn>
              <a:cxn ang="0">
                <a:pos x="T4" y="T5"/>
              </a:cxn>
              <a:cxn ang="0">
                <a:pos x="T6" y="T7"/>
              </a:cxn>
              <a:cxn ang="0">
                <a:pos x="T8" y="T9"/>
              </a:cxn>
              <a:cxn ang="0">
                <a:pos x="T10" y="T11"/>
              </a:cxn>
            </a:cxnLst>
            <a:rect l="0" t="0" r="r" b="b"/>
            <a:pathLst>
              <a:path w="7811" h="1896">
                <a:moveTo>
                  <a:pt x="0" y="1895"/>
                </a:moveTo>
                <a:lnTo>
                  <a:pt x="0" y="0"/>
                </a:lnTo>
                <a:lnTo>
                  <a:pt x="7127" y="0"/>
                </a:lnTo>
                <a:lnTo>
                  <a:pt x="7810" y="946"/>
                </a:lnTo>
                <a:lnTo>
                  <a:pt x="7127" y="1895"/>
                </a:lnTo>
                <a:lnTo>
                  <a:pt x="0" y="1895"/>
                </a:lnTo>
              </a:path>
            </a:pathLst>
          </a:custGeom>
          <a:solidFill>
            <a:schemeClr val="accent4"/>
          </a:solidFill>
          <a:ln>
            <a:noFill/>
          </a:ln>
          <a:effectLst/>
        </p:spPr>
        <p:txBody>
          <a:bodyPr wrap="none" anchor="ctr"/>
          <a:lstStyle/>
          <a:p>
            <a:endParaRPr lang="en-US" sz="7197" dirty="0">
              <a:latin typeface="Arial Regular" charset="0"/>
            </a:endParaRPr>
          </a:p>
        </p:txBody>
      </p:sp>
      <p:sp>
        <p:nvSpPr>
          <p:cNvPr id="76" name="Freeform 62"/>
          <p:cNvSpPr>
            <a:spLocks noChangeArrowheads="1"/>
          </p:cNvSpPr>
          <p:nvPr/>
        </p:nvSpPr>
        <p:spPr bwMode="auto">
          <a:xfrm>
            <a:off x="-9885" y="7659159"/>
            <a:ext cx="2470196" cy="2288898"/>
          </a:xfrm>
          <a:custGeom>
            <a:avLst/>
            <a:gdLst>
              <a:gd name="T0" fmla="*/ 0 w 2402"/>
              <a:gd name="T1" fmla="*/ 2228 h 2229"/>
              <a:gd name="T2" fmla="*/ 0 w 2402"/>
              <a:gd name="T3" fmla="*/ 0 h 2229"/>
              <a:gd name="T4" fmla="*/ 2401 w 2402"/>
              <a:gd name="T5" fmla="*/ 0 h 2229"/>
              <a:gd name="T6" fmla="*/ 2401 w 2402"/>
              <a:gd name="T7" fmla="*/ 2228 h 2229"/>
              <a:gd name="T8" fmla="*/ 0 w 2402"/>
              <a:gd name="T9" fmla="*/ 2228 h 2229"/>
            </a:gdLst>
            <a:ahLst/>
            <a:cxnLst>
              <a:cxn ang="0">
                <a:pos x="T0" y="T1"/>
              </a:cxn>
              <a:cxn ang="0">
                <a:pos x="T2" y="T3"/>
              </a:cxn>
              <a:cxn ang="0">
                <a:pos x="T4" y="T5"/>
              </a:cxn>
              <a:cxn ang="0">
                <a:pos x="T6" y="T7"/>
              </a:cxn>
              <a:cxn ang="0">
                <a:pos x="T8" y="T9"/>
              </a:cxn>
            </a:cxnLst>
            <a:rect l="0" t="0" r="r" b="b"/>
            <a:pathLst>
              <a:path w="2402" h="2229">
                <a:moveTo>
                  <a:pt x="0" y="2228"/>
                </a:moveTo>
                <a:lnTo>
                  <a:pt x="0" y="0"/>
                </a:lnTo>
                <a:lnTo>
                  <a:pt x="2401" y="0"/>
                </a:lnTo>
                <a:lnTo>
                  <a:pt x="2401" y="2228"/>
                </a:lnTo>
                <a:lnTo>
                  <a:pt x="0" y="2228"/>
                </a:lnTo>
              </a:path>
            </a:pathLst>
          </a:custGeom>
          <a:solidFill>
            <a:schemeClr val="accent3"/>
          </a:solidFill>
          <a:ln>
            <a:noFill/>
          </a:ln>
          <a:effectLst/>
        </p:spPr>
        <p:txBody>
          <a:bodyPr wrap="none" anchor="ctr"/>
          <a:lstStyle/>
          <a:p>
            <a:endParaRPr lang="en-US" sz="7197" dirty="0">
              <a:latin typeface="Arial Regular" charset="0"/>
            </a:endParaRPr>
          </a:p>
        </p:txBody>
      </p:sp>
      <p:sp>
        <p:nvSpPr>
          <p:cNvPr id="80" name="Freeform 64"/>
          <p:cNvSpPr>
            <a:spLocks noChangeArrowheads="1"/>
          </p:cNvSpPr>
          <p:nvPr/>
        </p:nvSpPr>
        <p:spPr bwMode="auto">
          <a:xfrm>
            <a:off x="3407597" y="7659159"/>
            <a:ext cx="9576901" cy="1944430"/>
          </a:xfrm>
          <a:custGeom>
            <a:avLst/>
            <a:gdLst>
              <a:gd name="T0" fmla="*/ 0 w 6662"/>
              <a:gd name="T1" fmla="*/ 1892 h 1893"/>
              <a:gd name="T2" fmla="*/ 0 w 6662"/>
              <a:gd name="T3" fmla="*/ 0 h 1893"/>
              <a:gd name="T4" fmla="*/ 5979 w 6662"/>
              <a:gd name="T5" fmla="*/ 0 h 1893"/>
              <a:gd name="T6" fmla="*/ 6661 w 6662"/>
              <a:gd name="T7" fmla="*/ 946 h 1893"/>
              <a:gd name="T8" fmla="*/ 5979 w 6662"/>
              <a:gd name="T9" fmla="*/ 1892 h 1893"/>
              <a:gd name="T10" fmla="*/ 0 w 6662"/>
              <a:gd name="T11" fmla="*/ 1892 h 1893"/>
            </a:gdLst>
            <a:ahLst/>
            <a:cxnLst>
              <a:cxn ang="0">
                <a:pos x="T0" y="T1"/>
              </a:cxn>
              <a:cxn ang="0">
                <a:pos x="T2" y="T3"/>
              </a:cxn>
              <a:cxn ang="0">
                <a:pos x="T4" y="T5"/>
              </a:cxn>
              <a:cxn ang="0">
                <a:pos x="T6" y="T7"/>
              </a:cxn>
              <a:cxn ang="0">
                <a:pos x="T8" y="T9"/>
              </a:cxn>
              <a:cxn ang="0">
                <a:pos x="T10" y="T11"/>
              </a:cxn>
            </a:cxnLst>
            <a:rect l="0" t="0" r="r" b="b"/>
            <a:pathLst>
              <a:path w="6662" h="1893">
                <a:moveTo>
                  <a:pt x="0" y="1892"/>
                </a:moveTo>
                <a:lnTo>
                  <a:pt x="0" y="0"/>
                </a:lnTo>
                <a:lnTo>
                  <a:pt x="5979" y="0"/>
                </a:lnTo>
                <a:lnTo>
                  <a:pt x="6661" y="946"/>
                </a:lnTo>
                <a:lnTo>
                  <a:pt x="5979" y="1892"/>
                </a:lnTo>
                <a:lnTo>
                  <a:pt x="0" y="1892"/>
                </a:lnTo>
              </a:path>
            </a:pathLst>
          </a:custGeom>
          <a:solidFill>
            <a:schemeClr val="accent3"/>
          </a:solidFill>
          <a:ln>
            <a:noFill/>
          </a:ln>
          <a:effectLst/>
        </p:spPr>
        <p:txBody>
          <a:bodyPr wrap="none" anchor="ctr"/>
          <a:lstStyle/>
          <a:p>
            <a:endParaRPr lang="en-US" sz="7197" dirty="0">
              <a:latin typeface="Arial Regular" charset="0"/>
            </a:endParaRPr>
          </a:p>
        </p:txBody>
      </p:sp>
      <p:sp>
        <p:nvSpPr>
          <p:cNvPr id="85" name="Freeform 66"/>
          <p:cNvSpPr>
            <a:spLocks noChangeArrowheads="1"/>
          </p:cNvSpPr>
          <p:nvPr/>
        </p:nvSpPr>
        <p:spPr bwMode="auto">
          <a:xfrm>
            <a:off x="2455778" y="7659159"/>
            <a:ext cx="951819" cy="2293429"/>
          </a:xfrm>
          <a:custGeom>
            <a:avLst/>
            <a:gdLst>
              <a:gd name="T0" fmla="*/ 0 w 928"/>
              <a:gd name="T1" fmla="*/ 2231 h 2232"/>
              <a:gd name="T2" fmla="*/ 0 w 928"/>
              <a:gd name="T3" fmla="*/ 0 h 2232"/>
              <a:gd name="T4" fmla="*/ 927 w 928"/>
              <a:gd name="T5" fmla="*/ 0 h 2232"/>
              <a:gd name="T6" fmla="*/ 927 w 928"/>
              <a:gd name="T7" fmla="*/ 1895 h 2232"/>
              <a:gd name="T8" fmla="*/ 0 w 928"/>
              <a:gd name="T9" fmla="*/ 2231 h 2232"/>
            </a:gdLst>
            <a:ahLst/>
            <a:cxnLst>
              <a:cxn ang="0">
                <a:pos x="T0" y="T1"/>
              </a:cxn>
              <a:cxn ang="0">
                <a:pos x="T2" y="T3"/>
              </a:cxn>
              <a:cxn ang="0">
                <a:pos x="T4" y="T5"/>
              </a:cxn>
              <a:cxn ang="0">
                <a:pos x="T6" y="T7"/>
              </a:cxn>
              <a:cxn ang="0">
                <a:pos x="T8" y="T9"/>
              </a:cxn>
            </a:cxnLst>
            <a:rect l="0" t="0" r="r" b="b"/>
            <a:pathLst>
              <a:path w="928" h="2232">
                <a:moveTo>
                  <a:pt x="0" y="2231"/>
                </a:moveTo>
                <a:lnTo>
                  <a:pt x="0" y="0"/>
                </a:lnTo>
                <a:lnTo>
                  <a:pt x="927" y="0"/>
                </a:lnTo>
                <a:lnTo>
                  <a:pt x="927" y="1895"/>
                </a:lnTo>
                <a:lnTo>
                  <a:pt x="0" y="2231"/>
                </a:ln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107" name="Freeform 77"/>
          <p:cNvSpPr>
            <a:spLocks noChangeArrowheads="1"/>
          </p:cNvSpPr>
          <p:nvPr/>
        </p:nvSpPr>
        <p:spPr bwMode="auto">
          <a:xfrm>
            <a:off x="-9885" y="5370266"/>
            <a:ext cx="2470196" cy="2288895"/>
          </a:xfrm>
          <a:custGeom>
            <a:avLst/>
            <a:gdLst>
              <a:gd name="T0" fmla="*/ 0 w 2402"/>
              <a:gd name="T1" fmla="*/ 2228 h 2229"/>
              <a:gd name="T2" fmla="*/ 0 w 2402"/>
              <a:gd name="T3" fmla="*/ 0 h 2229"/>
              <a:gd name="T4" fmla="*/ 2401 w 2402"/>
              <a:gd name="T5" fmla="*/ 0 h 2229"/>
              <a:gd name="T6" fmla="*/ 2401 w 2402"/>
              <a:gd name="T7" fmla="*/ 2228 h 2229"/>
              <a:gd name="T8" fmla="*/ 0 w 2402"/>
              <a:gd name="T9" fmla="*/ 2228 h 2229"/>
            </a:gdLst>
            <a:ahLst/>
            <a:cxnLst>
              <a:cxn ang="0">
                <a:pos x="T0" y="T1"/>
              </a:cxn>
              <a:cxn ang="0">
                <a:pos x="T2" y="T3"/>
              </a:cxn>
              <a:cxn ang="0">
                <a:pos x="T4" y="T5"/>
              </a:cxn>
              <a:cxn ang="0">
                <a:pos x="T6" y="T7"/>
              </a:cxn>
              <a:cxn ang="0">
                <a:pos x="T8" y="T9"/>
              </a:cxn>
            </a:cxnLst>
            <a:rect l="0" t="0" r="r" b="b"/>
            <a:pathLst>
              <a:path w="2402" h="2229">
                <a:moveTo>
                  <a:pt x="0" y="2228"/>
                </a:moveTo>
                <a:lnTo>
                  <a:pt x="0" y="0"/>
                </a:lnTo>
                <a:lnTo>
                  <a:pt x="2401" y="0"/>
                </a:lnTo>
                <a:lnTo>
                  <a:pt x="2401" y="2228"/>
                </a:lnTo>
                <a:lnTo>
                  <a:pt x="0" y="2228"/>
                </a:lnTo>
              </a:path>
            </a:pathLst>
          </a:custGeom>
          <a:solidFill>
            <a:schemeClr val="accent2"/>
          </a:solidFill>
          <a:ln>
            <a:noFill/>
          </a:ln>
          <a:effectLst/>
        </p:spPr>
        <p:txBody>
          <a:bodyPr wrap="none" anchor="ctr"/>
          <a:lstStyle/>
          <a:p>
            <a:endParaRPr lang="en-US" sz="7197" dirty="0">
              <a:latin typeface="Arial Regular" charset="0"/>
            </a:endParaRPr>
          </a:p>
        </p:txBody>
      </p:sp>
      <p:sp>
        <p:nvSpPr>
          <p:cNvPr id="123" name="Freeform 91"/>
          <p:cNvSpPr>
            <a:spLocks noChangeArrowheads="1"/>
          </p:cNvSpPr>
          <p:nvPr/>
        </p:nvSpPr>
        <p:spPr bwMode="auto">
          <a:xfrm>
            <a:off x="-9885" y="3081366"/>
            <a:ext cx="2470196" cy="2288898"/>
          </a:xfrm>
          <a:custGeom>
            <a:avLst/>
            <a:gdLst>
              <a:gd name="T0" fmla="*/ 0 w 2402"/>
              <a:gd name="T1" fmla="*/ 2227 h 2228"/>
              <a:gd name="T2" fmla="*/ 0 w 2402"/>
              <a:gd name="T3" fmla="*/ 0 h 2228"/>
              <a:gd name="T4" fmla="*/ 2401 w 2402"/>
              <a:gd name="T5" fmla="*/ 0 h 2228"/>
              <a:gd name="T6" fmla="*/ 2401 w 2402"/>
              <a:gd name="T7" fmla="*/ 2227 h 2228"/>
              <a:gd name="T8" fmla="*/ 0 w 2402"/>
              <a:gd name="T9" fmla="*/ 2227 h 2228"/>
            </a:gdLst>
            <a:ahLst/>
            <a:cxnLst>
              <a:cxn ang="0">
                <a:pos x="T0" y="T1"/>
              </a:cxn>
              <a:cxn ang="0">
                <a:pos x="T2" y="T3"/>
              </a:cxn>
              <a:cxn ang="0">
                <a:pos x="T4" y="T5"/>
              </a:cxn>
              <a:cxn ang="0">
                <a:pos x="T6" y="T7"/>
              </a:cxn>
              <a:cxn ang="0">
                <a:pos x="T8" y="T9"/>
              </a:cxn>
            </a:cxnLst>
            <a:rect l="0" t="0" r="r" b="b"/>
            <a:pathLst>
              <a:path w="2402" h="2228">
                <a:moveTo>
                  <a:pt x="0" y="2227"/>
                </a:moveTo>
                <a:lnTo>
                  <a:pt x="0" y="0"/>
                </a:lnTo>
                <a:lnTo>
                  <a:pt x="2401" y="0"/>
                </a:lnTo>
                <a:lnTo>
                  <a:pt x="2401" y="2227"/>
                </a:lnTo>
                <a:lnTo>
                  <a:pt x="0" y="2227"/>
                </a:lnTo>
              </a:path>
            </a:pathLst>
          </a:custGeom>
          <a:solidFill>
            <a:schemeClr val="accent1"/>
          </a:solidFill>
          <a:ln>
            <a:noFill/>
          </a:ln>
          <a:effectLst/>
        </p:spPr>
        <p:txBody>
          <a:bodyPr wrap="none" anchor="ctr"/>
          <a:lstStyle/>
          <a:p>
            <a:endParaRPr lang="en-US" sz="7197" dirty="0">
              <a:latin typeface="Arial Regular" charset="0"/>
            </a:endParaRPr>
          </a:p>
        </p:txBody>
      </p:sp>
      <p:sp>
        <p:nvSpPr>
          <p:cNvPr id="125" name="Freeform 93"/>
          <p:cNvSpPr>
            <a:spLocks noChangeArrowheads="1"/>
          </p:cNvSpPr>
          <p:nvPr/>
        </p:nvSpPr>
        <p:spPr bwMode="auto">
          <a:xfrm>
            <a:off x="2455778" y="3103668"/>
            <a:ext cx="951819" cy="2633366"/>
          </a:xfrm>
          <a:custGeom>
            <a:avLst/>
            <a:gdLst>
              <a:gd name="T0" fmla="*/ 0 w 928"/>
              <a:gd name="T1" fmla="*/ 2227 h 2560"/>
              <a:gd name="T2" fmla="*/ 0 w 928"/>
              <a:gd name="T3" fmla="*/ 0 h 2560"/>
              <a:gd name="T4" fmla="*/ 927 w 928"/>
              <a:gd name="T5" fmla="*/ 667 h 2560"/>
              <a:gd name="T6" fmla="*/ 927 w 928"/>
              <a:gd name="T7" fmla="*/ 2559 h 2560"/>
              <a:gd name="T8" fmla="*/ 0 w 928"/>
              <a:gd name="T9" fmla="*/ 2227 h 2560"/>
            </a:gdLst>
            <a:ahLst/>
            <a:cxnLst>
              <a:cxn ang="0">
                <a:pos x="T0" y="T1"/>
              </a:cxn>
              <a:cxn ang="0">
                <a:pos x="T2" y="T3"/>
              </a:cxn>
              <a:cxn ang="0">
                <a:pos x="T4" y="T5"/>
              </a:cxn>
              <a:cxn ang="0">
                <a:pos x="T6" y="T7"/>
              </a:cxn>
              <a:cxn ang="0">
                <a:pos x="T8" y="T9"/>
              </a:cxn>
            </a:cxnLst>
            <a:rect l="0" t="0" r="r" b="b"/>
            <a:pathLst>
              <a:path w="928" h="2560">
                <a:moveTo>
                  <a:pt x="0" y="2227"/>
                </a:moveTo>
                <a:lnTo>
                  <a:pt x="0" y="0"/>
                </a:lnTo>
                <a:lnTo>
                  <a:pt x="927" y="667"/>
                </a:lnTo>
                <a:lnTo>
                  <a:pt x="927" y="2559"/>
                </a:lnTo>
                <a:lnTo>
                  <a:pt x="0" y="2227"/>
                </a:ln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127" name="Freeform 95"/>
          <p:cNvSpPr>
            <a:spLocks noChangeArrowheads="1"/>
          </p:cNvSpPr>
          <p:nvPr/>
        </p:nvSpPr>
        <p:spPr bwMode="auto">
          <a:xfrm>
            <a:off x="3407598" y="3765772"/>
            <a:ext cx="10215980" cy="1948961"/>
          </a:xfrm>
          <a:custGeom>
            <a:avLst/>
            <a:gdLst>
              <a:gd name="T0" fmla="*/ 6600 w 7287"/>
              <a:gd name="T1" fmla="*/ 1896 h 1897"/>
              <a:gd name="T2" fmla="*/ 7286 w 7287"/>
              <a:gd name="T3" fmla="*/ 950 h 1897"/>
              <a:gd name="T4" fmla="*/ 6600 w 7287"/>
              <a:gd name="T5" fmla="*/ 0 h 1897"/>
              <a:gd name="T6" fmla="*/ 0 w 7287"/>
              <a:gd name="T7" fmla="*/ 0 h 1897"/>
              <a:gd name="T8" fmla="*/ 0 w 7287"/>
              <a:gd name="T9" fmla="*/ 1896 h 1897"/>
              <a:gd name="T10" fmla="*/ 6600 w 7287"/>
              <a:gd name="T11" fmla="*/ 1896 h 1897"/>
            </a:gdLst>
            <a:ahLst/>
            <a:cxnLst>
              <a:cxn ang="0">
                <a:pos x="T0" y="T1"/>
              </a:cxn>
              <a:cxn ang="0">
                <a:pos x="T2" y="T3"/>
              </a:cxn>
              <a:cxn ang="0">
                <a:pos x="T4" y="T5"/>
              </a:cxn>
              <a:cxn ang="0">
                <a:pos x="T6" y="T7"/>
              </a:cxn>
              <a:cxn ang="0">
                <a:pos x="T8" y="T9"/>
              </a:cxn>
              <a:cxn ang="0">
                <a:pos x="T10" y="T11"/>
              </a:cxn>
            </a:cxnLst>
            <a:rect l="0" t="0" r="r" b="b"/>
            <a:pathLst>
              <a:path w="7287" h="1897">
                <a:moveTo>
                  <a:pt x="6600" y="1896"/>
                </a:moveTo>
                <a:lnTo>
                  <a:pt x="7286" y="950"/>
                </a:lnTo>
                <a:lnTo>
                  <a:pt x="6600" y="0"/>
                </a:lnTo>
                <a:lnTo>
                  <a:pt x="0" y="0"/>
                </a:lnTo>
                <a:lnTo>
                  <a:pt x="0" y="1896"/>
                </a:lnTo>
                <a:lnTo>
                  <a:pt x="6600" y="1896"/>
                </a:lnTo>
              </a:path>
            </a:pathLst>
          </a:custGeom>
          <a:solidFill>
            <a:schemeClr val="accent1"/>
          </a:solidFill>
          <a:ln>
            <a:noFill/>
          </a:ln>
          <a:effectLst/>
        </p:spPr>
        <p:txBody>
          <a:bodyPr wrap="none" anchor="ctr"/>
          <a:lstStyle/>
          <a:p>
            <a:endParaRPr lang="en-US" sz="7197" dirty="0">
              <a:latin typeface="Arial Regular" charset="0"/>
            </a:endParaRPr>
          </a:p>
        </p:txBody>
      </p:sp>
      <p:sp>
        <p:nvSpPr>
          <p:cNvPr id="136" name="Freeform 79"/>
          <p:cNvSpPr>
            <a:spLocks noChangeArrowheads="1"/>
          </p:cNvSpPr>
          <p:nvPr/>
        </p:nvSpPr>
        <p:spPr bwMode="auto">
          <a:xfrm>
            <a:off x="2455778" y="5370266"/>
            <a:ext cx="951819" cy="2288895"/>
          </a:xfrm>
          <a:custGeom>
            <a:avLst/>
            <a:gdLst>
              <a:gd name="T0" fmla="*/ 0 w 928"/>
              <a:gd name="T1" fmla="*/ 2228 h 2229"/>
              <a:gd name="T2" fmla="*/ 0 w 928"/>
              <a:gd name="T3" fmla="*/ 0 h 2229"/>
              <a:gd name="T4" fmla="*/ 927 w 928"/>
              <a:gd name="T5" fmla="*/ 332 h 2229"/>
              <a:gd name="T6" fmla="*/ 927 w 928"/>
              <a:gd name="T7" fmla="*/ 2228 h 2229"/>
              <a:gd name="T8" fmla="*/ 0 w 928"/>
              <a:gd name="T9" fmla="*/ 2228 h 2229"/>
            </a:gdLst>
            <a:ahLst/>
            <a:cxnLst>
              <a:cxn ang="0">
                <a:pos x="T0" y="T1"/>
              </a:cxn>
              <a:cxn ang="0">
                <a:pos x="T2" y="T3"/>
              </a:cxn>
              <a:cxn ang="0">
                <a:pos x="T4" y="T5"/>
              </a:cxn>
              <a:cxn ang="0">
                <a:pos x="T6" y="T7"/>
              </a:cxn>
              <a:cxn ang="0">
                <a:pos x="T8" y="T9"/>
              </a:cxn>
            </a:cxnLst>
            <a:rect l="0" t="0" r="r" b="b"/>
            <a:pathLst>
              <a:path w="928" h="2229">
                <a:moveTo>
                  <a:pt x="0" y="2228"/>
                </a:moveTo>
                <a:lnTo>
                  <a:pt x="0" y="0"/>
                </a:lnTo>
                <a:lnTo>
                  <a:pt x="927" y="332"/>
                </a:lnTo>
                <a:lnTo>
                  <a:pt x="927" y="2228"/>
                </a:lnTo>
                <a:lnTo>
                  <a:pt x="0" y="2228"/>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cxnSp>
        <p:nvCxnSpPr>
          <p:cNvPr id="5" name="Straight Connector 4"/>
          <p:cNvCxnSpPr/>
          <p:nvPr/>
        </p:nvCxnSpPr>
        <p:spPr>
          <a:xfrm>
            <a:off x="11142246" y="3920606"/>
            <a:ext cx="0" cy="147196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10675902" y="7898956"/>
            <a:ext cx="0" cy="147196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11902980" y="9824320"/>
            <a:ext cx="0" cy="147196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11701814" y="5933556"/>
            <a:ext cx="0" cy="147196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40" name="Shape 2547"/>
          <p:cNvSpPr/>
          <p:nvPr/>
        </p:nvSpPr>
        <p:spPr>
          <a:xfrm>
            <a:off x="11776225" y="4285437"/>
            <a:ext cx="866380" cy="86638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41" name="Shape 2618"/>
          <p:cNvSpPr/>
          <p:nvPr/>
        </p:nvSpPr>
        <p:spPr>
          <a:xfrm>
            <a:off x="12551350" y="10119418"/>
            <a:ext cx="866296" cy="866420"/>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42" name="Shape 2629"/>
          <p:cNvSpPr/>
          <p:nvPr/>
        </p:nvSpPr>
        <p:spPr>
          <a:xfrm>
            <a:off x="12703615" y="6254119"/>
            <a:ext cx="866618" cy="866380"/>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43" name="Shape 2912"/>
          <p:cNvSpPr/>
          <p:nvPr/>
        </p:nvSpPr>
        <p:spPr>
          <a:xfrm>
            <a:off x="11257453" y="8153124"/>
            <a:ext cx="888722" cy="888722"/>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5" name="Subtitle 2"/>
          <p:cNvSpPr txBox="1">
            <a:spLocks/>
          </p:cNvSpPr>
          <p:nvPr/>
        </p:nvSpPr>
        <p:spPr>
          <a:xfrm>
            <a:off x="4506005" y="6378507"/>
            <a:ext cx="7100671" cy="109754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dirty="0">
                <a:solidFill>
                  <a:schemeClr val="bg1"/>
                </a:solidFill>
                <a:latin typeface="Arial Regular" charset="0"/>
                <a:ea typeface="Arial Regular" charset="0"/>
                <a:cs typeface="Arial Regular" charset="0"/>
              </a:rPr>
              <a:t>Frequently, your initial font choice is taken out of your hands; companies often </a:t>
            </a:r>
            <a:r>
              <a:rPr lang="en-US" dirty="0" smtClean="0">
                <a:solidFill>
                  <a:schemeClr val="bg1"/>
                </a:solidFill>
                <a:latin typeface="Arial Regular" charset="0"/>
                <a:ea typeface="Arial Regular" charset="0"/>
                <a:cs typeface="Arial Regular" charset="0"/>
              </a:rPr>
              <a:t>specify</a:t>
            </a:r>
            <a:endParaRPr lang="en-US" dirty="0">
              <a:solidFill>
                <a:schemeClr val="bg1"/>
              </a:solidFill>
              <a:latin typeface="Arial Regular" charset="0"/>
              <a:ea typeface="Arial Regular" charset="0"/>
              <a:cs typeface="Arial Regular" charset="0"/>
            </a:endParaRPr>
          </a:p>
        </p:txBody>
      </p:sp>
      <p:sp>
        <p:nvSpPr>
          <p:cNvPr id="26" name="Rectangle 25"/>
          <p:cNvSpPr>
            <a:spLocks/>
          </p:cNvSpPr>
          <p:nvPr/>
        </p:nvSpPr>
        <p:spPr bwMode="auto">
          <a:xfrm>
            <a:off x="9203146" y="5689889"/>
            <a:ext cx="2257028" cy="8614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7740"/>
              </a:lnSpc>
            </a:pPr>
            <a:r>
              <a:rPr lang="en-US" b="1" dirty="0" smtClean="0">
                <a:solidFill>
                  <a:schemeClr val="bg1"/>
                </a:solidFill>
                <a:latin typeface="Arial Black" charset="0"/>
                <a:ea typeface="Arial Black" charset="0"/>
                <a:cs typeface="Arial Black" charset="0"/>
                <a:sym typeface="Bebas Neue" charset="0"/>
              </a:rPr>
              <a:t>TITLE 02</a:t>
            </a:r>
            <a:endParaRPr lang="en-US" b="1" dirty="0">
              <a:solidFill>
                <a:schemeClr val="bg1"/>
              </a:solidFill>
              <a:latin typeface="Arial Black" charset="0"/>
              <a:ea typeface="Arial Black" charset="0"/>
              <a:cs typeface="Arial Black" charset="0"/>
              <a:sym typeface="Bebas Neue" charset="0"/>
            </a:endParaRPr>
          </a:p>
        </p:txBody>
      </p:sp>
      <p:sp>
        <p:nvSpPr>
          <p:cNvPr id="27" name="Subtitle 2"/>
          <p:cNvSpPr txBox="1">
            <a:spLocks/>
          </p:cNvSpPr>
          <p:nvPr/>
        </p:nvSpPr>
        <p:spPr>
          <a:xfrm>
            <a:off x="3930062" y="4442365"/>
            <a:ext cx="7100671" cy="109754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dirty="0">
                <a:solidFill>
                  <a:schemeClr val="bg1"/>
                </a:solidFill>
                <a:latin typeface="Arial Regular" charset="0"/>
                <a:ea typeface="Arial Regular" charset="0"/>
                <a:cs typeface="Arial Regular" charset="0"/>
              </a:rPr>
              <a:t>Frequently, your initial font choice is taken out of your hands; companies often </a:t>
            </a:r>
            <a:r>
              <a:rPr lang="en-US" dirty="0" smtClean="0">
                <a:solidFill>
                  <a:schemeClr val="bg1"/>
                </a:solidFill>
                <a:latin typeface="Arial Regular" charset="0"/>
                <a:ea typeface="Arial Regular" charset="0"/>
                <a:cs typeface="Arial Regular" charset="0"/>
              </a:rPr>
              <a:t>specify</a:t>
            </a:r>
            <a:endParaRPr lang="en-US" dirty="0">
              <a:solidFill>
                <a:schemeClr val="bg1"/>
              </a:solidFill>
              <a:latin typeface="Arial Regular" charset="0"/>
              <a:ea typeface="Arial Regular" charset="0"/>
              <a:cs typeface="Arial Regular" charset="0"/>
            </a:endParaRPr>
          </a:p>
        </p:txBody>
      </p:sp>
      <p:sp>
        <p:nvSpPr>
          <p:cNvPr id="28" name="Rectangle 27"/>
          <p:cNvSpPr>
            <a:spLocks/>
          </p:cNvSpPr>
          <p:nvPr/>
        </p:nvSpPr>
        <p:spPr bwMode="auto">
          <a:xfrm>
            <a:off x="8627203" y="3753747"/>
            <a:ext cx="2257028" cy="8614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7740"/>
              </a:lnSpc>
            </a:pPr>
            <a:r>
              <a:rPr lang="en-US" b="1" dirty="0" smtClean="0">
                <a:solidFill>
                  <a:schemeClr val="bg1"/>
                </a:solidFill>
                <a:latin typeface="Arial Black" charset="0"/>
                <a:ea typeface="Arial Black" charset="0"/>
                <a:cs typeface="Arial Black" charset="0"/>
                <a:sym typeface="Bebas Neue" charset="0"/>
              </a:rPr>
              <a:t>TITLE 01</a:t>
            </a:r>
            <a:endParaRPr lang="en-US" b="1" dirty="0">
              <a:solidFill>
                <a:schemeClr val="bg1"/>
              </a:solidFill>
              <a:latin typeface="Arial Black" charset="0"/>
              <a:ea typeface="Arial Black" charset="0"/>
              <a:cs typeface="Arial Black" charset="0"/>
              <a:sym typeface="Bebas Neue" charset="0"/>
            </a:endParaRPr>
          </a:p>
        </p:txBody>
      </p:sp>
      <p:sp>
        <p:nvSpPr>
          <p:cNvPr id="29" name="Subtitle 2"/>
          <p:cNvSpPr txBox="1">
            <a:spLocks/>
          </p:cNvSpPr>
          <p:nvPr/>
        </p:nvSpPr>
        <p:spPr>
          <a:xfrm>
            <a:off x="3417087" y="8322281"/>
            <a:ext cx="7100671" cy="109754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dirty="0">
                <a:solidFill>
                  <a:schemeClr val="bg1"/>
                </a:solidFill>
                <a:latin typeface="Arial Regular" charset="0"/>
                <a:ea typeface="Arial Regular" charset="0"/>
                <a:cs typeface="Arial Regular" charset="0"/>
              </a:rPr>
              <a:t>Frequently, your initial font choice is taken out of your hands; companies often </a:t>
            </a:r>
            <a:r>
              <a:rPr lang="en-US" dirty="0" smtClean="0">
                <a:solidFill>
                  <a:schemeClr val="bg1"/>
                </a:solidFill>
                <a:latin typeface="Arial Regular" charset="0"/>
                <a:ea typeface="Arial Regular" charset="0"/>
                <a:cs typeface="Arial Regular" charset="0"/>
              </a:rPr>
              <a:t>specify</a:t>
            </a:r>
            <a:endParaRPr lang="en-US" dirty="0">
              <a:solidFill>
                <a:schemeClr val="bg1"/>
              </a:solidFill>
              <a:latin typeface="Arial Regular" charset="0"/>
              <a:ea typeface="Arial Regular" charset="0"/>
              <a:cs typeface="Arial Regular" charset="0"/>
            </a:endParaRPr>
          </a:p>
        </p:txBody>
      </p:sp>
      <p:sp>
        <p:nvSpPr>
          <p:cNvPr id="30" name="Rectangle 29"/>
          <p:cNvSpPr>
            <a:spLocks/>
          </p:cNvSpPr>
          <p:nvPr/>
        </p:nvSpPr>
        <p:spPr bwMode="auto">
          <a:xfrm>
            <a:off x="8114228" y="7633663"/>
            <a:ext cx="2257028" cy="8614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7740"/>
              </a:lnSpc>
            </a:pPr>
            <a:r>
              <a:rPr lang="en-US" b="1" dirty="0" smtClean="0">
                <a:solidFill>
                  <a:schemeClr val="bg1"/>
                </a:solidFill>
                <a:latin typeface="Arial Black" charset="0"/>
                <a:ea typeface="Arial Black" charset="0"/>
                <a:cs typeface="Arial Black" charset="0"/>
                <a:sym typeface="Bebas Neue" charset="0"/>
              </a:rPr>
              <a:t>TITLE 03</a:t>
            </a:r>
            <a:endParaRPr lang="en-US" b="1" dirty="0">
              <a:solidFill>
                <a:schemeClr val="bg1"/>
              </a:solidFill>
              <a:latin typeface="Arial Black" charset="0"/>
              <a:ea typeface="Arial Black" charset="0"/>
              <a:cs typeface="Arial Black" charset="0"/>
              <a:sym typeface="Bebas Neue" charset="0"/>
            </a:endParaRPr>
          </a:p>
        </p:txBody>
      </p:sp>
      <p:sp>
        <p:nvSpPr>
          <p:cNvPr id="31" name="Subtitle 2"/>
          <p:cNvSpPr txBox="1">
            <a:spLocks/>
          </p:cNvSpPr>
          <p:nvPr/>
        </p:nvSpPr>
        <p:spPr>
          <a:xfrm>
            <a:off x="4664997" y="10278949"/>
            <a:ext cx="7100671" cy="109754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dirty="0">
                <a:solidFill>
                  <a:schemeClr val="bg1"/>
                </a:solidFill>
                <a:latin typeface="Arial Regular" charset="0"/>
                <a:ea typeface="Arial Regular" charset="0"/>
                <a:cs typeface="Arial Regular" charset="0"/>
              </a:rPr>
              <a:t>Frequently, your initial font choice is taken out of your hands; companies often </a:t>
            </a:r>
            <a:r>
              <a:rPr lang="en-US" dirty="0" smtClean="0">
                <a:solidFill>
                  <a:schemeClr val="bg1"/>
                </a:solidFill>
                <a:latin typeface="Arial Regular" charset="0"/>
                <a:ea typeface="Arial Regular" charset="0"/>
                <a:cs typeface="Arial Regular" charset="0"/>
              </a:rPr>
              <a:t>specify</a:t>
            </a:r>
            <a:endParaRPr lang="en-US" dirty="0">
              <a:solidFill>
                <a:schemeClr val="bg1"/>
              </a:solidFill>
              <a:latin typeface="Arial Regular" charset="0"/>
              <a:ea typeface="Arial Regular" charset="0"/>
              <a:cs typeface="Arial Regular" charset="0"/>
            </a:endParaRPr>
          </a:p>
        </p:txBody>
      </p:sp>
      <p:sp>
        <p:nvSpPr>
          <p:cNvPr id="32" name="Rectangle 31"/>
          <p:cNvSpPr>
            <a:spLocks/>
          </p:cNvSpPr>
          <p:nvPr/>
        </p:nvSpPr>
        <p:spPr bwMode="auto">
          <a:xfrm>
            <a:off x="9362138" y="9590331"/>
            <a:ext cx="2257028" cy="8614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7740"/>
              </a:lnSpc>
            </a:pPr>
            <a:r>
              <a:rPr lang="en-US" b="1" dirty="0" smtClean="0">
                <a:solidFill>
                  <a:schemeClr val="bg1"/>
                </a:solidFill>
                <a:latin typeface="Arial Black" charset="0"/>
                <a:ea typeface="Arial Black" charset="0"/>
                <a:cs typeface="Arial Black" charset="0"/>
                <a:sym typeface="Bebas Neue" charset="0"/>
              </a:rPr>
              <a:t>TITLE 04</a:t>
            </a:r>
            <a:endParaRPr lang="en-US" b="1" dirty="0">
              <a:solidFill>
                <a:schemeClr val="bg1"/>
              </a:solidFill>
              <a:latin typeface="Arial Black" charset="0"/>
              <a:ea typeface="Arial Black" charset="0"/>
              <a:cs typeface="Arial Black" charset="0"/>
              <a:sym typeface="Bebas Neue" charset="0"/>
            </a:endParaRPr>
          </a:p>
        </p:txBody>
      </p:sp>
      <p:grpSp>
        <p:nvGrpSpPr>
          <p:cNvPr id="3" name="Group 2"/>
          <p:cNvGrpSpPr/>
          <p:nvPr/>
        </p:nvGrpSpPr>
        <p:grpSpPr>
          <a:xfrm>
            <a:off x="382184" y="5631820"/>
            <a:ext cx="1603732" cy="1603732"/>
            <a:chOff x="221902" y="3272125"/>
            <a:chExt cx="1879692" cy="1879692"/>
          </a:xfrm>
        </p:grpSpPr>
        <p:sp>
          <p:nvSpPr>
            <p:cNvPr id="2" name="Oval 1"/>
            <p:cNvSpPr/>
            <p:nvPr/>
          </p:nvSpPr>
          <p:spPr>
            <a:xfrm>
              <a:off x="221902" y="3272125"/>
              <a:ext cx="1879692" cy="187969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5" name="Oval 34"/>
            <p:cNvSpPr/>
            <p:nvPr/>
          </p:nvSpPr>
          <p:spPr>
            <a:xfrm>
              <a:off x="488126" y="3555564"/>
              <a:ext cx="1347244" cy="134724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sp>
        <p:nvSpPr>
          <p:cNvPr id="38" name="Rectangle 37"/>
          <p:cNvSpPr>
            <a:spLocks/>
          </p:cNvSpPr>
          <p:nvPr/>
        </p:nvSpPr>
        <p:spPr bwMode="auto">
          <a:xfrm>
            <a:off x="825642" y="5965381"/>
            <a:ext cx="711733" cy="8847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740"/>
              </a:lnSpc>
            </a:pPr>
            <a:r>
              <a:rPr lang="en-US" sz="5000" b="1" dirty="0" smtClean="0">
                <a:solidFill>
                  <a:schemeClr val="bg1"/>
                </a:solidFill>
                <a:latin typeface="Arial Bold" charset="0"/>
                <a:ea typeface="Arial Bold" charset="0"/>
                <a:cs typeface="Arial Bold" charset="0"/>
                <a:sym typeface="Bebas Neue" charset="0"/>
              </a:rPr>
              <a:t>02</a:t>
            </a:r>
            <a:endParaRPr lang="en-US" sz="5000" b="1" dirty="0">
              <a:solidFill>
                <a:schemeClr val="bg1"/>
              </a:solidFill>
              <a:latin typeface="Arial Bold" charset="0"/>
              <a:ea typeface="Arial Bold" charset="0"/>
              <a:cs typeface="Arial Bold" charset="0"/>
              <a:sym typeface="Bebas Neue" charset="0"/>
            </a:endParaRPr>
          </a:p>
        </p:txBody>
      </p:sp>
      <p:grpSp>
        <p:nvGrpSpPr>
          <p:cNvPr id="39" name="Group 38"/>
          <p:cNvGrpSpPr/>
          <p:nvPr/>
        </p:nvGrpSpPr>
        <p:grpSpPr>
          <a:xfrm>
            <a:off x="382184" y="7977554"/>
            <a:ext cx="1603732" cy="1603732"/>
            <a:chOff x="221902" y="3272125"/>
            <a:chExt cx="1879692" cy="1879692"/>
          </a:xfrm>
        </p:grpSpPr>
        <p:sp>
          <p:nvSpPr>
            <p:cNvPr id="43" name="Oval 42"/>
            <p:cNvSpPr/>
            <p:nvPr/>
          </p:nvSpPr>
          <p:spPr>
            <a:xfrm>
              <a:off x="221902" y="3272125"/>
              <a:ext cx="1879692" cy="187969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4" name="Oval 43"/>
            <p:cNvSpPr/>
            <p:nvPr/>
          </p:nvSpPr>
          <p:spPr>
            <a:xfrm>
              <a:off x="488126" y="3555564"/>
              <a:ext cx="1347244" cy="134724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sp>
        <p:nvSpPr>
          <p:cNvPr id="45" name="Rectangle 44"/>
          <p:cNvSpPr>
            <a:spLocks/>
          </p:cNvSpPr>
          <p:nvPr/>
        </p:nvSpPr>
        <p:spPr bwMode="auto">
          <a:xfrm>
            <a:off x="825642" y="8311115"/>
            <a:ext cx="711733" cy="8847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740"/>
              </a:lnSpc>
            </a:pPr>
            <a:r>
              <a:rPr lang="en-US" sz="5000" b="1" dirty="0" smtClean="0">
                <a:solidFill>
                  <a:schemeClr val="bg1"/>
                </a:solidFill>
                <a:latin typeface="Arial Bold" charset="0"/>
                <a:ea typeface="Arial Bold" charset="0"/>
                <a:cs typeface="Arial Bold" charset="0"/>
                <a:sym typeface="Bebas Neue" charset="0"/>
              </a:rPr>
              <a:t>03</a:t>
            </a:r>
            <a:endParaRPr lang="en-US" sz="5000" b="1" dirty="0">
              <a:solidFill>
                <a:schemeClr val="bg1"/>
              </a:solidFill>
              <a:latin typeface="Arial Bold" charset="0"/>
              <a:ea typeface="Arial Bold" charset="0"/>
              <a:cs typeface="Arial Bold" charset="0"/>
              <a:sym typeface="Bebas Neue" charset="0"/>
            </a:endParaRPr>
          </a:p>
        </p:txBody>
      </p:sp>
      <p:grpSp>
        <p:nvGrpSpPr>
          <p:cNvPr id="46" name="Group 45"/>
          <p:cNvGrpSpPr/>
          <p:nvPr/>
        </p:nvGrpSpPr>
        <p:grpSpPr>
          <a:xfrm>
            <a:off x="382184" y="10314827"/>
            <a:ext cx="1603732" cy="1603732"/>
            <a:chOff x="221902" y="3272125"/>
            <a:chExt cx="1879692" cy="1879692"/>
          </a:xfrm>
        </p:grpSpPr>
        <p:sp>
          <p:nvSpPr>
            <p:cNvPr id="47" name="Oval 46"/>
            <p:cNvSpPr/>
            <p:nvPr/>
          </p:nvSpPr>
          <p:spPr>
            <a:xfrm>
              <a:off x="221902" y="3272125"/>
              <a:ext cx="1879692" cy="187969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8" name="Oval 47"/>
            <p:cNvSpPr/>
            <p:nvPr/>
          </p:nvSpPr>
          <p:spPr>
            <a:xfrm>
              <a:off x="488126" y="3555564"/>
              <a:ext cx="1347244" cy="134724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sp>
        <p:nvSpPr>
          <p:cNvPr id="49" name="Rectangle 48"/>
          <p:cNvSpPr>
            <a:spLocks/>
          </p:cNvSpPr>
          <p:nvPr/>
        </p:nvSpPr>
        <p:spPr bwMode="auto">
          <a:xfrm>
            <a:off x="825642" y="10648388"/>
            <a:ext cx="711733" cy="8847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740"/>
              </a:lnSpc>
            </a:pPr>
            <a:r>
              <a:rPr lang="en-US" sz="5000" b="1" dirty="0" smtClean="0">
                <a:solidFill>
                  <a:schemeClr val="bg1"/>
                </a:solidFill>
                <a:latin typeface="Arial Bold" charset="0"/>
                <a:ea typeface="Arial Bold" charset="0"/>
                <a:cs typeface="Arial Bold" charset="0"/>
                <a:sym typeface="Bebas Neue" charset="0"/>
              </a:rPr>
              <a:t>04</a:t>
            </a:r>
            <a:endParaRPr lang="en-US" sz="5000" b="1" dirty="0">
              <a:solidFill>
                <a:schemeClr val="bg1"/>
              </a:solidFill>
              <a:latin typeface="Arial Bold" charset="0"/>
              <a:ea typeface="Arial Bold" charset="0"/>
              <a:cs typeface="Arial Bold" charset="0"/>
              <a:sym typeface="Bebas Neue" charset="0"/>
            </a:endParaRPr>
          </a:p>
        </p:txBody>
      </p:sp>
      <p:grpSp>
        <p:nvGrpSpPr>
          <p:cNvPr id="50" name="Group 49"/>
          <p:cNvGrpSpPr/>
          <p:nvPr/>
        </p:nvGrpSpPr>
        <p:grpSpPr>
          <a:xfrm>
            <a:off x="382184" y="3432407"/>
            <a:ext cx="1603732" cy="1603732"/>
            <a:chOff x="221902" y="3272125"/>
            <a:chExt cx="1879692" cy="1879692"/>
          </a:xfrm>
        </p:grpSpPr>
        <p:sp>
          <p:nvSpPr>
            <p:cNvPr id="51" name="Oval 50"/>
            <p:cNvSpPr/>
            <p:nvPr/>
          </p:nvSpPr>
          <p:spPr>
            <a:xfrm>
              <a:off x="221902" y="3272125"/>
              <a:ext cx="1879692" cy="187969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2" name="Oval 51"/>
            <p:cNvSpPr/>
            <p:nvPr/>
          </p:nvSpPr>
          <p:spPr>
            <a:xfrm>
              <a:off x="488126" y="3555564"/>
              <a:ext cx="1347244" cy="134724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sp>
        <p:nvSpPr>
          <p:cNvPr id="53" name="Rectangle 52"/>
          <p:cNvSpPr>
            <a:spLocks/>
          </p:cNvSpPr>
          <p:nvPr/>
        </p:nvSpPr>
        <p:spPr bwMode="auto">
          <a:xfrm>
            <a:off x="825642" y="3765968"/>
            <a:ext cx="711733" cy="8847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740"/>
              </a:lnSpc>
            </a:pPr>
            <a:r>
              <a:rPr lang="en-US" sz="5000" b="1" dirty="0" smtClean="0">
                <a:solidFill>
                  <a:schemeClr val="bg1"/>
                </a:solidFill>
                <a:latin typeface="Arial Bold" charset="0"/>
                <a:ea typeface="Arial Bold" charset="0"/>
                <a:cs typeface="Arial Bold" charset="0"/>
                <a:sym typeface="Bebas Neue" charset="0"/>
              </a:rPr>
              <a:t>01</a:t>
            </a:r>
            <a:endParaRPr lang="en-US" sz="5000" b="1" dirty="0">
              <a:solidFill>
                <a:schemeClr val="bg1"/>
              </a:solidFill>
              <a:latin typeface="Arial Bold" charset="0"/>
              <a:ea typeface="Arial Bold" charset="0"/>
              <a:cs typeface="Arial Bold" charset="0"/>
              <a:sym typeface="Bebas Neue" charset="0"/>
            </a:endParaRPr>
          </a:p>
        </p:txBody>
      </p:sp>
      <p:sp>
        <p:nvSpPr>
          <p:cNvPr id="54" name="Subtitle 2"/>
          <p:cNvSpPr txBox="1">
            <a:spLocks/>
          </p:cNvSpPr>
          <p:nvPr/>
        </p:nvSpPr>
        <p:spPr>
          <a:xfrm>
            <a:off x="16569157" y="5714733"/>
            <a:ext cx="4730154" cy="432330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a:latin typeface="Arial Regular" charset="0"/>
                <a:ea typeface="Arial Regular" charset="0"/>
                <a:cs typeface="Arial Regular" charset="0"/>
              </a:rPr>
              <a:t>Over the course of the last decade, however, we seem to have reached a general agreement that creativity involves the production of novel, useful products words, the production of something original and worthwhile</a:t>
            </a:r>
            <a:r>
              <a:rPr lang="en-US" dirty="0" smtClean="0">
                <a:latin typeface="Arial Regular" charset="0"/>
                <a:ea typeface="Arial Regular" charset="0"/>
                <a:cs typeface="Arial Regular" charset="0"/>
              </a:rPr>
              <a:t>..</a:t>
            </a:r>
            <a:endParaRPr lang="en-US" dirty="0">
              <a:latin typeface="Arial Regular" charset="0"/>
              <a:ea typeface="Arial Regular" charset="0"/>
              <a:cs typeface="Arial Regular" charset="0"/>
            </a:endParaRPr>
          </a:p>
        </p:txBody>
      </p:sp>
      <p:sp>
        <p:nvSpPr>
          <p:cNvPr id="55" name="Rectangle 54"/>
          <p:cNvSpPr>
            <a:spLocks/>
          </p:cNvSpPr>
          <p:nvPr/>
        </p:nvSpPr>
        <p:spPr bwMode="auto">
          <a:xfrm>
            <a:off x="18533105" y="4942374"/>
            <a:ext cx="2557047" cy="8614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7740"/>
              </a:lnSpc>
            </a:pPr>
            <a:r>
              <a:rPr lang="en-US" b="1" dirty="0" smtClean="0">
                <a:solidFill>
                  <a:schemeClr val="tx2"/>
                </a:solidFill>
                <a:latin typeface="Arial Black" charset="0"/>
                <a:ea typeface="Arial Black" charset="0"/>
                <a:cs typeface="Arial Black" charset="0"/>
                <a:sym typeface="Bebas Neue" charset="0"/>
              </a:rPr>
              <a:t>ANALYSIS</a:t>
            </a:r>
            <a:endParaRPr lang="en-US" b="1" dirty="0">
              <a:solidFill>
                <a:schemeClr val="tx2"/>
              </a:solidFill>
              <a:latin typeface="Arial Black" charset="0"/>
              <a:ea typeface="Arial Black" charset="0"/>
              <a:cs typeface="Arial Black" charset="0"/>
              <a:sym typeface="Bebas Neue" charset="0"/>
            </a:endParaRPr>
          </a:p>
        </p:txBody>
      </p:sp>
    </p:spTree>
    <p:extLst>
      <p:ext uri="{BB962C8B-B14F-4D97-AF65-F5344CB8AC3E}">
        <p14:creationId xmlns:p14="http://schemas.microsoft.com/office/powerpoint/2010/main" val="82591001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Rectangle 112"/>
          <p:cNvSpPr/>
          <p:nvPr/>
        </p:nvSpPr>
        <p:spPr>
          <a:xfrm>
            <a:off x="2700868" y="8319304"/>
            <a:ext cx="4734466" cy="128537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14" name="Rectangle 113"/>
          <p:cNvSpPr/>
          <p:nvPr/>
        </p:nvSpPr>
        <p:spPr>
          <a:xfrm>
            <a:off x="2700868" y="10399704"/>
            <a:ext cx="4734466" cy="12710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15" name="Rectangle 114"/>
          <p:cNvSpPr/>
          <p:nvPr/>
        </p:nvSpPr>
        <p:spPr>
          <a:xfrm>
            <a:off x="2700868" y="4193415"/>
            <a:ext cx="4734466" cy="128537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 name="Rectangle 3"/>
          <p:cNvSpPr/>
          <p:nvPr/>
        </p:nvSpPr>
        <p:spPr>
          <a:xfrm>
            <a:off x="2700868" y="6273813"/>
            <a:ext cx="4734466" cy="12710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0" name="TextBox 39"/>
          <p:cNvSpPr txBox="1"/>
          <p:nvPr/>
        </p:nvSpPr>
        <p:spPr>
          <a:xfrm>
            <a:off x="6922033" y="483017"/>
            <a:ext cx="10533618"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Arrows Infographic</a:t>
            </a:r>
            <a:endParaRPr lang="id-ID" sz="8800" b="1" dirty="0" smtClean="0">
              <a:solidFill>
                <a:schemeClr val="tx2"/>
              </a:solidFill>
              <a:latin typeface="Arial Bold" charset="0"/>
              <a:ea typeface="Arial Bold" charset="0"/>
              <a:cs typeface="Arial Bold" charset="0"/>
            </a:endParaRPr>
          </a:p>
        </p:txBody>
      </p:sp>
      <p:sp>
        <p:nvSpPr>
          <p:cNvPr id="41" name="Rectangle 4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56" name="Freeform 55"/>
          <p:cNvSpPr>
            <a:spLocks noChangeArrowheads="1"/>
          </p:cNvSpPr>
          <p:nvPr/>
        </p:nvSpPr>
        <p:spPr bwMode="auto">
          <a:xfrm>
            <a:off x="7435334" y="10382248"/>
            <a:ext cx="6522078" cy="1285372"/>
          </a:xfrm>
          <a:custGeom>
            <a:avLst/>
            <a:gdLst>
              <a:gd name="T0" fmla="*/ 8268 w 9062"/>
              <a:gd name="T1" fmla="*/ 0 h 1785"/>
              <a:gd name="T2" fmla="*/ 9061 w 9062"/>
              <a:gd name="T3" fmla="*/ 892 h 1785"/>
              <a:gd name="T4" fmla="*/ 8268 w 9062"/>
              <a:gd name="T5" fmla="*/ 1784 h 1785"/>
              <a:gd name="T6" fmla="*/ 0 w 9062"/>
              <a:gd name="T7" fmla="*/ 1784 h 1785"/>
              <a:gd name="T8" fmla="*/ 0 w 9062"/>
              <a:gd name="T9" fmla="*/ 0 h 1785"/>
              <a:gd name="T10" fmla="*/ 8268 w 9062"/>
              <a:gd name="T11" fmla="*/ 0 h 1785"/>
            </a:gdLst>
            <a:ahLst/>
            <a:cxnLst>
              <a:cxn ang="0">
                <a:pos x="T0" y="T1"/>
              </a:cxn>
              <a:cxn ang="0">
                <a:pos x="T2" y="T3"/>
              </a:cxn>
              <a:cxn ang="0">
                <a:pos x="T4" y="T5"/>
              </a:cxn>
              <a:cxn ang="0">
                <a:pos x="T6" y="T7"/>
              </a:cxn>
              <a:cxn ang="0">
                <a:pos x="T8" y="T9"/>
              </a:cxn>
              <a:cxn ang="0">
                <a:pos x="T10" y="T11"/>
              </a:cxn>
            </a:cxnLst>
            <a:rect l="0" t="0" r="r" b="b"/>
            <a:pathLst>
              <a:path w="9062" h="1785">
                <a:moveTo>
                  <a:pt x="8268" y="0"/>
                </a:moveTo>
                <a:lnTo>
                  <a:pt x="9061" y="892"/>
                </a:lnTo>
                <a:lnTo>
                  <a:pt x="8268" y="1784"/>
                </a:lnTo>
                <a:lnTo>
                  <a:pt x="0" y="1784"/>
                </a:lnTo>
                <a:lnTo>
                  <a:pt x="0" y="0"/>
                </a:lnTo>
                <a:lnTo>
                  <a:pt x="8268" y="0"/>
                </a:lnTo>
              </a:path>
            </a:pathLst>
          </a:custGeom>
          <a:solidFill>
            <a:schemeClr val="accent4"/>
          </a:solidFill>
          <a:ln>
            <a:noFill/>
          </a:ln>
          <a:effectLst/>
          <a:extLst/>
        </p:spPr>
        <p:txBody>
          <a:bodyPr wrap="none" anchor="ctr"/>
          <a:lstStyle/>
          <a:p>
            <a:endParaRPr lang="en-US" sz="7197" dirty="0">
              <a:latin typeface="Arial Regular" charset="0"/>
            </a:endParaRPr>
          </a:p>
        </p:txBody>
      </p:sp>
      <p:sp>
        <p:nvSpPr>
          <p:cNvPr id="57" name="Freeform 56"/>
          <p:cNvSpPr>
            <a:spLocks noChangeArrowheads="1"/>
          </p:cNvSpPr>
          <p:nvPr/>
        </p:nvSpPr>
        <p:spPr bwMode="auto">
          <a:xfrm>
            <a:off x="0" y="10382248"/>
            <a:ext cx="1672570" cy="1285372"/>
          </a:xfrm>
          <a:custGeom>
            <a:avLst/>
            <a:gdLst>
              <a:gd name="T0" fmla="*/ 0 w 2326"/>
              <a:gd name="T1" fmla="*/ 1784 h 1785"/>
              <a:gd name="T2" fmla="*/ 2325 w 2326"/>
              <a:gd name="T3" fmla="*/ 1784 h 1785"/>
              <a:gd name="T4" fmla="*/ 2325 w 2326"/>
              <a:gd name="T5" fmla="*/ 0 h 1785"/>
              <a:gd name="T6" fmla="*/ 0 w 2326"/>
              <a:gd name="T7" fmla="*/ 0 h 1785"/>
              <a:gd name="T8" fmla="*/ 0 w 2326"/>
              <a:gd name="T9" fmla="*/ 1784 h 1785"/>
            </a:gdLst>
            <a:ahLst/>
            <a:cxnLst>
              <a:cxn ang="0">
                <a:pos x="T0" y="T1"/>
              </a:cxn>
              <a:cxn ang="0">
                <a:pos x="T2" y="T3"/>
              </a:cxn>
              <a:cxn ang="0">
                <a:pos x="T4" y="T5"/>
              </a:cxn>
              <a:cxn ang="0">
                <a:pos x="T6" y="T7"/>
              </a:cxn>
              <a:cxn ang="0">
                <a:pos x="T8" y="T9"/>
              </a:cxn>
            </a:cxnLst>
            <a:rect l="0" t="0" r="r" b="b"/>
            <a:pathLst>
              <a:path w="2326" h="1785">
                <a:moveTo>
                  <a:pt x="0" y="1784"/>
                </a:moveTo>
                <a:lnTo>
                  <a:pt x="2325" y="1784"/>
                </a:lnTo>
                <a:lnTo>
                  <a:pt x="2325" y="0"/>
                </a:lnTo>
                <a:lnTo>
                  <a:pt x="0" y="0"/>
                </a:lnTo>
                <a:lnTo>
                  <a:pt x="0" y="1784"/>
                </a:lnTo>
              </a:path>
            </a:pathLst>
          </a:custGeom>
          <a:solidFill>
            <a:schemeClr val="accent4">
              <a:lumMod val="75000"/>
            </a:schemeClr>
          </a:solidFill>
          <a:ln>
            <a:noFill/>
          </a:ln>
          <a:effectLst/>
          <a:extLst/>
        </p:spPr>
        <p:txBody>
          <a:bodyPr wrap="none" anchor="ctr"/>
          <a:lstStyle/>
          <a:p>
            <a:endParaRPr lang="en-US" sz="7197" dirty="0">
              <a:latin typeface="Arial Regular" charset="0"/>
            </a:endParaRPr>
          </a:p>
        </p:txBody>
      </p:sp>
      <p:sp>
        <p:nvSpPr>
          <p:cNvPr id="58" name="Freeform 57"/>
          <p:cNvSpPr>
            <a:spLocks noChangeArrowheads="1"/>
          </p:cNvSpPr>
          <p:nvPr/>
        </p:nvSpPr>
        <p:spPr bwMode="auto">
          <a:xfrm>
            <a:off x="7435334" y="8322477"/>
            <a:ext cx="6534773" cy="1279026"/>
          </a:xfrm>
          <a:custGeom>
            <a:avLst/>
            <a:gdLst>
              <a:gd name="T0" fmla="*/ 8279 w 9079"/>
              <a:gd name="T1" fmla="*/ 0 h 1779"/>
              <a:gd name="T2" fmla="*/ 9078 w 9079"/>
              <a:gd name="T3" fmla="*/ 892 h 1779"/>
              <a:gd name="T4" fmla="*/ 8279 w 9079"/>
              <a:gd name="T5" fmla="*/ 1778 h 1779"/>
              <a:gd name="T6" fmla="*/ 0 w 9079"/>
              <a:gd name="T7" fmla="*/ 1778 h 1779"/>
              <a:gd name="T8" fmla="*/ 0 w 9079"/>
              <a:gd name="T9" fmla="*/ 0 h 1779"/>
              <a:gd name="T10" fmla="*/ 8279 w 9079"/>
              <a:gd name="T11" fmla="*/ 0 h 1779"/>
            </a:gdLst>
            <a:ahLst/>
            <a:cxnLst>
              <a:cxn ang="0">
                <a:pos x="T0" y="T1"/>
              </a:cxn>
              <a:cxn ang="0">
                <a:pos x="T2" y="T3"/>
              </a:cxn>
              <a:cxn ang="0">
                <a:pos x="T4" y="T5"/>
              </a:cxn>
              <a:cxn ang="0">
                <a:pos x="T6" y="T7"/>
              </a:cxn>
              <a:cxn ang="0">
                <a:pos x="T8" y="T9"/>
              </a:cxn>
              <a:cxn ang="0">
                <a:pos x="T10" y="T11"/>
              </a:cxn>
            </a:cxnLst>
            <a:rect l="0" t="0" r="r" b="b"/>
            <a:pathLst>
              <a:path w="9079" h="1779">
                <a:moveTo>
                  <a:pt x="8279" y="0"/>
                </a:moveTo>
                <a:lnTo>
                  <a:pt x="9078" y="892"/>
                </a:lnTo>
                <a:lnTo>
                  <a:pt x="8279" y="1778"/>
                </a:lnTo>
                <a:lnTo>
                  <a:pt x="0" y="1778"/>
                </a:lnTo>
                <a:lnTo>
                  <a:pt x="0" y="0"/>
                </a:lnTo>
                <a:lnTo>
                  <a:pt x="8279" y="0"/>
                </a:lnTo>
              </a:path>
            </a:pathLst>
          </a:custGeom>
          <a:solidFill>
            <a:schemeClr val="accent3"/>
          </a:solidFill>
          <a:ln>
            <a:noFill/>
          </a:ln>
          <a:effectLst/>
          <a:extLst/>
        </p:spPr>
        <p:txBody>
          <a:bodyPr wrap="none" anchor="ctr"/>
          <a:lstStyle/>
          <a:p>
            <a:endParaRPr lang="en-US" sz="7197" dirty="0">
              <a:latin typeface="Arial Regular" charset="0"/>
            </a:endParaRPr>
          </a:p>
        </p:txBody>
      </p:sp>
      <p:sp>
        <p:nvSpPr>
          <p:cNvPr id="59" name="Freeform 58"/>
          <p:cNvSpPr>
            <a:spLocks noChangeArrowheads="1"/>
          </p:cNvSpPr>
          <p:nvPr/>
        </p:nvSpPr>
        <p:spPr bwMode="auto">
          <a:xfrm>
            <a:off x="0" y="8322477"/>
            <a:ext cx="1672570" cy="1279026"/>
          </a:xfrm>
          <a:custGeom>
            <a:avLst/>
            <a:gdLst>
              <a:gd name="T0" fmla="*/ 0 w 2326"/>
              <a:gd name="T1" fmla="*/ 1778 h 1779"/>
              <a:gd name="T2" fmla="*/ 2325 w 2326"/>
              <a:gd name="T3" fmla="*/ 1778 h 1779"/>
              <a:gd name="T4" fmla="*/ 2325 w 2326"/>
              <a:gd name="T5" fmla="*/ 0 h 1779"/>
              <a:gd name="T6" fmla="*/ 0 w 2326"/>
              <a:gd name="T7" fmla="*/ 0 h 1779"/>
              <a:gd name="T8" fmla="*/ 0 w 2326"/>
              <a:gd name="T9" fmla="*/ 1778 h 1779"/>
            </a:gdLst>
            <a:ahLst/>
            <a:cxnLst>
              <a:cxn ang="0">
                <a:pos x="T0" y="T1"/>
              </a:cxn>
              <a:cxn ang="0">
                <a:pos x="T2" y="T3"/>
              </a:cxn>
              <a:cxn ang="0">
                <a:pos x="T4" y="T5"/>
              </a:cxn>
              <a:cxn ang="0">
                <a:pos x="T6" y="T7"/>
              </a:cxn>
              <a:cxn ang="0">
                <a:pos x="T8" y="T9"/>
              </a:cxn>
            </a:cxnLst>
            <a:rect l="0" t="0" r="r" b="b"/>
            <a:pathLst>
              <a:path w="2326" h="1779">
                <a:moveTo>
                  <a:pt x="0" y="1778"/>
                </a:moveTo>
                <a:lnTo>
                  <a:pt x="2325" y="1778"/>
                </a:lnTo>
                <a:lnTo>
                  <a:pt x="2325" y="0"/>
                </a:lnTo>
                <a:lnTo>
                  <a:pt x="0" y="0"/>
                </a:lnTo>
                <a:lnTo>
                  <a:pt x="0" y="1778"/>
                </a:lnTo>
              </a:path>
            </a:pathLst>
          </a:custGeom>
          <a:solidFill>
            <a:schemeClr val="accent3">
              <a:lumMod val="75000"/>
            </a:schemeClr>
          </a:solidFill>
          <a:ln>
            <a:noFill/>
          </a:ln>
          <a:effectLst/>
          <a:extLst/>
        </p:spPr>
        <p:txBody>
          <a:bodyPr wrap="none" anchor="ctr"/>
          <a:lstStyle/>
          <a:p>
            <a:endParaRPr lang="en-US" sz="7197" dirty="0">
              <a:latin typeface="Arial Regular" charset="0"/>
            </a:endParaRPr>
          </a:p>
        </p:txBody>
      </p:sp>
      <p:sp>
        <p:nvSpPr>
          <p:cNvPr id="60" name="Freeform 59"/>
          <p:cNvSpPr>
            <a:spLocks noChangeArrowheads="1"/>
          </p:cNvSpPr>
          <p:nvPr/>
        </p:nvSpPr>
        <p:spPr bwMode="auto">
          <a:xfrm>
            <a:off x="7435334" y="6259532"/>
            <a:ext cx="6534773" cy="1285374"/>
          </a:xfrm>
          <a:custGeom>
            <a:avLst/>
            <a:gdLst>
              <a:gd name="T0" fmla="*/ 8279 w 9079"/>
              <a:gd name="T1" fmla="*/ 0 h 1784"/>
              <a:gd name="T2" fmla="*/ 9078 w 9079"/>
              <a:gd name="T3" fmla="*/ 892 h 1784"/>
              <a:gd name="T4" fmla="*/ 8279 w 9079"/>
              <a:gd name="T5" fmla="*/ 1783 h 1784"/>
              <a:gd name="T6" fmla="*/ 0 w 9079"/>
              <a:gd name="T7" fmla="*/ 1783 h 1784"/>
              <a:gd name="T8" fmla="*/ 0 w 9079"/>
              <a:gd name="T9" fmla="*/ 0 h 1784"/>
              <a:gd name="T10" fmla="*/ 8279 w 9079"/>
              <a:gd name="T11" fmla="*/ 0 h 1784"/>
            </a:gdLst>
            <a:ahLst/>
            <a:cxnLst>
              <a:cxn ang="0">
                <a:pos x="T0" y="T1"/>
              </a:cxn>
              <a:cxn ang="0">
                <a:pos x="T2" y="T3"/>
              </a:cxn>
              <a:cxn ang="0">
                <a:pos x="T4" y="T5"/>
              </a:cxn>
              <a:cxn ang="0">
                <a:pos x="T6" y="T7"/>
              </a:cxn>
              <a:cxn ang="0">
                <a:pos x="T8" y="T9"/>
              </a:cxn>
              <a:cxn ang="0">
                <a:pos x="T10" y="T11"/>
              </a:cxn>
            </a:cxnLst>
            <a:rect l="0" t="0" r="r" b="b"/>
            <a:pathLst>
              <a:path w="9079" h="1784">
                <a:moveTo>
                  <a:pt x="8279" y="0"/>
                </a:moveTo>
                <a:lnTo>
                  <a:pt x="9078" y="892"/>
                </a:lnTo>
                <a:lnTo>
                  <a:pt x="8279" y="1783"/>
                </a:lnTo>
                <a:lnTo>
                  <a:pt x="0" y="1783"/>
                </a:lnTo>
                <a:lnTo>
                  <a:pt x="0" y="0"/>
                </a:lnTo>
                <a:lnTo>
                  <a:pt x="8279" y="0"/>
                </a:lnTo>
              </a:path>
            </a:pathLst>
          </a:custGeom>
          <a:solidFill>
            <a:schemeClr val="accent2"/>
          </a:solidFill>
          <a:ln>
            <a:noFill/>
          </a:ln>
          <a:effectLst/>
          <a:extLst/>
        </p:spPr>
        <p:txBody>
          <a:bodyPr wrap="none" anchor="ctr"/>
          <a:lstStyle/>
          <a:p>
            <a:endParaRPr lang="en-US" sz="7197" dirty="0">
              <a:latin typeface="Arial Regular" charset="0"/>
            </a:endParaRPr>
          </a:p>
        </p:txBody>
      </p:sp>
      <p:sp>
        <p:nvSpPr>
          <p:cNvPr id="61" name="Freeform 60"/>
          <p:cNvSpPr>
            <a:spLocks noChangeArrowheads="1"/>
          </p:cNvSpPr>
          <p:nvPr/>
        </p:nvSpPr>
        <p:spPr bwMode="auto">
          <a:xfrm>
            <a:off x="0" y="6259532"/>
            <a:ext cx="1672570" cy="1285374"/>
          </a:xfrm>
          <a:custGeom>
            <a:avLst/>
            <a:gdLst>
              <a:gd name="T0" fmla="*/ 0 w 2326"/>
              <a:gd name="T1" fmla="*/ 1783 h 1784"/>
              <a:gd name="T2" fmla="*/ 2325 w 2326"/>
              <a:gd name="T3" fmla="*/ 1783 h 1784"/>
              <a:gd name="T4" fmla="*/ 2325 w 2326"/>
              <a:gd name="T5" fmla="*/ 0 h 1784"/>
              <a:gd name="T6" fmla="*/ 0 w 2326"/>
              <a:gd name="T7" fmla="*/ 0 h 1784"/>
              <a:gd name="T8" fmla="*/ 0 w 2326"/>
              <a:gd name="T9" fmla="*/ 1783 h 1784"/>
            </a:gdLst>
            <a:ahLst/>
            <a:cxnLst>
              <a:cxn ang="0">
                <a:pos x="T0" y="T1"/>
              </a:cxn>
              <a:cxn ang="0">
                <a:pos x="T2" y="T3"/>
              </a:cxn>
              <a:cxn ang="0">
                <a:pos x="T4" y="T5"/>
              </a:cxn>
              <a:cxn ang="0">
                <a:pos x="T6" y="T7"/>
              </a:cxn>
              <a:cxn ang="0">
                <a:pos x="T8" y="T9"/>
              </a:cxn>
            </a:cxnLst>
            <a:rect l="0" t="0" r="r" b="b"/>
            <a:pathLst>
              <a:path w="2326" h="1784">
                <a:moveTo>
                  <a:pt x="0" y="1783"/>
                </a:moveTo>
                <a:lnTo>
                  <a:pt x="2325" y="1783"/>
                </a:lnTo>
                <a:lnTo>
                  <a:pt x="2325" y="0"/>
                </a:lnTo>
                <a:lnTo>
                  <a:pt x="0" y="0"/>
                </a:lnTo>
                <a:lnTo>
                  <a:pt x="0" y="1783"/>
                </a:lnTo>
              </a:path>
            </a:pathLst>
          </a:custGeom>
          <a:solidFill>
            <a:schemeClr val="accent2">
              <a:lumMod val="75000"/>
            </a:schemeClr>
          </a:solidFill>
          <a:ln>
            <a:noFill/>
          </a:ln>
          <a:effectLst/>
          <a:extLst/>
        </p:spPr>
        <p:txBody>
          <a:bodyPr wrap="none" anchor="ctr"/>
          <a:lstStyle/>
          <a:p>
            <a:endParaRPr lang="en-US" sz="7197" dirty="0">
              <a:latin typeface="Arial Regular" charset="0"/>
            </a:endParaRPr>
          </a:p>
        </p:txBody>
      </p:sp>
      <p:sp>
        <p:nvSpPr>
          <p:cNvPr id="62" name="Freeform 61"/>
          <p:cNvSpPr>
            <a:spLocks noChangeArrowheads="1"/>
          </p:cNvSpPr>
          <p:nvPr/>
        </p:nvSpPr>
        <p:spPr bwMode="auto">
          <a:xfrm>
            <a:off x="7435334" y="4199763"/>
            <a:ext cx="6522078" cy="1279024"/>
          </a:xfrm>
          <a:custGeom>
            <a:avLst/>
            <a:gdLst>
              <a:gd name="T0" fmla="*/ 8268 w 9062"/>
              <a:gd name="T1" fmla="*/ 0 h 1778"/>
              <a:gd name="T2" fmla="*/ 9061 w 9062"/>
              <a:gd name="T3" fmla="*/ 891 h 1778"/>
              <a:gd name="T4" fmla="*/ 8268 w 9062"/>
              <a:gd name="T5" fmla="*/ 1777 h 1778"/>
              <a:gd name="T6" fmla="*/ 0 w 9062"/>
              <a:gd name="T7" fmla="*/ 1777 h 1778"/>
              <a:gd name="T8" fmla="*/ 0 w 9062"/>
              <a:gd name="T9" fmla="*/ 0 h 1778"/>
              <a:gd name="T10" fmla="*/ 8268 w 9062"/>
              <a:gd name="T11" fmla="*/ 0 h 1778"/>
            </a:gdLst>
            <a:ahLst/>
            <a:cxnLst>
              <a:cxn ang="0">
                <a:pos x="T0" y="T1"/>
              </a:cxn>
              <a:cxn ang="0">
                <a:pos x="T2" y="T3"/>
              </a:cxn>
              <a:cxn ang="0">
                <a:pos x="T4" y="T5"/>
              </a:cxn>
              <a:cxn ang="0">
                <a:pos x="T6" y="T7"/>
              </a:cxn>
              <a:cxn ang="0">
                <a:pos x="T8" y="T9"/>
              </a:cxn>
              <a:cxn ang="0">
                <a:pos x="T10" y="T11"/>
              </a:cxn>
            </a:cxnLst>
            <a:rect l="0" t="0" r="r" b="b"/>
            <a:pathLst>
              <a:path w="9062" h="1778">
                <a:moveTo>
                  <a:pt x="8268" y="0"/>
                </a:moveTo>
                <a:lnTo>
                  <a:pt x="9061" y="891"/>
                </a:lnTo>
                <a:lnTo>
                  <a:pt x="8268" y="1777"/>
                </a:lnTo>
                <a:lnTo>
                  <a:pt x="0" y="1777"/>
                </a:lnTo>
                <a:lnTo>
                  <a:pt x="0" y="0"/>
                </a:lnTo>
                <a:lnTo>
                  <a:pt x="8268" y="0"/>
                </a:lnTo>
              </a:path>
            </a:pathLst>
          </a:custGeom>
          <a:solidFill>
            <a:schemeClr val="accent1"/>
          </a:solidFill>
          <a:ln>
            <a:noFill/>
          </a:ln>
          <a:effectLst/>
          <a:extLst/>
        </p:spPr>
        <p:txBody>
          <a:bodyPr wrap="none" anchor="ctr"/>
          <a:lstStyle/>
          <a:p>
            <a:endParaRPr lang="en-US" sz="7197" dirty="0">
              <a:latin typeface="Arial Regular" charset="0"/>
            </a:endParaRPr>
          </a:p>
        </p:txBody>
      </p:sp>
      <p:sp>
        <p:nvSpPr>
          <p:cNvPr id="64" name="Freeform 63"/>
          <p:cNvSpPr>
            <a:spLocks noChangeArrowheads="1"/>
          </p:cNvSpPr>
          <p:nvPr/>
        </p:nvSpPr>
        <p:spPr bwMode="auto">
          <a:xfrm>
            <a:off x="0" y="4199763"/>
            <a:ext cx="1672570" cy="1279024"/>
          </a:xfrm>
          <a:custGeom>
            <a:avLst/>
            <a:gdLst>
              <a:gd name="T0" fmla="*/ 0 w 2326"/>
              <a:gd name="T1" fmla="*/ 1777 h 1778"/>
              <a:gd name="T2" fmla="*/ 2325 w 2326"/>
              <a:gd name="T3" fmla="*/ 1777 h 1778"/>
              <a:gd name="T4" fmla="*/ 2325 w 2326"/>
              <a:gd name="T5" fmla="*/ 0 h 1778"/>
              <a:gd name="T6" fmla="*/ 0 w 2326"/>
              <a:gd name="T7" fmla="*/ 0 h 1778"/>
              <a:gd name="T8" fmla="*/ 0 w 2326"/>
              <a:gd name="T9" fmla="*/ 1777 h 1778"/>
            </a:gdLst>
            <a:ahLst/>
            <a:cxnLst>
              <a:cxn ang="0">
                <a:pos x="T0" y="T1"/>
              </a:cxn>
              <a:cxn ang="0">
                <a:pos x="T2" y="T3"/>
              </a:cxn>
              <a:cxn ang="0">
                <a:pos x="T4" y="T5"/>
              </a:cxn>
              <a:cxn ang="0">
                <a:pos x="T6" y="T7"/>
              </a:cxn>
              <a:cxn ang="0">
                <a:pos x="T8" y="T9"/>
              </a:cxn>
            </a:cxnLst>
            <a:rect l="0" t="0" r="r" b="b"/>
            <a:pathLst>
              <a:path w="2326" h="1778">
                <a:moveTo>
                  <a:pt x="0" y="1777"/>
                </a:moveTo>
                <a:lnTo>
                  <a:pt x="2325" y="1777"/>
                </a:lnTo>
                <a:lnTo>
                  <a:pt x="2325" y="0"/>
                </a:lnTo>
                <a:lnTo>
                  <a:pt x="0" y="0"/>
                </a:lnTo>
                <a:lnTo>
                  <a:pt x="0" y="1777"/>
                </a:lnTo>
              </a:path>
            </a:pathLst>
          </a:custGeom>
          <a:solidFill>
            <a:schemeClr val="accent1">
              <a:lumMod val="75000"/>
            </a:schemeClr>
          </a:solidFill>
          <a:ln>
            <a:noFill/>
          </a:ln>
          <a:effectLst/>
          <a:extLst/>
        </p:spPr>
        <p:txBody>
          <a:bodyPr wrap="none" anchor="ctr"/>
          <a:lstStyle/>
          <a:p>
            <a:endParaRPr lang="en-US" sz="7197" dirty="0">
              <a:latin typeface="Arial Regular" charset="0"/>
            </a:endParaRPr>
          </a:p>
        </p:txBody>
      </p:sp>
      <p:sp>
        <p:nvSpPr>
          <p:cNvPr id="68" name="Freeform 67"/>
          <p:cNvSpPr>
            <a:spLocks noChangeArrowheads="1"/>
          </p:cNvSpPr>
          <p:nvPr/>
        </p:nvSpPr>
        <p:spPr bwMode="auto">
          <a:xfrm>
            <a:off x="12570480" y="6245163"/>
            <a:ext cx="898173" cy="1285372"/>
          </a:xfrm>
          <a:custGeom>
            <a:avLst/>
            <a:gdLst>
              <a:gd name="T0" fmla="*/ 453 w 1248"/>
              <a:gd name="T1" fmla="*/ 0 h 1785"/>
              <a:gd name="T2" fmla="*/ 0 w 1248"/>
              <a:gd name="T3" fmla="*/ 0 h 1785"/>
              <a:gd name="T4" fmla="*/ 798 w 1248"/>
              <a:gd name="T5" fmla="*/ 892 h 1785"/>
              <a:gd name="T6" fmla="*/ 0 w 1248"/>
              <a:gd name="T7" fmla="*/ 1784 h 1785"/>
              <a:gd name="T8" fmla="*/ 453 w 1248"/>
              <a:gd name="T9" fmla="*/ 1784 h 1785"/>
              <a:gd name="T10" fmla="*/ 1247 w 1248"/>
              <a:gd name="T11" fmla="*/ 892 h 1785"/>
              <a:gd name="T12" fmla="*/ 453 w 1248"/>
              <a:gd name="T13" fmla="*/ 0 h 1785"/>
            </a:gdLst>
            <a:ahLst/>
            <a:cxnLst>
              <a:cxn ang="0">
                <a:pos x="T0" y="T1"/>
              </a:cxn>
              <a:cxn ang="0">
                <a:pos x="T2" y="T3"/>
              </a:cxn>
              <a:cxn ang="0">
                <a:pos x="T4" y="T5"/>
              </a:cxn>
              <a:cxn ang="0">
                <a:pos x="T6" y="T7"/>
              </a:cxn>
              <a:cxn ang="0">
                <a:pos x="T8" y="T9"/>
              </a:cxn>
              <a:cxn ang="0">
                <a:pos x="T10" y="T11"/>
              </a:cxn>
              <a:cxn ang="0">
                <a:pos x="T12" y="T13"/>
              </a:cxn>
            </a:cxnLst>
            <a:rect l="0" t="0" r="r" b="b"/>
            <a:pathLst>
              <a:path w="1248" h="1785">
                <a:moveTo>
                  <a:pt x="453" y="0"/>
                </a:moveTo>
                <a:lnTo>
                  <a:pt x="0" y="0"/>
                </a:lnTo>
                <a:lnTo>
                  <a:pt x="798" y="892"/>
                </a:lnTo>
                <a:lnTo>
                  <a:pt x="0" y="1784"/>
                </a:lnTo>
                <a:lnTo>
                  <a:pt x="453" y="1784"/>
                </a:lnTo>
                <a:lnTo>
                  <a:pt x="1247" y="892"/>
                </a:lnTo>
                <a:lnTo>
                  <a:pt x="453" y="0"/>
                </a:lnTo>
              </a:path>
            </a:pathLst>
          </a:custGeom>
          <a:solidFill>
            <a:schemeClr val="bg1">
              <a:lumMod val="95000"/>
            </a:schemeClr>
          </a:solidFill>
          <a:ln>
            <a:noFill/>
          </a:ln>
          <a:effectLst/>
          <a:extLst/>
        </p:spPr>
        <p:txBody>
          <a:bodyPr wrap="none" anchor="ctr"/>
          <a:lstStyle/>
          <a:p>
            <a:endParaRPr lang="en-US" sz="7197" dirty="0">
              <a:latin typeface="Arial Regular" charset="0"/>
            </a:endParaRPr>
          </a:p>
        </p:txBody>
      </p:sp>
      <p:sp>
        <p:nvSpPr>
          <p:cNvPr id="69" name="Freeform 68"/>
          <p:cNvSpPr>
            <a:spLocks noChangeArrowheads="1"/>
          </p:cNvSpPr>
          <p:nvPr/>
        </p:nvSpPr>
        <p:spPr bwMode="auto">
          <a:xfrm>
            <a:off x="16167772" y="6273813"/>
            <a:ext cx="901348" cy="1279024"/>
          </a:xfrm>
          <a:custGeom>
            <a:avLst/>
            <a:gdLst>
              <a:gd name="T0" fmla="*/ 0 w 1254"/>
              <a:gd name="T1" fmla="*/ 1777 h 1778"/>
              <a:gd name="T2" fmla="*/ 454 w 1254"/>
              <a:gd name="T3" fmla="*/ 1777 h 1778"/>
              <a:gd name="T4" fmla="*/ 1253 w 1254"/>
              <a:gd name="T5" fmla="*/ 891 h 1778"/>
              <a:gd name="T6" fmla="*/ 454 w 1254"/>
              <a:gd name="T7" fmla="*/ 0 h 1778"/>
              <a:gd name="T8" fmla="*/ 0 w 1254"/>
              <a:gd name="T9" fmla="*/ 0 h 1778"/>
              <a:gd name="T10" fmla="*/ 799 w 1254"/>
              <a:gd name="T11" fmla="*/ 891 h 1778"/>
              <a:gd name="T12" fmla="*/ 0 w 1254"/>
              <a:gd name="T13" fmla="*/ 1777 h 1778"/>
            </a:gdLst>
            <a:ahLst/>
            <a:cxnLst>
              <a:cxn ang="0">
                <a:pos x="T0" y="T1"/>
              </a:cxn>
              <a:cxn ang="0">
                <a:pos x="T2" y="T3"/>
              </a:cxn>
              <a:cxn ang="0">
                <a:pos x="T4" y="T5"/>
              </a:cxn>
              <a:cxn ang="0">
                <a:pos x="T6" y="T7"/>
              </a:cxn>
              <a:cxn ang="0">
                <a:pos x="T8" y="T9"/>
              </a:cxn>
              <a:cxn ang="0">
                <a:pos x="T10" y="T11"/>
              </a:cxn>
              <a:cxn ang="0">
                <a:pos x="T12" y="T13"/>
              </a:cxn>
            </a:cxnLst>
            <a:rect l="0" t="0" r="r" b="b"/>
            <a:pathLst>
              <a:path w="1254" h="1778">
                <a:moveTo>
                  <a:pt x="0" y="1777"/>
                </a:moveTo>
                <a:lnTo>
                  <a:pt x="454" y="1777"/>
                </a:lnTo>
                <a:lnTo>
                  <a:pt x="1253" y="891"/>
                </a:lnTo>
                <a:lnTo>
                  <a:pt x="454" y="0"/>
                </a:lnTo>
                <a:lnTo>
                  <a:pt x="0" y="0"/>
                </a:lnTo>
                <a:lnTo>
                  <a:pt x="799" y="891"/>
                </a:lnTo>
                <a:lnTo>
                  <a:pt x="0" y="1777"/>
                </a:lnTo>
              </a:path>
            </a:pathLst>
          </a:custGeom>
          <a:solidFill>
            <a:schemeClr val="accent2"/>
          </a:solidFill>
          <a:ln>
            <a:noFill/>
          </a:ln>
          <a:effectLst/>
          <a:extLst/>
        </p:spPr>
        <p:txBody>
          <a:bodyPr wrap="none" anchor="ctr"/>
          <a:lstStyle/>
          <a:p>
            <a:endParaRPr lang="en-US" sz="7197" dirty="0">
              <a:latin typeface="Arial Regular" charset="0"/>
            </a:endParaRPr>
          </a:p>
        </p:txBody>
      </p:sp>
      <p:sp>
        <p:nvSpPr>
          <p:cNvPr id="71" name="Freeform 70"/>
          <p:cNvSpPr>
            <a:spLocks noChangeArrowheads="1"/>
          </p:cNvSpPr>
          <p:nvPr/>
        </p:nvSpPr>
        <p:spPr bwMode="auto">
          <a:xfrm>
            <a:off x="12094417" y="6245163"/>
            <a:ext cx="904521" cy="1285372"/>
          </a:xfrm>
          <a:custGeom>
            <a:avLst/>
            <a:gdLst>
              <a:gd name="T0" fmla="*/ 455 w 1255"/>
              <a:gd name="T1" fmla="*/ 0 h 1785"/>
              <a:gd name="T2" fmla="*/ 0 w 1255"/>
              <a:gd name="T3" fmla="*/ 0 h 1785"/>
              <a:gd name="T4" fmla="*/ 800 w 1255"/>
              <a:gd name="T5" fmla="*/ 892 h 1785"/>
              <a:gd name="T6" fmla="*/ 0 w 1255"/>
              <a:gd name="T7" fmla="*/ 1784 h 1785"/>
              <a:gd name="T8" fmla="*/ 455 w 1255"/>
              <a:gd name="T9" fmla="*/ 1784 h 1785"/>
              <a:gd name="T10" fmla="*/ 1254 w 1255"/>
              <a:gd name="T11" fmla="*/ 892 h 1785"/>
              <a:gd name="T12" fmla="*/ 455 w 1255"/>
              <a:gd name="T13" fmla="*/ 0 h 1785"/>
            </a:gdLst>
            <a:ahLst/>
            <a:cxnLst>
              <a:cxn ang="0">
                <a:pos x="T0" y="T1"/>
              </a:cxn>
              <a:cxn ang="0">
                <a:pos x="T2" y="T3"/>
              </a:cxn>
              <a:cxn ang="0">
                <a:pos x="T4" y="T5"/>
              </a:cxn>
              <a:cxn ang="0">
                <a:pos x="T6" y="T7"/>
              </a:cxn>
              <a:cxn ang="0">
                <a:pos x="T8" y="T9"/>
              </a:cxn>
              <a:cxn ang="0">
                <a:pos x="T10" y="T11"/>
              </a:cxn>
              <a:cxn ang="0">
                <a:pos x="T12" y="T13"/>
              </a:cxn>
            </a:cxnLst>
            <a:rect l="0" t="0" r="r" b="b"/>
            <a:pathLst>
              <a:path w="1255" h="1785">
                <a:moveTo>
                  <a:pt x="455" y="0"/>
                </a:moveTo>
                <a:lnTo>
                  <a:pt x="0" y="0"/>
                </a:lnTo>
                <a:lnTo>
                  <a:pt x="800" y="892"/>
                </a:lnTo>
                <a:lnTo>
                  <a:pt x="0" y="1784"/>
                </a:lnTo>
                <a:lnTo>
                  <a:pt x="455" y="1784"/>
                </a:lnTo>
                <a:lnTo>
                  <a:pt x="1254" y="892"/>
                </a:lnTo>
                <a:lnTo>
                  <a:pt x="455" y="0"/>
                </a:lnTo>
              </a:path>
            </a:pathLst>
          </a:custGeom>
          <a:solidFill>
            <a:schemeClr val="bg1">
              <a:lumMod val="95000"/>
            </a:schemeClr>
          </a:solidFill>
          <a:ln>
            <a:noFill/>
          </a:ln>
          <a:effectLst/>
          <a:extLst/>
        </p:spPr>
        <p:txBody>
          <a:bodyPr wrap="none" anchor="ctr"/>
          <a:lstStyle/>
          <a:p>
            <a:endParaRPr lang="en-US" sz="7197" dirty="0">
              <a:latin typeface="Arial Regular" charset="0"/>
            </a:endParaRPr>
          </a:p>
        </p:txBody>
      </p:sp>
      <p:sp>
        <p:nvSpPr>
          <p:cNvPr id="73" name="Freeform 72"/>
          <p:cNvSpPr>
            <a:spLocks noChangeArrowheads="1"/>
          </p:cNvSpPr>
          <p:nvPr/>
        </p:nvSpPr>
        <p:spPr bwMode="auto">
          <a:xfrm>
            <a:off x="2707216" y="5069374"/>
            <a:ext cx="320551" cy="409414"/>
          </a:xfrm>
          <a:custGeom>
            <a:avLst/>
            <a:gdLst>
              <a:gd name="T0" fmla="*/ 444 w 445"/>
              <a:gd name="T1" fmla="*/ 0 h 569"/>
              <a:gd name="T2" fmla="*/ 0 w 445"/>
              <a:gd name="T3" fmla="*/ 568 h 569"/>
              <a:gd name="T4" fmla="*/ 0 w 445"/>
              <a:gd name="T5" fmla="*/ 0 h 569"/>
              <a:gd name="T6" fmla="*/ 444 w 445"/>
              <a:gd name="T7" fmla="*/ 0 h 569"/>
            </a:gdLst>
            <a:ahLst/>
            <a:cxnLst>
              <a:cxn ang="0">
                <a:pos x="T0" y="T1"/>
              </a:cxn>
              <a:cxn ang="0">
                <a:pos x="T2" y="T3"/>
              </a:cxn>
              <a:cxn ang="0">
                <a:pos x="T4" y="T5"/>
              </a:cxn>
              <a:cxn ang="0">
                <a:pos x="T6" y="T7"/>
              </a:cxn>
            </a:cxnLst>
            <a:rect l="0" t="0" r="r" b="b"/>
            <a:pathLst>
              <a:path w="445" h="569">
                <a:moveTo>
                  <a:pt x="444" y="0"/>
                </a:moveTo>
                <a:lnTo>
                  <a:pt x="0" y="568"/>
                </a:lnTo>
                <a:lnTo>
                  <a:pt x="0" y="0"/>
                </a:lnTo>
                <a:lnTo>
                  <a:pt x="444" y="0"/>
                </a:lnTo>
              </a:path>
            </a:pathLst>
          </a:custGeom>
          <a:solidFill>
            <a:schemeClr val="accent1">
              <a:lumMod val="50000"/>
            </a:schemeClr>
          </a:solidFill>
          <a:ln>
            <a:noFill/>
          </a:ln>
          <a:effectLst/>
          <a:extLst/>
        </p:spPr>
        <p:txBody>
          <a:bodyPr wrap="none" anchor="ctr"/>
          <a:lstStyle/>
          <a:p>
            <a:endParaRPr lang="en-US" sz="5400" dirty="0">
              <a:latin typeface="Arial Regular" charset="0"/>
            </a:endParaRPr>
          </a:p>
        </p:txBody>
      </p:sp>
      <p:sp>
        <p:nvSpPr>
          <p:cNvPr id="74" name="Freeform 73"/>
          <p:cNvSpPr>
            <a:spLocks noChangeArrowheads="1"/>
          </p:cNvSpPr>
          <p:nvPr/>
        </p:nvSpPr>
        <p:spPr bwMode="auto">
          <a:xfrm>
            <a:off x="1361542" y="5069374"/>
            <a:ext cx="317376" cy="409414"/>
          </a:xfrm>
          <a:custGeom>
            <a:avLst/>
            <a:gdLst>
              <a:gd name="T0" fmla="*/ 0 w 439"/>
              <a:gd name="T1" fmla="*/ 0 h 569"/>
              <a:gd name="T2" fmla="*/ 438 w 439"/>
              <a:gd name="T3" fmla="*/ 568 h 569"/>
              <a:gd name="T4" fmla="*/ 438 w 439"/>
              <a:gd name="T5" fmla="*/ 0 h 569"/>
              <a:gd name="T6" fmla="*/ 0 w 439"/>
              <a:gd name="T7" fmla="*/ 0 h 569"/>
            </a:gdLst>
            <a:ahLst/>
            <a:cxnLst>
              <a:cxn ang="0">
                <a:pos x="T0" y="T1"/>
              </a:cxn>
              <a:cxn ang="0">
                <a:pos x="T2" y="T3"/>
              </a:cxn>
              <a:cxn ang="0">
                <a:pos x="T4" y="T5"/>
              </a:cxn>
              <a:cxn ang="0">
                <a:pos x="T6" y="T7"/>
              </a:cxn>
            </a:cxnLst>
            <a:rect l="0" t="0" r="r" b="b"/>
            <a:pathLst>
              <a:path w="439" h="569">
                <a:moveTo>
                  <a:pt x="0" y="0"/>
                </a:moveTo>
                <a:lnTo>
                  <a:pt x="438" y="568"/>
                </a:lnTo>
                <a:lnTo>
                  <a:pt x="438" y="0"/>
                </a:lnTo>
                <a:lnTo>
                  <a:pt x="0" y="0"/>
                </a:lnTo>
              </a:path>
            </a:pathLst>
          </a:custGeom>
          <a:solidFill>
            <a:schemeClr val="accent1">
              <a:lumMod val="50000"/>
            </a:schemeClr>
          </a:solidFill>
          <a:ln>
            <a:noFill/>
          </a:ln>
          <a:effectLst/>
          <a:extLst/>
        </p:spPr>
        <p:txBody>
          <a:bodyPr wrap="none" anchor="ctr"/>
          <a:lstStyle/>
          <a:p>
            <a:endParaRPr lang="en-US" sz="7197" dirty="0">
              <a:latin typeface="Arial Regular" charset="0"/>
            </a:endParaRPr>
          </a:p>
        </p:txBody>
      </p:sp>
      <p:sp>
        <p:nvSpPr>
          <p:cNvPr id="75" name="Freeform 74"/>
          <p:cNvSpPr>
            <a:spLocks noChangeArrowheads="1"/>
          </p:cNvSpPr>
          <p:nvPr/>
        </p:nvSpPr>
        <p:spPr bwMode="auto">
          <a:xfrm>
            <a:off x="2707216" y="7132318"/>
            <a:ext cx="320551" cy="409414"/>
          </a:xfrm>
          <a:custGeom>
            <a:avLst/>
            <a:gdLst>
              <a:gd name="T0" fmla="*/ 444 w 445"/>
              <a:gd name="T1" fmla="*/ 0 h 570"/>
              <a:gd name="T2" fmla="*/ 0 w 445"/>
              <a:gd name="T3" fmla="*/ 569 h 570"/>
              <a:gd name="T4" fmla="*/ 0 w 445"/>
              <a:gd name="T5" fmla="*/ 0 h 570"/>
              <a:gd name="T6" fmla="*/ 444 w 445"/>
              <a:gd name="T7" fmla="*/ 0 h 570"/>
            </a:gdLst>
            <a:ahLst/>
            <a:cxnLst>
              <a:cxn ang="0">
                <a:pos x="T0" y="T1"/>
              </a:cxn>
              <a:cxn ang="0">
                <a:pos x="T2" y="T3"/>
              </a:cxn>
              <a:cxn ang="0">
                <a:pos x="T4" y="T5"/>
              </a:cxn>
              <a:cxn ang="0">
                <a:pos x="T6" y="T7"/>
              </a:cxn>
            </a:cxnLst>
            <a:rect l="0" t="0" r="r" b="b"/>
            <a:pathLst>
              <a:path w="445" h="570">
                <a:moveTo>
                  <a:pt x="444" y="0"/>
                </a:moveTo>
                <a:lnTo>
                  <a:pt x="0" y="569"/>
                </a:lnTo>
                <a:lnTo>
                  <a:pt x="0" y="0"/>
                </a:lnTo>
                <a:lnTo>
                  <a:pt x="444" y="0"/>
                </a:lnTo>
              </a:path>
            </a:pathLst>
          </a:custGeom>
          <a:solidFill>
            <a:schemeClr val="accent2">
              <a:lumMod val="50000"/>
            </a:schemeClr>
          </a:solidFill>
          <a:ln>
            <a:noFill/>
          </a:ln>
          <a:effectLst/>
          <a:extLst/>
        </p:spPr>
        <p:txBody>
          <a:bodyPr wrap="none" anchor="ctr"/>
          <a:lstStyle/>
          <a:p>
            <a:endParaRPr lang="en-US" sz="5400" dirty="0">
              <a:latin typeface="Arial Regular" charset="0"/>
            </a:endParaRPr>
          </a:p>
        </p:txBody>
      </p:sp>
      <p:sp>
        <p:nvSpPr>
          <p:cNvPr id="77" name="Freeform 76"/>
          <p:cNvSpPr>
            <a:spLocks noChangeArrowheads="1"/>
          </p:cNvSpPr>
          <p:nvPr/>
        </p:nvSpPr>
        <p:spPr bwMode="auto">
          <a:xfrm>
            <a:off x="1361542" y="7132318"/>
            <a:ext cx="317376" cy="409414"/>
          </a:xfrm>
          <a:custGeom>
            <a:avLst/>
            <a:gdLst>
              <a:gd name="T0" fmla="*/ 0 w 439"/>
              <a:gd name="T1" fmla="*/ 0 h 570"/>
              <a:gd name="T2" fmla="*/ 438 w 439"/>
              <a:gd name="T3" fmla="*/ 569 h 570"/>
              <a:gd name="T4" fmla="*/ 438 w 439"/>
              <a:gd name="T5" fmla="*/ 0 h 570"/>
              <a:gd name="T6" fmla="*/ 0 w 439"/>
              <a:gd name="T7" fmla="*/ 0 h 570"/>
            </a:gdLst>
            <a:ahLst/>
            <a:cxnLst>
              <a:cxn ang="0">
                <a:pos x="T0" y="T1"/>
              </a:cxn>
              <a:cxn ang="0">
                <a:pos x="T2" y="T3"/>
              </a:cxn>
              <a:cxn ang="0">
                <a:pos x="T4" y="T5"/>
              </a:cxn>
              <a:cxn ang="0">
                <a:pos x="T6" y="T7"/>
              </a:cxn>
            </a:cxnLst>
            <a:rect l="0" t="0" r="r" b="b"/>
            <a:pathLst>
              <a:path w="439" h="570">
                <a:moveTo>
                  <a:pt x="0" y="0"/>
                </a:moveTo>
                <a:lnTo>
                  <a:pt x="438" y="569"/>
                </a:lnTo>
                <a:lnTo>
                  <a:pt x="438" y="0"/>
                </a:lnTo>
                <a:lnTo>
                  <a:pt x="0" y="0"/>
                </a:lnTo>
              </a:path>
            </a:pathLst>
          </a:custGeom>
          <a:solidFill>
            <a:schemeClr val="accent2">
              <a:lumMod val="50000"/>
            </a:schemeClr>
          </a:solidFill>
          <a:ln>
            <a:noFill/>
          </a:ln>
          <a:effectLst/>
          <a:extLst/>
        </p:spPr>
        <p:txBody>
          <a:bodyPr wrap="none" anchor="ctr"/>
          <a:lstStyle/>
          <a:p>
            <a:endParaRPr lang="en-US" sz="7197" dirty="0">
              <a:latin typeface="Arial Regular" charset="0"/>
            </a:endParaRPr>
          </a:p>
        </p:txBody>
      </p:sp>
      <p:sp>
        <p:nvSpPr>
          <p:cNvPr id="79" name="Freeform 78"/>
          <p:cNvSpPr>
            <a:spLocks noChangeArrowheads="1"/>
          </p:cNvSpPr>
          <p:nvPr/>
        </p:nvSpPr>
        <p:spPr bwMode="auto">
          <a:xfrm>
            <a:off x="1361542" y="9192087"/>
            <a:ext cx="317376" cy="409416"/>
          </a:xfrm>
          <a:custGeom>
            <a:avLst/>
            <a:gdLst>
              <a:gd name="T0" fmla="*/ 0 w 439"/>
              <a:gd name="T1" fmla="*/ 0 h 570"/>
              <a:gd name="T2" fmla="*/ 438 w 439"/>
              <a:gd name="T3" fmla="*/ 569 h 570"/>
              <a:gd name="T4" fmla="*/ 438 w 439"/>
              <a:gd name="T5" fmla="*/ 0 h 570"/>
              <a:gd name="T6" fmla="*/ 0 w 439"/>
              <a:gd name="T7" fmla="*/ 0 h 570"/>
            </a:gdLst>
            <a:ahLst/>
            <a:cxnLst>
              <a:cxn ang="0">
                <a:pos x="T0" y="T1"/>
              </a:cxn>
              <a:cxn ang="0">
                <a:pos x="T2" y="T3"/>
              </a:cxn>
              <a:cxn ang="0">
                <a:pos x="T4" y="T5"/>
              </a:cxn>
              <a:cxn ang="0">
                <a:pos x="T6" y="T7"/>
              </a:cxn>
            </a:cxnLst>
            <a:rect l="0" t="0" r="r" b="b"/>
            <a:pathLst>
              <a:path w="439" h="570">
                <a:moveTo>
                  <a:pt x="0" y="0"/>
                </a:moveTo>
                <a:lnTo>
                  <a:pt x="438" y="569"/>
                </a:lnTo>
                <a:lnTo>
                  <a:pt x="438" y="0"/>
                </a:lnTo>
                <a:lnTo>
                  <a:pt x="0" y="0"/>
                </a:lnTo>
              </a:path>
            </a:pathLst>
          </a:custGeom>
          <a:solidFill>
            <a:schemeClr val="accent3">
              <a:lumMod val="50000"/>
            </a:schemeClr>
          </a:solidFill>
          <a:ln>
            <a:noFill/>
          </a:ln>
          <a:effectLst/>
          <a:extLst/>
        </p:spPr>
        <p:txBody>
          <a:bodyPr wrap="none" anchor="ctr"/>
          <a:lstStyle/>
          <a:p>
            <a:endParaRPr lang="en-US" sz="7197" dirty="0">
              <a:latin typeface="Arial Regular" charset="0"/>
            </a:endParaRPr>
          </a:p>
        </p:txBody>
      </p:sp>
      <p:grpSp>
        <p:nvGrpSpPr>
          <p:cNvPr id="2" name="Group 1"/>
          <p:cNvGrpSpPr/>
          <p:nvPr/>
        </p:nvGrpSpPr>
        <p:grpSpPr>
          <a:xfrm>
            <a:off x="2707216" y="9192087"/>
            <a:ext cx="320551" cy="2472360"/>
            <a:chOff x="2707216" y="9192087"/>
            <a:chExt cx="320551" cy="2472360"/>
          </a:xfrm>
        </p:grpSpPr>
        <p:sp>
          <p:nvSpPr>
            <p:cNvPr id="78" name="Freeform 77"/>
            <p:cNvSpPr>
              <a:spLocks noChangeArrowheads="1"/>
            </p:cNvSpPr>
            <p:nvPr/>
          </p:nvSpPr>
          <p:spPr bwMode="auto">
            <a:xfrm>
              <a:off x="2707216" y="9192087"/>
              <a:ext cx="320551" cy="409416"/>
            </a:xfrm>
            <a:custGeom>
              <a:avLst/>
              <a:gdLst>
                <a:gd name="T0" fmla="*/ 444 w 445"/>
                <a:gd name="T1" fmla="*/ 0 h 570"/>
                <a:gd name="T2" fmla="*/ 0 w 445"/>
                <a:gd name="T3" fmla="*/ 569 h 570"/>
                <a:gd name="T4" fmla="*/ 0 w 445"/>
                <a:gd name="T5" fmla="*/ 0 h 570"/>
                <a:gd name="T6" fmla="*/ 444 w 445"/>
                <a:gd name="T7" fmla="*/ 0 h 570"/>
              </a:gdLst>
              <a:ahLst/>
              <a:cxnLst>
                <a:cxn ang="0">
                  <a:pos x="T0" y="T1"/>
                </a:cxn>
                <a:cxn ang="0">
                  <a:pos x="T2" y="T3"/>
                </a:cxn>
                <a:cxn ang="0">
                  <a:pos x="T4" y="T5"/>
                </a:cxn>
                <a:cxn ang="0">
                  <a:pos x="T6" y="T7"/>
                </a:cxn>
              </a:cxnLst>
              <a:rect l="0" t="0" r="r" b="b"/>
              <a:pathLst>
                <a:path w="445" h="570">
                  <a:moveTo>
                    <a:pt x="444" y="0"/>
                  </a:moveTo>
                  <a:lnTo>
                    <a:pt x="0" y="569"/>
                  </a:lnTo>
                  <a:lnTo>
                    <a:pt x="0" y="0"/>
                  </a:lnTo>
                  <a:lnTo>
                    <a:pt x="444" y="0"/>
                  </a:lnTo>
                </a:path>
              </a:pathLst>
            </a:custGeom>
            <a:solidFill>
              <a:schemeClr val="accent3">
                <a:lumMod val="50000"/>
              </a:schemeClr>
            </a:solidFill>
            <a:ln>
              <a:noFill/>
            </a:ln>
            <a:effectLst/>
            <a:extLst/>
          </p:spPr>
          <p:txBody>
            <a:bodyPr wrap="none" anchor="ctr"/>
            <a:lstStyle/>
            <a:p>
              <a:endParaRPr lang="en-US" sz="5400" dirty="0">
                <a:latin typeface="Arial Regular" charset="0"/>
              </a:endParaRPr>
            </a:p>
          </p:txBody>
        </p:sp>
        <p:sp>
          <p:nvSpPr>
            <p:cNvPr id="81" name="Freeform 80"/>
            <p:cNvSpPr>
              <a:spLocks noChangeArrowheads="1"/>
            </p:cNvSpPr>
            <p:nvPr/>
          </p:nvSpPr>
          <p:spPr bwMode="auto">
            <a:xfrm>
              <a:off x="2707216" y="11255031"/>
              <a:ext cx="320551" cy="409416"/>
            </a:xfrm>
            <a:custGeom>
              <a:avLst/>
              <a:gdLst>
                <a:gd name="T0" fmla="*/ 444 w 445"/>
                <a:gd name="T1" fmla="*/ 0 h 569"/>
                <a:gd name="T2" fmla="*/ 0 w 445"/>
                <a:gd name="T3" fmla="*/ 568 h 569"/>
                <a:gd name="T4" fmla="*/ 0 w 445"/>
                <a:gd name="T5" fmla="*/ 0 h 569"/>
                <a:gd name="T6" fmla="*/ 444 w 445"/>
                <a:gd name="T7" fmla="*/ 0 h 569"/>
              </a:gdLst>
              <a:ahLst/>
              <a:cxnLst>
                <a:cxn ang="0">
                  <a:pos x="T0" y="T1"/>
                </a:cxn>
                <a:cxn ang="0">
                  <a:pos x="T2" y="T3"/>
                </a:cxn>
                <a:cxn ang="0">
                  <a:pos x="T4" y="T5"/>
                </a:cxn>
                <a:cxn ang="0">
                  <a:pos x="T6" y="T7"/>
                </a:cxn>
              </a:cxnLst>
              <a:rect l="0" t="0" r="r" b="b"/>
              <a:pathLst>
                <a:path w="445" h="569">
                  <a:moveTo>
                    <a:pt x="444" y="0"/>
                  </a:moveTo>
                  <a:lnTo>
                    <a:pt x="0" y="568"/>
                  </a:lnTo>
                  <a:lnTo>
                    <a:pt x="0" y="0"/>
                  </a:lnTo>
                  <a:lnTo>
                    <a:pt x="444" y="0"/>
                  </a:lnTo>
                </a:path>
              </a:pathLst>
            </a:custGeom>
            <a:solidFill>
              <a:schemeClr val="accent4">
                <a:lumMod val="50000"/>
              </a:schemeClr>
            </a:solidFill>
            <a:ln>
              <a:noFill/>
            </a:ln>
            <a:effectLst/>
            <a:extLst/>
          </p:spPr>
          <p:txBody>
            <a:bodyPr wrap="none" anchor="ctr"/>
            <a:lstStyle/>
            <a:p>
              <a:endParaRPr lang="en-US" sz="5400" dirty="0">
                <a:latin typeface="Arial Regular" charset="0"/>
              </a:endParaRPr>
            </a:p>
          </p:txBody>
        </p:sp>
      </p:grpSp>
      <p:sp>
        <p:nvSpPr>
          <p:cNvPr id="82" name="Freeform 81"/>
          <p:cNvSpPr>
            <a:spLocks noChangeArrowheads="1"/>
          </p:cNvSpPr>
          <p:nvPr/>
        </p:nvSpPr>
        <p:spPr bwMode="auto">
          <a:xfrm>
            <a:off x="1361542" y="11255031"/>
            <a:ext cx="317376" cy="409416"/>
          </a:xfrm>
          <a:custGeom>
            <a:avLst/>
            <a:gdLst>
              <a:gd name="T0" fmla="*/ 0 w 439"/>
              <a:gd name="T1" fmla="*/ 0 h 569"/>
              <a:gd name="T2" fmla="*/ 438 w 439"/>
              <a:gd name="T3" fmla="*/ 568 h 569"/>
              <a:gd name="T4" fmla="*/ 438 w 439"/>
              <a:gd name="T5" fmla="*/ 0 h 569"/>
              <a:gd name="T6" fmla="*/ 0 w 439"/>
              <a:gd name="T7" fmla="*/ 0 h 569"/>
            </a:gdLst>
            <a:ahLst/>
            <a:cxnLst>
              <a:cxn ang="0">
                <a:pos x="T0" y="T1"/>
              </a:cxn>
              <a:cxn ang="0">
                <a:pos x="T2" y="T3"/>
              </a:cxn>
              <a:cxn ang="0">
                <a:pos x="T4" y="T5"/>
              </a:cxn>
              <a:cxn ang="0">
                <a:pos x="T6" y="T7"/>
              </a:cxn>
            </a:cxnLst>
            <a:rect l="0" t="0" r="r" b="b"/>
            <a:pathLst>
              <a:path w="439" h="569">
                <a:moveTo>
                  <a:pt x="0" y="0"/>
                </a:moveTo>
                <a:lnTo>
                  <a:pt x="438" y="568"/>
                </a:lnTo>
                <a:lnTo>
                  <a:pt x="438" y="0"/>
                </a:lnTo>
                <a:lnTo>
                  <a:pt x="0" y="0"/>
                </a:lnTo>
              </a:path>
            </a:pathLst>
          </a:custGeom>
          <a:solidFill>
            <a:schemeClr val="accent4">
              <a:lumMod val="50000"/>
            </a:schemeClr>
          </a:solidFill>
          <a:ln>
            <a:noFill/>
          </a:ln>
          <a:effectLst/>
          <a:extLst/>
        </p:spPr>
        <p:txBody>
          <a:bodyPr wrap="none" anchor="ctr"/>
          <a:lstStyle/>
          <a:p>
            <a:endParaRPr lang="en-US" sz="7197" dirty="0">
              <a:latin typeface="Arial Regular" charset="0"/>
            </a:endParaRPr>
          </a:p>
        </p:txBody>
      </p:sp>
      <p:sp>
        <p:nvSpPr>
          <p:cNvPr id="83" name="Freeform 82"/>
          <p:cNvSpPr>
            <a:spLocks noChangeArrowheads="1"/>
          </p:cNvSpPr>
          <p:nvPr/>
        </p:nvSpPr>
        <p:spPr bwMode="auto">
          <a:xfrm>
            <a:off x="1361542" y="3669744"/>
            <a:ext cx="1666225" cy="1539275"/>
          </a:xfrm>
          <a:custGeom>
            <a:avLst/>
            <a:gdLst>
              <a:gd name="T0" fmla="*/ 0 w 2316"/>
              <a:gd name="T1" fmla="*/ 2139 h 2140"/>
              <a:gd name="T2" fmla="*/ 0 w 2316"/>
              <a:gd name="T3" fmla="*/ 0 h 2140"/>
              <a:gd name="T4" fmla="*/ 2315 w 2316"/>
              <a:gd name="T5" fmla="*/ 0 h 2140"/>
              <a:gd name="T6" fmla="*/ 2315 w 2316"/>
              <a:gd name="T7" fmla="*/ 2139 h 2140"/>
              <a:gd name="T8" fmla="*/ 0 w 2316"/>
              <a:gd name="T9" fmla="*/ 2139 h 2140"/>
            </a:gdLst>
            <a:ahLst/>
            <a:cxnLst>
              <a:cxn ang="0">
                <a:pos x="T0" y="T1"/>
              </a:cxn>
              <a:cxn ang="0">
                <a:pos x="T2" y="T3"/>
              </a:cxn>
              <a:cxn ang="0">
                <a:pos x="T4" y="T5"/>
              </a:cxn>
              <a:cxn ang="0">
                <a:pos x="T6" y="T7"/>
              </a:cxn>
              <a:cxn ang="0">
                <a:pos x="T8" y="T9"/>
              </a:cxn>
            </a:cxnLst>
            <a:rect l="0" t="0" r="r" b="b"/>
            <a:pathLst>
              <a:path w="2316" h="2140">
                <a:moveTo>
                  <a:pt x="0" y="2139"/>
                </a:moveTo>
                <a:lnTo>
                  <a:pt x="0" y="0"/>
                </a:lnTo>
                <a:lnTo>
                  <a:pt x="2315" y="0"/>
                </a:lnTo>
                <a:lnTo>
                  <a:pt x="2315" y="2139"/>
                </a:lnTo>
                <a:lnTo>
                  <a:pt x="0" y="2139"/>
                </a:lnTo>
              </a:path>
            </a:pathLst>
          </a:custGeom>
          <a:solidFill>
            <a:schemeClr val="accent1"/>
          </a:solidFill>
          <a:ln>
            <a:noFill/>
          </a:ln>
          <a:effectLst/>
          <a:extLst/>
        </p:spPr>
        <p:txBody>
          <a:bodyPr wrap="none" anchor="ctr"/>
          <a:lstStyle/>
          <a:p>
            <a:endParaRPr lang="en-US" sz="7197" dirty="0">
              <a:latin typeface="Arial Regular" charset="0"/>
            </a:endParaRPr>
          </a:p>
        </p:txBody>
      </p:sp>
      <p:sp>
        <p:nvSpPr>
          <p:cNvPr id="84" name="Freeform 83"/>
          <p:cNvSpPr>
            <a:spLocks noChangeArrowheads="1"/>
          </p:cNvSpPr>
          <p:nvPr/>
        </p:nvSpPr>
        <p:spPr bwMode="auto">
          <a:xfrm>
            <a:off x="1361542" y="5729517"/>
            <a:ext cx="1666225" cy="1542447"/>
          </a:xfrm>
          <a:custGeom>
            <a:avLst/>
            <a:gdLst>
              <a:gd name="T0" fmla="*/ 0 w 2316"/>
              <a:gd name="T1" fmla="*/ 2140 h 2141"/>
              <a:gd name="T2" fmla="*/ 0 w 2316"/>
              <a:gd name="T3" fmla="*/ 0 h 2141"/>
              <a:gd name="T4" fmla="*/ 2315 w 2316"/>
              <a:gd name="T5" fmla="*/ 0 h 2141"/>
              <a:gd name="T6" fmla="*/ 2315 w 2316"/>
              <a:gd name="T7" fmla="*/ 2140 h 2141"/>
              <a:gd name="T8" fmla="*/ 0 w 2316"/>
              <a:gd name="T9" fmla="*/ 2140 h 2141"/>
            </a:gdLst>
            <a:ahLst/>
            <a:cxnLst>
              <a:cxn ang="0">
                <a:pos x="T0" y="T1"/>
              </a:cxn>
              <a:cxn ang="0">
                <a:pos x="T2" y="T3"/>
              </a:cxn>
              <a:cxn ang="0">
                <a:pos x="T4" y="T5"/>
              </a:cxn>
              <a:cxn ang="0">
                <a:pos x="T6" y="T7"/>
              </a:cxn>
              <a:cxn ang="0">
                <a:pos x="T8" y="T9"/>
              </a:cxn>
            </a:cxnLst>
            <a:rect l="0" t="0" r="r" b="b"/>
            <a:pathLst>
              <a:path w="2316" h="2141">
                <a:moveTo>
                  <a:pt x="0" y="2140"/>
                </a:moveTo>
                <a:lnTo>
                  <a:pt x="0" y="0"/>
                </a:lnTo>
                <a:lnTo>
                  <a:pt x="2315" y="0"/>
                </a:lnTo>
                <a:lnTo>
                  <a:pt x="2315" y="2140"/>
                </a:lnTo>
                <a:lnTo>
                  <a:pt x="0" y="2140"/>
                </a:lnTo>
              </a:path>
            </a:pathLst>
          </a:custGeom>
          <a:solidFill>
            <a:schemeClr val="accent2"/>
          </a:solidFill>
          <a:ln>
            <a:noFill/>
          </a:ln>
          <a:effectLst/>
          <a:extLst/>
        </p:spPr>
        <p:txBody>
          <a:bodyPr wrap="none" anchor="ctr"/>
          <a:lstStyle/>
          <a:p>
            <a:endParaRPr lang="en-US" sz="7197" dirty="0">
              <a:latin typeface="Arial Regular" charset="0"/>
            </a:endParaRPr>
          </a:p>
        </p:txBody>
      </p:sp>
      <p:sp>
        <p:nvSpPr>
          <p:cNvPr id="86" name="Freeform 85"/>
          <p:cNvSpPr>
            <a:spLocks noChangeArrowheads="1"/>
          </p:cNvSpPr>
          <p:nvPr/>
        </p:nvSpPr>
        <p:spPr bwMode="auto">
          <a:xfrm>
            <a:off x="1361542" y="7795632"/>
            <a:ext cx="1666225" cy="1536100"/>
          </a:xfrm>
          <a:custGeom>
            <a:avLst/>
            <a:gdLst>
              <a:gd name="T0" fmla="*/ 0 w 2316"/>
              <a:gd name="T1" fmla="*/ 2134 h 2135"/>
              <a:gd name="T2" fmla="*/ 0 w 2316"/>
              <a:gd name="T3" fmla="*/ 0 h 2135"/>
              <a:gd name="T4" fmla="*/ 2315 w 2316"/>
              <a:gd name="T5" fmla="*/ 0 h 2135"/>
              <a:gd name="T6" fmla="*/ 2315 w 2316"/>
              <a:gd name="T7" fmla="*/ 2134 h 2135"/>
              <a:gd name="T8" fmla="*/ 0 w 2316"/>
              <a:gd name="T9" fmla="*/ 2134 h 2135"/>
            </a:gdLst>
            <a:ahLst/>
            <a:cxnLst>
              <a:cxn ang="0">
                <a:pos x="T0" y="T1"/>
              </a:cxn>
              <a:cxn ang="0">
                <a:pos x="T2" y="T3"/>
              </a:cxn>
              <a:cxn ang="0">
                <a:pos x="T4" y="T5"/>
              </a:cxn>
              <a:cxn ang="0">
                <a:pos x="T6" y="T7"/>
              </a:cxn>
              <a:cxn ang="0">
                <a:pos x="T8" y="T9"/>
              </a:cxn>
            </a:cxnLst>
            <a:rect l="0" t="0" r="r" b="b"/>
            <a:pathLst>
              <a:path w="2316" h="2135">
                <a:moveTo>
                  <a:pt x="0" y="2134"/>
                </a:moveTo>
                <a:lnTo>
                  <a:pt x="0" y="0"/>
                </a:lnTo>
                <a:lnTo>
                  <a:pt x="2315" y="0"/>
                </a:lnTo>
                <a:lnTo>
                  <a:pt x="2315" y="2134"/>
                </a:lnTo>
                <a:lnTo>
                  <a:pt x="0" y="2134"/>
                </a:lnTo>
              </a:path>
            </a:pathLst>
          </a:custGeom>
          <a:solidFill>
            <a:schemeClr val="accent3"/>
          </a:solidFill>
          <a:ln>
            <a:noFill/>
          </a:ln>
          <a:effectLst/>
          <a:extLst/>
        </p:spPr>
        <p:txBody>
          <a:bodyPr wrap="none" anchor="ctr"/>
          <a:lstStyle/>
          <a:p>
            <a:endParaRPr lang="en-US" sz="7197" dirty="0">
              <a:latin typeface="Arial Regular" charset="0"/>
            </a:endParaRPr>
          </a:p>
        </p:txBody>
      </p:sp>
      <p:sp>
        <p:nvSpPr>
          <p:cNvPr id="87" name="Freeform 86"/>
          <p:cNvSpPr>
            <a:spLocks noChangeArrowheads="1"/>
          </p:cNvSpPr>
          <p:nvPr/>
        </p:nvSpPr>
        <p:spPr bwMode="auto">
          <a:xfrm>
            <a:off x="1361542" y="9855404"/>
            <a:ext cx="1666225" cy="1539273"/>
          </a:xfrm>
          <a:custGeom>
            <a:avLst/>
            <a:gdLst>
              <a:gd name="T0" fmla="*/ 0 w 2316"/>
              <a:gd name="T1" fmla="*/ 2139 h 2140"/>
              <a:gd name="T2" fmla="*/ 0 w 2316"/>
              <a:gd name="T3" fmla="*/ 0 h 2140"/>
              <a:gd name="T4" fmla="*/ 2315 w 2316"/>
              <a:gd name="T5" fmla="*/ 0 h 2140"/>
              <a:gd name="T6" fmla="*/ 2315 w 2316"/>
              <a:gd name="T7" fmla="*/ 2139 h 2140"/>
              <a:gd name="T8" fmla="*/ 0 w 2316"/>
              <a:gd name="T9" fmla="*/ 2139 h 2140"/>
            </a:gdLst>
            <a:ahLst/>
            <a:cxnLst>
              <a:cxn ang="0">
                <a:pos x="T0" y="T1"/>
              </a:cxn>
              <a:cxn ang="0">
                <a:pos x="T2" y="T3"/>
              </a:cxn>
              <a:cxn ang="0">
                <a:pos x="T4" y="T5"/>
              </a:cxn>
              <a:cxn ang="0">
                <a:pos x="T6" y="T7"/>
              </a:cxn>
              <a:cxn ang="0">
                <a:pos x="T8" y="T9"/>
              </a:cxn>
            </a:cxnLst>
            <a:rect l="0" t="0" r="r" b="b"/>
            <a:pathLst>
              <a:path w="2316" h="2140">
                <a:moveTo>
                  <a:pt x="0" y="2139"/>
                </a:moveTo>
                <a:lnTo>
                  <a:pt x="0" y="0"/>
                </a:lnTo>
                <a:lnTo>
                  <a:pt x="2315" y="0"/>
                </a:lnTo>
                <a:lnTo>
                  <a:pt x="2315" y="2139"/>
                </a:lnTo>
                <a:lnTo>
                  <a:pt x="0" y="2139"/>
                </a:lnTo>
              </a:path>
            </a:pathLst>
          </a:custGeom>
          <a:solidFill>
            <a:schemeClr val="accent4"/>
          </a:solidFill>
          <a:ln>
            <a:noFill/>
          </a:ln>
          <a:effectLst/>
          <a:extLst/>
        </p:spPr>
        <p:txBody>
          <a:bodyPr wrap="none" anchor="ctr"/>
          <a:lstStyle/>
          <a:p>
            <a:endParaRPr lang="en-US" sz="7197" dirty="0">
              <a:latin typeface="Arial Regular" charset="0"/>
            </a:endParaRPr>
          </a:p>
        </p:txBody>
      </p:sp>
      <p:sp>
        <p:nvSpPr>
          <p:cNvPr id="63" name="Rectangle 62"/>
          <p:cNvSpPr>
            <a:spLocks/>
          </p:cNvSpPr>
          <p:nvPr/>
        </p:nvSpPr>
        <p:spPr bwMode="auto">
          <a:xfrm>
            <a:off x="1853919" y="5853258"/>
            <a:ext cx="711733" cy="8847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740"/>
              </a:lnSpc>
            </a:pPr>
            <a:r>
              <a:rPr lang="en-US" sz="5000" b="1" dirty="0" smtClean="0">
                <a:solidFill>
                  <a:schemeClr val="bg1"/>
                </a:solidFill>
                <a:latin typeface="Arial Bold" charset="0"/>
                <a:ea typeface="Arial Bold" charset="0"/>
                <a:cs typeface="Arial Bold" charset="0"/>
                <a:sym typeface="Bebas Neue" charset="0"/>
              </a:rPr>
              <a:t>02</a:t>
            </a:r>
            <a:endParaRPr lang="en-US" sz="5000" b="1" dirty="0">
              <a:solidFill>
                <a:schemeClr val="bg1"/>
              </a:solidFill>
              <a:latin typeface="Arial Bold" charset="0"/>
              <a:ea typeface="Arial Bold" charset="0"/>
              <a:cs typeface="Arial Bold" charset="0"/>
              <a:sym typeface="Bebas Neue" charset="0"/>
            </a:endParaRPr>
          </a:p>
        </p:txBody>
      </p:sp>
      <p:sp>
        <p:nvSpPr>
          <p:cNvPr id="65" name="Rectangle 64"/>
          <p:cNvSpPr/>
          <p:nvPr/>
        </p:nvSpPr>
        <p:spPr>
          <a:xfrm>
            <a:off x="1595403" y="6598788"/>
            <a:ext cx="1271502" cy="400110"/>
          </a:xfrm>
          <a:prstGeom prst="rect">
            <a:avLst/>
          </a:prstGeom>
        </p:spPr>
        <p:txBody>
          <a:bodyPr wrap="none">
            <a:spAutoFit/>
          </a:bodyPr>
          <a:lstStyle/>
          <a:p>
            <a:pPr algn="ctr"/>
            <a:r>
              <a:rPr lang="en-US" sz="2000" b="1" dirty="0" smtClean="0">
                <a:solidFill>
                  <a:schemeClr val="bg1"/>
                </a:solidFill>
                <a:latin typeface="Arial Bold" charset="0"/>
                <a:ea typeface="Arial Bold" charset="0"/>
                <a:cs typeface="Arial Bold" charset="0"/>
              </a:rPr>
              <a:t>SEARCH</a:t>
            </a:r>
            <a:endParaRPr lang="en-US" sz="2000" b="1" dirty="0">
              <a:solidFill>
                <a:schemeClr val="bg1"/>
              </a:solidFill>
              <a:latin typeface="Arial Bold" charset="0"/>
              <a:ea typeface="Arial Bold" charset="0"/>
              <a:cs typeface="Arial Bold" charset="0"/>
            </a:endParaRPr>
          </a:p>
        </p:txBody>
      </p:sp>
      <p:sp>
        <p:nvSpPr>
          <p:cNvPr id="66" name="Rectangle 65"/>
          <p:cNvSpPr>
            <a:spLocks/>
          </p:cNvSpPr>
          <p:nvPr/>
        </p:nvSpPr>
        <p:spPr bwMode="auto">
          <a:xfrm>
            <a:off x="1853919" y="7938311"/>
            <a:ext cx="711733" cy="8847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740"/>
              </a:lnSpc>
            </a:pPr>
            <a:r>
              <a:rPr lang="en-US" sz="5000" b="1" dirty="0" smtClean="0">
                <a:solidFill>
                  <a:schemeClr val="bg1"/>
                </a:solidFill>
                <a:latin typeface="Arial Bold" charset="0"/>
                <a:ea typeface="Arial Bold" charset="0"/>
                <a:cs typeface="Arial Bold" charset="0"/>
                <a:sym typeface="Bebas Neue" charset="0"/>
              </a:rPr>
              <a:t>03</a:t>
            </a:r>
            <a:endParaRPr lang="en-US" sz="5000" b="1" dirty="0">
              <a:solidFill>
                <a:schemeClr val="bg1"/>
              </a:solidFill>
              <a:latin typeface="Arial Bold" charset="0"/>
              <a:ea typeface="Arial Bold" charset="0"/>
              <a:cs typeface="Arial Bold" charset="0"/>
              <a:sym typeface="Bebas Neue" charset="0"/>
            </a:endParaRPr>
          </a:p>
        </p:txBody>
      </p:sp>
      <p:sp>
        <p:nvSpPr>
          <p:cNvPr id="67" name="Rectangle 66"/>
          <p:cNvSpPr/>
          <p:nvPr/>
        </p:nvSpPr>
        <p:spPr>
          <a:xfrm>
            <a:off x="1788562" y="8683841"/>
            <a:ext cx="885179" cy="400110"/>
          </a:xfrm>
          <a:prstGeom prst="rect">
            <a:avLst/>
          </a:prstGeom>
        </p:spPr>
        <p:txBody>
          <a:bodyPr wrap="none">
            <a:spAutoFit/>
          </a:bodyPr>
          <a:lstStyle/>
          <a:p>
            <a:pPr algn="ctr"/>
            <a:r>
              <a:rPr lang="en-US" sz="2000" b="1" dirty="0" smtClean="0">
                <a:solidFill>
                  <a:schemeClr val="bg1"/>
                </a:solidFill>
                <a:latin typeface="Arial Bold" charset="0"/>
                <a:ea typeface="Arial Bold" charset="0"/>
                <a:cs typeface="Arial Bold" charset="0"/>
              </a:rPr>
              <a:t>PLAN</a:t>
            </a:r>
            <a:endParaRPr lang="en-US" sz="2000" b="1" dirty="0">
              <a:solidFill>
                <a:schemeClr val="bg1"/>
              </a:solidFill>
              <a:latin typeface="Arial Bold" charset="0"/>
              <a:ea typeface="Arial Bold" charset="0"/>
              <a:cs typeface="Arial Bold" charset="0"/>
            </a:endParaRPr>
          </a:p>
        </p:txBody>
      </p:sp>
      <p:sp>
        <p:nvSpPr>
          <p:cNvPr id="70" name="Rectangle 69"/>
          <p:cNvSpPr>
            <a:spLocks/>
          </p:cNvSpPr>
          <p:nvPr/>
        </p:nvSpPr>
        <p:spPr bwMode="auto">
          <a:xfrm>
            <a:off x="1853919" y="9985493"/>
            <a:ext cx="711733" cy="8847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740"/>
              </a:lnSpc>
            </a:pPr>
            <a:r>
              <a:rPr lang="en-US" sz="5000" b="1" dirty="0" smtClean="0">
                <a:solidFill>
                  <a:schemeClr val="bg1"/>
                </a:solidFill>
                <a:latin typeface="Arial Bold" charset="0"/>
                <a:ea typeface="Arial Bold" charset="0"/>
                <a:cs typeface="Arial Bold" charset="0"/>
                <a:sym typeface="Bebas Neue" charset="0"/>
              </a:rPr>
              <a:t>04</a:t>
            </a:r>
            <a:endParaRPr lang="en-US" sz="5000" b="1" dirty="0">
              <a:solidFill>
                <a:schemeClr val="bg1"/>
              </a:solidFill>
              <a:latin typeface="Arial Bold" charset="0"/>
              <a:ea typeface="Arial Bold" charset="0"/>
              <a:cs typeface="Arial Bold" charset="0"/>
              <a:sym typeface="Bebas Neue" charset="0"/>
            </a:endParaRPr>
          </a:p>
        </p:txBody>
      </p:sp>
      <p:sp>
        <p:nvSpPr>
          <p:cNvPr id="76" name="Rectangle 75"/>
          <p:cNvSpPr/>
          <p:nvPr/>
        </p:nvSpPr>
        <p:spPr>
          <a:xfrm>
            <a:off x="1710015" y="10731023"/>
            <a:ext cx="1042273" cy="400110"/>
          </a:xfrm>
          <a:prstGeom prst="rect">
            <a:avLst/>
          </a:prstGeom>
        </p:spPr>
        <p:txBody>
          <a:bodyPr wrap="none">
            <a:spAutoFit/>
          </a:bodyPr>
          <a:lstStyle/>
          <a:p>
            <a:pPr algn="ctr"/>
            <a:r>
              <a:rPr lang="en-US" sz="2000" b="1" dirty="0" smtClean="0">
                <a:solidFill>
                  <a:schemeClr val="bg1"/>
                </a:solidFill>
                <a:latin typeface="Arial Bold" charset="0"/>
                <a:ea typeface="Arial Bold" charset="0"/>
                <a:cs typeface="Arial Bold" charset="0"/>
              </a:rPr>
              <a:t>SALES</a:t>
            </a:r>
            <a:endParaRPr lang="en-US" sz="2000" b="1" dirty="0">
              <a:solidFill>
                <a:schemeClr val="bg1"/>
              </a:solidFill>
              <a:latin typeface="Arial Bold" charset="0"/>
              <a:ea typeface="Arial Bold" charset="0"/>
              <a:cs typeface="Arial Bold" charset="0"/>
            </a:endParaRPr>
          </a:p>
        </p:txBody>
      </p:sp>
      <p:sp>
        <p:nvSpPr>
          <p:cNvPr id="80" name="Rectangle 79"/>
          <p:cNvSpPr>
            <a:spLocks/>
          </p:cNvSpPr>
          <p:nvPr/>
        </p:nvSpPr>
        <p:spPr bwMode="auto">
          <a:xfrm>
            <a:off x="1853919" y="3792121"/>
            <a:ext cx="711733" cy="8847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740"/>
              </a:lnSpc>
            </a:pPr>
            <a:r>
              <a:rPr lang="en-US" sz="5000" b="1" dirty="0" smtClean="0">
                <a:solidFill>
                  <a:schemeClr val="bg1"/>
                </a:solidFill>
                <a:latin typeface="Arial Bold" charset="0"/>
                <a:ea typeface="Arial Bold" charset="0"/>
                <a:cs typeface="Arial Bold" charset="0"/>
                <a:sym typeface="Bebas Neue" charset="0"/>
              </a:rPr>
              <a:t>01</a:t>
            </a:r>
            <a:endParaRPr lang="en-US" sz="5000" b="1" dirty="0">
              <a:solidFill>
                <a:schemeClr val="bg1"/>
              </a:solidFill>
              <a:latin typeface="Arial Bold" charset="0"/>
              <a:ea typeface="Arial Bold" charset="0"/>
              <a:cs typeface="Arial Bold" charset="0"/>
              <a:sym typeface="Bebas Neue" charset="0"/>
            </a:endParaRPr>
          </a:p>
        </p:txBody>
      </p:sp>
      <p:sp>
        <p:nvSpPr>
          <p:cNvPr id="85" name="Rectangle 84"/>
          <p:cNvSpPr/>
          <p:nvPr/>
        </p:nvSpPr>
        <p:spPr>
          <a:xfrm>
            <a:off x="1682764" y="4537651"/>
            <a:ext cx="1096775" cy="400110"/>
          </a:xfrm>
          <a:prstGeom prst="rect">
            <a:avLst/>
          </a:prstGeom>
        </p:spPr>
        <p:txBody>
          <a:bodyPr wrap="none">
            <a:spAutoFit/>
          </a:bodyPr>
          <a:lstStyle/>
          <a:p>
            <a:pPr algn="ctr"/>
            <a:r>
              <a:rPr lang="en-US" sz="2000" b="1" dirty="0" smtClean="0">
                <a:solidFill>
                  <a:schemeClr val="bg1"/>
                </a:solidFill>
                <a:latin typeface="Arial Bold" charset="0"/>
                <a:ea typeface="Arial Bold" charset="0"/>
                <a:cs typeface="Arial Bold" charset="0"/>
              </a:rPr>
              <a:t>GOALS</a:t>
            </a:r>
            <a:endParaRPr lang="en-US" sz="2000" b="1" dirty="0">
              <a:solidFill>
                <a:schemeClr val="bg1"/>
              </a:solidFill>
              <a:latin typeface="Arial Bold" charset="0"/>
              <a:ea typeface="Arial Bold" charset="0"/>
              <a:cs typeface="Arial Bold" charset="0"/>
            </a:endParaRPr>
          </a:p>
        </p:txBody>
      </p:sp>
      <p:sp>
        <p:nvSpPr>
          <p:cNvPr id="107" name="Shape 2537"/>
          <p:cNvSpPr/>
          <p:nvPr/>
        </p:nvSpPr>
        <p:spPr>
          <a:xfrm>
            <a:off x="14766507" y="4426179"/>
            <a:ext cx="592170" cy="723764"/>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11" name="Shape 2571"/>
          <p:cNvSpPr/>
          <p:nvPr/>
        </p:nvSpPr>
        <p:spPr>
          <a:xfrm>
            <a:off x="14766507" y="6570110"/>
            <a:ext cx="723764" cy="723764"/>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16" name="Shape 2546"/>
          <p:cNvSpPr/>
          <p:nvPr/>
        </p:nvSpPr>
        <p:spPr>
          <a:xfrm>
            <a:off x="14766507" y="10637029"/>
            <a:ext cx="723764" cy="592170"/>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17" name="Shape 2622"/>
          <p:cNvSpPr/>
          <p:nvPr/>
        </p:nvSpPr>
        <p:spPr>
          <a:xfrm>
            <a:off x="14766507" y="8600107"/>
            <a:ext cx="723764" cy="723764"/>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18" name="Freeform 117"/>
          <p:cNvSpPr>
            <a:spLocks noChangeArrowheads="1"/>
          </p:cNvSpPr>
          <p:nvPr/>
        </p:nvSpPr>
        <p:spPr bwMode="auto">
          <a:xfrm>
            <a:off x="12570480" y="8320083"/>
            <a:ext cx="898173" cy="1285372"/>
          </a:xfrm>
          <a:custGeom>
            <a:avLst/>
            <a:gdLst>
              <a:gd name="T0" fmla="*/ 453 w 1248"/>
              <a:gd name="T1" fmla="*/ 0 h 1785"/>
              <a:gd name="T2" fmla="*/ 0 w 1248"/>
              <a:gd name="T3" fmla="*/ 0 h 1785"/>
              <a:gd name="T4" fmla="*/ 798 w 1248"/>
              <a:gd name="T5" fmla="*/ 892 h 1785"/>
              <a:gd name="T6" fmla="*/ 0 w 1248"/>
              <a:gd name="T7" fmla="*/ 1784 h 1785"/>
              <a:gd name="T8" fmla="*/ 453 w 1248"/>
              <a:gd name="T9" fmla="*/ 1784 h 1785"/>
              <a:gd name="T10" fmla="*/ 1247 w 1248"/>
              <a:gd name="T11" fmla="*/ 892 h 1785"/>
              <a:gd name="T12" fmla="*/ 453 w 1248"/>
              <a:gd name="T13" fmla="*/ 0 h 1785"/>
            </a:gdLst>
            <a:ahLst/>
            <a:cxnLst>
              <a:cxn ang="0">
                <a:pos x="T0" y="T1"/>
              </a:cxn>
              <a:cxn ang="0">
                <a:pos x="T2" y="T3"/>
              </a:cxn>
              <a:cxn ang="0">
                <a:pos x="T4" y="T5"/>
              </a:cxn>
              <a:cxn ang="0">
                <a:pos x="T6" y="T7"/>
              </a:cxn>
              <a:cxn ang="0">
                <a:pos x="T8" y="T9"/>
              </a:cxn>
              <a:cxn ang="0">
                <a:pos x="T10" y="T11"/>
              </a:cxn>
              <a:cxn ang="0">
                <a:pos x="T12" y="T13"/>
              </a:cxn>
            </a:cxnLst>
            <a:rect l="0" t="0" r="r" b="b"/>
            <a:pathLst>
              <a:path w="1248" h="1785">
                <a:moveTo>
                  <a:pt x="453" y="0"/>
                </a:moveTo>
                <a:lnTo>
                  <a:pt x="0" y="0"/>
                </a:lnTo>
                <a:lnTo>
                  <a:pt x="798" y="892"/>
                </a:lnTo>
                <a:lnTo>
                  <a:pt x="0" y="1784"/>
                </a:lnTo>
                <a:lnTo>
                  <a:pt x="453" y="1784"/>
                </a:lnTo>
                <a:lnTo>
                  <a:pt x="1247" y="892"/>
                </a:lnTo>
                <a:lnTo>
                  <a:pt x="453" y="0"/>
                </a:lnTo>
              </a:path>
            </a:pathLst>
          </a:custGeom>
          <a:solidFill>
            <a:schemeClr val="bg1">
              <a:lumMod val="95000"/>
            </a:schemeClr>
          </a:solidFill>
          <a:ln>
            <a:noFill/>
          </a:ln>
          <a:effectLst/>
          <a:extLst/>
        </p:spPr>
        <p:txBody>
          <a:bodyPr wrap="none" anchor="ctr"/>
          <a:lstStyle/>
          <a:p>
            <a:endParaRPr lang="en-US" sz="7197" dirty="0">
              <a:latin typeface="Arial Regular" charset="0"/>
            </a:endParaRPr>
          </a:p>
        </p:txBody>
      </p:sp>
      <p:sp>
        <p:nvSpPr>
          <p:cNvPr id="119" name="Freeform 118"/>
          <p:cNvSpPr>
            <a:spLocks noChangeArrowheads="1"/>
          </p:cNvSpPr>
          <p:nvPr/>
        </p:nvSpPr>
        <p:spPr bwMode="auto">
          <a:xfrm>
            <a:off x="16167772" y="8326431"/>
            <a:ext cx="901348" cy="1279024"/>
          </a:xfrm>
          <a:custGeom>
            <a:avLst/>
            <a:gdLst>
              <a:gd name="T0" fmla="*/ 0 w 1254"/>
              <a:gd name="T1" fmla="*/ 1777 h 1778"/>
              <a:gd name="T2" fmla="*/ 454 w 1254"/>
              <a:gd name="T3" fmla="*/ 1777 h 1778"/>
              <a:gd name="T4" fmla="*/ 1253 w 1254"/>
              <a:gd name="T5" fmla="*/ 891 h 1778"/>
              <a:gd name="T6" fmla="*/ 454 w 1254"/>
              <a:gd name="T7" fmla="*/ 0 h 1778"/>
              <a:gd name="T8" fmla="*/ 0 w 1254"/>
              <a:gd name="T9" fmla="*/ 0 h 1778"/>
              <a:gd name="T10" fmla="*/ 799 w 1254"/>
              <a:gd name="T11" fmla="*/ 891 h 1778"/>
              <a:gd name="T12" fmla="*/ 0 w 1254"/>
              <a:gd name="T13" fmla="*/ 1777 h 1778"/>
            </a:gdLst>
            <a:ahLst/>
            <a:cxnLst>
              <a:cxn ang="0">
                <a:pos x="T0" y="T1"/>
              </a:cxn>
              <a:cxn ang="0">
                <a:pos x="T2" y="T3"/>
              </a:cxn>
              <a:cxn ang="0">
                <a:pos x="T4" y="T5"/>
              </a:cxn>
              <a:cxn ang="0">
                <a:pos x="T6" y="T7"/>
              </a:cxn>
              <a:cxn ang="0">
                <a:pos x="T8" y="T9"/>
              </a:cxn>
              <a:cxn ang="0">
                <a:pos x="T10" y="T11"/>
              </a:cxn>
              <a:cxn ang="0">
                <a:pos x="T12" y="T13"/>
              </a:cxn>
            </a:cxnLst>
            <a:rect l="0" t="0" r="r" b="b"/>
            <a:pathLst>
              <a:path w="1254" h="1778">
                <a:moveTo>
                  <a:pt x="0" y="1777"/>
                </a:moveTo>
                <a:lnTo>
                  <a:pt x="454" y="1777"/>
                </a:lnTo>
                <a:lnTo>
                  <a:pt x="1253" y="891"/>
                </a:lnTo>
                <a:lnTo>
                  <a:pt x="454" y="0"/>
                </a:lnTo>
                <a:lnTo>
                  <a:pt x="0" y="0"/>
                </a:lnTo>
                <a:lnTo>
                  <a:pt x="799" y="891"/>
                </a:lnTo>
                <a:lnTo>
                  <a:pt x="0" y="1777"/>
                </a:lnTo>
              </a:path>
            </a:pathLst>
          </a:custGeom>
          <a:solidFill>
            <a:schemeClr val="accent3"/>
          </a:solidFill>
          <a:ln>
            <a:noFill/>
          </a:ln>
          <a:effectLst/>
          <a:extLst/>
        </p:spPr>
        <p:txBody>
          <a:bodyPr wrap="none" anchor="ctr"/>
          <a:lstStyle/>
          <a:p>
            <a:endParaRPr lang="en-US" sz="7197" dirty="0">
              <a:latin typeface="Arial Regular" charset="0"/>
            </a:endParaRPr>
          </a:p>
        </p:txBody>
      </p:sp>
      <p:sp>
        <p:nvSpPr>
          <p:cNvPr id="120" name="Freeform 119"/>
          <p:cNvSpPr>
            <a:spLocks noChangeArrowheads="1"/>
          </p:cNvSpPr>
          <p:nvPr/>
        </p:nvSpPr>
        <p:spPr bwMode="auto">
          <a:xfrm>
            <a:off x="12094417" y="8320083"/>
            <a:ext cx="904521" cy="1285372"/>
          </a:xfrm>
          <a:custGeom>
            <a:avLst/>
            <a:gdLst>
              <a:gd name="T0" fmla="*/ 455 w 1255"/>
              <a:gd name="T1" fmla="*/ 0 h 1785"/>
              <a:gd name="T2" fmla="*/ 0 w 1255"/>
              <a:gd name="T3" fmla="*/ 0 h 1785"/>
              <a:gd name="T4" fmla="*/ 800 w 1255"/>
              <a:gd name="T5" fmla="*/ 892 h 1785"/>
              <a:gd name="T6" fmla="*/ 0 w 1255"/>
              <a:gd name="T7" fmla="*/ 1784 h 1785"/>
              <a:gd name="T8" fmla="*/ 455 w 1255"/>
              <a:gd name="T9" fmla="*/ 1784 h 1785"/>
              <a:gd name="T10" fmla="*/ 1254 w 1255"/>
              <a:gd name="T11" fmla="*/ 892 h 1785"/>
              <a:gd name="T12" fmla="*/ 455 w 1255"/>
              <a:gd name="T13" fmla="*/ 0 h 1785"/>
            </a:gdLst>
            <a:ahLst/>
            <a:cxnLst>
              <a:cxn ang="0">
                <a:pos x="T0" y="T1"/>
              </a:cxn>
              <a:cxn ang="0">
                <a:pos x="T2" y="T3"/>
              </a:cxn>
              <a:cxn ang="0">
                <a:pos x="T4" y="T5"/>
              </a:cxn>
              <a:cxn ang="0">
                <a:pos x="T6" y="T7"/>
              </a:cxn>
              <a:cxn ang="0">
                <a:pos x="T8" y="T9"/>
              </a:cxn>
              <a:cxn ang="0">
                <a:pos x="T10" y="T11"/>
              </a:cxn>
              <a:cxn ang="0">
                <a:pos x="T12" y="T13"/>
              </a:cxn>
            </a:cxnLst>
            <a:rect l="0" t="0" r="r" b="b"/>
            <a:pathLst>
              <a:path w="1255" h="1785">
                <a:moveTo>
                  <a:pt x="455" y="0"/>
                </a:moveTo>
                <a:lnTo>
                  <a:pt x="0" y="0"/>
                </a:lnTo>
                <a:lnTo>
                  <a:pt x="800" y="892"/>
                </a:lnTo>
                <a:lnTo>
                  <a:pt x="0" y="1784"/>
                </a:lnTo>
                <a:lnTo>
                  <a:pt x="455" y="1784"/>
                </a:lnTo>
                <a:lnTo>
                  <a:pt x="1254" y="892"/>
                </a:lnTo>
                <a:lnTo>
                  <a:pt x="455" y="0"/>
                </a:lnTo>
              </a:path>
            </a:pathLst>
          </a:custGeom>
          <a:solidFill>
            <a:schemeClr val="bg1">
              <a:lumMod val="95000"/>
            </a:schemeClr>
          </a:solidFill>
          <a:ln>
            <a:noFill/>
          </a:ln>
          <a:effectLst/>
          <a:extLst/>
        </p:spPr>
        <p:txBody>
          <a:bodyPr wrap="none" anchor="ctr"/>
          <a:lstStyle/>
          <a:p>
            <a:endParaRPr lang="en-US" sz="7197" dirty="0">
              <a:latin typeface="Arial Regular" charset="0"/>
            </a:endParaRPr>
          </a:p>
        </p:txBody>
      </p:sp>
      <p:sp>
        <p:nvSpPr>
          <p:cNvPr id="121" name="Freeform 120"/>
          <p:cNvSpPr>
            <a:spLocks noChangeArrowheads="1"/>
          </p:cNvSpPr>
          <p:nvPr/>
        </p:nvSpPr>
        <p:spPr bwMode="auto">
          <a:xfrm>
            <a:off x="12570480" y="10371054"/>
            <a:ext cx="898173" cy="1285372"/>
          </a:xfrm>
          <a:custGeom>
            <a:avLst/>
            <a:gdLst>
              <a:gd name="T0" fmla="*/ 453 w 1248"/>
              <a:gd name="T1" fmla="*/ 0 h 1785"/>
              <a:gd name="T2" fmla="*/ 0 w 1248"/>
              <a:gd name="T3" fmla="*/ 0 h 1785"/>
              <a:gd name="T4" fmla="*/ 798 w 1248"/>
              <a:gd name="T5" fmla="*/ 892 h 1785"/>
              <a:gd name="T6" fmla="*/ 0 w 1248"/>
              <a:gd name="T7" fmla="*/ 1784 h 1785"/>
              <a:gd name="T8" fmla="*/ 453 w 1248"/>
              <a:gd name="T9" fmla="*/ 1784 h 1785"/>
              <a:gd name="T10" fmla="*/ 1247 w 1248"/>
              <a:gd name="T11" fmla="*/ 892 h 1785"/>
              <a:gd name="T12" fmla="*/ 453 w 1248"/>
              <a:gd name="T13" fmla="*/ 0 h 1785"/>
            </a:gdLst>
            <a:ahLst/>
            <a:cxnLst>
              <a:cxn ang="0">
                <a:pos x="T0" y="T1"/>
              </a:cxn>
              <a:cxn ang="0">
                <a:pos x="T2" y="T3"/>
              </a:cxn>
              <a:cxn ang="0">
                <a:pos x="T4" y="T5"/>
              </a:cxn>
              <a:cxn ang="0">
                <a:pos x="T6" y="T7"/>
              </a:cxn>
              <a:cxn ang="0">
                <a:pos x="T8" y="T9"/>
              </a:cxn>
              <a:cxn ang="0">
                <a:pos x="T10" y="T11"/>
              </a:cxn>
              <a:cxn ang="0">
                <a:pos x="T12" y="T13"/>
              </a:cxn>
            </a:cxnLst>
            <a:rect l="0" t="0" r="r" b="b"/>
            <a:pathLst>
              <a:path w="1248" h="1785">
                <a:moveTo>
                  <a:pt x="453" y="0"/>
                </a:moveTo>
                <a:lnTo>
                  <a:pt x="0" y="0"/>
                </a:lnTo>
                <a:lnTo>
                  <a:pt x="798" y="892"/>
                </a:lnTo>
                <a:lnTo>
                  <a:pt x="0" y="1784"/>
                </a:lnTo>
                <a:lnTo>
                  <a:pt x="453" y="1784"/>
                </a:lnTo>
                <a:lnTo>
                  <a:pt x="1247" y="892"/>
                </a:lnTo>
                <a:lnTo>
                  <a:pt x="453" y="0"/>
                </a:lnTo>
              </a:path>
            </a:pathLst>
          </a:custGeom>
          <a:solidFill>
            <a:schemeClr val="bg1">
              <a:lumMod val="95000"/>
            </a:schemeClr>
          </a:solidFill>
          <a:ln>
            <a:noFill/>
          </a:ln>
          <a:effectLst/>
          <a:extLst/>
        </p:spPr>
        <p:txBody>
          <a:bodyPr wrap="none" anchor="ctr"/>
          <a:lstStyle/>
          <a:p>
            <a:endParaRPr lang="en-US" sz="7197" dirty="0">
              <a:latin typeface="Arial Regular" charset="0"/>
            </a:endParaRPr>
          </a:p>
        </p:txBody>
      </p:sp>
      <p:sp>
        <p:nvSpPr>
          <p:cNvPr id="122" name="Freeform 121"/>
          <p:cNvSpPr>
            <a:spLocks noChangeArrowheads="1"/>
          </p:cNvSpPr>
          <p:nvPr/>
        </p:nvSpPr>
        <p:spPr bwMode="auto">
          <a:xfrm>
            <a:off x="16167772" y="10399704"/>
            <a:ext cx="901348" cy="1279024"/>
          </a:xfrm>
          <a:custGeom>
            <a:avLst/>
            <a:gdLst>
              <a:gd name="T0" fmla="*/ 0 w 1254"/>
              <a:gd name="T1" fmla="*/ 1777 h 1778"/>
              <a:gd name="T2" fmla="*/ 454 w 1254"/>
              <a:gd name="T3" fmla="*/ 1777 h 1778"/>
              <a:gd name="T4" fmla="*/ 1253 w 1254"/>
              <a:gd name="T5" fmla="*/ 891 h 1778"/>
              <a:gd name="T6" fmla="*/ 454 w 1254"/>
              <a:gd name="T7" fmla="*/ 0 h 1778"/>
              <a:gd name="T8" fmla="*/ 0 w 1254"/>
              <a:gd name="T9" fmla="*/ 0 h 1778"/>
              <a:gd name="T10" fmla="*/ 799 w 1254"/>
              <a:gd name="T11" fmla="*/ 891 h 1778"/>
              <a:gd name="T12" fmla="*/ 0 w 1254"/>
              <a:gd name="T13" fmla="*/ 1777 h 1778"/>
            </a:gdLst>
            <a:ahLst/>
            <a:cxnLst>
              <a:cxn ang="0">
                <a:pos x="T0" y="T1"/>
              </a:cxn>
              <a:cxn ang="0">
                <a:pos x="T2" y="T3"/>
              </a:cxn>
              <a:cxn ang="0">
                <a:pos x="T4" y="T5"/>
              </a:cxn>
              <a:cxn ang="0">
                <a:pos x="T6" y="T7"/>
              </a:cxn>
              <a:cxn ang="0">
                <a:pos x="T8" y="T9"/>
              </a:cxn>
              <a:cxn ang="0">
                <a:pos x="T10" y="T11"/>
              </a:cxn>
              <a:cxn ang="0">
                <a:pos x="T12" y="T13"/>
              </a:cxn>
            </a:cxnLst>
            <a:rect l="0" t="0" r="r" b="b"/>
            <a:pathLst>
              <a:path w="1254" h="1778">
                <a:moveTo>
                  <a:pt x="0" y="1777"/>
                </a:moveTo>
                <a:lnTo>
                  <a:pt x="454" y="1777"/>
                </a:lnTo>
                <a:lnTo>
                  <a:pt x="1253" y="891"/>
                </a:lnTo>
                <a:lnTo>
                  <a:pt x="454" y="0"/>
                </a:lnTo>
                <a:lnTo>
                  <a:pt x="0" y="0"/>
                </a:lnTo>
                <a:lnTo>
                  <a:pt x="799" y="891"/>
                </a:lnTo>
                <a:lnTo>
                  <a:pt x="0" y="1777"/>
                </a:lnTo>
              </a:path>
            </a:pathLst>
          </a:custGeom>
          <a:solidFill>
            <a:schemeClr val="accent4"/>
          </a:solidFill>
          <a:ln>
            <a:noFill/>
          </a:ln>
          <a:effectLst/>
          <a:extLst/>
        </p:spPr>
        <p:txBody>
          <a:bodyPr wrap="none" anchor="ctr"/>
          <a:lstStyle/>
          <a:p>
            <a:endParaRPr lang="en-US" sz="7197" dirty="0">
              <a:latin typeface="Arial Regular" charset="0"/>
            </a:endParaRPr>
          </a:p>
        </p:txBody>
      </p:sp>
      <p:sp>
        <p:nvSpPr>
          <p:cNvPr id="123" name="Freeform 122"/>
          <p:cNvSpPr>
            <a:spLocks noChangeArrowheads="1"/>
          </p:cNvSpPr>
          <p:nvPr/>
        </p:nvSpPr>
        <p:spPr bwMode="auto">
          <a:xfrm>
            <a:off x="12094417" y="10371054"/>
            <a:ext cx="904521" cy="1285372"/>
          </a:xfrm>
          <a:custGeom>
            <a:avLst/>
            <a:gdLst>
              <a:gd name="T0" fmla="*/ 455 w 1255"/>
              <a:gd name="T1" fmla="*/ 0 h 1785"/>
              <a:gd name="T2" fmla="*/ 0 w 1255"/>
              <a:gd name="T3" fmla="*/ 0 h 1785"/>
              <a:gd name="T4" fmla="*/ 800 w 1255"/>
              <a:gd name="T5" fmla="*/ 892 h 1785"/>
              <a:gd name="T6" fmla="*/ 0 w 1255"/>
              <a:gd name="T7" fmla="*/ 1784 h 1785"/>
              <a:gd name="T8" fmla="*/ 455 w 1255"/>
              <a:gd name="T9" fmla="*/ 1784 h 1785"/>
              <a:gd name="T10" fmla="*/ 1254 w 1255"/>
              <a:gd name="T11" fmla="*/ 892 h 1785"/>
              <a:gd name="T12" fmla="*/ 455 w 1255"/>
              <a:gd name="T13" fmla="*/ 0 h 1785"/>
            </a:gdLst>
            <a:ahLst/>
            <a:cxnLst>
              <a:cxn ang="0">
                <a:pos x="T0" y="T1"/>
              </a:cxn>
              <a:cxn ang="0">
                <a:pos x="T2" y="T3"/>
              </a:cxn>
              <a:cxn ang="0">
                <a:pos x="T4" y="T5"/>
              </a:cxn>
              <a:cxn ang="0">
                <a:pos x="T6" y="T7"/>
              </a:cxn>
              <a:cxn ang="0">
                <a:pos x="T8" y="T9"/>
              </a:cxn>
              <a:cxn ang="0">
                <a:pos x="T10" y="T11"/>
              </a:cxn>
              <a:cxn ang="0">
                <a:pos x="T12" y="T13"/>
              </a:cxn>
            </a:cxnLst>
            <a:rect l="0" t="0" r="r" b="b"/>
            <a:pathLst>
              <a:path w="1255" h="1785">
                <a:moveTo>
                  <a:pt x="455" y="0"/>
                </a:moveTo>
                <a:lnTo>
                  <a:pt x="0" y="0"/>
                </a:lnTo>
                <a:lnTo>
                  <a:pt x="800" y="892"/>
                </a:lnTo>
                <a:lnTo>
                  <a:pt x="0" y="1784"/>
                </a:lnTo>
                <a:lnTo>
                  <a:pt x="455" y="1784"/>
                </a:lnTo>
                <a:lnTo>
                  <a:pt x="1254" y="892"/>
                </a:lnTo>
                <a:lnTo>
                  <a:pt x="455" y="0"/>
                </a:lnTo>
              </a:path>
            </a:pathLst>
          </a:custGeom>
          <a:solidFill>
            <a:schemeClr val="bg1">
              <a:lumMod val="95000"/>
            </a:schemeClr>
          </a:solidFill>
          <a:ln>
            <a:noFill/>
          </a:ln>
          <a:effectLst/>
          <a:extLst/>
        </p:spPr>
        <p:txBody>
          <a:bodyPr wrap="none" anchor="ctr"/>
          <a:lstStyle/>
          <a:p>
            <a:endParaRPr lang="en-US" sz="7197" dirty="0">
              <a:latin typeface="Arial Regular" charset="0"/>
            </a:endParaRPr>
          </a:p>
        </p:txBody>
      </p:sp>
      <p:sp>
        <p:nvSpPr>
          <p:cNvPr id="124" name="Freeform 123"/>
          <p:cNvSpPr>
            <a:spLocks noChangeArrowheads="1"/>
          </p:cNvSpPr>
          <p:nvPr/>
        </p:nvSpPr>
        <p:spPr bwMode="auto">
          <a:xfrm>
            <a:off x="12570480" y="4193415"/>
            <a:ext cx="898173" cy="1285372"/>
          </a:xfrm>
          <a:custGeom>
            <a:avLst/>
            <a:gdLst>
              <a:gd name="T0" fmla="*/ 453 w 1248"/>
              <a:gd name="T1" fmla="*/ 0 h 1785"/>
              <a:gd name="T2" fmla="*/ 0 w 1248"/>
              <a:gd name="T3" fmla="*/ 0 h 1785"/>
              <a:gd name="T4" fmla="*/ 798 w 1248"/>
              <a:gd name="T5" fmla="*/ 892 h 1785"/>
              <a:gd name="T6" fmla="*/ 0 w 1248"/>
              <a:gd name="T7" fmla="*/ 1784 h 1785"/>
              <a:gd name="T8" fmla="*/ 453 w 1248"/>
              <a:gd name="T9" fmla="*/ 1784 h 1785"/>
              <a:gd name="T10" fmla="*/ 1247 w 1248"/>
              <a:gd name="T11" fmla="*/ 892 h 1785"/>
              <a:gd name="T12" fmla="*/ 453 w 1248"/>
              <a:gd name="T13" fmla="*/ 0 h 1785"/>
            </a:gdLst>
            <a:ahLst/>
            <a:cxnLst>
              <a:cxn ang="0">
                <a:pos x="T0" y="T1"/>
              </a:cxn>
              <a:cxn ang="0">
                <a:pos x="T2" y="T3"/>
              </a:cxn>
              <a:cxn ang="0">
                <a:pos x="T4" y="T5"/>
              </a:cxn>
              <a:cxn ang="0">
                <a:pos x="T6" y="T7"/>
              </a:cxn>
              <a:cxn ang="0">
                <a:pos x="T8" y="T9"/>
              </a:cxn>
              <a:cxn ang="0">
                <a:pos x="T10" y="T11"/>
              </a:cxn>
              <a:cxn ang="0">
                <a:pos x="T12" y="T13"/>
              </a:cxn>
            </a:cxnLst>
            <a:rect l="0" t="0" r="r" b="b"/>
            <a:pathLst>
              <a:path w="1248" h="1785">
                <a:moveTo>
                  <a:pt x="453" y="0"/>
                </a:moveTo>
                <a:lnTo>
                  <a:pt x="0" y="0"/>
                </a:lnTo>
                <a:lnTo>
                  <a:pt x="798" y="892"/>
                </a:lnTo>
                <a:lnTo>
                  <a:pt x="0" y="1784"/>
                </a:lnTo>
                <a:lnTo>
                  <a:pt x="453" y="1784"/>
                </a:lnTo>
                <a:lnTo>
                  <a:pt x="1247" y="892"/>
                </a:lnTo>
                <a:lnTo>
                  <a:pt x="453" y="0"/>
                </a:lnTo>
              </a:path>
            </a:pathLst>
          </a:custGeom>
          <a:solidFill>
            <a:schemeClr val="bg1">
              <a:lumMod val="95000"/>
            </a:schemeClr>
          </a:solidFill>
          <a:ln>
            <a:noFill/>
          </a:ln>
          <a:effectLst/>
          <a:extLst/>
        </p:spPr>
        <p:txBody>
          <a:bodyPr wrap="none" anchor="ctr"/>
          <a:lstStyle/>
          <a:p>
            <a:endParaRPr lang="en-US" sz="7197" dirty="0">
              <a:latin typeface="Arial Regular" charset="0"/>
            </a:endParaRPr>
          </a:p>
        </p:txBody>
      </p:sp>
      <p:sp>
        <p:nvSpPr>
          <p:cNvPr id="125" name="Freeform 124"/>
          <p:cNvSpPr>
            <a:spLocks noChangeArrowheads="1"/>
          </p:cNvSpPr>
          <p:nvPr/>
        </p:nvSpPr>
        <p:spPr bwMode="auto">
          <a:xfrm>
            <a:off x="16167772" y="4199763"/>
            <a:ext cx="901348" cy="1279024"/>
          </a:xfrm>
          <a:custGeom>
            <a:avLst/>
            <a:gdLst>
              <a:gd name="T0" fmla="*/ 0 w 1254"/>
              <a:gd name="T1" fmla="*/ 1777 h 1778"/>
              <a:gd name="T2" fmla="*/ 454 w 1254"/>
              <a:gd name="T3" fmla="*/ 1777 h 1778"/>
              <a:gd name="T4" fmla="*/ 1253 w 1254"/>
              <a:gd name="T5" fmla="*/ 891 h 1778"/>
              <a:gd name="T6" fmla="*/ 454 w 1254"/>
              <a:gd name="T7" fmla="*/ 0 h 1778"/>
              <a:gd name="T8" fmla="*/ 0 w 1254"/>
              <a:gd name="T9" fmla="*/ 0 h 1778"/>
              <a:gd name="T10" fmla="*/ 799 w 1254"/>
              <a:gd name="T11" fmla="*/ 891 h 1778"/>
              <a:gd name="T12" fmla="*/ 0 w 1254"/>
              <a:gd name="T13" fmla="*/ 1777 h 1778"/>
            </a:gdLst>
            <a:ahLst/>
            <a:cxnLst>
              <a:cxn ang="0">
                <a:pos x="T0" y="T1"/>
              </a:cxn>
              <a:cxn ang="0">
                <a:pos x="T2" y="T3"/>
              </a:cxn>
              <a:cxn ang="0">
                <a:pos x="T4" y="T5"/>
              </a:cxn>
              <a:cxn ang="0">
                <a:pos x="T6" y="T7"/>
              </a:cxn>
              <a:cxn ang="0">
                <a:pos x="T8" y="T9"/>
              </a:cxn>
              <a:cxn ang="0">
                <a:pos x="T10" y="T11"/>
              </a:cxn>
              <a:cxn ang="0">
                <a:pos x="T12" y="T13"/>
              </a:cxn>
            </a:cxnLst>
            <a:rect l="0" t="0" r="r" b="b"/>
            <a:pathLst>
              <a:path w="1254" h="1778">
                <a:moveTo>
                  <a:pt x="0" y="1777"/>
                </a:moveTo>
                <a:lnTo>
                  <a:pt x="454" y="1777"/>
                </a:lnTo>
                <a:lnTo>
                  <a:pt x="1253" y="891"/>
                </a:lnTo>
                <a:lnTo>
                  <a:pt x="454" y="0"/>
                </a:lnTo>
                <a:lnTo>
                  <a:pt x="0" y="0"/>
                </a:lnTo>
                <a:lnTo>
                  <a:pt x="799" y="891"/>
                </a:lnTo>
                <a:lnTo>
                  <a:pt x="0" y="1777"/>
                </a:lnTo>
              </a:path>
            </a:pathLst>
          </a:custGeom>
          <a:solidFill>
            <a:schemeClr val="accent1"/>
          </a:solidFill>
          <a:ln>
            <a:noFill/>
          </a:ln>
          <a:effectLst/>
          <a:extLst/>
        </p:spPr>
        <p:txBody>
          <a:bodyPr wrap="none" anchor="ctr"/>
          <a:lstStyle/>
          <a:p>
            <a:endParaRPr lang="en-US" sz="7197" dirty="0">
              <a:latin typeface="Arial Regular" charset="0"/>
            </a:endParaRPr>
          </a:p>
        </p:txBody>
      </p:sp>
      <p:sp>
        <p:nvSpPr>
          <p:cNvPr id="126" name="Freeform 125"/>
          <p:cNvSpPr>
            <a:spLocks noChangeArrowheads="1"/>
          </p:cNvSpPr>
          <p:nvPr/>
        </p:nvSpPr>
        <p:spPr bwMode="auto">
          <a:xfrm>
            <a:off x="12094417" y="4193415"/>
            <a:ext cx="904521" cy="1285372"/>
          </a:xfrm>
          <a:custGeom>
            <a:avLst/>
            <a:gdLst>
              <a:gd name="T0" fmla="*/ 455 w 1255"/>
              <a:gd name="T1" fmla="*/ 0 h 1785"/>
              <a:gd name="T2" fmla="*/ 0 w 1255"/>
              <a:gd name="T3" fmla="*/ 0 h 1785"/>
              <a:gd name="T4" fmla="*/ 800 w 1255"/>
              <a:gd name="T5" fmla="*/ 892 h 1785"/>
              <a:gd name="T6" fmla="*/ 0 w 1255"/>
              <a:gd name="T7" fmla="*/ 1784 h 1785"/>
              <a:gd name="T8" fmla="*/ 455 w 1255"/>
              <a:gd name="T9" fmla="*/ 1784 h 1785"/>
              <a:gd name="T10" fmla="*/ 1254 w 1255"/>
              <a:gd name="T11" fmla="*/ 892 h 1785"/>
              <a:gd name="T12" fmla="*/ 455 w 1255"/>
              <a:gd name="T13" fmla="*/ 0 h 1785"/>
            </a:gdLst>
            <a:ahLst/>
            <a:cxnLst>
              <a:cxn ang="0">
                <a:pos x="T0" y="T1"/>
              </a:cxn>
              <a:cxn ang="0">
                <a:pos x="T2" y="T3"/>
              </a:cxn>
              <a:cxn ang="0">
                <a:pos x="T4" y="T5"/>
              </a:cxn>
              <a:cxn ang="0">
                <a:pos x="T6" y="T7"/>
              </a:cxn>
              <a:cxn ang="0">
                <a:pos x="T8" y="T9"/>
              </a:cxn>
              <a:cxn ang="0">
                <a:pos x="T10" y="T11"/>
              </a:cxn>
              <a:cxn ang="0">
                <a:pos x="T12" y="T13"/>
              </a:cxn>
            </a:cxnLst>
            <a:rect l="0" t="0" r="r" b="b"/>
            <a:pathLst>
              <a:path w="1255" h="1785">
                <a:moveTo>
                  <a:pt x="455" y="0"/>
                </a:moveTo>
                <a:lnTo>
                  <a:pt x="0" y="0"/>
                </a:lnTo>
                <a:lnTo>
                  <a:pt x="800" y="892"/>
                </a:lnTo>
                <a:lnTo>
                  <a:pt x="0" y="1784"/>
                </a:lnTo>
                <a:lnTo>
                  <a:pt x="455" y="1784"/>
                </a:lnTo>
                <a:lnTo>
                  <a:pt x="1254" y="892"/>
                </a:lnTo>
                <a:lnTo>
                  <a:pt x="455" y="0"/>
                </a:lnTo>
              </a:path>
            </a:pathLst>
          </a:custGeom>
          <a:solidFill>
            <a:schemeClr val="bg1">
              <a:lumMod val="95000"/>
            </a:schemeClr>
          </a:solidFill>
          <a:ln>
            <a:noFill/>
          </a:ln>
          <a:effectLst/>
          <a:extLst/>
        </p:spPr>
        <p:txBody>
          <a:bodyPr wrap="none" anchor="ctr"/>
          <a:lstStyle/>
          <a:p>
            <a:endParaRPr lang="en-US" sz="7197" dirty="0">
              <a:latin typeface="Arial Regular" charset="0"/>
            </a:endParaRPr>
          </a:p>
        </p:txBody>
      </p:sp>
      <p:sp>
        <p:nvSpPr>
          <p:cNvPr id="130" name="Subtitle 2"/>
          <p:cNvSpPr txBox="1">
            <a:spLocks/>
          </p:cNvSpPr>
          <p:nvPr/>
        </p:nvSpPr>
        <p:spPr>
          <a:xfrm>
            <a:off x="4219992" y="6317957"/>
            <a:ext cx="7100671" cy="109754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dirty="0">
                <a:solidFill>
                  <a:schemeClr val="bg1"/>
                </a:solidFill>
                <a:latin typeface="Arial Regular" charset="0"/>
                <a:ea typeface="Arial Regular" charset="0"/>
                <a:cs typeface="Arial Regular" charset="0"/>
              </a:rPr>
              <a:t>Frequently, your initial font choice is taken out of your hands; companies often </a:t>
            </a:r>
            <a:r>
              <a:rPr lang="en-US" dirty="0" smtClean="0">
                <a:solidFill>
                  <a:schemeClr val="bg1"/>
                </a:solidFill>
                <a:latin typeface="Arial Regular" charset="0"/>
                <a:ea typeface="Arial Regular" charset="0"/>
                <a:cs typeface="Arial Regular" charset="0"/>
              </a:rPr>
              <a:t>specify</a:t>
            </a:r>
            <a:endParaRPr lang="en-US" dirty="0">
              <a:solidFill>
                <a:schemeClr val="bg1"/>
              </a:solidFill>
              <a:latin typeface="Arial Regular" charset="0"/>
              <a:ea typeface="Arial Regular" charset="0"/>
              <a:cs typeface="Arial Regular" charset="0"/>
            </a:endParaRPr>
          </a:p>
        </p:txBody>
      </p:sp>
      <p:sp>
        <p:nvSpPr>
          <p:cNvPr id="132" name="Subtitle 2"/>
          <p:cNvSpPr txBox="1">
            <a:spLocks/>
          </p:cNvSpPr>
          <p:nvPr/>
        </p:nvSpPr>
        <p:spPr>
          <a:xfrm>
            <a:off x="4219992" y="8380708"/>
            <a:ext cx="7100671" cy="109754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dirty="0">
                <a:solidFill>
                  <a:schemeClr val="bg1"/>
                </a:solidFill>
                <a:latin typeface="Arial Regular" charset="0"/>
                <a:ea typeface="Arial Regular" charset="0"/>
                <a:cs typeface="Arial Regular" charset="0"/>
              </a:rPr>
              <a:t>Frequently, your initial font choice is taken out of your hands; companies often </a:t>
            </a:r>
            <a:r>
              <a:rPr lang="en-US" dirty="0" smtClean="0">
                <a:solidFill>
                  <a:schemeClr val="bg1"/>
                </a:solidFill>
                <a:latin typeface="Arial Regular" charset="0"/>
                <a:ea typeface="Arial Regular" charset="0"/>
                <a:cs typeface="Arial Regular" charset="0"/>
              </a:rPr>
              <a:t>specify</a:t>
            </a:r>
            <a:endParaRPr lang="en-US" dirty="0">
              <a:solidFill>
                <a:schemeClr val="bg1"/>
              </a:solidFill>
              <a:latin typeface="Arial Regular" charset="0"/>
              <a:ea typeface="Arial Regular" charset="0"/>
              <a:cs typeface="Arial Regular" charset="0"/>
            </a:endParaRPr>
          </a:p>
        </p:txBody>
      </p:sp>
      <p:sp>
        <p:nvSpPr>
          <p:cNvPr id="133" name="Subtitle 2"/>
          <p:cNvSpPr txBox="1">
            <a:spLocks/>
          </p:cNvSpPr>
          <p:nvPr/>
        </p:nvSpPr>
        <p:spPr>
          <a:xfrm>
            <a:off x="4219992" y="10472494"/>
            <a:ext cx="7100671" cy="109754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dirty="0">
                <a:solidFill>
                  <a:schemeClr val="bg1"/>
                </a:solidFill>
                <a:latin typeface="Arial Regular" charset="0"/>
                <a:ea typeface="Arial Regular" charset="0"/>
                <a:cs typeface="Arial Regular" charset="0"/>
              </a:rPr>
              <a:t>Frequently, your initial font choice is taken out of your hands; companies often </a:t>
            </a:r>
            <a:r>
              <a:rPr lang="en-US" dirty="0" smtClean="0">
                <a:solidFill>
                  <a:schemeClr val="bg1"/>
                </a:solidFill>
                <a:latin typeface="Arial Regular" charset="0"/>
                <a:ea typeface="Arial Regular" charset="0"/>
                <a:cs typeface="Arial Regular" charset="0"/>
              </a:rPr>
              <a:t>specify</a:t>
            </a:r>
            <a:endParaRPr lang="en-US" dirty="0">
              <a:solidFill>
                <a:schemeClr val="bg1"/>
              </a:solidFill>
              <a:latin typeface="Arial Regular" charset="0"/>
              <a:ea typeface="Arial Regular" charset="0"/>
              <a:cs typeface="Arial Regular" charset="0"/>
            </a:endParaRPr>
          </a:p>
        </p:txBody>
      </p:sp>
      <p:sp>
        <p:nvSpPr>
          <p:cNvPr id="134" name="Subtitle 2"/>
          <p:cNvSpPr txBox="1">
            <a:spLocks/>
          </p:cNvSpPr>
          <p:nvPr/>
        </p:nvSpPr>
        <p:spPr>
          <a:xfrm>
            <a:off x="4219992" y="4256820"/>
            <a:ext cx="7100671" cy="109754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dirty="0">
                <a:solidFill>
                  <a:schemeClr val="bg1"/>
                </a:solidFill>
                <a:latin typeface="Arial Regular" charset="0"/>
                <a:ea typeface="Arial Regular" charset="0"/>
                <a:cs typeface="Arial Regular" charset="0"/>
              </a:rPr>
              <a:t>Frequently, your initial font choice is taken out of your hands; companies often </a:t>
            </a:r>
            <a:r>
              <a:rPr lang="en-US" dirty="0" smtClean="0">
                <a:solidFill>
                  <a:schemeClr val="bg1"/>
                </a:solidFill>
                <a:latin typeface="Arial Regular" charset="0"/>
                <a:ea typeface="Arial Regular" charset="0"/>
                <a:cs typeface="Arial Regular" charset="0"/>
              </a:rPr>
              <a:t>specify</a:t>
            </a:r>
            <a:endParaRPr lang="en-US" dirty="0">
              <a:solidFill>
                <a:schemeClr val="bg1"/>
              </a:solidFill>
              <a:latin typeface="Arial Regular" charset="0"/>
              <a:ea typeface="Arial Regular" charset="0"/>
              <a:cs typeface="Arial Regular" charset="0"/>
            </a:endParaRPr>
          </a:p>
        </p:txBody>
      </p:sp>
    </p:spTree>
    <p:extLst>
      <p:ext uri="{BB962C8B-B14F-4D97-AF65-F5344CB8AC3E}">
        <p14:creationId xmlns:p14="http://schemas.microsoft.com/office/powerpoint/2010/main" val="2391576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 name="Freeform 98"/>
          <p:cNvSpPr>
            <a:spLocks noChangeArrowheads="1"/>
          </p:cNvSpPr>
          <p:nvPr/>
        </p:nvSpPr>
        <p:spPr bwMode="auto">
          <a:xfrm>
            <a:off x="2913119" y="6184967"/>
            <a:ext cx="2530519" cy="3407237"/>
          </a:xfrm>
          <a:custGeom>
            <a:avLst/>
            <a:gdLst>
              <a:gd name="T0" fmla="*/ 395 w 2802"/>
              <a:gd name="T1" fmla="*/ 0 h 3770"/>
              <a:gd name="T2" fmla="*/ 395 w 2802"/>
              <a:gd name="T3" fmla="*/ 0 h 3770"/>
              <a:gd name="T4" fmla="*/ 392 w 2802"/>
              <a:gd name="T5" fmla="*/ 6 h 3770"/>
              <a:gd name="T6" fmla="*/ 150 w 2802"/>
              <a:gd name="T7" fmla="*/ 639 h 3770"/>
              <a:gd name="T8" fmla="*/ 150 w 2802"/>
              <a:gd name="T9" fmla="*/ 642 h 3770"/>
              <a:gd name="T10" fmla="*/ 150 w 2802"/>
              <a:gd name="T11" fmla="*/ 642 h 3770"/>
              <a:gd name="T12" fmla="*/ 247 w 2802"/>
              <a:gd name="T13" fmla="*/ 746 h 3770"/>
              <a:gd name="T14" fmla="*/ 370 w 2802"/>
              <a:gd name="T15" fmla="*/ 1106 h 3770"/>
              <a:gd name="T16" fmla="*/ 363 w 2802"/>
              <a:gd name="T17" fmla="*/ 1197 h 3770"/>
              <a:gd name="T18" fmla="*/ 3 w 2802"/>
              <a:gd name="T19" fmla="*/ 1664 h 3770"/>
              <a:gd name="T20" fmla="*/ 3 w 2802"/>
              <a:gd name="T21" fmla="*/ 1667 h 3770"/>
              <a:gd name="T22" fmla="*/ 3 w 2802"/>
              <a:gd name="T23" fmla="*/ 1676 h 3770"/>
              <a:gd name="T24" fmla="*/ 0 w 2802"/>
              <a:gd name="T25" fmla="*/ 1701 h 3770"/>
              <a:gd name="T26" fmla="*/ 595 w 2802"/>
              <a:gd name="T27" fmla="*/ 3763 h 3770"/>
              <a:gd name="T28" fmla="*/ 598 w 2802"/>
              <a:gd name="T29" fmla="*/ 3769 h 3770"/>
              <a:gd name="T30" fmla="*/ 2798 w 2802"/>
              <a:gd name="T31" fmla="*/ 16 h 3770"/>
              <a:gd name="T32" fmla="*/ 2801 w 2802"/>
              <a:gd name="T33" fmla="*/ 6 h 3770"/>
              <a:gd name="T34" fmla="*/ 417 w 2802"/>
              <a:gd name="T35" fmla="*/ 6 h 3770"/>
              <a:gd name="T36" fmla="*/ 398 w 2802"/>
              <a:gd name="T37" fmla="*/ 3 h 3770"/>
              <a:gd name="T38" fmla="*/ 395 w 2802"/>
              <a:gd name="T39" fmla="*/ 0 h 3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2" h="3770">
                <a:moveTo>
                  <a:pt x="395" y="0"/>
                </a:moveTo>
                <a:lnTo>
                  <a:pt x="395" y="0"/>
                </a:lnTo>
                <a:cubicBezTo>
                  <a:pt x="392" y="6"/>
                  <a:pt x="392" y="6"/>
                  <a:pt x="392" y="6"/>
                </a:cubicBezTo>
                <a:cubicBezTo>
                  <a:pt x="294" y="207"/>
                  <a:pt x="213" y="420"/>
                  <a:pt x="150" y="639"/>
                </a:cubicBezTo>
                <a:cubicBezTo>
                  <a:pt x="150" y="642"/>
                  <a:pt x="150" y="642"/>
                  <a:pt x="150" y="642"/>
                </a:cubicBezTo>
                <a:lnTo>
                  <a:pt x="150" y="642"/>
                </a:lnTo>
                <a:cubicBezTo>
                  <a:pt x="188" y="674"/>
                  <a:pt x="219" y="708"/>
                  <a:pt x="247" y="746"/>
                </a:cubicBezTo>
                <a:cubicBezTo>
                  <a:pt x="329" y="852"/>
                  <a:pt x="370" y="978"/>
                  <a:pt x="370" y="1106"/>
                </a:cubicBezTo>
                <a:cubicBezTo>
                  <a:pt x="370" y="1137"/>
                  <a:pt x="366" y="1166"/>
                  <a:pt x="363" y="1197"/>
                </a:cubicBezTo>
                <a:cubicBezTo>
                  <a:pt x="332" y="1401"/>
                  <a:pt x="194" y="1579"/>
                  <a:pt x="3" y="1664"/>
                </a:cubicBezTo>
                <a:cubicBezTo>
                  <a:pt x="3" y="1667"/>
                  <a:pt x="3" y="1667"/>
                  <a:pt x="3" y="1667"/>
                </a:cubicBezTo>
                <a:cubicBezTo>
                  <a:pt x="3" y="1676"/>
                  <a:pt x="3" y="1676"/>
                  <a:pt x="3" y="1676"/>
                </a:cubicBezTo>
                <a:cubicBezTo>
                  <a:pt x="3" y="1686"/>
                  <a:pt x="0" y="1695"/>
                  <a:pt x="0" y="1701"/>
                </a:cubicBezTo>
                <a:cubicBezTo>
                  <a:pt x="0" y="2435"/>
                  <a:pt x="207" y="3146"/>
                  <a:pt x="595" y="3763"/>
                </a:cubicBezTo>
                <a:cubicBezTo>
                  <a:pt x="598" y="3769"/>
                  <a:pt x="598" y="3769"/>
                  <a:pt x="598" y="3769"/>
                </a:cubicBezTo>
                <a:cubicBezTo>
                  <a:pt x="2798" y="16"/>
                  <a:pt x="2798" y="16"/>
                  <a:pt x="2798" y="16"/>
                </a:cubicBezTo>
                <a:cubicBezTo>
                  <a:pt x="2801" y="6"/>
                  <a:pt x="2801" y="6"/>
                  <a:pt x="2801" y="6"/>
                </a:cubicBezTo>
                <a:cubicBezTo>
                  <a:pt x="417" y="6"/>
                  <a:pt x="417" y="6"/>
                  <a:pt x="417" y="6"/>
                </a:cubicBezTo>
                <a:cubicBezTo>
                  <a:pt x="410" y="6"/>
                  <a:pt x="404" y="6"/>
                  <a:pt x="398" y="3"/>
                </a:cubicBezTo>
                <a:cubicBezTo>
                  <a:pt x="395" y="0"/>
                  <a:pt x="395" y="0"/>
                  <a:pt x="395" y="0"/>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128" name="Freeform 77"/>
          <p:cNvSpPr>
            <a:spLocks noChangeArrowheads="1"/>
          </p:cNvSpPr>
          <p:nvPr/>
        </p:nvSpPr>
        <p:spPr bwMode="auto">
          <a:xfrm>
            <a:off x="7400309" y="5802399"/>
            <a:ext cx="2530519" cy="3431147"/>
          </a:xfrm>
          <a:custGeom>
            <a:avLst/>
            <a:gdLst>
              <a:gd name="T0" fmla="*/ 2184 w 2802"/>
              <a:gd name="T1" fmla="*/ 0 h 3798"/>
              <a:gd name="T2" fmla="*/ 2184 w 2802"/>
              <a:gd name="T3" fmla="*/ 0 h 3798"/>
              <a:gd name="T4" fmla="*/ 971 w 2802"/>
              <a:gd name="T5" fmla="*/ 2105 h 3798"/>
              <a:gd name="T6" fmla="*/ 971 w 2802"/>
              <a:gd name="T7" fmla="*/ 2105 h 3798"/>
              <a:gd name="T8" fmla="*/ 959 w 2802"/>
              <a:gd name="T9" fmla="*/ 2130 h 3798"/>
              <a:gd name="T10" fmla="*/ 959 w 2802"/>
              <a:gd name="T11" fmla="*/ 2130 h 3798"/>
              <a:gd name="T12" fmla="*/ 3 w 2802"/>
              <a:gd name="T13" fmla="*/ 3784 h 3798"/>
              <a:gd name="T14" fmla="*/ 0 w 2802"/>
              <a:gd name="T15" fmla="*/ 3791 h 3798"/>
              <a:gd name="T16" fmla="*/ 2390 w 2802"/>
              <a:gd name="T17" fmla="*/ 3791 h 3798"/>
              <a:gd name="T18" fmla="*/ 2406 w 2802"/>
              <a:gd name="T19" fmla="*/ 3794 h 3798"/>
              <a:gd name="T20" fmla="*/ 2409 w 2802"/>
              <a:gd name="T21" fmla="*/ 3797 h 3798"/>
              <a:gd name="T22" fmla="*/ 2412 w 2802"/>
              <a:gd name="T23" fmla="*/ 3794 h 3798"/>
              <a:gd name="T24" fmla="*/ 2644 w 2802"/>
              <a:gd name="T25" fmla="*/ 3196 h 3798"/>
              <a:gd name="T26" fmla="*/ 2644 w 2802"/>
              <a:gd name="T27" fmla="*/ 3192 h 3798"/>
              <a:gd name="T28" fmla="*/ 2641 w 2802"/>
              <a:gd name="T29" fmla="*/ 3189 h 3798"/>
              <a:gd name="T30" fmla="*/ 2532 w 2802"/>
              <a:gd name="T31" fmla="*/ 3073 h 3798"/>
              <a:gd name="T32" fmla="*/ 2532 w 2802"/>
              <a:gd name="T33" fmla="*/ 3073 h 3798"/>
              <a:gd name="T34" fmla="*/ 2532 w 2802"/>
              <a:gd name="T35" fmla="*/ 3073 h 3798"/>
              <a:gd name="T36" fmla="*/ 2532 w 2802"/>
              <a:gd name="T37" fmla="*/ 3073 h 3798"/>
              <a:gd name="T38" fmla="*/ 2409 w 2802"/>
              <a:gd name="T39" fmla="*/ 2713 h 3798"/>
              <a:gd name="T40" fmla="*/ 2416 w 2802"/>
              <a:gd name="T41" fmla="*/ 2625 h 3798"/>
              <a:gd name="T42" fmla="*/ 2798 w 2802"/>
              <a:gd name="T43" fmla="*/ 2146 h 3798"/>
              <a:gd name="T44" fmla="*/ 2801 w 2802"/>
              <a:gd name="T45" fmla="*/ 2146 h 3798"/>
              <a:gd name="T46" fmla="*/ 2801 w 2802"/>
              <a:gd name="T47" fmla="*/ 2143 h 3798"/>
              <a:gd name="T48" fmla="*/ 2801 w 2802"/>
              <a:gd name="T49" fmla="*/ 2099 h 3798"/>
              <a:gd name="T50" fmla="*/ 2187 w 2802"/>
              <a:gd name="T51" fmla="*/ 6 h 3798"/>
              <a:gd name="T52" fmla="*/ 2184 w 2802"/>
              <a:gd name="T53" fmla="*/ 0 h 3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02" h="3798">
                <a:moveTo>
                  <a:pt x="2184" y="0"/>
                </a:moveTo>
                <a:lnTo>
                  <a:pt x="2184" y="0"/>
                </a:lnTo>
                <a:cubicBezTo>
                  <a:pt x="971" y="2105"/>
                  <a:pt x="971" y="2105"/>
                  <a:pt x="971" y="2105"/>
                </a:cubicBezTo>
                <a:lnTo>
                  <a:pt x="971" y="2105"/>
                </a:lnTo>
                <a:cubicBezTo>
                  <a:pt x="971" y="2114"/>
                  <a:pt x="965" y="2124"/>
                  <a:pt x="959" y="2130"/>
                </a:cubicBezTo>
                <a:lnTo>
                  <a:pt x="959" y="2130"/>
                </a:lnTo>
                <a:cubicBezTo>
                  <a:pt x="3" y="3784"/>
                  <a:pt x="3" y="3784"/>
                  <a:pt x="3" y="3784"/>
                </a:cubicBezTo>
                <a:cubicBezTo>
                  <a:pt x="0" y="3791"/>
                  <a:pt x="0" y="3791"/>
                  <a:pt x="0" y="3791"/>
                </a:cubicBezTo>
                <a:cubicBezTo>
                  <a:pt x="2390" y="3791"/>
                  <a:pt x="2390" y="3791"/>
                  <a:pt x="2390" y="3791"/>
                </a:cubicBezTo>
                <a:cubicBezTo>
                  <a:pt x="2397" y="3791"/>
                  <a:pt x="2400" y="3794"/>
                  <a:pt x="2406" y="3794"/>
                </a:cubicBezTo>
                <a:cubicBezTo>
                  <a:pt x="2409" y="3797"/>
                  <a:pt x="2409" y="3797"/>
                  <a:pt x="2409" y="3797"/>
                </a:cubicBezTo>
                <a:cubicBezTo>
                  <a:pt x="2412" y="3794"/>
                  <a:pt x="2412" y="3794"/>
                  <a:pt x="2412" y="3794"/>
                </a:cubicBezTo>
                <a:cubicBezTo>
                  <a:pt x="2506" y="3599"/>
                  <a:pt x="2585" y="3399"/>
                  <a:pt x="2644" y="3196"/>
                </a:cubicBezTo>
                <a:cubicBezTo>
                  <a:pt x="2644" y="3192"/>
                  <a:pt x="2644" y="3192"/>
                  <a:pt x="2644" y="3192"/>
                </a:cubicBezTo>
                <a:cubicBezTo>
                  <a:pt x="2641" y="3189"/>
                  <a:pt x="2641" y="3189"/>
                  <a:pt x="2641" y="3189"/>
                </a:cubicBezTo>
                <a:cubicBezTo>
                  <a:pt x="2600" y="3155"/>
                  <a:pt x="2563" y="3117"/>
                  <a:pt x="2532" y="3073"/>
                </a:cubicBezTo>
                <a:lnTo>
                  <a:pt x="2532" y="3073"/>
                </a:lnTo>
                <a:lnTo>
                  <a:pt x="2532" y="3073"/>
                </a:lnTo>
                <a:lnTo>
                  <a:pt x="2532" y="3073"/>
                </a:lnTo>
                <a:cubicBezTo>
                  <a:pt x="2450" y="2970"/>
                  <a:pt x="2409" y="2841"/>
                  <a:pt x="2409" y="2713"/>
                </a:cubicBezTo>
                <a:cubicBezTo>
                  <a:pt x="2409" y="2685"/>
                  <a:pt x="2412" y="2653"/>
                  <a:pt x="2416" y="2625"/>
                </a:cubicBezTo>
                <a:cubicBezTo>
                  <a:pt x="2447" y="2409"/>
                  <a:pt x="2594" y="2224"/>
                  <a:pt x="2798" y="2146"/>
                </a:cubicBezTo>
                <a:cubicBezTo>
                  <a:pt x="2801" y="2146"/>
                  <a:pt x="2801" y="2146"/>
                  <a:pt x="2801" y="2146"/>
                </a:cubicBezTo>
                <a:cubicBezTo>
                  <a:pt x="2801" y="2143"/>
                  <a:pt x="2801" y="2143"/>
                  <a:pt x="2801" y="2143"/>
                </a:cubicBezTo>
                <a:cubicBezTo>
                  <a:pt x="2801" y="2127"/>
                  <a:pt x="2801" y="2111"/>
                  <a:pt x="2801" y="2099"/>
                </a:cubicBezTo>
                <a:cubicBezTo>
                  <a:pt x="2801" y="1353"/>
                  <a:pt x="2588" y="630"/>
                  <a:pt x="2187" y="6"/>
                </a:cubicBezTo>
                <a:cubicBezTo>
                  <a:pt x="2184" y="0"/>
                  <a:pt x="2184" y="0"/>
                  <a:pt x="2184" y="0"/>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40" name="TextBox 39"/>
          <p:cNvSpPr txBox="1"/>
          <p:nvPr/>
        </p:nvSpPr>
        <p:spPr>
          <a:xfrm>
            <a:off x="4347614" y="483017"/>
            <a:ext cx="15682462"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Business Stages Infographic</a:t>
            </a:r>
            <a:endParaRPr lang="id-ID" sz="8800" b="1" dirty="0" smtClean="0">
              <a:solidFill>
                <a:schemeClr val="tx2"/>
              </a:solidFill>
              <a:latin typeface="Arial Bold" charset="0"/>
              <a:ea typeface="Arial Bold" charset="0"/>
              <a:cs typeface="Arial Bold"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63" name="Freeform 59"/>
          <p:cNvSpPr>
            <a:spLocks noChangeArrowheads="1"/>
          </p:cNvSpPr>
          <p:nvPr/>
        </p:nvSpPr>
        <p:spPr bwMode="auto">
          <a:xfrm>
            <a:off x="5583118" y="9301290"/>
            <a:ext cx="3961160" cy="1884939"/>
          </a:xfrm>
          <a:custGeom>
            <a:avLst/>
            <a:gdLst>
              <a:gd name="T0" fmla="*/ 4383 w 4384"/>
              <a:gd name="T1" fmla="*/ 0 h 2088"/>
              <a:gd name="T2" fmla="*/ 4383 w 4384"/>
              <a:gd name="T3" fmla="*/ 0 h 2088"/>
              <a:gd name="T4" fmla="*/ 0 w 4384"/>
              <a:gd name="T5" fmla="*/ 0 h 2088"/>
              <a:gd name="T6" fmla="*/ 1180 w 4384"/>
              <a:gd name="T7" fmla="*/ 2065 h 2088"/>
              <a:gd name="T8" fmla="*/ 1180 w 4384"/>
              <a:gd name="T9" fmla="*/ 2065 h 2088"/>
              <a:gd name="T10" fmla="*/ 1184 w 4384"/>
              <a:gd name="T11" fmla="*/ 2083 h 2088"/>
              <a:gd name="T12" fmla="*/ 1187 w 4384"/>
              <a:gd name="T13" fmla="*/ 2087 h 2088"/>
              <a:gd name="T14" fmla="*/ 1190 w 4384"/>
              <a:gd name="T15" fmla="*/ 2087 h 2088"/>
              <a:gd name="T16" fmla="*/ 1848 w 4384"/>
              <a:gd name="T17" fmla="*/ 1989 h 2088"/>
              <a:gd name="T18" fmla="*/ 1851 w 4384"/>
              <a:gd name="T19" fmla="*/ 1986 h 2088"/>
              <a:gd name="T20" fmla="*/ 1851 w 4384"/>
              <a:gd name="T21" fmla="*/ 1986 h 2088"/>
              <a:gd name="T22" fmla="*/ 1851 w 4384"/>
              <a:gd name="T23" fmla="*/ 1986 h 2088"/>
              <a:gd name="T24" fmla="*/ 2208 w 4384"/>
              <a:gd name="T25" fmla="*/ 1566 h 2088"/>
              <a:gd name="T26" fmla="*/ 2412 w 4384"/>
              <a:gd name="T27" fmla="*/ 1529 h 2088"/>
              <a:gd name="T28" fmla="*/ 2757 w 4384"/>
              <a:gd name="T29" fmla="*/ 1642 h 2088"/>
              <a:gd name="T30" fmla="*/ 2757 w 4384"/>
              <a:gd name="T31" fmla="*/ 1642 h 2088"/>
              <a:gd name="T32" fmla="*/ 2759 w 4384"/>
              <a:gd name="T33" fmla="*/ 1642 h 2088"/>
              <a:gd name="T34" fmla="*/ 4380 w 4384"/>
              <a:gd name="T35" fmla="*/ 6 h 2088"/>
              <a:gd name="T36" fmla="*/ 4383 w 4384"/>
              <a:gd name="T3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84" h="2088">
                <a:moveTo>
                  <a:pt x="4383" y="0"/>
                </a:moveTo>
                <a:lnTo>
                  <a:pt x="4383" y="0"/>
                </a:lnTo>
                <a:cubicBezTo>
                  <a:pt x="0" y="0"/>
                  <a:pt x="0" y="0"/>
                  <a:pt x="0" y="0"/>
                </a:cubicBezTo>
                <a:cubicBezTo>
                  <a:pt x="1180" y="2065"/>
                  <a:pt x="1180" y="2065"/>
                  <a:pt x="1180" y="2065"/>
                </a:cubicBezTo>
                <a:lnTo>
                  <a:pt x="1180" y="2065"/>
                </a:lnTo>
                <a:cubicBezTo>
                  <a:pt x="1184" y="2071"/>
                  <a:pt x="1184" y="2077"/>
                  <a:pt x="1184" y="2083"/>
                </a:cubicBezTo>
                <a:cubicBezTo>
                  <a:pt x="1187" y="2087"/>
                  <a:pt x="1187" y="2087"/>
                  <a:pt x="1187" y="2087"/>
                </a:cubicBezTo>
                <a:cubicBezTo>
                  <a:pt x="1190" y="2087"/>
                  <a:pt x="1190" y="2087"/>
                  <a:pt x="1190" y="2087"/>
                </a:cubicBezTo>
                <a:cubicBezTo>
                  <a:pt x="1412" y="2074"/>
                  <a:pt x="1632" y="2039"/>
                  <a:pt x="1848" y="1989"/>
                </a:cubicBezTo>
                <a:cubicBezTo>
                  <a:pt x="1851" y="1986"/>
                  <a:pt x="1851" y="1986"/>
                  <a:pt x="1851" y="1986"/>
                </a:cubicBezTo>
                <a:lnTo>
                  <a:pt x="1851" y="1986"/>
                </a:lnTo>
                <a:lnTo>
                  <a:pt x="1851" y="1986"/>
                </a:lnTo>
                <a:cubicBezTo>
                  <a:pt x="1892" y="1792"/>
                  <a:pt x="2024" y="1635"/>
                  <a:pt x="2208" y="1566"/>
                </a:cubicBezTo>
                <a:cubicBezTo>
                  <a:pt x="2274" y="1542"/>
                  <a:pt x="2343" y="1529"/>
                  <a:pt x="2412" y="1529"/>
                </a:cubicBezTo>
                <a:cubicBezTo>
                  <a:pt x="2534" y="1529"/>
                  <a:pt x="2656" y="1569"/>
                  <a:pt x="2757" y="1642"/>
                </a:cubicBezTo>
                <a:lnTo>
                  <a:pt x="2757" y="1642"/>
                </a:lnTo>
                <a:cubicBezTo>
                  <a:pt x="2759" y="1642"/>
                  <a:pt x="2759" y="1642"/>
                  <a:pt x="2759" y="1642"/>
                </a:cubicBezTo>
                <a:cubicBezTo>
                  <a:pt x="3455" y="1272"/>
                  <a:pt x="4016" y="705"/>
                  <a:pt x="4380" y="6"/>
                </a:cubicBezTo>
                <a:cubicBezTo>
                  <a:pt x="4383" y="0"/>
                  <a:pt x="4383" y="0"/>
                  <a:pt x="4383" y="0"/>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74" name="Freeform 70"/>
          <p:cNvSpPr>
            <a:spLocks noChangeArrowheads="1"/>
          </p:cNvSpPr>
          <p:nvPr/>
        </p:nvSpPr>
        <p:spPr bwMode="auto">
          <a:xfrm>
            <a:off x="6288473" y="4196417"/>
            <a:ext cx="3048580" cy="3423175"/>
          </a:xfrm>
          <a:custGeom>
            <a:avLst/>
            <a:gdLst>
              <a:gd name="T0" fmla="*/ 162 w 3372"/>
              <a:gd name="T1" fmla="*/ 0 h 3789"/>
              <a:gd name="T2" fmla="*/ 162 w 3372"/>
              <a:gd name="T3" fmla="*/ 0 h 3789"/>
              <a:gd name="T4" fmla="*/ 9 w 3372"/>
              <a:gd name="T5" fmla="*/ 4 h 3789"/>
              <a:gd name="T6" fmla="*/ 0 w 3372"/>
              <a:gd name="T7" fmla="*/ 4 h 3789"/>
              <a:gd name="T8" fmla="*/ 2165 w 3372"/>
              <a:gd name="T9" fmla="*/ 3788 h 3789"/>
              <a:gd name="T10" fmla="*/ 3355 w 3372"/>
              <a:gd name="T11" fmla="*/ 1720 h 3789"/>
              <a:gd name="T12" fmla="*/ 3355 w 3372"/>
              <a:gd name="T13" fmla="*/ 1720 h 3789"/>
              <a:gd name="T14" fmla="*/ 3361 w 3372"/>
              <a:gd name="T15" fmla="*/ 1714 h 3789"/>
              <a:gd name="T16" fmla="*/ 3361 w 3372"/>
              <a:gd name="T17" fmla="*/ 1714 h 3789"/>
              <a:gd name="T18" fmla="*/ 3368 w 3372"/>
              <a:gd name="T19" fmla="*/ 1708 h 3789"/>
              <a:gd name="T20" fmla="*/ 3371 w 3372"/>
              <a:gd name="T21" fmla="*/ 1705 h 3789"/>
              <a:gd name="T22" fmla="*/ 3368 w 3372"/>
              <a:gd name="T23" fmla="*/ 1701 h 3789"/>
              <a:gd name="T24" fmla="*/ 2976 w 3372"/>
              <a:gd name="T25" fmla="*/ 1213 h 3789"/>
              <a:gd name="T26" fmla="*/ 2973 w 3372"/>
              <a:gd name="T27" fmla="*/ 1209 h 3789"/>
              <a:gd name="T28" fmla="*/ 2969 w 3372"/>
              <a:gd name="T29" fmla="*/ 1213 h 3789"/>
              <a:gd name="T30" fmla="*/ 2741 w 3372"/>
              <a:gd name="T31" fmla="*/ 1256 h 3789"/>
              <a:gd name="T32" fmla="*/ 2362 w 3372"/>
              <a:gd name="T33" fmla="*/ 1122 h 3789"/>
              <a:gd name="T34" fmla="*/ 2136 w 3372"/>
              <a:gd name="T35" fmla="*/ 718 h 3789"/>
              <a:gd name="T36" fmla="*/ 2133 w 3372"/>
              <a:gd name="T37" fmla="*/ 649 h 3789"/>
              <a:gd name="T38" fmla="*/ 2142 w 3372"/>
              <a:gd name="T39" fmla="*/ 548 h 3789"/>
              <a:gd name="T40" fmla="*/ 2142 w 3372"/>
              <a:gd name="T41" fmla="*/ 545 h 3789"/>
              <a:gd name="T42" fmla="*/ 2139 w 3372"/>
              <a:gd name="T43" fmla="*/ 542 h 3789"/>
              <a:gd name="T44" fmla="*/ 162 w 3372"/>
              <a:gd name="T45" fmla="*/ 0 h 3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72" h="3789">
                <a:moveTo>
                  <a:pt x="162" y="0"/>
                </a:moveTo>
                <a:lnTo>
                  <a:pt x="162" y="0"/>
                </a:lnTo>
                <a:cubicBezTo>
                  <a:pt x="115" y="0"/>
                  <a:pt x="65" y="4"/>
                  <a:pt x="9" y="4"/>
                </a:cubicBezTo>
                <a:cubicBezTo>
                  <a:pt x="0" y="4"/>
                  <a:pt x="0" y="4"/>
                  <a:pt x="0" y="4"/>
                </a:cubicBezTo>
                <a:cubicBezTo>
                  <a:pt x="2165" y="3788"/>
                  <a:pt x="2165" y="3788"/>
                  <a:pt x="2165" y="3788"/>
                </a:cubicBezTo>
                <a:cubicBezTo>
                  <a:pt x="3355" y="1720"/>
                  <a:pt x="3355" y="1720"/>
                  <a:pt x="3355" y="1720"/>
                </a:cubicBezTo>
                <a:lnTo>
                  <a:pt x="3355" y="1720"/>
                </a:lnTo>
                <a:cubicBezTo>
                  <a:pt x="3355" y="1717"/>
                  <a:pt x="3358" y="1717"/>
                  <a:pt x="3361" y="1714"/>
                </a:cubicBezTo>
                <a:lnTo>
                  <a:pt x="3361" y="1714"/>
                </a:lnTo>
                <a:cubicBezTo>
                  <a:pt x="3361" y="1711"/>
                  <a:pt x="3365" y="1711"/>
                  <a:pt x="3368" y="1708"/>
                </a:cubicBezTo>
                <a:cubicBezTo>
                  <a:pt x="3371" y="1705"/>
                  <a:pt x="3371" y="1705"/>
                  <a:pt x="3371" y="1705"/>
                </a:cubicBezTo>
                <a:cubicBezTo>
                  <a:pt x="3368" y="1701"/>
                  <a:pt x="3368" y="1701"/>
                  <a:pt x="3368" y="1701"/>
                </a:cubicBezTo>
                <a:cubicBezTo>
                  <a:pt x="3252" y="1529"/>
                  <a:pt x="3120" y="1363"/>
                  <a:pt x="2976" y="1213"/>
                </a:cubicBezTo>
                <a:cubicBezTo>
                  <a:pt x="2973" y="1209"/>
                  <a:pt x="2973" y="1209"/>
                  <a:pt x="2973" y="1209"/>
                </a:cubicBezTo>
                <a:cubicBezTo>
                  <a:pt x="2969" y="1213"/>
                  <a:pt x="2969" y="1213"/>
                  <a:pt x="2969" y="1213"/>
                </a:cubicBezTo>
                <a:cubicBezTo>
                  <a:pt x="2897" y="1241"/>
                  <a:pt x="2819" y="1256"/>
                  <a:pt x="2741" y="1256"/>
                </a:cubicBezTo>
                <a:cubicBezTo>
                  <a:pt x="2603" y="1256"/>
                  <a:pt x="2468" y="1209"/>
                  <a:pt x="2362" y="1122"/>
                </a:cubicBezTo>
                <a:cubicBezTo>
                  <a:pt x="2234" y="1022"/>
                  <a:pt x="2155" y="877"/>
                  <a:pt x="2136" y="718"/>
                </a:cubicBezTo>
                <a:cubicBezTo>
                  <a:pt x="2133" y="692"/>
                  <a:pt x="2133" y="671"/>
                  <a:pt x="2133" y="649"/>
                </a:cubicBezTo>
                <a:cubicBezTo>
                  <a:pt x="2133" y="614"/>
                  <a:pt x="2136" y="583"/>
                  <a:pt x="2142" y="548"/>
                </a:cubicBezTo>
                <a:cubicBezTo>
                  <a:pt x="2142" y="545"/>
                  <a:pt x="2142" y="545"/>
                  <a:pt x="2142" y="545"/>
                </a:cubicBezTo>
                <a:cubicBezTo>
                  <a:pt x="2139" y="542"/>
                  <a:pt x="2139" y="542"/>
                  <a:pt x="2139" y="542"/>
                </a:cubicBezTo>
                <a:cubicBezTo>
                  <a:pt x="1544" y="188"/>
                  <a:pt x="858" y="0"/>
                  <a:pt x="162" y="0"/>
                </a:cubicBez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76" name="Freeform 71"/>
          <p:cNvSpPr>
            <a:spLocks noChangeArrowheads="1"/>
          </p:cNvSpPr>
          <p:nvPr/>
        </p:nvSpPr>
        <p:spPr bwMode="auto">
          <a:xfrm>
            <a:off x="6280502" y="4192431"/>
            <a:ext cx="3060535" cy="3435131"/>
          </a:xfrm>
          <a:custGeom>
            <a:avLst/>
            <a:gdLst>
              <a:gd name="T0" fmla="*/ 2172 w 3385"/>
              <a:gd name="T1" fmla="*/ 3791 h 3801"/>
              <a:gd name="T2" fmla="*/ 2172 w 3385"/>
              <a:gd name="T3" fmla="*/ 3791 h 3801"/>
              <a:gd name="T4" fmla="*/ 7 w 3385"/>
              <a:gd name="T5" fmla="*/ 7 h 3801"/>
              <a:gd name="T6" fmla="*/ 16 w 3385"/>
              <a:gd name="T7" fmla="*/ 7 h 3801"/>
              <a:gd name="T8" fmla="*/ 169 w 3385"/>
              <a:gd name="T9" fmla="*/ 3 h 3801"/>
              <a:gd name="T10" fmla="*/ 2146 w 3385"/>
              <a:gd name="T11" fmla="*/ 545 h 3801"/>
              <a:gd name="T12" fmla="*/ 2149 w 3385"/>
              <a:gd name="T13" fmla="*/ 548 h 3801"/>
              <a:gd name="T14" fmla="*/ 2149 w 3385"/>
              <a:gd name="T15" fmla="*/ 551 h 3801"/>
              <a:gd name="T16" fmla="*/ 2140 w 3385"/>
              <a:gd name="T17" fmla="*/ 652 h 3801"/>
              <a:gd name="T18" fmla="*/ 2143 w 3385"/>
              <a:gd name="T19" fmla="*/ 721 h 3801"/>
              <a:gd name="T20" fmla="*/ 2369 w 3385"/>
              <a:gd name="T21" fmla="*/ 1125 h 3801"/>
              <a:gd name="T22" fmla="*/ 2748 w 3385"/>
              <a:gd name="T23" fmla="*/ 1259 h 3801"/>
              <a:gd name="T24" fmla="*/ 2976 w 3385"/>
              <a:gd name="T25" fmla="*/ 1216 h 3801"/>
              <a:gd name="T26" fmla="*/ 2980 w 3385"/>
              <a:gd name="T27" fmla="*/ 1212 h 3801"/>
              <a:gd name="T28" fmla="*/ 2983 w 3385"/>
              <a:gd name="T29" fmla="*/ 1216 h 3801"/>
              <a:gd name="T30" fmla="*/ 3375 w 3385"/>
              <a:gd name="T31" fmla="*/ 1704 h 3801"/>
              <a:gd name="T32" fmla="*/ 3378 w 3385"/>
              <a:gd name="T33" fmla="*/ 1708 h 3801"/>
              <a:gd name="T34" fmla="*/ 3375 w 3385"/>
              <a:gd name="T35" fmla="*/ 1711 h 3801"/>
              <a:gd name="T36" fmla="*/ 3368 w 3385"/>
              <a:gd name="T37" fmla="*/ 1717 h 3801"/>
              <a:gd name="T38" fmla="*/ 3368 w 3385"/>
              <a:gd name="T39" fmla="*/ 1717 h 3801"/>
              <a:gd name="T40" fmla="*/ 3362 w 3385"/>
              <a:gd name="T41" fmla="*/ 1723 h 3801"/>
              <a:gd name="T42" fmla="*/ 3362 w 3385"/>
              <a:gd name="T43" fmla="*/ 1723 h 3801"/>
              <a:gd name="T44" fmla="*/ 2172 w 3385"/>
              <a:gd name="T45" fmla="*/ 3791 h 3801"/>
              <a:gd name="T46" fmla="*/ 169 w 3385"/>
              <a:gd name="T47" fmla="*/ 0 h 3801"/>
              <a:gd name="T48" fmla="*/ 169 w 3385"/>
              <a:gd name="T49" fmla="*/ 0 h 3801"/>
              <a:gd name="T50" fmla="*/ 16 w 3385"/>
              <a:gd name="T51" fmla="*/ 3 h 3801"/>
              <a:gd name="T52" fmla="*/ 0 w 3385"/>
              <a:gd name="T53" fmla="*/ 3 h 3801"/>
              <a:gd name="T54" fmla="*/ 2172 w 3385"/>
              <a:gd name="T55" fmla="*/ 3800 h 3801"/>
              <a:gd name="T56" fmla="*/ 3365 w 3385"/>
              <a:gd name="T57" fmla="*/ 1726 h 3801"/>
              <a:gd name="T58" fmla="*/ 3365 w 3385"/>
              <a:gd name="T59" fmla="*/ 1726 h 3801"/>
              <a:gd name="T60" fmla="*/ 3365 w 3385"/>
              <a:gd name="T61" fmla="*/ 1726 h 3801"/>
              <a:gd name="T62" fmla="*/ 3372 w 3385"/>
              <a:gd name="T63" fmla="*/ 1720 h 3801"/>
              <a:gd name="T64" fmla="*/ 3372 w 3385"/>
              <a:gd name="T65" fmla="*/ 1720 h 3801"/>
              <a:gd name="T66" fmla="*/ 3378 w 3385"/>
              <a:gd name="T67" fmla="*/ 1714 h 3801"/>
              <a:gd name="T68" fmla="*/ 3384 w 3385"/>
              <a:gd name="T69" fmla="*/ 1711 h 3801"/>
              <a:gd name="T70" fmla="*/ 3378 w 3385"/>
              <a:gd name="T71" fmla="*/ 1702 h 3801"/>
              <a:gd name="T72" fmla="*/ 2986 w 3385"/>
              <a:gd name="T73" fmla="*/ 1212 h 3801"/>
              <a:gd name="T74" fmla="*/ 2980 w 3385"/>
              <a:gd name="T75" fmla="*/ 1210 h 3801"/>
              <a:gd name="T76" fmla="*/ 2976 w 3385"/>
              <a:gd name="T77" fmla="*/ 1210 h 3801"/>
              <a:gd name="T78" fmla="*/ 2748 w 3385"/>
              <a:gd name="T79" fmla="*/ 1257 h 3801"/>
              <a:gd name="T80" fmla="*/ 2748 w 3385"/>
              <a:gd name="T81" fmla="*/ 1257 h 3801"/>
              <a:gd name="T82" fmla="*/ 2372 w 3385"/>
              <a:gd name="T83" fmla="*/ 1122 h 3801"/>
              <a:gd name="T84" fmla="*/ 2149 w 3385"/>
              <a:gd name="T85" fmla="*/ 718 h 3801"/>
              <a:gd name="T86" fmla="*/ 2143 w 3385"/>
              <a:gd name="T87" fmla="*/ 652 h 3801"/>
              <a:gd name="T88" fmla="*/ 2152 w 3385"/>
              <a:gd name="T89" fmla="*/ 551 h 3801"/>
              <a:gd name="T90" fmla="*/ 2152 w 3385"/>
              <a:gd name="T91" fmla="*/ 548 h 3801"/>
              <a:gd name="T92" fmla="*/ 2152 w 3385"/>
              <a:gd name="T93" fmla="*/ 545 h 3801"/>
              <a:gd name="T94" fmla="*/ 2149 w 3385"/>
              <a:gd name="T95" fmla="*/ 542 h 3801"/>
              <a:gd name="T96" fmla="*/ 169 w 3385"/>
              <a:gd name="T97" fmla="*/ 0 h 3801"/>
              <a:gd name="T98" fmla="*/ 2172 w 3385"/>
              <a:gd name="T99" fmla="*/ 3791 h 3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85" h="3801">
                <a:moveTo>
                  <a:pt x="2172" y="3791"/>
                </a:moveTo>
                <a:lnTo>
                  <a:pt x="2172" y="3791"/>
                </a:lnTo>
                <a:cubicBezTo>
                  <a:pt x="7" y="7"/>
                  <a:pt x="7" y="7"/>
                  <a:pt x="7" y="7"/>
                </a:cubicBezTo>
                <a:cubicBezTo>
                  <a:pt x="16" y="7"/>
                  <a:pt x="16" y="7"/>
                  <a:pt x="16" y="7"/>
                </a:cubicBezTo>
                <a:cubicBezTo>
                  <a:pt x="72" y="7"/>
                  <a:pt x="122" y="3"/>
                  <a:pt x="169" y="3"/>
                </a:cubicBezTo>
                <a:cubicBezTo>
                  <a:pt x="865" y="3"/>
                  <a:pt x="1551" y="191"/>
                  <a:pt x="2146" y="545"/>
                </a:cubicBezTo>
                <a:cubicBezTo>
                  <a:pt x="2149" y="548"/>
                  <a:pt x="2149" y="548"/>
                  <a:pt x="2149" y="548"/>
                </a:cubicBezTo>
                <a:cubicBezTo>
                  <a:pt x="2149" y="551"/>
                  <a:pt x="2149" y="551"/>
                  <a:pt x="2149" y="551"/>
                </a:cubicBezTo>
                <a:cubicBezTo>
                  <a:pt x="2143" y="586"/>
                  <a:pt x="2140" y="617"/>
                  <a:pt x="2140" y="652"/>
                </a:cubicBezTo>
                <a:cubicBezTo>
                  <a:pt x="2140" y="674"/>
                  <a:pt x="2140" y="695"/>
                  <a:pt x="2143" y="721"/>
                </a:cubicBezTo>
                <a:cubicBezTo>
                  <a:pt x="2162" y="880"/>
                  <a:pt x="2241" y="1025"/>
                  <a:pt x="2369" y="1125"/>
                </a:cubicBezTo>
                <a:cubicBezTo>
                  <a:pt x="2475" y="1212"/>
                  <a:pt x="2610" y="1259"/>
                  <a:pt x="2748" y="1259"/>
                </a:cubicBezTo>
                <a:cubicBezTo>
                  <a:pt x="2826" y="1259"/>
                  <a:pt x="2904" y="1244"/>
                  <a:pt x="2976" y="1216"/>
                </a:cubicBezTo>
                <a:cubicBezTo>
                  <a:pt x="2980" y="1212"/>
                  <a:pt x="2980" y="1212"/>
                  <a:pt x="2980" y="1212"/>
                </a:cubicBezTo>
                <a:cubicBezTo>
                  <a:pt x="2983" y="1216"/>
                  <a:pt x="2983" y="1216"/>
                  <a:pt x="2983" y="1216"/>
                </a:cubicBezTo>
                <a:cubicBezTo>
                  <a:pt x="3127" y="1366"/>
                  <a:pt x="3259" y="1532"/>
                  <a:pt x="3375" y="1704"/>
                </a:cubicBezTo>
                <a:cubicBezTo>
                  <a:pt x="3378" y="1708"/>
                  <a:pt x="3378" y="1708"/>
                  <a:pt x="3378" y="1708"/>
                </a:cubicBezTo>
                <a:cubicBezTo>
                  <a:pt x="3375" y="1711"/>
                  <a:pt x="3375" y="1711"/>
                  <a:pt x="3375" y="1711"/>
                </a:cubicBezTo>
                <a:cubicBezTo>
                  <a:pt x="3372" y="1714"/>
                  <a:pt x="3368" y="1714"/>
                  <a:pt x="3368" y="1717"/>
                </a:cubicBezTo>
                <a:lnTo>
                  <a:pt x="3368" y="1717"/>
                </a:lnTo>
                <a:cubicBezTo>
                  <a:pt x="3365" y="1720"/>
                  <a:pt x="3362" y="1720"/>
                  <a:pt x="3362" y="1723"/>
                </a:cubicBezTo>
                <a:lnTo>
                  <a:pt x="3362" y="1723"/>
                </a:lnTo>
                <a:cubicBezTo>
                  <a:pt x="2172" y="3791"/>
                  <a:pt x="2172" y="3791"/>
                  <a:pt x="2172" y="3791"/>
                </a:cubicBezTo>
                <a:lnTo>
                  <a:pt x="169" y="0"/>
                </a:lnTo>
                <a:lnTo>
                  <a:pt x="169" y="0"/>
                </a:lnTo>
                <a:cubicBezTo>
                  <a:pt x="122" y="0"/>
                  <a:pt x="72" y="0"/>
                  <a:pt x="16" y="3"/>
                </a:cubicBezTo>
                <a:cubicBezTo>
                  <a:pt x="0" y="3"/>
                  <a:pt x="0" y="3"/>
                  <a:pt x="0" y="3"/>
                </a:cubicBezTo>
                <a:cubicBezTo>
                  <a:pt x="2172" y="3800"/>
                  <a:pt x="2172" y="3800"/>
                  <a:pt x="2172" y="3800"/>
                </a:cubicBezTo>
                <a:cubicBezTo>
                  <a:pt x="3365" y="1726"/>
                  <a:pt x="3365" y="1726"/>
                  <a:pt x="3365" y="1726"/>
                </a:cubicBezTo>
                <a:lnTo>
                  <a:pt x="3365" y="1726"/>
                </a:lnTo>
                <a:lnTo>
                  <a:pt x="3365" y="1726"/>
                </a:lnTo>
                <a:cubicBezTo>
                  <a:pt x="3368" y="1723"/>
                  <a:pt x="3368" y="1723"/>
                  <a:pt x="3372" y="1720"/>
                </a:cubicBezTo>
                <a:lnTo>
                  <a:pt x="3372" y="1720"/>
                </a:lnTo>
                <a:cubicBezTo>
                  <a:pt x="3372" y="1717"/>
                  <a:pt x="3375" y="1717"/>
                  <a:pt x="3378" y="1714"/>
                </a:cubicBezTo>
                <a:cubicBezTo>
                  <a:pt x="3384" y="1711"/>
                  <a:pt x="3384" y="1711"/>
                  <a:pt x="3384" y="1711"/>
                </a:cubicBezTo>
                <a:cubicBezTo>
                  <a:pt x="3378" y="1702"/>
                  <a:pt x="3378" y="1702"/>
                  <a:pt x="3378" y="1702"/>
                </a:cubicBezTo>
                <a:cubicBezTo>
                  <a:pt x="3262" y="1529"/>
                  <a:pt x="3130" y="1366"/>
                  <a:pt x="2986" y="1212"/>
                </a:cubicBezTo>
                <a:cubicBezTo>
                  <a:pt x="2980" y="1210"/>
                  <a:pt x="2980" y="1210"/>
                  <a:pt x="2980" y="1210"/>
                </a:cubicBezTo>
                <a:cubicBezTo>
                  <a:pt x="2976" y="1210"/>
                  <a:pt x="2976" y="1210"/>
                  <a:pt x="2976" y="1210"/>
                </a:cubicBezTo>
                <a:cubicBezTo>
                  <a:pt x="2902" y="1241"/>
                  <a:pt x="2826" y="1257"/>
                  <a:pt x="2748" y="1257"/>
                </a:cubicBezTo>
                <a:lnTo>
                  <a:pt x="2748" y="1257"/>
                </a:lnTo>
                <a:cubicBezTo>
                  <a:pt x="2610" y="1257"/>
                  <a:pt x="2479" y="1210"/>
                  <a:pt x="2372" y="1122"/>
                </a:cubicBezTo>
                <a:cubicBezTo>
                  <a:pt x="2243" y="1021"/>
                  <a:pt x="2165" y="878"/>
                  <a:pt x="2149" y="718"/>
                </a:cubicBezTo>
                <a:cubicBezTo>
                  <a:pt x="2146" y="695"/>
                  <a:pt x="2143" y="674"/>
                  <a:pt x="2143" y="652"/>
                </a:cubicBezTo>
                <a:cubicBezTo>
                  <a:pt x="2143" y="617"/>
                  <a:pt x="2146" y="586"/>
                  <a:pt x="2152" y="551"/>
                </a:cubicBezTo>
                <a:cubicBezTo>
                  <a:pt x="2152" y="548"/>
                  <a:pt x="2152" y="548"/>
                  <a:pt x="2152" y="548"/>
                </a:cubicBezTo>
                <a:cubicBezTo>
                  <a:pt x="2152" y="545"/>
                  <a:pt x="2152" y="545"/>
                  <a:pt x="2152" y="545"/>
                </a:cubicBezTo>
                <a:cubicBezTo>
                  <a:pt x="2149" y="542"/>
                  <a:pt x="2149" y="542"/>
                  <a:pt x="2149" y="542"/>
                </a:cubicBezTo>
                <a:cubicBezTo>
                  <a:pt x="1551" y="188"/>
                  <a:pt x="868" y="0"/>
                  <a:pt x="169" y="0"/>
                </a:cubicBezTo>
                <a:lnTo>
                  <a:pt x="2172" y="3791"/>
                </a:ln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79" name="Freeform 72"/>
          <p:cNvSpPr>
            <a:spLocks noChangeArrowheads="1"/>
          </p:cNvSpPr>
          <p:nvPr/>
        </p:nvSpPr>
        <p:spPr bwMode="auto">
          <a:xfrm>
            <a:off x="8316877" y="4331910"/>
            <a:ext cx="896640" cy="896640"/>
          </a:xfrm>
          <a:custGeom>
            <a:avLst/>
            <a:gdLst>
              <a:gd name="T0" fmla="*/ 495 w 991"/>
              <a:gd name="T1" fmla="*/ 0 h 991"/>
              <a:gd name="T2" fmla="*/ 495 w 991"/>
              <a:gd name="T3" fmla="*/ 0 h 991"/>
              <a:gd name="T4" fmla="*/ 106 w 991"/>
              <a:gd name="T5" fmla="*/ 184 h 991"/>
              <a:gd name="T6" fmla="*/ 0 w 991"/>
              <a:gd name="T7" fmla="*/ 495 h 991"/>
              <a:gd name="T8" fmla="*/ 3 w 991"/>
              <a:gd name="T9" fmla="*/ 551 h 991"/>
              <a:gd name="T10" fmla="*/ 116 w 991"/>
              <a:gd name="T11" fmla="*/ 814 h 991"/>
              <a:gd name="T12" fmla="*/ 116 w 991"/>
              <a:gd name="T13" fmla="*/ 814 h 991"/>
              <a:gd name="T14" fmla="*/ 185 w 991"/>
              <a:gd name="T15" fmla="*/ 883 h 991"/>
              <a:gd name="T16" fmla="*/ 448 w 991"/>
              <a:gd name="T17" fmla="*/ 990 h 991"/>
              <a:gd name="T18" fmla="*/ 473 w 991"/>
              <a:gd name="T19" fmla="*/ 990 h 991"/>
              <a:gd name="T20" fmla="*/ 495 w 991"/>
              <a:gd name="T21" fmla="*/ 990 h 991"/>
              <a:gd name="T22" fmla="*/ 880 w 991"/>
              <a:gd name="T23" fmla="*/ 805 h 991"/>
              <a:gd name="T24" fmla="*/ 990 w 991"/>
              <a:gd name="T25" fmla="*/ 495 h 991"/>
              <a:gd name="T26" fmla="*/ 805 w 991"/>
              <a:gd name="T27" fmla="*/ 109 h 991"/>
              <a:gd name="T28" fmla="*/ 683 w 991"/>
              <a:gd name="T29" fmla="*/ 37 h 991"/>
              <a:gd name="T30" fmla="*/ 495 w 991"/>
              <a:gd name="T31" fmla="*/ 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91" h="991">
                <a:moveTo>
                  <a:pt x="495" y="0"/>
                </a:moveTo>
                <a:lnTo>
                  <a:pt x="495" y="0"/>
                </a:lnTo>
                <a:cubicBezTo>
                  <a:pt x="344" y="0"/>
                  <a:pt x="204" y="69"/>
                  <a:pt x="106" y="184"/>
                </a:cubicBezTo>
                <a:cubicBezTo>
                  <a:pt x="37" y="275"/>
                  <a:pt x="0" y="382"/>
                  <a:pt x="0" y="495"/>
                </a:cubicBezTo>
                <a:cubicBezTo>
                  <a:pt x="0" y="514"/>
                  <a:pt x="0" y="532"/>
                  <a:pt x="3" y="551"/>
                </a:cubicBezTo>
                <a:cubicBezTo>
                  <a:pt x="12" y="648"/>
                  <a:pt x="53" y="739"/>
                  <a:pt x="116" y="814"/>
                </a:cubicBezTo>
                <a:lnTo>
                  <a:pt x="116" y="814"/>
                </a:lnTo>
                <a:cubicBezTo>
                  <a:pt x="135" y="839"/>
                  <a:pt x="160" y="861"/>
                  <a:pt x="185" y="883"/>
                </a:cubicBezTo>
                <a:cubicBezTo>
                  <a:pt x="263" y="943"/>
                  <a:pt x="351" y="980"/>
                  <a:pt x="448" y="990"/>
                </a:cubicBezTo>
                <a:cubicBezTo>
                  <a:pt x="458" y="990"/>
                  <a:pt x="464" y="990"/>
                  <a:pt x="473" y="990"/>
                </a:cubicBezTo>
                <a:cubicBezTo>
                  <a:pt x="479" y="990"/>
                  <a:pt x="485" y="990"/>
                  <a:pt x="495" y="990"/>
                </a:cubicBezTo>
                <a:cubicBezTo>
                  <a:pt x="645" y="990"/>
                  <a:pt x="786" y="924"/>
                  <a:pt x="880" y="805"/>
                </a:cubicBezTo>
                <a:cubicBezTo>
                  <a:pt x="952" y="714"/>
                  <a:pt x="990" y="605"/>
                  <a:pt x="990" y="495"/>
                </a:cubicBezTo>
                <a:cubicBezTo>
                  <a:pt x="990" y="351"/>
                  <a:pt x="924" y="207"/>
                  <a:pt x="805" y="109"/>
                </a:cubicBezTo>
                <a:cubicBezTo>
                  <a:pt x="765" y="78"/>
                  <a:pt x="723" y="53"/>
                  <a:pt x="683" y="37"/>
                </a:cubicBezTo>
                <a:cubicBezTo>
                  <a:pt x="623" y="12"/>
                  <a:pt x="560" y="0"/>
                  <a:pt x="495" y="0"/>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80" name="Freeform 73"/>
          <p:cNvSpPr>
            <a:spLocks noChangeArrowheads="1"/>
          </p:cNvSpPr>
          <p:nvPr/>
        </p:nvSpPr>
        <p:spPr bwMode="auto">
          <a:xfrm>
            <a:off x="8308905" y="4331908"/>
            <a:ext cx="904610" cy="904610"/>
          </a:xfrm>
          <a:custGeom>
            <a:avLst/>
            <a:gdLst>
              <a:gd name="T0" fmla="*/ 122 w 1000"/>
              <a:gd name="T1" fmla="*/ 817 h 1000"/>
              <a:gd name="T2" fmla="*/ 122 w 1000"/>
              <a:gd name="T3" fmla="*/ 817 h 1000"/>
              <a:gd name="T4" fmla="*/ 9 w 1000"/>
              <a:gd name="T5" fmla="*/ 554 h 1000"/>
              <a:gd name="T6" fmla="*/ 6 w 1000"/>
              <a:gd name="T7" fmla="*/ 498 h 1000"/>
              <a:gd name="T8" fmla="*/ 112 w 1000"/>
              <a:gd name="T9" fmla="*/ 187 h 1000"/>
              <a:gd name="T10" fmla="*/ 501 w 1000"/>
              <a:gd name="T11" fmla="*/ 3 h 1000"/>
              <a:gd name="T12" fmla="*/ 689 w 1000"/>
              <a:gd name="T13" fmla="*/ 40 h 1000"/>
              <a:gd name="T14" fmla="*/ 811 w 1000"/>
              <a:gd name="T15" fmla="*/ 112 h 1000"/>
              <a:gd name="T16" fmla="*/ 996 w 1000"/>
              <a:gd name="T17" fmla="*/ 498 h 1000"/>
              <a:gd name="T18" fmla="*/ 886 w 1000"/>
              <a:gd name="T19" fmla="*/ 808 h 1000"/>
              <a:gd name="T20" fmla="*/ 501 w 1000"/>
              <a:gd name="T21" fmla="*/ 993 h 1000"/>
              <a:gd name="T22" fmla="*/ 479 w 1000"/>
              <a:gd name="T23" fmla="*/ 993 h 1000"/>
              <a:gd name="T24" fmla="*/ 454 w 1000"/>
              <a:gd name="T25" fmla="*/ 993 h 1000"/>
              <a:gd name="T26" fmla="*/ 191 w 1000"/>
              <a:gd name="T27" fmla="*/ 886 h 1000"/>
              <a:gd name="T28" fmla="*/ 122 w 1000"/>
              <a:gd name="T29" fmla="*/ 817 h 1000"/>
              <a:gd name="T30" fmla="*/ 122 w 1000"/>
              <a:gd name="T31" fmla="*/ 817 h 1000"/>
              <a:gd name="T32" fmla="*/ 501 w 1000"/>
              <a:gd name="T33" fmla="*/ 0 h 1000"/>
              <a:gd name="T34" fmla="*/ 501 w 1000"/>
              <a:gd name="T35" fmla="*/ 0 h 1000"/>
              <a:gd name="T36" fmla="*/ 109 w 1000"/>
              <a:gd name="T37" fmla="*/ 187 h 1000"/>
              <a:gd name="T38" fmla="*/ 0 w 1000"/>
              <a:gd name="T39" fmla="*/ 498 h 1000"/>
              <a:gd name="T40" fmla="*/ 3 w 1000"/>
              <a:gd name="T41" fmla="*/ 554 h 1000"/>
              <a:gd name="T42" fmla="*/ 119 w 1000"/>
              <a:gd name="T43" fmla="*/ 820 h 1000"/>
              <a:gd name="T44" fmla="*/ 119 w 1000"/>
              <a:gd name="T45" fmla="*/ 817 h 1000"/>
              <a:gd name="T46" fmla="*/ 122 w 1000"/>
              <a:gd name="T47" fmla="*/ 817 h 1000"/>
              <a:gd name="T48" fmla="*/ 119 w 1000"/>
              <a:gd name="T49" fmla="*/ 817 h 1000"/>
              <a:gd name="T50" fmla="*/ 119 w 1000"/>
              <a:gd name="T51" fmla="*/ 820 h 1000"/>
              <a:gd name="T52" fmla="*/ 188 w 1000"/>
              <a:gd name="T53" fmla="*/ 889 h 1000"/>
              <a:gd name="T54" fmla="*/ 454 w 1000"/>
              <a:gd name="T55" fmla="*/ 996 h 1000"/>
              <a:gd name="T56" fmla="*/ 479 w 1000"/>
              <a:gd name="T57" fmla="*/ 996 h 1000"/>
              <a:gd name="T58" fmla="*/ 501 w 1000"/>
              <a:gd name="T59" fmla="*/ 999 h 1000"/>
              <a:gd name="T60" fmla="*/ 889 w 1000"/>
              <a:gd name="T61" fmla="*/ 811 h 1000"/>
              <a:gd name="T62" fmla="*/ 999 w 1000"/>
              <a:gd name="T63" fmla="*/ 498 h 1000"/>
              <a:gd name="T64" fmla="*/ 811 w 1000"/>
              <a:gd name="T65" fmla="*/ 109 h 1000"/>
              <a:gd name="T66" fmla="*/ 689 w 1000"/>
              <a:gd name="T67" fmla="*/ 37 h 1000"/>
              <a:gd name="T68" fmla="*/ 501 w 1000"/>
              <a:gd name="T69" fmla="*/ 0 h 1000"/>
              <a:gd name="T70" fmla="*/ 122 w 1000"/>
              <a:gd name="T71" fmla="*/ 817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0" h="1000">
                <a:moveTo>
                  <a:pt x="122" y="817"/>
                </a:moveTo>
                <a:lnTo>
                  <a:pt x="122" y="817"/>
                </a:lnTo>
                <a:cubicBezTo>
                  <a:pt x="59" y="742"/>
                  <a:pt x="18" y="651"/>
                  <a:pt x="9" y="554"/>
                </a:cubicBezTo>
                <a:cubicBezTo>
                  <a:pt x="6" y="535"/>
                  <a:pt x="6" y="517"/>
                  <a:pt x="6" y="498"/>
                </a:cubicBezTo>
                <a:cubicBezTo>
                  <a:pt x="6" y="385"/>
                  <a:pt x="43" y="278"/>
                  <a:pt x="112" y="187"/>
                </a:cubicBezTo>
                <a:cubicBezTo>
                  <a:pt x="210" y="72"/>
                  <a:pt x="350" y="3"/>
                  <a:pt x="501" y="3"/>
                </a:cubicBezTo>
                <a:cubicBezTo>
                  <a:pt x="566" y="3"/>
                  <a:pt x="629" y="15"/>
                  <a:pt x="689" y="40"/>
                </a:cubicBezTo>
                <a:cubicBezTo>
                  <a:pt x="729" y="56"/>
                  <a:pt x="771" y="81"/>
                  <a:pt x="811" y="112"/>
                </a:cubicBezTo>
                <a:cubicBezTo>
                  <a:pt x="930" y="210"/>
                  <a:pt x="996" y="354"/>
                  <a:pt x="996" y="498"/>
                </a:cubicBezTo>
                <a:cubicBezTo>
                  <a:pt x="996" y="608"/>
                  <a:pt x="958" y="717"/>
                  <a:pt x="886" y="808"/>
                </a:cubicBezTo>
                <a:cubicBezTo>
                  <a:pt x="792" y="927"/>
                  <a:pt x="651" y="993"/>
                  <a:pt x="501" y="993"/>
                </a:cubicBezTo>
                <a:cubicBezTo>
                  <a:pt x="491" y="993"/>
                  <a:pt x="485" y="993"/>
                  <a:pt x="479" y="993"/>
                </a:cubicBezTo>
                <a:cubicBezTo>
                  <a:pt x="470" y="993"/>
                  <a:pt x="464" y="993"/>
                  <a:pt x="454" y="993"/>
                </a:cubicBezTo>
                <a:cubicBezTo>
                  <a:pt x="357" y="983"/>
                  <a:pt x="269" y="946"/>
                  <a:pt x="191" y="886"/>
                </a:cubicBezTo>
                <a:cubicBezTo>
                  <a:pt x="166" y="864"/>
                  <a:pt x="141" y="842"/>
                  <a:pt x="122" y="817"/>
                </a:cubicBezTo>
                <a:lnTo>
                  <a:pt x="122" y="817"/>
                </a:lnTo>
                <a:lnTo>
                  <a:pt x="501" y="0"/>
                </a:lnTo>
                <a:lnTo>
                  <a:pt x="501" y="0"/>
                </a:lnTo>
                <a:cubicBezTo>
                  <a:pt x="348" y="0"/>
                  <a:pt x="206" y="69"/>
                  <a:pt x="109" y="187"/>
                </a:cubicBezTo>
                <a:cubicBezTo>
                  <a:pt x="37" y="275"/>
                  <a:pt x="0" y="385"/>
                  <a:pt x="0" y="498"/>
                </a:cubicBezTo>
                <a:cubicBezTo>
                  <a:pt x="0" y="517"/>
                  <a:pt x="3" y="535"/>
                  <a:pt x="3" y="554"/>
                </a:cubicBezTo>
                <a:cubicBezTo>
                  <a:pt x="15" y="651"/>
                  <a:pt x="53" y="745"/>
                  <a:pt x="119" y="820"/>
                </a:cubicBezTo>
                <a:cubicBezTo>
                  <a:pt x="119" y="817"/>
                  <a:pt x="119" y="817"/>
                  <a:pt x="119" y="817"/>
                </a:cubicBezTo>
                <a:cubicBezTo>
                  <a:pt x="122" y="817"/>
                  <a:pt x="122" y="817"/>
                  <a:pt x="122" y="817"/>
                </a:cubicBezTo>
                <a:cubicBezTo>
                  <a:pt x="119" y="817"/>
                  <a:pt x="119" y="817"/>
                  <a:pt x="119" y="817"/>
                </a:cubicBezTo>
                <a:cubicBezTo>
                  <a:pt x="119" y="820"/>
                  <a:pt x="119" y="820"/>
                  <a:pt x="119" y="820"/>
                </a:cubicBezTo>
                <a:cubicBezTo>
                  <a:pt x="137" y="846"/>
                  <a:pt x="163" y="867"/>
                  <a:pt x="188" y="889"/>
                </a:cubicBezTo>
                <a:cubicBezTo>
                  <a:pt x="266" y="949"/>
                  <a:pt x="357" y="987"/>
                  <a:pt x="454" y="996"/>
                </a:cubicBezTo>
                <a:cubicBezTo>
                  <a:pt x="464" y="996"/>
                  <a:pt x="470" y="996"/>
                  <a:pt x="479" y="996"/>
                </a:cubicBezTo>
                <a:cubicBezTo>
                  <a:pt x="485" y="999"/>
                  <a:pt x="491" y="999"/>
                  <a:pt x="501" y="999"/>
                </a:cubicBezTo>
                <a:cubicBezTo>
                  <a:pt x="651" y="999"/>
                  <a:pt x="795" y="930"/>
                  <a:pt x="889" y="811"/>
                </a:cubicBezTo>
                <a:cubicBezTo>
                  <a:pt x="965" y="717"/>
                  <a:pt x="999" y="608"/>
                  <a:pt x="999" y="498"/>
                </a:cubicBezTo>
                <a:cubicBezTo>
                  <a:pt x="999" y="354"/>
                  <a:pt x="936" y="207"/>
                  <a:pt x="811" y="109"/>
                </a:cubicBezTo>
                <a:cubicBezTo>
                  <a:pt x="773" y="78"/>
                  <a:pt x="733" y="53"/>
                  <a:pt x="689" y="37"/>
                </a:cubicBezTo>
                <a:cubicBezTo>
                  <a:pt x="629" y="12"/>
                  <a:pt x="566" y="0"/>
                  <a:pt x="501" y="0"/>
                </a:cubicBezTo>
                <a:lnTo>
                  <a:pt x="122" y="817"/>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81" name="Freeform 74"/>
          <p:cNvSpPr>
            <a:spLocks noChangeArrowheads="1"/>
          </p:cNvSpPr>
          <p:nvPr/>
        </p:nvSpPr>
        <p:spPr bwMode="auto">
          <a:xfrm>
            <a:off x="6204789" y="4068896"/>
            <a:ext cx="3036624" cy="3415204"/>
          </a:xfrm>
          <a:custGeom>
            <a:avLst/>
            <a:gdLst>
              <a:gd name="T0" fmla="*/ 2964 w 3360"/>
              <a:gd name="T1" fmla="*/ 1213 h 3777"/>
              <a:gd name="T2" fmla="*/ 2964 w 3360"/>
              <a:gd name="T3" fmla="*/ 1213 h 3777"/>
              <a:gd name="T4" fmla="*/ 2733 w 3360"/>
              <a:gd name="T5" fmla="*/ 1257 h 3777"/>
              <a:gd name="T6" fmla="*/ 2350 w 3360"/>
              <a:gd name="T7" fmla="*/ 1122 h 3777"/>
              <a:gd name="T8" fmla="*/ 2125 w 3360"/>
              <a:gd name="T9" fmla="*/ 712 h 3777"/>
              <a:gd name="T10" fmla="*/ 2131 w 3360"/>
              <a:gd name="T11" fmla="*/ 543 h 3777"/>
              <a:gd name="T12" fmla="*/ 154 w 3360"/>
              <a:gd name="T13" fmla="*/ 0 h 3777"/>
              <a:gd name="T14" fmla="*/ 0 w 3360"/>
              <a:gd name="T15" fmla="*/ 4 h 3777"/>
              <a:gd name="T16" fmla="*/ 2156 w 3360"/>
              <a:gd name="T17" fmla="*/ 3776 h 3777"/>
              <a:gd name="T18" fmla="*/ 3344 w 3360"/>
              <a:gd name="T19" fmla="*/ 1714 h 3777"/>
              <a:gd name="T20" fmla="*/ 3359 w 3360"/>
              <a:gd name="T21" fmla="*/ 1701 h 3777"/>
              <a:gd name="T22" fmla="*/ 2964 w 3360"/>
              <a:gd name="T23" fmla="*/ 1213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60" h="3777">
                <a:moveTo>
                  <a:pt x="2964" y="1213"/>
                </a:moveTo>
                <a:lnTo>
                  <a:pt x="2964" y="1213"/>
                </a:lnTo>
                <a:cubicBezTo>
                  <a:pt x="2893" y="1241"/>
                  <a:pt x="2814" y="1257"/>
                  <a:pt x="2733" y="1257"/>
                </a:cubicBezTo>
                <a:cubicBezTo>
                  <a:pt x="2595" y="1257"/>
                  <a:pt x="2460" y="1210"/>
                  <a:pt x="2350" y="1122"/>
                </a:cubicBezTo>
                <a:cubicBezTo>
                  <a:pt x="2222" y="1022"/>
                  <a:pt x="2144" y="875"/>
                  <a:pt x="2125" y="712"/>
                </a:cubicBezTo>
                <a:cubicBezTo>
                  <a:pt x="2118" y="655"/>
                  <a:pt x="2122" y="599"/>
                  <a:pt x="2131" y="543"/>
                </a:cubicBezTo>
                <a:cubicBezTo>
                  <a:pt x="1552" y="201"/>
                  <a:pt x="878" y="0"/>
                  <a:pt x="154" y="0"/>
                </a:cubicBezTo>
                <a:cubicBezTo>
                  <a:pt x="104" y="0"/>
                  <a:pt x="51" y="4"/>
                  <a:pt x="0" y="4"/>
                </a:cubicBezTo>
                <a:cubicBezTo>
                  <a:pt x="2156" y="3776"/>
                  <a:pt x="2156" y="3776"/>
                  <a:pt x="2156" y="3776"/>
                </a:cubicBezTo>
                <a:cubicBezTo>
                  <a:pt x="3344" y="1714"/>
                  <a:pt x="3344" y="1714"/>
                  <a:pt x="3344" y="1714"/>
                </a:cubicBezTo>
                <a:cubicBezTo>
                  <a:pt x="3347" y="1708"/>
                  <a:pt x="3353" y="1705"/>
                  <a:pt x="3359" y="1701"/>
                </a:cubicBezTo>
                <a:cubicBezTo>
                  <a:pt x="3240" y="1526"/>
                  <a:pt x="3109" y="1363"/>
                  <a:pt x="2964" y="1213"/>
                </a:cubicBezTo>
              </a:path>
            </a:pathLst>
          </a:custGeom>
          <a:solidFill>
            <a:schemeClr val="accent2"/>
          </a:solidFill>
          <a:ln>
            <a:noFill/>
          </a:ln>
          <a:effectLst/>
        </p:spPr>
        <p:txBody>
          <a:bodyPr wrap="none" anchor="ctr"/>
          <a:lstStyle/>
          <a:p>
            <a:endParaRPr lang="en-US" sz="7197" dirty="0">
              <a:latin typeface="Arial Regular" charset="0"/>
            </a:endParaRPr>
          </a:p>
        </p:txBody>
      </p:sp>
      <p:sp>
        <p:nvSpPr>
          <p:cNvPr id="85" name="Freeform 75"/>
          <p:cNvSpPr>
            <a:spLocks noChangeArrowheads="1"/>
          </p:cNvSpPr>
          <p:nvPr/>
        </p:nvSpPr>
        <p:spPr bwMode="auto">
          <a:xfrm>
            <a:off x="8177397" y="4156567"/>
            <a:ext cx="996268" cy="996268"/>
          </a:xfrm>
          <a:custGeom>
            <a:avLst/>
            <a:gdLst>
              <a:gd name="T0" fmla="*/ 244 w 1104"/>
              <a:gd name="T1" fmla="*/ 934 h 1104"/>
              <a:gd name="T2" fmla="*/ 244 w 1104"/>
              <a:gd name="T3" fmla="*/ 934 h 1104"/>
              <a:gd name="T4" fmla="*/ 169 w 1104"/>
              <a:gd name="T5" fmla="*/ 245 h 1104"/>
              <a:gd name="T6" fmla="*/ 859 w 1104"/>
              <a:gd name="T7" fmla="*/ 170 h 1104"/>
              <a:gd name="T8" fmla="*/ 934 w 1104"/>
              <a:gd name="T9" fmla="*/ 859 h 1104"/>
              <a:gd name="T10" fmla="*/ 244 w 1104"/>
              <a:gd name="T11" fmla="*/ 934 h 1104"/>
            </a:gdLst>
            <a:ahLst/>
            <a:cxnLst>
              <a:cxn ang="0">
                <a:pos x="T0" y="T1"/>
              </a:cxn>
              <a:cxn ang="0">
                <a:pos x="T2" y="T3"/>
              </a:cxn>
              <a:cxn ang="0">
                <a:pos x="T4" y="T5"/>
              </a:cxn>
              <a:cxn ang="0">
                <a:pos x="T6" y="T7"/>
              </a:cxn>
              <a:cxn ang="0">
                <a:pos x="T8" y="T9"/>
              </a:cxn>
              <a:cxn ang="0">
                <a:pos x="T10" y="T11"/>
              </a:cxn>
            </a:cxnLst>
            <a:rect l="0" t="0" r="r" b="b"/>
            <a:pathLst>
              <a:path w="1104" h="1104">
                <a:moveTo>
                  <a:pt x="244" y="934"/>
                </a:moveTo>
                <a:lnTo>
                  <a:pt x="244" y="934"/>
                </a:lnTo>
                <a:cubicBezTo>
                  <a:pt x="35" y="765"/>
                  <a:pt x="0" y="458"/>
                  <a:pt x="169" y="245"/>
                </a:cubicBezTo>
                <a:cubicBezTo>
                  <a:pt x="339" y="32"/>
                  <a:pt x="645" y="0"/>
                  <a:pt x="859" y="170"/>
                </a:cubicBezTo>
                <a:cubicBezTo>
                  <a:pt x="1072" y="339"/>
                  <a:pt x="1103" y="646"/>
                  <a:pt x="934" y="859"/>
                </a:cubicBezTo>
                <a:cubicBezTo>
                  <a:pt x="765" y="1069"/>
                  <a:pt x="458" y="1103"/>
                  <a:pt x="244" y="934"/>
                </a:cubicBezTo>
              </a:path>
            </a:pathLst>
          </a:custGeom>
          <a:solidFill>
            <a:srgbClr val="4FBA6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8" name="Freeform 76"/>
          <p:cNvSpPr>
            <a:spLocks noChangeArrowheads="1"/>
          </p:cNvSpPr>
          <p:nvPr/>
        </p:nvSpPr>
        <p:spPr bwMode="auto">
          <a:xfrm>
            <a:off x="8177397" y="4156567"/>
            <a:ext cx="996268" cy="996268"/>
          </a:xfrm>
          <a:custGeom>
            <a:avLst/>
            <a:gdLst>
              <a:gd name="T0" fmla="*/ 244 w 1104"/>
              <a:gd name="T1" fmla="*/ 934 h 1104"/>
              <a:gd name="T2" fmla="*/ 244 w 1104"/>
              <a:gd name="T3" fmla="*/ 934 h 1104"/>
              <a:gd name="T4" fmla="*/ 169 w 1104"/>
              <a:gd name="T5" fmla="*/ 245 h 1104"/>
              <a:gd name="T6" fmla="*/ 859 w 1104"/>
              <a:gd name="T7" fmla="*/ 170 h 1104"/>
              <a:gd name="T8" fmla="*/ 934 w 1104"/>
              <a:gd name="T9" fmla="*/ 859 h 1104"/>
              <a:gd name="T10" fmla="*/ 244 w 1104"/>
              <a:gd name="T11" fmla="*/ 934 h 1104"/>
            </a:gdLst>
            <a:ahLst/>
            <a:cxnLst>
              <a:cxn ang="0">
                <a:pos x="T0" y="T1"/>
              </a:cxn>
              <a:cxn ang="0">
                <a:pos x="T2" y="T3"/>
              </a:cxn>
              <a:cxn ang="0">
                <a:pos x="T4" y="T5"/>
              </a:cxn>
              <a:cxn ang="0">
                <a:pos x="T6" y="T7"/>
              </a:cxn>
              <a:cxn ang="0">
                <a:pos x="T8" y="T9"/>
              </a:cxn>
              <a:cxn ang="0">
                <a:pos x="T10" y="T11"/>
              </a:cxn>
            </a:cxnLst>
            <a:rect l="0" t="0" r="r" b="b"/>
            <a:pathLst>
              <a:path w="1104" h="1104">
                <a:moveTo>
                  <a:pt x="244" y="934"/>
                </a:moveTo>
                <a:lnTo>
                  <a:pt x="244" y="934"/>
                </a:lnTo>
                <a:cubicBezTo>
                  <a:pt x="35" y="765"/>
                  <a:pt x="0" y="458"/>
                  <a:pt x="169" y="245"/>
                </a:cubicBezTo>
                <a:cubicBezTo>
                  <a:pt x="339" y="32"/>
                  <a:pt x="645" y="0"/>
                  <a:pt x="859" y="170"/>
                </a:cubicBezTo>
                <a:cubicBezTo>
                  <a:pt x="1072" y="339"/>
                  <a:pt x="1103" y="646"/>
                  <a:pt x="934" y="859"/>
                </a:cubicBezTo>
                <a:cubicBezTo>
                  <a:pt x="765" y="1069"/>
                  <a:pt x="458" y="1103"/>
                  <a:pt x="244" y="934"/>
                </a:cubicBezTo>
              </a:path>
            </a:pathLst>
          </a:custGeom>
          <a:solidFill>
            <a:schemeClr val="accent2"/>
          </a:solidFill>
          <a:ln>
            <a:noFill/>
          </a:ln>
          <a:effectLst/>
        </p:spPr>
        <p:txBody>
          <a:bodyPr wrap="none" anchor="ctr"/>
          <a:lstStyle/>
          <a:p>
            <a:pPr algn="ctr"/>
            <a:r>
              <a:rPr lang="en-US" sz="4000" b="1" dirty="0" smtClean="0">
                <a:solidFill>
                  <a:schemeClr val="bg1"/>
                </a:solidFill>
                <a:latin typeface="Arial Black" charset="0"/>
                <a:ea typeface="Arial Black" charset="0"/>
                <a:cs typeface="Arial Black" charset="0"/>
              </a:rPr>
              <a:t>2</a:t>
            </a:r>
            <a:endParaRPr lang="en-US" sz="4000" b="1" dirty="0">
              <a:solidFill>
                <a:schemeClr val="bg1"/>
              </a:solidFill>
              <a:latin typeface="Arial Black" charset="0"/>
              <a:ea typeface="Arial Black" charset="0"/>
              <a:cs typeface="Arial Black" charset="0"/>
            </a:endParaRPr>
          </a:p>
        </p:txBody>
      </p:sp>
      <p:sp>
        <p:nvSpPr>
          <p:cNvPr id="97" name="Freeform 79"/>
          <p:cNvSpPr>
            <a:spLocks noChangeArrowheads="1"/>
          </p:cNvSpPr>
          <p:nvPr/>
        </p:nvSpPr>
        <p:spPr bwMode="auto">
          <a:xfrm>
            <a:off x="9679771" y="7802905"/>
            <a:ext cx="896640" cy="896642"/>
          </a:xfrm>
          <a:custGeom>
            <a:avLst/>
            <a:gdLst>
              <a:gd name="T0" fmla="*/ 495 w 991"/>
              <a:gd name="T1" fmla="*/ 0 h 991"/>
              <a:gd name="T2" fmla="*/ 495 w 991"/>
              <a:gd name="T3" fmla="*/ 0 h 991"/>
              <a:gd name="T4" fmla="*/ 6 w 991"/>
              <a:gd name="T5" fmla="*/ 423 h 991"/>
              <a:gd name="T6" fmla="*/ 0 w 991"/>
              <a:gd name="T7" fmla="*/ 495 h 991"/>
              <a:gd name="T8" fmla="*/ 97 w 991"/>
              <a:gd name="T9" fmla="*/ 789 h 991"/>
              <a:gd name="T10" fmla="*/ 423 w 991"/>
              <a:gd name="T11" fmla="*/ 984 h 991"/>
              <a:gd name="T12" fmla="*/ 495 w 991"/>
              <a:gd name="T13" fmla="*/ 990 h 991"/>
              <a:gd name="T14" fmla="*/ 984 w 991"/>
              <a:gd name="T15" fmla="*/ 564 h 991"/>
              <a:gd name="T16" fmla="*/ 990 w 991"/>
              <a:gd name="T17" fmla="*/ 492 h 991"/>
              <a:gd name="T18" fmla="*/ 893 w 991"/>
              <a:gd name="T19" fmla="*/ 197 h 991"/>
              <a:gd name="T20" fmla="*/ 893 w 991"/>
              <a:gd name="T21" fmla="*/ 197 h 991"/>
              <a:gd name="T22" fmla="*/ 893 w 991"/>
              <a:gd name="T23" fmla="*/ 197 h 991"/>
              <a:gd name="T24" fmla="*/ 893 w 991"/>
              <a:gd name="T25" fmla="*/ 197 h 991"/>
              <a:gd name="T26" fmla="*/ 567 w 991"/>
              <a:gd name="T27" fmla="*/ 3 h 991"/>
              <a:gd name="T28" fmla="*/ 495 w 991"/>
              <a:gd name="T29" fmla="*/ 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1" h="991">
                <a:moveTo>
                  <a:pt x="495" y="0"/>
                </a:moveTo>
                <a:lnTo>
                  <a:pt x="495" y="0"/>
                </a:lnTo>
                <a:cubicBezTo>
                  <a:pt x="251" y="0"/>
                  <a:pt x="41" y="182"/>
                  <a:pt x="6" y="423"/>
                </a:cubicBezTo>
                <a:cubicBezTo>
                  <a:pt x="3" y="445"/>
                  <a:pt x="0" y="470"/>
                  <a:pt x="0" y="495"/>
                </a:cubicBezTo>
                <a:cubicBezTo>
                  <a:pt x="0" y="602"/>
                  <a:pt x="34" y="702"/>
                  <a:pt x="97" y="789"/>
                </a:cubicBezTo>
                <a:cubicBezTo>
                  <a:pt x="179" y="896"/>
                  <a:pt x="291" y="965"/>
                  <a:pt x="423" y="984"/>
                </a:cubicBezTo>
                <a:cubicBezTo>
                  <a:pt x="448" y="987"/>
                  <a:pt x="473" y="990"/>
                  <a:pt x="495" y="990"/>
                </a:cubicBezTo>
                <a:cubicBezTo>
                  <a:pt x="739" y="990"/>
                  <a:pt x="950" y="808"/>
                  <a:pt x="984" y="564"/>
                </a:cubicBezTo>
                <a:cubicBezTo>
                  <a:pt x="990" y="542"/>
                  <a:pt x="990" y="517"/>
                  <a:pt x="990" y="492"/>
                </a:cubicBezTo>
                <a:cubicBezTo>
                  <a:pt x="990" y="385"/>
                  <a:pt x="956" y="285"/>
                  <a:pt x="893" y="197"/>
                </a:cubicBezTo>
                <a:lnTo>
                  <a:pt x="893" y="197"/>
                </a:lnTo>
                <a:lnTo>
                  <a:pt x="893" y="197"/>
                </a:lnTo>
                <a:lnTo>
                  <a:pt x="893" y="197"/>
                </a:lnTo>
                <a:cubicBezTo>
                  <a:pt x="814" y="91"/>
                  <a:pt x="698" y="22"/>
                  <a:pt x="567" y="3"/>
                </a:cubicBezTo>
                <a:cubicBezTo>
                  <a:pt x="542" y="0"/>
                  <a:pt x="517" y="0"/>
                  <a:pt x="495" y="0"/>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98" name="Freeform 80"/>
          <p:cNvSpPr>
            <a:spLocks noChangeArrowheads="1"/>
          </p:cNvSpPr>
          <p:nvPr/>
        </p:nvSpPr>
        <p:spPr bwMode="auto">
          <a:xfrm>
            <a:off x="9679770" y="7798921"/>
            <a:ext cx="900626" cy="904610"/>
          </a:xfrm>
          <a:custGeom>
            <a:avLst/>
            <a:gdLst>
              <a:gd name="T0" fmla="*/ 498 w 997"/>
              <a:gd name="T1" fmla="*/ 996 h 1000"/>
              <a:gd name="T2" fmla="*/ 498 w 997"/>
              <a:gd name="T3" fmla="*/ 996 h 1000"/>
              <a:gd name="T4" fmla="*/ 426 w 997"/>
              <a:gd name="T5" fmla="*/ 990 h 1000"/>
              <a:gd name="T6" fmla="*/ 100 w 997"/>
              <a:gd name="T7" fmla="*/ 795 h 1000"/>
              <a:gd name="T8" fmla="*/ 3 w 997"/>
              <a:gd name="T9" fmla="*/ 501 h 1000"/>
              <a:gd name="T10" fmla="*/ 9 w 997"/>
              <a:gd name="T11" fmla="*/ 429 h 1000"/>
              <a:gd name="T12" fmla="*/ 498 w 997"/>
              <a:gd name="T13" fmla="*/ 6 h 1000"/>
              <a:gd name="T14" fmla="*/ 570 w 997"/>
              <a:gd name="T15" fmla="*/ 9 h 1000"/>
              <a:gd name="T16" fmla="*/ 896 w 997"/>
              <a:gd name="T17" fmla="*/ 203 h 1000"/>
              <a:gd name="T18" fmla="*/ 896 w 997"/>
              <a:gd name="T19" fmla="*/ 203 h 1000"/>
              <a:gd name="T20" fmla="*/ 896 w 997"/>
              <a:gd name="T21" fmla="*/ 203 h 1000"/>
              <a:gd name="T22" fmla="*/ 993 w 997"/>
              <a:gd name="T23" fmla="*/ 498 h 1000"/>
              <a:gd name="T24" fmla="*/ 987 w 997"/>
              <a:gd name="T25" fmla="*/ 570 h 1000"/>
              <a:gd name="T26" fmla="*/ 498 w 997"/>
              <a:gd name="T27" fmla="*/ 996 h 1000"/>
              <a:gd name="T28" fmla="*/ 498 w 997"/>
              <a:gd name="T29" fmla="*/ 0 h 1000"/>
              <a:gd name="T30" fmla="*/ 498 w 997"/>
              <a:gd name="T31" fmla="*/ 0 h 1000"/>
              <a:gd name="T32" fmla="*/ 3 w 997"/>
              <a:gd name="T33" fmla="*/ 429 h 1000"/>
              <a:gd name="T34" fmla="*/ 0 w 997"/>
              <a:gd name="T35" fmla="*/ 501 h 1000"/>
              <a:gd name="T36" fmla="*/ 97 w 997"/>
              <a:gd name="T37" fmla="*/ 799 h 1000"/>
              <a:gd name="T38" fmla="*/ 426 w 997"/>
              <a:gd name="T39" fmla="*/ 993 h 1000"/>
              <a:gd name="T40" fmla="*/ 498 w 997"/>
              <a:gd name="T41" fmla="*/ 999 h 1000"/>
              <a:gd name="T42" fmla="*/ 993 w 997"/>
              <a:gd name="T43" fmla="*/ 573 h 1000"/>
              <a:gd name="T44" fmla="*/ 996 w 997"/>
              <a:gd name="T45" fmla="*/ 498 h 1000"/>
              <a:gd name="T46" fmla="*/ 899 w 997"/>
              <a:gd name="T47" fmla="*/ 200 h 1000"/>
              <a:gd name="T48" fmla="*/ 899 w 997"/>
              <a:gd name="T49" fmla="*/ 200 h 1000"/>
              <a:gd name="T50" fmla="*/ 570 w 997"/>
              <a:gd name="T51" fmla="*/ 6 h 1000"/>
              <a:gd name="T52" fmla="*/ 498 w 997"/>
              <a:gd name="T53" fmla="*/ 0 h 1000"/>
              <a:gd name="T54" fmla="*/ 498 w 997"/>
              <a:gd name="T55" fmla="*/ 996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97" h="1000">
                <a:moveTo>
                  <a:pt x="498" y="996"/>
                </a:moveTo>
                <a:lnTo>
                  <a:pt x="498" y="996"/>
                </a:lnTo>
                <a:cubicBezTo>
                  <a:pt x="476" y="996"/>
                  <a:pt x="451" y="993"/>
                  <a:pt x="426" y="990"/>
                </a:cubicBezTo>
                <a:cubicBezTo>
                  <a:pt x="294" y="971"/>
                  <a:pt x="182" y="902"/>
                  <a:pt x="100" y="795"/>
                </a:cubicBezTo>
                <a:cubicBezTo>
                  <a:pt x="37" y="708"/>
                  <a:pt x="3" y="608"/>
                  <a:pt x="3" y="501"/>
                </a:cubicBezTo>
                <a:cubicBezTo>
                  <a:pt x="3" y="476"/>
                  <a:pt x="6" y="451"/>
                  <a:pt x="9" y="429"/>
                </a:cubicBezTo>
                <a:cubicBezTo>
                  <a:pt x="44" y="188"/>
                  <a:pt x="254" y="6"/>
                  <a:pt x="498" y="6"/>
                </a:cubicBezTo>
                <a:cubicBezTo>
                  <a:pt x="520" y="6"/>
                  <a:pt x="545" y="6"/>
                  <a:pt x="570" y="9"/>
                </a:cubicBezTo>
                <a:cubicBezTo>
                  <a:pt x="701" y="28"/>
                  <a:pt x="817" y="97"/>
                  <a:pt x="896" y="203"/>
                </a:cubicBezTo>
                <a:lnTo>
                  <a:pt x="896" y="203"/>
                </a:lnTo>
                <a:lnTo>
                  <a:pt x="896" y="203"/>
                </a:lnTo>
                <a:cubicBezTo>
                  <a:pt x="959" y="291"/>
                  <a:pt x="993" y="391"/>
                  <a:pt x="993" y="498"/>
                </a:cubicBezTo>
                <a:cubicBezTo>
                  <a:pt x="993" y="523"/>
                  <a:pt x="993" y="548"/>
                  <a:pt x="987" y="570"/>
                </a:cubicBezTo>
                <a:cubicBezTo>
                  <a:pt x="953" y="814"/>
                  <a:pt x="742" y="996"/>
                  <a:pt x="498" y="996"/>
                </a:cubicBezTo>
                <a:lnTo>
                  <a:pt x="498" y="0"/>
                </a:lnTo>
                <a:lnTo>
                  <a:pt x="498" y="0"/>
                </a:lnTo>
                <a:cubicBezTo>
                  <a:pt x="251" y="0"/>
                  <a:pt x="40" y="184"/>
                  <a:pt x="3" y="429"/>
                </a:cubicBezTo>
                <a:cubicBezTo>
                  <a:pt x="0" y="451"/>
                  <a:pt x="0" y="476"/>
                  <a:pt x="0" y="501"/>
                </a:cubicBezTo>
                <a:cubicBezTo>
                  <a:pt x="0" y="608"/>
                  <a:pt x="31" y="711"/>
                  <a:pt x="97" y="799"/>
                </a:cubicBezTo>
                <a:cubicBezTo>
                  <a:pt x="178" y="905"/>
                  <a:pt x="294" y="974"/>
                  <a:pt x="426" y="993"/>
                </a:cubicBezTo>
                <a:cubicBezTo>
                  <a:pt x="451" y="996"/>
                  <a:pt x="473" y="999"/>
                  <a:pt x="498" y="999"/>
                </a:cubicBezTo>
                <a:cubicBezTo>
                  <a:pt x="746" y="999"/>
                  <a:pt x="955" y="814"/>
                  <a:pt x="993" y="573"/>
                </a:cubicBezTo>
                <a:cubicBezTo>
                  <a:pt x="996" y="548"/>
                  <a:pt x="996" y="523"/>
                  <a:pt x="996" y="498"/>
                </a:cubicBezTo>
                <a:cubicBezTo>
                  <a:pt x="996" y="391"/>
                  <a:pt x="965" y="288"/>
                  <a:pt x="899" y="200"/>
                </a:cubicBezTo>
                <a:lnTo>
                  <a:pt x="899" y="200"/>
                </a:lnTo>
                <a:cubicBezTo>
                  <a:pt x="817" y="93"/>
                  <a:pt x="701" y="25"/>
                  <a:pt x="570" y="6"/>
                </a:cubicBezTo>
                <a:cubicBezTo>
                  <a:pt x="545" y="3"/>
                  <a:pt x="523" y="0"/>
                  <a:pt x="498" y="0"/>
                </a:cubicBezTo>
                <a:lnTo>
                  <a:pt x="498" y="996"/>
                </a:ln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9" name="Freeform 81"/>
          <p:cNvSpPr>
            <a:spLocks noChangeArrowheads="1"/>
          </p:cNvSpPr>
          <p:nvPr/>
        </p:nvSpPr>
        <p:spPr bwMode="auto">
          <a:xfrm>
            <a:off x="7320609" y="5678862"/>
            <a:ext cx="2522549" cy="3423175"/>
          </a:xfrm>
          <a:custGeom>
            <a:avLst/>
            <a:gdLst>
              <a:gd name="T0" fmla="*/ 2519 w 2790"/>
              <a:gd name="T1" fmla="*/ 3070 h 3786"/>
              <a:gd name="T2" fmla="*/ 2519 w 2790"/>
              <a:gd name="T3" fmla="*/ 3070 h 3786"/>
              <a:gd name="T4" fmla="*/ 2403 w 2790"/>
              <a:gd name="T5" fmla="*/ 2616 h 3786"/>
              <a:gd name="T6" fmla="*/ 2789 w 2790"/>
              <a:gd name="T7" fmla="*/ 2134 h 3786"/>
              <a:gd name="T8" fmla="*/ 2789 w 2790"/>
              <a:gd name="T9" fmla="*/ 2090 h 3786"/>
              <a:gd name="T10" fmla="*/ 2175 w 2790"/>
              <a:gd name="T11" fmla="*/ 0 h 3786"/>
              <a:gd name="T12" fmla="*/ 968 w 2790"/>
              <a:gd name="T13" fmla="*/ 2099 h 3786"/>
              <a:gd name="T14" fmla="*/ 952 w 2790"/>
              <a:gd name="T15" fmla="*/ 2124 h 3786"/>
              <a:gd name="T16" fmla="*/ 0 w 2790"/>
              <a:gd name="T17" fmla="*/ 3781 h 3786"/>
              <a:gd name="T18" fmla="*/ 2381 w 2790"/>
              <a:gd name="T19" fmla="*/ 3781 h 3786"/>
              <a:gd name="T20" fmla="*/ 2400 w 2790"/>
              <a:gd name="T21" fmla="*/ 3785 h 3786"/>
              <a:gd name="T22" fmla="*/ 2632 w 2790"/>
              <a:gd name="T23" fmla="*/ 3186 h 3786"/>
              <a:gd name="T24" fmla="*/ 2519 w 2790"/>
              <a:gd name="T25" fmla="*/ 3070 h 3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0" h="3786">
                <a:moveTo>
                  <a:pt x="2519" y="3070"/>
                </a:moveTo>
                <a:lnTo>
                  <a:pt x="2519" y="3070"/>
                </a:lnTo>
                <a:cubicBezTo>
                  <a:pt x="2422" y="2939"/>
                  <a:pt x="2381" y="2779"/>
                  <a:pt x="2403" y="2616"/>
                </a:cubicBezTo>
                <a:cubicBezTo>
                  <a:pt x="2438" y="2393"/>
                  <a:pt x="2588" y="2212"/>
                  <a:pt x="2789" y="2134"/>
                </a:cubicBezTo>
                <a:cubicBezTo>
                  <a:pt x="2789" y="2121"/>
                  <a:pt x="2789" y="2106"/>
                  <a:pt x="2789" y="2090"/>
                </a:cubicBezTo>
                <a:cubicBezTo>
                  <a:pt x="2789" y="1322"/>
                  <a:pt x="2563" y="605"/>
                  <a:pt x="2175" y="0"/>
                </a:cubicBezTo>
                <a:cubicBezTo>
                  <a:pt x="968" y="2099"/>
                  <a:pt x="968" y="2099"/>
                  <a:pt x="968" y="2099"/>
                </a:cubicBezTo>
                <a:cubicBezTo>
                  <a:pt x="965" y="2108"/>
                  <a:pt x="962" y="2118"/>
                  <a:pt x="952" y="2124"/>
                </a:cubicBezTo>
                <a:cubicBezTo>
                  <a:pt x="0" y="3781"/>
                  <a:pt x="0" y="3781"/>
                  <a:pt x="0" y="3781"/>
                </a:cubicBezTo>
                <a:cubicBezTo>
                  <a:pt x="2381" y="3781"/>
                  <a:pt x="2381" y="3781"/>
                  <a:pt x="2381" y="3781"/>
                </a:cubicBezTo>
                <a:cubicBezTo>
                  <a:pt x="2388" y="3781"/>
                  <a:pt x="2394" y="3781"/>
                  <a:pt x="2400" y="3785"/>
                </a:cubicBezTo>
                <a:cubicBezTo>
                  <a:pt x="2494" y="3594"/>
                  <a:pt x="2569" y="3393"/>
                  <a:pt x="2632" y="3186"/>
                </a:cubicBezTo>
                <a:cubicBezTo>
                  <a:pt x="2591" y="3152"/>
                  <a:pt x="2551" y="3114"/>
                  <a:pt x="2519" y="3070"/>
                </a:cubicBezTo>
              </a:path>
            </a:pathLst>
          </a:custGeom>
          <a:solidFill>
            <a:schemeClr val="accent3"/>
          </a:solidFill>
          <a:ln>
            <a:noFill/>
          </a:ln>
          <a:effectLst/>
        </p:spPr>
        <p:txBody>
          <a:bodyPr wrap="none" anchor="ctr"/>
          <a:lstStyle/>
          <a:p>
            <a:endParaRPr lang="en-US" sz="7197" dirty="0">
              <a:latin typeface="Arial Regular" charset="0"/>
            </a:endParaRPr>
          </a:p>
        </p:txBody>
      </p:sp>
      <p:sp>
        <p:nvSpPr>
          <p:cNvPr id="100" name="Freeform 82"/>
          <p:cNvSpPr>
            <a:spLocks noChangeArrowheads="1"/>
          </p:cNvSpPr>
          <p:nvPr/>
        </p:nvSpPr>
        <p:spPr bwMode="auto">
          <a:xfrm>
            <a:off x="9568188" y="7647489"/>
            <a:ext cx="948447" cy="948447"/>
          </a:xfrm>
          <a:custGeom>
            <a:avLst/>
            <a:gdLst>
              <a:gd name="T0" fmla="*/ 37 w 1050"/>
              <a:gd name="T1" fmla="*/ 454 h 1050"/>
              <a:gd name="T2" fmla="*/ 37 w 1050"/>
              <a:gd name="T3" fmla="*/ 454 h 1050"/>
              <a:gd name="T4" fmla="*/ 595 w 1050"/>
              <a:gd name="T5" fmla="*/ 37 h 1050"/>
              <a:gd name="T6" fmla="*/ 1008 w 1050"/>
              <a:gd name="T7" fmla="*/ 595 h 1050"/>
              <a:gd name="T8" fmla="*/ 454 w 1050"/>
              <a:gd name="T9" fmla="*/ 1008 h 1050"/>
              <a:gd name="T10" fmla="*/ 37 w 1050"/>
              <a:gd name="T11" fmla="*/ 454 h 1050"/>
            </a:gdLst>
            <a:ahLst/>
            <a:cxnLst>
              <a:cxn ang="0">
                <a:pos x="T0" y="T1"/>
              </a:cxn>
              <a:cxn ang="0">
                <a:pos x="T2" y="T3"/>
              </a:cxn>
              <a:cxn ang="0">
                <a:pos x="T4" y="T5"/>
              </a:cxn>
              <a:cxn ang="0">
                <a:pos x="T6" y="T7"/>
              </a:cxn>
              <a:cxn ang="0">
                <a:pos x="T8" y="T9"/>
              </a:cxn>
              <a:cxn ang="0">
                <a:pos x="T10" y="T11"/>
              </a:cxn>
            </a:cxnLst>
            <a:rect l="0" t="0" r="r" b="b"/>
            <a:pathLst>
              <a:path w="1050" h="1050">
                <a:moveTo>
                  <a:pt x="37" y="454"/>
                </a:moveTo>
                <a:lnTo>
                  <a:pt x="37" y="454"/>
                </a:lnTo>
                <a:cubicBezTo>
                  <a:pt x="78" y="184"/>
                  <a:pt x="326" y="0"/>
                  <a:pt x="595" y="37"/>
                </a:cubicBezTo>
                <a:cubicBezTo>
                  <a:pt x="864" y="78"/>
                  <a:pt x="1049" y="326"/>
                  <a:pt x="1008" y="595"/>
                </a:cubicBezTo>
                <a:cubicBezTo>
                  <a:pt x="971" y="865"/>
                  <a:pt x="721" y="1049"/>
                  <a:pt x="454" y="1008"/>
                </a:cubicBezTo>
                <a:cubicBezTo>
                  <a:pt x="184" y="971"/>
                  <a:pt x="0" y="720"/>
                  <a:pt x="37" y="454"/>
                </a:cubicBezTo>
              </a:path>
            </a:pathLst>
          </a:custGeom>
          <a:solidFill>
            <a:schemeClr val="accent3"/>
          </a:solidFill>
          <a:ln>
            <a:noFill/>
          </a:ln>
          <a:effectLst/>
        </p:spPr>
        <p:txBody>
          <a:bodyPr wrap="none" anchor="ctr"/>
          <a:lstStyle/>
          <a:p>
            <a:pPr algn="ctr"/>
            <a:r>
              <a:rPr lang="en-US" sz="4000" b="1" dirty="0" smtClean="0">
                <a:solidFill>
                  <a:schemeClr val="bg1"/>
                </a:solidFill>
                <a:latin typeface="Arial Black" charset="0"/>
                <a:ea typeface="Arial Black" charset="0"/>
                <a:cs typeface="Arial Black" charset="0"/>
              </a:rPr>
              <a:t>3</a:t>
            </a:r>
            <a:endParaRPr lang="en-US" sz="4000" b="1" dirty="0">
              <a:solidFill>
                <a:schemeClr val="bg1"/>
              </a:solidFill>
              <a:latin typeface="Arial Black" charset="0"/>
              <a:ea typeface="Arial Black" charset="0"/>
              <a:cs typeface="Arial Black" charset="0"/>
            </a:endParaRPr>
          </a:p>
        </p:txBody>
      </p:sp>
      <p:sp>
        <p:nvSpPr>
          <p:cNvPr id="101" name="Freeform 83"/>
          <p:cNvSpPr>
            <a:spLocks noChangeArrowheads="1"/>
          </p:cNvSpPr>
          <p:nvPr/>
        </p:nvSpPr>
        <p:spPr bwMode="auto">
          <a:xfrm>
            <a:off x="7316621" y="10755845"/>
            <a:ext cx="896642" cy="896640"/>
          </a:xfrm>
          <a:custGeom>
            <a:avLst/>
            <a:gdLst>
              <a:gd name="T0" fmla="*/ 495 w 994"/>
              <a:gd name="T1" fmla="*/ 0 h 990"/>
              <a:gd name="T2" fmla="*/ 495 w 994"/>
              <a:gd name="T3" fmla="*/ 0 h 990"/>
              <a:gd name="T4" fmla="*/ 495 w 994"/>
              <a:gd name="T5" fmla="*/ 0 h 990"/>
              <a:gd name="T6" fmla="*/ 319 w 994"/>
              <a:gd name="T7" fmla="*/ 34 h 990"/>
              <a:gd name="T8" fmla="*/ 44 w 994"/>
              <a:gd name="T9" fmla="*/ 294 h 990"/>
              <a:gd name="T10" fmla="*/ 0 w 994"/>
              <a:gd name="T11" fmla="*/ 495 h 990"/>
              <a:gd name="T12" fmla="*/ 34 w 994"/>
              <a:gd name="T13" fmla="*/ 673 h 990"/>
              <a:gd name="T14" fmla="*/ 495 w 994"/>
              <a:gd name="T15" fmla="*/ 989 h 990"/>
              <a:gd name="T16" fmla="*/ 495 w 994"/>
              <a:gd name="T17" fmla="*/ 989 h 990"/>
              <a:gd name="T18" fmla="*/ 673 w 994"/>
              <a:gd name="T19" fmla="*/ 958 h 990"/>
              <a:gd name="T20" fmla="*/ 949 w 994"/>
              <a:gd name="T21" fmla="*/ 695 h 990"/>
              <a:gd name="T22" fmla="*/ 993 w 994"/>
              <a:gd name="T23" fmla="*/ 495 h 990"/>
              <a:gd name="T24" fmla="*/ 958 w 994"/>
              <a:gd name="T25" fmla="*/ 319 h 990"/>
              <a:gd name="T26" fmla="*/ 495 w 994"/>
              <a:gd name="T2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94" h="990">
                <a:moveTo>
                  <a:pt x="495" y="0"/>
                </a:moveTo>
                <a:lnTo>
                  <a:pt x="495" y="0"/>
                </a:lnTo>
                <a:lnTo>
                  <a:pt x="495" y="0"/>
                </a:lnTo>
                <a:cubicBezTo>
                  <a:pt x="435" y="0"/>
                  <a:pt x="376" y="12"/>
                  <a:pt x="319" y="34"/>
                </a:cubicBezTo>
                <a:cubicBezTo>
                  <a:pt x="194" y="81"/>
                  <a:pt x="97" y="172"/>
                  <a:pt x="44" y="294"/>
                </a:cubicBezTo>
                <a:cubicBezTo>
                  <a:pt x="16" y="357"/>
                  <a:pt x="0" y="426"/>
                  <a:pt x="0" y="495"/>
                </a:cubicBezTo>
                <a:cubicBezTo>
                  <a:pt x="0" y="554"/>
                  <a:pt x="12" y="614"/>
                  <a:pt x="34" y="673"/>
                </a:cubicBezTo>
                <a:cubicBezTo>
                  <a:pt x="107" y="861"/>
                  <a:pt x="291" y="989"/>
                  <a:pt x="495" y="989"/>
                </a:cubicBezTo>
                <a:lnTo>
                  <a:pt x="495" y="989"/>
                </a:lnTo>
                <a:cubicBezTo>
                  <a:pt x="557" y="989"/>
                  <a:pt x="617" y="980"/>
                  <a:pt x="673" y="958"/>
                </a:cubicBezTo>
                <a:cubicBezTo>
                  <a:pt x="795" y="911"/>
                  <a:pt x="896" y="817"/>
                  <a:pt x="949" y="695"/>
                </a:cubicBezTo>
                <a:cubicBezTo>
                  <a:pt x="978" y="633"/>
                  <a:pt x="993" y="563"/>
                  <a:pt x="993" y="495"/>
                </a:cubicBezTo>
                <a:cubicBezTo>
                  <a:pt x="993" y="435"/>
                  <a:pt x="980" y="376"/>
                  <a:pt x="958" y="319"/>
                </a:cubicBezTo>
                <a:cubicBezTo>
                  <a:pt x="887" y="128"/>
                  <a:pt x="699" y="0"/>
                  <a:pt x="495" y="0"/>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102" name="Freeform 84"/>
          <p:cNvSpPr>
            <a:spLocks noChangeArrowheads="1"/>
          </p:cNvSpPr>
          <p:nvPr/>
        </p:nvSpPr>
        <p:spPr bwMode="auto">
          <a:xfrm>
            <a:off x="7312637" y="10751858"/>
            <a:ext cx="904610" cy="904613"/>
          </a:xfrm>
          <a:custGeom>
            <a:avLst/>
            <a:gdLst>
              <a:gd name="T0" fmla="*/ 498 w 1000"/>
              <a:gd name="T1" fmla="*/ 4 h 1001"/>
              <a:gd name="T2" fmla="*/ 498 w 1000"/>
              <a:gd name="T3" fmla="*/ 4 h 1001"/>
              <a:gd name="T4" fmla="*/ 498 w 1000"/>
              <a:gd name="T5" fmla="*/ 4 h 1001"/>
              <a:gd name="T6" fmla="*/ 961 w 1000"/>
              <a:gd name="T7" fmla="*/ 323 h 1001"/>
              <a:gd name="T8" fmla="*/ 996 w 1000"/>
              <a:gd name="T9" fmla="*/ 499 h 1001"/>
              <a:gd name="T10" fmla="*/ 952 w 1000"/>
              <a:gd name="T11" fmla="*/ 699 h 1001"/>
              <a:gd name="T12" fmla="*/ 676 w 1000"/>
              <a:gd name="T13" fmla="*/ 962 h 1001"/>
              <a:gd name="T14" fmla="*/ 498 w 1000"/>
              <a:gd name="T15" fmla="*/ 993 h 1001"/>
              <a:gd name="T16" fmla="*/ 498 w 1000"/>
              <a:gd name="T17" fmla="*/ 993 h 1001"/>
              <a:gd name="T18" fmla="*/ 37 w 1000"/>
              <a:gd name="T19" fmla="*/ 677 h 1001"/>
              <a:gd name="T20" fmla="*/ 3 w 1000"/>
              <a:gd name="T21" fmla="*/ 499 h 1001"/>
              <a:gd name="T22" fmla="*/ 47 w 1000"/>
              <a:gd name="T23" fmla="*/ 298 h 1001"/>
              <a:gd name="T24" fmla="*/ 322 w 1000"/>
              <a:gd name="T25" fmla="*/ 38 h 1001"/>
              <a:gd name="T26" fmla="*/ 498 w 1000"/>
              <a:gd name="T27" fmla="*/ 4 h 1001"/>
              <a:gd name="T28" fmla="*/ 498 w 1000"/>
              <a:gd name="T29" fmla="*/ 4 h 1001"/>
              <a:gd name="T30" fmla="*/ 498 w 1000"/>
              <a:gd name="T31" fmla="*/ 0 h 1001"/>
              <a:gd name="T32" fmla="*/ 498 w 1000"/>
              <a:gd name="T33" fmla="*/ 0 h 1001"/>
              <a:gd name="T34" fmla="*/ 319 w 1000"/>
              <a:gd name="T35" fmla="*/ 32 h 1001"/>
              <a:gd name="T36" fmla="*/ 43 w 1000"/>
              <a:gd name="T37" fmla="*/ 295 h 1001"/>
              <a:gd name="T38" fmla="*/ 0 w 1000"/>
              <a:gd name="T39" fmla="*/ 499 h 1001"/>
              <a:gd name="T40" fmla="*/ 34 w 1000"/>
              <a:gd name="T41" fmla="*/ 677 h 1001"/>
              <a:gd name="T42" fmla="*/ 498 w 1000"/>
              <a:gd name="T43" fmla="*/ 1000 h 1001"/>
              <a:gd name="T44" fmla="*/ 676 w 1000"/>
              <a:gd name="T45" fmla="*/ 966 h 1001"/>
              <a:gd name="T46" fmla="*/ 955 w 1000"/>
              <a:gd name="T47" fmla="*/ 702 h 1001"/>
              <a:gd name="T48" fmla="*/ 999 w 1000"/>
              <a:gd name="T49" fmla="*/ 499 h 1001"/>
              <a:gd name="T50" fmla="*/ 965 w 1000"/>
              <a:gd name="T51" fmla="*/ 320 h 1001"/>
              <a:gd name="T52" fmla="*/ 498 w 1000"/>
              <a:gd name="T53" fmla="*/ 0 h 1001"/>
              <a:gd name="T54" fmla="*/ 498 w 1000"/>
              <a:gd name="T55" fmla="*/ 0 h 1001"/>
              <a:gd name="T56" fmla="*/ 498 w 1000"/>
              <a:gd name="T57" fmla="*/ 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0" h="1001">
                <a:moveTo>
                  <a:pt x="498" y="4"/>
                </a:moveTo>
                <a:lnTo>
                  <a:pt x="498" y="4"/>
                </a:lnTo>
                <a:lnTo>
                  <a:pt x="498" y="4"/>
                </a:lnTo>
                <a:cubicBezTo>
                  <a:pt x="702" y="4"/>
                  <a:pt x="890" y="132"/>
                  <a:pt x="961" y="323"/>
                </a:cubicBezTo>
                <a:cubicBezTo>
                  <a:pt x="983" y="380"/>
                  <a:pt x="996" y="439"/>
                  <a:pt x="996" y="499"/>
                </a:cubicBezTo>
                <a:cubicBezTo>
                  <a:pt x="996" y="567"/>
                  <a:pt x="981" y="637"/>
                  <a:pt x="952" y="699"/>
                </a:cubicBezTo>
                <a:cubicBezTo>
                  <a:pt x="899" y="821"/>
                  <a:pt x="798" y="915"/>
                  <a:pt x="676" y="962"/>
                </a:cubicBezTo>
                <a:cubicBezTo>
                  <a:pt x="620" y="984"/>
                  <a:pt x="560" y="993"/>
                  <a:pt x="498" y="993"/>
                </a:cubicBezTo>
                <a:lnTo>
                  <a:pt x="498" y="993"/>
                </a:lnTo>
                <a:cubicBezTo>
                  <a:pt x="294" y="993"/>
                  <a:pt x="110" y="865"/>
                  <a:pt x="37" y="677"/>
                </a:cubicBezTo>
                <a:cubicBezTo>
                  <a:pt x="15" y="618"/>
                  <a:pt x="3" y="558"/>
                  <a:pt x="3" y="499"/>
                </a:cubicBezTo>
                <a:cubicBezTo>
                  <a:pt x="3" y="430"/>
                  <a:pt x="19" y="361"/>
                  <a:pt x="47" y="298"/>
                </a:cubicBezTo>
                <a:cubicBezTo>
                  <a:pt x="100" y="176"/>
                  <a:pt x="197" y="85"/>
                  <a:pt x="322" y="38"/>
                </a:cubicBezTo>
                <a:cubicBezTo>
                  <a:pt x="379" y="16"/>
                  <a:pt x="438" y="4"/>
                  <a:pt x="498" y="4"/>
                </a:cubicBezTo>
                <a:lnTo>
                  <a:pt x="498" y="4"/>
                </a:lnTo>
                <a:lnTo>
                  <a:pt x="498" y="0"/>
                </a:lnTo>
                <a:lnTo>
                  <a:pt x="498" y="0"/>
                </a:lnTo>
                <a:cubicBezTo>
                  <a:pt x="438" y="0"/>
                  <a:pt x="379" y="10"/>
                  <a:pt x="319" y="32"/>
                </a:cubicBezTo>
                <a:cubicBezTo>
                  <a:pt x="197" y="79"/>
                  <a:pt x="97" y="173"/>
                  <a:pt x="43" y="295"/>
                </a:cubicBezTo>
                <a:cubicBezTo>
                  <a:pt x="15" y="361"/>
                  <a:pt x="0" y="430"/>
                  <a:pt x="0" y="499"/>
                </a:cubicBezTo>
                <a:cubicBezTo>
                  <a:pt x="0" y="558"/>
                  <a:pt x="12" y="621"/>
                  <a:pt x="34" y="677"/>
                </a:cubicBezTo>
                <a:cubicBezTo>
                  <a:pt x="106" y="868"/>
                  <a:pt x="294" y="1000"/>
                  <a:pt x="498" y="1000"/>
                </a:cubicBezTo>
                <a:cubicBezTo>
                  <a:pt x="560" y="1000"/>
                  <a:pt x="620" y="987"/>
                  <a:pt x="676" y="966"/>
                </a:cubicBezTo>
                <a:cubicBezTo>
                  <a:pt x="802" y="918"/>
                  <a:pt x="902" y="824"/>
                  <a:pt x="955" y="702"/>
                </a:cubicBezTo>
                <a:cubicBezTo>
                  <a:pt x="983" y="637"/>
                  <a:pt x="999" y="567"/>
                  <a:pt x="999" y="499"/>
                </a:cubicBezTo>
                <a:cubicBezTo>
                  <a:pt x="999" y="439"/>
                  <a:pt x="987" y="380"/>
                  <a:pt x="965" y="320"/>
                </a:cubicBezTo>
                <a:cubicBezTo>
                  <a:pt x="892" y="129"/>
                  <a:pt x="705" y="0"/>
                  <a:pt x="498" y="0"/>
                </a:cubicBezTo>
                <a:lnTo>
                  <a:pt x="498" y="0"/>
                </a:lnTo>
                <a:lnTo>
                  <a:pt x="498" y="4"/>
                </a:ln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3" name="Freeform 85"/>
          <p:cNvSpPr>
            <a:spLocks noChangeArrowheads="1"/>
          </p:cNvSpPr>
          <p:nvPr/>
        </p:nvSpPr>
        <p:spPr bwMode="auto">
          <a:xfrm>
            <a:off x="5503415" y="9177755"/>
            <a:ext cx="3949204" cy="1880954"/>
          </a:xfrm>
          <a:custGeom>
            <a:avLst/>
            <a:gdLst>
              <a:gd name="T0" fmla="*/ 1936 w 4371"/>
              <a:gd name="T1" fmla="*/ 0 h 2082"/>
              <a:gd name="T2" fmla="*/ 1936 w 4371"/>
              <a:gd name="T3" fmla="*/ 0 h 2082"/>
              <a:gd name="T4" fmla="*/ 1936 w 4371"/>
              <a:gd name="T5" fmla="*/ 0 h 2082"/>
              <a:gd name="T6" fmla="*/ 1936 w 4371"/>
              <a:gd name="T7" fmla="*/ 0 h 2082"/>
              <a:gd name="T8" fmla="*/ 0 w 4371"/>
              <a:gd name="T9" fmla="*/ 0 h 2082"/>
              <a:gd name="T10" fmla="*/ 1178 w 4371"/>
              <a:gd name="T11" fmla="*/ 2059 h 2082"/>
              <a:gd name="T12" fmla="*/ 1184 w 4371"/>
              <a:gd name="T13" fmla="*/ 2081 h 2082"/>
              <a:gd name="T14" fmla="*/ 1842 w 4371"/>
              <a:gd name="T15" fmla="*/ 1980 h 2082"/>
              <a:gd name="T16" fmla="*/ 2202 w 4371"/>
              <a:gd name="T17" fmla="*/ 1557 h 2082"/>
              <a:gd name="T18" fmla="*/ 2754 w 4371"/>
              <a:gd name="T19" fmla="*/ 1633 h 2082"/>
              <a:gd name="T20" fmla="*/ 4370 w 4371"/>
              <a:gd name="T21" fmla="*/ 0 h 2082"/>
              <a:gd name="T22" fmla="*/ 1936 w 4371"/>
              <a:gd name="T23" fmla="*/ 0 h 2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71" h="2082">
                <a:moveTo>
                  <a:pt x="1936" y="0"/>
                </a:moveTo>
                <a:lnTo>
                  <a:pt x="1936" y="0"/>
                </a:lnTo>
                <a:lnTo>
                  <a:pt x="1936" y="0"/>
                </a:lnTo>
                <a:lnTo>
                  <a:pt x="1936" y="0"/>
                </a:lnTo>
                <a:cubicBezTo>
                  <a:pt x="0" y="0"/>
                  <a:pt x="0" y="0"/>
                  <a:pt x="0" y="0"/>
                </a:cubicBezTo>
                <a:cubicBezTo>
                  <a:pt x="1178" y="2059"/>
                  <a:pt x="1178" y="2059"/>
                  <a:pt x="1178" y="2059"/>
                </a:cubicBezTo>
                <a:cubicBezTo>
                  <a:pt x="1184" y="2065"/>
                  <a:pt x="1184" y="2074"/>
                  <a:pt x="1184" y="2081"/>
                </a:cubicBezTo>
                <a:cubicBezTo>
                  <a:pt x="1409" y="2065"/>
                  <a:pt x="1629" y="2031"/>
                  <a:pt x="1842" y="1980"/>
                </a:cubicBezTo>
                <a:cubicBezTo>
                  <a:pt x="1879" y="1795"/>
                  <a:pt x="2011" y="1633"/>
                  <a:pt x="2202" y="1557"/>
                </a:cubicBezTo>
                <a:cubicBezTo>
                  <a:pt x="2393" y="1485"/>
                  <a:pt x="2600" y="1520"/>
                  <a:pt x="2754" y="1633"/>
                </a:cubicBezTo>
                <a:cubicBezTo>
                  <a:pt x="3443" y="1266"/>
                  <a:pt x="4010" y="696"/>
                  <a:pt x="4370" y="0"/>
                </a:cubicBezTo>
                <a:lnTo>
                  <a:pt x="1936" y="0"/>
                </a:lnTo>
              </a:path>
            </a:pathLst>
          </a:custGeom>
          <a:solidFill>
            <a:schemeClr val="accent4"/>
          </a:solidFill>
          <a:ln>
            <a:noFill/>
          </a:ln>
          <a:effectLst/>
        </p:spPr>
        <p:txBody>
          <a:bodyPr wrap="none" anchor="ctr"/>
          <a:lstStyle/>
          <a:p>
            <a:endParaRPr lang="en-US" sz="7197" dirty="0">
              <a:latin typeface="Arial Regular" charset="0"/>
            </a:endParaRPr>
          </a:p>
        </p:txBody>
      </p:sp>
      <p:sp>
        <p:nvSpPr>
          <p:cNvPr id="107" name="Freeform 86"/>
          <p:cNvSpPr>
            <a:spLocks noChangeArrowheads="1"/>
          </p:cNvSpPr>
          <p:nvPr/>
        </p:nvSpPr>
        <p:spPr bwMode="auto">
          <a:xfrm>
            <a:off x="7177144" y="10572529"/>
            <a:ext cx="1004238" cy="1004238"/>
          </a:xfrm>
          <a:custGeom>
            <a:avLst/>
            <a:gdLst>
              <a:gd name="T0" fmla="*/ 378 w 1110"/>
              <a:gd name="T1" fmla="*/ 97 h 1110"/>
              <a:gd name="T2" fmla="*/ 378 w 1110"/>
              <a:gd name="T3" fmla="*/ 97 h 1110"/>
              <a:gd name="T4" fmla="*/ 1011 w 1110"/>
              <a:gd name="T5" fmla="*/ 379 h 1110"/>
              <a:gd name="T6" fmla="*/ 730 w 1110"/>
              <a:gd name="T7" fmla="*/ 1012 h 1110"/>
              <a:gd name="T8" fmla="*/ 96 w 1110"/>
              <a:gd name="T9" fmla="*/ 730 h 1110"/>
              <a:gd name="T10" fmla="*/ 378 w 1110"/>
              <a:gd name="T11" fmla="*/ 97 h 1110"/>
            </a:gdLst>
            <a:ahLst/>
            <a:cxnLst>
              <a:cxn ang="0">
                <a:pos x="T0" y="T1"/>
              </a:cxn>
              <a:cxn ang="0">
                <a:pos x="T2" y="T3"/>
              </a:cxn>
              <a:cxn ang="0">
                <a:pos x="T4" y="T5"/>
              </a:cxn>
              <a:cxn ang="0">
                <a:pos x="T6" y="T7"/>
              </a:cxn>
              <a:cxn ang="0">
                <a:pos x="T8" y="T9"/>
              </a:cxn>
              <a:cxn ang="0">
                <a:pos x="T10" y="T11"/>
              </a:cxn>
            </a:cxnLst>
            <a:rect l="0" t="0" r="r" b="b"/>
            <a:pathLst>
              <a:path w="1110" h="1110">
                <a:moveTo>
                  <a:pt x="378" y="97"/>
                </a:moveTo>
                <a:lnTo>
                  <a:pt x="378" y="97"/>
                </a:lnTo>
                <a:cubicBezTo>
                  <a:pt x="632" y="0"/>
                  <a:pt x="914" y="125"/>
                  <a:pt x="1011" y="379"/>
                </a:cubicBezTo>
                <a:cubicBezTo>
                  <a:pt x="1109" y="633"/>
                  <a:pt x="983" y="915"/>
                  <a:pt x="730" y="1012"/>
                </a:cubicBezTo>
                <a:cubicBezTo>
                  <a:pt x="476" y="1109"/>
                  <a:pt x="191" y="984"/>
                  <a:pt x="96" y="730"/>
                </a:cubicBezTo>
                <a:cubicBezTo>
                  <a:pt x="0" y="476"/>
                  <a:pt x="125" y="191"/>
                  <a:pt x="378" y="97"/>
                </a:cubicBezTo>
              </a:path>
            </a:pathLst>
          </a:custGeom>
          <a:solidFill>
            <a:schemeClr val="accent4"/>
          </a:solidFill>
          <a:ln>
            <a:noFill/>
          </a:ln>
          <a:effectLst/>
        </p:spPr>
        <p:txBody>
          <a:bodyPr wrap="none" anchor="ctr"/>
          <a:lstStyle/>
          <a:p>
            <a:pPr algn="ctr"/>
            <a:r>
              <a:rPr lang="en-US" sz="4000" b="1" dirty="0" smtClean="0">
                <a:solidFill>
                  <a:schemeClr val="bg1"/>
                </a:solidFill>
                <a:latin typeface="Arial Black" charset="0"/>
                <a:ea typeface="Arial Black" charset="0"/>
                <a:cs typeface="Arial Black" charset="0"/>
              </a:rPr>
              <a:t>4</a:t>
            </a:r>
            <a:endParaRPr lang="en-US" sz="4000" b="1" dirty="0">
              <a:solidFill>
                <a:schemeClr val="bg1"/>
              </a:solidFill>
              <a:latin typeface="Arial Black" charset="0"/>
              <a:ea typeface="Arial Black" charset="0"/>
              <a:cs typeface="Arial Black" charset="0"/>
            </a:endParaRPr>
          </a:p>
        </p:txBody>
      </p:sp>
      <p:sp>
        <p:nvSpPr>
          <p:cNvPr id="108" name="Freeform 87"/>
          <p:cNvSpPr>
            <a:spLocks noChangeArrowheads="1"/>
          </p:cNvSpPr>
          <p:nvPr/>
        </p:nvSpPr>
        <p:spPr bwMode="auto">
          <a:xfrm>
            <a:off x="3514863" y="7759069"/>
            <a:ext cx="3064520" cy="3439115"/>
          </a:xfrm>
          <a:custGeom>
            <a:avLst/>
            <a:gdLst>
              <a:gd name="T0" fmla="*/ 1219 w 3391"/>
              <a:gd name="T1" fmla="*/ 0 h 3804"/>
              <a:gd name="T2" fmla="*/ 1219 w 3391"/>
              <a:gd name="T3" fmla="*/ 0 h 3804"/>
              <a:gd name="T4" fmla="*/ 16 w 3391"/>
              <a:gd name="T5" fmla="*/ 2052 h 3804"/>
              <a:gd name="T6" fmla="*/ 3 w 3391"/>
              <a:gd name="T7" fmla="*/ 2064 h 3804"/>
              <a:gd name="T8" fmla="*/ 0 w 3391"/>
              <a:gd name="T9" fmla="*/ 2068 h 3804"/>
              <a:gd name="T10" fmla="*/ 0 w 3391"/>
              <a:gd name="T11" fmla="*/ 2070 h 3804"/>
              <a:gd name="T12" fmla="*/ 423 w 3391"/>
              <a:gd name="T13" fmla="*/ 2600 h 3804"/>
              <a:gd name="T14" fmla="*/ 426 w 3391"/>
              <a:gd name="T15" fmla="*/ 2603 h 3804"/>
              <a:gd name="T16" fmla="*/ 429 w 3391"/>
              <a:gd name="T17" fmla="*/ 2600 h 3804"/>
              <a:gd name="T18" fmla="*/ 627 w 3391"/>
              <a:gd name="T19" fmla="*/ 2569 h 3804"/>
              <a:gd name="T20" fmla="*/ 1006 w 3391"/>
              <a:gd name="T21" fmla="*/ 2700 h 3804"/>
              <a:gd name="T22" fmla="*/ 1235 w 3391"/>
              <a:gd name="T23" fmla="*/ 3174 h 3804"/>
              <a:gd name="T24" fmla="*/ 1231 w 3391"/>
              <a:gd name="T25" fmla="*/ 3246 h 3804"/>
              <a:gd name="T26" fmla="*/ 1228 w 3391"/>
              <a:gd name="T27" fmla="*/ 3249 h 3804"/>
              <a:gd name="T28" fmla="*/ 1231 w 3391"/>
              <a:gd name="T29" fmla="*/ 3249 h 3804"/>
              <a:gd name="T30" fmla="*/ 3230 w 3391"/>
              <a:gd name="T31" fmla="*/ 3803 h 3804"/>
              <a:gd name="T32" fmla="*/ 3384 w 3391"/>
              <a:gd name="T33" fmla="*/ 3800 h 3804"/>
              <a:gd name="T34" fmla="*/ 3390 w 3391"/>
              <a:gd name="T35" fmla="*/ 3800 h 3804"/>
              <a:gd name="T36" fmla="*/ 1222 w 3391"/>
              <a:gd name="T37" fmla="*/ 6 h 3804"/>
              <a:gd name="T38" fmla="*/ 1219 w 3391"/>
              <a:gd name="T39" fmla="*/ 0 h 3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91" h="3804">
                <a:moveTo>
                  <a:pt x="1219" y="0"/>
                </a:moveTo>
                <a:lnTo>
                  <a:pt x="1219" y="0"/>
                </a:lnTo>
                <a:cubicBezTo>
                  <a:pt x="16" y="2052"/>
                  <a:pt x="16" y="2052"/>
                  <a:pt x="16" y="2052"/>
                </a:cubicBezTo>
                <a:cubicBezTo>
                  <a:pt x="12" y="2058"/>
                  <a:pt x="10" y="2061"/>
                  <a:pt x="3" y="2064"/>
                </a:cubicBezTo>
                <a:cubicBezTo>
                  <a:pt x="0" y="2068"/>
                  <a:pt x="0" y="2068"/>
                  <a:pt x="0" y="2068"/>
                </a:cubicBezTo>
                <a:cubicBezTo>
                  <a:pt x="0" y="2070"/>
                  <a:pt x="0" y="2070"/>
                  <a:pt x="0" y="2070"/>
                </a:cubicBezTo>
                <a:cubicBezTo>
                  <a:pt x="126" y="2259"/>
                  <a:pt x="269" y="2437"/>
                  <a:pt x="423" y="2600"/>
                </a:cubicBezTo>
                <a:cubicBezTo>
                  <a:pt x="426" y="2603"/>
                  <a:pt x="426" y="2603"/>
                  <a:pt x="426" y="2603"/>
                </a:cubicBezTo>
                <a:cubicBezTo>
                  <a:pt x="429" y="2600"/>
                  <a:pt x="429" y="2600"/>
                  <a:pt x="429" y="2600"/>
                </a:cubicBezTo>
                <a:cubicBezTo>
                  <a:pt x="492" y="2578"/>
                  <a:pt x="561" y="2569"/>
                  <a:pt x="627" y="2569"/>
                </a:cubicBezTo>
                <a:cubicBezTo>
                  <a:pt x="765" y="2569"/>
                  <a:pt x="899" y="2616"/>
                  <a:pt x="1006" y="2700"/>
                </a:cubicBezTo>
                <a:cubicBezTo>
                  <a:pt x="1153" y="2820"/>
                  <a:pt x="1235" y="2992"/>
                  <a:pt x="1235" y="3174"/>
                </a:cubicBezTo>
                <a:cubicBezTo>
                  <a:pt x="1235" y="3199"/>
                  <a:pt x="1231" y="3221"/>
                  <a:pt x="1231" y="3246"/>
                </a:cubicBezTo>
                <a:cubicBezTo>
                  <a:pt x="1228" y="3249"/>
                  <a:pt x="1228" y="3249"/>
                  <a:pt x="1228" y="3249"/>
                </a:cubicBezTo>
                <a:cubicBezTo>
                  <a:pt x="1231" y="3249"/>
                  <a:pt x="1231" y="3249"/>
                  <a:pt x="1231" y="3249"/>
                </a:cubicBezTo>
                <a:cubicBezTo>
                  <a:pt x="1833" y="3612"/>
                  <a:pt x="2525" y="3803"/>
                  <a:pt x="3230" y="3803"/>
                </a:cubicBezTo>
                <a:cubicBezTo>
                  <a:pt x="3277" y="3803"/>
                  <a:pt x="3327" y="3803"/>
                  <a:pt x="3384" y="3800"/>
                </a:cubicBezTo>
                <a:cubicBezTo>
                  <a:pt x="3390" y="3800"/>
                  <a:pt x="3390" y="3800"/>
                  <a:pt x="3390" y="3800"/>
                </a:cubicBezTo>
                <a:cubicBezTo>
                  <a:pt x="1222" y="6"/>
                  <a:pt x="1222" y="6"/>
                  <a:pt x="1222" y="6"/>
                </a:cubicBezTo>
                <a:cubicBezTo>
                  <a:pt x="1219" y="0"/>
                  <a:pt x="1219" y="0"/>
                  <a:pt x="1219" y="0"/>
                </a:cubicBez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9" name="Freeform 88"/>
          <p:cNvSpPr>
            <a:spLocks noChangeArrowheads="1"/>
          </p:cNvSpPr>
          <p:nvPr/>
        </p:nvSpPr>
        <p:spPr bwMode="auto">
          <a:xfrm>
            <a:off x="3506894" y="7751101"/>
            <a:ext cx="3080460" cy="3451071"/>
          </a:xfrm>
          <a:custGeom>
            <a:avLst/>
            <a:gdLst>
              <a:gd name="T0" fmla="*/ 432 w 3407"/>
              <a:gd name="T1" fmla="*/ 2613 h 3818"/>
              <a:gd name="T2" fmla="*/ 432 w 3407"/>
              <a:gd name="T3" fmla="*/ 2613 h 3818"/>
              <a:gd name="T4" fmla="*/ 429 w 3407"/>
              <a:gd name="T5" fmla="*/ 2610 h 3818"/>
              <a:gd name="T6" fmla="*/ 6 w 3407"/>
              <a:gd name="T7" fmla="*/ 2080 h 3818"/>
              <a:gd name="T8" fmla="*/ 6 w 3407"/>
              <a:gd name="T9" fmla="*/ 2078 h 3818"/>
              <a:gd name="T10" fmla="*/ 9 w 3407"/>
              <a:gd name="T11" fmla="*/ 2074 h 3818"/>
              <a:gd name="T12" fmla="*/ 22 w 3407"/>
              <a:gd name="T13" fmla="*/ 2062 h 3818"/>
              <a:gd name="T14" fmla="*/ 1225 w 3407"/>
              <a:gd name="T15" fmla="*/ 10 h 3818"/>
              <a:gd name="T16" fmla="*/ 1228 w 3407"/>
              <a:gd name="T17" fmla="*/ 16 h 3818"/>
              <a:gd name="T18" fmla="*/ 3396 w 3407"/>
              <a:gd name="T19" fmla="*/ 3810 h 3818"/>
              <a:gd name="T20" fmla="*/ 3390 w 3407"/>
              <a:gd name="T21" fmla="*/ 3810 h 3818"/>
              <a:gd name="T22" fmla="*/ 3236 w 3407"/>
              <a:gd name="T23" fmla="*/ 3813 h 3818"/>
              <a:gd name="T24" fmla="*/ 1237 w 3407"/>
              <a:gd name="T25" fmla="*/ 3259 h 3818"/>
              <a:gd name="T26" fmla="*/ 1234 w 3407"/>
              <a:gd name="T27" fmla="*/ 3259 h 3818"/>
              <a:gd name="T28" fmla="*/ 1237 w 3407"/>
              <a:gd name="T29" fmla="*/ 3256 h 3818"/>
              <a:gd name="T30" fmla="*/ 1241 w 3407"/>
              <a:gd name="T31" fmla="*/ 3184 h 3818"/>
              <a:gd name="T32" fmla="*/ 1012 w 3407"/>
              <a:gd name="T33" fmla="*/ 2710 h 3818"/>
              <a:gd name="T34" fmla="*/ 633 w 3407"/>
              <a:gd name="T35" fmla="*/ 2579 h 3818"/>
              <a:gd name="T36" fmla="*/ 435 w 3407"/>
              <a:gd name="T37" fmla="*/ 2610 h 3818"/>
              <a:gd name="T38" fmla="*/ 432 w 3407"/>
              <a:gd name="T39" fmla="*/ 2613 h 3818"/>
              <a:gd name="T40" fmla="*/ 1222 w 3407"/>
              <a:gd name="T41" fmla="*/ 7 h 3818"/>
              <a:gd name="T42" fmla="*/ 1222 w 3407"/>
              <a:gd name="T43" fmla="*/ 7 h 3818"/>
              <a:gd name="T44" fmla="*/ 1225 w 3407"/>
              <a:gd name="T45" fmla="*/ 4 h 3818"/>
              <a:gd name="T46" fmla="*/ 1222 w 3407"/>
              <a:gd name="T47" fmla="*/ 7 h 3818"/>
              <a:gd name="T48" fmla="*/ 1225 w 3407"/>
              <a:gd name="T49" fmla="*/ 0 h 3818"/>
              <a:gd name="T50" fmla="*/ 1225 w 3407"/>
              <a:gd name="T51" fmla="*/ 0 h 3818"/>
              <a:gd name="T52" fmla="*/ 1222 w 3407"/>
              <a:gd name="T53" fmla="*/ 4 h 3818"/>
              <a:gd name="T54" fmla="*/ 18 w 3407"/>
              <a:gd name="T55" fmla="*/ 2059 h 3818"/>
              <a:gd name="T56" fmla="*/ 6 w 3407"/>
              <a:gd name="T57" fmla="*/ 2071 h 3818"/>
              <a:gd name="T58" fmla="*/ 0 w 3407"/>
              <a:gd name="T59" fmla="*/ 2078 h 3818"/>
              <a:gd name="T60" fmla="*/ 3 w 3407"/>
              <a:gd name="T61" fmla="*/ 2084 h 3818"/>
              <a:gd name="T62" fmla="*/ 429 w 3407"/>
              <a:gd name="T63" fmla="*/ 2613 h 3818"/>
              <a:gd name="T64" fmla="*/ 432 w 3407"/>
              <a:gd name="T65" fmla="*/ 2617 h 3818"/>
              <a:gd name="T66" fmla="*/ 435 w 3407"/>
              <a:gd name="T67" fmla="*/ 2617 h 3818"/>
              <a:gd name="T68" fmla="*/ 633 w 3407"/>
              <a:gd name="T69" fmla="*/ 2582 h 3818"/>
              <a:gd name="T70" fmla="*/ 633 w 3407"/>
              <a:gd name="T71" fmla="*/ 2582 h 3818"/>
              <a:gd name="T72" fmla="*/ 1009 w 3407"/>
              <a:gd name="T73" fmla="*/ 2714 h 3818"/>
              <a:gd name="T74" fmla="*/ 1234 w 3407"/>
              <a:gd name="T75" fmla="*/ 3184 h 3818"/>
              <a:gd name="T76" fmla="*/ 1231 w 3407"/>
              <a:gd name="T77" fmla="*/ 3256 h 3818"/>
              <a:gd name="T78" fmla="*/ 1231 w 3407"/>
              <a:gd name="T79" fmla="*/ 3259 h 3818"/>
              <a:gd name="T80" fmla="*/ 1231 w 3407"/>
              <a:gd name="T81" fmla="*/ 3259 h 3818"/>
              <a:gd name="T82" fmla="*/ 1237 w 3407"/>
              <a:gd name="T83" fmla="*/ 3262 h 3818"/>
              <a:gd name="T84" fmla="*/ 3236 w 3407"/>
              <a:gd name="T85" fmla="*/ 3817 h 3818"/>
              <a:gd name="T86" fmla="*/ 3390 w 3407"/>
              <a:gd name="T87" fmla="*/ 3813 h 3818"/>
              <a:gd name="T88" fmla="*/ 3406 w 3407"/>
              <a:gd name="T89" fmla="*/ 3813 h 3818"/>
              <a:gd name="T90" fmla="*/ 1231 w 3407"/>
              <a:gd name="T91" fmla="*/ 13 h 3818"/>
              <a:gd name="T92" fmla="*/ 1225 w 3407"/>
              <a:gd name="T93" fmla="*/ 0 h 3818"/>
              <a:gd name="T94" fmla="*/ 432 w 3407"/>
              <a:gd name="T95" fmla="*/ 2613 h 3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07" h="3818">
                <a:moveTo>
                  <a:pt x="432" y="2613"/>
                </a:moveTo>
                <a:lnTo>
                  <a:pt x="432" y="2613"/>
                </a:lnTo>
                <a:cubicBezTo>
                  <a:pt x="429" y="2610"/>
                  <a:pt x="429" y="2610"/>
                  <a:pt x="429" y="2610"/>
                </a:cubicBezTo>
                <a:cubicBezTo>
                  <a:pt x="275" y="2447"/>
                  <a:pt x="132" y="2269"/>
                  <a:pt x="6" y="2080"/>
                </a:cubicBezTo>
                <a:cubicBezTo>
                  <a:pt x="6" y="2078"/>
                  <a:pt x="6" y="2078"/>
                  <a:pt x="6" y="2078"/>
                </a:cubicBezTo>
                <a:cubicBezTo>
                  <a:pt x="9" y="2074"/>
                  <a:pt x="9" y="2074"/>
                  <a:pt x="9" y="2074"/>
                </a:cubicBezTo>
                <a:cubicBezTo>
                  <a:pt x="16" y="2071"/>
                  <a:pt x="18" y="2068"/>
                  <a:pt x="22" y="2062"/>
                </a:cubicBezTo>
                <a:cubicBezTo>
                  <a:pt x="1225" y="10"/>
                  <a:pt x="1225" y="10"/>
                  <a:pt x="1225" y="10"/>
                </a:cubicBezTo>
                <a:cubicBezTo>
                  <a:pt x="1228" y="16"/>
                  <a:pt x="1228" y="16"/>
                  <a:pt x="1228" y="16"/>
                </a:cubicBezTo>
                <a:cubicBezTo>
                  <a:pt x="3396" y="3810"/>
                  <a:pt x="3396" y="3810"/>
                  <a:pt x="3396" y="3810"/>
                </a:cubicBezTo>
                <a:cubicBezTo>
                  <a:pt x="3390" y="3810"/>
                  <a:pt x="3390" y="3810"/>
                  <a:pt x="3390" y="3810"/>
                </a:cubicBezTo>
                <a:cubicBezTo>
                  <a:pt x="3333" y="3813"/>
                  <a:pt x="3283" y="3813"/>
                  <a:pt x="3236" y="3813"/>
                </a:cubicBezTo>
                <a:cubicBezTo>
                  <a:pt x="2531" y="3813"/>
                  <a:pt x="1839" y="3622"/>
                  <a:pt x="1237" y="3259"/>
                </a:cubicBezTo>
                <a:cubicBezTo>
                  <a:pt x="1234" y="3259"/>
                  <a:pt x="1234" y="3259"/>
                  <a:pt x="1234" y="3259"/>
                </a:cubicBezTo>
                <a:cubicBezTo>
                  <a:pt x="1237" y="3256"/>
                  <a:pt x="1237" y="3256"/>
                  <a:pt x="1237" y="3256"/>
                </a:cubicBezTo>
                <a:cubicBezTo>
                  <a:pt x="1237" y="3231"/>
                  <a:pt x="1241" y="3209"/>
                  <a:pt x="1241" y="3184"/>
                </a:cubicBezTo>
                <a:cubicBezTo>
                  <a:pt x="1241" y="3002"/>
                  <a:pt x="1159" y="2830"/>
                  <a:pt x="1012" y="2710"/>
                </a:cubicBezTo>
                <a:cubicBezTo>
                  <a:pt x="905" y="2626"/>
                  <a:pt x="771" y="2579"/>
                  <a:pt x="633" y="2579"/>
                </a:cubicBezTo>
                <a:cubicBezTo>
                  <a:pt x="567" y="2579"/>
                  <a:pt x="498" y="2588"/>
                  <a:pt x="435" y="2610"/>
                </a:cubicBezTo>
                <a:cubicBezTo>
                  <a:pt x="432" y="2613"/>
                  <a:pt x="432" y="2613"/>
                  <a:pt x="432" y="2613"/>
                </a:cubicBezTo>
                <a:lnTo>
                  <a:pt x="1222" y="7"/>
                </a:lnTo>
                <a:lnTo>
                  <a:pt x="1222" y="7"/>
                </a:lnTo>
                <a:cubicBezTo>
                  <a:pt x="1225" y="4"/>
                  <a:pt x="1225" y="4"/>
                  <a:pt x="1225" y="4"/>
                </a:cubicBezTo>
                <a:cubicBezTo>
                  <a:pt x="1222" y="7"/>
                  <a:pt x="1222" y="7"/>
                  <a:pt x="1222" y="7"/>
                </a:cubicBezTo>
                <a:lnTo>
                  <a:pt x="1225" y="0"/>
                </a:lnTo>
                <a:lnTo>
                  <a:pt x="1225" y="0"/>
                </a:lnTo>
                <a:cubicBezTo>
                  <a:pt x="1222" y="4"/>
                  <a:pt x="1222" y="4"/>
                  <a:pt x="1222" y="4"/>
                </a:cubicBezTo>
                <a:cubicBezTo>
                  <a:pt x="18" y="2059"/>
                  <a:pt x="18" y="2059"/>
                  <a:pt x="18" y="2059"/>
                </a:cubicBezTo>
                <a:cubicBezTo>
                  <a:pt x="16" y="2065"/>
                  <a:pt x="12" y="2068"/>
                  <a:pt x="6" y="2071"/>
                </a:cubicBezTo>
                <a:cubicBezTo>
                  <a:pt x="0" y="2078"/>
                  <a:pt x="0" y="2078"/>
                  <a:pt x="0" y="2078"/>
                </a:cubicBezTo>
                <a:cubicBezTo>
                  <a:pt x="3" y="2084"/>
                  <a:pt x="3" y="2084"/>
                  <a:pt x="3" y="2084"/>
                </a:cubicBezTo>
                <a:cubicBezTo>
                  <a:pt x="128" y="2272"/>
                  <a:pt x="272" y="2450"/>
                  <a:pt x="429" y="2613"/>
                </a:cubicBezTo>
                <a:cubicBezTo>
                  <a:pt x="432" y="2617"/>
                  <a:pt x="432" y="2617"/>
                  <a:pt x="432" y="2617"/>
                </a:cubicBezTo>
                <a:cubicBezTo>
                  <a:pt x="435" y="2617"/>
                  <a:pt x="435" y="2617"/>
                  <a:pt x="435" y="2617"/>
                </a:cubicBezTo>
                <a:cubicBezTo>
                  <a:pt x="501" y="2595"/>
                  <a:pt x="567" y="2582"/>
                  <a:pt x="633" y="2582"/>
                </a:cubicBezTo>
                <a:lnTo>
                  <a:pt x="633" y="2582"/>
                </a:lnTo>
                <a:cubicBezTo>
                  <a:pt x="771" y="2582"/>
                  <a:pt x="902" y="2629"/>
                  <a:pt x="1009" y="2714"/>
                </a:cubicBezTo>
                <a:cubicBezTo>
                  <a:pt x="1153" y="2830"/>
                  <a:pt x="1234" y="3002"/>
                  <a:pt x="1234" y="3184"/>
                </a:cubicBezTo>
                <a:cubicBezTo>
                  <a:pt x="1234" y="3209"/>
                  <a:pt x="1234" y="3231"/>
                  <a:pt x="1231" y="3256"/>
                </a:cubicBezTo>
                <a:cubicBezTo>
                  <a:pt x="1231" y="3259"/>
                  <a:pt x="1231" y="3259"/>
                  <a:pt x="1231" y="3259"/>
                </a:cubicBezTo>
                <a:lnTo>
                  <a:pt x="1231" y="3259"/>
                </a:lnTo>
                <a:cubicBezTo>
                  <a:pt x="1237" y="3262"/>
                  <a:pt x="1237" y="3262"/>
                  <a:pt x="1237" y="3262"/>
                </a:cubicBezTo>
                <a:cubicBezTo>
                  <a:pt x="1839" y="3625"/>
                  <a:pt x="2528" y="3817"/>
                  <a:pt x="3236" y="3817"/>
                </a:cubicBezTo>
                <a:cubicBezTo>
                  <a:pt x="3283" y="3817"/>
                  <a:pt x="3333" y="3817"/>
                  <a:pt x="3390" y="3813"/>
                </a:cubicBezTo>
                <a:cubicBezTo>
                  <a:pt x="3406" y="3813"/>
                  <a:pt x="3406" y="3813"/>
                  <a:pt x="3406" y="3813"/>
                </a:cubicBezTo>
                <a:cubicBezTo>
                  <a:pt x="1231" y="13"/>
                  <a:pt x="1231" y="13"/>
                  <a:pt x="1231" y="13"/>
                </a:cubicBezTo>
                <a:cubicBezTo>
                  <a:pt x="1225" y="0"/>
                  <a:pt x="1225" y="0"/>
                  <a:pt x="1225" y="0"/>
                </a:cubicBezTo>
                <a:lnTo>
                  <a:pt x="432" y="2613"/>
                </a:ln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0" name="Freeform 89"/>
          <p:cNvSpPr>
            <a:spLocks noChangeArrowheads="1"/>
          </p:cNvSpPr>
          <p:nvPr/>
        </p:nvSpPr>
        <p:spPr bwMode="auto">
          <a:xfrm>
            <a:off x="3634416" y="10181994"/>
            <a:ext cx="896642" cy="896640"/>
          </a:xfrm>
          <a:custGeom>
            <a:avLst/>
            <a:gdLst>
              <a:gd name="T0" fmla="*/ 495 w 991"/>
              <a:gd name="T1" fmla="*/ 0 h 991"/>
              <a:gd name="T2" fmla="*/ 495 w 991"/>
              <a:gd name="T3" fmla="*/ 0 h 991"/>
              <a:gd name="T4" fmla="*/ 109 w 991"/>
              <a:gd name="T5" fmla="*/ 185 h 991"/>
              <a:gd name="T6" fmla="*/ 0 w 991"/>
              <a:gd name="T7" fmla="*/ 492 h 991"/>
              <a:gd name="T8" fmla="*/ 3 w 991"/>
              <a:gd name="T9" fmla="*/ 548 h 991"/>
              <a:gd name="T10" fmla="*/ 185 w 991"/>
              <a:gd name="T11" fmla="*/ 880 h 991"/>
              <a:gd name="T12" fmla="*/ 495 w 991"/>
              <a:gd name="T13" fmla="*/ 990 h 991"/>
              <a:gd name="T14" fmla="*/ 883 w 991"/>
              <a:gd name="T15" fmla="*/ 802 h 991"/>
              <a:gd name="T16" fmla="*/ 990 w 991"/>
              <a:gd name="T17" fmla="*/ 495 h 991"/>
              <a:gd name="T18" fmla="*/ 987 w 991"/>
              <a:gd name="T19" fmla="*/ 438 h 991"/>
              <a:gd name="T20" fmla="*/ 805 w 991"/>
              <a:gd name="T21" fmla="*/ 106 h 991"/>
              <a:gd name="T22" fmla="*/ 805 w 991"/>
              <a:gd name="T23" fmla="*/ 106 h 991"/>
              <a:gd name="T24" fmla="*/ 805 w 991"/>
              <a:gd name="T25" fmla="*/ 106 h 991"/>
              <a:gd name="T26" fmla="*/ 805 w 991"/>
              <a:gd name="T27" fmla="*/ 106 h 991"/>
              <a:gd name="T28" fmla="*/ 495 w 991"/>
              <a:gd name="T29" fmla="*/ 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1" h="991">
                <a:moveTo>
                  <a:pt x="495" y="0"/>
                </a:moveTo>
                <a:lnTo>
                  <a:pt x="495" y="0"/>
                </a:lnTo>
                <a:cubicBezTo>
                  <a:pt x="344" y="0"/>
                  <a:pt x="203" y="65"/>
                  <a:pt x="109" y="185"/>
                </a:cubicBezTo>
                <a:cubicBezTo>
                  <a:pt x="37" y="272"/>
                  <a:pt x="0" y="382"/>
                  <a:pt x="0" y="492"/>
                </a:cubicBezTo>
                <a:cubicBezTo>
                  <a:pt x="0" y="510"/>
                  <a:pt x="0" y="529"/>
                  <a:pt x="3" y="548"/>
                </a:cubicBezTo>
                <a:cubicBezTo>
                  <a:pt x="18" y="680"/>
                  <a:pt x="81" y="798"/>
                  <a:pt x="185" y="880"/>
                </a:cubicBezTo>
                <a:cubicBezTo>
                  <a:pt x="275" y="952"/>
                  <a:pt x="382" y="990"/>
                  <a:pt x="495" y="990"/>
                </a:cubicBezTo>
                <a:cubicBezTo>
                  <a:pt x="645" y="990"/>
                  <a:pt x="786" y="921"/>
                  <a:pt x="883" y="802"/>
                </a:cubicBezTo>
                <a:cubicBezTo>
                  <a:pt x="952" y="714"/>
                  <a:pt x="990" y="607"/>
                  <a:pt x="990" y="495"/>
                </a:cubicBezTo>
                <a:cubicBezTo>
                  <a:pt x="990" y="476"/>
                  <a:pt x="990" y="457"/>
                  <a:pt x="987" y="438"/>
                </a:cubicBezTo>
                <a:cubicBezTo>
                  <a:pt x="974" y="307"/>
                  <a:pt x="908" y="191"/>
                  <a:pt x="805" y="106"/>
                </a:cubicBezTo>
                <a:lnTo>
                  <a:pt x="805" y="106"/>
                </a:lnTo>
                <a:lnTo>
                  <a:pt x="805" y="106"/>
                </a:lnTo>
                <a:lnTo>
                  <a:pt x="805" y="106"/>
                </a:lnTo>
                <a:cubicBezTo>
                  <a:pt x="717" y="37"/>
                  <a:pt x="611" y="0"/>
                  <a:pt x="495" y="0"/>
                </a:cubicBez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1" name="Freeform 90"/>
          <p:cNvSpPr>
            <a:spLocks noChangeArrowheads="1"/>
          </p:cNvSpPr>
          <p:nvPr/>
        </p:nvSpPr>
        <p:spPr bwMode="auto">
          <a:xfrm>
            <a:off x="3630432" y="10178007"/>
            <a:ext cx="904610" cy="904613"/>
          </a:xfrm>
          <a:custGeom>
            <a:avLst/>
            <a:gdLst>
              <a:gd name="T0" fmla="*/ 499 w 1001"/>
              <a:gd name="T1" fmla="*/ 0 h 1000"/>
              <a:gd name="T2" fmla="*/ 499 w 1001"/>
              <a:gd name="T3" fmla="*/ 0 h 1000"/>
              <a:gd name="T4" fmla="*/ 499 w 1001"/>
              <a:gd name="T5" fmla="*/ 0 h 1000"/>
              <a:gd name="T6" fmla="*/ 110 w 1001"/>
              <a:gd name="T7" fmla="*/ 187 h 1000"/>
              <a:gd name="T8" fmla="*/ 0 w 1001"/>
              <a:gd name="T9" fmla="*/ 498 h 1000"/>
              <a:gd name="T10" fmla="*/ 4 w 1001"/>
              <a:gd name="T11" fmla="*/ 554 h 1000"/>
              <a:gd name="T12" fmla="*/ 189 w 1001"/>
              <a:gd name="T13" fmla="*/ 889 h 1000"/>
              <a:gd name="T14" fmla="*/ 499 w 1001"/>
              <a:gd name="T15" fmla="*/ 999 h 1000"/>
              <a:gd name="T16" fmla="*/ 499 w 1001"/>
              <a:gd name="T17" fmla="*/ 999 h 1000"/>
              <a:gd name="T18" fmla="*/ 891 w 1001"/>
              <a:gd name="T19" fmla="*/ 811 h 1000"/>
              <a:gd name="T20" fmla="*/ 1000 w 1001"/>
              <a:gd name="T21" fmla="*/ 501 h 1000"/>
              <a:gd name="T22" fmla="*/ 997 w 1001"/>
              <a:gd name="T23" fmla="*/ 444 h 1000"/>
              <a:gd name="T24" fmla="*/ 812 w 1001"/>
              <a:gd name="T25" fmla="*/ 109 h 1000"/>
              <a:gd name="T26" fmla="*/ 809 w 1001"/>
              <a:gd name="T27" fmla="*/ 112 h 1000"/>
              <a:gd name="T28" fmla="*/ 809 w 1001"/>
              <a:gd name="T29" fmla="*/ 112 h 1000"/>
              <a:gd name="T30" fmla="*/ 991 w 1001"/>
              <a:gd name="T31" fmla="*/ 444 h 1000"/>
              <a:gd name="T32" fmla="*/ 994 w 1001"/>
              <a:gd name="T33" fmla="*/ 501 h 1000"/>
              <a:gd name="T34" fmla="*/ 887 w 1001"/>
              <a:gd name="T35" fmla="*/ 808 h 1000"/>
              <a:gd name="T36" fmla="*/ 499 w 1001"/>
              <a:gd name="T37" fmla="*/ 996 h 1000"/>
              <a:gd name="T38" fmla="*/ 189 w 1001"/>
              <a:gd name="T39" fmla="*/ 886 h 1000"/>
              <a:gd name="T40" fmla="*/ 7 w 1001"/>
              <a:gd name="T41" fmla="*/ 554 h 1000"/>
              <a:gd name="T42" fmla="*/ 4 w 1001"/>
              <a:gd name="T43" fmla="*/ 498 h 1000"/>
              <a:gd name="T44" fmla="*/ 113 w 1001"/>
              <a:gd name="T45" fmla="*/ 191 h 1000"/>
              <a:gd name="T46" fmla="*/ 499 w 1001"/>
              <a:gd name="T47" fmla="*/ 6 h 1000"/>
              <a:gd name="T48" fmla="*/ 809 w 1001"/>
              <a:gd name="T49" fmla="*/ 112 h 1000"/>
              <a:gd name="T50" fmla="*/ 809 w 1001"/>
              <a:gd name="T51" fmla="*/ 112 h 1000"/>
              <a:gd name="T52" fmla="*/ 812 w 1001"/>
              <a:gd name="T53" fmla="*/ 109 h 1000"/>
              <a:gd name="T54" fmla="*/ 499 w 1001"/>
              <a:gd name="T5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01" h="1000">
                <a:moveTo>
                  <a:pt x="499" y="0"/>
                </a:moveTo>
                <a:lnTo>
                  <a:pt x="499" y="0"/>
                </a:lnTo>
                <a:lnTo>
                  <a:pt x="499" y="0"/>
                </a:lnTo>
                <a:cubicBezTo>
                  <a:pt x="348" y="0"/>
                  <a:pt x="204" y="69"/>
                  <a:pt x="110" y="187"/>
                </a:cubicBezTo>
                <a:cubicBezTo>
                  <a:pt x="38" y="278"/>
                  <a:pt x="0" y="385"/>
                  <a:pt x="0" y="498"/>
                </a:cubicBezTo>
                <a:cubicBezTo>
                  <a:pt x="0" y="516"/>
                  <a:pt x="0" y="535"/>
                  <a:pt x="4" y="554"/>
                </a:cubicBezTo>
                <a:cubicBezTo>
                  <a:pt x="16" y="688"/>
                  <a:pt x="82" y="808"/>
                  <a:pt x="189" y="889"/>
                </a:cubicBezTo>
                <a:cubicBezTo>
                  <a:pt x="276" y="961"/>
                  <a:pt x="386" y="999"/>
                  <a:pt x="499" y="999"/>
                </a:cubicBezTo>
                <a:lnTo>
                  <a:pt x="499" y="999"/>
                </a:lnTo>
                <a:cubicBezTo>
                  <a:pt x="652" y="999"/>
                  <a:pt x="793" y="930"/>
                  <a:pt x="891" y="811"/>
                </a:cubicBezTo>
                <a:cubicBezTo>
                  <a:pt x="959" y="723"/>
                  <a:pt x="1000" y="613"/>
                  <a:pt x="1000" y="501"/>
                </a:cubicBezTo>
                <a:cubicBezTo>
                  <a:pt x="1000" y="482"/>
                  <a:pt x="997" y="463"/>
                  <a:pt x="997" y="444"/>
                </a:cubicBezTo>
                <a:cubicBezTo>
                  <a:pt x="981" y="313"/>
                  <a:pt x="915" y="194"/>
                  <a:pt x="812" y="109"/>
                </a:cubicBezTo>
                <a:cubicBezTo>
                  <a:pt x="809" y="112"/>
                  <a:pt x="809" y="112"/>
                  <a:pt x="809" y="112"/>
                </a:cubicBezTo>
                <a:lnTo>
                  <a:pt x="809" y="112"/>
                </a:lnTo>
                <a:cubicBezTo>
                  <a:pt x="912" y="197"/>
                  <a:pt x="978" y="313"/>
                  <a:pt x="991" y="444"/>
                </a:cubicBezTo>
                <a:cubicBezTo>
                  <a:pt x="994" y="463"/>
                  <a:pt x="994" y="482"/>
                  <a:pt x="994" y="501"/>
                </a:cubicBezTo>
                <a:cubicBezTo>
                  <a:pt x="994" y="613"/>
                  <a:pt x="956" y="720"/>
                  <a:pt x="887" y="808"/>
                </a:cubicBezTo>
                <a:cubicBezTo>
                  <a:pt x="790" y="927"/>
                  <a:pt x="649" y="996"/>
                  <a:pt x="499" y="996"/>
                </a:cubicBezTo>
                <a:cubicBezTo>
                  <a:pt x="386" y="996"/>
                  <a:pt x="279" y="958"/>
                  <a:pt x="189" y="886"/>
                </a:cubicBezTo>
                <a:cubicBezTo>
                  <a:pt x="85" y="804"/>
                  <a:pt x="22" y="686"/>
                  <a:pt x="7" y="554"/>
                </a:cubicBezTo>
                <a:cubicBezTo>
                  <a:pt x="4" y="535"/>
                  <a:pt x="4" y="516"/>
                  <a:pt x="4" y="498"/>
                </a:cubicBezTo>
                <a:cubicBezTo>
                  <a:pt x="4" y="388"/>
                  <a:pt x="41" y="278"/>
                  <a:pt x="113" y="191"/>
                </a:cubicBezTo>
                <a:cubicBezTo>
                  <a:pt x="207" y="71"/>
                  <a:pt x="348" y="6"/>
                  <a:pt x="499" y="6"/>
                </a:cubicBezTo>
                <a:cubicBezTo>
                  <a:pt x="615" y="6"/>
                  <a:pt x="721" y="43"/>
                  <a:pt x="809" y="112"/>
                </a:cubicBezTo>
                <a:lnTo>
                  <a:pt x="809" y="112"/>
                </a:lnTo>
                <a:cubicBezTo>
                  <a:pt x="812" y="109"/>
                  <a:pt x="812" y="109"/>
                  <a:pt x="812" y="109"/>
                </a:cubicBezTo>
                <a:cubicBezTo>
                  <a:pt x="721" y="37"/>
                  <a:pt x="615" y="0"/>
                  <a:pt x="499" y="0"/>
                </a:cubicBez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2" name="Freeform 91"/>
          <p:cNvSpPr>
            <a:spLocks noChangeArrowheads="1"/>
          </p:cNvSpPr>
          <p:nvPr/>
        </p:nvSpPr>
        <p:spPr bwMode="auto">
          <a:xfrm>
            <a:off x="3431179" y="7639517"/>
            <a:ext cx="3052564" cy="3427162"/>
          </a:xfrm>
          <a:custGeom>
            <a:avLst/>
            <a:gdLst>
              <a:gd name="T0" fmla="*/ 1213 w 3378"/>
              <a:gd name="T1" fmla="*/ 0 h 3792"/>
              <a:gd name="T2" fmla="*/ 1213 w 3378"/>
              <a:gd name="T3" fmla="*/ 0 h 3792"/>
              <a:gd name="T4" fmla="*/ 16 w 3378"/>
              <a:gd name="T5" fmla="*/ 2046 h 3792"/>
              <a:gd name="T6" fmla="*/ 0 w 3378"/>
              <a:gd name="T7" fmla="*/ 2062 h 3792"/>
              <a:gd name="T8" fmla="*/ 423 w 3378"/>
              <a:gd name="T9" fmla="*/ 2591 h 3792"/>
              <a:gd name="T10" fmla="*/ 624 w 3378"/>
              <a:gd name="T11" fmla="*/ 2557 h 3792"/>
              <a:gd name="T12" fmla="*/ 1006 w 3378"/>
              <a:gd name="T13" fmla="*/ 2691 h 3792"/>
              <a:gd name="T14" fmla="*/ 1228 w 3378"/>
              <a:gd name="T15" fmla="*/ 3240 h 3792"/>
              <a:gd name="T16" fmla="*/ 3224 w 3378"/>
              <a:gd name="T17" fmla="*/ 3791 h 3792"/>
              <a:gd name="T18" fmla="*/ 3377 w 3378"/>
              <a:gd name="T19" fmla="*/ 3788 h 3792"/>
              <a:gd name="T20" fmla="*/ 1213 w 3378"/>
              <a:gd name="T21" fmla="*/ 0 h 3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78" h="3792">
                <a:moveTo>
                  <a:pt x="1213" y="0"/>
                </a:moveTo>
                <a:lnTo>
                  <a:pt x="1213" y="0"/>
                </a:lnTo>
                <a:cubicBezTo>
                  <a:pt x="16" y="2046"/>
                  <a:pt x="16" y="2046"/>
                  <a:pt x="16" y="2046"/>
                </a:cubicBezTo>
                <a:cubicBezTo>
                  <a:pt x="10" y="2052"/>
                  <a:pt x="6" y="2058"/>
                  <a:pt x="0" y="2062"/>
                </a:cubicBezTo>
                <a:cubicBezTo>
                  <a:pt x="126" y="2250"/>
                  <a:pt x="266" y="2428"/>
                  <a:pt x="423" y="2591"/>
                </a:cubicBezTo>
                <a:cubicBezTo>
                  <a:pt x="486" y="2569"/>
                  <a:pt x="555" y="2557"/>
                  <a:pt x="624" y="2557"/>
                </a:cubicBezTo>
                <a:cubicBezTo>
                  <a:pt x="762" y="2557"/>
                  <a:pt x="896" y="2604"/>
                  <a:pt x="1006" y="2691"/>
                </a:cubicBezTo>
                <a:cubicBezTo>
                  <a:pt x="1175" y="2826"/>
                  <a:pt x="1253" y="3036"/>
                  <a:pt x="1228" y="3240"/>
                </a:cubicBezTo>
                <a:cubicBezTo>
                  <a:pt x="1811" y="3590"/>
                  <a:pt x="2494" y="3791"/>
                  <a:pt x="3224" y="3791"/>
                </a:cubicBezTo>
                <a:cubicBezTo>
                  <a:pt x="3277" y="3791"/>
                  <a:pt x="3328" y="3791"/>
                  <a:pt x="3377" y="3788"/>
                </a:cubicBezTo>
                <a:lnTo>
                  <a:pt x="1213" y="0"/>
                </a:lnTo>
              </a:path>
            </a:pathLst>
          </a:custGeom>
          <a:solidFill>
            <a:schemeClr val="accent5"/>
          </a:solidFill>
          <a:ln>
            <a:noFill/>
          </a:ln>
          <a:effectLst/>
        </p:spPr>
        <p:txBody>
          <a:bodyPr wrap="none" anchor="ctr"/>
          <a:lstStyle/>
          <a:p>
            <a:endParaRPr lang="en-US" sz="7197" dirty="0">
              <a:latin typeface="Arial Regular" charset="0"/>
            </a:endParaRPr>
          </a:p>
        </p:txBody>
      </p:sp>
      <p:sp>
        <p:nvSpPr>
          <p:cNvPr id="113" name="Freeform 92"/>
          <p:cNvSpPr>
            <a:spLocks noChangeArrowheads="1"/>
          </p:cNvSpPr>
          <p:nvPr/>
        </p:nvSpPr>
        <p:spPr bwMode="auto">
          <a:xfrm>
            <a:off x="3494939" y="10002665"/>
            <a:ext cx="1000252" cy="1000254"/>
          </a:xfrm>
          <a:custGeom>
            <a:avLst/>
            <a:gdLst>
              <a:gd name="T0" fmla="*/ 858 w 1107"/>
              <a:gd name="T1" fmla="*/ 169 h 1107"/>
              <a:gd name="T2" fmla="*/ 858 w 1107"/>
              <a:gd name="T3" fmla="*/ 169 h 1107"/>
              <a:gd name="T4" fmla="*/ 937 w 1107"/>
              <a:gd name="T5" fmla="*/ 859 h 1107"/>
              <a:gd name="T6" fmla="*/ 248 w 1107"/>
              <a:gd name="T7" fmla="*/ 937 h 1107"/>
              <a:gd name="T8" fmla="*/ 169 w 1107"/>
              <a:gd name="T9" fmla="*/ 244 h 1107"/>
              <a:gd name="T10" fmla="*/ 858 w 1107"/>
              <a:gd name="T11" fmla="*/ 169 h 1107"/>
            </a:gdLst>
            <a:ahLst/>
            <a:cxnLst>
              <a:cxn ang="0">
                <a:pos x="T0" y="T1"/>
              </a:cxn>
              <a:cxn ang="0">
                <a:pos x="T2" y="T3"/>
              </a:cxn>
              <a:cxn ang="0">
                <a:pos x="T4" y="T5"/>
              </a:cxn>
              <a:cxn ang="0">
                <a:pos x="T6" y="T7"/>
              </a:cxn>
              <a:cxn ang="0">
                <a:pos x="T8" y="T9"/>
              </a:cxn>
              <a:cxn ang="0">
                <a:pos x="T10" y="T11"/>
              </a:cxn>
            </a:cxnLst>
            <a:rect l="0" t="0" r="r" b="b"/>
            <a:pathLst>
              <a:path w="1107" h="1107">
                <a:moveTo>
                  <a:pt x="858" y="169"/>
                </a:moveTo>
                <a:lnTo>
                  <a:pt x="858" y="169"/>
                </a:lnTo>
                <a:cubicBezTo>
                  <a:pt x="1072" y="339"/>
                  <a:pt x="1106" y="649"/>
                  <a:pt x="937" y="859"/>
                </a:cubicBezTo>
                <a:cubicBezTo>
                  <a:pt x="768" y="1072"/>
                  <a:pt x="458" y="1106"/>
                  <a:pt x="248" y="937"/>
                </a:cubicBezTo>
                <a:cubicBezTo>
                  <a:pt x="34" y="768"/>
                  <a:pt x="0" y="458"/>
                  <a:pt x="169" y="244"/>
                </a:cubicBezTo>
                <a:cubicBezTo>
                  <a:pt x="339" y="35"/>
                  <a:pt x="649" y="0"/>
                  <a:pt x="858" y="169"/>
                </a:cubicBezTo>
              </a:path>
            </a:pathLst>
          </a:custGeom>
          <a:solidFill>
            <a:schemeClr val="accent5"/>
          </a:solidFill>
          <a:ln>
            <a:noFill/>
          </a:ln>
          <a:effectLst/>
        </p:spPr>
        <p:txBody>
          <a:bodyPr wrap="none" anchor="ctr"/>
          <a:lstStyle/>
          <a:p>
            <a:pPr algn="ctr"/>
            <a:r>
              <a:rPr lang="en-US" sz="4000" b="1" dirty="0" smtClean="0">
                <a:solidFill>
                  <a:schemeClr val="bg1"/>
                </a:solidFill>
                <a:latin typeface="Arial Black" charset="0"/>
                <a:ea typeface="Arial Black" charset="0"/>
                <a:cs typeface="Arial Black" charset="0"/>
              </a:rPr>
              <a:t>5</a:t>
            </a:r>
            <a:endParaRPr lang="en-US" sz="4000" b="1" dirty="0">
              <a:solidFill>
                <a:schemeClr val="bg1"/>
              </a:solidFill>
              <a:latin typeface="Arial Black" charset="0"/>
              <a:ea typeface="Arial Black" charset="0"/>
              <a:cs typeface="Arial Black" charset="0"/>
            </a:endParaRPr>
          </a:p>
        </p:txBody>
      </p:sp>
      <p:sp>
        <p:nvSpPr>
          <p:cNvPr id="114" name="Freeform 93"/>
          <p:cNvSpPr>
            <a:spLocks noChangeArrowheads="1"/>
          </p:cNvSpPr>
          <p:nvPr/>
        </p:nvSpPr>
        <p:spPr bwMode="auto">
          <a:xfrm>
            <a:off x="3319598" y="4204387"/>
            <a:ext cx="3961160" cy="1888923"/>
          </a:xfrm>
          <a:custGeom>
            <a:avLst/>
            <a:gdLst>
              <a:gd name="T0" fmla="*/ 3192 w 4384"/>
              <a:gd name="T1" fmla="*/ 0 h 2091"/>
              <a:gd name="T2" fmla="*/ 3192 w 4384"/>
              <a:gd name="T3" fmla="*/ 0 h 2091"/>
              <a:gd name="T4" fmla="*/ 3189 w 4384"/>
              <a:gd name="T5" fmla="*/ 0 h 2091"/>
              <a:gd name="T6" fmla="*/ 2547 w 4384"/>
              <a:gd name="T7" fmla="*/ 97 h 2091"/>
              <a:gd name="T8" fmla="*/ 2544 w 4384"/>
              <a:gd name="T9" fmla="*/ 97 h 2091"/>
              <a:gd name="T10" fmla="*/ 2544 w 4384"/>
              <a:gd name="T11" fmla="*/ 100 h 2091"/>
              <a:gd name="T12" fmla="*/ 2497 w 4384"/>
              <a:gd name="T13" fmla="*/ 253 h 2091"/>
              <a:gd name="T14" fmla="*/ 2162 w 4384"/>
              <a:gd name="T15" fmla="*/ 573 h 2091"/>
              <a:gd name="T16" fmla="*/ 1946 w 4384"/>
              <a:gd name="T17" fmla="*/ 614 h 2091"/>
              <a:gd name="T18" fmla="*/ 1566 w 4384"/>
              <a:gd name="T19" fmla="*/ 479 h 2091"/>
              <a:gd name="T20" fmla="*/ 1564 w 4384"/>
              <a:gd name="T21" fmla="*/ 476 h 2091"/>
              <a:gd name="T22" fmla="*/ 1560 w 4384"/>
              <a:gd name="T23" fmla="*/ 479 h 2091"/>
              <a:gd name="T24" fmla="*/ 3 w 4384"/>
              <a:gd name="T25" fmla="*/ 2083 h 2091"/>
              <a:gd name="T26" fmla="*/ 0 w 4384"/>
              <a:gd name="T27" fmla="*/ 2090 h 2091"/>
              <a:gd name="T28" fmla="*/ 4383 w 4384"/>
              <a:gd name="T29" fmla="*/ 2090 h 2091"/>
              <a:gd name="T30" fmla="*/ 3199 w 4384"/>
              <a:gd name="T31" fmla="*/ 15 h 2091"/>
              <a:gd name="T32" fmla="*/ 3202 w 4384"/>
              <a:gd name="T33" fmla="*/ 15 h 2091"/>
              <a:gd name="T34" fmla="*/ 3202 w 4384"/>
              <a:gd name="T35" fmla="*/ 15 h 2091"/>
              <a:gd name="T36" fmla="*/ 3199 w 4384"/>
              <a:gd name="T37" fmla="*/ 15 h 2091"/>
              <a:gd name="T38" fmla="*/ 3196 w 4384"/>
              <a:gd name="T39" fmla="*/ 3 h 2091"/>
              <a:gd name="T40" fmla="*/ 3192 w 4384"/>
              <a:gd name="T41" fmla="*/ 0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84" h="2091">
                <a:moveTo>
                  <a:pt x="3192" y="0"/>
                </a:moveTo>
                <a:lnTo>
                  <a:pt x="3192" y="0"/>
                </a:lnTo>
                <a:cubicBezTo>
                  <a:pt x="3189" y="0"/>
                  <a:pt x="3189" y="0"/>
                  <a:pt x="3189" y="0"/>
                </a:cubicBezTo>
                <a:cubicBezTo>
                  <a:pt x="2973" y="12"/>
                  <a:pt x="2757" y="47"/>
                  <a:pt x="2547" y="97"/>
                </a:cubicBezTo>
                <a:cubicBezTo>
                  <a:pt x="2544" y="97"/>
                  <a:pt x="2544" y="97"/>
                  <a:pt x="2544" y="97"/>
                </a:cubicBezTo>
                <a:cubicBezTo>
                  <a:pt x="2544" y="100"/>
                  <a:pt x="2544" y="100"/>
                  <a:pt x="2544" y="100"/>
                </a:cubicBezTo>
                <a:cubicBezTo>
                  <a:pt x="2535" y="153"/>
                  <a:pt x="2519" y="203"/>
                  <a:pt x="2497" y="253"/>
                </a:cubicBezTo>
                <a:cubicBezTo>
                  <a:pt x="2431" y="401"/>
                  <a:pt x="2312" y="513"/>
                  <a:pt x="2162" y="573"/>
                </a:cubicBezTo>
                <a:cubicBezTo>
                  <a:pt x="2093" y="598"/>
                  <a:pt x="2018" y="614"/>
                  <a:pt x="1946" y="614"/>
                </a:cubicBezTo>
                <a:cubicBezTo>
                  <a:pt x="1808" y="614"/>
                  <a:pt x="1673" y="564"/>
                  <a:pt x="1566" y="479"/>
                </a:cubicBezTo>
                <a:cubicBezTo>
                  <a:pt x="1564" y="476"/>
                  <a:pt x="1564" y="476"/>
                  <a:pt x="1564" y="476"/>
                </a:cubicBezTo>
                <a:cubicBezTo>
                  <a:pt x="1560" y="479"/>
                  <a:pt x="1560" y="479"/>
                  <a:pt x="1560" y="479"/>
                </a:cubicBezTo>
                <a:cubicBezTo>
                  <a:pt x="893" y="849"/>
                  <a:pt x="354" y="1404"/>
                  <a:pt x="3" y="2083"/>
                </a:cubicBezTo>
                <a:cubicBezTo>
                  <a:pt x="0" y="2090"/>
                  <a:pt x="0" y="2090"/>
                  <a:pt x="0" y="2090"/>
                </a:cubicBezTo>
                <a:cubicBezTo>
                  <a:pt x="4383" y="2090"/>
                  <a:pt x="4383" y="2090"/>
                  <a:pt x="4383" y="2090"/>
                </a:cubicBezTo>
                <a:cubicBezTo>
                  <a:pt x="3199" y="15"/>
                  <a:pt x="3199" y="15"/>
                  <a:pt x="3199" y="15"/>
                </a:cubicBezTo>
                <a:cubicBezTo>
                  <a:pt x="3202" y="15"/>
                  <a:pt x="3202" y="15"/>
                  <a:pt x="3202" y="15"/>
                </a:cubicBezTo>
                <a:lnTo>
                  <a:pt x="3202" y="15"/>
                </a:lnTo>
                <a:cubicBezTo>
                  <a:pt x="3199" y="15"/>
                  <a:pt x="3199" y="15"/>
                  <a:pt x="3199" y="15"/>
                </a:cubicBezTo>
                <a:cubicBezTo>
                  <a:pt x="3196" y="12"/>
                  <a:pt x="3196" y="9"/>
                  <a:pt x="3196" y="3"/>
                </a:cubicBezTo>
                <a:cubicBezTo>
                  <a:pt x="3192" y="0"/>
                  <a:pt x="3192" y="0"/>
                  <a:pt x="3192" y="0"/>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115" name="Freeform 94"/>
          <p:cNvSpPr>
            <a:spLocks noChangeArrowheads="1"/>
          </p:cNvSpPr>
          <p:nvPr/>
        </p:nvSpPr>
        <p:spPr bwMode="auto">
          <a:xfrm>
            <a:off x="4630683" y="3762042"/>
            <a:ext cx="896642" cy="896642"/>
          </a:xfrm>
          <a:custGeom>
            <a:avLst/>
            <a:gdLst>
              <a:gd name="T0" fmla="*/ 494 w 994"/>
              <a:gd name="T1" fmla="*/ 0 h 991"/>
              <a:gd name="T2" fmla="*/ 494 w 994"/>
              <a:gd name="T3" fmla="*/ 0 h 991"/>
              <a:gd name="T4" fmla="*/ 494 w 994"/>
              <a:gd name="T5" fmla="*/ 0 h 991"/>
              <a:gd name="T6" fmla="*/ 319 w 994"/>
              <a:gd name="T7" fmla="*/ 31 h 991"/>
              <a:gd name="T8" fmla="*/ 43 w 994"/>
              <a:gd name="T9" fmla="*/ 291 h 991"/>
              <a:gd name="T10" fmla="*/ 0 w 994"/>
              <a:gd name="T11" fmla="*/ 495 h 991"/>
              <a:gd name="T12" fmla="*/ 34 w 994"/>
              <a:gd name="T13" fmla="*/ 670 h 991"/>
              <a:gd name="T14" fmla="*/ 498 w 994"/>
              <a:gd name="T15" fmla="*/ 990 h 991"/>
              <a:gd name="T16" fmla="*/ 498 w 994"/>
              <a:gd name="T17" fmla="*/ 990 h 991"/>
              <a:gd name="T18" fmla="*/ 673 w 994"/>
              <a:gd name="T19" fmla="*/ 955 h 991"/>
              <a:gd name="T20" fmla="*/ 949 w 994"/>
              <a:gd name="T21" fmla="*/ 695 h 991"/>
              <a:gd name="T22" fmla="*/ 993 w 994"/>
              <a:gd name="T23" fmla="*/ 495 h 991"/>
              <a:gd name="T24" fmla="*/ 958 w 994"/>
              <a:gd name="T25" fmla="*/ 316 h 991"/>
              <a:gd name="T26" fmla="*/ 494 w 994"/>
              <a:gd name="T27" fmla="*/ 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94" h="991">
                <a:moveTo>
                  <a:pt x="494" y="0"/>
                </a:moveTo>
                <a:lnTo>
                  <a:pt x="494" y="0"/>
                </a:lnTo>
                <a:lnTo>
                  <a:pt x="494" y="0"/>
                </a:lnTo>
                <a:cubicBezTo>
                  <a:pt x="435" y="0"/>
                  <a:pt x="376" y="9"/>
                  <a:pt x="319" y="31"/>
                </a:cubicBezTo>
                <a:cubicBezTo>
                  <a:pt x="197" y="78"/>
                  <a:pt x="97" y="172"/>
                  <a:pt x="43" y="291"/>
                </a:cubicBezTo>
                <a:cubicBezTo>
                  <a:pt x="15" y="357"/>
                  <a:pt x="0" y="426"/>
                  <a:pt x="0" y="495"/>
                </a:cubicBezTo>
                <a:cubicBezTo>
                  <a:pt x="0" y="554"/>
                  <a:pt x="12" y="614"/>
                  <a:pt x="34" y="670"/>
                </a:cubicBezTo>
                <a:cubicBezTo>
                  <a:pt x="106" y="862"/>
                  <a:pt x="294" y="990"/>
                  <a:pt x="498" y="990"/>
                </a:cubicBezTo>
                <a:lnTo>
                  <a:pt x="498" y="990"/>
                </a:lnTo>
                <a:cubicBezTo>
                  <a:pt x="557" y="990"/>
                  <a:pt x="617" y="978"/>
                  <a:pt x="673" y="955"/>
                </a:cubicBezTo>
                <a:cubicBezTo>
                  <a:pt x="795" y="908"/>
                  <a:pt x="895" y="817"/>
                  <a:pt x="949" y="695"/>
                </a:cubicBezTo>
                <a:cubicBezTo>
                  <a:pt x="977" y="633"/>
                  <a:pt x="993" y="564"/>
                  <a:pt x="993" y="495"/>
                </a:cubicBezTo>
                <a:cubicBezTo>
                  <a:pt x="993" y="435"/>
                  <a:pt x="980" y="376"/>
                  <a:pt x="958" y="316"/>
                </a:cubicBezTo>
                <a:cubicBezTo>
                  <a:pt x="886" y="125"/>
                  <a:pt x="701" y="0"/>
                  <a:pt x="494" y="0"/>
                </a:cubicBez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7" name="Freeform 95"/>
          <p:cNvSpPr>
            <a:spLocks noChangeArrowheads="1"/>
          </p:cNvSpPr>
          <p:nvPr/>
        </p:nvSpPr>
        <p:spPr bwMode="auto">
          <a:xfrm>
            <a:off x="4626699" y="3754073"/>
            <a:ext cx="904610" cy="904613"/>
          </a:xfrm>
          <a:custGeom>
            <a:avLst/>
            <a:gdLst>
              <a:gd name="T0" fmla="*/ 502 w 1001"/>
              <a:gd name="T1" fmla="*/ 997 h 1001"/>
              <a:gd name="T2" fmla="*/ 502 w 1001"/>
              <a:gd name="T3" fmla="*/ 997 h 1001"/>
              <a:gd name="T4" fmla="*/ 38 w 1001"/>
              <a:gd name="T5" fmla="*/ 677 h 1001"/>
              <a:gd name="T6" fmla="*/ 4 w 1001"/>
              <a:gd name="T7" fmla="*/ 502 h 1001"/>
              <a:gd name="T8" fmla="*/ 47 w 1001"/>
              <a:gd name="T9" fmla="*/ 298 h 1001"/>
              <a:gd name="T10" fmla="*/ 323 w 1001"/>
              <a:gd name="T11" fmla="*/ 38 h 1001"/>
              <a:gd name="T12" fmla="*/ 498 w 1001"/>
              <a:gd name="T13" fmla="*/ 7 h 1001"/>
              <a:gd name="T14" fmla="*/ 498 w 1001"/>
              <a:gd name="T15" fmla="*/ 7 h 1001"/>
              <a:gd name="T16" fmla="*/ 962 w 1001"/>
              <a:gd name="T17" fmla="*/ 323 h 1001"/>
              <a:gd name="T18" fmla="*/ 997 w 1001"/>
              <a:gd name="T19" fmla="*/ 502 h 1001"/>
              <a:gd name="T20" fmla="*/ 953 w 1001"/>
              <a:gd name="T21" fmla="*/ 702 h 1001"/>
              <a:gd name="T22" fmla="*/ 677 w 1001"/>
              <a:gd name="T23" fmla="*/ 962 h 1001"/>
              <a:gd name="T24" fmla="*/ 502 w 1001"/>
              <a:gd name="T25" fmla="*/ 997 h 1001"/>
              <a:gd name="T26" fmla="*/ 502 w 1001"/>
              <a:gd name="T27" fmla="*/ 997 h 1001"/>
              <a:gd name="T28" fmla="*/ 502 w 1001"/>
              <a:gd name="T29" fmla="*/ 997 h 1001"/>
              <a:gd name="T30" fmla="*/ 498 w 1001"/>
              <a:gd name="T31" fmla="*/ 0 h 1001"/>
              <a:gd name="T32" fmla="*/ 498 w 1001"/>
              <a:gd name="T33" fmla="*/ 0 h 1001"/>
              <a:gd name="T34" fmla="*/ 323 w 1001"/>
              <a:gd name="T35" fmla="*/ 35 h 1001"/>
              <a:gd name="T36" fmla="*/ 44 w 1001"/>
              <a:gd name="T37" fmla="*/ 298 h 1001"/>
              <a:gd name="T38" fmla="*/ 0 w 1001"/>
              <a:gd name="T39" fmla="*/ 502 h 1001"/>
              <a:gd name="T40" fmla="*/ 35 w 1001"/>
              <a:gd name="T41" fmla="*/ 680 h 1001"/>
              <a:gd name="T42" fmla="*/ 502 w 1001"/>
              <a:gd name="T43" fmla="*/ 1000 h 1001"/>
              <a:gd name="T44" fmla="*/ 502 w 1001"/>
              <a:gd name="T45" fmla="*/ 1000 h 1001"/>
              <a:gd name="T46" fmla="*/ 680 w 1001"/>
              <a:gd name="T47" fmla="*/ 969 h 1001"/>
              <a:gd name="T48" fmla="*/ 956 w 1001"/>
              <a:gd name="T49" fmla="*/ 706 h 1001"/>
              <a:gd name="T50" fmla="*/ 1000 w 1001"/>
              <a:gd name="T51" fmla="*/ 502 h 1001"/>
              <a:gd name="T52" fmla="*/ 966 w 1001"/>
              <a:gd name="T53" fmla="*/ 323 h 1001"/>
              <a:gd name="T54" fmla="*/ 498 w 1001"/>
              <a:gd name="T55" fmla="*/ 0 h 1001"/>
              <a:gd name="T56" fmla="*/ 502 w 1001"/>
              <a:gd name="T57" fmla="*/ 997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1" h="1001">
                <a:moveTo>
                  <a:pt x="502" y="997"/>
                </a:moveTo>
                <a:lnTo>
                  <a:pt x="502" y="997"/>
                </a:lnTo>
                <a:cubicBezTo>
                  <a:pt x="298" y="997"/>
                  <a:pt x="110" y="869"/>
                  <a:pt x="38" y="677"/>
                </a:cubicBezTo>
                <a:cubicBezTo>
                  <a:pt x="16" y="621"/>
                  <a:pt x="4" y="561"/>
                  <a:pt x="4" y="502"/>
                </a:cubicBezTo>
                <a:cubicBezTo>
                  <a:pt x="4" y="433"/>
                  <a:pt x="19" y="364"/>
                  <a:pt x="47" y="298"/>
                </a:cubicBezTo>
                <a:cubicBezTo>
                  <a:pt x="101" y="179"/>
                  <a:pt x="201" y="85"/>
                  <a:pt x="323" y="38"/>
                </a:cubicBezTo>
                <a:cubicBezTo>
                  <a:pt x="380" y="16"/>
                  <a:pt x="439" y="7"/>
                  <a:pt x="498" y="7"/>
                </a:cubicBezTo>
                <a:lnTo>
                  <a:pt x="498" y="7"/>
                </a:lnTo>
                <a:cubicBezTo>
                  <a:pt x="705" y="7"/>
                  <a:pt x="890" y="132"/>
                  <a:pt x="962" y="323"/>
                </a:cubicBezTo>
                <a:cubicBezTo>
                  <a:pt x="984" y="383"/>
                  <a:pt x="997" y="442"/>
                  <a:pt x="997" y="502"/>
                </a:cubicBezTo>
                <a:cubicBezTo>
                  <a:pt x="997" y="571"/>
                  <a:pt x="981" y="640"/>
                  <a:pt x="953" y="702"/>
                </a:cubicBezTo>
                <a:cubicBezTo>
                  <a:pt x="899" y="824"/>
                  <a:pt x="799" y="915"/>
                  <a:pt x="677" y="962"/>
                </a:cubicBezTo>
                <a:cubicBezTo>
                  <a:pt x="621" y="985"/>
                  <a:pt x="561" y="997"/>
                  <a:pt x="502" y="997"/>
                </a:cubicBezTo>
                <a:lnTo>
                  <a:pt x="502" y="997"/>
                </a:lnTo>
                <a:lnTo>
                  <a:pt x="502" y="997"/>
                </a:lnTo>
                <a:lnTo>
                  <a:pt x="498" y="0"/>
                </a:lnTo>
                <a:lnTo>
                  <a:pt x="498" y="0"/>
                </a:lnTo>
                <a:cubicBezTo>
                  <a:pt x="439" y="0"/>
                  <a:pt x="380" y="13"/>
                  <a:pt x="323" y="35"/>
                </a:cubicBezTo>
                <a:cubicBezTo>
                  <a:pt x="198" y="82"/>
                  <a:pt x="97" y="176"/>
                  <a:pt x="44" y="298"/>
                </a:cubicBezTo>
                <a:cubicBezTo>
                  <a:pt x="16" y="364"/>
                  <a:pt x="0" y="433"/>
                  <a:pt x="0" y="502"/>
                </a:cubicBezTo>
                <a:cubicBezTo>
                  <a:pt x="0" y="561"/>
                  <a:pt x="13" y="621"/>
                  <a:pt x="35" y="680"/>
                </a:cubicBezTo>
                <a:cubicBezTo>
                  <a:pt x="107" y="871"/>
                  <a:pt x="295" y="1000"/>
                  <a:pt x="502" y="1000"/>
                </a:cubicBezTo>
                <a:lnTo>
                  <a:pt x="502" y="1000"/>
                </a:lnTo>
                <a:cubicBezTo>
                  <a:pt x="561" y="1000"/>
                  <a:pt x="621" y="991"/>
                  <a:pt x="680" y="969"/>
                </a:cubicBezTo>
                <a:cubicBezTo>
                  <a:pt x="802" y="919"/>
                  <a:pt x="903" y="828"/>
                  <a:pt x="956" y="706"/>
                </a:cubicBezTo>
                <a:cubicBezTo>
                  <a:pt x="984" y="640"/>
                  <a:pt x="1000" y="571"/>
                  <a:pt x="1000" y="502"/>
                </a:cubicBezTo>
                <a:cubicBezTo>
                  <a:pt x="1000" y="442"/>
                  <a:pt x="987" y="380"/>
                  <a:pt x="966" y="323"/>
                </a:cubicBezTo>
                <a:cubicBezTo>
                  <a:pt x="893" y="129"/>
                  <a:pt x="705" y="0"/>
                  <a:pt x="498" y="0"/>
                </a:cubicBezTo>
                <a:lnTo>
                  <a:pt x="502" y="997"/>
                </a:ln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9" name="Freeform 96"/>
          <p:cNvSpPr>
            <a:spLocks noChangeArrowheads="1"/>
          </p:cNvSpPr>
          <p:nvPr/>
        </p:nvSpPr>
        <p:spPr bwMode="auto">
          <a:xfrm>
            <a:off x="3243879" y="4080848"/>
            <a:ext cx="3949206" cy="1880954"/>
          </a:xfrm>
          <a:custGeom>
            <a:avLst/>
            <a:gdLst>
              <a:gd name="T0" fmla="*/ 3186 w 4369"/>
              <a:gd name="T1" fmla="*/ 16 h 2081"/>
              <a:gd name="T2" fmla="*/ 3186 w 4369"/>
              <a:gd name="T3" fmla="*/ 16 h 2081"/>
              <a:gd name="T4" fmla="*/ 3184 w 4369"/>
              <a:gd name="T5" fmla="*/ 0 h 2081"/>
              <a:gd name="T6" fmla="*/ 2541 w 4369"/>
              <a:gd name="T7" fmla="*/ 97 h 2081"/>
              <a:gd name="T8" fmla="*/ 2494 w 4369"/>
              <a:gd name="T9" fmla="*/ 250 h 2081"/>
              <a:gd name="T10" fmla="*/ 2156 w 4369"/>
              <a:gd name="T11" fmla="*/ 573 h 2081"/>
              <a:gd name="T12" fmla="*/ 1937 w 4369"/>
              <a:gd name="T13" fmla="*/ 614 h 2081"/>
              <a:gd name="T14" fmla="*/ 1554 w 4369"/>
              <a:gd name="T15" fmla="*/ 479 h 2081"/>
              <a:gd name="T16" fmla="*/ 0 w 4369"/>
              <a:gd name="T17" fmla="*/ 2080 h 2081"/>
              <a:gd name="T18" fmla="*/ 4368 w 4369"/>
              <a:gd name="T19" fmla="*/ 2080 h 2081"/>
              <a:gd name="T20" fmla="*/ 3186 w 4369"/>
              <a:gd name="T21" fmla="*/ 16 h 2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69" h="2081">
                <a:moveTo>
                  <a:pt x="3186" y="16"/>
                </a:moveTo>
                <a:lnTo>
                  <a:pt x="3186" y="16"/>
                </a:lnTo>
                <a:cubicBezTo>
                  <a:pt x="3184" y="9"/>
                  <a:pt x="3184" y="6"/>
                  <a:pt x="3184" y="0"/>
                </a:cubicBezTo>
                <a:cubicBezTo>
                  <a:pt x="2964" y="16"/>
                  <a:pt x="2748" y="47"/>
                  <a:pt x="2541" y="97"/>
                </a:cubicBezTo>
                <a:cubicBezTo>
                  <a:pt x="2532" y="147"/>
                  <a:pt x="2516" y="200"/>
                  <a:pt x="2494" y="250"/>
                </a:cubicBezTo>
                <a:cubicBezTo>
                  <a:pt x="2429" y="401"/>
                  <a:pt x="2306" y="513"/>
                  <a:pt x="2156" y="573"/>
                </a:cubicBezTo>
                <a:cubicBezTo>
                  <a:pt x="2084" y="598"/>
                  <a:pt x="2012" y="614"/>
                  <a:pt x="1937" y="614"/>
                </a:cubicBezTo>
                <a:cubicBezTo>
                  <a:pt x="1796" y="614"/>
                  <a:pt x="1661" y="564"/>
                  <a:pt x="1554" y="479"/>
                </a:cubicBezTo>
                <a:cubicBezTo>
                  <a:pt x="893" y="849"/>
                  <a:pt x="348" y="1406"/>
                  <a:pt x="0" y="2080"/>
                </a:cubicBezTo>
                <a:cubicBezTo>
                  <a:pt x="4368" y="2080"/>
                  <a:pt x="4368" y="2080"/>
                  <a:pt x="4368" y="2080"/>
                </a:cubicBezTo>
                <a:lnTo>
                  <a:pt x="3186" y="16"/>
                </a:lnTo>
              </a:path>
            </a:pathLst>
          </a:custGeom>
          <a:solidFill>
            <a:schemeClr val="accent1"/>
          </a:solidFill>
          <a:ln>
            <a:noFill/>
          </a:ln>
          <a:effectLst/>
        </p:spPr>
        <p:txBody>
          <a:bodyPr wrap="none" anchor="ctr"/>
          <a:lstStyle/>
          <a:p>
            <a:endParaRPr lang="en-US" sz="7197" dirty="0">
              <a:latin typeface="Arial Regular" charset="0"/>
            </a:endParaRPr>
          </a:p>
        </p:txBody>
      </p:sp>
      <p:sp>
        <p:nvSpPr>
          <p:cNvPr id="120" name="Freeform 97"/>
          <p:cNvSpPr>
            <a:spLocks noChangeArrowheads="1"/>
          </p:cNvSpPr>
          <p:nvPr/>
        </p:nvSpPr>
        <p:spPr bwMode="auto">
          <a:xfrm>
            <a:off x="4491207" y="3578729"/>
            <a:ext cx="1004238" cy="1004238"/>
          </a:xfrm>
          <a:custGeom>
            <a:avLst/>
            <a:gdLst>
              <a:gd name="T0" fmla="*/ 730 w 1110"/>
              <a:gd name="T1" fmla="*/ 1015 h 1113"/>
              <a:gd name="T2" fmla="*/ 730 w 1110"/>
              <a:gd name="T3" fmla="*/ 1015 h 1113"/>
              <a:gd name="T4" fmla="*/ 97 w 1110"/>
              <a:gd name="T5" fmla="*/ 734 h 1113"/>
              <a:gd name="T6" fmla="*/ 379 w 1110"/>
              <a:gd name="T7" fmla="*/ 97 h 1113"/>
              <a:gd name="T8" fmla="*/ 1012 w 1110"/>
              <a:gd name="T9" fmla="*/ 380 h 1113"/>
              <a:gd name="T10" fmla="*/ 730 w 1110"/>
              <a:gd name="T11" fmla="*/ 1015 h 1113"/>
            </a:gdLst>
            <a:ahLst/>
            <a:cxnLst>
              <a:cxn ang="0">
                <a:pos x="T0" y="T1"/>
              </a:cxn>
              <a:cxn ang="0">
                <a:pos x="T2" y="T3"/>
              </a:cxn>
              <a:cxn ang="0">
                <a:pos x="T4" y="T5"/>
              </a:cxn>
              <a:cxn ang="0">
                <a:pos x="T6" y="T7"/>
              </a:cxn>
              <a:cxn ang="0">
                <a:pos x="T8" y="T9"/>
              </a:cxn>
              <a:cxn ang="0">
                <a:pos x="T10" y="T11"/>
              </a:cxn>
            </a:cxnLst>
            <a:rect l="0" t="0" r="r" b="b"/>
            <a:pathLst>
              <a:path w="1110" h="1113">
                <a:moveTo>
                  <a:pt x="730" y="1015"/>
                </a:moveTo>
                <a:lnTo>
                  <a:pt x="730" y="1015"/>
                </a:lnTo>
                <a:cubicBezTo>
                  <a:pt x="476" y="1112"/>
                  <a:pt x="194" y="984"/>
                  <a:pt x="97" y="734"/>
                </a:cubicBezTo>
                <a:cubicBezTo>
                  <a:pt x="0" y="480"/>
                  <a:pt x="125" y="195"/>
                  <a:pt x="379" y="97"/>
                </a:cubicBezTo>
                <a:cubicBezTo>
                  <a:pt x="633" y="0"/>
                  <a:pt x="915" y="129"/>
                  <a:pt x="1012" y="380"/>
                </a:cubicBezTo>
                <a:cubicBezTo>
                  <a:pt x="1109" y="633"/>
                  <a:pt x="984" y="919"/>
                  <a:pt x="730" y="1015"/>
                </a:cubicBezTo>
              </a:path>
            </a:pathLst>
          </a:custGeom>
          <a:solidFill>
            <a:schemeClr val="accent1"/>
          </a:solidFill>
          <a:ln>
            <a:noFill/>
          </a:ln>
          <a:effectLst/>
        </p:spPr>
        <p:txBody>
          <a:bodyPr wrap="none" anchor="ctr"/>
          <a:lstStyle/>
          <a:p>
            <a:pPr algn="ctr"/>
            <a:r>
              <a:rPr lang="en-US" sz="4000" b="1" dirty="0" smtClean="0">
                <a:solidFill>
                  <a:schemeClr val="bg1"/>
                </a:solidFill>
                <a:latin typeface="Arial Black" charset="0"/>
                <a:ea typeface="Arial Black" charset="0"/>
                <a:cs typeface="Arial Black" charset="0"/>
              </a:rPr>
              <a:t>1</a:t>
            </a:r>
            <a:endParaRPr lang="en-US" sz="4000" b="1" dirty="0">
              <a:solidFill>
                <a:schemeClr val="bg1"/>
              </a:solidFill>
              <a:latin typeface="Arial Black" charset="0"/>
              <a:ea typeface="Arial Black" charset="0"/>
              <a:cs typeface="Arial Black" charset="0"/>
            </a:endParaRPr>
          </a:p>
        </p:txBody>
      </p:sp>
      <p:sp>
        <p:nvSpPr>
          <p:cNvPr id="123" name="Freeform 100"/>
          <p:cNvSpPr>
            <a:spLocks noChangeArrowheads="1"/>
          </p:cNvSpPr>
          <p:nvPr/>
        </p:nvSpPr>
        <p:spPr bwMode="auto">
          <a:xfrm>
            <a:off x="2247610" y="6738893"/>
            <a:ext cx="896642" cy="896640"/>
          </a:xfrm>
          <a:custGeom>
            <a:avLst/>
            <a:gdLst>
              <a:gd name="T0" fmla="*/ 495 w 991"/>
              <a:gd name="T1" fmla="*/ 0 h 991"/>
              <a:gd name="T2" fmla="*/ 495 w 991"/>
              <a:gd name="T3" fmla="*/ 0 h 991"/>
              <a:gd name="T4" fmla="*/ 6 w 991"/>
              <a:gd name="T5" fmla="*/ 423 h 991"/>
              <a:gd name="T6" fmla="*/ 0 w 991"/>
              <a:gd name="T7" fmla="*/ 495 h 991"/>
              <a:gd name="T8" fmla="*/ 97 w 991"/>
              <a:gd name="T9" fmla="*/ 790 h 991"/>
              <a:gd name="T10" fmla="*/ 423 w 991"/>
              <a:gd name="T11" fmla="*/ 984 h 991"/>
              <a:gd name="T12" fmla="*/ 495 w 991"/>
              <a:gd name="T13" fmla="*/ 990 h 991"/>
              <a:gd name="T14" fmla="*/ 983 w 991"/>
              <a:gd name="T15" fmla="*/ 567 h 991"/>
              <a:gd name="T16" fmla="*/ 983 w 991"/>
              <a:gd name="T17" fmla="*/ 567 h 991"/>
              <a:gd name="T18" fmla="*/ 990 w 991"/>
              <a:gd name="T19" fmla="*/ 495 h 991"/>
              <a:gd name="T20" fmla="*/ 893 w 991"/>
              <a:gd name="T21" fmla="*/ 198 h 991"/>
              <a:gd name="T22" fmla="*/ 567 w 991"/>
              <a:gd name="T23" fmla="*/ 6 h 991"/>
              <a:gd name="T24" fmla="*/ 495 w 991"/>
              <a:gd name="T25" fmla="*/ 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1" h="991">
                <a:moveTo>
                  <a:pt x="495" y="0"/>
                </a:moveTo>
                <a:lnTo>
                  <a:pt x="495" y="0"/>
                </a:lnTo>
                <a:cubicBezTo>
                  <a:pt x="250" y="0"/>
                  <a:pt x="40" y="182"/>
                  <a:pt x="6" y="423"/>
                </a:cubicBezTo>
                <a:cubicBezTo>
                  <a:pt x="0" y="448"/>
                  <a:pt x="0" y="474"/>
                  <a:pt x="0" y="495"/>
                </a:cubicBezTo>
                <a:cubicBezTo>
                  <a:pt x="0" y="602"/>
                  <a:pt x="34" y="705"/>
                  <a:pt x="97" y="790"/>
                </a:cubicBezTo>
                <a:cubicBezTo>
                  <a:pt x="175" y="897"/>
                  <a:pt x="291" y="965"/>
                  <a:pt x="423" y="984"/>
                </a:cubicBezTo>
                <a:cubicBezTo>
                  <a:pt x="448" y="987"/>
                  <a:pt x="473" y="990"/>
                  <a:pt x="495" y="990"/>
                </a:cubicBezTo>
                <a:cubicBezTo>
                  <a:pt x="739" y="990"/>
                  <a:pt x="949" y="808"/>
                  <a:pt x="983" y="567"/>
                </a:cubicBezTo>
                <a:lnTo>
                  <a:pt x="983" y="567"/>
                </a:lnTo>
                <a:cubicBezTo>
                  <a:pt x="987" y="543"/>
                  <a:pt x="990" y="517"/>
                  <a:pt x="990" y="495"/>
                </a:cubicBezTo>
                <a:cubicBezTo>
                  <a:pt x="990" y="389"/>
                  <a:pt x="956" y="285"/>
                  <a:pt x="893" y="198"/>
                </a:cubicBezTo>
                <a:cubicBezTo>
                  <a:pt x="814" y="94"/>
                  <a:pt x="698" y="25"/>
                  <a:pt x="567" y="6"/>
                </a:cubicBezTo>
                <a:cubicBezTo>
                  <a:pt x="542" y="0"/>
                  <a:pt x="517" y="0"/>
                  <a:pt x="495" y="0"/>
                </a:cubicBez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4" name="Freeform 101"/>
          <p:cNvSpPr>
            <a:spLocks noChangeArrowheads="1"/>
          </p:cNvSpPr>
          <p:nvPr/>
        </p:nvSpPr>
        <p:spPr bwMode="auto">
          <a:xfrm>
            <a:off x="2243628" y="6734907"/>
            <a:ext cx="900626" cy="904613"/>
          </a:xfrm>
          <a:custGeom>
            <a:avLst/>
            <a:gdLst>
              <a:gd name="T0" fmla="*/ 499 w 998"/>
              <a:gd name="T1" fmla="*/ 996 h 1000"/>
              <a:gd name="T2" fmla="*/ 499 w 998"/>
              <a:gd name="T3" fmla="*/ 996 h 1000"/>
              <a:gd name="T4" fmla="*/ 427 w 998"/>
              <a:gd name="T5" fmla="*/ 990 h 1000"/>
              <a:gd name="T6" fmla="*/ 101 w 998"/>
              <a:gd name="T7" fmla="*/ 796 h 1000"/>
              <a:gd name="T8" fmla="*/ 4 w 998"/>
              <a:gd name="T9" fmla="*/ 501 h 1000"/>
              <a:gd name="T10" fmla="*/ 10 w 998"/>
              <a:gd name="T11" fmla="*/ 429 h 1000"/>
              <a:gd name="T12" fmla="*/ 499 w 998"/>
              <a:gd name="T13" fmla="*/ 6 h 1000"/>
              <a:gd name="T14" fmla="*/ 571 w 998"/>
              <a:gd name="T15" fmla="*/ 12 h 1000"/>
              <a:gd name="T16" fmla="*/ 897 w 998"/>
              <a:gd name="T17" fmla="*/ 204 h 1000"/>
              <a:gd name="T18" fmla="*/ 994 w 998"/>
              <a:gd name="T19" fmla="*/ 501 h 1000"/>
              <a:gd name="T20" fmla="*/ 987 w 998"/>
              <a:gd name="T21" fmla="*/ 573 h 1000"/>
              <a:gd name="T22" fmla="*/ 987 w 998"/>
              <a:gd name="T23" fmla="*/ 573 h 1000"/>
              <a:gd name="T24" fmla="*/ 499 w 998"/>
              <a:gd name="T25" fmla="*/ 996 h 1000"/>
              <a:gd name="T26" fmla="*/ 499 w 998"/>
              <a:gd name="T27" fmla="*/ 0 h 1000"/>
              <a:gd name="T28" fmla="*/ 499 w 998"/>
              <a:gd name="T29" fmla="*/ 0 h 1000"/>
              <a:gd name="T30" fmla="*/ 4 w 998"/>
              <a:gd name="T31" fmla="*/ 429 h 1000"/>
              <a:gd name="T32" fmla="*/ 0 w 998"/>
              <a:gd name="T33" fmla="*/ 501 h 1000"/>
              <a:gd name="T34" fmla="*/ 98 w 998"/>
              <a:gd name="T35" fmla="*/ 799 h 1000"/>
              <a:gd name="T36" fmla="*/ 427 w 998"/>
              <a:gd name="T37" fmla="*/ 996 h 1000"/>
              <a:gd name="T38" fmla="*/ 499 w 998"/>
              <a:gd name="T39" fmla="*/ 999 h 1000"/>
              <a:gd name="T40" fmla="*/ 994 w 998"/>
              <a:gd name="T41" fmla="*/ 573 h 1000"/>
              <a:gd name="T42" fmla="*/ 994 w 998"/>
              <a:gd name="T43" fmla="*/ 573 h 1000"/>
              <a:gd name="T44" fmla="*/ 997 w 998"/>
              <a:gd name="T45" fmla="*/ 501 h 1000"/>
              <a:gd name="T46" fmla="*/ 900 w 998"/>
              <a:gd name="T47" fmla="*/ 204 h 1000"/>
              <a:gd name="T48" fmla="*/ 571 w 998"/>
              <a:gd name="T49" fmla="*/ 6 h 1000"/>
              <a:gd name="T50" fmla="*/ 499 w 998"/>
              <a:gd name="T51" fmla="*/ 0 h 1000"/>
              <a:gd name="T52" fmla="*/ 499 w 998"/>
              <a:gd name="T53" fmla="*/ 996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8" h="1000">
                <a:moveTo>
                  <a:pt x="499" y="996"/>
                </a:moveTo>
                <a:lnTo>
                  <a:pt x="499" y="996"/>
                </a:lnTo>
                <a:cubicBezTo>
                  <a:pt x="477" y="996"/>
                  <a:pt x="452" y="993"/>
                  <a:pt x="427" y="990"/>
                </a:cubicBezTo>
                <a:cubicBezTo>
                  <a:pt x="295" y="971"/>
                  <a:pt x="179" y="903"/>
                  <a:pt x="101" y="796"/>
                </a:cubicBezTo>
                <a:cubicBezTo>
                  <a:pt x="38" y="711"/>
                  <a:pt x="4" y="608"/>
                  <a:pt x="4" y="501"/>
                </a:cubicBezTo>
                <a:cubicBezTo>
                  <a:pt x="4" y="480"/>
                  <a:pt x="4" y="454"/>
                  <a:pt x="10" y="429"/>
                </a:cubicBezTo>
                <a:cubicBezTo>
                  <a:pt x="44" y="188"/>
                  <a:pt x="254" y="6"/>
                  <a:pt x="499" y="6"/>
                </a:cubicBezTo>
                <a:cubicBezTo>
                  <a:pt x="521" y="6"/>
                  <a:pt x="546" y="6"/>
                  <a:pt x="571" y="12"/>
                </a:cubicBezTo>
                <a:cubicBezTo>
                  <a:pt x="702" y="31"/>
                  <a:pt x="818" y="100"/>
                  <a:pt x="897" y="204"/>
                </a:cubicBezTo>
                <a:cubicBezTo>
                  <a:pt x="960" y="291"/>
                  <a:pt x="994" y="395"/>
                  <a:pt x="994" y="501"/>
                </a:cubicBezTo>
                <a:cubicBezTo>
                  <a:pt x="994" y="523"/>
                  <a:pt x="991" y="549"/>
                  <a:pt x="987" y="573"/>
                </a:cubicBezTo>
                <a:lnTo>
                  <a:pt x="987" y="573"/>
                </a:lnTo>
                <a:cubicBezTo>
                  <a:pt x="953" y="814"/>
                  <a:pt x="743" y="996"/>
                  <a:pt x="499" y="996"/>
                </a:cubicBezTo>
                <a:lnTo>
                  <a:pt x="499" y="0"/>
                </a:lnTo>
                <a:lnTo>
                  <a:pt x="499" y="0"/>
                </a:lnTo>
                <a:cubicBezTo>
                  <a:pt x="251" y="3"/>
                  <a:pt x="41" y="185"/>
                  <a:pt x="4" y="429"/>
                </a:cubicBezTo>
                <a:cubicBezTo>
                  <a:pt x="0" y="454"/>
                  <a:pt x="0" y="476"/>
                  <a:pt x="0" y="501"/>
                </a:cubicBezTo>
                <a:cubicBezTo>
                  <a:pt x="0" y="608"/>
                  <a:pt x="32" y="711"/>
                  <a:pt x="98" y="799"/>
                </a:cubicBezTo>
                <a:cubicBezTo>
                  <a:pt x="179" y="905"/>
                  <a:pt x="295" y="974"/>
                  <a:pt x="427" y="996"/>
                </a:cubicBezTo>
                <a:cubicBezTo>
                  <a:pt x="452" y="999"/>
                  <a:pt x="474" y="999"/>
                  <a:pt x="499" y="999"/>
                </a:cubicBezTo>
                <a:cubicBezTo>
                  <a:pt x="746" y="999"/>
                  <a:pt x="956" y="818"/>
                  <a:pt x="994" y="573"/>
                </a:cubicBezTo>
                <a:lnTo>
                  <a:pt x="994" y="573"/>
                </a:lnTo>
                <a:cubicBezTo>
                  <a:pt x="997" y="549"/>
                  <a:pt x="997" y="523"/>
                  <a:pt x="997" y="501"/>
                </a:cubicBezTo>
                <a:cubicBezTo>
                  <a:pt x="997" y="395"/>
                  <a:pt x="966" y="288"/>
                  <a:pt x="900" y="204"/>
                </a:cubicBezTo>
                <a:cubicBezTo>
                  <a:pt x="818" y="97"/>
                  <a:pt x="702" y="25"/>
                  <a:pt x="571" y="6"/>
                </a:cubicBezTo>
                <a:cubicBezTo>
                  <a:pt x="546" y="3"/>
                  <a:pt x="524" y="0"/>
                  <a:pt x="499" y="0"/>
                </a:cubicBezTo>
                <a:lnTo>
                  <a:pt x="499" y="996"/>
                </a:ln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6" name="Freeform 103"/>
          <p:cNvSpPr>
            <a:spLocks noChangeArrowheads="1"/>
          </p:cNvSpPr>
          <p:nvPr/>
        </p:nvSpPr>
        <p:spPr bwMode="auto">
          <a:xfrm>
            <a:off x="2136030" y="6583474"/>
            <a:ext cx="948447" cy="948447"/>
          </a:xfrm>
          <a:custGeom>
            <a:avLst/>
            <a:gdLst>
              <a:gd name="T0" fmla="*/ 1009 w 1051"/>
              <a:gd name="T1" fmla="*/ 595 h 1050"/>
              <a:gd name="T2" fmla="*/ 1009 w 1051"/>
              <a:gd name="T3" fmla="*/ 595 h 1050"/>
              <a:gd name="T4" fmla="*/ 455 w 1051"/>
              <a:gd name="T5" fmla="*/ 1012 h 1050"/>
              <a:gd name="T6" fmla="*/ 38 w 1051"/>
              <a:gd name="T7" fmla="*/ 454 h 1050"/>
              <a:gd name="T8" fmla="*/ 596 w 1051"/>
              <a:gd name="T9" fmla="*/ 41 h 1050"/>
              <a:gd name="T10" fmla="*/ 1009 w 1051"/>
              <a:gd name="T11" fmla="*/ 595 h 1050"/>
            </a:gdLst>
            <a:ahLst/>
            <a:cxnLst>
              <a:cxn ang="0">
                <a:pos x="T0" y="T1"/>
              </a:cxn>
              <a:cxn ang="0">
                <a:pos x="T2" y="T3"/>
              </a:cxn>
              <a:cxn ang="0">
                <a:pos x="T4" y="T5"/>
              </a:cxn>
              <a:cxn ang="0">
                <a:pos x="T6" y="T7"/>
              </a:cxn>
              <a:cxn ang="0">
                <a:pos x="T8" y="T9"/>
              </a:cxn>
              <a:cxn ang="0">
                <a:pos x="T10" y="T11"/>
              </a:cxn>
            </a:cxnLst>
            <a:rect l="0" t="0" r="r" b="b"/>
            <a:pathLst>
              <a:path w="1051" h="1050">
                <a:moveTo>
                  <a:pt x="1009" y="595"/>
                </a:moveTo>
                <a:lnTo>
                  <a:pt x="1009" y="595"/>
                </a:lnTo>
                <a:cubicBezTo>
                  <a:pt x="972" y="864"/>
                  <a:pt x="721" y="1049"/>
                  <a:pt x="455" y="1012"/>
                </a:cubicBezTo>
                <a:cubicBezTo>
                  <a:pt x="185" y="971"/>
                  <a:pt x="0" y="724"/>
                  <a:pt x="38" y="454"/>
                </a:cubicBezTo>
                <a:cubicBezTo>
                  <a:pt x="79" y="185"/>
                  <a:pt x="326" y="0"/>
                  <a:pt x="596" y="41"/>
                </a:cubicBezTo>
                <a:cubicBezTo>
                  <a:pt x="865" y="78"/>
                  <a:pt x="1050" y="329"/>
                  <a:pt x="1009" y="595"/>
                </a:cubicBezTo>
              </a:path>
            </a:pathLst>
          </a:custGeom>
          <a:solidFill>
            <a:schemeClr val="bg1">
              <a:lumMod val="85000"/>
            </a:schemeClr>
          </a:solidFill>
          <a:ln>
            <a:noFill/>
          </a:ln>
          <a:effectLst/>
        </p:spPr>
        <p:txBody>
          <a:bodyPr wrap="none" anchor="ctr"/>
          <a:lstStyle/>
          <a:p>
            <a:pPr algn="ctr"/>
            <a:r>
              <a:rPr lang="en-US" sz="4000" b="1" dirty="0" smtClean="0">
                <a:solidFill>
                  <a:schemeClr val="bg1"/>
                </a:solidFill>
                <a:latin typeface="Arial Black" charset="0"/>
                <a:ea typeface="Arial Black" charset="0"/>
                <a:cs typeface="Arial Black" charset="0"/>
              </a:rPr>
              <a:t>6</a:t>
            </a:r>
            <a:endParaRPr lang="en-US" sz="4000" b="1" dirty="0">
              <a:solidFill>
                <a:schemeClr val="bg1"/>
              </a:solidFill>
              <a:latin typeface="Arial Black" charset="0"/>
              <a:ea typeface="Arial Black" charset="0"/>
              <a:cs typeface="Arial Black" charset="0"/>
            </a:endParaRPr>
          </a:p>
        </p:txBody>
      </p:sp>
      <p:sp>
        <p:nvSpPr>
          <p:cNvPr id="127" name="Rectangle 1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30" name="Freeform 102"/>
          <p:cNvSpPr>
            <a:spLocks noChangeArrowheads="1"/>
          </p:cNvSpPr>
          <p:nvPr/>
        </p:nvSpPr>
        <p:spPr bwMode="auto">
          <a:xfrm>
            <a:off x="2829431" y="6061430"/>
            <a:ext cx="2518564" cy="3395280"/>
          </a:xfrm>
          <a:custGeom>
            <a:avLst/>
            <a:gdLst>
              <a:gd name="T0" fmla="*/ 410 w 2789"/>
              <a:gd name="T1" fmla="*/ 7 h 3755"/>
              <a:gd name="T2" fmla="*/ 410 w 2789"/>
              <a:gd name="T3" fmla="*/ 7 h 3755"/>
              <a:gd name="T4" fmla="*/ 392 w 2789"/>
              <a:gd name="T5" fmla="*/ 0 h 3755"/>
              <a:gd name="T6" fmla="*/ 147 w 2789"/>
              <a:gd name="T7" fmla="*/ 633 h 3755"/>
              <a:gd name="T8" fmla="*/ 247 w 2789"/>
              <a:gd name="T9" fmla="*/ 737 h 3755"/>
              <a:gd name="T10" fmla="*/ 360 w 2789"/>
              <a:gd name="T11" fmla="*/ 1191 h 3755"/>
              <a:gd name="T12" fmla="*/ 0 w 2789"/>
              <a:gd name="T13" fmla="*/ 1661 h 3755"/>
              <a:gd name="T14" fmla="*/ 0 w 2789"/>
              <a:gd name="T15" fmla="*/ 1695 h 3755"/>
              <a:gd name="T16" fmla="*/ 592 w 2789"/>
              <a:gd name="T17" fmla="*/ 3754 h 3755"/>
              <a:gd name="T18" fmla="*/ 2788 w 2789"/>
              <a:gd name="T19" fmla="*/ 7 h 3755"/>
              <a:gd name="T20" fmla="*/ 410 w 2789"/>
              <a:gd name="T21" fmla="*/ 7 h 3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89" h="3755">
                <a:moveTo>
                  <a:pt x="410" y="7"/>
                </a:moveTo>
                <a:lnTo>
                  <a:pt x="410" y="7"/>
                </a:lnTo>
                <a:cubicBezTo>
                  <a:pt x="404" y="7"/>
                  <a:pt x="398" y="4"/>
                  <a:pt x="392" y="0"/>
                </a:cubicBezTo>
                <a:cubicBezTo>
                  <a:pt x="291" y="201"/>
                  <a:pt x="210" y="414"/>
                  <a:pt x="147" y="633"/>
                </a:cubicBezTo>
                <a:cubicBezTo>
                  <a:pt x="185" y="665"/>
                  <a:pt x="219" y="699"/>
                  <a:pt x="247" y="737"/>
                </a:cubicBezTo>
                <a:cubicBezTo>
                  <a:pt x="345" y="869"/>
                  <a:pt x="385" y="1028"/>
                  <a:pt x="360" y="1191"/>
                </a:cubicBezTo>
                <a:cubicBezTo>
                  <a:pt x="329" y="1404"/>
                  <a:pt x="188" y="1579"/>
                  <a:pt x="0" y="1661"/>
                </a:cubicBezTo>
                <a:cubicBezTo>
                  <a:pt x="0" y="1673"/>
                  <a:pt x="0" y="1683"/>
                  <a:pt x="0" y="1695"/>
                </a:cubicBezTo>
                <a:cubicBezTo>
                  <a:pt x="0" y="2450"/>
                  <a:pt x="219" y="3158"/>
                  <a:pt x="592" y="3754"/>
                </a:cubicBezTo>
                <a:cubicBezTo>
                  <a:pt x="2788" y="7"/>
                  <a:pt x="2788" y="7"/>
                  <a:pt x="2788" y="7"/>
                </a:cubicBezTo>
                <a:lnTo>
                  <a:pt x="410" y="7"/>
                </a:lnTo>
              </a:path>
            </a:pathLst>
          </a:custGeom>
          <a:solidFill>
            <a:schemeClr val="bg1">
              <a:lumMod val="85000"/>
            </a:schemeClr>
          </a:solidFill>
          <a:ln>
            <a:noFill/>
          </a:ln>
          <a:effectLst/>
        </p:spPr>
        <p:txBody>
          <a:bodyPr wrap="none" anchor="ctr"/>
          <a:lstStyle/>
          <a:p>
            <a:endParaRPr lang="en-US" sz="7197" dirty="0">
              <a:latin typeface="Arial Regular" charset="0"/>
            </a:endParaRPr>
          </a:p>
        </p:txBody>
      </p:sp>
      <p:sp>
        <p:nvSpPr>
          <p:cNvPr id="132" name="TextBox 131"/>
          <p:cNvSpPr txBox="1"/>
          <p:nvPr/>
        </p:nvSpPr>
        <p:spPr>
          <a:xfrm>
            <a:off x="5388506" y="6748496"/>
            <a:ext cx="1825628" cy="1592744"/>
          </a:xfrm>
          <a:prstGeom prst="rect">
            <a:avLst/>
          </a:prstGeom>
          <a:noFill/>
        </p:spPr>
        <p:txBody>
          <a:bodyPr wrap="none" rtlCol="0" anchor="ctr" anchorCtr="0">
            <a:spAutoFit/>
          </a:bodyPr>
          <a:lstStyle/>
          <a:p>
            <a:pPr algn="ctr">
              <a:lnSpc>
                <a:spcPts val="3900"/>
              </a:lnSpc>
            </a:pPr>
            <a:r>
              <a:rPr lang="en-US" sz="3000" b="1" spc="300" dirty="0" smtClean="0">
                <a:solidFill>
                  <a:schemeClr val="tx2"/>
                </a:solidFill>
                <a:latin typeface="Arial Black" charset="0"/>
                <a:ea typeface="Arial Black" charset="0"/>
                <a:cs typeface="Arial Black" charset="0"/>
              </a:rPr>
              <a:t>YOUR</a:t>
            </a:r>
          </a:p>
          <a:p>
            <a:pPr algn="ctr">
              <a:lnSpc>
                <a:spcPts val="3900"/>
              </a:lnSpc>
            </a:pPr>
            <a:r>
              <a:rPr lang="en-US" sz="3000" b="1" spc="300" dirty="0" smtClean="0">
                <a:solidFill>
                  <a:schemeClr val="tx2"/>
                </a:solidFill>
                <a:latin typeface="Arial Black" charset="0"/>
                <a:ea typeface="Arial Black" charset="0"/>
                <a:cs typeface="Arial Black" charset="0"/>
              </a:rPr>
              <a:t>GREAT</a:t>
            </a:r>
          </a:p>
          <a:p>
            <a:pPr algn="ctr">
              <a:lnSpc>
                <a:spcPts val="3900"/>
              </a:lnSpc>
            </a:pPr>
            <a:r>
              <a:rPr lang="en-US" sz="3000" b="1" spc="300" dirty="0" smtClean="0">
                <a:solidFill>
                  <a:schemeClr val="tx2"/>
                </a:solidFill>
                <a:latin typeface="Arial Black" charset="0"/>
                <a:ea typeface="Arial Black" charset="0"/>
                <a:cs typeface="Arial Black" charset="0"/>
              </a:rPr>
              <a:t>TITLE</a:t>
            </a:r>
            <a:endParaRPr lang="en-US" sz="3000" b="1" spc="300" dirty="0">
              <a:solidFill>
                <a:schemeClr val="tx2"/>
              </a:solidFill>
              <a:latin typeface="Arial Black" charset="0"/>
              <a:ea typeface="Arial Black" charset="0"/>
              <a:cs typeface="Arial Black" charset="0"/>
            </a:endParaRPr>
          </a:p>
        </p:txBody>
      </p:sp>
      <p:sp>
        <p:nvSpPr>
          <p:cNvPr id="134" name="Rectangle 133"/>
          <p:cNvSpPr/>
          <p:nvPr/>
        </p:nvSpPr>
        <p:spPr>
          <a:xfrm>
            <a:off x="4602898" y="5039069"/>
            <a:ext cx="1470275" cy="461665"/>
          </a:xfrm>
          <a:prstGeom prst="rect">
            <a:avLst/>
          </a:prstGeom>
        </p:spPr>
        <p:txBody>
          <a:bodyPr wrap="none">
            <a:spAutoFit/>
          </a:bodyPr>
          <a:lstStyle/>
          <a:p>
            <a:pPr algn="ctr"/>
            <a:r>
              <a:rPr lang="en-US" sz="2400" b="1" spc="300" dirty="0" smtClean="0">
                <a:solidFill>
                  <a:schemeClr val="bg1"/>
                </a:solidFill>
                <a:latin typeface="Arial Bold" charset="0"/>
                <a:ea typeface="Arial Bold" charset="0"/>
                <a:cs typeface="Arial Bold" charset="0"/>
              </a:rPr>
              <a:t>GOALS</a:t>
            </a:r>
            <a:endParaRPr lang="en-US" sz="2400" b="1" spc="300" dirty="0">
              <a:solidFill>
                <a:schemeClr val="bg1"/>
              </a:solidFill>
              <a:latin typeface="Arial Bold" charset="0"/>
              <a:ea typeface="Arial Bold" charset="0"/>
              <a:cs typeface="Arial Bold" charset="0"/>
            </a:endParaRPr>
          </a:p>
        </p:txBody>
      </p:sp>
      <p:sp>
        <p:nvSpPr>
          <p:cNvPr id="135" name="Rectangle 134"/>
          <p:cNvSpPr/>
          <p:nvPr/>
        </p:nvSpPr>
        <p:spPr>
          <a:xfrm>
            <a:off x="7186157" y="5372486"/>
            <a:ext cx="1861407" cy="461665"/>
          </a:xfrm>
          <a:prstGeom prst="rect">
            <a:avLst/>
          </a:prstGeom>
        </p:spPr>
        <p:txBody>
          <a:bodyPr wrap="none">
            <a:spAutoFit/>
          </a:bodyPr>
          <a:lstStyle/>
          <a:p>
            <a:pPr algn="ctr"/>
            <a:r>
              <a:rPr lang="en-US" sz="2400" b="1" spc="300" smtClean="0">
                <a:solidFill>
                  <a:schemeClr val="bg1"/>
                </a:solidFill>
                <a:latin typeface="Arial Bold" charset="0"/>
                <a:ea typeface="Arial Bold" charset="0"/>
                <a:cs typeface="Arial Bold" charset="0"/>
              </a:rPr>
              <a:t>IMPROVE</a:t>
            </a:r>
            <a:endParaRPr lang="en-US" sz="2400" b="1" spc="300" dirty="0">
              <a:solidFill>
                <a:schemeClr val="bg1"/>
              </a:solidFill>
              <a:latin typeface="Arial Bold" charset="0"/>
              <a:ea typeface="Arial Bold" charset="0"/>
              <a:cs typeface="Arial Bold" charset="0"/>
            </a:endParaRPr>
          </a:p>
        </p:txBody>
      </p:sp>
      <p:sp>
        <p:nvSpPr>
          <p:cNvPr id="136" name="Rectangle 135"/>
          <p:cNvSpPr/>
          <p:nvPr/>
        </p:nvSpPr>
        <p:spPr>
          <a:xfrm>
            <a:off x="3279782" y="6290792"/>
            <a:ext cx="1733168" cy="461665"/>
          </a:xfrm>
          <a:prstGeom prst="rect">
            <a:avLst/>
          </a:prstGeom>
        </p:spPr>
        <p:txBody>
          <a:bodyPr wrap="none">
            <a:spAutoFit/>
          </a:bodyPr>
          <a:lstStyle/>
          <a:p>
            <a:pPr algn="ctr"/>
            <a:r>
              <a:rPr lang="en-US" sz="2400" b="1" spc="300" dirty="0" smtClean="0">
                <a:solidFill>
                  <a:schemeClr val="bg1"/>
                </a:solidFill>
                <a:latin typeface="Arial Bold" charset="0"/>
                <a:ea typeface="Arial Bold" charset="0"/>
                <a:cs typeface="Arial Bold" charset="0"/>
              </a:rPr>
              <a:t>MARKET</a:t>
            </a:r>
            <a:endParaRPr lang="en-US" sz="2400" b="1" spc="300" dirty="0">
              <a:solidFill>
                <a:schemeClr val="bg1"/>
              </a:solidFill>
              <a:latin typeface="Arial Bold" charset="0"/>
              <a:ea typeface="Arial Bold" charset="0"/>
              <a:cs typeface="Arial Bold" charset="0"/>
            </a:endParaRPr>
          </a:p>
        </p:txBody>
      </p:sp>
      <p:sp>
        <p:nvSpPr>
          <p:cNvPr id="137" name="Rectangle 136"/>
          <p:cNvSpPr/>
          <p:nvPr/>
        </p:nvSpPr>
        <p:spPr>
          <a:xfrm>
            <a:off x="4149983" y="9301290"/>
            <a:ext cx="795411" cy="461665"/>
          </a:xfrm>
          <a:prstGeom prst="rect">
            <a:avLst/>
          </a:prstGeom>
        </p:spPr>
        <p:txBody>
          <a:bodyPr wrap="none">
            <a:spAutoFit/>
          </a:bodyPr>
          <a:lstStyle/>
          <a:p>
            <a:pPr algn="ctr"/>
            <a:r>
              <a:rPr lang="en-US" sz="2400" b="1" spc="300" dirty="0" smtClean="0">
                <a:solidFill>
                  <a:schemeClr val="bg1"/>
                </a:solidFill>
                <a:latin typeface="Arial Bold" charset="0"/>
                <a:ea typeface="Arial Bold" charset="0"/>
                <a:cs typeface="Arial Bold" charset="0"/>
              </a:rPr>
              <a:t>BIZ</a:t>
            </a:r>
            <a:endParaRPr lang="en-US" sz="2400" b="1" spc="300" dirty="0">
              <a:solidFill>
                <a:schemeClr val="bg1"/>
              </a:solidFill>
              <a:latin typeface="Arial Bold" charset="0"/>
              <a:ea typeface="Arial Bold" charset="0"/>
              <a:cs typeface="Arial Bold" charset="0"/>
            </a:endParaRPr>
          </a:p>
        </p:txBody>
      </p:sp>
      <p:sp>
        <p:nvSpPr>
          <p:cNvPr id="138" name="Rectangle 137"/>
          <p:cNvSpPr/>
          <p:nvPr/>
        </p:nvSpPr>
        <p:spPr>
          <a:xfrm>
            <a:off x="8143864" y="8341240"/>
            <a:ext cx="1124027" cy="461665"/>
          </a:xfrm>
          <a:prstGeom prst="rect">
            <a:avLst/>
          </a:prstGeom>
        </p:spPr>
        <p:txBody>
          <a:bodyPr wrap="none">
            <a:spAutoFit/>
          </a:bodyPr>
          <a:lstStyle/>
          <a:p>
            <a:pPr algn="ctr"/>
            <a:r>
              <a:rPr lang="en-US" sz="2400" b="1" spc="300" smtClean="0">
                <a:solidFill>
                  <a:schemeClr val="bg1"/>
                </a:solidFill>
                <a:latin typeface="Arial Bold" charset="0"/>
                <a:ea typeface="Arial Bold" charset="0"/>
                <a:cs typeface="Arial Bold" charset="0"/>
              </a:rPr>
              <a:t>TEST</a:t>
            </a:r>
            <a:endParaRPr lang="en-US" sz="2400" b="1" spc="300" dirty="0">
              <a:solidFill>
                <a:schemeClr val="bg1"/>
              </a:solidFill>
              <a:latin typeface="Arial Bold" charset="0"/>
              <a:ea typeface="Arial Bold" charset="0"/>
              <a:cs typeface="Arial Bold" charset="0"/>
            </a:endParaRPr>
          </a:p>
        </p:txBody>
      </p:sp>
      <p:sp>
        <p:nvSpPr>
          <p:cNvPr id="139" name="Rectangle 138"/>
          <p:cNvSpPr/>
          <p:nvPr/>
        </p:nvSpPr>
        <p:spPr>
          <a:xfrm>
            <a:off x="6349120" y="9656567"/>
            <a:ext cx="2082621" cy="461665"/>
          </a:xfrm>
          <a:prstGeom prst="rect">
            <a:avLst/>
          </a:prstGeom>
        </p:spPr>
        <p:txBody>
          <a:bodyPr wrap="none">
            <a:spAutoFit/>
          </a:bodyPr>
          <a:lstStyle/>
          <a:p>
            <a:pPr algn="ctr"/>
            <a:r>
              <a:rPr lang="en-US" sz="2400" b="1" spc="300" dirty="0" smtClean="0">
                <a:solidFill>
                  <a:schemeClr val="bg1"/>
                </a:solidFill>
                <a:latin typeface="Arial Bold" charset="0"/>
                <a:ea typeface="Arial Bold" charset="0"/>
                <a:cs typeface="Arial Bold" charset="0"/>
              </a:rPr>
              <a:t>PLANNING</a:t>
            </a:r>
            <a:endParaRPr lang="en-US" sz="2400" b="1" spc="300" dirty="0">
              <a:solidFill>
                <a:schemeClr val="bg1"/>
              </a:solidFill>
              <a:latin typeface="Arial Bold" charset="0"/>
              <a:ea typeface="Arial Bold" charset="0"/>
              <a:cs typeface="Arial Bold" charset="0"/>
            </a:endParaRPr>
          </a:p>
        </p:txBody>
      </p:sp>
      <p:sp>
        <p:nvSpPr>
          <p:cNvPr id="140" name="TextBox 139"/>
          <p:cNvSpPr txBox="1"/>
          <p:nvPr/>
        </p:nvSpPr>
        <p:spPr>
          <a:xfrm>
            <a:off x="17578906" y="8655434"/>
            <a:ext cx="1753610" cy="677072"/>
          </a:xfrm>
          <a:prstGeom prst="rect">
            <a:avLst/>
          </a:prstGeom>
          <a:noFill/>
        </p:spPr>
        <p:txBody>
          <a:bodyPr wrap="none" lIns="182843" tIns="91422" rIns="182843" bIns="91422" rtlCol="0">
            <a:spAutoFit/>
          </a:bodyPr>
          <a:lstStyle/>
          <a:p>
            <a:r>
              <a:rPr lang="en-US" sz="3200" b="1" dirty="0" smtClean="0">
                <a:latin typeface="Arial Bold" charset="0"/>
              </a:rPr>
              <a:t>Market</a:t>
            </a:r>
            <a:endParaRPr lang="id-ID" sz="3200" b="1" dirty="0">
              <a:latin typeface="Arial Bold" charset="0"/>
            </a:endParaRPr>
          </a:p>
        </p:txBody>
      </p:sp>
      <p:sp>
        <p:nvSpPr>
          <p:cNvPr id="141" name="TextBox 140"/>
          <p:cNvSpPr txBox="1"/>
          <p:nvPr/>
        </p:nvSpPr>
        <p:spPr>
          <a:xfrm>
            <a:off x="17534346" y="9356071"/>
            <a:ext cx="5149437" cy="1027937"/>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hands</a:t>
            </a:r>
            <a:endParaRPr lang="en-US" sz="2400" dirty="0">
              <a:latin typeface="Arial Regular" charset="0"/>
              <a:cs typeface="Arial Regular" charset="0"/>
            </a:endParaRPr>
          </a:p>
        </p:txBody>
      </p:sp>
      <p:sp>
        <p:nvSpPr>
          <p:cNvPr id="142" name="Rectangle 141"/>
          <p:cNvSpPr/>
          <p:nvPr/>
        </p:nvSpPr>
        <p:spPr>
          <a:xfrm flipV="1">
            <a:off x="17741248" y="10528752"/>
            <a:ext cx="4285304" cy="90821"/>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143" name="TextBox 142"/>
          <p:cNvSpPr txBox="1"/>
          <p:nvPr/>
        </p:nvSpPr>
        <p:spPr>
          <a:xfrm>
            <a:off x="12474029" y="8655434"/>
            <a:ext cx="983208" cy="677072"/>
          </a:xfrm>
          <a:prstGeom prst="rect">
            <a:avLst/>
          </a:prstGeom>
          <a:noFill/>
        </p:spPr>
        <p:txBody>
          <a:bodyPr wrap="none" lIns="182843" tIns="91422" rIns="182843" bIns="91422" rtlCol="0">
            <a:spAutoFit/>
          </a:bodyPr>
          <a:lstStyle/>
          <a:p>
            <a:r>
              <a:rPr lang="en-US" sz="3200" b="1" dirty="0" smtClean="0">
                <a:latin typeface="Arial Bold" charset="0"/>
              </a:rPr>
              <a:t>Biz</a:t>
            </a:r>
            <a:endParaRPr lang="id-ID" sz="3200" b="1" dirty="0">
              <a:latin typeface="Arial Bold" charset="0"/>
            </a:endParaRPr>
          </a:p>
        </p:txBody>
      </p:sp>
      <p:sp>
        <p:nvSpPr>
          <p:cNvPr id="144" name="TextBox 143"/>
          <p:cNvSpPr txBox="1"/>
          <p:nvPr/>
        </p:nvSpPr>
        <p:spPr>
          <a:xfrm>
            <a:off x="12429469" y="9356071"/>
            <a:ext cx="5149437" cy="1027937"/>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hands</a:t>
            </a:r>
            <a:endParaRPr lang="en-US" sz="2400" dirty="0">
              <a:latin typeface="Arial Regular" charset="0"/>
              <a:cs typeface="Arial Regular" charset="0"/>
            </a:endParaRPr>
          </a:p>
        </p:txBody>
      </p:sp>
      <p:sp>
        <p:nvSpPr>
          <p:cNvPr id="145" name="Rectangle 144"/>
          <p:cNvSpPr/>
          <p:nvPr/>
        </p:nvSpPr>
        <p:spPr>
          <a:xfrm flipV="1">
            <a:off x="12636371" y="10528752"/>
            <a:ext cx="4285304" cy="90821"/>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146" name="TextBox 145"/>
          <p:cNvSpPr txBox="1"/>
          <p:nvPr/>
        </p:nvSpPr>
        <p:spPr>
          <a:xfrm>
            <a:off x="17578906" y="4132982"/>
            <a:ext cx="1957962" cy="677072"/>
          </a:xfrm>
          <a:prstGeom prst="rect">
            <a:avLst/>
          </a:prstGeom>
          <a:noFill/>
        </p:spPr>
        <p:txBody>
          <a:bodyPr wrap="none" lIns="182843" tIns="91422" rIns="182843" bIns="91422" rtlCol="0">
            <a:spAutoFit/>
          </a:bodyPr>
          <a:lstStyle/>
          <a:p>
            <a:r>
              <a:rPr lang="en-US" sz="3200" b="1" dirty="0" smtClean="0">
                <a:latin typeface="Arial Bold" charset="0"/>
              </a:rPr>
              <a:t>Improve</a:t>
            </a:r>
            <a:endParaRPr lang="id-ID" sz="3200" b="1" dirty="0">
              <a:latin typeface="Arial Bold" charset="0"/>
            </a:endParaRPr>
          </a:p>
        </p:txBody>
      </p:sp>
      <p:sp>
        <p:nvSpPr>
          <p:cNvPr id="147" name="TextBox 146"/>
          <p:cNvSpPr txBox="1"/>
          <p:nvPr/>
        </p:nvSpPr>
        <p:spPr>
          <a:xfrm>
            <a:off x="17534346" y="4833619"/>
            <a:ext cx="5149437" cy="1027937"/>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hands</a:t>
            </a:r>
            <a:endParaRPr lang="en-US" sz="2400" dirty="0">
              <a:latin typeface="Arial Regular" charset="0"/>
              <a:cs typeface="Arial Regular" charset="0"/>
            </a:endParaRPr>
          </a:p>
        </p:txBody>
      </p:sp>
      <p:sp>
        <p:nvSpPr>
          <p:cNvPr id="148" name="Rectangle 147"/>
          <p:cNvSpPr/>
          <p:nvPr/>
        </p:nvSpPr>
        <p:spPr>
          <a:xfrm flipV="1">
            <a:off x="17741248" y="6006300"/>
            <a:ext cx="4285304" cy="90821"/>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149" name="TextBox 148"/>
          <p:cNvSpPr txBox="1"/>
          <p:nvPr/>
        </p:nvSpPr>
        <p:spPr>
          <a:xfrm>
            <a:off x="12474029" y="4132982"/>
            <a:ext cx="1507389" cy="677072"/>
          </a:xfrm>
          <a:prstGeom prst="rect">
            <a:avLst/>
          </a:prstGeom>
          <a:noFill/>
        </p:spPr>
        <p:txBody>
          <a:bodyPr wrap="none" lIns="182843" tIns="91422" rIns="182843" bIns="91422" rtlCol="0">
            <a:spAutoFit/>
          </a:bodyPr>
          <a:lstStyle/>
          <a:p>
            <a:r>
              <a:rPr lang="en-US" sz="3200" b="1" dirty="0" smtClean="0">
                <a:latin typeface="Arial Bold" charset="0"/>
              </a:rPr>
              <a:t>Goals</a:t>
            </a:r>
            <a:endParaRPr lang="id-ID" sz="3200" b="1" dirty="0">
              <a:latin typeface="Arial Bold" charset="0"/>
            </a:endParaRPr>
          </a:p>
        </p:txBody>
      </p:sp>
      <p:sp>
        <p:nvSpPr>
          <p:cNvPr id="150" name="TextBox 149"/>
          <p:cNvSpPr txBox="1"/>
          <p:nvPr/>
        </p:nvSpPr>
        <p:spPr>
          <a:xfrm>
            <a:off x="12429469" y="4833619"/>
            <a:ext cx="5149437" cy="1034093"/>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a:t>
            </a:r>
            <a:r>
              <a:rPr lang="en-US" sz="2400" dirty="0" smtClean="0">
                <a:latin typeface="Arial Regular" charset="0"/>
                <a:ea typeface="Arial Regular" charset="0"/>
                <a:cs typeface="Arial Regular" charset="0"/>
              </a:rPr>
              <a:t>hands</a:t>
            </a:r>
            <a:endParaRPr lang="en-US" sz="2400" dirty="0" smtClean="0">
              <a:latin typeface="Arial Regular" charset="0"/>
              <a:cs typeface="Arial Regular" charset="0"/>
            </a:endParaRPr>
          </a:p>
        </p:txBody>
      </p:sp>
      <p:sp>
        <p:nvSpPr>
          <p:cNvPr id="151" name="Rectangle 150"/>
          <p:cNvSpPr/>
          <p:nvPr/>
        </p:nvSpPr>
        <p:spPr>
          <a:xfrm flipV="1">
            <a:off x="12636371" y="6006300"/>
            <a:ext cx="4285304" cy="90821"/>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152" name="TextBox 151"/>
          <p:cNvSpPr txBox="1"/>
          <p:nvPr/>
        </p:nvSpPr>
        <p:spPr>
          <a:xfrm>
            <a:off x="17578906" y="6382895"/>
            <a:ext cx="2079662" cy="677072"/>
          </a:xfrm>
          <a:prstGeom prst="rect">
            <a:avLst/>
          </a:prstGeom>
          <a:noFill/>
        </p:spPr>
        <p:txBody>
          <a:bodyPr wrap="none" lIns="182843" tIns="91422" rIns="182843" bIns="91422" rtlCol="0">
            <a:spAutoFit/>
          </a:bodyPr>
          <a:lstStyle/>
          <a:p>
            <a:r>
              <a:rPr lang="en-US" sz="3200" b="1" dirty="0" smtClean="0">
                <a:latin typeface="Arial Bold" charset="0"/>
              </a:rPr>
              <a:t>Planning</a:t>
            </a:r>
            <a:endParaRPr lang="id-ID" sz="3200" b="1" dirty="0">
              <a:latin typeface="Arial Bold" charset="0"/>
            </a:endParaRPr>
          </a:p>
        </p:txBody>
      </p:sp>
      <p:sp>
        <p:nvSpPr>
          <p:cNvPr id="153" name="TextBox 152"/>
          <p:cNvSpPr txBox="1"/>
          <p:nvPr/>
        </p:nvSpPr>
        <p:spPr>
          <a:xfrm>
            <a:off x="17534346" y="7083532"/>
            <a:ext cx="5149437" cy="1027937"/>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hands</a:t>
            </a:r>
            <a:endParaRPr lang="en-US" sz="2400" dirty="0">
              <a:latin typeface="Arial Regular" charset="0"/>
              <a:cs typeface="Arial Regular" charset="0"/>
            </a:endParaRPr>
          </a:p>
        </p:txBody>
      </p:sp>
      <p:sp>
        <p:nvSpPr>
          <p:cNvPr id="154" name="Rectangle 153"/>
          <p:cNvSpPr/>
          <p:nvPr/>
        </p:nvSpPr>
        <p:spPr>
          <a:xfrm flipV="1">
            <a:off x="17741248" y="8256213"/>
            <a:ext cx="4285304" cy="90821"/>
          </a:xfrm>
          <a:prstGeom prst="rect">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155" name="TextBox 154"/>
          <p:cNvSpPr txBox="1"/>
          <p:nvPr/>
        </p:nvSpPr>
        <p:spPr>
          <a:xfrm>
            <a:off x="12474029" y="6382895"/>
            <a:ext cx="1169156" cy="677072"/>
          </a:xfrm>
          <a:prstGeom prst="rect">
            <a:avLst/>
          </a:prstGeom>
          <a:noFill/>
        </p:spPr>
        <p:txBody>
          <a:bodyPr wrap="none" lIns="182843" tIns="91422" rIns="182843" bIns="91422" rtlCol="0">
            <a:spAutoFit/>
          </a:bodyPr>
          <a:lstStyle/>
          <a:p>
            <a:r>
              <a:rPr lang="en-US" sz="3200" b="1" dirty="0" smtClean="0">
                <a:latin typeface="Arial Bold" charset="0"/>
              </a:rPr>
              <a:t>Test</a:t>
            </a:r>
            <a:endParaRPr lang="id-ID" sz="3200" b="1" dirty="0">
              <a:latin typeface="Arial Bold" charset="0"/>
            </a:endParaRPr>
          </a:p>
        </p:txBody>
      </p:sp>
      <p:sp>
        <p:nvSpPr>
          <p:cNvPr id="156" name="TextBox 155"/>
          <p:cNvSpPr txBox="1"/>
          <p:nvPr/>
        </p:nvSpPr>
        <p:spPr>
          <a:xfrm>
            <a:off x="12429469" y="7083532"/>
            <a:ext cx="5149437" cy="1027937"/>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hands</a:t>
            </a:r>
            <a:endParaRPr lang="en-US" sz="2400" dirty="0">
              <a:latin typeface="Arial Regular" charset="0"/>
              <a:cs typeface="Arial Regular" charset="0"/>
            </a:endParaRPr>
          </a:p>
        </p:txBody>
      </p:sp>
      <p:sp>
        <p:nvSpPr>
          <p:cNvPr id="157" name="Rectangle 156"/>
          <p:cNvSpPr/>
          <p:nvPr/>
        </p:nvSpPr>
        <p:spPr>
          <a:xfrm flipV="1">
            <a:off x="12636371" y="8256213"/>
            <a:ext cx="4285304" cy="90821"/>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Tree>
    <p:extLst>
      <p:ext uri="{BB962C8B-B14F-4D97-AF65-F5344CB8AC3E}">
        <p14:creationId xmlns:p14="http://schemas.microsoft.com/office/powerpoint/2010/main" val="111829081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5695744" y="483017"/>
            <a:ext cx="12986211"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Origami Banners Steps </a:t>
            </a:r>
            <a:endParaRPr lang="id-ID" sz="8800" b="1" dirty="0" smtClean="0">
              <a:solidFill>
                <a:schemeClr val="tx2"/>
              </a:solidFill>
              <a:latin typeface="Arial Bold" charset="0"/>
              <a:ea typeface="Arial Bold" charset="0"/>
              <a:cs typeface="Arial Bold"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127" name="Rectangle 1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64" name="Freeform 28"/>
          <p:cNvSpPr>
            <a:spLocks noChangeArrowheads="1"/>
          </p:cNvSpPr>
          <p:nvPr/>
        </p:nvSpPr>
        <p:spPr bwMode="auto">
          <a:xfrm>
            <a:off x="17692103" y="3926944"/>
            <a:ext cx="3325310" cy="5224383"/>
          </a:xfrm>
          <a:custGeom>
            <a:avLst/>
            <a:gdLst>
              <a:gd name="T0" fmla="*/ 1892 w 1893"/>
              <a:gd name="T1" fmla="*/ 0 h 2974"/>
              <a:gd name="T2" fmla="*/ 0 w 1893"/>
              <a:gd name="T3" fmla="*/ 0 h 2974"/>
              <a:gd name="T4" fmla="*/ 0 w 1893"/>
              <a:gd name="T5" fmla="*/ 2973 h 2974"/>
              <a:gd name="T6" fmla="*/ 1892 w 1893"/>
              <a:gd name="T7" fmla="*/ 2973 h 2974"/>
              <a:gd name="T8" fmla="*/ 1892 w 1893"/>
              <a:gd name="T9" fmla="*/ 0 h 2974"/>
            </a:gdLst>
            <a:ahLst/>
            <a:cxnLst>
              <a:cxn ang="0">
                <a:pos x="T0" y="T1"/>
              </a:cxn>
              <a:cxn ang="0">
                <a:pos x="T2" y="T3"/>
              </a:cxn>
              <a:cxn ang="0">
                <a:pos x="T4" y="T5"/>
              </a:cxn>
              <a:cxn ang="0">
                <a:pos x="T6" y="T7"/>
              </a:cxn>
              <a:cxn ang="0">
                <a:pos x="T8" y="T9"/>
              </a:cxn>
            </a:cxnLst>
            <a:rect l="0" t="0" r="r" b="b"/>
            <a:pathLst>
              <a:path w="1893" h="2974">
                <a:moveTo>
                  <a:pt x="1892" y="0"/>
                </a:moveTo>
                <a:lnTo>
                  <a:pt x="0" y="0"/>
                </a:lnTo>
                <a:lnTo>
                  <a:pt x="0" y="2973"/>
                </a:lnTo>
                <a:lnTo>
                  <a:pt x="1892" y="2973"/>
                </a:lnTo>
                <a:lnTo>
                  <a:pt x="1892" y="0"/>
                </a:lnTo>
              </a:path>
            </a:pathLst>
          </a:custGeom>
          <a:solidFill>
            <a:schemeClr val="accent4"/>
          </a:solidFill>
          <a:ln>
            <a:noFill/>
          </a:ln>
          <a:effectLst/>
        </p:spPr>
        <p:txBody>
          <a:bodyPr wrap="none" anchor="ctr"/>
          <a:lstStyle/>
          <a:p>
            <a:endParaRPr lang="en-US" sz="7197" dirty="0">
              <a:latin typeface="Arial Regular" charset="0"/>
            </a:endParaRPr>
          </a:p>
        </p:txBody>
      </p:sp>
      <p:sp>
        <p:nvSpPr>
          <p:cNvPr id="65" name="Freeform 29"/>
          <p:cNvSpPr>
            <a:spLocks noChangeArrowheads="1"/>
          </p:cNvSpPr>
          <p:nvPr/>
        </p:nvSpPr>
        <p:spPr bwMode="auto">
          <a:xfrm>
            <a:off x="7593474" y="9105774"/>
            <a:ext cx="3511346" cy="1278963"/>
          </a:xfrm>
          <a:custGeom>
            <a:avLst/>
            <a:gdLst>
              <a:gd name="T0" fmla="*/ 1997 w 1998"/>
              <a:gd name="T1" fmla="*/ 0 h 729"/>
              <a:gd name="T2" fmla="*/ 1293 w 1998"/>
              <a:gd name="T3" fmla="*/ 728 h 729"/>
              <a:gd name="T4" fmla="*/ 399 w 1998"/>
              <a:gd name="T5" fmla="*/ 380 h 729"/>
              <a:gd name="T6" fmla="*/ 0 w 1998"/>
              <a:gd name="T7" fmla="*/ 13 h 729"/>
              <a:gd name="T8" fmla="*/ 1997 w 1998"/>
              <a:gd name="T9" fmla="*/ 0 h 729"/>
            </a:gdLst>
            <a:ahLst/>
            <a:cxnLst>
              <a:cxn ang="0">
                <a:pos x="T0" y="T1"/>
              </a:cxn>
              <a:cxn ang="0">
                <a:pos x="T2" y="T3"/>
              </a:cxn>
              <a:cxn ang="0">
                <a:pos x="T4" y="T5"/>
              </a:cxn>
              <a:cxn ang="0">
                <a:pos x="T6" y="T7"/>
              </a:cxn>
              <a:cxn ang="0">
                <a:pos x="T8" y="T9"/>
              </a:cxn>
            </a:cxnLst>
            <a:rect l="0" t="0" r="r" b="b"/>
            <a:pathLst>
              <a:path w="1998" h="729">
                <a:moveTo>
                  <a:pt x="1997" y="0"/>
                </a:moveTo>
                <a:lnTo>
                  <a:pt x="1293" y="728"/>
                </a:lnTo>
                <a:lnTo>
                  <a:pt x="399" y="380"/>
                </a:lnTo>
                <a:lnTo>
                  <a:pt x="0" y="13"/>
                </a:lnTo>
                <a:lnTo>
                  <a:pt x="1997" y="0"/>
                </a:lnTo>
              </a:path>
            </a:pathLst>
          </a:custGeom>
          <a:solidFill>
            <a:schemeClr val="accent2"/>
          </a:solidFill>
          <a:ln>
            <a:noFill/>
          </a:ln>
          <a:effectLst/>
        </p:spPr>
        <p:txBody>
          <a:bodyPr wrap="none" anchor="ctr"/>
          <a:lstStyle/>
          <a:p>
            <a:endParaRPr lang="en-US" sz="7197" dirty="0">
              <a:latin typeface="Arial Regular" charset="0"/>
            </a:endParaRPr>
          </a:p>
        </p:txBody>
      </p:sp>
      <p:sp>
        <p:nvSpPr>
          <p:cNvPr id="66" name="Freeform 30"/>
          <p:cNvSpPr>
            <a:spLocks noChangeArrowheads="1"/>
          </p:cNvSpPr>
          <p:nvPr/>
        </p:nvSpPr>
        <p:spPr bwMode="auto">
          <a:xfrm>
            <a:off x="7593474" y="8291881"/>
            <a:ext cx="3511346" cy="837141"/>
          </a:xfrm>
          <a:custGeom>
            <a:avLst/>
            <a:gdLst>
              <a:gd name="T0" fmla="*/ 0 w 1998"/>
              <a:gd name="T1" fmla="*/ 474 h 475"/>
              <a:gd name="T2" fmla="*/ 1997 w 1998"/>
              <a:gd name="T3" fmla="*/ 461 h 475"/>
              <a:gd name="T4" fmla="*/ 1892 w 1998"/>
              <a:gd name="T5" fmla="*/ 0 h 475"/>
              <a:gd name="T6" fmla="*/ 0 w 1998"/>
              <a:gd name="T7" fmla="*/ 474 h 475"/>
            </a:gdLst>
            <a:ahLst/>
            <a:cxnLst>
              <a:cxn ang="0">
                <a:pos x="T0" y="T1"/>
              </a:cxn>
              <a:cxn ang="0">
                <a:pos x="T2" y="T3"/>
              </a:cxn>
              <a:cxn ang="0">
                <a:pos x="T4" y="T5"/>
              </a:cxn>
              <a:cxn ang="0">
                <a:pos x="T6" y="T7"/>
              </a:cxn>
            </a:cxnLst>
            <a:rect l="0" t="0" r="r" b="b"/>
            <a:pathLst>
              <a:path w="1998" h="475">
                <a:moveTo>
                  <a:pt x="0" y="474"/>
                </a:moveTo>
                <a:lnTo>
                  <a:pt x="1997" y="461"/>
                </a:lnTo>
                <a:lnTo>
                  <a:pt x="1892" y="0"/>
                </a:lnTo>
                <a:lnTo>
                  <a:pt x="0" y="474"/>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67" name="Freeform 31"/>
          <p:cNvSpPr>
            <a:spLocks noChangeArrowheads="1"/>
          </p:cNvSpPr>
          <p:nvPr/>
        </p:nvSpPr>
        <p:spPr bwMode="auto">
          <a:xfrm>
            <a:off x="13181505" y="8843175"/>
            <a:ext cx="2867985" cy="565847"/>
          </a:xfrm>
          <a:custGeom>
            <a:avLst/>
            <a:gdLst>
              <a:gd name="T0" fmla="*/ 0 w 1631"/>
              <a:gd name="T1" fmla="*/ 0 h 322"/>
              <a:gd name="T2" fmla="*/ 750 w 1631"/>
              <a:gd name="T3" fmla="*/ 321 h 322"/>
              <a:gd name="T4" fmla="*/ 1585 w 1631"/>
              <a:gd name="T5" fmla="*/ 268 h 322"/>
              <a:gd name="T6" fmla="*/ 1630 w 1631"/>
              <a:gd name="T7" fmla="*/ 53 h 322"/>
              <a:gd name="T8" fmla="*/ 0 w 1631"/>
              <a:gd name="T9" fmla="*/ 0 h 322"/>
            </a:gdLst>
            <a:ahLst/>
            <a:cxnLst>
              <a:cxn ang="0">
                <a:pos x="T0" y="T1"/>
              </a:cxn>
              <a:cxn ang="0">
                <a:pos x="T2" y="T3"/>
              </a:cxn>
              <a:cxn ang="0">
                <a:pos x="T4" y="T5"/>
              </a:cxn>
              <a:cxn ang="0">
                <a:pos x="T6" y="T7"/>
              </a:cxn>
              <a:cxn ang="0">
                <a:pos x="T8" y="T9"/>
              </a:cxn>
            </a:cxnLst>
            <a:rect l="0" t="0" r="r" b="b"/>
            <a:pathLst>
              <a:path w="1631" h="322">
                <a:moveTo>
                  <a:pt x="0" y="0"/>
                </a:moveTo>
                <a:lnTo>
                  <a:pt x="750" y="321"/>
                </a:lnTo>
                <a:lnTo>
                  <a:pt x="1585" y="268"/>
                </a:lnTo>
                <a:lnTo>
                  <a:pt x="1630" y="53"/>
                </a:lnTo>
                <a:lnTo>
                  <a:pt x="0" y="0"/>
                </a:lnTo>
              </a:path>
            </a:pathLst>
          </a:custGeom>
          <a:solidFill>
            <a:schemeClr val="accent3"/>
          </a:solidFill>
          <a:ln>
            <a:noFill/>
          </a:ln>
          <a:effectLst/>
        </p:spPr>
        <p:txBody>
          <a:bodyPr wrap="none" anchor="ctr"/>
          <a:lstStyle/>
          <a:p>
            <a:endParaRPr lang="en-US" sz="7197" dirty="0">
              <a:latin typeface="Arial Regular" charset="0"/>
            </a:endParaRPr>
          </a:p>
        </p:txBody>
      </p:sp>
      <p:sp>
        <p:nvSpPr>
          <p:cNvPr id="69" name="Freeform 33"/>
          <p:cNvSpPr>
            <a:spLocks noChangeArrowheads="1"/>
          </p:cNvSpPr>
          <p:nvPr/>
        </p:nvSpPr>
        <p:spPr bwMode="auto">
          <a:xfrm>
            <a:off x="14499230" y="9293707"/>
            <a:ext cx="1472748" cy="627855"/>
          </a:xfrm>
          <a:custGeom>
            <a:avLst/>
            <a:gdLst>
              <a:gd name="T0" fmla="*/ 10 w 836"/>
              <a:gd name="T1" fmla="*/ 358 h 359"/>
              <a:gd name="T2" fmla="*/ 835 w 836"/>
              <a:gd name="T3" fmla="*/ 0 h 359"/>
              <a:gd name="T4" fmla="*/ 0 w 836"/>
              <a:gd name="T5" fmla="*/ 53 h 359"/>
              <a:gd name="T6" fmla="*/ 10 w 836"/>
              <a:gd name="T7" fmla="*/ 358 h 359"/>
            </a:gdLst>
            <a:ahLst/>
            <a:cxnLst>
              <a:cxn ang="0">
                <a:pos x="T0" y="T1"/>
              </a:cxn>
              <a:cxn ang="0">
                <a:pos x="T2" y="T3"/>
              </a:cxn>
              <a:cxn ang="0">
                <a:pos x="T4" y="T5"/>
              </a:cxn>
              <a:cxn ang="0">
                <a:pos x="T6" y="T7"/>
              </a:cxn>
            </a:cxnLst>
            <a:rect l="0" t="0" r="r" b="b"/>
            <a:pathLst>
              <a:path w="836" h="359">
                <a:moveTo>
                  <a:pt x="10" y="358"/>
                </a:moveTo>
                <a:lnTo>
                  <a:pt x="835" y="0"/>
                </a:lnTo>
                <a:lnTo>
                  <a:pt x="0" y="53"/>
                </a:lnTo>
                <a:lnTo>
                  <a:pt x="10" y="358"/>
                </a:ln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70" name="Freeform 34"/>
          <p:cNvSpPr>
            <a:spLocks noChangeArrowheads="1"/>
          </p:cNvSpPr>
          <p:nvPr/>
        </p:nvSpPr>
        <p:spPr bwMode="auto">
          <a:xfrm>
            <a:off x="12724180" y="8183361"/>
            <a:ext cx="3325310" cy="782885"/>
          </a:xfrm>
          <a:custGeom>
            <a:avLst/>
            <a:gdLst>
              <a:gd name="T0" fmla="*/ 1890 w 1891"/>
              <a:gd name="T1" fmla="*/ 273 h 445"/>
              <a:gd name="T2" fmla="*/ 1890 w 1891"/>
              <a:gd name="T3" fmla="*/ 444 h 445"/>
              <a:gd name="T4" fmla="*/ 260 w 1891"/>
              <a:gd name="T5" fmla="*/ 391 h 445"/>
              <a:gd name="T6" fmla="*/ 0 w 1891"/>
              <a:gd name="T7" fmla="*/ 0 h 445"/>
              <a:gd name="T8" fmla="*/ 1890 w 1891"/>
              <a:gd name="T9" fmla="*/ 273 h 445"/>
            </a:gdLst>
            <a:ahLst/>
            <a:cxnLst>
              <a:cxn ang="0">
                <a:pos x="T0" y="T1"/>
              </a:cxn>
              <a:cxn ang="0">
                <a:pos x="T2" y="T3"/>
              </a:cxn>
              <a:cxn ang="0">
                <a:pos x="T4" y="T5"/>
              </a:cxn>
              <a:cxn ang="0">
                <a:pos x="T6" y="T7"/>
              </a:cxn>
              <a:cxn ang="0">
                <a:pos x="T8" y="T9"/>
              </a:cxn>
            </a:cxnLst>
            <a:rect l="0" t="0" r="r" b="b"/>
            <a:pathLst>
              <a:path w="1891" h="445">
                <a:moveTo>
                  <a:pt x="1890" y="273"/>
                </a:moveTo>
                <a:lnTo>
                  <a:pt x="1890" y="444"/>
                </a:lnTo>
                <a:lnTo>
                  <a:pt x="260" y="391"/>
                </a:lnTo>
                <a:lnTo>
                  <a:pt x="0" y="0"/>
                </a:lnTo>
                <a:lnTo>
                  <a:pt x="1890" y="273"/>
                </a:ln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71" name="Freeform 35"/>
          <p:cNvSpPr>
            <a:spLocks noChangeArrowheads="1"/>
          </p:cNvSpPr>
          <p:nvPr/>
        </p:nvSpPr>
        <p:spPr bwMode="auto">
          <a:xfrm>
            <a:off x="12724177" y="3926941"/>
            <a:ext cx="3495840" cy="4759306"/>
          </a:xfrm>
          <a:custGeom>
            <a:avLst/>
            <a:gdLst>
              <a:gd name="T0" fmla="*/ 0 w 1987"/>
              <a:gd name="T1" fmla="*/ 0 h 2709"/>
              <a:gd name="T2" fmla="*/ 0 w 1987"/>
              <a:gd name="T3" fmla="*/ 2435 h 2709"/>
              <a:gd name="T4" fmla="*/ 1890 w 1987"/>
              <a:gd name="T5" fmla="*/ 2708 h 2709"/>
              <a:gd name="T6" fmla="*/ 1986 w 1987"/>
              <a:gd name="T7" fmla="*/ 0 h 2709"/>
              <a:gd name="T8" fmla="*/ 0 w 1987"/>
              <a:gd name="T9" fmla="*/ 0 h 2709"/>
            </a:gdLst>
            <a:ahLst/>
            <a:cxnLst>
              <a:cxn ang="0">
                <a:pos x="T0" y="T1"/>
              </a:cxn>
              <a:cxn ang="0">
                <a:pos x="T2" y="T3"/>
              </a:cxn>
              <a:cxn ang="0">
                <a:pos x="T4" y="T5"/>
              </a:cxn>
              <a:cxn ang="0">
                <a:pos x="T6" y="T7"/>
              </a:cxn>
              <a:cxn ang="0">
                <a:pos x="T8" y="T9"/>
              </a:cxn>
            </a:cxnLst>
            <a:rect l="0" t="0" r="r" b="b"/>
            <a:pathLst>
              <a:path w="1987" h="2709">
                <a:moveTo>
                  <a:pt x="0" y="0"/>
                </a:moveTo>
                <a:lnTo>
                  <a:pt x="0" y="2435"/>
                </a:lnTo>
                <a:lnTo>
                  <a:pt x="1890" y="2708"/>
                </a:lnTo>
                <a:lnTo>
                  <a:pt x="1986" y="0"/>
                </a:lnTo>
                <a:lnTo>
                  <a:pt x="0" y="0"/>
                </a:lnTo>
              </a:path>
            </a:pathLst>
          </a:custGeom>
          <a:solidFill>
            <a:schemeClr val="accent3"/>
          </a:solidFill>
          <a:ln>
            <a:noFill/>
          </a:ln>
          <a:effectLst/>
        </p:spPr>
        <p:txBody>
          <a:bodyPr wrap="none" anchor="ctr"/>
          <a:lstStyle/>
          <a:p>
            <a:endParaRPr lang="en-US" sz="7197" dirty="0">
              <a:latin typeface="Arial Regular" charset="0"/>
            </a:endParaRPr>
          </a:p>
        </p:txBody>
      </p:sp>
      <p:sp>
        <p:nvSpPr>
          <p:cNvPr id="73" name="Freeform 37"/>
          <p:cNvSpPr>
            <a:spLocks noChangeArrowheads="1"/>
          </p:cNvSpPr>
          <p:nvPr/>
        </p:nvSpPr>
        <p:spPr bwMode="auto">
          <a:xfrm>
            <a:off x="7593471" y="3926944"/>
            <a:ext cx="3658620" cy="5224383"/>
          </a:xfrm>
          <a:custGeom>
            <a:avLst/>
            <a:gdLst>
              <a:gd name="T0" fmla="*/ 0 w 2081"/>
              <a:gd name="T1" fmla="*/ 0 h 2974"/>
              <a:gd name="T2" fmla="*/ 0 w 2081"/>
              <a:gd name="T3" fmla="*/ 2973 h 2974"/>
              <a:gd name="T4" fmla="*/ 1892 w 2081"/>
              <a:gd name="T5" fmla="*/ 2499 h 2974"/>
              <a:gd name="T6" fmla="*/ 2080 w 2081"/>
              <a:gd name="T7" fmla="*/ 0 h 2974"/>
              <a:gd name="T8" fmla="*/ 0 w 2081"/>
              <a:gd name="T9" fmla="*/ 0 h 2974"/>
            </a:gdLst>
            <a:ahLst/>
            <a:cxnLst>
              <a:cxn ang="0">
                <a:pos x="T0" y="T1"/>
              </a:cxn>
              <a:cxn ang="0">
                <a:pos x="T2" y="T3"/>
              </a:cxn>
              <a:cxn ang="0">
                <a:pos x="T4" y="T5"/>
              </a:cxn>
              <a:cxn ang="0">
                <a:pos x="T6" y="T7"/>
              </a:cxn>
              <a:cxn ang="0">
                <a:pos x="T8" y="T9"/>
              </a:cxn>
            </a:cxnLst>
            <a:rect l="0" t="0" r="r" b="b"/>
            <a:pathLst>
              <a:path w="2081" h="2974">
                <a:moveTo>
                  <a:pt x="0" y="0"/>
                </a:moveTo>
                <a:lnTo>
                  <a:pt x="0" y="2973"/>
                </a:lnTo>
                <a:lnTo>
                  <a:pt x="1892" y="2499"/>
                </a:lnTo>
                <a:lnTo>
                  <a:pt x="2080" y="0"/>
                </a:lnTo>
                <a:lnTo>
                  <a:pt x="0" y="0"/>
                </a:lnTo>
              </a:path>
            </a:pathLst>
          </a:custGeom>
          <a:solidFill>
            <a:schemeClr val="accent2"/>
          </a:solidFill>
          <a:ln>
            <a:noFill/>
          </a:ln>
          <a:effectLst/>
        </p:spPr>
        <p:txBody>
          <a:bodyPr wrap="none" anchor="ctr"/>
          <a:lstStyle/>
          <a:p>
            <a:endParaRPr lang="en-US" sz="7197" dirty="0">
              <a:latin typeface="Arial Regular" charset="0"/>
            </a:endParaRPr>
          </a:p>
        </p:txBody>
      </p:sp>
      <p:sp>
        <p:nvSpPr>
          <p:cNvPr id="77" name="Freeform 39"/>
          <p:cNvSpPr>
            <a:spLocks noChangeArrowheads="1"/>
          </p:cNvSpPr>
          <p:nvPr/>
        </p:nvSpPr>
        <p:spPr bwMode="auto">
          <a:xfrm>
            <a:off x="2748899" y="3926939"/>
            <a:ext cx="3829147" cy="5394912"/>
          </a:xfrm>
          <a:custGeom>
            <a:avLst/>
            <a:gdLst>
              <a:gd name="T0" fmla="*/ 0 w 2177"/>
              <a:gd name="T1" fmla="*/ 0 h 3070"/>
              <a:gd name="T2" fmla="*/ 0 w 2177"/>
              <a:gd name="T3" fmla="*/ 2786 h 3070"/>
              <a:gd name="T4" fmla="*/ 2176 w 2177"/>
              <a:gd name="T5" fmla="*/ 3069 h 3070"/>
              <a:gd name="T6" fmla="*/ 1892 w 2177"/>
              <a:gd name="T7" fmla="*/ 0 h 3070"/>
              <a:gd name="T8" fmla="*/ 0 w 2177"/>
              <a:gd name="T9" fmla="*/ 0 h 3070"/>
            </a:gdLst>
            <a:ahLst/>
            <a:cxnLst>
              <a:cxn ang="0">
                <a:pos x="T0" y="T1"/>
              </a:cxn>
              <a:cxn ang="0">
                <a:pos x="T2" y="T3"/>
              </a:cxn>
              <a:cxn ang="0">
                <a:pos x="T4" y="T5"/>
              </a:cxn>
              <a:cxn ang="0">
                <a:pos x="T6" y="T7"/>
              </a:cxn>
              <a:cxn ang="0">
                <a:pos x="T8" y="T9"/>
              </a:cxn>
            </a:cxnLst>
            <a:rect l="0" t="0" r="r" b="b"/>
            <a:pathLst>
              <a:path w="2177" h="3070">
                <a:moveTo>
                  <a:pt x="0" y="0"/>
                </a:moveTo>
                <a:lnTo>
                  <a:pt x="0" y="2786"/>
                </a:lnTo>
                <a:lnTo>
                  <a:pt x="2176" y="3069"/>
                </a:lnTo>
                <a:lnTo>
                  <a:pt x="1892" y="0"/>
                </a:lnTo>
                <a:lnTo>
                  <a:pt x="0" y="0"/>
                </a:lnTo>
              </a:path>
            </a:pathLst>
          </a:custGeom>
          <a:solidFill>
            <a:schemeClr val="accent1"/>
          </a:solidFill>
          <a:ln>
            <a:noFill/>
          </a:ln>
          <a:effectLst/>
        </p:spPr>
        <p:txBody>
          <a:bodyPr wrap="none" anchor="ctr"/>
          <a:lstStyle/>
          <a:p>
            <a:endParaRPr lang="en-US" sz="7197" dirty="0">
              <a:latin typeface="Arial Regular" charset="0"/>
            </a:endParaRPr>
          </a:p>
        </p:txBody>
      </p:sp>
      <p:sp>
        <p:nvSpPr>
          <p:cNvPr id="78" name="Freeform 40"/>
          <p:cNvSpPr>
            <a:spLocks noChangeArrowheads="1"/>
          </p:cNvSpPr>
          <p:nvPr/>
        </p:nvSpPr>
        <p:spPr bwMode="auto">
          <a:xfrm>
            <a:off x="2748899" y="8818022"/>
            <a:ext cx="3829147" cy="945661"/>
          </a:xfrm>
          <a:custGeom>
            <a:avLst/>
            <a:gdLst>
              <a:gd name="T0" fmla="*/ 2176 w 2177"/>
              <a:gd name="T1" fmla="*/ 283 h 539"/>
              <a:gd name="T2" fmla="*/ 1938 w 2177"/>
              <a:gd name="T3" fmla="*/ 538 h 539"/>
              <a:gd name="T4" fmla="*/ 645 w 2177"/>
              <a:gd name="T5" fmla="*/ 538 h 539"/>
              <a:gd name="T6" fmla="*/ 0 w 2177"/>
              <a:gd name="T7" fmla="*/ 0 h 539"/>
              <a:gd name="T8" fmla="*/ 2176 w 2177"/>
              <a:gd name="T9" fmla="*/ 283 h 539"/>
            </a:gdLst>
            <a:ahLst/>
            <a:cxnLst>
              <a:cxn ang="0">
                <a:pos x="T0" y="T1"/>
              </a:cxn>
              <a:cxn ang="0">
                <a:pos x="T2" y="T3"/>
              </a:cxn>
              <a:cxn ang="0">
                <a:pos x="T4" y="T5"/>
              </a:cxn>
              <a:cxn ang="0">
                <a:pos x="T6" y="T7"/>
              </a:cxn>
              <a:cxn ang="0">
                <a:pos x="T8" y="T9"/>
              </a:cxn>
            </a:cxnLst>
            <a:rect l="0" t="0" r="r" b="b"/>
            <a:pathLst>
              <a:path w="2177" h="539">
                <a:moveTo>
                  <a:pt x="2176" y="283"/>
                </a:moveTo>
                <a:lnTo>
                  <a:pt x="1938" y="538"/>
                </a:lnTo>
                <a:lnTo>
                  <a:pt x="645" y="538"/>
                </a:lnTo>
                <a:lnTo>
                  <a:pt x="0" y="0"/>
                </a:lnTo>
                <a:lnTo>
                  <a:pt x="2176" y="283"/>
                </a:ln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82" name="Freeform 41"/>
          <p:cNvSpPr>
            <a:spLocks noChangeArrowheads="1"/>
          </p:cNvSpPr>
          <p:nvPr/>
        </p:nvSpPr>
        <p:spPr bwMode="auto">
          <a:xfrm>
            <a:off x="2911672" y="9763680"/>
            <a:ext cx="3240049" cy="496085"/>
          </a:xfrm>
          <a:custGeom>
            <a:avLst/>
            <a:gdLst>
              <a:gd name="T0" fmla="*/ 551 w 1845"/>
              <a:gd name="T1" fmla="*/ 0 h 282"/>
              <a:gd name="T2" fmla="*/ 0 w 1845"/>
              <a:gd name="T3" fmla="*/ 281 h 282"/>
              <a:gd name="T4" fmla="*/ 827 w 1845"/>
              <a:gd name="T5" fmla="*/ 281 h 282"/>
              <a:gd name="T6" fmla="*/ 1844 w 1845"/>
              <a:gd name="T7" fmla="*/ 0 h 282"/>
              <a:gd name="T8" fmla="*/ 551 w 1845"/>
              <a:gd name="T9" fmla="*/ 0 h 282"/>
            </a:gdLst>
            <a:ahLst/>
            <a:cxnLst>
              <a:cxn ang="0">
                <a:pos x="T0" y="T1"/>
              </a:cxn>
              <a:cxn ang="0">
                <a:pos x="T2" y="T3"/>
              </a:cxn>
              <a:cxn ang="0">
                <a:pos x="T4" y="T5"/>
              </a:cxn>
              <a:cxn ang="0">
                <a:pos x="T6" y="T7"/>
              </a:cxn>
              <a:cxn ang="0">
                <a:pos x="T8" y="T9"/>
              </a:cxn>
            </a:cxnLst>
            <a:rect l="0" t="0" r="r" b="b"/>
            <a:pathLst>
              <a:path w="1845" h="282">
                <a:moveTo>
                  <a:pt x="551" y="0"/>
                </a:moveTo>
                <a:lnTo>
                  <a:pt x="0" y="281"/>
                </a:lnTo>
                <a:lnTo>
                  <a:pt x="827" y="281"/>
                </a:lnTo>
                <a:lnTo>
                  <a:pt x="1844" y="0"/>
                </a:lnTo>
                <a:lnTo>
                  <a:pt x="551" y="0"/>
                </a:lnTo>
              </a:path>
            </a:pathLst>
          </a:custGeom>
          <a:solidFill>
            <a:schemeClr val="accent1"/>
          </a:solidFill>
          <a:ln>
            <a:noFill/>
          </a:ln>
          <a:effectLst/>
        </p:spPr>
        <p:txBody>
          <a:bodyPr wrap="none" anchor="ctr"/>
          <a:lstStyle/>
          <a:p>
            <a:endParaRPr lang="en-US" sz="7197" dirty="0">
              <a:latin typeface="Arial Regular" charset="0"/>
            </a:endParaRPr>
          </a:p>
        </p:txBody>
      </p:sp>
      <p:sp>
        <p:nvSpPr>
          <p:cNvPr id="83" name="Freeform 42"/>
          <p:cNvSpPr>
            <a:spLocks noChangeArrowheads="1"/>
          </p:cNvSpPr>
          <p:nvPr/>
        </p:nvSpPr>
        <p:spPr bwMode="auto">
          <a:xfrm>
            <a:off x="2911669" y="10259762"/>
            <a:ext cx="1457247" cy="1232456"/>
          </a:xfrm>
          <a:custGeom>
            <a:avLst/>
            <a:gdLst>
              <a:gd name="T0" fmla="*/ 0 w 828"/>
              <a:gd name="T1" fmla="*/ 0 h 699"/>
              <a:gd name="T2" fmla="*/ 709 w 828"/>
              <a:gd name="T3" fmla="*/ 698 h 699"/>
              <a:gd name="T4" fmla="*/ 827 w 828"/>
              <a:gd name="T5" fmla="*/ 0 h 699"/>
              <a:gd name="T6" fmla="*/ 0 w 828"/>
              <a:gd name="T7" fmla="*/ 0 h 699"/>
            </a:gdLst>
            <a:ahLst/>
            <a:cxnLst>
              <a:cxn ang="0">
                <a:pos x="T0" y="T1"/>
              </a:cxn>
              <a:cxn ang="0">
                <a:pos x="T2" y="T3"/>
              </a:cxn>
              <a:cxn ang="0">
                <a:pos x="T4" y="T5"/>
              </a:cxn>
              <a:cxn ang="0">
                <a:pos x="T6" y="T7"/>
              </a:cxn>
            </a:cxnLst>
            <a:rect l="0" t="0" r="r" b="b"/>
            <a:pathLst>
              <a:path w="828" h="699">
                <a:moveTo>
                  <a:pt x="0" y="0"/>
                </a:moveTo>
                <a:lnTo>
                  <a:pt x="709" y="698"/>
                </a:lnTo>
                <a:lnTo>
                  <a:pt x="827" y="0"/>
                </a:lnTo>
                <a:lnTo>
                  <a:pt x="0" y="0"/>
                </a:ln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84" name="Freeform 43"/>
          <p:cNvSpPr>
            <a:spLocks noChangeArrowheads="1"/>
          </p:cNvSpPr>
          <p:nvPr/>
        </p:nvSpPr>
        <p:spPr bwMode="auto">
          <a:xfrm>
            <a:off x="8291093" y="9772383"/>
            <a:ext cx="1573518" cy="2077352"/>
          </a:xfrm>
          <a:custGeom>
            <a:avLst/>
            <a:gdLst>
              <a:gd name="T0" fmla="*/ 0 w 895"/>
              <a:gd name="T1" fmla="*/ 0 h 1184"/>
              <a:gd name="T2" fmla="*/ 696 w 895"/>
              <a:gd name="T3" fmla="*/ 1183 h 1184"/>
              <a:gd name="T4" fmla="*/ 894 w 895"/>
              <a:gd name="T5" fmla="*/ 348 h 1184"/>
              <a:gd name="T6" fmla="*/ 0 w 895"/>
              <a:gd name="T7" fmla="*/ 0 h 1184"/>
            </a:gdLst>
            <a:ahLst/>
            <a:cxnLst>
              <a:cxn ang="0">
                <a:pos x="T0" y="T1"/>
              </a:cxn>
              <a:cxn ang="0">
                <a:pos x="T2" y="T3"/>
              </a:cxn>
              <a:cxn ang="0">
                <a:pos x="T4" y="T5"/>
              </a:cxn>
              <a:cxn ang="0">
                <a:pos x="T6" y="T7"/>
              </a:cxn>
            </a:cxnLst>
            <a:rect l="0" t="0" r="r" b="b"/>
            <a:pathLst>
              <a:path w="895" h="1184">
                <a:moveTo>
                  <a:pt x="0" y="0"/>
                </a:moveTo>
                <a:lnTo>
                  <a:pt x="696" y="1183"/>
                </a:lnTo>
                <a:lnTo>
                  <a:pt x="894" y="348"/>
                </a:lnTo>
                <a:lnTo>
                  <a:pt x="0" y="0"/>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86" name="Freeform 44"/>
          <p:cNvSpPr>
            <a:spLocks noChangeArrowheads="1"/>
          </p:cNvSpPr>
          <p:nvPr/>
        </p:nvSpPr>
        <p:spPr bwMode="auto">
          <a:xfrm>
            <a:off x="17692103" y="9129022"/>
            <a:ext cx="3325310" cy="589100"/>
          </a:xfrm>
          <a:custGeom>
            <a:avLst/>
            <a:gdLst>
              <a:gd name="T0" fmla="*/ 0 w 1893"/>
              <a:gd name="T1" fmla="*/ 0 h 333"/>
              <a:gd name="T2" fmla="*/ 160 w 1893"/>
              <a:gd name="T3" fmla="*/ 161 h 333"/>
              <a:gd name="T4" fmla="*/ 1440 w 1893"/>
              <a:gd name="T5" fmla="*/ 332 h 333"/>
              <a:gd name="T6" fmla="*/ 1892 w 1893"/>
              <a:gd name="T7" fmla="*/ 0 h 333"/>
              <a:gd name="T8" fmla="*/ 0 w 1893"/>
              <a:gd name="T9" fmla="*/ 0 h 333"/>
            </a:gdLst>
            <a:ahLst/>
            <a:cxnLst>
              <a:cxn ang="0">
                <a:pos x="T0" y="T1"/>
              </a:cxn>
              <a:cxn ang="0">
                <a:pos x="T2" y="T3"/>
              </a:cxn>
              <a:cxn ang="0">
                <a:pos x="T4" y="T5"/>
              </a:cxn>
              <a:cxn ang="0">
                <a:pos x="T6" y="T7"/>
              </a:cxn>
              <a:cxn ang="0">
                <a:pos x="T8" y="T9"/>
              </a:cxn>
            </a:cxnLst>
            <a:rect l="0" t="0" r="r" b="b"/>
            <a:pathLst>
              <a:path w="1893" h="333">
                <a:moveTo>
                  <a:pt x="0" y="0"/>
                </a:moveTo>
                <a:lnTo>
                  <a:pt x="160" y="161"/>
                </a:lnTo>
                <a:lnTo>
                  <a:pt x="1440" y="332"/>
                </a:lnTo>
                <a:lnTo>
                  <a:pt x="1892" y="0"/>
                </a:lnTo>
                <a:lnTo>
                  <a:pt x="0" y="0"/>
                </a:lnTo>
              </a:path>
            </a:pathLst>
          </a:custGeom>
          <a:solidFill>
            <a:schemeClr val="accent4">
              <a:lumMod val="75000"/>
            </a:schemeClr>
          </a:solidFill>
          <a:ln>
            <a:noFill/>
          </a:ln>
          <a:effectLst/>
        </p:spPr>
        <p:txBody>
          <a:bodyPr wrap="none" anchor="ctr"/>
          <a:lstStyle/>
          <a:p>
            <a:endParaRPr lang="en-US" sz="7197" dirty="0">
              <a:latin typeface="Arial Regular" charset="0"/>
            </a:endParaRPr>
          </a:p>
        </p:txBody>
      </p:sp>
      <p:sp>
        <p:nvSpPr>
          <p:cNvPr id="87" name="Freeform 45"/>
          <p:cNvSpPr>
            <a:spLocks noChangeArrowheads="1"/>
          </p:cNvSpPr>
          <p:nvPr/>
        </p:nvSpPr>
        <p:spPr bwMode="auto">
          <a:xfrm>
            <a:off x="17978896" y="9408071"/>
            <a:ext cx="2480419" cy="705371"/>
          </a:xfrm>
          <a:custGeom>
            <a:avLst/>
            <a:gdLst>
              <a:gd name="T0" fmla="*/ 0 w 1412"/>
              <a:gd name="T1" fmla="*/ 0 h 400"/>
              <a:gd name="T2" fmla="*/ 640 w 1412"/>
              <a:gd name="T3" fmla="*/ 399 h 400"/>
              <a:gd name="T4" fmla="*/ 1411 w 1412"/>
              <a:gd name="T5" fmla="*/ 302 h 400"/>
              <a:gd name="T6" fmla="*/ 1280 w 1412"/>
              <a:gd name="T7" fmla="*/ 171 h 400"/>
              <a:gd name="T8" fmla="*/ 0 w 1412"/>
              <a:gd name="T9" fmla="*/ 0 h 400"/>
            </a:gdLst>
            <a:ahLst/>
            <a:cxnLst>
              <a:cxn ang="0">
                <a:pos x="T0" y="T1"/>
              </a:cxn>
              <a:cxn ang="0">
                <a:pos x="T2" y="T3"/>
              </a:cxn>
              <a:cxn ang="0">
                <a:pos x="T4" y="T5"/>
              </a:cxn>
              <a:cxn ang="0">
                <a:pos x="T6" y="T7"/>
              </a:cxn>
              <a:cxn ang="0">
                <a:pos x="T8" y="T9"/>
              </a:cxn>
            </a:cxnLst>
            <a:rect l="0" t="0" r="r" b="b"/>
            <a:pathLst>
              <a:path w="1412" h="400">
                <a:moveTo>
                  <a:pt x="0" y="0"/>
                </a:moveTo>
                <a:lnTo>
                  <a:pt x="640" y="399"/>
                </a:lnTo>
                <a:lnTo>
                  <a:pt x="1411" y="302"/>
                </a:lnTo>
                <a:lnTo>
                  <a:pt x="1280" y="171"/>
                </a:lnTo>
                <a:lnTo>
                  <a:pt x="0" y="0"/>
                </a:lnTo>
              </a:path>
            </a:pathLst>
          </a:custGeom>
          <a:solidFill>
            <a:schemeClr val="accent4"/>
          </a:solidFill>
          <a:ln>
            <a:noFill/>
          </a:ln>
          <a:effectLst/>
        </p:spPr>
        <p:txBody>
          <a:bodyPr wrap="none" anchor="ctr"/>
          <a:lstStyle/>
          <a:p>
            <a:endParaRPr lang="en-US" sz="7197" dirty="0">
              <a:latin typeface="Arial Regular" charset="0"/>
            </a:endParaRPr>
          </a:p>
        </p:txBody>
      </p:sp>
      <p:sp>
        <p:nvSpPr>
          <p:cNvPr id="89" name="Freeform 46"/>
          <p:cNvSpPr>
            <a:spLocks noChangeArrowheads="1"/>
          </p:cNvSpPr>
          <p:nvPr/>
        </p:nvSpPr>
        <p:spPr bwMode="auto">
          <a:xfrm>
            <a:off x="19102838" y="9920610"/>
            <a:ext cx="1356477" cy="875896"/>
          </a:xfrm>
          <a:custGeom>
            <a:avLst/>
            <a:gdLst>
              <a:gd name="T0" fmla="*/ 102 w 772"/>
              <a:gd name="T1" fmla="*/ 498 h 499"/>
              <a:gd name="T2" fmla="*/ 771 w 772"/>
              <a:gd name="T3" fmla="*/ 0 h 499"/>
              <a:gd name="T4" fmla="*/ 0 w 772"/>
              <a:gd name="T5" fmla="*/ 97 h 499"/>
              <a:gd name="T6" fmla="*/ 102 w 772"/>
              <a:gd name="T7" fmla="*/ 498 h 499"/>
            </a:gdLst>
            <a:ahLst/>
            <a:cxnLst>
              <a:cxn ang="0">
                <a:pos x="T0" y="T1"/>
              </a:cxn>
              <a:cxn ang="0">
                <a:pos x="T2" y="T3"/>
              </a:cxn>
              <a:cxn ang="0">
                <a:pos x="T4" y="T5"/>
              </a:cxn>
              <a:cxn ang="0">
                <a:pos x="T6" y="T7"/>
              </a:cxn>
            </a:cxnLst>
            <a:rect l="0" t="0" r="r" b="b"/>
            <a:pathLst>
              <a:path w="772" h="499">
                <a:moveTo>
                  <a:pt x="102" y="498"/>
                </a:moveTo>
                <a:lnTo>
                  <a:pt x="771" y="0"/>
                </a:lnTo>
                <a:lnTo>
                  <a:pt x="0" y="97"/>
                </a:lnTo>
                <a:lnTo>
                  <a:pt x="102" y="498"/>
                </a:lnTo>
              </a:path>
            </a:pathLst>
          </a:custGeom>
          <a:solidFill>
            <a:schemeClr val="accent4">
              <a:lumMod val="75000"/>
            </a:schemeClr>
          </a:solidFill>
          <a:ln>
            <a:noFill/>
          </a:ln>
          <a:effectLst/>
        </p:spPr>
        <p:txBody>
          <a:bodyPr wrap="none" anchor="ctr"/>
          <a:lstStyle/>
          <a:p>
            <a:endParaRPr lang="en-US" sz="7197" dirty="0">
              <a:latin typeface="Arial Regular" charset="0"/>
            </a:endParaRPr>
          </a:p>
        </p:txBody>
      </p:sp>
      <p:sp>
        <p:nvSpPr>
          <p:cNvPr id="90" name="Freeform 47"/>
          <p:cNvSpPr>
            <a:spLocks noChangeArrowheads="1"/>
          </p:cNvSpPr>
          <p:nvPr/>
        </p:nvSpPr>
        <p:spPr bwMode="auto">
          <a:xfrm>
            <a:off x="3985702" y="4302266"/>
            <a:ext cx="1091990" cy="1091990"/>
          </a:xfrm>
          <a:custGeom>
            <a:avLst/>
            <a:gdLst>
              <a:gd name="T0" fmla="*/ 0 w 758"/>
              <a:gd name="T1" fmla="*/ 377 h 758"/>
              <a:gd name="T2" fmla="*/ 0 w 758"/>
              <a:gd name="T3" fmla="*/ 377 h 758"/>
              <a:gd name="T4" fmla="*/ 377 w 758"/>
              <a:gd name="T5" fmla="*/ 757 h 758"/>
              <a:gd name="T6" fmla="*/ 757 w 758"/>
              <a:gd name="T7" fmla="*/ 377 h 758"/>
              <a:gd name="T8" fmla="*/ 377 w 758"/>
              <a:gd name="T9" fmla="*/ 0 h 758"/>
              <a:gd name="T10" fmla="*/ 0 w 758"/>
              <a:gd name="T11" fmla="*/ 377 h 758"/>
            </a:gdLst>
            <a:ahLst/>
            <a:cxnLst>
              <a:cxn ang="0">
                <a:pos x="T0" y="T1"/>
              </a:cxn>
              <a:cxn ang="0">
                <a:pos x="T2" y="T3"/>
              </a:cxn>
              <a:cxn ang="0">
                <a:pos x="T4" y="T5"/>
              </a:cxn>
              <a:cxn ang="0">
                <a:pos x="T6" y="T7"/>
              </a:cxn>
              <a:cxn ang="0">
                <a:pos x="T8" y="T9"/>
              </a:cxn>
              <a:cxn ang="0">
                <a:pos x="T10" y="T11"/>
              </a:cxn>
            </a:cxnLst>
            <a:rect l="0" t="0" r="r" b="b"/>
            <a:pathLst>
              <a:path w="758" h="758">
                <a:moveTo>
                  <a:pt x="0" y="377"/>
                </a:moveTo>
                <a:lnTo>
                  <a:pt x="0" y="377"/>
                </a:lnTo>
                <a:cubicBezTo>
                  <a:pt x="0" y="586"/>
                  <a:pt x="169" y="757"/>
                  <a:pt x="377" y="757"/>
                </a:cubicBezTo>
                <a:cubicBezTo>
                  <a:pt x="586" y="757"/>
                  <a:pt x="757" y="586"/>
                  <a:pt x="757" y="377"/>
                </a:cubicBezTo>
                <a:cubicBezTo>
                  <a:pt x="757" y="169"/>
                  <a:pt x="586" y="0"/>
                  <a:pt x="377" y="0"/>
                </a:cubicBezTo>
                <a:cubicBezTo>
                  <a:pt x="169" y="0"/>
                  <a:pt x="0" y="169"/>
                  <a:pt x="0" y="377"/>
                </a:cubicBez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91" name="Freeform 48"/>
          <p:cNvSpPr>
            <a:spLocks noChangeArrowheads="1"/>
          </p:cNvSpPr>
          <p:nvPr/>
        </p:nvSpPr>
        <p:spPr bwMode="auto">
          <a:xfrm>
            <a:off x="4082123" y="7326909"/>
            <a:ext cx="999917" cy="999921"/>
          </a:xfrm>
          <a:custGeom>
            <a:avLst/>
            <a:gdLst>
              <a:gd name="T0" fmla="*/ 567 w 568"/>
              <a:gd name="T1" fmla="*/ 284 h 569"/>
              <a:gd name="T2" fmla="*/ 567 w 568"/>
              <a:gd name="T3" fmla="*/ 284 h 569"/>
              <a:gd name="T4" fmla="*/ 284 w 568"/>
              <a:gd name="T5" fmla="*/ 568 h 569"/>
              <a:gd name="T6" fmla="*/ 0 w 568"/>
              <a:gd name="T7" fmla="*/ 284 h 569"/>
              <a:gd name="T8" fmla="*/ 284 w 568"/>
              <a:gd name="T9" fmla="*/ 0 h 569"/>
              <a:gd name="T10" fmla="*/ 567 w 568"/>
              <a:gd name="T11" fmla="*/ 284 h 569"/>
            </a:gdLst>
            <a:ahLst/>
            <a:cxnLst>
              <a:cxn ang="0">
                <a:pos x="T0" y="T1"/>
              </a:cxn>
              <a:cxn ang="0">
                <a:pos x="T2" y="T3"/>
              </a:cxn>
              <a:cxn ang="0">
                <a:pos x="T4" y="T5"/>
              </a:cxn>
              <a:cxn ang="0">
                <a:pos x="T6" y="T7"/>
              </a:cxn>
              <a:cxn ang="0">
                <a:pos x="T8" y="T9"/>
              </a:cxn>
              <a:cxn ang="0">
                <a:pos x="T10" y="T11"/>
              </a:cxn>
            </a:cxnLst>
            <a:rect l="0" t="0" r="r" b="b"/>
            <a:pathLst>
              <a:path w="568" h="569">
                <a:moveTo>
                  <a:pt x="567" y="284"/>
                </a:moveTo>
                <a:lnTo>
                  <a:pt x="567" y="284"/>
                </a:lnTo>
                <a:cubicBezTo>
                  <a:pt x="567" y="442"/>
                  <a:pt x="439" y="568"/>
                  <a:pt x="284" y="568"/>
                </a:cubicBezTo>
                <a:cubicBezTo>
                  <a:pt x="126" y="568"/>
                  <a:pt x="0" y="442"/>
                  <a:pt x="0" y="284"/>
                </a:cubicBezTo>
                <a:cubicBezTo>
                  <a:pt x="0" y="129"/>
                  <a:pt x="126" y="0"/>
                  <a:pt x="284" y="0"/>
                </a:cubicBezTo>
                <a:cubicBezTo>
                  <a:pt x="439" y="0"/>
                  <a:pt x="567" y="129"/>
                  <a:pt x="567" y="284"/>
                </a:cubicBez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92" name="Freeform 49"/>
          <p:cNvSpPr>
            <a:spLocks noChangeArrowheads="1"/>
          </p:cNvSpPr>
          <p:nvPr/>
        </p:nvSpPr>
        <p:spPr bwMode="auto">
          <a:xfrm>
            <a:off x="4051118" y="7295904"/>
            <a:ext cx="968912" cy="961162"/>
          </a:xfrm>
          <a:custGeom>
            <a:avLst/>
            <a:gdLst>
              <a:gd name="T0" fmla="*/ 549 w 550"/>
              <a:gd name="T1" fmla="*/ 275 h 549"/>
              <a:gd name="T2" fmla="*/ 549 w 550"/>
              <a:gd name="T3" fmla="*/ 275 h 549"/>
              <a:gd name="T4" fmla="*/ 273 w 550"/>
              <a:gd name="T5" fmla="*/ 548 h 549"/>
              <a:gd name="T6" fmla="*/ 0 w 550"/>
              <a:gd name="T7" fmla="*/ 275 h 549"/>
              <a:gd name="T8" fmla="*/ 273 w 550"/>
              <a:gd name="T9" fmla="*/ 0 h 549"/>
              <a:gd name="T10" fmla="*/ 549 w 550"/>
              <a:gd name="T11" fmla="*/ 275 h 549"/>
            </a:gdLst>
            <a:ahLst/>
            <a:cxnLst>
              <a:cxn ang="0">
                <a:pos x="T0" y="T1"/>
              </a:cxn>
              <a:cxn ang="0">
                <a:pos x="T2" y="T3"/>
              </a:cxn>
              <a:cxn ang="0">
                <a:pos x="T4" y="T5"/>
              </a:cxn>
              <a:cxn ang="0">
                <a:pos x="T6" y="T7"/>
              </a:cxn>
              <a:cxn ang="0">
                <a:pos x="T8" y="T9"/>
              </a:cxn>
              <a:cxn ang="0">
                <a:pos x="T10" y="T11"/>
              </a:cxn>
            </a:cxnLst>
            <a:rect l="0" t="0" r="r" b="b"/>
            <a:pathLst>
              <a:path w="550" h="549">
                <a:moveTo>
                  <a:pt x="549" y="275"/>
                </a:moveTo>
                <a:lnTo>
                  <a:pt x="549" y="275"/>
                </a:lnTo>
                <a:cubicBezTo>
                  <a:pt x="549" y="425"/>
                  <a:pt x="426" y="548"/>
                  <a:pt x="273" y="548"/>
                </a:cubicBezTo>
                <a:cubicBezTo>
                  <a:pt x="123" y="548"/>
                  <a:pt x="0" y="425"/>
                  <a:pt x="0" y="275"/>
                </a:cubicBezTo>
                <a:cubicBezTo>
                  <a:pt x="0" y="123"/>
                  <a:pt x="123" y="0"/>
                  <a:pt x="273" y="0"/>
                </a:cubicBezTo>
                <a:cubicBezTo>
                  <a:pt x="426" y="0"/>
                  <a:pt x="549" y="123"/>
                  <a:pt x="549" y="275"/>
                </a:cubicBezTo>
              </a:path>
            </a:pathLst>
          </a:custGeom>
          <a:solidFill>
            <a:schemeClr val="bg2"/>
          </a:solidFill>
          <a:ln>
            <a:noFill/>
          </a:ln>
          <a:effectLst/>
        </p:spPr>
        <p:txBody>
          <a:bodyPr wrap="none" anchor="ctr"/>
          <a:lstStyle/>
          <a:p>
            <a:pPr algn="ctr"/>
            <a:r>
              <a:rPr lang="en-US" b="1" dirty="0" smtClean="0">
                <a:latin typeface="Arial Black" charset="0"/>
                <a:ea typeface="Arial Black" charset="0"/>
                <a:cs typeface="Arial Black" charset="0"/>
              </a:rPr>
              <a:t>1</a:t>
            </a:r>
            <a:endParaRPr lang="en-US" b="1" dirty="0">
              <a:latin typeface="Arial Black" charset="0"/>
              <a:ea typeface="Arial Black" charset="0"/>
              <a:cs typeface="Arial Black" charset="0"/>
            </a:endParaRPr>
          </a:p>
        </p:txBody>
      </p:sp>
      <p:sp>
        <p:nvSpPr>
          <p:cNvPr id="93" name="Freeform 50"/>
          <p:cNvSpPr>
            <a:spLocks noChangeArrowheads="1"/>
          </p:cNvSpPr>
          <p:nvPr/>
        </p:nvSpPr>
        <p:spPr bwMode="auto">
          <a:xfrm>
            <a:off x="8969801" y="4302266"/>
            <a:ext cx="1091990" cy="1091990"/>
          </a:xfrm>
          <a:custGeom>
            <a:avLst/>
            <a:gdLst>
              <a:gd name="T0" fmla="*/ 0 w 758"/>
              <a:gd name="T1" fmla="*/ 377 h 758"/>
              <a:gd name="T2" fmla="*/ 0 w 758"/>
              <a:gd name="T3" fmla="*/ 377 h 758"/>
              <a:gd name="T4" fmla="*/ 377 w 758"/>
              <a:gd name="T5" fmla="*/ 757 h 758"/>
              <a:gd name="T6" fmla="*/ 757 w 758"/>
              <a:gd name="T7" fmla="*/ 377 h 758"/>
              <a:gd name="T8" fmla="*/ 377 w 758"/>
              <a:gd name="T9" fmla="*/ 0 h 758"/>
              <a:gd name="T10" fmla="*/ 0 w 758"/>
              <a:gd name="T11" fmla="*/ 377 h 758"/>
            </a:gdLst>
            <a:ahLst/>
            <a:cxnLst>
              <a:cxn ang="0">
                <a:pos x="T0" y="T1"/>
              </a:cxn>
              <a:cxn ang="0">
                <a:pos x="T2" y="T3"/>
              </a:cxn>
              <a:cxn ang="0">
                <a:pos x="T4" y="T5"/>
              </a:cxn>
              <a:cxn ang="0">
                <a:pos x="T6" y="T7"/>
              </a:cxn>
              <a:cxn ang="0">
                <a:pos x="T8" y="T9"/>
              </a:cxn>
              <a:cxn ang="0">
                <a:pos x="T10" y="T11"/>
              </a:cxn>
            </a:cxnLst>
            <a:rect l="0" t="0" r="r" b="b"/>
            <a:pathLst>
              <a:path w="758" h="758">
                <a:moveTo>
                  <a:pt x="0" y="377"/>
                </a:moveTo>
                <a:lnTo>
                  <a:pt x="0" y="377"/>
                </a:lnTo>
                <a:cubicBezTo>
                  <a:pt x="0" y="586"/>
                  <a:pt x="169" y="757"/>
                  <a:pt x="377" y="757"/>
                </a:cubicBezTo>
                <a:cubicBezTo>
                  <a:pt x="586" y="757"/>
                  <a:pt x="757" y="586"/>
                  <a:pt x="757" y="377"/>
                </a:cubicBezTo>
                <a:cubicBezTo>
                  <a:pt x="757" y="169"/>
                  <a:pt x="586" y="0"/>
                  <a:pt x="377" y="0"/>
                </a:cubicBezTo>
                <a:cubicBezTo>
                  <a:pt x="169" y="0"/>
                  <a:pt x="0" y="169"/>
                  <a:pt x="0" y="377"/>
                </a:cubicBez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94" name="Freeform 51"/>
          <p:cNvSpPr>
            <a:spLocks noChangeArrowheads="1"/>
          </p:cNvSpPr>
          <p:nvPr/>
        </p:nvSpPr>
        <p:spPr bwMode="auto">
          <a:xfrm>
            <a:off x="9066222" y="7326909"/>
            <a:ext cx="999922" cy="999921"/>
          </a:xfrm>
          <a:custGeom>
            <a:avLst/>
            <a:gdLst>
              <a:gd name="T0" fmla="*/ 567 w 568"/>
              <a:gd name="T1" fmla="*/ 284 h 569"/>
              <a:gd name="T2" fmla="*/ 567 w 568"/>
              <a:gd name="T3" fmla="*/ 284 h 569"/>
              <a:gd name="T4" fmla="*/ 284 w 568"/>
              <a:gd name="T5" fmla="*/ 568 h 569"/>
              <a:gd name="T6" fmla="*/ 0 w 568"/>
              <a:gd name="T7" fmla="*/ 284 h 569"/>
              <a:gd name="T8" fmla="*/ 284 w 568"/>
              <a:gd name="T9" fmla="*/ 0 h 569"/>
              <a:gd name="T10" fmla="*/ 567 w 568"/>
              <a:gd name="T11" fmla="*/ 284 h 569"/>
            </a:gdLst>
            <a:ahLst/>
            <a:cxnLst>
              <a:cxn ang="0">
                <a:pos x="T0" y="T1"/>
              </a:cxn>
              <a:cxn ang="0">
                <a:pos x="T2" y="T3"/>
              </a:cxn>
              <a:cxn ang="0">
                <a:pos x="T4" y="T5"/>
              </a:cxn>
              <a:cxn ang="0">
                <a:pos x="T6" y="T7"/>
              </a:cxn>
              <a:cxn ang="0">
                <a:pos x="T8" y="T9"/>
              </a:cxn>
              <a:cxn ang="0">
                <a:pos x="T10" y="T11"/>
              </a:cxn>
            </a:cxnLst>
            <a:rect l="0" t="0" r="r" b="b"/>
            <a:pathLst>
              <a:path w="568" h="569">
                <a:moveTo>
                  <a:pt x="567" y="284"/>
                </a:moveTo>
                <a:lnTo>
                  <a:pt x="567" y="284"/>
                </a:lnTo>
                <a:cubicBezTo>
                  <a:pt x="567" y="442"/>
                  <a:pt x="439" y="568"/>
                  <a:pt x="284" y="568"/>
                </a:cubicBezTo>
                <a:cubicBezTo>
                  <a:pt x="126" y="568"/>
                  <a:pt x="0" y="442"/>
                  <a:pt x="0" y="284"/>
                </a:cubicBezTo>
                <a:cubicBezTo>
                  <a:pt x="0" y="129"/>
                  <a:pt x="126" y="0"/>
                  <a:pt x="284" y="0"/>
                </a:cubicBezTo>
                <a:cubicBezTo>
                  <a:pt x="439" y="0"/>
                  <a:pt x="567" y="129"/>
                  <a:pt x="567" y="284"/>
                </a:cubicBez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95" name="Freeform 52"/>
          <p:cNvSpPr>
            <a:spLocks noChangeArrowheads="1"/>
          </p:cNvSpPr>
          <p:nvPr/>
        </p:nvSpPr>
        <p:spPr bwMode="auto">
          <a:xfrm>
            <a:off x="9027470" y="7295904"/>
            <a:ext cx="968912" cy="961162"/>
          </a:xfrm>
          <a:custGeom>
            <a:avLst/>
            <a:gdLst>
              <a:gd name="T0" fmla="*/ 549 w 550"/>
              <a:gd name="T1" fmla="*/ 275 h 549"/>
              <a:gd name="T2" fmla="*/ 549 w 550"/>
              <a:gd name="T3" fmla="*/ 275 h 549"/>
              <a:gd name="T4" fmla="*/ 273 w 550"/>
              <a:gd name="T5" fmla="*/ 548 h 549"/>
              <a:gd name="T6" fmla="*/ 0 w 550"/>
              <a:gd name="T7" fmla="*/ 275 h 549"/>
              <a:gd name="T8" fmla="*/ 273 w 550"/>
              <a:gd name="T9" fmla="*/ 0 h 549"/>
              <a:gd name="T10" fmla="*/ 549 w 550"/>
              <a:gd name="T11" fmla="*/ 275 h 549"/>
            </a:gdLst>
            <a:ahLst/>
            <a:cxnLst>
              <a:cxn ang="0">
                <a:pos x="T0" y="T1"/>
              </a:cxn>
              <a:cxn ang="0">
                <a:pos x="T2" y="T3"/>
              </a:cxn>
              <a:cxn ang="0">
                <a:pos x="T4" y="T5"/>
              </a:cxn>
              <a:cxn ang="0">
                <a:pos x="T6" y="T7"/>
              </a:cxn>
              <a:cxn ang="0">
                <a:pos x="T8" y="T9"/>
              </a:cxn>
              <a:cxn ang="0">
                <a:pos x="T10" y="T11"/>
              </a:cxn>
            </a:cxnLst>
            <a:rect l="0" t="0" r="r" b="b"/>
            <a:pathLst>
              <a:path w="550" h="549">
                <a:moveTo>
                  <a:pt x="549" y="275"/>
                </a:moveTo>
                <a:lnTo>
                  <a:pt x="549" y="275"/>
                </a:lnTo>
                <a:cubicBezTo>
                  <a:pt x="549" y="425"/>
                  <a:pt x="426" y="548"/>
                  <a:pt x="273" y="548"/>
                </a:cubicBezTo>
                <a:cubicBezTo>
                  <a:pt x="123" y="548"/>
                  <a:pt x="0" y="425"/>
                  <a:pt x="0" y="275"/>
                </a:cubicBezTo>
                <a:cubicBezTo>
                  <a:pt x="0" y="123"/>
                  <a:pt x="123" y="0"/>
                  <a:pt x="273" y="0"/>
                </a:cubicBezTo>
                <a:cubicBezTo>
                  <a:pt x="426" y="0"/>
                  <a:pt x="549" y="123"/>
                  <a:pt x="549" y="275"/>
                </a:cubicBezTo>
              </a:path>
            </a:pathLst>
          </a:custGeom>
          <a:solidFill>
            <a:schemeClr val="bg2"/>
          </a:solidFill>
          <a:ln>
            <a:noFill/>
          </a:ln>
          <a:effectLst/>
        </p:spPr>
        <p:txBody>
          <a:bodyPr wrap="none" anchor="ctr"/>
          <a:lstStyle/>
          <a:p>
            <a:pPr algn="ctr"/>
            <a:r>
              <a:rPr lang="en-US" b="1" dirty="0" smtClean="0">
                <a:latin typeface="Arial Black" charset="0"/>
                <a:ea typeface="Arial Black" charset="0"/>
                <a:cs typeface="Arial Black" charset="0"/>
              </a:rPr>
              <a:t>2</a:t>
            </a:r>
            <a:endParaRPr lang="en-US" b="1" dirty="0">
              <a:latin typeface="Arial Black" charset="0"/>
              <a:ea typeface="Arial Black" charset="0"/>
              <a:cs typeface="Arial Black" charset="0"/>
            </a:endParaRPr>
          </a:p>
        </p:txBody>
      </p:sp>
      <p:sp>
        <p:nvSpPr>
          <p:cNvPr id="96" name="Freeform 53"/>
          <p:cNvSpPr>
            <a:spLocks noChangeArrowheads="1"/>
          </p:cNvSpPr>
          <p:nvPr/>
        </p:nvSpPr>
        <p:spPr bwMode="auto">
          <a:xfrm>
            <a:off x="14088411" y="7326909"/>
            <a:ext cx="999917" cy="999921"/>
          </a:xfrm>
          <a:custGeom>
            <a:avLst/>
            <a:gdLst>
              <a:gd name="T0" fmla="*/ 567 w 568"/>
              <a:gd name="T1" fmla="*/ 284 h 569"/>
              <a:gd name="T2" fmla="*/ 567 w 568"/>
              <a:gd name="T3" fmla="*/ 284 h 569"/>
              <a:gd name="T4" fmla="*/ 283 w 568"/>
              <a:gd name="T5" fmla="*/ 568 h 569"/>
              <a:gd name="T6" fmla="*/ 0 w 568"/>
              <a:gd name="T7" fmla="*/ 284 h 569"/>
              <a:gd name="T8" fmla="*/ 283 w 568"/>
              <a:gd name="T9" fmla="*/ 0 h 569"/>
              <a:gd name="T10" fmla="*/ 567 w 568"/>
              <a:gd name="T11" fmla="*/ 284 h 569"/>
            </a:gdLst>
            <a:ahLst/>
            <a:cxnLst>
              <a:cxn ang="0">
                <a:pos x="T0" y="T1"/>
              </a:cxn>
              <a:cxn ang="0">
                <a:pos x="T2" y="T3"/>
              </a:cxn>
              <a:cxn ang="0">
                <a:pos x="T4" y="T5"/>
              </a:cxn>
              <a:cxn ang="0">
                <a:pos x="T6" y="T7"/>
              </a:cxn>
              <a:cxn ang="0">
                <a:pos x="T8" y="T9"/>
              </a:cxn>
              <a:cxn ang="0">
                <a:pos x="T10" y="T11"/>
              </a:cxn>
            </a:cxnLst>
            <a:rect l="0" t="0" r="r" b="b"/>
            <a:pathLst>
              <a:path w="568" h="569">
                <a:moveTo>
                  <a:pt x="567" y="284"/>
                </a:moveTo>
                <a:lnTo>
                  <a:pt x="567" y="284"/>
                </a:lnTo>
                <a:cubicBezTo>
                  <a:pt x="567" y="442"/>
                  <a:pt x="438" y="568"/>
                  <a:pt x="283" y="568"/>
                </a:cubicBezTo>
                <a:cubicBezTo>
                  <a:pt x="126" y="568"/>
                  <a:pt x="0" y="442"/>
                  <a:pt x="0" y="284"/>
                </a:cubicBezTo>
                <a:cubicBezTo>
                  <a:pt x="0" y="129"/>
                  <a:pt x="126" y="0"/>
                  <a:pt x="283" y="0"/>
                </a:cubicBezTo>
                <a:cubicBezTo>
                  <a:pt x="438" y="0"/>
                  <a:pt x="567" y="129"/>
                  <a:pt x="567" y="284"/>
                </a:cubicBez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104" name="Freeform 54"/>
          <p:cNvSpPr>
            <a:spLocks noChangeArrowheads="1"/>
          </p:cNvSpPr>
          <p:nvPr/>
        </p:nvSpPr>
        <p:spPr bwMode="auto">
          <a:xfrm>
            <a:off x="14057406" y="7295904"/>
            <a:ext cx="968912" cy="961162"/>
          </a:xfrm>
          <a:custGeom>
            <a:avLst/>
            <a:gdLst>
              <a:gd name="T0" fmla="*/ 549 w 550"/>
              <a:gd name="T1" fmla="*/ 275 h 549"/>
              <a:gd name="T2" fmla="*/ 549 w 550"/>
              <a:gd name="T3" fmla="*/ 275 h 549"/>
              <a:gd name="T4" fmla="*/ 273 w 550"/>
              <a:gd name="T5" fmla="*/ 548 h 549"/>
              <a:gd name="T6" fmla="*/ 0 w 550"/>
              <a:gd name="T7" fmla="*/ 275 h 549"/>
              <a:gd name="T8" fmla="*/ 273 w 550"/>
              <a:gd name="T9" fmla="*/ 0 h 549"/>
              <a:gd name="T10" fmla="*/ 549 w 550"/>
              <a:gd name="T11" fmla="*/ 275 h 549"/>
            </a:gdLst>
            <a:ahLst/>
            <a:cxnLst>
              <a:cxn ang="0">
                <a:pos x="T0" y="T1"/>
              </a:cxn>
              <a:cxn ang="0">
                <a:pos x="T2" y="T3"/>
              </a:cxn>
              <a:cxn ang="0">
                <a:pos x="T4" y="T5"/>
              </a:cxn>
              <a:cxn ang="0">
                <a:pos x="T6" y="T7"/>
              </a:cxn>
              <a:cxn ang="0">
                <a:pos x="T8" y="T9"/>
              </a:cxn>
              <a:cxn ang="0">
                <a:pos x="T10" y="T11"/>
              </a:cxn>
            </a:cxnLst>
            <a:rect l="0" t="0" r="r" b="b"/>
            <a:pathLst>
              <a:path w="550" h="549">
                <a:moveTo>
                  <a:pt x="549" y="275"/>
                </a:moveTo>
                <a:lnTo>
                  <a:pt x="549" y="275"/>
                </a:lnTo>
                <a:cubicBezTo>
                  <a:pt x="549" y="425"/>
                  <a:pt x="425" y="548"/>
                  <a:pt x="273" y="548"/>
                </a:cubicBezTo>
                <a:cubicBezTo>
                  <a:pt x="123" y="548"/>
                  <a:pt x="0" y="425"/>
                  <a:pt x="0" y="275"/>
                </a:cubicBezTo>
                <a:cubicBezTo>
                  <a:pt x="0" y="123"/>
                  <a:pt x="123" y="0"/>
                  <a:pt x="273" y="0"/>
                </a:cubicBezTo>
                <a:cubicBezTo>
                  <a:pt x="425" y="0"/>
                  <a:pt x="549" y="123"/>
                  <a:pt x="549" y="275"/>
                </a:cubicBezTo>
              </a:path>
            </a:pathLst>
          </a:custGeom>
          <a:solidFill>
            <a:schemeClr val="bg2"/>
          </a:solidFill>
          <a:ln>
            <a:noFill/>
          </a:ln>
          <a:effectLst/>
        </p:spPr>
        <p:txBody>
          <a:bodyPr wrap="none" anchor="ctr"/>
          <a:lstStyle/>
          <a:p>
            <a:pPr algn="ctr"/>
            <a:r>
              <a:rPr lang="en-US" b="1" dirty="0" smtClean="0">
                <a:latin typeface="Arial Black" charset="0"/>
                <a:ea typeface="Arial Black" charset="0"/>
                <a:cs typeface="Arial Black" charset="0"/>
              </a:rPr>
              <a:t>3</a:t>
            </a:r>
            <a:endParaRPr lang="en-US" b="1" dirty="0">
              <a:latin typeface="Arial Black" charset="0"/>
              <a:ea typeface="Arial Black" charset="0"/>
              <a:cs typeface="Arial Black" charset="0"/>
            </a:endParaRPr>
          </a:p>
        </p:txBody>
      </p:sp>
      <p:sp>
        <p:nvSpPr>
          <p:cNvPr id="105" name="Freeform 55"/>
          <p:cNvSpPr>
            <a:spLocks noChangeArrowheads="1"/>
          </p:cNvSpPr>
          <p:nvPr/>
        </p:nvSpPr>
        <p:spPr bwMode="auto">
          <a:xfrm>
            <a:off x="13991991" y="4302266"/>
            <a:ext cx="1091990" cy="1091990"/>
          </a:xfrm>
          <a:custGeom>
            <a:avLst/>
            <a:gdLst>
              <a:gd name="T0" fmla="*/ 0 w 759"/>
              <a:gd name="T1" fmla="*/ 377 h 758"/>
              <a:gd name="T2" fmla="*/ 0 w 759"/>
              <a:gd name="T3" fmla="*/ 377 h 758"/>
              <a:gd name="T4" fmla="*/ 378 w 759"/>
              <a:gd name="T5" fmla="*/ 757 h 758"/>
              <a:gd name="T6" fmla="*/ 758 w 759"/>
              <a:gd name="T7" fmla="*/ 377 h 758"/>
              <a:gd name="T8" fmla="*/ 378 w 759"/>
              <a:gd name="T9" fmla="*/ 0 h 758"/>
              <a:gd name="T10" fmla="*/ 0 w 759"/>
              <a:gd name="T11" fmla="*/ 377 h 758"/>
            </a:gdLst>
            <a:ahLst/>
            <a:cxnLst>
              <a:cxn ang="0">
                <a:pos x="T0" y="T1"/>
              </a:cxn>
              <a:cxn ang="0">
                <a:pos x="T2" y="T3"/>
              </a:cxn>
              <a:cxn ang="0">
                <a:pos x="T4" y="T5"/>
              </a:cxn>
              <a:cxn ang="0">
                <a:pos x="T6" y="T7"/>
              </a:cxn>
              <a:cxn ang="0">
                <a:pos x="T8" y="T9"/>
              </a:cxn>
              <a:cxn ang="0">
                <a:pos x="T10" y="T11"/>
              </a:cxn>
            </a:cxnLst>
            <a:rect l="0" t="0" r="r" b="b"/>
            <a:pathLst>
              <a:path w="759" h="758">
                <a:moveTo>
                  <a:pt x="0" y="377"/>
                </a:moveTo>
                <a:lnTo>
                  <a:pt x="0" y="377"/>
                </a:lnTo>
                <a:cubicBezTo>
                  <a:pt x="0" y="586"/>
                  <a:pt x="169" y="757"/>
                  <a:pt x="378" y="757"/>
                </a:cubicBezTo>
                <a:cubicBezTo>
                  <a:pt x="587" y="757"/>
                  <a:pt x="758" y="586"/>
                  <a:pt x="758" y="377"/>
                </a:cubicBezTo>
                <a:cubicBezTo>
                  <a:pt x="758" y="169"/>
                  <a:pt x="587" y="0"/>
                  <a:pt x="378" y="0"/>
                </a:cubicBezTo>
                <a:cubicBezTo>
                  <a:pt x="169" y="0"/>
                  <a:pt x="0" y="169"/>
                  <a:pt x="0" y="377"/>
                </a:cubicBez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106" name="Freeform 56"/>
          <p:cNvSpPr>
            <a:spLocks noChangeArrowheads="1"/>
          </p:cNvSpPr>
          <p:nvPr/>
        </p:nvSpPr>
        <p:spPr bwMode="auto">
          <a:xfrm>
            <a:off x="18851392" y="4302266"/>
            <a:ext cx="1091990" cy="1091990"/>
          </a:xfrm>
          <a:custGeom>
            <a:avLst/>
            <a:gdLst>
              <a:gd name="T0" fmla="*/ 0 w 758"/>
              <a:gd name="T1" fmla="*/ 377 h 758"/>
              <a:gd name="T2" fmla="*/ 0 w 758"/>
              <a:gd name="T3" fmla="*/ 377 h 758"/>
              <a:gd name="T4" fmla="*/ 377 w 758"/>
              <a:gd name="T5" fmla="*/ 757 h 758"/>
              <a:gd name="T6" fmla="*/ 757 w 758"/>
              <a:gd name="T7" fmla="*/ 377 h 758"/>
              <a:gd name="T8" fmla="*/ 377 w 758"/>
              <a:gd name="T9" fmla="*/ 0 h 758"/>
              <a:gd name="T10" fmla="*/ 0 w 758"/>
              <a:gd name="T11" fmla="*/ 377 h 758"/>
            </a:gdLst>
            <a:ahLst/>
            <a:cxnLst>
              <a:cxn ang="0">
                <a:pos x="T0" y="T1"/>
              </a:cxn>
              <a:cxn ang="0">
                <a:pos x="T2" y="T3"/>
              </a:cxn>
              <a:cxn ang="0">
                <a:pos x="T4" y="T5"/>
              </a:cxn>
              <a:cxn ang="0">
                <a:pos x="T6" y="T7"/>
              </a:cxn>
              <a:cxn ang="0">
                <a:pos x="T8" y="T9"/>
              </a:cxn>
              <a:cxn ang="0">
                <a:pos x="T10" y="T11"/>
              </a:cxn>
            </a:cxnLst>
            <a:rect l="0" t="0" r="r" b="b"/>
            <a:pathLst>
              <a:path w="758" h="758">
                <a:moveTo>
                  <a:pt x="0" y="377"/>
                </a:moveTo>
                <a:lnTo>
                  <a:pt x="0" y="377"/>
                </a:lnTo>
                <a:cubicBezTo>
                  <a:pt x="0" y="586"/>
                  <a:pt x="169" y="757"/>
                  <a:pt x="377" y="757"/>
                </a:cubicBezTo>
                <a:cubicBezTo>
                  <a:pt x="589" y="757"/>
                  <a:pt x="757" y="586"/>
                  <a:pt x="757" y="377"/>
                </a:cubicBezTo>
                <a:cubicBezTo>
                  <a:pt x="757" y="169"/>
                  <a:pt x="589" y="0"/>
                  <a:pt x="377" y="0"/>
                </a:cubicBezTo>
                <a:cubicBezTo>
                  <a:pt x="169" y="0"/>
                  <a:pt x="0" y="169"/>
                  <a:pt x="0" y="377"/>
                </a:cubicBezTo>
              </a:path>
            </a:pathLst>
          </a:custGeom>
          <a:solidFill>
            <a:schemeClr val="accent4">
              <a:lumMod val="75000"/>
            </a:schemeClr>
          </a:solidFill>
          <a:ln>
            <a:noFill/>
          </a:ln>
          <a:effectLst/>
        </p:spPr>
        <p:txBody>
          <a:bodyPr wrap="none" anchor="ctr"/>
          <a:lstStyle/>
          <a:p>
            <a:endParaRPr lang="en-US" sz="7197" dirty="0">
              <a:latin typeface="Arial Regular" charset="0"/>
            </a:endParaRPr>
          </a:p>
        </p:txBody>
      </p:sp>
      <p:sp>
        <p:nvSpPr>
          <p:cNvPr id="116" name="Freeform 57"/>
          <p:cNvSpPr>
            <a:spLocks noChangeArrowheads="1"/>
          </p:cNvSpPr>
          <p:nvPr/>
        </p:nvSpPr>
        <p:spPr bwMode="auto">
          <a:xfrm>
            <a:off x="18924557" y="7326909"/>
            <a:ext cx="999922" cy="999921"/>
          </a:xfrm>
          <a:custGeom>
            <a:avLst/>
            <a:gdLst>
              <a:gd name="T0" fmla="*/ 570 w 571"/>
              <a:gd name="T1" fmla="*/ 284 h 569"/>
              <a:gd name="T2" fmla="*/ 570 w 571"/>
              <a:gd name="T3" fmla="*/ 284 h 569"/>
              <a:gd name="T4" fmla="*/ 286 w 571"/>
              <a:gd name="T5" fmla="*/ 568 h 569"/>
              <a:gd name="T6" fmla="*/ 0 w 571"/>
              <a:gd name="T7" fmla="*/ 284 h 569"/>
              <a:gd name="T8" fmla="*/ 286 w 571"/>
              <a:gd name="T9" fmla="*/ 0 h 569"/>
              <a:gd name="T10" fmla="*/ 570 w 571"/>
              <a:gd name="T11" fmla="*/ 284 h 569"/>
            </a:gdLst>
            <a:ahLst/>
            <a:cxnLst>
              <a:cxn ang="0">
                <a:pos x="T0" y="T1"/>
              </a:cxn>
              <a:cxn ang="0">
                <a:pos x="T2" y="T3"/>
              </a:cxn>
              <a:cxn ang="0">
                <a:pos x="T4" y="T5"/>
              </a:cxn>
              <a:cxn ang="0">
                <a:pos x="T6" y="T7"/>
              </a:cxn>
              <a:cxn ang="0">
                <a:pos x="T8" y="T9"/>
              </a:cxn>
              <a:cxn ang="0">
                <a:pos x="T10" y="T11"/>
              </a:cxn>
            </a:cxnLst>
            <a:rect l="0" t="0" r="r" b="b"/>
            <a:pathLst>
              <a:path w="571" h="569">
                <a:moveTo>
                  <a:pt x="570" y="284"/>
                </a:moveTo>
                <a:lnTo>
                  <a:pt x="570" y="284"/>
                </a:lnTo>
                <a:cubicBezTo>
                  <a:pt x="570" y="442"/>
                  <a:pt x="442" y="568"/>
                  <a:pt x="286" y="568"/>
                </a:cubicBezTo>
                <a:cubicBezTo>
                  <a:pt x="129" y="568"/>
                  <a:pt x="0" y="442"/>
                  <a:pt x="0" y="284"/>
                </a:cubicBezTo>
                <a:cubicBezTo>
                  <a:pt x="0" y="129"/>
                  <a:pt x="129" y="0"/>
                  <a:pt x="286" y="0"/>
                </a:cubicBezTo>
                <a:cubicBezTo>
                  <a:pt x="442" y="0"/>
                  <a:pt x="570" y="129"/>
                  <a:pt x="570" y="284"/>
                </a:cubicBezTo>
              </a:path>
            </a:pathLst>
          </a:custGeom>
          <a:solidFill>
            <a:schemeClr val="accent4">
              <a:lumMod val="75000"/>
            </a:schemeClr>
          </a:solidFill>
          <a:ln>
            <a:noFill/>
          </a:ln>
          <a:effectLst/>
        </p:spPr>
        <p:txBody>
          <a:bodyPr wrap="none" anchor="ctr"/>
          <a:lstStyle/>
          <a:p>
            <a:endParaRPr lang="en-US" sz="7197" dirty="0">
              <a:latin typeface="Arial Regular" charset="0"/>
            </a:endParaRPr>
          </a:p>
        </p:txBody>
      </p:sp>
      <p:sp>
        <p:nvSpPr>
          <p:cNvPr id="118" name="Freeform 58"/>
          <p:cNvSpPr>
            <a:spLocks noChangeArrowheads="1"/>
          </p:cNvSpPr>
          <p:nvPr/>
        </p:nvSpPr>
        <p:spPr bwMode="auto">
          <a:xfrm>
            <a:off x="18916810" y="7295904"/>
            <a:ext cx="968912" cy="961162"/>
          </a:xfrm>
          <a:custGeom>
            <a:avLst/>
            <a:gdLst>
              <a:gd name="T0" fmla="*/ 549 w 550"/>
              <a:gd name="T1" fmla="*/ 275 h 549"/>
              <a:gd name="T2" fmla="*/ 549 w 550"/>
              <a:gd name="T3" fmla="*/ 275 h 549"/>
              <a:gd name="T4" fmla="*/ 273 w 550"/>
              <a:gd name="T5" fmla="*/ 548 h 549"/>
              <a:gd name="T6" fmla="*/ 0 w 550"/>
              <a:gd name="T7" fmla="*/ 275 h 549"/>
              <a:gd name="T8" fmla="*/ 273 w 550"/>
              <a:gd name="T9" fmla="*/ 0 h 549"/>
              <a:gd name="T10" fmla="*/ 549 w 550"/>
              <a:gd name="T11" fmla="*/ 275 h 549"/>
            </a:gdLst>
            <a:ahLst/>
            <a:cxnLst>
              <a:cxn ang="0">
                <a:pos x="T0" y="T1"/>
              </a:cxn>
              <a:cxn ang="0">
                <a:pos x="T2" y="T3"/>
              </a:cxn>
              <a:cxn ang="0">
                <a:pos x="T4" y="T5"/>
              </a:cxn>
              <a:cxn ang="0">
                <a:pos x="T6" y="T7"/>
              </a:cxn>
              <a:cxn ang="0">
                <a:pos x="T8" y="T9"/>
              </a:cxn>
              <a:cxn ang="0">
                <a:pos x="T10" y="T11"/>
              </a:cxn>
            </a:cxnLst>
            <a:rect l="0" t="0" r="r" b="b"/>
            <a:pathLst>
              <a:path w="550" h="549">
                <a:moveTo>
                  <a:pt x="549" y="275"/>
                </a:moveTo>
                <a:lnTo>
                  <a:pt x="549" y="275"/>
                </a:lnTo>
                <a:cubicBezTo>
                  <a:pt x="549" y="425"/>
                  <a:pt x="426" y="548"/>
                  <a:pt x="273" y="548"/>
                </a:cubicBezTo>
                <a:cubicBezTo>
                  <a:pt x="123" y="548"/>
                  <a:pt x="0" y="425"/>
                  <a:pt x="0" y="275"/>
                </a:cubicBezTo>
                <a:cubicBezTo>
                  <a:pt x="0" y="123"/>
                  <a:pt x="123" y="0"/>
                  <a:pt x="273" y="0"/>
                </a:cubicBezTo>
                <a:cubicBezTo>
                  <a:pt x="426" y="0"/>
                  <a:pt x="549" y="123"/>
                  <a:pt x="549" y="275"/>
                </a:cubicBezTo>
              </a:path>
            </a:pathLst>
          </a:custGeom>
          <a:solidFill>
            <a:schemeClr val="bg2"/>
          </a:solidFill>
          <a:ln>
            <a:noFill/>
          </a:ln>
          <a:effectLst/>
        </p:spPr>
        <p:txBody>
          <a:bodyPr wrap="none" anchor="ctr"/>
          <a:lstStyle/>
          <a:p>
            <a:pPr algn="ctr"/>
            <a:r>
              <a:rPr lang="en-US" b="1" dirty="0" smtClean="0">
                <a:latin typeface="Arial Black" charset="0"/>
                <a:ea typeface="Arial Black" charset="0"/>
                <a:cs typeface="Arial Black" charset="0"/>
              </a:rPr>
              <a:t>4</a:t>
            </a:r>
            <a:endParaRPr lang="en-US" b="1" dirty="0">
              <a:latin typeface="Arial Black" charset="0"/>
              <a:ea typeface="Arial Black" charset="0"/>
              <a:cs typeface="Arial Black" charset="0"/>
            </a:endParaRPr>
          </a:p>
        </p:txBody>
      </p:sp>
      <p:sp>
        <p:nvSpPr>
          <p:cNvPr id="121" name="TextBox 120"/>
          <p:cNvSpPr txBox="1"/>
          <p:nvPr/>
        </p:nvSpPr>
        <p:spPr>
          <a:xfrm>
            <a:off x="7582964" y="6026558"/>
            <a:ext cx="3669127" cy="1060034"/>
          </a:xfrm>
          <a:prstGeom prst="rect">
            <a:avLst/>
          </a:prstGeom>
          <a:noFill/>
        </p:spPr>
        <p:txBody>
          <a:bodyPr wrap="square" rtlCol="0">
            <a:spAutoFit/>
          </a:bodyPr>
          <a:lstStyle/>
          <a:p>
            <a:pPr algn="ctr">
              <a:lnSpc>
                <a:spcPts val="4040"/>
              </a:lnSpc>
            </a:pPr>
            <a:r>
              <a:rPr lang="en-US" sz="2400" dirty="0">
                <a:solidFill>
                  <a:schemeClr val="bg1"/>
                </a:solidFill>
                <a:latin typeface="Arial Regular" charset="0"/>
                <a:ea typeface="Arial Regular" charset="0"/>
                <a:cs typeface="Arial Regular" charset="0"/>
              </a:rPr>
              <a:t>Phenomenon whereby </a:t>
            </a:r>
            <a:r>
              <a:rPr lang="en-US" sz="2400" dirty="0" smtClean="0">
                <a:solidFill>
                  <a:schemeClr val="bg1"/>
                </a:solidFill>
                <a:latin typeface="Arial Regular" charset="0"/>
                <a:ea typeface="Arial Regular" charset="0"/>
                <a:cs typeface="Arial Regular" charset="0"/>
              </a:rPr>
              <a:t>something</a:t>
            </a:r>
            <a:endParaRPr lang="en-US" sz="2400" dirty="0">
              <a:solidFill>
                <a:schemeClr val="bg1"/>
              </a:solidFill>
              <a:latin typeface="Arial Regular" charset="0"/>
              <a:ea typeface="Arial Regular" charset="0"/>
              <a:cs typeface="Arial Regular" charset="0"/>
            </a:endParaRPr>
          </a:p>
        </p:txBody>
      </p:sp>
      <p:sp>
        <p:nvSpPr>
          <p:cNvPr id="122" name="Rectangle 121"/>
          <p:cNvSpPr/>
          <p:nvPr/>
        </p:nvSpPr>
        <p:spPr>
          <a:xfrm>
            <a:off x="8419222" y="5558840"/>
            <a:ext cx="1992853" cy="507831"/>
          </a:xfrm>
          <a:prstGeom prst="rect">
            <a:avLst/>
          </a:prstGeom>
        </p:spPr>
        <p:txBody>
          <a:bodyPr wrap="none">
            <a:spAutoFit/>
          </a:bodyPr>
          <a:lstStyle/>
          <a:p>
            <a:pPr algn="ctr"/>
            <a:r>
              <a:rPr lang="en-US" sz="2700" b="1" dirty="0" smtClean="0">
                <a:solidFill>
                  <a:schemeClr val="bg1"/>
                </a:solidFill>
                <a:latin typeface="Arial Bold" charset="0"/>
                <a:ea typeface="Arial Bold" charset="0"/>
                <a:cs typeface="Arial Bold" charset="0"/>
              </a:rPr>
              <a:t>PLANNING</a:t>
            </a:r>
            <a:endParaRPr lang="en-US" sz="2700" b="1" dirty="0">
              <a:solidFill>
                <a:schemeClr val="bg1"/>
              </a:solidFill>
              <a:latin typeface="Arial Bold" charset="0"/>
              <a:ea typeface="Arial Bold" charset="0"/>
              <a:cs typeface="Arial Bold" charset="0"/>
            </a:endParaRPr>
          </a:p>
        </p:txBody>
      </p:sp>
      <p:sp>
        <p:nvSpPr>
          <p:cNvPr id="125" name="TextBox 124"/>
          <p:cNvSpPr txBox="1"/>
          <p:nvPr/>
        </p:nvSpPr>
        <p:spPr>
          <a:xfrm>
            <a:off x="12590365" y="6026558"/>
            <a:ext cx="3669127" cy="1060034"/>
          </a:xfrm>
          <a:prstGeom prst="rect">
            <a:avLst/>
          </a:prstGeom>
          <a:noFill/>
        </p:spPr>
        <p:txBody>
          <a:bodyPr wrap="square" rtlCol="0">
            <a:spAutoFit/>
          </a:bodyPr>
          <a:lstStyle/>
          <a:p>
            <a:pPr algn="ctr">
              <a:lnSpc>
                <a:spcPts val="4040"/>
              </a:lnSpc>
            </a:pPr>
            <a:r>
              <a:rPr lang="en-US" sz="2400" dirty="0">
                <a:solidFill>
                  <a:schemeClr val="bg1"/>
                </a:solidFill>
                <a:latin typeface="Arial Regular" charset="0"/>
                <a:ea typeface="Arial Regular" charset="0"/>
                <a:cs typeface="Arial Regular" charset="0"/>
              </a:rPr>
              <a:t>Phenomenon whereby </a:t>
            </a:r>
            <a:r>
              <a:rPr lang="en-US" sz="2400" dirty="0" smtClean="0">
                <a:solidFill>
                  <a:schemeClr val="bg1"/>
                </a:solidFill>
                <a:latin typeface="Arial Regular" charset="0"/>
                <a:ea typeface="Arial Regular" charset="0"/>
                <a:cs typeface="Arial Regular" charset="0"/>
              </a:rPr>
              <a:t>something</a:t>
            </a:r>
            <a:endParaRPr lang="en-US" sz="2400" dirty="0">
              <a:solidFill>
                <a:schemeClr val="bg1"/>
              </a:solidFill>
              <a:latin typeface="Arial Regular" charset="0"/>
              <a:ea typeface="Arial Regular" charset="0"/>
              <a:cs typeface="Arial Regular" charset="0"/>
            </a:endParaRPr>
          </a:p>
        </p:txBody>
      </p:sp>
      <p:sp>
        <p:nvSpPr>
          <p:cNvPr id="129" name="Rectangle 128"/>
          <p:cNvSpPr/>
          <p:nvPr/>
        </p:nvSpPr>
        <p:spPr>
          <a:xfrm>
            <a:off x="13215029" y="5558840"/>
            <a:ext cx="2416047" cy="507831"/>
          </a:xfrm>
          <a:prstGeom prst="rect">
            <a:avLst/>
          </a:prstGeom>
        </p:spPr>
        <p:txBody>
          <a:bodyPr wrap="none">
            <a:spAutoFit/>
          </a:bodyPr>
          <a:lstStyle/>
          <a:p>
            <a:pPr algn="ctr"/>
            <a:r>
              <a:rPr lang="en-US" sz="2700" b="1" dirty="0" smtClean="0">
                <a:solidFill>
                  <a:schemeClr val="bg1"/>
                </a:solidFill>
                <a:latin typeface="Arial Bold" charset="0"/>
                <a:ea typeface="Arial Bold" charset="0"/>
                <a:cs typeface="Arial Bold" charset="0"/>
              </a:rPr>
              <a:t>INVESTMENT</a:t>
            </a:r>
            <a:endParaRPr lang="en-US" sz="2700" b="1" dirty="0">
              <a:solidFill>
                <a:schemeClr val="bg1"/>
              </a:solidFill>
              <a:latin typeface="Arial Bold" charset="0"/>
              <a:ea typeface="Arial Bold" charset="0"/>
              <a:cs typeface="Arial Bold" charset="0"/>
            </a:endParaRPr>
          </a:p>
        </p:txBody>
      </p:sp>
      <p:sp>
        <p:nvSpPr>
          <p:cNvPr id="133" name="TextBox 132"/>
          <p:cNvSpPr txBox="1"/>
          <p:nvPr/>
        </p:nvSpPr>
        <p:spPr>
          <a:xfrm>
            <a:off x="17508558" y="6026558"/>
            <a:ext cx="3669127" cy="1060034"/>
          </a:xfrm>
          <a:prstGeom prst="rect">
            <a:avLst/>
          </a:prstGeom>
          <a:noFill/>
        </p:spPr>
        <p:txBody>
          <a:bodyPr wrap="square" rtlCol="0">
            <a:spAutoFit/>
          </a:bodyPr>
          <a:lstStyle/>
          <a:p>
            <a:pPr algn="ctr">
              <a:lnSpc>
                <a:spcPts val="4040"/>
              </a:lnSpc>
            </a:pPr>
            <a:r>
              <a:rPr lang="en-US" sz="2400" dirty="0">
                <a:solidFill>
                  <a:schemeClr val="bg1"/>
                </a:solidFill>
                <a:latin typeface="Arial Regular" charset="0"/>
                <a:ea typeface="Arial Regular" charset="0"/>
                <a:cs typeface="Arial Regular" charset="0"/>
              </a:rPr>
              <a:t>Phenomenon whereby </a:t>
            </a:r>
            <a:r>
              <a:rPr lang="en-US" sz="2400" dirty="0" smtClean="0">
                <a:solidFill>
                  <a:schemeClr val="bg1"/>
                </a:solidFill>
                <a:latin typeface="Arial Regular" charset="0"/>
                <a:ea typeface="Arial Regular" charset="0"/>
                <a:cs typeface="Arial Regular" charset="0"/>
              </a:rPr>
              <a:t>something</a:t>
            </a:r>
            <a:endParaRPr lang="en-US" sz="2400" dirty="0">
              <a:solidFill>
                <a:schemeClr val="bg1"/>
              </a:solidFill>
              <a:latin typeface="Arial Regular" charset="0"/>
              <a:ea typeface="Arial Regular" charset="0"/>
              <a:cs typeface="Arial Regular" charset="0"/>
            </a:endParaRPr>
          </a:p>
        </p:txBody>
      </p:sp>
      <p:sp>
        <p:nvSpPr>
          <p:cNvPr id="158" name="Rectangle 157"/>
          <p:cNvSpPr/>
          <p:nvPr/>
        </p:nvSpPr>
        <p:spPr>
          <a:xfrm>
            <a:off x="18671829" y="5558840"/>
            <a:ext cx="1338829" cy="507831"/>
          </a:xfrm>
          <a:prstGeom prst="rect">
            <a:avLst/>
          </a:prstGeom>
        </p:spPr>
        <p:txBody>
          <a:bodyPr wrap="none">
            <a:spAutoFit/>
          </a:bodyPr>
          <a:lstStyle/>
          <a:p>
            <a:pPr algn="ctr"/>
            <a:r>
              <a:rPr lang="en-US" sz="2700" b="1" dirty="0" smtClean="0">
                <a:solidFill>
                  <a:schemeClr val="bg1"/>
                </a:solidFill>
                <a:latin typeface="Arial Bold" charset="0"/>
                <a:ea typeface="Arial Bold" charset="0"/>
                <a:cs typeface="Arial Bold" charset="0"/>
              </a:rPr>
              <a:t>SALES</a:t>
            </a:r>
            <a:endParaRPr lang="en-US" sz="2700" b="1" dirty="0">
              <a:solidFill>
                <a:schemeClr val="bg1"/>
              </a:solidFill>
              <a:latin typeface="Arial Bold" charset="0"/>
              <a:ea typeface="Arial Bold" charset="0"/>
              <a:cs typeface="Arial Bold" charset="0"/>
            </a:endParaRPr>
          </a:p>
        </p:txBody>
      </p:sp>
      <p:sp>
        <p:nvSpPr>
          <p:cNvPr id="159" name="TextBox 158"/>
          <p:cNvSpPr txBox="1"/>
          <p:nvPr/>
        </p:nvSpPr>
        <p:spPr>
          <a:xfrm>
            <a:off x="2702473" y="6026558"/>
            <a:ext cx="3669127" cy="1060034"/>
          </a:xfrm>
          <a:prstGeom prst="rect">
            <a:avLst/>
          </a:prstGeom>
          <a:noFill/>
        </p:spPr>
        <p:txBody>
          <a:bodyPr wrap="square" rtlCol="0">
            <a:spAutoFit/>
          </a:bodyPr>
          <a:lstStyle/>
          <a:p>
            <a:pPr algn="ctr">
              <a:lnSpc>
                <a:spcPts val="4040"/>
              </a:lnSpc>
            </a:pPr>
            <a:r>
              <a:rPr lang="en-US" sz="2400" dirty="0">
                <a:solidFill>
                  <a:schemeClr val="bg1"/>
                </a:solidFill>
                <a:latin typeface="Arial Regular" charset="0"/>
                <a:ea typeface="Arial Regular" charset="0"/>
                <a:cs typeface="Arial Regular" charset="0"/>
              </a:rPr>
              <a:t>Phenomenon whereby </a:t>
            </a:r>
            <a:r>
              <a:rPr lang="en-US" sz="2400" dirty="0" smtClean="0">
                <a:solidFill>
                  <a:schemeClr val="bg1"/>
                </a:solidFill>
                <a:latin typeface="Arial Regular" charset="0"/>
                <a:ea typeface="Arial Regular" charset="0"/>
                <a:cs typeface="Arial Regular" charset="0"/>
              </a:rPr>
              <a:t>something</a:t>
            </a:r>
            <a:endParaRPr lang="en-US" sz="2400" dirty="0">
              <a:solidFill>
                <a:schemeClr val="bg1"/>
              </a:solidFill>
              <a:latin typeface="Arial Regular" charset="0"/>
              <a:ea typeface="Arial Regular" charset="0"/>
              <a:cs typeface="Arial Regular" charset="0"/>
            </a:endParaRPr>
          </a:p>
        </p:txBody>
      </p:sp>
      <p:sp>
        <p:nvSpPr>
          <p:cNvPr id="160" name="Rectangle 159"/>
          <p:cNvSpPr/>
          <p:nvPr/>
        </p:nvSpPr>
        <p:spPr>
          <a:xfrm>
            <a:off x="3827270" y="5558840"/>
            <a:ext cx="1415772" cy="507831"/>
          </a:xfrm>
          <a:prstGeom prst="rect">
            <a:avLst/>
          </a:prstGeom>
        </p:spPr>
        <p:txBody>
          <a:bodyPr wrap="none">
            <a:spAutoFit/>
          </a:bodyPr>
          <a:lstStyle/>
          <a:p>
            <a:pPr algn="ctr"/>
            <a:r>
              <a:rPr lang="en-US" sz="2700" b="1" dirty="0" smtClean="0">
                <a:solidFill>
                  <a:schemeClr val="bg1"/>
                </a:solidFill>
                <a:latin typeface="Arial Bold" charset="0"/>
                <a:ea typeface="Arial Bold" charset="0"/>
                <a:cs typeface="Arial Bold" charset="0"/>
              </a:rPr>
              <a:t>GOALS</a:t>
            </a:r>
            <a:endParaRPr lang="en-US" sz="2700" b="1" dirty="0">
              <a:solidFill>
                <a:schemeClr val="bg1"/>
              </a:solidFill>
              <a:latin typeface="Arial Bold" charset="0"/>
              <a:ea typeface="Arial Bold" charset="0"/>
              <a:cs typeface="Arial Bold" charset="0"/>
            </a:endParaRPr>
          </a:p>
        </p:txBody>
      </p:sp>
      <p:sp>
        <p:nvSpPr>
          <p:cNvPr id="161" name="Shape 2537"/>
          <p:cNvSpPr/>
          <p:nvPr/>
        </p:nvSpPr>
        <p:spPr>
          <a:xfrm>
            <a:off x="4347759" y="4580655"/>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63" name="Shape 2571"/>
          <p:cNvSpPr/>
          <p:nvPr/>
        </p:nvSpPr>
        <p:spPr>
          <a:xfrm>
            <a:off x="14271280" y="456781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65" name="Shape 2546"/>
          <p:cNvSpPr/>
          <p:nvPr/>
        </p:nvSpPr>
        <p:spPr>
          <a:xfrm>
            <a:off x="19100586" y="459629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67" name="Shape 2622"/>
          <p:cNvSpPr/>
          <p:nvPr/>
        </p:nvSpPr>
        <p:spPr>
          <a:xfrm>
            <a:off x="9242662" y="455204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17402090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Freeform 30"/>
          <p:cNvSpPr>
            <a:spLocks noChangeArrowheads="1"/>
          </p:cNvSpPr>
          <p:nvPr/>
        </p:nvSpPr>
        <p:spPr bwMode="auto">
          <a:xfrm>
            <a:off x="8245439" y="4231328"/>
            <a:ext cx="3073040" cy="5832421"/>
          </a:xfrm>
          <a:custGeom>
            <a:avLst/>
            <a:gdLst>
              <a:gd name="T0" fmla="*/ 0 w 3196"/>
              <a:gd name="T1" fmla="*/ 903 h 6067"/>
              <a:gd name="T2" fmla="*/ 0 w 3196"/>
              <a:gd name="T3" fmla="*/ 903 h 6067"/>
              <a:gd name="T4" fmla="*/ 0 w 3196"/>
              <a:gd name="T5" fmla="*/ 4778 h 6067"/>
              <a:gd name="T6" fmla="*/ 1600 w 3196"/>
              <a:gd name="T7" fmla="*/ 6066 h 6067"/>
              <a:gd name="T8" fmla="*/ 3195 w 3196"/>
              <a:gd name="T9" fmla="*/ 4778 h 6067"/>
              <a:gd name="T10" fmla="*/ 3195 w 3196"/>
              <a:gd name="T11" fmla="*/ 903 h 6067"/>
              <a:gd name="T12" fmla="*/ 2581 w 3196"/>
              <a:gd name="T13" fmla="*/ 903 h 6067"/>
              <a:gd name="T14" fmla="*/ 1600 w 3196"/>
              <a:gd name="T15" fmla="*/ 0 h 6067"/>
              <a:gd name="T16" fmla="*/ 614 w 3196"/>
              <a:gd name="T17" fmla="*/ 903 h 6067"/>
              <a:gd name="T18" fmla="*/ 0 w 3196"/>
              <a:gd name="T19" fmla="*/ 903 h 6067"/>
              <a:gd name="T20" fmla="*/ 1600 w 3196"/>
              <a:gd name="T21" fmla="*/ 136 h 6067"/>
              <a:gd name="T22" fmla="*/ 1600 w 3196"/>
              <a:gd name="T23" fmla="*/ 136 h 6067"/>
              <a:gd name="T24" fmla="*/ 2445 w 3196"/>
              <a:gd name="T25" fmla="*/ 986 h 6067"/>
              <a:gd name="T26" fmla="*/ 1600 w 3196"/>
              <a:gd name="T27" fmla="*/ 1837 h 6067"/>
              <a:gd name="T28" fmla="*/ 749 w 3196"/>
              <a:gd name="T29" fmla="*/ 986 h 6067"/>
              <a:gd name="T30" fmla="*/ 1600 w 3196"/>
              <a:gd name="T31" fmla="*/ 136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96" h="6067">
                <a:moveTo>
                  <a:pt x="0" y="903"/>
                </a:moveTo>
                <a:lnTo>
                  <a:pt x="0" y="903"/>
                </a:lnTo>
                <a:cubicBezTo>
                  <a:pt x="0" y="4778"/>
                  <a:pt x="0" y="4778"/>
                  <a:pt x="0" y="4778"/>
                </a:cubicBezTo>
                <a:cubicBezTo>
                  <a:pt x="1600" y="6066"/>
                  <a:pt x="1600" y="6066"/>
                  <a:pt x="1600" y="6066"/>
                </a:cubicBezTo>
                <a:cubicBezTo>
                  <a:pt x="3195" y="4778"/>
                  <a:pt x="3195" y="4778"/>
                  <a:pt x="3195" y="4778"/>
                </a:cubicBezTo>
                <a:cubicBezTo>
                  <a:pt x="3195" y="903"/>
                  <a:pt x="3195" y="903"/>
                  <a:pt x="3195" y="903"/>
                </a:cubicBezTo>
                <a:cubicBezTo>
                  <a:pt x="2581" y="903"/>
                  <a:pt x="2581" y="903"/>
                  <a:pt x="2581" y="903"/>
                </a:cubicBezTo>
                <a:cubicBezTo>
                  <a:pt x="2539" y="396"/>
                  <a:pt x="2114" y="0"/>
                  <a:pt x="1600" y="0"/>
                </a:cubicBezTo>
                <a:cubicBezTo>
                  <a:pt x="1081" y="0"/>
                  <a:pt x="655" y="396"/>
                  <a:pt x="614" y="903"/>
                </a:cubicBezTo>
                <a:cubicBezTo>
                  <a:pt x="0" y="903"/>
                  <a:pt x="0" y="903"/>
                  <a:pt x="0" y="903"/>
                </a:cubicBezTo>
                <a:close/>
                <a:moveTo>
                  <a:pt x="1600" y="136"/>
                </a:moveTo>
                <a:lnTo>
                  <a:pt x="1600" y="136"/>
                </a:lnTo>
                <a:cubicBezTo>
                  <a:pt x="2067" y="136"/>
                  <a:pt x="2445" y="519"/>
                  <a:pt x="2445" y="986"/>
                </a:cubicBezTo>
                <a:cubicBezTo>
                  <a:pt x="2445" y="1452"/>
                  <a:pt x="2067" y="1837"/>
                  <a:pt x="1600" y="1837"/>
                </a:cubicBezTo>
                <a:cubicBezTo>
                  <a:pt x="1128" y="1837"/>
                  <a:pt x="749" y="1452"/>
                  <a:pt x="749" y="986"/>
                </a:cubicBezTo>
                <a:cubicBezTo>
                  <a:pt x="749" y="519"/>
                  <a:pt x="1128" y="136"/>
                  <a:pt x="1600" y="136"/>
                </a:cubicBezTo>
                <a:close/>
              </a:path>
            </a:pathLst>
          </a:custGeom>
          <a:solidFill>
            <a:schemeClr val="accent2"/>
          </a:solidFill>
          <a:ln>
            <a:noFill/>
          </a:ln>
          <a:effectLst/>
        </p:spPr>
        <p:txBody>
          <a:bodyPr wrap="none" anchor="ctr"/>
          <a:lstStyle/>
          <a:p>
            <a:endParaRPr lang="en-US" sz="7197" dirty="0">
              <a:latin typeface="Arial Regular" charset="0"/>
            </a:endParaRPr>
          </a:p>
        </p:txBody>
      </p:sp>
      <p:sp>
        <p:nvSpPr>
          <p:cNvPr id="46" name="Freeform 23"/>
          <p:cNvSpPr>
            <a:spLocks noChangeArrowheads="1"/>
          </p:cNvSpPr>
          <p:nvPr/>
        </p:nvSpPr>
        <p:spPr bwMode="auto">
          <a:xfrm>
            <a:off x="3624930" y="4214373"/>
            <a:ext cx="3064565" cy="5836660"/>
          </a:xfrm>
          <a:custGeom>
            <a:avLst/>
            <a:gdLst>
              <a:gd name="T0" fmla="*/ 0 w 3190"/>
              <a:gd name="T1" fmla="*/ 903 h 6073"/>
              <a:gd name="T2" fmla="*/ 0 w 3190"/>
              <a:gd name="T3" fmla="*/ 903 h 6073"/>
              <a:gd name="T4" fmla="*/ 0 w 3190"/>
              <a:gd name="T5" fmla="*/ 4779 h 6073"/>
              <a:gd name="T6" fmla="*/ 1595 w 3190"/>
              <a:gd name="T7" fmla="*/ 6072 h 6073"/>
              <a:gd name="T8" fmla="*/ 3189 w 3190"/>
              <a:gd name="T9" fmla="*/ 4779 h 6073"/>
              <a:gd name="T10" fmla="*/ 3189 w 3190"/>
              <a:gd name="T11" fmla="*/ 903 h 6073"/>
              <a:gd name="T12" fmla="*/ 2581 w 3190"/>
              <a:gd name="T13" fmla="*/ 903 h 6073"/>
              <a:gd name="T14" fmla="*/ 1595 w 3190"/>
              <a:gd name="T15" fmla="*/ 0 h 6073"/>
              <a:gd name="T16" fmla="*/ 614 w 3190"/>
              <a:gd name="T17" fmla="*/ 903 h 6073"/>
              <a:gd name="T18" fmla="*/ 0 w 3190"/>
              <a:gd name="T19" fmla="*/ 903 h 6073"/>
              <a:gd name="T20" fmla="*/ 1595 w 3190"/>
              <a:gd name="T21" fmla="*/ 141 h 6073"/>
              <a:gd name="T22" fmla="*/ 1595 w 3190"/>
              <a:gd name="T23" fmla="*/ 141 h 6073"/>
              <a:gd name="T24" fmla="*/ 2445 w 3190"/>
              <a:gd name="T25" fmla="*/ 986 h 6073"/>
              <a:gd name="T26" fmla="*/ 1595 w 3190"/>
              <a:gd name="T27" fmla="*/ 1837 h 6073"/>
              <a:gd name="T28" fmla="*/ 744 w 3190"/>
              <a:gd name="T29" fmla="*/ 986 h 6073"/>
              <a:gd name="T30" fmla="*/ 1595 w 3190"/>
              <a:gd name="T31" fmla="*/ 141 h 6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90" h="6073">
                <a:moveTo>
                  <a:pt x="0" y="903"/>
                </a:moveTo>
                <a:lnTo>
                  <a:pt x="0" y="903"/>
                </a:lnTo>
                <a:cubicBezTo>
                  <a:pt x="0" y="4779"/>
                  <a:pt x="0" y="4779"/>
                  <a:pt x="0" y="4779"/>
                </a:cubicBezTo>
                <a:cubicBezTo>
                  <a:pt x="1595" y="6072"/>
                  <a:pt x="1595" y="6072"/>
                  <a:pt x="1595" y="6072"/>
                </a:cubicBezTo>
                <a:cubicBezTo>
                  <a:pt x="3189" y="4779"/>
                  <a:pt x="3189" y="4779"/>
                  <a:pt x="3189" y="4779"/>
                </a:cubicBezTo>
                <a:cubicBezTo>
                  <a:pt x="3189" y="903"/>
                  <a:pt x="3189" y="903"/>
                  <a:pt x="3189" y="903"/>
                </a:cubicBezTo>
                <a:cubicBezTo>
                  <a:pt x="2581" y="903"/>
                  <a:pt x="2581" y="903"/>
                  <a:pt x="2581" y="903"/>
                </a:cubicBezTo>
                <a:cubicBezTo>
                  <a:pt x="2534" y="396"/>
                  <a:pt x="2115" y="0"/>
                  <a:pt x="1595" y="0"/>
                </a:cubicBezTo>
                <a:cubicBezTo>
                  <a:pt x="1081" y="0"/>
                  <a:pt x="656" y="396"/>
                  <a:pt x="614" y="903"/>
                </a:cubicBezTo>
                <a:cubicBezTo>
                  <a:pt x="0" y="903"/>
                  <a:pt x="0" y="903"/>
                  <a:pt x="0" y="903"/>
                </a:cubicBezTo>
                <a:close/>
                <a:moveTo>
                  <a:pt x="1595" y="141"/>
                </a:moveTo>
                <a:lnTo>
                  <a:pt x="1595" y="141"/>
                </a:lnTo>
                <a:cubicBezTo>
                  <a:pt x="2068" y="141"/>
                  <a:pt x="2445" y="520"/>
                  <a:pt x="2445" y="986"/>
                </a:cubicBezTo>
                <a:cubicBezTo>
                  <a:pt x="2445" y="1459"/>
                  <a:pt x="2068" y="1837"/>
                  <a:pt x="1595" y="1837"/>
                </a:cubicBezTo>
                <a:cubicBezTo>
                  <a:pt x="1129" y="1837"/>
                  <a:pt x="744" y="1459"/>
                  <a:pt x="744" y="986"/>
                </a:cubicBezTo>
                <a:cubicBezTo>
                  <a:pt x="744" y="520"/>
                  <a:pt x="1129" y="141"/>
                  <a:pt x="1595" y="141"/>
                </a:cubicBezTo>
                <a:close/>
              </a:path>
            </a:pathLst>
          </a:custGeom>
          <a:solidFill>
            <a:schemeClr val="accent1"/>
          </a:solidFill>
          <a:ln>
            <a:noFill/>
          </a:ln>
          <a:effectLst/>
        </p:spPr>
        <p:txBody>
          <a:bodyPr wrap="none" anchor="ctr"/>
          <a:lstStyle/>
          <a:p>
            <a:endParaRPr lang="en-US" sz="7197" dirty="0">
              <a:latin typeface="Arial Regular" charset="0"/>
            </a:endParaRPr>
          </a:p>
        </p:txBody>
      </p:sp>
      <p:sp>
        <p:nvSpPr>
          <p:cNvPr id="52" name="Freeform 29"/>
          <p:cNvSpPr>
            <a:spLocks noChangeArrowheads="1"/>
          </p:cNvSpPr>
          <p:nvPr/>
        </p:nvSpPr>
        <p:spPr bwMode="auto">
          <a:xfrm>
            <a:off x="8548504" y="8677701"/>
            <a:ext cx="2466910" cy="63578"/>
          </a:xfrm>
          <a:custGeom>
            <a:avLst/>
            <a:gdLst>
              <a:gd name="T0" fmla="*/ 0 w 2565"/>
              <a:gd name="T1" fmla="*/ 65 h 66"/>
              <a:gd name="T2" fmla="*/ 2564 w 2565"/>
              <a:gd name="T3" fmla="*/ 65 h 66"/>
              <a:gd name="T4" fmla="*/ 2564 w 2565"/>
              <a:gd name="T5" fmla="*/ 0 h 66"/>
              <a:gd name="T6" fmla="*/ 0 w 2565"/>
              <a:gd name="T7" fmla="*/ 0 h 66"/>
              <a:gd name="T8" fmla="*/ 0 w 2565"/>
              <a:gd name="T9" fmla="*/ 65 h 66"/>
            </a:gdLst>
            <a:ahLst/>
            <a:cxnLst>
              <a:cxn ang="0">
                <a:pos x="T0" y="T1"/>
              </a:cxn>
              <a:cxn ang="0">
                <a:pos x="T2" y="T3"/>
              </a:cxn>
              <a:cxn ang="0">
                <a:pos x="T4" y="T5"/>
              </a:cxn>
              <a:cxn ang="0">
                <a:pos x="T6" y="T7"/>
              </a:cxn>
              <a:cxn ang="0">
                <a:pos x="T8" y="T9"/>
              </a:cxn>
            </a:cxnLst>
            <a:rect l="0" t="0" r="r" b="b"/>
            <a:pathLst>
              <a:path w="2565" h="66">
                <a:moveTo>
                  <a:pt x="0" y="65"/>
                </a:moveTo>
                <a:lnTo>
                  <a:pt x="2564" y="65"/>
                </a:lnTo>
                <a:lnTo>
                  <a:pt x="2564" y="0"/>
                </a:lnTo>
                <a:lnTo>
                  <a:pt x="0" y="0"/>
                </a:lnTo>
                <a:lnTo>
                  <a:pt x="0" y="65"/>
                </a:lnTo>
              </a:path>
            </a:pathLst>
          </a:custGeom>
          <a:solidFill>
            <a:schemeClr val="bg1"/>
          </a:solidFill>
          <a:ln>
            <a:noFill/>
          </a:ln>
          <a:effectLst/>
        </p:spPr>
        <p:txBody>
          <a:bodyPr wrap="none" anchor="ctr"/>
          <a:lstStyle/>
          <a:p>
            <a:endParaRPr lang="en-US" sz="7197" dirty="0">
              <a:latin typeface="Arial Regular" charset="0"/>
            </a:endParaRPr>
          </a:p>
        </p:txBody>
      </p:sp>
      <p:sp>
        <p:nvSpPr>
          <p:cNvPr id="55" name="Freeform 32"/>
          <p:cNvSpPr>
            <a:spLocks noChangeArrowheads="1"/>
          </p:cNvSpPr>
          <p:nvPr/>
        </p:nvSpPr>
        <p:spPr bwMode="auto">
          <a:xfrm>
            <a:off x="17494932" y="4244046"/>
            <a:ext cx="3064565" cy="5836657"/>
          </a:xfrm>
          <a:custGeom>
            <a:avLst/>
            <a:gdLst>
              <a:gd name="T0" fmla="*/ 0 w 3190"/>
              <a:gd name="T1" fmla="*/ 904 h 6073"/>
              <a:gd name="T2" fmla="*/ 0 w 3190"/>
              <a:gd name="T3" fmla="*/ 904 h 6073"/>
              <a:gd name="T4" fmla="*/ 0 w 3190"/>
              <a:gd name="T5" fmla="*/ 4779 h 6073"/>
              <a:gd name="T6" fmla="*/ 1595 w 3190"/>
              <a:gd name="T7" fmla="*/ 6072 h 6073"/>
              <a:gd name="T8" fmla="*/ 3189 w 3190"/>
              <a:gd name="T9" fmla="*/ 4779 h 6073"/>
              <a:gd name="T10" fmla="*/ 3189 w 3190"/>
              <a:gd name="T11" fmla="*/ 904 h 6073"/>
              <a:gd name="T12" fmla="*/ 2581 w 3190"/>
              <a:gd name="T13" fmla="*/ 904 h 6073"/>
              <a:gd name="T14" fmla="*/ 1595 w 3190"/>
              <a:gd name="T15" fmla="*/ 0 h 6073"/>
              <a:gd name="T16" fmla="*/ 608 w 3190"/>
              <a:gd name="T17" fmla="*/ 904 h 6073"/>
              <a:gd name="T18" fmla="*/ 0 w 3190"/>
              <a:gd name="T19" fmla="*/ 904 h 6073"/>
              <a:gd name="T20" fmla="*/ 1595 w 3190"/>
              <a:gd name="T21" fmla="*/ 143 h 6073"/>
              <a:gd name="T22" fmla="*/ 1595 w 3190"/>
              <a:gd name="T23" fmla="*/ 143 h 6073"/>
              <a:gd name="T24" fmla="*/ 2445 w 3190"/>
              <a:gd name="T25" fmla="*/ 993 h 6073"/>
              <a:gd name="T26" fmla="*/ 1595 w 3190"/>
              <a:gd name="T27" fmla="*/ 1837 h 6073"/>
              <a:gd name="T28" fmla="*/ 744 w 3190"/>
              <a:gd name="T29" fmla="*/ 993 h 6073"/>
              <a:gd name="T30" fmla="*/ 1595 w 3190"/>
              <a:gd name="T31" fmla="*/ 143 h 6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90" h="6073">
                <a:moveTo>
                  <a:pt x="0" y="904"/>
                </a:moveTo>
                <a:lnTo>
                  <a:pt x="0" y="904"/>
                </a:lnTo>
                <a:cubicBezTo>
                  <a:pt x="0" y="4779"/>
                  <a:pt x="0" y="4779"/>
                  <a:pt x="0" y="4779"/>
                </a:cubicBezTo>
                <a:cubicBezTo>
                  <a:pt x="1595" y="6072"/>
                  <a:pt x="1595" y="6072"/>
                  <a:pt x="1595" y="6072"/>
                </a:cubicBezTo>
                <a:cubicBezTo>
                  <a:pt x="3189" y="4779"/>
                  <a:pt x="3189" y="4779"/>
                  <a:pt x="3189" y="4779"/>
                </a:cubicBezTo>
                <a:cubicBezTo>
                  <a:pt x="3189" y="904"/>
                  <a:pt x="3189" y="904"/>
                  <a:pt x="3189" y="904"/>
                </a:cubicBezTo>
                <a:cubicBezTo>
                  <a:pt x="2581" y="904"/>
                  <a:pt x="2581" y="904"/>
                  <a:pt x="2581" y="904"/>
                </a:cubicBezTo>
                <a:cubicBezTo>
                  <a:pt x="2533" y="402"/>
                  <a:pt x="2114" y="0"/>
                  <a:pt x="1595" y="0"/>
                </a:cubicBezTo>
                <a:cubicBezTo>
                  <a:pt x="1081" y="0"/>
                  <a:pt x="655" y="402"/>
                  <a:pt x="608" y="904"/>
                </a:cubicBezTo>
                <a:cubicBezTo>
                  <a:pt x="0" y="904"/>
                  <a:pt x="0" y="904"/>
                  <a:pt x="0" y="904"/>
                </a:cubicBezTo>
                <a:close/>
                <a:moveTo>
                  <a:pt x="1595" y="143"/>
                </a:moveTo>
                <a:lnTo>
                  <a:pt x="1595" y="143"/>
                </a:lnTo>
                <a:cubicBezTo>
                  <a:pt x="2062" y="143"/>
                  <a:pt x="2445" y="520"/>
                  <a:pt x="2445" y="993"/>
                </a:cubicBezTo>
                <a:cubicBezTo>
                  <a:pt x="2445" y="1459"/>
                  <a:pt x="2062" y="1837"/>
                  <a:pt x="1595" y="1837"/>
                </a:cubicBezTo>
                <a:cubicBezTo>
                  <a:pt x="1128" y="1837"/>
                  <a:pt x="744" y="1459"/>
                  <a:pt x="744" y="993"/>
                </a:cubicBezTo>
                <a:cubicBezTo>
                  <a:pt x="744" y="520"/>
                  <a:pt x="1128" y="143"/>
                  <a:pt x="1595" y="143"/>
                </a:cubicBezTo>
                <a:close/>
              </a:path>
            </a:pathLst>
          </a:custGeom>
          <a:solidFill>
            <a:schemeClr val="accent4"/>
          </a:solidFill>
          <a:ln>
            <a:noFill/>
          </a:ln>
          <a:effectLst/>
        </p:spPr>
        <p:txBody>
          <a:bodyPr wrap="none" anchor="ctr"/>
          <a:lstStyle/>
          <a:p>
            <a:endParaRPr lang="en-US" sz="7197" dirty="0">
              <a:latin typeface="Arial Regular" charset="0"/>
            </a:endParaRPr>
          </a:p>
        </p:txBody>
      </p:sp>
      <p:sp>
        <p:nvSpPr>
          <p:cNvPr id="76" name="Freeform 32"/>
          <p:cNvSpPr>
            <a:spLocks noChangeArrowheads="1"/>
          </p:cNvSpPr>
          <p:nvPr/>
        </p:nvSpPr>
        <p:spPr bwMode="auto">
          <a:xfrm>
            <a:off x="12874423" y="4244046"/>
            <a:ext cx="3064565" cy="5836657"/>
          </a:xfrm>
          <a:custGeom>
            <a:avLst/>
            <a:gdLst>
              <a:gd name="T0" fmla="*/ 0 w 3190"/>
              <a:gd name="T1" fmla="*/ 904 h 6073"/>
              <a:gd name="T2" fmla="*/ 0 w 3190"/>
              <a:gd name="T3" fmla="*/ 904 h 6073"/>
              <a:gd name="T4" fmla="*/ 0 w 3190"/>
              <a:gd name="T5" fmla="*/ 4779 h 6073"/>
              <a:gd name="T6" fmla="*/ 1595 w 3190"/>
              <a:gd name="T7" fmla="*/ 6072 h 6073"/>
              <a:gd name="T8" fmla="*/ 3189 w 3190"/>
              <a:gd name="T9" fmla="*/ 4779 h 6073"/>
              <a:gd name="T10" fmla="*/ 3189 w 3190"/>
              <a:gd name="T11" fmla="*/ 904 h 6073"/>
              <a:gd name="T12" fmla="*/ 2581 w 3190"/>
              <a:gd name="T13" fmla="*/ 904 h 6073"/>
              <a:gd name="T14" fmla="*/ 1595 w 3190"/>
              <a:gd name="T15" fmla="*/ 0 h 6073"/>
              <a:gd name="T16" fmla="*/ 608 w 3190"/>
              <a:gd name="T17" fmla="*/ 904 h 6073"/>
              <a:gd name="T18" fmla="*/ 0 w 3190"/>
              <a:gd name="T19" fmla="*/ 904 h 6073"/>
              <a:gd name="T20" fmla="*/ 1595 w 3190"/>
              <a:gd name="T21" fmla="*/ 143 h 6073"/>
              <a:gd name="T22" fmla="*/ 1595 w 3190"/>
              <a:gd name="T23" fmla="*/ 143 h 6073"/>
              <a:gd name="T24" fmla="*/ 2445 w 3190"/>
              <a:gd name="T25" fmla="*/ 993 h 6073"/>
              <a:gd name="T26" fmla="*/ 1595 w 3190"/>
              <a:gd name="T27" fmla="*/ 1837 h 6073"/>
              <a:gd name="T28" fmla="*/ 744 w 3190"/>
              <a:gd name="T29" fmla="*/ 993 h 6073"/>
              <a:gd name="T30" fmla="*/ 1595 w 3190"/>
              <a:gd name="T31" fmla="*/ 143 h 6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90" h="6073">
                <a:moveTo>
                  <a:pt x="0" y="904"/>
                </a:moveTo>
                <a:lnTo>
                  <a:pt x="0" y="904"/>
                </a:lnTo>
                <a:cubicBezTo>
                  <a:pt x="0" y="4779"/>
                  <a:pt x="0" y="4779"/>
                  <a:pt x="0" y="4779"/>
                </a:cubicBezTo>
                <a:cubicBezTo>
                  <a:pt x="1595" y="6072"/>
                  <a:pt x="1595" y="6072"/>
                  <a:pt x="1595" y="6072"/>
                </a:cubicBezTo>
                <a:cubicBezTo>
                  <a:pt x="3189" y="4779"/>
                  <a:pt x="3189" y="4779"/>
                  <a:pt x="3189" y="4779"/>
                </a:cubicBezTo>
                <a:cubicBezTo>
                  <a:pt x="3189" y="904"/>
                  <a:pt x="3189" y="904"/>
                  <a:pt x="3189" y="904"/>
                </a:cubicBezTo>
                <a:cubicBezTo>
                  <a:pt x="2581" y="904"/>
                  <a:pt x="2581" y="904"/>
                  <a:pt x="2581" y="904"/>
                </a:cubicBezTo>
                <a:cubicBezTo>
                  <a:pt x="2533" y="402"/>
                  <a:pt x="2114" y="0"/>
                  <a:pt x="1595" y="0"/>
                </a:cubicBezTo>
                <a:cubicBezTo>
                  <a:pt x="1081" y="0"/>
                  <a:pt x="655" y="402"/>
                  <a:pt x="608" y="904"/>
                </a:cubicBezTo>
                <a:cubicBezTo>
                  <a:pt x="0" y="904"/>
                  <a:pt x="0" y="904"/>
                  <a:pt x="0" y="904"/>
                </a:cubicBezTo>
                <a:close/>
                <a:moveTo>
                  <a:pt x="1595" y="143"/>
                </a:moveTo>
                <a:lnTo>
                  <a:pt x="1595" y="143"/>
                </a:lnTo>
                <a:cubicBezTo>
                  <a:pt x="2062" y="143"/>
                  <a:pt x="2445" y="520"/>
                  <a:pt x="2445" y="993"/>
                </a:cubicBezTo>
                <a:cubicBezTo>
                  <a:pt x="2445" y="1459"/>
                  <a:pt x="2062" y="1837"/>
                  <a:pt x="1595" y="1837"/>
                </a:cubicBezTo>
                <a:cubicBezTo>
                  <a:pt x="1128" y="1837"/>
                  <a:pt x="744" y="1459"/>
                  <a:pt x="744" y="993"/>
                </a:cubicBezTo>
                <a:cubicBezTo>
                  <a:pt x="744" y="520"/>
                  <a:pt x="1128" y="143"/>
                  <a:pt x="1595" y="143"/>
                </a:cubicBezTo>
                <a:close/>
              </a:path>
            </a:pathLst>
          </a:custGeom>
          <a:solidFill>
            <a:schemeClr val="accent3"/>
          </a:solidFill>
          <a:ln>
            <a:noFill/>
          </a:ln>
          <a:effectLst/>
        </p:spPr>
        <p:txBody>
          <a:bodyPr wrap="none" anchor="ctr"/>
          <a:lstStyle/>
          <a:p>
            <a:endParaRPr lang="en-US" sz="7197" dirty="0">
              <a:latin typeface="Arial Regular" charset="0"/>
            </a:endParaRPr>
          </a:p>
        </p:txBody>
      </p:sp>
      <p:sp>
        <p:nvSpPr>
          <p:cNvPr id="80" name="Freeform 29"/>
          <p:cNvSpPr>
            <a:spLocks noChangeArrowheads="1"/>
          </p:cNvSpPr>
          <p:nvPr/>
        </p:nvSpPr>
        <p:spPr bwMode="auto">
          <a:xfrm>
            <a:off x="13173250" y="8677701"/>
            <a:ext cx="2466910" cy="63578"/>
          </a:xfrm>
          <a:custGeom>
            <a:avLst/>
            <a:gdLst>
              <a:gd name="T0" fmla="*/ 0 w 2565"/>
              <a:gd name="T1" fmla="*/ 65 h 66"/>
              <a:gd name="T2" fmla="*/ 2564 w 2565"/>
              <a:gd name="T3" fmla="*/ 65 h 66"/>
              <a:gd name="T4" fmla="*/ 2564 w 2565"/>
              <a:gd name="T5" fmla="*/ 0 h 66"/>
              <a:gd name="T6" fmla="*/ 0 w 2565"/>
              <a:gd name="T7" fmla="*/ 0 h 66"/>
              <a:gd name="T8" fmla="*/ 0 w 2565"/>
              <a:gd name="T9" fmla="*/ 65 h 66"/>
            </a:gdLst>
            <a:ahLst/>
            <a:cxnLst>
              <a:cxn ang="0">
                <a:pos x="T0" y="T1"/>
              </a:cxn>
              <a:cxn ang="0">
                <a:pos x="T2" y="T3"/>
              </a:cxn>
              <a:cxn ang="0">
                <a:pos x="T4" y="T5"/>
              </a:cxn>
              <a:cxn ang="0">
                <a:pos x="T6" y="T7"/>
              </a:cxn>
              <a:cxn ang="0">
                <a:pos x="T8" y="T9"/>
              </a:cxn>
            </a:cxnLst>
            <a:rect l="0" t="0" r="r" b="b"/>
            <a:pathLst>
              <a:path w="2565" h="66">
                <a:moveTo>
                  <a:pt x="0" y="65"/>
                </a:moveTo>
                <a:lnTo>
                  <a:pt x="2564" y="65"/>
                </a:lnTo>
                <a:lnTo>
                  <a:pt x="2564" y="0"/>
                </a:lnTo>
                <a:lnTo>
                  <a:pt x="0" y="0"/>
                </a:lnTo>
                <a:lnTo>
                  <a:pt x="0" y="65"/>
                </a:lnTo>
              </a:path>
            </a:pathLst>
          </a:custGeom>
          <a:solidFill>
            <a:schemeClr val="bg1"/>
          </a:solidFill>
          <a:ln>
            <a:noFill/>
          </a:ln>
          <a:effectLst/>
        </p:spPr>
        <p:txBody>
          <a:bodyPr wrap="none" anchor="ctr"/>
          <a:lstStyle/>
          <a:p>
            <a:endParaRPr lang="en-US" sz="7197" dirty="0">
              <a:latin typeface="Arial Regular" charset="0"/>
            </a:endParaRPr>
          </a:p>
        </p:txBody>
      </p:sp>
      <p:sp>
        <p:nvSpPr>
          <p:cNvPr id="81" name="Freeform 29"/>
          <p:cNvSpPr>
            <a:spLocks noChangeArrowheads="1"/>
          </p:cNvSpPr>
          <p:nvPr/>
        </p:nvSpPr>
        <p:spPr bwMode="auto">
          <a:xfrm>
            <a:off x="17793759" y="8677701"/>
            <a:ext cx="2466910" cy="63578"/>
          </a:xfrm>
          <a:custGeom>
            <a:avLst/>
            <a:gdLst>
              <a:gd name="T0" fmla="*/ 0 w 2565"/>
              <a:gd name="T1" fmla="*/ 65 h 66"/>
              <a:gd name="T2" fmla="*/ 2564 w 2565"/>
              <a:gd name="T3" fmla="*/ 65 h 66"/>
              <a:gd name="T4" fmla="*/ 2564 w 2565"/>
              <a:gd name="T5" fmla="*/ 0 h 66"/>
              <a:gd name="T6" fmla="*/ 0 w 2565"/>
              <a:gd name="T7" fmla="*/ 0 h 66"/>
              <a:gd name="T8" fmla="*/ 0 w 2565"/>
              <a:gd name="T9" fmla="*/ 65 h 66"/>
            </a:gdLst>
            <a:ahLst/>
            <a:cxnLst>
              <a:cxn ang="0">
                <a:pos x="T0" y="T1"/>
              </a:cxn>
              <a:cxn ang="0">
                <a:pos x="T2" y="T3"/>
              </a:cxn>
              <a:cxn ang="0">
                <a:pos x="T4" y="T5"/>
              </a:cxn>
              <a:cxn ang="0">
                <a:pos x="T6" y="T7"/>
              </a:cxn>
              <a:cxn ang="0">
                <a:pos x="T8" y="T9"/>
              </a:cxn>
            </a:cxnLst>
            <a:rect l="0" t="0" r="r" b="b"/>
            <a:pathLst>
              <a:path w="2565" h="66">
                <a:moveTo>
                  <a:pt x="0" y="65"/>
                </a:moveTo>
                <a:lnTo>
                  <a:pt x="2564" y="65"/>
                </a:lnTo>
                <a:lnTo>
                  <a:pt x="2564" y="0"/>
                </a:lnTo>
                <a:lnTo>
                  <a:pt x="0" y="0"/>
                </a:lnTo>
                <a:lnTo>
                  <a:pt x="0" y="65"/>
                </a:lnTo>
              </a:path>
            </a:pathLst>
          </a:custGeom>
          <a:solidFill>
            <a:schemeClr val="bg1"/>
          </a:solidFill>
          <a:ln>
            <a:noFill/>
          </a:ln>
          <a:effectLst/>
        </p:spPr>
        <p:txBody>
          <a:bodyPr wrap="none" anchor="ctr"/>
          <a:lstStyle/>
          <a:p>
            <a:endParaRPr lang="en-US" sz="7197" dirty="0">
              <a:latin typeface="Arial Regular" charset="0"/>
            </a:endParaRPr>
          </a:p>
        </p:txBody>
      </p:sp>
      <p:sp>
        <p:nvSpPr>
          <p:cNvPr id="85" name="Freeform 29"/>
          <p:cNvSpPr>
            <a:spLocks noChangeArrowheads="1"/>
          </p:cNvSpPr>
          <p:nvPr/>
        </p:nvSpPr>
        <p:spPr bwMode="auto">
          <a:xfrm>
            <a:off x="3925876" y="8677701"/>
            <a:ext cx="2466910" cy="63578"/>
          </a:xfrm>
          <a:custGeom>
            <a:avLst/>
            <a:gdLst>
              <a:gd name="T0" fmla="*/ 0 w 2565"/>
              <a:gd name="T1" fmla="*/ 65 h 66"/>
              <a:gd name="T2" fmla="*/ 2564 w 2565"/>
              <a:gd name="T3" fmla="*/ 65 h 66"/>
              <a:gd name="T4" fmla="*/ 2564 w 2565"/>
              <a:gd name="T5" fmla="*/ 0 h 66"/>
              <a:gd name="T6" fmla="*/ 0 w 2565"/>
              <a:gd name="T7" fmla="*/ 0 h 66"/>
              <a:gd name="T8" fmla="*/ 0 w 2565"/>
              <a:gd name="T9" fmla="*/ 65 h 66"/>
            </a:gdLst>
            <a:ahLst/>
            <a:cxnLst>
              <a:cxn ang="0">
                <a:pos x="T0" y="T1"/>
              </a:cxn>
              <a:cxn ang="0">
                <a:pos x="T2" y="T3"/>
              </a:cxn>
              <a:cxn ang="0">
                <a:pos x="T4" y="T5"/>
              </a:cxn>
              <a:cxn ang="0">
                <a:pos x="T6" y="T7"/>
              </a:cxn>
              <a:cxn ang="0">
                <a:pos x="T8" y="T9"/>
              </a:cxn>
            </a:cxnLst>
            <a:rect l="0" t="0" r="r" b="b"/>
            <a:pathLst>
              <a:path w="2565" h="66">
                <a:moveTo>
                  <a:pt x="0" y="65"/>
                </a:moveTo>
                <a:lnTo>
                  <a:pt x="2564" y="65"/>
                </a:lnTo>
                <a:lnTo>
                  <a:pt x="2564" y="0"/>
                </a:lnTo>
                <a:lnTo>
                  <a:pt x="0" y="0"/>
                </a:lnTo>
                <a:lnTo>
                  <a:pt x="0" y="65"/>
                </a:lnTo>
              </a:path>
            </a:pathLst>
          </a:custGeom>
          <a:solidFill>
            <a:schemeClr val="bg1"/>
          </a:solidFill>
          <a:ln>
            <a:noFill/>
          </a:ln>
          <a:effectLst/>
        </p:spPr>
        <p:txBody>
          <a:bodyPr wrap="none" anchor="ctr"/>
          <a:lstStyle/>
          <a:p>
            <a:endParaRPr lang="en-US" sz="7197" dirty="0">
              <a:latin typeface="Arial Regular" charset="0"/>
            </a:endParaRPr>
          </a:p>
        </p:txBody>
      </p:sp>
      <p:sp>
        <p:nvSpPr>
          <p:cNvPr id="88" name="Shape 2537"/>
          <p:cNvSpPr/>
          <p:nvPr/>
        </p:nvSpPr>
        <p:spPr>
          <a:xfrm>
            <a:off x="4853076" y="4741722"/>
            <a:ext cx="664012" cy="811570"/>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97" name="Shape 2571"/>
          <p:cNvSpPr/>
          <p:nvPr/>
        </p:nvSpPr>
        <p:spPr>
          <a:xfrm>
            <a:off x="14000920" y="4728877"/>
            <a:ext cx="811570" cy="811570"/>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98" name="Shape 2546"/>
          <p:cNvSpPr/>
          <p:nvPr/>
        </p:nvSpPr>
        <p:spPr>
          <a:xfrm>
            <a:off x="18621429" y="4780353"/>
            <a:ext cx="811570" cy="66401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99" name="Shape 2622"/>
          <p:cNvSpPr/>
          <p:nvPr/>
        </p:nvSpPr>
        <p:spPr>
          <a:xfrm>
            <a:off x="9371936" y="4713116"/>
            <a:ext cx="811570" cy="81157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00" name="Subtitle 2"/>
          <p:cNvSpPr txBox="1">
            <a:spLocks/>
          </p:cNvSpPr>
          <p:nvPr/>
        </p:nvSpPr>
        <p:spPr>
          <a:xfrm>
            <a:off x="12946979" y="6764435"/>
            <a:ext cx="2919452"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a:t>
            </a:r>
          </a:p>
        </p:txBody>
      </p:sp>
      <p:sp>
        <p:nvSpPr>
          <p:cNvPr id="101" name="TextBox 100"/>
          <p:cNvSpPr txBox="1"/>
          <p:nvPr/>
        </p:nvSpPr>
        <p:spPr>
          <a:xfrm>
            <a:off x="13392175" y="6224264"/>
            <a:ext cx="2029723" cy="584775"/>
          </a:xfrm>
          <a:prstGeom prst="rect">
            <a:avLst/>
          </a:prstGeom>
          <a:noFill/>
        </p:spPr>
        <p:txBody>
          <a:bodyPr wrap="none" rtlCol="0" anchor="ctr" anchorCtr="0">
            <a:spAutoFit/>
          </a:bodyPr>
          <a:lstStyle/>
          <a:p>
            <a:pPr algn="ctr"/>
            <a:r>
              <a:rPr lang="en-US" sz="3200" b="1" dirty="0" smtClean="0">
                <a:solidFill>
                  <a:schemeClr val="bg1"/>
                </a:solidFill>
                <a:latin typeface="Arial Bold" charset="0"/>
                <a:ea typeface="Arial Bold" charset="0"/>
                <a:cs typeface="Arial Bold" charset="0"/>
              </a:rPr>
              <a:t>Research</a:t>
            </a:r>
            <a:endParaRPr lang="en-US" sz="3200" b="1" dirty="0">
              <a:solidFill>
                <a:schemeClr val="bg1"/>
              </a:solidFill>
              <a:latin typeface="Arial Bold" charset="0"/>
              <a:ea typeface="Arial Bold" charset="0"/>
              <a:cs typeface="Arial Bold" charset="0"/>
            </a:endParaRPr>
          </a:p>
        </p:txBody>
      </p:sp>
      <p:sp>
        <p:nvSpPr>
          <p:cNvPr id="102" name="Subtitle 2"/>
          <p:cNvSpPr txBox="1">
            <a:spLocks/>
          </p:cNvSpPr>
          <p:nvPr/>
        </p:nvSpPr>
        <p:spPr>
          <a:xfrm>
            <a:off x="3725439" y="6764435"/>
            <a:ext cx="2919452"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a:t>
            </a:r>
          </a:p>
        </p:txBody>
      </p:sp>
      <p:sp>
        <p:nvSpPr>
          <p:cNvPr id="103" name="TextBox 102"/>
          <p:cNvSpPr txBox="1"/>
          <p:nvPr/>
        </p:nvSpPr>
        <p:spPr>
          <a:xfrm>
            <a:off x="9457762" y="8896048"/>
            <a:ext cx="639919" cy="584775"/>
          </a:xfrm>
          <a:prstGeom prst="rect">
            <a:avLst/>
          </a:prstGeom>
          <a:noFill/>
        </p:spPr>
        <p:txBody>
          <a:bodyPr wrap="none" rtlCol="0" anchor="ctr" anchorCtr="0">
            <a:spAutoFit/>
          </a:bodyPr>
          <a:lstStyle/>
          <a:p>
            <a:pPr algn="ctr"/>
            <a:r>
              <a:rPr lang="en-US" sz="3200" b="1" dirty="0" smtClean="0">
                <a:solidFill>
                  <a:schemeClr val="bg1"/>
                </a:solidFill>
                <a:latin typeface="Arial Bold" charset="0"/>
                <a:ea typeface="Arial Bold" charset="0"/>
                <a:cs typeface="Arial Bold" charset="0"/>
              </a:rPr>
              <a:t>02</a:t>
            </a:r>
            <a:endParaRPr lang="en-US" sz="3200" b="1" dirty="0">
              <a:solidFill>
                <a:schemeClr val="bg1"/>
              </a:solidFill>
              <a:latin typeface="Arial Bold" charset="0"/>
              <a:ea typeface="Arial Bold" charset="0"/>
              <a:cs typeface="Arial Bold" charset="0"/>
            </a:endParaRPr>
          </a:p>
        </p:txBody>
      </p:sp>
      <p:sp>
        <p:nvSpPr>
          <p:cNvPr id="107" name="Subtitle 2"/>
          <p:cNvSpPr txBox="1">
            <a:spLocks/>
          </p:cNvSpPr>
          <p:nvPr/>
        </p:nvSpPr>
        <p:spPr>
          <a:xfrm>
            <a:off x="17573139" y="6764435"/>
            <a:ext cx="2919452"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a:t>
            </a:r>
          </a:p>
        </p:txBody>
      </p:sp>
      <p:sp>
        <p:nvSpPr>
          <p:cNvPr id="108" name="TextBox 107"/>
          <p:cNvSpPr txBox="1"/>
          <p:nvPr/>
        </p:nvSpPr>
        <p:spPr>
          <a:xfrm>
            <a:off x="18411167" y="6224264"/>
            <a:ext cx="1244059" cy="584775"/>
          </a:xfrm>
          <a:prstGeom prst="rect">
            <a:avLst/>
          </a:prstGeom>
          <a:noFill/>
        </p:spPr>
        <p:txBody>
          <a:bodyPr wrap="none" rtlCol="0" anchor="ctr" anchorCtr="0">
            <a:spAutoFit/>
          </a:bodyPr>
          <a:lstStyle/>
          <a:p>
            <a:pPr algn="ctr"/>
            <a:r>
              <a:rPr lang="en-US" sz="3200" b="1" dirty="0" smtClean="0">
                <a:solidFill>
                  <a:schemeClr val="bg1"/>
                </a:solidFill>
                <a:latin typeface="Arial Bold" charset="0"/>
                <a:ea typeface="Arial Bold" charset="0"/>
                <a:cs typeface="Arial Bold" charset="0"/>
              </a:rPr>
              <a:t>Sales</a:t>
            </a:r>
            <a:endParaRPr lang="en-US" sz="3200" b="1" dirty="0">
              <a:solidFill>
                <a:schemeClr val="bg1"/>
              </a:solidFill>
              <a:latin typeface="Arial Bold" charset="0"/>
              <a:ea typeface="Arial Bold" charset="0"/>
              <a:cs typeface="Arial Bold" charset="0"/>
            </a:endParaRPr>
          </a:p>
        </p:txBody>
      </p:sp>
      <p:sp>
        <p:nvSpPr>
          <p:cNvPr id="109" name="Subtitle 2"/>
          <p:cNvSpPr txBox="1">
            <a:spLocks/>
          </p:cNvSpPr>
          <p:nvPr/>
        </p:nvSpPr>
        <p:spPr>
          <a:xfrm>
            <a:off x="8317995" y="6764435"/>
            <a:ext cx="2919452"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a:t>
            </a:r>
          </a:p>
        </p:txBody>
      </p:sp>
      <p:sp>
        <p:nvSpPr>
          <p:cNvPr id="110" name="TextBox 109"/>
          <p:cNvSpPr txBox="1"/>
          <p:nvPr/>
        </p:nvSpPr>
        <p:spPr>
          <a:xfrm>
            <a:off x="8820898" y="6224264"/>
            <a:ext cx="1914307" cy="584775"/>
          </a:xfrm>
          <a:prstGeom prst="rect">
            <a:avLst/>
          </a:prstGeom>
          <a:noFill/>
        </p:spPr>
        <p:txBody>
          <a:bodyPr wrap="none" rtlCol="0" anchor="ctr" anchorCtr="0">
            <a:spAutoFit/>
          </a:bodyPr>
          <a:lstStyle/>
          <a:p>
            <a:pPr algn="ctr"/>
            <a:r>
              <a:rPr lang="en-US" sz="3200" b="1" dirty="0" smtClean="0">
                <a:solidFill>
                  <a:schemeClr val="bg1"/>
                </a:solidFill>
                <a:latin typeface="Arial Bold" charset="0"/>
                <a:ea typeface="Arial Bold" charset="0"/>
                <a:cs typeface="Arial Bold" charset="0"/>
              </a:rPr>
              <a:t>Planning</a:t>
            </a:r>
            <a:endParaRPr lang="en-US" sz="3200" b="1" dirty="0">
              <a:solidFill>
                <a:schemeClr val="bg1"/>
              </a:solidFill>
              <a:latin typeface="Arial Bold" charset="0"/>
              <a:ea typeface="Arial Bold" charset="0"/>
              <a:cs typeface="Arial Bold" charset="0"/>
            </a:endParaRPr>
          </a:p>
        </p:txBody>
      </p:sp>
      <p:sp>
        <p:nvSpPr>
          <p:cNvPr id="112" name="TextBox 111"/>
          <p:cNvSpPr txBox="1"/>
          <p:nvPr/>
        </p:nvSpPr>
        <p:spPr>
          <a:xfrm>
            <a:off x="4524096" y="6224264"/>
            <a:ext cx="1322798" cy="584775"/>
          </a:xfrm>
          <a:prstGeom prst="rect">
            <a:avLst/>
          </a:prstGeom>
          <a:noFill/>
        </p:spPr>
        <p:txBody>
          <a:bodyPr wrap="none" rtlCol="0" anchor="ctr" anchorCtr="0">
            <a:spAutoFit/>
          </a:bodyPr>
          <a:lstStyle/>
          <a:p>
            <a:pPr algn="ctr"/>
            <a:r>
              <a:rPr lang="en-US" sz="3200" b="1" dirty="0" smtClean="0">
                <a:solidFill>
                  <a:schemeClr val="bg1"/>
                </a:solidFill>
                <a:latin typeface="Arial Bold" charset="0"/>
                <a:ea typeface="Arial Bold" charset="0"/>
                <a:cs typeface="Arial Bold" charset="0"/>
              </a:rPr>
              <a:t>Goals</a:t>
            </a:r>
            <a:endParaRPr lang="en-US" sz="3200" b="1" dirty="0">
              <a:solidFill>
                <a:schemeClr val="bg1"/>
              </a:solidFill>
              <a:latin typeface="Arial Bold" charset="0"/>
              <a:ea typeface="Arial Bold" charset="0"/>
              <a:cs typeface="Arial Bold" charset="0"/>
            </a:endParaRPr>
          </a:p>
        </p:txBody>
      </p:sp>
      <p:sp>
        <p:nvSpPr>
          <p:cNvPr id="113" name="TextBox 112"/>
          <p:cNvSpPr txBox="1"/>
          <p:nvPr/>
        </p:nvSpPr>
        <p:spPr>
          <a:xfrm>
            <a:off x="14086746" y="8896048"/>
            <a:ext cx="639919" cy="584775"/>
          </a:xfrm>
          <a:prstGeom prst="rect">
            <a:avLst/>
          </a:prstGeom>
          <a:noFill/>
        </p:spPr>
        <p:txBody>
          <a:bodyPr wrap="none" rtlCol="0" anchor="ctr" anchorCtr="0">
            <a:spAutoFit/>
          </a:bodyPr>
          <a:lstStyle/>
          <a:p>
            <a:pPr algn="ctr"/>
            <a:r>
              <a:rPr lang="en-US" sz="3200" b="1" dirty="0" smtClean="0">
                <a:solidFill>
                  <a:schemeClr val="bg1"/>
                </a:solidFill>
                <a:latin typeface="Arial Bold" charset="0"/>
                <a:ea typeface="Arial Bold" charset="0"/>
                <a:cs typeface="Arial Bold" charset="0"/>
              </a:rPr>
              <a:t>03</a:t>
            </a:r>
            <a:endParaRPr lang="en-US" sz="3200" b="1" dirty="0">
              <a:solidFill>
                <a:schemeClr val="bg1"/>
              </a:solidFill>
              <a:latin typeface="Arial Bold" charset="0"/>
              <a:ea typeface="Arial Bold" charset="0"/>
              <a:cs typeface="Arial Bold" charset="0"/>
            </a:endParaRPr>
          </a:p>
        </p:txBody>
      </p:sp>
      <p:sp>
        <p:nvSpPr>
          <p:cNvPr id="114" name="TextBox 113"/>
          <p:cNvSpPr txBox="1"/>
          <p:nvPr/>
        </p:nvSpPr>
        <p:spPr>
          <a:xfrm>
            <a:off x="18707254" y="8896048"/>
            <a:ext cx="639919" cy="584775"/>
          </a:xfrm>
          <a:prstGeom prst="rect">
            <a:avLst/>
          </a:prstGeom>
          <a:noFill/>
        </p:spPr>
        <p:txBody>
          <a:bodyPr wrap="none" rtlCol="0" anchor="ctr" anchorCtr="0">
            <a:spAutoFit/>
          </a:bodyPr>
          <a:lstStyle/>
          <a:p>
            <a:pPr algn="ctr"/>
            <a:r>
              <a:rPr lang="en-US" sz="3200" b="1" dirty="0" smtClean="0">
                <a:solidFill>
                  <a:schemeClr val="bg1"/>
                </a:solidFill>
                <a:latin typeface="Arial Bold" charset="0"/>
                <a:ea typeface="Arial Bold" charset="0"/>
                <a:cs typeface="Arial Bold" charset="0"/>
              </a:rPr>
              <a:t>04</a:t>
            </a:r>
            <a:endParaRPr lang="en-US" sz="3200" b="1" dirty="0">
              <a:solidFill>
                <a:schemeClr val="bg1"/>
              </a:solidFill>
              <a:latin typeface="Arial Bold" charset="0"/>
              <a:ea typeface="Arial Bold" charset="0"/>
              <a:cs typeface="Arial Bold" charset="0"/>
            </a:endParaRPr>
          </a:p>
        </p:txBody>
      </p:sp>
      <p:sp>
        <p:nvSpPr>
          <p:cNvPr id="115" name="TextBox 114"/>
          <p:cNvSpPr txBox="1"/>
          <p:nvPr/>
        </p:nvSpPr>
        <p:spPr>
          <a:xfrm>
            <a:off x="4855916" y="8896048"/>
            <a:ext cx="659156" cy="584775"/>
          </a:xfrm>
          <a:prstGeom prst="rect">
            <a:avLst/>
          </a:prstGeom>
          <a:noFill/>
        </p:spPr>
        <p:txBody>
          <a:bodyPr wrap="none" rtlCol="0" anchor="ctr" anchorCtr="0">
            <a:spAutoFit/>
          </a:bodyPr>
          <a:lstStyle/>
          <a:p>
            <a:pPr algn="ctr"/>
            <a:r>
              <a:rPr lang="en-US" sz="3200" b="1" dirty="0" smtClean="0">
                <a:solidFill>
                  <a:schemeClr val="bg1"/>
                </a:solidFill>
                <a:latin typeface="Arial Bold" charset="0"/>
                <a:ea typeface="Arial Bold" charset="0"/>
                <a:cs typeface="Arial Bold" charset="0"/>
              </a:rPr>
              <a:t>01</a:t>
            </a:r>
            <a:endParaRPr lang="en-US" sz="3200" b="1" dirty="0">
              <a:solidFill>
                <a:schemeClr val="bg1"/>
              </a:solidFill>
              <a:latin typeface="Arial Bold" charset="0"/>
              <a:ea typeface="Arial Bold" charset="0"/>
              <a:cs typeface="Arial Bold" charset="0"/>
            </a:endParaRPr>
          </a:p>
        </p:txBody>
      </p:sp>
      <p:sp>
        <p:nvSpPr>
          <p:cNvPr id="29" name="TextBox 28"/>
          <p:cNvSpPr txBox="1"/>
          <p:nvPr/>
        </p:nvSpPr>
        <p:spPr>
          <a:xfrm>
            <a:off x="7672237" y="483017"/>
            <a:ext cx="9033207"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The Perfect Plan</a:t>
            </a:r>
            <a:endParaRPr lang="id-ID" sz="8800" b="1" dirty="0" smtClean="0">
              <a:solidFill>
                <a:schemeClr val="tx2"/>
              </a:solidFill>
              <a:latin typeface="Arial Bold" charset="0"/>
              <a:ea typeface="Arial Bold" charset="0"/>
              <a:cs typeface="Arial Bold" charset="0"/>
            </a:endParaRPr>
          </a:p>
        </p:txBody>
      </p:sp>
      <p:sp>
        <p:nvSpPr>
          <p:cNvPr id="30" name="Rectangle 29"/>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1"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25502784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4753189" y="483017"/>
            <a:ext cx="14871342"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Successful Business Steps</a:t>
            </a:r>
            <a:endParaRPr lang="id-ID" sz="8800" b="1" dirty="0" smtClean="0">
              <a:solidFill>
                <a:schemeClr val="tx2"/>
              </a:solidFill>
              <a:latin typeface="Arial Bold" charset="0"/>
              <a:ea typeface="Arial Bold" charset="0"/>
              <a:cs typeface="Arial Bold"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127" name="Rectangle 1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9" name="Freeform 28"/>
          <p:cNvSpPr>
            <a:spLocks noChangeArrowheads="1"/>
          </p:cNvSpPr>
          <p:nvPr/>
        </p:nvSpPr>
        <p:spPr bwMode="auto">
          <a:xfrm>
            <a:off x="13310452" y="4422017"/>
            <a:ext cx="8688410" cy="2410542"/>
          </a:xfrm>
          <a:custGeom>
            <a:avLst/>
            <a:gdLst>
              <a:gd name="T0" fmla="*/ 1317 w 9522"/>
              <a:gd name="T1" fmla="*/ 0 h 2642"/>
              <a:gd name="T2" fmla="*/ 1317 w 9522"/>
              <a:gd name="T3" fmla="*/ 0 h 2642"/>
              <a:gd name="T4" fmla="*/ 2079 w 9522"/>
              <a:gd name="T5" fmla="*/ 243 h 2642"/>
              <a:gd name="T6" fmla="*/ 7035 w 9522"/>
              <a:gd name="T7" fmla="*/ 243 h 2642"/>
              <a:gd name="T8" fmla="*/ 7212 w 9522"/>
              <a:gd name="T9" fmla="*/ 243 h 2642"/>
              <a:gd name="T10" fmla="*/ 7448 w 9522"/>
              <a:gd name="T11" fmla="*/ 1323 h 2642"/>
              <a:gd name="T12" fmla="*/ 7212 w 9522"/>
              <a:gd name="T13" fmla="*/ 2399 h 2642"/>
              <a:gd name="T14" fmla="*/ 7035 w 9522"/>
              <a:gd name="T15" fmla="*/ 2399 h 2642"/>
              <a:gd name="T16" fmla="*/ 2079 w 9522"/>
              <a:gd name="T17" fmla="*/ 2399 h 2642"/>
              <a:gd name="T18" fmla="*/ 1317 w 9522"/>
              <a:gd name="T19" fmla="*/ 2641 h 2642"/>
              <a:gd name="T20" fmla="*/ 0 w 9522"/>
              <a:gd name="T21" fmla="*/ 1323 h 2642"/>
              <a:gd name="T22" fmla="*/ 1317 w 9522"/>
              <a:gd name="T23" fmla="*/ 0 h 2642"/>
              <a:gd name="T24" fmla="*/ 7395 w 9522"/>
              <a:gd name="T25" fmla="*/ 243 h 2642"/>
              <a:gd name="T26" fmla="*/ 7395 w 9522"/>
              <a:gd name="T27" fmla="*/ 243 h 2642"/>
              <a:gd name="T28" fmla="*/ 7631 w 9522"/>
              <a:gd name="T29" fmla="*/ 1323 h 2642"/>
              <a:gd name="T30" fmla="*/ 7395 w 9522"/>
              <a:gd name="T31" fmla="*/ 2399 h 2642"/>
              <a:gd name="T32" fmla="*/ 8204 w 9522"/>
              <a:gd name="T33" fmla="*/ 2399 h 2642"/>
              <a:gd name="T34" fmla="*/ 8902 w 9522"/>
              <a:gd name="T35" fmla="*/ 2399 h 2642"/>
              <a:gd name="T36" fmla="*/ 9521 w 9522"/>
              <a:gd name="T37" fmla="*/ 1323 h 2642"/>
              <a:gd name="T38" fmla="*/ 8902 w 9522"/>
              <a:gd name="T39" fmla="*/ 243 h 2642"/>
              <a:gd name="T40" fmla="*/ 8204 w 9522"/>
              <a:gd name="T41" fmla="*/ 243 h 2642"/>
              <a:gd name="T42" fmla="*/ 7395 w 9522"/>
              <a:gd name="T43" fmla="*/ 243 h 2642"/>
              <a:gd name="T44" fmla="*/ 1317 w 9522"/>
              <a:gd name="T45" fmla="*/ 142 h 2642"/>
              <a:gd name="T46" fmla="*/ 1317 w 9522"/>
              <a:gd name="T47" fmla="*/ 142 h 2642"/>
              <a:gd name="T48" fmla="*/ 136 w 9522"/>
              <a:gd name="T49" fmla="*/ 1323 h 2642"/>
              <a:gd name="T50" fmla="*/ 1317 w 9522"/>
              <a:gd name="T51" fmla="*/ 2505 h 2642"/>
              <a:gd name="T52" fmla="*/ 2498 w 9522"/>
              <a:gd name="T53" fmla="*/ 1323 h 2642"/>
              <a:gd name="T54" fmla="*/ 1317 w 9522"/>
              <a:gd name="T55" fmla="*/ 142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22" h="2642">
                <a:moveTo>
                  <a:pt x="1317" y="0"/>
                </a:moveTo>
                <a:lnTo>
                  <a:pt x="1317" y="0"/>
                </a:lnTo>
                <a:cubicBezTo>
                  <a:pt x="1600" y="0"/>
                  <a:pt x="1866" y="89"/>
                  <a:pt x="2079" y="243"/>
                </a:cubicBezTo>
                <a:cubicBezTo>
                  <a:pt x="7035" y="243"/>
                  <a:pt x="7035" y="243"/>
                  <a:pt x="7035" y="243"/>
                </a:cubicBezTo>
                <a:cubicBezTo>
                  <a:pt x="7212" y="243"/>
                  <a:pt x="7212" y="243"/>
                  <a:pt x="7212" y="243"/>
                </a:cubicBezTo>
                <a:cubicBezTo>
                  <a:pt x="7448" y="1323"/>
                  <a:pt x="7448" y="1323"/>
                  <a:pt x="7448" y="1323"/>
                </a:cubicBezTo>
                <a:cubicBezTo>
                  <a:pt x="7212" y="2399"/>
                  <a:pt x="7212" y="2399"/>
                  <a:pt x="7212" y="2399"/>
                </a:cubicBezTo>
                <a:cubicBezTo>
                  <a:pt x="7035" y="2399"/>
                  <a:pt x="7035" y="2399"/>
                  <a:pt x="7035" y="2399"/>
                </a:cubicBezTo>
                <a:cubicBezTo>
                  <a:pt x="2079" y="2399"/>
                  <a:pt x="2079" y="2399"/>
                  <a:pt x="2079" y="2399"/>
                </a:cubicBezTo>
                <a:cubicBezTo>
                  <a:pt x="1866" y="2552"/>
                  <a:pt x="1600" y="2641"/>
                  <a:pt x="1317" y="2641"/>
                </a:cubicBezTo>
                <a:cubicBezTo>
                  <a:pt x="591" y="2641"/>
                  <a:pt x="0" y="2050"/>
                  <a:pt x="0" y="1323"/>
                </a:cubicBezTo>
                <a:cubicBezTo>
                  <a:pt x="0" y="591"/>
                  <a:pt x="591" y="0"/>
                  <a:pt x="1317" y="0"/>
                </a:cubicBezTo>
                <a:close/>
                <a:moveTo>
                  <a:pt x="7395" y="243"/>
                </a:moveTo>
                <a:lnTo>
                  <a:pt x="7395" y="243"/>
                </a:lnTo>
                <a:cubicBezTo>
                  <a:pt x="7631" y="1323"/>
                  <a:pt x="7631" y="1323"/>
                  <a:pt x="7631" y="1323"/>
                </a:cubicBezTo>
                <a:cubicBezTo>
                  <a:pt x="7395" y="2399"/>
                  <a:pt x="7395" y="2399"/>
                  <a:pt x="7395" y="2399"/>
                </a:cubicBezTo>
                <a:cubicBezTo>
                  <a:pt x="8204" y="2399"/>
                  <a:pt x="8204" y="2399"/>
                  <a:pt x="8204" y="2399"/>
                </a:cubicBezTo>
                <a:cubicBezTo>
                  <a:pt x="8902" y="2399"/>
                  <a:pt x="8902" y="2399"/>
                  <a:pt x="8902" y="2399"/>
                </a:cubicBezTo>
                <a:cubicBezTo>
                  <a:pt x="9521" y="1323"/>
                  <a:pt x="9521" y="1323"/>
                  <a:pt x="9521" y="1323"/>
                </a:cubicBezTo>
                <a:cubicBezTo>
                  <a:pt x="8902" y="243"/>
                  <a:pt x="8902" y="243"/>
                  <a:pt x="8902" y="243"/>
                </a:cubicBezTo>
                <a:cubicBezTo>
                  <a:pt x="8204" y="243"/>
                  <a:pt x="8204" y="243"/>
                  <a:pt x="8204" y="243"/>
                </a:cubicBezTo>
                <a:cubicBezTo>
                  <a:pt x="7395" y="243"/>
                  <a:pt x="7395" y="243"/>
                  <a:pt x="7395" y="243"/>
                </a:cubicBezTo>
                <a:close/>
                <a:moveTo>
                  <a:pt x="1317" y="142"/>
                </a:moveTo>
                <a:lnTo>
                  <a:pt x="1317" y="142"/>
                </a:lnTo>
                <a:cubicBezTo>
                  <a:pt x="667" y="142"/>
                  <a:pt x="136" y="667"/>
                  <a:pt x="136" y="1323"/>
                </a:cubicBezTo>
                <a:cubicBezTo>
                  <a:pt x="136" y="1973"/>
                  <a:pt x="667" y="2505"/>
                  <a:pt x="1317" y="2505"/>
                </a:cubicBezTo>
                <a:cubicBezTo>
                  <a:pt x="1972" y="2505"/>
                  <a:pt x="2498" y="1973"/>
                  <a:pt x="2498" y="1323"/>
                </a:cubicBezTo>
                <a:cubicBezTo>
                  <a:pt x="2498" y="667"/>
                  <a:pt x="1972" y="142"/>
                  <a:pt x="1317" y="142"/>
                </a:cubicBezTo>
                <a:close/>
              </a:path>
            </a:pathLst>
          </a:custGeom>
          <a:solidFill>
            <a:schemeClr val="accent2"/>
          </a:solidFill>
          <a:ln>
            <a:noFill/>
          </a:ln>
          <a:effectLst/>
        </p:spPr>
        <p:txBody>
          <a:bodyPr wrap="none" anchor="ctr"/>
          <a:lstStyle/>
          <a:p>
            <a:endParaRPr lang="en-US" sz="7197" dirty="0">
              <a:latin typeface="Arial Regular" charset="0"/>
            </a:endParaRPr>
          </a:p>
        </p:txBody>
      </p:sp>
      <p:sp>
        <p:nvSpPr>
          <p:cNvPr id="30" name="Freeform 29"/>
          <p:cNvSpPr>
            <a:spLocks noChangeArrowheads="1"/>
          </p:cNvSpPr>
          <p:nvPr/>
        </p:nvSpPr>
        <p:spPr bwMode="auto">
          <a:xfrm>
            <a:off x="13310452" y="7941337"/>
            <a:ext cx="8688410" cy="2410540"/>
          </a:xfrm>
          <a:custGeom>
            <a:avLst/>
            <a:gdLst>
              <a:gd name="T0" fmla="*/ 1317 w 9522"/>
              <a:gd name="T1" fmla="*/ 0 h 2641"/>
              <a:gd name="T2" fmla="*/ 1317 w 9522"/>
              <a:gd name="T3" fmla="*/ 0 h 2641"/>
              <a:gd name="T4" fmla="*/ 2079 w 9522"/>
              <a:gd name="T5" fmla="*/ 242 h 2641"/>
              <a:gd name="T6" fmla="*/ 7035 w 9522"/>
              <a:gd name="T7" fmla="*/ 242 h 2641"/>
              <a:gd name="T8" fmla="*/ 7212 w 9522"/>
              <a:gd name="T9" fmla="*/ 242 h 2641"/>
              <a:gd name="T10" fmla="*/ 7448 w 9522"/>
              <a:gd name="T11" fmla="*/ 1323 h 2641"/>
              <a:gd name="T12" fmla="*/ 7212 w 9522"/>
              <a:gd name="T13" fmla="*/ 2398 h 2641"/>
              <a:gd name="T14" fmla="*/ 7035 w 9522"/>
              <a:gd name="T15" fmla="*/ 2398 h 2641"/>
              <a:gd name="T16" fmla="*/ 2079 w 9522"/>
              <a:gd name="T17" fmla="*/ 2398 h 2641"/>
              <a:gd name="T18" fmla="*/ 1317 w 9522"/>
              <a:gd name="T19" fmla="*/ 2640 h 2641"/>
              <a:gd name="T20" fmla="*/ 0 w 9522"/>
              <a:gd name="T21" fmla="*/ 1323 h 2641"/>
              <a:gd name="T22" fmla="*/ 1317 w 9522"/>
              <a:gd name="T23" fmla="*/ 0 h 2641"/>
              <a:gd name="T24" fmla="*/ 7395 w 9522"/>
              <a:gd name="T25" fmla="*/ 242 h 2641"/>
              <a:gd name="T26" fmla="*/ 7395 w 9522"/>
              <a:gd name="T27" fmla="*/ 242 h 2641"/>
              <a:gd name="T28" fmla="*/ 7631 w 9522"/>
              <a:gd name="T29" fmla="*/ 1323 h 2641"/>
              <a:gd name="T30" fmla="*/ 7395 w 9522"/>
              <a:gd name="T31" fmla="*/ 2398 h 2641"/>
              <a:gd name="T32" fmla="*/ 8204 w 9522"/>
              <a:gd name="T33" fmla="*/ 2398 h 2641"/>
              <a:gd name="T34" fmla="*/ 8902 w 9522"/>
              <a:gd name="T35" fmla="*/ 2398 h 2641"/>
              <a:gd name="T36" fmla="*/ 9521 w 9522"/>
              <a:gd name="T37" fmla="*/ 1323 h 2641"/>
              <a:gd name="T38" fmla="*/ 8902 w 9522"/>
              <a:gd name="T39" fmla="*/ 242 h 2641"/>
              <a:gd name="T40" fmla="*/ 8204 w 9522"/>
              <a:gd name="T41" fmla="*/ 242 h 2641"/>
              <a:gd name="T42" fmla="*/ 7395 w 9522"/>
              <a:gd name="T43" fmla="*/ 242 h 2641"/>
              <a:gd name="T44" fmla="*/ 1317 w 9522"/>
              <a:gd name="T45" fmla="*/ 142 h 2641"/>
              <a:gd name="T46" fmla="*/ 1317 w 9522"/>
              <a:gd name="T47" fmla="*/ 142 h 2641"/>
              <a:gd name="T48" fmla="*/ 136 w 9522"/>
              <a:gd name="T49" fmla="*/ 1323 h 2641"/>
              <a:gd name="T50" fmla="*/ 1317 w 9522"/>
              <a:gd name="T51" fmla="*/ 2504 h 2641"/>
              <a:gd name="T52" fmla="*/ 2498 w 9522"/>
              <a:gd name="T53" fmla="*/ 1323 h 2641"/>
              <a:gd name="T54" fmla="*/ 1317 w 9522"/>
              <a:gd name="T55" fmla="*/ 142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22" h="2641">
                <a:moveTo>
                  <a:pt x="1317" y="0"/>
                </a:moveTo>
                <a:lnTo>
                  <a:pt x="1317" y="0"/>
                </a:lnTo>
                <a:cubicBezTo>
                  <a:pt x="1600" y="0"/>
                  <a:pt x="1866" y="95"/>
                  <a:pt x="2079" y="242"/>
                </a:cubicBezTo>
                <a:cubicBezTo>
                  <a:pt x="7035" y="242"/>
                  <a:pt x="7035" y="242"/>
                  <a:pt x="7035" y="242"/>
                </a:cubicBezTo>
                <a:cubicBezTo>
                  <a:pt x="7212" y="242"/>
                  <a:pt x="7212" y="242"/>
                  <a:pt x="7212" y="242"/>
                </a:cubicBezTo>
                <a:cubicBezTo>
                  <a:pt x="7448" y="1323"/>
                  <a:pt x="7448" y="1323"/>
                  <a:pt x="7448" y="1323"/>
                </a:cubicBezTo>
                <a:cubicBezTo>
                  <a:pt x="7212" y="2398"/>
                  <a:pt x="7212" y="2398"/>
                  <a:pt x="7212" y="2398"/>
                </a:cubicBezTo>
                <a:cubicBezTo>
                  <a:pt x="7035" y="2398"/>
                  <a:pt x="7035" y="2398"/>
                  <a:pt x="7035" y="2398"/>
                </a:cubicBezTo>
                <a:cubicBezTo>
                  <a:pt x="2079" y="2398"/>
                  <a:pt x="2079" y="2398"/>
                  <a:pt x="2079" y="2398"/>
                </a:cubicBezTo>
                <a:cubicBezTo>
                  <a:pt x="1866" y="2551"/>
                  <a:pt x="1600" y="2640"/>
                  <a:pt x="1317" y="2640"/>
                </a:cubicBezTo>
                <a:cubicBezTo>
                  <a:pt x="591" y="2640"/>
                  <a:pt x="0" y="2049"/>
                  <a:pt x="0" y="1323"/>
                </a:cubicBezTo>
                <a:cubicBezTo>
                  <a:pt x="0" y="590"/>
                  <a:pt x="591" y="0"/>
                  <a:pt x="1317" y="0"/>
                </a:cubicBezTo>
                <a:close/>
                <a:moveTo>
                  <a:pt x="7395" y="242"/>
                </a:moveTo>
                <a:lnTo>
                  <a:pt x="7395" y="242"/>
                </a:lnTo>
                <a:cubicBezTo>
                  <a:pt x="7631" y="1323"/>
                  <a:pt x="7631" y="1323"/>
                  <a:pt x="7631" y="1323"/>
                </a:cubicBezTo>
                <a:cubicBezTo>
                  <a:pt x="7395" y="2398"/>
                  <a:pt x="7395" y="2398"/>
                  <a:pt x="7395" y="2398"/>
                </a:cubicBezTo>
                <a:cubicBezTo>
                  <a:pt x="8204" y="2398"/>
                  <a:pt x="8204" y="2398"/>
                  <a:pt x="8204" y="2398"/>
                </a:cubicBezTo>
                <a:cubicBezTo>
                  <a:pt x="8902" y="2398"/>
                  <a:pt x="8902" y="2398"/>
                  <a:pt x="8902" y="2398"/>
                </a:cubicBezTo>
                <a:cubicBezTo>
                  <a:pt x="9521" y="1323"/>
                  <a:pt x="9521" y="1323"/>
                  <a:pt x="9521" y="1323"/>
                </a:cubicBezTo>
                <a:cubicBezTo>
                  <a:pt x="8902" y="242"/>
                  <a:pt x="8902" y="242"/>
                  <a:pt x="8902" y="242"/>
                </a:cubicBezTo>
                <a:cubicBezTo>
                  <a:pt x="8204" y="242"/>
                  <a:pt x="8204" y="242"/>
                  <a:pt x="8204" y="242"/>
                </a:cubicBezTo>
                <a:cubicBezTo>
                  <a:pt x="7395" y="242"/>
                  <a:pt x="7395" y="242"/>
                  <a:pt x="7395" y="242"/>
                </a:cubicBezTo>
                <a:close/>
                <a:moveTo>
                  <a:pt x="1317" y="142"/>
                </a:moveTo>
                <a:lnTo>
                  <a:pt x="1317" y="142"/>
                </a:lnTo>
                <a:cubicBezTo>
                  <a:pt x="667" y="142"/>
                  <a:pt x="136" y="667"/>
                  <a:pt x="136" y="1323"/>
                </a:cubicBezTo>
                <a:cubicBezTo>
                  <a:pt x="136" y="1973"/>
                  <a:pt x="667" y="2504"/>
                  <a:pt x="1317" y="2504"/>
                </a:cubicBezTo>
                <a:cubicBezTo>
                  <a:pt x="1972" y="2504"/>
                  <a:pt x="2498" y="1973"/>
                  <a:pt x="2498" y="1323"/>
                </a:cubicBezTo>
                <a:cubicBezTo>
                  <a:pt x="2498" y="667"/>
                  <a:pt x="1972" y="142"/>
                  <a:pt x="1317" y="142"/>
                </a:cubicBezTo>
                <a:close/>
              </a:path>
            </a:pathLst>
          </a:custGeom>
          <a:solidFill>
            <a:schemeClr val="accent4"/>
          </a:solidFill>
          <a:ln>
            <a:noFill/>
          </a:ln>
          <a:effectLst/>
        </p:spPr>
        <p:txBody>
          <a:bodyPr wrap="none" anchor="ctr"/>
          <a:lstStyle/>
          <a:p>
            <a:endParaRPr lang="en-US" sz="7197" dirty="0">
              <a:latin typeface="Arial Regular" charset="0"/>
            </a:endParaRPr>
          </a:p>
        </p:txBody>
      </p:sp>
      <p:sp>
        <p:nvSpPr>
          <p:cNvPr id="57" name="Freeform 56"/>
          <p:cNvSpPr>
            <a:spLocks noChangeArrowheads="1"/>
          </p:cNvSpPr>
          <p:nvPr/>
        </p:nvSpPr>
        <p:spPr bwMode="auto">
          <a:xfrm>
            <a:off x="2766028" y="4422017"/>
            <a:ext cx="8688410" cy="2410542"/>
          </a:xfrm>
          <a:custGeom>
            <a:avLst/>
            <a:gdLst>
              <a:gd name="T0" fmla="*/ 1317 w 9522"/>
              <a:gd name="T1" fmla="*/ 0 h 2642"/>
              <a:gd name="T2" fmla="*/ 1317 w 9522"/>
              <a:gd name="T3" fmla="*/ 0 h 2642"/>
              <a:gd name="T4" fmla="*/ 2079 w 9522"/>
              <a:gd name="T5" fmla="*/ 243 h 2642"/>
              <a:gd name="T6" fmla="*/ 7035 w 9522"/>
              <a:gd name="T7" fmla="*/ 243 h 2642"/>
              <a:gd name="T8" fmla="*/ 7212 w 9522"/>
              <a:gd name="T9" fmla="*/ 243 h 2642"/>
              <a:gd name="T10" fmla="*/ 7448 w 9522"/>
              <a:gd name="T11" fmla="*/ 1323 h 2642"/>
              <a:gd name="T12" fmla="*/ 7212 w 9522"/>
              <a:gd name="T13" fmla="*/ 2399 h 2642"/>
              <a:gd name="T14" fmla="*/ 7035 w 9522"/>
              <a:gd name="T15" fmla="*/ 2399 h 2642"/>
              <a:gd name="T16" fmla="*/ 2079 w 9522"/>
              <a:gd name="T17" fmla="*/ 2399 h 2642"/>
              <a:gd name="T18" fmla="*/ 1317 w 9522"/>
              <a:gd name="T19" fmla="*/ 2641 h 2642"/>
              <a:gd name="T20" fmla="*/ 0 w 9522"/>
              <a:gd name="T21" fmla="*/ 1323 h 2642"/>
              <a:gd name="T22" fmla="*/ 1317 w 9522"/>
              <a:gd name="T23" fmla="*/ 0 h 2642"/>
              <a:gd name="T24" fmla="*/ 7395 w 9522"/>
              <a:gd name="T25" fmla="*/ 243 h 2642"/>
              <a:gd name="T26" fmla="*/ 7395 w 9522"/>
              <a:gd name="T27" fmla="*/ 243 h 2642"/>
              <a:gd name="T28" fmla="*/ 7631 w 9522"/>
              <a:gd name="T29" fmla="*/ 1323 h 2642"/>
              <a:gd name="T30" fmla="*/ 7395 w 9522"/>
              <a:gd name="T31" fmla="*/ 2399 h 2642"/>
              <a:gd name="T32" fmla="*/ 8204 w 9522"/>
              <a:gd name="T33" fmla="*/ 2399 h 2642"/>
              <a:gd name="T34" fmla="*/ 8902 w 9522"/>
              <a:gd name="T35" fmla="*/ 2399 h 2642"/>
              <a:gd name="T36" fmla="*/ 9521 w 9522"/>
              <a:gd name="T37" fmla="*/ 1323 h 2642"/>
              <a:gd name="T38" fmla="*/ 8902 w 9522"/>
              <a:gd name="T39" fmla="*/ 243 h 2642"/>
              <a:gd name="T40" fmla="*/ 8204 w 9522"/>
              <a:gd name="T41" fmla="*/ 243 h 2642"/>
              <a:gd name="T42" fmla="*/ 7395 w 9522"/>
              <a:gd name="T43" fmla="*/ 243 h 2642"/>
              <a:gd name="T44" fmla="*/ 1317 w 9522"/>
              <a:gd name="T45" fmla="*/ 142 h 2642"/>
              <a:gd name="T46" fmla="*/ 1317 w 9522"/>
              <a:gd name="T47" fmla="*/ 142 h 2642"/>
              <a:gd name="T48" fmla="*/ 136 w 9522"/>
              <a:gd name="T49" fmla="*/ 1323 h 2642"/>
              <a:gd name="T50" fmla="*/ 1317 w 9522"/>
              <a:gd name="T51" fmla="*/ 2505 h 2642"/>
              <a:gd name="T52" fmla="*/ 2498 w 9522"/>
              <a:gd name="T53" fmla="*/ 1323 h 2642"/>
              <a:gd name="T54" fmla="*/ 1317 w 9522"/>
              <a:gd name="T55" fmla="*/ 142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22" h="2642">
                <a:moveTo>
                  <a:pt x="1317" y="0"/>
                </a:moveTo>
                <a:lnTo>
                  <a:pt x="1317" y="0"/>
                </a:lnTo>
                <a:cubicBezTo>
                  <a:pt x="1600" y="0"/>
                  <a:pt x="1866" y="89"/>
                  <a:pt x="2079" y="243"/>
                </a:cubicBezTo>
                <a:cubicBezTo>
                  <a:pt x="7035" y="243"/>
                  <a:pt x="7035" y="243"/>
                  <a:pt x="7035" y="243"/>
                </a:cubicBezTo>
                <a:cubicBezTo>
                  <a:pt x="7212" y="243"/>
                  <a:pt x="7212" y="243"/>
                  <a:pt x="7212" y="243"/>
                </a:cubicBezTo>
                <a:cubicBezTo>
                  <a:pt x="7448" y="1323"/>
                  <a:pt x="7448" y="1323"/>
                  <a:pt x="7448" y="1323"/>
                </a:cubicBezTo>
                <a:cubicBezTo>
                  <a:pt x="7212" y="2399"/>
                  <a:pt x="7212" y="2399"/>
                  <a:pt x="7212" y="2399"/>
                </a:cubicBezTo>
                <a:cubicBezTo>
                  <a:pt x="7035" y="2399"/>
                  <a:pt x="7035" y="2399"/>
                  <a:pt x="7035" y="2399"/>
                </a:cubicBezTo>
                <a:cubicBezTo>
                  <a:pt x="2079" y="2399"/>
                  <a:pt x="2079" y="2399"/>
                  <a:pt x="2079" y="2399"/>
                </a:cubicBezTo>
                <a:cubicBezTo>
                  <a:pt x="1866" y="2552"/>
                  <a:pt x="1600" y="2641"/>
                  <a:pt x="1317" y="2641"/>
                </a:cubicBezTo>
                <a:cubicBezTo>
                  <a:pt x="591" y="2641"/>
                  <a:pt x="0" y="2050"/>
                  <a:pt x="0" y="1323"/>
                </a:cubicBezTo>
                <a:cubicBezTo>
                  <a:pt x="0" y="591"/>
                  <a:pt x="591" y="0"/>
                  <a:pt x="1317" y="0"/>
                </a:cubicBezTo>
                <a:close/>
                <a:moveTo>
                  <a:pt x="7395" y="243"/>
                </a:moveTo>
                <a:lnTo>
                  <a:pt x="7395" y="243"/>
                </a:lnTo>
                <a:cubicBezTo>
                  <a:pt x="7631" y="1323"/>
                  <a:pt x="7631" y="1323"/>
                  <a:pt x="7631" y="1323"/>
                </a:cubicBezTo>
                <a:cubicBezTo>
                  <a:pt x="7395" y="2399"/>
                  <a:pt x="7395" y="2399"/>
                  <a:pt x="7395" y="2399"/>
                </a:cubicBezTo>
                <a:cubicBezTo>
                  <a:pt x="8204" y="2399"/>
                  <a:pt x="8204" y="2399"/>
                  <a:pt x="8204" y="2399"/>
                </a:cubicBezTo>
                <a:cubicBezTo>
                  <a:pt x="8902" y="2399"/>
                  <a:pt x="8902" y="2399"/>
                  <a:pt x="8902" y="2399"/>
                </a:cubicBezTo>
                <a:cubicBezTo>
                  <a:pt x="9521" y="1323"/>
                  <a:pt x="9521" y="1323"/>
                  <a:pt x="9521" y="1323"/>
                </a:cubicBezTo>
                <a:cubicBezTo>
                  <a:pt x="8902" y="243"/>
                  <a:pt x="8902" y="243"/>
                  <a:pt x="8902" y="243"/>
                </a:cubicBezTo>
                <a:cubicBezTo>
                  <a:pt x="8204" y="243"/>
                  <a:pt x="8204" y="243"/>
                  <a:pt x="8204" y="243"/>
                </a:cubicBezTo>
                <a:cubicBezTo>
                  <a:pt x="7395" y="243"/>
                  <a:pt x="7395" y="243"/>
                  <a:pt x="7395" y="243"/>
                </a:cubicBezTo>
                <a:close/>
                <a:moveTo>
                  <a:pt x="1317" y="142"/>
                </a:moveTo>
                <a:lnTo>
                  <a:pt x="1317" y="142"/>
                </a:lnTo>
                <a:cubicBezTo>
                  <a:pt x="667" y="142"/>
                  <a:pt x="136" y="667"/>
                  <a:pt x="136" y="1323"/>
                </a:cubicBezTo>
                <a:cubicBezTo>
                  <a:pt x="136" y="1973"/>
                  <a:pt x="667" y="2505"/>
                  <a:pt x="1317" y="2505"/>
                </a:cubicBezTo>
                <a:cubicBezTo>
                  <a:pt x="1972" y="2505"/>
                  <a:pt x="2498" y="1973"/>
                  <a:pt x="2498" y="1323"/>
                </a:cubicBezTo>
                <a:cubicBezTo>
                  <a:pt x="2498" y="667"/>
                  <a:pt x="1972" y="142"/>
                  <a:pt x="1317" y="142"/>
                </a:cubicBezTo>
                <a:close/>
              </a:path>
            </a:pathLst>
          </a:custGeom>
          <a:solidFill>
            <a:schemeClr val="accent1"/>
          </a:solidFill>
          <a:ln>
            <a:noFill/>
          </a:ln>
          <a:effectLst/>
        </p:spPr>
        <p:txBody>
          <a:bodyPr wrap="none" anchor="ctr"/>
          <a:lstStyle/>
          <a:p>
            <a:endParaRPr lang="en-US" sz="7197" dirty="0">
              <a:latin typeface="Arial Regular" charset="0"/>
            </a:endParaRPr>
          </a:p>
        </p:txBody>
      </p:sp>
      <p:sp>
        <p:nvSpPr>
          <p:cNvPr id="58" name="Freeform 57"/>
          <p:cNvSpPr>
            <a:spLocks noChangeArrowheads="1"/>
          </p:cNvSpPr>
          <p:nvPr/>
        </p:nvSpPr>
        <p:spPr bwMode="auto">
          <a:xfrm>
            <a:off x="2766028" y="7941337"/>
            <a:ext cx="8688410" cy="2410540"/>
          </a:xfrm>
          <a:custGeom>
            <a:avLst/>
            <a:gdLst>
              <a:gd name="T0" fmla="*/ 1317 w 9522"/>
              <a:gd name="T1" fmla="*/ 0 h 2641"/>
              <a:gd name="T2" fmla="*/ 1317 w 9522"/>
              <a:gd name="T3" fmla="*/ 0 h 2641"/>
              <a:gd name="T4" fmla="*/ 2079 w 9522"/>
              <a:gd name="T5" fmla="*/ 242 h 2641"/>
              <a:gd name="T6" fmla="*/ 7035 w 9522"/>
              <a:gd name="T7" fmla="*/ 242 h 2641"/>
              <a:gd name="T8" fmla="*/ 7212 w 9522"/>
              <a:gd name="T9" fmla="*/ 242 h 2641"/>
              <a:gd name="T10" fmla="*/ 7448 w 9522"/>
              <a:gd name="T11" fmla="*/ 1323 h 2641"/>
              <a:gd name="T12" fmla="*/ 7212 w 9522"/>
              <a:gd name="T13" fmla="*/ 2398 h 2641"/>
              <a:gd name="T14" fmla="*/ 7035 w 9522"/>
              <a:gd name="T15" fmla="*/ 2398 h 2641"/>
              <a:gd name="T16" fmla="*/ 2079 w 9522"/>
              <a:gd name="T17" fmla="*/ 2398 h 2641"/>
              <a:gd name="T18" fmla="*/ 1317 w 9522"/>
              <a:gd name="T19" fmla="*/ 2640 h 2641"/>
              <a:gd name="T20" fmla="*/ 0 w 9522"/>
              <a:gd name="T21" fmla="*/ 1323 h 2641"/>
              <a:gd name="T22" fmla="*/ 1317 w 9522"/>
              <a:gd name="T23" fmla="*/ 0 h 2641"/>
              <a:gd name="T24" fmla="*/ 7395 w 9522"/>
              <a:gd name="T25" fmla="*/ 242 h 2641"/>
              <a:gd name="T26" fmla="*/ 7395 w 9522"/>
              <a:gd name="T27" fmla="*/ 242 h 2641"/>
              <a:gd name="T28" fmla="*/ 7631 w 9522"/>
              <a:gd name="T29" fmla="*/ 1323 h 2641"/>
              <a:gd name="T30" fmla="*/ 7395 w 9522"/>
              <a:gd name="T31" fmla="*/ 2398 h 2641"/>
              <a:gd name="T32" fmla="*/ 8204 w 9522"/>
              <a:gd name="T33" fmla="*/ 2398 h 2641"/>
              <a:gd name="T34" fmla="*/ 8902 w 9522"/>
              <a:gd name="T35" fmla="*/ 2398 h 2641"/>
              <a:gd name="T36" fmla="*/ 9521 w 9522"/>
              <a:gd name="T37" fmla="*/ 1323 h 2641"/>
              <a:gd name="T38" fmla="*/ 8902 w 9522"/>
              <a:gd name="T39" fmla="*/ 242 h 2641"/>
              <a:gd name="T40" fmla="*/ 8204 w 9522"/>
              <a:gd name="T41" fmla="*/ 242 h 2641"/>
              <a:gd name="T42" fmla="*/ 7395 w 9522"/>
              <a:gd name="T43" fmla="*/ 242 h 2641"/>
              <a:gd name="T44" fmla="*/ 1317 w 9522"/>
              <a:gd name="T45" fmla="*/ 142 h 2641"/>
              <a:gd name="T46" fmla="*/ 1317 w 9522"/>
              <a:gd name="T47" fmla="*/ 142 h 2641"/>
              <a:gd name="T48" fmla="*/ 136 w 9522"/>
              <a:gd name="T49" fmla="*/ 1323 h 2641"/>
              <a:gd name="T50" fmla="*/ 1317 w 9522"/>
              <a:gd name="T51" fmla="*/ 2504 h 2641"/>
              <a:gd name="T52" fmla="*/ 2498 w 9522"/>
              <a:gd name="T53" fmla="*/ 1323 h 2641"/>
              <a:gd name="T54" fmla="*/ 1317 w 9522"/>
              <a:gd name="T55" fmla="*/ 142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22" h="2641">
                <a:moveTo>
                  <a:pt x="1317" y="0"/>
                </a:moveTo>
                <a:lnTo>
                  <a:pt x="1317" y="0"/>
                </a:lnTo>
                <a:cubicBezTo>
                  <a:pt x="1600" y="0"/>
                  <a:pt x="1866" y="95"/>
                  <a:pt x="2079" y="242"/>
                </a:cubicBezTo>
                <a:cubicBezTo>
                  <a:pt x="7035" y="242"/>
                  <a:pt x="7035" y="242"/>
                  <a:pt x="7035" y="242"/>
                </a:cubicBezTo>
                <a:cubicBezTo>
                  <a:pt x="7212" y="242"/>
                  <a:pt x="7212" y="242"/>
                  <a:pt x="7212" y="242"/>
                </a:cubicBezTo>
                <a:cubicBezTo>
                  <a:pt x="7448" y="1323"/>
                  <a:pt x="7448" y="1323"/>
                  <a:pt x="7448" y="1323"/>
                </a:cubicBezTo>
                <a:cubicBezTo>
                  <a:pt x="7212" y="2398"/>
                  <a:pt x="7212" y="2398"/>
                  <a:pt x="7212" y="2398"/>
                </a:cubicBezTo>
                <a:cubicBezTo>
                  <a:pt x="7035" y="2398"/>
                  <a:pt x="7035" y="2398"/>
                  <a:pt x="7035" y="2398"/>
                </a:cubicBezTo>
                <a:cubicBezTo>
                  <a:pt x="2079" y="2398"/>
                  <a:pt x="2079" y="2398"/>
                  <a:pt x="2079" y="2398"/>
                </a:cubicBezTo>
                <a:cubicBezTo>
                  <a:pt x="1866" y="2551"/>
                  <a:pt x="1600" y="2640"/>
                  <a:pt x="1317" y="2640"/>
                </a:cubicBezTo>
                <a:cubicBezTo>
                  <a:pt x="591" y="2640"/>
                  <a:pt x="0" y="2049"/>
                  <a:pt x="0" y="1323"/>
                </a:cubicBezTo>
                <a:cubicBezTo>
                  <a:pt x="0" y="590"/>
                  <a:pt x="591" y="0"/>
                  <a:pt x="1317" y="0"/>
                </a:cubicBezTo>
                <a:close/>
                <a:moveTo>
                  <a:pt x="7395" y="242"/>
                </a:moveTo>
                <a:lnTo>
                  <a:pt x="7395" y="242"/>
                </a:lnTo>
                <a:cubicBezTo>
                  <a:pt x="7631" y="1323"/>
                  <a:pt x="7631" y="1323"/>
                  <a:pt x="7631" y="1323"/>
                </a:cubicBezTo>
                <a:cubicBezTo>
                  <a:pt x="7395" y="2398"/>
                  <a:pt x="7395" y="2398"/>
                  <a:pt x="7395" y="2398"/>
                </a:cubicBezTo>
                <a:cubicBezTo>
                  <a:pt x="8204" y="2398"/>
                  <a:pt x="8204" y="2398"/>
                  <a:pt x="8204" y="2398"/>
                </a:cubicBezTo>
                <a:cubicBezTo>
                  <a:pt x="8902" y="2398"/>
                  <a:pt x="8902" y="2398"/>
                  <a:pt x="8902" y="2398"/>
                </a:cubicBezTo>
                <a:cubicBezTo>
                  <a:pt x="9521" y="1323"/>
                  <a:pt x="9521" y="1323"/>
                  <a:pt x="9521" y="1323"/>
                </a:cubicBezTo>
                <a:cubicBezTo>
                  <a:pt x="8902" y="242"/>
                  <a:pt x="8902" y="242"/>
                  <a:pt x="8902" y="242"/>
                </a:cubicBezTo>
                <a:cubicBezTo>
                  <a:pt x="8204" y="242"/>
                  <a:pt x="8204" y="242"/>
                  <a:pt x="8204" y="242"/>
                </a:cubicBezTo>
                <a:cubicBezTo>
                  <a:pt x="7395" y="242"/>
                  <a:pt x="7395" y="242"/>
                  <a:pt x="7395" y="242"/>
                </a:cubicBezTo>
                <a:close/>
                <a:moveTo>
                  <a:pt x="1317" y="142"/>
                </a:moveTo>
                <a:lnTo>
                  <a:pt x="1317" y="142"/>
                </a:lnTo>
                <a:cubicBezTo>
                  <a:pt x="667" y="142"/>
                  <a:pt x="136" y="667"/>
                  <a:pt x="136" y="1323"/>
                </a:cubicBezTo>
                <a:cubicBezTo>
                  <a:pt x="136" y="1973"/>
                  <a:pt x="667" y="2504"/>
                  <a:pt x="1317" y="2504"/>
                </a:cubicBezTo>
                <a:cubicBezTo>
                  <a:pt x="1972" y="2504"/>
                  <a:pt x="2498" y="1973"/>
                  <a:pt x="2498" y="1323"/>
                </a:cubicBezTo>
                <a:cubicBezTo>
                  <a:pt x="2498" y="667"/>
                  <a:pt x="1972" y="142"/>
                  <a:pt x="1317" y="142"/>
                </a:cubicBezTo>
                <a:close/>
              </a:path>
            </a:pathLst>
          </a:custGeom>
          <a:solidFill>
            <a:schemeClr val="accent3"/>
          </a:solidFill>
          <a:ln>
            <a:noFill/>
          </a:ln>
          <a:effectLst/>
        </p:spPr>
        <p:txBody>
          <a:bodyPr wrap="none" anchor="ctr"/>
          <a:lstStyle/>
          <a:p>
            <a:endParaRPr lang="en-US" sz="7197" dirty="0">
              <a:latin typeface="Arial Regular" charset="0"/>
            </a:endParaRPr>
          </a:p>
        </p:txBody>
      </p:sp>
      <p:sp>
        <p:nvSpPr>
          <p:cNvPr id="2" name="TextBox 1"/>
          <p:cNvSpPr txBox="1"/>
          <p:nvPr/>
        </p:nvSpPr>
        <p:spPr>
          <a:xfrm>
            <a:off x="13772532" y="8424674"/>
            <a:ext cx="1492716" cy="1446550"/>
          </a:xfrm>
          <a:prstGeom prst="rect">
            <a:avLst/>
          </a:prstGeom>
          <a:noFill/>
        </p:spPr>
        <p:txBody>
          <a:bodyPr wrap="none" rtlCol="0">
            <a:spAutoFit/>
          </a:bodyPr>
          <a:lstStyle/>
          <a:p>
            <a:pPr algn="ctr"/>
            <a:r>
              <a:rPr lang="en-US" sz="8800" b="1" dirty="0" smtClean="0">
                <a:latin typeface="Arial Bold" charset="0"/>
                <a:ea typeface="Arial Bold" charset="0"/>
                <a:cs typeface="Arial Bold" charset="0"/>
              </a:rPr>
              <a:t>04</a:t>
            </a:r>
            <a:endParaRPr lang="en-US" sz="8800" b="1" dirty="0">
              <a:latin typeface="Arial Bold" charset="0"/>
              <a:ea typeface="Arial Bold" charset="0"/>
              <a:cs typeface="Arial Bold" charset="0"/>
            </a:endParaRPr>
          </a:p>
        </p:txBody>
      </p:sp>
      <p:sp>
        <p:nvSpPr>
          <p:cNvPr id="59" name="TextBox 58"/>
          <p:cNvSpPr txBox="1"/>
          <p:nvPr/>
        </p:nvSpPr>
        <p:spPr>
          <a:xfrm>
            <a:off x="3201176" y="8424674"/>
            <a:ext cx="1492716" cy="1446550"/>
          </a:xfrm>
          <a:prstGeom prst="rect">
            <a:avLst/>
          </a:prstGeom>
          <a:noFill/>
        </p:spPr>
        <p:txBody>
          <a:bodyPr wrap="none" rtlCol="0">
            <a:spAutoFit/>
          </a:bodyPr>
          <a:lstStyle/>
          <a:p>
            <a:pPr algn="ctr"/>
            <a:r>
              <a:rPr lang="en-US" sz="8800" b="1" dirty="0" smtClean="0">
                <a:latin typeface="Arial Bold" charset="0"/>
                <a:ea typeface="Arial Bold" charset="0"/>
                <a:cs typeface="Arial Bold" charset="0"/>
              </a:rPr>
              <a:t>03</a:t>
            </a:r>
            <a:endParaRPr lang="en-US" sz="8800" b="1" dirty="0">
              <a:latin typeface="Arial Bold" charset="0"/>
              <a:ea typeface="Arial Bold" charset="0"/>
              <a:cs typeface="Arial Bold" charset="0"/>
            </a:endParaRPr>
          </a:p>
        </p:txBody>
      </p:sp>
      <p:sp>
        <p:nvSpPr>
          <p:cNvPr id="60" name="TextBox 59"/>
          <p:cNvSpPr txBox="1"/>
          <p:nvPr/>
        </p:nvSpPr>
        <p:spPr>
          <a:xfrm>
            <a:off x="13772532" y="4878586"/>
            <a:ext cx="1492716" cy="1446550"/>
          </a:xfrm>
          <a:prstGeom prst="rect">
            <a:avLst/>
          </a:prstGeom>
          <a:noFill/>
        </p:spPr>
        <p:txBody>
          <a:bodyPr wrap="none" rtlCol="0">
            <a:spAutoFit/>
          </a:bodyPr>
          <a:lstStyle/>
          <a:p>
            <a:pPr algn="ctr"/>
            <a:r>
              <a:rPr lang="en-US" sz="8800" b="1" dirty="0" smtClean="0">
                <a:latin typeface="Arial Bold" charset="0"/>
                <a:ea typeface="Arial Bold" charset="0"/>
                <a:cs typeface="Arial Bold" charset="0"/>
              </a:rPr>
              <a:t>02</a:t>
            </a:r>
            <a:endParaRPr lang="en-US" sz="8800" b="1" dirty="0">
              <a:latin typeface="Arial Bold" charset="0"/>
              <a:ea typeface="Arial Bold" charset="0"/>
              <a:cs typeface="Arial Bold" charset="0"/>
            </a:endParaRPr>
          </a:p>
        </p:txBody>
      </p:sp>
      <p:sp>
        <p:nvSpPr>
          <p:cNvPr id="61" name="TextBox 60"/>
          <p:cNvSpPr txBox="1"/>
          <p:nvPr/>
        </p:nvSpPr>
        <p:spPr>
          <a:xfrm>
            <a:off x="3201175" y="4878586"/>
            <a:ext cx="1492716" cy="1446550"/>
          </a:xfrm>
          <a:prstGeom prst="rect">
            <a:avLst/>
          </a:prstGeom>
          <a:noFill/>
        </p:spPr>
        <p:txBody>
          <a:bodyPr wrap="none" rtlCol="0">
            <a:spAutoFit/>
          </a:bodyPr>
          <a:lstStyle/>
          <a:p>
            <a:pPr algn="ctr"/>
            <a:r>
              <a:rPr lang="en-US" sz="8800" b="1" dirty="0" smtClean="0">
                <a:latin typeface="Arial Bold" charset="0"/>
                <a:ea typeface="Arial Bold" charset="0"/>
                <a:cs typeface="Arial Bold" charset="0"/>
              </a:rPr>
              <a:t>01</a:t>
            </a:r>
            <a:endParaRPr lang="en-US" sz="8800" b="1" dirty="0">
              <a:latin typeface="Arial Bold" charset="0"/>
              <a:ea typeface="Arial Bold" charset="0"/>
              <a:cs typeface="Arial Bold" charset="0"/>
            </a:endParaRPr>
          </a:p>
        </p:txBody>
      </p:sp>
      <p:sp>
        <p:nvSpPr>
          <p:cNvPr id="62" name="Shape 2537"/>
          <p:cNvSpPr/>
          <p:nvPr/>
        </p:nvSpPr>
        <p:spPr>
          <a:xfrm>
            <a:off x="10133915" y="5118901"/>
            <a:ext cx="664012" cy="811570"/>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3" name="Shape 2571"/>
          <p:cNvSpPr/>
          <p:nvPr/>
        </p:nvSpPr>
        <p:spPr>
          <a:xfrm>
            <a:off x="10060136" y="8718520"/>
            <a:ext cx="811570" cy="811570"/>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4" name="Shape 2546"/>
          <p:cNvSpPr/>
          <p:nvPr/>
        </p:nvSpPr>
        <p:spPr>
          <a:xfrm>
            <a:off x="20567762" y="8792299"/>
            <a:ext cx="811570" cy="66401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5" name="Shape 2622"/>
          <p:cNvSpPr/>
          <p:nvPr/>
        </p:nvSpPr>
        <p:spPr>
          <a:xfrm>
            <a:off x="20612366" y="5156964"/>
            <a:ext cx="811570" cy="81157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6" name="TextBox 65"/>
          <p:cNvSpPr txBox="1"/>
          <p:nvPr/>
        </p:nvSpPr>
        <p:spPr>
          <a:xfrm>
            <a:off x="15744708" y="8893092"/>
            <a:ext cx="4292732" cy="891334"/>
          </a:xfrm>
          <a:prstGeom prst="rect">
            <a:avLst/>
          </a:prstGeom>
          <a:noFill/>
        </p:spPr>
        <p:txBody>
          <a:bodyPr wrap="square" rtlCol="0">
            <a:spAutoFit/>
          </a:bodyPr>
          <a:lstStyle/>
          <a:p>
            <a:pPr>
              <a:lnSpc>
                <a:spcPts val="3340"/>
              </a:lnSpc>
            </a:pPr>
            <a:r>
              <a:rPr lang="en-US" sz="2000" dirty="0">
                <a:solidFill>
                  <a:schemeClr val="bg1"/>
                </a:solidFill>
                <a:latin typeface="Arial Regular" charset="0"/>
                <a:ea typeface="Arial Regular" charset="0"/>
                <a:cs typeface="Arial Regular" charset="0"/>
              </a:rPr>
              <a:t>Phenomenon whereby something new and somehow </a:t>
            </a:r>
            <a:r>
              <a:rPr lang="en-US" sz="2000" dirty="0" smtClean="0">
                <a:solidFill>
                  <a:schemeClr val="bg1"/>
                </a:solidFill>
                <a:latin typeface="Arial Regular" charset="0"/>
                <a:ea typeface="Arial Regular" charset="0"/>
                <a:cs typeface="Arial Regular" charset="0"/>
              </a:rPr>
              <a:t>valuable</a:t>
            </a:r>
            <a:endParaRPr lang="en-US" sz="2000" dirty="0">
              <a:solidFill>
                <a:schemeClr val="bg1"/>
              </a:solidFill>
              <a:latin typeface="Arial Regular" charset="0"/>
              <a:ea typeface="Arial Regular" charset="0"/>
              <a:cs typeface="Arial Regular" charset="0"/>
            </a:endParaRPr>
          </a:p>
        </p:txBody>
      </p:sp>
      <p:sp>
        <p:nvSpPr>
          <p:cNvPr id="67" name="Rectangle 66"/>
          <p:cNvSpPr/>
          <p:nvPr/>
        </p:nvSpPr>
        <p:spPr>
          <a:xfrm>
            <a:off x="15733273" y="8438556"/>
            <a:ext cx="1338828" cy="507831"/>
          </a:xfrm>
          <a:prstGeom prst="rect">
            <a:avLst/>
          </a:prstGeom>
        </p:spPr>
        <p:txBody>
          <a:bodyPr wrap="none">
            <a:spAutoFit/>
          </a:bodyPr>
          <a:lstStyle/>
          <a:p>
            <a:r>
              <a:rPr lang="en-US" sz="2700" b="1" dirty="0" smtClean="0">
                <a:solidFill>
                  <a:schemeClr val="bg1"/>
                </a:solidFill>
                <a:latin typeface="Arial Bold" charset="0"/>
                <a:ea typeface="Arial Bold" charset="0"/>
                <a:cs typeface="Arial Bold" charset="0"/>
              </a:rPr>
              <a:t>SALES</a:t>
            </a:r>
            <a:endParaRPr lang="en-US" sz="2700" b="1" dirty="0">
              <a:solidFill>
                <a:schemeClr val="bg1"/>
              </a:solidFill>
              <a:latin typeface="Arial Bold" charset="0"/>
              <a:ea typeface="Arial Bold" charset="0"/>
              <a:cs typeface="Arial Bold" charset="0"/>
            </a:endParaRPr>
          </a:p>
        </p:txBody>
      </p:sp>
      <p:sp>
        <p:nvSpPr>
          <p:cNvPr id="68" name="TextBox 67"/>
          <p:cNvSpPr txBox="1"/>
          <p:nvPr/>
        </p:nvSpPr>
        <p:spPr>
          <a:xfrm>
            <a:off x="5251579" y="8893092"/>
            <a:ext cx="4292732" cy="891334"/>
          </a:xfrm>
          <a:prstGeom prst="rect">
            <a:avLst/>
          </a:prstGeom>
          <a:noFill/>
        </p:spPr>
        <p:txBody>
          <a:bodyPr wrap="square" rtlCol="0">
            <a:spAutoFit/>
          </a:bodyPr>
          <a:lstStyle/>
          <a:p>
            <a:pPr>
              <a:lnSpc>
                <a:spcPts val="3340"/>
              </a:lnSpc>
            </a:pPr>
            <a:r>
              <a:rPr lang="en-US" sz="2000" dirty="0">
                <a:solidFill>
                  <a:schemeClr val="bg1"/>
                </a:solidFill>
                <a:latin typeface="Arial Regular" charset="0"/>
                <a:ea typeface="Arial Regular" charset="0"/>
                <a:cs typeface="Arial Regular" charset="0"/>
              </a:rPr>
              <a:t>Phenomenon whereby something new and somehow </a:t>
            </a:r>
            <a:r>
              <a:rPr lang="en-US" sz="2000" dirty="0" smtClean="0">
                <a:solidFill>
                  <a:schemeClr val="bg1"/>
                </a:solidFill>
                <a:latin typeface="Arial Regular" charset="0"/>
                <a:ea typeface="Arial Regular" charset="0"/>
                <a:cs typeface="Arial Regular" charset="0"/>
              </a:rPr>
              <a:t>valuable</a:t>
            </a:r>
            <a:endParaRPr lang="en-US" sz="2000" dirty="0">
              <a:solidFill>
                <a:schemeClr val="bg1"/>
              </a:solidFill>
              <a:latin typeface="Arial Regular" charset="0"/>
              <a:ea typeface="Arial Regular" charset="0"/>
              <a:cs typeface="Arial Regular" charset="0"/>
            </a:endParaRPr>
          </a:p>
        </p:txBody>
      </p:sp>
      <p:sp>
        <p:nvSpPr>
          <p:cNvPr id="69" name="Rectangle 68"/>
          <p:cNvSpPr/>
          <p:nvPr/>
        </p:nvSpPr>
        <p:spPr>
          <a:xfrm>
            <a:off x="5240144" y="8438556"/>
            <a:ext cx="2127505" cy="507831"/>
          </a:xfrm>
          <a:prstGeom prst="rect">
            <a:avLst/>
          </a:prstGeom>
        </p:spPr>
        <p:txBody>
          <a:bodyPr wrap="none">
            <a:spAutoFit/>
          </a:bodyPr>
          <a:lstStyle/>
          <a:p>
            <a:r>
              <a:rPr lang="en-US" sz="2700" b="1" dirty="0" smtClean="0">
                <a:solidFill>
                  <a:schemeClr val="bg1"/>
                </a:solidFill>
                <a:latin typeface="Arial Bold" charset="0"/>
                <a:ea typeface="Arial Bold" charset="0"/>
                <a:cs typeface="Arial Bold" charset="0"/>
              </a:rPr>
              <a:t>RESEARCH</a:t>
            </a:r>
            <a:endParaRPr lang="en-US" sz="2700" b="1" dirty="0">
              <a:solidFill>
                <a:schemeClr val="bg1"/>
              </a:solidFill>
              <a:latin typeface="Arial Bold" charset="0"/>
              <a:ea typeface="Arial Bold" charset="0"/>
              <a:cs typeface="Arial Bold" charset="0"/>
            </a:endParaRPr>
          </a:p>
        </p:txBody>
      </p:sp>
      <p:sp>
        <p:nvSpPr>
          <p:cNvPr id="70" name="TextBox 69"/>
          <p:cNvSpPr txBox="1"/>
          <p:nvPr/>
        </p:nvSpPr>
        <p:spPr>
          <a:xfrm>
            <a:off x="15744708" y="5398051"/>
            <a:ext cx="4292732" cy="891334"/>
          </a:xfrm>
          <a:prstGeom prst="rect">
            <a:avLst/>
          </a:prstGeom>
          <a:noFill/>
        </p:spPr>
        <p:txBody>
          <a:bodyPr wrap="square" rtlCol="0">
            <a:spAutoFit/>
          </a:bodyPr>
          <a:lstStyle/>
          <a:p>
            <a:pPr>
              <a:lnSpc>
                <a:spcPts val="3340"/>
              </a:lnSpc>
            </a:pPr>
            <a:r>
              <a:rPr lang="en-US" sz="2000" dirty="0">
                <a:solidFill>
                  <a:schemeClr val="bg1"/>
                </a:solidFill>
                <a:latin typeface="Arial Regular" charset="0"/>
                <a:ea typeface="Arial Regular" charset="0"/>
                <a:cs typeface="Arial Regular" charset="0"/>
              </a:rPr>
              <a:t>Phenomenon whereby something new and somehow </a:t>
            </a:r>
            <a:r>
              <a:rPr lang="en-US" sz="2000" dirty="0" smtClean="0">
                <a:solidFill>
                  <a:schemeClr val="bg1"/>
                </a:solidFill>
                <a:latin typeface="Arial Regular" charset="0"/>
                <a:ea typeface="Arial Regular" charset="0"/>
                <a:cs typeface="Arial Regular" charset="0"/>
              </a:rPr>
              <a:t>valuable</a:t>
            </a:r>
            <a:endParaRPr lang="en-US" sz="2000" dirty="0">
              <a:solidFill>
                <a:schemeClr val="bg1"/>
              </a:solidFill>
              <a:latin typeface="Arial Regular" charset="0"/>
              <a:ea typeface="Arial Regular" charset="0"/>
              <a:cs typeface="Arial Regular" charset="0"/>
            </a:endParaRPr>
          </a:p>
        </p:txBody>
      </p:sp>
      <p:sp>
        <p:nvSpPr>
          <p:cNvPr id="71" name="Rectangle 70"/>
          <p:cNvSpPr/>
          <p:nvPr/>
        </p:nvSpPr>
        <p:spPr>
          <a:xfrm>
            <a:off x="15733273" y="4943515"/>
            <a:ext cx="1992853" cy="507831"/>
          </a:xfrm>
          <a:prstGeom prst="rect">
            <a:avLst/>
          </a:prstGeom>
        </p:spPr>
        <p:txBody>
          <a:bodyPr wrap="none">
            <a:spAutoFit/>
          </a:bodyPr>
          <a:lstStyle/>
          <a:p>
            <a:r>
              <a:rPr lang="en-US" sz="2700" b="1" dirty="0" smtClean="0">
                <a:solidFill>
                  <a:schemeClr val="bg1"/>
                </a:solidFill>
                <a:latin typeface="Arial Bold" charset="0"/>
                <a:ea typeface="Arial Bold" charset="0"/>
                <a:cs typeface="Arial Bold" charset="0"/>
              </a:rPr>
              <a:t>PLANNING</a:t>
            </a:r>
            <a:endParaRPr lang="en-US" sz="2700" b="1" dirty="0">
              <a:solidFill>
                <a:schemeClr val="bg1"/>
              </a:solidFill>
              <a:latin typeface="Arial Bold" charset="0"/>
              <a:ea typeface="Arial Bold" charset="0"/>
              <a:cs typeface="Arial Bold" charset="0"/>
            </a:endParaRPr>
          </a:p>
        </p:txBody>
      </p:sp>
      <p:sp>
        <p:nvSpPr>
          <p:cNvPr id="72" name="TextBox 71"/>
          <p:cNvSpPr txBox="1"/>
          <p:nvPr/>
        </p:nvSpPr>
        <p:spPr>
          <a:xfrm>
            <a:off x="5251579" y="5398051"/>
            <a:ext cx="4292732" cy="891334"/>
          </a:xfrm>
          <a:prstGeom prst="rect">
            <a:avLst/>
          </a:prstGeom>
          <a:noFill/>
        </p:spPr>
        <p:txBody>
          <a:bodyPr wrap="square" rtlCol="0">
            <a:spAutoFit/>
          </a:bodyPr>
          <a:lstStyle/>
          <a:p>
            <a:pPr>
              <a:lnSpc>
                <a:spcPts val="3340"/>
              </a:lnSpc>
            </a:pPr>
            <a:r>
              <a:rPr lang="en-US" sz="2000" dirty="0">
                <a:solidFill>
                  <a:schemeClr val="bg1"/>
                </a:solidFill>
                <a:latin typeface="Arial Regular" charset="0"/>
                <a:ea typeface="Arial Regular" charset="0"/>
                <a:cs typeface="Arial Regular" charset="0"/>
              </a:rPr>
              <a:t>Phenomenon whereby something new and somehow </a:t>
            </a:r>
            <a:r>
              <a:rPr lang="en-US" sz="2000" dirty="0" smtClean="0">
                <a:solidFill>
                  <a:schemeClr val="bg1"/>
                </a:solidFill>
                <a:latin typeface="Arial Regular" charset="0"/>
                <a:ea typeface="Arial Regular" charset="0"/>
                <a:cs typeface="Arial Regular" charset="0"/>
              </a:rPr>
              <a:t>valuable</a:t>
            </a:r>
            <a:endParaRPr lang="en-US" sz="2000" dirty="0">
              <a:solidFill>
                <a:schemeClr val="bg1"/>
              </a:solidFill>
              <a:latin typeface="Arial Regular" charset="0"/>
              <a:ea typeface="Arial Regular" charset="0"/>
              <a:cs typeface="Arial Regular" charset="0"/>
            </a:endParaRPr>
          </a:p>
        </p:txBody>
      </p:sp>
      <p:sp>
        <p:nvSpPr>
          <p:cNvPr id="73" name="Rectangle 72"/>
          <p:cNvSpPr/>
          <p:nvPr/>
        </p:nvSpPr>
        <p:spPr>
          <a:xfrm>
            <a:off x="5240144" y="4943515"/>
            <a:ext cx="1415772" cy="507831"/>
          </a:xfrm>
          <a:prstGeom prst="rect">
            <a:avLst/>
          </a:prstGeom>
        </p:spPr>
        <p:txBody>
          <a:bodyPr wrap="none">
            <a:spAutoFit/>
          </a:bodyPr>
          <a:lstStyle/>
          <a:p>
            <a:r>
              <a:rPr lang="en-US" sz="2700" b="1" dirty="0" smtClean="0">
                <a:solidFill>
                  <a:schemeClr val="bg1"/>
                </a:solidFill>
                <a:latin typeface="Arial Bold" charset="0"/>
                <a:ea typeface="Arial Bold" charset="0"/>
                <a:cs typeface="Arial Bold" charset="0"/>
              </a:rPr>
              <a:t>GOALS</a:t>
            </a:r>
            <a:endParaRPr lang="en-US" sz="2700" b="1" dirty="0">
              <a:solidFill>
                <a:schemeClr val="bg1"/>
              </a:solidFill>
              <a:latin typeface="Arial Bold" charset="0"/>
              <a:ea typeface="Arial Bold" charset="0"/>
              <a:cs typeface="Arial Bold" charset="0"/>
            </a:endParaRPr>
          </a:p>
        </p:txBody>
      </p:sp>
    </p:spTree>
    <p:extLst>
      <p:ext uri="{BB962C8B-B14F-4D97-AF65-F5344CB8AC3E}">
        <p14:creationId xmlns:p14="http://schemas.microsoft.com/office/powerpoint/2010/main" val="189079373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Freeform 45"/>
          <p:cNvSpPr>
            <a:spLocks noChangeArrowheads="1"/>
          </p:cNvSpPr>
          <p:nvPr/>
        </p:nvSpPr>
        <p:spPr bwMode="auto">
          <a:xfrm>
            <a:off x="16508891" y="4881513"/>
            <a:ext cx="5931038" cy="2910091"/>
          </a:xfrm>
          <a:custGeom>
            <a:avLst/>
            <a:gdLst>
              <a:gd name="T0" fmla="*/ 0 w 5660"/>
              <a:gd name="T1" fmla="*/ 0 h 2777"/>
              <a:gd name="T2" fmla="*/ 0 w 5660"/>
              <a:gd name="T3" fmla="*/ 0 h 2777"/>
              <a:gd name="T4" fmla="*/ 4271 w 5660"/>
              <a:gd name="T5" fmla="*/ 0 h 2777"/>
              <a:gd name="T6" fmla="*/ 5659 w 5660"/>
              <a:gd name="T7" fmla="*/ 1389 h 2777"/>
              <a:gd name="T8" fmla="*/ 5659 w 5660"/>
              <a:gd name="T9" fmla="*/ 2776 h 2777"/>
              <a:gd name="T10" fmla="*/ 1388 w 5660"/>
              <a:gd name="T11" fmla="*/ 2776 h 2777"/>
              <a:gd name="T12" fmla="*/ 0 w 5660"/>
              <a:gd name="T13" fmla="*/ 1389 h 2777"/>
              <a:gd name="T14" fmla="*/ 0 w 5660"/>
              <a:gd name="T15" fmla="*/ 0 h 27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60" h="2777">
                <a:moveTo>
                  <a:pt x="0" y="0"/>
                </a:moveTo>
                <a:lnTo>
                  <a:pt x="0" y="0"/>
                </a:lnTo>
                <a:cubicBezTo>
                  <a:pt x="4271" y="0"/>
                  <a:pt x="4271" y="0"/>
                  <a:pt x="4271" y="0"/>
                </a:cubicBezTo>
                <a:cubicBezTo>
                  <a:pt x="5033" y="0"/>
                  <a:pt x="5659" y="627"/>
                  <a:pt x="5659" y="1389"/>
                </a:cubicBezTo>
                <a:cubicBezTo>
                  <a:pt x="5659" y="2776"/>
                  <a:pt x="5659" y="2776"/>
                  <a:pt x="5659" y="2776"/>
                </a:cubicBezTo>
                <a:cubicBezTo>
                  <a:pt x="1388" y="2776"/>
                  <a:pt x="1388" y="2776"/>
                  <a:pt x="1388" y="2776"/>
                </a:cubicBezTo>
                <a:cubicBezTo>
                  <a:pt x="621" y="2776"/>
                  <a:pt x="0" y="2151"/>
                  <a:pt x="0" y="1389"/>
                </a:cubicBezTo>
                <a:lnTo>
                  <a:pt x="0" y="0"/>
                </a:lnTo>
              </a:path>
            </a:pathLst>
          </a:custGeom>
          <a:solidFill>
            <a:schemeClr val="accent3"/>
          </a:solidFill>
          <a:ln>
            <a:noFill/>
          </a:ln>
          <a:effectLst/>
        </p:spPr>
        <p:txBody>
          <a:bodyPr wrap="none" anchor="ctr"/>
          <a:lstStyle/>
          <a:p>
            <a:endParaRPr lang="en-US" sz="7197" dirty="0">
              <a:latin typeface="Arial Regular" charset="0"/>
            </a:endParaRPr>
          </a:p>
        </p:txBody>
      </p:sp>
      <p:sp>
        <p:nvSpPr>
          <p:cNvPr id="26" name="Freeform 46"/>
          <p:cNvSpPr>
            <a:spLocks noChangeArrowheads="1"/>
          </p:cNvSpPr>
          <p:nvPr/>
        </p:nvSpPr>
        <p:spPr bwMode="auto">
          <a:xfrm>
            <a:off x="16347219" y="4719841"/>
            <a:ext cx="1686005" cy="1690624"/>
          </a:xfrm>
          <a:custGeom>
            <a:avLst/>
            <a:gdLst>
              <a:gd name="T0" fmla="*/ 0 w 1608"/>
              <a:gd name="T1" fmla="*/ 0 h 1614"/>
              <a:gd name="T2" fmla="*/ 0 w 1608"/>
              <a:gd name="T3" fmla="*/ 0 h 1614"/>
              <a:gd name="T4" fmla="*/ 1607 w 1608"/>
              <a:gd name="T5" fmla="*/ 0 h 1614"/>
              <a:gd name="T6" fmla="*/ 0 w 1608"/>
              <a:gd name="T7" fmla="*/ 1613 h 1614"/>
              <a:gd name="T8" fmla="*/ 0 w 1608"/>
              <a:gd name="T9" fmla="*/ 0 h 1614"/>
            </a:gdLst>
            <a:ahLst/>
            <a:cxnLst>
              <a:cxn ang="0">
                <a:pos x="T0" y="T1"/>
              </a:cxn>
              <a:cxn ang="0">
                <a:pos x="T2" y="T3"/>
              </a:cxn>
              <a:cxn ang="0">
                <a:pos x="T4" y="T5"/>
              </a:cxn>
              <a:cxn ang="0">
                <a:pos x="T6" y="T7"/>
              </a:cxn>
              <a:cxn ang="0">
                <a:pos x="T8" y="T9"/>
              </a:cxn>
            </a:cxnLst>
            <a:rect l="0" t="0" r="r" b="b"/>
            <a:pathLst>
              <a:path w="1608" h="1614">
                <a:moveTo>
                  <a:pt x="0" y="0"/>
                </a:moveTo>
                <a:lnTo>
                  <a:pt x="0" y="0"/>
                </a:lnTo>
                <a:cubicBezTo>
                  <a:pt x="1607" y="0"/>
                  <a:pt x="1607" y="0"/>
                  <a:pt x="1607" y="0"/>
                </a:cubicBezTo>
                <a:cubicBezTo>
                  <a:pt x="1607" y="892"/>
                  <a:pt x="887" y="1613"/>
                  <a:pt x="0" y="1613"/>
                </a:cubicBezTo>
                <a:lnTo>
                  <a:pt x="0" y="0"/>
                </a:ln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27" name="Freeform 47"/>
          <p:cNvSpPr>
            <a:spLocks noChangeArrowheads="1"/>
          </p:cNvSpPr>
          <p:nvPr/>
        </p:nvSpPr>
        <p:spPr bwMode="auto">
          <a:xfrm>
            <a:off x="20961790" y="6271887"/>
            <a:ext cx="1690623" cy="1686006"/>
          </a:xfrm>
          <a:custGeom>
            <a:avLst/>
            <a:gdLst>
              <a:gd name="T0" fmla="*/ 1613 w 1614"/>
              <a:gd name="T1" fmla="*/ 1607 h 1608"/>
              <a:gd name="T2" fmla="*/ 1613 w 1614"/>
              <a:gd name="T3" fmla="*/ 1607 h 1608"/>
              <a:gd name="T4" fmla="*/ 0 w 1614"/>
              <a:gd name="T5" fmla="*/ 1607 h 1608"/>
              <a:gd name="T6" fmla="*/ 1613 w 1614"/>
              <a:gd name="T7" fmla="*/ 0 h 1608"/>
              <a:gd name="T8" fmla="*/ 1613 w 1614"/>
              <a:gd name="T9" fmla="*/ 1607 h 1608"/>
            </a:gdLst>
            <a:ahLst/>
            <a:cxnLst>
              <a:cxn ang="0">
                <a:pos x="T0" y="T1"/>
              </a:cxn>
              <a:cxn ang="0">
                <a:pos x="T2" y="T3"/>
              </a:cxn>
              <a:cxn ang="0">
                <a:pos x="T4" y="T5"/>
              </a:cxn>
              <a:cxn ang="0">
                <a:pos x="T6" y="T7"/>
              </a:cxn>
              <a:cxn ang="0">
                <a:pos x="T8" y="T9"/>
              </a:cxn>
            </a:cxnLst>
            <a:rect l="0" t="0" r="r" b="b"/>
            <a:pathLst>
              <a:path w="1614" h="1608">
                <a:moveTo>
                  <a:pt x="1613" y="1607"/>
                </a:moveTo>
                <a:lnTo>
                  <a:pt x="1613" y="1607"/>
                </a:lnTo>
                <a:cubicBezTo>
                  <a:pt x="0" y="1607"/>
                  <a:pt x="0" y="1607"/>
                  <a:pt x="0" y="1607"/>
                </a:cubicBezTo>
                <a:cubicBezTo>
                  <a:pt x="0" y="715"/>
                  <a:pt x="720" y="0"/>
                  <a:pt x="1613" y="0"/>
                </a:cubicBezTo>
                <a:lnTo>
                  <a:pt x="1613" y="1607"/>
                </a:ln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48" name="Freeform 45"/>
          <p:cNvSpPr>
            <a:spLocks noChangeArrowheads="1"/>
          </p:cNvSpPr>
          <p:nvPr/>
        </p:nvSpPr>
        <p:spPr bwMode="auto">
          <a:xfrm>
            <a:off x="1895299" y="4881513"/>
            <a:ext cx="5931038" cy="2910091"/>
          </a:xfrm>
          <a:custGeom>
            <a:avLst/>
            <a:gdLst>
              <a:gd name="T0" fmla="*/ 0 w 5660"/>
              <a:gd name="T1" fmla="*/ 0 h 2777"/>
              <a:gd name="T2" fmla="*/ 0 w 5660"/>
              <a:gd name="T3" fmla="*/ 0 h 2777"/>
              <a:gd name="T4" fmla="*/ 4271 w 5660"/>
              <a:gd name="T5" fmla="*/ 0 h 2777"/>
              <a:gd name="T6" fmla="*/ 5659 w 5660"/>
              <a:gd name="T7" fmla="*/ 1389 h 2777"/>
              <a:gd name="T8" fmla="*/ 5659 w 5660"/>
              <a:gd name="T9" fmla="*/ 2776 h 2777"/>
              <a:gd name="T10" fmla="*/ 1388 w 5660"/>
              <a:gd name="T11" fmla="*/ 2776 h 2777"/>
              <a:gd name="T12" fmla="*/ 0 w 5660"/>
              <a:gd name="T13" fmla="*/ 1389 h 2777"/>
              <a:gd name="T14" fmla="*/ 0 w 5660"/>
              <a:gd name="T15" fmla="*/ 0 h 27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60" h="2777">
                <a:moveTo>
                  <a:pt x="0" y="0"/>
                </a:moveTo>
                <a:lnTo>
                  <a:pt x="0" y="0"/>
                </a:lnTo>
                <a:cubicBezTo>
                  <a:pt x="4271" y="0"/>
                  <a:pt x="4271" y="0"/>
                  <a:pt x="4271" y="0"/>
                </a:cubicBezTo>
                <a:cubicBezTo>
                  <a:pt x="5033" y="0"/>
                  <a:pt x="5659" y="627"/>
                  <a:pt x="5659" y="1389"/>
                </a:cubicBezTo>
                <a:cubicBezTo>
                  <a:pt x="5659" y="2776"/>
                  <a:pt x="5659" y="2776"/>
                  <a:pt x="5659" y="2776"/>
                </a:cubicBezTo>
                <a:cubicBezTo>
                  <a:pt x="1388" y="2776"/>
                  <a:pt x="1388" y="2776"/>
                  <a:pt x="1388" y="2776"/>
                </a:cubicBezTo>
                <a:cubicBezTo>
                  <a:pt x="621" y="2776"/>
                  <a:pt x="0" y="2151"/>
                  <a:pt x="0" y="1389"/>
                </a:cubicBezTo>
                <a:lnTo>
                  <a:pt x="0" y="0"/>
                </a:lnTo>
              </a:path>
            </a:pathLst>
          </a:custGeom>
          <a:solidFill>
            <a:schemeClr val="accent1"/>
          </a:solidFill>
          <a:ln>
            <a:noFill/>
          </a:ln>
          <a:effectLst/>
        </p:spPr>
        <p:txBody>
          <a:bodyPr wrap="none" anchor="ctr"/>
          <a:lstStyle/>
          <a:p>
            <a:endParaRPr lang="en-US" sz="7197" dirty="0">
              <a:latin typeface="Arial Regular" charset="0"/>
            </a:endParaRPr>
          </a:p>
        </p:txBody>
      </p:sp>
      <p:sp>
        <p:nvSpPr>
          <p:cNvPr id="49" name="Freeform 46"/>
          <p:cNvSpPr>
            <a:spLocks noChangeArrowheads="1"/>
          </p:cNvSpPr>
          <p:nvPr/>
        </p:nvSpPr>
        <p:spPr bwMode="auto">
          <a:xfrm>
            <a:off x="1733627" y="4719841"/>
            <a:ext cx="1686005" cy="1690624"/>
          </a:xfrm>
          <a:custGeom>
            <a:avLst/>
            <a:gdLst>
              <a:gd name="T0" fmla="*/ 0 w 1608"/>
              <a:gd name="T1" fmla="*/ 0 h 1614"/>
              <a:gd name="T2" fmla="*/ 0 w 1608"/>
              <a:gd name="T3" fmla="*/ 0 h 1614"/>
              <a:gd name="T4" fmla="*/ 1607 w 1608"/>
              <a:gd name="T5" fmla="*/ 0 h 1614"/>
              <a:gd name="T6" fmla="*/ 0 w 1608"/>
              <a:gd name="T7" fmla="*/ 1613 h 1614"/>
              <a:gd name="T8" fmla="*/ 0 w 1608"/>
              <a:gd name="T9" fmla="*/ 0 h 1614"/>
            </a:gdLst>
            <a:ahLst/>
            <a:cxnLst>
              <a:cxn ang="0">
                <a:pos x="T0" y="T1"/>
              </a:cxn>
              <a:cxn ang="0">
                <a:pos x="T2" y="T3"/>
              </a:cxn>
              <a:cxn ang="0">
                <a:pos x="T4" y="T5"/>
              </a:cxn>
              <a:cxn ang="0">
                <a:pos x="T6" y="T7"/>
              </a:cxn>
              <a:cxn ang="0">
                <a:pos x="T8" y="T9"/>
              </a:cxn>
            </a:cxnLst>
            <a:rect l="0" t="0" r="r" b="b"/>
            <a:pathLst>
              <a:path w="1608" h="1614">
                <a:moveTo>
                  <a:pt x="0" y="0"/>
                </a:moveTo>
                <a:lnTo>
                  <a:pt x="0" y="0"/>
                </a:lnTo>
                <a:cubicBezTo>
                  <a:pt x="1607" y="0"/>
                  <a:pt x="1607" y="0"/>
                  <a:pt x="1607" y="0"/>
                </a:cubicBezTo>
                <a:cubicBezTo>
                  <a:pt x="1607" y="892"/>
                  <a:pt x="887" y="1613"/>
                  <a:pt x="0" y="1613"/>
                </a:cubicBezTo>
                <a:lnTo>
                  <a:pt x="0" y="0"/>
                </a:lnTo>
              </a:path>
            </a:pathLst>
          </a:custGeom>
          <a:solidFill>
            <a:schemeClr val="accent1">
              <a:lumMod val="75000"/>
            </a:schemeClr>
          </a:solidFill>
          <a:ln>
            <a:noFill/>
          </a:ln>
          <a:effectLst/>
        </p:spPr>
        <p:txBody>
          <a:bodyPr wrap="none" anchor="ctr"/>
          <a:lstStyle/>
          <a:p>
            <a:pPr algn="ctr"/>
            <a:endParaRPr lang="en-US" sz="7197" dirty="0">
              <a:latin typeface="Arial Regular" charset="0"/>
            </a:endParaRPr>
          </a:p>
        </p:txBody>
      </p:sp>
      <p:sp>
        <p:nvSpPr>
          <p:cNvPr id="50" name="Freeform 47"/>
          <p:cNvSpPr>
            <a:spLocks noChangeArrowheads="1"/>
          </p:cNvSpPr>
          <p:nvPr/>
        </p:nvSpPr>
        <p:spPr bwMode="auto">
          <a:xfrm>
            <a:off x="6348198" y="6271887"/>
            <a:ext cx="1690623" cy="1686006"/>
          </a:xfrm>
          <a:custGeom>
            <a:avLst/>
            <a:gdLst>
              <a:gd name="T0" fmla="*/ 1613 w 1614"/>
              <a:gd name="T1" fmla="*/ 1607 h 1608"/>
              <a:gd name="T2" fmla="*/ 1613 w 1614"/>
              <a:gd name="T3" fmla="*/ 1607 h 1608"/>
              <a:gd name="T4" fmla="*/ 0 w 1614"/>
              <a:gd name="T5" fmla="*/ 1607 h 1608"/>
              <a:gd name="T6" fmla="*/ 1613 w 1614"/>
              <a:gd name="T7" fmla="*/ 0 h 1608"/>
              <a:gd name="T8" fmla="*/ 1613 w 1614"/>
              <a:gd name="T9" fmla="*/ 1607 h 1608"/>
            </a:gdLst>
            <a:ahLst/>
            <a:cxnLst>
              <a:cxn ang="0">
                <a:pos x="T0" y="T1"/>
              </a:cxn>
              <a:cxn ang="0">
                <a:pos x="T2" y="T3"/>
              </a:cxn>
              <a:cxn ang="0">
                <a:pos x="T4" y="T5"/>
              </a:cxn>
              <a:cxn ang="0">
                <a:pos x="T6" y="T7"/>
              </a:cxn>
              <a:cxn ang="0">
                <a:pos x="T8" y="T9"/>
              </a:cxn>
            </a:cxnLst>
            <a:rect l="0" t="0" r="r" b="b"/>
            <a:pathLst>
              <a:path w="1614" h="1608">
                <a:moveTo>
                  <a:pt x="1613" y="1607"/>
                </a:moveTo>
                <a:lnTo>
                  <a:pt x="1613" y="1607"/>
                </a:lnTo>
                <a:cubicBezTo>
                  <a:pt x="0" y="1607"/>
                  <a:pt x="0" y="1607"/>
                  <a:pt x="0" y="1607"/>
                </a:cubicBezTo>
                <a:cubicBezTo>
                  <a:pt x="0" y="715"/>
                  <a:pt x="720" y="0"/>
                  <a:pt x="1613" y="0"/>
                </a:cubicBezTo>
                <a:lnTo>
                  <a:pt x="1613" y="1607"/>
                </a:ln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52" name="Freeform 45"/>
          <p:cNvSpPr>
            <a:spLocks noChangeArrowheads="1"/>
          </p:cNvSpPr>
          <p:nvPr/>
        </p:nvSpPr>
        <p:spPr bwMode="auto">
          <a:xfrm>
            <a:off x="9204404" y="4881513"/>
            <a:ext cx="5931038" cy="2910091"/>
          </a:xfrm>
          <a:custGeom>
            <a:avLst/>
            <a:gdLst>
              <a:gd name="T0" fmla="*/ 0 w 5660"/>
              <a:gd name="T1" fmla="*/ 0 h 2777"/>
              <a:gd name="T2" fmla="*/ 0 w 5660"/>
              <a:gd name="T3" fmla="*/ 0 h 2777"/>
              <a:gd name="T4" fmla="*/ 4271 w 5660"/>
              <a:gd name="T5" fmla="*/ 0 h 2777"/>
              <a:gd name="T6" fmla="*/ 5659 w 5660"/>
              <a:gd name="T7" fmla="*/ 1389 h 2777"/>
              <a:gd name="T8" fmla="*/ 5659 w 5660"/>
              <a:gd name="T9" fmla="*/ 2776 h 2777"/>
              <a:gd name="T10" fmla="*/ 1388 w 5660"/>
              <a:gd name="T11" fmla="*/ 2776 h 2777"/>
              <a:gd name="T12" fmla="*/ 0 w 5660"/>
              <a:gd name="T13" fmla="*/ 1389 h 2777"/>
              <a:gd name="T14" fmla="*/ 0 w 5660"/>
              <a:gd name="T15" fmla="*/ 0 h 27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60" h="2777">
                <a:moveTo>
                  <a:pt x="0" y="0"/>
                </a:moveTo>
                <a:lnTo>
                  <a:pt x="0" y="0"/>
                </a:lnTo>
                <a:cubicBezTo>
                  <a:pt x="4271" y="0"/>
                  <a:pt x="4271" y="0"/>
                  <a:pt x="4271" y="0"/>
                </a:cubicBezTo>
                <a:cubicBezTo>
                  <a:pt x="5033" y="0"/>
                  <a:pt x="5659" y="627"/>
                  <a:pt x="5659" y="1389"/>
                </a:cubicBezTo>
                <a:cubicBezTo>
                  <a:pt x="5659" y="2776"/>
                  <a:pt x="5659" y="2776"/>
                  <a:pt x="5659" y="2776"/>
                </a:cubicBezTo>
                <a:cubicBezTo>
                  <a:pt x="1388" y="2776"/>
                  <a:pt x="1388" y="2776"/>
                  <a:pt x="1388" y="2776"/>
                </a:cubicBezTo>
                <a:cubicBezTo>
                  <a:pt x="621" y="2776"/>
                  <a:pt x="0" y="2151"/>
                  <a:pt x="0" y="1389"/>
                </a:cubicBezTo>
                <a:lnTo>
                  <a:pt x="0" y="0"/>
                </a:lnTo>
              </a:path>
            </a:pathLst>
          </a:custGeom>
          <a:solidFill>
            <a:schemeClr val="accent2"/>
          </a:solidFill>
          <a:ln>
            <a:noFill/>
          </a:ln>
          <a:effectLst/>
        </p:spPr>
        <p:txBody>
          <a:bodyPr wrap="none" anchor="ctr"/>
          <a:lstStyle/>
          <a:p>
            <a:endParaRPr lang="en-US" sz="7197" dirty="0">
              <a:latin typeface="Arial Regular" charset="0"/>
            </a:endParaRPr>
          </a:p>
        </p:txBody>
      </p:sp>
      <p:sp>
        <p:nvSpPr>
          <p:cNvPr id="53" name="Freeform 46"/>
          <p:cNvSpPr>
            <a:spLocks noChangeArrowheads="1"/>
          </p:cNvSpPr>
          <p:nvPr/>
        </p:nvSpPr>
        <p:spPr bwMode="auto">
          <a:xfrm>
            <a:off x="9042732" y="4719841"/>
            <a:ext cx="1686005" cy="1690624"/>
          </a:xfrm>
          <a:custGeom>
            <a:avLst/>
            <a:gdLst>
              <a:gd name="T0" fmla="*/ 0 w 1608"/>
              <a:gd name="T1" fmla="*/ 0 h 1614"/>
              <a:gd name="T2" fmla="*/ 0 w 1608"/>
              <a:gd name="T3" fmla="*/ 0 h 1614"/>
              <a:gd name="T4" fmla="*/ 1607 w 1608"/>
              <a:gd name="T5" fmla="*/ 0 h 1614"/>
              <a:gd name="T6" fmla="*/ 0 w 1608"/>
              <a:gd name="T7" fmla="*/ 1613 h 1614"/>
              <a:gd name="T8" fmla="*/ 0 w 1608"/>
              <a:gd name="T9" fmla="*/ 0 h 1614"/>
            </a:gdLst>
            <a:ahLst/>
            <a:cxnLst>
              <a:cxn ang="0">
                <a:pos x="T0" y="T1"/>
              </a:cxn>
              <a:cxn ang="0">
                <a:pos x="T2" y="T3"/>
              </a:cxn>
              <a:cxn ang="0">
                <a:pos x="T4" y="T5"/>
              </a:cxn>
              <a:cxn ang="0">
                <a:pos x="T6" y="T7"/>
              </a:cxn>
              <a:cxn ang="0">
                <a:pos x="T8" y="T9"/>
              </a:cxn>
            </a:cxnLst>
            <a:rect l="0" t="0" r="r" b="b"/>
            <a:pathLst>
              <a:path w="1608" h="1614">
                <a:moveTo>
                  <a:pt x="0" y="0"/>
                </a:moveTo>
                <a:lnTo>
                  <a:pt x="0" y="0"/>
                </a:lnTo>
                <a:cubicBezTo>
                  <a:pt x="1607" y="0"/>
                  <a:pt x="1607" y="0"/>
                  <a:pt x="1607" y="0"/>
                </a:cubicBezTo>
                <a:cubicBezTo>
                  <a:pt x="1607" y="892"/>
                  <a:pt x="887" y="1613"/>
                  <a:pt x="0" y="1613"/>
                </a:cubicBezTo>
                <a:lnTo>
                  <a:pt x="0" y="0"/>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54" name="Freeform 47"/>
          <p:cNvSpPr>
            <a:spLocks noChangeArrowheads="1"/>
          </p:cNvSpPr>
          <p:nvPr/>
        </p:nvSpPr>
        <p:spPr bwMode="auto">
          <a:xfrm>
            <a:off x="13657303" y="6271887"/>
            <a:ext cx="1690623" cy="1686006"/>
          </a:xfrm>
          <a:custGeom>
            <a:avLst/>
            <a:gdLst>
              <a:gd name="T0" fmla="*/ 1613 w 1614"/>
              <a:gd name="T1" fmla="*/ 1607 h 1608"/>
              <a:gd name="T2" fmla="*/ 1613 w 1614"/>
              <a:gd name="T3" fmla="*/ 1607 h 1608"/>
              <a:gd name="T4" fmla="*/ 0 w 1614"/>
              <a:gd name="T5" fmla="*/ 1607 h 1608"/>
              <a:gd name="T6" fmla="*/ 1613 w 1614"/>
              <a:gd name="T7" fmla="*/ 0 h 1608"/>
              <a:gd name="T8" fmla="*/ 1613 w 1614"/>
              <a:gd name="T9" fmla="*/ 1607 h 1608"/>
            </a:gdLst>
            <a:ahLst/>
            <a:cxnLst>
              <a:cxn ang="0">
                <a:pos x="T0" y="T1"/>
              </a:cxn>
              <a:cxn ang="0">
                <a:pos x="T2" y="T3"/>
              </a:cxn>
              <a:cxn ang="0">
                <a:pos x="T4" y="T5"/>
              </a:cxn>
              <a:cxn ang="0">
                <a:pos x="T6" y="T7"/>
              </a:cxn>
              <a:cxn ang="0">
                <a:pos x="T8" y="T9"/>
              </a:cxn>
            </a:cxnLst>
            <a:rect l="0" t="0" r="r" b="b"/>
            <a:pathLst>
              <a:path w="1614" h="1608">
                <a:moveTo>
                  <a:pt x="1613" y="1607"/>
                </a:moveTo>
                <a:lnTo>
                  <a:pt x="1613" y="1607"/>
                </a:lnTo>
                <a:cubicBezTo>
                  <a:pt x="0" y="1607"/>
                  <a:pt x="0" y="1607"/>
                  <a:pt x="0" y="1607"/>
                </a:cubicBezTo>
                <a:cubicBezTo>
                  <a:pt x="0" y="715"/>
                  <a:pt x="720" y="0"/>
                  <a:pt x="1613" y="0"/>
                </a:cubicBezTo>
                <a:lnTo>
                  <a:pt x="1613" y="1607"/>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55" name="TextBox 54"/>
          <p:cNvSpPr txBox="1"/>
          <p:nvPr/>
        </p:nvSpPr>
        <p:spPr>
          <a:xfrm>
            <a:off x="9399388" y="4881513"/>
            <a:ext cx="630301" cy="1015663"/>
          </a:xfrm>
          <a:prstGeom prst="rect">
            <a:avLst/>
          </a:prstGeom>
          <a:noFill/>
        </p:spPr>
        <p:txBody>
          <a:bodyPr wrap="none" rtlCol="0">
            <a:spAutoFit/>
          </a:bodyPr>
          <a:lstStyle/>
          <a:p>
            <a:pPr algn="ctr"/>
            <a:r>
              <a:rPr lang="en-US" sz="6000" b="1" dirty="0">
                <a:solidFill>
                  <a:schemeClr val="bg1"/>
                </a:solidFill>
                <a:latin typeface="Arial Bold" charset="0"/>
                <a:ea typeface="Arial Bold" charset="0"/>
                <a:cs typeface="Arial Bold" charset="0"/>
              </a:rPr>
              <a:t>2</a:t>
            </a:r>
          </a:p>
        </p:txBody>
      </p:sp>
      <p:sp>
        <p:nvSpPr>
          <p:cNvPr id="56" name="TextBox 55"/>
          <p:cNvSpPr txBox="1"/>
          <p:nvPr/>
        </p:nvSpPr>
        <p:spPr>
          <a:xfrm>
            <a:off x="16708493" y="4881513"/>
            <a:ext cx="630301" cy="1015663"/>
          </a:xfrm>
          <a:prstGeom prst="rect">
            <a:avLst/>
          </a:prstGeom>
          <a:noFill/>
        </p:spPr>
        <p:txBody>
          <a:bodyPr wrap="none" rtlCol="0">
            <a:spAutoFit/>
          </a:bodyPr>
          <a:lstStyle/>
          <a:p>
            <a:pPr algn="ctr"/>
            <a:r>
              <a:rPr lang="en-US" sz="6000" b="1" dirty="0" smtClean="0">
                <a:solidFill>
                  <a:schemeClr val="bg1"/>
                </a:solidFill>
                <a:latin typeface="Arial Bold" charset="0"/>
                <a:ea typeface="Arial Bold" charset="0"/>
                <a:cs typeface="Arial Bold" charset="0"/>
              </a:rPr>
              <a:t>3</a:t>
            </a:r>
            <a:endParaRPr lang="en-US" sz="6000" b="1" dirty="0">
              <a:solidFill>
                <a:schemeClr val="bg1"/>
              </a:solidFill>
              <a:latin typeface="Arial Bold" charset="0"/>
              <a:ea typeface="Arial Bold" charset="0"/>
              <a:cs typeface="Arial Bold" charset="0"/>
            </a:endParaRPr>
          </a:p>
        </p:txBody>
      </p:sp>
      <p:sp>
        <p:nvSpPr>
          <p:cNvPr id="74" name="TextBox 73"/>
          <p:cNvSpPr txBox="1"/>
          <p:nvPr/>
        </p:nvSpPr>
        <p:spPr>
          <a:xfrm>
            <a:off x="2073512" y="4881513"/>
            <a:ext cx="630301" cy="1015663"/>
          </a:xfrm>
          <a:prstGeom prst="rect">
            <a:avLst/>
          </a:prstGeom>
          <a:noFill/>
        </p:spPr>
        <p:txBody>
          <a:bodyPr wrap="none" rtlCol="0">
            <a:spAutoFit/>
          </a:bodyPr>
          <a:lstStyle/>
          <a:p>
            <a:pPr algn="ctr"/>
            <a:r>
              <a:rPr lang="en-US" sz="6000" b="1" dirty="0" smtClean="0">
                <a:solidFill>
                  <a:schemeClr val="bg1"/>
                </a:solidFill>
                <a:latin typeface="Arial Bold" charset="0"/>
                <a:ea typeface="Arial Bold" charset="0"/>
                <a:cs typeface="Arial Bold" charset="0"/>
              </a:rPr>
              <a:t>1</a:t>
            </a:r>
            <a:endParaRPr lang="en-US" sz="6000" b="1" dirty="0">
              <a:solidFill>
                <a:schemeClr val="bg1"/>
              </a:solidFill>
              <a:latin typeface="Arial Bold" charset="0"/>
              <a:ea typeface="Arial Bold" charset="0"/>
              <a:cs typeface="Arial Bold" charset="0"/>
            </a:endParaRPr>
          </a:p>
        </p:txBody>
      </p:sp>
      <p:sp>
        <p:nvSpPr>
          <p:cNvPr id="75" name="Shape 2537"/>
          <p:cNvSpPr/>
          <p:nvPr/>
        </p:nvSpPr>
        <p:spPr>
          <a:xfrm>
            <a:off x="7211122" y="7025795"/>
            <a:ext cx="512246" cy="626076"/>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6" name="Shape 2546"/>
          <p:cNvSpPr/>
          <p:nvPr/>
        </p:nvSpPr>
        <p:spPr>
          <a:xfrm>
            <a:off x="21827347" y="7088426"/>
            <a:ext cx="626078" cy="512246"/>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7" name="Shape 2622"/>
          <p:cNvSpPr/>
          <p:nvPr/>
        </p:nvSpPr>
        <p:spPr>
          <a:xfrm>
            <a:off x="14462426" y="7027940"/>
            <a:ext cx="626076" cy="626076"/>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8" name="TextBox 77"/>
          <p:cNvSpPr txBox="1"/>
          <p:nvPr/>
        </p:nvSpPr>
        <p:spPr>
          <a:xfrm>
            <a:off x="10584487" y="6035871"/>
            <a:ext cx="4292732" cy="891334"/>
          </a:xfrm>
          <a:prstGeom prst="rect">
            <a:avLst/>
          </a:prstGeom>
          <a:noFill/>
        </p:spPr>
        <p:txBody>
          <a:bodyPr wrap="square" rtlCol="0">
            <a:spAutoFit/>
          </a:bodyPr>
          <a:lstStyle/>
          <a:p>
            <a:pPr>
              <a:lnSpc>
                <a:spcPts val="3340"/>
              </a:lnSpc>
            </a:pPr>
            <a:r>
              <a:rPr lang="en-US" sz="2000" dirty="0">
                <a:solidFill>
                  <a:schemeClr val="bg1"/>
                </a:solidFill>
                <a:latin typeface="Arial Regular" charset="0"/>
                <a:ea typeface="Arial Regular" charset="0"/>
                <a:cs typeface="Arial Regular" charset="0"/>
              </a:rPr>
              <a:t>Phenomenon whereby something new and somehow </a:t>
            </a:r>
            <a:r>
              <a:rPr lang="en-US" sz="2000" dirty="0" smtClean="0">
                <a:solidFill>
                  <a:schemeClr val="bg1"/>
                </a:solidFill>
                <a:latin typeface="Arial Regular" charset="0"/>
                <a:ea typeface="Arial Regular" charset="0"/>
                <a:cs typeface="Arial Regular" charset="0"/>
              </a:rPr>
              <a:t>valuable</a:t>
            </a:r>
            <a:endParaRPr lang="en-US" sz="2000" dirty="0">
              <a:solidFill>
                <a:schemeClr val="bg1"/>
              </a:solidFill>
              <a:latin typeface="Arial Regular" charset="0"/>
              <a:ea typeface="Arial Regular" charset="0"/>
              <a:cs typeface="Arial Regular" charset="0"/>
            </a:endParaRPr>
          </a:p>
        </p:txBody>
      </p:sp>
      <p:sp>
        <p:nvSpPr>
          <p:cNvPr id="79" name="Rectangle 78"/>
          <p:cNvSpPr/>
          <p:nvPr/>
        </p:nvSpPr>
        <p:spPr>
          <a:xfrm>
            <a:off x="10573052" y="5581335"/>
            <a:ext cx="1992853" cy="507831"/>
          </a:xfrm>
          <a:prstGeom prst="rect">
            <a:avLst/>
          </a:prstGeom>
        </p:spPr>
        <p:txBody>
          <a:bodyPr wrap="none">
            <a:spAutoFit/>
          </a:bodyPr>
          <a:lstStyle/>
          <a:p>
            <a:r>
              <a:rPr lang="en-US" sz="2700" b="1" dirty="0" smtClean="0">
                <a:solidFill>
                  <a:schemeClr val="bg1"/>
                </a:solidFill>
                <a:latin typeface="Arial Bold" charset="0"/>
                <a:ea typeface="Arial Bold" charset="0"/>
                <a:cs typeface="Arial Bold" charset="0"/>
              </a:rPr>
              <a:t>PLANNING</a:t>
            </a:r>
            <a:endParaRPr lang="en-US" sz="2700" b="1" dirty="0">
              <a:solidFill>
                <a:schemeClr val="bg1"/>
              </a:solidFill>
              <a:latin typeface="Arial Bold" charset="0"/>
              <a:ea typeface="Arial Bold" charset="0"/>
              <a:cs typeface="Arial Bold" charset="0"/>
            </a:endParaRPr>
          </a:p>
        </p:txBody>
      </p:sp>
      <p:sp>
        <p:nvSpPr>
          <p:cNvPr id="80" name="TextBox 79"/>
          <p:cNvSpPr txBox="1"/>
          <p:nvPr/>
        </p:nvSpPr>
        <p:spPr>
          <a:xfrm>
            <a:off x="17922508" y="6035871"/>
            <a:ext cx="4292732" cy="891334"/>
          </a:xfrm>
          <a:prstGeom prst="rect">
            <a:avLst/>
          </a:prstGeom>
          <a:noFill/>
        </p:spPr>
        <p:txBody>
          <a:bodyPr wrap="square" rtlCol="0">
            <a:spAutoFit/>
          </a:bodyPr>
          <a:lstStyle/>
          <a:p>
            <a:pPr>
              <a:lnSpc>
                <a:spcPts val="3340"/>
              </a:lnSpc>
            </a:pPr>
            <a:r>
              <a:rPr lang="en-US" sz="2000" dirty="0">
                <a:solidFill>
                  <a:schemeClr val="bg1"/>
                </a:solidFill>
                <a:latin typeface="Arial Regular" charset="0"/>
                <a:ea typeface="Arial Regular" charset="0"/>
                <a:cs typeface="Arial Regular" charset="0"/>
              </a:rPr>
              <a:t>Phenomenon whereby something new and somehow </a:t>
            </a:r>
            <a:r>
              <a:rPr lang="en-US" sz="2000" dirty="0" smtClean="0">
                <a:solidFill>
                  <a:schemeClr val="bg1"/>
                </a:solidFill>
                <a:latin typeface="Arial Regular" charset="0"/>
                <a:ea typeface="Arial Regular" charset="0"/>
                <a:cs typeface="Arial Regular" charset="0"/>
              </a:rPr>
              <a:t>valuable</a:t>
            </a:r>
            <a:endParaRPr lang="en-US" sz="2000" dirty="0">
              <a:solidFill>
                <a:schemeClr val="bg1"/>
              </a:solidFill>
              <a:latin typeface="Arial Regular" charset="0"/>
              <a:ea typeface="Arial Regular" charset="0"/>
              <a:cs typeface="Arial Regular" charset="0"/>
            </a:endParaRPr>
          </a:p>
        </p:txBody>
      </p:sp>
      <p:sp>
        <p:nvSpPr>
          <p:cNvPr id="81" name="Rectangle 80"/>
          <p:cNvSpPr/>
          <p:nvPr/>
        </p:nvSpPr>
        <p:spPr>
          <a:xfrm>
            <a:off x="17911073" y="5581335"/>
            <a:ext cx="1338828" cy="507831"/>
          </a:xfrm>
          <a:prstGeom prst="rect">
            <a:avLst/>
          </a:prstGeom>
        </p:spPr>
        <p:txBody>
          <a:bodyPr wrap="none">
            <a:spAutoFit/>
          </a:bodyPr>
          <a:lstStyle/>
          <a:p>
            <a:r>
              <a:rPr lang="en-US" sz="2700" b="1" dirty="0" smtClean="0">
                <a:solidFill>
                  <a:schemeClr val="bg1"/>
                </a:solidFill>
                <a:latin typeface="Arial Bold" charset="0"/>
                <a:ea typeface="Arial Bold" charset="0"/>
                <a:cs typeface="Arial Bold" charset="0"/>
              </a:rPr>
              <a:t>SALES</a:t>
            </a:r>
            <a:endParaRPr lang="en-US" sz="2700" b="1" dirty="0">
              <a:solidFill>
                <a:schemeClr val="bg1"/>
              </a:solidFill>
              <a:latin typeface="Arial Bold" charset="0"/>
              <a:ea typeface="Arial Bold" charset="0"/>
              <a:cs typeface="Arial Bold" charset="0"/>
            </a:endParaRPr>
          </a:p>
        </p:txBody>
      </p:sp>
      <p:sp>
        <p:nvSpPr>
          <p:cNvPr id="82" name="TextBox 81"/>
          <p:cNvSpPr txBox="1"/>
          <p:nvPr/>
        </p:nvSpPr>
        <p:spPr>
          <a:xfrm>
            <a:off x="3192363" y="6035871"/>
            <a:ext cx="4292732" cy="891334"/>
          </a:xfrm>
          <a:prstGeom prst="rect">
            <a:avLst/>
          </a:prstGeom>
          <a:noFill/>
        </p:spPr>
        <p:txBody>
          <a:bodyPr wrap="square" rtlCol="0">
            <a:spAutoFit/>
          </a:bodyPr>
          <a:lstStyle/>
          <a:p>
            <a:pPr>
              <a:lnSpc>
                <a:spcPts val="3340"/>
              </a:lnSpc>
            </a:pPr>
            <a:r>
              <a:rPr lang="en-US" sz="2000" dirty="0">
                <a:solidFill>
                  <a:schemeClr val="bg1"/>
                </a:solidFill>
                <a:latin typeface="Arial Regular" charset="0"/>
                <a:ea typeface="Arial Regular" charset="0"/>
                <a:cs typeface="Arial Regular" charset="0"/>
              </a:rPr>
              <a:t>Phenomenon whereby something new and somehow </a:t>
            </a:r>
            <a:r>
              <a:rPr lang="en-US" sz="2000" dirty="0" smtClean="0">
                <a:solidFill>
                  <a:schemeClr val="bg1"/>
                </a:solidFill>
                <a:latin typeface="Arial Regular" charset="0"/>
                <a:ea typeface="Arial Regular" charset="0"/>
                <a:cs typeface="Arial Regular" charset="0"/>
              </a:rPr>
              <a:t>valuable</a:t>
            </a:r>
            <a:endParaRPr lang="en-US" sz="2000" dirty="0">
              <a:solidFill>
                <a:schemeClr val="bg1"/>
              </a:solidFill>
              <a:latin typeface="Arial Regular" charset="0"/>
              <a:ea typeface="Arial Regular" charset="0"/>
              <a:cs typeface="Arial Regular" charset="0"/>
            </a:endParaRPr>
          </a:p>
        </p:txBody>
      </p:sp>
      <p:sp>
        <p:nvSpPr>
          <p:cNvPr id="83" name="Rectangle 82"/>
          <p:cNvSpPr/>
          <p:nvPr/>
        </p:nvSpPr>
        <p:spPr>
          <a:xfrm>
            <a:off x="3180928" y="5581335"/>
            <a:ext cx="1415772" cy="507831"/>
          </a:xfrm>
          <a:prstGeom prst="rect">
            <a:avLst/>
          </a:prstGeom>
        </p:spPr>
        <p:txBody>
          <a:bodyPr wrap="none">
            <a:spAutoFit/>
          </a:bodyPr>
          <a:lstStyle/>
          <a:p>
            <a:r>
              <a:rPr lang="en-US" sz="2700" b="1" dirty="0" smtClean="0">
                <a:solidFill>
                  <a:schemeClr val="bg1"/>
                </a:solidFill>
                <a:latin typeface="Arial Bold" charset="0"/>
                <a:ea typeface="Arial Bold" charset="0"/>
                <a:cs typeface="Arial Bold" charset="0"/>
              </a:rPr>
              <a:t>GOALS</a:t>
            </a:r>
            <a:endParaRPr lang="en-US" sz="2700" b="1" dirty="0">
              <a:solidFill>
                <a:schemeClr val="bg1"/>
              </a:solidFill>
              <a:latin typeface="Arial Bold" charset="0"/>
              <a:ea typeface="Arial Bold" charset="0"/>
              <a:cs typeface="Arial Bold" charset="0"/>
            </a:endParaRPr>
          </a:p>
        </p:txBody>
      </p:sp>
      <p:sp>
        <p:nvSpPr>
          <p:cNvPr id="84" name="TextBox 83"/>
          <p:cNvSpPr txBox="1"/>
          <p:nvPr/>
        </p:nvSpPr>
        <p:spPr>
          <a:xfrm>
            <a:off x="2244064" y="9111549"/>
            <a:ext cx="19896322" cy="1760446"/>
          </a:xfrm>
          <a:prstGeom prst="rect">
            <a:avLst/>
          </a:prstGeom>
          <a:noFill/>
        </p:spPr>
        <p:txBody>
          <a:bodyPr wrap="square" lIns="219419" tIns="109710" rIns="219419" bIns="109710" rtlCol="0">
            <a:spAutoFit/>
          </a:bodyPr>
          <a:lstStyle/>
          <a:p>
            <a:pPr algn="ctr">
              <a:lnSpc>
                <a:spcPts val="4040"/>
              </a:lnSpc>
            </a:pPr>
            <a:r>
              <a:rPr lang="en-US" sz="2600" dirty="0" smtClean="0">
                <a:latin typeface="Arial Regular" charset="0"/>
                <a:ea typeface="Arial Regular" charset="0"/>
                <a:cs typeface="Arial Regular" charset="0"/>
              </a:rPr>
              <a:t>Beyond </a:t>
            </a:r>
            <a:r>
              <a:rPr lang="en-US" sz="2600" dirty="0">
                <a:latin typeface="Arial Regular" charset="0"/>
                <a:ea typeface="Arial Regular" charset="0"/>
                <a:cs typeface="Arial Regular" charset="0"/>
              </a:rPr>
              <a:t>these general commonalities reckons that over a hundred different analyses can be found in the literature. As an illustration, one definition given described it as a process of becoming sensitive to </a:t>
            </a:r>
            <a:r>
              <a:rPr lang="en-US" sz="2600" dirty="0" smtClean="0">
                <a:latin typeface="Arial Regular" charset="0"/>
                <a:ea typeface="Arial Regular" charset="0"/>
                <a:cs typeface="Arial Regular" charset="0"/>
              </a:rPr>
              <a:t>problems, deficiencies, gaps in knowledge, missing elements, disharmonies, and so on identifying the difficulty searching for solutions.</a:t>
            </a:r>
            <a:endParaRPr lang="en-US" sz="2600" dirty="0">
              <a:latin typeface="Arial Regular" charset="0"/>
              <a:ea typeface="Arial Regular" charset="0"/>
              <a:cs typeface="Arial Regular" charset="0"/>
            </a:endParaRPr>
          </a:p>
        </p:txBody>
      </p:sp>
      <p:sp>
        <p:nvSpPr>
          <p:cNvPr id="28" name="TextBox 27"/>
          <p:cNvSpPr txBox="1"/>
          <p:nvPr/>
        </p:nvSpPr>
        <p:spPr>
          <a:xfrm>
            <a:off x="7704308" y="483017"/>
            <a:ext cx="8969086"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Strategic Market</a:t>
            </a:r>
            <a:endParaRPr lang="id-ID" sz="8800" b="1" dirty="0" smtClean="0">
              <a:solidFill>
                <a:schemeClr val="tx2"/>
              </a:solidFill>
              <a:latin typeface="Arial Bold" charset="0"/>
              <a:ea typeface="Arial Bold" charset="0"/>
              <a:cs typeface="Arial Bold" charset="0"/>
            </a:endParaRPr>
          </a:p>
        </p:txBody>
      </p:sp>
      <p:sp>
        <p:nvSpPr>
          <p:cNvPr id="29" name="Rectangle 28"/>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60353177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4753189" y="483017"/>
            <a:ext cx="14871342"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Successful Business Steps</a:t>
            </a:r>
            <a:endParaRPr lang="id-ID" sz="8800" b="1" dirty="0" smtClean="0">
              <a:solidFill>
                <a:schemeClr val="tx2"/>
              </a:solidFill>
              <a:latin typeface="Arial Bold" charset="0"/>
              <a:ea typeface="Arial Bold" charset="0"/>
              <a:cs typeface="Arial Bold"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127" name="Rectangle 1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5" name="Freeform 63"/>
          <p:cNvSpPr>
            <a:spLocks noChangeArrowheads="1"/>
          </p:cNvSpPr>
          <p:nvPr/>
        </p:nvSpPr>
        <p:spPr bwMode="auto">
          <a:xfrm>
            <a:off x="16220656" y="4557853"/>
            <a:ext cx="4731508" cy="2687294"/>
          </a:xfrm>
          <a:custGeom>
            <a:avLst/>
            <a:gdLst>
              <a:gd name="T0" fmla="*/ 4158 w 5807"/>
              <a:gd name="T1" fmla="*/ 0 h 3297"/>
              <a:gd name="T2" fmla="*/ 4158 w 5807"/>
              <a:gd name="T3" fmla="*/ 0 h 3297"/>
              <a:gd name="T4" fmla="*/ 5806 w 5807"/>
              <a:gd name="T5" fmla="*/ 1649 h 3297"/>
              <a:gd name="T6" fmla="*/ 4158 w 5807"/>
              <a:gd name="T7" fmla="*/ 3296 h 3297"/>
              <a:gd name="T8" fmla="*/ 3154 w 5807"/>
              <a:gd name="T9" fmla="*/ 2948 h 3297"/>
              <a:gd name="T10" fmla="*/ 3154 w 5807"/>
              <a:gd name="T11" fmla="*/ 2948 h 3297"/>
              <a:gd name="T12" fmla="*/ 1098 w 5807"/>
              <a:gd name="T13" fmla="*/ 2576 h 3297"/>
              <a:gd name="T14" fmla="*/ 1098 w 5807"/>
              <a:gd name="T15" fmla="*/ 2576 h 3297"/>
              <a:gd name="T16" fmla="*/ 945 w 5807"/>
              <a:gd name="T17" fmla="*/ 2588 h 3297"/>
              <a:gd name="T18" fmla="*/ 0 w 5807"/>
              <a:gd name="T19" fmla="*/ 1649 h 3297"/>
              <a:gd name="T20" fmla="*/ 945 w 5807"/>
              <a:gd name="T21" fmla="*/ 710 h 3297"/>
              <a:gd name="T22" fmla="*/ 1098 w 5807"/>
              <a:gd name="T23" fmla="*/ 721 h 3297"/>
              <a:gd name="T24" fmla="*/ 1098 w 5807"/>
              <a:gd name="T25" fmla="*/ 721 h 3297"/>
              <a:gd name="T26" fmla="*/ 3154 w 5807"/>
              <a:gd name="T27" fmla="*/ 349 h 3297"/>
              <a:gd name="T28" fmla="*/ 3154 w 5807"/>
              <a:gd name="T29" fmla="*/ 349 h 3297"/>
              <a:gd name="T30" fmla="*/ 4158 w 5807"/>
              <a:gd name="T31" fmla="*/ 0 h 3297"/>
              <a:gd name="T32" fmla="*/ 945 w 5807"/>
              <a:gd name="T33" fmla="*/ 881 h 3297"/>
              <a:gd name="T34" fmla="*/ 945 w 5807"/>
              <a:gd name="T35" fmla="*/ 881 h 3297"/>
              <a:gd name="T36" fmla="*/ 177 w 5807"/>
              <a:gd name="T37" fmla="*/ 1649 h 3297"/>
              <a:gd name="T38" fmla="*/ 945 w 5807"/>
              <a:gd name="T39" fmla="*/ 2416 h 3297"/>
              <a:gd name="T40" fmla="*/ 1712 w 5807"/>
              <a:gd name="T41" fmla="*/ 1649 h 3297"/>
              <a:gd name="T42" fmla="*/ 945 w 5807"/>
              <a:gd name="T43" fmla="*/ 881 h 3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07" h="3297">
                <a:moveTo>
                  <a:pt x="4158" y="0"/>
                </a:moveTo>
                <a:lnTo>
                  <a:pt x="4158" y="0"/>
                </a:lnTo>
                <a:cubicBezTo>
                  <a:pt x="5068" y="0"/>
                  <a:pt x="5806" y="739"/>
                  <a:pt x="5806" y="1649"/>
                </a:cubicBezTo>
                <a:cubicBezTo>
                  <a:pt x="5806" y="2558"/>
                  <a:pt x="5068" y="3296"/>
                  <a:pt x="4158" y="3296"/>
                </a:cubicBezTo>
                <a:cubicBezTo>
                  <a:pt x="3780" y="3296"/>
                  <a:pt x="3432" y="3166"/>
                  <a:pt x="3154" y="2948"/>
                </a:cubicBezTo>
                <a:lnTo>
                  <a:pt x="3154" y="2948"/>
                </a:lnTo>
                <a:cubicBezTo>
                  <a:pt x="2528" y="2481"/>
                  <a:pt x="1671" y="2517"/>
                  <a:pt x="1098" y="2576"/>
                </a:cubicBezTo>
                <a:lnTo>
                  <a:pt x="1098" y="2576"/>
                </a:lnTo>
                <a:cubicBezTo>
                  <a:pt x="1051" y="2588"/>
                  <a:pt x="999" y="2588"/>
                  <a:pt x="945" y="2588"/>
                </a:cubicBezTo>
                <a:cubicBezTo>
                  <a:pt x="425" y="2588"/>
                  <a:pt x="0" y="2169"/>
                  <a:pt x="0" y="1649"/>
                </a:cubicBezTo>
                <a:cubicBezTo>
                  <a:pt x="0" y="1129"/>
                  <a:pt x="425" y="710"/>
                  <a:pt x="945" y="710"/>
                </a:cubicBezTo>
                <a:cubicBezTo>
                  <a:pt x="999" y="710"/>
                  <a:pt x="1051" y="710"/>
                  <a:pt x="1098" y="721"/>
                </a:cubicBezTo>
                <a:lnTo>
                  <a:pt x="1098" y="721"/>
                </a:lnTo>
                <a:cubicBezTo>
                  <a:pt x="1671" y="780"/>
                  <a:pt x="2528" y="816"/>
                  <a:pt x="3154" y="349"/>
                </a:cubicBezTo>
                <a:lnTo>
                  <a:pt x="3154" y="349"/>
                </a:lnTo>
                <a:cubicBezTo>
                  <a:pt x="3432" y="130"/>
                  <a:pt x="3780" y="0"/>
                  <a:pt x="4158" y="0"/>
                </a:cubicBezTo>
                <a:close/>
                <a:moveTo>
                  <a:pt x="945" y="881"/>
                </a:moveTo>
                <a:lnTo>
                  <a:pt x="945" y="881"/>
                </a:lnTo>
                <a:cubicBezTo>
                  <a:pt x="520" y="881"/>
                  <a:pt x="177" y="1223"/>
                  <a:pt x="177" y="1649"/>
                </a:cubicBezTo>
                <a:cubicBezTo>
                  <a:pt x="177" y="2073"/>
                  <a:pt x="520" y="2416"/>
                  <a:pt x="945" y="2416"/>
                </a:cubicBezTo>
                <a:cubicBezTo>
                  <a:pt x="1371" y="2416"/>
                  <a:pt x="1712" y="2073"/>
                  <a:pt x="1712" y="1649"/>
                </a:cubicBezTo>
                <a:cubicBezTo>
                  <a:pt x="1712" y="1223"/>
                  <a:pt x="1371" y="881"/>
                  <a:pt x="945" y="881"/>
                </a:cubicBezTo>
                <a:close/>
              </a:path>
            </a:pathLst>
          </a:custGeom>
          <a:solidFill>
            <a:schemeClr val="accent3"/>
          </a:solidFill>
          <a:ln>
            <a:noFill/>
          </a:ln>
          <a:effectLst/>
        </p:spPr>
        <p:txBody>
          <a:bodyPr wrap="none" anchor="ctr"/>
          <a:lstStyle/>
          <a:p>
            <a:endParaRPr lang="en-US" sz="7197" dirty="0">
              <a:latin typeface="Arial Regular" charset="0"/>
            </a:endParaRPr>
          </a:p>
        </p:txBody>
      </p:sp>
      <p:sp>
        <p:nvSpPr>
          <p:cNvPr id="36" name="Freeform 64"/>
          <p:cNvSpPr>
            <a:spLocks noChangeArrowheads="1"/>
          </p:cNvSpPr>
          <p:nvPr/>
        </p:nvSpPr>
        <p:spPr bwMode="auto">
          <a:xfrm>
            <a:off x="13957820" y="7416366"/>
            <a:ext cx="4724320" cy="2680110"/>
          </a:xfrm>
          <a:custGeom>
            <a:avLst/>
            <a:gdLst>
              <a:gd name="T0" fmla="*/ 1647 w 5800"/>
              <a:gd name="T1" fmla="*/ 0 h 3290"/>
              <a:gd name="T2" fmla="*/ 1647 w 5800"/>
              <a:gd name="T3" fmla="*/ 0 h 3290"/>
              <a:gd name="T4" fmla="*/ 0 w 5800"/>
              <a:gd name="T5" fmla="*/ 1642 h 3290"/>
              <a:gd name="T6" fmla="*/ 1647 w 5800"/>
              <a:gd name="T7" fmla="*/ 3289 h 3290"/>
              <a:gd name="T8" fmla="*/ 2651 w 5800"/>
              <a:gd name="T9" fmla="*/ 2948 h 3290"/>
              <a:gd name="T10" fmla="*/ 2651 w 5800"/>
              <a:gd name="T11" fmla="*/ 2948 h 3290"/>
              <a:gd name="T12" fmla="*/ 4706 w 5800"/>
              <a:gd name="T13" fmla="*/ 2576 h 3290"/>
              <a:gd name="T14" fmla="*/ 4706 w 5800"/>
              <a:gd name="T15" fmla="*/ 2576 h 3290"/>
              <a:gd name="T16" fmla="*/ 4860 w 5800"/>
              <a:gd name="T17" fmla="*/ 2587 h 3290"/>
              <a:gd name="T18" fmla="*/ 5799 w 5800"/>
              <a:gd name="T19" fmla="*/ 1642 h 3290"/>
              <a:gd name="T20" fmla="*/ 4860 w 5800"/>
              <a:gd name="T21" fmla="*/ 703 h 3290"/>
              <a:gd name="T22" fmla="*/ 4706 w 5800"/>
              <a:gd name="T23" fmla="*/ 714 h 3290"/>
              <a:gd name="T24" fmla="*/ 4706 w 5800"/>
              <a:gd name="T25" fmla="*/ 714 h 3290"/>
              <a:gd name="T26" fmla="*/ 2651 w 5800"/>
              <a:gd name="T27" fmla="*/ 342 h 3290"/>
              <a:gd name="T28" fmla="*/ 2651 w 5800"/>
              <a:gd name="T29" fmla="*/ 342 h 3290"/>
              <a:gd name="T30" fmla="*/ 1647 w 5800"/>
              <a:gd name="T31" fmla="*/ 0 h 3290"/>
              <a:gd name="T32" fmla="*/ 4860 w 5800"/>
              <a:gd name="T33" fmla="*/ 880 h 3290"/>
              <a:gd name="T34" fmla="*/ 4860 w 5800"/>
              <a:gd name="T35" fmla="*/ 880 h 3290"/>
              <a:gd name="T36" fmla="*/ 5629 w 5800"/>
              <a:gd name="T37" fmla="*/ 1642 h 3290"/>
              <a:gd name="T38" fmla="*/ 4860 w 5800"/>
              <a:gd name="T39" fmla="*/ 2410 h 3290"/>
              <a:gd name="T40" fmla="*/ 4092 w 5800"/>
              <a:gd name="T41" fmla="*/ 1642 h 3290"/>
              <a:gd name="T42" fmla="*/ 4860 w 5800"/>
              <a:gd name="T43" fmla="*/ 880 h 3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00" h="3290">
                <a:moveTo>
                  <a:pt x="1647" y="0"/>
                </a:moveTo>
                <a:lnTo>
                  <a:pt x="1647" y="0"/>
                </a:lnTo>
                <a:cubicBezTo>
                  <a:pt x="738" y="0"/>
                  <a:pt x="0" y="738"/>
                  <a:pt x="0" y="1642"/>
                </a:cubicBezTo>
                <a:cubicBezTo>
                  <a:pt x="0" y="2552"/>
                  <a:pt x="738" y="3289"/>
                  <a:pt x="1647" y="3289"/>
                </a:cubicBezTo>
                <a:cubicBezTo>
                  <a:pt x="2025" y="3289"/>
                  <a:pt x="2373" y="3160"/>
                  <a:pt x="2651" y="2948"/>
                </a:cubicBezTo>
                <a:lnTo>
                  <a:pt x="2651" y="2948"/>
                </a:lnTo>
                <a:cubicBezTo>
                  <a:pt x="3277" y="2475"/>
                  <a:pt x="4134" y="2511"/>
                  <a:pt x="4706" y="2576"/>
                </a:cubicBezTo>
                <a:lnTo>
                  <a:pt x="4706" y="2576"/>
                </a:lnTo>
                <a:cubicBezTo>
                  <a:pt x="4754" y="2581"/>
                  <a:pt x="4807" y="2587"/>
                  <a:pt x="4860" y="2587"/>
                </a:cubicBezTo>
                <a:cubicBezTo>
                  <a:pt x="5380" y="2587"/>
                  <a:pt x="5799" y="2168"/>
                  <a:pt x="5799" y="1642"/>
                </a:cubicBezTo>
                <a:cubicBezTo>
                  <a:pt x="5799" y="1122"/>
                  <a:pt x="5380" y="703"/>
                  <a:pt x="4860" y="703"/>
                </a:cubicBezTo>
                <a:cubicBezTo>
                  <a:pt x="4807" y="703"/>
                  <a:pt x="4754" y="709"/>
                  <a:pt x="4706" y="714"/>
                </a:cubicBezTo>
                <a:lnTo>
                  <a:pt x="4706" y="714"/>
                </a:lnTo>
                <a:cubicBezTo>
                  <a:pt x="4134" y="779"/>
                  <a:pt x="3277" y="815"/>
                  <a:pt x="2651" y="342"/>
                </a:cubicBezTo>
                <a:lnTo>
                  <a:pt x="2651" y="342"/>
                </a:lnTo>
                <a:cubicBezTo>
                  <a:pt x="2373" y="130"/>
                  <a:pt x="2025" y="0"/>
                  <a:pt x="1647" y="0"/>
                </a:cubicBezTo>
                <a:close/>
                <a:moveTo>
                  <a:pt x="4860" y="880"/>
                </a:moveTo>
                <a:lnTo>
                  <a:pt x="4860" y="880"/>
                </a:lnTo>
                <a:cubicBezTo>
                  <a:pt x="5286" y="880"/>
                  <a:pt x="5629" y="1223"/>
                  <a:pt x="5629" y="1642"/>
                </a:cubicBezTo>
                <a:cubicBezTo>
                  <a:pt x="5629" y="2067"/>
                  <a:pt x="5286" y="2410"/>
                  <a:pt x="4860" y="2410"/>
                </a:cubicBezTo>
                <a:cubicBezTo>
                  <a:pt x="4435" y="2410"/>
                  <a:pt x="4092" y="2067"/>
                  <a:pt x="4092" y="1642"/>
                </a:cubicBezTo>
                <a:cubicBezTo>
                  <a:pt x="4092" y="1223"/>
                  <a:pt x="4435" y="880"/>
                  <a:pt x="4860" y="880"/>
                </a:cubicBezTo>
                <a:close/>
              </a:path>
            </a:pathLst>
          </a:custGeom>
          <a:solidFill>
            <a:schemeClr val="accent5"/>
          </a:solidFill>
          <a:ln>
            <a:noFill/>
          </a:ln>
          <a:effectLst/>
        </p:spPr>
        <p:txBody>
          <a:bodyPr wrap="none" anchor="ctr"/>
          <a:lstStyle/>
          <a:p>
            <a:endParaRPr lang="en-US" sz="7197" dirty="0">
              <a:latin typeface="Arial Regular" charset="0"/>
            </a:endParaRPr>
          </a:p>
        </p:txBody>
      </p:sp>
      <p:sp>
        <p:nvSpPr>
          <p:cNvPr id="38" name="Freeform 63"/>
          <p:cNvSpPr>
            <a:spLocks noChangeArrowheads="1"/>
          </p:cNvSpPr>
          <p:nvPr/>
        </p:nvSpPr>
        <p:spPr bwMode="auto">
          <a:xfrm>
            <a:off x="3393890" y="4557853"/>
            <a:ext cx="4731508" cy="2687294"/>
          </a:xfrm>
          <a:custGeom>
            <a:avLst/>
            <a:gdLst>
              <a:gd name="T0" fmla="*/ 4158 w 5807"/>
              <a:gd name="T1" fmla="*/ 0 h 3297"/>
              <a:gd name="T2" fmla="*/ 4158 w 5807"/>
              <a:gd name="T3" fmla="*/ 0 h 3297"/>
              <a:gd name="T4" fmla="*/ 5806 w 5807"/>
              <a:gd name="T5" fmla="*/ 1649 h 3297"/>
              <a:gd name="T6" fmla="*/ 4158 w 5807"/>
              <a:gd name="T7" fmla="*/ 3296 h 3297"/>
              <a:gd name="T8" fmla="*/ 3154 w 5807"/>
              <a:gd name="T9" fmla="*/ 2948 h 3297"/>
              <a:gd name="T10" fmla="*/ 3154 w 5807"/>
              <a:gd name="T11" fmla="*/ 2948 h 3297"/>
              <a:gd name="T12" fmla="*/ 1098 w 5807"/>
              <a:gd name="T13" fmla="*/ 2576 h 3297"/>
              <a:gd name="T14" fmla="*/ 1098 w 5807"/>
              <a:gd name="T15" fmla="*/ 2576 h 3297"/>
              <a:gd name="T16" fmla="*/ 945 w 5807"/>
              <a:gd name="T17" fmla="*/ 2588 h 3297"/>
              <a:gd name="T18" fmla="*/ 0 w 5807"/>
              <a:gd name="T19" fmla="*/ 1649 h 3297"/>
              <a:gd name="T20" fmla="*/ 945 w 5807"/>
              <a:gd name="T21" fmla="*/ 710 h 3297"/>
              <a:gd name="T22" fmla="*/ 1098 w 5807"/>
              <a:gd name="T23" fmla="*/ 721 h 3297"/>
              <a:gd name="T24" fmla="*/ 1098 w 5807"/>
              <a:gd name="T25" fmla="*/ 721 h 3297"/>
              <a:gd name="T26" fmla="*/ 3154 w 5807"/>
              <a:gd name="T27" fmla="*/ 349 h 3297"/>
              <a:gd name="T28" fmla="*/ 3154 w 5807"/>
              <a:gd name="T29" fmla="*/ 349 h 3297"/>
              <a:gd name="T30" fmla="*/ 4158 w 5807"/>
              <a:gd name="T31" fmla="*/ 0 h 3297"/>
              <a:gd name="T32" fmla="*/ 945 w 5807"/>
              <a:gd name="T33" fmla="*/ 881 h 3297"/>
              <a:gd name="T34" fmla="*/ 945 w 5807"/>
              <a:gd name="T35" fmla="*/ 881 h 3297"/>
              <a:gd name="T36" fmla="*/ 177 w 5807"/>
              <a:gd name="T37" fmla="*/ 1649 h 3297"/>
              <a:gd name="T38" fmla="*/ 945 w 5807"/>
              <a:gd name="T39" fmla="*/ 2416 h 3297"/>
              <a:gd name="T40" fmla="*/ 1712 w 5807"/>
              <a:gd name="T41" fmla="*/ 1649 h 3297"/>
              <a:gd name="T42" fmla="*/ 945 w 5807"/>
              <a:gd name="T43" fmla="*/ 881 h 3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07" h="3297">
                <a:moveTo>
                  <a:pt x="4158" y="0"/>
                </a:moveTo>
                <a:lnTo>
                  <a:pt x="4158" y="0"/>
                </a:lnTo>
                <a:cubicBezTo>
                  <a:pt x="5068" y="0"/>
                  <a:pt x="5806" y="739"/>
                  <a:pt x="5806" y="1649"/>
                </a:cubicBezTo>
                <a:cubicBezTo>
                  <a:pt x="5806" y="2558"/>
                  <a:pt x="5068" y="3296"/>
                  <a:pt x="4158" y="3296"/>
                </a:cubicBezTo>
                <a:cubicBezTo>
                  <a:pt x="3780" y="3296"/>
                  <a:pt x="3432" y="3166"/>
                  <a:pt x="3154" y="2948"/>
                </a:cubicBezTo>
                <a:lnTo>
                  <a:pt x="3154" y="2948"/>
                </a:lnTo>
                <a:cubicBezTo>
                  <a:pt x="2528" y="2481"/>
                  <a:pt x="1671" y="2517"/>
                  <a:pt x="1098" y="2576"/>
                </a:cubicBezTo>
                <a:lnTo>
                  <a:pt x="1098" y="2576"/>
                </a:lnTo>
                <a:cubicBezTo>
                  <a:pt x="1051" y="2588"/>
                  <a:pt x="999" y="2588"/>
                  <a:pt x="945" y="2588"/>
                </a:cubicBezTo>
                <a:cubicBezTo>
                  <a:pt x="425" y="2588"/>
                  <a:pt x="0" y="2169"/>
                  <a:pt x="0" y="1649"/>
                </a:cubicBezTo>
                <a:cubicBezTo>
                  <a:pt x="0" y="1129"/>
                  <a:pt x="425" y="710"/>
                  <a:pt x="945" y="710"/>
                </a:cubicBezTo>
                <a:cubicBezTo>
                  <a:pt x="999" y="710"/>
                  <a:pt x="1051" y="710"/>
                  <a:pt x="1098" y="721"/>
                </a:cubicBezTo>
                <a:lnTo>
                  <a:pt x="1098" y="721"/>
                </a:lnTo>
                <a:cubicBezTo>
                  <a:pt x="1671" y="780"/>
                  <a:pt x="2528" y="816"/>
                  <a:pt x="3154" y="349"/>
                </a:cubicBezTo>
                <a:lnTo>
                  <a:pt x="3154" y="349"/>
                </a:lnTo>
                <a:cubicBezTo>
                  <a:pt x="3432" y="130"/>
                  <a:pt x="3780" y="0"/>
                  <a:pt x="4158" y="0"/>
                </a:cubicBezTo>
                <a:close/>
                <a:moveTo>
                  <a:pt x="945" y="881"/>
                </a:moveTo>
                <a:lnTo>
                  <a:pt x="945" y="881"/>
                </a:lnTo>
                <a:cubicBezTo>
                  <a:pt x="520" y="881"/>
                  <a:pt x="177" y="1223"/>
                  <a:pt x="177" y="1649"/>
                </a:cubicBezTo>
                <a:cubicBezTo>
                  <a:pt x="177" y="2073"/>
                  <a:pt x="520" y="2416"/>
                  <a:pt x="945" y="2416"/>
                </a:cubicBezTo>
                <a:cubicBezTo>
                  <a:pt x="1371" y="2416"/>
                  <a:pt x="1712" y="2073"/>
                  <a:pt x="1712" y="1649"/>
                </a:cubicBezTo>
                <a:cubicBezTo>
                  <a:pt x="1712" y="1223"/>
                  <a:pt x="1371" y="881"/>
                  <a:pt x="945" y="881"/>
                </a:cubicBezTo>
                <a:close/>
              </a:path>
            </a:pathLst>
          </a:custGeom>
          <a:solidFill>
            <a:schemeClr val="accent1"/>
          </a:solidFill>
          <a:ln>
            <a:noFill/>
          </a:ln>
          <a:effectLst/>
        </p:spPr>
        <p:txBody>
          <a:bodyPr wrap="none" anchor="ctr"/>
          <a:lstStyle/>
          <a:p>
            <a:endParaRPr lang="en-US" sz="7197" dirty="0">
              <a:latin typeface="Arial Regular" charset="0"/>
            </a:endParaRPr>
          </a:p>
        </p:txBody>
      </p:sp>
      <p:sp>
        <p:nvSpPr>
          <p:cNvPr id="39" name="Freeform 64"/>
          <p:cNvSpPr>
            <a:spLocks noChangeArrowheads="1"/>
          </p:cNvSpPr>
          <p:nvPr/>
        </p:nvSpPr>
        <p:spPr bwMode="auto">
          <a:xfrm>
            <a:off x="7544437" y="7416366"/>
            <a:ext cx="4724320" cy="2680110"/>
          </a:xfrm>
          <a:custGeom>
            <a:avLst/>
            <a:gdLst>
              <a:gd name="T0" fmla="*/ 1647 w 5800"/>
              <a:gd name="T1" fmla="*/ 0 h 3290"/>
              <a:gd name="T2" fmla="*/ 1647 w 5800"/>
              <a:gd name="T3" fmla="*/ 0 h 3290"/>
              <a:gd name="T4" fmla="*/ 0 w 5800"/>
              <a:gd name="T5" fmla="*/ 1642 h 3290"/>
              <a:gd name="T6" fmla="*/ 1647 w 5800"/>
              <a:gd name="T7" fmla="*/ 3289 h 3290"/>
              <a:gd name="T8" fmla="*/ 2651 w 5800"/>
              <a:gd name="T9" fmla="*/ 2948 h 3290"/>
              <a:gd name="T10" fmla="*/ 2651 w 5800"/>
              <a:gd name="T11" fmla="*/ 2948 h 3290"/>
              <a:gd name="T12" fmla="*/ 4706 w 5800"/>
              <a:gd name="T13" fmla="*/ 2576 h 3290"/>
              <a:gd name="T14" fmla="*/ 4706 w 5800"/>
              <a:gd name="T15" fmla="*/ 2576 h 3290"/>
              <a:gd name="T16" fmla="*/ 4860 w 5800"/>
              <a:gd name="T17" fmla="*/ 2587 h 3290"/>
              <a:gd name="T18" fmla="*/ 5799 w 5800"/>
              <a:gd name="T19" fmla="*/ 1642 h 3290"/>
              <a:gd name="T20" fmla="*/ 4860 w 5800"/>
              <a:gd name="T21" fmla="*/ 703 h 3290"/>
              <a:gd name="T22" fmla="*/ 4706 w 5800"/>
              <a:gd name="T23" fmla="*/ 714 h 3290"/>
              <a:gd name="T24" fmla="*/ 4706 w 5800"/>
              <a:gd name="T25" fmla="*/ 714 h 3290"/>
              <a:gd name="T26" fmla="*/ 2651 w 5800"/>
              <a:gd name="T27" fmla="*/ 342 h 3290"/>
              <a:gd name="T28" fmla="*/ 2651 w 5800"/>
              <a:gd name="T29" fmla="*/ 342 h 3290"/>
              <a:gd name="T30" fmla="*/ 1647 w 5800"/>
              <a:gd name="T31" fmla="*/ 0 h 3290"/>
              <a:gd name="T32" fmla="*/ 4860 w 5800"/>
              <a:gd name="T33" fmla="*/ 880 h 3290"/>
              <a:gd name="T34" fmla="*/ 4860 w 5800"/>
              <a:gd name="T35" fmla="*/ 880 h 3290"/>
              <a:gd name="T36" fmla="*/ 5629 w 5800"/>
              <a:gd name="T37" fmla="*/ 1642 h 3290"/>
              <a:gd name="T38" fmla="*/ 4860 w 5800"/>
              <a:gd name="T39" fmla="*/ 2410 h 3290"/>
              <a:gd name="T40" fmla="*/ 4092 w 5800"/>
              <a:gd name="T41" fmla="*/ 1642 h 3290"/>
              <a:gd name="T42" fmla="*/ 4860 w 5800"/>
              <a:gd name="T43" fmla="*/ 880 h 3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00" h="3290">
                <a:moveTo>
                  <a:pt x="1647" y="0"/>
                </a:moveTo>
                <a:lnTo>
                  <a:pt x="1647" y="0"/>
                </a:lnTo>
                <a:cubicBezTo>
                  <a:pt x="738" y="0"/>
                  <a:pt x="0" y="738"/>
                  <a:pt x="0" y="1642"/>
                </a:cubicBezTo>
                <a:cubicBezTo>
                  <a:pt x="0" y="2552"/>
                  <a:pt x="738" y="3289"/>
                  <a:pt x="1647" y="3289"/>
                </a:cubicBezTo>
                <a:cubicBezTo>
                  <a:pt x="2025" y="3289"/>
                  <a:pt x="2373" y="3160"/>
                  <a:pt x="2651" y="2948"/>
                </a:cubicBezTo>
                <a:lnTo>
                  <a:pt x="2651" y="2948"/>
                </a:lnTo>
                <a:cubicBezTo>
                  <a:pt x="3277" y="2475"/>
                  <a:pt x="4134" y="2511"/>
                  <a:pt x="4706" y="2576"/>
                </a:cubicBezTo>
                <a:lnTo>
                  <a:pt x="4706" y="2576"/>
                </a:lnTo>
                <a:cubicBezTo>
                  <a:pt x="4754" y="2581"/>
                  <a:pt x="4807" y="2587"/>
                  <a:pt x="4860" y="2587"/>
                </a:cubicBezTo>
                <a:cubicBezTo>
                  <a:pt x="5380" y="2587"/>
                  <a:pt x="5799" y="2168"/>
                  <a:pt x="5799" y="1642"/>
                </a:cubicBezTo>
                <a:cubicBezTo>
                  <a:pt x="5799" y="1122"/>
                  <a:pt x="5380" y="703"/>
                  <a:pt x="4860" y="703"/>
                </a:cubicBezTo>
                <a:cubicBezTo>
                  <a:pt x="4807" y="703"/>
                  <a:pt x="4754" y="709"/>
                  <a:pt x="4706" y="714"/>
                </a:cubicBezTo>
                <a:lnTo>
                  <a:pt x="4706" y="714"/>
                </a:lnTo>
                <a:cubicBezTo>
                  <a:pt x="4134" y="779"/>
                  <a:pt x="3277" y="815"/>
                  <a:pt x="2651" y="342"/>
                </a:cubicBezTo>
                <a:lnTo>
                  <a:pt x="2651" y="342"/>
                </a:lnTo>
                <a:cubicBezTo>
                  <a:pt x="2373" y="130"/>
                  <a:pt x="2025" y="0"/>
                  <a:pt x="1647" y="0"/>
                </a:cubicBezTo>
                <a:close/>
                <a:moveTo>
                  <a:pt x="4860" y="880"/>
                </a:moveTo>
                <a:lnTo>
                  <a:pt x="4860" y="880"/>
                </a:lnTo>
                <a:cubicBezTo>
                  <a:pt x="5286" y="880"/>
                  <a:pt x="5629" y="1223"/>
                  <a:pt x="5629" y="1642"/>
                </a:cubicBezTo>
                <a:cubicBezTo>
                  <a:pt x="5629" y="2067"/>
                  <a:pt x="5286" y="2410"/>
                  <a:pt x="4860" y="2410"/>
                </a:cubicBezTo>
                <a:cubicBezTo>
                  <a:pt x="4435" y="2410"/>
                  <a:pt x="4092" y="2067"/>
                  <a:pt x="4092" y="1642"/>
                </a:cubicBezTo>
                <a:cubicBezTo>
                  <a:pt x="4092" y="1223"/>
                  <a:pt x="4435" y="880"/>
                  <a:pt x="4860" y="880"/>
                </a:cubicBezTo>
                <a:close/>
              </a:path>
            </a:pathLst>
          </a:custGeom>
          <a:solidFill>
            <a:schemeClr val="accent4"/>
          </a:solidFill>
          <a:ln>
            <a:noFill/>
          </a:ln>
          <a:effectLst/>
        </p:spPr>
        <p:txBody>
          <a:bodyPr wrap="none" anchor="ctr"/>
          <a:lstStyle/>
          <a:p>
            <a:endParaRPr lang="en-US" sz="7197" dirty="0">
              <a:latin typeface="Arial Regular" charset="0"/>
            </a:endParaRPr>
          </a:p>
        </p:txBody>
      </p:sp>
      <p:sp>
        <p:nvSpPr>
          <p:cNvPr id="41" name="Freeform 63"/>
          <p:cNvSpPr>
            <a:spLocks noChangeArrowheads="1"/>
          </p:cNvSpPr>
          <p:nvPr/>
        </p:nvSpPr>
        <p:spPr bwMode="auto">
          <a:xfrm>
            <a:off x="9807273" y="4557853"/>
            <a:ext cx="4731508" cy="2687294"/>
          </a:xfrm>
          <a:custGeom>
            <a:avLst/>
            <a:gdLst>
              <a:gd name="T0" fmla="*/ 4158 w 5807"/>
              <a:gd name="T1" fmla="*/ 0 h 3297"/>
              <a:gd name="T2" fmla="*/ 4158 w 5807"/>
              <a:gd name="T3" fmla="*/ 0 h 3297"/>
              <a:gd name="T4" fmla="*/ 5806 w 5807"/>
              <a:gd name="T5" fmla="*/ 1649 h 3297"/>
              <a:gd name="T6" fmla="*/ 4158 w 5807"/>
              <a:gd name="T7" fmla="*/ 3296 h 3297"/>
              <a:gd name="T8" fmla="*/ 3154 w 5807"/>
              <a:gd name="T9" fmla="*/ 2948 h 3297"/>
              <a:gd name="T10" fmla="*/ 3154 w 5807"/>
              <a:gd name="T11" fmla="*/ 2948 h 3297"/>
              <a:gd name="T12" fmla="*/ 1098 w 5807"/>
              <a:gd name="T13" fmla="*/ 2576 h 3297"/>
              <a:gd name="T14" fmla="*/ 1098 w 5807"/>
              <a:gd name="T15" fmla="*/ 2576 h 3297"/>
              <a:gd name="T16" fmla="*/ 945 w 5807"/>
              <a:gd name="T17" fmla="*/ 2588 h 3297"/>
              <a:gd name="T18" fmla="*/ 0 w 5807"/>
              <a:gd name="T19" fmla="*/ 1649 h 3297"/>
              <a:gd name="T20" fmla="*/ 945 w 5807"/>
              <a:gd name="T21" fmla="*/ 710 h 3297"/>
              <a:gd name="T22" fmla="*/ 1098 w 5807"/>
              <a:gd name="T23" fmla="*/ 721 h 3297"/>
              <a:gd name="T24" fmla="*/ 1098 w 5807"/>
              <a:gd name="T25" fmla="*/ 721 h 3297"/>
              <a:gd name="T26" fmla="*/ 3154 w 5807"/>
              <a:gd name="T27" fmla="*/ 349 h 3297"/>
              <a:gd name="T28" fmla="*/ 3154 w 5807"/>
              <a:gd name="T29" fmla="*/ 349 h 3297"/>
              <a:gd name="T30" fmla="*/ 4158 w 5807"/>
              <a:gd name="T31" fmla="*/ 0 h 3297"/>
              <a:gd name="T32" fmla="*/ 945 w 5807"/>
              <a:gd name="T33" fmla="*/ 881 h 3297"/>
              <a:gd name="T34" fmla="*/ 945 w 5807"/>
              <a:gd name="T35" fmla="*/ 881 h 3297"/>
              <a:gd name="T36" fmla="*/ 177 w 5807"/>
              <a:gd name="T37" fmla="*/ 1649 h 3297"/>
              <a:gd name="T38" fmla="*/ 945 w 5807"/>
              <a:gd name="T39" fmla="*/ 2416 h 3297"/>
              <a:gd name="T40" fmla="*/ 1712 w 5807"/>
              <a:gd name="T41" fmla="*/ 1649 h 3297"/>
              <a:gd name="T42" fmla="*/ 945 w 5807"/>
              <a:gd name="T43" fmla="*/ 881 h 3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07" h="3297">
                <a:moveTo>
                  <a:pt x="4158" y="0"/>
                </a:moveTo>
                <a:lnTo>
                  <a:pt x="4158" y="0"/>
                </a:lnTo>
                <a:cubicBezTo>
                  <a:pt x="5068" y="0"/>
                  <a:pt x="5806" y="739"/>
                  <a:pt x="5806" y="1649"/>
                </a:cubicBezTo>
                <a:cubicBezTo>
                  <a:pt x="5806" y="2558"/>
                  <a:pt x="5068" y="3296"/>
                  <a:pt x="4158" y="3296"/>
                </a:cubicBezTo>
                <a:cubicBezTo>
                  <a:pt x="3780" y="3296"/>
                  <a:pt x="3432" y="3166"/>
                  <a:pt x="3154" y="2948"/>
                </a:cubicBezTo>
                <a:lnTo>
                  <a:pt x="3154" y="2948"/>
                </a:lnTo>
                <a:cubicBezTo>
                  <a:pt x="2528" y="2481"/>
                  <a:pt x="1671" y="2517"/>
                  <a:pt x="1098" y="2576"/>
                </a:cubicBezTo>
                <a:lnTo>
                  <a:pt x="1098" y="2576"/>
                </a:lnTo>
                <a:cubicBezTo>
                  <a:pt x="1051" y="2588"/>
                  <a:pt x="999" y="2588"/>
                  <a:pt x="945" y="2588"/>
                </a:cubicBezTo>
                <a:cubicBezTo>
                  <a:pt x="425" y="2588"/>
                  <a:pt x="0" y="2169"/>
                  <a:pt x="0" y="1649"/>
                </a:cubicBezTo>
                <a:cubicBezTo>
                  <a:pt x="0" y="1129"/>
                  <a:pt x="425" y="710"/>
                  <a:pt x="945" y="710"/>
                </a:cubicBezTo>
                <a:cubicBezTo>
                  <a:pt x="999" y="710"/>
                  <a:pt x="1051" y="710"/>
                  <a:pt x="1098" y="721"/>
                </a:cubicBezTo>
                <a:lnTo>
                  <a:pt x="1098" y="721"/>
                </a:lnTo>
                <a:cubicBezTo>
                  <a:pt x="1671" y="780"/>
                  <a:pt x="2528" y="816"/>
                  <a:pt x="3154" y="349"/>
                </a:cubicBezTo>
                <a:lnTo>
                  <a:pt x="3154" y="349"/>
                </a:lnTo>
                <a:cubicBezTo>
                  <a:pt x="3432" y="130"/>
                  <a:pt x="3780" y="0"/>
                  <a:pt x="4158" y="0"/>
                </a:cubicBezTo>
                <a:close/>
                <a:moveTo>
                  <a:pt x="945" y="881"/>
                </a:moveTo>
                <a:lnTo>
                  <a:pt x="945" y="881"/>
                </a:lnTo>
                <a:cubicBezTo>
                  <a:pt x="520" y="881"/>
                  <a:pt x="177" y="1223"/>
                  <a:pt x="177" y="1649"/>
                </a:cubicBezTo>
                <a:cubicBezTo>
                  <a:pt x="177" y="2073"/>
                  <a:pt x="520" y="2416"/>
                  <a:pt x="945" y="2416"/>
                </a:cubicBezTo>
                <a:cubicBezTo>
                  <a:pt x="1371" y="2416"/>
                  <a:pt x="1712" y="2073"/>
                  <a:pt x="1712" y="1649"/>
                </a:cubicBezTo>
                <a:cubicBezTo>
                  <a:pt x="1712" y="1223"/>
                  <a:pt x="1371" y="881"/>
                  <a:pt x="945" y="881"/>
                </a:cubicBezTo>
                <a:close/>
              </a:path>
            </a:pathLst>
          </a:custGeom>
          <a:solidFill>
            <a:schemeClr val="accent2"/>
          </a:solidFill>
          <a:ln>
            <a:noFill/>
          </a:ln>
          <a:effectLst/>
        </p:spPr>
        <p:txBody>
          <a:bodyPr wrap="none" anchor="ctr"/>
          <a:lstStyle/>
          <a:p>
            <a:endParaRPr lang="en-US" sz="7197" dirty="0">
              <a:latin typeface="Arial Regular" charset="0"/>
            </a:endParaRPr>
          </a:p>
        </p:txBody>
      </p:sp>
      <p:sp>
        <p:nvSpPr>
          <p:cNvPr id="43" name="TextBox 42"/>
          <p:cNvSpPr txBox="1"/>
          <p:nvPr/>
        </p:nvSpPr>
        <p:spPr>
          <a:xfrm>
            <a:off x="17603542" y="8203985"/>
            <a:ext cx="630301" cy="1015663"/>
          </a:xfrm>
          <a:prstGeom prst="rect">
            <a:avLst/>
          </a:prstGeom>
          <a:noFill/>
        </p:spPr>
        <p:txBody>
          <a:bodyPr wrap="none" rtlCol="0">
            <a:spAutoFit/>
          </a:bodyPr>
          <a:lstStyle/>
          <a:p>
            <a:pPr algn="ctr"/>
            <a:r>
              <a:rPr lang="en-US" sz="6000" b="1" dirty="0" smtClean="0">
                <a:latin typeface="Arial Bold" charset="0"/>
                <a:ea typeface="Arial Bold" charset="0"/>
                <a:cs typeface="Arial Bold" charset="0"/>
              </a:rPr>
              <a:t>5</a:t>
            </a:r>
            <a:endParaRPr lang="en-US" sz="6000" b="1" dirty="0">
              <a:latin typeface="Arial Bold" charset="0"/>
              <a:ea typeface="Arial Bold" charset="0"/>
              <a:cs typeface="Arial Bold" charset="0"/>
            </a:endParaRPr>
          </a:p>
        </p:txBody>
      </p:sp>
      <p:sp>
        <p:nvSpPr>
          <p:cNvPr id="44" name="TextBox 43"/>
          <p:cNvSpPr txBox="1"/>
          <p:nvPr/>
        </p:nvSpPr>
        <p:spPr>
          <a:xfrm>
            <a:off x="16655093" y="5349064"/>
            <a:ext cx="630301" cy="1015663"/>
          </a:xfrm>
          <a:prstGeom prst="rect">
            <a:avLst/>
          </a:prstGeom>
          <a:noFill/>
        </p:spPr>
        <p:txBody>
          <a:bodyPr wrap="none" rtlCol="0">
            <a:spAutoFit/>
          </a:bodyPr>
          <a:lstStyle/>
          <a:p>
            <a:pPr algn="ctr"/>
            <a:r>
              <a:rPr lang="en-US" sz="6000" b="1" dirty="0" smtClean="0">
                <a:latin typeface="Arial Bold" charset="0"/>
                <a:ea typeface="Arial Bold" charset="0"/>
                <a:cs typeface="Arial Bold" charset="0"/>
              </a:rPr>
              <a:t>3</a:t>
            </a:r>
            <a:endParaRPr lang="en-US" sz="6000" b="1" dirty="0">
              <a:latin typeface="Arial Bold" charset="0"/>
              <a:ea typeface="Arial Bold" charset="0"/>
              <a:cs typeface="Arial Bold" charset="0"/>
            </a:endParaRPr>
          </a:p>
        </p:txBody>
      </p:sp>
      <p:sp>
        <p:nvSpPr>
          <p:cNvPr id="45" name="TextBox 44"/>
          <p:cNvSpPr txBox="1"/>
          <p:nvPr/>
        </p:nvSpPr>
        <p:spPr>
          <a:xfrm>
            <a:off x="3831190" y="5349064"/>
            <a:ext cx="630301" cy="1015663"/>
          </a:xfrm>
          <a:prstGeom prst="rect">
            <a:avLst/>
          </a:prstGeom>
          <a:noFill/>
        </p:spPr>
        <p:txBody>
          <a:bodyPr wrap="none" rtlCol="0">
            <a:spAutoFit/>
          </a:bodyPr>
          <a:lstStyle/>
          <a:p>
            <a:pPr algn="ctr"/>
            <a:r>
              <a:rPr lang="en-US" sz="6000" b="1" dirty="0" smtClean="0">
                <a:latin typeface="Arial Bold" charset="0"/>
                <a:ea typeface="Arial Bold" charset="0"/>
                <a:cs typeface="Arial Bold" charset="0"/>
              </a:rPr>
              <a:t>1</a:t>
            </a:r>
            <a:endParaRPr lang="en-US" sz="6000" b="1" dirty="0">
              <a:latin typeface="Arial Bold" charset="0"/>
              <a:ea typeface="Arial Bold" charset="0"/>
              <a:cs typeface="Arial Bold" charset="0"/>
            </a:endParaRPr>
          </a:p>
        </p:txBody>
      </p:sp>
      <p:sp>
        <p:nvSpPr>
          <p:cNvPr id="46" name="TextBox 45"/>
          <p:cNvSpPr txBox="1"/>
          <p:nvPr/>
        </p:nvSpPr>
        <p:spPr>
          <a:xfrm>
            <a:off x="10254292" y="5349064"/>
            <a:ext cx="630301" cy="1015663"/>
          </a:xfrm>
          <a:prstGeom prst="rect">
            <a:avLst/>
          </a:prstGeom>
          <a:noFill/>
        </p:spPr>
        <p:txBody>
          <a:bodyPr wrap="none" rtlCol="0">
            <a:spAutoFit/>
          </a:bodyPr>
          <a:lstStyle/>
          <a:p>
            <a:pPr algn="ctr"/>
            <a:r>
              <a:rPr lang="en-US" sz="6000" b="1" dirty="0" smtClean="0">
                <a:latin typeface="Arial Bold" charset="0"/>
                <a:ea typeface="Arial Bold" charset="0"/>
                <a:cs typeface="Arial Bold" charset="0"/>
              </a:rPr>
              <a:t>2</a:t>
            </a:r>
            <a:endParaRPr lang="en-US" sz="6000" b="1" dirty="0">
              <a:latin typeface="Arial Bold" charset="0"/>
              <a:ea typeface="Arial Bold" charset="0"/>
              <a:cs typeface="Arial Bold" charset="0"/>
            </a:endParaRPr>
          </a:p>
        </p:txBody>
      </p:sp>
      <p:sp>
        <p:nvSpPr>
          <p:cNvPr id="47" name="TextBox 46"/>
          <p:cNvSpPr txBox="1"/>
          <p:nvPr/>
        </p:nvSpPr>
        <p:spPr>
          <a:xfrm>
            <a:off x="11202741" y="8203985"/>
            <a:ext cx="630301" cy="1015663"/>
          </a:xfrm>
          <a:prstGeom prst="rect">
            <a:avLst/>
          </a:prstGeom>
          <a:noFill/>
        </p:spPr>
        <p:txBody>
          <a:bodyPr wrap="none" rtlCol="0">
            <a:spAutoFit/>
          </a:bodyPr>
          <a:lstStyle/>
          <a:p>
            <a:pPr algn="ctr"/>
            <a:r>
              <a:rPr lang="en-US" sz="6000" b="1">
                <a:latin typeface="Arial Bold" charset="0"/>
                <a:ea typeface="Arial Bold" charset="0"/>
                <a:cs typeface="Arial Bold" charset="0"/>
              </a:rPr>
              <a:t>4</a:t>
            </a:r>
            <a:endParaRPr lang="en-US" sz="6000" b="1" dirty="0">
              <a:latin typeface="Arial Bold" charset="0"/>
              <a:ea typeface="Arial Bold" charset="0"/>
              <a:cs typeface="Arial Bold" charset="0"/>
            </a:endParaRPr>
          </a:p>
        </p:txBody>
      </p:sp>
      <p:sp>
        <p:nvSpPr>
          <p:cNvPr id="57" name="Rectangle 56"/>
          <p:cNvSpPr/>
          <p:nvPr/>
        </p:nvSpPr>
        <p:spPr>
          <a:xfrm>
            <a:off x="12220463" y="5602980"/>
            <a:ext cx="1992853" cy="507831"/>
          </a:xfrm>
          <a:prstGeom prst="rect">
            <a:avLst/>
          </a:prstGeom>
        </p:spPr>
        <p:txBody>
          <a:bodyPr wrap="none">
            <a:spAutoFit/>
          </a:bodyPr>
          <a:lstStyle/>
          <a:p>
            <a:pPr algn="ctr"/>
            <a:r>
              <a:rPr lang="en-US" sz="2700" b="1" dirty="0" smtClean="0">
                <a:solidFill>
                  <a:schemeClr val="bg1"/>
                </a:solidFill>
                <a:latin typeface="Arial Bold" charset="0"/>
                <a:ea typeface="Arial Bold" charset="0"/>
                <a:cs typeface="Arial Bold" charset="0"/>
              </a:rPr>
              <a:t>PLANNING</a:t>
            </a:r>
            <a:endParaRPr lang="en-US" sz="2700" b="1" dirty="0">
              <a:solidFill>
                <a:schemeClr val="bg1"/>
              </a:solidFill>
              <a:latin typeface="Arial Bold" charset="0"/>
              <a:ea typeface="Arial Bold" charset="0"/>
              <a:cs typeface="Arial Bold" charset="0"/>
            </a:endParaRPr>
          </a:p>
        </p:txBody>
      </p:sp>
      <p:sp>
        <p:nvSpPr>
          <p:cNvPr id="58" name="Rectangle 57"/>
          <p:cNvSpPr/>
          <p:nvPr/>
        </p:nvSpPr>
        <p:spPr>
          <a:xfrm>
            <a:off x="18641730" y="5602980"/>
            <a:ext cx="2127506" cy="507831"/>
          </a:xfrm>
          <a:prstGeom prst="rect">
            <a:avLst/>
          </a:prstGeom>
        </p:spPr>
        <p:txBody>
          <a:bodyPr wrap="none">
            <a:spAutoFit/>
          </a:bodyPr>
          <a:lstStyle/>
          <a:p>
            <a:pPr algn="ctr"/>
            <a:r>
              <a:rPr lang="en-US" sz="2700" b="1" dirty="0" smtClean="0">
                <a:solidFill>
                  <a:schemeClr val="bg1"/>
                </a:solidFill>
                <a:latin typeface="Arial Bold" charset="0"/>
                <a:ea typeface="Arial Bold" charset="0"/>
                <a:cs typeface="Arial Bold" charset="0"/>
              </a:rPr>
              <a:t>RESEARCH</a:t>
            </a:r>
            <a:endParaRPr lang="en-US" sz="2700" b="1" dirty="0">
              <a:solidFill>
                <a:schemeClr val="bg1"/>
              </a:solidFill>
              <a:latin typeface="Arial Bold" charset="0"/>
              <a:ea typeface="Arial Bold" charset="0"/>
              <a:cs typeface="Arial Bold" charset="0"/>
            </a:endParaRPr>
          </a:p>
        </p:txBody>
      </p:sp>
      <p:sp>
        <p:nvSpPr>
          <p:cNvPr id="59" name="Rectangle 58"/>
          <p:cNvSpPr/>
          <p:nvPr/>
        </p:nvSpPr>
        <p:spPr>
          <a:xfrm>
            <a:off x="6173549" y="5602980"/>
            <a:ext cx="1415772" cy="507831"/>
          </a:xfrm>
          <a:prstGeom prst="rect">
            <a:avLst/>
          </a:prstGeom>
        </p:spPr>
        <p:txBody>
          <a:bodyPr wrap="none">
            <a:spAutoFit/>
          </a:bodyPr>
          <a:lstStyle/>
          <a:p>
            <a:pPr algn="ctr"/>
            <a:r>
              <a:rPr lang="en-US" sz="2700" b="1" dirty="0" smtClean="0">
                <a:solidFill>
                  <a:schemeClr val="bg1"/>
                </a:solidFill>
                <a:latin typeface="Arial Bold" charset="0"/>
                <a:ea typeface="Arial Bold" charset="0"/>
                <a:cs typeface="Arial Bold" charset="0"/>
              </a:rPr>
              <a:t>GOALS</a:t>
            </a:r>
            <a:endParaRPr lang="en-US" sz="2700" b="1" dirty="0">
              <a:solidFill>
                <a:schemeClr val="bg1"/>
              </a:solidFill>
              <a:latin typeface="Arial Bold" charset="0"/>
              <a:ea typeface="Arial Bold" charset="0"/>
              <a:cs typeface="Arial Bold" charset="0"/>
            </a:endParaRPr>
          </a:p>
        </p:txBody>
      </p:sp>
      <p:sp>
        <p:nvSpPr>
          <p:cNvPr id="60" name="Rectangle 59"/>
          <p:cNvSpPr/>
          <p:nvPr/>
        </p:nvSpPr>
        <p:spPr>
          <a:xfrm>
            <a:off x="14616948" y="8524806"/>
            <a:ext cx="1338829" cy="507831"/>
          </a:xfrm>
          <a:prstGeom prst="rect">
            <a:avLst/>
          </a:prstGeom>
        </p:spPr>
        <p:txBody>
          <a:bodyPr wrap="none">
            <a:spAutoFit/>
          </a:bodyPr>
          <a:lstStyle/>
          <a:p>
            <a:pPr algn="ctr"/>
            <a:r>
              <a:rPr lang="en-US" sz="2700" b="1" dirty="0" smtClean="0">
                <a:solidFill>
                  <a:schemeClr val="bg1"/>
                </a:solidFill>
                <a:latin typeface="Arial Bold" charset="0"/>
                <a:ea typeface="Arial Bold" charset="0"/>
                <a:cs typeface="Arial Bold" charset="0"/>
              </a:rPr>
              <a:t>SALES</a:t>
            </a:r>
            <a:endParaRPr lang="en-US" sz="2700" b="1" dirty="0">
              <a:solidFill>
                <a:schemeClr val="bg1"/>
              </a:solidFill>
              <a:latin typeface="Arial Bold" charset="0"/>
              <a:ea typeface="Arial Bold" charset="0"/>
              <a:cs typeface="Arial Bold" charset="0"/>
            </a:endParaRPr>
          </a:p>
        </p:txBody>
      </p:sp>
      <p:sp>
        <p:nvSpPr>
          <p:cNvPr id="61" name="Rectangle 60"/>
          <p:cNvSpPr/>
          <p:nvPr/>
        </p:nvSpPr>
        <p:spPr>
          <a:xfrm>
            <a:off x="8402276" y="8524806"/>
            <a:ext cx="1069524" cy="507831"/>
          </a:xfrm>
          <a:prstGeom prst="rect">
            <a:avLst/>
          </a:prstGeom>
        </p:spPr>
        <p:txBody>
          <a:bodyPr wrap="none">
            <a:spAutoFit/>
          </a:bodyPr>
          <a:lstStyle/>
          <a:p>
            <a:pPr algn="ctr"/>
            <a:r>
              <a:rPr lang="en-US" sz="2700" b="1" dirty="0" smtClean="0">
                <a:solidFill>
                  <a:schemeClr val="bg1"/>
                </a:solidFill>
                <a:latin typeface="Arial Bold" charset="0"/>
                <a:ea typeface="Arial Bold" charset="0"/>
                <a:cs typeface="Arial Bold" charset="0"/>
              </a:rPr>
              <a:t>TEST</a:t>
            </a:r>
            <a:endParaRPr lang="en-US" sz="2700" b="1" dirty="0">
              <a:solidFill>
                <a:schemeClr val="bg1"/>
              </a:solidFill>
              <a:latin typeface="Arial Bold" charset="0"/>
              <a:ea typeface="Arial Bold" charset="0"/>
              <a:cs typeface="Arial Bold" charset="0"/>
            </a:endParaRPr>
          </a:p>
        </p:txBody>
      </p:sp>
      <p:sp>
        <p:nvSpPr>
          <p:cNvPr id="62" name="Shape 2537"/>
          <p:cNvSpPr/>
          <p:nvPr/>
        </p:nvSpPr>
        <p:spPr>
          <a:xfrm>
            <a:off x="5170541" y="5486234"/>
            <a:ext cx="614612" cy="751192"/>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3" name="Shape 2571"/>
          <p:cNvSpPr/>
          <p:nvPr/>
        </p:nvSpPr>
        <p:spPr>
          <a:xfrm>
            <a:off x="17879822" y="5533066"/>
            <a:ext cx="751192" cy="751192"/>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4" name="Shape 2546"/>
          <p:cNvSpPr/>
          <p:nvPr/>
        </p:nvSpPr>
        <p:spPr>
          <a:xfrm>
            <a:off x="16324101" y="8426813"/>
            <a:ext cx="751192" cy="61461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5" name="Shape 2622"/>
          <p:cNvSpPr/>
          <p:nvPr/>
        </p:nvSpPr>
        <p:spPr>
          <a:xfrm>
            <a:off x="11440521" y="5481299"/>
            <a:ext cx="751192" cy="751192"/>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6" name="Shape 2934"/>
          <p:cNvSpPr/>
          <p:nvPr/>
        </p:nvSpPr>
        <p:spPr>
          <a:xfrm>
            <a:off x="10023203" y="8359906"/>
            <a:ext cx="576609" cy="79283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Tree>
    <p:extLst>
      <p:ext uri="{BB962C8B-B14F-4D97-AF65-F5344CB8AC3E}">
        <p14:creationId xmlns:p14="http://schemas.microsoft.com/office/powerpoint/2010/main" val="181224252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7547225" y="483017"/>
            <a:ext cx="9283274"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Origami Banners</a:t>
            </a:r>
            <a:endParaRPr lang="id-ID" sz="8800" b="1" dirty="0" smtClean="0">
              <a:solidFill>
                <a:schemeClr val="tx2"/>
              </a:solidFill>
              <a:latin typeface="Arial Bold" charset="0"/>
              <a:ea typeface="Arial Bold" charset="0"/>
              <a:cs typeface="Arial Bold"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127" name="Rectangle 1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1" name="Freeform 5"/>
          <p:cNvSpPr>
            <a:spLocks noChangeArrowheads="1"/>
          </p:cNvSpPr>
          <p:nvPr/>
        </p:nvSpPr>
        <p:spPr bwMode="auto">
          <a:xfrm>
            <a:off x="4139433" y="7983098"/>
            <a:ext cx="590147" cy="2419016"/>
          </a:xfrm>
          <a:custGeom>
            <a:avLst/>
            <a:gdLst>
              <a:gd name="T0" fmla="*/ 890 w 891"/>
              <a:gd name="T1" fmla="*/ 0 h 3650"/>
              <a:gd name="T2" fmla="*/ 0 w 891"/>
              <a:gd name="T3" fmla="*/ 1128 h 3650"/>
              <a:gd name="T4" fmla="*/ 0 w 891"/>
              <a:gd name="T5" fmla="*/ 3649 h 3650"/>
              <a:gd name="T6" fmla="*/ 890 w 891"/>
              <a:gd name="T7" fmla="*/ 2184 h 3650"/>
              <a:gd name="T8" fmla="*/ 890 w 891"/>
              <a:gd name="T9" fmla="*/ 0 h 3650"/>
            </a:gdLst>
            <a:ahLst/>
            <a:cxnLst>
              <a:cxn ang="0">
                <a:pos x="T0" y="T1"/>
              </a:cxn>
              <a:cxn ang="0">
                <a:pos x="T2" y="T3"/>
              </a:cxn>
              <a:cxn ang="0">
                <a:pos x="T4" y="T5"/>
              </a:cxn>
              <a:cxn ang="0">
                <a:pos x="T6" y="T7"/>
              </a:cxn>
              <a:cxn ang="0">
                <a:pos x="T8" y="T9"/>
              </a:cxn>
            </a:cxnLst>
            <a:rect l="0" t="0" r="r" b="b"/>
            <a:pathLst>
              <a:path w="891" h="3650">
                <a:moveTo>
                  <a:pt x="890" y="0"/>
                </a:moveTo>
                <a:lnTo>
                  <a:pt x="0" y="1128"/>
                </a:lnTo>
                <a:lnTo>
                  <a:pt x="0" y="3649"/>
                </a:lnTo>
                <a:lnTo>
                  <a:pt x="890" y="2184"/>
                </a:lnTo>
                <a:lnTo>
                  <a:pt x="890" y="0"/>
                </a:ln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32" name="Freeform 6"/>
          <p:cNvSpPr>
            <a:spLocks noChangeArrowheads="1"/>
          </p:cNvSpPr>
          <p:nvPr/>
        </p:nvSpPr>
        <p:spPr bwMode="auto">
          <a:xfrm>
            <a:off x="4139433" y="8728083"/>
            <a:ext cx="2419016" cy="1671108"/>
          </a:xfrm>
          <a:custGeom>
            <a:avLst/>
            <a:gdLst>
              <a:gd name="T0" fmla="*/ 3649 w 3650"/>
              <a:gd name="T1" fmla="*/ 290 h 2522"/>
              <a:gd name="T2" fmla="*/ 0 w 3650"/>
              <a:gd name="T3" fmla="*/ 0 h 2522"/>
              <a:gd name="T4" fmla="*/ 0 w 3650"/>
              <a:gd name="T5" fmla="*/ 2521 h 2522"/>
              <a:gd name="T6" fmla="*/ 3649 w 3650"/>
              <a:gd name="T7" fmla="*/ 2103 h 2522"/>
              <a:gd name="T8" fmla="*/ 3649 w 3650"/>
              <a:gd name="T9" fmla="*/ 290 h 2522"/>
            </a:gdLst>
            <a:ahLst/>
            <a:cxnLst>
              <a:cxn ang="0">
                <a:pos x="T0" y="T1"/>
              </a:cxn>
              <a:cxn ang="0">
                <a:pos x="T2" y="T3"/>
              </a:cxn>
              <a:cxn ang="0">
                <a:pos x="T4" y="T5"/>
              </a:cxn>
              <a:cxn ang="0">
                <a:pos x="T6" y="T7"/>
              </a:cxn>
              <a:cxn ang="0">
                <a:pos x="T8" y="T9"/>
              </a:cxn>
            </a:cxnLst>
            <a:rect l="0" t="0" r="r" b="b"/>
            <a:pathLst>
              <a:path w="3650" h="2522">
                <a:moveTo>
                  <a:pt x="3649" y="290"/>
                </a:moveTo>
                <a:lnTo>
                  <a:pt x="0" y="0"/>
                </a:lnTo>
                <a:lnTo>
                  <a:pt x="0" y="2521"/>
                </a:lnTo>
                <a:lnTo>
                  <a:pt x="3649" y="2103"/>
                </a:lnTo>
                <a:lnTo>
                  <a:pt x="3649" y="290"/>
                </a:lnTo>
              </a:path>
            </a:pathLst>
          </a:custGeom>
          <a:solidFill>
            <a:schemeClr val="accent3"/>
          </a:solidFill>
          <a:ln>
            <a:noFill/>
          </a:ln>
          <a:effectLst/>
        </p:spPr>
        <p:txBody>
          <a:bodyPr wrap="none" anchor="ctr"/>
          <a:lstStyle/>
          <a:p>
            <a:endParaRPr lang="en-US" sz="7197" dirty="0">
              <a:latin typeface="Arial Regular" charset="0"/>
            </a:endParaRPr>
          </a:p>
        </p:txBody>
      </p:sp>
      <p:sp>
        <p:nvSpPr>
          <p:cNvPr id="33" name="Freeform 7"/>
          <p:cNvSpPr>
            <a:spLocks noChangeArrowheads="1"/>
          </p:cNvSpPr>
          <p:nvPr/>
        </p:nvSpPr>
        <p:spPr bwMode="auto">
          <a:xfrm>
            <a:off x="3610637" y="8920904"/>
            <a:ext cx="2947811" cy="1840556"/>
          </a:xfrm>
          <a:custGeom>
            <a:avLst/>
            <a:gdLst>
              <a:gd name="T0" fmla="*/ 4450 w 4451"/>
              <a:gd name="T1" fmla="*/ 0 h 2778"/>
              <a:gd name="T2" fmla="*/ 0 w 4451"/>
              <a:gd name="T3" fmla="*/ 720 h 2778"/>
              <a:gd name="T4" fmla="*/ 0 w 4451"/>
              <a:gd name="T5" fmla="*/ 2777 h 2778"/>
              <a:gd name="T6" fmla="*/ 4450 w 4451"/>
              <a:gd name="T7" fmla="*/ 1813 h 2778"/>
              <a:gd name="T8" fmla="*/ 4450 w 4451"/>
              <a:gd name="T9" fmla="*/ 0 h 2778"/>
            </a:gdLst>
            <a:ahLst/>
            <a:cxnLst>
              <a:cxn ang="0">
                <a:pos x="T0" y="T1"/>
              </a:cxn>
              <a:cxn ang="0">
                <a:pos x="T2" y="T3"/>
              </a:cxn>
              <a:cxn ang="0">
                <a:pos x="T4" y="T5"/>
              </a:cxn>
              <a:cxn ang="0">
                <a:pos x="T6" y="T7"/>
              </a:cxn>
              <a:cxn ang="0">
                <a:pos x="T8" y="T9"/>
              </a:cxn>
            </a:cxnLst>
            <a:rect l="0" t="0" r="r" b="b"/>
            <a:pathLst>
              <a:path w="4451" h="2778">
                <a:moveTo>
                  <a:pt x="4450" y="0"/>
                </a:moveTo>
                <a:lnTo>
                  <a:pt x="0" y="720"/>
                </a:lnTo>
                <a:lnTo>
                  <a:pt x="0" y="2777"/>
                </a:lnTo>
                <a:lnTo>
                  <a:pt x="4450" y="1813"/>
                </a:lnTo>
                <a:lnTo>
                  <a:pt x="4450" y="0"/>
                </a:ln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53" name="Freeform 8"/>
          <p:cNvSpPr>
            <a:spLocks noChangeArrowheads="1"/>
          </p:cNvSpPr>
          <p:nvPr/>
        </p:nvSpPr>
        <p:spPr bwMode="auto">
          <a:xfrm>
            <a:off x="3610637" y="9122489"/>
            <a:ext cx="8428576" cy="1960337"/>
          </a:xfrm>
          <a:custGeom>
            <a:avLst/>
            <a:gdLst>
              <a:gd name="T0" fmla="*/ 0 w 12724"/>
              <a:gd name="T1" fmla="*/ 2480 h 2958"/>
              <a:gd name="T2" fmla="*/ 12723 w 12724"/>
              <a:gd name="T3" fmla="*/ 2957 h 2958"/>
              <a:gd name="T4" fmla="*/ 12723 w 12724"/>
              <a:gd name="T5" fmla="*/ 0 h 2958"/>
              <a:gd name="T6" fmla="*/ 0 w 12724"/>
              <a:gd name="T7" fmla="*/ 424 h 2958"/>
              <a:gd name="T8" fmla="*/ 0 w 12724"/>
              <a:gd name="T9" fmla="*/ 2480 h 2958"/>
            </a:gdLst>
            <a:ahLst/>
            <a:cxnLst>
              <a:cxn ang="0">
                <a:pos x="T0" y="T1"/>
              </a:cxn>
              <a:cxn ang="0">
                <a:pos x="T2" y="T3"/>
              </a:cxn>
              <a:cxn ang="0">
                <a:pos x="T4" y="T5"/>
              </a:cxn>
              <a:cxn ang="0">
                <a:pos x="T6" y="T7"/>
              </a:cxn>
              <a:cxn ang="0">
                <a:pos x="T8" y="T9"/>
              </a:cxn>
            </a:cxnLst>
            <a:rect l="0" t="0" r="r" b="b"/>
            <a:pathLst>
              <a:path w="12724" h="2958">
                <a:moveTo>
                  <a:pt x="0" y="2480"/>
                </a:moveTo>
                <a:lnTo>
                  <a:pt x="12723" y="2957"/>
                </a:lnTo>
                <a:lnTo>
                  <a:pt x="12723" y="0"/>
                </a:lnTo>
                <a:lnTo>
                  <a:pt x="0" y="424"/>
                </a:lnTo>
                <a:lnTo>
                  <a:pt x="0" y="2480"/>
                </a:lnTo>
              </a:path>
            </a:pathLst>
          </a:custGeom>
          <a:solidFill>
            <a:schemeClr val="accent3"/>
          </a:solidFill>
          <a:ln>
            <a:noFill/>
          </a:ln>
          <a:effectLst/>
        </p:spPr>
        <p:txBody>
          <a:bodyPr wrap="none" anchor="ctr"/>
          <a:lstStyle/>
          <a:p>
            <a:endParaRPr lang="en-US" sz="7197" dirty="0">
              <a:latin typeface="Arial Regular" charset="0"/>
            </a:endParaRPr>
          </a:p>
        </p:txBody>
      </p:sp>
      <p:sp>
        <p:nvSpPr>
          <p:cNvPr id="49" name="Freeform 12"/>
          <p:cNvSpPr>
            <a:spLocks noChangeArrowheads="1"/>
          </p:cNvSpPr>
          <p:nvPr/>
        </p:nvSpPr>
        <p:spPr bwMode="auto">
          <a:xfrm>
            <a:off x="19576239" y="9803202"/>
            <a:ext cx="590147" cy="2416093"/>
          </a:xfrm>
          <a:custGeom>
            <a:avLst/>
            <a:gdLst>
              <a:gd name="T0" fmla="*/ 0 w 890"/>
              <a:gd name="T1" fmla="*/ 3648 h 3649"/>
              <a:gd name="T2" fmla="*/ 889 w 890"/>
              <a:gd name="T3" fmla="*/ 2527 h 3649"/>
              <a:gd name="T4" fmla="*/ 889 w 890"/>
              <a:gd name="T5" fmla="*/ 0 h 3649"/>
              <a:gd name="T6" fmla="*/ 0 w 890"/>
              <a:gd name="T7" fmla="*/ 1470 h 3649"/>
              <a:gd name="T8" fmla="*/ 0 w 890"/>
              <a:gd name="T9" fmla="*/ 3648 h 3649"/>
            </a:gdLst>
            <a:ahLst/>
            <a:cxnLst>
              <a:cxn ang="0">
                <a:pos x="T0" y="T1"/>
              </a:cxn>
              <a:cxn ang="0">
                <a:pos x="T2" y="T3"/>
              </a:cxn>
              <a:cxn ang="0">
                <a:pos x="T4" y="T5"/>
              </a:cxn>
              <a:cxn ang="0">
                <a:pos x="T6" y="T7"/>
              </a:cxn>
              <a:cxn ang="0">
                <a:pos x="T8" y="T9"/>
              </a:cxn>
            </a:cxnLst>
            <a:rect l="0" t="0" r="r" b="b"/>
            <a:pathLst>
              <a:path w="890" h="3649">
                <a:moveTo>
                  <a:pt x="0" y="3648"/>
                </a:moveTo>
                <a:lnTo>
                  <a:pt x="889" y="2527"/>
                </a:lnTo>
                <a:lnTo>
                  <a:pt x="889" y="0"/>
                </a:lnTo>
                <a:lnTo>
                  <a:pt x="0" y="1470"/>
                </a:lnTo>
                <a:lnTo>
                  <a:pt x="0" y="3648"/>
                </a:lnTo>
              </a:path>
            </a:pathLst>
          </a:custGeom>
          <a:solidFill>
            <a:schemeClr val="accent4">
              <a:lumMod val="75000"/>
            </a:schemeClr>
          </a:solidFill>
          <a:ln>
            <a:noFill/>
          </a:ln>
          <a:effectLst/>
        </p:spPr>
        <p:txBody>
          <a:bodyPr wrap="none" anchor="ctr"/>
          <a:lstStyle/>
          <a:p>
            <a:endParaRPr lang="en-US" sz="7197" dirty="0">
              <a:latin typeface="Arial Regular" charset="0"/>
            </a:endParaRPr>
          </a:p>
        </p:txBody>
      </p:sp>
      <p:sp>
        <p:nvSpPr>
          <p:cNvPr id="50" name="Freeform 13"/>
          <p:cNvSpPr>
            <a:spLocks noChangeArrowheads="1"/>
          </p:cNvSpPr>
          <p:nvPr/>
        </p:nvSpPr>
        <p:spPr bwMode="auto">
          <a:xfrm>
            <a:off x="17750291" y="9803203"/>
            <a:ext cx="2416094" cy="1674028"/>
          </a:xfrm>
          <a:custGeom>
            <a:avLst/>
            <a:gdLst>
              <a:gd name="T0" fmla="*/ 0 w 3649"/>
              <a:gd name="T1" fmla="*/ 2230 h 2528"/>
              <a:gd name="T2" fmla="*/ 3648 w 3649"/>
              <a:gd name="T3" fmla="*/ 2527 h 2528"/>
              <a:gd name="T4" fmla="*/ 3648 w 3649"/>
              <a:gd name="T5" fmla="*/ 0 h 2528"/>
              <a:gd name="T6" fmla="*/ 0 w 3649"/>
              <a:gd name="T7" fmla="*/ 424 h 2528"/>
              <a:gd name="T8" fmla="*/ 0 w 3649"/>
              <a:gd name="T9" fmla="*/ 2230 h 2528"/>
            </a:gdLst>
            <a:ahLst/>
            <a:cxnLst>
              <a:cxn ang="0">
                <a:pos x="T0" y="T1"/>
              </a:cxn>
              <a:cxn ang="0">
                <a:pos x="T2" y="T3"/>
              </a:cxn>
              <a:cxn ang="0">
                <a:pos x="T4" y="T5"/>
              </a:cxn>
              <a:cxn ang="0">
                <a:pos x="T6" y="T7"/>
              </a:cxn>
              <a:cxn ang="0">
                <a:pos x="T8" y="T9"/>
              </a:cxn>
            </a:cxnLst>
            <a:rect l="0" t="0" r="r" b="b"/>
            <a:pathLst>
              <a:path w="3649" h="2528">
                <a:moveTo>
                  <a:pt x="0" y="2230"/>
                </a:moveTo>
                <a:lnTo>
                  <a:pt x="3648" y="2527"/>
                </a:lnTo>
                <a:lnTo>
                  <a:pt x="3648" y="0"/>
                </a:lnTo>
                <a:lnTo>
                  <a:pt x="0" y="424"/>
                </a:lnTo>
                <a:lnTo>
                  <a:pt x="0" y="2230"/>
                </a:lnTo>
              </a:path>
            </a:pathLst>
          </a:custGeom>
          <a:solidFill>
            <a:schemeClr val="accent4"/>
          </a:solidFill>
          <a:ln>
            <a:noFill/>
          </a:ln>
          <a:effectLst/>
        </p:spPr>
        <p:txBody>
          <a:bodyPr wrap="none" anchor="ctr"/>
          <a:lstStyle/>
          <a:p>
            <a:endParaRPr lang="en-US" sz="7197" dirty="0">
              <a:latin typeface="Arial Regular" charset="0"/>
            </a:endParaRPr>
          </a:p>
        </p:txBody>
      </p:sp>
      <p:sp>
        <p:nvSpPr>
          <p:cNvPr id="51" name="Freeform 14"/>
          <p:cNvSpPr>
            <a:spLocks noChangeArrowheads="1"/>
          </p:cNvSpPr>
          <p:nvPr/>
        </p:nvSpPr>
        <p:spPr bwMode="auto">
          <a:xfrm>
            <a:off x="17750289" y="9446777"/>
            <a:ext cx="2947811" cy="1834712"/>
          </a:xfrm>
          <a:custGeom>
            <a:avLst/>
            <a:gdLst>
              <a:gd name="T0" fmla="*/ 0 w 4451"/>
              <a:gd name="T1" fmla="*/ 2770 h 2771"/>
              <a:gd name="T2" fmla="*/ 4450 w 4451"/>
              <a:gd name="T3" fmla="*/ 2050 h 2771"/>
              <a:gd name="T4" fmla="*/ 4450 w 4451"/>
              <a:gd name="T5" fmla="*/ 0 h 2771"/>
              <a:gd name="T6" fmla="*/ 0 w 4451"/>
              <a:gd name="T7" fmla="*/ 964 h 2771"/>
              <a:gd name="T8" fmla="*/ 0 w 4451"/>
              <a:gd name="T9" fmla="*/ 2770 h 2771"/>
            </a:gdLst>
            <a:ahLst/>
            <a:cxnLst>
              <a:cxn ang="0">
                <a:pos x="T0" y="T1"/>
              </a:cxn>
              <a:cxn ang="0">
                <a:pos x="T2" y="T3"/>
              </a:cxn>
              <a:cxn ang="0">
                <a:pos x="T4" y="T5"/>
              </a:cxn>
              <a:cxn ang="0">
                <a:pos x="T6" y="T7"/>
              </a:cxn>
              <a:cxn ang="0">
                <a:pos x="T8" y="T9"/>
              </a:cxn>
            </a:cxnLst>
            <a:rect l="0" t="0" r="r" b="b"/>
            <a:pathLst>
              <a:path w="4451" h="2771">
                <a:moveTo>
                  <a:pt x="0" y="2770"/>
                </a:moveTo>
                <a:lnTo>
                  <a:pt x="4450" y="2050"/>
                </a:lnTo>
                <a:lnTo>
                  <a:pt x="4450" y="0"/>
                </a:lnTo>
                <a:lnTo>
                  <a:pt x="0" y="964"/>
                </a:lnTo>
                <a:lnTo>
                  <a:pt x="0" y="2770"/>
                </a:lnTo>
              </a:path>
            </a:pathLst>
          </a:custGeom>
          <a:solidFill>
            <a:schemeClr val="accent4">
              <a:lumMod val="75000"/>
            </a:schemeClr>
          </a:solidFill>
          <a:ln>
            <a:noFill/>
          </a:ln>
          <a:effectLst/>
        </p:spPr>
        <p:txBody>
          <a:bodyPr wrap="none" anchor="ctr"/>
          <a:lstStyle/>
          <a:p>
            <a:endParaRPr lang="en-US" sz="7197" dirty="0">
              <a:latin typeface="Arial Regular" charset="0"/>
            </a:endParaRPr>
          </a:p>
        </p:txBody>
      </p:sp>
      <p:sp>
        <p:nvSpPr>
          <p:cNvPr id="54" name="Freeform 53"/>
          <p:cNvSpPr>
            <a:spLocks noChangeArrowheads="1"/>
          </p:cNvSpPr>
          <p:nvPr/>
        </p:nvSpPr>
        <p:spPr bwMode="auto">
          <a:xfrm>
            <a:off x="12269526" y="9122489"/>
            <a:ext cx="8428574" cy="1960339"/>
          </a:xfrm>
          <a:custGeom>
            <a:avLst/>
            <a:gdLst>
              <a:gd name="T0" fmla="*/ 12723 w 12724"/>
              <a:gd name="T1" fmla="*/ 482 h 2957"/>
              <a:gd name="T2" fmla="*/ 0 w 12724"/>
              <a:gd name="T3" fmla="*/ 0 h 2957"/>
              <a:gd name="T4" fmla="*/ 0 w 12724"/>
              <a:gd name="T5" fmla="*/ 2956 h 2957"/>
              <a:gd name="T6" fmla="*/ 12723 w 12724"/>
              <a:gd name="T7" fmla="*/ 2532 h 2957"/>
              <a:gd name="T8" fmla="*/ 12723 w 12724"/>
              <a:gd name="T9" fmla="*/ 482 h 2957"/>
            </a:gdLst>
            <a:ahLst/>
            <a:cxnLst>
              <a:cxn ang="0">
                <a:pos x="T0" y="T1"/>
              </a:cxn>
              <a:cxn ang="0">
                <a:pos x="T2" y="T3"/>
              </a:cxn>
              <a:cxn ang="0">
                <a:pos x="T4" y="T5"/>
              </a:cxn>
              <a:cxn ang="0">
                <a:pos x="T6" y="T7"/>
              </a:cxn>
              <a:cxn ang="0">
                <a:pos x="T8" y="T9"/>
              </a:cxn>
            </a:cxnLst>
            <a:rect l="0" t="0" r="r" b="b"/>
            <a:pathLst>
              <a:path w="12724" h="2957">
                <a:moveTo>
                  <a:pt x="12723" y="482"/>
                </a:moveTo>
                <a:lnTo>
                  <a:pt x="0" y="0"/>
                </a:lnTo>
                <a:lnTo>
                  <a:pt x="0" y="2956"/>
                </a:lnTo>
                <a:lnTo>
                  <a:pt x="12723" y="2532"/>
                </a:lnTo>
                <a:lnTo>
                  <a:pt x="12723" y="482"/>
                </a:lnTo>
              </a:path>
            </a:pathLst>
          </a:custGeom>
          <a:solidFill>
            <a:schemeClr val="accent4"/>
          </a:solidFill>
          <a:ln>
            <a:noFill/>
          </a:ln>
          <a:effectLst/>
        </p:spPr>
        <p:txBody>
          <a:bodyPr wrap="none" anchor="ctr"/>
          <a:lstStyle/>
          <a:p>
            <a:endParaRPr lang="en-US" sz="7197" dirty="0">
              <a:latin typeface="Arial Regular" charset="0"/>
            </a:endParaRPr>
          </a:p>
        </p:txBody>
      </p:sp>
      <p:sp>
        <p:nvSpPr>
          <p:cNvPr id="56" name="Freeform 55"/>
          <p:cNvSpPr>
            <a:spLocks noChangeArrowheads="1"/>
          </p:cNvSpPr>
          <p:nvPr/>
        </p:nvSpPr>
        <p:spPr bwMode="auto">
          <a:xfrm>
            <a:off x="10917353" y="4910597"/>
            <a:ext cx="590147" cy="2754993"/>
          </a:xfrm>
          <a:custGeom>
            <a:avLst/>
            <a:gdLst>
              <a:gd name="T0" fmla="*/ 0 w 890"/>
              <a:gd name="T1" fmla="*/ 4159 h 4160"/>
              <a:gd name="T2" fmla="*/ 889 w 890"/>
              <a:gd name="T3" fmla="*/ 2951 h 4160"/>
              <a:gd name="T4" fmla="*/ 889 w 890"/>
              <a:gd name="T5" fmla="*/ 0 h 4160"/>
              <a:gd name="T6" fmla="*/ 0 w 890"/>
              <a:gd name="T7" fmla="*/ 2108 h 4160"/>
              <a:gd name="T8" fmla="*/ 0 w 890"/>
              <a:gd name="T9" fmla="*/ 4159 h 4160"/>
            </a:gdLst>
            <a:ahLst/>
            <a:cxnLst>
              <a:cxn ang="0">
                <a:pos x="T0" y="T1"/>
              </a:cxn>
              <a:cxn ang="0">
                <a:pos x="T2" y="T3"/>
              </a:cxn>
              <a:cxn ang="0">
                <a:pos x="T4" y="T5"/>
              </a:cxn>
              <a:cxn ang="0">
                <a:pos x="T6" y="T7"/>
              </a:cxn>
              <a:cxn ang="0">
                <a:pos x="T8" y="T9"/>
              </a:cxn>
            </a:cxnLst>
            <a:rect l="0" t="0" r="r" b="b"/>
            <a:pathLst>
              <a:path w="890" h="4160">
                <a:moveTo>
                  <a:pt x="0" y="4159"/>
                </a:moveTo>
                <a:lnTo>
                  <a:pt x="889" y="2951"/>
                </a:lnTo>
                <a:lnTo>
                  <a:pt x="889" y="0"/>
                </a:lnTo>
                <a:lnTo>
                  <a:pt x="0" y="2108"/>
                </a:lnTo>
                <a:lnTo>
                  <a:pt x="0" y="4159"/>
                </a:ln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67" name="Freeform 66"/>
          <p:cNvSpPr>
            <a:spLocks noChangeArrowheads="1"/>
          </p:cNvSpPr>
          <p:nvPr/>
        </p:nvSpPr>
        <p:spPr bwMode="auto">
          <a:xfrm>
            <a:off x="9091405" y="4910597"/>
            <a:ext cx="2416095" cy="1954496"/>
          </a:xfrm>
          <a:custGeom>
            <a:avLst/>
            <a:gdLst>
              <a:gd name="T0" fmla="*/ 0 w 3649"/>
              <a:gd name="T1" fmla="*/ 2654 h 2952"/>
              <a:gd name="T2" fmla="*/ 3648 w 3649"/>
              <a:gd name="T3" fmla="*/ 2951 h 2952"/>
              <a:gd name="T4" fmla="*/ 3648 w 3649"/>
              <a:gd name="T5" fmla="*/ 0 h 2952"/>
              <a:gd name="T6" fmla="*/ 0 w 3649"/>
              <a:gd name="T7" fmla="*/ 604 h 2952"/>
              <a:gd name="T8" fmla="*/ 0 w 3649"/>
              <a:gd name="T9" fmla="*/ 2654 h 2952"/>
            </a:gdLst>
            <a:ahLst/>
            <a:cxnLst>
              <a:cxn ang="0">
                <a:pos x="T0" y="T1"/>
              </a:cxn>
              <a:cxn ang="0">
                <a:pos x="T2" y="T3"/>
              </a:cxn>
              <a:cxn ang="0">
                <a:pos x="T4" y="T5"/>
              </a:cxn>
              <a:cxn ang="0">
                <a:pos x="T6" y="T7"/>
              </a:cxn>
              <a:cxn ang="0">
                <a:pos x="T8" y="T9"/>
              </a:cxn>
            </a:cxnLst>
            <a:rect l="0" t="0" r="r" b="b"/>
            <a:pathLst>
              <a:path w="3649" h="2952">
                <a:moveTo>
                  <a:pt x="0" y="2654"/>
                </a:moveTo>
                <a:lnTo>
                  <a:pt x="3648" y="2951"/>
                </a:lnTo>
                <a:lnTo>
                  <a:pt x="3648" y="0"/>
                </a:lnTo>
                <a:lnTo>
                  <a:pt x="0" y="604"/>
                </a:lnTo>
                <a:lnTo>
                  <a:pt x="0" y="2654"/>
                </a:lnTo>
              </a:path>
            </a:pathLst>
          </a:custGeom>
          <a:solidFill>
            <a:schemeClr val="accent1"/>
          </a:solidFill>
          <a:ln w="9525" cap="flat">
            <a:noFill/>
            <a:bevel/>
            <a:headEnd/>
            <a:tailEnd/>
          </a:ln>
          <a:effectLst/>
        </p:spPr>
        <p:txBody>
          <a:bodyPr wrap="none" anchor="ctr"/>
          <a:lstStyle/>
          <a:p>
            <a:endParaRPr lang="en-US" sz="7197" dirty="0">
              <a:latin typeface="Arial Regular" charset="0"/>
            </a:endParaRPr>
          </a:p>
        </p:txBody>
      </p:sp>
      <p:sp>
        <p:nvSpPr>
          <p:cNvPr id="68" name="Freeform 67"/>
          <p:cNvSpPr>
            <a:spLocks noChangeArrowheads="1"/>
          </p:cNvSpPr>
          <p:nvPr/>
        </p:nvSpPr>
        <p:spPr bwMode="auto">
          <a:xfrm>
            <a:off x="9091403" y="4390566"/>
            <a:ext cx="2947812" cy="2278785"/>
          </a:xfrm>
          <a:custGeom>
            <a:avLst/>
            <a:gdLst>
              <a:gd name="T0" fmla="*/ 0 w 4451"/>
              <a:gd name="T1" fmla="*/ 3439 h 3440"/>
              <a:gd name="T2" fmla="*/ 4450 w 4451"/>
              <a:gd name="T3" fmla="*/ 2957 h 3440"/>
              <a:gd name="T4" fmla="*/ 4450 w 4451"/>
              <a:gd name="T5" fmla="*/ 0 h 3440"/>
              <a:gd name="T6" fmla="*/ 0 w 4451"/>
              <a:gd name="T7" fmla="*/ 1389 h 3440"/>
              <a:gd name="T8" fmla="*/ 0 w 4451"/>
              <a:gd name="T9" fmla="*/ 3439 h 3440"/>
            </a:gdLst>
            <a:ahLst/>
            <a:cxnLst>
              <a:cxn ang="0">
                <a:pos x="T0" y="T1"/>
              </a:cxn>
              <a:cxn ang="0">
                <a:pos x="T2" y="T3"/>
              </a:cxn>
              <a:cxn ang="0">
                <a:pos x="T4" y="T5"/>
              </a:cxn>
              <a:cxn ang="0">
                <a:pos x="T6" y="T7"/>
              </a:cxn>
              <a:cxn ang="0">
                <a:pos x="T8" y="T9"/>
              </a:cxn>
            </a:cxnLst>
            <a:rect l="0" t="0" r="r" b="b"/>
            <a:pathLst>
              <a:path w="4451" h="3440">
                <a:moveTo>
                  <a:pt x="0" y="3439"/>
                </a:moveTo>
                <a:lnTo>
                  <a:pt x="4450" y="2957"/>
                </a:lnTo>
                <a:lnTo>
                  <a:pt x="4450" y="0"/>
                </a:lnTo>
                <a:lnTo>
                  <a:pt x="0" y="1389"/>
                </a:lnTo>
                <a:lnTo>
                  <a:pt x="0" y="3439"/>
                </a:ln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69" name="Freeform 4"/>
          <p:cNvSpPr>
            <a:spLocks noChangeArrowheads="1"/>
          </p:cNvSpPr>
          <p:nvPr/>
        </p:nvSpPr>
        <p:spPr bwMode="auto">
          <a:xfrm>
            <a:off x="3610637" y="4390567"/>
            <a:ext cx="8428578" cy="1960340"/>
          </a:xfrm>
          <a:custGeom>
            <a:avLst/>
            <a:gdLst>
              <a:gd name="T0" fmla="*/ 0 w 12724"/>
              <a:gd name="T1" fmla="*/ 2474 h 2958"/>
              <a:gd name="T2" fmla="*/ 12723 w 12724"/>
              <a:gd name="T3" fmla="*/ 2957 h 2958"/>
              <a:gd name="T4" fmla="*/ 12723 w 12724"/>
              <a:gd name="T5" fmla="*/ 0 h 2958"/>
              <a:gd name="T6" fmla="*/ 0 w 12724"/>
              <a:gd name="T7" fmla="*/ 424 h 2958"/>
              <a:gd name="T8" fmla="*/ 0 w 12724"/>
              <a:gd name="T9" fmla="*/ 2474 h 2958"/>
            </a:gdLst>
            <a:ahLst/>
            <a:cxnLst>
              <a:cxn ang="0">
                <a:pos x="T0" y="T1"/>
              </a:cxn>
              <a:cxn ang="0">
                <a:pos x="T2" y="T3"/>
              </a:cxn>
              <a:cxn ang="0">
                <a:pos x="T4" y="T5"/>
              </a:cxn>
              <a:cxn ang="0">
                <a:pos x="T6" y="T7"/>
              </a:cxn>
              <a:cxn ang="0">
                <a:pos x="T8" y="T9"/>
              </a:cxn>
            </a:cxnLst>
            <a:rect l="0" t="0" r="r" b="b"/>
            <a:pathLst>
              <a:path w="12724" h="2958">
                <a:moveTo>
                  <a:pt x="0" y="2474"/>
                </a:moveTo>
                <a:lnTo>
                  <a:pt x="12723" y="2957"/>
                </a:lnTo>
                <a:lnTo>
                  <a:pt x="12723" y="0"/>
                </a:lnTo>
                <a:lnTo>
                  <a:pt x="0" y="424"/>
                </a:lnTo>
                <a:lnTo>
                  <a:pt x="0" y="2474"/>
                </a:lnTo>
              </a:path>
            </a:pathLst>
          </a:custGeom>
          <a:solidFill>
            <a:schemeClr val="accent1"/>
          </a:solidFill>
          <a:ln>
            <a:noFill/>
          </a:ln>
          <a:effectLst/>
        </p:spPr>
        <p:txBody>
          <a:bodyPr wrap="none" anchor="ctr"/>
          <a:lstStyle/>
          <a:p>
            <a:endParaRPr lang="en-US" sz="7197" dirty="0">
              <a:latin typeface="Arial Regular" charset="0"/>
            </a:endParaRPr>
          </a:p>
        </p:txBody>
      </p:sp>
      <p:sp>
        <p:nvSpPr>
          <p:cNvPr id="71" name="Freeform 9"/>
          <p:cNvSpPr>
            <a:spLocks noChangeArrowheads="1"/>
          </p:cNvSpPr>
          <p:nvPr/>
        </p:nvSpPr>
        <p:spPr bwMode="auto">
          <a:xfrm>
            <a:off x="12821694" y="3081366"/>
            <a:ext cx="584303" cy="2754992"/>
          </a:xfrm>
          <a:custGeom>
            <a:avLst/>
            <a:gdLst>
              <a:gd name="T0" fmla="*/ 883 w 884"/>
              <a:gd name="T1" fmla="*/ 0 h 4160"/>
              <a:gd name="T2" fmla="*/ 0 w 884"/>
              <a:gd name="T3" fmla="*/ 1208 h 4160"/>
              <a:gd name="T4" fmla="*/ 0 w 884"/>
              <a:gd name="T5" fmla="*/ 4159 h 4160"/>
              <a:gd name="T6" fmla="*/ 883 w 884"/>
              <a:gd name="T7" fmla="*/ 2050 h 4160"/>
              <a:gd name="T8" fmla="*/ 883 w 884"/>
              <a:gd name="T9" fmla="*/ 0 h 4160"/>
            </a:gdLst>
            <a:ahLst/>
            <a:cxnLst>
              <a:cxn ang="0">
                <a:pos x="T0" y="T1"/>
              </a:cxn>
              <a:cxn ang="0">
                <a:pos x="T2" y="T3"/>
              </a:cxn>
              <a:cxn ang="0">
                <a:pos x="T4" y="T5"/>
              </a:cxn>
              <a:cxn ang="0">
                <a:pos x="T6" y="T7"/>
              </a:cxn>
              <a:cxn ang="0">
                <a:pos x="T8" y="T9"/>
              </a:cxn>
            </a:cxnLst>
            <a:rect l="0" t="0" r="r" b="b"/>
            <a:pathLst>
              <a:path w="884" h="4160">
                <a:moveTo>
                  <a:pt x="883" y="0"/>
                </a:moveTo>
                <a:lnTo>
                  <a:pt x="0" y="1208"/>
                </a:lnTo>
                <a:lnTo>
                  <a:pt x="0" y="4159"/>
                </a:lnTo>
                <a:lnTo>
                  <a:pt x="883" y="2050"/>
                </a:lnTo>
                <a:lnTo>
                  <a:pt x="883" y="0"/>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72" name="Freeform 10"/>
          <p:cNvSpPr>
            <a:spLocks noChangeArrowheads="1"/>
          </p:cNvSpPr>
          <p:nvPr/>
        </p:nvSpPr>
        <p:spPr bwMode="auto">
          <a:xfrm>
            <a:off x="12821694" y="3881861"/>
            <a:ext cx="2416092" cy="1954495"/>
          </a:xfrm>
          <a:custGeom>
            <a:avLst/>
            <a:gdLst>
              <a:gd name="T0" fmla="*/ 3648 w 3649"/>
              <a:gd name="T1" fmla="*/ 296 h 2952"/>
              <a:gd name="T2" fmla="*/ 0 w 3649"/>
              <a:gd name="T3" fmla="*/ 0 h 2952"/>
              <a:gd name="T4" fmla="*/ 0 w 3649"/>
              <a:gd name="T5" fmla="*/ 2951 h 2952"/>
              <a:gd name="T6" fmla="*/ 3648 w 3649"/>
              <a:gd name="T7" fmla="*/ 2347 h 2952"/>
              <a:gd name="T8" fmla="*/ 3648 w 3649"/>
              <a:gd name="T9" fmla="*/ 296 h 2952"/>
            </a:gdLst>
            <a:ahLst/>
            <a:cxnLst>
              <a:cxn ang="0">
                <a:pos x="T0" y="T1"/>
              </a:cxn>
              <a:cxn ang="0">
                <a:pos x="T2" y="T3"/>
              </a:cxn>
              <a:cxn ang="0">
                <a:pos x="T4" y="T5"/>
              </a:cxn>
              <a:cxn ang="0">
                <a:pos x="T6" y="T7"/>
              </a:cxn>
              <a:cxn ang="0">
                <a:pos x="T8" y="T9"/>
              </a:cxn>
            </a:cxnLst>
            <a:rect l="0" t="0" r="r" b="b"/>
            <a:pathLst>
              <a:path w="3649" h="2952">
                <a:moveTo>
                  <a:pt x="3648" y="296"/>
                </a:moveTo>
                <a:lnTo>
                  <a:pt x="0" y="0"/>
                </a:lnTo>
                <a:lnTo>
                  <a:pt x="0" y="2951"/>
                </a:lnTo>
                <a:lnTo>
                  <a:pt x="3648" y="2347"/>
                </a:lnTo>
                <a:lnTo>
                  <a:pt x="3648" y="296"/>
                </a:lnTo>
              </a:path>
            </a:pathLst>
          </a:custGeom>
          <a:solidFill>
            <a:schemeClr val="accent2"/>
          </a:solidFill>
          <a:ln>
            <a:noFill/>
          </a:ln>
          <a:effectLst/>
        </p:spPr>
        <p:txBody>
          <a:bodyPr wrap="none" anchor="ctr"/>
          <a:lstStyle/>
          <a:p>
            <a:endParaRPr lang="en-US" sz="7197" dirty="0">
              <a:latin typeface="Arial Regular" charset="0"/>
            </a:endParaRPr>
          </a:p>
        </p:txBody>
      </p:sp>
      <p:sp>
        <p:nvSpPr>
          <p:cNvPr id="73" name="Freeform 11"/>
          <p:cNvSpPr>
            <a:spLocks noChangeArrowheads="1"/>
          </p:cNvSpPr>
          <p:nvPr/>
        </p:nvSpPr>
        <p:spPr bwMode="auto">
          <a:xfrm>
            <a:off x="12287056" y="4077604"/>
            <a:ext cx="2953653" cy="2278783"/>
          </a:xfrm>
          <a:custGeom>
            <a:avLst/>
            <a:gdLst>
              <a:gd name="T0" fmla="*/ 4456 w 4457"/>
              <a:gd name="T1" fmla="*/ 0 h 3439"/>
              <a:gd name="T2" fmla="*/ 0 w 4457"/>
              <a:gd name="T3" fmla="*/ 487 h 3439"/>
              <a:gd name="T4" fmla="*/ 0 w 4457"/>
              <a:gd name="T5" fmla="*/ 3438 h 3439"/>
              <a:gd name="T6" fmla="*/ 4456 w 4457"/>
              <a:gd name="T7" fmla="*/ 2051 h 3439"/>
              <a:gd name="T8" fmla="*/ 4456 w 4457"/>
              <a:gd name="T9" fmla="*/ 0 h 3439"/>
            </a:gdLst>
            <a:ahLst/>
            <a:cxnLst>
              <a:cxn ang="0">
                <a:pos x="T0" y="T1"/>
              </a:cxn>
              <a:cxn ang="0">
                <a:pos x="T2" y="T3"/>
              </a:cxn>
              <a:cxn ang="0">
                <a:pos x="T4" y="T5"/>
              </a:cxn>
              <a:cxn ang="0">
                <a:pos x="T6" y="T7"/>
              </a:cxn>
              <a:cxn ang="0">
                <a:pos x="T8" y="T9"/>
              </a:cxn>
            </a:cxnLst>
            <a:rect l="0" t="0" r="r" b="b"/>
            <a:pathLst>
              <a:path w="4457" h="3439">
                <a:moveTo>
                  <a:pt x="4456" y="0"/>
                </a:moveTo>
                <a:lnTo>
                  <a:pt x="0" y="487"/>
                </a:lnTo>
                <a:lnTo>
                  <a:pt x="0" y="3438"/>
                </a:lnTo>
                <a:lnTo>
                  <a:pt x="4456" y="2051"/>
                </a:lnTo>
                <a:lnTo>
                  <a:pt x="4456" y="0"/>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74" name="Freeform 12"/>
          <p:cNvSpPr>
            <a:spLocks noChangeArrowheads="1"/>
          </p:cNvSpPr>
          <p:nvPr/>
        </p:nvSpPr>
        <p:spPr bwMode="auto">
          <a:xfrm>
            <a:off x="19576239" y="5076763"/>
            <a:ext cx="590147" cy="2416093"/>
          </a:xfrm>
          <a:custGeom>
            <a:avLst/>
            <a:gdLst>
              <a:gd name="T0" fmla="*/ 0 w 890"/>
              <a:gd name="T1" fmla="*/ 3648 h 3649"/>
              <a:gd name="T2" fmla="*/ 889 w 890"/>
              <a:gd name="T3" fmla="*/ 2527 h 3649"/>
              <a:gd name="T4" fmla="*/ 889 w 890"/>
              <a:gd name="T5" fmla="*/ 0 h 3649"/>
              <a:gd name="T6" fmla="*/ 0 w 890"/>
              <a:gd name="T7" fmla="*/ 1470 h 3649"/>
              <a:gd name="T8" fmla="*/ 0 w 890"/>
              <a:gd name="T9" fmla="*/ 3648 h 3649"/>
            </a:gdLst>
            <a:ahLst/>
            <a:cxnLst>
              <a:cxn ang="0">
                <a:pos x="T0" y="T1"/>
              </a:cxn>
              <a:cxn ang="0">
                <a:pos x="T2" y="T3"/>
              </a:cxn>
              <a:cxn ang="0">
                <a:pos x="T4" y="T5"/>
              </a:cxn>
              <a:cxn ang="0">
                <a:pos x="T6" y="T7"/>
              </a:cxn>
              <a:cxn ang="0">
                <a:pos x="T8" y="T9"/>
              </a:cxn>
            </a:cxnLst>
            <a:rect l="0" t="0" r="r" b="b"/>
            <a:pathLst>
              <a:path w="890" h="3649">
                <a:moveTo>
                  <a:pt x="0" y="3648"/>
                </a:moveTo>
                <a:lnTo>
                  <a:pt x="889" y="2527"/>
                </a:lnTo>
                <a:lnTo>
                  <a:pt x="889" y="0"/>
                </a:lnTo>
                <a:lnTo>
                  <a:pt x="0" y="1470"/>
                </a:lnTo>
                <a:lnTo>
                  <a:pt x="0" y="3648"/>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75" name="Freeform 13"/>
          <p:cNvSpPr>
            <a:spLocks noChangeArrowheads="1"/>
          </p:cNvSpPr>
          <p:nvPr/>
        </p:nvSpPr>
        <p:spPr bwMode="auto">
          <a:xfrm>
            <a:off x="17750291" y="5076764"/>
            <a:ext cx="2416094" cy="1674028"/>
          </a:xfrm>
          <a:custGeom>
            <a:avLst/>
            <a:gdLst>
              <a:gd name="T0" fmla="*/ 0 w 3649"/>
              <a:gd name="T1" fmla="*/ 2230 h 2528"/>
              <a:gd name="T2" fmla="*/ 3648 w 3649"/>
              <a:gd name="T3" fmla="*/ 2527 h 2528"/>
              <a:gd name="T4" fmla="*/ 3648 w 3649"/>
              <a:gd name="T5" fmla="*/ 0 h 2528"/>
              <a:gd name="T6" fmla="*/ 0 w 3649"/>
              <a:gd name="T7" fmla="*/ 424 h 2528"/>
              <a:gd name="T8" fmla="*/ 0 w 3649"/>
              <a:gd name="T9" fmla="*/ 2230 h 2528"/>
            </a:gdLst>
            <a:ahLst/>
            <a:cxnLst>
              <a:cxn ang="0">
                <a:pos x="T0" y="T1"/>
              </a:cxn>
              <a:cxn ang="0">
                <a:pos x="T2" y="T3"/>
              </a:cxn>
              <a:cxn ang="0">
                <a:pos x="T4" y="T5"/>
              </a:cxn>
              <a:cxn ang="0">
                <a:pos x="T6" y="T7"/>
              </a:cxn>
              <a:cxn ang="0">
                <a:pos x="T8" y="T9"/>
              </a:cxn>
            </a:cxnLst>
            <a:rect l="0" t="0" r="r" b="b"/>
            <a:pathLst>
              <a:path w="3649" h="2528">
                <a:moveTo>
                  <a:pt x="0" y="2230"/>
                </a:moveTo>
                <a:lnTo>
                  <a:pt x="3648" y="2527"/>
                </a:lnTo>
                <a:lnTo>
                  <a:pt x="3648" y="0"/>
                </a:lnTo>
                <a:lnTo>
                  <a:pt x="0" y="424"/>
                </a:lnTo>
                <a:lnTo>
                  <a:pt x="0" y="2230"/>
                </a:lnTo>
              </a:path>
            </a:pathLst>
          </a:custGeom>
          <a:solidFill>
            <a:schemeClr val="accent2"/>
          </a:solidFill>
          <a:ln>
            <a:noFill/>
          </a:ln>
          <a:effectLst/>
        </p:spPr>
        <p:txBody>
          <a:bodyPr wrap="none" anchor="ctr"/>
          <a:lstStyle/>
          <a:p>
            <a:endParaRPr lang="en-US" sz="7197" dirty="0">
              <a:latin typeface="Arial Regular" charset="0"/>
            </a:endParaRPr>
          </a:p>
        </p:txBody>
      </p:sp>
      <p:sp>
        <p:nvSpPr>
          <p:cNvPr id="76" name="Freeform 14"/>
          <p:cNvSpPr>
            <a:spLocks noChangeArrowheads="1"/>
          </p:cNvSpPr>
          <p:nvPr/>
        </p:nvSpPr>
        <p:spPr bwMode="auto">
          <a:xfrm>
            <a:off x="17750289" y="4720338"/>
            <a:ext cx="2947811" cy="1834712"/>
          </a:xfrm>
          <a:custGeom>
            <a:avLst/>
            <a:gdLst>
              <a:gd name="T0" fmla="*/ 0 w 4451"/>
              <a:gd name="T1" fmla="*/ 2770 h 2771"/>
              <a:gd name="T2" fmla="*/ 4450 w 4451"/>
              <a:gd name="T3" fmla="*/ 2050 h 2771"/>
              <a:gd name="T4" fmla="*/ 4450 w 4451"/>
              <a:gd name="T5" fmla="*/ 0 h 2771"/>
              <a:gd name="T6" fmla="*/ 0 w 4451"/>
              <a:gd name="T7" fmla="*/ 964 h 2771"/>
              <a:gd name="T8" fmla="*/ 0 w 4451"/>
              <a:gd name="T9" fmla="*/ 2770 h 2771"/>
            </a:gdLst>
            <a:ahLst/>
            <a:cxnLst>
              <a:cxn ang="0">
                <a:pos x="T0" y="T1"/>
              </a:cxn>
              <a:cxn ang="0">
                <a:pos x="T2" y="T3"/>
              </a:cxn>
              <a:cxn ang="0">
                <a:pos x="T4" y="T5"/>
              </a:cxn>
              <a:cxn ang="0">
                <a:pos x="T6" y="T7"/>
              </a:cxn>
              <a:cxn ang="0">
                <a:pos x="T8" y="T9"/>
              </a:cxn>
            </a:cxnLst>
            <a:rect l="0" t="0" r="r" b="b"/>
            <a:pathLst>
              <a:path w="4451" h="2771">
                <a:moveTo>
                  <a:pt x="0" y="2770"/>
                </a:moveTo>
                <a:lnTo>
                  <a:pt x="4450" y="2050"/>
                </a:lnTo>
                <a:lnTo>
                  <a:pt x="4450" y="0"/>
                </a:lnTo>
                <a:lnTo>
                  <a:pt x="0" y="964"/>
                </a:lnTo>
                <a:lnTo>
                  <a:pt x="0" y="2770"/>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77" name="Freeform 76"/>
          <p:cNvSpPr>
            <a:spLocks noChangeArrowheads="1"/>
          </p:cNvSpPr>
          <p:nvPr/>
        </p:nvSpPr>
        <p:spPr bwMode="auto">
          <a:xfrm>
            <a:off x="12269526" y="4396050"/>
            <a:ext cx="8428574" cy="1960339"/>
          </a:xfrm>
          <a:custGeom>
            <a:avLst/>
            <a:gdLst>
              <a:gd name="T0" fmla="*/ 12723 w 12724"/>
              <a:gd name="T1" fmla="*/ 482 h 2957"/>
              <a:gd name="T2" fmla="*/ 0 w 12724"/>
              <a:gd name="T3" fmla="*/ 0 h 2957"/>
              <a:gd name="T4" fmla="*/ 0 w 12724"/>
              <a:gd name="T5" fmla="*/ 2956 h 2957"/>
              <a:gd name="T6" fmla="*/ 12723 w 12724"/>
              <a:gd name="T7" fmla="*/ 2532 h 2957"/>
              <a:gd name="T8" fmla="*/ 12723 w 12724"/>
              <a:gd name="T9" fmla="*/ 482 h 2957"/>
            </a:gdLst>
            <a:ahLst/>
            <a:cxnLst>
              <a:cxn ang="0">
                <a:pos x="T0" y="T1"/>
              </a:cxn>
              <a:cxn ang="0">
                <a:pos x="T2" y="T3"/>
              </a:cxn>
              <a:cxn ang="0">
                <a:pos x="T4" y="T5"/>
              </a:cxn>
              <a:cxn ang="0">
                <a:pos x="T6" y="T7"/>
              </a:cxn>
              <a:cxn ang="0">
                <a:pos x="T8" y="T9"/>
              </a:cxn>
            </a:cxnLst>
            <a:rect l="0" t="0" r="r" b="b"/>
            <a:pathLst>
              <a:path w="12724" h="2957">
                <a:moveTo>
                  <a:pt x="12723" y="482"/>
                </a:moveTo>
                <a:lnTo>
                  <a:pt x="0" y="0"/>
                </a:lnTo>
                <a:lnTo>
                  <a:pt x="0" y="2956"/>
                </a:lnTo>
                <a:lnTo>
                  <a:pt x="12723" y="2532"/>
                </a:lnTo>
                <a:lnTo>
                  <a:pt x="12723" y="482"/>
                </a:lnTo>
              </a:path>
            </a:pathLst>
          </a:custGeom>
          <a:solidFill>
            <a:schemeClr val="accent2"/>
          </a:solidFill>
          <a:ln>
            <a:noFill/>
          </a:ln>
          <a:effectLst/>
        </p:spPr>
        <p:txBody>
          <a:bodyPr wrap="none" anchor="ctr"/>
          <a:lstStyle/>
          <a:p>
            <a:endParaRPr lang="en-US" sz="7197" dirty="0">
              <a:latin typeface="Arial Regular" charset="0"/>
            </a:endParaRPr>
          </a:p>
        </p:txBody>
      </p:sp>
      <p:sp>
        <p:nvSpPr>
          <p:cNvPr id="78" name="TextBox 77"/>
          <p:cNvSpPr txBox="1"/>
          <p:nvPr/>
        </p:nvSpPr>
        <p:spPr>
          <a:xfrm>
            <a:off x="19766395" y="9572819"/>
            <a:ext cx="630301" cy="1015663"/>
          </a:xfrm>
          <a:prstGeom prst="rect">
            <a:avLst/>
          </a:prstGeom>
          <a:noFill/>
        </p:spPr>
        <p:txBody>
          <a:bodyPr wrap="none" rtlCol="0">
            <a:spAutoFit/>
          </a:bodyPr>
          <a:lstStyle/>
          <a:p>
            <a:pPr algn="ctr"/>
            <a:r>
              <a:rPr lang="en-US" sz="6000" b="1" smtClean="0">
                <a:solidFill>
                  <a:schemeClr val="bg1"/>
                </a:solidFill>
                <a:latin typeface="Arial Bold" charset="0"/>
                <a:ea typeface="Arial Bold" charset="0"/>
                <a:cs typeface="Arial Bold" charset="0"/>
              </a:rPr>
              <a:t>4</a:t>
            </a:r>
            <a:endParaRPr lang="en-US" sz="6000" b="1" dirty="0">
              <a:solidFill>
                <a:schemeClr val="bg1"/>
              </a:solidFill>
              <a:latin typeface="Arial Bold" charset="0"/>
              <a:ea typeface="Arial Bold" charset="0"/>
              <a:cs typeface="Arial Bold" charset="0"/>
            </a:endParaRPr>
          </a:p>
        </p:txBody>
      </p:sp>
      <p:sp>
        <p:nvSpPr>
          <p:cNvPr id="80" name="TextBox 79"/>
          <p:cNvSpPr txBox="1"/>
          <p:nvPr/>
        </p:nvSpPr>
        <p:spPr>
          <a:xfrm>
            <a:off x="3982621" y="9572819"/>
            <a:ext cx="630301" cy="1015663"/>
          </a:xfrm>
          <a:prstGeom prst="rect">
            <a:avLst/>
          </a:prstGeom>
          <a:noFill/>
        </p:spPr>
        <p:txBody>
          <a:bodyPr wrap="none" rtlCol="0">
            <a:spAutoFit/>
          </a:bodyPr>
          <a:lstStyle/>
          <a:p>
            <a:pPr algn="ctr"/>
            <a:r>
              <a:rPr lang="en-US" sz="6000" b="1" dirty="0">
                <a:solidFill>
                  <a:schemeClr val="bg1"/>
                </a:solidFill>
                <a:latin typeface="Arial Bold" charset="0"/>
                <a:ea typeface="Arial Bold" charset="0"/>
                <a:cs typeface="Arial Bold" charset="0"/>
              </a:rPr>
              <a:t>3</a:t>
            </a:r>
          </a:p>
        </p:txBody>
      </p:sp>
      <p:sp>
        <p:nvSpPr>
          <p:cNvPr id="81" name="TextBox 80"/>
          <p:cNvSpPr txBox="1"/>
          <p:nvPr/>
        </p:nvSpPr>
        <p:spPr>
          <a:xfrm>
            <a:off x="19766395" y="4820693"/>
            <a:ext cx="630301" cy="1015663"/>
          </a:xfrm>
          <a:prstGeom prst="rect">
            <a:avLst/>
          </a:prstGeom>
          <a:noFill/>
        </p:spPr>
        <p:txBody>
          <a:bodyPr wrap="none" rtlCol="0">
            <a:spAutoFit/>
          </a:bodyPr>
          <a:lstStyle/>
          <a:p>
            <a:pPr algn="ctr"/>
            <a:r>
              <a:rPr lang="en-US" sz="6000" b="1" dirty="0" smtClean="0">
                <a:solidFill>
                  <a:schemeClr val="bg1"/>
                </a:solidFill>
                <a:latin typeface="Arial Bold" charset="0"/>
                <a:ea typeface="Arial Bold" charset="0"/>
                <a:cs typeface="Arial Bold" charset="0"/>
              </a:rPr>
              <a:t>2</a:t>
            </a:r>
            <a:endParaRPr lang="en-US" sz="6000" b="1" dirty="0">
              <a:solidFill>
                <a:schemeClr val="bg1"/>
              </a:solidFill>
              <a:latin typeface="Arial Bold" charset="0"/>
              <a:ea typeface="Arial Bold" charset="0"/>
              <a:cs typeface="Arial Bold" charset="0"/>
            </a:endParaRPr>
          </a:p>
        </p:txBody>
      </p:sp>
      <p:sp>
        <p:nvSpPr>
          <p:cNvPr id="82" name="TextBox 81"/>
          <p:cNvSpPr txBox="1"/>
          <p:nvPr/>
        </p:nvSpPr>
        <p:spPr>
          <a:xfrm>
            <a:off x="3982621" y="4820693"/>
            <a:ext cx="630301" cy="1015663"/>
          </a:xfrm>
          <a:prstGeom prst="rect">
            <a:avLst/>
          </a:prstGeom>
          <a:noFill/>
        </p:spPr>
        <p:txBody>
          <a:bodyPr wrap="none" rtlCol="0">
            <a:spAutoFit/>
          </a:bodyPr>
          <a:lstStyle/>
          <a:p>
            <a:pPr algn="ctr"/>
            <a:r>
              <a:rPr lang="en-US" sz="6000" b="1" dirty="0" smtClean="0">
                <a:solidFill>
                  <a:schemeClr val="bg1"/>
                </a:solidFill>
                <a:latin typeface="Arial Bold" charset="0"/>
                <a:ea typeface="Arial Bold" charset="0"/>
                <a:cs typeface="Arial Bold" charset="0"/>
              </a:rPr>
              <a:t>1</a:t>
            </a:r>
            <a:endParaRPr lang="en-US" sz="6000" b="1" dirty="0">
              <a:solidFill>
                <a:schemeClr val="bg1"/>
              </a:solidFill>
              <a:latin typeface="Arial Bold" charset="0"/>
              <a:ea typeface="Arial Bold" charset="0"/>
              <a:cs typeface="Arial Bold" charset="0"/>
            </a:endParaRPr>
          </a:p>
        </p:txBody>
      </p:sp>
      <p:sp>
        <p:nvSpPr>
          <p:cNvPr id="83" name="TextBox 82"/>
          <p:cNvSpPr txBox="1"/>
          <p:nvPr/>
        </p:nvSpPr>
        <p:spPr>
          <a:xfrm>
            <a:off x="12558023" y="9710111"/>
            <a:ext cx="5170643" cy="1568635"/>
          </a:xfrm>
          <a:prstGeom prst="rect">
            <a:avLst/>
          </a:prstGeom>
          <a:noFill/>
        </p:spPr>
        <p:txBody>
          <a:bodyPr wrap="square" rtlCol="0">
            <a:spAutoFit/>
          </a:bodyPr>
          <a:lstStyle/>
          <a:p>
            <a:pPr>
              <a:lnSpc>
                <a:spcPts val="4040"/>
              </a:lnSpc>
            </a:pPr>
            <a:r>
              <a:rPr lang="en-US" sz="2000" dirty="0">
                <a:solidFill>
                  <a:schemeClr val="bg1"/>
                </a:solidFill>
                <a:latin typeface="Arial Regular" charset="0"/>
                <a:ea typeface="Arial Regular" charset="0"/>
                <a:cs typeface="Arial Regular" charset="0"/>
              </a:rPr>
              <a:t>Phenomenon whereby something new and somehow valuable is formed the created item</a:t>
            </a:r>
          </a:p>
        </p:txBody>
      </p:sp>
      <p:sp>
        <p:nvSpPr>
          <p:cNvPr id="84" name="Rectangle 83"/>
          <p:cNvSpPr/>
          <p:nvPr/>
        </p:nvSpPr>
        <p:spPr>
          <a:xfrm>
            <a:off x="12546589" y="9325681"/>
            <a:ext cx="1338828" cy="507831"/>
          </a:xfrm>
          <a:prstGeom prst="rect">
            <a:avLst/>
          </a:prstGeom>
        </p:spPr>
        <p:txBody>
          <a:bodyPr wrap="none">
            <a:spAutoFit/>
          </a:bodyPr>
          <a:lstStyle/>
          <a:p>
            <a:r>
              <a:rPr lang="en-US" sz="2700" b="1" dirty="0" smtClean="0">
                <a:solidFill>
                  <a:schemeClr val="bg1"/>
                </a:solidFill>
                <a:latin typeface="Arial Bold" charset="0"/>
                <a:ea typeface="Arial Bold" charset="0"/>
                <a:cs typeface="Arial Bold" charset="0"/>
              </a:rPr>
              <a:t>SALES</a:t>
            </a:r>
            <a:endParaRPr lang="en-US" sz="2700" b="1" dirty="0">
              <a:solidFill>
                <a:schemeClr val="bg1"/>
              </a:solidFill>
              <a:latin typeface="Arial Bold" charset="0"/>
              <a:ea typeface="Arial Bold" charset="0"/>
              <a:cs typeface="Arial Bold" charset="0"/>
            </a:endParaRPr>
          </a:p>
        </p:txBody>
      </p:sp>
      <p:sp>
        <p:nvSpPr>
          <p:cNvPr id="85" name="TextBox 84"/>
          <p:cNvSpPr txBox="1"/>
          <p:nvPr/>
        </p:nvSpPr>
        <p:spPr>
          <a:xfrm>
            <a:off x="6485803" y="9710568"/>
            <a:ext cx="5170643" cy="1568635"/>
          </a:xfrm>
          <a:prstGeom prst="rect">
            <a:avLst/>
          </a:prstGeom>
          <a:noFill/>
        </p:spPr>
        <p:txBody>
          <a:bodyPr wrap="square" rtlCol="0">
            <a:spAutoFit/>
          </a:bodyPr>
          <a:lstStyle/>
          <a:p>
            <a:pPr algn="r">
              <a:lnSpc>
                <a:spcPts val="4040"/>
              </a:lnSpc>
            </a:pPr>
            <a:r>
              <a:rPr lang="en-US" sz="2000" dirty="0">
                <a:solidFill>
                  <a:schemeClr val="bg1"/>
                </a:solidFill>
                <a:latin typeface="Arial Regular" charset="0"/>
                <a:ea typeface="Arial Regular" charset="0"/>
                <a:cs typeface="Arial Regular" charset="0"/>
              </a:rPr>
              <a:t>Phenomenon whereby something new and somehow valuable is formed the created item</a:t>
            </a:r>
          </a:p>
        </p:txBody>
      </p:sp>
      <p:sp>
        <p:nvSpPr>
          <p:cNvPr id="86" name="Rectangle 85"/>
          <p:cNvSpPr/>
          <p:nvPr/>
        </p:nvSpPr>
        <p:spPr>
          <a:xfrm>
            <a:off x="9241861" y="9326138"/>
            <a:ext cx="2416046" cy="507831"/>
          </a:xfrm>
          <a:prstGeom prst="rect">
            <a:avLst/>
          </a:prstGeom>
        </p:spPr>
        <p:txBody>
          <a:bodyPr wrap="none">
            <a:spAutoFit/>
          </a:bodyPr>
          <a:lstStyle/>
          <a:p>
            <a:pPr algn="r"/>
            <a:r>
              <a:rPr lang="en-US" sz="2700" b="1" dirty="0" smtClean="0">
                <a:solidFill>
                  <a:schemeClr val="bg1"/>
                </a:solidFill>
                <a:latin typeface="Arial Bold" charset="0"/>
                <a:ea typeface="Arial Bold" charset="0"/>
                <a:cs typeface="Arial Bold" charset="0"/>
              </a:rPr>
              <a:t>INVESTMENT</a:t>
            </a:r>
            <a:endParaRPr lang="en-US" sz="2700" b="1" dirty="0">
              <a:solidFill>
                <a:schemeClr val="bg1"/>
              </a:solidFill>
              <a:latin typeface="Arial Bold" charset="0"/>
              <a:ea typeface="Arial Bold" charset="0"/>
              <a:cs typeface="Arial Bold" charset="0"/>
            </a:endParaRPr>
          </a:p>
        </p:txBody>
      </p:sp>
      <p:sp>
        <p:nvSpPr>
          <p:cNvPr id="87" name="TextBox 86"/>
          <p:cNvSpPr txBox="1"/>
          <p:nvPr/>
        </p:nvSpPr>
        <p:spPr>
          <a:xfrm>
            <a:off x="12558023" y="4939312"/>
            <a:ext cx="5170643" cy="1568635"/>
          </a:xfrm>
          <a:prstGeom prst="rect">
            <a:avLst/>
          </a:prstGeom>
          <a:noFill/>
        </p:spPr>
        <p:txBody>
          <a:bodyPr wrap="square" rtlCol="0">
            <a:spAutoFit/>
          </a:bodyPr>
          <a:lstStyle/>
          <a:p>
            <a:pPr>
              <a:lnSpc>
                <a:spcPts val="4040"/>
              </a:lnSpc>
            </a:pPr>
            <a:r>
              <a:rPr lang="en-US" sz="2000" dirty="0">
                <a:solidFill>
                  <a:schemeClr val="bg1"/>
                </a:solidFill>
                <a:latin typeface="Arial Regular" charset="0"/>
                <a:ea typeface="Arial Regular" charset="0"/>
                <a:cs typeface="Arial Regular" charset="0"/>
              </a:rPr>
              <a:t>Phenomenon whereby something new and somehow valuable is formed the created item</a:t>
            </a:r>
          </a:p>
        </p:txBody>
      </p:sp>
      <p:sp>
        <p:nvSpPr>
          <p:cNvPr id="88" name="Rectangle 87"/>
          <p:cNvSpPr/>
          <p:nvPr/>
        </p:nvSpPr>
        <p:spPr>
          <a:xfrm>
            <a:off x="12546589" y="4554882"/>
            <a:ext cx="1992853" cy="507831"/>
          </a:xfrm>
          <a:prstGeom prst="rect">
            <a:avLst/>
          </a:prstGeom>
        </p:spPr>
        <p:txBody>
          <a:bodyPr wrap="none">
            <a:spAutoFit/>
          </a:bodyPr>
          <a:lstStyle/>
          <a:p>
            <a:r>
              <a:rPr lang="en-US" sz="2700" b="1" dirty="0" smtClean="0">
                <a:solidFill>
                  <a:schemeClr val="bg1"/>
                </a:solidFill>
                <a:latin typeface="Arial Bold" charset="0"/>
                <a:ea typeface="Arial Bold" charset="0"/>
                <a:cs typeface="Arial Bold" charset="0"/>
              </a:rPr>
              <a:t>PLANNING</a:t>
            </a:r>
            <a:endParaRPr lang="en-US" sz="2700" b="1" dirty="0">
              <a:solidFill>
                <a:schemeClr val="bg1"/>
              </a:solidFill>
              <a:latin typeface="Arial Bold" charset="0"/>
              <a:ea typeface="Arial Bold" charset="0"/>
              <a:cs typeface="Arial Bold" charset="0"/>
            </a:endParaRPr>
          </a:p>
        </p:txBody>
      </p:sp>
      <p:sp>
        <p:nvSpPr>
          <p:cNvPr id="89" name="TextBox 88"/>
          <p:cNvSpPr txBox="1"/>
          <p:nvPr/>
        </p:nvSpPr>
        <p:spPr>
          <a:xfrm>
            <a:off x="6485803" y="4939312"/>
            <a:ext cx="5170643" cy="1568635"/>
          </a:xfrm>
          <a:prstGeom prst="rect">
            <a:avLst/>
          </a:prstGeom>
          <a:noFill/>
        </p:spPr>
        <p:txBody>
          <a:bodyPr wrap="square" rtlCol="0">
            <a:spAutoFit/>
          </a:bodyPr>
          <a:lstStyle/>
          <a:p>
            <a:pPr algn="r">
              <a:lnSpc>
                <a:spcPts val="4040"/>
              </a:lnSpc>
            </a:pPr>
            <a:r>
              <a:rPr lang="en-US" sz="2000" dirty="0">
                <a:solidFill>
                  <a:schemeClr val="bg1"/>
                </a:solidFill>
                <a:latin typeface="Arial Regular" charset="0"/>
                <a:ea typeface="Arial Regular" charset="0"/>
                <a:cs typeface="Arial Regular" charset="0"/>
              </a:rPr>
              <a:t>Phenomenon whereby something new and somehow valuable is formed the created item</a:t>
            </a:r>
          </a:p>
        </p:txBody>
      </p:sp>
      <p:sp>
        <p:nvSpPr>
          <p:cNvPr id="90" name="Rectangle 89"/>
          <p:cNvSpPr/>
          <p:nvPr/>
        </p:nvSpPr>
        <p:spPr>
          <a:xfrm>
            <a:off x="10242135" y="4554882"/>
            <a:ext cx="1415772" cy="507831"/>
          </a:xfrm>
          <a:prstGeom prst="rect">
            <a:avLst/>
          </a:prstGeom>
        </p:spPr>
        <p:txBody>
          <a:bodyPr wrap="none">
            <a:spAutoFit/>
          </a:bodyPr>
          <a:lstStyle/>
          <a:p>
            <a:pPr algn="r"/>
            <a:r>
              <a:rPr lang="en-US" sz="2700" b="1" dirty="0" smtClean="0">
                <a:solidFill>
                  <a:schemeClr val="bg1"/>
                </a:solidFill>
                <a:latin typeface="Arial Bold" charset="0"/>
                <a:ea typeface="Arial Bold" charset="0"/>
                <a:cs typeface="Arial Bold" charset="0"/>
              </a:rPr>
              <a:t>GOALS</a:t>
            </a:r>
            <a:endParaRPr lang="en-US" sz="2700" b="1" dirty="0">
              <a:solidFill>
                <a:schemeClr val="bg1"/>
              </a:solidFill>
              <a:latin typeface="Arial Bold" charset="0"/>
              <a:ea typeface="Arial Bold" charset="0"/>
              <a:cs typeface="Arial Bold" charset="0"/>
            </a:endParaRPr>
          </a:p>
        </p:txBody>
      </p:sp>
    </p:spTree>
    <p:extLst>
      <p:ext uri="{BB962C8B-B14F-4D97-AF65-F5344CB8AC3E}">
        <p14:creationId xmlns:p14="http://schemas.microsoft.com/office/powerpoint/2010/main" val="42525637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TextBox 75"/>
          <p:cNvSpPr txBox="1"/>
          <p:nvPr/>
        </p:nvSpPr>
        <p:spPr>
          <a:xfrm>
            <a:off x="8011214" y="10289414"/>
            <a:ext cx="3192221"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OUR SERVICES</a:t>
            </a:r>
            <a:endParaRPr lang="en-US" sz="2800" b="1" dirty="0">
              <a:solidFill>
                <a:schemeClr val="tx2"/>
              </a:solidFill>
              <a:latin typeface="Arial Black" charset="0"/>
              <a:ea typeface="Arial Black" charset="0"/>
              <a:cs typeface="Arial Black" charset="0"/>
            </a:endParaRPr>
          </a:p>
        </p:txBody>
      </p:sp>
      <p:sp>
        <p:nvSpPr>
          <p:cNvPr id="78" name="TextBox 77"/>
          <p:cNvSpPr txBox="1"/>
          <p:nvPr/>
        </p:nvSpPr>
        <p:spPr>
          <a:xfrm>
            <a:off x="13124809" y="10256543"/>
            <a:ext cx="3495189"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OUR PORTFOLIO</a:t>
            </a:r>
            <a:endParaRPr lang="en-US" sz="2800" b="1" dirty="0">
              <a:solidFill>
                <a:schemeClr val="tx2"/>
              </a:solidFill>
              <a:latin typeface="Arial Black" charset="0"/>
              <a:ea typeface="Arial Black" charset="0"/>
              <a:cs typeface="Arial Black" charset="0"/>
            </a:endParaRPr>
          </a:p>
        </p:txBody>
      </p:sp>
      <p:sp>
        <p:nvSpPr>
          <p:cNvPr id="80" name="TextBox 79"/>
          <p:cNvSpPr txBox="1"/>
          <p:nvPr/>
        </p:nvSpPr>
        <p:spPr>
          <a:xfrm>
            <a:off x="3115408" y="10256543"/>
            <a:ext cx="2319866"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OUR TEAM</a:t>
            </a:r>
            <a:endParaRPr lang="en-US" sz="2800" b="1" dirty="0">
              <a:solidFill>
                <a:schemeClr val="tx2"/>
              </a:solidFill>
              <a:latin typeface="Arial Black" charset="0"/>
              <a:ea typeface="Arial Black" charset="0"/>
              <a:cs typeface="Arial Black" charset="0"/>
            </a:endParaRPr>
          </a:p>
        </p:txBody>
      </p:sp>
      <p:sp>
        <p:nvSpPr>
          <p:cNvPr id="82" name="Shape 2547"/>
          <p:cNvSpPr/>
          <p:nvPr/>
        </p:nvSpPr>
        <p:spPr>
          <a:xfrm>
            <a:off x="9248949" y="8688617"/>
            <a:ext cx="677346" cy="677346"/>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86" name="TextBox 85"/>
          <p:cNvSpPr txBox="1"/>
          <p:nvPr/>
        </p:nvSpPr>
        <p:spPr>
          <a:xfrm>
            <a:off x="18567543" y="10256543"/>
            <a:ext cx="2938625"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OUR DEVICES</a:t>
            </a:r>
            <a:endParaRPr lang="en-US" sz="2800" b="1" dirty="0">
              <a:solidFill>
                <a:schemeClr val="tx2"/>
              </a:solidFill>
              <a:latin typeface="Arial Black" charset="0"/>
              <a:ea typeface="Arial Black" charset="0"/>
              <a:cs typeface="Arial Black" charset="0"/>
            </a:endParaRPr>
          </a:p>
        </p:txBody>
      </p:sp>
      <p:sp>
        <p:nvSpPr>
          <p:cNvPr id="2" name="Oval 1"/>
          <p:cNvSpPr/>
          <p:nvPr/>
        </p:nvSpPr>
        <p:spPr>
          <a:xfrm>
            <a:off x="8844258" y="8286112"/>
            <a:ext cx="1482356" cy="1482356"/>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7" name="Oval 26"/>
          <p:cNvSpPr/>
          <p:nvPr/>
        </p:nvSpPr>
        <p:spPr>
          <a:xfrm>
            <a:off x="14017564" y="8286112"/>
            <a:ext cx="1482356" cy="1482356"/>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8" name="Oval 27"/>
          <p:cNvSpPr/>
          <p:nvPr/>
        </p:nvSpPr>
        <p:spPr>
          <a:xfrm>
            <a:off x="19391004" y="8286112"/>
            <a:ext cx="1482356" cy="1482356"/>
          </a:xfrm>
          <a:prstGeom prst="ellipse">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9" name="Oval 28"/>
          <p:cNvSpPr/>
          <p:nvPr/>
        </p:nvSpPr>
        <p:spPr>
          <a:xfrm>
            <a:off x="3530068" y="8286112"/>
            <a:ext cx="1482356" cy="1482356"/>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0" name="TextBox 29"/>
          <p:cNvSpPr txBox="1"/>
          <p:nvPr/>
        </p:nvSpPr>
        <p:spPr>
          <a:xfrm>
            <a:off x="8466626" y="6069797"/>
            <a:ext cx="2281394"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ABOUT US</a:t>
            </a:r>
            <a:endParaRPr lang="en-US" sz="2800" b="1" dirty="0">
              <a:solidFill>
                <a:schemeClr val="tx2"/>
              </a:solidFill>
              <a:latin typeface="Arial Black" charset="0"/>
              <a:ea typeface="Arial Black" charset="0"/>
              <a:cs typeface="Arial Black" charset="0"/>
            </a:endParaRPr>
          </a:p>
        </p:txBody>
      </p:sp>
      <p:sp>
        <p:nvSpPr>
          <p:cNvPr id="32" name="TextBox 31"/>
          <p:cNvSpPr txBox="1"/>
          <p:nvPr/>
        </p:nvSpPr>
        <p:spPr>
          <a:xfrm>
            <a:off x="13412708" y="6036926"/>
            <a:ext cx="2919390"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OUR MISSION</a:t>
            </a:r>
            <a:endParaRPr lang="en-US" sz="2800" b="1" dirty="0">
              <a:solidFill>
                <a:schemeClr val="tx2"/>
              </a:solidFill>
              <a:latin typeface="Arial Black" charset="0"/>
              <a:ea typeface="Arial Black" charset="0"/>
              <a:cs typeface="Arial Black" charset="0"/>
            </a:endParaRPr>
          </a:p>
        </p:txBody>
      </p:sp>
      <p:sp>
        <p:nvSpPr>
          <p:cNvPr id="34" name="TextBox 33"/>
          <p:cNvSpPr txBox="1"/>
          <p:nvPr/>
        </p:nvSpPr>
        <p:spPr>
          <a:xfrm>
            <a:off x="3168948" y="6036926"/>
            <a:ext cx="2212785"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WELCOME</a:t>
            </a:r>
            <a:endParaRPr lang="en-US" sz="2800" b="1" dirty="0">
              <a:solidFill>
                <a:schemeClr val="tx2"/>
              </a:solidFill>
              <a:latin typeface="Arial Black" charset="0"/>
              <a:ea typeface="Arial Black" charset="0"/>
              <a:cs typeface="Arial Black" charset="0"/>
            </a:endParaRPr>
          </a:p>
        </p:txBody>
      </p:sp>
      <p:sp>
        <p:nvSpPr>
          <p:cNvPr id="35" name="Shape 2525"/>
          <p:cNvSpPr/>
          <p:nvPr/>
        </p:nvSpPr>
        <p:spPr>
          <a:xfrm>
            <a:off x="3932847" y="4438010"/>
            <a:ext cx="677346" cy="677346"/>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40" name="TextBox 39"/>
          <p:cNvSpPr txBox="1"/>
          <p:nvPr/>
        </p:nvSpPr>
        <p:spPr>
          <a:xfrm>
            <a:off x="18736658" y="6036926"/>
            <a:ext cx="2600392"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OUR VISION</a:t>
            </a:r>
            <a:endParaRPr lang="en-US" sz="2800" b="1" dirty="0">
              <a:solidFill>
                <a:schemeClr val="tx2"/>
              </a:solidFill>
              <a:latin typeface="Arial Black" charset="0"/>
              <a:ea typeface="Arial Black" charset="0"/>
              <a:cs typeface="Arial Black" charset="0"/>
            </a:endParaRPr>
          </a:p>
        </p:txBody>
      </p:sp>
      <p:sp>
        <p:nvSpPr>
          <p:cNvPr id="41" name="Oval 40"/>
          <p:cNvSpPr/>
          <p:nvPr/>
        </p:nvSpPr>
        <p:spPr>
          <a:xfrm>
            <a:off x="8844258" y="4066495"/>
            <a:ext cx="1482356" cy="1482356"/>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2" name="Oval 41"/>
          <p:cNvSpPr/>
          <p:nvPr/>
        </p:nvSpPr>
        <p:spPr>
          <a:xfrm>
            <a:off x="14017564" y="4066495"/>
            <a:ext cx="1482356" cy="1482356"/>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3" name="Oval 42"/>
          <p:cNvSpPr/>
          <p:nvPr/>
        </p:nvSpPr>
        <p:spPr>
          <a:xfrm>
            <a:off x="19391004" y="4066495"/>
            <a:ext cx="1482356" cy="1482356"/>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4" name="Oval 43"/>
          <p:cNvSpPr/>
          <p:nvPr/>
        </p:nvSpPr>
        <p:spPr>
          <a:xfrm>
            <a:off x="3530068" y="4066495"/>
            <a:ext cx="1482356" cy="1482356"/>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5" name="Right Arrow 44"/>
          <p:cNvSpPr/>
          <p:nvPr/>
        </p:nvSpPr>
        <p:spPr>
          <a:xfrm>
            <a:off x="16726902" y="8818271"/>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6" name="Right Arrow 45"/>
          <p:cNvSpPr/>
          <p:nvPr/>
        </p:nvSpPr>
        <p:spPr>
          <a:xfrm>
            <a:off x="6153466" y="8818271"/>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7" name="Right Arrow 46"/>
          <p:cNvSpPr/>
          <p:nvPr/>
        </p:nvSpPr>
        <p:spPr>
          <a:xfrm>
            <a:off x="11413967" y="8818271"/>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8" name="Right Arrow 47"/>
          <p:cNvSpPr/>
          <p:nvPr/>
        </p:nvSpPr>
        <p:spPr>
          <a:xfrm>
            <a:off x="16726902" y="4423856"/>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9" name="Right Arrow 48"/>
          <p:cNvSpPr/>
          <p:nvPr/>
        </p:nvSpPr>
        <p:spPr>
          <a:xfrm>
            <a:off x="6153466" y="4423856"/>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0" name="Right Arrow 49"/>
          <p:cNvSpPr/>
          <p:nvPr/>
        </p:nvSpPr>
        <p:spPr>
          <a:xfrm>
            <a:off x="11413967" y="4423856"/>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9" name="Shape 2631"/>
          <p:cNvSpPr/>
          <p:nvPr/>
        </p:nvSpPr>
        <p:spPr>
          <a:xfrm>
            <a:off x="9293170" y="4606474"/>
            <a:ext cx="621968" cy="508882"/>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2" name="Shape 2940"/>
          <p:cNvSpPr/>
          <p:nvPr/>
        </p:nvSpPr>
        <p:spPr>
          <a:xfrm>
            <a:off x="14393975" y="4437371"/>
            <a:ext cx="772580" cy="772580"/>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4" name="Shape 2621"/>
          <p:cNvSpPr/>
          <p:nvPr/>
        </p:nvSpPr>
        <p:spPr>
          <a:xfrm>
            <a:off x="19698458" y="4540076"/>
            <a:ext cx="904012" cy="575280"/>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6" name="Shape 2616"/>
          <p:cNvSpPr/>
          <p:nvPr/>
        </p:nvSpPr>
        <p:spPr>
          <a:xfrm>
            <a:off x="3908086" y="8670328"/>
            <a:ext cx="770923" cy="701013"/>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7" name="Shape 2602"/>
          <p:cNvSpPr>
            <a:spLocks noChangeAspect="1"/>
          </p:cNvSpPr>
          <p:nvPr/>
        </p:nvSpPr>
        <p:spPr>
          <a:xfrm>
            <a:off x="14458712" y="8783898"/>
            <a:ext cx="670560" cy="548640"/>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9" name="Shape 2643"/>
          <p:cNvSpPr/>
          <p:nvPr/>
        </p:nvSpPr>
        <p:spPr>
          <a:xfrm>
            <a:off x="19943385" y="8700243"/>
            <a:ext cx="414498" cy="759911"/>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chemeClr val="accent5"/>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6" name="TextBox 35"/>
          <p:cNvSpPr txBox="1"/>
          <p:nvPr/>
        </p:nvSpPr>
        <p:spPr>
          <a:xfrm>
            <a:off x="7297145" y="483017"/>
            <a:ext cx="9783411"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Content Overview</a:t>
            </a:r>
            <a:endParaRPr lang="id-ID" sz="8800" b="1" dirty="0" smtClean="0">
              <a:solidFill>
                <a:schemeClr val="tx2"/>
              </a:solidFill>
              <a:latin typeface="Arial Bold" charset="0"/>
              <a:ea typeface="Arial Bold" charset="0"/>
              <a:cs typeface="Arial Bold" charset="0"/>
            </a:endParaRPr>
          </a:p>
        </p:txBody>
      </p:sp>
      <p:sp>
        <p:nvSpPr>
          <p:cNvPr id="37" name="Rectangle 3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8"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14883313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6394737" y="483017"/>
            <a:ext cx="11588265"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Business Team Ideas</a:t>
            </a:r>
            <a:endParaRPr lang="id-ID" sz="8800" b="1" dirty="0" smtClean="0">
              <a:solidFill>
                <a:schemeClr val="tx2"/>
              </a:solidFill>
              <a:latin typeface="Arial Bold" charset="0"/>
              <a:ea typeface="Arial Bold" charset="0"/>
              <a:cs typeface="Arial Bold"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127" name="Rectangle 1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grpSp>
        <p:nvGrpSpPr>
          <p:cNvPr id="3" name="Group 2"/>
          <p:cNvGrpSpPr/>
          <p:nvPr/>
        </p:nvGrpSpPr>
        <p:grpSpPr>
          <a:xfrm>
            <a:off x="13209182" y="3709338"/>
            <a:ext cx="8457692" cy="8659936"/>
            <a:chOff x="14098679" y="3578729"/>
            <a:chExt cx="7338186" cy="7513660"/>
          </a:xfrm>
        </p:grpSpPr>
        <p:sp>
          <p:nvSpPr>
            <p:cNvPr id="39" name="Freeform 16"/>
            <p:cNvSpPr>
              <a:spLocks noChangeArrowheads="1"/>
            </p:cNvSpPr>
            <p:nvPr/>
          </p:nvSpPr>
          <p:spPr bwMode="auto">
            <a:xfrm>
              <a:off x="15135176" y="10248857"/>
              <a:ext cx="2028890" cy="620244"/>
            </a:xfrm>
            <a:custGeom>
              <a:avLst/>
              <a:gdLst>
                <a:gd name="T0" fmla="*/ 1623 w 3247"/>
                <a:gd name="T1" fmla="*/ 0 h 992"/>
                <a:gd name="T2" fmla="*/ 1623 w 3247"/>
                <a:gd name="T3" fmla="*/ 0 h 992"/>
                <a:gd name="T4" fmla="*/ 0 w 3247"/>
                <a:gd name="T5" fmla="*/ 497 h 992"/>
                <a:gd name="T6" fmla="*/ 1623 w 3247"/>
                <a:gd name="T7" fmla="*/ 991 h 992"/>
                <a:gd name="T8" fmla="*/ 3246 w 3247"/>
                <a:gd name="T9" fmla="*/ 497 h 992"/>
                <a:gd name="T10" fmla="*/ 1623 w 3247"/>
                <a:gd name="T11" fmla="*/ 0 h 992"/>
              </a:gdLst>
              <a:ahLst/>
              <a:cxnLst>
                <a:cxn ang="0">
                  <a:pos x="T0" y="T1"/>
                </a:cxn>
                <a:cxn ang="0">
                  <a:pos x="T2" y="T3"/>
                </a:cxn>
                <a:cxn ang="0">
                  <a:pos x="T4" y="T5"/>
                </a:cxn>
                <a:cxn ang="0">
                  <a:pos x="T6" y="T7"/>
                </a:cxn>
                <a:cxn ang="0">
                  <a:pos x="T8" y="T9"/>
                </a:cxn>
                <a:cxn ang="0">
                  <a:pos x="T10" y="T11"/>
                </a:cxn>
              </a:cxnLst>
              <a:rect l="0" t="0" r="r" b="b"/>
              <a:pathLst>
                <a:path w="3247" h="992">
                  <a:moveTo>
                    <a:pt x="1623" y="0"/>
                  </a:moveTo>
                  <a:lnTo>
                    <a:pt x="1623" y="0"/>
                  </a:lnTo>
                  <a:cubicBezTo>
                    <a:pt x="725" y="0"/>
                    <a:pt x="0" y="223"/>
                    <a:pt x="0" y="497"/>
                  </a:cubicBezTo>
                  <a:cubicBezTo>
                    <a:pt x="0" y="771"/>
                    <a:pt x="725" y="991"/>
                    <a:pt x="1623" y="991"/>
                  </a:cubicBezTo>
                  <a:cubicBezTo>
                    <a:pt x="2517" y="991"/>
                    <a:pt x="3246" y="771"/>
                    <a:pt x="3246" y="497"/>
                  </a:cubicBezTo>
                  <a:cubicBezTo>
                    <a:pt x="3246" y="223"/>
                    <a:pt x="2517" y="0"/>
                    <a:pt x="1623" y="0"/>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41" name="Freeform 17"/>
            <p:cNvSpPr>
              <a:spLocks noChangeArrowheads="1"/>
            </p:cNvSpPr>
            <p:nvPr/>
          </p:nvSpPr>
          <p:spPr bwMode="auto">
            <a:xfrm>
              <a:off x="17034504" y="10221289"/>
              <a:ext cx="3693902" cy="871100"/>
            </a:xfrm>
            <a:custGeom>
              <a:avLst/>
              <a:gdLst>
                <a:gd name="T0" fmla="*/ 4286 w 5910"/>
                <a:gd name="T1" fmla="*/ 0 h 1392"/>
                <a:gd name="T2" fmla="*/ 4286 w 5910"/>
                <a:gd name="T3" fmla="*/ 0 h 1392"/>
                <a:gd name="T4" fmla="*/ 2664 w 5910"/>
                <a:gd name="T5" fmla="*/ 493 h 1392"/>
                <a:gd name="T6" fmla="*/ 2668 w 5910"/>
                <a:gd name="T7" fmla="*/ 514 h 1392"/>
                <a:gd name="T8" fmla="*/ 1622 w 5910"/>
                <a:gd name="T9" fmla="*/ 400 h 1392"/>
                <a:gd name="T10" fmla="*/ 0 w 5910"/>
                <a:gd name="T11" fmla="*/ 893 h 1392"/>
                <a:gd name="T12" fmla="*/ 1622 w 5910"/>
                <a:gd name="T13" fmla="*/ 1391 h 1392"/>
                <a:gd name="T14" fmla="*/ 3245 w 5910"/>
                <a:gd name="T15" fmla="*/ 893 h 1392"/>
                <a:gd name="T16" fmla="*/ 3245 w 5910"/>
                <a:gd name="T17" fmla="*/ 872 h 1392"/>
                <a:gd name="T18" fmla="*/ 4286 w 5910"/>
                <a:gd name="T19" fmla="*/ 986 h 1392"/>
                <a:gd name="T20" fmla="*/ 5909 w 5910"/>
                <a:gd name="T21" fmla="*/ 493 h 1392"/>
                <a:gd name="T22" fmla="*/ 4286 w 5910"/>
                <a:gd name="T23" fmla="*/ 0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10" h="1392">
                  <a:moveTo>
                    <a:pt x="4286" y="0"/>
                  </a:moveTo>
                  <a:lnTo>
                    <a:pt x="4286" y="0"/>
                  </a:lnTo>
                  <a:cubicBezTo>
                    <a:pt x="3393" y="0"/>
                    <a:pt x="2664" y="219"/>
                    <a:pt x="2664" y="493"/>
                  </a:cubicBezTo>
                  <a:cubicBezTo>
                    <a:pt x="2664" y="501"/>
                    <a:pt x="2668" y="509"/>
                    <a:pt x="2668" y="514"/>
                  </a:cubicBezTo>
                  <a:cubicBezTo>
                    <a:pt x="2385" y="442"/>
                    <a:pt x="2023" y="400"/>
                    <a:pt x="1622" y="400"/>
                  </a:cubicBezTo>
                  <a:cubicBezTo>
                    <a:pt x="729" y="400"/>
                    <a:pt x="0" y="619"/>
                    <a:pt x="0" y="893"/>
                  </a:cubicBezTo>
                  <a:cubicBezTo>
                    <a:pt x="0" y="1167"/>
                    <a:pt x="729" y="1391"/>
                    <a:pt x="1622" y="1391"/>
                  </a:cubicBezTo>
                  <a:cubicBezTo>
                    <a:pt x="2520" y="1391"/>
                    <a:pt x="3245" y="1167"/>
                    <a:pt x="3245" y="893"/>
                  </a:cubicBezTo>
                  <a:cubicBezTo>
                    <a:pt x="3245" y="884"/>
                    <a:pt x="3245" y="880"/>
                    <a:pt x="3245" y="872"/>
                  </a:cubicBezTo>
                  <a:cubicBezTo>
                    <a:pt x="3527" y="944"/>
                    <a:pt x="3890" y="986"/>
                    <a:pt x="4286" y="986"/>
                  </a:cubicBezTo>
                  <a:cubicBezTo>
                    <a:pt x="5184" y="986"/>
                    <a:pt x="5909" y="766"/>
                    <a:pt x="5909" y="493"/>
                  </a:cubicBezTo>
                  <a:cubicBezTo>
                    <a:pt x="5909" y="219"/>
                    <a:pt x="5184" y="0"/>
                    <a:pt x="4286" y="0"/>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43" name="Freeform 18"/>
            <p:cNvSpPr>
              <a:spLocks noChangeArrowheads="1"/>
            </p:cNvSpPr>
            <p:nvPr/>
          </p:nvSpPr>
          <p:spPr bwMode="auto">
            <a:xfrm>
              <a:off x="19802175" y="8739167"/>
              <a:ext cx="328041" cy="485170"/>
            </a:xfrm>
            <a:custGeom>
              <a:avLst/>
              <a:gdLst>
                <a:gd name="T0" fmla="*/ 283 w 524"/>
                <a:gd name="T1" fmla="*/ 68 h 777"/>
                <a:gd name="T2" fmla="*/ 283 w 524"/>
                <a:gd name="T3" fmla="*/ 68 h 777"/>
                <a:gd name="T4" fmla="*/ 312 w 524"/>
                <a:gd name="T5" fmla="*/ 367 h 777"/>
                <a:gd name="T6" fmla="*/ 519 w 524"/>
                <a:gd name="T7" fmla="*/ 469 h 777"/>
                <a:gd name="T8" fmla="*/ 308 w 524"/>
                <a:gd name="T9" fmla="*/ 692 h 777"/>
                <a:gd name="T10" fmla="*/ 139 w 524"/>
                <a:gd name="T11" fmla="*/ 763 h 777"/>
                <a:gd name="T12" fmla="*/ 0 w 524"/>
                <a:gd name="T13" fmla="*/ 0 h 777"/>
                <a:gd name="T14" fmla="*/ 283 w 524"/>
                <a:gd name="T15" fmla="*/ 68 h 7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4" h="777">
                  <a:moveTo>
                    <a:pt x="283" y="68"/>
                  </a:moveTo>
                  <a:lnTo>
                    <a:pt x="283" y="68"/>
                  </a:lnTo>
                  <a:cubicBezTo>
                    <a:pt x="350" y="165"/>
                    <a:pt x="338" y="300"/>
                    <a:pt x="312" y="367"/>
                  </a:cubicBezTo>
                  <a:cubicBezTo>
                    <a:pt x="392" y="283"/>
                    <a:pt x="523" y="350"/>
                    <a:pt x="519" y="469"/>
                  </a:cubicBezTo>
                  <a:cubicBezTo>
                    <a:pt x="514" y="591"/>
                    <a:pt x="409" y="608"/>
                    <a:pt x="308" y="692"/>
                  </a:cubicBezTo>
                  <a:cubicBezTo>
                    <a:pt x="211" y="776"/>
                    <a:pt x="139" y="763"/>
                    <a:pt x="139" y="763"/>
                  </a:cubicBezTo>
                  <a:cubicBezTo>
                    <a:pt x="0" y="0"/>
                    <a:pt x="0" y="0"/>
                    <a:pt x="0" y="0"/>
                  </a:cubicBezTo>
                  <a:cubicBezTo>
                    <a:pt x="283" y="68"/>
                    <a:pt x="283" y="68"/>
                    <a:pt x="283" y="68"/>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4" name="Freeform 19"/>
            <p:cNvSpPr>
              <a:spLocks noChangeArrowheads="1"/>
            </p:cNvSpPr>
            <p:nvPr/>
          </p:nvSpPr>
          <p:spPr bwMode="auto">
            <a:xfrm>
              <a:off x="18784974" y="10282889"/>
              <a:ext cx="645055" cy="212261"/>
            </a:xfrm>
            <a:custGeom>
              <a:avLst/>
              <a:gdLst>
                <a:gd name="T0" fmla="*/ 1012 w 1034"/>
                <a:gd name="T1" fmla="*/ 236 h 338"/>
                <a:gd name="T2" fmla="*/ 1012 w 1034"/>
                <a:gd name="T3" fmla="*/ 236 h 338"/>
                <a:gd name="T4" fmla="*/ 1029 w 1034"/>
                <a:gd name="T5" fmla="*/ 337 h 338"/>
                <a:gd name="T6" fmla="*/ 0 w 1034"/>
                <a:gd name="T7" fmla="*/ 337 h 338"/>
                <a:gd name="T8" fmla="*/ 164 w 1034"/>
                <a:gd name="T9" fmla="*/ 130 h 338"/>
                <a:gd name="T10" fmla="*/ 426 w 1034"/>
                <a:gd name="T11" fmla="*/ 4 h 338"/>
                <a:gd name="T12" fmla="*/ 1012 w 1034"/>
                <a:gd name="T13" fmla="*/ 236 h 338"/>
              </a:gdLst>
              <a:ahLst/>
              <a:cxnLst>
                <a:cxn ang="0">
                  <a:pos x="T0" y="T1"/>
                </a:cxn>
                <a:cxn ang="0">
                  <a:pos x="T2" y="T3"/>
                </a:cxn>
                <a:cxn ang="0">
                  <a:pos x="T4" y="T5"/>
                </a:cxn>
                <a:cxn ang="0">
                  <a:pos x="T6" y="T7"/>
                </a:cxn>
                <a:cxn ang="0">
                  <a:pos x="T8" y="T9"/>
                </a:cxn>
                <a:cxn ang="0">
                  <a:pos x="T10" y="T11"/>
                </a:cxn>
                <a:cxn ang="0">
                  <a:pos x="T12" y="T13"/>
                </a:cxn>
              </a:cxnLst>
              <a:rect l="0" t="0" r="r" b="b"/>
              <a:pathLst>
                <a:path w="1034" h="338">
                  <a:moveTo>
                    <a:pt x="1012" y="236"/>
                  </a:moveTo>
                  <a:lnTo>
                    <a:pt x="1012" y="236"/>
                  </a:lnTo>
                  <a:cubicBezTo>
                    <a:pt x="1033" y="265"/>
                    <a:pt x="1029" y="337"/>
                    <a:pt x="1029" y="337"/>
                  </a:cubicBezTo>
                  <a:cubicBezTo>
                    <a:pt x="0" y="337"/>
                    <a:pt x="0" y="337"/>
                    <a:pt x="0" y="337"/>
                  </a:cubicBezTo>
                  <a:cubicBezTo>
                    <a:pt x="21" y="223"/>
                    <a:pt x="55" y="211"/>
                    <a:pt x="164" y="130"/>
                  </a:cubicBezTo>
                  <a:cubicBezTo>
                    <a:pt x="274" y="50"/>
                    <a:pt x="274" y="0"/>
                    <a:pt x="426" y="4"/>
                  </a:cubicBezTo>
                  <a:cubicBezTo>
                    <a:pt x="1012" y="236"/>
                    <a:pt x="1012" y="236"/>
                    <a:pt x="1012" y="236"/>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5" name="Freeform 20"/>
            <p:cNvSpPr>
              <a:spLocks noChangeArrowheads="1"/>
            </p:cNvSpPr>
            <p:nvPr/>
          </p:nvSpPr>
          <p:spPr bwMode="auto">
            <a:xfrm>
              <a:off x="18776703" y="8821867"/>
              <a:ext cx="1364539" cy="1623663"/>
            </a:xfrm>
            <a:custGeom>
              <a:avLst/>
              <a:gdLst>
                <a:gd name="T0" fmla="*/ 114 w 2184"/>
                <a:gd name="T1" fmla="*/ 75 h 2597"/>
                <a:gd name="T2" fmla="*/ 114 w 2184"/>
                <a:gd name="T3" fmla="*/ 75 h 2597"/>
                <a:gd name="T4" fmla="*/ 345 w 2184"/>
                <a:gd name="T5" fmla="*/ 2343 h 2597"/>
                <a:gd name="T6" fmla="*/ 1058 w 2184"/>
                <a:gd name="T7" fmla="*/ 2596 h 2597"/>
                <a:gd name="T8" fmla="*/ 834 w 2184"/>
                <a:gd name="T9" fmla="*/ 712 h 2597"/>
                <a:gd name="T10" fmla="*/ 940 w 2184"/>
                <a:gd name="T11" fmla="*/ 695 h 2597"/>
                <a:gd name="T12" fmla="*/ 1433 w 2184"/>
                <a:gd name="T13" fmla="*/ 2507 h 2597"/>
                <a:gd name="T14" fmla="*/ 2132 w 2184"/>
                <a:gd name="T15" fmla="*/ 2507 h 2597"/>
                <a:gd name="T16" fmla="*/ 2183 w 2184"/>
                <a:gd name="T17" fmla="*/ 2322 h 2597"/>
                <a:gd name="T18" fmla="*/ 1766 w 2184"/>
                <a:gd name="T19" fmla="*/ 155 h 2597"/>
                <a:gd name="T20" fmla="*/ 1058 w 2184"/>
                <a:gd name="T21" fmla="*/ 0 h 2597"/>
                <a:gd name="T22" fmla="*/ 114 w 2184"/>
                <a:gd name="T23" fmla="*/ 75 h 2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84" h="2597">
                  <a:moveTo>
                    <a:pt x="114" y="75"/>
                  </a:moveTo>
                  <a:lnTo>
                    <a:pt x="114" y="75"/>
                  </a:lnTo>
                  <a:cubicBezTo>
                    <a:pt x="0" y="695"/>
                    <a:pt x="122" y="1812"/>
                    <a:pt x="345" y="2343"/>
                  </a:cubicBezTo>
                  <a:cubicBezTo>
                    <a:pt x="560" y="2419"/>
                    <a:pt x="720" y="2567"/>
                    <a:pt x="1058" y="2596"/>
                  </a:cubicBezTo>
                  <a:cubicBezTo>
                    <a:pt x="826" y="1563"/>
                    <a:pt x="826" y="935"/>
                    <a:pt x="834" y="712"/>
                  </a:cubicBezTo>
                  <a:cubicBezTo>
                    <a:pt x="859" y="716"/>
                    <a:pt x="940" y="695"/>
                    <a:pt x="940" y="695"/>
                  </a:cubicBezTo>
                  <a:cubicBezTo>
                    <a:pt x="973" y="973"/>
                    <a:pt x="1327" y="2347"/>
                    <a:pt x="1433" y="2507"/>
                  </a:cubicBezTo>
                  <a:cubicBezTo>
                    <a:pt x="2132" y="2507"/>
                    <a:pt x="2132" y="2507"/>
                    <a:pt x="2132" y="2507"/>
                  </a:cubicBezTo>
                  <a:cubicBezTo>
                    <a:pt x="2149" y="2377"/>
                    <a:pt x="2183" y="2322"/>
                    <a:pt x="2183" y="2322"/>
                  </a:cubicBezTo>
                  <a:cubicBezTo>
                    <a:pt x="1922" y="1449"/>
                    <a:pt x="1787" y="421"/>
                    <a:pt x="1766" y="155"/>
                  </a:cubicBezTo>
                  <a:cubicBezTo>
                    <a:pt x="1058" y="0"/>
                    <a:pt x="1058" y="0"/>
                    <a:pt x="1058" y="0"/>
                  </a:cubicBezTo>
                  <a:cubicBezTo>
                    <a:pt x="114" y="75"/>
                    <a:pt x="114" y="75"/>
                    <a:pt x="114" y="75"/>
                  </a:cubicBezTo>
                </a:path>
              </a:pathLst>
            </a:custGeom>
            <a:solidFill>
              <a:srgbClr val="4D4C4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6" name="Freeform 21"/>
            <p:cNvSpPr>
              <a:spLocks noChangeArrowheads="1"/>
            </p:cNvSpPr>
            <p:nvPr/>
          </p:nvSpPr>
          <p:spPr bwMode="auto">
            <a:xfrm>
              <a:off x="19297708" y="9257416"/>
              <a:ext cx="140588" cy="1188113"/>
            </a:xfrm>
            <a:custGeom>
              <a:avLst/>
              <a:gdLst>
                <a:gd name="T0" fmla="*/ 224 w 225"/>
                <a:gd name="T1" fmla="*/ 1901 h 1902"/>
                <a:gd name="T2" fmla="*/ 219 w 225"/>
                <a:gd name="T3" fmla="*/ 1901 h 1902"/>
                <a:gd name="T4" fmla="*/ 219 w 225"/>
                <a:gd name="T5" fmla="*/ 1901 h 1902"/>
                <a:gd name="T6" fmla="*/ 219 w 225"/>
                <a:gd name="T7" fmla="*/ 1901 h 1902"/>
                <a:gd name="T8" fmla="*/ 219 w 225"/>
                <a:gd name="T9" fmla="*/ 1901 h 1902"/>
                <a:gd name="T10" fmla="*/ 215 w 225"/>
                <a:gd name="T11" fmla="*/ 1901 h 1902"/>
                <a:gd name="T12" fmla="*/ 215 w 225"/>
                <a:gd name="T13" fmla="*/ 1901 h 1902"/>
                <a:gd name="T14" fmla="*/ 215 w 225"/>
                <a:gd name="T15" fmla="*/ 1901 h 1902"/>
                <a:gd name="T16" fmla="*/ 215 w 225"/>
                <a:gd name="T17" fmla="*/ 1901 h 1902"/>
                <a:gd name="T18" fmla="*/ 207 w 225"/>
                <a:gd name="T19" fmla="*/ 1901 h 1902"/>
                <a:gd name="T20" fmla="*/ 203 w 225"/>
                <a:gd name="T21" fmla="*/ 1901 h 1902"/>
                <a:gd name="T22" fmla="*/ 203 w 225"/>
                <a:gd name="T23" fmla="*/ 1901 h 1902"/>
                <a:gd name="T24" fmla="*/ 203 w 225"/>
                <a:gd name="T25" fmla="*/ 1901 h 1902"/>
                <a:gd name="T26" fmla="*/ 0 w 225"/>
                <a:gd name="T27" fmla="*/ 17 h 1902"/>
                <a:gd name="T28" fmla="*/ 0 w 225"/>
                <a:gd name="T29" fmla="*/ 17 h 1902"/>
                <a:gd name="T30" fmla="*/ 110 w 225"/>
                <a:gd name="T31" fmla="*/ 13 h 1902"/>
                <a:gd name="T32" fmla="*/ 110 w 225"/>
                <a:gd name="T33" fmla="*/ 13 h 1902"/>
                <a:gd name="T34" fmla="*/ 110 w 225"/>
                <a:gd name="T35" fmla="*/ 8 h 1902"/>
                <a:gd name="T36" fmla="*/ 110 w 225"/>
                <a:gd name="T37" fmla="*/ 8 h 1902"/>
                <a:gd name="T38" fmla="*/ 110 w 225"/>
                <a:gd name="T39" fmla="*/ 8 h 1902"/>
                <a:gd name="T40" fmla="*/ 110 w 225"/>
                <a:gd name="T41" fmla="*/ 8 h 1902"/>
                <a:gd name="T42" fmla="*/ 110 w 225"/>
                <a:gd name="T43" fmla="*/ 8 h 1902"/>
                <a:gd name="T44" fmla="*/ 110 w 225"/>
                <a:gd name="T45" fmla="*/ 8 h 1902"/>
                <a:gd name="T46" fmla="*/ 110 w 225"/>
                <a:gd name="T47" fmla="*/ 8 h 1902"/>
                <a:gd name="T48" fmla="*/ 110 w 225"/>
                <a:gd name="T49" fmla="*/ 8 h 1902"/>
                <a:gd name="T50" fmla="*/ 110 w 225"/>
                <a:gd name="T51" fmla="*/ 8 h 1902"/>
                <a:gd name="T52" fmla="*/ 110 w 225"/>
                <a:gd name="T53" fmla="*/ 8 h 1902"/>
                <a:gd name="T54" fmla="*/ 110 w 225"/>
                <a:gd name="T55" fmla="*/ 8 h 1902"/>
                <a:gd name="T56" fmla="*/ 110 w 225"/>
                <a:gd name="T57" fmla="*/ 8 h 1902"/>
                <a:gd name="T58" fmla="*/ 106 w 225"/>
                <a:gd name="T59" fmla="*/ 4 h 1902"/>
                <a:gd name="T60" fmla="*/ 106 w 225"/>
                <a:gd name="T61" fmla="*/ 4 h 1902"/>
                <a:gd name="T62" fmla="*/ 106 w 225"/>
                <a:gd name="T63" fmla="*/ 4 h 1902"/>
                <a:gd name="T64" fmla="*/ 106 w 225"/>
                <a:gd name="T65" fmla="*/ 4 h 1902"/>
                <a:gd name="T66" fmla="*/ 106 w 225"/>
                <a:gd name="T67" fmla="*/ 4 h 1902"/>
                <a:gd name="T68" fmla="*/ 106 w 225"/>
                <a:gd name="T69" fmla="*/ 4 h 1902"/>
                <a:gd name="T70" fmla="*/ 106 w 225"/>
                <a:gd name="T71" fmla="*/ 4 h 1902"/>
                <a:gd name="T72" fmla="*/ 106 w 225"/>
                <a:gd name="T73" fmla="*/ 4 h 1902"/>
                <a:gd name="T74" fmla="*/ 106 w 225"/>
                <a:gd name="T75" fmla="*/ 4 h 1902"/>
                <a:gd name="T76" fmla="*/ 106 w 225"/>
                <a:gd name="T77" fmla="*/ 4 h 1902"/>
                <a:gd name="T78" fmla="*/ 106 w 225"/>
                <a:gd name="T79" fmla="*/ 4 h 1902"/>
                <a:gd name="T80" fmla="*/ 106 w 225"/>
                <a:gd name="T81" fmla="*/ 4 h 1902"/>
                <a:gd name="T82" fmla="*/ 106 w 225"/>
                <a:gd name="T83" fmla="*/ 0 h 1902"/>
                <a:gd name="T84" fmla="*/ 106 w 225"/>
                <a:gd name="T85" fmla="*/ 0 h 1902"/>
                <a:gd name="T86" fmla="*/ 9 w 225"/>
                <a:gd name="T87" fmla="*/ 17 h 1902"/>
                <a:gd name="T88" fmla="*/ 219 w 225"/>
                <a:gd name="T89" fmla="*/ 1901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5" h="1902">
                  <a:moveTo>
                    <a:pt x="219" y="1901"/>
                  </a:moveTo>
                  <a:lnTo>
                    <a:pt x="219" y="1901"/>
                  </a:lnTo>
                  <a:lnTo>
                    <a:pt x="224" y="1901"/>
                  </a:lnTo>
                  <a:lnTo>
                    <a:pt x="219" y="1901"/>
                  </a:lnTo>
                  <a:lnTo>
                    <a:pt x="219" y="1901"/>
                  </a:lnTo>
                  <a:lnTo>
                    <a:pt x="219" y="1901"/>
                  </a:lnTo>
                  <a:lnTo>
                    <a:pt x="219" y="1901"/>
                  </a:lnTo>
                  <a:lnTo>
                    <a:pt x="219" y="1901"/>
                  </a:lnTo>
                  <a:lnTo>
                    <a:pt x="219" y="1901"/>
                  </a:lnTo>
                  <a:lnTo>
                    <a:pt x="219" y="1901"/>
                  </a:lnTo>
                  <a:lnTo>
                    <a:pt x="219" y="1901"/>
                  </a:lnTo>
                  <a:lnTo>
                    <a:pt x="219" y="1901"/>
                  </a:lnTo>
                  <a:lnTo>
                    <a:pt x="215" y="1901"/>
                  </a:lnTo>
                  <a:lnTo>
                    <a:pt x="215" y="1901"/>
                  </a:lnTo>
                  <a:cubicBezTo>
                    <a:pt x="215" y="1901"/>
                    <a:pt x="215" y="1901"/>
                    <a:pt x="219" y="1901"/>
                  </a:cubicBezTo>
                  <a:cubicBezTo>
                    <a:pt x="215" y="1901"/>
                    <a:pt x="215" y="1901"/>
                    <a:pt x="215" y="1901"/>
                  </a:cubicBezTo>
                  <a:lnTo>
                    <a:pt x="215" y="1901"/>
                  </a:lnTo>
                  <a:lnTo>
                    <a:pt x="215" y="1901"/>
                  </a:lnTo>
                  <a:lnTo>
                    <a:pt x="215" y="1901"/>
                  </a:lnTo>
                  <a:lnTo>
                    <a:pt x="215" y="1901"/>
                  </a:lnTo>
                  <a:lnTo>
                    <a:pt x="215" y="1901"/>
                  </a:lnTo>
                  <a:lnTo>
                    <a:pt x="215" y="1901"/>
                  </a:lnTo>
                  <a:lnTo>
                    <a:pt x="215" y="1901"/>
                  </a:lnTo>
                  <a:lnTo>
                    <a:pt x="215" y="1901"/>
                  </a:lnTo>
                  <a:lnTo>
                    <a:pt x="211" y="1901"/>
                  </a:lnTo>
                  <a:lnTo>
                    <a:pt x="211" y="1901"/>
                  </a:lnTo>
                  <a:cubicBezTo>
                    <a:pt x="211" y="1901"/>
                    <a:pt x="211" y="1901"/>
                    <a:pt x="215" y="1901"/>
                  </a:cubicBezTo>
                  <a:cubicBezTo>
                    <a:pt x="211" y="1901"/>
                    <a:pt x="211" y="1901"/>
                    <a:pt x="211" y="1901"/>
                  </a:cubicBezTo>
                  <a:lnTo>
                    <a:pt x="207" y="1901"/>
                  </a:lnTo>
                  <a:lnTo>
                    <a:pt x="207" y="1901"/>
                  </a:lnTo>
                  <a:lnTo>
                    <a:pt x="211" y="1901"/>
                  </a:lnTo>
                  <a:lnTo>
                    <a:pt x="207" y="1901"/>
                  </a:lnTo>
                  <a:lnTo>
                    <a:pt x="203" y="1901"/>
                  </a:lnTo>
                  <a:lnTo>
                    <a:pt x="203" y="1901"/>
                  </a:lnTo>
                  <a:lnTo>
                    <a:pt x="207" y="1901"/>
                  </a:lnTo>
                  <a:lnTo>
                    <a:pt x="203" y="1901"/>
                  </a:lnTo>
                  <a:lnTo>
                    <a:pt x="203" y="1901"/>
                  </a:lnTo>
                  <a:lnTo>
                    <a:pt x="203" y="1901"/>
                  </a:lnTo>
                  <a:lnTo>
                    <a:pt x="203" y="1901"/>
                  </a:lnTo>
                  <a:lnTo>
                    <a:pt x="203" y="1901"/>
                  </a:lnTo>
                  <a:lnTo>
                    <a:pt x="203" y="1901"/>
                  </a:lnTo>
                  <a:lnTo>
                    <a:pt x="0" y="17"/>
                  </a:lnTo>
                  <a:lnTo>
                    <a:pt x="0" y="17"/>
                  </a:lnTo>
                  <a:cubicBezTo>
                    <a:pt x="4" y="17"/>
                    <a:pt x="4" y="17"/>
                    <a:pt x="9" y="17"/>
                  </a:cubicBezTo>
                  <a:cubicBezTo>
                    <a:pt x="4" y="17"/>
                    <a:pt x="4" y="17"/>
                    <a:pt x="0" y="17"/>
                  </a:cubicBezTo>
                  <a:lnTo>
                    <a:pt x="110" y="13"/>
                  </a:lnTo>
                  <a:lnTo>
                    <a:pt x="110" y="13"/>
                  </a:lnTo>
                  <a:lnTo>
                    <a:pt x="110" y="13"/>
                  </a:lnTo>
                  <a:lnTo>
                    <a:pt x="110" y="13"/>
                  </a:lnTo>
                  <a:lnTo>
                    <a:pt x="110" y="13"/>
                  </a:lnTo>
                  <a:lnTo>
                    <a:pt x="110" y="13"/>
                  </a:lnTo>
                  <a:lnTo>
                    <a:pt x="110" y="13"/>
                  </a:lnTo>
                  <a:lnTo>
                    <a:pt x="110" y="13"/>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0"/>
                  </a:lnTo>
                  <a:lnTo>
                    <a:pt x="106" y="0"/>
                  </a:lnTo>
                  <a:lnTo>
                    <a:pt x="106" y="4"/>
                  </a:lnTo>
                  <a:lnTo>
                    <a:pt x="106" y="0"/>
                  </a:lnTo>
                  <a:lnTo>
                    <a:pt x="106" y="0"/>
                  </a:lnTo>
                  <a:lnTo>
                    <a:pt x="106" y="0"/>
                  </a:lnTo>
                  <a:cubicBezTo>
                    <a:pt x="106" y="0"/>
                    <a:pt x="38" y="17"/>
                    <a:pt x="9" y="17"/>
                  </a:cubicBezTo>
                  <a:lnTo>
                    <a:pt x="9" y="17"/>
                  </a:lnTo>
                  <a:cubicBezTo>
                    <a:pt x="38" y="17"/>
                    <a:pt x="106" y="0"/>
                    <a:pt x="106" y="0"/>
                  </a:cubicBezTo>
                  <a:lnTo>
                    <a:pt x="219" y="1901"/>
                  </a:lnTo>
                </a:path>
              </a:pathLst>
            </a:custGeom>
            <a:solidFill>
              <a:srgbClr val="D8D4D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7" name="Freeform 22"/>
            <p:cNvSpPr>
              <a:spLocks noChangeArrowheads="1"/>
            </p:cNvSpPr>
            <p:nvPr/>
          </p:nvSpPr>
          <p:spPr bwMode="auto">
            <a:xfrm>
              <a:off x="19413487" y="10442775"/>
              <a:ext cx="11027" cy="2756"/>
            </a:xfrm>
            <a:custGeom>
              <a:avLst/>
              <a:gdLst>
                <a:gd name="T0" fmla="*/ 13 w 18"/>
                <a:gd name="T1" fmla="*/ 4 h 5"/>
                <a:gd name="T2" fmla="*/ 13 w 18"/>
                <a:gd name="T3" fmla="*/ 4 h 5"/>
                <a:gd name="T4" fmla="*/ 17 w 18"/>
                <a:gd name="T5" fmla="*/ 4 h 5"/>
                <a:gd name="T6" fmla="*/ 17 w 18"/>
                <a:gd name="T7" fmla="*/ 4 h 5"/>
                <a:gd name="T8" fmla="*/ 13 w 18"/>
                <a:gd name="T9" fmla="*/ 4 h 5"/>
                <a:gd name="T10" fmla="*/ 13 w 18"/>
                <a:gd name="T11" fmla="*/ 4 h 5"/>
                <a:gd name="T12" fmla="*/ 13 w 18"/>
                <a:gd name="T13" fmla="*/ 4 h 5"/>
                <a:gd name="T14" fmla="*/ 13 w 18"/>
                <a:gd name="T15" fmla="*/ 4 h 5"/>
                <a:gd name="T16" fmla="*/ 13 w 18"/>
                <a:gd name="T17" fmla="*/ 4 h 5"/>
                <a:gd name="T18" fmla="*/ 8 w 18"/>
                <a:gd name="T19" fmla="*/ 4 h 5"/>
                <a:gd name="T20" fmla="*/ 8 w 18"/>
                <a:gd name="T21" fmla="*/ 4 h 5"/>
                <a:gd name="T22" fmla="*/ 13 w 18"/>
                <a:gd name="T23" fmla="*/ 4 h 5"/>
                <a:gd name="T24" fmla="*/ 8 w 18"/>
                <a:gd name="T25" fmla="*/ 4 h 5"/>
                <a:gd name="T26" fmla="*/ 8 w 18"/>
                <a:gd name="T27" fmla="*/ 4 h 5"/>
                <a:gd name="T28" fmla="*/ 8 w 18"/>
                <a:gd name="T29" fmla="*/ 4 h 5"/>
                <a:gd name="T30" fmla="*/ 8 w 18"/>
                <a:gd name="T31" fmla="*/ 4 h 5"/>
                <a:gd name="T32" fmla="*/ 8 w 18"/>
                <a:gd name="T33" fmla="*/ 4 h 5"/>
                <a:gd name="T34" fmla="*/ 8 w 18"/>
                <a:gd name="T35" fmla="*/ 4 h 5"/>
                <a:gd name="T36" fmla="*/ 8 w 18"/>
                <a:gd name="T37" fmla="*/ 4 h 5"/>
                <a:gd name="T38" fmla="*/ 8 w 18"/>
                <a:gd name="T39" fmla="*/ 4 h 5"/>
                <a:gd name="T40" fmla="*/ 8 w 18"/>
                <a:gd name="T41" fmla="*/ 4 h 5"/>
                <a:gd name="T42" fmla="*/ 4 w 18"/>
                <a:gd name="T43" fmla="*/ 4 h 5"/>
                <a:gd name="T44" fmla="*/ 4 w 18"/>
                <a:gd name="T45" fmla="*/ 4 h 5"/>
                <a:gd name="T46" fmla="*/ 8 w 18"/>
                <a:gd name="T47" fmla="*/ 4 h 5"/>
                <a:gd name="T48" fmla="*/ 4 w 18"/>
                <a:gd name="T49" fmla="*/ 4 h 5"/>
                <a:gd name="T50" fmla="*/ 4 w 18"/>
                <a:gd name="T51" fmla="*/ 4 h 5"/>
                <a:gd name="T52" fmla="*/ 4 w 18"/>
                <a:gd name="T53" fmla="*/ 4 h 5"/>
                <a:gd name="T54" fmla="*/ 4 w 18"/>
                <a:gd name="T55" fmla="*/ 4 h 5"/>
                <a:gd name="T56" fmla="*/ 4 w 18"/>
                <a:gd name="T57" fmla="*/ 4 h 5"/>
                <a:gd name="T58" fmla="*/ 4 w 18"/>
                <a:gd name="T59" fmla="*/ 0 h 5"/>
                <a:gd name="T60" fmla="*/ 4 w 18"/>
                <a:gd name="T61" fmla="*/ 0 h 5"/>
                <a:gd name="T62" fmla="*/ 4 w 18"/>
                <a:gd name="T63" fmla="*/ 0 h 5"/>
                <a:gd name="T64" fmla="*/ 4 w 18"/>
                <a:gd name="T65" fmla="*/ 0 h 5"/>
                <a:gd name="T66" fmla="*/ 0 w 18"/>
                <a:gd name="T67" fmla="*/ 0 h 5"/>
                <a:gd name="T68" fmla="*/ 0 w 18"/>
                <a:gd name="T69" fmla="*/ 0 h 5"/>
                <a:gd name="T70" fmla="*/ 4 w 18"/>
                <a:gd name="T71" fmla="*/ 0 h 5"/>
                <a:gd name="T72" fmla="*/ 0 w 18"/>
                <a:gd name="T73" fmla="*/ 0 h 5"/>
                <a:gd name="T74" fmla="*/ 0 w 18"/>
                <a:gd name="T75" fmla="*/ 0 h 5"/>
                <a:gd name="T76" fmla="*/ 0 w 18"/>
                <a:gd name="T77" fmla="*/ 0 h 5"/>
                <a:gd name="T78" fmla="*/ 0 w 18"/>
                <a:gd name="T79" fmla="*/ 0 h 5"/>
                <a:gd name="T80" fmla="*/ 0 w 18"/>
                <a:gd name="T81" fmla="*/ 0 h 5"/>
                <a:gd name="T82" fmla="*/ 0 w 18"/>
                <a:gd name="T83" fmla="*/ 0 h 5"/>
                <a:gd name="T84" fmla="*/ 0 w 18"/>
                <a:gd name="T85" fmla="*/ 0 h 5"/>
                <a:gd name="T86" fmla="*/ 0 w 18"/>
                <a:gd name="T87" fmla="*/ 0 h 5"/>
                <a:gd name="T88" fmla="*/ 0 w 18"/>
                <a:gd name="T89" fmla="*/ 0 h 5"/>
                <a:gd name="T90" fmla="*/ 13 w 18"/>
                <a:gd name="T9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 h="5">
                  <a:moveTo>
                    <a:pt x="13" y="4"/>
                  </a:moveTo>
                  <a:lnTo>
                    <a:pt x="13" y="4"/>
                  </a:lnTo>
                  <a:cubicBezTo>
                    <a:pt x="13" y="4"/>
                    <a:pt x="13" y="4"/>
                    <a:pt x="17" y="4"/>
                  </a:cubicBezTo>
                  <a:lnTo>
                    <a:pt x="17" y="4"/>
                  </a:lnTo>
                  <a:cubicBezTo>
                    <a:pt x="13" y="4"/>
                    <a:pt x="13" y="4"/>
                    <a:pt x="13" y="4"/>
                  </a:cubicBezTo>
                  <a:lnTo>
                    <a:pt x="13" y="4"/>
                  </a:lnTo>
                  <a:lnTo>
                    <a:pt x="13" y="4"/>
                  </a:lnTo>
                  <a:lnTo>
                    <a:pt x="13" y="4"/>
                  </a:lnTo>
                  <a:lnTo>
                    <a:pt x="13" y="4"/>
                  </a:lnTo>
                  <a:lnTo>
                    <a:pt x="8" y="4"/>
                  </a:lnTo>
                  <a:lnTo>
                    <a:pt x="8" y="4"/>
                  </a:lnTo>
                  <a:cubicBezTo>
                    <a:pt x="13" y="4"/>
                    <a:pt x="13" y="4"/>
                    <a:pt x="13" y="4"/>
                  </a:cubicBezTo>
                  <a:lnTo>
                    <a:pt x="8" y="4"/>
                  </a:lnTo>
                  <a:lnTo>
                    <a:pt x="8" y="4"/>
                  </a:lnTo>
                  <a:lnTo>
                    <a:pt x="8" y="4"/>
                  </a:lnTo>
                  <a:lnTo>
                    <a:pt x="8" y="4"/>
                  </a:lnTo>
                  <a:lnTo>
                    <a:pt x="8" y="4"/>
                  </a:lnTo>
                  <a:lnTo>
                    <a:pt x="8" y="4"/>
                  </a:lnTo>
                  <a:lnTo>
                    <a:pt x="8" y="4"/>
                  </a:lnTo>
                  <a:lnTo>
                    <a:pt x="8" y="4"/>
                  </a:lnTo>
                  <a:lnTo>
                    <a:pt x="8" y="4"/>
                  </a:lnTo>
                  <a:lnTo>
                    <a:pt x="4" y="4"/>
                  </a:lnTo>
                  <a:lnTo>
                    <a:pt x="4" y="4"/>
                  </a:lnTo>
                  <a:lnTo>
                    <a:pt x="8" y="4"/>
                  </a:lnTo>
                  <a:lnTo>
                    <a:pt x="4" y="4"/>
                  </a:lnTo>
                  <a:lnTo>
                    <a:pt x="4" y="4"/>
                  </a:lnTo>
                  <a:lnTo>
                    <a:pt x="4" y="4"/>
                  </a:lnTo>
                  <a:lnTo>
                    <a:pt x="4" y="4"/>
                  </a:lnTo>
                  <a:lnTo>
                    <a:pt x="4" y="4"/>
                  </a:lnTo>
                  <a:lnTo>
                    <a:pt x="4" y="0"/>
                  </a:lnTo>
                  <a:lnTo>
                    <a:pt x="4" y="0"/>
                  </a:lnTo>
                  <a:lnTo>
                    <a:pt x="4" y="0"/>
                  </a:lnTo>
                  <a:lnTo>
                    <a:pt x="4" y="0"/>
                  </a:lnTo>
                  <a:lnTo>
                    <a:pt x="0" y="0"/>
                  </a:lnTo>
                  <a:lnTo>
                    <a:pt x="0" y="0"/>
                  </a:lnTo>
                  <a:cubicBezTo>
                    <a:pt x="0" y="0"/>
                    <a:pt x="0" y="0"/>
                    <a:pt x="4" y="0"/>
                  </a:cubicBezTo>
                  <a:cubicBezTo>
                    <a:pt x="0" y="0"/>
                    <a:pt x="0" y="0"/>
                    <a:pt x="0" y="0"/>
                  </a:cubicBezTo>
                  <a:lnTo>
                    <a:pt x="0" y="0"/>
                  </a:lnTo>
                  <a:lnTo>
                    <a:pt x="0" y="0"/>
                  </a:lnTo>
                  <a:lnTo>
                    <a:pt x="0" y="0"/>
                  </a:lnTo>
                  <a:lnTo>
                    <a:pt x="0" y="0"/>
                  </a:lnTo>
                  <a:lnTo>
                    <a:pt x="0" y="0"/>
                  </a:lnTo>
                  <a:lnTo>
                    <a:pt x="0" y="0"/>
                  </a:lnTo>
                  <a:lnTo>
                    <a:pt x="0" y="0"/>
                  </a:lnTo>
                  <a:lnTo>
                    <a:pt x="0" y="0"/>
                  </a:lnTo>
                  <a:lnTo>
                    <a:pt x="13" y="4"/>
                  </a:lnTo>
                </a:path>
              </a:pathLst>
            </a:custGeom>
            <a:solidFill>
              <a:srgbClr val="2B2B2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8" name="Freeform 23"/>
            <p:cNvSpPr>
              <a:spLocks noChangeArrowheads="1"/>
            </p:cNvSpPr>
            <p:nvPr/>
          </p:nvSpPr>
          <p:spPr bwMode="auto">
            <a:xfrm>
              <a:off x="19074421" y="9125098"/>
              <a:ext cx="435550" cy="1320432"/>
            </a:xfrm>
            <a:custGeom>
              <a:avLst/>
              <a:gdLst>
                <a:gd name="T0" fmla="*/ 0 w 696"/>
                <a:gd name="T1" fmla="*/ 0 h 2113"/>
                <a:gd name="T2" fmla="*/ 261 w 696"/>
                <a:gd name="T3" fmla="*/ 2036 h 2113"/>
                <a:gd name="T4" fmla="*/ 544 w 696"/>
                <a:gd name="T5" fmla="*/ 2108 h 2113"/>
                <a:gd name="T6" fmla="*/ 544 w 696"/>
                <a:gd name="T7" fmla="*/ 2108 h 2113"/>
                <a:gd name="T8" fmla="*/ 548 w 696"/>
                <a:gd name="T9" fmla="*/ 2108 h 2113"/>
                <a:gd name="T10" fmla="*/ 548 w 696"/>
                <a:gd name="T11" fmla="*/ 2108 h 2113"/>
                <a:gd name="T12" fmla="*/ 548 w 696"/>
                <a:gd name="T13" fmla="*/ 2112 h 2113"/>
                <a:gd name="T14" fmla="*/ 552 w 696"/>
                <a:gd name="T15" fmla="*/ 2112 h 2113"/>
                <a:gd name="T16" fmla="*/ 552 w 696"/>
                <a:gd name="T17" fmla="*/ 2112 h 2113"/>
                <a:gd name="T18" fmla="*/ 552 w 696"/>
                <a:gd name="T19" fmla="*/ 2112 h 2113"/>
                <a:gd name="T20" fmla="*/ 557 w 696"/>
                <a:gd name="T21" fmla="*/ 2112 h 2113"/>
                <a:gd name="T22" fmla="*/ 557 w 696"/>
                <a:gd name="T23" fmla="*/ 2112 h 2113"/>
                <a:gd name="T24" fmla="*/ 561 w 696"/>
                <a:gd name="T25" fmla="*/ 2112 h 2113"/>
                <a:gd name="T26" fmla="*/ 561 w 696"/>
                <a:gd name="T27" fmla="*/ 2112 h 2113"/>
                <a:gd name="T28" fmla="*/ 565 w 696"/>
                <a:gd name="T29" fmla="*/ 2112 h 2113"/>
                <a:gd name="T30" fmla="*/ 569 w 696"/>
                <a:gd name="T31" fmla="*/ 2112 h 2113"/>
                <a:gd name="T32" fmla="*/ 573 w 696"/>
                <a:gd name="T33" fmla="*/ 2112 h 2113"/>
                <a:gd name="T34" fmla="*/ 573 w 696"/>
                <a:gd name="T35" fmla="*/ 2112 h 2113"/>
                <a:gd name="T36" fmla="*/ 573 w 696"/>
                <a:gd name="T37" fmla="*/ 2112 h 2113"/>
                <a:gd name="T38" fmla="*/ 577 w 696"/>
                <a:gd name="T39" fmla="*/ 2112 h 2113"/>
                <a:gd name="T40" fmla="*/ 577 w 696"/>
                <a:gd name="T41" fmla="*/ 2112 h 2113"/>
                <a:gd name="T42" fmla="*/ 577 w 696"/>
                <a:gd name="T43" fmla="*/ 2112 h 2113"/>
                <a:gd name="T44" fmla="*/ 582 w 696"/>
                <a:gd name="T45" fmla="*/ 2112 h 2113"/>
                <a:gd name="T46" fmla="*/ 358 w 696"/>
                <a:gd name="T47" fmla="*/ 228 h 2113"/>
                <a:gd name="T48" fmla="*/ 367 w 696"/>
                <a:gd name="T49" fmla="*/ 228 h 2113"/>
                <a:gd name="T50" fmla="*/ 464 w 696"/>
                <a:gd name="T51" fmla="*/ 211 h 2113"/>
                <a:gd name="T52" fmla="*/ 464 w 696"/>
                <a:gd name="T53" fmla="*/ 211 h 2113"/>
                <a:gd name="T54" fmla="*/ 464 w 696"/>
                <a:gd name="T55" fmla="*/ 215 h 2113"/>
                <a:gd name="T56" fmla="*/ 464 w 696"/>
                <a:gd name="T57" fmla="*/ 215 h 2113"/>
                <a:gd name="T58" fmla="*/ 464 w 696"/>
                <a:gd name="T59" fmla="*/ 215 h 2113"/>
                <a:gd name="T60" fmla="*/ 464 w 696"/>
                <a:gd name="T61" fmla="*/ 215 h 2113"/>
                <a:gd name="T62" fmla="*/ 464 w 696"/>
                <a:gd name="T63" fmla="*/ 215 h 2113"/>
                <a:gd name="T64" fmla="*/ 464 w 696"/>
                <a:gd name="T65" fmla="*/ 215 h 2113"/>
                <a:gd name="T66" fmla="*/ 464 w 696"/>
                <a:gd name="T67" fmla="*/ 215 h 2113"/>
                <a:gd name="T68" fmla="*/ 464 w 696"/>
                <a:gd name="T69" fmla="*/ 215 h 2113"/>
                <a:gd name="T70" fmla="*/ 464 w 696"/>
                <a:gd name="T71" fmla="*/ 215 h 2113"/>
                <a:gd name="T72" fmla="*/ 468 w 696"/>
                <a:gd name="T73" fmla="*/ 219 h 2113"/>
                <a:gd name="T74" fmla="*/ 468 w 696"/>
                <a:gd name="T75" fmla="*/ 219 h 2113"/>
                <a:gd name="T76" fmla="*/ 468 w 696"/>
                <a:gd name="T77" fmla="*/ 219 h 2113"/>
                <a:gd name="T78" fmla="*/ 468 w 696"/>
                <a:gd name="T79" fmla="*/ 219 h 2113"/>
                <a:gd name="T80" fmla="*/ 468 w 696"/>
                <a:gd name="T81" fmla="*/ 219 h 2113"/>
                <a:gd name="T82" fmla="*/ 468 w 696"/>
                <a:gd name="T83" fmla="*/ 219 h 2113"/>
                <a:gd name="T84" fmla="*/ 468 w 696"/>
                <a:gd name="T85" fmla="*/ 219 h 2113"/>
                <a:gd name="T86" fmla="*/ 468 w 696"/>
                <a:gd name="T87" fmla="*/ 219 h 2113"/>
                <a:gd name="T88" fmla="*/ 468 w 696"/>
                <a:gd name="T89" fmla="*/ 219 h 2113"/>
                <a:gd name="T90" fmla="*/ 468 w 696"/>
                <a:gd name="T91" fmla="*/ 224 h 2113"/>
                <a:gd name="T92" fmla="*/ 468 w 696"/>
                <a:gd name="T93" fmla="*/ 224 h 2113"/>
                <a:gd name="T94" fmla="*/ 695 w 696"/>
                <a:gd name="T95" fmla="*/ 1206 h 2113"/>
                <a:gd name="T96" fmla="*/ 430 w 696"/>
                <a:gd name="T97" fmla="*/ 93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96" h="2113">
                  <a:moveTo>
                    <a:pt x="0" y="0"/>
                  </a:moveTo>
                  <a:lnTo>
                    <a:pt x="0" y="0"/>
                  </a:lnTo>
                  <a:cubicBezTo>
                    <a:pt x="13" y="9"/>
                    <a:pt x="46" y="25"/>
                    <a:pt x="101" y="76"/>
                  </a:cubicBezTo>
                  <a:cubicBezTo>
                    <a:pt x="101" y="76"/>
                    <a:pt x="63" y="1416"/>
                    <a:pt x="261" y="2036"/>
                  </a:cubicBezTo>
                  <a:cubicBezTo>
                    <a:pt x="341" y="2070"/>
                    <a:pt x="434" y="2095"/>
                    <a:pt x="544" y="2108"/>
                  </a:cubicBezTo>
                  <a:lnTo>
                    <a:pt x="544" y="2108"/>
                  </a:lnTo>
                  <a:lnTo>
                    <a:pt x="544" y="2108"/>
                  </a:lnTo>
                  <a:lnTo>
                    <a:pt x="544" y="2108"/>
                  </a:lnTo>
                  <a:lnTo>
                    <a:pt x="544" y="2108"/>
                  </a:lnTo>
                  <a:cubicBezTo>
                    <a:pt x="544" y="2108"/>
                    <a:pt x="544" y="2108"/>
                    <a:pt x="548" y="2108"/>
                  </a:cubicBezTo>
                  <a:lnTo>
                    <a:pt x="548" y="2108"/>
                  </a:lnTo>
                  <a:lnTo>
                    <a:pt x="548" y="2108"/>
                  </a:lnTo>
                  <a:cubicBezTo>
                    <a:pt x="548" y="2108"/>
                    <a:pt x="548" y="2108"/>
                    <a:pt x="548" y="2112"/>
                  </a:cubicBezTo>
                  <a:lnTo>
                    <a:pt x="548" y="2112"/>
                  </a:lnTo>
                  <a:lnTo>
                    <a:pt x="548" y="2112"/>
                  </a:lnTo>
                  <a:lnTo>
                    <a:pt x="552" y="2112"/>
                  </a:lnTo>
                  <a:lnTo>
                    <a:pt x="552" y="2112"/>
                  </a:lnTo>
                  <a:lnTo>
                    <a:pt x="552" y="2112"/>
                  </a:lnTo>
                  <a:lnTo>
                    <a:pt x="552" y="2112"/>
                  </a:lnTo>
                  <a:lnTo>
                    <a:pt x="552" y="2112"/>
                  </a:lnTo>
                  <a:lnTo>
                    <a:pt x="552" y="2112"/>
                  </a:lnTo>
                  <a:lnTo>
                    <a:pt x="557" y="2112"/>
                  </a:lnTo>
                  <a:lnTo>
                    <a:pt x="557" y="2112"/>
                  </a:lnTo>
                  <a:lnTo>
                    <a:pt x="557" y="2112"/>
                  </a:lnTo>
                  <a:lnTo>
                    <a:pt x="557" y="2112"/>
                  </a:lnTo>
                  <a:cubicBezTo>
                    <a:pt x="557" y="2112"/>
                    <a:pt x="557" y="2112"/>
                    <a:pt x="561" y="2112"/>
                  </a:cubicBezTo>
                  <a:lnTo>
                    <a:pt x="561" y="2112"/>
                  </a:lnTo>
                  <a:lnTo>
                    <a:pt x="561" y="2112"/>
                  </a:lnTo>
                  <a:lnTo>
                    <a:pt x="565" y="2112"/>
                  </a:lnTo>
                  <a:lnTo>
                    <a:pt x="565" y="2112"/>
                  </a:lnTo>
                  <a:lnTo>
                    <a:pt x="569" y="2112"/>
                  </a:lnTo>
                  <a:lnTo>
                    <a:pt x="569" y="2112"/>
                  </a:lnTo>
                  <a:cubicBezTo>
                    <a:pt x="569" y="2112"/>
                    <a:pt x="569" y="2112"/>
                    <a:pt x="573" y="2112"/>
                  </a:cubicBezTo>
                  <a:lnTo>
                    <a:pt x="573" y="2112"/>
                  </a:lnTo>
                  <a:lnTo>
                    <a:pt x="573" y="2112"/>
                  </a:lnTo>
                  <a:lnTo>
                    <a:pt x="573" y="2112"/>
                  </a:lnTo>
                  <a:lnTo>
                    <a:pt x="573" y="2112"/>
                  </a:lnTo>
                  <a:lnTo>
                    <a:pt x="573" y="2112"/>
                  </a:lnTo>
                  <a:cubicBezTo>
                    <a:pt x="573" y="2112"/>
                    <a:pt x="573" y="2112"/>
                    <a:pt x="577" y="2112"/>
                  </a:cubicBezTo>
                  <a:lnTo>
                    <a:pt x="577" y="2112"/>
                  </a:lnTo>
                  <a:lnTo>
                    <a:pt x="577" y="2112"/>
                  </a:lnTo>
                  <a:lnTo>
                    <a:pt x="577" y="2112"/>
                  </a:lnTo>
                  <a:lnTo>
                    <a:pt x="577" y="2112"/>
                  </a:lnTo>
                  <a:lnTo>
                    <a:pt x="577" y="2112"/>
                  </a:lnTo>
                  <a:lnTo>
                    <a:pt x="582" y="2112"/>
                  </a:lnTo>
                  <a:lnTo>
                    <a:pt x="582" y="2112"/>
                  </a:lnTo>
                  <a:cubicBezTo>
                    <a:pt x="388" y="1252"/>
                    <a:pt x="354" y="671"/>
                    <a:pt x="354" y="375"/>
                  </a:cubicBezTo>
                  <a:cubicBezTo>
                    <a:pt x="354" y="312"/>
                    <a:pt x="358" y="266"/>
                    <a:pt x="358" y="228"/>
                  </a:cubicBezTo>
                  <a:lnTo>
                    <a:pt x="358" y="228"/>
                  </a:lnTo>
                  <a:cubicBezTo>
                    <a:pt x="362" y="228"/>
                    <a:pt x="362" y="228"/>
                    <a:pt x="367" y="228"/>
                  </a:cubicBezTo>
                  <a:lnTo>
                    <a:pt x="367" y="228"/>
                  </a:lnTo>
                  <a:cubicBezTo>
                    <a:pt x="396" y="228"/>
                    <a:pt x="464" y="211"/>
                    <a:pt x="464" y="211"/>
                  </a:cubicBezTo>
                  <a:lnTo>
                    <a:pt x="464" y="211"/>
                  </a:lnTo>
                  <a:lnTo>
                    <a:pt x="464" y="211"/>
                  </a:lnTo>
                  <a:lnTo>
                    <a:pt x="464" y="215"/>
                  </a:lnTo>
                  <a:lnTo>
                    <a:pt x="464" y="215"/>
                  </a:lnTo>
                  <a:lnTo>
                    <a:pt x="464" y="215"/>
                  </a:lnTo>
                  <a:lnTo>
                    <a:pt x="464" y="215"/>
                  </a:lnTo>
                  <a:lnTo>
                    <a:pt x="464" y="215"/>
                  </a:lnTo>
                  <a:lnTo>
                    <a:pt x="464" y="215"/>
                  </a:lnTo>
                  <a:lnTo>
                    <a:pt x="464" y="215"/>
                  </a:lnTo>
                  <a:lnTo>
                    <a:pt x="464" y="215"/>
                  </a:lnTo>
                  <a:lnTo>
                    <a:pt x="464" y="215"/>
                  </a:lnTo>
                  <a:lnTo>
                    <a:pt x="464" y="215"/>
                  </a:lnTo>
                  <a:lnTo>
                    <a:pt x="464" y="215"/>
                  </a:lnTo>
                  <a:lnTo>
                    <a:pt x="464" y="215"/>
                  </a:lnTo>
                  <a:lnTo>
                    <a:pt x="464" y="215"/>
                  </a:lnTo>
                  <a:lnTo>
                    <a:pt x="464" y="215"/>
                  </a:lnTo>
                  <a:lnTo>
                    <a:pt x="464" y="215"/>
                  </a:lnTo>
                  <a:lnTo>
                    <a:pt x="464" y="215"/>
                  </a:lnTo>
                  <a:lnTo>
                    <a:pt x="464" y="215"/>
                  </a:lnTo>
                  <a:lnTo>
                    <a:pt x="464" y="215"/>
                  </a:lnTo>
                  <a:lnTo>
                    <a:pt x="464" y="215"/>
                  </a:lnTo>
                  <a:cubicBezTo>
                    <a:pt x="468" y="215"/>
                    <a:pt x="468" y="215"/>
                    <a:pt x="468" y="219"/>
                  </a:cubicBezTo>
                  <a:lnTo>
                    <a:pt x="468" y="219"/>
                  </a:lnTo>
                  <a:lnTo>
                    <a:pt x="468" y="219"/>
                  </a:lnTo>
                  <a:lnTo>
                    <a:pt x="468" y="219"/>
                  </a:lnTo>
                  <a:lnTo>
                    <a:pt x="468" y="219"/>
                  </a:lnTo>
                  <a:lnTo>
                    <a:pt x="468" y="219"/>
                  </a:lnTo>
                  <a:lnTo>
                    <a:pt x="468" y="219"/>
                  </a:lnTo>
                  <a:lnTo>
                    <a:pt x="468" y="219"/>
                  </a:lnTo>
                  <a:lnTo>
                    <a:pt x="468" y="219"/>
                  </a:lnTo>
                  <a:lnTo>
                    <a:pt x="468" y="219"/>
                  </a:lnTo>
                  <a:lnTo>
                    <a:pt x="468" y="219"/>
                  </a:lnTo>
                  <a:lnTo>
                    <a:pt x="468" y="219"/>
                  </a:lnTo>
                  <a:lnTo>
                    <a:pt x="468" y="219"/>
                  </a:lnTo>
                  <a:lnTo>
                    <a:pt x="468" y="219"/>
                  </a:lnTo>
                  <a:lnTo>
                    <a:pt x="468" y="219"/>
                  </a:lnTo>
                  <a:lnTo>
                    <a:pt x="468" y="219"/>
                  </a:lnTo>
                  <a:lnTo>
                    <a:pt x="468" y="219"/>
                  </a:lnTo>
                  <a:lnTo>
                    <a:pt x="468" y="219"/>
                  </a:lnTo>
                  <a:lnTo>
                    <a:pt x="468" y="224"/>
                  </a:lnTo>
                  <a:lnTo>
                    <a:pt x="468" y="224"/>
                  </a:lnTo>
                  <a:lnTo>
                    <a:pt x="468" y="224"/>
                  </a:lnTo>
                  <a:lnTo>
                    <a:pt x="468" y="224"/>
                  </a:lnTo>
                  <a:cubicBezTo>
                    <a:pt x="485" y="379"/>
                    <a:pt x="586" y="805"/>
                    <a:pt x="695" y="1206"/>
                  </a:cubicBezTo>
                  <a:cubicBezTo>
                    <a:pt x="628" y="725"/>
                    <a:pt x="590" y="101"/>
                    <a:pt x="632" y="55"/>
                  </a:cubicBezTo>
                  <a:cubicBezTo>
                    <a:pt x="582" y="80"/>
                    <a:pt x="510" y="93"/>
                    <a:pt x="430" y="93"/>
                  </a:cubicBezTo>
                  <a:cubicBezTo>
                    <a:pt x="295" y="93"/>
                    <a:pt x="135" y="55"/>
                    <a:pt x="0" y="0"/>
                  </a:cubicBezTo>
                </a:path>
              </a:pathLst>
            </a:custGeom>
            <a:solidFill>
              <a:srgbClr val="45454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2" name="Freeform 24"/>
            <p:cNvSpPr>
              <a:spLocks noChangeArrowheads="1"/>
            </p:cNvSpPr>
            <p:nvPr/>
          </p:nvSpPr>
          <p:spPr bwMode="auto">
            <a:xfrm>
              <a:off x="18903509" y="8854946"/>
              <a:ext cx="148859" cy="11027"/>
            </a:xfrm>
            <a:custGeom>
              <a:avLst/>
              <a:gdLst>
                <a:gd name="T0" fmla="*/ 236 w 237"/>
                <a:gd name="T1" fmla="*/ 0 h 18"/>
                <a:gd name="T2" fmla="*/ 0 w 237"/>
                <a:gd name="T3" fmla="*/ 17 h 18"/>
                <a:gd name="T4" fmla="*/ 236 w 237"/>
                <a:gd name="T5" fmla="*/ 0 h 18"/>
              </a:gdLst>
              <a:ahLst/>
              <a:cxnLst>
                <a:cxn ang="0">
                  <a:pos x="T0" y="T1"/>
                </a:cxn>
                <a:cxn ang="0">
                  <a:pos x="T2" y="T3"/>
                </a:cxn>
                <a:cxn ang="0">
                  <a:pos x="T4" y="T5"/>
                </a:cxn>
              </a:cxnLst>
              <a:rect l="0" t="0" r="r" b="b"/>
              <a:pathLst>
                <a:path w="237" h="18">
                  <a:moveTo>
                    <a:pt x="236" y="0"/>
                  </a:moveTo>
                  <a:lnTo>
                    <a:pt x="0" y="17"/>
                  </a:lnTo>
                  <a:lnTo>
                    <a:pt x="236" y="0"/>
                  </a:lnTo>
                </a:path>
              </a:pathLst>
            </a:custGeom>
            <a:solidFill>
              <a:srgbClr val="D8D4D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5" name="Freeform 25"/>
            <p:cNvSpPr>
              <a:spLocks noChangeArrowheads="1"/>
            </p:cNvSpPr>
            <p:nvPr/>
          </p:nvSpPr>
          <p:spPr bwMode="auto">
            <a:xfrm>
              <a:off x="18903509" y="8854946"/>
              <a:ext cx="148859" cy="11027"/>
            </a:xfrm>
            <a:custGeom>
              <a:avLst/>
              <a:gdLst>
                <a:gd name="T0" fmla="*/ 236 w 237"/>
                <a:gd name="T1" fmla="*/ 0 h 18"/>
                <a:gd name="T2" fmla="*/ 0 w 237"/>
                <a:gd name="T3" fmla="*/ 17 h 18"/>
                <a:gd name="T4" fmla="*/ 236 w 237"/>
                <a:gd name="T5" fmla="*/ 0 h 18"/>
              </a:gdLst>
              <a:ahLst/>
              <a:cxnLst>
                <a:cxn ang="0">
                  <a:pos x="T0" y="T1"/>
                </a:cxn>
                <a:cxn ang="0">
                  <a:pos x="T2" y="T3"/>
                </a:cxn>
                <a:cxn ang="0">
                  <a:pos x="T4" y="T5"/>
                </a:cxn>
              </a:cxnLst>
              <a:rect l="0" t="0" r="r" b="b"/>
              <a:pathLst>
                <a:path w="237" h="18">
                  <a:moveTo>
                    <a:pt x="236" y="0"/>
                  </a:moveTo>
                  <a:lnTo>
                    <a:pt x="0" y="17"/>
                  </a:lnTo>
                  <a:lnTo>
                    <a:pt x="236" y="0"/>
                  </a:lnTo>
                </a:path>
              </a:pathLst>
            </a:custGeom>
            <a:solidFill>
              <a:srgbClr val="D8D4D2"/>
            </a:solid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7" name="Freeform 26"/>
            <p:cNvSpPr>
              <a:spLocks noChangeArrowheads="1"/>
            </p:cNvSpPr>
            <p:nvPr/>
          </p:nvSpPr>
          <p:spPr bwMode="auto">
            <a:xfrm>
              <a:off x="18892481" y="8854947"/>
              <a:ext cx="1248760" cy="1535450"/>
            </a:xfrm>
            <a:custGeom>
              <a:avLst/>
              <a:gdLst>
                <a:gd name="T0" fmla="*/ 1589 w 1999"/>
                <a:gd name="T1" fmla="*/ 186 h 2458"/>
                <a:gd name="T2" fmla="*/ 1589 w 1999"/>
                <a:gd name="T3" fmla="*/ 186 h 2458"/>
                <a:gd name="T4" fmla="*/ 1307 w 1999"/>
                <a:gd name="T5" fmla="*/ 371 h 2458"/>
                <a:gd name="T6" fmla="*/ 1817 w 1999"/>
                <a:gd name="T7" fmla="*/ 2457 h 2458"/>
                <a:gd name="T8" fmla="*/ 1947 w 1999"/>
                <a:gd name="T9" fmla="*/ 2457 h 2458"/>
                <a:gd name="T10" fmla="*/ 1998 w 1999"/>
                <a:gd name="T11" fmla="*/ 2272 h 2458"/>
                <a:gd name="T12" fmla="*/ 1589 w 1999"/>
                <a:gd name="T13" fmla="*/ 186 h 2458"/>
                <a:gd name="T14" fmla="*/ 253 w 1999"/>
                <a:gd name="T15" fmla="*/ 0 h 2458"/>
                <a:gd name="T16" fmla="*/ 253 w 1999"/>
                <a:gd name="T17" fmla="*/ 0 h 2458"/>
                <a:gd name="T18" fmla="*/ 17 w 1999"/>
                <a:gd name="T19" fmla="*/ 17 h 2458"/>
                <a:gd name="T20" fmla="*/ 0 w 1999"/>
                <a:gd name="T21" fmla="*/ 139 h 2458"/>
                <a:gd name="T22" fmla="*/ 704 w 1999"/>
                <a:gd name="T23" fmla="*/ 249 h 2458"/>
                <a:gd name="T24" fmla="*/ 1050 w 1999"/>
                <a:gd name="T25" fmla="*/ 219 h 2458"/>
                <a:gd name="T26" fmla="*/ 1033 w 1999"/>
                <a:gd name="T27" fmla="*/ 151 h 2458"/>
                <a:gd name="T28" fmla="*/ 729 w 1999"/>
                <a:gd name="T29" fmla="*/ 186 h 2458"/>
                <a:gd name="T30" fmla="*/ 245 w 1999"/>
                <a:gd name="T31" fmla="*/ 97 h 2458"/>
                <a:gd name="T32" fmla="*/ 245 w 1999"/>
                <a:gd name="T33" fmla="*/ 97 h 2458"/>
                <a:gd name="T34" fmla="*/ 245 w 1999"/>
                <a:gd name="T35" fmla="*/ 97 h 2458"/>
                <a:gd name="T36" fmla="*/ 253 w 1999"/>
                <a:gd name="T37" fmla="*/ 0 h 2458"/>
                <a:gd name="T38" fmla="*/ 1589 w 1999"/>
                <a:gd name="T39" fmla="*/ 186 h 2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9" h="2458">
                  <a:moveTo>
                    <a:pt x="1589" y="186"/>
                  </a:moveTo>
                  <a:lnTo>
                    <a:pt x="1589" y="186"/>
                  </a:lnTo>
                  <a:cubicBezTo>
                    <a:pt x="1505" y="215"/>
                    <a:pt x="1400" y="295"/>
                    <a:pt x="1307" y="371"/>
                  </a:cubicBezTo>
                  <a:cubicBezTo>
                    <a:pt x="1332" y="894"/>
                    <a:pt x="1492" y="1922"/>
                    <a:pt x="1817" y="2457"/>
                  </a:cubicBezTo>
                  <a:cubicBezTo>
                    <a:pt x="1947" y="2457"/>
                    <a:pt x="1947" y="2457"/>
                    <a:pt x="1947" y="2457"/>
                  </a:cubicBezTo>
                  <a:cubicBezTo>
                    <a:pt x="1964" y="2327"/>
                    <a:pt x="1998" y="2272"/>
                    <a:pt x="1998" y="2272"/>
                  </a:cubicBezTo>
                  <a:cubicBezTo>
                    <a:pt x="1758" y="1471"/>
                    <a:pt x="1627" y="540"/>
                    <a:pt x="1589" y="186"/>
                  </a:cubicBezTo>
                  <a:lnTo>
                    <a:pt x="253" y="0"/>
                  </a:lnTo>
                  <a:lnTo>
                    <a:pt x="253" y="0"/>
                  </a:lnTo>
                  <a:cubicBezTo>
                    <a:pt x="17" y="17"/>
                    <a:pt x="17" y="17"/>
                    <a:pt x="17" y="17"/>
                  </a:cubicBezTo>
                  <a:cubicBezTo>
                    <a:pt x="0" y="139"/>
                    <a:pt x="0" y="139"/>
                    <a:pt x="0" y="139"/>
                  </a:cubicBezTo>
                  <a:cubicBezTo>
                    <a:pt x="97" y="194"/>
                    <a:pt x="401" y="249"/>
                    <a:pt x="704" y="249"/>
                  </a:cubicBezTo>
                  <a:cubicBezTo>
                    <a:pt x="822" y="249"/>
                    <a:pt x="940" y="240"/>
                    <a:pt x="1050" y="219"/>
                  </a:cubicBezTo>
                  <a:cubicBezTo>
                    <a:pt x="1041" y="194"/>
                    <a:pt x="1037" y="172"/>
                    <a:pt x="1033" y="151"/>
                  </a:cubicBezTo>
                  <a:cubicBezTo>
                    <a:pt x="945" y="172"/>
                    <a:pt x="839" y="186"/>
                    <a:pt x="729" y="186"/>
                  </a:cubicBezTo>
                  <a:cubicBezTo>
                    <a:pt x="569" y="186"/>
                    <a:pt x="401" y="160"/>
                    <a:pt x="245" y="97"/>
                  </a:cubicBezTo>
                  <a:lnTo>
                    <a:pt x="245" y="97"/>
                  </a:lnTo>
                  <a:lnTo>
                    <a:pt x="245" y="97"/>
                  </a:lnTo>
                  <a:cubicBezTo>
                    <a:pt x="253" y="0"/>
                    <a:pt x="253" y="0"/>
                    <a:pt x="253" y="0"/>
                  </a:cubicBezTo>
                  <a:lnTo>
                    <a:pt x="1589" y="186"/>
                  </a:lnTo>
                </a:path>
              </a:pathLst>
            </a:custGeom>
            <a:solidFill>
              <a:srgbClr val="45454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8" name="Freeform 27"/>
            <p:cNvSpPr>
              <a:spLocks noChangeArrowheads="1"/>
            </p:cNvSpPr>
            <p:nvPr/>
          </p:nvSpPr>
          <p:spPr bwMode="auto">
            <a:xfrm>
              <a:off x="19634019" y="10304942"/>
              <a:ext cx="496196" cy="179181"/>
            </a:xfrm>
            <a:custGeom>
              <a:avLst/>
              <a:gdLst>
                <a:gd name="T0" fmla="*/ 0 w 794"/>
                <a:gd name="T1" fmla="*/ 287 h 288"/>
                <a:gd name="T2" fmla="*/ 0 w 794"/>
                <a:gd name="T3" fmla="*/ 287 h 288"/>
                <a:gd name="T4" fmla="*/ 346 w 794"/>
                <a:gd name="T5" fmla="*/ 0 h 288"/>
                <a:gd name="T6" fmla="*/ 750 w 794"/>
                <a:gd name="T7" fmla="*/ 127 h 288"/>
                <a:gd name="T8" fmla="*/ 793 w 794"/>
                <a:gd name="T9" fmla="*/ 287 h 288"/>
                <a:gd name="T10" fmla="*/ 0 w 794"/>
                <a:gd name="T11" fmla="*/ 287 h 288"/>
              </a:gdLst>
              <a:ahLst/>
              <a:cxnLst>
                <a:cxn ang="0">
                  <a:pos x="T0" y="T1"/>
                </a:cxn>
                <a:cxn ang="0">
                  <a:pos x="T2" y="T3"/>
                </a:cxn>
                <a:cxn ang="0">
                  <a:pos x="T4" y="T5"/>
                </a:cxn>
                <a:cxn ang="0">
                  <a:pos x="T6" y="T7"/>
                </a:cxn>
                <a:cxn ang="0">
                  <a:pos x="T8" y="T9"/>
                </a:cxn>
                <a:cxn ang="0">
                  <a:pos x="T10" y="T11"/>
                </a:cxn>
              </a:cxnLst>
              <a:rect l="0" t="0" r="r" b="b"/>
              <a:pathLst>
                <a:path w="794" h="288">
                  <a:moveTo>
                    <a:pt x="0" y="287"/>
                  </a:moveTo>
                  <a:lnTo>
                    <a:pt x="0" y="287"/>
                  </a:lnTo>
                  <a:cubicBezTo>
                    <a:pt x="38" y="123"/>
                    <a:pt x="152" y="0"/>
                    <a:pt x="346" y="0"/>
                  </a:cubicBezTo>
                  <a:cubicBezTo>
                    <a:pt x="543" y="0"/>
                    <a:pt x="594" y="93"/>
                    <a:pt x="750" y="127"/>
                  </a:cubicBezTo>
                  <a:cubicBezTo>
                    <a:pt x="779" y="169"/>
                    <a:pt x="793" y="287"/>
                    <a:pt x="793" y="287"/>
                  </a:cubicBezTo>
                  <a:lnTo>
                    <a:pt x="0" y="287"/>
                  </a:ln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9" name="Freeform 28"/>
            <p:cNvSpPr>
              <a:spLocks noChangeArrowheads="1"/>
            </p:cNvSpPr>
            <p:nvPr/>
          </p:nvSpPr>
          <p:spPr bwMode="auto">
            <a:xfrm>
              <a:off x="19044099" y="7675103"/>
              <a:ext cx="708456" cy="1336972"/>
            </a:xfrm>
            <a:custGeom>
              <a:avLst/>
              <a:gdLst>
                <a:gd name="T0" fmla="*/ 0 w 1134"/>
                <a:gd name="T1" fmla="*/ 1985 h 2138"/>
                <a:gd name="T2" fmla="*/ 0 w 1134"/>
                <a:gd name="T3" fmla="*/ 1985 h 2138"/>
                <a:gd name="T4" fmla="*/ 973 w 1134"/>
                <a:gd name="T5" fmla="*/ 1964 h 2138"/>
                <a:gd name="T6" fmla="*/ 1083 w 1134"/>
                <a:gd name="T7" fmla="*/ 0 h 2138"/>
                <a:gd name="T8" fmla="*/ 118 w 1134"/>
                <a:gd name="T9" fmla="*/ 42 h 2138"/>
                <a:gd name="T10" fmla="*/ 0 w 1134"/>
                <a:gd name="T11" fmla="*/ 1985 h 2138"/>
              </a:gdLst>
              <a:ahLst/>
              <a:cxnLst>
                <a:cxn ang="0">
                  <a:pos x="T0" y="T1"/>
                </a:cxn>
                <a:cxn ang="0">
                  <a:pos x="T2" y="T3"/>
                </a:cxn>
                <a:cxn ang="0">
                  <a:pos x="T4" y="T5"/>
                </a:cxn>
                <a:cxn ang="0">
                  <a:pos x="T6" y="T7"/>
                </a:cxn>
                <a:cxn ang="0">
                  <a:pos x="T8" y="T9"/>
                </a:cxn>
                <a:cxn ang="0">
                  <a:pos x="T10" y="T11"/>
                </a:cxn>
              </a:cxnLst>
              <a:rect l="0" t="0" r="r" b="b"/>
              <a:pathLst>
                <a:path w="1134" h="2138">
                  <a:moveTo>
                    <a:pt x="0" y="1985"/>
                  </a:moveTo>
                  <a:lnTo>
                    <a:pt x="0" y="1985"/>
                  </a:lnTo>
                  <a:cubicBezTo>
                    <a:pt x="358" y="2137"/>
                    <a:pt x="818" y="2074"/>
                    <a:pt x="973" y="1964"/>
                  </a:cubicBezTo>
                  <a:cubicBezTo>
                    <a:pt x="1133" y="1854"/>
                    <a:pt x="1083" y="0"/>
                    <a:pt x="1083" y="0"/>
                  </a:cubicBezTo>
                  <a:cubicBezTo>
                    <a:pt x="118" y="42"/>
                    <a:pt x="118" y="42"/>
                    <a:pt x="118" y="42"/>
                  </a:cubicBezTo>
                  <a:cubicBezTo>
                    <a:pt x="0" y="1985"/>
                    <a:pt x="0" y="1985"/>
                    <a:pt x="0" y="1985"/>
                  </a:cubicBezTo>
                </a:path>
              </a:pathLst>
            </a:custGeom>
            <a:solidFill>
              <a:srgbClr val="BED8C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0" name="Freeform 29"/>
            <p:cNvSpPr>
              <a:spLocks noChangeArrowheads="1"/>
            </p:cNvSpPr>
            <p:nvPr/>
          </p:nvSpPr>
          <p:spPr bwMode="auto">
            <a:xfrm>
              <a:off x="19044098" y="7697157"/>
              <a:ext cx="600949" cy="1273570"/>
            </a:xfrm>
            <a:custGeom>
              <a:avLst/>
              <a:gdLst>
                <a:gd name="T0" fmla="*/ 96 w 962"/>
                <a:gd name="T1" fmla="*/ 359 h 2038"/>
                <a:gd name="T2" fmla="*/ 96 w 962"/>
                <a:gd name="T3" fmla="*/ 359 h 2038"/>
                <a:gd name="T4" fmla="*/ 92 w 962"/>
                <a:gd name="T5" fmla="*/ 375 h 2038"/>
                <a:gd name="T6" fmla="*/ 101 w 962"/>
                <a:gd name="T7" fmla="*/ 371 h 2038"/>
                <a:gd name="T8" fmla="*/ 96 w 962"/>
                <a:gd name="T9" fmla="*/ 359 h 2038"/>
                <a:gd name="T10" fmla="*/ 244 w 962"/>
                <a:gd name="T11" fmla="*/ 0 h 2038"/>
                <a:gd name="T12" fmla="*/ 244 w 962"/>
                <a:gd name="T13" fmla="*/ 0 h 2038"/>
                <a:gd name="T14" fmla="*/ 122 w 962"/>
                <a:gd name="T15" fmla="*/ 1729 h 2038"/>
                <a:gd name="T16" fmla="*/ 46 w 962"/>
                <a:gd name="T17" fmla="*/ 1219 h 2038"/>
                <a:gd name="T18" fmla="*/ 0 w 962"/>
                <a:gd name="T19" fmla="*/ 1948 h 2038"/>
                <a:gd name="T20" fmla="*/ 484 w 962"/>
                <a:gd name="T21" fmla="*/ 2037 h 2038"/>
                <a:gd name="T22" fmla="*/ 788 w 962"/>
                <a:gd name="T23" fmla="*/ 2002 h 2038"/>
                <a:gd name="T24" fmla="*/ 741 w 962"/>
                <a:gd name="T25" fmla="*/ 1704 h 2038"/>
                <a:gd name="T26" fmla="*/ 741 w 962"/>
                <a:gd name="T27" fmla="*/ 1729 h 2038"/>
                <a:gd name="T28" fmla="*/ 961 w 962"/>
                <a:gd name="T29" fmla="*/ 68 h 2038"/>
                <a:gd name="T30" fmla="*/ 783 w 962"/>
                <a:gd name="T31" fmla="*/ 257 h 2038"/>
                <a:gd name="T32" fmla="*/ 661 w 962"/>
                <a:gd name="T33" fmla="*/ 160 h 2038"/>
                <a:gd name="T34" fmla="*/ 636 w 962"/>
                <a:gd name="T35" fmla="*/ 1265 h 2038"/>
                <a:gd name="T36" fmla="*/ 387 w 962"/>
                <a:gd name="T37" fmla="*/ 1598 h 2038"/>
                <a:gd name="T38" fmla="*/ 156 w 962"/>
                <a:gd name="T39" fmla="*/ 1294 h 2038"/>
                <a:gd name="T40" fmla="*/ 434 w 962"/>
                <a:gd name="T41" fmla="*/ 114 h 2038"/>
                <a:gd name="T42" fmla="*/ 299 w 962"/>
                <a:gd name="T43" fmla="*/ 199 h 2038"/>
                <a:gd name="T44" fmla="*/ 244 w 962"/>
                <a:gd name="T45" fmla="*/ 0 h 2038"/>
                <a:gd name="T46" fmla="*/ 96 w 962"/>
                <a:gd name="T47" fmla="*/ 359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2" h="2038">
                  <a:moveTo>
                    <a:pt x="96" y="359"/>
                  </a:moveTo>
                  <a:lnTo>
                    <a:pt x="96" y="359"/>
                  </a:lnTo>
                  <a:cubicBezTo>
                    <a:pt x="92" y="375"/>
                    <a:pt x="92" y="375"/>
                    <a:pt x="92" y="375"/>
                  </a:cubicBezTo>
                  <a:cubicBezTo>
                    <a:pt x="96" y="375"/>
                    <a:pt x="96" y="375"/>
                    <a:pt x="101" y="371"/>
                  </a:cubicBezTo>
                  <a:cubicBezTo>
                    <a:pt x="96" y="367"/>
                    <a:pt x="96" y="363"/>
                    <a:pt x="96" y="359"/>
                  </a:cubicBezTo>
                  <a:lnTo>
                    <a:pt x="244" y="0"/>
                  </a:lnTo>
                  <a:lnTo>
                    <a:pt x="244" y="0"/>
                  </a:lnTo>
                  <a:cubicBezTo>
                    <a:pt x="156" y="410"/>
                    <a:pt x="130" y="1050"/>
                    <a:pt x="122" y="1729"/>
                  </a:cubicBezTo>
                  <a:cubicBezTo>
                    <a:pt x="118" y="1526"/>
                    <a:pt x="84" y="1366"/>
                    <a:pt x="46" y="1219"/>
                  </a:cubicBezTo>
                  <a:cubicBezTo>
                    <a:pt x="0" y="1948"/>
                    <a:pt x="0" y="1948"/>
                    <a:pt x="0" y="1948"/>
                  </a:cubicBezTo>
                  <a:cubicBezTo>
                    <a:pt x="156" y="2011"/>
                    <a:pt x="324" y="2037"/>
                    <a:pt x="484" y="2037"/>
                  </a:cubicBezTo>
                  <a:cubicBezTo>
                    <a:pt x="594" y="2037"/>
                    <a:pt x="700" y="2023"/>
                    <a:pt x="788" y="2002"/>
                  </a:cubicBezTo>
                  <a:cubicBezTo>
                    <a:pt x="758" y="1838"/>
                    <a:pt x="746" y="1741"/>
                    <a:pt x="741" y="1704"/>
                  </a:cubicBezTo>
                  <a:cubicBezTo>
                    <a:pt x="741" y="1712"/>
                    <a:pt x="741" y="1720"/>
                    <a:pt x="741" y="1729"/>
                  </a:cubicBezTo>
                  <a:cubicBezTo>
                    <a:pt x="712" y="1176"/>
                    <a:pt x="762" y="611"/>
                    <a:pt x="961" y="68"/>
                  </a:cubicBezTo>
                  <a:cubicBezTo>
                    <a:pt x="910" y="131"/>
                    <a:pt x="847" y="199"/>
                    <a:pt x="783" y="257"/>
                  </a:cubicBezTo>
                  <a:cubicBezTo>
                    <a:pt x="783" y="257"/>
                    <a:pt x="725" y="215"/>
                    <a:pt x="661" y="160"/>
                  </a:cubicBezTo>
                  <a:cubicBezTo>
                    <a:pt x="683" y="637"/>
                    <a:pt x="636" y="1265"/>
                    <a:pt x="636" y="1265"/>
                  </a:cubicBezTo>
                  <a:cubicBezTo>
                    <a:pt x="539" y="1400"/>
                    <a:pt x="387" y="1598"/>
                    <a:pt x="387" y="1598"/>
                  </a:cubicBezTo>
                  <a:cubicBezTo>
                    <a:pt x="316" y="1417"/>
                    <a:pt x="172" y="1299"/>
                    <a:pt x="156" y="1294"/>
                  </a:cubicBezTo>
                  <a:cubicBezTo>
                    <a:pt x="248" y="831"/>
                    <a:pt x="379" y="321"/>
                    <a:pt x="434" y="114"/>
                  </a:cubicBezTo>
                  <a:cubicBezTo>
                    <a:pt x="392" y="148"/>
                    <a:pt x="341" y="182"/>
                    <a:pt x="299" y="199"/>
                  </a:cubicBezTo>
                  <a:cubicBezTo>
                    <a:pt x="299" y="148"/>
                    <a:pt x="265" y="68"/>
                    <a:pt x="244" y="0"/>
                  </a:cubicBezTo>
                  <a:lnTo>
                    <a:pt x="96" y="359"/>
                  </a:lnTo>
                </a:path>
              </a:pathLst>
            </a:custGeom>
            <a:solidFill>
              <a:srgbClr val="92BFA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1" name="Freeform 30"/>
            <p:cNvSpPr>
              <a:spLocks noChangeArrowheads="1"/>
            </p:cNvSpPr>
            <p:nvPr/>
          </p:nvSpPr>
          <p:spPr bwMode="auto">
            <a:xfrm>
              <a:off x="18346666" y="7424247"/>
              <a:ext cx="603706" cy="1069578"/>
            </a:xfrm>
            <a:custGeom>
              <a:avLst/>
              <a:gdLst>
                <a:gd name="T0" fmla="*/ 965 w 966"/>
                <a:gd name="T1" fmla="*/ 506 h 1712"/>
                <a:gd name="T2" fmla="*/ 965 w 966"/>
                <a:gd name="T3" fmla="*/ 506 h 1712"/>
                <a:gd name="T4" fmla="*/ 745 w 966"/>
                <a:gd name="T5" fmla="*/ 805 h 1712"/>
                <a:gd name="T6" fmla="*/ 784 w 966"/>
                <a:gd name="T7" fmla="*/ 329 h 1712"/>
                <a:gd name="T8" fmla="*/ 231 w 966"/>
                <a:gd name="T9" fmla="*/ 329 h 1712"/>
                <a:gd name="T10" fmla="*/ 290 w 966"/>
                <a:gd name="T11" fmla="*/ 1517 h 1712"/>
                <a:gd name="T12" fmla="*/ 868 w 966"/>
                <a:gd name="T13" fmla="*/ 1202 h 1712"/>
                <a:gd name="T14" fmla="*/ 965 w 966"/>
                <a:gd name="T15" fmla="*/ 506 h 17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6" h="1712">
                  <a:moveTo>
                    <a:pt x="965" y="506"/>
                  </a:moveTo>
                  <a:lnTo>
                    <a:pt x="965" y="506"/>
                  </a:lnTo>
                  <a:cubicBezTo>
                    <a:pt x="851" y="577"/>
                    <a:pt x="745" y="805"/>
                    <a:pt x="745" y="805"/>
                  </a:cubicBezTo>
                  <a:cubicBezTo>
                    <a:pt x="847" y="552"/>
                    <a:pt x="868" y="438"/>
                    <a:pt x="784" y="329"/>
                  </a:cubicBezTo>
                  <a:cubicBezTo>
                    <a:pt x="699" y="219"/>
                    <a:pt x="459" y="0"/>
                    <a:pt x="231" y="329"/>
                  </a:cubicBezTo>
                  <a:cubicBezTo>
                    <a:pt x="0" y="658"/>
                    <a:pt x="37" y="1324"/>
                    <a:pt x="290" y="1517"/>
                  </a:cubicBezTo>
                  <a:cubicBezTo>
                    <a:pt x="539" y="1711"/>
                    <a:pt x="813" y="1357"/>
                    <a:pt x="868" y="1202"/>
                  </a:cubicBezTo>
                  <a:cubicBezTo>
                    <a:pt x="919" y="1049"/>
                    <a:pt x="965" y="506"/>
                    <a:pt x="965" y="506"/>
                  </a:cubicBezTo>
                </a:path>
              </a:pathLst>
            </a:custGeom>
            <a:solidFill>
              <a:srgbClr val="52464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2" name="Freeform 31"/>
            <p:cNvSpPr>
              <a:spLocks noChangeArrowheads="1"/>
            </p:cNvSpPr>
            <p:nvPr/>
          </p:nvSpPr>
          <p:spPr bwMode="auto">
            <a:xfrm>
              <a:off x="18922806" y="7738504"/>
              <a:ext cx="27567" cy="256369"/>
            </a:xfrm>
            <a:custGeom>
              <a:avLst/>
              <a:gdLst>
                <a:gd name="T0" fmla="*/ 8 w 43"/>
                <a:gd name="T1" fmla="*/ 320 h 410"/>
                <a:gd name="T2" fmla="*/ 8 w 43"/>
                <a:gd name="T3" fmla="*/ 320 h 410"/>
                <a:gd name="T4" fmla="*/ 0 w 43"/>
                <a:gd name="T5" fmla="*/ 409 h 410"/>
                <a:gd name="T6" fmla="*/ 0 w 43"/>
                <a:gd name="T7" fmla="*/ 409 h 410"/>
                <a:gd name="T8" fmla="*/ 8 w 43"/>
                <a:gd name="T9" fmla="*/ 320 h 410"/>
                <a:gd name="T10" fmla="*/ 8 w 43"/>
                <a:gd name="T11" fmla="*/ 320 h 410"/>
                <a:gd name="T12" fmla="*/ 8 w 43"/>
                <a:gd name="T13" fmla="*/ 320 h 410"/>
                <a:gd name="T14" fmla="*/ 8 w 43"/>
                <a:gd name="T15" fmla="*/ 320 h 410"/>
                <a:gd name="T16" fmla="*/ 8 w 43"/>
                <a:gd name="T17" fmla="*/ 320 h 410"/>
                <a:gd name="T18" fmla="*/ 42 w 43"/>
                <a:gd name="T19" fmla="*/ 4 h 410"/>
                <a:gd name="T20" fmla="*/ 42 w 43"/>
                <a:gd name="T21" fmla="*/ 4 h 410"/>
                <a:gd name="T22" fmla="*/ 42 w 43"/>
                <a:gd name="T23" fmla="*/ 4 h 410"/>
                <a:gd name="T24" fmla="*/ 42 w 43"/>
                <a:gd name="T25" fmla="*/ 4 h 410"/>
                <a:gd name="T26" fmla="*/ 42 w 43"/>
                <a:gd name="T27" fmla="*/ 4 h 410"/>
                <a:gd name="T28" fmla="*/ 42 w 43"/>
                <a:gd name="T29" fmla="*/ 4 h 410"/>
                <a:gd name="T30" fmla="*/ 42 w 43"/>
                <a:gd name="T31" fmla="*/ 4 h 410"/>
                <a:gd name="T32" fmla="*/ 42 w 43"/>
                <a:gd name="T33" fmla="*/ 4 h 410"/>
                <a:gd name="T34" fmla="*/ 42 w 43"/>
                <a:gd name="T35" fmla="*/ 4 h 410"/>
                <a:gd name="T36" fmla="*/ 42 w 43"/>
                <a:gd name="T37" fmla="*/ 4 h 410"/>
                <a:gd name="T38" fmla="*/ 42 w 43"/>
                <a:gd name="T39" fmla="*/ 4 h 410"/>
                <a:gd name="T40" fmla="*/ 42 w 43"/>
                <a:gd name="T41" fmla="*/ 4 h 410"/>
                <a:gd name="T42" fmla="*/ 42 w 43"/>
                <a:gd name="T43" fmla="*/ 4 h 410"/>
                <a:gd name="T44" fmla="*/ 42 w 43"/>
                <a:gd name="T45" fmla="*/ 4 h 410"/>
                <a:gd name="T46" fmla="*/ 42 w 43"/>
                <a:gd name="T47" fmla="*/ 4 h 410"/>
                <a:gd name="T48" fmla="*/ 42 w 43"/>
                <a:gd name="T49" fmla="*/ 4 h 410"/>
                <a:gd name="T50" fmla="*/ 42 w 43"/>
                <a:gd name="T51" fmla="*/ 0 h 410"/>
                <a:gd name="T52" fmla="*/ 42 w 43"/>
                <a:gd name="T53" fmla="*/ 0 h 410"/>
                <a:gd name="T54" fmla="*/ 42 w 43"/>
                <a:gd name="T55" fmla="*/ 0 h 410"/>
                <a:gd name="T56" fmla="*/ 42 w 43"/>
                <a:gd name="T57" fmla="*/ 0 h 410"/>
                <a:gd name="T58" fmla="*/ 42 w 43"/>
                <a:gd name="T59" fmla="*/ 0 h 410"/>
                <a:gd name="T60" fmla="*/ 42 w 43"/>
                <a:gd name="T61" fmla="*/ 0 h 410"/>
                <a:gd name="T62" fmla="*/ 42 w 43"/>
                <a:gd name="T63" fmla="*/ 0 h 410"/>
                <a:gd name="T64" fmla="*/ 42 w 43"/>
                <a:gd name="T65" fmla="*/ 0 h 410"/>
                <a:gd name="T66" fmla="*/ 42 w 43"/>
                <a:gd name="T67" fmla="*/ 0 h 410"/>
                <a:gd name="T68" fmla="*/ 42 w 43"/>
                <a:gd name="T69" fmla="*/ 0 h 410"/>
                <a:gd name="T70" fmla="*/ 42 w 43"/>
                <a:gd name="T71" fmla="*/ 0 h 410"/>
                <a:gd name="T72" fmla="*/ 42 w 43"/>
                <a:gd name="T73" fmla="*/ 0 h 410"/>
                <a:gd name="T74" fmla="*/ 42 w 43"/>
                <a:gd name="T75" fmla="*/ 0 h 410"/>
                <a:gd name="T76" fmla="*/ 42 w 43"/>
                <a:gd name="T77" fmla="*/ 0 h 410"/>
                <a:gd name="T78" fmla="*/ 42 w 43"/>
                <a:gd name="T79" fmla="*/ 0 h 410"/>
                <a:gd name="T80" fmla="*/ 42 w 43"/>
                <a:gd name="T81" fmla="*/ 0 h 410"/>
                <a:gd name="T82" fmla="*/ 8 w 43"/>
                <a:gd name="T83" fmla="*/ 32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 h="410">
                  <a:moveTo>
                    <a:pt x="8" y="320"/>
                  </a:moveTo>
                  <a:lnTo>
                    <a:pt x="8" y="320"/>
                  </a:lnTo>
                  <a:cubicBezTo>
                    <a:pt x="4" y="350"/>
                    <a:pt x="4" y="379"/>
                    <a:pt x="0" y="409"/>
                  </a:cubicBezTo>
                  <a:lnTo>
                    <a:pt x="0" y="409"/>
                  </a:lnTo>
                  <a:cubicBezTo>
                    <a:pt x="4" y="379"/>
                    <a:pt x="4" y="350"/>
                    <a:pt x="8" y="320"/>
                  </a:cubicBezTo>
                  <a:lnTo>
                    <a:pt x="8" y="320"/>
                  </a:lnTo>
                  <a:lnTo>
                    <a:pt x="8" y="320"/>
                  </a:lnTo>
                  <a:lnTo>
                    <a:pt x="8" y="320"/>
                  </a:lnTo>
                  <a:lnTo>
                    <a:pt x="8" y="320"/>
                  </a:lnTo>
                  <a:lnTo>
                    <a:pt x="42" y="4"/>
                  </a:lnTo>
                  <a:lnTo>
                    <a:pt x="42" y="4"/>
                  </a:lnTo>
                  <a:lnTo>
                    <a:pt x="42" y="4"/>
                  </a:lnTo>
                  <a:lnTo>
                    <a:pt x="42" y="4"/>
                  </a:lnTo>
                  <a:lnTo>
                    <a:pt x="42" y="4"/>
                  </a:lnTo>
                  <a:lnTo>
                    <a:pt x="42" y="4"/>
                  </a:lnTo>
                  <a:lnTo>
                    <a:pt x="42" y="4"/>
                  </a:lnTo>
                  <a:lnTo>
                    <a:pt x="42" y="4"/>
                  </a:lnTo>
                  <a:lnTo>
                    <a:pt x="42" y="4"/>
                  </a:lnTo>
                  <a:lnTo>
                    <a:pt x="42" y="4"/>
                  </a:lnTo>
                  <a:lnTo>
                    <a:pt x="42" y="4"/>
                  </a:lnTo>
                  <a:lnTo>
                    <a:pt x="42" y="4"/>
                  </a:lnTo>
                  <a:lnTo>
                    <a:pt x="42" y="4"/>
                  </a:lnTo>
                  <a:lnTo>
                    <a:pt x="42" y="4"/>
                  </a:lnTo>
                  <a:lnTo>
                    <a:pt x="42" y="4"/>
                  </a:lnTo>
                  <a:lnTo>
                    <a:pt x="42" y="4"/>
                  </a:lnTo>
                  <a:lnTo>
                    <a:pt x="42" y="0"/>
                  </a:lnTo>
                  <a:lnTo>
                    <a:pt x="42" y="0"/>
                  </a:lnTo>
                  <a:lnTo>
                    <a:pt x="42" y="0"/>
                  </a:lnTo>
                  <a:lnTo>
                    <a:pt x="42" y="0"/>
                  </a:lnTo>
                  <a:lnTo>
                    <a:pt x="42" y="0"/>
                  </a:lnTo>
                  <a:lnTo>
                    <a:pt x="42" y="0"/>
                  </a:lnTo>
                  <a:lnTo>
                    <a:pt x="42" y="0"/>
                  </a:lnTo>
                  <a:lnTo>
                    <a:pt x="42" y="0"/>
                  </a:lnTo>
                  <a:lnTo>
                    <a:pt x="42" y="0"/>
                  </a:lnTo>
                  <a:lnTo>
                    <a:pt x="42" y="0"/>
                  </a:lnTo>
                  <a:lnTo>
                    <a:pt x="42" y="0"/>
                  </a:lnTo>
                  <a:lnTo>
                    <a:pt x="42" y="0"/>
                  </a:lnTo>
                  <a:lnTo>
                    <a:pt x="42" y="0"/>
                  </a:lnTo>
                  <a:lnTo>
                    <a:pt x="42" y="0"/>
                  </a:lnTo>
                  <a:lnTo>
                    <a:pt x="42" y="0"/>
                  </a:lnTo>
                  <a:lnTo>
                    <a:pt x="42" y="0"/>
                  </a:lnTo>
                  <a:lnTo>
                    <a:pt x="8" y="320"/>
                  </a:lnTo>
                </a:path>
              </a:pathLst>
            </a:custGeom>
            <a:solidFill>
              <a:srgbClr val="E1DED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3" name="Freeform 32"/>
            <p:cNvSpPr>
              <a:spLocks noChangeArrowheads="1"/>
            </p:cNvSpPr>
            <p:nvPr/>
          </p:nvSpPr>
          <p:spPr bwMode="auto">
            <a:xfrm>
              <a:off x="18429366" y="7575865"/>
              <a:ext cx="523762" cy="741536"/>
            </a:xfrm>
            <a:custGeom>
              <a:avLst/>
              <a:gdLst>
                <a:gd name="T0" fmla="*/ 363 w 836"/>
                <a:gd name="T1" fmla="*/ 0 h 1186"/>
                <a:gd name="T2" fmla="*/ 363 w 836"/>
                <a:gd name="T3" fmla="*/ 0 h 1186"/>
                <a:gd name="T4" fmla="*/ 207 w 836"/>
                <a:gd name="T5" fmla="*/ 114 h 1186"/>
                <a:gd name="T6" fmla="*/ 354 w 836"/>
                <a:gd name="T7" fmla="*/ 498 h 1186"/>
                <a:gd name="T8" fmla="*/ 358 w 836"/>
                <a:gd name="T9" fmla="*/ 498 h 1186"/>
                <a:gd name="T10" fmla="*/ 317 w 836"/>
                <a:gd name="T11" fmla="*/ 1109 h 1186"/>
                <a:gd name="T12" fmla="*/ 409 w 836"/>
                <a:gd name="T13" fmla="*/ 1185 h 1186"/>
                <a:gd name="T14" fmla="*/ 729 w 836"/>
                <a:gd name="T15" fmla="*/ 814 h 1186"/>
                <a:gd name="T16" fmla="*/ 793 w 836"/>
                <a:gd name="T17" fmla="*/ 671 h 1186"/>
                <a:gd name="T18" fmla="*/ 801 w 836"/>
                <a:gd name="T19" fmla="*/ 582 h 1186"/>
                <a:gd name="T20" fmla="*/ 801 w 836"/>
                <a:gd name="T21" fmla="*/ 582 h 1186"/>
                <a:gd name="T22" fmla="*/ 801 w 836"/>
                <a:gd name="T23" fmla="*/ 582 h 1186"/>
                <a:gd name="T24" fmla="*/ 835 w 836"/>
                <a:gd name="T25" fmla="*/ 266 h 1186"/>
                <a:gd name="T26" fmla="*/ 835 w 836"/>
                <a:gd name="T27" fmla="*/ 266 h 1186"/>
                <a:gd name="T28" fmla="*/ 835 w 836"/>
                <a:gd name="T29" fmla="*/ 266 h 1186"/>
                <a:gd name="T30" fmla="*/ 835 w 836"/>
                <a:gd name="T31" fmla="*/ 266 h 1186"/>
                <a:gd name="T32" fmla="*/ 835 w 836"/>
                <a:gd name="T33" fmla="*/ 266 h 1186"/>
                <a:gd name="T34" fmla="*/ 835 w 836"/>
                <a:gd name="T35" fmla="*/ 266 h 1186"/>
                <a:gd name="T36" fmla="*/ 835 w 836"/>
                <a:gd name="T37" fmla="*/ 266 h 1186"/>
                <a:gd name="T38" fmla="*/ 835 w 836"/>
                <a:gd name="T39" fmla="*/ 266 h 1186"/>
                <a:gd name="T40" fmla="*/ 835 w 836"/>
                <a:gd name="T41" fmla="*/ 262 h 1186"/>
                <a:gd name="T42" fmla="*/ 835 w 836"/>
                <a:gd name="T43" fmla="*/ 262 h 1186"/>
                <a:gd name="T44" fmla="*/ 835 w 836"/>
                <a:gd name="T45" fmla="*/ 262 h 1186"/>
                <a:gd name="T46" fmla="*/ 835 w 836"/>
                <a:gd name="T47" fmla="*/ 262 h 1186"/>
                <a:gd name="T48" fmla="*/ 835 w 836"/>
                <a:gd name="T49" fmla="*/ 262 h 1186"/>
                <a:gd name="T50" fmla="*/ 835 w 836"/>
                <a:gd name="T51" fmla="*/ 262 h 1186"/>
                <a:gd name="T52" fmla="*/ 835 w 836"/>
                <a:gd name="T53" fmla="*/ 262 h 1186"/>
                <a:gd name="T54" fmla="*/ 835 w 836"/>
                <a:gd name="T55" fmla="*/ 262 h 1186"/>
                <a:gd name="T56" fmla="*/ 835 w 836"/>
                <a:gd name="T57" fmla="*/ 262 h 1186"/>
                <a:gd name="T58" fmla="*/ 615 w 836"/>
                <a:gd name="T59" fmla="*/ 561 h 1186"/>
                <a:gd name="T60" fmla="*/ 615 w 836"/>
                <a:gd name="T61" fmla="*/ 561 h 1186"/>
                <a:gd name="T62" fmla="*/ 615 w 836"/>
                <a:gd name="T63" fmla="*/ 561 h 1186"/>
                <a:gd name="T64" fmla="*/ 624 w 836"/>
                <a:gd name="T65" fmla="*/ 536 h 1186"/>
                <a:gd name="T66" fmla="*/ 514 w 836"/>
                <a:gd name="T67" fmla="*/ 772 h 1186"/>
                <a:gd name="T68" fmla="*/ 548 w 836"/>
                <a:gd name="T69" fmla="*/ 527 h 1186"/>
                <a:gd name="T70" fmla="*/ 354 w 836"/>
                <a:gd name="T71" fmla="*/ 13 h 1186"/>
                <a:gd name="T72" fmla="*/ 363 w 836"/>
                <a:gd name="T73" fmla="*/ 0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36" h="1186">
                  <a:moveTo>
                    <a:pt x="363" y="0"/>
                  </a:moveTo>
                  <a:lnTo>
                    <a:pt x="363" y="0"/>
                  </a:lnTo>
                  <a:cubicBezTo>
                    <a:pt x="354" y="0"/>
                    <a:pt x="325" y="18"/>
                    <a:pt x="207" y="114"/>
                  </a:cubicBezTo>
                  <a:cubicBezTo>
                    <a:pt x="0" y="283"/>
                    <a:pt x="85" y="498"/>
                    <a:pt x="354" y="498"/>
                  </a:cubicBezTo>
                  <a:cubicBezTo>
                    <a:pt x="354" y="498"/>
                    <a:pt x="354" y="498"/>
                    <a:pt x="358" y="498"/>
                  </a:cubicBezTo>
                  <a:cubicBezTo>
                    <a:pt x="358" y="498"/>
                    <a:pt x="228" y="923"/>
                    <a:pt x="317" y="1109"/>
                  </a:cubicBezTo>
                  <a:cubicBezTo>
                    <a:pt x="342" y="1159"/>
                    <a:pt x="371" y="1185"/>
                    <a:pt x="409" y="1185"/>
                  </a:cubicBezTo>
                  <a:cubicBezTo>
                    <a:pt x="506" y="1185"/>
                    <a:pt x="629" y="1033"/>
                    <a:pt x="729" y="814"/>
                  </a:cubicBezTo>
                  <a:cubicBezTo>
                    <a:pt x="751" y="764"/>
                    <a:pt x="772" y="717"/>
                    <a:pt x="793" y="671"/>
                  </a:cubicBezTo>
                  <a:cubicBezTo>
                    <a:pt x="797" y="641"/>
                    <a:pt x="797" y="612"/>
                    <a:pt x="801" y="582"/>
                  </a:cubicBezTo>
                  <a:lnTo>
                    <a:pt x="801" y="582"/>
                  </a:lnTo>
                  <a:lnTo>
                    <a:pt x="801" y="582"/>
                  </a:lnTo>
                  <a:cubicBezTo>
                    <a:pt x="822" y="422"/>
                    <a:pt x="835" y="275"/>
                    <a:pt x="835" y="266"/>
                  </a:cubicBezTo>
                  <a:lnTo>
                    <a:pt x="835" y="266"/>
                  </a:lnTo>
                  <a:lnTo>
                    <a:pt x="835" y="266"/>
                  </a:lnTo>
                  <a:lnTo>
                    <a:pt x="835" y="266"/>
                  </a:lnTo>
                  <a:lnTo>
                    <a:pt x="835" y="266"/>
                  </a:lnTo>
                  <a:lnTo>
                    <a:pt x="835" y="266"/>
                  </a:lnTo>
                  <a:lnTo>
                    <a:pt x="835" y="266"/>
                  </a:lnTo>
                  <a:lnTo>
                    <a:pt x="835" y="266"/>
                  </a:lnTo>
                  <a:cubicBezTo>
                    <a:pt x="835" y="262"/>
                    <a:pt x="835" y="262"/>
                    <a:pt x="835" y="262"/>
                  </a:cubicBezTo>
                  <a:lnTo>
                    <a:pt x="835" y="262"/>
                  </a:lnTo>
                  <a:lnTo>
                    <a:pt x="835" y="262"/>
                  </a:lnTo>
                  <a:lnTo>
                    <a:pt x="835" y="262"/>
                  </a:lnTo>
                  <a:lnTo>
                    <a:pt x="835" y="262"/>
                  </a:lnTo>
                  <a:lnTo>
                    <a:pt x="835" y="262"/>
                  </a:lnTo>
                  <a:lnTo>
                    <a:pt x="835" y="262"/>
                  </a:lnTo>
                  <a:lnTo>
                    <a:pt x="835" y="262"/>
                  </a:lnTo>
                  <a:lnTo>
                    <a:pt x="835" y="262"/>
                  </a:lnTo>
                  <a:cubicBezTo>
                    <a:pt x="721" y="333"/>
                    <a:pt x="615" y="561"/>
                    <a:pt x="615" y="561"/>
                  </a:cubicBezTo>
                  <a:lnTo>
                    <a:pt x="615" y="561"/>
                  </a:lnTo>
                  <a:lnTo>
                    <a:pt x="615" y="561"/>
                  </a:lnTo>
                  <a:cubicBezTo>
                    <a:pt x="615" y="553"/>
                    <a:pt x="620" y="544"/>
                    <a:pt x="624" y="536"/>
                  </a:cubicBezTo>
                  <a:cubicBezTo>
                    <a:pt x="590" y="608"/>
                    <a:pt x="553" y="683"/>
                    <a:pt x="514" y="772"/>
                  </a:cubicBezTo>
                  <a:cubicBezTo>
                    <a:pt x="514" y="772"/>
                    <a:pt x="497" y="662"/>
                    <a:pt x="548" y="527"/>
                  </a:cubicBezTo>
                  <a:cubicBezTo>
                    <a:pt x="603" y="389"/>
                    <a:pt x="776" y="47"/>
                    <a:pt x="354" y="13"/>
                  </a:cubicBezTo>
                  <a:cubicBezTo>
                    <a:pt x="354" y="13"/>
                    <a:pt x="367" y="0"/>
                    <a:pt x="363" y="0"/>
                  </a:cubicBezTo>
                </a:path>
              </a:pathLst>
            </a:custGeom>
            <a:solidFill>
              <a:srgbClr val="4D413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4" name="Freeform 33"/>
            <p:cNvSpPr>
              <a:spLocks noChangeArrowheads="1"/>
            </p:cNvSpPr>
            <p:nvPr/>
          </p:nvSpPr>
          <p:spPr bwMode="auto">
            <a:xfrm>
              <a:off x="19785635" y="7710939"/>
              <a:ext cx="545815" cy="1108171"/>
            </a:xfrm>
            <a:custGeom>
              <a:avLst/>
              <a:gdLst>
                <a:gd name="T0" fmla="*/ 350 w 873"/>
                <a:gd name="T1" fmla="*/ 0 h 1772"/>
                <a:gd name="T2" fmla="*/ 350 w 873"/>
                <a:gd name="T3" fmla="*/ 0 h 1772"/>
                <a:gd name="T4" fmla="*/ 190 w 873"/>
                <a:gd name="T5" fmla="*/ 190 h 1772"/>
                <a:gd name="T6" fmla="*/ 164 w 873"/>
                <a:gd name="T7" fmla="*/ 641 h 1772"/>
                <a:gd name="T8" fmla="*/ 51 w 873"/>
                <a:gd name="T9" fmla="*/ 1231 h 1772"/>
                <a:gd name="T10" fmla="*/ 38 w 873"/>
                <a:gd name="T11" fmla="*/ 1565 h 1772"/>
                <a:gd name="T12" fmla="*/ 409 w 873"/>
                <a:gd name="T13" fmla="*/ 1737 h 1772"/>
                <a:gd name="T14" fmla="*/ 350 w 873"/>
                <a:gd name="T15" fmla="*/ 0 h 17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3" h="1772">
                  <a:moveTo>
                    <a:pt x="350" y="0"/>
                  </a:moveTo>
                  <a:lnTo>
                    <a:pt x="350" y="0"/>
                  </a:lnTo>
                  <a:cubicBezTo>
                    <a:pt x="190" y="190"/>
                    <a:pt x="190" y="190"/>
                    <a:pt x="190" y="190"/>
                  </a:cubicBezTo>
                  <a:cubicBezTo>
                    <a:pt x="164" y="641"/>
                    <a:pt x="164" y="641"/>
                    <a:pt x="164" y="641"/>
                  </a:cubicBezTo>
                  <a:cubicBezTo>
                    <a:pt x="367" y="772"/>
                    <a:pt x="329" y="1092"/>
                    <a:pt x="51" y="1231"/>
                  </a:cubicBezTo>
                  <a:cubicBezTo>
                    <a:pt x="51" y="1231"/>
                    <a:pt x="0" y="1421"/>
                    <a:pt x="38" y="1565"/>
                  </a:cubicBezTo>
                  <a:cubicBezTo>
                    <a:pt x="76" y="1708"/>
                    <a:pt x="253" y="1771"/>
                    <a:pt x="409" y="1737"/>
                  </a:cubicBezTo>
                  <a:cubicBezTo>
                    <a:pt x="872" y="1215"/>
                    <a:pt x="860" y="456"/>
                    <a:pt x="350" y="0"/>
                  </a:cubicBezTo>
                </a:path>
              </a:pathLst>
            </a:custGeom>
            <a:solidFill>
              <a:srgbClr val="52464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5" name="Freeform 34"/>
            <p:cNvSpPr>
              <a:spLocks noChangeArrowheads="1"/>
            </p:cNvSpPr>
            <p:nvPr/>
          </p:nvSpPr>
          <p:spPr bwMode="auto">
            <a:xfrm>
              <a:off x="19507214" y="7592404"/>
              <a:ext cx="498952" cy="1579556"/>
            </a:xfrm>
            <a:custGeom>
              <a:avLst/>
              <a:gdLst>
                <a:gd name="T0" fmla="*/ 295 w 798"/>
                <a:gd name="T1" fmla="*/ 0 h 2527"/>
                <a:gd name="T2" fmla="*/ 295 w 798"/>
                <a:gd name="T3" fmla="*/ 0 h 2527"/>
                <a:gd name="T4" fmla="*/ 797 w 798"/>
                <a:gd name="T5" fmla="*/ 190 h 2527"/>
                <a:gd name="T6" fmla="*/ 671 w 798"/>
                <a:gd name="T7" fmla="*/ 2192 h 2527"/>
                <a:gd name="T8" fmla="*/ 127 w 798"/>
                <a:gd name="T9" fmla="*/ 2526 h 2527"/>
                <a:gd name="T10" fmla="*/ 0 w 798"/>
                <a:gd name="T11" fmla="*/ 1856 h 2527"/>
                <a:gd name="T12" fmla="*/ 30 w 798"/>
                <a:gd name="T13" fmla="*/ 1409 h 2527"/>
                <a:gd name="T14" fmla="*/ 283 w 798"/>
                <a:gd name="T15" fmla="*/ 207 h 2527"/>
                <a:gd name="T16" fmla="*/ 295 w 798"/>
                <a:gd name="T17" fmla="*/ 0 h 2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8" h="2527">
                  <a:moveTo>
                    <a:pt x="295" y="0"/>
                  </a:moveTo>
                  <a:lnTo>
                    <a:pt x="295" y="0"/>
                  </a:lnTo>
                  <a:cubicBezTo>
                    <a:pt x="468" y="18"/>
                    <a:pt x="742" y="148"/>
                    <a:pt x="797" y="190"/>
                  </a:cubicBezTo>
                  <a:cubicBezTo>
                    <a:pt x="632" y="658"/>
                    <a:pt x="384" y="1809"/>
                    <a:pt x="671" y="2192"/>
                  </a:cubicBezTo>
                  <a:cubicBezTo>
                    <a:pt x="506" y="2188"/>
                    <a:pt x="245" y="2488"/>
                    <a:pt x="127" y="2526"/>
                  </a:cubicBezTo>
                  <a:cubicBezTo>
                    <a:pt x="21" y="2066"/>
                    <a:pt x="0" y="1856"/>
                    <a:pt x="0" y="1856"/>
                  </a:cubicBezTo>
                  <a:cubicBezTo>
                    <a:pt x="30" y="1409"/>
                    <a:pt x="30" y="1409"/>
                    <a:pt x="30" y="1409"/>
                  </a:cubicBezTo>
                  <a:cubicBezTo>
                    <a:pt x="283" y="207"/>
                    <a:pt x="283" y="207"/>
                    <a:pt x="283" y="207"/>
                  </a:cubicBezTo>
                  <a:cubicBezTo>
                    <a:pt x="295" y="0"/>
                    <a:pt x="295" y="0"/>
                    <a:pt x="295" y="0"/>
                  </a:cubicBezTo>
                </a:path>
              </a:pathLst>
            </a:custGeom>
            <a:solidFill>
              <a:srgbClr val="5E4D48"/>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6" name="Freeform 35"/>
            <p:cNvSpPr>
              <a:spLocks noChangeArrowheads="1"/>
            </p:cNvSpPr>
            <p:nvPr/>
          </p:nvSpPr>
          <p:spPr bwMode="auto">
            <a:xfrm>
              <a:off x="18757407" y="7675103"/>
              <a:ext cx="388686" cy="1444482"/>
            </a:xfrm>
            <a:custGeom>
              <a:avLst/>
              <a:gdLst>
                <a:gd name="T0" fmla="*/ 527 w 621"/>
                <a:gd name="T1" fmla="*/ 0 h 2311"/>
                <a:gd name="T2" fmla="*/ 527 w 621"/>
                <a:gd name="T3" fmla="*/ 0 h 2311"/>
                <a:gd name="T4" fmla="*/ 308 w 621"/>
                <a:gd name="T5" fmla="*/ 105 h 2311"/>
                <a:gd name="T6" fmla="*/ 80 w 621"/>
                <a:gd name="T7" fmla="*/ 2153 h 2311"/>
                <a:gd name="T8" fmla="*/ 620 w 621"/>
                <a:gd name="T9" fmla="*/ 2310 h 2311"/>
                <a:gd name="T10" fmla="*/ 582 w 621"/>
                <a:gd name="T11" fmla="*/ 1766 h 2311"/>
                <a:gd name="T12" fmla="*/ 565 w 621"/>
                <a:gd name="T13" fmla="*/ 973 h 2311"/>
                <a:gd name="T14" fmla="*/ 620 w 621"/>
                <a:gd name="T15" fmla="*/ 206 h 2311"/>
                <a:gd name="T16" fmla="*/ 527 w 621"/>
                <a:gd name="T17" fmla="*/ 0 h 2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1" h="2311">
                  <a:moveTo>
                    <a:pt x="527" y="0"/>
                  </a:moveTo>
                  <a:lnTo>
                    <a:pt x="527" y="0"/>
                  </a:lnTo>
                  <a:cubicBezTo>
                    <a:pt x="426" y="58"/>
                    <a:pt x="308" y="105"/>
                    <a:pt x="308" y="105"/>
                  </a:cubicBezTo>
                  <a:cubicBezTo>
                    <a:pt x="34" y="1062"/>
                    <a:pt x="0" y="1584"/>
                    <a:pt x="80" y="2153"/>
                  </a:cubicBezTo>
                  <a:cubicBezTo>
                    <a:pt x="375" y="2175"/>
                    <a:pt x="620" y="2310"/>
                    <a:pt x="620" y="2310"/>
                  </a:cubicBezTo>
                  <a:cubicBezTo>
                    <a:pt x="578" y="1960"/>
                    <a:pt x="582" y="1766"/>
                    <a:pt x="582" y="1766"/>
                  </a:cubicBezTo>
                  <a:cubicBezTo>
                    <a:pt x="565" y="973"/>
                    <a:pt x="565" y="973"/>
                    <a:pt x="565" y="973"/>
                  </a:cubicBezTo>
                  <a:cubicBezTo>
                    <a:pt x="620" y="206"/>
                    <a:pt x="620" y="206"/>
                    <a:pt x="620" y="206"/>
                  </a:cubicBezTo>
                  <a:lnTo>
                    <a:pt x="527" y="0"/>
                  </a:lnTo>
                </a:path>
              </a:pathLst>
            </a:custGeom>
            <a:solidFill>
              <a:srgbClr val="5E4D48"/>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70" name="Freeform 36"/>
            <p:cNvSpPr>
              <a:spLocks noChangeArrowheads="1"/>
            </p:cNvSpPr>
            <p:nvPr/>
          </p:nvSpPr>
          <p:spPr bwMode="auto">
            <a:xfrm>
              <a:off x="19490674" y="7573106"/>
              <a:ext cx="369390" cy="1204654"/>
            </a:xfrm>
            <a:custGeom>
              <a:avLst/>
              <a:gdLst>
                <a:gd name="T0" fmla="*/ 266 w 591"/>
                <a:gd name="T1" fmla="*/ 0 h 1928"/>
                <a:gd name="T2" fmla="*/ 266 w 591"/>
                <a:gd name="T3" fmla="*/ 0 h 1928"/>
                <a:gd name="T4" fmla="*/ 590 w 591"/>
                <a:gd name="T5" fmla="*/ 219 h 1928"/>
                <a:gd name="T6" fmla="*/ 303 w 591"/>
                <a:gd name="T7" fmla="*/ 599 h 1928"/>
                <a:gd name="T8" fmla="*/ 438 w 591"/>
                <a:gd name="T9" fmla="*/ 822 h 1928"/>
                <a:gd name="T10" fmla="*/ 29 w 591"/>
                <a:gd name="T11" fmla="*/ 1927 h 1928"/>
                <a:gd name="T12" fmla="*/ 286 w 591"/>
                <a:gd name="T13" fmla="*/ 169 h 1928"/>
                <a:gd name="T14" fmla="*/ 266 w 591"/>
                <a:gd name="T15" fmla="*/ 0 h 19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1" h="1928">
                  <a:moveTo>
                    <a:pt x="266" y="0"/>
                  </a:moveTo>
                  <a:lnTo>
                    <a:pt x="266" y="0"/>
                  </a:lnTo>
                  <a:cubicBezTo>
                    <a:pt x="518" y="47"/>
                    <a:pt x="590" y="219"/>
                    <a:pt x="590" y="219"/>
                  </a:cubicBezTo>
                  <a:cubicBezTo>
                    <a:pt x="502" y="371"/>
                    <a:pt x="303" y="599"/>
                    <a:pt x="303" y="599"/>
                  </a:cubicBezTo>
                  <a:cubicBezTo>
                    <a:pt x="350" y="683"/>
                    <a:pt x="438" y="822"/>
                    <a:pt x="438" y="822"/>
                  </a:cubicBezTo>
                  <a:cubicBezTo>
                    <a:pt x="177" y="1092"/>
                    <a:pt x="29" y="1623"/>
                    <a:pt x="29" y="1927"/>
                  </a:cubicBezTo>
                  <a:cubicBezTo>
                    <a:pt x="0" y="1345"/>
                    <a:pt x="59" y="742"/>
                    <a:pt x="286" y="169"/>
                  </a:cubicBezTo>
                  <a:cubicBezTo>
                    <a:pt x="266" y="0"/>
                    <a:pt x="266" y="0"/>
                    <a:pt x="266" y="0"/>
                  </a:cubicBezTo>
                </a:path>
              </a:pathLst>
            </a:custGeom>
            <a:solidFill>
              <a:srgbClr val="6D5E5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79" name="Freeform 37"/>
            <p:cNvSpPr>
              <a:spLocks noChangeArrowheads="1"/>
            </p:cNvSpPr>
            <p:nvPr/>
          </p:nvSpPr>
          <p:spPr bwMode="auto">
            <a:xfrm>
              <a:off x="18969667" y="7584132"/>
              <a:ext cx="253611" cy="1193628"/>
            </a:xfrm>
            <a:custGeom>
              <a:avLst/>
              <a:gdLst>
                <a:gd name="T0" fmla="*/ 404 w 405"/>
                <a:gd name="T1" fmla="*/ 0 h 1911"/>
                <a:gd name="T2" fmla="*/ 404 w 405"/>
                <a:gd name="T3" fmla="*/ 0 h 1911"/>
                <a:gd name="T4" fmla="*/ 71 w 405"/>
                <a:gd name="T5" fmla="*/ 194 h 1911"/>
                <a:gd name="T6" fmla="*/ 223 w 405"/>
                <a:gd name="T7" fmla="*/ 552 h 1911"/>
                <a:gd name="T8" fmla="*/ 0 w 405"/>
                <a:gd name="T9" fmla="*/ 725 h 1911"/>
                <a:gd name="T10" fmla="*/ 244 w 405"/>
                <a:gd name="T11" fmla="*/ 1910 h 1911"/>
                <a:gd name="T12" fmla="*/ 391 w 405"/>
                <a:gd name="T13" fmla="*/ 89 h 1911"/>
                <a:gd name="T14" fmla="*/ 404 w 405"/>
                <a:gd name="T15" fmla="*/ 0 h 19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1911">
                  <a:moveTo>
                    <a:pt x="404" y="0"/>
                  </a:moveTo>
                  <a:lnTo>
                    <a:pt x="404" y="0"/>
                  </a:lnTo>
                  <a:cubicBezTo>
                    <a:pt x="197" y="89"/>
                    <a:pt x="71" y="194"/>
                    <a:pt x="71" y="194"/>
                  </a:cubicBezTo>
                  <a:cubicBezTo>
                    <a:pt x="126" y="363"/>
                    <a:pt x="193" y="459"/>
                    <a:pt x="223" y="552"/>
                  </a:cubicBezTo>
                  <a:cubicBezTo>
                    <a:pt x="122" y="612"/>
                    <a:pt x="0" y="725"/>
                    <a:pt x="0" y="725"/>
                  </a:cubicBezTo>
                  <a:cubicBezTo>
                    <a:pt x="54" y="1181"/>
                    <a:pt x="236" y="1421"/>
                    <a:pt x="244" y="1910"/>
                  </a:cubicBezTo>
                  <a:cubicBezTo>
                    <a:pt x="252" y="1181"/>
                    <a:pt x="282" y="489"/>
                    <a:pt x="391" y="89"/>
                  </a:cubicBezTo>
                  <a:cubicBezTo>
                    <a:pt x="404" y="0"/>
                    <a:pt x="404" y="0"/>
                    <a:pt x="404" y="0"/>
                  </a:cubicBezTo>
                </a:path>
              </a:pathLst>
            </a:custGeom>
            <a:solidFill>
              <a:srgbClr val="6D5E5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1" name="Freeform 38"/>
            <p:cNvSpPr>
              <a:spLocks noChangeArrowheads="1"/>
            </p:cNvSpPr>
            <p:nvPr/>
          </p:nvSpPr>
          <p:spPr bwMode="auto">
            <a:xfrm>
              <a:off x="19143338" y="7664077"/>
              <a:ext cx="336311" cy="1030985"/>
            </a:xfrm>
            <a:custGeom>
              <a:avLst/>
              <a:gdLst>
                <a:gd name="T0" fmla="*/ 497 w 536"/>
                <a:gd name="T1" fmla="*/ 102 h 1650"/>
                <a:gd name="T2" fmla="*/ 497 w 536"/>
                <a:gd name="T3" fmla="*/ 102 h 1650"/>
                <a:gd name="T4" fmla="*/ 480 w 536"/>
                <a:gd name="T5" fmla="*/ 1316 h 1650"/>
                <a:gd name="T6" fmla="*/ 231 w 536"/>
                <a:gd name="T7" fmla="*/ 1649 h 1650"/>
                <a:gd name="T8" fmla="*/ 0 w 536"/>
                <a:gd name="T9" fmla="*/ 1345 h 1650"/>
                <a:gd name="T10" fmla="*/ 303 w 536"/>
                <a:gd name="T11" fmla="*/ 77 h 1650"/>
                <a:gd name="T12" fmla="*/ 421 w 536"/>
                <a:gd name="T13" fmla="*/ 0 h 1650"/>
                <a:gd name="T14" fmla="*/ 497 w 536"/>
                <a:gd name="T15" fmla="*/ 102 h 16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6" h="1650">
                  <a:moveTo>
                    <a:pt x="497" y="102"/>
                  </a:moveTo>
                  <a:lnTo>
                    <a:pt x="497" y="102"/>
                  </a:lnTo>
                  <a:cubicBezTo>
                    <a:pt x="535" y="583"/>
                    <a:pt x="480" y="1316"/>
                    <a:pt x="480" y="1316"/>
                  </a:cubicBezTo>
                  <a:cubicBezTo>
                    <a:pt x="383" y="1451"/>
                    <a:pt x="231" y="1649"/>
                    <a:pt x="231" y="1649"/>
                  </a:cubicBezTo>
                  <a:cubicBezTo>
                    <a:pt x="160" y="1468"/>
                    <a:pt x="16" y="1350"/>
                    <a:pt x="0" y="1345"/>
                  </a:cubicBezTo>
                  <a:cubicBezTo>
                    <a:pt x="118" y="751"/>
                    <a:pt x="303" y="77"/>
                    <a:pt x="303" y="77"/>
                  </a:cubicBezTo>
                  <a:cubicBezTo>
                    <a:pt x="421" y="0"/>
                    <a:pt x="421" y="0"/>
                    <a:pt x="421" y="0"/>
                  </a:cubicBezTo>
                  <a:cubicBezTo>
                    <a:pt x="497" y="102"/>
                    <a:pt x="497" y="102"/>
                    <a:pt x="497" y="102"/>
                  </a:cubicBezTo>
                </a:path>
              </a:pathLst>
            </a:custGeom>
            <a:solidFill>
              <a:srgbClr val="4D4C4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2" name="Freeform 39"/>
            <p:cNvSpPr>
              <a:spLocks noChangeArrowheads="1"/>
            </p:cNvSpPr>
            <p:nvPr/>
          </p:nvSpPr>
          <p:spPr bwMode="auto">
            <a:xfrm>
              <a:off x="19143337" y="8129948"/>
              <a:ext cx="319771" cy="529276"/>
            </a:xfrm>
            <a:custGeom>
              <a:avLst/>
              <a:gdLst>
                <a:gd name="T0" fmla="*/ 202 w 510"/>
                <a:gd name="T1" fmla="*/ 847 h 848"/>
                <a:gd name="T2" fmla="*/ 202 w 510"/>
                <a:gd name="T3" fmla="*/ 847 h 848"/>
                <a:gd name="T4" fmla="*/ 0 w 510"/>
                <a:gd name="T5" fmla="*/ 602 h 848"/>
                <a:gd name="T6" fmla="*/ 33 w 510"/>
                <a:gd name="T7" fmla="*/ 451 h 848"/>
                <a:gd name="T8" fmla="*/ 509 w 510"/>
                <a:gd name="T9" fmla="*/ 0 h 848"/>
                <a:gd name="T10" fmla="*/ 493 w 510"/>
                <a:gd name="T11" fmla="*/ 379 h 848"/>
                <a:gd name="T12" fmla="*/ 202 w 510"/>
                <a:gd name="T13" fmla="*/ 847 h 848"/>
              </a:gdLst>
              <a:ahLst/>
              <a:cxnLst>
                <a:cxn ang="0">
                  <a:pos x="T0" y="T1"/>
                </a:cxn>
                <a:cxn ang="0">
                  <a:pos x="T2" y="T3"/>
                </a:cxn>
                <a:cxn ang="0">
                  <a:pos x="T4" y="T5"/>
                </a:cxn>
                <a:cxn ang="0">
                  <a:pos x="T6" y="T7"/>
                </a:cxn>
                <a:cxn ang="0">
                  <a:pos x="T8" y="T9"/>
                </a:cxn>
                <a:cxn ang="0">
                  <a:pos x="T10" y="T11"/>
                </a:cxn>
                <a:cxn ang="0">
                  <a:pos x="T12" y="T13"/>
                </a:cxn>
              </a:cxnLst>
              <a:rect l="0" t="0" r="r" b="b"/>
              <a:pathLst>
                <a:path w="510" h="848">
                  <a:moveTo>
                    <a:pt x="202" y="847"/>
                  </a:moveTo>
                  <a:lnTo>
                    <a:pt x="202" y="847"/>
                  </a:lnTo>
                  <a:cubicBezTo>
                    <a:pt x="130" y="699"/>
                    <a:pt x="16" y="607"/>
                    <a:pt x="0" y="602"/>
                  </a:cubicBezTo>
                  <a:cubicBezTo>
                    <a:pt x="12" y="552"/>
                    <a:pt x="21" y="501"/>
                    <a:pt x="33" y="451"/>
                  </a:cubicBezTo>
                  <a:cubicBezTo>
                    <a:pt x="509" y="0"/>
                    <a:pt x="509" y="0"/>
                    <a:pt x="509" y="0"/>
                  </a:cubicBezTo>
                  <a:cubicBezTo>
                    <a:pt x="505" y="143"/>
                    <a:pt x="497" y="278"/>
                    <a:pt x="493" y="379"/>
                  </a:cubicBezTo>
                  <a:lnTo>
                    <a:pt x="202" y="847"/>
                  </a:ln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3" name="Freeform 40"/>
            <p:cNvSpPr>
              <a:spLocks noChangeArrowheads="1"/>
            </p:cNvSpPr>
            <p:nvPr/>
          </p:nvSpPr>
          <p:spPr bwMode="auto">
            <a:xfrm>
              <a:off x="19220522" y="7810178"/>
              <a:ext cx="239827" cy="339068"/>
            </a:xfrm>
            <a:custGeom>
              <a:avLst/>
              <a:gdLst>
                <a:gd name="T0" fmla="*/ 379 w 384"/>
                <a:gd name="T1" fmla="*/ 0 h 544"/>
                <a:gd name="T2" fmla="*/ 379 w 384"/>
                <a:gd name="T3" fmla="*/ 0 h 544"/>
                <a:gd name="T4" fmla="*/ 383 w 384"/>
                <a:gd name="T5" fmla="*/ 202 h 544"/>
                <a:gd name="T6" fmla="*/ 0 w 384"/>
                <a:gd name="T7" fmla="*/ 543 h 544"/>
                <a:gd name="T8" fmla="*/ 84 w 384"/>
                <a:gd name="T9" fmla="*/ 189 h 544"/>
                <a:gd name="T10" fmla="*/ 379 w 384"/>
                <a:gd name="T11" fmla="*/ 0 h 544"/>
              </a:gdLst>
              <a:ahLst/>
              <a:cxnLst>
                <a:cxn ang="0">
                  <a:pos x="T0" y="T1"/>
                </a:cxn>
                <a:cxn ang="0">
                  <a:pos x="T2" y="T3"/>
                </a:cxn>
                <a:cxn ang="0">
                  <a:pos x="T4" y="T5"/>
                </a:cxn>
                <a:cxn ang="0">
                  <a:pos x="T6" y="T7"/>
                </a:cxn>
                <a:cxn ang="0">
                  <a:pos x="T8" y="T9"/>
                </a:cxn>
                <a:cxn ang="0">
                  <a:pos x="T10" y="T11"/>
                </a:cxn>
              </a:cxnLst>
              <a:rect l="0" t="0" r="r" b="b"/>
              <a:pathLst>
                <a:path w="384" h="544">
                  <a:moveTo>
                    <a:pt x="379" y="0"/>
                  </a:moveTo>
                  <a:lnTo>
                    <a:pt x="379" y="0"/>
                  </a:lnTo>
                  <a:cubicBezTo>
                    <a:pt x="383" y="67"/>
                    <a:pt x="383" y="135"/>
                    <a:pt x="383" y="202"/>
                  </a:cubicBezTo>
                  <a:cubicBezTo>
                    <a:pt x="0" y="543"/>
                    <a:pt x="0" y="543"/>
                    <a:pt x="0" y="543"/>
                  </a:cubicBezTo>
                  <a:cubicBezTo>
                    <a:pt x="29" y="417"/>
                    <a:pt x="59" y="295"/>
                    <a:pt x="84" y="189"/>
                  </a:cubicBezTo>
                  <a:lnTo>
                    <a:pt x="379" y="0"/>
                  </a:ln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4" name="Freeform 41"/>
            <p:cNvSpPr>
              <a:spLocks noChangeArrowheads="1"/>
            </p:cNvSpPr>
            <p:nvPr/>
          </p:nvSpPr>
          <p:spPr bwMode="auto">
            <a:xfrm>
              <a:off x="19157118" y="7592404"/>
              <a:ext cx="576140" cy="267394"/>
            </a:xfrm>
            <a:custGeom>
              <a:avLst/>
              <a:gdLst>
                <a:gd name="T0" fmla="*/ 71 w 920"/>
                <a:gd name="T1" fmla="*/ 35 h 427"/>
                <a:gd name="T2" fmla="*/ 71 w 920"/>
                <a:gd name="T3" fmla="*/ 35 h 427"/>
                <a:gd name="T4" fmla="*/ 122 w 920"/>
                <a:gd name="T5" fmla="*/ 368 h 427"/>
                <a:gd name="T6" fmla="*/ 358 w 920"/>
                <a:gd name="T7" fmla="*/ 182 h 427"/>
                <a:gd name="T8" fmla="*/ 606 w 920"/>
                <a:gd name="T9" fmla="*/ 426 h 427"/>
                <a:gd name="T10" fmla="*/ 855 w 920"/>
                <a:gd name="T11" fmla="*/ 51 h 427"/>
                <a:gd name="T12" fmla="*/ 71 w 920"/>
                <a:gd name="T13" fmla="*/ 35 h 427"/>
              </a:gdLst>
              <a:ahLst/>
              <a:cxnLst>
                <a:cxn ang="0">
                  <a:pos x="T0" y="T1"/>
                </a:cxn>
                <a:cxn ang="0">
                  <a:pos x="T2" y="T3"/>
                </a:cxn>
                <a:cxn ang="0">
                  <a:pos x="T4" y="T5"/>
                </a:cxn>
                <a:cxn ang="0">
                  <a:pos x="T6" y="T7"/>
                </a:cxn>
                <a:cxn ang="0">
                  <a:pos x="T8" y="T9"/>
                </a:cxn>
                <a:cxn ang="0">
                  <a:pos x="T10" y="T11"/>
                </a:cxn>
                <a:cxn ang="0">
                  <a:pos x="T12" y="T13"/>
                </a:cxn>
              </a:cxnLst>
              <a:rect l="0" t="0" r="r" b="b"/>
              <a:pathLst>
                <a:path w="920" h="427">
                  <a:moveTo>
                    <a:pt x="71" y="35"/>
                  </a:moveTo>
                  <a:lnTo>
                    <a:pt x="71" y="35"/>
                  </a:lnTo>
                  <a:cubicBezTo>
                    <a:pt x="0" y="72"/>
                    <a:pt x="126" y="271"/>
                    <a:pt x="122" y="368"/>
                  </a:cubicBezTo>
                  <a:cubicBezTo>
                    <a:pt x="215" y="329"/>
                    <a:pt x="354" y="211"/>
                    <a:pt x="358" y="182"/>
                  </a:cubicBezTo>
                  <a:cubicBezTo>
                    <a:pt x="405" y="283"/>
                    <a:pt x="606" y="426"/>
                    <a:pt x="606" y="426"/>
                  </a:cubicBezTo>
                  <a:cubicBezTo>
                    <a:pt x="754" y="283"/>
                    <a:pt x="919" y="102"/>
                    <a:pt x="855" y="51"/>
                  </a:cubicBezTo>
                  <a:cubicBezTo>
                    <a:pt x="792" y="0"/>
                    <a:pt x="71" y="35"/>
                    <a:pt x="71" y="35"/>
                  </a:cubicBezTo>
                </a:path>
              </a:pathLst>
            </a:custGeom>
            <a:solidFill>
              <a:srgbClr val="BED8C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5" name="Freeform 42"/>
            <p:cNvSpPr>
              <a:spLocks noChangeArrowheads="1"/>
            </p:cNvSpPr>
            <p:nvPr/>
          </p:nvSpPr>
          <p:spPr bwMode="auto">
            <a:xfrm>
              <a:off x="18864915" y="6848109"/>
              <a:ext cx="173670" cy="132319"/>
            </a:xfrm>
            <a:custGeom>
              <a:avLst/>
              <a:gdLst>
                <a:gd name="T0" fmla="*/ 29 w 279"/>
                <a:gd name="T1" fmla="*/ 211 h 212"/>
                <a:gd name="T2" fmla="*/ 29 w 279"/>
                <a:gd name="T3" fmla="*/ 211 h 212"/>
                <a:gd name="T4" fmla="*/ 0 w 279"/>
                <a:gd name="T5" fmla="*/ 181 h 212"/>
                <a:gd name="T6" fmla="*/ 278 w 279"/>
                <a:gd name="T7" fmla="*/ 8 h 212"/>
                <a:gd name="T8" fmla="*/ 265 w 279"/>
                <a:gd name="T9" fmla="*/ 51 h 212"/>
                <a:gd name="T10" fmla="*/ 269 w 279"/>
                <a:gd name="T11" fmla="*/ 51 h 212"/>
                <a:gd name="T12" fmla="*/ 269 w 279"/>
                <a:gd name="T13" fmla="*/ 51 h 212"/>
                <a:gd name="T14" fmla="*/ 29 w 279"/>
                <a:gd name="T15" fmla="*/ 211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9" h="212">
                  <a:moveTo>
                    <a:pt x="29" y="211"/>
                  </a:moveTo>
                  <a:lnTo>
                    <a:pt x="29" y="211"/>
                  </a:lnTo>
                  <a:cubicBezTo>
                    <a:pt x="0" y="181"/>
                    <a:pt x="0" y="181"/>
                    <a:pt x="0" y="181"/>
                  </a:cubicBezTo>
                  <a:cubicBezTo>
                    <a:pt x="118" y="55"/>
                    <a:pt x="249" y="0"/>
                    <a:pt x="278" y="8"/>
                  </a:cubicBezTo>
                  <a:cubicBezTo>
                    <a:pt x="265" y="51"/>
                    <a:pt x="265" y="51"/>
                    <a:pt x="265" y="51"/>
                  </a:cubicBezTo>
                  <a:cubicBezTo>
                    <a:pt x="269" y="51"/>
                    <a:pt x="269" y="51"/>
                    <a:pt x="269" y="51"/>
                  </a:cubicBezTo>
                  <a:lnTo>
                    <a:pt x="269" y="51"/>
                  </a:lnTo>
                  <a:cubicBezTo>
                    <a:pt x="253" y="51"/>
                    <a:pt x="143" y="93"/>
                    <a:pt x="29" y="211"/>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6" name="Freeform 43"/>
            <p:cNvSpPr>
              <a:spLocks noChangeArrowheads="1"/>
            </p:cNvSpPr>
            <p:nvPr/>
          </p:nvSpPr>
          <p:spPr bwMode="auto">
            <a:xfrm>
              <a:off x="19374895" y="6484233"/>
              <a:ext cx="559598" cy="829749"/>
            </a:xfrm>
            <a:custGeom>
              <a:avLst/>
              <a:gdLst>
                <a:gd name="T0" fmla="*/ 435 w 895"/>
                <a:gd name="T1" fmla="*/ 1328 h 1329"/>
                <a:gd name="T2" fmla="*/ 435 w 895"/>
                <a:gd name="T3" fmla="*/ 1328 h 1329"/>
                <a:gd name="T4" fmla="*/ 662 w 895"/>
                <a:gd name="T5" fmla="*/ 1294 h 1329"/>
                <a:gd name="T6" fmla="*/ 806 w 895"/>
                <a:gd name="T7" fmla="*/ 616 h 1329"/>
                <a:gd name="T8" fmla="*/ 873 w 895"/>
                <a:gd name="T9" fmla="*/ 148 h 1329"/>
                <a:gd name="T10" fmla="*/ 814 w 895"/>
                <a:gd name="T11" fmla="*/ 106 h 1329"/>
                <a:gd name="T12" fmla="*/ 886 w 895"/>
                <a:gd name="T13" fmla="*/ 34 h 1329"/>
                <a:gd name="T14" fmla="*/ 743 w 895"/>
                <a:gd name="T15" fmla="*/ 17 h 1329"/>
                <a:gd name="T16" fmla="*/ 616 w 895"/>
                <a:gd name="T17" fmla="*/ 4 h 1329"/>
                <a:gd name="T18" fmla="*/ 0 w 895"/>
                <a:gd name="T19" fmla="*/ 384 h 1329"/>
                <a:gd name="T20" fmla="*/ 435 w 895"/>
                <a:gd name="T21" fmla="*/ 1328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5" h="1329">
                  <a:moveTo>
                    <a:pt x="435" y="1328"/>
                  </a:moveTo>
                  <a:lnTo>
                    <a:pt x="435" y="1328"/>
                  </a:lnTo>
                  <a:cubicBezTo>
                    <a:pt x="603" y="1269"/>
                    <a:pt x="637" y="1282"/>
                    <a:pt x="662" y="1294"/>
                  </a:cubicBezTo>
                  <a:cubicBezTo>
                    <a:pt x="629" y="1029"/>
                    <a:pt x="759" y="848"/>
                    <a:pt x="806" y="616"/>
                  </a:cubicBezTo>
                  <a:cubicBezTo>
                    <a:pt x="856" y="384"/>
                    <a:pt x="894" y="182"/>
                    <a:pt x="873" y="148"/>
                  </a:cubicBezTo>
                  <a:cubicBezTo>
                    <a:pt x="852" y="114"/>
                    <a:pt x="814" y="106"/>
                    <a:pt x="814" y="106"/>
                  </a:cubicBezTo>
                  <a:cubicBezTo>
                    <a:pt x="882" y="76"/>
                    <a:pt x="886" y="34"/>
                    <a:pt x="886" y="34"/>
                  </a:cubicBezTo>
                  <a:cubicBezTo>
                    <a:pt x="843" y="39"/>
                    <a:pt x="793" y="30"/>
                    <a:pt x="743" y="17"/>
                  </a:cubicBezTo>
                  <a:cubicBezTo>
                    <a:pt x="692" y="9"/>
                    <a:pt x="646" y="0"/>
                    <a:pt x="616" y="4"/>
                  </a:cubicBezTo>
                  <a:cubicBezTo>
                    <a:pt x="553" y="9"/>
                    <a:pt x="0" y="384"/>
                    <a:pt x="0" y="384"/>
                  </a:cubicBezTo>
                  <a:cubicBezTo>
                    <a:pt x="435" y="1328"/>
                    <a:pt x="435" y="1328"/>
                    <a:pt x="435" y="1328"/>
                  </a:cubicBezTo>
                </a:path>
              </a:pathLst>
            </a:custGeom>
            <a:solidFill>
              <a:srgbClr val="FAA61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7" name="Freeform 44"/>
            <p:cNvSpPr>
              <a:spLocks noChangeArrowheads="1"/>
            </p:cNvSpPr>
            <p:nvPr/>
          </p:nvSpPr>
          <p:spPr bwMode="auto">
            <a:xfrm>
              <a:off x="18931075" y="6431855"/>
              <a:ext cx="898666" cy="1301136"/>
            </a:xfrm>
            <a:custGeom>
              <a:avLst/>
              <a:gdLst>
                <a:gd name="T0" fmla="*/ 55 w 1439"/>
                <a:gd name="T1" fmla="*/ 417 h 2080"/>
                <a:gd name="T2" fmla="*/ 55 w 1439"/>
                <a:gd name="T3" fmla="*/ 417 h 2080"/>
                <a:gd name="T4" fmla="*/ 34 w 1439"/>
                <a:gd name="T5" fmla="*/ 1640 h 2080"/>
                <a:gd name="T6" fmla="*/ 456 w 1439"/>
                <a:gd name="T7" fmla="*/ 1682 h 2080"/>
                <a:gd name="T8" fmla="*/ 451 w 1439"/>
                <a:gd name="T9" fmla="*/ 1931 h 2080"/>
                <a:gd name="T10" fmla="*/ 1210 w 1439"/>
                <a:gd name="T11" fmla="*/ 1939 h 2080"/>
                <a:gd name="T12" fmla="*/ 1210 w 1439"/>
                <a:gd name="T13" fmla="*/ 1353 h 2080"/>
                <a:gd name="T14" fmla="*/ 1248 w 1439"/>
                <a:gd name="T15" fmla="*/ 527 h 2080"/>
                <a:gd name="T16" fmla="*/ 860 w 1439"/>
                <a:gd name="T17" fmla="*/ 430 h 2080"/>
                <a:gd name="T18" fmla="*/ 923 w 1439"/>
                <a:gd name="T19" fmla="*/ 202 h 2080"/>
                <a:gd name="T20" fmla="*/ 624 w 1439"/>
                <a:gd name="T21" fmla="*/ 0 h 2080"/>
                <a:gd name="T22" fmla="*/ 55 w 1439"/>
                <a:gd name="T23" fmla="*/ 417 h 2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9" h="2080">
                  <a:moveTo>
                    <a:pt x="55" y="417"/>
                  </a:moveTo>
                  <a:lnTo>
                    <a:pt x="55" y="417"/>
                  </a:lnTo>
                  <a:cubicBezTo>
                    <a:pt x="97" y="945"/>
                    <a:pt x="0" y="1577"/>
                    <a:pt x="34" y="1640"/>
                  </a:cubicBezTo>
                  <a:cubicBezTo>
                    <a:pt x="60" y="1686"/>
                    <a:pt x="380" y="1686"/>
                    <a:pt x="456" y="1682"/>
                  </a:cubicBezTo>
                  <a:cubicBezTo>
                    <a:pt x="456" y="1813"/>
                    <a:pt x="418" y="1893"/>
                    <a:pt x="451" y="1931"/>
                  </a:cubicBezTo>
                  <a:cubicBezTo>
                    <a:pt x="481" y="1972"/>
                    <a:pt x="856" y="2079"/>
                    <a:pt x="1210" y="1939"/>
                  </a:cubicBezTo>
                  <a:cubicBezTo>
                    <a:pt x="1236" y="1931"/>
                    <a:pt x="1164" y="1699"/>
                    <a:pt x="1210" y="1353"/>
                  </a:cubicBezTo>
                  <a:cubicBezTo>
                    <a:pt x="1257" y="1003"/>
                    <a:pt x="1438" y="818"/>
                    <a:pt x="1248" y="527"/>
                  </a:cubicBezTo>
                  <a:cubicBezTo>
                    <a:pt x="1185" y="430"/>
                    <a:pt x="987" y="417"/>
                    <a:pt x="860" y="430"/>
                  </a:cubicBezTo>
                  <a:cubicBezTo>
                    <a:pt x="923" y="202"/>
                    <a:pt x="923" y="202"/>
                    <a:pt x="923" y="202"/>
                  </a:cubicBezTo>
                  <a:cubicBezTo>
                    <a:pt x="624" y="0"/>
                    <a:pt x="624" y="0"/>
                    <a:pt x="624" y="0"/>
                  </a:cubicBezTo>
                  <a:cubicBezTo>
                    <a:pt x="55" y="417"/>
                    <a:pt x="55" y="417"/>
                    <a:pt x="55" y="417"/>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8" name="Freeform 45"/>
            <p:cNvSpPr>
              <a:spLocks noChangeArrowheads="1"/>
            </p:cNvSpPr>
            <p:nvPr/>
          </p:nvSpPr>
          <p:spPr bwMode="auto">
            <a:xfrm>
              <a:off x="19716719" y="6798490"/>
              <a:ext cx="66159" cy="344580"/>
            </a:xfrm>
            <a:custGeom>
              <a:avLst/>
              <a:gdLst>
                <a:gd name="T0" fmla="*/ 58 w 106"/>
                <a:gd name="T1" fmla="*/ 84 h 553"/>
                <a:gd name="T2" fmla="*/ 58 w 106"/>
                <a:gd name="T3" fmla="*/ 84 h 553"/>
                <a:gd name="T4" fmla="*/ 41 w 106"/>
                <a:gd name="T5" fmla="*/ 101 h 553"/>
                <a:gd name="T6" fmla="*/ 12 w 106"/>
                <a:gd name="T7" fmla="*/ 493 h 553"/>
                <a:gd name="T8" fmla="*/ 0 w 106"/>
                <a:gd name="T9" fmla="*/ 552 h 553"/>
                <a:gd name="T10" fmla="*/ 58 w 106"/>
                <a:gd name="T11" fmla="*/ 84 h 553"/>
                <a:gd name="T12" fmla="*/ 25 w 106"/>
                <a:gd name="T13" fmla="*/ 0 h 553"/>
                <a:gd name="T14" fmla="*/ 25 w 106"/>
                <a:gd name="T15" fmla="*/ 0 h 553"/>
                <a:gd name="T16" fmla="*/ 33 w 106"/>
                <a:gd name="T17" fmla="*/ 46 h 553"/>
                <a:gd name="T18" fmla="*/ 41 w 106"/>
                <a:gd name="T19" fmla="*/ 42 h 553"/>
                <a:gd name="T20" fmla="*/ 25 w 106"/>
                <a:gd name="T21" fmla="*/ 0 h 553"/>
                <a:gd name="T22" fmla="*/ 58 w 106"/>
                <a:gd name="T23" fmla="*/ 8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553">
                  <a:moveTo>
                    <a:pt x="58" y="84"/>
                  </a:moveTo>
                  <a:lnTo>
                    <a:pt x="58" y="84"/>
                  </a:lnTo>
                  <a:cubicBezTo>
                    <a:pt x="50" y="88"/>
                    <a:pt x="46" y="93"/>
                    <a:pt x="41" y="101"/>
                  </a:cubicBezTo>
                  <a:cubicBezTo>
                    <a:pt x="50" y="202"/>
                    <a:pt x="37" y="333"/>
                    <a:pt x="12" y="493"/>
                  </a:cubicBezTo>
                  <a:cubicBezTo>
                    <a:pt x="8" y="514"/>
                    <a:pt x="4" y="535"/>
                    <a:pt x="0" y="552"/>
                  </a:cubicBezTo>
                  <a:cubicBezTo>
                    <a:pt x="46" y="379"/>
                    <a:pt x="105" y="241"/>
                    <a:pt x="58" y="84"/>
                  </a:cubicBezTo>
                  <a:lnTo>
                    <a:pt x="25" y="0"/>
                  </a:lnTo>
                  <a:lnTo>
                    <a:pt x="25" y="0"/>
                  </a:lnTo>
                  <a:cubicBezTo>
                    <a:pt x="29" y="13"/>
                    <a:pt x="29" y="30"/>
                    <a:pt x="33" y="46"/>
                  </a:cubicBezTo>
                  <a:cubicBezTo>
                    <a:pt x="37" y="46"/>
                    <a:pt x="37" y="42"/>
                    <a:pt x="41" y="42"/>
                  </a:cubicBezTo>
                  <a:cubicBezTo>
                    <a:pt x="37" y="30"/>
                    <a:pt x="29" y="13"/>
                    <a:pt x="25" y="0"/>
                  </a:cubicBezTo>
                  <a:lnTo>
                    <a:pt x="58" y="84"/>
                  </a:lnTo>
                </a:path>
              </a:pathLst>
            </a:custGeom>
            <a:solidFill>
              <a:srgbClr val="E7AB8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9" name="Freeform 46"/>
            <p:cNvSpPr>
              <a:spLocks noChangeArrowheads="1"/>
            </p:cNvSpPr>
            <p:nvPr/>
          </p:nvSpPr>
          <p:spPr bwMode="auto">
            <a:xfrm>
              <a:off x="19705692" y="7143071"/>
              <a:ext cx="11027" cy="41350"/>
            </a:xfrm>
            <a:custGeom>
              <a:avLst/>
              <a:gdLst>
                <a:gd name="T0" fmla="*/ 17 w 18"/>
                <a:gd name="T1" fmla="*/ 0 h 65"/>
                <a:gd name="T2" fmla="*/ 17 w 18"/>
                <a:gd name="T3" fmla="*/ 0 h 65"/>
                <a:gd name="T4" fmla="*/ 0 w 18"/>
                <a:gd name="T5" fmla="*/ 64 h 65"/>
                <a:gd name="T6" fmla="*/ 17 w 18"/>
                <a:gd name="T7" fmla="*/ 0 h 65"/>
              </a:gdLst>
              <a:ahLst/>
              <a:cxnLst>
                <a:cxn ang="0">
                  <a:pos x="T0" y="T1"/>
                </a:cxn>
                <a:cxn ang="0">
                  <a:pos x="T2" y="T3"/>
                </a:cxn>
                <a:cxn ang="0">
                  <a:pos x="T4" y="T5"/>
                </a:cxn>
                <a:cxn ang="0">
                  <a:pos x="T6" y="T7"/>
                </a:cxn>
              </a:cxnLst>
              <a:rect l="0" t="0" r="r" b="b"/>
              <a:pathLst>
                <a:path w="18" h="65">
                  <a:moveTo>
                    <a:pt x="17" y="0"/>
                  </a:moveTo>
                  <a:lnTo>
                    <a:pt x="17" y="0"/>
                  </a:lnTo>
                  <a:cubicBezTo>
                    <a:pt x="8" y="21"/>
                    <a:pt x="4" y="43"/>
                    <a:pt x="0" y="64"/>
                  </a:cubicBezTo>
                  <a:cubicBezTo>
                    <a:pt x="4" y="43"/>
                    <a:pt x="8" y="21"/>
                    <a:pt x="17" y="0"/>
                  </a:cubicBezTo>
                </a:path>
              </a:pathLst>
            </a:custGeom>
            <a:solidFill>
              <a:srgbClr val="F0952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0" name="Freeform 47"/>
            <p:cNvSpPr>
              <a:spLocks noChangeArrowheads="1"/>
            </p:cNvSpPr>
            <p:nvPr/>
          </p:nvSpPr>
          <p:spPr bwMode="auto">
            <a:xfrm>
              <a:off x="19705692" y="7143071"/>
              <a:ext cx="11027" cy="41350"/>
            </a:xfrm>
            <a:custGeom>
              <a:avLst/>
              <a:gdLst>
                <a:gd name="T0" fmla="*/ 17 w 18"/>
                <a:gd name="T1" fmla="*/ 0 h 65"/>
                <a:gd name="T2" fmla="*/ 17 w 18"/>
                <a:gd name="T3" fmla="*/ 0 h 65"/>
                <a:gd name="T4" fmla="*/ 0 w 18"/>
                <a:gd name="T5" fmla="*/ 64 h 65"/>
                <a:gd name="T6" fmla="*/ 0 w 18"/>
                <a:gd name="T7" fmla="*/ 64 h 65"/>
                <a:gd name="T8" fmla="*/ 17 w 18"/>
                <a:gd name="T9" fmla="*/ 0 h 65"/>
              </a:gdLst>
              <a:ahLst/>
              <a:cxnLst>
                <a:cxn ang="0">
                  <a:pos x="T0" y="T1"/>
                </a:cxn>
                <a:cxn ang="0">
                  <a:pos x="T2" y="T3"/>
                </a:cxn>
                <a:cxn ang="0">
                  <a:pos x="T4" y="T5"/>
                </a:cxn>
                <a:cxn ang="0">
                  <a:pos x="T6" y="T7"/>
                </a:cxn>
                <a:cxn ang="0">
                  <a:pos x="T8" y="T9"/>
                </a:cxn>
              </a:cxnLst>
              <a:rect l="0" t="0" r="r" b="b"/>
              <a:pathLst>
                <a:path w="18" h="65">
                  <a:moveTo>
                    <a:pt x="17" y="0"/>
                  </a:moveTo>
                  <a:lnTo>
                    <a:pt x="17" y="0"/>
                  </a:lnTo>
                  <a:cubicBezTo>
                    <a:pt x="8" y="21"/>
                    <a:pt x="4" y="43"/>
                    <a:pt x="0" y="64"/>
                  </a:cubicBezTo>
                  <a:lnTo>
                    <a:pt x="0" y="64"/>
                  </a:lnTo>
                  <a:cubicBezTo>
                    <a:pt x="4" y="43"/>
                    <a:pt x="8" y="21"/>
                    <a:pt x="17" y="0"/>
                  </a:cubicBezTo>
                </a:path>
              </a:pathLst>
            </a:custGeom>
            <a:solidFill>
              <a:srgbClr val="E7AB8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1" name="Freeform 48"/>
            <p:cNvSpPr>
              <a:spLocks noChangeArrowheads="1"/>
            </p:cNvSpPr>
            <p:nvPr/>
          </p:nvSpPr>
          <p:spPr bwMode="auto">
            <a:xfrm>
              <a:off x="19689153" y="7269876"/>
              <a:ext cx="2756" cy="5514"/>
            </a:xfrm>
            <a:custGeom>
              <a:avLst/>
              <a:gdLst>
                <a:gd name="T0" fmla="*/ 0 w 1"/>
                <a:gd name="T1" fmla="*/ 9 h 10"/>
                <a:gd name="T2" fmla="*/ 0 w 1"/>
                <a:gd name="T3" fmla="*/ 9 h 10"/>
                <a:gd name="T4" fmla="*/ 0 w 1"/>
                <a:gd name="T5" fmla="*/ 9 h 10"/>
                <a:gd name="T6" fmla="*/ 0 w 1"/>
                <a:gd name="T7" fmla="*/ 9 h 10"/>
                <a:gd name="T8" fmla="*/ 0 w 1"/>
                <a:gd name="T9" fmla="*/ 9 h 10"/>
                <a:gd name="T10" fmla="*/ 0 w 1"/>
                <a:gd name="T11" fmla="*/ 9 h 10"/>
                <a:gd name="T12" fmla="*/ 0 w 1"/>
                <a:gd name="T13" fmla="*/ 9 h 10"/>
                <a:gd name="T14" fmla="*/ 0 w 1"/>
                <a:gd name="T15" fmla="*/ 9 h 10"/>
                <a:gd name="T16" fmla="*/ 0 w 1"/>
                <a:gd name="T17" fmla="*/ 9 h 10"/>
                <a:gd name="T18" fmla="*/ 0 w 1"/>
                <a:gd name="T19" fmla="*/ 9 h 10"/>
                <a:gd name="T20" fmla="*/ 0 w 1"/>
                <a:gd name="T21" fmla="*/ 9 h 10"/>
                <a:gd name="T22" fmla="*/ 0 w 1"/>
                <a:gd name="T23" fmla="*/ 9 h 10"/>
                <a:gd name="T24" fmla="*/ 0 w 1"/>
                <a:gd name="T25" fmla="*/ 9 h 10"/>
                <a:gd name="T26" fmla="*/ 0 w 1"/>
                <a:gd name="T27" fmla="*/ 9 h 10"/>
                <a:gd name="T28" fmla="*/ 0 w 1"/>
                <a:gd name="T29" fmla="*/ 9 h 10"/>
                <a:gd name="T30" fmla="*/ 0 w 1"/>
                <a:gd name="T31" fmla="*/ 9 h 10"/>
                <a:gd name="T32" fmla="*/ 0 w 1"/>
                <a:gd name="T33" fmla="*/ 5 h 10"/>
                <a:gd name="T34" fmla="*/ 0 w 1"/>
                <a:gd name="T35" fmla="*/ 5 h 10"/>
                <a:gd name="T36" fmla="*/ 0 w 1"/>
                <a:gd name="T37" fmla="*/ 5 h 10"/>
                <a:gd name="T38" fmla="*/ 0 w 1"/>
                <a:gd name="T39" fmla="*/ 5 h 10"/>
                <a:gd name="T40" fmla="*/ 0 w 1"/>
                <a:gd name="T41" fmla="*/ 5 h 10"/>
                <a:gd name="T42" fmla="*/ 0 w 1"/>
                <a:gd name="T43" fmla="*/ 5 h 10"/>
                <a:gd name="T44" fmla="*/ 0 w 1"/>
                <a:gd name="T45" fmla="*/ 5 h 10"/>
                <a:gd name="T46" fmla="*/ 0 w 1"/>
                <a:gd name="T47" fmla="*/ 5 h 10"/>
                <a:gd name="T48" fmla="*/ 0 w 1"/>
                <a:gd name="T49" fmla="*/ 5 h 10"/>
                <a:gd name="T50" fmla="*/ 0 w 1"/>
                <a:gd name="T51" fmla="*/ 5 h 10"/>
                <a:gd name="T52" fmla="*/ 0 w 1"/>
                <a:gd name="T53" fmla="*/ 5 h 10"/>
                <a:gd name="T54" fmla="*/ 0 w 1"/>
                <a:gd name="T55" fmla="*/ 5 h 10"/>
                <a:gd name="T56" fmla="*/ 0 w 1"/>
                <a:gd name="T57" fmla="*/ 5 h 10"/>
                <a:gd name="T58" fmla="*/ 0 w 1"/>
                <a:gd name="T59" fmla="*/ 5 h 10"/>
                <a:gd name="T60" fmla="*/ 0 w 1"/>
                <a:gd name="T61" fmla="*/ 5 h 10"/>
                <a:gd name="T62" fmla="*/ 0 w 1"/>
                <a:gd name="T63" fmla="*/ 5 h 10"/>
                <a:gd name="T64" fmla="*/ 0 w 1"/>
                <a:gd name="T65" fmla="*/ 0 h 10"/>
                <a:gd name="T66" fmla="*/ 0 w 1"/>
                <a:gd name="T67" fmla="*/ 0 h 10"/>
                <a:gd name="T68" fmla="*/ 0 w 1"/>
                <a:gd name="T69" fmla="*/ 5 h 10"/>
                <a:gd name="T70" fmla="*/ 0 w 1"/>
                <a:gd name="T71" fmla="*/ 0 h 10"/>
                <a:gd name="T72" fmla="*/ 0 w 1"/>
                <a:gd name="T7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 h="10">
                  <a:moveTo>
                    <a:pt x="0" y="9"/>
                  </a:move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0"/>
                  </a:lnTo>
                  <a:lnTo>
                    <a:pt x="0" y="0"/>
                  </a:lnTo>
                  <a:cubicBezTo>
                    <a:pt x="0" y="0"/>
                    <a:pt x="0" y="0"/>
                    <a:pt x="0" y="5"/>
                  </a:cubicBezTo>
                  <a:cubicBezTo>
                    <a:pt x="0" y="0"/>
                    <a:pt x="0" y="0"/>
                    <a:pt x="0" y="0"/>
                  </a:cubicBezTo>
                  <a:lnTo>
                    <a:pt x="0" y="9"/>
                  </a:lnTo>
                </a:path>
              </a:pathLst>
            </a:custGeom>
            <a:solidFill>
              <a:srgbClr val="F0952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2" name="Freeform 49"/>
            <p:cNvSpPr>
              <a:spLocks noChangeArrowheads="1"/>
            </p:cNvSpPr>
            <p:nvPr/>
          </p:nvSpPr>
          <p:spPr bwMode="auto">
            <a:xfrm>
              <a:off x="19446567" y="7644779"/>
              <a:ext cx="239827" cy="46864"/>
            </a:xfrm>
            <a:custGeom>
              <a:avLst/>
              <a:gdLst>
                <a:gd name="T0" fmla="*/ 384 w 385"/>
                <a:gd name="T1" fmla="*/ 0 h 73"/>
                <a:gd name="T2" fmla="*/ 384 w 385"/>
                <a:gd name="T3" fmla="*/ 0 h 73"/>
                <a:gd name="T4" fmla="*/ 0 w 385"/>
                <a:gd name="T5" fmla="*/ 72 h 73"/>
                <a:gd name="T6" fmla="*/ 0 w 385"/>
                <a:gd name="T7" fmla="*/ 72 h 73"/>
                <a:gd name="T8" fmla="*/ 384 w 385"/>
                <a:gd name="T9" fmla="*/ 0 h 73"/>
              </a:gdLst>
              <a:ahLst/>
              <a:cxnLst>
                <a:cxn ang="0">
                  <a:pos x="T0" y="T1"/>
                </a:cxn>
                <a:cxn ang="0">
                  <a:pos x="T2" y="T3"/>
                </a:cxn>
                <a:cxn ang="0">
                  <a:pos x="T4" y="T5"/>
                </a:cxn>
                <a:cxn ang="0">
                  <a:pos x="T6" y="T7"/>
                </a:cxn>
                <a:cxn ang="0">
                  <a:pos x="T8" y="T9"/>
                </a:cxn>
              </a:cxnLst>
              <a:rect l="0" t="0" r="r" b="b"/>
              <a:pathLst>
                <a:path w="385" h="73">
                  <a:moveTo>
                    <a:pt x="384" y="0"/>
                  </a:moveTo>
                  <a:lnTo>
                    <a:pt x="384" y="0"/>
                  </a:lnTo>
                  <a:cubicBezTo>
                    <a:pt x="253" y="51"/>
                    <a:pt x="118" y="72"/>
                    <a:pt x="0" y="72"/>
                  </a:cubicBezTo>
                  <a:lnTo>
                    <a:pt x="0" y="72"/>
                  </a:lnTo>
                  <a:cubicBezTo>
                    <a:pt x="118" y="72"/>
                    <a:pt x="253" y="51"/>
                    <a:pt x="384" y="0"/>
                  </a:cubicBezTo>
                </a:path>
              </a:pathLst>
            </a:custGeom>
            <a:solidFill>
              <a:srgbClr val="BCBFA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3" name="Freeform 50"/>
            <p:cNvSpPr>
              <a:spLocks noChangeArrowheads="1"/>
            </p:cNvSpPr>
            <p:nvPr/>
          </p:nvSpPr>
          <p:spPr bwMode="auto">
            <a:xfrm>
              <a:off x="19203982" y="7184420"/>
              <a:ext cx="504465" cy="507223"/>
            </a:xfrm>
            <a:custGeom>
              <a:avLst/>
              <a:gdLst>
                <a:gd name="T0" fmla="*/ 805 w 806"/>
                <a:gd name="T1" fmla="*/ 0 h 810"/>
                <a:gd name="T2" fmla="*/ 805 w 806"/>
                <a:gd name="T3" fmla="*/ 0 h 810"/>
                <a:gd name="T4" fmla="*/ 21 w 806"/>
                <a:gd name="T5" fmla="*/ 480 h 810"/>
                <a:gd name="T6" fmla="*/ 21 w 806"/>
                <a:gd name="T7" fmla="*/ 480 h 810"/>
                <a:gd name="T8" fmla="*/ 21 w 806"/>
                <a:gd name="T9" fmla="*/ 480 h 810"/>
                <a:gd name="T10" fmla="*/ 4 w 806"/>
                <a:gd name="T11" fmla="*/ 682 h 810"/>
                <a:gd name="T12" fmla="*/ 16 w 806"/>
                <a:gd name="T13" fmla="*/ 729 h 810"/>
                <a:gd name="T14" fmla="*/ 391 w 806"/>
                <a:gd name="T15" fmla="*/ 809 h 810"/>
                <a:gd name="T16" fmla="*/ 775 w 806"/>
                <a:gd name="T17" fmla="*/ 737 h 810"/>
                <a:gd name="T18" fmla="*/ 775 w 806"/>
                <a:gd name="T19" fmla="*/ 737 h 810"/>
                <a:gd name="T20" fmla="*/ 779 w 806"/>
                <a:gd name="T21" fmla="*/ 716 h 810"/>
                <a:gd name="T22" fmla="*/ 758 w 806"/>
                <a:gd name="T23" fmla="*/ 387 h 810"/>
                <a:gd name="T24" fmla="*/ 775 w 806"/>
                <a:gd name="T25" fmla="*/ 151 h 810"/>
                <a:gd name="T26" fmla="*/ 775 w 806"/>
                <a:gd name="T27" fmla="*/ 147 h 810"/>
                <a:gd name="T28" fmla="*/ 775 w 806"/>
                <a:gd name="T29" fmla="*/ 147 h 810"/>
                <a:gd name="T30" fmla="*/ 775 w 806"/>
                <a:gd name="T31" fmla="*/ 147 h 810"/>
                <a:gd name="T32" fmla="*/ 775 w 806"/>
                <a:gd name="T33" fmla="*/ 147 h 810"/>
                <a:gd name="T34" fmla="*/ 775 w 806"/>
                <a:gd name="T35" fmla="*/ 147 h 810"/>
                <a:gd name="T36" fmla="*/ 775 w 806"/>
                <a:gd name="T37" fmla="*/ 147 h 810"/>
                <a:gd name="T38" fmla="*/ 775 w 806"/>
                <a:gd name="T39" fmla="*/ 147 h 810"/>
                <a:gd name="T40" fmla="*/ 775 w 806"/>
                <a:gd name="T41" fmla="*/ 147 h 810"/>
                <a:gd name="T42" fmla="*/ 775 w 806"/>
                <a:gd name="T43" fmla="*/ 143 h 810"/>
                <a:gd name="T44" fmla="*/ 775 w 806"/>
                <a:gd name="T45" fmla="*/ 143 h 810"/>
                <a:gd name="T46" fmla="*/ 775 w 806"/>
                <a:gd name="T47" fmla="*/ 143 h 810"/>
                <a:gd name="T48" fmla="*/ 775 w 806"/>
                <a:gd name="T49" fmla="*/ 143 h 810"/>
                <a:gd name="T50" fmla="*/ 775 w 806"/>
                <a:gd name="T51" fmla="*/ 143 h 810"/>
                <a:gd name="T52" fmla="*/ 775 w 806"/>
                <a:gd name="T53" fmla="*/ 143 h 810"/>
                <a:gd name="T54" fmla="*/ 775 w 806"/>
                <a:gd name="T55" fmla="*/ 143 h 810"/>
                <a:gd name="T56" fmla="*/ 775 w 806"/>
                <a:gd name="T57" fmla="*/ 143 h 810"/>
                <a:gd name="T58" fmla="*/ 775 w 806"/>
                <a:gd name="T59" fmla="*/ 143 h 810"/>
                <a:gd name="T60" fmla="*/ 775 w 806"/>
                <a:gd name="T61" fmla="*/ 138 h 810"/>
                <a:gd name="T62" fmla="*/ 805 w 806"/>
                <a:gd name="T6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6" h="810">
                  <a:moveTo>
                    <a:pt x="805" y="0"/>
                  </a:moveTo>
                  <a:lnTo>
                    <a:pt x="805" y="0"/>
                  </a:lnTo>
                  <a:cubicBezTo>
                    <a:pt x="704" y="328"/>
                    <a:pt x="459" y="459"/>
                    <a:pt x="21" y="480"/>
                  </a:cubicBezTo>
                  <a:lnTo>
                    <a:pt x="21" y="480"/>
                  </a:lnTo>
                  <a:lnTo>
                    <a:pt x="21" y="480"/>
                  </a:lnTo>
                  <a:cubicBezTo>
                    <a:pt x="21" y="573"/>
                    <a:pt x="0" y="636"/>
                    <a:pt x="4" y="682"/>
                  </a:cubicBezTo>
                  <a:cubicBezTo>
                    <a:pt x="4" y="703"/>
                    <a:pt x="4" y="716"/>
                    <a:pt x="16" y="729"/>
                  </a:cubicBezTo>
                  <a:cubicBezTo>
                    <a:pt x="33" y="754"/>
                    <a:pt x="189" y="809"/>
                    <a:pt x="391" y="809"/>
                  </a:cubicBezTo>
                  <a:cubicBezTo>
                    <a:pt x="509" y="809"/>
                    <a:pt x="644" y="788"/>
                    <a:pt x="775" y="737"/>
                  </a:cubicBezTo>
                  <a:lnTo>
                    <a:pt x="775" y="737"/>
                  </a:lnTo>
                  <a:cubicBezTo>
                    <a:pt x="779" y="737"/>
                    <a:pt x="779" y="729"/>
                    <a:pt x="779" y="716"/>
                  </a:cubicBezTo>
                  <a:cubicBezTo>
                    <a:pt x="779" y="670"/>
                    <a:pt x="758" y="552"/>
                    <a:pt x="758" y="387"/>
                  </a:cubicBezTo>
                  <a:cubicBezTo>
                    <a:pt x="758" y="316"/>
                    <a:pt x="762" y="236"/>
                    <a:pt x="775" y="151"/>
                  </a:cubicBezTo>
                  <a:lnTo>
                    <a:pt x="775" y="147"/>
                  </a:lnTo>
                  <a:lnTo>
                    <a:pt x="775" y="147"/>
                  </a:lnTo>
                  <a:lnTo>
                    <a:pt x="775" y="147"/>
                  </a:lnTo>
                  <a:lnTo>
                    <a:pt x="775" y="147"/>
                  </a:lnTo>
                  <a:lnTo>
                    <a:pt x="775" y="147"/>
                  </a:lnTo>
                  <a:lnTo>
                    <a:pt x="775" y="147"/>
                  </a:lnTo>
                  <a:lnTo>
                    <a:pt x="775" y="147"/>
                  </a:lnTo>
                  <a:lnTo>
                    <a:pt x="775" y="147"/>
                  </a:lnTo>
                  <a:cubicBezTo>
                    <a:pt x="775" y="147"/>
                    <a:pt x="775" y="147"/>
                    <a:pt x="775" y="143"/>
                  </a:cubicBezTo>
                  <a:lnTo>
                    <a:pt x="775" y="143"/>
                  </a:lnTo>
                  <a:lnTo>
                    <a:pt x="775" y="143"/>
                  </a:lnTo>
                  <a:lnTo>
                    <a:pt x="775" y="143"/>
                  </a:lnTo>
                  <a:lnTo>
                    <a:pt x="775" y="143"/>
                  </a:lnTo>
                  <a:lnTo>
                    <a:pt x="775" y="143"/>
                  </a:lnTo>
                  <a:lnTo>
                    <a:pt x="775" y="143"/>
                  </a:lnTo>
                  <a:lnTo>
                    <a:pt x="775" y="143"/>
                  </a:lnTo>
                  <a:lnTo>
                    <a:pt x="775" y="143"/>
                  </a:lnTo>
                  <a:cubicBezTo>
                    <a:pt x="775" y="138"/>
                    <a:pt x="775" y="138"/>
                    <a:pt x="775" y="138"/>
                  </a:cubicBezTo>
                  <a:cubicBezTo>
                    <a:pt x="784" y="92"/>
                    <a:pt x="792" y="46"/>
                    <a:pt x="805" y="0"/>
                  </a:cubicBezTo>
                </a:path>
              </a:pathLst>
            </a:custGeom>
            <a:solidFill>
              <a:srgbClr val="E7AB8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4" name="Freeform 51"/>
            <p:cNvSpPr>
              <a:spLocks noChangeArrowheads="1"/>
            </p:cNvSpPr>
            <p:nvPr/>
          </p:nvSpPr>
          <p:spPr bwMode="auto">
            <a:xfrm>
              <a:off x="19052367" y="6434612"/>
              <a:ext cx="457603" cy="217774"/>
            </a:xfrm>
            <a:custGeom>
              <a:avLst/>
              <a:gdLst>
                <a:gd name="T0" fmla="*/ 729 w 730"/>
                <a:gd name="T1" fmla="*/ 197 h 350"/>
                <a:gd name="T2" fmla="*/ 729 w 730"/>
                <a:gd name="T3" fmla="*/ 197 h 350"/>
                <a:gd name="T4" fmla="*/ 688 w 730"/>
                <a:gd name="T5" fmla="*/ 349 h 350"/>
                <a:gd name="T6" fmla="*/ 688 w 730"/>
                <a:gd name="T7" fmla="*/ 349 h 350"/>
                <a:gd name="T8" fmla="*/ 729 w 730"/>
                <a:gd name="T9" fmla="*/ 197 h 350"/>
                <a:gd name="T10" fmla="*/ 422 w 730"/>
                <a:gd name="T11" fmla="*/ 0 h 350"/>
                <a:gd name="T12" fmla="*/ 422 w 730"/>
                <a:gd name="T13" fmla="*/ 0 h 350"/>
                <a:gd name="T14" fmla="*/ 0 w 730"/>
                <a:gd name="T15" fmla="*/ 307 h 350"/>
                <a:gd name="T16" fmla="*/ 0 w 730"/>
                <a:gd name="T17" fmla="*/ 307 h 350"/>
                <a:gd name="T18" fmla="*/ 422 w 730"/>
                <a:gd name="T19" fmla="*/ 0 h 350"/>
                <a:gd name="T20" fmla="*/ 422 w 730"/>
                <a:gd name="T21" fmla="*/ 0 h 350"/>
                <a:gd name="T22" fmla="*/ 729 w 730"/>
                <a:gd name="T23" fmla="*/ 197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0" h="350">
                  <a:moveTo>
                    <a:pt x="729" y="197"/>
                  </a:moveTo>
                  <a:lnTo>
                    <a:pt x="729" y="197"/>
                  </a:lnTo>
                  <a:cubicBezTo>
                    <a:pt x="688" y="349"/>
                    <a:pt x="688" y="349"/>
                    <a:pt x="688" y="349"/>
                  </a:cubicBezTo>
                  <a:lnTo>
                    <a:pt x="688" y="349"/>
                  </a:lnTo>
                  <a:cubicBezTo>
                    <a:pt x="729" y="197"/>
                    <a:pt x="729" y="197"/>
                    <a:pt x="729" y="197"/>
                  </a:cubicBezTo>
                  <a:lnTo>
                    <a:pt x="422" y="0"/>
                  </a:lnTo>
                  <a:lnTo>
                    <a:pt x="422" y="0"/>
                  </a:lnTo>
                  <a:cubicBezTo>
                    <a:pt x="0" y="307"/>
                    <a:pt x="0" y="307"/>
                    <a:pt x="0" y="307"/>
                  </a:cubicBezTo>
                  <a:lnTo>
                    <a:pt x="0" y="307"/>
                  </a:lnTo>
                  <a:cubicBezTo>
                    <a:pt x="422" y="0"/>
                    <a:pt x="422" y="0"/>
                    <a:pt x="422" y="0"/>
                  </a:cubicBezTo>
                  <a:lnTo>
                    <a:pt x="422" y="0"/>
                  </a:lnTo>
                  <a:lnTo>
                    <a:pt x="729" y="197"/>
                  </a:lnTo>
                </a:path>
              </a:pathLst>
            </a:custGeom>
            <a:solidFill>
              <a:srgbClr val="F5DDC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5" name="Freeform 52"/>
            <p:cNvSpPr>
              <a:spLocks noChangeArrowheads="1"/>
            </p:cNvSpPr>
            <p:nvPr/>
          </p:nvSpPr>
          <p:spPr bwMode="auto">
            <a:xfrm>
              <a:off x="19474134" y="6655144"/>
              <a:ext cx="8269" cy="22053"/>
            </a:xfrm>
            <a:custGeom>
              <a:avLst/>
              <a:gdLst>
                <a:gd name="T0" fmla="*/ 13 w 14"/>
                <a:gd name="T1" fmla="*/ 0 h 35"/>
                <a:gd name="T2" fmla="*/ 13 w 14"/>
                <a:gd name="T3" fmla="*/ 0 h 35"/>
                <a:gd name="T4" fmla="*/ 13 w 14"/>
                <a:gd name="T5" fmla="*/ 0 h 35"/>
                <a:gd name="T6" fmla="*/ 0 w 14"/>
                <a:gd name="T7" fmla="*/ 34 h 35"/>
                <a:gd name="T8" fmla="*/ 0 w 14"/>
                <a:gd name="T9" fmla="*/ 34 h 35"/>
                <a:gd name="T10" fmla="*/ 13 w 14"/>
                <a:gd name="T11" fmla="*/ 0 h 35"/>
              </a:gdLst>
              <a:ahLst/>
              <a:cxnLst>
                <a:cxn ang="0">
                  <a:pos x="T0" y="T1"/>
                </a:cxn>
                <a:cxn ang="0">
                  <a:pos x="T2" y="T3"/>
                </a:cxn>
                <a:cxn ang="0">
                  <a:pos x="T4" y="T5"/>
                </a:cxn>
                <a:cxn ang="0">
                  <a:pos x="T6" y="T7"/>
                </a:cxn>
                <a:cxn ang="0">
                  <a:pos x="T8" y="T9"/>
                </a:cxn>
                <a:cxn ang="0">
                  <a:pos x="T10" y="T11"/>
                </a:cxn>
              </a:cxnLst>
              <a:rect l="0" t="0" r="r" b="b"/>
              <a:pathLst>
                <a:path w="14" h="35">
                  <a:moveTo>
                    <a:pt x="13" y="0"/>
                  </a:moveTo>
                  <a:lnTo>
                    <a:pt x="13" y="0"/>
                  </a:lnTo>
                  <a:lnTo>
                    <a:pt x="13" y="0"/>
                  </a:lnTo>
                  <a:cubicBezTo>
                    <a:pt x="0" y="34"/>
                    <a:pt x="0" y="34"/>
                    <a:pt x="0" y="34"/>
                  </a:cubicBezTo>
                  <a:lnTo>
                    <a:pt x="0" y="34"/>
                  </a:lnTo>
                  <a:cubicBezTo>
                    <a:pt x="13" y="0"/>
                    <a:pt x="13" y="0"/>
                    <a:pt x="13" y="0"/>
                  </a:cubicBezTo>
                </a:path>
              </a:pathLst>
            </a:custGeom>
            <a:solidFill>
              <a:srgbClr val="F0952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6" name="Freeform 53"/>
            <p:cNvSpPr>
              <a:spLocks noChangeArrowheads="1"/>
            </p:cNvSpPr>
            <p:nvPr/>
          </p:nvSpPr>
          <p:spPr bwMode="auto">
            <a:xfrm>
              <a:off x="19013773" y="6434612"/>
              <a:ext cx="496196" cy="275664"/>
            </a:xfrm>
            <a:custGeom>
              <a:avLst/>
              <a:gdLst>
                <a:gd name="T0" fmla="*/ 485 w 793"/>
                <a:gd name="T1" fmla="*/ 0 h 439"/>
                <a:gd name="T2" fmla="*/ 485 w 793"/>
                <a:gd name="T3" fmla="*/ 0 h 439"/>
                <a:gd name="T4" fmla="*/ 63 w 793"/>
                <a:gd name="T5" fmla="*/ 307 h 439"/>
                <a:gd name="T6" fmla="*/ 0 w 793"/>
                <a:gd name="T7" fmla="*/ 370 h 439"/>
                <a:gd name="T8" fmla="*/ 312 w 793"/>
                <a:gd name="T9" fmla="*/ 261 h 439"/>
                <a:gd name="T10" fmla="*/ 603 w 793"/>
                <a:gd name="T11" fmla="*/ 438 h 439"/>
                <a:gd name="T12" fmla="*/ 738 w 793"/>
                <a:gd name="T13" fmla="*/ 383 h 439"/>
                <a:gd name="T14" fmla="*/ 751 w 793"/>
                <a:gd name="T15" fmla="*/ 349 h 439"/>
                <a:gd name="T16" fmla="*/ 792 w 793"/>
                <a:gd name="T17" fmla="*/ 197 h 439"/>
                <a:gd name="T18" fmla="*/ 515 w 793"/>
                <a:gd name="T19" fmla="*/ 12 h 439"/>
                <a:gd name="T20" fmla="*/ 485 w 793"/>
                <a:gd name="T21"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3" h="439">
                  <a:moveTo>
                    <a:pt x="485" y="0"/>
                  </a:moveTo>
                  <a:lnTo>
                    <a:pt x="485" y="0"/>
                  </a:lnTo>
                  <a:cubicBezTo>
                    <a:pt x="63" y="307"/>
                    <a:pt x="63" y="307"/>
                    <a:pt x="63" y="307"/>
                  </a:cubicBezTo>
                  <a:cubicBezTo>
                    <a:pt x="0" y="370"/>
                    <a:pt x="0" y="370"/>
                    <a:pt x="0" y="370"/>
                  </a:cubicBezTo>
                  <a:cubicBezTo>
                    <a:pt x="97" y="294"/>
                    <a:pt x="211" y="261"/>
                    <a:pt x="312" y="261"/>
                  </a:cubicBezTo>
                  <a:cubicBezTo>
                    <a:pt x="455" y="261"/>
                    <a:pt x="577" y="328"/>
                    <a:pt x="603" y="438"/>
                  </a:cubicBezTo>
                  <a:cubicBezTo>
                    <a:pt x="641" y="429"/>
                    <a:pt x="687" y="404"/>
                    <a:pt x="738" y="383"/>
                  </a:cubicBezTo>
                  <a:cubicBezTo>
                    <a:pt x="751" y="349"/>
                    <a:pt x="751" y="349"/>
                    <a:pt x="751" y="349"/>
                  </a:cubicBezTo>
                  <a:cubicBezTo>
                    <a:pt x="792" y="197"/>
                    <a:pt x="792" y="197"/>
                    <a:pt x="792" y="197"/>
                  </a:cubicBezTo>
                  <a:cubicBezTo>
                    <a:pt x="515" y="12"/>
                    <a:pt x="515" y="12"/>
                    <a:pt x="515" y="12"/>
                  </a:cubicBezTo>
                  <a:cubicBezTo>
                    <a:pt x="485" y="0"/>
                    <a:pt x="485" y="0"/>
                    <a:pt x="485" y="0"/>
                  </a:cubicBezTo>
                </a:path>
              </a:pathLst>
            </a:custGeom>
            <a:solidFill>
              <a:srgbClr val="E7AB8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7" name="Freeform 54"/>
            <p:cNvSpPr>
              <a:spLocks noChangeArrowheads="1"/>
            </p:cNvSpPr>
            <p:nvPr/>
          </p:nvSpPr>
          <p:spPr bwMode="auto">
            <a:xfrm>
              <a:off x="18558929" y="6117599"/>
              <a:ext cx="1281838" cy="722241"/>
            </a:xfrm>
            <a:custGeom>
              <a:avLst/>
              <a:gdLst>
                <a:gd name="T0" fmla="*/ 1328 w 2050"/>
                <a:gd name="T1" fmla="*/ 949 h 1156"/>
                <a:gd name="T2" fmla="*/ 1328 w 2050"/>
                <a:gd name="T3" fmla="*/ 949 h 1156"/>
                <a:gd name="T4" fmla="*/ 1956 w 2050"/>
                <a:gd name="T5" fmla="*/ 789 h 1156"/>
                <a:gd name="T6" fmla="*/ 1176 w 2050"/>
                <a:gd name="T7" fmla="*/ 0 h 1156"/>
                <a:gd name="T8" fmla="*/ 350 w 2050"/>
                <a:gd name="T9" fmla="*/ 692 h 1156"/>
                <a:gd name="T10" fmla="*/ 0 w 2050"/>
                <a:gd name="T11" fmla="*/ 886 h 1156"/>
                <a:gd name="T12" fmla="*/ 826 w 2050"/>
                <a:gd name="T13" fmla="*/ 856 h 1156"/>
                <a:gd name="T14" fmla="*/ 1248 w 2050"/>
                <a:gd name="T15" fmla="*/ 662 h 1156"/>
                <a:gd name="T16" fmla="*/ 1328 w 2050"/>
                <a:gd name="T17" fmla="*/ 949 h 1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0" h="1156">
                  <a:moveTo>
                    <a:pt x="1328" y="949"/>
                  </a:moveTo>
                  <a:lnTo>
                    <a:pt x="1328" y="949"/>
                  </a:lnTo>
                  <a:cubicBezTo>
                    <a:pt x="1615" y="932"/>
                    <a:pt x="1914" y="830"/>
                    <a:pt x="1956" y="789"/>
                  </a:cubicBezTo>
                  <a:cubicBezTo>
                    <a:pt x="2049" y="279"/>
                    <a:pt x="1682" y="0"/>
                    <a:pt x="1176" y="0"/>
                  </a:cubicBezTo>
                  <a:cubicBezTo>
                    <a:pt x="611" y="0"/>
                    <a:pt x="418" y="405"/>
                    <a:pt x="350" y="692"/>
                  </a:cubicBezTo>
                  <a:cubicBezTo>
                    <a:pt x="282" y="974"/>
                    <a:pt x="34" y="928"/>
                    <a:pt x="0" y="886"/>
                  </a:cubicBezTo>
                  <a:cubicBezTo>
                    <a:pt x="160" y="1126"/>
                    <a:pt x="569" y="1155"/>
                    <a:pt x="826" y="856"/>
                  </a:cubicBezTo>
                  <a:cubicBezTo>
                    <a:pt x="932" y="729"/>
                    <a:pt x="1117" y="654"/>
                    <a:pt x="1248" y="662"/>
                  </a:cubicBezTo>
                  <a:cubicBezTo>
                    <a:pt x="1429" y="671"/>
                    <a:pt x="1484" y="860"/>
                    <a:pt x="1328" y="949"/>
                  </a:cubicBezTo>
                </a:path>
              </a:pathLst>
            </a:custGeom>
            <a:solidFill>
              <a:srgbClr val="FFCC0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8" name="Freeform 55"/>
            <p:cNvSpPr>
              <a:spLocks noChangeArrowheads="1"/>
            </p:cNvSpPr>
            <p:nvPr/>
          </p:nvSpPr>
          <p:spPr bwMode="auto">
            <a:xfrm>
              <a:off x="19658828" y="6823299"/>
              <a:ext cx="267396" cy="350095"/>
            </a:xfrm>
            <a:custGeom>
              <a:avLst/>
              <a:gdLst>
                <a:gd name="T0" fmla="*/ 84 w 427"/>
                <a:gd name="T1" fmla="*/ 143 h 558"/>
                <a:gd name="T2" fmla="*/ 84 w 427"/>
                <a:gd name="T3" fmla="*/ 143 h 558"/>
                <a:gd name="T4" fmla="*/ 291 w 427"/>
                <a:gd name="T5" fmla="*/ 59 h 558"/>
                <a:gd name="T6" fmla="*/ 282 w 427"/>
                <a:gd name="T7" fmla="*/ 404 h 558"/>
                <a:gd name="T8" fmla="*/ 16 w 427"/>
                <a:gd name="T9" fmla="*/ 443 h 558"/>
                <a:gd name="T10" fmla="*/ 84 w 427"/>
                <a:gd name="T11" fmla="*/ 143 h 558"/>
              </a:gdLst>
              <a:ahLst/>
              <a:cxnLst>
                <a:cxn ang="0">
                  <a:pos x="T0" y="T1"/>
                </a:cxn>
                <a:cxn ang="0">
                  <a:pos x="T2" y="T3"/>
                </a:cxn>
                <a:cxn ang="0">
                  <a:pos x="T4" y="T5"/>
                </a:cxn>
                <a:cxn ang="0">
                  <a:pos x="T6" y="T7"/>
                </a:cxn>
                <a:cxn ang="0">
                  <a:pos x="T8" y="T9"/>
                </a:cxn>
                <a:cxn ang="0">
                  <a:pos x="T10" y="T11"/>
                </a:cxn>
              </a:cxnLst>
              <a:rect l="0" t="0" r="r" b="b"/>
              <a:pathLst>
                <a:path w="427" h="558">
                  <a:moveTo>
                    <a:pt x="84" y="143"/>
                  </a:moveTo>
                  <a:lnTo>
                    <a:pt x="84" y="143"/>
                  </a:lnTo>
                  <a:cubicBezTo>
                    <a:pt x="151" y="0"/>
                    <a:pt x="253" y="0"/>
                    <a:pt x="291" y="59"/>
                  </a:cubicBezTo>
                  <a:cubicBezTo>
                    <a:pt x="333" y="114"/>
                    <a:pt x="426" y="257"/>
                    <a:pt x="282" y="404"/>
                  </a:cubicBezTo>
                  <a:cubicBezTo>
                    <a:pt x="139" y="557"/>
                    <a:pt x="0" y="514"/>
                    <a:pt x="16" y="443"/>
                  </a:cubicBezTo>
                  <a:cubicBezTo>
                    <a:pt x="38" y="375"/>
                    <a:pt x="84" y="143"/>
                    <a:pt x="84" y="143"/>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9" name="Freeform 56"/>
            <p:cNvSpPr>
              <a:spLocks noChangeArrowheads="1"/>
            </p:cNvSpPr>
            <p:nvPr/>
          </p:nvSpPr>
          <p:spPr bwMode="auto">
            <a:xfrm>
              <a:off x="19096474" y="7245066"/>
              <a:ext cx="325284" cy="115779"/>
            </a:xfrm>
            <a:custGeom>
              <a:avLst/>
              <a:gdLst>
                <a:gd name="T0" fmla="*/ 0 w 519"/>
                <a:gd name="T1" fmla="*/ 122 h 186"/>
                <a:gd name="T2" fmla="*/ 0 w 519"/>
                <a:gd name="T3" fmla="*/ 122 h 186"/>
                <a:gd name="T4" fmla="*/ 455 w 519"/>
                <a:gd name="T5" fmla="*/ 37 h 186"/>
                <a:gd name="T6" fmla="*/ 413 w 519"/>
                <a:gd name="T7" fmla="*/ 37 h 186"/>
                <a:gd name="T8" fmla="*/ 489 w 519"/>
                <a:gd name="T9" fmla="*/ 8 h 186"/>
                <a:gd name="T10" fmla="*/ 518 w 519"/>
                <a:gd name="T11" fmla="*/ 67 h 186"/>
                <a:gd name="T12" fmla="*/ 476 w 519"/>
                <a:gd name="T13" fmla="*/ 37 h 186"/>
                <a:gd name="T14" fmla="*/ 0 w 519"/>
                <a:gd name="T15" fmla="*/ 122 h 1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9" h="186">
                  <a:moveTo>
                    <a:pt x="0" y="122"/>
                  </a:moveTo>
                  <a:lnTo>
                    <a:pt x="0" y="122"/>
                  </a:lnTo>
                  <a:cubicBezTo>
                    <a:pt x="367" y="164"/>
                    <a:pt x="455" y="41"/>
                    <a:pt x="455" y="37"/>
                  </a:cubicBezTo>
                  <a:cubicBezTo>
                    <a:pt x="438" y="29"/>
                    <a:pt x="413" y="37"/>
                    <a:pt x="413" y="37"/>
                  </a:cubicBezTo>
                  <a:cubicBezTo>
                    <a:pt x="434" y="12"/>
                    <a:pt x="472" y="0"/>
                    <a:pt x="489" y="8"/>
                  </a:cubicBezTo>
                  <a:cubicBezTo>
                    <a:pt x="506" y="21"/>
                    <a:pt x="518" y="58"/>
                    <a:pt x="518" y="67"/>
                  </a:cubicBezTo>
                  <a:cubicBezTo>
                    <a:pt x="514" y="54"/>
                    <a:pt x="485" y="41"/>
                    <a:pt x="476" y="37"/>
                  </a:cubicBezTo>
                  <a:cubicBezTo>
                    <a:pt x="446" y="134"/>
                    <a:pt x="210" y="185"/>
                    <a:pt x="0" y="122"/>
                  </a:cubicBezTo>
                </a:path>
              </a:pathLst>
            </a:custGeom>
            <a:solidFill>
              <a:srgbClr val="CC475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0" name="Freeform 57"/>
            <p:cNvSpPr>
              <a:spLocks noChangeArrowheads="1"/>
            </p:cNvSpPr>
            <p:nvPr/>
          </p:nvSpPr>
          <p:spPr bwMode="auto">
            <a:xfrm>
              <a:off x="19292195" y="6809517"/>
              <a:ext cx="396956" cy="396956"/>
            </a:xfrm>
            <a:custGeom>
              <a:avLst/>
              <a:gdLst>
                <a:gd name="T0" fmla="*/ 316 w 633"/>
                <a:gd name="T1" fmla="*/ 632 h 633"/>
                <a:gd name="T2" fmla="*/ 316 w 633"/>
                <a:gd name="T3" fmla="*/ 632 h 633"/>
                <a:gd name="T4" fmla="*/ 0 w 633"/>
                <a:gd name="T5" fmla="*/ 316 h 633"/>
                <a:gd name="T6" fmla="*/ 316 w 633"/>
                <a:gd name="T7" fmla="*/ 0 h 633"/>
                <a:gd name="T8" fmla="*/ 632 w 633"/>
                <a:gd name="T9" fmla="*/ 316 h 633"/>
                <a:gd name="T10" fmla="*/ 316 w 633"/>
                <a:gd name="T11" fmla="*/ 632 h 633"/>
                <a:gd name="T12" fmla="*/ 316 w 633"/>
                <a:gd name="T13" fmla="*/ 42 h 633"/>
                <a:gd name="T14" fmla="*/ 316 w 633"/>
                <a:gd name="T15" fmla="*/ 42 h 633"/>
                <a:gd name="T16" fmla="*/ 42 w 633"/>
                <a:gd name="T17" fmla="*/ 316 h 633"/>
                <a:gd name="T18" fmla="*/ 316 w 633"/>
                <a:gd name="T19" fmla="*/ 594 h 633"/>
                <a:gd name="T20" fmla="*/ 590 w 633"/>
                <a:gd name="T21" fmla="*/ 316 h 633"/>
                <a:gd name="T22" fmla="*/ 316 w 633"/>
                <a:gd name="T23" fmla="*/ 42 h 633"/>
                <a:gd name="T24" fmla="*/ 316 w 633"/>
                <a:gd name="T25" fmla="*/ 63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3" h="633">
                  <a:moveTo>
                    <a:pt x="316" y="632"/>
                  </a:moveTo>
                  <a:lnTo>
                    <a:pt x="316" y="632"/>
                  </a:lnTo>
                  <a:cubicBezTo>
                    <a:pt x="139" y="632"/>
                    <a:pt x="0" y="493"/>
                    <a:pt x="0" y="316"/>
                  </a:cubicBezTo>
                  <a:cubicBezTo>
                    <a:pt x="0" y="143"/>
                    <a:pt x="139" y="0"/>
                    <a:pt x="316" y="0"/>
                  </a:cubicBezTo>
                  <a:cubicBezTo>
                    <a:pt x="489" y="0"/>
                    <a:pt x="632" y="143"/>
                    <a:pt x="632" y="316"/>
                  </a:cubicBezTo>
                  <a:cubicBezTo>
                    <a:pt x="632" y="493"/>
                    <a:pt x="489" y="632"/>
                    <a:pt x="316" y="632"/>
                  </a:cubicBezTo>
                  <a:lnTo>
                    <a:pt x="316" y="42"/>
                  </a:lnTo>
                  <a:lnTo>
                    <a:pt x="316" y="42"/>
                  </a:lnTo>
                  <a:cubicBezTo>
                    <a:pt x="164" y="42"/>
                    <a:pt x="42" y="164"/>
                    <a:pt x="42" y="316"/>
                  </a:cubicBezTo>
                  <a:cubicBezTo>
                    <a:pt x="42" y="468"/>
                    <a:pt x="164" y="594"/>
                    <a:pt x="316" y="594"/>
                  </a:cubicBezTo>
                  <a:cubicBezTo>
                    <a:pt x="468" y="594"/>
                    <a:pt x="590" y="468"/>
                    <a:pt x="590" y="316"/>
                  </a:cubicBezTo>
                  <a:cubicBezTo>
                    <a:pt x="590" y="164"/>
                    <a:pt x="468" y="42"/>
                    <a:pt x="316" y="42"/>
                  </a:cubicBezTo>
                  <a:lnTo>
                    <a:pt x="316" y="632"/>
                  </a:ln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1" name="Freeform 58"/>
            <p:cNvSpPr>
              <a:spLocks noChangeArrowheads="1"/>
            </p:cNvSpPr>
            <p:nvPr/>
          </p:nvSpPr>
          <p:spPr bwMode="auto">
            <a:xfrm>
              <a:off x="18856646" y="6809517"/>
              <a:ext cx="396956" cy="396956"/>
            </a:xfrm>
            <a:custGeom>
              <a:avLst/>
              <a:gdLst>
                <a:gd name="T0" fmla="*/ 317 w 634"/>
                <a:gd name="T1" fmla="*/ 632 h 633"/>
                <a:gd name="T2" fmla="*/ 317 w 634"/>
                <a:gd name="T3" fmla="*/ 632 h 633"/>
                <a:gd name="T4" fmla="*/ 0 w 634"/>
                <a:gd name="T5" fmla="*/ 316 h 633"/>
                <a:gd name="T6" fmla="*/ 317 w 634"/>
                <a:gd name="T7" fmla="*/ 0 h 633"/>
                <a:gd name="T8" fmla="*/ 633 w 634"/>
                <a:gd name="T9" fmla="*/ 316 h 633"/>
                <a:gd name="T10" fmla="*/ 317 w 634"/>
                <a:gd name="T11" fmla="*/ 632 h 633"/>
                <a:gd name="T12" fmla="*/ 317 w 634"/>
                <a:gd name="T13" fmla="*/ 42 h 633"/>
                <a:gd name="T14" fmla="*/ 317 w 634"/>
                <a:gd name="T15" fmla="*/ 42 h 633"/>
                <a:gd name="T16" fmla="*/ 42 w 634"/>
                <a:gd name="T17" fmla="*/ 316 h 633"/>
                <a:gd name="T18" fmla="*/ 317 w 634"/>
                <a:gd name="T19" fmla="*/ 594 h 633"/>
                <a:gd name="T20" fmla="*/ 590 w 634"/>
                <a:gd name="T21" fmla="*/ 316 h 633"/>
                <a:gd name="T22" fmla="*/ 317 w 634"/>
                <a:gd name="T23" fmla="*/ 42 h 633"/>
                <a:gd name="T24" fmla="*/ 317 w 634"/>
                <a:gd name="T25" fmla="*/ 63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4" h="633">
                  <a:moveTo>
                    <a:pt x="317" y="632"/>
                  </a:moveTo>
                  <a:lnTo>
                    <a:pt x="317" y="632"/>
                  </a:lnTo>
                  <a:cubicBezTo>
                    <a:pt x="144" y="632"/>
                    <a:pt x="0" y="493"/>
                    <a:pt x="0" y="316"/>
                  </a:cubicBezTo>
                  <a:cubicBezTo>
                    <a:pt x="0" y="143"/>
                    <a:pt x="144" y="0"/>
                    <a:pt x="317" y="0"/>
                  </a:cubicBezTo>
                  <a:cubicBezTo>
                    <a:pt x="489" y="0"/>
                    <a:pt x="633" y="143"/>
                    <a:pt x="633" y="316"/>
                  </a:cubicBezTo>
                  <a:cubicBezTo>
                    <a:pt x="633" y="493"/>
                    <a:pt x="489" y="632"/>
                    <a:pt x="317" y="632"/>
                  </a:cubicBezTo>
                  <a:lnTo>
                    <a:pt x="317" y="42"/>
                  </a:lnTo>
                  <a:lnTo>
                    <a:pt x="317" y="42"/>
                  </a:lnTo>
                  <a:cubicBezTo>
                    <a:pt x="164" y="42"/>
                    <a:pt x="42" y="164"/>
                    <a:pt x="42" y="316"/>
                  </a:cubicBezTo>
                  <a:cubicBezTo>
                    <a:pt x="42" y="468"/>
                    <a:pt x="164" y="594"/>
                    <a:pt x="317" y="594"/>
                  </a:cubicBezTo>
                  <a:cubicBezTo>
                    <a:pt x="468" y="594"/>
                    <a:pt x="590" y="468"/>
                    <a:pt x="590" y="316"/>
                  </a:cubicBezTo>
                  <a:cubicBezTo>
                    <a:pt x="590" y="164"/>
                    <a:pt x="468" y="42"/>
                    <a:pt x="317" y="42"/>
                  </a:cubicBezTo>
                  <a:lnTo>
                    <a:pt x="317" y="632"/>
                  </a:ln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2" name="Freeform 59"/>
            <p:cNvSpPr>
              <a:spLocks noChangeArrowheads="1"/>
            </p:cNvSpPr>
            <p:nvPr/>
          </p:nvSpPr>
          <p:spPr bwMode="auto">
            <a:xfrm>
              <a:off x="19237063" y="6991455"/>
              <a:ext cx="71673" cy="30322"/>
            </a:xfrm>
            <a:custGeom>
              <a:avLst/>
              <a:gdLst>
                <a:gd name="T0" fmla="*/ 9 w 115"/>
                <a:gd name="T1" fmla="*/ 46 h 47"/>
                <a:gd name="T2" fmla="*/ 9 w 115"/>
                <a:gd name="T3" fmla="*/ 46 h 47"/>
                <a:gd name="T4" fmla="*/ 0 w 115"/>
                <a:gd name="T5" fmla="*/ 4 h 47"/>
                <a:gd name="T6" fmla="*/ 114 w 115"/>
                <a:gd name="T7" fmla="*/ 4 h 47"/>
                <a:gd name="T8" fmla="*/ 106 w 115"/>
                <a:gd name="T9" fmla="*/ 46 h 47"/>
                <a:gd name="T10" fmla="*/ 9 w 115"/>
                <a:gd name="T11" fmla="*/ 46 h 47"/>
              </a:gdLst>
              <a:ahLst/>
              <a:cxnLst>
                <a:cxn ang="0">
                  <a:pos x="T0" y="T1"/>
                </a:cxn>
                <a:cxn ang="0">
                  <a:pos x="T2" y="T3"/>
                </a:cxn>
                <a:cxn ang="0">
                  <a:pos x="T4" y="T5"/>
                </a:cxn>
                <a:cxn ang="0">
                  <a:pos x="T6" y="T7"/>
                </a:cxn>
                <a:cxn ang="0">
                  <a:pos x="T8" y="T9"/>
                </a:cxn>
                <a:cxn ang="0">
                  <a:pos x="T10" y="T11"/>
                </a:cxn>
              </a:cxnLst>
              <a:rect l="0" t="0" r="r" b="b"/>
              <a:pathLst>
                <a:path w="115" h="47">
                  <a:moveTo>
                    <a:pt x="9" y="46"/>
                  </a:moveTo>
                  <a:lnTo>
                    <a:pt x="9" y="46"/>
                  </a:lnTo>
                  <a:cubicBezTo>
                    <a:pt x="0" y="4"/>
                    <a:pt x="0" y="4"/>
                    <a:pt x="0" y="4"/>
                  </a:cubicBezTo>
                  <a:cubicBezTo>
                    <a:pt x="39" y="0"/>
                    <a:pt x="76" y="0"/>
                    <a:pt x="114" y="4"/>
                  </a:cubicBezTo>
                  <a:cubicBezTo>
                    <a:pt x="106" y="46"/>
                    <a:pt x="106" y="46"/>
                    <a:pt x="106" y="46"/>
                  </a:cubicBezTo>
                  <a:cubicBezTo>
                    <a:pt x="72" y="42"/>
                    <a:pt x="43" y="42"/>
                    <a:pt x="9" y="46"/>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3" name="Freeform 60"/>
            <p:cNvSpPr>
              <a:spLocks noChangeArrowheads="1"/>
            </p:cNvSpPr>
            <p:nvPr/>
          </p:nvSpPr>
          <p:spPr bwMode="auto">
            <a:xfrm>
              <a:off x="19658829" y="6812273"/>
              <a:ext cx="129563" cy="162643"/>
            </a:xfrm>
            <a:custGeom>
              <a:avLst/>
              <a:gdLst>
                <a:gd name="T0" fmla="*/ 164 w 207"/>
                <a:gd name="T1" fmla="*/ 51 h 262"/>
                <a:gd name="T2" fmla="*/ 164 w 207"/>
                <a:gd name="T3" fmla="*/ 51 h 262"/>
                <a:gd name="T4" fmla="*/ 168 w 207"/>
                <a:gd name="T5" fmla="*/ 59 h 262"/>
                <a:gd name="T6" fmla="*/ 206 w 207"/>
                <a:gd name="T7" fmla="*/ 42 h 262"/>
                <a:gd name="T8" fmla="*/ 173 w 207"/>
                <a:gd name="T9" fmla="*/ 9 h 262"/>
                <a:gd name="T10" fmla="*/ 0 w 207"/>
                <a:gd name="T11" fmla="*/ 249 h 262"/>
                <a:gd name="T12" fmla="*/ 38 w 207"/>
                <a:gd name="T13" fmla="*/ 261 h 262"/>
                <a:gd name="T14" fmla="*/ 164 w 207"/>
                <a:gd name="T15" fmla="*/ 51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262">
                  <a:moveTo>
                    <a:pt x="164" y="51"/>
                  </a:moveTo>
                  <a:lnTo>
                    <a:pt x="164" y="51"/>
                  </a:lnTo>
                  <a:cubicBezTo>
                    <a:pt x="164" y="51"/>
                    <a:pt x="168" y="55"/>
                    <a:pt x="168" y="59"/>
                  </a:cubicBezTo>
                  <a:cubicBezTo>
                    <a:pt x="181" y="51"/>
                    <a:pt x="194" y="42"/>
                    <a:pt x="206" y="42"/>
                  </a:cubicBezTo>
                  <a:cubicBezTo>
                    <a:pt x="198" y="17"/>
                    <a:pt x="185" y="9"/>
                    <a:pt x="173" y="9"/>
                  </a:cubicBezTo>
                  <a:cubicBezTo>
                    <a:pt x="109" y="0"/>
                    <a:pt x="33" y="160"/>
                    <a:pt x="0" y="249"/>
                  </a:cubicBezTo>
                  <a:cubicBezTo>
                    <a:pt x="38" y="261"/>
                    <a:pt x="38" y="261"/>
                    <a:pt x="38" y="261"/>
                  </a:cubicBezTo>
                  <a:cubicBezTo>
                    <a:pt x="88" y="131"/>
                    <a:pt x="147" y="55"/>
                    <a:pt x="164" y="51"/>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4" name="Freeform 61"/>
            <p:cNvSpPr>
              <a:spLocks noChangeArrowheads="1"/>
            </p:cNvSpPr>
            <p:nvPr/>
          </p:nvSpPr>
          <p:spPr bwMode="auto">
            <a:xfrm>
              <a:off x="18884213" y="6856379"/>
              <a:ext cx="90968" cy="294962"/>
            </a:xfrm>
            <a:custGeom>
              <a:avLst/>
              <a:gdLst>
                <a:gd name="T0" fmla="*/ 144 w 145"/>
                <a:gd name="T1" fmla="*/ 80 h 473"/>
                <a:gd name="T2" fmla="*/ 144 w 145"/>
                <a:gd name="T3" fmla="*/ 80 h 473"/>
                <a:gd name="T4" fmla="*/ 4 w 145"/>
                <a:gd name="T5" fmla="*/ 194 h 473"/>
                <a:gd name="T6" fmla="*/ 0 w 145"/>
                <a:gd name="T7" fmla="*/ 240 h 473"/>
                <a:gd name="T8" fmla="*/ 127 w 145"/>
                <a:gd name="T9" fmla="*/ 472 h 473"/>
                <a:gd name="T10" fmla="*/ 144 w 145"/>
                <a:gd name="T11" fmla="*/ 80 h 473"/>
                <a:gd name="T12" fmla="*/ 144 w 145"/>
                <a:gd name="T13" fmla="*/ 0 h 473"/>
                <a:gd name="T14" fmla="*/ 144 w 145"/>
                <a:gd name="T15" fmla="*/ 0 h 473"/>
                <a:gd name="T16" fmla="*/ 34 w 145"/>
                <a:gd name="T17" fmla="*/ 109 h 473"/>
                <a:gd name="T18" fmla="*/ 144 w 145"/>
                <a:gd name="T19" fmla="*/ 34 h 473"/>
                <a:gd name="T20" fmla="*/ 144 w 145"/>
                <a:gd name="T21" fmla="*/ 0 h 473"/>
                <a:gd name="T22" fmla="*/ 144 w 145"/>
                <a:gd name="T23" fmla="*/ 8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473">
                  <a:moveTo>
                    <a:pt x="144" y="80"/>
                  </a:moveTo>
                  <a:lnTo>
                    <a:pt x="144" y="80"/>
                  </a:lnTo>
                  <a:cubicBezTo>
                    <a:pt x="102" y="105"/>
                    <a:pt x="51" y="143"/>
                    <a:pt x="4" y="194"/>
                  </a:cubicBezTo>
                  <a:cubicBezTo>
                    <a:pt x="0" y="210"/>
                    <a:pt x="0" y="223"/>
                    <a:pt x="0" y="240"/>
                  </a:cubicBezTo>
                  <a:cubicBezTo>
                    <a:pt x="0" y="337"/>
                    <a:pt x="51" y="425"/>
                    <a:pt x="127" y="472"/>
                  </a:cubicBezTo>
                  <a:cubicBezTo>
                    <a:pt x="136" y="354"/>
                    <a:pt x="140" y="219"/>
                    <a:pt x="144" y="80"/>
                  </a:cubicBezTo>
                  <a:lnTo>
                    <a:pt x="144" y="0"/>
                  </a:lnTo>
                  <a:lnTo>
                    <a:pt x="144" y="0"/>
                  </a:lnTo>
                  <a:cubicBezTo>
                    <a:pt x="97" y="25"/>
                    <a:pt x="60" y="63"/>
                    <a:pt x="34" y="109"/>
                  </a:cubicBezTo>
                  <a:cubicBezTo>
                    <a:pt x="72" y="76"/>
                    <a:pt x="110" y="50"/>
                    <a:pt x="144" y="34"/>
                  </a:cubicBezTo>
                  <a:cubicBezTo>
                    <a:pt x="144" y="21"/>
                    <a:pt x="144" y="12"/>
                    <a:pt x="144" y="0"/>
                  </a:cubicBezTo>
                  <a:lnTo>
                    <a:pt x="144" y="8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5" name="Freeform 62"/>
            <p:cNvSpPr>
              <a:spLocks noChangeArrowheads="1"/>
            </p:cNvSpPr>
            <p:nvPr/>
          </p:nvSpPr>
          <p:spPr bwMode="auto">
            <a:xfrm>
              <a:off x="18886968" y="6878431"/>
              <a:ext cx="88212" cy="101997"/>
            </a:xfrm>
            <a:custGeom>
              <a:avLst/>
              <a:gdLst>
                <a:gd name="T0" fmla="*/ 140 w 141"/>
                <a:gd name="T1" fmla="*/ 0 h 161"/>
                <a:gd name="T2" fmla="*/ 140 w 141"/>
                <a:gd name="T3" fmla="*/ 0 h 161"/>
                <a:gd name="T4" fmla="*/ 30 w 141"/>
                <a:gd name="T5" fmla="*/ 75 h 161"/>
                <a:gd name="T6" fmla="*/ 0 w 141"/>
                <a:gd name="T7" fmla="*/ 160 h 161"/>
                <a:gd name="T8" fmla="*/ 140 w 141"/>
                <a:gd name="T9" fmla="*/ 46 h 161"/>
                <a:gd name="T10" fmla="*/ 140 w 141"/>
                <a:gd name="T11" fmla="*/ 0 h 161"/>
              </a:gdLst>
              <a:ahLst/>
              <a:cxnLst>
                <a:cxn ang="0">
                  <a:pos x="T0" y="T1"/>
                </a:cxn>
                <a:cxn ang="0">
                  <a:pos x="T2" y="T3"/>
                </a:cxn>
                <a:cxn ang="0">
                  <a:pos x="T4" y="T5"/>
                </a:cxn>
                <a:cxn ang="0">
                  <a:pos x="T6" y="T7"/>
                </a:cxn>
                <a:cxn ang="0">
                  <a:pos x="T8" y="T9"/>
                </a:cxn>
                <a:cxn ang="0">
                  <a:pos x="T10" y="T11"/>
                </a:cxn>
              </a:cxnLst>
              <a:rect l="0" t="0" r="r" b="b"/>
              <a:pathLst>
                <a:path w="141" h="161">
                  <a:moveTo>
                    <a:pt x="140" y="0"/>
                  </a:moveTo>
                  <a:lnTo>
                    <a:pt x="140" y="0"/>
                  </a:lnTo>
                  <a:cubicBezTo>
                    <a:pt x="106" y="16"/>
                    <a:pt x="68" y="42"/>
                    <a:pt x="30" y="75"/>
                  </a:cubicBezTo>
                  <a:cubicBezTo>
                    <a:pt x="14" y="101"/>
                    <a:pt x="5" y="130"/>
                    <a:pt x="0" y="160"/>
                  </a:cubicBezTo>
                  <a:cubicBezTo>
                    <a:pt x="47" y="109"/>
                    <a:pt x="98" y="71"/>
                    <a:pt x="140" y="46"/>
                  </a:cubicBezTo>
                  <a:cubicBezTo>
                    <a:pt x="140" y="33"/>
                    <a:pt x="140" y="16"/>
                    <a:pt x="140" y="0"/>
                  </a:cubicBezTo>
                </a:path>
              </a:pathLst>
            </a:custGeom>
            <a:solidFill>
              <a:srgbClr val="807C7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6" name="Freeform 63"/>
            <p:cNvSpPr>
              <a:spLocks noChangeArrowheads="1"/>
            </p:cNvSpPr>
            <p:nvPr/>
          </p:nvSpPr>
          <p:spPr bwMode="auto">
            <a:xfrm>
              <a:off x="18964153" y="6837084"/>
              <a:ext cx="264638" cy="344580"/>
            </a:xfrm>
            <a:custGeom>
              <a:avLst/>
              <a:gdLst>
                <a:gd name="T0" fmla="*/ 148 w 422"/>
                <a:gd name="T1" fmla="*/ 0 h 553"/>
                <a:gd name="T2" fmla="*/ 148 w 422"/>
                <a:gd name="T3" fmla="*/ 0 h 553"/>
                <a:gd name="T4" fmla="*/ 17 w 422"/>
                <a:gd name="T5" fmla="*/ 34 h 553"/>
                <a:gd name="T6" fmla="*/ 17 w 422"/>
                <a:gd name="T7" fmla="*/ 68 h 553"/>
                <a:gd name="T8" fmla="*/ 17 w 422"/>
                <a:gd name="T9" fmla="*/ 114 h 553"/>
                <a:gd name="T10" fmla="*/ 0 w 422"/>
                <a:gd name="T11" fmla="*/ 506 h 553"/>
                <a:gd name="T12" fmla="*/ 148 w 422"/>
                <a:gd name="T13" fmla="*/ 552 h 553"/>
                <a:gd name="T14" fmla="*/ 421 w 422"/>
                <a:gd name="T15" fmla="*/ 274 h 553"/>
                <a:gd name="T16" fmla="*/ 148 w 422"/>
                <a:gd name="T17"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2" h="553">
                  <a:moveTo>
                    <a:pt x="148" y="0"/>
                  </a:moveTo>
                  <a:lnTo>
                    <a:pt x="148" y="0"/>
                  </a:lnTo>
                  <a:cubicBezTo>
                    <a:pt x="101" y="0"/>
                    <a:pt x="55" y="13"/>
                    <a:pt x="17" y="34"/>
                  </a:cubicBezTo>
                  <a:cubicBezTo>
                    <a:pt x="17" y="46"/>
                    <a:pt x="17" y="55"/>
                    <a:pt x="17" y="68"/>
                  </a:cubicBezTo>
                  <a:cubicBezTo>
                    <a:pt x="17" y="84"/>
                    <a:pt x="17" y="101"/>
                    <a:pt x="17" y="114"/>
                  </a:cubicBezTo>
                  <a:cubicBezTo>
                    <a:pt x="13" y="253"/>
                    <a:pt x="9" y="388"/>
                    <a:pt x="0" y="506"/>
                  </a:cubicBezTo>
                  <a:cubicBezTo>
                    <a:pt x="42" y="536"/>
                    <a:pt x="93" y="552"/>
                    <a:pt x="148" y="552"/>
                  </a:cubicBezTo>
                  <a:cubicBezTo>
                    <a:pt x="299" y="552"/>
                    <a:pt x="421" y="426"/>
                    <a:pt x="421" y="274"/>
                  </a:cubicBezTo>
                  <a:cubicBezTo>
                    <a:pt x="421" y="122"/>
                    <a:pt x="299" y="0"/>
                    <a:pt x="148" y="0"/>
                  </a:cubicBezTo>
                </a:path>
              </a:pathLst>
            </a:custGeom>
            <a:solidFill>
              <a:srgbClr val="F5DDC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7" name="Freeform 64"/>
            <p:cNvSpPr>
              <a:spLocks noChangeArrowheads="1"/>
            </p:cNvSpPr>
            <p:nvPr/>
          </p:nvSpPr>
          <p:spPr bwMode="auto">
            <a:xfrm>
              <a:off x="18884212" y="6837084"/>
              <a:ext cx="341824" cy="170912"/>
            </a:xfrm>
            <a:custGeom>
              <a:avLst/>
              <a:gdLst>
                <a:gd name="T0" fmla="*/ 275 w 549"/>
                <a:gd name="T1" fmla="*/ 0 h 275"/>
                <a:gd name="T2" fmla="*/ 275 w 549"/>
                <a:gd name="T3" fmla="*/ 0 h 275"/>
                <a:gd name="T4" fmla="*/ 0 w 549"/>
                <a:gd name="T5" fmla="*/ 274 h 275"/>
                <a:gd name="T6" fmla="*/ 0 w 549"/>
                <a:gd name="T7" fmla="*/ 274 h 275"/>
                <a:gd name="T8" fmla="*/ 4 w 549"/>
                <a:gd name="T9" fmla="*/ 228 h 275"/>
                <a:gd name="T10" fmla="*/ 34 w 549"/>
                <a:gd name="T11" fmla="*/ 143 h 275"/>
                <a:gd name="T12" fmla="*/ 144 w 549"/>
                <a:gd name="T13" fmla="*/ 34 h 275"/>
                <a:gd name="T14" fmla="*/ 275 w 549"/>
                <a:gd name="T15" fmla="*/ 0 h 275"/>
                <a:gd name="T16" fmla="*/ 548 w 549"/>
                <a:gd name="T17" fmla="*/ 274 h 275"/>
                <a:gd name="T18" fmla="*/ 548 w 549"/>
                <a:gd name="T19" fmla="*/ 274 h 275"/>
                <a:gd name="T20" fmla="*/ 275 w 549"/>
                <a:gd name="T21"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9" h="275">
                  <a:moveTo>
                    <a:pt x="275" y="0"/>
                  </a:moveTo>
                  <a:lnTo>
                    <a:pt x="275" y="0"/>
                  </a:lnTo>
                  <a:cubicBezTo>
                    <a:pt x="122" y="0"/>
                    <a:pt x="0" y="122"/>
                    <a:pt x="0" y="274"/>
                  </a:cubicBezTo>
                  <a:lnTo>
                    <a:pt x="0" y="274"/>
                  </a:lnTo>
                  <a:cubicBezTo>
                    <a:pt x="0" y="257"/>
                    <a:pt x="0" y="244"/>
                    <a:pt x="4" y="228"/>
                  </a:cubicBezTo>
                  <a:cubicBezTo>
                    <a:pt x="9" y="198"/>
                    <a:pt x="18" y="169"/>
                    <a:pt x="34" y="143"/>
                  </a:cubicBezTo>
                  <a:cubicBezTo>
                    <a:pt x="60" y="97"/>
                    <a:pt x="97" y="59"/>
                    <a:pt x="144" y="34"/>
                  </a:cubicBezTo>
                  <a:cubicBezTo>
                    <a:pt x="182" y="13"/>
                    <a:pt x="228" y="0"/>
                    <a:pt x="275" y="0"/>
                  </a:cubicBezTo>
                  <a:cubicBezTo>
                    <a:pt x="426" y="0"/>
                    <a:pt x="548" y="122"/>
                    <a:pt x="548" y="274"/>
                  </a:cubicBezTo>
                  <a:lnTo>
                    <a:pt x="548" y="274"/>
                  </a:lnTo>
                  <a:cubicBezTo>
                    <a:pt x="548" y="122"/>
                    <a:pt x="426" y="0"/>
                    <a:pt x="275" y="0"/>
                  </a:cubicBezTo>
                </a:path>
              </a:pathLst>
            </a:custGeom>
            <a:solidFill>
              <a:srgbClr val="807C7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8" name="Freeform 65"/>
            <p:cNvSpPr>
              <a:spLocks noChangeArrowheads="1"/>
            </p:cNvSpPr>
            <p:nvPr/>
          </p:nvSpPr>
          <p:spPr bwMode="auto">
            <a:xfrm>
              <a:off x="19319761" y="6837084"/>
              <a:ext cx="341824" cy="344580"/>
            </a:xfrm>
            <a:custGeom>
              <a:avLst/>
              <a:gdLst>
                <a:gd name="T0" fmla="*/ 274 w 549"/>
                <a:gd name="T1" fmla="*/ 0 h 553"/>
                <a:gd name="T2" fmla="*/ 274 w 549"/>
                <a:gd name="T3" fmla="*/ 0 h 553"/>
                <a:gd name="T4" fmla="*/ 0 w 549"/>
                <a:gd name="T5" fmla="*/ 274 h 553"/>
                <a:gd name="T6" fmla="*/ 274 w 549"/>
                <a:gd name="T7" fmla="*/ 552 h 553"/>
                <a:gd name="T8" fmla="*/ 548 w 549"/>
                <a:gd name="T9" fmla="*/ 274 h 553"/>
                <a:gd name="T10" fmla="*/ 274 w 549"/>
                <a:gd name="T11" fmla="*/ 0 h 553"/>
              </a:gdLst>
              <a:ahLst/>
              <a:cxnLst>
                <a:cxn ang="0">
                  <a:pos x="T0" y="T1"/>
                </a:cxn>
                <a:cxn ang="0">
                  <a:pos x="T2" y="T3"/>
                </a:cxn>
                <a:cxn ang="0">
                  <a:pos x="T4" y="T5"/>
                </a:cxn>
                <a:cxn ang="0">
                  <a:pos x="T6" y="T7"/>
                </a:cxn>
                <a:cxn ang="0">
                  <a:pos x="T8" y="T9"/>
                </a:cxn>
                <a:cxn ang="0">
                  <a:pos x="T10" y="T11"/>
                </a:cxn>
              </a:cxnLst>
              <a:rect l="0" t="0" r="r" b="b"/>
              <a:pathLst>
                <a:path w="549" h="553">
                  <a:moveTo>
                    <a:pt x="274" y="0"/>
                  </a:moveTo>
                  <a:lnTo>
                    <a:pt x="274" y="0"/>
                  </a:lnTo>
                  <a:cubicBezTo>
                    <a:pt x="122" y="0"/>
                    <a:pt x="0" y="122"/>
                    <a:pt x="0" y="274"/>
                  </a:cubicBezTo>
                  <a:cubicBezTo>
                    <a:pt x="0" y="426"/>
                    <a:pt x="122" y="552"/>
                    <a:pt x="274" y="552"/>
                  </a:cubicBezTo>
                  <a:cubicBezTo>
                    <a:pt x="426" y="552"/>
                    <a:pt x="548" y="426"/>
                    <a:pt x="548" y="274"/>
                  </a:cubicBezTo>
                  <a:cubicBezTo>
                    <a:pt x="548" y="122"/>
                    <a:pt x="426" y="0"/>
                    <a:pt x="274" y="0"/>
                  </a:cubicBezTo>
                </a:path>
              </a:pathLst>
            </a:custGeom>
            <a:solidFill>
              <a:srgbClr val="F5DDC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9" name="Freeform 66"/>
            <p:cNvSpPr>
              <a:spLocks noChangeArrowheads="1"/>
            </p:cNvSpPr>
            <p:nvPr/>
          </p:nvSpPr>
          <p:spPr bwMode="auto">
            <a:xfrm>
              <a:off x="19498943" y="6972157"/>
              <a:ext cx="57890" cy="88212"/>
            </a:xfrm>
            <a:custGeom>
              <a:avLst/>
              <a:gdLst>
                <a:gd name="T0" fmla="*/ 33 w 94"/>
                <a:gd name="T1" fmla="*/ 135 h 140"/>
                <a:gd name="T2" fmla="*/ 33 w 94"/>
                <a:gd name="T3" fmla="*/ 135 h 140"/>
                <a:gd name="T4" fmla="*/ 54 w 94"/>
                <a:gd name="T5" fmla="*/ 0 h 140"/>
                <a:gd name="T6" fmla="*/ 16 w 94"/>
                <a:gd name="T7" fmla="*/ 55 h 140"/>
                <a:gd name="T8" fmla="*/ 33 w 94"/>
                <a:gd name="T9" fmla="*/ 135 h 140"/>
              </a:gdLst>
              <a:ahLst/>
              <a:cxnLst>
                <a:cxn ang="0">
                  <a:pos x="T0" y="T1"/>
                </a:cxn>
                <a:cxn ang="0">
                  <a:pos x="T2" y="T3"/>
                </a:cxn>
                <a:cxn ang="0">
                  <a:pos x="T4" y="T5"/>
                </a:cxn>
                <a:cxn ang="0">
                  <a:pos x="T6" y="T7"/>
                </a:cxn>
                <a:cxn ang="0">
                  <a:pos x="T8" y="T9"/>
                </a:cxn>
              </a:cxnLst>
              <a:rect l="0" t="0" r="r" b="b"/>
              <a:pathLst>
                <a:path w="94" h="140">
                  <a:moveTo>
                    <a:pt x="33" y="135"/>
                  </a:moveTo>
                  <a:lnTo>
                    <a:pt x="33" y="135"/>
                  </a:lnTo>
                  <a:cubicBezTo>
                    <a:pt x="93" y="139"/>
                    <a:pt x="84" y="0"/>
                    <a:pt x="54" y="0"/>
                  </a:cubicBezTo>
                  <a:cubicBezTo>
                    <a:pt x="37" y="0"/>
                    <a:pt x="33" y="21"/>
                    <a:pt x="16" y="55"/>
                  </a:cubicBezTo>
                  <a:cubicBezTo>
                    <a:pt x="0" y="97"/>
                    <a:pt x="16" y="135"/>
                    <a:pt x="33" y="135"/>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0" name="Freeform 67"/>
            <p:cNvSpPr>
              <a:spLocks noChangeArrowheads="1"/>
            </p:cNvSpPr>
            <p:nvPr/>
          </p:nvSpPr>
          <p:spPr bwMode="auto">
            <a:xfrm>
              <a:off x="19121284" y="6972157"/>
              <a:ext cx="57889" cy="88212"/>
            </a:xfrm>
            <a:custGeom>
              <a:avLst/>
              <a:gdLst>
                <a:gd name="T0" fmla="*/ 38 w 93"/>
                <a:gd name="T1" fmla="*/ 135 h 140"/>
                <a:gd name="T2" fmla="*/ 38 w 93"/>
                <a:gd name="T3" fmla="*/ 135 h 140"/>
                <a:gd name="T4" fmla="*/ 59 w 93"/>
                <a:gd name="T5" fmla="*/ 0 h 140"/>
                <a:gd name="T6" fmla="*/ 21 w 93"/>
                <a:gd name="T7" fmla="*/ 55 h 140"/>
                <a:gd name="T8" fmla="*/ 38 w 93"/>
                <a:gd name="T9" fmla="*/ 135 h 140"/>
              </a:gdLst>
              <a:ahLst/>
              <a:cxnLst>
                <a:cxn ang="0">
                  <a:pos x="T0" y="T1"/>
                </a:cxn>
                <a:cxn ang="0">
                  <a:pos x="T2" y="T3"/>
                </a:cxn>
                <a:cxn ang="0">
                  <a:pos x="T4" y="T5"/>
                </a:cxn>
                <a:cxn ang="0">
                  <a:pos x="T6" y="T7"/>
                </a:cxn>
                <a:cxn ang="0">
                  <a:pos x="T8" y="T9"/>
                </a:cxn>
              </a:cxnLst>
              <a:rect l="0" t="0" r="r" b="b"/>
              <a:pathLst>
                <a:path w="93" h="140">
                  <a:moveTo>
                    <a:pt x="38" y="135"/>
                  </a:moveTo>
                  <a:lnTo>
                    <a:pt x="38" y="135"/>
                  </a:lnTo>
                  <a:cubicBezTo>
                    <a:pt x="92" y="139"/>
                    <a:pt x="89" y="0"/>
                    <a:pt x="59" y="0"/>
                  </a:cubicBezTo>
                  <a:cubicBezTo>
                    <a:pt x="38" y="0"/>
                    <a:pt x="34" y="21"/>
                    <a:pt x="21" y="55"/>
                  </a:cubicBezTo>
                  <a:cubicBezTo>
                    <a:pt x="0" y="97"/>
                    <a:pt x="17" y="135"/>
                    <a:pt x="38" y="135"/>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1" name="Freeform 68"/>
            <p:cNvSpPr>
              <a:spLocks noChangeArrowheads="1"/>
            </p:cNvSpPr>
            <p:nvPr/>
          </p:nvSpPr>
          <p:spPr bwMode="auto">
            <a:xfrm>
              <a:off x="18558929" y="7245066"/>
              <a:ext cx="190207" cy="289447"/>
            </a:xfrm>
            <a:custGeom>
              <a:avLst/>
              <a:gdLst>
                <a:gd name="T0" fmla="*/ 0 w 304"/>
                <a:gd name="T1" fmla="*/ 463 h 464"/>
                <a:gd name="T2" fmla="*/ 0 w 304"/>
                <a:gd name="T3" fmla="*/ 463 h 464"/>
                <a:gd name="T4" fmla="*/ 59 w 304"/>
                <a:gd name="T5" fmla="*/ 75 h 464"/>
                <a:gd name="T6" fmla="*/ 110 w 304"/>
                <a:gd name="T7" fmla="*/ 4 h 464"/>
                <a:gd name="T8" fmla="*/ 228 w 304"/>
                <a:gd name="T9" fmla="*/ 294 h 464"/>
                <a:gd name="T10" fmla="*/ 223 w 304"/>
                <a:gd name="T11" fmla="*/ 446 h 464"/>
                <a:gd name="T12" fmla="*/ 0 w 304"/>
                <a:gd name="T13" fmla="*/ 463 h 464"/>
              </a:gdLst>
              <a:ahLst/>
              <a:cxnLst>
                <a:cxn ang="0">
                  <a:pos x="T0" y="T1"/>
                </a:cxn>
                <a:cxn ang="0">
                  <a:pos x="T2" y="T3"/>
                </a:cxn>
                <a:cxn ang="0">
                  <a:pos x="T4" y="T5"/>
                </a:cxn>
                <a:cxn ang="0">
                  <a:pos x="T6" y="T7"/>
                </a:cxn>
                <a:cxn ang="0">
                  <a:pos x="T8" y="T9"/>
                </a:cxn>
                <a:cxn ang="0">
                  <a:pos x="T10" y="T11"/>
                </a:cxn>
                <a:cxn ang="0">
                  <a:pos x="T12" y="T13"/>
                </a:cxn>
              </a:cxnLst>
              <a:rect l="0" t="0" r="r" b="b"/>
              <a:pathLst>
                <a:path w="304" h="464">
                  <a:moveTo>
                    <a:pt x="0" y="463"/>
                  </a:moveTo>
                  <a:lnTo>
                    <a:pt x="0" y="463"/>
                  </a:lnTo>
                  <a:cubicBezTo>
                    <a:pt x="71" y="333"/>
                    <a:pt x="75" y="126"/>
                    <a:pt x="59" y="75"/>
                  </a:cubicBezTo>
                  <a:cubicBezTo>
                    <a:pt x="42" y="21"/>
                    <a:pt x="71" y="0"/>
                    <a:pt x="110" y="4"/>
                  </a:cubicBezTo>
                  <a:cubicBezTo>
                    <a:pt x="147" y="4"/>
                    <a:pt x="303" y="75"/>
                    <a:pt x="228" y="294"/>
                  </a:cubicBezTo>
                  <a:cubicBezTo>
                    <a:pt x="198" y="387"/>
                    <a:pt x="223" y="446"/>
                    <a:pt x="223" y="446"/>
                  </a:cubicBezTo>
                  <a:cubicBezTo>
                    <a:pt x="0" y="463"/>
                    <a:pt x="0" y="463"/>
                    <a:pt x="0" y="463"/>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2" name="Freeform 69"/>
            <p:cNvSpPr>
              <a:spLocks noChangeArrowheads="1"/>
            </p:cNvSpPr>
            <p:nvPr/>
          </p:nvSpPr>
          <p:spPr bwMode="auto">
            <a:xfrm>
              <a:off x="18558929" y="7247822"/>
              <a:ext cx="157128" cy="286691"/>
            </a:xfrm>
            <a:custGeom>
              <a:avLst/>
              <a:gdLst>
                <a:gd name="T0" fmla="*/ 101 w 250"/>
                <a:gd name="T1" fmla="*/ 0 h 460"/>
                <a:gd name="T2" fmla="*/ 101 w 250"/>
                <a:gd name="T3" fmla="*/ 0 h 460"/>
                <a:gd name="T4" fmla="*/ 54 w 250"/>
                <a:gd name="T5" fmla="*/ 42 h 460"/>
                <a:gd name="T6" fmla="*/ 59 w 250"/>
                <a:gd name="T7" fmla="*/ 71 h 460"/>
                <a:gd name="T8" fmla="*/ 67 w 250"/>
                <a:gd name="T9" fmla="*/ 151 h 460"/>
                <a:gd name="T10" fmla="*/ 0 w 250"/>
                <a:gd name="T11" fmla="*/ 459 h 460"/>
                <a:gd name="T12" fmla="*/ 223 w 250"/>
                <a:gd name="T13" fmla="*/ 442 h 460"/>
                <a:gd name="T14" fmla="*/ 211 w 250"/>
                <a:gd name="T15" fmla="*/ 379 h 460"/>
                <a:gd name="T16" fmla="*/ 228 w 250"/>
                <a:gd name="T17" fmla="*/ 290 h 460"/>
                <a:gd name="T18" fmla="*/ 249 w 250"/>
                <a:gd name="T19" fmla="*/ 185 h 460"/>
                <a:gd name="T20" fmla="*/ 110 w 250"/>
                <a:gd name="T21" fmla="*/ 0 h 460"/>
                <a:gd name="T22" fmla="*/ 101 w 250"/>
                <a:gd name="T23"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0" h="460">
                  <a:moveTo>
                    <a:pt x="101" y="0"/>
                  </a:moveTo>
                  <a:lnTo>
                    <a:pt x="101" y="0"/>
                  </a:lnTo>
                  <a:cubicBezTo>
                    <a:pt x="75" y="0"/>
                    <a:pt x="54" y="12"/>
                    <a:pt x="54" y="42"/>
                  </a:cubicBezTo>
                  <a:cubicBezTo>
                    <a:pt x="54" y="50"/>
                    <a:pt x="54" y="58"/>
                    <a:pt x="59" y="71"/>
                  </a:cubicBezTo>
                  <a:cubicBezTo>
                    <a:pt x="63" y="84"/>
                    <a:pt x="67" y="114"/>
                    <a:pt x="67" y="151"/>
                  </a:cubicBezTo>
                  <a:cubicBezTo>
                    <a:pt x="67" y="236"/>
                    <a:pt x="50" y="366"/>
                    <a:pt x="0" y="459"/>
                  </a:cubicBezTo>
                  <a:cubicBezTo>
                    <a:pt x="223" y="442"/>
                    <a:pt x="223" y="442"/>
                    <a:pt x="223" y="442"/>
                  </a:cubicBezTo>
                  <a:cubicBezTo>
                    <a:pt x="223" y="442"/>
                    <a:pt x="211" y="417"/>
                    <a:pt x="211" y="379"/>
                  </a:cubicBezTo>
                  <a:cubicBezTo>
                    <a:pt x="211" y="354"/>
                    <a:pt x="215" y="324"/>
                    <a:pt x="228" y="290"/>
                  </a:cubicBezTo>
                  <a:cubicBezTo>
                    <a:pt x="240" y="253"/>
                    <a:pt x="249" y="215"/>
                    <a:pt x="249" y="185"/>
                  </a:cubicBezTo>
                  <a:cubicBezTo>
                    <a:pt x="249" y="50"/>
                    <a:pt x="139" y="0"/>
                    <a:pt x="110" y="0"/>
                  </a:cubicBezTo>
                  <a:cubicBezTo>
                    <a:pt x="105" y="0"/>
                    <a:pt x="105" y="0"/>
                    <a:pt x="101" y="0"/>
                  </a:cubicBezTo>
                </a:path>
              </a:pathLst>
            </a:custGeom>
            <a:solidFill>
              <a:srgbClr val="E7AB8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3" name="Freeform 70"/>
            <p:cNvSpPr>
              <a:spLocks noChangeArrowheads="1"/>
            </p:cNvSpPr>
            <p:nvPr/>
          </p:nvSpPr>
          <p:spPr bwMode="auto">
            <a:xfrm>
              <a:off x="18501039" y="7443544"/>
              <a:ext cx="325284" cy="416253"/>
            </a:xfrm>
            <a:custGeom>
              <a:avLst/>
              <a:gdLst>
                <a:gd name="T0" fmla="*/ 101 w 519"/>
                <a:gd name="T1" fmla="*/ 64 h 668"/>
                <a:gd name="T2" fmla="*/ 101 w 519"/>
                <a:gd name="T3" fmla="*/ 64 h 668"/>
                <a:gd name="T4" fmla="*/ 476 w 519"/>
                <a:gd name="T5" fmla="*/ 165 h 668"/>
                <a:gd name="T6" fmla="*/ 439 w 519"/>
                <a:gd name="T7" fmla="*/ 271 h 668"/>
                <a:gd name="T8" fmla="*/ 405 w 519"/>
                <a:gd name="T9" fmla="*/ 426 h 668"/>
                <a:gd name="T10" fmla="*/ 363 w 519"/>
                <a:gd name="T11" fmla="*/ 561 h 668"/>
                <a:gd name="T12" fmla="*/ 249 w 519"/>
                <a:gd name="T13" fmla="*/ 662 h 668"/>
                <a:gd name="T14" fmla="*/ 17 w 519"/>
                <a:gd name="T15" fmla="*/ 494 h 668"/>
                <a:gd name="T16" fmla="*/ 101 w 519"/>
                <a:gd name="T17" fmla="*/ 64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9" h="668">
                  <a:moveTo>
                    <a:pt x="101" y="64"/>
                  </a:moveTo>
                  <a:lnTo>
                    <a:pt x="101" y="64"/>
                  </a:lnTo>
                  <a:cubicBezTo>
                    <a:pt x="169" y="0"/>
                    <a:pt x="414" y="43"/>
                    <a:pt x="476" y="165"/>
                  </a:cubicBezTo>
                  <a:cubicBezTo>
                    <a:pt x="518" y="241"/>
                    <a:pt x="439" y="271"/>
                    <a:pt x="439" y="271"/>
                  </a:cubicBezTo>
                  <a:cubicBezTo>
                    <a:pt x="502" y="287"/>
                    <a:pt x="518" y="418"/>
                    <a:pt x="405" y="426"/>
                  </a:cubicBezTo>
                  <a:cubicBezTo>
                    <a:pt x="460" y="452"/>
                    <a:pt x="451" y="570"/>
                    <a:pt x="363" y="561"/>
                  </a:cubicBezTo>
                  <a:cubicBezTo>
                    <a:pt x="405" y="620"/>
                    <a:pt x="371" y="667"/>
                    <a:pt x="249" y="662"/>
                  </a:cubicBezTo>
                  <a:cubicBezTo>
                    <a:pt x="127" y="662"/>
                    <a:pt x="34" y="583"/>
                    <a:pt x="17" y="494"/>
                  </a:cubicBezTo>
                  <a:cubicBezTo>
                    <a:pt x="0" y="401"/>
                    <a:pt x="34" y="123"/>
                    <a:pt x="101" y="64"/>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4" name="Freeform 71"/>
            <p:cNvSpPr>
              <a:spLocks noChangeArrowheads="1"/>
            </p:cNvSpPr>
            <p:nvPr/>
          </p:nvSpPr>
          <p:spPr bwMode="auto">
            <a:xfrm>
              <a:off x="15477000" y="8739167"/>
              <a:ext cx="330797" cy="482412"/>
            </a:xfrm>
            <a:custGeom>
              <a:avLst/>
              <a:gdLst>
                <a:gd name="T0" fmla="*/ 245 w 528"/>
                <a:gd name="T1" fmla="*/ 64 h 773"/>
                <a:gd name="T2" fmla="*/ 245 w 528"/>
                <a:gd name="T3" fmla="*/ 64 h 773"/>
                <a:gd name="T4" fmla="*/ 215 w 528"/>
                <a:gd name="T5" fmla="*/ 367 h 773"/>
                <a:gd name="T6" fmla="*/ 8 w 528"/>
                <a:gd name="T7" fmla="*/ 469 h 773"/>
                <a:gd name="T8" fmla="*/ 215 w 528"/>
                <a:gd name="T9" fmla="*/ 692 h 773"/>
                <a:gd name="T10" fmla="*/ 383 w 528"/>
                <a:gd name="T11" fmla="*/ 763 h 773"/>
                <a:gd name="T12" fmla="*/ 527 w 528"/>
                <a:gd name="T13" fmla="*/ 0 h 773"/>
                <a:gd name="T14" fmla="*/ 245 w 528"/>
                <a:gd name="T15" fmla="*/ 64 h 7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8" h="773">
                  <a:moveTo>
                    <a:pt x="245" y="64"/>
                  </a:moveTo>
                  <a:lnTo>
                    <a:pt x="245" y="64"/>
                  </a:lnTo>
                  <a:cubicBezTo>
                    <a:pt x="177" y="165"/>
                    <a:pt x="190" y="296"/>
                    <a:pt x="215" y="367"/>
                  </a:cubicBezTo>
                  <a:cubicBezTo>
                    <a:pt x="135" y="283"/>
                    <a:pt x="0" y="346"/>
                    <a:pt x="8" y="469"/>
                  </a:cubicBezTo>
                  <a:cubicBezTo>
                    <a:pt x="13" y="591"/>
                    <a:pt x="118" y="608"/>
                    <a:pt x="215" y="692"/>
                  </a:cubicBezTo>
                  <a:cubicBezTo>
                    <a:pt x="316" y="772"/>
                    <a:pt x="383" y="763"/>
                    <a:pt x="383" y="763"/>
                  </a:cubicBezTo>
                  <a:cubicBezTo>
                    <a:pt x="527" y="0"/>
                    <a:pt x="527" y="0"/>
                    <a:pt x="527" y="0"/>
                  </a:cubicBezTo>
                  <a:cubicBezTo>
                    <a:pt x="245" y="64"/>
                    <a:pt x="245" y="64"/>
                    <a:pt x="245" y="64"/>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5" name="Freeform 72"/>
            <p:cNvSpPr>
              <a:spLocks noChangeArrowheads="1"/>
            </p:cNvSpPr>
            <p:nvPr/>
          </p:nvSpPr>
          <p:spPr bwMode="auto">
            <a:xfrm>
              <a:off x="16629278" y="8711601"/>
              <a:ext cx="328039" cy="482412"/>
            </a:xfrm>
            <a:custGeom>
              <a:avLst/>
              <a:gdLst>
                <a:gd name="T0" fmla="*/ 283 w 524"/>
                <a:gd name="T1" fmla="*/ 68 h 773"/>
                <a:gd name="T2" fmla="*/ 283 w 524"/>
                <a:gd name="T3" fmla="*/ 68 h 773"/>
                <a:gd name="T4" fmla="*/ 312 w 524"/>
                <a:gd name="T5" fmla="*/ 367 h 773"/>
                <a:gd name="T6" fmla="*/ 519 w 524"/>
                <a:gd name="T7" fmla="*/ 468 h 773"/>
                <a:gd name="T8" fmla="*/ 308 w 524"/>
                <a:gd name="T9" fmla="*/ 692 h 773"/>
                <a:gd name="T10" fmla="*/ 139 w 524"/>
                <a:gd name="T11" fmla="*/ 763 h 773"/>
                <a:gd name="T12" fmla="*/ 0 w 524"/>
                <a:gd name="T13" fmla="*/ 0 h 773"/>
                <a:gd name="T14" fmla="*/ 283 w 524"/>
                <a:gd name="T15" fmla="*/ 68 h 7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4" h="773">
                  <a:moveTo>
                    <a:pt x="283" y="68"/>
                  </a:moveTo>
                  <a:lnTo>
                    <a:pt x="283" y="68"/>
                  </a:lnTo>
                  <a:cubicBezTo>
                    <a:pt x="350" y="164"/>
                    <a:pt x="337" y="296"/>
                    <a:pt x="312" y="367"/>
                  </a:cubicBezTo>
                  <a:cubicBezTo>
                    <a:pt x="392" y="282"/>
                    <a:pt x="523" y="346"/>
                    <a:pt x="519" y="468"/>
                  </a:cubicBezTo>
                  <a:cubicBezTo>
                    <a:pt x="514" y="590"/>
                    <a:pt x="409" y="607"/>
                    <a:pt x="308" y="692"/>
                  </a:cubicBezTo>
                  <a:cubicBezTo>
                    <a:pt x="211" y="772"/>
                    <a:pt x="139" y="763"/>
                    <a:pt x="139" y="763"/>
                  </a:cubicBezTo>
                  <a:cubicBezTo>
                    <a:pt x="0" y="0"/>
                    <a:pt x="0" y="0"/>
                    <a:pt x="0" y="0"/>
                  </a:cubicBezTo>
                  <a:cubicBezTo>
                    <a:pt x="283" y="68"/>
                    <a:pt x="283" y="68"/>
                    <a:pt x="283" y="68"/>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6" name="Freeform 73"/>
            <p:cNvSpPr>
              <a:spLocks noChangeArrowheads="1"/>
            </p:cNvSpPr>
            <p:nvPr/>
          </p:nvSpPr>
          <p:spPr bwMode="auto">
            <a:xfrm>
              <a:off x="16155135" y="10349049"/>
              <a:ext cx="645055" cy="215018"/>
            </a:xfrm>
            <a:custGeom>
              <a:avLst/>
              <a:gdLst>
                <a:gd name="T0" fmla="*/ 17 w 1033"/>
                <a:gd name="T1" fmla="*/ 240 h 343"/>
                <a:gd name="T2" fmla="*/ 17 w 1033"/>
                <a:gd name="T3" fmla="*/ 240 h 343"/>
                <a:gd name="T4" fmla="*/ 0 w 1033"/>
                <a:gd name="T5" fmla="*/ 342 h 343"/>
                <a:gd name="T6" fmla="*/ 1032 w 1033"/>
                <a:gd name="T7" fmla="*/ 342 h 343"/>
                <a:gd name="T8" fmla="*/ 868 w 1033"/>
                <a:gd name="T9" fmla="*/ 135 h 343"/>
                <a:gd name="T10" fmla="*/ 602 w 1033"/>
                <a:gd name="T11" fmla="*/ 4 h 343"/>
                <a:gd name="T12" fmla="*/ 17 w 1033"/>
                <a:gd name="T13" fmla="*/ 240 h 343"/>
              </a:gdLst>
              <a:ahLst/>
              <a:cxnLst>
                <a:cxn ang="0">
                  <a:pos x="T0" y="T1"/>
                </a:cxn>
                <a:cxn ang="0">
                  <a:pos x="T2" y="T3"/>
                </a:cxn>
                <a:cxn ang="0">
                  <a:pos x="T4" y="T5"/>
                </a:cxn>
                <a:cxn ang="0">
                  <a:pos x="T6" y="T7"/>
                </a:cxn>
                <a:cxn ang="0">
                  <a:pos x="T8" y="T9"/>
                </a:cxn>
                <a:cxn ang="0">
                  <a:pos x="T10" y="T11"/>
                </a:cxn>
                <a:cxn ang="0">
                  <a:pos x="T12" y="T13"/>
                </a:cxn>
              </a:cxnLst>
              <a:rect l="0" t="0" r="r" b="b"/>
              <a:pathLst>
                <a:path w="1033" h="343">
                  <a:moveTo>
                    <a:pt x="17" y="240"/>
                  </a:moveTo>
                  <a:lnTo>
                    <a:pt x="17" y="240"/>
                  </a:lnTo>
                  <a:cubicBezTo>
                    <a:pt x="0" y="270"/>
                    <a:pt x="0" y="342"/>
                    <a:pt x="0" y="342"/>
                  </a:cubicBezTo>
                  <a:cubicBezTo>
                    <a:pt x="1032" y="342"/>
                    <a:pt x="1032" y="342"/>
                    <a:pt x="1032" y="342"/>
                  </a:cubicBezTo>
                  <a:cubicBezTo>
                    <a:pt x="1011" y="224"/>
                    <a:pt x="977" y="215"/>
                    <a:pt x="868" y="135"/>
                  </a:cubicBezTo>
                  <a:cubicBezTo>
                    <a:pt x="758" y="55"/>
                    <a:pt x="754" y="0"/>
                    <a:pt x="602" y="4"/>
                  </a:cubicBezTo>
                  <a:cubicBezTo>
                    <a:pt x="17" y="240"/>
                    <a:pt x="17" y="240"/>
                    <a:pt x="17" y="240"/>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8" name="Freeform 74"/>
            <p:cNvSpPr>
              <a:spLocks noChangeArrowheads="1"/>
            </p:cNvSpPr>
            <p:nvPr/>
          </p:nvSpPr>
          <p:spPr bwMode="auto">
            <a:xfrm>
              <a:off x="15443921" y="8890782"/>
              <a:ext cx="1361782" cy="1623665"/>
            </a:xfrm>
            <a:custGeom>
              <a:avLst/>
              <a:gdLst>
                <a:gd name="T0" fmla="*/ 2069 w 2180"/>
                <a:gd name="T1" fmla="*/ 71 h 2598"/>
                <a:gd name="T2" fmla="*/ 2069 w 2180"/>
                <a:gd name="T3" fmla="*/ 71 h 2598"/>
                <a:gd name="T4" fmla="*/ 1837 w 2180"/>
                <a:gd name="T5" fmla="*/ 2340 h 2598"/>
                <a:gd name="T6" fmla="*/ 1125 w 2180"/>
                <a:gd name="T7" fmla="*/ 2597 h 2598"/>
                <a:gd name="T8" fmla="*/ 1348 w 2180"/>
                <a:gd name="T9" fmla="*/ 712 h 2598"/>
                <a:gd name="T10" fmla="*/ 1238 w 2180"/>
                <a:gd name="T11" fmla="*/ 696 h 2598"/>
                <a:gd name="T12" fmla="*/ 745 w 2180"/>
                <a:gd name="T13" fmla="*/ 2504 h 2598"/>
                <a:gd name="T14" fmla="*/ 50 w 2180"/>
                <a:gd name="T15" fmla="*/ 2504 h 2598"/>
                <a:gd name="T16" fmla="*/ 0 w 2180"/>
                <a:gd name="T17" fmla="*/ 2319 h 2598"/>
                <a:gd name="T18" fmla="*/ 412 w 2180"/>
                <a:gd name="T19" fmla="*/ 152 h 2598"/>
                <a:gd name="T20" fmla="*/ 1125 w 2180"/>
                <a:gd name="T21" fmla="*/ 0 h 2598"/>
                <a:gd name="T22" fmla="*/ 2069 w 2180"/>
                <a:gd name="T23" fmla="*/ 71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80" h="2598">
                  <a:moveTo>
                    <a:pt x="2069" y="71"/>
                  </a:moveTo>
                  <a:lnTo>
                    <a:pt x="2069" y="71"/>
                  </a:lnTo>
                  <a:cubicBezTo>
                    <a:pt x="2179" y="696"/>
                    <a:pt x="2061" y="1808"/>
                    <a:pt x="1837" y="2340"/>
                  </a:cubicBezTo>
                  <a:cubicBezTo>
                    <a:pt x="1622" y="2416"/>
                    <a:pt x="1462" y="2567"/>
                    <a:pt x="1125" y="2597"/>
                  </a:cubicBezTo>
                  <a:cubicBezTo>
                    <a:pt x="1356" y="1564"/>
                    <a:pt x="1356" y="932"/>
                    <a:pt x="1348" y="712"/>
                  </a:cubicBezTo>
                  <a:cubicBezTo>
                    <a:pt x="1323" y="717"/>
                    <a:pt x="1238" y="696"/>
                    <a:pt x="1238" y="696"/>
                  </a:cubicBezTo>
                  <a:cubicBezTo>
                    <a:pt x="1209" y="974"/>
                    <a:pt x="855" y="2348"/>
                    <a:pt x="745" y="2504"/>
                  </a:cubicBezTo>
                  <a:cubicBezTo>
                    <a:pt x="50" y="2504"/>
                    <a:pt x="50" y="2504"/>
                    <a:pt x="50" y="2504"/>
                  </a:cubicBezTo>
                  <a:cubicBezTo>
                    <a:pt x="29" y="2377"/>
                    <a:pt x="0" y="2319"/>
                    <a:pt x="0" y="2319"/>
                  </a:cubicBezTo>
                  <a:cubicBezTo>
                    <a:pt x="261" y="1446"/>
                    <a:pt x="391" y="421"/>
                    <a:pt x="412" y="152"/>
                  </a:cubicBezTo>
                  <a:cubicBezTo>
                    <a:pt x="1125" y="0"/>
                    <a:pt x="1125" y="0"/>
                    <a:pt x="1125" y="0"/>
                  </a:cubicBezTo>
                  <a:cubicBezTo>
                    <a:pt x="2069" y="71"/>
                    <a:pt x="2069" y="71"/>
                    <a:pt x="2069" y="71"/>
                  </a:cubicBezTo>
                </a:path>
              </a:pathLst>
            </a:custGeom>
            <a:solidFill>
              <a:srgbClr val="534A47"/>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9" name="Freeform 75"/>
            <p:cNvSpPr>
              <a:spLocks noChangeArrowheads="1"/>
            </p:cNvSpPr>
            <p:nvPr/>
          </p:nvSpPr>
          <p:spPr bwMode="auto">
            <a:xfrm>
              <a:off x="16146864" y="9326332"/>
              <a:ext cx="146103" cy="1188115"/>
            </a:xfrm>
            <a:custGeom>
              <a:avLst/>
              <a:gdLst>
                <a:gd name="T0" fmla="*/ 0 w 232"/>
                <a:gd name="T1" fmla="*/ 1901 h 1902"/>
                <a:gd name="T2" fmla="*/ 4 w 232"/>
                <a:gd name="T3" fmla="*/ 1901 h 1902"/>
                <a:gd name="T4" fmla="*/ 4 w 232"/>
                <a:gd name="T5" fmla="*/ 1901 h 1902"/>
                <a:gd name="T6" fmla="*/ 109 w 232"/>
                <a:gd name="T7" fmla="*/ 37 h 1902"/>
                <a:gd name="T8" fmla="*/ 109 w 232"/>
                <a:gd name="T9" fmla="*/ 33 h 1902"/>
                <a:gd name="T10" fmla="*/ 109 w 232"/>
                <a:gd name="T11" fmla="*/ 33 h 1902"/>
                <a:gd name="T12" fmla="*/ 109 w 232"/>
                <a:gd name="T13" fmla="*/ 33 h 1902"/>
                <a:gd name="T14" fmla="*/ 109 w 232"/>
                <a:gd name="T15" fmla="*/ 33 h 1902"/>
                <a:gd name="T16" fmla="*/ 109 w 232"/>
                <a:gd name="T17" fmla="*/ 29 h 1902"/>
                <a:gd name="T18" fmla="*/ 109 w 232"/>
                <a:gd name="T19" fmla="*/ 29 h 1902"/>
                <a:gd name="T20" fmla="*/ 109 w 232"/>
                <a:gd name="T21" fmla="*/ 29 h 1902"/>
                <a:gd name="T22" fmla="*/ 109 w 232"/>
                <a:gd name="T23" fmla="*/ 29 h 1902"/>
                <a:gd name="T24" fmla="*/ 109 w 232"/>
                <a:gd name="T25" fmla="*/ 29 h 1902"/>
                <a:gd name="T26" fmla="*/ 113 w 232"/>
                <a:gd name="T27" fmla="*/ 25 h 1902"/>
                <a:gd name="T28" fmla="*/ 113 w 232"/>
                <a:gd name="T29" fmla="*/ 21 h 1902"/>
                <a:gd name="T30" fmla="*/ 113 w 232"/>
                <a:gd name="T31" fmla="*/ 21 h 1902"/>
                <a:gd name="T32" fmla="*/ 113 w 232"/>
                <a:gd name="T33" fmla="*/ 21 h 1902"/>
                <a:gd name="T34" fmla="*/ 113 w 232"/>
                <a:gd name="T35" fmla="*/ 21 h 1902"/>
                <a:gd name="T36" fmla="*/ 113 w 232"/>
                <a:gd name="T37" fmla="*/ 21 h 1902"/>
                <a:gd name="T38" fmla="*/ 113 w 232"/>
                <a:gd name="T39" fmla="*/ 21 h 1902"/>
                <a:gd name="T40" fmla="*/ 113 w 232"/>
                <a:gd name="T41" fmla="*/ 21 h 1902"/>
                <a:gd name="T42" fmla="*/ 113 w 232"/>
                <a:gd name="T43" fmla="*/ 16 h 1902"/>
                <a:gd name="T44" fmla="*/ 113 w 232"/>
                <a:gd name="T45" fmla="*/ 16 h 1902"/>
                <a:gd name="T46" fmla="*/ 113 w 232"/>
                <a:gd name="T47" fmla="*/ 16 h 1902"/>
                <a:gd name="T48" fmla="*/ 113 w 232"/>
                <a:gd name="T49" fmla="*/ 16 h 1902"/>
                <a:gd name="T50" fmla="*/ 113 w 232"/>
                <a:gd name="T51" fmla="*/ 16 h 1902"/>
                <a:gd name="T52" fmla="*/ 113 w 232"/>
                <a:gd name="T53" fmla="*/ 16 h 1902"/>
                <a:gd name="T54" fmla="*/ 113 w 232"/>
                <a:gd name="T55" fmla="*/ 16 h 1902"/>
                <a:gd name="T56" fmla="*/ 113 w 232"/>
                <a:gd name="T57" fmla="*/ 16 h 1902"/>
                <a:gd name="T58" fmla="*/ 0 w 232"/>
                <a:gd name="T59" fmla="*/ 1901 h 1902"/>
                <a:gd name="T60" fmla="*/ 113 w 232"/>
                <a:gd name="T61" fmla="*/ 16 h 1902"/>
                <a:gd name="T62" fmla="*/ 113 w 232"/>
                <a:gd name="T63" fmla="*/ 12 h 1902"/>
                <a:gd name="T64" fmla="*/ 113 w 232"/>
                <a:gd name="T65" fmla="*/ 12 h 1902"/>
                <a:gd name="T66" fmla="*/ 113 w 232"/>
                <a:gd name="T67" fmla="*/ 12 h 1902"/>
                <a:gd name="T68" fmla="*/ 113 w 232"/>
                <a:gd name="T69" fmla="*/ 12 h 1902"/>
                <a:gd name="T70" fmla="*/ 113 w 232"/>
                <a:gd name="T71" fmla="*/ 12 h 1902"/>
                <a:gd name="T72" fmla="*/ 113 w 232"/>
                <a:gd name="T73" fmla="*/ 12 h 1902"/>
                <a:gd name="T74" fmla="*/ 113 w 232"/>
                <a:gd name="T75" fmla="*/ 8 h 1902"/>
                <a:gd name="T76" fmla="*/ 113 w 232"/>
                <a:gd name="T77" fmla="*/ 8 h 1902"/>
                <a:gd name="T78" fmla="*/ 113 w 232"/>
                <a:gd name="T79" fmla="*/ 8 h 1902"/>
                <a:gd name="T80" fmla="*/ 113 w 232"/>
                <a:gd name="T81" fmla="*/ 8 h 1902"/>
                <a:gd name="T82" fmla="*/ 113 w 232"/>
                <a:gd name="T83" fmla="*/ 8 h 1902"/>
                <a:gd name="T84" fmla="*/ 113 w 232"/>
                <a:gd name="T85" fmla="*/ 8 h 1902"/>
                <a:gd name="T86" fmla="*/ 113 w 232"/>
                <a:gd name="T87" fmla="*/ 8 h 1902"/>
                <a:gd name="T88" fmla="*/ 113 w 232"/>
                <a:gd name="T89" fmla="*/ 8 h 1902"/>
                <a:gd name="T90" fmla="*/ 113 w 232"/>
                <a:gd name="T91" fmla="*/ 4 h 1902"/>
                <a:gd name="T92" fmla="*/ 113 w 232"/>
                <a:gd name="T93" fmla="*/ 4 h 1902"/>
                <a:gd name="T94" fmla="*/ 113 w 232"/>
                <a:gd name="T95" fmla="*/ 4 h 1902"/>
                <a:gd name="T96" fmla="*/ 113 w 232"/>
                <a:gd name="T97" fmla="*/ 4 h 1902"/>
                <a:gd name="T98" fmla="*/ 113 w 232"/>
                <a:gd name="T99" fmla="*/ 4 h 1902"/>
                <a:gd name="T100" fmla="*/ 113 w 232"/>
                <a:gd name="T101" fmla="*/ 4 h 1902"/>
                <a:gd name="T102" fmla="*/ 113 w 232"/>
                <a:gd name="T103" fmla="*/ 4 h 1902"/>
                <a:gd name="T104" fmla="*/ 113 w 232"/>
                <a:gd name="T105" fmla="*/ 4 h 1902"/>
                <a:gd name="T106" fmla="*/ 113 w 232"/>
                <a:gd name="T107" fmla="*/ 4 h 1902"/>
                <a:gd name="T108" fmla="*/ 113 w 232"/>
                <a:gd name="T109" fmla="*/ 0 h 1902"/>
                <a:gd name="T110" fmla="*/ 113 w 232"/>
                <a:gd name="T111" fmla="*/ 0 h 1902"/>
                <a:gd name="T112" fmla="*/ 113 w 232"/>
                <a:gd name="T113" fmla="*/ 0 h 1902"/>
                <a:gd name="T114" fmla="*/ 113 w 232"/>
                <a:gd name="T115" fmla="*/ 0 h 1902"/>
                <a:gd name="T116" fmla="*/ 113 w 232"/>
                <a:gd name="T117" fmla="*/ 0 h 1902"/>
                <a:gd name="T118" fmla="*/ 113 w 232"/>
                <a:gd name="T119" fmla="*/ 0 h 1902"/>
                <a:gd name="T120" fmla="*/ 113 w 232"/>
                <a:gd name="T121" fmla="*/ 0 h 1902"/>
                <a:gd name="T122" fmla="*/ 113 w 232"/>
                <a:gd name="T123" fmla="*/ 0 h 1902"/>
                <a:gd name="T124" fmla="*/ 0 w 232"/>
                <a:gd name="T125" fmla="*/ 1901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 h="1902">
                  <a:moveTo>
                    <a:pt x="0" y="1901"/>
                  </a:moveTo>
                  <a:lnTo>
                    <a:pt x="0" y="1901"/>
                  </a:lnTo>
                  <a:lnTo>
                    <a:pt x="0" y="1901"/>
                  </a:lnTo>
                  <a:lnTo>
                    <a:pt x="0" y="1901"/>
                  </a:lnTo>
                  <a:lnTo>
                    <a:pt x="4" y="1901"/>
                  </a:lnTo>
                  <a:lnTo>
                    <a:pt x="4" y="1901"/>
                  </a:lnTo>
                  <a:lnTo>
                    <a:pt x="4" y="1901"/>
                  </a:lnTo>
                  <a:lnTo>
                    <a:pt x="4" y="1901"/>
                  </a:lnTo>
                  <a:lnTo>
                    <a:pt x="4" y="1901"/>
                  </a:lnTo>
                  <a:lnTo>
                    <a:pt x="4" y="1901"/>
                  </a:lnTo>
                  <a:lnTo>
                    <a:pt x="4" y="1901"/>
                  </a:lnTo>
                  <a:lnTo>
                    <a:pt x="4" y="1901"/>
                  </a:lnTo>
                  <a:lnTo>
                    <a:pt x="109" y="37"/>
                  </a:lnTo>
                  <a:lnTo>
                    <a:pt x="109" y="37"/>
                  </a:lnTo>
                  <a:lnTo>
                    <a:pt x="109" y="37"/>
                  </a:lnTo>
                  <a:lnTo>
                    <a:pt x="109" y="37"/>
                  </a:lnTo>
                  <a:lnTo>
                    <a:pt x="109" y="33"/>
                  </a:lnTo>
                  <a:lnTo>
                    <a:pt x="109" y="33"/>
                  </a:lnTo>
                  <a:lnTo>
                    <a:pt x="109" y="33"/>
                  </a:lnTo>
                  <a:lnTo>
                    <a:pt x="109" y="33"/>
                  </a:lnTo>
                  <a:lnTo>
                    <a:pt x="109" y="33"/>
                  </a:lnTo>
                  <a:lnTo>
                    <a:pt x="109" y="33"/>
                  </a:lnTo>
                  <a:lnTo>
                    <a:pt x="109" y="33"/>
                  </a:lnTo>
                  <a:lnTo>
                    <a:pt x="109" y="33"/>
                  </a:lnTo>
                  <a:lnTo>
                    <a:pt x="109" y="33"/>
                  </a:lnTo>
                  <a:lnTo>
                    <a:pt x="109" y="33"/>
                  </a:lnTo>
                  <a:lnTo>
                    <a:pt x="109" y="33"/>
                  </a:lnTo>
                  <a:lnTo>
                    <a:pt x="109" y="33"/>
                  </a:lnTo>
                  <a:lnTo>
                    <a:pt x="109" y="33"/>
                  </a:lnTo>
                  <a:lnTo>
                    <a:pt x="109" y="33"/>
                  </a:lnTo>
                  <a:lnTo>
                    <a:pt x="109" y="33"/>
                  </a:lnTo>
                  <a:lnTo>
                    <a:pt x="109" y="33"/>
                  </a:lnTo>
                  <a:lnTo>
                    <a:pt x="109" y="29"/>
                  </a:lnTo>
                  <a:lnTo>
                    <a:pt x="109" y="29"/>
                  </a:lnTo>
                  <a:lnTo>
                    <a:pt x="109" y="29"/>
                  </a:lnTo>
                  <a:lnTo>
                    <a:pt x="109" y="29"/>
                  </a:lnTo>
                  <a:lnTo>
                    <a:pt x="109" y="29"/>
                  </a:lnTo>
                  <a:lnTo>
                    <a:pt x="109" y="29"/>
                  </a:lnTo>
                  <a:lnTo>
                    <a:pt x="109" y="29"/>
                  </a:lnTo>
                  <a:lnTo>
                    <a:pt x="109" y="29"/>
                  </a:lnTo>
                  <a:lnTo>
                    <a:pt x="109" y="29"/>
                  </a:lnTo>
                  <a:lnTo>
                    <a:pt x="109" y="29"/>
                  </a:lnTo>
                  <a:lnTo>
                    <a:pt x="109" y="29"/>
                  </a:lnTo>
                  <a:lnTo>
                    <a:pt x="109" y="29"/>
                  </a:lnTo>
                  <a:lnTo>
                    <a:pt x="109" y="29"/>
                  </a:lnTo>
                  <a:lnTo>
                    <a:pt x="109" y="29"/>
                  </a:lnTo>
                  <a:lnTo>
                    <a:pt x="109" y="29"/>
                  </a:lnTo>
                  <a:lnTo>
                    <a:pt x="109" y="29"/>
                  </a:lnTo>
                  <a:lnTo>
                    <a:pt x="109" y="29"/>
                  </a:lnTo>
                  <a:lnTo>
                    <a:pt x="109" y="29"/>
                  </a:lnTo>
                  <a:lnTo>
                    <a:pt x="109" y="29"/>
                  </a:lnTo>
                  <a:lnTo>
                    <a:pt x="109" y="29"/>
                  </a:lnTo>
                  <a:lnTo>
                    <a:pt x="113" y="25"/>
                  </a:lnTo>
                  <a:lnTo>
                    <a:pt x="113" y="25"/>
                  </a:lnTo>
                  <a:lnTo>
                    <a:pt x="113" y="25"/>
                  </a:lnTo>
                  <a:lnTo>
                    <a:pt x="113" y="25"/>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16"/>
                  </a:lnTo>
                  <a:lnTo>
                    <a:pt x="113" y="16"/>
                  </a:lnTo>
                  <a:cubicBezTo>
                    <a:pt x="113" y="21"/>
                    <a:pt x="113" y="21"/>
                    <a:pt x="113" y="21"/>
                  </a:cubicBezTo>
                  <a:cubicBezTo>
                    <a:pt x="113" y="21"/>
                    <a:pt x="113" y="21"/>
                    <a:pt x="113" y="16"/>
                  </a:cubicBez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223" y="16"/>
                  </a:lnTo>
                  <a:lnTo>
                    <a:pt x="223" y="16"/>
                  </a:lnTo>
                  <a:lnTo>
                    <a:pt x="223" y="16"/>
                  </a:lnTo>
                  <a:cubicBezTo>
                    <a:pt x="231" y="236"/>
                    <a:pt x="231" y="868"/>
                    <a:pt x="0" y="1901"/>
                  </a:cubicBezTo>
                  <a:lnTo>
                    <a:pt x="0" y="1901"/>
                  </a:lnTo>
                  <a:cubicBezTo>
                    <a:pt x="231" y="868"/>
                    <a:pt x="231" y="236"/>
                    <a:pt x="223" y="16"/>
                  </a:cubicBezTo>
                  <a:lnTo>
                    <a:pt x="113" y="16"/>
                  </a:lnTo>
                  <a:lnTo>
                    <a:pt x="113" y="16"/>
                  </a:lnTo>
                  <a:lnTo>
                    <a:pt x="113" y="16"/>
                  </a:lnTo>
                  <a:lnTo>
                    <a:pt x="113" y="16"/>
                  </a:lnTo>
                  <a:lnTo>
                    <a:pt x="113" y="12"/>
                  </a:lnTo>
                  <a:lnTo>
                    <a:pt x="113" y="12"/>
                  </a:lnTo>
                  <a:lnTo>
                    <a:pt x="113" y="16"/>
                  </a:lnTo>
                  <a:lnTo>
                    <a:pt x="113" y="12"/>
                  </a:lnTo>
                  <a:lnTo>
                    <a:pt x="113" y="12"/>
                  </a:lnTo>
                  <a:lnTo>
                    <a:pt x="113" y="12"/>
                  </a:lnTo>
                  <a:lnTo>
                    <a:pt x="113" y="12"/>
                  </a:lnTo>
                  <a:lnTo>
                    <a:pt x="113" y="12"/>
                  </a:lnTo>
                  <a:lnTo>
                    <a:pt x="113" y="12"/>
                  </a:lnTo>
                  <a:lnTo>
                    <a:pt x="113" y="12"/>
                  </a:lnTo>
                  <a:lnTo>
                    <a:pt x="113" y="12"/>
                  </a:lnTo>
                  <a:lnTo>
                    <a:pt x="113" y="12"/>
                  </a:lnTo>
                  <a:lnTo>
                    <a:pt x="113" y="12"/>
                  </a:lnTo>
                  <a:lnTo>
                    <a:pt x="113" y="12"/>
                  </a:lnTo>
                  <a:lnTo>
                    <a:pt x="113" y="12"/>
                  </a:lnTo>
                  <a:lnTo>
                    <a:pt x="113" y="12"/>
                  </a:lnTo>
                  <a:lnTo>
                    <a:pt x="113" y="12"/>
                  </a:lnTo>
                  <a:lnTo>
                    <a:pt x="113" y="12"/>
                  </a:lnTo>
                  <a:lnTo>
                    <a:pt x="113" y="12"/>
                  </a:lnTo>
                  <a:lnTo>
                    <a:pt x="113" y="12"/>
                  </a:lnTo>
                  <a:lnTo>
                    <a:pt x="113" y="12"/>
                  </a:lnTo>
                  <a:lnTo>
                    <a:pt x="113" y="12"/>
                  </a:lnTo>
                  <a:lnTo>
                    <a:pt x="113" y="12"/>
                  </a:lnTo>
                  <a:lnTo>
                    <a:pt x="113" y="12"/>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4"/>
                  </a:lnTo>
                  <a:lnTo>
                    <a:pt x="113" y="4"/>
                  </a:lnTo>
                  <a:cubicBezTo>
                    <a:pt x="113" y="4"/>
                    <a:pt x="113" y="4"/>
                    <a:pt x="113" y="8"/>
                  </a:cubicBezTo>
                  <a:cubicBezTo>
                    <a:pt x="113" y="4"/>
                    <a:pt x="113" y="4"/>
                    <a:pt x="113" y="4"/>
                  </a:cubicBez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cubicBezTo>
                    <a:pt x="118" y="0"/>
                    <a:pt x="185" y="16"/>
                    <a:pt x="215" y="16"/>
                  </a:cubicBezTo>
                  <a:lnTo>
                    <a:pt x="215" y="16"/>
                  </a:lnTo>
                  <a:cubicBezTo>
                    <a:pt x="185" y="16"/>
                    <a:pt x="118" y="0"/>
                    <a:pt x="113" y="0"/>
                  </a:cubicBezTo>
                  <a:lnTo>
                    <a:pt x="113" y="0"/>
                  </a:lnTo>
                  <a:lnTo>
                    <a:pt x="113" y="0"/>
                  </a:lnTo>
                  <a:lnTo>
                    <a:pt x="113" y="0"/>
                  </a:lnTo>
                  <a:lnTo>
                    <a:pt x="113" y="0"/>
                  </a:lnTo>
                  <a:lnTo>
                    <a:pt x="0" y="1901"/>
                  </a:lnTo>
                </a:path>
              </a:pathLst>
            </a:custGeom>
            <a:solidFill>
              <a:srgbClr val="D8D4D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30" name="Freeform 76"/>
            <p:cNvSpPr>
              <a:spLocks noChangeArrowheads="1"/>
            </p:cNvSpPr>
            <p:nvPr/>
          </p:nvSpPr>
          <p:spPr bwMode="auto">
            <a:xfrm>
              <a:off x="16075192" y="9191257"/>
              <a:ext cx="435550" cy="1323190"/>
            </a:xfrm>
            <a:custGeom>
              <a:avLst/>
              <a:gdLst>
                <a:gd name="T0" fmla="*/ 266 w 696"/>
                <a:gd name="T1" fmla="*/ 93 h 2117"/>
                <a:gd name="T2" fmla="*/ 223 w 696"/>
                <a:gd name="T3" fmla="*/ 252 h 2117"/>
                <a:gd name="T4" fmla="*/ 223 w 696"/>
                <a:gd name="T5" fmla="*/ 248 h 2117"/>
                <a:gd name="T6" fmla="*/ 223 w 696"/>
                <a:gd name="T7" fmla="*/ 248 h 2117"/>
                <a:gd name="T8" fmla="*/ 223 w 696"/>
                <a:gd name="T9" fmla="*/ 248 h 2117"/>
                <a:gd name="T10" fmla="*/ 223 w 696"/>
                <a:gd name="T11" fmla="*/ 244 h 2117"/>
                <a:gd name="T12" fmla="*/ 223 w 696"/>
                <a:gd name="T13" fmla="*/ 244 h 2117"/>
                <a:gd name="T14" fmla="*/ 223 w 696"/>
                <a:gd name="T15" fmla="*/ 244 h 2117"/>
                <a:gd name="T16" fmla="*/ 227 w 696"/>
                <a:gd name="T17" fmla="*/ 240 h 2117"/>
                <a:gd name="T18" fmla="*/ 227 w 696"/>
                <a:gd name="T19" fmla="*/ 236 h 2117"/>
                <a:gd name="T20" fmla="*/ 227 w 696"/>
                <a:gd name="T21" fmla="*/ 236 h 2117"/>
                <a:gd name="T22" fmla="*/ 227 w 696"/>
                <a:gd name="T23" fmla="*/ 236 h 2117"/>
                <a:gd name="T24" fmla="*/ 227 w 696"/>
                <a:gd name="T25" fmla="*/ 236 h 2117"/>
                <a:gd name="T26" fmla="*/ 227 w 696"/>
                <a:gd name="T27" fmla="*/ 236 h 2117"/>
                <a:gd name="T28" fmla="*/ 227 w 696"/>
                <a:gd name="T29" fmla="*/ 231 h 2117"/>
                <a:gd name="T30" fmla="*/ 227 w 696"/>
                <a:gd name="T31" fmla="*/ 231 h 2117"/>
                <a:gd name="T32" fmla="*/ 227 w 696"/>
                <a:gd name="T33" fmla="*/ 231 h 2117"/>
                <a:gd name="T34" fmla="*/ 227 w 696"/>
                <a:gd name="T35" fmla="*/ 231 h 2117"/>
                <a:gd name="T36" fmla="*/ 227 w 696"/>
                <a:gd name="T37" fmla="*/ 231 h 2117"/>
                <a:gd name="T38" fmla="*/ 227 w 696"/>
                <a:gd name="T39" fmla="*/ 231 h 2117"/>
                <a:gd name="T40" fmla="*/ 227 w 696"/>
                <a:gd name="T41" fmla="*/ 227 h 2117"/>
                <a:gd name="T42" fmla="*/ 227 w 696"/>
                <a:gd name="T43" fmla="*/ 227 h 2117"/>
                <a:gd name="T44" fmla="*/ 227 w 696"/>
                <a:gd name="T45" fmla="*/ 227 h 2117"/>
                <a:gd name="T46" fmla="*/ 227 w 696"/>
                <a:gd name="T47" fmla="*/ 223 h 2117"/>
                <a:gd name="T48" fmla="*/ 227 w 696"/>
                <a:gd name="T49" fmla="*/ 223 h 2117"/>
                <a:gd name="T50" fmla="*/ 227 w 696"/>
                <a:gd name="T51" fmla="*/ 223 h 2117"/>
                <a:gd name="T52" fmla="*/ 227 w 696"/>
                <a:gd name="T53" fmla="*/ 223 h 2117"/>
                <a:gd name="T54" fmla="*/ 227 w 696"/>
                <a:gd name="T55" fmla="*/ 223 h 2117"/>
                <a:gd name="T56" fmla="*/ 227 w 696"/>
                <a:gd name="T57" fmla="*/ 223 h 2117"/>
                <a:gd name="T58" fmla="*/ 227 w 696"/>
                <a:gd name="T59" fmla="*/ 219 h 2117"/>
                <a:gd name="T60" fmla="*/ 227 w 696"/>
                <a:gd name="T61" fmla="*/ 219 h 2117"/>
                <a:gd name="T62" fmla="*/ 227 w 696"/>
                <a:gd name="T63" fmla="*/ 219 h 2117"/>
                <a:gd name="T64" fmla="*/ 227 w 696"/>
                <a:gd name="T65" fmla="*/ 219 h 2117"/>
                <a:gd name="T66" fmla="*/ 227 w 696"/>
                <a:gd name="T67" fmla="*/ 219 h 2117"/>
                <a:gd name="T68" fmla="*/ 227 w 696"/>
                <a:gd name="T69" fmla="*/ 219 h 2117"/>
                <a:gd name="T70" fmla="*/ 227 w 696"/>
                <a:gd name="T71" fmla="*/ 215 h 2117"/>
                <a:gd name="T72" fmla="*/ 227 w 696"/>
                <a:gd name="T73" fmla="*/ 215 h 2117"/>
                <a:gd name="T74" fmla="*/ 227 w 696"/>
                <a:gd name="T75" fmla="*/ 215 h 2117"/>
                <a:gd name="T76" fmla="*/ 227 w 696"/>
                <a:gd name="T77" fmla="*/ 215 h 2117"/>
                <a:gd name="T78" fmla="*/ 227 w 696"/>
                <a:gd name="T79" fmla="*/ 215 h 2117"/>
                <a:gd name="T80" fmla="*/ 337 w 696"/>
                <a:gd name="T81" fmla="*/ 231 h 2117"/>
                <a:gd name="T82" fmla="*/ 114 w 696"/>
                <a:gd name="T83" fmla="*/ 2116 h 2117"/>
                <a:gd name="T84" fmla="*/ 118 w 696"/>
                <a:gd name="T85" fmla="*/ 2116 h 2117"/>
                <a:gd name="T86" fmla="*/ 118 w 696"/>
                <a:gd name="T87" fmla="*/ 2116 h 2117"/>
                <a:gd name="T88" fmla="*/ 695 w 696"/>
                <a:gd name="T89" fmla="*/ 0 h 2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6" h="2117">
                  <a:moveTo>
                    <a:pt x="695" y="0"/>
                  </a:moveTo>
                  <a:lnTo>
                    <a:pt x="695" y="0"/>
                  </a:lnTo>
                  <a:cubicBezTo>
                    <a:pt x="560" y="58"/>
                    <a:pt x="401" y="93"/>
                    <a:pt x="266" y="93"/>
                  </a:cubicBezTo>
                  <a:cubicBezTo>
                    <a:pt x="185" y="93"/>
                    <a:pt x="114" y="84"/>
                    <a:pt x="63" y="54"/>
                  </a:cubicBezTo>
                  <a:cubicBezTo>
                    <a:pt x="105" y="101"/>
                    <a:pt x="67" y="729"/>
                    <a:pt x="0" y="1209"/>
                  </a:cubicBezTo>
                  <a:cubicBezTo>
                    <a:pt x="101" y="830"/>
                    <a:pt x="198" y="425"/>
                    <a:pt x="223" y="252"/>
                  </a:cubicBezTo>
                  <a:lnTo>
                    <a:pt x="223" y="252"/>
                  </a:lnTo>
                  <a:lnTo>
                    <a:pt x="223" y="248"/>
                  </a:lnTo>
                  <a:lnTo>
                    <a:pt x="223" y="248"/>
                  </a:lnTo>
                  <a:lnTo>
                    <a:pt x="223" y="248"/>
                  </a:lnTo>
                  <a:lnTo>
                    <a:pt x="223" y="248"/>
                  </a:lnTo>
                  <a:lnTo>
                    <a:pt x="223" y="248"/>
                  </a:lnTo>
                  <a:lnTo>
                    <a:pt x="223" y="248"/>
                  </a:lnTo>
                  <a:lnTo>
                    <a:pt x="223" y="248"/>
                  </a:lnTo>
                  <a:lnTo>
                    <a:pt x="223" y="248"/>
                  </a:lnTo>
                  <a:cubicBezTo>
                    <a:pt x="223" y="248"/>
                    <a:pt x="223" y="248"/>
                    <a:pt x="223" y="244"/>
                  </a:cubicBezTo>
                  <a:lnTo>
                    <a:pt x="223" y="244"/>
                  </a:lnTo>
                  <a:lnTo>
                    <a:pt x="223" y="244"/>
                  </a:lnTo>
                  <a:lnTo>
                    <a:pt x="223" y="244"/>
                  </a:lnTo>
                  <a:lnTo>
                    <a:pt x="223" y="244"/>
                  </a:lnTo>
                  <a:lnTo>
                    <a:pt x="223" y="244"/>
                  </a:lnTo>
                  <a:lnTo>
                    <a:pt x="223" y="244"/>
                  </a:lnTo>
                  <a:lnTo>
                    <a:pt x="223" y="244"/>
                  </a:lnTo>
                  <a:lnTo>
                    <a:pt x="223" y="244"/>
                  </a:lnTo>
                  <a:lnTo>
                    <a:pt x="223" y="244"/>
                  </a:lnTo>
                  <a:lnTo>
                    <a:pt x="227" y="240"/>
                  </a:lnTo>
                  <a:lnTo>
                    <a:pt x="227" y="240"/>
                  </a:lnTo>
                  <a:cubicBezTo>
                    <a:pt x="227" y="240"/>
                    <a:pt x="227" y="240"/>
                    <a:pt x="227" y="236"/>
                  </a:cubicBezTo>
                  <a:lnTo>
                    <a:pt x="227" y="236"/>
                  </a:lnTo>
                  <a:lnTo>
                    <a:pt x="227" y="236"/>
                  </a:lnTo>
                  <a:lnTo>
                    <a:pt x="227" y="236"/>
                  </a:lnTo>
                  <a:lnTo>
                    <a:pt x="227" y="236"/>
                  </a:lnTo>
                  <a:lnTo>
                    <a:pt x="227" y="236"/>
                  </a:lnTo>
                  <a:lnTo>
                    <a:pt x="227" y="236"/>
                  </a:lnTo>
                  <a:lnTo>
                    <a:pt x="227" y="236"/>
                  </a:lnTo>
                  <a:lnTo>
                    <a:pt x="227" y="236"/>
                  </a:lnTo>
                  <a:lnTo>
                    <a:pt x="227" y="236"/>
                  </a:lnTo>
                  <a:lnTo>
                    <a:pt x="227" y="236"/>
                  </a:lnTo>
                  <a:lnTo>
                    <a:pt x="227" y="236"/>
                  </a:lnTo>
                  <a:lnTo>
                    <a:pt x="227" y="236"/>
                  </a:lnTo>
                  <a:lnTo>
                    <a:pt x="227" y="236"/>
                  </a:lnTo>
                  <a:lnTo>
                    <a:pt x="227" y="236"/>
                  </a:lnTo>
                  <a:cubicBezTo>
                    <a:pt x="227" y="236"/>
                    <a:pt x="227" y="236"/>
                    <a:pt x="227" y="231"/>
                  </a:cubicBezTo>
                  <a:lnTo>
                    <a:pt x="227" y="231"/>
                  </a:lnTo>
                  <a:lnTo>
                    <a:pt x="227" y="231"/>
                  </a:lnTo>
                  <a:lnTo>
                    <a:pt x="227" y="231"/>
                  </a:lnTo>
                  <a:lnTo>
                    <a:pt x="227" y="231"/>
                  </a:lnTo>
                  <a:lnTo>
                    <a:pt x="227" y="231"/>
                  </a:lnTo>
                  <a:lnTo>
                    <a:pt x="227" y="231"/>
                  </a:lnTo>
                  <a:lnTo>
                    <a:pt x="227" y="231"/>
                  </a:lnTo>
                  <a:lnTo>
                    <a:pt x="227" y="231"/>
                  </a:lnTo>
                  <a:lnTo>
                    <a:pt x="227" y="231"/>
                  </a:lnTo>
                  <a:lnTo>
                    <a:pt x="227" y="231"/>
                  </a:lnTo>
                  <a:lnTo>
                    <a:pt x="227" y="231"/>
                  </a:lnTo>
                  <a:lnTo>
                    <a:pt x="227" y="231"/>
                  </a:lnTo>
                  <a:lnTo>
                    <a:pt x="227" y="231"/>
                  </a:lnTo>
                  <a:lnTo>
                    <a:pt x="227" y="231"/>
                  </a:lnTo>
                  <a:lnTo>
                    <a:pt x="227" y="231"/>
                  </a:lnTo>
                  <a:lnTo>
                    <a:pt x="227" y="231"/>
                  </a:lnTo>
                  <a:lnTo>
                    <a:pt x="227" y="231"/>
                  </a:lnTo>
                  <a:lnTo>
                    <a:pt x="227" y="227"/>
                  </a:lnTo>
                  <a:lnTo>
                    <a:pt x="227" y="227"/>
                  </a:lnTo>
                  <a:lnTo>
                    <a:pt x="227" y="227"/>
                  </a:lnTo>
                  <a:lnTo>
                    <a:pt x="227" y="227"/>
                  </a:lnTo>
                  <a:lnTo>
                    <a:pt x="227" y="227"/>
                  </a:lnTo>
                  <a:lnTo>
                    <a:pt x="227" y="227"/>
                  </a:lnTo>
                  <a:lnTo>
                    <a:pt x="227" y="227"/>
                  </a:lnTo>
                  <a:lnTo>
                    <a:pt x="227" y="227"/>
                  </a:lnTo>
                  <a:lnTo>
                    <a:pt x="227" y="227"/>
                  </a:lnTo>
                  <a:lnTo>
                    <a:pt x="227" y="227"/>
                  </a:lnTo>
                  <a:lnTo>
                    <a:pt x="227" y="227"/>
                  </a:lnTo>
                  <a:cubicBezTo>
                    <a:pt x="227" y="227"/>
                    <a:pt x="227" y="227"/>
                    <a:pt x="227" y="223"/>
                  </a:cubicBezTo>
                  <a:lnTo>
                    <a:pt x="227" y="223"/>
                  </a:lnTo>
                  <a:lnTo>
                    <a:pt x="227" y="223"/>
                  </a:lnTo>
                  <a:lnTo>
                    <a:pt x="227" y="223"/>
                  </a:lnTo>
                  <a:lnTo>
                    <a:pt x="227" y="223"/>
                  </a:lnTo>
                  <a:lnTo>
                    <a:pt x="227" y="223"/>
                  </a:lnTo>
                  <a:lnTo>
                    <a:pt x="227" y="223"/>
                  </a:lnTo>
                  <a:lnTo>
                    <a:pt x="227" y="223"/>
                  </a:lnTo>
                  <a:lnTo>
                    <a:pt x="227" y="223"/>
                  </a:lnTo>
                  <a:lnTo>
                    <a:pt x="227" y="223"/>
                  </a:lnTo>
                  <a:lnTo>
                    <a:pt x="227" y="223"/>
                  </a:lnTo>
                  <a:lnTo>
                    <a:pt x="227" y="223"/>
                  </a:lnTo>
                  <a:lnTo>
                    <a:pt x="227" y="223"/>
                  </a:lnTo>
                  <a:lnTo>
                    <a:pt x="227" y="223"/>
                  </a:lnTo>
                  <a:lnTo>
                    <a:pt x="227" y="223"/>
                  </a:lnTo>
                  <a:lnTo>
                    <a:pt x="227" y="223"/>
                  </a:lnTo>
                  <a:lnTo>
                    <a:pt x="227" y="223"/>
                  </a:lnTo>
                  <a:cubicBezTo>
                    <a:pt x="227" y="219"/>
                    <a:pt x="227" y="219"/>
                    <a:pt x="227" y="219"/>
                  </a:cubicBezTo>
                  <a:lnTo>
                    <a:pt x="227" y="219"/>
                  </a:lnTo>
                  <a:lnTo>
                    <a:pt x="227" y="219"/>
                  </a:lnTo>
                  <a:lnTo>
                    <a:pt x="227" y="219"/>
                  </a:lnTo>
                  <a:lnTo>
                    <a:pt x="227" y="219"/>
                  </a:lnTo>
                  <a:lnTo>
                    <a:pt x="227" y="219"/>
                  </a:lnTo>
                  <a:lnTo>
                    <a:pt x="227" y="219"/>
                  </a:lnTo>
                  <a:lnTo>
                    <a:pt x="227" y="219"/>
                  </a:lnTo>
                  <a:lnTo>
                    <a:pt x="227" y="219"/>
                  </a:lnTo>
                  <a:lnTo>
                    <a:pt x="227" y="219"/>
                  </a:lnTo>
                  <a:lnTo>
                    <a:pt x="227" y="219"/>
                  </a:lnTo>
                  <a:lnTo>
                    <a:pt x="227" y="219"/>
                  </a:lnTo>
                  <a:lnTo>
                    <a:pt x="227" y="219"/>
                  </a:lnTo>
                  <a:lnTo>
                    <a:pt x="227" y="219"/>
                  </a:lnTo>
                  <a:lnTo>
                    <a:pt x="227" y="219"/>
                  </a:lnTo>
                  <a:lnTo>
                    <a:pt x="227" y="219"/>
                  </a:lnTo>
                  <a:lnTo>
                    <a:pt x="227" y="219"/>
                  </a:lnTo>
                  <a:lnTo>
                    <a:pt x="227" y="215"/>
                  </a:lnTo>
                  <a:lnTo>
                    <a:pt x="227" y="215"/>
                  </a:lnTo>
                  <a:lnTo>
                    <a:pt x="227" y="215"/>
                  </a:lnTo>
                  <a:lnTo>
                    <a:pt x="227" y="215"/>
                  </a:lnTo>
                  <a:lnTo>
                    <a:pt x="227" y="215"/>
                  </a:lnTo>
                  <a:lnTo>
                    <a:pt x="227" y="215"/>
                  </a:lnTo>
                  <a:lnTo>
                    <a:pt x="227" y="215"/>
                  </a:lnTo>
                  <a:lnTo>
                    <a:pt x="227" y="215"/>
                  </a:lnTo>
                  <a:lnTo>
                    <a:pt x="227" y="215"/>
                  </a:lnTo>
                  <a:lnTo>
                    <a:pt x="227" y="215"/>
                  </a:lnTo>
                  <a:lnTo>
                    <a:pt x="227" y="215"/>
                  </a:lnTo>
                  <a:lnTo>
                    <a:pt x="227" y="215"/>
                  </a:lnTo>
                  <a:lnTo>
                    <a:pt x="227" y="215"/>
                  </a:lnTo>
                  <a:lnTo>
                    <a:pt x="227" y="215"/>
                  </a:lnTo>
                  <a:lnTo>
                    <a:pt x="227" y="215"/>
                  </a:lnTo>
                  <a:lnTo>
                    <a:pt x="227" y="215"/>
                  </a:lnTo>
                  <a:cubicBezTo>
                    <a:pt x="232" y="215"/>
                    <a:pt x="299" y="231"/>
                    <a:pt x="329" y="231"/>
                  </a:cubicBezTo>
                  <a:cubicBezTo>
                    <a:pt x="329" y="231"/>
                    <a:pt x="333" y="231"/>
                    <a:pt x="337" y="231"/>
                  </a:cubicBezTo>
                  <a:lnTo>
                    <a:pt x="337" y="231"/>
                  </a:lnTo>
                  <a:lnTo>
                    <a:pt x="337" y="231"/>
                  </a:lnTo>
                  <a:cubicBezTo>
                    <a:pt x="345" y="451"/>
                    <a:pt x="345" y="1083"/>
                    <a:pt x="114" y="2116"/>
                  </a:cubicBezTo>
                  <a:lnTo>
                    <a:pt x="114" y="2116"/>
                  </a:lnTo>
                  <a:lnTo>
                    <a:pt x="114" y="2116"/>
                  </a:lnTo>
                  <a:cubicBezTo>
                    <a:pt x="114" y="2116"/>
                    <a:pt x="114" y="2116"/>
                    <a:pt x="118" y="2116"/>
                  </a:cubicBezTo>
                  <a:lnTo>
                    <a:pt x="118" y="2116"/>
                  </a:lnTo>
                  <a:lnTo>
                    <a:pt x="118" y="2116"/>
                  </a:lnTo>
                  <a:lnTo>
                    <a:pt x="118" y="2116"/>
                  </a:lnTo>
                  <a:cubicBezTo>
                    <a:pt x="245" y="2103"/>
                    <a:pt x="345" y="2074"/>
                    <a:pt x="434" y="2039"/>
                  </a:cubicBezTo>
                  <a:cubicBezTo>
                    <a:pt x="628" y="1416"/>
                    <a:pt x="590" y="79"/>
                    <a:pt x="590" y="79"/>
                  </a:cubicBezTo>
                  <a:cubicBezTo>
                    <a:pt x="649" y="29"/>
                    <a:pt x="679" y="8"/>
                    <a:pt x="695" y="0"/>
                  </a:cubicBezTo>
                </a:path>
              </a:pathLst>
            </a:custGeom>
            <a:solidFill>
              <a:srgbClr val="4B434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31" name="Freeform 77"/>
            <p:cNvSpPr>
              <a:spLocks noChangeArrowheads="1"/>
            </p:cNvSpPr>
            <p:nvPr/>
          </p:nvSpPr>
          <p:spPr bwMode="auto">
            <a:xfrm>
              <a:off x="16667871" y="8929375"/>
              <a:ext cx="13783" cy="2758"/>
            </a:xfrm>
            <a:custGeom>
              <a:avLst/>
              <a:gdLst>
                <a:gd name="T0" fmla="*/ 0 w 22"/>
                <a:gd name="T1" fmla="*/ 0 h 5"/>
                <a:gd name="T2" fmla="*/ 0 w 22"/>
                <a:gd name="T3" fmla="*/ 0 h 5"/>
                <a:gd name="T4" fmla="*/ 21 w 22"/>
                <a:gd name="T5" fmla="*/ 4 h 5"/>
                <a:gd name="T6" fmla="*/ 21 w 22"/>
                <a:gd name="T7" fmla="*/ 4 h 5"/>
                <a:gd name="T8" fmla="*/ 0 w 22"/>
                <a:gd name="T9" fmla="*/ 0 h 5"/>
              </a:gdLst>
              <a:ahLst/>
              <a:cxnLst>
                <a:cxn ang="0">
                  <a:pos x="T0" y="T1"/>
                </a:cxn>
                <a:cxn ang="0">
                  <a:pos x="T2" y="T3"/>
                </a:cxn>
                <a:cxn ang="0">
                  <a:pos x="T4" y="T5"/>
                </a:cxn>
                <a:cxn ang="0">
                  <a:pos x="T6" y="T7"/>
                </a:cxn>
                <a:cxn ang="0">
                  <a:pos x="T8" y="T9"/>
                </a:cxn>
              </a:cxnLst>
              <a:rect l="0" t="0" r="r" b="b"/>
              <a:pathLst>
                <a:path w="22" h="5">
                  <a:moveTo>
                    <a:pt x="0" y="0"/>
                  </a:moveTo>
                  <a:lnTo>
                    <a:pt x="0" y="0"/>
                  </a:lnTo>
                  <a:lnTo>
                    <a:pt x="21" y="4"/>
                  </a:lnTo>
                  <a:lnTo>
                    <a:pt x="21" y="4"/>
                  </a:lnTo>
                  <a:lnTo>
                    <a:pt x="0" y="0"/>
                  </a:lnTo>
                </a:path>
              </a:pathLst>
            </a:custGeom>
            <a:solidFill>
              <a:srgbClr val="CEA49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32" name="Freeform 78"/>
            <p:cNvSpPr>
              <a:spLocks noChangeArrowheads="1"/>
            </p:cNvSpPr>
            <p:nvPr/>
          </p:nvSpPr>
          <p:spPr bwMode="auto">
            <a:xfrm>
              <a:off x="16667871" y="8929375"/>
              <a:ext cx="13783" cy="2758"/>
            </a:xfrm>
            <a:custGeom>
              <a:avLst/>
              <a:gdLst>
                <a:gd name="T0" fmla="*/ 0 w 22"/>
                <a:gd name="T1" fmla="*/ 0 h 5"/>
                <a:gd name="T2" fmla="*/ 0 w 22"/>
                <a:gd name="T3" fmla="*/ 0 h 5"/>
                <a:gd name="T4" fmla="*/ 21 w 22"/>
                <a:gd name="T5" fmla="*/ 4 h 5"/>
                <a:gd name="T6" fmla="*/ 21 w 22"/>
                <a:gd name="T7" fmla="*/ 4 h 5"/>
                <a:gd name="T8" fmla="*/ 0 w 22"/>
                <a:gd name="T9" fmla="*/ 0 h 5"/>
              </a:gdLst>
              <a:ahLst/>
              <a:cxnLst>
                <a:cxn ang="0">
                  <a:pos x="T0" y="T1"/>
                </a:cxn>
                <a:cxn ang="0">
                  <a:pos x="T2" y="T3"/>
                </a:cxn>
                <a:cxn ang="0">
                  <a:pos x="T4" y="T5"/>
                </a:cxn>
                <a:cxn ang="0">
                  <a:pos x="T6" y="T7"/>
                </a:cxn>
                <a:cxn ang="0">
                  <a:pos x="T8" y="T9"/>
                </a:cxn>
              </a:cxnLst>
              <a:rect l="0" t="0" r="r" b="b"/>
              <a:pathLst>
                <a:path w="22" h="5">
                  <a:moveTo>
                    <a:pt x="0" y="0"/>
                  </a:moveTo>
                  <a:lnTo>
                    <a:pt x="0" y="0"/>
                  </a:lnTo>
                  <a:lnTo>
                    <a:pt x="21" y="4"/>
                  </a:lnTo>
                  <a:lnTo>
                    <a:pt x="21" y="4"/>
                  </a:lnTo>
                  <a:lnTo>
                    <a:pt x="0" y="0"/>
                  </a:lnTo>
                </a:path>
              </a:pathLst>
            </a:custGeom>
            <a:solidFill>
              <a:srgbClr val="CEA490"/>
            </a:solid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33" name="Freeform 79"/>
            <p:cNvSpPr>
              <a:spLocks noChangeArrowheads="1"/>
            </p:cNvSpPr>
            <p:nvPr/>
          </p:nvSpPr>
          <p:spPr bwMode="auto">
            <a:xfrm>
              <a:off x="15443921" y="8915593"/>
              <a:ext cx="1248759" cy="1540964"/>
            </a:xfrm>
            <a:custGeom>
              <a:avLst/>
              <a:gdLst>
                <a:gd name="T0" fmla="*/ 944 w 1998"/>
                <a:gd name="T1" fmla="*/ 0 h 2467"/>
                <a:gd name="T2" fmla="*/ 944 w 1998"/>
                <a:gd name="T3" fmla="*/ 0 h 2467"/>
                <a:gd name="T4" fmla="*/ 509 w 1998"/>
                <a:gd name="T5" fmla="*/ 93 h 2467"/>
                <a:gd name="T6" fmla="*/ 412 w 1998"/>
                <a:gd name="T7" fmla="*/ 114 h 2467"/>
                <a:gd name="T8" fmla="*/ 375 w 1998"/>
                <a:gd name="T9" fmla="*/ 468 h 2467"/>
                <a:gd name="T10" fmla="*/ 0 w 1998"/>
                <a:gd name="T11" fmla="*/ 2281 h 2467"/>
                <a:gd name="T12" fmla="*/ 50 w 1998"/>
                <a:gd name="T13" fmla="*/ 2466 h 2467"/>
                <a:gd name="T14" fmla="*/ 181 w 1998"/>
                <a:gd name="T15" fmla="*/ 2466 h 2467"/>
                <a:gd name="T16" fmla="*/ 687 w 1998"/>
                <a:gd name="T17" fmla="*/ 135 h 2467"/>
                <a:gd name="T18" fmla="*/ 1294 w 1998"/>
                <a:gd name="T19" fmla="*/ 261 h 2467"/>
                <a:gd name="T20" fmla="*/ 1997 w 1998"/>
                <a:gd name="T21" fmla="*/ 152 h 2467"/>
                <a:gd name="T22" fmla="*/ 1981 w 1998"/>
                <a:gd name="T23" fmla="*/ 29 h 2467"/>
                <a:gd name="T24" fmla="*/ 1960 w 1998"/>
                <a:gd name="T25" fmla="*/ 25 h 2467"/>
                <a:gd name="T26" fmla="*/ 1787 w 1998"/>
                <a:gd name="T27" fmla="*/ 13 h 2467"/>
                <a:gd name="T28" fmla="*/ 1787 w 1998"/>
                <a:gd name="T29" fmla="*/ 29 h 2467"/>
                <a:gd name="T30" fmla="*/ 1787 w 1998"/>
                <a:gd name="T31" fmla="*/ 29 h 2467"/>
                <a:gd name="T32" fmla="*/ 1348 w 1998"/>
                <a:gd name="T33" fmla="*/ 101 h 2467"/>
                <a:gd name="T34" fmla="*/ 948 w 1998"/>
                <a:gd name="T35" fmla="*/ 4 h 2467"/>
                <a:gd name="T36" fmla="*/ 944 w 1998"/>
                <a:gd name="T37" fmla="*/ 0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98" h="2467">
                  <a:moveTo>
                    <a:pt x="944" y="0"/>
                  </a:moveTo>
                  <a:lnTo>
                    <a:pt x="944" y="0"/>
                  </a:lnTo>
                  <a:cubicBezTo>
                    <a:pt x="509" y="93"/>
                    <a:pt x="509" y="93"/>
                    <a:pt x="509" y="93"/>
                  </a:cubicBezTo>
                  <a:cubicBezTo>
                    <a:pt x="412" y="114"/>
                    <a:pt x="412" y="114"/>
                    <a:pt x="412" y="114"/>
                  </a:cubicBezTo>
                  <a:cubicBezTo>
                    <a:pt x="408" y="186"/>
                    <a:pt x="396" y="308"/>
                    <a:pt x="375" y="468"/>
                  </a:cubicBezTo>
                  <a:cubicBezTo>
                    <a:pt x="315" y="915"/>
                    <a:pt x="193" y="1640"/>
                    <a:pt x="0" y="2281"/>
                  </a:cubicBezTo>
                  <a:cubicBezTo>
                    <a:pt x="0" y="2281"/>
                    <a:pt x="29" y="2339"/>
                    <a:pt x="50" y="2466"/>
                  </a:cubicBezTo>
                  <a:cubicBezTo>
                    <a:pt x="181" y="2466"/>
                    <a:pt x="181" y="2466"/>
                    <a:pt x="181" y="2466"/>
                  </a:cubicBezTo>
                  <a:cubicBezTo>
                    <a:pt x="569" y="1825"/>
                    <a:pt x="720" y="476"/>
                    <a:pt x="687" y="135"/>
                  </a:cubicBezTo>
                  <a:cubicBezTo>
                    <a:pt x="834" y="228"/>
                    <a:pt x="1062" y="261"/>
                    <a:pt x="1294" y="261"/>
                  </a:cubicBezTo>
                  <a:cubicBezTo>
                    <a:pt x="1597" y="261"/>
                    <a:pt x="1896" y="202"/>
                    <a:pt x="1997" y="152"/>
                  </a:cubicBezTo>
                  <a:cubicBezTo>
                    <a:pt x="1981" y="29"/>
                    <a:pt x="1981" y="29"/>
                    <a:pt x="1981" y="29"/>
                  </a:cubicBezTo>
                  <a:cubicBezTo>
                    <a:pt x="1960" y="25"/>
                    <a:pt x="1960" y="25"/>
                    <a:pt x="1960" y="25"/>
                  </a:cubicBezTo>
                  <a:cubicBezTo>
                    <a:pt x="1787" y="13"/>
                    <a:pt x="1787" y="13"/>
                    <a:pt x="1787" y="13"/>
                  </a:cubicBezTo>
                  <a:cubicBezTo>
                    <a:pt x="1787" y="29"/>
                    <a:pt x="1787" y="29"/>
                    <a:pt x="1787" y="29"/>
                  </a:cubicBezTo>
                  <a:lnTo>
                    <a:pt x="1787" y="29"/>
                  </a:lnTo>
                  <a:cubicBezTo>
                    <a:pt x="1648" y="71"/>
                    <a:pt x="1496" y="101"/>
                    <a:pt x="1348" y="101"/>
                  </a:cubicBezTo>
                  <a:cubicBezTo>
                    <a:pt x="1205" y="101"/>
                    <a:pt x="1066" y="71"/>
                    <a:pt x="948" y="4"/>
                  </a:cubicBezTo>
                  <a:cubicBezTo>
                    <a:pt x="944" y="0"/>
                    <a:pt x="944" y="0"/>
                    <a:pt x="944" y="0"/>
                  </a:cubicBezTo>
                </a:path>
              </a:pathLst>
            </a:custGeom>
            <a:solidFill>
              <a:srgbClr val="4B434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34" name="Freeform 80"/>
            <p:cNvSpPr>
              <a:spLocks noChangeArrowheads="1"/>
            </p:cNvSpPr>
            <p:nvPr/>
          </p:nvSpPr>
          <p:spPr bwMode="auto">
            <a:xfrm>
              <a:off x="15259224" y="7710939"/>
              <a:ext cx="554087" cy="1099902"/>
            </a:xfrm>
            <a:custGeom>
              <a:avLst/>
              <a:gdLst>
                <a:gd name="T0" fmla="*/ 540 w 887"/>
                <a:gd name="T1" fmla="*/ 0 h 1759"/>
                <a:gd name="T2" fmla="*/ 540 w 887"/>
                <a:gd name="T3" fmla="*/ 0 h 1759"/>
                <a:gd name="T4" fmla="*/ 215 w 887"/>
                <a:gd name="T5" fmla="*/ 1328 h 1759"/>
                <a:gd name="T6" fmla="*/ 519 w 887"/>
                <a:gd name="T7" fmla="*/ 1758 h 1759"/>
                <a:gd name="T8" fmla="*/ 843 w 887"/>
                <a:gd name="T9" fmla="*/ 1623 h 1759"/>
                <a:gd name="T10" fmla="*/ 835 w 887"/>
                <a:gd name="T11" fmla="*/ 1223 h 1759"/>
                <a:gd name="T12" fmla="*/ 763 w 887"/>
                <a:gd name="T13" fmla="*/ 549 h 1759"/>
                <a:gd name="T14" fmla="*/ 540 w 887"/>
                <a:gd name="T15" fmla="*/ 0 h 17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7" h="1759">
                  <a:moveTo>
                    <a:pt x="540" y="0"/>
                  </a:moveTo>
                  <a:lnTo>
                    <a:pt x="540" y="0"/>
                  </a:lnTo>
                  <a:cubicBezTo>
                    <a:pt x="0" y="363"/>
                    <a:pt x="122" y="1130"/>
                    <a:pt x="215" y="1328"/>
                  </a:cubicBezTo>
                  <a:cubicBezTo>
                    <a:pt x="312" y="1526"/>
                    <a:pt x="519" y="1758"/>
                    <a:pt x="519" y="1758"/>
                  </a:cubicBezTo>
                  <a:cubicBezTo>
                    <a:pt x="679" y="1745"/>
                    <a:pt x="805" y="1704"/>
                    <a:pt x="843" y="1623"/>
                  </a:cubicBezTo>
                  <a:cubicBezTo>
                    <a:pt x="886" y="1544"/>
                    <a:pt x="835" y="1223"/>
                    <a:pt x="835" y="1223"/>
                  </a:cubicBezTo>
                  <a:cubicBezTo>
                    <a:pt x="536" y="1134"/>
                    <a:pt x="510" y="734"/>
                    <a:pt x="763" y="549"/>
                  </a:cubicBezTo>
                  <a:lnTo>
                    <a:pt x="540" y="0"/>
                  </a:lnTo>
                </a:path>
              </a:pathLst>
            </a:custGeom>
            <a:solidFill>
              <a:srgbClr val="34343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35" name="Freeform 81"/>
            <p:cNvSpPr>
              <a:spLocks noChangeArrowheads="1"/>
            </p:cNvSpPr>
            <p:nvPr/>
          </p:nvSpPr>
          <p:spPr bwMode="auto">
            <a:xfrm>
              <a:off x="16463879" y="7744019"/>
              <a:ext cx="554085" cy="1097144"/>
            </a:xfrm>
            <a:custGeom>
              <a:avLst/>
              <a:gdLst>
                <a:gd name="T0" fmla="*/ 341 w 886"/>
                <a:gd name="T1" fmla="*/ 0 h 1755"/>
                <a:gd name="T2" fmla="*/ 341 w 886"/>
                <a:gd name="T3" fmla="*/ 0 h 1755"/>
                <a:gd name="T4" fmla="*/ 666 w 886"/>
                <a:gd name="T5" fmla="*/ 1324 h 1755"/>
                <a:gd name="T6" fmla="*/ 362 w 886"/>
                <a:gd name="T7" fmla="*/ 1754 h 1755"/>
                <a:gd name="T8" fmla="*/ 38 w 886"/>
                <a:gd name="T9" fmla="*/ 1619 h 1755"/>
                <a:gd name="T10" fmla="*/ 46 w 886"/>
                <a:gd name="T11" fmla="*/ 1223 h 1755"/>
                <a:gd name="T12" fmla="*/ 118 w 886"/>
                <a:gd name="T13" fmla="*/ 544 h 1755"/>
                <a:gd name="T14" fmla="*/ 341 w 886"/>
                <a:gd name="T15" fmla="*/ 0 h 17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6" h="1755">
                  <a:moveTo>
                    <a:pt x="341" y="0"/>
                  </a:moveTo>
                  <a:lnTo>
                    <a:pt x="341" y="0"/>
                  </a:lnTo>
                  <a:cubicBezTo>
                    <a:pt x="885" y="363"/>
                    <a:pt x="762" y="1126"/>
                    <a:pt x="666" y="1324"/>
                  </a:cubicBezTo>
                  <a:cubicBezTo>
                    <a:pt x="573" y="1526"/>
                    <a:pt x="362" y="1754"/>
                    <a:pt x="362" y="1754"/>
                  </a:cubicBezTo>
                  <a:cubicBezTo>
                    <a:pt x="202" y="1741"/>
                    <a:pt x="75" y="1703"/>
                    <a:pt x="38" y="1619"/>
                  </a:cubicBezTo>
                  <a:cubicBezTo>
                    <a:pt x="0" y="1539"/>
                    <a:pt x="46" y="1223"/>
                    <a:pt x="46" y="1223"/>
                  </a:cubicBezTo>
                  <a:cubicBezTo>
                    <a:pt x="350" y="1130"/>
                    <a:pt x="371" y="734"/>
                    <a:pt x="118" y="544"/>
                  </a:cubicBezTo>
                  <a:cubicBezTo>
                    <a:pt x="341" y="0"/>
                    <a:pt x="341" y="0"/>
                    <a:pt x="341" y="0"/>
                  </a:cubicBezTo>
                </a:path>
              </a:pathLst>
            </a:custGeom>
            <a:solidFill>
              <a:srgbClr val="34343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36" name="Freeform 82"/>
            <p:cNvSpPr>
              <a:spLocks noChangeArrowheads="1"/>
            </p:cNvSpPr>
            <p:nvPr/>
          </p:nvSpPr>
          <p:spPr bwMode="auto">
            <a:xfrm>
              <a:off x="15893254" y="7697157"/>
              <a:ext cx="667108" cy="1306649"/>
            </a:xfrm>
            <a:custGeom>
              <a:avLst/>
              <a:gdLst>
                <a:gd name="T0" fmla="*/ 228 w 1068"/>
                <a:gd name="T1" fmla="*/ 1952 h 2092"/>
                <a:gd name="T2" fmla="*/ 228 w 1068"/>
                <a:gd name="T3" fmla="*/ 1952 h 2092"/>
                <a:gd name="T4" fmla="*/ 1067 w 1068"/>
                <a:gd name="T5" fmla="*/ 1977 h 2092"/>
                <a:gd name="T6" fmla="*/ 982 w 1068"/>
                <a:gd name="T7" fmla="*/ 0 h 2092"/>
                <a:gd name="T8" fmla="*/ 0 w 1068"/>
                <a:gd name="T9" fmla="*/ 0 h 2092"/>
                <a:gd name="T10" fmla="*/ 228 w 1068"/>
                <a:gd name="T11" fmla="*/ 1952 h 2092"/>
              </a:gdLst>
              <a:ahLst/>
              <a:cxnLst>
                <a:cxn ang="0">
                  <a:pos x="T0" y="T1"/>
                </a:cxn>
                <a:cxn ang="0">
                  <a:pos x="T2" y="T3"/>
                </a:cxn>
                <a:cxn ang="0">
                  <a:pos x="T4" y="T5"/>
                </a:cxn>
                <a:cxn ang="0">
                  <a:pos x="T6" y="T7"/>
                </a:cxn>
                <a:cxn ang="0">
                  <a:pos x="T8" y="T9"/>
                </a:cxn>
                <a:cxn ang="0">
                  <a:pos x="T10" y="T11"/>
                </a:cxn>
              </a:cxnLst>
              <a:rect l="0" t="0" r="r" b="b"/>
              <a:pathLst>
                <a:path w="1068" h="2092">
                  <a:moveTo>
                    <a:pt x="228" y="1952"/>
                  </a:moveTo>
                  <a:lnTo>
                    <a:pt x="228" y="1952"/>
                  </a:lnTo>
                  <a:cubicBezTo>
                    <a:pt x="464" y="2091"/>
                    <a:pt x="793" y="2062"/>
                    <a:pt x="1067" y="1977"/>
                  </a:cubicBezTo>
                  <a:cubicBezTo>
                    <a:pt x="982" y="0"/>
                    <a:pt x="982" y="0"/>
                    <a:pt x="982" y="0"/>
                  </a:cubicBezTo>
                  <a:cubicBezTo>
                    <a:pt x="0" y="0"/>
                    <a:pt x="0" y="0"/>
                    <a:pt x="0" y="0"/>
                  </a:cubicBezTo>
                  <a:cubicBezTo>
                    <a:pt x="228" y="1952"/>
                    <a:pt x="228" y="1952"/>
                    <a:pt x="228" y="1952"/>
                  </a:cubicBezTo>
                </a:path>
              </a:pathLst>
            </a:custGeom>
            <a:solidFill>
              <a:srgbClr val="D8D5E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37" name="Freeform 83"/>
            <p:cNvSpPr>
              <a:spLocks noChangeArrowheads="1"/>
            </p:cNvSpPr>
            <p:nvPr/>
          </p:nvSpPr>
          <p:spPr bwMode="auto">
            <a:xfrm>
              <a:off x="15918064" y="7705425"/>
              <a:ext cx="645055" cy="1273570"/>
            </a:xfrm>
            <a:custGeom>
              <a:avLst/>
              <a:gdLst>
                <a:gd name="T0" fmla="*/ 0 w 1030"/>
                <a:gd name="T1" fmla="*/ 333 h 2037"/>
                <a:gd name="T2" fmla="*/ 0 w 1030"/>
                <a:gd name="T3" fmla="*/ 333 h 2037"/>
                <a:gd name="T4" fmla="*/ 13 w 1030"/>
                <a:gd name="T5" fmla="*/ 439 h 2037"/>
                <a:gd name="T6" fmla="*/ 38 w 1030"/>
                <a:gd name="T7" fmla="*/ 392 h 2037"/>
                <a:gd name="T8" fmla="*/ 0 w 1030"/>
                <a:gd name="T9" fmla="*/ 333 h 2037"/>
                <a:gd name="T10" fmla="*/ 826 w 1030"/>
                <a:gd name="T11" fmla="*/ 0 h 2037"/>
                <a:gd name="T12" fmla="*/ 826 w 1030"/>
                <a:gd name="T13" fmla="*/ 0 h 2037"/>
                <a:gd name="T14" fmla="*/ 772 w 1030"/>
                <a:gd name="T15" fmla="*/ 182 h 2037"/>
                <a:gd name="T16" fmla="*/ 649 w 1030"/>
                <a:gd name="T17" fmla="*/ 105 h 2037"/>
                <a:gd name="T18" fmla="*/ 927 w 1030"/>
                <a:gd name="T19" fmla="*/ 1277 h 2037"/>
                <a:gd name="T20" fmla="*/ 700 w 1030"/>
                <a:gd name="T21" fmla="*/ 1581 h 2037"/>
                <a:gd name="T22" fmla="*/ 447 w 1030"/>
                <a:gd name="T23" fmla="*/ 1248 h 2037"/>
                <a:gd name="T24" fmla="*/ 426 w 1030"/>
                <a:gd name="T25" fmla="*/ 114 h 2037"/>
                <a:gd name="T26" fmla="*/ 261 w 1030"/>
                <a:gd name="T27" fmla="*/ 236 h 2037"/>
                <a:gd name="T28" fmla="*/ 101 w 1030"/>
                <a:gd name="T29" fmla="*/ 55 h 2037"/>
                <a:gd name="T30" fmla="*/ 312 w 1030"/>
                <a:gd name="T31" fmla="*/ 1788 h 2037"/>
                <a:gd name="T32" fmla="*/ 55 w 1030"/>
                <a:gd name="T33" fmla="*/ 793 h 2037"/>
                <a:gd name="T34" fmla="*/ 190 w 1030"/>
                <a:gd name="T35" fmla="*/ 1939 h 2037"/>
                <a:gd name="T36" fmla="*/ 590 w 1030"/>
                <a:gd name="T37" fmla="*/ 2036 h 2037"/>
                <a:gd name="T38" fmla="*/ 1029 w 1030"/>
                <a:gd name="T39" fmla="*/ 1964 h 2037"/>
                <a:gd name="T40" fmla="*/ 1008 w 1030"/>
                <a:gd name="T41" fmla="*/ 1538 h 2037"/>
                <a:gd name="T42" fmla="*/ 952 w 1030"/>
                <a:gd name="T43" fmla="*/ 1838 h 2037"/>
                <a:gd name="T44" fmla="*/ 826 w 1030"/>
                <a:gd name="T45" fmla="*/ 0 h 2037"/>
                <a:gd name="T46" fmla="*/ 0 w 1030"/>
                <a:gd name="T47" fmla="*/ 333 h 2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0" h="2037">
                  <a:moveTo>
                    <a:pt x="0" y="333"/>
                  </a:moveTo>
                  <a:lnTo>
                    <a:pt x="0" y="333"/>
                  </a:lnTo>
                  <a:cubicBezTo>
                    <a:pt x="13" y="439"/>
                    <a:pt x="13" y="439"/>
                    <a:pt x="13" y="439"/>
                  </a:cubicBezTo>
                  <a:cubicBezTo>
                    <a:pt x="25" y="422"/>
                    <a:pt x="34" y="405"/>
                    <a:pt x="38" y="392"/>
                  </a:cubicBezTo>
                  <a:cubicBezTo>
                    <a:pt x="29" y="371"/>
                    <a:pt x="17" y="354"/>
                    <a:pt x="0" y="333"/>
                  </a:cubicBezTo>
                  <a:lnTo>
                    <a:pt x="826" y="0"/>
                  </a:lnTo>
                  <a:lnTo>
                    <a:pt x="826" y="0"/>
                  </a:lnTo>
                  <a:cubicBezTo>
                    <a:pt x="809" y="51"/>
                    <a:pt x="788" y="110"/>
                    <a:pt x="772" y="182"/>
                  </a:cubicBezTo>
                  <a:cubicBezTo>
                    <a:pt x="746" y="169"/>
                    <a:pt x="695" y="143"/>
                    <a:pt x="649" y="105"/>
                  </a:cubicBezTo>
                  <a:cubicBezTo>
                    <a:pt x="708" y="316"/>
                    <a:pt x="839" y="822"/>
                    <a:pt x="927" y="1277"/>
                  </a:cubicBezTo>
                  <a:cubicBezTo>
                    <a:pt x="911" y="1281"/>
                    <a:pt x="767" y="1404"/>
                    <a:pt x="700" y="1581"/>
                  </a:cubicBezTo>
                  <a:cubicBezTo>
                    <a:pt x="700" y="1581"/>
                    <a:pt x="544" y="1383"/>
                    <a:pt x="447" y="1248"/>
                  </a:cubicBezTo>
                  <a:cubicBezTo>
                    <a:pt x="447" y="1248"/>
                    <a:pt x="397" y="594"/>
                    <a:pt x="426" y="114"/>
                  </a:cubicBezTo>
                  <a:cubicBezTo>
                    <a:pt x="371" y="169"/>
                    <a:pt x="308" y="219"/>
                    <a:pt x="261" y="236"/>
                  </a:cubicBezTo>
                  <a:cubicBezTo>
                    <a:pt x="215" y="211"/>
                    <a:pt x="152" y="131"/>
                    <a:pt x="101" y="55"/>
                  </a:cubicBezTo>
                  <a:cubicBezTo>
                    <a:pt x="186" y="325"/>
                    <a:pt x="380" y="1020"/>
                    <a:pt x="312" y="1788"/>
                  </a:cubicBezTo>
                  <a:cubicBezTo>
                    <a:pt x="308" y="1265"/>
                    <a:pt x="207" y="1020"/>
                    <a:pt x="55" y="793"/>
                  </a:cubicBezTo>
                  <a:cubicBezTo>
                    <a:pt x="190" y="1939"/>
                    <a:pt x="190" y="1939"/>
                    <a:pt x="190" y="1939"/>
                  </a:cubicBezTo>
                  <a:cubicBezTo>
                    <a:pt x="308" y="2006"/>
                    <a:pt x="447" y="2036"/>
                    <a:pt x="590" y="2036"/>
                  </a:cubicBezTo>
                  <a:cubicBezTo>
                    <a:pt x="738" y="2036"/>
                    <a:pt x="890" y="2006"/>
                    <a:pt x="1029" y="1964"/>
                  </a:cubicBezTo>
                  <a:cubicBezTo>
                    <a:pt x="1008" y="1538"/>
                    <a:pt x="1008" y="1538"/>
                    <a:pt x="1008" y="1538"/>
                  </a:cubicBezTo>
                  <a:cubicBezTo>
                    <a:pt x="987" y="1644"/>
                    <a:pt x="966" y="1745"/>
                    <a:pt x="952" y="1838"/>
                  </a:cubicBezTo>
                  <a:cubicBezTo>
                    <a:pt x="982" y="809"/>
                    <a:pt x="911" y="244"/>
                    <a:pt x="826" y="0"/>
                  </a:cubicBezTo>
                  <a:lnTo>
                    <a:pt x="0" y="333"/>
                  </a:lnTo>
                </a:path>
              </a:pathLst>
            </a:custGeom>
            <a:solidFill>
              <a:srgbClr val="BCB7C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38" name="Freeform 84"/>
            <p:cNvSpPr>
              <a:spLocks noChangeArrowheads="1"/>
            </p:cNvSpPr>
            <p:nvPr/>
          </p:nvSpPr>
          <p:spPr bwMode="auto">
            <a:xfrm>
              <a:off x="16163404" y="7664077"/>
              <a:ext cx="336311" cy="1030985"/>
            </a:xfrm>
            <a:custGeom>
              <a:avLst/>
              <a:gdLst>
                <a:gd name="T0" fmla="*/ 38 w 536"/>
                <a:gd name="T1" fmla="*/ 105 h 1649"/>
                <a:gd name="T2" fmla="*/ 38 w 536"/>
                <a:gd name="T3" fmla="*/ 105 h 1649"/>
                <a:gd name="T4" fmla="*/ 55 w 536"/>
                <a:gd name="T5" fmla="*/ 1315 h 1649"/>
                <a:gd name="T6" fmla="*/ 308 w 536"/>
                <a:gd name="T7" fmla="*/ 1648 h 1649"/>
                <a:gd name="T8" fmla="*/ 535 w 536"/>
                <a:gd name="T9" fmla="*/ 1344 h 1649"/>
                <a:gd name="T10" fmla="*/ 232 w 536"/>
                <a:gd name="T11" fmla="*/ 75 h 1649"/>
                <a:gd name="T12" fmla="*/ 114 w 536"/>
                <a:gd name="T13" fmla="*/ 0 h 1649"/>
                <a:gd name="T14" fmla="*/ 38 w 536"/>
                <a:gd name="T15" fmla="*/ 105 h 16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6" h="1649">
                  <a:moveTo>
                    <a:pt x="38" y="105"/>
                  </a:moveTo>
                  <a:lnTo>
                    <a:pt x="38" y="105"/>
                  </a:lnTo>
                  <a:cubicBezTo>
                    <a:pt x="0" y="586"/>
                    <a:pt x="55" y="1315"/>
                    <a:pt x="55" y="1315"/>
                  </a:cubicBezTo>
                  <a:cubicBezTo>
                    <a:pt x="152" y="1450"/>
                    <a:pt x="308" y="1648"/>
                    <a:pt x="308" y="1648"/>
                  </a:cubicBezTo>
                  <a:cubicBezTo>
                    <a:pt x="375" y="1471"/>
                    <a:pt x="519" y="1348"/>
                    <a:pt x="535" y="1344"/>
                  </a:cubicBezTo>
                  <a:cubicBezTo>
                    <a:pt x="421" y="754"/>
                    <a:pt x="232" y="75"/>
                    <a:pt x="232" y="75"/>
                  </a:cubicBezTo>
                  <a:cubicBezTo>
                    <a:pt x="114" y="0"/>
                    <a:pt x="114" y="0"/>
                    <a:pt x="114" y="0"/>
                  </a:cubicBezTo>
                  <a:cubicBezTo>
                    <a:pt x="38" y="105"/>
                    <a:pt x="38" y="105"/>
                    <a:pt x="38" y="105"/>
                  </a:cubicBezTo>
                </a:path>
              </a:pathLst>
            </a:custGeom>
            <a:solidFill>
              <a:srgbClr val="0072B8"/>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39" name="Freeform 85"/>
            <p:cNvSpPr>
              <a:spLocks noChangeArrowheads="1"/>
            </p:cNvSpPr>
            <p:nvPr/>
          </p:nvSpPr>
          <p:spPr bwMode="auto">
            <a:xfrm>
              <a:off x="16179944" y="8129948"/>
              <a:ext cx="317015" cy="529276"/>
            </a:xfrm>
            <a:custGeom>
              <a:avLst/>
              <a:gdLst>
                <a:gd name="T0" fmla="*/ 303 w 506"/>
                <a:gd name="T1" fmla="*/ 847 h 848"/>
                <a:gd name="T2" fmla="*/ 303 w 506"/>
                <a:gd name="T3" fmla="*/ 847 h 848"/>
                <a:gd name="T4" fmla="*/ 505 w 506"/>
                <a:gd name="T5" fmla="*/ 598 h 848"/>
                <a:gd name="T6" fmla="*/ 476 w 506"/>
                <a:gd name="T7" fmla="*/ 447 h 848"/>
                <a:gd name="T8" fmla="*/ 0 w 506"/>
                <a:gd name="T9" fmla="*/ 0 h 848"/>
                <a:gd name="T10" fmla="*/ 12 w 506"/>
                <a:gd name="T11" fmla="*/ 375 h 848"/>
                <a:gd name="T12" fmla="*/ 303 w 506"/>
                <a:gd name="T13" fmla="*/ 847 h 848"/>
              </a:gdLst>
              <a:ahLst/>
              <a:cxnLst>
                <a:cxn ang="0">
                  <a:pos x="T0" y="T1"/>
                </a:cxn>
                <a:cxn ang="0">
                  <a:pos x="T2" y="T3"/>
                </a:cxn>
                <a:cxn ang="0">
                  <a:pos x="T4" y="T5"/>
                </a:cxn>
                <a:cxn ang="0">
                  <a:pos x="T6" y="T7"/>
                </a:cxn>
                <a:cxn ang="0">
                  <a:pos x="T8" y="T9"/>
                </a:cxn>
                <a:cxn ang="0">
                  <a:pos x="T10" y="T11"/>
                </a:cxn>
                <a:cxn ang="0">
                  <a:pos x="T12" y="T13"/>
                </a:cxn>
              </a:cxnLst>
              <a:rect l="0" t="0" r="r" b="b"/>
              <a:pathLst>
                <a:path w="506" h="848">
                  <a:moveTo>
                    <a:pt x="303" y="847"/>
                  </a:moveTo>
                  <a:lnTo>
                    <a:pt x="303" y="847"/>
                  </a:lnTo>
                  <a:cubicBezTo>
                    <a:pt x="375" y="699"/>
                    <a:pt x="493" y="602"/>
                    <a:pt x="505" y="598"/>
                  </a:cubicBezTo>
                  <a:cubicBezTo>
                    <a:pt x="497" y="548"/>
                    <a:pt x="484" y="497"/>
                    <a:pt x="476" y="447"/>
                  </a:cubicBezTo>
                  <a:cubicBezTo>
                    <a:pt x="0" y="0"/>
                    <a:pt x="0" y="0"/>
                    <a:pt x="0" y="0"/>
                  </a:cubicBezTo>
                  <a:cubicBezTo>
                    <a:pt x="0" y="143"/>
                    <a:pt x="8" y="273"/>
                    <a:pt x="12" y="375"/>
                  </a:cubicBezTo>
                  <a:lnTo>
                    <a:pt x="303" y="847"/>
                  </a:lnTo>
                </a:path>
              </a:pathLst>
            </a:custGeom>
            <a:solidFill>
              <a:srgbClr val="40626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40" name="Freeform 86"/>
            <p:cNvSpPr>
              <a:spLocks noChangeArrowheads="1"/>
            </p:cNvSpPr>
            <p:nvPr/>
          </p:nvSpPr>
          <p:spPr bwMode="auto">
            <a:xfrm>
              <a:off x="16177188" y="7810178"/>
              <a:ext cx="242585" cy="339068"/>
            </a:xfrm>
            <a:custGeom>
              <a:avLst/>
              <a:gdLst>
                <a:gd name="T0" fmla="*/ 4 w 388"/>
                <a:gd name="T1" fmla="*/ 0 h 544"/>
                <a:gd name="T2" fmla="*/ 4 w 388"/>
                <a:gd name="T3" fmla="*/ 0 h 544"/>
                <a:gd name="T4" fmla="*/ 0 w 388"/>
                <a:gd name="T5" fmla="*/ 198 h 544"/>
                <a:gd name="T6" fmla="*/ 387 w 388"/>
                <a:gd name="T7" fmla="*/ 543 h 544"/>
                <a:gd name="T8" fmla="*/ 298 w 388"/>
                <a:gd name="T9" fmla="*/ 189 h 544"/>
                <a:gd name="T10" fmla="*/ 4 w 388"/>
                <a:gd name="T11" fmla="*/ 0 h 544"/>
              </a:gdLst>
              <a:ahLst/>
              <a:cxnLst>
                <a:cxn ang="0">
                  <a:pos x="T0" y="T1"/>
                </a:cxn>
                <a:cxn ang="0">
                  <a:pos x="T2" y="T3"/>
                </a:cxn>
                <a:cxn ang="0">
                  <a:pos x="T4" y="T5"/>
                </a:cxn>
                <a:cxn ang="0">
                  <a:pos x="T6" y="T7"/>
                </a:cxn>
                <a:cxn ang="0">
                  <a:pos x="T8" y="T9"/>
                </a:cxn>
                <a:cxn ang="0">
                  <a:pos x="T10" y="T11"/>
                </a:cxn>
              </a:cxnLst>
              <a:rect l="0" t="0" r="r" b="b"/>
              <a:pathLst>
                <a:path w="388" h="544">
                  <a:moveTo>
                    <a:pt x="4" y="0"/>
                  </a:moveTo>
                  <a:lnTo>
                    <a:pt x="4" y="0"/>
                  </a:lnTo>
                  <a:cubicBezTo>
                    <a:pt x="0" y="63"/>
                    <a:pt x="0" y="131"/>
                    <a:pt x="0" y="198"/>
                  </a:cubicBezTo>
                  <a:cubicBezTo>
                    <a:pt x="387" y="543"/>
                    <a:pt x="387" y="543"/>
                    <a:pt x="387" y="543"/>
                  </a:cubicBezTo>
                  <a:cubicBezTo>
                    <a:pt x="354" y="413"/>
                    <a:pt x="324" y="290"/>
                    <a:pt x="298" y="189"/>
                  </a:cubicBezTo>
                  <a:lnTo>
                    <a:pt x="4" y="0"/>
                  </a:lnTo>
                </a:path>
              </a:pathLst>
            </a:custGeom>
            <a:solidFill>
              <a:srgbClr val="40626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41" name="Freeform 87"/>
            <p:cNvSpPr>
              <a:spLocks noChangeArrowheads="1"/>
            </p:cNvSpPr>
            <p:nvPr/>
          </p:nvSpPr>
          <p:spPr bwMode="auto">
            <a:xfrm>
              <a:off x="16474906" y="7697156"/>
              <a:ext cx="413497" cy="1474804"/>
            </a:xfrm>
            <a:custGeom>
              <a:avLst/>
              <a:gdLst>
                <a:gd name="T0" fmla="*/ 198 w 663"/>
                <a:gd name="T1" fmla="*/ 0 h 2358"/>
                <a:gd name="T2" fmla="*/ 198 w 663"/>
                <a:gd name="T3" fmla="*/ 0 h 2358"/>
                <a:gd name="T4" fmla="*/ 345 w 663"/>
                <a:gd name="T5" fmla="*/ 81 h 2358"/>
                <a:gd name="T6" fmla="*/ 548 w 663"/>
                <a:gd name="T7" fmla="*/ 2100 h 2358"/>
                <a:gd name="T8" fmla="*/ 0 w 663"/>
                <a:gd name="T9" fmla="*/ 2357 h 2358"/>
                <a:gd name="T10" fmla="*/ 58 w 663"/>
                <a:gd name="T11" fmla="*/ 1851 h 2358"/>
                <a:gd name="T12" fmla="*/ 168 w 663"/>
                <a:gd name="T13" fmla="*/ 839 h 2358"/>
                <a:gd name="T14" fmla="*/ 50 w 663"/>
                <a:gd name="T15" fmla="*/ 270 h 2358"/>
                <a:gd name="T16" fmla="*/ 198 w 663"/>
                <a:gd name="T17" fmla="*/ 0 h 2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3" h="2358">
                  <a:moveTo>
                    <a:pt x="198" y="0"/>
                  </a:moveTo>
                  <a:lnTo>
                    <a:pt x="198" y="0"/>
                  </a:lnTo>
                  <a:cubicBezTo>
                    <a:pt x="261" y="30"/>
                    <a:pt x="345" y="81"/>
                    <a:pt x="345" y="81"/>
                  </a:cubicBezTo>
                  <a:cubicBezTo>
                    <a:pt x="540" y="650"/>
                    <a:pt x="662" y="1493"/>
                    <a:pt x="548" y="2100"/>
                  </a:cubicBezTo>
                  <a:cubicBezTo>
                    <a:pt x="413" y="2238"/>
                    <a:pt x="0" y="2357"/>
                    <a:pt x="0" y="2357"/>
                  </a:cubicBezTo>
                  <a:cubicBezTo>
                    <a:pt x="84" y="1981"/>
                    <a:pt x="58" y="1851"/>
                    <a:pt x="58" y="1851"/>
                  </a:cubicBezTo>
                  <a:cubicBezTo>
                    <a:pt x="168" y="839"/>
                    <a:pt x="168" y="839"/>
                    <a:pt x="168" y="839"/>
                  </a:cubicBezTo>
                  <a:cubicBezTo>
                    <a:pt x="50" y="270"/>
                    <a:pt x="50" y="270"/>
                    <a:pt x="50" y="270"/>
                  </a:cubicBezTo>
                  <a:lnTo>
                    <a:pt x="198" y="0"/>
                  </a:lnTo>
                </a:path>
              </a:pathLst>
            </a:custGeom>
            <a:solidFill>
              <a:srgbClr val="40404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42" name="Freeform 88"/>
            <p:cNvSpPr>
              <a:spLocks noChangeArrowheads="1"/>
            </p:cNvSpPr>
            <p:nvPr/>
          </p:nvSpPr>
          <p:spPr bwMode="auto">
            <a:xfrm>
              <a:off x="15595536" y="7595159"/>
              <a:ext cx="523762" cy="1576801"/>
            </a:xfrm>
            <a:custGeom>
              <a:avLst/>
              <a:gdLst>
                <a:gd name="T0" fmla="*/ 527 w 840"/>
                <a:gd name="T1" fmla="*/ 0 h 2522"/>
                <a:gd name="T2" fmla="*/ 527 w 840"/>
                <a:gd name="T3" fmla="*/ 0 h 2522"/>
                <a:gd name="T4" fmla="*/ 0 w 840"/>
                <a:gd name="T5" fmla="*/ 185 h 2522"/>
                <a:gd name="T6" fmla="*/ 122 w 840"/>
                <a:gd name="T7" fmla="*/ 2264 h 2522"/>
                <a:gd name="T8" fmla="*/ 708 w 840"/>
                <a:gd name="T9" fmla="*/ 2521 h 2522"/>
                <a:gd name="T10" fmla="*/ 826 w 840"/>
                <a:gd name="T11" fmla="*/ 1965 h 2522"/>
                <a:gd name="T12" fmla="*/ 763 w 840"/>
                <a:gd name="T13" fmla="*/ 1129 h 2522"/>
                <a:gd name="T14" fmla="*/ 497 w 840"/>
                <a:gd name="T15" fmla="*/ 156 h 2522"/>
                <a:gd name="T16" fmla="*/ 527 w 840"/>
                <a:gd name="T17" fmla="*/ 0 h 2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0" h="2522">
                  <a:moveTo>
                    <a:pt x="527" y="0"/>
                  </a:moveTo>
                  <a:lnTo>
                    <a:pt x="527" y="0"/>
                  </a:lnTo>
                  <a:cubicBezTo>
                    <a:pt x="307" y="17"/>
                    <a:pt x="75" y="135"/>
                    <a:pt x="0" y="185"/>
                  </a:cubicBezTo>
                  <a:cubicBezTo>
                    <a:pt x="152" y="620"/>
                    <a:pt x="447" y="1484"/>
                    <a:pt x="122" y="2264"/>
                  </a:cubicBezTo>
                  <a:cubicBezTo>
                    <a:pt x="354" y="2289"/>
                    <a:pt x="573" y="2462"/>
                    <a:pt x="708" y="2521"/>
                  </a:cubicBezTo>
                  <a:cubicBezTo>
                    <a:pt x="784" y="2205"/>
                    <a:pt x="814" y="2243"/>
                    <a:pt x="826" y="1965"/>
                  </a:cubicBezTo>
                  <a:cubicBezTo>
                    <a:pt x="839" y="1690"/>
                    <a:pt x="763" y="1129"/>
                    <a:pt x="763" y="1129"/>
                  </a:cubicBezTo>
                  <a:cubicBezTo>
                    <a:pt x="497" y="156"/>
                    <a:pt x="497" y="156"/>
                    <a:pt x="497" y="156"/>
                  </a:cubicBezTo>
                  <a:lnTo>
                    <a:pt x="527" y="0"/>
                  </a:lnTo>
                </a:path>
              </a:pathLst>
            </a:custGeom>
            <a:solidFill>
              <a:srgbClr val="40404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43" name="Freeform 89"/>
            <p:cNvSpPr>
              <a:spLocks noChangeArrowheads="1"/>
            </p:cNvSpPr>
            <p:nvPr/>
          </p:nvSpPr>
          <p:spPr bwMode="auto">
            <a:xfrm>
              <a:off x="15755420" y="7573107"/>
              <a:ext cx="410741" cy="1251517"/>
            </a:xfrm>
            <a:custGeom>
              <a:avLst/>
              <a:gdLst>
                <a:gd name="T0" fmla="*/ 333 w 655"/>
                <a:gd name="T1" fmla="*/ 0 h 2000"/>
                <a:gd name="T2" fmla="*/ 333 w 655"/>
                <a:gd name="T3" fmla="*/ 0 h 2000"/>
                <a:gd name="T4" fmla="*/ 0 w 655"/>
                <a:gd name="T5" fmla="*/ 219 h 2000"/>
                <a:gd name="T6" fmla="*/ 295 w 655"/>
                <a:gd name="T7" fmla="*/ 603 h 2000"/>
                <a:gd name="T8" fmla="*/ 168 w 655"/>
                <a:gd name="T9" fmla="*/ 805 h 2000"/>
                <a:gd name="T10" fmla="*/ 569 w 655"/>
                <a:gd name="T11" fmla="*/ 1999 h 2000"/>
                <a:gd name="T12" fmla="*/ 316 w 655"/>
                <a:gd name="T13" fmla="*/ 144 h 2000"/>
                <a:gd name="T14" fmla="*/ 333 w 655"/>
                <a:gd name="T15" fmla="*/ 0 h 20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5" h="2000">
                  <a:moveTo>
                    <a:pt x="333" y="0"/>
                  </a:moveTo>
                  <a:lnTo>
                    <a:pt x="333" y="0"/>
                  </a:lnTo>
                  <a:cubicBezTo>
                    <a:pt x="97" y="72"/>
                    <a:pt x="0" y="219"/>
                    <a:pt x="0" y="219"/>
                  </a:cubicBezTo>
                  <a:cubicBezTo>
                    <a:pt x="126" y="393"/>
                    <a:pt x="232" y="498"/>
                    <a:pt x="295" y="603"/>
                  </a:cubicBezTo>
                  <a:cubicBezTo>
                    <a:pt x="257" y="683"/>
                    <a:pt x="168" y="805"/>
                    <a:pt x="168" y="805"/>
                  </a:cubicBezTo>
                  <a:cubicBezTo>
                    <a:pt x="396" y="1109"/>
                    <a:pt x="565" y="1324"/>
                    <a:pt x="569" y="1999"/>
                  </a:cubicBezTo>
                  <a:cubicBezTo>
                    <a:pt x="654" y="1016"/>
                    <a:pt x="316" y="144"/>
                    <a:pt x="316" y="144"/>
                  </a:cubicBezTo>
                  <a:cubicBezTo>
                    <a:pt x="333" y="0"/>
                    <a:pt x="333" y="0"/>
                    <a:pt x="333" y="0"/>
                  </a:cubicBezTo>
                </a:path>
              </a:pathLst>
            </a:custGeom>
            <a:solidFill>
              <a:srgbClr val="4D4C4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44" name="Freeform 90"/>
            <p:cNvSpPr>
              <a:spLocks noChangeArrowheads="1"/>
            </p:cNvSpPr>
            <p:nvPr/>
          </p:nvSpPr>
          <p:spPr bwMode="auto">
            <a:xfrm>
              <a:off x="16367396" y="7595159"/>
              <a:ext cx="308744" cy="1259787"/>
            </a:xfrm>
            <a:custGeom>
              <a:avLst/>
              <a:gdLst>
                <a:gd name="T0" fmla="*/ 0 w 494"/>
                <a:gd name="T1" fmla="*/ 0 h 2016"/>
                <a:gd name="T2" fmla="*/ 0 w 494"/>
                <a:gd name="T3" fmla="*/ 0 h 2016"/>
                <a:gd name="T4" fmla="*/ 164 w 494"/>
                <a:gd name="T5" fmla="*/ 34 h 2016"/>
                <a:gd name="T6" fmla="*/ 421 w 494"/>
                <a:gd name="T7" fmla="*/ 177 h 2016"/>
                <a:gd name="T8" fmla="*/ 261 w 494"/>
                <a:gd name="T9" fmla="*/ 535 h 2016"/>
                <a:gd name="T10" fmla="*/ 493 w 494"/>
                <a:gd name="T11" fmla="*/ 708 h 2016"/>
                <a:gd name="T12" fmla="*/ 231 w 494"/>
                <a:gd name="T13" fmla="*/ 2015 h 2016"/>
                <a:gd name="T14" fmla="*/ 97 w 494"/>
                <a:gd name="T15" fmla="*/ 156 h 2016"/>
                <a:gd name="T16" fmla="*/ 0 w 494"/>
                <a:gd name="T17"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4" h="2016">
                  <a:moveTo>
                    <a:pt x="0" y="0"/>
                  </a:moveTo>
                  <a:lnTo>
                    <a:pt x="0" y="0"/>
                  </a:lnTo>
                  <a:cubicBezTo>
                    <a:pt x="21" y="0"/>
                    <a:pt x="164" y="34"/>
                    <a:pt x="164" y="34"/>
                  </a:cubicBezTo>
                  <a:cubicBezTo>
                    <a:pt x="270" y="72"/>
                    <a:pt x="421" y="177"/>
                    <a:pt x="421" y="177"/>
                  </a:cubicBezTo>
                  <a:cubicBezTo>
                    <a:pt x="384" y="320"/>
                    <a:pt x="261" y="535"/>
                    <a:pt x="261" y="535"/>
                  </a:cubicBezTo>
                  <a:cubicBezTo>
                    <a:pt x="363" y="599"/>
                    <a:pt x="493" y="708"/>
                    <a:pt x="493" y="708"/>
                  </a:cubicBezTo>
                  <a:cubicBezTo>
                    <a:pt x="464" y="1100"/>
                    <a:pt x="282" y="1636"/>
                    <a:pt x="231" y="2015"/>
                  </a:cubicBezTo>
                  <a:cubicBezTo>
                    <a:pt x="261" y="957"/>
                    <a:pt x="185" y="392"/>
                    <a:pt x="97" y="156"/>
                  </a:cubicBezTo>
                  <a:cubicBezTo>
                    <a:pt x="0" y="0"/>
                    <a:pt x="0" y="0"/>
                    <a:pt x="0" y="0"/>
                  </a:cubicBezTo>
                </a:path>
              </a:pathLst>
            </a:custGeom>
            <a:solidFill>
              <a:srgbClr val="4D4C4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45" name="Freeform 91"/>
            <p:cNvSpPr>
              <a:spLocks noChangeArrowheads="1"/>
            </p:cNvSpPr>
            <p:nvPr/>
          </p:nvSpPr>
          <p:spPr bwMode="auto">
            <a:xfrm>
              <a:off x="15926333" y="7573107"/>
              <a:ext cx="534789" cy="281178"/>
            </a:xfrm>
            <a:custGeom>
              <a:avLst/>
              <a:gdLst>
                <a:gd name="T0" fmla="*/ 0 w 857"/>
                <a:gd name="T1" fmla="*/ 101 h 448"/>
                <a:gd name="T2" fmla="*/ 0 w 857"/>
                <a:gd name="T3" fmla="*/ 101 h 448"/>
                <a:gd name="T4" fmla="*/ 248 w 857"/>
                <a:gd name="T5" fmla="*/ 447 h 448"/>
                <a:gd name="T6" fmla="*/ 514 w 857"/>
                <a:gd name="T7" fmla="*/ 190 h 448"/>
                <a:gd name="T8" fmla="*/ 759 w 857"/>
                <a:gd name="T9" fmla="*/ 393 h 448"/>
                <a:gd name="T10" fmla="*/ 821 w 857"/>
                <a:gd name="T11" fmla="*/ 72 h 448"/>
                <a:gd name="T12" fmla="*/ 0 w 857"/>
                <a:gd name="T13" fmla="*/ 101 h 448"/>
              </a:gdLst>
              <a:ahLst/>
              <a:cxnLst>
                <a:cxn ang="0">
                  <a:pos x="T0" y="T1"/>
                </a:cxn>
                <a:cxn ang="0">
                  <a:pos x="T2" y="T3"/>
                </a:cxn>
                <a:cxn ang="0">
                  <a:pos x="T4" y="T5"/>
                </a:cxn>
                <a:cxn ang="0">
                  <a:pos x="T6" y="T7"/>
                </a:cxn>
                <a:cxn ang="0">
                  <a:pos x="T8" y="T9"/>
                </a:cxn>
                <a:cxn ang="0">
                  <a:pos x="T10" y="T11"/>
                </a:cxn>
                <a:cxn ang="0">
                  <a:pos x="T12" y="T13"/>
                </a:cxn>
              </a:cxnLst>
              <a:rect l="0" t="0" r="r" b="b"/>
              <a:pathLst>
                <a:path w="857" h="448">
                  <a:moveTo>
                    <a:pt x="0" y="101"/>
                  </a:moveTo>
                  <a:lnTo>
                    <a:pt x="0" y="101"/>
                  </a:lnTo>
                  <a:cubicBezTo>
                    <a:pt x="30" y="186"/>
                    <a:pt x="164" y="405"/>
                    <a:pt x="248" y="447"/>
                  </a:cubicBezTo>
                  <a:cubicBezTo>
                    <a:pt x="341" y="413"/>
                    <a:pt x="502" y="249"/>
                    <a:pt x="514" y="190"/>
                  </a:cubicBezTo>
                  <a:cubicBezTo>
                    <a:pt x="539" y="258"/>
                    <a:pt x="699" y="367"/>
                    <a:pt x="759" y="393"/>
                  </a:cubicBezTo>
                  <a:cubicBezTo>
                    <a:pt x="792" y="245"/>
                    <a:pt x="856" y="144"/>
                    <a:pt x="821" y="72"/>
                  </a:cubicBezTo>
                  <a:cubicBezTo>
                    <a:pt x="792" y="0"/>
                    <a:pt x="0" y="101"/>
                    <a:pt x="0" y="101"/>
                  </a:cubicBezTo>
                </a:path>
              </a:pathLst>
            </a:custGeom>
            <a:solidFill>
              <a:srgbClr val="D8D5E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46" name="Freeform 92"/>
            <p:cNvSpPr>
              <a:spLocks noChangeArrowheads="1"/>
            </p:cNvSpPr>
            <p:nvPr/>
          </p:nvSpPr>
          <p:spPr bwMode="auto">
            <a:xfrm>
              <a:off x="15769205" y="7118260"/>
              <a:ext cx="184694" cy="275664"/>
            </a:xfrm>
            <a:custGeom>
              <a:avLst/>
              <a:gdLst>
                <a:gd name="T0" fmla="*/ 0 w 296"/>
                <a:gd name="T1" fmla="*/ 118 h 440"/>
                <a:gd name="T2" fmla="*/ 0 w 296"/>
                <a:gd name="T3" fmla="*/ 118 h 440"/>
                <a:gd name="T4" fmla="*/ 47 w 296"/>
                <a:gd name="T5" fmla="*/ 413 h 440"/>
                <a:gd name="T6" fmla="*/ 295 w 296"/>
                <a:gd name="T7" fmla="*/ 379 h 440"/>
                <a:gd name="T8" fmla="*/ 126 w 296"/>
                <a:gd name="T9" fmla="*/ 0 h 440"/>
                <a:gd name="T10" fmla="*/ 0 w 296"/>
                <a:gd name="T11" fmla="*/ 118 h 440"/>
              </a:gdLst>
              <a:ahLst/>
              <a:cxnLst>
                <a:cxn ang="0">
                  <a:pos x="T0" y="T1"/>
                </a:cxn>
                <a:cxn ang="0">
                  <a:pos x="T2" y="T3"/>
                </a:cxn>
                <a:cxn ang="0">
                  <a:pos x="T4" y="T5"/>
                </a:cxn>
                <a:cxn ang="0">
                  <a:pos x="T6" y="T7"/>
                </a:cxn>
                <a:cxn ang="0">
                  <a:pos x="T8" y="T9"/>
                </a:cxn>
                <a:cxn ang="0">
                  <a:pos x="T10" y="T11"/>
                </a:cxn>
              </a:cxnLst>
              <a:rect l="0" t="0" r="r" b="b"/>
              <a:pathLst>
                <a:path w="296" h="440">
                  <a:moveTo>
                    <a:pt x="0" y="118"/>
                  </a:moveTo>
                  <a:lnTo>
                    <a:pt x="0" y="118"/>
                  </a:lnTo>
                  <a:cubicBezTo>
                    <a:pt x="59" y="228"/>
                    <a:pt x="47" y="413"/>
                    <a:pt x="47" y="413"/>
                  </a:cubicBezTo>
                  <a:cubicBezTo>
                    <a:pt x="135" y="439"/>
                    <a:pt x="295" y="379"/>
                    <a:pt x="295" y="379"/>
                  </a:cubicBezTo>
                  <a:cubicBezTo>
                    <a:pt x="126" y="0"/>
                    <a:pt x="126" y="0"/>
                    <a:pt x="126" y="0"/>
                  </a:cubicBezTo>
                  <a:cubicBezTo>
                    <a:pt x="0" y="118"/>
                    <a:pt x="0" y="118"/>
                    <a:pt x="0" y="118"/>
                  </a:cubicBezTo>
                </a:path>
              </a:pathLst>
            </a:custGeom>
            <a:solidFill>
              <a:srgbClr val="4D4C4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47" name="Freeform 93"/>
            <p:cNvSpPr>
              <a:spLocks noChangeArrowheads="1"/>
            </p:cNvSpPr>
            <p:nvPr/>
          </p:nvSpPr>
          <p:spPr bwMode="auto">
            <a:xfrm>
              <a:off x="16507986" y="6848109"/>
              <a:ext cx="248098" cy="330797"/>
            </a:xfrm>
            <a:custGeom>
              <a:avLst/>
              <a:gdLst>
                <a:gd name="T0" fmla="*/ 8 w 398"/>
                <a:gd name="T1" fmla="*/ 451 h 528"/>
                <a:gd name="T2" fmla="*/ 8 w 398"/>
                <a:gd name="T3" fmla="*/ 451 h 528"/>
                <a:gd name="T4" fmla="*/ 329 w 398"/>
                <a:gd name="T5" fmla="*/ 354 h 528"/>
                <a:gd name="T6" fmla="*/ 80 w 398"/>
                <a:gd name="T7" fmla="*/ 139 h 528"/>
                <a:gd name="T8" fmla="*/ 8 w 398"/>
                <a:gd name="T9" fmla="*/ 451 h 528"/>
              </a:gdLst>
              <a:ahLst/>
              <a:cxnLst>
                <a:cxn ang="0">
                  <a:pos x="T0" y="T1"/>
                </a:cxn>
                <a:cxn ang="0">
                  <a:pos x="T2" y="T3"/>
                </a:cxn>
                <a:cxn ang="0">
                  <a:pos x="T4" y="T5"/>
                </a:cxn>
                <a:cxn ang="0">
                  <a:pos x="T6" y="T7"/>
                </a:cxn>
                <a:cxn ang="0">
                  <a:pos x="T8" y="T9"/>
                </a:cxn>
              </a:cxnLst>
              <a:rect l="0" t="0" r="r" b="b"/>
              <a:pathLst>
                <a:path w="398" h="528">
                  <a:moveTo>
                    <a:pt x="8" y="451"/>
                  </a:moveTo>
                  <a:lnTo>
                    <a:pt x="8" y="451"/>
                  </a:lnTo>
                  <a:cubicBezTo>
                    <a:pt x="85" y="506"/>
                    <a:pt x="279" y="527"/>
                    <a:pt x="329" y="354"/>
                  </a:cubicBezTo>
                  <a:cubicBezTo>
                    <a:pt x="397" y="126"/>
                    <a:pt x="165" y="0"/>
                    <a:pt x="80" y="139"/>
                  </a:cubicBezTo>
                  <a:cubicBezTo>
                    <a:pt x="0" y="274"/>
                    <a:pt x="8" y="451"/>
                    <a:pt x="8" y="451"/>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48" name="Freeform 94"/>
            <p:cNvSpPr>
              <a:spLocks noChangeArrowheads="1"/>
            </p:cNvSpPr>
            <p:nvPr/>
          </p:nvSpPr>
          <p:spPr bwMode="auto">
            <a:xfrm>
              <a:off x="16640305" y="6900484"/>
              <a:ext cx="82699" cy="234316"/>
            </a:xfrm>
            <a:custGeom>
              <a:avLst/>
              <a:gdLst>
                <a:gd name="T0" fmla="*/ 0 w 132"/>
                <a:gd name="T1" fmla="*/ 0 h 376"/>
                <a:gd name="T2" fmla="*/ 0 w 132"/>
                <a:gd name="T3" fmla="*/ 0 h 376"/>
                <a:gd name="T4" fmla="*/ 38 w 132"/>
                <a:gd name="T5" fmla="*/ 375 h 376"/>
                <a:gd name="T6" fmla="*/ 118 w 132"/>
                <a:gd name="T7" fmla="*/ 270 h 376"/>
                <a:gd name="T8" fmla="*/ 131 w 132"/>
                <a:gd name="T9" fmla="*/ 190 h 376"/>
                <a:gd name="T10" fmla="*/ 0 w 132"/>
                <a:gd name="T11" fmla="*/ 0 h 376"/>
              </a:gdLst>
              <a:ahLst/>
              <a:cxnLst>
                <a:cxn ang="0">
                  <a:pos x="T0" y="T1"/>
                </a:cxn>
                <a:cxn ang="0">
                  <a:pos x="T2" y="T3"/>
                </a:cxn>
                <a:cxn ang="0">
                  <a:pos x="T4" y="T5"/>
                </a:cxn>
                <a:cxn ang="0">
                  <a:pos x="T6" y="T7"/>
                </a:cxn>
                <a:cxn ang="0">
                  <a:pos x="T8" y="T9"/>
                </a:cxn>
                <a:cxn ang="0">
                  <a:pos x="T10" y="T11"/>
                </a:cxn>
              </a:cxnLst>
              <a:rect l="0" t="0" r="r" b="b"/>
              <a:pathLst>
                <a:path w="132" h="376">
                  <a:moveTo>
                    <a:pt x="0" y="0"/>
                  </a:moveTo>
                  <a:lnTo>
                    <a:pt x="0" y="0"/>
                  </a:lnTo>
                  <a:cubicBezTo>
                    <a:pt x="8" y="127"/>
                    <a:pt x="21" y="257"/>
                    <a:pt x="38" y="375"/>
                  </a:cubicBezTo>
                  <a:cubicBezTo>
                    <a:pt x="72" y="354"/>
                    <a:pt x="101" y="321"/>
                    <a:pt x="118" y="270"/>
                  </a:cubicBezTo>
                  <a:cubicBezTo>
                    <a:pt x="126" y="241"/>
                    <a:pt x="131" y="215"/>
                    <a:pt x="131" y="190"/>
                  </a:cubicBezTo>
                  <a:cubicBezTo>
                    <a:pt x="131" y="89"/>
                    <a:pt x="68" y="17"/>
                    <a:pt x="0" y="0"/>
                  </a:cubicBezTo>
                </a:path>
              </a:pathLst>
            </a:custGeom>
            <a:solidFill>
              <a:srgbClr val="E7AB8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49" name="Freeform 95"/>
            <p:cNvSpPr>
              <a:spLocks noChangeArrowheads="1"/>
            </p:cNvSpPr>
            <p:nvPr/>
          </p:nvSpPr>
          <p:spPr bwMode="auto">
            <a:xfrm>
              <a:off x="15763692" y="6542121"/>
              <a:ext cx="940015" cy="1149522"/>
            </a:xfrm>
            <a:custGeom>
              <a:avLst/>
              <a:gdLst>
                <a:gd name="T0" fmla="*/ 1403 w 1505"/>
                <a:gd name="T1" fmla="*/ 304 h 1839"/>
                <a:gd name="T2" fmla="*/ 1403 w 1505"/>
                <a:gd name="T3" fmla="*/ 304 h 1839"/>
                <a:gd name="T4" fmla="*/ 1504 w 1505"/>
                <a:gd name="T5" fmla="*/ 1404 h 1839"/>
                <a:gd name="T6" fmla="*/ 1049 w 1505"/>
                <a:gd name="T7" fmla="*/ 1631 h 1839"/>
                <a:gd name="T8" fmla="*/ 1078 w 1505"/>
                <a:gd name="T9" fmla="*/ 1720 h 1839"/>
                <a:gd name="T10" fmla="*/ 674 w 1505"/>
                <a:gd name="T11" fmla="*/ 1838 h 1839"/>
                <a:gd name="T12" fmla="*/ 257 w 1505"/>
                <a:gd name="T13" fmla="*/ 1749 h 1839"/>
                <a:gd name="T14" fmla="*/ 278 w 1505"/>
                <a:gd name="T15" fmla="*/ 1564 h 1839"/>
                <a:gd name="T16" fmla="*/ 169 w 1505"/>
                <a:gd name="T17" fmla="*/ 1252 h 1839"/>
                <a:gd name="T18" fmla="*/ 67 w 1505"/>
                <a:gd name="T19" fmla="*/ 978 h 1839"/>
                <a:gd name="T20" fmla="*/ 0 w 1505"/>
                <a:gd name="T21" fmla="*/ 637 h 1839"/>
                <a:gd name="T22" fmla="*/ 459 w 1505"/>
                <a:gd name="T23" fmla="*/ 0 h 1839"/>
                <a:gd name="T24" fmla="*/ 1403 w 1505"/>
                <a:gd name="T25" fmla="*/ 304 h 1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5" h="1839">
                  <a:moveTo>
                    <a:pt x="1403" y="304"/>
                  </a:moveTo>
                  <a:lnTo>
                    <a:pt x="1403" y="304"/>
                  </a:lnTo>
                  <a:cubicBezTo>
                    <a:pt x="1361" y="691"/>
                    <a:pt x="1504" y="1269"/>
                    <a:pt x="1504" y="1404"/>
                  </a:cubicBezTo>
                  <a:cubicBezTo>
                    <a:pt x="1395" y="1559"/>
                    <a:pt x="1049" y="1631"/>
                    <a:pt x="1049" y="1631"/>
                  </a:cubicBezTo>
                  <a:cubicBezTo>
                    <a:pt x="1041" y="1677"/>
                    <a:pt x="1078" y="1720"/>
                    <a:pt x="1078" y="1720"/>
                  </a:cubicBezTo>
                  <a:cubicBezTo>
                    <a:pt x="1070" y="1792"/>
                    <a:pt x="885" y="1838"/>
                    <a:pt x="674" y="1838"/>
                  </a:cubicBezTo>
                  <a:cubicBezTo>
                    <a:pt x="463" y="1838"/>
                    <a:pt x="337" y="1784"/>
                    <a:pt x="257" y="1749"/>
                  </a:cubicBezTo>
                  <a:cubicBezTo>
                    <a:pt x="287" y="1665"/>
                    <a:pt x="278" y="1564"/>
                    <a:pt x="278" y="1564"/>
                  </a:cubicBezTo>
                  <a:cubicBezTo>
                    <a:pt x="231" y="1555"/>
                    <a:pt x="206" y="1420"/>
                    <a:pt x="169" y="1252"/>
                  </a:cubicBezTo>
                  <a:cubicBezTo>
                    <a:pt x="134" y="1079"/>
                    <a:pt x="67" y="978"/>
                    <a:pt x="67" y="978"/>
                  </a:cubicBezTo>
                  <a:cubicBezTo>
                    <a:pt x="0" y="637"/>
                    <a:pt x="0" y="637"/>
                    <a:pt x="0" y="637"/>
                  </a:cubicBezTo>
                  <a:cubicBezTo>
                    <a:pt x="459" y="0"/>
                    <a:pt x="459" y="0"/>
                    <a:pt x="459" y="0"/>
                  </a:cubicBezTo>
                  <a:cubicBezTo>
                    <a:pt x="1403" y="304"/>
                    <a:pt x="1403" y="304"/>
                    <a:pt x="1403" y="304"/>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50" name="Freeform 96"/>
            <p:cNvSpPr>
              <a:spLocks noChangeArrowheads="1"/>
            </p:cNvSpPr>
            <p:nvPr/>
          </p:nvSpPr>
          <p:spPr bwMode="auto">
            <a:xfrm>
              <a:off x="15771960" y="6580714"/>
              <a:ext cx="871099" cy="463117"/>
            </a:xfrm>
            <a:custGeom>
              <a:avLst/>
              <a:gdLst>
                <a:gd name="T0" fmla="*/ 0 w 1392"/>
                <a:gd name="T1" fmla="*/ 645 h 743"/>
                <a:gd name="T2" fmla="*/ 0 w 1392"/>
                <a:gd name="T3" fmla="*/ 645 h 743"/>
                <a:gd name="T4" fmla="*/ 0 w 1392"/>
                <a:gd name="T5" fmla="*/ 645 h 743"/>
                <a:gd name="T6" fmla="*/ 21 w 1392"/>
                <a:gd name="T7" fmla="*/ 742 h 743"/>
                <a:gd name="T8" fmla="*/ 0 w 1392"/>
                <a:gd name="T9" fmla="*/ 645 h 743"/>
                <a:gd name="T10" fmla="*/ 1391 w 1392"/>
                <a:gd name="T11" fmla="*/ 245 h 743"/>
                <a:gd name="T12" fmla="*/ 1391 w 1392"/>
                <a:gd name="T13" fmla="*/ 245 h 743"/>
                <a:gd name="T14" fmla="*/ 1387 w 1392"/>
                <a:gd name="T15" fmla="*/ 337 h 743"/>
                <a:gd name="T16" fmla="*/ 1387 w 1392"/>
                <a:gd name="T17" fmla="*/ 337 h 743"/>
                <a:gd name="T18" fmla="*/ 1391 w 1392"/>
                <a:gd name="T19" fmla="*/ 245 h 743"/>
                <a:gd name="T20" fmla="*/ 1391 w 1392"/>
                <a:gd name="T21" fmla="*/ 245 h 743"/>
                <a:gd name="T22" fmla="*/ 1391 w 1392"/>
                <a:gd name="T23" fmla="*/ 245 h 743"/>
                <a:gd name="T24" fmla="*/ 1391 w 1392"/>
                <a:gd name="T25" fmla="*/ 245 h 743"/>
                <a:gd name="T26" fmla="*/ 1391 w 1392"/>
                <a:gd name="T27" fmla="*/ 245 h 743"/>
                <a:gd name="T28" fmla="*/ 624 w 1392"/>
                <a:gd name="T29" fmla="*/ 0 h 743"/>
                <a:gd name="T30" fmla="*/ 624 w 1392"/>
                <a:gd name="T31" fmla="*/ 0 h 743"/>
                <a:gd name="T32" fmla="*/ 1391 w 1392"/>
                <a:gd name="T33" fmla="*/ 245 h 743"/>
                <a:gd name="T34" fmla="*/ 1391 w 1392"/>
                <a:gd name="T35" fmla="*/ 245 h 743"/>
                <a:gd name="T36" fmla="*/ 624 w 1392"/>
                <a:gd name="T37" fmla="*/ 0 h 743"/>
                <a:gd name="T38" fmla="*/ 0 w 1392"/>
                <a:gd name="T39" fmla="*/ 64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2" h="743">
                  <a:moveTo>
                    <a:pt x="0" y="645"/>
                  </a:moveTo>
                  <a:lnTo>
                    <a:pt x="0" y="645"/>
                  </a:lnTo>
                  <a:lnTo>
                    <a:pt x="0" y="645"/>
                  </a:lnTo>
                  <a:cubicBezTo>
                    <a:pt x="21" y="742"/>
                    <a:pt x="21" y="742"/>
                    <a:pt x="21" y="742"/>
                  </a:cubicBezTo>
                  <a:cubicBezTo>
                    <a:pt x="0" y="645"/>
                    <a:pt x="0" y="645"/>
                    <a:pt x="0" y="645"/>
                  </a:cubicBezTo>
                  <a:lnTo>
                    <a:pt x="1391" y="245"/>
                  </a:lnTo>
                  <a:lnTo>
                    <a:pt x="1391" y="245"/>
                  </a:lnTo>
                  <a:cubicBezTo>
                    <a:pt x="1387" y="274"/>
                    <a:pt x="1387" y="304"/>
                    <a:pt x="1387" y="337"/>
                  </a:cubicBezTo>
                  <a:lnTo>
                    <a:pt x="1387" y="337"/>
                  </a:lnTo>
                  <a:cubicBezTo>
                    <a:pt x="1387" y="304"/>
                    <a:pt x="1387" y="274"/>
                    <a:pt x="1391" y="245"/>
                  </a:cubicBezTo>
                  <a:lnTo>
                    <a:pt x="1391" y="245"/>
                  </a:lnTo>
                  <a:lnTo>
                    <a:pt x="1391" y="245"/>
                  </a:lnTo>
                  <a:lnTo>
                    <a:pt x="1391" y="245"/>
                  </a:lnTo>
                  <a:lnTo>
                    <a:pt x="1391" y="245"/>
                  </a:lnTo>
                  <a:lnTo>
                    <a:pt x="624" y="0"/>
                  </a:lnTo>
                  <a:lnTo>
                    <a:pt x="624" y="0"/>
                  </a:lnTo>
                  <a:cubicBezTo>
                    <a:pt x="1391" y="245"/>
                    <a:pt x="1391" y="245"/>
                    <a:pt x="1391" y="245"/>
                  </a:cubicBezTo>
                  <a:lnTo>
                    <a:pt x="1391" y="245"/>
                  </a:lnTo>
                  <a:cubicBezTo>
                    <a:pt x="624" y="0"/>
                    <a:pt x="624" y="0"/>
                    <a:pt x="624" y="0"/>
                  </a:cubicBezTo>
                  <a:lnTo>
                    <a:pt x="0" y="645"/>
                  </a:lnTo>
                </a:path>
              </a:pathLst>
            </a:custGeom>
            <a:solidFill>
              <a:srgbClr val="F5DDC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51" name="Freeform 97"/>
            <p:cNvSpPr>
              <a:spLocks noChangeArrowheads="1"/>
            </p:cNvSpPr>
            <p:nvPr/>
          </p:nvSpPr>
          <p:spPr bwMode="auto">
            <a:xfrm>
              <a:off x="15771960" y="6561419"/>
              <a:ext cx="871099" cy="490682"/>
            </a:xfrm>
            <a:custGeom>
              <a:avLst/>
              <a:gdLst>
                <a:gd name="T0" fmla="*/ 426 w 1392"/>
                <a:gd name="T1" fmla="*/ 0 h 786"/>
                <a:gd name="T2" fmla="*/ 426 w 1392"/>
                <a:gd name="T3" fmla="*/ 0 h 786"/>
                <a:gd name="T4" fmla="*/ 152 w 1392"/>
                <a:gd name="T5" fmla="*/ 376 h 786"/>
                <a:gd name="T6" fmla="*/ 0 w 1392"/>
                <a:gd name="T7" fmla="*/ 675 h 786"/>
                <a:gd name="T8" fmla="*/ 21 w 1392"/>
                <a:gd name="T9" fmla="*/ 772 h 786"/>
                <a:gd name="T10" fmla="*/ 25 w 1392"/>
                <a:gd name="T11" fmla="*/ 785 h 786"/>
                <a:gd name="T12" fmla="*/ 532 w 1392"/>
                <a:gd name="T13" fmla="*/ 220 h 786"/>
                <a:gd name="T14" fmla="*/ 1105 w 1392"/>
                <a:gd name="T15" fmla="*/ 405 h 786"/>
                <a:gd name="T16" fmla="*/ 1387 w 1392"/>
                <a:gd name="T17" fmla="*/ 367 h 786"/>
                <a:gd name="T18" fmla="*/ 1391 w 1392"/>
                <a:gd name="T19" fmla="*/ 275 h 786"/>
                <a:gd name="T20" fmla="*/ 1391 w 1392"/>
                <a:gd name="T21" fmla="*/ 275 h 786"/>
                <a:gd name="T22" fmla="*/ 1391 w 1392"/>
                <a:gd name="T23" fmla="*/ 275 h 786"/>
                <a:gd name="T24" fmla="*/ 1391 w 1392"/>
                <a:gd name="T25" fmla="*/ 275 h 786"/>
                <a:gd name="T26" fmla="*/ 624 w 1392"/>
                <a:gd name="T27" fmla="*/ 30 h 786"/>
                <a:gd name="T28" fmla="*/ 426 w 1392"/>
                <a:gd name="T29"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2" h="786">
                  <a:moveTo>
                    <a:pt x="426" y="0"/>
                  </a:moveTo>
                  <a:lnTo>
                    <a:pt x="426" y="0"/>
                  </a:lnTo>
                  <a:cubicBezTo>
                    <a:pt x="152" y="376"/>
                    <a:pt x="152" y="376"/>
                    <a:pt x="152" y="376"/>
                  </a:cubicBezTo>
                  <a:cubicBezTo>
                    <a:pt x="0" y="675"/>
                    <a:pt x="0" y="675"/>
                    <a:pt x="0" y="675"/>
                  </a:cubicBezTo>
                  <a:cubicBezTo>
                    <a:pt x="21" y="772"/>
                    <a:pt x="21" y="772"/>
                    <a:pt x="21" y="772"/>
                  </a:cubicBezTo>
                  <a:cubicBezTo>
                    <a:pt x="25" y="785"/>
                    <a:pt x="25" y="785"/>
                    <a:pt x="25" y="785"/>
                  </a:cubicBezTo>
                  <a:cubicBezTo>
                    <a:pt x="224" y="751"/>
                    <a:pt x="540" y="380"/>
                    <a:pt x="532" y="220"/>
                  </a:cubicBezTo>
                  <a:cubicBezTo>
                    <a:pt x="629" y="317"/>
                    <a:pt x="856" y="405"/>
                    <a:pt x="1105" y="405"/>
                  </a:cubicBezTo>
                  <a:cubicBezTo>
                    <a:pt x="1198" y="405"/>
                    <a:pt x="1294" y="393"/>
                    <a:pt x="1387" y="367"/>
                  </a:cubicBezTo>
                  <a:cubicBezTo>
                    <a:pt x="1387" y="334"/>
                    <a:pt x="1387" y="304"/>
                    <a:pt x="1391" y="275"/>
                  </a:cubicBezTo>
                  <a:lnTo>
                    <a:pt x="1391" y="275"/>
                  </a:lnTo>
                  <a:lnTo>
                    <a:pt x="1391" y="275"/>
                  </a:lnTo>
                  <a:lnTo>
                    <a:pt x="1391" y="275"/>
                  </a:lnTo>
                  <a:cubicBezTo>
                    <a:pt x="624" y="30"/>
                    <a:pt x="624" y="30"/>
                    <a:pt x="624" y="30"/>
                  </a:cubicBezTo>
                  <a:cubicBezTo>
                    <a:pt x="426" y="0"/>
                    <a:pt x="426" y="0"/>
                    <a:pt x="426" y="0"/>
                  </a:cubicBezTo>
                </a:path>
              </a:pathLst>
            </a:custGeom>
            <a:solidFill>
              <a:srgbClr val="E7AB8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52" name="Freeform 98"/>
            <p:cNvSpPr>
              <a:spLocks noChangeArrowheads="1"/>
            </p:cNvSpPr>
            <p:nvPr/>
          </p:nvSpPr>
          <p:spPr bwMode="auto">
            <a:xfrm>
              <a:off x="15788501" y="7052102"/>
              <a:ext cx="19297" cy="101995"/>
            </a:xfrm>
            <a:custGeom>
              <a:avLst/>
              <a:gdLst>
                <a:gd name="T0" fmla="*/ 0 w 31"/>
                <a:gd name="T1" fmla="*/ 0 h 165"/>
                <a:gd name="T2" fmla="*/ 30 w 31"/>
                <a:gd name="T3" fmla="*/ 164 h 165"/>
                <a:gd name="T4" fmla="*/ 0 w 31"/>
                <a:gd name="T5" fmla="*/ 0 h 165"/>
              </a:gdLst>
              <a:ahLst/>
              <a:cxnLst>
                <a:cxn ang="0">
                  <a:pos x="T0" y="T1"/>
                </a:cxn>
                <a:cxn ang="0">
                  <a:pos x="T2" y="T3"/>
                </a:cxn>
                <a:cxn ang="0">
                  <a:pos x="T4" y="T5"/>
                </a:cxn>
              </a:cxnLst>
              <a:rect l="0" t="0" r="r" b="b"/>
              <a:pathLst>
                <a:path w="31" h="165">
                  <a:moveTo>
                    <a:pt x="0" y="0"/>
                  </a:moveTo>
                  <a:lnTo>
                    <a:pt x="30" y="164"/>
                  </a:lnTo>
                  <a:lnTo>
                    <a:pt x="0" y="0"/>
                  </a:lnTo>
                </a:path>
              </a:pathLst>
            </a:custGeom>
            <a:solidFill>
              <a:srgbClr val="F5DDC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53" name="Freeform 99"/>
            <p:cNvSpPr>
              <a:spLocks noChangeArrowheads="1"/>
            </p:cNvSpPr>
            <p:nvPr/>
          </p:nvSpPr>
          <p:spPr bwMode="auto">
            <a:xfrm>
              <a:off x="15788501" y="7052102"/>
              <a:ext cx="19297" cy="101995"/>
            </a:xfrm>
            <a:custGeom>
              <a:avLst/>
              <a:gdLst>
                <a:gd name="T0" fmla="*/ 0 w 31"/>
                <a:gd name="T1" fmla="*/ 0 h 165"/>
                <a:gd name="T2" fmla="*/ 30 w 31"/>
                <a:gd name="T3" fmla="*/ 164 h 165"/>
                <a:gd name="T4" fmla="*/ 0 w 31"/>
                <a:gd name="T5" fmla="*/ 0 h 165"/>
              </a:gdLst>
              <a:ahLst/>
              <a:cxnLst>
                <a:cxn ang="0">
                  <a:pos x="T0" y="T1"/>
                </a:cxn>
                <a:cxn ang="0">
                  <a:pos x="T2" y="T3"/>
                </a:cxn>
                <a:cxn ang="0">
                  <a:pos x="T4" y="T5"/>
                </a:cxn>
              </a:cxnLst>
              <a:rect l="0" t="0" r="r" b="b"/>
              <a:pathLst>
                <a:path w="31" h="165">
                  <a:moveTo>
                    <a:pt x="0" y="0"/>
                  </a:moveTo>
                  <a:lnTo>
                    <a:pt x="30" y="164"/>
                  </a:lnTo>
                  <a:lnTo>
                    <a:pt x="0" y="0"/>
                  </a:lnTo>
                </a:path>
              </a:pathLst>
            </a:custGeom>
            <a:solidFill>
              <a:srgbClr val="F5DDCF"/>
            </a:solid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54" name="Freeform 100"/>
            <p:cNvSpPr>
              <a:spLocks noChangeArrowheads="1"/>
            </p:cNvSpPr>
            <p:nvPr/>
          </p:nvSpPr>
          <p:spPr bwMode="auto">
            <a:xfrm>
              <a:off x="15788500" y="7052101"/>
              <a:ext cx="741538" cy="639541"/>
            </a:xfrm>
            <a:custGeom>
              <a:avLst/>
              <a:gdLst>
                <a:gd name="T0" fmla="*/ 0 w 1186"/>
                <a:gd name="T1" fmla="*/ 0 h 1025"/>
                <a:gd name="T2" fmla="*/ 0 w 1186"/>
                <a:gd name="T3" fmla="*/ 0 h 1025"/>
                <a:gd name="T4" fmla="*/ 30 w 1186"/>
                <a:gd name="T5" fmla="*/ 164 h 1025"/>
                <a:gd name="T6" fmla="*/ 132 w 1186"/>
                <a:gd name="T7" fmla="*/ 438 h 1025"/>
                <a:gd name="T8" fmla="*/ 241 w 1186"/>
                <a:gd name="T9" fmla="*/ 750 h 1025"/>
                <a:gd name="T10" fmla="*/ 241 w 1186"/>
                <a:gd name="T11" fmla="*/ 796 h 1025"/>
                <a:gd name="T12" fmla="*/ 220 w 1186"/>
                <a:gd name="T13" fmla="*/ 935 h 1025"/>
                <a:gd name="T14" fmla="*/ 637 w 1186"/>
                <a:gd name="T15" fmla="*/ 1024 h 1025"/>
                <a:gd name="T16" fmla="*/ 1041 w 1186"/>
                <a:gd name="T17" fmla="*/ 906 h 1025"/>
                <a:gd name="T18" fmla="*/ 1012 w 1186"/>
                <a:gd name="T19" fmla="*/ 830 h 1025"/>
                <a:gd name="T20" fmla="*/ 1012 w 1186"/>
                <a:gd name="T21" fmla="*/ 817 h 1025"/>
                <a:gd name="T22" fmla="*/ 1185 w 1186"/>
                <a:gd name="T23" fmla="*/ 767 h 1025"/>
                <a:gd name="T24" fmla="*/ 814 w 1186"/>
                <a:gd name="T25" fmla="*/ 813 h 1025"/>
                <a:gd name="T26" fmla="*/ 279 w 1186"/>
                <a:gd name="T27" fmla="*/ 653 h 1025"/>
                <a:gd name="T28" fmla="*/ 127 w 1186"/>
                <a:gd name="T29" fmla="*/ 223 h 1025"/>
                <a:gd name="T30" fmla="*/ 0 w 1186"/>
                <a:gd name="T31" fmla="*/ 0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6" h="1025">
                  <a:moveTo>
                    <a:pt x="0" y="0"/>
                  </a:moveTo>
                  <a:lnTo>
                    <a:pt x="0" y="0"/>
                  </a:lnTo>
                  <a:cubicBezTo>
                    <a:pt x="30" y="164"/>
                    <a:pt x="30" y="164"/>
                    <a:pt x="30" y="164"/>
                  </a:cubicBezTo>
                  <a:cubicBezTo>
                    <a:pt x="30" y="164"/>
                    <a:pt x="97" y="265"/>
                    <a:pt x="132" y="438"/>
                  </a:cubicBezTo>
                  <a:cubicBezTo>
                    <a:pt x="169" y="606"/>
                    <a:pt x="194" y="741"/>
                    <a:pt x="241" y="750"/>
                  </a:cubicBezTo>
                  <a:cubicBezTo>
                    <a:pt x="241" y="750"/>
                    <a:pt x="241" y="771"/>
                    <a:pt x="241" y="796"/>
                  </a:cubicBezTo>
                  <a:cubicBezTo>
                    <a:pt x="241" y="834"/>
                    <a:pt x="236" y="885"/>
                    <a:pt x="220" y="935"/>
                  </a:cubicBezTo>
                  <a:cubicBezTo>
                    <a:pt x="300" y="970"/>
                    <a:pt x="426" y="1024"/>
                    <a:pt x="637" y="1024"/>
                  </a:cubicBezTo>
                  <a:cubicBezTo>
                    <a:pt x="848" y="1024"/>
                    <a:pt x="1033" y="978"/>
                    <a:pt x="1041" y="906"/>
                  </a:cubicBezTo>
                  <a:cubicBezTo>
                    <a:pt x="1041" y="906"/>
                    <a:pt x="1012" y="872"/>
                    <a:pt x="1012" y="830"/>
                  </a:cubicBezTo>
                  <a:cubicBezTo>
                    <a:pt x="1012" y="826"/>
                    <a:pt x="1012" y="822"/>
                    <a:pt x="1012" y="817"/>
                  </a:cubicBezTo>
                  <a:cubicBezTo>
                    <a:pt x="1012" y="817"/>
                    <a:pt x="1092" y="801"/>
                    <a:pt x="1185" y="767"/>
                  </a:cubicBezTo>
                  <a:cubicBezTo>
                    <a:pt x="1055" y="796"/>
                    <a:pt x="928" y="813"/>
                    <a:pt x="814" y="813"/>
                  </a:cubicBezTo>
                  <a:cubicBezTo>
                    <a:pt x="523" y="813"/>
                    <a:pt x="312" y="725"/>
                    <a:pt x="279" y="653"/>
                  </a:cubicBezTo>
                  <a:cubicBezTo>
                    <a:pt x="232" y="556"/>
                    <a:pt x="132" y="379"/>
                    <a:pt x="127" y="223"/>
                  </a:cubicBezTo>
                  <a:cubicBezTo>
                    <a:pt x="0" y="0"/>
                    <a:pt x="0" y="0"/>
                    <a:pt x="0" y="0"/>
                  </a:cubicBezTo>
                </a:path>
              </a:pathLst>
            </a:custGeom>
            <a:solidFill>
              <a:srgbClr val="E7AB8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55" name="Freeform 101"/>
            <p:cNvSpPr>
              <a:spLocks noChangeArrowheads="1"/>
            </p:cNvSpPr>
            <p:nvPr/>
          </p:nvSpPr>
          <p:spPr bwMode="auto">
            <a:xfrm>
              <a:off x="16138596" y="7200960"/>
              <a:ext cx="501709" cy="366633"/>
            </a:xfrm>
            <a:custGeom>
              <a:avLst/>
              <a:gdLst>
                <a:gd name="T0" fmla="*/ 708 w 802"/>
                <a:gd name="T1" fmla="*/ 122 h 587"/>
                <a:gd name="T2" fmla="*/ 708 w 802"/>
                <a:gd name="T3" fmla="*/ 122 h 587"/>
                <a:gd name="T4" fmla="*/ 34 w 802"/>
                <a:gd name="T5" fmla="*/ 211 h 587"/>
                <a:gd name="T6" fmla="*/ 89 w 802"/>
                <a:gd name="T7" fmla="*/ 540 h 587"/>
                <a:gd name="T8" fmla="*/ 489 w 802"/>
                <a:gd name="T9" fmla="*/ 565 h 587"/>
                <a:gd name="T10" fmla="*/ 780 w 802"/>
                <a:gd name="T11" fmla="*/ 455 h 587"/>
                <a:gd name="T12" fmla="*/ 708 w 802"/>
                <a:gd name="T13" fmla="*/ 122 h 587"/>
                <a:gd name="T14" fmla="*/ 582 w 802"/>
                <a:gd name="T15" fmla="*/ 443 h 587"/>
                <a:gd name="T16" fmla="*/ 582 w 802"/>
                <a:gd name="T17" fmla="*/ 443 h 587"/>
                <a:gd name="T18" fmla="*/ 266 w 802"/>
                <a:gd name="T19" fmla="*/ 443 h 587"/>
                <a:gd name="T20" fmla="*/ 223 w 802"/>
                <a:gd name="T21" fmla="*/ 308 h 587"/>
                <a:gd name="T22" fmla="*/ 451 w 802"/>
                <a:gd name="T23" fmla="*/ 173 h 587"/>
                <a:gd name="T24" fmla="*/ 675 w 802"/>
                <a:gd name="T25" fmla="*/ 274 h 587"/>
                <a:gd name="T26" fmla="*/ 582 w 802"/>
                <a:gd name="T27" fmla="*/ 443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2" h="587">
                  <a:moveTo>
                    <a:pt x="708" y="122"/>
                  </a:moveTo>
                  <a:lnTo>
                    <a:pt x="708" y="122"/>
                  </a:lnTo>
                  <a:cubicBezTo>
                    <a:pt x="616" y="0"/>
                    <a:pt x="93" y="68"/>
                    <a:pt x="34" y="211"/>
                  </a:cubicBezTo>
                  <a:cubicBezTo>
                    <a:pt x="0" y="283"/>
                    <a:pt x="22" y="510"/>
                    <a:pt x="89" y="540"/>
                  </a:cubicBezTo>
                  <a:cubicBezTo>
                    <a:pt x="198" y="586"/>
                    <a:pt x="354" y="586"/>
                    <a:pt x="489" y="565"/>
                  </a:cubicBezTo>
                  <a:cubicBezTo>
                    <a:pt x="552" y="552"/>
                    <a:pt x="679" y="514"/>
                    <a:pt x="780" y="455"/>
                  </a:cubicBezTo>
                  <a:cubicBezTo>
                    <a:pt x="801" y="379"/>
                    <a:pt x="784" y="223"/>
                    <a:pt x="708" y="122"/>
                  </a:cubicBezTo>
                  <a:close/>
                  <a:moveTo>
                    <a:pt x="582" y="443"/>
                  </a:moveTo>
                  <a:lnTo>
                    <a:pt x="582" y="443"/>
                  </a:lnTo>
                  <a:cubicBezTo>
                    <a:pt x="472" y="489"/>
                    <a:pt x="354" y="493"/>
                    <a:pt x="266" y="443"/>
                  </a:cubicBezTo>
                  <a:cubicBezTo>
                    <a:pt x="211" y="417"/>
                    <a:pt x="207" y="362"/>
                    <a:pt x="223" y="308"/>
                  </a:cubicBezTo>
                  <a:cubicBezTo>
                    <a:pt x="266" y="177"/>
                    <a:pt x="325" y="186"/>
                    <a:pt x="451" y="173"/>
                  </a:cubicBezTo>
                  <a:cubicBezTo>
                    <a:pt x="582" y="160"/>
                    <a:pt x="641" y="173"/>
                    <a:pt x="675" y="274"/>
                  </a:cubicBezTo>
                  <a:cubicBezTo>
                    <a:pt x="708" y="379"/>
                    <a:pt x="691" y="401"/>
                    <a:pt x="582" y="443"/>
                  </a:cubicBezTo>
                  <a:close/>
                </a:path>
              </a:pathLst>
            </a:custGeom>
            <a:solidFill>
              <a:srgbClr val="4D4C4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56" name="Freeform 102"/>
            <p:cNvSpPr>
              <a:spLocks noChangeArrowheads="1"/>
            </p:cNvSpPr>
            <p:nvPr/>
          </p:nvSpPr>
          <p:spPr bwMode="auto">
            <a:xfrm>
              <a:off x="15578996" y="6076249"/>
              <a:ext cx="1394862" cy="1003419"/>
            </a:xfrm>
            <a:custGeom>
              <a:avLst/>
              <a:gdLst>
                <a:gd name="T0" fmla="*/ 2108 w 2232"/>
                <a:gd name="T1" fmla="*/ 839 h 1603"/>
                <a:gd name="T2" fmla="*/ 2108 w 2232"/>
                <a:gd name="T3" fmla="*/ 839 h 1603"/>
                <a:gd name="T4" fmla="*/ 2231 w 2232"/>
                <a:gd name="T5" fmla="*/ 775 h 1603"/>
                <a:gd name="T6" fmla="*/ 1994 w 2232"/>
                <a:gd name="T7" fmla="*/ 502 h 1603"/>
                <a:gd name="T8" fmla="*/ 1227 w 2232"/>
                <a:gd name="T9" fmla="*/ 4 h 1603"/>
                <a:gd name="T10" fmla="*/ 662 w 2232"/>
                <a:gd name="T11" fmla="*/ 560 h 1603"/>
                <a:gd name="T12" fmla="*/ 0 w 2232"/>
                <a:gd name="T13" fmla="*/ 923 h 1603"/>
                <a:gd name="T14" fmla="*/ 110 w 2232"/>
                <a:gd name="T15" fmla="*/ 949 h 1603"/>
                <a:gd name="T16" fmla="*/ 34 w 2232"/>
                <a:gd name="T17" fmla="*/ 991 h 1603"/>
                <a:gd name="T18" fmla="*/ 182 w 2232"/>
                <a:gd name="T19" fmla="*/ 1602 h 1603"/>
                <a:gd name="T20" fmla="*/ 296 w 2232"/>
                <a:gd name="T21" fmla="*/ 1581 h 1603"/>
                <a:gd name="T22" fmla="*/ 798 w 2232"/>
                <a:gd name="T23" fmla="*/ 877 h 1603"/>
                <a:gd name="T24" fmla="*/ 2028 w 2232"/>
                <a:gd name="T25" fmla="*/ 889 h 1603"/>
                <a:gd name="T26" fmla="*/ 2028 w 2232"/>
                <a:gd name="T27" fmla="*/ 889 h 1603"/>
                <a:gd name="T28" fmla="*/ 2108 w 2232"/>
                <a:gd name="T29" fmla="*/ 839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32" h="1603">
                  <a:moveTo>
                    <a:pt x="2108" y="839"/>
                  </a:moveTo>
                  <a:lnTo>
                    <a:pt x="2108" y="839"/>
                  </a:lnTo>
                  <a:cubicBezTo>
                    <a:pt x="2167" y="826"/>
                    <a:pt x="2205" y="801"/>
                    <a:pt x="2231" y="775"/>
                  </a:cubicBezTo>
                  <a:cubicBezTo>
                    <a:pt x="2184" y="810"/>
                    <a:pt x="2112" y="780"/>
                    <a:pt x="1994" y="502"/>
                  </a:cubicBezTo>
                  <a:cubicBezTo>
                    <a:pt x="1876" y="224"/>
                    <a:pt x="1585" y="0"/>
                    <a:pt x="1227" y="4"/>
                  </a:cubicBezTo>
                  <a:cubicBezTo>
                    <a:pt x="873" y="9"/>
                    <a:pt x="591" y="342"/>
                    <a:pt x="662" y="560"/>
                  </a:cubicBezTo>
                  <a:cubicBezTo>
                    <a:pt x="578" y="405"/>
                    <a:pt x="161" y="657"/>
                    <a:pt x="0" y="923"/>
                  </a:cubicBezTo>
                  <a:cubicBezTo>
                    <a:pt x="47" y="911"/>
                    <a:pt x="101" y="936"/>
                    <a:pt x="110" y="949"/>
                  </a:cubicBezTo>
                  <a:cubicBezTo>
                    <a:pt x="72" y="957"/>
                    <a:pt x="34" y="991"/>
                    <a:pt x="34" y="991"/>
                  </a:cubicBezTo>
                  <a:cubicBezTo>
                    <a:pt x="18" y="1172"/>
                    <a:pt x="64" y="1396"/>
                    <a:pt x="182" y="1602"/>
                  </a:cubicBezTo>
                  <a:cubicBezTo>
                    <a:pt x="296" y="1581"/>
                    <a:pt x="296" y="1581"/>
                    <a:pt x="296" y="1581"/>
                  </a:cubicBezTo>
                  <a:cubicBezTo>
                    <a:pt x="511" y="1463"/>
                    <a:pt x="840" y="1075"/>
                    <a:pt x="798" y="877"/>
                  </a:cubicBezTo>
                  <a:cubicBezTo>
                    <a:pt x="1034" y="1130"/>
                    <a:pt x="1784" y="1303"/>
                    <a:pt x="2028" y="889"/>
                  </a:cubicBezTo>
                  <a:lnTo>
                    <a:pt x="2028" y="889"/>
                  </a:lnTo>
                  <a:cubicBezTo>
                    <a:pt x="2066" y="873"/>
                    <a:pt x="2092" y="856"/>
                    <a:pt x="2108" y="839"/>
                  </a:cubicBezTo>
                </a:path>
              </a:pathLst>
            </a:custGeom>
            <a:solidFill>
              <a:srgbClr val="4D4C4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57" name="Freeform 103"/>
            <p:cNvSpPr>
              <a:spLocks noChangeArrowheads="1"/>
            </p:cNvSpPr>
            <p:nvPr/>
          </p:nvSpPr>
          <p:spPr bwMode="auto">
            <a:xfrm>
              <a:off x="15609320" y="6919783"/>
              <a:ext cx="259124" cy="336311"/>
            </a:xfrm>
            <a:custGeom>
              <a:avLst/>
              <a:gdLst>
                <a:gd name="T0" fmla="*/ 413 w 414"/>
                <a:gd name="T1" fmla="*/ 434 h 536"/>
                <a:gd name="T2" fmla="*/ 413 w 414"/>
                <a:gd name="T3" fmla="*/ 434 h 536"/>
                <a:gd name="T4" fmla="*/ 89 w 414"/>
                <a:gd name="T5" fmla="*/ 366 h 536"/>
                <a:gd name="T6" fmla="*/ 312 w 414"/>
                <a:gd name="T7" fmla="*/ 130 h 536"/>
                <a:gd name="T8" fmla="*/ 413 w 414"/>
                <a:gd name="T9" fmla="*/ 434 h 536"/>
              </a:gdLst>
              <a:ahLst/>
              <a:cxnLst>
                <a:cxn ang="0">
                  <a:pos x="T0" y="T1"/>
                </a:cxn>
                <a:cxn ang="0">
                  <a:pos x="T2" y="T3"/>
                </a:cxn>
                <a:cxn ang="0">
                  <a:pos x="T4" y="T5"/>
                </a:cxn>
                <a:cxn ang="0">
                  <a:pos x="T6" y="T7"/>
                </a:cxn>
                <a:cxn ang="0">
                  <a:pos x="T8" y="T9"/>
                </a:cxn>
              </a:cxnLst>
              <a:rect l="0" t="0" r="r" b="b"/>
              <a:pathLst>
                <a:path w="414" h="536">
                  <a:moveTo>
                    <a:pt x="413" y="434"/>
                  </a:moveTo>
                  <a:lnTo>
                    <a:pt x="413" y="434"/>
                  </a:lnTo>
                  <a:cubicBezTo>
                    <a:pt x="346" y="493"/>
                    <a:pt x="156" y="535"/>
                    <a:pt x="89" y="366"/>
                  </a:cubicBezTo>
                  <a:cubicBezTo>
                    <a:pt x="0" y="147"/>
                    <a:pt x="219" y="0"/>
                    <a:pt x="312" y="130"/>
                  </a:cubicBezTo>
                  <a:cubicBezTo>
                    <a:pt x="404" y="257"/>
                    <a:pt x="413" y="434"/>
                    <a:pt x="413" y="434"/>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58" name="Freeform 104"/>
            <p:cNvSpPr>
              <a:spLocks noChangeArrowheads="1"/>
            </p:cNvSpPr>
            <p:nvPr/>
          </p:nvSpPr>
          <p:spPr bwMode="auto">
            <a:xfrm>
              <a:off x="16315021" y="7374627"/>
              <a:ext cx="192965" cy="55133"/>
            </a:xfrm>
            <a:custGeom>
              <a:avLst/>
              <a:gdLst>
                <a:gd name="T0" fmla="*/ 0 w 308"/>
                <a:gd name="T1" fmla="*/ 0 h 89"/>
                <a:gd name="T2" fmla="*/ 0 w 308"/>
                <a:gd name="T3" fmla="*/ 0 h 89"/>
                <a:gd name="T4" fmla="*/ 307 w 308"/>
                <a:gd name="T5" fmla="*/ 38 h 89"/>
                <a:gd name="T6" fmla="*/ 0 w 308"/>
                <a:gd name="T7" fmla="*/ 0 h 89"/>
              </a:gdLst>
              <a:ahLst/>
              <a:cxnLst>
                <a:cxn ang="0">
                  <a:pos x="T0" y="T1"/>
                </a:cxn>
                <a:cxn ang="0">
                  <a:pos x="T2" y="T3"/>
                </a:cxn>
                <a:cxn ang="0">
                  <a:pos x="T4" y="T5"/>
                </a:cxn>
                <a:cxn ang="0">
                  <a:pos x="T6" y="T7"/>
                </a:cxn>
              </a:cxnLst>
              <a:rect l="0" t="0" r="r" b="b"/>
              <a:pathLst>
                <a:path w="308" h="89">
                  <a:moveTo>
                    <a:pt x="0" y="0"/>
                  </a:moveTo>
                  <a:lnTo>
                    <a:pt x="0" y="0"/>
                  </a:lnTo>
                  <a:cubicBezTo>
                    <a:pt x="75" y="88"/>
                    <a:pt x="265" y="76"/>
                    <a:pt x="307" y="38"/>
                  </a:cubicBezTo>
                  <a:cubicBezTo>
                    <a:pt x="232" y="51"/>
                    <a:pt x="84" y="51"/>
                    <a:pt x="0" y="0"/>
                  </a:cubicBezTo>
                </a:path>
              </a:pathLst>
            </a:custGeom>
            <a:solidFill>
              <a:srgbClr val="CC475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59" name="Freeform 105"/>
            <p:cNvSpPr>
              <a:spLocks noChangeArrowheads="1"/>
            </p:cNvSpPr>
            <p:nvPr/>
          </p:nvSpPr>
          <p:spPr bwMode="auto">
            <a:xfrm>
              <a:off x="16441826" y="7049344"/>
              <a:ext cx="49620" cy="93726"/>
            </a:xfrm>
            <a:custGeom>
              <a:avLst/>
              <a:gdLst>
                <a:gd name="T0" fmla="*/ 59 w 81"/>
                <a:gd name="T1" fmla="*/ 9 h 149"/>
                <a:gd name="T2" fmla="*/ 59 w 81"/>
                <a:gd name="T3" fmla="*/ 9 h 149"/>
                <a:gd name="T4" fmla="*/ 76 w 81"/>
                <a:gd name="T5" fmla="*/ 85 h 149"/>
                <a:gd name="T6" fmla="*/ 46 w 81"/>
                <a:gd name="T7" fmla="*/ 135 h 149"/>
                <a:gd name="T8" fmla="*/ 17 w 81"/>
                <a:gd name="T9" fmla="*/ 110 h 149"/>
                <a:gd name="T10" fmla="*/ 34 w 81"/>
                <a:gd name="T11" fmla="*/ 26 h 149"/>
                <a:gd name="T12" fmla="*/ 59 w 81"/>
                <a:gd name="T13" fmla="*/ 9 h 149"/>
              </a:gdLst>
              <a:ahLst/>
              <a:cxnLst>
                <a:cxn ang="0">
                  <a:pos x="T0" y="T1"/>
                </a:cxn>
                <a:cxn ang="0">
                  <a:pos x="T2" y="T3"/>
                </a:cxn>
                <a:cxn ang="0">
                  <a:pos x="T4" y="T5"/>
                </a:cxn>
                <a:cxn ang="0">
                  <a:pos x="T6" y="T7"/>
                </a:cxn>
                <a:cxn ang="0">
                  <a:pos x="T8" y="T9"/>
                </a:cxn>
                <a:cxn ang="0">
                  <a:pos x="T10" y="T11"/>
                </a:cxn>
                <a:cxn ang="0">
                  <a:pos x="T12" y="T13"/>
                </a:cxn>
              </a:cxnLst>
              <a:rect l="0" t="0" r="r" b="b"/>
              <a:pathLst>
                <a:path w="81" h="149">
                  <a:moveTo>
                    <a:pt x="59" y="9"/>
                  </a:moveTo>
                  <a:lnTo>
                    <a:pt x="59" y="9"/>
                  </a:lnTo>
                  <a:cubicBezTo>
                    <a:pt x="80" y="34"/>
                    <a:pt x="80" y="68"/>
                    <a:pt x="76" y="85"/>
                  </a:cubicBezTo>
                  <a:cubicBezTo>
                    <a:pt x="76" y="106"/>
                    <a:pt x="67" y="118"/>
                    <a:pt x="46" y="135"/>
                  </a:cubicBezTo>
                  <a:cubicBezTo>
                    <a:pt x="30" y="148"/>
                    <a:pt x="30" y="135"/>
                    <a:pt x="17" y="110"/>
                  </a:cubicBezTo>
                  <a:cubicBezTo>
                    <a:pt x="0" y="81"/>
                    <a:pt x="17" y="47"/>
                    <a:pt x="34" y="26"/>
                  </a:cubicBezTo>
                  <a:cubicBezTo>
                    <a:pt x="46" y="13"/>
                    <a:pt x="51" y="0"/>
                    <a:pt x="59" y="9"/>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60" name="Freeform 106"/>
            <p:cNvSpPr>
              <a:spLocks noChangeArrowheads="1"/>
            </p:cNvSpPr>
            <p:nvPr/>
          </p:nvSpPr>
          <p:spPr bwMode="auto">
            <a:xfrm>
              <a:off x="16168918" y="7074155"/>
              <a:ext cx="49620" cy="93726"/>
            </a:xfrm>
            <a:custGeom>
              <a:avLst/>
              <a:gdLst>
                <a:gd name="T0" fmla="*/ 58 w 80"/>
                <a:gd name="T1" fmla="*/ 9 h 149"/>
                <a:gd name="T2" fmla="*/ 58 w 80"/>
                <a:gd name="T3" fmla="*/ 9 h 149"/>
                <a:gd name="T4" fmla="*/ 75 w 80"/>
                <a:gd name="T5" fmla="*/ 85 h 149"/>
                <a:gd name="T6" fmla="*/ 46 w 80"/>
                <a:gd name="T7" fmla="*/ 135 h 149"/>
                <a:gd name="T8" fmla="*/ 17 w 80"/>
                <a:gd name="T9" fmla="*/ 106 h 149"/>
                <a:gd name="T10" fmla="*/ 33 w 80"/>
                <a:gd name="T11" fmla="*/ 26 h 149"/>
                <a:gd name="T12" fmla="*/ 58 w 80"/>
                <a:gd name="T13" fmla="*/ 9 h 149"/>
              </a:gdLst>
              <a:ahLst/>
              <a:cxnLst>
                <a:cxn ang="0">
                  <a:pos x="T0" y="T1"/>
                </a:cxn>
                <a:cxn ang="0">
                  <a:pos x="T2" y="T3"/>
                </a:cxn>
                <a:cxn ang="0">
                  <a:pos x="T4" y="T5"/>
                </a:cxn>
                <a:cxn ang="0">
                  <a:pos x="T6" y="T7"/>
                </a:cxn>
                <a:cxn ang="0">
                  <a:pos x="T8" y="T9"/>
                </a:cxn>
                <a:cxn ang="0">
                  <a:pos x="T10" y="T11"/>
                </a:cxn>
                <a:cxn ang="0">
                  <a:pos x="T12" y="T13"/>
                </a:cxn>
              </a:cxnLst>
              <a:rect l="0" t="0" r="r" b="b"/>
              <a:pathLst>
                <a:path w="80" h="149">
                  <a:moveTo>
                    <a:pt x="58" y="9"/>
                  </a:moveTo>
                  <a:lnTo>
                    <a:pt x="58" y="9"/>
                  </a:lnTo>
                  <a:cubicBezTo>
                    <a:pt x="79" y="30"/>
                    <a:pt x="79" y="68"/>
                    <a:pt x="75" y="85"/>
                  </a:cubicBezTo>
                  <a:cubicBezTo>
                    <a:pt x="75" y="106"/>
                    <a:pt x="67" y="118"/>
                    <a:pt x="46" y="135"/>
                  </a:cubicBezTo>
                  <a:cubicBezTo>
                    <a:pt x="29" y="148"/>
                    <a:pt x="29" y="131"/>
                    <a:pt x="17" y="106"/>
                  </a:cubicBezTo>
                  <a:cubicBezTo>
                    <a:pt x="0" y="81"/>
                    <a:pt x="17" y="47"/>
                    <a:pt x="33" y="26"/>
                  </a:cubicBezTo>
                  <a:cubicBezTo>
                    <a:pt x="46" y="13"/>
                    <a:pt x="50" y="0"/>
                    <a:pt x="58" y="9"/>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61" name="Freeform 107"/>
            <p:cNvSpPr>
              <a:spLocks noChangeArrowheads="1"/>
            </p:cNvSpPr>
            <p:nvPr/>
          </p:nvSpPr>
          <p:spPr bwMode="auto">
            <a:xfrm>
              <a:off x="16444581" y="6826057"/>
              <a:ext cx="168156" cy="115779"/>
            </a:xfrm>
            <a:custGeom>
              <a:avLst/>
              <a:gdLst>
                <a:gd name="T0" fmla="*/ 0 w 271"/>
                <a:gd name="T1" fmla="*/ 186 h 187"/>
                <a:gd name="T2" fmla="*/ 0 w 271"/>
                <a:gd name="T3" fmla="*/ 186 h 187"/>
                <a:gd name="T4" fmla="*/ 270 w 271"/>
                <a:gd name="T5" fmla="*/ 89 h 187"/>
                <a:gd name="T6" fmla="*/ 0 w 271"/>
                <a:gd name="T7" fmla="*/ 186 h 187"/>
              </a:gdLst>
              <a:ahLst/>
              <a:cxnLst>
                <a:cxn ang="0">
                  <a:pos x="T0" y="T1"/>
                </a:cxn>
                <a:cxn ang="0">
                  <a:pos x="T2" y="T3"/>
                </a:cxn>
                <a:cxn ang="0">
                  <a:pos x="T4" y="T5"/>
                </a:cxn>
                <a:cxn ang="0">
                  <a:pos x="T6" y="T7"/>
                </a:cxn>
              </a:cxnLst>
              <a:rect l="0" t="0" r="r" b="b"/>
              <a:pathLst>
                <a:path w="271" h="187">
                  <a:moveTo>
                    <a:pt x="0" y="186"/>
                  </a:moveTo>
                  <a:lnTo>
                    <a:pt x="0" y="186"/>
                  </a:lnTo>
                  <a:cubicBezTo>
                    <a:pt x="84" y="0"/>
                    <a:pt x="245" y="13"/>
                    <a:pt x="270" y="89"/>
                  </a:cubicBezTo>
                  <a:cubicBezTo>
                    <a:pt x="211" y="17"/>
                    <a:pt x="55" y="97"/>
                    <a:pt x="0" y="186"/>
                  </a:cubicBezTo>
                </a:path>
              </a:pathLst>
            </a:custGeom>
            <a:solidFill>
              <a:srgbClr val="4D4C4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62" name="Freeform 108"/>
            <p:cNvSpPr>
              <a:spLocks noChangeArrowheads="1"/>
            </p:cNvSpPr>
            <p:nvPr/>
          </p:nvSpPr>
          <p:spPr bwMode="auto">
            <a:xfrm>
              <a:off x="16053139" y="6870162"/>
              <a:ext cx="195723" cy="132319"/>
            </a:xfrm>
            <a:custGeom>
              <a:avLst/>
              <a:gdLst>
                <a:gd name="T0" fmla="*/ 312 w 313"/>
                <a:gd name="T1" fmla="*/ 101 h 211"/>
                <a:gd name="T2" fmla="*/ 312 w 313"/>
                <a:gd name="T3" fmla="*/ 101 h 211"/>
                <a:gd name="T4" fmla="*/ 0 w 313"/>
                <a:gd name="T5" fmla="*/ 210 h 211"/>
                <a:gd name="T6" fmla="*/ 312 w 313"/>
                <a:gd name="T7" fmla="*/ 101 h 211"/>
              </a:gdLst>
              <a:ahLst/>
              <a:cxnLst>
                <a:cxn ang="0">
                  <a:pos x="T0" y="T1"/>
                </a:cxn>
                <a:cxn ang="0">
                  <a:pos x="T2" y="T3"/>
                </a:cxn>
                <a:cxn ang="0">
                  <a:pos x="T4" y="T5"/>
                </a:cxn>
                <a:cxn ang="0">
                  <a:pos x="T6" y="T7"/>
                </a:cxn>
              </a:cxnLst>
              <a:rect l="0" t="0" r="r" b="b"/>
              <a:pathLst>
                <a:path w="313" h="211">
                  <a:moveTo>
                    <a:pt x="312" y="101"/>
                  </a:moveTo>
                  <a:lnTo>
                    <a:pt x="312" y="101"/>
                  </a:lnTo>
                  <a:cubicBezTo>
                    <a:pt x="157" y="0"/>
                    <a:pt x="25" y="139"/>
                    <a:pt x="0" y="210"/>
                  </a:cubicBezTo>
                  <a:cubicBezTo>
                    <a:pt x="46" y="156"/>
                    <a:pt x="173" y="50"/>
                    <a:pt x="312" y="101"/>
                  </a:cubicBezTo>
                </a:path>
              </a:pathLst>
            </a:custGeom>
            <a:solidFill>
              <a:srgbClr val="4D4C4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63" name="Freeform 109"/>
            <p:cNvSpPr>
              <a:spLocks noChangeArrowheads="1"/>
            </p:cNvSpPr>
            <p:nvPr/>
          </p:nvSpPr>
          <p:spPr bwMode="auto">
            <a:xfrm>
              <a:off x="15449434" y="10371102"/>
              <a:ext cx="498952" cy="181938"/>
            </a:xfrm>
            <a:custGeom>
              <a:avLst/>
              <a:gdLst>
                <a:gd name="T0" fmla="*/ 797 w 798"/>
                <a:gd name="T1" fmla="*/ 291 h 292"/>
                <a:gd name="T2" fmla="*/ 797 w 798"/>
                <a:gd name="T3" fmla="*/ 291 h 292"/>
                <a:gd name="T4" fmla="*/ 447 w 798"/>
                <a:gd name="T5" fmla="*/ 0 h 292"/>
                <a:gd name="T6" fmla="*/ 42 w 798"/>
                <a:gd name="T7" fmla="*/ 126 h 292"/>
                <a:gd name="T8" fmla="*/ 0 w 798"/>
                <a:gd name="T9" fmla="*/ 291 h 292"/>
                <a:gd name="T10" fmla="*/ 797 w 798"/>
                <a:gd name="T11" fmla="*/ 291 h 292"/>
              </a:gdLst>
              <a:ahLst/>
              <a:cxnLst>
                <a:cxn ang="0">
                  <a:pos x="T0" y="T1"/>
                </a:cxn>
                <a:cxn ang="0">
                  <a:pos x="T2" y="T3"/>
                </a:cxn>
                <a:cxn ang="0">
                  <a:pos x="T4" y="T5"/>
                </a:cxn>
                <a:cxn ang="0">
                  <a:pos x="T6" y="T7"/>
                </a:cxn>
                <a:cxn ang="0">
                  <a:pos x="T8" y="T9"/>
                </a:cxn>
                <a:cxn ang="0">
                  <a:pos x="T10" y="T11"/>
                </a:cxn>
              </a:cxnLst>
              <a:rect l="0" t="0" r="r" b="b"/>
              <a:pathLst>
                <a:path w="798" h="292">
                  <a:moveTo>
                    <a:pt x="797" y="291"/>
                  </a:moveTo>
                  <a:lnTo>
                    <a:pt x="797" y="291"/>
                  </a:lnTo>
                  <a:cubicBezTo>
                    <a:pt x="754" y="122"/>
                    <a:pt x="645" y="0"/>
                    <a:pt x="447" y="0"/>
                  </a:cubicBezTo>
                  <a:cubicBezTo>
                    <a:pt x="253" y="0"/>
                    <a:pt x="202" y="97"/>
                    <a:pt x="42" y="126"/>
                  </a:cubicBezTo>
                  <a:cubicBezTo>
                    <a:pt x="17" y="169"/>
                    <a:pt x="0" y="291"/>
                    <a:pt x="0" y="291"/>
                  </a:cubicBezTo>
                  <a:lnTo>
                    <a:pt x="797" y="291"/>
                  </a:ln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64" name="Freeform 110"/>
            <p:cNvSpPr>
              <a:spLocks noChangeArrowheads="1"/>
            </p:cNvSpPr>
            <p:nvPr/>
          </p:nvSpPr>
          <p:spPr bwMode="auto">
            <a:xfrm>
              <a:off x="17266062" y="6269214"/>
              <a:ext cx="1141251" cy="1088874"/>
            </a:xfrm>
            <a:custGeom>
              <a:avLst/>
              <a:gdLst>
                <a:gd name="T0" fmla="*/ 1640 w 1827"/>
                <a:gd name="T1" fmla="*/ 1138 h 1741"/>
                <a:gd name="T2" fmla="*/ 1640 w 1827"/>
                <a:gd name="T3" fmla="*/ 1138 h 1741"/>
                <a:gd name="T4" fmla="*/ 1826 w 1827"/>
                <a:gd name="T5" fmla="*/ 506 h 1741"/>
                <a:gd name="T6" fmla="*/ 1674 w 1827"/>
                <a:gd name="T7" fmla="*/ 636 h 1741"/>
                <a:gd name="T8" fmla="*/ 1686 w 1827"/>
                <a:gd name="T9" fmla="*/ 328 h 1741"/>
                <a:gd name="T10" fmla="*/ 915 w 1827"/>
                <a:gd name="T11" fmla="*/ 34 h 1741"/>
                <a:gd name="T12" fmla="*/ 38 w 1827"/>
                <a:gd name="T13" fmla="*/ 261 h 1741"/>
                <a:gd name="T14" fmla="*/ 228 w 1827"/>
                <a:gd name="T15" fmla="*/ 341 h 1741"/>
                <a:gd name="T16" fmla="*/ 0 w 1827"/>
                <a:gd name="T17" fmla="*/ 413 h 1741"/>
                <a:gd name="T18" fmla="*/ 266 w 1827"/>
                <a:gd name="T19" fmla="*/ 641 h 1741"/>
                <a:gd name="T20" fmla="*/ 1400 w 1827"/>
                <a:gd name="T21" fmla="*/ 1740 h 1741"/>
                <a:gd name="T22" fmla="*/ 1543 w 1827"/>
                <a:gd name="T23" fmla="*/ 1715 h 1741"/>
                <a:gd name="T24" fmla="*/ 1619 w 1827"/>
                <a:gd name="T25" fmla="*/ 1332 h 1741"/>
                <a:gd name="T26" fmla="*/ 1640 w 1827"/>
                <a:gd name="T27" fmla="*/ 1138 h 1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7" h="1741">
                  <a:moveTo>
                    <a:pt x="1640" y="1138"/>
                  </a:moveTo>
                  <a:lnTo>
                    <a:pt x="1640" y="1138"/>
                  </a:lnTo>
                  <a:cubicBezTo>
                    <a:pt x="1796" y="898"/>
                    <a:pt x="1813" y="611"/>
                    <a:pt x="1826" y="506"/>
                  </a:cubicBezTo>
                  <a:cubicBezTo>
                    <a:pt x="1758" y="535"/>
                    <a:pt x="1691" y="606"/>
                    <a:pt x="1674" y="636"/>
                  </a:cubicBezTo>
                  <a:cubicBezTo>
                    <a:pt x="1712" y="459"/>
                    <a:pt x="1699" y="341"/>
                    <a:pt x="1686" y="328"/>
                  </a:cubicBezTo>
                  <a:cubicBezTo>
                    <a:pt x="1678" y="316"/>
                    <a:pt x="1324" y="72"/>
                    <a:pt x="915" y="34"/>
                  </a:cubicBezTo>
                  <a:cubicBezTo>
                    <a:pt x="578" y="0"/>
                    <a:pt x="312" y="63"/>
                    <a:pt x="38" y="261"/>
                  </a:cubicBezTo>
                  <a:cubicBezTo>
                    <a:pt x="144" y="278"/>
                    <a:pt x="220" y="324"/>
                    <a:pt x="228" y="341"/>
                  </a:cubicBezTo>
                  <a:cubicBezTo>
                    <a:pt x="93" y="341"/>
                    <a:pt x="21" y="388"/>
                    <a:pt x="0" y="413"/>
                  </a:cubicBezTo>
                  <a:cubicBezTo>
                    <a:pt x="85" y="472"/>
                    <a:pt x="106" y="548"/>
                    <a:pt x="266" y="641"/>
                  </a:cubicBezTo>
                  <a:cubicBezTo>
                    <a:pt x="430" y="738"/>
                    <a:pt x="1400" y="1740"/>
                    <a:pt x="1400" y="1740"/>
                  </a:cubicBezTo>
                  <a:cubicBezTo>
                    <a:pt x="1472" y="1707"/>
                    <a:pt x="1543" y="1715"/>
                    <a:pt x="1543" y="1715"/>
                  </a:cubicBezTo>
                  <a:cubicBezTo>
                    <a:pt x="1547" y="1597"/>
                    <a:pt x="1611" y="1403"/>
                    <a:pt x="1619" y="1332"/>
                  </a:cubicBezTo>
                  <a:cubicBezTo>
                    <a:pt x="1627" y="1256"/>
                    <a:pt x="1640" y="1138"/>
                    <a:pt x="1640" y="1138"/>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65" name="Freeform 111"/>
            <p:cNvSpPr>
              <a:spLocks noChangeArrowheads="1"/>
            </p:cNvSpPr>
            <p:nvPr/>
          </p:nvSpPr>
          <p:spPr bwMode="auto">
            <a:xfrm>
              <a:off x="17368058" y="6542122"/>
              <a:ext cx="843533" cy="1177088"/>
            </a:xfrm>
            <a:custGeom>
              <a:avLst/>
              <a:gdLst>
                <a:gd name="T0" fmla="*/ 84 w 1350"/>
                <a:gd name="T1" fmla="*/ 211 h 1885"/>
                <a:gd name="T2" fmla="*/ 84 w 1350"/>
                <a:gd name="T3" fmla="*/ 211 h 1885"/>
                <a:gd name="T4" fmla="*/ 354 w 1350"/>
                <a:gd name="T5" fmla="*/ 118 h 1885"/>
                <a:gd name="T6" fmla="*/ 506 w 1350"/>
                <a:gd name="T7" fmla="*/ 287 h 1885"/>
                <a:gd name="T8" fmla="*/ 1054 w 1350"/>
                <a:gd name="T9" fmla="*/ 46 h 1885"/>
                <a:gd name="T10" fmla="*/ 1344 w 1350"/>
                <a:gd name="T11" fmla="*/ 392 h 1885"/>
                <a:gd name="T12" fmla="*/ 1260 w 1350"/>
                <a:gd name="T13" fmla="*/ 763 h 1885"/>
                <a:gd name="T14" fmla="*/ 1332 w 1350"/>
                <a:gd name="T15" fmla="*/ 991 h 1885"/>
                <a:gd name="T16" fmla="*/ 1172 w 1350"/>
                <a:gd name="T17" fmla="*/ 1884 h 1885"/>
                <a:gd name="T18" fmla="*/ 480 w 1350"/>
                <a:gd name="T19" fmla="*/ 1876 h 1885"/>
                <a:gd name="T20" fmla="*/ 502 w 1350"/>
                <a:gd name="T21" fmla="*/ 1530 h 1885"/>
                <a:gd name="T22" fmla="*/ 12 w 1350"/>
                <a:gd name="T23" fmla="*/ 1488 h 1885"/>
                <a:gd name="T24" fmla="*/ 84 w 1350"/>
                <a:gd name="T25" fmla="*/ 211 h 1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0" h="1885">
                  <a:moveTo>
                    <a:pt x="84" y="211"/>
                  </a:moveTo>
                  <a:lnTo>
                    <a:pt x="84" y="211"/>
                  </a:lnTo>
                  <a:cubicBezTo>
                    <a:pt x="105" y="89"/>
                    <a:pt x="194" y="0"/>
                    <a:pt x="354" y="118"/>
                  </a:cubicBezTo>
                  <a:cubicBezTo>
                    <a:pt x="510" y="240"/>
                    <a:pt x="506" y="287"/>
                    <a:pt x="506" y="287"/>
                  </a:cubicBezTo>
                  <a:cubicBezTo>
                    <a:pt x="670" y="147"/>
                    <a:pt x="948" y="17"/>
                    <a:pt x="1054" y="46"/>
                  </a:cubicBezTo>
                  <a:cubicBezTo>
                    <a:pt x="1159" y="80"/>
                    <a:pt x="1340" y="325"/>
                    <a:pt x="1344" y="392"/>
                  </a:cubicBezTo>
                  <a:cubicBezTo>
                    <a:pt x="1349" y="460"/>
                    <a:pt x="1281" y="725"/>
                    <a:pt x="1260" y="763"/>
                  </a:cubicBezTo>
                  <a:cubicBezTo>
                    <a:pt x="1332" y="991"/>
                    <a:pt x="1332" y="991"/>
                    <a:pt x="1332" y="991"/>
                  </a:cubicBezTo>
                  <a:cubicBezTo>
                    <a:pt x="1285" y="1337"/>
                    <a:pt x="1172" y="1884"/>
                    <a:pt x="1172" y="1884"/>
                  </a:cubicBezTo>
                  <a:cubicBezTo>
                    <a:pt x="480" y="1876"/>
                    <a:pt x="480" y="1876"/>
                    <a:pt x="480" y="1876"/>
                  </a:cubicBezTo>
                  <a:cubicBezTo>
                    <a:pt x="476" y="1691"/>
                    <a:pt x="502" y="1530"/>
                    <a:pt x="502" y="1530"/>
                  </a:cubicBezTo>
                  <a:cubicBezTo>
                    <a:pt x="286" y="1534"/>
                    <a:pt x="12" y="1488"/>
                    <a:pt x="12" y="1488"/>
                  </a:cubicBezTo>
                  <a:cubicBezTo>
                    <a:pt x="0" y="1134"/>
                    <a:pt x="55" y="409"/>
                    <a:pt x="84" y="211"/>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66" name="Freeform 112"/>
            <p:cNvSpPr>
              <a:spLocks noChangeArrowheads="1"/>
            </p:cNvSpPr>
            <p:nvPr/>
          </p:nvSpPr>
          <p:spPr bwMode="auto">
            <a:xfrm>
              <a:off x="17654748" y="7498678"/>
              <a:ext cx="449332" cy="223288"/>
            </a:xfrm>
            <a:custGeom>
              <a:avLst/>
              <a:gdLst>
                <a:gd name="T0" fmla="*/ 717 w 718"/>
                <a:gd name="T1" fmla="*/ 354 h 355"/>
                <a:gd name="T2" fmla="*/ 717 w 718"/>
                <a:gd name="T3" fmla="*/ 354 h 355"/>
                <a:gd name="T4" fmla="*/ 717 w 718"/>
                <a:gd name="T5" fmla="*/ 354 h 355"/>
                <a:gd name="T6" fmla="*/ 717 w 718"/>
                <a:gd name="T7" fmla="*/ 354 h 355"/>
                <a:gd name="T8" fmla="*/ 717 w 718"/>
                <a:gd name="T9" fmla="*/ 354 h 355"/>
                <a:gd name="T10" fmla="*/ 717 w 718"/>
                <a:gd name="T11" fmla="*/ 354 h 355"/>
                <a:gd name="T12" fmla="*/ 717 w 718"/>
                <a:gd name="T13" fmla="*/ 354 h 355"/>
                <a:gd name="T14" fmla="*/ 717 w 718"/>
                <a:gd name="T15" fmla="*/ 354 h 355"/>
                <a:gd name="T16" fmla="*/ 717 w 718"/>
                <a:gd name="T17" fmla="*/ 354 h 355"/>
                <a:gd name="T18" fmla="*/ 717 w 718"/>
                <a:gd name="T19" fmla="*/ 354 h 355"/>
                <a:gd name="T20" fmla="*/ 717 w 718"/>
                <a:gd name="T21" fmla="*/ 354 h 355"/>
                <a:gd name="T22" fmla="*/ 717 w 718"/>
                <a:gd name="T23" fmla="*/ 354 h 355"/>
                <a:gd name="T24" fmla="*/ 717 w 718"/>
                <a:gd name="T25" fmla="*/ 354 h 355"/>
                <a:gd name="T26" fmla="*/ 717 w 718"/>
                <a:gd name="T27" fmla="*/ 354 h 355"/>
                <a:gd name="T28" fmla="*/ 717 w 718"/>
                <a:gd name="T29" fmla="*/ 354 h 355"/>
                <a:gd name="T30" fmla="*/ 717 w 718"/>
                <a:gd name="T31" fmla="*/ 354 h 355"/>
                <a:gd name="T32" fmla="*/ 717 w 718"/>
                <a:gd name="T33" fmla="*/ 354 h 355"/>
                <a:gd name="T34" fmla="*/ 717 w 718"/>
                <a:gd name="T35" fmla="*/ 354 h 355"/>
                <a:gd name="T36" fmla="*/ 717 w 718"/>
                <a:gd name="T37" fmla="*/ 354 h 355"/>
                <a:gd name="T38" fmla="*/ 717 w 718"/>
                <a:gd name="T39" fmla="*/ 354 h 355"/>
                <a:gd name="T40" fmla="*/ 717 w 718"/>
                <a:gd name="T41" fmla="*/ 354 h 355"/>
                <a:gd name="T42" fmla="*/ 717 w 718"/>
                <a:gd name="T43" fmla="*/ 354 h 355"/>
                <a:gd name="T44" fmla="*/ 717 w 718"/>
                <a:gd name="T45" fmla="*/ 354 h 355"/>
                <a:gd name="T46" fmla="*/ 717 w 718"/>
                <a:gd name="T47" fmla="*/ 354 h 355"/>
                <a:gd name="T48" fmla="*/ 717 w 718"/>
                <a:gd name="T49" fmla="*/ 354 h 355"/>
                <a:gd name="T50" fmla="*/ 717 w 718"/>
                <a:gd name="T51" fmla="*/ 354 h 355"/>
                <a:gd name="T52" fmla="*/ 717 w 718"/>
                <a:gd name="T53" fmla="*/ 354 h 355"/>
                <a:gd name="T54" fmla="*/ 717 w 718"/>
                <a:gd name="T55" fmla="*/ 354 h 355"/>
                <a:gd name="T56" fmla="*/ 717 w 718"/>
                <a:gd name="T57" fmla="*/ 350 h 355"/>
                <a:gd name="T58" fmla="*/ 717 w 718"/>
                <a:gd name="T59" fmla="*/ 350 h 355"/>
                <a:gd name="T60" fmla="*/ 717 w 718"/>
                <a:gd name="T61" fmla="*/ 350 h 355"/>
                <a:gd name="T62" fmla="*/ 717 w 718"/>
                <a:gd name="T63" fmla="*/ 350 h 355"/>
                <a:gd name="T64" fmla="*/ 0 w 718"/>
                <a:gd name="T65" fmla="*/ 0 h 355"/>
                <a:gd name="T66" fmla="*/ 0 w 718"/>
                <a:gd name="T67" fmla="*/ 0 h 355"/>
                <a:gd name="T68" fmla="*/ 42 w 718"/>
                <a:gd name="T69" fmla="*/ 0 h 355"/>
                <a:gd name="T70" fmla="*/ 0 w 718"/>
                <a:gd name="T71" fmla="*/ 0 h 355"/>
                <a:gd name="T72" fmla="*/ 717 w 718"/>
                <a:gd name="T73" fmla="*/ 354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8" h="355">
                  <a:moveTo>
                    <a:pt x="717" y="354"/>
                  </a:move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0"/>
                  </a:lnTo>
                  <a:lnTo>
                    <a:pt x="717" y="350"/>
                  </a:lnTo>
                  <a:lnTo>
                    <a:pt x="717" y="350"/>
                  </a:lnTo>
                  <a:lnTo>
                    <a:pt x="717" y="350"/>
                  </a:lnTo>
                  <a:lnTo>
                    <a:pt x="717" y="350"/>
                  </a:lnTo>
                  <a:lnTo>
                    <a:pt x="717" y="350"/>
                  </a:lnTo>
                  <a:lnTo>
                    <a:pt x="717" y="350"/>
                  </a:lnTo>
                  <a:lnTo>
                    <a:pt x="717" y="350"/>
                  </a:lnTo>
                  <a:lnTo>
                    <a:pt x="0" y="0"/>
                  </a:lnTo>
                  <a:lnTo>
                    <a:pt x="0" y="0"/>
                  </a:lnTo>
                  <a:lnTo>
                    <a:pt x="0" y="0"/>
                  </a:lnTo>
                  <a:lnTo>
                    <a:pt x="0" y="0"/>
                  </a:lnTo>
                  <a:lnTo>
                    <a:pt x="0" y="0"/>
                  </a:lnTo>
                  <a:lnTo>
                    <a:pt x="42" y="0"/>
                  </a:lnTo>
                  <a:lnTo>
                    <a:pt x="42" y="0"/>
                  </a:lnTo>
                  <a:cubicBezTo>
                    <a:pt x="30" y="0"/>
                    <a:pt x="17" y="0"/>
                    <a:pt x="0" y="0"/>
                  </a:cubicBezTo>
                  <a:cubicBezTo>
                    <a:pt x="17" y="0"/>
                    <a:pt x="30" y="0"/>
                    <a:pt x="42" y="0"/>
                  </a:cubicBezTo>
                  <a:lnTo>
                    <a:pt x="717" y="354"/>
                  </a:lnTo>
                </a:path>
              </a:pathLst>
            </a:custGeom>
            <a:solidFill>
              <a:srgbClr val="F5DDC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67" name="Freeform 113"/>
            <p:cNvSpPr>
              <a:spLocks noChangeArrowheads="1"/>
            </p:cNvSpPr>
            <p:nvPr/>
          </p:nvSpPr>
          <p:spPr bwMode="auto">
            <a:xfrm>
              <a:off x="17376328" y="7145828"/>
              <a:ext cx="824237" cy="576138"/>
            </a:xfrm>
            <a:custGeom>
              <a:avLst/>
              <a:gdLst>
                <a:gd name="T0" fmla="*/ 1260 w 1317"/>
                <a:gd name="T1" fmla="*/ 0 h 920"/>
                <a:gd name="T2" fmla="*/ 1260 w 1317"/>
                <a:gd name="T3" fmla="*/ 0 h 920"/>
                <a:gd name="T4" fmla="*/ 1003 w 1317"/>
                <a:gd name="T5" fmla="*/ 426 h 920"/>
                <a:gd name="T6" fmla="*/ 384 w 1317"/>
                <a:gd name="T7" fmla="*/ 544 h 920"/>
                <a:gd name="T8" fmla="*/ 0 w 1317"/>
                <a:gd name="T9" fmla="*/ 506 h 920"/>
                <a:gd name="T10" fmla="*/ 0 w 1317"/>
                <a:gd name="T11" fmla="*/ 523 h 920"/>
                <a:gd name="T12" fmla="*/ 443 w 1317"/>
                <a:gd name="T13" fmla="*/ 565 h 920"/>
                <a:gd name="T14" fmla="*/ 443 w 1317"/>
                <a:gd name="T15" fmla="*/ 565 h 920"/>
                <a:gd name="T16" fmla="*/ 443 w 1317"/>
                <a:gd name="T17" fmla="*/ 565 h 920"/>
                <a:gd name="T18" fmla="*/ 485 w 1317"/>
                <a:gd name="T19" fmla="*/ 565 h 920"/>
                <a:gd name="T20" fmla="*/ 490 w 1317"/>
                <a:gd name="T21" fmla="*/ 565 h 920"/>
                <a:gd name="T22" fmla="*/ 490 w 1317"/>
                <a:gd name="T23" fmla="*/ 565 h 920"/>
                <a:gd name="T24" fmla="*/ 490 w 1317"/>
                <a:gd name="T25" fmla="*/ 565 h 920"/>
                <a:gd name="T26" fmla="*/ 468 w 1317"/>
                <a:gd name="T27" fmla="*/ 877 h 920"/>
                <a:gd name="T28" fmla="*/ 468 w 1317"/>
                <a:gd name="T29" fmla="*/ 911 h 920"/>
                <a:gd name="T30" fmla="*/ 1160 w 1317"/>
                <a:gd name="T31" fmla="*/ 919 h 920"/>
                <a:gd name="T32" fmla="*/ 1160 w 1317"/>
                <a:gd name="T33" fmla="*/ 919 h 920"/>
                <a:gd name="T34" fmla="*/ 1160 w 1317"/>
                <a:gd name="T35" fmla="*/ 919 h 920"/>
                <a:gd name="T36" fmla="*/ 1160 w 1317"/>
                <a:gd name="T37" fmla="*/ 919 h 920"/>
                <a:gd name="T38" fmla="*/ 1160 w 1317"/>
                <a:gd name="T39" fmla="*/ 919 h 920"/>
                <a:gd name="T40" fmla="*/ 1160 w 1317"/>
                <a:gd name="T41" fmla="*/ 919 h 920"/>
                <a:gd name="T42" fmla="*/ 1160 w 1317"/>
                <a:gd name="T43" fmla="*/ 919 h 920"/>
                <a:gd name="T44" fmla="*/ 1160 w 1317"/>
                <a:gd name="T45" fmla="*/ 919 h 920"/>
                <a:gd name="T46" fmla="*/ 1160 w 1317"/>
                <a:gd name="T47" fmla="*/ 919 h 920"/>
                <a:gd name="T48" fmla="*/ 1160 w 1317"/>
                <a:gd name="T49" fmla="*/ 919 h 920"/>
                <a:gd name="T50" fmla="*/ 1160 w 1317"/>
                <a:gd name="T51" fmla="*/ 919 h 920"/>
                <a:gd name="T52" fmla="*/ 1160 w 1317"/>
                <a:gd name="T53" fmla="*/ 919 h 920"/>
                <a:gd name="T54" fmla="*/ 1160 w 1317"/>
                <a:gd name="T55" fmla="*/ 919 h 920"/>
                <a:gd name="T56" fmla="*/ 1160 w 1317"/>
                <a:gd name="T57" fmla="*/ 919 h 920"/>
                <a:gd name="T58" fmla="*/ 1160 w 1317"/>
                <a:gd name="T59" fmla="*/ 919 h 920"/>
                <a:gd name="T60" fmla="*/ 1160 w 1317"/>
                <a:gd name="T61" fmla="*/ 919 h 920"/>
                <a:gd name="T62" fmla="*/ 1160 w 1317"/>
                <a:gd name="T63" fmla="*/ 919 h 920"/>
                <a:gd name="T64" fmla="*/ 1160 w 1317"/>
                <a:gd name="T65" fmla="*/ 919 h 920"/>
                <a:gd name="T66" fmla="*/ 1160 w 1317"/>
                <a:gd name="T67" fmla="*/ 919 h 920"/>
                <a:gd name="T68" fmla="*/ 1160 w 1317"/>
                <a:gd name="T69" fmla="*/ 919 h 920"/>
                <a:gd name="T70" fmla="*/ 1160 w 1317"/>
                <a:gd name="T71" fmla="*/ 919 h 920"/>
                <a:gd name="T72" fmla="*/ 1160 w 1317"/>
                <a:gd name="T73" fmla="*/ 919 h 920"/>
                <a:gd name="T74" fmla="*/ 1160 w 1317"/>
                <a:gd name="T75" fmla="*/ 919 h 920"/>
                <a:gd name="T76" fmla="*/ 1160 w 1317"/>
                <a:gd name="T77" fmla="*/ 919 h 920"/>
                <a:gd name="T78" fmla="*/ 1160 w 1317"/>
                <a:gd name="T79" fmla="*/ 919 h 920"/>
                <a:gd name="T80" fmla="*/ 1160 w 1317"/>
                <a:gd name="T81" fmla="*/ 919 h 920"/>
                <a:gd name="T82" fmla="*/ 1160 w 1317"/>
                <a:gd name="T83" fmla="*/ 919 h 920"/>
                <a:gd name="T84" fmla="*/ 1160 w 1317"/>
                <a:gd name="T85" fmla="*/ 919 h 920"/>
                <a:gd name="T86" fmla="*/ 1160 w 1317"/>
                <a:gd name="T87" fmla="*/ 919 h 920"/>
                <a:gd name="T88" fmla="*/ 1160 w 1317"/>
                <a:gd name="T89" fmla="*/ 915 h 920"/>
                <a:gd name="T90" fmla="*/ 1160 w 1317"/>
                <a:gd name="T91" fmla="*/ 915 h 920"/>
                <a:gd name="T92" fmla="*/ 1160 w 1317"/>
                <a:gd name="T93" fmla="*/ 915 h 920"/>
                <a:gd name="T94" fmla="*/ 1160 w 1317"/>
                <a:gd name="T95" fmla="*/ 915 h 920"/>
                <a:gd name="T96" fmla="*/ 1316 w 1317"/>
                <a:gd name="T97" fmla="*/ 47 h 920"/>
                <a:gd name="T98" fmla="*/ 1260 w 1317"/>
                <a:gd name="T99"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7" h="920">
                  <a:moveTo>
                    <a:pt x="1260" y="0"/>
                  </a:moveTo>
                  <a:lnTo>
                    <a:pt x="1260" y="0"/>
                  </a:lnTo>
                  <a:cubicBezTo>
                    <a:pt x="1260" y="139"/>
                    <a:pt x="1223" y="275"/>
                    <a:pt x="1003" y="426"/>
                  </a:cubicBezTo>
                  <a:cubicBezTo>
                    <a:pt x="881" y="511"/>
                    <a:pt x="620" y="544"/>
                    <a:pt x="384" y="544"/>
                  </a:cubicBezTo>
                  <a:cubicBezTo>
                    <a:pt x="233" y="544"/>
                    <a:pt x="89" y="527"/>
                    <a:pt x="0" y="506"/>
                  </a:cubicBezTo>
                  <a:cubicBezTo>
                    <a:pt x="0" y="511"/>
                    <a:pt x="0" y="519"/>
                    <a:pt x="0" y="523"/>
                  </a:cubicBezTo>
                  <a:cubicBezTo>
                    <a:pt x="0" y="523"/>
                    <a:pt x="241" y="565"/>
                    <a:pt x="443" y="565"/>
                  </a:cubicBezTo>
                  <a:lnTo>
                    <a:pt x="443" y="565"/>
                  </a:lnTo>
                  <a:lnTo>
                    <a:pt x="443" y="565"/>
                  </a:lnTo>
                  <a:cubicBezTo>
                    <a:pt x="460" y="565"/>
                    <a:pt x="473" y="565"/>
                    <a:pt x="485" y="565"/>
                  </a:cubicBezTo>
                  <a:cubicBezTo>
                    <a:pt x="490" y="565"/>
                    <a:pt x="490" y="565"/>
                    <a:pt x="490" y="565"/>
                  </a:cubicBezTo>
                  <a:lnTo>
                    <a:pt x="490" y="565"/>
                  </a:lnTo>
                  <a:lnTo>
                    <a:pt x="490" y="565"/>
                  </a:lnTo>
                  <a:cubicBezTo>
                    <a:pt x="490" y="565"/>
                    <a:pt x="468" y="705"/>
                    <a:pt x="468" y="877"/>
                  </a:cubicBezTo>
                  <a:cubicBezTo>
                    <a:pt x="468" y="886"/>
                    <a:pt x="468" y="898"/>
                    <a:pt x="468" y="911"/>
                  </a:cubicBezTo>
                  <a:cubicBezTo>
                    <a:pt x="1160" y="919"/>
                    <a:pt x="1160" y="919"/>
                    <a:pt x="1160" y="919"/>
                  </a:cubicBez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5"/>
                  </a:lnTo>
                  <a:lnTo>
                    <a:pt x="1160" y="915"/>
                  </a:lnTo>
                  <a:lnTo>
                    <a:pt x="1160" y="915"/>
                  </a:lnTo>
                  <a:lnTo>
                    <a:pt x="1160" y="915"/>
                  </a:lnTo>
                  <a:cubicBezTo>
                    <a:pt x="1172" y="869"/>
                    <a:pt x="1269" y="384"/>
                    <a:pt x="1316" y="47"/>
                  </a:cubicBezTo>
                  <a:cubicBezTo>
                    <a:pt x="1260" y="0"/>
                    <a:pt x="1260" y="0"/>
                    <a:pt x="1260" y="0"/>
                  </a:cubicBezTo>
                </a:path>
              </a:pathLst>
            </a:custGeom>
            <a:solidFill>
              <a:srgbClr val="E7AB8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68" name="Freeform 114"/>
            <p:cNvSpPr>
              <a:spLocks noChangeArrowheads="1"/>
            </p:cNvSpPr>
            <p:nvPr/>
          </p:nvSpPr>
          <p:spPr bwMode="auto">
            <a:xfrm>
              <a:off x="17508646" y="7132043"/>
              <a:ext cx="476900" cy="239829"/>
            </a:xfrm>
            <a:custGeom>
              <a:avLst/>
              <a:gdLst>
                <a:gd name="T0" fmla="*/ 0 w 764"/>
                <a:gd name="T1" fmla="*/ 300 h 384"/>
                <a:gd name="T2" fmla="*/ 0 w 764"/>
                <a:gd name="T3" fmla="*/ 300 h 384"/>
                <a:gd name="T4" fmla="*/ 683 w 764"/>
                <a:gd name="T5" fmla="*/ 38 h 384"/>
                <a:gd name="T6" fmla="*/ 595 w 764"/>
                <a:gd name="T7" fmla="*/ 59 h 384"/>
                <a:gd name="T8" fmla="*/ 717 w 764"/>
                <a:gd name="T9" fmla="*/ 13 h 384"/>
                <a:gd name="T10" fmla="*/ 751 w 764"/>
                <a:gd name="T11" fmla="*/ 110 h 384"/>
                <a:gd name="T12" fmla="*/ 704 w 764"/>
                <a:gd name="T13" fmla="*/ 46 h 384"/>
                <a:gd name="T14" fmla="*/ 0 w 764"/>
                <a:gd name="T15" fmla="*/ 300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4" h="384">
                  <a:moveTo>
                    <a:pt x="0" y="300"/>
                  </a:moveTo>
                  <a:lnTo>
                    <a:pt x="0" y="300"/>
                  </a:lnTo>
                  <a:cubicBezTo>
                    <a:pt x="392" y="346"/>
                    <a:pt x="662" y="114"/>
                    <a:pt x="683" y="38"/>
                  </a:cubicBezTo>
                  <a:cubicBezTo>
                    <a:pt x="654" y="34"/>
                    <a:pt x="612" y="46"/>
                    <a:pt x="595" y="59"/>
                  </a:cubicBezTo>
                  <a:cubicBezTo>
                    <a:pt x="637" y="4"/>
                    <a:pt x="700" y="0"/>
                    <a:pt x="717" y="13"/>
                  </a:cubicBezTo>
                  <a:cubicBezTo>
                    <a:pt x="738" y="25"/>
                    <a:pt x="763" y="85"/>
                    <a:pt x="751" y="110"/>
                  </a:cubicBezTo>
                  <a:cubicBezTo>
                    <a:pt x="755" y="80"/>
                    <a:pt x="725" y="51"/>
                    <a:pt x="704" y="46"/>
                  </a:cubicBezTo>
                  <a:cubicBezTo>
                    <a:pt x="607" y="232"/>
                    <a:pt x="304" y="383"/>
                    <a:pt x="0" y="300"/>
                  </a:cubicBezTo>
                </a:path>
              </a:pathLst>
            </a:custGeom>
            <a:solidFill>
              <a:srgbClr val="CC475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69" name="Freeform 115"/>
            <p:cNvSpPr>
              <a:spLocks noChangeArrowheads="1"/>
            </p:cNvSpPr>
            <p:nvPr/>
          </p:nvSpPr>
          <p:spPr bwMode="auto">
            <a:xfrm>
              <a:off x="17833931" y="6950105"/>
              <a:ext cx="49620" cy="93726"/>
            </a:xfrm>
            <a:custGeom>
              <a:avLst/>
              <a:gdLst>
                <a:gd name="T0" fmla="*/ 37 w 80"/>
                <a:gd name="T1" fmla="*/ 143 h 148"/>
                <a:gd name="T2" fmla="*/ 37 w 80"/>
                <a:gd name="T3" fmla="*/ 143 h 148"/>
                <a:gd name="T4" fmla="*/ 79 w 80"/>
                <a:gd name="T5" fmla="*/ 71 h 148"/>
                <a:gd name="T6" fmla="*/ 46 w 80"/>
                <a:gd name="T7" fmla="*/ 0 h 148"/>
                <a:gd name="T8" fmla="*/ 12 w 80"/>
                <a:gd name="T9" fmla="*/ 54 h 148"/>
                <a:gd name="T10" fmla="*/ 37 w 80"/>
                <a:gd name="T11" fmla="*/ 143 h 148"/>
              </a:gdLst>
              <a:ahLst/>
              <a:cxnLst>
                <a:cxn ang="0">
                  <a:pos x="T0" y="T1"/>
                </a:cxn>
                <a:cxn ang="0">
                  <a:pos x="T2" y="T3"/>
                </a:cxn>
                <a:cxn ang="0">
                  <a:pos x="T4" y="T5"/>
                </a:cxn>
                <a:cxn ang="0">
                  <a:pos x="T6" y="T7"/>
                </a:cxn>
                <a:cxn ang="0">
                  <a:pos x="T8" y="T9"/>
                </a:cxn>
                <a:cxn ang="0">
                  <a:pos x="T10" y="T11"/>
                </a:cxn>
              </a:cxnLst>
              <a:rect l="0" t="0" r="r" b="b"/>
              <a:pathLst>
                <a:path w="80" h="148">
                  <a:moveTo>
                    <a:pt x="37" y="143"/>
                  </a:moveTo>
                  <a:lnTo>
                    <a:pt x="37" y="143"/>
                  </a:lnTo>
                  <a:cubicBezTo>
                    <a:pt x="63" y="147"/>
                    <a:pt x="76" y="100"/>
                    <a:pt x="79" y="71"/>
                  </a:cubicBezTo>
                  <a:cubicBezTo>
                    <a:pt x="79" y="41"/>
                    <a:pt x="58" y="0"/>
                    <a:pt x="46" y="0"/>
                  </a:cubicBezTo>
                  <a:cubicBezTo>
                    <a:pt x="29" y="0"/>
                    <a:pt x="29" y="29"/>
                    <a:pt x="12" y="54"/>
                  </a:cubicBezTo>
                  <a:cubicBezTo>
                    <a:pt x="0" y="79"/>
                    <a:pt x="17" y="143"/>
                    <a:pt x="37" y="143"/>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70" name="Freeform 116"/>
            <p:cNvSpPr>
              <a:spLocks noChangeArrowheads="1"/>
            </p:cNvSpPr>
            <p:nvPr/>
          </p:nvSpPr>
          <p:spPr bwMode="auto">
            <a:xfrm>
              <a:off x="17549997" y="6941836"/>
              <a:ext cx="52375" cy="93726"/>
            </a:xfrm>
            <a:custGeom>
              <a:avLst/>
              <a:gdLst>
                <a:gd name="T0" fmla="*/ 42 w 85"/>
                <a:gd name="T1" fmla="*/ 143 h 148"/>
                <a:gd name="T2" fmla="*/ 42 w 85"/>
                <a:gd name="T3" fmla="*/ 143 h 148"/>
                <a:gd name="T4" fmla="*/ 84 w 85"/>
                <a:gd name="T5" fmla="*/ 71 h 148"/>
                <a:gd name="T6" fmla="*/ 46 w 85"/>
                <a:gd name="T7" fmla="*/ 0 h 148"/>
                <a:gd name="T8" fmla="*/ 16 w 85"/>
                <a:gd name="T9" fmla="*/ 54 h 148"/>
                <a:gd name="T10" fmla="*/ 42 w 85"/>
                <a:gd name="T11" fmla="*/ 143 h 148"/>
              </a:gdLst>
              <a:ahLst/>
              <a:cxnLst>
                <a:cxn ang="0">
                  <a:pos x="T0" y="T1"/>
                </a:cxn>
                <a:cxn ang="0">
                  <a:pos x="T2" y="T3"/>
                </a:cxn>
                <a:cxn ang="0">
                  <a:pos x="T4" y="T5"/>
                </a:cxn>
                <a:cxn ang="0">
                  <a:pos x="T6" y="T7"/>
                </a:cxn>
                <a:cxn ang="0">
                  <a:pos x="T8" y="T9"/>
                </a:cxn>
                <a:cxn ang="0">
                  <a:pos x="T10" y="T11"/>
                </a:cxn>
              </a:cxnLst>
              <a:rect l="0" t="0" r="r" b="b"/>
              <a:pathLst>
                <a:path w="85" h="148">
                  <a:moveTo>
                    <a:pt x="42" y="143"/>
                  </a:moveTo>
                  <a:lnTo>
                    <a:pt x="42" y="143"/>
                  </a:lnTo>
                  <a:cubicBezTo>
                    <a:pt x="67" y="147"/>
                    <a:pt x="80" y="101"/>
                    <a:pt x="84" y="71"/>
                  </a:cubicBezTo>
                  <a:cubicBezTo>
                    <a:pt x="84" y="42"/>
                    <a:pt x="63" y="0"/>
                    <a:pt x="46" y="0"/>
                  </a:cubicBezTo>
                  <a:cubicBezTo>
                    <a:pt x="33" y="0"/>
                    <a:pt x="33" y="29"/>
                    <a:pt x="16" y="54"/>
                  </a:cubicBezTo>
                  <a:cubicBezTo>
                    <a:pt x="0" y="75"/>
                    <a:pt x="21" y="143"/>
                    <a:pt x="42" y="143"/>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71" name="Freeform 117"/>
            <p:cNvSpPr>
              <a:spLocks noChangeArrowheads="1"/>
            </p:cNvSpPr>
            <p:nvPr/>
          </p:nvSpPr>
          <p:spPr bwMode="auto">
            <a:xfrm>
              <a:off x="17731936" y="6845351"/>
              <a:ext cx="201234" cy="90970"/>
            </a:xfrm>
            <a:custGeom>
              <a:avLst/>
              <a:gdLst>
                <a:gd name="T0" fmla="*/ 0 w 322"/>
                <a:gd name="T1" fmla="*/ 55 h 144"/>
                <a:gd name="T2" fmla="*/ 0 w 322"/>
                <a:gd name="T3" fmla="*/ 55 h 144"/>
                <a:gd name="T4" fmla="*/ 321 w 322"/>
                <a:gd name="T5" fmla="*/ 0 h 144"/>
                <a:gd name="T6" fmla="*/ 0 w 322"/>
                <a:gd name="T7" fmla="*/ 55 h 144"/>
              </a:gdLst>
              <a:ahLst/>
              <a:cxnLst>
                <a:cxn ang="0">
                  <a:pos x="T0" y="T1"/>
                </a:cxn>
                <a:cxn ang="0">
                  <a:pos x="T2" y="T3"/>
                </a:cxn>
                <a:cxn ang="0">
                  <a:pos x="T4" y="T5"/>
                </a:cxn>
                <a:cxn ang="0">
                  <a:pos x="T6" y="T7"/>
                </a:cxn>
              </a:cxnLst>
              <a:rect l="0" t="0" r="r" b="b"/>
              <a:pathLst>
                <a:path w="322" h="144">
                  <a:moveTo>
                    <a:pt x="0" y="55"/>
                  </a:moveTo>
                  <a:lnTo>
                    <a:pt x="0" y="55"/>
                  </a:lnTo>
                  <a:cubicBezTo>
                    <a:pt x="110" y="143"/>
                    <a:pt x="287" y="84"/>
                    <a:pt x="321" y="0"/>
                  </a:cubicBezTo>
                  <a:cubicBezTo>
                    <a:pt x="249" y="72"/>
                    <a:pt x="76" y="93"/>
                    <a:pt x="0" y="55"/>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72" name="Freeform 118"/>
            <p:cNvSpPr>
              <a:spLocks noChangeArrowheads="1"/>
            </p:cNvSpPr>
            <p:nvPr/>
          </p:nvSpPr>
          <p:spPr bwMode="auto">
            <a:xfrm>
              <a:off x="17456272" y="6792977"/>
              <a:ext cx="159885" cy="90968"/>
            </a:xfrm>
            <a:custGeom>
              <a:avLst/>
              <a:gdLst>
                <a:gd name="T0" fmla="*/ 254 w 255"/>
                <a:gd name="T1" fmla="*/ 101 h 144"/>
                <a:gd name="T2" fmla="*/ 254 w 255"/>
                <a:gd name="T3" fmla="*/ 101 h 144"/>
                <a:gd name="T4" fmla="*/ 9 w 255"/>
                <a:gd name="T5" fmla="*/ 143 h 144"/>
                <a:gd name="T6" fmla="*/ 254 w 255"/>
                <a:gd name="T7" fmla="*/ 101 h 144"/>
              </a:gdLst>
              <a:ahLst/>
              <a:cxnLst>
                <a:cxn ang="0">
                  <a:pos x="T0" y="T1"/>
                </a:cxn>
                <a:cxn ang="0">
                  <a:pos x="T2" y="T3"/>
                </a:cxn>
                <a:cxn ang="0">
                  <a:pos x="T4" y="T5"/>
                </a:cxn>
                <a:cxn ang="0">
                  <a:pos x="T6" y="T7"/>
                </a:cxn>
              </a:cxnLst>
              <a:rect l="0" t="0" r="r" b="b"/>
              <a:pathLst>
                <a:path w="255" h="144">
                  <a:moveTo>
                    <a:pt x="254" y="101"/>
                  </a:moveTo>
                  <a:lnTo>
                    <a:pt x="254" y="101"/>
                  </a:lnTo>
                  <a:cubicBezTo>
                    <a:pt x="144" y="33"/>
                    <a:pt x="39" y="21"/>
                    <a:pt x="9" y="143"/>
                  </a:cubicBezTo>
                  <a:cubicBezTo>
                    <a:pt x="0" y="4"/>
                    <a:pt x="165" y="0"/>
                    <a:pt x="254" y="101"/>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73" name="Freeform 119"/>
            <p:cNvSpPr>
              <a:spLocks noChangeArrowheads="1"/>
            </p:cNvSpPr>
            <p:nvPr/>
          </p:nvSpPr>
          <p:spPr bwMode="auto">
            <a:xfrm>
              <a:off x="18117866" y="6864649"/>
              <a:ext cx="256367" cy="405226"/>
            </a:xfrm>
            <a:custGeom>
              <a:avLst/>
              <a:gdLst>
                <a:gd name="T0" fmla="*/ 34 w 410"/>
                <a:gd name="T1" fmla="*/ 337 h 650"/>
                <a:gd name="T2" fmla="*/ 34 w 410"/>
                <a:gd name="T3" fmla="*/ 337 h 650"/>
                <a:gd name="T4" fmla="*/ 185 w 410"/>
                <a:gd name="T5" fmla="*/ 59 h 650"/>
                <a:gd name="T6" fmla="*/ 341 w 410"/>
                <a:gd name="T7" fmla="*/ 329 h 650"/>
                <a:gd name="T8" fmla="*/ 34 w 410"/>
                <a:gd name="T9" fmla="*/ 337 h 650"/>
              </a:gdLst>
              <a:ahLst/>
              <a:cxnLst>
                <a:cxn ang="0">
                  <a:pos x="T0" y="T1"/>
                </a:cxn>
                <a:cxn ang="0">
                  <a:pos x="T2" y="T3"/>
                </a:cxn>
                <a:cxn ang="0">
                  <a:pos x="T4" y="T5"/>
                </a:cxn>
                <a:cxn ang="0">
                  <a:pos x="T6" y="T7"/>
                </a:cxn>
                <a:cxn ang="0">
                  <a:pos x="T8" y="T9"/>
                </a:cxn>
              </a:cxnLst>
              <a:rect l="0" t="0" r="r" b="b"/>
              <a:pathLst>
                <a:path w="410" h="650">
                  <a:moveTo>
                    <a:pt x="34" y="337"/>
                  </a:moveTo>
                  <a:lnTo>
                    <a:pt x="34" y="337"/>
                  </a:lnTo>
                  <a:cubicBezTo>
                    <a:pt x="59" y="140"/>
                    <a:pt x="152" y="114"/>
                    <a:pt x="185" y="59"/>
                  </a:cubicBezTo>
                  <a:cubicBezTo>
                    <a:pt x="228" y="0"/>
                    <a:pt x="409" y="68"/>
                    <a:pt x="341" y="329"/>
                  </a:cubicBezTo>
                  <a:cubicBezTo>
                    <a:pt x="274" y="587"/>
                    <a:pt x="0" y="649"/>
                    <a:pt x="34" y="337"/>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74" name="Freeform 120"/>
            <p:cNvSpPr>
              <a:spLocks noChangeArrowheads="1"/>
            </p:cNvSpPr>
            <p:nvPr/>
          </p:nvSpPr>
          <p:spPr bwMode="auto">
            <a:xfrm>
              <a:off x="17304655" y="9127855"/>
              <a:ext cx="1218437" cy="1659500"/>
            </a:xfrm>
            <a:custGeom>
              <a:avLst/>
              <a:gdLst>
                <a:gd name="T0" fmla="*/ 1948 w 1949"/>
                <a:gd name="T1" fmla="*/ 2652 h 2653"/>
                <a:gd name="T2" fmla="*/ 1948 w 1949"/>
                <a:gd name="T3" fmla="*/ 2652 h 2653"/>
                <a:gd name="T4" fmla="*/ 1531 w 1949"/>
                <a:gd name="T5" fmla="*/ 0 h 2653"/>
                <a:gd name="T6" fmla="*/ 0 w 1949"/>
                <a:gd name="T7" fmla="*/ 228 h 2653"/>
                <a:gd name="T8" fmla="*/ 409 w 1949"/>
                <a:gd name="T9" fmla="*/ 2323 h 2653"/>
                <a:gd name="T10" fmla="*/ 1164 w 1949"/>
                <a:gd name="T11" fmla="*/ 2491 h 2653"/>
                <a:gd name="T12" fmla="*/ 1948 w 1949"/>
                <a:gd name="T13" fmla="*/ 2652 h 2653"/>
              </a:gdLst>
              <a:ahLst/>
              <a:cxnLst>
                <a:cxn ang="0">
                  <a:pos x="T0" y="T1"/>
                </a:cxn>
                <a:cxn ang="0">
                  <a:pos x="T2" y="T3"/>
                </a:cxn>
                <a:cxn ang="0">
                  <a:pos x="T4" y="T5"/>
                </a:cxn>
                <a:cxn ang="0">
                  <a:pos x="T6" y="T7"/>
                </a:cxn>
                <a:cxn ang="0">
                  <a:pos x="T8" y="T9"/>
                </a:cxn>
                <a:cxn ang="0">
                  <a:pos x="T10" y="T11"/>
                </a:cxn>
                <a:cxn ang="0">
                  <a:pos x="T12" y="T13"/>
                </a:cxn>
              </a:cxnLst>
              <a:rect l="0" t="0" r="r" b="b"/>
              <a:pathLst>
                <a:path w="1949" h="2653">
                  <a:moveTo>
                    <a:pt x="1948" y="2652"/>
                  </a:moveTo>
                  <a:lnTo>
                    <a:pt x="1948" y="2652"/>
                  </a:lnTo>
                  <a:cubicBezTo>
                    <a:pt x="1606" y="1560"/>
                    <a:pt x="1531" y="0"/>
                    <a:pt x="1531" y="0"/>
                  </a:cubicBezTo>
                  <a:cubicBezTo>
                    <a:pt x="0" y="228"/>
                    <a:pt x="0" y="228"/>
                    <a:pt x="0" y="228"/>
                  </a:cubicBezTo>
                  <a:cubicBezTo>
                    <a:pt x="60" y="1404"/>
                    <a:pt x="409" y="2323"/>
                    <a:pt x="409" y="2323"/>
                  </a:cubicBezTo>
                  <a:cubicBezTo>
                    <a:pt x="1164" y="2491"/>
                    <a:pt x="1164" y="2491"/>
                    <a:pt x="1164" y="2491"/>
                  </a:cubicBezTo>
                  <a:lnTo>
                    <a:pt x="1948" y="2652"/>
                  </a:lnTo>
                </a:path>
              </a:pathLst>
            </a:custGeom>
            <a:solidFill>
              <a:srgbClr val="3A3A3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75" name="Freeform 121"/>
            <p:cNvSpPr>
              <a:spLocks noChangeArrowheads="1"/>
            </p:cNvSpPr>
            <p:nvPr/>
          </p:nvSpPr>
          <p:spPr bwMode="auto">
            <a:xfrm>
              <a:off x="17304655" y="9127855"/>
              <a:ext cx="1218437" cy="1659500"/>
            </a:xfrm>
            <a:custGeom>
              <a:avLst/>
              <a:gdLst>
                <a:gd name="T0" fmla="*/ 1948 w 1949"/>
                <a:gd name="T1" fmla="*/ 2652 h 2653"/>
                <a:gd name="T2" fmla="*/ 1948 w 1949"/>
                <a:gd name="T3" fmla="*/ 2652 h 2653"/>
                <a:gd name="T4" fmla="*/ 1531 w 1949"/>
                <a:gd name="T5" fmla="*/ 0 h 2653"/>
                <a:gd name="T6" fmla="*/ 0 w 1949"/>
                <a:gd name="T7" fmla="*/ 228 h 2653"/>
                <a:gd name="T8" fmla="*/ 13 w 1949"/>
                <a:gd name="T9" fmla="*/ 405 h 2653"/>
                <a:gd name="T10" fmla="*/ 717 w 1949"/>
                <a:gd name="T11" fmla="*/ 688 h 2653"/>
                <a:gd name="T12" fmla="*/ 1020 w 1949"/>
                <a:gd name="T13" fmla="*/ 2462 h 2653"/>
                <a:gd name="T14" fmla="*/ 1164 w 1949"/>
                <a:gd name="T15" fmla="*/ 2491 h 2653"/>
                <a:gd name="T16" fmla="*/ 1948 w 1949"/>
                <a:gd name="T17" fmla="*/ 2652 h 2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9" h="2653">
                  <a:moveTo>
                    <a:pt x="1948" y="2652"/>
                  </a:moveTo>
                  <a:lnTo>
                    <a:pt x="1948" y="2652"/>
                  </a:lnTo>
                  <a:cubicBezTo>
                    <a:pt x="1606" y="1560"/>
                    <a:pt x="1531" y="0"/>
                    <a:pt x="1531" y="0"/>
                  </a:cubicBezTo>
                  <a:cubicBezTo>
                    <a:pt x="0" y="228"/>
                    <a:pt x="0" y="228"/>
                    <a:pt x="0" y="228"/>
                  </a:cubicBezTo>
                  <a:cubicBezTo>
                    <a:pt x="4" y="291"/>
                    <a:pt x="9" y="350"/>
                    <a:pt x="13" y="405"/>
                  </a:cubicBezTo>
                  <a:cubicBezTo>
                    <a:pt x="148" y="426"/>
                    <a:pt x="511" y="489"/>
                    <a:pt x="717" y="688"/>
                  </a:cubicBezTo>
                  <a:cubicBezTo>
                    <a:pt x="713" y="806"/>
                    <a:pt x="747" y="1501"/>
                    <a:pt x="1020" y="2462"/>
                  </a:cubicBezTo>
                  <a:cubicBezTo>
                    <a:pt x="1164" y="2491"/>
                    <a:pt x="1164" y="2491"/>
                    <a:pt x="1164" y="2491"/>
                  </a:cubicBezTo>
                  <a:lnTo>
                    <a:pt x="1948" y="2652"/>
                  </a:lnTo>
                </a:path>
              </a:pathLst>
            </a:custGeom>
            <a:solidFill>
              <a:srgbClr val="45454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76" name="Freeform 122"/>
            <p:cNvSpPr>
              <a:spLocks noChangeArrowheads="1"/>
            </p:cNvSpPr>
            <p:nvPr/>
          </p:nvSpPr>
          <p:spPr bwMode="auto">
            <a:xfrm>
              <a:off x="17409408" y="10456556"/>
              <a:ext cx="614732" cy="275664"/>
            </a:xfrm>
            <a:custGeom>
              <a:avLst/>
              <a:gdLst>
                <a:gd name="T0" fmla="*/ 0 w 983"/>
                <a:gd name="T1" fmla="*/ 438 h 439"/>
                <a:gd name="T2" fmla="*/ 0 w 983"/>
                <a:gd name="T3" fmla="*/ 438 h 439"/>
                <a:gd name="T4" fmla="*/ 982 w 983"/>
                <a:gd name="T5" fmla="*/ 438 h 439"/>
                <a:gd name="T6" fmla="*/ 358 w 983"/>
                <a:gd name="T7" fmla="*/ 8 h 439"/>
                <a:gd name="T8" fmla="*/ 0 w 983"/>
                <a:gd name="T9" fmla="*/ 438 h 439"/>
              </a:gdLst>
              <a:ahLst/>
              <a:cxnLst>
                <a:cxn ang="0">
                  <a:pos x="T0" y="T1"/>
                </a:cxn>
                <a:cxn ang="0">
                  <a:pos x="T2" y="T3"/>
                </a:cxn>
                <a:cxn ang="0">
                  <a:pos x="T4" y="T5"/>
                </a:cxn>
                <a:cxn ang="0">
                  <a:pos x="T6" y="T7"/>
                </a:cxn>
                <a:cxn ang="0">
                  <a:pos x="T8" y="T9"/>
                </a:cxn>
              </a:cxnLst>
              <a:rect l="0" t="0" r="r" b="b"/>
              <a:pathLst>
                <a:path w="983" h="439">
                  <a:moveTo>
                    <a:pt x="0" y="438"/>
                  </a:moveTo>
                  <a:lnTo>
                    <a:pt x="0" y="438"/>
                  </a:lnTo>
                  <a:cubicBezTo>
                    <a:pt x="982" y="438"/>
                    <a:pt x="982" y="438"/>
                    <a:pt x="982" y="438"/>
                  </a:cubicBezTo>
                  <a:cubicBezTo>
                    <a:pt x="809" y="126"/>
                    <a:pt x="506" y="0"/>
                    <a:pt x="358" y="8"/>
                  </a:cubicBezTo>
                  <a:cubicBezTo>
                    <a:pt x="126" y="25"/>
                    <a:pt x="13" y="266"/>
                    <a:pt x="0" y="438"/>
                  </a:cubicBezTo>
                </a:path>
              </a:pathLst>
            </a:custGeom>
            <a:solidFill>
              <a:srgbClr val="24242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77" name="Freeform 123"/>
            <p:cNvSpPr>
              <a:spLocks noChangeArrowheads="1"/>
            </p:cNvSpPr>
            <p:nvPr/>
          </p:nvSpPr>
          <p:spPr bwMode="auto">
            <a:xfrm>
              <a:off x="17908361" y="10511689"/>
              <a:ext cx="614730" cy="275664"/>
            </a:xfrm>
            <a:custGeom>
              <a:avLst/>
              <a:gdLst>
                <a:gd name="T0" fmla="*/ 0 w 983"/>
                <a:gd name="T1" fmla="*/ 439 h 440"/>
                <a:gd name="T2" fmla="*/ 0 w 983"/>
                <a:gd name="T3" fmla="*/ 439 h 440"/>
                <a:gd name="T4" fmla="*/ 982 w 983"/>
                <a:gd name="T5" fmla="*/ 439 h 440"/>
                <a:gd name="T6" fmla="*/ 354 w 983"/>
                <a:gd name="T7" fmla="*/ 9 h 440"/>
                <a:gd name="T8" fmla="*/ 0 w 983"/>
                <a:gd name="T9" fmla="*/ 439 h 440"/>
              </a:gdLst>
              <a:ahLst/>
              <a:cxnLst>
                <a:cxn ang="0">
                  <a:pos x="T0" y="T1"/>
                </a:cxn>
                <a:cxn ang="0">
                  <a:pos x="T2" y="T3"/>
                </a:cxn>
                <a:cxn ang="0">
                  <a:pos x="T4" y="T5"/>
                </a:cxn>
                <a:cxn ang="0">
                  <a:pos x="T6" y="T7"/>
                </a:cxn>
                <a:cxn ang="0">
                  <a:pos x="T8" y="T9"/>
                </a:cxn>
              </a:cxnLst>
              <a:rect l="0" t="0" r="r" b="b"/>
              <a:pathLst>
                <a:path w="983" h="440">
                  <a:moveTo>
                    <a:pt x="0" y="439"/>
                  </a:moveTo>
                  <a:lnTo>
                    <a:pt x="0" y="439"/>
                  </a:lnTo>
                  <a:cubicBezTo>
                    <a:pt x="982" y="439"/>
                    <a:pt x="982" y="439"/>
                    <a:pt x="982" y="439"/>
                  </a:cubicBezTo>
                  <a:cubicBezTo>
                    <a:pt x="805" y="123"/>
                    <a:pt x="506" y="0"/>
                    <a:pt x="354" y="9"/>
                  </a:cubicBezTo>
                  <a:cubicBezTo>
                    <a:pt x="122" y="21"/>
                    <a:pt x="8" y="262"/>
                    <a:pt x="0" y="439"/>
                  </a:cubicBezTo>
                </a:path>
              </a:pathLst>
            </a:custGeom>
            <a:solidFill>
              <a:srgbClr val="3A3A3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78" name="Freeform 124"/>
            <p:cNvSpPr>
              <a:spLocks noChangeArrowheads="1"/>
            </p:cNvSpPr>
            <p:nvPr/>
          </p:nvSpPr>
          <p:spPr bwMode="auto">
            <a:xfrm>
              <a:off x="17092393" y="7771585"/>
              <a:ext cx="1422428" cy="1659500"/>
            </a:xfrm>
            <a:custGeom>
              <a:avLst/>
              <a:gdLst>
                <a:gd name="T0" fmla="*/ 2167 w 2277"/>
                <a:gd name="T1" fmla="*/ 148 h 2653"/>
                <a:gd name="T2" fmla="*/ 2167 w 2277"/>
                <a:gd name="T3" fmla="*/ 148 h 2653"/>
                <a:gd name="T4" fmla="*/ 1868 w 2277"/>
                <a:gd name="T5" fmla="*/ 0 h 2653"/>
                <a:gd name="T6" fmla="*/ 447 w 2277"/>
                <a:gd name="T7" fmla="*/ 21 h 2653"/>
                <a:gd name="T8" fmla="*/ 152 w 2277"/>
                <a:gd name="T9" fmla="*/ 2395 h 2653"/>
                <a:gd name="T10" fmla="*/ 1931 w 2277"/>
                <a:gd name="T11" fmla="*/ 2273 h 2653"/>
                <a:gd name="T12" fmla="*/ 2108 w 2277"/>
                <a:gd name="T13" fmla="*/ 667 h 2653"/>
                <a:gd name="T14" fmla="*/ 2167 w 2277"/>
                <a:gd name="T15" fmla="*/ 148 h 26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77" h="2653">
                  <a:moveTo>
                    <a:pt x="2167" y="148"/>
                  </a:moveTo>
                  <a:lnTo>
                    <a:pt x="2167" y="148"/>
                  </a:lnTo>
                  <a:cubicBezTo>
                    <a:pt x="2065" y="55"/>
                    <a:pt x="1868" y="0"/>
                    <a:pt x="1868" y="0"/>
                  </a:cubicBezTo>
                  <a:cubicBezTo>
                    <a:pt x="447" y="21"/>
                    <a:pt x="447" y="21"/>
                    <a:pt x="447" y="21"/>
                  </a:cubicBezTo>
                  <a:cubicBezTo>
                    <a:pt x="316" y="329"/>
                    <a:pt x="0" y="1551"/>
                    <a:pt x="152" y="2395"/>
                  </a:cubicBezTo>
                  <a:cubicBezTo>
                    <a:pt x="624" y="2652"/>
                    <a:pt x="1391" y="2538"/>
                    <a:pt x="1931" y="2273"/>
                  </a:cubicBezTo>
                  <a:cubicBezTo>
                    <a:pt x="1817" y="1669"/>
                    <a:pt x="1935" y="966"/>
                    <a:pt x="2108" y="667"/>
                  </a:cubicBezTo>
                  <a:cubicBezTo>
                    <a:pt x="2276" y="371"/>
                    <a:pt x="2167" y="148"/>
                    <a:pt x="2167" y="148"/>
                  </a:cubicBezTo>
                </a:path>
              </a:pathLst>
            </a:custGeom>
            <a:solidFill>
              <a:srgbClr val="34343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79" name="Freeform 125"/>
            <p:cNvSpPr>
              <a:spLocks noChangeArrowheads="1"/>
            </p:cNvSpPr>
            <p:nvPr/>
          </p:nvSpPr>
          <p:spPr bwMode="auto">
            <a:xfrm>
              <a:off x="17453514" y="7721966"/>
              <a:ext cx="658839" cy="457603"/>
            </a:xfrm>
            <a:custGeom>
              <a:avLst/>
              <a:gdLst>
                <a:gd name="T0" fmla="*/ 152 w 1056"/>
                <a:gd name="T1" fmla="*/ 59 h 731"/>
                <a:gd name="T2" fmla="*/ 300 w 1056"/>
                <a:gd name="T3" fmla="*/ 0 h 731"/>
                <a:gd name="T4" fmla="*/ 886 w 1056"/>
                <a:gd name="T5" fmla="*/ 30 h 731"/>
                <a:gd name="T6" fmla="*/ 1055 w 1056"/>
                <a:gd name="T7" fmla="*/ 93 h 731"/>
                <a:gd name="T8" fmla="*/ 620 w 1056"/>
                <a:gd name="T9" fmla="*/ 700 h 731"/>
                <a:gd name="T10" fmla="*/ 0 w 1056"/>
                <a:gd name="T11" fmla="*/ 730 h 731"/>
                <a:gd name="T12" fmla="*/ 152 w 1056"/>
                <a:gd name="T13" fmla="*/ 59 h 731"/>
              </a:gdLst>
              <a:ahLst/>
              <a:cxnLst>
                <a:cxn ang="0">
                  <a:pos x="T0" y="T1"/>
                </a:cxn>
                <a:cxn ang="0">
                  <a:pos x="T2" y="T3"/>
                </a:cxn>
                <a:cxn ang="0">
                  <a:pos x="T4" y="T5"/>
                </a:cxn>
                <a:cxn ang="0">
                  <a:pos x="T6" y="T7"/>
                </a:cxn>
                <a:cxn ang="0">
                  <a:pos x="T8" y="T9"/>
                </a:cxn>
                <a:cxn ang="0">
                  <a:pos x="T10" y="T11"/>
                </a:cxn>
                <a:cxn ang="0">
                  <a:pos x="T12" y="T13"/>
                </a:cxn>
              </a:cxnLst>
              <a:rect l="0" t="0" r="r" b="b"/>
              <a:pathLst>
                <a:path w="1056" h="731">
                  <a:moveTo>
                    <a:pt x="152" y="59"/>
                  </a:moveTo>
                  <a:lnTo>
                    <a:pt x="300" y="0"/>
                  </a:lnTo>
                  <a:lnTo>
                    <a:pt x="886" y="30"/>
                  </a:lnTo>
                  <a:lnTo>
                    <a:pt x="1055" y="93"/>
                  </a:lnTo>
                  <a:lnTo>
                    <a:pt x="620" y="700"/>
                  </a:lnTo>
                  <a:lnTo>
                    <a:pt x="0" y="730"/>
                  </a:lnTo>
                  <a:lnTo>
                    <a:pt x="152" y="59"/>
                  </a:lnTo>
                </a:path>
              </a:pathLst>
            </a:custGeom>
            <a:solidFill>
              <a:srgbClr val="E0C5D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80" name="Freeform 126"/>
            <p:cNvSpPr>
              <a:spLocks noChangeArrowheads="1"/>
            </p:cNvSpPr>
            <p:nvPr/>
          </p:nvSpPr>
          <p:spPr bwMode="auto">
            <a:xfrm>
              <a:off x="17453514" y="7721966"/>
              <a:ext cx="658839" cy="457603"/>
            </a:xfrm>
            <a:custGeom>
              <a:avLst/>
              <a:gdLst>
                <a:gd name="T0" fmla="*/ 152 w 1056"/>
                <a:gd name="T1" fmla="*/ 59 h 731"/>
                <a:gd name="T2" fmla="*/ 300 w 1056"/>
                <a:gd name="T3" fmla="*/ 0 h 731"/>
                <a:gd name="T4" fmla="*/ 886 w 1056"/>
                <a:gd name="T5" fmla="*/ 30 h 731"/>
                <a:gd name="T6" fmla="*/ 1055 w 1056"/>
                <a:gd name="T7" fmla="*/ 93 h 731"/>
                <a:gd name="T8" fmla="*/ 620 w 1056"/>
                <a:gd name="T9" fmla="*/ 700 h 731"/>
                <a:gd name="T10" fmla="*/ 0 w 1056"/>
                <a:gd name="T11" fmla="*/ 730 h 731"/>
                <a:gd name="T12" fmla="*/ 152 w 1056"/>
                <a:gd name="T13" fmla="*/ 59 h 731"/>
              </a:gdLst>
              <a:ahLst/>
              <a:cxnLst>
                <a:cxn ang="0">
                  <a:pos x="T0" y="T1"/>
                </a:cxn>
                <a:cxn ang="0">
                  <a:pos x="T2" y="T3"/>
                </a:cxn>
                <a:cxn ang="0">
                  <a:pos x="T4" y="T5"/>
                </a:cxn>
                <a:cxn ang="0">
                  <a:pos x="T6" y="T7"/>
                </a:cxn>
                <a:cxn ang="0">
                  <a:pos x="T8" y="T9"/>
                </a:cxn>
                <a:cxn ang="0">
                  <a:pos x="T10" y="T11"/>
                </a:cxn>
                <a:cxn ang="0">
                  <a:pos x="T12" y="T13"/>
                </a:cxn>
              </a:cxnLst>
              <a:rect l="0" t="0" r="r" b="b"/>
              <a:pathLst>
                <a:path w="1056" h="731">
                  <a:moveTo>
                    <a:pt x="152" y="59"/>
                  </a:moveTo>
                  <a:lnTo>
                    <a:pt x="300" y="0"/>
                  </a:lnTo>
                  <a:lnTo>
                    <a:pt x="886" y="30"/>
                  </a:lnTo>
                  <a:lnTo>
                    <a:pt x="1055" y="93"/>
                  </a:lnTo>
                  <a:lnTo>
                    <a:pt x="620" y="700"/>
                  </a:lnTo>
                  <a:lnTo>
                    <a:pt x="0" y="730"/>
                  </a:lnTo>
                  <a:lnTo>
                    <a:pt x="152" y="59"/>
                  </a:lnTo>
                </a:path>
              </a:pathLst>
            </a:custGeom>
            <a:solidFill>
              <a:srgbClr val="E0C5D2"/>
            </a:solid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81" name="Freeform 127"/>
            <p:cNvSpPr>
              <a:spLocks noChangeArrowheads="1"/>
            </p:cNvSpPr>
            <p:nvPr/>
          </p:nvSpPr>
          <p:spPr bwMode="auto">
            <a:xfrm>
              <a:off x="17453514" y="7721966"/>
              <a:ext cx="658839" cy="457603"/>
            </a:xfrm>
            <a:custGeom>
              <a:avLst/>
              <a:gdLst>
                <a:gd name="T0" fmla="*/ 300 w 1056"/>
                <a:gd name="T1" fmla="*/ 0 h 731"/>
                <a:gd name="T2" fmla="*/ 152 w 1056"/>
                <a:gd name="T3" fmla="*/ 59 h 731"/>
                <a:gd name="T4" fmla="*/ 0 w 1056"/>
                <a:gd name="T5" fmla="*/ 730 h 731"/>
                <a:gd name="T6" fmla="*/ 620 w 1056"/>
                <a:gd name="T7" fmla="*/ 700 h 731"/>
                <a:gd name="T8" fmla="*/ 1055 w 1056"/>
                <a:gd name="T9" fmla="*/ 93 h 731"/>
                <a:gd name="T10" fmla="*/ 1025 w 1056"/>
                <a:gd name="T11" fmla="*/ 85 h 731"/>
                <a:gd name="T12" fmla="*/ 886 w 1056"/>
                <a:gd name="T13" fmla="*/ 30 h 731"/>
                <a:gd name="T14" fmla="*/ 300 w 1056"/>
                <a:gd name="T15" fmla="*/ 0 h 7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6" h="731">
                  <a:moveTo>
                    <a:pt x="300" y="0"/>
                  </a:moveTo>
                  <a:lnTo>
                    <a:pt x="152" y="59"/>
                  </a:lnTo>
                  <a:lnTo>
                    <a:pt x="0" y="730"/>
                  </a:lnTo>
                  <a:lnTo>
                    <a:pt x="620" y="700"/>
                  </a:lnTo>
                  <a:lnTo>
                    <a:pt x="1055" y="93"/>
                  </a:lnTo>
                  <a:lnTo>
                    <a:pt x="1025" y="85"/>
                  </a:lnTo>
                  <a:lnTo>
                    <a:pt x="886" y="30"/>
                  </a:lnTo>
                  <a:lnTo>
                    <a:pt x="300" y="0"/>
                  </a:lnTo>
                </a:path>
              </a:pathLst>
            </a:custGeom>
            <a:solidFill>
              <a:srgbClr val="CB9DB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82" name="Freeform 128"/>
            <p:cNvSpPr>
              <a:spLocks noChangeArrowheads="1"/>
            </p:cNvSpPr>
            <p:nvPr/>
          </p:nvSpPr>
          <p:spPr bwMode="auto">
            <a:xfrm>
              <a:off x="17453514" y="7721966"/>
              <a:ext cx="658839" cy="457603"/>
            </a:xfrm>
            <a:custGeom>
              <a:avLst/>
              <a:gdLst>
                <a:gd name="T0" fmla="*/ 300 w 1056"/>
                <a:gd name="T1" fmla="*/ 0 h 731"/>
                <a:gd name="T2" fmla="*/ 152 w 1056"/>
                <a:gd name="T3" fmla="*/ 59 h 731"/>
                <a:gd name="T4" fmla="*/ 0 w 1056"/>
                <a:gd name="T5" fmla="*/ 730 h 731"/>
                <a:gd name="T6" fmla="*/ 620 w 1056"/>
                <a:gd name="T7" fmla="*/ 700 h 731"/>
                <a:gd name="T8" fmla="*/ 1055 w 1056"/>
                <a:gd name="T9" fmla="*/ 93 h 731"/>
                <a:gd name="T10" fmla="*/ 1025 w 1056"/>
                <a:gd name="T11" fmla="*/ 85 h 731"/>
                <a:gd name="T12" fmla="*/ 886 w 1056"/>
                <a:gd name="T13" fmla="*/ 30 h 731"/>
                <a:gd name="T14" fmla="*/ 300 w 1056"/>
                <a:gd name="T15" fmla="*/ 0 h 7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6" h="731">
                  <a:moveTo>
                    <a:pt x="300" y="0"/>
                  </a:moveTo>
                  <a:lnTo>
                    <a:pt x="152" y="59"/>
                  </a:lnTo>
                  <a:lnTo>
                    <a:pt x="0" y="730"/>
                  </a:lnTo>
                  <a:lnTo>
                    <a:pt x="620" y="700"/>
                  </a:lnTo>
                  <a:lnTo>
                    <a:pt x="1055" y="93"/>
                  </a:lnTo>
                  <a:lnTo>
                    <a:pt x="1025" y="85"/>
                  </a:lnTo>
                  <a:lnTo>
                    <a:pt x="886" y="30"/>
                  </a:lnTo>
                  <a:lnTo>
                    <a:pt x="300" y="0"/>
                  </a:lnTo>
                </a:path>
              </a:pathLst>
            </a:custGeom>
            <a:solidFill>
              <a:srgbClr val="CB9DB3"/>
            </a:solid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83" name="Freeform 129"/>
            <p:cNvSpPr>
              <a:spLocks noChangeArrowheads="1"/>
            </p:cNvSpPr>
            <p:nvPr/>
          </p:nvSpPr>
          <p:spPr bwMode="auto">
            <a:xfrm>
              <a:off x="17409406" y="7771585"/>
              <a:ext cx="419010" cy="1190870"/>
            </a:xfrm>
            <a:custGeom>
              <a:avLst/>
              <a:gdLst>
                <a:gd name="T0" fmla="*/ 670 w 671"/>
                <a:gd name="T1" fmla="*/ 93 h 1906"/>
                <a:gd name="T2" fmla="*/ 607 w 671"/>
                <a:gd name="T3" fmla="*/ 793 h 1906"/>
                <a:gd name="T4" fmla="*/ 118 w 671"/>
                <a:gd name="T5" fmla="*/ 1905 h 1906"/>
                <a:gd name="T6" fmla="*/ 0 w 671"/>
                <a:gd name="T7" fmla="*/ 835 h 1906"/>
                <a:gd name="T8" fmla="*/ 404 w 671"/>
                <a:gd name="T9" fmla="*/ 89 h 1906"/>
                <a:gd name="T10" fmla="*/ 557 w 671"/>
                <a:gd name="T11" fmla="*/ 0 h 1906"/>
                <a:gd name="T12" fmla="*/ 670 w 671"/>
                <a:gd name="T13" fmla="*/ 93 h 1906"/>
              </a:gdLst>
              <a:ahLst/>
              <a:cxnLst>
                <a:cxn ang="0">
                  <a:pos x="T0" y="T1"/>
                </a:cxn>
                <a:cxn ang="0">
                  <a:pos x="T2" y="T3"/>
                </a:cxn>
                <a:cxn ang="0">
                  <a:pos x="T4" y="T5"/>
                </a:cxn>
                <a:cxn ang="0">
                  <a:pos x="T6" y="T7"/>
                </a:cxn>
                <a:cxn ang="0">
                  <a:pos x="T8" y="T9"/>
                </a:cxn>
                <a:cxn ang="0">
                  <a:pos x="T10" y="T11"/>
                </a:cxn>
                <a:cxn ang="0">
                  <a:pos x="T12" y="T13"/>
                </a:cxn>
              </a:cxnLst>
              <a:rect l="0" t="0" r="r" b="b"/>
              <a:pathLst>
                <a:path w="671" h="1906">
                  <a:moveTo>
                    <a:pt x="670" y="93"/>
                  </a:moveTo>
                  <a:lnTo>
                    <a:pt x="607" y="793"/>
                  </a:lnTo>
                  <a:lnTo>
                    <a:pt x="118" y="1905"/>
                  </a:lnTo>
                  <a:lnTo>
                    <a:pt x="0" y="835"/>
                  </a:lnTo>
                  <a:lnTo>
                    <a:pt x="404" y="89"/>
                  </a:lnTo>
                  <a:lnTo>
                    <a:pt x="557" y="0"/>
                  </a:lnTo>
                  <a:lnTo>
                    <a:pt x="670" y="93"/>
                  </a:lnTo>
                </a:path>
              </a:pathLst>
            </a:custGeom>
            <a:solidFill>
              <a:srgbClr val="F15B5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84" name="Freeform 130"/>
            <p:cNvSpPr>
              <a:spLocks noChangeArrowheads="1"/>
            </p:cNvSpPr>
            <p:nvPr/>
          </p:nvSpPr>
          <p:spPr bwMode="auto">
            <a:xfrm>
              <a:off x="17657505" y="7697156"/>
              <a:ext cx="215018" cy="132319"/>
            </a:xfrm>
            <a:custGeom>
              <a:avLst/>
              <a:gdLst>
                <a:gd name="T0" fmla="*/ 156 w 342"/>
                <a:gd name="T1" fmla="*/ 9 h 212"/>
                <a:gd name="T2" fmla="*/ 156 w 342"/>
                <a:gd name="T3" fmla="*/ 9 h 212"/>
                <a:gd name="T4" fmla="*/ 295 w 342"/>
                <a:gd name="T5" fmla="*/ 21 h 212"/>
                <a:gd name="T6" fmla="*/ 274 w 342"/>
                <a:gd name="T7" fmla="*/ 211 h 212"/>
                <a:gd name="T8" fmla="*/ 8 w 342"/>
                <a:gd name="T9" fmla="*/ 207 h 212"/>
                <a:gd name="T10" fmla="*/ 89 w 342"/>
                <a:gd name="T11" fmla="*/ 21 h 212"/>
                <a:gd name="T12" fmla="*/ 156 w 342"/>
                <a:gd name="T13" fmla="*/ 9 h 212"/>
              </a:gdLst>
              <a:ahLst/>
              <a:cxnLst>
                <a:cxn ang="0">
                  <a:pos x="T0" y="T1"/>
                </a:cxn>
                <a:cxn ang="0">
                  <a:pos x="T2" y="T3"/>
                </a:cxn>
                <a:cxn ang="0">
                  <a:pos x="T4" y="T5"/>
                </a:cxn>
                <a:cxn ang="0">
                  <a:pos x="T6" y="T7"/>
                </a:cxn>
                <a:cxn ang="0">
                  <a:pos x="T8" y="T9"/>
                </a:cxn>
                <a:cxn ang="0">
                  <a:pos x="T10" y="T11"/>
                </a:cxn>
                <a:cxn ang="0">
                  <a:pos x="T12" y="T13"/>
                </a:cxn>
              </a:cxnLst>
              <a:rect l="0" t="0" r="r" b="b"/>
              <a:pathLst>
                <a:path w="342" h="212">
                  <a:moveTo>
                    <a:pt x="156" y="9"/>
                  </a:moveTo>
                  <a:lnTo>
                    <a:pt x="156" y="9"/>
                  </a:lnTo>
                  <a:cubicBezTo>
                    <a:pt x="190" y="0"/>
                    <a:pt x="266" y="9"/>
                    <a:pt x="295" y="21"/>
                  </a:cubicBezTo>
                  <a:cubicBezTo>
                    <a:pt x="341" y="38"/>
                    <a:pt x="333" y="152"/>
                    <a:pt x="274" y="211"/>
                  </a:cubicBezTo>
                  <a:cubicBezTo>
                    <a:pt x="198" y="195"/>
                    <a:pt x="84" y="169"/>
                    <a:pt x="8" y="207"/>
                  </a:cubicBezTo>
                  <a:cubicBezTo>
                    <a:pt x="0" y="118"/>
                    <a:pt x="63" y="34"/>
                    <a:pt x="89" y="21"/>
                  </a:cubicBezTo>
                  <a:cubicBezTo>
                    <a:pt x="114" y="13"/>
                    <a:pt x="156" y="9"/>
                    <a:pt x="156" y="9"/>
                  </a:cubicBezTo>
                </a:path>
              </a:pathLst>
            </a:custGeom>
            <a:solidFill>
              <a:srgbClr val="EF4137"/>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85" name="Freeform 131"/>
            <p:cNvSpPr>
              <a:spLocks noChangeArrowheads="1"/>
            </p:cNvSpPr>
            <p:nvPr/>
          </p:nvSpPr>
          <p:spPr bwMode="auto">
            <a:xfrm>
              <a:off x="17431461" y="7710938"/>
              <a:ext cx="876613" cy="1292867"/>
            </a:xfrm>
            <a:custGeom>
              <a:avLst/>
              <a:gdLst>
                <a:gd name="T0" fmla="*/ 1007 w 1404"/>
                <a:gd name="T1" fmla="*/ 26 h 2067"/>
                <a:gd name="T2" fmla="*/ 1007 w 1404"/>
                <a:gd name="T3" fmla="*/ 26 h 2067"/>
                <a:gd name="T4" fmla="*/ 84 w 1404"/>
                <a:gd name="T5" fmla="*/ 2066 h 2067"/>
                <a:gd name="T6" fmla="*/ 957 w 1404"/>
                <a:gd name="T7" fmla="*/ 683 h 2067"/>
                <a:gd name="T8" fmla="*/ 957 w 1404"/>
                <a:gd name="T9" fmla="*/ 418 h 2067"/>
                <a:gd name="T10" fmla="*/ 1403 w 1404"/>
                <a:gd name="T11" fmla="*/ 114 h 2067"/>
                <a:gd name="T12" fmla="*/ 1007 w 1404"/>
                <a:gd name="T13" fmla="*/ 26 h 2067"/>
              </a:gdLst>
              <a:ahLst/>
              <a:cxnLst>
                <a:cxn ang="0">
                  <a:pos x="T0" y="T1"/>
                </a:cxn>
                <a:cxn ang="0">
                  <a:pos x="T2" y="T3"/>
                </a:cxn>
                <a:cxn ang="0">
                  <a:pos x="T4" y="T5"/>
                </a:cxn>
                <a:cxn ang="0">
                  <a:pos x="T6" y="T7"/>
                </a:cxn>
                <a:cxn ang="0">
                  <a:pos x="T8" y="T9"/>
                </a:cxn>
                <a:cxn ang="0">
                  <a:pos x="T10" y="T11"/>
                </a:cxn>
                <a:cxn ang="0">
                  <a:pos x="T12" y="T13"/>
                </a:cxn>
              </a:cxnLst>
              <a:rect l="0" t="0" r="r" b="b"/>
              <a:pathLst>
                <a:path w="1404" h="2067">
                  <a:moveTo>
                    <a:pt x="1007" y="26"/>
                  </a:moveTo>
                  <a:lnTo>
                    <a:pt x="1007" y="26"/>
                  </a:lnTo>
                  <a:cubicBezTo>
                    <a:pt x="914" y="199"/>
                    <a:pt x="0" y="1265"/>
                    <a:pt x="84" y="2066"/>
                  </a:cubicBezTo>
                  <a:cubicBezTo>
                    <a:pt x="274" y="1648"/>
                    <a:pt x="653" y="844"/>
                    <a:pt x="957" y="683"/>
                  </a:cubicBezTo>
                  <a:cubicBezTo>
                    <a:pt x="927" y="574"/>
                    <a:pt x="957" y="418"/>
                    <a:pt x="957" y="418"/>
                  </a:cubicBezTo>
                  <a:cubicBezTo>
                    <a:pt x="1130" y="304"/>
                    <a:pt x="1290" y="144"/>
                    <a:pt x="1403" y="114"/>
                  </a:cubicBezTo>
                  <a:cubicBezTo>
                    <a:pt x="1252" y="26"/>
                    <a:pt x="1130" y="0"/>
                    <a:pt x="1007" y="26"/>
                  </a:cubicBezTo>
                </a:path>
              </a:pathLst>
            </a:custGeom>
            <a:solidFill>
              <a:srgbClr val="55555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86" name="Freeform 132"/>
            <p:cNvSpPr>
              <a:spLocks noChangeArrowheads="1"/>
            </p:cNvSpPr>
            <p:nvPr/>
          </p:nvSpPr>
          <p:spPr bwMode="auto">
            <a:xfrm>
              <a:off x="17343247" y="7721965"/>
              <a:ext cx="242585" cy="1281840"/>
            </a:xfrm>
            <a:custGeom>
              <a:avLst/>
              <a:gdLst>
                <a:gd name="T0" fmla="*/ 387 w 388"/>
                <a:gd name="T1" fmla="*/ 0 h 2050"/>
                <a:gd name="T2" fmla="*/ 387 w 388"/>
                <a:gd name="T3" fmla="*/ 0 h 2050"/>
                <a:gd name="T4" fmla="*/ 42 w 388"/>
                <a:gd name="T5" fmla="*/ 89 h 2050"/>
                <a:gd name="T6" fmla="*/ 185 w 388"/>
                <a:gd name="T7" fmla="*/ 439 h 2050"/>
                <a:gd name="T8" fmla="*/ 0 w 388"/>
                <a:gd name="T9" fmla="*/ 595 h 2050"/>
                <a:gd name="T10" fmla="*/ 227 w 388"/>
                <a:gd name="T11" fmla="*/ 2049 h 2050"/>
                <a:gd name="T12" fmla="*/ 387 w 388"/>
                <a:gd name="T13" fmla="*/ 0 h 2050"/>
              </a:gdLst>
              <a:ahLst/>
              <a:cxnLst>
                <a:cxn ang="0">
                  <a:pos x="T0" y="T1"/>
                </a:cxn>
                <a:cxn ang="0">
                  <a:pos x="T2" y="T3"/>
                </a:cxn>
                <a:cxn ang="0">
                  <a:pos x="T4" y="T5"/>
                </a:cxn>
                <a:cxn ang="0">
                  <a:pos x="T6" y="T7"/>
                </a:cxn>
                <a:cxn ang="0">
                  <a:pos x="T8" y="T9"/>
                </a:cxn>
                <a:cxn ang="0">
                  <a:pos x="T10" y="T11"/>
                </a:cxn>
                <a:cxn ang="0">
                  <a:pos x="T12" y="T13"/>
                </a:cxn>
              </a:cxnLst>
              <a:rect l="0" t="0" r="r" b="b"/>
              <a:pathLst>
                <a:path w="388" h="2050">
                  <a:moveTo>
                    <a:pt x="387" y="0"/>
                  </a:moveTo>
                  <a:lnTo>
                    <a:pt x="387" y="0"/>
                  </a:lnTo>
                  <a:cubicBezTo>
                    <a:pt x="252" y="13"/>
                    <a:pt x="42" y="89"/>
                    <a:pt x="42" y="89"/>
                  </a:cubicBezTo>
                  <a:cubicBezTo>
                    <a:pt x="67" y="198"/>
                    <a:pt x="180" y="380"/>
                    <a:pt x="185" y="439"/>
                  </a:cubicBezTo>
                  <a:cubicBezTo>
                    <a:pt x="92" y="485"/>
                    <a:pt x="0" y="595"/>
                    <a:pt x="0" y="595"/>
                  </a:cubicBezTo>
                  <a:cubicBezTo>
                    <a:pt x="29" y="738"/>
                    <a:pt x="118" y="1678"/>
                    <a:pt x="227" y="2049"/>
                  </a:cubicBezTo>
                  <a:cubicBezTo>
                    <a:pt x="176" y="1202"/>
                    <a:pt x="231" y="422"/>
                    <a:pt x="387" y="0"/>
                  </a:cubicBezTo>
                </a:path>
              </a:pathLst>
            </a:custGeom>
            <a:solidFill>
              <a:srgbClr val="55555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87" name="Freeform 133"/>
            <p:cNvSpPr>
              <a:spLocks noChangeArrowheads="1"/>
            </p:cNvSpPr>
            <p:nvPr/>
          </p:nvSpPr>
          <p:spPr bwMode="auto">
            <a:xfrm>
              <a:off x="17839444" y="7686129"/>
              <a:ext cx="294961" cy="143346"/>
            </a:xfrm>
            <a:custGeom>
              <a:avLst/>
              <a:gdLst>
                <a:gd name="T0" fmla="*/ 0 w 473"/>
                <a:gd name="T1" fmla="*/ 37 h 228"/>
                <a:gd name="T2" fmla="*/ 0 w 473"/>
                <a:gd name="T3" fmla="*/ 37 h 228"/>
                <a:gd name="T4" fmla="*/ 472 w 473"/>
                <a:gd name="T5" fmla="*/ 50 h 228"/>
                <a:gd name="T6" fmla="*/ 76 w 473"/>
                <a:gd name="T7" fmla="*/ 227 h 228"/>
                <a:gd name="T8" fmla="*/ 0 w 473"/>
                <a:gd name="T9" fmla="*/ 37 h 228"/>
              </a:gdLst>
              <a:ahLst/>
              <a:cxnLst>
                <a:cxn ang="0">
                  <a:pos x="T0" y="T1"/>
                </a:cxn>
                <a:cxn ang="0">
                  <a:pos x="T2" y="T3"/>
                </a:cxn>
                <a:cxn ang="0">
                  <a:pos x="T4" y="T5"/>
                </a:cxn>
                <a:cxn ang="0">
                  <a:pos x="T6" y="T7"/>
                </a:cxn>
                <a:cxn ang="0">
                  <a:pos x="T8" y="T9"/>
                </a:cxn>
              </a:cxnLst>
              <a:rect l="0" t="0" r="r" b="b"/>
              <a:pathLst>
                <a:path w="473" h="228">
                  <a:moveTo>
                    <a:pt x="0" y="37"/>
                  </a:moveTo>
                  <a:lnTo>
                    <a:pt x="0" y="37"/>
                  </a:lnTo>
                  <a:cubicBezTo>
                    <a:pt x="194" y="0"/>
                    <a:pt x="472" y="50"/>
                    <a:pt x="472" y="50"/>
                  </a:cubicBezTo>
                  <a:cubicBezTo>
                    <a:pt x="325" y="126"/>
                    <a:pt x="152" y="164"/>
                    <a:pt x="76" y="227"/>
                  </a:cubicBezTo>
                  <a:cubicBezTo>
                    <a:pt x="30" y="143"/>
                    <a:pt x="0" y="37"/>
                    <a:pt x="0" y="37"/>
                  </a:cubicBezTo>
                </a:path>
              </a:pathLst>
            </a:custGeom>
            <a:solidFill>
              <a:srgbClr val="E0C5D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88" name="Freeform 134"/>
            <p:cNvSpPr>
              <a:spLocks noChangeArrowheads="1"/>
            </p:cNvSpPr>
            <p:nvPr/>
          </p:nvSpPr>
          <p:spPr bwMode="auto">
            <a:xfrm>
              <a:off x="17572051" y="7677859"/>
              <a:ext cx="181938" cy="170912"/>
            </a:xfrm>
            <a:custGeom>
              <a:avLst/>
              <a:gdLst>
                <a:gd name="T0" fmla="*/ 291 w 292"/>
                <a:gd name="T1" fmla="*/ 42 h 275"/>
                <a:gd name="T2" fmla="*/ 291 w 292"/>
                <a:gd name="T3" fmla="*/ 42 h 275"/>
                <a:gd name="T4" fmla="*/ 0 w 292"/>
                <a:gd name="T5" fmla="*/ 46 h 275"/>
                <a:gd name="T6" fmla="*/ 17 w 292"/>
                <a:gd name="T7" fmla="*/ 274 h 275"/>
                <a:gd name="T8" fmla="*/ 291 w 292"/>
                <a:gd name="T9" fmla="*/ 42 h 275"/>
              </a:gdLst>
              <a:ahLst/>
              <a:cxnLst>
                <a:cxn ang="0">
                  <a:pos x="T0" y="T1"/>
                </a:cxn>
                <a:cxn ang="0">
                  <a:pos x="T2" y="T3"/>
                </a:cxn>
                <a:cxn ang="0">
                  <a:pos x="T4" y="T5"/>
                </a:cxn>
                <a:cxn ang="0">
                  <a:pos x="T6" y="T7"/>
                </a:cxn>
                <a:cxn ang="0">
                  <a:pos x="T8" y="T9"/>
                </a:cxn>
              </a:cxnLst>
              <a:rect l="0" t="0" r="r" b="b"/>
              <a:pathLst>
                <a:path w="292" h="275">
                  <a:moveTo>
                    <a:pt x="291" y="42"/>
                  </a:moveTo>
                  <a:lnTo>
                    <a:pt x="291" y="42"/>
                  </a:lnTo>
                  <a:cubicBezTo>
                    <a:pt x="131" y="0"/>
                    <a:pt x="0" y="46"/>
                    <a:pt x="0" y="46"/>
                  </a:cubicBezTo>
                  <a:cubicBezTo>
                    <a:pt x="13" y="135"/>
                    <a:pt x="0" y="193"/>
                    <a:pt x="17" y="274"/>
                  </a:cubicBezTo>
                  <a:cubicBezTo>
                    <a:pt x="59" y="181"/>
                    <a:pt x="253" y="50"/>
                    <a:pt x="291" y="42"/>
                  </a:cubicBezTo>
                </a:path>
              </a:pathLst>
            </a:custGeom>
            <a:solidFill>
              <a:srgbClr val="E0C5D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89" name="Freeform 135"/>
            <p:cNvSpPr>
              <a:spLocks noChangeArrowheads="1"/>
            </p:cNvSpPr>
            <p:nvPr/>
          </p:nvSpPr>
          <p:spPr bwMode="auto">
            <a:xfrm>
              <a:off x="16855323" y="7777098"/>
              <a:ext cx="854560" cy="890397"/>
            </a:xfrm>
            <a:custGeom>
              <a:avLst/>
              <a:gdLst>
                <a:gd name="T0" fmla="*/ 822 w 1366"/>
                <a:gd name="T1" fmla="*/ 0 h 1425"/>
                <a:gd name="T2" fmla="*/ 822 w 1366"/>
                <a:gd name="T3" fmla="*/ 0 h 1425"/>
                <a:gd name="T4" fmla="*/ 156 w 1366"/>
                <a:gd name="T5" fmla="*/ 1176 h 1425"/>
                <a:gd name="T6" fmla="*/ 1365 w 1366"/>
                <a:gd name="T7" fmla="*/ 1235 h 1425"/>
                <a:gd name="T8" fmla="*/ 956 w 1366"/>
                <a:gd name="T9" fmla="*/ 742 h 1425"/>
                <a:gd name="T10" fmla="*/ 809 w 1366"/>
                <a:gd name="T11" fmla="*/ 755 h 1425"/>
                <a:gd name="T12" fmla="*/ 624 w 1366"/>
                <a:gd name="T13" fmla="*/ 725 h 1425"/>
                <a:gd name="T14" fmla="*/ 822 w 1366"/>
                <a:gd name="T15" fmla="*/ 0 h 1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6" h="1425">
                  <a:moveTo>
                    <a:pt x="822" y="0"/>
                  </a:moveTo>
                  <a:lnTo>
                    <a:pt x="822" y="0"/>
                  </a:lnTo>
                  <a:cubicBezTo>
                    <a:pt x="662" y="33"/>
                    <a:pt x="0" y="767"/>
                    <a:pt x="156" y="1176"/>
                  </a:cubicBezTo>
                  <a:cubicBezTo>
                    <a:pt x="248" y="1424"/>
                    <a:pt x="792" y="1117"/>
                    <a:pt x="1365" y="1235"/>
                  </a:cubicBezTo>
                  <a:cubicBezTo>
                    <a:pt x="956" y="742"/>
                    <a:pt x="956" y="742"/>
                    <a:pt x="956" y="742"/>
                  </a:cubicBezTo>
                  <a:cubicBezTo>
                    <a:pt x="809" y="755"/>
                    <a:pt x="809" y="755"/>
                    <a:pt x="809" y="755"/>
                  </a:cubicBezTo>
                  <a:cubicBezTo>
                    <a:pt x="759" y="725"/>
                    <a:pt x="678" y="720"/>
                    <a:pt x="624" y="725"/>
                  </a:cubicBezTo>
                  <a:lnTo>
                    <a:pt x="822" y="0"/>
                  </a:lnTo>
                </a:path>
              </a:pathLst>
            </a:custGeom>
            <a:solidFill>
              <a:srgbClr val="3A3A3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0" name="Freeform 136"/>
            <p:cNvSpPr>
              <a:spLocks noChangeArrowheads="1"/>
            </p:cNvSpPr>
            <p:nvPr/>
          </p:nvSpPr>
          <p:spPr bwMode="auto">
            <a:xfrm>
              <a:off x="17359788" y="7752289"/>
              <a:ext cx="1196384" cy="909693"/>
            </a:xfrm>
            <a:custGeom>
              <a:avLst/>
              <a:gdLst>
                <a:gd name="T0" fmla="*/ 873 w 1915"/>
                <a:gd name="T1" fmla="*/ 864 h 1455"/>
                <a:gd name="T2" fmla="*/ 873 w 1915"/>
                <a:gd name="T3" fmla="*/ 864 h 1455"/>
                <a:gd name="T4" fmla="*/ 1770 w 1915"/>
                <a:gd name="T5" fmla="*/ 219 h 1455"/>
                <a:gd name="T6" fmla="*/ 742 w 1915"/>
                <a:gd name="T7" fmla="*/ 1454 h 1455"/>
                <a:gd name="T8" fmla="*/ 0 w 1915"/>
                <a:gd name="T9" fmla="*/ 793 h 1455"/>
                <a:gd name="T10" fmla="*/ 873 w 1915"/>
                <a:gd name="T11" fmla="*/ 864 h 1455"/>
              </a:gdLst>
              <a:ahLst/>
              <a:cxnLst>
                <a:cxn ang="0">
                  <a:pos x="T0" y="T1"/>
                </a:cxn>
                <a:cxn ang="0">
                  <a:pos x="T2" y="T3"/>
                </a:cxn>
                <a:cxn ang="0">
                  <a:pos x="T4" y="T5"/>
                </a:cxn>
                <a:cxn ang="0">
                  <a:pos x="T6" y="T7"/>
                </a:cxn>
                <a:cxn ang="0">
                  <a:pos x="T8" y="T9"/>
                </a:cxn>
                <a:cxn ang="0">
                  <a:pos x="T10" y="T11"/>
                </a:cxn>
              </a:cxnLst>
              <a:rect l="0" t="0" r="r" b="b"/>
              <a:pathLst>
                <a:path w="1915" h="1455">
                  <a:moveTo>
                    <a:pt x="873" y="864"/>
                  </a:moveTo>
                  <a:lnTo>
                    <a:pt x="873" y="864"/>
                  </a:lnTo>
                  <a:cubicBezTo>
                    <a:pt x="1197" y="400"/>
                    <a:pt x="1631" y="0"/>
                    <a:pt x="1770" y="219"/>
                  </a:cubicBezTo>
                  <a:cubicBezTo>
                    <a:pt x="1914" y="434"/>
                    <a:pt x="1644" y="1361"/>
                    <a:pt x="742" y="1454"/>
                  </a:cubicBezTo>
                  <a:cubicBezTo>
                    <a:pt x="325" y="1256"/>
                    <a:pt x="274" y="793"/>
                    <a:pt x="0" y="793"/>
                  </a:cubicBezTo>
                  <a:cubicBezTo>
                    <a:pt x="258" y="578"/>
                    <a:pt x="738" y="733"/>
                    <a:pt x="873" y="864"/>
                  </a:cubicBezTo>
                </a:path>
              </a:pathLst>
            </a:custGeom>
            <a:solidFill>
              <a:srgbClr val="45454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1" name="Freeform 137"/>
            <p:cNvSpPr>
              <a:spLocks noChangeArrowheads="1"/>
            </p:cNvSpPr>
            <p:nvPr/>
          </p:nvSpPr>
          <p:spPr bwMode="auto">
            <a:xfrm>
              <a:off x="14098679" y="3840610"/>
              <a:ext cx="623002" cy="623002"/>
            </a:xfrm>
            <a:custGeom>
              <a:avLst/>
              <a:gdLst>
                <a:gd name="T0" fmla="*/ 995 w 996"/>
                <a:gd name="T1" fmla="*/ 498 h 996"/>
                <a:gd name="T2" fmla="*/ 995 w 996"/>
                <a:gd name="T3" fmla="*/ 498 h 996"/>
                <a:gd name="T4" fmla="*/ 497 w 996"/>
                <a:gd name="T5" fmla="*/ 995 h 996"/>
                <a:gd name="T6" fmla="*/ 0 w 996"/>
                <a:gd name="T7" fmla="*/ 498 h 996"/>
                <a:gd name="T8" fmla="*/ 497 w 996"/>
                <a:gd name="T9" fmla="*/ 0 h 996"/>
                <a:gd name="T10" fmla="*/ 995 w 996"/>
                <a:gd name="T11" fmla="*/ 498 h 996"/>
              </a:gdLst>
              <a:ahLst/>
              <a:cxnLst>
                <a:cxn ang="0">
                  <a:pos x="T0" y="T1"/>
                </a:cxn>
                <a:cxn ang="0">
                  <a:pos x="T2" y="T3"/>
                </a:cxn>
                <a:cxn ang="0">
                  <a:pos x="T4" y="T5"/>
                </a:cxn>
                <a:cxn ang="0">
                  <a:pos x="T6" y="T7"/>
                </a:cxn>
                <a:cxn ang="0">
                  <a:pos x="T8" y="T9"/>
                </a:cxn>
                <a:cxn ang="0">
                  <a:pos x="T10" y="T11"/>
                </a:cxn>
              </a:cxnLst>
              <a:rect l="0" t="0" r="r" b="b"/>
              <a:pathLst>
                <a:path w="996" h="996">
                  <a:moveTo>
                    <a:pt x="995" y="498"/>
                  </a:moveTo>
                  <a:lnTo>
                    <a:pt x="995" y="498"/>
                  </a:lnTo>
                  <a:cubicBezTo>
                    <a:pt x="995" y="776"/>
                    <a:pt x="771" y="995"/>
                    <a:pt x="497" y="995"/>
                  </a:cubicBezTo>
                  <a:cubicBezTo>
                    <a:pt x="223" y="995"/>
                    <a:pt x="0" y="776"/>
                    <a:pt x="0" y="498"/>
                  </a:cubicBezTo>
                  <a:cubicBezTo>
                    <a:pt x="0" y="223"/>
                    <a:pt x="223" y="0"/>
                    <a:pt x="497" y="0"/>
                  </a:cubicBezTo>
                  <a:cubicBezTo>
                    <a:pt x="771" y="0"/>
                    <a:pt x="995" y="223"/>
                    <a:pt x="995" y="498"/>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2" name="Freeform 138"/>
            <p:cNvSpPr>
              <a:spLocks noChangeArrowheads="1"/>
            </p:cNvSpPr>
            <p:nvPr/>
          </p:nvSpPr>
          <p:spPr bwMode="auto">
            <a:xfrm>
              <a:off x="15929091" y="3840610"/>
              <a:ext cx="623002" cy="623002"/>
            </a:xfrm>
            <a:custGeom>
              <a:avLst/>
              <a:gdLst>
                <a:gd name="T0" fmla="*/ 995 w 996"/>
                <a:gd name="T1" fmla="*/ 498 h 996"/>
                <a:gd name="T2" fmla="*/ 995 w 996"/>
                <a:gd name="T3" fmla="*/ 498 h 996"/>
                <a:gd name="T4" fmla="*/ 498 w 996"/>
                <a:gd name="T5" fmla="*/ 995 h 996"/>
                <a:gd name="T6" fmla="*/ 0 w 996"/>
                <a:gd name="T7" fmla="*/ 498 h 996"/>
                <a:gd name="T8" fmla="*/ 498 w 996"/>
                <a:gd name="T9" fmla="*/ 0 h 996"/>
                <a:gd name="T10" fmla="*/ 995 w 996"/>
                <a:gd name="T11" fmla="*/ 498 h 996"/>
              </a:gdLst>
              <a:ahLst/>
              <a:cxnLst>
                <a:cxn ang="0">
                  <a:pos x="T0" y="T1"/>
                </a:cxn>
                <a:cxn ang="0">
                  <a:pos x="T2" y="T3"/>
                </a:cxn>
                <a:cxn ang="0">
                  <a:pos x="T4" y="T5"/>
                </a:cxn>
                <a:cxn ang="0">
                  <a:pos x="T6" y="T7"/>
                </a:cxn>
                <a:cxn ang="0">
                  <a:pos x="T8" y="T9"/>
                </a:cxn>
                <a:cxn ang="0">
                  <a:pos x="T10" y="T11"/>
                </a:cxn>
              </a:cxnLst>
              <a:rect l="0" t="0" r="r" b="b"/>
              <a:pathLst>
                <a:path w="996" h="996">
                  <a:moveTo>
                    <a:pt x="995" y="498"/>
                  </a:moveTo>
                  <a:lnTo>
                    <a:pt x="995" y="498"/>
                  </a:lnTo>
                  <a:cubicBezTo>
                    <a:pt x="995" y="776"/>
                    <a:pt x="772" y="995"/>
                    <a:pt x="498" y="995"/>
                  </a:cubicBezTo>
                  <a:cubicBezTo>
                    <a:pt x="223" y="995"/>
                    <a:pt x="0" y="776"/>
                    <a:pt x="0" y="498"/>
                  </a:cubicBezTo>
                  <a:cubicBezTo>
                    <a:pt x="0" y="223"/>
                    <a:pt x="223" y="0"/>
                    <a:pt x="498" y="0"/>
                  </a:cubicBezTo>
                  <a:cubicBezTo>
                    <a:pt x="772" y="0"/>
                    <a:pt x="995" y="223"/>
                    <a:pt x="995" y="498"/>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3" name="Freeform 139"/>
            <p:cNvSpPr>
              <a:spLocks noChangeArrowheads="1"/>
            </p:cNvSpPr>
            <p:nvPr/>
          </p:nvSpPr>
          <p:spPr bwMode="auto">
            <a:xfrm>
              <a:off x="15973197" y="5114180"/>
              <a:ext cx="534789" cy="534789"/>
            </a:xfrm>
            <a:custGeom>
              <a:avLst/>
              <a:gdLst>
                <a:gd name="T0" fmla="*/ 855 w 856"/>
                <a:gd name="T1" fmla="*/ 426 h 857"/>
                <a:gd name="T2" fmla="*/ 855 w 856"/>
                <a:gd name="T3" fmla="*/ 426 h 857"/>
                <a:gd name="T4" fmla="*/ 430 w 856"/>
                <a:gd name="T5" fmla="*/ 856 h 857"/>
                <a:gd name="T6" fmla="*/ 0 w 856"/>
                <a:gd name="T7" fmla="*/ 426 h 857"/>
                <a:gd name="T8" fmla="*/ 430 w 856"/>
                <a:gd name="T9" fmla="*/ 0 h 857"/>
                <a:gd name="T10" fmla="*/ 855 w 856"/>
                <a:gd name="T11" fmla="*/ 426 h 857"/>
              </a:gdLst>
              <a:ahLst/>
              <a:cxnLst>
                <a:cxn ang="0">
                  <a:pos x="T0" y="T1"/>
                </a:cxn>
                <a:cxn ang="0">
                  <a:pos x="T2" y="T3"/>
                </a:cxn>
                <a:cxn ang="0">
                  <a:pos x="T4" y="T5"/>
                </a:cxn>
                <a:cxn ang="0">
                  <a:pos x="T6" y="T7"/>
                </a:cxn>
                <a:cxn ang="0">
                  <a:pos x="T8" y="T9"/>
                </a:cxn>
                <a:cxn ang="0">
                  <a:pos x="T10" y="T11"/>
                </a:cxn>
              </a:cxnLst>
              <a:rect l="0" t="0" r="r" b="b"/>
              <a:pathLst>
                <a:path w="856" h="857">
                  <a:moveTo>
                    <a:pt x="855" y="426"/>
                  </a:moveTo>
                  <a:lnTo>
                    <a:pt x="855" y="426"/>
                  </a:lnTo>
                  <a:cubicBezTo>
                    <a:pt x="855" y="662"/>
                    <a:pt x="666" y="856"/>
                    <a:pt x="430" y="856"/>
                  </a:cubicBezTo>
                  <a:cubicBezTo>
                    <a:pt x="194" y="856"/>
                    <a:pt x="0" y="662"/>
                    <a:pt x="0" y="426"/>
                  </a:cubicBezTo>
                  <a:cubicBezTo>
                    <a:pt x="0" y="190"/>
                    <a:pt x="194" y="0"/>
                    <a:pt x="430" y="0"/>
                  </a:cubicBezTo>
                  <a:cubicBezTo>
                    <a:pt x="666" y="0"/>
                    <a:pt x="855" y="190"/>
                    <a:pt x="855" y="426"/>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4" name="Freeform 140"/>
            <p:cNvSpPr>
              <a:spLocks noChangeArrowheads="1"/>
            </p:cNvSpPr>
            <p:nvPr/>
          </p:nvSpPr>
          <p:spPr bwMode="auto">
            <a:xfrm>
              <a:off x="20813863" y="3840610"/>
              <a:ext cx="623002" cy="623002"/>
            </a:xfrm>
            <a:custGeom>
              <a:avLst/>
              <a:gdLst>
                <a:gd name="T0" fmla="*/ 0 w 996"/>
                <a:gd name="T1" fmla="*/ 498 h 996"/>
                <a:gd name="T2" fmla="*/ 0 w 996"/>
                <a:gd name="T3" fmla="*/ 498 h 996"/>
                <a:gd name="T4" fmla="*/ 497 w 996"/>
                <a:gd name="T5" fmla="*/ 995 h 996"/>
                <a:gd name="T6" fmla="*/ 995 w 996"/>
                <a:gd name="T7" fmla="*/ 498 h 996"/>
                <a:gd name="T8" fmla="*/ 497 w 996"/>
                <a:gd name="T9" fmla="*/ 0 h 996"/>
                <a:gd name="T10" fmla="*/ 0 w 996"/>
                <a:gd name="T11" fmla="*/ 498 h 996"/>
              </a:gdLst>
              <a:ahLst/>
              <a:cxnLst>
                <a:cxn ang="0">
                  <a:pos x="T0" y="T1"/>
                </a:cxn>
                <a:cxn ang="0">
                  <a:pos x="T2" y="T3"/>
                </a:cxn>
                <a:cxn ang="0">
                  <a:pos x="T4" y="T5"/>
                </a:cxn>
                <a:cxn ang="0">
                  <a:pos x="T6" y="T7"/>
                </a:cxn>
                <a:cxn ang="0">
                  <a:pos x="T8" y="T9"/>
                </a:cxn>
                <a:cxn ang="0">
                  <a:pos x="T10" y="T11"/>
                </a:cxn>
              </a:cxnLst>
              <a:rect l="0" t="0" r="r" b="b"/>
              <a:pathLst>
                <a:path w="996" h="996">
                  <a:moveTo>
                    <a:pt x="0" y="498"/>
                  </a:moveTo>
                  <a:lnTo>
                    <a:pt x="0" y="498"/>
                  </a:lnTo>
                  <a:cubicBezTo>
                    <a:pt x="0" y="776"/>
                    <a:pt x="223" y="995"/>
                    <a:pt x="497" y="995"/>
                  </a:cubicBezTo>
                  <a:cubicBezTo>
                    <a:pt x="776" y="995"/>
                    <a:pt x="995" y="776"/>
                    <a:pt x="995" y="498"/>
                  </a:cubicBezTo>
                  <a:cubicBezTo>
                    <a:pt x="995" y="223"/>
                    <a:pt x="776" y="0"/>
                    <a:pt x="497" y="0"/>
                  </a:cubicBezTo>
                  <a:cubicBezTo>
                    <a:pt x="223" y="0"/>
                    <a:pt x="0" y="223"/>
                    <a:pt x="0" y="498"/>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5" name="Freeform 141"/>
            <p:cNvSpPr>
              <a:spLocks noChangeArrowheads="1"/>
            </p:cNvSpPr>
            <p:nvPr/>
          </p:nvSpPr>
          <p:spPr bwMode="auto">
            <a:xfrm>
              <a:off x="19024800" y="3879203"/>
              <a:ext cx="543060" cy="545815"/>
            </a:xfrm>
            <a:custGeom>
              <a:avLst/>
              <a:gdLst>
                <a:gd name="T0" fmla="*/ 0 w 869"/>
                <a:gd name="T1" fmla="*/ 435 h 874"/>
                <a:gd name="T2" fmla="*/ 0 w 869"/>
                <a:gd name="T3" fmla="*/ 435 h 874"/>
                <a:gd name="T4" fmla="*/ 434 w 869"/>
                <a:gd name="T5" fmla="*/ 873 h 874"/>
                <a:gd name="T6" fmla="*/ 868 w 869"/>
                <a:gd name="T7" fmla="*/ 435 h 874"/>
                <a:gd name="T8" fmla="*/ 434 w 869"/>
                <a:gd name="T9" fmla="*/ 0 h 874"/>
                <a:gd name="T10" fmla="*/ 0 w 869"/>
                <a:gd name="T11" fmla="*/ 435 h 874"/>
              </a:gdLst>
              <a:ahLst/>
              <a:cxnLst>
                <a:cxn ang="0">
                  <a:pos x="T0" y="T1"/>
                </a:cxn>
                <a:cxn ang="0">
                  <a:pos x="T2" y="T3"/>
                </a:cxn>
                <a:cxn ang="0">
                  <a:pos x="T4" y="T5"/>
                </a:cxn>
                <a:cxn ang="0">
                  <a:pos x="T6" y="T7"/>
                </a:cxn>
                <a:cxn ang="0">
                  <a:pos x="T8" y="T9"/>
                </a:cxn>
                <a:cxn ang="0">
                  <a:pos x="T10" y="T11"/>
                </a:cxn>
              </a:cxnLst>
              <a:rect l="0" t="0" r="r" b="b"/>
              <a:pathLst>
                <a:path w="869" h="874">
                  <a:moveTo>
                    <a:pt x="0" y="435"/>
                  </a:moveTo>
                  <a:lnTo>
                    <a:pt x="0" y="435"/>
                  </a:lnTo>
                  <a:cubicBezTo>
                    <a:pt x="0" y="675"/>
                    <a:pt x="194" y="873"/>
                    <a:pt x="434" y="873"/>
                  </a:cubicBezTo>
                  <a:cubicBezTo>
                    <a:pt x="674" y="873"/>
                    <a:pt x="868" y="675"/>
                    <a:pt x="868" y="435"/>
                  </a:cubicBezTo>
                  <a:cubicBezTo>
                    <a:pt x="868" y="195"/>
                    <a:pt x="674" y="0"/>
                    <a:pt x="434" y="0"/>
                  </a:cubicBezTo>
                  <a:cubicBezTo>
                    <a:pt x="194" y="0"/>
                    <a:pt x="0" y="195"/>
                    <a:pt x="0" y="435"/>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6" name="Freeform 142"/>
            <p:cNvSpPr>
              <a:spLocks noChangeArrowheads="1"/>
            </p:cNvSpPr>
            <p:nvPr/>
          </p:nvSpPr>
          <p:spPr bwMode="auto">
            <a:xfrm>
              <a:off x="18884212" y="4970835"/>
              <a:ext cx="824235" cy="824237"/>
            </a:xfrm>
            <a:custGeom>
              <a:avLst/>
              <a:gdLst>
                <a:gd name="T0" fmla="*/ 0 w 1317"/>
                <a:gd name="T1" fmla="*/ 658 h 1317"/>
                <a:gd name="T2" fmla="*/ 0 w 1317"/>
                <a:gd name="T3" fmla="*/ 658 h 1317"/>
                <a:gd name="T4" fmla="*/ 658 w 1317"/>
                <a:gd name="T5" fmla="*/ 1316 h 1317"/>
                <a:gd name="T6" fmla="*/ 1316 w 1317"/>
                <a:gd name="T7" fmla="*/ 658 h 1317"/>
                <a:gd name="T8" fmla="*/ 658 w 1317"/>
                <a:gd name="T9" fmla="*/ 0 h 1317"/>
                <a:gd name="T10" fmla="*/ 0 w 1317"/>
                <a:gd name="T11" fmla="*/ 658 h 1317"/>
              </a:gdLst>
              <a:ahLst/>
              <a:cxnLst>
                <a:cxn ang="0">
                  <a:pos x="T0" y="T1"/>
                </a:cxn>
                <a:cxn ang="0">
                  <a:pos x="T2" y="T3"/>
                </a:cxn>
                <a:cxn ang="0">
                  <a:pos x="T4" y="T5"/>
                </a:cxn>
                <a:cxn ang="0">
                  <a:pos x="T6" y="T7"/>
                </a:cxn>
                <a:cxn ang="0">
                  <a:pos x="T8" y="T9"/>
                </a:cxn>
                <a:cxn ang="0">
                  <a:pos x="T10" y="T11"/>
                </a:cxn>
              </a:cxnLst>
              <a:rect l="0" t="0" r="r" b="b"/>
              <a:pathLst>
                <a:path w="1317" h="1317">
                  <a:moveTo>
                    <a:pt x="0" y="658"/>
                  </a:moveTo>
                  <a:lnTo>
                    <a:pt x="0" y="658"/>
                  </a:lnTo>
                  <a:cubicBezTo>
                    <a:pt x="0" y="1021"/>
                    <a:pt x="296" y="1316"/>
                    <a:pt x="658" y="1316"/>
                  </a:cubicBezTo>
                  <a:cubicBezTo>
                    <a:pt x="1020" y="1316"/>
                    <a:pt x="1316" y="1021"/>
                    <a:pt x="1316" y="658"/>
                  </a:cubicBezTo>
                  <a:cubicBezTo>
                    <a:pt x="1316" y="296"/>
                    <a:pt x="1020" y="0"/>
                    <a:pt x="658" y="0"/>
                  </a:cubicBezTo>
                  <a:cubicBezTo>
                    <a:pt x="296" y="0"/>
                    <a:pt x="0" y="296"/>
                    <a:pt x="0" y="658"/>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7" name="Freeform 143"/>
            <p:cNvSpPr>
              <a:spLocks noChangeArrowheads="1"/>
            </p:cNvSpPr>
            <p:nvPr/>
          </p:nvSpPr>
          <p:spPr bwMode="auto">
            <a:xfrm>
              <a:off x="19879360" y="4507718"/>
              <a:ext cx="405228" cy="405228"/>
            </a:xfrm>
            <a:custGeom>
              <a:avLst/>
              <a:gdLst>
                <a:gd name="T0" fmla="*/ 0 w 650"/>
                <a:gd name="T1" fmla="*/ 325 h 650"/>
                <a:gd name="T2" fmla="*/ 0 w 650"/>
                <a:gd name="T3" fmla="*/ 325 h 650"/>
                <a:gd name="T4" fmla="*/ 324 w 650"/>
                <a:gd name="T5" fmla="*/ 649 h 650"/>
                <a:gd name="T6" fmla="*/ 649 w 650"/>
                <a:gd name="T7" fmla="*/ 325 h 650"/>
                <a:gd name="T8" fmla="*/ 324 w 650"/>
                <a:gd name="T9" fmla="*/ 0 h 650"/>
                <a:gd name="T10" fmla="*/ 0 w 650"/>
                <a:gd name="T11" fmla="*/ 325 h 650"/>
              </a:gdLst>
              <a:ahLst/>
              <a:cxnLst>
                <a:cxn ang="0">
                  <a:pos x="T0" y="T1"/>
                </a:cxn>
                <a:cxn ang="0">
                  <a:pos x="T2" y="T3"/>
                </a:cxn>
                <a:cxn ang="0">
                  <a:pos x="T4" y="T5"/>
                </a:cxn>
                <a:cxn ang="0">
                  <a:pos x="T6" y="T7"/>
                </a:cxn>
                <a:cxn ang="0">
                  <a:pos x="T8" y="T9"/>
                </a:cxn>
                <a:cxn ang="0">
                  <a:pos x="T10" y="T11"/>
                </a:cxn>
              </a:cxnLst>
              <a:rect l="0" t="0" r="r" b="b"/>
              <a:pathLst>
                <a:path w="650" h="650">
                  <a:moveTo>
                    <a:pt x="0" y="325"/>
                  </a:moveTo>
                  <a:lnTo>
                    <a:pt x="0" y="325"/>
                  </a:lnTo>
                  <a:cubicBezTo>
                    <a:pt x="0" y="506"/>
                    <a:pt x="143" y="649"/>
                    <a:pt x="324" y="649"/>
                  </a:cubicBezTo>
                  <a:cubicBezTo>
                    <a:pt x="502" y="649"/>
                    <a:pt x="649" y="506"/>
                    <a:pt x="649" y="325"/>
                  </a:cubicBezTo>
                  <a:cubicBezTo>
                    <a:pt x="649" y="143"/>
                    <a:pt x="502" y="0"/>
                    <a:pt x="324" y="0"/>
                  </a:cubicBezTo>
                  <a:cubicBezTo>
                    <a:pt x="143" y="0"/>
                    <a:pt x="0" y="143"/>
                    <a:pt x="0" y="325"/>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8" name="Freeform 144"/>
            <p:cNvSpPr>
              <a:spLocks noChangeArrowheads="1"/>
            </p:cNvSpPr>
            <p:nvPr/>
          </p:nvSpPr>
          <p:spPr bwMode="auto">
            <a:xfrm>
              <a:off x="14972533" y="5177582"/>
              <a:ext cx="410741" cy="405226"/>
            </a:xfrm>
            <a:custGeom>
              <a:avLst/>
              <a:gdLst>
                <a:gd name="T0" fmla="*/ 0 w 655"/>
                <a:gd name="T1" fmla="*/ 324 h 650"/>
                <a:gd name="T2" fmla="*/ 0 w 655"/>
                <a:gd name="T3" fmla="*/ 324 h 650"/>
                <a:gd name="T4" fmla="*/ 329 w 655"/>
                <a:gd name="T5" fmla="*/ 649 h 650"/>
                <a:gd name="T6" fmla="*/ 654 w 655"/>
                <a:gd name="T7" fmla="*/ 324 h 650"/>
                <a:gd name="T8" fmla="*/ 329 w 655"/>
                <a:gd name="T9" fmla="*/ 0 h 650"/>
                <a:gd name="T10" fmla="*/ 0 w 655"/>
                <a:gd name="T11" fmla="*/ 324 h 650"/>
              </a:gdLst>
              <a:ahLst/>
              <a:cxnLst>
                <a:cxn ang="0">
                  <a:pos x="T0" y="T1"/>
                </a:cxn>
                <a:cxn ang="0">
                  <a:pos x="T2" y="T3"/>
                </a:cxn>
                <a:cxn ang="0">
                  <a:pos x="T4" y="T5"/>
                </a:cxn>
                <a:cxn ang="0">
                  <a:pos x="T6" y="T7"/>
                </a:cxn>
                <a:cxn ang="0">
                  <a:pos x="T8" y="T9"/>
                </a:cxn>
                <a:cxn ang="0">
                  <a:pos x="T10" y="T11"/>
                </a:cxn>
              </a:cxnLst>
              <a:rect l="0" t="0" r="r" b="b"/>
              <a:pathLst>
                <a:path w="655" h="650">
                  <a:moveTo>
                    <a:pt x="0" y="324"/>
                  </a:moveTo>
                  <a:lnTo>
                    <a:pt x="0" y="324"/>
                  </a:lnTo>
                  <a:cubicBezTo>
                    <a:pt x="0" y="505"/>
                    <a:pt x="147" y="649"/>
                    <a:pt x="329" y="649"/>
                  </a:cubicBezTo>
                  <a:cubicBezTo>
                    <a:pt x="506" y="649"/>
                    <a:pt x="654" y="505"/>
                    <a:pt x="654" y="324"/>
                  </a:cubicBezTo>
                  <a:cubicBezTo>
                    <a:pt x="654" y="147"/>
                    <a:pt x="506" y="0"/>
                    <a:pt x="329" y="0"/>
                  </a:cubicBezTo>
                  <a:cubicBezTo>
                    <a:pt x="147" y="0"/>
                    <a:pt x="0" y="147"/>
                    <a:pt x="0" y="324"/>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9" name="Freeform 145"/>
            <p:cNvSpPr>
              <a:spLocks noChangeArrowheads="1"/>
            </p:cNvSpPr>
            <p:nvPr/>
          </p:nvSpPr>
          <p:spPr bwMode="auto">
            <a:xfrm>
              <a:off x="20921372" y="5177582"/>
              <a:ext cx="405228" cy="405226"/>
            </a:xfrm>
            <a:custGeom>
              <a:avLst/>
              <a:gdLst>
                <a:gd name="T0" fmla="*/ 0 w 650"/>
                <a:gd name="T1" fmla="*/ 324 h 650"/>
                <a:gd name="T2" fmla="*/ 0 w 650"/>
                <a:gd name="T3" fmla="*/ 324 h 650"/>
                <a:gd name="T4" fmla="*/ 324 w 650"/>
                <a:gd name="T5" fmla="*/ 649 h 650"/>
                <a:gd name="T6" fmla="*/ 649 w 650"/>
                <a:gd name="T7" fmla="*/ 324 h 650"/>
                <a:gd name="T8" fmla="*/ 324 w 650"/>
                <a:gd name="T9" fmla="*/ 0 h 650"/>
                <a:gd name="T10" fmla="*/ 0 w 650"/>
                <a:gd name="T11" fmla="*/ 324 h 650"/>
              </a:gdLst>
              <a:ahLst/>
              <a:cxnLst>
                <a:cxn ang="0">
                  <a:pos x="T0" y="T1"/>
                </a:cxn>
                <a:cxn ang="0">
                  <a:pos x="T2" y="T3"/>
                </a:cxn>
                <a:cxn ang="0">
                  <a:pos x="T4" y="T5"/>
                </a:cxn>
                <a:cxn ang="0">
                  <a:pos x="T6" y="T7"/>
                </a:cxn>
                <a:cxn ang="0">
                  <a:pos x="T8" y="T9"/>
                </a:cxn>
                <a:cxn ang="0">
                  <a:pos x="T10" y="T11"/>
                </a:cxn>
              </a:cxnLst>
              <a:rect l="0" t="0" r="r" b="b"/>
              <a:pathLst>
                <a:path w="650" h="650">
                  <a:moveTo>
                    <a:pt x="0" y="324"/>
                  </a:moveTo>
                  <a:lnTo>
                    <a:pt x="0" y="324"/>
                  </a:lnTo>
                  <a:cubicBezTo>
                    <a:pt x="0" y="505"/>
                    <a:pt x="147" y="649"/>
                    <a:pt x="324" y="649"/>
                  </a:cubicBezTo>
                  <a:cubicBezTo>
                    <a:pt x="506" y="649"/>
                    <a:pt x="649" y="505"/>
                    <a:pt x="649" y="324"/>
                  </a:cubicBezTo>
                  <a:cubicBezTo>
                    <a:pt x="649" y="147"/>
                    <a:pt x="506" y="0"/>
                    <a:pt x="324" y="0"/>
                  </a:cubicBezTo>
                  <a:cubicBezTo>
                    <a:pt x="147" y="0"/>
                    <a:pt x="0" y="147"/>
                    <a:pt x="0" y="324"/>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0" name="Freeform 146"/>
            <p:cNvSpPr>
              <a:spLocks noChangeArrowheads="1"/>
            </p:cNvSpPr>
            <p:nvPr/>
          </p:nvSpPr>
          <p:spPr bwMode="auto">
            <a:xfrm>
              <a:off x="15330897" y="4504961"/>
              <a:ext cx="407983" cy="405226"/>
            </a:xfrm>
            <a:custGeom>
              <a:avLst/>
              <a:gdLst>
                <a:gd name="T0" fmla="*/ 0 w 651"/>
                <a:gd name="T1" fmla="*/ 324 h 649"/>
                <a:gd name="T2" fmla="*/ 0 w 651"/>
                <a:gd name="T3" fmla="*/ 324 h 649"/>
                <a:gd name="T4" fmla="*/ 325 w 651"/>
                <a:gd name="T5" fmla="*/ 648 h 649"/>
                <a:gd name="T6" fmla="*/ 650 w 651"/>
                <a:gd name="T7" fmla="*/ 324 h 649"/>
                <a:gd name="T8" fmla="*/ 325 w 651"/>
                <a:gd name="T9" fmla="*/ 0 h 649"/>
                <a:gd name="T10" fmla="*/ 0 w 651"/>
                <a:gd name="T11" fmla="*/ 324 h 649"/>
              </a:gdLst>
              <a:ahLst/>
              <a:cxnLst>
                <a:cxn ang="0">
                  <a:pos x="T0" y="T1"/>
                </a:cxn>
                <a:cxn ang="0">
                  <a:pos x="T2" y="T3"/>
                </a:cxn>
                <a:cxn ang="0">
                  <a:pos x="T4" y="T5"/>
                </a:cxn>
                <a:cxn ang="0">
                  <a:pos x="T6" y="T7"/>
                </a:cxn>
                <a:cxn ang="0">
                  <a:pos x="T8" y="T9"/>
                </a:cxn>
                <a:cxn ang="0">
                  <a:pos x="T10" y="T11"/>
                </a:cxn>
              </a:cxnLst>
              <a:rect l="0" t="0" r="r" b="b"/>
              <a:pathLst>
                <a:path w="651" h="649">
                  <a:moveTo>
                    <a:pt x="0" y="324"/>
                  </a:moveTo>
                  <a:lnTo>
                    <a:pt x="0" y="324"/>
                  </a:lnTo>
                  <a:cubicBezTo>
                    <a:pt x="0" y="501"/>
                    <a:pt x="148" y="648"/>
                    <a:pt x="325" y="648"/>
                  </a:cubicBezTo>
                  <a:cubicBezTo>
                    <a:pt x="506" y="648"/>
                    <a:pt x="650" y="501"/>
                    <a:pt x="650" y="324"/>
                  </a:cubicBezTo>
                  <a:cubicBezTo>
                    <a:pt x="650" y="143"/>
                    <a:pt x="506" y="0"/>
                    <a:pt x="325" y="0"/>
                  </a:cubicBezTo>
                  <a:cubicBezTo>
                    <a:pt x="148" y="0"/>
                    <a:pt x="0" y="143"/>
                    <a:pt x="0" y="324"/>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1" name="Freeform 147"/>
            <p:cNvSpPr>
              <a:spLocks noChangeArrowheads="1"/>
            </p:cNvSpPr>
            <p:nvPr/>
          </p:nvSpPr>
          <p:spPr bwMode="auto">
            <a:xfrm>
              <a:off x="14501148" y="3835095"/>
              <a:ext cx="33080" cy="33080"/>
            </a:xfrm>
            <a:custGeom>
              <a:avLst/>
              <a:gdLst>
                <a:gd name="T0" fmla="*/ 25 w 51"/>
                <a:gd name="T1" fmla="*/ 42 h 51"/>
                <a:gd name="T2" fmla="*/ 25 w 51"/>
                <a:gd name="T3" fmla="*/ 42 h 51"/>
                <a:gd name="T4" fmla="*/ 46 w 51"/>
                <a:gd name="T5" fmla="*/ 25 h 51"/>
                <a:gd name="T6" fmla="*/ 46 w 51"/>
                <a:gd name="T7" fmla="*/ 4 h 51"/>
                <a:gd name="T8" fmla="*/ 25 w 51"/>
                <a:gd name="T9" fmla="*/ 4 h 51"/>
                <a:gd name="T10" fmla="*/ 8 w 51"/>
                <a:gd name="T11" fmla="*/ 25 h 51"/>
                <a:gd name="T12" fmla="*/ 8 w 51"/>
                <a:gd name="T13" fmla="*/ 42 h 51"/>
                <a:gd name="T14" fmla="*/ 25 w 51"/>
                <a:gd name="T15" fmla="*/ 42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1">
                  <a:moveTo>
                    <a:pt x="25" y="42"/>
                  </a:moveTo>
                  <a:lnTo>
                    <a:pt x="25" y="42"/>
                  </a:lnTo>
                  <a:cubicBezTo>
                    <a:pt x="46" y="25"/>
                    <a:pt x="46" y="25"/>
                    <a:pt x="46" y="25"/>
                  </a:cubicBezTo>
                  <a:cubicBezTo>
                    <a:pt x="50" y="17"/>
                    <a:pt x="50" y="8"/>
                    <a:pt x="46" y="4"/>
                  </a:cubicBezTo>
                  <a:cubicBezTo>
                    <a:pt x="42" y="0"/>
                    <a:pt x="33" y="0"/>
                    <a:pt x="25" y="4"/>
                  </a:cubicBezTo>
                  <a:cubicBezTo>
                    <a:pt x="8" y="25"/>
                    <a:pt x="8" y="25"/>
                    <a:pt x="8" y="25"/>
                  </a:cubicBezTo>
                  <a:cubicBezTo>
                    <a:pt x="0" y="30"/>
                    <a:pt x="0" y="38"/>
                    <a:pt x="8" y="42"/>
                  </a:cubicBezTo>
                  <a:cubicBezTo>
                    <a:pt x="12" y="50"/>
                    <a:pt x="21" y="50"/>
                    <a:pt x="25" y="42"/>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2" name="Freeform 148"/>
            <p:cNvSpPr>
              <a:spLocks noChangeArrowheads="1"/>
            </p:cNvSpPr>
            <p:nvPr/>
          </p:nvSpPr>
          <p:spPr bwMode="auto">
            <a:xfrm>
              <a:off x="14556282" y="3631104"/>
              <a:ext cx="179181" cy="179182"/>
            </a:xfrm>
            <a:custGeom>
              <a:avLst/>
              <a:gdLst>
                <a:gd name="T0" fmla="*/ 241 w 288"/>
                <a:gd name="T1" fmla="*/ 68 h 288"/>
                <a:gd name="T2" fmla="*/ 241 w 288"/>
                <a:gd name="T3" fmla="*/ 68 h 288"/>
                <a:gd name="T4" fmla="*/ 283 w 288"/>
                <a:gd name="T5" fmla="*/ 26 h 288"/>
                <a:gd name="T6" fmla="*/ 283 w 288"/>
                <a:gd name="T7" fmla="*/ 5 h 288"/>
                <a:gd name="T8" fmla="*/ 262 w 288"/>
                <a:gd name="T9" fmla="*/ 5 h 288"/>
                <a:gd name="T10" fmla="*/ 219 w 288"/>
                <a:gd name="T11" fmla="*/ 47 h 288"/>
                <a:gd name="T12" fmla="*/ 219 w 288"/>
                <a:gd name="T13" fmla="*/ 68 h 288"/>
                <a:gd name="T14" fmla="*/ 241 w 288"/>
                <a:gd name="T15" fmla="*/ 68 h 288"/>
                <a:gd name="T16" fmla="*/ 130 w 288"/>
                <a:gd name="T17" fmla="*/ 173 h 288"/>
                <a:gd name="T18" fmla="*/ 130 w 288"/>
                <a:gd name="T19" fmla="*/ 173 h 288"/>
                <a:gd name="T20" fmla="*/ 173 w 288"/>
                <a:gd name="T21" fmla="*/ 131 h 288"/>
                <a:gd name="T22" fmla="*/ 173 w 288"/>
                <a:gd name="T23" fmla="*/ 114 h 288"/>
                <a:gd name="T24" fmla="*/ 156 w 288"/>
                <a:gd name="T25" fmla="*/ 114 h 288"/>
                <a:gd name="T26" fmla="*/ 114 w 288"/>
                <a:gd name="T27" fmla="*/ 156 h 288"/>
                <a:gd name="T28" fmla="*/ 114 w 288"/>
                <a:gd name="T29" fmla="*/ 173 h 288"/>
                <a:gd name="T30" fmla="*/ 130 w 288"/>
                <a:gd name="T31" fmla="*/ 173 h 288"/>
                <a:gd name="T32" fmla="*/ 26 w 288"/>
                <a:gd name="T33" fmla="*/ 283 h 288"/>
                <a:gd name="T34" fmla="*/ 26 w 288"/>
                <a:gd name="T35" fmla="*/ 283 h 288"/>
                <a:gd name="T36" fmla="*/ 68 w 288"/>
                <a:gd name="T37" fmla="*/ 241 h 288"/>
                <a:gd name="T38" fmla="*/ 68 w 288"/>
                <a:gd name="T39" fmla="*/ 220 h 288"/>
                <a:gd name="T40" fmla="*/ 47 w 288"/>
                <a:gd name="T41" fmla="*/ 220 h 288"/>
                <a:gd name="T42" fmla="*/ 4 w 288"/>
                <a:gd name="T43" fmla="*/ 262 h 288"/>
                <a:gd name="T44" fmla="*/ 4 w 288"/>
                <a:gd name="T45" fmla="*/ 283 h 288"/>
                <a:gd name="T46" fmla="*/ 26 w 288"/>
                <a:gd name="T47"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8" h="288">
                  <a:moveTo>
                    <a:pt x="241" y="68"/>
                  </a:moveTo>
                  <a:lnTo>
                    <a:pt x="241" y="68"/>
                  </a:lnTo>
                  <a:cubicBezTo>
                    <a:pt x="283" y="26"/>
                    <a:pt x="283" y="26"/>
                    <a:pt x="283" y="26"/>
                  </a:cubicBezTo>
                  <a:cubicBezTo>
                    <a:pt x="287" y="21"/>
                    <a:pt x="287" y="9"/>
                    <a:pt x="283" y="5"/>
                  </a:cubicBezTo>
                  <a:cubicBezTo>
                    <a:pt x="278" y="0"/>
                    <a:pt x="270" y="0"/>
                    <a:pt x="262" y="5"/>
                  </a:cubicBezTo>
                  <a:cubicBezTo>
                    <a:pt x="219" y="47"/>
                    <a:pt x="219" y="47"/>
                    <a:pt x="219" y="47"/>
                  </a:cubicBezTo>
                  <a:cubicBezTo>
                    <a:pt x="215" y="51"/>
                    <a:pt x="215" y="59"/>
                    <a:pt x="219" y="68"/>
                  </a:cubicBezTo>
                  <a:cubicBezTo>
                    <a:pt x="227" y="72"/>
                    <a:pt x="236" y="72"/>
                    <a:pt x="241" y="68"/>
                  </a:cubicBezTo>
                  <a:close/>
                  <a:moveTo>
                    <a:pt x="130" y="173"/>
                  </a:moveTo>
                  <a:lnTo>
                    <a:pt x="130" y="173"/>
                  </a:lnTo>
                  <a:cubicBezTo>
                    <a:pt x="173" y="131"/>
                    <a:pt x="173" y="131"/>
                    <a:pt x="173" y="131"/>
                  </a:cubicBezTo>
                  <a:cubicBezTo>
                    <a:pt x="181" y="127"/>
                    <a:pt x="181" y="118"/>
                    <a:pt x="173" y="114"/>
                  </a:cubicBezTo>
                  <a:cubicBezTo>
                    <a:pt x="169" y="106"/>
                    <a:pt x="160" y="106"/>
                    <a:pt x="156" y="114"/>
                  </a:cubicBezTo>
                  <a:cubicBezTo>
                    <a:pt x="114" y="156"/>
                    <a:pt x="114" y="156"/>
                    <a:pt x="114" y="156"/>
                  </a:cubicBezTo>
                  <a:cubicBezTo>
                    <a:pt x="105" y="160"/>
                    <a:pt x="105" y="169"/>
                    <a:pt x="114" y="173"/>
                  </a:cubicBezTo>
                  <a:cubicBezTo>
                    <a:pt x="118" y="181"/>
                    <a:pt x="126" y="181"/>
                    <a:pt x="130" y="173"/>
                  </a:cubicBezTo>
                  <a:close/>
                  <a:moveTo>
                    <a:pt x="26" y="283"/>
                  </a:moveTo>
                  <a:lnTo>
                    <a:pt x="26" y="283"/>
                  </a:lnTo>
                  <a:cubicBezTo>
                    <a:pt x="68" y="241"/>
                    <a:pt x="68" y="241"/>
                    <a:pt x="68" y="241"/>
                  </a:cubicBezTo>
                  <a:cubicBezTo>
                    <a:pt x="72" y="236"/>
                    <a:pt x="72" y="228"/>
                    <a:pt x="68" y="220"/>
                  </a:cubicBezTo>
                  <a:cubicBezTo>
                    <a:pt x="59" y="215"/>
                    <a:pt x="51" y="215"/>
                    <a:pt x="47" y="220"/>
                  </a:cubicBezTo>
                  <a:cubicBezTo>
                    <a:pt x="4" y="262"/>
                    <a:pt x="4" y="262"/>
                    <a:pt x="4" y="262"/>
                  </a:cubicBezTo>
                  <a:cubicBezTo>
                    <a:pt x="0" y="270"/>
                    <a:pt x="0" y="278"/>
                    <a:pt x="4" y="283"/>
                  </a:cubicBezTo>
                  <a:cubicBezTo>
                    <a:pt x="8" y="287"/>
                    <a:pt x="17" y="287"/>
                    <a:pt x="26" y="283"/>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3" name="Freeform 149"/>
            <p:cNvSpPr>
              <a:spLocks noChangeArrowheads="1"/>
            </p:cNvSpPr>
            <p:nvPr/>
          </p:nvSpPr>
          <p:spPr bwMode="auto">
            <a:xfrm>
              <a:off x="14760273" y="3578729"/>
              <a:ext cx="46862" cy="30322"/>
            </a:xfrm>
            <a:custGeom>
              <a:avLst/>
              <a:gdLst>
                <a:gd name="T0" fmla="*/ 25 w 77"/>
                <a:gd name="T1" fmla="*/ 42 h 47"/>
                <a:gd name="T2" fmla="*/ 25 w 77"/>
                <a:gd name="T3" fmla="*/ 42 h 47"/>
                <a:gd name="T4" fmla="*/ 38 w 77"/>
                <a:gd name="T5" fmla="*/ 25 h 47"/>
                <a:gd name="T6" fmla="*/ 63 w 77"/>
                <a:gd name="T7" fmla="*/ 25 h 47"/>
                <a:gd name="T8" fmla="*/ 76 w 77"/>
                <a:gd name="T9" fmla="*/ 13 h 47"/>
                <a:gd name="T10" fmla="*/ 63 w 77"/>
                <a:gd name="T11" fmla="*/ 0 h 47"/>
                <a:gd name="T12" fmla="*/ 29 w 77"/>
                <a:gd name="T13" fmla="*/ 0 h 47"/>
                <a:gd name="T14" fmla="*/ 4 w 77"/>
                <a:gd name="T15" fmla="*/ 21 h 47"/>
                <a:gd name="T16" fmla="*/ 4 w 77"/>
                <a:gd name="T17" fmla="*/ 42 h 47"/>
                <a:gd name="T18" fmla="*/ 25 w 77"/>
                <a:gd name="T1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7">
                  <a:moveTo>
                    <a:pt x="25" y="42"/>
                  </a:moveTo>
                  <a:lnTo>
                    <a:pt x="25" y="42"/>
                  </a:lnTo>
                  <a:cubicBezTo>
                    <a:pt x="38" y="25"/>
                    <a:pt x="38" y="25"/>
                    <a:pt x="38" y="25"/>
                  </a:cubicBezTo>
                  <a:cubicBezTo>
                    <a:pt x="63" y="25"/>
                    <a:pt x="63" y="25"/>
                    <a:pt x="63" y="25"/>
                  </a:cubicBezTo>
                  <a:cubicBezTo>
                    <a:pt x="71" y="25"/>
                    <a:pt x="76" y="21"/>
                    <a:pt x="76" y="13"/>
                  </a:cubicBezTo>
                  <a:cubicBezTo>
                    <a:pt x="76" y="4"/>
                    <a:pt x="71" y="0"/>
                    <a:pt x="63" y="0"/>
                  </a:cubicBezTo>
                  <a:cubicBezTo>
                    <a:pt x="29" y="0"/>
                    <a:pt x="29" y="0"/>
                    <a:pt x="29" y="0"/>
                  </a:cubicBezTo>
                  <a:cubicBezTo>
                    <a:pt x="4" y="21"/>
                    <a:pt x="4" y="21"/>
                    <a:pt x="4" y="21"/>
                  </a:cubicBezTo>
                  <a:cubicBezTo>
                    <a:pt x="0" y="29"/>
                    <a:pt x="0" y="38"/>
                    <a:pt x="4" y="42"/>
                  </a:cubicBezTo>
                  <a:cubicBezTo>
                    <a:pt x="8" y="46"/>
                    <a:pt x="16" y="46"/>
                    <a:pt x="25" y="42"/>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4" name="Freeform 150"/>
            <p:cNvSpPr>
              <a:spLocks noChangeArrowheads="1"/>
            </p:cNvSpPr>
            <p:nvPr/>
          </p:nvSpPr>
          <p:spPr bwMode="auto">
            <a:xfrm>
              <a:off x="14845729" y="3578730"/>
              <a:ext cx="956557" cy="16540"/>
            </a:xfrm>
            <a:custGeom>
              <a:avLst/>
              <a:gdLst>
                <a:gd name="T0" fmla="*/ 1459 w 1528"/>
                <a:gd name="T1" fmla="*/ 25 h 26"/>
                <a:gd name="T2" fmla="*/ 1527 w 1528"/>
                <a:gd name="T3" fmla="*/ 13 h 26"/>
                <a:gd name="T4" fmla="*/ 1459 w 1528"/>
                <a:gd name="T5" fmla="*/ 0 h 26"/>
                <a:gd name="T6" fmla="*/ 1459 w 1528"/>
                <a:gd name="T7" fmla="*/ 25 h 26"/>
                <a:gd name="T8" fmla="*/ 1312 w 1528"/>
                <a:gd name="T9" fmla="*/ 25 h 26"/>
                <a:gd name="T10" fmla="*/ 1383 w 1528"/>
                <a:gd name="T11" fmla="*/ 13 h 26"/>
                <a:gd name="T12" fmla="*/ 1312 w 1528"/>
                <a:gd name="T13" fmla="*/ 0 h 26"/>
                <a:gd name="T14" fmla="*/ 1312 w 1528"/>
                <a:gd name="T15" fmla="*/ 25 h 26"/>
                <a:gd name="T16" fmla="*/ 1168 w 1528"/>
                <a:gd name="T17" fmla="*/ 25 h 26"/>
                <a:gd name="T18" fmla="*/ 1240 w 1528"/>
                <a:gd name="T19" fmla="*/ 13 h 26"/>
                <a:gd name="T20" fmla="*/ 1168 w 1528"/>
                <a:gd name="T21" fmla="*/ 0 h 26"/>
                <a:gd name="T22" fmla="*/ 1168 w 1528"/>
                <a:gd name="T23" fmla="*/ 25 h 26"/>
                <a:gd name="T24" fmla="*/ 1025 w 1528"/>
                <a:gd name="T25" fmla="*/ 25 h 26"/>
                <a:gd name="T26" fmla="*/ 1092 w 1528"/>
                <a:gd name="T27" fmla="*/ 13 h 26"/>
                <a:gd name="T28" fmla="*/ 1025 w 1528"/>
                <a:gd name="T29" fmla="*/ 0 h 26"/>
                <a:gd name="T30" fmla="*/ 1025 w 1528"/>
                <a:gd name="T31" fmla="*/ 25 h 26"/>
                <a:gd name="T32" fmla="*/ 882 w 1528"/>
                <a:gd name="T33" fmla="*/ 25 h 26"/>
                <a:gd name="T34" fmla="*/ 949 w 1528"/>
                <a:gd name="T35" fmla="*/ 13 h 26"/>
                <a:gd name="T36" fmla="*/ 882 w 1528"/>
                <a:gd name="T37" fmla="*/ 0 h 26"/>
                <a:gd name="T38" fmla="*/ 882 w 1528"/>
                <a:gd name="T39" fmla="*/ 25 h 26"/>
                <a:gd name="T40" fmla="*/ 738 w 1528"/>
                <a:gd name="T41" fmla="*/ 25 h 26"/>
                <a:gd name="T42" fmla="*/ 805 w 1528"/>
                <a:gd name="T43" fmla="*/ 13 h 26"/>
                <a:gd name="T44" fmla="*/ 738 w 1528"/>
                <a:gd name="T45" fmla="*/ 0 h 26"/>
                <a:gd name="T46" fmla="*/ 738 w 1528"/>
                <a:gd name="T47" fmla="*/ 25 h 26"/>
                <a:gd name="T48" fmla="*/ 591 w 1528"/>
                <a:gd name="T49" fmla="*/ 25 h 26"/>
                <a:gd name="T50" fmla="*/ 662 w 1528"/>
                <a:gd name="T51" fmla="*/ 13 h 26"/>
                <a:gd name="T52" fmla="*/ 591 w 1528"/>
                <a:gd name="T53" fmla="*/ 0 h 26"/>
                <a:gd name="T54" fmla="*/ 591 w 1528"/>
                <a:gd name="T55" fmla="*/ 25 h 26"/>
                <a:gd name="T56" fmla="*/ 447 w 1528"/>
                <a:gd name="T57" fmla="*/ 25 h 26"/>
                <a:gd name="T58" fmla="*/ 519 w 1528"/>
                <a:gd name="T59" fmla="*/ 13 h 26"/>
                <a:gd name="T60" fmla="*/ 447 w 1528"/>
                <a:gd name="T61" fmla="*/ 0 h 26"/>
                <a:gd name="T62" fmla="*/ 447 w 1528"/>
                <a:gd name="T63" fmla="*/ 25 h 26"/>
                <a:gd name="T64" fmla="*/ 304 w 1528"/>
                <a:gd name="T65" fmla="*/ 25 h 26"/>
                <a:gd name="T66" fmla="*/ 376 w 1528"/>
                <a:gd name="T67" fmla="*/ 13 h 26"/>
                <a:gd name="T68" fmla="*/ 304 w 1528"/>
                <a:gd name="T69" fmla="*/ 0 h 26"/>
                <a:gd name="T70" fmla="*/ 304 w 1528"/>
                <a:gd name="T71" fmla="*/ 25 h 26"/>
                <a:gd name="T72" fmla="*/ 161 w 1528"/>
                <a:gd name="T73" fmla="*/ 25 h 26"/>
                <a:gd name="T74" fmla="*/ 228 w 1528"/>
                <a:gd name="T75" fmla="*/ 13 h 26"/>
                <a:gd name="T76" fmla="*/ 161 w 1528"/>
                <a:gd name="T77" fmla="*/ 0 h 26"/>
                <a:gd name="T78" fmla="*/ 161 w 1528"/>
                <a:gd name="T79" fmla="*/ 25 h 26"/>
                <a:gd name="T80" fmla="*/ 18 w 1528"/>
                <a:gd name="T81" fmla="*/ 25 h 26"/>
                <a:gd name="T82" fmla="*/ 85 w 1528"/>
                <a:gd name="T83" fmla="*/ 13 h 26"/>
                <a:gd name="T84" fmla="*/ 18 w 1528"/>
                <a:gd name="T85" fmla="*/ 0 h 26"/>
                <a:gd name="T86" fmla="*/ 18 w 1528"/>
                <a:gd name="T8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8" h="26">
                  <a:moveTo>
                    <a:pt x="1459" y="25"/>
                  </a:moveTo>
                  <a:lnTo>
                    <a:pt x="1459" y="25"/>
                  </a:lnTo>
                  <a:cubicBezTo>
                    <a:pt x="1514" y="25"/>
                    <a:pt x="1514" y="25"/>
                    <a:pt x="1514" y="25"/>
                  </a:cubicBezTo>
                  <a:cubicBezTo>
                    <a:pt x="1522" y="25"/>
                    <a:pt x="1527" y="21"/>
                    <a:pt x="1527" y="13"/>
                  </a:cubicBezTo>
                  <a:cubicBezTo>
                    <a:pt x="1527" y="4"/>
                    <a:pt x="1522" y="0"/>
                    <a:pt x="1514" y="0"/>
                  </a:cubicBezTo>
                  <a:cubicBezTo>
                    <a:pt x="1459" y="0"/>
                    <a:pt x="1459" y="0"/>
                    <a:pt x="1459" y="0"/>
                  </a:cubicBezTo>
                  <a:cubicBezTo>
                    <a:pt x="1451" y="0"/>
                    <a:pt x="1442" y="4"/>
                    <a:pt x="1442" y="13"/>
                  </a:cubicBezTo>
                  <a:cubicBezTo>
                    <a:pt x="1442" y="21"/>
                    <a:pt x="1451" y="25"/>
                    <a:pt x="1459" y="25"/>
                  </a:cubicBezTo>
                  <a:close/>
                  <a:moveTo>
                    <a:pt x="1312" y="25"/>
                  </a:moveTo>
                  <a:lnTo>
                    <a:pt x="1312" y="25"/>
                  </a:lnTo>
                  <a:cubicBezTo>
                    <a:pt x="1366" y="25"/>
                    <a:pt x="1366" y="25"/>
                    <a:pt x="1366" y="25"/>
                  </a:cubicBezTo>
                  <a:cubicBezTo>
                    <a:pt x="1375" y="25"/>
                    <a:pt x="1383" y="21"/>
                    <a:pt x="1383" y="13"/>
                  </a:cubicBezTo>
                  <a:cubicBezTo>
                    <a:pt x="1383" y="4"/>
                    <a:pt x="1375" y="0"/>
                    <a:pt x="1366" y="0"/>
                  </a:cubicBezTo>
                  <a:cubicBezTo>
                    <a:pt x="1312" y="0"/>
                    <a:pt x="1312" y="0"/>
                    <a:pt x="1312" y="0"/>
                  </a:cubicBezTo>
                  <a:cubicBezTo>
                    <a:pt x="1307" y="0"/>
                    <a:pt x="1299" y="4"/>
                    <a:pt x="1299" y="13"/>
                  </a:cubicBezTo>
                  <a:cubicBezTo>
                    <a:pt x="1299" y="21"/>
                    <a:pt x="1307" y="25"/>
                    <a:pt x="1312" y="25"/>
                  </a:cubicBezTo>
                  <a:close/>
                  <a:moveTo>
                    <a:pt x="1168" y="25"/>
                  </a:moveTo>
                  <a:lnTo>
                    <a:pt x="1168" y="25"/>
                  </a:lnTo>
                  <a:cubicBezTo>
                    <a:pt x="1223" y="25"/>
                    <a:pt x="1223" y="25"/>
                    <a:pt x="1223" y="25"/>
                  </a:cubicBezTo>
                  <a:cubicBezTo>
                    <a:pt x="1231" y="25"/>
                    <a:pt x="1240" y="21"/>
                    <a:pt x="1240" y="13"/>
                  </a:cubicBezTo>
                  <a:cubicBezTo>
                    <a:pt x="1240" y="4"/>
                    <a:pt x="1231" y="0"/>
                    <a:pt x="1223" y="0"/>
                  </a:cubicBezTo>
                  <a:cubicBezTo>
                    <a:pt x="1168" y="0"/>
                    <a:pt x="1168" y="0"/>
                    <a:pt x="1168" y="0"/>
                  </a:cubicBezTo>
                  <a:cubicBezTo>
                    <a:pt x="1159" y="0"/>
                    <a:pt x="1155" y="4"/>
                    <a:pt x="1155" y="13"/>
                  </a:cubicBezTo>
                  <a:cubicBezTo>
                    <a:pt x="1155" y="21"/>
                    <a:pt x="1159" y="25"/>
                    <a:pt x="1168" y="25"/>
                  </a:cubicBezTo>
                  <a:close/>
                  <a:moveTo>
                    <a:pt x="1025" y="25"/>
                  </a:moveTo>
                  <a:lnTo>
                    <a:pt x="1025" y="25"/>
                  </a:lnTo>
                  <a:cubicBezTo>
                    <a:pt x="1080" y="25"/>
                    <a:pt x="1080" y="25"/>
                    <a:pt x="1080" y="25"/>
                  </a:cubicBezTo>
                  <a:cubicBezTo>
                    <a:pt x="1088" y="25"/>
                    <a:pt x="1092" y="21"/>
                    <a:pt x="1092" y="13"/>
                  </a:cubicBezTo>
                  <a:cubicBezTo>
                    <a:pt x="1092" y="4"/>
                    <a:pt x="1088" y="0"/>
                    <a:pt x="1080" y="0"/>
                  </a:cubicBezTo>
                  <a:cubicBezTo>
                    <a:pt x="1025" y="0"/>
                    <a:pt x="1025" y="0"/>
                    <a:pt x="1025" y="0"/>
                  </a:cubicBezTo>
                  <a:cubicBezTo>
                    <a:pt x="1016" y="0"/>
                    <a:pt x="1012" y="4"/>
                    <a:pt x="1012" y="13"/>
                  </a:cubicBezTo>
                  <a:cubicBezTo>
                    <a:pt x="1012" y="21"/>
                    <a:pt x="1016" y="25"/>
                    <a:pt x="1025" y="25"/>
                  </a:cubicBezTo>
                  <a:close/>
                  <a:moveTo>
                    <a:pt x="882" y="25"/>
                  </a:moveTo>
                  <a:lnTo>
                    <a:pt x="882" y="25"/>
                  </a:lnTo>
                  <a:cubicBezTo>
                    <a:pt x="936" y="25"/>
                    <a:pt x="936" y="25"/>
                    <a:pt x="936" y="25"/>
                  </a:cubicBezTo>
                  <a:cubicBezTo>
                    <a:pt x="945" y="25"/>
                    <a:pt x="949" y="21"/>
                    <a:pt x="949" y="13"/>
                  </a:cubicBezTo>
                  <a:cubicBezTo>
                    <a:pt x="949" y="4"/>
                    <a:pt x="945" y="0"/>
                    <a:pt x="936" y="0"/>
                  </a:cubicBezTo>
                  <a:cubicBezTo>
                    <a:pt x="882" y="0"/>
                    <a:pt x="882" y="0"/>
                    <a:pt x="882" y="0"/>
                  </a:cubicBezTo>
                  <a:cubicBezTo>
                    <a:pt x="873" y="0"/>
                    <a:pt x="865" y="4"/>
                    <a:pt x="865" y="13"/>
                  </a:cubicBezTo>
                  <a:cubicBezTo>
                    <a:pt x="865" y="21"/>
                    <a:pt x="873" y="25"/>
                    <a:pt x="882" y="25"/>
                  </a:cubicBezTo>
                  <a:close/>
                  <a:moveTo>
                    <a:pt x="738" y="25"/>
                  </a:moveTo>
                  <a:lnTo>
                    <a:pt x="738" y="25"/>
                  </a:lnTo>
                  <a:cubicBezTo>
                    <a:pt x="793" y="25"/>
                    <a:pt x="793" y="25"/>
                    <a:pt x="793" y="25"/>
                  </a:cubicBezTo>
                  <a:cubicBezTo>
                    <a:pt x="801" y="25"/>
                    <a:pt x="805" y="21"/>
                    <a:pt x="805" y="13"/>
                  </a:cubicBezTo>
                  <a:cubicBezTo>
                    <a:pt x="805" y="4"/>
                    <a:pt x="801" y="0"/>
                    <a:pt x="793" y="0"/>
                  </a:cubicBezTo>
                  <a:cubicBezTo>
                    <a:pt x="738" y="0"/>
                    <a:pt x="738" y="0"/>
                    <a:pt x="738" y="0"/>
                  </a:cubicBezTo>
                  <a:cubicBezTo>
                    <a:pt x="730" y="0"/>
                    <a:pt x="721" y="4"/>
                    <a:pt x="721" y="13"/>
                  </a:cubicBezTo>
                  <a:cubicBezTo>
                    <a:pt x="721" y="21"/>
                    <a:pt x="730" y="25"/>
                    <a:pt x="738" y="25"/>
                  </a:cubicBezTo>
                  <a:close/>
                  <a:moveTo>
                    <a:pt x="591" y="25"/>
                  </a:moveTo>
                  <a:lnTo>
                    <a:pt x="591" y="25"/>
                  </a:lnTo>
                  <a:cubicBezTo>
                    <a:pt x="650" y="25"/>
                    <a:pt x="650" y="25"/>
                    <a:pt x="650" y="25"/>
                  </a:cubicBezTo>
                  <a:cubicBezTo>
                    <a:pt x="654" y="25"/>
                    <a:pt x="662" y="21"/>
                    <a:pt x="662" y="13"/>
                  </a:cubicBezTo>
                  <a:cubicBezTo>
                    <a:pt x="662" y="4"/>
                    <a:pt x="654" y="0"/>
                    <a:pt x="650" y="0"/>
                  </a:cubicBezTo>
                  <a:cubicBezTo>
                    <a:pt x="591" y="0"/>
                    <a:pt x="591" y="0"/>
                    <a:pt x="591" y="0"/>
                  </a:cubicBezTo>
                  <a:cubicBezTo>
                    <a:pt x="586" y="0"/>
                    <a:pt x="578" y="4"/>
                    <a:pt x="578" y="13"/>
                  </a:cubicBezTo>
                  <a:cubicBezTo>
                    <a:pt x="578" y="21"/>
                    <a:pt x="586" y="25"/>
                    <a:pt x="591" y="25"/>
                  </a:cubicBezTo>
                  <a:close/>
                  <a:moveTo>
                    <a:pt x="447" y="25"/>
                  </a:moveTo>
                  <a:lnTo>
                    <a:pt x="447" y="25"/>
                  </a:lnTo>
                  <a:cubicBezTo>
                    <a:pt x="502" y="25"/>
                    <a:pt x="502" y="25"/>
                    <a:pt x="502" y="25"/>
                  </a:cubicBezTo>
                  <a:cubicBezTo>
                    <a:pt x="511" y="25"/>
                    <a:pt x="519" y="21"/>
                    <a:pt x="519" y="13"/>
                  </a:cubicBezTo>
                  <a:cubicBezTo>
                    <a:pt x="519" y="4"/>
                    <a:pt x="511" y="0"/>
                    <a:pt x="502" y="0"/>
                  </a:cubicBezTo>
                  <a:cubicBezTo>
                    <a:pt x="447" y="0"/>
                    <a:pt x="447" y="0"/>
                    <a:pt x="447" y="0"/>
                  </a:cubicBezTo>
                  <a:cubicBezTo>
                    <a:pt x="439" y="0"/>
                    <a:pt x="435" y="4"/>
                    <a:pt x="435" y="13"/>
                  </a:cubicBezTo>
                  <a:cubicBezTo>
                    <a:pt x="435" y="21"/>
                    <a:pt x="439" y="25"/>
                    <a:pt x="447" y="25"/>
                  </a:cubicBezTo>
                  <a:close/>
                  <a:moveTo>
                    <a:pt x="304" y="25"/>
                  </a:moveTo>
                  <a:lnTo>
                    <a:pt x="304" y="25"/>
                  </a:lnTo>
                  <a:cubicBezTo>
                    <a:pt x="359" y="25"/>
                    <a:pt x="359" y="25"/>
                    <a:pt x="359" y="25"/>
                  </a:cubicBezTo>
                  <a:cubicBezTo>
                    <a:pt x="367" y="25"/>
                    <a:pt x="376" y="21"/>
                    <a:pt x="376" y="13"/>
                  </a:cubicBezTo>
                  <a:cubicBezTo>
                    <a:pt x="376" y="4"/>
                    <a:pt x="367" y="0"/>
                    <a:pt x="359" y="0"/>
                  </a:cubicBezTo>
                  <a:cubicBezTo>
                    <a:pt x="304" y="0"/>
                    <a:pt x="304" y="0"/>
                    <a:pt x="304" y="0"/>
                  </a:cubicBezTo>
                  <a:cubicBezTo>
                    <a:pt x="296" y="0"/>
                    <a:pt x="291" y="4"/>
                    <a:pt x="291" y="13"/>
                  </a:cubicBezTo>
                  <a:cubicBezTo>
                    <a:pt x="291" y="21"/>
                    <a:pt x="296" y="25"/>
                    <a:pt x="304" y="25"/>
                  </a:cubicBezTo>
                  <a:close/>
                  <a:moveTo>
                    <a:pt x="161" y="25"/>
                  </a:moveTo>
                  <a:lnTo>
                    <a:pt x="161" y="25"/>
                  </a:lnTo>
                  <a:cubicBezTo>
                    <a:pt x="215" y="25"/>
                    <a:pt x="215" y="25"/>
                    <a:pt x="215" y="25"/>
                  </a:cubicBezTo>
                  <a:cubicBezTo>
                    <a:pt x="224" y="25"/>
                    <a:pt x="228" y="21"/>
                    <a:pt x="228" y="13"/>
                  </a:cubicBezTo>
                  <a:cubicBezTo>
                    <a:pt x="228" y="4"/>
                    <a:pt x="224" y="0"/>
                    <a:pt x="215" y="0"/>
                  </a:cubicBezTo>
                  <a:cubicBezTo>
                    <a:pt x="161" y="0"/>
                    <a:pt x="161" y="0"/>
                    <a:pt x="161" y="0"/>
                  </a:cubicBezTo>
                  <a:cubicBezTo>
                    <a:pt x="152" y="0"/>
                    <a:pt x="148" y="4"/>
                    <a:pt x="148" y="13"/>
                  </a:cubicBezTo>
                  <a:cubicBezTo>
                    <a:pt x="148" y="21"/>
                    <a:pt x="152" y="25"/>
                    <a:pt x="161" y="25"/>
                  </a:cubicBezTo>
                  <a:close/>
                  <a:moveTo>
                    <a:pt x="18" y="25"/>
                  </a:moveTo>
                  <a:lnTo>
                    <a:pt x="18" y="25"/>
                  </a:lnTo>
                  <a:cubicBezTo>
                    <a:pt x="72" y="25"/>
                    <a:pt x="72" y="25"/>
                    <a:pt x="72" y="25"/>
                  </a:cubicBezTo>
                  <a:cubicBezTo>
                    <a:pt x="81" y="25"/>
                    <a:pt x="85" y="21"/>
                    <a:pt x="85" y="13"/>
                  </a:cubicBezTo>
                  <a:cubicBezTo>
                    <a:pt x="85" y="4"/>
                    <a:pt x="81" y="0"/>
                    <a:pt x="72" y="0"/>
                  </a:cubicBezTo>
                  <a:cubicBezTo>
                    <a:pt x="18" y="0"/>
                    <a:pt x="18" y="0"/>
                    <a:pt x="18" y="0"/>
                  </a:cubicBezTo>
                  <a:cubicBezTo>
                    <a:pt x="9" y="0"/>
                    <a:pt x="0" y="4"/>
                    <a:pt x="0" y="13"/>
                  </a:cubicBezTo>
                  <a:cubicBezTo>
                    <a:pt x="0" y="21"/>
                    <a:pt x="9" y="25"/>
                    <a:pt x="18" y="25"/>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5" name="Freeform 151"/>
            <p:cNvSpPr>
              <a:spLocks noChangeArrowheads="1"/>
            </p:cNvSpPr>
            <p:nvPr/>
          </p:nvSpPr>
          <p:spPr bwMode="auto">
            <a:xfrm>
              <a:off x="15835364" y="3578729"/>
              <a:ext cx="52375" cy="30322"/>
            </a:xfrm>
            <a:custGeom>
              <a:avLst/>
              <a:gdLst>
                <a:gd name="T0" fmla="*/ 17 w 82"/>
                <a:gd name="T1" fmla="*/ 25 h 47"/>
                <a:gd name="T2" fmla="*/ 17 w 82"/>
                <a:gd name="T3" fmla="*/ 25 h 47"/>
                <a:gd name="T4" fmla="*/ 38 w 82"/>
                <a:gd name="T5" fmla="*/ 25 h 47"/>
                <a:gd name="T6" fmla="*/ 56 w 82"/>
                <a:gd name="T7" fmla="*/ 42 h 47"/>
                <a:gd name="T8" fmla="*/ 72 w 82"/>
                <a:gd name="T9" fmla="*/ 42 h 47"/>
                <a:gd name="T10" fmla="*/ 72 w 82"/>
                <a:gd name="T11" fmla="*/ 21 h 47"/>
                <a:gd name="T12" fmla="*/ 51 w 82"/>
                <a:gd name="T13" fmla="*/ 0 h 47"/>
                <a:gd name="T14" fmla="*/ 17 w 82"/>
                <a:gd name="T15" fmla="*/ 0 h 47"/>
                <a:gd name="T16" fmla="*/ 0 w 82"/>
                <a:gd name="T17" fmla="*/ 13 h 47"/>
                <a:gd name="T18" fmla="*/ 17 w 82"/>
                <a:gd name="T19"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47">
                  <a:moveTo>
                    <a:pt x="17" y="25"/>
                  </a:moveTo>
                  <a:lnTo>
                    <a:pt x="17" y="25"/>
                  </a:lnTo>
                  <a:cubicBezTo>
                    <a:pt x="38" y="25"/>
                    <a:pt x="38" y="25"/>
                    <a:pt x="38" y="25"/>
                  </a:cubicBezTo>
                  <a:cubicBezTo>
                    <a:pt x="56" y="42"/>
                    <a:pt x="56" y="42"/>
                    <a:pt x="56" y="42"/>
                  </a:cubicBezTo>
                  <a:cubicBezTo>
                    <a:pt x="60" y="46"/>
                    <a:pt x="68" y="46"/>
                    <a:pt x="72" y="42"/>
                  </a:cubicBezTo>
                  <a:cubicBezTo>
                    <a:pt x="81" y="38"/>
                    <a:pt x="81" y="29"/>
                    <a:pt x="72" y="21"/>
                  </a:cubicBezTo>
                  <a:cubicBezTo>
                    <a:pt x="51" y="0"/>
                    <a:pt x="51" y="0"/>
                    <a:pt x="51" y="0"/>
                  </a:cubicBezTo>
                  <a:cubicBezTo>
                    <a:pt x="17" y="0"/>
                    <a:pt x="17" y="0"/>
                    <a:pt x="17" y="0"/>
                  </a:cubicBezTo>
                  <a:cubicBezTo>
                    <a:pt x="9" y="0"/>
                    <a:pt x="0" y="4"/>
                    <a:pt x="0" y="13"/>
                  </a:cubicBezTo>
                  <a:cubicBezTo>
                    <a:pt x="0" y="21"/>
                    <a:pt x="9" y="25"/>
                    <a:pt x="17" y="25"/>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6" name="Freeform 152"/>
            <p:cNvSpPr>
              <a:spLocks noChangeArrowheads="1"/>
            </p:cNvSpPr>
            <p:nvPr/>
          </p:nvSpPr>
          <p:spPr bwMode="auto">
            <a:xfrm>
              <a:off x="15909793" y="3631104"/>
              <a:ext cx="184696" cy="187452"/>
            </a:xfrm>
            <a:custGeom>
              <a:avLst/>
              <a:gdLst>
                <a:gd name="T0" fmla="*/ 228 w 297"/>
                <a:gd name="T1" fmla="*/ 249 h 300"/>
                <a:gd name="T2" fmla="*/ 228 w 297"/>
                <a:gd name="T3" fmla="*/ 249 h 300"/>
                <a:gd name="T4" fmla="*/ 271 w 297"/>
                <a:gd name="T5" fmla="*/ 291 h 300"/>
                <a:gd name="T6" fmla="*/ 292 w 297"/>
                <a:gd name="T7" fmla="*/ 291 h 300"/>
                <a:gd name="T8" fmla="*/ 292 w 297"/>
                <a:gd name="T9" fmla="*/ 274 h 300"/>
                <a:gd name="T10" fmla="*/ 245 w 297"/>
                <a:gd name="T11" fmla="*/ 228 h 300"/>
                <a:gd name="T12" fmla="*/ 228 w 297"/>
                <a:gd name="T13" fmla="*/ 228 h 300"/>
                <a:gd name="T14" fmla="*/ 228 w 297"/>
                <a:gd name="T15" fmla="*/ 249 h 300"/>
                <a:gd name="T16" fmla="*/ 114 w 297"/>
                <a:gd name="T17" fmla="*/ 139 h 300"/>
                <a:gd name="T18" fmla="*/ 114 w 297"/>
                <a:gd name="T19" fmla="*/ 139 h 300"/>
                <a:gd name="T20" fmla="*/ 156 w 297"/>
                <a:gd name="T21" fmla="*/ 181 h 300"/>
                <a:gd name="T22" fmla="*/ 178 w 297"/>
                <a:gd name="T23" fmla="*/ 181 h 300"/>
                <a:gd name="T24" fmla="*/ 178 w 297"/>
                <a:gd name="T25" fmla="*/ 160 h 300"/>
                <a:gd name="T26" fmla="*/ 135 w 297"/>
                <a:gd name="T27" fmla="*/ 118 h 300"/>
                <a:gd name="T28" fmla="*/ 114 w 297"/>
                <a:gd name="T29" fmla="*/ 118 h 300"/>
                <a:gd name="T30" fmla="*/ 114 w 297"/>
                <a:gd name="T31" fmla="*/ 139 h 300"/>
                <a:gd name="T32" fmla="*/ 5 w 297"/>
                <a:gd name="T33" fmla="*/ 26 h 300"/>
                <a:gd name="T34" fmla="*/ 5 w 297"/>
                <a:gd name="T35" fmla="*/ 26 h 300"/>
                <a:gd name="T36" fmla="*/ 47 w 297"/>
                <a:gd name="T37" fmla="*/ 68 h 300"/>
                <a:gd name="T38" fmla="*/ 68 w 297"/>
                <a:gd name="T39" fmla="*/ 68 h 300"/>
                <a:gd name="T40" fmla="*/ 68 w 297"/>
                <a:gd name="T41" fmla="*/ 51 h 300"/>
                <a:gd name="T42" fmla="*/ 26 w 297"/>
                <a:gd name="T43" fmla="*/ 9 h 300"/>
                <a:gd name="T44" fmla="*/ 5 w 297"/>
                <a:gd name="T45" fmla="*/ 9 h 300"/>
                <a:gd name="T46" fmla="*/ 5 w 297"/>
                <a:gd name="T47"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7" h="300">
                  <a:moveTo>
                    <a:pt x="228" y="249"/>
                  </a:moveTo>
                  <a:lnTo>
                    <a:pt x="228" y="249"/>
                  </a:lnTo>
                  <a:cubicBezTo>
                    <a:pt x="271" y="291"/>
                    <a:pt x="271" y="291"/>
                    <a:pt x="271" y="291"/>
                  </a:cubicBezTo>
                  <a:cubicBezTo>
                    <a:pt x="274" y="299"/>
                    <a:pt x="283" y="299"/>
                    <a:pt x="292" y="291"/>
                  </a:cubicBezTo>
                  <a:cubicBezTo>
                    <a:pt x="296" y="287"/>
                    <a:pt x="296" y="278"/>
                    <a:pt x="292" y="274"/>
                  </a:cubicBezTo>
                  <a:cubicBezTo>
                    <a:pt x="245" y="228"/>
                    <a:pt x="245" y="228"/>
                    <a:pt x="245" y="228"/>
                  </a:cubicBezTo>
                  <a:cubicBezTo>
                    <a:pt x="241" y="224"/>
                    <a:pt x="232" y="224"/>
                    <a:pt x="228" y="228"/>
                  </a:cubicBezTo>
                  <a:cubicBezTo>
                    <a:pt x="220" y="236"/>
                    <a:pt x="220" y="245"/>
                    <a:pt x="228" y="249"/>
                  </a:cubicBezTo>
                  <a:close/>
                  <a:moveTo>
                    <a:pt x="114" y="139"/>
                  </a:moveTo>
                  <a:lnTo>
                    <a:pt x="114" y="139"/>
                  </a:lnTo>
                  <a:cubicBezTo>
                    <a:pt x="156" y="181"/>
                    <a:pt x="156" y="181"/>
                    <a:pt x="156" y="181"/>
                  </a:cubicBezTo>
                  <a:cubicBezTo>
                    <a:pt x="165" y="186"/>
                    <a:pt x="174" y="186"/>
                    <a:pt x="178" y="181"/>
                  </a:cubicBezTo>
                  <a:cubicBezTo>
                    <a:pt x="186" y="177"/>
                    <a:pt x="186" y="165"/>
                    <a:pt x="178" y="160"/>
                  </a:cubicBezTo>
                  <a:cubicBezTo>
                    <a:pt x="135" y="118"/>
                    <a:pt x="135" y="118"/>
                    <a:pt x="135" y="118"/>
                  </a:cubicBezTo>
                  <a:cubicBezTo>
                    <a:pt x="131" y="114"/>
                    <a:pt x="123" y="114"/>
                    <a:pt x="114" y="118"/>
                  </a:cubicBezTo>
                  <a:cubicBezTo>
                    <a:pt x="110" y="123"/>
                    <a:pt x="110" y="131"/>
                    <a:pt x="114" y="139"/>
                  </a:cubicBezTo>
                  <a:close/>
                  <a:moveTo>
                    <a:pt x="5" y="26"/>
                  </a:moveTo>
                  <a:lnTo>
                    <a:pt x="5" y="26"/>
                  </a:lnTo>
                  <a:cubicBezTo>
                    <a:pt x="47" y="68"/>
                    <a:pt x="47" y="68"/>
                    <a:pt x="47" y="68"/>
                  </a:cubicBezTo>
                  <a:cubicBezTo>
                    <a:pt x="51" y="76"/>
                    <a:pt x="64" y="76"/>
                    <a:pt x="68" y="68"/>
                  </a:cubicBezTo>
                  <a:cubicBezTo>
                    <a:pt x="72" y="63"/>
                    <a:pt x="72" y="55"/>
                    <a:pt x="68" y="51"/>
                  </a:cubicBezTo>
                  <a:cubicBezTo>
                    <a:pt x="26" y="9"/>
                    <a:pt x="26" y="9"/>
                    <a:pt x="26" y="9"/>
                  </a:cubicBezTo>
                  <a:cubicBezTo>
                    <a:pt x="17" y="0"/>
                    <a:pt x="9" y="0"/>
                    <a:pt x="5" y="9"/>
                  </a:cubicBezTo>
                  <a:cubicBezTo>
                    <a:pt x="0" y="13"/>
                    <a:pt x="0" y="21"/>
                    <a:pt x="5" y="26"/>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7" name="Freeform 153"/>
            <p:cNvSpPr>
              <a:spLocks noChangeArrowheads="1"/>
            </p:cNvSpPr>
            <p:nvPr/>
          </p:nvSpPr>
          <p:spPr bwMode="auto">
            <a:xfrm>
              <a:off x="16116541" y="3840609"/>
              <a:ext cx="33080" cy="33080"/>
            </a:xfrm>
            <a:custGeom>
              <a:avLst/>
              <a:gdLst>
                <a:gd name="T0" fmla="*/ 5 w 52"/>
                <a:gd name="T1" fmla="*/ 26 h 52"/>
                <a:gd name="T2" fmla="*/ 5 w 52"/>
                <a:gd name="T3" fmla="*/ 26 h 52"/>
                <a:gd name="T4" fmla="*/ 26 w 52"/>
                <a:gd name="T5" fmla="*/ 47 h 52"/>
                <a:gd name="T6" fmla="*/ 47 w 52"/>
                <a:gd name="T7" fmla="*/ 47 h 52"/>
                <a:gd name="T8" fmla="*/ 47 w 52"/>
                <a:gd name="T9" fmla="*/ 26 h 52"/>
                <a:gd name="T10" fmla="*/ 26 w 52"/>
                <a:gd name="T11" fmla="*/ 9 h 52"/>
                <a:gd name="T12" fmla="*/ 5 w 52"/>
                <a:gd name="T13" fmla="*/ 9 h 52"/>
                <a:gd name="T14" fmla="*/ 5 w 52"/>
                <a:gd name="T15" fmla="*/ 26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2">
                  <a:moveTo>
                    <a:pt x="5" y="26"/>
                  </a:moveTo>
                  <a:lnTo>
                    <a:pt x="5" y="26"/>
                  </a:lnTo>
                  <a:cubicBezTo>
                    <a:pt x="26" y="47"/>
                    <a:pt x="26" y="47"/>
                    <a:pt x="26" y="47"/>
                  </a:cubicBezTo>
                  <a:cubicBezTo>
                    <a:pt x="30" y="51"/>
                    <a:pt x="38" y="51"/>
                    <a:pt x="47" y="47"/>
                  </a:cubicBezTo>
                  <a:cubicBezTo>
                    <a:pt x="51" y="42"/>
                    <a:pt x="51" y="34"/>
                    <a:pt x="47" y="26"/>
                  </a:cubicBezTo>
                  <a:cubicBezTo>
                    <a:pt x="26" y="9"/>
                    <a:pt x="26" y="9"/>
                    <a:pt x="26" y="9"/>
                  </a:cubicBezTo>
                  <a:cubicBezTo>
                    <a:pt x="21" y="0"/>
                    <a:pt x="9" y="0"/>
                    <a:pt x="5" y="9"/>
                  </a:cubicBezTo>
                  <a:cubicBezTo>
                    <a:pt x="0" y="13"/>
                    <a:pt x="0" y="22"/>
                    <a:pt x="5" y="26"/>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8" name="Freeform 154"/>
            <p:cNvSpPr>
              <a:spLocks noChangeArrowheads="1"/>
            </p:cNvSpPr>
            <p:nvPr/>
          </p:nvSpPr>
          <p:spPr bwMode="auto">
            <a:xfrm>
              <a:off x="20921371" y="4259619"/>
              <a:ext cx="33080" cy="33080"/>
            </a:xfrm>
            <a:custGeom>
              <a:avLst/>
              <a:gdLst>
                <a:gd name="T0" fmla="*/ 25 w 51"/>
                <a:gd name="T1" fmla="*/ 9 h 52"/>
                <a:gd name="T2" fmla="*/ 25 w 51"/>
                <a:gd name="T3" fmla="*/ 9 h 52"/>
                <a:gd name="T4" fmla="*/ 4 w 51"/>
                <a:gd name="T5" fmla="*/ 26 h 52"/>
                <a:gd name="T6" fmla="*/ 4 w 51"/>
                <a:gd name="T7" fmla="*/ 47 h 52"/>
                <a:gd name="T8" fmla="*/ 25 w 51"/>
                <a:gd name="T9" fmla="*/ 47 h 52"/>
                <a:gd name="T10" fmla="*/ 46 w 51"/>
                <a:gd name="T11" fmla="*/ 26 h 52"/>
                <a:gd name="T12" fmla="*/ 46 w 51"/>
                <a:gd name="T13" fmla="*/ 9 h 52"/>
                <a:gd name="T14" fmla="*/ 25 w 51"/>
                <a:gd name="T15" fmla="*/ 9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25" y="9"/>
                  </a:moveTo>
                  <a:lnTo>
                    <a:pt x="25" y="9"/>
                  </a:lnTo>
                  <a:cubicBezTo>
                    <a:pt x="4" y="26"/>
                    <a:pt x="4" y="26"/>
                    <a:pt x="4" y="26"/>
                  </a:cubicBezTo>
                  <a:cubicBezTo>
                    <a:pt x="0" y="35"/>
                    <a:pt x="0" y="43"/>
                    <a:pt x="4" y="47"/>
                  </a:cubicBezTo>
                  <a:cubicBezTo>
                    <a:pt x="8" y="51"/>
                    <a:pt x="21" y="51"/>
                    <a:pt x="25" y="47"/>
                  </a:cubicBezTo>
                  <a:cubicBezTo>
                    <a:pt x="46" y="26"/>
                    <a:pt x="46" y="26"/>
                    <a:pt x="46" y="26"/>
                  </a:cubicBezTo>
                  <a:cubicBezTo>
                    <a:pt x="50" y="22"/>
                    <a:pt x="50" y="13"/>
                    <a:pt x="46" y="9"/>
                  </a:cubicBezTo>
                  <a:cubicBezTo>
                    <a:pt x="38" y="0"/>
                    <a:pt x="29" y="0"/>
                    <a:pt x="25" y="9"/>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9" name="Freeform 155"/>
            <p:cNvSpPr>
              <a:spLocks noChangeArrowheads="1"/>
            </p:cNvSpPr>
            <p:nvPr/>
          </p:nvSpPr>
          <p:spPr bwMode="auto">
            <a:xfrm>
              <a:off x="20364530" y="4314753"/>
              <a:ext cx="534789" cy="162643"/>
            </a:xfrm>
            <a:custGeom>
              <a:avLst/>
              <a:gdLst>
                <a:gd name="T0" fmla="*/ 67 w 856"/>
                <a:gd name="T1" fmla="*/ 228 h 258"/>
                <a:gd name="T2" fmla="*/ 67 w 856"/>
                <a:gd name="T3" fmla="*/ 228 h 258"/>
                <a:gd name="T4" fmla="*/ 12 w 856"/>
                <a:gd name="T5" fmla="*/ 228 h 258"/>
                <a:gd name="T6" fmla="*/ 0 w 856"/>
                <a:gd name="T7" fmla="*/ 244 h 258"/>
                <a:gd name="T8" fmla="*/ 12 w 856"/>
                <a:gd name="T9" fmla="*/ 257 h 258"/>
                <a:gd name="T10" fmla="*/ 67 w 856"/>
                <a:gd name="T11" fmla="*/ 257 h 258"/>
                <a:gd name="T12" fmla="*/ 84 w 856"/>
                <a:gd name="T13" fmla="*/ 244 h 258"/>
                <a:gd name="T14" fmla="*/ 67 w 856"/>
                <a:gd name="T15" fmla="*/ 228 h 258"/>
                <a:gd name="T16" fmla="*/ 215 w 856"/>
                <a:gd name="T17" fmla="*/ 228 h 258"/>
                <a:gd name="T18" fmla="*/ 215 w 856"/>
                <a:gd name="T19" fmla="*/ 228 h 258"/>
                <a:gd name="T20" fmla="*/ 155 w 856"/>
                <a:gd name="T21" fmla="*/ 228 h 258"/>
                <a:gd name="T22" fmla="*/ 143 w 856"/>
                <a:gd name="T23" fmla="*/ 244 h 258"/>
                <a:gd name="T24" fmla="*/ 155 w 856"/>
                <a:gd name="T25" fmla="*/ 257 h 258"/>
                <a:gd name="T26" fmla="*/ 215 w 856"/>
                <a:gd name="T27" fmla="*/ 257 h 258"/>
                <a:gd name="T28" fmla="*/ 227 w 856"/>
                <a:gd name="T29" fmla="*/ 244 h 258"/>
                <a:gd name="T30" fmla="*/ 215 w 856"/>
                <a:gd name="T31" fmla="*/ 228 h 258"/>
                <a:gd name="T32" fmla="*/ 358 w 856"/>
                <a:gd name="T33" fmla="*/ 228 h 258"/>
                <a:gd name="T34" fmla="*/ 358 w 856"/>
                <a:gd name="T35" fmla="*/ 228 h 258"/>
                <a:gd name="T36" fmla="*/ 303 w 856"/>
                <a:gd name="T37" fmla="*/ 228 h 258"/>
                <a:gd name="T38" fmla="*/ 286 w 856"/>
                <a:gd name="T39" fmla="*/ 244 h 258"/>
                <a:gd name="T40" fmla="*/ 303 w 856"/>
                <a:gd name="T41" fmla="*/ 257 h 258"/>
                <a:gd name="T42" fmla="*/ 358 w 856"/>
                <a:gd name="T43" fmla="*/ 257 h 258"/>
                <a:gd name="T44" fmla="*/ 370 w 856"/>
                <a:gd name="T45" fmla="*/ 244 h 258"/>
                <a:gd name="T46" fmla="*/ 358 w 856"/>
                <a:gd name="T47" fmla="*/ 228 h 258"/>
                <a:gd name="T48" fmla="*/ 501 w 856"/>
                <a:gd name="T49" fmla="*/ 228 h 258"/>
                <a:gd name="T50" fmla="*/ 501 w 856"/>
                <a:gd name="T51" fmla="*/ 228 h 258"/>
                <a:gd name="T52" fmla="*/ 446 w 856"/>
                <a:gd name="T53" fmla="*/ 228 h 258"/>
                <a:gd name="T54" fmla="*/ 434 w 856"/>
                <a:gd name="T55" fmla="*/ 244 h 258"/>
                <a:gd name="T56" fmla="*/ 446 w 856"/>
                <a:gd name="T57" fmla="*/ 257 h 258"/>
                <a:gd name="T58" fmla="*/ 501 w 856"/>
                <a:gd name="T59" fmla="*/ 257 h 258"/>
                <a:gd name="T60" fmla="*/ 514 w 856"/>
                <a:gd name="T61" fmla="*/ 244 h 258"/>
                <a:gd name="T62" fmla="*/ 501 w 856"/>
                <a:gd name="T63" fmla="*/ 228 h 258"/>
                <a:gd name="T64" fmla="*/ 627 w 856"/>
                <a:gd name="T65" fmla="*/ 211 h 258"/>
                <a:gd name="T66" fmla="*/ 627 w 856"/>
                <a:gd name="T67" fmla="*/ 211 h 258"/>
                <a:gd name="T68" fmla="*/ 606 w 856"/>
                <a:gd name="T69" fmla="*/ 228 h 258"/>
                <a:gd name="T70" fmla="*/ 590 w 856"/>
                <a:gd name="T71" fmla="*/ 228 h 258"/>
                <a:gd name="T72" fmla="*/ 577 w 856"/>
                <a:gd name="T73" fmla="*/ 244 h 258"/>
                <a:gd name="T74" fmla="*/ 590 w 856"/>
                <a:gd name="T75" fmla="*/ 257 h 258"/>
                <a:gd name="T76" fmla="*/ 619 w 856"/>
                <a:gd name="T77" fmla="*/ 257 h 258"/>
                <a:gd name="T78" fmla="*/ 645 w 856"/>
                <a:gd name="T79" fmla="*/ 228 h 258"/>
                <a:gd name="T80" fmla="*/ 645 w 856"/>
                <a:gd name="T81" fmla="*/ 211 h 258"/>
                <a:gd name="T82" fmla="*/ 627 w 856"/>
                <a:gd name="T83" fmla="*/ 211 h 258"/>
                <a:gd name="T84" fmla="*/ 729 w 856"/>
                <a:gd name="T85" fmla="*/ 105 h 258"/>
                <a:gd name="T86" fmla="*/ 729 w 856"/>
                <a:gd name="T87" fmla="*/ 105 h 258"/>
                <a:gd name="T88" fmla="*/ 691 w 856"/>
                <a:gd name="T89" fmla="*/ 147 h 258"/>
                <a:gd name="T90" fmla="*/ 691 w 856"/>
                <a:gd name="T91" fmla="*/ 165 h 258"/>
                <a:gd name="T92" fmla="*/ 708 w 856"/>
                <a:gd name="T93" fmla="*/ 165 h 258"/>
                <a:gd name="T94" fmla="*/ 750 w 856"/>
                <a:gd name="T95" fmla="*/ 126 h 258"/>
                <a:gd name="T96" fmla="*/ 750 w 856"/>
                <a:gd name="T97" fmla="*/ 105 h 258"/>
                <a:gd name="T98" fmla="*/ 729 w 856"/>
                <a:gd name="T99" fmla="*/ 105 h 258"/>
                <a:gd name="T100" fmla="*/ 830 w 856"/>
                <a:gd name="T101" fmla="*/ 4 h 258"/>
                <a:gd name="T102" fmla="*/ 830 w 856"/>
                <a:gd name="T103" fmla="*/ 4 h 258"/>
                <a:gd name="T104" fmla="*/ 792 w 856"/>
                <a:gd name="T105" fmla="*/ 46 h 258"/>
                <a:gd name="T106" fmla="*/ 792 w 856"/>
                <a:gd name="T107" fmla="*/ 63 h 258"/>
                <a:gd name="T108" fmla="*/ 813 w 856"/>
                <a:gd name="T109" fmla="*/ 63 h 258"/>
                <a:gd name="T110" fmla="*/ 851 w 856"/>
                <a:gd name="T111" fmla="*/ 25 h 258"/>
                <a:gd name="T112" fmla="*/ 851 w 856"/>
                <a:gd name="T113" fmla="*/ 4 h 258"/>
                <a:gd name="T114" fmla="*/ 830 w 856"/>
                <a:gd name="T115" fmla="*/ 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6" h="258">
                  <a:moveTo>
                    <a:pt x="67" y="228"/>
                  </a:moveTo>
                  <a:lnTo>
                    <a:pt x="67" y="228"/>
                  </a:lnTo>
                  <a:cubicBezTo>
                    <a:pt x="12" y="228"/>
                    <a:pt x="12" y="228"/>
                    <a:pt x="12" y="228"/>
                  </a:cubicBezTo>
                  <a:cubicBezTo>
                    <a:pt x="4" y="228"/>
                    <a:pt x="0" y="236"/>
                    <a:pt x="0" y="244"/>
                  </a:cubicBezTo>
                  <a:cubicBezTo>
                    <a:pt x="0" y="249"/>
                    <a:pt x="4" y="257"/>
                    <a:pt x="12" y="257"/>
                  </a:cubicBezTo>
                  <a:cubicBezTo>
                    <a:pt x="67" y="257"/>
                    <a:pt x="67" y="257"/>
                    <a:pt x="67" y="257"/>
                  </a:cubicBezTo>
                  <a:cubicBezTo>
                    <a:pt x="76" y="257"/>
                    <a:pt x="84" y="249"/>
                    <a:pt x="84" y="244"/>
                  </a:cubicBezTo>
                  <a:cubicBezTo>
                    <a:pt x="84" y="236"/>
                    <a:pt x="76" y="228"/>
                    <a:pt x="67" y="228"/>
                  </a:cubicBezTo>
                  <a:close/>
                  <a:moveTo>
                    <a:pt x="215" y="228"/>
                  </a:moveTo>
                  <a:lnTo>
                    <a:pt x="215" y="228"/>
                  </a:lnTo>
                  <a:cubicBezTo>
                    <a:pt x="155" y="228"/>
                    <a:pt x="155" y="228"/>
                    <a:pt x="155" y="228"/>
                  </a:cubicBezTo>
                  <a:cubicBezTo>
                    <a:pt x="151" y="228"/>
                    <a:pt x="143" y="236"/>
                    <a:pt x="143" y="244"/>
                  </a:cubicBezTo>
                  <a:cubicBezTo>
                    <a:pt x="143" y="249"/>
                    <a:pt x="151" y="257"/>
                    <a:pt x="155" y="257"/>
                  </a:cubicBezTo>
                  <a:cubicBezTo>
                    <a:pt x="215" y="257"/>
                    <a:pt x="215" y="257"/>
                    <a:pt x="215" y="257"/>
                  </a:cubicBezTo>
                  <a:cubicBezTo>
                    <a:pt x="219" y="257"/>
                    <a:pt x="227" y="249"/>
                    <a:pt x="227" y="244"/>
                  </a:cubicBezTo>
                  <a:cubicBezTo>
                    <a:pt x="227" y="236"/>
                    <a:pt x="219" y="228"/>
                    <a:pt x="215" y="228"/>
                  </a:cubicBezTo>
                  <a:close/>
                  <a:moveTo>
                    <a:pt x="358" y="228"/>
                  </a:moveTo>
                  <a:lnTo>
                    <a:pt x="358" y="228"/>
                  </a:lnTo>
                  <a:cubicBezTo>
                    <a:pt x="303" y="228"/>
                    <a:pt x="303" y="228"/>
                    <a:pt x="303" y="228"/>
                  </a:cubicBezTo>
                  <a:cubicBezTo>
                    <a:pt x="294" y="228"/>
                    <a:pt x="286" y="236"/>
                    <a:pt x="286" y="244"/>
                  </a:cubicBezTo>
                  <a:cubicBezTo>
                    <a:pt x="286" y="249"/>
                    <a:pt x="294" y="257"/>
                    <a:pt x="303" y="257"/>
                  </a:cubicBezTo>
                  <a:cubicBezTo>
                    <a:pt x="358" y="257"/>
                    <a:pt x="358" y="257"/>
                    <a:pt x="358" y="257"/>
                  </a:cubicBezTo>
                  <a:cubicBezTo>
                    <a:pt x="366" y="257"/>
                    <a:pt x="370" y="249"/>
                    <a:pt x="370" y="244"/>
                  </a:cubicBezTo>
                  <a:cubicBezTo>
                    <a:pt x="370" y="236"/>
                    <a:pt x="366" y="228"/>
                    <a:pt x="358" y="228"/>
                  </a:cubicBezTo>
                  <a:close/>
                  <a:moveTo>
                    <a:pt x="501" y="228"/>
                  </a:moveTo>
                  <a:lnTo>
                    <a:pt x="501" y="228"/>
                  </a:lnTo>
                  <a:cubicBezTo>
                    <a:pt x="446" y="228"/>
                    <a:pt x="446" y="228"/>
                    <a:pt x="446" y="228"/>
                  </a:cubicBezTo>
                  <a:cubicBezTo>
                    <a:pt x="438" y="228"/>
                    <a:pt x="434" y="236"/>
                    <a:pt x="434" y="244"/>
                  </a:cubicBezTo>
                  <a:cubicBezTo>
                    <a:pt x="434" y="249"/>
                    <a:pt x="438" y="257"/>
                    <a:pt x="446" y="257"/>
                  </a:cubicBezTo>
                  <a:cubicBezTo>
                    <a:pt x="501" y="257"/>
                    <a:pt x="501" y="257"/>
                    <a:pt x="501" y="257"/>
                  </a:cubicBezTo>
                  <a:cubicBezTo>
                    <a:pt x="509" y="257"/>
                    <a:pt x="514" y="249"/>
                    <a:pt x="514" y="244"/>
                  </a:cubicBezTo>
                  <a:cubicBezTo>
                    <a:pt x="514" y="236"/>
                    <a:pt x="509" y="228"/>
                    <a:pt x="501" y="228"/>
                  </a:cubicBezTo>
                  <a:close/>
                  <a:moveTo>
                    <a:pt x="627" y="211"/>
                  </a:moveTo>
                  <a:lnTo>
                    <a:pt x="627" y="211"/>
                  </a:lnTo>
                  <a:cubicBezTo>
                    <a:pt x="606" y="228"/>
                    <a:pt x="606" y="228"/>
                    <a:pt x="606" y="228"/>
                  </a:cubicBezTo>
                  <a:cubicBezTo>
                    <a:pt x="590" y="228"/>
                    <a:pt x="590" y="228"/>
                    <a:pt x="590" y="228"/>
                  </a:cubicBezTo>
                  <a:cubicBezTo>
                    <a:pt x="581" y="228"/>
                    <a:pt x="577" y="236"/>
                    <a:pt x="577" y="244"/>
                  </a:cubicBezTo>
                  <a:cubicBezTo>
                    <a:pt x="577" y="249"/>
                    <a:pt x="581" y="257"/>
                    <a:pt x="590" y="257"/>
                  </a:cubicBezTo>
                  <a:cubicBezTo>
                    <a:pt x="619" y="257"/>
                    <a:pt x="619" y="257"/>
                    <a:pt x="619" y="257"/>
                  </a:cubicBezTo>
                  <a:cubicBezTo>
                    <a:pt x="645" y="228"/>
                    <a:pt x="645" y="228"/>
                    <a:pt x="645" y="228"/>
                  </a:cubicBezTo>
                  <a:cubicBezTo>
                    <a:pt x="653" y="223"/>
                    <a:pt x="653" y="215"/>
                    <a:pt x="645" y="211"/>
                  </a:cubicBezTo>
                  <a:cubicBezTo>
                    <a:pt x="640" y="202"/>
                    <a:pt x="632" y="202"/>
                    <a:pt x="627" y="211"/>
                  </a:cubicBezTo>
                  <a:close/>
                  <a:moveTo>
                    <a:pt x="729" y="105"/>
                  </a:moveTo>
                  <a:lnTo>
                    <a:pt x="729" y="105"/>
                  </a:lnTo>
                  <a:cubicBezTo>
                    <a:pt x="691" y="147"/>
                    <a:pt x="691" y="147"/>
                    <a:pt x="691" y="147"/>
                  </a:cubicBezTo>
                  <a:cubicBezTo>
                    <a:pt x="682" y="152"/>
                    <a:pt x="682" y="160"/>
                    <a:pt x="691" y="165"/>
                  </a:cubicBezTo>
                  <a:cubicBezTo>
                    <a:pt x="695" y="173"/>
                    <a:pt x="703" y="173"/>
                    <a:pt x="708" y="165"/>
                  </a:cubicBezTo>
                  <a:cubicBezTo>
                    <a:pt x="750" y="126"/>
                    <a:pt x="750" y="126"/>
                    <a:pt x="750" y="126"/>
                  </a:cubicBezTo>
                  <a:cubicBezTo>
                    <a:pt x="754" y="122"/>
                    <a:pt x="754" y="114"/>
                    <a:pt x="750" y="105"/>
                  </a:cubicBezTo>
                  <a:cubicBezTo>
                    <a:pt x="741" y="101"/>
                    <a:pt x="733" y="101"/>
                    <a:pt x="729" y="105"/>
                  </a:cubicBezTo>
                  <a:close/>
                  <a:moveTo>
                    <a:pt x="830" y="4"/>
                  </a:moveTo>
                  <a:lnTo>
                    <a:pt x="830" y="4"/>
                  </a:lnTo>
                  <a:cubicBezTo>
                    <a:pt x="792" y="46"/>
                    <a:pt x="792" y="46"/>
                    <a:pt x="792" y="46"/>
                  </a:cubicBezTo>
                  <a:cubicBezTo>
                    <a:pt x="788" y="50"/>
                    <a:pt x="788" y="59"/>
                    <a:pt x="792" y="63"/>
                  </a:cubicBezTo>
                  <a:cubicBezTo>
                    <a:pt x="796" y="72"/>
                    <a:pt x="805" y="72"/>
                    <a:pt x="813" y="63"/>
                  </a:cubicBezTo>
                  <a:cubicBezTo>
                    <a:pt x="851" y="25"/>
                    <a:pt x="851" y="25"/>
                    <a:pt x="851" y="25"/>
                  </a:cubicBezTo>
                  <a:cubicBezTo>
                    <a:pt x="855" y="21"/>
                    <a:pt x="855" y="13"/>
                    <a:pt x="851" y="4"/>
                  </a:cubicBezTo>
                  <a:cubicBezTo>
                    <a:pt x="847" y="0"/>
                    <a:pt x="838" y="0"/>
                    <a:pt x="830" y="4"/>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0" name="Freeform 156"/>
            <p:cNvSpPr>
              <a:spLocks noChangeArrowheads="1"/>
            </p:cNvSpPr>
            <p:nvPr/>
          </p:nvSpPr>
          <p:spPr bwMode="auto">
            <a:xfrm>
              <a:off x="20279075" y="4455342"/>
              <a:ext cx="46862" cy="35836"/>
            </a:xfrm>
            <a:custGeom>
              <a:avLst/>
              <a:gdLst>
                <a:gd name="T0" fmla="*/ 62 w 76"/>
                <a:gd name="T1" fmla="*/ 0 h 56"/>
                <a:gd name="T2" fmla="*/ 62 w 76"/>
                <a:gd name="T3" fmla="*/ 0 h 56"/>
                <a:gd name="T4" fmla="*/ 29 w 76"/>
                <a:gd name="T5" fmla="*/ 0 h 56"/>
                <a:gd name="T6" fmla="*/ 8 w 76"/>
                <a:gd name="T7" fmla="*/ 29 h 56"/>
                <a:gd name="T8" fmla="*/ 8 w 76"/>
                <a:gd name="T9" fmla="*/ 46 h 56"/>
                <a:gd name="T10" fmla="*/ 29 w 76"/>
                <a:gd name="T11" fmla="*/ 46 h 56"/>
                <a:gd name="T12" fmla="*/ 41 w 76"/>
                <a:gd name="T13" fmla="*/ 29 h 56"/>
                <a:gd name="T14" fmla="*/ 62 w 76"/>
                <a:gd name="T15" fmla="*/ 29 h 56"/>
                <a:gd name="T16" fmla="*/ 75 w 76"/>
                <a:gd name="T17" fmla="*/ 16 h 56"/>
                <a:gd name="T18" fmla="*/ 62 w 7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56">
                  <a:moveTo>
                    <a:pt x="62" y="0"/>
                  </a:moveTo>
                  <a:lnTo>
                    <a:pt x="62" y="0"/>
                  </a:lnTo>
                  <a:cubicBezTo>
                    <a:pt x="29" y="0"/>
                    <a:pt x="29" y="0"/>
                    <a:pt x="29" y="0"/>
                  </a:cubicBezTo>
                  <a:cubicBezTo>
                    <a:pt x="8" y="29"/>
                    <a:pt x="8" y="29"/>
                    <a:pt x="8" y="29"/>
                  </a:cubicBezTo>
                  <a:cubicBezTo>
                    <a:pt x="0" y="33"/>
                    <a:pt x="4" y="42"/>
                    <a:pt x="8" y="46"/>
                  </a:cubicBezTo>
                  <a:cubicBezTo>
                    <a:pt x="16" y="55"/>
                    <a:pt x="25" y="51"/>
                    <a:pt x="29" y="46"/>
                  </a:cubicBezTo>
                  <a:cubicBezTo>
                    <a:pt x="41" y="29"/>
                    <a:pt x="41" y="29"/>
                    <a:pt x="41" y="29"/>
                  </a:cubicBezTo>
                  <a:cubicBezTo>
                    <a:pt x="62" y="29"/>
                    <a:pt x="62" y="29"/>
                    <a:pt x="62" y="29"/>
                  </a:cubicBezTo>
                  <a:cubicBezTo>
                    <a:pt x="71" y="29"/>
                    <a:pt x="75" y="21"/>
                    <a:pt x="75" y="16"/>
                  </a:cubicBezTo>
                  <a:cubicBezTo>
                    <a:pt x="75" y="8"/>
                    <a:pt x="71" y="0"/>
                    <a:pt x="62" y="0"/>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1" name="Freeform 157"/>
            <p:cNvSpPr>
              <a:spLocks noChangeArrowheads="1"/>
            </p:cNvSpPr>
            <p:nvPr/>
          </p:nvSpPr>
          <p:spPr bwMode="auto">
            <a:xfrm>
              <a:off x="20132971" y="4507718"/>
              <a:ext cx="135076" cy="162643"/>
            </a:xfrm>
            <a:custGeom>
              <a:avLst/>
              <a:gdLst>
                <a:gd name="T0" fmla="*/ 33 w 216"/>
                <a:gd name="T1" fmla="*/ 202 h 262"/>
                <a:gd name="T2" fmla="*/ 33 w 216"/>
                <a:gd name="T3" fmla="*/ 202 h 262"/>
                <a:gd name="T4" fmla="*/ 4 w 216"/>
                <a:gd name="T5" fmla="*/ 240 h 262"/>
                <a:gd name="T6" fmla="*/ 4 w 216"/>
                <a:gd name="T7" fmla="*/ 257 h 262"/>
                <a:gd name="T8" fmla="*/ 25 w 216"/>
                <a:gd name="T9" fmla="*/ 257 h 262"/>
                <a:gd name="T10" fmla="*/ 54 w 216"/>
                <a:gd name="T11" fmla="*/ 219 h 262"/>
                <a:gd name="T12" fmla="*/ 54 w 216"/>
                <a:gd name="T13" fmla="*/ 198 h 262"/>
                <a:gd name="T14" fmla="*/ 33 w 216"/>
                <a:gd name="T15" fmla="*/ 202 h 262"/>
                <a:gd name="T16" fmla="*/ 114 w 216"/>
                <a:gd name="T17" fmla="*/ 105 h 262"/>
                <a:gd name="T18" fmla="*/ 114 w 216"/>
                <a:gd name="T19" fmla="*/ 105 h 262"/>
                <a:gd name="T20" fmla="*/ 79 w 216"/>
                <a:gd name="T21" fmla="*/ 143 h 262"/>
                <a:gd name="T22" fmla="*/ 84 w 216"/>
                <a:gd name="T23" fmla="*/ 160 h 262"/>
                <a:gd name="T24" fmla="*/ 105 w 216"/>
                <a:gd name="T25" fmla="*/ 160 h 262"/>
                <a:gd name="T26" fmla="*/ 134 w 216"/>
                <a:gd name="T27" fmla="*/ 122 h 262"/>
                <a:gd name="T28" fmla="*/ 130 w 216"/>
                <a:gd name="T29" fmla="*/ 101 h 262"/>
                <a:gd name="T30" fmla="*/ 114 w 216"/>
                <a:gd name="T31" fmla="*/ 105 h 262"/>
                <a:gd name="T32" fmla="*/ 189 w 216"/>
                <a:gd name="T33" fmla="*/ 8 h 262"/>
                <a:gd name="T34" fmla="*/ 189 w 216"/>
                <a:gd name="T35" fmla="*/ 8 h 262"/>
                <a:gd name="T36" fmla="*/ 160 w 216"/>
                <a:gd name="T37" fmla="*/ 46 h 262"/>
                <a:gd name="T38" fmla="*/ 160 w 216"/>
                <a:gd name="T39" fmla="*/ 63 h 262"/>
                <a:gd name="T40" fmla="*/ 181 w 216"/>
                <a:gd name="T41" fmla="*/ 63 h 262"/>
                <a:gd name="T42" fmla="*/ 211 w 216"/>
                <a:gd name="T43" fmla="*/ 25 h 262"/>
                <a:gd name="T44" fmla="*/ 211 w 216"/>
                <a:gd name="T45" fmla="*/ 4 h 262"/>
                <a:gd name="T46" fmla="*/ 189 w 216"/>
                <a:gd name="T47" fmla="*/ 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6" h="262">
                  <a:moveTo>
                    <a:pt x="33" y="202"/>
                  </a:moveTo>
                  <a:lnTo>
                    <a:pt x="33" y="202"/>
                  </a:lnTo>
                  <a:cubicBezTo>
                    <a:pt x="4" y="240"/>
                    <a:pt x="4" y="240"/>
                    <a:pt x="4" y="240"/>
                  </a:cubicBezTo>
                  <a:cubicBezTo>
                    <a:pt x="0" y="244"/>
                    <a:pt x="0" y="253"/>
                    <a:pt x="4" y="257"/>
                  </a:cubicBezTo>
                  <a:cubicBezTo>
                    <a:pt x="12" y="261"/>
                    <a:pt x="21" y="261"/>
                    <a:pt x="25" y="257"/>
                  </a:cubicBezTo>
                  <a:cubicBezTo>
                    <a:pt x="54" y="219"/>
                    <a:pt x="54" y="219"/>
                    <a:pt x="54" y="219"/>
                  </a:cubicBezTo>
                  <a:cubicBezTo>
                    <a:pt x="58" y="215"/>
                    <a:pt x="58" y="202"/>
                    <a:pt x="54" y="198"/>
                  </a:cubicBezTo>
                  <a:cubicBezTo>
                    <a:pt x="46" y="193"/>
                    <a:pt x="37" y="193"/>
                    <a:pt x="33" y="202"/>
                  </a:cubicBezTo>
                  <a:close/>
                  <a:moveTo>
                    <a:pt x="114" y="105"/>
                  </a:moveTo>
                  <a:lnTo>
                    <a:pt x="114" y="105"/>
                  </a:lnTo>
                  <a:cubicBezTo>
                    <a:pt x="79" y="143"/>
                    <a:pt x="79" y="143"/>
                    <a:pt x="79" y="143"/>
                  </a:cubicBezTo>
                  <a:cubicBezTo>
                    <a:pt x="75" y="147"/>
                    <a:pt x="75" y="156"/>
                    <a:pt x="84" y="160"/>
                  </a:cubicBezTo>
                  <a:cubicBezTo>
                    <a:pt x="88" y="164"/>
                    <a:pt x="97" y="164"/>
                    <a:pt x="105" y="160"/>
                  </a:cubicBezTo>
                  <a:cubicBezTo>
                    <a:pt x="134" y="122"/>
                    <a:pt x="134" y="122"/>
                    <a:pt x="134" y="122"/>
                  </a:cubicBezTo>
                  <a:cubicBezTo>
                    <a:pt x="139" y="118"/>
                    <a:pt x="139" y="105"/>
                    <a:pt x="130" y="101"/>
                  </a:cubicBezTo>
                  <a:cubicBezTo>
                    <a:pt x="126" y="97"/>
                    <a:pt x="118" y="97"/>
                    <a:pt x="114" y="105"/>
                  </a:cubicBezTo>
                  <a:close/>
                  <a:moveTo>
                    <a:pt x="189" y="8"/>
                  </a:moveTo>
                  <a:lnTo>
                    <a:pt x="189" y="8"/>
                  </a:lnTo>
                  <a:cubicBezTo>
                    <a:pt x="160" y="46"/>
                    <a:pt x="160" y="46"/>
                    <a:pt x="160" y="46"/>
                  </a:cubicBezTo>
                  <a:cubicBezTo>
                    <a:pt x="155" y="50"/>
                    <a:pt x="155" y="59"/>
                    <a:pt x="160" y="63"/>
                  </a:cubicBezTo>
                  <a:cubicBezTo>
                    <a:pt x="168" y="67"/>
                    <a:pt x="176" y="67"/>
                    <a:pt x="181" y="63"/>
                  </a:cubicBezTo>
                  <a:cubicBezTo>
                    <a:pt x="211" y="25"/>
                    <a:pt x="211" y="25"/>
                    <a:pt x="211" y="25"/>
                  </a:cubicBezTo>
                  <a:cubicBezTo>
                    <a:pt x="215" y="21"/>
                    <a:pt x="215" y="8"/>
                    <a:pt x="211" y="4"/>
                  </a:cubicBezTo>
                  <a:cubicBezTo>
                    <a:pt x="202" y="0"/>
                    <a:pt x="193" y="0"/>
                    <a:pt x="189" y="8"/>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2" name="Freeform 158"/>
            <p:cNvSpPr>
              <a:spLocks noChangeArrowheads="1"/>
            </p:cNvSpPr>
            <p:nvPr/>
          </p:nvSpPr>
          <p:spPr bwMode="auto">
            <a:xfrm>
              <a:off x="20091622" y="4686901"/>
              <a:ext cx="33080" cy="35836"/>
            </a:xfrm>
            <a:custGeom>
              <a:avLst/>
              <a:gdLst>
                <a:gd name="T0" fmla="*/ 21 w 51"/>
                <a:gd name="T1" fmla="*/ 9 h 57"/>
                <a:gd name="T2" fmla="*/ 21 w 51"/>
                <a:gd name="T3" fmla="*/ 9 h 57"/>
                <a:gd name="T4" fmla="*/ 4 w 51"/>
                <a:gd name="T5" fmla="*/ 30 h 57"/>
                <a:gd name="T6" fmla="*/ 8 w 51"/>
                <a:gd name="T7" fmla="*/ 51 h 57"/>
                <a:gd name="T8" fmla="*/ 25 w 51"/>
                <a:gd name="T9" fmla="*/ 47 h 57"/>
                <a:gd name="T10" fmla="*/ 46 w 51"/>
                <a:gd name="T11" fmla="*/ 26 h 57"/>
                <a:gd name="T12" fmla="*/ 42 w 51"/>
                <a:gd name="T13" fmla="*/ 5 h 57"/>
                <a:gd name="T14" fmla="*/ 21 w 51"/>
                <a:gd name="T15" fmla="*/ 9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7">
                  <a:moveTo>
                    <a:pt x="21" y="9"/>
                  </a:moveTo>
                  <a:lnTo>
                    <a:pt x="21" y="9"/>
                  </a:lnTo>
                  <a:cubicBezTo>
                    <a:pt x="4" y="30"/>
                    <a:pt x="4" y="30"/>
                    <a:pt x="4" y="30"/>
                  </a:cubicBezTo>
                  <a:cubicBezTo>
                    <a:pt x="0" y="35"/>
                    <a:pt x="0" y="43"/>
                    <a:pt x="8" y="51"/>
                  </a:cubicBezTo>
                  <a:cubicBezTo>
                    <a:pt x="13" y="56"/>
                    <a:pt x="21" y="56"/>
                    <a:pt x="25" y="47"/>
                  </a:cubicBezTo>
                  <a:cubicBezTo>
                    <a:pt x="46" y="26"/>
                    <a:pt x="46" y="26"/>
                    <a:pt x="46" y="26"/>
                  </a:cubicBezTo>
                  <a:cubicBezTo>
                    <a:pt x="50" y="17"/>
                    <a:pt x="50" y="9"/>
                    <a:pt x="42" y="5"/>
                  </a:cubicBezTo>
                  <a:cubicBezTo>
                    <a:pt x="38" y="0"/>
                    <a:pt x="29" y="0"/>
                    <a:pt x="21" y="9"/>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3" name="Freeform 159"/>
            <p:cNvSpPr>
              <a:spLocks noChangeArrowheads="1"/>
            </p:cNvSpPr>
            <p:nvPr/>
          </p:nvSpPr>
          <p:spPr bwMode="auto">
            <a:xfrm>
              <a:off x="16370153" y="5552486"/>
              <a:ext cx="33080" cy="33080"/>
            </a:xfrm>
            <a:custGeom>
              <a:avLst/>
              <a:gdLst>
                <a:gd name="T0" fmla="*/ 5 w 52"/>
                <a:gd name="T1" fmla="*/ 25 h 52"/>
                <a:gd name="T2" fmla="*/ 5 w 52"/>
                <a:gd name="T3" fmla="*/ 25 h 52"/>
                <a:gd name="T4" fmla="*/ 26 w 52"/>
                <a:gd name="T5" fmla="*/ 47 h 52"/>
                <a:gd name="T6" fmla="*/ 47 w 52"/>
                <a:gd name="T7" fmla="*/ 47 h 52"/>
                <a:gd name="T8" fmla="*/ 47 w 52"/>
                <a:gd name="T9" fmla="*/ 25 h 52"/>
                <a:gd name="T10" fmla="*/ 26 w 52"/>
                <a:gd name="T11" fmla="*/ 4 h 52"/>
                <a:gd name="T12" fmla="*/ 5 w 52"/>
                <a:gd name="T13" fmla="*/ 4 h 52"/>
                <a:gd name="T14" fmla="*/ 5 w 52"/>
                <a:gd name="T15" fmla="*/ 25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2">
                  <a:moveTo>
                    <a:pt x="5" y="25"/>
                  </a:moveTo>
                  <a:lnTo>
                    <a:pt x="5" y="25"/>
                  </a:lnTo>
                  <a:cubicBezTo>
                    <a:pt x="26" y="47"/>
                    <a:pt x="26" y="47"/>
                    <a:pt x="26" y="47"/>
                  </a:cubicBezTo>
                  <a:cubicBezTo>
                    <a:pt x="30" y="51"/>
                    <a:pt x="38" y="51"/>
                    <a:pt x="47" y="47"/>
                  </a:cubicBezTo>
                  <a:cubicBezTo>
                    <a:pt x="51" y="38"/>
                    <a:pt x="51" y="30"/>
                    <a:pt x="47" y="25"/>
                  </a:cubicBezTo>
                  <a:cubicBezTo>
                    <a:pt x="26" y="4"/>
                    <a:pt x="26" y="4"/>
                    <a:pt x="26" y="4"/>
                  </a:cubicBezTo>
                  <a:cubicBezTo>
                    <a:pt x="21" y="0"/>
                    <a:pt x="9" y="0"/>
                    <a:pt x="5" y="4"/>
                  </a:cubicBezTo>
                  <a:cubicBezTo>
                    <a:pt x="0" y="8"/>
                    <a:pt x="0" y="21"/>
                    <a:pt x="5" y="25"/>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4" name="Freeform 160"/>
            <p:cNvSpPr>
              <a:spLocks noChangeArrowheads="1"/>
            </p:cNvSpPr>
            <p:nvPr/>
          </p:nvSpPr>
          <p:spPr bwMode="auto">
            <a:xfrm>
              <a:off x="16422529" y="5596593"/>
              <a:ext cx="2709782" cy="242585"/>
            </a:xfrm>
            <a:custGeom>
              <a:avLst/>
              <a:gdLst>
                <a:gd name="T0" fmla="*/ 4309 w 4335"/>
                <a:gd name="T1" fmla="*/ 4 h 389"/>
                <a:gd name="T2" fmla="*/ 4186 w 4335"/>
                <a:gd name="T3" fmla="*/ 168 h 389"/>
                <a:gd name="T4" fmla="*/ 4165 w 4335"/>
                <a:gd name="T5" fmla="*/ 168 h 389"/>
                <a:gd name="T6" fmla="*/ 4123 w 4335"/>
                <a:gd name="T7" fmla="*/ 211 h 389"/>
                <a:gd name="T8" fmla="*/ 3980 w 4335"/>
                <a:gd name="T9" fmla="*/ 375 h 389"/>
                <a:gd name="T10" fmla="*/ 3959 w 4335"/>
                <a:gd name="T11" fmla="*/ 354 h 389"/>
                <a:gd name="T12" fmla="*/ 3883 w 4335"/>
                <a:gd name="T13" fmla="*/ 388 h 389"/>
                <a:gd name="T14" fmla="*/ 3823 w 4335"/>
                <a:gd name="T15" fmla="*/ 388 h 389"/>
                <a:gd name="T16" fmla="*/ 3735 w 4335"/>
                <a:gd name="T17" fmla="*/ 358 h 389"/>
                <a:gd name="T18" fmla="*/ 3533 w 4335"/>
                <a:gd name="T19" fmla="*/ 388 h 389"/>
                <a:gd name="T20" fmla="*/ 3516 w 4335"/>
                <a:gd name="T21" fmla="*/ 375 h 389"/>
                <a:gd name="T22" fmla="*/ 3457 w 4335"/>
                <a:gd name="T23" fmla="*/ 375 h 389"/>
                <a:gd name="T24" fmla="*/ 3238 w 4335"/>
                <a:gd name="T25" fmla="*/ 388 h 389"/>
                <a:gd name="T26" fmla="*/ 3238 w 4335"/>
                <a:gd name="T27" fmla="*/ 358 h 389"/>
                <a:gd name="T28" fmla="*/ 3149 w 4335"/>
                <a:gd name="T29" fmla="*/ 388 h 389"/>
                <a:gd name="T30" fmla="*/ 3094 w 4335"/>
                <a:gd name="T31" fmla="*/ 388 h 389"/>
                <a:gd name="T32" fmla="*/ 3002 w 4335"/>
                <a:gd name="T33" fmla="*/ 358 h 389"/>
                <a:gd name="T34" fmla="*/ 2799 w 4335"/>
                <a:gd name="T35" fmla="*/ 388 h 389"/>
                <a:gd name="T36" fmla="*/ 2786 w 4335"/>
                <a:gd name="T37" fmla="*/ 375 h 389"/>
                <a:gd name="T38" fmla="*/ 2724 w 4335"/>
                <a:gd name="T39" fmla="*/ 375 h 389"/>
                <a:gd name="T40" fmla="*/ 2509 w 4335"/>
                <a:gd name="T41" fmla="*/ 388 h 389"/>
                <a:gd name="T42" fmla="*/ 2509 w 4335"/>
                <a:gd name="T43" fmla="*/ 358 h 389"/>
                <a:gd name="T44" fmla="*/ 2416 w 4335"/>
                <a:gd name="T45" fmla="*/ 388 h 389"/>
                <a:gd name="T46" fmla="*/ 2361 w 4335"/>
                <a:gd name="T47" fmla="*/ 388 h 389"/>
                <a:gd name="T48" fmla="*/ 2273 w 4335"/>
                <a:gd name="T49" fmla="*/ 358 h 389"/>
                <a:gd name="T50" fmla="*/ 2066 w 4335"/>
                <a:gd name="T51" fmla="*/ 388 h 389"/>
                <a:gd name="T52" fmla="*/ 2053 w 4335"/>
                <a:gd name="T53" fmla="*/ 375 h 389"/>
                <a:gd name="T54" fmla="*/ 1990 w 4335"/>
                <a:gd name="T55" fmla="*/ 375 h 389"/>
                <a:gd name="T56" fmla="*/ 1775 w 4335"/>
                <a:gd name="T57" fmla="*/ 388 h 389"/>
                <a:gd name="T58" fmla="*/ 1775 w 4335"/>
                <a:gd name="T59" fmla="*/ 358 h 389"/>
                <a:gd name="T60" fmla="*/ 1687 w 4335"/>
                <a:gd name="T61" fmla="*/ 388 h 389"/>
                <a:gd name="T62" fmla="*/ 1627 w 4335"/>
                <a:gd name="T63" fmla="*/ 388 h 389"/>
                <a:gd name="T64" fmla="*/ 1539 w 4335"/>
                <a:gd name="T65" fmla="*/ 358 h 389"/>
                <a:gd name="T66" fmla="*/ 1337 w 4335"/>
                <a:gd name="T67" fmla="*/ 388 h 389"/>
                <a:gd name="T68" fmla="*/ 1320 w 4335"/>
                <a:gd name="T69" fmla="*/ 375 h 389"/>
                <a:gd name="T70" fmla="*/ 1261 w 4335"/>
                <a:gd name="T71" fmla="*/ 375 h 389"/>
                <a:gd name="T72" fmla="*/ 1041 w 4335"/>
                <a:gd name="T73" fmla="*/ 388 h 389"/>
                <a:gd name="T74" fmla="*/ 1041 w 4335"/>
                <a:gd name="T75" fmla="*/ 358 h 389"/>
                <a:gd name="T76" fmla="*/ 953 w 4335"/>
                <a:gd name="T77" fmla="*/ 388 h 389"/>
                <a:gd name="T78" fmla="*/ 894 w 4335"/>
                <a:gd name="T79" fmla="*/ 388 h 389"/>
                <a:gd name="T80" fmla="*/ 805 w 4335"/>
                <a:gd name="T81" fmla="*/ 358 h 389"/>
                <a:gd name="T82" fmla="*/ 603 w 4335"/>
                <a:gd name="T83" fmla="*/ 388 h 389"/>
                <a:gd name="T84" fmla="*/ 590 w 4335"/>
                <a:gd name="T85" fmla="*/ 375 h 389"/>
                <a:gd name="T86" fmla="*/ 527 w 4335"/>
                <a:gd name="T87" fmla="*/ 375 h 389"/>
                <a:gd name="T88" fmla="*/ 317 w 4335"/>
                <a:gd name="T89" fmla="*/ 346 h 389"/>
                <a:gd name="T90" fmla="*/ 367 w 4335"/>
                <a:gd name="T91" fmla="*/ 358 h 389"/>
                <a:gd name="T92" fmla="*/ 317 w 4335"/>
                <a:gd name="T93" fmla="*/ 329 h 389"/>
                <a:gd name="T94" fmla="*/ 270 w 4335"/>
                <a:gd name="T95" fmla="*/ 282 h 389"/>
                <a:gd name="T96" fmla="*/ 110 w 4335"/>
                <a:gd name="T97" fmla="*/ 139 h 389"/>
                <a:gd name="T98" fmla="*/ 127 w 4335"/>
                <a:gd name="T99" fmla="*/ 122 h 389"/>
                <a:gd name="T100" fmla="*/ 43 w 4335"/>
                <a:gd name="T101" fmla="*/ 76 h 389"/>
                <a:gd name="T102" fmla="*/ 4 w 4335"/>
                <a:gd name="T103" fmla="*/ 38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35" h="389">
                  <a:moveTo>
                    <a:pt x="4287" y="63"/>
                  </a:moveTo>
                  <a:lnTo>
                    <a:pt x="4287" y="63"/>
                  </a:lnTo>
                  <a:cubicBezTo>
                    <a:pt x="4330" y="25"/>
                    <a:pt x="4330" y="25"/>
                    <a:pt x="4330" y="25"/>
                  </a:cubicBezTo>
                  <a:cubicBezTo>
                    <a:pt x="4334" y="21"/>
                    <a:pt x="4334" y="12"/>
                    <a:pt x="4330" y="4"/>
                  </a:cubicBezTo>
                  <a:cubicBezTo>
                    <a:pt x="4321" y="0"/>
                    <a:pt x="4313" y="0"/>
                    <a:pt x="4309" y="4"/>
                  </a:cubicBezTo>
                  <a:cubicBezTo>
                    <a:pt x="4270" y="46"/>
                    <a:pt x="4270" y="46"/>
                    <a:pt x="4270" y="46"/>
                  </a:cubicBezTo>
                  <a:cubicBezTo>
                    <a:pt x="4262" y="50"/>
                    <a:pt x="4262" y="59"/>
                    <a:pt x="4270" y="63"/>
                  </a:cubicBezTo>
                  <a:cubicBezTo>
                    <a:pt x="4275" y="71"/>
                    <a:pt x="4283" y="71"/>
                    <a:pt x="4287" y="63"/>
                  </a:cubicBezTo>
                  <a:close/>
                  <a:moveTo>
                    <a:pt x="4186" y="168"/>
                  </a:moveTo>
                  <a:lnTo>
                    <a:pt x="4186" y="168"/>
                  </a:lnTo>
                  <a:cubicBezTo>
                    <a:pt x="4224" y="131"/>
                    <a:pt x="4224" y="131"/>
                    <a:pt x="4224" y="131"/>
                  </a:cubicBezTo>
                  <a:cubicBezTo>
                    <a:pt x="4233" y="122"/>
                    <a:pt x="4233" y="114"/>
                    <a:pt x="4224" y="110"/>
                  </a:cubicBezTo>
                  <a:cubicBezTo>
                    <a:pt x="4220" y="105"/>
                    <a:pt x="4212" y="105"/>
                    <a:pt x="4207" y="110"/>
                  </a:cubicBezTo>
                  <a:cubicBezTo>
                    <a:pt x="4165" y="147"/>
                    <a:pt x="4165" y="147"/>
                    <a:pt x="4165" y="147"/>
                  </a:cubicBezTo>
                  <a:cubicBezTo>
                    <a:pt x="4161" y="156"/>
                    <a:pt x="4161" y="164"/>
                    <a:pt x="4165" y="168"/>
                  </a:cubicBezTo>
                  <a:cubicBezTo>
                    <a:pt x="4169" y="172"/>
                    <a:pt x="4177" y="172"/>
                    <a:pt x="4186" y="168"/>
                  </a:cubicBezTo>
                  <a:close/>
                  <a:moveTo>
                    <a:pt x="4081" y="274"/>
                  </a:moveTo>
                  <a:lnTo>
                    <a:pt x="4081" y="274"/>
                  </a:lnTo>
                  <a:cubicBezTo>
                    <a:pt x="4123" y="232"/>
                    <a:pt x="4123" y="232"/>
                    <a:pt x="4123" y="232"/>
                  </a:cubicBezTo>
                  <a:cubicBezTo>
                    <a:pt x="4127" y="228"/>
                    <a:pt x="4127" y="219"/>
                    <a:pt x="4123" y="211"/>
                  </a:cubicBezTo>
                  <a:cubicBezTo>
                    <a:pt x="4115" y="207"/>
                    <a:pt x="4106" y="207"/>
                    <a:pt x="4102" y="211"/>
                  </a:cubicBezTo>
                  <a:cubicBezTo>
                    <a:pt x="4059" y="253"/>
                    <a:pt x="4059" y="253"/>
                    <a:pt x="4059" y="253"/>
                  </a:cubicBezTo>
                  <a:cubicBezTo>
                    <a:pt x="4055" y="257"/>
                    <a:pt x="4055" y="265"/>
                    <a:pt x="4059" y="274"/>
                  </a:cubicBezTo>
                  <a:cubicBezTo>
                    <a:pt x="4068" y="278"/>
                    <a:pt x="4077" y="278"/>
                    <a:pt x="4081" y="274"/>
                  </a:cubicBezTo>
                  <a:close/>
                  <a:moveTo>
                    <a:pt x="3980" y="375"/>
                  </a:moveTo>
                  <a:lnTo>
                    <a:pt x="3980" y="375"/>
                  </a:lnTo>
                  <a:cubicBezTo>
                    <a:pt x="4018" y="337"/>
                    <a:pt x="4018" y="337"/>
                    <a:pt x="4018" y="337"/>
                  </a:cubicBezTo>
                  <a:cubicBezTo>
                    <a:pt x="4022" y="329"/>
                    <a:pt x="4022" y="320"/>
                    <a:pt x="4018" y="316"/>
                  </a:cubicBezTo>
                  <a:cubicBezTo>
                    <a:pt x="4013" y="312"/>
                    <a:pt x="4005" y="312"/>
                    <a:pt x="3997" y="316"/>
                  </a:cubicBezTo>
                  <a:cubicBezTo>
                    <a:pt x="3959" y="354"/>
                    <a:pt x="3959" y="354"/>
                    <a:pt x="3959" y="354"/>
                  </a:cubicBezTo>
                  <a:cubicBezTo>
                    <a:pt x="3955" y="362"/>
                    <a:pt x="3955" y="371"/>
                    <a:pt x="3959" y="375"/>
                  </a:cubicBezTo>
                  <a:cubicBezTo>
                    <a:pt x="3962" y="379"/>
                    <a:pt x="3971" y="379"/>
                    <a:pt x="3980" y="375"/>
                  </a:cubicBezTo>
                  <a:close/>
                  <a:moveTo>
                    <a:pt x="3823" y="388"/>
                  </a:moveTo>
                  <a:lnTo>
                    <a:pt x="3823" y="388"/>
                  </a:lnTo>
                  <a:cubicBezTo>
                    <a:pt x="3883" y="388"/>
                    <a:pt x="3883" y="388"/>
                    <a:pt x="3883" y="388"/>
                  </a:cubicBezTo>
                  <a:cubicBezTo>
                    <a:pt x="3887" y="388"/>
                    <a:pt x="3895" y="379"/>
                    <a:pt x="3895" y="375"/>
                  </a:cubicBezTo>
                  <a:cubicBezTo>
                    <a:pt x="3895" y="367"/>
                    <a:pt x="3887" y="358"/>
                    <a:pt x="3883" y="358"/>
                  </a:cubicBezTo>
                  <a:cubicBezTo>
                    <a:pt x="3823" y="358"/>
                    <a:pt x="3823" y="358"/>
                    <a:pt x="3823" y="358"/>
                  </a:cubicBezTo>
                  <a:cubicBezTo>
                    <a:pt x="3815" y="358"/>
                    <a:pt x="3811" y="367"/>
                    <a:pt x="3811" y="375"/>
                  </a:cubicBezTo>
                  <a:cubicBezTo>
                    <a:pt x="3811" y="379"/>
                    <a:pt x="3815" y="388"/>
                    <a:pt x="3823" y="388"/>
                  </a:cubicBezTo>
                  <a:close/>
                  <a:moveTo>
                    <a:pt x="3680" y="388"/>
                  </a:moveTo>
                  <a:lnTo>
                    <a:pt x="3680" y="388"/>
                  </a:lnTo>
                  <a:cubicBezTo>
                    <a:pt x="3735" y="388"/>
                    <a:pt x="3735" y="388"/>
                    <a:pt x="3735" y="388"/>
                  </a:cubicBezTo>
                  <a:cubicBezTo>
                    <a:pt x="3744" y="388"/>
                    <a:pt x="3748" y="379"/>
                    <a:pt x="3748" y="375"/>
                  </a:cubicBezTo>
                  <a:cubicBezTo>
                    <a:pt x="3748" y="367"/>
                    <a:pt x="3744" y="358"/>
                    <a:pt x="3735" y="358"/>
                  </a:cubicBezTo>
                  <a:cubicBezTo>
                    <a:pt x="3680" y="358"/>
                    <a:pt x="3680" y="358"/>
                    <a:pt x="3680" y="358"/>
                  </a:cubicBezTo>
                  <a:cubicBezTo>
                    <a:pt x="3672" y="358"/>
                    <a:pt x="3664" y="367"/>
                    <a:pt x="3664" y="375"/>
                  </a:cubicBezTo>
                  <a:cubicBezTo>
                    <a:pt x="3664" y="379"/>
                    <a:pt x="3672" y="388"/>
                    <a:pt x="3680" y="388"/>
                  </a:cubicBezTo>
                  <a:close/>
                  <a:moveTo>
                    <a:pt x="3533" y="388"/>
                  </a:moveTo>
                  <a:lnTo>
                    <a:pt x="3533" y="388"/>
                  </a:lnTo>
                  <a:cubicBezTo>
                    <a:pt x="3587" y="388"/>
                    <a:pt x="3587" y="388"/>
                    <a:pt x="3587" y="388"/>
                  </a:cubicBezTo>
                  <a:cubicBezTo>
                    <a:pt x="3596" y="388"/>
                    <a:pt x="3604" y="379"/>
                    <a:pt x="3604" y="375"/>
                  </a:cubicBezTo>
                  <a:cubicBezTo>
                    <a:pt x="3604" y="367"/>
                    <a:pt x="3596" y="358"/>
                    <a:pt x="3587" y="358"/>
                  </a:cubicBezTo>
                  <a:cubicBezTo>
                    <a:pt x="3533" y="358"/>
                    <a:pt x="3533" y="358"/>
                    <a:pt x="3533" y="358"/>
                  </a:cubicBezTo>
                  <a:cubicBezTo>
                    <a:pt x="3525" y="358"/>
                    <a:pt x="3516" y="367"/>
                    <a:pt x="3516" y="375"/>
                  </a:cubicBezTo>
                  <a:cubicBezTo>
                    <a:pt x="3516" y="379"/>
                    <a:pt x="3525" y="388"/>
                    <a:pt x="3533" y="388"/>
                  </a:cubicBezTo>
                  <a:close/>
                  <a:moveTo>
                    <a:pt x="3386" y="388"/>
                  </a:moveTo>
                  <a:lnTo>
                    <a:pt x="3386" y="388"/>
                  </a:lnTo>
                  <a:cubicBezTo>
                    <a:pt x="3440" y="388"/>
                    <a:pt x="3440" y="388"/>
                    <a:pt x="3440" y="388"/>
                  </a:cubicBezTo>
                  <a:cubicBezTo>
                    <a:pt x="3448" y="388"/>
                    <a:pt x="3457" y="379"/>
                    <a:pt x="3457" y="375"/>
                  </a:cubicBezTo>
                  <a:cubicBezTo>
                    <a:pt x="3457" y="367"/>
                    <a:pt x="3448" y="358"/>
                    <a:pt x="3440" y="358"/>
                  </a:cubicBezTo>
                  <a:cubicBezTo>
                    <a:pt x="3386" y="358"/>
                    <a:pt x="3386" y="358"/>
                    <a:pt x="3386" y="358"/>
                  </a:cubicBezTo>
                  <a:cubicBezTo>
                    <a:pt x="3377" y="358"/>
                    <a:pt x="3372" y="367"/>
                    <a:pt x="3372" y="375"/>
                  </a:cubicBezTo>
                  <a:cubicBezTo>
                    <a:pt x="3372" y="379"/>
                    <a:pt x="3377" y="388"/>
                    <a:pt x="3386" y="388"/>
                  </a:cubicBezTo>
                  <a:close/>
                  <a:moveTo>
                    <a:pt x="3238" y="388"/>
                  </a:moveTo>
                  <a:lnTo>
                    <a:pt x="3238" y="388"/>
                  </a:lnTo>
                  <a:cubicBezTo>
                    <a:pt x="3297" y="388"/>
                    <a:pt x="3297" y="388"/>
                    <a:pt x="3297" y="388"/>
                  </a:cubicBezTo>
                  <a:cubicBezTo>
                    <a:pt x="3305" y="388"/>
                    <a:pt x="3309" y="379"/>
                    <a:pt x="3309" y="375"/>
                  </a:cubicBezTo>
                  <a:cubicBezTo>
                    <a:pt x="3309" y="367"/>
                    <a:pt x="3305" y="358"/>
                    <a:pt x="3297" y="358"/>
                  </a:cubicBezTo>
                  <a:cubicBezTo>
                    <a:pt x="3238" y="358"/>
                    <a:pt x="3238" y="358"/>
                    <a:pt x="3238" y="358"/>
                  </a:cubicBezTo>
                  <a:cubicBezTo>
                    <a:pt x="3229" y="358"/>
                    <a:pt x="3225" y="367"/>
                    <a:pt x="3225" y="375"/>
                  </a:cubicBezTo>
                  <a:cubicBezTo>
                    <a:pt x="3225" y="379"/>
                    <a:pt x="3229" y="388"/>
                    <a:pt x="3238" y="388"/>
                  </a:cubicBezTo>
                  <a:close/>
                  <a:moveTo>
                    <a:pt x="3094" y="388"/>
                  </a:moveTo>
                  <a:lnTo>
                    <a:pt x="3094" y="388"/>
                  </a:lnTo>
                  <a:cubicBezTo>
                    <a:pt x="3149" y="388"/>
                    <a:pt x="3149" y="388"/>
                    <a:pt x="3149" y="388"/>
                  </a:cubicBezTo>
                  <a:cubicBezTo>
                    <a:pt x="3158" y="388"/>
                    <a:pt x="3162" y="379"/>
                    <a:pt x="3162" y="375"/>
                  </a:cubicBezTo>
                  <a:cubicBezTo>
                    <a:pt x="3162" y="367"/>
                    <a:pt x="3158" y="358"/>
                    <a:pt x="3149" y="358"/>
                  </a:cubicBezTo>
                  <a:cubicBezTo>
                    <a:pt x="3094" y="358"/>
                    <a:pt x="3094" y="358"/>
                    <a:pt x="3094" y="358"/>
                  </a:cubicBezTo>
                  <a:cubicBezTo>
                    <a:pt x="3086" y="358"/>
                    <a:pt x="3078" y="367"/>
                    <a:pt x="3078" y="375"/>
                  </a:cubicBezTo>
                  <a:cubicBezTo>
                    <a:pt x="3078" y="379"/>
                    <a:pt x="3086" y="388"/>
                    <a:pt x="3094" y="388"/>
                  </a:cubicBezTo>
                  <a:close/>
                  <a:moveTo>
                    <a:pt x="2947" y="388"/>
                  </a:moveTo>
                  <a:lnTo>
                    <a:pt x="2947" y="388"/>
                  </a:lnTo>
                  <a:cubicBezTo>
                    <a:pt x="3002" y="388"/>
                    <a:pt x="3002" y="388"/>
                    <a:pt x="3002" y="388"/>
                  </a:cubicBezTo>
                  <a:cubicBezTo>
                    <a:pt x="3010" y="388"/>
                    <a:pt x="3018" y="379"/>
                    <a:pt x="3018" y="375"/>
                  </a:cubicBezTo>
                  <a:cubicBezTo>
                    <a:pt x="3018" y="367"/>
                    <a:pt x="3010" y="358"/>
                    <a:pt x="3002" y="358"/>
                  </a:cubicBezTo>
                  <a:cubicBezTo>
                    <a:pt x="2947" y="358"/>
                    <a:pt x="2947" y="358"/>
                    <a:pt x="2947" y="358"/>
                  </a:cubicBezTo>
                  <a:cubicBezTo>
                    <a:pt x="2939" y="358"/>
                    <a:pt x="2934" y="367"/>
                    <a:pt x="2934" y="375"/>
                  </a:cubicBezTo>
                  <a:cubicBezTo>
                    <a:pt x="2934" y="379"/>
                    <a:pt x="2939" y="388"/>
                    <a:pt x="2947" y="388"/>
                  </a:cubicBezTo>
                  <a:close/>
                  <a:moveTo>
                    <a:pt x="2799" y="388"/>
                  </a:moveTo>
                  <a:lnTo>
                    <a:pt x="2799" y="388"/>
                  </a:lnTo>
                  <a:cubicBezTo>
                    <a:pt x="2854" y="388"/>
                    <a:pt x="2854" y="388"/>
                    <a:pt x="2854" y="388"/>
                  </a:cubicBezTo>
                  <a:cubicBezTo>
                    <a:pt x="2863" y="388"/>
                    <a:pt x="2871" y="379"/>
                    <a:pt x="2871" y="375"/>
                  </a:cubicBezTo>
                  <a:cubicBezTo>
                    <a:pt x="2871" y="367"/>
                    <a:pt x="2863" y="358"/>
                    <a:pt x="2854" y="358"/>
                  </a:cubicBezTo>
                  <a:cubicBezTo>
                    <a:pt x="2799" y="358"/>
                    <a:pt x="2799" y="358"/>
                    <a:pt x="2799" y="358"/>
                  </a:cubicBezTo>
                  <a:cubicBezTo>
                    <a:pt x="2791" y="358"/>
                    <a:pt x="2786" y="367"/>
                    <a:pt x="2786" y="375"/>
                  </a:cubicBezTo>
                  <a:cubicBezTo>
                    <a:pt x="2786" y="379"/>
                    <a:pt x="2791" y="388"/>
                    <a:pt x="2799" y="388"/>
                  </a:cubicBezTo>
                  <a:close/>
                  <a:moveTo>
                    <a:pt x="2652" y="388"/>
                  </a:moveTo>
                  <a:lnTo>
                    <a:pt x="2652" y="388"/>
                  </a:lnTo>
                  <a:cubicBezTo>
                    <a:pt x="2711" y="388"/>
                    <a:pt x="2711" y="388"/>
                    <a:pt x="2711" y="388"/>
                  </a:cubicBezTo>
                  <a:cubicBezTo>
                    <a:pt x="2719" y="388"/>
                    <a:pt x="2724" y="379"/>
                    <a:pt x="2724" y="375"/>
                  </a:cubicBezTo>
                  <a:cubicBezTo>
                    <a:pt x="2724" y="367"/>
                    <a:pt x="2719" y="358"/>
                    <a:pt x="2711" y="358"/>
                  </a:cubicBezTo>
                  <a:cubicBezTo>
                    <a:pt x="2652" y="358"/>
                    <a:pt x="2652" y="358"/>
                    <a:pt x="2652" y="358"/>
                  </a:cubicBezTo>
                  <a:cubicBezTo>
                    <a:pt x="2648" y="358"/>
                    <a:pt x="2639" y="367"/>
                    <a:pt x="2639" y="375"/>
                  </a:cubicBezTo>
                  <a:cubicBezTo>
                    <a:pt x="2639" y="379"/>
                    <a:pt x="2648" y="388"/>
                    <a:pt x="2652" y="388"/>
                  </a:cubicBezTo>
                  <a:close/>
                  <a:moveTo>
                    <a:pt x="2509" y="388"/>
                  </a:moveTo>
                  <a:lnTo>
                    <a:pt x="2509" y="388"/>
                  </a:lnTo>
                  <a:cubicBezTo>
                    <a:pt x="2563" y="388"/>
                    <a:pt x="2563" y="388"/>
                    <a:pt x="2563" y="388"/>
                  </a:cubicBezTo>
                  <a:cubicBezTo>
                    <a:pt x="2572" y="388"/>
                    <a:pt x="2576" y="379"/>
                    <a:pt x="2576" y="375"/>
                  </a:cubicBezTo>
                  <a:cubicBezTo>
                    <a:pt x="2576" y="367"/>
                    <a:pt x="2572" y="358"/>
                    <a:pt x="2563" y="358"/>
                  </a:cubicBezTo>
                  <a:cubicBezTo>
                    <a:pt x="2509" y="358"/>
                    <a:pt x="2509" y="358"/>
                    <a:pt x="2509" y="358"/>
                  </a:cubicBezTo>
                  <a:cubicBezTo>
                    <a:pt x="2500" y="358"/>
                    <a:pt x="2492" y="367"/>
                    <a:pt x="2492" y="375"/>
                  </a:cubicBezTo>
                  <a:cubicBezTo>
                    <a:pt x="2492" y="379"/>
                    <a:pt x="2500" y="388"/>
                    <a:pt x="2509" y="388"/>
                  </a:cubicBezTo>
                  <a:close/>
                  <a:moveTo>
                    <a:pt x="2361" y="388"/>
                  </a:moveTo>
                  <a:lnTo>
                    <a:pt x="2361" y="388"/>
                  </a:lnTo>
                  <a:cubicBezTo>
                    <a:pt x="2416" y="388"/>
                    <a:pt x="2416" y="388"/>
                    <a:pt x="2416" y="388"/>
                  </a:cubicBezTo>
                  <a:cubicBezTo>
                    <a:pt x="2424" y="388"/>
                    <a:pt x="2432" y="379"/>
                    <a:pt x="2432" y="375"/>
                  </a:cubicBezTo>
                  <a:cubicBezTo>
                    <a:pt x="2432" y="367"/>
                    <a:pt x="2424" y="358"/>
                    <a:pt x="2416" y="358"/>
                  </a:cubicBezTo>
                  <a:cubicBezTo>
                    <a:pt x="2361" y="358"/>
                    <a:pt x="2361" y="358"/>
                    <a:pt x="2361" y="358"/>
                  </a:cubicBezTo>
                  <a:cubicBezTo>
                    <a:pt x="2353" y="358"/>
                    <a:pt x="2349" y="367"/>
                    <a:pt x="2349" y="375"/>
                  </a:cubicBezTo>
                  <a:cubicBezTo>
                    <a:pt x="2349" y="379"/>
                    <a:pt x="2353" y="388"/>
                    <a:pt x="2361" y="388"/>
                  </a:cubicBezTo>
                  <a:close/>
                  <a:moveTo>
                    <a:pt x="2213" y="388"/>
                  </a:moveTo>
                  <a:lnTo>
                    <a:pt x="2213" y="388"/>
                  </a:lnTo>
                  <a:cubicBezTo>
                    <a:pt x="2273" y="388"/>
                    <a:pt x="2273" y="388"/>
                    <a:pt x="2273" y="388"/>
                  </a:cubicBezTo>
                  <a:cubicBezTo>
                    <a:pt x="2277" y="388"/>
                    <a:pt x="2285" y="379"/>
                    <a:pt x="2285" y="375"/>
                  </a:cubicBezTo>
                  <a:cubicBezTo>
                    <a:pt x="2285" y="367"/>
                    <a:pt x="2277" y="358"/>
                    <a:pt x="2273" y="358"/>
                  </a:cubicBezTo>
                  <a:cubicBezTo>
                    <a:pt x="2213" y="358"/>
                    <a:pt x="2213" y="358"/>
                    <a:pt x="2213" y="358"/>
                  </a:cubicBezTo>
                  <a:cubicBezTo>
                    <a:pt x="2205" y="358"/>
                    <a:pt x="2201" y="367"/>
                    <a:pt x="2201" y="375"/>
                  </a:cubicBezTo>
                  <a:cubicBezTo>
                    <a:pt x="2201" y="379"/>
                    <a:pt x="2205" y="388"/>
                    <a:pt x="2213" y="388"/>
                  </a:cubicBezTo>
                  <a:close/>
                  <a:moveTo>
                    <a:pt x="2066" y="388"/>
                  </a:moveTo>
                  <a:lnTo>
                    <a:pt x="2066" y="388"/>
                  </a:lnTo>
                  <a:cubicBezTo>
                    <a:pt x="2125" y="388"/>
                    <a:pt x="2125" y="388"/>
                    <a:pt x="2125" y="388"/>
                  </a:cubicBezTo>
                  <a:cubicBezTo>
                    <a:pt x="2134" y="388"/>
                    <a:pt x="2138" y="379"/>
                    <a:pt x="2138" y="375"/>
                  </a:cubicBezTo>
                  <a:cubicBezTo>
                    <a:pt x="2138" y="367"/>
                    <a:pt x="2134" y="358"/>
                    <a:pt x="2125" y="358"/>
                  </a:cubicBezTo>
                  <a:cubicBezTo>
                    <a:pt x="2066" y="358"/>
                    <a:pt x="2066" y="358"/>
                    <a:pt x="2066" y="358"/>
                  </a:cubicBezTo>
                  <a:cubicBezTo>
                    <a:pt x="2062" y="358"/>
                    <a:pt x="2053" y="367"/>
                    <a:pt x="2053" y="375"/>
                  </a:cubicBezTo>
                  <a:cubicBezTo>
                    <a:pt x="2053" y="379"/>
                    <a:pt x="2062" y="388"/>
                    <a:pt x="2066" y="388"/>
                  </a:cubicBezTo>
                  <a:close/>
                  <a:moveTo>
                    <a:pt x="1923" y="388"/>
                  </a:moveTo>
                  <a:lnTo>
                    <a:pt x="1923" y="388"/>
                  </a:lnTo>
                  <a:cubicBezTo>
                    <a:pt x="1977" y="388"/>
                    <a:pt x="1977" y="388"/>
                    <a:pt x="1977" y="388"/>
                  </a:cubicBezTo>
                  <a:cubicBezTo>
                    <a:pt x="1986" y="388"/>
                    <a:pt x="1990" y="379"/>
                    <a:pt x="1990" y="375"/>
                  </a:cubicBezTo>
                  <a:cubicBezTo>
                    <a:pt x="1990" y="367"/>
                    <a:pt x="1986" y="358"/>
                    <a:pt x="1977" y="358"/>
                  </a:cubicBezTo>
                  <a:cubicBezTo>
                    <a:pt x="1923" y="358"/>
                    <a:pt x="1923" y="358"/>
                    <a:pt x="1923" y="358"/>
                  </a:cubicBezTo>
                  <a:cubicBezTo>
                    <a:pt x="1914" y="358"/>
                    <a:pt x="1906" y="367"/>
                    <a:pt x="1906" y="375"/>
                  </a:cubicBezTo>
                  <a:cubicBezTo>
                    <a:pt x="1906" y="379"/>
                    <a:pt x="1914" y="388"/>
                    <a:pt x="1923" y="388"/>
                  </a:cubicBezTo>
                  <a:close/>
                  <a:moveTo>
                    <a:pt x="1775" y="388"/>
                  </a:moveTo>
                  <a:lnTo>
                    <a:pt x="1775" y="388"/>
                  </a:lnTo>
                  <a:cubicBezTo>
                    <a:pt x="1830" y="388"/>
                    <a:pt x="1830" y="388"/>
                    <a:pt x="1830" y="388"/>
                  </a:cubicBezTo>
                  <a:cubicBezTo>
                    <a:pt x="1838" y="388"/>
                    <a:pt x="1847" y="379"/>
                    <a:pt x="1847" y="375"/>
                  </a:cubicBezTo>
                  <a:cubicBezTo>
                    <a:pt x="1847" y="367"/>
                    <a:pt x="1838" y="358"/>
                    <a:pt x="1830" y="358"/>
                  </a:cubicBezTo>
                  <a:cubicBezTo>
                    <a:pt x="1775" y="358"/>
                    <a:pt x="1775" y="358"/>
                    <a:pt x="1775" y="358"/>
                  </a:cubicBezTo>
                  <a:cubicBezTo>
                    <a:pt x="1767" y="358"/>
                    <a:pt x="1763" y="367"/>
                    <a:pt x="1763" y="375"/>
                  </a:cubicBezTo>
                  <a:cubicBezTo>
                    <a:pt x="1763" y="379"/>
                    <a:pt x="1767" y="388"/>
                    <a:pt x="1775" y="388"/>
                  </a:cubicBezTo>
                  <a:close/>
                  <a:moveTo>
                    <a:pt x="1627" y="388"/>
                  </a:moveTo>
                  <a:lnTo>
                    <a:pt x="1627" y="388"/>
                  </a:lnTo>
                  <a:cubicBezTo>
                    <a:pt x="1687" y="388"/>
                    <a:pt x="1687" y="388"/>
                    <a:pt x="1687" y="388"/>
                  </a:cubicBezTo>
                  <a:cubicBezTo>
                    <a:pt x="1691" y="388"/>
                    <a:pt x="1699" y="379"/>
                    <a:pt x="1699" y="375"/>
                  </a:cubicBezTo>
                  <a:cubicBezTo>
                    <a:pt x="1699" y="367"/>
                    <a:pt x="1691" y="358"/>
                    <a:pt x="1687" y="358"/>
                  </a:cubicBezTo>
                  <a:cubicBezTo>
                    <a:pt x="1627" y="358"/>
                    <a:pt x="1627" y="358"/>
                    <a:pt x="1627" y="358"/>
                  </a:cubicBezTo>
                  <a:cubicBezTo>
                    <a:pt x="1619" y="358"/>
                    <a:pt x="1615" y="367"/>
                    <a:pt x="1615" y="375"/>
                  </a:cubicBezTo>
                  <a:cubicBezTo>
                    <a:pt x="1615" y="379"/>
                    <a:pt x="1619" y="388"/>
                    <a:pt x="1627" y="388"/>
                  </a:cubicBezTo>
                  <a:close/>
                  <a:moveTo>
                    <a:pt x="1480" y="388"/>
                  </a:moveTo>
                  <a:lnTo>
                    <a:pt x="1480" y="388"/>
                  </a:lnTo>
                  <a:cubicBezTo>
                    <a:pt x="1539" y="388"/>
                    <a:pt x="1539" y="388"/>
                    <a:pt x="1539" y="388"/>
                  </a:cubicBezTo>
                  <a:cubicBezTo>
                    <a:pt x="1548" y="388"/>
                    <a:pt x="1552" y="379"/>
                    <a:pt x="1552" y="375"/>
                  </a:cubicBezTo>
                  <a:cubicBezTo>
                    <a:pt x="1552" y="367"/>
                    <a:pt x="1548" y="358"/>
                    <a:pt x="1539" y="358"/>
                  </a:cubicBezTo>
                  <a:cubicBezTo>
                    <a:pt x="1480" y="358"/>
                    <a:pt x="1480" y="358"/>
                    <a:pt x="1480" y="358"/>
                  </a:cubicBezTo>
                  <a:cubicBezTo>
                    <a:pt x="1476" y="358"/>
                    <a:pt x="1467" y="367"/>
                    <a:pt x="1467" y="375"/>
                  </a:cubicBezTo>
                  <a:cubicBezTo>
                    <a:pt x="1467" y="379"/>
                    <a:pt x="1476" y="388"/>
                    <a:pt x="1480" y="388"/>
                  </a:cubicBezTo>
                  <a:close/>
                  <a:moveTo>
                    <a:pt x="1337" y="388"/>
                  </a:moveTo>
                  <a:lnTo>
                    <a:pt x="1337" y="388"/>
                  </a:lnTo>
                  <a:cubicBezTo>
                    <a:pt x="1391" y="388"/>
                    <a:pt x="1391" y="388"/>
                    <a:pt x="1391" y="388"/>
                  </a:cubicBezTo>
                  <a:cubicBezTo>
                    <a:pt x="1400" y="388"/>
                    <a:pt x="1404" y="379"/>
                    <a:pt x="1404" y="375"/>
                  </a:cubicBezTo>
                  <a:cubicBezTo>
                    <a:pt x="1404" y="367"/>
                    <a:pt x="1400" y="358"/>
                    <a:pt x="1391" y="358"/>
                  </a:cubicBezTo>
                  <a:cubicBezTo>
                    <a:pt x="1337" y="358"/>
                    <a:pt x="1337" y="358"/>
                    <a:pt x="1337" y="358"/>
                  </a:cubicBezTo>
                  <a:cubicBezTo>
                    <a:pt x="1328" y="358"/>
                    <a:pt x="1320" y="367"/>
                    <a:pt x="1320" y="375"/>
                  </a:cubicBezTo>
                  <a:cubicBezTo>
                    <a:pt x="1320" y="379"/>
                    <a:pt x="1328" y="388"/>
                    <a:pt x="1337" y="388"/>
                  </a:cubicBezTo>
                  <a:close/>
                  <a:moveTo>
                    <a:pt x="1189" y="388"/>
                  </a:moveTo>
                  <a:lnTo>
                    <a:pt x="1189" y="388"/>
                  </a:lnTo>
                  <a:cubicBezTo>
                    <a:pt x="1244" y="388"/>
                    <a:pt x="1244" y="388"/>
                    <a:pt x="1244" y="388"/>
                  </a:cubicBezTo>
                  <a:cubicBezTo>
                    <a:pt x="1252" y="388"/>
                    <a:pt x="1261" y="379"/>
                    <a:pt x="1261" y="375"/>
                  </a:cubicBezTo>
                  <a:cubicBezTo>
                    <a:pt x="1261" y="367"/>
                    <a:pt x="1252" y="358"/>
                    <a:pt x="1244" y="358"/>
                  </a:cubicBezTo>
                  <a:cubicBezTo>
                    <a:pt x="1189" y="358"/>
                    <a:pt x="1189" y="358"/>
                    <a:pt x="1189" y="358"/>
                  </a:cubicBezTo>
                  <a:cubicBezTo>
                    <a:pt x="1180" y="358"/>
                    <a:pt x="1176" y="367"/>
                    <a:pt x="1176" y="375"/>
                  </a:cubicBezTo>
                  <a:cubicBezTo>
                    <a:pt x="1176" y="379"/>
                    <a:pt x="1180" y="388"/>
                    <a:pt x="1189" y="388"/>
                  </a:cubicBezTo>
                  <a:close/>
                  <a:moveTo>
                    <a:pt x="1041" y="388"/>
                  </a:moveTo>
                  <a:lnTo>
                    <a:pt x="1041" y="388"/>
                  </a:lnTo>
                  <a:cubicBezTo>
                    <a:pt x="1101" y="388"/>
                    <a:pt x="1101" y="388"/>
                    <a:pt x="1101" y="388"/>
                  </a:cubicBezTo>
                  <a:cubicBezTo>
                    <a:pt x="1105" y="388"/>
                    <a:pt x="1113" y="379"/>
                    <a:pt x="1113" y="375"/>
                  </a:cubicBezTo>
                  <a:cubicBezTo>
                    <a:pt x="1113" y="367"/>
                    <a:pt x="1105" y="358"/>
                    <a:pt x="1101" y="358"/>
                  </a:cubicBezTo>
                  <a:cubicBezTo>
                    <a:pt x="1041" y="358"/>
                    <a:pt x="1041" y="358"/>
                    <a:pt x="1041" y="358"/>
                  </a:cubicBezTo>
                  <a:cubicBezTo>
                    <a:pt x="1033" y="358"/>
                    <a:pt x="1029" y="367"/>
                    <a:pt x="1029" y="375"/>
                  </a:cubicBezTo>
                  <a:cubicBezTo>
                    <a:pt x="1029" y="379"/>
                    <a:pt x="1033" y="388"/>
                    <a:pt x="1041" y="388"/>
                  </a:cubicBezTo>
                  <a:close/>
                  <a:moveTo>
                    <a:pt x="894" y="388"/>
                  </a:moveTo>
                  <a:lnTo>
                    <a:pt x="894" y="388"/>
                  </a:lnTo>
                  <a:cubicBezTo>
                    <a:pt x="953" y="388"/>
                    <a:pt x="953" y="388"/>
                    <a:pt x="953" y="388"/>
                  </a:cubicBezTo>
                  <a:cubicBezTo>
                    <a:pt x="961" y="388"/>
                    <a:pt x="966" y="379"/>
                    <a:pt x="966" y="375"/>
                  </a:cubicBezTo>
                  <a:cubicBezTo>
                    <a:pt x="966" y="367"/>
                    <a:pt x="961" y="358"/>
                    <a:pt x="953" y="358"/>
                  </a:cubicBezTo>
                  <a:cubicBezTo>
                    <a:pt x="894" y="358"/>
                    <a:pt x="894" y="358"/>
                    <a:pt x="894" y="358"/>
                  </a:cubicBezTo>
                  <a:cubicBezTo>
                    <a:pt x="890" y="358"/>
                    <a:pt x="882" y="367"/>
                    <a:pt x="882" y="375"/>
                  </a:cubicBezTo>
                  <a:cubicBezTo>
                    <a:pt x="882" y="379"/>
                    <a:pt x="890" y="388"/>
                    <a:pt x="894" y="388"/>
                  </a:cubicBezTo>
                  <a:close/>
                  <a:moveTo>
                    <a:pt x="751" y="388"/>
                  </a:moveTo>
                  <a:lnTo>
                    <a:pt x="751" y="388"/>
                  </a:lnTo>
                  <a:cubicBezTo>
                    <a:pt x="805" y="388"/>
                    <a:pt x="805" y="388"/>
                    <a:pt x="805" y="388"/>
                  </a:cubicBezTo>
                  <a:cubicBezTo>
                    <a:pt x="814" y="388"/>
                    <a:pt x="818" y="379"/>
                    <a:pt x="818" y="375"/>
                  </a:cubicBezTo>
                  <a:cubicBezTo>
                    <a:pt x="818" y="367"/>
                    <a:pt x="814" y="358"/>
                    <a:pt x="805" y="358"/>
                  </a:cubicBezTo>
                  <a:cubicBezTo>
                    <a:pt x="751" y="358"/>
                    <a:pt x="751" y="358"/>
                    <a:pt x="751" y="358"/>
                  </a:cubicBezTo>
                  <a:cubicBezTo>
                    <a:pt x="743" y="358"/>
                    <a:pt x="734" y="367"/>
                    <a:pt x="734" y="375"/>
                  </a:cubicBezTo>
                  <a:cubicBezTo>
                    <a:pt x="734" y="379"/>
                    <a:pt x="743" y="388"/>
                    <a:pt x="751" y="388"/>
                  </a:cubicBezTo>
                  <a:close/>
                  <a:moveTo>
                    <a:pt x="603" y="388"/>
                  </a:moveTo>
                  <a:lnTo>
                    <a:pt x="603" y="388"/>
                  </a:lnTo>
                  <a:cubicBezTo>
                    <a:pt x="658" y="388"/>
                    <a:pt x="658" y="388"/>
                    <a:pt x="658" y="388"/>
                  </a:cubicBezTo>
                  <a:cubicBezTo>
                    <a:pt x="666" y="388"/>
                    <a:pt x="675" y="379"/>
                    <a:pt x="675" y="375"/>
                  </a:cubicBezTo>
                  <a:cubicBezTo>
                    <a:pt x="675" y="367"/>
                    <a:pt x="666" y="358"/>
                    <a:pt x="658" y="358"/>
                  </a:cubicBezTo>
                  <a:cubicBezTo>
                    <a:pt x="603" y="358"/>
                    <a:pt x="603" y="358"/>
                    <a:pt x="603" y="358"/>
                  </a:cubicBezTo>
                  <a:cubicBezTo>
                    <a:pt x="595" y="358"/>
                    <a:pt x="590" y="367"/>
                    <a:pt x="590" y="375"/>
                  </a:cubicBezTo>
                  <a:cubicBezTo>
                    <a:pt x="590" y="379"/>
                    <a:pt x="595" y="388"/>
                    <a:pt x="603" y="388"/>
                  </a:cubicBezTo>
                  <a:close/>
                  <a:moveTo>
                    <a:pt x="456" y="388"/>
                  </a:moveTo>
                  <a:lnTo>
                    <a:pt x="456" y="388"/>
                  </a:lnTo>
                  <a:cubicBezTo>
                    <a:pt x="515" y="388"/>
                    <a:pt x="515" y="388"/>
                    <a:pt x="515" y="388"/>
                  </a:cubicBezTo>
                  <a:cubicBezTo>
                    <a:pt x="519" y="388"/>
                    <a:pt x="527" y="379"/>
                    <a:pt x="527" y="375"/>
                  </a:cubicBezTo>
                  <a:cubicBezTo>
                    <a:pt x="527" y="367"/>
                    <a:pt x="519" y="358"/>
                    <a:pt x="515" y="358"/>
                  </a:cubicBezTo>
                  <a:cubicBezTo>
                    <a:pt x="456" y="358"/>
                    <a:pt x="456" y="358"/>
                    <a:pt x="456" y="358"/>
                  </a:cubicBezTo>
                  <a:cubicBezTo>
                    <a:pt x="447" y="358"/>
                    <a:pt x="443" y="367"/>
                    <a:pt x="443" y="375"/>
                  </a:cubicBezTo>
                  <a:cubicBezTo>
                    <a:pt x="443" y="379"/>
                    <a:pt x="447" y="388"/>
                    <a:pt x="456" y="388"/>
                  </a:cubicBezTo>
                  <a:close/>
                  <a:moveTo>
                    <a:pt x="317" y="346"/>
                  </a:moveTo>
                  <a:lnTo>
                    <a:pt x="317" y="346"/>
                  </a:lnTo>
                  <a:cubicBezTo>
                    <a:pt x="354" y="388"/>
                    <a:pt x="354" y="388"/>
                    <a:pt x="354" y="388"/>
                  </a:cubicBezTo>
                  <a:cubicBezTo>
                    <a:pt x="367" y="388"/>
                    <a:pt x="367" y="388"/>
                    <a:pt x="367" y="388"/>
                  </a:cubicBezTo>
                  <a:cubicBezTo>
                    <a:pt x="376" y="388"/>
                    <a:pt x="380" y="379"/>
                    <a:pt x="380" y="375"/>
                  </a:cubicBezTo>
                  <a:cubicBezTo>
                    <a:pt x="380" y="367"/>
                    <a:pt x="376" y="358"/>
                    <a:pt x="367" y="358"/>
                  </a:cubicBezTo>
                  <a:cubicBezTo>
                    <a:pt x="363" y="358"/>
                    <a:pt x="363" y="358"/>
                    <a:pt x="363" y="358"/>
                  </a:cubicBezTo>
                  <a:cubicBezTo>
                    <a:pt x="363" y="375"/>
                    <a:pt x="363" y="375"/>
                    <a:pt x="363" y="375"/>
                  </a:cubicBezTo>
                  <a:cubicBezTo>
                    <a:pt x="371" y="362"/>
                    <a:pt x="371" y="362"/>
                    <a:pt x="371" y="362"/>
                  </a:cubicBezTo>
                  <a:cubicBezTo>
                    <a:pt x="333" y="329"/>
                    <a:pt x="333" y="329"/>
                    <a:pt x="333" y="329"/>
                  </a:cubicBezTo>
                  <a:cubicBezTo>
                    <a:pt x="329" y="320"/>
                    <a:pt x="321" y="320"/>
                    <a:pt x="317" y="329"/>
                  </a:cubicBezTo>
                  <a:cubicBezTo>
                    <a:pt x="308" y="333"/>
                    <a:pt x="308" y="341"/>
                    <a:pt x="317" y="346"/>
                  </a:cubicBezTo>
                  <a:close/>
                  <a:moveTo>
                    <a:pt x="211" y="244"/>
                  </a:moveTo>
                  <a:lnTo>
                    <a:pt x="211" y="244"/>
                  </a:lnTo>
                  <a:cubicBezTo>
                    <a:pt x="253" y="282"/>
                    <a:pt x="253" y="282"/>
                    <a:pt x="253" y="282"/>
                  </a:cubicBezTo>
                  <a:cubicBezTo>
                    <a:pt x="258" y="290"/>
                    <a:pt x="266" y="290"/>
                    <a:pt x="270" y="282"/>
                  </a:cubicBezTo>
                  <a:cubicBezTo>
                    <a:pt x="279" y="278"/>
                    <a:pt x="279" y="269"/>
                    <a:pt x="270" y="265"/>
                  </a:cubicBezTo>
                  <a:cubicBezTo>
                    <a:pt x="232" y="223"/>
                    <a:pt x="232" y="223"/>
                    <a:pt x="232" y="223"/>
                  </a:cubicBezTo>
                  <a:cubicBezTo>
                    <a:pt x="228" y="219"/>
                    <a:pt x="215" y="219"/>
                    <a:pt x="211" y="223"/>
                  </a:cubicBezTo>
                  <a:cubicBezTo>
                    <a:pt x="207" y="228"/>
                    <a:pt x="207" y="240"/>
                    <a:pt x="211" y="244"/>
                  </a:cubicBezTo>
                  <a:close/>
                  <a:moveTo>
                    <a:pt x="110" y="139"/>
                  </a:moveTo>
                  <a:lnTo>
                    <a:pt x="110" y="139"/>
                  </a:lnTo>
                  <a:cubicBezTo>
                    <a:pt x="148" y="181"/>
                    <a:pt x="148" y="181"/>
                    <a:pt x="148" y="181"/>
                  </a:cubicBezTo>
                  <a:cubicBezTo>
                    <a:pt x="152" y="185"/>
                    <a:pt x="161" y="185"/>
                    <a:pt x="169" y="181"/>
                  </a:cubicBezTo>
                  <a:cubicBezTo>
                    <a:pt x="173" y="172"/>
                    <a:pt x="173" y="164"/>
                    <a:pt x="169" y="160"/>
                  </a:cubicBezTo>
                  <a:cubicBezTo>
                    <a:pt x="127" y="122"/>
                    <a:pt x="127" y="122"/>
                    <a:pt x="127" y="122"/>
                  </a:cubicBezTo>
                  <a:cubicBezTo>
                    <a:pt x="123" y="114"/>
                    <a:pt x="114" y="114"/>
                    <a:pt x="110" y="122"/>
                  </a:cubicBezTo>
                  <a:cubicBezTo>
                    <a:pt x="102" y="126"/>
                    <a:pt x="102" y="135"/>
                    <a:pt x="110" y="139"/>
                  </a:cubicBezTo>
                  <a:close/>
                  <a:moveTo>
                    <a:pt x="4" y="38"/>
                  </a:moveTo>
                  <a:lnTo>
                    <a:pt x="4" y="38"/>
                  </a:lnTo>
                  <a:cubicBezTo>
                    <a:pt x="43" y="76"/>
                    <a:pt x="43" y="76"/>
                    <a:pt x="43" y="76"/>
                  </a:cubicBezTo>
                  <a:cubicBezTo>
                    <a:pt x="51" y="80"/>
                    <a:pt x="60" y="80"/>
                    <a:pt x="64" y="76"/>
                  </a:cubicBezTo>
                  <a:cubicBezTo>
                    <a:pt x="68" y="71"/>
                    <a:pt x="68" y="63"/>
                    <a:pt x="64" y="54"/>
                  </a:cubicBezTo>
                  <a:cubicBezTo>
                    <a:pt x="25" y="17"/>
                    <a:pt x="25" y="17"/>
                    <a:pt x="25" y="17"/>
                  </a:cubicBezTo>
                  <a:cubicBezTo>
                    <a:pt x="17" y="12"/>
                    <a:pt x="9" y="12"/>
                    <a:pt x="4" y="17"/>
                  </a:cubicBezTo>
                  <a:cubicBezTo>
                    <a:pt x="0" y="21"/>
                    <a:pt x="0" y="29"/>
                    <a:pt x="4" y="38"/>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5" name="Freeform 161"/>
            <p:cNvSpPr>
              <a:spLocks noChangeArrowheads="1"/>
            </p:cNvSpPr>
            <p:nvPr/>
          </p:nvSpPr>
          <p:spPr bwMode="auto">
            <a:xfrm>
              <a:off x="19151605" y="5544216"/>
              <a:ext cx="33080" cy="33080"/>
            </a:xfrm>
            <a:custGeom>
              <a:avLst/>
              <a:gdLst>
                <a:gd name="T0" fmla="*/ 26 w 52"/>
                <a:gd name="T1" fmla="*/ 47 h 52"/>
                <a:gd name="T2" fmla="*/ 26 w 52"/>
                <a:gd name="T3" fmla="*/ 47 h 52"/>
                <a:gd name="T4" fmla="*/ 47 w 52"/>
                <a:gd name="T5" fmla="*/ 26 h 52"/>
                <a:gd name="T6" fmla="*/ 47 w 52"/>
                <a:gd name="T7" fmla="*/ 5 h 52"/>
                <a:gd name="T8" fmla="*/ 26 w 52"/>
                <a:gd name="T9" fmla="*/ 5 h 52"/>
                <a:gd name="T10" fmla="*/ 5 w 52"/>
                <a:gd name="T11" fmla="*/ 26 h 52"/>
                <a:gd name="T12" fmla="*/ 5 w 52"/>
                <a:gd name="T13" fmla="*/ 47 h 52"/>
                <a:gd name="T14" fmla="*/ 26 w 52"/>
                <a:gd name="T15" fmla="*/ 47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2">
                  <a:moveTo>
                    <a:pt x="26" y="47"/>
                  </a:moveTo>
                  <a:lnTo>
                    <a:pt x="26" y="47"/>
                  </a:lnTo>
                  <a:cubicBezTo>
                    <a:pt x="47" y="26"/>
                    <a:pt x="47" y="26"/>
                    <a:pt x="47" y="26"/>
                  </a:cubicBezTo>
                  <a:cubicBezTo>
                    <a:pt x="51" y="21"/>
                    <a:pt x="51" y="13"/>
                    <a:pt x="47" y="5"/>
                  </a:cubicBezTo>
                  <a:cubicBezTo>
                    <a:pt x="39" y="0"/>
                    <a:pt x="30" y="0"/>
                    <a:pt x="26" y="5"/>
                  </a:cubicBezTo>
                  <a:cubicBezTo>
                    <a:pt x="5" y="26"/>
                    <a:pt x="5" y="26"/>
                    <a:pt x="5" y="26"/>
                  </a:cubicBezTo>
                  <a:cubicBezTo>
                    <a:pt x="0" y="34"/>
                    <a:pt x="0" y="43"/>
                    <a:pt x="5" y="47"/>
                  </a:cubicBezTo>
                  <a:cubicBezTo>
                    <a:pt x="9" y="51"/>
                    <a:pt x="21" y="51"/>
                    <a:pt x="26" y="47"/>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6" name="Freeform 162"/>
            <p:cNvSpPr>
              <a:spLocks noChangeArrowheads="1"/>
            </p:cNvSpPr>
            <p:nvPr/>
          </p:nvSpPr>
          <p:spPr bwMode="auto">
            <a:xfrm>
              <a:off x="19385921" y="3835095"/>
              <a:ext cx="33080" cy="33080"/>
            </a:xfrm>
            <a:custGeom>
              <a:avLst/>
              <a:gdLst>
                <a:gd name="T0" fmla="*/ 26 w 52"/>
                <a:gd name="T1" fmla="*/ 42 h 51"/>
                <a:gd name="T2" fmla="*/ 26 w 52"/>
                <a:gd name="T3" fmla="*/ 42 h 51"/>
                <a:gd name="T4" fmla="*/ 47 w 52"/>
                <a:gd name="T5" fmla="*/ 25 h 51"/>
                <a:gd name="T6" fmla="*/ 47 w 52"/>
                <a:gd name="T7" fmla="*/ 4 h 51"/>
                <a:gd name="T8" fmla="*/ 26 w 52"/>
                <a:gd name="T9" fmla="*/ 4 h 51"/>
                <a:gd name="T10" fmla="*/ 5 w 52"/>
                <a:gd name="T11" fmla="*/ 25 h 51"/>
                <a:gd name="T12" fmla="*/ 5 w 52"/>
                <a:gd name="T13" fmla="*/ 42 h 51"/>
                <a:gd name="T14" fmla="*/ 26 w 52"/>
                <a:gd name="T15" fmla="*/ 42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6" y="42"/>
                  </a:moveTo>
                  <a:lnTo>
                    <a:pt x="26" y="42"/>
                  </a:lnTo>
                  <a:cubicBezTo>
                    <a:pt x="47" y="25"/>
                    <a:pt x="47" y="25"/>
                    <a:pt x="47" y="25"/>
                  </a:cubicBezTo>
                  <a:cubicBezTo>
                    <a:pt x="51" y="17"/>
                    <a:pt x="51" y="8"/>
                    <a:pt x="47" y="4"/>
                  </a:cubicBezTo>
                  <a:cubicBezTo>
                    <a:pt x="39" y="0"/>
                    <a:pt x="30" y="0"/>
                    <a:pt x="26" y="4"/>
                  </a:cubicBezTo>
                  <a:cubicBezTo>
                    <a:pt x="5" y="25"/>
                    <a:pt x="5" y="25"/>
                    <a:pt x="5" y="25"/>
                  </a:cubicBezTo>
                  <a:cubicBezTo>
                    <a:pt x="0" y="30"/>
                    <a:pt x="0" y="38"/>
                    <a:pt x="5" y="42"/>
                  </a:cubicBezTo>
                  <a:cubicBezTo>
                    <a:pt x="9" y="50"/>
                    <a:pt x="22" y="50"/>
                    <a:pt x="26" y="42"/>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7" name="Freeform 163"/>
            <p:cNvSpPr>
              <a:spLocks noChangeArrowheads="1"/>
            </p:cNvSpPr>
            <p:nvPr/>
          </p:nvSpPr>
          <p:spPr bwMode="auto">
            <a:xfrm>
              <a:off x="19441055" y="3631104"/>
              <a:ext cx="181938" cy="179182"/>
            </a:xfrm>
            <a:custGeom>
              <a:avLst/>
              <a:gdLst>
                <a:gd name="T0" fmla="*/ 244 w 292"/>
                <a:gd name="T1" fmla="*/ 68 h 288"/>
                <a:gd name="T2" fmla="*/ 244 w 292"/>
                <a:gd name="T3" fmla="*/ 68 h 288"/>
                <a:gd name="T4" fmla="*/ 282 w 292"/>
                <a:gd name="T5" fmla="*/ 26 h 288"/>
                <a:gd name="T6" fmla="*/ 282 w 292"/>
                <a:gd name="T7" fmla="*/ 5 h 288"/>
                <a:gd name="T8" fmla="*/ 265 w 292"/>
                <a:gd name="T9" fmla="*/ 5 h 288"/>
                <a:gd name="T10" fmla="*/ 223 w 292"/>
                <a:gd name="T11" fmla="*/ 47 h 288"/>
                <a:gd name="T12" fmla="*/ 223 w 292"/>
                <a:gd name="T13" fmla="*/ 68 h 288"/>
                <a:gd name="T14" fmla="*/ 244 w 292"/>
                <a:gd name="T15" fmla="*/ 68 h 288"/>
                <a:gd name="T16" fmla="*/ 135 w 292"/>
                <a:gd name="T17" fmla="*/ 173 h 288"/>
                <a:gd name="T18" fmla="*/ 135 w 292"/>
                <a:gd name="T19" fmla="*/ 173 h 288"/>
                <a:gd name="T20" fmla="*/ 177 w 292"/>
                <a:gd name="T21" fmla="*/ 131 h 288"/>
                <a:gd name="T22" fmla="*/ 177 w 292"/>
                <a:gd name="T23" fmla="*/ 114 h 288"/>
                <a:gd name="T24" fmla="*/ 156 w 292"/>
                <a:gd name="T25" fmla="*/ 114 h 288"/>
                <a:gd name="T26" fmla="*/ 114 w 292"/>
                <a:gd name="T27" fmla="*/ 156 h 288"/>
                <a:gd name="T28" fmla="*/ 114 w 292"/>
                <a:gd name="T29" fmla="*/ 173 h 288"/>
                <a:gd name="T30" fmla="*/ 135 w 292"/>
                <a:gd name="T31" fmla="*/ 173 h 288"/>
                <a:gd name="T32" fmla="*/ 25 w 292"/>
                <a:gd name="T33" fmla="*/ 283 h 288"/>
                <a:gd name="T34" fmla="*/ 25 w 292"/>
                <a:gd name="T35" fmla="*/ 283 h 288"/>
                <a:gd name="T36" fmla="*/ 68 w 292"/>
                <a:gd name="T37" fmla="*/ 241 h 288"/>
                <a:gd name="T38" fmla="*/ 68 w 292"/>
                <a:gd name="T39" fmla="*/ 220 h 288"/>
                <a:gd name="T40" fmla="*/ 46 w 292"/>
                <a:gd name="T41" fmla="*/ 220 h 288"/>
                <a:gd name="T42" fmla="*/ 8 w 292"/>
                <a:gd name="T43" fmla="*/ 262 h 288"/>
                <a:gd name="T44" fmla="*/ 8 w 292"/>
                <a:gd name="T45" fmla="*/ 283 h 288"/>
                <a:gd name="T46" fmla="*/ 25 w 292"/>
                <a:gd name="T47"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2" h="288">
                  <a:moveTo>
                    <a:pt x="244" y="68"/>
                  </a:moveTo>
                  <a:lnTo>
                    <a:pt x="244" y="68"/>
                  </a:lnTo>
                  <a:cubicBezTo>
                    <a:pt x="282" y="26"/>
                    <a:pt x="282" y="26"/>
                    <a:pt x="282" y="26"/>
                  </a:cubicBezTo>
                  <a:cubicBezTo>
                    <a:pt x="291" y="21"/>
                    <a:pt x="291" y="9"/>
                    <a:pt x="282" y="5"/>
                  </a:cubicBezTo>
                  <a:cubicBezTo>
                    <a:pt x="278" y="0"/>
                    <a:pt x="269" y="0"/>
                    <a:pt x="265" y="5"/>
                  </a:cubicBezTo>
                  <a:cubicBezTo>
                    <a:pt x="223" y="47"/>
                    <a:pt x="223" y="47"/>
                    <a:pt x="223" y="47"/>
                  </a:cubicBezTo>
                  <a:cubicBezTo>
                    <a:pt x="219" y="51"/>
                    <a:pt x="219" y="59"/>
                    <a:pt x="223" y="68"/>
                  </a:cubicBezTo>
                  <a:cubicBezTo>
                    <a:pt x="228" y="72"/>
                    <a:pt x="236" y="72"/>
                    <a:pt x="244" y="68"/>
                  </a:cubicBezTo>
                  <a:close/>
                  <a:moveTo>
                    <a:pt x="135" y="173"/>
                  </a:moveTo>
                  <a:lnTo>
                    <a:pt x="135" y="173"/>
                  </a:lnTo>
                  <a:cubicBezTo>
                    <a:pt x="177" y="131"/>
                    <a:pt x="177" y="131"/>
                    <a:pt x="177" y="131"/>
                  </a:cubicBezTo>
                  <a:cubicBezTo>
                    <a:pt x="181" y="127"/>
                    <a:pt x="181" y="118"/>
                    <a:pt x="177" y="114"/>
                  </a:cubicBezTo>
                  <a:cubicBezTo>
                    <a:pt x="173" y="106"/>
                    <a:pt x="160" y="106"/>
                    <a:pt x="156" y="114"/>
                  </a:cubicBezTo>
                  <a:cubicBezTo>
                    <a:pt x="114" y="156"/>
                    <a:pt x="114" y="156"/>
                    <a:pt x="114" y="156"/>
                  </a:cubicBezTo>
                  <a:cubicBezTo>
                    <a:pt x="109" y="160"/>
                    <a:pt x="109" y="169"/>
                    <a:pt x="114" y="173"/>
                  </a:cubicBezTo>
                  <a:cubicBezTo>
                    <a:pt x="122" y="181"/>
                    <a:pt x="130" y="181"/>
                    <a:pt x="135" y="173"/>
                  </a:cubicBezTo>
                  <a:close/>
                  <a:moveTo>
                    <a:pt x="25" y="283"/>
                  </a:moveTo>
                  <a:lnTo>
                    <a:pt x="25" y="283"/>
                  </a:lnTo>
                  <a:cubicBezTo>
                    <a:pt x="68" y="241"/>
                    <a:pt x="68" y="241"/>
                    <a:pt x="68" y="241"/>
                  </a:cubicBezTo>
                  <a:cubicBezTo>
                    <a:pt x="72" y="236"/>
                    <a:pt x="72" y="228"/>
                    <a:pt x="68" y="220"/>
                  </a:cubicBezTo>
                  <a:cubicBezTo>
                    <a:pt x="63" y="215"/>
                    <a:pt x="55" y="215"/>
                    <a:pt x="46" y="220"/>
                  </a:cubicBezTo>
                  <a:cubicBezTo>
                    <a:pt x="8" y="262"/>
                    <a:pt x="8" y="262"/>
                    <a:pt x="8" y="262"/>
                  </a:cubicBezTo>
                  <a:cubicBezTo>
                    <a:pt x="0" y="270"/>
                    <a:pt x="0" y="278"/>
                    <a:pt x="8" y="283"/>
                  </a:cubicBezTo>
                  <a:cubicBezTo>
                    <a:pt x="12" y="287"/>
                    <a:pt x="21" y="287"/>
                    <a:pt x="25" y="283"/>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8" name="Freeform 164"/>
            <p:cNvSpPr>
              <a:spLocks noChangeArrowheads="1"/>
            </p:cNvSpPr>
            <p:nvPr/>
          </p:nvSpPr>
          <p:spPr bwMode="auto">
            <a:xfrm>
              <a:off x="19642289" y="3578729"/>
              <a:ext cx="49620" cy="30322"/>
            </a:xfrm>
            <a:custGeom>
              <a:avLst/>
              <a:gdLst>
                <a:gd name="T0" fmla="*/ 25 w 81"/>
                <a:gd name="T1" fmla="*/ 42 h 47"/>
                <a:gd name="T2" fmla="*/ 25 w 81"/>
                <a:gd name="T3" fmla="*/ 42 h 47"/>
                <a:gd name="T4" fmla="*/ 41 w 81"/>
                <a:gd name="T5" fmla="*/ 25 h 47"/>
                <a:gd name="T6" fmla="*/ 63 w 81"/>
                <a:gd name="T7" fmla="*/ 25 h 47"/>
                <a:gd name="T8" fmla="*/ 80 w 81"/>
                <a:gd name="T9" fmla="*/ 13 h 47"/>
                <a:gd name="T10" fmla="*/ 63 w 81"/>
                <a:gd name="T11" fmla="*/ 0 h 47"/>
                <a:gd name="T12" fmla="*/ 29 w 81"/>
                <a:gd name="T13" fmla="*/ 0 h 47"/>
                <a:gd name="T14" fmla="*/ 8 w 81"/>
                <a:gd name="T15" fmla="*/ 21 h 47"/>
                <a:gd name="T16" fmla="*/ 8 w 81"/>
                <a:gd name="T17" fmla="*/ 42 h 47"/>
                <a:gd name="T18" fmla="*/ 25 w 81"/>
                <a:gd name="T1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47">
                  <a:moveTo>
                    <a:pt x="25" y="42"/>
                  </a:moveTo>
                  <a:lnTo>
                    <a:pt x="25" y="42"/>
                  </a:lnTo>
                  <a:cubicBezTo>
                    <a:pt x="41" y="25"/>
                    <a:pt x="41" y="25"/>
                    <a:pt x="41" y="25"/>
                  </a:cubicBezTo>
                  <a:cubicBezTo>
                    <a:pt x="63" y="25"/>
                    <a:pt x="63" y="25"/>
                    <a:pt x="63" y="25"/>
                  </a:cubicBezTo>
                  <a:cubicBezTo>
                    <a:pt x="71" y="25"/>
                    <a:pt x="80" y="21"/>
                    <a:pt x="80" y="13"/>
                  </a:cubicBezTo>
                  <a:cubicBezTo>
                    <a:pt x="80" y="4"/>
                    <a:pt x="71" y="0"/>
                    <a:pt x="63" y="0"/>
                  </a:cubicBezTo>
                  <a:cubicBezTo>
                    <a:pt x="29" y="0"/>
                    <a:pt x="29" y="0"/>
                    <a:pt x="29" y="0"/>
                  </a:cubicBezTo>
                  <a:cubicBezTo>
                    <a:pt x="8" y="21"/>
                    <a:pt x="8" y="21"/>
                    <a:pt x="8" y="21"/>
                  </a:cubicBezTo>
                  <a:cubicBezTo>
                    <a:pt x="0" y="29"/>
                    <a:pt x="0" y="38"/>
                    <a:pt x="8" y="42"/>
                  </a:cubicBezTo>
                  <a:cubicBezTo>
                    <a:pt x="12" y="46"/>
                    <a:pt x="21" y="46"/>
                    <a:pt x="25" y="42"/>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9" name="Freeform 165"/>
            <p:cNvSpPr>
              <a:spLocks noChangeArrowheads="1"/>
            </p:cNvSpPr>
            <p:nvPr/>
          </p:nvSpPr>
          <p:spPr bwMode="auto">
            <a:xfrm>
              <a:off x="19730502" y="3578730"/>
              <a:ext cx="953799" cy="16540"/>
            </a:xfrm>
            <a:custGeom>
              <a:avLst/>
              <a:gdLst>
                <a:gd name="T0" fmla="*/ 1454 w 1526"/>
                <a:gd name="T1" fmla="*/ 25 h 26"/>
                <a:gd name="T2" fmla="*/ 1525 w 1526"/>
                <a:gd name="T3" fmla="*/ 13 h 26"/>
                <a:gd name="T4" fmla="*/ 1454 w 1526"/>
                <a:gd name="T5" fmla="*/ 0 h 26"/>
                <a:gd name="T6" fmla="*/ 1454 w 1526"/>
                <a:gd name="T7" fmla="*/ 25 h 26"/>
                <a:gd name="T8" fmla="*/ 1310 w 1526"/>
                <a:gd name="T9" fmla="*/ 25 h 26"/>
                <a:gd name="T10" fmla="*/ 1378 w 1526"/>
                <a:gd name="T11" fmla="*/ 13 h 26"/>
                <a:gd name="T12" fmla="*/ 1310 w 1526"/>
                <a:gd name="T13" fmla="*/ 0 h 26"/>
                <a:gd name="T14" fmla="*/ 1310 w 1526"/>
                <a:gd name="T15" fmla="*/ 25 h 26"/>
                <a:gd name="T16" fmla="*/ 1167 w 1526"/>
                <a:gd name="T17" fmla="*/ 25 h 26"/>
                <a:gd name="T18" fmla="*/ 1235 w 1526"/>
                <a:gd name="T19" fmla="*/ 13 h 26"/>
                <a:gd name="T20" fmla="*/ 1167 w 1526"/>
                <a:gd name="T21" fmla="*/ 0 h 26"/>
                <a:gd name="T22" fmla="*/ 1167 w 1526"/>
                <a:gd name="T23" fmla="*/ 25 h 26"/>
                <a:gd name="T24" fmla="*/ 1024 w 1526"/>
                <a:gd name="T25" fmla="*/ 25 h 26"/>
                <a:gd name="T26" fmla="*/ 1092 w 1526"/>
                <a:gd name="T27" fmla="*/ 13 h 26"/>
                <a:gd name="T28" fmla="*/ 1024 w 1526"/>
                <a:gd name="T29" fmla="*/ 0 h 26"/>
                <a:gd name="T30" fmla="*/ 1024 w 1526"/>
                <a:gd name="T31" fmla="*/ 25 h 26"/>
                <a:gd name="T32" fmla="*/ 877 w 1526"/>
                <a:gd name="T33" fmla="*/ 25 h 26"/>
                <a:gd name="T34" fmla="*/ 948 w 1526"/>
                <a:gd name="T35" fmla="*/ 13 h 26"/>
                <a:gd name="T36" fmla="*/ 877 w 1526"/>
                <a:gd name="T37" fmla="*/ 0 h 26"/>
                <a:gd name="T38" fmla="*/ 877 w 1526"/>
                <a:gd name="T39" fmla="*/ 25 h 26"/>
                <a:gd name="T40" fmla="*/ 733 w 1526"/>
                <a:gd name="T41" fmla="*/ 25 h 26"/>
                <a:gd name="T42" fmla="*/ 805 w 1526"/>
                <a:gd name="T43" fmla="*/ 13 h 26"/>
                <a:gd name="T44" fmla="*/ 733 w 1526"/>
                <a:gd name="T45" fmla="*/ 0 h 26"/>
                <a:gd name="T46" fmla="*/ 733 w 1526"/>
                <a:gd name="T47" fmla="*/ 25 h 26"/>
                <a:gd name="T48" fmla="*/ 590 w 1526"/>
                <a:gd name="T49" fmla="*/ 25 h 26"/>
                <a:gd name="T50" fmla="*/ 657 w 1526"/>
                <a:gd name="T51" fmla="*/ 13 h 26"/>
                <a:gd name="T52" fmla="*/ 590 w 1526"/>
                <a:gd name="T53" fmla="*/ 0 h 26"/>
                <a:gd name="T54" fmla="*/ 590 w 1526"/>
                <a:gd name="T55" fmla="*/ 25 h 26"/>
                <a:gd name="T56" fmla="*/ 446 w 1526"/>
                <a:gd name="T57" fmla="*/ 25 h 26"/>
                <a:gd name="T58" fmla="*/ 514 w 1526"/>
                <a:gd name="T59" fmla="*/ 13 h 26"/>
                <a:gd name="T60" fmla="*/ 446 w 1526"/>
                <a:gd name="T61" fmla="*/ 0 h 26"/>
                <a:gd name="T62" fmla="*/ 446 w 1526"/>
                <a:gd name="T63" fmla="*/ 25 h 26"/>
                <a:gd name="T64" fmla="*/ 303 w 1526"/>
                <a:gd name="T65" fmla="*/ 25 h 26"/>
                <a:gd name="T66" fmla="*/ 370 w 1526"/>
                <a:gd name="T67" fmla="*/ 13 h 26"/>
                <a:gd name="T68" fmla="*/ 303 w 1526"/>
                <a:gd name="T69" fmla="*/ 0 h 26"/>
                <a:gd name="T70" fmla="*/ 303 w 1526"/>
                <a:gd name="T71" fmla="*/ 25 h 26"/>
                <a:gd name="T72" fmla="*/ 155 w 1526"/>
                <a:gd name="T73" fmla="*/ 25 h 26"/>
                <a:gd name="T74" fmla="*/ 227 w 1526"/>
                <a:gd name="T75" fmla="*/ 13 h 26"/>
                <a:gd name="T76" fmla="*/ 155 w 1526"/>
                <a:gd name="T77" fmla="*/ 0 h 26"/>
                <a:gd name="T78" fmla="*/ 155 w 1526"/>
                <a:gd name="T79" fmla="*/ 25 h 26"/>
                <a:gd name="T80" fmla="*/ 12 w 1526"/>
                <a:gd name="T81" fmla="*/ 25 h 26"/>
                <a:gd name="T82" fmla="*/ 84 w 1526"/>
                <a:gd name="T83" fmla="*/ 13 h 26"/>
                <a:gd name="T84" fmla="*/ 12 w 1526"/>
                <a:gd name="T85" fmla="*/ 0 h 26"/>
                <a:gd name="T86" fmla="*/ 12 w 1526"/>
                <a:gd name="T8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6" h="26">
                  <a:moveTo>
                    <a:pt x="1454" y="25"/>
                  </a:moveTo>
                  <a:lnTo>
                    <a:pt x="1454" y="25"/>
                  </a:lnTo>
                  <a:cubicBezTo>
                    <a:pt x="1509" y="25"/>
                    <a:pt x="1509" y="25"/>
                    <a:pt x="1509" y="25"/>
                  </a:cubicBezTo>
                  <a:cubicBezTo>
                    <a:pt x="1517" y="25"/>
                    <a:pt x="1525" y="21"/>
                    <a:pt x="1525" y="13"/>
                  </a:cubicBezTo>
                  <a:cubicBezTo>
                    <a:pt x="1525" y="4"/>
                    <a:pt x="1517" y="0"/>
                    <a:pt x="1509" y="0"/>
                  </a:cubicBezTo>
                  <a:cubicBezTo>
                    <a:pt x="1454" y="0"/>
                    <a:pt x="1454" y="0"/>
                    <a:pt x="1454" y="0"/>
                  </a:cubicBezTo>
                  <a:cubicBezTo>
                    <a:pt x="1446" y="0"/>
                    <a:pt x="1441" y="4"/>
                    <a:pt x="1441" y="13"/>
                  </a:cubicBezTo>
                  <a:cubicBezTo>
                    <a:pt x="1441" y="21"/>
                    <a:pt x="1446" y="25"/>
                    <a:pt x="1454" y="25"/>
                  </a:cubicBezTo>
                  <a:close/>
                  <a:moveTo>
                    <a:pt x="1310" y="25"/>
                  </a:moveTo>
                  <a:lnTo>
                    <a:pt x="1310" y="25"/>
                  </a:lnTo>
                  <a:cubicBezTo>
                    <a:pt x="1365" y="25"/>
                    <a:pt x="1365" y="25"/>
                    <a:pt x="1365" y="25"/>
                  </a:cubicBezTo>
                  <a:cubicBezTo>
                    <a:pt x="1374" y="25"/>
                    <a:pt x="1378" y="21"/>
                    <a:pt x="1378" y="13"/>
                  </a:cubicBezTo>
                  <a:cubicBezTo>
                    <a:pt x="1378" y="4"/>
                    <a:pt x="1374" y="0"/>
                    <a:pt x="1365" y="0"/>
                  </a:cubicBezTo>
                  <a:cubicBezTo>
                    <a:pt x="1310" y="0"/>
                    <a:pt x="1310" y="0"/>
                    <a:pt x="1310" y="0"/>
                  </a:cubicBezTo>
                  <a:cubicBezTo>
                    <a:pt x="1302" y="0"/>
                    <a:pt x="1298" y="4"/>
                    <a:pt x="1298" y="13"/>
                  </a:cubicBezTo>
                  <a:cubicBezTo>
                    <a:pt x="1298" y="21"/>
                    <a:pt x="1302" y="25"/>
                    <a:pt x="1310" y="25"/>
                  </a:cubicBezTo>
                  <a:close/>
                  <a:moveTo>
                    <a:pt x="1167" y="25"/>
                  </a:moveTo>
                  <a:lnTo>
                    <a:pt x="1167" y="25"/>
                  </a:lnTo>
                  <a:cubicBezTo>
                    <a:pt x="1222" y="25"/>
                    <a:pt x="1222" y="25"/>
                    <a:pt x="1222" y="25"/>
                  </a:cubicBezTo>
                  <a:cubicBezTo>
                    <a:pt x="1231" y="25"/>
                    <a:pt x="1235" y="21"/>
                    <a:pt x="1235" y="13"/>
                  </a:cubicBezTo>
                  <a:cubicBezTo>
                    <a:pt x="1235" y="4"/>
                    <a:pt x="1231" y="0"/>
                    <a:pt x="1222" y="0"/>
                  </a:cubicBezTo>
                  <a:cubicBezTo>
                    <a:pt x="1167" y="0"/>
                    <a:pt x="1167" y="0"/>
                    <a:pt x="1167" y="0"/>
                  </a:cubicBezTo>
                  <a:cubicBezTo>
                    <a:pt x="1159" y="0"/>
                    <a:pt x="1150" y="4"/>
                    <a:pt x="1150" y="13"/>
                  </a:cubicBezTo>
                  <a:cubicBezTo>
                    <a:pt x="1150" y="21"/>
                    <a:pt x="1159" y="25"/>
                    <a:pt x="1167" y="25"/>
                  </a:cubicBezTo>
                  <a:close/>
                  <a:moveTo>
                    <a:pt x="1024" y="25"/>
                  </a:moveTo>
                  <a:lnTo>
                    <a:pt x="1024" y="25"/>
                  </a:lnTo>
                  <a:cubicBezTo>
                    <a:pt x="1078" y="25"/>
                    <a:pt x="1078" y="25"/>
                    <a:pt x="1078" y="25"/>
                  </a:cubicBezTo>
                  <a:cubicBezTo>
                    <a:pt x="1087" y="25"/>
                    <a:pt x="1092" y="21"/>
                    <a:pt x="1092" y="13"/>
                  </a:cubicBezTo>
                  <a:cubicBezTo>
                    <a:pt x="1092" y="4"/>
                    <a:pt x="1087" y="0"/>
                    <a:pt x="1078" y="0"/>
                  </a:cubicBezTo>
                  <a:cubicBezTo>
                    <a:pt x="1024" y="0"/>
                    <a:pt x="1024" y="0"/>
                    <a:pt x="1024" y="0"/>
                  </a:cubicBezTo>
                  <a:cubicBezTo>
                    <a:pt x="1016" y="0"/>
                    <a:pt x="1007" y="4"/>
                    <a:pt x="1007" y="13"/>
                  </a:cubicBezTo>
                  <a:cubicBezTo>
                    <a:pt x="1007" y="21"/>
                    <a:pt x="1016" y="25"/>
                    <a:pt x="1024" y="25"/>
                  </a:cubicBezTo>
                  <a:close/>
                  <a:moveTo>
                    <a:pt x="877" y="25"/>
                  </a:moveTo>
                  <a:lnTo>
                    <a:pt x="877" y="25"/>
                  </a:lnTo>
                  <a:cubicBezTo>
                    <a:pt x="935" y="25"/>
                    <a:pt x="935" y="25"/>
                    <a:pt x="935" y="25"/>
                  </a:cubicBezTo>
                  <a:cubicBezTo>
                    <a:pt x="939" y="25"/>
                    <a:pt x="948" y="21"/>
                    <a:pt x="948" y="13"/>
                  </a:cubicBezTo>
                  <a:cubicBezTo>
                    <a:pt x="948" y="4"/>
                    <a:pt x="939" y="0"/>
                    <a:pt x="935" y="0"/>
                  </a:cubicBezTo>
                  <a:cubicBezTo>
                    <a:pt x="877" y="0"/>
                    <a:pt x="877" y="0"/>
                    <a:pt x="877" y="0"/>
                  </a:cubicBezTo>
                  <a:cubicBezTo>
                    <a:pt x="872" y="0"/>
                    <a:pt x="864" y="4"/>
                    <a:pt x="864" y="13"/>
                  </a:cubicBezTo>
                  <a:cubicBezTo>
                    <a:pt x="864" y="21"/>
                    <a:pt x="872" y="25"/>
                    <a:pt x="877" y="25"/>
                  </a:cubicBezTo>
                  <a:close/>
                  <a:moveTo>
                    <a:pt x="733" y="25"/>
                  </a:moveTo>
                  <a:lnTo>
                    <a:pt x="733" y="25"/>
                  </a:lnTo>
                  <a:cubicBezTo>
                    <a:pt x="788" y="25"/>
                    <a:pt x="788" y="25"/>
                    <a:pt x="788" y="25"/>
                  </a:cubicBezTo>
                  <a:cubicBezTo>
                    <a:pt x="796" y="25"/>
                    <a:pt x="805" y="21"/>
                    <a:pt x="805" y="13"/>
                  </a:cubicBezTo>
                  <a:cubicBezTo>
                    <a:pt x="805" y="4"/>
                    <a:pt x="796" y="0"/>
                    <a:pt x="788" y="0"/>
                  </a:cubicBezTo>
                  <a:cubicBezTo>
                    <a:pt x="733" y="0"/>
                    <a:pt x="733" y="0"/>
                    <a:pt x="733" y="0"/>
                  </a:cubicBezTo>
                  <a:cubicBezTo>
                    <a:pt x="724" y="0"/>
                    <a:pt x="720" y="4"/>
                    <a:pt x="720" y="13"/>
                  </a:cubicBezTo>
                  <a:cubicBezTo>
                    <a:pt x="720" y="21"/>
                    <a:pt x="724" y="25"/>
                    <a:pt x="733" y="25"/>
                  </a:cubicBezTo>
                  <a:close/>
                  <a:moveTo>
                    <a:pt x="590" y="25"/>
                  </a:moveTo>
                  <a:lnTo>
                    <a:pt x="590" y="25"/>
                  </a:lnTo>
                  <a:cubicBezTo>
                    <a:pt x="645" y="25"/>
                    <a:pt x="645" y="25"/>
                    <a:pt x="645" y="25"/>
                  </a:cubicBezTo>
                  <a:cubicBezTo>
                    <a:pt x="653" y="25"/>
                    <a:pt x="657" y="21"/>
                    <a:pt x="657" y="13"/>
                  </a:cubicBezTo>
                  <a:cubicBezTo>
                    <a:pt x="657" y="4"/>
                    <a:pt x="653" y="0"/>
                    <a:pt x="645" y="0"/>
                  </a:cubicBezTo>
                  <a:cubicBezTo>
                    <a:pt x="590" y="0"/>
                    <a:pt x="590" y="0"/>
                    <a:pt x="590" y="0"/>
                  </a:cubicBezTo>
                  <a:cubicBezTo>
                    <a:pt x="581" y="0"/>
                    <a:pt x="577" y="4"/>
                    <a:pt x="577" y="13"/>
                  </a:cubicBezTo>
                  <a:cubicBezTo>
                    <a:pt x="577" y="21"/>
                    <a:pt x="581" y="25"/>
                    <a:pt x="590" y="25"/>
                  </a:cubicBezTo>
                  <a:close/>
                  <a:moveTo>
                    <a:pt x="446" y="25"/>
                  </a:moveTo>
                  <a:lnTo>
                    <a:pt x="446" y="25"/>
                  </a:lnTo>
                  <a:cubicBezTo>
                    <a:pt x="501" y="25"/>
                    <a:pt x="501" y="25"/>
                    <a:pt x="501" y="25"/>
                  </a:cubicBezTo>
                  <a:cubicBezTo>
                    <a:pt x="509" y="25"/>
                    <a:pt x="514" y="21"/>
                    <a:pt x="514" y="13"/>
                  </a:cubicBezTo>
                  <a:cubicBezTo>
                    <a:pt x="514" y="4"/>
                    <a:pt x="509" y="0"/>
                    <a:pt x="501" y="0"/>
                  </a:cubicBezTo>
                  <a:cubicBezTo>
                    <a:pt x="446" y="0"/>
                    <a:pt x="446" y="0"/>
                    <a:pt x="446" y="0"/>
                  </a:cubicBezTo>
                  <a:cubicBezTo>
                    <a:pt x="438" y="0"/>
                    <a:pt x="430" y="4"/>
                    <a:pt x="430" y="13"/>
                  </a:cubicBezTo>
                  <a:cubicBezTo>
                    <a:pt x="430" y="21"/>
                    <a:pt x="438" y="25"/>
                    <a:pt x="446" y="25"/>
                  </a:cubicBezTo>
                  <a:close/>
                  <a:moveTo>
                    <a:pt x="303" y="25"/>
                  </a:moveTo>
                  <a:lnTo>
                    <a:pt x="303" y="25"/>
                  </a:lnTo>
                  <a:cubicBezTo>
                    <a:pt x="358" y="25"/>
                    <a:pt x="358" y="25"/>
                    <a:pt x="358" y="25"/>
                  </a:cubicBezTo>
                  <a:cubicBezTo>
                    <a:pt x="366" y="25"/>
                    <a:pt x="370" y="21"/>
                    <a:pt x="370" y="13"/>
                  </a:cubicBezTo>
                  <a:cubicBezTo>
                    <a:pt x="370" y="4"/>
                    <a:pt x="366" y="0"/>
                    <a:pt x="358" y="0"/>
                  </a:cubicBezTo>
                  <a:cubicBezTo>
                    <a:pt x="303" y="0"/>
                    <a:pt x="303" y="0"/>
                    <a:pt x="303" y="0"/>
                  </a:cubicBezTo>
                  <a:cubicBezTo>
                    <a:pt x="295" y="0"/>
                    <a:pt x="286" y="4"/>
                    <a:pt x="286" y="13"/>
                  </a:cubicBezTo>
                  <a:cubicBezTo>
                    <a:pt x="286" y="21"/>
                    <a:pt x="295" y="25"/>
                    <a:pt x="303" y="25"/>
                  </a:cubicBezTo>
                  <a:close/>
                  <a:moveTo>
                    <a:pt x="155" y="25"/>
                  </a:moveTo>
                  <a:lnTo>
                    <a:pt x="155" y="25"/>
                  </a:lnTo>
                  <a:cubicBezTo>
                    <a:pt x="215" y="25"/>
                    <a:pt x="215" y="25"/>
                    <a:pt x="215" y="25"/>
                  </a:cubicBezTo>
                  <a:cubicBezTo>
                    <a:pt x="219" y="25"/>
                    <a:pt x="227" y="21"/>
                    <a:pt x="227" y="13"/>
                  </a:cubicBezTo>
                  <a:cubicBezTo>
                    <a:pt x="227" y="4"/>
                    <a:pt x="219" y="0"/>
                    <a:pt x="215" y="0"/>
                  </a:cubicBezTo>
                  <a:cubicBezTo>
                    <a:pt x="155" y="0"/>
                    <a:pt x="155" y="0"/>
                    <a:pt x="155" y="0"/>
                  </a:cubicBezTo>
                  <a:cubicBezTo>
                    <a:pt x="151" y="0"/>
                    <a:pt x="143" y="4"/>
                    <a:pt x="143" y="13"/>
                  </a:cubicBezTo>
                  <a:cubicBezTo>
                    <a:pt x="143" y="21"/>
                    <a:pt x="151" y="25"/>
                    <a:pt x="155" y="25"/>
                  </a:cubicBezTo>
                  <a:close/>
                  <a:moveTo>
                    <a:pt x="12" y="25"/>
                  </a:moveTo>
                  <a:lnTo>
                    <a:pt x="12" y="25"/>
                  </a:lnTo>
                  <a:cubicBezTo>
                    <a:pt x="67" y="25"/>
                    <a:pt x="67" y="25"/>
                    <a:pt x="67" y="25"/>
                  </a:cubicBezTo>
                  <a:cubicBezTo>
                    <a:pt x="76" y="25"/>
                    <a:pt x="84" y="21"/>
                    <a:pt x="84" y="13"/>
                  </a:cubicBezTo>
                  <a:cubicBezTo>
                    <a:pt x="84" y="4"/>
                    <a:pt x="76" y="0"/>
                    <a:pt x="67" y="0"/>
                  </a:cubicBezTo>
                  <a:cubicBezTo>
                    <a:pt x="12" y="0"/>
                    <a:pt x="12" y="0"/>
                    <a:pt x="12" y="0"/>
                  </a:cubicBezTo>
                  <a:cubicBezTo>
                    <a:pt x="4" y="0"/>
                    <a:pt x="0" y="4"/>
                    <a:pt x="0" y="13"/>
                  </a:cubicBezTo>
                  <a:cubicBezTo>
                    <a:pt x="0" y="21"/>
                    <a:pt x="4" y="25"/>
                    <a:pt x="12" y="25"/>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0" name="Freeform 166"/>
            <p:cNvSpPr>
              <a:spLocks noChangeArrowheads="1"/>
            </p:cNvSpPr>
            <p:nvPr/>
          </p:nvSpPr>
          <p:spPr bwMode="auto">
            <a:xfrm>
              <a:off x="20720137" y="3578729"/>
              <a:ext cx="46862" cy="30322"/>
            </a:xfrm>
            <a:custGeom>
              <a:avLst/>
              <a:gdLst>
                <a:gd name="T0" fmla="*/ 12 w 77"/>
                <a:gd name="T1" fmla="*/ 25 h 47"/>
                <a:gd name="T2" fmla="*/ 12 w 77"/>
                <a:gd name="T3" fmla="*/ 25 h 47"/>
                <a:gd name="T4" fmla="*/ 37 w 77"/>
                <a:gd name="T5" fmla="*/ 25 h 47"/>
                <a:gd name="T6" fmla="*/ 50 w 77"/>
                <a:gd name="T7" fmla="*/ 42 h 47"/>
                <a:gd name="T8" fmla="*/ 71 w 77"/>
                <a:gd name="T9" fmla="*/ 42 h 47"/>
                <a:gd name="T10" fmla="*/ 71 w 77"/>
                <a:gd name="T11" fmla="*/ 21 h 47"/>
                <a:gd name="T12" fmla="*/ 46 w 77"/>
                <a:gd name="T13" fmla="*/ 0 h 47"/>
                <a:gd name="T14" fmla="*/ 12 w 77"/>
                <a:gd name="T15" fmla="*/ 0 h 47"/>
                <a:gd name="T16" fmla="*/ 0 w 77"/>
                <a:gd name="T17" fmla="*/ 13 h 47"/>
                <a:gd name="T18" fmla="*/ 12 w 77"/>
                <a:gd name="T19"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7">
                  <a:moveTo>
                    <a:pt x="12" y="25"/>
                  </a:moveTo>
                  <a:lnTo>
                    <a:pt x="12" y="25"/>
                  </a:lnTo>
                  <a:cubicBezTo>
                    <a:pt x="37" y="25"/>
                    <a:pt x="37" y="25"/>
                    <a:pt x="37" y="25"/>
                  </a:cubicBezTo>
                  <a:cubicBezTo>
                    <a:pt x="50" y="42"/>
                    <a:pt x="50" y="42"/>
                    <a:pt x="50" y="42"/>
                  </a:cubicBezTo>
                  <a:cubicBezTo>
                    <a:pt x="58" y="46"/>
                    <a:pt x="67" y="46"/>
                    <a:pt x="71" y="42"/>
                  </a:cubicBezTo>
                  <a:cubicBezTo>
                    <a:pt x="76" y="38"/>
                    <a:pt x="76" y="29"/>
                    <a:pt x="71" y="21"/>
                  </a:cubicBezTo>
                  <a:cubicBezTo>
                    <a:pt x="46" y="0"/>
                    <a:pt x="46" y="0"/>
                    <a:pt x="46" y="0"/>
                  </a:cubicBezTo>
                  <a:cubicBezTo>
                    <a:pt x="12" y="0"/>
                    <a:pt x="12" y="0"/>
                    <a:pt x="12" y="0"/>
                  </a:cubicBezTo>
                  <a:cubicBezTo>
                    <a:pt x="4" y="0"/>
                    <a:pt x="0" y="4"/>
                    <a:pt x="0" y="13"/>
                  </a:cubicBezTo>
                  <a:cubicBezTo>
                    <a:pt x="0" y="21"/>
                    <a:pt x="4" y="25"/>
                    <a:pt x="12" y="25"/>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1" name="Freeform 167"/>
            <p:cNvSpPr>
              <a:spLocks noChangeArrowheads="1"/>
            </p:cNvSpPr>
            <p:nvPr/>
          </p:nvSpPr>
          <p:spPr bwMode="auto">
            <a:xfrm>
              <a:off x="20791809" y="3631104"/>
              <a:ext cx="184694" cy="187452"/>
            </a:xfrm>
            <a:custGeom>
              <a:avLst/>
              <a:gdLst>
                <a:gd name="T0" fmla="*/ 228 w 296"/>
                <a:gd name="T1" fmla="*/ 249 h 300"/>
                <a:gd name="T2" fmla="*/ 228 w 296"/>
                <a:gd name="T3" fmla="*/ 249 h 300"/>
                <a:gd name="T4" fmla="*/ 270 w 296"/>
                <a:gd name="T5" fmla="*/ 291 h 300"/>
                <a:gd name="T6" fmla="*/ 291 w 296"/>
                <a:gd name="T7" fmla="*/ 291 h 300"/>
                <a:gd name="T8" fmla="*/ 291 w 296"/>
                <a:gd name="T9" fmla="*/ 274 h 300"/>
                <a:gd name="T10" fmla="*/ 249 w 296"/>
                <a:gd name="T11" fmla="*/ 228 h 300"/>
                <a:gd name="T12" fmla="*/ 228 w 296"/>
                <a:gd name="T13" fmla="*/ 228 h 300"/>
                <a:gd name="T14" fmla="*/ 228 w 296"/>
                <a:gd name="T15" fmla="*/ 249 h 300"/>
                <a:gd name="T16" fmla="*/ 118 w 296"/>
                <a:gd name="T17" fmla="*/ 139 h 300"/>
                <a:gd name="T18" fmla="*/ 118 w 296"/>
                <a:gd name="T19" fmla="*/ 139 h 300"/>
                <a:gd name="T20" fmla="*/ 160 w 296"/>
                <a:gd name="T21" fmla="*/ 181 h 300"/>
                <a:gd name="T22" fmla="*/ 181 w 296"/>
                <a:gd name="T23" fmla="*/ 181 h 300"/>
                <a:gd name="T24" fmla="*/ 181 w 296"/>
                <a:gd name="T25" fmla="*/ 160 h 300"/>
                <a:gd name="T26" fmla="*/ 139 w 296"/>
                <a:gd name="T27" fmla="*/ 118 h 300"/>
                <a:gd name="T28" fmla="*/ 118 w 296"/>
                <a:gd name="T29" fmla="*/ 118 h 300"/>
                <a:gd name="T30" fmla="*/ 118 w 296"/>
                <a:gd name="T31" fmla="*/ 139 h 300"/>
                <a:gd name="T32" fmla="*/ 5 w 296"/>
                <a:gd name="T33" fmla="*/ 26 h 300"/>
                <a:gd name="T34" fmla="*/ 5 w 296"/>
                <a:gd name="T35" fmla="*/ 26 h 300"/>
                <a:gd name="T36" fmla="*/ 51 w 296"/>
                <a:gd name="T37" fmla="*/ 68 h 300"/>
                <a:gd name="T38" fmla="*/ 68 w 296"/>
                <a:gd name="T39" fmla="*/ 68 h 300"/>
                <a:gd name="T40" fmla="*/ 68 w 296"/>
                <a:gd name="T41" fmla="*/ 51 h 300"/>
                <a:gd name="T42" fmla="*/ 26 w 296"/>
                <a:gd name="T43" fmla="*/ 9 h 300"/>
                <a:gd name="T44" fmla="*/ 5 w 296"/>
                <a:gd name="T45" fmla="*/ 9 h 300"/>
                <a:gd name="T46" fmla="*/ 5 w 296"/>
                <a:gd name="T47"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6" h="300">
                  <a:moveTo>
                    <a:pt x="228" y="249"/>
                  </a:moveTo>
                  <a:lnTo>
                    <a:pt x="228" y="249"/>
                  </a:lnTo>
                  <a:cubicBezTo>
                    <a:pt x="270" y="291"/>
                    <a:pt x="270" y="291"/>
                    <a:pt x="270" y="291"/>
                  </a:cubicBezTo>
                  <a:cubicBezTo>
                    <a:pt x="278" y="299"/>
                    <a:pt x="287" y="299"/>
                    <a:pt x="291" y="291"/>
                  </a:cubicBezTo>
                  <a:cubicBezTo>
                    <a:pt x="295" y="287"/>
                    <a:pt x="295" y="278"/>
                    <a:pt x="291" y="274"/>
                  </a:cubicBezTo>
                  <a:cubicBezTo>
                    <a:pt x="249" y="228"/>
                    <a:pt x="249" y="228"/>
                    <a:pt x="249" y="228"/>
                  </a:cubicBezTo>
                  <a:cubicBezTo>
                    <a:pt x="245" y="224"/>
                    <a:pt x="236" y="224"/>
                    <a:pt x="228" y="228"/>
                  </a:cubicBezTo>
                  <a:cubicBezTo>
                    <a:pt x="224" y="236"/>
                    <a:pt x="224" y="245"/>
                    <a:pt x="228" y="249"/>
                  </a:cubicBezTo>
                  <a:close/>
                  <a:moveTo>
                    <a:pt x="118" y="139"/>
                  </a:moveTo>
                  <a:lnTo>
                    <a:pt x="118" y="139"/>
                  </a:lnTo>
                  <a:cubicBezTo>
                    <a:pt x="160" y="181"/>
                    <a:pt x="160" y="181"/>
                    <a:pt x="160" y="181"/>
                  </a:cubicBezTo>
                  <a:cubicBezTo>
                    <a:pt x="165" y="186"/>
                    <a:pt x="173" y="186"/>
                    <a:pt x="181" y="181"/>
                  </a:cubicBezTo>
                  <a:cubicBezTo>
                    <a:pt x="186" y="177"/>
                    <a:pt x="186" y="165"/>
                    <a:pt x="181" y="160"/>
                  </a:cubicBezTo>
                  <a:cubicBezTo>
                    <a:pt x="139" y="118"/>
                    <a:pt x="139" y="118"/>
                    <a:pt x="139" y="118"/>
                  </a:cubicBezTo>
                  <a:cubicBezTo>
                    <a:pt x="131" y="114"/>
                    <a:pt x="123" y="114"/>
                    <a:pt x="118" y="118"/>
                  </a:cubicBezTo>
                  <a:cubicBezTo>
                    <a:pt x="114" y="123"/>
                    <a:pt x="114" y="131"/>
                    <a:pt x="118" y="139"/>
                  </a:cubicBezTo>
                  <a:close/>
                  <a:moveTo>
                    <a:pt x="5" y="26"/>
                  </a:moveTo>
                  <a:lnTo>
                    <a:pt x="5" y="26"/>
                  </a:lnTo>
                  <a:cubicBezTo>
                    <a:pt x="51" y="68"/>
                    <a:pt x="51" y="68"/>
                    <a:pt x="51" y="68"/>
                  </a:cubicBezTo>
                  <a:cubicBezTo>
                    <a:pt x="55" y="76"/>
                    <a:pt x="63" y="76"/>
                    <a:pt x="68" y="68"/>
                  </a:cubicBezTo>
                  <a:cubicBezTo>
                    <a:pt x="76" y="63"/>
                    <a:pt x="76" y="55"/>
                    <a:pt x="68" y="51"/>
                  </a:cubicBezTo>
                  <a:cubicBezTo>
                    <a:pt x="26" y="9"/>
                    <a:pt x="26" y="9"/>
                    <a:pt x="26" y="9"/>
                  </a:cubicBezTo>
                  <a:cubicBezTo>
                    <a:pt x="21" y="0"/>
                    <a:pt x="13" y="0"/>
                    <a:pt x="5" y="9"/>
                  </a:cubicBezTo>
                  <a:cubicBezTo>
                    <a:pt x="0" y="13"/>
                    <a:pt x="0" y="21"/>
                    <a:pt x="5" y="26"/>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2" name="Freeform 168"/>
            <p:cNvSpPr>
              <a:spLocks noChangeArrowheads="1"/>
            </p:cNvSpPr>
            <p:nvPr/>
          </p:nvSpPr>
          <p:spPr bwMode="auto">
            <a:xfrm>
              <a:off x="21001314" y="3840609"/>
              <a:ext cx="33080" cy="33080"/>
            </a:xfrm>
            <a:custGeom>
              <a:avLst/>
              <a:gdLst>
                <a:gd name="T0" fmla="*/ 8 w 51"/>
                <a:gd name="T1" fmla="*/ 26 h 52"/>
                <a:gd name="T2" fmla="*/ 8 w 51"/>
                <a:gd name="T3" fmla="*/ 26 h 52"/>
                <a:gd name="T4" fmla="*/ 25 w 51"/>
                <a:gd name="T5" fmla="*/ 47 h 52"/>
                <a:gd name="T6" fmla="*/ 46 w 51"/>
                <a:gd name="T7" fmla="*/ 47 h 52"/>
                <a:gd name="T8" fmla="*/ 46 w 51"/>
                <a:gd name="T9" fmla="*/ 26 h 52"/>
                <a:gd name="T10" fmla="*/ 25 w 51"/>
                <a:gd name="T11" fmla="*/ 9 h 52"/>
                <a:gd name="T12" fmla="*/ 8 w 51"/>
                <a:gd name="T13" fmla="*/ 9 h 52"/>
                <a:gd name="T14" fmla="*/ 8 w 51"/>
                <a:gd name="T15" fmla="*/ 26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8" y="26"/>
                  </a:moveTo>
                  <a:lnTo>
                    <a:pt x="8" y="26"/>
                  </a:lnTo>
                  <a:cubicBezTo>
                    <a:pt x="25" y="47"/>
                    <a:pt x="25" y="47"/>
                    <a:pt x="25" y="47"/>
                  </a:cubicBezTo>
                  <a:cubicBezTo>
                    <a:pt x="33" y="51"/>
                    <a:pt x="41" y="51"/>
                    <a:pt x="46" y="47"/>
                  </a:cubicBezTo>
                  <a:cubicBezTo>
                    <a:pt x="50" y="42"/>
                    <a:pt x="50" y="34"/>
                    <a:pt x="46" y="26"/>
                  </a:cubicBezTo>
                  <a:cubicBezTo>
                    <a:pt x="25" y="9"/>
                    <a:pt x="25" y="9"/>
                    <a:pt x="25" y="9"/>
                  </a:cubicBezTo>
                  <a:cubicBezTo>
                    <a:pt x="20" y="0"/>
                    <a:pt x="12" y="0"/>
                    <a:pt x="8" y="9"/>
                  </a:cubicBezTo>
                  <a:cubicBezTo>
                    <a:pt x="0" y="13"/>
                    <a:pt x="0" y="22"/>
                    <a:pt x="8" y="26"/>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3" name="Freeform 169"/>
            <p:cNvSpPr>
              <a:spLocks noChangeArrowheads="1"/>
            </p:cNvSpPr>
            <p:nvPr/>
          </p:nvSpPr>
          <p:spPr bwMode="auto">
            <a:xfrm>
              <a:off x="16232321" y="4367130"/>
              <a:ext cx="16540" cy="35836"/>
            </a:xfrm>
            <a:custGeom>
              <a:avLst/>
              <a:gdLst>
                <a:gd name="T0" fmla="*/ 0 w 26"/>
                <a:gd name="T1" fmla="*/ 13 h 56"/>
                <a:gd name="T2" fmla="*/ 0 w 26"/>
                <a:gd name="T3" fmla="*/ 13 h 56"/>
                <a:gd name="T4" fmla="*/ 0 w 26"/>
                <a:gd name="T5" fmla="*/ 42 h 56"/>
                <a:gd name="T6" fmla="*/ 13 w 26"/>
                <a:gd name="T7" fmla="*/ 55 h 56"/>
                <a:gd name="T8" fmla="*/ 25 w 26"/>
                <a:gd name="T9" fmla="*/ 42 h 56"/>
                <a:gd name="T10" fmla="*/ 25 w 26"/>
                <a:gd name="T11" fmla="*/ 13 h 56"/>
                <a:gd name="T12" fmla="*/ 13 w 26"/>
                <a:gd name="T13" fmla="*/ 0 h 56"/>
                <a:gd name="T14" fmla="*/ 0 w 26"/>
                <a:gd name="T15" fmla="*/ 13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6">
                  <a:moveTo>
                    <a:pt x="0" y="13"/>
                  </a:moveTo>
                  <a:lnTo>
                    <a:pt x="0" y="13"/>
                  </a:lnTo>
                  <a:cubicBezTo>
                    <a:pt x="0" y="42"/>
                    <a:pt x="0" y="42"/>
                    <a:pt x="0" y="42"/>
                  </a:cubicBezTo>
                  <a:cubicBezTo>
                    <a:pt x="0" y="47"/>
                    <a:pt x="4" y="55"/>
                    <a:pt x="13" y="55"/>
                  </a:cubicBezTo>
                  <a:cubicBezTo>
                    <a:pt x="21" y="55"/>
                    <a:pt x="25" y="47"/>
                    <a:pt x="25" y="42"/>
                  </a:cubicBezTo>
                  <a:cubicBezTo>
                    <a:pt x="25" y="13"/>
                    <a:pt x="25" y="13"/>
                    <a:pt x="25" y="13"/>
                  </a:cubicBezTo>
                  <a:cubicBezTo>
                    <a:pt x="25" y="5"/>
                    <a:pt x="21" y="0"/>
                    <a:pt x="13" y="0"/>
                  </a:cubicBezTo>
                  <a:cubicBezTo>
                    <a:pt x="4" y="0"/>
                    <a:pt x="0" y="5"/>
                    <a:pt x="0" y="13"/>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4" name="Freeform 170"/>
            <p:cNvSpPr>
              <a:spLocks noChangeArrowheads="1"/>
            </p:cNvSpPr>
            <p:nvPr/>
          </p:nvSpPr>
          <p:spPr bwMode="auto">
            <a:xfrm>
              <a:off x="16232321" y="4438802"/>
              <a:ext cx="16540" cy="658838"/>
            </a:xfrm>
            <a:custGeom>
              <a:avLst/>
              <a:gdLst>
                <a:gd name="T0" fmla="*/ 0 w 26"/>
                <a:gd name="T1" fmla="*/ 986 h 1055"/>
                <a:gd name="T2" fmla="*/ 13 w 26"/>
                <a:gd name="T3" fmla="*/ 1054 h 1055"/>
                <a:gd name="T4" fmla="*/ 25 w 26"/>
                <a:gd name="T5" fmla="*/ 986 h 1055"/>
                <a:gd name="T6" fmla="*/ 0 w 26"/>
                <a:gd name="T7" fmla="*/ 986 h 1055"/>
                <a:gd name="T8" fmla="*/ 0 w 26"/>
                <a:gd name="T9" fmla="*/ 847 h 1055"/>
                <a:gd name="T10" fmla="*/ 13 w 26"/>
                <a:gd name="T11" fmla="*/ 915 h 1055"/>
                <a:gd name="T12" fmla="*/ 25 w 26"/>
                <a:gd name="T13" fmla="*/ 847 h 1055"/>
                <a:gd name="T14" fmla="*/ 0 w 26"/>
                <a:gd name="T15" fmla="*/ 847 h 1055"/>
                <a:gd name="T16" fmla="*/ 0 w 26"/>
                <a:gd name="T17" fmla="*/ 708 h 1055"/>
                <a:gd name="T18" fmla="*/ 13 w 26"/>
                <a:gd name="T19" fmla="*/ 776 h 1055"/>
                <a:gd name="T20" fmla="*/ 25 w 26"/>
                <a:gd name="T21" fmla="*/ 708 h 1055"/>
                <a:gd name="T22" fmla="*/ 0 w 26"/>
                <a:gd name="T23" fmla="*/ 708 h 1055"/>
                <a:gd name="T24" fmla="*/ 0 w 26"/>
                <a:gd name="T25" fmla="*/ 569 h 1055"/>
                <a:gd name="T26" fmla="*/ 13 w 26"/>
                <a:gd name="T27" fmla="*/ 636 h 1055"/>
                <a:gd name="T28" fmla="*/ 25 w 26"/>
                <a:gd name="T29" fmla="*/ 569 h 1055"/>
                <a:gd name="T30" fmla="*/ 0 w 26"/>
                <a:gd name="T31" fmla="*/ 569 h 1055"/>
                <a:gd name="T32" fmla="*/ 0 w 26"/>
                <a:gd name="T33" fmla="*/ 430 h 1055"/>
                <a:gd name="T34" fmla="*/ 13 w 26"/>
                <a:gd name="T35" fmla="*/ 497 h 1055"/>
                <a:gd name="T36" fmla="*/ 25 w 26"/>
                <a:gd name="T37" fmla="*/ 430 h 1055"/>
                <a:gd name="T38" fmla="*/ 0 w 26"/>
                <a:gd name="T39" fmla="*/ 430 h 1055"/>
                <a:gd name="T40" fmla="*/ 0 w 26"/>
                <a:gd name="T41" fmla="*/ 291 h 1055"/>
                <a:gd name="T42" fmla="*/ 13 w 26"/>
                <a:gd name="T43" fmla="*/ 358 h 1055"/>
                <a:gd name="T44" fmla="*/ 25 w 26"/>
                <a:gd name="T45" fmla="*/ 291 h 1055"/>
                <a:gd name="T46" fmla="*/ 0 w 26"/>
                <a:gd name="T47" fmla="*/ 291 h 1055"/>
                <a:gd name="T48" fmla="*/ 0 w 26"/>
                <a:gd name="T49" fmla="*/ 152 h 1055"/>
                <a:gd name="T50" fmla="*/ 13 w 26"/>
                <a:gd name="T51" fmla="*/ 219 h 1055"/>
                <a:gd name="T52" fmla="*/ 25 w 26"/>
                <a:gd name="T53" fmla="*/ 152 h 1055"/>
                <a:gd name="T54" fmla="*/ 0 w 26"/>
                <a:gd name="T55" fmla="*/ 152 h 1055"/>
                <a:gd name="T56" fmla="*/ 0 w 26"/>
                <a:gd name="T57" fmla="*/ 13 h 1055"/>
                <a:gd name="T58" fmla="*/ 13 w 26"/>
                <a:gd name="T59" fmla="*/ 81 h 1055"/>
                <a:gd name="T60" fmla="*/ 25 w 26"/>
                <a:gd name="T61" fmla="*/ 13 h 1055"/>
                <a:gd name="T62" fmla="*/ 0 w 26"/>
                <a:gd name="T63" fmla="*/ 13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055">
                  <a:moveTo>
                    <a:pt x="0" y="986"/>
                  </a:moveTo>
                  <a:lnTo>
                    <a:pt x="0" y="986"/>
                  </a:lnTo>
                  <a:cubicBezTo>
                    <a:pt x="0" y="1041"/>
                    <a:pt x="0" y="1041"/>
                    <a:pt x="0" y="1041"/>
                  </a:cubicBezTo>
                  <a:cubicBezTo>
                    <a:pt x="0" y="1046"/>
                    <a:pt x="4" y="1054"/>
                    <a:pt x="13" y="1054"/>
                  </a:cubicBezTo>
                  <a:cubicBezTo>
                    <a:pt x="21" y="1054"/>
                    <a:pt x="25" y="1046"/>
                    <a:pt x="25" y="1041"/>
                  </a:cubicBezTo>
                  <a:cubicBezTo>
                    <a:pt x="25" y="986"/>
                    <a:pt x="25" y="986"/>
                    <a:pt x="25" y="986"/>
                  </a:cubicBezTo>
                  <a:cubicBezTo>
                    <a:pt x="25" y="978"/>
                    <a:pt x="21" y="974"/>
                    <a:pt x="13" y="974"/>
                  </a:cubicBezTo>
                  <a:cubicBezTo>
                    <a:pt x="4" y="974"/>
                    <a:pt x="0" y="978"/>
                    <a:pt x="0" y="986"/>
                  </a:cubicBezTo>
                  <a:close/>
                  <a:moveTo>
                    <a:pt x="0" y="847"/>
                  </a:moveTo>
                  <a:lnTo>
                    <a:pt x="0" y="847"/>
                  </a:lnTo>
                  <a:cubicBezTo>
                    <a:pt x="0" y="902"/>
                    <a:pt x="0" y="902"/>
                    <a:pt x="0" y="902"/>
                  </a:cubicBezTo>
                  <a:cubicBezTo>
                    <a:pt x="0" y="907"/>
                    <a:pt x="4" y="915"/>
                    <a:pt x="13" y="915"/>
                  </a:cubicBezTo>
                  <a:cubicBezTo>
                    <a:pt x="21" y="915"/>
                    <a:pt x="25" y="907"/>
                    <a:pt x="25" y="902"/>
                  </a:cubicBezTo>
                  <a:cubicBezTo>
                    <a:pt x="25" y="847"/>
                    <a:pt x="25" y="847"/>
                    <a:pt x="25" y="847"/>
                  </a:cubicBezTo>
                  <a:cubicBezTo>
                    <a:pt x="25" y="839"/>
                    <a:pt x="21" y="835"/>
                    <a:pt x="13" y="835"/>
                  </a:cubicBezTo>
                  <a:cubicBezTo>
                    <a:pt x="4" y="835"/>
                    <a:pt x="0" y="839"/>
                    <a:pt x="0" y="847"/>
                  </a:cubicBezTo>
                  <a:close/>
                  <a:moveTo>
                    <a:pt x="0" y="708"/>
                  </a:moveTo>
                  <a:lnTo>
                    <a:pt x="0" y="708"/>
                  </a:lnTo>
                  <a:cubicBezTo>
                    <a:pt x="0" y="763"/>
                    <a:pt x="0" y="763"/>
                    <a:pt x="0" y="763"/>
                  </a:cubicBezTo>
                  <a:cubicBezTo>
                    <a:pt x="0" y="768"/>
                    <a:pt x="4" y="776"/>
                    <a:pt x="13" y="776"/>
                  </a:cubicBezTo>
                  <a:cubicBezTo>
                    <a:pt x="21" y="776"/>
                    <a:pt x="25" y="768"/>
                    <a:pt x="25" y="763"/>
                  </a:cubicBezTo>
                  <a:cubicBezTo>
                    <a:pt x="25" y="708"/>
                    <a:pt x="25" y="708"/>
                    <a:pt x="25" y="708"/>
                  </a:cubicBezTo>
                  <a:cubicBezTo>
                    <a:pt x="25" y="700"/>
                    <a:pt x="21" y="696"/>
                    <a:pt x="13" y="696"/>
                  </a:cubicBezTo>
                  <a:cubicBezTo>
                    <a:pt x="4" y="696"/>
                    <a:pt x="0" y="700"/>
                    <a:pt x="0" y="708"/>
                  </a:cubicBezTo>
                  <a:close/>
                  <a:moveTo>
                    <a:pt x="0" y="569"/>
                  </a:moveTo>
                  <a:lnTo>
                    <a:pt x="0" y="569"/>
                  </a:lnTo>
                  <a:cubicBezTo>
                    <a:pt x="0" y="624"/>
                    <a:pt x="0" y="624"/>
                    <a:pt x="0" y="624"/>
                  </a:cubicBezTo>
                  <a:cubicBezTo>
                    <a:pt x="0" y="628"/>
                    <a:pt x="4" y="636"/>
                    <a:pt x="13" y="636"/>
                  </a:cubicBezTo>
                  <a:cubicBezTo>
                    <a:pt x="21" y="636"/>
                    <a:pt x="25" y="628"/>
                    <a:pt x="25" y="624"/>
                  </a:cubicBezTo>
                  <a:cubicBezTo>
                    <a:pt x="25" y="569"/>
                    <a:pt x="25" y="569"/>
                    <a:pt x="25" y="569"/>
                  </a:cubicBezTo>
                  <a:cubicBezTo>
                    <a:pt x="25" y="561"/>
                    <a:pt x="21" y="557"/>
                    <a:pt x="13" y="557"/>
                  </a:cubicBezTo>
                  <a:cubicBezTo>
                    <a:pt x="4" y="557"/>
                    <a:pt x="0" y="561"/>
                    <a:pt x="0" y="569"/>
                  </a:cubicBezTo>
                  <a:close/>
                  <a:moveTo>
                    <a:pt x="0" y="430"/>
                  </a:moveTo>
                  <a:lnTo>
                    <a:pt x="0" y="430"/>
                  </a:lnTo>
                  <a:cubicBezTo>
                    <a:pt x="0" y="485"/>
                    <a:pt x="0" y="485"/>
                    <a:pt x="0" y="485"/>
                  </a:cubicBezTo>
                  <a:cubicBezTo>
                    <a:pt x="0" y="489"/>
                    <a:pt x="4" y="497"/>
                    <a:pt x="13" y="497"/>
                  </a:cubicBezTo>
                  <a:cubicBezTo>
                    <a:pt x="21" y="497"/>
                    <a:pt x="25" y="489"/>
                    <a:pt x="25" y="485"/>
                  </a:cubicBezTo>
                  <a:cubicBezTo>
                    <a:pt x="25" y="430"/>
                    <a:pt x="25" y="430"/>
                    <a:pt x="25" y="430"/>
                  </a:cubicBezTo>
                  <a:cubicBezTo>
                    <a:pt x="25" y="421"/>
                    <a:pt x="21" y="417"/>
                    <a:pt x="13" y="417"/>
                  </a:cubicBezTo>
                  <a:cubicBezTo>
                    <a:pt x="4" y="417"/>
                    <a:pt x="0" y="421"/>
                    <a:pt x="0" y="430"/>
                  </a:cubicBezTo>
                  <a:close/>
                  <a:moveTo>
                    <a:pt x="0" y="291"/>
                  </a:moveTo>
                  <a:lnTo>
                    <a:pt x="0" y="291"/>
                  </a:lnTo>
                  <a:cubicBezTo>
                    <a:pt x="0" y="346"/>
                    <a:pt x="0" y="346"/>
                    <a:pt x="0" y="346"/>
                  </a:cubicBezTo>
                  <a:cubicBezTo>
                    <a:pt x="0" y="350"/>
                    <a:pt x="4" y="358"/>
                    <a:pt x="13" y="358"/>
                  </a:cubicBezTo>
                  <a:cubicBezTo>
                    <a:pt x="21" y="358"/>
                    <a:pt x="25" y="350"/>
                    <a:pt x="25" y="346"/>
                  </a:cubicBezTo>
                  <a:cubicBezTo>
                    <a:pt x="25" y="291"/>
                    <a:pt x="25" y="291"/>
                    <a:pt x="25" y="291"/>
                  </a:cubicBezTo>
                  <a:cubicBezTo>
                    <a:pt x="25" y="282"/>
                    <a:pt x="21" y="278"/>
                    <a:pt x="13" y="278"/>
                  </a:cubicBezTo>
                  <a:cubicBezTo>
                    <a:pt x="4" y="278"/>
                    <a:pt x="0" y="282"/>
                    <a:pt x="0" y="291"/>
                  </a:cubicBezTo>
                  <a:close/>
                  <a:moveTo>
                    <a:pt x="0" y="152"/>
                  </a:moveTo>
                  <a:lnTo>
                    <a:pt x="0" y="152"/>
                  </a:lnTo>
                  <a:cubicBezTo>
                    <a:pt x="0" y="207"/>
                    <a:pt x="0" y="207"/>
                    <a:pt x="0" y="207"/>
                  </a:cubicBezTo>
                  <a:cubicBezTo>
                    <a:pt x="0" y="211"/>
                    <a:pt x="4" y="219"/>
                    <a:pt x="13" y="219"/>
                  </a:cubicBezTo>
                  <a:cubicBezTo>
                    <a:pt x="21" y="219"/>
                    <a:pt x="25" y="211"/>
                    <a:pt x="25" y="207"/>
                  </a:cubicBezTo>
                  <a:cubicBezTo>
                    <a:pt x="25" y="152"/>
                    <a:pt x="25" y="152"/>
                    <a:pt x="25" y="152"/>
                  </a:cubicBezTo>
                  <a:cubicBezTo>
                    <a:pt x="25" y="143"/>
                    <a:pt x="21" y="139"/>
                    <a:pt x="13" y="139"/>
                  </a:cubicBezTo>
                  <a:cubicBezTo>
                    <a:pt x="4" y="139"/>
                    <a:pt x="0" y="143"/>
                    <a:pt x="0" y="152"/>
                  </a:cubicBezTo>
                  <a:close/>
                  <a:moveTo>
                    <a:pt x="0" y="13"/>
                  </a:moveTo>
                  <a:lnTo>
                    <a:pt x="0" y="13"/>
                  </a:lnTo>
                  <a:cubicBezTo>
                    <a:pt x="0" y="67"/>
                    <a:pt x="0" y="67"/>
                    <a:pt x="0" y="67"/>
                  </a:cubicBezTo>
                  <a:cubicBezTo>
                    <a:pt x="0" y="72"/>
                    <a:pt x="4" y="81"/>
                    <a:pt x="13" y="81"/>
                  </a:cubicBezTo>
                  <a:cubicBezTo>
                    <a:pt x="21" y="81"/>
                    <a:pt x="25" y="72"/>
                    <a:pt x="25" y="67"/>
                  </a:cubicBezTo>
                  <a:cubicBezTo>
                    <a:pt x="25" y="13"/>
                    <a:pt x="25" y="13"/>
                    <a:pt x="25" y="13"/>
                  </a:cubicBezTo>
                  <a:cubicBezTo>
                    <a:pt x="25" y="4"/>
                    <a:pt x="21" y="0"/>
                    <a:pt x="13" y="0"/>
                  </a:cubicBezTo>
                  <a:cubicBezTo>
                    <a:pt x="4" y="0"/>
                    <a:pt x="0" y="4"/>
                    <a:pt x="0" y="13"/>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5" name="Freeform 171"/>
            <p:cNvSpPr>
              <a:spLocks noChangeArrowheads="1"/>
            </p:cNvSpPr>
            <p:nvPr/>
          </p:nvSpPr>
          <p:spPr bwMode="auto">
            <a:xfrm>
              <a:off x="16232321" y="5133477"/>
              <a:ext cx="16540" cy="35836"/>
            </a:xfrm>
            <a:custGeom>
              <a:avLst/>
              <a:gdLst>
                <a:gd name="T0" fmla="*/ 0 w 26"/>
                <a:gd name="T1" fmla="*/ 13 h 56"/>
                <a:gd name="T2" fmla="*/ 0 w 26"/>
                <a:gd name="T3" fmla="*/ 13 h 56"/>
                <a:gd name="T4" fmla="*/ 0 w 26"/>
                <a:gd name="T5" fmla="*/ 42 h 56"/>
                <a:gd name="T6" fmla="*/ 13 w 26"/>
                <a:gd name="T7" fmla="*/ 55 h 56"/>
                <a:gd name="T8" fmla="*/ 25 w 26"/>
                <a:gd name="T9" fmla="*/ 42 h 56"/>
                <a:gd name="T10" fmla="*/ 25 w 26"/>
                <a:gd name="T11" fmla="*/ 13 h 56"/>
                <a:gd name="T12" fmla="*/ 13 w 26"/>
                <a:gd name="T13" fmla="*/ 0 h 56"/>
                <a:gd name="T14" fmla="*/ 0 w 26"/>
                <a:gd name="T15" fmla="*/ 13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6">
                  <a:moveTo>
                    <a:pt x="0" y="13"/>
                  </a:moveTo>
                  <a:lnTo>
                    <a:pt x="0" y="13"/>
                  </a:lnTo>
                  <a:cubicBezTo>
                    <a:pt x="0" y="42"/>
                    <a:pt x="0" y="42"/>
                    <a:pt x="0" y="42"/>
                  </a:cubicBezTo>
                  <a:cubicBezTo>
                    <a:pt x="0" y="46"/>
                    <a:pt x="4" y="55"/>
                    <a:pt x="13" y="55"/>
                  </a:cubicBezTo>
                  <a:cubicBezTo>
                    <a:pt x="21" y="55"/>
                    <a:pt x="25" y="46"/>
                    <a:pt x="25" y="42"/>
                  </a:cubicBezTo>
                  <a:cubicBezTo>
                    <a:pt x="25" y="13"/>
                    <a:pt x="25" y="13"/>
                    <a:pt x="25" y="13"/>
                  </a:cubicBezTo>
                  <a:cubicBezTo>
                    <a:pt x="25" y="4"/>
                    <a:pt x="21" y="0"/>
                    <a:pt x="13" y="0"/>
                  </a:cubicBezTo>
                  <a:cubicBezTo>
                    <a:pt x="4" y="0"/>
                    <a:pt x="0" y="4"/>
                    <a:pt x="0" y="13"/>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6" name="Freeform 172"/>
            <p:cNvSpPr>
              <a:spLocks noChangeArrowheads="1"/>
            </p:cNvSpPr>
            <p:nvPr/>
          </p:nvSpPr>
          <p:spPr bwMode="auto">
            <a:xfrm>
              <a:off x="19286682" y="4367129"/>
              <a:ext cx="19295" cy="802183"/>
            </a:xfrm>
            <a:custGeom>
              <a:avLst/>
              <a:gdLst>
                <a:gd name="T0" fmla="*/ 0 w 31"/>
                <a:gd name="T1" fmla="*/ 13 h 1283"/>
                <a:gd name="T2" fmla="*/ 0 w 31"/>
                <a:gd name="T3" fmla="*/ 13 h 1283"/>
                <a:gd name="T4" fmla="*/ 0 w 31"/>
                <a:gd name="T5" fmla="*/ 1269 h 1283"/>
                <a:gd name="T6" fmla="*/ 17 w 31"/>
                <a:gd name="T7" fmla="*/ 1282 h 1283"/>
                <a:gd name="T8" fmla="*/ 30 w 31"/>
                <a:gd name="T9" fmla="*/ 1269 h 1283"/>
                <a:gd name="T10" fmla="*/ 30 w 31"/>
                <a:gd name="T11" fmla="*/ 13 h 1283"/>
                <a:gd name="T12" fmla="*/ 17 w 31"/>
                <a:gd name="T13" fmla="*/ 0 h 1283"/>
                <a:gd name="T14" fmla="*/ 0 w 31"/>
                <a:gd name="T15" fmla="*/ 13 h 12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283">
                  <a:moveTo>
                    <a:pt x="0" y="13"/>
                  </a:moveTo>
                  <a:lnTo>
                    <a:pt x="0" y="13"/>
                  </a:lnTo>
                  <a:cubicBezTo>
                    <a:pt x="0" y="1269"/>
                    <a:pt x="0" y="1269"/>
                    <a:pt x="0" y="1269"/>
                  </a:cubicBezTo>
                  <a:cubicBezTo>
                    <a:pt x="0" y="1273"/>
                    <a:pt x="9" y="1282"/>
                    <a:pt x="17" y="1282"/>
                  </a:cubicBezTo>
                  <a:cubicBezTo>
                    <a:pt x="26" y="1282"/>
                    <a:pt x="30" y="1273"/>
                    <a:pt x="30" y="1269"/>
                  </a:cubicBezTo>
                  <a:cubicBezTo>
                    <a:pt x="30" y="13"/>
                    <a:pt x="30" y="13"/>
                    <a:pt x="30" y="13"/>
                  </a:cubicBezTo>
                  <a:cubicBezTo>
                    <a:pt x="30" y="5"/>
                    <a:pt x="26" y="0"/>
                    <a:pt x="17" y="0"/>
                  </a:cubicBezTo>
                  <a:cubicBezTo>
                    <a:pt x="9" y="0"/>
                    <a:pt x="0" y="5"/>
                    <a:pt x="0" y="13"/>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7" name="Freeform 173"/>
            <p:cNvSpPr>
              <a:spLocks noChangeArrowheads="1"/>
            </p:cNvSpPr>
            <p:nvPr/>
          </p:nvSpPr>
          <p:spPr bwMode="auto">
            <a:xfrm>
              <a:off x="15295062" y="5373304"/>
              <a:ext cx="826993" cy="16540"/>
            </a:xfrm>
            <a:custGeom>
              <a:avLst/>
              <a:gdLst>
                <a:gd name="T0" fmla="*/ 13 w 1321"/>
                <a:gd name="T1" fmla="*/ 25 h 26"/>
                <a:gd name="T2" fmla="*/ 13 w 1321"/>
                <a:gd name="T3" fmla="*/ 25 h 26"/>
                <a:gd name="T4" fmla="*/ 1303 w 1321"/>
                <a:gd name="T5" fmla="*/ 25 h 26"/>
                <a:gd name="T6" fmla="*/ 1320 w 1321"/>
                <a:gd name="T7" fmla="*/ 12 h 26"/>
                <a:gd name="T8" fmla="*/ 1303 w 1321"/>
                <a:gd name="T9" fmla="*/ 0 h 26"/>
                <a:gd name="T10" fmla="*/ 13 w 1321"/>
                <a:gd name="T11" fmla="*/ 0 h 26"/>
                <a:gd name="T12" fmla="*/ 0 w 1321"/>
                <a:gd name="T13" fmla="*/ 12 h 26"/>
                <a:gd name="T14" fmla="*/ 13 w 1321"/>
                <a:gd name="T15" fmla="*/ 2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1" h="26">
                  <a:moveTo>
                    <a:pt x="13" y="25"/>
                  </a:moveTo>
                  <a:lnTo>
                    <a:pt x="13" y="25"/>
                  </a:lnTo>
                  <a:cubicBezTo>
                    <a:pt x="1303" y="25"/>
                    <a:pt x="1303" y="25"/>
                    <a:pt x="1303" y="25"/>
                  </a:cubicBezTo>
                  <a:cubicBezTo>
                    <a:pt x="1311" y="25"/>
                    <a:pt x="1320" y="21"/>
                    <a:pt x="1320" y="12"/>
                  </a:cubicBezTo>
                  <a:cubicBezTo>
                    <a:pt x="1320" y="4"/>
                    <a:pt x="1311" y="0"/>
                    <a:pt x="1303" y="0"/>
                  </a:cubicBezTo>
                  <a:cubicBezTo>
                    <a:pt x="13" y="0"/>
                    <a:pt x="13" y="0"/>
                    <a:pt x="13" y="0"/>
                  </a:cubicBezTo>
                  <a:cubicBezTo>
                    <a:pt x="5" y="0"/>
                    <a:pt x="0" y="4"/>
                    <a:pt x="0" y="12"/>
                  </a:cubicBezTo>
                  <a:cubicBezTo>
                    <a:pt x="0" y="21"/>
                    <a:pt x="5" y="25"/>
                    <a:pt x="13" y="25"/>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8" name="Freeform 174"/>
            <p:cNvSpPr>
              <a:spLocks noChangeArrowheads="1"/>
            </p:cNvSpPr>
            <p:nvPr/>
          </p:nvSpPr>
          <p:spPr bwMode="auto">
            <a:xfrm>
              <a:off x="14605902" y="4143841"/>
              <a:ext cx="942772" cy="581653"/>
            </a:xfrm>
            <a:custGeom>
              <a:avLst/>
              <a:gdLst>
                <a:gd name="T0" fmla="*/ 17 w 1506"/>
                <a:gd name="T1" fmla="*/ 30 h 929"/>
                <a:gd name="T2" fmla="*/ 17 w 1506"/>
                <a:gd name="T3" fmla="*/ 30 h 929"/>
                <a:gd name="T4" fmla="*/ 586 w 1506"/>
                <a:gd name="T5" fmla="*/ 30 h 929"/>
                <a:gd name="T6" fmla="*/ 1480 w 1506"/>
                <a:gd name="T7" fmla="*/ 923 h 929"/>
                <a:gd name="T8" fmla="*/ 1501 w 1506"/>
                <a:gd name="T9" fmla="*/ 923 h 929"/>
                <a:gd name="T10" fmla="*/ 1501 w 1506"/>
                <a:gd name="T11" fmla="*/ 902 h 929"/>
                <a:gd name="T12" fmla="*/ 598 w 1506"/>
                <a:gd name="T13" fmla="*/ 0 h 929"/>
                <a:gd name="T14" fmla="*/ 17 w 1506"/>
                <a:gd name="T15" fmla="*/ 0 h 929"/>
                <a:gd name="T16" fmla="*/ 0 w 1506"/>
                <a:gd name="T17" fmla="*/ 13 h 929"/>
                <a:gd name="T18" fmla="*/ 17 w 1506"/>
                <a:gd name="T19" fmla="*/ 30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6" h="929">
                  <a:moveTo>
                    <a:pt x="17" y="30"/>
                  </a:moveTo>
                  <a:lnTo>
                    <a:pt x="17" y="30"/>
                  </a:lnTo>
                  <a:cubicBezTo>
                    <a:pt x="586" y="30"/>
                    <a:pt x="586" y="30"/>
                    <a:pt x="586" y="30"/>
                  </a:cubicBezTo>
                  <a:cubicBezTo>
                    <a:pt x="1480" y="923"/>
                    <a:pt x="1480" y="923"/>
                    <a:pt x="1480" y="923"/>
                  </a:cubicBezTo>
                  <a:cubicBezTo>
                    <a:pt x="1484" y="928"/>
                    <a:pt x="1492" y="928"/>
                    <a:pt x="1501" y="923"/>
                  </a:cubicBezTo>
                  <a:cubicBezTo>
                    <a:pt x="1505" y="915"/>
                    <a:pt x="1505" y="907"/>
                    <a:pt x="1501" y="902"/>
                  </a:cubicBezTo>
                  <a:cubicBezTo>
                    <a:pt x="598" y="0"/>
                    <a:pt x="598" y="0"/>
                    <a:pt x="598" y="0"/>
                  </a:cubicBezTo>
                  <a:cubicBezTo>
                    <a:pt x="17" y="0"/>
                    <a:pt x="17" y="0"/>
                    <a:pt x="17" y="0"/>
                  </a:cubicBezTo>
                  <a:cubicBezTo>
                    <a:pt x="8" y="0"/>
                    <a:pt x="0" y="9"/>
                    <a:pt x="0" y="13"/>
                  </a:cubicBezTo>
                  <a:cubicBezTo>
                    <a:pt x="0" y="21"/>
                    <a:pt x="8" y="30"/>
                    <a:pt x="17" y="30"/>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9" name="Freeform 175"/>
            <p:cNvSpPr>
              <a:spLocks noChangeArrowheads="1"/>
            </p:cNvSpPr>
            <p:nvPr/>
          </p:nvSpPr>
          <p:spPr bwMode="auto">
            <a:xfrm>
              <a:off x="21117094" y="4452584"/>
              <a:ext cx="19295" cy="818725"/>
            </a:xfrm>
            <a:custGeom>
              <a:avLst/>
              <a:gdLst>
                <a:gd name="T0" fmla="*/ 0 w 30"/>
                <a:gd name="T1" fmla="*/ 13 h 1308"/>
                <a:gd name="T2" fmla="*/ 0 w 30"/>
                <a:gd name="T3" fmla="*/ 13 h 1308"/>
                <a:gd name="T4" fmla="*/ 0 w 30"/>
                <a:gd name="T5" fmla="*/ 1294 h 1308"/>
                <a:gd name="T6" fmla="*/ 12 w 30"/>
                <a:gd name="T7" fmla="*/ 1307 h 1308"/>
                <a:gd name="T8" fmla="*/ 29 w 30"/>
                <a:gd name="T9" fmla="*/ 1294 h 1308"/>
                <a:gd name="T10" fmla="*/ 29 w 30"/>
                <a:gd name="T11" fmla="*/ 13 h 1308"/>
                <a:gd name="T12" fmla="*/ 12 w 30"/>
                <a:gd name="T13" fmla="*/ 0 h 1308"/>
                <a:gd name="T14" fmla="*/ 0 w 30"/>
                <a:gd name="T15" fmla="*/ 13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308">
                  <a:moveTo>
                    <a:pt x="0" y="13"/>
                  </a:moveTo>
                  <a:lnTo>
                    <a:pt x="0" y="13"/>
                  </a:lnTo>
                  <a:cubicBezTo>
                    <a:pt x="0" y="1294"/>
                    <a:pt x="0" y="1294"/>
                    <a:pt x="0" y="1294"/>
                  </a:cubicBezTo>
                  <a:cubicBezTo>
                    <a:pt x="0" y="1303"/>
                    <a:pt x="8" y="1307"/>
                    <a:pt x="12" y="1307"/>
                  </a:cubicBezTo>
                  <a:cubicBezTo>
                    <a:pt x="21" y="1307"/>
                    <a:pt x="29" y="1303"/>
                    <a:pt x="29" y="1294"/>
                  </a:cubicBezTo>
                  <a:cubicBezTo>
                    <a:pt x="29" y="13"/>
                    <a:pt x="29" y="13"/>
                    <a:pt x="29" y="13"/>
                  </a:cubicBezTo>
                  <a:cubicBezTo>
                    <a:pt x="29" y="9"/>
                    <a:pt x="21" y="0"/>
                    <a:pt x="12" y="0"/>
                  </a:cubicBezTo>
                  <a:cubicBezTo>
                    <a:pt x="8" y="0"/>
                    <a:pt x="0" y="9"/>
                    <a:pt x="0" y="13"/>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0" name="Freeform 176"/>
            <p:cNvSpPr>
              <a:spLocks noChangeArrowheads="1"/>
            </p:cNvSpPr>
            <p:nvPr/>
          </p:nvSpPr>
          <p:spPr bwMode="auto">
            <a:xfrm>
              <a:off x="17759501" y="5293363"/>
              <a:ext cx="19295" cy="512736"/>
            </a:xfrm>
            <a:custGeom>
              <a:avLst/>
              <a:gdLst>
                <a:gd name="T0" fmla="*/ 0 w 30"/>
                <a:gd name="T1" fmla="*/ 746 h 819"/>
                <a:gd name="T2" fmla="*/ 0 w 30"/>
                <a:gd name="T3" fmla="*/ 746 h 819"/>
                <a:gd name="T4" fmla="*/ 0 w 30"/>
                <a:gd name="T5" fmla="*/ 801 h 819"/>
                <a:gd name="T6" fmla="*/ 12 w 30"/>
                <a:gd name="T7" fmla="*/ 818 h 819"/>
                <a:gd name="T8" fmla="*/ 29 w 30"/>
                <a:gd name="T9" fmla="*/ 801 h 819"/>
                <a:gd name="T10" fmla="*/ 29 w 30"/>
                <a:gd name="T11" fmla="*/ 746 h 819"/>
                <a:gd name="T12" fmla="*/ 12 w 30"/>
                <a:gd name="T13" fmla="*/ 734 h 819"/>
                <a:gd name="T14" fmla="*/ 0 w 30"/>
                <a:gd name="T15" fmla="*/ 746 h 819"/>
                <a:gd name="T16" fmla="*/ 0 w 30"/>
                <a:gd name="T17" fmla="*/ 599 h 819"/>
                <a:gd name="T18" fmla="*/ 0 w 30"/>
                <a:gd name="T19" fmla="*/ 599 h 819"/>
                <a:gd name="T20" fmla="*/ 0 w 30"/>
                <a:gd name="T21" fmla="*/ 657 h 819"/>
                <a:gd name="T22" fmla="*/ 12 w 30"/>
                <a:gd name="T23" fmla="*/ 670 h 819"/>
                <a:gd name="T24" fmla="*/ 29 w 30"/>
                <a:gd name="T25" fmla="*/ 657 h 819"/>
                <a:gd name="T26" fmla="*/ 29 w 30"/>
                <a:gd name="T27" fmla="*/ 599 h 819"/>
                <a:gd name="T28" fmla="*/ 12 w 30"/>
                <a:gd name="T29" fmla="*/ 586 h 819"/>
                <a:gd name="T30" fmla="*/ 0 w 30"/>
                <a:gd name="T31" fmla="*/ 599 h 819"/>
                <a:gd name="T32" fmla="*/ 0 w 30"/>
                <a:gd name="T33" fmla="*/ 456 h 819"/>
                <a:gd name="T34" fmla="*/ 0 w 30"/>
                <a:gd name="T35" fmla="*/ 456 h 819"/>
                <a:gd name="T36" fmla="*/ 0 w 30"/>
                <a:gd name="T37" fmla="*/ 510 h 819"/>
                <a:gd name="T38" fmla="*/ 12 w 30"/>
                <a:gd name="T39" fmla="*/ 523 h 819"/>
                <a:gd name="T40" fmla="*/ 29 w 30"/>
                <a:gd name="T41" fmla="*/ 510 h 819"/>
                <a:gd name="T42" fmla="*/ 29 w 30"/>
                <a:gd name="T43" fmla="*/ 456 h 819"/>
                <a:gd name="T44" fmla="*/ 12 w 30"/>
                <a:gd name="T45" fmla="*/ 438 h 819"/>
                <a:gd name="T46" fmla="*/ 0 w 30"/>
                <a:gd name="T47" fmla="*/ 456 h 819"/>
                <a:gd name="T48" fmla="*/ 0 w 30"/>
                <a:gd name="T49" fmla="*/ 308 h 819"/>
                <a:gd name="T50" fmla="*/ 0 w 30"/>
                <a:gd name="T51" fmla="*/ 308 h 819"/>
                <a:gd name="T52" fmla="*/ 0 w 30"/>
                <a:gd name="T53" fmla="*/ 363 h 819"/>
                <a:gd name="T54" fmla="*/ 12 w 30"/>
                <a:gd name="T55" fmla="*/ 379 h 819"/>
                <a:gd name="T56" fmla="*/ 29 w 30"/>
                <a:gd name="T57" fmla="*/ 363 h 819"/>
                <a:gd name="T58" fmla="*/ 29 w 30"/>
                <a:gd name="T59" fmla="*/ 308 h 819"/>
                <a:gd name="T60" fmla="*/ 12 w 30"/>
                <a:gd name="T61" fmla="*/ 295 h 819"/>
                <a:gd name="T62" fmla="*/ 0 w 30"/>
                <a:gd name="T63" fmla="*/ 308 h 819"/>
                <a:gd name="T64" fmla="*/ 0 w 30"/>
                <a:gd name="T65" fmla="*/ 160 h 819"/>
                <a:gd name="T66" fmla="*/ 0 w 30"/>
                <a:gd name="T67" fmla="*/ 160 h 819"/>
                <a:gd name="T68" fmla="*/ 0 w 30"/>
                <a:gd name="T69" fmla="*/ 220 h 819"/>
                <a:gd name="T70" fmla="*/ 12 w 30"/>
                <a:gd name="T71" fmla="*/ 232 h 819"/>
                <a:gd name="T72" fmla="*/ 29 w 30"/>
                <a:gd name="T73" fmla="*/ 220 h 819"/>
                <a:gd name="T74" fmla="*/ 29 w 30"/>
                <a:gd name="T75" fmla="*/ 160 h 819"/>
                <a:gd name="T76" fmla="*/ 12 w 30"/>
                <a:gd name="T77" fmla="*/ 148 h 819"/>
                <a:gd name="T78" fmla="*/ 0 w 30"/>
                <a:gd name="T79" fmla="*/ 160 h 819"/>
                <a:gd name="T80" fmla="*/ 0 w 30"/>
                <a:gd name="T81" fmla="*/ 17 h 819"/>
                <a:gd name="T82" fmla="*/ 0 w 30"/>
                <a:gd name="T83" fmla="*/ 17 h 819"/>
                <a:gd name="T84" fmla="*/ 0 w 30"/>
                <a:gd name="T85" fmla="*/ 72 h 819"/>
                <a:gd name="T86" fmla="*/ 12 w 30"/>
                <a:gd name="T87" fmla="*/ 84 h 819"/>
                <a:gd name="T88" fmla="*/ 29 w 30"/>
                <a:gd name="T89" fmla="*/ 72 h 819"/>
                <a:gd name="T90" fmla="*/ 29 w 30"/>
                <a:gd name="T91" fmla="*/ 17 h 819"/>
                <a:gd name="T92" fmla="*/ 12 w 30"/>
                <a:gd name="T93" fmla="*/ 0 h 819"/>
                <a:gd name="T94" fmla="*/ 0 w 30"/>
                <a:gd name="T95" fmla="*/ 17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819">
                  <a:moveTo>
                    <a:pt x="0" y="746"/>
                  </a:moveTo>
                  <a:lnTo>
                    <a:pt x="0" y="746"/>
                  </a:lnTo>
                  <a:cubicBezTo>
                    <a:pt x="0" y="801"/>
                    <a:pt x="0" y="801"/>
                    <a:pt x="0" y="801"/>
                  </a:cubicBezTo>
                  <a:cubicBezTo>
                    <a:pt x="0" y="810"/>
                    <a:pt x="4" y="818"/>
                    <a:pt x="12" y="818"/>
                  </a:cubicBezTo>
                  <a:cubicBezTo>
                    <a:pt x="21" y="818"/>
                    <a:pt x="29" y="810"/>
                    <a:pt x="29" y="801"/>
                  </a:cubicBezTo>
                  <a:cubicBezTo>
                    <a:pt x="29" y="746"/>
                    <a:pt x="29" y="746"/>
                    <a:pt x="29" y="746"/>
                  </a:cubicBezTo>
                  <a:cubicBezTo>
                    <a:pt x="29" y="738"/>
                    <a:pt x="21" y="734"/>
                    <a:pt x="12" y="734"/>
                  </a:cubicBezTo>
                  <a:cubicBezTo>
                    <a:pt x="4" y="734"/>
                    <a:pt x="0" y="738"/>
                    <a:pt x="0" y="746"/>
                  </a:cubicBezTo>
                  <a:close/>
                  <a:moveTo>
                    <a:pt x="0" y="599"/>
                  </a:moveTo>
                  <a:lnTo>
                    <a:pt x="0" y="599"/>
                  </a:lnTo>
                  <a:cubicBezTo>
                    <a:pt x="0" y="657"/>
                    <a:pt x="0" y="657"/>
                    <a:pt x="0" y="657"/>
                  </a:cubicBezTo>
                  <a:cubicBezTo>
                    <a:pt x="0" y="666"/>
                    <a:pt x="4" y="670"/>
                    <a:pt x="12" y="670"/>
                  </a:cubicBezTo>
                  <a:cubicBezTo>
                    <a:pt x="21" y="670"/>
                    <a:pt x="29" y="666"/>
                    <a:pt x="29" y="657"/>
                  </a:cubicBezTo>
                  <a:cubicBezTo>
                    <a:pt x="29" y="599"/>
                    <a:pt x="29" y="599"/>
                    <a:pt x="29" y="599"/>
                  </a:cubicBezTo>
                  <a:cubicBezTo>
                    <a:pt x="29" y="595"/>
                    <a:pt x="21" y="586"/>
                    <a:pt x="12" y="586"/>
                  </a:cubicBezTo>
                  <a:cubicBezTo>
                    <a:pt x="4" y="586"/>
                    <a:pt x="0" y="595"/>
                    <a:pt x="0" y="599"/>
                  </a:cubicBezTo>
                  <a:close/>
                  <a:moveTo>
                    <a:pt x="0" y="456"/>
                  </a:moveTo>
                  <a:lnTo>
                    <a:pt x="0" y="456"/>
                  </a:lnTo>
                  <a:cubicBezTo>
                    <a:pt x="0" y="510"/>
                    <a:pt x="0" y="510"/>
                    <a:pt x="0" y="510"/>
                  </a:cubicBezTo>
                  <a:cubicBezTo>
                    <a:pt x="0" y="518"/>
                    <a:pt x="4" y="523"/>
                    <a:pt x="12" y="523"/>
                  </a:cubicBezTo>
                  <a:cubicBezTo>
                    <a:pt x="21" y="523"/>
                    <a:pt x="29" y="518"/>
                    <a:pt x="29" y="510"/>
                  </a:cubicBezTo>
                  <a:cubicBezTo>
                    <a:pt x="29" y="456"/>
                    <a:pt x="29" y="456"/>
                    <a:pt x="29" y="456"/>
                  </a:cubicBezTo>
                  <a:cubicBezTo>
                    <a:pt x="29" y="447"/>
                    <a:pt x="21" y="438"/>
                    <a:pt x="12" y="438"/>
                  </a:cubicBezTo>
                  <a:cubicBezTo>
                    <a:pt x="4" y="438"/>
                    <a:pt x="0" y="447"/>
                    <a:pt x="0" y="456"/>
                  </a:cubicBezTo>
                  <a:close/>
                  <a:moveTo>
                    <a:pt x="0" y="308"/>
                  </a:moveTo>
                  <a:lnTo>
                    <a:pt x="0" y="308"/>
                  </a:lnTo>
                  <a:cubicBezTo>
                    <a:pt x="0" y="363"/>
                    <a:pt x="0" y="363"/>
                    <a:pt x="0" y="363"/>
                  </a:cubicBezTo>
                  <a:cubicBezTo>
                    <a:pt x="0" y="371"/>
                    <a:pt x="4" y="379"/>
                    <a:pt x="12" y="379"/>
                  </a:cubicBezTo>
                  <a:cubicBezTo>
                    <a:pt x="21" y="379"/>
                    <a:pt x="29" y="371"/>
                    <a:pt x="29" y="363"/>
                  </a:cubicBezTo>
                  <a:cubicBezTo>
                    <a:pt x="29" y="308"/>
                    <a:pt x="29" y="308"/>
                    <a:pt x="29" y="308"/>
                  </a:cubicBezTo>
                  <a:cubicBezTo>
                    <a:pt x="29" y="299"/>
                    <a:pt x="21" y="295"/>
                    <a:pt x="12" y="295"/>
                  </a:cubicBezTo>
                  <a:cubicBezTo>
                    <a:pt x="4" y="295"/>
                    <a:pt x="0" y="299"/>
                    <a:pt x="0" y="308"/>
                  </a:cubicBezTo>
                  <a:close/>
                  <a:moveTo>
                    <a:pt x="0" y="160"/>
                  </a:moveTo>
                  <a:lnTo>
                    <a:pt x="0" y="160"/>
                  </a:lnTo>
                  <a:cubicBezTo>
                    <a:pt x="0" y="220"/>
                    <a:pt x="0" y="220"/>
                    <a:pt x="0" y="220"/>
                  </a:cubicBezTo>
                  <a:cubicBezTo>
                    <a:pt x="0" y="228"/>
                    <a:pt x="4" y="232"/>
                    <a:pt x="12" y="232"/>
                  </a:cubicBezTo>
                  <a:cubicBezTo>
                    <a:pt x="21" y="232"/>
                    <a:pt x="29" y="228"/>
                    <a:pt x="29" y="220"/>
                  </a:cubicBezTo>
                  <a:cubicBezTo>
                    <a:pt x="29" y="160"/>
                    <a:pt x="29" y="160"/>
                    <a:pt x="29" y="160"/>
                  </a:cubicBezTo>
                  <a:cubicBezTo>
                    <a:pt x="29" y="156"/>
                    <a:pt x="21" y="148"/>
                    <a:pt x="12" y="148"/>
                  </a:cubicBezTo>
                  <a:cubicBezTo>
                    <a:pt x="4" y="148"/>
                    <a:pt x="0" y="156"/>
                    <a:pt x="0" y="160"/>
                  </a:cubicBezTo>
                  <a:close/>
                  <a:moveTo>
                    <a:pt x="0" y="17"/>
                  </a:moveTo>
                  <a:lnTo>
                    <a:pt x="0" y="17"/>
                  </a:lnTo>
                  <a:cubicBezTo>
                    <a:pt x="0" y="72"/>
                    <a:pt x="0" y="72"/>
                    <a:pt x="0" y="72"/>
                  </a:cubicBezTo>
                  <a:cubicBezTo>
                    <a:pt x="0" y="80"/>
                    <a:pt x="4" y="84"/>
                    <a:pt x="12" y="84"/>
                  </a:cubicBezTo>
                  <a:cubicBezTo>
                    <a:pt x="21" y="84"/>
                    <a:pt x="29" y="80"/>
                    <a:pt x="29" y="72"/>
                  </a:cubicBezTo>
                  <a:cubicBezTo>
                    <a:pt x="29" y="17"/>
                    <a:pt x="29" y="17"/>
                    <a:pt x="29" y="17"/>
                  </a:cubicBezTo>
                  <a:cubicBezTo>
                    <a:pt x="29" y="9"/>
                    <a:pt x="21" y="0"/>
                    <a:pt x="12" y="0"/>
                  </a:cubicBezTo>
                  <a:cubicBezTo>
                    <a:pt x="4" y="0"/>
                    <a:pt x="0" y="9"/>
                    <a:pt x="0" y="17"/>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1" name="Freeform 177"/>
            <p:cNvSpPr>
              <a:spLocks noChangeArrowheads="1"/>
            </p:cNvSpPr>
            <p:nvPr/>
          </p:nvSpPr>
          <p:spPr bwMode="auto">
            <a:xfrm>
              <a:off x="17767770" y="3857149"/>
              <a:ext cx="2758" cy="68917"/>
            </a:xfrm>
            <a:custGeom>
              <a:avLst/>
              <a:gdLst>
                <a:gd name="T0" fmla="*/ 0 w 5"/>
                <a:gd name="T1" fmla="*/ 0 h 111"/>
                <a:gd name="T2" fmla="*/ 0 w 5"/>
                <a:gd name="T3" fmla="*/ 0 h 111"/>
                <a:gd name="T4" fmla="*/ 4 w 5"/>
                <a:gd name="T5" fmla="*/ 0 h 111"/>
                <a:gd name="T6" fmla="*/ 4 w 5"/>
                <a:gd name="T7" fmla="*/ 110 h 111"/>
                <a:gd name="T8" fmla="*/ 0 w 5"/>
                <a:gd name="T9" fmla="*/ 110 h 111"/>
                <a:gd name="T10" fmla="*/ 0 w 5"/>
                <a:gd name="T11" fmla="*/ 110 h 111"/>
                <a:gd name="T12" fmla="*/ 0 w 5"/>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5" h="111">
                  <a:moveTo>
                    <a:pt x="0" y="0"/>
                  </a:moveTo>
                  <a:lnTo>
                    <a:pt x="0" y="0"/>
                  </a:lnTo>
                  <a:lnTo>
                    <a:pt x="4" y="0"/>
                  </a:lnTo>
                  <a:lnTo>
                    <a:pt x="4" y="110"/>
                  </a:lnTo>
                  <a:lnTo>
                    <a:pt x="0" y="110"/>
                  </a:lnTo>
                  <a:lnTo>
                    <a:pt x="0" y="110"/>
                  </a:lnTo>
                  <a:lnTo>
                    <a:pt x="0" y="0"/>
                  </a:lnTo>
                </a:path>
              </a:pathLst>
            </a:custGeom>
            <a:solidFill>
              <a:srgbClr val="41414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2" name="Freeform 178"/>
            <p:cNvSpPr>
              <a:spLocks noChangeArrowheads="1"/>
            </p:cNvSpPr>
            <p:nvPr/>
          </p:nvSpPr>
          <p:spPr bwMode="auto">
            <a:xfrm>
              <a:off x="17770528" y="3923309"/>
              <a:ext cx="2756" cy="275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41414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3" name="Freeform 179"/>
            <p:cNvSpPr>
              <a:spLocks noChangeArrowheads="1"/>
            </p:cNvSpPr>
            <p:nvPr/>
          </p:nvSpPr>
          <p:spPr bwMode="auto">
            <a:xfrm>
              <a:off x="17304654" y="3859907"/>
              <a:ext cx="463116" cy="1127467"/>
            </a:xfrm>
            <a:custGeom>
              <a:avLst/>
              <a:gdLst>
                <a:gd name="T0" fmla="*/ 742 w 743"/>
                <a:gd name="T1" fmla="*/ 1804 h 1805"/>
                <a:gd name="T2" fmla="*/ 742 w 743"/>
                <a:gd name="T3" fmla="*/ 1804 h 1805"/>
                <a:gd name="T4" fmla="*/ 397 w 743"/>
                <a:gd name="T5" fmla="*/ 1804 h 1805"/>
                <a:gd name="T6" fmla="*/ 355 w 743"/>
                <a:gd name="T7" fmla="*/ 1804 h 1805"/>
                <a:gd name="T8" fmla="*/ 347 w 743"/>
                <a:gd name="T9" fmla="*/ 1749 h 1805"/>
                <a:gd name="T10" fmla="*/ 333 w 743"/>
                <a:gd name="T11" fmla="*/ 1669 h 1805"/>
                <a:gd name="T12" fmla="*/ 194 w 743"/>
                <a:gd name="T13" fmla="*/ 1277 h 1805"/>
                <a:gd name="T14" fmla="*/ 64 w 743"/>
                <a:gd name="T15" fmla="*/ 1041 h 1805"/>
                <a:gd name="T16" fmla="*/ 0 w 743"/>
                <a:gd name="T17" fmla="*/ 758 h 1805"/>
                <a:gd name="T18" fmla="*/ 0 w 743"/>
                <a:gd name="T19" fmla="*/ 758 h 1805"/>
                <a:gd name="T20" fmla="*/ 215 w 743"/>
                <a:gd name="T21" fmla="*/ 224 h 1805"/>
                <a:gd name="T22" fmla="*/ 738 w 743"/>
                <a:gd name="T23" fmla="*/ 0 h 1805"/>
                <a:gd name="T24" fmla="*/ 738 w 743"/>
                <a:gd name="T25" fmla="*/ 0 h 1805"/>
                <a:gd name="T26" fmla="*/ 738 w 743"/>
                <a:gd name="T27" fmla="*/ 0 h 1805"/>
                <a:gd name="T28" fmla="*/ 738 w 743"/>
                <a:gd name="T29" fmla="*/ 0 h 1805"/>
                <a:gd name="T30" fmla="*/ 738 w 743"/>
                <a:gd name="T31" fmla="*/ 0 h 1805"/>
                <a:gd name="T32" fmla="*/ 742 w 743"/>
                <a:gd name="T33" fmla="*/ 0 h 1805"/>
                <a:gd name="T34" fmla="*/ 742 w 743"/>
                <a:gd name="T35" fmla="*/ 1804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3" h="1805">
                  <a:moveTo>
                    <a:pt x="742" y="1804"/>
                  </a:moveTo>
                  <a:lnTo>
                    <a:pt x="742" y="1804"/>
                  </a:lnTo>
                  <a:cubicBezTo>
                    <a:pt x="397" y="1804"/>
                    <a:pt x="397" y="1804"/>
                    <a:pt x="397" y="1804"/>
                  </a:cubicBezTo>
                  <a:cubicBezTo>
                    <a:pt x="355" y="1804"/>
                    <a:pt x="355" y="1804"/>
                    <a:pt x="355" y="1804"/>
                  </a:cubicBezTo>
                  <a:cubicBezTo>
                    <a:pt x="347" y="1749"/>
                    <a:pt x="347" y="1749"/>
                    <a:pt x="347" y="1749"/>
                  </a:cubicBezTo>
                  <a:cubicBezTo>
                    <a:pt x="342" y="1728"/>
                    <a:pt x="338" y="1699"/>
                    <a:pt x="333" y="1669"/>
                  </a:cubicBezTo>
                  <a:cubicBezTo>
                    <a:pt x="308" y="1526"/>
                    <a:pt x="291" y="1425"/>
                    <a:pt x="194" y="1277"/>
                  </a:cubicBezTo>
                  <a:cubicBezTo>
                    <a:pt x="148" y="1201"/>
                    <a:pt x="102" y="1126"/>
                    <a:pt x="64" y="1041"/>
                  </a:cubicBezTo>
                  <a:cubicBezTo>
                    <a:pt x="26" y="953"/>
                    <a:pt x="0" y="860"/>
                    <a:pt x="0" y="758"/>
                  </a:cubicBezTo>
                  <a:lnTo>
                    <a:pt x="0" y="758"/>
                  </a:lnTo>
                  <a:cubicBezTo>
                    <a:pt x="0" y="552"/>
                    <a:pt x="85" y="363"/>
                    <a:pt x="215" y="224"/>
                  </a:cubicBezTo>
                  <a:cubicBezTo>
                    <a:pt x="351" y="84"/>
                    <a:pt x="536" y="0"/>
                    <a:pt x="738" y="0"/>
                  </a:cubicBezTo>
                  <a:lnTo>
                    <a:pt x="738" y="0"/>
                  </a:lnTo>
                  <a:lnTo>
                    <a:pt x="738" y="0"/>
                  </a:lnTo>
                  <a:lnTo>
                    <a:pt x="738" y="0"/>
                  </a:lnTo>
                  <a:lnTo>
                    <a:pt x="738" y="0"/>
                  </a:lnTo>
                  <a:cubicBezTo>
                    <a:pt x="742" y="0"/>
                    <a:pt x="742" y="0"/>
                    <a:pt x="742" y="0"/>
                  </a:cubicBezTo>
                  <a:lnTo>
                    <a:pt x="742" y="1804"/>
                  </a:lnTo>
                </a:path>
              </a:pathLst>
            </a:custGeom>
            <a:solidFill>
              <a:srgbClr val="FFCC0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4" name="Freeform 180"/>
            <p:cNvSpPr>
              <a:spLocks noChangeArrowheads="1"/>
            </p:cNvSpPr>
            <p:nvPr/>
          </p:nvSpPr>
          <p:spPr bwMode="auto">
            <a:xfrm>
              <a:off x="17770528" y="3859907"/>
              <a:ext cx="463116" cy="1127467"/>
            </a:xfrm>
            <a:custGeom>
              <a:avLst/>
              <a:gdLst>
                <a:gd name="T0" fmla="*/ 405 w 739"/>
                <a:gd name="T1" fmla="*/ 1669 h 1805"/>
                <a:gd name="T2" fmla="*/ 405 w 739"/>
                <a:gd name="T3" fmla="*/ 1669 h 1805"/>
                <a:gd name="T4" fmla="*/ 392 w 739"/>
                <a:gd name="T5" fmla="*/ 1749 h 1805"/>
                <a:gd name="T6" fmla="*/ 388 w 739"/>
                <a:gd name="T7" fmla="*/ 1804 h 1805"/>
                <a:gd name="T8" fmla="*/ 342 w 739"/>
                <a:gd name="T9" fmla="*/ 1804 h 1805"/>
                <a:gd name="T10" fmla="*/ 0 w 739"/>
                <a:gd name="T11" fmla="*/ 1804 h 1805"/>
                <a:gd name="T12" fmla="*/ 0 w 739"/>
                <a:gd name="T13" fmla="*/ 1804 h 1805"/>
                <a:gd name="T14" fmla="*/ 0 w 739"/>
                <a:gd name="T15" fmla="*/ 0 h 1805"/>
                <a:gd name="T16" fmla="*/ 0 w 739"/>
                <a:gd name="T17" fmla="*/ 0 h 1805"/>
                <a:gd name="T18" fmla="*/ 0 w 739"/>
                <a:gd name="T19" fmla="*/ 0 h 1805"/>
                <a:gd name="T20" fmla="*/ 0 w 739"/>
                <a:gd name="T21" fmla="*/ 0 h 1805"/>
                <a:gd name="T22" fmla="*/ 0 w 739"/>
                <a:gd name="T23" fmla="*/ 0 h 1805"/>
                <a:gd name="T24" fmla="*/ 0 w 739"/>
                <a:gd name="T25" fmla="*/ 0 h 1805"/>
                <a:gd name="T26" fmla="*/ 0 w 739"/>
                <a:gd name="T27" fmla="*/ 0 h 1805"/>
                <a:gd name="T28" fmla="*/ 523 w 739"/>
                <a:gd name="T29" fmla="*/ 224 h 1805"/>
                <a:gd name="T30" fmla="*/ 738 w 739"/>
                <a:gd name="T31" fmla="*/ 758 h 1805"/>
                <a:gd name="T32" fmla="*/ 738 w 739"/>
                <a:gd name="T33" fmla="*/ 758 h 1805"/>
                <a:gd name="T34" fmla="*/ 675 w 739"/>
                <a:gd name="T35" fmla="*/ 1041 h 1805"/>
                <a:gd name="T36" fmla="*/ 544 w 739"/>
                <a:gd name="T37" fmla="*/ 1277 h 1805"/>
                <a:gd name="T38" fmla="*/ 405 w 739"/>
                <a:gd name="T39" fmla="*/ 1669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39" h="1805">
                  <a:moveTo>
                    <a:pt x="405" y="1669"/>
                  </a:moveTo>
                  <a:lnTo>
                    <a:pt x="405" y="1669"/>
                  </a:lnTo>
                  <a:cubicBezTo>
                    <a:pt x="401" y="1699"/>
                    <a:pt x="396" y="1728"/>
                    <a:pt x="392" y="1749"/>
                  </a:cubicBezTo>
                  <a:cubicBezTo>
                    <a:pt x="388" y="1804"/>
                    <a:pt x="388" y="1804"/>
                    <a:pt x="388" y="1804"/>
                  </a:cubicBezTo>
                  <a:cubicBezTo>
                    <a:pt x="342" y="1804"/>
                    <a:pt x="342" y="1804"/>
                    <a:pt x="342" y="1804"/>
                  </a:cubicBezTo>
                  <a:cubicBezTo>
                    <a:pt x="0" y="1804"/>
                    <a:pt x="0" y="1804"/>
                    <a:pt x="0" y="1804"/>
                  </a:cubicBezTo>
                  <a:lnTo>
                    <a:pt x="0" y="1804"/>
                  </a:lnTo>
                  <a:cubicBezTo>
                    <a:pt x="0" y="0"/>
                    <a:pt x="0" y="0"/>
                    <a:pt x="0" y="0"/>
                  </a:cubicBezTo>
                  <a:lnTo>
                    <a:pt x="0" y="0"/>
                  </a:lnTo>
                  <a:lnTo>
                    <a:pt x="0" y="0"/>
                  </a:lnTo>
                  <a:lnTo>
                    <a:pt x="0" y="0"/>
                  </a:lnTo>
                  <a:lnTo>
                    <a:pt x="0" y="0"/>
                  </a:lnTo>
                  <a:lnTo>
                    <a:pt x="0" y="0"/>
                  </a:lnTo>
                  <a:lnTo>
                    <a:pt x="0" y="0"/>
                  </a:lnTo>
                  <a:cubicBezTo>
                    <a:pt x="203" y="0"/>
                    <a:pt x="388" y="84"/>
                    <a:pt x="523" y="224"/>
                  </a:cubicBezTo>
                  <a:cubicBezTo>
                    <a:pt x="654" y="363"/>
                    <a:pt x="738" y="552"/>
                    <a:pt x="738" y="758"/>
                  </a:cubicBezTo>
                  <a:lnTo>
                    <a:pt x="738" y="758"/>
                  </a:lnTo>
                  <a:cubicBezTo>
                    <a:pt x="738" y="860"/>
                    <a:pt x="713" y="953"/>
                    <a:pt x="675" y="1041"/>
                  </a:cubicBezTo>
                  <a:cubicBezTo>
                    <a:pt x="641" y="1126"/>
                    <a:pt x="591" y="1201"/>
                    <a:pt x="544" y="1277"/>
                  </a:cubicBezTo>
                  <a:cubicBezTo>
                    <a:pt x="447" y="1425"/>
                    <a:pt x="431" y="1526"/>
                    <a:pt x="405" y="1669"/>
                  </a:cubicBezTo>
                </a:path>
              </a:pathLst>
            </a:custGeom>
            <a:solidFill>
              <a:srgbClr val="FAA61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5" name="Freeform 181"/>
            <p:cNvSpPr>
              <a:spLocks noChangeArrowheads="1"/>
            </p:cNvSpPr>
            <p:nvPr/>
          </p:nvSpPr>
          <p:spPr bwMode="auto">
            <a:xfrm>
              <a:off x="17616157" y="4422262"/>
              <a:ext cx="93726" cy="570624"/>
            </a:xfrm>
            <a:custGeom>
              <a:avLst/>
              <a:gdLst>
                <a:gd name="T0" fmla="*/ 0 w 148"/>
                <a:gd name="T1" fmla="*/ 8 h 911"/>
                <a:gd name="T2" fmla="*/ 0 w 148"/>
                <a:gd name="T3" fmla="*/ 8 h 911"/>
                <a:gd name="T4" fmla="*/ 8 w 148"/>
                <a:gd name="T5" fmla="*/ 0 h 911"/>
                <a:gd name="T6" fmla="*/ 21 w 148"/>
                <a:gd name="T7" fmla="*/ 8 h 911"/>
                <a:gd name="T8" fmla="*/ 21 w 148"/>
                <a:gd name="T9" fmla="*/ 42 h 911"/>
                <a:gd name="T10" fmla="*/ 143 w 148"/>
                <a:gd name="T11" fmla="*/ 215 h 911"/>
                <a:gd name="T12" fmla="*/ 147 w 148"/>
                <a:gd name="T13" fmla="*/ 219 h 911"/>
                <a:gd name="T14" fmla="*/ 147 w 148"/>
                <a:gd name="T15" fmla="*/ 219 h 911"/>
                <a:gd name="T16" fmla="*/ 147 w 148"/>
                <a:gd name="T17" fmla="*/ 902 h 911"/>
                <a:gd name="T18" fmla="*/ 135 w 148"/>
                <a:gd name="T19" fmla="*/ 910 h 911"/>
                <a:gd name="T20" fmla="*/ 126 w 148"/>
                <a:gd name="T21" fmla="*/ 902 h 911"/>
                <a:gd name="T22" fmla="*/ 126 w 148"/>
                <a:gd name="T23" fmla="*/ 224 h 911"/>
                <a:gd name="T24" fmla="*/ 4 w 148"/>
                <a:gd name="T25" fmla="*/ 50 h 911"/>
                <a:gd name="T26" fmla="*/ 0 w 148"/>
                <a:gd name="T27" fmla="*/ 46 h 911"/>
                <a:gd name="T28" fmla="*/ 0 w 148"/>
                <a:gd name="T29" fmla="*/ 8 h 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8" h="911">
                  <a:moveTo>
                    <a:pt x="0" y="8"/>
                  </a:moveTo>
                  <a:lnTo>
                    <a:pt x="0" y="8"/>
                  </a:lnTo>
                  <a:cubicBezTo>
                    <a:pt x="0" y="4"/>
                    <a:pt x="4" y="0"/>
                    <a:pt x="8" y="0"/>
                  </a:cubicBezTo>
                  <a:cubicBezTo>
                    <a:pt x="13" y="0"/>
                    <a:pt x="21" y="4"/>
                    <a:pt x="21" y="8"/>
                  </a:cubicBezTo>
                  <a:cubicBezTo>
                    <a:pt x="21" y="42"/>
                    <a:pt x="21" y="42"/>
                    <a:pt x="21" y="42"/>
                  </a:cubicBezTo>
                  <a:cubicBezTo>
                    <a:pt x="143" y="215"/>
                    <a:pt x="143" y="215"/>
                    <a:pt x="143" y="215"/>
                  </a:cubicBezTo>
                  <a:cubicBezTo>
                    <a:pt x="147" y="215"/>
                    <a:pt x="147" y="219"/>
                    <a:pt x="147" y="219"/>
                  </a:cubicBezTo>
                  <a:lnTo>
                    <a:pt x="147" y="219"/>
                  </a:lnTo>
                  <a:cubicBezTo>
                    <a:pt x="147" y="902"/>
                    <a:pt x="147" y="902"/>
                    <a:pt x="147" y="902"/>
                  </a:cubicBezTo>
                  <a:cubicBezTo>
                    <a:pt x="147" y="906"/>
                    <a:pt x="143" y="910"/>
                    <a:pt x="135" y="910"/>
                  </a:cubicBezTo>
                  <a:cubicBezTo>
                    <a:pt x="131" y="910"/>
                    <a:pt x="126" y="906"/>
                    <a:pt x="126" y="902"/>
                  </a:cubicBezTo>
                  <a:cubicBezTo>
                    <a:pt x="126" y="224"/>
                    <a:pt x="126" y="224"/>
                    <a:pt x="126" y="224"/>
                  </a:cubicBezTo>
                  <a:cubicBezTo>
                    <a:pt x="4" y="50"/>
                    <a:pt x="4" y="50"/>
                    <a:pt x="4" y="50"/>
                  </a:cubicBezTo>
                  <a:cubicBezTo>
                    <a:pt x="0" y="50"/>
                    <a:pt x="0" y="46"/>
                    <a:pt x="0" y="46"/>
                  </a:cubicBezTo>
                  <a:lnTo>
                    <a:pt x="0" y="8"/>
                  </a:lnTo>
                </a:path>
              </a:pathLst>
            </a:custGeom>
            <a:solidFill>
              <a:srgbClr val="01010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6" name="Freeform 182"/>
            <p:cNvSpPr>
              <a:spLocks noChangeArrowheads="1"/>
            </p:cNvSpPr>
            <p:nvPr/>
          </p:nvSpPr>
          <p:spPr bwMode="auto">
            <a:xfrm>
              <a:off x="17828417" y="4422262"/>
              <a:ext cx="93726" cy="570624"/>
            </a:xfrm>
            <a:custGeom>
              <a:avLst/>
              <a:gdLst>
                <a:gd name="T0" fmla="*/ 127 w 149"/>
                <a:gd name="T1" fmla="*/ 8 h 911"/>
                <a:gd name="T2" fmla="*/ 127 w 149"/>
                <a:gd name="T3" fmla="*/ 8 h 911"/>
                <a:gd name="T4" fmla="*/ 139 w 149"/>
                <a:gd name="T5" fmla="*/ 0 h 911"/>
                <a:gd name="T6" fmla="*/ 148 w 149"/>
                <a:gd name="T7" fmla="*/ 8 h 911"/>
                <a:gd name="T8" fmla="*/ 148 w 149"/>
                <a:gd name="T9" fmla="*/ 46 h 911"/>
                <a:gd name="T10" fmla="*/ 144 w 149"/>
                <a:gd name="T11" fmla="*/ 50 h 911"/>
                <a:gd name="T12" fmla="*/ 21 w 149"/>
                <a:gd name="T13" fmla="*/ 224 h 911"/>
                <a:gd name="T14" fmla="*/ 21 w 149"/>
                <a:gd name="T15" fmla="*/ 902 h 911"/>
                <a:gd name="T16" fmla="*/ 13 w 149"/>
                <a:gd name="T17" fmla="*/ 910 h 911"/>
                <a:gd name="T18" fmla="*/ 0 w 149"/>
                <a:gd name="T19" fmla="*/ 902 h 911"/>
                <a:gd name="T20" fmla="*/ 0 w 149"/>
                <a:gd name="T21" fmla="*/ 219 h 911"/>
                <a:gd name="T22" fmla="*/ 0 w 149"/>
                <a:gd name="T23" fmla="*/ 219 h 911"/>
                <a:gd name="T24" fmla="*/ 5 w 149"/>
                <a:gd name="T25" fmla="*/ 215 h 911"/>
                <a:gd name="T26" fmla="*/ 127 w 149"/>
                <a:gd name="T27" fmla="*/ 42 h 911"/>
                <a:gd name="T28" fmla="*/ 127 w 149"/>
                <a:gd name="T29" fmla="*/ 8 h 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9" h="911">
                  <a:moveTo>
                    <a:pt x="127" y="8"/>
                  </a:moveTo>
                  <a:lnTo>
                    <a:pt x="127" y="8"/>
                  </a:lnTo>
                  <a:cubicBezTo>
                    <a:pt x="127" y="4"/>
                    <a:pt x="135" y="0"/>
                    <a:pt x="139" y="0"/>
                  </a:cubicBezTo>
                  <a:cubicBezTo>
                    <a:pt x="144" y="0"/>
                    <a:pt x="148" y="4"/>
                    <a:pt x="148" y="8"/>
                  </a:cubicBezTo>
                  <a:cubicBezTo>
                    <a:pt x="148" y="46"/>
                    <a:pt x="148" y="46"/>
                    <a:pt x="148" y="46"/>
                  </a:cubicBezTo>
                  <a:cubicBezTo>
                    <a:pt x="148" y="46"/>
                    <a:pt x="148" y="50"/>
                    <a:pt x="144" y="50"/>
                  </a:cubicBezTo>
                  <a:cubicBezTo>
                    <a:pt x="21" y="224"/>
                    <a:pt x="21" y="224"/>
                    <a:pt x="21" y="224"/>
                  </a:cubicBezTo>
                  <a:cubicBezTo>
                    <a:pt x="21" y="902"/>
                    <a:pt x="21" y="902"/>
                    <a:pt x="21" y="902"/>
                  </a:cubicBezTo>
                  <a:cubicBezTo>
                    <a:pt x="21" y="906"/>
                    <a:pt x="17" y="910"/>
                    <a:pt x="13" y="910"/>
                  </a:cubicBezTo>
                  <a:cubicBezTo>
                    <a:pt x="5" y="910"/>
                    <a:pt x="0" y="906"/>
                    <a:pt x="0" y="902"/>
                  </a:cubicBezTo>
                  <a:cubicBezTo>
                    <a:pt x="0" y="219"/>
                    <a:pt x="0" y="219"/>
                    <a:pt x="0" y="219"/>
                  </a:cubicBezTo>
                  <a:lnTo>
                    <a:pt x="0" y="219"/>
                  </a:lnTo>
                  <a:cubicBezTo>
                    <a:pt x="0" y="219"/>
                    <a:pt x="0" y="215"/>
                    <a:pt x="5" y="215"/>
                  </a:cubicBezTo>
                  <a:cubicBezTo>
                    <a:pt x="127" y="42"/>
                    <a:pt x="127" y="42"/>
                    <a:pt x="127" y="42"/>
                  </a:cubicBezTo>
                  <a:lnTo>
                    <a:pt x="127" y="8"/>
                  </a:lnTo>
                </a:path>
              </a:pathLst>
            </a:custGeom>
            <a:solidFill>
              <a:srgbClr val="01010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7" name="Freeform 183"/>
            <p:cNvSpPr>
              <a:spLocks noChangeArrowheads="1"/>
            </p:cNvSpPr>
            <p:nvPr/>
          </p:nvSpPr>
          <p:spPr bwMode="auto">
            <a:xfrm>
              <a:off x="17640966" y="4402966"/>
              <a:ext cx="261882" cy="49620"/>
            </a:xfrm>
            <a:custGeom>
              <a:avLst/>
              <a:gdLst>
                <a:gd name="T0" fmla="*/ 316 w 418"/>
                <a:gd name="T1" fmla="*/ 13 h 81"/>
                <a:gd name="T2" fmla="*/ 387 w 418"/>
                <a:gd name="T3" fmla="*/ 25 h 81"/>
                <a:gd name="T4" fmla="*/ 413 w 418"/>
                <a:gd name="T5" fmla="*/ 59 h 81"/>
                <a:gd name="T6" fmla="*/ 379 w 418"/>
                <a:gd name="T7" fmla="*/ 34 h 81"/>
                <a:gd name="T8" fmla="*/ 320 w 418"/>
                <a:gd name="T9" fmla="*/ 25 h 81"/>
                <a:gd name="T10" fmla="*/ 308 w 418"/>
                <a:gd name="T11" fmla="*/ 80 h 81"/>
                <a:gd name="T12" fmla="*/ 312 w 418"/>
                <a:gd name="T13" fmla="*/ 34 h 81"/>
                <a:gd name="T14" fmla="*/ 257 w 418"/>
                <a:gd name="T15" fmla="*/ 9 h 81"/>
                <a:gd name="T16" fmla="*/ 261 w 418"/>
                <a:gd name="T17" fmla="*/ 13 h 81"/>
                <a:gd name="T18" fmla="*/ 299 w 418"/>
                <a:gd name="T19" fmla="*/ 4 h 81"/>
                <a:gd name="T20" fmla="*/ 304 w 418"/>
                <a:gd name="T21" fmla="*/ 51 h 81"/>
                <a:gd name="T22" fmla="*/ 308 w 418"/>
                <a:gd name="T23" fmla="*/ 68 h 81"/>
                <a:gd name="T24" fmla="*/ 291 w 418"/>
                <a:gd name="T25" fmla="*/ 47 h 81"/>
                <a:gd name="T26" fmla="*/ 283 w 418"/>
                <a:gd name="T27" fmla="*/ 17 h 81"/>
                <a:gd name="T28" fmla="*/ 274 w 418"/>
                <a:gd name="T29" fmla="*/ 64 h 81"/>
                <a:gd name="T30" fmla="*/ 257 w 418"/>
                <a:gd name="T31" fmla="*/ 68 h 81"/>
                <a:gd name="T32" fmla="*/ 257 w 418"/>
                <a:gd name="T33" fmla="*/ 38 h 81"/>
                <a:gd name="T34" fmla="*/ 206 w 418"/>
                <a:gd name="T35" fmla="*/ 9 h 81"/>
                <a:gd name="T36" fmla="*/ 257 w 418"/>
                <a:gd name="T37" fmla="*/ 38 h 81"/>
                <a:gd name="T38" fmla="*/ 257 w 418"/>
                <a:gd name="T39" fmla="*/ 68 h 81"/>
                <a:gd name="T40" fmla="*/ 240 w 418"/>
                <a:gd name="T41" fmla="*/ 76 h 81"/>
                <a:gd name="T42" fmla="*/ 248 w 418"/>
                <a:gd name="T43" fmla="*/ 22 h 81"/>
                <a:gd name="T44" fmla="*/ 215 w 418"/>
                <a:gd name="T45" fmla="*/ 22 h 81"/>
                <a:gd name="T46" fmla="*/ 206 w 418"/>
                <a:gd name="T47" fmla="*/ 80 h 81"/>
                <a:gd name="T48" fmla="*/ 211 w 418"/>
                <a:gd name="T49" fmla="*/ 64 h 81"/>
                <a:gd name="T50" fmla="*/ 206 w 418"/>
                <a:gd name="T51" fmla="*/ 9 h 81"/>
                <a:gd name="T52" fmla="*/ 151 w 418"/>
                <a:gd name="T53" fmla="*/ 13 h 81"/>
                <a:gd name="T54" fmla="*/ 177 w 418"/>
                <a:gd name="T55" fmla="*/ 4 h 81"/>
                <a:gd name="T56" fmla="*/ 206 w 418"/>
                <a:gd name="T57" fmla="*/ 9 h 81"/>
                <a:gd name="T58" fmla="*/ 206 w 418"/>
                <a:gd name="T59" fmla="*/ 34 h 81"/>
                <a:gd name="T60" fmla="*/ 206 w 418"/>
                <a:gd name="T61" fmla="*/ 80 h 81"/>
                <a:gd name="T62" fmla="*/ 194 w 418"/>
                <a:gd name="T63" fmla="*/ 25 h 81"/>
                <a:gd name="T64" fmla="*/ 177 w 418"/>
                <a:gd name="T65" fmla="*/ 17 h 81"/>
                <a:gd name="T66" fmla="*/ 169 w 418"/>
                <a:gd name="T67" fmla="*/ 64 h 81"/>
                <a:gd name="T68" fmla="*/ 147 w 418"/>
                <a:gd name="T69" fmla="*/ 68 h 81"/>
                <a:gd name="T70" fmla="*/ 147 w 418"/>
                <a:gd name="T71" fmla="*/ 34 h 81"/>
                <a:gd name="T72" fmla="*/ 101 w 418"/>
                <a:gd name="T73" fmla="*/ 9 h 81"/>
                <a:gd name="T74" fmla="*/ 147 w 418"/>
                <a:gd name="T75" fmla="*/ 9 h 81"/>
                <a:gd name="T76" fmla="*/ 143 w 418"/>
                <a:gd name="T77" fmla="*/ 51 h 81"/>
                <a:gd name="T78" fmla="*/ 147 w 418"/>
                <a:gd name="T79" fmla="*/ 68 h 81"/>
                <a:gd name="T80" fmla="*/ 130 w 418"/>
                <a:gd name="T81" fmla="*/ 47 h 81"/>
                <a:gd name="T82" fmla="*/ 126 w 418"/>
                <a:gd name="T83" fmla="*/ 17 h 81"/>
                <a:gd name="T84" fmla="*/ 109 w 418"/>
                <a:gd name="T85" fmla="*/ 25 h 81"/>
                <a:gd name="T86" fmla="*/ 114 w 418"/>
                <a:gd name="T87" fmla="*/ 76 h 81"/>
                <a:gd name="T88" fmla="*/ 101 w 418"/>
                <a:gd name="T89" fmla="*/ 68 h 81"/>
                <a:gd name="T90" fmla="*/ 105 w 418"/>
                <a:gd name="T91" fmla="*/ 51 h 81"/>
                <a:gd name="T92" fmla="*/ 101 w 418"/>
                <a:gd name="T93" fmla="*/ 9 h 81"/>
                <a:gd name="T94" fmla="*/ 0 w 418"/>
                <a:gd name="T95" fmla="*/ 55 h 81"/>
                <a:gd name="T96" fmla="*/ 25 w 418"/>
                <a:gd name="T97" fmla="*/ 22 h 81"/>
                <a:gd name="T98" fmla="*/ 97 w 418"/>
                <a:gd name="T99" fmla="*/ 13 h 81"/>
                <a:gd name="T100" fmla="*/ 97 w 418"/>
                <a:gd name="T101" fmla="*/ 34 h 81"/>
                <a:gd name="T102" fmla="*/ 101 w 418"/>
                <a:gd name="T103" fmla="*/ 80 h 81"/>
                <a:gd name="T104" fmla="*/ 88 w 418"/>
                <a:gd name="T105" fmla="*/ 25 h 81"/>
                <a:gd name="T106" fmla="*/ 33 w 418"/>
                <a:gd name="T107" fmla="*/ 3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8" h="81">
                  <a:moveTo>
                    <a:pt x="308" y="9"/>
                  </a:moveTo>
                  <a:lnTo>
                    <a:pt x="308" y="9"/>
                  </a:lnTo>
                  <a:cubicBezTo>
                    <a:pt x="312" y="9"/>
                    <a:pt x="312" y="13"/>
                    <a:pt x="316" y="13"/>
                  </a:cubicBezTo>
                  <a:cubicBezTo>
                    <a:pt x="320" y="9"/>
                    <a:pt x="325" y="4"/>
                    <a:pt x="329" y="4"/>
                  </a:cubicBezTo>
                  <a:cubicBezTo>
                    <a:pt x="337" y="0"/>
                    <a:pt x="350" y="4"/>
                    <a:pt x="358" y="4"/>
                  </a:cubicBezTo>
                  <a:cubicBezTo>
                    <a:pt x="371" y="9"/>
                    <a:pt x="379" y="17"/>
                    <a:pt x="387" y="25"/>
                  </a:cubicBezTo>
                  <a:cubicBezTo>
                    <a:pt x="392" y="25"/>
                    <a:pt x="401" y="34"/>
                    <a:pt x="405" y="43"/>
                  </a:cubicBezTo>
                  <a:cubicBezTo>
                    <a:pt x="409" y="47"/>
                    <a:pt x="413" y="51"/>
                    <a:pt x="413" y="51"/>
                  </a:cubicBezTo>
                  <a:cubicBezTo>
                    <a:pt x="417" y="55"/>
                    <a:pt x="417" y="59"/>
                    <a:pt x="413" y="59"/>
                  </a:cubicBezTo>
                  <a:cubicBezTo>
                    <a:pt x="409" y="64"/>
                    <a:pt x="405" y="64"/>
                    <a:pt x="405" y="59"/>
                  </a:cubicBezTo>
                  <a:cubicBezTo>
                    <a:pt x="401" y="59"/>
                    <a:pt x="401" y="55"/>
                    <a:pt x="396" y="51"/>
                  </a:cubicBezTo>
                  <a:cubicBezTo>
                    <a:pt x="387" y="43"/>
                    <a:pt x="379" y="38"/>
                    <a:pt x="379" y="34"/>
                  </a:cubicBezTo>
                  <a:cubicBezTo>
                    <a:pt x="371" y="30"/>
                    <a:pt x="362" y="22"/>
                    <a:pt x="354" y="17"/>
                  </a:cubicBezTo>
                  <a:cubicBezTo>
                    <a:pt x="345" y="17"/>
                    <a:pt x="341" y="17"/>
                    <a:pt x="333" y="17"/>
                  </a:cubicBezTo>
                  <a:cubicBezTo>
                    <a:pt x="329" y="17"/>
                    <a:pt x="325" y="22"/>
                    <a:pt x="320" y="25"/>
                  </a:cubicBezTo>
                  <a:cubicBezTo>
                    <a:pt x="333" y="43"/>
                    <a:pt x="333" y="55"/>
                    <a:pt x="329" y="64"/>
                  </a:cubicBezTo>
                  <a:cubicBezTo>
                    <a:pt x="325" y="72"/>
                    <a:pt x="320" y="76"/>
                    <a:pt x="312" y="80"/>
                  </a:cubicBezTo>
                  <a:cubicBezTo>
                    <a:pt x="312" y="80"/>
                    <a:pt x="312" y="80"/>
                    <a:pt x="308" y="80"/>
                  </a:cubicBezTo>
                  <a:cubicBezTo>
                    <a:pt x="308" y="68"/>
                    <a:pt x="308" y="68"/>
                    <a:pt x="308" y="68"/>
                  </a:cubicBezTo>
                  <a:cubicBezTo>
                    <a:pt x="312" y="64"/>
                    <a:pt x="312" y="64"/>
                    <a:pt x="316" y="59"/>
                  </a:cubicBezTo>
                  <a:cubicBezTo>
                    <a:pt x="316" y="55"/>
                    <a:pt x="316" y="47"/>
                    <a:pt x="312" y="34"/>
                  </a:cubicBezTo>
                  <a:cubicBezTo>
                    <a:pt x="312" y="34"/>
                    <a:pt x="312" y="38"/>
                    <a:pt x="308" y="38"/>
                  </a:cubicBezTo>
                  <a:lnTo>
                    <a:pt x="308" y="9"/>
                  </a:lnTo>
                  <a:close/>
                  <a:moveTo>
                    <a:pt x="257" y="9"/>
                  </a:moveTo>
                  <a:lnTo>
                    <a:pt x="257" y="9"/>
                  </a:lnTo>
                  <a:lnTo>
                    <a:pt x="257" y="9"/>
                  </a:lnTo>
                  <a:lnTo>
                    <a:pt x="261" y="13"/>
                  </a:lnTo>
                  <a:lnTo>
                    <a:pt x="261" y="13"/>
                  </a:lnTo>
                  <a:cubicBezTo>
                    <a:pt x="265" y="9"/>
                    <a:pt x="274" y="4"/>
                    <a:pt x="278" y="4"/>
                  </a:cubicBezTo>
                  <a:cubicBezTo>
                    <a:pt x="287" y="4"/>
                    <a:pt x="291" y="0"/>
                    <a:pt x="299" y="4"/>
                  </a:cubicBezTo>
                  <a:cubicBezTo>
                    <a:pt x="304" y="4"/>
                    <a:pt x="308" y="4"/>
                    <a:pt x="308" y="9"/>
                  </a:cubicBezTo>
                  <a:cubicBezTo>
                    <a:pt x="308" y="38"/>
                    <a:pt x="308" y="38"/>
                    <a:pt x="308" y="38"/>
                  </a:cubicBezTo>
                  <a:cubicBezTo>
                    <a:pt x="308" y="43"/>
                    <a:pt x="304" y="47"/>
                    <a:pt x="304" y="51"/>
                  </a:cubicBezTo>
                  <a:cubicBezTo>
                    <a:pt x="304" y="59"/>
                    <a:pt x="304" y="64"/>
                    <a:pt x="304" y="64"/>
                  </a:cubicBezTo>
                  <a:cubicBezTo>
                    <a:pt x="308" y="68"/>
                    <a:pt x="308" y="68"/>
                    <a:pt x="308" y="68"/>
                  </a:cubicBezTo>
                  <a:lnTo>
                    <a:pt x="308" y="68"/>
                  </a:lnTo>
                  <a:cubicBezTo>
                    <a:pt x="308" y="80"/>
                    <a:pt x="308" y="80"/>
                    <a:pt x="308" y="80"/>
                  </a:cubicBezTo>
                  <a:cubicBezTo>
                    <a:pt x="304" y="80"/>
                    <a:pt x="299" y="80"/>
                    <a:pt x="295" y="76"/>
                  </a:cubicBezTo>
                  <a:cubicBezTo>
                    <a:pt x="291" y="68"/>
                    <a:pt x="287" y="59"/>
                    <a:pt x="291" y="47"/>
                  </a:cubicBezTo>
                  <a:cubicBezTo>
                    <a:pt x="291" y="38"/>
                    <a:pt x="299" y="30"/>
                    <a:pt x="304" y="22"/>
                  </a:cubicBezTo>
                  <a:cubicBezTo>
                    <a:pt x="304" y="17"/>
                    <a:pt x="299" y="17"/>
                    <a:pt x="295" y="17"/>
                  </a:cubicBezTo>
                  <a:cubicBezTo>
                    <a:pt x="291" y="17"/>
                    <a:pt x="287" y="17"/>
                    <a:pt x="283" y="17"/>
                  </a:cubicBezTo>
                  <a:cubicBezTo>
                    <a:pt x="278" y="17"/>
                    <a:pt x="274" y="22"/>
                    <a:pt x="269" y="25"/>
                  </a:cubicBezTo>
                  <a:lnTo>
                    <a:pt x="269" y="25"/>
                  </a:lnTo>
                  <a:cubicBezTo>
                    <a:pt x="278" y="43"/>
                    <a:pt x="278" y="55"/>
                    <a:pt x="274" y="64"/>
                  </a:cubicBezTo>
                  <a:cubicBezTo>
                    <a:pt x="269" y="72"/>
                    <a:pt x="265" y="76"/>
                    <a:pt x="261" y="80"/>
                  </a:cubicBezTo>
                  <a:lnTo>
                    <a:pt x="257" y="80"/>
                  </a:lnTo>
                  <a:cubicBezTo>
                    <a:pt x="257" y="68"/>
                    <a:pt x="257" y="68"/>
                    <a:pt x="257" y="68"/>
                  </a:cubicBezTo>
                  <a:cubicBezTo>
                    <a:pt x="257" y="64"/>
                    <a:pt x="261" y="64"/>
                    <a:pt x="261" y="59"/>
                  </a:cubicBezTo>
                  <a:cubicBezTo>
                    <a:pt x="265" y="55"/>
                    <a:pt x="265" y="47"/>
                    <a:pt x="257" y="34"/>
                  </a:cubicBezTo>
                  <a:cubicBezTo>
                    <a:pt x="257" y="34"/>
                    <a:pt x="257" y="34"/>
                    <a:pt x="257" y="38"/>
                  </a:cubicBezTo>
                  <a:lnTo>
                    <a:pt x="257" y="9"/>
                  </a:lnTo>
                  <a:close/>
                  <a:moveTo>
                    <a:pt x="206" y="9"/>
                  </a:moveTo>
                  <a:lnTo>
                    <a:pt x="206" y="9"/>
                  </a:lnTo>
                  <a:cubicBezTo>
                    <a:pt x="215" y="4"/>
                    <a:pt x="223" y="0"/>
                    <a:pt x="232" y="0"/>
                  </a:cubicBezTo>
                  <a:cubicBezTo>
                    <a:pt x="240" y="0"/>
                    <a:pt x="248" y="4"/>
                    <a:pt x="257" y="9"/>
                  </a:cubicBezTo>
                  <a:cubicBezTo>
                    <a:pt x="257" y="38"/>
                    <a:pt x="257" y="38"/>
                    <a:pt x="257" y="38"/>
                  </a:cubicBezTo>
                  <a:cubicBezTo>
                    <a:pt x="253" y="43"/>
                    <a:pt x="253" y="47"/>
                    <a:pt x="253" y="51"/>
                  </a:cubicBezTo>
                  <a:cubicBezTo>
                    <a:pt x="248" y="59"/>
                    <a:pt x="248" y="64"/>
                    <a:pt x="253" y="64"/>
                  </a:cubicBezTo>
                  <a:cubicBezTo>
                    <a:pt x="253" y="68"/>
                    <a:pt x="253" y="68"/>
                    <a:pt x="257" y="68"/>
                  </a:cubicBezTo>
                  <a:lnTo>
                    <a:pt x="257" y="68"/>
                  </a:lnTo>
                  <a:cubicBezTo>
                    <a:pt x="257" y="80"/>
                    <a:pt x="257" y="80"/>
                    <a:pt x="257" y="80"/>
                  </a:cubicBezTo>
                  <a:cubicBezTo>
                    <a:pt x="253" y="80"/>
                    <a:pt x="244" y="80"/>
                    <a:pt x="240" y="76"/>
                  </a:cubicBezTo>
                  <a:cubicBezTo>
                    <a:pt x="236" y="68"/>
                    <a:pt x="236" y="59"/>
                    <a:pt x="236" y="47"/>
                  </a:cubicBezTo>
                  <a:cubicBezTo>
                    <a:pt x="240" y="38"/>
                    <a:pt x="244" y="30"/>
                    <a:pt x="253" y="22"/>
                  </a:cubicBezTo>
                  <a:cubicBezTo>
                    <a:pt x="248" y="22"/>
                    <a:pt x="248" y="22"/>
                    <a:pt x="248" y="22"/>
                  </a:cubicBezTo>
                  <a:cubicBezTo>
                    <a:pt x="244" y="17"/>
                    <a:pt x="240" y="17"/>
                    <a:pt x="232" y="17"/>
                  </a:cubicBezTo>
                  <a:cubicBezTo>
                    <a:pt x="227" y="17"/>
                    <a:pt x="219" y="17"/>
                    <a:pt x="215" y="22"/>
                  </a:cubicBezTo>
                  <a:lnTo>
                    <a:pt x="215" y="22"/>
                  </a:lnTo>
                  <a:cubicBezTo>
                    <a:pt x="219" y="30"/>
                    <a:pt x="223" y="38"/>
                    <a:pt x="227" y="47"/>
                  </a:cubicBezTo>
                  <a:cubicBezTo>
                    <a:pt x="227" y="59"/>
                    <a:pt x="227" y="68"/>
                    <a:pt x="223" y="76"/>
                  </a:cubicBezTo>
                  <a:cubicBezTo>
                    <a:pt x="219" y="80"/>
                    <a:pt x="211" y="80"/>
                    <a:pt x="206" y="80"/>
                  </a:cubicBezTo>
                  <a:cubicBezTo>
                    <a:pt x="206" y="68"/>
                    <a:pt x="206" y="68"/>
                    <a:pt x="206" y="68"/>
                  </a:cubicBezTo>
                  <a:lnTo>
                    <a:pt x="206" y="68"/>
                  </a:lnTo>
                  <a:cubicBezTo>
                    <a:pt x="211" y="68"/>
                    <a:pt x="211" y="68"/>
                    <a:pt x="211" y="64"/>
                  </a:cubicBezTo>
                  <a:cubicBezTo>
                    <a:pt x="215" y="64"/>
                    <a:pt x="215" y="59"/>
                    <a:pt x="215" y="51"/>
                  </a:cubicBezTo>
                  <a:cubicBezTo>
                    <a:pt x="211" y="43"/>
                    <a:pt x="211" y="38"/>
                    <a:pt x="206" y="34"/>
                  </a:cubicBezTo>
                  <a:lnTo>
                    <a:pt x="206" y="9"/>
                  </a:lnTo>
                  <a:close/>
                  <a:moveTo>
                    <a:pt x="147" y="9"/>
                  </a:moveTo>
                  <a:lnTo>
                    <a:pt x="147" y="9"/>
                  </a:lnTo>
                  <a:cubicBezTo>
                    <a:pt x="151" y="9"/>
                    <a:pt x="151" y="13"/>
                    <a:pt x="151" y="13"/>
                  </a:cubicBezTo>
                  <a:lnTo>
                    <a:pt x="151" y="13"/>
                  </a:lnTo>
                  <a:cubicBezTo>
                    <a:pt x="160" y="9"/>
                    <a:pt x="169" y="4"/>
                    <a:pt x="177" y="4"/>
                  </a:cubicBezTo>
                  <a:lnTo>
                    <a:pt x="177" y="4"/>
                  </a:lnTo>
                  <a:cubicBezTo>
                    <a:pt x="186" y="4"/>
                    <a:pt x="194" y="9"/>
                    <a:pt x="202" y="13"/>
                  </a:cubicBezTo>
                  <a:lnTo>
                    <a:pt x="202" y="13"/>
                  </a:lnTo>
                  <a:cubicBezTo>
                    <a:pt x="206" y="13"/>
                    <a:pt x="206" y="9"/>
                    <a:pt x="206" y="9"/>
                  </a:cubicBezTo>
                  <a:lnTo>
                    <a:pt x="206" y="9"/>
                  </a:lnTo>
                  <a:cubicBezTo>
                    <a:pt x="206" y="34"/>
                    <a:pt x="206" y="34"/>
                    <a:pt x="206" y="34"/>
                  </a:cubicBezTo>
                  <a:lnTo>
                    <a:pt x="206" y="34"/>
                  </a:lnTo>
                  <a:cubicBezTo>
                    <a:pt x="198" y="47"/>
                    <a:pt x="198" y="55"/>
                    <a:pt x="202" y="59"/>
                  </a:cubicBezTo>
                  <a:cubicBezTo>
                    <a:pt x="202" y="64"/>
                    <a:pt x="206" y="64"/>
                    <a:pt x="206" y="68"/>
                  </a:cubicBezTo>
                  <a:cubicBezTo>
                    <a:pt x="206" y="80"/>
                    <a:pt x="206" y="80"/>
                    <a:pt x="206" y="80"/>
                  </a:cubicBezTo>
                  <a:cubicBezTo>
                    <a:pt x="206" y="80"/>
                    <a:pt x="206" y="80"/>
                    <a:pt x="202" y="80"/>
                  </a:cubicBezTo>
                  <a:cubicBezTo>
                    <a:pt x="198" y="76"/>
                    <a:pt x="194" y="72"/>
                    <a:pt x="190" y="64"/>
                  </a:cubicBezTo>
                  <a:cubicBezTo>
                    <a:pt x="186" y="55"/>
                    <a:pt x="186" y="43"/>
                    <a:pt x="194" y="25"/>
                  </a:cubicBezTo>
                  <a:cubicBezTo>
                    <a:pt x="194" y="22"/>
                    <a:pt x="194" y="22"/>
                    <a:pt x="194" y="22"/>
                  </a:cubicBezTo>
                  <a:cubicBezTo>
                    <a:pt x="190" y="22"/>
                    <a:pt x="186" y="17"/>
                    <a:pt x="177" y="17"/>
                  </a:cubicBezTo>
                  <a:lnTo>
                    <a:pt x="177" y="17"/>
                  </a:lnTo>
                  <a:cubicBezTo>
                    <a:pt x="173" y="17"/>
                    <a:pt x="165" y="22"/>
                    <a:pt x="160" y="22"/>
                  </a:cubicBezTo>
                  <a:cubicBezTo>
                    <a:pt x="160" y="25"/>
                    <a:pt x="160" y="25"/>
                    <a:pt x="160" y="25"/>
                  </a:cubicBezTo>
                  <a:cubicBezTo>
                    <a:pt x="169" y="43"/>
                    <a:pt x="169" y="55"/>
                    <a:pt x="169" y="64"/>
                  </a:cubicBezTo>
                  <a:cubicBezTo>
                    <a:pt x="165" y="72"/>
                    <a:pt x="160" y="76"/>
                    <a:pt x="151" y="80"/>
                  </a:cubicBezTo>
                  <a:cubicBezTo>
                    <a:pt x="151" y="80"/>
                    <a:pt x="151" y="80"/>
                    <a:pt x="147" y="80"/>
                  </a:cubicBezTo>
                  <a:cubicBezTo>
                    <a:pt x="147" y="68"/>
                    <a:pt x="147" y="68"/>
                    <a:pt x="147" y="68"/>
                  </a:cubicBezTo>
                  <a:cubicBezTo>
                    <a:pt x="151" y="64"/>
                    <a:pt x="151" y="64"/>
                    <a:pt x="156" y="59"/>
                  </a:cubicBezTo>
                  <a:cubicBezTo>
                    <a:pt x="156" y="55"/>
                    <a:pt x="156" y="47"/>
                    <a:pt x="151" y="34"/>
                  </a:cubicBezTo>
                  <a:lnTo>
                    <a:pt x="147" y="34"/>
                  </a:lnTo>
                  <a:lnTo>
                    <a:pt x="147" y="9"/>
                  </a:lnTo>
                  <a:close/>
                  <a:moveTo>
                    <a:pt x="101" y="9"/>
                  </a:moveTo>
                  <a:lnTo>
                    <a:pt x="101" y="9"/>
                  </a:lnTo>
                  <a:lnTo>
                    <a:pt x="101" y="9"/>
                  </a:lnTo>
                  <a:cubicBezTo>
                    <a:pt x="105" y="4"/>
                    <a:pt x="118" y="0"/>
                    <a:pt x="126" y="0"/>
                  </a:cubicBezTo>
                  <a:cubicBezTo>
                    <a:pt x="135" y="0"/>
                    <a:pt x="143" y="4"/>
                    <a:pt x="147" y="9"/>
                  </a:cubicBezTo>
                  <a:lnTo>
                    <a:pt x="147" y="9"/>
                  </a:lnTo>
                  <a:cubicBezTo>
                    <a:pt x="147" y="34"/>
                    <a:pt x="147" y="34"/>
                    <a:pt x="147" y="34"/>
                  </a:cubicBezTo>
                  <a:cubicBezTo>
                    <a:pt x="147" y="38"/>
                    <a:pt x="143" y="43"/>
                    <a:pt x="143" y="51"/>
                  </a:cubicBezTo>
                  <a:cubicBezTo>
                    <a:pt x="139" y="59"/>
                    <a:pt x="143" y="64"/>
                    <a:pt x="143" y="64"/>
                  </a:cubicBezTo>
                  <a:cubicBezTo>
                    <a:pt x="143" y="68"/>
                    <a:pt x="147" y="68"/>
                    <a:pt x="147" y="68"/>
                  </a:cubicBezTo>
                  <a:lnTo>
                    <a:pt x="147" y="68"/>
                  </a:lnTo>
                  <a:cubicBezTo>
                    <a:pt x="147" y="80"/>
                    <a:pt x="147" y="80"/>
                    <a:pt x="147" y="80"/>
                  </a:cubicBezTo>
                  <a:cubicBezTo>
                    <a:pt x="143" y="80"/>
                    <a:pt x="139" y="80"/>
                    <a:pt x="135" y="76"/>
                  </a:cubicBezTo>
                  <a:cubicBezTo>
                    <a:pt x="130" y="68"/>
                    <a:pt x="126" y="59"/>
                    <a:pt x="130" y="47"/>
                  </a:cubicBezTo>
                  <a:cubicBezTo>
                    <a:pt x="130" y="38"/>
                    <a:pt x="139" y="30"/>
                    <a:pt x="143" y="22"/>
                  </a:cubicBezTo>
                  <a:cubicBezTo>
                    <a:pt x="143" y="22"/>
                    <a:pt x="143" y="22"/>
                    <a:pt x="139" y="22"/>
                  </a:cubicBezTo>
                  <a:cubicBezTo>
                    <a:pt x="135" y="17"/>
                    <a:pt x="130" y="17"/>
                    <a:pt x="126" y="17"/>
                  </a:cubicBezTo>
                  <a:cubicBezTo>
                    <a:pt x="118" y="17"/>
                    <a:pt x="114" y="17"/>
                    <a:pt x="109" y="22"/>
                  </a:cubicBezTo>
                  <a:lnTo>
                    <a:pt x="105" y="22"/>
                  </a:lnTo>
                  <a:lnTo>
                    <a:pt x="109" y="25"/>
                  </a:lnTo>
                  <a:cubicBezTo>
                    <a:pt x="114" y="34"/>
                    <a:pt x="118" y="38"/>
                    <a:pt x="118" y="47"/>
                  </a:cubicBezTo>
                  <a:lnTo>
                    <a:pt x="118" y="47"/>
                  </a:lnTo>
                  <a:cubicBezTo>
                    <a:pt x="122" y="59"/>
                    <a:pt x="118" y="68"/>
                    <a:pt x="114" y="76"/>
                  </a:cubicBezTo>
                  <a:cubicBezTo>
                    <a:pt x="109" y="80"/>
                    <a:pt x="105" y="80"/>
                    <a:pt x="101" y="80"/>
                  </a:cubicBezTo>
                  <a:cubicBezTo>
                    <a:pt x="101" y="68"/>
                    <a:pt x="101" y="68"/>
                    <a:pt x="101" y="68"/>
                  </a:cubicBezTo>
                  <a:lnTo>
                    <a:pt x="101" y="68"/>
                  </a:lnTo>
                  <a:cubicBezTo>
                    <a:pt x="101" y="68"/>
                    <a:pt x="105" y="68"/>
                    <a:pt x="105" y="64"/>
                  </a:cubicBezTo>
                  <a:cubicBezTo>
                    <a:pt x="109" y="64"/>
                    <a:pt x="109" y="59"/>
                    <a:pt x="105" y="51"/>
                  </a:cubicBezTo>
                  <a:lnTo>
                    <a:pt x="105" y="51"/>
                  </a:lnTo>
                  <a:lnTo>
                    <a:pt x="105" y="51"/>
                  </a:lnTo>
                  <a:cubicBezTo>
                    <a:pt x="105" y="47"/>
                    <a:pt x="105" y="43"/>
                    <a:pt x="101" y="38"/>
                  </a:cubicBezTo>
                  <a:lnTo>
                    <a:pt x="101" y="9"/>
                  </a:lnTo>
                  <a:close/>
                  <a:moveTo>
                    <a:pt x="12" y="55"/>
                  </a:moveTo>
                  <a:lnTo>
                    <a:pt x="12" y="55"/>
                  </a:lnTo>
                  <a:cubicBezTo>
                    <a:pt x="8" y="55"/>
                    <a:pt x="4" y="55"/>
                    <a:pt x="0" y="55"/>
                  </a:cubicBezTo>
                  <a:cubicBezTo>
                    <a:pt x="0" y="51"/>
                    <a:pt x="0" y="47"/>
                    <a:pt x="0" y="47"/>
                  </a:cubicBezTo>
                  <a:cubicBezTo>
                    <a:pt x="4" y="43"/>
                    <a:pt x="4" y="43"/>
                    <a:pt x="8" y="38"/>
                  </a:cubicBezTo>
                  <a:cubicBezTo>
                    <a:pt x="12" y="34"/>
                    <a:pt x="21" y="25"/>
                    <a:pt x="25" y="22"/>
                  </a:cubicBezTo>
                  <a:cubicBezTo>
                    <a:pt x="33" y="13"/>
                    <a:pt x="46" y="4"/>
                    <a:pt x="55" y="4"/>
                  </a:cubicBezTo>
                  <a:cubicBezTo>
                    <a:pt x="68" y="0"/>
                    <a:pt x="80" y="4"/>
                    <a:pt x="88" y="9"/>
                  </a:cubicBezTo>
                  <a:cubicBezTo>
                    <a:pt x="93" y="9"/>
                    <a:pt x="93" y="13"/>
                    <a:pt x="97" y="13"/>
                  </a:cubicBezTo>
                  <a:lnTo>
                    <a:pt x="101" y="9"/>
                  </a:lnTo>
                  <a:cubicBezTo>
                    <a:pt x="101" y="38"/>
                    <a:pt x="101" y="38"/>
                    <a:pt x="101" y="38"/>
                  </a:cubicBezTo>
                  <a:cubicBezTo>
                    <a:pt x="101" y="34"/>
                    <a:pt x="101" y="34"/>
                    <a:pt x="97" y="34"/>
                  </a:cubicBezTo>
                  <a:cubicBezTo>
                    <a:pt x="93" y="47"/>
                    <a:pt x="93" y="55"/>
                    <a:pt x="97" y="59"/>
                  </a:cubicBezTo>
                  <a:cubicBezTo>
                    <a:pt x="97" y="64"/>
                    <a:pt x="97" y="64"/>
                    <a:pt x="101" y="68"/>
                  </a:cubicBezTo>
                  <a:cubicBezTo>
                    <a:pt x="101" y="80"/>
                    <a:pt x="101" y="80"/>
                    <a:pt x="101" y="80"/>
                  </a:cubicBezTo>
                  <a:lnTo>
                    <a:pt x="97" y="80"/>
                  </a:lnTo>
                  <a:cubicBezTo>
                    <a:pt x="93" y="76"/>
                    <a:pt x="84" y="72"/>
                    <a:pt x="84" y="64"/>
                  </a:cubicBezTo>
                  <a:cubicBezTo>
                    <a:pt x="80" y="55"/>
                    <a:pt x="80" y="43"/>
                    <a:pt x="88" y="25"/>
                  </a:cubicBezTo>
                  <a:cubicBezTo>
                    <a:pt x="88" y="22"/>
                    <a:pt x="84" y="22"/>
                    <a:pt x="84" y="22"/>
                  </a:cubicBezTo>
                  <a:cubicBezTo>
                    <a:pt x="76" y="17"/>
                    <a:pt x="68" y="13"/>
                    <a:pt x="59" y="17"/>
                  </a:cubicBezTo>
                  <a:cubicBezTo>
                    <a:pt x="51" y="17"/>
                    <a:pt x="42" y="25"/>
                    <a:pt x="33" y="34"/>
                  </a:cubicBezTo>
                  <a:cubicBezTo>
                    <a:pt x="29" y="38"/>
                    <a:pt x="25" y="43"/>
                    <a:pt x="21" y="47"/>
                  </a:cubicBezTo>
                  <a:cubicBezTo>
                    <a:pt x="17" y="51"/>
                    <a:pt x="12" y="55"/>
                    <a:pt x="12" y="55"/>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8" name="Freeform 184"/>
            <p:cNvSpPr>
              <a:spLocks noChangeArrowheads="1"/>
            </p:cNvSpPr>
            <p:nvPr/>
          </p:nvSpPr>
          <p:spPr bwMode="auto">
            <a:xfrm>
              <a:off x="17770528" y="4402966"/>
              <a:ext cx="132318" cy="49620"/>
            </a:xfrm>
            <a:custGeom>
              <a:avLst/>
              <a:gdLst>
                <a:gd name="T0" fmla="*/ 102 w 212"/>
                <a:gd name="T1" fmla="*/ 9 h 81"/>
                <a:gd name="T2" fmla="*/ 123 w 212"/>
                <a:gd name="T3" fmla="*/ 4 h 81"/>
                <a:gd name="T4" fmla="*/ 181 w 212"/>
                <a:gd name="T5" fmla="*/ 25 h 81"/>
                <a:gd name="T6" fmla="*/ 207 w 212"/>
                <a:gd name="T7" fmla="*/ 51 h 81"/>
                <a:gd name="T8" fmla="*/ 199 w 212"/>
                <a:gd name="T9" fmla="*/ 59 h 81"/>
                <a:gd name="T10" fmla="*/ 173 w 212"/>
                <a:gd name="T11" fmla="*/ 34 h 81"/>
                <a:gd name="T12" fmla="*/ 127 w 212"/>
                <a:gd name="T13" fmla="*/ 17 h 81"/>
                <a:gd name="T14" fmla="*/ 123 w 212"/>
                <a:gd name="T15" fmla="*/ 64 h 81"/>
                <a:gd name="T16" fmla="*/ 102 w 212"/>
                <a:gd name="T17" fmla="*/ 80 h 81"/>
                <a:gd name="T18" fmla="*/ 110 w 212"/>
                <a:gd name="T19" fmla="*/ 59 h 81"/>
                <a:gd name="T20" fmla="*/ 102 w 212"/>
                <a:gd name="T21" fmla="*/ 38 h 81"/>
                <a:gd name="T22" fmla="*/ 51 w 212"/>
                <a:gd name="T23" fmla="*/ 9 h 81"/>
                <a:gd name="T24" fmla="*/ 51 w 212"/>
                <a:gd name="T25" fmla="*/ 9 h 81"/>
                <a:gd name="T26" fmla="*/ 55 w 212"/>
                <a:gd name="T27" fmla="*/ 13 h 81"/>
                <a:gd name="T28" fmla="*/ 93 w 212"/>
                <a:gd name="T29" fmla="*/ 4 h 81"/>
                <a:gd name="T30" fmla="*/ 102 w 212"/>
                <a:gd name="T31" fmla="*/ 38 h 81"/>
                <a:gd name="T32" fmla="*/ 98 w 212"/>
                <a:gd name="T33" fmla="*/ 64 h 81"/>
                <a:gd name="T34" fmla="*/ 102 w 212"/>
                <a:gd name="T35" fmla="*/ 68 h 81"/>
                <a:gd name="T36" fmla="*/ 89 w 212"/>
                <a:gd name="T37" fmla="*/ 76 h 81"/>
                <a:gd name="T38" fmla="*/ 98 w 212"/>
                <a:gd name="T39" fmla="*/ 22 h 81"/>
                <a:gd name="T40" fmla="*/ 77 w 212"/>
                <a:gd name="T41" fmla="*/ 17 h 81"/>
                <a:gd name="T42" fmla="*/ 63 w 212"/>
                <a:gd name="T43" fmla="*/ 25 h 81"/>
                <a:gd name="T44" fmla="*/ 55 w 212"/>
                <a:gd name="T45" fmla="*/ 80 h 81"/>
                <a:gd name="T46" fmla="*/ 51 w 212"/>
                <a:gd name="T47" fmla="*/ 68 h 81"/>
                <a:gd name="T48" fmla="*/ 51 w 212"/>
                <a:gd name="T49" fmla="*/ 34 h 81"/>
                <a:gd name="T50" fmla="*/ 51 w 212"/>
                <a:gd name="T51" fmla="*/ 9 h 81"/>
                <a:gd name="T52" fmla="*/ 0 w 212"/>
                <a:gd name="T53" fmla="*/ 80 h 81"/>
                <a:gd name="T54" fmla="*/ 0 w 212"/>
                <a:gd name="T55" fmla="*/ 68 h 81"/>
                <a:gd name="T56" fmla="*/ 9 w 212"/>
                <a:gd name="T57" fmla="*/ 51 h 81"/>
                <a:gd name="T58" fmla="*/ 0 w 212"/>
                <a:gd name="T59" fmla="*/ 34 h 81"/>
                <a:gd name="T60" fmla="*/ 0 w 212"/>
                <a:gd name="T61" fmla="*/ 9 h 81"/>
                <a:gd name="T62" fmla="*/ 51 w 212"/>
                <a:gd name="T63" fmla="*/ 9 h 81"/>
                <a:gd name="T64" fmla="*/ 47 w 212"/>
                <a:gd name="T65" fmla="*/ 51 h 81"/>
                <a:gd name="T66" fmla="*/ 51 w 212"/>
                <a:gd name="T67" fmla="*/ 68 h 81"/>
                <a:gd name="T68" fmla="*/ 51 w 212"/>
                <a:gd name="T69" fmla="*/ 80 h 81"/>
                <a:gd name="T70" fmla="*/ 30 w 212"/>
                <a:gd name="T71" fmla="*/ 47 h 81"/>
                <a:gd name="T72" fmla="*/ 42 w 212"/>
                <a:gd name="T73" fmla="*/ 22 h 81"/>
                <a:gd name="T74" fmla="*/ 9 w 212"/>
                <a:gd name="T75" fmla="*/ 22 h 81"/>
                <a:gd name="T76" fmla="*/ 21 w 212"/>
                <a:gd name="T77" fmla="*/ 47 h 81"/>
                <a:gd name="T78" fmla="*/ 0 w 212"/>
                <a:gd name="T79"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2" h="81">
                  <a:moveTo>
                    <a:pt x="102" y="9"/>
                  </a:moveTo>
                  <a:lnTo>
                    <a:pt x="102" y="9"/>
                  </a:lnTo>
                  <a:cubicBezTo>
                    <a:pt x="106" y="9"/>
                    <a:pt x="106" y="13"/>
                    <a:pt x="110" y="13"/>
                  </a:cubicBezTo>
                  <a:cubicBezTo>
                    <a:pt x="114" y="9"/>
                    <a:pt x="119" y="4"/>
                    <a:pt x="123" y="4"/>
                  </a:cubicBezTo>
                  <a:cubicBezTo>
                    <a:pt x="131" y="0"/>
                    <a:pt x="144" y="4"/>
                    <a:pt x="152" y="4"/>
                  </a:cubicBezTo>
                  <a:cubicBezTo>
                    <a:pt x="165" y="9"/>
                    <a:pt x="173" y="17"/>
                    <a:pt x="181" y="25"/>
                  </a:cubicBezTo>
                  <a:cubicBezTo>
                    <a:pt x="186" y="25"/>
                    <a:pt x="195" y="34"/>
                    <a:pt x="199" y="43"/>
                  </a:cubicBezTo>
                  <a:cubicBezTo>
                    <a:pt x="203" y="47"/>
                    <a:pt x="207" y="51"/>
                    <a:pt x="207" y="51"/>
                  </a:cubicBezTo>
                  <a:cubicBezTo>
                    <a:pt x="211" y="55"/>
                    <a:pt x="211" y="59"/>
                    <a:pt x="207" y="59"/>
                  </a:cubicBezTo>
                  <a:cubicBezTo>
                    <a:pt x="203" y="64"/>
                    <a:pt x="199" y="64"/>
                    <a:pt x="199" y="59"/>
                  </a:cubicBezTo>
                  <a:cubicBezTo>
                    <a:pt x="195" y="59"/>
                    <a:pt x="195" y="55"/>
                    <a:pt x="190" y="51"/>
                  </a:cubicBezTo>
                  <a:cubicBezTo>
                    <a:pt x="181" y="43"/>
                    <a:pt x="173" y="38"/>
                    <a:pt x="173" y="34"/>
                  </a:cubicBezTo>
                  <a:cubicBezTo>
                    <a:pt x="165" y="30"/>
                    <a:pt x="156" y="22"/>
                    <a:pt x="148" y="17"/>
                  </a:cubicBezTo>
                  <a:cubicBezTo>
                    <a:pt x="139" y="17"/>
                    <a:pt x="135" y="17"/>
                    <a:pt x="127" y="17"/>
                  </a:cubicBezTo>
                  <a:cubicBezTo>
                    <a:pt x="123" y="17"/>
                    <a:pt x="119" y="22"/>
                    <a:pt x="114" y="25"/>
                  </a:cubicBezTo>
                  <a:cubicBezTo>
                    <a:pt x="127" y="43"/>
                    <a:pt x="127" y="55"/>
                    <a:pt x="123" y="64"/>
                  </a:cubicBezTo>
                  <a:cubicBezTo>
                    <a:pt x="119" y="72"/>
                    <a:pt x="114" y="76"/>
                    <a:pt x="106" y="80"/>
                  </a:cubicBezTo>
                  <a:cubicBezTo>
                    <a:pt x="106" y="80"/>
                    <a:pt x="106" y="80"/>
                    <a:pt x="102" y="80"/>
                  </a:cubicBezTo>
                  <a:cubicBezTo>
                    <a:pt x="102" y="68"/>
                    <a:pt x="102" y="68"/>
                    <a:pt x="102" y="68"/>
                  </a:cubicBezTo>
                  <a:cubicBezTo>
                    <a:pt x="106" y="64"/>
                    <a:pt x="106" y="64"/>
                    <a:pt x="110" y="59"/>
                  </a:cubicBezTo>
                  <a:cubicBezTo>
                    <a:pt x="110" y="55"/>
                    <a:pt x="110" y="47"/>
                    <a:pt x="106" y="34"/>
                  </a:cubicBezTo>
                  <a:cubicBezTo>
                    <a:pt x="106" y="34"/>
                    <a:pt x="106" y="38"/>
                    <a:pt x="102" y="38"/>
                  </a:cubicBezTo>
                  <a:lnTo>
                    <a:pt x="102" y="9"/>
                  </a:lnTo>
                  <a:close/>
                  <a:moveTo>
                    <a:pt x="51" y="9"/>
                  </a:moveTo>
                  <a:lnTo>
                    <a:pt x="51" y="9"/>
                  </a:lnTo>
                  <a:lnTo>
                    <a:pt x="51" y="9"/>
                  </a:lnTo>
                  <a:lnTo>
                    <a:pt x="55" y="13"/>
                  </a:lnTo>
                  <a:lnTo>
                    <a:pt x="55" y="13"/>
                  </a:lnTo>
                  <a:cubicBezTo>
                    <a:pt x="59" y="9"/>
                    <a:pt x="68" y="4"/>
                    <a:pt x="72" y="4"/>
                  </a:cubicBezTo>
                  <a:cubicBezTo>
                    <a:pt x="81" y="4"/>
                    <a:pt x="85" y="0"/>
                    <a:pt x="93" y="4"/>
                  </a:cubicBezTo>
                  <a:cubicBezTo>
                    <a:pt x="98" y="4"/>
                    <a:pt x="102" y="4"/>
                    <a:pt x="102" y="9"/>
                  </a:cubicBezTo>
                  <a:cubicBezTo>
                    <a:pt x="102" y="38"/>
                    <a:pt x="102" y="38"/>
                    <a:pt x="102" y="38"/>
                  </a:cubicBezTo>
                  <a:cubicBezTo>
                    <a:pt x="102" y="43"/>
                    <a:pt x="98" y="47"/>
                    <a:pt x="98" y="51"/>
                  </a:cubicBezTo>
                  <a:cubicBezTo>
                    <a:pt x="98" y="59"/>
                    <a:pt x="98" y="64"/>
                    <a:pt x="98" y="64"/>
                  </a:cubicBezTo>
                  <a:cubicBezTo>
                    <a:pt x="102" y="68"/>
                    <a:pt x="102" y="68"/>
                    <a:pt x="102" y="68"/>
                  </a:cubicBezTo>
                  <a:lnTo>
                    <a:pt x="102" y="68"/>
                  </a:lnTo>
                  <a:cubicBezTo>
                    <a:pt x="102" y="80"/>
                    <a:pt x="102" y="80"/>
                    <a:pt x="102" y="80"/>
                  </a:cubicBezTo>
                  <a:cubicBezTo>
                    <a:pt x="98" y="80"/>
                    <a:pt x="93" y="80"/>
                    <a:pt x="89" y="76"/>
                  </a:cubicBezTo>
                  <a:cubicBezTo>
                    <a:pt x="85" y="68"/>
                    <a:pt x="81" y="59"/>
                    <a:pt x="85" y="47"/>
                  </a:cubicBezTo>
                  <a:cubicBezTo>
                    <a:pt x="85" y="38"/>
                    <a:pt x="93" y="30"/>
                    <a:pt x="98" y="22"/>
                  </a:cubicBezTo>
                  <a:cubicBezTo>
                    <a:pt x="98" y="17"/>
                    <a:pt x="93" y="17"/>
                    <a:pt x="89" y="17"/>
                  </a:cubicBezTo>
                  <a:cubicBezTo>
                    <a:pt x="85" y="17"/>
                    <a:pt x="81" y="17"/>
                    <a:pt x="77" y="17"/>
                  </a:cubicBezTo>
                  <a:cubicBezTo>
                    <a:pt x="72" y="17"/>
                    <a:pt x="68" y="22"/>
                    <a:pt x="63" y="25"/>
                  </a:cubicBezTo>
                  <a:lnTo>
                    <a:pt x="63" y="25"/>
                  </a:lnTo>
                  <a:cubicBezTo>
                    <a:pt x="72" y="43"/>
                    <a:pt x="72" y="55"/>
                    <a:pt x="68" y="64"/>
                  </a:cubicBezTo>
                  <a:cubicBezTo>
                    <a:pt x="63" y="72"/>
                    <a:pt x="59" y="76"/>
                    <a:pt x="55" y="80"/>
                  </a:cubicBezTo>
                  <a:lnTo>
                    <a:pt x="51" y="80"/>
                  </a:lnTo>
                  <a:cubicBezTo>
                    <a:pt x="51" y="68"/>
                    <a:pt x="51" y="68"/>
                    <a:pt x="51" y="68"/>
                  </a:cubicBezTo>
                  <a:cubicBezTo>
                    <a:pt x="51" y="64"/>
                    <a:pt x="55" y="64"/>
                    <a:pt x="55" y="59"/>
                  </a:cubicBezTo>
                  <a:cubicBezTo>
                    <a:pt x="59" y="55"/>
                    <a:pt x="59" y="47"/>
                    <a:pt x="51" y="34"/>
                  </a:cubicBezTo>
                  <a:cubicBezTo>
                    <a:pt x="51" y="34"/>
                    <a:pt x="51" y="34"/>
                    <a:pt x="51" y="38"/>
                  </a:cubicBezTo>
                  <a:lnTo>
                    <a:pt x="51" y="9"/>
                  </a:lnTo>
                  <a:close/>
                  <a:moveTo>
                    <a:pt x="0" y="80"/>
                  </a:moveTo>
                  <a:lnTo>
                    <a:pt x="0" y="80"/>
                  </a:lnTo>
                  <a:cubicBezTo>
                    <a:pt x="0" y="64"/>
                    <a:pt x="0" y="64"/>
                    <a:pt x="0" y="64"/>
                  </a:cubicBezTo>
                  <a:cubicBezTo>
                    <a:pt x="0" y="64"/>
                    <a:pt x="0" y="64"/>
                    <a:pt x="0" y="68"/>
                  </a:cubicBezTo>
                  <a:cubicBezTo>
                    <a:pt x="5" y="68"/>
                    <a:pt x="5" y="68"/>
                    <a:pt x="5" y="64"/>
                  </a:cubicBezTo>
                  <a:cubicBezTo>
                    <a:pt x="9" y="64"/>
                    <a:pt x="9" y="59"/>
                    <a:pt x="9" y="51"/>
                  </a:cubicBezTo>
                  <a:cubicBezTo>
                    <a:pt x="5" y="43"/>
                    <a:pt x="5" y="38"/>
                    <a:pt x="0" y="34"/>
                  </a:cubicBezTo>
                  <a:lnTo>
                    <a:pt x="0" y="34"/>
                  </a:lnTo>
                  <a:cubicBezTo>
                    <a:pt x="0" y="13"/>
                    <a:pt x="0" y="13"/>
                    <a:pt x="0" y="13"/>
                  </a:cubicBezTo>
                  <a:lnTo>
                    <a:pt x="0" y="9"/>
                  </a:lnTo>
                  <a:cubicBezTo>
                    <a:pt x="9" y="4"/>
                    <a:pt x="17" y="0"/>
                    <a:pt x="26" y="0"/>
                  </a:cubicBezTo>
                  <a:cubicBezTo>
                    <a:pt x="34" y="0"/>
                    <a:pt x="42" y="4"/>
                    <a:pt x="51" y="9"/>
                  </a:cubicBezTo>
                  <a:cubicBezTo>
                    <a:pt x="51" y="38"/>
                    <a:pt x="51" y="38"/>
                    <a:pt x="51" y="38"/>
                  </a:cubicBezTo>
                  <a:cubicBezTo>
                    <a:pt x="47" y="43"/>
                    <a:pt x="47" y="47"/>
                    <a:pt x="47" y="51"/>
                  </a:cubicBezTo>
                  <a:cubicBezTo>
                    <a:pt x="42" y="59"/>
                    <a:pt x="42" y="64"/>
                    <a:pt x="47" y="64"/>
                  </a:cubicBezTo>
                  <a:cubicBezTo>
                    <a:pt x="47" y="68"/>
                    <a:pt x="47" y="68"/>
                    <a:pt x="51" y="68"/>
                  </a:cubicBezTo>
                  <a:lnTo>
                    <a:pt x="51" y="68"/>
                  </a:lnTo>
                  <a:cubicBezTo>
                    <a:pt x="51" y="80"/>
                    <a:pt x="51" y="80"/>
                    <a:pt x="51" y="80"/>
                  </a:cubicBezTo>
                  <a:cubicBezTo>
                    <a:pt x="47" y="80"/>
                    <a:pt x="38" y="80"/>
                    <a:pt x="34" y="76"/>
                  </a:cubicBezTo>
                  <a:cubicBezTo>
                    <a:pt x="30" y="68"/>
                    <a:pt x="30" y="59"/>
                    <a:pt x="30" y="47"/>
                  </a:cubicBezTo>
                  <a:cubicBezTo>
                    <a:pt x="34" y="38"/>
                    <a:pt x="38" y="30"/>
                    <a:pt x="47" y="22"/>
                  </a:cubicBezTo>
                  <a:cubicBezTo>
                    <a:pt x="42" y="22"/>
                    <a:pt x="42" y="22"/>
                    <a:pt x="42" y="22"/>
                  </a:cubicBezTo>
                  <a:cubicBezTo>
                    <a:pt x="38" y="17"/>
                    <a:pt x="34" y="17"/>
                    <a:pt x="26" y="17"/>
                  </a:cubicBezTo>
                  <a:cubicBezTo>
                    <a:pt x="21" y="17"/>
                    <a:pt x="13" y="17"/>
                    <a:pt x="9" y="22"/>
                  </a:cubicBezTo>
                  <a:lnTo>
                    <a:pt x="9" y="22"/>
                  </a:lnTo>
                  <a:cubicBezTo>
                    <a:pt x="13" y="30"/>
                    <a:pt x="17" y="38"/>
                    <a:pt x="21" y="47"/>
                  </a:cubicBezTo>
                  <a:cubicBezTo>
                    <a:pt x="21" y="59"/>
                    <a:pt x="21" y="68"/>
                    <a:pt x="17" y="76"/>
                  </a:cubicBezTo>
                  <a:cubicBezTo>
                    <a:pt x="13" y="80"/>
                    <a:pt x="5" y="80"/>
                    <a:pt x="0" y="80"/>
                  </a:cubicBezTo>
                  <a:close/>
                </a:path>
              </a:pathLst>
            </a:custGeom>
            <a:solidFill>
              <a:srgbClr val="EEEDE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9" name="Freeform 185"/>
            <p:cNvSpPr>
              <a:spLocks noChangeArrowheads="1"/>
            </p:cNvSpPr>
            <p:nvPr/>
          </p:nvSpPr>
          <p:spPr bwMode="auto">
            <a:xfrm>
              <a:off x="17607885" y="5221688"/>
              <a:ext cx="319771" cy="85455"/>
            </a:xfrm>
            <a:custGeom>
              <a:avLst/>
              <a:gdLst>
                <a:gd name="T0" fmla="*/ 510 w 511"/>
                <a:gd name="T1" fmla="*/ 0 h 136"/>
                <a:gd name="T2" fmla="*/ 426 w 511"/>
                <a:gd name="T3" fmla="*/ 135 h 136"/>
                <a:gd name="T4" fmla="*/ 392 w 511"/>
                <a:gd name="T5" fmla="*/ 135 h 136"/>
                <a:gd name="T6" fmla="*/ 119 w 511"/>
                <a:gd name="T7" fmla="*/ 135 h 136"/>
                <a:gd name="T8" fmla="*/ 89 w 511"/>
                <a:gd name="T9" fmla="*/ 135 h 136"/>
                <a:gd name="T10" fmla="*/ 72 w 511"/>
                <a:gd name="T11" fmla="*/ 110 h 136"/>
                <a:gd name="T12" fmla="*/ 0 w 511"/>
                <a:gd name="T13" fmla="*/ 0 h 136"/>
                <a:gd name="T14" fmla="*/ 510 w 511"/>
                <a:gd name="T15" fmla="*/ 0 h 1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1" h="136">
                  <a:moveTo>
                    <a:pt x="510" y="0"/>
                  </a:moveTo>
                  <a:lnTo>
                    <a:pt x="426" y="135"/>
                  </a:lnTo>
                  <a:lnTo>
                    <a:pt x="392" y="135"/>
                  </a:lnTo>
                  <a:lnTo>
                    <a:pt x="119" y="135"/>
                  </a:lnTo>
                  <a:lnTo>
                    <a:pt x="89" y="135"/>
                  </a:lnTo>
                  <a:lnTo>
                    <a:pt x="72" y="110"/>
                  </a:lnTo>
                  <a:lnTo>
                    <a:pt x="0" y="0"/>
                  </a:lnTo>
                  <a:lnTo>
                    <a:pt x="510" y="0"/>
                  </a:lnTo>
                </a:path>
              </a:pathLst>
            </a:custGeom>
            <a:solidFill>
              <a:srgbClr val="41414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0" name="Freeform 186"/>
            <p:cNvSpPr>
              <a:spLocks noChangeArrowheads="1"/>
            </p:cNvSpPr>
            <p:nvPr/>
          </p:nvSpPr>
          <p:spPr bwMode="auto">
            <a:xfrm>
              <a:off x="17607885" y="5221688"/>
              <a:ext cx="159885" cy="85455"/>
            </a:xfrm>
            <a:custGeom>
              <a:avLst/>
              <a:gdLst>
                <a:gd name="T0" fmla="*/ 253 w 254"/>
                <a:gd name="T1" fmla="*/ 135 h 136"/>
                <a:gd name="T2" fmla="*/ 119 w 254"/>
                <a:gd name="T3" fmla="*/ 135 h 136"/>
                <a:gd name="T4" fmla="*/ 89 w 254"/>
                <a:gd name="T5" fmla="*/ 135 h 136"/>
                <a:gd name="T6" fmla="*/ 72 w 254"/>
                <a:gd name="T7" fmla="*/ 110 h 136"/>
                <a:gd name="T8" fmla="*/ 0 w 254"/>
                <a:gd name="T9" fmla="*/ 0 h 136"/>
                <a:gd name="T10" fmla="*/ 253 w 254"/>
                <a:gd name="T11" fmla="*/ 0 h 136"/>
                <a:gd name="T12" fmla="*/ 253 w 254"/>
                <a:gd name="T13" fmla="*/ 135 h 136"/>
              </a:gdLst>
              <a:ahLst/>
              <a:cxnLst>
                <a:cxn ang="0">
                  <a:pos x="T0" y="T1"/>
                </a:cxn>
                <a:cxn ang="0">
                  <a:pos x="T2" y="T3"/>
                </a:cxn>
                <a:cxn ang="0">
                  <a:pos x="T4" y="T5"/>
                </a:cxn>
                <a:cxn ang="0">
                  <a:pos x="T6" y="T7"/>
                </a:cxn>
                <a:cxn ang="0">
                  <a:pos x="T8" y="T9"/>
                </a:cxn>
                <a:cxn ang="0">
                  <a:pos x="T10" y="T11"/>
                </a:cxn>
                <a:cxn ang="0">
                  <a:pos x="T12" y="T13"/>
                </a:cxn>
              </a:cxnLst>
              <a:rect l="0" t="0" r="r" b="b"/>
              <a:pathLst>
                <a:path w="254" h="136">
                  <a:moveTo>
                    <a:pt x="253" y="135"/>
                  </a:moveTo>
                  <a:lnTo>
                    <a:pt x="119" y="135"/>
                  </a:lnTo>
                  <a:lnTo>
                    <a:pt x="89" y="135"/>
                  </a:lnTo>
                  <a:lnTo>
                    <a:pt x="72" y="110"/>
                  </a:lnTo>
                  <a:lnTo>
                    <a:pt x="0" y="0"/>
                  </a:lnTo>
                  <a:lnTo>
                    <a:pt x="253" y="0"/>
                  </a:lnTo>
                  <a:lnTo>
                    <a:pt x="253" y="135"/>
                  </a:lnTo>
                </a:path>
              </a:pathLst>
            </a:custGeom>
            <a:solidFill>
              <a:srgbClr val="52545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1" name="Freeform 187"/>
            <p:cNvSpPr>
              <a:spLocks noChangeArrowheads="1"/>
            </p:cNvSpPr>
            <p:nvPr/>
          </p:nvSpPr>
          <p:spPr bwMode="auto">
            <a:xfrm>
              <a:off x="17522430" y="5078343"/>
              <a:ext cx="493438" cy="165399"/>
            </a:xfrm>
            <a:custGeom>
              <a:avLst/>
              <a:gdLst>
                <a:gd name="T0" fmla="*/ 648 w 788"/>
                <a:gd name="T1" fmla="*/ 265 h 266"/>
                <a:gd name="T2" fmla="*/ 648 w 788"/>
                <a:gd name="T3" fmla="*/ 265 h 266"/>
                <a:gd name="T4" fmla="*/ 648 w 788"/>
                <a:gd name="T5" fmla="*/ 265 h 266"/>
                <a:gd name="T6" fmla="*/ 648 w 788"/>
                <a:gd name="T7" fmla="*/ 265 h 266"/>
                <a:gd name="T8" fmla="*/ 138 w 788"/>
                <a:gd name="T9" fmla="*/ 265 h 266"/>
                <a:gd name="T10" fmla="*/ 138 w 788"/>
                <a:gd name="T11" fmla="*/ 265 h 266"/>
                <a:gd name="T12" fmla="*/ 134 w 788"/>
                <a:gd name="T13" fmla="*/ 265 h 266"/>
                <a:gd name="T14" fmla="*/ 113 w 788"/>
                <a:gd name="T15" fmla="*/ 261 h 266"/>
                <a:gd name="T16" fmla="*/ 0 w 788"/>
                <a:gd name="T17" fmla="*/ 164 h 266"/>
                <a:gd name="T18" fmla="*/ 0 w 788"/>
                <a:gd name="T19" fmla="*/ 164 h 266"/>
                <a:gd name="T20" fmla="*/ 0 w 788"/>
                <a:gd name="T21" fmla="*/ 118 h 266"/>
                <a:gd name="T22" fmla="*/ 0 w 788"/>
                <a:gd name="T23" fmla="*/ 58 h 266"/>
                <a:gd name="T24" fmla="*/ 0 w 788"/>
                <a:gd name="T25" fmla="*/ 0 h 266"/>
                <a:gd name="T26" fmla="*/ 54 w 788"/>
                <a:gd name="T27" fmla="*/ 0 h 266"/>
                <a:gd name="T28" fmla="*/ 733 w 788"/>
                <a:gd name="T29" fmla="*/ 0 h 266"/>
                <a:gd name="T30" fmla="*/ 787 w 788"/>
                <a:gd name="T31" fmla="*/ 0 h 266"/>
                <a:gd name="T32" fmla="*/ 787 w 788"/>
                <a:gd name="T33" fmla="*/ 54 h 266"/>
                <a:gd name="T34" fmla="*/ 787 w 788"/>
                <a:gd name="T35" fmla="*/ 164 h 266"/>
                <a:gd name="T36" fmla="*/ 787 w 788"/>
                <a:gd name="T37" fmla="*/ 164 h 266"/>
                <a:gd name="T38" fmla="*/ 661 w 788"/>
                <a:gd name="T39" fmla="*/ 265 h 266"/>
                <a:gd name="T40" fmla="*/ 657 w 788"/>
                <a:gd name="T41" fmla="*/ 265 h 266"/>
                <a:gd name="T42" fmla="*/ 652 w 788"/>
                <a:gd name="T43" fmla="*/ 265 h 266"/>
                <a:gd name="T44" fmla="*/ 648 w 788"/>
                <a:gd name="T45" fmla="*/ 26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88" h="266">
                  <a:moveTo>
                    <a:pt x="648" y="265"/>
                  </a:moveTo>
                  <a:lnTo>
                    <a:pt x="648" y="265"/>
                  </a:lnTo>
                  <a:lnTo>
                    <a:pt x="648" y="265"/>
                  </a:lnTo>
                  <a:lnTo>
                    <a:pt x="648" y="265"/>
                  </a:lnTo>
                  <a:cubicBezTo>
                    <a:pt x="138" y="265"/>
                    <a:pt x="138" y="265"/>
                    <a:pt x="138" y="265"/>
                  </a:cubicBezTo>
                  <a:lnTo>
                    <a:pt x="138" y="265"/>
                  </a:lnTo>
                  <a:cubicBezTo>
                    <a:pt x="134" y="265"/>
                    <a:pt x="134" y="265"/>
                    <a:pt x="134" y="265"/>
                  </a:cubicBezTo>
                  <a:cubicBezTo>
                    <a:pt x="126" y="265"/>
                    <a:pt x="118" y="265"/>
                    <a:pt x="113" y="261"/>
                  </a:cubicBezTo>
                  <a:cubicBezTo>
                    <a:pt x="54" y="261"/>
                    <a:pt x="0" y="240"/>
                    <a:pt x="0" y="164"/>
                  </a:cubicBezTo>
                  <a:lnTo>
                    <a:pt x="0" y="164"/>
                  </a:lnTo>
                  <a:cubicBezTo>
                    <a:pt x="0" y="155"/>
                    <a:pt x="0" y="139"/>
                    <a:pt x="0" y="118"/>
                  </a:cubicBezTo>
                  <a:cubicBezTo>
                    <a:pt x="0" y="97"/>
                    <a:pt x="0" y="75"/>
                    <a:pt x="0" y="58"/>
                  </a:cubicBezTo>
                  <a:cubicBezTo>
                    <a:pt x="0" y="0"/>
                    <a:pt x="0" y="0"/>
                    <a:pt x="0" y="0"/>
                  </a:cubicBezTo>
                  <a:cubicBezTo>
                    <a:pt x="54" y="0"/>
                    <a:pt x="54" y="0"/>
                    <a:pt x="54" y="0"/>
                  </a:cubicBezTo>
                  <a:cubicBezTo>
                    <a:pt x="733" y="0"/>
                    <a:pt x="733" y="0"/>
                    <a:pt x="733" y="0"/>
                  </a:cubicBezTo>
                  <a:cubicBezTo>
                    <a:pt x="787" y="0"/>
                    <a:pt x="787" y="0"/>
                    <a:pt x="787" y="0"/>
                  </a:cubicBezTo>
                  <a:cubicBezTo>
                    <a:pt x="787" y="54"/>
                    <a:pt x="787" y="54"/>
                    <a:pt x="787" y="54"/>
                  </a:cubicBezTo>
                  <a:cubicBezTo>
                    <a:pt x="787" y="164"/>
                    <a:pt x="787" y="164"/>
                    <a:pt x="787" y="164"/>
                  </a:cubicBezTo>
                  <a:lnTo>
                    <a:pt x="787" y="164"/>
                  </a:lnTo>
                  <a:cubicBezTo>
                    <a:pt x="787" y="248"/>
                    <a:pt x="724" y="261"/>
                    <a:pt x="661" y="265"/>
                  </a:cubicBezTo>
                  <a:lnTo>
                    <a:pt x="657" y="265"/>
                  </a:lnTo>
                  <a:cubicBezTo>
                    <a:pt x="652" y="265"/>
                    <a:pt x="652" y="265"/>
                    <a:pt x="652" y="265"/>
                  </a:cubicBezTo>
                  <a:lnTo>
                    <a:pt x="648" y="265"/>
                  </a:lnTo>
                </a:path>
              </a:pathLst>
            </a:custGeom>
            <a:solidFill>
              <a:srgbClr val="BFBFB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2" name="Freeform 188"/>
            <p:cNvSpPr>
              <a:spLocks noChangeArrowheads="1"/>
            </p:cNvSpPr>
            <p:nvPr/>
          </p:nvSpPr>
          <p:spPr bwMode="auto">
            <a:xfrm>
              <a:off x="17505891" y="4855056"/>
              <a:ext cx="523762" cy="317015"/>
            </a:xfrm>
            <a:custGeom>
              <a:avLst/>
              <a:gdLst>
                <a:gd name="T0" fmla="*/ 839 w 840"/>
                <a:gd name="T1" fmla="*/ 506 h 507"/>
                <a:gd name="T2" fmla="*/ 839 w 840"/>
                <a:gd name="T3" fmla="*/ 506 h 507"/>
                <a:gd name="T4" fmla="*/ 0 w 840"/>
                <a:gd name="T5" fmla="*/ 506 h 507"/>
                <a:gd name="T6" fmla="*/ 0 w 840"/>
                <a:gd name="T7" fmla="*/ 0 h 507"/>
                <a:gd name="T8" fmla="*/ 839 w 840"/>
                <a:gd name="T9" fmla="*/ 0 h 507"/>
                <a:gd name="T10" fmla="*/ 839 w 840"/>
                <a:gd name="T11" fmla="*/ 506 h 507"/>
              </a:gdLst>
              <a:ahLst/>
              <a:cxnLst>
                <a:cxn ang="0">
                  <a:pos x="T0" y="T1"/>
                </a:cxn>
                <a:cxn ang="0">
                  <a:pos x="T2" y="T3"/>
                </a:cxn>
                <a:cxn ang="0">
                  <a:pos x="T4" y="T5"/>
                </a:cxn>
                <a:cxn ang="0">
                  <a:pos x="T6" y="T7"/>
                </a:cxn>
                <a:cxn ang="0">
                  <a:pos x="T8" y="T9"/>
                </a:cxn>
                <a:cxn ang="0">
                  <a:pos x="T10" y="T11"/>
                </a:cxn>
              </a:cxnLst>
              <a:rect l="0" t="0" r="r" b="b"/>
              <a:pathLst>
                <a:path w="840" h="507">
                  <a:moveTo>
                    <a:pt x="839" y="506"/>
                  </a:moveTo>
                  <a:lnTo>
                    <a:pt x="839" y="506"/>
                  </a:lnTo>
                  <a:cubicBezTo>
                    <a:pt x="0" y="506"/>
                    <a:pt x="0" y="506"/>
                    <a:pt x="0" y="506"/>
                  </a:cubicBezTo>
                  <a:cubicBezTo>
                    <a:pt x="0" y="338"/>
                    <a:pt x="0" y="169"/>
                    <a:pt x="0" y="0"/>
                  </a:cubicBezTo>
                  <a:cubicBezTo>
                    <a:pt x="839" y="0"/>
                    <a:pt x="839" y="0"/>
                    <a:pt x="839" y="0"/>
                  </a:cubicBezTo>
                  <a:cubicBezTo>
                    <a:pt x="839" y="169"/>
                    <a:pt x="839" y="338"/>
                    <a:pt x="839" y="506"/>
                  </a:cubicBezTo>
                </a:path>
              </a:pathLst>
            </a:custGeom>
            <a:solidFill>
              <a:srgbClr val="4D4C4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3" name="Freeform 189"/>
            <p:cNvSpPr>
              <a:spLocks noChangeArrowheads="1"/>
            </p:cNvSpPr>
            <p:nvPr/>
          </p:nvSpPr>
          <p:spPr bwMode="auto">
            <a:xfrm>
              <a:off x="17486593" y="4855055"/>
              <a:ext cx="565113" cy="68917"/>
            </a:xfrm>
            <a:custGeom>
              <a:avLst/>
              <a:gdLst>
                <a:gd name="T0" fmla="*/ 903 w 904"/>
                <a:gd name="T1" fmla="*/ 110 h 111"/>
                <a:gd name="T2" fmla="*/ 903 w 904"/>
                <a:gd name="T3" fmla="*/ 110 h 111"/>
                <a:gd name="T4" fmla="*/ 0 w 904"/>
                <a:gd name="T5" fmla="*/ 110 h 111"/>
                <a:gd name="T6" fmla="*/ 0 w 904"/>
                <a:gd name="T7" fmla="*/ 0 h 111"/>
                <a:gd name="T8" fmla="*/ 903 w 904"/>
                <a:gd name="T9" fmla="*/ 0 h 111"/>
                <a:gd name="T10" fmla="*/ 903 w 904"/>
                <a:gd name="T11" fmla="*/ 110 h 111"/>
              </a:gdLst>
              <a:ahLst/>
              <a:cxnLst>
                <a:cxn ang="0">
                  <a:pos x="T0" y="T1"/>
                </a:cxn>
                <a:cxn ang="0">
                  <a:pos x="T2" y="T3"/>
                </a:cxn>
                <a:cxn ang="0">
                  <a:pos x="T4" y="T5"/>
                </a:cxn>
                <a:cxn ang="0">
                  <a:pos x="T6" y="T7"/>
                </a:cxn>
                <a:cxn ang="0">
                  <a:pos x="T8" y="T9"/>
                </a:cxn>
                <a:cxn ang="0">
                  <a:pos x="T10" y="T11"/>
                </a:cxn>
              </a:cxnLst>
              <a:rect l="0" t="0" r="r" b="b"/>
              <a:pathLst>
                <a:path w="904" h="111">
                  <a:moveTo>
                    <a:pt x="903" y="110"/>
                  </a:moveTo>
                  <a:lnTo>
                    <a:pt x="903" y="110"/>
                  </a:lnTo>
                  <a:cubicBezTo>
                    <a:pt x="0" y="110"/>
                    <a:pt x="0" y="110"/>
                    <a:pt x="0" y="110"/>
                  </a:cubicBezTo>
                  <a:cubicBezTo>
                    <a:pt x="0" y="76"/>
                    <a:pt x="0" y="38"/>
                    <a:pt x="0" y="0"/>
                  </a:cubicBezTo>
                  <a:cubicBezTo>
                    <a:pt x="903" y="0"/>
                    <a:pt x="903" y="0"/>
                    <a:pt x="903" y="0"/>
                  </a:cubicBezTo>
                  <a:cubicBezTo>
                    <a:pt x="903" y="38"/>
                    <a:pt x="903" y="76"/>
                    <a:pt x="903" y="110"/>
                  </a:cubicBezTo>
                </a:path>
              </a:pathLst>
            </a:custGeom>
            <a:solidFill>
              <a:srgbClr val="676767"/>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4" name="Freeform 190"/>
            <p:cNvSpPr>
              <a:spLocks noChangeArrowheads="1"/>
            </p:cNvSpPr>
            <p:nvPr/>
          </p:nvSpPr>
          <p:spPr bwMode="auto">
            <a:xfrm>
              <a:off x="17486593" y="4959806"/>
              <a:ext cx="565113" cy="68917"/>
            </a:xfrm>
            <a:custGeom>
              <a:avLst/>
              <a:gdLst>
                <a:gd name="T0" fmla="*/ 903 w 904"/>
                <a:gd name="T1" fmla="*/ 109 h 110"/>
                <a:gd name="T2" fmla="*/ 903 w 904"/>
                <a:gd name="T3" fmla="*/ 109 h 110"/>
                <a:gd name="T4" fmla="*/ 0 w 904"/>
                <a:gd name="T5" fmla="*/ 109 h 110"/>
                <a:gd name="T6" fmla="*/ 0 w 904"/>
                <a:gd name="T7" fmla="*/ 0 h 110"/>
                <a:gd name="T8" fmla="*/ 903 w 904"/>
                <a:gd name="T9" fmla="*/ 0 h 110"/>
                <a:gd name="T10" fmla="*/ 903 w 904"/>
                <a:gd name="T11" fmla="*/ 109 h 110"/>
              </a:gdLst>
              <a:ahLst/>
              <a:cxnLst>
                <a:cxn ang="0">
                  <a:pos x="T0" y="T1"/>
                </a:cxn>
                <a:cxn ang="0">
                  <a:pos x="T2" y="T3"/>
                </a:cxn>
                <a:cxn ang="0">
                  <a:pos x="T4" y="T5"/>
                </a:cxn>
                <a:cxn ang="0">
                  <a:pos x="T6" y="T7"/>
                </a:cxn>
                <a:cxn ang="0">
                  <a:pos x="T8" y="T9"/>
                </a:cxn>
                <a:cxn ang="0">
                  <a:pos x="T10" y="T11"/>
                </a:cxn>
              </a:cxnLst>
              <a:rect l="0" t="0" r="r" b="b"/>
              <a:pathLst>
                <a:path w="904" h="110">
                  <a:moveTo>
                    <a:pt x="903" y="109"/>
                  </a:moveTo>
                  <a:lnTo>
                    <a:pt x="903" y="109"/>
                  </a:lnTo>
                  <a:cubicBezTo>
                    <a:pt x="0" y="109"/>
                    <a:pt x="0" y="109"/>
                    <a:pt x="0" y="109"/>
                  </a:cubicBezTo>
                  <a:cubicBezTo>
                    <a:pt x="0" y="72"/>
                    <a:pt x="0" y="37"/>
                    <a:pt x="0" y="0"/>
                  </a:cubicBezTo>
                  <a:cubicBezTo>
                    <a:pt x="903" y="0"/>
                    <a:pt x="903" y="0"/>
                    <a:pt x="903" y="0"/>
                  </a:cubicBezTo>
                  <a:cubicBezTo>
                    <a:pt x="903" y="37"/>
                    <a:pt x="903" y="72"/>
                    <a:pt x="903" y="109"/>
                  </a:cubicBezTo>
                </a:path>
              </a:pathLst>
            </a:custGeom>
            <a:solidFill>
              <a:srgbClr val="676767"/>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5" name="Freeform 191"/>
            <p:cNvSpPr>
              <a:spLocks noChangeArrowheads="1"/>
            </p:cNvSpPr>
            <p:nvPr/>
          </p:nvSpPr>
          <p:spPr bwMode="auto">
            <a:xfrm>
              <a:off x="17486593" y="5064559"/>
              <a:ext cx="565113" cy="68917"/>
            </a:xfrm>
            <a:custGeom>
              <a:avLst/>
              <a:gdLst>
                <a:gd name="T0" fmla="*/ 903 w 904"/>
                <a:gd name="T1" fmla="*/ 109 h 110"/>
                <a:gd name="T2" fmla="*/ 903 w 904"/>
                <a:gd name="T3" fmla="*/ 109 h 110"/>
                <a:gd name="T4" fmla="*/ 0 w 904"/>
                <a:gd name="T5" fmla="*/ 109 h 110"/>
                <a:gd name="T6" fmla="*/ 0 w 904"/>
                <a:gd name="T7" fmla="*/ 0 h 110"/>
                <a:gd name="T8" fmla="*/ 903 w 904"/>
                <a:gd name="T9" fmla="*/ 0 h 110"/>
                <a:gd name="T10" fmla="*/ 903 w 904"/>
                <a:gd name="T11" fmla="*/ 109 h 110"/>
              </a:gdLst>
              <a:ahLst/>
              <a:cxnLst>
                <a:cxn ang="0">
                  <a:pos x="T0" y="T1"/>
                </a:cxn>
                <a:cxn ang="0">
                  <a:pos x="T2" y="T3"/>
                </a:cxn>
                <a:cxn ang="0">
                  <a:pos x="T4" y="T5"/>
                </a:cxn>
                <a:cxn ang="0">
                  <a:pos x="T6" y="T7"/>
                </a:cxn>
                <a:cxn ang="0">
                  <a:pos x="T8" y="T9"/>
                </a:cxn>
                <a:cxn ang="0">
                  <a:pos x="T10" y="T11"/>
                </a:cxn>
              </a:cxnLst>
              <a:rect l="0" t="0" r="r" b="b"/>
              <a:pathLst>
                <a:path w="904" h="110">
                  <a:moveTo>
                    <a:pt x="903" y="109"/>
                  </a:moveTo>
                  <a:lnTo>
                    <a:pt x="903" y="109"/>
                  </a:lnTo>
                  <a:cubicBezTo>
                    <a:pt x="0" y="109"/>
                    <a:pt x="0" y="109"/>
                    <a:pt x="0" y="109"/>
                  </a:cubicBezTo>
                  <a:cubicBezTo>
                    <a:pt x="0" y="71"/>
                    <a:pt x="0" y="33"/>
                    <a:pt x="0" y="0"/>
                  </a:cubicBezTo>
                  <a:cubicBezTo>
                    <a:pt x="903" y="0"/>
                    <a:pt x="903" y="0"/>
                    <a:pt x="903" y="0"/>
                  </a:cubicBezTo>
                  <a:cubicBezTo>
                    <a:pt x="903" y="33"/>
                    <a:pt x="903" y="71"/>
                    <a:pt x="903" y="109"/>
                  </a:cubicBezTo>
                </a:path>
              </a:pathLst>
            </a:custGeom>
            <a:solidFill>
              <a:srgbClr val="676767"/>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6" name="Freeform 192"/>
            <p:cNvSpPr>
              <a:spLocks noChangeArrowheads="1"/>
            </p:cNvSpPr>
            <p:nvPr/>
          </p:nvSpPr>
          <p:spPr bwMode="auto">
            <a:xfrm>
              <a:off x="17522431" y="5078343"/>
              <a:ext cx="245341" cy="165399"/>
            </a:xfrm>
            <a:custGeom>
              <a:avLst/>
              <a:gdLst>
                <a:gd name="T0" fmla="*/ 391 w 392"/>
                <a:gd name="T1" fmla="*/ 265 h 266"/>
                <a:gd name="T2" fmla="*/ 391 w 392"/>
                <a:gd name="T3" fmla="*/ 265 h 266"/>
                <a:gd name="T4" fmla="*/ 138 w 392"/>
                <a:gd name="T5" fmla="*/ 265 h 266"/>
                <a:gd name="T6" fmla="*/ 138 w 392"/>
                <a:gd name="T7" fmla="*/ 265 h 266"/>
                <a:gd name="T8" fmla="*/ 134 w 392"/>
                <a:gd name="T9" fmla="*/ 265 h 266"/>
                <a:gd name="T10" fmla="*/ 113 w 392"/>
                <a:gd name="T11" fmla="*/ 261 h 266"/>
                <a:gd name="T12" fmla="*/ 0 w 392"/>
                <a:gd name="T13" fmla="*/ 164 h 266"/>
                <a:gd name="T14" fmla="*/ 0 w 392"/>
                <a:gd name="T15" fmla="*/ 164 h 266"/>
                <a:gd name="T16" fmla="*/ 0 w 392"/>
                <a:gd name="T17" fmla="*/ 118 h 266"/>
                <a:gd name="T18" fmla="*/ 0 w 392"/>
                <a:gd name="T19" fmla="*/ 58 h 266"/>
                <a:gd name="T20" fmla="*/ 0 w 392"/>
                <a:gd name="T21" fmla="*/ 0 h 266"/>
                <a:gd name="T22" fmla="*/ 54 w 392"/>
                <a:gd name="T23" fmla="*/ 0 h 266"/>
                <a:gd name="T24" fmla="*/ 391 w 392"/>
                <a:gd name="T25" fmla="*/ 0 h 266"/>
                <a:gd name="T26" fmla="*/ 391 w 392"/>
                <a:gd name="T27" fmla="*/ 26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2" h="266">
                  <a:moveTo>
                    <a:pt x="391" y="265"/>
                  </a:moveTo>
                  <a:lnTo>
                    <a:pt x="391" y="265"/>
                  </a:lnTo>
                  <a:cubicBezTo>
                    <a:pt x="138" y="265"/>
                    <a:pt x="138" y="265"/>
                    <a:pt x="138" y="265"/>
                  </a:cubicBezTo>
                  <a:lnTo>
                    <a:pt x="138" y="265"/>
                  </a:lnTo>
                  <a:cubicBezTo>
                    <a:pt x="134" y="265"/>
                    <a:pt x="134" y="265"/>
                    <a:pt x="134" y="265"/>
                  </a:cubicBezTo>
                  <a:cubicBezTo>
                    <a:pt x="126" y="265"/>
                    <a:pt x="118" y="265"/>
                    <a:pt x="113" y="261"/>
                  </a:cubicBezTo>
                  <a:cubicBezTo>
                    <a:pt x="54" y="261"/>
                    <a:pt x="0" y="240"/>
                    <a:pt x="0" y="164"/>
                  </a:cubicBezTo>
                  <a:lnTo>
                    <a:pt x="0" y="164"/>
                  </a:lnTo>
                  <a:cubicBezTo>
                    <a:pt x="0" y="155"/>
                    <a:pt x="0" y="139"/>
                    <a:pt x="0" y="118"/>
                  </a:cubicBezTo>
                  <a:cubicBezTo>
                    <a:pt x="0" y="97"/>
                    <a:pt x="0" y="75"/>
                    <a:pt x="0" y="58"/>
                  </a:cubicBezTo>
                  <a:cubicBezTo>
                    <a:pt x="0" y="0"/>
                    <a:pt x="0" y="0"/>
                    <a:pt x="0" y="0"/>
                  </a:cubicBezTo>
                  <a:cubicBezTo>
                    <a:pt x="54" y="0"/>
                    <a:pt x="54" y="0"/>
                    <a:pt x="54" y="0"/>
                  </a:cubicBezTo>
                  <a:cubicBezTo>
                    <a:pt x="391" y="0"/>
                    <a:pt x="391" y="0"/>
                    <a:pt x="391" y="0"/>
                  </a:cubicBezTo>
                  <a:lnTo>
                    <a:pt x="391" y="265"/>
                  </a:lnTo>
                </a:path>
              </a:pathLst>
            </a:custGeom>
            <a:solidFill>
              <a:srgbClr val="C2C4C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7" name="Freeform 193"/>
            <p:cNvSpPr>
              <a:spLocks noChangeArrowheads="1"/>
            </p:cNvSpPr>
            <p:nvPr/>
          </p:nvSpPr>
          <p:spPr bwMode="auto">
            <a:xfrm>
              <a:off x="17505890" y="4855056"/>
              <a:ext cx="261880" cy="317015"/>
            </a:xfrm>
            <a:custGeom>
              <a:avLst/>
              <a:gdLst>
                <a:gd name="T0" fmla="*/ 417 w 418"/>
                <a:gd name="T1" fmla="*/ 506 h 507"/>
                <a:gd name="T2" fmla="*/ 417 w 418"/>
                <a:gd name="T3" fmla="*/ 506 h 507"/>
                <a:gd name="T4" fmla="*/ 0 w 418"/>
                <a:gd name="T5" fmla="*/ 506 h 507"/>
                <a:gd name="T6" fmla="*/ 0 w 418"/>
                <a:gd name="T7" fmla="*/ 0 h 507"/>
                <a:gd name="T8" fmla="*/ 417 w 418"/>
                <a:gd name="T9" fmla="*/ 0 h 507"/>
                <a:gd name="T10" fmla="*/ 417 w 418"/>
                <a:gd name="T11" fmla="*/ 506 h 507"/>
              </a:gdLst>
              <a:ahLst/>
              <a:cxnLst>
                <a:cxn ang="0">
                  <a:pos x="T0" y="T1"/>
                </a:cxn>
                <a:cxn ang="0">
                  <a:pos x="T2" y="T3"/>
                </a:cxn>
                <a:cxn ang="0">
                  <a:pos x="T4" y="T5"/>
                </a:cxn>
                <a:cxn ang="0">
                  <a:pos x="T6" y="T7"/>
                </a:cxn>
                <a:cxn ang="0">
                  <a:pos x="T8" y="T9"/>
                </a:cxn>
                <a:cxn ang="0">
                  <a:pos x="T10" y="T11"/>
                </a:cxn>
              </a:cxnLst>
              <a:rect l="0" t="0" r="r" b="b"/>
              <a:pathLst>
                <a:path w="418" h="507">
                  <a:moveTo>
                    <a:pt x="417" y="506"/>
                  </a:moveTo>
                  <a:lnTo>
                    <a:pt x="417" y="506"/>
                  </a:lnTo>
                  <a:cubicBezTo>
                    <a:pt x="0" y="506"/>
                    <a:pt x="0" y="506"/>
                    <a:pt x="0" y="506"/>
                  </a:cubicBezTo>
                  <a:cubicBezTo>
                    <a:pt x="0" y="338"/>
                    <a:pt x="0" y="169"/>
                    <a:pt x="0" y="0"/>
                  </a:cubicBezTo>
                  <a:cubicBezTo>
                    <a:pt x="417" y="0"/>
                    <a:pt x="417" y="0"/>
                    <a:pt x="417" y="0"/>
                  </a:cubicBezTo>
                  <a:lnTo>
                    <a:pt x="417" y="506"/>
                  </a:lnTo>
                </a:path>
              </a:pathLst>
            </a:custGeom>
            <a:solidFill>
              <a:srgbClr val="676767"/>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8" name="Freeform 194"/>
            <p:cNvSpPr>
              <a:spLocks noChangeArrowheads="1"/>
            </p:cNvSpPr>
            <p:nvPr/>
          </p:nvSpPr>
          <p:spPr bwMode="auto">
            <a:xfrm>
              <a:off x="17486593" y="4855055"/>
              <a:ext cx="281178" cy="68917"/>
            </a:xfrm>
            <a:custGeom>
              <a:avLst/>
              <a:gdLst>
                <a:gd name="T0" fmla="*/ 447 w 448"/>
                <a:gd name="T1" fmla="*/ 110 h 111"/>
                <a:gd name="T2" fmla="*/ 447 w 448"/>
                <a:gd name="T3" fmla="*/ 110 h 111"/>
                <a:gd name="T4" fmla="*/ 0 w 448"/>
                <a:gd name="T5" fmla="*/ 110 h 111"/>
                <a:gd name="T6" fmla="*/ 0 w 448"/>
                <a:gd name="T7" fmla="*/ 0 h 111"/>
                <a:gd name="T8" fmla="*/ 447 w 448"/>
                <a:gd name="T9" fmla="*/ 0 h 111"/>
                <a:gd name="T10" fmla="*/ 447 w 448"/>
                <a:gd name="T11" fmla="*/ 110 h 111"/>
              </a:gdLst>
              <a:ahLst/>
              <a:cxnLst>
                <a:cxn ang="0">
                  <a:pos x="T0" y="T1"/>
                </a:cxn>
                <a:cxn ang="0">
                  <a:pos x="T2" y="T3"/>
                </a:cxn>
                <a:cxn ang="0">
                  <a:pos x="T4" y="T5"/>
                </a:cxn>
                <a:cxn ang="0">
                  <a:pos x="T6" y="T7"/>
                </a:cxn>
                <a:cxn ang="0">
                  <a:pos x="T8" y="T9"/>
                </a:cxn>
                <a:cxn ang="0">
                  <a:pos x="T10" y="T11"/>
                </a:cxn>
              </a:cxnLst>
              <a:rect l="0" t="0" r="r" b="b"/>
              <a:pathLst>
                <a:path w="448" h="111">
                  <a:moveTo>
                    <a:pt x="447" y="110"/>
                  </a:moveTo>
                  <a:lnTo>
                    <a:pt x="447" y="110"/>
                  </a:lnTo>
                  <a:cubicBezTo>
                    <a:pt x="0" y="110"/>
                    <a:pt x="0" y="110"/>
                    <a:pt x="0" y="110"/>
                  </a:cubicBezTo>
                  <a:cubicBezTo>
                    <a:pt x="0" y="76"/>
                    <a:pt x="0" y="38"/>
                    <a:pt x="0" y="0"/>
                  </a:cubicBezTo>
                  <a:cubicBezTo>
                    <a:pt x="447" y="0"/>
                    <a:pt x="447" y="0"/>
                    <a:pt x="447" y="0"/>
                  </a:cubicBezTo>
                  <a:lnTo>
                    <a:pt x="447" y="110"/>
                  </a:lnTo>
                </a:path>
              </a:pathLst>
            </a:custGeom>
            <a:solidFill>
              <a:srgbClr val="82828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9" name="Freeform 195"/>
            <p:cNvSpPr>
              <a:spLocks noChangeArrowheads="1"/>
            </p:cNvSpPr>
            <p:nvPr/>
          </p:nvSpPr>
          <p:spPr bwMode="auto">
            <a:xfrm>
              <a:off x="17486593" y="4959806"/>
              <a:ext cx="281178" cy="68917"/>
            </a:xfrm>
            <a:custGeom>
              <a:avLst/>
              <a:gdLst>
                <a:gd name="T0" fmla="*/ 447 w 448"/>
                <a:gd name="T1" fmla="*/ 109 h 110"/>
                <a:gd name="T2" fmla="*/ 447 w 448"/>
                <a:gd name="T3" fmla="*/ 109 h 110"/>
                <a:gd name="T4" fmla="*/ 0 w 448"/>
                <a:gd name="T5" fmla="*/ 109 h 110"/>
                <a:gd name="T6" fmla="*/ 0 w 448"/>
                <a:gd name="T7" fmla="*/ 0 h 110"/>
                <a:gd name="T8" fmla="*/ 447 w 448"/>
                <a:gd name="T9" fmla="*/ 0 h 110"/>
                <a:gd name="T10" fmla="*/ 447 w 448"/>
                <a:gd name="T11" fmla="*/ 109 h 110"/>
              </a:gdLst>
              <a:ahLst/>
              <a:cxnLst>
                <a:cxn ang="0">
                  <a:pos x="T0" y="T1"/>
                </a:cxn>
                <a:cxn ang="0">
                  <a:pos x="T2" y="T3"/>
                </a:cxn>
                <a:cxn ang="0">
                  <a:pos x="T4" y="T5"/>
                </a:cxn>
                <a:cxn ang="0">
                  <a:pos x="T6" y="T7"/>
                </a:cxn>
                <a:cxn ang="0">
                  <a:pos x="T8" y="T9"/>
                </a:cxn>
                <a:cxn ang="0">
                  <a:pos x="T10" y="T11"/>
                </a:cxn>
              </a:cxnLst>
              <a:rect l="0" t="0" r="r" b="b"/>
              <a:pathLst>
                <a:path w="448" h="110">
                  <a:moveTo>
                    <a:pt x="447" y="109"/>
                  </a:moveTo>
                  <a:lnTo>
                    <a:pt x="447" y="109"/>
                  </a:lnTo>
                  <a:cubicBezTo>
                    <a:pt x="0" y="109"/>
                    <a:pt x="0" y="109"/>
                    <a:pt x="0" y="109"/>
                  </a:cubicBezTo>
                  <a:cubicBezTo>
                    <a:pt x="0" y="72"/>
                    <a:pt x="0" y="37"/>
                    <a:pt x="0" y="0"/>
                  </a:cubicBezTo>
                  <a:cubicBezTo>
                    <a:pt x="447" y="0"/>
                    <a:pt x="447" y="0"/>
                    <a:pt x="447" y="0"/>
                  </a:cubicBezTo>
                  <a:lnTo>
                    <a:pt x="447" y="109"/>
                  </a:lnTo>
                </a:path>
              </a:pathLst>
            </a:custGeom>
            <a:solidFill>
              <a:srgbClr val="82828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50" name="Freeform 196"/>
            <p:cNvSpPr>
              <a:spLocks noChangeArrowheads="1"/>
            </p:cNvSpPr>
            <p:nvPr/>
          </p:nvSpPr>
          <p:spPr bwMode="auto">
            <a:xfrm>
              <a:off x="17486593" y="5064559"/>
              <a:ext cx="281178" cy="68917"/>
            </a:xfrm>
            <a:custGeom>
              <a:avLst/>
              <a:gdLst>
                <a:gd name="T0" fmla="*/ 447 w 448"/>
                <a:gd name="T1" fmla="*/ 109 h 110"/>
                <a:gd name="T2" fmla="*/ 447 w 448"/>
                <a:gd name="T3" fmla="*/ 109 h 110"/>
                <a:gd name="T4" fmla="*/ 0 w 448"/>
                <a:gd name="T5" fmla="*/ 109 h 110"/>
                <a:gd name="T6" fmla="*/ 0 w 448"/>
                <a:gd name="T7" fmla="*/ 0 h 110"/>
                <a:gd name="T8" fmla="*/ 447 w 448"/>
                <a:gd name="T9" fmla="*/ 0 h 110"/>
                <a:gd name="T10" fmla="*/ 447 w 448"/>
                <a:gd name="T11" fmla="*/ 109 h 110"/>
              </a:gdLst>
              <a:ahLst/>
              <a:cxnLst>
                <a:cxn ang="0">
                  <a:pos x="T0" y="T1"/>
                </a:cxn>
                <a:cxn ang="0">
                  <a:pos x="T2" y="T3"/>
                </a:cxn>
                <a:cxn ang="0">
                  <a:pos x="T4" y="T5"/>
                </a:cxn>
                <a:cxn ang="0">
                  <a:pos x="T6" y="T7"/>
                </a:cxn>
                <a:cxn ang="0">
                  <a:pos x="T8" y="T9"/>
                </a:cxn>
                <a:cxn ang="0">
                  <a:pos x="T10" y="T11"/>
                </a:cxn>
              </a:cxnLst>
              <a:rect l="0" t="0" r="r" b="b"/>
              <a:pathLst>
                <a:path w="448" h="110">
                  <a:moveTo>
                    <a:pt x="447" y="109"/>
                  </a:moveTo>
                  <a:lnTo>
                    <a:pt x="447" y="109"/>
                  </a:lnTo>
                  <a:cubicBezTo>
                    <a:pt x="0" y="109"/>
                    <a:pt x="0" y="109"/>
                    <a:pt x="0" y="109"/>
                  </a:cubicBezTo>
                  <a:cubicBezTo>
                    <a:pt x="0" y="71"/>
                    <a:pt x="0" y="33"/>
                    <a:pt x="0" y="0"/>
                  </a:cubicBezTo>
                  <a:cubicBezTo>
                    <a:pt x="447" y="0"/>
                    <a:pt x="447" y="0"/>
                    <a:pt x="447" y="0"/>
                  </a:cubicBezTo>
                  <a:lnTo>
                    <a:pt x="447" y="109"/>
                  </a:lnTo>
                </a:path>
              </a:pathLst>
            </a:custGeom>
            <a:solidFill>
              <a:srgbClr val="82828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51" name="Freeform 197"/>
            <p:cNvSpPr>
              <a:spLocks noChangeArrowheads="1"/>
            </p:cNvSpPr>
            <p:nvPr/>
          </p:nvSpPr>
          <p:spPr bwMode="auto">
            <a:xfrm>
              <a:off x="19090960" y="3942606"/>
              <a:ext cx="407983" cy="405226"/>
            </a:xfrm>
            <a:custGeom>
              <a:avLst/>
              <a:gdLst>
                <a:gd name="T0" fmla="*/ 578 w 651"/>
                <a:gd name="T1" fmla="*/ 122 h 650"/>
                <a:gd name="T2" fmla="*/ 578 w 651"/>
                <a:gd name="T3" fmla="*/ 122 h 650"/>
                <a:gd name="T4" fmla="*/ 502 w 651"/>
                <a:gd name="T5" fmla="*/ 54 h 650"/>
                <a:gd name="T6" fmla="*/ 468 w 651"/>
                <a:gd name="T7" fmla="*/ 88 h 650"/>
                <a:gd name="T8" fmla="*/ 359 w 651"/>
                <a:gd name="T9" fmla="*/ 50 h 650"/>
                <a:gd name="T10" fmla="*/ 359 w 651"/>
                <a:gd name="T11" fmla="*/ 0 h 650"/>
                <a:gd name="T12" fmla="*/ 258 w 651"/>
                <a:gd name="T13" fmla="*/ 8 h 650"/>
                <a:gd name="T14" fmla="*/ 258 w 651"/>
                <a:gd name="T15" fmla="*/ 54 h 650"/>
                <a:gd name="T16" fmla="*/ 182 w 651"/>
                <a:gd name="T17" fmla="*/ 88 h 650"/>
                <a:gd name="T18" fmla="*/ 157 w 651"/>
                <a:gd name="T19" fmla="*/ 105 h 650"/>
                <a:gd name="T20" fmla="*/ 118 w 651"/>
                <a:gd name="T21" fmla="*/ 71 h 650"/>
                <a:gd name="T22" fmla="*/ 51 w 651"/>
                <a:gd name="T23" fmla="*/ 147 h 650"/>
                <a:gd name="T24" fmla="*/ 85 w 651"/>
                <a:gd name="T25" fmla="*/ 181 h 650"/>
                <a:gd name="T26" fmla="*/ 47 w 651"/>
                <a:gd name="T27" fmla="*/ 290 h 650"/>
                <a:gd name="T28" fmla="*/ 0 w 651"/>
                <a:gd name="T29" fmla="*/ 290 h 650"/>
                <a:gd name="T30" fmla="*/ 5 w 651"/>
                <a:gd name="T31" fmla="*/ 391 h 650"/>
                <a:gd name="T32" fmla="*/ 51 w 651"/>
                <a:gd name="T33" fmla="*/ 391 h 650"/>
                <a:gd name="T34" fmla="*/ 102 w 651"/>
                <a:gd name="T35" fmla="*/ 497 h 650"/>
                <a:gd name="T36" fmla="*/ 72 w 651"/>
                <a:gd name="T37" fmla="*/ 531 h 650"/>
                <a:gd name="T38" fmla="*/ 148 w 651"/>
                <a:gd name="T39" fmla="*/ 598 h 650"/>
                <a:gd name="T40" fmla="*/ 178 w 651"/>
                <a:gd name="T41" fmla="*/ 565 h 650"/>
                <a:gd name="T42" fmla="*/ 287 w 651"/>
                <a:gd name="T43" fmla="*/ 602 h 650"/>
                <a:gd name="T44" fmla="*/ 291 w 651"/>
                <a:gd name="T45" fmla="*/ 649 h 650"/>
                <a:gd name="T46" fmla="*/ 393 w 651"/>
                <a:gd name="T47" fmla="*/ 644 h 650"/>
                <a:gd name="T48" fmla="*/ 389 w 651"/>
                <a:gd name="T49" fmla="*/ 598 h 650"/>
                <a:gd name="T50" fmla="*/ 468 w 651"/>
                <a:gd name="T51" fmla="*/ 565 h 650"/>
                <a:gd name="T52" fmla="*/ 494 w 651"/>
                <a:gd name="T53" fmla="*/ 548 h 650"/>
                <a:gd name="T54" fmla="*/ 528 w 651"/>
                <a:gd name="T55" fmla="*/ 581 h 650"/>
                <a:gd name="T56" fmla="*/ 599 w 651"/>
                <a:gd name="T57" fmla="*/ 505 h 650"/>
                <a:gd name="T58" fmla="*/ 561 w 651"/>
                <a:gd name="T59" fmla="*/ 472 h 650"/>
                <a:gd name="T60" fmla="*/ 599 w 651"/>
                <a:gd name="T61" fmla="*/ 362 h 650"/>
                <a:gd name="T62" fmla="*/ 650 w 651"/>
                <a:gd name="T63" fmla="*/ 362 h 650"/>
                <a:gd name="T64" fmla="*/ 641 w 651"/>
                <a:gd name="T65" fmla="*/ 257 h 650"/>
                <a:gd name="T66" fmla="*/ 595 w 651"/>
                <a:gd name="T67" fmla="*/ 261 h 650"/>
                <a:gd name="T68" fmla="*/ 544 w 651"/>
                <a:gd name="T69" fmla="*/ 155 h 650"/>
                <a:gd name="T70" fmla="*/ 578 w 651"/>
                <a:gd name="T71" fmla="*/ 122 h 650"/>
                <a:gd name="T72" fmla="*/ 477 w 651"/>
                <a:gd name="T73" fmla="*/ 463 h 650"/>
                <a:gd name="T74" fmla="*/ 477 w 651"/>
                <a:gd name="T75" fmla="*/ 463 h 650"/>
                <a:gd name="T76" fmla="*/ 430 w 651"/>
                <a:gd name="T77" fmla="*/ 501 h 650"/>
                <a:gd name="T78" fmla="*/ 186 w 651"/>
                <a:gd name="T79" fmla="*/ 480 h 650"/>
                <a:gd name="T80" fmla="*/ 173 w 651"/>
                <a:gd name="T81" fmla="*/ 190 h 650"/>
                <a:gd name="T82" fmla="*/ 220 w 651"/>
                <a:gd name="T83" fmla="*/ 151 h 650"/>
                <a:gd name="T84" fmla="*/ 460 w 651"/>
                <a:gd name="T85" fmla="*/ 172 h 650"/>
                <a:gd name="T86" fmla="*/ 477 w 651"/>
                <a:gd name="T87" fmla="*/ 463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1" h="650">
                  <a:moveTo>
                    <a:pt x="578" y="122"/>
                  </a:moveTo>
                  <a:lnTo>
                    <a:pt x="578" y="122"/>
                  </a:lnTo>
                  <a:cubicBezTo>
                    <a:pt x="502" y="54"/>
                    <a:pt x="502" y="54"/>
                    <a:pt x="502" y="54"/>
                  </a:cubicBezTo>
                  <a:cubicBezTo>
                    <a:pt x="468" y="88"/>
                    <a:pt x="468" y="88"/>
                    <a:pt x="468" y="88"/>
                  </a:cubicBezTo>
                  <a:cubicBezTo>
                    <a:pt x="435" y="67"/>
                    <a:pt x="397" y="54"/>
                    <a:pt x="359" y="50"/>
                  </a:cubicBezTo>
                  <a:cubicBezTo>
                    <a:pt x="359" y="0"/>
                    <a:pt x="359" y="0"/>
                    <a:pt x="359" y="0"/>
                  </a:cubicBezTo>
                  <a:cubicBezTo>
                    <a:pt x="258" y="8"/>
                    <a:pt x="258" y="8"/>
                    <a:pt x="258" y="8"/>
                  </a:cubicBezTo>
                  <a:cubicBezTo>
                    <a:pt x="258" y="54"/>
                    <a:pt x="258" y="54"/>
                    <a:pt x="258" y="54"/>
                  </a:cubicBezTo>
                  <a:cubicBezTo>
                    <a:pt x="232" y="63"/>
                    <a:pt x="207" y="71"/>
                    <a:pt x="182" y="88"/>
                  </a:cubicBezTo>
                  <a:cubicBezTo>
                    <a:pt x="173" y="93"/>
                    <a:pt x="165" y="97"/>
                    <a:pt x="157" y="105"/>
                  </a:cubicBezTo>
                  <a:cubicBezTo>
                    <a:pt x="118" y="71"/>
                    <a:pt x="118" y="71"/>
                    <a:pt x="118" y="71"/>
                  </a:cubicBezTo>
                  <a:cubicBezTo>
                    <a:pt x="51" y="147"/>
                    <a:pt x="51" y="147"/>
                    <a:pt x="51" y="147"/>
                  </a:cubicBezTo>
                  <a:cubicBezTo>
                    <a:pt x="85" y="181"/>
                    <a:pt x="85" y="181"/>
                    <a:pt x="85" y="181"/>
                  </a:cubicBezTo>
                  <a:cubicBezTo>
                    <a:pt x="64" y="215"/>
                    <a:pt x="51" y="252"/>
                    <a:pt x="47" y="290"/>
                  </a:cubicBezTo>
                  <a:cubicBezTo>
                    <a:pt x="0" y="290"/>
                    <a:pt x="0" y="290"/>
                    <a:pt x="0" y="290"/>
                  </a:cubicBezTo>
                  <a:cubicBezTo>
                    <a:pt x="5" y="391"/>
                    <a:pt x="5" y="391"/>
                    <a:pt x="5" y="391"/>
                  </a:cubicBezTo>
                  <a:cubicBezTo>
                    <a:pt x="51" y="391"/>
                    <a:pt x="51" y="391"/>
                    <a:pt x="51" y="391"/>
                  </a:cubicBezTo>
                  <a:cubicBezTo>
                    <a:pt x="64" y="430"/>
                    <a:pt x="81" y="463"/>
                    <a:pt x="102" y="497"/>
                  </a:cubicBezTo>
                  <a:cubicBezTo>
                    <a:pt x="72" y="531"/>
                    <a:pt x="72" y="531"/>
                    <a:pt x="72" y="531"/>
                  </a:cubicBezTo>
                  <a:cubicBezTo>
                    <a:pt x="148" y="598"/>
                    <a:pt x="148" y="598"/>
                    <a:pt x="148" y="598"/>
                  </a:cubicBezTo>
                  <a:cubicBezTo>
                    <a:pt x="178" y="565"/>
                    <a:pt x="178" y="565"/>
                    <a:pt x="178" y="565"/>
                  </a:cubicBezTo>
                  <a:cubicBezTo>
                    <a:pt x="211" y="586"/>
                    <a:pt x="249" y="598"/>
                    <a:pt x="287" y="602"/>
                  </a:cubicBezTo>
                  <a:cubicBezTo>
                    <a:pt x="291" y="649"/>
                    <a:pt x="291" y="649"/>
                    <a:pt x="291" y="649"/>
                  </a:cubicBezTo>
                  <a:cubicBezTo>
                    <a:pt x="393" y="644"/>
                    <a:pt x="393" y="644"/>
                    <a:pt x="393" y="644"/>
                  </a:cubicBezTo>
                  <a:cubicBezTo>
                    <a:pt x="389" y="598"/>
                    <a:pt x="389" y="598"/>
                    <a:pt x="389" y="598"/>
                  </a:cubicBezTo>
                  <a:cubicBezTo>
                    <a:pt x="418" y="590"/>
                    <a:pt x="443" y="581"/>
                    <a:pt x="468" y="565"/>
                  </a:cubicBezTo>
                  <a:cubicBezTo>
                    <a:pt x="477" y="560"/>
                    <a:pt x="485" y="552"/>
                    <a:pt x="494" y="548"/>
                  </a:cubicBezTo>
                  <a:cubicBezTo>
                    <a:pt x="528" y="581"/>
                    <a:pt x="528" y="581"/>
                    <a:pt x="528" y="581"/>
                  </a:cubicBezTo>
                  <a:cubicBezTo>
                    <a:pt x="599" y="505"/>
                    <a:pt x="599" y="505"/>
                    <a:pt x="599" y="505"/>
                  </a:cubicBezTo>
                  <a:cubicBezTo>
                    <a:pt x="561" y="472"/>
                    <a:pt x="561" y="472"/>
                    <a:pt x="561" y="472"/>
                  </a:cubicBezTo>
                  <a:cubicBezTo>
                    <a:pt x="582" y="438"/>
                    <a:pt x="595" y="400"/>
                    <a:pt x="599" y="362"/>
                  </a:cubicBezTo>
                  <a:cubicBezTo>
                    <a:pt x="650" y="362"/>
                    <a:pt x="650" y="362"/>
                    <a:pt x="650" y="362"/>
                  </a:cubicBezTo>
                  <a:cubicBezTo>
                    <a:pt x="641" y="257"/>
                    <a:pt x="641" y="257"/>
                    <a:pt x="641" y="257"/>
                  </a:cubicBezTo>
                  <a:cubicBezTo>
                    <a:pt x="595" y="261"/>
                    <a:pt x="595" y="261"/>
                    <a:pt x="595" y="261"/>
                  </a:cubicBezTo>
                  <a:cubicBezTo>
                    <a:pt x="586" y="223"/>
                    <a:pt x="569" y="190"/>
                    <a:pt x="544" y="155"/>
                  </a:cubicBezTo>
                  <a:lnTo>
                    <a:pt x="578" y="122"/>
                  </a:lnTo>
                  <a:close/>
                  <a:moveTo>
                    <a:pt x="477" y="463"/>
                  </a:moveTo>
                  <a:lnTo>
                    <a:pt x="477" y="463"/>
                  </a:lnTo>
                  <a:cubicBezTo>
                    <a:pt x="464" y="480"/>
                    <a:pt x="447" y="493"/>
                    <a:pt x="430" y="501"/>
                  </a:cubicBezTo>
                  <a:cubicBezTo>
                    <a:pt x="354" y="548"/>
                    <a:pt x="254" y="539"/>
                    <a:pt x="186" y="480"/>
                  </a:cubicBezTo>
                  <a:cubicBezTo>
                    <a:pt x="102" y="404"/>
                    <a:pt x="93" y="273"/>
                    <a:pt x="173" y="190"/>
                  </a:cubicBezTo>
                  <a:cubicBezTo>
                    <a:pt x="186" y="172"/>
                    <a:pt x="203" y="160"/>
                    <a:pt x="220" y="151"/>
                  </a:cubicBezTo>
                  <a:cubicBezTo>
                    <a:pt x="296" y="105"/>
                    <a:pt x="393" y="109"/>
                    <a:pt x="460" y="172"/>
                  </a:cubicBezTo>
                  <a:cubicBezTo>
                    <a:pt x="544" y="248"/>
                    <a:pt x="553" y="379"/>
                    <a:pt x="477" y="463"/>
                  </a:cubicBezTo>
                  <a:close/>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52" name="Freeform 198"/>
            <p:cNvSpPr>
              <a:spLocks noChangeArrowheads="1"/>
            </p:cNvSpPr>
            <p:nvPr/>
          </p:nvSpPr>
          <p:spPr bwMode="auto">
            <a:xfrm>
              <a:off x="19634020" y="4110760"/>
              <a:ext cx="322527" cy="322528"/>
            </a:xfrm>
            <a:custGeom>
              <a:avLst/>
              <a:gdLst>
                <a:gd name="T0" fmla="*/ 430 w 515"/>
                <a:gd name="T1" fmla="*/ 118 h 516"/>
                <a:gd name="T2" fmla="*/ 430 w 515"/>
                <a:gd name="T3" fmla="*/ 118 h 516"/>
                <a:gd name="T4" fmla="*/ 375 w 515"/>
                <a:gd name="T5" fmla="*/ 68 h 516"/>
                <a:gd name="T6" fmla="*/ 388 w 515"/>
                <a:gd name="T7" fmla="*/ 30 h 516"/>
                <a:gd name="T8" fmla="*/ 295 w 515"/>
                <a:gd name="T9" fmla="*/ 0 h 516"/>
                <a:gd name="T10" fmla="*/ 282 w 515"/>
                <a:gd name="T11" fmla="*/ 34 h 516"/>
                <a:gd name="T12" fmla="*/ 206 w 515"/>
                <a:gd name="T13" fmla="*/ 39 h 516"/>
                <a:gd name="T14" fmla="*/ 189 w 515"/>
                <a:gd name="T15" fmla="*/ 4 h 516"/>
                <a:gd name="T16" fmla="*/ 126 w 515"/>
                <a:gd name="T17" fmla="*/ 34 h 516"/>
                <a:gd name="T18" fmla="*/ 101 w 515"/>
                <a:gd name="T19" fmla="*/ 47 h 516"/>
                <a:gd name="T20" fmla="*/ 118 w 515"/>
                <a:gd name="T21" fmla="*/ 81 h 516"/>
                <a:gd name="T22" fmla="*/ 67 w 515"/>
                <a:gd name="T23" fmla="*/ 139 h 516"/>
                <a:gd name="T24" fmla="*/ 29 w 515"/>
                <a:gd name="T25" fmla="*/ 127 h 516"/>
                <a:gd name="T26" fmla="*/ 0 w 515"/>
                <a:gd name="T27" fmla="*/ 220 h 516"/>
                <a:gd name="T28" fmla="*/ 38 w 515"/>
                <a:gd name="T29" fmla="*/ 232 h 516"/>
                <a:gd name="T30" fmla="*/ 42 w 515"/>
                <a:gd name="T31" fmla="*/ 308 h 516"/>
                <a:gd name="T32" fmla="*/ 8 w 515"/>
                <a:gd name="T33" fmla="*/ 325 h 516"/>
                <a:gd name="T34" fmla="*/ 46 w 515"/>
                <a:gd name="T35" fmla="*/ 414 h 516"/>
                <a:gd name="T36" fmla="*/ 84 w 515"/>
                <a:gd name="T37" fmla="*/ 397 h 516"/>
                <a:gd name="T38" fmla="*/ 143 w 515"/>
                <a:gd name="T39" fmla="*/ 447 h 516"/>
                <a:gd name="T40" fmla="*/ 131 w 515"/>
                <a:gd name="T41" fmla="*/ 485 h 516"/>
                <a:gd name="T42" fmla="*/ 219 w 515"/>
                <a:gd name="T43" fmla="*/ 515 h 516"/>
                <a:gd name="T44" fmla="*/ 232 w 515"/>
                <a:gd name="T45" fmla="*/ 477 h 516"/>
                <a:gd name="T46" fmla="*/ 312 w 515"/>
                <a:gd name="T47" fmla="*/ 472 h 516"/>
                <a:gd name="T48" fmla="*/ 329 w 515"/>
                <a:gd name="T49" fmla="*/ 506 h 516"/>
                <a:gd name="T50" fmla="*/ 392 w 515"/>
                <a:gd name="T51" fmla="*/ 477 h 516"/>
                <a:gd name="T52" fmla="*/ 413 w 515"/>
                <a:gd name="T53" fmla="*/ 464 h 516"/>
                <a:gd name="T54" fmla="*/ 396 w 515"/>
                <a:gd name="T55" fmla="*/ 430 h 516"/>
                <a:gd name="T56" fmla="*/ 447 w 515"/>
                <a:gd name="T57" fmla="*/ 371 h 516"/>
                <a:gd name="T58" fmla="*/ 485 w 515"/>
                <a:gd name="T59" fmla="*/ 384 h 516"/>
                <a:gd name="T60" fmla="*/ 514 w 515"/>
                <a:gd name="T61" fmla="*/ 296 h 516"/>
                <a:gd name="T62" fmla="*/ 480 w 515"/>
                <a:gd name="T63" fmla="*/ 283 h 516"/>
                <a:gd name="T64" fmla="*/ 472 w 515"/>
                <a:gd name="T65" fmla="*/ 203 h 516"/>
                <a:gd name="T66" fmla="*/ 510 w 515"/>
                <a:gd name="T67" fmla="*/ 186 h 516"/>
                <a:gd name="T68" fmla="*/ 468 w 515"/>
                <a:gd name="T69" fmla="*/ 101 h 516"/>
                <a:gd name="T70" fmla="*/ 430 w 515"/>
                <a:gd name="T71" fmla="*/ 118 h 516"/>
                <a:gd name="T72" fmla="*/ 400 w 515"/>
                <a:gd name="T73" fmla="*/ 304 h 516"/>
                <a:gd name="T74" fmla="*/ 400 w 515"/>
                <a:gd name="T75" fmla="*/ 304 h 516"/>
                <a:gd name="T76" fmla="*/ 367 w 515"/>
                <a:gd name="T77" fmla="*/ 354 h 516"/>
                <a:gd name="T78" fmla="*/ 333 w 515"/>
                <a:gd name="T79" fmla="*/ 384 h 516"/>
                <a:gd name="T80" fmla="*/ 211 w 515"/>
                <a:gd name="T81" fmla="*/ 397 h 516"/>
                <a:gd name="T82" fmla="*/ 118 w 515"/>
                <a:gd name="T83" fmla="*/ 207 h 516"/>
                <a:gd name="T84" fmla="*/ 147 w 515"/>
                <a:gd name="T85" fmla="*/ 157 h 516"/>
                <a:gd name="T86" fmla="*/ 181 w 515"/>
                <a:gd name="T87" fmla="*/ 127 h 516"/>
                <a:gd name="T88" fmla="*/ 307 w 515"/>
                <a:gd name="T89" fmla="*/ 114 h 516"/>
                <a:gd name="T90" fmla="*/ 400 w 515"/>
                <a:gd name="T91" fmla="*/ 304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5" h="516">
                  <a:moveTo>
                    <a:pt x="430" y="118"/>
                  </a:moveTo>
                  <a:lnTo>
                    <a:pt x="430" y="118"/>
                  </a:lnTo>
                  <a:cubicBezTo>
                    <a:pt x="417" y="97"/>
                    <a:pt x="396" y="81"/>
                    <a:pt x="375" y="68"/>
                  </a:cubicBezTo>
                  <a:cubicBezTo>
                    <a:pt x="388" y="30"/>
                    <a:pt x="388" y="30"/>
                    <a:pt x="388" y="30"/>
                  </a:cubicBezTo>
                  <a:cubicBezTo>
                    <a:pt x="295" y="0"/>
                    <a:pt x="295" y="0"/>
                    <a:pt x="295" y="0"/>
                  </a:cubicBezTo>
                  <a:cubicBezTo>
                    <a:pt x="282" y="34"/>
                    <a:pt x="282" y="34"/>
                    <a:pt x="282" y="34"/>
                  </a:cubicBezTo>
                  <a:cubicBezTo>
                    <a:pt x="257" y="34"/>
                    <a:pt x="232" y="34"/>
                    <a:pt x="206" y="39"/>
                  </a:cubicBezTo>
                  <a:cubicBezTo>
                    <a:pt x="189" y="4"/>
                    <a:pt x="189" y="4"/>
                    <a:pt x="189" y="4"/>
                  </a:cubicBezTo>
                  <a:cubicBezTo>
                    <a:pt x="126" y="34"/>
                    <a:pt x="126" y="34"/>
                    <a:pt x="126" y="34"/>
                  </a:cubicBezTo>
                  <a:cubicBezTo>
                    <a:pt x="101" y="47"/>
                    <a:pt x="101" y="47"/>
                    <a:pt x="101" y="47"/>
                  </a:cubicBezTo>
                  <a:cubicBezTo>
                    <a:pt x="118" y="81"/>
                    <a:pt x="118" y="81"/>
                    <a:pt x="118" y="81"/>
                  </a:cubicBezTo>
                  <a:cubicBezTo>
                    <a:pt x="97" y="97"/>
                    <a:pt x="80" y="118"/>
                    <a:pt x="67" y="139"/>
                  </a:cubicBezTo>
                  <a:cubicBezTo>
                    <a:pt x="29" y="127"/>
                    <a:pt x="29" y="127"/>
                    <a:pt x="29" y="127"/>
                  </a:cubicBezTo>
                  <a:cubicBezTo>
                    <a:pt x="0" y="220"/>
                    <a:pt x="0" y="220"/>
                    <a:pt x="0" y="220"/>
                  </a:cubicBezTo>
                  <a:cubicBezTo>
                    <a:pt x="38" y="232"/>
                    <a:pt x="38" y="232"/>
                    <a:pt x="38" y="232"/>
                  </a:cubicBezTo>
                  <a:cubicBezTo>
                    <a:pt x="34" y="257"/>
                    <a:pt x="34" y="283"/>
                    <a:pt x="42" y="308"/>
                  </a:cubicBezTo>
                  <a:cubicBezTo>
                    <a:pt x="8" y="325"/>
                    <a:pt x="8" y="325"/>
                    <a:pt x="8" y="325"/>
                  </a:cubicBezTo>
                  <a:cubicBezTo>
                    <a:pt x="46" y="414"/>
                    <a:pt x="46" y="414"/>
                    <a:pt x="46" y="414"/>
                  </a:cubicBezTo>
                  <a:cubicBezTo>
                    <a:pt x="84" y="397"/>
                    <a:pt x="84" y="397"/>
                    <a:pt x="84" y="397"/>
                  </a:cubicBezTo>
                  <a:cubicBezTo>
                    <a:pt x="101" y="414"/>
                    <a:pt x="118" y="435"/>
                    <a:pt x="143" y="447"/>
                  </a:cubicBezTo>
                  <a:cubicBezTo>
                    <a:pt x="131" y="485"/>
                    <a:pt x="131" y="485"/>
                    <a:pt x="131" y="485"/>
                  </a:cubicBezTo>
                  <a:cubicBezTo>
                    <a:pt x="219" y="515"/>
                    <a:pt x="219" y="515"/>
                    <a:pt x="219" y="515"/>
                  </a:cubicBezTo>
                  <a:cubicBezTo>
                    <a:pt x="232" y="477"/>
                    <a:pt x="232" y="477"/>
                    <a:pt x="232" y="477"/>
                  </a:cubicBezTo>
                  <a:cubicBezTo>
                    <a:pt x="257" y="481"/>
                    <a:pt x="282" y="481"/>
                    <a:pt x="312" y="472"/>
                  </a:cubicBezTo>
                  <a:cubicBezTo>
                    <a:pt x="329" y="506"/>
                    <a:pt x="329" y="506"/>
                    <a:pt x="329" y="506"/>
                  </a:cubicBezTo>
                  <a:cubicBezTo>
                    <a:pt x="392" y="477"/>
                    <a:pt x="392" y="477"/>
                    <a:pt x="392" y="477"/>
                  </a:cubicBezTo>
                  <a:cubicBezTo>
                    <a:pt x="413" y="464"/>
                    <a:pt x="413" y="464"/>
                    <a:pt x="413" y="464"/>
                  </a:cubicBezTo>
                  <a:cubicBezTo>
                    <a:pt x="396" y="430"/>
                    <a:pt x="396" y="430"/>
                    <a:pt x="396" y="430"/>
                  </a:cubicBezTo>
                  <a:cubicBezTo>
                    <a:pt x="417" y="414"/>
                    <a:pt x="434" y="397"/>
                    <a:pt x="447" y="371"/>
                  </a:cubicBezTo>
                  <a:cubicBezTo>
                    <a:pt x="485" y="384"/>
                    <a:pt x="485" y="384"/>
                    <a:pt x="485" y="384"/>
                  </a:cubicBezTo>
                  <a:cubicBezTo>
                    <a:pt x="514" y="296"/>
                    <a:pt x="514" y="296"/>
                    <a:pt x="514" y="296"/>
                  </a:cubicBezTo>
                  <a:cubicBezTo>
                    <a:pt x="480" y="283"/>
                    <a:pt x="480" y="283"/>
                    <a:pt x="480" y="283"/>
                  </a:cubicBezTo>
                  <a:cubicBezTo>
                    <a:pt x="480" y="257"/>
                    <a:pt x="480" y="228"/>
                    <a:pt x="472" y="203"/>
                  </a:cubicBezTo>
                  <a:cubicBezTo>
                    <a:pt x="510" y="186"/>
                    <a:pt x="510" y="186"/>
                    <a:pt x="510" y="186"/>
                  </a:cubicBezTo>
                  <a:cubicBezTo>
                    <a:pt x="468" y="101"/>
                    <a:pt x="468" y="101"/>
                    <a:pt x="468" y="101"/>
                  </a:cubicBezTo>
                  <a:lnTo>
                    <a:pt x="430" y="118"/>
                  </a:lnTo>
                  <a:close/>
                  <a:moveTo>
                    <a:pt x="400" y="304"/>
                  </a:moveTo>
                  <a:lnTo>
                    <a:pt x="400" y="304"/>
                  </a:lnTo>
                  <a:cubicBezTo>
                    <a:pt x="392" y="325"/>
                    <a:pt x="383" y="342"/>
                    <a:pt x="367" y="354"/>
                  </a:cubicBezTo>
                  <a:cubicBezTo>
                    <a:pt x="358" y="367"/>
                    <a:pt x="346" y="375"/>
                    <a:pt x="333" y="384"/>
                  </a:cubicBezTo>
                  <a:cubicBezTo>
                    <a:pt x="299" y="405"/>
                    <a:pt x="253" y="414"/>
                    <a:pt x="211" y="397"/>
                  </a:cubicBezTo>
                  <a:cubicBezTo>
                    <a:pt x="131" y="371"/>
                    <a:pt x="88" y="287"/>
                    <a:pt x="118" y="207"/>
                  </a:cubicBezTo>
                  <a:cubicBezTo>
                    <a:pt x="122" y="190"/>
                    <a:pt x="135" y="173"/>
                    <a:pt x="147" y="157"/>
                  </a:cubicBezTo>
                  <a:cubicBezTo>
                    <a:pt x="156" y="144"/>
                    <a:pt x="168" y="135"/>
                    <a:pt x="181" y="127"/>
                  </a:cubicBezTo>
                  <a:cubicBezTo>
                    <a:pt x="219" y="106"/>
                    <a:pt x="265" y="101"/>
                    <a:pt x="307" y="114"/>
                  </a:cubicBezTo>
                  <a:cubicBezTo>
                    <a:pt x="383" y="144"/>
                    <a:pt x="425" y="228"/>
                    <a:pt x="400" y="304"/>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53" name="Freeform 199"/>
            <p:cNvSpPr>
              <a:spLocks noChangeArrowheads="1"/>
            </p:cNvSpPr>
            <p:nvPr/>
          </p:nvSpPr>
          <p:spPr bwMode="auto">
            <a:xfrm>
              <a:off x="19589914" y="4022548"/>
              <a:ext cx="446576" cy="496196"/>
            </a:xfrm>
            <a:custGeom>
              <a:avLst/>
              <a:gdLst>
                <a:gd name="T0" fmla="*/ 658 w 713"/>
                <a:gd name="T1" fmla="*/ 624 h 794"/>
                <a:gd name="T2" fmla="*/ 658 w 713"/>
                <a:gd name="T3" fmla="*/ 624 h 794"/>
                <a:gd name="T4" fmla="*/ 633 w 713"/>
                <a:gd name="T5" fmla="*/ 611 h 794"/>
                <a:gd name="T6" fmla="*/ 662 w 713"/>
                <a:gd name="T7" fmla="*/ 544 h 794"/>
                <a:gd name="T8" fmla="*/ 691 w 713"/>
                <a:gd name="T9" fmla="*/ 557 h 794"/>
                <a:gd name="T10" fmla="*/ 658 w 713"/>
                <a:gd name="T11" fmla="*/ 624 h 794"/>
                <a:gd name="T12" fmla="*/ 708 w 713"/>
                <a:gd name="T13" fmla="*/ 481 h 794"/>
                <a:gd name="T14" fmla="*/ 708 w 713"/>
                <a:gd name="T15" fmla="*/ 481 h 794"/>
                <a:gd name="T16" fmla="*/ 679 w 713"/>
                <a:gd name="T17" fmla="*/ 476 h 794"/>
                <a:gd name="T18" fmla="*/ 683 w 713"/>
                <a:gd name="T19" fmla="*/ 405 h 794"/>
                <a:gd name="T20" fmla="*/ 712 w 713"/>
                <a:gd name="T21" fmla="*/ 405 h 794"/>
                <a:gd name="T22" fmla="*/ 708 w 713"/>
                <a:gd name="T23" fmla="*/ 481 h 794"/>
                <a:gd name="T24" fmla="*/ 704 w 713"/>
                <a:gd name="T25" fmla="*/ 329 h 794"/>
                <a:gd name="T26" fmla="*/ 704 w 713"/>
                <a:gd name="T27" fmla="*/ 329 h 794"/>
                <a:gd name="T28" fmla="*/ 675 w 713"/>
                <a:gd name="T29" fmla="*/ 337 h 794"/>
                <a:gd name="T30" fmla="*/ 654 w 713"/>
                <a:gd name="T31" fmla="*/ 270 h 794"/>
                <a:gd name="T32" fmla="*/ 679 w 713"/>
                <a:gd name="T33" fmla="*/ 257 h 794"/>
                <a:gd name="T34" fmla="*/ 704 w 713"/>
                <a:gd name="T35" fmla="*/ 329 h 794"/>
                <a:gd name="T36" fmla="*/ 645 w 713"/>
                <a:gd name="T37" fmla="*/ 190 h 794"/>
                <a:gd name="T38" fmla="*/ 645 w 713"/>
                <a:gd name="T39" fmla="*/ 190 h 794"/>
                <a:gd name="T40" fmla="*/ 620 w 713"/>
                <a:gd name="T41" fmla="*/ 207 h 794"/>
                <a:gd name="T42" fmla="*/ 578 w 713"/>
                <a:gd name="T43" fmla="*/ 152 h 794"/>
                <a:gd name="T44" fmla="*/ 573 w 713"/>
                <a:gd name="T45" fmla="*/ 152 h 794"/>
                <a:gd name="T46" fmla="*/ 594 w 713"/>
                <a:gd name="T47" fmla="*/ 131 h 794"/>
                <a:gd name="T48" fmla="*/ 594 w 713"/>
                <a:gd name="T49" fmla="*/ 131 h 794"/>
                <a:gd name="T50" fmla="*/ 645 w 713"/>
                <a:gd name="T51" fmla="*/ 190 h 794"/>
                <a:gd name="T52" fmla="*/ 523 w 713"/>
                <a:gd name="T53" fmla="*/ 106 h 794"/>
                <a:gd name="T54" fmla="*/ 523 w 713"/>
                <a:gd name="T55" fmla="*/ 106 h 794"/>
                <a:gd name="T56" fmla="*/ 460 w 713"/>
                <a:gd name="T57" fmla="*/ 68 h 794"/>
                <a:gd name="T58" fmla="*/ 472 w 713"/>
                <a:gd name="T59" fmla="*/ 42 h 794"/>
                <a:gd name="T60" fmla="*/ 536 w 713"/>
                <a:gd name="T61" fmla="*/ 80 h 794"/>
                <a:gd name="T62" fmla="*/ 523 w 713"/>
                <a:gd name="T63" fmla="*/ 106 h 794"/>
                <a:gd name="T64" fmla="*/ 392 w 713"/>
                <a:gd name="T65" fmla="*/ 46 h 794"/>
                <a:gd name="T66" fmla="*/ 392 w 713"/>
                <a:gd name="T67" fmla="*/ 46 h 794"/>
                <a:gd name="T68" fmla="*/ 325 w 713"/>
                <a:gd name="T69" fmla="*/ 34 h 794"/>
                <a:gd name="T70" fmla="*/ 325 w 713"/>
                <a:gd name="T71" fmla="*/ 8 h 794"/>
                <a:gd name="T72" fmla="*/ 401 w 713"/>
                <a:gd name="T73" fmla="*/ 17 h 794"/>
                <a:gd name="T74" fmla="*/ 392 w 713"/>
                <a:gd name="T75" fmla="*/ 46 h 794"/>
                <a:gd name="T76" fmla="*/ 253 w 713"/>
                <a:gd name="T77" fmla="*/ 38 h 794"/>
                <a:gd name="T78" fmla="*/ 253 w 713"/>
                <a:gd name="T79" fmla="*/ 38 h 794"/>
                <a:gd name="T80" fmla="*/ 182 w 713"/>
                <a:gd name="T81" fmla="*/ 55 h 794"/>
                <a:gd name="T82" fmla="*/ 173 w 713"/>
                <a:gd name="T83" fmla="*/ 25 h 794"/>
                <a:gd name="T84" fmla="*/ 249 w 713"/>
                <a:gd name="T85" fmla="*/ 8 h 794"/>
                <a:gd name="T86" fmla="*/ 253 w 713"/>
                <a:gd name="T87" fmla="*/ 38 h 794"/>
                <a:gd name="T88" fmla="*/ 131 w 713"/>
                <a:gd name="T89" fmla="*/ 29 h 794"/>
                <a:gd name="T90" fmla="*/ 131 w 713"/>
                <a:gd name="T91" fmla="*/ 29 h 794"/>
                <a:gd name="T92" fmla="*/ 131 w 713"/>
                <a:gd name="T93" fmla="*/ 126 h 794"/>
                <a:gd name="T94" fmla="*/ 29 w 713"/>
                <a:gd name="T95" fmla="*/ 126 h 794"/>
                <a:gd name="T96" fmla="*/ 29 w 713"/>
                <a:gd name="T97" fmla="*/ 25 h 794"/>
                <a:gd name="T98" fmla="*/ 131 w 713"/>
                <a:gd name="T99" fmla="*/ 29 h 794"/>
                <a:gd name="T100" fmla="*/ 654 w 713"/>
                <a:gd name="T101" fmla="*/ 666 h 794"/>
                <a:gd name="T102" fmla="*/ 654 w 713"/>
                <a:gd name="T103" fmla="*/ 666 h 794"/>
                <a:gd name="T104" fmla="*/ 649 w 713"/>
                <a:gd name="T105" fmla="*/ 767 h 794"/>
                <a:gd name="T106" fmla="*/ 552 w 713"/>
                <a:gd name="T107" fmla="*/ 763 h 794"/>
                <a:gd name="T108" fmla="*/ 552 w 713"/>
                <a:gd name="T109" fmla="*/ 666 h 794"/>
                <a:gd name="T110" fmla="*/ 654 w 713"/>
                <a:gd name="T111" fmla="*/ 666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3" h="794">
                  <a:moveTo>
                    <a:pt x="658" y="624"/>
                  </a:moveTo>
                  <a:lnTo>
                    <a:pt x="658" y="624"/>
                  </a:lnTo>
                  <a:cubicBezTo>
                    <a:pt x="633" y="611"/>
                    <a:pt x="633" y="611"/>
                    <a:pt x="633" y="611"/>
                  </a:cubicBezTo>
                  <a:cubicBezTo>
                    <a:pt x="645" y="590"/>
                    <a:pt x="658" y="569"/>
                    <a:pt x="662" y="544"/>
                  </a:cubicBezTo>
                  <a:cubicBezTo>
                    <a:pt x="691" y="557"/>
                    <a:pt x="691" y="557"/>
                    <a:pt x="691" y="557"/>
                  </a:cubicBezTo>
                  <a:cubicBezTo>
                    <a:pt x="683" y="578"/>
                    <a:pt x="670" y="603"/>
                    <a:pt x="658" y="624"/>
                  </a:cubicBezTo>
                  <a:close/>
                  <a:moveTo>
                    <a:pt x="708" y="481"/>
                  </a:moveTo>
                  <a:lnTo>
                    <a:pt x="708" y="481"/>
                  </a:lnTo>
                  <a:cubicBezTo>
                    <a:pt x="679" y="476"/>
                    <a:pt x="679" y="476"/>
                    <a:pt x="679" y="476"/>
                  </a:cubicBezTo>
                  <a:cubicBezTo>
                    <a:pt x="683" y="455"/>
                    <a:pt x="687" y="430"/>
                    <a:pt x="683" y="405"/>
                  </a:cubicBezTo>
                  <a:cubicBezTo>
                    <a:pt x="712" y="405"/>
                    <a:pt x="712" y="405"/>
                    <a:pt x="712" y="405"/>
                  </a:cubicBezTo>
                  <a:cubicBezTo>
                    <a:pt x="712" y="430"/>
                    <a:pt x="712" y="455"/>
                    <a:pt x="708" y="481"/>
                  </a:cubicBezTo>
                  <a:close/>
                  <a:moveTo>
                    <a:pt x="704" y="329"/>
                  </a:moveTo>
                  <a:lnTo>
                    <a:pt x="704" y="329"/>
                  </a:lnTo>
                  <a:cubicBezTo>
                    <a:pt x="675" y="337"/>
                    <a:pt x="675" y="337"/>
                    <a:pt x="675" y="337"/>
                  </a:cubicBezTo>
                  <a:cubicBezTo>
                    <a:pt x="670" y="312"/>
                    <a:pt x="662" y="291"/>
                    <a:pt x="654" y="270"/>
                  </a:cubicBezTo>
                  <a:cubicBezTo>
                    <a:pt x="679" y="257"/>
                    <a:pt x="679" y="257"/>
                    <a:pt x="679" y="257"/>
                  </a:cubicBezTo>
                  <a:cubicBezTo>
                    <a:pt x="691" y="282"/>
                    <a:pt x="696" y="304"/>
                    <a:pt x="704" y="329"/>
                  </a:cubicBezTo>
                  <a:close/>
                  <a:moveTo>
                    <a:pt x="645" y="190"/>
                  </a:moveTo>
                  <a:lnTo>
                    <a:pt x="645" y="190"/>
                  </a:lnTo>
                  <a:cubicBezTo>
                    <a:pt x="620" y="207"/>
                    <a:pt x="620" y="207"/>
                    <a:pt x="620" y="207"/>
                  </a:cubicBezTo>
                  <a:cubicBezTo>
                    <a:pt x="607" y="186"/>
                    <a:pt x="594" y="169"/>
                    <a:pt x="578" y="152"/>
                  </a:cubicBezTo>
                  <a:cubicBezTo>
                    <a:pt x="573" y="152"/>
                    <a:pt x="573" y="152"/>
                    <a:pt x="573" y="152"/>
                  </a:cubicBezTo>
                  <a:cubicBezTo>
                    <a:pt x="594" y="131"/>
                    <a:pt x="594" y="131"/>
                    <a:pt x="594" y="131"/>
                  </a:cubicBezTo>
                  <a:lnTo>
                    <a:pt x="594" y="131"/>
                  </a:lnTo>
                  <a:cubicBezTo>
                    <a:pt x="615" y="152"/>
                    <a:pt x="628" y="169"/>
                    <a:pt x="645" y="190"/>
                  </a:cubicBezTo>
                  <a:close/>
                  <a:moveTo>
                    <a:pt x="523" y="106"/>
                  </a:moveTo>
                  <a:lnTo>
                    <a:pt x="523" y="106"/>
                  </a:lnTo>
                  <a:cubicBezTo>
                    <a:pt x="502" y="89"/>
                    <a:pt x="481" y="80"/>
                    <a:pt x="460" y="68"/>
                  </a:cubicBezTo>
                  <a:cubicBezTo>
                    <a:pt x="472" y="42"/>
                    <a:pt x="472" y="42"/>
                    <a:pt x="472" y="42"/>
                  </a:cubicBezTo>
                  <a:cubicBezTo>
                    <a:pt x="493" y="55"/>
                    <a:pt x="519" y="68"/>
                    <a:pt x="536" y="80"/>
                  </a:cubicBezTo>
                  <a:lnTo>
                    <a:pt x="523" y="106"/>
                  </a:lnTo>
                  <a:close/>
                  <a:moveTo>
                    <a:pt x="392" y="46"/>
                  </a:moveTo>
                  <a:lnTo>
                    <a:pt x="392" y="46"/>
                  </a:lnTo>
                  <a:cubicBezTo>
                    <a:pt x="371" y="42"/>
                    <a:pt x="346" y="38"/>
                    <a:pt x="325" y="34"/>
                  </a:cubicBezTo>
                  <a:cubicBezTo>
                    <a:pt x="325" y="8"/>
                    <a:pt x="325" y="8"/>
                    <a:pt x="325" y="8"/>
                  </a:cubicBezTo>
                  <a:cubicBezTo>
                    <a:pt x="350" y="8"/>
                    <a:pt x="375" y="13"/>
                    <a:pt x="401" y="17"/>
                  </a:cubicBezTo>
                  <a:lnTo>
                    <a:pt x="392" y="46"/>
                  </a:lnTo>
                  <a:close/>
                  <a:moveTo>
                    <a:pt x="253" y="38"/>
                  </a:moveTo>
                  <a:lnTo>
                    <a:pt x="253" y="38"/>
                  </a:lnTo>
                  <a:cubicBezTo>
                    <a:pt x="228" y="42"/>
                    <a:pt x="207" y="46"/>
                    <a:pt x="182" y="55"/>
                  </a:cubicBezTo>
                  <a:cubicBezTo>
                    <a:pt x="173" y="25"/>
                    <a:pt x="173" y="25"/>
                    <a:pt x="173" y="25"/>
                  </a:cubicBezTo>
                  <a:cubicBezTo>
                    <a:pt x="198" y="21"/>
                    <a:pt x="224" y="13"/>
                    <a:pt x="249" y="8"/>
                  </a:cubicBezTo>
                  <a:lnTo>
                    <a:pt x="253" y="38"/>
                  </a:lnTo>
                  <a:close/>
                  <a:moveTo>
                    <a:pt x="131" y="29"/>
                  </a:moveTo>
                  <a:lnTo>
                    <a:pt x="131" y="29"/>
                  </a:lnTo>
                  <a:cubicBezTo>
                    <a:pt x="156" y="55"/>
                    <a:pt x="156" y="101"/>
                    <a:pt x="131" y="126"/>
                  </a:cubicBezTo>
                  <a:cubicBezTo>
                    <a:pt x="101" y="156"/>
                    <a:pt x="55" y="156"/>
                    <a:pt x="29" y="126"/>
                  </a:cubicBezTo>
                  <a:cubicBezTo>
                    <a:pt x="0" y="97"/>
                    <a:pt x="4" y="55"/>
                    <a:pt x="29" y="25"/>
                  </a:cubicBezTo>
                  <a:cubicBezTo>
                    <a:pt x="59" y="0"/>
                    <a:pt x="106" y="0"/>
                    <a:pt x="131" y="29"/>
                  </a:cubicBezTo>
                  <a:close/>
                  <a:moveTo>
                    <a:pt x="654" y="666"/>
                  </a:moveTo>
                  <a:lnTo>
                    <a:pt x="654" y="666"/>
                  </a:lnTo>
                  <a:cubicBezTo>
                    <a:pt x="679" y="696"/>
                    <a:pt x="679" y="738"/>
                    <a:pt x="649" y="767"/>
                  </a:cubicBezTo>
                  <a:cubicBezTo>
                    <a:pt x="624" y="793"/>
                    <a:pt x="578" y="793"/>
                    <a:pt x="552" y="763"/>
                  </a:cubicBezTo>
                  <a:cubicBezTo>
                    <a:pt x="523" y="738"/>
                    <a:pt x="523" y="691"/>
                    <a:pt x="552" y="666"/>
                  </a:cubicBezTo>
                  <a:cubicBezTo>
                    <a:pt x="582" y="636"/>
                    <a:pt x="624" y="636"/>
                    <a:pt x="654" y="666"/>
                  </a:cubicBezTo>
                  <a:close/>
                </a:path>
              </a:pathLst>
            </a:custGeom>
            <a:solidFill>
              <a:srgbClr val="00677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54" name="Freeform 200"/>
            <p:cNvSpPr>
              <a:spLocks noChangeArrowheads="1"/>
            </p:cNvSpPr>
            <p:nvPr/>
          </p:nvSpPr>
          <p:spPr bwMode="auto">
            <a:xfrm>
              <a:off x="19824228" y="4513231"/>
              <a:ext cx="548573" cy="460361"/>
            </a:xfrm>
            <a:custGeom>
              <a:avLst/>
              <a:gdLst>
                <a:gd name="T0" fmla="*/ 809 w 878"/>
                <a:gd name="T1" fmla="*/ 426 h 735"/>
                <a:gd name="T2" fmla="*/ 772 w 878"/>
                <a:gd name="T3" fmla="*/ 452 h 735"/>
                <a:gd name="T4" fmla="*/ 818 w 878"/>
                <a:gd name="T5" fmla="*/ 388 h 735"/>
                <a:gd name="T6" fmla="*/ 767 w 878"/>
                <a:gd name="T7" fmla="*/ 528 h 735"/>
                <a:gd name="T8" fmla="*/ 721 w 878"/>
                <a:gd name="T9" fmla="*/ 591 h 735"/>
                <a:gd name="T10" fmla="*/ 742 w 878"/>
                <a:gd name="T11" fmla="*/ 514 h 735"/>
                <a:gd name="T12" fmla="*/ 823 w 878"/>
                <a:gd name="T13" fmla="*/ 313 h 735"/>
                <a:gd name="T14" fmla="*/ 797 w 878"/>
                <a:gd name="T15" fmla="*/ 313 h 735"/>
                <a:gd name="T16" fmla="*/ 814 w 878"/>
                <a:gd name="T17" fmla="*/ 236 h 735"/>
                <a:gd name="T18" fmla="*/ 666 w 878"/>
                <a:gd name="T19" fmla="*/ 641 h 735"/>
                <a:gd name="T20" fmla="*/ 603 w 878"/>
                <a:gd name="T21" fmla="*/ 683 h 735"/>
                <a:gd name="T22" fmla="*/ 649 w 878"/>
                <a:gd name="T23" fmla="*/ 620 h 735"/>
                <a:gd name="T24" fmla="*/ 536 w 878"/>
                <a:gd name="T25" fmla="*/ 713 h 735"/>
                <a:gd name="T26" fmla="*/ 460 w 878"/>
                <a:gd name="T27" fmla="*/ 729 h 735"/>
                <a:gd name="T28" fmla="*/ 527 w 878"/>
                <a:gd name="T29" fmla="*/ 688 h 735"/>
                <a:gd name="T30" fmla="*/ 384 w 878"/>
                <a:gd name="T31" fmla="*/ 734 h 735"/>
                <a:gd name="T32" fmla="*/ 308 w 878"/>
                <a:gd name="T33" fmla="*/ 721 h 735"/>
                <a:gd name="T34" fmla="*/ 384 w 878"/>
                <a:gd name="T35" fmla="*/ 704 h 735"/>
                <a:gd name="T36" fmla="*/ 249 w 878"/>
                <a:gd name="T37" fmla="*/ 671 h 735"/>
                <a:gd name="T38" fmla="*/ 236 w 878"/>
                <a:gd name="T39" fmla="*/ 696 h 735"/>
                <a:gd name="T40" fmla="*/ 190 w 878"/>
                <a:gd name="T41" fmla="*/ 632 h 735"/>
                <a:gd name="T42" fmla="*/ 135 w 878"/>
                <a:gd name="T43" fmla="*/ 586 h 735"/>
                <a:gd name="T44" fmla="*/ 114 w 878"/>
                <a:gd name="T45" fmla="*/ 607 h 735"/>
                <a:gd name="T46" fmla="*/ 89 w 878"/>
                <a:gd name="T47" fmla="*/ 532 h 735"/>
                <a:gd name="T48" fmla="*/ 59 w 878"/>
                <a:gd name="T49" fmla="*/ 468 h 735"/>
                <a:gd name="T50" fmla="*/ 30 w 878"/>
                <a:gd name="T51" fmla="*/ 481 h 735"/>
                <a:gd name="T52" fmla="*/ 34 w 878"/>
                <a:gd name="T53" fmla="*/ 401 h 735"/>
                <a:gd name="T54" fmla="*/ 173 w 878"/>
                <a:gd name="T55" fmla="*/ 21 h 735"/>
                <a:gd name="T56" fmla="*/ 122 w 878"/>
                <a:gd name="T57" fmla="*/ 72 h 735"/>
                <a:gd name="T58" fmla="*/ 156 w 878"/>
                <a:gd name="T59" fmla="*/ 0 h 735"/>
                <a:gd name="T60" fmla="*/ 26 w 878"/>
                <a:gd name="T61" fmla="*/ 334 h 735"/>
                <a:gd name="T62" fmla="*/ 0 w 878"/>
                <a:gd name="T63" fmla="*/ 334 h 735"/>
                <a:gd name="T64" fmla="*/ 34 w 878"/>
                <a:gd name="T65" fmla="*/ 262 h 735"/>
                <a:gd name="T66" fmla="*/ 80 w 878"/>
                <a:gd name="T67" fmla="*/ 127 h 735"/>
                <a:gd name="T68" fmla="*/ 51 w 878"/>
                <a:gd name="T69" fmla="*/ 190 h 735"/>
                <a:gd name="T70" fmla="*/ 55 w 878"/>
                <a:gd name="T71" fmla="*/ 114 h 735"/>
                <a:gd name="T72" fmla="*/ 877 w 878"/>
                <a:gd name="T73" fmla="*/ 173 h 735"/>
                <a:gd name="T74" fmla="*/ 730 w 878"/>
                <a:gd name="T75" fmla="*/ 26 h 735"/>
                <a:gd name="T76" fmla="*/ 877 w 878"/>
                <a:gd name="T77" fmla="*/ 173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8" h="735">
                  <a:moveTo>
                    <a:pt x="809" y="426"/>
                  </a:moveTo>
                  <a:lnTo>
                    <a:pt x="809" y="426"/>
                  </a:lnTo>
                  <a:cubicBezTo>
                    <a:pt x="805" y="435"/>
                    <a:pt x="801" y="447"/>
                    <a:pt x="797" y="460"/>
                  </a:cubicBezTo>
                  <a:cubicBezTo>
                    <a:pt x="772" y="452"/>
                    <a:pt x="772" y="452"/>
                    <a:pt x="772" y="452"/>
                  </a:cubicBezTo>
                  <a:cubicBezTo>
                    <a:pt x="780" y="431"/>
                    <a:pt x="788" y="405"/>
                    <a:pt x="788" y="384"/>
                  </a:cubicBezTo>
                  <a:cubicBezTo>
                    <a:pt x="818" y="388"/>
                    <a:pt x="818" y="388"/>
                    <a:pt x="818" y="388"/>
                  </a:cubicBezTo>
                  <a:cubicBezTo>
                    <a:pt x="814" y="401"/>
                    <a:pt x="814" y="413"/>
                    <a:pt x="809" y="426"/>
                  </a:cubicBezTo>
                  <a:close/>
                  <a:moveTo>
                    <a:pt x="767" y="528"/>
                  </a:moveTo>
                  <a:lnTo>
                    <a:pt x="767" y="528"/>
                  </a:lnTo>
                  <a:cubicBezTo>
                    <a:pt x="755" y="553"/>
                    <a:pt x="738" y="574"/>
                    <a:pt x="721" y="591"/>
                  </a:cubicBezTo>
                  <a:cubicBezTo>
                    <a:pt x="700" y="574"/>
                    <a:pt x="700" y="574"/>
                    <a:pt x="700" y="574"/>
                  </a:cubicBezTo>
                  <a:cubicBezTo>
                    <a:pt x="717" y="557"/>
                    <a:pt x="730" y="535"/>
                    <a:pt x="742" y="514"/>
                  </a:cubicBezTo>
                  <a:lnTo>
                    <a:pt x="767" y="528"/>
                  </a:lnTo>
                  <a:close/>
                  <a:moveTo>
                    <a:pt x="823" y="313"/>
                  </a:moveTo>
                  <a:lnTo>
                    <a:pt x="823" y="313"/>
                  </a:lnTo>
                  <a:cubicBezTo>
                    <a:pt x="797" y="313"/>
                    <a:pt x="797" y="313"/>
                    <a:pt x="797" y="313"/>
                  </a:cubicBezTo>
                  <a:cubicBezTo>
                    <a:pt x="793" y="287"/>
                    <a:pt x="793" y="266"/>
                    <a:pt x="788" y="241"/>
                  </a:cubicBezTo>
                  <a:cubicBezTo>
                    <a:pt x="814" y="236"/>
                    <a:pt x="814" y="236"/>
                    <a:pt x="814" y="236"/>
                  </a:cubicBezTo>
                  <a:cubicBezTo>
                    <a:pt x="818" y="262"/>
                    <a:pt x="823" y="287"/>
                    <a:pt x="823" y="313"/>
                  </a:cubicBezTo>
                  <a:close/>
                  <a:moveTo>
                    <a:pt x="666" y="641"/>
                  </a:moveTo>
                  <a:lnTo>
                    <a:pt x="666" y="641"/>
                  </a:lnTo>
                  <a:cubicBezTo>
                    <a:pt x="649" y="658"/>
                    <a:pt x="628" y="675"/>
                    <a:pt x="603" y="683"/>
                  </a:cubicBezTo>
                  <a:cubicBezTo>
                    <a:pt x="591" y="662"/>
                    <a:pt x="591" y="662"/>
                    <a:pt x="591" y="662"/>
                  </a:cubicBezTo>
                  <a:cubicBezTo>
                    <a:pt x="612" y="650"/>
                    <a:pt x="633" y="637"/>
                    <a:pt x="649" y="620"/>
                  </a:cubicBezTo>
                  <a:lnTo>
                    <a:pt x="666" y="641"/>
                  </a:lnTo>
                  <a:close/>
                  <a:moveTo>
                    <a:pt x="536" y="713"/>
                  </a:moveTo>
                  <a:lnTo>
                    <a:pt x="536" y="713"/>
                  </a:lnTo>
                  <a:cubicBezTo>
                    <a:pt x="510" y="721"/>
                    <a:pt x="485" y="725"/>
                    <a:pt x="460" y="729"/>
                  </a:cubicBezTo>
                  <a:cubicBezTo>
                    <a:pt x="455" y="704"/>
                    <a:pt x="455" y="704"/>
                    <a:pt x="455" y="704"/>
                  </a:cubicBezTo>
                  <a:cubicBezTo>
                    <a:pt x="481" y="700"/>
                    <a:pt x="502" y="696"/>
                    <a:pt x="527" y="688"/>
                  </a:cubicBezTo>
                  <a:lnTo>
                    <a:pt x="536" y="713"/>
                  </a:lnTo>
                  <a:close/>
                  <a:moveTo>
                    <a:pt x="384" y="734"/>
                  </a:moveTo>
                  <a:lnTo>
                    <a:pt x="384" y="734"/>
                  </a:lnTo>
                  <a:cubicBezTo>
                    <a:pt x="358" y="729"/>
                    <a:pt x="333" y="725"/>
                    <a:pt x="308" y="721"/>
                  </a:cubicBezTo>
                  <a:cubicBezTo>
                    <a:pt x="316" y="692"/>
                    <a:pt x="316" y="692"/>
                    <a:pt x="316" y="692"/>
                  </a:cubicBezTo>
                  <a:cubicBezTo>
                    <a:pt x="337" y="700"/>
                    <a:pt x="363" y="704"/>
                    <a:pt x="384" y="704"/>
                  </a:cubicBezTo>
                  <a:lnTo>
                    <a:pt x="384" y="734"/>
                  </a:lnTo>
                  <a:close/>
                  <a:moveTo>
                    <a:pt x="249" y="671"/>
                  </a:moveTo>
                  <a:lnTo>
                    <a:pt x="249" y="671"/>
                  </a:lnTo>
                  <a:cubicBezTo>
                    <a:pt x="236" y="696"/>
                    <a:pt x="236" y="696"/>
                    <a:pt x="236" y="696"/>
                  </a:cubicBezTo>
                  <a:cubicBezTo>
                    <a:pt x="215" y="683"/>
                    <a:pt x="194" y="671"/>
                    <a:pt x="173" y="658"/>
                  </a:cubicBezTo>
                  <a:cubicBezTo>
                    <a:pt x="190" y="632"/>
                    <a:pt x="190" y="632"/>
                    <a:pt x="190" y="632"/>
                  </a:cubicBezTo>
                  <a:cubicBezTo>
                    <a:pt x="207" y="646"/>
                    <a:pt x="228" y="658"/>
                    <a:pt x="249" y="671"/>
                  </a:cubicBezTo>
                  <a:close/>
                  <a:moveTo>
                    <a:pt x="135" y="586"/>
                  </a:moveTo>
                  <a:lnTo>
                    <a:pt x="135" y="586"/>
                  </a:lnTo>
                  <a:cubicBezTo>
                    <a:pt x="114" y="607"/>
                    <a:pt x="114" y="607"/>
                    <a:pt x="114" y="607"/>
                  </a:cubicBezTo>
                  <a:cubicBezTo>
                    <a:pt x="97" y="586"/>
                    <a:pt x="80" y="570"/>
                    <a:pt x="68" y="549"/>
                  </a:cubicBezTo>
                  <a:cubicBezTo>
                    <a:pt x="89" y="532"/>
                    <a:pt x="89" y="532"/>
                    <a:pt x="89" y="532"/>
                  </a:cubicBezTo>
                  <a:cubicBezTo>
                    <a:pt x="101" y="553"/>
                    <a:pt x="118" y="570"/>
                    <a:pt x="135" y="586"/>
                  </a:cubicBezTo>
                  <a:close/>
                  <a:moveTo>
                    <a:pt x="59" y="468"/>
                  </a:moveTo>
                  <a:lnTo>
                    <a:pt x="59" y="468"/>
                  </a:lnTo>
                  <a:cubicBezTo>
                    <a:pt x="30" y="481"/>
                    <a:pt x="30" y="481"/>
                    <a:pt x="30" y="481"/>
                  </a:cubicBezTo>
                  <a:cubicBezTo>
                    <a:pt x="22" y="456"/>
                    <a:pt x="13" y="431"/>
                    <a:pt x="9" y="410"/>
                  </a:cubicBezTo>
                  <a:cubicBezTo>
                    <a:pt x="34" y="401"/>
                    <a:pt x="34" y="401"/>
                    <a:pt x="34" y="401"/>
                  </a:cubicBezTo>
                  <a:cubicBezTo>
                    <a:pt x="43" y="426"/>
                    <a:pt x="47" y="447"/>
                    <a:pt x="59" y="468"/>
                  </a:cubicBezTo>
                  <a:close/>
                  <a:moveTo>
                    <a:pt x="173" y="21"/>
                  </a:moveTo>
                  <a:lnTo>
                    <a:pt x="173" y="21"/>
                  </a:lnTo>
                  <a:cubicBezTo>
                    <a:pt x="152" y="34"/>
                    <a:pt x="135" y="51"/>
                    <a:pt x="122" y="72"/>
                  </a:cubicBezTo>
                  <a:cubicBezTo>
                    <a:pt x="101" y="51"/>
                    <a:pt x="101" y="51"/>
                    <a:pt x="101" y="51"/>
                  </a:cubicBezTo>
                  <a:cubicBezTo>
                    <a:pt x="118" y="34"/>
                    <a:pt x="135" y="17"/>
                    <a:pt x="156" y="0"/>
                  </a:cubicBezTo>
                  <a:lnTo>
                    <a:pt x="173" y="21"/>
                  </a:lnTo>
                  <a:close/>
                  <a:moveTo>
                    <a:pt x="26" y="334"/>
                  </a:moveTo>
                  <a:lnTo>
                    <a:pt x="26" y="334"/>
                  </a:lnTo>
                  <a:cubicBezTo>
                    <a:pt x="0" y="334"/>
                    <a:pt x="0" y="334"/>
                    <a:pt x="0" y="334"/>
                  </a:cubicBezTo>
                  <a:cubicBezTo>
                    <a:pt x="0" y="308"/>
                    <a:pt x="0" y="283"/>
                    <a:pt x="4" y="257"/>
                  </a:cubicBezTo>
                  <a:cubicBezTo>
                    <a:pt x="34" y="262"/>
                    <a:pt x="34" y="262"/>
                    <a:pt x="34" y="262"/>
                  </a:cubicBezTo>
                  <a:cubicBezTo>
                    <a:pt x="30" y="283"/>
                    <a:pt x="26" y="308"/>
                    <a:pt x="26" y="334"/>
                  </a:cubicBezTo>
                  <a:close/>
                  <a:moveTo>
                    <a:pt x="80" y="127"/>
                  </a:moveTo>
                  <a:lnTo>
                    <a:pt x="80" y="127"/>
                  </a:lnTo>
                  <a:cubicBezTo>
                    <a:pt x="68" y="148"/>
                    <a:pt x="59" y="169"/>
                    <a:pt x="51" y="190"/>
                  </a:cubicBezTo>
                  <a:cubicBezTo>
                    <a:pt x="26" y="181"/>
                    <a:pt x="26" y="181"/>
                    <a:pt x="26" y="181"/>
                  </a:cubicBezTo>
                  <a:cubicBezTo>
                    <a:pt x="34" y="160"/>
                    <a:pt x="43" y="135"/>
                    <a:pt x="55" y="114"/>
                  </a:cubicBezTo>
                  <a:lnTo>
                    <a:pt x="80" y="127"/>
                  </a:lnTo>
                  <a:close/>
                  <a:moveTo>
                    <a:pt x="877" y="173"/>
                  </a:moveTo>
                  <a:lnTo>
                    <a:pt x="877" y="173"/>
                  </a:lnTo>
                  <a:cubicBezTo>
                    <a:pt x="730" y="26"/>
                    <a:pt x="730" y="26"/>
                    <a:pt x="730" y="26"/>
                  </a:cubicBezTo>
                  <a:cubicBezTo>
                    <a:pt x="683" y="228"/>
                    <a:pt x="683" y="228"/>
                    <a:pt x="683" y="228"/>
                  </a:cubicBezTo>
                  <a:lnTo>
                    <a:pt x="877" y="173"/>
                  </a:lnTo>
                  <a:close/>
                </a:path>
              </a:pathLst>
            </a:custGeom>
            <a:solidFill>
              <a:srgbClr val="00677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55" name="Freeform 201"/>
            <p:cNvSpPr>
              <a:spLocks noChangeArrowheads="1"/>
            </p:cNvSpPr>
            <p:nvPr/>
          </p:nvSpPr>
          <p:spPr bwMode="auto">
            <a:xfrm>
              <a:off x="19226035" y="5072831"/>
              <a:ext cx="405226" cy="402470"/>
            </a:xfrm>
            <a:custGeom>
              <a:avLst/>
              <a:gdLst>
                <a:gd name="T0" fmla="*/ 367 w 647"/>
                <a:gd name="T1" fmla="*/ 645 h 646"/>
                <a:gd name="T2" fmla="*/ 367 w 647"/>
                <a:gd name="T3" fmla="*/ 645 h 646"/>
                <a:gd name="T4" fmla="*/ 464 w 647"/>
                <a:gd name="T5" fmla="*/ 615 h 646"/>
                <a:gd name="T6" fmla="*/ 451 w 647"/>
                <a:gd name="T7" fmla="*/ 569 h 646"/>
                <a:gd name="T8" fmla="*/ 540 w 647"/>
                <a:gd name="T9" fmla="*/ 497 h 646"/>
                <a:gd name="T10" fmla="*/ 582 w 647"/>
                <a:gd name="T11" fmla="*/ 518 h 646"/>
                <a:gd name="T12" fmla="*/ 629 w 647"/>
                <a:gd name="T13" fmla="*/ 430 h 646"/>
                <a:gd name="T14" fmla="*/ 586 w 647"/>
                <a:gd name="T15" fmla="*/ 405 h 646"/>
                <a:gd name="T16" fmla="*/ 599 w 647"/>
                <a:gd name="T17" fmla="*/ 320 h 646"/>
                <a:gd name="T18" fmla="*/ 599 w 647"/>
                <a:gd name="T19" fmla="*/ 291 h 646"/>
                <a:gd name="T20" fmla="*/ 646 w 647"/>
                <a:gd name="T21" fmla="*/ 274 h 646"/>
                <a:gd name="T22" fmla="*/ 616 w 647"/>
                <a:gd name="T23" fmla="*/ 177 h 646"/>
                <a:gd name="T24" fmla="*/ 570 w 647"/>
                <a:gd name="T25" fmla="*/ 194 h 646"/>
                <a:gd name="T26" fmla="*/ 493 w 647"/>
                <a:gd name="T27" fmla="*/ 106 h 646"/>
                <a:gd name="T28" fmla="*/ 515 w 647"/>
                <a:gd name="T29" fmla="*/ 63 h 646"/>
                <a:gd name="T30" fmla="*/ 426 w 647"/>
                <a:gd name="T31" fmla="*/ 13 h 646"/>
                <a:gd name="T32" fmla="*/ 405 w 647"/>
                <a:gd name="T33" fmla="*/ 55 h 646"/>
                <a:gd name="T34" fmla="*/ 292 w 647"/>
                <a:gd name="T35" fmla="*/ 46 h 646"/>
                <a:gd name="T36" fmla="*/ 275 w 647"/>
                <a:gd name="T37" fmla="*/ 0 h 646"/>
                <a:gd name="T38" fmla="*/ 178 w 647"/>
                <a:gd name="T39" fmla="*/ 30 h 646"/>
                <a:gd name="T40" fmla="*/ 190 w 647"/>
                <a:gd name="T41" fmla="*/ 76 h 646"/>
                <a:gd name="T42" fmla="*/ 102 w 647"/>
                <a:gd name="T43" fmla="*/ 152 h 646"/>
                <a:gd name="T44" fmla="*/ 60 w 647"/>
                <a:gd name="T45" fmla="*/ 127 h 646"/>
                <a:gd name="T46" fmla="*/ 13 w 647"/>
                <a:gd name="T47" fmla="*/ 219 h 646"/>
                <a:gd name="T48" fmla="*/ 56 w 647"/>
                <a:gd name="T49" fmla="*/ 240 h 646"/>
                <a:gd name="T50" fmla="*/ 43 w 647"/>
                <a:gd name="T51" fmla="*/ 325 h 646"/>
                <a:gd name="T52" fmla="*/ 47 w 647"/>
                <a:gd name="T53" fmla="*/ 354 h 646"/>
                <a:gd name="T54" fmla="*/ 0 w 647"/>
                <a:gd name="T55" fmla="*/ 371 h 646"/>
                <a:gd name="T56" fmla="*/ 30 w 647"/>
                <a:gd name="T57" fmla="*/ 468 h 646"/>
                <a:gd name="T58" fmla="*/ 76 w 647"/>
                <a:gd name="T59" fmla="*/ 451 h 646"/>
                <a:gd name="T60" fmla="*/ 148 w 647"/>
                <a:gd name="T61" fmla="*/ 539 h 646"/>
                <a:gd name="T62" fmla="*/ 127 w 647"/>
                <a:gd name="T63" fmla="*/ 582 h 646"/>
                <a:gd name="T64" fmla="*/ 215 w 647"/>
                <a:gd name="T65" fmla="*/ 632 h 646"/>
                <a:gd name="T66" fmla="*/ 236 w 647"/>
                <a:gd name="T67" fmla="*/ 590 h 646"/>
                <a:gd name="T68" fmla="*/ 354 w 647"/>
                <a:gd name="T69" fmla="*/ 599 h 646"/>
                <a:gd name="T70" fmla="*/ 367 w 647"/>
                <a:gd name="T71" fmla="*/ 645 h 646"/>
                <a:gd name="T72" fmla="*/ 127 w 647"/>
                <a:gd name="T73" fmla="*/ 384 h 646"/>
                <a:gd name="T74" fmla="*/ 127 w 647"/>
                <a:gd name="T75" fmla="*/ 384 h 646"/>
                <a:gd name="T76" fmla="*/ 114 w 647"/>
                <a:gd name="T77" fmla="*/ 325 h 646"/>
                <a:gd name="T78" fmla="*/ 262 w 647"/>
                <a:gd name="T79" fmla="*/ 127 h 646"/>
                <a:gd name="T80" fmla="*/ 519 w 647"/>
                <a:gd name="T81" fmla="*/ 261 h 646"/>
                <a:gd name="T82" fmla="*/ 528 w 647"/>
                <a:gd name="T83" fmla="*/ 320 h 646"/>
                <a:gd name="T84" fmla="*/ 384 w 647"/>
                <a:gd name="T85" fmla="*/ 518 h 646"/>
                <a:gd name="T86" fmla="*/ 127 w 647"/>
                <a:gd name="T87" fmla="*/ 384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7" h="646">
                  <a:moveTo>
                    <a:pt x="367" y="645"/>
                  </a:moveTo>
                  <a:lnTo>
                    <a:pt x="367" y="645"/>
                  </a:lnTo>
                  <a:cubicBezTo>
                    <a:pt x="464" y="615"/>
                    <a:pt x="464" y="615"/>
                    <a:pt x="464" y="615"/>
                  </a:cubicBezTo>
                  <a:cubicBezTo>
                    <a:pt x="451" y="569"/>
                    <a:pt x="451" y="569"/>
                    <a:pt x="451" y="569"/>
                  </a:cubicBezTo>
                  <a:cubicBezTo>
                    <a:pt x="485" y="552"/>
                    <a:pt x="515" y="527"/>
                    <a:pt x="540" y="497"/>
                  </a:cubicBezTo>
                  <a:cubicBezTo>
                    <a:pt x="582" y="518"/>
                    <a:pt x="582" y="518"/>
                    <a:pt x="582" y="518"/>
                  </a:cubicBezTo>
                  <a:cubicBezTo>
                    <a:pt x="629" y="430"/>
                    <a:pt x="629" y="430"/>
                    <a:pt x="629" y="430"/>
                  </a:cubicBezTo>
                  <a:cubicBezTo>
                    <a:pt x="586" y="405"/>
                    <a:pt x="586" y="405"/>
                    <a:pt x="586" y="405"/>
                  </a:cubicBezTo>
                  <a:cubicBezTo>
                    <a:pt x="595" y="379"/>
                    <a:pt x="599" y="350"/>
                    <a:pt x="599" y="320"/>
                  </a:cubicBezTo>
                  <a:cubicBezTo>
                    <a:pt x="599" y="312"/>
                    <a:pt x="599" y="299"/>
                    <a:pt x="599" y="291"/>
                  </a:cubicBezTo>
                  <a:cubicBezTo>
                    <a:pt x="646" y="274"/>
                    <a:pt x="646" y="274"/>
                    <a:pt x="646" y="274"/>
                  </a:cubicBezTo>
                  <a:cubicBezTo>
                    <a:pt x="616" y="177"/>
                    <a:pt x="616" y="177"/>
                    <a:pt x="616" y="177"/>
                  </a:cubicBezTo>
                  <a:cubicBezTo>
                    <a:pt x="570" y="194"/>
                    <a:pt x="570" y="194"/>
                    <a:pt x="570" y="194"/>
                  </a:cubicBezTo>
                  <a:cubicBezTo>
                    <a:pt x="549" y="156"/>
                    <a:pt x="523" y="127"/>
                    <a:pt x="493" y="106"/>
                  </a:cubicBezTo>
                  <a:cubicBezTo>
                    <a:pt x="515" y="63"/>
                    <a:pt x="515" y="63"/>
                    <a:pt x="515" y="63"/>
                  </a:cubicBezTo>
                  <a:cubicBezTo>
                    <a:pt x="426" y="13"/>
                    <a:pt x="426" y="13"/>
                    <a:pt x="426" y="13"/>
                  </a:cubicBezTo>
                  <a:cubicBezTo>
                    <a:pt x="405" y="55"/>
                    <a:pt x="405" y="55"/>
                    <a:pt x="405" y="55"/>
                  </a:cubicBezTo>
                  <a:cubicBezTo>
                    <a:pt x="367" y="46"/>
                    <a:pt x="329" y="42"/>
                    <a:pt x="292" y="46"/>
                  </a:cubicBezTo>
                  <a:cubicBezTo>
                    <a:pt x="275" y="0"/>
                    <a:pt x="275" y="0"/>
                    <a:pt x="275" y="0"/>
                  </a:cubicBezTo>
                  <a:cubicBezTo>
                    <a:pt x="178" y="30"/>
                    <a:pt x="178" y="30"/>
                    <a:pt x="178" y="30"/>
                  </a:cubicBezTo>
                  <a:cubicBezTo>
                    <a:pt x="190" y="76"/>
                    <a:pt x="190" y="76"/>
                    <a:pt x="190" y="76"/>
                  </a:cubicBezTo>
                  <a:cubicBezTo>
                    <a:pt x="157" y="92"/>
                    <a:pt x="127" y="118"/>
                    <a:pt x="102" y="152"/>
                  </a:cubicBezTo>
                  <a:cubicBezTo>
                    <a:pt x="60" y="127"/>
                    <a:pt x="60" y="127"/>
                    <a:pt x="60" y="127"/>
                  </a:cubicBezTo>
                  <a:cubicBezTo>
                    <a:pt x="13" y="219"/>
                    <a:pt x="13" y="219"/>
                    <a:pt x="13" y="219"/>
                  </a:cubicBezTo>
                  <a:cubicBezTo>
                    <a:pt x="56" y="240"/>
                    <a:pt x="56" y="240"/>
                    <a:pt x="56" y="240"/>
                  </a:cubicBezTo>
                  <a:cubicBezTo>
                    <a:pt x="47" y="266"/>
                    <a:pt x="43" y="295"/>
                    <a:pt x="43" y="325"/>
                  </a:cubicBezTo>
                  <a:cubicBezTo>
                    <a:pt x="43" y="333"/>
                    <a:pt x="43" y="346"/>
                    <a:pt x="47" y="354"/>
                  </a:cubicBezTo>
                  <a:cubicBezTo>
                    <a:pt x="0" y="371"/>
                    <a:pt x="0" y="371"/>
                    <a:pt x="0" y="371"/>
                  </a:cubicBezTo>
                  <a:cubicBezTo>
                    <a:pt x="30" y="468"/>
                    <a:pt x="30" y="468"/>
                    <a:pt x="30" y="468"/>
                  </a:cubicBezTo>
                  <a:cubicBezTo>
                    <a:pt x="76" y="451"/>
                    <a:pt x="76" y="451"/>
                    <a:pt x="76" y="451"/>
                  </a:cubicBezTo>
                  <a:cubicBezTo>
                    <a:pt x="93" y="489"/>
                    <a:pt x="118" y="518"/>
                    <a:pt x="148" y="539"/>
                  </a:cubicBezTo>
                  <a:cubicBezTo>
                    <a:pt x="127" y="582"/>
                    <a:pt x="127" y="582"/>
                    <a:pt x="127" y="582"/>
                  </a:cubicBezTo>
                  <a:cubicBezTo>
                    <a:pt x="215" y="632"/>
                    <a:pt x="215" y="632"/>
                    <a:pt x="215" y="632"/>
                  </a:cubicBezTo>
                  <a:cubicBezTo>
                    <a:pt x="236" y="590"/>
                    <a:pt x="236" y="590"/>
                    <a:pt x="236" y="590"/>
                  </a:cubicBezTo>
                  <a:cubicBezTo>
                    <a:pt x="275" y="599"/>
                    <a:pt x="313" y="603"/>
                    <a:pt x="354" y="599"/>
                  </a:cubicBezTo>
                  <a:lnTo>
                    <a:pt x="367" y="645"/>
                  </a:lnTo>
                  <a:close/>
                  <a:moveTo>
                    <a:pt x="127" y="384"/>
                  </a:moveTo>
                  <a:lnTo>
                    <a:pt x="127" y="384"/>
                  </a:lnTo>
                  <a:cubicBezTo>
                    <a:pt x="118" y="363"/>
                    <a:pt x="114" y="342"/>
                    <a:pt x="114" y="325"/>
                  </a:cubicBezTo>
                  <a:cubicBezTo>
                    <a:pt x="114" y="236"/>
                    <a:pt x="174" y="152"/>
                    <a:pt x="262" y="127"/>
                  </a:cubicBezTo>
                  <a:cubicBezTo>
                    <a:pt x="367" y="92"/>
                    <a:pt x="485" y="152"/>
                    <a:pt x="519" y="261"/>
                  </a:cubicBezTo>
                  <a:cubicBezTo>
                    <a:pt x="523" y="282"/>
                    <a:pt x="528" y="303"/>
                    <a:pt x="528" y="320"/>
                  </a:cubicBezTo>
                  <a:cubicBezTo>
                    <a:pt x="528" y="409"/>
                    <a:pt x="472" y="493"/>
                    <a:pt x="384" y="518"/>
                  </a:cubicBezTo>
                  <a:cubicBezTo>
                    <a:pt x="275" y="552"/>
                    <a:pt x="157" y="493"/>
                    <a:pt x="127" y="384"/>
                  </a:cubicBezTo>
                  <a:close/>
                </a:path>
              </a:pathLst>
            </a:custGeom>
            <a:solidFill>
              <a:srgbClr val="00677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56" name="Freeform 202"/>
            <p:cNvSpPr>
              <a:spLocks noChangeArrowheads="1"/>
            </p:cNvSpPr>
            <p:nvPr/>
          </p:nvSpPr>
          <p:spPr bwMode="auto">
            <a:xfrm>
              <a:off x="19035826" y="5345737"/>
              <a:ext cx="275664" cy="278422"/>
            </a:xfrm>
            <a:custGeom>
              <a:avLst/>
              <a:gdLst>
                <a:gd name="T0" fmla="*/ 249 w 443"/>
                <a:gd name="T1" fmla="*/ 413 h 444"/>
                <a:gd name="T2" fmla="*/ 249 w 443"/>
                <a:gd name="T3" fmla="*/ 413 h 444"/>
                <a:gd name="T4" fmla="*/ 312 w 443"/>
                <a:gd name="T5" fmla="*/ 393 h 444"/>
                <a:gd name="T6" fmla="*/ 333 w 443"/>
                <a:gd name="T7" fmla="*/ 418 h 444"/>
                <a:gd name="T8" fmla="*/ 392 w 443"/>
                <a:gd name="T9" fmla="*/ 363 h 444"/>
                <a:gd name="T10" fmla="*/ 371 w 443"/>
                <a:gd name="T11" fmla="*/ 337 h 444"/>
                <a:gd name="T12" fmla="*/ 405 w 443"/>
                <a:gd name="T13" fmla="*/ 279 h 444"/>
                <a:gd name="T14" fmla="*/ 434 w 443"/>
                <a:gd name="T15" fmla="*/ 283 h 444"/>
                <a:gd name="T16" fmla="*/ 442 w 443"/>
                <a:gd name="T17" fmla="*/ 224 h 444"/>
                <a:gd name="T18" fmla="*/ 442 w 443"/>
                <a:gd name="T19" fmla="*/ 203 h 444"/>
                <a:gd name="T20" fmla="*/ 409 w 443"/>
                <a:gd name="T21" fmla="*/ 198 h 444"/>
                <a:gd name="T22" fmla="*/ 388 w 443"/>
                <a:gd name="T23" fmla="*/ 136 h 444"/>
                <a:gd name="T24" fmla="*/ 413 w 443"/>
                <a:gd name="T25" fmla="*/ 114 h 444"/>
                <a:gd name="T26" fmla="*/ 363 w 443"/>
                <a:gd name="T27" fmla="*/ 51 h 444"/>
                <a:gd name="T28" fmla="*/ 337 w 443"/>
                <a:gd name="T29" fmla="*/ 72 h 444"/>
                <a:gd name="T30" fmla="*/ 278 w 443"/>
                <a:gd name="T31" fmla="*/ 43 h 444"/>
                <a:gd name="T32" fmla="*/ 278 w 443"/>
                <a:gd name="T33" fmla="*/ 9 h 444"/>
                <a:gd name="T34" fmla="*/ 198 w 443"/>
                <a:gd name="T35" fmla="*/ 0 h 444"/>
                <a:gd name="T36" fmla="*/ 198 w 443"/>
                <a:gd name="T37" fmla="*/ 34 h 444"/>
                <a:gd name="T38" fmla="*/ 131 w 443"/>
                <a:gd name="T39" fmla="*/ 55 h 444"/>
                <a:gd name="T40" fmla="*/ 109 w 443"/>
                <a:gd name="T41" fmla="*/ 30 h 444"/>
                <a:gd name="T42" fmla="*/ 51 w 443"/>
                <a:gd name="T43" fmla="*/ 85 h 444"/>
                <a:gd name="T44" fmla="*/ 72 w 443"/>
                <a:gd name="T45" fmla="*/ 110 h 444"/>
                <a:gd name="T46" fmla="*/ 38 w 443"/>
                <a:gd name="T47" fmla="*/ 169 h 444"/>
                <a:gd name="T48" fmla="*/ 9 w 443"/>
                <a:gd name="T49" fmla="*/ 165 h 444"/>
                <a:gd name="T50" fmla="*/ 0 w 443"/>
                <a:gd name="T51" fmla="*/ 224 h 444"/>
                <a:gd name="T52" fmla="*/ 0 w 443"/>
                <a:gd name="T53" fmla="*/ 245 h 444"/>
                <a:gd name="T54" fmla="*/ 34 w 443"/>
                <a:gd name="T55" fmla="*/ 249 h 444"/>
                <a:gd name="T56" fmla="*/ 55 w 443"/>
                <a:gd name="T57" fmla="*/ 312 h 444"/>
                <a:gd name="T58" fmla="*/ 30 w 443"/>
                <a:gd name="T59" fmla="*/ 333 h 444"/>
                <a:gd name="T60" fmla="*/ 80 w 443"/>
                <a:gd name="T61" fmla="*/ 397 h 444"/>
                <a:gd name="T62" fmla="*/ 105 w 443"/>
                <a:gd name="T63" fmla="*/ 376 h 444"/>
                <a:gd name="T64" fmla="*/ 164 w 443"/>
                <a:gd name="T65" fmla="*/ 405 h 444"/>
                <a:gd name="T66" fmla="*/ 164 w 443"/>
                <a:gd name="T67" fmla="*/ 439 h 444"/>
                <a:gd name="T68" fmla="*/ 245 w 443"/>
                <a:gd name="T69" fmla="*/ 443 h 444"/>
                <a:gd name="T70" fmla="*/ 249 w 443"/>
                <a:gd name="T71" fmla="*/ 413 h 444"/>
                <a:gd name="T72" fmla="*/ 122 w 443"/>
                <a:gd name="T73" fmla="*/ 304 h 444"/>
                <a:gd name="T74" fmla="*/ 122 w 443"/>
                <a:gd name="T75" fmla="*/ 304 h 444"/>
                <a:gd name="T76" fmla="*/ 101 w 443"/>
                <a:gd name="T77" fmla="*/ 262 h 444"/>
                <a:gd name="T78" fmla="*/ 93 w 443"/>
                <a:gd name="T79" fmla="*/ 224 h 444"/>
                <a:gd name="T80" fmla="*/ 139 w 443"/>
                <a:gd name="T81" fmla="*/ 127 h 444"/>
                <a:gd name="T82" fmla="*/ 320 w 443"/>
                <a:gd name="T83" fmla="*/ 139 h 444"/>
                <a:gd name="T84" fmla="*/ 342 w 443"/>
                <a:gd name="T85" fmla="*/ 186 h 444"/>
                <a:gd name="T86" fmla="*/ 350 w 443"/>
                <a:gd name="T87" fmla="*/ 224 h 444"/>
                <a:gd name="T88" fmla="*/ 303 w 443"/>
                <a:gd name="T89" fmla="*/ 321 h 444"/>
                <a:gd name="T90" fmla="*/ 122 w 443"/>
                <a:gd name="T91" fmla="*/ 30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3" h="444">
                  <a:moveTo>
                    <a:pt x="249" y="413"/>
                  </a:moveTo>
                  <a:lnTo>
                    <a:pt x="249" y="413"/>
                  </a:lnTo>
                  <a:cubicBezTo>
                    <a:pt x="270" y="409"/>
                    <a:pt x="291" y="401"/>
                    <a:pt x="312" y="393"/>
                  </a:cubicBezTo>
                  <a:cubicBezTo>
                    <a:pt x="333" y="418"/>
                    <a:pt x="333" y="418"/>
                    <a:pt x="333" y="418"/>
                  </a:cubicBezTo>
                  <a:cubicBezTo>
                    <a:pt x="392" y="363"/>
                    <a:pt x="392" y="363"/>
                    <a:pt x="392" y="363"/>
                  </a:cubicBezTo>
                  <a:cubicBezTo>
                    <a:pt x="371" y="337"/>
                    <a:pt x="371" y="337"/>
                    <a:pt x="371" y="337"/>
                  </a:cubicBezTo>
                  <a:cubicBezTo>
                    <a:pt x="388" y="321"/>
                    <a:pt x="396" y="300"/>
                    <a:pt x="405" y="279"/>
                  </a:cubicBezTo>
                  <a:cubicBezTo>
                    <a:pt x="434" y="283"/>
                    <a:pt x="434" y="283"/>
                    <a:pt x="434" y="283"/>
                  </a:cubicBezTo>
                  <a:cubicBezTo>
                    <a:pt x="442" y="224"/>
                    <a:pt x="442" y="224"/>
                    <a:pt x="442" y="224"/>
                  </a:cubicBezTo>
                  <a:cubicBezTo>
                    <a:pt x="442" y="203"/>
                    <a:pt x="442" y="203"/>
                    <a:pt x="442" y="203"/>
                  </a:cubicBezTo>
                  <a:cubicBezTo>
                    <a:pt x="409" y="198"/>
                    <a:pt x="409" y="198"/>
                    <a:pt x="409" y="198"/>
                  </a:cubicBezTo>
                  <a:cubicBezTo>
                    <a:pt x="409" y="177"/>
                    <a:pt x="400" y="156"/>
                    <a:pt x="388" y="136"/>
                  </a:cubicBezTo>
                  <a:cubicBezTo>
                    <a:pt x="413" y="114"/>
                    <a:pt x="413" y="114"/>
                    <a:pt x="413" y="114"/>
                  </a:cubicBezTo>
                  <a:cubicBezTo>
                    <a:pt x="363" y="51"/>
                    <a:pt x="363" y="51"/>
                    <a:pt x="363" y="51"/>
                  </a:cubicBezTo>
                  <a:cubicBezTo>
                    <a:pt x="337" y="72"/>
                    <a:pt x="337" y="72"/>
                    <a:pt x="337" y="72"/>
                  </a:cubicBezTo>
                  <a:cubicBezTo>
                    <a:pt x="320" y="59"/>
                    <a:pt x="299" y="47"/>
                    <a:pt x="278" y="43"/>
                  </a:cubicBezTo>
                  <a:cubicBezTo>
                    <a:pt x="278" y="9"/>
                    <a:pt x="278" y="9"/>
                    <a:pt x="278" y="9"/>
                  </a:cubicBezTo>
                  <a:cubicBezTo>
                    <a:pt x="198" y="0"/>
                    <a:pt x="198" y="0"/>
                    <a:pt x="198" y="0"/>
                  </a:cubicBezTo>
                  <a:cubicBezTo>
                    <a:pt x="198" y="34"/>
                    <a:pt x="198" y="34"/>
                    <a:pt x="198" y="34"/>
                  </a:cubicBezTo>
                  <a:cubicBezTo>
                    <a:pt x="173" y="38"/>
                    <a:pt x="152" y="47"/>
                    <a:pt x="131" y="55"/>
                  </a:cubicBezTo>
                  <a:cubicBezTo>
                    <a:pt x="109" y="30"/>
                    <a:pt x="109" y="30"/>
                    <a:pt x="109" y="30"/>
                  </a:cubicBezTo>
                  <a:cubicBezTo>
                    <a:pt x="51" y="85"/>
                    <a:pt x="51" y="85"/>
                    <a:pt x="51" y="85"/>
                  </a:cubicBezTo>
                  <a:cubicBezTo>
                    <a:pt x="72" y="110"/>
                    <a:pt x="72" y="110"/>
                    <a:pt x="72" y="110"/>
                  </a:cubicBezTo>
                  <a:cubicBezTo>
                    <a:pt x="55" y="127"/>
                    <a:pt x="46" y="148"/>
                    <a:pt x="38" y="169"/>
                  </a:cubicBezTo>
                  <a:cubicBezTo>
                    <a:pt x="9" y="165"/>
                    <a:pt x="9" y="165"/>
                    <a:pt x="9" y="165"/>
                  </a:cubicBezTo>
                  <a:cubicBezTo>
                    <a:pt x="0" y="224"/>
                    <a:pt x="0" y="224"/>
                    <a:pt x="0" y="224"/>
                  </a:cubicBezTo>
                  <a:cubicBezTo>
                    <a:pt x="0" y="245"/>
                    <a:pt x="0" y="245"/>
                    <a:pt x="0" y="245"/>
                  </a:cubicBezTo>
                  <a:cubicBezTo>
                    <a:pt x="34" y="249"/>
                    <a:pt x="34" y="249"/>
                    <a:pt x="34" y="249"/>
                  </a:cubicBezTo>
                  <a:cubicBezTo>
                    <a:pt x="38" y="270"/>
                    <a:pt x="42" y="291"/>
                    <a:pt x="55" y="312"/>
                  </a:cubicBezTo>
                  <a:cubicBezTo>
                    <a:pt x="30" y="333"/>
                    <a:pt x="30" y="333"/>
                    <a:pt x="30" y="333"/>
                  </a:cubicBezTo>
                  <a:cubicBezTo>
                    <a:pt x="80" y="397"/>
                    <a:pt x="80" y="397"/>
                    <a:pt x="80" y="397"/>
                  </a:cubicBezTo>
                  <a:cubicBezTo>
                    <a:pt x="105" y="376"/>
                    <a:pt x="105" y="376"/>
                    <a:pt x="105" y="376"/>
                  </a:cubicBezTo>
                  <a:cubicBezTo>
                    <a:pt x="122" y="388"/>
                    <a:pt x="143" y="397"/>
                    <a:pt x="164" y="405"/>
                  </a:cubicBezTo>
                  <a:cubicBezTo>
                    <a:pt x="164" y="439"/>
                    <a:pt x="164" y="439"/>
                    <a:pt x="164" y="439"/>
                  </a:cubicBezTo>
                  <a:cubicBezTo>
                    <a:pt x="245" y="443"/>
                    <a:pt x="245" y="443"/>
                    <a:pt x="245" y="443"/>
                  </a:cubicBezTo>
                  <a:lnTo>
                    <a:pt x="249" y="413"/>
                  </a:lnTo>
                  <a:close/>
                  <a:moveTo>
                    <a:pt x="122" y="304"/>
                  </a:moveTo>
                  <a:lnTo>
                    <a:pt x="122" y="304"/>
                  </a:lnTo>
                  <a:cubicBezTo>
                    <a:pt x="114" y="291"/>
                    <a:pt x="105" y="279"/>
                    <a:pt x="101" y="262"/>
                  </a:cubicBezTo>
                  <a:cubicBezTo>
                    <a:pt x="97" y="249"/>
                    <a:pt x="93" y="236"/>
                    <a:pt x="93" y="224"/>
                  </a:cubicBezTo>
                  <a:cubicBezTo>
                    <a:pt x="93" y="186"/>
                    <a:pt x="109" y="152"/>
                    <a:pt x="139" y="127"/>
                  </a:cubicBezTo>
                  <a:cubicBezTo>
                    <a:pt x="194" y="80"/>
                    <a:pt x="274" y="89"/>
                    <a:pt x="320" y="139"/>
                  </a:cubicBezTo>
                  <a:cubicBezTo>
                    <a:pt x="329" y="156"/>
                    <a:pt x="337" y="169"/>
                    <a:pt x="342" y="186"/>
                  </a:cubicBezTo>
                  <a:cubicBezTo>
                    <a:pt x="346" y="198"/>
                    <a:pt x="350" y="211"/>
                    <a:pt x="350" y="224"/>
                  </a:cubicBezTo>
                  <a:cubicBezTo>
                    <a:pt x="350" y="262"/>
                    <a:pt x="333" y="295"/>
                    <a:pt x="303" y="321"/>
                  </a:cubicBezTo>
                  <a:cubicBezTo>
                    <a:pt x="249" y="367"/>
                    <a:pt x="169" y="359"/>
                    <a:pt x="122" y="304"/>
                  </a:cubicBezTo>
                  <a:close/>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57" name="Freeform 203"/>
            <p:cNvSpPr>
              <a:spLocks noChangeArrowheads="1"/>
            </p:cNvSpPr>
            <p:nvPr/>
          </p:nvSpPr>
          <p:spPr bwMode="auto">
            <a:xfrm>
              <a:off x="18961397" y="5282335"/>
              <a:ext cx="416253" cy="405226"/>
            </a:xfrm>
            <a:custGeom>
              <a:avLst/>
              <a:gdLst>
                <a:gd name="T0" fmla="*/ 216 w 668"/>
                <a:gd name="T1" fmla="*/ 21 h 650"/>
                <a:gd name="T2" fmla="*/ 254 w 668"/>
                <a:gd name="T3" fmla="*/ 34 h 650"/>
                <a:gd name="T4" fmla="*/ 190 w 668"/>
                <a:gd name="T5" fmla="*/ 34 h 650"/>
                <a:gd name="T6" fmla="*/ 304 w 668"/>
                <a:gd name="T7" fmla="*/ 0 h 650"/>
                <a:gd name="T8" fmla="*/ 364 w 668"/>
                <a:gd name="T9" fmla="*/ 0 h 650"/>
                <a:gd name="T10" fmla="*/ 308 w 668"/>
                <a:gd name="T11" fmla="*/ 21 h 650"/>
                <a:gd name="T12" fmla="*/ 140 w 668"/>
                <a:gd name="T13" fmla="*/ 68 h 650"/>
                <a:gd name="T14" fmla="*/ 153 w 668"/>
                <a:gd name="T15" fmla="*/ 84 h 650"/>
                <a:gd name="T16" fmla="*/ 93 w 668"/>
                <a:gd name="T17" fmla="*/ 110 h 650"/>
                <a:gd name="T18" fmla="*/ 422 w 668"/>
                <a:gd name="T19" fmla="*/ 13 h 650"/>
                <a:gd name="T20" fmla="*/ 482 w 668"/>
                <a:gd name="T21" fmla="*/ 30 h 650"/>
                <a:gd name="T22" fmla="*/ 418 w 668"/>
                <a:gd name="T23" fmla="*/ 34 h 650"/>
                <a:gd name="T24" fmla="*/ 532 w 668"/>
                <a:gd name="T25" fmla="*/ 63 h 650"/>
                <a:gd name="T26" fmla="*/ 578 w 668"/>
                <a:gd name="T27" fmla="*/ 101 h 650"/>
                <a:gd name="T28" fmla="*/ 519 w 668"/>
                <a:gd name="T29" fmla="*/ 80 h 650"/>
                <a:gd name="T30" fmla="*/ 612 w 668"/>
                <a:gd name="T31" fmla="*/ 152 h 650"/>
                <a:gd name="T32" fmla="*/ 641 w 668"/>
                <a:gd name="T33" fmla="*/ 202 h 650"/>
                <a:gd name="T34" fmla="*/ 595 w 668"/>
                <a:gd name="T35" fmla="*/ 160 h 650"/>
                <a:gd name="T36" fmla="*/ 637 w 668"/>
                <a:gd name="T37" fmla="*/ 266 h 650"/>
                <a:gd name="T38" fmla="*/ 658 w 668"/>
                <a:gd name="T39" fmla="*/ 262 h 650"/>
                <a:gd name="T40" fmla="*/ 641 w 668"/>
                <a:gd name="T41" fmla="*/ 320 h 650"/>
                <a:gd name="T42" fmla="*/ 637 w 668"/>
                <a:gd name="T43" fmla="*/ 376 h 650"/>
                <a:gd name="T44" fmla="*/ 658 w 668"/>
                <a:gd name="T45" fmla="*/ 380 h 650"/>
                <a:gd name="T46" fmla="*/ 625 w 668"/>
                <a:gd name="T47" fmla="*/ 430 h 650"/>
                <a:gd name="T48" fmla="*/ 600 w 668"/>
                <a:gd name="T49" fmla="*/ 481 h 650"/>
                <a:gd name="T50" fmla="*/ 620 w 668"/>
                <a:gd name="T51" fmla="*/ 494 h 650"/>
                <a:gd name="T52" fmla="*/ 565 w 668"/>
                <a:gd name="T53" fmla="*/ 527 h 650"/>
                <a:gd name="T54" fmla="*/ 262 w 668"/>
                <a:gd name="T55" fmla="*/ 620 h 650"/>
                <a:gd name="T56" fmla="*/ 317 w 668"/>
                <a:gd name="T57" fmla="*/ 628 h 650"/>
                <a:gd name="T58" fmla="*/ 254 w 668"/>
                <a:gd name="T59" fmla="*/ 641 h 650"/>
                <a:gd name="T60" fmla="*/ 528 w 668"/>
                <a:gd name="T61" fmla="*/ 565 h 650"/>
                <a:gd name="T62" fmla="*/ 540 w 668"/>
                <a:gd name="T63" fmla="*/ 582 h 650"/>
                <a:gd name="T64" fmla="*/ 477 w 668"/>
                <a:gd name="T65" fmla="*/ 595 h 650"/>
                <a:gd name="T66" fmla="*/ 372 w 668"/>
                <a:gd name="T67" fmla="*/ 628 h 650"/>
                <a:gd name="T68" fmla="*/ 426 w 668"/>
                <a:gd name="T69" fmla="*/ 616 h 650"/>
                <a:gd name="T70" fmla="*/ 376 w 668"/>
                <a:gd name="T71" fmla="*/ 649 h 650"/>
                <a:gd name="T72" fmla="*/ 26 w 668"/>
                <a:gd name="T73" fmla="*/ 97 h 650"/>
                <a:gd name="T74" fmla="*/ 0 w 668"/>
                <a:gd name="T75" fmla="*/ 262 h 650"/>
                <a:gd name="T76" fmla="*/ 26 w 668"/>
                <a:gd name="T77" fmla="*/ 9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8" h="650">
                  <a:moveTo>
                    <a:pt x="216" y="21"/>
                  </a:moveTo>
                  <a:lnTo>
                    <a:pt x="216" y="21"/>
                  </a:lnTo>
                  <a:cubicBezTo>
                    <a:pt x="228" y="21"/>
                    <a:pt x="237" y="17"/>
                    <a:pt x="245" y="13"/>
                  </a:cubicBezTo>
                  <a:cubicBezTo>
                    <a:pt x="254" y="34"/>
                    <a:pt x="254" y="34"/>
                    <a:pt x="254" y="34"/>
                  </a:cubicBezTo>
                  <a:cubicBezTo>
                    <a:pt x="232" y="38"/>
                    <a:pt x="216" y="47"/>
                    <a:pt x="199" y="55"/>
                  </a:cubicBezTo>
                  <a:cubicBezTo>
                    <a:pt x="190" y="34"/>
                    <a:pt x="190" y="34"/>
                    <a:pt x="190" y="34"/>
                  </a:cubicBezTo>
                  <a:cubicBezTo>
                    <a:pt x="199" y="30"/>
                    <a:pt x="207" y="26"/>
                    <a:pt x="216" y="21"/>
                  </a:cubicBezTo>
                  <a:close/>
                  <a:moveTo>
                    <a:pt x="304" y="0"/>
                  </a:moveTo>
                  <a:lnTo>
                    <a:pt x="304" y="0"/>
                  </a:lnTo>
                  <a:cubicBezTo>
                    <a:pt x="325" y="0"/>
                    <a:pt x="347" y="0"/>
                    <a:pt x="364" y="0"/>
                  </a:cubicBezTo>
                  <a:cubicBezTo>
                    <a:pt x="364" y="21"/>
                    <a:pt x="364" y="21"/>
                    <a:pt x="364" y="21"/>
                  </a:cubicBezTo>
                  <a:cubicBezTo>
                    <a:pt x="342" y="21"/>
                    <a:pt x="325" y="21"/>
                    <a:pt x="308" y="21"/>
                  </a:cubicBezTo>
                  <a:lnTo>
                    <a:pt x="304" y="0"/>
                  </a:lnTo>
                  <a:close/>
                  <a:moveTo>
                    <a:pt x="140" y="68"/>
                  </a:moveTo>
                  <a:lnTo>
                    <a:pt x="140" y="68"/>
                  </a:lnTo>
                  <a:cubicBezTo>
                    <a:pt x="153" y="84"/>
                    <a:pt x="153" y="84"/>
                    <a:pt x="153" y="84"/>
                  </a:cubicBezTo>
                  <a:cubicBezTo>
                    <a:pt x="136" y="97"/>
                    <a:pt x="123" y="110"/>
                    <a:pt x="110" y="123"/>
                  </a:cubicBezTo>
                  <a:cubicBezTo>
                    <a:pt x="93" y="110"/>
                    <a:pt x="93" y="110"/>
                    <a:pt x="93" y="110"/>
                  </a:cubicBezTo>
                  <a:cubicBezTo>
                    <a:pt x="106" y="93"/>
                    <a:pt x="123" y="80"/>
                    <a:pt x="140" y="68"/>
                  </a:cubicBezTo>
                  <a:close/>
                  <a:moveTo>
                    <a:pt x="422" y="13"/>
                  </a:moveTo>
                  <a:lnTo>
                    <a:pt x="422" y="13"/>
                  </a:lnTo>
                  <a:cubicBezTo>
                    <a:pt x="443" y="17"/>
                    <a:pt x="460" y="21"/>
                    <a:pt x="482" y="30"/>
                  </a:cubicBezTo>
                  <a:cubicBezTo>
                    <a:pt x="469" y="51"/>
                    <a:pt x="469" y="51"/>
                    <a:pt x="469" y="51"/>
                  </a:cubicBezTo>
                  <a:cubicBezTo>
                    <a:pt x="452" y="42"/>
                    <a:pt x="435" y="38"/>
                    <a:pt x="418" y="34"/>
                  </a:cubicBezTo>
                  <a:lnTo>
                    <a:pt x="422" y="13"/>
                  </a:lnTo>
                  <a:close/>
                  <a:moveTo>
                    <a:pt x="532" y="63"/>
                  </a:moveTo>
                  <a:lnTo>
                    <a:pt x="532" y="63"/>
                  </a:lnTo>
                  <a:cubicBezTo>
                    <a:pt x="549" y="76"/>
                    <a:pt x="561" y="89"/>
                    <a:pt x="578" y="101"/>
                  </a:cubicBezTo>
                  <a:cubicBezTo>
                    <a:pt x="561" y="118"/>
                    <a:pt x="561" y="118"/>
                    <a:pt x="561" y="118"/>
                  </a:cubicBezTo>
                  <a:cubicBezTo>
                    <a:pt x="549" y="106"/>
                    <a:pt x="532" y="93"/>
                    <a:pt x="519" y="80"/>
                  </a:cubicBezTo>
                  <a:lnTo>
                    <a:pt x="532" y="63"/>
                  </a:lnTo>
                  <a:close/>
                  <a:moveTo>
                    <a:pt x="612" y="152"/>
                  </a:moveTo>
                  <a:lnTo>
                    <a:pt x="612" y="152"/>
                  </a:lnTo>
                  <a:cubicBezTo>
                    <a:pt x="625" y="169"/>
                    <a:pt x="633" y="186"/>
                    <a:pt x="641" y="202"/>
                  </a:cubicBezTo>
                  <a:cubicBezTo>
                    <a:pt x="620" y="211"/>
                    <a:pt x="620" y="211"/>
                    <a:pt x="620" y="211"/>
                  </a:cubicBezTo>
                  <a:cubicBezTo>
                    <a:pt x="612" y="194"/>
                    <a:pt x="604" y="177"/>
                    <a:pt x="595" y="160"/>
                  </a:cubicBezTo>
                  <a:lnTo>
                    <a:pt x="612" y="152"/>
                  </a:lnTo>
                  <a:close/>
                  <a:moveTo>
                    <a:pt x="637" y="266"/>
                  </a:moveTo>
                  <a:lnTo>
                    <a:pt x="637" y="266"/>
                  </a:lnTo>
                  <a:cubicBezTo>
                    <a:pt x="658" y="262"/>
                    <a:pt x="658" y="262"/>
                    <a:pt x="658" y="262"/>
                  </a:cubicBezTo>
                  <a:cubicBezTo>
                    <a:pt x="662" y="283"/>
                    <a:pt x="662" y="299"/>
                    <a:pt x="667" y="320"/>
                  </a:cubicBezTo>
                  <a:cubicBezTo>
                    <a:pt x="641" y="320"/>
                    <a:pt x="641" y="320"/>
                    <a:pt x="641" y="320"/>
                  </a:cubicBezTo>
                  <a:cubicBezTo>
                    <a:pt x="641" y="304"/>
                    <a:pt x="641" y="283"/>
                    <a:pt x="637" y="266"/>
                  </a:cubicBezTo>
                  <a:close/>
                  <a:moveTo>
                    <a:pt x="637" y="376"/>
                  </a:moveTo>
                  <a:lnTo>
                    <a:pt x="637" y="376"/>
                  </a:lnTo>
                  <a:cubicBezTo>
                    <a:pt x="658" y="380"/>
                    <a:pt x="658" y="380"/>
                    <a:pt x="658" y="380"/>
                  </a:cubicBezTo>
                  <a:cubicBezTo>
                    <a:pt x="658" y="401"/>
                    <a:pt x="650" y="422"/>
                    <a:pt x="646" y="438"/>
                  </a:cubicBezTo>
                  <a:cubicBezTo>
                    <a:pt x="625" y="430"/>
                    <a:pt x="625" y="430"/>
                    <a:pt x="625" y="430"/>
                  </a:cubicBezTo>
                  <a:cubicBezTo>
                    <a:pt x="629" y="413"/>
                    <a:pt x="637" y="396"/>
                    <a:pt x="637" y="376"/>
                  </a:cubicBezTo>
                  <a:close/>
                  <a:moveTo>
                    <a:pt x="600" y="481"/>
                  </a:moveTo>
                  <a:lnTo>
                    <a:pt x="600" y="481"/>
                  </a:lnTo>
                  <a:cubicBezTo>
                    <a:pt x="620" y="494"/>
                    <a:pt x="620" y="494"/>
                    <a:pt x="620" y="494"/>
                  </a:cubicBezTo>
                  <a:cubicBezTo>
                    <a:pt x="608" y="510"/>
                    <a:pt x="595" y="527"/>
                    <a:pt x="583" y="540"/>
                  </a:cubicBezTo>
                  <a:cubicBezTo>
                    <a:pt x="565" y="527"/>
                    <a:pt x="565" y="527"/>
                    <a:pt x="565" y="527"/>
                  </a:cubicBezTo>
                  <a:cubicBezTo>
                    <a:pt x="578" y="514"/>
                    <a:pt x="591" y="498"/>
                    <a:pt x="600" y="481"/>
                  </a:cubicBezTo>
                  <a:close/>
                  <a:moveTo>
                    <a:pt x="262" y="620"/>
                  </a:moveTo>
                  <a:lnTo>
                    <a:pt x="262" y="620"/>
                  </a:lnTo>
                  <a:cubicBezTo>
                    <a:pt x="279" y="624"/>
                    <a:pt x="296" y="628"/>
                    <a:pt x="317" y="628"/>
                  </a:cubicBezTo>
                  <a:cubicBezTo>
                    <a:pt x="313" y="649"/>
                    <a:pt x="313" y="649"/>
                    <a:pt x="313" y="649"/>
                  </a:cubicBezTo>
                  <a:cubicBezTo>
                    <a:pt x="296" y="649"/>
                    <a:pt x="275" y="645"/>
                    <a:pt x="254" y="641"/>
                  </a:cubicBezTo>
                  <a:lnTo>
                    <a:pt x="262" y="620"/>
                  </a:lnTo>
                  <a:close/>
                  <a:moveTo>
                    <a:pt x="528" y="565"/>
                  </a:moveTo>
                  <a:lnTo>
                    <a:pt x="528" y="565"/>
                  </a:lnTo>
                  <a:cubicBezTo>
                    <a:pt x="540" y="582"/>
                    <a:pt x="540" y="582"/>
                    <a:pt x="540" y="582"/>
                  </a:cubicBezTo>
                  <a:cubicBezTo>
                    <a:pt x="523" y="595"/>
                    <a:pt x="507" y="607"/>
                    <a:pt x="490" y="616"/>
                  </a:cubicBezTo>
                  <a:cubicBezTo>
                    <a:pt x="477" y="595"/>
                    <a:pt x="477" y="595"/>
                    <a:pt x="477" y="595"/>
                  </a:cubicBezTo>
                  <a:cubicBezTo>
                    <a:pt x="494" y="586"/>
                    <a:pt x="511" y="578"/>
                    <a:pt x="528" y="565"/>
                  </a:cubicBezTo>
                  <a:close/>
                  <a:moveTo>
                    <a:pt x="372" y="628"/>
                  </a:moveTo>
                  <a:lnTo>
                    <a:pt x="372" y="628"/>
                  </a:lnTo>
                  <a:cubicBezTo>
                    <a:pt x="389" y="624"/>
                    <a:pt x="410" y="624"/>
                    <a:pt x="426" y="616"/>
                  </a:cubicBezTo>
                  <a:cubicBezTo>
                    <a:pt x="435" y="637"/>
                    <a:pt x="435" y="637"/>
                    <a:pt x="435" y="637"/>
                  </a:cubicBezTo>
                  <a:cubicBezTo>
                    <a:pt x="414" y="645"/>
                    <a:pt x="393" y="649"/>
                    <a:pt x="376" y="649"/>
                  </a:cubicBezTo>
                  <a:lnTo>
                    <a:pt x="372" y="628"/>
                  </a:lnTo>
                  <a:close/>
                  <a:moveTo>
                    <a:pt x="26" y="97"/>
                  </a:moveTo>
                  <a:lnTo>
                    <a:pt x="26" y="97"/>
                  </a:lnTo>
                  <a:cubicBezTo>
                    <a:pt x="0" y="262"/>
                    <a:pt x="0" y="262"/>
                    <a:pt x="0" y="262"/>
                  </a:cubicBezTo>
                  <a:cubicBezTo>
                    <a:pt x="153" y="194"/>
                    <a:pt x="153" y="194"/>
                    <a:pt x="153" y="194"/>
                  </a:cubicBezTo>
                  <a:lnTo>
                    <a:pt x="26" y="97"/>
                  </a:lnTo>
                  <a:close/>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58" name="Freeform 204"/>
            <p:cNvSpPr>
              <a:spLocks noChangeArrowheads="1"/>
            </p:cNvSpPr>
            <p:nvPr/>
          </p:nvSpPr>
          <p:spPr bwMode="auto">
            <a:xfrm>
              <a:off x="16028329" y="5166556"/>
              <a:ext cx="427279" cy="427279"/>
            </a:xfrm>
            <a:custGeom>
              <a:avLst/>
              <a:gdLst>
                <a:gd name="T0" fmla="*/ 342 w 684"/>
                <a:gd name="T1" fmla="*/ 683 h 684"/>
                <a:gd name="T2" fmla="*/ 342 w 684"/>
                <a:gd name="T3" fmla="*/ 683 h 684"/>
                <a:gd name="T4" fmla="*/ 683 w 684"/>
                <a:gd name="T5" fmla="*/ 341 h 684"/>
                <a:gd name="T6" fmla="*/ 342 w 684"/>
                <a:gd name="T7" fmla="*/ 0 h 684"/>
                <a:gd name="T8" fmla="*/ 0 w 684"/>
                <a:gd name="T9" fmla="*/ 341 h 684"/>
                <a:gd name="T10" fmla="*/ 342 w 684"/>
                <a:gd name="T11" fmla="*/ 683 h 684"/>
              </a:gdLst>
              <a:ahLst/>
              <a:cxnLst>
                <a:cxn ang="0">
                  <a:pos x="T0" y="T1"/>
                </a:cxn>
                <a:cxn ang="0">
                  <a:pos x="T2" y="T3"/>
                </a:cxn>
                <a:cxn ang="0">
                  <a:pos x="T4" y="T5"/>
                </a:cxn>
                <a:cxn ang="0">
                  <a:pos x="T6" y="T7"/>
                </a:cxn>
                <a:cxn ang="0">
                  <a:pos x="T8" y="T9"/>
                </a:cxn>
                <a:cxn ang="0">
                  <a:pos x="T10" y="T11"/>
                </a:cxn>
              </a:cxnLst>
              <a:rect l="0" t="0" r="r" b="b"/>
              <a:pathLst>
                <a:path w="684" h="684">
                  <a:moveTo>
                    <a:pt x="342" y="683"/>
                  </a:moveTo>
                  <a:lnTo>
                    <a:pt x="342" y="683"/>
                  </a:lnTo>
                  <a:cubicBezTo>
                    <a:pt x="531" y="683"/>
                    <a:pt x="683" y="531"/>
                    <a:pt x="683" y="341"/>
                  </a:cubicBezTo>
                  <a:cubicBezTo>
                    <a:pt x="683" y="151"/>
                    <a:pt x="531" y="0"/>
                    <a:pt x="342" y="0"/>
                  </a:cubicBezTo>
                  <a:cubicBezTo>
                    <a:pt x="152" y="0"/>
                    <a:pt x="0" y="151"/>
                    <a:pt x="0" y="341"/>
                  </a:cubicBezTo>
                  <a:cubicBezTo>
                    <a:pt x="0" y="531"/>
                    <a:pt x="152" y="683"/>
                    <a:pt x="342" y="683"/>
                  </a:cubicBezTo>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59" name="Freeform 205"/>
            <p:cNvSpPr>
              <a:spLocks noChangeArrowheads="1"/>
            </p:cNvSpPr>
            <p:nvPr/>
          </p:nvSpPr>
          <p:spPr bwMode="auto">
            <a:xfrm>
              <a:off x="16066923" y="5210664"/>
              <a:ext cx="347337" cy="344580"/>
            </a:xfrm>
            <a:custGeom>
              <a:avLst/>
              <a:gdLst>
                <a:gd name="T0" fmla="*/ 279 w 554"/>
                <a:gd name="T1" fmla="*/ 552 h 553"/>
                <a:gd name="T2" fmla="*/ 279 w 554"/>
                <a:gd name="T3" fmla="*/ 552 h 553"/>
                <a:gd name="T4" fmla="*/ 553 w 554"/>
                <a:gd name="T5" fmla="*/ 274 h 553"/>
                <a:gd name="T6" fmla="*/ 279 w 554"/>
                <a:gd name="T7" fmla="*/ 0 h 553"/>
                <a:gd name="T8" fmla="*/ 0 w 554"/>
                <a:gd name="T9" fmla="*/ 274 h 553"/>
                <a:gd name="T10" fmla="*/ 279 w 554"/>
                <a:gd name="T11" fmla="*/ 552 h 553"/>
              </a:gdLst>
              <a:ahLst/>
              <a:cxnLst>
                <a:cxn ang="0">
                  <a:pos x="T0" y="T1"/>
                </a:cxn>
                <a:cxn ang="0">
                  <a:pos x="T2" y="T3"/>
                </a:cxn>
                <a:cxn ang="0">
                  <a:pos x="T4" y="T5"/>
                </a:cxn>
                <a:cxn ang="0">
                  <a:pos x="T6" y="T7"/>
                </a:cxn>
                <a:cxn ang="0">
                  <a:pos x="T8" y="T9"/>
                </a:cxn>
                <a:cxn ang="0">
                  <a:pos x="T10" y="T11"/>
                </a:cxn>
              </a:cxnLst>
              <a:rect l="0" t="0" r="r" b="b"/>
              <a:pathLst>
                <a:path w="554" h="553">
                  <a:moveTo>
                    <a:pt x="279" y="552"/>
                  </a:moveTo>
                  <a:lnTo>
                    <a:pt x="279" y="552"/>
                  </a:lnTo>
                  <a:cubicBezTo>
                    <a:pt x="430" y="552"/>
                    <a:pt x="553" y="426"/>
                    <a:pt x="553" y="274"/>
                  </a:cubicBezTo>
                  <a:cubicBezTo>
                    <a:pt x="553" y="123"/>
                    <a:pt x="430" y="0"/>
                    <a:pt x="279" y="0"/>
                  </a:cubicBezTo>
                  <a:cubicBezTo>
                    <a:pt x="127" y="0"/>
                    <a:pt x="0" y="123"/>
                    <a:pt x="0" y="274"/>
                  </a:cubicBezTo>
                  <a:cubicBezTo>
                    <a:pt x="0" y="426"/>
                    <a:pt x="127" y="552"/>
                    <a:pt x="279" y="552"/>
                  </a:cubicBezTo>
                </a:path>
              </a:pathLst>
            </a:custGeom>
            <a:solidFill>
              <a:srgbClr val="005A7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60" name="Freeform 206"/>
            <p:cNvSpPr>
              <a:spLocks noChangeArrowheads="1"/>
            </p:cNvSpPr>
            <p:nvPr/>
          </p:nvSpPr>
          <p:spPr bwMode="auto">
            <a:xfrm>
              <a:off x="16102758" y="5240985"/>
              <a:ext cx="281178" cy="281178"/>
            </a:xfrm>
            <a:custGeom>
              <a:avLst/>
              <a:gdLst>
                <a:gd name="T0" fmla="*/ 224 w 448"/>
                <a:gd name="T1" fmla="*/ 447 h 448"/>
                <a:gd name="T2" fmla="*/ 224 w 448"/>
                <a:gd name="T3" fmla="*/ 447 h 448"/>
                <a:gd name="T4" fmla="*/ 447 w 448"/>
                <a:gd name="T5" fmla="*/ 223 h 448"/>
                <a:gd name="T6" fmla="*/ 224 w 448"/>
                <a:gd name="T7" fmla="*/ 0 h 448"/>
                <a:gd name="T8" fmla="*/ 0 w 448"/>
                <a:gd name="T9" fmla="*/ 223 h 448"/>
                <a:gd name="T10" fmla="*/ 224 w 448"/>
                <a:gd name="T11" fmla="*/ 447 h 448"/>
              </a:gdLst>
              <a:ahLst/>
              <a:cxnLst>
                <a:cxn ang="0">
                  <a:pos x="T0" y="T1"/>
                </a:cxn>
                <a:cxn ang="0">
                  <a:pos x="T2" y="T3"/>
                </a:cxn>
                <a:cxn ang="0">
                  <a:pos x="T4" y="T5"/>
                </a:cxn>
                <a:cxn ang="0">
                  <a:pos x="T6" y="T7"/>
                </a:cxn>
                <a:cxn ang="0">
                  <a:pos x="T8" y="T9"/>
                </a:cxn>
                <a:cxn ang="0">
                  <a:pos x="T10" y="T11"/>
                </a:cxn>
              </a:cxnLst>
              <a:rect l="0" t="0" r="r" b="b"/>
              <a:pathLst>
                <a:path w="448" h="448">
                  <a:moveTo>
                    <a:pt x="224" y="447"/>
                  </a:moveTo>
                  <a:lnTo>
                    <a:pt x="224" y="447"/>
                  </a:lnTo>
                  <a:cubicBezTo>
                    <a:pt x="346" y="447"/>
                    <a:pt x="447" y="350"/>
                    <a:pt x="447" y="223"/>
                  </a:cubicBezTo>
                  <a:cubicBezTo>
                    <a:pt x="447" y="101"/>
                    <a:pt x="346" y="0"/>
                    <a:pt x="224" y="0"/>
                  </a:cubicBezTo>
                  <a:cubicBezTo>
                    <a:pt x="102" y="0"/>
                    <a:pt x="0" y="101"/>
                    <a:pt x="0" y="223"/>
                  </a:cubicBezTo>
                  <a:cubicBezTo>
                    <a:pt x="0" y="350"/>
                    <a:pt x="102" y="447"/>
                    <a:pt x="224" y="447"/>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61" name="Freeform 207"/>
            <p:cNvSpPr>
              <a:spLocks noChangeArrowheads="1"/>
            </p:cNvSpPr>
            <p:nvPr/>
          </p:nvSpPr>
          <p:spPr bwMode="auto">
            <a:xfrm>
              <a:off x="16232321" y="5279578"/>
              <a:ext cx="16540" cy="101997"/>
            </a:xfrm>
            <a:custGeom>
              <a:avLst/>
              <a:gdLst>
                <a:gd name="T0" fmla="*/ 13 w 26"/>
                <a:gd name="T1" fmla="*/ 0 h 165"/>
                <a:gd name="T2" fmla="*/ 13 w 26"/>
                <a:gd name="T3" fmla="*/ 0 h 165"/>
                <a:gd name="T4" fmla="*/ 13 w 26"/>
                <a:gd name="T5" fmla="*/ 0 h 165"/>
                <a:gd name="T6" fmla="*/ 25 w 26"/>
                <a:gd name="T7" fmla="*/ 13 h 165"/>
                <a:gd name="T8" fmla="*/ 25 w 26"/>
                <a:gd name="T9" fmla="*/ 152 h 165"/>
                <a:gd name="T10" fmla="*/ 13 w 26"/>
                <a:gd name="T11" fmla="*/ 164 h 165"/>
                <a:gd name="T12" fmla="*/ 0 w 26"/>
                <a:gd name="T13" fmla="*/ 152 h 165"/>
                <a:gd name="T14" fmla="*/ 0 w 26"/>
                <a:gd name="T15" fmla="*/ 13 h 165"/>
                <a:gd name="T16" fmla="*/ 13 w 26"/>
                <a:gd name="T1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65">
                  <a:moveTo>
                    <a:pt x="13" y="0"/>
                  </a:moveTo>
                  <a:lnTo>
                    <a:pt x="13" y="0"/>
                  </a:lnTo>
                  <a:lnTo>
                    <a:pt x="13" y="0"/>
                  </a:lnTo>
                  <a:cubicBezTo>
                    <a:pt x="21" y="0"/>
                    <a:pt x="25" y="8"/>
                    <a:pt x="25" y="13"/>
                  </a:cubicBezTo>
                  <a:cubicBezTo>
                    <a:pt x="25" y="152"/>
                    <a:pt x="25" y="152"/>
                    <a:pt x="25" y="152"/>
                  </a:cubicBezTo>
                  <a:cubicBezTo>
                    <a:pt x="25" y="160"/>
                    <a:pt x="21" y="164"/>
                    <a:pt x="13" y="164"/>
                  </a:cubicBezTo>
                  <a:cubicBezTo>
                    <a:pt x="4" y="164"/>
                    <a:pt x="0" y="160"/>
                    <a:pt x="0" y="152"/>
                  </a:cubicBezTo>
                  <a:cubicBezTo>
                    <a:pt x="0" y="13"/>
                    <a:pt x="0" y="13"/>
                    <a:pt x="0" y="13"/>
                  </a:cubicBezTo>
                  <a:cubicBezTo>
                    <a:pt x="0" y="8"/>
                    <a:pt x="4" y="0"/>
                    <a:pt x="13" y="0"/>
                  </a:cubicBezTo>
                </a:path>
              </a:pathLst>
            </a:custGeom>
            <a:solidFill>
              <a:srgbClr val="005A7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62" name="Freeform 208"/>
            <p:cNvSpPr>
              <a:spLocks noChangeArrowheads="1"/>
            </p:cNvSpPr>
            <p:nvPr/>
          </p:nvSpPr>
          <p:spPr bwMode="auto">
            <a:xfrm>
              <a:off x="16171675" y="5320928"/>
              <a:ext cx="71673" cy="66159"/>
            </a:xfrm>
            <a:custGeom>
              <a:avLst/>
              <a:gdLst>
                <a:gd name="T0" fmla="*/ 4 w 115"/>
                <a:gd name="T1" fmla="*/ 4 h 107"/>
                <a:gd name="T2" fmla="*/ 4 w 115"/>
                <a:gd name="T3" fmla="*/ 4 h 107"/>
                <a:gd name="T4" fmla="*/ 4 w 115"/>
                <a:gd name="T5" fmla="*/ 4 h 107"/>
                <a:gd name="T6" fmla="*/ 25 w 115"/>
                <a:gd name="T7" fmla="*/ 4 h 107"/>
                <a:gd name="T8" fmla="*/ 110 w 115"/>
                <a:gd name="T9" fmla="*/ 80 h 107"/>
                <a:gd name="T10" fmla="*/ 110 w 115"/>
                <a:gd name="T11" fmla="*/ 97 h 107"/>
                <a:gd name="T12" fmla="*/ 93 w 115"/>
                <a:gd name="T13" fmla="*/ 97 h 107"/>
                <a:gd name="T14" fmla="*/ 9 w 115"/>
                <a:gd name="T15" fmla="*/ 25 h 107"/>
                <a:gd name="T16" fmla="*/ 4 w 115"/>
                <a:gd name="T17" fmla="*/ 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07">
                  <a:moveTo>
                    <a:pt x="4" y="4"/>
                  </a:moveTo>
                  <a:lnTo>
                    <a:pt x="4" y="4"/>
                  </a:lnTo>
                  <a:lnTo>
                    <a:pt x="4" y="4"/>
                  </a:lnTo>
                  <a:cubicBezTo>
                    <a:pt x="13" y="0"/>
                    <a:pt x="17" y="0"/>
                    <a:pt x="25" y="4"/>
                  </a:cubicBezTo>
                  <a:cubicBezTo>
                    <a:pt x="110" y="80"/>
                    <a:pt x="110" y="80"/>
                    <a:pt x="110" y="80"/>
                  </a:cubicBezTo>
                  <a:cubicBezTo>
                    <a:pt x="114" y="85"/>
                    <a:pt x="114" y="93"/>
                    <a:pt x="110" y="97"/>
                  </a:cubicBezTo>
                  <a:cubicBezTo>
                    <a:pt x="106" y="101"/>
                    <a:pt x="97" y="106"/>
                    <a:pt x="93" y="97"/>
                  </a:cubicBezTo>
                  <a:cubicBezTo>
                    <a:pt x="9" y="25"/>
                    <a:pt x="9" y="25"/>
                    <a:pt x="9" y="25"/>
                  </a:cubicBezTo>
                  <a:cubicBezTo>
                    <a:pt x="0" y="21"/>
                    <a:pt x="0" y="13"/>
                    <a:pt x="4" y="4"/>
                  </a:cubicBezTo>
                </a:path>
              </a:pathLst>
            </a:custGeom>
            <a:solidFill>
              <a:srgbClr val="005A7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63" name="Freeform 209"/>
            <p:cNvSpPr>
              <a:spLocks noChangeArrowheads="1"/>
            </p:cNvSpPr>
            <p:nvPr/>
          </p:nvSpPr>
          <p:spPr bwMode="auto">
            <a:xfrm>
              <a:off x="16229564" y="5252012"/>
              <a:ext cx="19297" cy="19297"/>
            </a:xfrm>
            <a:custGeom>
              <a:avLst/>
              <a:gdLst>
                <a:gd name="T0" fmla="*/ 17 w 30"/>
                <a:gd name="T1" fmla="*/ 29 h 30"/>
                <a:gd name="T2" fmla="*/ 17 w 30"/>
                <a:gd name="T3" fmla="*/ 29 h 30"/>
                <a:gd name="T4" fmla="*/ 29 w 30"/>
                <a:gd name="T5" fmla="*/ 16 h 30"/>
                <a:gd name="T6" fmla="*/ 17 w 30"/>
                <a:gd name="T7" fmla="*/ 0 h 30"/>
                <a:gd name="T8" fmla="*/ 0 w 30"/>
                <a:gd name="T9" fmla="*/ 16 h 30"/>
                <a:gd name="T10" fmla="*/ 17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17" y="29"/>
                  </a:moveTo>
                  <a:lnTo>
                    <a:pt x="17" y="29"/>
                  </a:lnTo>
                  <a:cubicBezTo>
                    <a:pt x="25" y="29"/>
                    <a:pt x="29" y="25"/>
                    <a:pt x="29" y="16"/>
                  </a:cubicBezTo>
                  <a:cubicBezTo>
                    <a:pt x="29" y="8"/>
                    <a:pt x="25" y="0"/>
                    <a:pt x="17" y="0"/>
                  </a:cubicBezTo>
                  <a:cubicBezTo>
                    <a:pt x="8" y="0"/>
                    <a:pt x="0" y="8"/>
                    <a:pt x="0" y="16"/>
                  </a:cubicBezTo>
                  <a:cubicBezTo>
                    <a:pt x="0" y="25"/>
                    <a:pt x="8" y="29"/>
                    <a:pt x="17" y="29"/>
                  </a:cubicBezTo>
                </a:path>
              </a:pathLst>
            </a:custGeom>
            <a:solidFill>
              <a:srgbClr val="005A7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64" name="Freeform 210"/>
            <p:cNvSpPr>
              <a:spLocks noChangeArrowheads="1"/>
            </p:cNvSpPr>
            <p:nvPr/>
          </p:nvSpPr>
          <p:spPr bwMode="auto">
            <a:xfrm>
              <a:off x="16356369" y="5376061"/>
              <a:ext cx="16540" cy="19295"/>
            </a:xfrm>
            <a:custGeom>
              <a:avLst/>
              <a:gdLst>
                <a:gd name="T0" fmla="*/ 26 w 27"/>
                <a:gd name="T1" fmla="*/ 12 h 30"/>
                <a:gd name="T2" fmla="*/ 26 w 27"/>
                <a:gd name="T3" fmla="*/ 12 h 30"/>
                <a:gd name="T4" fmla="*/ 12 w 27"/>
                <a:gd name="T5" fmla="*/ 29 h 30"/>
                <a:gd name="T6" fmla="*/ 0 w 27"/>
                <a:gd name="T7" fmla="*/ 12 h 30"/>
                <a:gd name="T8" fmla="*/ 12 w 27"/>
                <a:gd name="T9" fmla="*/ 0 h 30"/>
                <a:gd name="T10" fmla="*/ 26 w 27"/>
                <a:gd name="T11" fmla="*/ 12 h 30"/>
              </a:gdLst>
              <a:ahLst/>
              <a:cxnLst>
                <a:cxn ang="0">
                  <a:pos x="T0" y="T1"/>
                </a:cxn>
                <a:cxn ang="0">
                  <a:pos x="T2" y="T3"/>
                </a:cxn>
                <a:cxn ang="0">
                  <a:pos x="T4" y="T5"/>
                </a:cxn>
                <a:cxn ang="0">
                  <a:pos x="T6" y="T7"/>
                </a:cxn>
                <a:cxn ang="0">
                  <a:pos x="T8" y="T9"/>
                </a:cxn>
                <a:cxn ang="0">
                  <a:pos x="T10" y="T11"/>
                </a:cxn>
              </a:cxnLst>
              <a:rect l="0" t="0" r="r" b="b"/>
              <a:pathLst>
                <a:path w="27" h="30">
                  <a:moveTo>
                    <a:pt x="26" y="12"/>
                  </a:moveTo>
                  <a:lnTo>
                    <a:pt x="26" y="12"/>
                  </a:lnTo>
                  <a:cubicBezTo>
                    <a:pt x="26" y="21"/>
                    <a:pt x="21" y="29"/>
                    <a:pt x="12" y="29"/>
                  </a:cubicBezTo>
                  <a:cubicBezTo>
                    <a:pt x="4" y="29"/>
                    <a:pt x="0" y="21"/>
                    <a:pt x="0" y="12"/>
                  </a:cubicBezTo>
                  <a:cubicBezTo>
                    <a:pt x="0" y="8"/>
                    <a:pt x="4" y="0"/>
                    <a:pt x="12" y="0"/>
                  </a:cubicBezTo>
                  <a:cubicBezTo>
                    <a:pt x="21" y="0"/>
                    <a:pt x="26" y="8"/>
                    <a:pt x="26" y="12"/>
                  </a:cubicBezTo>
                </a:path>
              </a:pathLst>
            </a:custGeom>
            <a:solidFill>
              <a:srgbClr val="005A7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65" name="Freeform 211"/>
            <p:cNvSpPr>
              <a:spLocks noChangeArrowheads="1"/>
            </p:cNvSpPr>
            <p:nvPr/>
          </p:nvSpPr>
          <p:spPr bwMode="auto">
            <a:xfrm>
              <a:off x="16232320" y="5500111"/>
              <a:ext cx="19295" cy="19297"/>
            </a:xfrm>
            <a:custGeom>
              <a:avLst/>
              <a:gdLst>
                <a:gd name="T0" fmla="*/ 13 w 31"/>
                <a:gd name="T1" fmla="*/ 30 h 31"/>
                <a:gd name="T2" fmla="*/ 13 w 31"/>
                <a:gd name="T3" fmla="*/ 30 h 31"/>
                <a:gd name="T4" fmla="*/ 0 w 31"/>
                <a:gd name="T5" fmla="*/ 17 h 31"/>
                <a:gd name="T6" fmla="*/ 13 w 31"/>
                <a:gd name="T7" fmla="*/ 0 h 31"/>
                <a:gd name="T8" fmla="*/ 30 w 31"/>
                <a:gd name="T9" fmla="*/ 17 h 31"/>
                <a:gd name="T10" fmla="*/ 13 w 31"/>
                <a:gd name="T11" fmla="*/ 30 h 31"/>
              </a:gdLst>
              <a:ahLst/>
              <a:cxnLst>
                <a:cxn ang="0">
                  <a:pos x="T0" y="T1"/>
                </a:cxn>
                <a:cxn ang="0">
                  <a:pos x="T2" y="T3"/>
                </a:cxn>
                <a:cxn ang="0">
                  <a:pos x="T4" y="T5"/>
                </a:cxn>
                <a:cxn ang="0">
                  <a:pos x="T6" y="T7"/>
                </a:cxn>
                <a:cxn ang="0">
                  <a:pos x="T8" y="T9"/>
                </a:cxn>
                <a:cxn ang="0">
                  <a:pos x="T10" y="T11"/>
                </a:cxn>
              </a:cxnLst>
              <a:rect l="0" t="0" r="r" b="b"/>
              <a:pathLst>
                <a:path w="31" h="31">
                  <a:moveTo>
                    <a:pt x="13" y="30"/>
                  </a:moveTo>
                  <a:lnTo>
                    <a:pt x="13" y="30"/>
                  </a:lnTo>
                  <a:cubicBezTo>
                    <a:pt x="4" y="30"/>
                    <a:pt x="0" y="21"/>
                    <a:pt x="0" y="17"/>
                  </a:cubicBezTo>
                  <a:cubicBezTo>
                    <a:pt x="0" y="9"/>
                    <a:pt x="4" y="0"/>
                    <a:pt x="13" y="0"/>
                  </a:cubicBezTo>
                  <a:cubicBezTo>
                    <a:pt x="21" y="0"/>
                    <a:pt x="30" y="9"/>
                    <a:pt x="30" y="17"/>
                  </a:cubicBezTo>
                  <a:cubicBezTo>
                    <a:pt x="30" y="21"/>
                    <a:pt x="21" y="30"/>
                    <a:pt x="13" y="30"/>
                  </a:cubicBezTo>
                </a:path>
              </a:pathLst>
            </a:custGeom>
            <a:solidFill>
              <a:srgbClr val="005A7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66" name="Freeform 212"/>
            <p:cNvSpPr>
              <a:spLocks noChangeArrowheads="1"/>
            </p:cNvSpPr>
            <p:nvPr/>
          </p:nvSpPr>
          <p:spPr bwMode="auto">
            <a:xfrm>
              <a:off x="16108272" y="5378818"/>
              <a:ext cx="19297" cy="16540"/>
            </a:xfrm>
            <a:custGeom>
              <a:avLst/>
              <a:gdLst>
                <a:gd name="T0" fmla="*/ 0 w 30"/>
                <a:gd name="T1" fmla="*/ 13 h 26"/>
                <a:gd name="T2" fmla="*/ 0 w 30"/>
                <a:gd name="T3" fmla="*/ 13 h 26"/>
                <a:gd name="T4" fmla="*/ 12 w 30"/>
                <a:gd name="T5" fmla="*/ 0 h 26"/>
                <a:gd name="T6" fmla="*/ 29 w 30"/>
                <a:gd name="T7" fmla="*/ 13 h 26"/>
                <a:gd name="T8" fmla="*/ 12 w 30"/>
                <a:gd name="T9" fmla="*/ 25 h 26"/>
                <a:gd name="T10" fmla="*/ 0 w 30"/>
                <a:gd name="T11" fmla="*/ 13 h 26"/>
              </a:gdLst>
              <a:ahLst/>
              <a:cxnLst>
                <a:cxn ang="0">
                  <a:pos x="T0" y="T1"/>
                </a:cxn>
                <a:cxn ang="0">
                  <a:pos x="T2" y="T3"/>
                </a:cxn>
                <a:cxn ang="0">
                  <a:pos x="T4" y="T5"/>
                </a:cxn>
                <a:cxn ang="0">
                  <a:pos x="T6" y="T7"/>
                </a:cxn>
                <a:cxn ang="0">
                  <a:pos x="T8" y="T9"/>
                </a:cxn>
                <a:cxn ang="0">
                  <a:pos x="T10" y="T11"/>
                </a:cxn>
              </a:cxnLst>
              <a:rect l="0" t="0" r="r" b="b"/>
              <a:pathLst>
                <a:path w="30" h="26">
                  <a:moveTo>
                    <a:pt x="0" y="13"/>
                  </a:moveTo>
                  <a:lnTo>
                    <a:pt x="0" y="13"/>
                  </a:lnTo>
                  <a:cubicBezTo>
                    <a:pt x="0" y="4"/>
                    <a:pt x="4" y="0"/>
                    <a:pt x="12" y="0"/>
                  </a:cubicBezTo>
                  <a:cubicBezTo>
                    <a:pt x="21" y="0"/>
                    <a:pt x="29" y="4"/>
                    <a:pt x="29" y="13"/>
                  </a:cubicBezTo>
                  <a:cubicBezTo>
                    <a:pt x="29" y="21"/>
                    <a:pt x="21" y="25"/>
                    <a:pt x="12" y="25"/>
                  </a:cubicBezTo>
                  <a:cubicBezTo>
                    <a:pt x="4" y="25"/>
                    <a:pt x="0" y="21"/>
                    <a:pt x="0" y="13"/>
                  </a:cubicBezTo>
                </a:path>
              </a:pathLst>
            </a:custGeom>
            <a:solidFill>
              <a:srgbClr val="005A7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67" name="Freeform 213"/>
            <p:cNvSpPr>
              <a:spLocks noChangeArrowheads="1"/>
            </p:cNvSpPr>
            <p:nvPr/>
          </p:nvSpPr>
          <p:spPr bwMode="auto">
            <a:xfrm>
              <a:off x="16221294" y="5359521"/>
              <a:ext cx="41348" cy="41348"/>
            </a:xfrm>
            <a:custGeom>
              <a:avLst/>
              <a:gdLst>
                <a:gd name="T0" fmla="*/ 34 w 68"/>
                <a:gd name="T1" fmla="*/ 67 h 68"/>
                <a:gd name="T2" fmla="*/ 34 w 68"/>
                <a:gd name="T3" fmla="*/ 67 h 68"/>
                <a:gd name="T4" fmla="*/ 67 w 68"/>
                <a:gd name="T5" fmla="*/ 33 h 68"/>
                <a:gd name="T6" fmla="*/ 34 w 68"/>
                <a:gd name="T7" fmla="*/ 0 h 68"/>
                <a:gd name="T8" fmla="*/ 0 w 68"/>
                <a:gd name="T9" fmla="*/ 33 h 68"/>
                <a:gd name="T10" fmla="*/ 34 w 68"/>
                <a:gd name="T11" fmla="*/ 67 h 68"/>
              </a:gdLst>
              <a:ahLst/>
              <a:cxnLst>
                <a:cxn ang="0">
                  <a:pos x="T0" y="T1"/>
                </a:cxn>
                <a:cxn ang="0">
                  <a:pos x="T2" y="T3"/>
                </a:cxn>
                <a:cxn ang="0">
                  <a:pos x="T4" y="T5"/>
                </a:cxn>
                <a:cxn ang="0">
                  <a:pos x="T6" y="T7"/>
                </a:cxn>
                <a:cxn ang="0">
                  <a:pos x="T8" y="T9"/>
                </a:cxn>
                <a:cxn ang="0">
                  <a:pos x="T10" y="T11"/>
                </a:cxn>
              </a:cxnLst>
              <a:rect l="0" t="0" r="r" b="b"/>
              <a:pathLst>
                <a:path w="68" h="68">
                  <a:moveTo>
                    <a:pt x="34" y="67"/>
                  </a:moveTo>
                  <a:lnTo>
                    <a:pt x="34" y="67"/>
                  </a:lnTo>
                  <a:cubicBezTo>
                    <a:pt x="51" y="67"/>
                    <a:pt x="67" y="54"/>
                    <a:pt x="67" y="33"/>
                  </a:cubicBezTo>
                  <a:cubicBezTo>
                    <a:pt x="67" y="16"/>
                    <a:pt x="51" y="0"/>
                    <a:pt x="34" y="0"/>
                  </a:cubicBezTo>
                  <a:cubicBezTo>
                    <a:pt x="17" y="0"/>
                    <a:pt x="0" y="16"/>
                    <a:pt x="0" y="33"/>
                  </a:cubicBezTo>
                  <a:cubicBezTo>
                    <a:pt x="0" y="54"/>
                    <a:pt x="17" y="67"/>
                    <a:pt x="34" y="67"/>
                  </a:cubicBezTo>
                </a:path>
              </a:pathLst>
            </a:custGeom>
            <a:solidFill>
              <a:srgbClr val="005A7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68" name="Freeform 214"/>
            <p:cNvSpPr>
              <a:spLocks noChangeArrowheads="1"/>
            </p:cNvSpPr>
            <p:nvPr/>
          </p:nvSpPr>
          <p:spPr bwMode="auto">
            <a:xfrm>
              <a:off x="20951695" y="4323024"/>
              <a:ext cx="347337" cy="16540"/>
            </a:xfrm>
            <a:custGeom>
              <a:avLst/>
              <a:gdLst>
                <a:gd name="T0" fmla="*/ 553 w 554"/>
                <a:gd name="T1" fmla="*/ 0 h 26"/>
                <a:gd name="T2" fmla="*/ 0 w 554"/>
                <a:gd name="T3" fmla="*/ 0 h 26"/>
                <a:gd name="T4" fmla="*/ 0 w 554"/>
                <a:gd name="T5" fmla="*/ 25 h 26"/>
                <a:gd name="T6" fmla="*/ 553 w 554"/>
                <a:gd name="T7" fmla="*/ 25 h 26"/>
                <a:gd name="T8" fmla="*/ 553 w 554"/>
                <a:gd name="T9" fmla="*/ 0 h 26"/>
              </a:gdLst>
              <a:ahLst/>
              <a:cxnLst>
                <a:cxn ang="0">
                  <a:pos x="T0" y="T1"/>
                </a:cxn>
                <a:cxn ang="0">
                  <a:pos x="T2" y="T3"/>
                </a:cxn>
                <a:cxn ang="0">
                  <a:pos x="T4" y="T5"/>
                </a:cxn>
                <a:cxn ang="0">
                  <a:pos x="T6" y="T7"/>
                </a:cxn>
                <a:cxn ang="0">
                  <a:pos x="T8" y="T9"/>
                </a:cxn>
              </a:cxnLst>
              <a:rect l="0" t="0" r="r" b="b"/>
              <a:pathLst>
                <a:path w="554" h="26">
                  <a:moveTo>
                    <a:pt x="553" y="0"/>
                  </a:moveTo>
                  <a:lnTo>
                    <a:pt x="0" y="0"/>
                  </a:lnTo>
                  <a:lnTo>
                    <a:pt x="0" y="25"/>
                  </a:lnTo>
                  <a:lnTo>
                    <a:pt x="553" y="25"/>
                  </a:lnTo>
                  <a:lnTo>
                    <a:pt x="553" y="0"/>
                  </a:ln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69" name="Freeform 215"/>
            <p:cNvSpPr>
              <a:spLocks noChangeArrowheads="1"/>
            </p:cNvSpPr>
            <p:nvPr/>
          </p:nvSpPr>
          <p:spPr bwMode="auto">
            <a:xfrm>
              <a:off x="21238386" y="3964660"/>
              <a:ext cx="60646" cy="355606"/>
            </a:xfrm>
            <a:custGeom>
              <a:avLst/>
              <a:gdLst>
                <a:gd name="T0" fmla="*/ 97 w 98"/>
                <a:gd name="T1" fmla="*/ 0 h 571"/>
                <a:gd name="T2" fmla="*/ 0 w 98"/>
                <a:gd name="T3" fmla="*/ 0 h 571"/>
                <a:gd name="T4" fmla="*/ 0 w 98"/>
                <a:gd name="T5" fmla="*/ 570 h 571"/>
                <a:gd name="T6" fmla="*/ 97 w 98"/>
                <a:gd name="T7" fmla="*/ 570 h 571"/>
                <a:gd name="T8" fmla="*/ 97 w 98"/>
                <a:gd name="T9" fmla="*/ 0 h 571"/>
              </a:gdLst>
              <a:ahLst/>
              <a:cxnLst>
                <a:cxn ang="0">
                  <a:pos x="T0" y="T1"/>
                </a:cxn>
                <a:cxn ang="0">
                  <a:pos x="T2" y="T3"/>
                </a:cxn>
                <a:cxn ang="0">
                  <a:pos x="T4" y="T5"/>
                </a:cxn>
                <a:cxn ang="0">
                  <a:pos x="T6" y="T7"/>
                </a:cxn>
                <a:cxn ang="0">
                  <a:pos x="T8" y="T9"/>
                </a:cxn>
              </a:cxnLst>
              <a:rect l="0" t="0" r="r" b="b"/>
              <a:pathLst>
                <a:path w="98" h="571">
                  <a:moveTo>
                    <a:pt x="97" y="0"/>
                  </a:moveTo>
                  <a:lnTo>
                    <a:pt x="0" y="0"/>
                  </a:lnTo>
                  <a:lnTo>
                    <a:pt x="0" y="570"/>
                  </a:lnTo>
                  <a:lnTo>
                    <a:pt x="97" y="570"/>
                  </a:lnTo>
                  <a:lnTo>
                    <a:pt x="97" y="0"/>
                  </a:lnTo>
                </a:path>
              </a:pathLst>
            </a:custGeom>
            <a:solidFill>
              <a:srgbClr val="00677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70" name="Freeform 216"/>
            <p:cNvSpPr>
              <a:spLocks noChangeArrowheads="1"/>
            </p:cNvSpPr>
            <p:nvPr/>
          </p:nvSpPr>
          <p:spPr bwMode="auto">
            <a:xfrm>
              <a:off x="21166713" y="4099733"/>
              <a:ext cx="60646" cy="223289"/>
            </a:xfrm>
            <a:custGeom>
              <a:avLst/>
              <a:gdLst>
                <a:gd name="T0" fmla="*/ 97 w 98"/>
                <a:gd name="T1" fmla="*/ 0 h 356"/>
                <a:gd name="T2" fmla="*/ 0 w 98"/>
                <a:gd name="T3" fmla="*/ 0 h 356"/>
                <a:gd name="T4" fmla="*/ 0 w 98"/>
                <a:gd name="T5" fmla="*/ 355 h 356"/>
                <a:gd name="T6" fmla="*/ 97 w 98"/>
                <a:gd name="T7" fmla="*/ 355 h 356"/>
                <a:gd name="T8" fmla="*/ 97 w 98"/>
                <a:gd name="T9" fmla="*/ 0 h 356"/>
              </a:gdLst>
              <a:ahLst/>
              <a:cxnLst>
                <a:cxn ang="0">
                  <a:pos x="T0" y="T1"/>
                </a:cxn>
                <a:cxn ang="0">
                  <a:pos x="T2" y="T3"/>
                </a:cxn>
                <a:cxn ang="0">
                  <a:pos x="T4" y="T5"/>
                </a:cxn>
                <a:cxn ang="0">
                  <a:pos x="T6" y="T7"/>
                </a:cxn>
                <a:cxn ang="0">
                  <a:pos x="T8" y="T9"/>
                </a:cxn>
              </a:cxnLst>
              <a:rect l="0" t="0" r="r" b="b"/>
              <a:pathLst>
                <a:path w="98" h="356">
                  <a:moveTo>
                    <a:pt x="97" y="0"/>
                  </a:moveTo>
                  <a:lnTo>
                    <a:pt x="0" y="0"/>
                  </a:lnTo>
                  <a:lnTo>
                    <a:pt x="0" y="355"/>
                  </a:lnTo>
                  <a:lnTo>
                    <a:pt x="97" y="355"/>
                  </a:lnTo>
                  <a:lnTo>
                    <a:pt x="97" y="0"/>
                  </a:lnTo>
                </a:path>
              </a:pathLst>
            </a:custGeom>
            <a:solidFill>
              <a:srgbClr val="0088A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71" name="Freeform 217"/>
            <p:cNvSpPr>
              <a:spLocks noChangeArrowheads="1"/>
            </p:cNvSpPr>
            <p:nvPr/>
          </p:nvSpPr>
          <p:spPr bwMode="auto">
            <a:xfrm>
              <a:off x="21095041" y="4174165"/>
              <a:ext cx="60646" cy="148859"/>
            </a:xfrm>
            <a:custGeom>
              <a:avLst/>
              <a:gdLst>
                <a:gd name="T0" fmla="*/ 97 w 98"/>
                <a:gd name="T1" fmla="*/ 0 h 238"/>
                <a:gd name="T2" fmla="*/ 0 w 98"/>
                <a:gd name="T3" fmla="*/ 0 h 238"/>
                <a:gd name="T4" fmla="*/ 0 w 98"/>
                <a:gd name="T5" fmla="*/ 237 h 238"/>
                <a:gd name="T6" fmla="*/ 97 w 98"/>
                <a:gd name="T7" fmla="*/ 237 h 238"/>
                <a:gd name="T8" fmla="*/ 97 w 98"/>
                <a:gd name="T9" fmla="*/ 0 h 238"/>
              </a:gdLst>
              <a:ahLst/>
              <a:cxnLst>
                <a:cxn ang="0">
                  <a:pos x="T0" y="T1"/>
                </a:cxn>
                <a:cxn ang="0">
                  <a:pos x="T2" y="T3"/>
                </a:cxn>
                <a:cxn ang="0">
                  <a:pos x="T4" y="T5"/>
                </a:cxn>
                <a:cxn ang="0">
                  <a:pos x="T6" y="T7"/>
                </a:cxn>
                <a:cxn ang="0">
                  <a:pos x="T8" y="T9"/>
                </a:cxn>
              </a:cxnLst>
              <a:rect l="0" t="0" r="r" b="b"/>
              <a:pathLst>
                <a:path w="98" h="238">
                  <a:moveTo>
                    <a:pt x="97" y="0"/>
                  </a:moveTo>
                  <a:lnTo>
                    <a:pt x="0" y="0"/>
                  </a:lnTo>
                  <a:lnTo>
                    <a:pt x="0" y="237"/>
                  </a:lnTo>
                  <a:lnTo>
                    <a:pt x="97" y="237"/>
                  </a:lnTo>
                  <a:lnTo>
                    <a:pt x="97" y="0"/>
                  </a:lnTo>
                </a:path>
              </a:pathLst>
            </a:custGeom>
            <a:solidFill>
              <a:srgbClr val="00A0B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72" name="Freeform 218"/>
            <p:cNvSpPr>
              <a:spLocks noChangeArrowheads="1"/>
            </p:cNvSpPr>
            <p:nvPr/>
          </p:nvSpPr>
          <p:spPr bwMode="auto">
            <a:xfrm>
              <a:off x="21023368" y="4105248"/>
              <a:ext cx="60646" cy="217776"/>
            </a:xfrm>
            <a:custGeom>
              <a:avLst/>
              <a:gdLst>
                <a:gd name="T0" fmla="*/ 97 w 98"/>
                <a:gd name="T1" fmla="*/ 0 h 347"/>
                <a:gd name="T2" fmla="*/ 0 w 98"/>
                <a:gd name="T3" fmla="*/ 0 h 347"/>
                <a:gd name="T4" fmla="*/ 0 w 98"/>
                <a:gd name="T5" fmla="*/ 346 h 347"/>
                <a:gd name="T6" fmla="*/ 97 w 98"/>
                <a:gd name="T7" fmla="*/ 346 h 347"/>
                <a:gd name="T8" fmla="*/ 97 w 98"/>
                <a:gd name="T9" fmla="*/ 0 h 347"/>
              </a:gdLst>
              <a:ahLst/>
              <a:cxnLst>
                <a:cxn ang="0">
                  <a:pos x="T0" y="T1"/>
                </a:cxn>
                <a:cxn ang="0">
                  <a:pos x="T2" y="T3"/>
                </a:cxn>
                <a:cxn ang="0">
                  <a:pos x="T4" y="T5"/>
                </a:cxn>
                <a:cxn ang="0">
                  <a:pos x="T6" y="T7"/>
                </a:cxn>
                <a:cxn ang="0">
                  <a:pos x="T8" y="T9"/>
                </a:cxn>
              </a:cxnLst>
              <a:rect l="0" t="0" r="r" b="b"/>
              <a:pathLst>
                <a:path w="98" h="347">
                  <a:moveTo>
                    <a:pt x="97" y="0"/>
                  </a:moveTo>
                  <a:lnTo>
                    <a:pt x="0" y="0"/>
                  </a:lnTo>
                  <a:lnTo>
                    <a:pt x="0" y="346"/>
                  </a:lnTo>
                  <a:lnTo>
                    <a:pt x="97" y="346"/>
                  </a:lnTo>
                  <a:lnTo>
                    <a:pt x="97" y="0"/>
                  </a:lnTo>
                </a:path>
              </a:pathLst>
            </a:custGeom>
            <a:solidFill>
              <a:srgbClr val="02B7C7"/>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73" name="Freeform 219"/>
            <p:cNvSpPr>
              <a:spLocks noChangeArrowheads="1"/>
            </p:cNvSpPr>
            <p:nvPr/>
          </p:nvSpPr>
          <p:spPr bwMode="auto">
            <a:xfrm>
              <a:off x="20951695" y="4165894"/>
              <a:ext cx="60646" cy="157129"/>
            </a:xfrm>
            <a:custGeom>
              <a:avLst/>
              <a:gdLst>
                <a:gd name="T0" fmla="*/ 97 w 98"/>
                <a:gd name="T1" fmla="*/ 0 h 250"/>
                <a:gd name="T2" fmla="*/ 0 w 98"/>
                <a:gd name="T3" fmla="*/ 0 h 250"/>
                <a:gd name="T4" fmla="*/ 0 w 98"/>
                <a:gd name="T5" fmla="*/ 249 h 250"/>
                <a:gd name="T6" fmla="*/ 97 w 98"/>
                <a:gd name="T7" fmla="*/ 249 h 250"/>
                <a:gd name="T8" fmla="*/ 97 w 98"/>
                <a:gd name="T9" fmla="*/ 0 h 250"/>
              </a:gdLst>
              <a:ahLst/>
              <a:cxnLst>
                <a:cxn ang="0">
                  <a:pos x="T0" y="T1"/>
                </a:cxn>
                <a:cxn ang="0">
                  <a:pos x="T2" y="T3"/>
                </a:cxn>
                <a:cxn ang="0">
                  <a:pos x="T4" y="T5"/>
                </a:cxn>
                <a:cxn ang="0">
                  <a:pos x="T6" y="T7"/>
                </a:cxn>
                <a:cxn ang="0">
                  <a:pos x="T8" y="T9"/>
                </a:cxn>
              </a:cxnLst>
              <a:rect l="0" t="0" r="r" b="b"/>
              <a:pathLst>
                <a:path w="98" h="250">
                  <a:moveTo>
                    <a:pt x="97" y="0"/>
                  </a:moveTo>
                  <a:lnTo>
                    <a:pt x="0" y="0"/>
                  </a:lnTo>
                  <a:lnTo>
                    <a:pt x="0" y="249"/>
                  </a:lnTo>
                  <a:lnTo>
                    <a:pt x="97" y="249"/>
                  </a:lnTo>
                  <a:lnTo>
                    <a:pt x="97" y="0"/>
                  </a:lnTo>
                </a:path>
              </a:pathLst>
            </a:custGeom>
            <a:solidFill>
              <a:srgbClr val="7DCFD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74" name="Freeform 220"/>
            <p:cNvSpPr>
              <a:spLocks noChangeArrowheads="1"/>
            </p:cNvSpPr>
            <p:nvPr/>
          </p:nvSpPr>
          <p:spPr bwMode="auto">
            <a:xfrm>
              <a:off x="14192405" y="3934336"/>
              <a:ext cx="435550" cy="435550"/>
            </a:xfrm>
            <a:custGeom>
              <a:avLst/>
              <a:gdLst>
                <a:gd name="T0" fmla="*/ 346 w 697"/>
                <a:gd name="T1" fmla="*/ 0 h 697"/>
                <a:gd name="T2" fmla="*/ 346 w 697"/>
                <a:gd name="T3" fmla="*/ 0 h 697"/>
                <a:gd name="T4" fmla="*/ 0 w 697"/>
                <a:gd name="T5" fmla="*/ 346 h 697"/>
                <a:gd name="T6" fmla="*/ 346 w 697"/>
                <a:gd name="T7" fmla="*/ 696 h 697"/>
                <a:gd name="T8" fmla="*/ 696 w 697"/>
                <a:gd name="T9" fmla="*/ 346 h 697"/>
                <a:gd name="T10" fmla="*/ 346 w 697"/>
                <a:gd name="T11" fmla="*/ 0 h 697"/>
              </a:gdLst>
              <a:ahLst/>
              <a:cxnLst>
                <a:cxn ang="0">
                  <a:pos x="T0" y="T1"/>
                </a:cxn>
                <a:cxn ang="0">
                  <a:pos x="T2" y="T3"/>
                </a:cxn>
                <a:cxn ang="0">
                  <a:pos x="T4" y="T5"/>
                </a:cxn>
                <a:cxn ang="0">
                  <a:pos x="T6" y="T7"/>
                </a:cxn>
                <a:cxn ang="0">
                  <a:pos x="T8" y="T9"/>
                </a:cxn>
                <a:cxn ang="0">
                  <a:pos x="T10" y="T11"/>
                </a:cxn>
              </a:cxnLst>
              <a:rect l="0" t="0" r="r" b="b"/>
              <a:pathLst>
                <a:path w="697" h="697">
                  <a:moveTo>
                    <a:pt x="346" y="0"/>
                  </a:moveTo>
                  <a:lnTo>
                    <a:pt x="346" y="0"/>
                  </a:lnTo>
                  <a:cubicBezTo>
                    <a:pt x="157" y="0"/>
                    <a:pt x="0" y="156"/>
                    <a:pt x="0" y="346"/>
                  </a:cubicBezTo>
                  <a:cubicBezTo>
                    <a:pt x="0" y="539"/>
                    <a:pt x="157" y="696"/>
                    <a:pt x="346" y="696"/>
                  </a:cubicBezTo>
                  <a:cubicBezTo>
                    <a:pt x="540" y="696"/>
                    <a:pt x="696" y="539"/>
                    <a:pt x="696" y="346"/>
                  </a:cubicBezTo>
                  <a:cubicBezTo>
                    <a:pt x="696" y="156"/>
                    <a:pt x="540" y="0"/>
                    <a:pt x="346" y="0"/>
                  </a:cubicBezTo>
                </a:path>
              </a:pathLst>
            </a:custGeom>
            <a:solidFill>
              <a:srgbClr val="7DCFD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75" name="Freeform 221"/>
            <p:cNvSpPr>
              <a:spLocks noChangeArrowheads="1"/>
            </p:cNvSpPr>
            <p:nvPr/>
          </p:nvSpPr>
          <p:spPr bwMode="auto">
            <a:xfrm>
              <a:off x="14410179" y="4152112"/>
              <a:ext cx="195723" cy="181938"/>
            </a:xfrm>
            <a:custGeom>
              <a:avLst/>
              <a:gdLst>
                <a:gd name="T0" fmla="*/ 194 w 313"/>
                <a:gd name="T1" fmla="*/ 290 h 291"/>
                <a:gd name="T2" fmla="*/ 194 w 313"/>
                <a:gd name="T3" fmla="*/ 290 h 291"/>
                <a:gd name="T4" fmla="*/ 312 w 313"/>
                <a:gd name="T5" fmla="*/ 160 h 291"/>
                <a:gd name="T6" fmla="*/ 0 w 313"/>
                <a:gd name="T7" fmla="*/ 0 h 291"/>
                <a:gd name="T8" fmla="*/ 194 w 313"/>
                <a:gd name="T9" fmla="*/ 290 h 291"/>
              </a:gdLst>
              <a:ahLst/>
              <a:cxnLst>
                <a:cxn ang="0">
                  <a:pos x="T0" y="T1"/>
                </a:cxn>
                <a:cxn ang="0">
                  <a:pos x="T2" y="T3"/>
                </a:cxn>
                <a:cxn ang="0">
                  <a:pos x="T4" y="T5"/>
                </a:cxn>
                <a:cxn ang="0">
                  <a:pos x="T6" y="T7"/>
                </a:cxn>
                <a:cxn ang="0">
                  <a:pos x="T8" y="T9"/>
                </a:cxn>
              </a:cxnLst>
              <a:rect l="0" t="0" r="r" b="b"/>
              <a:pathLst>
                <a:path w="313" h="291">
                  <a:moveTo>
                    <a:pt x="194" y="290"/>
                  </a:moveTo>
                  <a:lnTo>
                    <a:pt x="194" y="290"/>
                  </a:lnTo>
                  <a:cubicBezTo>
                    <a:pt x="244" y="261"/>
                    <a:pt x="283" y="215"/>
                    <a:pt x="312" y="160"/>
                  </a:cubicBezTo>
                  <a:cubicBezTo>
                    <a:pt x="0" y="0"/>
                    <a:pt x="0" y="0"/>
                    <a:pt x="0" y="0"/>
                  </a:cubicBezTo>
                  <a:lnTo>
                    <a:pt x="194" y="290"/>
                  </a:lnTo>
                </a:path>
              </a:pathLst>
            </a:custGeom>
            <a:solidFill>
              <a:srgbClr val="00677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76" name="Freeform 222"/>
            <p:cNvSpPr>
              <a:spLocks noChangeArrowheads="1"/>
            </p:cNvSpPr>
            <p:nvPr/>
          </p:nvSpPr>
          <p:spPr bwMode="auto">
            <a:xfrm>
              <a:off x="14410178" y="3978442"/>
              <a:ext cx="220532" cy="272908"/>
            </a:xfrm>
            <a:custGeom>
              <a:avLst/>
              <a:gdLst>
                <a:gd name="T0" fmla="*/ 312 w 351"/>
                <a:gd name="T1" fmla="*/ 435 h 436"/>
                <a:gd name="T2" fmla="*/ 312 w 351"/>
                <a:gd name="T3" fmla="*/ 435 h 436"/>
                <a:gd name="T4" fmla="*/ 350 w 351"/>
                <a:gd name="T5" fmla="*/ 275 h 436"/>
                <a:gd name="T6" fmla="*/ 215 w 351"/>
                <a:gd name="T7" fmla="*/ 0 h 436"/>
                <a:gd name="T8" fmla="*/ 0 w 351"/>
                <a:gd name="T9" fmla="*/ 275 h 436"/>
                <a:gd name="T10" fmla="*/ 312 w 351"/>
                <a:gd name="T11" fmla="*/ 435 h 436"/>
              </a:gdLst>
              <a:ahLst/>
              <a:cxnLst>
                <a:cxn ang="0">
                  <a:pos x="T0" y="T1"/>
                </a:cxn>
                <a:cxn ang="0">
                  <a:pos x="T2" y="T3"/>
                </a:cxn>
                <a:cxn ang="0">
                  <a:pos x="T4" y="T5"/>
                </a:cxn>
                <a:cxn ang="0">
                  <a:pos x="T6" y="T7"/>
                </a:cxn>
                <a:cxn ang="0">
                  <a:pos x="T8" y="T9"/>
                </a:cxn>
                <a:cxn ang="0">
                  <a:pos x="T10" y="T11"/>
                </a:cxn>
              </a:cxnLst>
              <a:rect l="0" t="0" r="r" b="b"/>
              <a:pathLst>
                <a:path w="351" h="436">
                  <a:moveTo>
                    <a:pt x="312" y="435"/>
                  </a:moveTo>
                  <a:lnTo>
                    <a:pt x="312" y="435"/>
                  </a:lnTo>
                  <a:cubicBezTo>
                    <a:pt x="337" y="389"/>
                    <a:pt x="350" y="333"/>
                    <a:pt x="350" y="275"/>
                  </a:cubicBezTo>
                  <a:cubicBezTo>
                    <a:pt x="350" y="165"/>
                    <a:pt x="295" y="64"/>
                    <a:pt x="215" y="0"/>
                  </a:cubicBezTo>
                  <a:cubicBezTo>
                    <a:pt x="0" y="275"/>
                    <a:pt x="0" y="275"/>
                    <a:pt x="0" y="275"/>
                  </a:cubicBezTo>
                  <a:lnTo>
                    <a:pt x="312" y="435"/>
                  </a:lnTo>
                </a:path>
              </a:pathLst>
            </a:custGeom>
            <a:solidFill>
              <a:srgbClr val="0088A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77" name="Freeform 223"/>
            <p:cNvSpPr>
              <a:spLocks noChangeArrowheads="1"/>
            </p:cNvSpPr>
            <p:nvPr/>
          </p:nvSpPr>
          <p:spPr bwMode="auto">
            <a:xfrm>
              <a:off x="14410178" y="3934336"/>
              <a:ext cx="135076" cy="217776"/>
            </a:xfrm>
            <a:custGeom>
              <a:avLst/>
              <a:gdLst>
                <a:gd name="T0" fmla="*/ 215 w 216"/>
                <a:gd name="T1" fmla="*/ 71 h 347"/>
                <a:gd name="T2" fmla="*/ 215 w 216"/>
                <a:gd name="T3" fmla="*/ 71 h 347"/>
                <a:gd name="T4" fmla="*/ 0 w 216"/>
                <a:gd name="T5" fmla="*/ 0 h 347"/>
                <a:gd name="T6" fmla="*/ 0 w 216"/>
                <a:gd name="T7" fmla="*/ 346 h 347"/>
                <a:gd name="T8" fmla="*/ 215 w 216"/>
                <a:gd name="T9" fmla="*/ 71 h 347"/>
              </a:gdLst>
              <a:ahLst/>
              <a:cxnLst>
                <a:cxn ang="0">
                  <a:pos x="T0" y="T1"/>
                </a:cxn>
                <a:cxn ang="0">
                  <a:pos x="T2" y="T3"/>
                </a:cxn>
                <a:cxn ang="0">
                  <a:pos x="T4" y="T5"/>
                </a:cxn>
                <a:cxn ang="0">
                  <a:pos x="T6" y="T7"/>
                </a:cxn>
                <a:cxn ang="0">
                  <a:pos x="T8" y="T9"/>
                </a:cxn>
              </a:cxnLst>
              <a:rect l="0" t="0" r="r" b="b"/>
              <a:pathLst>
                <a:path w="216" h="347">
                  <a:moveTo>
                    <a:pt x="215" y="71"/>
                  </a:moveTo>
                  <a:lnTo>
                    <a:pt x="215" y="71"/>
                  </a:lnTo>
                  <a:cubicBezTo>
                    <a:pt x="156" y="25"/>
                    <a:pt x="80" y="0"/>
                    <a:pt x="0" y="0"/>
                  </a:cubicBezTo>
                  <a:cubicBezTo>
                    <a:pt x="0" y="346"/>
                    <a:pt x="0" y="346"/>
                    <a:pt x="0" y="346"/>
                  </a:cubicBezTo>
                  <a:lnTo>
                    <a:pt x="215" y="71"/>
                  </a:lnTo>
                </a:path>
              </a:pathLst>
            </a:custGeom>
            <a:solidFill>
              <a:srgbClr val="00A0B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78" name="Freeform 224"/>
            <p:cNvSpPr>
              <a:spLocks noChangeArrowheads="1"/>
            </p:cNvSpPr>
            <p:nvPr/>
          </p:nvSpPr>
          <p:spPr bwMode="auto">
            <a:xfrm>
              <a:off x="14253051" y="3934336"/>
              <a:ext cx="157128" cy="217776"/>
            </a:xfrm>
            <a:custGeom>
              <a:avLst/>
              <a:gdLst>
                <a:gd name="T0" fmla="*/ 249 w 250"/>
                <a:gd name="T1" fmla="*/ 0 h 347"/>
                <a:gd name="T2" fmla="*/ 249 w 250"/>
                <a:gd name="T3" fmla="*/ 0 h 347"/>
                <a:gd name="T4" fmla="*/ 249 w 250"/>
                <a:gd name="T5" fmla="*/ 346 h 347"/>
                <a:gd name="T6" fmla="*/ 0 w 250"/>
                <a:gd name="T7" fmla="*/ 101 h 347"/>
                <a:gd name="T8" fmla="*/ 249 w 250"/>
                <a:gd name="T9" fmla="*/ 0 h 347"/>
              </a:gdLst>
              <a:ahLst/>
              <a:cxnLst>
                <a:cxn ang="0">
                  <a:pos x="T0" y="T1"/>
                </a:cxn>
                <a:cxn ang="0">
                  <a:pos x="T2" y="T3"/>
                </a:cxn>
                <a:cxn ang="0">
                  <a:pos x="T4" y="T5"/>
                </a:cxn>
                <a:cxn ang="0">
                  <a:pos x="T6" y="T7"/>
                </a:cxn>
                <a:cxn ang="0">
                  <a:pos x="T8" y="T9"/>
                </a:cxn>
              </a:cxnLst>
              <a:rect l="0" t="0" r="r" b="b"/>
              <a:pathLst>
                <a:path w="250" h="347">
                  <a:moveTo>
                    <a:pt x="249" y="0"/>
                  </a:moveTo>
                  <a:lnTo>
                    <a:pt x="249" y="0"/>
                  </a:lnTo>
                  <a:cubicBezTo>
                    <a:pt x="249" y="346"/>
                    <a:pt x="249" y="346"/>
                    <a:pt x="249" y="346"/>
                  </a:cubicBezTo>
                  <a:cubicBezTo>
                    <a:pt x="0" y="101"/>
                    <a:pt x="0" y="101"/>
                    <a:pt x="0" y="101"/>
                  </a:cubicBezTo>
                  <a:cubicBezTo>
                    <a:pt x="64" y="38"/>
                    <a:pt x="152" y="0"/>
                    <a:pt x="249" y="0"/>
                  </a:cubicBezTo>
                </a:path>
              </a:pathLst>
            </a:custGeom>
            <a:solidFill>
              <a:srgbClr val="7DCFD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79" name="Freeform 225"/>
            <p:cNvSpPr>
              <a:spLocks noChangeArrowheads="1"/>
            </p:cNvSpPr>
            <p:nvPr/>
          </p:nvSpPr>
          <p:spPr bwMode="auto">
            <a:xfrm>
              <a:off x="15383274" y="4554581"/>
              <a:ext cx="308744" cy="305986"/>
            </a:xfrm>
            <a:custGeom>
              <a:avLst/>
              <a:gdLst>
                <a:gd name="T0" fmla="*/ 244 w 494"/>
                <a:gd name="T1" fmla="*/ 490 h 491"/>
                <a:gd name="T2" fmla="*/ 244 w 494"/>
                <a:gd name="T3" fmla="*/ 490 h 491"/>
                <a:gd name="T4" fmla="*/ 0 w 494"/>
                <a:gd name="T5" fmla="*/ 245 h 491"/>
                <a:gd name="T6" fmla="*/ 244 w 494"/>
                <a:gd name="T7" fmla="*/ 0 h 491"/>
                <a:gd name="T8" fmla="*/ 493 w 494"/>
                <a:gd name="T9" fmla="*/ 245 h 491"/>
                <a:gd name="T10" fmla="*/ 244 w 494"/>
                <a:gd name="T11" fmla="*/ 490 h 491"/>
              </a:gdLst>
              <a:ahLst/>
              <a:cxnLst>
                <a:cxn ang="0">
                  <a:pos x="T0" y="T1"/>
                </a:cxn>
                <a:cxn ang="0">
                  <a:pos x="T2" y="T3"/>
                </a:cxn>
                <a:cxn ang="0">
                  <a:pos x="T4" y="T5"/>
                </a:cxn>
                <a:cxn ang="0">
                  <a:pos x="T6" y="T7"/>
                </a:cxn>
                <a:cxn ang="0">
                  <a:pos x="T8" y="T9"/>
                </a:cxn>
                <a:cxn ang="0">
                  <a:pos x="T10" y="T11"/>
                </a:cxn>
              </a:cxnLst>
              <a:rect l="0" t="0" r="r" b="b"/>
              <a:pathLst>
                <a:path w="494" h="491">
                  <a:moveTo>
                    <a:pt x="244" y="490"/>
                  </a:moveTo>
                  <a:lnTo>
                    <a:pt x="244" y="490"/>
                  </a:lnTo>
                  <a:cubicBezTo>
                    <a:pt x="109" y="490"/>
                    <a:pt x="0" y="380"/>
                    <a:pt x="0" y="245"/>
                  </a:cubicBezTo>
                  <a:cubicBezTo>
                    <a:pt x="0" y="110"/>
                    <a:pt x="109" y="0"/>
                    <a:pt x="244" y="0"/>
                  </a:cubicBezTo>
                  <a:cubicBezTo>
                    <a:pt x="379" y="0"/>
                    <a:pt x="493" y="110"/>
                    <a:pt x="493" y="245"/>
                  </a:cubicBezTo>
                  <a:cubicBezTo>
                    <a:pt x="493" y="380"/>
                    <a:pt x="379" y="490"/>
                    <a:pt x="244" y="490"/>
                  </a:cubicBezTo>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80" name="Freeform 226"/>
            <p:cNvSpPr>
              <a:spLocks noChangeArrowheads="1"/>
            </p:cNvSpPr>
            <p:nvPr/>
          </p:nvSpPr>
          <p:spPr bwMode="auto">
            <a:xfrm>
              <a:off x="15457703" y="4783382"/>
              <a:ext cx="157129" cy="77186"/>
            </a:xfrm>
            <a:custGeom>
              <a:avLst/>
              <a:gdLst>
                <a:gd name="T0" fmla="*/ 33 w 253"/>
                <a:gd name="T1" fmla="*/ 33 h 123"/>
                <a:gd name="T2" fmla="*/ 33 w 253"/>
                <a:gd name="T3" fmla="*/ 33 h 123"/>
                <a:gd name="T4" fmla="*/ 0 w 253"/>
                <a:gd name="T5" fmla="*/ 88 h 123"/>
                <a:gd name="T6" fmla="*/ 126 w 253"/>
                <a:gd name="T7" fmla="*/ 122 h 123"/>
                <a:gd name="T8" fmla="*/ 252 w 253"/>
                <a:gd name="T9" fmla="*/ 88 h 123"/>
                <a:gd name="T10" fmla="*/ 219 w 253"/>
                <a:gd name="T11" fmla="*/ 33 h 123"/>
                <a:gd name="T12" fmla="*/ 126 w 253"/>
                <a:gd name="T13" fmla="*/ 0 h 123"/>
                <a:gd name="T14" fmla="*/ 33 w 253"/>
                <a:gd name="T15" fmla="*/ 33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123">
                  <a:moveTo>
                    <a:pt x="33" y="33"/>
                  </a:moveTo>
                  <a:lnTo>
                    <a:pt x="33" y="33"/>
                  </a:lnTo>
                  <a:cubicBezTo>
                    <a:pt x="21" y="41"/>
                    <a:pt x="8" y="62"/>
                    <a:pt x="0" y="88"/>
                  </a:cubicBezTo>
                  <a:cubicBezTo>
                    <a:pt x="37" y="109"/>
                    <a:pt x="79" y="122"/>
                    <a:pt x="126" y="122"/>
                  </a:cubicBezTo>
                  <a:cubicBezTo>
                    <a:pt x="172" y="122"/>
                    <a:pt x="219" y="109"/>
                    <a:pt x="252" y="88"/>
                  </a:cubicBezTo>
                  <a:cubicBezTo>
                    <a:pt x="244" y="62"/>
                    <a:pt x="236" y="41"/>
                    <a:pt x="219" y="33"/>
                  </a:cubicBezTo>
                  <a:cubicBezTo>
                    <a:pt x="176" y="8"/>
                    <a:pt x="151" y="0"/>
                    <a:pt x="126" y="0"/>
                  </a:cubicBezTo>
                  <a:cubicBezTo>
                    <a:pt x="101" y="0"/>
                    <a:pt x="75" y="4"/>
                    <a:pt x="33" y="33"/>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81" name="Freeform 227"/>
            <p:cNvSpPr>
              <a:spLocks noChangeArrowheads="1"/>
            </p:cNvSpPr>
            <p:nvPr/>
          </p:nvSpPr>
          <p:spPr bwMode="auto">
            <a:xfrm>
              <a:off x="15512836" y="4719979"/>
              <a:ext cx="44106" cy="88212"/>
            </a:xfrm>
            <a:custGeom>
              <a:avLst/>
              <a:gdLst>
                <a:gd name="T0" fmla="*/ 0 w 69"/>
                <a:gd name="T1" fmla="*/ 0 h 140"/>
                <a:gd name="T2" fmla="*/ 0 w 69"/>
                <a:gd name="T3" fmla="*/ 0 h 140"/>
                <a:gd name="T4" fmla="*/ 68 w 69"/>
                <a:gd name="T5" fmla="*/ 0 h 140"/>
                <a:gd name="T6" fmla="*/ 68 w 69"/>
                <a:gd name="T7" fmla="*/ 102 h 140"/>
                <a:gd name="T8" fmla="*/ 0 w 69"/>
                <a:gd name="T9" fmla="*/ 102 h 140"/>
                <a:gd name="T10" fmla="*/ 0 w 69"/>
                <a:gd name="T11" fmla="*/ 0 h 140"/>
              </a:gdLst>
              <a:ahLst/>
              <a:cxnLst>
                <a:cxn ang="0">
                  <a:pos x="T0" y="T1"/>
                </a:cxn>
                <a:cxn ang="0">
                  <a:pos x="T2" y="T3"/>
                </a:cxn>
                <a:cxn ang="0">
                  <a:pos x="T4" y="T5"/>
                </a:cxn>
                <a:cxn ang="0">
                  <a:pos x="T6" y="T7"/>
                </a:cxn>
                <a:cxn ang="0">
                  <a:pos x="T8" y="T9"/>
                </a:cxn>
                <a:cxn ang="0">
                  <a:pos x="T10" y="T11"/>
                </a:cxn>
              </a:cxnLst>
              <a:rect l="0" t="0" r="r" b="b"/>
              <a:pathLst>
                <a:path w="69" h="140">
                  <a:moveTo>
                    <a:pt x="0" y="0"/>
                  </a:moveTo>
                  <a:lnTo>
                    <a:pt x="0" y="0"/>
                  </a:lnTo>
                  <a:cubicBezTo>
                    <a:pt x="68" y="0"/>
                    <a:pt x="68" y="0"/>
                    <a:pt x="68" y="0"/>
                  </a:cubicBezTo>
                  <a:cubicBezTo>
                    <a:pt x="68" y="102"/>
                    <a:pt x="68" y="102"/>
                    <a:pt x="68" y="102"/>
                  </a:cubicBezTo>
                  <a:cubicBezTo>
                    <a:pt x="68" y="135"/>
                    <a:pt x="0" y="139"/>
                    <a:pt x="0" y="102"/>
                  </a:cubicBezTo>
                  <a:lnTo>
                    <a:pt x="0" y="0"/>
                  </a:ln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82" name="Freeform 228"/>
            <p:cNvSpPr>
              <a:spLocks noChangeArrowheads="1"/>
            </p:cNvSpPr>
            <p:nvPr/>
          </p:nvSpPr>
          <p:spPr bwMode="auto">
            <a:xfrm>
              <a:off x="15443920" y="4645549"/>
              <a:ext cx="184694" cy="121292"/>
            </a:xfrm>
            <a:custGeom>
              <a:avLst/>
              <a:gdLst>
                <a:gd name="T0" fmla="*/ 147 w 295"/>
                <a:gd name="T1" fmla="*/ 0 h 195"/>
                <a:gd name="T2" fmla="*/ 147 w 295"/>
                <a:gd name="T3" fmla="*/ 0 h 195"/>
                <a:gd name="T4" fmla="*/ 147 w 295"/>
                <a:gd name="T5" fmla="*/ 194 h 195"/>
                <a:gd name="T6" fmla="*/ 147 w 295"/>
                <a:gd name="T7" fmla="*/ 0 h 195"/>
              </a:gdLst>
              <a:ahLst/>
              <a:cxnLst>
                <a:cxn ang="0">
                  <a:pos x="T0" y="T1"/>
                </a:cxn>
                <a:cxn ang="0">
                  <a:pos x="T2" y="T3"/>
                </a:cxn>
                <a:cxn ang="0">
                  <a:pos x="T4" y="T5"/>
                </a:cxn>
                <a:cxn ang="0">
                  <a:pos x="T6" y="T7"/>
                </a:cxn>
              </a:cxnLst>
              <a:rect l="0" t="0" r="r" b="b"/>
              <a:pathLst>
                <a:path w="295" h="195">
                  <a:moveTo>
                    <a:pt x="147" y="0"/>
                  </a:moveTo>
                  <a:lnTo>
                    <a:pt x="147" y="0"/>
                  </a:lnTo>
                  <a:cubicBezTo>
                    <a:pt x="294" y="0"/>
                    <a:pt x="236" y="194"/>
                    <a:pt x="147" y="194"/>
                  </a:cubicBezTo>
                  <a:cubicBezTo>
                    <a:pt x="58" y="194"/>
                    <a:pt x="0" y="0"/>
                    <a:pt x="147" y="0"/>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83" name="Freeform 229"/>
            <p:cNvSpPr>
              <a:spLocks noChangeArrowheads="1"/>
            </p:cNvSpPr>
            <p:nvPr/>
          </p:nvSpPr>
          <p:spPr bwMode="auto">
            <a:xfrm>
              <a:off x="15468730" y="4623496"/>
              <a:ext cx="132318" cy="101997"/>
            </a:xfrm>
            <a:custGeom>
              <a:avLst/>
              <a:gdLst>
                <a:gd name="T0" fmla="*/ 147 w 211"/>
                <a:gd name="T1" fmla="*/ 51 h 162"/>
                <a:gd name="T2" fmla="*/ 147 w 211"/>
                <a:gd name="T3" fmla="*/ 51 h 162"/>
                <a:gd name="T4" fmla="*/ 185 w 211"/>
                <a:gd name="T5" fmla="*/ 118 h 162"/>
                <a:gd name="T6" fmla="*/ 202 w 211"/>
                <a:gd name="T7" fmla="*/ 122 h 162"/>
                <a:gd name="T8" fmla="*/ 109 w 211"/>
                <a:gd name="T9" fmla="*/ 0 h 162"/>
                <a:gd name="T10" fmla="*/ 12 w 211"/>
                <a:gd name="T11" fmla="*/ 118 h 162"/>
                <a:gd name="T12" fmla="*/ 29 w 211"/>
                <a:gd name="T13" fmla="*/ 118 h 162"/>
                <a:gd name="T14" fmla="*/ 63 w 211"/>
                <a:gd name="T15" fmla="*/ 51 h 162"/>
                <a:gd name="T16" fmla="*/ 105 w 211"/>
                <a:gd name="T17" fmla="*/ 55 h 162"/>
                <a:gd name="T18" fmla="*/ 147 w 211"/>
                <a:gd name="T19" fmla="*/ 5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62">
                  <a:moveTo>
                    <a:pt x="147" y="51"/>
                  </a:moveTo>
                  <a:lnTo>
                    <a:pt x="147" y="51"/>
                  </a:lnTo>
                  <a:cubicBezTo>
                    <a:pt x="172" y="59"/>
                    <a:pt x="181" y="97"/>
                    <a:pt x="185" y="118"/>
                  </a:cubicBezTo>
                  <a:cubicBezTo>
                    <a:pt x="194" y="148"/>
                    <a:pt x="189" y="148"/>
                    <a:pt x="202" y="122"/>
                  </a:cubicBezTo>
                  <a:cubicBezTo>
                    <a:pt x="210" y="101"/>
                    <a:pt x="185" y="0"/>
                    <a:pt x="109" y="0"/>
                  </a:cubicBezTo>
                  <a:cubicBezTo>
                    <a:pt x="33" y="0"/>
                    <a:pt x="0" y="76"/>
                    <a:pt x="12" y="118"/>
                  </a:cubicBezTo>
                  <a:cubicBezTo>
                    <a:pt x="20" y="161"/>
                    <a:pt x="20" y="152"/>
                    <a:pt x="29" y="118"/>
                  </a:cubicBezTo>
                  <a:cubicBezTo>
                    <a:pt x="37" y="89"/>
                    <a:pt x="46" y="59"/>
                    <a:pt x="63" y="51"/>
                  </a:cubicBezTo>
                  <a:cubicBezTo>
                    <a:pt x="76" y="47"/>
                    <a:pt x="92" y="55"/>
                    <a:pt x="105" y="55"/>
                  </a:cubicBezTo>
                  <a:cubicBezTo>
                    <a:pt x="122" y="55"/>
                    <a:pt x="134" y="47"/>
                    <a:pt x="147" y="51"/>
                  </a:cubicBezTo>
                </a:path>
              </a:pathLst>
            </a:custGeom>
            <a:solidFill>
              <a:srgbClr val="005A7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84" name="Freeform 230"/>
            <p:cNvSpPr>
              <a:spLocks noChangeArrowheads="1"/>
            </p:cNvSpPr>
            <p:nvPr/>
          </p:nvSpPr>
          <p:spPr bwMode="auto">
            <a:xfrm>
              <a:off x="15581754" y="4684143"/>
              <a:ext cx="16540" cy="33080"/>
            </a:xfrm>
            <a:custGeom>
              <a:avLst/>
              <a:gdLst>
                <a:gd name="T0" fmla="*/ 21 w 26"/>
                <a:gd name="T1" fmla="*/ 4 h 52"/>
                <a:gd name="T2" fmla="*/ 21 w 26"/>
                <a:gd name="T3" fmla="*/ 4 h 52"/>
                <a:gd name="T4" fmla="*/ 25 w 26"/>
                <a:gd name="T5" fmla="*/ 30 h 52"/>
                <a:gd name="T6" fmla="*/ 8 w 26"/>
                <a:gd name="T7" fmla="*/ 47 h 52"/>
                <a:gd name="T8" fmla="*/ 4 w 26"/>
                <a:gd name="T9" fmla="*/ 25 h 52"/>
                <a:gd name="T10" fmla="*/ 21 w 26"/>
                <a:gd name="T11" fmla="*/ 4 h 52"/>
              </a:gdLst>
              <a:ahLst/>
              <a:cxnLst>
                <a:cxn ang="0">
                  <a:pos x="T0" y="T1"/>
                </a:cxn>
                <a:cxn ang="0">
                  <a:pos x="T2" y="T3"/>
                </a:cxn>
                <a:cxn ang="0">
                  <a:pos x="T4" y="T5"/>
                </a:cxn>
                <a:cxn ang="0">
                  <a:pos x="T6" y="T7"/>
                </a:cxn>
                <a:cxn ang="0">
                  <a:pos x="T8" y="T9"/>
                </a:cxn>
                <a:cxn ang="0">
                  <a:pos x="T10" y="T11"/>
                </a:cxn>
              </a:cxnLst>
              <a:rect l="0" t="0" r="r" b="b"/>
              <a:pathLst>
                <a:path w="26" h="52">
                  <a:moveTo>
                    <a:pt x="21" y="4"/>
                  </a:moveTo>
                  <a:lnTo>
                    <a:pt x="21" y="4"/>
                  </a:lnTo>
                  <a:cubicBezTo>
                    <a:pt x="25" y="4"/>
                    <a:pt x="25" y="17"/>
                    <a:pt x="25" y="30"/>
                  </a:cubicBezTo>
                  <a:cubicBezTo>
                    <a:pt x="21" y="43"/>
                    <a:pt x="17" y="51"/>
                    <a:pt x="8" y="47"/>
                  </a:cubicBezTo>
                  <a:cubicBezTo>
                    <a:pt x="4" y="47"/>
                    <a:pt x="0" y="39"/>
                    <a:pt x="4" y="25"/>
                  </a:cubicBezTo>
                  <a:cubicBezTo>
                    <a:pt x="8" y="13"/>
                    <a:pt x="13" y="0"/>
                    <a:pt x="21" y="4"/>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85" name="Freeform 231"/>
            <p:cNvSpPr>
              <a:spLocks noChangeArrowheads="1"/>
            </p:cNvSpPr>
            <p:nvPr/>
          </p:nvSpPr>
          <p:spPr bwMode="auto">
            <a:xfrm>
              <a:off x="15471487" y="4684143"/>
              <a:ext cx="16540" cy="33080"/>
            </a:xfrm>
            <a:custGeom>
              <a:avLst/>
              <a:gdLst>
                <a:gd name="T0" fmla="*/ 8 w 26"/>
                <a:gd name="T1" fmla="*/ 4 h 52"/>
                <a:gd name="T2" fmla="*/ 8 w 26"/>
                <a:gd name="T3" fmla="*/ 4 h 52"/>
                <a:gd name="T4" fmla="*/ 4 w 26"/>
                <a:gd name="T5" fmla="*/ 30 h 52"/>
                <a:gd name="T6" fmla="*/ 16 w 26"/>
                <a:gd name="T7" fmla="*/ 47 h 52"/>
                <a:gd name="T8" fmla="*/ 21 w 26"/>
                <a:gd name="T9" fmla="*/ 25 h 52"/>
                <a:gd name="T10" fmla="*/ 8 w 26"/>
                <a:gd name="T11" fmla="*/ 4 h 52"/>
              </a:gdLst>
              <a:ahLst/>
              <a:cxnLst>
                <a:cxn ang="0">
                  <a:pos x="T0" y="T1"/>
                </a:cxn>
                <a:cxn ang="0">
                  <a:pos x="T2" y="T3"/>
                </a:cxn>
                <a:cxn ang="0">
                  <a:pos x="T4" y="T5"/>
                </a:cxn>
                <a:cxn ang="0">
                  <a:pos x="T6" y="T7"/>
                </a:cxn>
                <a:cxn ang="0">
                  <a:pos x="T8" y="T9"/>
                </a:cxn>
                <a:cxn ang="0">
                  <a:pos x="T10" y="T11"/>
                </a:cxn>
              </a:cxnLst>
              <a:rect l="0" t="0" r="r" b="b"/>
              <a:pathLst>
                <a:path w="26" h="52">
                  <a:moveTo>
                    <a:pt x="8" y="4"/>
                  </a:moveTo>
                  <a:lnTo>
                    <a:pt x="8" y="4"/>
                  </a:lnTo>
                  <a:cubicBezTo>
                    <a:pt x="4" y="4"/>
                    <a:pt x="0" y="17"/>
                    <a:pt x="4" y="30"/>
                  </a:cubicBezTo>
                  <a:cubicBezTo>
                    <a:pt x="4" y="43"/>
                    <a:pt x="12" y="51"/>
                    <a:pt x="16" y="47"/>
                  </a:cubicBezTo>
                  <a:cubicBezTo>
                    <a:pt x="21" y="47"/>
                    <a:pt x="25" y="39"/>
                    <a:pt x="21" y="25"/>
                  </a:cubicBezTo>
                  <a:cubicBezTo>
                    <a:pt x="21" y="13"/>
                    <a:pt x="12" y="0"/>
                    <a:pt x="8" y="4"/>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86" name="Freeform 232"/>
            <p:cNvSpPr>
              <a:spLocks noChangeArrowheads="1"/>
            </p:cNvSpPr>
            <p:nvPr/>
          </p:nvSpPr>
          <p:spPr bwMode="auto">
            <a:xfrm>
              <a:off x="15518350" y="4786139"/>
              <a:ext cx="41350" cy="74429"/>
            </a:xfrm>
            <a:custGeom>
              <a:avLst/>
              <a:gdLst>
                <a:gd name="T0" fmla="*/ 21 w 64"/>
                <a:gd name="T1" fmla="*/ 58 h 119"/>
                <a:gd name="T2" fmla="*/ 21 w 64"/>
                <a:gd name="T3" fmla="*/ 58 h 119"/>
                <a:gd name="T4" fmla="*/ 16 w 64"/>
                <a:gd name="T5" fmla="*/ 118 h 119"/>
                <a:gd name="T6" fmla="*/ 29 w 64"/>
                <a:gd name="T7" fmla="*/ 118 h 119"/>
                <a:gd name="T8" fmla="*/ 42 w 64"/>
                <a:gd name="T9" fmla="*/ 118 h 119"/>
                <a:gd name="T10" fmla="*/ 37 w 64"/>
                <a:gd name="T11" fmla="*/ 58 h 119"/>
                <a:gd name="T12" fmla="*/ 63 w 64"/>
                <a:gd name="T13" fmla="*/ 0 h 119"/>
                <a:gd name="T14" fmla="*/ 0 w 64"/>
                <a:gd name="T15" fmla="*/ 0 h 119"/>
                <a:gd name="T16" fmla="*/ 21 w 64"/>
                <a:gd name="T17" fmla="*/ 5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9">
                  <a:moveTo>
                    <a:pt x="21" y="58"/>
                  </a:moveTo>
                  <a:lnTo>
                    <a:pt x="21" y="58"/>
                  </a:lnTo>
                  <a:cubicBezTo>
                    <a:pt x="16" y="118"/>
                    <a:pt x="16" y="118"/>
                    <a:pt x="16" y="118"/>
                  </a:cubicBezTo>
                  <a:cubicBezTo>
                    <a:pt x="21" y="118"/>
                    <a:pt x="25" y="118"/>
                    <a:pt x="29" y="118"/>
                  </a:cubicBezTo>
                  <a:cubicBezTo>
                    <a:pt x="33" y="118"/>
                    <a:pt x="37" y="118"/>
                    <a:pt x="42" y="118"/>
                  </a:cubicBezTo>
                  <a:cubicBezTo>
                    <a:pt x="37" y="58"/>
                    <a:pt x="37" y="58"/>
                    <a:pt x="37" y="58"/>
                  </a:cubicBezTo>
                  <a:cubicBezTo>
                    <a:pt x="63" y="0"/>
                    <a:pt x="63" y="0"/>
                    <a:pt x="63" y="0"/>
                  </a:cubicBezTo>
                  <a:cubicBezTo>
                    <a:pt x="37" y="0"/>
                    <a:pt x="21" y="0"/>
                    <a:pt x="0" y="0"/>
                  </a:cubicBezTo>
                  <a:lnTo>
                    <a:pt x="21" y="58"/>
                  </a:lnTo>
                </a:path>
              </a:pathLst>
            </a:custGeom>
            <a:solidFill>
              <a:srgbClr val="005A7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87" name="Freeform 233"/>
            <p:cNvSpPr>
              <a:spLocks noChangeArrowheads="1"/>
            </p:cNvSpPr>
            <p:nvPr/>
          </p:nvSpPr>
          <p:spPr bwMode="auto">
            <a:xfrm>
              <a:off x="15499054" y="4772355"/>
              <a:ext cx="38593" cy="46864"/>
            </a:xfrm>
            <a:custGeom>
              <a:avLst/>
              <a:gdLst>
                <a:gd name="T0" fmla="*/ 25 w 60"/>
                <a:gd name="T1" fmla="*/ 0 h 73"/>
                <a:gd name="T2" fmla="*/ 0 w 60"/>
                <a:gd name="T3" fmla="*/ 34 h 73"/>
                <a:gd name="T4" fmla="*/ 17 w 60"/>
                <a:gd name="T5" fmla="*/ 72 h 73"/>
                <a:gd name="T6" fmla="*/ 59 w 60"/>
                <a:gd name="T7" fmla="*/ 22 h 73"/>
                <a:gd name="T8" fmla="*/ 25 w 60"/>
                <a:gd name="T9" fmla="*/ 0 h 73"/>
              </a:gdLst>
              <a:ahLst/>
              <a:cxnLst>
                <a:cxn ang="0">
                  <a:pos x="T0" y="T1"/>
                </a:cxn>
                <a:cxn ang="0">
                  <a:pos x="T2" y="T3"/>
                </a:cxn>
                <a:cxn ang="0">
                  <a:pos x="T4" y="T5"/>
                </a:cxn>
                <a:cxn ang="0">
                  <a:pos x="T6" y="T7"/>
                </a:cxn>
                <a:cxn ang="0">
                  <a:pos x="T8" y="T9"/>
                </a:cxn>
              </a:cxnLst>
              <a:rect l="0" t="0" r="r" b="b"/>
              <a:pathLst>
                <a:path w="60" h="73">
                  <a:moveTo>
                    <a:pt x="25" y="0"/>
                  </a:moveTo>
                  <a:lnTo>
                    <a:pt x="0" y="34"/>
                  </a:lnTo>
                  <a:lnTo>
                    <a:pt x="17" y="72"/>
                  </a:lnTo>
                  <a:lnTo>
                    <a:pt x="59" y="22"/>
                  </a:lnTo>
                  <a:lnTo>
                    <a:pt x="25" y="0"/>
                  </a:ln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88" name="Freeform 234"/>
            <p:cNvSpPr>
              <a:spLocks noChangeArrowheads="1"/>
            </p:cNvSpPr>
            <p:nvPr/>
          </p:nvSpPr>
          <p:spPr bwMode="auto">
            <a:xfrm>
              <a:off x="15499054" y="4772356"/>
              <a:ext cx="38593" cy="41350"/>
            </a:xfrm>
            <a:custGeom>
              <a:avLst/>
              <a:gdLst>
                <a:gd name="T0" fmla="*/ 25 w 60"/>
                <a:gd name="T1" fmla="*/ 0 h 65"/>
                <a:gd name="T2" fmla="*/ 0 w 60"/>
                <a:gd name="T3" fmla="*/ 34 h 65"/>
                <a:gd name="T4" fmla="*/ 17 w 60"/>
                <a:gd name="T5" fmla="*/ 64 h 65"/>
                <a:gd name="T6" fmla="*/ 59 w 60"/>
                <a:gd name="T7" fmla="*/ 22 h 65"/>
                <a:gd name="T8" fmla="*/ 25 w 60"/>
                <a:gd name="T9" fmla="*/ 0 h 65"/>
              </a:gdLst>
              <a:ahLst/>
              <a:cxnLst>
                <a:cxn ang="0">
                  <a:pos x="T0" y="T1"/>
                </a:cxn>
                <a:cxn ang="0">
                  <a:pos x="T2" y="T3"/>
                </a:cxn>
                <a:cxn ang="0">
                  <a:pos x="T4" y="T5"/>
                </a:cxn>
                <a:cxn ang="0">
                  <a:pos x="T6" y="T7"/>
                </a:cxn>
                <a:cxn ang="0">
                  <a:pos x="T8" y="T9"/>
                </a:cxn>
              </a:cxnLst>
              <a:rect l="0" t="0" r="r" b="b"/>
              <a:pathLst>
                <a:path w="60" h="65">
                  <a:moveTo>
                    <a:pt x="25" y="0"/>
                  </a:moveTo>
                  <a:lnTo>
                    <a:pt x="0" y="34"/>
                  </a:lnTo>
                  <a:lnTo>
                    <a:pt x="17" y="64"/>
                  </a:lnTo>
                  <a:lnTo>
                    <a:pt x="59" y="22"/>
                  </a:lnTo>
                  <a:lnTo>
                    <a:pt x="25"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89" name="Freeform 235"/>
            <p:cNvSpPr>
              <a:spLocks noChangeArrowheads="1"/>
            </p:cNvSpPr>
            <p:nvPr/>
          </p:nvSpPr>
          <p:spPr bwMode="auto">
            <a:xfrm>
              <a:off x="15537647" y="4772355"/>
              <a:ext cx="38593" cy="46864"/>
            </a:xfrm>
            <a:custGeom>
              <a:avLst/>
              <a:gdLst>
                <a:gd name="T0" fmla="*/ 34 w 60"/>
                <a:gd name="T1" fmla="*/ 0 h 73"/>
                <a:gd name="T2" fmla="*/ 59 w 60"/>
                <a:gd name="T3" fmla="*/ 34 h 73"/>
                <a:gd name="T4" fmla="*/ 42 w 60"/>
                <a:gd name="T5" fmla="*/ 72 h 73"/>
                <a:gd name="T6" fmla="*/ 0 w 60"/>
                <a:gd name="T7" fmla="*/ 22 h 73"/>
                <a:gd name="T8" fmla="*/ 34 w 60"/>
                <a:gd name="T9" fmla="*/ 0 h 73"/>
              </a:gdLst>
              <a:ahLst/>
              <a:cxnLst>
                <a:cxn ang="0">
                  <a:pos x="T0" y="T1"/>
                </a:cxn>
                <a:cxn ang="0">
                  <a:pos x="T2" y="T3"/>
                </a:cxn>
                <a:cxn ang="0">
                  <a:pos x="T4" y="T5"/>
                </a:cxn>
                <a:cxn ang="0">
                  <a:pos x="T6" y="T7"/>
                </a:cxn>
                <a:cxn ang="0">
                  <a:pos x="T8" y="T9"/>
                </a:cxn>
              </a:cxnLst>
              <a:rect l="0" t="0" r="r" b="b"/>
              <a:pathLst>
                <a:path w="60" h="73">
                  <a:moveTo>
                    <a:pt x="34" y="0"/>
                  </a:moveTo>
                  <a:lnTo>
                    <a:pt x="59" y="34"/>
                  </a:lnTo>
                  <a:lnTo>
                    <a:pt x="42" y="72"/>
                  </a:lnTo>
                  <a:lnTo>
                    <a:pt x="0" y="22"/>
                  </a:lnTo>
                  <a:lnTo>
                    <a:pt x="34" y="0"/>
                  </a:ln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90" name="Freeform 236"/>
            <p:cNvSpPr>
              <a:spLocks noChangeArrowheads="1"/>
            </p:cNvSpPr>
            <p:nvPr/>
          </p:nvSpPr>
          <p:spPr bwMode="auto">
            <a:xfrm>
              <a:off x="15537647" y="4772356"/>
              <a:ext cx="38593" cy="41350"/>
            </a:xfrm>
            <a:custGeom>
              <a:avLst/>
              <a:gdLst>
                <a:gd name="T0" fmla="*/ 34 w 60"/>
                <a:gd name="T1" fmla="*/ 0 h 65"/>
                <a:gd name="T2" fmla="*/ 59 w 60"/>
                <a:gd name="T3" fmla="*/ 34 h 65"/>
                <a:gd name="T4" fmla="*/ 42 w 60"/>
                <a:gd name="T5" fmla="*/ 64 h 65"/>
                <a:gd name="T6" fmla="*/ 0 w 60"/>
                <a:gd name="T7" fmla="*/ 22 h 65"/>
                <a:gd name="T8" fmla="*/ 34 w 60"/>
                <a:gd name="T9" fmla="*/ 0 h 65"/>
              </a:gdLst>
              <a:ahLst/>
              <a:cxnLst>
                <a:cxn ang="0">
                  <a:pos x="T0" y="T1"/>
                </a:cxn>
                <a:cxn ang="0">
                  <a:pos x="T2" y="T3"/>
                </a:cxn>
                <a:cxn ang="0">
                  <a:pos x="T4" y="T5"/>
                </a:cxn>
                <a:cxn ang="0">
                  <a:pos x="T6" y="T7"/>
                </a:cxn>
                <a:cxn ang="0">
                  <a:pos x="T8" y="T9"/>
                </a:cxn>
              </a:cxnLst>
              <a:rect l="0" t="0" r="r" b="b"/>
              <a:pathLst>
                <a:path w="60" h="65">
                  <a:moveTo>
                    <a:pt x="34" y="0"/>
                  </a:moveTo>
                  <a:lnTo>
                    <a:pt x="59" y="34"/>
                  </a:lnTo>
                  <a:lnTo>
                    <a:pt x="42" y="64"/>
                  </a:lnTo>
                  <a:lnTo>
                    <a:pt x="0" y="22"/>
                  </a:lnTo>
                  <a:lnTo>
                    <a:pt x="34"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91" name="Freeform 237"/>
            <p:cNvSpPr>
              <a:spLocks noChangeArrowheads="1"/>
            </p:cNvSpPr>
            <p:nvPr/>
          </p:nvSpPr>
          <p:spPr bwMode="auto">
            <a:xfrm>
              <a:off x="21015098" y="5395357"/>
              <a:ext cx="93726" cy="93726"/>
            </a:xfrm>
            <a:custGeom>
              <a:avLst/>
              <a:gdLst>
                <a:gd name="T0" fmla="*/ 76 w 148"/>
                <a:gd name="T1" fmla="*/ 148 h 149"/>
                <a:gd name="T2" fmla="*/ 76 w 148"/>
                <a:gd name="T3" fmla="*/ 148 h 149"/>
                <a:gd name="T4" fmla="*/ 147 w 148"/>
                <a:gd name="T5" fmla="*/ 76 h 149"/>
                <a:gd name="T6" fmla="*/ 76 w 148"/>
                <a:gd name="T7" fmla="*/ 0 h 149"/>
                <a:gd name="T8" fmla="*/ 0 w 148"/>
                <a:gd name="T9" fmla="*/ 76 h 149"/>
                <a:gd name="T10" fmla="*/ 76 w 148"/>
                <a:gd name="T11" fmla="*/ 148 h 149"/>
              </a:gdLst>
              <a:ahLst/>
              <a:cxnLst>
                <a:cxn ang="0">
                  <a:pos x="T0" y="T1"/>
                </a:cxn>
                <a:cxn ang="0">
                  <a:pos x="T2" y="T3"/>
                </a:cxn>
                <a:cxn ang="0">
                  <a:pos x="T4" y="T5"/>
                </a:cxn>
                <a:cxn ang="0">
                  <a:pos x="T6" y="T7"/>
                </a:cxn>
                <a:cxn ang="0">
                  <a:pos x="T8" y="T9"/>
                </a:cxn>
                <a:cxn ang="0">
                  <a:pos x="T10" y="T11"/>
                </a:cxn>
              </a:cxnLst>
              <a:rect l="0" t="0" r="r" b="b"/>
              <a:pathLst>
                <a:path w="148" h="149">
                  <a:moveTo>
                    <a:pt x="76" y="148"/>
                  </a:moveTo>
                  <a:lnTo>
                    <a:pt x="76" y="148"/>
                  </a:lnTo>
                  <a:cubicBezTo>
                    <a:pt x="113" y="148"/>
                    <a:pt x="147" y="118"/>
                    <a:pt x="147" y="76"/>
                  </a:cubicBezTo>
                  <a:cubicBezTo>
                    <a:pt x="147" y="34"/>
                    <a:pt x="113" y="0"/>
                    <a:pt x="76" y="0"/>
                  </a:cubicBezTo>
                  <a:cubicBezTo>
                    <a:pt x="33" y="0"/>
                    <a:pt x="0" y="34"/>
                    <a:pt x="0" y="76"/>
                  </a:cubicBezTo>
                  <a:cubicBezTo>
                    <a:pt x="0" y="118"/>
                    <a:pt x="33" y="148"/>
                    <a:pt x="76" y="148"/>
                  </a:cubicBezTo>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92" name="Freeform 238"/>
            <p:cNvSpPr>
              <a:spLocks noChangeArrowheads="1"/>
            </p:cNvSpPr>
            <p:nvPr/>
          </p:nvSpPr>
          <p:spPr bwMode="auto">
            <a:xfrm>
              <a:off x="21064717" y="5274065"/>
              <a:ext cx="170912" cy="170912"/>
            </a:xfrm>
            <a:custGeom>
              <a:avLst/>
              <a:gdLst>
                <a:gd name="T0" fmla="*/ 84 w 275"/>
                <a:gd name="T1" fmla="*/ 186 h 275"/>
                <a:gd name="T2" fmla="*/ 84 w 275"/>
                <a:gd name="T3" fmla="*/ 186 h 275"/>
                <a:gd name="T4" fmla="*/ 122 w 275"/>
                <a:gd name="T5" fmla="*/ 274 h 275"/>
                <a:gd name="T6" fmla="*/ 172 w 275"/>
                <a:gd name="T7" fmla="*/ 274 h 275"/>
                <a:gd name="T8" fmla="*/ 84 w 275"/>
                <a:gd name="T9" fmla="*/ 123 h 275"/>
                <a:gd name="T10" fmla="*/ 84 w 275"/>
                <a:gd name="T11" fmla="*/ 186 h 275"/>
                <a:gd name="T12" fmla="*/ 84 w 275"/>
                <a:gd name="T13" fmla="*/ 64 h 275"/>
                <a:gd name="T14" fmla="*/ 84 w 275"/>
                <a:gd name="T15" fmla="*/ 64 h 275"/>
                <a:gd name="T16" fmla="*/ 84 w 275"/>
                <a:gd name="T17" fmla="*/ 13 h 275"/>
                <a:gd name="T18" fmla="*/ 274 w 275"/>
                <a:gd name="T19" fmla="*/ 274 h 275"/>
                <a:gd name="T20" fmla="*/ 223 w 275"/>
                <a:gd name="T21" fmla="*/ 274 h 275"/>
                <a:gd name="T22" fmla="*/ 84 w 275"/>
                <a:gd name="T23" fmla="*/ 64 h 275"/>
                <a:gd name="T24" fmla="*/ 0 w 275"/>
                <a:gd name="T25" fmla="*/ 148 h 275"/>
                <a:gd name="T26" fmla="*/ 0 w 275"/>
                <a:gd name="T27" fmla="*/ 148 h 275"/>
                <a:gd name="T28" fmla="*/ 84 w 275"/>
                <a:gd name="T29" fmla="*/ 186 h 275"/>
                <a:gd name="T30" fmla="*/ 84 w 275"/>
                <a:gd name="T31" fmla="*/ 123 h 275"/>
                <a:gd name="T32" fmla="*/ 0 w 275"/>
                <a:gd name="T33" fmla="*/ 101 h 275"/>
                <a:gd name="T34" fmla="*/ 0 w 275"/>
                <a:gd name="T35" fmla="*/ 148 h 275"/>
                <a:gd name="T36" fmla="*/ 84 w 275"/>
                <a:gd name="T37" fmla="*/ 13 h 275"/>
                <a:gd name="T38" fmla="*/ 84 w 275"/>
                <a:gd name="T39" fmla="*/ 13 h 275"/>
                <a:gd name="T40" fmla="*/ 84 w 275"/>
                <a:gd name="T41" fmla="*/ 64 h 275"/>
                <a:gd name="T42" fmla="*/ 0 w 275"/>
                <a:gd name="T43" fmla="*/ 47 h 275"/>
                <a:gd name="T44" fmla="*/ 0 w 275"/>
                <a:gd name="T45" fmla="*/ 0 h 275"/>
                <a:gd name="T46" fmla="*/ 84 w 275"/>
                <a:gd name="T47" fmla="*/ 1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5" h="275">
                  <a:moveTo>
                    <a:pt x="84" y="186"/>
                  </a:moveTo>
                  <a:lnTo>
                    <a:pt x="84" y="186"/>
                  </a:lnTo>
                  <a:cubicBezTo>
                    <a:pt x="109" y="207"/>
                    <a:pt x="122" y="241"/>
                    <a:pt x="122" y="274"/>
                  </a:cubicBezTo>
                  <a:cubicBezTo>
                    <a:pt x="172" y="274"/>
                    <a:pt x="172" y="274"/>
                    <a:pt x="172" y="274"/>
                  </a:cubicBezTo>
                  <a:cubicBezTo>
                    <a:pt x="172" y="211"/>
                    <a:pt x="139" y="152"/>
                    <a:pt x="84" y="123"/>
                  </a:cubicBezTo>
                  <a:lnTo>
                    <a:pt x="84" y="186"/>
                  </a:lnTo>
                  <a:close/>
                  <a:moveTo>
                    <a:pt x="84" y="64"/>
                  </a:moveTo>
                  <a:lnTo>
                    <a:pt x="84" y="64"/>
                  </a:lnTo>
                  <a:cubicBezTo>
                    <a:pt x="84" y="13"/>
                    <a:pt x="84" y="13"/>
                    <a:pt x="84" y="13"/>
                  </a:cubicBezTo>
                  <a:cubicBezTo>
                    <a:pt x="193" y="51"/>
                    <a:pt x="274" y="152"/>
                    <a:pt x="274" y="274"/>
                  </a:cubicBezTo>
                  <a:cubicBezTo>
                    <a:pt x="223" y="274"/>
                    <a:pt x="223" y="274"/>
                    <a:pt x="223" y="274"/>
                  </a:cubicBezTo>
                  <a:cubicBezTo>
                    <a:pt x="223" y="182"/>
                    <a:pt x="168" y="101"/>
                    <a:pt x="84" y="64"/>
                  </a:cubicBezTo>
                  <a:close/>
                  <a:moveTo>
                    <a:pt x="0" y="148"/>
                  </a:moveTo>
                  <a:lnTo>
                    <a:pt x="0" y="148"/>
                  </a:lnTo>
                  <a:cubicBezTo>
                    <a:pt x="33" y="148"/>
                    <a:pt x="63" y="165"/>
                    <a:pt x="84" y="186"/>
                  </a:cubicBezTo>
                  <a:cubicBezTo>
                    <a:pt x="84" y="123"/>
                    <a:pt x="84" y="123"/>
                    <a:pt x="84" y="123"/>
                  </a:cubicBezTo>
                  <a:cubicBezTo>
                    <a:pt x="58" y="110"/>
                    <a:pt x="29" y="101"/>
                    <a:pt x="0" y="101"/>
                  </a:cubicBezTo>
                  <a:lnTo>
                    <a:pt x="0" y="148"/>
                  </a:lnTo>
                  <a:close/>
                  <a:moveTo>
                    <a:pt x="84" y="13"/>
                  </a:moveTo>
                  <a:lnTo>
                    <a:pt x="84" y="13"/>
                  </a:lnTo>
                  <a:cubicBezTo>
                    <a:pt x="84" y="64"/>
                    <a:pt x="84" y="64"/>
                    <a:pt x="84" y="64"/>
                  </a:cubicBezTo>
                  <a:cubicBezTo>
                    <a:pt x="58" y="55"/>
                    <a:pt x="29" y="47"/>
                    <a:pt x="0" y="47"/>
                  </a:cubicBezTo>
                  <a:cubicBezTo>
                    <a:pt x="0" y="0"/>
                    <a:pt x="0" y="0"/>
                    <a:pt x="0" y="0"/>
                  </a:cubicBezTo>
                  <a:cubicBezTo>
                    <a:pt x="29" y="0"/>
                    <a:pt x="58" y="5"/>
                    <a:pt x="84" y="13"/>
                  </a:cubicBezTo>
                  <a:close/>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93" name="Freeform 239"/>
            <p:cNvSpPr>
              <a:spLocks noChangeArrowheads="1"/>
            </p:cNvSpPr>
            <p:nvPr/>
          </p:nvSpPr>
          <p:spPr bwMode="auto">
            <a:xfrm>
              <a:off x="15030424" y="5271310"/>
              <a:ext cx="297717" cy="201234"/>
            </a:xfrm>
            <a:custGeom>
              <a:avLst/>
              <a:gdLst>
                <a:gd name="T0" fmla="*/ 476 w 477"/>
                <a:gd name="T1" fmla="*/ 228 h 321"/>
                <a:gd name="T2" fmla="*/ 476 w 477"/>
                <a:gd name="T3" fmla="*/ 228 h 321"/>
                <a:gd name="T4" fmla="*/ 383 w 477"/>
                <a:gd name="T5" fmla="*/ 320 h 321"/>
                <a:gd name="T6" fmla="*/ 92 w 477"/>
                <a:gd name="T7" fmla="*/ 320 h 321"/>
                <a:gd name="T8" fmla="*/ 0 w 477"/>
                <a:gd name="T9" fmla="*/ 228 h 321"/>
                <a:gd name="T10" fmla="*/ 80 w 477"/>
                <a:gd name="T11" fmla="*/ 135 h 321"/>
                <a:gd name="T12" fmla="*/ 80 w 477"/>
                <a:gd name="T13" fmla="*/ 127 h 321"/>
                <a:gd name="T14" fmla="*/ 139 w 477"/>
                <a:gd name="T15" fmla="*/ 63 h 321"/>
                <a:gd name="T16" fmla="*/ 176 w 477"/>
                <a:gd name="T17" fmla="*/ 80 h 321"/>
                <a:gd name="T18" fmla="*/ 282 w 477"/>
                <a:gd name="T19" fmla="*/ 0 h 321"/>
                <a:gd name="T20" fmla="*/ 400 w 477"/>
                <a:gd name="T21" fmla="*/ 127 h 321"/>
                <a:gd name="T22" fmla="*/ 400 w 477"/>
                <a:gd name="T23" fmla="*/ 135 h 321"/>
                <a:gd name="T24" fmla="*/ 476 w 477"/>
                <a:gd name="T25" fmla="*/ 22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7" h="321">
                  <a:moveTo>
                    <a:pt x="476" y="228"/>
                  </a:moveTo>
                  <a:lnTo>
                    <a:pt x="476" y="228"/>
                  </a:lnTo>
                  <a:cubicBezTo>
                    <a:pt x="476" y="278"/>
                    <a:pt x="434" y="320"/>
                    <a:pt x="383" y="320"/>
                  </a:cubicBezTo>
                  <a:cubicBezTo>
                    <a:pt x="92" y="320"/>
                    <a:pt x="92" y="320"/>
                    <a:pt x="92" y="320"/>
                  </a:cubicBezTo>
                  <a:cubicBezTo>
                    <a:pt x="42" y="320"/>
                    <a:pt x="0" y="278"/>
                    <a:pt x="0" y="228"/>
                  </a:cubicBezTo>
                  <a:cubicBezTo>
                    <a:pt x="0" y="181"/>
                    <a:pt x="33" y="144"/>
                    <a:pt x="80" y="135"/>
                  </a:cubicBezTo>
                  <a:cubicBezTo>
                    <a:pt x="80" y="131"/>
                    <a:pt x="80" y="127"/>
                    <a:pt x="80" y="127"/>
                  </a:cubicBezTo>
                  <a:cubicBezTo>
                    <a:pt x="80" y="93"/>
                    <a:pt x="105" y="63"/>
                    <a:pt x="139" y="63"/>
                  </a:cubicBezTo>
                  <a:cubicBezTo>
                    <a:pt x="151" y="63"/>
                    <a:pt x="164" y="72"/>
                    <a:pt x="176" y="80"/>
                  </a:cubicBezTo>
                  <a:cubicBezTo>
                    <a:pt x="194" y="38"/>
                    <a:pt x="219" y="0"/>
                    <a:pt x="282" y="0"/>
                  </a:cubicBezTo>
                  <a:cubicBezTo>
                    <a:pt x="362" y="0"/>
                    <a:pt x="400" y="63"/>
                    <a:pt x="400" y="127"/>
                  </a:cubicBezTo>
                  <a:cubicBezTo>
                    <a:pt x="400" y="131"/>
                    <a:pt x="400" y="135"/>
                    <a:pt x="400" y="135"/>
                  </a:cubicBezTo>
                  <a:cubicBezTo>
                    <a:pt x="442" y="144"/>
                    <a:pt x="476" y="181"/>
                    <a:pt x="476" y="228"/>
                  </a:cubicBezTo>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94" name="Freeform 240"/>
            <p:cNvSpPr>
              <a:spLocks noChangeArrowheads="1"/>
            </p:cNvSpPr>
            <p:nvPr/>
          </p:nvSpPr>
          <p:spPr bwMode="auto">
            <a:xfrm>
              <a:off x="15118637" y="5334712"/>
              <a:ext cx="124048" cy="104753"/>
            </a:xfrm>
            <a:custGeom>
              <a:avLst/>
              <a:gdLst>
                <a:gd name="T0" fmla="*/ 21 w 199"/>
                <a:gd name="T1" fmla="*/ 34 h 166"/>
                <a:gd name="T2" fmla="*/ 21 w 199"/>
                <a:gd name="T3" fmla="*/ 34 h 166"/>
                <a:gd name="T4" fmla="*/ 55 w 199"/>
                <a:gd name="T5" fmla="*/ 0 h 166"/>
                <a:gd name="T6" fmla="*/ 88 w 199"/>
                <a:gd name="T7" fmla="*/ 34 h 166"/>
                <a:gd name="T8" fmla="*/ 55 w 199"/>
                <a:gd name="T9" fmla="*/ 64 h 166"/>
                <a:gd name="T10" fmla="*/ 21 w 199"/>
                <a:gd name="T11" fmla="*/ 34 h 166"/>
                <a:gd name="T12" fmla="*/ 72 w 199"/>
                <a:gd name="T13" fmla="*/ 106 h 166"/>
                <a:gd name="T14" fmla="*/ 72 w 199"/>
                <a:gd name="T15" fmla="*/ 106 h 166"/>
                <a:gd name="T16" fmla="*/ 68 w 199"/>
                <a:gd name="T17" fmla="*/ 89 h 166"/>
                <a:gd name="T18" fmla="*/ 76 w 199"/>
                <a:gd name="T19" fmla="*/ 68 h 166"/>
                <a:gd name="T20" fmla="*/ 68 w 199"/>
                <a:gd name="T21" fmla="*/ 68 h 166"/>
                <a:gd name="T22" fmla="*/ 42 w 199"/>
                <a:gd name="T23" fmla="*/ 68 h 166"/>
                <a:gd name="T24" fmla="*/ 0 w 199"/>
                <a:gd name="T25" fmla="*/ 110 h 166"/>
                <a:gd name="T26" fmla="*/ 0 w 199"/>
                <a:gd name="T27" fmla="*/ 144 h 166"/>
                <a:gd name="T28" fmla="*/ 0 w 199"/>
                <a:gd name="T29" fmla="*/ 144 h 166"/>
                <a:gd name="T30" fmla="*/ 4 w 199"/>
                <a:gd name="T31" fmla="*/ 144 h 166"/>
                <a:gd name="T32" fmla="*/ 51 w 199"/>
                <a:gd name="T33" fmla="*/ 153 h 166"/>
                <a:gd name="T34" fmla="*/ 51 w 199"/>
                <a:gd name="T35" fmla="*/ 135 h 166"/>
                <a:gd name="T36" fmla="*/ 72 w 199"/>
                <a:gd name="T37" fmla="*/ 106 h 166"/>
                <a:gd name="T38" fmla="*/ 143 w 199"/>
                <a:gd name="T39" fmla="*/ 64 h 166"/>
                <a:gd name="T40" fmla="*/ 143 w 199"/>
                <a:gd name="T41" fmla="*/ 64 h 166"/>
                <a:gd name="T42" fmla="*/ 177 w 199"/>
                <a:gd name="T43" fmla="*/ 34 h 166"/>
                <a:gd name="T44" fmla="*/ 143 w 199"/>
                <a:gd name="T45" fmla="*/ 0 h 166"/>
                <a:gd name="T46" fmla="*/ 109 w 199"/>
                <a:gd name="T47" fmla="*/ 34 h 166"/>
                <a:gd name="T48" fmla="*/ 143 w 199"/>
                <a:gd name="T49" fmla="*/ 64 h 166"/>
                <a:gd name="T50" fmla="*/ 156 w 199"/>
                <a:gd name="T51" fmla="*/ 68 h 166"/>
                <a:gd name="T52" fmla="*/ 156 w 199"/>
                <a:gd name="T53" fmla="*/ 68 h 166"/>
                <a:gd name="T54" fmla="*/ 130 w 199"/>
                <a:gd name="T55" fmla="*/ 68 h 166"/>
                <a:gd name="T56" fmla="*/ 118 w 199"/>
                <a:gd name="T57" fmla="*/ 68 h 166"/>
                <a:gd name="T58" fmla="*/ 126 w 199"/>
                <a:gd name="T59" fmla="*/ 89 h 166"/>
                <a:gd name="T60" fmla="*/ 122 w 199"/>
                <a:gd name="T61" fmla="*/ 106 h 166"/>
                <a:gd name="T62" fmla="*/ 139 w 199"/>
                <a:gd name="T63" fmla="*/ 135 h 166"/>
                <a:gd name="T64" fmla="*/ 139 w 199"/>
                <a:gd name="T65" fmla="*/ 153 h 166"/>
                <a:gd name="T66" fmla="*/ 147 w 199"/>
                <a:gd name="T67" fmla="*/ 153 h 166"/>
                <a:gd name="T68" fmla="*/ 194 w 199"/>
                <a:gd name="T69" fmla="*/ 144 h 166"/>
                <a:gd name="T70" fmla="*/ 198 w 199"/>
                <a:gd name="T71" fmla="*/ 144 h 166"/>
                <a:gd name="T72" fmla="*/ 198 w 199"/>
                <a:gd name="T73" fmla="*/ 144 h 166"/>
                <a:gd name="T74" fmla="*/ 198 w 199"/>
                <a:gd name="T75" fmla="*/ 110 h 166"/>
                <a:gd name="T76" fmla="*/ 156 w 199"/>
                <a:gd name="T77" fmla="*/ 68 h 166"/>
                <a:gd name="T78" fmla="*/ 76 w 199"/>
                <a:gd name="T79" fmla="*/ 93 h 166"/>
                <a:gd name="T80" fmla="*/ 76 w 199"/>
                <a:gd name="T81" fmla="*/ 93 h 166"/>
                <a:gd name="T82" fmla="*/ 97 w 199"/>
                <a:gd name="T83" fmla="*/ 110 h 166"/>
                <a:gd name="T84" fmla="*/ 114 w 199"/>
                <a:gd name="T85" fmla="*/ 93 h 166"/>
                <a:gd name="T86" fmla="*/ 97 w 199"/>
                <a:gd name="T87" fmla="*/ 72 h 166"/>
                <a:gd name="T88" fmla="*/ 76 w 199"/>
                <a:gd name="T89" fmla="*/ 93 h 166"/>
                <a:gd name="T90" fmla="*/ 105 w 199"/>
                <a:gd name="T91" fmla="*/ 114 h 166"/>
                <a:gd name="T92" fmla="*/ 105 w 199"/>
                <a:gd name="T93" fmla="*/ 114 h 166"/>
                <a:gd name="T94" fmla="*/ 88 w 199"/>
                <a:gd name="T95" fmla="*/ 114 h 166"/>
                <a:gd name="T96" fmla="*/ 63 w 199"/>
                <a:gd name="T97" fmla="*/ 140 h 166"/>
                <a:gd name="T98" fmla="*/ 63 w 199"/>
                <a:gd name="T99" fmla="*/ 161 h 166"/>
                <a:gd name="T100" fmla="*/ 63 w 199"/>
                <a:gd name="T101" fmla="*/ 161 h 166"/>
                <a:gd name="T102" fmla="*/ 63 w 199"/>
                <a:gd name="T103" fmla="*/ 161 h 166"/>
                <a:gd name="T104" fmla="*/ 97 w 199"/>
                <a:gd name="T105" fmla="*/ 165 h 166"/>
                <a:gd name="T106" fmla="*/ 126 w 199"/>
                <a:gd name="T107" fmla="*/ 161 h 166"/>
                <a:gd name="T108" fmla="*/ 130 w 199"/>
                <a:gd name="T109" fmla="*/ 161 h 166"/>
                <a:gd name="T110" fmla="*/ 130 w 199"/>
                <a:gd name="T111" fmla="*/ 161 h 166"/>
                <a:gd name="T112" fmla="*/ 130 w 199"/>
                <a:gd name="T113" fmla="*/ 140 h 166"/>
                <a:gd name="T114" fmla="*/ 105 w 199"/>
                <a:gd name="T115" fmla="*/ 11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9" h="166">
                  <a:moveTo>
                    <a:pt x="21" y="34"/>
                  </a:moveTo>
                  <a:lnTo>
                    <a:pt x="21" y="34"/>
                  </a:lnTo>
                  <a:cubicBezTo>
                    <a:pt x="21" y="17"/>
                    <a:pt x="38" y="0"/>
                    <a:pt x="55" y="0"/>
                  </a:cubicBezTo>
                  <a:cubicBezTo>
                    <a:pt x="72" y="0"/>
                    <a:pt x="88" y="17"/>
                    <a:pt x="88" y="34"/>
                  </a:cubicBezTo>
                  <a:cubicBezTo>
                    <a:pt x="88" y="51"/>
                    <a:pt x="72" y="64"/>
                    <a:pt x="55" y="64"/>
                  </a:cubicBezTo>
                  <a:cubicBezTo>
                    <a:pt x="38" y="64"/>
                    <a:pt x="21" y="51"/>
                    <a:pt x="21" y="34"/>
                  </a:cubicBezTo>
                  <a:close/>
                  <a:moveTo>
                    <a:pt x="72" y="106"/>
                  </a:moveTo>
                  <a:lnTo>
                    <a:pt x="72" y="106"/>
                  </a:lnTo>
                  <a:cubicBezTo>
                    <a:pt x="68" y="102"/>
                    <a:pt x="68" y="97"/>
                    <a:pt x="68" y="89"/>
                  </a:cubicBezTo>
                  <a:cubicBezTo>
                    <a:pt x="68" y="81"/>
                    <a:pt x="68" y="72"/>
                    <a:pt x="76" y="68"/>
                  </a:cubicBezTo>
                  <a:cubicBezTo>
                    <a:pt x="72" y="68"/>
                    <a:pt x="72" y="68"/>
                    <a:pt x="68" y="68"/>
                  </a:cubicBezTo>
                  <a:cubicBezTo>
                    <a:pt x="42" y="68"/>
                    <a:pt x="42" y="68"/>
                    <a:pt x="42" y="68"/>
                  </a:cubicBezTo>
                  <a:cubicBezTo>
                    <a:pt x="17" y="68"/>
                    <a:pt x="0" y="85"/>
                    <a:pt x="0" y="110"/>
                  </a:cubicBezTo>
                  <a:cubicBezTo>
                    <a:pt x="0" y="144"/>
                    <a:pt x="0" y="144"/>
                    <a:pt x="0" y="144"/>
                  </a:cubicBezTo>
                  <a:lnTo>
                    <a:pt x="0" y="144"/>
                  </a:lnTo>
                  <a:cubicBezTo>
                    <a:pt x="4" y="144"/>
                    <a:pt x="4" y="144"/>
                    <a:pt x="4" y="144"/>
                  </a:cubicBezTo>
                  <a:cubicBezTo>
                    <a:pt x="21" y="148"/>
                    <a:pt x="38" y="153"/>
                    <a:pt x="51" y="153"/>
                  </a:cubicBezTo>
                  <a:cubicBezTo>
                    <a:pt x="51" y="135"/>
                    <a:pt x="51" y="135"/>
                    <a:pt x="51" y="135"/>
                  </a:cubicBezTo>
                  <a:cubicBezTo>
                    <a:pt x="51" y="123"/>
                    <a:pt x="59" y="110"/>
                    <a:pt x="72" y="106"/>
                  </a:cubicBezTo>
                  <a:close/>
                  <a:moveTo>
                    <a:pt x="143" y="64"/>
                  </a:moveTo>
                  <a:lnTo>
                    <a:pt x="143" y="64"/>
                  </a:lnTo>
                  <a:cubicBezTo>
                    <a:pt x="160" y="64"/>
                    <a:pt x="177" y="51"/>
                    <a:pt x="177" y="34"/>
                  </a:cubicBezTo>
                  <a:cubicBezTo>
                    <a:pt x="177" y="17"/>
                    <a:pt x="160" y="0"/>
                    <a:pt x="143" y="0"/>
                  </a:cubicBezTo>
                  <a:cubicBezTo>
                    <a:pt x="126" y="0"/>
                    <a:pt x="109" y="17"/>
                    <a:pt x="109" y="34"/>
                  </a:cubicBezTo>
                  <a:cubicBezTo>
                    <a:pt x="109" y="51"/>
                    <a:pt x="126" y="64"/>
                    <a:pt x="143" y="64"/>
                  </a:cubicBezTo>
                  <a:close/>
                  <a:moveTo>
                    <a:pt x="156" y="68"/>
                  </a:moveTo>
                  <a:lnTo>
                    <a:pt x="156" y="68"/>
                  </a:lnTo>
                  <a:cubicBezTo>
                    <a:pt x="130" y="68"/>
                    <a:pt x="130" y="68"/>
                    <a:pt x="130" y="68"/>
                  </a:cubicBezTo>
                  <a:cubicBezTo>
                    <a:pt x="126" y="68"/>
                    <a:pt x="122" y="68"/>
                    <a:pt x="118" y="68"/>
                  </a:cubicBezTo>
                  <a:cubicBezTo>
                    <a:pt x="122" y="76"/>
                    <a:pt x="126" y="81"/>
                    <a:pt x="126" y="89"/>
                  </a:cubicBezTo>
                  <a:cubicBezTo>
                    <a:pt x="126" y="97"/>
                    <a:pt x="122" y="102"/>
                    <a:pt x="122" y="106"/>
                  </a:cubicBezTo>
                  <a:cubicBezTo>
                    <a:pt x="130" y="110"/>
                    <a:pt x="139" y="123"/>
                    <a:pt x="139" y="135"/>
                  </a:cubicBezTo>
                  <a:cubicBezTo>
                    <a:pt x="139" y="153"/>
                    <a:pt x="139" y="153"/>
                    <a:pt x="139" y="153"/>
                  </a:cubicBezTo>
                  <a:cubicBezTo>
                    <a:pt x="143" y="153"/>
                    <a:pt x="143" y="153"/>
                    <a:pt x="147" y="153"/>
                  </a:cubicBezTo>
                  <a:cubicBezTo>
                    <a:pt x="177" y="153"/>
                    <a:pt x="194" y="144"/>
                    <a:pt x="194" y="144"/>
                  </a:cubicBezTo>
                  <a:cubicBezTo>
                    <a:pt x="198" y="144"/>
                    <a:pt x="198" y="144"/>
                    <a:pt x="198" y="144"/>
                  </a:cubicBezTo>
                  <a:lnTo>
                    <a:pt x="198" y="144"/>
                  </a:lnTo>
                  <a:cubicBezTo>
                    <a:pt x="198" y="110"/>
                    <a:pt x="198" y="110"/>
                    <a:pt x="198" y="110"/>
                  </a:cubicBezTo>
                  <a:cubicBezTo>
                    <a:pt x="198" y="85"/>
                    <a:pt x="181" y="68"/>
                    <a:pt x="156" y="68"/>
                  </a:cubicBezTo>
                  <a:close/>
                  <a:moveTo>
                    <a:pt x="76" y="93"/>
                  </a:moveTo>
                  <a:lnTo>
                    <a:pt x="76" y="93"/>
                  </a:lnTo>
                  <a:cubicBezTo>
                    <a:pt x="76" y="102"/>
                    <a:pt x="84" y="110"/>
                    <a:pt x="97" y="110"/>
                  </a:cubicBezTo>
                  <a:cubicBezTo>
                    <a:pt x="105" y="110"/>
                    <a:pt x="114" y="102"/>
                    <a:pt x="114" y="93"/>
                  </a:cubicBezTo>
                  <a:cubicBezTo>
                    <a:pt x="114" y="81"/>
                    <a:pt x="105" y="72"/>
                    <a:pt x="97" y="72"/>
                  </a:cubicBezTo>
                  <a:cubicBezTo>
                    <a:pt x="84" y="72"/>
                    <a:pt x="76" y="81"/>
                    <a:pt x="76" y="93"/>
                  </a:cubicBezTo>
                  <a:close/>
                  <a:moveTo>
                    <a:pt x="105" y="114"/>
                  </a:moveTo>
                  <a:lnTo>
                    <a:pt x="105" y="114"/>
                  </a:lnTo>
                  <a:cubicBezTo>
                    <a:pt x="88" y="114"/>
                    <a:pt x="88" y="114"/>
                    <a:pt x="88" y="114"/>
                  </a:cubicBezTo>
                  <a:cubicBezTo>
                    <a:pt x="72" y="114"/>
                    <a:pt x="63" y="123"/>
                    <a:pt x="63" y="140"/>
                  </a:cubicBezTo>
                  <a:cubicBezTo>
                    <a:pt x="63" y="161"/>
                    <a:pt x="63" y="161"/>
                    <a:pt x="63" y="161"/>
                  </a:cubicBezTo>
                  <a:lnTo>
                    <a:pt x="63" y="161"/>
                  </a:lnTo>
                  <a:lnTo>
                    <a:pt x="63" y="161"/>
                  </a:lnTo>
                  <a:cubicBezTo>
                    <a:pt x="76" y="165"/>
                    <a:pt x="88" y="165"/>
                    <a:pt x="97" y="165"/>
                  </a:cubicBezTo>
                  <a:cubicBezTo>
                    <a:pt x="118" y="165"/>
                    <a:pt x="126" y="161"/>
                    <a:pt x="126" y="161"/>
                  </a:cubicBezTo>
                  <a:cubicBezTo>
                    <a:pt x="130" y="161"/>
                    <a:pt x="130" y="161"/>
                    <a:pt x="130" y="161"/>
                  </a:cubicBezTo>
                  <a:lnTo>
                    <a:pt x="130" y="161"/>
                  </a:lnTo>
                  <a:cubicBezTo>
                    <a:pt x="130" y="140"/>
                    <a:pt x="130" y="140"/>
                    <a:pt x="130" y="140"/>
                  </a:cubicBezTo>
                  <a:cubicBezTo>
                    <a:pt x="130" y="123"/>
                    <a:pt x="118" y="114"/>
                    <a:pt x="105" y="11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95" name="Freeform 241"/>
            <p:cNvSpPr>
              <a:spLocks noChangeArrowheads="1"/>
            </p:cNvSpPr>
            <p:nvPr/>
          </p:nvSpPr>
          <p:spPr bwMode="auto">
            <a:xfrm>
              <a:off x="14763029" y="5345738"/>
              <a:ext cx="41350" cy="71673"/>
            </a:xfrm>
            <a:custGeom>
              <a:avLst/>
              <a:gdLst>
                <a:gd name="T0" fmla="*/ 0 w 64"/>
                <a:gd name="T1" fmla="*/ 114 h 115"/>
                <a:gd name="T2" fmla="*/ 0 w 64"/>
                <a:gd name="T3" fmla="*/ 0 h 115"/>
                <a:gd name="T4" fmla="*/ 63 w 64"/>
                <a:gd name="T5" fmla="*/ 55 h 115"/>
                <a:gd name="T6" fmla="*/ 0 w 64"/>
                <a:gd name="T7" fmla="*/ 114 h 115"/>
              </a:gdLst>
              <a:ahLst/>
              <a:cxnLst>
                <a:cxn ang="0">
                  <a:pos x="T0" y="T1"/>
                </a:cxn>
                <a:cxn ang="0">
                  <a:pos x="T2" y="T3"/>
                </a:cxn>
                <a:cxn ang="0">
                  <a:pos x="T4" y="T5"/>
                </a:cxn>
                <a:cxn ang="0">
                  <a:pos x="T6" y="T7"/>
                </a:cxn>
              </a:cxnLst>
              <a:rect l="0" t="0" r="r" b="b"/>
              <a:pathLst>
                <a:path w="64" h="115">
                  <a:moveTo>
                    <a:pt x="0" y="114"/>
                  </a:moveTo>
                  <a:lnTo>
                    <a:pt x="0" y="0"/>
                  </a:lnTo>
                  <a:lnTo>
                    <a:pt x="63" y="55"/>
                  </a:lnTo>
                  <a:lnTo>
                    <a:pt x="0" y="114"/>
                  </a:lnTo>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96" name="Freeform 242"/>
            <p:cNvSpPr>
              <a:spLocks noChangeArrowheads="1"/>
            </p:cNvSpPr>
            <p:nvPr/>
          </p:nvSpPr>
          <p:spPr bwMode="auto">
            <a:xfrm>
              <a:off x="14829189" y="5345738"/>
              <a:ext cx="41350" cy="71673"/>
            </a:xfrm>
            <a:custGeom>
              <a:avLst/>
              <a:gdLst>
                <a:gd name="T0" fmla="*/ 0 w 65"/>
                <a:gd name="T1" fmla="*/ 114 h 115"/>
                <a:gd name="T2" fmla="*/ 0 w 65"/>
                <a:gd name="T3" fmla="*/ 0 h 115"/>
                <a:gd name="T4" fmla="*/ 64 w 65"/>
                <a:gd name="T5" fmla="*/ 55 h 115"/>
                <a:gd name="T6" fmla="*/ 0 w 65"/>
                <a:gd name="T7" fmla="*/ 114 h 115"/>
              </a:gdLst>
              <a:ahLst/>
              <a:cxnLst>
                <a:cxn ang="0">
                  <a:pos x="T0" y="T1"/>
                </a:cxn>
                <a:cxn ang="0">
                  <a:pos x="T2" y="T3"/>
                </a:cxn>
                <a:cxn ang="0">
                  <a:pos x="T4" y="T5"/>
                </a:cxn>
                <a:cxn ang="0">
                  <a:pos x="T6" y="T7"/>
                </a:cxn>
              </a:cxnLst>
              <a:rect l="0" t="0" r="r" b="b"/>
              <a:pathLst>
                <a:path w="65" h="115">
                  <a:moveTo>
                    <a:pt x="0" y="114"/>
                  </a:moveTo>
                  <a:lnTo>
                    <a:pt x="0" y="0"/>
                  </a:lnTo>
                  <a:lnTo>
                    <a:pt x="64" y="55"/>
                  </a:lnTo>
                  <a:lnTo>
                    <a:pt x="0" y="114"/>
                  </a:lnTo>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97" name="Freeform 243"/>
            <p:cNvSpPr>
              <a:spLocks noChangeArrowheads="1"/>
            </p:cNvSpPr>
            <p:nvPr/>
          </p:nvSpPr>
          <p:spPr bwMode="auto">
            <a:xfrm>
              <a:off x="14903618" y="5345738"/>
              <a:ext cx="41348" cy="71673"/>
            </a:xfrm>
            <a:custGeom>
              <a:avLst/>
              <a:gdLst>
                <a:gd name="T0" fmla="*/ 0 w 65"/>
                <a:gd name="T1" fmla="*/ 114 h 115"/>
                <a:gd name="T2" fmla="*/ 0 w 65"/>
                <a:gd name="T3" fmla="*/ 0 h 115"/>
                <a:gd name="T4" fmla="*/ 64 w 65"/>
                <a:gd name="T5" fmla="*/ 55 h 115"/>
                <a:gd name="T6" fmla="*/ 0 w 65"/>
                <a:gd name="T7" fmla="*/ 114 h 115"/>
              </a:gdLst>
              <a:ahLst/>
              <a:cxnLst>
                <a:cxn ang="0">
                  <a:pos x="T0" y="T1"/>
                </a:cxn>
                <a:cxn ang="0">
                  <a:pos x="T2" y="T3"/>
                </a:cxn>
                <a:cxn ang="0">
                  <a:pos x="T4" y="T5"/>
                </a:cxn>
                <a:cxn ang="0">
                  <a:pos x="T6" y="T7"/>
                </a:cxn>
              </a:cxnLst>
              <a:rect l="0" t="0" r="r" b="b"/>
              <a:pathLst>
                <a:path w="65" h="115">
                  <a:moveTo>
                    <a:pt x="0" y="114"/>
                  </a:moveTo>
                  <a:lnTo>
                    <a:pt x="0" y="0"/>
                  </a:lnTo>
                  <a:lnTo>
                    <a:pt x="64" y="55"/>
                  </a:lnTo>
                  <a:lnTo>
                    <a:pt x="0" y="114"/>
                  </a:lnTo>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98" name="Freeform 244"/>
            <p:cNvSpPr>
              <a:spLocks noChangeArrowheads="1"/>
            </p:cNvSpPr>
            <p:nvPr/>
          </p:nvSpPr>
          <p:spPr bwMode="auto">
            <a:xfrm>
              <a:off x="16066921" y="3986712"/>
              <a:ext cx="350093" cy="352850"/>
            </a:xfrm>
            <a:custGeom>
              <a:avLst/>
              <a:gdLst>
                <a:gd name="T0" fmla="*/ 333 w 558"/>
                <a:gd name="T1" fmla="*/ 43 h 566"/>
                <a:gd name="T2" fmla="*/ 333 w 558"/>
                <a:gd name="T3" fmla="*/ 43 h 566"/>
                <a:gd name="T4" fmla="*/ 30 w 558"/>
                <a:gd name="T5" fmla="*/ 173 h 566"/>
                <a:gd name="T6" fmla="*/ 219 w 558"/>
                <a:gd name="T7" fmla="*/ 443 h 566"/>
                <a:gd name="T8" fmla="*/ 262 w 558"/>
                <a:gd name="T9" fmla="*/ 451 h 566"/>
                <a:gd name="T10" fmla="*/ 418 w 558"/>
                <a:gd name="T11" fmla="*/ 565 h 566"/>
                <a:gd name="T12" fmla="*/ 422 w 558"/>
                <a:gd name="T13" fmla="*/ 552 h 566"/>
                <a:gd name="T14" fmla="*/ 384 w 558"/>
                <a:gd name="T15" fmla="*/ 455 h 566"/>
                <a:gd name="T16" fmla="*/ 388 w 558"/>
                <a:gd name="T17" fmla="*/ 443 h 566"/>
                <a:gd name="T18" fmla="*/ 527 w 558"/>
                <a:gd name="T19" fmla="*/ 312 h 566"/>
                <a:gd name="T20" fmla="*/ 333 w 558"/>
                <a:gd name="T21" fmla="*/ 43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8" h="566">
                  <a:moveTo>
                    <a:pt x="333" y="43"/>
                  </a:moveTo>
                  <a:lnTo>
                    <a:pt x="333" y="43"/>
                  </a:lnTo>
                  <a:cubicBezTo>
                    <a:pt x="198" y="0"/>
                    <a:pt x="64" y="59"/>
                    <a:pt x="30" y="173"/>
                  </a:cubicBezTo>
                  <a:cubicBezTo>
                    <a:pt x="0" y="283"/>
                    <a:pt x="85" y="405"/>
                    <a:pt x="219" y="443"/>
                  </a:cubicBezTo>
                  <a:cubicBezTo>
                    <a:pt x="232" y="447"/>
                    <a:pt x="249" y="447"/>
                    <a:pt x="262" y="451"/>
                  </a:cubicBezTo>
                  <a:cubicBezTo>
                    <a:pt x="300" y="519"/>
                    <a:pt x="358" y="548"/>
                    <a:pt x="418" y="565"/>
                  </a:cubicBezTo>
                  <a:cubicBezTo>
                    <a:pt x="422" y="552"/>
                    <a:pt x="422" y="552"/>
                    <a:pt x="422" y="552"/>
                  </a:cubicBezTo>
                  <a:cubicBezTo>
                    <a:pt x="397" y="527"/>
                    <a:pt x="376" y="489"/>
                    <a:pt x="384" y="455"/>
                  </a:cubicBezTo>
                  <a:cubicBezTo>
                    <a:pt x="384" y="451"/>
                    <a:pt x="388" y="447"/>
                    <a:pt x="388" y="443"/>
                  </a:cubicBezTo>
                  <a:cubicBezTo>
                    <a:pt x="455" y="422"/>
                    <a:pt x="506" y="376"/>
                    <a:pt x="527" y="312"/>
                  </a:cubicBezTo>
                  <a:cubicBezTo>
                    <a:pt x="557" y="202"/>
                    <a:pt x="472" y="80"/>
                    <a:pt x="333" y="43"/>
                  </a:cubicBezTo>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99" name="Freeform 245"/>
            <p:cNvSpPr>
              <a:spLocks noChangeArrowheads="1"/>
            </p:cNvSpPr>
            <p:nvPr/>
          </p:nvSpPr>
          <p:spPr bwMode="auto">
            <a:xfrm>
              <a:off x="16193729" y="4066655"/>
              <a:ext cx="101995" cy="148859"/>
            </a:xfrm>
            <a:custGeom>
              <a:avLst/>
              <a:gdLst>
                <a:gd name="T0" fmla="*/ 151 w 165"/>
                <a:gd name="T1" fmla="*/ 88 h 237"/>
                <a:gd name="T2" fmla="*/ 151 w 165"/>
                <a:gd name="T3" fmla="*/ 88 h 237"/>
                <a:gd name="T4" fmla="*/ 143 w 165"/>
                <a:gd name="T5" fmla="*/ 92 h 237"/>
                <a:gd name="T6" fmla="*/ 139 w 165"/>
                <a:gd name="T7" fmla="*/ 59 h 237"/>
                <a:gd name="T8" fmla="*/ 76 w 165"/>
                <a:gd name="T9" fmla="*/ 0 h 237"/>
                <a:gd name="T10" fmla="*/ 21 w 165"/>
                <a:gd name="T11" fmla="*/ 67 h 237"/>
                <a:gd name="T12" fmla="*/ 21 w 165"/>
                <a:gd name="T13" fmla="*/ 97 h 237"/>
                <a:gd name="T14" fmla="*/ 12 w 165"/>
                <a:gd name="T15" fmla="*/ 97 h 237"/>
                <a:gd name="T16" fmla="*/ 0 w 165"/>
                <a:gd name="T17" fmla="*/ 110 h 237"/>
                <a:gd name="T18" fmla="*/ 4 w 165"/>
                <a:gd name="T19" fmla="*/ 228 h 237"/>
                <a:gd name="T20" fmla="*/ 16 w 165"/>
                <a:gd name="T21" fmla="*/ 236 h 237"/>
                <a:gd name="T22" fmla="*/ 160 w 165"/>
                <a:gd name="T23" fmla="*/ 228 h 237"/>
                <a:gd name="T24" fmla="*/ 164 w 165"/>
                <a:gd name="T25" fmla="*/ 219 h 237"/>
                <a:gd name="T26" fmla="*/ 160 w 165"/>
                <a:gd name="T27" fmla="*/ 101 h 237"/>
                <a:gd name="T28" fmla="*/ 151 w 165"/>
                <a:gd name="T29" fmla="*/ 88 h 237"/>
                <a:gd name="T30" fmla="*/ 118 w 165"/>
                <a:gd name="T31" fmla="*/ 92 h 237"/>
                <a:gd name="T32" fmla="*/ 118 w 165"/>
                <a:gd name="T33" fmla="*/ 92 h 237"/>
                <a:gd name="T34" fmla="*/ 46 w 165"/>
                <a:gd name="T35" fmla="*/ 97 h 237"/>
                <a:gd name="T36" fmla="*/ 46 w 165"/>
                <a:gd name="T37" fmla="*/ 67 h 237"/>
                <a:gd name="T38" fmla="*/ 80 w 165"/>
                <a:gd name="T39" fmla="*/ 25 h 237"/>
                <a:gd name="T40" fmla="*/ 118 w 165"/>
                <a:gd name="T41" fmla="*/ 63 h 237"/>
                <a:gd name="T42" fmla="*/ 118 w 165"/>
                <a:gd name="T43" fmla="*/ 9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237">
                  <a:moveTo>
                    <a:pt x="151" y="88"/>
                  </a:moveTo>
                  <a:lnTo>
                    <a:pt x="151" y="88"/>
                  </a:lnTo>
                  <a:cubicBezTo>
                    <a:pt x="143" y="92"/>
                    <a:pt x="143" y="92"/>
                    <a:pt x="143" y="92"/>
                  </a:cubicBezTo>
                  <a:cubicBezTo>
                    <a:pt x="139" y="59"/>
                    <a:pt x="139" y="59"/>
                    <a:pt x="139" y="59"/>
                  </a:cubicBezTo>
                  <a:cubicBezTo>
                    <a:pt x="139" y="25"/>
                    <a:pt x="109" y="0"/>
                    <a:pt x="76" y="0"/>
                  </a:cubicBezTo>
                  <a:cubicBezTo>
                    <a:pt x="42" y="4"/>
                    <a:pt x="16" y="34"/>
                    <a:pt x="21" y="67"/>
                  </a:cubicBezTo>
                  <a:cubicBezTo>
                    <a:pt x="21" y="97"/>
                    <a:pt x="21" y="97"/>
                    <a:pt x="21" y="97"/>
                  </a:cubicBezTo>
                  <a:cubicBezTo>
                    <a:pt x="12" y="97"/>
                    <a:pt x="12" y="97"/>
                    <a:pt x="12" y="97"/>
                  </a:cubicBezTo>
                  <a:cubicBezTo>
                    <a:pt x="4" y="97"/>
                    <a:pt x="0" y="105"/>
                    <a:pt x="0" y="110"/>
                  </a:cubicBezTo>
                  <a:cubicBezTo>
                    <a:pt x="4" y="228"/>
                    <a:pt x="4" y="228"/>
                    <a:pt x="4" y="228"/>
                  </a:cubicBezTo>
                  <a:cubicBezTo>
                    <a:pt x="4" y="236"/>
                    <a:pt x="12" y="236"/>
                    <a:pt x="16" y="236"/>
                  </a:cubicBezTo>
                  <a:cubicBezTo>
                    <a:pt x="160" y="228"/>
                    <a:pt x="160" y="228"/>
                    <a:pt x="160" y="228"/>
                  </a:cubicBezTo>
                  <a:cubicBezTo>
                    <a:pt x="164" y="228"/>
                    <a:pt x="164" y="223"/>
                    <a:pt x="164" y="219"/>
                  </a:cubicBezTo>
                  <a:cubicBezTo>
                    <a:pt x="160" y="101"/>
                    <a:pt x="160" y="101"/>
                    <a:pt x="160" y="101"/>
                  </a:cubicBezTo>
                  <a:cubicBezTo>
                    <a:pt x="160" y="97"/>
                    <a:pt x="155" y="88"/>
                    <a:pt x="151" y="88"/>
                  </a:cubicBezTo>
                  <a:close/>
                  <a:moveTo>
                    <a:pt x="118" y="92"/>
                  </a:moveTo>
                  <a:lnTo>
                    <a:pt x="118" y="92"/>
                  </a:lnTo>
                  <a:cubicBezTo>
                    <a:pt x="46" y="97"/>
                    <a:pt x="46" y="97"/>
                    <a:pt x="46" y="97"/>
                  </a:cubicBezTo>
                  <a:cubicBezTo>
                    <a:pt x="46" y="67"/>
                    <a:pt x="46" y="67"/>
                    <a:pt x="46" y="67"/>
                  </a:cubicBezTo>
                  <a:cubicBezTo>
                    <a:pt x="42" y="42"/>
                    <a:pt x="59" y="25"/>
                    <a:pt x="80" y="25"/>
                  </a:cubicBezTo>
                  <a:cubicBezTo>
                    <a:pt x="101" y="25"/>
                    <a:pt x="114" y="38"/>
                    <a:pt x="118" y="63"/>
                  </a:cubicBezTo>
                  <a:lnTo>
                    <a:pt x="118" y="92"/>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00" name="Freeform 246"/>
            <p:cNvSpPr>
              <a:spLocks noChangeArrowheads="1"/>
            </p:cNvSpPr>
            <p:nvPr/>
          </p:nvSpPr>
          <p:spPr bwMode="auto">
            <a:xfrm>
              <a:off x="20033731" y="4653820"/>
              <a:ext cx="176426" cy="162641"/>
            </a:xfrm>
            <a:custGeom>
              <a:avLst/>
              <a:gdLst>
                <a:gd name="T0" fmla="*/ 261 w 284"/>
                <a:gd name="T1" fmla="*/ 0 h 258"/>
                <a:gd name="T2" fmla="*/ 261 w 284"/>
                <a:gd name="T3" fmla="*/ 0 h 258"/>
                <a:gd name="T4" fmla="*/ 173 w 284"/>
                <a:gd name="T5" fmla="*/ 0 h 258"/>
                <a:gd name="T6" fmla="*/ 173 w 284"/>
                <a:gd name="T7" fmla="*/ 118 h 258"/>
                <a:gd name="T8" fmla="*/ 139 w 284"/>
                <a:gd name="T9" fmla="*/ 147 h 258"/>
                <a:gd name="T10" fmla="*/ 0 w 284"/>
                <a:gd name="T11" fmla="*/ 147 h 258"/>
                <a:gd name="T12" fmla="*/ 0 w 284"/>
                <a:gd name="T13" fmla="*/ 186 h 258"/>
                <a:gd name="T14" fmla="*/ 17 w 284"/>
                <a:gd name="T15" fmla="*/ 207 h 258"/>
                <a:gd name="T16" fmla="*/ 157 w 284"/>
                <a:gd name="T17" fmla="*/ 207 h 258"/>
                <a:gd name="T18" fmla="*/ 215 w 284"/>
                <a:gd name="T19" fmla="*/ 253 h 258"/>
                <a:gd name="T20" fmla="*/ 224 w 284"/>
                <a:gd name="T21" fmla="*/ 248 h 258"/>
                <a:gd name="T22" fmla="*/ 211 w 284"/>
                <a:gd name="T23" fmla="*/ 207 h 258"/>
                <a:gd name="T24" fmla="*/ 211 w 284"/>
                <a:gd name="T25" fmla="*/ 207 h 258"/>
                <a:gd name="T26" fmla="*/ 261 w 284"/>
                <a:gd name="T27" fmla="*/ 207 h 258"/>
                <a:gd name="T28" fmla="*/ 283 w 284"/>
                <a:gd name="T29" fmla="*/ 186 h 258"/>
                <a:gd name="T30" fmla="*/ 283 w 284"/>
                <a:gd name="T31" fmla="*/ 17 h 258"/>
                <a:gd name="T32" fmla="*/ 261 w 284"/>
                <a:gd name="T33"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4" h="258">
                  <a:moveTo>
                    <a:pt x="261" y="0"/>
                  </a:moveTo>
                  <a:lnTo>
                    <a:pt x="261" y="0"/>
                  </a:lnTo>
                  <a:cubicBezTo>
                    <a:pt x="173" y="0"/>
                    <a:pt x="173" y="0"/>
                    <a:pt x="173" y="0"/>
                  </a:cubicBezTo>
                  <a:cubicBezTo>
                    <a:pt x="173" y="118"/>
                    <a:pt x="173" y="118"/>
                    <a:pt x="173" y="118"/>
                  </a:cubicBezTo>
                  <a:cubicBezTo>
                    <a:pt x="173" y="135"/>
                    <a:pt x="157" y="147"/>
                    <a:pt x="139" y="147"/>
                  </a:cubicBezTo>
                  <a:cubicBezTo>
                    <a:pt x="0" y="147"/>
                    <a:pt x="0" y="147"/>
                    <a:pt x="0" y="147"/>
                  </a:cubicBezTo>
                  <a:cubicBezTo>
                    <a:pt x="0" y="186"/>
                    <a:pt x="0" y="186"/>
                    <a:pt x="0" y="186"/>
                  </a:cubicBezTo>
                  <a:cubicBezTo>
                    <a:pt x="0" y="198"/>
                    <a:pt x="9" y="207"/>
                    <a:pt x="17" y="207"/>
                  </a:cubicBezTo>
                  <a:cubicBezTo>
                    <a:pt x="157" y="207"/>
                    <a:pt x="157" y="207"/>
                    <a:pt x="157" y="207"/>
                  </a:cubicBezTo>
                  <a:cubicBezTo>
                    <a:pt x="215" y="253"/>
                    <a:pt x="215" y="253"/>
                    <a:pt x="215" y="253"/>
                  </a:cubicBezTo>
                  <a:cubicBezTo>
                    <a:pt x="219" y="257"/>
                    <a:pt x="224" y="257"/>
                    <a:pt x="224" y="248"/>
                  </a:cubicBezTo>
                  <a:cubicBezTo>
                    <a:pt x="211" y="207"/>
                    <a:pt x="211" y="207"/>
                    <a:pt x="211" y="207"/>
                  </a:cubicBezTo>
                  <a:lnTo>
                    <a:pt x="211" y="207"/>
                  </a:lnTo>
                  <a:cubicBezTo>
                    <a:pt x="261" y="207"/>
                    <a:pt x="261" y="207"/>
                    <a:pt x="261" y="207"/>
                  </a:cubicBezTo>
                  <a:cubicBezTo>
                    <a:pt x="275" y="207"/>
                    <a:pt x="283" y="198"/>
                    <a:pt x="283" y="186"/>
                  </a:cubicBezTo>
                  <a:cubicBezTo>
                    <a:pt x="283" y="17"/>
                    <a:pt x="283" y="17"/>
                    <a:pt x="283" y="17"/>
                  </a:cubicBezTo>
                  <a:cubicBezTo>
                    <a:pt x="283" y="8"/>
                    <a:pt x="275" y="0"/>
                    <a:pt x="261" y="0"/>
                  </a:cubicBezTo>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01" name="Freeform 247"/>
            <p:cNvSpPr>
              <a:spLocks noChangeArrowheads="1"/>
            </p:cNvSpPr>
            <p:nvPr/>
          </p:nvSpPr>
          <p:spPr bwMode="auto">
            <a:xfrm>
              <a:off x="19956546" y="4609714"/>
              <a:ext cx="176426" cy="162641"/>
            </a:xfrm>
            <a:custGeom>
              <a:avLst/>
              <a:gdLst>
                <a:gd name="T0" fmla="*/ 17 w 284"/>
                <a:gd name="T1" fmla="*/ 207 h 259"/>
                <a:gd name="T2" fmla="*/ 17 w 284"/>
                <a:gd name="T3" fmla="*/ 207 h 259"/>
                <a:gd name="T4" fmla="*/ 47 w 284"/>
                <a:gd name="T5" fmla="*/ 207 h 259"/>
                <a:gd name="T6" fmla="*/ 47 w 284"/>
                <a:gd name="T7" fmla="*/ 207 h 259"/>
                <a:gd name="T8" fmla="*/ 34 w 284"/>
                <a:gd name="T9" fmla="*/ 249 h 259"/>
                <a:gd name="T10" fmla="*/ 38 w 284"/>
                <a:gd name="T11" fmla="*/ 258 h 259"/>
                <a:gd name="T12" fmla="*/ 42 w 284"/>
                <a:gd name="T13" fmla="*/ 253 h 259"/>
                <a:gd name="T14" fmla="*/ 101 w 284"/>
                <a:gd name="T15" fmla="*/ 207 h 259"/>
                <a:gd name="T16" fmla="*/ 122 w 284"/>
                <a:gd name="T17" fmla="*/ 207 h 259"/>
                <a:gd name="T18" fmla="*/ 261 w 284"/>
                <a:gd name="T19" fmla="*/ 207 h 259"/>
                <a:gd name="T20" fmla="*/ 283 w 284"/>
                <a:gd name="T21" fmla="*/ 190 h 259"/>
                <a:gd name="T22" fmla="*/ 283 w 284"/>
                <a:gd name="T23" fmla="*/ 72 h 259"/>
                <a:gd name="T24" fmla="*/ 283 w 284"/>
                <a:gd name="T25" fmla="*/ 17 h 259"/>
                <a:gd name="T26" fmla="*/ 261 w 284"/>
                <a:gd name="T27" fmla="*/ 0 h 259"/>
                <a:gd name="T28" fmla="*/ 17 w 284"/>
                <a:gd name="T29" fmla="*/ 0 h 259"/>
                <a:gd name="T30" fmla="*/ 0 w 284"/>
                <a:gd name="T31" fmla="*/ 17 h 259"/>
                <a:gd name="T32" fmla="*/ 0 w 284"/>
                <a:gd name="T33" fmla="*/ 190 h 259"/>
                <a:gd name="T34" fmla="*/ 17 w 284"/>
                <a:gd name="T35" fmla="*/ 20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4" h="259">
                  <a:moveTo>
                    <a:pt x="17" y="207"/>
                  </a:moveTo>
                  <a:lnTo>
                    <a:pt x="17" y="207"/>
                  </a:lnTo>
                  <a:cubicBezTo>
                    <a:pt x="47" y="207"/>
                    <a:pt x="47" y="207"/>
                    <a:pt x="47" y="207"/>
                  </a:cubicBezTo>
                  <a:lnTo>
                    <a:pt x="47" y="207"/>
                  </a:lnTo>
                  <a:cubicBezTo>
                    <a:pt x="34" y="249"/>
                    <a:pt x="34" y="249"/>
                    <a:pt x="34" y="249"/>
                  </a:cubicBezTo>
                  <a:cubicBezTo>
                    <a:pt x="34" y="253"/>
                    <a:pt x="34" y="258"/>
                    <a:pt x="38" y="258"/>
                  </a:cubicBezTo>
                  <a:cubicBezTo>
                    <a:pt x="38" y="258"/>
                    <a:pt x="42" y="258"/>
                    <a:pt x="42" y="253"/>
                  </a:cubicBezTo>
                  <a:cubicBezTo>
                    <a:pt x="101" y="207"/>
                    <a:pt x="101" y="207"/>
                    <a:pt x="101" y="207"/>
                  </a:cubicBezTo>
                  <a:cubicBezTo>
                    <a:pt x="122" y="207"/>
                    <a:pt x="122" y="207"/>
                    <a:pt x="122" y="207"/>
                  </a:cubicBezTo>
                  <a:cubicBezTo>
                    <a:pt x="261" y="207"/>
                    <a:pt x="261" y="207"/>
                    <a:pt x="261" y="207"/>
                  </a:cubicBezTo>
                  <a:cubicBezTo>
                    <a:pt x="274" y="207"/>
                    <a:pt x="283" y="198"/>
                    <a:pt x="283" y="190"/>
                  </a:cubicBezTo>
                  <a:cubicBezTo>
                    <a:pt x="283" y="72"/>
                    <a:pt x="283" y="72"/>
                    <a:pt x="283" y="72"/>
                  </a:cubicBezTo>
                  <a:cubicBezTo>
                    <a:pt x="283" y="17"/>
                    <a:pt x="283" y="17"/>
                    <a:pt x="283" y="17"/>
                  </a:cubicBezTo>
                  <a:cubicBezTo>
                    <a:pt x="283" y="8"/>
                    <a:pt x="274" y="0"/>
                    <a:pt x="261" y="0"/>
                  </a:cubicBezTo>
                  <a:cubicBezTo>
                    <a:pt x="17" y="0"/>
                    <a:pt x="17" y="0"/>
                    <a:pt x="17" y="0"/>
                  </a:cubicBezTo>
                  <a:cubicBezTo>
                    <a:pt x="8" y="0"/>
                    <a:pt x="0" y="8"/>
                    <a:pt x="0" y="17"/>
                  </a:cubicBezTo>
                  <a:cubicBezTo>
                    <a:pt x="0" y="190"/>
                    <a:pt x="0" y="190"/>
                    <a:pt x="0" y="190"/>
                  </a:cubicBezTo>
                  <a:cubicBezTo>
                    <a:pt x="0" y="198"/>
                    <a:pt x="8" y="207"/>
                    <a:pt x="17" y="207"/>
                  </a:cubicBezTo>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sp>
        <p:nvSpPr>
          <p:cNvPr id="302" name="TextBox 301"/>
          <p:cNvSpPr txBox="1"/>
          <p:nvPr/>
        </p:nvSpPr>
        <p:spPr>
          <a:xfrm>
            <a:off x="8102281" y="9981019"/>
            <a:ext cx="3669127"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a:t>
            </a:r>
          </a:p>
        </p:txBody>
      </p:sp>
      <p:sp>
        <p:nvSpPr>
          <p:cNvPr id="303" name="Rectangle 302"/>
          <p:cNvSpPr/>
          <p:nvPr/>
        </p:nvSpPr>
        <p:spPr>
          <a:xfrm>
            <a:off x="8090847" y="9441278"/>
            <a:ext cx="1295547"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IDEA </a:t>
            </a:r>
            <a:r>
              <a:rPr lang="en-US" sz="2700" b="1" dirty="0" smtClean="0">
                <a:solidFill>
                  <a:schemeClr val="tx2"/>
                </a:solidFill>
                <a:latin typeface="Arial Bold" charset="0"/>
                <a:ea typeface="Arial Bold" charset="0"/>
                <a:cs typeface="Arial Bold" charset="0"/>
              </a:rPr>
              <a:t>4</a:t>
            </a:r>
            <a:endParaRPr lang="en-US" sz="2700" b="1" dirty="0">
              <a:solidFill>
                <a:schemeClr val="tx2"/>
              </a:solidFill>
              <a:latin typeface="Arial Bold" charset="0"/>
              <a:ea typeface="Arial Bold" charset="0"/>
              <a:cs typeface="Arial Bold" charset="0"/>
            </a:endParaRPr>
          </a:p>
        </p:txBody>
      </p:sp>
      <p:sp>
        <p:nvSpPr>
          <p:cNvPr id="304" name="Subtitle 2"/>
          <p:cNvSpPr txBox="1">
            <a:spLocks/>
          </p:cNvSpPr>
          <p:nvPr/>
        </p:nvSpPr>
        <p:spPr>
          <a:xfrm>
            <a:off x="1596818" y="4553875"/>
            <a:ext cx="10649987"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Arial Regular" charset="0"/>
                <a:ea typeface="Arial Regular" charset="0"/>
                <a:cs typeface="Arial Regular" charset="0"/>
              </a:rPr>
              <a:t>Frequently, your initial font choice is taken out of your hands; companies often specify a typeface, or even a set of fonts, as part of their brand </a:t>
            </a:r>
            <a:r>
              <a:rPr lang="en-US" sz="2500" dirty="0" smtClean="0">
                <a:solidFill>
                  <a:schemeClr val="tx1"/>
                </a:solidFill>
                <a:latin typeface="Arial Regular" charset="0"/>
                <a:ea typeface="Arial Regular" charset="0"/>
                <a:cs typeface="Arial Regular" charset="0"/>
              </a:rPr>
              <a:t>guides</a:t>
            </a:r>
            <a:endParaRPr lang="en-US" sz="2500" dirty="0">
              <a:solidFill>
                <a:schemeClr val="tx1"/>
              </a:solidFill>
              <a:latin typeface="Arial Regular" charset="0"/>
              <a:ea typeface="Arial Regular" charset="0"/>
              <a:cs typeface="Arial Regular" charset="0"/>
            </a:endParaRPr>
          </a:p>
        </p:txBody>
      </p:sp>
      <p:sp>
        <p:nvSpPr>
          <p:cNvPr id="305" name="Rectangle 304"/>
          <p:cNvSpPr>
            <a:spLocks/>
          </p:cNvSpPr>
          <p:nvPr/>
        </p:nvSpPr>
        <p:spPr bwMode="auto">
          <a:xfrm>
            <a:off x="1769306" y="3580485"/>
            <a:ext cx="2136611" cy="8614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b="1" dirty="0" smtClean="0">
                <a:solidFill>
                  <a:schemeClr val="tx2"/>
                </a:solidFill>
                <a:latin typeface="Arial Black" charset="0"/>
                <a:ea typeface="Arial Black" charset="0"/>
                <a:cs typeface="Arial Black" charset="0"/>
                <a:sym typeface="Bebas Neue" charset="0"/>
              </a:rPr>
              <a:t>Analysis</a:t>
            </a:r>
            <a:endParaRPr lang="en-US" b="1" dirty="0">
              <a:solidFill>
                <a:schemeClr val="tx2"/>
              </a:solidFill>
              <a:latin typeface="Arial Black" charset="0"/>
              <a:ea typeface="Arial Black" charset="0"/>
              <a:cs typeface="Arial Black" charset="0"/>
              <a:sym typeface="Bebas Neue" charset="0"/>
            </a:endParaRPr>
          </a:p>
        </p:txBody>
      </p:sp>
      <p:sp>
        <p:nvSpPr>
          <p:cNvPr id="306" name="TextBox 305"/>
          <p:cNvSpPr txBox="1"/>
          <p:nvPr/>
        </p:nvSpPr>
        <p:spPr>
          <a:xfrm>
            <a:off x="2861208" y="9981019"/>
            <a:ext cx="366912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a:t>
            </a:r>
            <a:r>
              <a:rPr lang="en-US" sz="2400" dirty="0" smtClean="0">
                <a:latin typeface="Arial Regular" charset="0"/>
                <a:ea typeface="Arial Regular" charset="0"/>
                <a:cs typeface="Arial Regular" charset="0"/>
              </a:rPr>
              <a:t>something</a:t>
            </a:r>
            <a:endParaRPr lang="en-US" sz="2400" dirty="0">
              <a:latin typeface="Arial Regular" charset="0"/>
              <a:ea typeface="Arial Regular" charset="0"/>
              <a:cs typeface="Arial Regular" charset="0"/>
            </a:endParaRPr>
          </a:p>
        </p:txBody>
      </p:sp>
      <p:sp>
        <p:nvSpPr>
          <p:cNvPr id="307" name="Rectangle 306"/>
          <p:cNvSpPr/>
          <p:nvPr/>
        </p:nvSpPr>
        <p:spPr>
          <a:xfrm>
            <a:off x="2849774" y="9441278"/>
            <a:ext cx="1295547"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IDEA </a:t>
            </a:r>
            <a:r>
              <a:rPr lang="en-US" sz="2700" b="1" dirty="0" smtClean="0">
                <a:solidFill>
                  <a:schemeClr val="tx2"/>
                </a:solidFill>
                <a:latin typeface="Arial Bold" charset="0"/>
                <a:ea typeface="Arial Bold" charset="0"/>
                <a:cs typeface="Arial Bold" charset="0"/>
              </a:rPr>
              <a:t>3</a:t>
            </a:r>
            <a:endParaRPr lang="en-US" sz="2700" b="1" dirty="0">
              <a:solidFill>
                <a:schemeClr val="tx2"/>
              </a:solidFill>
              <a:latin typeface="Arial Bold" charset="0"/>
              <a:ea typeface="Arial Bold" charset="0"/>
              <a:cs typeface="Arial Bold" charset="0"/>
            </a:endParaRPr>
          </a:p>
        </p:txBody>
      </p:sp>
      <p:sp>
        <p:nvSpPr>
          <p:cNvPr id="308" name="TextBox 307"/>
          <p:cNvSpPr txBox="1"/>
          <p:nvPr/>
        </p:nvSpPr>
        <p:spPr>
          <a:xfrm>
            <a:off x="8102281" y="7480179"/>
            <a:ext cx="3669127"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a:t>
            </a:r>
          </a:p>
        </p:txBody>
      </p:sp>
      <p:sp>
        <p:nvSpPr>
          <p:cNvPr id="309" name="Rectangle 308"/>
          <p:cNvSpPr/>
          <p:nvPr/>
        </p:nvSpPr>
        <p:spPr>
          <a:xfrm>
            <a:off x="8090847" y="6940438"/>
            <a:ext cx="1295547"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IDEA </a:t>
            </a:r>
            <a:r>
              <a:rPr lang="en-US" sz="2700" b="1" dirty="0" smtClean="0">
                <a:solidFill>
                  <a:schemeClr val="tx2"/>
                </a:solidFill>
                <a:latin typeface="Arial Bold" charset="0"/>
                <a:ea typeface="Arial Bold" charset="0"/>
                <a:cs typeface="Arial Bold" charset="0"/>
              </a:rPr>
              <a:t>2</a:t>
            </a:r>
            <a:endParaRPr lang="en-US" sz="2700" b="1" dirty="0">
              <a:solidFill>
                <a:schemeClr val="tx2"/>
              </a:solidFill>
              <a:latin typeface="Arial Bold" charset="0"/>
              <a:ea typeface="Arial Bold" charset="0"/>
              <a:cs typeface="Arial Bold" charset="0"/>
            </a:endParaRPr>
          </a:p>
        </p:txBody>
      </p:sp>
      <p:sp>
        <p:nvSpPr>
          <p:cNvPr id="310" name="TextBox 309"/>
          <p:cNvSpPr txBox="1"/>
          <p:nvPr/>
        </p:nvSpPr>
        <p:spPr>
          <a:xfrm>
            <a:off x="2861208" y="7480179"/>
            <a:ext cx="366912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a:t>
            </a:r>
            <a:r>
              <a:rPr lang="en-US" sz="2400" dirty="0" smtClean="0">
                <a:latin typeface="Arial Regular" charset="0"/>
                <a:ea typeface="Arial Regular" charset="0"/>
                <a:cs typeface="Arial Regular" charset="0"/>
              </a:rPr>
              <a:t>something</a:t>
            </a:r>
            <a:endParaRPr lang="en-US" sz="2400" dirty="0">
              <a:latin typeface="Arial Regular" charset="0"/>
              <a:ea typeface="Arial Regular" charset="0"/>
              <a:cs typeface="Arial Regular" charset="0"/>
            </a:endParaRPr>
          </a:p>
        </p:txBody>
      </p:sp>
      <p:sp>
        <p:nvSpPr>
          <p:cNvPr id="311" name="Rectangle 310"/>
          <p:cNvSpPr/>
          <p:nvPr/>
        </p:nvSpPr>
        <p:spPr>
          <a:xfrm>
            <a:off x="2849774" y="6940438"/>
            <a:ext cx="1287532"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IDEA 1</a:t>
            </a:r>
            <a:endParaRPr lang="en-US" sz="2700" b="1" dirty="0">
              <a:solidFill>
                <a:schemeClr val="tx2"/>
              </a:solidFill>
              <a:latin typeface="Arial Bold" charset="0"/>
              <a:ea typeface="Arial Bold" charset="0"/>
              <a:cs typeface="Arial Bold" charset="0"/>
            </a:endParaRPr>
          </a:p>
        </p:txBody>
      </p:sp>
      <p:sp>
        <p:nvSpPr>
          <p:cNvPr id="312" name="Shape 2537"/>
          <p:cNvSpPr/>
          <p:nvPr/>
        </p:nvSpPr>
        <p:spPr>
          <a:xfrm>
            <a:off x="1765820" y="7019961"/>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13" name="Shape 2571"/>
          <p:cNvSpPr/>
          <p:nvPr/>
        </p:nvSpPr>
        <p:spPr>
          <a:xfrm>
            <a:off x="7025029" y="71132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14" name="Shape 2546"/>
          <p:cNvSpPr/>
          <p:nvPr/>
        </p:nvSpPr>
        <p:spPr>
          <a:xfrm>
            <a:off x="7020987" y="960505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15" name="Shape 2622"/>
          <p:cNvSpPr/>
          <p:nvPr/>
        </p:nvSpPr>
        <p:spPr>
          <a:xfrm>
            <a:off x="1766842" y="952578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199713188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3921312" y="483017"/>
            <a:ext cx="16535131"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Important Dates To Remember</a:t>
            </a:r>
            <a:endParaRPr lang="id-ID" sz="8800" b="1" dirty="0" smtClean="0">
              <a:solidFill>
                <a:schemeClr val="tx2"/>
              </a:solidFill>
              <a:latin typeface="Arial Bold" charset="0"/>
              <a:ea typeface="Arial Bold" charset="0"/>
              <a:cs typeface="Arial Bold"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127" name="Rectangle 1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16" name="Freeform 315"/>
          <p:cNvSpPr>
            <a:spLocks noChangeArrowheads="1"/>
          </p:cNvSpPr>
          <p:nvPr/>
        </p:nvSpPr>
        <p:spPr bwMode="auto">
          <a:xfrm>
            <a:off x="16305459" y="4742623"/>
            <a:ext cx="5739524" cy="5739524"/>
          </a:xfrm>
          <a:custGeom>
            <a:avLst/>
            <a:gdLst>
              <a:gd name="T0" fmla="*/ 2045 w 2363"/>
              <a:gd name="T1" fmla="*/ 2362 h 2363"/>
              <a:gd name="T2" fmla="*/ 2045 w 2363"/>
              <a:gd name="T3" fmla="*/ 2362 h 2363"/>
              <a:gd name="T4" fmla="*/ 316 w 2363"/>
              <a:gd name="T5" fmla="*/ 2362 h 2363"/>
              <a:gd name="T6" fmla="*/ 0 w 2363"/>
              <a:gd name="T7" fmla="*/ 2045 h 2363"/>
              <a:gd name="T8" fmla="*/ 0 w 2363"/>
              <a:gd name="T9" fmla="*/ 316 h 2363"/>
              <a:gd name="T10" fmla="*/ 316 w 2363"/>
              <a:gd name="T11" fmla="*/ 0 h 2363"/>
              <a:gd name="T12" fmla="*/ 2045 w 2363"/>
              <a:gd name="T13" fmla="*/ 0 h 2363"/>
              <a:gd name="T14" fmla="*/ 2362 w 2363"/>
              <a:gd name="T15" fmla="*/ 316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6" y="2362"/>
                  <a:pt x="316" y="2362"/>
                  <a:pt x="316" y="2362"/>
                </a:cubicBezTo>
                <a:cubicBezTo>
                  <a:pt x="142" y="2362"/>
                  <a:pt x="0" y="2219"/>
                  <a:pt x="0" y="2045"/>
                </a:cubicBezTo>
                <a:cubicBezTo>
                  <a:pt x="0" y="316"/>
                  <a:pt x="0" y="316"/>
                  <a:pt x="0" y="316"/>
                </a:cubicBezTo>
                <a:cubicBezTo>
                  <a:pt x="0" y="142"/>
                  <a:pt x="142" y="0"/>
                  <a:pt x="316" y="0"/>
                </a:cubicBezTo>
                <a:cubicBezTo>
                  <a:pt x="2045" y="0"/>
                  <a:pt x="2045" y="0"/>
                  <a:pt x="2045" y="0"/>
                </a:cubicBezTo>
                <a:cubicBezTo>
                  <a:pt x="2219" y="0"/>
                  <a:pt x="2362" y="142"/>
                  <a:pt x="2362" y="316"/>
                </a:cubicBezTo>
                <a:cubicBezTo>
                  <a:pt x="2362" y="2045"/>
                  <a:pt x="2362" y="2045"/>
                  <a:pt x="2362" y="2045"/>
                </a:cubicBezTo>
                <a:cubicBezTo>
                  <a:pt x="2362" y="2219"/>
                  <a:pt x="2219" y="2362"/>
                  <a:pt x="2045" y="2362"/>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317" name="Freeform 316"/>
          <p:cNvSpPr>
            <a:spLocks noChangeArrowheads="1"/>
          </p:cNvSpPr>
          <p:nvPr/>
        </p:nvSpPr>
        <p:spPr bwMode="auto">
          <a:xfrm>
            <a:off x="17162101" y="5802728"/>
            <a:ext cx="4026234" cy="1295673"/>
          </a:xfrm>
          <a:custGeom>
            <a:avLst/>
            <a:gdLst>
              <a:gd name="T0" fmla="*/ 1658 w 1659"/>
              <a:gd name="T1" fmla="*/ 163 h 535"/>
              <a:gd name="T2" fmla="*/ 1658 w 1659"/>
              <a:gd name="T3" fmla="*/ 163 h 535"/>
              <a:gd name="T4" fmla="*/ 1494 w 1659"/>
              <a:gd name="T5" fmla="*/ 0 h 535"/>
              <a:gd name="T6" fmla="*/ 164 w 1659"/>
              <a:gd name="T7" fmla="*/ 0 h 535"/>
              <a:gd name="T8" fmla="*/ 0 w 1659"/>
              <a:gd name="T9" fmla="*/ 163 h 535"/>
              <a:gd name="T10" fmla="*/ 0 w 1659"/>
              <a:gd name="T11" fmla="*/ 534 h 535"/>
              <a:gd name="T12" fmla="*/ 1658 w 1659"/>
              <a:gd name="T13" fmla="*/ 534 h 535"/>
              <a:gd name="T14" fmla="*/ 1658 w 1659"/>
              <a:gd name="T15" fmla="*/ 163 h 5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9" h="535">
                <a:moveTo>
                  <a:pt x="1658" y="163"/>
                </a:moveTo>
                <a:lnTo>
                  <a:pt x="1658" y="163"/>
                </a:lnTo>
                <a:cubicBezTo>
                  <a:pt x="1658" y="75"/>
                  <a:pt x="1583" y="0"/>
                  <a:pt x="1494" y="0"/>
                </a:cubicBezTo>
                <a:cubicBezTo>
                  <a:pt x="164" y="0"/>
                  <a:pt x="164" y="0"/>
                  <a:pt x="164" y="0"/>
                </a:cubicBezTo>
                <a:cubicBezTo>
                  <a:pt x="75" y="0"/>
                  <a:pt x="0" y="75"/>
                  <a:pt x="0" y="163"/>
                </a:cubicBezTo>
                <a:cubicBezTo>
                  <a:pt x="0" y="534"/>
                  <a:pt x="0" y="534"/>
                  <a:pt x="0" y="534"/>
                </a:cubicBezTo>
                <a:cubicBezTo>
                  <a:pt x="1658" y="534"/>
                  <a:pt x="1658" y="534"/>
                  <a:pt x="1658" y="534"/>
                </a:cubicBezTo>
                <a:lnTo>
                  <a:pt x="1658" y="163"/>
                </a:lnTo>
              </a:path>
            </a:pathLst>
          </a:custGeom>
          <a:solidFill>
            <a:schemeClr val="accent3"/>
          </a:solidFill>
          <a:ln>
            <a:noFill/>
          </a:ln>
          <a:effectLst/>
        </p:spPr>
        <p:txBody>
          <a:bodyPr wrap="none" anchor="ctr"/>
          <a:lstStyle/>
          <a:p>
            <a:endParaRPr lang="en-US" sz="7197" dirty="0">
              <a:latin typeface="Arial Regular" charset="0"/>
            </a:endParaRPr>
          </a:p>
        </p:txBody>
      </p:sp>
      <p:sp>
        <p:nvSpPr>
          <p:cNvPr id="318" name="Freeform 317"/>
          <p:cNvSpPr>
            <a:spLocks noChangeArrowheads="1"/>
          </p:cNvSpPr>
          <p:nvPr/>
        </p:nvSpPr>
        <p:spPr bwMode="auto">
          <a:xfrm>
            <a:off x="17162101" y="7098397"/>
            <a:ext cx="4026234" cy="2709144"/>
          </a:xfrm>
          <a:custGeom>
            <a:avLst/>
            <a:gdLst>
              <a:gd name="T0" fmla="*/ 0 w 1659"/>
              <a:gd name="T1" fmla="*/ 0 h 1117"/>
              <a:gd name="T2" fmla="*/ 0 w 1659"/>
              <a:gd name="T3" fmla="*/ 0 h 1117"/>
              <a:gd name="T4" fmla="*/ 0 w 1659"/>
              <a:gd name="T5" fmla="*/ 952 h 1117"/>
              <a:gd name="T6" fmla="*/ 164 w 1659"/>
              <a:gd name="T7" fmla="*/ 1116 h 1117"/>
              <a:gd name="T8" fmla="*/ 1494 w 1659"/>
              <a:gd name="T9" fmla="*/ 1116 h 1117"/>
              <a:gd name="T10" fmla="*/ 1658 w 1659"/>
              <a:gd name="T11" fmla="*/ 952 h 1117"/>
              <a:gd name="T12" fmla="*/ 1658 w 1659"/>
              <a:gd name="T13" fmla="*/ 0 h 1117"/>
              <a:gd name="T14" fmla="*/ 0 w 1659"/>
              <a:gd name="T15" fmla="*/ 0 h 1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9" h="1117">
                <a:moveTo>
                  <a:pt x="0" y="0"/>
                </a:moveTo>
                <a:lnTo>
                  <a:pt x="0" y="0"/>
                </a:lnTo>
                <a:cubicBezTo>
                  <a:pt x="0" y="952"/>
                  <a:pt x="0" y="952"/>
                  <a:pt x="0" y="952"/>
                </a:cubicBezTo>
                <a:cubicBezTo>
                  <a:pt x="0" y="1042"/>
                  <a:pt x="75" y="1116"/>
                  <a:pt x="164" y="1116"/>
                </a:cubicBezTo>
                <a:cubicBezTo>
                  <a:pt x="1494" y="1116"/>
                  <a:pt x="1494" y="1116"/>
                  <a:pt x="1494" y="1116"/>
                </a:cubicBezTo>
                <a:cubicBezTo>
                  <a:pt x="1583" y="1116"/>
                  <a:pt x="1658" y="1042"/>
                  <a:pt x="1658" y="952"/>
                </a:cubicBezTo>
                <a:cubicBezTo>
                  <a:pt x="1658" y="0"/>
                  <a:pt x="1658" y="0"/>
                  <a:pt x="1658" y="0"/>
                </a:cubicBezTo>
                <a:lnTo>
                  <a:pt x="0" y="0"/>
                </a:ln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19" name="Freeform 318"/>
          <p:cNvSpPr>
            <a:spLocks noChangeArrowheads="1"/>
          </p:cNvSpPr>
          <p:nvPr/>
        </p:nvSpPr>
        <p:spPr bwMode="auto">
          <a:xfrm>
            <a:off x="17590431" y="5417235"/>
            <a:ext cx="374787" cy="985143"/>
          </a:xfrm>
          <a:custGeom>
            <a:avLst/>
            <a:gdLst>
              <a:gd name="T0" fmla="*/ 131 w 154"/>
              <a:gd name="T1" fmla="*/ 0 h 406"/>
              <a:gd name="T2" fmla="*/ 131 w 154"/>
              <a:gd name="T3" fmla="*/ 0 h 406"/>
              <a:gd name="T4" fmla="*/ 21 w 154"/>
              <a:gd name="T5" fmla="*/ 0 h 406"/>
              <a:gd name="T6" fmla="*/ 0 w 154"/>
              <a:gd name="T7" fmla="*/ 21 h 406"/>
              <a:gd name="T8" fmla="*/ 0 w 154"/>
              <a:gd name="T9" fmla="*/ 383 h 406"/>
              <a:gd name="T10" fmla="*/ 21 w 154"/>
              <a:gd name="T11" fmla="*/ 405 h 406"/>
              <a:gd name="T12" fmla="*/ 131 w 154"/>
              <a:gd name="T13" fmla="*/ 405 h 406"/>
              <a:gd name="T14" fmla="*/ 153 w 154"/>
              <a:gd name="T15" fmla="*/ 383 h 406"/>
              <a:gd name="T16" fmla="*/ 153 w 154"/>
              <a:gd name="T17" fmla="*/ 21 h 406"/>
              <a:gd name="T18" fmla="*/ 131 w 154"/>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406">
                <a:moveTo>
                  <a:pt x="131" y="0"/>
                </a:moveTo>
                <a:lnTo>
                  <a:pt x="131" y="0"/>
                </a:lnTo>
                <a:cubicBezTo>
                  <a:pt x="21" y="0"/>
                  <a:pt x="21" y="0"/>
                  <a:pt x="21" y="0"/>
                </a:cubicBezTo>
                <a:cubicBezTo>
                  <a:pt x="7" y="0"/>
                  <a:pt x="0" y="10"/>
                  <a:pt x="0" y="21"/>
                </a:cubicBezTo>
                <a:cubicBezTo>
                  <a:pt x="0" y="383"/>
                  <a:pt x="0" y="383"/>
                  <a:pt x="0" y="383"/>
                </a:cubicBezTo>
                <a:cubicBezTo>
                  <a:pt x="0" y="394"/>
                  <a:pt x="7" y="405"/>
                  <a:pt x="21" y="405"/>
                </a:cubicBezTo>
                <a:cubicBezTo>
                  <a:pt x="131" y="405"/>
                  <a:pt x="131" y="405"/>
                  <a:pt x="131" y="405"/>
                </a:cubicBezTo>
                <a:cubicBezTo>
                  <a:pt x="142" y="405"/>
                  <a:pt x="153" y="394"/>
                  <a:pt x="153" y="383"/>
                </a:cubicBezTo>
                <a:cubicBezTo>
                  <a:pt x="153" y="21"/>
                  <a:pt x="153" y="21"/>
                  <a:pt x="153" y="21"/>
                </a:cubicBezTo>
                <a:cubicBezTo>
                  <a:pt x="153" y="10"/>
                  <a:pt x="142" y="0"/>
                  <a:pt x="131" y="0"/>
                </a:cubicBez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320" name="Freeform 319"/>
          <p:cNvSpPr>
            <a:spLocks noChangeArrowheads="1"/>
          </p:cNvSpPr>
          <p:nvPr/>
        </p:nvSpPr>
        <p:spPr bwMode="auto">
          <a:xfrm>
            <a:off x="18522031" y="5417235"/>
            <a:ext cx="374780" cy="985143"/>
          </a:xfrm>
          <a:custGeom>
            <a:avLst/>
            <a:gdLst>
              <a:gd name="T0" fmla="*/ 75 w 154"/>
              <a:gd name="T1" fmla="*/ 0 h 406"/>
              <a:gd name="T2" fmla="*/ 75 w 154"/>
              <a:gd name="T3" fmla="*/ 0 h 406"/>
              <a:gd name="T4" fmla="*/ 75 w 154"/>
              <a:gd name="T5" fmla="*/ 0 h 406"/>
              <a:gd name="T6" fmla="*/ 0 w 154"/>
              <a:gd name="T7" fmla="*/ 67 h 406"/>
              <a:gd name="T8" fmla="*/ 0 w 154"/>
              <a:gd name="T9" fmla="*/ 337 h 406"/>
              <a:gd name="T10" fmla="*/ 75 w 154"/>
              <a:gd name="T11" fmla="*/ 405 h 406"/>
              <a:gd name="T12" fmla="*/ 75 w 154"/>
              <a:gd name="T13" fmla="*/ 405 h 406"/>
              <a:gd name="T14" fmla="*/ 153 w 154"/>
              <a:gd name="T15" fmla="*/ 337 h 406"/>
              <a:gd name="T16" fmla="*/ 153 w 154"/>
              <a:gd name="T17" fmla="*/ 67 h 406"/>
              <a:gd name="T18" fmla="*/ 75 w 154"/>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406">
                <a:moveTo>
                  <a:pt x="75" y="0"/>
                </a:moveTo>
                <a:lnTo>
                  <a:pt x="75" y="0"/>
                </a:lnTo>
                <a:lnTo>
                  <a:pt x="75" y="0"/>
                </a:lnTo>
                <a:cubicBezTo>
                  <a:pt x="32" y="0"/>
                  <a:pt x="0" y="31"/>
                  <a:pt x="0" y="67"/>
                </a:cubicBezTo>
                <a:cubicBezTo>
                  <a:pt x="0" y="337"/>
                  <a:pt x="0" y="337"/>
                  <a:pt x="0" y="337"/>
                </a:cubicBezTo>
                <a:cubicBezTo>
                  <a:pt x="0" y="373"/>
                  <a:pt x="32" y="405"/>
                  <a:pt x="75" y="405"/>
                </a:cubicBezTo>
                <a:lnTo>
                  <a:pt x="75" y="405"/>
                </a:lnTo>
                <a:cubicBezTo>
                  <a:pt x="118" y="405"/>
                  <a:pt x="153" y="373"/>
                  <a:pt x="153" y="337"/>
                </a:cubicBezTo>
                <a:cubicBezTo>
                  <a:pt x="153" y="67"/>
                  <a:pt x="153" y="67"/>
                  <a:pt x="153" y="67"/>
                </a:cubicBezTo>
                <a:cubicBezTo>
                  <a:pt x="153" y="31"/>
                  <a:pt x="118" y="0"/>
                  <a:pt x="75" y="0"/>
                </a:cubicBez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321" name="Freeform 320"/>
          <p:cNvSpPr>
            <a:spLocks noChangeArrowheads="1"/>
          </p:cNvSpPr>
          <p:nvPr/>
        </p:nvSpPr>
        <p:spPr bwMode="auto">
          <a:xfrm>
            <a:off x="19453633" y="5417235"/>
            <a:ext cx="374787" cy="985143"/>
          </a:xfrm>
          <a:custGeom>
            <a:avLst/>
            <a:gdLst>
              <a:gd name="T0" fmla="*/ 79 w 155"/>
              <a:gd name="T1" fmla="*/ 0 h 406"/>
              <a:gd name="T2" fmla="*/ 79 w 155"/>
              <a:gd name="T3" fmla="*/ 0 h 406"/>
              <a:gd name="T4" fmla="*/ 79 w 155"/>
              <a:gd name="T5" fmla="*/ 0 h 406"/>
              <a:gd name="T6" fmla="*/ 0 w 155"/>
              <a:gd name="T7" fmla="*/ 67 h 406"/>
              <a:gd name="T8" fmla="*/ 0 w 155"/>
              <a:gd name="T9" fmla="*/ 337 h 406"/>
              <a:gd name="T10" fmla="*/ 79 w 155"/>
              <a:gd name="T11" fmla="*/ 405 h 406"/>
              <a:gd name="T12" fmla="*/ 79 w 155"/>
              <a:gd name="T13" fmla="*/ 405 h 406"/>
              <a:gd name="T14" fmla="*/ 154 w 155"/>
              <a:gd name="T15" fmla="*/ 337 h 406"/>
              <a:gd name="T16" fmla="*/ 154 w 155"/>
              <a:gd name="T17" fmla="*/ 67 h 406"/>
              <a:gd name="T18" fmla="*/ 79 w 155"/>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406">
                <a:moveTo>
                  <a:pt x="79" y="0"/>
                </a:moveTo>
                <a:lnTo>
                  <a:pt x="79" y="0"/>
                </a:lnTo>
                <a:lnTo>
                  <a:pt x="79" y="0"/>
                </a:lnTo>
                <a:cubicBezTo>
                  <a:pt x="36" y="0"/>
                  <a:pt x="0" y="31"/>
                  <a:pt x="0" y="67"/>
                </a:cubicBezTo>
                <a:cubicBezTo>
                  <a:pt x="0" y="337"/>
                  <a:pt x="0" y="337"/>
                  <a:pt x="0" y="337"/>
                </a:cubicBezTo>
                <a:cubicBezTo>
                  <a:pt x="0" y="373"/>
                  <a:pt x="36" y="405"/>
                  <a:pt x="79" y="405"/>
                </a:cubicBezTo>
                <a:lnTo>
                  <a:pt x="79" y="405"/>
                </a:lnTo>
                <a:cubicBezTo>
                  <a:pt x="121" y="405"/>
                  <a:pt x="154" y="373"/>
                  <a:pt x="154" y="337"/>
                </a:cubicBezTo>
                <a:cubicBezTo>
                  <a:pt x="154" y="67"/>
                  <a:pt x="154" y="67"/>
                  <a:pt x="154" y="67"/>
                </a:cubicBezTo>
                <a:cubicBezTo>
                  <a:pt x="154" y="31"/>
                  <a:pt x="121" y="0"/>
                  <a:pt x="79" y="0"/>
                </a:cubicBez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322" name="Freeform 321"/>
          <p:cNvSpPr>
            <a:spLocks noChangeArrowheads="1"/>
          </p:cNvSpPr>
          <p:nvPr/>
        </p:nvSpPr>
        <p:spPr bwMode="auto">
          <a:xfrm>
            <a:off x="20385235" y="5417235"/>
            <a:ext cx="374780" cy="985143"/>
          </a:xfrm>
          <a:custGeom>
            <a:avLst/>
            <a:gdLst>
              <a:gd name="T0" fmla="*/ 131 w 154"/>
              <a:gd name="T1" fmla="*/ 0 h 406"/>
              <a:gd name="T2" fmla="*/ 131 w 154"/>
              <a:gd name="T3" fmla="*/ 0 h 406"/>
              <a:gd name="T4" fmla="*/ 21 w 154"/>
              <a:gd name="T5" fmla="*/ 0 h 406"/>
              <a:gd name="T6" fmla="*/ 0 w 154"/>
              <a:gd name="T7" fmla="*/ 21 h 406"/>
              <a:gd name="T8" fmla="*/ 0 w 154"/>
              <a:gd name="T9" fmla="*/ 383 h 406"/>
              <a:gd name="T10" fmla="*/ 21 w 154"/>
              <a:gd name="T11" fmla="*/ 405 h 406"/>
              <a:gd name="T12" fmla="*/ 131 w 154"/>
              <a:gd name="T13" fmla="*/ 405 h 406"/>
              <a:gd name="T14" fmla="*/ 153 w 154"/>
              <a:gd name="T15" fmla="*/ 383 h 406"/>
              <a:gd name="T16" fmla="*/ 153 w 154"/>
              <a:gd name="T17" fmla="*/ 21 h 406"/>
              <a:gd name="T18" fmla="*/ 131 w 154"/>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406">
                <a:moveTo>
                  <a:pt x="131" y="0"/>
                </a:moveTo>
                <a:lnTo>
                  <a:pt x="131" y="0"/>
                </a:lnTo>
                <a:cubicBezTo>
                  <a:pt x="21" y="0"/>
                  <a:pt x="21" y="0"/>
                  <a:pt x="21" y="0"/>
                </a:cubicBezTo>
                <a:cubicBezTo>
                  <a:pt x="10" y="0"/>
                  <a:pt x="0" y="10"/>
                  <a:pt x="0" y="21"/>
                </a:cubicBezTo>
                <a:cubicBezTo>
                  <a:pt x="0" y="383"/>
                  <a:pt x="0" y="383"/>
                  <a:pt x="0" y="383"/>
                </a:cubicBezTo>
                <a:cubicBezTo>
                  <a:pt x="0" y="394"/>
                  <a:pt x="10" y="405"/>
                  <a:pt x="21" y="405"/>
                </a:cubicBezTo>
                <a:cubicBezTo>
                  <a:pt x="131" y="405"/>
                  <a:pt x="131" y="405"/>
                  <a:pt x="131" y="405"/>
                </a:cubicBezTo>
                <a:cubicBezTo>
                  <a:pt x="145" y="405"/>
                  <a:pt x="153" y="394"/>
                  <a:pt x="153" y="383"/>
                </a:cubicBezTo>
                <a:cubicBezTo>
                  <a:pt x="153" y="21"/>
                  <a:pt x="153" y="21"/>
                  <a:pt x="153" y="21"/>
                </a:cubicBezTo>
                <a:cubicBezTo>
                  <a:pt x="153" y="10"/>
                  <a:pt x="145" y="0"/>
                  <a:pt x="131" y="0"/>
                </a:cubicBez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6" name="TextBox 5"/>
          <p:cNvSpPr txBox="1"/>
          <p:nvPr/>
        </p:nvSpPr>
        <p:spPr>
          <a:xfrm>
            <a:off x="17874248" y="7126835"/>
            <a:ext cx="2563523" cy="2554545"/>
          </a:xfrm>
          <a:prstGeom prst="rect">
            <a:avLst/>
          </a:prstGeom>
          <a:noFill/>
        </p:spPr>
        <p:txBody>
          <a:bodyPr wrap="none" rtlCol="0">
            <a:spAutoFit/>
          </a:bodyPr>
          <a:lstStyle/>
          <a:p>
            <a:pPr algn="ctr"/>
            <a:r>
              <a:rPr lang="en-US" sz="16000" b="1" dirty="0" smtClean="0">
                <a:latin typeface="Arial Bold" charset="0"/>
                <a:ea typeface="Arial Bold" charset="0"/>
                <a:cs typeface="Arial Bold" charset="0"/>
              </a:rPr>
              <a:t>07</a:t>
            </a:r>
            <a:endParaRPr lang="en-US" sz="16000" b="1" dirty="0">
              <a:latin typeface="Arial Bold" charset="0"/>
              <a:ea typeface="Arial Bold" charset="0"/>
              <a:cs typeface="Arial Bold" charset="0"/>
            </a:endParaRPr>
          </a:p>
        </p:txBody>
      </p:sp>
      <p:sp>
        <p:nvSpPr>
          <p:cNvPr id="326" name="Freeform 325"/>
          <p:cNvSpPr>
            <a:spLocks noChangeArrowheads="1"/>
          </p:cNvSpPr>
          <p:nvPr/>
        </p:nvSpPr>
        <p:spPr bwMode="auto">
          <a:xfrm>
            <a:off x="2444355" y="4742623"/>
            <a:ext cx="5739524" cy="5739524"/>
          </a:xfrm>
          <a:custGeom>
            <a:avLst/>
            <a:gdLst>
              <a:gd name="T0" fmla="*/ 2045 w 2363"/>
              <a:gd name="T1" fmla="*/ 2362 h 2363"/>
              <a:gd name="T2" fmla="*/ 2045 w 2363"/>
              <a:gd name="T3" fmla="*/ 2362 h 2363"/>
              <a:gd name="T4" fmla="*/ 316 w 2363"/>
              <a:gd name="T5" fmla="*/ 2362 h 2363"/>
              <a:gd name="T6" fmla="*/ 0 w 2363"/>
              <a:gd name="T7" fmla="*/ 2045 h 2363"/>
              <a:gd name="T8" fmla="*/ 0 w 2363"/>
              <a:gd name="T9" fmla="*/ 316 h 2363"/>
              <a:gd name="T10" fmla="*/ 316 w 2363"/>
              <a:gd name="T11" fmla="*/ 0 h 2363"/>
              <a:gd name="T12" fmla="*/ 2045 w 2363"/>
              <a:gd name="T13" fmla="*/ 0 h 2363"/>
              <a:gd name="T14" fmla="*/ 2362 w 2363"/>
              <a:gd name="T15" fmla="*/ 316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6" y="2362"/>
                  <a:pt x="316" y="2362"/>
                  <a:pt x="316" y="2362"/>
                </a:cubicBezTo>
                <a:cubicBezTo>
                  <a:pt x="142" y="2362"/>
                  <a:pt x="0" y="2219"/>
                  <a:pt x="0" y="2045"/>
                </a:cubicBezTo>
                <a:cubicBezTo>
                  <a:pt x="0" y="316"/>
                  <a:pt x="0" y="316"/>
                  <a:pt x="0" y="316"/>
                </a:cubicBezTo>
                <a:cubicBezTo>
                  <a:pt x="0" y="142"/>
                  <a:pt x="142" y="0"/>
                  <a:pt x="316" y="0"/>
                </a:cubicBezTo>
                <a:cubicBezTo>
                  <a:pt x="2045" y="0"/>
                  <a:pt x="2045" y="0"/>
                  <a:pt x="2045" y="0"/>
                </a:cubicBezTo>
                <a:cubicBezTo>
                  <a:pt x="2219" y="0"/>
                  <a:pt x="2362" y="142"/>
                  <a:pt x="2362" y="316"/>
                </a:cubicBezTo>
                <a:cubicBezTo>
                  <a:pt x="2362" y="2045"/>
                  <a:pt x="2362" y="2045"/>
                  <a:pt x="2362" y="2045"/>
                </a:cubicBezTo>
                <a:cubicBezTo>
                  <a:pt x="2362" y="2219"/>
                  <a:pt x="2219" y="2362"/>
                  <a:pt x="2045" y="2362"/>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327" name="Freeform 326"/>
          <p:cNvSpPr>
            <a:spLocks noChangeArrowheads="1"/>
          </p:cNvSpPr>
          <p:nvPr/>
        </p:nvSpPr>
        <p:spPr bwMode="auto">
          <a:xfrm>
            <a:off x="3300997" y="5802728"/>
            <a:ext cx="4026234" cy="1295673"/>
          </a:xfrm>
          <a:custGeom>
            <a:avLst/>
            <a:gdLst>
              <a:gd name="T0" fmla="*/ 1658 w 1659"/>
              <a:gd name="T1" fmla="*/ 163 h 535"/>
              <a:gd name="T2" fmla="*/ 1658 w 1659"/>
              <a:gd name="T3" fmla="*/ 163 h 535"/>
              <a:gd name="T4" fmla="*/ 1494 w 1659"/>
              <a:gd name="T5" fmla="*/ 0 h 535"/>
              <a:gd name="T6" fmla="*/ 164 w 1659"/>
              <a:gd name="T7" fmla="*/ 0 h 535"/>
              <a:gd name="T8" fmla="*/ 0 w 1659"/>
              <a:gd name="T9" fmla="*/ 163 h 535"/>
              <a:gd name="T10" fmla="*/ 0 w 1659"/>
              <a:gd name="T11" fmla="*/ 534 h 535"/>
              <a:gd name="T12" fmla="*/ 1658 w 1659"/>
              <a:gd name="T13" fmla="*/ 534 h 535"/>
              <a:gd name="T14" fmla="*/ 1658 w 1659"/>
              <a:gd name="T15" fmla="*/ 163 h 5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9" h="535">
                <a:moveTo>
                  <a:pt x="1658" y="163"/>
                </a:moveTo>
                <a:lnTo>
                  <a:pt x="1658" y="163"/>
                </a:lnTo>
                <a:cubicBezTo>
                  <a:pt x="1658" y="75"/>
                  <a:pt x="1583" y="0"/>
                  <a:pt x="1494" y="0"/>
                </a:cubicBezTo>
                <a:cubicBezTo>
                  <a:pt x="164" y="0"/>
                  <a:pt x="164" y="0"/>
                  <a:pt x="164" y="0"/>
                </a:cubicBezTo>
                <a:cubicBezTo>
                  <a:pt x="75" y="0"/>
                  <a:pt x="0" y="75"/>
                  <a:pt x="0" y="163"/>
                </a:cubicBezTo>
                <a:cubicBezTo>
                  <a:pt x="0" y="534"/>
                  <a:pt x="0" y="534"/>
                  <a:pt x="0" y="534"/>
                </a:cubicBezTo>
                <a:cubicBezTo>
                  <a:pt x="1658" y="534"/>
                  <a:pt x="1658" y="534"/>
                  <a:pt x="1658" y="534"/>
                </a:cubicBezTo>
                <a:lnTo>
                  <a:pt x="1658" y="163"/>
                </a:lnTo>
              </a:path>
            </a:pathLst>
          </a:custGeom>
          <a:solidFill>
            <a:schemeClr val="accent1"/>
          </a:solidFill>
          <a:ln>
            <a:noFill/>
          </a:ln>
          <a:effectLst/>
        </p:spPr>
        <p:txBody>
          <a:bodyPr wrap="none" anchor="ctr"/>
          <a:lstStyle/>
          <a:p>
            <a:endParaRPr lang="en-US" sz="7197" dirty="0">
              <a:latin typeface="Arial Regular" charset="0"/>
            </a:endParaRPr>
          </a:p>
        </p:txBody>
      </p:sp>
      <p:sp>
        <p:nvSpPr>
          <p:cNvPr id="328" name="Freeform 327"/>
          <p:cNvSpPr>
            <a:spLocks noChangeArrowheads="1"/>
          </p:cNvSpPr>
          <p:nvPr/>
        </p:nvSpPr>
        <p:spPr bwMode="auto">
          <a:xfrm>
            <a:off x="3300997" y="7098397"/>
            <a:ext cx="4026234" cy="2709144"/>
          </a:xfrm>
          <a:custGeom>
            <a:avLst/>
            <a:gdLst>
              <a:gd name="T0" fmla="*/ 0 w 1659"/>
              <a:gd name="T1" fmla="*/ 0 h 1117"/>
              <a:gd name="T2" fmla="*/ 0 w 1659"/>
              <a:gd name="T3" fmla="*/ 0 h 1117"/>
              <a:gd name="T4" fmla="*/ 0 w 1659"/>
              <a:gd name="T5" fmla="*/ 952 h 1117"/>
              <a:gd name="T6" fmla="*/ 164 w 1659"/>
              <a:gd name="T7" fmla="*/ 1116 h 1117"/>
              <a:gd name="T8" fmla="*/ 1494 w 1659"/>
              <a:gd name="T9" fmla="*/ 1116 h 1117"/>
              <a:gd name="T10" fmla="*/ 1658 w 1659"/>
              <a:gd name="T11" fmla="*/ 952 h 1117"/>
              <a:gd name="T12" fmla="*/ 1658 w 1659"/>
              <a:gd name="T13" fmla="*/ 0 h 1117"/>
              <a:gd name="T14" fmla="*/ 0 w 1659"/>
              <a:gd name="T15" fmla="*/ 0 h 1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9" h="1117">
                <a:moveTo>
                  <a:pt x="0" y="0"/>
                </a:moveTo>
                <a:lnTo>
                  <a:pt x="0" y="0"/>
                </a:lnTo>
                <a:cubicBezTo>
                  <a:pt x="0" y="952"/>
                  <a:pt x="0" y="952"/>
                  <a:pt x="0" y="952"/>
                </a:cubicBezTo>
                <a:cubicBezTo>
                  <a:pt x="0" y="1042"/>
                  <a:pt x="75" y="1116"/>
                  <a:pt x="164" y="1116"/>
                </a:cubicBezTo>
                <a:cubicBezTo>
                  <a:pt x="1494" y="1116"/>
                  <a:pt x="1494" y="1116"/>
                  <a:pt x="1494" y="1116"/>
                </a:cubicBezTo>
                <a:cubicBezTo>
                  <a:pt x="1583" y="1116"/>
                  <a:pt x="1658" y="1042"/>
                  <a:pt x="1658" y="952"/>
                </a:cubicBezTo>
                <a:cubicBezTo>
                  <a:pt x="1658" y="0"/>
                  <a:pt x="1658" y="0"/>
                  <a:pt x="1658" y="0"/>
                </a:cubicBezTo>
                <a:lnTo>
                  <a:pt x="0" y="0"/>
                </a:ln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29" name="Freeform 328"/>
          <p:cNvSpPr>
            <a:spLocks noChangeArrowheads="1"/>
          </p:cNvSpPr>
          <p:nvPr/>
        </p:nvSpPr>
        <p:spPr bwMode="auto">
          <a:xfrm>
            <a:off x="3729327" y="5417235"/>
            <a:ext cx="374787" cy="985143"/>
          </a:xfrm>
          <a:custGeom>
            <a:avLst/>
            <a:gdLst>
              <a:gd name="T0" fmla="*/ 131 w 154"/>
              <a:gd name="T1" fmla="*/ 0 h 406"/>
              <a:gd name="T2" fmla="*/ 131 w 154"/>
              <a:gd name="T3" fmla="*/ 0 h 406"/>
              <a:gd name="T4" fmla="*/ 21 w 154"/>
              <a:gd name="T5" fmla="*/ 0 h 406"/>
              <a:gd name="T6" fmla="*/ 0 w 154"/>
              <a:gd name="T7" fmla="*/ 21 h 406"/>
              <a:gd name="T8" fmla="*/ 0 w 154"/>
              <a:gd name="T9" fmla="*/ 383 h 406"/>
              <a:gd name="T10" fmla="*/ 21 w 154"/>
              <a:gd name="T11" fmla="*/ 405 h 406"/>
              <a:gd name="T12" fmla="*/ 131 w 154"/>
              <a:gd name="T13" fmla="*/ 405 h 406"/>
              <a:gd name="T14" fmla="*/ 153 w 154"/>
              <a:gd name="T15" fmla="*/ 383 h 406"/>
              <a:gd name="T16" fmla="*/ 153 w 154"/>
              <a:gd name="T17" fmla="*/ 21 h 406"/>
              <a:gd name="T18" fmla="*/ 131 w 154"/>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406">
                <a:moveTo>
                  <a:pt x="131" y="0"/>
                </a:moveTo>
                <a:lnTo>
                  <a:pt x="131" y="0"/>
                </a:lnTo>
                <a:cubicBezTo>
                  <a:pt x="21" y="0"/>
                  <a:pt x="21" y="0"/>
                  <a:pt x="21" y="0"/>
                </a:cubicBezTo>
                <a:cubicBezTo>
                  <a:pt x="7" y="0"/>
                  <a:pt x="0" y="10"/>
                  <a:pt x="0" y="21"/>
                </a:cubicBezTo>
                <a:cubicBezTo>
                  <a:pt x="0" y="383"/>
                  <a:pt x="0" y="383"/>
                  <a:pt x="0" y="383"/>
                </a:cubicBezTo>
                <a:cubicBezTo>
                  <a:pt x="0" y="394"/>
                  <a:pt x="7" y="405"/>
                  <a:pt x="21" y="405"/>
                </a:cubicBezTo>
                <a:cubicBezTo>
                  <a:pt x="131" y="405"/>
                  <a:pt x="131" y="405"/>
                  <a:pt x="131" y="405"/>
                </a:cubicBezTo>
                <a:cubicBezTo>
                  <a:pt x="142" y="405"/>
                  <a:pt x="153" y="394"/>
                  <a:pt x="153" y="383"/>
                </a:cubicBezTo>
                <a:cubicBezTo>
                  <a:pt x="153" y="21"/>
                  <a:pt x="153" y="21"/>
                  <a:pt x="153" y="21"/>
                </a:cubicBezTo>
                <a:cubicBezTo>
                  <a:pt x="153" y="10"/>
                  <a:pt x="142" y="0"/>
                  <a:pt x="131" y="0"/>
                </a:cubicBez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330" name="Freeform 329"/>
          <p:cNvSpPr>
            <a:spLocks noChangeArrowheads="1"/>
          </p:cNvSpPr>
          <p:nvPr/>
        </p:nvSpPr>
        <p:spPr bwMode="auto">
          <a:xfrm>
            <a:off x="4660927" y="5417235"/>
            <a:ext cx="374780" cy="985143"/>
          </a:xfrm>
          <a:custGeom>
            <a:avLst/>
            <a:gdLst>
              <a:gd name="T0" fmla="*/ 75 w 154"/>
              <a:gd name="T1" fmla="*/ 0 h 406"/>
              <a:gd name="T2" fmla="*/ 75 w 154"/>
              <a:gd name="T3" fmla="*/ 0 h 406"/>
              <a:gd name="T4" fmla="*/ 75 w 154"/>
              <a:gd name="T5" fmla="*/ 0 h 406"/>
              <a:gd name="T6" fmla="*/ 0 w 154"/>
              <a:gd name="T7" fmla="*/ 67 h 406"/>
              <a:gd name="T8" fmla="*/ 0 w 154"/>
              <a:gd name="T9" fmla="*/ 337 h 406"/>
              <a:gd name="T10" fmla="*/ 75 w 154"/>
              <a:gd name="T11" fmla="*/ 405 h 406"/>
              <a:gd name="T12" fmla="*/ 75 w 154"/>
              <a:gd name="T13" fmla="*/ 405 h 406"/>
              <a:gd name="T14" fmla="*/ 153 w 154"/>
              <a:gd name="T15" fmla="*/ 337 h 406"/>
              <a:gd name="T16" fmla="*/ 153 w 154"/>
              <a:gd name="T17" fmla="*/ 67 h 406"/>
              <a:gd name="T18" fmla="*/ 75 w 154"/>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406">
                <a:moveTo>
                  <a:pt x="75" y="0"/>
                </a:moveTo>
                <a:lnTo>
                  <a:pt x="75" y="0"/>
                </a:lnTo>
                <a:lnTo>
                  <a:pt x="75" y="0"/>
                </a:lnTo>
                <a:cubicBezTo>
                  <a:pt x="32" y="0"/>
                  <a:pt x="0" y="31"/>
                  <a:pt x="0" y="67"/>
                </a:cubicBezTo>
                <a:cubicBezTo>
                  <a:pt x="0" y="337"/>
                  <a:pt x="0" y="337"/>
                  <a:pt x="0" y="337"/>
                </a:cubicBezTo>
                <a:cubicBezTo>
                  <a:pt x="0" y="373"/>
                  <a:pt x="32" y="405"/>
                  <a:pt x="75" y="405"/>
                </a:cubicBezTo>
                <a:lnTo>
                  <a:pt x="75" y="405"/>
                </a:lnTo>
                <a:cubicBezTo>
                  <a:pt x="118" y="405"/>
                  <a:pt x="153" y="373"/>
                  <a:pt x="153" y="337"/>
                </a:cubicBezTo>
                <a:cubicBezTo>
                  <a:pt x="153" y="67"/>
                  <a:pt x="153" y="67"/>
                  <a:pt x="153" y="67"/>
                </a:cubicBezTo>
                <a:cubicBezTo>
                  <a:pt x="153" y="31"/>
                  <a:pt x="118" y="0"/>
                  <a:pt x="75" y="0"/>
                </a:cubicBez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331" name="Freeform 330"/>
          <p:cNvSpPr>
            <a:spLocks noChangeArrowheads="1"/>
          </p:cNvSpPr>
          <p:nvPr/>
        </p:nvSpPr>
        <p:spPr bwMode="auto">
          <a:xfrm>
            <a:off x="5592529" y="5417235"/>
            <a:ext cx="374787" cy="985143"/>
          </a:xfrm>
          <a:custGeom>
            <a:avLst/>
            <a:gdLst>
              <a:gd name="T0" fmla="*/ 79 w 155"/>
              <a:gd name="T1" fmla="*/ 0 h 406"/>
              <a:gd name="T2" fmla="*/ 79 w 155"/>
              <a:gd name="T3" fmla="*/ 0 h 406"/>
              <a:gd name="T4" fmla="*/ 79 w 155"/>
              <a:gd name="T5" fmla="*/ 0 h 406"/>
              <a:gd name="T6" fmla="*/ 0 w 155"/>
              <a:gd name="T7" fmla="*/ 67 h 406"/>
              <a:gd name="T8" fmla="*/ 0 w 155"/>
              <a:gd name="T9" fmla="*/ 337 h 406"/>
              <a:gd name="T10" fmla="*/ 79 w 155"/>
              <a:gd name="T11" fmla="*/ 405 h 406"/>
              <a:gd name="T12" fmla="*/ 79 w 155"/>
              <a:gd name="T13" fmla="*/ 405 h 406"/>
              <a:gd name="T14" fmla="*/ 154 w 155"/>
              <a:gd name="T15" fmla="*/ 337 h 406"/>
              <a:gd name="T16" fmla="*/ 154 w 155"/>
              <a:gd name="T17" fmla="*/ 67 h 406"/>
              <a:gd name="T18" fmla="*/ 79 w 155"/>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406">
                <a:moveTo>
                  <a:pt x="79" y="0"/>
                </a:moveTo>
                <a:lnTo>
                  <a:pt x="79" y="0"/>
                </a:lnTo>
                <a:lnTo>
                  <a:pt x="79" y="0"/>
                </a:lnTo>
                <a:cubicBezTo>
                  <a:pt x="36" y="0"/>
                  <a:pt x="0" y="31"/>
                  <a:pt x="0" y="67"/>
                </a:cubicBezTo>
                <a:cubicBezTo>
                  <a:pt x="0" y="337"/>
                  <a:pt x="0" y="337"/>
                  <a:pt x="0" y="337"/>
                </a:cubicBezTo>
                <a:cubicBezTo>
                  <a:pt x="0" y="373"/>
                  <a:pt x="36" y="405"/>
                  <a:pt x="79" y="405"/>
                </a:cubicBezTo>
                <a:lnTo>
                  <a:pt x="79" y="405"/>
                </a:lnTo>
                <a:cubicBezTo>
                  <a:pt x="121" y="405"/>
                  <a:pt x="154" y="373"/>
                  <a:pt x="154" y="337"/>
                </a:cubicBezTo>
                <a:cubicBezTo>
                  <a:pt x="154" y="67"/>
                  <a:pt x="154" y="67"/>
                  <a:pt x="154" y="67"/>
                </a:cubicBezTo>
                <a:cubicBezTo>
                  <a:pt x="154" y="31"/>
                  <a:pt x="121" y="0"/>
                  <a:pt x="79" y="0"/>
                </a:cubicBez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332" name="Freeform 331"/>
          <p:cNvSpPr>
            <a:spLocks noChangeArrowheads="1"/>
          </p:cNvSpPr>
          <p:nvPr/>
        </p:nvSpPr>
        <p:spPr bwMode="auto">
          <a:xfrm>
            <a:off x="6524131" y="5417235"/>
            <a:ext cx="374780" cy="985143"/>
          </a:xfrm>
          <a:custGeom>
            <a:avLst/>
            <a:gdLst>
              <a:gd name="T0" fmla="*/ 131 w 154"/>
              <a:gd name="T1" fmla="*/ 0 h 406"/>
              <a:gd name="T2" fmla="*/ 131 w 154"/>
              <a:gd name="T3" fmla="*/ 0 h 406"/>
              <a:gd name="T4" fmla="*/ 21 w 154"/>
              <a:gd name="T5" fmla="*/ 0 h 406"/>
              <a:gd name="T6" fmla="*/ 0 w 154"/>
              <a:gd name="T7" fmla="*/ 21 h 406"/>
              <a:gd name="T8" fmla="*/ 0 w 154"/>
              <a:gd name="T9" fmla="*/ 383 h 406"/>
              <a:gd name="T10" fmla="*/ 21 w 154"/>
              <a:gd name="T11" fmla="*/ 405 h 406"/>
              <a:gd name="T12" fmla="*/ 131 w 154"/>
              <a:gd name="T13" fmla="*/ 405 h 406"/>
              <a:gd name="T14" fmla="*/ 153 w 154"/>
              <a:gd name="T15" fmla="*/ 383 h 406"/>
              <a:gd name="T16" fmla="*/ 153 w 154"/>
              <a:gd name="T17" fmla="*/ 21 h 406"/>
              <a:gd name="T18" fmla="*/ 131 w 154"/>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406">
                <a:moveTo>
                  <a:pt x="131" y="0"/>
                </a:moveTo>
                <a:lnTo>
                  <a:pt x="131" y="0"/>
                </a:lnTo>
                <a:cubicBezTo>
                  <a:pt x="21" y="0"/>
                  <a:pt x="21" y="0"/>
                  <a:pt x="21" y="0"/>
                </a:cubicBezTo>
                <a:cubicBezTo>
                  <a:pt x="10" y="0"/>
                  <a:pt x="0" y="10"/>
                  <a:pt x="0" y="21"/>
                </a:cubicBezTo>
                <a:cubicBezTo>
                  <a:pt x="0" y="383"/>
                  <a:pt x="0" y="383"/>
                  <a:pt x="0" y="383"/>
                </a:cubicBezTo>
                <a:cubicBezTo>
                  <a:pt x="0" y="394"/>
                  <a:pt x="10" y="405"/>
                  <a:pt x="21" y="405"/>
                </a:cubicBezTo>
                <a:cubicBezTo>
                  <a:pt x="131" y="405"/>
                  <a:pt x="131" y="405"/>
                  <a:pt x="131" y="405"/>
                </a:cubicBezTo>
                <a:cubicBezTo>
                  <a:pt x="145" y="405"/>
                  <a:pt x="153" y="394"/>
                  <a:pt x="153" y="383"/>
                </a:cubicBezTo>
                <a:cubicBezTo>
                  <a:pt x="153" y="21"/>
                  <a:pt x="153" y="21"/>
                  <a:pt x="153" y="21"/>
                </a:cubicBezTo>
                <a:cubicBezTo>
                  <a:pt x="153" y="10"/>
                  <a:pt x="145" y="0"/>
                  <a:pt x="131" y="0"/>
                </a:cubicBez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333" name="TextBox 332"/>
          <p:cNvSpPr txBox="1"/>
          <p:nvPr/>
        </p:nvSpPr>
        <p:spPr>
          <a:xfrm>
            <a:off x="4013144" y="7126835"/>
            <a:ext cx="2563523" cy="2554545"/>
          </a:xfrm>
          <a:prstGeom prst="rect">
            <a:avLst/>
          </a:prstGeom>
          <a:noFill/>
        </p:spPr>
        <p:txBody>
          <a:bodyPr wrap="none" rtlCol="0">
            <a:spAutoFit/>
          </a:bodyPr>
          <a:lstStyle/>
          <a:p>
            <a:pPr algn="ctr"/>
            <a:r>
              <a:rPr lang="en-US" sz="16000" b="1" dirty="0" smtClean="0">
                <a:latin typeface="Arial Bold" charset="0"/>
                <a:ea typeface="Arial Bold" charset="0"/>
                <a:cs typeface="Arial Bold" charset="0"/>
              </a:rPr>
              <a:t>25</a:t>
            </a:r>
            <a:endParaRPr lang="en-US" sz="16000" b="1" dirty="0">
              <a:latin typeface="Arial Bold" charset="0"/>
              <a:ea typeface="Arial Bold" charset="0"/>
              <a:cs typeface="Arial Bold" charset="0"/>
            </a:endParaRPr>
          </a:p>
        </p:txBody>
      </p:sp>
      <p:sp>
        <p:nvSpPr>
          <p:cNvPr id="334" name="Freeform 333"/>
          <p:cNvSpPr>
            <a:spLocks noChangeArrowheads="1"/>
          </p:cNvSpPr>
          <p:nvPr/>
        </p:nvSpPr>
        <p:spPr bwMode="auto">
          <a:xfrm>
            <a:off x="9280963" y="4742623"/>
            <a:ext cx="5739524" cy="5739524"/>
          </a:xfrm>
          <a:custGeom>
            <a:avLst/>
            <a:gdLst>
              <a:gd name="T0" fmla="*/ 2045 w 2363"/>
              <a:gd name="T1" fmla="*/ 2362 h 2363"/>
              <a:gd name="T2" fmla="*/ 2045 w 2363"/>
              <a:gd name="T3" fmla="*/ 2362 h 2363"/>
              <a:gd name="T4" fmla="*/ 316 w 2363"/>
              <a:gd name="T5" fmla="*/ 2362 h 2363"/>
              <a:gd name="T6" fmla="*/ 0 w 2363"/>
              <a:gd name="T7" fmla="*/ 2045 h 2363"/>
              <a:gd name="T8" fmla="*/ 0 w 2363"/>
              <a:gd name="T9" fmla="*/ 316 h 2363"/>
              <a:gd name="T10" fmla="*/ 316 w 2363"/>
              <a:gd name="T11" fmla="*/ 0 h 2363"/>
              <a:gd name="T12" fmla="*/ 2045 w 2363"/>
              <a:gd name="T13" fmla="*/ 0 h 2363"/>
              <a:gd name="T14" fmla="*/ 2362 w 2363"/>
              <a:gd name="T15" fmla="*/ 316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6" y="2362"/>
                  <a:pt x="316" y="2362"/>
                  <a:pt x="316" y="2362"/>
                </a:cubicBezTo>
                <a:cubicBezTo>
                  <a:pt x="142" y="2362"/>
                  <a:pt x="0" y="2219"/>
                  <a:pt x="0" y="2045"/>
                </a:cubicBezTo>
                <a:cubicBezTo>
                  <a:pt x="0" y="316"/>
                  <a:pt x="0" y="316"/>
                  <a:pt x="0" y="316"/>
                </a:cubicBezTo>
                <a:cubicBezTo>
                  <a:pt x="0" y="142"/>
                  <a:pt x="142" y="0"/>
                  <a:pt x="316" y="0"/>
                </a:cubicBezTo>
                <a:cubicBezTo>
                  <a:pt x="2045" y="0"/>
                  <a:pt x="2045" y="0"/>
                  <a:pt x="2045" y="0"/>
                </a:cubicBezTo>
                <a:cubicBezTo>
                  <a:pt x="2219" y="0"/>
                  <a:pt x="2362" y="142"/>
                  <a:pt x="2362" y="316"/>
                </a:cubicBezTo>
                <a:cubicBezTo>
                  <a:pt x="2362" y="2045"/>
                  <a:pt x="2362" y="2045"/>
                  <a:pt x="2362" y="2045"/>
                </a:cubicBezTo>
                <a:cubicBezTo>
                  <a:pt x="2362" y="2219"/>
                  <a:pt x="2219" y="2362"/>
                  <a:pt x="2045" y="2362"/>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335" name="Freeform 334"/>
          <p:cNvSpPr>
            <a:spLocks noChangeArrowheads="1"/>
          </p:cNvSpPr>
          <p:nvPr/>
        </p:nvSpPr>
        <p:spPr bwMode="auto">
          <a:xfrm>
            <a:off x="10137605" y="5802728"/>
            <a:ext cx="4026234" cy="1295673"/>
          </a:xfrm>
          <a:custGeom>
            <a:avLst/>
            <a:gdLst>
              <a:gd name="T0" fmla="*/ 1658 w 1659"/>
              <a:gd name="T1" fmla="*/ 163 h 535"/>
              <a:gd name="T2" fmla="*/ 1658 w 1659"/>
              <a:gd name="T3" fmla="*/ 163 h 535"/>
              <a:gd name="T4" fmla="*/ 1494 w 1659"/>
              <a:gd name="T5" fmla="*/ 0 h 535"/>
              <a:gd name="T6" fmla="*/ 164 w 1659"/>
              <a:gd name="T7" fmla="*/ 0 h 535"/>
              <a:gd name="T8" fmla="*/ 0 w 1659"/>
              <a:gd name="T9" fmla="*/ 163 h 535"/>
              <a:gd name="T10" fmla="*/ 0 w 1659"/>
              <a:gd name="T11" fmla="*/ 534 h 535"/>
              <a:gd name="T12" fmla="*/ 1658 w 1659"/>
              <a:gd name="T13" fmla="*/ 534 h 535"/>
              <a:gd name="T14" fmla="*/ 1658 w 1659"/>
              <a:gd name="T15" fmla="*/ 163 h 5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9" h="535">
                <a:moveTo>
                  <a:pt x="1658" y="163"/>
                </a:moveTo>
                <a:lnTo>
                  <a:pt x="1658" y="163"/>
                </a:lnTo>
                <a:cubicBezTo>
                  <a:pt x="1658" y="75"/>
                  <a:pt x="1583" y="0"/>
                  <a:pt x="1494" y="0"/>
                </a:cubicBezTo>
                <a:cubicBezTo>
                  <a:pt x="164" y="0"/>
                  <a:pt x="164" y="0"/>
                  <a:pt x="164" y="0"/>
                </a:cubicBezTo>
                <a:cubicBezTo>
                  <a:pt x="75" y="0"/>
                  <a:pt x="0" y="75"/>
                  <a:pt x="0" y="163"/>
                </a:cubicBezTo>
                <a:cubicBezTo>
                  <a:pt x="0" y="534"/>
                  <a:pt x="0" y="534"/>
                  <a:pt x="0" y="534"/>
                </a:cubicBezTo>
                <a:cubicBezTo>
                  <a:pt x="1658" y="534"/>
                  <a:pt x="1658" y="534"/>
                  <a:pt x="1658" y="534"/>
                </a:cubicBezTo>
                <a:lnTo>
                  <a:pt x="1658" y="163"/>
                </a:lnTo>
              </a:path>
            </a:pathLst>
          </a:custGeom>
          <a:solidFill>
            <a:schemeClr val="accent2"/>
          </a:solidFill>
          <a:ln>
            <a:noFill/>
          </a:ln>
          <a:effectLst/>
        </p:spPr>
        <p:txBody>
          <a:bodyPr wrap="none" anchor="ctr"/>
          <a:lstStyle/>
          <a:p>
            <a:endParaRPr lang="en-US" sz="7197" dirty="0">
              <a:latin typeface="Arial Regular" charset="0"/>
            </a:endParaRPr>
          </a:p>
        </p:txBody>
      </p:sp>
      <p:sp>
        <p:nvSpPr>
          <p:cNvPr id="336" name="Freeform 335"/>
          <p:cNvSpPr>
            <a:spLocks noChangeArrowheads="1"/>
          </p:cNvSpPr>
          <p:nvPr/>
        </p:nvSpPr>
        <p:spPr bwMode="auto">
          <a:xfrm>
            <a:off x="10137605" y="7098397"/>
            <a:ext cx="4026234" cy="2709144"/>
          </a:xfrm>
          <a:custGeom>
            <a:avLst/>
            <a:gdLst>
              <a:gd name="T0" fmla="*/ 0 w 1659"/>
              <a:gd name="T1" fmla="*/ 0 h 1117"/>
              <a:gd name="T2" fmla="*/ 0 w 1659"/>
              <a:gd name="T3" fmla="*/ 0 h 1117"/>
              <a:gd name="T4" fmla="*/ 0 w 1659"/>
              <a:gd name="T5" fmla="*/ 952 h 1117"/>
              <a:gd name="T6" fmla="*/ 164 w 1659"/>
              <a:gd name="T7" fmla="*/ 1116 h 1117"/>
              <a:gd name="T8" fmla="*/ 1494 w 1659"/>
              <a:gd name="T9" fmla="*/ 1116 h 1117"/>
              <a:gd name="T10" fmla="*/ 1658 w 1659"/>
              <a:gd name="T11" fmla="*/ 952 h 1117"/>
              <a:gd name="T12" fmla="*/ 1658 w 1659"/>
              <a:gd name="T13" fmla="*/ 0 h 1117"/>
              <a:gd name="T14" fmla="*/ 0 w 1659"/>
              <a:gd name="T15" fmla="*/ 0 h 1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9" h="1117">
                <a:moveTo>
                  <a:pt x="0" y="0"/>
                </a:moveTo>
                <a:lnTo>
                  <a:pt x="0" y="0"/>
                </a:lnTo>
                <a:cubicBezTo>
                  <a:pt x="0" y="952"/>
                  <a:pt x="0" y="952"/>
                  <a:pt x="0" y="952"/>
                </a:cubicBezTo>
                <a:cubicBezTo>
                  <a:pt x="0" y="1042"/>
                  <a:pt x="75" y="1116"/>
                  <a:pt x="164" y="1116"/>
                </a:cubicBezTo>
                <a:cubicBezTo>
                  <a:pt x="1494" y="1116"/>
                  <a:pt x="1494" y="1116"/>
                  <a:pt x="1494" y="1116"/>
                </a:cubicBezTo>
                <a:cubicBezTo>
                  <a:pt x="1583" y="1116"/>
                  <a:pt x="1658" y="1042"/>
                  <a:pt x="1658" y="952"/>
                </a:cubicBezTo>
                <a:cubicBezTo>
                  <a:pt x="1658" y="0"/>
                  <a:pt x="1658" y="0"/>
                  <a:pt x="1658" y="0"/>
                </a:cubicBezTo>
                <a:lnTo>
                  <a:pt x="0" y="0"/>
                </a:ln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37" name="Freeform 336"/>
          <p:cNvSpPr>
            <a:spLocks noChangeArrowheads="1"/>
          </p:cNvSpPr>
          <p:nvPr/>
        </p:nvSpPr>
        <p:spPr bwMode="auto">
          <a:xfrm>
            <a:off x="10565935" y="5417235"/>
            <a:ext cx="374787" cy="985143"/>
          </a:xfrm>
          <a:custGeom>
            <a:avLst/>
            <a:gdLst>
              <a:gd name="T0" fmla="*/ 131 w 154"/>
              <a:gd name="T1" fmla="*/ 0 h 406"/>
              <a:gd name="T2" fmla="*/ 131 w 154"/>
              <a:gd name="T3" fmla="*/ 0 h 406"/>
              <a:gd name="T4" fmla="*/ 21 w 154"/>
              <a:gd name="T5" fmla="*/ 0 h 406"/>
              <a:gd name="T6" fmla="*/ 0 w 154"/>
              <a:gd name="T7" fmla="*/ 21 h 406"/>
              <a:gd name="T8" fmla="*/ 0 w 154"/>
              <a:gd name="T9" fmla="*/ 383 h 406"/>
              <a:gd name="T10" fmla="*/ 21 w 154"/>
              <a:gd name="T11" fmla="*/ 405 h 406"/>
              <a:gd name="T12" fmla="*/ 131 w 154"/>
              <a:gd name="T13" fmla="*/ 405 h 406"/>
              <a:gd name="T14" fmla="*/ 153 w 154"/>
              <a:gd name="T15" fmla="*/ 383 h 406"/>
              <a:gd name="T16" fmla="*/ 153 w 154"/>
              <a:gd name="T17" fmla="*/ 21 h 406"/>
              <a:gd name="T18" fmla="*/ 131 w 154"/>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406">
                <a:moveTo>
                  <a:pt x="131" y="0"/>
                </a:moveTo>
                <a:lnTo>
                  <a:pt x="131" y="0"/>
                </a:lnTo>
                <a:cubicBezTo>
                  <a:pt x="21" y="0"/>
                  <a:pt x="21" y="0"/>
                  <a:pt x="21" y="0"/>
                </a:cubicBezTo>
                <a:cubicBezTo>
                  <a:pt x="7" y="0"/>
                  <a:pt x="0" y="10"/>
                  <a:pt x="0" y="21"/>
                </a:cubicBezTo>
                <a:cubicBezTo>
                  <a:pt x="0" y="383"/>
                  <a:pt x="0" y="383"/>
                  <a:pt x="0" y="383"/>
                </a:cubicBezTo>
                <a:cubicBezTo>
                  <a:pt x="0" y="394"/>
                  <a:pt x="7" y="405"/>
                  <a:pt x="21" y="405"/>
                </a:cubicBezTo>
                <a:cubicBezTo>
                  <a:pt x="131" y="405"/>
                  <a:pt x="131" y="405"/>
                  <a:pt x="131" y="405"/>
                </a:cubicBezTo>
                <a:cubicBezTo>
                  <a:pt x="142" y="405"/>
                  <a:pt x="153" y="394"/>
                  <a:pt x="153" y="383"/>
                </a:cubicBezTo>
                <a:cubicBezTo>
                  <a:pt x="153" y="21"/>
                  <a:pt x="153" y="21"/>
                  <a:pt x="153" y="21"/>
                </a:cubicBezTo>
                <a:cubicBezTo>
                  <a:pt x="153" y="10"/>
                  <a:pt x="142" y="0"/>
                  <a:pt x="131" y="0"/>
                </a:cubicBez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338" name="Freeform 337"/>
          <p:cNvSpPr>
            <a:spLocks noChangeArrowheads="1"/>
          </p:cNvSpPr>
          <p:nvPr/>
        </p:nvSpPr>
        <p:spPr bwMode="auto">
          <a:xfrm>
            <a:off x="11497535" y="5417235"/>
            <a:ext cx="374780" cy="985143"/>
          </a:xfrm>
          <a:custGeom>
            <a:avLst/>
            <a:gdLst>
              <a:gd name="T0" fmla="*/ 75 w 154"/>
              <a:gd name="T1" fmla="*/ 0 h 406"/>
              <a:gd name="T2" fmla="*/ 75 w 154"/>
              <a:gd name="T3" fmla="*/ 0 h 406"/>
              <a:gd name="T4" fmla="*/ 75 w 154"/>
              <a:gd name="T5" fmla="*/ 0 h 406"/>
              <a:gd name="T6" fmla="*/ 0 w 154"/>
              <a:gd name="T7" fmla="*/ 67 h 406"/>
              <a:gd name="T8" fmla="*/ 0 w 154"/>
              <a:gd name="T9" fmla="*/ 337 h 406"/>
              <a:gd name="T10" fmla="*/ 75 w 154"/>
              <a:gd name="T11" fmla="*/ 405 h 406"/>
              <a:gd name="T12" fmla="*/ 75 w 154"/>
              <a:gd name="T13" fmla="*/ 405 h 406"/>
              <a:gd name="T14" fmla="*/ 153 w 154"/>
              <a:gd name="T15" fmla="*/ 337 h 406"/>
              <a:gd name="T16" fmla="*/ 153 w 154"/>
              <a:gd name="T17" fmla="*/ 67 h 406"/>
              <a:gd name="T18" fmla="*/ 75 w 154"/>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406">
                <a:moveTo>
                  <a:pt x="75" y="0"/>
                </a:moveTo>
                <a:lnTo>
                  <a:pt x="75" y="0"/>
                </a:lnTo>
                <a:lnTo>
                  <a:pt x="75" y="0"/>
                </a:lnTo>
                <a:cubicBezTo>
                  <a:pt x="32" y="0"/>
                  <a:pt x="0" y="31"/>
                  <a:pt x="0" y="67"/>
                </a:cubicBezTo>
                <a:cubicBezTo>
                  <a:pt x="0" y="337"/>
                  <a:pt x="0" y="337"/>
                  <a:pt x="0" y="337"/>
                </a:cubicBezTo>
                <a:cubicBezTo>
                  <a:pt x="0" y="373"/>
                  <a:pt x="32" y="405"/>
                  <a:pt x="75" y="405"/>
                </a:cubicBezTo>
                <a:lnTo>
                  <a:pt x="75" y="405"/>
                </a:lnTo>
                <a:cubicBezTo>
                  <a:pt x="118" y="405"/>
                  <a:pt x="153" y="373"/>
                  <a:pt x="153" y="337"/>
                </a:cubicBezTo>
                <a:cubicBezTo>
                  <a:pt x="153" y="67"/>
                  <a:pt x="153" y="67"/>
                  <a:pt x="153" y="67"/>
                </a:cubicBezTo>
                <a:cubicBezTo>
                  <a:pt x="153" y="31"/>
                  <a:pt x="118" y="0"/>
                  <a:pt x="75" y="0"/>
                </a:cubicBez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339" name="Freeform 338"/>
          <p:cNvSpPr>
            <a:spLocks noChangeArrowheads="1"/>
          </p:cNvSpPr>
          <p:nvPr/>
        </p:nvSpPr>
        <p:spPr bwMode="auto">
          <a:xfrm>
            <a:off x="12429137" y="5417235"/>
            <a:ext cx="374787" cy="985143"/>
          </a:xfrm>
          <a:custGeom>
            <a:avLst/>
            <a:gdLst>
              <a:gd name="T0" fmla="*/ 79 w 155"/>
              <a:gd name="T1" fmla="*/ 0 h 406"/>
              <a:gd name="T2" fmla="*/ 79 w 155"/>
              <a:gd name="T3" fmla="*/ 0 h 406"/>
              <a:gd name="T4" fmla="*/ 79 w 155"/>
              <a:gd name="T5" fmla="*/ 0 h 406"/>
              <a:gd name="T6" fmla="*/ 0 w 155"/>
              <a:gd name="T7" fmla="*/ 67 h 406"/>
              <a:gd name="T8" fmla="*/ 0 w 155"/>
              <a:gd name="T9" fmla="*/ 337 h 406"/>
              <a:gd name="T10" fmla="*/ 79 w 155"/>
              <a:gd name="T11" fmla="*/ 405 h 406"/>
              <a:gd name="T12" fmla="*/ 79 w 155"/>
              <a:gd name="T13" fmla="*/ 405 h 406"/>
              <a:gd name="T14" fmla="*/ 154 w 155"/>
              <a:gd name="T15" fmla="*/ 337 h 406"/>
              <a:gd name="T16" fmla="*/ 154 w 155"/>
              <a:gd name="T17" fmla="*/ 67 h 406"/>
              <a:gd name="T18" fmla="*/ 79 w 155"/>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406">
                <a:moveTo>
                  <a:pt x="79" y="0"/>
                </a:moveTo>
                <a:lnTo>
                  <a:pt x="79" y="0"/>
                </a:lnTo>
                <a:lnTo>
                  <a:pt x="79" y="0"/>
                </a:lnTo>
                <a:cubicBezTo>
                  <a:pt x="36" y="0"/>
                  <a:pt x="0" y="31"/>
                  <a:pt x="0" y="67"/>
                </a:cubicBezTo>
                <a:cubicBezTo>
                  <a:pt x="0" y="337"/>
                  <a:pt x="0" y="337"/>
                  <a:pt x="0" y="337"/>
                </a:cubicBezTo>
                <a:cubicBezTo>
                  <a:pt x="0" y="373"/>
                  <a:pt x="36" y="405"/>
                  <a:pt x="79" y="405"/>
                </a:cubicBezTo>
                <a:lnTo>
                  <a:pt x="79" y="405"/>
                </a:lnTo>
                <a:cubicBezTo>
                  <a:pt x="121" y="405"/>
                  <a:pt x="154" y="373"/>
                  <a:pt x="154" y="337"/>
                </a:cubicBezTo>
                <a:cubicBezTo>
                  <a:pt x="154" y="67"/>
                  <a:pt x="154" y="67"/>
                  <a:pt x="154" y="67"/>
                </a:cubicBezTo>
                <a:cubicBezTo>
                  <a:pt x="154" y="31"/>
                  <a:pt x="121" y="0"/>
                  <a:pt x="79" y="0"/>
                </a:cubicBez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340" name="Freeform 339"/>
          <p:cNvSpPr>
            <a:spLocks noChangeArrowheads="1"/>
          </p:cNvSpPr>
          <p:nvPr/>
        </p:nvSpPr>
        <p:spPr bwMode="auto">
          <a:xfrm>
            <a:off x="13360739" y="5417235"/>
            <a:ext cx="374780" cy="985143"/>
          </a:xfrm>
          <a:custGeom>
            <a:avLst/>
            <a:gdLst>
              <a:gd name="T0" fmla="*/ 131 w 154"/>
              <a:gd name="T1" fmla="*/ 0 h 406"/>
              <a:gd name="T2" fmla="*/ 131 w 154"/>
              <a:gd name="T3" fmla="*/ 0 h 406"/>
              <a:gd name="T4" fmla="*/ 21 w 154"/>
              <a:gd name="T5" fmla="*/ 0 h 406"/>
              <a:gd name="T6" fmla="*/ 0 w 154"/>
              <a:gd name="T7" fmla="*/ 21 h 406"/>
              <a:gd name="T8" fmla="*/ 0 w 154"/>
              <a:gd name="T9" fmla="*/ 383 h 406"/>
              <a:gd name="T10" fmla="*/ 21 w 154"/>
              <a:gd name="T11" fmla="*/ 405 h 406"/>
              <a:gd name="T12" fmla="*/ 131 w 154"/>
              <a:gd name="T13" fmla="*/ 405 h 406"/>
              <a:gd name="T14" fmla="*/ 153 w 154"/>
              <a:gd name="T15" fmla="*/ 383 h 406"/>
              <a:gd name="T16" fmla="*/ 153 w 154"/>
              <a:gd name="T17" fmla="*/ 21 h 406"/>
              <a:gd name="T18" fmla="*/ 131 w 154"/>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406">
                <a:moveTo>
                  <a:pt x="131" y="0"/>
                </a:moveTo>
                <a:lnTo>
                  <a:pt x="131" y="0"/>
                </a:lnTo>
                <a:cubicBezTo>
                  <a:pt x="21" y="0"/>
                  <a:pt x="21" y="0"/>
                  <a:pt x="21" y="0"/>
                </a:cubicBezTo>
                <a:cubicBezTo>
                  <a:pt x="10" y="0"/>
                  <a:pt x="0" y="10"/>
                  <a:pt x="0" y="21"/>
                </a:cubicBezTo>
                <a:cubicBezTo>
                  <a:pt x="0" y="383"/>
                  <a:pt x="0" y="383"/>
                  <a:pt x="0" y="383"/>
                </a:cubicBezTo>
                <a:cubicBezTo>
                  <a:pt x="0" y="394"/>
                  <a:pt x="10" y="405"/>
                  <a:pt x="21" y="405"/>
                </a:cubicBezTo>
                <a:cubicBezTo>
                  <a:pt x="131" y="405"/>
                  <a:pt x="131" y="405"/>
                  <a:pt x="131" y="405"/>
                </a:cubicBezTo>
                <a:cubicBezTo>
                  <a:pt x="145" y="405"/>
                  <a:pt x="153" y="394"/>
                  <a:pt x="153" y="383"/>
                </a:cubicBezTo>
                <a:cubicBezTo>
                  <a:pt x="153" y="21"/>
                  <a:pt x="153" y="21"/>
                  <a:pt x="153" y="21"/>
                </a:cubicBezTo>
                <a:cubicBezTo>
                  <a:pt x="153" y="10"/>
                  <a:pt x="145" y="0"/>
                  <a:pt x="131" y="0"/>
                </a:cubicBez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341" name="TextBox 340"/>
          <p:cNvSpPr txBox="1"/>
          <p:nvPr/>
        </p:nvSpPr>
        <p:spPr>
          <a:xfrm>
            <a:off x="10849752" y="7126835"/>
            <a:ext cx="2563523" cy="2554545"/>
          </a:xfrm>
          <a:prstGeom prst="rect">
            <a:avLst/>
          </a:prstGeom>
          <a:noFill/>
        </p:spPr>
        <p:txBody>
          <a:bodyPr wrap="none" rtlCol="0">
            <a:spAutoFit/>
          </a:bodyPr>
          <a:lstStyle/>
          <a:p>
            <a:pPr algn="ctr"/>
            <a:r>
              <a:rPr lang="en-US" sz="16000" b="1" dirty="0" smtClean="0">
                <a:latin typeface="Arial Bold" charset="0"/>
                <a:ea typeface="Arial Bold" charset="0"/>
                <a:cs typeface="Arial Bold" charset="0"/>
              </a:rPr>
              <a:t>12</a:t>
            </a:r>
            <a:endParaRPr lang="en-US" sz="16000" b="1" dirty="0">
              <a:latin typeface="Arial Bold" charset="0"/>
              <a:ea typeface="Arial Bold" charset="0"/>
              <a:cs typeface="Arial Bold" charset="0"/>
            </a:endParaRPr>
          </a:p>
        </p:txBody>
      </p:sp>
      <p:sp>
        <p:nvSpPr>
          <p:cNvPr id="342" name="Rectangle 341"/>
          <p:cNvSpPr/>
          <p:nvPr/>
        </p:nvSpPr>
        <p:spPr>
          <a:xfrm>
            <a:off x="18486596" y="6486707"/>
            <a:ext cx="1338829" cy="507831"/>
          </a:xfrm>
          <a:prstGeom prst="rect">
            <a:avLst/>
          </a:prstGeom>
        </p:spPr>
        <p:txBody>
          <a:bodyPr wrap="none">
            <a:spAutoFit/>
          </a:bodyPr>
          <a:lstStyle/>
          <a:p>
            <a:pPr algn="ctr"/>
            <a:r>
              <a:rPr lang="en-US" sz="2700" b="1" dirty="0" smtClean="0">
                <a:solidFill>
                  <a:schemeClr val="bg1"/>
                </a:solidFill>
                <a:latin typeface="Arial Black" charset="0"/>
                <a:ea typeface="Arial Black" charset="0"/>
                <a:cs typeface="Arial Black" charset="0"/>
              </a:rPr>
              <a:t>APRIL</a:t>
            </a:r>
            <a:endParaRPr lang="en-US" sz="2700" b="1" dirty="0">
              <a:solidFill>
                <a:schemeClr val="bg1"/>
              </a:solidFill>
              <a:latin typeface="Arial Black" charset="0"/>
              <a:ea typeface="Arial Black" charset="0"/>
              <a:cs typeface="Arial Black" charset="0"/>
            </a:endParaRPr>
          </a:p>
        </p:txBody>
      </p:sp>
      <p:sp>
        <p:nvSpPr>
          <p:cNvPr id="343" name="Rectangle 342"/>
          <p:cNvSpPr/>
          <p:nvPr/>
        </p:nvSpPr>
        <p:spPr>
          <a:xfrm>
            <a:off x="4285116" y="6486707"/>
            <a:ext cx="2058000" cy="507831"/>
          </a:xfrm>
          <a:prstGeom prst="rect">
            <a:avLst/>
          </a:prstGeom>
        </p:spPr>
        <p:txBody>
          <a:bodyPr wrap="none">
            <a:spAutoFit/>
          </a:bodyPr>
          <a:lstStyle/>
          <a:p>
            <a:pPr algn="ctr"/>
            <a:r>
              <a:rPr lang="en-US" sz="2700" b="1" dirty="0" smtClean="0">
                <a:solidFill>
                  <a:schemeClr val="bg1"/>
                </a:solidFill>
                <a:latin typeface="Arial Black" charset="0"/>
                <a:ea typeface="Arial Black" charset="0"/>
                <a:cs typeface="Arial Black" charset="0"/>
              </a:rPr>
              <a:t>OCTOBER</a:t>
            </a:r>
            <a:endParaRPr lang="en-US" sz="2700" b="1" dirty="0">
              <a:solidFill>
                <a:schemeClr val="bg1"/>
              </a:solidFill>
              <a:latin typeface="Arial Black" charset="0"/>
              <a:ea typeface="Arial Black" charset="0"/>
              <a:cs typeface="Arial Black" charset="0"/>
            </a:endParaRPr>
          </a:p>
        </p:txBody>
      </p:sp>
      <p:sp>
        <p:nvSpPr>
          <p:cNvPr id="344" name="Rectangle 343"/>
          <p:cNvSpPr/>
          <p:nvPr/>
        </p:nvSpPr>
        <p:spPr>
          <a:xfrm>
            <a:off x="11363856" y="6486707"/>
            <a:ext cx="1601913" cy="507831"/>
          </a:xfrm>
          <a:prstGeom prst="rect">
            <a:avLst/>
          </a:prstGeom>
        </p:spPr>
        <p:txBody>
          <a:bodyPr wrap="none">
            <a:spAutoFit/>
          </a:bodyPr>
          <a:lstStyle/>
          <a:p>
            <a:pPr algn="ctr"/>
            <a:r>
              <a:rPr lang="en-US" sz="2700" b="1" dirty="0" smtClean="0">
                <a:solidFill>
                  <a:schemeClr val="bg1"/>
                </a:solidFill>
                <a:latin typeface="Arial Black" charset="0"/>
                <a:ea typeface="Arial Black" charset="0"/>
                <a:cs typeface="Arial Black" charset="0"/>
              </a:rPr>
              <a:t>MARCH</a:t>
            </a:r>
            <a:endParaRPr lang="en-US" sz="2700" b="1" dirty="0">
              <a:solidFill>
                <a:schemeClr val="bg1"/>
              </a:solidFill>
              <a:latin typeface="Arial Black" charset="0"/>
              <a:ea typeface="Arial Black" charset="0"/>
              <a:cs typeface="Arial Black" charset="0"/>
            </a:endParaRPr>
          </a:p>
        </p:txBody>
      </p:sp>
    </p:spTree>
    <p:extLst>
      <p:ext uri="{BB962C8B-B14F-4D97-AF65-F5344CB8AC3E}">
        <p14:creationId xmlns:p14="http://schemas.microsoft.com/office/powerpoint/2010/main" val="166824546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5948999" y="483017"/>
            <a:ext cx="12479663"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Banners - Infographics</a:t>
            </a:r>
            <a:endParaRPr lang="id-ID" sz="8800" b="1" dirty="0" smtClean="0">
              <a:solidFill>
                <a:schemeClr val="tx2"/>
              </a:solidFill>
              <a:latin typeface="Arial Bold" charset="0"/>
              <a:ea typeface="Arial Bold" charset="0"/>
              <a:cs typeface="Arial Bold" charset="0"/>
            </a:endParaRPr>
          </a:p>
        </p:txBody>
      </p:sp>
      <p:sp>
        <p:nvSpPr>
          <p:cNvPr id="41" name="Rectangle 4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54" name="Freeform 143"/>
          <p:cNvSpPr>
            <a:spLocks noChangeArrowheads="1"/>
          </p:cNvSpPr>
          <p:nvPr/>
        </p:nvSpPr>
        <p:spPr bwMode="auto">
          <a:xfrm>
            <a:off x="13509056" y="8500999"/>
            <a:ext cx="8025084" cy="2218428"/>
          </a:xfrm>
          <a:custGeom>
            <a:avLst/>
            <a:gdLst>
              <a:gd name="T0" fmla="*/ 283 w 15344"/>
              <a:gd name="T1" fmla="*/ 0 h 4244"/>
              <a:gd name="T2" fmla="*/ 283 w 15344"/>
              <a:gd name="T3" fmla="*/ 0 h 4244"/>
              <a:gd name="T4" fmla="*/ 0 w 15344"/>
              <a:gd name="T5" fmla="*/ 282 h 4244"/>
              <a:gd name="T6" fmla="*/ 0 w 15344"/>
              <a:gd name="T7" fmla="*/ 3951 h 4244"/>
              <a:gd name="T8" fmla="*/ 283 w 15344"/>
              <a:gd name="T9" fmla="*/ 4243 h 4244"/>
              <a:gd name="T10" fmla="*/ 15343 w 15344"/>
              <a:gd name="T11" fmla="*/ 4243 h 4244"/>
              <a:gd name="T12" fmla="*/ 15343 w 15344"/>
              <a:gd name="T13" fmla="*/ 0 h 4244"/>
              <a:gd name="T14" fmla="*/ 283 w 15344"/>
              <a:gd name="T15" fmla="*/ 0 h 4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44" h="4244">
                <a:moveTo>
                  <a:pt x="283" y="0"/>
                </a:moveTo>
                <a:lnTo>
                  <a:pt x="283" y="0"/>
                </a:lnTo>
                <a:cubicBezTo>
                  <a:pt x="129" y="0"/>
                  <a:pt x="0" y="128"/>
                  <a:pt x="0" y="282"/>
                </a:cubicBezTo>
                <a:cubicBezTo>
                  <a:pt x="0" y="3951"/>
                  <a:pt x="0" y="3951"/>
                  <a:pt x="0" y="3951"/>
                </a:cubicBezTo>
                <a:cubicBezTo>
                  <a:pt x="0" y="4114"/>
                  <a:pt x="129" y="4243"/>
                  <a:pt x="283" y="4243"/>
                </a:cubicBezTo>
                <a:cubicBezTo>
                  <a:pt x="15343" y="4243"/>
                  <a:pt x="15343" y="4243"/>
                  <a:pt x="15343" y="4243"/>
                </a:cubicBezTo>
                <a:cubicBezTo>
                  <a:pt x="15343" y="0"/>
                  <a:pt x="15343" y="0"/>
                  <a:pt x="15343" y="0"/>
                </a:cubicBezTo>
                <a:lnTo>
                  <a:pt x="283"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55" name="Freeform 144"/>
          <p:cNvSpPr>
            <a:spLocks noChangeArrowheads="1"/>
          </p:cNvSpPr>
          <p:nvPr/>
        </p:nvSpPr>
        <p:spPr bwMode="auto">
          <a:xfrm>
            <a:off x="14105483" y="8345207"/>
            <a:ext cx="1856377" cy="2027026"/>
          </a:xfrm>
          <a:custGeom>
            <a:avLst/>
            <a:gdLst>
              <a:gd name="T0" fmla="*/ 3240 w 3550"/>
              <a:gd name="T1" fmla="*/ 0 h 3876"/>
              <a:gd name="T2" fmla="*/ 3240 w 3550"/>
              <a:gd name="T3" fmla="*/ 0 h 3876"/>
              <a:gd name="T4" fmla="*/ 300 w 3550"/>
              <a:gd name="T5" fmla="*/ 0 h 3876"/>
              <a:gd name="T6" fmla="*/ 0 w 3550"/>
              <a:gd name="T7" fmla="*/ 0 h 3876"/>
              <a:gd name="T8" fmla="*/ 300 w 3550"/>
              <a:gd name="T9" fmla="*/ 300 h 3876"/>
              <a:gd name="T10" fmla="*/ 300 w 3550"/>
              <a:gd name="T11" fmla="*/ 3695 h 3876"/>
              <a:gd name="T12" fmla="*/ 489 w 3550"/>
              <a:gd name="T13" fmla="*/ 3875 h 3876"/>
              <a:gd name="T14" fmla="*/ 3360 w 3550"/>
              <a:gd name="T15" fmla="*/ 3875 h 3876"/>
              <a:gd name="T16" fmla="*/ 3549 w 3550"/>
              <a:gd name="T17" fmla="*/ 3695 h 3876"/>
              <a:gd name="T18" fmla="*/ 3549 w 3550"/>
              <a:gd name="T19" fmla="*/ 300 h 3876"/>
              <a:gd name="T20" fmla="*/ 3240 w 3550"/>
              <a:gd name="T21" fmla="*/ 0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0" h="3876">
                <a:moveTo>
                  <a:pt x="3240" y="0"/>
                </a:moveTo>
                <a:lnTo>
                  <a:pt x="3240" y="0"/>
                </a:lnTo>
                <a:cubicBezTo>
                  <a:pt x="300" y="0"/>
                  <a:pt x="300" y="0"/>
                  <a:pt x="300" y="0"/>
                </a:cubicBezTo>
                <a:cubicBezTo>
                  <a:pt x="0" y="0"/>
                  <a:pt x="0" y="0"/>
                  <a:pt x="0" y="0"/>
                </a:cubicBezTo>
                <a:cubicBezTo>
                  <a:pt x="163" y="0"/>
                  <a:pt x="300" y="137"/>
                  <a:pt x="300" y="300"/>
                </a:cubicBezTo>
                <a:cubicBezTo>
                  <a:pt x="300" y="3695"/>
                  <a:pt x="300" y="3695"/>
                  <a:pt x="300" y="3695"/>
                </a:cubicBezTo>
                <a:cubicBezTo>
                  <a:pt x="300" y="3798"/>
                  <a:pt x="386" y="3875"/>
                  <a:pt x="489" y="3875"/>
                </a:cubicBezTo>
                <a:cubicBezTo>
                  <a:pt x="3360" y="3875"/>
                  <a:pt x="3360" y="3875"/>
                  <a:pt x="3360" y="3875"/>
                </a:cubicBezTo>
                <a:cubicBezTo>
                  <a:pt x="3463" y="3875"/>
                  <a:pt x="3549" y="3798"/>
                  <a:pt x="3549" y="3695"/>
                </a:cubicBezTo>
                <a:cubicBezTo>
                  <a:pt x="3549" y="300"/>
                  <a:pt x="3549" y="300"/>
                  <a:pt x="3549" y="300"/>
                </a:cubicBezTo>
                <a:cubicBezTo>
                  <a:pt x="3549" y="137"/>
                  <a:pt x="3412" y="0"/>
                  <a:pt x="3240" y="0"/>
                </a:cubicBezTo>
              </a:path>
            </a:pathLst>
          </a:custGeom>
          <a:solidFill>
            <a:schemeClr val="accent4"/>
          </a:solidFill>
          <a:ln>
            <a:noFill/>
          </a:ln>
          <a:effectLst>
            <a:outerShdw blurRad="165100" dist="127000" dir="5400000" sx="101000" sy="101000" algn="t" rotWithShape="0">
              <a:prstClr val="black">
                <a:alpha val="40000"/>
              </a:prstClr>
            </a:outerShdw>
          </a:effectLst>
        </p:spPr>
        <p:txBody>
          <a:bodyPr wrap="none" anchor="ctr"/>
          <a:lstStyle/>
          <a:p>
            <a:endParaRPr lang="en-US" sz="7197" dirty="0">
              <a:latin typeface="Arial Regular" charset="0"/>
            </a:endParaRPr>
          </a:p>
        </p:txBody>
      </p:sp>
      <p:sp>
        <p:nvSpPr>
          <p:cNvPr id="56" name="Freeform 145"/>
          <p:cNvSpPr>
            <a:spLocks noChangeArrowheads="1"/>
          </p:cNvSpPr>
          <p:nvPr/>
        </p:nvSpPr>
        <p:spPr bwMode="auto">
          <a:xfrm flipH="1">
            <a:off x="13944837" y="8345207"/>
            <a:ext cx="320340" cy="161096"/>
          </a:xfrm>
          <a:custGeom>
            <a:avLst/>
            <a:gdLst>
              <a:gd name="T0" fmla="*/ 381 w 763"/>
              <a:gd name="T1" fmla="*/ 0 h 382"/>
              <a:gd name="T2" fmla="*/ 381 w 763"/>
              <a:gd name="T3" fmla="*/ 0 h 382"/>
              <a:gd name="T4" fmla="*/ 0 w 763"/>
              <a:gd name="T5" fmla="*/ 381 h 382"/>
              <a:gd name="T6" fmla="*/ 762 w 763"/>
              <a:gd name="T7" fmla="*/ 381 h 382"/>
              <a:gd name="T8" fmla="*/ 381 w 763"/>
              <a:gd name="T9" fmla="*/ 0 h 382"/>
            </a:gdLst>
            <a:ahLst/>
            <a:cxnLst>
              <a:cxn ang="0">
                <a:pos x="T0" y="T1"/>
              </a:cxn>
              <a:cxn ang="0">
                <a:pos x="T2" y="T3"/>
              </a:cxn>
              <a:cxn ang="0">
                <a:pos x="T4" y="T5"/>
              </a:cxn>
              <a:cxn ang="0">
                <a:pos x="T6" y="T7"/>
              </a:cxn>
              <a:cxn ang="0">
                <a:pos x="T8" y="T9"/>
              </a:cxn>
            </a:cxnLst>
            <a:rect l="0" t="0" r="r" b="b"/>
            <a:pathLst>
              <a:path w="763" h="382">
                <a:moveTo>
                  <a:pt x="381" y="0"/>
                </a:moveTo>
                <a:lnTo>
                  <a:pt x="381" y="0"/>
                </a:lnTo>
                <a:cubicBezTo>
                  <a:pt x="172" y="0"/>
                  <a:pt x="0" y="170"/>
                  <a:pt x="0" y="381"/>
                </a:cubicBezTo>
                <a:cubicBezTo>
                  <a:pt x="762" y="381"/>
                  <a:pt x="762" y="381"/>
                  <a:pt x="762" y="381"/>
                </a:cubicBezTo>
                <a:cubicBezTo>
                  <a:pt x="762" y="170"/>
                  <a:pt x="592" y="0"/>
                  <a:pt x="381" y="0"/>
                </a:cubicBezTo>
              </a:path>
            </a:pathLst>
          </a:custGeom>
          <a:solidFill>
            <a:schemeClr val="accent4">
              <a:lumMod val="75000"/>
            </a:schemeClr>
          </a:solidFill>
          <a:ln>
            <a:noFill/>
          </a:ln>
          <a:effectLst/>
        </p:spPr>
        <p:txBody>
          <a:bodyPr wrap="none" anchor="ctr"/>
          <a:lstStyle/>
          <a:p>
            <a:endParaRPr lang="en-US" sz="7197" dirty="0">
              <a:latin typeface="Arial Regular" charset="0"/>
            </a:endParaRPr>
          </a:p>
        </p:txBody>
      </p:sp>
      <p:sp>
        <p:nvSpPr>
          <p:cNvPr id="57" name="Freeform 146"/>
          <p:cNvSpPr>
            <a:spLocks noChangeArrowheads="1"/>
          </p:cNvSpPr>
          <p:nvPr/>
        </p:nvSpPr>
        <p:spPr bwMode="auto">
          <a:xfrm>
            <a:off x="21534140" y="8506303"/>
            <a:ext cx="291328" cy="2213124"/>
          </a:xfrm>
          <a:custGeom>
            <a:avLst/>
            <a:gdLst>
              <a:gd name="T0" fmla="*/ 253 w 526"/>
              <a:gd name="T1" fmla="*/ 0 h 3985"/>
              <a:gd name="T2" fmla="*/ 253 w 526"/>
              <a:gd name="T3" fmla="*/ 0 h 3985"/>
              <a:gd name="T4" fmla="*/ 0 w 526"/>
              <a:gd name="T5" fmla="*/ 0 h 3985"/>
              <a:gd name="T6" fmla="*/ 0 w 526"/>
              <a:gd name="T7" fmla="*/ 3984 h 3985"/>
              <a:gd name="T8" fmla="*/ 253 w 526"/>
              <a:gd name="T9" fmla="*/ 3984 h 3985"/>
              <a:gd name="T10" fmla="*/ 525 w 526"/>
              <a:gd name="T11" fmla="*/ 3716 h 3985"/>
              <a:gd name="T12" fmla="*/ 525 w 526"/>
              <a:gd name="T13" fmla="*/ 268 h 3985"/>
              <a:gd name="T14" fmla="*/ 253 w 526"/>
              <a:gd name="T15" fmla="*/ 0 h 39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6" h="3985">
                <a:moveTo>
                  <a:pt x="253" y="0"/>
                </a:moveTo>
                <a:lnTo>
                  <a:pt x="253" y="0"/>
                </a:lnTo>
                <a:cubicBezTo>
                  <a:pt x="0" y="0"/>
                  <a:pt x="0" y="0"/>
                  <a:pt x="0" y="0"/>
                </a:cubicBezTo>
                <a:cubicBezTo>
                  <a:pt x="0" y="3984"/>
                  <a:pt x="0" y="3984"/>
                  <a:pt x="0" y="3984"/>
                </a:cubicBezTo>
                <a:cubicBezTo>
                  <a:pt x="253" y="3984"/>
                  <a:pt x="253" y="3984"/>
                  <a:pt x="253" y="3984"/>
                </a:cubicBezTo>
                <a:cubicBezTo>
                  <a:pt x="404" y="3984"/>
                  <a:pt x="525" y="3863"/>
                  <a:pt x="525" y="3716"/>
                </a:cubicBezTo>
                <a:cubicBezTo>
                  <a:pt x="525" y="268"/>
                  <a:pt x="525" y="268"/>
                  <a:pt x="525" y="268"/>
                </a:cubicBezTo>
                <a:cubicBezTo>
                  <a:pt x="525" y="121"/>
                  <a:pt x="404" y="0"/>
                  <a:pt x="253" y="0"/>
                </a:cubicBezTo>
              </a:path>
            </a:pathLst>
          </a:custGeom>
          <a:solidFill>
            <a:schemeClr val="accent4"/>
          </a:solidFill>
          <a:ln>
            <a:noFill/>
          </a:ln>
          <a:effectLst/>
        </p:spPr>
        <p:txBody>
          <a:bodyPr wrap="none" anchor="ctr"/>
          <a:lstStyle/>
          <a:p>
            <a:endParaRPr lang="en-US" sz="7197" dirty="0">
              <a:latin typeface="Arial Regular" charset="0"/>
            </a:endParaRPr>
          </a:p>
        </p:txBody>
      </p:sp>
      <p:sp>
        <p:nvSpPr>
          <p:cNvPr id="58" name="TextBox 57"/>
          <p:cNvSpPr txBox="1"/>
          <p:nvPr/>
        </p:nvSpPr>
        <p:spPr>
          <a:xfrm>
            <a:off x="14297505" y="8583430"/>
            <a:ext cx="1627370" cy="492443"/>
          </a:xfrm>
          <a:prstGeom prst="rect">
            <a:avLst/>
          </a:prstGeom>
          <a:noFill/>
        </p:spPr>
        <p:txBody>
          <a:bodyPr wrap="none" rtlCol="0" anchor="ctr" anchorCtr="0">
            <a:spAutoFit/>
          </a:bodyPr>
          <a:lstStyle/>
          <a:p>
            <a:pPr algn="ctr"/>
            <a:r>
              <a:rPr lang="en-US" sz="2600" b="1" dirty="0" smtClean="0">
                <a:solidFill>
                  <a:schemeClr val="bg1"/>
                </a:solidFill>
                <a:latin typeface="Arial Black" charset="0"/>
                <a:ea typeface="Arial Black" charset="0"/>
                <a:cs typeface="Arial Black" charset="0"/>
              </a:rPr>
              <a:t>OPTION</a:t>
            </a:r>
            <a:endParaRPr lang="en-US" sz="2600" b="1" dirty="0">
              <a:solidFill>
                <a:schemeClr val="bg1"/>
              </a:solidFill>
              <a:latin typeface="Arial Black" charset="0"/>
              <a:ea typeface="Arial Black" charset="0"/>
              <a:cs typeface="Arial Black" charset="0"/>
            </a:endParaRPr>
          </a:p>
        </p:txBody>
      </p:sp>
      <p:sp>
        <p:nvSpPr>
          <p:cNvPr id="59" name="TextBox 58"/>
          <p:cNvSpPr txBox="1"/>
          <p:nvPr/>
        </p:nvSpPr>
        <p:spPr>
          <a:xfrm>
            <a:off x="14375252" y="8907893"/>
            <a:ext cx="1463827" cy="1415754"/>
          </a:xfrm>
          <a:prstGeom prst="rect">
            <a:avLst/>
          </a:prstGeom>
          <a:noFill/>
        </p:spPr>
        <p:txBody>
          <a:bodyPr wrap="none" lIns="91422" tIns="45711" rIns="91422" bIns="45711" rtlCol="0">
            <a:spAutoFit/>
          </a:bodyPr>
          <a:lstStyle/>
          <a:p>
            <a:pPr algn="ctr"/>
            <a:r>
              <a:rPr lang="en-US" sz="8600" b="1" dirty="0" smtClean="0">
                <a:solidFill>
                  <a:schemeClr val="bg1"/>
                </a:solidFill>
                <a:latin typeface="Arial Bold" charset="0"/>
                <a:ea typeface="Arial Bold" charset="0"/>
                <a:cs typeface="Arial Bold" charset="0"/>
              </a:rPr>
              <a:t>04</a:t>
            </a:r>
            <a:endParaRPr lang="id-ID" sz="8600" b="1" dirty="0" smtClean="0">
              <a:solidFill>
                <a:schemeClr val="bg1"/>
              </a:solidFill>
              <a:latin typeface="Arial Bold" charset="0"/>
              <a:ea typeface="Arial Bold" charset="0"/>
              <a:cs typeface="Arial Bold" charset="0"/>
            </a:endParaRPr>
          </a:p>
        </p:txBody>
      </p:sp>
      <p:sp>
        <p:nvSpPr>
          <p:cNvPr id="60" name="Subtitle 2"/>
          <p:cNvSpPr txBox="1">
            <a:spLocks/>
          </p:cNvSpPr>
          <p:nvPr/>
        </p:nvSpPr>
        <p:spPr>
          <a:xfrm>
            <a:off x="16111428" y="9327385"/>
            <a:ext cx="5422712"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500" dirty="0">
                <a:solidFill>
                  <a:schemeClr val="tx1"/>
                </a:solidFill>
                <a:latin typeface="Arial Regular" charset="0"/>
                <a:ea typeface="Arial Regular" charset="0"/>
                <a:cs typeface="Arial Regular" charset="0"/>
              </a:rPr>
              <a:t>Frequently, your initial font choice is taken out of your </a:t>
            </a:r>
            <a:r>
              <a:rPr lang="en-US" sz="2500" dirty="0" smtClean="0">
                <a:solidFill>
                  <a:schemeClr val="tx1"/>
                </a:solidFill>
                <a:latin typeface="Arial Regular" charset="0"/>
                <a:ea typeface="Arial Regular" charset="0"/>
                <a:cs typeface="Arial Regular" charset="0"/>
              </a:rPr>
              <a:t>hands</a:t>
            </a:r>
            <a:endParaRPr lang="en-US" sz="2500" dirty="0">
              <a:solidFill>
                <a:schemeClr val="tx1"/>
              </a:solidFill>
              <a:latin typeface="Arial Regular" charset="0"/>
              <a:ea typeface="Arial Regular" charset="0"/>
              <a:cs typeface="Arial Regular" charset="0"/>
            </a:endParaRPr>
          </a:p>
        </p:txBody>
      </p:sp>
      <p:sp>
        <p:nvSpPr>
          <p:cNvPr id="61" name="Rectangle 60"/>
          <p:cNvSpPr>
            <a:spLocks/>
          </p:cNvSpPr>
          <p:nvPr/>
        </p:nvSpPr>
        <p:spPr bwMode="auto">
          <a:xfrm>
            <a:off x="16328520" y="8523623"/>
            <a:ext cx="1923604"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b="1" dirty="0" smtClean="0">
                <a:latin typeface="Arial Black" charset="0"/>
                <a:ea typeface="Arial Black" charset="0"/>
                <a:cs typeface="Arial Black" charset="0"/>
                <a:sym typeface="Bebas Neue" charset="0"/>
              </a:rPr>
              <a:t>Title 04</a:t>
            </a:r>
            <a:endParaRPr lang="en-US" b="1" dirty="0">
              <a:latin typeface="Arial Black" charset="0"/>
              <a:ea typeface="Arial Black" charset="0"/>
              <a:cs typeface="Arial Black" charset="0"/>
              <a:sym typeface="Bebas Neue" charset="0"/>
            </a:endParaRPr>
          </a:p>
        </p:txBody>
      </p:sp>
      <p:sp>
        <p:nvSpPr>
          <p:cNvPr id="63" name="Freeform 143"/>
          <p:cNvSpPr>
            <a:spLocks noChangeArrowheads="1"/>
          </p:cNvSpPr>
          <p:nvPr/>
        </p:nvSpPr>
        <p:spPr bwMode="auto">
          <a:xfrm>
            <a:off x="2558559" y="8500999"/>
            <a:ext cx="8025084" cy="2218428"/>
          </a:xfrm>
          <a:custGeom>
            <a:avLst/>
            <a:gdLst>
              <a:gd name="T0" fmla="*/ 283 w 15344"/>
              <a:gd name="T1" fmla="*/ 0 h 4244"/>
              <a:gd name="T2" fmla="*/ 283 w 15344"/>
              <a:gd name="T3" fmla="*/ 0 h 4244"/>
              <a:gd name="T4" fmla="*/ 0 w 15344"/>
              <a:gd name="T5" fmla="*/ 282 h 4244"/>
              <a:gd name="T6" fmla="*/ 0 w 15344"/>
              <a:gd name="T7" fmla="*/ 3951 h 4244"/>
              <a:gd name="T8" fmla="*/ 283 w 15344"/>
              <a:gd name="T9" fmla="*/ 4243 h 4244"/>
              <a:gd name="T10" fmla="*/ 15343 w 15344"/>
              <a:gd name="T11" fmla="*/ 4243 h 4244"/>
              <a:gd name="T12" fmla="*/ 15343 w 15344"/>
              <a:gd name="T13" fmla="*/ 0 h 4244"/>
              <a:gd name="T14" fmla="*/ 283 w 15344"/>
              <a:gd name="T15" fmla="*/ 0 h 4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44" h="4244">
                <a:moveTo>
                  <a:pt x="283" y="0"/>
                </a:moveTo>
                <a:lnTo>
                  <a:pt x="283" y="0"/>
                </a:lnTo>
                <a:cubicBezTo>
                  <a:pt x="129" y="0"/>
                  <a:pt x="0" y="128"/>
                  <a:pt x="0" y="282"/>
                </a:cubicBezTo>
                <a:cubicBezTo>
                  <a:pt x="0" y="3951"/>
                  <a:pt x="0" y="3951"/>
                  <a:pt x="0" y="3951"/>
                </a:cubicBezTo>
                <a:cubicBezTo>
                  <a:pt x="0" y="4114"/>
                  <a:pt x="129" y="4243"/>
                  <a:pt x="283" y="4243"/>
                </a:cubicBezTo>
                <a:cubicBezTo>
                  <a:pt x="15343" y="4243"/>
                  <a:pt x="15343" y="4243"/>
                  <a:pt x="15343" y="4243"/>
                </a:cubicBezTo>
                <a:cubicBezTo>
                  <a:pt x="15343" y="0"/>
                  <a:pt x="15343" y="0"/>
                  <a:pt x="15343" y="0"/>
                </a:cubicBezTo>
                <a:lnTo>
                  <a:pt x="283"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64" name="Freeform 144"/>
          <p:cNvSpPr>
            <a:spLocks noChangeArrowheads="1"/>
          </p:cNvSpPr>
          <p:nvPr/>
        </p:nvSpPr>
        <p:spPr bwMode="auto">
          <a:xfrm>
            <a:off x="3154986" y="8345207"/>
            <a:ext cx="1856377" cy="2027026"/>
          </a:xfrm>
          <a:custGeom>
            <a:avLst/>
            <a:gdLst>
              <a:gd name="T0" fmla="*/ 3240 w 3550"/>
              <a:gd name="T1" fmla="*/ 0 h 3876"/>
              <a:gd name="T2" fmla="*/ 3240 w 3550"/>
              <a:gd name="T3" fmla="*/ 0 h 3876"/>
              <a:gd name="T4" fmla="*/ 300 w 3550"/>
              <a:gd name="T5" fmla="*/ 0 h 3876"/>
              <a:gd name="T6" fmla="*/ 0 w 3550"/>
              <a:gd name="T7" fmla="*/ 0 h 3876"/>
              <a:gd name="T8" fmla="*/ 300 w 3550"/>
              <a:gd name="T9" fmla="*/ 300 h 3876"/>
              <a:gd name="T10" fmla="*/ 300 w 3550"/>
              <a:gd name="T11" fmla="*/ 3695 h 3876"/>
              <a:gd name="T12" fmla="*/ 489 w 3550"/>
              <a:gd name="T13" fmla="*/ 3875 h 3876"/>
              <a:gd name="T14" fmla="*/ 3360 w 3550"/>
              <a:gd name="T15" fmla="*/ 3875 h 3876"/>
              <a:gd name="T16" fmla="*/ 3549 w 3550"/>
              <a:gd name="T17" fmla="*/ 3695 h 3876"/>
              <a:gd name="T18" fmla="*/ 3549 w 3550"/>
              <a:gd name="T19" fmla="*/ 300 h 3876"/>
              <a:gd name="T20" fmla="*/ 3240 w 3550"/>
              <a:gd name="T21" fmla="*/ 0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0" h="3876">
                <a:moveTo>
                  <a:pt x="3240" y="0"/>
                </a:moveTo>
                <a:lnTo>
                  <a:pt x="3240" y="0"/>
                </a:lnTo>
                <a:cubicBezTo>
                  <a:pt x="300" y="0"/>
                  <a:pt x="300" y="0"/>
                  <a:pt x="300" y="0"/>
                </a:cubicBezTo>
                <a:cubicBezTo>
                  <a:pt x="0" y="0"/>
                  <a:pt x="0" y="0"/>
                  <a:pt x="0" y="0"/>
                </a:cubicBezTo>
                <a:cubicBezTo>
                  <a:pt x="163" y="0"/>
                  <a:pt x="300" y="137"/>
                  <a:pt x="300" y="300"/>
                </a:cubicBezTo>
                <a:cubicBezTo>
                  <a:pt x="300" y="3695"/>
                  <a:pt x="300" y="3695"/>
                  <a:pt x="300" y="3695"/>
                </a:cubicBezTo>
                <a:cubicBezTo>
                  <a:pt x="300" y="3798"/>
                  <a:pt x="386" y="3875"/>
                  <a:pt x="489" y="3875"/>
                </a:cubicBezTo>
                <a:cubicBezTo>
                  <a:pt x="3360" y="3875"/>
                  <a:pt x="3360" y="3875"/>
                  <a:pt x="3360" y="3875"/>
                </a:cubicBezTo>
                <a:cubicBezTo>
                  <a:pt x="3463" y="3875"/>
                  <a:pt x="3549" y="3798"/>
                  <a:pt x="3549" y="3695"/>
                </a:cubicBezTo>
                <a:cubicBezTo>
                  <a:pt x="3549" y="300"/>
                  <a:pt x="3549" y="300"/>
                  <a:pt x="3549" y="300"/>
                </a:cubicBezTo>
                <a:cubicBezTo>
                  <a:pt x="3549" y="137"/>
                  <a:pt x="3412" y="0"/>
                  <a:pt x="3240" y="0"/>
                </a:cubicBezTo>
              </a:path>
            </a:pathLst>
          </a:custGeom>
          <a:solidFill>
            <a:schemeClr val="accent3"/>
          </a:solidFill>
          <a:ln>
            <a:noFill/>
          </a:ln>
          <a:effectLst>
            <a:outerShdw blurRad="165100" dist="127000" dir="5400000" sx="101000" sy="101000" algn="t" rotWithShape="0">
              <a:prstClr val="black">
                <a:alpha val="40000"/>
              </a:prstClr>
            </a:outerShdw>
          </a:effectLst>
        </p:spPr>
        <p:txBody>
          <a:bodyPr wrap="none" anchor="ctr"/>
          <a:lstStyle/>
          <a:p>
            <a:endParaRPr lang="en-US" sz="7197" dirty="0">
              <a:latin typeface="Arial Regular" charset="0"/>
            </a:endParaRPr>
          </a:p>
        </p:txBody>
      </p:sp>
      <p:sp>
        <p:nvSpPr>
          <p:cNvPr id="65" name="Freeform 145"/>
          <p:cNvSpPr>
            <a:spLocks noChangeArrowheads="1"/>
          </p:cNvSpPr>
          <p:nvPr/>
        </p:nvSpPr>
        <p:spPr bwMode="auto">
          <a:xfrm flipH="1">
            <a:off x="2994340" y="8345207"/>
            <a:ext cx="320340" cy="161096"/>
          </a:xfrm>
          <a:custGeom>
            <a:avLst/>
            <a:gdLst>
              <a:gd name="T0" fmla="*/ 381 w 763"/>
              <a:gd name="T1" fmla="*/ 0 h 382"/>
              <a:gd name="T2" fmla="*/ 381 w 763"/>
              <a:gd name="T3" fmla="*/ 0 h 382"/>
              <a:gd name="T4" fmla="*/ 0 w 763"/>
              <a:gd name="T5" fmla="*/ 381 h 382"/>
              <a:gd name="T6" fmla="*/ 762 w 763"/>
              <a:gd name="T7" fmla="*/ 381 h 382"/>
              <a:gd name="T8" fmla="*/ 381 w 763"/>
              <a:gd name="T9" fmla="*/ 0 h 382"/>
            </a:gdLst>
            <a:ahLst/>
            <a:cxnLst>
              <a:cxn ang="0">
                <a:pos x="T0" y="T1"/>
              </a:cxn>
              <a:cxn ang="0">
                <a:pos x="T2" y="T3"/>
              </a:cxn>
              <a:cxn ang="0">
                <a:pos x="T4" y="T5"/>
              </a:cxn>
              <a:cxn ang="0">
                <a:pos x="T6" y="T7"/>
              </a:cxn>
              <a:cxn ang="0">
                <a:pos x="T8" y="T9"/>
              </a:cxn>
            </a:cxnLst>
            <a:rect l="0" t="0" r="r" b="b"/>
            <a:pathLst>
              <a:path w="763" h="382">
                <a:moveTo>
                  <a:pt x="381" y="0"/>
                </a:moveTo>
                <a:lnTo>
                  <a:pt x="381" y="0"/>
                </a:lnTo>
                <a:cubicBezTo>
                  <a:pt x="172" y="0"/>
                  <a:pt x="0" y="170"/>
                  <a:pt x="0" y="381"/>
                </a:cubicBezTo>
                <a:cubicBezTo>
                  <a:pt x="762" y="381"/>
                  <a:pt x="762" y="381"/>
                  <a:pt x="762" y="381"/>
                </a:cubicBezTo>
                <a:cubicBezTo>
                  <a:pt x="762" y="170"/>
                  <a:pt x="592" y="0"/>
                  <a:pt x="381" y="0"/>
                </a:cubicBez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66" name="Freeform 146"/>
          <p:cNvSpPr>
            <a:spLocks noChangeArrowheads="1"/>
          </p:cNvSpPr>
          <p:nvPr/>
        </p:nvSpPr>
        <p:spPr bwMode="auto">
          <a:xfrm>
            <a:off x="10583643" y="8506303"/>
            <a:ext cx="291328" cy="2213124"/>
          </a:xfrm>
          <a:custGeom>
            <a:avLst/>
            <a:gdLst>
              <a:gd name="T0" fmla="*/ 253 w 526"/>
              <a:gd name="T1" fmla="*/ 0 h 3985"/>
              <a:gd name="T2" fmla="*/ 253 w 526"/>
              <a:gd name="T3" fmla="*/ 0 h 3985"/>
              <a:gd name="T4" fmla="*/ 0 w 526"/>
              <a:gd name="T5" fmla="*/ 0 h 3985"/>
              <a:gd name="T6" fmla="*/ 0 w 526"/>
              <a:gd name="T7" fmla="*/ 3984 h 3985"/>
              <a:gd name="T8" fmla="*/ 253 w 526"/>
              <a:gd name="T9" fmla="*/ 3984 h 3985"/>
              <a:gd name="T10" fmla="*/ 525 w 526"/>
              <a:gd name="T11" fmla="*/ 3716 h 3985"/>
              <a:gd name="T12" fmla="*/ 525 w 526"/>
              <a:gd name="T13" fmla="*/ 268 h 3985"/>
              <a:gd name="T14" fmla="*/ 253 w 526"/>
              <a:gd name="T15" fmla="*/ 0 h 39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6" h="3985">
                <a:moveTo>
                  <a:pt x="253" y="0"/>
                </a:moveTo>
                <a:lnTo>
                  <a:pt x="253" y="0"/>
                </a:lnTo>
                <a:cubicBezTo>
                  <a:pt x="0" y="0"/>
                  <a:pt x="0" y="0"/>
                  <a:pt x="0" y="0"/>
                </a:cubicBezTo>
                <a:cubicBezTo>
                  <a:pt x="0" y="3984"/>
                  <a:pt x="0" y="3984"/>
                  <a:pt x="0" y="3984"/>
                </a:cubicBezTo>
                <a:cubicBezTo>
                  <a:pt x="253" y="3984"/>
                  <a:pt x="253" y="3984"/>
                  <a:pt x="253" y="3984"/>
                </a:cubicBezTo>
                <a:cubicBezTo>
                  <a:pt x="404" y="3984"/>
                  <a:pt x="525" y="3863"/>
                  <a:pt x="525" y="3716"/>
                </a:cubicBezTo>
                <a:cubicBezTo>
                  <a:pt x="525" y="268"/>
                  <a:pt x="525" y="268"/>
                  <a:pt x="525" y="268"/>
                </a:cubicBezTo>
                <a:cubicBezTo>
                  <a:pt x="525" y="121"/>
                  <a:pt x="404" y="0"/>
                  <a:pt x="253" y="0"/>
                </a:cubicBezTo>
              </a:path>
            </a:pathLst>
          </a:custGeom>
          <a:solidFill>
            <a:schemeClr val="accent3"/>
          </a:solidFill>
          <a:ln>
            <a:noFill/>
          </a:ln>
          <a:effectLst/>
        </p:spPr>
        <p:txBody>
          <a:bodyPr wrap="none" anchor="ctr"/>
          <a:lstStyle/>
          <a:p>
            <a:endParaRPr lang="en-US" sz="7197" dirty="0">
              <a:latin typeface="Arial Regular" charset="0"/>
            </a:endParaRPr>
          </a:p>
        </p:txBody>
      </p:sp>
      <p:sp>
        <p:nvSpPr>
          <p:cNvPr id="67" name="TextBox 66"/>
          <p:cNvSpPr txBox="1"/>
          <p:nvPr/>
        </p:nvSpPr>
        <p:spPr>
          <a:xfrm>
            <a:off x="3347008" y="8583430"/>
            <a:ext cx="1627370" cy="492443"/>
          </a:xfrm>
          <a:prstGeom prst="rect">
            <a:avLst/>
          </a:prstGeom>
          <a:noFill/>
        </p:spPr>
        <p:txBody>
          <a:bodyPr wrap="none" rtlCol="0" anchor="ctr" anchorCtr="0">
            <a:spAutoFit/>
          </a:bodyPr>
          <a:lstStyle/>
          <a:p>
            <a:pPr algn="ctr"/>
            <a:r>
              <a:rPr lang="en-US" sz="2600" b="1" dirty="0" smtClean="0">
                <a:solidFill>
                  <a:schemeClr val="bg1"/>
                </a:solidFill>
                <a:latin typeface="Arial Black" charset="0"/>
                <a:ea typeface="Arial Black" charset="0"/>
                <a:cs typeface="Arial Black" charset="0"/>
              </a:rPr>
              <a:t>OPTION</a:t>
            </a:r>
            <a:endParaRPr lang="en-US" sz="2600" b="1" dirty="0">
              <a:solidFill>
                <a:schemeClr val="bg1"/>
              </a:solidFill>
              <a:latin typeface="Arial Black" charset="0"/>
              <a:ea typeface="Arial Black" charset="0"/>
              <a:cs typeface="Arial Black" charset="0"/>
            </a:endParaRPr>
          </a:p>
        </p:txBody>
      </p:sp>
      <p:sp>
        <p:nvSpPr>
          <p:cNvPr id="68" name="TextBox 67"/>
          <p:cNvSpPr txBox="1"/>
          <p:nvPr/>
        </p:nvSpPr>
        <p:spPr>
          <a:xfrm>
            <a:off x="3424755" y="8907893"/>
            <a:ext cx="1463827" cy="1415754"/>
          </a:xfrm>
          <a:prstGeom prst="rect">
            <a:avLst/>
          </a:prstGeom>
          <a:noFill/>
        </p:spPr>
        <p:txBody>
          <a:bodyPr wrap="none" lIns="91422" tIns="45711" rIns="91422" bIns="45711" rtlCol="0">
            <a:spAutoFit/>
          </a:bodyPr>
          <a:lstStyle/>
          <a:p>
            <a:pPr algn="ctr"/>
            <a:r>
              <a:rPr lang="en-US" sz="8600" b="1" dirty="0" smtClean="0">
                <a:solidFill>
                  <a:schemeClr val="bg1"/>
                </a:solidFill>
                <a:latin typeface="Arial Bold" charset="0"/>
                <a:ea typeface="Arial Bold" charset="0"/>
                <a:cs typeface="Arial Bold" charset="0"/>
              </a:rPr>
              <a:t>03</a:t>
            </a:r>
            <a:endParaRPr lang="id-ID" sz="8600" b="1" dirty="0" smtClean="0">
              <a:solidFill>
                <a:schemeClr val="bg1"/>
              </a:solidFill>
              <a:latin typeface="Arial Bold" charset="0"/>
              <a:ea typeface="Arial Bold" charset="0"/>
              <a:cs typeface="Arial Bold" charset="0"/>
            </a:endParaRPr>
          </a:p>
        </p:txBody>
      </p:sp>
      <p:sp>
        <p:nvSpPr>
          <p:cNvPr id="69" name="Subtitle 2"/>
          <p:cNvSpPr txBox="1">
            <a:spLocks/>
          </p:cNvSpPr>
          <p:nvPr/>
        </p:nvSpPr>
        <p:spPr>
          <a:xfrm>
            <a:off x="5160931" y="9327385"/>
            <a:ext cx="5422712"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500" dirty="0">
                <a:solidFill>
                  <a:schemeClr val="tx1"/>
                </a:solidFill>
                <a:latin typeface="Arial Regular" charset="0"/>
                <a:ea typeface="Arial Regular" charset="0"/>
                <a:cs typeface="Arial Regular" charset="0"/>
              </a:rPr>
              <a:t>Frequently, your initial font choice is taken out of your </a:t>
            </a:r>
            <a:r>
              <a:rPr lang="en-US" sz="2500" dirty="0" smtClean="0">
                <a:solidFill>
                  <a:schemeClr val="tx1"/>
                </a:solidFill>
                <a:latin typeface="Arial Regular" charset="0"/>
                <a:ea typeface="Arial Regular" charset="0"/>
                <a:cs typeface="Arial Regular" charset="0"/>
              </a:rPr>
              <a:t>hands</a:t>
            </a:r>
            <a:endParaRPr lang="en-US" sz="2500" dirty="0">
              <a:solidFill>
                <a:schemeClr val="tx1"/>
              </a:solidFill>
              <a:latin typeface="Arial Regular" charset="0"/>
              <a:ea typeface="Arial Regular" charset="0"/>
              <a:cs typeface="Arial Regular" charset="0"/>
            </a:endParaRPr>
          </a:p>
        </p:txBody>
      </p:sp>
      <p:sp>
        <p:nvSpPr>
          <p:cNvPr id="70" name="Rectangle 69"/>
          <p:cNvSpPr>
            <a:spLocks/>
          </p:cNvSpPr>
          <p:nvPr/>
        </p:nvSpPr>
        <p:spPr bwMode="auto">
          <a:xfrm>
            <a:off x="5378023" y="8523623"/>
            <a:ext cx="1923604"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b="1" dirty="0" smtClean="0">
                <a:latin typeface="Arial Black" charset="0"/>
                <a:ea typeface="Arial Black" charset="0"/>
                <a:cs typeface="Arial Black" charset="0"/>
                <a:sym typeface="Bebas Neue" charset="0"/>
              </a:rPr>
              <a:t>Title 03</a:t>
            </a:r>
            <a:endParaRPr lang="en-US" b="1" dirty="0">
              <a:latin typeface="Arial Black" charset="0"/>
              <a:ea typeface="Arial Black" charset="0"/>
              <a:cs typeface="Arial Black" charset="0"/>
              <a:sym typeface="Bebas Neue" charset="0"/>
            </a:endParaRPr>
          </a:p>
        </p:txBody>
      </p:sp>
      <p:sp>
        <p:nvSpPr>
          <p:cNvPr id="72" name="Freeform 143"/>
          <p:cNvSpPr>
            <a:spLocks noChangeArrowheads="1"/>
          </p:cNvSpPr>
          <p:nvPr/>
        </p:nvSpPr>
        <p:spPr bwMode="auto">
          <a:xfrm>
            <a:off x="13509056" y="4263536"/>
            <a:ext cx="8025084" cy="2218428"/>
          </a:xfrm>
          <a:custGeom>
            <a:avLst/>
            <a:gdLst>
              <a:gd name="T0" fmla="*/ 283 w 15344"/>
              <a:gd name="T1" fmla="*/ 0 h 4244"/>
              <a:gd name="T2" fmla="*/ 283 w 15344"/>
              <a:gd name="T3" fmla="*/ 0 h 4244"/>
              <a:gd name="T4" fmla="*/ 0 w 15344"/>
              <a:gd name="T5" fmla="*/ 282 h 4244"/>
              <a:gd name="T6" fmla="*/ 0 w 15344"/>
              <a:gd name="T7" fmla="*/ 3951 h 4244"/>
              <a:gd name="T8" fmla="*/ 283 w 15344"/>
              <a:gd name="T9" fmla="*/ 4243 h 4244"/>
              <a:gd name="T10" fmla="*/ 15343 w 15344"/>
              <a:gd name="T11" fmla="*/ 4243 h 4244"/>
              <a:gd name="T12" fmla="*/ 15343 w 15344"/>
              <a:gd name="T13" fmla="*/ 0 h 4244"/>
              <a:gd name="T14" fmla="*/ 283 w 15344"/>
              <a:gd name="T15" fmla="*/ 0 h 4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44" h="4244">
                <a:moveTo>
                  <a:pt x="283" y="0"/>
                </a:moveTo>
                <a:lnTo>
                  <a:pt x="283" y="0"/>
                </a:lnTo>
                <a:cubicBezTo>
                  <a:pt x="129" y="0"/>
                  <a:pt x="0" y="128"/>
                  <a:pt x="0" y="282"/>
                </a:cubicBezTo>
                <a:cubicBezTo>
                  <a:pt x="0" y="3951"/>
                  <a:pt x="0" y="3951"/>
                  <a:pt x="0" y="3951"/>
                </a:cubicBezTo>
                <a:cubicBezTo>
                  <a:pt x="0" y="4114"/>
                  <a:pt x="129" y="4243"/>
                  <a:pt x="283" y="4243"/>
                </a:cubicBezTo>
                <a:cubicBezTo>
                  <a:pt x="15343" y="4243"/>
                  <a:pt x="15343" y="4243"/>
                  <a:pt x="15343" y="4243"/>
                </a:cubicBezTo>
                <a:cubicBezTo>
                  <a:pt x="15343" y="0"/>
                  <a:pt x="15343" y="0"/>
                  <a:pt x="15343" y="0"/>
                </a:cubicBezTo>
                <a:lnTo>
                  <a:pt x="283"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73" name="Freeform 144"/>
          <p:cNvSpPr>
            <a:spLocks noChangeArrowheads="1"/>
          </p:cNvSpPr>
          <p:nvPr/>
        </p:nvSpPr>
        <p:spPr bwMode="auto">
          <a:xfrm>
            <a:off x="14105483" y="4107744"/>
            <a:ext cx="1856377" cy="2027026"/>
          </a:xfrm>
          <a:custGeom>
            <a:avLst/>
            <a:gdLst>
              <a:gd name="T0" fmla="*/ 3240 w 3550"/>
              <a:gd name="T1" fmla="*/ 0 h 3876"/>
              <a:gd name="T2" fmla="*/ 3240 w 3550"/>
              <a:gd name="T3" fmla="*/ 0 h 3876"/>
              <a:gd name="T4" fmla="*/ 300 w 3550"/>
              <a:gd name="T5" fmla="*/ 0 h 3876"/>
              <a:gd name="T6" fmla="*/ 0 w 3550"/>
              <a:gd name="T7" fmla="*/ 0 h 3876"/>
              <a:gd name="T8" fmla="*/ 300 w 3550"/>
              <a:gd name="T9" fmla="*/ 300 h 3876"/>
              <a:gd name="T10" fmla="*/ 300 w 3550"/>
              <a:gd name="T11" fmla="*/ 3695 h 3876"/>
              <a:gd name="T12" fmla="*/ 489 w 3550"/>
              <a:gd name="T13" fmla="*/ 3875 h 3876"/>
              <a:gd name="T14" fmla="*/ 3360 w 3550"/>
              <a:gd name="T15" fmla="*/ 3875 h 3876"/>
              <a:gd name="T16" fmla="*/ 3549 w 3550"/>
              <a:gd name="T17" fmla="*/ 3695 h 3876"/>
              <a:gd name="T18" fmla="*/ 3549 w 3550"/>
              <a:gd name="T19" fmla="*/ 300 h 3876"/>
              <a:gd name="T20" fmla="*/ 3240 w 3550"/>
              <a:gd name="T21" fmla="*/ 0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0" h="3876">
                <a:moveTo>
                  <a:pt x="3240" y="0"/>
                </a:moveTo>
                <a:lnTo>
                  <a:pt x="3240" y="0"/>
                </a:lnTo>
                <a:cubicBezTo>
                  <a:pt x="300" y="0"/>
                  <a:pt x="300" y="0"/>
                  <a:pt x="300" y="0"/>
                </a:cubicBezTo>
                <a:cubicBezTo>
                  <a:pt x="0" y="0"/>
                  <a:pt x="0" y="0"/>
                  <a:pt x="0" y="0"/>
                </a:cubicBezTo>
                <a:cubicBezTo>
                  <a:pt x="163" y="0"/>
                  <a:pt x="300" y="137"/>
                  <a:pt x="300" y="300"/>
                </a:cubicBezTo>
                <a:cubicBezTo>
                  <a:pt x="300" y="3695"/>
                  <a:pt x="300" y="3695"/>
                  <a:pt x="300" y="3695"/>
                </a:cubicBezTo>
                <a:cubicBezTo>
                  <a:pt x="300" y="3798"/>
                  <a:pt x="386" y="3875"/>
                  <a:pt x="489" y="3875"/>
                </a:cubicBezTo>
                <a:cubicBezTo>
                  <a:pt x="3360" y="3875"/>
                  <a:pt x="3360" y="3875"/>
                  <a:pt x="3360" y="3875"/>
                </a:cubicBezTo>
                <a:cubicBezTo>
                  <a:pt x="3463" y="3875"/>
                  <a:pt x="3549" y="3798"/>
                  <a:pt x="3549" y="3695"/>
                </a:cubicBezTo>
                <a:cubicBezTo>
                  <a:pt x="3549" y="300"/>
                  <a:pt x="3549" y="300"/>
                  <a:pt x="3549" y="300"/>
                </a:cubicBezTo>
                <a:cubicBezTo>
                  <a:pt x="3549" y="137"/>
                  <a:pt x="3412" y="0"/>
                  <a:pt x="3240" y="0"/>
                </a:cubicBezTo>
              </a:path>
            </a:pathLst>
          </a:custGeom>
          <a:solidFill>
            <a:schemeClr val="accent2"/>
          </a:solidFill>
          <a:ln>
            <a:noFill/>
          </a:ln>
          <a:effectLst>
            <a:outerShdw blurRad="165100" dist="127000" dir="5400000" sx="101000" sy="101000" algn="t" rotWithShape="0">
              <a:prstClr val="black">
                <a:alpha val="40000"/>
              </a:prstClr>
            </a:outerShdw>
          </a:effectLst>
        </p:spPr>
        <p:txBody>
          <a:bodyPr wrap="none" anchor="ctr"/>
          <a:lstStyle/>
          <a:p>
            <a:endParaRPr lang="en-US" sz="7197" dirty="0">
              <a:latin typeface="Arial Regular" charset="0"/>
            </a:endParaRPr>
          </a:p>
        </p:txBody>
      </p:sp>
      <p:sp>
        <p:nvSpPr>
          <p:cNvPr id="74" name="Freeform 145"/>
          <p:cNvSpPr>
            <a:spLocks noChangeArrowheads="1"/>
          </p:cNvSpPr>
          <p:nvPr/>
        </p:nvSpPr>
        <p:spPr bwMode="auto">
          <a:xfrm flipH="1">
            <a:off x="13944837" y="4107744"/>
            <a:ext cx="320340" cy="161096"/>
          </a:xfrm>
          <a:custGeom>
            <a:avLst/>
            <a:gdLst>
              <a:gd name="T0" fmla="*/ 381 w 763"/>
              <a:gd name="T1" fmla="*/ 0 h 382"/>
              <a:gd name="T2" fmla="*/ 381 w 763"/>
              <a:gd name="T3" fmla="*/ 0 h 382"/>
              <a:gd name="T4" fmla="*/ 0 w 763"/>
              <a:gd name="T5" fmla="*/ 381 h 382"/>
              <a:gd name="T6" fmla="*/ 762 w 763"/>
              <a:gd name="T7" fmla="*/ 381 h 382"/>
              <a:gd name="T8" fmla="*/ 381 w 763"/>
              <a:gd name="T9" fmla="*/ 0 h 382"/>
            </a:gdLst>
            <a:ahLst/>
            <a:cxnLst>
              <a:cxn ang="0">
                <a:pos x="T0" y="T1"/>
              </a:cxn>
              <a:cxn ang="0">
                <a:pos x="T2" y="T3"/>
              </a:cxn>
              <a:cxn ang="0">
                <a:pos x="T4" y="T5"/>
              </a:cxn>
              <a:cxn ang="0">
                <a:pos x="T6" y="T7"/>
              </a:cxn>
              <a:cxn ang="0">
                <a:pos x="T8" y="T9"/>
              </a:cxn>
            </a:cxnLst>
            <a:rect l="0" t="0" r="r" b="b"/>
            <a:pathLst>
              <a:path w="763" h="382">
                <a:moveTo>
                  <a:pt x="381" y="0"/>
                </a:moveTo>
                <a:lnTo>
                  <a:pt x="381" y="0"/>
                </a:lnTo>
                <a:cubicBezTo>
                  <a:pt x="172" y="0"/>
                  <a:pt x="0" y="170"/>
                  <a:pt x="0" y="381"/>
                </a:cubicBezTo>
                <a:cubicBezTo>
                  <a:pt x="762" y="381"/>
                  <a:pt x="762" y="381"/>
                  <a:pt x="762" y="381"/>
                </a:cubicBezTo>
                <a:cubicBezTo>
                  <a:pt x="762" y="170"/>
                  <a:pt x="592" y="0"/>
                  <a:pt x="381" y="0"/>
                </a:cubicBez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75" name="Freeform 146"/>
          <p:cNvSpPr>
            <a:spLocks noChangeArrowheads="1"/>
          </p:cNvSpPr>
          <p:nvPr/>
        </p:nvSpPr>
        <p:spPr bwMode="auto">
          <a:xfrm>
            <a:off x="21534140" y="4268840"/>
            <a:ext cx="291328" cy="2213124"/>
          </a:xfrm>
          <a:custGeom>
            <a:avLst/>
            <a:gdLst>
              <a:gd name="T0" fmla="*/ 253 w 526"/>
              <a:gd name="T1" fmla="*/ 0 h 3985"/>
              <a:gd name="T2" fmla="*/ 253 w 526"/>
              <a:gd name="T3" fmla="*/ 0 h 3985"/>
              <a:gd name="T4" fmla="*/ 0 w 526"/>
              <a:gd name="T5" fmla="*/ 0 h 3985"/>
              <a:gd name="T6" fmla="*/ 0 w 526"/>
              <a:gd name="T7" fmla="*/ 3984 h 3985"/>
              <a:gd name="T8" fmla="*/ 253 w 526"/>
              <a:gd name="T9" fmla="*/ 3984 h 3985"/>
              <a:gd name="T10" fmla="*/ 525 w 526"/>
              <a:gd name="T11" fmla="*/ 3716 h 3985"/>
              <a:gd name="T12" fmla="*/ 525 w 526"/>
              <a:gd name="T13" fmla="*/ 268 h 3985"/>
              <a:gd name="T14" fmla="*/ 253 w 526"/>
              <a:gd name="T15" fmla="*/ 0 h 39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6" h="3985">
                <a:moveTo>
                  <a:pt x="253" y="0"/>
                </a:moveTo>
                <a:lnTo>
                  <a:pt x="253" y="0"/>
                </a:lnTo>
                <a:cubicBezTo>
                  <a:pt x="0" y="0"/>
                  <a:pt x="0" y="0"/>
                  <a:pt x="0" y="0"/>
                </a:cubicBezTo>
                <a:cubicBezTo>
                  <a:pt x="0" y="3984"/>
                  <a:pt x="0" y="3984"/>
                  <a:pt x="0" y="3984"/>
                </a:cubicBezTo>
                <a:cubicBezTo>
                  <a:pt x="253" y="3984"/>
                  <a:pt x="253" y="3984"/>
                  <a:pt x="253" y="3984"/>
                </a:cubicBezTo>
                <a:cubicBezTo>
                  <a:pt x="404" y="3984"/>
                  <a:pt x="525" y="3863"/>
                  <a:pt x="525" y="3716"/>
                </a:cubicBezTo>
                <a:cubicBezTo>
                  <a:pt x="525" y="268"/>
                  <a:pt x="525" y="268"/>
                  <a:pt x="525" y="268"/>
                </a:cubicBezTo>
                <a:cubicBezTo>
                  <a:pt x="525" y="121"/>
                  <a:pt x="404" y="0"/>
                  <a:pt x="253" y="0"/>
                </a:cubicBezTo>
              </a:path>
            </a:pathLst>
          </a:custGeom>
          <a:solidFill>
            <a:schemeClr val="accent2"/>
          </a:solidFill>
          <a:ln>
            <a:noFill/>
          </a:ln>
          <a:effectLst/>
        </p:spPr>
        <p:txBody>
          <a:bodyPr wrap="none" anchor="ctr"/>
          <a:lstStyle/>
          <a:p>
            <a:endParaRPr lang="en-US" sz="7197" dirty="0">
              <a:latin typeface="Arial Regular" charset="0"/>
            </a:endParaRPr>
          </a:p>
        </p:txBody>
      </p:sp>
      <p:sp>
        <p:nvSpPr>
          <p:cNvPr id="76" name="TextBox 75"/>
          <p:cNvSpPr txBox="1"/>
          <p:nvPr/>
        </p:nvSpPr>
        <p:spPr>
          <a:xfrm>
            <a:off x="14297505" y="4345967"/>
            <a:ext cx="1627370" cy="492443"/>
          </a:xfrm>
          <a:prstGeom prst="rect">
            <a:avLst/>
          </a:prstGeom>
          <a:noFill/>
        </p:spPr>
        <p:txBody>
          <a:bodyPr wrap="none" rtlCol="0" anchor="ctr" anchorCtr="0">
            <a:spAutoFit/>
          </a:bodyPr>
          <a:lstStyle/>
          <a:p>
            <a:pPr algn="ctr"/>
            <a:r>
              <a:rPr lang="en-US" sz="2600" b="1" dirty="0" smtClean="0">
                <a:solidFill>
                  <a:schemeClr val="bg1"/>
                </a:solidFill>
                <a:latin typeface="Arial Black" charset="0"/>
                <a:ea typeface="Arial Black" charset="0"/>
                <a:cs typeface="Arial Black" charset="0"/>
              </a:rPr>
              <a:t>OPTION</a:t>
            </a:r>
            <a:endParaRPr lang="en-US" sz="2600" b="1" dirty="0">
              <a:solidFill>
                <a:schemeClr val="bg1"/>
              </a:solidFill>
              <a:latin typeface="Arial Black" charset="0"/>
              <a:ea typeface="Arial Black" charset="0"/>
              <a:cs typeface="Arial Black" charset="0"/>
            </a:endParaRPr>
          </a:p>
        </p:txBody>
      </p:sp>
      <p:sp>
        <p:nvSpPr>
          <p:cNvPr id="79" name="TextBox 78"/>
          <p:cNvSpPr txBox="1"/>
          <p:nvPr/>
        </p:nvSpPr>
        <p:spPr>
          <a:xfrm>
            <a:off x="14375252" y="4670430"/>
            <a:ext cx="1463827" cy="1415754"/>
          </a:xfrm>
          <a:prstGeom prst="rect">
            <a:avLst/>
          </a:prstGeom>
          <a:noFill/>
        </p:spPr>
        <p:txBody>
          <a:bodyPr wrap="none" lIns="91422" tIns="45711" rIns="91422" bIns="45711" rtlCol="0">
            <a:spAutoFit/>
          </a:bodyPr>
          <a:lstStyle/>
          <a:p>
            <a:pPr algn="ctr"/>
            <a:r>
              <a:rPr lang="en-US" sz="8600" b="1" dirty="0" smtClean="0">
                <a:solidFill>
                  <a:schemeClr val="bg1"/>
                </a:solidFill>
                <a:latin typeface="Arial Bold" charset="0"/>
                <a:ea typeface="Arial Bold" charset="0"/>
                <a:cs typeface="Arial Bold" charset="0"/>
              </a:rPr>
              <a:t>02</a:t>
            </a:r>
            <a:endParaRPr lang="id-ID" sz="8600" b="1" dirty="0" smtClean="0">
              <a:solidFill>
                <a:schemeClr val="bg1"/>
              </a:solidFill>
              <a:latin typeface="Arial Bold" charset="0"/>
              <a:ea typeface="Arial Bold" charset="0"/>
              <a:cs typeface="Arial Bold" charset="0"/>
            </a:endParaRPr>
          </a:p>
        </p:txBody>
      </p:sp>
      <p:sp>
        <p:nvSpPr>
          <p:cNvPr id="80" name="Subtitle 2"/>
          <p:cNvSpPr txBox="1">
            <a:spLocks/>
          </p:cNvSpPr>
          <p:nvPr/>
        </p:nvSpPr>
        <p:spPr>
          <a:xfrm>
            <a:off x="16111428" y="5089922"/>
            <a:ext cx="5422712"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500" dirty="0">
                <a:solidFill>
                  <a:schemeClr val="tx1"/>
                </a:solidFill>
                <a:latin typeface="Arial Regular" charset="0"/>
                <a:ea typeface="Arial Regular" charset="0"/>
                <a:cs typeface="Arial Regular" charset="0"/>
              </a:rPr>
              <a:t>Frequently, your initial font choice is taken out of your </a:t>
            </a:r>
            <a:r>
              <a:rPr lang="en-US" sz="2500" dirty="0" smtClean="0">
                <a:solidFill>
                  <a:schemeClr val="tx1"/>
                </a:solidFill>
                <a:latin typeface="Arial Regular" charset="0"/>
                <a:ea typeface="Arial Regular" charset="0"/>
                <a:cs typeface="Arial Regular" charset="0"/>
              </a:rPr>
              <a:t>hands</a:t>
            </a:r>
            <a:endParaRPr lang="en-US" sz="2500" dirty="0">
              <a:solidFill>
                <a:schemeClr val="tx1"/>
              </a:solidFill>
              <a:latin typeface="Arial Regular" charset="0"/>
              <a:ea typeface="Arial Regular" charset="0"/>
              <a:cs typeface="Arial Regular" charset="0"/>
            </a:endParaRPr>
          </a:p>
        </p:txBody>
      </p:sp>
      <p:sp>
        <p:nvSpPr>
          <p:cNvPr id="81" name="Rectangle 80"/>
          <p:cNvSpPr>
            <a:spLocks/>
          </p:cNvSpPr>
          <p:nvPr/>
        </p:nvSpPr>
        <p:spPr bwMode="auto">
          <a:xfrm>
            <a:off x="16328520" y="4286160"/>
            <a:ext cx="1923604"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b="1" dirty="0" smtClean="0">
                <a:latin typeface="Arial Black" charset="0"/>
                <a:ea typeface="Arial Black" charset="0"/>
                <a:cs typeface="Arial Black" charset="0"/>
                <a:sym typeface="Bebas Neue" charset="0"/>
              </a:rPr>
              <a:t>Title 02</a:t>
            </a:r>
            <a:endParaRPr lang="en-US" b="1" dirty="0">
              <a:latin typeface="Arial Black" charset="0"/>
              <a:ea typeface="Arial Black" charset="0"/>
              <a:cs typeface="Arial Black" charset="0"/>
              <a:sym typeface="Bebas Neue" charset="0"/>
            </a:endParaRPr>
          </a:p>
        </p:txBody>
      </p:sp>
      <p:sp>
        <p:nvSpPr>
          <p:cNvPr id="89" name="Freeform 143"/>
          <p:cNvSpPr>
            <a:spLocks noChangeArrowheads="1"/>
          </p:cNvSpPr>
          <p:nvPr/>
        </p:nvSpPr>
        <p:spPr bwMode="auto">
          <a:xfrm>
            <a:off x="2558559" y="4263536"/>
            <a:ext cx="8025084" cy="2218428"/>
          </a:xfrm>
          <a:custGeom>
            <a:avLst/>
            <a:gdLst>
              <a:gd name="T0" fmla="*/ 283 w 15344"/>
              <a:gd name="T1" fmla="*/ 0 h 4244"/>
              <a:gd name="T2" fmla="*/ 283 w 15344"/>
              <a:gd name="T3" fmla="*/ 0 h 4244"/>
              <a:gd name="T4" fmla="*/ 0 w 15344"/>
              <a:gd name="T5" fmla="*/ 282 h 4244"/>
              <a:gd name="T6" fmla="*/ 0 w 15344"/>
              <a:gd name="T7" fmla="*/ 3951 h 4244"/>
              <a:gd name="T8" fmla="*/ 283 w 15344"/>
              <a:gd name="T9" fmla="*/ 4243 h 4244"/>
              <a:gd name="T10" fmla="*/ 15343 w 15344"/>
              <a:gd name="T11" fmla="*/ 4243 h 4244"/>
              <a:gd name="T12" fmla="*/ 15343 w 15344"/>
              <a:gd name="T13" fmla="*/ 0 h 4244"/>
              <a:gd name="T14" fmla="*/ 283 w 15344"/>
              <a:gd name="T15" fmla="*/ 0 h 4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44" h="4244">
                <a:moveTo>
                  <a:pt x="283" y="0"/>
                </a:moveTo>
                <a:lnTo>
                  <a:pt x="283" y="0"/>
                </a:lnTo>
                <a:cubicBezTo>
                  <a:pt x="129" y="0"/>
                  <a:pt x="0" y="128"/>
                  <a:pt x="0" y="282"/>
                </a:cubicBezTo>
                <a:cubicBezTo>
                  <a:pt x="0" y="3951"/>
                  <a:pt x="0" y="3951"/>
                  <a:pt x="0" y="3951"/>
                </a:cubicBezTo>
                <a:cubicBezTo>
                  <a:pt x="0" y="4114"/>
                  <a:pt x="129" y="4243"/>
                  <a:pt x="283" y="4243"/>
                </a:cubicBezTo>
                <a:cubicBezTo>
                  <a:pt x="15343" y="4243"/>
                  <a:pt x="15343" y="4243"/>
                  <a:pt x="15343" y="4243"/>
                </a:cubicBezTo>
                <a:cubicBezTo>
                  <a:pt x="15343" y="0"/>
                  <a:pt x="15343" y="0"/>
                  <a:pt x="15343" y="0"/>
                </a:cubicBezTo>
                <a:lnTo>
                  <a:pt x="283"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98" name="Freeform 144"/>
          <p:cNvSpPr>
            <a:spLocks noChangeArrowheads="1"/>
          </p:cNvSpPr>
          <p:nvPr/>
        </p:nvSpPr>
        <p:spPr bwMode="auto">
          <a:xfrm>
            <a:off x="3154986" y="4107744"/>
            <a:ext cx="1856377" cy="2027026"/>
          </a:xfrm>
          <a:custGeom>
            <a:avLst/>
            <a:gdLst>
              <a:gd name="T0" fmla="*/ 3240 w 3550"/>
              <a:gd name="T1" fmla="*/ 0 h 3876"/>
              <a:gd name="T2" fmla="*/ 3240 w 3550"/>
              <a:gd name="T3" fmla="*/ 0 h 3876"/>
              <a:gd name="T4" fmla="*/ 300 w 3550"/>
              <a:gd name="T5" fmla="*/ 0 h 3876"/>
              <a:gd name="T6" fmla="*/ 0 w 3550"/>
              <a:gd name="T7" fmla="*/ 0 h 3876"/>
              <a:gd name="T8" fmla="*/ 300 w 3550"/>
              <a:gd name="T9" fmla="*/ 300 h 3876"/>
              <a:gd name="T10" fmla="*/ 300 w 3550"/>
              <a:gd name="T11" fmla="*/ 3695 h 3876"/>
              <a:gd name="T12" fmla="*/ 489 w 3550"/>
              <a:gd name="T13" fmla="*/ 3875 h 3876"/>
              <a:gd name="T14" fmla="*/ 3360 w 3550"/>
              <a:gd name="T15" fmla="*/ 3875 h 3876"/>
              <a:gd name="T16" fmla="*/ 3549 w 3550"/>
              <a:gd name="T17" fmla="*/ 3695 h 3876"/>
              <a:gd name="T18" fmla="*/ 3549 w 3550"/>
              <a:gd name="T19" fmla="*/ 300 h 3876"/>
              <a:gd name="T20" fmla="*/ 3240 w 3550"/>
              <a:gd name="T21" fmla="*/ 0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0" h="3876">
                <a:moveTo>
                  <a:pt x="3240" y="0"/>
                </a:moveTo>
                <a:lnTo>
                  <a:pt x="3240" y="0"/>
                </a:lnTo>
                <a:cubicBezTo>
                  <a:pt x="300" y="0"/>
                  <a:pt x="300" y="0"/>
                  <a:pt x="300" y="0"/>
                </a:cubicBezTo>
                <a:cubicBezTo>
                  <a:pt x="0" y="0"/>
                  <a:pt x="0" y="0"/>
                  <a:pt x="0" y="0"/>
                </a:cubicBezTo>
                <a:cubicBezTo>
                  <a:pt x="163" y="0"/>
                  <a:pt x="300" y="137"/>
                  <a:pt x="300" y="300"/>
                </a:cubicBezTo>
                <a:cubicBezTo>
                  <a:pt x="300" y="3695"/>
                  <a:pt x="300" y="3695"/>
                  <a:pt x="300" y="3695"/>
                </a:cubicBezTo>
                <a:cubicBezTo>
                  <a:pt x="300" y="3798"/>
                  <a:pt x="386" y="3875"/>
                  <a:pt x="489" y="3875"/>
                </a:cubicBezTo>
                <a:cubicBezTo>
                  <a:pt x="3360" y="3875"/>
                  <a:pt x="3360" y="3875"/>
                  <a:pt x="3360" y="3875"/>
                </a:cubicBezTo>
                <a:cubicBezTo>
                  <a:pt x="3463" y="3875"/>
                  <a:pt x="3549" y="3798"/>
                  <a:pt x="3549" y="3695"/>
                </a:cubicBezTo>
                <a:cubicBezTo>
                  <a:pt x="3549" y="300"/>
                  <a:pt x="3549" y="300"/>
                  <a:pt x="3549" y="300"/>
                </a:cubicBezTo>
                <a:cubicBezTo>
                  <a:pt x="3549" y="137"/>
                  <a:pt x="3412" y="0"/>
                  <a:pt x="3240" y="0"/>
                </a:cubicBezTo>
              </a:path>
            </a:pathLst>
          </a:custGeom>
          <a:solidFill>
            <a:schemeClr val="accent1"/>
          </a:solidFill>
          <a:ln>
            <a:noFill/>
          </a:ln>
          <a:effectLst>
            <a:outerShdw blurRad="165100" dist="127000" dir="5400000" sx="101000" sy="101000" algn="t" rotWithShape="0">
              <a:prstClr val="black">
                <a:alpha val="40000"/>
              </a:prstClr>
            </a:outerShdw>
          </a:effectLst>
        </p:spPr>
        <p:txBody>
          <a:bodyPr wrap="none" anchor="ctr"/>
          <a:lstStyle/>
          <a:p>
            <a:endParaRPr lang="en-US" sz="7197" dirty="0">
              <a:latin typeface="Arial Regular" charset="0"/>
            </a:endParaRPr>
          </a:p>
        </p:txBody>
      </p:sp>
      <p:sp>
        <p:nvSpPr>
          <p:cNvPr id="99" name="Freeform 145"/>
          <p:cNvSpPr>
            <a:spLocks noChangeArrowheads="1"/>
          </p:cNvSpPr>
          <p:nvPr/>
        </p:nvSpPr>
        <p:spPr bwMode="auto">
          <a:xfrm flipH="1">
            <a:off x="2994340" y="4107744"/>
            <a:ext cx="320340" cy="161096"/>
          </a:xfrm>
          <a:custGeom>
            <a:avLst/>
            <a:gdLst>
              <a:gd name="T0" fmla="*/ 381 w 763"/>
              <a:gd name="T1" fmla="*/ 0 h 382"/>
              <a:gd name="T2" fmla="*/ 381 w 763"/>
              <a:gd name="T3" fmla="*/ 0 h 382"/>
              <a:gd name="T4" fmla="*/ 0 w 763"/>
              <a:gd name="T5" fmla="*/ 381 h 382"/>
              <a:gd name="T6" fmla="*/ 762 w 763"/>
              <a:gd name="T7" fmla="*/ 381 h 382"/>
              <a:gd name="T8" fmla="*/ 381 w 763"/>
              <a:gd name="T9" fmla="*/ 0 h 382"/>
            </a:gdLst>
            <a:ahLst/>
            <a:cxnLst>
              <a:cxn ang="0">
                <a:pos x="T0" y="T1"/>
              </a:cxn>
              <a:cxn ang="0">
                <a:pos x="T2" y="T3"/>
              </a:cxn>
              <a:cxn ang="0">
                <a:pos x="T4" y="T5"/>
              </a:cxn>
              <a:cxn ang="0">
                <a:pos x="T6" y="T7"/>
              </a:cxn>
              <a:cxn ang="0">
                <a:pos x="T8" y="T9"/>
              </a:cxn>
            </a:cxnLst>
            <a:rect l="0" t="0" r="r" b="b"/>
            <a:pathLst>
              <a:path w="763" h="382">
                <a:moveTo>
                  <a:pt x="381" y="0"/>
                </a:moveTo>
                <a:lnTo>
                  <a:pt x="381" y="0"/>
                </a:lnTo>
                <a:cubicBezTo>
                  <a:pt x="172" y="0"/>
                  <a:pt x="0" y="170"/>
                  <a:pt x="0" y="381"/>
                </a:cubicBezTo>
                <a:cubicBezTo>
                  <a:pt x="762" y="381"/>
                  <a:pt x="762" y="381"/>
                  <a:pt x="762" y="381"/>
                </a:cubicBezTo>
                <a:cubicBezTo>
                  <a:pt x="762" y="170"/>
                  <a:pt x="592" y="0"/>
                  <a:pt x="381" y="0"/>
                </a:cubicBez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100" name="Freeform 146"/>
          <p:cNvSpPr>
            <a:spLocks noChangeArrowheads="1"/>
          </p:cNvSpPr>
          <p:nvPr/>
        </p:nvSpPr>
        <p:spPr bwMode="auto">
          <a:xfrm>
            <a:off x="10583643" y="4268840"/>
            <a:ext cx="291328" cy="2213124"/>
          </a:xfrm>
          <a:custGeom>
            <a:avLst/>
            <a:gdLst>
              <a:gd name="T0" fmla="*/ 253 w 526"/>
              <a:gd name="T1" fmla="*/ 0 h 3985"/>
              <a:gd name="T2" fmla="*/ 253 w 526"/>
              <a:gd name="T3" fmla="*/ 0 h 3985"/>
              <a:gd name="T4" fmla="*/ 0 w 526"/>
              <a:gd name="T5" fmla="*/ 0 h 3985"/>
              <a:gd name="T6" fmla="*/ 0 w 526"/>
              <a:gd name="T7" fmla="*/ 3984 h 3985"/>
              <a:gd name="T8" fmla="*/ 253 w 526"/>
              <a:gd name="T9" fmla="*/ 3984 h 3985"/>
              <a:gd name="T10" fmla="*/ 525 w 526"/>
              <a:gd name="T11" fmla="*/ 3716 h 3985"/>
              <a:gd name="T12" fmla="*/ 525 w 526"/>
              <a:gd name="T13" fmla="*/ 268 h 3985"/>
              <a:gd name="T14" fmla="*/ 253 w 526"/>
              <a:gd name="T15" fmla="*/ 0 h 39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6" h="3985">
                <a:moveTo>
                  <a:pt x="253" y="0"/>
                </a:moveTo>
                <a:lnTo>
                  <a:pt x="253" y="0"/>
                </a:lnTo>
                <a:cubicBezTo>
                  <a:pt x="0" y="0"/>
                  <a:pt x="0" y="0"/>
                  <a:pt x="0" y="0"/>
                </a:cubicBezTo>
                <a:cubicBezTo>
                  <a:pt x="0" y="3984"/>
                  <a:pt x="0" y="3984"/>
                  <a:pt x="0" y="3984"/>
                </a:cubicBezTo>
                <a:cubicBezTo>
                  <a:pt x="253" y="3984"/>
                  <a:pt x="253" y="3984"/>
                  <a:pt x="253" y="3984"/>
                </a:cubicBezTo>
                <a:cubicBezTo>
                  <a:pt x="404" y="3984"/>
                  <a:pt x="525" y="3863"/>
                  <a:pt x="525" y="3716"/>
                </a:cubicBezTo>
                <a:cubicBezTo>
                  <a:pt x="525" y="268"/>
                  <a:pt x="525" y="268"/>
                  <a:pt x="525" y="268"/>
                </a:cubicBezTo>
                <a:cubicBezTo>
                  <a:pt x="525" y="121"/>
                  <a:pt x="404" y="0"/>
                  <a:pt x="253" y="0"/>
                </a:cubicBezTo>
              </a:path>
            </a:pathLst>
          </a:custGeom>
          <a:solidFill>
            <a:schemeClr val="accent1"/>
          </a:solidFill>
          <a:ln>
            <a:noFill/>
          </a:ln>
          <a:effectLst/>
        </p:spPr>
        <p:txBody>
          <a:bodyPr wrap="none" anchor="ctr"/>
          <a:lstStyle/>
          <a:p>
            <a:endParaRPr lang="en-US" sz="7197" dirty="0">
              <a:latin typeface="Arial Regular" charset="0"/>
            </a:endParaRPr>
          </a:p>
        </p:txBody>
      </p:sp>
      <p:sp>
        <p:nvSpPr>
          <p:cNvPr id="108" name="TextBox 107"/>
          <p:cNvSpPr txBox="1"/>
          <p:nvPr/>
        </p:nvSpPr>
        <p:spPr>
          <a:xfrm>
            <a:off x="3347008" y="4345967"/>
            <a:ext cx="1627370" cy="492443"/>
          </a:xfrm>
          <a:prstGeom prst="rect">
            <a:avLst/>
          </a:prstGeom>
          <a:noFill/>
        </p:spPr>
        <p:txBody>
          <a:bodyPr wrap="none" rtlCol="0" anchor="ctr" anchorCtr="0">
            <a:spAutoFit/>
          </a:bodyPr>
          <a:lstStyle/>
          <a:p>
            <a:pPr algn="ctr"/>
            <a:r>
              <a:rPr lang="en-US" sz="2600" b="1" dirty="0" smtClean="0">
                <a:solidFill>
                  <a:schemeClr val="bg1"/>
                </a:solidFill>
                <a:latin typeface="Arial Black" charset="0"/>
                <a:ea typeface="Arial Black" charset="0"/>
                <a:cs typeface="Arial Black" charset="0"/>
              </a:rPr>
              <a:t>OPTION</a:t>
            </a:r>
            <a:endParaRPr lang="en-US" sz="2600" b="1" dirty="0">
              <a:solidFill>
                <a:schemeClr val="bg1"/>
              </a:solidFill>
              <a:latin typeface="Arial Black" charset="0"/>
              <a:ea typeface="Arial Black" charset="0"/>
              <a:cs typeface="Arial Black" charset="0"/>
            </a:endParaRPr>
          </a:p>
        </p:txBody>
      </p:sp>
      <p:sp>
        <p:nvSpPr>
          <p:cNvPr id="109" name="TextBox 108"/>
          <p:cNvSpPr txBox="1"/>
          <p:nvPr/>
        </p:nvSpPr>
        <p:spPr>
          <a:xfrm>
            <a:off x="3424756" y="4670430"/>
            <a:ext cx="1463826" cy="1415754"/>
          </a:xfrm>
          <a:prstGeom prst="rect">
            <a:avLst/>
          </a:prstGeom>
          <a:noFill/>
        </p:spPr>
        <p:txBody>
          <a:bodyPr wrap="none" lIns="91422" tIns="45711" rIns="91422" bIns="45711" rtlCol="0">
            <a:spAutoFit/>
          </a:bodyPr>
          <a:lstStyle/>
          <a:p>
            <a:pPr algn="ctr"/>
            <a:r>
              <a:rPr lang="en-US" sz="8600" b="1" dirty="0" smtClean="0">
                <a:solidFill>
                  <a:schemeClr val="bg1"/>
                </a:solidFill>
                <a:latin typeface="Arial Bold" charset="0"/>
                <a:ea typeface="Arial Bold" charset="0"/>
                <a:cs typeface="Arial Bold" charset="0"/>
              </a:rPr>
              <a:t>01</a:t>
            </a:r>
            <a:endParaRPr lang="id-ID" sz="8600" b="1" dirty="0" smtClean="0">
              <a:solidFill>
                <a:schemeClr val="bg1"/>
              </a:solidFill>
              <a:latin typeface="Arial Bold" charset="0"/>
              <a:ea typeface="Arial Bold" charset="0"/>
              <a:cs typeface="Arial Bold" charset="0"/>
            </a:endParaRPr>
          </a:p>
        </p:txBody>
      </p:sp>
      <p:sp>
        <p:nvSpPr>
          <p:cNvPr id="110" name="Subtitle 2"/>
          <p:cNvSpPr txBox="1">
            <a:spLocks/>
          </p:cNvSpPr>
          <p:nvPr/>
        </p:nvSpPr>
        <p:spPr>
          <a:xfrm>
            <a:off x="5160931" y="5089922"/>
            <a:ext cx="5422712"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500" dirty="0">
                <a:solidFill>
                  <a:schemeClr val="tx1"/>
                </a:solidFill>
                <a:latin typeface="Arial Regular" charset="0"/>
                <a:ea typeface="Arial Regular" charset="0"/>
                <a:cs typeface="Arial Regular" charset="0"/>
              </a:rPr>
              <a:t>Frequently, your initial font choice is taken out of your </a:t>
            </a:r>
            <a:r>
              <a:rPr lang="en-US" sz="2500" dirty="0" smtClean="0">
                <a:solidFill>
                  <a:schemeClr val="tx1"/>
                </a:solidFill>
                <a:latin typeface="Arial Regular" charset="0"/>
                <a:ea typeface="Arial Regular" charset="0"/>
                <a:cs typeface="Arial Regular" charset="0"/>
              </a:rPr>
              <a:t>hands</a:t>
            </a:r>
            <a:endParaRPr lang="en-US" sz="2500" dirty="0">
              <a:solidFill>
                <a:schemeClr val="tx1"/>
              </a:solidFill>
              <a:latin typeface="Arial Regular" charset="0"/>
              <a:ea typeface="Arial Regular" charset="0"/>
              <a:cs typeface="Arial Regular" charset="0"/>
            </a:endParaRPr>
          </a:p>
        </p:txBody>
      </p:sp>
      <p:sp>
        <p:nvSpPr>
          <p:cNvPr id="112" name="Rectangle 111"/>
          <p:cNvSpPr>
            <a:spLocks/>
          </p:cNvSpPr>
          <p:nvPr/>
        </p:nvSpPr>
        <p:spPr bwMode="auto">
          <a:xfrm>
            <a:off x="5378023" y="4286160"/>
            <a:ext cx="1923604"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b="1" dirty="0" smtClean="0">
                <a:latin typeface="Arial Black" charset="0"/>
                <a:ea typeface="Arial Black" charset="0"/>
                <a:cs typeface="Arial Black" charset="0"/>
                <a:sym typeface="Bebas Neue" charset="0"/>
              </a:rPr>
              <a:t>Title 01</a:t>
            </a:r>
            <a:endParaRPr lang="en-US" b="1" dirty="0">
              <a:latin typeface="Arial Black" charset="0"/>
              <a:ea typeface="Arial Black" charset="0"/>
              <a:cs typeface="Arial Black" charset="0"/>
              <a:sym typeface="Bebas Neue" charset="0"/>
            </a:endParaRPr>
          </a:p>
        </p:txBody>
      </p:sp>
    </p:spTree>
    <p:extLst>
      <p:ext uri="{BB962C8B-B14F-4D97-AF65-F5344CB8AC3E}">
        <p14:creationId xmlns:p14="http://schemas.microsoft.com/office/powerpoint/2010/main" val="133640687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Freeform 147"/>
          <p:cNvSpPr>
            <a:spLocks noChangeArrowheads="1"/>
          </p:cNvSpPr>
          <p:nvPr/>
        </p:nvSpPr>
        <p:spPr bwMode="auto">
          <a:xfrm>
            <a:off x="14557255" y="8424800"/>
            <a:ext cx="4425861" cy="3640253"/>
          </a:xfrm>
          <a:custGeom>
            <a:avLst/>
            <a:gdLst>
              <a:gd name="T0" fmla="*/ 0 w 2508"/>
              <a:gd name="T1" fmla="*/ 0 h 2064"/>
              <a:gd name="T2" fmla="*/ 0 w 2508"/>
              <a:gd name="T3" fmla="*/ 0 h 2064"/>
              <a:gd name="T4" fmla="*/ 0 w 2508"/>
              <a:gd name="T5" fmla="*/ 1974 h 2064"/>
              <a:gd name="T6" fmla="*/ 89 w 2508"/>
              <a:gd name="T7" fmla="*/ 2063 h 2064"/>
              <a:gd name="T8" fmla="*/ 2417 w 2508"/>
              <a:gd name="T9" fmla="*/ 2063 h 2064"/>
              <a:gd name="T10" fmla="*/ 2507 w 2508"/>
              <a:gd name="T11" fmla="*/ 1974 h 2064"/>
              <a:gd name="T12" fmla="*/ 2507 w 2508"/>
              <a:gd name="T13" fmla="*/ 0 h 2064"/>
              <a:gd name="T14" fmla="*/ 0 w 2508"/>
              <a:gd name="T15" fmla="*/ 0 h 20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08" h="2064">
                <a:moveTo>
                  <a:pt x="0" y="0"/>
                </a:moveTo>
                <a:lnTo>
                  <a:pt x="0" y="0"/>
                </a:lnTo>
                <a:cubicBezTo>
                  <a:pt x="0" y="1974"/>
                  <a:pt x="0" y="1974"/>
                  <a:pt x="0" y="1974"/>
                </a:cubicBezTo>
                <a:cubicBezTo>
                  <a:pt x="0" y="2022"/>
                  <a:pt x="38" y="2063"/>
                  <a:pt x="89" y="2063"/>
                </a:cubicBezTo>
                <a:cubicBezTo>
                  <a:pt x="2417" y="2063"/>
                  <a:pt x="2417" y="2063"/>
                  <a:pt x="2417" y="2063"/>
                </a:cubicBezTo>
                <a:cubicBezTo>
                  <a:pt x="2466" y="2063"/>
                  <a:pt x="2507" y="2022"/>
                  <a:pt x="2507" y="1974"/>
                </a:cubicBezTo>
                <a:cubicBezTo>
                  <a:pt x="2507" y="0"/>
                  <a:pt x="2507" y="0"/>
                  <a:pt x="2507" y="0"/>
                </a:cubicBezTo>
                <a:lnTo>
                  <a:pt x="0" y="0"/>
                </a:lnTo>
              </a:path>
            </a:pathLst>
          </a:custGeom>
          <a:solidFill>
            <a:schemeClr val="accent3"/>
          </a:solidFill>
          <a:ln>
            <a:noFill/>
          </a:ln>
          <a:effectLst/>
        </p:spPr>
        <p:txBody>
          <a:bodyPr wrap="none" anchor="ctr"/>
          <a:lstStyle/>
          <a:p>
            <a:endParaRPr lang="en-US" sz="7197" dirty="0">
              <a:latin typeface="Arial Regular" charset="0"/>
            </a:endParaRPr>
          </a:p>
        </p:txBody>
      </p:sp>
      <p:sp>
        <p:nvSpPr>
          <p:cNvPr id="38" name="Freeform 150"/>
          <p:cNvSpPr>
            <a:spLocks noChangeArrowheads="1"/>
          </p:cNvSpPr>
          <p:nvPr/>
        </p:nvSpPr>
        <p:spPr bwMode="auto">
          <a:xfrm>
            <a:off x="14557255" y="4812566"/>
            <a:ext cx="4420149" cy="4348082"/>
          </a:xfrm>
          <a:custGeom>
            <a:avLst/>
            <a:gdLst>
              <a:gd name="T0" fmla="*/ 2417 w 2508"/>
              <a:gd name="T1" fmla="*/ 0 h 2463"/>
              <a:gd name="T2" fmla="*/ 2417 w 2508"/>
              <a:gd name="T3" fmla="*/ 0 h 2463"/>
              <a:gd name="T4" fmla="*/ 89 w 2508"/>
              <a:gd name="T5" fmla="*/ 0 h 2463"/>
              <a:gd name="T6" fmla="*/ 0 w 2508"/>
              <a:gd name="T7" fmla="*/ 93 h 2463"/>
              <a:gd name="T8" fmla="*/ 0 w 2508"/>
              <a:gd name="T9" fmla="*/ 2063 h 2463"/>
              <a:gd name="T10" fmla="*/ 840 w 2508"/>
              <a:gd name="T11" fmla="*/ 2063 h 2463"/>
              <a:gd name="T12" fmla="*/ 1253 w 2508"/>
              <a:gd name="T13" fmla="*/ 2462 h 2463"/>
              <a:gd name="T14" fmla="*/ 1667 w 2508"/>
              <a:gd name="T15" fmla="*/ 2063 h 2463"/>
              <a:gd name="T16" fmla="*/ 2507 w 2508"/>
              <a:gd name="T17" fmla="*/ 2063 h 2463"/>
              <a:gd name="T18" fmla="*/ 2507 w 2508"/>
              <a:gd name="T19" fmla="*/ 93 h 2463"/>
              <a:gd name="T20" fmla="*/ 2417 w 2508"/>
              <a:gd name="T21" fmla="*/ 0 h 2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8" h="2463">
                <a:moveTo>
                  <a:pt x="2417" y="0"/>
                </a:moveTo>
                <a:lnTo>
                  <a:pt x="2417" y="0"/>
                </a:lnTo>
                <a:cubicBezTo>
                  <a:pt x="89" y="0"/>
                  <a:pt x="89" y="0"/>
                  <a:pt x="89" y="0"/>
                </a:cubicBezTo>
                <a:cubicBezTo>
                  <a:pt x="38" y="0"/>
                  <a:pt x="0" y="41"/>
                  <a:pt x="0" y="93"/>
                </a:cubicBezTo>
                <a:cubicBezTo>
                  <a:pt x="0" y="2063"/>
                  <a:pt x="0" y="2063"/>
                  <a:pt x="0" y="2063"/>
                </a:cubicBezTo>
                <a:cubicBezTo>
                  <a:pt x="840" y="2063"/>
                  <a:pt x="840" y="2063"/>
                  <a:pt x="840" y="2063"/>
                </a:cubicBezTo>
                <a:cubicBezTo>
                  <a:pt x="1253" y="2462"/>
                  <a:pt x="1253" y="2462"/>
                  <a:pt x="1253" y="2462"/>
                </a:cubicBezTo>
                <a:cubicBezTo>
                  <a:pt x="1667" y="2063"/>
                  <a:pt x="1667" y="2063"/>
                  <a:pt x="1667" y="2063"/>
                </a:cubicBezTo>
                <a:cubicBezTo>
                  <a:pt x="2507" y="2063"/>
                  <a:pt x="2507" y="2063"/>
                  <a:pt x="2507" y="2063"/>
                </a:cubicBezTo>
                <a:cubicBezTo>
                  <a:pt x="2507" y="93"/>
                  <a:pt x="2507" y="93"/>
                  <a:pt x="2507" y="93"/>
                </a:cubicBezTo>
                <a:cubicBezTo>
                  <a:pt x="2507" y="41"/>
                  <a:pt x="2465" y="0"/>
                  <a:pt x="2417" y="0"/>
                </a:cubicBezTo>
              </a:path>
            </a:pathLst>
          </a:custGeom>
          <a:solidFill>
            <a:schemeClr val="accent2"/>
          </a:solidFill>
          <a:ln>
            <a:noFill/>
          </a:ln>
          <a:effectLst>
            <a:outerShdw blurRad="254000" dist="50800" dir="5400000" algn="ctr" rotWithShape="0">
              <a:srgbClr val="000000">
                <a:alpha val="43137"/>
              </a:srgbClr>
            </a:outerShdw>
          </a:effectLst>
        </p:spPr>
        <p:txBody>
          <a:bodyPr wrap="none" anchor="ctr"/>
          <a:lstStyle/>
          <a:p>
            <a:endParaRPr lang="en-US" sz="7197" dirty="0">
              <a:latin typeface="Arial Regular" charset="0"/>
            </a:endParaRPr>
          </a:p>
        </p:txBody>
      </p:sp>
      <p:sp>
        <p:nvSpPr>
          <p:cNvPr id="39" name="Freeform 151"/>
          <p:cNvSpPr>
            <a:spLocks noChangeArrowheads="1"/>
          </p:cNvSpPr>
          <p:nvPr/>
        </p:nvSpPr>
        <p:spPr bwMode="auto">
          <a:xfrm>
            <a:off x="14557256" y="1314938"/>
            <a:ext cx="4425861" cy="4348082"/>
          </a:xfrm>
          <a:custGeom>
            <a:avLst/>
            <a:gdLst>
              <a:gd name="T0" fmla="*/ 2417 w 2508"/>
              <a:gd name="T1" fmla="*/ 0 h 2464"/>
              <a:gd name="T2" fmla="*/ 2417 w 2508"/>
              <a:gd name="T3" fmla="*/ 0 h 2464"/>
              <a:gd name="T4" fmla="*/ 89 w 2508"/>
              <a:gd name="T5" fmla="*/ 0 h 2464"/>
              <a:gd name="T6" fmla="*/ 0 w 2508"/>
              <a:gd name="T7" fmla="*/ 94 h 2464"/>
              <a:gd name="T8" fmla="*/ 0 w 2508"/>
              <a:gd name="T9" fmla="*/ 2063 h 2464"/>
              <a:gd name="T10" fmla="*/ 840 w 2508"/>
              <a:gd name="T11" fmla="*/ 2063 h 2464"/>
              <a:gd name="T12" fmla="*/ 1253 w 2508"/>
              <a:gd name="T13" fmla="*/ 2463 h 2464"/>
              <a:gd name="T14" fmla="*/ 1667 w 2508"/>
              <a:gd name="T15" fmla="*/ 2063 h 2464"/>
              <a:gd name="T16" fmla="*/ 2507 w 2508"/>
              <a:gd name="T17" fmla="*/ 2063 h 2464"/>
              <a:gd name="T18" fmla="*/ 2507 w 2508"/>
              <a:gd name="T19" fmla="*/ 94 h 2464"/>
              <a:gd name="T20" fmla="*/ 2417 w 2508"/>
              <a:gd name="T21" fmla="*/ 0 h 2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8" h="2464">
                <a:moveTo>
                  <a:pt x="2417" y="0"/>
                </a:moveTo>
                <a:lnTo>
                  <a:pt x="2417" y="0"/>
                </a:lnTo>
                <a:cubicBezTo>
                  <a:pt x="89" y="0"/>
                  <a:pt x="89" y="0"/>
                  <a:pt x="89" y="0"/>
                </a:cubicBezTo>
                <a:cubicBezTo>
                  <a:pt x="38" y="0"/>
                  <a:pt x="0" y="42"/>
                  <a:pt x="0" y="94"/>
                </a:cubicBezTo>
                <a:cubicBezTo>
                  <a:pt x="0" y="2063"/>
                  <a:pt x="0" y="2063"/>
                  <a:pt x="0" y="2063"/>
                </a:cubicBezTo>
                <a:cubicBezTo>
                  <a:pt x="840" y="2063"/>
                  <a:pt x="840" y="2063"/>
                  <a:pt x="840" y="2063"/>
                </a:cubicBezTo>
                <a:cubicBezTo>
                  <a:pt x="1253" y="2463"/>
                  <a:pt x="1253" y="2463"/>
                  <a:pt x="1253" y="2463"/>
                </a:cubicBezTo>
                <a:cubicBezTo>
                  <a:pt x="1667" y="2063"/>
                  <a:pt x="1667" y="2063"/>
                  <a:pt x="1667" y="2063"/>
                </a:cubicBezTo>
                <a:cubicBezTo>
                  <a:pt x="2507" y="2063"/>
                  <a:pt x="2507" y="2063"/>
                  <a:pt x="2507" y="2063"/>
                </a:cubicBezTo>
                <a:cubicBezTo>
                  <a:pt x="2507" y="94"/>
                  <a:pt x="2507" y="94"/>
                  <a:pt x="2507" y="94"/>
                </a:cubicBezTo>
                <a:cubicBezTo>
                  <a:pt x="2507" y="42"/>
                  <a:pt x="2466" y="0"/>
                  <a:pt x="2417" y="0"/>
                </a:cubicBezTo>
              </a:path>
            </a:pathLst>
          </a:custGeom>
          <a:solidFill>
            <a:schemeClr val="accent1"/>
          </a:solidFill>
          <a:ln>
            <a:noFill/>
          </a:ln>
          <a:effectLst>
            <a:outerShdw blurRad="254000" dist="76200" dir="5400000" algn="t" rotWithShape="0">
              <a:prstClr val="black">
                <a:alpha val="40000"/>
              </a:prstClr>
            </a:outerShdw>
          </a:effectLst>
        </p:spPr>
        <p:txBody>
          <a:bodyPr wrap="none" anchor="ctr"/>
          <a:lstStyle/>
          <a:p>
            <a:endParaRPr lang="en-US" sz="7197" dirty="0">
              <a:latin typeface="Arial Regular" charset="0"/>
            </a:endParaRPr>
          </a:p>
        </p:txBody>
      </p:sp>
      <p:sp>
        <p:nvSpPr>
          <p:cNvPr id="43" name="TextBox 42"/>
          <p:cNvSpPr txBox="1"/>
          <p:nvPr/>
        </p:nvSpPr>
        <p:spPr>
          <a:xfrm>
            <a:off x="15812399" y="5729926"/>
            <a:ext cx="1950277" cy="584775"/>
          </a:xfrm>
          <a:prstGeom prst="rect">
            <a:avLst/>
          </a:prstGeom>
          <a:noFill/>
        </p:spPr>
        <p:txBody>
          <a:bodyPr wrap="none" rtlCol="0" anchor="ctr" anchorCtr="0">
            <a:spAutoFit/>
          </a:bodyPr>
          <a:lstStyle/>
          <a:p>
            <a:pPr algn="ctr"/>
            <a:r>
              <a:rPr lang="en-US" sz="3200" b="1" dirty="0">
                <a:solidFill>
                  <a:schemeClr val="bg1"/>
                </a:solidFill>
                <a:latin typeface="Arial Bold" charset="0"/>
                <a:ea typeface="Arial Bold" charset="0"/>
                <a:cs typeface="Arial Bold" charset="0"/>
              </a:rPr>
              <a:t>TITLE </a:t>
            </a:r>
            <a:r>
              <a:rPr lang="en-US" sz="3200" b="1" dirty="0" smtClean="0">
                <a:solidFill>
                  <a:schemeClr val="bg1"/>
                </a:solidFill>
                <a:latin typeface="Arial Bold" charset="0"/>
                <a:ea typeface="Arial Bold" charset="0"/>
                <a:cs typeface="Arial Bold" charset="0"/>
              </a:rPr>
              <a:t>02</a:t>
            </a:r>
            <a:endParaRPr lang="en-US" sz="3200" b="1" dirty="0">
              <a:solidFill>
                <a:schemeClr val="bg1"/>
              </a:solidFill>
              <a:latin typeface="Arial Bold" charset="0"/>
              <a:ea typeface="Arial Bold" charset="0"/>
              <a:cs typeface="Arial Bold" charset="0"/>
            </a:endParaRPr>
          </a:p>
        </p:txBody>
      </p:sp>
      <p:sp>
        <p:nvSpPr>
          <p:cNvPr id="44" name="Subtitle 2"/>
          <p:cNvSpPr txBox="1">
            <a:spLocks/>
          </p:cNvSpPr>
          <p:nvPr/>
        </p:nvSpPr>
        <p:spPr>
          <a:xfrm>
            <a:off x="14601862" y="6474057"/>
            <a:ext cx="4375542"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bg1"/>
                </a:solidFill>
                <a:latin typeface="Arial Regular" charset="0"/>
                <a:ea typeface="Arial Regular" charset="0"/>
                <a:cs typeface="Arial Regular" charset="0"/>
              </a:rPr>
              <a:t>Phenomenon whereby something new and </a:t>
            </a:r>
            <a:r>
              <a:rPr lang="en-US" sz="2600" dirty="0" smtClean="0">
                <a:solidFill>
                  <a:schemeClr val="bg1"/>
                </a:solidFill>
                <a:latin typeface="Arial Regular" charset="0"/>
                <a:ea typeface="Arial Regular" charset="0"/>
                <a:cs typeface="Arial Regular" charset="0"/>
              </a:rPr>
              <a:t>somehow</a:t>
            </a:r>
            <a:endParaRPr lang="en-US" sz="2600" dirty="0">
              <a:solidFill>
                <a:schemeClr val="bg1"/>
              </a:solidFill>
              <a:latin typeface="Arial Regular" charset="0"/>
              <a:ea typeface="Arial Regular" charset="0"/>
              <a:cs typeface="Arial Regular" charset="0"/>
            </a:endParaRPr>
          </a:p>
        </p:txBody>
      </p:sp>
      <p:sp>
        <p:nvSpPr>
          <p:cNvPr id="45" name="TextBox 44"/>
          <p:cNvSpPr txBox="1"/>
          <p:nvPr/>
        </p:nvSpPr>
        <p:spPr>
          <a:xfrm>
            <a:off x="15812847" y="9322575"/>
            <a:ext cx="1949381" cy="584775"/>
          </a:xfrm>
          <a:prstGeom prst="rect">
            <a:avLst/>
          </a:prstGeom>
          <a:noFill/>
        </p:spPr>
        <p:txBody>
          <a:bodyPr wrap="none" rtlCol="0" anchor="ctr" anchorCtr="0">
            <a:spAutoFit/>
          </a:bodyPr>
          <a:lstStyle/>
          <a:p>
            <a:pPr algn="ctr"/>
            <a:r>
              <a:rPr lang="en-US" sz="3200" b="1" dirty="0">
                <a:solidFill>
                  <a:schemeClr val="bg1"/>
                </a:solidFill>
                <a:latin typeface="Arial Bold" charset="0"/>
                <a:ea typeface="Arial Bold" charset="0"/>
                <a:cs typeface="Arial Bold" charset="0"/>
              </a:rPr>
              <a:t>TITLE </a:t>
            </a:r>
            <a:r>
              <a:rPr lang="en-US" sz="3200" b="1" dirty="0" smtClean="0">
                <a:solidFill>
                  <a:schemeClr val="bg1"/>
                </a:solidFill>
                <a:latin typeface="Arial Bold" charset="0"/>
                <a:ea typeface="Arial Bold" charset="0"/>
                <a:cs typeface="Arial Bold" charset="0"/>
              </a:rPr>
              <a:t>03</a:t>
            </a:r>
            <a:endParaRPr lang="en-US" sz="3200" b="1" dirty="0">
              <a:solidFill>
                <a:schemeClr val="bg1"/>
              </a:solidFill>
              <a:latin typeface="Arial Bold" charset="0"/>
              <a:ea typeface="Arial Bold" charset="0"/>
              <a:cs typeface="Arial Bold" charset="0"/>
            </a:endParaRPr>
          </a:p>
        </p:txBody>
      </p:sp>
      <p:sp>
        <p:nvSpPr>
          <p:cNvPr id="46" name="Subtitle 2"/>
          <p:cNvSpPr txBox="1">
            <a:spLocks/>
          </p:cNvSpPr>
          <p:nvPr/>
        </p:nvSpPr>
        <p:spPr>
          <a:xfrm>
            <a:off x="14601862" y="10066706"/>
            <a:ext cx="4375542"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bg1"/>
                </a:solidFill>
                <a:latin typeface="Arial Regular" charset="0"/>
                <a:ea typeface="Arial Regular" charset="0"/>
                <a:cs typeface="Arial Regular" charset="0"/>
              </a:rPr>
              <a:t>Phenomenon whereby something new and </a:t>
            </a:r>
            <a:r>
              <a:rPr lang="en-US" sz="2600" dirty="0" smtClean="0">
                <a:solidFill>
                  <a:schemeClr val="bg1"/>
                </a:solidFill>
                <a:latin typeface="Arial Regular" charset="0"/>
                <a:ea typeface="Arial Regular" charset="0"/>
                <a:cs typeface="Arial Regular" charset="0"/>
              </a:rPr>
              <a:t>somehow</a:t>
            </a:r>
            <a:endParaRPr lang="en-US" sz="2600" dirty="0">
              <a:solidFill>
                <a:schemeClr val="bg1"/>
              </a:solidFill>
              <a:latin typeface="Arial Regular" charset="0"/>
              <a:ea typeface="Arial Regular" charset="0"/>
              <a:cs typeface="Arial Regular" charset="0"/>
            </a:endParaRPr>
          </a:p>
        </p:txBody>
      </p:sp>
      <p:sp>
        <p:nvSpPr>
          <p:cNvPr id="47" name="TextBox 46"/>
          <p:cNvSpPr txBox="1"/>
          <p:nvPr/>
        </p:nvSpPr>
        <p:spPr>
          <a:xfrm>
            <a:off x="15841607" y="1792798"/>
            <a:ext cx="1891865" cy="584775"/>
          </a:xfrm>
          <a:prstGeom prst="rect">
            <a:avLst/>
          </a:prstGeom>
          <a:noFill/>
        </p:spPr>
        <p:txBody>
          <a:bodyPr wrap="none" rtlCol="0" anchor="ctr" anchorCtr="0">
            <a:spAutoFit/>
          </a:bodyPr>
          <a:lstStyle/>
          <a:p>
            <a:pPr algn="ctr"/>
            <a:r>
              <a:rPr lang="en-US" sz="3200" b="1" dirty="0" smtClean="0">
                <a:solidFill>
                  <a:schemeClr val="bg1"/>
                </a:solidFill>
                <a:latin typeface="Arial Bold" charset="0"/>
                <a:ea typeface="Arial Bold" charset="0"/>
                <a:cs typeface="Arial Bold" charset="0"/>
              </a:rPr>
              <a:t>TITLE 01</a:t>
            </a:r>
            <a:endParaRPr lang="en-US" sz="3200" b="1" dirty="0">
              <a:solidFill>
                <a:schemeClr val="bg1"/>
              </a:solidFill>
              <a:latin typeface="Arial Bold" charset="0"/>
              <a:ea typeface="Arial Bold" charset="0"/>
              <a:cs typeface="Arial Bold" charset="0"/>
            </a:endParaRPr>
          </a:p>
        </p:txBody>
      </p:sp>
      <p:sp>
        <p:nvSpPr>
          <p:cNvPr id="48" name="Subtitle 2"/>
          <p:cNvSpPr txBox="1">
            <a:spLocks/>
          </p:cNvSpPr>
          <p:nvPr/>
        </p:nvSpPr>
        <p:spPr>
          <a:xfrm>
            <a:off x="14601862" y="2536929"/>
            <a:ext cx="4375542"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bg1"/>
                </a:solidFill>
                <a:latin typeface="Arial Regular" charset="0"/>
                <a:ea typeface="Arial Regular" charset="0"/>
                <a:cs typeface="Arial Regular" charset="0"/>
              </a:rPr>
              <a:t>Phenomenon whereby something new and somehow valuable is </a:t>
            </a:r>
            <a:r>
              <a:rPr lang="en-US" sz="2600" dirty="0" smtClean="0">
                <a:solidFill>
                  <a:schemeClr val="bg1"/>
                </a:solidFill>
                <a:latin typeface="Arial Regular" charset="0"/>
                <a:ea typeface="Arial Regular" charset="0"/>
                <a:cs typeface="Arial Regular" charset="0"/>
              </a:rPr>
              <a:t>formed</a:t>
            </a:r>
            <a:endParaRPr lang="en-US" sz="2600" dirty="0">
              <a:solidFill>
                <a:schemeClr val="bg1"/>
              </a:solidFill>
              <a:latin typeface="Arial Regular" charset="0"/>
              <a:ea typeface="Arial Regular" charset="0"/>
              <a:cs typeface="Arial Regular" charset="0"/>
            </a:endParaRPr>
          </a:p>
        </p:txBody>
      </p:sp>
      <p:sp>
        <p:nvSpPr>
          <p:cNvPr id="82" name="TextBox 81"/>
          <p:cNvSpPr txBox="1"/>
          <p:nvPr/>
        </p:nvSpPr>
        <p:spPr>
          <a:xfrm>
            <a:off x="2960264" y="1314938"/>
            <a:ext cx="7782964" cy="2308324"/>
          </a:xfrm>
          <a:prstGeom prst="rect">
            <a:avLst/>
          </a:prstGeom>
          <a:noFill/>
        </p:spPr>
        <p:txBody>
          <a:bodyPr wrap="none" rtlCol="0">
            <a:spAutoFit/>
          </a:bodyPr>
          <a:lstStyle/>
          <a:p>
            <a:r>
              <a:rPr lang="en-US" sz="7200" b="1" dirty="0" smtClean="0">
                <a:solidFill>
                  <a:schemeClr val="tx2"/>
                </a:solidFill>
                <a:latin typeface="Arial Black" charset="0"/>
                <a:ea typeface="Arial Black" charset="0"/>
                <a:cs typeface="Arial Black" charset="0"/>
              </a:rPr>
              <a:t>Banners layout</a:t>
            </a:r>
          </a:p>
          <a:p>
            <a:r>
              <a:rPr lang="en-US" sz="7200" b="1" dirty="0" smtClean="0">
                <a:solidFill>
                  <a:schemeClr val="tx2"/>
                </a:solidFill>
                <a:latin typeface="Arial Black" charset="0"/>
                <a:ea typeface="Arial Black" charset="0"/>
                <a:cs typeface="Arial Black" charset="0"/>
              </a:rPr>
              <a:t>Three Options</a:t>
            </a:r>
            <a:endParaRPr lang="en-US" sz="7200" b="1" dirty="0">
              <a:solidFill>
                <a:schemeClr val="tx2"/>
              </a:solidFill>
              <a:latin typeface="Arial Black" charset="0"/>
              <a:ea typeface="Arial Black" charset="0"/>
              <a:cs typeface="Arial Black" charset="0"/>
            </a:endParaRPr>
          </a:p>
        </p:txBody>
      </p:sp>
      <p:sp>
        <p:nvSpPr>
          <p:cNvPr id="83" name="TextBox 82"/>
          <p:cNvSpPr txBox="1"/>
          <p:nvPr/>
        </p:nvSpPr>
        <p:spPr>
          <a:xfrm>
            <a:off x="2853766" y="4168474"/>
            <a:ext cx="7539171" cy="7915977"/>
          </a:xfrm>
          <a:prstGeom prst="rect">
            <a:avLst/>
          </a:prstGeom>
          <a:noFill/>
        </p:spPr>
        <p:txBody>
          <a:bodyPr wrap="square" lIns="219419" tIns="109710" rIns="219419" bIns="109710" rtlCol="0">
            <a:spAutoFit/>
          </a:bodyPr>
          <a:lstStyle/>
          <a:p>
            <a:pPr algn="just">
              <a:lnSpc>
                <a:spcPts val="4040"/>
              </a:lnSpc>
            </a:pPr>
            <a:r>
              <a:rPr lang="en-US" sz="2600" dirty="0">
                <a:latin typeface="Arial Regular" charset="0"/>
                <a:ea typeface="Arial Regular" charset="0"/>
                <a:cs typeface="Arial Regular" charset="0"/>
              </a:rPr>
              <a:t>Over the course of the last decade, however, we seem to have reached a general agreement that creativity involves the production of novel, useful products words, the production of something original and worthwhile. Authors have diverged dramatically in their precise </a:t>
            </a:r>
            <a:r>
              <a:rPr lang="en-US" sz="2600" dirty="0" smtClean="0">
                <a:latin typeface="Arial Regular" charset="0"/>
                <a:ea typeface="Arial Regular" charset="0"/>
                <a:cs typeface="Arial Regular" charset="0"/>
              </a:rPr>
              <a:t>definitions.</a:t>
            </a:r>
          </a:p>
          <a:p>
            <a:pPr algn="just">
              <a:lnSpc>
                <a:spcPts val="4040"/>
              </a:lnSpc>
            </a:pPr>
            <a:endParaRPr lang="en-US" sz="2600" dirty="0">
              <a:latin typeface="Arial Regular" charset="0"/>
              <a:ea typeface="Arial Regular" charset="0"/>
              <a:cs typeface="Arial Regular" charset="0"/>
            </a:endParaRPr>
          </a:p>
          <a:p>
            <a:pPr algn="just">
              <a:lnSpc>
                <a:spcPts val="4040"/>
              </a:lnSpc>
            </a:pPr>
            <a:r>
              <a:rPr lang="en-US" sz="2600" dirty="0" smtClean="0">
                <a:latin typeface="Arial Regular" charset="0"/>
                <a:ea typeface="Arial Regular" charset="0"/>
                <a:cs typeface="Arial Regular" charset="0"/>
              </a:rPr>
              <a:t>Beyond </a:t>
            </a:r>
            <a:r>
              <a:rPr lang="en-US" sz="2600" dirty="0">
                <a:latin typeface="Arial Regular" charset="0"/>
                <a:ea typeface="Arial Regular" charset="0"/>
                <a:cs typeface="Arial Regular" charset="0"/>
              </a:rPr>
              <a:t>these general commonalities reckons that over a hundred different analyses can be found in the literature. As an illustration, </a:t>
            </a:r>
            <a:r>
              <a:rPr lang="en-US" sz="2600" dirty="0" smtClean="0">
                <a:latin typeface="Arial Regular" charset="0"/>
                <a:ea typeface="Arial Regular" charset="0"/>
                <a:cs typeface="Arial Regular" charset="0"/>
              </a:rPr>
              <a:t>one process given </a:t>
            </a:r>
            <a:r>
              <a:rPr lang="en-US" sz="2600" dirty="0">
                <a:latin typeface="Arial Regular" charset="0"/>
                <a:ea typeface="Arial Regular" charset="0"/>
                <a:cs typeface="Arial Regular" charset="0"/>
              </a:rPr>
              <a:t>described it as a process of becoming sensitive to </a:t>
            </a:r>
            <a:r>
              <a:rPr lang="en-US" sz="2600" dirty="0" smtClean="0">
                <a:latin typeface="Arial Regular" charset="0"/>
                <a:ea typeface="Arial Regular" charset="0"/>
                <a:cs typeface="Arial Regular" charset="0"/>
              </a:rPr>
              <a:t>problems, deficiencies, gaps in knowledge, missing elements, disharmonies, and so on identifying the difficulty searching for solutions.</a:t>
            </a:r>
            <a:endParaRPr lang="en-US" sz="2600" dirty="0">
              <a:latin typeface="Arial Regular" charset="0"/>
              <a:ea typeface="Arial Regular" charset="0"/>
              <a:cs typeface="Arial Regular" charset="0"/>
            </a:endParaRPr>
          </a:p>
        </p:txBody>
      </p:sp>
    </p:spTree>
    <p:extLst>
      <p:ext uri="{BB962C8B-B14F-4D97-AF65-F5344CB8AC3E}">
        <p14:creationId xmlns:p14="http://schemas.microsoft.com/office/powerpoint/2010/main" val="129782580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399519" y="3858682"/>
            <a:ext cx="5673440" cy="7627074"/>
            <a:chOff x="2399519" y="3858682"/>
            <a:chExt cx="5673440" cy="7627074"/>
          </a:xfrm>
          <a:solidFill>
            <a:schemeClr val="accent1">
              <a:alpha val="86000"/>
            </a:schemeClr>
          </a:solidFill>
        </p:grpSpPr>
        <p:sp>
          <p:nvSpPr>
            <p:cNvPr id="26" name="Isosceles Triangle 3"/>
            <p:cNvSpPr>
              <a:spLocks noChangeAspect="1"/>
            </p:cNvSpPr>
            <p:nvPr/>
          </p:nvSpPr>
          <p:spPr>
            <a:xfrm>
              <a:off x="2399519" y="3858682"/>
              <a:ext cx="5673440" cy="3813297"/>
            </a:xfrm>
            <a:prstGeom prst="triangl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398" dirty="0">
                <a:solidFill>
                  <a:srgbClr val="FFFFFF"/>
                </a:solidFill>
                <a:latin typeface="Arial Regular" charset="0"/>
              </a:endParaRPr>
            </a:p>
          </p:txBody>
        </p:sp>
        <p:sp>
          <p:nvSpPr>
            <p:cNvPr id="28" name="Isosceles Triangle 5"/>
            <p:cNvSpPr>
              <a:spLocks noChangeAspect="1"/>
            </p:cNvSpPr>
            <p:nvPr/>
          </p:nvSpPr>
          <p:spPr>
            <a:xfrm rot="10800000">
              <a:off x="2399519" y="7672459"/>
              <a:ext cx="5673440" cy="3813297"/>
            </a:xfrm>
            <a:prstGeom prst="triangl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398" dirty="0">
                <a:solidFill>
                  <a:srgbClr val="FFFFFF"/>
                </a:solidFill>
                <a:latin typeface="Arial Regular" charset="0"/>
              </a:endParaRPr>
            </a:p>
          </p:txBody>
        </p:sp>
      </p:grpSp>
      <p:grpSp>
        <p:nvGrpSpPr>
          <p:cNvPr id="3" name="Group 2"/>
          <p:cNvGrpSpPr/>
          <p:nvPr/>
        </p:nvGrpSpPr>
        <p:grpSpPr>
          <a:xfrm>
            <a:off x="7059752" y="3858682"/>
            <a:ext cx="5673440" cy="7627074"/>
            <a:chOff x="7059752" y="3858682"/>
            <a:chExt cx="5673440" cy="7627074"/>
          </a:xfrm>
          <a:solidFill>
            <a:schemeClr val="accent2">
              <a:alpha val="86000"/>
            </a:schemeClr>
          </a:solidFill>
        </p:grpSpPr>
        <p:sp>
          <p:nvSpPr>
            <p:cNvPr id="30" name="Isosceles Triangle 8"/>
            <p:cNvSpPr>
              <a:spLocks noChangeAspect="1"/>
            </p:cNvSpPr>
            <p:nvPr/>
          </p:nvSpPr>
          <p:spPr>
            <a:xfrm>
              <a:off x="7059752" y="3858682"/>
              <a:ext cx="5673440" cy="3813297"/>
            </a:xfrm>
            <a:prstGeom prst="triangl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398" dirty="0">
                <a:solidFill>
                  <a:srgbClr val="FFFFFF"/>
                </a:solidFill>
                <a:latin typeface="Arial Regular" charset="0"/>
              </a:endParaRPr>
            </a:p>
          </p:txBody>
        </p:sp>
        <p:sp>
          <p:nvSpPr>
            <p:cNvPr id="37" name="Isosceles Triangle 10"/>
            <p:cNvSpPr>
              <a:spLocks noChangeAspect="1"/>
            </p:cNvSpPr>
            <p:nvPr/>
          </p:nvSpPr>
          <p:spPr>
            <a:xfrm rot="10800000">
              <a:off x="7059752" y="7672459"/>
              <a:ext cx="5673440" cy="3813297"/>
            </a:xfrm>
            <a:prstGeom prst="triangl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398" dirty="0">
                <a:solidFill>
                  <a:srgbClr val="FFFFFF"/>
                </a:solidFill>
                <a:latin typeface="Arial Regular" charset="0"/>
              </a:endParaRPr>
            </a:p>
          </p:txBody>
        </p:sp>
      </p:grpSp>
      <p:grpSp>
        <p:nvGrpSpPr>
          <p:cNvPr id="4" name="Group 3"/>
          <p:cNvGrpSpPr/>
          <p:nvPr/>
        </p:nvGrpSpPr>
        <p:grpSpPr>
          <a:xfrm>
            <a:off x="11723301" y="3858682"/>
            <a:ext cx="5673440" cy="7627074"/>
            <a:chOff x="11723301" y="3858682"/>
            <a:chExt cx="5673440" cy="7627074"/>
          </a:xfrm>
          <a:solidFill>
            <a:schemeClr val="accent3">
              <a:alpha val="86000"/>
            </a:schemeClr>
          </a:solidFill>
        </p:grpSpPr>
        <p:sp>
          <p:nvSpPr>
            <p:cNvPr id="39" name="Isosceles Triangle 12"/>
            <p:cNvSpPr>
              <a:spLocks noChangeAspect="1"/>
            </p:cNvSpPr>
            <p:nvPr/>
          </p:nvSpPr>
          <p:spPr>
            <a:xfrm>
              <a:off x="11723301" y="3858682"/>
              <a:ext cx="5673440" cy="3813297"/>
            </a:xfrm>
            <a:prstGeom prst="triangl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398" dirty="0">
                <a:solidFill>
                  <a:srgbClr val="FFFFFF"/>
                </a:solidFill>
                <a:latin typeface="Arial Regular" charset="0"/>
              </a:endParaRPr>
            </a:p>
          </p:txBody>
        </p:sp>
        <p:sp>
          <p:nvSpPr>
            <p:cNvPr id="41" name="Isosceles Triangle 14"/>
            <p:cNvSpPr>
              <a:spLocks noChangeAspect="1"/>
            </p:cNvSpPr>
            <p:nvPr/>
          </p:nvSpPr>
          <p:spPr>
            <a:xfrm rot="10800000">
              <a:off x="11723301" y="7672459"/>
              <a:ext cx="5673440" cy="3813297"/>
            </a:xfrm>
            <a:prstGeom prst="triangl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398" dirty="0">
                <a:solidFill>
                  <a:srgbClr val="FFFFFF"/>
                </a:solidFill>
                <a:latin typeface="Arial Regular" charset="0"/>
              </a:endParaRPr>
            </a:p>
          </p:txBody>
        </p:sp>
      </p:grpSp>
      <p:grpSp>
        <p:nvGrpSpPr>
          <p:cNvPr id="5" name="Group 4"/>
          <p:cNvGrpSpPr/>
          <p:nvPr/>
        </p:nvGrpSpPr>
        <p:grpSpPr>
          <a:xfrm>
            <a:off x="16341233" y="3858682"/>
            <a:ext cx="5673440" cy="7627074"/>
            <a:chOff x="16341233" y="3858682"/>
            <a:chExt cx="5673440" cy="7627074"/>
          </a:xfrm>
          <a:solidFill>
            <a:schemeClr val="accent4">
              <a:alpha val="86000"/>
            </a:schemeClr>
          </a:solidFill>
        </p:grpSpPr>
        <p:sp>
          <p:nvSpPr>
            <p:cNvPr id="43" name="Isosceles Triangle 16"/>
            <p:cNvSpPr>
              <a:spLocks noChangeAspect="1"/>
            </p:cNvSpPr>
            <p:nvPr/>
          </p:nvSpPr>
          <p:spPr>
            <a:xfrm>
              <a:off x="16341233" y="3858682"/>
              <a:ext cx="5673440" cy="3813297"/>
            </a:xfrm>
            <a:prstGeom prst="triangl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398" dirty="0">
                <a:solidFill>
                  <a:srgbClr val="FFFFFF"/>
                </a:solidFill>
                <a:latin typeface="Arial Regular" charset="0"/>
              </a:endParaRPr>
            </a:p>
          </p:txBody>
        </p:sp>
        <p:sp>
          <p:nvSpPr>
            <p:cNvPr id="45" name="Isosceles Triangle 18"/>
            <p:cNvSpPr>
              <a:spLocks noChangeAspect="1"/>
            </p:cNvSpPr>
            <p:nvPr/>
          </p:nvSpPr>
          <p:spPr>
            <a:xfrm rot="10800000">
              <a:off x="16341233" y="7672459"/>
              <a:ext cx="5673440" cy="3813297"/>
            </a:xfrm>
            <a:prstGeom prst="triangl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398" dirty="0">
                <a:solidFill>
                  <a:srgbClr val="FFFFFF"/>
                </a:solidFill>
                <a:latin typeface="Arial Regular" charset="0"/>
              </a:endParaRPr>
            </a:p>
          </p:txBody>
        </p:sp>
      </p:grpSp>
      <p:sp>
        <p:nvSpPr>
          <p:cNvPr id="95" name="TextBox 94"/>
          <p:cNvSpPr txBox="1"/>
          <p:nvPr/>
        </p:nvSpPr>
        <p:spPr>
          <a:xfrm>
            <a:off x="4612668" y="7101000"/>
            <a:ext cx="1275734" cy="448905"/>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bg1"/>
                </a:solidFill>
                <a:latin typeface="Arial Bold" charset="0"/>
                <a:cs typeface="Arial Bold" charset="0"/>
              </a:rPr>
              <a:t>STEP 1</a:t>
            </a:r>
            <a:endParaRPr lang="en-US" sz="2900" b="1" dirty="0">
              <a:solidFill>
                <a:schemeClr val="bg1"/>
              </a:solidFill>
              <a:latin typeface="Arial Bold" charset="0"/>
              <a:cs typeface="Arial Bold" charset="0"/>
            </a:endParaRPr>
          </a:p>
        </p:txBody>
      </p:sp>
      <p:sp>
        <p:nvSpPr>
          <p:cNvPr id="96" name="TextBox 95"/>
          <p:cNvSpPr txBox="1"/>
          <p:nvPr/>
        </p:nvSpPr>
        <p:spPr>
          <a:xfrm>
            <a:off x="9266241" y="7101000"/>
            <a:ext cx="1264065" cy="447815"/>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bg1"/>
                </a:solidFill>
                <a:latin typeface="Arial Bold" charset="0"/>
                <a:cs typeface="Arial Bold" charset="0"/>
              </a:rPr>
              <a:t>STEP 2</a:t>
            </a:r>
            <a:endParaRPr lang="en-US" sz="2900" b="1" dirty="0">
              <a:solidFill>
                <a:schemeClr val="bg1"/>
              </a:solidFill>
              <a:latin typeface="Arial Bold" charset="0"/>
              <a:cs typeface="Arial Bold" charset="0"/>
            </a:endParaRPr>
          </a:p>
        </p:txBody>
      </p:sp>
      <p:sp>
        <p:nvSpPr>
          <p:cNvPr id="97" name="TextBox 96"/>
          <p:cNvSpPr txBox="1"/>
          <p:nvPr/>
        </p:nvSpPr>
        <p:spPr>
          <a:xfrm>
            <a:off x="18567028" y="7101000"/>
            <a:ext cx="1280094" cy="447815"/>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bg1"/>
                </a:solidFill>
                <a:latin typeface="Arial Bold" charset="0"/>
                <a:cs typeface="Arial Bold" charset="0"/>
              </a:rPr>
              <a:t>STEP 4</a:t>
            </a:r>
            <a:endParaRPr lang="en-US" sz="2900" b="1" dirty="0">
              <a:solidFill>
                <a:schemeClr val="bg1"/>
              </a:solidFill>
              <a:latin typeface="Arial Bold" charset="0"/>
              <a:cs typeface="Arial Bold" charset="0"/>
            </a:endParaRPr>
          </a:p>
        </p:txBody>
      </p:sp>
      <p:sp>
        <p:nvSpPr>
          <p:cNvPr id="98" name="TextBox 97"/>
          <p:cNvSpPr txBox="1"/>
          <p:nvPr/>
        </p:nvSpPr>
        <p:spPr>
          <a:xfrm>
            <a:off x="13846748" y="7101000"/>
            <a:ext cx="1267270" cy="447815"/>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bg1"/>
                </a:solidFill>
                <a:latin typeface="Arial Bold" charset="0"/>
                <a:cs typeface="Arial Bold" charset="0"/>
              </a:rPr>
              <a:t>STEP 3</a:t>
            </a:r>
            <a:endParaRPr lang="en-US" sz="2900" b="1" dirty="0">
              <a:solidFill>
                <a:schemeClr val="bg1"/>
              </a:solidFill>
              <a:latin typeface="Arial Bold" charset="0"/>
              <a:cs typeface="Arial Bold" charset="0"/>
            </a:endParaRPr>
          </a:p>
        </p:txBody>
      </p:sp>
      <p:sp>
        <p:nvSpPr>
          <p:cNvPr id="99" name="Shape 2912"/>
          <p:cNvSpPr/>
          <p:nvPr/>
        </p:nvSpPr>
        <p:spPr>
          <a:xfrm>
            <a:off x="9459600" y="5722686"/>
            <a:ext cx="897022" cy="897022"/>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00" name="Shape 2934"/>
          <p:cNvSpPr/>
          <p:nvPr/>
        </p:nvSpPr>
        <p:spPr>
          <a:xfrm>
            <a:off x="18892260" y="5767337"/>
            <a:ext cx="652380" cy="897020"/>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01" name="Shape 2689"/>
          <p:cNvSpPr/>
          <p:nvPr/>
        </p:nvSpPr>
        <p:spPr>
          <a:xfrm>
            <a:off x="14148803" y="5794862"/>
            <a:ext cx="815140" cy="815140"/>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02" name="Shape 2525"/>
          <p:cNvSpPr/>
          <p:nvPr/>
        </p:nvSpPr>
        <p:spPr>
          <a:xfrm>
            <a:off x="4802251" y="5767337"/>
            <a:ext cx="934918" cy="934918"/>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03" name="Subtitle 2"/>
          <p:cNvSpPr txBox="1">
            <a:spLocks/>
          </p:cNvSpPr>
          <p:nvPr/>
        </p:nvSpPr>
        <p:spPr>
          <a:xfrm>
            <a:off x="17538675" y="7676639"/>
            <a:ext cx="326373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a:t>
            </a:r>
          </a:p>
        </p:txBody>
      </p:sp>
      <p:sp>
        <p:nvSpPr>
          <p:cNvPr id="104" name="Subtitle 2"/>
          <p:cNvSpPr txBox="1">
            <a:spLocks/>
          </p:cNvSpPr>
          <p:nvPr/>
        </p:nvSpPr>
        <p:spPr>
          <a:xfrm>
            <a:off x="12876784" y="7676639"/>
            <a:ext cx="326373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a:t>
            </a:r>
          </a:p>
        </p:txBody>
      </p:sp>
      <p:sp>
        <p:nvSpPr>
          <p:cNvPr id="105" name="Subtitle 2"/>
          <p:cNvSpPr txBox="1">
            <a:spLocks/>
          </p:cNvSpPr>
          <p:nvPr/>
        </p:nvSpPr>
        <p:spPr>
          <a:xfrm>
            <a:off x="8264606" y="7676639"/>
            <a:ext cx="326373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a:t>
            </a:r>
          </a:p>
        </p:txBody>
      </p:sp>
      <p:sp>
        <p:nvSpPr>
          <p:cNvPr id="106" name="Subtitle 2"/>
          <p:cNvSpPr txBox="1">
            <a:spLocks/>
          </p:cNvSpPr>
          <p:nvPr/>
        </p:nvSpPr>
        <p:spPr>
          <a:xfrm>
            <a:off x="3602715" y="7676639"/>
            <a:ext cx="326373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Arial Regular" charset="0"/>
                <a:ea typeface="Arial Regular" charset="0"/>
                <a:cs typeface="Arial Regular" charset="0"/>
              </a:rPr>
              <a:t>Frequently </a:t>
            </a:r>
            <a:r>
              <a:rPr lang="en-US" dirty="0">
                <a:solidFill>
                  <a:schemeClr val="bg1"/>
                </a:solidFill>
                <a:latin typeface="Arial Regular" charset="0"/>
                <a:ea typeface="Arial Regular" charset="0"/>
                <a:cs typeface="Arial Regular" charset="0"/>
              </a:rPr>
              <a:t>your initial font choice is </a:t>
            </a:r>
            <a:r>
              <a:rPr lang="en-US" dirty="0" smtClean="0">
                <a:solidFill>
                  <a:schemeClr val="bg1"/>
                </a:solidFill>
                <a:latin typeface="Arial Regular" charset="0"/>
                <a:ea typeface="Arial Regular" charset="0"/>
                <a:cs typeface="Arial Regular" charset="0"/>
              </a:rPr>
              <a:t>taken</a:t>
            </a:r>
            <a:endParaRPr lang="en-US" dirty="0">
              <a:solidFill>
                <a:schemeClr val="bg1"/>
              </a:solidFill>
              <a:latin typeface="Arial Regular" charset="0"/>
              <a:ea typeface="Arial Regular" charset="0"/>
              <a:cs typeface="Arial Regular" charset="0"/>
            </a:endParaRPr>
          </a:p>
        </p:txBody>
      </p:sp>
      <p:sp>
        <p:nvSpPr>
          <p:cNvPr id="25" name="TextBox 24"/>
          <p:cNvSpPr txBox="1"/>
          <p:nvPr/>
        </p:nvSpPr>
        <p:spPr>
          <a:xfrm>
            <a:off x="8077784" y="483017"/>
            <a:ext cx="8222086"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Process Slides</a:t>
            </a:r>
            <a:endParaRPr lang="id-ID" sz="8800" b="1" dirty="0" smtClean="0">
              <a:solidFill>
                <a:schemeClr val="tx2"/>
              </a:solidFill>
              <a:latin typeface="Arial Bold" charset="0"/>
              <a:ea typeface="Arial Bold" charset="0"/>
              <a:cs typeface="Arial Bold" charset="0"/>
            </a:endParaRPr>
          </a:p>
        </p:txBody>
      </p:sp>
      <p:sp>
        <p:nvSpPr>
          <p:cNvPr id="27" name="Rectangle 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9"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41609186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Freeform 223"/>
          <p:cNvSpPr>
            <a:spLocks noChangeArrowheads="1"/>
          </p:cNvSpPr>
          <p:nvPr/>
        </p:nvSpPr>
        <p:spPr bwMode="auto">
          <a:xfrm>
            <a:off x="18269548" y="5378428"/>
            <a:ext cx="2413438" cy="705360"/>
          </a:xfrm>
          <a:custGeom>
            <a:avLst/>
            <a:gdLst>
              <a:gd name="T0" fmla="*/ 1543 w 1544"/>
              <a:gd name="T1" fmla="*/ 224 h 455"/>
              <a:gd name="T2" fmla="*/ 770 w 1544"/>
              <a:gd name="T3" fmla="*/ 0 h 455"/>
              <a:gd name="T4" fmla="*/ 0 w 1544"/>
              <a:gd name="T5" fmla="*/ 224 h 455"/>
              <a:gd name="T6" fmla="*/ 770 w 1544"/>
              <a:gd name="T7" fmla="*/ 454 h 455"/>
              <a:gd name="T8" fmla="*/ 1543 w 1544"/>
              <a:gd name="T9" fmla="*/ 224 h 455"/>
            </a:gdLst>
            <a:ahLst/>
            <a:cxnLst>
              <a:cxn ang="0">
                <a:pos x="T0" y="T1"/>
              </a:cxn>
              <a:cxn ang="0">
                <a:pos x="T2" y="T3"/>
              </a:cxn>
              <a:cxn ang="0">
                <a:pos x="T4" y="T5"/>
              </a:cxn>
              <a:cxn ang="0">
                <a:pos x="T6" y="T7"/>
              </a:cxn>
              <a:cxn ang="0">
                <a:pos x="T8" y="T9"/>
              </a:cxn>
            </a:cxnLst>
            <a:rect l="0" t="0" r="r" b="b"/>
            <a:pathLst>
              <a:path w="1544" h="455">
                <a:moveTo>
                  <a:pt x="1543" y="224"/>
                </a:moveTo>
                <a:lnTo>
                  <a:pt x="770" y="0"/>
                </a:lnTo>
                <a:lnTo>
                  <a:pt x="0" y="224"/>
                </a:lnTo>
                <a:lnTo>
                  <a:pt x="770" y="454"/>
                </a:lnTo>
                <a:lnTo>
                  <a:pt x="1543" y="224"/>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31" name="Freeform 225"/>
          <p:cNvSpPr>
            <a:spLocks noChangeArrowheads="1"/>
          </p:cNvSpPr>
          <p:nvPr/>
        </p:nvSpPr>
        <p:spPr bwMode="auto">
          <a:xfrm>
            <a:off x="18269548" y="7701969"/>
            <a:ext cx="2413438" cy="705360"/>
          </a:xfrm>
          <a:custGeom>
            <a:avLst/>
            <a:gdLst>
              <a:gd name="T0" fmla="*/ 1543 w 1544"/>
              <a:gd name="T1" fmla="*/ 224 h 455"/>
              <a:gd name="T2" fmla="*/ 770 w 1544"/>
              <a:gd name="T3" fmla="*/ 0 h 455"/>
              <a:gd name="T4" fmla="*/ 0 w 1544"/>
              <a:gd name="T5" fmla="*/ 224 h 455"/>
              <a:gd name="T6" fmla="*/ 770 w 1544"/>
              <a:gd name="T7" fmla="*/ 454 h 455"/>
              <a:gd name="T8" fmla="*/ 1543 w 1544"/>
              <a:gd name="T9" fmla="*/ 224 h 455"/>
            </a:gdLst>
            <a:ahLst/>
            <a:cxnLst>
              <a:cxn ang="0">
                <a:pos x="T0" y="T1"/>
              </a:cxn>
              <a:cxn ang="0">
                <a:pos x="T2" y="T3"/>
              </a:cxn>
              <a:cxn ang="0">
                <a:pos x="T4" y="T5"/>
              </a:cxn>
              <a:cxn ang="0">
                <a:pos x="T6" y="T7"/>
              </a:cxn>
              <a:cxn ang="0">
                <a:pos x="T8" y="T9"/>
              </a:cxn>
            </a:cxnLst>
            <a:rect l="0" t="0" r="r" b="b"/>
            <a:pathLst>
              <a:path w="1544" h="455">
                <a:moveTo>
                  <a:pt x="1543" y="224"/>
                </a:moveTo>
                <a:lnTo>
                  <a:pt x="770" y="0"/>
                </a:lnTo>
                <a:lnTo>
                  <a:pt x="0" y="224"/>
                </a:lnTo>
                <a:lnTo>
                  <a:pt x="770" y="454"/>
                </a:lnTo>
                <a:lnTo>
                  <a:pt x="1543" y="224"/>
                </a:ln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34" name="Freeform 228"/>
          <p:cNvSpPr>
            <a:spLocks noChangeArrowheads="1"/>
          </p:cNvSpPr>
          <p:nvPr/>
        </p:nvSpPr>
        <p:spPr bwMode="auto">
          <a:xfrm>
            <a:off x="18269548" y="10039341"/>
            <a:ext cx="2413438" cy="705360"/>
          </a:xfrm>
          <a:custGeom>
            <a:avLst/>
            <a:gdLst>
              <a:gd name="T0" fmla="*/ 1543 w 1544"/>
              <a:gd name="T1" fmla="*/ 224 h 454"/>
              <a:gd name="T2" fmla="*/ 770 w 1544"/>
              <a:gd name="T3" fmla="*/ 0 h 454"/>
              <a:gd name="T4" fmla="*/ 0 w 1544"/>
              <a:gd name="T5" fmla="*/ 224 h 454"/>
              <a:gd name="T6" fmla="*/ 770 w 1544"/>
              <a:gd name="T7" fmla="*/ 453 h 454"/>
              <a:gd name="T8" fmla="*/ 1543 w 1544"/>
              <a:gd name="T9" fmla="*/ 224 h 454"/>
            </a:gdLst>
            <a:ahLst/>
            <a:cxnLst>
              <a:cxn ang="0">
                <a:pos x="T0" y="T1"/>
              </a:cxn>
              <a:cxn ang="0">
                <a:pos x="T2" y="T3"/>
              </a:cxn>
              <a:cxn ang="0">
                <a:pos x="T4" y="T5"/>
              </a:cxn>
              <a:cxn ang="0">
                <a:pos x="T6" y="T7"/>
              </a:cxn>
              <a:cxn ang="0">
                <a:pos x="T8" y="T9"/>
              </a:cxn>
            </a:cxnLst>
            <a:rect l="0" t="0" r="r" b="b"/>
            <a:pathLst>
              <a:path w="1544" h="454">
                <a:moveTo>
                  <a:pt x="1543" y="224"/>
                </a:moveTo>
                <a:lnTo>
                  <a:pt x="770" y="0"/>
                </a:lnTo>
                <a:lnTo>
                  <a:pt x="0" y="224"/>
                </a:lnTo>
                <a:lnTo>
                  <a:pt x="770" y="453"/>
                </a:lnTo>
                <a:lnTo>
                  <a:pt x="1543" y="224"/>
                </a:lnTo>
              </a:path>
            </a:pathLst>
          </a:custGeom>
          <a:solidFill>
            <a:schemeClr val="accent4"/>
          </a:solidFill>
          <a:ln>
            <a:noFill/>
          </a:ln>
          <a:effectLst/>
        </p:spPr>
        <p:txBody>
          <a:bodyPr wrap="none" anchor="ctr"/>
          <a:lstStyle/>
          <a:p>
            <a:endParaRPr lang="en-US" sz="7197" dirty="0">
              <a:latin typeface="Arial Regular" charset="0"/>
            </a:endParaRPr>
          </a:p>
        </p:txBody>
      </p:sp>
      <p:sp>
        <p:nvSpPr>
          <p:cNvPr id="38" name="Freeform 232"/>
          <p:cNvSpPr>
            <a:spLocks noChangeArrowheads="1"/>
          </p:cNvSpPr>
          <p:nvPr/>
        </p:nvSpPr>
        <p:spPr bwMode="auto">
          <a:xfrm>
            <a:off x="18269548" y="3047972"/>
            <a:ext cx="2413438" cy="705360"/>
          </a:xfrm>
          <a:custGeom>
            <a:avLst/>
            <a:gdLst>
              <a:gd name="T0" fmla="*/ 1543 w 1544"/>
              <a:gd name="T1" fmla="*/ 224 h 454"/>
              <a:gd name="T2" fmla="*/ 770 w 1544"/>
              <a:gd name="T3" fmla="*/ 0 h 454"/>
              <a:gd name="T4" fmla="*/ 0 w 1544"/>
              <a:gd name="T5" fmla="*/ 224 h 454"/>
              <a:gd name="T6" fmla="*/ 770 w 1544"/>
              <a:gd name="T7" fmla="*/ 453 h 454"/>
              <a:gd name="T8" fmla="*/ 1543 w 1544"/>
              <a:gd name="T9" fmla="*/ 224 h 454"/>
            </a:gdLst>
            <a:ahLst/>
            <a:cxnLst>
              <a:cxn ang="0">
                <a:pos x="T0" y="T1"/>
              </a:cxn>
              <a:cxn ang="0">
                <a:pos x="T2" y="T3"/>
              </a:cxn>
              <a:cxn ang="0">
                <a:pos x="T4" y="T5"/>
              </a:cxn>
              <a:cxn ang="0">
                <a:pos x="T6" y="T7"/>
              </a:cxn>
              <a:cxn ang="0">
                <a:pos x="T8" y="T9"/>
              </a:cxn>
            </a:cxnLst>
            <a:rect l="0" t="0" r="r" b="b"/>
            <a:pathLst>
              <a:path w="1544" h="454">
                <a:moveTo>
                  <a:pt x="1543" y="224"/>
                </a:moveTo>
                <a:lnTo>
                  <a:pt x="770" y="0"/>
                </a:lnTo>
                <a:lnTo>
                  <a:pt x="0" y="224"/>
                </a:lnTo>
                <a:lnTo>
                  <a:pt x="770" y="453"/>
                </a:lnTo>
                <a:lnTo>
                  <a:pt x="1543" y="224"/>
                </a:lnTo>
              </a:path>
            </a:pathLst>
          </a:custGeom>
          <a:solidFill>
            <a:srgbClr val="7CB342"/>
          </a:solid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0" name="Freeform 234"/>
          <p:cNvSpPr>
            <a:spLocks noChangeArrowheads="1"/>
          </p:cNvSpPr>
          <p:nvPr/>
        </p:nvSpPr>
        <p:spPr bwMode="auto">
          <a:xfrm>
            <a:off x="20212746" y="5592802"/>
            <a:ext cx="470240" cy="269697"/>
          </a:xfrm>
          <a:custGeom>
            <a:avLst/>
            <a:gdLst>
              <a:gd name="T0" fmla="*/ 0 w 306"/>
              <a:gd name="T1" fmla="*/ 0 h 178"/>
              <a:gd name="T2" fmla="*/ 0 w 306"/>
              <a:gd name="T3" fmla="*/ 177 h 178"/>
              <a:gd name="T4" fmla="*/ 305 w 306"/>
              <a:gd name="T5" fmla="*/ 87 h 178"/>
              <a:gd name="T6" fmla="*/ 0 w 306"/>
              <a:gd name="T7" fmla="*/ 0 h 178"/>
            </a:gdLst>
            <a:ahLst/>
            <a:cxnLst>
              <a:cxn ang="0">
                <a:pos x="T0" y="T1"/>
              </a:cxn>
              <a:cxn ang="0">
                <a:pos x="T2" y="T3"/>
              </a:cxn>
              <a:cxn ang="0">
                <a:pos x="T4" y="T5"/>
              </a:cxn>
              <a:cxn ang="0">
                <a:pos x="T6" y="T7"/>
              </a:cxn>
            </a:cxnLst>
            <a:rect l="0" t="0" r="r" b="b"/>
            <a:pathLst>
              <a:path w="306" h="178">
                <a:moveTo>
                  <a:pt x="0" y="0"/>
                </a:moveTo>
                <a:lnTo>
                  <a:pt x="0" y="177"/>
                </a:lnTo>
                <a:lnTo>
                  <a:pt x="305" y="87"/>
                </a:lnTo>
                <a:lnTo>
                  <a:pt x="0" y="0"/>
                </a:lnTo>
              </a:path>
            </a:pathLst>
          </a:custGeom>
          <a:solidFill>
            <a:schemeClr val="accent2">
              <a:lumMod val="50000"/>
            </a:schemeClr>
          </a:solidFill>
          <a:ln>
            <a:noFill/>
          </a:ln>
          <a:effectLst/>
        </p:spPr>
        <p:txBody>
          <a:bodyPr wrap="none" anchor="ctr"/>
          <a:lstStyle/>
          <a:p>
            <a:endParaRPr lang="en-US" sz="7197" dirty="0">
              <a:latin typeface="Arial Regular" charset="0"/>
            </a:endParaRPr>
          </a:p>
        </p:txBody>
      </p:sp>
      <p:sp>
        <p:nvSpPr>
          <p:cNvPr id="52" name="Freeform 246"/>
          <p:cNvSpPr>
            <a:spLocks noChangeArrowheads="1"/>
          </p:cNvSpPr>
          <p:nvPr/>
        </p:nvSpPr>
        <p:spPr bwMode="auto">
          <a:xfrm>
            <a:off x="18269548" y="3255431"/>
            <a:ext cx="470240" cy="276612"/>
          </a:xfrm>
          <a:custGeom>
            <a:avLst/>
            <a:gdLst>
              <a:gd name="T0" fmla="*/ 305 w 306"/>
              <a:gd name="T1" fmla="*/ 0 h 181"/>
              <a:gd name="T2" fmla="*/ 0 w 306"/>
              <a:gd name="T3" fmla="*/ 90 h 181"/>
              <a:gd name="T4" fmla="*/ 305 w 306"/>
              <a:gd name="T5" fmla="*/ 180 h 181"/>
              <a:gd name="T6" fmla="*/ 305 w 306"/>
              <a:gd name="T7" fmla="*/ 0 h 181"/>
            </a:gdLst>
            <a:ahLst/>
            <a:cxnLst>
              <a:cxn ang="0">
                <a:pos x="T0" y="T1"/>
              </a:cxn>
              <a:cxn ang="0">
                <a:pos x="T2" y="T3"/>
              </a:cxn>
              <a:cxn ang="0">
                <a:pos x="T4" y="T5"/>
              </a:cxn>
              <a:cxn ang="0">
                <a:pos x="T6" y="T7"/>
              </a:cxn>
            </a:cxnLst>
            <a:rect l="0" t="0" r="r" b="b"/>
            <a:pathLst>
              <a:path w="306" h="181">
                <a:moveTo>
                  <a:pt x="305" y="0"/>
                </a:moveTo>
                <a:lnTo>
                  <a:pt x="0" y="90"/>
                </a:lnTo>
                <a:lnTo>
                  <a:pt x="305" y="180"/>
                </a:lnTo>
                <a:lnTo>
                  <a:pt x="305" y="0"/>
                </a:ln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54" name="Freeform 248"/>
          <p:cNvSpPr>
            <a:spLocks noChangeArrowheads="1"/>
          </p:cNvSpPr>
          <p:nvPr/>
        </p:nvSpPr>
        <p:spPr bwMode="auto">
          <a:xfrm>
            <a:off x="20212746" y="3255431"/>
            <a:ext cx="470240" cy="276612"/>
          </a:xfrm>
          <a:custGeom>
            <a:avLst/>
            <a:gdLst>
              <a:gd name="T0" fmla="*/ 0 w 306"/>
              <a:gd name="T1" fmla="*/ 0 h 181"/>
              <a:gd name="T2" fmla="*/ 0 w 306"/>
              <a:gd name="T3" fmla="*/ 180 h 181"/>
              <a:gd name="T4" fmla="*/ 305 w 306"/>
              <a:gd name="T5" fmla="*/ 90 h 181"/>
              <a:gd name="T6" fmla="*/ 0 w 306"/>
              <a:gd name="T7" fmla="*/ 0 h 181"/>
            </a:gdLst>
            <a:ahLst/>
            <a:cxnLst>
              <a:cxn ang="0">
                <a:pos x="T0" y="T1"/>
              </a:cxn>
              <a:cxn ang="0">
                <a:pos x="T2" y="T3"/>
              </a:cxn>
              <a:cxn ang="0">
                <a:pos x="T4" y="T5"/>
              </a:cxn>
              <a:cxn ang="0">
                <a:pos x="T6" y="T7"/>
              </a:cxn>
            </a:cxnLst>
            <a:rect l="0" t="0" r="r" b="b"/>
            <a:pathLst>
              <a:path w="306" h="181">
                <a:moveTo>
                  <a:pt x="0" y="0"/>
                </a:moveTo>
                <a:lnTo>
                  <a:pt x="0" y="180"/>
                </a:lnTo>
                <a:lnTo>
                  <a:pt x="305" y="90"/>
                </a:lnTo>
                <a:lnTo>
                  <a:pt x="0" y="0"/>
                </a:lnTo>
              </a:path>
            </a:pathLst>
          </a:custGeom>
          <a:solidFill>
            <a:schemeClr val="accent1">
              <a:lumMod val="50000"/>
            </a:schemeClr>
          </a:solidFill>
          <a:ln>
            <a:noFill/>
          </a:ln>
          <a:effectLst/>
        </p:spPr>
        <p:txBody>
          <a:bodyPr wrap="none" anchor="ctr"/>
          <a:lstStyle/>
          <a:p>
            <a:endParaRPr lang="en-US" sz="7197" dirty="0">
              <a:latin typeface="Arial Regular" charset="0"/>
            </a:endParaRPr>
          </a:p>
        </p:txBody>
      </p:sp>
      <p:sp>
        <p:nvSpPr>
          <p:cNvPr id="57" name="Freeform 250"/>
          <p:cNvSpPr>
            <a:spLocks noChangeArrowheads="1"/>
          </p:cNvSpPr>
          <p:nvPr/>
        </p:nvSpPr>
        <p:spPr bwMode="auto">
          <a:xfrm>
            <a:off x="18746692" y="2605392"/>
            <a:ext cx="1459126" cy="11110607"/>
          </a:xfrm>
          <a:custGeom>
            <a:avLst/>
            <a:gdLst>
              <a:gd name="T0" fmla="*/ 0 w 934"/>
              <a:gd name="T1" fmla="*/ 139 h 8125"/>
              <a:gd name="T2" fmla="*/ 465 w 934"/>
              <a:gd name="T3" fmla="*/ 0 h 8125"/>
              <a:gd name="T4" fmla="*/ 933 w 934"/>
              <a:gd name="T5" fmla="*/ 139 h 8125"/>
              <a:gd name="T6" fmla="*/ 933 w 934"/>
              <a:gd name="T7" fmla="*/ 8124 h 8125"/>
              <a:gd name="T8" fmla="*/ 0 w 934"/>
              <a:gd name="T9" fmla="*/ 8124 h 8125"/>
              <a:gd name="T10" fmla="*/ 0 w 934"/>
              <a:gd name="T11" fmla="*/ 139 h 8125"/>
            </a:gdLst>
            <a:ahLst/>
            <a:cxnLst>
              <a:cxn ang="0">
                <a:pos x="T0" y="T1"/>
              </a:cxn>
              <a:cxn ang="0">
                <a:pos x="T2" y="T3"/>
              </a:cxn>
              <a:cxn ang="0">
                <a:pos x="T4" y="T5"/>
              </a:cxn>
              <a:cxn ang="0">
                <a:pos x="T6" y="T7"/>
              </a:cxn>
              <a:cxn ang="0">
                <a:pos x="T8" y="T9"/>
              </a:cxn>
              <a:cxn ang="0">
                <a:pos x="T10" y="T11"/>
              </a:cxn>
            </a:cxnLst>
            <a:rect l="0" t="0" r="r" b="b"/>
            <a:pathLst>
              <a:path w="934" h="8125">
                <a:moveTo>
                  <a:pt x="0" y="139"/>
                </a:moveTo>
                <a:lnTo>
                  <a:pt x="465" y="0"/>
                </a:lnTo>
                <a:lnTo>
                  <a:pt x="933" y="139"/>
                </a:lnTo>
                <a:lnTo>
                  <a:pt x="933" y="8124"/>
                </a:lnTo>
                <a:lnTo>
                  <a:pt x="0" y="8124"/>
                </a:lnTo>
                <a:lnTo>
                  <a:pt x="0" y="139"/>
                </a:lnTo>
              </a:path>
            </a:pathLst>
          </a:custGeom>
          <a:solidFill>
            <a:schemeClr val="bg1">
              <a:lumMod val="85000"/>
            </a:schemeClr>
          </a:solidFill>
          <a:ln>
            <a:noFill/>
          </a:ln>
          <a:effectLst/>
        </p:spPr>
        <p:txBody>
          <a:bodyPr wrap="none" anchor="ctr"/>
          <a:lstStyle/>
          <a:p>
            <a:endParaRPr lang="en-US" sz="7197" dirty="0">
              <a:latin typeface="Arial Regular" charset="0"/>
            </a:endParaRPr>
          </a:p>
        </p:txBody>
      </p:sp>
      <p:sp>
        <p:nvSpPr>
          <p:cNvPr id="61" name="Freeform 254"/>
          <p:cNvSpPr>
            <a:spLocks noChangeArrowheads="1"/>
          </p:cNvSpPr>
          <p:nvPr/>
        </p:nvSpPr>
        <p:spPr bwMode="auto">
          <a:xfrm>
            <a:off x="18746703" y="9818051"/>
            <a:ext cx="726106" cy="926650"/>
          </a:xfrm>
          <a:custGeom>
            <a:avLst/>
            <a:gdLst>
              <a:gd name="T0" fmla="*/ 0 w 466"/>
              <a:gd name="T1" fmla="*/ 0 h 594"/>
              <a:gd name="T2" fmla="*/ 0 w 466"/>
              <a:gd name="T3" fmla="*/ 454 h 594"/>
              <a:gd name="T4" fmla="*/ 465 w 466"/>
              <a:gd name="T5" fmla="*/ 593 h 594"/>
              <a:gd name="T6" fmla="*/ 465 w 466"/>
              <a:gd name="T7" fmla="*/ 140 h 594"/>
              <a:gd name="T8" fmla="*/ 0 w 466"/>
              <a:gd name="T9" fmla="*/ 0 h 594"/>
            </a:gdLst>
            <a:ahLst/>
            <a:cxnLst>
              <a:cxn ang="0">
                <a:pos x="T0" y="T1"/>
              </a:cxn>
              <a:cxn ang="0">
                <a:pos x="T2" y="T3"/>
              </a:cxn>
              <a:cxn ang="0">
                <a:pos x="T4" y="T5"/>
              </a:cxn>
              <a:cxn ang="0">
                <a:pos x="T6" y="T7"/>
              </a:cxn>
              <a:cxn ang="0">
                <a:pos x="T8" y="T9"/>
              </a:cxn>
            </a:cxnLst>
            <a:rect l="0" t="0" r="r" b="b"/>
            <a:pathLst>
              <a:path w="466" h="594">
                <a:moveTo>
                  <a:pt x="0" y="0"/>
                </a:moveTo>
                <a:lnTo>
                  <a:pt x="0" y="454"/>
                </a:lnTo>
                <a:lnTo>
                  <a:pt x="465" y="593"/>
                </a:lnTo>
                <a:lnTo>
                  <a:pt x="465" y="140"/>
                </a:lnTo>
                <a:lnTo>
                  <a:pt x="0"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62" name="Freeform 255"/>
          <p:cNvSpPr>
            <a:spLocks noChangeArrowheads="1"/>
          </p:cNvSpPr>
          <p:nvPr/>
        </p:nvSpPr>
        <p:spPr bwMode="auto">
          <a:xfrm>
            <a:off x="18746703" y="7494509"/>
            <a:ext cx="726106" cy="919735"/>
          </a:xfrm>
          <a:custGeom>
            <a:avLst/>
            <a:gdLst>
              <a:gd name="T0" fmla="*/ 0 w 466"/>
              <a:gd name="T1" fmla="*/ 0 h 591"/>
              <a:gd name="T2" fmla="*/ 0 w 466"/>
              <a:gd name="T3" fmla="*/ 453 h 591"/>
              <a:gd name="T4" fmla="*/ 465 w 466"/>
              <a:gd name="T5" fmla="*/ 590 h 591"/>
              <a:gd name="T6" fmla="*/ 465 w 466"/>
              <a:gd name="T7" fmla="*/ 136 h 591"/>
              <a:gd name="T8" fmla="*/ 0 w 466"/>
              <a:gd name="T9" fmla="*/ 0 h 591"/>
            </a:gdLst>
            <a:ahLst/>
            <a:cxnLst>
              <a:cxn ang="0">
                <a:pos x="T0" y="T1"/>
              </a:cxn>
              <a:cxn ang="0">
                <a:pos x="T2" y="T3"/>
              </a:cxn>
              <a:cxn ang="0">
                <a:pos x="T4" y="T5"/>
              </a:cxn>
              <a:cxn ang="0">
                <a:pos x="T6" y="T7"/>
              </a:cxn>
              <a:cxn ang="0">
                <a:pos x="T8" y="T9"/>
              </a:cxn>
            </a:cxnLst>
            <a:rect l="0" t="0" r="r" b="b"/>
            <a:pathLst>
              <a:path w="466" h="591">
                <a:moveTo>
                  <a:pt x="0" y="0"/>
                </a:moveTo>
                <a:lnTo>
                  <a:pt x="0" y="453"/>
                </a:lnTo>
                <a:lnTo>
                  <a:pt x="465" y="590"/>
                </a:lnTo>
                <a:lnTo>
                  <a:pt x="465" y="136"/>
                </a:lnTo>
                <a:lnTo>
                  <a:pt x="0"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63" name="Freeform 256"/>
          <p:cNvSpPr>
            <a:spLocks noChangeArrowheads="1"/>
          </p:cNvSpPr>
          <p:nvPr/>
        </p:nvSpPr>
        <p:spPr bwMode="auto">
          <a:xfrm>
            <a:off x="18746703" y="5157138"/>
            <a:ext cx="726106" cy="926650"/>
          </a:xfrm>
          <a:custGeom>
            <a:avLst/>
            <a:gdLst>
              <a:gd name="T0" fmla="*/ 0 w 466"/>
              <a:gd name="T1" fmla="*/ 0 h 594"/>
              <a:gd name="T2" fmla="*/ 0 w 466"/>
              <a:gd name="T3" fmla="*/ 453 h 594"/>
              <a:gd name="T4" fmla="*/ 465 w 466"/>
              <a:gd name="T5" fmla="*/ 593 h 594"/>
              <a:gd name="T6" fmla="*/ 465 w 466"/>
              <a:gd name="T7" fmla="*/ 139 h 594"/>
              <a:gd name="T8" fmla="*/ 0 w 466"/>
              <a:gd name="T9" fmla="*/ 0 h 594"/>
            </a:gdLst>
            <a:ahLst/>
            <a:cxnLst>
              <a:cxn ang="0">
                <a:pos x="T0" y="T1"/>
              </a:cxn>
              <a:cxn ang="0">
                <a:pos x="T2" y="T3"/>
              </a:cxn>
              <a:cxn ang="0">
                <a:pos x="T4" y="T5"/>
              </a:cxn>
              <a:cxn ang="0">
                <a:pos x="T6" y="T7"/>
              </a:cxn>
              <a:cxn ang="0">
                <a:pos x="T8" y="T9"/>
              </a:cxn>
            </a:cxnLst>
            <a:rect l="0" t="0" r="r" b="b"/>
            <a:pathLst>
              <a:path w="466" h="594">
                <a:moveTo>
                  <a:pt x="0" y="0"/>
                </a:moveTo>
                <a:lnTo>
                  <a:pt x="0" y="453"/>
                </a:lnTo>
                <a:lnTo>
                  <a:pt x="465" y="593"/>
                </a:lnTo>
                <a:lnTo>
                  <a:pt x="465" y="139"/>
                </a:lnTo>
                <a:lnTo>
                  <a:pt x="0"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64" name="Freeform 257"/>
          <p:cNvSpPr>
            <a:spLocks noChangeArrowheads="1"/>
          </p:cNvSpPr>
          <p:nvPr/>
        </p:nvSpPr>
        <p:spPr bwMode="auto">
          <a:xfrm>
            <a:off x="18746703" y="2605393"/>
            <a:ext cx="726106" cy="1147940"/>
          </a:xfrm>
          <a:custGeom>
            <a:avLst/>
            <a:gdLst>
              <a:gd name="T0" fmla="*/ 465 w 466"/>
              <a:gd name="T1" fmla="*/ 0 h 736"/>
              <a:gd name="T2" fmla="*/ 0 w 466"/>
              <a:gd name="T3" fmla="*/ 139 h 736"/>
              <a:gd name="T4" fmla="*/ 0 w 466"/>
              <a:gd name="T5" fmla="*/ 596 h 736"/>
              <a:gd name="T6" fmla="*/ 465 w 466"/>
              <a:gd name="T7" fmla="*/ 735 h 736"/>
              <a:gd name="T8" fmla="*/ 465 w 466"/>
              <a:gd name="T9" fmla="*/ 0 h 736"/>
            </a:gdLst>
            <a:ahLst/>
            <a:cxnLst>
              <a:cxn ang="0">
                <a:pos x="T0" y="T1"/>
              </a:cxn>
              <a:cxn ang="0">
                <a:pos x="T2" y="T3"/>
              </a:cxn>
              <a:cxn ang="0">
                <a:pos x="T4" y="T5"/>
              </a:cxn>
              <a:cxn ang="0">
                <a:pos x="T6" y="T7"/>
              </a:cxn>
              <a:cxn ang="0">
                <a:pos x="T8" y="T9"/>
              </a:cxn>
            </a:cxnLst>
            <a:rect l="0" t="0" r="r" b="b"/>
            <a:pathLst>
              <a:path w="466" h="736">
                <a:moveTo>
                  <a:pt x="465" y="0"/>
                </a:moveTo>
                <a:lnTo>
                  <a:pt x="0" y="139"/>
                </a:lnTo>
                <a:lnTo>
                  <a:pt x="0" y="596"/>
                </a:lnTo>
                <a:lnTo>
                  <a:pt x="465" y="735"/>
                </a:lnTo>
                <a:lnTo>
                  <a:pt x="465"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65" name="Freeform 258"/>
          <p:cNvSpPr>
            <a:spLocks noChangeArrowheads="1"/>
          </p:cNvSpPr>
          <p:nvPr/>
        </p:nvSpPr>
        <p:spPr bwMode="auto">
          <a:xfrm>
            <a:off x="18269548" y="3400652"/>
            <a:ext cx="2413438" cy="1970861"/>
          </a:xfrm>
          <a:custGeom>
            <a:avLst/>
            <a:gdLst>
              <a:gd name="T0" fmla="*/ 0 w 1544"/>
              <a:gd name="T1" fmla="*/ 1032 h 1262"/>
              <a:gd name="T2" fmla="*/ 770 w 1544"/>
              <a:gd name="T3" fmla="*/ 1261 h 1262"/>
              <a:gd name="T4" fmla="*/ 1543 w 1544"/>
              <a:gd name="T5" fmla="*/ 1032 h 1262"/>
              <a:gd name="T6" fmla="*/ 1543 w 1544"/>
              <a:gd name="T7" fmla="*/ 0 h 1262"/>
              <a:gd name="T8" fmla="*/ 770 w 1544"/>
              <a:gd name="T9" fmla="*/ 229 h 1262"/>
              <a:gd name="T10" fmla="*/ 0 w 1544"/>
              <a:gd name="T11" fmla="*/ 0 h 1262"/>
              <a:gd name="T12" fmla="*/ 0 w 1544"/>
              <a:gd name="T13" fmla="*/ 1032 h 1262"/>
            </a:gdLst>
            <a:ahLst/>
            <a:cxnLst>
              <a:cxn ang="0">
                <a:pos x="T0" y="T1"/>
              </a:cxn>
              <a:cxn ang="0">
                <a:pos x="T2" y="T3"/>
              </a:cxn>
              <a:cxn ang="0">
                <a:pos x="T4" y="T5"/>
              </a:cxn>
              <a:cxn ang="0">
                <a:pos x="T6" y="T7"/>
              </a:cxn>
              <a:cxn ang="0">
                <a:pos x="T8" y="T9"/>
              </a:cxn>
              <a:cxn ang="0">
                <a:pos x="T10" y="T11"/>
              </a:cxn>
              <a:cxn ang="0">
                <a:pos x="T12" y="T13"/>
              </a:cxn>
            </a:cxnLst>
            <a:rect l="0" t="0" r="r" b="b"/>
            <a:pathLst>
              <a:path w="1544" h="1262">
                <a:moveTo>
                  <a:pt x="0" y="1032"/>
                </a:moveTo>
                <a:lnTo>
                  <a:pt x="770" y="1261"/>
                </a:lnTo>
                <a:lnTo>
                  <a:pt x="1543" y="1032"/>
                </a:lnTo>
                <a:lnTo>
                  <a:pt x="1543" y="0"/>
                </a:lnTo>
                <a:lnTo>
                  <a:pt x="770" y="229"/>
                </a:lnTo>
                <a:lnTo>
                  <a:pt x="0" y="0"/>
                </a:lnTo>
                <a:lnTo>
                  <a:pt x="0" y="1032"/>
                </a:ln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66" name="Freeform 259"/>
          <p:cNvSpPr>
            <a:spLocks noChangeArrowheads="1"/>
          </p:cNvSpPr>
          <p:nvPr/>
        </p:nvSpPr>
        <p:spPr bwMode="auto">
          <a:xfrm>
            <a:off x="18269548" y="3400652"/>
            <a:ext cx="1203261" cy="1970861"/>
          </a:xfrm>
          <a:custGeom>
            <a:avLst/>
            <a:gdLst>
              <a:gd name="T0" fmla="*/ 0 w 771"/>
              <a:gd name="T1" fmla="*/ 0 h 1262"/>
              <a:gd name="T2" fmla="*/ 0 w 771"/>
              <a:gd name="T3" fmla="*/ 1032 h 1262"/>
              <a:gd name="T4" fmla="*/ 770 w 771"/>
              <a:gd name="T5" fmla="*/ 1261 h 1262"/>
              <a:gd name="T6" fmla="*/ 770 w 771"/>
              <a:gd name="T7" fmla="*/ 229 h 1262"/>
              <a:gd name="T8" fmla="*/ 305 w 771"/>
              <a:gd name="T9" fmla="*/ 90 h 1262"/>
              <a:gd name="T10" fmla="*/ 0 w 771"/>
              <a:gd name="T11" fmla="*/ 0 h 1262"/>
            </a:gdLst>
            <a:ahLst/>
            <a:cxnLst>
              <a:cxn ang="0">
                <a:pos x="T0" y="T1"/>
              </a:cxn>
              <a:cxn ang="0">
                <a:pos x="T2" y="T3"/>
              </a:cxn>
              <a:cxn ang="0">
                <a:pos x="T4" y="T5"/>
              </a:cxn>
              <a:cxn ang="0">
                <a:pos x="T6" y="T7"/>
              </a:cxn>
              <a:cxn ang="0">
                <a:pos x="T8" y="T9"/>
              </a:cxn>
              <a:cxn ang="0">
                <a:pos x="T10" y="T11"/>
              </a:cxn>
            </a:cxnLst>
            <a:rect l="0" t="0" r="r" b="b"/>
            <a:pathLst>
              <a:path w="771" h="1262">
                <a:moveTo>
                  <a:pt x="0" y="0"/>
                </a:moveTo>
                <a:lnTo>
                  <a:pt x="0" y="1032"/>
                </a:lnTo>
                <a:lnTo>
                  <a:pt x="770" y="1261"/>
                </a:lnTo>
                <a:lnTo>
                  <a:pt x="770" y="229"/>
                </a:lnTo>
                <a:lnTo>
                  <a:pt x="305" y="90"/>
                </a:lnTo>
                <a:lnTo>
                  <a:pt x="0" y="0"/>
                </a:lnTo>
              </a:path>
            </a:pathLst>
          </a:custGeom>
          <a:solidFill>
            <a:schemeClr val="accent1"/>
          </a:solidFill>
          <a:ln>
            <a:noFill/>
          </a:ln>
          <a:effectLst/>
        </p:spPr>
        <p:txBody>
          <a:bodyPr wrap="none" anchor="ctr"/>
          <a:lstStyle/>
          <a:p>
            <a:endParaRPr lang="en-US" sz="7197" dirty="0">
              <a:latin typeface="Arial Regular" charset="0"/>
            </a:endParaRPr>
          </a:p>
        </p:txBody>
      </p:sp>
      <p:sp>
        <p:nvSpPr>
          <p:cNvPr id="67" name="Freeform 260"/>
          <p:cNvSpPr>
            <a:spLocks noChangeArrowheads="1"/>
          </p:cNvSpPr>
          <p:nvPr/>
        </p:nvSpPr>
        <p:spPr bwMode="auto">
          <a:xfrm>
            <a:off x="18269548" y="5731109"/>
            <a:ext cx="2413438" cy="1970861"/>
          </a:xfrm>
          <a:custGeom>
            <a:avLst/>
            <a:gdLst>
              <a:gd name="T0" fmla="*/ 0 w 1544"/>
              <a:gd name="T1" fmla="*/ 1032 h 1262"/>
              <a:gd name="T2" fmla="*/ 770 w 1544"/>
              <a:gd name="T3" fmla="*/ 1261 h 1262"/>
              <a:gd name="T4" fmla="*/ 1543 w 1544"/>
              <a:gd name="T5" fmla="*/ 1032 h 1262"/>
              <a:gd name="T6" fmla="*/ 1543 w 1544"/>
              <a:gd name="T7" fmla="*/ 0 h 1262"/>
              <a:gd name="T8" fmla="*/ 770 w 1544"/>
              <a:gd name="T9" fmla="*/ 230 h 1262"/>
              <a:gd name="T10" fmla="*/ 0 w 1544"/>
              <a:gd name="T11" fmla="*/ 0 h 1262"/>
              <a:gd name="T12" fmla="*/ 0 w 1544"/>
              <a:gd name="T13" fmla="*/ 1032 h 1262"/>
            </a:gdLst>
            <a:ahLst/>
            <a:cxnLst>
              <a:cxn ang="0">
                <a:pos x="T0" y="T1"/>
              </a:cxn>
              <a:cxn ang="0">
                <a:pos x="T2" y="T3"/>
              </a:cxn>
              <a:cxn ang="0">
                <a:pos x="T4" y="T5"/>
              </a:cxn>
              <a:cxn ang="0">
                <a:pos x="T6" y="T7"/>
              </a:cxn>
              <a:cxn ang="0">
                <a:pos x="T8" y="T9"/>
              </a:cxn>
              <a:cxn ang="0">
                <a:pos x="T10" y="T11"/>
              </a:cxn>
              <a:cxn ang="0">
                <a:pos x="T12" y="T13"/>
              </a:cxn>
            </a:cxnLst>
            <a:rect l="0" t="0" r="r" b="b"/>
            <a:pathLst>
              <a:path w="1544" h="1262">
                <a:moveTo>
                  <a:pt x="0" y="1032"/>
                </a:moveTo>
                <a:lnTo>
                  <a:pt x="770" y="1261"/>
                </a:lnTo>
                <a:lnTo>
                  <a:pt x="1543" y="1032"/>
                </a:lnTo>
                <a:lnTo>
                  <a:pt x="1543" y="0"/>
                </a:lnTo>
                <a:lnTo>
                  <a:pt x="770" y="230"/>
                </a:lnTo>
                <a:lnTo>
                  <a:pt x="0" y="0"/>
                </a:lnTo>
                <a:lnTo>
                  <a:pt x="0" y="1032"/>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68" name="Freeform 261"/>
          <p:cNvSpPr>
            <a:spLocks noChangeArrowheads="1"/>
          </p:cNvSpPr>
          <p:nvPr/>
        </p:nvSpPr>
        <p:spPr bwMode="auto">
          <a:xfrm>
            <a:off x="18269548" y="5731109"/>
            <a:ext cx="1203261" cy="1970861"/>
          </a:xfrm>
          <a:custGeom>
            <a:avLst/>
            <a:gdLst>
              <a:gd name="T0" fmla="*/ 0 w 771"/>
              <a:gd name="T1" fmla="*/ 0 h 1262"/>
              <a:gd name="T2" fmla="*/ 0 w 771"/>
              <a:gd name="T3" fmla="*/ 1032 h 1262"/>
              <a:gd name="T4" fmla="*/ 770 w 771"/>
              <a:gd name="T5" fmla="*/ 1261 h 1262"/>
              <a:gd name="T6" fmla="*/ 770 w 771"/>
              <a:gd name="T7" fmla="*/ 230 h 1262"/>
              <a:gd name="T8" fmla="*/ 305 w 771"/>
              <a:gd name="T9" fmla="*/ 90 h 1262"/>
              <a:gd name="T10" fmla="*/ 0 w 771"/>
              <a:gd name="T11" fmla="*/ 0 h 1262"/>
            </a:gdLst>
            <a:ahLst/>
            <a:cxnLst>
              <a:cxn ang="0">
                <a:pos x="T0" y="T1"/>
              </a:cxn>
              <a:cxn ang="0">
                <a:pos x="T2" y="T3"/>
              </a:cxn>
              <a:cxn ang="0">
                <a:pos x="T4" y="T5"/>
              </a:cxn>
              <a:cxn ang="0">
                <a:pos x="T6" y="T7"/>
              </a:cxn>
              <a:cxn ang="0">
                <a:pos x="T8" y="T9"/>
              </a:cxn>
              <a:cxn ang="0">
                <a:pos x="T10" y="T11"/>
              </a:cxn>
            </a:cxnLst>
            <a:rect l="0" t="0" r="r" b="b"/>
            <a:pathLst>
              <a:path w="771" h="1262">
                <a:moveTo>
                  <a:pt x="0" y="0"/>
                </a:moveTo>
                <a:lnTo>
                  <a:pt x="0" y="1032"/>
                </a:lnTo>
                <a:lnTo>
                  <a:pt x="770" y="1261"/>
                </a:lnTo>
                <a:lnTo>
                  <a:pt x="770" y="230"/>
                </a:lnTo>
                <a:lnTo>
                  <a:pt x="305" y="90"/>
                </a:lnTo>
                <a:lnTo>
                  <a:pt x="0" y="0"/>
                </a:lnTo>
              </a:path>
            </a:pathLst>
          </a:custGeom>
          <a:solidFill>
            <a:schemeClr val="accent2"/>
          </a:solidFill>
          <a:ln>
            <a:noFill/>
          </a:ln>
          <a:effectLst/>
        </p:spPr>
        <p:txBody>
          <a:bodyPr wrap="none" anchor="ctr"/>
          <a:lstStyle/>
          <a:p>
            <a:endParaRPr lang="en-US" sz="7197" dirty="0">
              <a:latin typeface="Arial Regular" charset="0"/>
            </a:endParaRPr>
          </a:p>
        </p:txBody>
      </p:sp>
      <p:sp>
        <p:nvSpPr>
          <p:cNvPr id="70" name="Freeform 262"/>
          <p:cNvSpPr>
            <a:spLocks noChangeArrowheads="1"/>
          </p:cNvSpPr>
          <p:nvPr/>
        </p:nvSpPr>
        <p:spPr bwMode="auto">
          <a:xfrm>
            <a:off x="18269548" y="8054649"/>
            <a:ext cx="2413438" cy="1977776"/>
          </a:xfrm>
          <a:custGeom>
            <a:avLst/>
            <a:gdLst>
              <a:gd name="T0" fmla="*/ 0 w 1544"/>
              <a:gd name="T1" fmla="*/ 1035 h 1266"/>
              <a:gd name="T2" fmla="*/ 770 w 1544"/>
              <a:gd name="T3" fmla="*/ 1265 h 1266"/>
              <a:gd name="T4" fmla="*/ 1543 w 1544"/>
              <a:gd name="T5" fmla="*/ 1035 h 1266"/>
              <a:gd name="T6" fmla="*/ 1543 w 1544"/>
              <a:gd name="T7" fmla="*/ 0 h 1266"/>
              <a:gd name="T8" fmla="*/ 770 w 1544"/>
              <a:gd name="T9" fmla="*/ 230 h 1266"/>
              <a:gd name="T10" fmla="*/ 0 w 1544"/>
              <a:gd name="T11" fmla="*/ 0 h 1266"/>
              <a:gd name="T12" fmla="*/ 0 w 1544"/>
              <a:gd name="T13" fmla="*/ 1035 h 1266"/>
            </a:gdLst>
            <a:ahLst/>
            <a:cxnLst>
              <a:cxn ang="0">
                <a:pos x="T0" y="T1"/>
              </a:cxn>
              <a:cxn ang="0">
                <a:pos x="T2" y="T3"/>
              </a:cxn>
              <a:cxn ang="0">
                <a:pos x="T4" y="T5"/>
              </a:cxn>
              <a:cxn ang="0">
                <a:pos x="T6" y="T7"/>
              </a:cxn>
              <a:cxn ang="0">
                <a:pos x="T8" y="T9"/>
              </a:cxn>
              <a:cxn ang="0">
                <a:pos x="T10" y="T11"/>
              </a:cxn>
              <a:cxn ang="0">
                <a:pos x="T12" y="T13"/>
              </a:cxn>
            </a:cxnLst>
            <a:rect l="0" t="0" r="r" b="b"/>
            <a:pathLst>
              <a:path w="1544" h="1266">
                <a:moveTo>
                  <a:pt x="0" y="1035"/>
                </a:moveTo>
                <a:lnTo>
                  <a:pt x="770" y="1265"/>
                </a:lnTo>
                <a:lnTo>
                  <a:pt x="1543" y="1035"/>
                </a:lnTo>
                <a:lnTo>
                  <a:pt x="1543" y="0"/>
                </a:lnTo>
                <a:lnTo>
                  <a:pt x="770" y="230"/>
                </a:lnTo>
                <a:lnTo>
                  <a:pt x="0" y="0"/>
                </a:lnTo>
                <a:lnTo>
                  <a:pt x="0" y="1035"/>
                </a:ln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71" name="Freeform 263"/>
          <p:cNvSpPr>
            <a:spLocks noChangeArrowheads="1"/>
          </p:cNvSpPr>
          <p:nvPr/>
        </p:nvSpPr>
        <p:spPr bwMode="auto">
          <a:xfrm>
            <a:off x="18269548" y="8054649"/>
            <a:ext cx="1203261" cy="1977776"/>
          </a:xfrm>
          <a:custGeom>
            <a:avLst/>
            <a:gdLst>
              <a:gd name="T0" fmla="*/ 0 w 771"/>
              <a:gd name="T1" fmla="*/ 0 h 1266"/>
              <a:gd name="T2" fmla="*/ 0 w 771"/>
              <a:gd name="T3" fmla="*/ 1035 h 1266"/>
              <a:gd name="T4" fmla="*/ 770 w 771"/>
              <a:gd name="T5" fmla="*/ 1265 h 1266"/>
              <a:gd name="T6" fmla="*/ 770 w 771"/>
              <a:gd name="T7" fmla="*/ 230 h 1266"/>
              <a:gd name="T8" fmla="*/ 305 w 771"/>
              <a:gd name="T9" fmla="*/ 93 h 1266"/>
              <a:gd name="T10" fmla="*/ 0 w 771"/>
              <a:gd name="T11" fmla="*/ 0 h 1266"/>
            </a:gdLst>
            <a:ahLst/>
            <a:cxnLst>
              <a:cxn ang="0">
                <a:pos x="T0" y="T1"/>
              </a:cxn>
              <a:cxn ang="0">
                <a:pos x="T2" y="T3"/>
              </a:cxn>
              <a:cxn ang="0">
                <a:pos x="T4" y="T5"/>
              </a:cxn>
              <a:cxn ang="0">
                <a:pos x="T6" y="T7"/>
              </a:cxn>
              <a:cxn ang="0">
                <a:pos x="T8" y="T9"/>
              </a:cxn>
              <a:cxn ang="0">
                <a:pos x="T10" y="T11"/>
              </a:cxn>
            </a:cxnLst>
            <a:rect l="0" t="0" r="r" b="b"/>
            <a:pathLst>
              <a:path w="771" h="1266">
                <a:moveTo>
                  <a:pt x="0" y="0"/>
                </a:moveTo>
                <a:lnTo>
                  <a:pt x="0" y="1035"/>
                </a:lnTo>
                <a:lnTo>
                  <a:pt x="770" y="1265"/>
                </a:lnTo>
                <a:lnTo>
                  <a:pt x="770" y="230"/>
                </a:lnTo>
                <a:lnTo>
                  <a:pt x="305" y="93"/>
                </a:lnTo>
                <a:lnTo>
                  <a:pt x="0" y="0"/>
                </a:lnTo>
              </a:path>
            </a:pathLst>
          </a:custGeom>
          <a:solidFill>
            <a:schemeClr val="accent3"/>
          </a:solidFill>
          <a:ln>
            <a:noFill/>
          </a:ln>
          <a:effectLst/>
        </p:spPr>
        <p:txBody>
          <a:bodyPr wrap="none" anchor="ctr"/>
          <a:lstStyle/>
          <a:p>
            <a:endParaRPr lang="en-US" sz="7197" dirty="0">
              <a:latin typeface="Arial Regular" charset="0"/>
            </a:endParaRPr>
          </a:p>
        </p:txBody>
      </p:sp>
      <p:sp>
        <p:nvSpPr>
          <p:cNvPr id="74" name="Freeform 264"/>
          <p:cNvSpPr>
            <a:spLocks noChangeArrowheads="1"/>
          </p:cNvSpPr>
          <p:nvPr/>
        </p:nvSpPr>
        <p:spPr bwMode="auto">
          <a:xfrm>
            <a:off x="18269548" y="10392020"/>
            <a:ext cx="2413438" cy="1970861"/>
          </a:xfrm>
          <a:custGeom>
            <a:avLst/>
            <a:gdLst>
              <a:gd name="T0" fmla="*/ 0 w 1544"/>
              <a:gd name="T1" fmla="*/ 1031 h 1262"/>
              <a:gd name="T2" fmla="*/ 770 w 1544"/>
              <a:gd name="T3" fmla="*/ 1261 h 1262"/>
              <a:gd name="T4" fmla="*/ 1543 w 1544"/>
              <a:gd name="T5" fmla="*/ 1031 h 1262"/>
              <a:gd name="T6" fmla="*/ 1543 w 1544"/>
              <a:gd name="T7" fmla="*/ 0 h 1262"/>
              <a:gd name="T8" fmla="*/ 770 w 1544"/>
              <a:gd name="T9" fmla="*/ 229 h 1262"/>
              <a:gd name="T10" fmla="*/ 0 w 1544"/>
              <a:gd name="T11" fmla="*/ 0 h 1262"/>
              <a:gd name="T12" fmla="*/ 0 w 1544"/>
              <a:gd name="T13" fmla="*/ 1031 h 1262"/>
            </a:gdLst>
            <a:ahLst/>
            <a:cxnLst>
              <a:cxn ang="0">
                <a:pos x="T0" y="T1"/>
              </a:cxn>
              <a:cxn ang="0">
                <a:pos x="T2" y="T3"/>
              </a:cxn>
              <a:cxn ang="0">
                <a:pos x="T4" y="T5"/>
              </a:cxn>
              <a:cxn ang="0">
                <a:pos x="T6" y="T7"/>
              </a:cxn>
              <a:cxn ang="0">
                <a:pos x="T8" y="T9"/>
              </a:cxn>
              <a:cxn ang="0">
                <a:pos x="T10" y="T11"/>
              </a:cxn>
              <a:cxn ang="0">
                <a:pos x="T12" y="T13"/>
              </a:cxn>
            </a:cxnLst>
            <a:rect l="0" t="0" r="r" b="b"/>
            <a:pathLst>
              <a:path w="1544" h="1262">
                <a:moveTo>
                  <a:pt x="0" y="1031"/>
                </a:moveTo>
                <a:lnTo>
                  <a:pt x="770" y="1261"/>
                </a:lnTo>
                <a:lnTo>
                  <a:pt x="1543" y="1031"/>
                </a:lnTo>
                <a:lnTo>
                  <a:pt x="1543" y="0"/>
                </a:lnTo>
                <a:lnTo>
                  <a:pt x="770" y="229"/>
                </a:lnTo>
                <a:lnTo>
                  <a:pt x="0" y="0"/>
                </a:lnTo>
                <a:lnTo>
                  <a:pt x="0" y="1031"/>
                </a:lnTo>
              </a:path>
            </a:pathLst>
          </a:custGeom>
          <a:solidFill>
            <a:schemeClr val="accent4">
              <a:lumMod val="75000"/>
            </a:schemeClr>
          </a:solidFill>
          <a:ln>
            <a:noFill/>
          </a:ln>
          <a:effectLst/>
        </p:spPr>
        <p:txBody>
          <a:bodyPr wrap="none" anchor="ctr"/>
          <a:lstStyle/>
          <a:p>
            <a:endParaRPr lang="en-US" sz="7197" dirty="0">
              <a:latin typeface="Arial Regular" charset="0"/>
            </a:endParaRPr>
          </a:p>
        </p:txBody>
      </p:sp>
      <p:sp>
        <p:nvSpPr>
          <p:cNvPr id="75" name="Freeform 265"/>
          <p:cNvSpPr>
            <a:spLocks noChangeArrowheads="1"/>
          </p:cNvSpPr>
          <p:nvPr/>
        </p:nvSpPr>
        <p:spPr bwMode="auto">
          <a:xfrm>
            <a:off x="18269548" y="10392020"/>
            <a:ext cx="1203261" cy="1970861"/>
          </a:xfrm>
          <a:custGeom>
            <a:avLst/>
            <a:gdLst>
              <a:gd name="T0" fmla="*/ 0 w 771"/>
              <a:gd name="T1" fmla="*/ 0 h 1262"/>
              <a:gd name="T2" fmla="*/ 0 w 771"/>
              <a:gd name="T3" fmla="*/ 1031 h 1262"/>
              <a:gd name="T4" fmla="*/ 770 w 771"/>
              <a:gd name="T5" fmla="*/ 1261 h 1262"/>
              <a:gd name="T6" fmla="*/ 770 w 771"/>
              <a:gd name="T7" fmla="*/ 229 h 1262"/>
              <a:gd name="T8" fmla="*/ 305 w 771"/>
              <a:gd name="T9" fmla="*/ 90 h 1262"/>
              <a:gd name="T10" fmla="*/ 0 w 771"/>
              <a:gd name="T11" fmla="*/ 0 h 1262"/>
            </a:gdLst>
            <a:ahLst/>
            <a:cxnLst>
              <a:cxn ang="0">
                <a:pos x="T0" y="T1"/>
              </a:cxn>
              <a:cxn ang="0">
                <a:pos x="T2" y="T3"/>
              </a:cxn>
              <a:cxn ang="0">
                <a:pos x="T4" y="T5"/>
              </a:cxn>
              <a:cxn ang="0">
                <a:pos x="T6" y="T7"/>
              </a:cxn>
              <a:cxn ang="0">
                <a:pos x="T8" y="T9"/>
              </a:cxn>
              <a:cxn ang="0">
                <a:pos x="T10" y="T11"/>
              </a:cxn>
            </a:cxnLst>
            <a:rect l="0" t="0" r="r" b="b"/>
            <a:pathLst>
              <a:path w="771" h="1262">
                <a:moveTo>
                  <a:pt x="0" y="0"/>
                </a:moveTo>
                <a:lnTo>
                  <a:pt x="0" y="1031"/>
                </a:lnTo>
                <a:lnTo>
                  <a:pt x="770" y="1261"/>
                </a:lnTo>
                <a:lnTo>
                  <a:pt x="770" y="229"/>
                </a:lnTo>
                <a:lnTo>
                  <a:pt x="305" y="90"/>
                </a:lnTo>
                <a:lnTo>
                  <a:pt x="0" y="0"/>
                </a:lnTo>
              </a:path>
            </a:pathLst>
          </a:custGeom>
          <a:solidFill>
            <a:srgbClr val="62869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5" name="Freeform 237"/>
          <p:cNvSpPr>
            <a:spLocks noChangeArrowheads="1"/>
          </p:cNvSpPr>
          <p:nvPr/>
        </p:nvSpPr>
        <p:spPr bwMode="auto">
          <a:xfrm>
            <a:off x="20212746" y="7923258"/>
            <a:ext cx="470240" cy="276612"/>
          </a:xfrm>
          <a:custGeom>
            <a:avLst/>
            <a:gdLst>
              <a:gd name="T0" fmla="*/ 0 w 306"/>
              <a:gd name="T1" fmla="*/ 0 h 181"/>
              <a:gd name="T2" fmla="*/ 0 w 306"/>
              <a:gd name="T3" fmla="*/ 180 h 181"/>
              <a:gd name="T4" fmla="*/ 305 w 306"/>
              <a:gd name="T5" fmla="*/ 87 h 181"/>
              <a:gd name="T6" fmla="*/ 0 w 306"/>
              <a:gd name="T7" fmla="*/ 0 h 181"/>
            </a:gdLst>
            <a:ahLst/>
            <a:cxnLst>
              <a:cxn ang="0">
                <a:pos x="T0" y="T1"/>
              </a:cxn>
              <a:cxn ang="0">
                <a:pos x="T2" y="T3"/>
              </a:cxn>
              <a:cxn ang="0">
                <a:pos x="T4" y="T5"/>
              </a:cxn>
              <a:cxn ang="0">
                <a:pos x="T6" y="T7"/>
              </a:cxn>
            </a:cxnLst>
            <a:rect l="0" t="0" r="r" b="b"/>
            <a:pathLst>
              <a:path w="306" h="181">
                <a:moveTo>
                  <a:pt x="0" y="0"/>
                </a:moveTo>
                <a:lnTo>
                  <a:pt x="0" y="180"/>
                </a:lnTo>
                <a:lnTo>
                  <a:pt x="305" y="87"/>
                </a:lnTo>
                <a:lnTo>
                  <a:pt x="0" y="0"/>
                </a:lnTo>
              </a:path>
            </a:pathLst>
          </a:custGeom>
          <a:solidFill>
            <a:schemeClr val="accent3">
              <a:lumMod val="50000"/>
            </a:schemeClr>
          </a:solidFill>
          <a:ln>
            <a:noFill/>
          </a:ln>
          <a:effectLst/>
        </p:spPr>
        <p:txBody>
          <a:bodyPr wrap="none" anchor="ctr"/>
          <a:lstStyle/>
          <a:p>
            <a:endParaRPr lang="en-US" sz="7197" dirty="0">
              <a:latin typeface="Arial Regular" charset="0"/>
            </a:endParaRPr>
          </a:p>
        </p:txBody>
      </p:sp>
      <p:sp>
        <p:nvSpPr>
          <p:cNvPr id="127" name="Freeform 240"/>
          <p:cNvSpPr>
            <a:spLocks noChangeArrowheads="1"/>
          </p:cNvSpPr>
          <p:nvPr/>
        </p:nvSpPr>
        <p:spPr bwMode="auto">
          <a:xfrm>
            <a:off x="20212746" y="10253715"/>
            <a:ext cx="470240" cy="276612"/>
          </a:xfrm>
          <a:custGeom>
            <a:avLst/>
            <a:gdLst>
              <a:gd name="T0" fmla="*/ 0 w 306"/>
              <a:gd name="T1" fmla="*/ 0 h 181"/>
              <a:gd name="T2" fmla="*/ 0 w 306"/>
              <a:gd name="T3" fmla="*/ 180 h 181"/>
              <a:gd name="T4" fmla="*/ 305 w 306"/>
              <a:gd name="T5" fmla="*/ 90 h 181"/>
              <a:gd name="T6" fmla="*/ 0 w 306"/>
              <a:gd name="T7" fmla="*/ 0 h 181"/>
            </a:gdLst>
            <a:ahLst/>
            <a:cxnLst>
              <a:cxn ang="0">
                <a:pos x="T0" y="T1"/>
              </a:cxn>
              <a:cxn ang="0">
                <a:pos x="T2" y="T3"/>
              </a:cxn>
              <a:cxn ang="0">
                <a:pos x="T4" y="T5"/>
              </a:cxn>
              <a:cxn ang="0">
                <a:pos x="T6" y="T7"/>
              </a:cxn>
            </a:cxnLst>
            <a:rect l="0" t="0" r="r" b="b"/>
            <a:pathLst>
              <a:path w="306" h="181">
                <a:moveTo>
                  <a:pt x="0" y="0"/>
                </a:moveTo>
                <a:lnTo>
                  <a:pt x="0" y="180"/>
                </a:lnTo>
                <a:lnTo>
                  <a:pt x="305" y="90"/>
                </a:lnTo>
                <a:lnTo>
                  <a:pt x="0" y="0"/>
                </a:lnTo>
              </a:path>
            </a:pathLst>
          </a:custGeom>
          <a:solidFill>
            <a:schemeClr val="accent4">
              <a:lumMod val="50000"/>
            </a:schemeClr>
          </a:solidFill>
          <a:ln>
            <a:noFill/>
          </a:ln>
          <a:effectLst/>
        </p:spPr>
        <p:txBody>
          <a:bodyPr wrap="none" anchor="ctr"/>
          <a:lstStyle/>
          <a:p>
            <a:endParaRPr lang="en-US" sz="7197" dirty="0">
              <a:latin typeface="Arial Regular" charset="0"/>
            </a:endParaRPr>
          </a:p>
        </p:txBody>
      </p:sp>
      <p:sp>
        <p:nvSpPr>
          <p:cNvPr id="129" name="TextBox 128"/>
          <p:cNvSpPr txBox="1"/>
          <p:nvPr/>
        </p:nvSpPr>
        <p:spPr>
          <a:xfrm>
            <a:off x="6357791" y="483017"/>
            <a:ext cx="11662132"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Revenue Opportunity</a:t>
            </a:r>
            <a:endParaRPr lang="id-ID" sz="8800" b="1" dirty="0" smtClean="0">
              <a:solidFill>
                <a:schemeClr val="tx2"/>
              </a:solidFill>
              <a:latin typeface="Arial Bold" charset="0"/>
              <a:ea typeface="Arial Bold" charset="0"/>
              <a:cs typeface="Arial Bold" charset="0"/>
            </a:endParaRPr>
          </a:p>
        </p:txBody>
      </p:sp>
      <p:sp>
        <p:nvSpPr>
          <p:cNvPr id="130" name="Rectangle 129"/>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31"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cxnSp>
        <p:nvCxnSpPr>
          <p:cNvPr id="7" name="Straight Arrow Connector 6"/>
          <p:cNvCxnSpPr/>
          <p:nvPr/>
        </p:nvCxnSpPr>
        <p:spPr>
          <a:xfrm>
            <a:off x="6628699" y="11212836"/>
            <a:ext cx="10655691" cy="0"/>
          </a:xfrm>
          <a:prstGeom prst="straightConnector1">
            <a:avLst/>
          </a:prstGeom>
          <a:ln w="28575">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36" name="Straight Arrow Connector 135"/>
          <p:cNvCxnSpPr/>
          <p:nvPr/>
        </p:nvCxnSpPr>
        <p:spPr>
          <a:xfrm>
            <a:off x="6628699" y="8822519"/>
            <a:ext cx="10655691" cy="0"/>
          </a:xfrm>
          <a:prstGeom prst="straightConnector1">
            <a:avLst/>
          </a:prstGeom>
          <a:ln w="28575">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39" name="Straight Arrow Connector 138"/>
          <p:cNvCxnSpPr/>
          <p:nvPr/>
        </p:nvCxnSpPr>
        <p:spPr>
          <a:xfrm>
            <a:off x="6628699" y="6541161"/>
            <a:ext cx="10655691" cy="0"/>
          </a:xfrm>
          <a:prstGeom prst="straightConnector1">
            <a:avLst/>
          </a:prstGeom>
          <a:ln w="28575">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40" name="TextBox 139"/>
          <p:cNvSpPr txBox="1"/>
          <p:nvPr/>
        </p:nvSpPr>
        <p:spPr>
          <a:xfrm>
            <a:off x="4207877" y="5968904"/>
            <a:ext cx="1603287" cy="1015644"/>
          </a:xfrm>
          <a:prstGeom prst="rect">
            <a:avLst/>
          </a:prstGeom>
          <a:noFill/>
        </p:spPr>
        <p:txBody>
          <a:bodyPr wrap="none" lIns="91422" tIns="45711" rIns="91422" bIns="45711" rtlCol="0">
            <a:spAutoFit/>
          </a:bodyPr>
          <a:lstStyle/>
          <a:p>
            <a:pPr algn="ctr"/>
            <a:r>
              <a:rPr lang="en-US" sz="6000" b="1" dirty="0" smtClean="0">
                <a:solidFill>
                  <a:schemeClr val="tx2"/>
                </a:solidFill>
                <a:latin typeface="Arial Bold" charset="0"/>
                <a:ea typeface="Arial Bold" charset="0"/>
                <a:cs typeface="Arial Bold" charset="0"/>
              </a:rPr>
              <a:t>90K</a:t>
            </a:r>
            <a:endParaRPr lang="id-ID" sz="6000" b="1" dirty="0" smtClean="0">
              <a:solidFill>
                <a:schemeClr val="tx2"/>
              </a:solidFill>
              <a:latin typeface="Arial Bold" charset="0"/>
              <a:ea typeface="Arial Bold" charset="0"/>
              <a:cs typeface="Arial Bold" charset="0"/>
            </a:endParaRPr>
          </a:p>
        </p:txBody>
      </p:sp>
      <p:sp>
        <p:nvSpPr>
          <p:cNvPr id="141" name="Rectangle 140"/>
          <p:cNvSpPr/>
          <p:nvPr/>
        </p:nvSpPr>
        <p:spPr>
          <a:xfrm>
            <a:off x="3964325" y="6943613"/>
            <a:ext cx="2047355" cy="830997"/>
          </a:xfrm>
          <a:prstGeom prst="rect">
            <a:avLst/>
          </a:prstGeom>
        </p:spPr>
        <p:txBody>
          <a:bodyPr wrap="none">
            <a:spAutoFit/>
          </a:bodyPr>
          <a:lstStyle/>
          <a:p>
            <a:pPr algn="r"/>
            <a:r>
              <a:rPr lang="en-US" sz="2400" b="1" dirty="0" smtClean="0">
                <a:latin typeface="Arial Bold" charset="0"/>
                <a:ea typeface="Arial Bold" charset="0"/>
                <a:cs typeface="Arial Bold" charset="0"/>
              </a:rPr>
              <a:t>Your great</a:t>
            </a:r>
          </a:p>
          <a:p>
            <a:pPr algn="r"/>
            <a:r>
              <a:rPr lang="en-US" sz="2400" b="1" dirty="0" smtClean="0">
                <a:latin typeface="Arial Bold" charset="0"/>
                <a:ea typeface="Arial Bold" charset="0"/>
                <a:cs typeface="Arial Bold" charset="0"/>
              </a:rPr>
              <a:t>Subtitle here</a:t>
            </a:r>
            <a:endParaRPr lang="en-US" sz="2400" b="1" dirty="0">
              <a:latin typeface="Arial Bold" charset="0"/>
              <a:ea typeface="Arial Bold" charset="0"/>
              <a:cs typeface="Arial Bold" charset="0"/>
            </a:endParaRPr>
          </a:p>
        </p:txBody>
      </p:sp>
      <p:cxnSp>
        <p:nvCxnSpPr>
          <p:cNvPr id="142" name="Straight Arrow Connector 141"/>
          <p:cNvCxnSpPr/>
          <p:nvPr/>
        </p:nvCxnSpPr>
        <p:spPr>
          <a:xfrm>
            <a:off x="6628699" y="4106240"/>
            <a:ext cx="10655691" cy="0"/>
          </a:xfrm>
          <a:prstGeom prst="straightConnector1">
            <a:avLst/>
          </a:prstGeom>
          <a:ln w="28575">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43" name="TextBox 142"/>
          <p:cNvSpPr txBox="1"/>
          <p:nvPr/>
        </p:nvSpPr>
        <p:spPr>
          <a:xfrm>
            <a:off x="4207877" y="8308007"/>
            <a:ext cx="1603287" cy="1015644"/>
          </a:xfrm>
          <a:prstGeom prst="rect">
            <a:avLst/>
          </a:prstGeom>
          <a:noFill/>
        </p:spPr>
        <p:txBody>
          <a:bodyPr wrap="none" lIns="91422" tIns="45711" rIns="91422" bIns="45711" rtlCol="0">
            <a:spAutoFit/>
          </a:bodyPr>
          <a:lstStyle/>
          <a:p>
            <a:pPr algn="ctr"/>
            <a:r>
              <a:rPr lang="en-US" sz="6000" b="1" dirty="0" smtClean="0">
                <a:solidFill>
                  <a:schemeClr val="tx2"/>
                </a:solidFill>
                <a:latin typeface="Arial Bold" charset="0"/>
                <a:ea typeface="Arial Bold" charset="0"/>
                <a:cs typeface="Arial Bold" charset="0"/>
              </a:rPr>
              <a:t>60K</a:t>
            </a:r>
            <a:endParaRPr lang="id-ID" sz="6000" b="1" dirty="0" smtClean="0">
              <a:solidFill>
                <a:schemeClr val="tx2"/>
              </a:solidFill>
              <a:latin typeface="Arial Bold" charset="0"/>
              <a:ea typeface="Arial Bold" charset="0"/>
              <a:cs typeface="Arial Bold" charset="0"/>
            </a:endParaRPr>
          </a:p>
        </p:txBody>
      </p:sp>
      <p:sp>
        <p:nvSpPr>
          <p:cNvPr id="144" name="Rectangle 143"/>
          <p:cNvSpPr/>
          <p:nvPr/>
        </p:nvSpPr>
        <p:spPr>
          <a:xfrm>
            <a:off x="3964325" y="9282716"/>
            <a:ext cx="2047355" cy="830997"/>
          </a:xfrm>
          <a:prstGeom prst="rect">
            <a:avLst/>
          </a:prstGeom>
        </p:spPr>
        <p:txBody>
          <a:bodyPr wrap="none">
            <a:spAutoFit/>
          </a:bodyPr>
          <a:lstStyle/>
          <a:p>
            <a:pPr algn="r"/>
            <a:r>
              <a:rPr lang="en-US" sz="2400" b="1" dirty="0" smtClean="0">
                <a:latin typeface="Arial Bold" charset="0"/>
                <a:ea typeface="Arial Bold" charset="0"/>
                <a:cs typeface="Arial Bold" charset="0"/>
              </a:rPr>
              <a:t>Your great</a:t>
            </a:r>
          </a:p>
          <a:p>
            <a:pPr algn="r"/>
            <a:r>
              <a:rPr lang="en-US" sz="2400" b="1" dirty="0" smtClean="0">
                <a:latin typeface="Arial Bold" charset="0"/>
                <a:ea typeface="Arial Bold" charset="0"/>
                <a:cs typeface="Arial Bold" charset="0"/>
              </a:rPr>
              <a:t>Subtitle here</a:t>
            </a:r>
            <a:endParaRPr lang="en-US" sz="2400" b="1" dirty="0">
              <a:latin typeface="Arial Bold" charset="0"/>
              <a:ea typeface="Arial Bold" charset="0"/>
              <a:cs typeface="Arial Bold" charset="0"/>
            </a:endParaRPr>
          </a:p>
        </p:txBody>
      </p:sp>
      <p:sp>
        <p:nvSpPr>
          <p:cNvPr id="145" name="TextBox 144"/>
          <p:cNvSpPr txBox="1"/>
          <p:nvPr/>
        </p:nvSpPr>
        <p:spPr>
          <a:xfrm>
            <a:off x="4207877" y="10688339"/>
            <a:ext cx="1603287" cy="1015644"/>
          </a:xfrm>
          <a:prstGeom prst="rect">
            <a:avLst/>
          </a:prstGeom>
          <a:noFill/>
        </p:spPr>
        <p:txBody>
          <a:bodyPr wrap="none" lIns="91422" tIns="45711" rIns="91422" bIns="45711" rtlCol="0">
            <a:spAutoFit/>
          </a:bodyPr>
          <a:lstStyle/>
          <a:p>
            <a:pPr algn="ctr"/>
            <a:r>
              <a:rPr lang="en-US" sz="6000" b="1" dirty="0" smtClean="0">
                <a:solidFill>
                  <a:schemeClr val="tx2"/>
                </a:solidFill>
                <a:latin typeface="Arial Bold" charset="0"/>
                <a:ea typeface="Arial Bold" charset="0"/>
                <a:cs typeface="Arial Bold" charset="0"/>
              </a:rPr>
              <a:t>20K</a:t>
            </a:r>
            <a:endParaRPr lang="id-ID" sz="6000" b="1" dirty="0" smtClean="0">
              <a:solidFill>
                <a:schemeClr val="tx2"/>
              </a:solidFill>
              <a:latin typeface="Arial Bold" charset="0"/>
              <a:ea typeface="Arial Bold" charset="0"/>
              <a:cs typeface="Arial Bold" charset="0"/>
            </a:endParaRPr>
          </a:p>
        </p:txBody>
      </p:sp>
      <p:sp>
        <p:nvSpPr>
          <p:cNvPr id="146" name="Rectangle 145"/>
          <p:cNvSpPr/>
          <p:nvPr/>
        </p:nvSpPr>
        <p:spPr>
          <a:xfrm>
            <a:off x="3964325" y="11663048"/>
            <a:ext cx="2047355" cy="830997"/>
          </a:xfrm>
          <a:prstGeom prst="rect">
            <a:avLst/>
          </a:prstGeom>
        </p:spPr>
        <p:txBody>
          <a:bodyPr wrap="none">
            <a:spAutoFit/>
          </a:bodyPr>
          <a:lstStyle/>
          <a:p>
            <a:pPr algn="r"/>
            <a:r>
              <a:rPr lang="en-US" sz="2400" b="1" dirty="0" smtClean="0">
                <a:latin typeface="Arial Bold" charset="0"/>
                <a:ea typeface="Arial Bold" charset="0"/>
                <a:cs typeface="Arial Bold" charset="0"/>
              </a:rPr>
              <a:t>Your great</a:t>
            </a:r>
          </a:p>
          <a:p>
            <a:pPr algn="r"/>
            <a:r>
              <a:rPr lang="en-US" sz="2400" b="1" dirty="0" smtClean="0">
                <a:latin typeface="Arial Bold" charset="0"/>
                <a:ea typeface="Arial Bold" charset="0"/>
                <a:cs typeface="Arial Bold" charset="0"/>
              </a:rPr>
              <a:t>Subtitle here</a:t>
            </a:r>
            <a:endParaRPr lang="en-US" sz="2400" b="1" dirty="0">
              <a:latin typeface="Arial Bold" charset="0"/>
              <a:ea typeface="Arial Bold" charset="0"/>
              <a:cs typeface="Arial Bold" charset="0"/>
            </a:endParaRPr>
          </a:p>
        </p:txBody>
      </p:sp>
      <p:sp>
        <p:nvSpPr>
          <p:cNvPr id="147" name="TextBox 146"/>
          <p:cNvSpPr txBox="1"/>
          <p:nvPr/>
        </p:nvSpPr>
        <p:spPr>
          <a:xfrm>
            <a:off x="3985060" y="3539088"/>
            <a:ext cx="2048922" cy="1015644"/>
          </a:xfrm>
          <a:prstGeom prst="rect">
            <a:avLst/>
          </a:prstGeom>
          <a:noFill/>
        </p:spPr>
        <p:txBody>
          <a:bodyPr wrap="none" lIns="91422" tIns="45711" rIns="91422" bIns="45711" rtlCol="0">
            <a:spAutoFit/>
          </a:bodyPr>
          <a:lstStyle/>
          <a:p>
            <a:pPr algn="ctr"/>
            <a:r>
              <a:rPr lang="en-US" sz="6000" b="1" dirty="0" smtClean="0">
                <a:solidFill>
                  <a:schemeClr val="tx2"/>
                </a:solidFill>
                <a:latin typeface="Arial Bold" charset="0"/>
                <a:ea typeface="Arial Bold" charset="0"/>
                <a:cs typeface="Arial Bold" charset="0"/>
              </a:rPr>
              <a:t>130K</a:t>
            </a:r>
            <a:endParaRPr lang="id-ID" sz="6000" b="1" dirty="0" smtClean="0">
              <a:solidFill>
                <a:schemeClr val="tx2"/>
              </a:solidFill>
              <a:latin typeface="Arial Bold" charset="0"/>
              <a:ea typeface="Arial Bold" charset="0"/>
              <a:cs typeface="Arial Bold" charset="0"/>
            </a:endParaRPr>
          </a:p>
        </p:txBody>
      </p:sp>
      <p:sp>
        <p:nvSpPr>
          <p:cNvPr id="148" name="Rectangle 147"/>
          <p:cNvSpPr/>
          <p:nvPr/>
        </p:nvSpPr>
        <p:spPr>
          <a:xfrm>
            <a:off x="3964325" y="4513797"/>
            <a:ext cx="2047355" cy="830997"/>
          </a:xfrm>
          <a:prstGeom prst="rect">
            <a:avLst/>
          </a:prstGeom>
        </p:spPr>
        <p:txBody>
          <a:bodyPr wrap="none">
            <a:spAutoFit/>
          </a:bodyPr>
          <a:lstStyle/>
          <a:p>
            <a:pPr algn="r"/>
            <a:r>
              <a:rPr lang="en-US" sz="2400" b="1" dirty="0" smtClean="0">
                <a:latin typeface="Arial Bold" charset="0"/>
                <a:ea typeface="Arial Bold" charset="0"/>
                <a:cs typeface="Arial Bold" charset="0"/>
              </a:rPr>
              <a:t>Your great</a:t>
            </a:r>
          </a:p>
          <a:p>
            <a:pPr algn="r"/>
            <a:r>
              <a:rPr lang="en-US" sz="2400" b="1" dirty="0" smtClean="0">
                <a:latin typeface="Arial Bold" charset="0"/>
                <a:ea typeface="Arial Bold" charset="0"/>
                <a:cs typeface="Arial Bold" charset="0"/>
              </a:rPr>
              <a:t>Subtitle here</a:t>
            </a:r>
            <a:endParaRPr lang="en-US" sz="2400" b="1" dirty="0">
              <a:latin typeface="Arial Bold" charset="0"/>
              <a:ea typeface="Arial Bold" charset="0"/>
              <a:cs typeface="Arial Bold" charset="0"/>
            </a:endParaRPr>
          </a:p>
        </p:txBody>
      </p:sp>
      <p:sp>
        <p:nvSpPr>
          <p:cNvPr id="150" name="TextBox 149"/>
          <p:cNvSpPr txBox="1"/>
          <p:nvPr/>
        </p:nvSpPr>
        <p:spPr>
          <a:xfrm>
            <a:off x="18682217" y="8713504"/>
            <a:ext cx="1550389" cy="800201"/>
          </a:xfrm>
          <a:prstGeom prst="rect">
            <a:avLst/>
          </a:prstGeom>
          <a:noFill/>
        </p:spPr>
        <p:txBody>
          <a:bodyPr wrap="none" lIns="91422" tIns="45711" rIns="91422" bIns="45711" rtlCol="0">
            <a:spAutoFit/>
          </a:bodyPr>
          <a:lstStyle/>
          <a:p>
            <a:pPr algn="ctr"/>
            <a:r>
              <a:rPr lang="en-US" sz="4600" b="1" dirty="0" smtClean="0">
                <a:solidFill>
                  <a:schemeClr val="bg1"/>
                </a:solidFill>
                <a:latin typeface="Arial Bold" charset="0"/>
                <a:ea typeface="Arial Bold" charset="0"/>
                <a:cs typeface="Arial Bold" charset="0"/>
              </a:rPr>
              <a:t>2013</a:t>
            </a:r>
            <a:endParaRPr lang="id-ID" sz="4600" b="1" dirty="0" smtClean="0">
              <a:solidFill>
                <a:schemeClr val="bg1"/>
              </a:solidFill>
              <a:latin typeface="Arial Bold" charset="0"/>
              <a:ea typeface="Arial Bold" charset="0"/>
              <a:cs typeface="Arial Bold" charset="0"/>
            </a:endParaRPr>
          </a:p>
        </p:txBody>
      </p:sp>
      <p:sp>
        <p:nvSpPr>
          <p:cNvPr id="151" name="TextBox 150"/>
          <p:cNvSpPr txBox="1"/>
          <p:nvPr/>
        </p:nvSpPr>
        <p:spPr>
          <a:xfrm>
            <a:off x="18682217" y="6325327"/>
            <a:ext cx="1550389" cy="800201"/>
          </a:xfrm>
          <a:prstGeom prst="rect">
            <a:avLst/>
          </a:prstGeom>
          <a:noFill/>
        </p:spPr>
        <p:txBody>
          <a:bodyPr wrap="none" lIns="91422" tIns="45711" rIns="91422" bIns="45711" rtlCol="0">
            <a:spAutoFit/>
          </a:bodyPr>
          <a:lstStyle/>
          <a:p>
            <a:pPr algn="ctr"/>
            <a:r>
              <a:rPr lang="en-US" sz="4600" b="1" dirty="0" smtClean="0">
                <a:solidFill>
                  <a:schemeClr val="bg1"/>
                </a:solidFill>
                <a:latin typeface="Arial Bold" charset="0"/>
                <a:ea typeface="Arial Bold" charset="0"/>
                <a:cs typeface="Arial Bold" charset="0"/>
              </a:rPr>
              <a:t>2016</a:t>
            </a:r>
            <a:endParaRPr lang="id-ID" sz="4600" b="1" dirty="0" smtClean="0">
              <a:solidFill>
                <a:schemeClr val="bg1"/>
              </a:solidFill>
              <a:latin typeface="Arial Bold" charset="0"/>
              <a:ea typeface="Arial Bold" charset="0"/>
              <a:cs typeface="Arial Bold" charset="0"/>
            </a:endParaRPr>
          </a:p>
        </p:txBody>
      </p:sp>
      <p:sp>
        <p:nvSpPr>
          <p:cNvPr id="152" name="TextBox 151"/>
          <p:cNvSpPr txBox="1"/>
          <p:nvPr/>
        </p:nvSpPr>
        <p:spPr>
          <a:xfrm>
            <a:off x="18682217" y="4002701"/>
            <a:ext cx="1550388" cy="800201"/>
          </a:xfrm>
          <a:prstGeom prst="rect">
            <a:avLst/>
          </a:prstGeom>
          <a:noFill/>
        </p:spPr>
        <p:txBody>
          <a:bodyPr wrap="none" lIns="91422" tIns="45711" rIns="91422" bIns="45711" rtlCol="0">
            <a:spAutoFit/>
          </a:bodyPr>
          <a:lstStyle/>
          <a:p>
            <a:pPr algn="ctr"/>
            <a:r>
              <a:rPr lang="en-US" sz="4600" b="1" dirty="0" smtClean="0">
                <a:solidFill>
                  <a:schemeClr val="bg1"/>
                </a:solidFill>
                <a:latin typeface="Arial Bold" charset="0"/>
                <a:ea typeface="Arial Bold" charset="0"/>
                <a:cs typeface="Arial Bold" charset="0"/>
              </a:rPr>
              <a:t>2018</a:t>
            </a:r>
            <a:endParaRPr lang="id-ID" sz="4600" b="1" dirty="0" smtClean="0">
              <a:solidFill>
                <a:schemeClr val="bg1"/>
              </a:solidFill>
              <a:latin typeface="Arial Bold" charset="0"/>
              <a:ea typeface="Arial Bold" charset="0"/>
              <a:cs typeface="Arial Bold" charset="0"/>
            </a:endParaRPr>
          </a:p>
        </p:txBody>
      </p:sp>
      <p:sp>
        <p:nvSpPr>
          <p:cNvPr id="123" name="Freeform 253"/>
          <p:cNvSpPr>
            <a:spLocks noChangeArrowheads="1"/>
          </p:cNvSpPr>
          <p:nvPr/>
        </p:nvSpPr>
        <p:spPr bwMode="auto">
          <a:xfrm>
            <a:off x="18746703" y="11663048"/>
            <a:ext cx="726106" cy="2862041"/>
          </a:xfrm>
          <a:custGeom>
            <a:avLst/>
            <a:gdLst>
              <a:gd name="T0" fmla="*/ 0 w 466"/>
              <a:gd name="T1" fmla="*/ 0 h 594"/>
              <a:gd name="T2" fmla="*/ 0 w 466"/>
              <a:gd name="T3" fmla="*/ 453 h 594"/>
              <a:gd name="T4" fmla="*/ 465 w 466"/>
              <a:gd name="T5" fmla="*/ 593 h 594"/>
              <a:gd name="T6" fmla="*/ 465 w 466"/>
              <a:gd name="T7" fmla="*/ 139 h 594"/>
              <a:gd name="T8" fmla="*/ 0 w 466"/>
              <a:gd name="T9" fmla="*/ 0 h 594"/>
            </a:gdLst>
            <a:ahLst/>
            <a:cxnLst>
              <a:cxn ang="0">
                <a:pos x="T0" y="T1"/>
              </a:cxn>
              <a:cxn ang="0">
                <a:pos x="T2" y="T3"/>
              </a:cxn>
              <a:cxn ang="0">
                <a:pos x="T4" y="T5"/>
              </a:cxn>
              <a:cxn ang="0">
                <a:pos x="T6" y="T7"/>
              </a:cxn>
              <a:cxn ang="0">
                <a:pos x="T8" y="T9"/>
              </a:cxn>
            </a:cxnLst>
            <a:rect l="0" t="0" r="r" b="b"/>
            <a:pathLst>
              <a:path w="466" h="594">
                <a:moveTo>
                  <a:pt x="0" y="0"/>
                </a:moveTo>
                <a:lnTo>
                  <a:pt x="0" y="453"/>
                </a:lnTo>
                <a:lnTo>
                  <a:pt x="465" y="593"/>
                </a:lnTo>
                <a:lnTo>
                  <a:pt x="465" y="139"/>
                </a:lnTo>
                <a:lnTo>
                  <a:pt x="0"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76" name="Freeform 266"/>
          <p:cNvSpPr>
            <a:spLocks noChangeArrowheads="1"/>
          </p:cNvSpPr>
          <p:nvPr/>
        </p:nvSpPr>
        <p:spPr bwMode="auto">
          <a:xfrm>
            <a:off x="18269548" y="10392020"/>
            <a:ext cx="1203261" cy="1970861"/>
          </a:xfrm>
          <a:custGeom>
            <a:avLst/>
            <a:gdLst>
              <a:gd name="T0" fmla="*/ 0 w 771"/>
              <a:gd name="T1" fmla="*/ 0 h 1262"/>
              <a:gd name="T2" fmla="*/ 0 w 771"/>
              <a:gd name="T3" fmla="*/ 1031 h 1262"/>
              <a:gd name="T4" fmla="*/ 770 w 771"/>
              <a:gd name="T5" fmla="*/ 1261 h 1262"/>
              <a:gd name="T6" fmla="*/ 770 w 771"/>
              <a:gd name="T7" fmla="*/ 229 h 1262"/>
              <a:gd name="T8" fmla="*/ 305 w 771"/>
              <a:gd name="T9" fmla="*/ 90 h 1262"/>
              <a:gd name="T10" fmla="*/ 0 w 771"/>
              <a:gd name="T11" fmla="*/ 0 h 1262"/>
            </a:gdLst>
            <a:ahLst/>
            <a:cxnLst>
              <a:cxn ang="0">
                <a:pos x="T0" y="T1"/>
              </a:cxn>
              <a:cxn ang="0">
                <a:pos x="T2" y="T3"/>
              </a:cxn>
              <a:cxn ang="0">
                <a:pos x="T4" y="T5"/>
              </a:cxn>
              <a:cxn ang="0">
                <a:pos x="T6" y="T7"/>
              </a:cxn>
              <a:cxn ang="0">
                <a:pos x="T8" y="T9"/>
              </a:cxn>
              <a:cxn ang="0">
                <a:pos x="T10" y="T11"/>
              </a:cxn>
            </a:cxnLst>
            <a:rect l="0" t="0" r="r" b="b"/>
            <a:pathLst>
              <a:path w="771" h="1262">
                <a:moveTo>
                  <a:pt x="0" y="0"/>
                </a:moveTo>
                <a:lnTo>
                  <a:pt x="0" y="1031"/>
                </a:lnTo>
                <a:lnTo>
                  <a:pt x="770" y="1261"/>
                </a:lnTo>
                <a:lnTo>
                  <a:pt x="770" y="229"/>
                </a:lnTo>
                <a:lnTo>
                  <a:pt x="305" y="90"/>
                </a:lnTo>
                <a:lnTo>
                  <a:pt x="0" y="0"/>
                </a:lnTo>
              </a:path>
            </a:pathLst>
          </a:custGeom>
          <a:solidFill>
            <a:schemeClr val="accent4"/>
          </a:solidFill>
          <a:ln>
            <a:noFill/>
          </a:ln>
          <a:effectLst/>
        </p:spPr>
        <p:txBody>
          <a:bodyPr wrap="none" anchor="ctr"/>
          <a:lstStyle/>
          <a:p>
            <a:endParaRPr lang="en-US" sz="7197" dirty="0">
              <a:latin typeface="Arial Regular" charset="0"/>
            </a:endParaRPr>
          </a:p>
        </p:txBody>
      </p:sp>
      <p:sp>
        <p:nvSpPr>
          <p:cNvPr id="149" name="TextBox 148"/>
          <p:cNvSpPr txBox="1"/>
          <p:nvPr/>
        </p:nvSpPr>
        <p:spPr>
          <a:xfrm>
            <a:off x="18682217" y="11036130"/>
            <a:ext cx="1550389" cy="800201"/>
          </a:xfrm>
          <a:prstGeom prst="rect">
            <a:avLst/>
          </a:prstGeom>
          <a:noFill/>
        </p:spPr>
        <p:txBody>
          <a:bodyPr wrap="none" lIns="91422" tIns="45711" rIns="91422" bIns="45711" rtlCol="0">
            <a:spAutoFit/>
          </a:bodyPr>
          <a:lstStyle/>
          <a:p>
            <a:pPr algn="ctr"/>
            <a:r>
              <a:rPr lang="en-US" sz="4600" b="1" dirty="0" smtClean="0">
                <a:solidFill>
                  <a:schemeClr val="bg1"/>
                </a:solidFill>
                <a:latin typeface="Arial Bold" charset="0"/>
                <a:ea typeface="Arial Bold" charset="0"/>
                <a:cs typeface="Arial Bold" charset="0"/>
              </a:rPr>
              <a:t>2010</a:t>
            </a:r>
            <a:endParaRPr lang="id-ID" sz="4600" b="1" dirty="0" smtClean="0">
              <a:solidFill>
                <a:schemeClr val="bg1"/>
              </a:solidFill>
              <a:latin typeface="Arial Bold" charset="0"/>
              <a:ea typeface="Arial Bold" charset="0"/>
              <a:cs typeface="Arial Bold" charset="0"/>
            </a:endParaRPr>
          </a:p>
        </p:txBody>
      </p:sp>
    </p:spTree>
    <p:extLst>
      <p:ext uri="{BB962C8B-B14F-4D97-AF65-F5344CB8AC3E}">
        <p14:creationId xmlns:p14="http://schemas.microsoft.com/office/powerpoint/2010/main" val="89956037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Oval 45"/>
          <p:cNvSpPr/>
          <p:nvPr/>
        </p:nvSpPr>
        <p:spPr>
          <a:xfrm rot="21316916">
            <a:off x="10999627" y="5233972"/>
            <a:ext cx="2477120" cy="24777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4" name="Oval 3"/>
          <p:cNvSpPr/>
          <p:nvPr/>
        </p:nvSpPr>
        <p:spPr>
          <a:xfrm>
            <a:off x="10831116" y="5066078"/>
            <a:ext cx="2765638" cy="276563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 name="Oval 4"/>
          <p:cNvSpPr>
            <a:spLocks noChangeAspect="1"/>
          </p:cNvSpPr>
          <p:nvPr/>
        </p:nvSpPr>
        <p:spPr>
          <a:xfrm>
            <a:off x="10786512" y="5251684"/>
            <a:ext cx="822960" cy="822960"/>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1" name="TextBox 50"/>
          <p:cNvSpPr txBox="1"/>
          <p:nvPr/>
        </p:nvSpPr>
        <p:spPr>
          <a:xfrm>
            <a:off x="10997106" y="5381428"/>
            <a:ext cx="412292"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3</a:t>
            </a:r>
          </a:p>
        </p:txBody>
      </p:sp>
      <p:sp>
        <p:nvSpPr>
          <p:cNvPr id="54" name="Oval 53"/>
          <p:cNvSpPr/>
          <p:nvPr/>
        </p:nvSpPr>
        <p:spPr>
          <a:xfrm rot="21316916">
            <a:off x="15107177" y="5233972"/>
            <a:ext cx="2477120" cy="247776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55" name="Oval 54"/>
          <p:cNvSpPr/>
          <p:nvPr/>
        </p:nvSpPr>
        <p:spPr>
          <a:xfrm>
            <a:off x="14938666" y="5066078"/>
            <a:ext cx="2765638" cy="276563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6" name="Oval 55"/>
          <p:cNvSpPr>
            <a:spLocks noChangeAspect="1"/>
          </p:cNvSpPr>
          <p:nvPr/>
        </p:nvSpPr>
        <p:spPr>
          <a:xfrm>
            <a:off x="14894062" y="5251684"/>
            <a:ext cx="822960" cy="822960"/>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7" name="TextBox 56"/>
          <p:cNvSpPr txBox="1"/>
          <p:nvPr/>
        </p:nvSpPr>
        <p:spPr>
          <a:xfrm>
            <a:off x="15104656" y="5381428"/>
            <a:ext cx="412292"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4</a:t>
            </a:r>
          </a:p>
        </p:txBody>
      </p:sp>
      <p:sp>
        <p:nvSpPr>
          <p:cNvPr id="58" name="Oval 57"/>
          <p:cNvSpPr/>
          <p:nvPr/>
        </p:nvSpPr>
        <p:spPr>
          <a:xfrm rot="21316916">
            <a:off x="19099313" y="5233972"/>
            <a:ext cx="2477120" cy="247776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59" name="Oval 58"/>
          <p:cNvSpPr/>
          <p:nvPr/>
        </p:nvSpPr>
        <p:spPr>
          <a:xfrm>
            <a:off x="18930802" y="5066078"/>
            <a:ext cx="2765638" cy="276563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2" name="Oval 61"/>
          <p:cNvSpPr>
            <a:spLocks noChangeAspect="1"/>
          </p:cNvSpPr>
          <p:nvPr/>
        </p:nvSpPr>
        <p:spPr>
          <a:xfrm>
            <a:off x="18886198" y="5251684"/>
            <a:ext cx="822960" cy="822960"/>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3" name="TextBox 62"/>
          <p:cNvSpPr txBox="1"/>
          <p:nvPr/>
        </p:nvSpPr>
        <p:spPr>
          <a:xfrm>
            <a:off x="19089578" y="5381428"/>
            <a:ext cx="426720"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5</a:t>
            </a:r>
          </a:p>
        </p:txBody>
      </p:sp>
      <p:sp>
        <p:nvSpPr>
          <p:cNvPr id="67" name="Oval 66"/>
          <p:cNvSpPr/>
          <p:nvPr/>
        </p:nvSpPr>
        <p:spPr>
          <a:xfrm rot="21316916">
            <a:off x="2996953" y="5233972"/>
            <a:ext cx="2477120" cy="24777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68" name="Oval 67"/>
          <p:cNvSpPr/>
          <p:nvPr/>
        </p:nvSpPr>
        <p:spPr>
          <a:xfrm>
            <a:off x="2828442" y="5066078"/>
            <a:ext cx="2765638" cy="276563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2" name="Oval 71"/>
          <p:cNvSpPr>
            <a:spLocks noChangeAspect="1"/>
          </p:cNvSpPr>
          <p:nvPr/>
        </p:nvSpPr>
        <p:spPr>
          <a:xfrm>
            <a:off x="2783838" y="5251684"/>
            <a:ext cx="822960" cy="822960"/>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3" name="TextBox 72"/>
          <p:cNvSpPr txBox="1"/>
          <p:nvPr/>
        </p:nvSpPr>
        <p:spPr>
          <a:xfrm>
            <a:off x="2994432" y="5381428"/>
            <a:ext cx="412292"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1</a:t>
            </a:r>
            <a:endParaRPr lang="en-US" sz="3200" b="1" dirty="0">
              <a:solidFill>
                <a:schemeClr val="tx2"/>
              </a:solidFill>
              <a:latin typeface="Arial Bold" charset="0"/>
              <a:ea typeface="Arial Bold" charset="0"/>
              <a:cs typeface="Arial Bold" charset="0"/>
            </a:endParaRPr>
          </a:p>
        </p:txBody>
      </p:sp>
      <p:sp>
        <p:nvSpPr>
          <p:cNvPr id="75" name="Oval 74"/>
          <p:cNvSpPr/>
          <p:nvPr/>
        </p:nvSpPr>
        <p:spPr>
          <a:xfrm rot="21316916">
            <a:off x="6989089" y="5233972"/>
            <a:ext cx="2477120" cy="24777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76" name="Oval 75"/>
          <p:cNvSpPr/>
          <p:nvPr/>
        </p:nvSpPr>
        <p:spPr>
          <a:xfrm>
            <a:off x="6820578" y="5066078"/>
            <a:ext cx="2765638" cy="276563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9" name="Oval 78"/>
          <p:cNvSpPr>
            <a:spLocks noChangeAspect="1"/>
          </p:cNvSpPr>
          <p:nvPr/>
        </p:nvSpPr>
        <p:spPr>
          <a:xfrm>
            <a:off x="6775974" y="5251684"/>
            <a:ext cx="822960" cy="822960"/>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80" name="TextBox 79"/>
          <p:cNvSpPr txBox="1"/>
          <p:nvPr/>
        </p:nvSpPr>
        <p:spPr>
          <a:xfrm>
            <a:off x="6986568" y="5381428"/>
            <a:ext cx="412292"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2</a:t>
            </a:r>
          </a:p>
        </p:txBody>
      </p:sp>
      <p:sp>
        <p:nvSpPr>
          <p:cNvPr id="81" name="Shape 2525"/>
          <p:cNvSpPr/>
          <p:nvPr/>
        </p:nvSpPr>
        <p:spPr>
          <a:xfrm>
            <a:off x="3786081" y="6037121"/>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85" name="Shape 2527"/>
          <p:cNvSpPr/>
          <p:nvPr/>
        </p:nvSpPr>
        <p:spPr>
          <a:xfrm>
            <a:off x="15957931" y="6055423"/>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99" name="Shape 2547"/>
          <p:cNvSpPr/>
          <p:nvPr/>
        </p:nvSpPr>
        <p:spPr>
          <a:xfrm>
            <a:off x="11840544" y="6062869"/>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00" name="Shape 2550"/>
          <p:cNvSpPr/>
          <p:nvPr/>
        </p:nvSpPr>
        <p:spPr>
          <a:xfrm>
            <a:off x="7825552" y="6041502"/>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08" name="Shape 2622"/>
          <p:cNvSpPr/>
          <p:nvPr/>
        </p:nvSpPr>
        <p:spPr>
          <a:xfrm>
            <a:off x="19982499" y="6036419"/>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09" name="Subtitle 2"/>
          <p:cNvSpPr txBox="1">
            <a:spLocks/>
          </p:cNvSpPr>
          <p:nvPr/>
        </p:nvSpPr>
        <p:spPr>
          <a:xfrm>
            <a:off x="18423997" y="9270196"/>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110" name="TextBox 109"/>
          <p:cNvSpPr txBox="1"/>
          <p:nvPr/>
        </p:nvSpPr>
        <p:spPr>
          <a:xfrm>
            <a:off x="19326174" y="8503763"/>
            <a:ext cx="2097049"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Approved</a:t>
            </a:r>
            <a:endParaRPr lang="en-US" sz="3200" b="1" dirty="0">
              <a:solidFill>
                <a:schemeClr val="tx2"/>
              </a:solidFill>
              <a:latin typeface="Arial Bold" charset="0"/>
              <a:ea typeface="Arial Bold" charset="0"/>
              <a:cs typeface="Arial Bold" charset="0"/>
            </a:endParaRPr>
          </a:p>
        </p:txBody>
      </p:sp>
      <p:sp>
        <p:nvSpPr>
          <p:cNvPr id="113" name="Subtitle 2"/>
          <p:cNvSpPr txBox="1">
            <a:spLocks/>
          </p:cNvSpPr>
          <p:nvPr/>
        </p:nvSpPr>
        <p:spPr>
          <a:xfrm>
            <a:off x="10261302" y="9270196"/>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114" name="TextBox 113"/>
          <p:cNvSpPr txBox="1"/>
          <p:nvPr/>
        </p:nvSpPr>
        <p:spPr>
          <a:xfrm>
            <a:off x="11353178" y="8503763"/>
            <a:ext cx="1717650"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Analyze</a:t>
            </a:r>
            <a:endParaRPr lang="en-US" sz="3200" b="1" dirty="0">
              <a:solidFill>
                <a:schemeClr val="tx2"/>
              </a:solidFill>
              <a:latin typeface="Arial Bold" charset="0"/>
              <a:ea typeface="Arial Bold" charset="0"/>
              <a:cs typeface="Arial Bold" charset="0"/>
            </a:endParaRPr>
          </a:p>
        </p:txBody>
      </p:sp>
      <p:sp>
        <p:nvSpPr>
          <p:cNvPr id="115" name="Subtitle 2"/>
          <p:cNvSpPr txBox="1">
            <a:spLocks/>
          </p:cNvSpPr>
          <p:nvPr/>
        </p:nvSpPr>
        <p:spPr>
          <a:xfrm>
            <a:off x="6290229" y="9270196"/>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116" name="TextBox 115"/>
          <p:cNvSpPr txBox="1"/>
          <p:nvPr/>
        </p:nvSpPr>
        <p:spPr>
          <a:xfrm>
            <a:off x="7545869" y="8503763"/>
            <a:ext cx="1390124"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Model</a:t>
            </a:r>
            <a:endParaRPr lang="en-US" sz="3200" b="1" dirty="0">
              <a:solidFill>
                <a:schemeClr val="tx2"/>
              </a:solidFill>
              <a:latin typeface="Arial Bold" charset="0"/>
              <a:ea typeface="Arial Bold" charset="0"/>
              <a:cs typeface="Arial Bold" charset="0"/>
            </a:endParaRPr>
          </a:p>
        </p:txBody>
      </p:sp>
      <p:sp>
        <p:nvSpPr>
          <p:cNvPr id="117" name="Subtitle 2"/>
          <p:cNvSpPr txBox="1">
            <a:spLocks/>
          </p:cNvSpPr>
          <p:nvPr/>
        </p:nvSpPr>
        <p:spPr>
          <a:xfrm>
            <a:off x="2275788" y="9270196"/>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118" name="TextBox 117"/>
          <p:cNvSpPr txBox="1"/>
          <p:nvPr/>
        </p:nvSpPr>
        <p:spPr>
          <a:xfrm>
            <a:off x="3348684" y="8503763"/>
            <a:ext cx="1755609"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Execute</a:t>
            </a:r>
            <a:endParaRPr lang="en-US" sz="3200" b="1" dirty="0">
              <a:solidFill>
                <a:schemeClr val="tx2"/>
              </a:solidFill>
              <a:latin typeface="Arial Bold" charset="0"/>
              <a:ea typeface="Arial Bold" charset="0"/>
              <a:cs typeface="Arial Bold" charset="0"/>
            </a:endParaRPr>
          </a:p>
        </p:txBody>
      </p:sp>
      <p:sp>
        <p:nvSpPr>
          <p:cNvPr id="119" name="Subtitle 2"/>
          <p:cNvSpPr txBox="1">
            <a:spLocks/>
          </p:cNvSpPr>
          <p:nvPr/>
        </p:nvSpPr>
        <p:spPr>
          <a:xfrm>
            <a:off x="14431857" y="9270196"/>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120" name="TextBox 119"/>
          <p:cNvSpPr txBox="1"/>
          <p:nvPr/>
        </p:nvSpPr>
        <p:spPr>
          <a:xfrm>
            <a:off x="15495873" y="8503763"/>
            <a:ext cx="1773371"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Improve</a:t>
            </a:r>
            <a:endParaRPr lang="en-US" sz="3200" b="1" dirty="0">
              <a:solidFill>
                <a:schemeClr val="tx2"/>
              </a:solidFill>
              <a:latin typeface="Arial Bold" charset="0"/>
              <a:ea typeface="Arial Bold" charset="0"/>
              <a:cs typeface="Arial Bold" charset="0"/>
            </a:endParaRPr>
          </a:p>
        </p:txBody>
      </p:sp>
      <p:sp>
        <p:nvSpPr>
          <p:cNvPr id="40" name="TextBox 39"/>
          <p:cNvSpPr txBox="1"/>
          <p:nvPr/>
        </p:nvSpPr>
        <p:spPr>
          <a:xfrm>
            <a:off x="8077784" y="483017"/>
            <a:ext cx="8222086"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Process Slides</a:t>
            </a:r>
            <a:endParaRPr lang="id-ID" sz="8800" b="1" dirty="0" smtClean="0">
              <a:solidFill>
                <a:schemeClr val="tx2"/>
              </a:solidFill>
              <a:latin typeface="Arial Bold" charset="0"/>
              <a:ea typeface="Arial Bold" charset="0"/>
              <a:cs typeface="Arial Bold" charset="0"/>
            </a:endParaRPr>
          </a:p>
        </p:txBody>
      </p:sp>
      <p:sp>
        <p:nvSpPr>
          <p:cNvPr id="41" name="Rectangle 4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84213177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448905" y="6713166"/>
            <a:ext cx="3580646" cy="1864865"/>
            <a:chOff x="3913901" y="5865040"/>
            <a:chExt cx="3322518" cy="1730427"/>
          </a:xfrm>
        </p:grpSpPr>
        <p:cxnSp>
          <p:nvCxnSpPr>
            <p:cNvPr id="49" name="直接连接符 84"/>
            <p:cNvCxnSpPr/>
            <p:nvPr/>
          </p:nvCxnSpPr>
          <p:spPr>
            <a:xfrm flipV="1">
              <a:off x="5664989" y="6731856"/>
              <a:ext cx="1571430" cy="1"/>
            </a:xfrm>
            <a:prstGeom prst="line">
              <a:avLst/>
            </a:prstGeom>
            <a:noFill/>
            <a:ln w="38100">
              <a:solidFill>
                <a:schemeClr val="tx1"/>
              </a:solidFill>
              <a:tailEnd type="oval"/>
            </a:ln>
          </p:spPr>
          <p:style>
            <a:lnRef idx="2">
              <a:schemeClr val="accent1">
                <a:shade val="50000"/>
              </a:schemeClr>
            </a:lnRef>
            <a:fillRef idx="1">
              <a:schemeClr val="accent1"/>
            </a:fillRef>
            <a:effectRef idx="0">
              <a:schemeClr val="accent1"/>
            </a:effectRef>
            <a:fontRef idx="minor">
              <a:schemeClr val="lt1"/>
            </a:fontRef>
          </p:style>
        </p:cxnSp>
        <p:sp>
          <p:nvSpPr>
            <p:cNvPr id="50" name="弧形 85"/>
            <p:cNvSpPr/>
            <p:nvPr/>
          </p:nvSpPr>
          <p:spPr>
            <a:xfrm rot="16200000">
              <a:off x="3913901" y="5865040"/>
              <a:ext cx="1730427" cy="1730428"/>
            </a:xfrm>
            <a:prstGeom prst="arc">
              <a:avLst>
                <a:gd name="adj1" fmla="val 2657162"/>
                <a:gd name="adj2" fmla="val 8176062"/>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dirty="0">
                <a:solidFill>
                  <a:schemeClr val="lt1"/>
                </a:solidFill>
                <a:latin typeface="Arial Regular" charset="0"/>
              </a:endParaRPr>
            </a:p>
          </p:txBody>
        </p:sp>
      </p:grpSp>
      <p:sp>
        <p:nvSpPr>
          <p:cNvPr id="82" name="Oval 81"/>
          <p:cNvSpPr/>
          <p:nvPr/>
        </p:nvSpPr>
        <p:spPr>
          <a:xfrm rot="21316916">
            <a:off x="3369713" y="6632704"/>
            <a:ext cx="1999231" cy="1999752"/>
          </a:xfrm>
          <a:prstGeom prst="ellipse">
            <a:avLst/>
          </a:prstGeom>
          <a:solidFill>
            <a:schemeClr val="accent1">
              <a:lumMod val="60000"/>
              <a:lumOff val="4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83" name="Oval 82"/>
          <p:cNvSpPr/>
          <p:nvPr/>
        </p:nvSpPr>
        <p:spPr>
          <a:xfrm rot="21316916">
            <a:off x="3531258" y="6794291"/>
            <a:ext cx="1676140" cy="16765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77" name="Oval 76"/>
          <p:cNvSpPr/>
          <p:nvPr/>
        </p:nvSpPr>
        <p:spPr>
          <a:xfrm rot="21316916">
            <a:off x="15101848" y="6633125"/>
            <a:ext cx="1999231" cy="1999752"/>
          </a:xfrm>
          <a:prstGeom prst="ellipse">
            <a:avLst/>
          </a:prstGeom>
          <a:solidFill>
            <a:schemeClr val="accent4">
              <a:lumMod val="60000"/>
              <a:lumOff val="4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78" name="Oval 77"/>
          <p:cNvSpPr/>
          <p:nvPr/>
        </p:nvSpPr>
        <p:spPr>
          <a:xfrm rot="21316916">
            <a:off x="15263393" y="6794712"/>
            <a:ext cx="1676140" cy="16765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64" name="Oval 63"/>
          <p:cNvSpPr/>
          <p:nvPr/>
        </p:nvSpPr>
        <p:spPr>
          <a:xfrm rot="21316916">
            <a:off x="11190138" y="6622840"/>
            <a:ext cx="1999231" cy="1999752"/>
          </a:xfrm>
          <a:prstGeom prst="ellipse">
            <a:avLst/>
          </a:prstGeom>
          <a:solidFill>
            <a:schemeClr val="accent3">
              <a:lumMod val="60000"/>
              <a:lumOff val="4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74" name="Oval 73"/>
          <p:cNvSpPr/>
          <p:nvPr/>
        </p:nvSpPr>
        <p:spPr>
          <a:xfrm rot="21316916">
            <a:off x="11351683" y="6784427"/>
            <a:ext cx="1676140" cy="16765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60" name="Oval 59"/>
          <p:cNvSpPr/>
          <p:nvPr/>
        </p:nvSpPr>
        <p:spPr>
          <a:xfrm rot="21316916">
            <a:off x="7268591" y="6616916"/>
            <a:ext cx="1999231" cy="1999752"/>
          </a:xfrm>
          <a:prstGeom prst="ellipse">
            <a:avLst/>
          </a:prstGeom>
          <a:solidFill>
            <a:schemeClr val="accent2">
              <a:lumMod val="60000"/>
              <a:lumOff val="4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61" name="Oval 60"/>
          <p:cNvSpPr/>
          <p:nvPr/>
        </p:nvSpPr>
        <p:spPr>
          <a:xfrm rot="21316916">
            <a:off x="7430136" y="6778503"/>
            <a:ext cx="1676140" cy="16765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grpSp>
        <p:nvGrpSpPr>
          <p:cNvPr id="84" name="Group 83"/>
          <p:cNvGrpSpPr/>
          <p:nvPr/>
        </p:nvGrpSpPr>
        <p:grpSpPr>
          <a:xfrm>
            <a:off x="11366502" y="6713166"/>
            <a:ext cx="3580646" cy="1864865"/>
            <a:chOff x="3913901" y="5865040"/>
            <a:chExt cx="3322518" cy="1730427"/>
          </a:xfrm>
        </p:grpSpPr>
        <p:cxnSp>
          <p:nvCxnSpPr>
            <p:cNvPr id="93" name="直接连接符 84"/>
            <p:cNvCxnSpPr/>
            <p:nvPr/>
          </p:nvCxnSpPr>
          <p:spPr>
            <a:xfrm flipV="1">
              <a:off x="5664989" y="6731856"/>
              <a:ext cx="1571430" cy="1"/>
            </a:xfrm>
            <a:prstGeom prst="line">
              <a:avLst/>
            </a:prstGeom>
            <a:noFill/>
            <a:ln w="38100">
              <a:solidFill>
                <a:schemeClr val="tx1"/>
              </a:solidFill>
              <a:tailEnd type="oval"/>
            </a:ln>
          </p:spPr>
          <p:style>
            <a:lnRef idx="2">
              <a:schemeClr val="accent1">
                <a:shade val="50000"/>
              </a:schemeClr>
            </a:lnRef>
            <a:fillRef idx="1">
              <a:schemeClr val="accent1"/>
            </a:fillRef>
            <a:effectRef idx="0">
              <a:schemeClr val="accent1"/>
            </a:effectRef>
            <a:fontRef idx="minor">
              <a:schemeClr val="lt1"/>
            </a:fontRef>
          </p:style>
        </p:cxnSp>
        <p:sp>
          <p:nvSpPr>
            <p:cNvPr id="101" name="弧形 85"/>
            <p:cNvSpPr/>
            <p:nvPr/>
          </p:nvSpPr>
          <p:spPr>
            <a:xfrm rot="16200000">
              <a:off x="3913901" y="5865040"/>
              <a:ext cx="1730427" cy="1730428"/>
            </a:xfrm>
            <a:prstGeom prst="arc">
              <a:avLst>
                <a:gd name="adj1" fmla="val 2657162"/>
                <a:gd name="adj2" fmla="val 8176062"/>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dirty="0">
                <a:solidFill>
                  <a:schemeClr val="lt1"/>
                </a:solidFill>
                <a:latin typeface="Arial Regular" charset="0"/>
              </a:endParaRPr>
            </a:p>
          </p:txBody>
        </p:sp>
      </p:grpSp>
      <p:grpSp>
        <p:nvGrpSpPr>
          <p:cNvPr id="102" name="Group 101"/>
          <p:cNvGrpSpPr/>
          <p:nvPr/>
        </p:nvGrpSpPr>
        <p:grpSpPr>
          <a:xfrm>
            <a:off x="15278212" y="6713166"/>
            <a:ext cx="3580646" cy="1864865"/>
            <a:chOff x="3913901" y="5865040"/>
            <a:chExt cx="3322518" cy="1730427"/>
          </a:xfrm>
        </p:grpSpPr>
        <p:cxnSp>
          <p:nvCxnSpPr>
            <p:cNvPr id="103" name="直接连接符 84"/>
            <p:cNvCxnSpPr/>
            <p:nvPr/>
          </p:nvCxnSpPr>
          <p:spPr>
            <a:xfrm flipV="1">
              <a:off x="5664989" y="6731856"/>
              <a:ext cx="1571430" cy="1"/>
            </a:xfrm>
            <a:prstGeom prst="line">
              <a:avLst/>
            </a:prstGeom>
            <a:noFill/>
            <a:ln w="38100">
              <a:solidFill>
                <a:schemeClr val="tx1"/>
              </a:solidFill>
              <a:tailEnd type="oval"/>
            </a:ln>
          </p:spPr>
          <p:style>
            <a:lnRef idx="2">
              <a:schemeClr val="accent1">
                <a:shade val="50000"/>
              </a:schemeClr>
            </a:lnRef>
            <a:fillRef idx="1">
              <a:schemeClr val="accent1"/>
            </a:fillRef>
            <a:effectRef idx="0">
              <a:schemeClr val="accent1"/>
            </a:effectRef>
            <a:fontRef idx="minor">
              <a:schemeClr val="lt1"/>
            </a:fontRef>
          </p:style>
        </p:cxnSp>
        <p:sp>
          <p:nvSpPr>
            <p:cNvPr id="104" name="弧形 85"/>
            <p:cNvSpPr/>
            <p:nvPr/>
          </p:nvSpPr>
          <p:spPr>
            <a:xfrm rot="16200000">
              <a:off x="3913901" y="5865040"/>
              <a:ext cx="1730427" cy="1730428"/>
            </a:xfrm>
            <a:prstGeom prst="arc">
              <a:avLst>
                <a:gd name="adj1" fmla="val 2657162"/>
                <a:gd name="adj2" fmla="val 8176062"/>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dirty="0">
                <a:solidFill>
                  <a:schemeClr val="lt1"/>
                </a:solidFill>
                <a:latin typeface="Arial Regular" charset="0"/>
              </a:endParaRPr>
            </a:p>
          </p:txBody>
        </p:sp>
      </p:grpSp>
      <p:grpSp>
        <p:nvGrpSpPr>
          <p:cNvPr id="105" name="Group 104"/>
          <p:cNvGrpSpPr/>
          <p:nvPr/>
        </p:nvGrpSpPr>
        <p:grpSpPr>
          <a:xfrm>
            <a:off x="3531985" y="6713166"/>
            <a:ext cx="3580646" cy="1864865"/>
            <a:chOff x="3913901" y="5865040"/>
            <a:chExt cx="3322518" cy="1730427"/>
          </a:xfrm>
        </p:grpSpPr>
        <p:cxnSp>
          <p:nvCxnSpPr>
            <p:cNvPr id="106" name="直接连接符 84"/>
            <p:cNvCxnSpPr/>
            <p:nvPr/>
          </p:nvCxnSpPr>
          <p:spPr>
            <a:xfrm flipV="1">
              <a:off x="5664989" y="6731856"/>
              <a:ext cx="1571430" cy="1"/>
            </a:xfrm>
            <a:prstGeom prst="line">
              <a:avLst/>
            </a:prstGeom>
            <a:noFill/>
            <a:ln w="38100">
              <a:solidFill>
                <a:schemeClr val="tx1"/>
              </a:solidFill>
              <a:tailEnd type="oval"/>
            </a:ln>
          </p:spPr>
          <p:style>
            <a:lnRef idx="2">
              <a:schemeClr val="accent1">
                <a:shade val="50000"/>
              </a:schemeClr>
            </a:lnRef>
            <a:fillRef idx="1">
              <a:schemeClr val="accent1"/>
            </a:fillRef>
            <a:effectRef idx="0">
              <a:schemeClr val="accent1"/>
            </a:effectRef>
            <a:fontRef idx="minor">
              <a:schemeClr val="lt1"/>
            </a:fontRef>
          </p:style>
        </p:cxnSp>
        <p:sp>
          <p:nvSpPr>
            <p:cNvPr id="107" name="弧形 85"/>
            <p:cNvSpPr/>
            <p:nvPr/>
          </p:nvSpPr>
          <p:spPr>
            <a:xfrm rot="16200000">
              <a:off x="3913901" y="5865040"/>
              <a:ext cx="1730427" cy="1730428"/>
            </a:xfrm>
            <a:prstGeom prst="arc">
              <a:avLst>
                <a:gd name="adj1" fmla="val 2657162"/>
                <a:gd name="adj2" fmla="val 8176062"/>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dirty="0">
                <a:solidFill>
                  <a:schemeClr val="lt1"/>
                </a:solidFill>
                <a:latin typeface="Arial Regular" charset="0"/>
              </a:endParaRPr>
            </a:p>
          </p:txBody>
        </p:sp>
      </p:grpSp>
      <p:sp>
        <p:nvSpPr>
          <p:cNvPr id="111" name="Oval 110"/>
          <p:cNvSpPr/>
          <p:nvPr/>
        </p:nvSpPr>
        <p:spPr>
          <a:xfrm rot="21316916">
            <a:off x="18925698" y="6632822"/>
            <a:ext cx="1999231" cy="1999752"/>
          </a:xfrm>
          <a:prstGeom prst="ellipse">
            <a:avLst/>
          </a:prstGeom>
          <a:solidFill>
            <a:schemeClr val="accent2">
              <a:lumMod val="60000"/>
              <a:lumOff val="4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112" name="Oval 111"/>
          <p:cNvSpPr/>
          <p:nvPr/>
        </p:nvSpPr>
        <p:spPr>
          <a:xfrm rot="21316916">
            <a:off x="19087243" y="6794409"/>
            <a:ext cx="1676140" cy="16765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69" name="Subtitle 2"/>
          <p:cNvSpPr txBox="1">
            <a:spLocks/>
          </p:cNvSpPr>
          <p:nvPr/>
        </p:nvSpPr>
        <p:spPr>
          <a:xfrm>
            <a:off x="6259935" y="4971699"/>
            <a:ext cx="4280522"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a:t>
            </a:r>
            <a:r>
              <a:rPr lang="en-US" dirty="0">
                <a:solidFill>
                  <a:schemeClr val="tx1"/>
                </a:solidFill>
                <a:latin typeface="Arial Regular" charset="0"/>
                <a:ea typeface="Arial Regular" charset="0"/>
                <a:cs typeface="Arial Regular" charset="0"/>
              </a:rPr>
              <a:t>initial font choice is </a:t>
            </a:r>
            <a:r>
              <a:rPr lang="en-US" dirty="0" smtClean="0">
                <a:solidFill>
                  <a:schemeClr val="tx1"/>
                </a:solidFill>
                <a:latin typeface="Arial Regular" charset="0"/>
                <a:ea typeface="Arial Regular" charset="0"/>
                <a:cs typeface="Arial Regular" charset="0"/>
              </a:rPr>
              <a:t>taken</a:t>
            </a:r>
            <a:endParaRPr lang="en-US" dirty="0">
              <a:solidFill>
                <a:schemeClr val="tx1"/>
              </a:solidFill>
              <a:latin typeface="Arial Regular" charset="0"/>
              <a:ea typeface="Arial Regular" charset="0"/>
              <a:cs typeface="Arial Regular" charset="0"/>
            </a:endParaRPr>
          </a:p>
        </p:txBody>
      </p:sp>
      <p:sp>
        <p:nvSpPr>
          <p:cNvPr id="70" name="TextBox 69"/>
          <p:cNvSpPr txBox="1"/>
          <p:nvPr/>
        </p:nvSpPr>
        <p:spPr>
          <a:xfrm>
            <a:off x="7672825" y="4205266"/>
            <a:ext cx="1455399"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Step 2</a:t>
            </a:r>
            <a:endParaRPr lang="en-US" sz="3200" b="1" dirty="0">
              <a:solidFill>
                <a:schemeClr val="tx2"/>
              </a:solidFill>
              <a:latin typeface="Arial Bold" charset="0"/>
              <a:ea typeface="Arial Bold" charset="0"/>
              <a:cs typeface="Arial Bold" charset="0"/>
            </a:endParaRPr>
          </a:p>
        </p:txBody>
      </p:sp>
      <p:sp>
        <p:nvSpPr>
          <p:cNvPr id="71" name="Subtitle 2"/>
          <p:cNvSpPr txBox="1">
            <a:spLocks/>
          </p:cNvSpPr>
          <p:nvPr/>
        </p:nvSpPr>
        <p:spPr>
          <a:xfrm>
            <a:off x="13966282" y="4971699"/>
            <a:ext cx="4280522"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86" name="TextBox 85"/>
          <p:cNvSpPr txBox="1"/>
          <p:nvPr/>
        </p:nvSpPr>
        <p:spPr>
          <a:xfrm>
            <a:off x="15399786" y="4205266"/>
            <a:ext cx="1414169"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Step 4</a:t>
            </a:r>
            <a:endParaRPr lang="en-US" sz="3200" b="1" dirty="0">
              <a:solidFill>
                <a:schemeClr val="tx2"/>
              </a:solidFill>
              <a:latin typeface="Arial Bold" charset="0"/>
              <a:ea typeface="Arial Bold" charset="0"/>
              <a:cs typeface="Arial Bold" charset="0"/>
            </a:endParaRPr>
          </a:p>
        </p:txBody>
      </p:sp>
      <p:sp>
        <p:nvSpPr>
          <p:cNvPr id="87" name="Subtitle 2"/>
          <p:cNvSpPr txBox="1">
            <a:spLocks/>
          </p:cNvSpPr>
          <p:nvPr/>
        </p:nvSpPr>
        <p:spPr>
          <a:xfrm>
            <a:off x="2197409" y="9894667"/>
            <a:ext cx="4280522"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88" name="TextBox 87"/>
          <p:cNvSpPr txBox="1"/>
          <p:nvPr/>
        </p:nvSpPr>
        <p:spPr>
          <a:xfrm>
            <a:off x="3630913" y="9128234"/>
            <a:ext cx="1414170"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Step 1</a:t>
            </a:r>
            <a:endParaRPr lang="en-US" sz="3200" b="1" dirty="0">
              <a:solidFill>
                <a:schemeClr val="tx2"/>
              </a:solidFill>
              <a:latin typeface="Arial Bold" charset="0"/>
              <a:ea typeface="Arial Bold" charset="0"/>
              <a:cs typeface="Arial Bold" charset="0"/>
            </a:endParaRPr>
          </a:p>
        </p:txBody>
      </p:sp>
      <p:sp>
        <p:nvSpPr>
          <p:cNvPr id="89" name="Subtitle 2"/>
          <p:cNvSpPr txBox="1">
            <a:spLocks/>
          </p:cNvSpPr>
          <p:nvPr/>
        </p:nvSpPr>
        <p:spPr>
          <a:xfrm>
            <a:off x="10069349" y="9894667"/>
            <a:ext cx="4280522"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90" name="TextBox 89"/>
          <p:cNvSpPr txBox="1"/>
          <p:nvPr/>
        </p:nvSpPr>
        <p:spPr>
          <a:xfrm>
            <a:off x="11480636" y="9128234"/>
            <a:ext cx="1458604"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Step 3</a:t>
            </a:r>
            <a:endParaRPr lang="en-US" sz="3200" b="1" dirty="0">
              <a:solidFill>
                <a:schemeClr val="tx2"/>
              </a:solidFill>
              <a:latin typeface="Arial Bold" charset="0"/>
              <a:ea typeface="Arial Bold" charset="0"/>
              <a:cs typeface="Arial Bold" charset="0"/>
            </a:endParaRPr>
          </a:p>
        </p:txBody>
      </p:sp>
      <p:sp>
        <p:nvSpPr>
          <p:cNvPr id="91" name="Subtitle 2"/>
          <p:cNvSpPr txBox="1">
            <a:spLocks/>
          </p:cNvSpPr>
          <p:nvPr/>
        </p:nvSpPr>
        <p:spPr>
          <a:xfrm>
            <a:off x="17775696" y="9894667"/>
            <a:ext cx="4280522"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92" name="TextBox 91"/>
          <p:cNvSpPr txBox="1"/>
          <p:nvPr/>
        </p:nvSpPr>
        <p:spPr>
          <a:xfrm>
            <a:off x="19189387" y="9128234"/>
            <a:ext cx="1453796"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Step 5</a:t>
            </a:r>
            <a:endParaRPr lang="en-US" sz="3200" b="1" dirty="0">
              <a:solidFill>
                <a:schemeClr val="tx2"/>
              </a:solidFill>
              <a:latin typeface="Arial Bold" charset="0"/>
              <a:ea typeface="Arial Bold" charset="0"/>
              <a:cs typeface="Arial Bold" charset="0"/>
            </a:endParaRPr>
          </a:p>
        </p:txBody>
      </p:sp>
      <p:sp>
        <p:nvSpPr>
          <p:cNvPr id="94" name="Shape 2525"/>
          <p:cNvSpPr/>
          <p:nvPr/>
        </p:nvSpPr>
        <p:spPr>
          <a:xfrm>
            <a:off x="3964498" y="7180819"/>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95" name="Shape 2527"/>
          <p:cNvSpPr/>
          <p:nvPr/>
        </p:nvSpPr>
        <p:spPr>
          <a:xfrm>
            <a:off x="15712609" y="7199121"/>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96" name="Shape 2547"/>
          <p:cNvSpPr/>
          <p:nvPr/>
        </p:nvSpPr>
        <p:spPr>
          <a:xfrm>
            <a:off x="11795940" y="7206567"/>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97" name="Shape 2550"/>
          <p:cNvSpPr/>
          <p:nvPr/>
        </p:nvSpPr>
        <p:spPr>
          <a:xfrm>
            <a:off x="7870157" y="7185200"/>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98" name="Shape 2622"/>
          <p:cNvSpPr/>
          <p:nvPr/>
        </p:nvSpPr>
        <p:spPr>
          <a:xfrm>
            <a:off x="19514157" y="7180117"/>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42" name="TextBox 41"/>
          <p:cNvSpPr txBox="1"/>
          <p:nvPr/>
        </p:nvSpPr>
        <p:spPr>
          <a:xfrm>
            <a:off x="8077784" y="483017"/>
            <a:ext cx="8222086"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Process Slides</a:t>
            </a:r>
            <a:endParaRPr lang="id-ID" sz="8800" b="1" dirty="0" smtClean="0">
              <a:solidFill>
                <a:schemeClr val="tx2"/>
              </a:solidFill>
              <a:latin typeface="Arial Bold" charset="0"/>
              <a:ea typeface="Arial Bold" charset="0"/>
              <a:cs typeface="Arial Bold" charset="0"/>
            </a:endParaRPr>
          </a:p>
        </p:txBody>
      </p:sp>
      <p:sp>
        <p:nvSpPr>
          <p:cNvPr id="43" name="Rectangle 42"/>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4"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43697001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1644419" y="483017"/>
            <a:ext cx="7503813" cy="1446532"/>
          </a:xfrm>
          <a:prstGeom prst="rect">
            <a:avLst/>
          </a:prstGeom>
          <a:noFill/>
        </p:spPr>
        <p:txBody>
          <a:bodyPr wrap="none" lIns="91422" tIns="45711" rIns="91422" bIns="45711" rtlCol="0">
            <a:spAutoFit/>
          </a:bodyPr>
          <a:lstStyle/>
          <a:p>
            <a:r>
              <a:rPr lang="en-US" sz="8800" b="1" dirty="0" smtClean="0">
                <a:solidFill>
                  <a:schemeClr val="tx2"/>
                </a:solidFill>
                <a:latin typeface="Arial Bold" charset="0"/>
                <a:ea typeface="Arial Bold" charset="0"/>
                <a:cs typeface="Arial Bold" charset="0"/>
              </a:rPr>
              <a:t>Target Market</a:t>
            </a:r>
            <a:endParaRPr lang="id-ID" sz="8800" b="1" dirty="0" smtClean="0">
              <a:solidFill>
                <a:schemeClr val="tx2"/>
              </a:solidFill>
              <a:latin typeface="Arial Bold" charset="0"/>
              <a:ea typeface="Arial Bold" charset="0"/>
              <a:cs typeface="Arial Bold" charset="0"/>
            </a:endParaRPr>
          </a:p>
        </p:txBody>
      </p:sp>
      <p:sp>
        <p:nvSpPr>
          <p:cNvPr id="26" name="Rectangle 25"/>
          <p:cNvSpPr/>
          <p:nvPr/>
        </p:nvSpPr>
        <p:spPr>
          <a:xfrm>
            <a:off x="1755929" y="2626781"/>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endParaRPr lang="en-US" dirty="0">
              <a:solidFill>
                <a:schemeClr val="accent2"/>
              </a:solidFill>
              <a:latin typeface="Arial Regular" charset="0"/>
            </a:endParaRPr>
          </a:p>
        </p:txBody>
      </p:sp>
      <p:sp>
        <p:nvSpPr>
          <p:cNvPr id="27" name="Subtitle 2"/>
          <p:cNvSpPr txBox="1">
            <a:spLocks/>
          </p:cNvSpPr>
          <p:nvPr/>
        </p:nvSpPr>
        <p:spPr>
          <a:xfrm>
            <a:off x="1488858" y="174634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Oval 1"/>
          <p:cNvSpPr/>
          <p:nvPr/>
        </p:nvSpPr>
        <p:spPr>
          <a:xfrm>
            <a:off x="10320807" y="6826499"/>
            <a:ext cx="5316016" cy="5316016"/>
          </a:xfrm>
          <a:prstGeom prst="ellipse">
            <a:avLst/>
          </a:prstGeom>
          <a:solidFill>
            <a:schemeClr val="accent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 name="Oval 5"/>
          <p:cNvSpPr/>
          <p:nvPr/>
        </p:nvSpPr>
        <p:spPr>
          <a:xfrm>
            <a:off x="13125530" y="1355075"/>
            <a:ext cx="8987832" cy="8987832"/>
          </a:xfrm>
          <a:prstGeom prst="ellipse">
            <a:avLst/>
          </a:prstGeom>
          <a:solidFill>
            <a:schemeClr val="accent2">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nvGrpSpPr>
          <p:cNvPr id="5" name="Group 4"/>
          <p:cNvGrpSpPr/>
          <p:nvPr/>
        </p:nvGrpSpPr>
        <p:grpSpPr>
          <a:xfrm>
            <a:off x="13451499" y="4901369"/>
            <a:ext cx="8335900" cy="1969734"/>
            <a:chOff x="13696824" y="5185910"/>
            <a:chExt cx="8335900" cy="1969734"/>
          </a:xfrm>
        </p:grpSpPr>
        <p:sp>
          <p:nvSpPr>
            <p:cNvPr id="7" name="TextBox 6"/>
            <p:cNvSpPr txBox="1"/>
            <p:nvPr/>
          </p:nvSpPr>
          <p:spPr>
            <a:xfrm>
              <a:off x="13696824" y="5832223"/>
              <a:ext cx="8335900" cy="1323421"/>
            </a:xfrm>
            <a:prstGeom prst="rect">
              <a:avLst/>
            </a:prstGeom>
            <a:noFill/>
          </p:spPr>
          <p:txBody>
            <a:bodyPr wrap="none" lIns="91422" tIns="45711" rIns="91422" bIns="45711" rtlCol="0">
              <a:spAutoFit/>
            </a:bodyPr>
            <a:lstStyle/>
            <a:p>
              <a:pPr algn="ctr"/>
              <a:r>
                <a:rPr lang="en-US" sz="8000" b="1" dirty="0" smtClean="0">
                  <a:solidFill>
                    <a:schemeClr val="bg1"/>
                  </a:solidFill>
                  <a:latin typeface="Arial Black" charset="0"/>
                  <a:ea typeface="Arial Black" charset="0"/>
                  <a:cs typeface="Arial Black" charset="0"/>
                </a:rPr>
                <a:t>$ 75 BILLIONS</a:t>
              </a:r>
              <a:endParaRPr lang="id-ID" sz="8000" b="1" dirty="0" smtClean="0">
                <a:solidFill>
                  <a:schemeClr val="bg1"/>
                </a:solidFill>
                <a:latin typeface="Arial Black" charset="0"/>
                <a:ea typeface="Arial Black" charset="0"/>
                <a:cs typeface="Arial Black" charset="0"/>
              </a:endParaRPr>
            </a:p>
          </p:txBody>
        </p:sp>
        <p:sp>
          <p:nvSpPr>
            <p:cNvPr id="8" name="TextBox 7"/>
            <p:cNvSpPr txBox="1"/>
            <p:nvPr/>
          </p:nvSpPr>
          <p:spPr>
            <a:xfrm>
              <a:off x="16284871" y="5185910"/>
              <a:ext cx="3159803" cy="646313"/>
            </a:xfrm>
            <a:prstGeom prst="rect">
              <a:avLst/>
            </a:prstGeom>
            <a:noFill/>
          </p:spPr>
          <p:txBody>
            <a:bodyPr wrap="none" lIns="91422" tIns="45711" rIns="91422" bIns="45711" rtlCol="0">
              <a:spAutoFit/>
            </a:bodyPr>
            <a:lstStyle/>
            <a:p>
              <a:pPr algn="ctr"/>
              <a:r>
                <a:rPr lang="en-US" b="1" dirty="0" smtClean="0">
                  <a:solidFill>
                    <a:schemeClr val="bg1"/>
                  </a:solidFill>
                  <a:latin typeface="Arial Bold" charset="0"/>
                  <a:ea typeface="Arial Bold" charset="0"/>
                  <a:cs typeface="Arial Bold" charset="0"/>
                </a:rPr>
                <a:t>INVESTMENT</a:t>
              </a:r>
              <a:endParaRPr lang="id-ID" b="1" dirty="0" smtClean="0">
                <a:solidFill>
                  <a:schemeClr val="bg1"/>
                </a:solidFill>
                <a:latin typeface="Arial Bold" charset="0"/>
                <a:ea typeface="Arial Bold" charset="0"/>
                <a:cs typeface="Arial Bold" charset="0"/>
              </a:endParaRPr>
            </a:p>
          </p:txBody>
        </p:sp>
      </p:grpSp>
      <p:grpSp>
        <p:nvGrpSpPr>
          <p:cNvPr id="12" name="Group 11"/>
          <p:cNvGrpSpPr/>
          <p:nvPr/>
        </p:nvGrpSpPr>
        <p:grpSpPr>
          <a:xfrm>
            <a:off x="10630872" y="8910444"/>
            <a:ext cx="4764409" cy="1244897"/>
            <a:chOff x="10620638" y="8711691"/>
            <a:chExt cx="4764409" cy="1244897"/>
          </a:xfrm>
        </p:grpSpPr>
        <p:sp>
          <p:nvSpPr>
            <p:cNvPr id="10" name="TextBox 9"/>
            <p:cNvSpPr txBox="1"/>
            <p:nvPr/>
          </p:nvSpPr>
          <p:spPr>
            <a:xfrm>
              <a:off x="10620638" y="9125609"/>
              <a:ext cx="4764409" cy="830979"/>
            </a:xfrm>
            <a:prstGeom prst="rect">
              <a:avLst/>
            </a:prstGeom>
            <a:noFill/>
          </p:spPr>
          <p:txBody>
            <a:bodyPr wrap="none" lIns="91422" tIns="45711" rIns="91422" bIns="45711" rtlCol="0">
              <a:spAutoFit/>
            </a:bodyPr>
            <a:lstStyle/>
            <a:p>
              <a:pPr algn="ctr"/>
              <a:r>
                <a:rPr lang="en-US" sz="4800" b="1" dirty="0" smtClean="0">
                  <a:solidFill>
                    <a:schemeClr val="bg1"/>
                  </a:solidFill>
                  <a:latin typeface="Arial Black" charset="0"/>
                  <a:ea typeface="Arial Black" charset="0"/>
                  <a:cs typeface="Arial Black" charset="0"/>
                </a:rPr>
                <a:t>$ 3 MILLIONS</a:t>
              </a:r>
              <a:endParaRPr lang="id-ID" sz="4800" b="1" dirty="0" smtClean="0">
                <a:solidFill>
                  <a:schemeClr val="bg1"/>
                </a:solidFill>
                <a:latin typeface="Arial Black" charset="0"/>
                <a:ea typeface="Arial Black" charset="0"/>
                <a:cs typeface="Arial Black" charset="0"/>
              </a:endParaRPr>
            </a:p>
          </p:txBody>
        </p:sp>
        <p:sp>
          <p:nvSpPr>
            <p:cNvPr id="11" name="TextBox 10"/>
            <p:cNvSpPr txBox="1"/>
            <p:nvPr/>
          </p:nvSpPr>
          <p:spPr>
            <a:xfrm>
              <a:off x="12004834" y="8711691"/>
              <a:ext cx="1996024" cy="461647"/>
            </a:xfrm>
            <a:prstGeom prst="rect">
              <a:avLst/>
            </a:prstGeom>
            <a:noFill/>
          </p:spPr>
          <p:txBody>
            <a:bodyPr wrap="none" lIns="91422" tIns="45711" rIns="91422" bIns="45711" rtlCol="0">
              <a:spAutoFit/>
            </a:bodyPr>
            <a:lstStyle/>
            <a:p>
              <a:pPr algn="ctr"/>
              <a:r>
                <a:rPr lang="en-US" sz="2400" b="1" dirty="0" smtClean="0">
                  <a:solidFill>
                    <a:schemeClr val="bg1"/>
                  </a:solidFill>
                  <a:latin typeface="Arial Bold" charset="0"/>
                  <a:ea typeface="Arial Bold" charset="0"/>
                  <a:cs typeface="Arial Bold" charset="0"/>
                </a:rPr>
                <a:t>MORTGAGE</a:t>
              </a:r>
              <a:endParaRPr lang="id-ID" sz="2400" b="1" dirty="0" smtClean="0">
                <a:solidFill>
                  <a:schemeClr val="bg1"/>
                </a:solidFill>
                <a:latin typeface="Arial Bold" charset="0"/>
                <a:ea typeface="Arial Bold" charset="0"/>
                <a:cs typeface="Arial Bold" charset="0"/>
              </a:endParaRPr>
            </a:p>
          </p:txBody>
        </p:sp>
      </p:grpSp>
      <p:sp>
        <p:nvSpPr>
          <p:cNvPr id="15" name="TextBox 14"/>
          <p:cNvSpPr txBox="1"/>
          <p:nvPr/>
        </p:nvSpPr>
        <p:spPr>
          <a:xfrm>
            <a:off x="3473610" y="5033556"/>
            <a:ext cx="5170643" cy="1631216"/>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16" name="Rectangle 15"/>
          <p:cNvSpPr/>
          <p:nvPr/>
        </p:nvSpPr>
        <p:spPr>
          <a:xfrm>
            <a:off x="3462176" y="4493815"/>
            <a:ext cx="2704587"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INVESTMENT 1</a:t>
            </a:r>
            <a:endParaRPr lang="en-US" sz="2700" b="1" dirty="0">
              <a:solidFill>
                <a:schemeClr val="tx2"/>
              </a:solidFill>
              <a:latin typeface="Arial Bold" charset="0"/>
              <a:ea typeface="Arial Bold" charset="0"/>
              <a:cs typeface="Arial Bold" charset="0"/>
            </a:endParaRPr>
          </a:p>
        </p:txBody>
      </p:sp>
      <p:sp>
        <p:nvSpPr>
          <p:cNvPr id="17" name="TextBox 16"/>
          <p:cNvSpPr txBox="1"/>
          <p:nvPr/>
        </p:nvSpPr>
        <p:spPr>
          <a:xfrm>
            <a:off x="3473610" y="8711691"/>
            <a:ext cx="5170643" cy="1631216"/>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18" name="Rectangle 17"/>
          <p:cNvSpPr/>
          <p:nvPr/>
        </p:nvSpPr>
        <p:spPr>
          <a:xfrm>
            <a:off x="3462176" y="8171950"/>
            <a:ext cx="2704587"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INVESTMENT 2</a:t>
            </a:r>
            <a:endParaRPr lang="en-US" sz="2700" b="1" dirty="0">
              <a:solidFill>
                <a:schemeClr val="tx2"/>
              </a:solidFill>
              <a:latin typeface="Arial Bold" charset="0"/>
              <a:ea typeface="Arial Bold" charset="0"/>
              <a:cs typeface="Arial Bold" charset="0"/>
            </a:endParaRPr>
          </a:p>
        </p:txBody>
      </p:sp>
      <p:sp>
        <p:nvSpPr>
          <p:cNvPr id="19" name="Shape 2547"/>
          <p:cNvSpPr/>
          <p:nvPr/>
        </p:nvSpPr>
        <p:spPr>
          <a:xfrm>
            <a:off x="2411870" y="466809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0" name="Shape 2588"/>
          <p:cNvSpPr/>
          <p:nvPr/>
        </p:nvSpPr>
        <p:spPr>
          <a:xfrm>
            <a:off x="2381708" y="8358931"/>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Tree>
    <p:extLst>
      <p:ext uri="{BB962C8B-B14F-4D97-AF65-F5344CB8AC3E}">
        <p14:creationId xmlns:p14="http://schemas.microsoft.com/office/powerpoint/2010/main" val="202507502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2710060" y="5198731"/>
            <a:ext cx="11409342" cy="2185214"/>
          </a:xfrm>
          <a:prstGeom prst="rect">
            <a:avLst/>
          </a:prstGeom>
          <a:noFill/>
        </p:spPr>
        <p:txBody>
          <a:bodyPr wrap="none" rtlCol="0">
            <a:spAutoFit/>
          </a:bodyPr>
          <a:lstStyle/>
          <a:p>
            <a:r>
              <a:rPr lang="en-US" sz="13600" b="1" dirty="0" smtClean="0">
                <a:solidFill>
                  <a:schemeClr val="tx2"/>
                </a:solidFill>
                <a:latin typeface="Arial Black" charset="0"/>
                <a:ea typeface="Arial Black" charset="0"/>
                <a:cs typeface="Arial Black" charset="0"/>
              </a:rPr>
              <a:t>PORTFOLIO</a:t>
            </a:r>
            <a:endParaRPr lang="en-US" sz="13600" b="1" dirty="0">
              <a:solidFill>
                <a:schemeClr val="tx2"/>
              </a:solidFill>
              <a:latin typeface="Arial Black" charset="0"/>
              <a:ea typeface="Arial Black" charset="0"/>
              <a:cs typeface="Arial Black" charset="0"/>
            </a:endParaRPr>
          </a:p>
        </p:txBody>
      </p:sp>
      <p:sp>
        <p:nvSpPr>
          <p:cNvPr id="15" name="TextBox 14"/>
          <p:cNvSpPr txBox="1"/>
          <p:nvPr/>
        </p:nvSpPr>
        <p:spPr>
          <a:xfrm>
            <a:off x="12732362" y="3143875"/>
            <a:ext cx="4445448" cy="2185214"/>
          </a:xfrm>
          <a:prstGeom prst="rect">
            <a:avLst/>
          </a:prstGeom>
          <a:noFill/>
        </p:spPr>
        <p:txBody>
          <a:bodyPr wrap="none" rtlCol="0">
            <a:spAutoFit/>
          </a:bodyPr>
          <a:lstStyle/>
          <a:p>
            <a:r>
              <a:rPr lang="en-US" sz="13600" b="1" dirty="0" smtClean="0">
                <a:solidFill>
                  <a:schemeClr val="tx2"/>
                </a:solidFill>
                <a:latin typeface="Arial Black" charset="0"/>
                <a:ea typeface="Arial Black" charset="0"/>
                <a:cs typeface="Arial Black" charset="0"/>
              </a:rPr>
              <a:t>OUR</a:t>
            </a:r>
            <a:endParaRPr lang="en-US" sz="13600" b="1" dirty="0">
              <a:solidFill>
                <a:schemeClr val="tx2"/>
              </a:solidFill>
              <a:latin typeface="Arial Black" charset="0"/>
              <a:ea typeface="Arial Black" charset="0"/>
              <a:cs typeface="Arial Black" charset="0"/>
            </a:endParaRPr>
          </a:p>
        </p:txBody>
      </p:sp>
      <p:grpSp>
        <p:nvGrpSpPr>
          <p:cNvPr id="16" name="Group 15"/>
          <p:cNvGrpSpPr/>
          <p:nvPr/>
        </p:nvGrpSpPr>
        <p:grpSpPr>
          <a:xfrm>
            <a:off x="12857897" y="7985254"/>
            <a:ext cx="5016271" cy="227062"/>
            <a:chOff x="6927228" y="7552706"/>
            <a:chExt cx="5016271" cy="227062"/>
          </a:xfrm>
        </p:grpSpPr>
        <p:sp>
          <p:nvSpPr>
            <p:cNvPr id="17" name="Oval 16"/>
            <p:cNvSpPr>
              <a:spLocks noChangeAspect="1"/>
            </p:cNvSpPr>
            <p:nvPr/>
          </p:nvSpPr>
          <p:spPr>
            <a:xfrm rot="18861538">
              <a:off x="6927228"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5" name="Oval 24"/>
            <p:cNvSpPr>
              <a:spLocks noChangeAspect="1"/>
            </p:cNvSpPr>
            <p:nvPr/>
          </p:nvSpPr>
          <p:spPr>
            <a:xfrm rot="18861538">
              <a:off x="7142741"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6" name="Oval 25"/>
            <p:cNvSpPr>
              <a:spLocks noChangeAspect="1"/>
            </p:cNvSpPr>
            <p:nvPr/>
          </p:nvSpPr>
          <p:spPr>
            <a:xfrm rot="18861538">
              <a:off x="7358254"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7" name="Oval 26"/>
            <p:cNvSpPr>
              <a:spLocks noChangeAspect="1"/>
            </p:cNvSpPr>
            <p:nvPr/>
          </p:nvSpPr>
          <p:spPr>
            <a:xfrm rot="18861538">
              <a:off x="7573766"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8" name="Oval 27"/>
            <p:cNvSpPr>
              <a:spLocks noChangeAspect="1"/>
            </p:cNvSpPr>
            <p:nvPr/>
          </p:nvSpPr>
          <p:spPr>
            <a:xfrm rot="18861538">
              <a:off x="7789279"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9" name="Oval 28"/>
            <p:cNvSpPr>
              <a:spLocks noChangeAspect="1"/>
            </p:cNvSpPr>
            <p:nvPr/>
          </p:nvSpPr>
          <p:spPr>
            <a:xfrm rot="18861538">
              <a:off x="8004792"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0" name="Oval 29"/>
            <p:cNvSpPr>
              <a:spLocks noChangeAspect="1"/>
            </p:cNvSpPr>
            <p:nvPr/>
          </p:nvSpPr>
          <p:spPr>
            <a:xfrm rot="18861538">
              <a:off x="8220304"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1" name="Oval 30"/>
            <p:cNvSpPr>
              <a:spLocks noChangeAspect="1"/>
            </p:cNvSpPr>
            <p:nvPr/>
          </p:nvSpPr>
          <p:spPr>
            <a:xfrm rot="18861538">
              <a:off x="8435817"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2" name="Oval 31"/>
            <p:cNvSpPr>
              <a:spLocks noChangeAspect="1"/>
            </p:cNvSpPr>
            <p:nvPr/>
          </p:nvSpPr>
          <p:spPr>
            <a:xfrm rot="18861538">
              <a:off x="8651330"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3" name="Oval 32"/>
            <p:cNvSpPr>
              <a:spLocks noChangeAspect="1"/>
            </p:cNvSpPr>
            <p:nvPr/>
          </p:nvSpPr>
          <p:spPr>
            <a:xfrm rot="18861538">
              <a:off x="8866842"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4" name="Oval 33"/>
            <p:cNvSpPr>
              <a:spLocks noChangeAspect="1"/>
            </p:cNvSpPr>
            <p:nvPr/>
          </p:nvSpPr>
          <p:spPr>
            <a:xfrm rot="18861538">
              <a:off x="9082355"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5" name="Oval 34"/>
            <p:cNvSpPr>
              <a:spLocks noChangeAspect="1"/>
            </p:cNvSpPr>
            <p:nvPr/>
          </p:nvSpPr>
          <p:spPr>
            <a:xfrm rot="18861538">
              <a:off x="9297868"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6" name="Oval 35"/>
            <p:cNvSpPr>
              <a:spLocks noChangeAspect="1"/>
            </p:cNvSpPr>
            <p:nvPr/>
          </p:nvSpPr>
          <p:spPr>
            <a:xfrm rot="18861538">
              <a:off x="6927228"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7" name="Oval 36"/>
            <p:cNvSpPr>
              <a:spLocks noChangeAspect="1"/>
            </p:cNvSpPr>
            <p:nvPr/>
          </p:nvSpPr>
          <p:spPr>
            <a:xfrm rot="18861538">
              <a:off x="7142741"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8" name="Oval 37"/>
            <p:cNvSpPr>
              <a:spLocks noChangeAspect="1"/>
            </p:cNvSpPr>
            <p:nvPr/>
          </p:nvSpPr>
          <p:spPr>
            <a:xfrm rot="18861538">
              <a:off x="7358254"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9" name="Oval 38"/>
            <p:cNvSpPr>
              <a:spLocks noChangeAspect="1"/>
            </p:cNvSpPr>
            <p:nvPr/>
          </p:nvSpPr>
          <p:spPr>
            <a:xfrm rot="18861538">
              <a:off x="7573766"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0" name="Oval 39"/>
            <p:cNvSpPr>
              <a:spLocks noChangeAspect="1"/>
            </p:cNvSpPr>
            <p:nvPr/>
          </p:nvSpPr>
          <p:spPr>
            <a:xfrm rot="18861538">
              <a:off x="7789279"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1" name="Oval 40"/>
            <p:cNvSpPr>
              <a:spLocks noChangeAspect="1"/>
            </p:cNvSpPr>
            <p:nvPr/>
          </p:nvSpPr>
          <p:spPr>
            <a:xfrm rot="18861538">
              <a:off x="8004792"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2" name="Oval 41"/>
            <p:cNvSpPr>
              <a:spLocks noChangeAspect="1"/>
            </p:cNvSpPr>
            <p:nvPr/>
          </p:nvSpPr>
          <p:spPr>
            <a:xfrm rot="18861538">
              <a:off x="8220304"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3" name="Oval 42"/>
            <p:cNvSpPr>
              <a:spLocks noChangeAspect="1"/>
            </p:cNvSpPr>
            <p:nvPr/>
          </p:nvSpPr>
          <p:spPr>
            <a:xfrm rot="18861538">
              <a:off x="8435817"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4" name="Oval 43"/>
            <p:cNvSpPr>
              <a:spLocks noChangeAspect="1"/>
            </p:cNvSpPr>
            <p:nvPr/>
          </p:nvSpPr>
          <p:spPr>
            <a:xfrm rot="18861538">
              <a:off x="8651330"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5" name="Oval 44"/>
            <p:cNvSpPr>
              <a:spLocks noChangeAspect="1"/>
            </p:cNvSpPr>
            <p:nvPr/>
          </p:nvSpPr>
          <p:spPr>
            <a:xfrm rot="18861538">
              <a:off x="8866842"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6" name="Oval 45"/>
            <p:cNvSpPr>
              <a:spLocks noChangeAspect="1"/>
            </p:cNvSpPr>
            <p:nvPr/>
          </p:nvSpPr>
          <p:spPr>
            <a:xfrm rot="18861538">
              <a:off x="9082355"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7" name="Oval 46"/>
            <p:cNvSpPr>
              <a:spLocks noChangeAspect="1"/>
            </p:cNvSpPr>
            <p:nvPr/>
          </p:nvSpPr>
          <p:spPr>
            <a:xfrm rot="18861538">
              <a:off x="9297868"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8" name="Oval 47"/>
            <p:cNvSpPr>
              <a:spLocks noChangeAspect="1"/>
            </p:cNvSpPr>
            <p:nvPr/>
          </p:nvSpPr>
          <p:spPr>
            <a:xfrm rot="18861538">
              <a:off x="9508851"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9" name="Oval 48"/>
            <p:cNvSpPr>
              <a:spLocks noChangeAspect="1"/>
            </p:cNvSpPr>
            <p:nvPr/>
          </p:nvSpPr>
          <p:spPr>
            <a:xfrm rot="18861538">
              <a:off x="9724364"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0" name="Oval 49"/>
            <p:cNvSpPr>
              <a:spLocks noChangeAspect="1"/>
            </p:cNvSpPr>
            <p:nvPr/>
          </p:nvSpPr>
          <p:spPr>
            <a:xfrm rot="18861538">
              <a:off x="9939877"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1" name="Oval 50"/>
            <p:cNvSpPr>
              <a:spLocks noChangeAspect="1"/>
            </p:cNvSpPr>
            <p:nvPr/>
          </p:nvSpPr>
          <p:spPr>
            <a:xfrm rot="18861538">
              <a:off x="10155389"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2" name="Oval 51"/>
            <p:cNvSpPr>
              <a:spLocks noChangeAspect="1"/>
            </p:cNvSpPr>
            <p:nvPr/>
          </p:nvSpPr>
          <p:spPr>
            <a:xfrm rot="18861538">
              <a:off x="10370902"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3" name="Oval 52"/>
            <p:cNvSpPr>
              <a:spLocks noChangeAspect="1"/>
            </p:cNvSpPr>
            <p:nvPr/>
          </p:nvSpPr>
          <p:spPr>
            <a:xfrm rot="18861538">
              <a:off x="10586415"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4" name="Oval 53"/>
            <p:cNvSpPr>
              <a:spLocks noChangeAspect="1"/>
            </p:cNvSpPr>
            <p:nvPr/>
          </p:nvSpPr>
          <p:spPr>
            <a:xfrm rot="18861538">
              <a:off x="10801927"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5" name="Oval 54"/>
            <p:cNvSpPr>
              <a:spLocks noChangeAspect="1"/>
            </p:cNvSpPr>
            <p:nvPr/>
          </p:nvSpPr>
          <p:spPr>
            <a:xfrm rot="18861538">
              <a:off x="11017440"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6" name="Oval 55"/>
            <p:cNvSpPr>
              <a:spLocks noChangeAspect="1"/>
            </p:cNvSpPr>
            <p:nvPr/>
          </p:nvSpPr>
          <p:spPr>
            <a:xfrm rot="18861538">
              <a:off x="11232953"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7" name="Oval 56"/>
            <p:cNvSpPr>
              <a:spLocks noChangeAspect="1"/>
            </p:cNvSpPr>
            <p:nvPr/>
          </p:nvSpPr>
          <p:spPr>
            <a:xfrm rot="18861538">
              <a:off x="11448465"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8" name="Oval 57"/>
            <p:cNvSpPr>
              <a:spLocks noChangeAspect="1"/>
            </p:cNvSpPr>
            <p:nvPr/>
          </p:nvSpPr>
          <p:spPr>
            <a:xfrm rot="18861538">
              <a:off x="11663978"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9" name="Oval 58"/>
            <p:cNvSpPr>
              <a:spLocks noChangeAspect="1"/>
            </p:cNvSpPr>
            <p:nvPr/>
          </p:nvSpPr>
          <p:spPr>
            <a:xfrm rot="18861538">
              <a:off x="11879491"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0" name="Oval 59"/>
            <p:cNvSpPr>
              <a:spLocks noChangeAspect="1"/>
            </p:cNvSpPr>
            <p:nvPr/>
          </p:nvSpPr>
          <p:spPr>
            <a:xfrm rot="18861538">
              <a:off x="9508851"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1" name="Oval 60"/>
            <p:cNvSpPr>
              <a:spLocks noChangeAspect="1"/>
            </p:cNvSpPr>
            <p:nvPr/>
          </p:nvSpPr>
          <p:spPr>
            <a:xfrm rot="18861538">
              <a:off x="9724364"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2" name="Oval 61"/>
            <p:cNvSpPr>
              <a:spLocks noChangeAspect="1"/>
            </p:cNvSpPr>
            <p:nvPr/>
          </p:nvSpPr>
          <p:spPr>
            <a:xfrm rot="18861538">
              <a:off x="9939877"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3" name="Oval 62"/>
            <p:cNvSpPr>
              <a:spLocks noChangeAspect="1"/>
            </p:cNvSpPr>
            <p:nvPr/>
          </p:nvSpPr>
          <p:spPr>
            <a:xfrm rot="18861538">
              <a:off x="10155389"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4" name="Oval 63"/>
            <p:cNvSpPr>
              <a:spLocks noChangeAspect="1"/>
            </p:cNvSpPr>
            <p:nvPr/>
          </p:nvSpPr>
          <p:spPr>
            <a:xfrm rot="18861538">
              <a:off x="10370902"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5" name="Oval 64"/>
            <p:cNvSpPr>
              <a:spLocks noChangeAspect="1"/>
            </p:cNvSpPr>
            <p:nvPr/>
          </p:nvSpPr>
          <p:spPr>
            <a:xfrm rot="18861538">
              <a:off x="10586415"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6" name="Oval 65"/>
            <p:cNvSpPr>
              <a:spLocks noChangeAspect="1"/>
            </p:cNvSpPr>
            <p:nvPr/>
          </p:nvSpPr>
          <p:spPr>
            <a:xfrm rot="18861538">
              <a:off x="10801927"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7" name="Oval 66"/>
            <p:cNvSpPr>
              <a:spLocks noChangeAspect="1"/>
            </p:cNvSpPr>
            <p:nvPr/>
          </p:nvSpPr>
          <p:spPr>
            <a:xfrm rot="18861538">
              <a:off x="11017440"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8" name="Oval 67"/>
            <p:cNvSpPr>
              <a:spLocks noChangeAspect="1"/>
            </p:cNvSpPr>
            <p:nvPr/>
          </p:nvSpPr>
          <p:spPr>
            <a:xfrm rot="18861538">
              <a:off x="11232953"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9" name="Oval 68"/>
            <p:cNvSpPr>
              <a:spLocks noChangeAspect="1"/>
            </p:cNvSpPr>
            <p:nvPr/>
          </p:nvSpPr>
          <p:spPr>
            <a:xfrm rot="18861538">
              <a:off x="11448465"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70" name="Oval 69"/>
            <p:cNvSpPr>
              <a:spLocks noChangeAspect="1"/>
            </p:cNvSpPr>
            <p:nvPr/>
          </p:nvSpPr>
          <p:spPr>
            <a:xfrm rot="18861538">
              <a:off x="11663978"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71" name="Oval 70"/>
            <p:cNvSpPr>
              <a:spLocks noChangeAspect="1"/>
            </p:cNvSpPr>
            <p:nvPr/>
          </p:nvSpPr>
          <p:spPr>
            <a:xfrm rot="18861538">
              <a:off x="11879491"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grpSp>
      <p:sp>
        <p:nvSpPr>
          <p:cNvPr id="72" name="Subtitle 2"/>
          <p:cNvSpPr txBox="1">
            <a:spLocks/>
          </p:cNvSpPr>
          <p:nvPr/>
        </p:nvSpPr>
        <p:spPr>
          <a:xfrm>
            <a:off x="12591258" y="8858231"/>
            <a:ext cx="1033759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a:t>
            </a:r>
            <a:r>
              <a:rPr lang="en-US" sz="2600" dirty="0" smtClean="0">
                <a:solidFill>
                  <a:schemeClr val="tx1"/>
                </a:solidFill>
                <a:latin typeface="Arial Regular" charset="0"/>
                <a:ea typeface="Arial Regular" charset="0"/>
                <a:cs typeface="Arial Regular" charset="0"/>
              </a:rPr>
              <a:t>work</a:t>
            </a:r>
            <a:endParaRPr lang="en-US" sz="2600" dirty="0">
              <a:solidFill>
                <a:schemeClr val="tx1"/>
              </a:solidFill>
              <a:latin typeface="Arial Regular" charset="0"/>
              <a:ea typeface="Arial Regular" charset="0"/>
              <a:cs typeface="Arial Regular" charset="0"/>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0259163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a:off x="12193235" y="4343400"/>
            <a:ext cx="0" cy="9372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Hexagon 82"/>
          <p:cNvSpPr/>
          <p:nvPr/>
        </p:nvSpPr>
        <p:spPr>
          <a:xfrm rot="5400000">
            <a:off x="11617731" y="4064244"/>
            <a:ext cx="1147470" cy="98919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5" name="Subtitle 2"/>
          <p:cNvSpPr txBox="1">
            <a:spLocks/>
          </p:cNvSpPr>
          <p:nvPr/>
        </p:nvSpPr>
        <p:spPr>
          <a:xfrm>
            <a:off x="4141975" y="10161781"/>
            <a:ext cx="7098693"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a:t>
            </a:r>
            <a:endParaRPr lang="en-US" dirty="0">
              <a:solidFill>
                <a:schemeClr val="tx1"/>
              </a:solidFill>
              <a:latin typeface="Arial Regular" charset="0"/>
              <a:ea typeface="Arial Regular" charset="0"/>
              <a:cs typeface="Arial Regular" charset="0"/>
            </a:endParaRPr>
          </a:p>
        </p:txBody>
      </p:sp>
      <p:sp>
        <p:nvSpPr>
          <p:cNvPr id="76" name="TextBox 75"/>
          <p:cNvSpPr txBox="1"/>
          <p:nvPr/>
        </p:nvSpPr>
        <p:spPr>
          <a:xfrm>
            <a:off x="10090283" y="9029700"/>
            <a:ext cx="934872" cy="430887"/>
          </a:xfrm>
          <a:prstGeom prst="rect">
            <a:avLst/>
          </a:prstGeom>
          <a:noFill/>
        </p:spPr>
        <p:txBody>
          <a:bodyPr wrap="none" rtlCol="0" anchor="ctr" anchorCtr="0">
            <a:spAutoFit/>
          </a:bodyPr>
          <a:lstStyle/>
          <a:p>
            <a:pPr algn="r"/>
            <a:r>
              <a:rPr lang="en-US" sz="2200" b="1" dirty="0" smtClean="0">
                <a:solidFill>
                  <a:schemeClr val="tx2"/>
                </a:solidFill>
                <a:latin typeface="Arial Black" charset="0"/>
                <a:ea typeface="Arial Black" charset="0"/>
                <a:cs typeface="Arial Black" charset="0"/>
              </a:rPr>
              <a:t>1990</a:t>
            </a:r>
            <a:endParaRPr lang="en-US" sz="2200" b="1" dirty="0">
              <a:solidFill>
                <a:schemeClr val="tx2"/>
              </a:solidFill>
              <a:latin typeface="Arial Black" charset="0"/>
              <a:ea typeface="Arial Black" charset="0"/>
              <a:cs typeface="Arial Black" charset="0"/>
            </a:endParaRPr>
          </a:p>
        </p:txBody>
      </p:sp>
      <p:sp>
        <p:nvSpPr>
          <p:cNvPr id="77" name="TextBox 76"/>
          <p:cNvSpPr txBox="1"/>
          <p:nvPr/>
        </p:nvSpPr>
        <p:spPr>
          <a:xfrm>
            <a:off x="6319763" y="9588046"/>
            <a:ext cx="4705392" cy="461665"/>
          </a:xfrm>
          <a:prstGeom prst="rect">
            <a:avLst/>
          </a:prstGeom>
          <a:noFill/>
        </p:spPr>
        <p:txBody>
          <a:bodyPr wrap="none" rtlCol="0" anchor="ctr" anchorCtr="0">
            <a:spAutoFit/>
          </a:bodyPr>
          <a:lstStyle/>
          <a:p>
            <a:pPr algn="r"/>
            <a:r>
              <a:rPr lang="en-US" sz="2400" b="1" dirty="0" smtClean="0">
                <a:solidFill>
                  <a:schemeClr val="tx2"/>
                </a:solidFill>
                <a:latin typeface="Arial Black" charset="0"/>
                <a:ea typeface="Arial Black" charset="0"/>
                <a:cs typeface="Arial Black" charset="0"/>
              </a:rPr>
              <a:t>10 LOCATION AVAILABLES</a:t>
            </a:r>
            <a:endParaRPr lang="en-US" sz="2400" b="1" dirty="0">
              <a:solidFill>
                <a:schemeClr val="tx2"/>
              </a:solidFill>
              <a:latin typeface="Arial Black" charset="0"/>
              <a:ea typeface="Arial Black" charset="0"/>
              <a:cs typeface="Arial Black" charset="0"/>
            </a:endParaRPr>
          </a:p>
        </p:txBody>
      </p:sp>
      <p:sp>
        <p:nvSpPr>
          <p:cNvPr id="78" name="Subtitle 2"/>
          <p:cNvSpPr txBox="1">
            <a:spLocks/>
          </p:cNvSpPr>
          <p:nvPr/>
        </p:nvSpPr>
        <p:spPr>
          <a:xfrm>
            <a:off x="13062711" y="5475481"/>
            <a:ext cx="7098693"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a:t>
            </a:r>
            <a:endParaRPr lang="en-US" dirty="0">
              <a:solidFill>
                <a:schemeClr val="tx1"/>
              </a:solidFill>
              <a:latin typeface="Arial Regular" charset="0"/>
              <a:ea typeface="Arial Regular" charset="0"/>
              <a:cs typeface="Arial Regular" charset="0"/>
            </a:endParaRPr>
          </a:p>
        </p:txBody>
      </p:sp>
      <p:sp>
        <p:nvSpPr>
          <p:cNvPr id="79" name="TextBox 78"/>
          <p:cNvSpPr txBox="1"/>
          <p:nvPr/>
        </p:nvSpPr>
        <p:spPr>
          <a:xfrm>
            <a:off x="13180282" y="4343400"/>
            <a:ext cx="934871" cy="430887"/>
          </a:xfrm>
          <a:prstGeom prst="rect">
            <a:avLst/>
          </a:prstGeom>
          <a:noFill/>
        </p:spPr>
        <p:txBody>
          <a:bodyPr wrap="none" rtlCol="0" anchor="ctr" anchorCtr="0">
            <a:spAutoFit/>
          </a:bodyPr>
          <a:lstStyle/>
          <a:p>
            <a:r>
              <a:rPr lang="en-US" sz="2200" b="1" dirty="0" smtClean="0">
                <a:solidFill>
                  <a:schemeClr val="tx2"/>
                </a:solidFill>
                <a:latin typeface="Arial Black" charset="0"/>
                <a:ea typeface="Arial Black" charset="0"/>
                <a:cs typeface="Arial Black" charset="0"/>
              </a:rPr>
              <a:t>1986</a:t>
            </a:r>
            <a:endParaRPr lang="en-US" sz="2200" b="1" dirty="0">
              <a:solidFill>
                <a:schemeClr val="tx2"/>
              </a:solidFill>
              <a:latin typeface="Arial Black" charset="0"/>
              <a:ea typeface="Arial Black" charset="0"/>
              <a:cs typeface="Arial Black" charset="0"/>
            </a:endParaRPr>
          </a:p>
        </p:txBody>
      </p:sp>
      <p:sp>
        <p:nvSpPr>
          <p:cNvPr id="80" name="TextBox 79"/>
          <p:cNvSpPr txBox="1"/>
          <p:nvPr/>
        </p:nvSpPr>
        <p:spPr>
          <a:xfrm>
            <a:off x="13180282" y="4901746"/>
            <a:ext cx="4278351"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COMPANY FOUNDATION</a:t>
            </a:r>
            <a:endParaRPr lang="en-US" sz="2400" b="1" dirty="0">
              <a:solidFill>
                <a:schemeClr val="tx2"/>
              </a:solidFill>
              <a:latin typeface="Arial Black" charset="0"/>
              <a:ea typeface="Arial Black" charset="0"/>
              <a:cs typeface="Arial Black" charset="0"/>
            </a:endParaRPr>
          </a:p>
        </p:txBody>
      </p:sp>
      <p:sp>
        <p:nvSpPr>
          <p:cNvPr id="7" name="Hexagon 6"/>
          <p:cNvSpPr/>
          <p:nvPr/>
        </p:nvSpPr>
        <p:spPr>
          <a:xfrm rot="5400000">
            <a:off x="11617731" y="8703288"/>
            <a:ext cx="1147470" cy="98919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81" name="Shape 2525"/>
          <p:cNvSpPr/>
          <p:nvPr/>
        </p:nvSpPr>
        <p:spPr>
          <a:xfrm>
            <a:off x="11954862" y="4300752"/>
            <a:ext cx="516182" cy="51618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84" name="Shape 2934"/>
          <p:cNvSpPr/>
          <p:nvPr/>
        </p:nvSpPr>
        <p:spPr>
          <a:xfrm>
            <a:off x="12011178" y="8942955"/>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5" name="TextBox 14"/>
          <p:cNvSpPr txBox="1"/>
          <p:nvPr/>
        </p:nvSpPr>
        <p:spPr>
          <a:xfrm>
            <a:off x="8655421" y="483017"/>
            <a:ext cx="7066835"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The Timeline</a:t>
            </a:r>
            <a:endParaRPr lang="id-ID" sz="8800" b="1" dirty="0" smtClean="0">
              <a:solidFill>
                <a:schemeClr val="tx2"/>
              </a:solidFill>
              <a:latin typeface="Arial Bold" charset="0"/>
              <a:ea typeface="Arial Bold" charset="0"/>
              <a:cs typeface="Arial Bold" charset="0"/>
            </a:endParaRPr>
          </a:p>
        </p:txBody>
      </p:sp>
      <p:sp>
        <p:nvSpPr>
          <p:cNvPr id="16" name="Rectangle 1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75895805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9452380" y="483017"/>
            <a:ext cx="5472937"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My Works</a:t>
            </a:r>
            <a:endParaRPr lang="id-ID" sz="8800" b="1" dirty="0" smtClean="0">
              <a:solidFill>
                <a:schemeClr val="tx2"/>
              </a:solidFill>
              <a:latin typeface="Arial Bold" charset="0"/>
              <a:ea typeface="Arial Bold" charset="0"/>
              <a:cs typeface="Arial Bold" charset="0"/>
            </a:endParaRPr>
          </a:p>
        </p:txBody>
      </p:sp>
      <p:sp>
        <p:nvSpPr>
          <p:cNvPr id="15" name="Rectangle 14"/>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6"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30"/>
          </p:nvPr>
        </p:nvSpPr>
        <p:spPr/>
      </p:sp>
      <p:sp>
        <p:nvSpPr>
          <p:cNvPr id="4" name="Picture Placeholder 3"/>
          <p:cNvSpPr>
            <a:spLocks noGrp="1"/>
          </p:cNvSpPr>
          <p:nvPr>
            <p:ph type="pic" sz="quarter" idx="25"/>
          </p:nvPr>
        </p:nvSpPr>
        <p:spPr/>
      </p:sp>
      <p:sp>
        <p:nvSpPr>
          <p:cNvPr id="7" name="Picture Placeholder 6"/>
          <p:cNvSpPr>
            <a:spLocks noGrp="1"/>
          </p:cNvSpPr>
          <p:nvPr>
            <p:ph type="pic" sz="quarter" idx="26"/>
          </p:nvPr>
        </p:nvSpPr>
        <p:spPr/>
      </p:sp>
      <p:sp>
        <p:nvSpPr>
          <p:cNvPr id="10" name="Picture Placeholder 9"/>
          <p:cNvSpPr>
            <a:spLocks noGrp="1"/>
          </p:cNvSpPr>
          <p:nvPr>
            <p:ph type="pic" sz="quarter" idx="28"/>
          </p:nvPr>
        </p:nvSpPr>
        <p:spPr/>
      </p:sp>
      <p:sp>
        <p:nvSpPr>
          <p:cNvPr id="12" name="Picture Placeholder 11"/>
          <p:cNvSpPr>
            <a:spLocks noGrp="1"/>
          </p:cNvSpPr>
          <p:nvPr>
            <p:ph type="pic" sz="quarter" idx="29"/>
          </p:nvPr>
        </p:nvSpPr>
        <p:spPr/>
      </p:sp>
      <p:sp>
        <p:nvSpPr>
          <p:cNvPr id="13" name="Picture Placeholder 12"/>
          <p:cNvSpPr>
            <a:spLocks noGrp="1"/>
          </p:cNvSpPr>
          <p:nvPr>
            <p:ph type="pic" sz="quarter" idx="27"/>
          </p:nvPr>
        </p:nvSpPr>
        <p:spPr/>
      </p:sp>
    </p:spTree>
    <p:extLst>
      <p:ext uri="{BB962C8B-B14F-4D97-AF65-F5344CB8AC3E}">
        <p14:creationId xmlns:p14="http://schemas.microsoft.com/office/powerpoint/2010/main" val="19495200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Subtitle 2"/>
          <p:cNvSpPr txBox="1">
            <a:spLocks/>
          </p:cNvSpPr>
          <p:nvPr/>
        </p:nvSpPr>
        <p:spPr>
          <a:xfrm>
            <a:off x="8633836" y="10191573"/>
            <a:ext cx="6598563"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endParaRPr lang="en-US" dirty="0">
              <a:solidFill>
                <a:schemeClr val="tx1"/>
              </a:solidFill>
              <a:latin typeface="Arial Regular" charset="0"/>
              <a:ea typeface="Arial Regular" charset="0"/>
              <a:cs typeface="Arial Regular" charset="0"/>
            </a:endParaRPr>
          </a:p>
        </p:txBody>
      </p:sp>
      <p:sp>
        <p:nvSpPr>
          <p:cNvPr id="108" name="TextBox 107"/>
          <p:cNvSpPr txBox="1"/>
          <p:nvPr/>
        </p:nvSpPr>
        <p:spPr>
          <a:xfrm>
            <a:off x="8780797" y="9100985"/>
            <a:ext cx="936475" cy="400110"/>
          </a:xfrm>
          <a:prstGeom prst="rect">
            <a:avLst/>
          </a:prstGeom>
          <a:noFill/>
        </p:spPr>
        <p:txBody>
          <a:bodyPr wrap="none" rtlCol="0" anchor="ctr" anchorCtr="0">
            <a:spAutoFit/>
          </a:bodyPr>
          <a:lstStyle/>
          <a:p>
            <a:r>
              <a:rPr lang="en-US" sz="2000" dirty="0" smtClean="0">
                <a:solidFill>
                  <a:schemeClr val="accent1"/>
                </a:solidFill>
                <a:latin typeface="Arial Regular" charset="0"/>
                <a:ea typeface="Arial Regular" charset="0"/>
                <a:cs typeface="Arial Regular" charset="0"/>
              </a:rPr>
              <a:t>Works</a:t>
            </a:r>
            <a:endParaRPr lang="en-US" sz="2000" dirty="0">
              <a:solidFill>
                <a:schemeClr val="accent1"/>
              </a:solidFill>
              <a:latin typeface="Arial Regular" charset="0"/>
              <a:ea typeface="Arial Regular" charset="0"/>
              <a:cs typeface="Arial Regular" charset="0"/>
            </a:endParaRPr>
          </a:p>
        </p:txBody>
      </p:sp>
      <p:sp>
        <p:nvSpPr>
          <p:cNvPr id="109" name="TextBox 108"/>
          <p:cNvSpPr txBox="1"/>
          <p:nvPr/>
        </p:nvSpPr>
        <p:spPr>
          <a:xfrm>
            <a:off x="8793407" y="9583140"/>
            <a:ext cx="1963358" cy="523220"/>
          </a:xfrm>
          <a:prstGeom prst="rect">
            <a:avLst/>
          </a:prstGeom>
          <a:noFill/>
        </p:spPr>
        <p:txBody>
          <a:bodyPr wrap="none" rtlCol="0" anchor="ctr" anchorCtr="0">
            <a:spAutoFit/>
          </a:bodyPr>
          <a:lstStyle/>
          <a:p>
            <a:r>
              <a:rPr lang="en-US" sz="2800" b="1" dirty="0" smtClean="0">
                <a:solidFill>
                  <a:schemeClr val="tx2"/>
                </a:solidFill>
                <a:latin typeface="Arial Black" charset="0"/>
                <a:ea typeface="Arial Black" charset="0"/>
                <a:cs typeface="Arial Black" charset="0"/>
              </a:rPr>
              <a:t>Project 2</a:t>
            </a:r>
            <a:endParaRPr lang="en-US" sz="2800" b="1" dirty="0">
              <a:solidFill>
                <a:schemeClr val="tx2"/>
              </a:solidFill>
              <a:latin typeface="Arial Black" charset="0"/>
              <a:ea typeface="Arial Black" charset="0"/>
              <a:cs typeface="Arial Black" charset="0"/>
            </a:endParaRPr>
          </a:p>
        </p:txBody>
      </p:sp>
      <p:sp>
        <p:nvSpPr>
          <p:cNvPr id="110" name="Subtitle 2"/>
          <p:cNvSpPr txBox="1">
            <a:spLocks/>
          </p:cNvSpPr>
          <p:nvPr/>
        </p:nvSpPr>
        <p:spPr>
          <a:xfrm>
            <a:off x="15894692" y="10191573"/>
            <a:ext cx="6598563"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endParaRPr lang="en-US" dirty="0">
              <a:solidFill>
                <a:schemeClr val="tx1"/>
              </a:solidFill>
              <a:latin typeface="Arial Regular" charset="0"/>
              <a:ea typeface="Arial Regular" charset="0"/>
              <a:cs typeface="Arial Regular" charset="0"/>
            </a:endParaRPr>
          </a:p>
        </p:txBody>
      </p:sp>
      <p:sp>
        <p:nvSpPr>
          <p:cNvPr id="111" name="TextBox 110"/>
          <p:cNvSpPr txBox="1"/>
          <p:nvPr/>
        </p:nvSpPr>
        <p:spPr>
          <a:xfrm>
            <a:off x="16041653" y="9100985"/>
            <a:ext cx="936475" cy="400110"/>
          </a:xfrm>
          <a:prstGeom prst="rect">
            <a:avLst/>
          </a:prstGeom>
          <a:noFill/>
        </p:spPr>
        <p:txBody>
          <a:bodyPr wrap="none" rtlCol="0" anchor="ctr" anchorCtr="0">
            <a:spAutoFit/>
          </a:bodyPr>
          <a:lstStyle/>
          <a:p>
            <a:r>
              <a:rPr lang="en-US" sz="2000" dirty="0" smtClean="0">
                <a:solidFill>
                  <a:schemeClr val="accent1"/>
                </a:solidFill>
                <a:latin typeface="Arial Regular" charset="0"/>
                <a:ea typeface="Arial Regular" charset="0"/>
                <a:cs typeface="Arial Regular" charset="0"/>
              </a:rPr>
              <a:t>Works</a:t>
            </a:r>
            <a:endParaRPr lang="en-US" sz="2000" dirty="0">
              <a:solidFill>
                <a:schemeClr val="accent1"/>
              </a:solidFill>
              <a:latin typeface="Arial Regular" charset="0"/>
              <a:ea typeface="Arial Regular" charset="0"/>
              <a:cs typeface="Arial Regular" charset="0"/>
            </a:endParaRPr>
          </a:p>
        </p:txBody>
      </p:sp>
      <p:sp>
        <p:nvSpPr>
          <p:cNvPr id="112" name="TextBox 111"/>
          <p:cNvSpPr txBox="1"/>
          <p:nvPr/>
        </p:nvSpPr>
        <p:spPr>
          <a:xfrm>
            <a:off x="16054263" y="9583140"/>
            <a:ext cx="1963358" cy="523220"/>
          </a:xfrm>
          <a:prstGeom prst="rect">
            <a:avLst/>
          </a:prstGeom>
          <a:noFill/>
        </p:spPr>
        <p:txBody>
          <a:bodyPr wrap="none" rtlCol="0" anchor="ctr" anchorCtr="0">
            <a:spAutoFit/>
          </a:bodyPr>
          <a:lstStyle/>
          <a:p>
            <a:r>
              <a:rPr lang="en-US" sz="2800" b="1" dirty="0" smtClean="0">
                <a:solidFill>
                  <a:schemeClr val="tx2"/>
                </a:solidFill>
                <a:latin typeface="Arial Black" charset="0"/>
                <a:ea typeface="Arial Black" charset="0"/>
                <a:cs typeface="Arial Black" charset="0"/>
              </a:rPr>
              <a:t>Project 3</a:t>
            </a:r>
            <a:endParaRPr lang="en-US" sz="2800" b="1" dirty="0">
              <a:solidFill>
                <a:schemeClr val="tx2"/>
              </a:solidFill>
              <a:latin typeface="Arial Black" charset="0"/>
              <a:ea typeface="Arial Black" charset="0"/>
              <a:cs typeface="Arial Black" charset="0"/>
            </a:endParaRPr>
          </a:p>
        </p:txBody>
      </p:sp>
      <p:sp>
        <p:nvSpPr>
          <p:cNvPr id="113" name="Subtitle 2"/>
          <p:cNvSpPr txBox="1">
            <a:spLocks/>
          </p:cNvSpPr>
          <p:nvPr/>
        </p:nvSpPr>
        <p:spPr>
          <a:xfrm>
            <a:off x="1653339" y="10191573"/>
            <a:ext cx="6598563"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endParaRPr lang="en-US" dirty="0">
              <a:solidFill>
                <a:schemeClr val="tx1"/>
              </a:solidFill>
              <a:latin typeface="Arial Regular" charset="0"/>
              <a:ea typeface="Arial Regular" charset="0"/>
              <a:cs typeface="Arial Regular" charset="0"/>
            </a:endParaRPr>
          </a:p>
        </p:txBody>
      </p:sp>
      <p:sp>
        <p:nvSpPr>
          <p:cNvPr id="114" name="TextBox 113"/>
          <p:cNvSpPr txBox="1"/>
          <p:nvPr/>
        </p:nvSpPr>
        <p:spPr>
          <a:xfrm>
            <a:off x="1800300" y="9100985"/>
            <a:ext cx="936475" cy="400110"/>
          </a:xfrm>
          <a:prstGeom prst="rect">
            <a:avLst/>
          </a:prstGeom>
          <a:noFill/>
        </p:spPr>
        <p:txBody>
          <a:bodyPr wrap="none" rtlCol="0" anchor="ctr" anchorCtr="0">
            <a:spAutoFit/>
          </a:bodyPr>
          <a:lstStyle/>
          <a:p>
            <a:r>
              <a:rPr lang="en-US" sz="2000" dirty="0" smtClean="0">
                <a:solidFill>
                  <a:schemeClr val="accent1"/>
                </a:solidFill>
                <a:latin typeface="Arial Regular" charset="0"/>
                <a:ea typeface="Arial Regular" charset="0"/>
                <a:cs typeface="Arial Regular" charset="0"/>
              </a:rPr>
              <a:t>Works</a:t>
            </a:r>
            <a:endParaRPr lang="en-US" sz="2000" dirty="0">
              <a:solidFill>
                <a:schemeClr val="accent1"/>
              </a:solidFill>
              <a:latin typeface="Arial Regular" charset="0"/>
              <a:ea typeface="Arial Regular" charset="0"/>
              <a:cs typeface="Arial Regular" charset="0"/>
            </a:endParaRPr>
          </a:p>
        </p:txBody>
      </p:sp>
      <p:sp>
        <p:nvSpPr>
          <p:cNvPr id="115" name="TextBox 114"/>
          <p:cNvSpPr txBox="1"/>
          <p:nvPr/>
        </p:nvSpPr>
        <p:spPr>
          <a:xfrm>
            <a:off x="1812910" y="9583140"/>
            <a:ext cx="1963358" cy="523220"/>
          </a:xfrm>
          <a:prstGeom prst="rect">
            <a:avLst/>
          </a:prstGeom>
          <a:noFill/>
        </p:spPr>
        <p:txBody>
          <a:bodyPr wrap="none" rtlCol="0" anchor="ctr" anchorCtr="0">
            <a:spAutoFit/>
          </a:bodyPr>
          <a:lstStyle/>
          <a:p>
            <a:r>
              <a:rPr lang="en-US" sz="2800" b="1" dirty="0" smtClean="0">
                <a:solidFill>
                  <a:schemeClr val="tx2"/>
                </a:solidFill>
                <a:latin typeface="Arial Black" charset="0"/>
                <a:ea typeface="Arial Black" charset="0"/>
                <a:cs typeface="Arial Black" charset="0"/>
              </a:rPr>
              <a:t>Project 1</a:t>
            </a:r>
            <a:endParaRPr lang="en-US" sz="2800" b="1" dirty="0">
              <a:solidFill>
                <a:schemeClr val="tx2"/>
              </a:solidFill>
              <a:latin typeface="Arial Black" charset="0"/>
              <a:ea typeface="Arial Black" charset="0"/>
              <a:cs typeface="Arial Black" charset="0"/>
            </a:endParaRPr>
          </a:p>
        </p:txBody>
      </p:sp>
      <p:sp>
        <p:nvSpPr>
          <p:cNvPr id="16" name="TextBox 15"/>
          <p:cNvSpPr txBox="1"/>
          <p:nvPr/>
        </p:nvSpPr>
        <p:spPr>
          <a:xfrm>
            <a:off x="9452380" y="483017"/>
            <a:ext cx="5472937"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My Works</a:t>
            </a:r>
            <a:endParaRPr lang="id-ID" sz="8800" b="1" dirty="0" smtClean="0">
              <a:solidFill>
                <a:schemeClr val="tx2"/>
              </a:solidFill>
              <a:latin typeface="Arial Bold" charset="0"/>
              <a:ea typeface="Arial Bold" charset="0"/>
              <a:cs typeface="Arial Bold" charset="0"/>
            </a:endParaRPr>
          </a:p>
        </p:txBody>
      </p:sp>
      <p:sp>
        <p:nvSpPr>
          <p:cNvPr id="17" name="Rectangle 1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8"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14"/>
          </p:nvPr>
        </p:nvSpPr>
        <p:spPr/>
      </p:sp>
      <p:sp>
        <p:nvSpPr>
          <p:cNvPr id="3" name="Picture Placeholder 2"/>
          <p:cNvSpPr>
            <a:spLocks noGrp="1"/>
          </p:cNvSpPr>
          <p:nvPr>
            <p:ph type="pic" sz="quarter" idx="15"/>
          </p:nvPr>
        </p:nvSpPr>
        <p:spPr/>
      </p:sp>
      <p:sp>
        <p:nvSpPr>
          <p:cNvPr id="4" name="Picture Placeholder 3"/>
          <p:cNvSpPr>
            <a:spLocks noGrp="1"/>
          </p:cNvSpPr>
          <p:nvPr>
            <p:ph type="pic" sz="quarter" idx="13"/>
          </p:nvPr>
        </p:nvSpPr>
        <p:spPr/>
      </p:sp>
    </p:spTree>
    <p:extLst>
      <p:ext uri="{BB962C8B-B14F-4D97-AF65-F5344CB8AC3E}">
        <p14:creationId xmlns:p14="http://schemas.microsoft.com/office/powerpoint/2010/main" val="16454762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ubtitle 2"/>
          <p:cNvSpPr txBox="1">
            <a:spLocks/>
          </p:cNvSpPr>
          <p:nvPr/>
        </p:nvSpPr>
        <p:spPr>
          <a:xfrm>
            <a:off x="1805808" y="9203712"/>
            <a:ext cx="4996436" cy="170027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improve awesome</a:t>
            </a:r>
          </a:p>
        </p:txBody>
      </p:sp>
      <p:sp>
        <p:nvSpPr>
          <p:cNvPr id="14" name="TextBox 13"/>
          <p:cNvSpPr txBox="1"/>
          <p:nvPr/>
        </p:nvSpPr>
        <p:spPr>
          <a:xfrm>
            <a:off x="1923378" y="8583810"/>
            <a:ext cx="2803140" cy="553998"/>
          </a:xfrm>
          <a:prstGeom prst="rect">
            <a:avLst/>
          </a:prstGeom>
          <a:noFill/>
        </p:spPr>
        <p:txBody>
          <a:bodyPr wrap="none" rtlCol="0" anchor="ctr" anchorCtr="0">
            <a:spAutoFit/>
          </a:bodyPr>
          <a:lstStyle/>
          <a:p>
            <a:r>
              <a:rPr lang="en-US" sz="3000" b="1" dirty="0">
                <a:solidFill>
                  <a:schemeClr val="tx2"/>
                </a:solidFill>
                <a:latin typeface="Arial Black" charset="0"/>
                <a:ea typeface="Arial Black" charset="0"/>
                <a:cs typeface="Arial Black" charset="0"/>
              </a:rPr>
              <a:t>FEATURE </a:t>
            </a:r>
            <a:r>
              <a:rPr lang="en-US" sz="3000" b="1" dirty="0" smtClean="0">
                <a:solidFill>
                  <a:schemeClr val="tx2"/>
                </a:solidFill>
                <a:latin typeface="Arial Black" charset="0"/>
                <a:ea typeface="Arial Black" charset="0"/>
                <a:cs typeface="Arial Black" charset="0"/>
              </a:rPr>
              <a:t>03</a:t>
            </a:r>
            <a:endParaRPr lang="en-US" sz="3000" b="1" dirty="0">
              <a:solidFill>
                <a:schemeClr val="tx2"/>
              </a:solidFill>
              <a:latin typeface="Arial Black" charset="0"/>
              <a:ea typeface="Arial Black" charset="0"/>
              <a:cs typeface="Arial Black" charset="0"/>
            </a:endParaRPr>
          </a:p>
        </p:txBody>
      </p:sp>
      <p:sp>
        <p:nvSpPr>
          <p:cNvPr id="16" name="Subtitle 2"/>
          <p:cNvSpPr txBox="1">
            <a:spLocks/>
          </p:cNvSpPr>
          <p:nvPr/>
        </p:nvSpPr>
        <p:spPr>
          <a:xfrm>
            <a:off x="7579515" y="9203712"/>
            <a:ext cx="4996436" cy="170027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improve awesome</a:t>
            </a:r>
          </a:p>
        </p:txBody>
      </p:sp>
      <p:sp>
        <p:nvSpPr>
          <p:cNvPr id="17" name="TextBox 16"/>
          <p:cNvSpPr txBox="1"/>
          <p:nvPr/>
        </p:nvSpPr>
        <p:spPr>
          <a:xfrm>
            <a:off x="7697085" y="8583810"/>
            <a:ext cx="2840329" cy="553998"/>
          </a:xfrm>
          <a:prstGeom prst="rect">
            <a:avLst/>
          </a:prstGeom>
          <a:noFill/>
        </p:spPr>
        <p:txBody>
          <a:bodyPr wrap="none" rtlCol="0" anchor="ctr" anchorCtr="0">
            <a:spAutoFit/>
          </a:bodyPr>
          <a:lstStyle/>
          <a:p>
            <a:r>
              <a:rPr lang="en-US" sz="3000" b="1" dirty="0">
                <a:solidFill>
                  <a:schemeClr val="tx2"/>
                </a:solidFill>
                <a:latin typeface="Arial Black" charset="0"/>
                <a:ea typeface="Arial Black" charset="0"/>
                <a:cs typeface="Arial Black" charset="0"/>
              </a:rPr>
              <a:t>FEATURE </a:t>
            </a:r>
            <a:r>
              <a:rPr lang="en-US" sz="3000" b="1" dirty="0" smtClean="0">
                <a:solidFill>
                  <a:schemeClr val="tx2"/>
                </a:solidFill>
                <a:latin typeface="Arial Black" charset="0"/>
                <a:ea typeface="Arial Black" charset="0"/>
                <a:cs typeface="Arial Black" charset="0"/>
              </a:rPr>
              <a:t>04</a:t>
            </a:r>
            <a:endParaRPr lang="en-US" sz="3000" b="1" dirty="0">
              <a:solidFill>
                <a:schemeClr val="tx2"/>
              </a:solidFill>
              <a:latin typeface="Arial Black" charset="0"/>
              <a:ea typeface="Arial Black" charset="0"/>
              <a:cs typeface="Arial Black" charset="0"/>
            </a:endParaRPr>
          </a:p>
        </p:txBody>
      </p:sp>
      <p:sp>
        <p:nvSpPr>
          <p:cNvPr id="19" name="Subtitle 2"/>
          <p:cNvSpPr txBox="1">
            <a:spLocks/>
          </p:cNvSpPr>
          <p:nvPr/>
        </p:nvSpPr>
        <p:spPr>
          <a:xfrm>
            <a:off x="1805808" y="6125976"/>
            <a:ext cx="4996436" cy="170720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 improve awesome</a:t>
            </a:r>
            <a:endParaRPr lang="en-US" dirty="0">
              <a:solidFill>
                <a:schemeClr val="tx1"/>
              </a:solidFill>
              <a:latin typeface="Arial Regular" charset="0"/>
              <a:ea typeface="Arial Regular" charset="0"/>
              <a:cs typeface="Arial Regular" charset="0"/>
            </a:endParaRPr>
          </a:p>
        </p:txBody>
      </p:sp>
      <p:sp>
        <p:nvSpPr>
          <p:cNvPr id="23" name="TextBox 22"/>
          <p:cNvSpPr txBox="1"/>
          <p:nvPr/>
        </p:nvSpPr>
        <p:spPr>
          <a:xfrm>
            <a:off x="1923378" y="5506074"/>
            <a:ext cx="2808269" cy="553998"/>
          </a:xfrm>
          <a:prstGeom prst="rect">
            <a:avLst/>
          </a:prstGeom>
          <a:noFill/>
        </p:spPr>
        <p:txBody>
          <a:bodyPr wrap="none" rtlCol="0" anchor="ctr" anchorCtr="0">
            <a:spAutoFit/>
          </a:bodyPr>
          <a:lstStyle/>
          <a:p>
            <a:r>
              <a:rPr lang="en-US" sz="3000" b="1" dirty="0" smtClean="0">
                <a:solidFill>
                  <a:schemeClr val="tx2"/>
                </a:solidFill>
                <a:latin typeface="Arial Black" charset="0"/>
                <a:ea typeface="Arial Black" charset="0"/>
                <a:cs typeface="Arial Black" charset="0"/>
              </a:rPr>
              <a:t>FEATURE 01</a:t>
            </a:r>
            <a:endParaRPr lang="en-US" sz="3000" b="1" dirty="0">
              <a:solidFill>
                <a:schemeClr val="tx2"/>
              </a:solidFill>
              <a:latin typeface="Arial Black" charset="0"/>
              <a:ea typeface="Arial Black" charset="0"/>
              <a:cs typeface="Arial Black" charset="0"/>
            </a:endParaRPr>
          </a:p>
        </p:txBody>
      </p:sp>
      <p:sp>
        <p:nvSpPr>
          <p:cNvPr id="24" name="Subtitle 2"/>
          <p:cNvSpPr txBox="1">
            <a:spLocks/>
          </p:cNvSpPr>
          <p:nvPr/>
        </p:nvSpPr>
        <p:spPr>
          <a:xfrm>
            <a:off x="7579515" y="6125976"/>
            <a:ext cx="4996436" cy="170027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improve awesome</a:t>
            </a:r>
          </a:p>
        </p:txBody>
      </p:sp>
      <p:sp>
        <p:nvSpPr>
          <p:cNvPr id="25" name="TextBox 24"/>
          <p:cNvSpPr txBox="1"/>
          <p:nvPr/>
        </p:nvSpPr>
        <p:spPr>
          <a:xfrm>
            <a:off x="7697085" y="5506074"/>
            <a:ext cx="2806025" cy="553998"/>
          </a:xfrm>
          <a:prstGeom prst="rect">
            <a:avLst/>
          </a:prstGeom>
          <a:noFill/>
        </p:spPr>
        <p:txBody>
          <a:bodyPr wrap="none" rtlCol="0" anchor="ctr" anchorCtr="0">
            <a:spAutoFit/>
          </a:bodyPr>
          <a:lstStyle/>
          <a:p>
            <a:r>
              <a:rPr lang="en-US" sz="3000" b="1" dirty="0">
                <a:solidFill>
                  <a:schemeClr val="tx2"/>
                </a:solidFill>
                <a:latin typeface="Arial Black" charset="0"/>
                <a:ea typeface="Arial Black" charset="0"/>
                <a:cs typeface="Arial Black" charset="0"/>
              </a:rPr>
              <a:t>FEATURE </a:t>
            </a:r>
            <a:r>
              <a:rPr lang="en-US" sz="3000" b="1" dirty="0" smtClean="0">
                <a:solidFill>
                  <a:schemeClr val="tx2"/>
                </a:solidFill>
                <a:latin typeface="Arial Black" charset="0"/>
                <a:ea typeface="Arial Black" charset="0"/>
                <a:cs typeface="Arial Black" charset="0"/>
              </a:rPr>
              <a:t>02</a:t>
            </a:r>
            <a:endParaRPr lang="en-US" sz="3000" b="1" dirty="0">
              <a:solidFill>
                <a:schemeClr val="tx2"/>
              </a:solidFill>
              <a:latin typeface="Arial Black" charset="0"/>
              <a:ea typeface="Arial Black" charset="0"/>
              <a:cs typeface="Arial Black" charset="0"/>
            </a:endParaRPr>
          </a:p>
        </p:txBody>
      </p:sp>
      <p:sp>
        <p:nvSpPr>
          <p:cNvPr id="27" name="Rectangle 26"/>
          <p:cNvSpPr>
            <a:spLocks/>
          </p:cNvSpPr>
          <p:nvPr/>
        </p:nvSpPr>
        <p:spPr bwMode="auto">
          <a:xfrm>
            <a:off x="1923378" y="2220819"/>
            <a:ext cx="7919540"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Arial Black" charset="0"/>
                <a:ea typeface="Arial Black" charset="0"/>
                <a:cs typeface="Arial Black" charset="0"/>
                <a:sym typeface="Bebas Neue" charset="0"/>
              </a:rPr>
              <a:t>CREATIVE</a:t>
            </a:r>
          </a:p>
          <a:p>
            <a:pPr defTabSz="4572000">
              <a:lnSpc>
                <a:spcPts val="8500"/>
              </a:lnSpc>
            </a:pPr>
            <a:r>
              <a:rPr lang="en-US" sz="6600" b="1" spc="500" dirty="0" smtClean="0">
                <a:solidFill>
                  <a:schemeClr val="tx2"/>
                </a:solidFill>
                <a:latin typeface="Arial Black" charset="0"/>
                <a:ea typeface="Arial Black" charset="0"/>
                <a:cs typeface="Arial Black" charset="0"/>
                <a:sym typeface="Bebas Neue" charset="0"/>
              </a:rPr>
              <a:t>IMAGE LAYOUT</a:t>
            </a:r>
          </a:p>
        </p:txBody>
      </p:sp>
      <p:sp>
        <p:nvSpPr>
          <p:cNvPr id="2" name="Picture Placeholder 1"/>
          <p:cNvSpPr>
            <a:spLocks noGrp="1"/>
          </p:cNvSpPr>
          <p:nvPr>
            <p:ph type="pic" sz="quarter" idx="18"/>
          </p:nvPr>
        </p:nvSpPr>
        <p:spPr/>
      </p:sp>
      <p:sp>
        <p:nvSpPr>
          <p:cNvPr id="3" name="Picture Placeholder 2"/>
          <p:cNvSpPr>
            <a:spLocks noGrp="1"/>
          </p:cNvSpPr>
          <p:nvPr>
            <p:ph type="pic" sz="quarter" idx="17"/>
          </p:nvPr>
        </p:nvSpPr>
        <p:spPr/>
      </p:sp>
      <p:sp>
        <p:nvSpPr>
          <p:cNvPr id="4" name="Picture Placeholder 3"/>
          <p:cNvSpPr>
            <a:spLocks noGrp="1"/>
          </p:cNvSpPr>
          <p:nvPr>
            <p:ph type="pic" sz="quarter" idx="19"/>
          </p:nvPr>
        </p:nvSpPr>
        <p:spPr/>
      </p:sp>
    </p:spTree>
    <p:extLst>
      <p:ext uri="{BB962C8B-B14F-4D97-AF65-F5344CB8AC3E}">
        <p14:creationId xmlns:p14="http://schemas.microsoft.com/office/powerpoint/2010/main" val="200450117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Subtitle 2"/>
          <p:cNvSpPr txBox="1">
            <a:spLocks/>
          </p:cNvSpPr>
          <p:nvPr/>
        </p:nvSpPr>
        <p:spPr>
          <a:xfrm>
            <a:off x="15997663" y="6555981"/>
            <a:ext cx="6598827"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 often specify a typeface, or even a set of fonts,  part of their brand guides </a:t>
            </a:r>
            <a:r>
              <a:rPr lang="en-US" dirty="0">
                <a:solidFill>
                  <a:schemeClr val="tx1"/>
                </a:solidFill>
                <a:latin typeface="Arial Regular" charset="0"/>
                <a:ea typeface="Arial Regular" charset="0"/>
                <a:cs typeface="Arial Regular" charset="0"/>
              </a:rPr>
              <a:t>However, if you </a:t>
            </a:r>
            <a:r>
              <a:rPr lang="en-US" dirty="0" smtClean="0">
                <a:solidFill>
                  <a:schemeClr val="tx1"/>
                </a:solidFill>
                <a:latin typeface="Arial Regular" charset="0"/>
                <a:ea typeface="Arial Regular" charset="0"/>
                <a:cs typeface="Arial Regular" charset="0"/>
              </a:rPr>
              <a:t>a great</a:t>
            </a:r>
            <a:endParaRPr lang="en-US" dirty="0">
              <a:solidFill>
                <a:schemeClr val="tx1"/>
              </a:solidFill>
              <a:latin typeface="Arial Regular" charset="0"/>
              <a:ea typeface="Arial Regular" charset="0"/>
              <a:cs typeface="Arial Regular" charset="0"/>
            </a:endParaRPr>
          </a:p>
        </p:txBody>
      </p:sp>
      <p:sp>
        <p:nvSpPr>
          <p:cNvPr id="32" name="TextBox 31"/>
          <p:cNvSpPr txBox="1"/>
          <p:nvPr/>
        </p:nvSpPr>
        <p:spPr>
          <a:xfrm>
            <a:off x="16818224" y="10008925"/>
            <a:ext cx="1393330" cy="353943"/>
          </a:xfrm>
          <a:prstGeom prst="rect">
            <a:avLst/>
          </a:prstGeom>
          <a:noFill/>
        </p:spPr>
        <p:txBody>
          <a:bodyPr wrap="none" rtlCol="0" anchor="ctr" anchorCtr="0">
            <a:spAutoFit/>
          </a:bodyPr>
          <a:lstStyle/>
          <a:p>
            <a:r>
              <a:rPr lang="en-US" sz="1700" b="1" dirty="0" smtClean="0">
                <a:latin typeface="Arial Bold" charset="0"/>
                <a:ea typeface="Arial Bold" charset="0"/>
                <a:cs typeface="Arial Bold" charset="0"/>
              </a:rPr>
              <a:t>March 2017</a:t>
            </a:r>
            <a:endParaRPr lang="en-US" sz="1700" b="1" dirty="0">
              <a:latin typeface="Arial Bold" charset="0"/>
              <a:ea typeface="Arial Bold" charset="0"/>
              <a:cs typeface="Arial Bold" charset="0"/>
            </a:endParaRPr>
          </a:p>
        </p:txBody>
      </p:sp>
      <p:cxnSp>
        <p:nvCxnSpPr>
          <p:cNvPr id="33" name="Straight Arrow Connector 32"/>
          <p:cNvCxnSpPr/>
          <p:nvPr/>
        </p:nvCxnSpPr>
        <p:spPr>
          <a:xfrm>
            <a:off x="16141001" y="10185896"/>
            <a:ext cx="56324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6101140" y="4968697"/>
            <a:ext cx="1592103" cy="400110"/>
          </a:xfrm>
          <a:prstGeom prst="rect">
            <a:avLst/>
          </a:prstGeom>
          <a:noFill/>
        </p:spPr>
        <p:txBody>
          <a:bodyPr wrap="none" rtlCol="0" anchor="ctr" anchorCtr="0">
            <a:spAutoFit/>
          </a:bodyPr>
          <a:lstStyle/>
          <a:p>
            <a:r>
              <a:rPr lang="en-US" sz="2000" dirty="0" smtClean="0">
                <a:solidFill>
                  <a:schemeClr val="accent2"/>
                </a:solidFill>
                <a:latin typeface="Arial Regular" charset="0"/>
                <a:ea typeface="Arial Regular" charset="0"/>
                <a:cs typeface="Arial Regular" charset="0"/>
              </a:rPr>
              <a:t>Works 2017</a:t>
            </a:r>
            <a:endParaRPr lang="en-US" sz="2000" dirty="0">
              <a:solidFill>
                <a:schemeClr val="accent2"/>
              </a:solidFill>
              <a:latin typeface="Arial Regular" charset="0"/>
              <a:ea typeface="Arial Regular" charset="0"/>
              <a:cs typeface="Arial Regular" charset="0"/>
            </a:endParaRPr>
          </a:p>
        </p:txBody>
      </p:sp>
      <p:sp>
        <p:nvSpPr>
          <p:cNvPr id="35" name="TextBox 34"/>
          <p:cNvSpPr txBox="1"/>
          <p:nvPr/>
        </p:nvSpPr>
        <p:spPr>
          <a:xfrm>
            <a:off x="16086872" y="5474298"/>
            <a:ext cx="2722861" cy="523220"/>
          </a:xfrm>
          <a:prstGeom prst="rect">
            <a:avLst/>
          </a:prstGeom>
          <a:noFill/>
        </p:spPr>
        <p:txBody>
          <a:bodyPr wrap="none" rtlCol="0" anchor="ctr" anchorCtr="0">
            <a:spAutoFit/>
          </a:bodyPr>
          <a:lstStyle/>
          <a:p>
            <a:r>
              <a:rPr lang="en-US" sz="2800" b="1" dirty="0" smtClean="0">
                <a:solidFill>
                  <a:schemeClr val="tx2"/>
                </a:solidFill>
                <a:latin typeface="Arial Black" charset="0"/>
                <a:ea typeface="Arial Black" charset="0"/>
                <a:cs typeface="Arial Black" charset="0"/>
              </a:rPr>
              <a:t>Echo Agency</a:t>
            </a:r>
            <a:endParaRPr lang="en-US" sz="2800" b="1" dirty="0">
              <a:solidFill>
                <a:schemeClr val="tx2"/>
              </a:solidFill>
              <a:latin typeface="Arial Black" charset="0"/>
              <a:ea typeface="Arial Black" charset="0"/>
              <a:cs typeface="Arial Black" charset="0"/>
            </a:endParaRPr>
          </a:p>
        </p:txBody>
      </p:sp>
      <p:sp>
        <p:nvSpPr>
          <p:cNvPr id="10" name="TextBox 9"/>
          <p:cNvSpPr txBox="1"/>
          <p:nvPr/>
        </p:nvSpPr>
        <p:spPr>
          <a:xfrm>
            <a:off x="7236231" y="483017"/>
            <a:ext cx="9905240"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About The Project</a:t>
            </a:r>
            <a:endParaRPr lang="id-ID" sz="8800" b="1" dirty="0" smtClean="0">
              <a:solidFill>
                <a:schemeClr val="tx2"/>
              </a:solidFill>
              <a:latin typeface="Arial Bold" charset="0"/>
              <a:ea typeface="Arial Bold" charset="0"/>
              <a:cs typeface="Arial Bold" charset="0"/>
            </a:endParaRPr>
          </a:p>
        </p:txBody>
      </p:sp>
      <p:sp>
        <p:nvSpPr>
          <p:cNvPr id="11" name="Rectangle 1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9206415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a:spLocks/>
          </p:cNvSpPr>
          <p:nvPr/>
        </p:nvSpPr>
        <p:spPr bwMode="auto">
          <a:xfrm>
            <a:off x="12565952" y="4370958"/>
            <a:ext cx="6054927"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Arial Black" charset="0"/>
                <a:ea typeface="Arial Black" charset="0"/>
                <a:cs typeface="Arial Black" charset="0"/>
                <a:sym typeface="Bebas Neue" charset="0"/>
              </a:rPr>
              <a:t>Project</a:t>
            </a:r>
          </a:p>
          <a:p>
            <a:pPr defTabSz="4572000">
              <a:lnSpc>
                <a:spcPts val="8500"/>
              </a:lnSpc>
            </a:pPr>
            <a:r>
              <a:rPr lang="en-US" sz="6600" b="1" spc="500" dirty="0" smtClean="0">
                <a:solidFill>
                  <a:schemeClr val="tx2"/>
                </a:solidFill>
                <a:latin typeface="Arial Black" charset="0"/>
                <a:ea typeface="Arial Black" charset="0"/>
                <a:cs typeface="Arial Black" charset="0"/>
                <a:sym typeface="Bebas Neue" charset="0"/>
              </a:rPr>
              <a:t>2017 Works</a:t>
            </a:r>
          </a:p>
        </p:txBody>
      </p:sp>
      <p:sp>
        <p:nvSpPr>
          <p:cNvPr id="20" name="Subtitle 2"/>
          <p:cNvSpPr txBox="1">
            <a:spLocks/>
          </p:cNvSpPr>
          <p:nvPr/>
        </p:nvSpPr>
        <p:spPr>
          <a:xfrm>
            <a:off x="12390600" y="7248581"/>
            <a:ext cx="9733420"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 often specify a typeface, or even a set of fonts,  part of their brand guides </a:t>
            </a:r>
            <a:r>
              <a:rPr lang="en-US" dirty="0">
                <a:solidFill>
                  <a:schemeClr val="tx1"/>
                </a:solidFill>
                <a:latin typeface="Arial Regular" charset="0"/>
                <a:ea typeface="Arial Regular" charset="0"/>
                <a:cs typeface="Arial Regular" charset="0"/>
              </a:rPr>
              <a:t>However, if you </a:t>
            </a:r>
            <a:r>
              <a:rPr lang="en-US" dirty="0" smtClean="0">
                <a:solidFill>
                  <a:schemeClr val="tx1"/>
                </a:solidFill>
                <a:latin typeface="Arial Regular" charset="0"/>
                <a:ea typeface="Arial Regular" charset="0"/>
                <a:cs typeface="Arial Regular" charset="0"/>
              </a:rPr>
              <a:t>a </a:t>
            </a:r>
            <a:r>
              <a:rPr lang="en-US" dirty="0">
                <a:solidFill>
                  <a:schemeClr val="tx1"/>
                </a:solidFill>
                <a:latin typeface="Arial Regular" charset="0"/>
                <a:ea typeface="Arial Regular" charset="0"/>
                <a:cs typeface="Arial Regular" charset="0"/>
              </a:rPr>
              <a:t>great Frequently, your initial font choice is taken out of your </a:t>
            </a:r>
            <a:r>
              <a:rPr lang="en-US" dirty="0" smtClean="0">
                <a:solidFill>
                  <a:schemeClr val="tx1"/>
                </a:solidFill>
                <a:latin typeface="Arial Regular" charset="0"/>
                <a:ea typeface="Arial Regular" charset="0"/>
                <a:cs typeface="Arial Regular" charset="0"/>
              </a:rPr>
              <a:t>hands.</a:t>
            </a:r>
            <a:endParaRPr lang="en-US" dirty="0">
              <a:solidFill>
                <a:schemeClr val="tx1"/>
              </a:solidFill>
              <a:latin typeface="Arial Regular" charset="0"/>
              <a:ea typeface="Arial Regular" charset="0"/>
              <a:cs typeface="Arial Regular" charset="0"/>
            </a:endParaRPr>
          </a:p>
        </p:txBody>
      </p:sp>
      <p:sp>
        <p:nvSpPr>
          <p:cNvPr id="21" name="Rectangle 20"/>
          <p:cNvSpPr/>
          <p:nvPr/>
        </p:nvSpPr>
        <p:spPr>
          <a:xfrm>
            <a:off x="12660451" y="10217578"/>
            <a:ext cx="4190124" cy="692933"/>
          </a:xfrm>
          <a:prstGeom prst="rect">
            <a:avLst/>
          </a:prstGeom>
          <a:no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2" name="TextBox 21"/>
          <p:cNvSpPr txBox="1"/>
          <p:nvPr/>
        </p:nvSpPr>
        <p:spPr>
          <a:xfrm>
            <a:off x="12849535" y="10298084"/>
            <a:ext cx="3805786"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CREATIVE WORKS</a:t>
            </a:r>
            <a:endParaRPr lang="en-US" sz="2800" b="1" dirty="0">
              <a:solidFill>
                <a:schemeClr val="tx2"/>
              </a:solidFill>
              <a:latin typeface="Arial Black" charset="0"/>
              <a:ea typeface="Arial Black" charset="0"/>
              <a:cs typeface="Arial Black" charset="0"/>
            </a:endParaRPr>
          </a:p>
        </p:txBody>
      </p:sp>
      <p:sp>
        <p:nvSpPr>
          <p:cNvPr id="12" name="TextBox 11"/>
          <p:cNvSpPr txBox="1"/>
          <p:nvPr/>
        </p:nvSpPr>
        <p:spPr>
          <a:xfrm>
            <a:off x="9452380" y="483017"/>
            <a:ext cx="5472937"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My Works</a:t>
            </a:r>
            <a:endParaRPr lang="id-ID" sz="8800" b="1" dirty="0" smtClean="0">
              <a:solidFill>
                <a:schemeClr val="tx2"/>
              </a:solidFill>
              <a:latin typeface="Arial Bold" charset="0"/>
              <a:ea typeface="Arial Bold" charset="0"/>
              <a:cs typeface="Arial Bold" charset="0"/>
            </a:endParaRPr>
          </a:p>
        </p:txBody>
      </p:sp>
      <p:sp>
        <p:nvSpPr>
          <p:cNvPr id="13" name="Rectangle 12"/>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4"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18"/>
          </p:nvPr>
        </p:nvSpPr>
        <p:spPr/>
      </p:sp>
      <p:sp>
        <p:nvSpPr>
          <p:cNvPr id="3" name="Picture Placeholder 2"/>
          <p:cNvSpPr>
            <a:spLocks noGrp="1"/>
          </p:cNvSpPr>
          <p:nvPr>
            <p:ph type="pic" sz="quarter" idx="17"/>
          </p:nvPr>
        </p:nvSpPr>
        <p:spPr/>
      </p:sp>
    </p:spTree>
    <p:extLst>
      <p:ext uri="{BB962C8B-B14F-4D97-AF65-F5344CB8AC3E}">
        <p14:creationId xmlns:p14="http://schemas.microsoft.com/office/powerpoint/2010/main" val="92909881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5378198" y="4572000"/>
            <a:ext cx="6054927"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8500"/>
              </a:lnSpc>
            </a:pPr>
            <a:r>
              <a:rPr lang="en-US" sz="6600" b="1" spc="500" dirty="0" smtClean="0">
                <a:solidFill>
                  <a:schemeClr val="tx2"/>
                </a:solidFill>
                <a:latin typeface="Arial Black" charset="0"/>
                <a:ea typeface="Arial Black" charset="0"/>
                <a:cs typeface="Arial Black" charset="0"/>
                <a:sym typeface="Bebas Neue" charset="0"/>
              </a:rPr>
              <a:t>Project</a:t>
            </a:r>
          </a:p>
          <a:p>
            <a:pPr algn="r" defTabSz="4572000">
              <a:lnSpc>
                <a:spcPts val="8500"/>
              </a:lnSpc>
            </a:pPr>
            <a:r>
              <a:rPr lang="en-US" sz="6600" b="1" spc="500" dirty="0" smtClean="0">
                <a:solidFill>
                  <a:schemeClr val="tx2"/>
                </a:solidFill>
                <a:latin typeface="Arial Black" charset="0"/>
                <a:ea typeface="Arial Black" charset="0"/>
                <a:cs typeface="Arial Black" charset="0"/>
                <a:sym typeface="Bebas Neue" charset="0"/>
              </a:rPr>
              <a:t>2017 Works</a:t>
            </a:r>
          </a:p>
        </p:txBody>
      </p:sp>
      <p:sp>
        <p:nvSpPr>
          <p:cNvPr id="12" name="Subtitle 2"/>
          <p:cNvSpPr txBox="1">
            <a:spLocks/>
          </p:cNvSpPr>
          <p:nvPr/>
        </p:nvSpPr>
        <p:spPr>
          <a:xfrm>
            <a:off x="1875257" y="7449623"/>
            <a:ext cx="9733420"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 often specify a typeface, or even a set of fonts,  part of their brand guides </a:t>
            </a:r>
            <a:r>
              <a:rPr lang="en-US" dirty="0">
                <a:solidFill>
                  <a:schemeClr val="tx1"/>
                </a:solidFill>
                <a:latin typeface="Arial Regular" charset="0"/>
                <a:ea typeface="Arial Regular" charset="0"/>
                <a:cs typeface="Arial Regular" charset="0"/>
              </a:rPr>
              <a:t>However, if you </a:t>
            </a:r>
            <a:r>
              <a:rPr lang="en-US" dirty="0" smtClean="0">
                <a:solidFill>
                  <a:schemeClr val="tx1"/>
                </a:solidFill>
                <a:latin typeface="Arial Regular" charset="0"/>
                <a:ea typeface="Arial Regular" charset="0"/>
                <a:cs typeface="Arial Regular" charset="0"/>
              </a:rPr>
              <a:t>a </a:t>
            </a:r>
            <a:r>
              <a:rPr lang="en-US" dirty="0">
                <a:solidFill>
                  <a:schemeClr val="tx1"/>
                </a:solidFill>
                <a:latin typeface="Arial Regular" charset="0"/>
                <a:ea typeface="Arial Regular" charset="0"/>
                <a:cs typeface="Arial Regular" charset="0"/>
              </a:rPr>
              <a:t>great Frequently, your initial font choice is taken out of your </a:t>
            </a:r>
            <a:r>
              <a:rPr lang="en-US" dirty="0" smtClean="0">
                <a:solidFill>
                  <a:schemeClr val="tx1"/>
                </a:solidFill>
                <a:latin typeface="Arial Regular" charset="0"/>
                <a:ea typeface="Arial Regular" charset="0"/>
                <a:cs typeface="Arial Regular" charset="0"/>
              </a:rPr>
              <a:t>hands.</a:t>
            </a:r>
            <a:endParaRPr lang="en-US" dirty="0">
              <a:solidFill>
                <a:schemeClr val="tx1"/>
              </a:solidFill>
              <a:latin typeface="Arial Regular" charset="0"/>
              <a:ea typeface="Arial Regular" charset="0"/>
              <a:cs typeface="Arial Regular" charset="0"/>
            </a:endParaRPr>
          </a:p>
        </p:txBody>
      </p:sp>
      <p:sp>
        <p:nvSpPr>
          <p:cNvPr id="13" name="Rectangle 12"/>
          <p:cNvSpPr/>
          <p:nvPr/>
        </p:nvSpPr>
        <p:spPr>
          <a:xfrm>
            <a:off x="7243001" y="10418620"/>
            <a:ext cx="4190124" cy="692933"/>
          </a:xfrm>
          <a:prstGeom prst="rect">
            <a:avLst/>
          </a:prstGeom>
          <a:no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latin typeface="Arial Regular" charset="0"/>
            </a:endParaRPr>
          </a:p>
        </p:txBody>
      </p:sp>
      <p:sp>
        <p:nvSpPr>
          <p:cNvPr id="14" name="TextBox 13"/>
          <p:cNvSpPr txBox="1"/>
          <p:nvPr/>
        </p:nvSpPr>
        <p:spPr>
          <a:xfrm>
            <a:off x="7432085" y="10499126"/>
            <a:ext cx="3805786"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CREATIVE WORKS</a:t>
            </a:r>
            <a:endParaRPr lang="en-US" sz="2800" b="1" dirty="0">
              <a:solidFill>
                <a:schemeClr val="tx2"/>
              </a:solidFill>
              <a:latin typeface="Arial Black" charset="0"/>
              <a:ea typeface="Arial Black" charset="0"/>
              <a:cs typeface="Arial Black" charset="0"/>
            </a:endParaRPr>
          </a:p>
        </p:txBody>
      </p:sp>
      <p:sp>
        <p:nvSpPr>
          <p:cNvPr id="16" name="TextBox 15"/>
          <p:cNvSpPr txBox="1"/>
          <p:nvPr/>
        </p:nvSpPr>
        <p:spPr>
          <a:xfrm>
            <a:off x="9452380" y="483017"/>
            <a:ext cx="5472937"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My Works</a:t>
            </a:r>
            <a:endParaRPr lang="id-ID" sz="8800" b="1" dirty="0" smtClean="0">
              <a:solidFill>
                <a:schemeClr val="tx2"/>
              </a:solidFill>
              <a:latin typeface="Arial Bold" charset="0"/>
              <a:ea typeface="Arial Bold" charset="0"/>
              <a:cs typeface="Arial Bold" charset="0"/>
            </a:endParaRPr>
          </a:p>
        </p:txBody>
      </p:sp>
      <p:sp>
        <p:nvSpPr>
          <p:cNvPr id="17" name="Rectangle 1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9"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18"/>
          </p:nvPr>
        </p:nvSpPr>
        <p:spPr/>
      </p:sp>
      <p:sp>
        <p:nvSpPr>
          <p:cNvPr id="3" name="Picture Placeholder 2"/>
          <p:cNvSpPr>
            <a:spLocks noGrp="1"/>
          </p:cNvSpPr>
          <p:nvPr>
            <p:ph type="pic" sz="quarter" idx="17"/>
          </p:nvPr>
        </p:nvSpPr>
        <p:spPr/>
      </p:sp>
    </p:spTree>
    <p:extLst>
      <p:ext uri="{BB962C8B-B14F-4D97-AF65-F5344CB8AC3E}">
        <p14:creationId xmlns:p14="http://schemas.microsoft.com/office/powerpoint/2010/main" val="98590667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14019155" y="3604618"/>
            <a:ext cx="7118873"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8500"/>
              </a:lnSpc>
            </a:pPr>
            <a:r>
              <a:rPr lang="en-US" sz="6600" b="1" spc="500" dirty="0" smtClean="0">
                <a:solidFill>
                  <a:schemeClr val="tx2"/>
                </a:solidFill>
                <a:latin typeface="Arial Black" charset="0"/>
                <a:ea typeface="Arial Black" charset="0"/>
                <a:cs typeface="Arial Black" charset="0"/>
                <a:sym typeface="Bebas Neue" charset="0"/>
              </a:rPr>
              <a:t>MASONRY</a:t>
            </a:r>
          </a:p>
          <a:p>
            <a:pPr algn="ctr" defTabSz="4572000">
              <a:lnSpc>
                <a:spcPts val="8500"/>
              </a:lnSpc>
            </a:pPr>
            <a:r>
              <a:rPr lang="en-US" sz="6600" b="1" spc="500" dirty="0" smtClean="0">
                <a:solidFill>
                  <a:schemeClr val="tx2"/>
                </a:solidFill>
                <a:latin typeface="Arial Black" charset="0"/>
                <a:ea typeface="Arial Black" charset="0"/>
                <a:cs typeface="Arial Black" charset="0"/>
                <a:sym typeface="Bebas Neue" charset="0"/>
              </a:rPr>
              <a:t>LEFT LAYOUT</a:t>
            </a:r>
          </a:p>
        </p:txBody>
      </p:sp>
      <p:sp>
        <p:nvSpPr>
          <p:cNvPr id="12" name="Subtitle 2"/>
          <p:cNvSpPr txBox="1">
            <a:spLocks/>
          </p:cNvSpPr>
          <p:nvPr/>
        </p:nvSpPr>
        <p:spPr>
          <a:xfrm>
            <a:off x="13278299" y="7013729"/>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 often specify a typeface, or even a set of fonts,  part of their brand guides </a:t>
            </a:r>
            <a:r>
              <a:rPr lang="en-US" dirty="0">
                <a:solidFill>
                  <a:schemeClr val="tx1"/>
                </a:solidFill>
                <a:latin typeface="Arial Regular" charset="0"/>
                <a:ea typeface="Arial Regular" charset="0"/>
                <a:cs typeface="Arial Regular" charset="0"/>
              </a:rPr>
              <a:t>However, if you </a:t>
            </a:r>
            <a:r>
              <a:rPr lang="en-US" dirty="0" smtClean="0">
                <a:solidFill>
                  <a:schemeClr val="tx1"/>
                </a:solidFill>
                <a:latin typeface="Arial Regular" charset="0"/>
                <a:ea typeface="Arial Regular" charset="0"/>
                <a:cs typeface="Arial Regular" charset="0"/>
              </a:rPr>
              <a:t>a </a:t>
            </a:r>
            <a:r>
              <a:rPr lang="en-US" dirty="0">
                <a:solidFill>
                  <a:schemeClr val="tx1"/>
                </a:solidFill>
                <a:latin typeface="Arial Regular" charset="0"/>
                <a:ea typeface="Arial Regular" charset="0"/>
                <a:cs typeface="Arial Regular" charset="0"/>
              </a:rPr>
              <a:t>great Frequently, your initial font choice is taken out of your </a:t>
            </a:r>
            <a:r>
              <a:rPr lang="en-US" dirty="0" smtClean="0">
                <a:solidFill>
                  <a:schemeClr val="tx1"/>
                </a:solidFill>
                <a:latin typeface="Arial Regular" charset="0"/>
                <a:ea typeface="Arial Regular" charset="0"/>
                <a:cs typeface="Arial Regular" charset="0"/>
              </a:rPr>
              <a:t>hands.</a:t>
            </a:r>
            <a:endParaRPr lang="en-US" dirty="0">
              <a:solidFill>
                <a:schemeClr val="tx1"/>
              </a:solidFill>
              <a:latin typeface="Arial Regular" charset="0"/>
              <a:ea typeface="Arial Regular" charset="0"/>
              <a:cs typeface="Arial Regular" charset="0"/>
            </a:endParaRPr>
          </a:p>
        </p:txBody>
      </p:sp>
      <p:cxnSp>
        <p:nvCxnSpPr>
          <p:cNvPr id="14" name="Straight Connector 13"/>
          <p:cNvCxnSpPr/>
          <p:nvPr/>
        </p:nvCxnSpPr>
        <p:spPr>
          <a:xfrm>
            <a:off x="16927551" y="6501161"/>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3" name="Picture Placeholder 2"/>
          <p:cNvSpPr>
            <a:spLocks noGrp="1"/>
          </p:cNvSpPr>
          <p:nvPr>
            <p:ph type="pic" sz="quarter" idx="21"/>
          </p:nvPr>
        </p:nvSpPr>
        <p:spPr/>
      </p:sp>
      <p:sp>
        <p:nvSpPr>
          <p:cNvPr id="4" name="Picture Placeholder 3"/>
          <p:cNvSpPr>
            <a:spLocks noGrp="1"/>
          </p:cNvSpPr>
          <p:nvPr>
            <p:ph type="pic" sz="quarter" idx="20"/>
          </p:nvPr>
        </p:nvSpPr>
        <p:spPr/>
      </p:sp>
      <p:sp>
        <p:nvSpPr>
          <p:cNvPr id="6" name="Picture Placeholder 5"/>
          <p:cNvSpPr>
            <a:spLocks noGrp="1"/>
          </p:cNvSpPr>
          <p:nvPr>
            <p:ph type="pic" sz="quarter" idx="19"/>
          </p:nvPr>
        </p:nvSpPr>
        <p:spPr/>
      </p:sp>
      <p:sp>
        <p:nvSpPr>
          <p:cNvPr id="7" name="Picture Placeholder 6"/>
          <p:cNvSpPr>
            <a:spLocks noGrp="1"/>
          </p:cNvSpPr>
          <p:nvPr>
            <p:ph type="pic" sz="quarter" idx="22"/>
          </p:nvPr>
        </p:nvSpPr>
        <p:spPr/>
      </p:sp>
    </p:spTree>
    <p:extLst>
      <p:ext uri="{BB962C8B-B14F-4D97-AF65-F5344CB8AC3E}">
        <p14:creationId xmlns:p14="http://schemas.microsoft.com/office/powerpoint/2010/main" val="90877847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a:spLocks/>
          </p:cNvSpPr>
          <p:nvPr/>
        </p:nvSpPr>
        <p:spPr bwMode="auto">
          <a:xfrm>
            <a:off x="2497870" y="3961457"/>
            <a:ext cx="7118873"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8500"/>
              </a:lnSpc>
            </a:pPr>
            <a:r>
              <a:rPr lang="en-US" sz="6600" b="1" spc="500" dirty="0" smtClean="0">
                <a:solidFill>
                  <a:schemeClr val="tx2"/>
                </a:solidFill>
                <a:latin typeface="Arial Black" charset="0"/>
                <a:ea typeface="Arial Black" charset="0"/>
                <a:cs typeface="Arial Black" charset="0"/>
                <a:sym typeface="Bebas Neue" charset="0"/>
              </a:rPr>
              <a:t>MASONRY</a:t>
            </a:r>
          </a:p>
          <a:p>
            <a:pPr algn="ctr" defTabSz="4572000">
              <a:lnSpc>
                <a:spcPts val="8500"/>
              </a:lnSpc>
            </a:pPr>
            <a:r>
              <a:rPr lang="en-US" sz="6600" b="1" spc="500" dirty="0" smtClean="0">
                <a:solidFill>
                  <a:schemeClr val="tx2"/>
                </a:solidFill>
                <a:latin typeface="Arial Black" charset="0"/>
                <a:ea typeface="Arial Black" charset="0"/>
                <a:cs typeface="Arial Black" charset="0"/>
                <a:sym typeface="Bebas Neue" charset="0"/>
              </a:rPr>
              <a:t>LEFT LAYOUT</a:t>
            </a:r>
          </a:p>
        </p:txBody>
      </p:sp>
      <p:sp>
        <p:nvSpPr>
          <p:cNvPr id="10" name="Subtitle 2"/>
          <p:cNvSpPr txBox="1">
            <a:spLocks/>
          </p:cNvSpPr>
          <p:nvPr/>
        </p:nvSpPr>
        <p:spPr>
          <a:xfrm>
            <a:off x="1757014" y="737056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 often specify a typeface, or even a set of fonts,  part of their brand guides </a:t>
            </a:r>
            <a:r>
              <a:rPr lang="en-US" dirty="0">
                <a:solidFill>
                  <a:schemeClr val="tx1"/>
                </a:solidFill>
                <a:latin typeface="Arial Regular" charset="0"/>
                <a:ea typeface="Arial Regular" charset="0"/>
                <a:cs typeface="Arial Regular" charset="0"/>
              </a:rPr>
              <a:t>However, if you </a:t>
            </a:r>
            <a:r>
              <a:rPr lang="en-US" dirty="0" smtClean="0">
                <a:solidFill>
                  <a:schemeClr val="tx1"/>
                </a:solidFill>
                <a:latin typeface="Arial Regular" charset="0"/>
                <a:ea typeface="Arial Regular" charset="0"/>
                <a:cs typeface="Arial Regular" charset="0"/>
              </a:rPr>
              <a:t>a </a:t>
            </a:r>
            <a:r>
              <a:rPr lang="en-US" dirty="0">
                <a:solidFill>
                  <a:schemeClr val="tx1"/>
                </a:solidFill>
                <a:latin typeface="Arial Regular" charset="0"/>
                <a:ea typeface="Arial Regular" charset="0"/>
                <a:cs typeface="Arial Regular" charset="0"/>
              </a:rPr>
              <a:t>great Frequently, your initial font choice is taken out of your </a:t>
            </a:r>
            <a:r>
              <a:rPr lang="en-US" dirty="0" smtClean="0">
                <a:solidFill>
                  <a:schemeClr val="tx1"/>
                </a:solidFill>
                <a:latin typeface="Arial Regular" charset="0"/>
                <a:ea typeface="Arial Regular" charset="0"/>
                <a:cs typeface="Arial Regular" charset="0"/>
              </a:rPr>
              <a:t>hands.</a:t>
            </a:r>
            <a:endParaRPr lang="en-US" dirty="0">
              <a:solidFill>
                <a:schemeClr val="tx1"/>
              </a:solidFill>
              <a:latin typeface="Arial Regular" charset="0"/>
              <a:ea typeface="Arial Regular" charset="0"/>
              <a:cs typeface="Arial Regular" charset="0"/>
            </a:endParaRPr>
          </a:p>
        </p:txBody>
      </p:sp>
      <p:cxnSp>
        <p:nvCxnSpPr>
          <p:cNvPr id="13" name="Straight Connector 12"/>
          <p:cNvCxnSpPr/>
          <p:nvPr/>
        </p:nvCxnSpPr>
        <p:spPr>
          <a:xfrm>
            <a:off x="5406266" y="6858000"/>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21"/>
          </p:nvPr>
        </p:nvSpPr>
        <p:spPr/>
      </p:sp>
      <p:sp>
        <p:nvSpPr>
          <p:cNvPr id="3" name="Picture Placeholder 2"/>
          <p:cNvSpPr>
            <a:spLocks noGrp="1"/>
          </p:cNvSpPr>
          <p:nvPr>
            <p:ph type="pic" sz="quarter" idx="22"/>
          </p:nvPr>
        </p:nvSpPr>
        <p:spPr/>
      </p:sp>
      <p:sp>
        <p:nvSpPr>
          <p:cNvPr id="4" name="Picture Placeholder 3"/>
          <p:cNvSpPr>
            <a:spLocks noGrp="1"/>
          </p:cNvSpPr>
          <p:nvPr>
            <p:ph type="pic" sz="quarter" idx="20"/>
          </p:nvPr>
        </p:nvSpPr>
        <p:spPr/>
      </p:sp>
      <p:sp>
        <p:nvSpPr>
          <p:cNvPr id="5" name="Picture Placeholder 4"/>
          <p:cNvSpPr>
            <a:spLocks noGrp="1"/>
          </p:cNvSpPr>
          <p:nvPr>
            <p:ph type="pic" sz="quarter" idx="19"/>
          </p:nvPr>
        </p:nvSpPr>
        <p:spPr/>
      </p:sp>
    </p:spTree>
    <p:extLst>
      <p:ext uri="{BB962C8B-B14F-4D97-AF65-F5344CB8AC3E}">
        <p14:creationId xmlns:p14="http://schemas.microsoft.com/office/powerpoint/2010/main" val="139732600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11597268"/>
            <a:ext cx="24377650" cy="2118732"/>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82" name="TextBox 81"/>
          <p:cNvSpPr txBox="1"/>
          <p:nvPr/>
        </p:nvSpPr>
        <p:spPr>
          <a:xfrm>
            <a:off x="5432856" y="5407917"/>
            <a:ext cx="3637534"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CUPS OF COFFEE</a:t>
            </a:r>
            <a:endParaRPr lang="en-US" sz="2800" b="1" dirty="0">
              <a:solidFill>
                <a:schemeClr val="tx2"/>
              </a:solidFill>
              <a:latin typeface="Arial Black" charset="0"/>
              <a:ea typeface="Arial Black" charset="0"/>
              <a:cs typeface="Arial Black" charset="0"/>
            </a:endParaRPr>
          </a:p>
        </p:txBody>
      </p:sp>
      <p:sp>
        <p:nvSpPr>
          <p:cNvPr id="83" name="Rectangle 82"/>
          <p:cNvSpPr>
            <a:spLocks/>
          </p:cNvSpPr>
          <p:nvPr/>
        </p:nvSpPr>
        <p:spPr bwMode="auto">
          <a:xfrm>
            <a:off x="6430486" y="4013503"/>
            <a:ext cx="1687963"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Arial Regular" charset="0"/>
                <a:ea typeface="Arial Regular" charset="0"/>
                <a:cs typeface="Arial Regular" charset="0"/>
                <a:sym typeface="Bebas Neue" charset="0"/>
              </a:rPr>
              <a:t>758</a:t>
            </a:r>
          </a:p>
        </p:txBody>
      </p:sp>
      <p:sp>
        <p:nvSpPr>
          <p:cNvPr id="85" name="TextBox 84"/>
          <p:cNvSpPr txBox="1"/>
          <p:nvPr/>
        </p:nvSpPr>
        <p:spPr>
          <a:xfrm>
            <a:off x="21094570" y="5407917"/>
            <a:ext cx="1554272"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SHOTS</a:t>
            </a:r>
            <a:endParaRPr lang="en-US" sz="2800" b="1" dirty="0">
              <a:solidFill>
                <a:schemeClr val="tx2"/>
              </a:solidFill>
              <a:latin typeface="Arial Black" charset="0"/>
              <a:ea typeface="Arial Black" charset="0"/>
              <a:cs typeface="Arial Black" charset="0"/>
            </a:endParaRPr>
          </a:p>
        </p:txBody>
      </p:sp>
      <p:sp>
        <p:nvSpPr>
          <p:cNvPr id="86" name="Rectangle 85"/>
          <p:cNvSpPr>
            <a:spLocks/>
          </p:cNvSpPr>
          <p:nvPr/>
        </p:nvSpPr>
        <p:spPr bwMode="auto">
          <a:xfrm>
            <a:off x="20612144" y="4013503"/>
            <a:ext cx="256480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Arial Regular" charset="0"/>
                <a:ea typeface="Arial Regular" charset="0"/>
                <a:cs typeface="Arial Regular" charset="0"/>
                <a:sym typeface="Bebas Neue" charset="0"/>
              </a:rPr>
              <a:t>4,302</a:t>
            </a:r>
          </a:p>
        </p:txBody>
      </p:sp>
      <p:sp>
        <p:nvSpPr>
          <p:cNvPr id="88" name="TextBox 87"/>
          <p:cNvSpPr txBox="1"/>
          <p:nvPr/>
        </p:nvSpPr>
        <p:spPr>
          <a:xfrm>
            <a:off x="708765" y="5407917"/>
            <a:ext cx="3417923"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HAPPY CLIENTS</a:t>
            </a:r>
            <a:endParaRPr lang="en-US" sz="2800" b="1" dirty="0">
              <a:solidFill>
                <a:schemeClr val="tx2"/>
              </a:solidFill>
              <a:latin typeface="Arial Black" charset="0"/>
              <a:ea typeface="Arial Black" charset="0"/>
              <a:cs typeface="Arial Black" charset="0"/>
            </a:endParaRPr>
          </a:p>
        </p:txBody>
      </p:sp>
      <p:sp>
        <p:nvSpPr>
          <p:cNvPr id="89" name="Rectangle 88"/>
          <p:cNvSpPr>
            <a:spLocks/>
          </p:cNvSpPr>
          <p:nvPr/>
        </p:nvSpPr>
        <p:spPr bwMode="auto">
          <a:xfrm>
            <a:off x="1136529" y="4013503"/>
            <a:ext cx="2608086"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Arial Regular" charset="0"/>
                <a:ea typeface="Arial Regular" charset="0"/>
                <a:cs typeface="Arial Regular" charset="0"/>
                <a:sym typeface="Bebas Neue" charset="0"/>
              </a:rPr>
              <a:t>3,567</a:t>
            </a:r>
          </a:p>
        </p:txBody>
      </p:sp>
      <p:sp>
        <p:nvSpPr>
          <p:cNvPr id="91" name="TextBox 90"/>
          <p:cNvSpPr txBox="1"/>
          <p:nvPr/>
        </p:nvSpPr>
        <p:spPr>
          <a:xfrm>
            <a:off x="10998436" y="5407917"/>
            <a:ext cx="2380780"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RETWEETS</a:t>
            </a:r>
            <a:endParaRPr lang="en-US" sz="2800" b="1" dirty="0">
              <a:solidFill>
                <a:schemeClr val="tx2"/>
              </a:solidFill>
              <a:latin typeface="Arial Black" charset="0"/>
              <a:ea typeface="Arial Black" charset="0"/>
              <a:cs typeface="Arial Black" charset="0"/>
            </a:endParaRPr>
          </a:p>
        </p:txBody>
      </p:sp>
      <p:sp>
        <p:nvSpPr>
          <p:cNvPr id="92" name="Rectangle 91"/>
          <p:cNvSpPr>
            <a:spLocks/>
          </p:cNvSpPr>
          <p:nvPr/>
        </p:nvSpPr>
        <p:spPr bwMode="auto">
          <a:xfrm>
            <a:off x="10929268" y="4013503"/>
            <a:ext cx="256480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Arial Regular" charset="0"/>
                <a:ea typeface="Arial Regular" charset="0"/>
                <a:cs typeface="Arial Regular" charset="0"/>
                <a:sym typeface="Bebas Neue" charset="0"/>
              </a:rPr>
              <a:t>8,263</a:t>
            </a:r>
          </a:p>
        </p:txBody>
      </p:sp>
      <p:sp>
        <p:nvSpPr>
          <p:cNvPr id="93" name="TextBox 92"/>
          <p:cNvSpPr txBox="1"/>
          <p:nvPr/>
        </p:nvSpPr>
        <p:spPr>
          <a:xfrm>
            <a:off x="15877230" y="5407917"/>
            <a:ext cx="2220480"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PICTURES</a:t>
            </a:r>
            <a:endParaRPr lang="en-US" sz="2800" b="1" dirty="0">
              <a:solidFill>
                <a:schemeClr val="tx2"/>
              </a:solidFill>
              <a:latin typeface="Arial Black" charset="0"/>
              <a:ea typeface="Arial Black" charset="0"/>
              <a:cs typeface="Arial Black" charset="0"/>
            </a:endParaRPr>
          </a:p>
        </p:txBody>
      </p:sp>
      <p:sp>
        <p:nvSpPr>
          <p:cNvPr id="94" name="Rectangle 93"/>
          <p:cNvSpPr>
            <a:spLocks/>
          </p:cNvSpPr>
          <p:nvPr/>
        </p:nvSpPr>
        <p:spPr bwMode="auto">
          <a:xfrm>
            <a:off x="15727910" y="4013503"/>
            <a:ext cx="256480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Arial Regular" charset="0"/>
                <a:ea typeface="Arial Regular" charset="0"/>
                <a:cs typeface="Arial Regular" charset="0"/>
                <a:sym typeface="Bebas Neue" charset="0"/>
              </a:rPr>
              <a:t>8,263</a:t>
            </a:r>
          </a:p>
        </p:txBody>
      </p:sp>
      <p:sp>
        <p:nvSpPr>
          <p:cNvPr id="95" name="Rectangle 94"/>
          <p:cNvSpPr>
            <a:spLocks/>
          </p:cNvSpPr>
          <p:nvPr/>
        </p:nvSpPr>
        <p:spPr bwMode="auto">
          <a:xfrm>
            <a:off x="10827227" y="12401937"/>
            <a:ext cx="2708819"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b="1" dirty="0" smtClean="0">
                <a:solidFill>
                  <a:schemeClr val="bg1"/>
                </a:solidFill>
                <a:latin typeface="Arial Black" charset="0"/>
                <a:ea typeface="Arial Black" charset="0"/>
                <a:cs typeface="Arial Black" charset="0"/>
                <a:sym typeface="Bebas Neue" charset="0"/>
              </a:rPr>
              <a:t>JULY 2017</a:t>
            </a:r>
            <a:endParaRPr lang="en-US" b="1" dirty="0">
              <a:solidFill>
                <a:schemeClr val="bg1"/>
              </a:solidFill>
              <a:latin typeface="Arial Black" charset="0"/>
              <a:ea typeface="Arial Black" charset="0"/>
              <a:cs typeface="Arial Black" charset="0"/>
              <a:sym typeface="Bebas Neue" charset="0"/>
            </a:endParaRPr>
          </a:p>
        </p:txBody>
      </p:sp>
      <p:sp>
        <p:nvSpPr>
          <p:cNvPr id="21" name="TextBox 20"/>
          <p:cNvSpPr txBox="1"/>
          <p:nvPr/>
        </p:nvSpPr>
        <p:spPr>
          <a:xfrm>
            <a:off x="9452380" y="483017"/>
            <a:ext cx="5472937"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My Works</a:t>
            </a:r>
            <a:endParaRPr lang="id-ID" sz="8800" b="1" dirty="0" smtClean="0">
              <a:solidFill>
                <a:schemeClr val="tx2"/>
              </a:solidFill>
              <a:latin typeface="Arial Bold" charset="0"/>
              <a:ea typeface="Arial Bold" charset="0"/>
              <a:cs typeface="Arial Bold" charset="0"/>
            </a:endParaRPr>
          </a:p>
        </p:txBody>
      </p:sp>
      <p:sp>
        <p:nvSpPr>
          <p:cNvPr id="22" name="Rectangle 21"/>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3"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17"/>
          </p:nvPr>
        </p:nvSpPr>
        <p:spPr/>
      </p:sp>
      <p:sp>
        <p:nvSpPr>
          <p:cNvPr id="3" name="Picture Placeholder 2"/>
          <p:cNvSpPr>
            <a:spLocks noGrp="1"/>
          </p:cNvSpPr>
          <p:nvPr>
            <p:ph type="pic" sz="quarter" idx="15"/>
          </p:nvPr>
        </p:nvSpPr>
        <p:spPr/>
      </p:sp>
      <p:sp>
        <p:nvSpPr>
          <p:cNvPr id="4" name="Picture Placeholder 3"/>
          <p:cNvSpPr>
            <a:spLocks noGrp="1"/>
          </p:cNvSpPr>
          <p:nvPr>
            <p:ph type="pic" sz="quarter" idx="19"/>
          </p:nvPr>
        </p:nvSpPr>
        <p:spPr/>
      </p:sp>
      <p:sp>
        <p:nvSpPr>
          <p:cNvPr id="5" name="Picture Placeholder 4"/>
          <p:cNvSpPr>
            <a:spLocks noGrp="1"/>
          </p:cNvSpPr>
          <p:nvPr>
            <p:ph type="pic" sz="quarter" idx="18"/>
          </p:nvPr>
        </p:nvSpPr>
        <p:spPr/>
      </p:sp>
      <p:sp>
        <p:nvSpPr>
          <p:cNvPr id="6" name="Picture Placeholder 5"/>
          <p:cNvSpPr>
            <a:spLocks noGrp="1"/>
          </p:cNvSpPr>
          <p:nvPr>
            <p:ph type="pic" sz="quarter" idx="14"/>
          </p:nvPr>
        </p:nvSpPr>
        <p:spPr/>
      </p:sp>
    </p:spTree>
    <p:extLst>
      <p:ext uri="{BB962C8B-B14F-4D97-AF65-F5344CB8AC3E}">
        <p14:creationId xmlns:p14="http://schemas.microsoft.com/office/powerpoint/2010/main" val="213630476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p:cNvSpPr>
            <a:spLocks/>
          </p:cNvSpPr>
          <p:nvPr/>
        </p:nvSpPr>
        <p:spPr bwMode="auto">
          <a:xfrm>
            <a:off x="3490605" y="1129258"/>
            <a:ext cx="2971454"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b="1" dirty="0" smtClean="0">
                <a:solidFill>
                  <a:schemeClr val="tx2"/>
                </a:solidFill>
                <a:latin typeface="Arial Black" charset="0"/>
                <a:ea typeface="Arial Black" charset="0"/>
                <a:cs typeface="Arial Black" charset="0"/>
                <a:sym typeface="Bebas Neue" charset="0"/>
              </a:rPr>
              <a:t>PORTFOLIO</a:t>
            </a:r>
            <a:endParaRPr lang="en-US" b="1" dirty="0">
              <a:solidFill>
                <a:schemeClr val="tx2"/>
              </a:solidFill>
              <a:latin typeface="Arial Black" charset="0"/>
              <a:ea typeface="Arial Black" charset="0"/>
              <a:cs typeface="Arial Black" charset="0"/>
              <a:sym typeface="Bebas Neue" charset="0"/>
            </a:endParaRPr>
          </a:p>
        </p:txBody>
      </p:sp>
      <p:sp>
        <p:nvSpPr>
          <p:cNvPr id="29" name="Rectangle 28"/>
          <p:cNvSpPr>
            <a:spLocks/>
          </p:cNvSpPr>
          <p:nvPr/>
        </p:nvSpPr>
        <p:spPr bwMode="auto">
          <a:xfrm>
            <a:off x="2228244" y="1896413"/>
            <a:ext cx="5556586"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sz="2000" b="1" dirty="0" smtClean="0">
                <a:solidFill>
                  <a:schemeClr val="tx2">
                    <a:lumMod val="25000"/>
                    <a:lumOff val="75000"/>
                  </a:schemeClr>
                </a:solidFill>
                <a:latin typeface="Arial Black" charset="0"/>
                <a:ea typeface="Arial Black" charset="0"/>
                <a:cs typeface="Arial Black" charset="0"/>
                <a:sym typeface="Bebas Neue" charset="0"/>
              </a:rPr>
              <a:t>PROFESSIONAL MARKETING ANALYSIS</a:t>
            </a:r>
            <a:endParaRPr lang="en-US" sz="2000" b="1" dirty="0">
              <a:solidFill>
                <a:schemeClr val="tx2">
                  <a:lumMod val="25000"/>
                  <a:lumOff val="75000"/>
                </a:schemeClr>
              </a:solidFill>
              <a:latin typeface="Arial Black" charset="0"/>
              <a:ea typeface="Arial Black" charset="0"/>
              <a:cs typeface="Arial Black" charset="0"/>
              <a:sym typeface="Bebas Neue" charset="0"/>
            </a:endParaRPr>
          </a:p>
        </p:txBody>
      </p:sp>
      <p:sp>
        <p:nvSpPr>
          <p:cNvPr id="30" name="Subtitle 2"/>
          <p:cNvSpPr txBox="1">
            <a:spLocks/>
          </p:cNvSpPr>
          <p:nvPr/>
        </p:nvSpPr>
        <p:spPr>
          <a:xfrm>
            <a:off x="1873853" y="2336819"/>
            <a:ext cx="624168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a:t>
            </a:r>
            <a:endParaRPr lang="en-US" dirty="0">
              <a:solidFill>
                <a:schemeClr val="tx1"/>
              </a:solidFill>
              <a:latin typeface="Arial Regular" charset="0"/>
              <a:ea typeface="Arial Regular" charset="0"/>
              <a:cs typeface="Arial Regular" charset="0"/>
            </a:endParaRPr>
          </a:p>
        </p:txBody>
      </p:sp>
      <p:sp>
        <p:nvSpPr>
          <p:cNvPr id="32" name="Rectangle 31"/>
          <p:cNvSpPr/>
          <p:nvPr/>
        </p:nvSpPr>
        <p:spPr>
          <a:xfrm>
            <a:off x="5107260" y="9679258"/>
            <a:ext cx="4817325" cy="40367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9" name="Rectangle 38"/>
          <p:cNvSpPr>
            <a:spLocks/>
          </p:cNvSpPr>
          <p:nvPr/>
        </p:nvSpPr>
        <p:spPr bwMode="auto">
          <a:xfrm>
            <a:off x="6388513" y="10651391"/>
            <a:ext cx="2044022"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b="1" dirty="0" smtClean="0">
                <a:solidFill>
                  <a:schemeClr val="tx2"/>
                </a:solidFill>
                <a:latin typeface="Arial Black" charset="0"/>
                <a:ea typeface="Arial Black" charset="0"/>
                <a:cs typeface="Arial Black" charset="0"/>
                <a:sym typeface="Bebas Neue" charset="0"/>
              </a:rPr>
              <a:t>WORK 1</a:t>
            </a:r>
            <a:endParaRPr lang="en-US" b="1" dirty="0">
              <a:solidFill>
                <a:schemeClr val="tx2"/>
              </a:solidFill>
              <a:latin typeface="Arial Black" charset="0"/>
              <a:ea typeface="Arial Black" charset="0"/>
              <a:cs typeface="Arial Black" charset="0"/>
              <a:sym typeface="Bebas Neue" charset="0"/>
            </a:endParaRPr>
          </a:p>
        </p:txBody>
      </p:sp>
      <p:sp>
        <p:nvSpPr>
          <p:cNvPr id="40" name="Rectangle 39"/>
          <p:cNvSpPr>
            <a:spLocks/>
          </p:cNvSpPr>
          <p:nvPr/>
        </p:nvSpPr>
        <p:spPr bwMode="auto">
          <a:xfrm>
            <a:off x="7062420" y="11418546"/>
            <a:ext cx="75661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sz="2000" b="1" dirty="0" smtClean="0">
                <a:solidFill>
                  <a:schemeClr val="tx2">
                    <a:lumMod val="25000"/>
                    <a:lumOff val="75000"/>
                  </a:schemeClr>
                </a:solidFill>
                <a:latin typeface="Arial Black" charset="0"/>
                <a:ea typeface="Arial Black" charset="0"/>
                <a:cs typeface="Arial Black" charset="0"/>
                <a:sym typeface="Bebas Neue" charset="0"/>
              </a:rPr>
              <a:t>24/07</a:t>
            </a:r>
            <a:endParaRPr lang="en-US" sz="2000" b="1" dirty="0">
              <a:solidFill>
                <a:schemeClr val="tx2">
                  <a:lumMod val="25000"/>
                  <a:lumOff val="75000"/>
                </a:schemeClr>
              </a:solidFill>
              <a:latin typeface="Arial Black" charset="0"/>
              <a:ea typeface="Arial Black" charset="0"/>
              <a:cs typeface="Arial Black" charset="0"/>
              <a:sym typeface="Bebas Neue" charset="0"/>
            </a:endParaRPr>
          </a:p>
        </p:txBody>
      </p:sp>
      <p:sp>
        <p:nvSpPr>
          <p:cNvPr id="41" name="Subtitle 2"/>
          <p:cNvSpPr txBox="1">
            <a:spLocks/>
          </p:cNvSpPr>
          <p:nvPr/>
        </p:nvSpPr>
        <p:spPr>
          <a:xfrm>
            <a:off x="5468445" y="11858952"/>
            <a:ext cx="3920884"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a:t>
            </a:r>
            <a:endParaRPr lang="en-US" dirty="0">
              <a:solidFill>
                <a:schemeClr val="tx1"/>
              </a:solidFill>
              <a:latin typeface="Arial Regular" charset="0"/>
              <a:ea typeface="Arial Regular" charset="0"/>
              <a:cs typeface="Arial Regular" charset="0"/>
            </a:endParaRPr>
          </a:p>
        </p:txBody>
      </p:sp>
      <p:sp>
        <p:nvSpPr>
          <p:cNvPr id="2" name="Picture Placeholder 1"/>
          <p:cNvSpPr>
            <a:spLocks noGrp="1"/>
          </p:cNvSpPr>
          <p:nvPr>
            <p:ph type="pic" sz="quarter" idx="23"/>
          </p:nvPr>
        </p:nvSpPr>
        <p:spPr/>
      </p:sp>
      <p:sp>
        <p:nvSpPr>
          <p:cNvPr id="4" name="Picture Placeholder 3"/>
          <p:cNvSpPr>
            <a:spLocks noGrp="1"/>
          </p:cNvSpPr>
          <p:nvPr>
            <p:ph type="pic" sz="quarter" idx="27"/>
          </p:nvPr>
        </p:nvSpPr>
        <p:spPr/>
      </p:sp>
      <p:sp>
        <p:nvSpPr>
          <p:cNvPr id="5" name="Picture Placeholder 4"/>
          <p:cNvSpPr>
            <a:spLocks noGrp="1"/>
          </p:cNvSpPr>
          <p:nvPr>
            <p:ph type="pic" sz="quarter" idx="25"/>
          </p:nvPr>
        </p:nvSpPr>
        <p:spPr/>
      </p:sp>
      <p:sp>
        <p:nvSpPr>
          <p:cNvPr id="6" name="Picture Placeholder 5"/>
          <p:cNvSpPr>
            <a:spLocks noGrp="1"/>
          </p:cNvSpPr>
          <p:nvPr>
            <p:ph type="pic" sz="quarter" idx="26"/>
          </p:nvPr>
        </p:nvSpPr>
        <p:spPr/>
      </p:sp>
      <p:sp>
        <p:nvSpPr>
          <p:cNvPr id="8" name="Picture Placeholder 7"/>
          <p:cNvSpPr>
            <a:spLocks noGrp="1"/>
          </p:cNvSpPr>
          <p:nvPr>
            <p:ph type="pic" sz="quarter" idx="24"/>
          </p:nvPr>
        </p:nvSpPr>
        <p:spPr/>
      </p:sp>
    </p:spTree>
    <p:extLst>
      <p:ext uri="{BB962C8B-B14F-4D97-AF65-F5344CB8AC3E}">
        <p14:creationId xmlns:p14="http://schemas.microsoft.com/office/powerpoint/2010/main" val="52009574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a:off x="12205566" y="0"/>
            <a:ext cx="9971" cy="137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Hexagon 82"/>
          <p:cNvSpPr/>
          <p:nvPr/>
        </p:nvSpPr>
        <p:spPr>
          <a:xfrm rot="5400000">
            <a:off x="11640033" y="9824964"/>
            <a:ext cx="1147470" cy="989198"/>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5" name="Subtitle 2"/>
          <p:cNvSpPr txBox="1">
            <a:spLocks/>
          </p:cNvSpPr>
          <p:nvPr/>
        </p:nvSpPr>
        <p:spPr>
          <a:xfrm>
            <a:off x="4164277" y="7014873"/>
            <a:ext cx="7098693"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a:t>
            </a:r>
            <a:endParaRPr lang="en-US" dirty="0">
              <a:solidFill>
                <a:schemeClr val="tx1"/>
              </a:solidFill>
              <a:latin typeface="Arial Regular" charset="0"/>
              <a:ea typeface="Arial Regular" charset="0"/>
              <a:cs typeface="Arial Regular" charset="0"/>
            </a:endParaRPr>
          </a:p>
        </p:txBody>
      </p:sp>
      <p:sp>
        <p:nvSpPr>
          <p:cNvPr id="76" name="TextBox 75"/>
          <p:cNvSpPr txBox="1"/>
          <p:nvPr/>
        </p:nvSpPr>
        <p:spPr>
          <a:xfrm>
            <a:off x="10088155" y="5882792"/>
            <a:ext cx="959302" cy="430887"/>
          </a:xfrm>
          <a:prstGeom prst="rect">
            <a:avLst/>
          </a:prstGeom>
          <a:noFill/>
        </p:spPr>
        <p:txBody>
          <a:bodyPr wrap="none" rtlCol="0" anchor="ctr" anchorCtr="0">
            <a:spAutoFit/>
          </a:bodyPr>
          <a:lstStyle/>
          <a:p>
            <a:pPr algn="r"/>
            <a:r>
              <a:rPr lang="en-US" sz="2200" b="1" dirty="0" smtClean="0">
                <a:solidFill>
                  <a:schemeClr val="tx2"/>
                </a:solidFill>
                <a:latin typeface="Arial Black" charset="0"/>
                <a:ea typeface="Arial Black" charset="0"/>
                <a:cs typeface="Arial Black" charset="0"/>
              </a:rPr>
              <a:t>2000</a:t>
            </a:r>
            <a:endParaRPr lang="en-US" sz="2200" b="1" dirty="0">
              <a:solidFill>
                <a:schemeClr val="tx2"/>
              </a:solidFill>
              <a:latin typeface="Arial Black" charset="0"/>
              <a:ea typeface="Arial Black" charset="0"/>
              <a:cs typeface="Arial Black" charset="0"/>
            </a:endParaRPr>
          </a:p>
        </p:txBody>
      </p:sp>
      <p:sp>
        <p:nvSpPr>
          <p:cNvPr id="77" name="TextBox 76"/>
          <p:cNvSpPr txBox="1"/>
          <p:nvPr/>
        </p:nvSpPr>
        <p:spPr>
          <a:xfrm>
            <a:off x="6655742" y="6441138"/>
            <a:ext cx="4391715" cy="461665"/>
          </a:xfrm>
          <a:prstGeom prst="rect">
            <a:avLst/>
          </a:prstGeom>
          <a:noFill/>
        </p:spPr>
        <p:txBody>
          <a:bodyPr wrap="none" rtlCol="0" anchor="ctr" anchorCtr="0">
            <a:spAutoFit/>
          </a:bodyPr>
          <a:lstStyle/>
          <a:p>
            <a:pPr algn="r"/>
            <a:r>
              <a:rPr lang="en-US" sz="2400" b="1" dirty="0" smtClean="0">
                <a:solidFill>
                  <a:schemeClr val="tx2"/>
                </a:solidFill>
                <a:latin typeface="Arial Black" charset="0"/>
                <a:ea typeface="Arial Black" charset="0"/>
                <a:cs typeface="Arial Black" charset="0"/>
              </a:rPr>
              <a:t>SUPPORT VIA INTERNET</a:t>
            </a:r>
            <a:endParaRPr lang="en-US" sz="2400" b="1" dirty="0">
              <a:solidFill>
                <a:schemeClr val="tx2"/>
              </a:solidFill>
              <a:latin typeface="Arial Black" charset="0"/>
              <a:ea typeface="Arial Black" charset="0"/>
              <a:cs typeface="Arial Black" charset="0"/>
            </a:endParaRPr>
          </a:p>
        </p:txBody>
      </p:sp>
      <p:sp>
        <p:nvSpPr>
          <p:cNvPr id="78" name="Subtitle 2"/>
          <p:cNvSpPr txBox="1">
            <a:spLocks/>
          </p:cNvSpPr>
          <p:nvPr/>
        </p:nvSpPr>
        <p:spPr>
          <a:xfrm>
            <a:off x="13085013" y="11236201"/>
            <a:ext cx="7098693"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a:t>
            </a:r>
            <a:endParaRPr lang="en-US" dirty="0">
              <a:solidFill>
                <a:schemeClr val="tx1"/>
              </a:solidFill>
              <a:latin typeface="Arial Regular" charset="0"/>
              <a:ea typeface="Arial Regular" charset="0"/>
              <a:cs typeface="Arial Regular" charset="0"/>
            </a:endParaRPr>
          </a:p>
        </p:txBody>
      </p:sp>
      <p:sp>
        <p:nvSpPr>
          <p:cNvPr id="79" name="TextBox 78"/>
          <p:cNvSpPr txBox="1"/>
          <p:nvPr/>
        </p:nvSpPr>
        <p:spPr>
          <a:xfrm>
            <a:off x="13202584" y="10104120"/>
            <a:ext cx="934871" cy="430887"/>
          </a:xfrm>
          <a:prstGeom prst="rect">
            <a:avLst/>
          </a:prstGeom>
          <a:noFill/>
        </p:spPr>
        <p:txBody>
          <a:bodyPr wrap="none" rtlCol="0" anchor="ctr" anchorCtr="0">
            <a:spAutoFit/>
          </a:bodyPr>
          <a:lstStyle/>
          <a:p>
            <a:r>
              <a:rPr lang="en-US" sz="2200" b="1" dirty="0" smtClean="0">
                <a:solidFill>
                  <a:schemeClr val="tx2"/>
                </a:solidFill>
                <a:latin typeface="Arial Black" charset="0"/>
                <a:ea typeface="Arial Black" charset="0"/>
                <a:cs typeface="Arial Black" charset="0"/>
              </a:rPr>
              <a:t>2007</a:t>
            </a:r>
            <a:endParaRPr lang="en-US" sz="2200" b="1" dirty="0">
              <a:solidFill>
                <a:schemeClr val="tx2"/>
              </a:solidFill>
              <a:latin typeface="Arial Black" charset="0"/>
              <a:ea typeface="Arial Black" charset="0"/>
              <a:cs typeface="Arial Black" charset="0"/>
            </a:endParaRPr>
          </a:p>
        </p:txBody>
      </p:sp>
      <p:sp>
        <p:nvSpPr>
          <p:cNvPr id="80" name="TextBox 79"/>
          <p:cNvSpPr txBox="1"/>
          <p:nvPr/>
        </p:nvSpPr>
        <p:spPr>
          <a:xfrm>
            <a:off x="13202584" y="10662466"/>
            <a:ext cx="3492046"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COMPANY AWARDS</a:t>
            </a:r>
            <a:endParaRPr lang="en-US" sz="2400" b="1" dirty="0">
              <a:solidFill>
                <a:schemeClr val="tx2"/>
              </a:solidFill>
              <a:latin typeface="Arial Black" charset="0"/>
              <a:ea typeface="Arial Black" charset="0"/>
              <a:cs typeface="Arial Black" charset="0"/>
            </a:endParaRPr>
          </a:p>
        </p:txBody>
      </p:sp>
      <p:sp>
        <p:nvSpPr>
          <p:cNvPr id="7" name="Hexagon 6"/>
          <p:cNvSpPr/>
          <p:nvPr/>
        </p:nvSpPr>
        <p:spPr>
          <a:xfrm rot="5400000">
            <a:off x="11640033" y="5556380"/>
            <a:ext cx="1147470" cy="98919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3" name="Hexagon 42"/>
          <p:cNvSpPr/>
          <p:nvPr/>
        </p:nvSpPr>
        <p:spPr>
          <a:xfrm rot="5400000">
            <a:off x="11640033" y="917336"/>
            <a:ext cx="1147470" cy="98919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4" name="Subtitle 2"/>
          <p:cNvSpPr txBox="1">
            <a:spLocks/>
          </p:cNvSpPr>
          <p:nvPr/>
        </p:nvSpPr>
        <p:spPr>
          <a:xfrm>
            <a:off x="13085013" y="2328573"/>
            <a:ext cx="7098693"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a:t>
            </a:r>
            <a:endParaRPr lang="en-US" dirty="0">
              <a:solidFill>
                <a:schemeClr val="tx1"/>
              </a:solidFill>
              <a:latin typeface="Arial Regular" charset="0"/>
              <a:ea typeface="Arial Regular" charset="0"/>
              <a:cs typeface="Arial Regular" charset="0"/>
            </a:endParaRPr>
          </a:p>
        </p:txBody>
      </p:sp>
      <p:sp>
        <p:nvSpPr>
          <p:cNvPr id="45" name="TextBox 44"/>
          <p:cNvSpPr txBox="1"/>
          <p:nvPr/>
        </p:nvSpPr>
        <p:spPr>
          <a:xfrm>
            <a:off x="13202584" y="1196492"/>
            <a:ext cx="934871" cy="430887"/>
          </a:xfrm>
          <a:prstGeom prst="rect">
            <a:avLst/>
          </a:prstGeom>
          <a:noFill/>
        </p:spPr>
        <p:txBody>
          <a:bodyPr wrap="none" rtlCol="0" anchor="ctr" anchorCtr="0">
            <a:spAutoFit/>
          </a:bodyPr>
          <a:lstStyle/>
          <a:p>
            <a:r>
              <a:rPr lang="en-US" sz="2200" b="1" dirty="0" smtClean="0">
                <a:solidFill>
                  <a:schemeClr val="tx2"/>
                </a:solidFill>
                <a:latin typeface="Arial Black" charset="0"/>
                <a:ea typeface="Arial Black" charset="0"/>
                <a:cs typeface="Arial Black" charset="0"/>
              </a:rPr>
              <a:t>1995</a:t>
            </a:r>
            <a:endParaRPr lang="en-US" sz="2200" b="1" dirty="0">
              <a:solidFill>
                <a:schemeClr val="tx2"/>
              </a:solidFill>
              <a:latin typeface="Arial Black" charset="0"/>
              <a:ea typeface="Arial Black" charset="0"/>
              <a:cs typeface="Arial Black" charset="0"/>
            </a:endParaRPr>
          </a:p>
        </p:txBody>
      </p:sp>
      <p:sp>
        <p:nvSpPr>
          <p:cNvPr id="46" name="TextBox 45"/>
          <p:cNvSpPr txBox="1"/>
          <p:nvPr/>
        </p:nvSpPr>
        <p:spPr>
          <a:xfrm>
            <a:off x="13202584" y="1754838"/>
            <a:ext cx="4630114"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LAUNCH A NEW PRODUCT</a:t>
            </a:r>
            <a:endParaRPr lang="en-US" sz="2400" b="1" dirty="0">
              <a:solidFill>
                <a:schemeClr val="tx2"/>
              </a:solidFill>
              <a:latin typeface="Arial Black" charset="0"/>
              <a:ea typeface="Arial Black" charset="0"/>
              <a:cs typeface="Arial Black" charset="0"/>
            </a:endParaRPr>
          </a:p>
        </p:txBody>
      </p:sp>
      <p:sp>
        <p:nvSpPr>
          <p:cNvPr id="85" name="Shape 2645"/>
          <p:cNvSpPr/>
          <p:nvPr/>
        </p:nvSpPr>
        <p:spPr>
          <a:xfrm>
            <a:off x="11949098" y="587069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86" name="Shape 2754"/>
          <p:cNvSpPr/>
          <p:nvPr/>
        </p:nvSpPr>
        <p:spPr>
          <a:xfrm>
            <a:off x="11964900" y="1132207"/>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88" name="Shape 2783"/>
          <p:cNvSpPr/>
          <p:nvPr/>
        </p:nvSpPr>
        <p:spPr>
          <a:xfrm>
            <a:off x="11955035" y="10070568"/>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80378308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p:cNvSpPr/>
          <p:nvPr/>
        </p:nvSpPr>
        <p:spPr>
          <a:xfrm>
            <a:off x="16237035" y="0"/>
            <a:ext cx="8133252" cy="6869150"/>
          </a:xfrm>
          <a:prstGeom prst="rect">
            <a:avLst/>
          </a:prstGeom>
          <a:solidFill>
            <a:schemeClr val="accent3">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0" name="Rectangle 69"/>
          <p:cNvSpPr/>
          <p:nvPr/>
        </p:nvSpPr>
        <p:spPr>
          <a:xfrm>
            <a:off x="8133252" y="6869150"/>
            <a:ext cx="8103783" cy="6869150"/>
          </a:xfrm>
          <a:prstGeom prst="rect">
            <a:avLst/>
          </a:prstGeom>
          <a:solidFill>
            <a:schemeClr val="accent2">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2" name="Rectangle 71"/>
          <p:cNvSpPr/>
          <p:nvPr/>
        </p:nvSpPr>
        <p:spPr>
          <a:xfrm>
            <a:off x="0" y="0"/>
            <a:ext cx="8133252" cy="6869150"/>
          </a:xfrm>
          <a:prstGeom prst="rect">
            <a:avLst/>
          </a:prstGeom>
          <a:solidFill>
            <a:schemeClr val="accent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84" name="TextBox 83"/>
          <p:cNvSpPr txBox="1"/>
          <p:nvPr/>
        </p:nvSpPr>
        <p:spPr>
          <a:xfrm>
            <a:off x="19487543" y="3531108"/>
            <a:ext cx="1879041" cy="523220"/>
          </a:xfrm>
          <a:prstGeom prst="rect">
            <a:avLst/>
          </a:prstGeom>
          <a:noFill/>
        </p:spPr>
        <p:txBody>
          <a:bodyPr wrap="none" rtlCol="0" anchor="ctr" anchorCtr="0">
            <a:spAutoFit/>
          </a:bodyPr>
          <a:lstStyle/>
          <a:p>
            <a:pPr algn="ctr"/>
            <a:r>
              <a:rPr lang="en-US" sz="2800" b="1" dirty="0" smtClean="0">
                <a:solidFill>
                  <a:schemeClr val="bg1"/>
                </a:solidFill>
                <a:latin typeface="Arial Bold" charset="0"/>
                <a:ea typeface="Arial Bold" charset="0"/>
                <a:cs typeface="Arial Bold" charset="0"/>
              </a:rPr>
              <a:t>RELEASE</a:t>
            </a:r>
            <a:endParaRPr lang="en-US" sz="2800" b="1" dirty="0">
              <a:solidFill>
                <a:schemeClr val="bg1"/>
              </a:solidFill>
              <a:latin typeface="Arial Bold" charset="0"/>
              <a:ea typeface="Arial Bold" charset="0"/>
              <a:cs typeface="Arial Bold" charset="0"/>
            </a:endParaRPr>
          </a:p>
        </p:txBody>
      </p:sp>
      <p:sp>
        <p:nvSpPr>
          <p:cNvPr id="85" name="Subtitle 2"/>
          <p:cNvSpPr txBox="1">
            <a:spLocks/>
          </p:cNvSpPr>
          <p:nvPr/>
        </p:nvSpPr>
        <p:spPr>
          <a:xfrm>
            <a:off x="18064811" y="4018790"/>
            <a:ext cx="4715814" cy="11814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Arial Regular" charset="0"/>
                <a:ea typeface="Arial Regular" charset="0"/>
                <a:cs typeface="Arial Regular" charset="0"/>
              </a:rPr>
              <a:t>When selecting a typeface for body text, your </a:t>
            </a:r>
            <a:r>
              <a:rPr lang="en-US" sz="2200" dirty="0" smtClean="0">
                <a:solidFill>
                  <a:schemeClr val="bg1"/>
                </a:solidFill>
                <a:latin typeface="Arial Regular" charset="0"/>
                <a:ea typeface="Arial Regular" charset="0"/>
                <a:cs typeface="Arial Regular" charset="0"/>
              </a:rPr>
              <a:t>primary</a:t>
            </a:r>
            <a:endParaRPr lang="en-US" sz="2200" dirty="0">
              <a:solidFill>
                <a:schemeClr val="bg1"/>
              </a:solidFill>
              <a:latin typeface="Arial Regular" charset="0"/>
              <a:ea typeface="Arial Regular" charset="0"/>
              <a:cs typeface="Arial Regular" charset="0"/>
            </a:endParaRPr>
          </a:p>
        </p:txBody>
      </p:sp>
      <p:sp>
        <p:nvSpPr>
          <p:cNvPr id="87" name="TextBox 86"/>
          <p:cNvSpPr txBox="1"/>
          <p:nvPr/>
        </p:nvSpPr>
        <p:spPr>
          <a:xfrm>
            <a:off x="11265742" y="10168533"/>
            <a:ext cx="1867178" cy="523220"/>
          </a:xfrm>
          <a:prstGeom prst="rect">
            <a:avLst/>
          </a:prstGeom>
          <a:noFill/>
        </p:spPr>
        <p:txBody>
          <a:bodyPr wrap="none" rtlCol="0" anchor="ctr" anchorCtr="0">
            <a:spAutoFit/>
          </a:bodyPr>
          <a:lstStyle/>
          <a:p>
            <a:pPr algn="ctr"/>
            <a:r>
              <a:rPr lang="en-US" sz="2800" b="1" dirty="0" smtClean="0">
                <a:solidFill>
                  <a:schemeClr val="bg1"/>
                </a:solidFill>
                <a:latin typeface="Arial Bold" charset="0"/>
                <a:ea typeface="Arial Bold" charset="0"/>
                <a:cs typeface="Arial Bold" charset="0"/>
              </a:rPr>
              <a:t>LAYOUTS</a:t>
            </a:r>
            <a:endParaRPr lang="en-US" sz="2800" b="1" dirty="0">
              <a:solidFill>
                <a:schemeClr val="bg1"/>
              </a:solidFill>
              <a:latin typeface="Arial Bold" charset="0"/>
              <a:ea typeface="Arial Bold" charset="0"/>
              <a:cs typeface="Arial Bold" charset="0"/>
            </a:endParaRPr>
          </a:p>
        </p:txBody>
      </p:sp>
      <p:sp>
        <p:nvSpPr>
          <p:cNvPr id="88" name="Subtitle 2"/>
          <p:cNvSpPr txBox="1">
            <a:spLocks/>
          </p:cNvSpPr>
          <p:nvPr/>
        </p:nvSpPr>
        <p:spPr>
          <a:xfrm>
            <a:off x="9837079" y="10656215"/>
            <a:ext cx="4715814" cy="11814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Arial Regular" charset="0"/>
                <a:ea typeface="Arial Regular" charset="0"/>
                <a:cs typeface="Arial Regular" charset="0"/>
              </a:rPr>
              <a:t>When selecting a typeface for body text, your </a:t>
            </a:r>
            <a:r>
              <a:rPr lang="en-US" sz="2200" dirty="0" smtClean="0">
                <a:solidFill>
                  <a:schemeClr val="bg1"/>
                </a:solidFill>
                <a:latin typeface="Arial Regular" charset="0"/>
                <a:ea typeface="Arial Regular" charset="0"/>
                <a:cs typeface="Arial Regular" charset="0"/>
              </a:rPr>
              <a:t>primary</a:t>
            </a:r>
            <a:endParaRPr lang="en-US" sz="2200" dirty="0">
              <a:solidFill>
                <a:schemeClr val="bg1"/>
              </a:solidFill>
              <a:latin typeface="Arial Regular" charset="0"/>
              <a:ea typeface="Arial Regular" charset="0"/>
              <a:cs typeface="Arial Regular" charset="0"/>
            </a:endParaRPr>
          </a:p>
        </p:txBody>
      </p:sp>
      <p:sp>
        <p:nvSpPr>
          <p:cNvPr id="90" name="TextBox 89"/>
          <p:cNvSpPr txBox="1"/>
          <p:nvPr/>
        </p:nvSpPr>
        <p:spPr>
          <a:xfrm>
            <a:off x="3414552" y="3531108"/>
            <a:ext cx="1309975" cy="523220"/>
          </a:xfrm>
          <a:prstGeom prst="rect">
            <a:avLst/>
          </a:prstGeom>
          <a:noFill/>
        </p:spPr>
        <p:txBody>
          <a:bodyPr wrap="none" rtlCol="0" anchor="ctr" anchorCtr="0">
            <a:spAutoFit/>
          </a:bodyPr>
          <a:lstStyle/>
          <a:p>
            <a:pPr algn="ctr"/>
            <a:r>
              <a:rPr lang="en-US" sz="2800" b="1" dirty="0" smtClean="0">
                <a:solidFill>
                  <a:schemeClr val="bg1"/>
                </a:solidFill>
                <a:latin typeface="Arial Bold" charset="0"/>
                <a:ea typeface="Arial Bold" charset="0"/>
                <a:cs typeface="Arial Bold" charset="0"/>
              </a:rPr>
              <a:t>VIDEO</a:t>
            </a:r>
            <a:endParaRPr lang="en-US" sz="2800" b="1" dirty="0">
              <a:solidFill>
                <a:schemeClr val="bg1"/>
              </a:solidFill>
              <a:latin typeface="Arial Bold" charset="0"/>
              <a:ea typeface="Arial Bold" charset="0"/>
              <a:cs typeface="Arial Bold" charset="0"/>
            </a:endParaRPr>
          </a:p>
        </p:txBody>
      </p:sp>
      <p:sp>
        <p:nvSpPr>
          <p:cNvPr id="91" name="Subtitle 2"/>
          <p:cNvSpPr txBox="1">
            <a:spLocks/>
          </p:cNvSpPr>
          <p:nvPr/>
        </p:nvSpPr>
        <p:spPr>
          <a:xfrm>
            <a:off x="1707288" y="4018790"/>
            <a:ext cx="4715814" cy="11814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Arial Regular" charset="0"/>
                <a:ea typeface="Arial Regular" charset="0"/>
                <a:cs typeface="Arial Regular" charset="0"/>
              </a:rPr>
              <a:t>When selecting a typeface for body text, your </a:t>
            </a:r>
            <a:r>
              <a:rPr lang="en-US" sz="2200" dirty="0" smtClean="0">
                <a:solidFill>
                  <a:schemeClr val="bg1"/>
                </a:solidFill>
                <a:latin typeface="Arial Regular" charset="0"/>
                <a:ea typeface="Arial Regular" charset="0"/>
                <a:cs typeface="Arial Regular" charset="0"/>
              </a:rPr>
              <a:t>primary</a:t>
            </a:r>
            <a:endParaRPr lang="en-US" sz="2200" dirty="0">
              <a:solidFill>
                <a:schemeClr val="bg1"/>
              </a:solidFill>
              <a:latin typeface="Arial Regular" charset="0"/>
              <a:ea typeface="Arial Regular" charset="0"/>
              <a:cs typeface="Arial Regular" charset="0"/>
            </a:endParaRPr>
          </a:p>
        </p:txBody>
      </p:sp>
      <p:sp>
        <p:nvSpPr>
          <p:cNvPr id="39" name="Shape 2641"/>
          <p:cNvSpPr/>
          <p:nvPr/>
        </p:nvSpPr>
        <p:spPr>
          <a:xfrm>
            <a:off x="3654539" y="2243208"/>
            <a:ext cx="1099858" cy="699912"/>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2" name="Shape 2787"/>
          <p:cNvSpPr/>
          <p:nvPr/>
        </p:nvSpPr>
        <p:spPr>
          <a:xfrm>
            <a:off x="19898592" y="2059025"/>
            <a:ext cx="1099176" cy="1099910"/>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3" name="Shape 2783"/>
          <p:cNvSpPr/>
          <p:nvPr/>
        </p:nvSpPr>
        <p:spPr>
          <a:xfrm>
            <a:off x="11644034" y="8835043"/>
            <a:ext cx="1099858" cy="949878"/>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 name="Picture Placeholder 1"/>
          <p:cNvSpPr>
            <a:spLocks noGrp="1"/>
          </p:cNvSpPr>
          <p:nvPr>
            <p:ph type="pic" sz="quarter" idx="13"/>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5"/>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8"/>
          </p:nvPr>
        </p:nvSpPr>
        <p:spPr/>
      </p:sp>
      <p:sp>
        <p:nvSpPr>
          <p:cNvPr id="7" name="Picture Placeholder 6"/>
          <p:cNvSpPr>
            <a:spLocks noGrp="1"/>
          </p:cNvSpPr>
          <p:nvPr>
            <p:ph type="pic" sz="quarter" idx="19"/>
          </p:nvPr>
        </p:nvSpPr>
        <p:spPr/>
      </p:sp>
    </p:spTree>
    <p:extLst>
      <p:ext uri="{BB962C8B-B14F-4D97-AF65-F5344CB8AC3E}">
        <p14:creationId xmlns:p14="http://schemas.microsoft.com/office/powerpoint/2010/main" val="46683184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Subtitle 2"/>
          <p:cNvSpPr txBox="1">
            <a:spLocks/>
          </p:cNvSpPr>
          <p:nvPr/>
        </p:nvSpPr>
        <p:spPr>
          <a:xfrm>
            <a:off x="13246959" y="9203712"/>
            <a:ext cx="383933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a:t>
            </a:r>
          </a:p>
        </p:txBody>
      </p:sp>
      <p:sp>
        <p:nvSpPr>
          <p:cNvPr id="24" name="TextBox 23"/>
          <p:cNvSpPr txBox="1"/>
          <p:nvPr/>
        </p:nvSpPr>
        <p:spPr>
          <a:xfrm>
            <a:off x="13364529" y="8583810"/>
            <a:ext cx="2803140" cy="553998"/>
          </a:xfrm>
          <a:prstGeom prst="rect">
            <a:avLst/>
          </a:prstGeom>
          <a:noFill/>
        </p:spPr>
        <p:txBody>
          <a:bodyPr wrap="none" rtlCol="0" anchor="ctr" anchorCtr="0">
            <a:spAutoFit/>
          </a:bodyPr>
          <a:lstStyle/>
          <a:p>
            <a:r>
              <a:rPr lang="en-US" sz="3000" b="1" dirty="0">
                <a:solidFill>
                  <a:schemeClr val="tx2"/>
                </a:solidFill>
                <a:latin typeface="Arial Black" charset="0"/>
                <a:ea typeface="Arial Black" charset="0"/>
                <a:cs typeface="Arial Black" charset="0"/>
              </a:rPr>
              <a:t>FEATURE </a:t>
            </a:r>
            <a:r>
              <a:rPr lang="en-US" sz="3000" b="1" dirty="0" smtClean="0">
                <a:solidFill>
                  <a:schemeClr val="tx2"/>
                </a:solidFill>
                <a:latin typeface="Arial Black" charset="0"/>
                <a:ea typeface="Arial Black" charset="0"/>
                <a:cs typeface="Arial Black" charset="0"/>
              </a:rPr>
              <a:t>03</a:t>
            </a:r>
            <a:endParaRPr lang="en-US" sz="3000" b="1" dirty="0">
              <a:solidFill>
                <a:schemeClr val="tx2"/>
              </a:solidFill>
              <a:latin typeface="Arial Black" charset="0"/>
              <a:ea typeface="Arial Black" charset="0"/>
              <a:cs typeface="Arial Black" charset="0"/>
            </a:endParaRPr>
          </a:p>
        </p:txBody>
      </p:sp>
      <p:sp>
        <p:nvSpPr>
          <p:cNvPr id="25" name="Subtitle 2"/>
          <p:cNvSpPr txBox="1">
            <a:spLocks/>
          </p:cNvSpPr>
          <p:nvPr/>
        </p:nvSpPr>
        <p:spPr>
          <a:xfrm>
            <a:off x="19020666" y="9203712"/>
            <a:ext cx="383933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a:t>
            </a:r>
          </a:p>
        </p:txBody>
      </p:sp>
      <p:sp>
        <p:nvSpPr>
          <p:cNvPr id="26" name="TextBox 25"/>
          <p:cNvSpPr txBox="1"/>
          <p:nvPr/>
        </p:nvSpPr>
        <p:spPr>
          <a:xfrm>
            <a:off x="19138236" y="8583810"/>
            <a:ext cx="2840329" cy="553998"/>
          </a:xfrm>
          <a:prstGeom prst="rect">
            <a:avLst/>
          </a:prstGeom>
          <a:noFill/>
        </p:spPr>
        <p:txBody>
          <a:bodyPr wrap="none" rtlCol="0" anchor="ctr" anchorCtr="0">
            <a:spAutoFit/>
          </a:bodyPr>
          <a:lstStyle/>
          <a:p>
            <a:r>
              <a:rPr lang="en-US" sz="3000" b="1" dirty="0">
                <a:solidFill>
                  <a:schemeClr val="tx2"/>
                </a:solidFill>
                <a:latin typeface="Arial Black" charset="0"/>
                <a:ea typeface="Arial Black" charset="0"/>
                <a:cs typeface="Arial Black" charset="0"/>
              </a:rPr>
              <a:t>FEATURE </a:t>
            </a:r>
            <a:r>
              <a:rPr lang="en-US" sz="3000" b="1" dirty="0" smtClean="0">
                <a:solidFill>
                  <a:schemeClr val="tx2"/>
                </a:solidFill>
                <a:latin typeface="Arial Black" charset="0"/>
                <a:ea typeface="Arial Black" charset="0"/>
                <a:cs typeface="Arial Black" charset="0"/>
              </a:rPr>
              <a:t>04</a:t>
            </a:r>
            <a:endParaRPr lang="en-US" sz="3000" b="1" dirty="0">
              <a:solidFill>
                <a:schemeClr val="tx2"/>
              </a:solidFill>
              <a:latin typeface="Arial Black" charset="0"/>
              <a:ea typeface="Arial Black" charset="0"/>
              <a:cs typeface="Arial Black" charset="0"/>
            </a:endParaRPr>
          </a:p>
        </p:txBody>
      </p:sp>
      <p:sp>
        <p:nvSpPr>
          <p:cNvPr id="27" name="Subtitle 2"/>
          <p:cNvSpPr txBox="1">
            <a:spLocks/>
          </p:cNvSpPr>
          <p:nvPr/>
        </p:nvSpPr>
        <p:spPr>
          <a:xfrm>
            <a:off x="13246959" y="6125976"/>
            <a:ext cx="383933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a:t>
            </a:r>
            <a:endParaRPr lang="en-US" dirty="0">
              <a:solidFill>
                <a:schemeClr val="tx1"/>
              </a:solidFill>
              <a:latin typeface="Arial Regular" charset="0"/>
              <a:ea typeface="Arial Regular" charset="0"/>
              <a:cs typeface="Arial Regular" charset="0"/>
            </a:endParaRPr>
          </a:p>
        </p:txBody>
      </p:sp>
      <p:sp>
        <p:nvSpPr>
          <p:cNvPr id="28" name="TextBox 27"/>
          <p:cNvSpPr txBox="1"/>
          <p:nvPr/>
        </p:nvSpPr>
        <p:spPr>
          <a:xfrm>
            <a:off x="13364529" y="5506074"/>
            <a:ext cx="2808269" cy="553998"/>
          </a:xfrm>
          <a:prstGeom prst="rect">
            <a:avLst/>
          </a:prstGeom>
          <a:noFill/>
        </p:spPr>
        <p:txBody>
          <a:bodyPr wrap="none" rtlCol="0" anchor="ctr" anchorCtr="0">
            <a:spAutoFit/>
          </a:bodyPr>
          <a:lstStyle/>
          <a:p>
            <a:r>
              <a:rPr lang="en-US" sz="3000" b="1" dirty="0" smtClean="0">
                <a:solidFill>
                  <a:schemeClr val="tx2"/>
                </a:solidFill>
                <a:latin typeface="Arial Black" charset="0"/>
                <a:ea typeface="Arial Black" charset="0"/>
                <a:cs typeface="Arial Black" charset="0"/>
              </a:rPr>
              <a:t>FEATURE 01</a:t>
            </a:r>
            <a:endParaRPr lang="en-US" sz="3000" b="1" dirty="0">
              <a:solidFill>
                <a:schemeClr val="tx2"/>
              </a:solidFill>
              <a:latin typeface="Arial Black" charset="0"/>
              <a:ea typeface="Arial Black" charset="0"/>
              <a:cs typeface="Arial Black" charset="0"/>
            </a:endParaRPr>
          </a:p>
        </p:txBody>
      </p:sp>
      <p:sp>
        <p:nvSpPr>
          <p:cNvPr id="29" name="Subtitle 2"/>
          <p:cNvSpPr txBox="1">
            <a:spLocks/>
          </p:cNvSpPr>
          <p:nvPr/>
        </p:nvSpPr>
        <p:spPr>
          <a:xfrm>
            <a:off x="19020666" y="6125976"/>
            <a:ext cx="383933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a:t>
            </a:r>
          </a:p>
        </p:txBody>
      </p:sp>
      <p:sp>
        <p:nvSpPr>
          <p:cNvPr id="30" name="TextBox 29"/>
          <p:cNvSpPr txBox="1"/>
          <p:nvPr/>
        </p:nvSpPr>
        <p:spPr>
          <a:xfrm>
            <a:off x="19138236" y="5506074"/>
            <a:ext cx="2806025" cy="553998"/>
          </a:xfrm>
          <a:prstGeom prst="rect">
            <a:avLst/>
          </a:prstGeom>
          <a:noFill/>
        </p:spPr>
        <p:txBody>
          <a:bodyPr wrap="none" rtlCol="0" anchor="ctr" anchorCtr="0">
            <a:spAutoFit/>
          </a:bodyPr>
          <a:lstStyle/>
          <a:p>
            <a:r>
              <a:rPr lang="en-US" sz="3000" b="1" dirty="0">
                <a:solidFill>
                  <a:schemeClr val="tx2"/>
                </a:solidFill>
                <a:latin typeface="Arial Black" charset="0"/>
                <a:ea typeface="Arial Black" charset="0"/>
                <a:cs typeface="Arial Black" charset="0"/>
              </a:rPr>
              <a:t>FEATURE </a:t>
            </a:r>
            <a:r>
              <a:rPr lang="en-US" sz="3000" b="1" dirty="0" smtClean="0">
                <a:solidFill>
                  <a:schemeClr val="tx2"/>
                </a:solidFill>
                <a:latin typeface="Arial Black" charset="0"/>
                <a:ea typeface="Arial Black" charset="0"/>
                <a:cs typeface="Arial Black" charset="0"/>
              </a:rPr>
              <a:t>02</a:t>
            </a:r>
            <a:endParaRPr lang="en-US" sz="3000" b="1" dirty="0">
              <a:solidFill>
                <a:schemeClr val="tx2"/>
              </a:solidFill>
              <a:latin typeface="Arial Black" charset="0"/>
              <a:ea typeface="Arial Black" charset="0"/>
              <a:cs typeface="Arial Black" charset="0"/>
            </a:endParaRPr>
          </a:p>
        </p:txBody>
      </p:sp>
      <p:sp>
        <p:nvSpPr>
          <p:cNvPr id="31" name="Rectangle 30"/>
          <p:cNvSpPr>
            <a:spLocks/>
          </p:cNvSpPr>
          <p:nvPr/>
        </p:nvSpPr>
        <p:spPr bwMode="auto">
          <a:xfrm>
            <a:off x="13364529" y="2220819"/>
            <a:ext cx="7118872"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Arial Black" charset="0"/>
                <a:ea typeface="Arial Black" charset="0"/>
                <a:cs typeface="Arial Black" charset="0"/>
                <a:sym typeface="Bebas Neue" charset="0"/>
              </a:rPr>
              <a:t>MASONRY</a:t>
            </a:r>
          </a:p>
          <a:p>
            <a:pPr defTabSz="4572000">
              <a:lnSpc>
                <a:spcPts val="8500"/>
              </a:lnSpc>
            </a:pPr>
            <a:r>
              <a:rPr lang="en-US" sz="6600" b="1" spc="500" dirty="0" smtClean="0">
                <a:solidFill>
                  <a:schemeClr val="tx2"/>
                </a:solidFill>
                <a:latin typeface="Arial Black" charset="0"/>
                <a:ea typeface="Arial Black" charset="0"/>
                <a:cs typeface="Arial Black" charset="0"/>
                <a:sym typeface="Bebas Neue" charset="0"/>
              </a:rPr>
              <a:t>LEFT LAYOUT</a:t>
            </a:r>
          </a:p>
        </p:txBody>
      </p:sp>
      <p:sp>
        <p:nvSpPr>
          <p:cNvPr id="2" name="Picture Placeholder 1"/>
          <p:cNvSpPr>
            <a:spLocks noGrp="1"/>
          </p:cNvSpPr>
          <p:nvPr>
            <p:ph type="pic" sz="quarter" idx="22"/>
          </p:nvPr>
        </p:nvSpPr>
        <p:spPr/>
      </p:sp>
      <p:sp>
        <p:nvSpPr>
          <p:cNvPr id="3" name="Picture Placeholder 2"/>
          <p:cNvSpPr>
            <a:spLocks noGrp="1"/>
          </p:cNvSpPr>
          <p:nvPr>
            <p:ph type="pic" sz="quarter" idx="21"/>
          </p:nvPr>
        </p:nvSpPr>
        <p:spPr/>
      </p:sp>
      <p:sp>
        <p:nvSpPr>
          <p:cNvPr id="4" name="Picture Placeholder 3"/>
          <p:cNvSpPr>
            <a:spLocks noGrp="1"/>
          </p:cNvSpPr>
          <p:nvPr>
            <p:ph type="pic" sz="quarter" idx="20"/>
          </p:nvPr>
        </p:nvSpPr>
        <p:spPr/>
      </p:sp>
    </p:spTree>
    <p:extLst>
      <p:ext uri="{BB962C8B-B14F-4D97-AF65-F5344CB8AC3E}">
        <p14:creationId xmlns:p14="http://schemas.microsoft.com/office/powerpoint/2010/main" val="197341458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Subtitle 2"/>
          <p:cNvSpPr txBox="1">
            <a:spLocks/>
          </p:cNvSpPr>
          <p:nvPr/>
        </p:nvSpPr>
        <p:spPr>
          <a:xfrm>
            <a:off x="1593755" y="9426737"/>
            <a:ext cx="383933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a:t>
            </a:r>
          </a:p>
        </p:txBody>
      </p:sp>
      <p:sp>
        <p:nvSpPr>
          <p:cNvPr id="15" name="TextBox 14"/>
          <p:cNvSpPr txBox="1"/>
          <p:nvPr/>
        </p:nvSpPr>
        <p:spPr>
          <a:xfrm>
            <a:off x="1711325" y="8806835"/>
            <a:ext cx="2803140" cy="553998"/>
          </a:xfrm>
          <a:prstGeom prst="rect">
            <a:avLst/>
          </a:prstGeom>
          <a:noFill/>
        </p:spPr>
        <p:txBody>
          <a:bodyPr wrap="none" rtlCol="0" anchor="ctr" anchorCtr="0">
            <a:spAutoFit/>
          </a:bodyPr>
          <a:lstStyle/>
          <a:p>
            <a:r>
              <a:rPr lang="en-US" sz="3000" b="1" dirty="0">
                <a:solidFill>
                  <a:schemeClr val="tx2"/>
                </a:solidFill>
                <a:latin typeface="Arial Black" charset="0"/>
                <a:ea typeface="Arial Black" charset="0"/>
                <a:cs typeface="Arial Black" charset="0"/>
              </a:rPr>
              <a:t>FEATURE </a:t>
            </a:r>
            <a:r>
              <a:rPr lang="en-US" sz="3000" b="1" dirty="0" smtClean="0">
                <a:solidFill>
                  <a:schemeClr val="tx2"/>
                </a:solidFill>
                <a:latin typeface="Arial Black" charset="0"/>
                <a:ea typeface="Arial Black" charset="0"/>
                <a:cs typeface="Arial Black" charset="0"/>
              </a:rPr>
              <a:t>03</a:t>
            </a:r>
            <a:endParaRPr lang="en-US" sz="3000" b="1" dirty="0">
              <a:solidFill>
                <a:schemeClr val="tx2"/>
              </a:solidFill>
              <a:latin typeface="Arial Black" charset="0"/>
              <a:ea typeface="Arial Black" charset="0"/>
              <a:cs typeface="Arial Black" charset="0"/>
            </a:endParaRPr>
          </a:p>
        </p:txBody>
      </p:sp>
      <p:sp>
        <p:nvSpPr>
          <p:cNvPr id="16" name="Subtitle 2"/>
          <p:cNvSpPr txBox="1">
            <a:spLocks/>
          </p:cNvSpPr>
          <p:nvPr/>
        </p:nvSpPr>
        <p:spPr>
          <a:xfrm>
            <a:off x="7367462" y="9426737"/>
            <a:ext cx="383933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a:t>
            </a:r>
          </a:p>
        </p:txBody>
      </p:sp>
      <p:sp>
        <p:nvSpPr>
          <p:cNvPr id="17" name="TextBox 16"/>
          <p:cNvSpPr txBox="1"/>
          <p:nvPr/>
        </p:nvSpPr>
        <p:spPr>
          <a:xfrm>
            <a:off x="7485032" y="8806835"/>
            <a:ext cx="2840329" cy="553998"/>
          </a:xfrm>
          <a:prstGeom prst="rect">
            <a:avLst/>
          </a:prstGeom>
          <a:noFill/>
        </p:spPr>
        <p:txBody>
          <a:bodyPr wrap="none" rtlCol="0" anchor="ctr" anchorCtr="0">
            <a:spAutoFit/>
          </a:bodyPr>
          <a:lstStyle/>
          <a:p>
            <a:r>
              <a:rPr lang="en-US" sz="3000" b="1" dirty="0">
                <a:solidFill>
                  <a:schemeClr val="tx2"/>
                </a:solidFill>
                <a:latin typeface="Arial Black" charset="0"/>
                <a:ea typeface="Arial Black" charset="0"/>
                <a:cs typeface="Arial Black" charset="0"/>
              </a:rPr>
              <a:t>FEATURE </a:t>
            </a:r>
            <a:r>
              <a:rPr lang="en-US" sz="3000" b="1" dirty="0" smtClean="0">
                <a:solidFill>
                  <a:schemeClr val="tx2"/>
                </a:solidFill>
                <a:latin typeface="Arial Black" charset="0"/>
                <a:ea typeface="Arial Black" charset="0"/>
                <a:cs typeface="Arial Black" charset="0"/>
              </a:rPr>
              <a:t>04</a:t>
            </a:r>
            <a:endParaRPr lang="en-US" sz="3000" b="1" dirty="0">
              <a:solidFill>
                <a:schemeClr val="tx2"/>
              </a:solidFill>
              <a:latin typeface="Arial Black" charset="0"/>
              <a:ea typeface="Arial Black" charset="0"/>
              <a:cs typeface="Arial Black" charset="0"/>
            </a:endParaRPr>
          </a:p>
        </p:txBody>
      </p:sp>
      <p:sp>
        <p:nvSpPr>
          <p:cNvPr id="18" name="Subtitle 2"/>
          <p:cNvSpPr txBox="1">
            <a:spLocks/>
          </p:cNvSpPr>
          <p:nvPr/>
        </p:nvSpPr>
        <p:spPr>
          <a:xfrm>
            <a:off x="1593755" y="6349001"/>
            <a:ext cx="383933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a:t>
            </a:r>
            <a:endParaRPr lang="en-US" dirty="0">
              <a:solidFill>
                <a:schemeClr val="tx1"/>
              </a:solidFill>
              <a:latin typeface="Arial Regular" charset="0"/>
              <a:ea typeface="Arial Regular" charset="0"/>
              <a:cs typeface="Arial Regular" charset="0"/>
            </a:endParaRPr>
          </a:p>
        </p:txBody>
      </p:sp>
      <p:sp>
        <p:nvSpPr>
          <p:cNvPr id="19" name="TextBox 18"/>
          <p:cNvSpPr txBox="1"/>
          <p:nvPr/>
        </p:nvSpPr>
        <p:spPr>
          <a:xfrm>
            <a:off x="1711325" y="5729099"/>
            <a:ext cx="2808269" cy="553998"/>
          </a:xfrm>
          <a:prstGeom prst="rect">
            <a:avLst/>
          </a:prstGeom>
          <a:noFill/>
        </p:spPr>
        <p:txBody>
          <a:bodyPr wrap="none" rtlCol="0" anchor="ctr" anchorCtr="0">
            <a:spAutoFit/>
          </a:bodyPr>
          <a:lstStyle/>
          <a:p>
            <a:r>
              <a:rPr lang="en-US" sz="3000" b="1" dirty="0" smtClean="0">
                <a:solidFill>
                  <a:schemeClr val="tx2"/>
                </a:solidFill>
                <a:latin typeface="Arial Black" charset="0"/>
                <a:ea typeface="Arial Black" charset="0"/>
                <a:cs typeface="Arial Black" charset="0"/>
              </a:rPr>
              <a:t>FEATURE 01</a:t>
            </a:r>
            <a:endParaRPr lang="en-US" sz="3000" b="1" dirty="0">
              <a:solidFill>
                <a:schemeClr val="tx2"/>
              </a:solidFill>
              <a:latin typeface="Arial Black" charset="0"/>
              <a:ea typeface="Arial Black" charset="0"/>
              <a:cs typeface="Arial Black" charset="0"/>
            </a:endParaRPr>
          </a:p>
        </p:txBody>
      </p:sp>
      <p:sp>
        <p:nvSpPr>
          <p:cNvPr id="20" name="Subtitle 2"/>
          <p:cNvSpPr txBox="1">
            <a:spLocks/>
          </p:cNvSpPr>
          <p:nvPr/>
        </p:nvSpPr>
        <p:spPr>
          <a:xfrm>
            <a:off x="7367462" y="6349001"/>
            <a:ext cx="383933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a:t>
            </a:r>
          </a:p>
        </p:txBody>
      </p:sp>
      <p:sp>
        <p:nvSpPr>
          <p:cNvPr id="21" name="TextBox 20"/>
          <p:cNvSpPr txBox="1"/>
          <p:nvPr/>
        </p:nvSpPr>
        <p:spPr>
          <a:xfrm>
            <a:off x="7485032" y="5729099"/>
            <a:ext cx="2806025" cy="553998"/>
          </a:xfrm>
          <a:prstGeom prst="rect">
            <a:avLst/>
          </a:prstGeom>
          <a:noFill/>
        </p:spPr>
        <p:txBody>
          <a:bodyPr wrap="none" rtlCol="0" anchor="ctr" anchorCtr="0">
            <a:spAutoFit/>
          </a:bodyPr>
          <a:lstStyle/>
          <a:p>
            <a:r>
              <a:rPr lang="en-US" sz="3000" b="1" dirty="0">
                <a:solidFill>
                  <a:schemeClr val="tx2"/>
                </a:solidFill>
                <a:latin typeface="Arial Black" charset="0"/>
                <a:ea typeface="Arial Black" charset="0"/>
                <a:cs typeface="Arial Black" charset="0"/>
              </a:rPr>
              <a:t>FEATURE </a:t>
            </a:r>
            <a:r>
              <a:rPr lang="en-US" sz="3000" b="1" dirty="0" smtClean="0">
                <a:solidFill>
                  <a:schemeClr val="tx2"/>
                </a:solidFill>
                <a:latin typeface="Arial Black" charset="0"/>
                <a:ea typeface="Arial Black" charset="0"/>
                <a:cs typeface="Arial Black" charset="0"/>
              </a:rPr>
              <a:t>02</a:t>
            </a:r>
            <a:endParaRPr lang="en-US" sz="3000" b="1" dirty="0">
              <a:solidFill>
                <a:schemeClr val="tx2"/>
              </a:solidFill>
              <a:latin typeface="Arial Black" charset="0"/>
              <a:ea typeface="Arial Black" charset="0"/>
              <a:cs typeface="Arial Black" charset="0"/>
            </a:endParaRPr>
          </a:p>
        </p:txBody>
      </p:sp>
      <p:sp>
        <p:nvSpPr>
          <p:cNvPr id="22" name="Rectangle 21"/>
          <p:cNvSpPr>
            <a:spLocks/>
          </p:cNvSpPr>
          <p:nvPr/>
        </p:nvSpPr>
        <p:spPr bwMode="auto">
          <a:xfrm>
            <a:off x="1711325" y="2443844"/>
            <a:ext cx="7841827"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Arial Black" charset="0"/>
                <a:ea typeface="Arial Black" charset="0"/>
                <a:cs typeface="Arial Black" charset="0"/>
                <a:sym typeface="Bebas Neue" charset="0"/>
              </a:rPr>
              <a:t>MASONRY</a:t>
            </a:r>
          </a:p>
          <a:p>
            <a:pPr defTabSz="4572000">
              <a:lnSpc>
                <a:spcPts val="8500"/>
              </a:lnSpc>
            </a:pPr>
            <a:r>
              <a:rPr lang="en-US" sz="6600" b="1" spc="500" dirty="0" smtClean="0">
                <a:solidFill>
                  <a:schemeClr val="tx2"/>
                </a:solidFill>
                <a:latin typeface="Arial Black" charset="0"/>
                <a:ea typeface="Arial Black" charset="0"/>
                <a:cs typeface="Arial Black" charset="0"/>
                <a:sym typeface="Bebas Neue" charset="0"/>
              </a:rPr>
              <a:t>RIGHT LAYOUT</a:t>
            </a:r>
          </a:p>
        </p:txBody>
      </p:sp>
      <p:sp>
        <p:nvSpPr>
          <p:cNvPr id="2" name="Picture Placeholder 1"/>
          <p:cNvSpPr>
            <a:spLocks noGrp="1"/>
          </p:cNvSpPr>
          <p:nvPr>
            <p:ph type="pic" sz="quarter" idx="21"/>
          </p:nvPr>
        </p:nvSpPr>
        <p:spPr/>
      </p:sp>
      <p:sp>
        <p:nvSpPr>
          <p:cNvPr id="3" name="Picture Placeholder 2"/>
          <p:cNvSpPr>
            <a:spLocks noGrp="1"/>
          </p:cNvSpPr>
          <p:nvPr>
            <p:ph type="pic" sz="quarter" idx="22"/>
          </p:nvPr>
        </p:nvSpPr>
        <p:spPr/>
      </p:sp>
      <p:sp>
        <p:nvSpPr>
          <p:cNvPr id="4" name="Picture Placeholder 3"/>
          <p:cNvSpPr>
            <a:spLocks noGrp="1"/>
          </p:cNvSpPr>
          <p:nvPr>
            <p:ph type="pic" sz="quarter" idx="20"/>
          </p:nvPr>
        </p:nvSpPr>
        <p:spPr/>
      </p:sp>
    </p:spTree>
    <p:extLst>
      <p:ext uri="{BB962C8B-B14F-4D97-AF65-F5344CB8AC3E}">
        <p14:creationId xmlns:p14="http://schemas.microsoft.com/office/powerpoint/2010/main" val="213669832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Subtitle 2"/>
          <p:cNvSpPr txBox="1">
            <a:spLocks/>
          </p:cNvSpPr>
          <p:nvPr/>
        </p:nvSpPr>
        <p:spPr>
          <a:xfrm>
            <a:off x="1510607" y="9985967"/>
            <a:ext cx="422653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45" name="TextBox 44"/>
          <p:cNvSpPr txBox="1"/>
          <p:nvPr/>
        </p:nvSpPr>
        <p:spPr>
          <a:xfrm>
            <a:off x="1628177" y="9366065"/>
            <a:ext cx="2525435" cy="553998"/>
          </a:xfrm>
          <a:prstGeom prst="rect">
            <a:avLst/>
          </a:prstGeom>
          <a:noFill/>
        </p:spPr>
        <p:txBody>
          <a:bodyPr wrap="none" rtlCol="0" anchor="ctr" anchorCtr="0">
            <a:spAutoFit/>
          </a:bodyPr>
          <a:lstStyle/>
          <a:p>
            <a:r>
              <a:rPr lang="en-US" sz="3000" b="1" dirty="0">
                <a:solidFill>
                  <a:schemeClr val="tx2"/>
                </a:solidFill>
                <a:latin typeface="Arial Bold" charset="0"/>
                <a:ea typeface="Arial Bold" charset="0"/>
                <a:cs typeface="Arial Bold" charset="0"/>
              </a:rPr>
              <a:t>FEATURE </a:t>
            </a:r>
            <a:r>
              <a:rPr lang="en-US" sz="3000" b="1" dirty="0" smtClean="0">
                <a:solidFill>
                  <a:schemeClr val="tx2"/>
                </a:solidFill>
                <a:latin typeface="Arial Bold" charset="0"/>
                <a:ea typeface="Arial Bold" charset="0"/>
                <a:cs typeface="Arial Bold" charset="0"/>
              </a:rPr>
              <a:t>01</a:t>
            </a:r>
            <a:endParaRPr lang="en-US" sz="3000" b="1" dirty="0">
              <a:solidFill>
                <a:schemeClr val="tx2"/>
              </a:solidFill>
              <a:latin typeface="Arial Bold" charset="0"/>
              <a:ea typeface="Arial Bold" charset="0"/>
              <a:cs typeface="Arial Bold" charset="0"/>
            </a:endParaRPr>
          </a:p>
        </p:txBody>
      </p:sp>
      <p:sp>
        <p:nvSpPr>
          <p:cNvPr id="46" name="Subtitle 2"/>
          <p:cNvSpPr txBox="1">
            <a:spLocks/>
          </p:cNvSpPr>
          <p:nvPr/>
        </p:nvSpPr>
        <p:spPr>
          <a:xfrm>
            <a:off x="7284314" y="9985967"/>
            <a:ext cx="422653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47" name="TextBox 46"/>
          <p:cNvSpPr txBox="1"/>
          <p:nvPr/>
        </p:nvSpPr>
        <p:spPr>
          <a:xfrm>
            <a:off x="7401884" y="9366065"/>
            <a:ext cx="2525435" cy="553998"/>
          </a:xfrm>
          <a:prstGeom prst="rect">
            <a:avLst/>
          </a:prstGeom>
          <a:noFill/>
        </p:spPr>
        <p:txBody>
          <a:bodyPr wrap="none" rtlCol="0" anchor="ctr" anchorCtr="0">
            <a:spAutoFit/>
          </a:bodyPr>
          <a:lstStyle/>
          <a:p>
            <a:r>
              <a:rPr lang="en-US" sz="3000" b="1" dirty="0">
                <a:solidFill>
                  <a:schemeClr val="tx2"/>
                </a:solidFill>
                <a:latin typeface="Arial Bold" charset="0"/>
                <a:ea typeface="Arial Bold" charset="0"/>
                <a:cs typeface="Arial Bold" charset="0"/>
              </a:rPr>
              <a:t>FEATURE </a:t>
            </a:r>
            <a:r>
              <a:rPr lang="en-US" sz="3000" b="1" dirty="0" smtClean="0">
                <a:solidFill>
                  <a:schemeClr val="tx2"/>
                </a:solidFill>
                <a:latin typeface="Arial Bold" charset="0"/>
                <a:ea typeface="Arial Bold" charset="0"/>
                <a:cs typeface="Arial Bold" charset="0"/>
              </a:rPr>
              <a:t>02</a:t>
            </a:r>
            <a:endParaRPr lang="en-US" sz="3000" b="1" dirty="0">
              <a:solidFill>
                <a:schemeClr val="tx2"/>
              </a:solidFill>
              <a:latin typeface="Arial Bold" charset="0"/>
              <a:ea typeface="Arial Bold" charset="0"/>
              <a:cs typeface="Arial Bold" charset="0"/>
            </a:endParaRPr>
          </a:p>
        </p:txBody>
      </p:sp>
      <p:sp>
        <p:nvSpPr>
          <p:cNvPr id="48" name="Subtitle 2"/>
          <p:cNvSpPr txBox="1">
            <a:spLocks/>
          </p:cNvSpPr>
          <p:nvPr/>
        </p:nvSpPr>
        <p:spPr>
          <a:xfrm>
            <a:off x="1510606" y="5770807"/>
            <a:ext cx="10000243"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 often specify a typeface, or even a set of </a:t>
            </a:r>
            <a:r>
              <a:rPr lang="en-US" dirty="0" smtClean="0">
                <a:solidFill>
                  <a:schemeClr val="tx1"/>
                </a:solidFill>
                <a:latin typeface="Arial Regular" charset="0"/>
                <a:ea typeface="Arial Regular" charset="0"/>
                <a:cs typeface="Arial Regular" charset="0"/>
              </a:rPr>
              <a:t>fonts when </a:t>
            </a:r>
            <a:r>
              <a:rPr lang="en-US" dirty="0">
                <a:solidFill>
                  <a:schemeClr val="tx1"/>
                </a:solidFill>
                <a:latin typeface="Arial Regular" charset="0"/>
                <a:ea typeface="Arial Regular" charset="0"/>
                <a:cs typeface="Arial Regular" charset="0"/>
              </a:rPr>
              <a:t>selecting a typeface for body text, your primary concern should be </a:t>
            </a:r>
            <a:r>
              <a:rPr lang="en-US" dirty="0" smtClean="0">
                <a:solidFill>
                  <a:schemeClr val="tx1"/>
                </a:solidFill>
                <a:latin typeface="Arial Regular" charset="0"/>
                <a:ea typeface="Arial Regular" charset="0"/>
                <a:cs typeface="Arial Regular" charset="0"/>
              </a:rPr>
              <a:t>readability don’t </a:t>
            </a:r>
            <a:r>
              <a:rPr lang="en-US" dirty="0">
                <a:solidFill>
                  <a:schemeClr val="tx1"/>
                </a:solidFill>
                <a:latin typeface="Arial Regular" charset="0"/>
                <a:ea typeface="Arial Regular" charset="0"/>
                <a:cs typeface="Arial Regular" charset="0"/>
              </a:rPr>
              <a:t>concern </a:t>
            </a:r>
            <a:r>
              <a:rPr lang="en-US" dirty="0" smtClean="0">
                <a:solidFill>
                  <a:schemeClr val="tx1"/>
                </a:solidFill>
                <a:latin typeface="Arial Regular" charset="0"/>
                <a:ea typeface="Arial Regular" charset="0"/>
                <a:cs typeface="Arial Regular" charset="0"/>
              </a:rPr>
              <a:t>yourself.</a:t>
            </a:r>
            <a:endParaRPr lang="en-US" dirty="0">
              <a:solidFill>
                <a:schemeClr val="tx1"/>
              </a:solidFill>
              <a:latin typeface="Arial Regular" charset="0"/>
              <a:ea typeface="Arial Regular" charset="0"/>
              <a:cs typeface="Arial Regular" charset="0"/>
            </a:endParaRPr>
          </a:p>
        </p:txBody>
      </p:sp>
      <p:sp>
        <p:nvSpPr>
          <p:cNvPr id="49" name="TextBox 48"/>
          <p:cNvSpPr txBox="1"/>
          <p:nvPr/>
        </p:nvSpPr>
        <p:spPr>
          <a:xfrm>
            <a:off x="1628177" y="5150905"/>
            <a:ext cx="2094099" cy="553998"/>
          </a:xfrm>
          <a:prstGeom prst="rect">
            <a:avLst/>
          </a:prstGeom>
          <a:noFill/>
        </p:spPr>
        <p:txBody>
          <a:bodyPr wrap="none" rtlCol="0" anchor="ctr" anchorCtr="0">
            <a:spAutoFit/>
          </a:bodyPr>
          <a:lstStyle/>
          <a:p>
            <a:r>
              <a:rPr lang="en-US" sz="3000" b="1" dirty="0" smtClean="0">
                <a:solidFill>
                  <a:schemeClr val="tx2"/>
                </a:solidFill>
                <a:latin typeface="Arial Bold" charset="0"/>
                <a:ea typeface="Arial Bold" charset="0"/>
                <a:cs typeface="Arial Bold" charset="0"/>
              </a:rPr>
              <a:t>ANALYSIS</a:t>
            </a:r>
            <a:endParaRPr lang="en-US" sz="3000" b="1" dirty="0">
              <a:solidFill>
                <a:schemeClr val="tx2"/>
              </a:solidFill>
              <a:latin typeface="Arial Bold" charset="0"/>
              <a:ea typeface="Arial Bold" charset="0"/>
              <a:cs typeface="Arial Bold" charset="0"/>
            </a:endParaRPr>
          </a:p>
        </p:txBody>
      </p:sp>
      <p:sp>
        <p:nvSpPr>
          <p:cNvPr id="9" name="Rectangle 8"/>
          <p:cNvSpPr>
            <a:spLocks/>
          </p:cNvSpPr>
          <p:nvPr/>
        </p:nvSpPr>
        <p:spPr bwMode="auto">
          <a:xfrm>
            <a:off x="1689024" y="1714013"/>
            <a:ext cx="7841827"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Arial Black" charset="0"/>
                <a:ea typeface="Arial Black" charset="0"/>
                <a:cs typeface="Arial Black" charset="0"/>
                <a:sym typeface="Bebas Neue" charset="0"/>
              </a:rPr>
              <a:t>HALF PICTURE</a:t>
            </a:r>
          </a:p>
          <a:p>
            <a:pPr defTabSz="4572000">
              <a:lnSpc>
                <a:spcPts val="8500"/>
              </a:lnSpc>
            </a:pPr>
            <a:r>
              <a:rPr lang="en-US" sz="6600" b="1" spc="500" dirty="0" smtClean="0">
                <a:solidFill>
                  <a:schemeClr val="tx2"/>
                </a:solidFill>
                <a:latin typeface="Arial Black" charset="0"/>
                <a:ea typeface="Arial Black" charset="0"/>
                <a:cs typeface="Arial Black" charset="0"/>
                <a:sym typeface="Bebas Neue" charset="0"/>
              </a:rPr>
              <a:t>RIGHT LAYOUT</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27028083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ubtitle 2"/>
          <p:cNvSpPr txBox="1">
            <a:spLocks/>
          </p:cNvSpPr>
          <p:nvPr/>
        </p:nvSpPr>
        <p:spPr>
          <a:xfrm>
            <a:off x="13241689" y="9985967"/>
            <a:ext cx="422653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11" name="TextBox 10"/>
          <p:cNvSpPr txBox="1"/>
          <p:nvPr/>
        </p:nvSpPr>
        <p:spPr>
          <a:xfrm>
            <a:off x="13359259" y="9366065"/>
            <a:ext cx="2525435" cy="553998"/>
          </a:xfrm>
          <a:prstGeom prst="rect">
            <a:avLst/>
          </a:prstGeom>
          <a:noFill/>
        </p:spPr>
        <p:txBody>
          <a:bodyPr wrap="none" rtlCol="0" anchor="ctr" anchorCtr="0">
            <a:spAutoFit/>
          </a:bodyPr>
          <a:lstStyle/>
          <a:p>
            <a:r>
              <a:rPr lang="en-US" sz="3000" b="1" dirty="0">
                <a:solidFill>
                  <a:schemeClr val="tx2"/>
                </a:solidFill>
                <a:latin typeface="Arial Bold" charset="0"/>
                <a:ea typeface="Arial Bold" charset="0"/>
                <a:cs typeface="Arial Bold" charset="0"/>
              </a:rPr>
              <a:t>FEATURE </a:t>
            </a:r>
            <a:r>
              <a:rPr lang="en-US" sz="3000" b="1" dirty="0" smtClean="0">
                <a:solidFill>
                  <a:schemeClr val="tx2"/>
                </a:solidFill>
                <a:latin typeface="Arial Bold" charset="0"/>
                <a:ea typeface="Arial Bold" charset="0"/>
                <a:cs typeface="Arial Bold" charset="0"/>
              </a:rPr>
              <a:t>01</a:t>
            </a:r>
            <a:endParaRPr lang="en-US" sz="3000" b="1" dirty="0">
              <a:solidFill>
                <a:schemeClr val="tx2"/>
              </a:solidFill>
              <a:latin typeface="Arial Bold" charset="0"/>
              <a:ea typeface="Arial Bold" charset="0"/>
              <a:cs typeface="Arial Bold" charset="0"/>
            </a:endParaRPr>
          </a:p>
        </p:txBody>
      </p:sp>
      <p:sp>
        <p:nvSpPr>
          <p:cNvPr id="12" name="Subtitle 2"/>
          <p:cNvSpPr txBox="1">
            <a:spLocks/>
          </p:cNvSpPr>
          <p:nvPr/>
        </p:nvSpPr>
        <p:spPr>
          <a:xfrm>
            <a:off x="18659248" y="9985967"/>
            <a:ext cx="422653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13" name="TextBox 12"/>
          <p:cNvSpPr txBox="1"/>
          <p:nvPr/>
        </p:nvSpPr>
        <p:spPr>
          <a:xfrm>
            <a:off x="18776818" y="9366065"/>
            <a:ext cx="2525435" cy="553998"/>
          </a:xfrm>
          <a:prstGeom prst="rect">
            <a:avLst/>
          </a:prstGeom>
          <a:noFill/>
        </p:spPr>
        <p:txBody>
          <a:bodyPr wrap="none" rtlCol="0" anchor="ctr" anchorCtr="0">
            <a:spAutoFit/>
          </a:bodyPr>
          <a:lstStyle/>
          <a:p>
            <a:r>
              <a:rPr lang="en-US" sz="3000" b="1" dirty="0">
                <a:solidFill>
                  <a:schemeClr val="tx2"/>
                </a:solidFill>
                <a:latin typeface="Arial Bold" charset="0"/>
                <a:ea typeface="Arial Bold" charset="0"/>
                <a:cs typeface="Arial Bold" charset="0"/>
              </a:rPr>
              <a:t>FEATURE </a:t>
            </a:r>
            <a:r>
              <a:rPr lang="en-US" sz="3000" b="1" dirty="0" smtClean="0">
                <a:solidFill>
                  <a:schemeClr val="tx2"/>
                </a:solidFill>
                <a:latin typeface="Arial Bold" charset="0"/>
                <a:ea typeface="Arial Bold" charset="0"/>
                <a:cs typeface="Arial Bold" charset="0"/>
              </a:rPr>
              <a:t>02</a:t>
            </a:r>
            <a:endParaRPr lang="en-US" sz="3000" b="1" dirty="0">
              <a:solidFill>
                <a:schemeClr val="tx2"/>
              </a:solidFill>
              <a:latin typeface="Arial Bold" charset="0"/>
              <a:ea typeface="Arial Bold" charset="0"/>
              <a:cs typeface="Arial Bold" charset="0"/>
            </a:endParaRPr>
          </a:p>
        </p:txBody>
      </p:sp>
      <p:sp>
        <p:nvSpPr>
          <p:cNvPr id="14" name="Subtitle 2"/>
          <p:cNvSpPr txBox="1">
            <a:spLocks/>
          </p:cNvSpPr>
          <p:nvPr/>
        </p:nvSpPr>
        <p:spPr>
          <a:xfrm>
            <a:off x="13241688" y="5770807"/>
            <a:ext cx="964409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 often specify a typeface, or even a set of </a:t>
            </a:r>
            <a:r>
              <a:rPr lang="en-US" dirty="0" smtClean="0">
                <a:solidFill>
                  <a:schemeClr val="tx1"/>
                </a:solidFill>
                <a:latin typeface="Arial Regular" charset="0"/>
                <a:ea typeface="Arial Regular" charset="0"/>
                <a:cs typeface="Arial Regular" charset="0"/>
              </a:rPr>
              <a:t>fonts when </a:t>
            </a:r>
            <a:r>
              <a:rPr lang="en-US" dirty="0">
                <a:solidFill>
                  <a:schemeClr val="tx1"/>
                </a:solidFill>
                <a:latin typeface="Arial Regular" charset="0"/>
                <a:ea typeface="Arial Regular" charset="0"/>
                <a:cs typeface="Arial Regular" charset="0"/>
              </a:rPr>
              <a:t>selecting a typeface for body text, your primary concern should be </a:t>
            </a:r>
            <a:r>
              <a:rPr lang="en-US" dirty="0" smtClean="0">
                <a:solidFill>
                  <a:schemeClr val="tx1"/>
                </a:solidFill>
                <a:latin typeface="Arial Regular" charset="0"/>
                <a:ea typeface="Arial Regular" charset="0"/>
                <a:cs typeface="Arial Regular" charset="0"/>
              </a:rPr>
              <a:t>readability don’t </a:t>
            </a:r>
            <a:r>
              <a:rPr lang="en-US" dirty="0">
                <a:solidFill>
                  <a:schemeClr val="tx1"/>
                </a:solidFill>
                <a:latin typeface="Arial Regular" charset="0"/>
                <a:ea typeface="Arial Regular" charset="0"/>
                <a:cs typeface="Arial Regular" charset="0"/>
              </a:rPr>
              <a:t>concern </a:t>
            </a:r>
            <a:r>
              <a:rPr lang="en-US" dirty="0" smtClean="0">
                <a:solidFill>
                  <a:schemeClr val="tx1"/>
                </a:solidFill>
                <a:latin typeface="Arial Regular" charset="0"/>
                <a:ea typeface="Arial Regular" charset="0"/>
                <a:cs typeface="Arial Regular" charset="0"/>
              </a:rPr>
              <a:t>yourself.</a:t>
            </a:r>
            <a:endParaRPr lang="en-US" dirty="0">
              <a:solidFill>
                <a:schemeClr val="tx1"/>
              </a:solidFill>
              <a:latin typeface="Arial Regular" charset="0"/>
              <a:ea typeface="Arial Regular" charset="0"/>
              <a:cs typeface="Arial Regular" charset="0"/>
            </a:endParaRPr>
          </a:p>
        </p:txBody>
      </p:sp>
      <p:sp>
        <p:nvSpPr>
          <p:cNvPr id="15" name="TextBox 14"/>
          <p:cNvSpPr txBox="1"/>
          <p:nvPr/>
        </p:nvSpPr>
        <p:spPr>
          <a:xfrm>
            <a:off x="13359259" y="5150905"/>
            <a:ext cx="2094099" cy="553998"/>
          </a:xfrm>
          <a:prstGeom prst="rect">
            <a:avLst/>
          </a:prstGeom>
          <a:noFill/>
        </p:spPr>
        <p:txBody>
          <a:bodyPr wrap="none" rtlCol="0" anchor="ctr" anchorCtr="0">
            <a:spAutoFit/>
          </a:bodyPr>
          <a:lstStyle/>
          <a:p>
            <a:r>
              <a:rPr lang="en-US" sz="3000" b="1" dirty="0" smtClean="0">
                <a:solidFill>
                  <a:schemeClr val="tx2"/>
                </a:solidFill>
                <a:latin typeface="Arial Bold" charset="0"/>
                <a:ea typeface="Arial Bold" charset="0"/>
                <a:cs typeface="Arial Bold" charset="0"/>
              </a:rPr>
              <a:t>ANALYSIS</a:t>
            </a:r>
            <a:endParaRPr lang="en-US" sz="3000" b="1" dirty="0">
              <a:solidFill>
                <a:schemeClr val="tx2"/>
              </a:solidFill>
              <a:latin typeface="Arial Bold" charset="0"/>
              <a:ea typeface="Arial Bold" charset="0"/>
              <a:cs typeface="Arial Bold" charset="0"/>
            </a:endParaRPr>
          </a:p>
        </p:txBody>
      </p:sp>
      <p:sp>
        <p:nvSpPr>
          <p:cNvPr id="16" name="Rectangle 15"/>
          <p:cNvSpPr>
            <a:spLocks/>
          </p:cNvSpPr>
          <p:nvPr/>
        </p:nvSpPr>
        <p:spPr bwMode="auto">
          <a:xfrm>
            <a:off x="13420106" y="1714013"/>
            <a:ext cx="7728078"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Arial Black" charset="0"/>
                <a:ea typeface="Arial Black" charset="0"/>
                <a:cs typeface="Arial Black" charset="0"/>
                <a:sym typeface="Bebas Neue" charset="0"/>
              </a:rPr>
              <a:t>HALF PICTURE</a:t>
            </a:r>
          </a:p>
          <a:p>
            <a:pPr defTabSz="4572000">
              <a:lnSpc>
                <a:spcPts val="8500"/>
              </a:lnSpc>
            </a:pPr>
            <a:r>
              <a:rPr lang="en-US" sz="6600" b="1" spc="500" dirty="0" smtClean="0">
                <a:solidFill>
                  <a:schemeClr val="tx2"/>
                </a:solidFill>
                <a:latin typeface="Arial Black" charset="0"/>
                <a:ea typeface="Arial Black" charset="0"/>
                <a:cs typeface="Arial Black" charset="0"/>
                <a:sym typeface="Bebas Neue" charset="0"/>
              </a:rPr>
              <a:t>LEFT LAYOUT</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9173123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Subtitle 2"/>
          <p:cNvSpPr txBox="1">
            <a:spLocks/>
          </p:cNvSpPr>
          <p:nvPr/>
        </p:nvSpPr>
        <p:spPr>
          <a:xfrm>
            <a:off x="3949061" y="3676363"/>
            <a:ext cx="164979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 often specify a typeface, or even a set of fonts,  part of their brand guides </a:t>
            </a:r>
            <a:r>
              <a:rPr lang="en-US" dirty="0">
                <a:solidFill>
                  <a:schemeClr val="tx1"/>
                </a:solidFill>
                <a:latin typeface="Arial Regular" charset="0"/>
                <a:ea typeface="Arial Regular" charset="0"/>
                <a:cs typeface="Arial Regular" charset="0"/>
              </a:rPr>
              <a:t>However, if you </a:t>
            </a:r>
            <a:r>
              <a:rPr lang="en-US" dirty="0" smtClean="0">
                <a:solidFill>
                  <a:schemeClr val="tx1"/>
                </a:solidFill>
                <a:latin typeface="Arial Regular" charset="0"/>
                <a:ea typeface="Arial Regular" charset="0"/>
                <a:cs typeface="Arial Regular" charset="0"/>
              </a:rPr>
              <a:t>a </a:t>
            </a:r>
            <a:r>
              <a:rPr lang="en-US" dirty="0">
                <a:solidFill>
                  <a:schemeClr val="tx1"/>
                </a:solidFill>
                <a:latin typeface="Arial Regular" charset="0"/>
                <a:ea typeface="Arial Regular" charset="0"/>
                <a:cs typeface="Arial Regular" charset="0"/>
              </a:rPr>
              <a:t>great Frequently, your initial font choice is taken out of your </a:t>
            </a:r>
            <a:r>
              <a:rPr lang="en-US" dirty="0" smtClean="0">
                <a:solidFill>
                  <a:schemeClr val="tx1"/>
                </a:solidFill>
                <a:latin typeface="Arial Regular" charset="0"/>
                <a:ea typeface="Arial Regular" charset="0"/>
                <a:cs typeface="Arial Regular" charset="0"/>
              </a:rPr>
              <a:t>hands.</a:t>
            </a:r>
            <a:endParaRPr lang="en-US" dirty="0">
              <a:solidFill>
                <a:schemeClr val="tx1"/>
              </a:solidFill>
              <a:latin typeface="Arial Regular" charset="0"/>
              <a:ea typeface="Arial Regular" charset="0"/>
              <a:cs typeface="Arial Regular" charset="0"/>
            </a:endParaRPr>
          </a:p>
        </p:txBody>
      </p:sp>
      <p:sp>
        <p:nvSpPr>
          <p:cNvPr id="18" name="Shape 2895"/>
          <p:cNvSpPr/>
          <p:nvPr/>
        </p:nvSpPr>
        <p:spPr>
          <a:xfrm>
            <a:off x="11985533" y="5540901"/>
            <a:ext cx="457406" cy="914810"/>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0" name="TextBox 9"/>
          <p:cNvSpPr txBox="1"/>
          <p:nvPr/>
        </p:nvSpPr>
        <p:spPr>
          <a:xfrm>
            <a:off x="9452380" y="483017"/>
            <a:ext cx="5472937"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My Works</a:t>
            </a:r>
            <a:endParaRPr lang="id-ID" sz="8800" b="1" dirty="0" smtClean="0">
              <a:solidFill>
                <a:schemeClr val="tx2"/>
              </a:solidFill>
              <a:latin typeface="Arial Bold" charset="0"/>
              <a:ea typeface="Arial Bold" charset="0"/>
              <a:cs typeface="Arial Bold" charset="0"/>
            </a:endParaRPr>
          </a:p>
        </p:txBody>
      </p:sp>
      <p:sp>
        <p:nvSpPr>
          <p:cNvPr id="11" name="Rectangle 1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3"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18"/>
          </p:nvPr>
        </p:nvSpPr>
        <p:spPr/>
      </p:sp>
      <p:sp>
        <p:nvSpPr>
          <p:cNvPr id="3" name="Picture Placeholder 2"/>
          <p:cNvSpPr>
            <a:spLocks noGrp="1"/>
          </p:cNvSpPr>
          <p:nvPr>
            <p:ph type="pic" sz="quarter" idx="17"/>
          </p:nvPr>
        </p:nvSpPr>
        <p:spPr/>
      </p:sp>
      <p:sp>
        <p:nvSpPr>
          <p:cNvPr id="4" name="Picture Placeholder 3"/>
          <p:cNvSpPr>
            <a:spLocks noGrp="1"/>
          </p:cNvSpPr>
          <p:nvPr>
            <p:ph type="pic" sz="quarter" idx="19"/>
          </p:nvPr>
        </p:nvSpPr>
        <p:spPr/>
      </p:sp>
    </p:spTree>
    <p:extLst>
      <p:ext uri="{BB962C8B-B14F-4D97-AF65-F5344CB8AC3E}">
        <p14:creationId xmlns:p14="http://schemas.microsoft.com/office/powerpoint/2010/main" val="117345011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p:cNvSpPr/>
          <p:nvPr/>
        </p:nvSpPr>
        <p:spPr>
          <a:xfrm>
            <a:off x="11000289" y="9710763"/>
            <a:ext cx="7177461"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46" name="Rectangle 45"/>
          <p:cNvSpPr/>
          <p:nvPr/>
        </p:nvSpPr>
        <p:spPr>
          <a:xfrm>
            <a:off x="10977987" y="8751390"/>
            <a:ext cx="7177461"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47" name="Rectangle 46"/>
          <p:cNvSpPr/>
          <p:nvPr/>
        </p:nvSpPr>
        <p:spPr>
          <a:xfrm>
            <a:off x="11000289" y="10713403"/>
            <a:ext cx="7177461"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cxnSp>
        <p:nvCxnSpPr>
          <p:cNvPr id="55" name="Straight Connector 54"/>
          <p:cNvCxnSpPr/>
          <p:nvPr/>
        </p:nvCxnSpPr>
        <p:spPr>
          <a:xfrm>
            <a:off x="10911081" y="3645888"/>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10866477" y="1835411"/>
            <a:ext cx="8691803" cy="1384995"/>
          </a:xfrm>
          <a:prstGeom prst="rect">
            <a:avLst/>
          </a:prstGeom>
          <a:noFill/>
        </p:spPr>
        <p:txBody>
          <a:bodyPr wrap="none" rtlCol="0">
            <a:spAutoFit/>
          </a:bodyPr>
          <a:lstStyle/>
          <a:p>
            <a:r>
              <a:rPr lang="en-US" sz="8400" b="1" spc="800" dirty="0" smtClean="0">
                <a:solidFill>
                  <a:schemeClr val="tx2"/>
                </a:solidFill>
                <a:latin typeface="Arial Black" charset="0"/>
                <a:ea typeface="Arial Black" charset="0"/>
                <a:cs typeface="Arial Black" charset="0"/>
              </a:rPr>
              <a:t>APP REVIEW</a:t>
            </a:r>
            <a:endParaRPr lang="en-US" sz="8400" b="1" spc="800" dirty="0">
              <a:solidFill>
                <a:schemeClr val="tx2"/>
              </a:solidFill>
              <a:latin typeface="Arial Black" charset="0"/>
              <a:ea typeface="Arial Black" charset="0"/>
              <a:cs typeface="Arial Black" charset="0"/>
            </a:endParaRPr>
          </a:p>
        </p:txBody>
      </p:sp>
      <p:pic>
        <p:nvPicPr>
          <p:cNvPr id="24" name="Picture 23" descr="iPhone6_mockup_front_white.png"/>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3355784" y="1857713"/>
            <a:ext cx="6354930" cy="9940277"/>
          </a:xfrm>
          <a:prstGeom prst="rect">
            <a:avLst/>
          </a:prstGeom>
        </p:spPr>
      </p:pic>
      <p:sp>
        <p:nvSpPr>
          <p:cNvPr id="25" name="Subtitle 2"/>
          <p:cNvSpPr txBox="1">
            <a:spLocks/>
          </p:cNvSpPr>
          <p:nvPr/>
        </p:nvSpPr>
        <p:spPr>
          <a:xfrm>
            <a:off x="10732661" y="4272812"/>
            <a:ext cx="11933664" cy="337124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 often specify a typeface, or even a set of fonts,  part of their brand guides.</a:t>
            </a:r>
          </a:p>
          <a:p>
            <a:pPr algn="just">
              <a:lnSpc>
                <a:spcPts val="4040"/>
              </a:lnSpc>
            </a:pPr>
            <a:r>
              <a:rPr lang="en-US" dirty="0" smtClean="0">
                <a:solidFill>
                  <a:schemeClr val="tx1"/>
                </a:solidFill>
                <a:latin typeface="Arial Regular" charset="0"/>
                <a:ea typeface="Arial Regular" charset="0"/>
                <a:cs typeface="Arial Regular" charset="0"/>
              </a:rPr>
              <a:t>When </a:t>
            </a:r>
            <a:r>
              <a:rPr lang="en-US" dirty="0">
                <a:solidFill>
                  <a:schemeClr val="tx1"/>
                </a:solidFill>
                <a:latin typeface="Arial Regular" charset="0"/>
                <a:ea typeface="Arial Regular" charset="0"/>
                <a:cs typeface="Arial Regular" charset="0"/>
              </a:rPr>
              <a:t>selecting a typeface for body text, your primary concern should be readability. Don’t concern yourself with personality at this stage. I’m of the school of thought that believes that you’re </a:t>
            </a:r>
            <a:r>
              <a:rPr lang="en-US" dirty="0" smtClean="0">
                <a:solidFill>
                  <a:schemeClr val="tx1"/>
                </a:solidFill>
                <a:latin typeface="Arial Regular" charset="0"/>
                <a:ea typeface="Arial Regular" charset="0"/>
                <a:cs typeface="Arial Regular" charset="0"/>
              </a:rPr>
              <a:t>better</a:t>
            </a:r>
            <a:endParaRPr lang="en-US" dirty="0">
              <a:solidFill>
                <a:schemeClr val="tx1"/>
              </a:solidFill>
              <a:latin typeface="Arial Regular" charset="0"/>
              <a:ea typeface="Arial Regular" charset="0"/>
              <a:cs typeface="Arial Regular" charset="0"/>
            </a:endParaRPr>
          </a:p>
        </p:txBody>
      </p:sp>
      <p:sp>
        <p:nvSpPr>
          <p:cNvPr id="26" name="Rectangle 25"/>
          <p:cNvSpPr>
            <a:spLocks/>
          </p:cNvSpPr>
          <p:nvPr/>
        </p:nvSpPr>
        <p:spPr bwMode="auto">
          <a:xfrm>
            <a:off x="10977987" y="9059196"/>
            <a:ext cx="896079"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Arial Black" charset="0"/>
                <a:ea typeface="Arial Black" charset="0"/>
                <a:cs typeface="Arial Black" charset="0"/>
                <a:sym typeface="Bebas Neue" charset="0"/>
              </a:rPr>
              <a:t>VIDEO</a:t>
            </a:r>
            <a:endParaRPr lang="en-US" sz="2000" b="1" dirty="0">
              <a:solidFill>
                <a:schemeClr val="tx2">
                  <a:lumMod val="50000"/>
                </a:schemeClr>
              </a:solidFill>
              <a:latin typeface="Arial Black" charset="0"/>
              <a:ea typeface="Arial Black" charset="0"/>
              <a:cs typeface="Arial Black" charset="0"/>
              <a:sym typeface="Bebas Neue" charset="0"/>
            </a:endParaRPr>
          </a:p>
        </p:txBody>
      </p:sp>
      <p:sp>
        <p:nvSpPr>
          <p:cNvPr id="27" name="Rectangle 26"/>
          <p:cNvSpPr>
            <a:spLocks/>
          </p:cNvSpPr>
          <p:nvPr/>
        </p:nvSpPr>
        <p:spPr bwMode="auto">
          <a:xfrm>
            <a:off x="10977987" y="10050044"/>
            <a:ext cx="122309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Arial Black" charset="0"/>
                <a:ea typeface="Arial Black" charset="0"/>
                <a:cs typeface="Arial Black" charset="0"/>
                <a:sym typeface="Bebas Neue" charset="0"/>
              </a:rPr>
              <a:t>CAMERA</a:t>
            </a:r>
            <a:endParaRPr lang="en-US" sz="2000" b="1" dirty="0">
              <a:solidFill>
                <a:schemeClr val="tx2">
                  <a:lumMod val="50000"/>
                </a:schemeClr>
              </a:solidFill>
              <a:latin typeface="Arial Black" charset="0"/>
              <a:ea typeface="Arial Black" charset="0"/>
              <a:cs typeface="Arial Black" charset="0"/>
              <a:sym typeface="Bebas Neue" charset="0"/>
            </a:endParaRPr>
          </a:p>
        </p:txBody>
      </p:sp>
      <p:sp>
        <p:nvSpPr>
          <p:cNvPr id="40" name="Rectangle 39"/>
          <p:cNvSpPr>
            <a:spLocks/>
          </p:cNvSpPr>
          <p:nvPr/>
        </p:nvSpPr>
        <p:spPr bwMode="auto">
          <a:xfrm>
            <a:off x="10977987" y="8072264"/>
            <a:ext cx="145392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Arial Black" charset="0"/>
                <a:ea typeface="Arial Black" charset="0"/>
                <a:cs typeface="Arial Black" charset="0"/>
                <a:sym typeface="Bebas Neue" charset="0"/>
              </a:rPr>
              <a:t>PICTURES</a:t>
            </a:r>
            <a:endParaRPr lang="en-US" sz="2000" b="1" dirty="0">
              <a:solidFill>
                <a:schemeClr val="tx2">
                  <a:lumMod val="50000"/>
                </a:schemeClr>
              </a:solidFill>
              <a:latin typeface="Arial Black" charset="0"/>
              <a:ea typeface="Arial Black" charset="0"/>
              <a:cs typeface="Arial Black" charset="0"/>
              <a:sym typeface="Bebas Neue" charset="0"/>
            </a:endParaRPr>
          </a:p>
        </p:txBody>
      </p:sp>
      <p:sp>
        <p:nvSpPr>
          <p:cNvPr id="42" name="Rectangle 41"/>
          <p:cNvSpPr>
            <a:spLocks/>
          </p:cNvSpPr>
          <p:nvPr/>
        </p:nvSpPr>
        <p:spPr bwMode="auto">
          <a:xfrm>
            <a:off x="18518933" y="8651134"/>
            <a:ext cx="6308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Arial Black" charset="0"/>
                <a:ea typeface="Arial Black" charset="0"/>
                <a:cs typeface="Arial Black" charset="0"/>
                <a:sym typeface="Bebas Neue" charset="0"/>
              </a:rPr>
              <a:t>65 %</a:t>
            </a:r>
            <a:endParaRPr lang="en-US" sz="1800" b="1" dirty="0">
              <a:solidFill>
                <a:schemeClr val="tx2">
                  <a:lumMod val="50000"/>
                </a:schemeClr>
              </a:solidFill>
              <a:latin typeface="Arial Black" charset="0"/>
              <a:ea typeface="Arial Black" charset="0"/>
              <a:cs typeface="Arial Black" charset="0"/>
              <a:sym typeface="Bebas Neue" charset="0"/>
            </a:endParaRPr>
          </a:p>
        </p:txBody>
      </p:sp>
      <p:sp>
        <p:nvSpPr>
          <p:cNvPr id="43" name="Rectangle 42"/>
          <p:cNvSpPr>
            <a:spLocks/>
          </p:cNvSpPr>
          <p:nvPr/>
        </p:nvSpPr>
        <p:spPr bwMode="auto">
          <a:xfrm>
            <a:off x="18524337" y="9640021"/>
            <a:ext cx="61555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Arial Black" charset="0"/>
                <a:ea typeface="Arial Black" charset="0"/>
                <a:cs typeface="Arial Black" charset="0"/>
                <a:sym typeface="Bebas Neue" charset="0"/>
              </a:rPr>
              <a:t>9</a:t>
            </a:r>
            <a:r>
              <a:rPr lang="en-US" sz="1800" b="1" dirty="0">
                <a:solidFill>
                  <a:schemeClr val="tx2">
                    <a:lumMod val="50000"/>
                  </a:schemeClr>
                </a:solidFill>
                <a:latin typeface="Arial Black" charset="0"/>
                <a:ea typeface="Arial Black" charset="0"/>
                <a:cs typeface="Arial Black" charset="0"/>
                <a:sym typeface="Bebas Neue" charset="0"/>
              </a:rPr>
              <a:t>3</a:t>
            </a:r>
            <a:r>
              <a:rPr lang="en-US" sz="1800" b="1" dirty="0" smtClean="0">
                <a:solidFill>
                  <a:schemeClr val="tx2">
                    <a:lumMod val="50000"/>
                  </a:schemeClr>
                </a:solidFill>
                <a:latin typeface="Arial Black" charset="0"/>
                <a:ea typeface="Arial Black" charset="0"/>
                <a:cs typeface="Arial Black" charset="0"/>
                <a:sym typeface="Bebas Neue" charset="0"/>
              </a:rPr>
              <a:t> %</a:t>
            </a:r>
            <a:endParaRPr lang="en-US" sz="1800" b="1" dirty="0">
              <a:solidFill>
                <a:schemeClr val="tx2">
                  <a:lumMod val="50000"/>
                </a:schemeClr>
              </a:solidFill>
              <a:latin typeface="Arial Black" charset="0"/>
              <a:ea typeface="Arial Black" charset="0"/>
              <a:cs typeface="Arial Black" charset="0"/>
              <a:sym typeface="Bebas Neue" charset="0"/>
            </a:endParaRPr>
          </a:p>
        </p:txBody>
      </p:sp>
      <p:sp>
        <p:nvSpPr>
          <p:cNvPr id="44" name="Rectangle 43"/>
          <p:cNvSpPr/>
          <p:nvPr/>
        </p:nvSpPr>
        <p:spPr>
          <a:xfrm>
            <a:off x="11000848" y="9668884"/>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45" name="Rectangle 44"/>
          <p:cNvSpPr>
            <a:spLocks/>
          </p:cNvSpPr>
          <p:nvPr/>
        </p:nvSpPr>
        <p:spPr bwMode="auto">
          <a:xfrm>
            <a:off x="18522734" y="10630869"/>
            <a:ext cx="615554"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Arial Black" charset="0"/>
                <a:ea typeface="Arial Black" charset="0"/>
                <a:cs typeface="Arial Black" charset="0"/>
                <a:sym typeface="Bebas Neue" charset="0"/>
              </a:rPr>
              <a:t>57 %</a:t>
            </a:r>
            <a:endParaRPr lang="en-US" sz="1800" b="1" dirty="0">
              <a:solidFill>
                <a:schemeClr val="tx2">
                  <a:lumMod val="50000"/>
                </a:schemeClr>
              </a:solidFill>
              <a:latin typeface="Arial Black" charset="0"/>
              <a:ea typeface="Arial Black" charset="0"/>
              <a:cs typeface="Arial Black" charset="0"/>
              <a:sym typeface="Bebas Neue" charset="0"/>
            </a:endParaRPr>
          </a:p>
        </p:txBody>
      </p:sp>
      <p:sp>
        <p:nvSpPr>
          <p:cNvPr id="48" name="Rectangle 47"/>
          <p:cNvSpPr/>
          <p:nvPr/>
        </p:nvSpPr>
        <p:spPr>
          <a:xfrm>
            <a:off x="10977988" y="8696464"/>
            <a:ext cx="4658426" cy="14525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49" name="Rectangle 48"/>
          <p:cNvSpPr/>
          <p:nvPr/>
        </p:nvSpPr>
        <p:spPr>
          <a:xfrm>
            <a:off x="11000849" y="10651940"/>
            <a:ext cx="4138444" cy="14525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2" name="Picture Placeholder 1"/>
          <p:cNvSpPr>
            <a:spLocks noGrp="1"/>
          </p:cNvSpPr>
          <p:nvPr>
            <p:ph type="pic" sz="quarter" idx="22"/>
          </p:nvPr>
        </p:nvSpPr>
        <p:spPr/>
      </p:sp>
    </p:spTree>
    <p:extLst>
      <p:ext uri="{BB962C8B-B14F-4D97-AF65-F5344CB8AC3E}">
        <p14:creationId xmlns:p14="http://schemas.microsoft.com/office/powerpoint/2010/main" val="30196030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txBox="1">
            <a:spLocks/>
          </p:cNvSpPr>
          <p:nvPr/>
        </p:nvSpPr>
        <p:spPr>
          <a:xfrm>
            <a:off x="1755929" y="9718338"/>
            <a:ext cx="422653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4" name="TextBox 3"/>
          <p:cNvSpPr txBox="1"/>
          <p:nvPr/>
        </p:nvSpPr>
        <p:spPr>
          <a:xfrm>
            <a:off x="1873499" y="9098436"/>
            <a:ext cx="2525435" cy="553998"/>
          </a:xfrm>
          <a:prstGeom prst="rect">
            <a:avLst/>
          </a:prstGeom>
          <a:noFill/>
        </p:spPr>
        <p:txBody>
          <a:bodyPr wrap="none" rtlCol="0" anchor="ctr" anchorCtr="0">
            <a:spAutoFit/>
          </a:bodyPr>
          <a:lstStyle/>
          <a:p>
            <a:r>
              <a:rPr lang="en-US" sz="3000" b="1" dirty="0">
                <a:solidFill>
                  <a:schemeClr val="tx2"/>
                </a:solidFill>
                <a:latin typeface="Arial Bold" charset="0"/>
                <a:ea typeface="Arial Bold" charset="0"/>
                <a:cs typeface="Arial Bold" charset="0"/>
              </a:rPr>
              <a:t>FEATURE </a:t>
            </a:r>
            <a:r>
              <a:rPr lang="en-US" sz="3000" b="1" dirty="0" smtClean="0">
                <a:solidFill>
                  <a:schemeClr val="tx2"/>
                </a:solidFill>
                <a:latin typeface="Arial Bold" charset="0"/>
                <a:ea typeface="Arial Bold" charset="0"/>
                <a:cs typeface="Arial Bold" charset="0"/>
              </a:rPr>
              <a:t>01</a:t>
            </a:r>
            <a:endParaRPr lang="en-US" sz="3000" b="1" dirty="0">
              <a:solidFill>
                <a:schemeClr val="tx2"/>
              </a:solidFill>
              <a:latin typeface="Arial Bold" charset="0"/>
              <a:ea typeface="Arial Bold" charset="0"/>
              <a:cs typeface="Arial Bold" charset="0"/>
            </a:endParaRPr>
          </a:p>
        </p:txBody>
      </p:sp>
      <p:sp>
        <p:nvSpPr>
          <p:cNvPr id="5" name="Subtitle 2"/>
          <p:cNvSpPr txBox="1">
            <a:spLocks/>
          </p:cNvSpPr>
          <p:nvPr/>
        </p:nvSpPr>
        <p:spPr>
          <a:xfrm>
            <a:off x="7529636" y="9718338"/>
            <a:ext cx="422653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6" name="TextBox 5"/>
          <p:cNvSpPr txBox="1"/>
          <p:nvPr/>
        </p:nvSpPr>
        <p:spPr>
          <a:xfrm>
            <a:off x="7647206" y="9098436"/>
            <a:ext cx="2525435" cy="553998"/>
          </a:xfrm>
          <a:prstGeom prst="rect">
            <a:avLst/>
          </a:prstGeom>
          <a:noFill/>
        </p:spPr>
        <p:txBody>
          <a:bodyPr wrap="none" rtlCol="0" anchor="ctr" anchorCtr="0">
            <a:spAutoFit/>
          </a:bodyPr>
          <a:lstStyle/>
          <a:p>
            <a:r>
              <a:rPr lang="en-US" sz="3000" b="1" dirty="0">
                <a:solidFill>
                  <a:schemeClr val="tx2"/>
                </a:solidFill>
                <a:latin typeface="Arial Bold" charset="0"/>
                <a:ea typeface="Arial Bold" charset="0"/>
                <a:cs typeface="Arial Bold" charset="0"/>
              </a:rPr>
              <a:t>FEATURE </a:t>
            </a:r>
            <a:r>
              <a:rPr lang="en-US" sz="3000" b="1" dirty="0" smtClean="0">
                <a:solidFill>
                  <a:schemeClr val="tx2"/>
                </a:solidFill>
                <a:latin typeface="Arial Bold" charset="0"/>
                <a:ea typeface="Arial Bold" charset="0"/>
                <a:cs typeface="Arial Bold" charset="0"/>
              </a:rPr>
              <a:t>02</a:t>
            </a:r>
            <a:endParaRPr lang="en-US" sz="3000" b="1" dirty="0">
              <a:solidFill>
                <a:schemeClr val="tx2"/>
              </a:solidFill>
              <a:latin typeface="Arial Bold" charset="0"/>
              <a:ea typeface="Arial Bold" charset="0"/>
              <a:cs typeface="Arial Bold" charset="0"/>
            </a:endParaRPr>
          </a:p>
        </p:txBody>
      </p:sp>
      <p:sp>
        <p:nvSpPr>
          <p:cNvPr id="7" name="Subtitle 2"/>
          <p:cNvSpPr txBox="1">
            <a:spLocks/>
          </p:cNvSpPr>
          <p:nvPr/>
        </p:nvSpPr>
        <p:spPr>
          <a:xfrm>
            <a:off x="1755928" y="5503178"/>
            <a:ext cx="10000243"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 often specify a typeface, or even a set of </a:t>
            </a:r>
            <a:r>
              <a:rPr lang="en-US" dirty="0" smtClean="0">
                <a:solidFill>
                  <a:schemeClr val="tx1"/>
                </a:solidFill>
                <a:latin typeface="Arial Regular" charset="0"/>
                <a:ea typeface="Arial Regular" charset="0"/>
                <a:cs typeface="Arial Regular" charset="0"/>
              </a:rPr>
              <a:t>fonts when </a:t>
            </a:r>
            <a:r>
              <a:rPr lang="en-US" dirty="0">
                <a:solidFill>
                  <a:schemeClr val="tx1"/>
                </a:solidFill>
                <a:latin typeface="Arial Regular" charset="0"/>
                <a:ea typeface="Arial Regular" charset="0"/>
                <a:cs typeface="Arial Regular" charset="0"/>
              </a:rPr>
              <a:t>selecting a typeface for body text, your primary concern should be </a:t>
            </a:r>
            <a:r>
              <a:rPr lang="en-US" dirty="0" smtClean="0">
                <a:solidFill>
                  <a:schemeClr val="tx1"/>
                </a:solidFill>
                <a:latin typeface="Arial Regular" charset="0"/>
                <a:ea typeface="Arial Regular" charset="0"/>
                <a:cs typeface="Arial Regular" charset="0"/>
              </a:rPr>
              <a:t>readability don’t </a:t>
            </a:r>
            <a:r>
              <a:rPr lang="en-US" dirty="0">
                <a:solidFill>
                  <a:schemeClr val="tx1"/>
                </a:solidFill>
                <a:latin typeface="Arial Regular" charset="0"/>
                <a:ea typeface="Arial Regular" charset="0"/>
                <a:cs typeface="Arial Regular" charset="0"/>
              </a:rPr>
              <a:t>concern </a:t>
            </a:r>
            <a:r>
              <a:rPr lang="en-US" dirty="0" smtClean="0">
                <a:solidFill>
                  <a:schemeClr val="tx1"/>
                </a:solidFill>
                <a:latin typeface="Arial Regular" charset="0"/>
                <a:ea typeface="Arial Regular" charset="0"/>
                <a:cs typeface="Arial Regular" charset="0"/>
              </a:rPr>
              <a:t>yourself.</a:t>
            </a:r>
            <a:endParaRPr lang="en-US" dirty="0">
              <a:solidFill>
                <a:schemeClr val="tx1"/>
              </a:solidFill>
              <a:latin typeface="Arial Regular" charset="0"/>
              <a:ea typeface="Arial Regular" charset="0"/>
              <a:cs typeface="Arial Regular" charset="0"/>
            </a:endParaRPr>
          </a:p>
        </p:txBody>
      </p:sp>
      <p:sp>
        <p:nvSpPr>
          <p:cNvPr id="8" name="TextBox 7"/>
          <p:cNvSpPr txBox="1"/>
          <p:nvPr/>
        </p:nvSpPr>
        <p:spPr>
          <a:xfrm>
            <a:off x="1873499" y="4883276"/>
            <a:ext cx="2094099" cy="553998"/>
          </a:xfrm>
          <a:prstGeom prst="rect">
            <a:avLst/>
          </a:prstGeom>
          <a:noFill/>
        </p:spPr>
        <p:txBody>
          <a:bodyPr wrap="none" rtlCol="0" anchor="ctr" anchorCtr="0">
            <a:spAutoFit/>
          </a:bodyPr>
          <a:lstStyle/>
          <a:p>
            <a:r>
              <a:rPr lang="en-US" sz="3000" b="1" dirty="0" smtClean="0">
                <a:solidFill>
                  <a:schemeClr val="tx2"/>
                </a:solidFill>
                <a:latin typeface="Arial Bold" charset="0"/>
                <a:ea typeface="Arial Bold" charset="0"/>
                <a:cs typeface="Arial Bold" charset="0"/>
              </a:rPr>
              <a:t>ANALYSIS</a:t>
            </a:r>
            <a:endParaRPr lang="en-US" sz="3000" b="1" dirty="0">
              <a:solidFill>
                <a:schemeClr val="tx2"/>
              </a:solidFill>
              <a:latin typeface="Arial Bold" charset="0"/>
              <a:ea typeface="Arial Bold" charset="0"/>
              <a:cs typeface="Arial Bold" charset="0"/>
            </a:endParaRPr>
          </a:p>
        </p:txBody>
      </p:sp>
      <p:sp>
        <p:nvSpPr>
          <p:cNvPr id="9" name="Rectangle 8"/>
          <p:cNvSpPr>
            <a:spLocks/>
          </p:cNvSpPr>
          <p:nvPr/>
        </p:nvSpPr>
        <p:spPr bwMode="auto">
          <a:xfrm>
            <a:off x="1934346" y="1446384"/>
            <a:ext cx="5485604"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Arial Black" charset="0"/>
                <a:ea typeface="Arial Black" charset="0"/>
                <a:cs typeface="Arial Black" charset="0"/>
                <a:sym typeface="Bebas Neue" charset="0"/>
              </a:rPr>
              <a:t>MOBILE</a:t>
            </a:r>
          </a:p>
          <a:p>
            <a:pPr defTabSz="4572000">
              <a:lnSpc>
                <a:spcPts val="8500"/>
              </a:lnSpc>
            </a:pPr>
            <a:r>
              <a:rPr lang="en-US" sz="6600" b="1" spc="500" dirty="0" smtClean="0">
                <a:solidFill>
                  <a:schemeClr val="tx2"/>
                </a:solidFill>
                <a:latin typeface="Arial Black" charset="0"/>
                <a:ea typeface="Arial Black" charset="0"/>
                <a:cs typeface="Arial Black" charset="0"/>
                <a:sym typeface="Bebas Neue" charset="0"/>
              </a:rPr>
              <a:t>FEATURES</a:t>
            </a:r>
          </a:p>
        </p:txBody>
      </p:sp>
      <p:pic>
        <p:nvPicPr>
          <p:cNvPr id="10" name="Picture 9" descr="iPhone6_mockup_front_white.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612542" y="345258"/>
            <a:ext cx="12005741" cy="18779183"/>
          </a:xfrm>
          <a:prstGeom prst="rect">
            <a:avLst/>
          </a:prstGeom>
        </p:spPr>
      </p:pic>
      <p:sp>
        <p:nvSpPr>
          <p:cNvPr id="2" name="Picture Placeholder 1"/>
          <p:cNvSpPr>
            <a:spLocks noGrp="1"/>
          </p:cNvSpPr>
          <p:nvPr>
            <p:ph type="pic" sz="quarter" idx="21"/>
          </p:nvPr>
        </p:nvSpPr>
        <p:spPr/>
      </p:sp>
    </p:spTree>
    <p:extLst>
      <p:ext uri="{BB962C8B-B14F-4D97-AF65-F5344CB8AC3E}">
        <p14:creationId xmlns:p14="http://schemas.microsoft.com/office/powerpoint/2010/main" val="770561007"/>
      </p:ext>
    </p:extLst>
  </p:cSld>
  <p:clrMapOvr>
    <a:masterClrMapping/>
  </p:clrMapOvr>
  <p:transition/>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iPhone6_mockup_front_white.png"/>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7427607" y="3906088"/>
            <a:ext cx="9522246" cy="14894540"/>
          </a:xfrm>
          <a:prstGeom prst="rect">
            <a:avLst/>
          </a:prstGeom>
        </p:spPr>
      </p:pic>
      <p:sp>
        <p:nvSpPr>
          <p:cNvPr id="12" name="Subtitle 2"/>
          <p:cNvSpPr txBox="1">
            <a:spLocks/>
          </p:cNvSpPr>
          <p:nvPr/>
        </p:nvSpPr>
        <p:spPr>
          <a:xfrm>
            <a:off x="2787205" y="9693099"/>
            <a:ext cx="506374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a:t>
            </a:r>
          </a:p>
        </p:txBody>
      </p:sp>
      <p:sp>
        <p:nvSpPr>
          <p:cNvPr id="13" name="TextBox 12"/>
          <p:cNvSpPr txBox="1"/>
          <p:nvPr/>
        </p:nvSpPr>
        <p:spPr>
          <a:xfrm>
            <a:off x="2904775" y="9134753"/>
            <a:ext cx="2435218" cy="430887"/>
          </a:xfrm>
          <a:prstGeom prst="rect">
            <a:avLst/>
          </a:prstGeom>
          <a:noFill/>
        </p:spPr>
        <p:txBody>
          <a:bodyPr wrap="none" rtlCol="0" anchor="ctr" anchorCtr="0">
            <a:spAutoFit/>
          </a:bodyPr>
          <a:lstStyle/>
          <a:p>
            <a:r>
              <a:rPr lang="en-US" sz="2200" b="1" dirty="0" smtClean="0">
                <a:solidFill>
                  <a:schemeClr val="tx2"/>
                </a:solidFill>
                <a:latin typeface="Arial Bold" charset="0"/>
                <a:ea typeface="Arial Bold" charset="0"/>
                <a:cs typeface="Arial Bold" charset="0"/>
              </a:rPr>
              <a:t>TAKE PICTURES</a:t>
            </a:r>
            <a:endParaRPr lang="en-US" sz="2200" b="1" dirty="0">
              <a:solidFill>
                <a:schemeClr val="tx2"/>
              </a:solidFill>
              <a:latin typeface="Arial Bold" charset="0"/>
              <a:ea typeface="Arial Bold" charset="0"/>
              <a:cs typeface="Arial Bold" charset="0"/>
            </a:endParaRPr>
          </a:p>
        </p:txBody>
      </p:sp>
      <p:sp>
        <p:nvSpPr>
          <p:cNvPr id="14" name="Subtitle 2"/>
          <p:cNvSpPr txBox="1">
            <a:spLocks/>
          </p:cNvSpPr>
          <p:nvPr/>
        </p:nvSpPr>
        <p:spPr>
          <a:xfrm>
            <a:off x="16352921" y="9693099"/>
            <a:ext cx="5127843"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sz="2600" dirty="0">
                <a:solidFill>
                  <a:schemeClr val="tx1"/>
                </a:solidFill>
                <a:latin typeface="Arial Regular" charset="0"/>
                <a:ea typeface="Arial Regular" charset="0"/>
                <a:cs typeface="Arial Regular" charset="0"/>
              </a:rPr>
              <a:t>Phenomenon whereby something new</a:t>
            </a:r>
          </a:p>
        </p:txBody>
      </p:sp>
      <p:sp>
        <p:nvSpPr>
          <p:cNvPr id="15" name="TextBox 14"/>
          <p:cNvSpPr txBox="1"/>
          <p:nvPr/>
        </p:nvSpPr>
        <p:spPr>
          <a:xfrm>
            <a:off x="19220266" y="9134753"/>
            <a:ext cx="2202784" cy="430887"/>
          </a:xfrm>
          <a:prstGeom prst="rect">
            <a:avLst/>
          </a:prstGeom>
          <a:noFill/>
        </p:spPr>
        <p:txBody>
          <a:bodyPr wrap="none" rtlCol="0" anchor="ctr" anchorCtr="0">
            <a:spAutoFit/>
          </a:bodyPr>
          <a:lstStyle/>
          <a:p>
            <a:pPr algn="r"/>
            <a:r>
              <a:rPr lang="en-US" sz="2200" b="1" dirty="0" smtClean="0">
                <a:solidFill>
                  <a:schemeClr val="tx2"/>
                </a:solidFill>
                <a:latin typeface="Arial Bold" charset="0"/>
                <a:ea typeface="Arial Bold" charset="0"/>
                <a:cs typeface="Arial Bold" charset="0"/>
              </a:rPr>
              <a:t>LIVE CHAT 365</a:t>
            </a:r>
            <a:endParaRPr lang="en-US" sz="2200" b="1" dirty="0">
              <a:solidFill>
                <a:schemeClr val="tx2"/>
              </a:solidFill>
              <a:latin typeface="Arial Bold" charset="0"/>
              <a:ea typeface="Arial Bold" charset="0"/>
              <a:cs typeface="Arial Bold" charset="0"/>
            </a:endParaRPr>
          </a:p>
        </p:txBody>
      </p:sp>
      <p:sp>
        <p:nvSpPr>
          <p:cNvPr id="16" name="Subtitle 2"/>
          <p:cNvSpPr txBox="1">
            <a:spLocks/>
          </p:cNvSpPr>
          <p:nvPr/>
        </p:nvSpPr>
        <p:spPr>
          <a:xfrm>
            <a:off x="2845224" y="4673455"/>
            <a:ext cx="506374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a:t>
            </a:r>
            <a:r>
              <a:rPr lang="en-US" sz="2600" dirty="0" smtClean="0">
                <a:solidFill>
                  <a:schemeClr val="tx1"/>
                </a:solidFill>
                <a:latin typeface="Arial Regular" charset="0"/>
                <a:ea typeface="Arial Regular" charset="0"/>
                <a:cs typeface="Arial Regular" charset="0"/>
              </a:rPr>
              <a:t>new</a:t>
            </a:r>
            <a:endParaRPr lang="en-US" sz="2600" dirty="0">
              <a:solidFill>
                <a:schemeClr val="tx1"/>
              </a:solidFill>
              <a:latin typeface="Arial Regular" charset="0"/>
              <a:ea typeface="Arial Regular" charset="0"/>
              <a:cs typeface="Arial Regular" charset="0"/>
            </a:endParaRPr>
          </a:p>
        </p:txBody>
      </p:sp>
      <p:sp>
        <p:nvSpPr>
          <p:cNvPr id="17" name="TextBox 16"/>
          <p:cNvSpPr txBox="1"/>
          <p:nvPr/>
        </p:nvSpPr>
        <p:spPr>
          <a:xfrm>
            <a:off x="2962794" y="4115109"/>
            <a:ext cx="3108480" cy="430887"/>
          </a:xfrm>
          <a:prstGeom prst="rect">
            <a:avLst/>
          </a:prstGeom>
          <a:noFill/>
        </p:spPr>
        <p:txBody>
          <a:bodyPr wrap="none" rtlCol="0" anchor="ctr" anchorCtr="0">
            <a:spAutoFit/>
          </a:bodyPr>
          <a:lstStyle/>
          <a:p>
            <a:r>
              <a:rPr lang="en-US" sz="2200" b="1" dirty="0" smtClean="0">
                <a:solidFill>
                  <a:schemeClr val="tx2"/>
                </a:solidFill>
                <a:latin typeface="Arial Bold" charset="0"/>
                <a:ea typeface="Arial Bold" charset="0"/>
                <a:cs typeface="Arial Bold" charset="0"/>
              </a:rPr>
              <a:t>COMPUTER REPAIRS</a:t>
            </a:r>
            <a:endParaRPr lang="en-US" sz="2200" b="1" dirty="0">
              <a:solidFill>
                <a:schemeClr val="tx2"/>
              </a:solidFill>
              <a:latin typeface="Arial Bold" charset="0"/>
              <a:ea typeface="Arial Bold" charset="0"/>
              <a:cs typeface="Arial Bold" charset="0"/>
            </a:endParaRPr>
          </a:p>
        </p:txBody>
      </p:sp>
      <p:sp>
        <p:nvSpPr>
          <p:cNvPr id="18" name="Subtitle 2"/>
          <p:cNvSpPr txBox="1">
            <a:spLocks/>
          </p:cNvSpPr>
          <p:nvPr/>
        </p:nvSpPr>
        <p:spPr>
          <a:xfrm>
            <a:off x="16410940" y="4682117"/>
            <a:ext cx="5127843"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sz="2600" dirty="0">
                <a:solidFill>
                  <a:schemeClr val="tx1"/>
                </a:solidFill>
                <a:latin typeface="Arial Regular" charset="0"/>
                <a:ea typeface="Arial Regular" charset="0"/>
                <a:cs typeface="Arial Regular" charset="0"/>
              </a:rPr>
              <a:t>Phenomenon whereby something </a:t>
            </a:r>
            <a:r>
              <a:rPr lang="en-US" sz="2600" dirty="0" smtClean="0">
                <a:solidFill>
                  <a:schemeClr val="tx1"/>
                </a:solidFill>
                <a:latin typeface="Arial Regular" charset="0"/>
                <a:ea typeface="Arial Regular" charset="0"/>
                <a:cs typeface="Arial Regular" charset="0"/>
              </a:rPr>
              <a:t>new</a:t>
            </a:r>
            <a:endParaRPr lang="en-US" sz="2600" dirty="0">
              <a:solidFill>
                <a:schemeClr val="tx1"/>
              </a:solidFill>
              <a:latin typeface="Arial Regular" charset="0"/>
              <a:ea typeface="Arial Regular" charset="0"/>
              <a:cs typeface="Arial Regular" charset="0"/>
            </a:endParaRPr>
          </a:p>
        </p:txBody>
      </p:sp>
      <p:sp>
        <p:nvSpPr>
          <p:cNvPr id="19" name="TextBox 18"/>
          <p:cNvSpPr txBox="1"/>
          <p:nvPr/>
        </p:nvSpPr>
        <p:spPr>
          <a:xfrm>
            <a:off x="18863936" y="4123771"/>
            <a:ext cx="2581156" cy="430887"/>
          </a:xfrm>
          <a:prstGeom prst="rect">
            <a:avLst/>
          </a:prstGeom>
          <a:noFill/>
        </p:spPr>
        <p:txBody>
          <a:bodyPr wrap="none" rtlCol="0" anchor="ctr" anchorCtr="0">
            <a:spAutoFit/>
          </a:bodyPr>
          <a:lstStyle/>
          <a:p>
            <a:pPr algn="r"/>
            <a:r>
              <a:rPr lang="en-US" sz="2200" b="1" dirty="0" smtClean="0">
                <a:solidFill>
                  <a:schemeClr val="tx2"/>
                </a:solidFill>
                <a:latin typeface="Arial Bold" charset="0"/>
                <a:ea typeface="Arial Bold" charset="0"/>
                <a:cs typeface="Arial Bold" charset="0"/>
              </a:rPr>
              <a:t>PRODUCE MUSIC</a:t>
            </a:r>
            <a:endParaRPr lang="en-US" sz="2200" b="1" dirty="0">
              <a:solidFill>
                <a:schemeClr val="tx2"/>
              </a:solidFill>
              <a:latin typeface="Arial Bold" charset="0"/>
              <a:ea typeface="Arial Bold" charset="0"/>
              <a:cs typeface="Arial Bold" charset="0"/>
            </a:endParaRPr>
          </a:p>
        </p:txBody>
      </p:sp>
      <p:sp>
        <p:nvSpPr>
          <p:cNvPr id="20" name="Subtitle 2"/>
          <p:cNvSpPr txBox="1">
            <a:spLocks/>
          </p:cNvSpPr>
          <p:nvPr/>
        </p:nvSpPr>
        <p:spPr>
          <a:xfrm>
            <a:off x="2845224" y="7144633"/>
            <a:ext cx="506374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a:t>
            </a:r>
          </a:p>
        </p:txBody>
      </p:sp>
      <p:sp>
        <p:nvSpPr>
          <p:cNvPr id="21" name="TextBox 20"/>
          <p:cNvSpPr txBox="1"/>
          <p:nvPr/>
        </p:nvSpPr>
        <p:spPr>
          <a:xfrm>
            <a:off x="2962794" y="6586287"/>
            <a:ext cx="3392532" cy="430887"/>
          </a:xfrm>
          <a:prstGeom prst="rect">
            <a:avLst/>
          </a:prstGeom>
          <a:noFill/>
        </p:spPr>
        <p:txBody>
          <a:bodyPr wrap="none" rtlCol="0" anchor="ctr" anchorCtr="0">
            <a:spAutoFit/>
          </a:bodyPr>
          <a:lstStyle/>
          <a:p>
            <a:r>
              <a:rPr lang="en-US" sz="2200" b="1" dirty="0" smtClean="0">
                <a:solidFill>
                  <a:schemeClr val="tx2"/>
                </a:solidFill>
                <a:latin typeface="Arial Bold" charset="0"/>
                <a:ea typeface="Arial Bold" charset="0"/>
                <a:cs typeface="Arial Bold" charset="0"/>
              </a:rPr>
              <a:t>CUSTOMIZE YOUR ADS</a:t>
            </a:r>
            <a:endParaRPr lang="en-US" sz="2200" b="1" dirty="0">
              <a:solidFill>
                <a:schemeClr val="tx2"/>
              </a:solidFill>
              <a:latin typeface="Arial Bold" charset="0"/>
              <a:ea typeface="Arial Bold" charset="0"/>
              <a:cs typeface="Arial Bold" charset="0"/>
            </a:endParaRPr>
          </a:p>
        </p:txBody>
      </p:sp>
      <p:sp>
        <p:nvSpPr>
          <p:cNvPr id="22" name="Subtitle 2"/>
          <p:cNvSpPr txBox="1">
            <a:spLocks/>
          </p:cNvSpPr>
          <p:nvPr/>
        </p:nvSpPr>
        <p:spPr>
          <a:xfrm>
            <a:off x="16410940" y="7144633"/>
            <a:ext cx="5127843"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sz="2600" dirty="0">
                <a:solidFill>
                  <a:schemeClr val="tx1"/>
                </a:solidFill>
                <a:latin typeface="Arial Regular" charset="0"/>
                <a:ea typeface="Arial Regular" charset="0"/>
                <a:cs typeface="Arial Regular" charset="0"/>
              </a:rPr>
              <a:t>Phenomenon whereby something new</a:t>
            </a:r>
          </a:p>
        </p:txBody>
      </p:sp>
      <p:sp>
        <p:nvSpPr>
          <p:cNvPr id="23" name="TextBox 22"/>
          <p:cNvSpPr txBox="1"/>
          <p:nvPr/>
        </p:nvSpPr>
        <p:spPr>
          <a:xfrm>
            <a:off x="18227247" y="6586287"/>
            <a:ext cx="3211135" cy="430887"/>
          </a:xfrm>
          <a:prstGeom prst="rect">
            <a:avLst/>
          </a:prstGeom>
          <a:noFill/>
        </p:spPr>
        <p:txBody>
          <a:bodyPr wrap="none" rtlCol="0" anchor="ctr" anchorCtr="0">
            <a:spAutoFit/>
          </a:bodyPr>
          <a:lstStyle/>
          <a:p>
            <a:pPr algn="r"/>
            <a:r>
              <a:rPr lang="en-US" sz="2200" b="1" dirty="0" smtClean="0">
                <a:solidFill>
                  <a:schemeClr val="tx2"/>
                </a:solidFill>
                <a:latin typeface="Arial Bold" charset="0"/>
                <a:ea typeface="Arial Bold" charset="0"/>
                <a:cs typeface="Arial Bold" charset="0"/>
              </a:rPr>
              <a:t>OFFER 24/7 SUPPORT</a:t>
            </a:r>
            <a:endParaRPr lang="en-US" sz="2200" b="1" dirty="0">
              <a:solidFill>
                <a:schemeClr val="tx2"/>
              </a:solidFill>
              <a:latin typeface="Arial Bold" charset="0"/>
              <a:ea typeface="Arial Bold" charset="0"/>
              <a:cs typeface="Arial Bold" charset="0"/>
            </a:endParaRPr>
          </a:p>
        </p:txBody>
      </p:sp>
      <p:sp>
        <p:nvSpPr>
          <p:cNvPr id="24" name="Oval 23"/>
          <p:cNvSpPr>
            <a:spLocks noChangeAspect="1"/>
          </p:cNvSpPr>
          <p:nvPr/>
        </p:nvSpPr>
        <p:spPr>
          <a:xfrm>
            <a:off x="21650594" y="9220200"/>
            <a:ext cx="1027094" cy="102736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25" name="Oval 24"/>
          <p:cNvSpPr>
            <a:spLocks noChangeAspect="1"/>
          </p:cNvSpPr>
          <p:nvPr/>
        </p:nvSpPr>
        <p:spPr>
          <a:xfrm>
            <a:off x="21650594" y="4209486"/>
            <a:ext cx="1027094" cy="10273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26" name="Oval 25"/>
          <p:cNvSpPr>
            <a:spLocks noChangeAspect="1"/>
          </p:cNvSpPr>
          <p:nvPr/>
        </p:nvSpPr>
        <p:spPr>
          <a:xfrm>
            <a:off x="21650594" y="6697859"/>
            <a:ext cx="1027094" cy="102736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27" name="Oval 26"/>
          <p:cNvSpPr>
            <a:spLocks noChangeAspect="1"/>
          </p:cNvSpPr>
          <p:nvPr/>
        </p:nvSpPr>
        <p:spPr>
          <a:xfrm>
            <a:off x="1711325" y="9220200"/>
            <a:ext cx="1027094" cy="102736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28" name="Oval 27"/>
          <p:cNvSpPr>
            <a:spLocks noChangeAspect="1"/>
          </p:cNvSpPr>
          <p:nvPr/>
        </p:nvSpPr>
        <p:spPr>
          <a:xfrm>
            <a:off x="1711325" y="4209486"/>
            <a:ext cx="1027094" cy="10273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29" name="Shape 2645"/>
          <p:cNvSpPr/>
          <p:nvPr/>
        </p:nvSpPr>
        <p:spPr>
          <a:xfrm>
            <a:off x="1962056" y="451631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0" name="Oval 29"/>
          <p:cNvSpPr>
            <a:spLocks noChangeAspect="1"/>
          </p:cNvSpPr>
          <p:nvPr/>
        </p:nvSpPr>
        <p:spPr>
          <a:xfrm>
            <a:off x="1711325" y="6697859"/>
            <a:ext cx="1027094" cy="102736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31" name="Shape 2550"/>
          <p:cNvSpPr/>
          <p:nvPr/>
        </p:nvSpPr>
        <p:spPr>
          <a:xfrm>
            <a:off x="1958821" y="69322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latin typeface="Arial Regular" charset="0"/>
              <a:ea typeface="Arial Regular" charset="0"/>
              <a:cs typeface="Arial Regular" charset="0"/>
            </a:endParaRPr>
          </a:p>
        </p:txBody>
      </p:sp>
      <p:sp>
        <p:nvSpPr>
          <p:cNvPr id="32" name="Shape 2554"/>
          <p:cNvSpPr/>
          <p:nvPr/>
        </p:nvSpPr>
        <p:spPr>
          <a:xfrm>
            <a:off x="21910714" y="945837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solidFill>
          <a:ln w="12700">
            <a:miter lim="400000"/>
          </a:ln>
        </p:spPr>
        <p:txBody>
          <a:bodyPr lIns="38090" tIns="38090" rIns="38090" bIns="38090" anchor="ctr"/>
          <a:lstStyle/>
          <a:p>
            <a:pPr algn="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3" name="Shape 2562"/>
          <p:cNvSpPr/>
          <p:nvPr/>
        </p:nvSpPr>
        <p:spPr>
          <a:xfrm>
            <a:off x="1967422" y="945837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4" name="Shape 2577"/>
          <p:cNvSpPr/>
          <p:nvPr/>
        </p:nvSpPr>
        <p:spPr>
          <a:xfrm>
            <a:off x="21865602" y="4462437"/>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chemeClr val="bg1"/>
          </a:solidFill>
          <a:ln w="12700">
            <a:miter lim="400000"/>
          </a:ln>
        </p:spPr>
        <p:txBody>
          <a:bodyPr lIns="38090" tIns="38090" rIns="38090" bIns="38090" anchor="ctr"/>
          <a:lstStyle/>
          <a:p>
            <a:pPr algn="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5" name="Shape 2629"/>
          <p:cNvSpPr/>
          <p:nvPr/>
        </p:nvSpPr>
        <p:spPr>
          <a:xfrm>
            <a:off x="21880705" y="6959048"/>
            <a:ext cx="558810"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bg1"/>
          </a:solidFill>
          <a:ln w="12700">
            <a:miter lim="400000"/>
          </a:ln>
        </p:spPr>
        <p:txBody>
          <a:bodyPr lIns="38090" tIns="38090" rIns="38090" bIns="38090" anchor="ctr"/>
          <a:lstStyle/>
          <a:p>
            <a:pPr algn="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6" name="TextBox 35"/>
          <p:cNvSpPr txBox="1"/>
          <p:nvPr/>
        </p:nvSpPr>
        <p:spPr>
          <a:xfrm>
            <a:off x="7798892" y="483017"/>
            <a:ext cx="8779932"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Mobile Features</a:t>
            </a:r>
            <a:endParaRPr lang="id-ID" sz="8800" b="1" dirty="0" smtClean="0">
              <a:solidFill>
                <a:schemeClr val="tx2"/>
              </a:solidFill>
              <a:latin typeface="Arial Bold" charset="0"/>
              <a:ea typeface="Arial Bold" charset="0"/>
              <a:cs typeface="Arial Bold" charset="0"/>
            </a:endParaRPr>
          </a:p>
        </p:txBody>
      </p:sp>
      <p:sp>
        <p:nvSpPr>
          <p:cNvPr id="37" name="Rectangle 3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8"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21"/>
          </p:nvPr>
        </p:nvSpPr>
        <p:spPr/>
      </p:sp>
    </p:spTree>
    <p:extLst>
      <p:ext uri="{BB962C8B-B14F-4D97-AF65-F5344CB8AC3E}">
        <p14:creationId xmlns:p14="http://schemas.microsoft.com/office/powerpoint/2010/main" val="1223821148"/>
      </p:ext>
    </p:extLst>
  </p:cSld>
  <p:clrMapOvr>
    <a:masterClrMapping/>
  </p:clrMapOvr>
  <p:transition/>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 name="Picture 94" descr="iPhone6_mockup_front_white.png"/>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3787305" y="9114773"/>
            <a:ext cx="6393546" cy="10000680"/>
          </a:xfrm>
          <a:prstGeom prst="rect">
            <a:avLst/>
          </a:prstGeom>
        </p:spPr>
      </p:pic>
      <p:pic>
        <p:nvPicPr>
          <p:cNvPr id="96" name="Picture 95" descr="iPhone6_mockup_front_white.png"/>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4309932" y="9114773"/>
            <a:ext cx="6393546" cy="10000680"/>
          </a:xfrm>
          <a:prstGeom prst="rect">
            <a:avLst/>
          </a:prstGeom>
        </p:spPr>
      </p:pic>
      <p:pic>
        <p:nvPicPr>
          <p:cNvPr id="97" name="Picture 96" descr="iPhone6_mockup_front_white.png"/>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9092556" y="6312686"/>
            <a:ext cx="6393546" cy="10000680"/>
          </a:xfrm>
          <a:prstGeom prst="rect">
            <a:avLst/>
          </a:prstGeom>
        </p:spPr>
      </p:pic>
      <p:sp>
        <p:nvSpPr>
          <p:cNvPr id="92" name="Subtitle 2"/>
          <p:cNvSpPr txBox="1">
            <a:spLocks/>
          </p:cNvSpPr>
          <p:nvPr/>
        </p:nvSpPr>
        <p:spPr>
          <a:xfrm>
            <a:off x="3949061" y="3676363"/>
            <a:ext cx="164979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 often specify a typeface, or even a set of fonts,  part of their brand guides </a:t>
            </a:r>
            <a:r>
              <a:rPr lang="en-US" dirty="0">
                <a:solidFill>
                  <a:schemeClr val="tx1"/>
                </a:solidFill>
                <a:latin typeface="Arial Regular" charset="0"/>
                <a:ea typeface="Arial Regular" charset="0"/>
                <a:cs typeface="Arial Regular" charset="0"/>
              </a:rPr>
              <a:t>However, if you </a:t>
            </a:r>
            <a:r>
              <a:rPr lang="en-US" dirty="0" smtClean="0">
                <a:solidFill>
                  <a:schemeClr val="tx1"/>
                </a:solidFill>
                <a:latin typeface="Arial Regular" charset="0"/>
                <a:ea typeface="Arial Regular" charset="0"/>
                <a:cs typeface="Arial Regular" charset="0"/>
              </a:rPr>
              <a:t>a </a:t>
            </a:r>
            <a:r>
              <a:rPr lang="en-US" dirty="0">
                <a:solidFill>
                  <a:schemeClr val="tx1"/>
                </a:solidFill>
                <a:latin typeface="Arial Regular" charset="0"/>
                <a:ea typeface="Arial Regular" charset="0"/>
                <a:cs typeface="Arial Regular" charset="0"/>
              </a:rPr>
              <a:t>great Frequently, your initial font choice is taken out of your </a:t>
            </a:r>
            <a:r>
              <a:rPr lang="en-US" dirty="0" smtClean="0">
                <a:solidFill>
                  <a:schemeClr val="tx1"/>
                </a:solidFill>
                <a:latin typeface="Arial Regular" charset="0"/>
                <a:ea typeface="Arial Regular" charset="0"/>
                <a:cs typeface="Arial Regular" charset="0"/>
              </a:rPr>
              <a:t>hands.</a:t>
            </a:r>
            <a:endParaRPr lang="en-US" dirty="0">
              <a:solidFill>
                <a:schemeClr val="tx1"/>
              </a:solidFill>
              <a:latin typeface="Arial Regular" charset="0"/>
              <a:ea typeface="Arial Regular" charset="0"/>
              <a:cs typeface="Arial Regular" charset="0"/>
            </a:endParaRPr>
          </a:p>
        </p:txBody>
      </p:sp>
      <p:sp>
        <p:nvSpPr>
          <p:cNvPr id="93" name="Shape 2895"/>
          <p:cNvSpPr/>
          <p:nvPr/>
        </p:nvSpPr>
        <p:spPr>
          <a:xfrm>
            <a:off x="11985533" y="5540901"/>
            <a:ext cx="457406" cy="914810"/>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4" name="TextBox 73"/>
          <p:cNvSpPr txBox="1"/>
          <p:nvPr/>
        </p:nvSpPr>
        <p:spPr>
          <a:xfrm>
            <a:off x="7798892" y="483017"/>
            <a:ext cx="8779932"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Mobile Features</a:t>
            </a:r>
            <a:endParaRPr lang="id-ID" sz="8800" b="1" dirty="0" smtClean="0">
              <a:solidFill>
                <a:schemeClr val="tx2"/>
              </a:solidFill>
              <a:latin typeface="Arial Bold" charset="0"/>
              <a:ea typeface="Arial Bold" charset="0"/>
              <a:cs typeface="Arial Bold" charset="0"/>
            </a:endParaRPr>
          </a:p>
        </p:txBody>
      </p:sp>
      <p:sp>
        <p:nvSpPr>
          <p:cNvPr id="75" name="Rectangle 74"/>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76"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19"/>
          </p:nvPr>
        </p:nvSpPr>
        <p:spPr/>
      </p:sp>
      <p:sp>
        <p:nvSpPr>
          <p:cNvPr id="3" name="Picture Placeholder 2"/>
          <p:cNvSpPr>
            <a:spLocks noGrp="1"/>
          </p:cNvSpPr>
          <p:nvPr>
            <p:ph type="pic" sz="quarter" idx="21"/>
          </p:nvPr>
        </p:nvSpPr>
        <p:spPr/>
      </p:sp>
      <p:sp>
        <p:nvSpPr>
          <p:cNvPr id="4" name="Picture Placeholder 3"/>
          <p:cNvSpPr>
            <a:spLocks noGrp="1"/>
          </p:cNvSpPr>
          <p:nvPr>
            <p:ph type="pic" sz="quarter" idx="22"/>
          </p:nvPr>
        </p:nvSpPr>
        <p:spPr/>
      </p:sp>
    </p:spTree>
    <p:extLst>
      <p:ext uri="{BB962C8B-B14F-4D97-AF65-F5344CB8AC3E}">
        <p14:creationId xmlns:p14="http://schemas.microsoft.com/office/powerpoint/2010/main" val="166978657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a:off x="12205566" y="0"/>
            <a:ext cx="0" cy="103098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Hexagon 82"/>
          <p:cNvSpPr/>
          <p:nvPr/>
        </p:nvSpPr>
        <p:spPr>
          <a:xfrm rot="5400000">
            <a:off x="11640033" y="9824964"/>
            <a:ext cx="1147470" cy="98919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5" name="Subtitle 2"/>
          <p:cNvSpPr txBox="1">
            <a:spLocks/>
          </p:cNvSpPr>
          <p:nvPr/>
        </p:nvSpPr>
        <p:spPr>
          <a:xfrm>
            <a:off x="4164277" y="7014873"/>
            <a:ext cx="7098693"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a:t>
            </a:r>
            <a:endParaRPr lang="en-US" dirty="0">
              <a:solidFill>
                <a:schemeClr val="tx1"/>
              </a:solidFill>
              <a:latin typeface="Arial Regular" charset="0"/>
              <a:ea typeface="Arial Regular" charset="0"/>
              <a:cs typeface="Arial Regular" charset="0"/>
            </a:endParaRPr>
          </a:p>
        </p:txBody>
      </p:sp>
      <p:sp>
        <p:nvSpPr>
          <p:cNvPr id="76" name="TextBox 75"/>
          <p:cNvSpPr txBox="1"/>
          <p:nvPr/>
        </p:nvSpPr>
        <p:spPr>
          <a:xfrm>
            <a:off x="10112585" y="5882792"/>
            <a:ext cx="934872" cy="430887"/>
          </a:xfrm>
          <a:prstGeom prst="rect">
            <a:avLst/>
          </a:prstGeom>
          <a:noFill/>
        </p:spPr>
        <p:txBody>
          <a:bodyPr wrap="none" rtlCol="0" anchor="ctr" anchorCtr="0">
            <a:spAutoFit/>
          </a:bodyPr>
          <a:lstStyle/>
          <a:p>
            <a:pPr algn="r"/>
            <a:r>
              <a:rPr lang="en-US" sz="2200" b="1" dirty="0" smtClean="0">
                <a:solidFill>
                  <a:schemeClr val="tx2"/>
                </a:solidFill>
                <a:latin typeface="Arial Black" charset="0"/>
                <a:ea typeface="Arial Black" charset="0"/>
                <a:cs typeface="Arial Black" charset="0"/>
              </a:rPr>
              <a:t>2016</a:t>
            </a:r>
            <a:endParaRPr lang="en-US" sz="2200" b="1" dirty="0">
              <a:solidFill>
                <a:schemeClr val="tx2"/>
              </a:solidFill>
              <a:latin typeface="Arial Black" charset="0"/>
              <a:ea typeface="Arial Black" charset="0"/>
              <a:cs typeface="Arial Black" charset="0"/>
            </a:endParaRPr>
          </a:p>
        </p:txBody>
      </p:sp>
      <p:sp>
        <p:nvSpPr>
          <p:cNvPr id="77" name="TextBox 76"/>
          <p:cNvSpPr txBox="1"/>
          <p:nvPr/>
        </p:nvSpPr>
        <p:spPr>
          <a:xfrm>
            <a:off x="7392289" y="6441138"/>
            <a:ext cx="3655168" cy="461665"/>
          </a:xfrm>
          <a:prstGeom prst="rect">
            <a:avLst/>
          </a:prstGeom>
          <a:noFill/>
        </p:spPr>
        <p:txBody>
          <a:bodyPr wrap="none" rtlCol="0" anchor="ctr" anchorCtr="0">
            <a:spAutoFit/>
          </a:bodyPr>
          <a:lstStyle/>
          <a:p>
            <a:pPr algn="r"/>
            <a:r>
              <a:rPr lang="en-US" sz="2400" b="1" dirty="0" smtClean="0">
                <a:solidFill>
                  <a:schemeClr val="tx2"/>
                </a:solidFill>
                <a:latin typeface="Arial Black" charset="0"/>
                <a:ea typeface="Arial Black" charset="0"/>
                <a:cs typeface="Arial Black" charset="0"/>
              </a:rPr>
              <a:t>1,000,000 MEMBERS</a:t>
            </a:r>
            <a:endParaRPr lang="en-US" sz="2400" b="1" dirty="0">
              <a:solidFill>
                <a:schemeClr val="tx2"/>
              </a:solidFill>
              <a:latin typeface="Arial Black" charset="0"/>
              <a:ea typeface="Arial Black" charset="0"/>
              <a:cs typeface="Arial Black" charset="0"/>
            </a:endParaRPr>
          </a:p>
        </p:txBody>
      </p:sp>
      <p:sp>
        <p:nvSpPr>
          <p:cNvPr id="7" name="Hexagon 6"/>
          <p:cNvSpPr/>
          <p:nvPr/>
        </p:nvSpPr>
        <p:spPr>
          <a:xfrm rot="5400000">
            <a:off x="11640033" y="5556380"/>
            <a:ext cx="1147470" cy="98919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3" name="Hexagon 42"/>
          <p:cNvSpPr/>
          <p:nvPr/>
        </p:nvSpPr>
        <p:spPr>
          <a:xfrm rot="5400000">
            <a:off x="11640033" y="917336"/>
            <a:ext cx="1147470" cy="989198"/>
          </a:xfrm>
          <a:prstGeom prst="hexag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6" name="TextBox 45"/>
          <p:cNvSpPr txBox="1"/>
          <p:nvPr/>
        </p:nvSpPr>
        <p:spPr>
          <a:xfrm>
            <a:off x="13202584" y="10088730"/>
            <a:ext cx="1366080"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FINISH</a:t>
            </a:r>
            <a:endParaRPr lang="en-US" sz="2400" b="1" dirty="0">
              <a:solidFill>
                <a:schemeClr val="tx2"/>
              </a:solidFill>
              <a:latin typeface="Arial Black" charset="0"/>
              <a:ea typeface="Arial Black" charset="0"/>
              <a:cs typeface="Arial Black" charset="0"/>
            </a:endParaRPr>
          </a:p>
        </p:txBody>
      </p:sp>
      <p:sp>
        <p:nvSpPr>
          <p:cNvPr id="22" name="Shape 2587"/>
          <p:cNvSpPr/>
          <p:nvPr/>
        </p:nvSpPr>
        <p:spPr>
          <a:xfrm>
            <a:off x="11957551" y="113260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4" name="Shape 2617"/>
          <p:cNvSpPr/>
          <p:nvPr/>
        </p:nvSpPr>
        <p:spPr>
          <a:xfrm>
            <a:off x="11949700" y="5825761"/>
            <a:ext cx="558655" cy="457132"/>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5" name="Subtitle 2"/>
          <p:cNvSpPr txBox="1">
            <a:spLocks/>
          </p:cNvSpPr>
          <p:nvPr/>
        </p:nvSpPr>
        <p:spPr>
          <a:xfrm>
            <a:off x="13085013" y="2328573"/>
            <a:ext cx="7098693"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a:t>
            </a:r>
            <a:endParaRPr lang="en-US" dirty="0">
              <a:solidFill>
                <a:schemeClr val="tx1"/>
              </a:solidFill>
              <a:latin typeface="Arial Regular" charset="0"/>
              <a:ea typeface="Arial Regular" charset="0"/>
              <a:cs typeface="Arial Regular" charset="0"/>
            </a:endParaRPr>
          </a:p>
        </p:txBody>
      </p:sp>
      <p:sp>
        <p:nvSpPr>
          <p:cNvPr id="26" name="TextBox 25"/>
          <p:cNvSpPr txBox="1"/>
          <p:nvPr/>
        </p:nvSpPr>
        <p:spPr>
          <a:xfrm>
            <a:off x="13202584" y="1196492"/>
            <a:ext cx="934871" cy="430887"/>
          </a:xfrm>
          <a:prstGeom prst="rect">
            <a:avLst/>
          </a:prstGeom>
          <a:noFill/>
        </p:spPr>
        <p:txBody>
          <a:bodyPr wrap="none" rtlCol="0" anchor="ctr" anchorCtr="0">
            <a:spAutoFit/>
          </a:bodyPr>
          <a:lstStyle/>
          <a:p>
            <a:r>
              <a:rPr lang="en-US" sz="2200" b="1" dirty="0" smtClean="0">
                <a:solidFill>
                  <a:schemeClr val="tx2"/>
                </a:solidFill>
                <a:latin typeface="Arial Black" charset="0"/>
                <a:ea typeface="Arial Black" charset="0"/>
                <a:cs typeface="Arial Black" charset="0"/>
              </a:rPr>
              <a:t>2012</a:t>
            </a:r>
            <a:endParaRPr lang="en-US" sz="2200" b="1" dirty="0">
              <a:solidFill>
                <a:schemeClr val="tx2"/>
              </a:solidFill>
              <a:latin typeface="Arial Black" charset="0"/>
              <a:ea typeface="Arial Black" charset="0"/>
              <a:cs typeface="Arial Black" charset="0"/>
            </a:endParaRPr>
          </a:p>
        </p:txBody>
      </p:sp>
      <p:sp>
        <p:nvSpPr>
          <p:cNvPr id="27" name="TextBox 26"/>
          <p:cNvSpPr txBox="1"/>
          <p:nvPr/>
        </p:nvSpPr>
        <p:spPr>
          <a:xfrm>
            <a:off x="13202584" y="1754838"/>
            <a:ext cx="5842753"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EXPORT PRODUCTS TO AMERICA</a:t>
            </a:r>
            <a:endParaRPr lang="en-US" sz="2400" b="1" dirty="0">
              <a:solidFill>
                <a:schemeClr val="tx2"/>
              </a:solidFill>
              <a:latin typeface="Arial Black" charset="0"/>
              <a:ea typeface="Arial Black" charset="0"/>
              <a:cs typeface="Arial Black" charset="0"/>
            </a:endParaRPr>
          </a:p>
        </p:txBody>
      </p:sp>
      <p:sp>
        <p:nvSpPr>
          <p:cNvPr id="28" name="Shape 2950"/>
          <p:cNvSpPr/>
          <p:nvPr/>
        </p:nvSpPr>
        <p:spPr>
          <a:xfrm>
            <a:off x="12008337" y="10081762"/>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4200" y="7855"/>
                </a:moveTo>
                <a:lnTo>
                  <a:pt x="7800" y="7855"/>
                </a:lnTo>
                <a:cubicBezTo>
                  <a:pt x="8132" y="7855"/>
                  <a:pt x="8400" y="7635"/>
                  <a:pt x="8400" y="7364"/>
                </a:cubicBezTo>
                <a:cubicBezTo>
                  <a:pt x="8400" y="7092"/>
                  <a:pt x="8132" y="6873"/>
                  <a:pt x="7800" y="6873"/>
                </a:cubicBezTo>
                <a:lnTo>
                  <a:pt x="4200" y="6873"/>
                </a:lnTo>
                <a:cubicBezTo>
                  <a:pt x="3868" y="6873"/>
                  <a:pt x="3600" y="7092"/>
                  <a:pt x="3600" y="7364"/>
                </a:cubicBezTo>
                <a:cubicBezTo>
                  <a:pt x="3600" y="7635"/>
                  <a:pt x="3868" y="7855"/>
                  <a:pt x="4200" y="7855"/>
                </a:cubicBezTo>
                <a:moveTo>
                  <a:pt x="4200" y="11782"/>
                </a:moveTo>
                <a:lnTo>
                  <a:pt x="16200" y="11782"/>
                </a:lnTo>
                <a:cubicBezTo>
                  <a:pt x="16532" y="11782"/>
                  <a:pt x="16800" y="11562"/>
                  <a:pt x="16800" y="11291"/>
                </a:cubicBezTo>
                <a:cubicBezTo>
                  <a:pt x="16800" y="11020"/>
                  <a:pt x="16532" y="10800"/>
                  <a:pt x="16200" y="10800"/>
                </a:cubicBezTo>
                <a:lnTo>
                  <a:pt x="4200" y="10800"/>
                </a:lnTo>
                <a:cubicBezTo>
                  <a:pt x="3868" y="10800"/>
                  <a:pt x="3600" y="11020"/>
                  <a:pt x="3600" y="11291"/>
                </a:cubicBezTo>
                <a:cubicBezTo>
                  <a:pt x="3600" y="11562"/>
                  <a:pt x="3868" y="11782"/>
                  <a:pt x="4200" y="11782"/>
                </a:cubicBezTo>
                <a:moveTo>
                  <a:pt x="4200" y="9818"/>
                </a:moveTo>
                <a:lnTo>
                  <a:pt x="11400" y="9818"/>
                </a:lnTo>
                <a:cubicBezTo>
                  <a:pt x="11732" y="9818"/>
                  <a:pt x="12000" y="9599"/>
                  <a:pt x="12000" y="9327"/>
                </a:cubicBezTo>
                <a:cubicBezTo>
                  <a:pt x="12000" y="9056"/>
                  <a:pt x="11732" y="8836"/>
                  <a:pt x="11400" y="8836"/>
                </a:cubicBezTo>
                <a:lnTo>
                  <a:pt x="4200" y="8836"/>
                </a:lnTo>
                <a:cubicBezTo>
                  <a:pt x="3868" y="8836"/>
                  <a:pt x="3600" y="9056"/>
                  <a:pt x="3600" y="9327"/>
                </a:cubicBezTo>
                <a:cubicBezTo>
                  <a:pt x="3600" y="9599"/>
                  <a:pt x="3868" y="9818"/>
                  <a:pt x="4200" y="9818"/>
                </a:cubicBezTo>
                <a:moveTo>
                  <a:pt x="4200" y="5891"/>
                </a:moveTo>
                <a:lnTo>
                  <a:pt x="15000" y="5891"/>
                </a:lnTo>
                <a:cubicBezTo>
                  <a:pt x="15332" y="5891"/>
                  <a:pt x="15600" y="5671"/>
                  <a:pt x="15600" y="5400"/>
                </a:cubicBezTo>
                <a:cubicBezTo>
                  <a:pt x="15600" y="5129"/>
                  <a:pt x="15332" y="4909"/>
                  <a:pt x="15000" y="4909"/>
                </a:cubicBezTo>
                <a:lnTo>
                  <a:pt x="4200" y="4909"/>
                </a:lnTo>
                <a:cubicBezTo>
                  <a:pt x="3868" y="4909"/>
                  <a:pt x="3600" y="5129"/>
                  <a:pt x="3600" y="5400"/>
                </a:cubicBezTo>
                <a:cubicBezTo>
                  <a:pt x="3600" y="5671"/>
                  <a:pt x="3868" y="5891"/>
                  <a:pt x="4200" y="5891"/>
                </a:cubicBezTo>
                <a:moveTo>
                  <a:pt x="20400" y="13745"/>
                </a:moveTo>
                <a:lnTo>
                  <a:pt x="1200" y="13745"/>
                </a:lnTo>
                <a:lnTo>
                  <a:pt x="1200" y="2945"/>
                </a:lnTo>
                <a:lnTo>
                  <a:pt x="20400" y="2945"/>
                </a:lnTo>
                <a:cubicBezTo>
                  <a:pt x="20400" y="2945"/>
                  <a:pt x="20400" y="13745"/>
                  <a:pt x="20400" y="13745"/>
                </a:cubicBezTo>
                <a:close/>
                <a:moveTo>
                  <a:pt x="11400" y="20618"/>
                </a:moveTo>
                <a:lnTo>
                  <a:pt x="10200" y="20618"/>
                </a:lnTo>
                <a:lnTo>
                  <a:pt x="10200" y="14727"/>
                </a:lnTo>
                <a:lnTo>
                  <a:pt x="11400" y="14727"/>
                </a:lnTo>
                <a:cubicBezTo>
                  <a:pt x="11400" y="14727"/>
                  <a:pt x="11400" y="20618"/>
                  <a:pt x="11400" y="20618"/>
                </a:cubicBezTo>
                <a:close/>
                <a:moveTo>
                  <a:pt x="10200" y="982"/>
                </a:moveTo>
                <a:lnTo>
                  <a:pt x="11400" y="982"/>
                </a:lnTo>
                <a:lnTo>
                  <a:pt x="11400" y="1964"/>
                </a:lnTo>
                <a:lnTo>
                  <a:pt x="10200" y="1964"/>
                </a:lnTo>
                <a:cubicBezTo>
                  <a:pt x="10200" y="1964"/>
                  <a:pt x="10200" y="982"/>
                  <a:pt x="10200" y="982"/>
                </a:cubicBezTo>
                <a:close/>
                <a:moveTo>
                  <a:pt x="20400" y="1964"/>
                </a:moveTo>
                <a:lnTo>
                  <a:pt x="12600" y="1964"/>
                </a:lnTo>
                <a:lnTo>
                  <a:pt x="12600" y="982"/>
                </a:lnTo>
                <a:cubicBezTo>
                  <a:pt x="12600" y="440"/>
                  <a:pt x="12062" y="0"/>
                  <a:pt x="11400" y="0"/>
                </a:cubicBezTo>
                <a:lnTo>
                  <a:pt x="10200" y="0"/>
                </a:lnTo>
                <a:cubicBezTo>
                  <a:pt x="9537" y="0"/>
                  <a:pt x="9000" y="440"/>
                  <a:pt x="9000" y="982"/>
                </a:cubicBezTo>
                <a:lnTo>
                  <a:pt x="9000" y="1964"/>
                </a:lnTo>
                <a:lnTo>
                  <a:pt x="1200" y="1964"/>
                </a:lnTo>
                <a:cubicBezTo>
                  <a:pt x="537" y="1964"/>
                  <a:pt x="0" y="2404"/>
                  <a:pt x="0" y="2945"/>
                </a:cubicBezTo>
                <a:lnTo>
                  <a:pt x="0" y="13745"/>
                </a:lnTo>
                <a:cubicBezTo>
                  <a:pt x="0" y="14287"/>
                  <a:pt x="537" y="14727"/>
                  <a:pt x="1200" y="14727"/>
                </a:cubicBezTo>
                <a:lnTo>
                  <a:pt x="9000" y="14727"/>
                </a:lnTo>
                <a:lnTo>
                  <a:pt x="9000" y="20618"/>
                </a:lnTo>
                <a:cubicBezTo>
                  <a:pt x="9000" y="21160"/>
                  <a:pt x="9537" y="21600"/>
                  <a:pt x="10200" y="21600"/>
                </a:cubicBezTo>
                <a:lnTo>
                  <a:pt x="11400" y="21600"/>
                </a:lnTo>
                <a:cubicBezTo>
                  <a:pt x="12062" y="21600"/>
                  <a:pt x="12600" y="21160"/>
                  <a:pt x="12600" y="20618"/>
                </a:cubicBezTo>
                <a:lnTo>
                  <a:pt x="12600" y="14727"/>
                </a:lnTo>
                <a:lnTo>
                  <a:pt x="20400" y="14727"/>
                </a:lnTo>
                <a:cubicBezTo>
                  <a:pt x="21062" y="14727"/>
                  <a:pt x="21600" y="14287"/>
                  <a:pt x="21600" y="13745"/>
                </a:cubicBezTo>
                <a:lnTo>
                  <a:pt x="21600" y="2945"/>
                </a:lnTo>
                <a:cubicBezTo>
                  <a:pt x="21600" y="2404"/>
                  <a:pt x="21062" y="1964"/>
                  <a:pt x="20400" y="1964"/>
                </a:cubicBezTo>
                <a:moveTo>
                  <a:pt x="17400" y="8836"/>
                </a:moveTo>
                <a:lnTo>
                  <a:pt x="13800" y="8836"/>
                </a:lnTo>
                <a:cubicBezTo>
                  <a:pt x="13468" y="8836"/>
                  <a:pt x="13200" y="9056"/>
                  <a:pt x="13200" y="9327"/>
                </a:cubicBezTo>
                <a:cubicBezTo>
                  <a:pt x="13200" y="9599"/>
                  <a:pt x="13468" y="9818"/>
                  <a:pt x="13800" y="9818"/>
                </a:cubicBezTo>
                <a:lnTo>
                  <a:pt x="17400" y="9818"/>
                </a:lnTo>
                <a:cubicBezTo>
                  <a:pt x="17732" y="9818"/>
                  <a:pt x="18000" y="9599"/>
                  <a:pt x="18000" y="9327"/>
                </a:cubicBezTo>
                <a:cubicBezTo>
                  <a:pt x="18000" y="9056"/>
                  <a:pt x="17732" y="8836"/>
                  <a:pt x="17400" y="8836"/>
                </a:cubicBezTo>
                <a:moveTo>
                  <a:pt x="9600" y="7364"/>
                </a:moveTo>
                <a:cubicBezTo>
                  <a:pt x="9600" y="7635"/>
                  <a:pt x="9868" y="7855"/>
                  <a:pt x="10200" y="7855"/>
                </a:cubicBezTo>
                <a:lnTo>
                  <a:pt x="17400" y="7855"/>
                </a:lnTo>
                <a:cubicBezTo>
                  <a:pt x="17732" y="7855"/>
                  <a:pt x="18000" y="7635"/>
                  <a:pt x="18000" y="7364"/>
                </a:cubicBezTo>
                <a:cubicBezTo>
                  <a:pt x="18000" y="7092"/>
                  <a:pt x="17732" y="6873"/>
                  <a:pt x="17400" y="6873"/>
                </a:cubicBezTo>
                <a:lnTo>
                  <a:pt x="10200" y="6873"/>
                </a:lnTo>
                <a:cubicBezTo>
                  <a:pt x="9868" y="6873"/>
                  <a:pt x="9600" y="7092"/>
                  <a:pt x="9600" y="73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18999110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p:cNvSpPr/>
          <p:nvPr/>
        </p:nvSpPr>
        <p:spPr>
          <a:xfrm>
            <a:off x="1915761" y="1047936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46" name="Rectangle 45"/>
          <p:cNvSpPr/>
          <p:nvPr/>
        </p:nvSpPr>
        <p:spPr>
          <a:xfrm>
            <a:off x="1893459" y="9519996"/>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47" name="Rectangle 46"/>
          <p:cNvSpPr/>
          <p:nvPr/>
        </p:nvSpPr>
        <p:spPr>
          <a:xfrm>
            <a:off x="1915761" y="1148200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cxnSp>
        <p:nvCxnSpPr>
          <p:cNvPr id="55" name="Straight Connector 54"/>
          <p:cNvCxnSpPr/>
          <p:nvPr/>
        </p:nvCxnSpPr>
        <p:spPr>
          <a:xfrm>
            <a:off x="1826553" y="3721973"/>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1781949" y="1911496"/>
            <a:ext cx="8991564" cy="1384995"/>
          </a:xfrm>
          <a:prstGeom prst="rect">
            <a:avLst/>
          </a:prstGeom>
          <a:noFill/>
        </p:spPr>
        <p:txBody>
          <a:bodyPr wrap="none" rtlCol="0">
            <a:spAutoFit/>
          </a:bodyPr>
          <a:lstStyle/>
          <a:p>
            <a:r>
              <a:rPr lang="en-US" sz="8400" b="1" spc="800" dirty="0" smtClean="0">
                <a:solidFill>
                  <a:schemeClr val="tx2"/>
                </a:solidFill>
                <a:latin typeface="Arial Black" charset="0"/>
                <a:ea typeface="Arial Black" charset="0"/>
                <a:cs typeface="Arial Black" charset="0"/>
              </a:rPr>
              <a:t>WEB REVIEW</a:t>
            </a:r>
            <a:endParaRPr lang="en-US" sz="8400" b="1" spc="800" dirty="0">
              <a:solidFill>
                <a:schemeClr val="tx2"/>
              </a:solidFill>
              <a:latin typeface="Arial Black" charset="0"/>
              <a:ea typeface="Arial Black" charset="0"/>
              <a:cs typeface="Arial Black" charset="0"/>
            </a:endParaRPr>
          </a:p>
        </p:txBody>
      </p:sp>
      <p:sp>
        <p:nvSpPr>
          <p:cNvPr id="25" name="Subtitle 2"/>
          <p:cNvSpPr txBox="1">
            <a:spLocks/>
          </p:cNvSpPr>
          <p:nvPr/>
        </p:nvSpPr>
        <p:spPr>
          <a:xfrm>
            <a:off x="1648133" y="4348897"/>
            <a:ext cx="10328277" cy="344511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 often specify a typeface, or even a set of fonts</a:t>
            </a:r>
          </a:p>
          <a:p>
            <a:pPr algn="just">
              <a:lnSpc>
                <a:spcPts val="4040"/>
              </a:lnSpc>
            </a:pPr>
            <a:endParaRPr lang="en-US" dirty="0" smtClean="0">
              <a:solidFill>
                <a:schemeClr val="tx1"/>
              </a:solidFill>
              <a:latin typeface="Arial Regular" charset="0"/>
              <a:ea typeface="Arial Regular" charset="0"/>
              <a:cs typeface="Arial Regular" charset="0"/>
            </a:endParaRPr>
          </a:p>
          <a:p>
            <a:pPr algn="just">
              <a:lnSpc>
                <a:spcPts val="4040"/>
              </a:lnSpc>
            </a:pPr>
            <a:r>
              <a:rPr lang="en-US" dirty="0" smtClean="0">
                <a:solidFill>
                  <a:schemeClr val="tx1"/>
                </a:solidFill>
                <a:latin typeface="Arial Regular" charset="0"/>
                <a:ea typeface="Arial Regular" charset="0"/>
                <a:cs typeface="Arial Regular" charset="0"/>
              </a:rPr>
              <a:t>When </a:t>
            </a:r>
            <a:r>
              <a:rPr lang="en-US" dirty="0">
                <a:solidFill>
                  <a:schemeClr val="tx1"/>
                </a:solidFill>
                <a:latin typeface="Arial Regular" charset="0"/>
                <a:ea typeface="Arial Regular" charset="0"/>
                <a:cs typeface="Arial Regular" charset="0"/>
              </a:rPr>
              <a:t>selecting a typeface for body text, your primary concern should be readability. Don’t concern yourself with personality at this stage. I’m of the school of thought that </a:t>
            </a:r>
            <a:r>
              <a:rPr lang="en-US" dirty="0" smtClean="0">
                <a:solidFill>
                  <a:schemeClr val="tx1"/>
                </a:solidFill>
                <a:latin typeface="Arial Regular" charset="0"/>
                <a:ea typeface="Arial Regular" charset="0"/>
                <a:cs typeface="Arial Regular" charset="0"/>
              </a:rPr>
              <a:t>believes</a:t>
            </a:r>
            <a:endParaRPr lang="en-US" dirty="0">
              <a:solidFill>
                <a:schemeClr val="tx1"/>
              </a:solidFill>
              <a:latin typeface="Arial Regular" charset="0"/>
              <a:ea typeface="Arial Regular" charset="0"/>
              <a:cs typeface="Arial Regular" charset="0"/>
            </a:endParaRPr>
          </a:p>
        </p:txBody>
      </p:sp>
      <p:sp>
        <p:nvSpPr>
          <p:cNvPr id="26" name="Rectangle 25"/>
          <p:cNvSpPr>
            <a:spLocks/>
          </p:cNvSpPr>
          <p:nvPr/>
        </p:nvSpPr>
        <p:spPr bwMode="auto">
          <a:xfrm>
            <a:off x="1893459" y="9827802"/>
            <a:ext cx="896079"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Arial Black" charset="0"/>
                <a:ea typeface="Arial Black" charset="0"/>
                <a:cs typeface="Arial Black" charset="0"/>
                <a:sym typeface="Bebas Neue" charset="0"/>
              </a:rPr>
              <a:t>VIDEO</a:t>
            </a:r>
            <a:endParaRPr lang="en-US" sz="2000" b="1" dirty="0">
              <a:solidFill>
                <a:schemeClr val="tx2">
                  <a:lumMod val="50000"/>
                </a:schemeClr>
              </a:solidFill>
              <a:latin typeface="Arial Black" charset="0"/>
              <a:ea typeface="Arial Black" charset="0"/>
              <a:cs typeface="Arial Black" charset="0"/>
              <a:sym typeface="Bebas Neue" charset="0"/>
            </a:endParaRPr>
          </a:p>
        </p:txBody>
      </p:sp>
      <p:sp>
        <p:nvSpPr>
          <p:cNvPr id="27" name="Rectangle 26"/>
          <p:cNvSpPr>
            <a:spLocks/>
          </p:cNvSpPr>
          <p:nvPr/>
        </p:nvSpPr>
        <p:spPr bwMode="auto">
          <a:xfrm>
            <a:off x="1893459" y="10818650"/>
            <a:ext cx="122309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Arial Black" charset="0"/>
                <a:ea typeface="Arial Black" charset="0"/>
                <a:cs typeface="Arial Black" charset="0"/>
                <a:sym typeface="Bebas Neue" charset="0"/>
              </a:rPr>
              <a:t>CAMERA</a:t>
            </a:r>
            <a:endParaRPr lang="en-US" sz="2000" b="1" dirty="0">
              <a:solidFill>
                <a:schemeClr val="tx2">
                  <a:lumMod val="50000"/>
                </a:schemeClr>
              </a:solidFill>
              <a:latin typeface="Arial Black" charset="0"/>
              <a:ea typeface="Arial Black" charset="0"/>
              <a:cs typeface="Arial Black" charset="0"/>
              <a:sym typeface="Bebas Neue" charset="0"/>
            </a:endParaRPr>
          </a:p>
        </p:txBody>
      </p:sp>
      <p:sp>
        <p:nvSpPr>
          <p:cNvPr id="40" name="Rectangle 39"/>
          <p:cNvSpPr>
            <a:spLocks/>
          </p:cNvSpPr>
          <p:nvPr/>
        </p:nvSpPr>
        <p:spPr bwMode="auto">
          <a:xfrm>
            <a:off x="1893459" y="8840870"/>
            <a:ext cx="145392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Arial Black" charset="0"/>
                <a:ea typeface="Arial Black" charset="0"/>
                <a:cs typeface="Arial Black" charset="0"/>
                <a:sym typeface="Bebas Neue" charset="0"/>
              </a:rPr>
              <a:t>PICTURES</a:t>
            </a:r>
            <a:endParaRPr lang="en-US" sz="2000" b="1" dirty="0">
              <a:solidFill>
                <a:schemeClr val="tx2">
                  <a:lumMod val="50000"/>
                </a:schemeClr>
              </a:solidFill>
              <a:latin typeface="Arial Black" charset="0"/>
              <a:ea typeface="Arial Black" charset="0"/>
              <a:cs typeface="Arial Black" charset="0"/>
              <a:sym typeface="Bebas Neue" charset="0"/>
            </a:endParaRPr>
          </a:p>
        </p:txBody>
      </p:sp>
      <p:sp>
        <p:nvSpPr>
          <p:cNvPr id="42" name="Rectangle 41"/>
          <p:cNvSpPr>
            <a:spLocks/>
          </p:cNvSpPr>
          <p:nvPr/>
        </p:nvSpPr>
        <p:spPr bwMode="auto">
          <a:xfrm>
            <a:off x="9434405" y="9419740"/>
            <a:ext cx="6308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Arial Black" charset="0"/>
                <a:ea typeface="Arial Black" charset="0"/>
                <a:cs typeface="Arial Black" charset="0"/>
                <a:sym typeface="Bebas Neue" charset="0"/>
              </a:rPr>
              <a:t>65 %</a:t>
            </a:r>
            <a:endParaRPr lang="en-US" sz="1800" b="1" dirty="0">
              <a:solidFill>
                <a:schemeClr val="tx2">
                  <a:lumMod val="50000"/>
                </a:schemeClr>
              </a:solidFill>
              <a:latin typeface="Arial Black" charset="0"/>
              <a:ea typeface="Arial Black" charset="0"/>
              <a:cs typeface="Arial Black" charset="0"/>
              <a:sym typeface="Bebas Neue" charset="0"/>
            </a:endParaRPr>
          </a:p>
        </p:txBody>
      </p:sp>
      <p:sp>
        <p:nvSpPr>
          <p:cNvPr id="43" name="Rectangle 42"/>
          <p:cNvSpPr>
            <a:spLocks/>
          </p:cNvSpPr>
          <p:nvPr/>
        </p:nvSpPr>
        <p:spPr bwMode="auto">
          <a:xfrm>
            <a:off x="9439809" y="10408627"/>
            <a:ext cx="61555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Arial Black" charset="0"/>
                <a:ea typeface="Arial Black" charset="0"/>
                <a:cs typeface="Arial Black" charset="0"/>
                <a:sym typeface="Bebas Neue" charset="0"/>
              </a:rPr>
              <a:t>9</a:t>
            </a:r>
            <a:r>
              <a:rPr lang="en-US" sz="1800" b="1" dirty="0">
                <a:solidFill>
                  <a:schemeClr val="tx2">
                    <a:lumMod val="50000"/>
                  </a:schemeClr>
                </a:solidFill>
                <a:latin typeface="Arial Black" charset="0"/>
                <a:ea typeface="Arial Black" charset="0"/>
                <a:cs typeface="Arial Black" charset="0"/>
                <a:sym typeface="Bebas Neue" charset="0"/>
              </a:rPr>
              <a:t>3</a:t>
            </a:r>
            <a:r>
              <a:rPr lang="en-US" sz="1800" b="1" dirty="0" smtClean="0">
                <a:solidFill>
                  <a:schemeClr val="tx2">
                    <a:lumMod val="50000"/>
                  </a:schemeClr>
                </a:solidFill>
                <a:latin typeface="Arial Black" charset="0"/>
                <a:ea typeface="Arial Black" charset="0"/>
                <a:cs typeface="Arial Black" charset="0"/>
                <a:sym typeface="Bebas Neue" charset="0"/>
              </a:rPr>
              <a:t> %</a:t>
            </a:r>
            <a:endParaRPr lang="en-US" sz="1800" b="1" dirty="0">
              <a:solidFill>
                <a:schemeClr val="tx2">
                  <a:lumMod val="50000"/>
                </a:schemeClr>
              </a:solidFill>
              <a:latin typeface="Arial Black" charset="0"/>
              <a:ea typeface="Arial Black" charset="0"/>
              <a:cs typeface="Arial Black" charset="0"/>
              <a:sym typeface="Bebas Neue" charset="0"/>
            </a:endParaRPr>
          </a:p>
        </p:txBody>
      </p:sp>
      <p:sp>
        <p:nvSpPr>
          <p:cNvPr id="44" name="Rectangle 43"/>
          <p:cNvSpPr/>
          <p:nvPr/>
        </p:nvSpPr>
        <p:spPr>
          <a:xfrm>
            <a:off x="1916320" y="10437490"/>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45" name="Rectangle 44"/>
          <p:cNvSpPr>
            <a:spLocks/>
          </p:cNvSpPr>
          <p:nvPr/>
        </p:nvSpPr>
        <p:spPr bwMode="auto">
          <a:xfrm>
            <a:off x="9438206" y="11399475"/>
            <a:ext cx="615554"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Arial Black" charset="0"/>
                <a:ea typeface="Arial Black" charset="0"/>
                <a:cs typeface="Arial Black" charset="0"/>
                <a:sym typeface="Bebas Neue" charset="0"/>
              </a:rPr>
              <a:t>57 %</a:t>
            </a:r>
            <a:endParaRPr lang="en-US" sz="1800" b="1" dirty="0">
              <a:solidFill>
                <a:schemeClr val="tx2">
                  <a:lumMod val="50000"/>
                </a:schemeClr>
              </a:solidFill>
              <a:latin typeface="Arial Black" charset="0"/>
              <a:ea typeface="Arial Black" charset="0"/>
              <a:cs typeface="Arial Black" charset="0"/>
              <a:sym typeface="Bebas Neue" charset="0"/>
            </a:endParaRPr>
          </a:p>
        </p:txBody>
      </p:sp>
      <p:sp>
        <p:nvSpPr>
          <p:cNvPr id="48" name="Rectangle 47"/>
          <p:cNvSpPr/>
          <p:nvPr/>
        </p:nvSpPr>
        <p:spPr>
          <a:xfrm>
            <a:off x="1893460" y="9465070"/>
            <a:ext cx="4658426" cy="14525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49" name="Rectangle 48"/>
          <p:cNvSpPr/>
          <p:nvPr/>
        </p:nvSpPr>
        <p:spPr>
          <a:xfrm>
            <a:off x="1916321" y="11442848"/>
            <a:ext cx="4138444" cy="14525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grpSp>
        <p:nvGrpSpPr>
          <p:cNvPr id="18" name="Group 17"/>
          <p:cNvGrpSpPr/>
          <p:nvPr/>
        </p:nvGrpSpPr>
        <p:grpSpPr>
          <a:xfrm>
            <a:off x="12655827" y="2550826"/>
            <a:ext cx="15852814" cy="9125648"/>
            <a:chOff x="5898415" y="1976415"/>
            <a:chExt cx="5654530" cy="3255020"/>
          </a:xfrm>
        </p:grpSpPr>
        <p:sp>
          <p:nvSpPr>
            <p:cNvPr id="19"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20"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21"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22"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23"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28"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29"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30"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31"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32"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33"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34"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sp>
        <p:nvSpPr>
          <p:cNvPr id="2" name="Picture Placeholder 1"/>
          <p:cNvSpPr>
            <a:spLocks noGrp="1"/>
          </p:cNvSpPr>
          <p:nvPr>
            <p:ph type="pic" sz="quarter" idx="22"/>
          </p:nvPr>
        </p:nvSpPr>
        <p:spPr/>
      </p:sp>
    </p:spTree>
    <p:extLst>
      <p:ext uri="{BB962C8B-B14F-4D97-AF65-F5344CB8AC3E}">
        <p14:creationId xmlns:p14="http://schemas.microsoft.com/office/powerpoint/2010/main" val="170516682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 name="Subtitle 2"/>
          <p:cNvSpPr txBox="1">
            <a:spLocks/>
          </p:cNvSpPr>
          <p:nvPr/>
        </p:nvSpPr>
        <p:spPr>
          <a:xfrm>
            <a:off x="2010269" y="4354129"/>
            <a:ext cx="7445136"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Arial Regular" charset="0"/>
                <a:ea typeface="Arial Regular" charset="0"/>
                <a:cs typeface="Arial Regular" charset="0"/>
              </a:rPr>
              <a:t>Frequently, your initial font choice is taken out of your hands; companies often specify a typeface, or even a set of fonts, as part of their brand </a:t>
            </a:r>
            <a:r>
              <a:rPr lang="en-US" sz="2500" dirty="0" smtClean="0">
                <a:solidFill>
                  <a:schemeClr val="tx1"/>
                </a:solidFill>
                <a:latin typeface="Arial Regular" charset="0"/>
                <a:ea typeface="Arial Regular" charset="0"/>
                <a:cs typeface="Arial Regular" charset="0"/>
              </a:rPr>
              <a:t>guides</a:t>
            </a:r>
            <a:endParaRPr lang="en-US" sz="2500" dirty="0">
              <a:solidFill>
                <a:schemeClr val="tx1"/>
              </a:solidFill>
              <a:latin typeface="Arial Regular" charset="0"/>
              <a:ea typeface="Arial Regular" charset="0"/>
              <a:cs typeface="Arial Regular" charset="0"/>
            </a:endParaRPr>
          </a:p>
        </p:txBody>
      </p:sp>
      <p:sp>
        <p:nvSpPr>
          <p:cNvPr id="177" name="Rectangle 176"/>
          <p:cNvSpPr>
            <a:spLocks/>
          </p:cNvSpPr>
          <p:nvPr/>
        </p:nvSpPr>
        <p:spPr bwMode="auto">
          <a:xfrm>
            <a:off x="2182756" y="3317741"/>
            <a:ext cx="7272649"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square" lIns="0" tIns="0" rIns="0" bIns="0" anchor="ctr" anchorCtr="0">
            <a:spAutoFit/>
          </a:bodyPr>
          <a:lstStyle/>
          <a:p>
            <a:pPr defTabSz="4572000">
              <a:lnSpc>
                <a:spcPts val="7740"/>
              </a:lnSpc>
            </a:pPr>
            <a:r>
              <a:rPr lang="en-US" sz="6600" b="1" dirty="0" smtClean="0">
                <a:solidFill>
                  <a:schemeClr val="tx2"/>
                </a:solidFill>
                <a:latin typeface="Arial Black" charset="0"/>
                <a:ea typeface="Arial Black" charset="0"/>
                <a:cs typeface="Arial Black" charset="0"/>
                <a:sym typeface="Bebas Neue" charset="0"/>
              </a:rPr>
              <a:t>SOCIAL MEDIA</a:t>
            </a:r>
            <a:endParaRPr lang="en-US" sz="6600" b="1" dirty="0">
              <a:solidFill>
                <a:schemeClr val="tx2"/>
              </a:solidFill>
              <a:latin typeface="Arial Black" charset="0"/>
              <a:ea typeface="Arial Black" charset="0"/>
              <a:cs typeface="Arial Black" charset="0"/>
              <a:sym typeface="Bebas Neue" charset="0"/>
            </a:endParaRPr>
          </a:p>
        </p:txBody>
      </p:sp>
      <p:sp>
        <p:nvSpPr>
          <p:cNvPr id="57" name="Rectangle 56"/>
          <p:cNvSpPr>
            <a:spLocks/>
          </p:cNvSpPr>
          <p:nvPr/>
        </p:nvSpPr>
        <p:spPr bwMode="auto">
          <a:xfrm>
            <a:off x="2208819" y="6573929"/>
            <a:ext cx="2820837"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Arial Black" charset="0"/>
                <a:ea typeface="Arial Black" charset="0"/>
                <a:cs typeface="Arial Black" charset="0"/>
                <a:sym typeface="Bebas Neue" charset="0"/>
              </a:rPr>
              <a:t>FACEBOOK</a:t>
            </a:r>
            <a:endParaRPr lang="en-US" b="1" dirty="0">
              <a:solidFill>
                <a:schemeClr val="tx2"/>
              </a:solidFill>
              <a:latin typeface="Arial Black" charset="0"/>
              <a:ea typeface="Arial Black" charset="0"/>
              <a:cs typeface="Arial Black" charset="0"/>
              <a:sym typeface="Bebas Neue" charset="0"/>
            </a:endParaRPr>
          </a:p>
        </p:txBody>
      </p:sp>
      <p:sp>
        <p:nvSpPr>
          <p:cNvPr id="58" name="Rectangle 57"/>
          <p:cNvSpPr>
            <a:spLocks/>
          </p:cNvSpPr>
          <p:nvPr/>
        </p:nvSpPr>
        <p:spPr bwMode="auto">
          <a:xfrm>
            <a:off x="2187554" y="7341084"/>
            <a:ext cx="5556586"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Arial Black" charset="0"/>
                <a:ea typeface="Arial Black" charset="0"/>
                <a:cs typeface="Arial Black" charset="0"/>
                <a:sym typeface="Bebas Neue" charset="0"/>
              </a:rPr>
              <a:t>PROFESSIONAL MARKETING ANALYSIS</a:t>
            </a:r>
            <a:endParaRPr lang="en-US" sz="2000" b="1" dirty="0">
              <a:solidFill>
                <a:schemeClr val="tx2">
                  <a:lumMod val="25000"/>
                  <a:lumOff val="75000"/>
                </a:schemeClr>
              </a:solidFill>
              <a:latin typeface="Arial Black" charset="0"/>
              <a:ea typeface="Arial Black" charset="0"/>
              <a:cs typeface="Arial Black" charset="0"/>
              <a:sym typeface="Bebas Neue" charset="0"/>
            </a:endParaRPr>
          </a:p>
        </p:txBody>
      </p:sp>
      <p:sp>
        <p:nvSpPr>
          <p:cNvPr id="63" name="Rectangle 62"/>
          <p:cNvSpPr>
            <a:spLocks/>
          </p:cNvSpPr>
          <p:nvPr/>
        </p:nvSpPr>
        <p:spPr bwMode="auto">
          <a:xfrm>
            <a:off x="2208819" y="9567734"/>
            <a:ext cx="2333972"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Arial Black" charset="0"/>
                <a:ea typeface="Arial Black" charset="0"/>
                <a:cs typeface="Arial Black" charset="0"/>
                <a:sym typeface="Bebas Neue" charset="0"/>
              </a:rPr>
              <a:t>TWITTER</a:t>
            </a:r>
            <a:endParaRPr lang="en-US" b="1" dirty="0">
              <a:solidFill>
                <a:schemeClr val="tx2"/>
              </a:solidFill>
              <a:latin typeface="Arial Black" charset="0"/>
              <a:ea typeface="Arial Black" charset="0"/>
              <a:cs typeface="Arial Black" charset="0"/>
              <a:sym typeface="Bebas Neue" charset="0"/>
            </a:endParaRPr>
          </a:p>
        </p:txBody>
      </p:sp>
      <p:sp>
        <p:nvSpPr>
          <p:cNvPr id="64" name="Rectangle 63"/>
          <p:cNvSpPr>
            <a:spLocks/>
          </p:cNvSpPr>
          <p:nvPr/>
        </p:nvSpPr>
        <p:spPr bwMode="auto">
          <a:xfrm>
            <a:off x="2187554" y="10334889"/>
            <a:ext cx="330173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Arial Black" charset="0"/>
                <a:ea typeface="Arial Black" charset="0"/>
                <a:cs typeface="Arial Black" charset="0"/>
                <a:sym typeface="Bebas Neue" charset="0"/>
              </a:rPr>
              <a:t>SOCIAL MEDIA EXPERT</a:t>
            </a:r>
            <a:endParaRPr lang="en-US" sz="2000" b="1" dirty="0">
              <a:solidFill>
                <a:schemeClr val="tx2">
                  <a:lumMod val="25000"/>
                  <a:lumOff val="75000"/>
                </a:schemeClr>
              </a:solidFill>
              <a:latin typeface="Arial Black" charset="0"/>
              <a:ea typeface="Arial Black" charset="0"/>
              <a:cs typeface="Arial Black" charset="0"/>
              <a:sym typeface="Bebas Neue" charset="0"/>
            </a:endParaRPr>
          </a:p>
        </p:txBody>
      </p:sp>
      <p:sp>
        <p:nvSpPr>
          <p:cNvPr id="59" name="Rectangle 58"/>
          <p:cNvSpPr/>
          <p:nvPr/>
        </p:nvSpPr>
        <p:spPr>
          <a:xfrm>
            <a:off x="2205878" y="8115329"/>
            <a:ext cx="8184240"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1" name="Rectangle 60"/>
          <p:cNvSpPr/>
          <p:nvPr/>
        </p:nvSpPr>
        <p:spPr>
          <a:xfrm>
            <a:off x="2205878" y="8125035"/>
            <a:ext cx="5417325" cy="6592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5" name="Rectangle 64"/>
          <p:cNvSpPr/>
          <p:nvPr/>
        </p:nvSpPr>
        <p:spPr>
          <a:xfrm>
            <a:off x="2187554" y="11109134"/>
            <a:ext cx="8184240"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7" name="Rectangle 66"/>
          <p:cNvSpPr/>
          <p:nvPr/>
        </p:nvSpPr>
        <p:spPr>
          <a:xfrm>
            <a:off x="2205879" y="11118840"/>
            <a:ext cx="7344567" cy="6592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nvGrpSpPr>
          <p:cNvPr id="118" name="Group 117"/>
          <p:cNvGrpSpPr/>
          <p:nvPr/>
        </p:nvGrpSpPr>
        <p:grpSpPr>
          <a:xfrm>
            <a:off x="13225346" y="4496216"/>
            <a:ext cx="9006404" cy="7224902"/>
            <a:chOff x="12304060" y="1166421"/>
            <a:chExt cx="8305292" cy="6662472"/>
          </a:xfrm>
        </p:grpSpPr>
        <p:sp>
          <p:nvSpPr>
            <p:cNvPr id="119" name="Freeform 5"/>
            <p:cNvSpPr>
              <a:spLocks/>
            </p:cNvSpPr>
            <p:nvPr/>
          </p:nvSpPr>
          <p:spPr bwMode="auto">
            <a:xfrm>
              <a:off x="12304060" y="1166421"/>
              <a:ext cx="8305292" cy="5020727"/>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b="1" dirty="0">
                <a:latin typeface="Arial Bold" charset="0"/>
              </a:endParaRPr>
            </a:p>
          </p:txBody>
        </p:sp>
        <p:sp>
          <p:nvSpPr>
            <p:cNvPr id="120" name="Freeform 7"/>
            <p:cNvSpPr>
              <a:spLocks noEditPoints="1"/>
            </p:cNvSpPr>
            <p:nvPr/>
          </p:nvSpPr>
          <p:spPr bwMode="auto">
            <a:xfrm>
              <a:off x="12627309" y="1507993"/>
              <a:ext cx="7658794" cy="4333911"/>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b="1" dirty="0">
                <a:latin typeface="Arial Bold" charset="0"/>
              </a:endParaRPr>
            </a:p>
          </p:txBody>
        </p:sp>
        <p:sp>
          <p:nvSpPr>
            <p:cNvPr id="121" name="Rectangle 8"/>
            <p:cNvSpPr>
              <a:spLocks noChangeArrowheads="1"/>
            </p:cNvSpPr>
            <p:nvPr/>
          </p:nvSpPr>
          <p:spPr bwMode="auto">
            <a:xfrm>
              <a:off x="12661894" y="1630076"/>
              <a:ext cx="7585329" cy="4260455"/>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b="1" dirty="0">
                <a:latin typeface="Arial Bold" charset="0"/>
              </a:endParaRPr>
            </a:p>
          </p:txBody>
        </p:sp>
        <p:grpSp>
          <p:nvGrpSpPr>
            <p:cNvPr id="122" name="Group 121"/>
            <p:cNvGrpSpPr/>
            <p:nvPr/>
          </p:nvGrpSpPr>
          <p:grpSpPr>
            <a:xfrm>
              <a:off x="16399771" y="1298642"/>
              <a:ext cx="113873" cy="121204"/>
              <a:chOff x="16399771" y="1298642"/>
              <a:chExt cx="113873" cy="121204"/>
            </a:xfrm>
            <a:solidFill>
              <a:schemeClr val="bg1">
                <a:lumMod val="65000"/>
              </a:schemeClr>
            </a:solidFill>
          </p:grpSpPr>
          <p:sp>
            <p:nvSpPr>
              <p:cNvPr id="126" name="Oval 11"/>
              <p:cNvSpPr>
                <a:spLocks noChangeArrowheads="1"/>
              </p:cNvSpPr>
              <p:nvPr/>
            </p:nvSpPr>
            <p:spPr bwMode="auto">
              <a:xfrm>
                <a:off x="16399771" y="1305988"/>
                <a:ext cx="113873" cy="11385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b="1" dirty="0">
                  <a:latin typeface="Arial Bold" charset="0"/>
                </a:endParaRPr>
              </a:p>
            </p:txBody>
          </p:sp>
          <p:sp>
            <p:nvSpPr>
              <p:cNvPr id="127" name="Oval 12"/>
              <p:cNvSpPr>
                <a:spLocks noChangeArrowheads="1"/>
              </p:cNvSpPr>
              <p:nvPr/>
            </p:nvSpPr>
            <p:spPr bwMode="auto">
              <a:xfrm>
                <a:off x="16399771" y="1298642"/>
                <a:ext cx="113873" cy="11385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b="1" dirty="0">
                  <a:latin typeface="Arial Bold" charset="0"/>
                </a:endParaRPr>
              </a:p>
            </p:txBody>
          </p:sp>
          <p:sp>
            <p:nvSpPr>
              <p:cNvPr id="128" name="Oval 13"/>
              <p:cNvSpPr>
                <a:spLocks noChangeArrowheads="1"/>
              </p:cNvSpPr>
              <p:nvPr/>
            </p:nvSpPr>
            <p:spPr bwMode="auto">
              <a:xfrm>
                <a:off x="16418136" y="1317007"/>
                <a:ext cx="77140" cy="73456"/>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b="1" dirty="0">
                  <a:latin typeface="Arial Bold" charset="0"/>
                </a:endParaRPr>
              </a:p>
            </p:txBody>
          </p:sp>
          <p:sp>
            <p:nvSpPr>
              <p:cNvPr id="129" name="Oval 14"/>
              <p:cNvSpPr>
                <a:spLocks noChangeArrowheads="1"/>
              </p:cNvSpPr>
              <p:nvPr/>
            </p:nvSpPr>
            <p:spPr bwMode="auto">
              <a:xfrm>
                <a:off x="16440176" y="1331698"/>
                <a:ext cx="36733" cy="44074"/>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b="1" dirty="0">
                  <a:latin typeface="Arial Bold" charset="0"/>
                </a:endParaRPr>
              </a:p>
            </p:txBody>
          </p:sp>
          <p:sp>
            <p:nvSpPr>
              <p:cNvPr id="130" name="Oval 15"/>
              <p:cNvSpPr>
                <a:spLocks noChangeArrowheads="1"/>
              </p:cNvSpPr>
              <p:nvPr/>
            </p:nvSpPr>
            <p:spPr bwMode="auto">
              <a:xfrm>
                <a:off x="16451197" y="1350061"/>
                <a:ext cx="11021" cy="1102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b="1" dirty="0">
                  <a:latin typeface="Arial Bold" charset="0"/>
                </a:endParaRPr>
              </a:p>
            </p:txBody>
          </p:sp>
        </p:grpSp>
        <p:sp>
          <p:nvSpPr>
            <p:cNvPr id="123" name="Freeform 17"/>
            <p:cNvSpPr>
              <a:spLocks/>
            </p:cNvSpPr>
            <p:nvPr/>
          </p:nvSpPr>
          <p:spPr bwMode="auto">
            <a:xfrm>
              <a:off x="12304060" y="6187148"/>
              <a:ext cx="8305292" cy="789654"/>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b="1" dirty="0">
                <a:latin typeface="Arial Bold" charset="0"/>
              </a:endParaRPr>
            </a:p>
          </p:txBody>
        </p:sp>
        <p:sp>
          <p:nvSpPr>
            <p:cNvPr id="124" name="Freeform 10"/>
            <p:cNvSpPr>
              <a:spLocks/>
            </p:cNvSpPr>
            <p:nvPr/>
          </p:nvSpPr>
          <p:spPr bwMode="auto">
            <a:xfrm>
              <a:off x="15029635" y="6862944"/>
              <a:ext cx="2821081" cy="965949"/>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b="1" dirty="0">
                <a:latin typeface="Arial Bold" charset="0"/>
              </a:endParaRPr>
            </a:p>
          </p:txBody>
        </p:sp>
        <p:sp>
          <p:nvSpPr>
            <p:cNvPr id="125" name="Freeform 16"/>
            <p:cNvSpPr>
              <a:spLocks/>
            </p:cNvSpPr>
            <p:nvPr/>
          </p:nvSpPr>
          <p:spPr bwMode="auto">
            <a:xfrm>
              <a:off x="15029635" y="6862944"/>
              <a:ext cx="2281109" cy="965949"/>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b="1" dirty="0">
                <a:latin typeface="Arial Bold" charset="0"/>
              </a:endParaRPr>
            </a:p>
          </p:txBody>
        </p:sp>
      </p:grpSp>
      <p:sp>
        <p:nvSpPr>
          <p:cNvPr id="133" name="Shape 2872"/>
          <p:cNvSpPr/>
          <p:nvPr/>
        </p:nvSpPr>
        <p:spPr>
          <a:xfrm>
            <a:off x="10957316" y="11118840"/>
            <a:ext cx="659220" cy="65922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34" name="Shape 2873"/>
          <p:cNvSpPr/>
          <p:nvPr/>
        </p:nvSpPr>
        <p:spPr>
          <a:xfrm>
            <a:off x="10957316" y="8125035"/>
            <a:ext cx="659220" cy="659220"/>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2" name="Rectangle 61"/>
          <p:cNvSpPr>
            <a:spLocks/>
          </p:cNvSpPr>
          <p:nvPr/>
        </p:nvSpPr>
        <p:spPr bwMode="auto">
          <a:xfrm>
            <a:off x="5793382" y="8222911"/>
            <a:ext cx="980653"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Arial Black" charset="0"/>
                <a:ea typeface="Arial Black" charset="0"/>
                <a:cs typeface="Arial Black" charset="0"/>
                <a:sym typeface="Bebas Neue" charset="0"/>
              </a:rPr>
              <a:t>65 %</a:t>
            </a:r>
            <a:endParaRPr lang="en-US" sz="2800" b="1" dirty="0">
              <a:solidFill>
                <a:schemeClr val="bg1"/>
              </a:solidFill>
              <a:latin typeface="Arial Black" charset="0"/>
              <a:ea typeface="Arial Black" charset="0"/>
              <a:cs typeface="Arial Black" charset="0"/>
              <a:sym typeface="Bebas Neue" charset="0"/>
            </a:endParaRPr>
          </a:p>
        </p:txBody>
      </p:sp>
      <p:sp>
        <p:nvSpPr>
          <p:cNvPr id="68" name="Rectangle 67"/>
          <p:cNvSpPr>
            <a:spLocks/>
          </p:cNvSpPr>
          <p:nvPr/>
        </p:nvSpPr>
        <p:spPr bwMode="auto">
          <a:xfrm>
            <a:off x="8020317" y="11223299"/>
            <a:ext cx="956993"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Arial Black" charset="0"/>
                <a:ea typeface="Arial Black" charset="0"/>
                <a:cs typeface="Arial Black" charset="0"/>
                <a:sym typeface="Bebas Neue" charset="0"/>
              </a:rPr>
              <a:t>9</a:t>
            </a:r>
            <a:r>
              <a:rPr lang="en-US" sz="2800" b="1" dirty="0">
                <a:solidFill>
                  <a:schemeClr val="bg1"/>
                </a:solidFill>
                <a:latin typeface="Arial Black" charset="0"/>
                <a:ea typeface="Arial Black" charset="0"/>
                <a:cs typeface="Arial Black" charset="0"/>
                <a:sym typeface="Bebas Neue" charset="0"/>
              </a:rPr>
              <a:t>3</a:t>
            </a:r>
            <a:r>
              <a:rPr lang="en-US" sz="2800" b="1" dirty="0" smtClean="0">
                <a:solidFill>
                  <a:schemeClr val="bg1"/>
                </a:solidFill>
                <a:latin typeface="Arial Black" charset="0"/>
                <a:ea typeface="Arial Black" charset="0"/>
                <a:cs typeface="Arial Black" charset="0"/>
                <a:sym typeface="Bebas Neue" charset="0"/>
              </a:rPr>
              <a:t> %</a:t>
            </a:r>
            <a:endParaRPr lang="en-US" sz="2800" b="1" dirty="0">
              <a:solidFill>
                <a:schemeClr val="bg1"/>
              </a:solidFill>
              <a:latin typeface="Arial Black" charset="0"/>
              <a:ea typeface="Arial Black" charset="0"/>
              <a:cs typeface="Arial Black" charset="0"/>
              <a:sym typeface="Bebas Neue" charset="0"/>
            </a:endParaRPr>
          </a:p>
        </p:txBody>
      </p:sp>
      <p:sp>
        <p:nvSpPr>
          <p:cNvPr id="32" name="TextBox 31"/>
          <p:cNvSpPr txBox="1"/>
          <p:nvPr/>
        </p:nvSpPr>
        <p:spPr>
          <a:xfrm>
            <a:off x="6585480" y="483017"/>
            <a:ext cx="11206749"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Facebook VS Twitter</a:t>
            </a:r>
            <a:endParaRPr lang="id-ID" sz="8800" b="1" dirty="0" smtClean="0">
              <a:solidFill>
                <a:schemeClr val="tx2"/>
              </a:solidFill>
              <a:latin typeface="Arial Bold" charset="0"/>
              <a:ea typeface="Arial Bold" charset="0"/>
              <a:cs typeface="Arial Bold" charset="0"/>
            </a:endParaRPr>
          </a:p>
        </p:txBody>
      </p:sp>
      <p:sp>
        <p:nvSpPr>
          <p:cNvPr id="33" name="Rectangle 32"/>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4"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22"/>
          </p:nvPr>
        </p:nvSpPr>
        <p:spPr/>
      </p:sp>
    </p:spTree>
    <p:extLst>
      <p:ext uri="{BB962C8B-B14F-4D97-AF65-F5344CB8AC3E}">
        <p14:creationId xmlns:p14="http://schemas.microsoft.com/office/powerpoint/2010/main" val="100335333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Rectangle 90"/>
          <p:cNvSpPr/>
          <p:nvPr/>
        </p:nvSpPr>
        <p:spPr>
          <a:xfrm>
            <a:off x="15983625" y="9577504"/>
            <a:ext cx="5275392"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93" name="Rectangle 92"/>
          <p:cNvSpPr/>
          <p:nvPr/>
        </p:nvSpPr>
        <p:spPr>
          <a:xfrm>
            <a:off x="15967233" y="8618131"/>
            <a:ext cx="5275392"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94" name="Rectangle 93"/>
          <p:cNvSpPr/>
          <p:nvPr/>
        </p:nvSpPr>
        <p:spPr>
          <a:xfrm>
            <a:off x="15983625" y="10580144"/>
            <a:ext cx="5275392"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120" name="Rectangle 119"/>
          <p:cNvSpPr/>
          <p:nvPr/>
        </p:nvSpPr>
        <p:spPr>
          <a:xfrm>
            <a:off x="1711493" y="9577504"/>
            <a:ext cx="5275392"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122" name="Rectangle 121"/>
          <p:cNvSpPr/>
          <p:nvPr/>
        </p:nvSpPr>
        <p:spPr>
          <a:xfrm>
            <a:off x="1695101" y="8618131"/>
            <a:ext cx="5275392"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123" name="Rectangle 122"/>
          <p:cNvSpPr/>
          <p:nvPr/>
        </p:nvSpPr>
        <p:spPr>
          <a:xfrm>
            <a:off x="1711493" y="10580144"/>
            <a:ext cx="5275392"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grpSp>
        <p:nvGrpSpPr>
          <p:cNvPr id="4" name="Group 3"/>
          <p:cNvGrpSpPr/>
          <p:nvPr/>
        </p:nvGrpSpPr>
        <p:grpSpPr>
          <a:xfrm>
            <a:off x="8577374" y="3483226"/>
            <a:ext cx="7133758" cy="8911558"/>
            <a:chOff x="14431023" y="5726186"/>
            <a:chExt cx="4012938" cy="5012999"/>
          </a:xfrm>
        </p:grpSpPr>
        <p:sp>
          <p:nvSpPr>
            <p:cNvPr id="42" name="Freeform 412"/>
            <p:cNvSpPr>
              <a:spLocks noChangeArrowheads="1"/>
            </p:cNvSpPr>
            <p:nvPr/>
          </p:nvSpPr>
          <p:spPr bwMode="auto">
            <a:xfrm>
              <a:off x="14431023" y="10451866"/>
              <a:ext cx="4012938" cy="287319"/>
            </a:xfrm>
            <a:custGeom>
              <a:avLst/>
              <a:gdLst>
                <a:gd name="T0" fmla="*/ 0 w 11153"/>
                <a:gd name="T1" fmla="*/ 0 h 801"/>
                <a:gd name="T2" fmla="*/ 11152 w 11153"/>
                <a:gd name="T3" fmla="*/ 0 h 801"/>
                <a:gd name="T4" fmla="*/ 11152 w 11153"/>
                <a:gd name="T5" fmla="*/ 800 h 801"/>
                <a:gd name="T6" fmla="*/ 0 w 11153"/>
                <a:gd name="T7" fmla="*/ 800 h 801"/>
                <a:gd name="T8" fmla="*/ 0 w 11153"/>
                <a:gd name="T9" fmla="*/ 0 h 801"/>
              </a:gdLst>
              <a:ahLst/>
              <a:cxnLst>
                <a:cxn ang="0">
                  <a:pos x="T0" y="T1"/>
                </a:cxn>
                <a:cxn ang="0">
                  <a:pos x="T2" y="T3"/>
                </a:cxn>
                <a:cxn ang="0">
                  <a:pos x="T4" y="T5"/>
                </a:cxn>
                <a:cxn ang="0">
                  <a:pos x="T6" y="T7"/>
                </a:cxn>
                <a:cxn ang="0">
                  <a:pos x="T8" y="T9"/>
                </a:cxn>
              </a:cxnLst>
              <a:rect l="0" t="0" r="r" b="b"/>
              <a:pathLst>
                <a:path w="11153" h="801">
                  <a:moveTo>
                    <a:pt x="0" y="0"/>
                  </a:moveTo>
                  <a:lnTo>
                    <a:pt x="11152" y="0"/>
                  </a:lnTo>
                  <a:lnTo>
                    <a:pt x="11152" y="800"/>
                  </a:lnTo>
                  <a:lnTo>
                    <a:pt x="0" y="800"/>
                  </a:lnTo>
                  <a:lnTo>
                    <a:pt x="0" y="0"/>
                  </a:lnTo>
                </a:path>
              </a:pathLst>
            </a:custGeom>
            <a:blipFill dpi="0" rotWithShape="0">
              <a:blip r:embed="rId2"/>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3" name="Freeform 415"/>
            <p:cNvSpPr>
              <a:spLocks noChangeArrowheads="1"/>
            </p:cNvSpPr>
            <p:nvPr/>
          </p:nvSpPr>
          <p:spPr bwMode="auto">
            <a:xfrm>
              <a:off x="14843746" y="5726186"/>
              <a:ext cx="3303372" cy="4868545"/>
            </a:xfrm>
            <a:custGeom>
              <a:avLst/>
              <a:gdLst>
                <a:gd name="T0" fmla="*/ 0 w 9183"/>
                <a:gd name="T1" fmla="*/ 0 h 13530"/>
                <a:gd name="T2" fmla="*/ 9182 w 9183"/>
                <a:gd name="T3" fmla="*/ 0 h 13530"/>
                <a:gd name="T4" fmla="*/ 9182 w 9183"/>
                <a:gd name="T5" fmla="*/ 13529 h 13530"/>
                <a:gd name="T6" fmla="*/ 0 w 9183"/>
                <a:gd name="T7" fmla="*/ 13529 h 13530"/>
                <a:gd name="T8" fmla="*/ 0 w 9183"/>
                <a:gd name="T9" fmla="*/ 0 h 13530"/>
              </a:gdLst>
              <a:ahLst/>
              <a:cxnLst>
                <a:cxn ang="0">
                  <a:pos x="T0" y="T1"/>
                </a:cxn>
                <a:cxn ang="0">
                  <a:pos x="T2" y="T3"/>
                </a:cxn>
                <a:cxn ang="0">
                  <a:pos x="T4" y="T5"/>
                </a:cxn>
                <a:cxn ang="0">
                  <a:pos x="T6" y="T7"/>
                </a:cxn>
                <a:cxn ang="0">
                  <a:pos x="T8" y="T9"/>
                </a:cxn>
              </a:cxnLst>
              <a:rect l="0" t="0" r="r" b="b"/>
              <a:pathLst>
                <a:path w="9183" h="13530">
                  <a:moveTo>
                    <a:pt x="0" y="0"/>
                  </a:moveTo>
                  <a:lnTo>
                    <a:pt x="9182" y="0"/>
                  </a:lnTo>
                  <a:lnTo>
                    <a:pt x="9182" y="13529"/>
                  </a:lnTo>
                  <a:lnTo>
                    <a:pt x="0" y="13529"/>
                  </a:lnTo>
                  <a:lnTo>
                    <a:pt x="0" y="0"/>
                  </a:lnTo>
                </a:path>
              </a:pathLst>
            </a:custGeom>
            <a:blipFill dpi="0" rotWithShape="0">
              <a:blip r:embed="rId3"/>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6" name="Freeform 416"/>
            <p:cNvSpPr>
              <a:spLocks noChangeArrowheads="1"/>
            </p:cNvSpPr>
            <p:nvPr/>
          </p:nvSpPr>
          <p:spPr bwMode="auto">
            <a:xfrm>
              <a:off x="14873907" y="5745235"/>
              <a:ext cx="3235114" cy="4809811"/>
            </a:xfrm>
            <a:custGeom>
              <a:avLst/>
              <a:gdLst>
                <a:gd name="T0" fmla="*/ 8359 w 8992"/>
                <a:gd name="T1" fmla="*/ 0 h 13368"/>
                <a:gd name="T2" fmla="*/ 8991 w 8992"/>
                <a:gd name="T3" fmla="*/ 639 h 13368"/>
                <a:gd name="T4" fmla="*/ 8991 w 8992"/>
                <a:gd name="T5" fmla="*/ 12734 h 13368"/>
                <a:gd name="T6" fmla="*/ 8353 w 8992"/>
                <a:gd name="T7" fmla="*/ 13367 h 13368"/>
                <a:gd name="T8" fmla="*/ 633 w 8992"/>
                <a:gd name="T9" fmla="*/ 13361 h 13368"/>
                <a:gd name="T10" fmla="*/ 0 w 8992"/>
                <a:gd name="T11" fmla="*/ 12728 h 13368"/>
                <a:gd name="T12" fmla="*/ 0 w 8992"/>
                <a:gd name="T13" fmla="*/ 633 h 13368"/>
                <a:gd name="T14" fmla="*/ 639 w 8992"/>
                <a:gd name="T15" fmla="*/ 0 h 13368"/>
                <a:gd name="T16" fmla="*/ 8359 w 8992"/>
                <a:gd name="T17" fmla="*/ 0 h 13368"/>
                <a:gd name="T18" fmla="*/ 8359 w 8992"/>
                <a:gd name="T19" fmla="*/ 0 h 1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92" h="13368">
                  <a:moveTo>
                    <a:pt x="8359" y="0"/>
                  </a:moveTo>
                  <a:cubicBezTo>
                    <a:pt x="8710" y="0"/>
                    <a:pt x="8991" y="287"/>
                    <a:pt x="8991" y="639"/>
                  </a:cubicBezTo>
                  <a:cubicBezTo>
                    <a:pt x="8991" y="639"/>
                    <a:pt x="8991" y="639"/>
                    <a:pt x="8991" y="12734"/>
                  </a:cubicBezTo>
                  <a:cubicBezTo>
                    <a:pt x="8991" y="13081"/>
                    <a:pt x="8704" y="13367"/>
                    <a:pt x="8353" y="13367"/>
                  </a:cubicBezTo>
                  <a:cubicBezTo>
                    <a:pt x="8353" y="13367"/>
                    <a:pt x="8353" y="13367"/>
                    <a:pt x="633" y="13361"/>
                  </a:cubicBezTo>
                  <a:cubicBezTo>
                    <a:pt x="281" y="13361"/>
                    <a:pt x="0" y="13081"/>
                    <a:pt x="0" y="12728"/>
                  </a:cubicBezTo>
                  <a:cubicBezTo>
                    <a:pt x="0" y="12728"/>
                    <a:pt x="0" y="12728"/>
                    <a:pt x="0" y="633"/>
                  </a:cubicBezTo>
                  <a:cubicBezTo>
                    <a:pt x="6" y="287"/>
                    <a:pt x="286" y="0"/>
                    <a:pt x="639" y="0"/>
                  </a:cubicBezTo>
                  <a:cubicBezTo>
                    <a:pt x="639" y="0"/>
                    <a:pt x="639" y="0"/>
                    <a:pt x="8359" y="0"/>
                  </a:cubicBezTo>
                  <a:lnTo>
                    <a:pt x="8359" y="0"/>
                  </a:lnTo>
                </a:path>
              </a:pathLst>
            </a:custGeom>
            <a:solidFill>
              <a:srgbClr val="ECECE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7" name="Freeform 417"/>
            <p:cNvSpPr>
              <a:spLocks noChangeArrowheads="1"/>
            </p:cNvSpPr>
            <p:nvPr/>
          </p:nvSpPr>
          <p:spPr bwMode="auto">
            <a:xfrm>
              <a:off x="14956451" y="6216692"/>
              <a:ext cx="3081137" cy="3866898"/>
            </a:xfrm>
            <a:custGeom>
              <a:avLst/>
              <a:gdLst>
                <a:gd name="T0" fmla="*/ 8555 w 8562"/>
                <a:gd name="T1" fmla="*/ 10734 h 10747"/>
                <a:gd name="T2" fmla="*/ 8555 w 8562"/>
                <a:gd name="T3" fmla="*/ 10734 h 10747"/>
                <a:gd name="T4" fmla="*/ 8543 w 8562"/>
                <a:gd name="T5" fmla="*/ 10746 h 10747"/>
                <a:gd name="T6" fmla="*/ 12 w 8562"/>
                <a:gd name="T7" fmla="*/ 10746 h 10747"/>
                <a:gd name="T8" fmla="*/ 0 w 8562"/>
                <a:gd name="T9" fmla="*/ 10734 h 10747"/>
                <a:gd name="T10" fmla="*/ 6 w 8562"/>
                <a:gd name="T11" fmla="*/ 12 h 10747"/>
                <a:gd name="T12" fmla="*/ 18 w 8562"/>
                <a:gd name="T13" fmla="*/ 0 h 10747"/>
                <a:gd name="T14" fmla="*/ 8549 w 8562"/>
                <a:gd name="T15" fmla="*/ 0 h 10747"/>
                <a:gd name="T16" fmla="*/ 8561 w 8562"/>
                <a:gd name="T17" fmla="*/ 12 h 10747"/>
                <a:gd name="T18" fmla="*/ 8555 w 8562"/>
                <a:gd name="T19" fmla="*/ 10734 h 10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62" h="10747">
                  <a:moveTo>
                    <a:pt x="8555" y="10734"/>
                  </a:moveTo>
                  <a:lnTo>
                    <a:pt x="8555" y="10734"/>
                  </a:lnTo>
                  <a:cubicBezTo>
                    <a:pt x="8555" y="10740"/>
                    <a:pt x="8549" y="10746"/>
                    <a:pt x="8543" y="10746"/>
                  </a:cubicBezTo>
                  <a:cubicBezTo>
                    <a:pt x="12" y="10746"/>
                    <a:pt x="12" y="10746"/>
                    <a:pt x="12" y="10746"/>
                  </a:cubicBezTo>
                  <a:cubicBezTo>
                    <a:pt x="6" y="10746"/>
                    <a:pt x="0" y="10740"/>
                    <a:pt x="0" y="10734"/>
                  </a:cubicBezTo>
                  <a:cubicBezTo>
                    <a:pt x="6" y="12"/>
                    <a:pt x="6" y="12"/>
                    <a:pt x="6" y="12"/>
                  </a:cubicBezTo>
                  <a:cubicBezTo>
                    <a:pt x="6" y="6"/>
                    <a:pt x="12" y="0"/>
                    <a:pt x="18" y="0"/>
                  </a:cubicBezTo>
                  <a:cubicBezTo>
                    <a:pt x="8549" y="0"/>
                    <a:pt x="8549" y="0"/>
                    <a:pt x="8549" y="0"/>
                  </a:cubicBezTo>
                  <a:cubicBezTo>
                    <a:pt x="8555" y="0"/>
                    <a:pt x="8561" y="6"/>
                    <a:pt x="8561" y="12"/>
                  </a:cubicBezTo>
                  <a:lnTo>
                    <a:pt x="8555" y="10734"/>
                  </a:lnTo>
                </a:path>
              </a:pathLst>
            </a:custGeom>
            <a:solidFill>
              <a:srgbClr val="4E4E4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8" name="Freeform 418"/>
            <p:cNvSpPr>
              <a:spLocks noChangeArrowheads="1"/>
            </p:cNvSpPr>
            <p:nvPr/>
          </p:nvSpPr>
          <p:spPr bwMode="auto">
            <a:xfrm>
              <a:off x="16359710" y="10177246"/>
              <a:ext cx="263508" cy="261920"/>
            </a:xfrm>
            <a:custGeom>
              <a:avLst/>
              <a:gdLst>
                <a:gd name="T0" fmla="*/ 0 w 735"/>
                <a:gd name="T1" fmla="*/ 0 h 730"/>
                <a:gd name="T2" fmla="*/ 734 w 735"/>
                <a:gd name="T3" fmla="*/ 0 h 730"/>
                <a:gd name="T4" fmla="*/ 734 w 735"/>
                <a:gd name="T5" fmla="*/ 729 h 730"/>
                <a:gd name="T6" fmla="*/ 0 w 735"/>
                <a:gd name="T7" fmla="*/ 729 h 730"/>
                <a:gd name="T8" fmla="*/ 0 w 735"/>
                <a:gd name="T9" fmla="*/ 0 h 730"/>
              </a:gdLst>
              <a:ahLst/>
              <a:cxnLst>
                <a:cxn ang="0">
                  <a:pos x="T0" y="T1"/>
                </a:cxn>
                <a:cxn ang="0">
                  <a:pos x="T2" y="T3"/>
                </a:cxn>
                <a:cxn ang="0">
                  <a:pos x="T4" y="T5"/>
                </a:cxn>
                <a:cxn ang="0">
                  <a:pos x="T6" y="T7"/>
                </a:cxn>
                <a:cxn ang="0">
                  <a:pos x="T8" y="T9"/>
                </a:cxn>
              </a:cxnLst>
              <a:rect l="0" t="0" r="r" b="b"/>
              <a:pathLst>
                <a:path w="735" h="730">
                  <a:moveTo>
                    <a:pt x="0" y="0"/>
                  </a:moveTo>
                  <a:lnTo>
                    <a:pt x="734" y="0"/>
                  </a:lnTo>
                  <a:lnTo>
                    <a:pt x="734" y="729"/>
                  </a:lnTo>
                  <a:lnTo>
                    <a:pt x="0" y="729"/>
                  </a:lnTo>
                  <a:lnTo>
                    <a:pt x="0" y="0"/>
                  </a:lnTo>
                </a:path>
              </a:pathLst>
            </a:custGeom>
            <a:blipFill dpi="0" rotWithShape="0">
              <a:blip r:embed="rId4"/>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9" name="Freeform 419"/>
            <p:cNvSpPr>
              <a:spLocks noChangeArrowheads="1"/>
            </p:cNvSpPr>
            <p:nvPr/>
          </p:nvSpPr>
          <p:spPr bwMode="auto">
            <a:xfrm>
              <a:off x="16369234" y="10188358"/>
              <a:ext cx="244459" cy="244459"/>
            </a:xfrm>
            <a:custGeom>
              <a:avLst/>
              <a:gdLst>
                <a:gd name="T0" fmla="*/ 681 w 682"/>
                <a:gd name="T1" fmla="*/ 340 h 682"/>
                <a:gd name="T2" fmla="*/ 681 w 682"/>
                <a:gd name="T3" fmla="*/ 340 h 682"/>
                <a:gd name="T4" fmla="*/ 341 w 682"/>
                <a:gd name="T5" fmla="*/ 681 h 682"/>
                <a:gd name="T6" fmla="*/ 0 w 682"/>
                <a:gd name="T7" fmla="*/ 340 h 682"/>
                <a:gd name="T8" fmla="*/ 341 w 682"/>
                <a:gd name="T9" fmla="*/ 0 h 682"/>
                <a:gd name="T10" fmla="*/ 681 w 682"/>
                <a:gd name="T11" fmla="*/ 340 h 682"/>
              </a:gdLst>
              <a:ahLst/>
              <a:cxnLst>
                <a:cxn ang="0">
                  <a:pos x="T0" y="T1"/>
                </a:cxn>
                <a:cxn ang="0">
                  <a:pos x="T2" y="T3"/>
                </a:cxn>
                <a:cxn ang="0">
                  <a:pos x="T4" y="T5"/>
                </a:cxn>
                <a:cxn ang="0">
                  <a:pos x="T6" y="T7"/>
                </a:cxn>
                <a:cxn ang="0">
                  <a:pos x="T8" y="T9"/>
                </a:cxn>
                <a:cxn ang="0">
                  <a:pos x="T10" y="T11"/>
                </a:cxn>
              </a:cxnLst>
              <a:rect l="0" t="0" r="r" b="b"/>
              <a:pathLst>
                <a:path w="682" h="682">
                  <a:moveTo>
                    <a:pt x="681" y="340"/>
                  </a:moveTo>
                  <a:lnTo>
                    <a:pt x="681" y="340"/>
                  </a:lnTo>
                  <a:cubicBezTo>
                    <a:pt x="681" y="526"/>
                    <a:pt x="526" y="681"/>
                    <a:pt x="341" y="681"/>
                  </a:cubicBezTo>
                  <a:cubicBezTo>
                    <a:pt x="150" y="681"/>
                    <a:pt x="0" y="526"/>
                    <a:pt x="0" y="340"/>
                  </a:cubicBezTo>
                  <a:cubicBezTo>
                    <a:pt x="0" y="150"/>
                    <a:pt x="150" y="0"/>
                    <a:pt x="341" y="0"/>
                  </a:cubicBezTo>
                  <a:cubicBezTo>
                    <a:pt x="526" y="0"/>
                    <a:pt x="681" y="150"/>
                    <a:pt x="681" y="340"/>
                  </a:cubicBezTo>
                </a:path>
              </a:pathLst>
            </a:custGeom>
            <a:solidFill>
              <a:srgbClr val="CDCCC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0" name="Freeform 420"/>
            <p:cNvSpPr>
              <a:spLocks noChangeArrowheads="1"/>
            </p:cNvSpPr>
            <p:nvPr/>
          </p:nvSpPr>
          <p:spPr bwMode="auto">
            <a:xfrm>
              <a:off x="16493051" y="10310587"/>
              <a:ext cx="120642" cy="122230"/>
            </a:xfrm>
            <a:custGeom>
              <a:avLst/>
              <a:gdLst>
                <a:gd name="T0" fmla="*/ 0 w 341"/>
                <a:gd name="T1" fmla="*/ 0 h 342"/>
                <a:gd name="T2" fmla="*/ 340 w 341"/>
                <a:gd name="T3" fmla="*/ 0 h 342"/>
                <a:gd name="T4" fmla="*/ 340 w 341"/>
                <a:gd name="T5" fmla="*/ 341 h 342"/>
                <a:gd name="T6" fmla="*/ 0 w 341"/>
                <a:gd name="T7" fmla="*/ 341 h 342"/>
                <a:gd name="T8" fmla="*/ 0 w 341"/>
                <a:gd name="T9" fmla="*/ 0 h 342"/>
              </a:gdLst>
              <a:ahLst/>
              <a:cxnLst>
                <a:cxn ang="0">
                  <a:pos x="T0" y="T1"/>
                </a:cxn>
                <a:cxn ang="0">
                  <a:pos x="T2" y="T3"/>
                </a:cxn>
                <a:cxn ang="0">
                  <a:pos x="T4" y="T5"/>
                </a:cxn>
                <a:cxn ang="0">
                  <a:pos x="T6" y="T7"/>
                </a:cxn>
                <a:cxn ang="0">
                  <a:pos x="T8" y="T9"/>
                </a:cxn>
              </a:cxnLst>
              <a:rect l="0" t="0" r="r" b="b"/>
              <a:pathLst>
                <a:path w="341" h="342">
                  <a:moveTo>
                    <a:pt x="0" y="0"/>
                  </a:moveTo>
                  <a:lnTo>
                    <a:pt x="340" y="0"/>
                  </a:lnTo>
                  <a:lnTo>
                    <a:pt x="340" y="341"/>
                  </a:lnTo>
                  <a:lnTo>
                    <a:pt x="0" y="341"/>
                  </a:lnTo>
                  <a:lnTo>
                    <a:pt x="0" y="0"/>
                  </a:lnTo>
                </a:path>
              </a:pathLst>
            </a:custGeom>
            <a:blipFill dpi="0" rotWithShape="0">
              <a:blip r:embed="rId5"/>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1" name="Freeform 421"/>
            <p:cNvSpPr>
              <a:spLocks noChangeArrowheads="1"/>
            </p:cNvSpPr>
            <p:nvPr/>
          </p:nvSpPr>
          <p:spPr bwMode="auto">
            <a:xfrm>
              <a:off x="16369234" y="10309000"/>
              <a:ext cx="244459" cy="123817"/>
            </a:xfrm>
            <a:custGeom>
              <a:avLst/>
              <a:gdLst>
                <a:gd name="T0" fmla="*/ 0 w 682"/>
                <a:gd name="T1" fmla="*/ 0 h 347"/>
                <a:gd name="T2" fmla="*/ 681 w 682"/>
                <a:gd name="T3" fmla="*/ 0 h 347"/>
                <a:gd name="T4" fmla="*/ 681 w 682"/>
                <a:gd name="T5" fmla="*/ 346 h 347"/>
                <a:gd name="T6" fmla="*/ 0 w 682"/>
                <a:gd name="T7" fmla="*/ 346 h 347"/>
                <a:gd name="T8" fmla="*/ 0 w 682"/>
                <a:gd name="T9" fmla="*/ 0 h 347"/>
              </a:gdLst>
              <a:ahLst/>
              <a:cxnLst>
                <a:cxn ang="0">
                  <a:pos x="T0" y="T1"/>
                </a:cxn>
                <a:cxn ang="0">
                  <a:pos x="T2" y="T3"/>
                </a:cxn>
                <a:cxn ang="0">
                  <a:pos x="T4" y="T5"/>
                </a:cxn>
                <a:cxn ang="0">
                  <a:pos x="T6" y="T7"/>
                </a:cxn>
                <a:cxn ang="0">
                  <a:pos x="T8" y="T9"/>
                </a:cxn>
              </a:cxnLst>
              <a:rect l="0" t="0" r="r" b="b"/>
              <a:pathLst>
                <a:path w="682" h="347">
                  <a:moveTo>
                    <a:pt x="0" y="0"/>
                  </a:moveTo>
                  <a:lnTo>
                    <a:pt x="681" y="0"/>
                  </a:lnTo>
                  <a:lnTo>
                    <a:pt x="681" y="346"/>
                  </a:lnTo>
                  <a:lnTo>
                    <a:pt x="0" y="346"/>
                  </a:lnTo>
                  <a:lnTo>
                    <a:pt x="0" y="0"/>
                  </a:lnTo>
                </a:path>
              </a:pathLst>
            </a:custGeom>
            <a:blipFill dpi="0" rotWithShape="0">
              <a:blip r:embed="rId6"/>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2" name="Freeform 433"/>
            <p:cNvSpPr>
              <a:spLocks noChangeArrowheads="1"/>
            </p:cNvSpPr>
            <p:nvPr/>
          </p:nvSpPr>
          <p:spPr bwMode="auto">
            <a:xfrm>
              <a:off x="16458128" y="5967471"/>
              <a:ext cx="68258" cy="68258"/>
            </a:xfrm>
            <a:custGeom>
              <a:avLst/>
              <a:gdLst>
                <a:gd name="T0" fmla="*/ 0 w 192"/>
                <a:gd name="T1" fmla="*/ 0 h 192"/>
                <a:gd name="T2" fmla="*/ 191 w 192"/>
                <a:gd name="T3" fmla="*/ 0 h 192"/>
                <a:gd name="T4" fmla="*/ 191 w 192"/>
                <a:gd name="T5" fmla="*/ 191 h 192"/>
                <a:gd name="T6" fmla="*/ 0 w 192"/>
                <a:gd name="T7" fmla="*/ 191 h 192"/>
                <a:gd name="T8" fmla="*/ 0 w 192"/>
                <a:gd name="T9" fmla="*/ 0 h 192"/>
              </a:gdLst>
              <a:ahLst/>
              <a:cxnLst>
                <a:cxn ang="0">
                  <a:pos x="T0" y="T1"/>
                </a:cxn>
                <a:cxn ang="0">
                  <a:pos x="T2" y="T3"/>
                </a:cxn>
                <a:cxn ang="0">
                  <a:pos x="T4" y="T5"/>
                </a:cxn>
                <a:cxn ang="0">
                  <a:pos x="T6" y="T7"/>
                </a:cxn>
                <a:cxn ang="0">
                  <a:pos x="T8" y="T9"/>
                </a:cxn>
              </a:cxnLst>
              <a:rect l="0" t="0" r="r" b="b"/>
              <a:pathLst>
                <a:path w="192" h="192">
                  <a:moveTo>
                    <a:pt x="0" y="0"/>
                  </a:moveTo>
                  <a:lnTo>
                    <a:pt x="191" y="0"/>
                  </a:lnTo>
                  <a:lnTo>
                    <a:pt x="191" y="191"/>
                  </a:lnTo>
                  <a:lnTo>
                    <a:pt x="0" y="191"/>
                  </a:lnTo>
                  <a:lnTo>
                    <a:pt x="0" y="0"/>
                  </a:lnTo>
                </a:path>
              </a:pathLst>
            </a:custGeom>
            <a:blipFill dpi="0" rotWithShape="0">
              <a:blip r:embed="rId7"/>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3" name="Freeform 434"/>
            <p:cNvSpPr>
              <a:spLocks noChangeArrowheads="1"/>
            </p:cNvSpPr>
            <p:nvPr/>
          </p:nvSpPr>
          <p:spPr bwMode="auto">
            <a:xfrm>
              <a:off x="16462891" y="5970645"/>
              <a:ext cx="58734" cy="58734"/>
            </a:xfrm>
            <a:custGeom>
              <a:avLst/>
              <a:gdLst>
                <a:gd name="T0" fmla="*/ 0 w 168"/>
                <a:gd name="T1" fmla="*/ 0 h 168"/>
                <a:gd name="T2" fmla="*/ 167 w 168"/>
                <a:gd name="T3" fmla="*/ 0 h 168"/>
                <a:gd name="T4" fmla="*/ 167 w 168"/>
                <a:gd name="T5" fmla="*/ 167 h 168"/>
                <a:gd name="T6" fmla="*/ 0 w 168"/>
                <a:gd name="T7" fmla="*/ 167 h 168"/>
                <a:gd name="T8" fmla="*/ 0 w 168"/>
                <a:gd name="T9" fmla="*/ 0 h 168"/>
              </a:gdLst>
              <a:ahLst/>
              <a:cxnLst>
                <a:cxn ang="0">
                  <a:pos x="T0" y="T1"/>
                </a:cxn>
                <a:cxn ang="0">
                  <a:pos x="T2" y="T3"/>
                </a:cxn>
                <a:cxn ang="0">
                  <a:pos x="T4" y="T5"/>
                </a:cxn>
                <a:cxn ang="0">
                  <a:pos x="T6" y="T7"/>
                </a:cxn>
                <a:cxn ang="0">
                  <a:pos x="T8" y="T9"/>
                </a:cxn>
              </a:cxnLst>
              <a:rect l="0" t="0" r="r" b="b"/>
              <a:pathLst>
                <a:path w="168" h="168">
                  <a:moveTo>
                    <a:pt x="0" y="0"/>
                  </a:moveTo>
                  <a:lnTo>
                    <a:pt x="167" y="0"/>
                  </a:lnTo>
                  <a:lnTo>
                    <a:pt x="167" y="167"/>
                  </a:lnTo>
                  <a:lnTo>
                    <a:pt x="0" y="167"/>
                  </a:lnTo>
                  <a:lnTo>
                    <a:pt x="0" y="0"/>
                  </a:lnTo>
                </a:path>
              </a:pathLst>
            </a:custGeom>
            <a:blipFill dpi="0" rotWithShape="0">
              <a:blip r:embed="rId8"/>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4" name="Freeform 435"/>
            <p:cNvSpPr>
              <a:spLocks noChangeArrowheads="1"/>
            </p:cNvSpPr>
            <p:nvPr/>
          </p:nvSpPr>
          <p:spPr bwMode="auto">
            <a:xfrm>
              <a:off x="16480352" y="5988107"/>
              <a:ext cx="25398" cy="26986"/>
            </a:xfrm>
            <a:custGeom>
              <a:avLst/>
              <a:gdLst>
                <a:gd name="T0" fmla="*/ 0 w 73"/>
                <a:gd name="T1" fmla="*/ 0 h 78"/>
                <a:gd name="T2" fmla="*/ 72 w 73"/>
                <a:gd name="T3" fmla="*/ 0 h 78"/>
                <a:gd name="T4" fmla="*/ 72 w 73"/>
                <a:gd name="T5" fmla="*/ 77 h 78"/>
                <a:gd name="T6" fmla="*/ 0 w 73"/>
                <a:gd name="T7" fmla="*/ 77 h 78"/>
                <a:gd name="T8" fmla="*/ 0 w 73"/>
                <a:gd name="T9" fmla="*/ 0 h 78"/>
              </a:gdLst>
              <a:ahLst/>
              <a:cxnLst>
                <a:cxn ang="0">
                  <a:pos x="T0" y="T1"/>
                </a:cxn>
                <a:cxn ang="0">
                  <a:pos x="T2" y="T3"/>
                </a:cxn>
                <a:cxn ang="0">
                  <a:pos x="T4" y="T5"/>
                </a:cxn>
                <a:cxn ang="0">
                  <a:pos x="T6" y="T7"/>
                </a:cxn>
                <a:cxn ang="0">
                  <a:pos x="T8" y="T9"/>
                </a:cxn>
              </a:cxnLst>
              <a:rect l="0" t="0" r="r" b="b"/>
              <a:pathLst>
                <a:path w="73" h="78">
                  <a:moveTo>
                    <a:pt x="0" y="0"/>
                  </a:moveTo>
                  <a:lnTo>
                    <a:pt x="72" y="0"/>
                  </a:lnTo>
                  <a:lnTo>
                    <a:pt x="72" y="77"/>
                  </a:lnTo>
                  <a:lnTo>
                    <a:pt x="0" y="77"/>
                  </a:lnTo>
                  <a:lnTo>
                    <a:pt x="0" y="0"/>
                  </a:lnTo>
                </a:path>
              </a:pathLst>
            </a:custGeom>
            <a:blipFill dpi="0" rotWithShape="0">
              <a:blip r:embed="rId9"/>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5" name="Freeform 436"/>
            <p:cNvSpPr>
              <a:spLocks noChangeArrowheads="1"/>
            </p:cNvSpPr>
            <p:nvPr/>
          </p:nvSpPr>
          <p:spPr bwMode="auto">
            <a:xfrm>
              <a:off x="16481939" y="5991282"/>
              <a:ext cx="20636" cy="20636"/>
            </a:xfrm>
            <a:custGeom>
              <a:avLst/>
              <a:gdLst>
                <a:gd name="T0" fmla="*/ 0 w 61"/>
                <a:gd name="T1" fmla="*/ 0 h 60"/>
                <a:gd name="T2" fmla="*/ 60 w 61"/>
                <a:gd name="T3" fmla="*/ 0 h 60"/>
                <a:gd name="T4" fmla="*/ 60 w 61"/>
                <a:gd name="T5" fmla="*/ 59 h 60"/>
                <a:gd name="T6" fmla="*/ 0 w 61"/>
                <a:gd name="T7" fmla="*/ 59 h 60"/>
                <a:gd name="T8" fmla="*/ 0 w 61"/>
                <a:gd name="T9" fmla="*/ 0 h 60"/>
              </a:gdLst>
              <a:ahLst/>
              <a:cxnLst>
                <a:cxn ang="0">
                  <a:pos x="T0" y="T1"/>
                </a:cxn>
                <a:cxn ang="0">
                  <a:pos x="T2" y="T3"/>
                </a:cxn>
                <a:cxn ang="0">
                  <a:pos x="T4" y="T5"/>
                </a:cxn>
                <a:cxn ang="0">
                  <a:pos x="T6" y="T7"/>
                </a:cxn>
                <a:cxn ang="0">
                  <a:pos x="T8" y="T9"/>
                </a:cxn>
              </a:cxnLst>
              <a:rect l="0" t="0" r="r" b="b"/>
              <a:pathLst>
                <a:path w="61" h="60">
                  <a:moveTo>
                    <a:pt x="0" y="0"/>
                  </a:moveTo>
                  <a:lnTo>
                    <a:pt x="60" y="0"/>
                  </a:lnTo>
                  <a:lnTo>
                    <a:pt x="60" y="59"/>
                  </a:lnTo>
                  <a:lnTo>
                    <a:pt x="0" y="59"/>
                  </a:lnTo>
                  <a:lnTo>
                    <a:pt x="0" y="0"/>
                  </a:lnTo>
                </a:path>
              </a:pathLst>
            </a:custGeom>
            <a:blipFill dpi="0" rotWithShape="0">
              <a:blip r:embed="rId10"/>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6" name="Freeform 437"/>
            <p:cNvSpPr>
              <a:spLocks noChangeArrowheads="1"/>
            </p:cNvSpPr>
            <p:nvPr/>
          </p:nvSpPr>
          <p:spPr bwMode="auto">
            <a:xfrm>
              <a:off x="16483527" y="5992869"/>
              <a:ext cx="15874" cy="15874"/>
            </a:xfrm>
            <a:custGeom>
              <a:avLst/>
              <a:gdLst>
                <a:gd name="T0" fmla="*/ 0 w 49"/>
                <a:gd name="T1" fmla="*/ 0 h 48"/>
                <a:gd name="T2" fmla="*/ 48 w 49"/>
                <a:gd name="T3" fmla="*/ 0 h 48"/>
                <a:gd name="T4" fmla="*/ 48 w 49"/>
                <a:gd name="T5" fmla="*/ 47 h 48"/>
                <a:gd name="T6" fmla="*/ 0 w 49"/>
                <a:gd name="T7" fmla="*/ 47 h 48"/>
                <a:gd name="T8" fmla="*/ 0 w 49"/>
                <a:gd name="T9" fmla="*/ 0 h 48"/>
              </a:gdLst>
              <a:ahLst/>
              <a:cxnLst>
                <a:cxn ang="0">
                  <a:pos x="T0" y="T1"/>
                </a:cxn>
                <a:cxn ang="0">
                  <a:pos x="T2" y="T3"/>
                </a:cxn>
                <a:cxn ang="0">
                  <a:pos x="T4" y="T5"/>
                </a:cxn>
                <a:cxn ang="0">
                  <a:pos x="T6" y="T7"/>
                </a:cxn>
                <a:cxn ang="0">
                  <a:pos x="T8" y="T9"/>
                </a:cxn>
              </a:cxnLst>
              <a:rect l="0" t="0" r="r" b="b"/>
              <a:pathLst>
                <a:path w="49" h="48">
                  <a:moveTo>
                    <a:pt x="0" y="0"/>
                  </a:moveTo>
                  <a:lnTo>
                    <a:pt x="48" y="0"/>
                  </a:lnTo>
                  <a:lnTo>
                    <a:pt x="48" y="47"/>
                  </a:lnTo>
                  <a:lnTo>
                    <a:pt x="0" y="47"/>
                  </a:lnTo>
                  <a:lnTo>
                    <a:pt x="0" y="0"/>
                  </a:lnTo>
                </a:path>
              </a:pathLst>
            </a:custGeom>
            <a:blipFill dpi="0" rotWithShape="0">
              <a:blip r:embed="rId11"/>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sp>
        <p:nvSpPr>
          <p:cNvPr id="84" name="Rectangle 83"/>
          <p:cNvSpPr>
            <a:spLocks/>
          </p:cNvSpPr>
          <p:nvPr/>
        </p:nvSpPr>
        <p:spPr bwMode="auto">
          <a:xfrm>
            <a:off x="15967232" y="8925937"/>
            <a:ext cx="157915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Arial Black" charset="0"/>
                <a:ea typeface="Arial Black" charset="0"/>
                <a:cs typeface="Arial Black" charset="0"/>
                <a:sym typeface="Bebas Neue" charset="0"/>
              </a:rPr>
              <a:t>MESSAGES</a:t>
            </a:r>
            <a:endParaRPr lang="en-US" sz="2000" b="1" dirty="0">
              <a:solidFill>
                <a:schemeClr val="tx2">
                  <a:lumMod val="50000"/>
                </a:schemeClr>
              </a:solidFill>
              <a:latin typeface="Arial Black" charset="0"/>
              <a:ea typeface="Arial Black" charset="0"/>
              <a:cs typeface="Arial Black" charset="0"/>
              <a:sym typeface="Bebas Neue" charset="0"/>
            </a:endParaRPr>
          </a:p>
        </p:txBody>
      </p:sp>
      <p:sp>
        <p:nvSpPr>
          <p:cNvPr id="85" name="Rectangle 84"/>
          <p:cNvSpPr>
            <a:spLocks/>
          </p:cNvSpPr>
          <p:nvPr/>
        </p:nvSpPr>
        <p:spPr bwMode="auto">
          <a:xfrm>
            <a:off x="15967232" y="9916785"/>
            <a:ext cx="122309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Arial Black" charset="0"/>
                <a:ea typeface="Arial Black" charset="0"/>
                <a:cs typeface="Arial Black" charset="0"/>
                <a:sym typeface="Bebas Neue" charset="0"/>
              </a:rPr>
              <a:t>CAMERA</a:t>
            </a:r>
            <a:endParaRPr lang="en-US" sz="2000" b="1" dirty="0">
              <a:solidFill>
                <a:schemeClr val="tx2">
                  <a:lumMod val="50000"/>
                </a:schemeClr>
              </a:solidFill>
              <a:latin typeface="Arial Black" charset="0"/>
              <a:ea typeface="Arial Black" charset="0"/>
              <a:cs typeface="Arial Black" charset="0"/>
              <a:sym typeface="Bebas Neue" charset="0"/>
            </a:endParaRPr>
          </a:p>
        </p:txBody>
      </p:sp>
      <p:sp>
        <p:nvSpPr>
          <p:cNvPr id="86" name="Rectangle 85"/>
          <p:cNvSpPr>
            <a:spLocks/>
          </p:cNvSpPr>
          <p:nvPr/>
        </p:nvSpPr>
        <p:spPr bwMode="auto">
          <a:xfrm>
            <a:off x="15967232" y="7939005"/>
            <a:ext cx="896079"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Arial Black" charset="0"/>
                <a:ea typeface="Arial Black" charset="0"/>
                <a:cs typeface="Arial Black" charset="0"/>
                <a:sym typeface="Bebas Neue" charset="0"/>
              </a:rPr>
              <a:t>VIDEO</a:t>
            </a:r>
            <a:endParaRPr lang="en-US" sz="2000" b="1" dirty="0">
              <a:solidFill>
                <a:schemeClr val="tx2">
                  <a:lumMod val="50000"/>
                </a:schemeClr>
              </a:solidFill>
              <a:latin typeface="Arial Black" charset="0"/>
              <a:ea typeface="Arial Black" charset="0"/>
              <a:cs typeface="Arial Black" charset="0"/>
              <a:sym typeface="Bebas Neue" charset="0"/>
            </a:endParaRPr>
          </a:p>
        </p:txBody>
      </p:sp>
      <p:sp>
        <p:nvSpPr>
          <p:cNvPr id="87" name="Rectangle 86"/>
          <p:cNvSpPr>
            <a:spLocks/>
          </p:cNvSpPr>
          <p:nvPr/>
        </p:nvSpPr>
        <p:spPr bwMode="auto">
          <a:xfrm>
            <a:off x="21409069" y="8517875"/>
            <a:ext cx="6308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Arial Black" charset="0"/>
                <a:ea typeface="Arial Black" charset="0"/>
                <a:cs typeface="Arial Black" charset="0"/>
                <a:sym typeface="Bebas Neue" charset="0"/>
              </a:rPr>
              <a:t>65 %</a:t>
            </a:r>
            <a:endParaRPr lang="en-US" sz="1800" b="1" dirty="0">
              <a:solidFill>
                <a:schemeClr val="tx2">
                  <a:lumMod val="50000"/>
                </a:schemeClr>
              </a:solidFill>
              <a:latin typeface="Arial Black" charset="0"/>
              <a:ea typeface="Arial Black" charset="0"/>
              <a:cs typeface="Arial Black" charset="0"/>
              <a:sym typeface="Bebas Neue" charset="0"/>
            </a:endParaRPr>
          </a:p>
        </p:txBody>
      </p:sp>
      <p:sp>
        <p:nvSpPr>
          <p:cNvPr id="88" name="Rectangle 87"/>
          <p:cNvSpPr>
            <a:spLocks/>
          </p:cNvSpPr>
          <p:nvPr/>
        </p:nvSpPr>
        <p:spPr bwMode="auto">
          <a:xfrm>
            <a:off x="21414473" y="9506762"/>
            <a:ext cx="61555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Arial Black" charset="0"/>
                <a:ea typeface="Arial Black" charset="0"/>
                <a:cs typeface="Arial Black" charset="0"/>
                <a:sym typeface="Bebas Neue" charset="0"/>
              </a:rPr>
              <a:t>9</a:t>
            </a:r>
            <a:r>
              <a:rPr lang="en-US" sz="1800" b="1" dirty="0">
                <a:solidFill>
                  <a:schemeClr val="tx2">
                    <a:lumMod val="50000"/>
                  </a:schemeClr>
                </a:solidFill>
                <a:latin typeface="Arial Black" charset="0"/>
                <a:ea typeface="Arial Black" charset="0"/>
                <a:cs typeface="Arial Black" charset="0"/>
                <a:sym typeface="Bebas Neue" charset="0"/>
              </a:rPr>
              <a:t>3</a:t>
            </a:r>
            <a:r>
              <a:rPr lang="en-US" sz="1800" b="1" dirty="0" smtClean="0">
                <a:solidFill>
                  <a:schemeClr val="tx2">
                    <a:lumMod val="50000"/>
                  </a:schemeClr>
                </a:solidFill>
                <a:latin typeface="Arial Black" charset="0"/>
                <a:ea typeface="Arial Black" charset="0"/>
                <a:cs typeface="Arial Black" charset="0"/>
                <a:sym typeface="Bebas Neue" charset="0"/>
              </a:rPr>
              <a:t> %</a:t>
            </a:r>
            <a:endParaRPr lang="en-US" sz="1800" b="1" dirty="0">
              <a:solidFill>
                <a:schemeClr val="tx2">
                  <a:lumMod val="50000"/>
                </a:schemeClr>
              </a:solidFill>
              <a:latin typeface="Arial Black" charset="0"/>
              <a:ea typeface="Arial Black" charset="0"/>
              <a:cs typeface="Arial Black" charset="0"/>
              <a:sym typeface="Bebas Neue" charset="0"/>
            </a:endParaRPr>
          </a:p>
        </p:txBody>
      </p:sp>
      <p:sp>
        <p:nvSpPr>
          <p:cNvPr id="89" name="Rectangle 88"/>
          <p:cNvSpPr>
            <a:spLocks/>
          </p:cNvSpPr>
          <p:nvPr/>
        </p:nvSpPr>
        <p:spPr bwMode="auto">
          <a:xfrm>
            <a:off x="21412870" y="10497610"/>
            <a:ext cx="615554"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Arial Black" charset="0"/>
                <a:ea typeface="Arial Black" charset="0"/>
                <a:cs typeface="Arial Black" charset="0"/>
                <a:sym typeface="Bebas Neue" charset="0"/>
              </a:rPr>
              <a:t>57 %</a:t>
            </a:r>
            <a:endParaRPr lang="en-US" sz="1800" b="1" dirty="0">
              <a:solidFill>
                <a:schemeClr val="tx2">
                  <a:lumMod val="50000"/>
                </a:schemeClr>
              </a:solidFill>
              <a:latin typeface="Arial Black" charset="0"/>
              <a:ea typeface="Arial Black" charset="0"/>
              <a:cs typeface="Arial Black" charset="0"/>
              <a:sym typeface="Bebas Neue" charset="0"/>
            </a:endParaRPr>
          </a:p>
        </p:txBody>
      </p:sp>
      <p:sp>
        <p:nvSpPr>
          <p:cNvPr id="92" name="Rectangle 91"/>
          <p:cNvSpPr/>
          <p:nvPr/>
        </p:nvSpPr>
        <p:spPr>
          <a:xfrm>
            <a:off x="15984036" y="9535625"/>
            <a:ext cx="3041730"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95" name="Rectangle 94"/>
          <p:cNvSpPr/>
          <p:nvPr/>
        </p:nvSpPr>
        <p:spPr>
          <a:xfrm>
            <a:off x="15967234" y="8563205"/>
            <a:ext cx="3423916" cy="14525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96" name="Rectangle 95"/>
          <p:cNvSpPr/>
          <p:nvPr/>
        </p:nvSpPr>
        <p:spPr>
          <a:xfrm>
            <a:off x="15984036" y="10540983"/>
            <a:ext cx="3041732" cy="14525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97" name="Rectangle 96"/>
          <p:cNvSpPr>
            <a:spLocks/>
          </p:cNvSpPr>
          <p:nvPr/>
        </p:nvSpPr>
        <p:spPr bwMode="auto">
          <a:xfrm>
            <a:off x="15967232" y="7167526"/>
            <a:ext cx="2712922"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Arial Black" charset="0"/>
                <a:ea typeface="Arial Black" charset="0"/>
                <a:cs typeface="Arial Black" charset="0"/>
                <a:sym typeface="Bebas Neue" charset="0"/>
              </a:rPr>
              <a:t>FEATURES</a:t>
            </a:r>
            <a:endParaRPr lang="en-US" b="1" dirty="0">
              <a:solidFill>
                <a:schemeClr val="tx2"/>
              </a:solidFill>
              <a:latin typeface="Arial Black" charset="0"/>
              <a:ea typeface="Arial Black" charset="0"/>
              <a:cs typeface="Arial Black" charset="0"/>
              <a:sym typeface="Bebas Neue" charset="0"/>
            </a:endParaRPr>
          </a:p>
        </p:txBody>
      </p:sp>
      <p:sp>
        <p:nvSpPr>
          <p:cNvPr id="112" name="Subtitle 2"/>
          <p:cNvSpPr txBox="1">
            <a:spLocks/>
          </p:cNvSpPr>
          <p:nvPr/>
        </p:nvSpPr>
        <p:spPr>
          <a:xfrm>
            <a:off x="15777781" y="4701198"/>
            <a:ext cx="6860730"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Arial Regular" charset="0"/>
                <a:ea typeface="Arial Regular" charset="0"/>
                <a:cs typeface="Arial Regular" charset="0"/>
              </a:rPr>
              <a:t>Frequently, your initial font choice is taken out of your hands; companies often specify a typeface, or even a set of fonts, as part of </a:t>
            </a:r>
            <a:r>
              <a:rPr lang="en-US" sz="2500" dirty="0" smtClean="0">
                <a:solidFill>
                  <a:schemeClr val="tx1"/>
                </a:solidFill>
                <a:latin typeface="Arial Regular" charset="0"/>
                <a:ea typeface="Arial Regular" charset="0"/>
                <a:cs typeface="Arial Regular" charset="0"/>
              </a:rPr>
              <a:t>their</a:t>
            </a:r>
            <a:endParaRPr lang="en-US" sz="2500" dirty="0">
              <a:solidFill>
                <a:schemeClr val="tx1"/>
              </a:solidFill>
              <a:latin typeface="Arial Regular" charset="0"/>
              <a:ea typeface="Arial Regular" charset="0"/>
              <a:cs typeface="Arial Regular" charset="0"/>
            </a:endParaRPr>
          </a:p>
        </p:txBody>
      </p:sp>
      <p:sp>
        <p:nvSpPr>
          <p:cNvPr id="113" name="Rectangle 112"/>
          <p:cNvSpPr>
            <a:spLocks/>
          </p:cNvSpPr>
          <p:nvPr/>
        </p:nvSpPr>
        <p:spPr bwMode="auto">
          <a:xfrm>
            <a:off x="15950268" y="3664810"/>
            <a:ext cx="7272649"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square" lIns="0" tIns="0" rIns="0" bIns="0" anchor="ctr" anchorCtr="0">
            <a:spAutoFit/>
          </a:bodyPr>
          <a:lstStyle/>
          <a:p>
            <a:pPr defTabSz="4572000">
              <a:lnSpc>
                <a:spcPts val="7740"/>
              </a:lnSpc>
            </a:pPr>
            <a:r>
              <a:rPr lang="en-US" sz="6600" b="1" dirty="0" smtClean="0">
                <a:solidFill>
                  <a:schemeClr val="tx2"/>
                </a:solidFill>
                <a:latin typeface="Arial Black" charset="0"/>
                <a:ea typeface="Arial Black" charset="0"/>
                <a:cs typeface="Arial Black" charset="0"/>
                <a:sym typeface="Bebas Neue" charset="0"/>
              </a:rPr>
              <a:t>APP 2</a:t>
            </a:r>
            <a:endParaRPr lang="en-US" sz="6600" b="1" dirty="0">
              <a:solidFill>
                <a:schemeClr val="tx2"/>
              </a:solidFill>
              <a:latin typeface="Arial Black" charset="0"/>
              <a:ea typeface="Arial Black" charset="0"/>
              <a:cs typeface="Arial Black" charset="0"/>
              <a:sym typeface="Bebas Neue" charset="0"/>
            </a:endParaRPr>
          </a:p>
        </p:txBody>
      </p:sp>
      <p:sp>
        <p:nvSpPr>
          <p:cNvPr id="114" name="Rectangle 113"/>
          <p:cNvSpPr>
            <a:spLocks/>
          </p:cNvSpPr>
          <p:nvPr/>
        </p:nvSpPr>
        <p:spPr bwMode="auto">
          <a:xfrm>
            <a:off x="1695100" y="8925937"/>
            <a:ext cx="157915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Arial Black" charset="0"/>
                <a:ea typeface="Arial Black" charset="0"/>
                <a:cs typeface="Arial Black" charset="0"/>
                <a:sym typeface="Bebas Neue" charset="0"/>
              </a:rPr>
              <a:t>MESSAGES</a:t>
            </a:r>
            <a:endParaRPr lang="en-US" sz="2000" b="1" dirty="0">
              <a:solidFill>
                <a:schemeClr val="tx2">
                  <a:lumMod val="50000"/>
                </a:schemeClr>
              </a:solidFill>
              <a:latin typeface="Arial Black" charset="0"/>
              <a:ea typeface="Arial Black" charset="0"/>
              <a:cs typeface="Arial Black" charset="0"/>
              <a:sym typeface="Bebas Neue" charset="0"/>
            </a:endParaRPr>
          </a:p>
        </p:txBody>
      </p:sp>
      <p:sp>
        <p:nvSpPr>
          <p:cNvPr id="115" name="Rectangle 114"/>
          <p:cNvSpPr>
            <a:spLocks/>
          </p:cNvSpPr>
          <p:nvPr/>
        </p:nvSpPr>
        <p:spPr bwMode="auto">
          <a:xfrm>
            <a:off x="1695100" y="9916785"/>
            <a:ext cx="122309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Arial Black" charset="0"/>
                <a:ea typeface="Arial Black" charset="0"/>
                <a:cs typeface="Arial Black" charset="0"/>
                <a:sym typeface="Bebas Neue" charset="0"/>
              </a:rPr>
              <a:t>CAMERA</a:t>
            </a:r>
            <a:endParaRPr lang="en-US" sz="2000" b="1" dirty="0">
              <a:solidFill>
                <a:schemeClr val="tx2">
                  <a:lumMod val="50000"/>
                </a:schemeClr>
              </a:solidFill>
              <a:latin typeface="Arial Black" charset="0"/>
              <a:ea typeface="Arial Black" charset="0"/>
              <a:cs typeface="Arial Black" charset="0"/>
              <a:sym typeface="Bebas Neue" charset="0"/>
            </a:endParaRPr>
          </a:p>
        </p:txBody>
      </p:sp>
      <p:sp>
        <p:nvSpPr>
          <p:cNvPr id="116" name="Rectangle 115"/>
          <p:cNvSpPr>
            <a:spLocks/>
          </p:cNvSpPr>
          <p:nvPr/>
        </p:nvSpPr>
        <p:spPr bwMode="auto">
          <a:xfrm>
            <a:off x="1695100" y="7939005"/>
            <a:ext cx="896079"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Arial Black" charset="0"/>
                <a:ea typeface="Arial Black" charset="0"/>
                <a:cs typeface="Arial Black" charset="0"/>
                <a:sym typeface="Bebas Neue" charset="0"/>
              </a:rPr>
              <a:t>VIDEO</a:t>
            </a:r>
            <a:endParaRPr lang="en-US" sz="2000" b="1" dirty="0">
              <a:solidFill>
                <a:schemeClr val="tx2">
                  <a:lumMod val="50000"/>
                </a:schemeClr>
              </a:solidFill>
              <a:latin typeface="Arial Black" charset="0"/>
              <a:ea typeface="Arial Black" charset="0"/>
              <a:cs typeface="Arial Black" charset="0"/>
              <a:sym typeface="Bebas Neue" charset="0"/>
            </a:endParaRPr>
          </a:p>
        </p:txBody>
      </p:sp>
      <p:sp>
        <p:nvSpPr>
          <p:cNvPr id="117" name="Rectangle 116"/>
          <p:cNvSpPr>
            <a:spLocks/>
          </p:cNvSpPr>
          <p:nvPr/>
        </p:nvSpPr>
        <p:spPr bwMode="auto">
          <a:xfrm>
            <a:off x="7136937" y="8517875"/>
            <a:ext cx="6308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Arial Black" charset="0"/>
                <a:ea typeface="Arial Black" charset="0"/>
                <a:cs typeface="Arial Black" charset="0"/>
                <a:sym typeface="Bebas Neue" charset="0"/>
              </a:rPr>
              <a:t>65 %</a:t>
            </a:r>
            <a:endParaRPr lang="en-US" sz="1800" b="1" dirty="0">
              <a:solidFill>
                <a:schemeClr val="tx2">
                  <a:lumMod val="50000"/>
                </a:schemeClr>
              </a:solidFill>
              <a:latin typeface="Arial Black" charset="0"/>
              <a:ea typeface="Arial Black" charset="0"/>
              <a:cs typeface="Arial Black" charset="0"/>
              <a:sym typeface="Bebas Neue" charset="0"/>
            </a:endParaRPr>
          </a:p>
        </p:txBody>
      </p:sp>
      <p:sp>
        <p:nvSpPr>
          <p:cNvPr id="118" name="Rectangle 117"/>
          <p:cNvSpPr>
            <a:spLocks/>
          </p:cNvSpPr>
          <p:nvPr/>
        </p:nvSpPr>
        <p:spPr bwMode="auto">
          <a:xfrm>
            <a:off x="7142341" y="9506762"/>
            <a:ext cx="61555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Arial Black" charset="0"/>
                <a:ea typeface="Arial Black" charset="0"/>
                <a:cs typeface="Arial Black" charset="0"/>
                <a:sym typeface="Bebas Neue" charset="0"/>
              </a:rPr>
              <a:t>9</a:t>
            </a:r>
            <a:r>
              <a:rPr lang="en-US" sz="1800" b="1" dirty="0">
                <a:solidFill>
                  <a:schemeClr val="tx2">
                    <a:lumMod val="50000"/>
                  </a:schemeClr>
                </a:solidFill>
                <a:latin typeface="Arial Black" charset="0"/>
                <a:ea typeface="Arial Black" charset="0"/>
                <a:cs typeface="Arial Black" charset="0"/>
                <a:sym typeface="Bebas Neue" charset="0"/>
              </a:rPr>
              <a:t>3</a:t>
            </a:r>
            <a:r>
              <a:rPr lang="en-US" sz="1800" b="1" dirty="0" smtClean="0">
                <a:solidFill>
                  <a:schemeClr val="tx2">
                    <a:lumMod val="50000"/>
                  </a:schemeClr>
                </a:solidFill>
                <a:latin typeface="Arial Black" charset="0"/>
                <a:ea typeface="Arial Black" charset="0"/>
                <a:cs typeface="Arial Black" charset="0"/>
                <a:sym typeface="Bebas Neue" charset="0"/>
              </a:rPr>
              <a:t> %</a:t>
            </a:r>
            <a:endParaRPr lang="en-US" sz="1800" b="1" dirty="0">
              <a:solidFill>
                <a:schemeClr val="tx2">
                  <a:lumMod val="50000"/>
                </a:schemeClr>
              </a:solidFill>
              <a:latin typeface="Arial Black" charset="0"/>
              <a:ea typeface="Arial Black" charset="0"/>
              <a:cs typeface="Arial Black" charset="0"/>
              <a:sym typeface="Bebas Neue" charset="0"/>
            </a:endParaRPr>
          </a:p>
        </p:txBody>
      </p:sp>
      <p:sp>
        <p:nvSpPr>
          <p:cNvPr id="119" name="Rectangle 118"/>
          <p:cNvSpPr>
            <a:spLocks/>
          </p:cNvSpPr>
          <p:nvPr/>
        </p:nvSpPr>
        <p:spPr bwMode="auto">
          <a:xfrm>
            <a:off x="7140738" y="10497610"/>
            <a:ext cx="615554"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Arial Black" charset="0"/>
                <a:ea typeface="Arial Black" charset="0"/>
                <a:cs typeface="Arial Black" charset="0"/>
                <a:sym typeface="Bebas Neue" charset="0"/>
              </a:rPr>
              <a:t>57 %</a:t>
            </a:r>
            <a:endParaRPr lang="en-US" sz="1800" b="1" dirty="0">
              <a:solidFill>
                <a:schemeClr val="tx2">
                  <a:lumMod val="50000"/>
                </a:schemeClr>
              </a:solidFill>
              <a:latin typeface="Arial Black" charset="0"/>
              <a:ea typeface="Arial Black" charset="0"/>
              <a:cs typeface="Arial Black" charset="0"/>
              <a:sym typeface="Bebas Neue" charset="0"/>
            </a:endParaRPr>
          </a:p>
        </p:txBody>
      </p:sp>
      <p:sp>
        <p:nvSpPr>
          <p:cNvPr id="121" name="Rectangle 120"/>
          <p:cNvSpPr/>
          <p:nvPr/>
        </p:nvSpPr>
        <p:spPr>
          <a:xfrm>
            <a:off x="1711904" y="9535625"/>
            <a:ext cx="3041730"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124" name="Rectangle 123"/>
          <p:cNvSpPr/>
          <p:nvPr/>
        </p:nvSpPr>
        <p:spPr>
          <a:xfrm>
            <a:off x="1695102" y="8563205"/>
            <a:ext cx="3423916" cy="14525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125" name="Rectangle 124"/>
          <p:cNvSpPr/>
          <p:nvPr/>
        </p:nvSpPr>
        <p:spPr>
          <a:xfrm>
            <a:off x="1711904" y="10540983"/>
            <a:ext cx="3041732" cy="14525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126" name="Rectangle 125"/>
          <p:cNvSpPr>
            <a:spLocks/>
          </p:cNvSpPr>
          <p:nvPr/>
        </p:nvSpPr>
        <p:spPr bwMode="auto">
          <a:xfrm>
            <a:off x="1695100" y="7167526"/>
            <a:ext cx="2712922"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Arial Black" charset="0"/>
                <a:ea typeface="Arial Black" charset="0"/>
                <a:cs typeface="Arial Black" charset="0"/>
                <a:sym typeface="Bebas Neue" charset="0"/>
              </a:rPr>
              <a:t>FEATURES</a:t>
            </a:r>
            <a:endParaRPr lang="en-US" b="1" dirty="0">
              <a:solidFill>
                <a:schemeClr val="tx2"/>
              </a:solidFill>
              <a:latin typeface="Arial Black" charset="0"/>
              <a:ea typeface="Arial Black" charset="0"/>
              <a:cs typeface="Arial Black" charset="0"/>
              <a:sym typeface="Bebas Neue" charset="0"/>
            </a:endParaRPr>
          </a:p>
        </p:txBody>
      </p:sp>
      <p:sp>
        <p:nvSpPr>
          <p:cNvPr id="127" name="Subtitle 2"/>
          <p:cNvSpPr txBox="1">
            <a:spLocks/>
          </p:cNvSpPr>
          <p:nvPr/>
        </p:nvSpPr>
        <p:spPr>
          <a:xfrm>
            <a:off x="1505649" y="4701198"/>
            <a:ext cx="6860730"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Arial Regular" charset="0"/>
                <a:ea typeface="Arial Regular" charset="0"/>
                <a:cs typeface="Arial Regular" charset="0"/>
              </a:rPr>
              <a:t>Frequently, your initial font choice is taken out of your hands; companies often specify a typeface, or even a set of fonts, as part of </a:t>
            </a:r>
            <a:r>
              <a:rPr lang="en-US" sz="2500" dirty="0" smtClean="0">
                <a:solidFill>
                  <a:schemeClr val="tx1"/>
                </a:solidFill>
                <a:latin typeface="Arial Regular" charset="0"/>
                <a:ea typeface="Arial Regular" charset="0"/>
                <a:cs typeface="Arial Regular" charset="0"/>
              </a:rPr>
              <a:t>their</a:t>
            </a:r>
            <a:endParaRPr lang="en-US" sz="2500" dirty="0">
              <a:solidFill>
                <a:schemeClr val="tx1"/>
              </a:solidFill>
              <a:latin typeface="Arial Regular" charset="0"/>
              <a:ea typeface="Arial Regular" charset="0"/>
              <a:cs typeface="Arial Regular" charset="0"/>
            </a:endParaRPr>
          </a:p>
        </p:txBody>
      </p:sp>
      <p:sp>
        <p:nvSpPr>
          <p:cNvPr id="128" name="Rectangle 127"/>
          <p:cNvSpPr>
            <a:spLocks/>
          </p:cNvSpPr>
          <p:nvPr/>
        </p:nvSpPr>
        <p:spPr bwMode="auto">
          <a:xfrm>
            <a:off x="1678136" y="3664810"/>
            <a:ext cx="7272649"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square" lIns="0" tIns="0" rIns="0" bIns="0" anchor="ctr" anchorCtr="0">
            <a:spAutoFit/>
          </a:bodyPr>
          <a:lstStyle/>
          <a:p>
            <a:pPr defTabSz="4572000">
              <a:lnSpc>
                <a:spcPts val="7740"/>
              </a:lnSpc>
            </a:pPr>
            <a:r>
              <a:rPr lang="en-US" sz="6600" b="1" dirty="0" smtClean="0">
                <a:solidFill>
                  <a:schemeClr val="tx2"/>
                </a:solidFill>
                <a:latin typeface="Arial Black" charset="0"/>
                <a:ea typeface="Arial Black" charset="0"/>
                <a:cs typeface="Arial Black" charset="0"/>
                <a:sym typeface="Bebas Neue" charset="0"/>
              </a:rPr>
              <a:t>APP 1</a:t>
            </a:r>
            <a:endParaRPr lang="en-US" sz="6600" b="1" dirty="0">
              <a:solidFill>
                <a:schemeClr val="tx2"/>
              </a:solidFill>
              <a:latin typeface="Arial Black" charset="0"/>
              <a:ea typeface="Arial Black" charset="0"/>
              <a:cs typeface="Arial Black" charset="0"/>
              <a:sym typeface="Bebas Neue" charset="0"/>
            </a:endParaRPr>
          </a:p>
        </p:txBody>
      </p:sp>
      <p:sp>
        <p:nvSpPr>
          <p:cNvPr id="57" name="TextBox 56"/>
          <p:cNvSpPr txBox="1"/>
          <p:nvPr/>
        </p:nvSpPr>
        <p:spPr>
          <a:xfrm>
            <a:off x="8103495" y="483017"/>
            <a:ext cx="8170727"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Compare Apps</a:t>
            </a:r>
            <a:endParaRPr lang="id-ID" sz="8800" b="1" dirty="0" smtClean="0">
              <a:solidFill>
                <a:schemeClr val="tx2"/>
              </a:solidFill>
              <a:latin typeface="Arial Bold" charset="0"/>
              <a:ea typeface="Arial Bold" charset="0"/>
              <a:cs typeface="Arial Bold" charset="0"/>
            </a:endParaRPr>
          </a:p>
        </p:txBody>
      </p:sp>
      <p:sp>
        <p:nvSpPr>
          <p:cNvPr id="58" name="Rectangle 57"/>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59"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22"/>
          </p:nvPr>
        </p:nvSpPr>
        <p:spPr/>
      </p:sp>
    </p:spTree>
    <p:extLst>
      <p:ext uri="{BB962C8B-B14F-4D97-AF65-F5344CB8AC3E}">
        <p14:creationId xmlns:p14="http://schemas.microsoft.com/office/powerpoint/2010/main" val="60222210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ight Triangle 51"/>
          <p:cNvSpPr/>
          <p:nvPr/>
        </p:nvSpPr>
        <p:spPr>
          <a:xfrm rot="5400000" flipV="1">
            <a:off x="7178665" y="-5952029"/>
            <a:ext cx="11246953" cy="23151016"/>
          </a:xfrm>
          <a:prstGeom prst="r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nvGrpSpPr>
          <p:cNvPr id="56" name="Group 55"/>
          <p:cNvGrpSpPr/>
          <p:nvPr/>
        </p:nvGrpSpPr>
        <p:grpSpPr>
          <a:xfrm>
            <a:off x="11608677" y="4358824"/>
            <a:ext cx="11007926" cy="6336696"/>
            <a:chOff x="5898415" y="1976415"/>
            <a:chExt cx="5654530" cy="3255020"/>
          </a:xfrm>
        </p:grpSpPr>
        <p:sp>
          <p:nvSpPr>
            <p:cNvPr id="57"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58"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59"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0"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1"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2"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3"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4"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5"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6"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7"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8"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sp>
        <p:nvSpPr>
          <p:cNvPr id="23" name="Subtitle 2"/>
          <p:cNvSpPr txBox="1">
            <a:spLocks/>
          </p:cNvSpPr>
          <p:nvPr/>
        </p:nvSpPr>
        <p:spPr>
          <a:xfrm>
            <a:off x="3117964" y="4735716"/>
            <a:ext cx="7631812"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a:t>
            </a:r>
            <a:endParaRPr lang="en-US" dirty="0">
              <a:solidFill>
                <a:schemeClr val="tx1"/>
              </a:solidFill>
              <a:latin typeface="Arial Regular" charset="0"/>
              <a:ea typeface="Arial Regular" charset="0"/>
              <a:cs typeface="Arial Regular" charset="0"/>
            </a:endParaRPr>
          </a:p>
        </p:txBody>
      </p:sp>
      <p:sp>
        <p:nvSpPr>
          <p:cNvPr id="24" name="TextBox 23"/>
          <p:cNvSpPr txBox="1"/>
          <p:nvPr/>
        </p:nvSpPr>
        <p:spPr>
          <a:xfrm>
            <a:off x="3235535" y="4161981"/>
            <a:ext cx="5005024"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OFFER AWESOME SERVICES</a:t>
            </a:r>
            <a:endParaRPr lang="en-US" sz="2400" b="1" dirty="0">
              <a:solidFill>
                <a:schemeClr val="tx2"/>
              </a:solidFill>
              <a:latin typeface="Arial Black" charset="0"/>
              <a:ea typeface="Arial Black" charset="0"/>
              <a:cs typeface="Arial Black" charset="0"/>
            </a:endParaRPr>
          </a:p>
        </p:txBody>
      </p:sp>
      <p:sp>
        <p:nvSpPr>
          <p:cNvPr id="26" name="Subtitle 2"/>
          <p:cNvSpPr txBox="1">
            <a:spLocks/>
          </p:cNvSpPr>
          <p:nvPr/>
        </p:nvSpPr>
        <p:spPr>
          <a:xfrm>
            <a:off x="3180885" y="7421229"/>
            <a:ext cx="7631812"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a:t>
            </a:r>
            <a:endParaRPr lang="en-US" dirty="0">
              <a:solidFill>
                <a:schemeClr val="tx1"/>
              </a:solidFill>
              <a:latin typeface="Arial Regular" charset="0"/>
              <a:ea typeface="Arial Regular" charset="0"/>
              <a:cs typeface="Arial Regular" charset="0"/>
            </a:endParaRPr>
          </a:p>
        </p:txBody>
      </p:sp>
      <p:sp>
        <p:nvSpPr>
          <p:cNvPr id="27" name="TextBox 26"/>
          <p:cNvSpPr txBox="1"/>
          <p:nvPr/>
        </p:nvSpPr>
        <p:spPr>
          <a:xfrm>
            <a:off x="3298456" y="6847494"/>
            <a:ext cx="3889911"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GREAT SUPPORT 24/7</a:t>
            </a:r>
            <a:endParaRPr lang="en-US" sz="2400" b="1" dirty="0">
              <a:solidFill>
                <a:schemeClr val="tx2"/>
              </a:solidFill>
              <a:latin typeface="Arial Black" charset="0"/>
              <a:ea typeface="Arial Black" charset="0"/>
              <a:cs typeface="Arial Black" charset="0"/>
            </a:endParaRPr>
          </a:p>
        </p:txBody>
      </p:sp>
      <p:sp>
        <p:nvSpPr>
          <p:cNvPr id="29" name="Subtitle 2"/>
          <p:cNvSpPr txBox="1">
            <a:spLocks/>
          </p:cNvSpPr>
          <p:nvPr/>
        </p:nvSpPr>
        <p:spPr>
          <a:xfrm>
            <a:off x="3220685" y="10072752"/>
            <a:ext cx="7631812"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a:t>
            </a:r>
            <a:endParaRPr lang="en-US" dirty="0">
              <a:solidFill>
                <a:schemeClr val="tx1"/>
              </a:solidFill>
              <a:latin typeface="Arial Regular" charset="0"/>
              <a:ea typeface="Arial Regular" charset="0"/>
              <a:cs typeface="Arial Regular" charset="0"/>
            </a:endParaRPr>
          </a:p>
        </p:txBody>
      </p:sp>
      <p:sp>
        <p:nvSpPr>
          <p:cNvPr id="30" name="TextBox 29"/>
          <p:cNvSpPr txBox="1"/>
          <p:nvPr/>
        </p:nvSpPr>
        <p:spPr>
          <a:xfrm>
            <a:off x="3338256" y="9499017"/>
            <a:ext cx="3817648"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WE CREATE HISTORY</a:t>
            </a:r>
            <a:endParaRPr lang="en-US" sz="2400" b="1" dirty="0">
              <a:solidFill>
                <a:schemeClr val="tx2"/>
              </a:solidFill>
              <a:latin typeface="Arial Black" charset="0"/>
              <a:ea typeface="Arial Black" charset="0"/>
              <a:cs typeface="Arial Black" charset="0"/>
            </a:endParaRPr>
          </a:p>
        </p:txBody>
      </p:sp>
      <p:sp>
        <p:nvSpPr>
          <p:cNvPr id="34" name="TextBox 33"/>
          <p:cNvSpPr txBox="1"/>
          <p:nvPr/>
        </p:nvSpPr>
        <p:spPr>
          <a:xfrm>
            <a:off x="1321133" y="3929833"/>
            <a:ext cx="1620958" cy="1384995"/>
          </a:xfrm>
          <a:prstGeom prst="rect">
            <a:avLst/>
          </a:prstGeom>
          <a:noFill/>
        </p:spPr>
        <p:txBody>
          <a:bodyPr wrap="none" rtlCol="0">
            <a:spAutoFit/>
          </a:bodyPr>
          <a:lstStyle/>
          <a:p>
            <a:pPr algn="ctr"/>
            <a:r>
              <a:rPr lang="en-US" sz="8400" b="1" dirty="0" smtClean="0">
                <a:solidFill>
                  <a:schemeClr val="accent1"/>
                </a:solidFill>
                <a:latin typeface="Arial Black" charset="0"/>
                <a:ea typeface="Arial Black" charset="0"/>
                <a:cs typeface="Arial Black" charset="0"/>
              </a:rPr>
              <a:t>01</a:t>
            </a:r>
            <a:endParaRPr lang="en-US" sz="8400" b="1" dirty="0">
              <a:solidFill>
                <a:schemeClr val="accent1"/>
              </a:solidFill>
              <a:latin typeface="Arial Black" charset="0"/>
              <a:ea typeface="Arial Black" charset="0"/>
              <a:cs typeface="Arial Black" charset="0"/>
            </a:endParaRPr>
          </a:p>
        </p:txBody>
      </p:sp>
      <p:sp>
        <p:nvSpPr>
          <p:cNvPr id="36" name="TextBox 35"/>
          <p:cNvSpPr txBox="1"/>
          <p:nvPr/>
        </p:nvSpPr>
        <p:spPr>
          <a:xfrm>
            <a:off x="1321133" y="9275675"/>
            <a:ext cx="1620957" cy="1384995"/>
          </a:xfrm>
          <a:prstGeom prst="rect">
            <a:avLst/>
          </a:prstGeom>
          <a:noFill/>
        </p:spPr>
        <p:txBody>
          <a:bodyPr wrap="none" rtlCol="0">
            <a:spAutoFit/>
          </a:bodyPr>
          <a:lstStyle/>
          <a:p>
            <a:pPr algn="ctr"/>
            <a:r>
              <a:rPr lang="en-US" sz="8400" b="1" dirty="0" smtClean="0">
                <a:solidFill>
                  <a:schemeClr val="accent3"/>
                </a:solidFill>
                <a:latin typeface="Arial Black" charset="0"/>
                <a:ea typeface="Arial Black" charset="0"/>
                <a:cs typeface="Arial Black" charset="0"/>
              </a:rPr>
              <a:t>03</a:t>
            </a:r>
            <a:endParaRPr lang="en-US" sz="8400" b="1" dirty="0">
              <a:solidFill>
                <a:schemeClr val="accent3"/>
              </a:solidFill>
              <a:latin typeface="Arial Black" charset="0"/>
              <a:ea typeface="Arial Black" charset="0"/>
              <a:cs typeface="Arial Black" charset="0"/>
            </a:endParaRPr>
          </a:p>
        </p:txBody>
      </p:sp>
      <p:sp>
        <p:nvSpPr>
          <p:cNvPr id="37" name="TextBox 36"/>
          <p:cNvSpPr txBox="1"/>
          <p:nvPr/>
        </p:nvSpPr>
        <p:spPr>
          <a:xfrm>
            <a:off x="1324115" y="6549714"/>
            <a:ext cx="1614994" cy="1384995"/>
          </a:xfrm>
          <a:prstGeom prst="rect">
            <a:avLst/>
          </a:prstGeom>
          <a:noFill/>
        </p:spPr>
        <p:txBody>
          <a:bodyPr wrap="none" rtlCol="0">
            <a:spAutoFit/>
          </a:bodyPr>
          <a:lstStyle/>
          <a:p>
            <a:pPr algn="ctr"/>
            <a:r>
              <a:rPr lang="en-US" sz="8400" b="1" dirty="0" smtClean="0">
                <a:solidFill>
                  <a:schemeClr val="accent2"/>
                </a:solidFill>
                <a:latin typeface="Arial Black" charset="0"/>
                <a:ea typeface="Arial Black" charset="0"/>
                <a:cs typeface="Arial Black" charset="0"/>
              </a:rPr>
              <a:t>02</a:t>
            </a:r>
            <a:endParaRPr lang="en-US" sz="8400" b="1" dirty="0">
              <a:solidFill>
                <a:schemeClr val="accent2"/>
              </a:solidFill>
              <a:latin typeface="Arial Black" charset="0"/>
              <a:ea typeface="Arial Black" charset="0"/>
              <a:cs typeface="Arial Black" charset="0"/>
            </a:endParaRPr>
          </a:p>
        </p:txBody>
      </p:sp>
      <p:sp>
        <p:nvSpPr>
          <p:cNvPr id="31" name="TextBox 30"/>
          <p:cNvSpPr txBox="1"/>
          <p:nvPr/>
        </p:nvSpPr>
        <p:spPr>
          <a:xfrm>
            <a:off x="7927137" y="483017"/>
            <a:ext cx="8523451"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Laptop Mockup</a:t>
            </a:r>
            <a:endParaRPr lang="id-ID" sz="8800" b="1" dirty="0" smtClean="0">
              <a:solidFill>
                <a:schemeClr val="tx2"/>
              </a:solidFill>
              <a:latin typeface="Arial Bold" charset="0"/>
              <a:ea typeface="Arial Bold" charset="0"/>
              <a:cs typeface="Arial Bold" charset="0"/>
            </a:endParaRPr>
          </a:p>
        </p:txBody>
      </p:sp>
      <p:sp>
        <p:nvSpPr>
          <p:cNvPr id="32" name="Rectangle 31"/>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3"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20"/>
          </p:nvPr>
        </p:nvSpPr>
        <p:spPr/>
      </p:sp>
    </p:spTree>
    <p:extLst>
      <p:ext uri="{BB962C8B-B14F-4D97-AF65-F5344CB8AC3E}">
        <p14:creationId xmlns:p14="http://schemas.microsoft.com/office/powerpoint/2010/main" val="87237523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p:cNvGrpSpPr/>
          <p:nvPr/>
        </p:nvGrpSpPr>
        <p:grpSpPr>
          <a:xfrm>
            <a:off x="7158515" y="4521111"/>
            <a:ext cx="10061324" cy="5791786"/>
            <a:chOff x="5898415" y="1976415"/>
            <a:chExt cx="5654530" cy="3255020"/>
          </a:xfrm>
        </p:grpSpPr>
        <p:sp>
          <p:nvSpPr>
            <p:cNvPr id="43"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44"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45"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46"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47"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48"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49"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50"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51"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52"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53"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54"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sp>
        <p:nvSpPr>
          <p:cNvPr id="55" name="Subtitle 2"/>
          <p:cNvSpPr txBox="1">
            <a:spLocks/>
          </p:cNvSpPr>
          <p:nvPr/>
        </p:nvSpPr>
        <p:spPr>
          <a:xfrm>
            <a:off x="17744175" y="5984058"/>
            <a:ext cx="4469054"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a:t>
            </a:r>
            <a:endParaRPr lang="en-US" dirty="0">
              <a:solidFill>
                <a:schemeClr val="tx1"/>
              </a:solidFill>
              <a:latin typeface="Arial Regular" charset="0"/>
              <a:ea typeface="Arial Regular" charset="0"/>
              <a:cs typeface="Arial Regular" charset="0"/>
            </a:endParaRPr>
          </a:p>
        </p:txBody>
      </p:sp>
      <p:sp>
        <p:nvSpPr>
          <p:cNvPr id="69" name="TextBox 68"/>
          <p:cNvSpPr txBox="1"/>
          <p:nvPr/>
        </p:nvSpPr>
        <p:spPr>
          <a:xfrm>
            <a:off x="17868938" y="5410323"/>
            <a:ext cx="2284536"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FEATURE 03</a:t>
            </a:r>
            <a:endParaRPr lang="en-US" sz="2400" b="1" dirty="0">
              <a:solidFill>
                <a:schemeClr val="tx2"/>
              </a:solidFill>
              <a:latin typeface="Arial Black" charset="0"/>
              <a:ea typeface="Arial Black" charset="0"/>
              <a:cs typeface="Arial Black" charset="0"/>
            </a:endParaRPr>
          </a:p>
        </p:txBody>
      </p:sp>
      <p:sp>
        <p:nvSpPr>
          <p:cNvPr id="70" name="Subtitle 2"/>
          <p:cNvSpPr txBox="1">
            <a:spLocks/>
          </p:cNvSpPr>
          <p:nvPr/>
        </p:nvSpPr>
        <p:spPr>
          <a:xfrm>
            <a:off x="17807096" y="9654074"/>
            <a:ext cx="446905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a:t>
            </a:r>
          </a:p>
        </p:txBody>
      </p:sp>
      <p:sp>
        <p:nvSpPr>
          <p:cNvPr id="71" name="TextBox 70"/>
          <p:cNvSpPr txBox="1"/>
          <p:nvPr/>
        </p:nvSpPr>
        <p:spPr>
          <a:xfrm>
            <a:off x="17931859" y="9080339"/>
            <a:ext cx="2284536"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FEATURE 04</a:t>
            </a:r>
            <a:endParaRPr lang="en-US" sz="2400" b="1" dirty="0">
              <a:solidFill>
                <a:schemeClr val="tx2"/>
              </a:solidFill>
              <a:latin typeface="Arial Black" charset="0"/>
              <a:ea typeface="Arial Black" charset="0"/>
              <a:cs typeface="Arial Black" charset="0"/>
            </a:endParaRPr>
          </a:p>
        </p:txBody>
      </p:sp>
      <p:sp>
        <p:nvSpPr>
          <p:cNvPr id="72" name="TextBox 71"/>
          <p:cNvSpPr txBox="1"/>
          <p:nvPr/>
        </p:nvSpPr>
        <p:spPr>
          <a:xfrm>
            <a:off x="17730869" y="3991217"/>
            <a:ext cx="1614994" cy="1384995"/>
          </a:xfrm>
          <a:prstGeom prst="rect">
            <a:avLst/>
          </a:prstGeom>
          <a:noFill/>
        </p:spPr>
        <p:txBody>
          <a:bodyPr wrap="none" rtlCol="0">
            <a:spAutoFit/>
          </a:bodyPr>
          <a:lstStyle/>
          <a:p>
            <a:pPr algn="ctr"/>
            <a:r>
              <a:rPr lang="en-US" sz="8400" b="1" dirty="0" smtClean="0">
                <a:solidFill>
                  <a:schemeClr val="accent2"/>
                </a:solidFill>
                <a:latin typeface="Arial Black" charset="0"/>
                <a:ea typeface="Arial Black" charset="0"/>
                <a:cs typeface="Arial Black" charset="0"/>
              </a:rPr>
              <a:t>02</a:t>
            </a:r>
            <a:endParaRPr lang="en-US" sz="8400" b="1" dirty="0">
              <a:solidFill>
                <a:schemeClr val="accent2"/>
              </a:solidFill>
              <a:latin typeface="Arial Black" charset="0"/>
              <a:ea typeface="Arial Black" charset="0"/>
              <a:cs typeface="Arial Black" charset="0"/>
            </a:endParaRPr>
          </a:p>
        </p:txBody>
      </p:sp>
      <p:sp>
        <p:nvSpPr>
          <p:cNvPr id="73" name="TextBox 72"/>
          <p:cNvSpPr txBox="1"/>
          <p:nvPr/>
        </p:nvSpPr>
        <p:spPr>
          <a:xfrm>
            <a:off x="17727887" y="7595601"/>
            <a:ext cx="1620957" cy="1384995"/>
          </a:xfrm>
          <a:prstGeom prst="rect">
            <a:avLst/>
          </a:prstGeom>
          <a:noFill/>
        </p:spPr>
        <p:txBody>
          <a:bodyPr wrap="none" rtlCol="0">
            <a:spAutoFit/>
          </a:bodyPr>
          <a:lstStyle/>
          <a:p>
            <a:pPr algn="ctr"/>
            <a:r>
              <a:rPr lang="en-US" sz="8400" b="1" dirty="0" smtClean="0">
                <a:solidFill>
                  <a:schemeClr val="accent4"/>
                </a:solidFill>
                <a:latin typeface="Arial Black" charset="0"/>
                <a:ea typeface="Arial Black" charset="0"/>
                <a:cs typeface="Arial Black" charset="0"/>
              </a:rPr>
              <a:t>04</a:t>
            </a:r>
            <a:endParaRPr lang="en-US" sz="8400" b="1" dirty="0">
              <a:solidFill>
                <a:schemeClr val="accent4"/>
              </a:solidFill>
              <a:latin typeface="Arial Black" charset="0"/>
              <a:ea typeface="Arial Black" charset="0"/>
              <a:cs typeface="Arial Black" charset="0"/>
            </a:endParaRPr>
          </a:p>
        </p:txBody>
      </p:sp>
      <p:sp>
        <p:nvSpPr>
          <p:cNvPr id="74" name="Subtitle 2"/>
          <p:cNvSpPr txBox="1">
            <a:spLocks/>
          </p:cNvSpPr>
          <p:nvPr/>
        </p:nvSpPr>
        <p:spPr>
          <a:xfrm>
            <a:off x="1475946" y="5984058"/>
            <a:ext cx="4922793"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a:t>
            </a:r>
            <a:endParaRPr lang="en-US" dirty="0">
              <a:solidFill>
                <a:schemeClr val="tx1"/>
              </a:solidFill>
              <a:latin typeface="Arial Regular" charset="0"/>
              <a:ea typeface="Arial Regular" charset="0"/>
              <a:cs typeface="Arial Regular" charset="0"/>
            </a:endParaRPr>
          </a:p>
        </p:txBody>
      </p:sp>
      <p:sp>
        <p:nvSpPr>
          <p:cNvPr id="75" name="TextBox 74"/>
          <p:cNvSpPr txBox="1"/>
          <p:nvPr/>
        </p:nvSpPr>
        <p:spPr>
          <a:xfrm>
            <a:off x="4021030" y="5410323"/>
            <a:ext cx="2284536" cy="461665"/>
          </a:xfrm>
          <a:prstGeom prst="rect">
            <a:avLst/>
          </a:prstGeom>
          <a:noFill/>
        </p:spPr>
        <p:txBody>
          <a:bodyPr wrap="none" rtlCol="0" anchor="ctr" anchorCtr="0">
            <a:spAutoFit/>
          </a:bodyPr>
          <a:lstStyle/>
          <a:p>
            <a:pPr algn="r"/>
            <a:r>
              <a:rPr lang="en-US" sz="2400" b="1" dirty="0" smtClean="0">
                <a:solidFill>
                  <a:schemeClr val="tx2"/>
                </a:solidFill>
                <a:latin typeface="Arial Black" charset="0"/>
                <a:ea typeface="Arial Black" charset="0"/>
                <a:cs typeface="Arial Black" charset="0"/>
              </a:rPr>
              <a:t>FEATURE 01</a:t>
            </a:r>
            <a:endParaRPr lang="en-US" sz="2400" b="1" dirty="0">
              <a:solidFill>
                <a:schemeClr val="tx2"/>
              </a:solidFill>
              <a:latin typeface="Arial Black" charset="0"/>
              <a:ea typeface="Arial Black" charset="0"/>
              <a:cs typeface="Arial Black" charset="0"/>
            </a:endParaRPr>
          </a:p>
        </p:txBody>
      </p:sp>
      <p:sp>
        <p:nvSpPr>
          <p:cNvPr id="76" name="Subtitle 2"/>
          <p:cNvSpPr txBox="1">
            <a:spLocks/>
          </p:cNvSpPr>
          <p:nvPr/>
        </p:nvSpPr>
        <p:spPr>
          <a:xfrm>
            <a:off x="1538867" y="9654074"/>
            <a:ext cx="4922793"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a:solidFill>
                  <a:schemeClr val="tx1"/>
                </a:solidFill>
                <a:latin typeface="Arial Regular" charset="0"/>
                <a:ea typeface="Arial Regular" charset="0"/>
                <a:cs typeface="Arial Regular" charset="0"/>
              </a:rPr>
              <a:t>Frequently, your initial font choice is taken out of your</a:t>
            </a:r>
          </a:p>
        </p:txBody>
      </p:sp>
      <p:sp>
        <p:nvSpPr>
          <p:cNvPr id="77" name="TextBox 76"/>
          <p:cNvSpPr txBox="1"/>
          <p:nvPr/>
        </p:nvSpPr>
        <p:spPr>
          <a:xfrm>
            <a:off x="4074753" y="9080339"/>
            <a:ext cx="2284536" cy="461665"/>
          </a:xfrm>
          <a:prstGeom prst="rect">
            <a:avLst/>
          </a:prstGeom>
          <a:noFill/>
        </p:spPr>
        <p:txBody>
          <a:bodyPr wrap="none" rtlCol="0" anchor="ctr" anchorCtr="0">
            <a:spAutoFit/>
          </a:bodyPr>
          <a:lstStyle/>
          <a:p>
            <a:pPr algn="r"/>
            <a:r>
              <a:rPr lang="en-US" sz="2400" b="1" dirty="0" smtClean="0">
                <a:solidFill>
                  <a:schemeClr val="tx2"/>
                </a:solidFill>
                <a:latin typeface="Arial Black" charset="0"/>
                <a:ea typeface="Arial Black" charset="0"/>
                <a:cs typeface="Arial Black" charset="0"/>
              </a:rPr>
              <a:t>FEATURE 02</a:t>
            </a:r>
            <a:endParaRPr lang="en-US" sz="2400" b="1" dirty="0">
              <a:solidFill>
                <a:schemeClr val="tx2"/>
              </a:solidFill>
              <a:latin typeface="Arial Black" charset="0"/>
              <a:ea typeface="Arial Black" charset="0"/>
              <a:cs typeface="Arial Black" charset="0"/>
            </a:endParaRPr>
          </a:p>
        </p:txBody>
      </p:sp>
      <p:sp>
        <p:nvSpPr>
          <p:cNvPr id="78" name="TextBox 77"/>
          <p:cNvSpPr txBox="1"/>
          <p:nvPr/>
        </p:nvSpPr>
        <p:spPr>
          <a:xfrm>
            <a:off x="4718362" y="3991217"/>
            <a:ext cx="1620957" cy="1384995"/>
          </a:xfrm>
          <a:prstGeom prst="rect">
            <a:avLst/>
          </a:prstGeom>
          <a:noFill/>
        </p:spPr>
        <p:txBody>
          <a:bodyPr wrap="none" rtlCol="0">
            <a:spAutoFit/>
          </a:bodyPr>
          <a:lstStyle/>
          <a:p>
            <a:pPr algn="r"/>
            <a:r>
              <a:rPr lang="en-US" sz="8400" b="1" dirty="0" smtClean="0">
                <a:solidFill>
                  <a:schemeClr val="accent1"/>
                </a:solidFill>
                <a:latin typeface="Arial Black" charset="0"/>
                <a:ea typeface="Arial Black" charset="0"/>
                <a:cs typeface="Arial Black" charset="0"/>
              </a:rPr>
              <a:t>01</a:t>
            </a:r>
            <a:endParaRPr lang="en-US" sz="8400" b="1" dirty="0">
              <a:solidFill>
                <a:schemeClr val="accent1"/>
              </a:solidFill>
              <a:latin typeface="Arial Black" charset="0"/>
              <a:ea typeface="Arial Black" charset="0"/>
              <a:cs typeface="Arial Black" charset="0"/>
            </a:endParaRPr>
          </a:p>
        </p:txBody>
      </p:sp>
      <p:sp>
        <p:nvSpPr>
          <p:cNvPr id="79" name="TextBox 78"/>
          <p:cNvSpPr txBox="1"/>
          <p:nvPr/>
        </p:nvSpPr>
        <p:spPr>
          <a:xfrm>
            <a:off x="4724325" y="7595601"/>
            <a:ext cx="1614994" cy="1384995"/>
          </a:xfrm>
          <a:prstGeom prst="rect">
            <a:avLst/>
          </a:prstGeom>
          <a:noFill/>
        </p:spPr>
        <p:txBody>
          <a:bodyPr wrap="none" rtlCol="0">
            <a:spAutoFit/>
          </a:bodyPr>
          <a:lstStyle/>
          <a:p>
            <a:pPr algn="r"/>
            <a:r>
              <a:rPr lang="en-US" sz="8400" b="1" dirty="0" smtClean="0">
                <a:solidFill>
                  <a:schemeClr val="accent3"/>
                </a:solidFill>
                <a:latin typeface="Arial Black" charset="0"/>
                <a:ea typeface="Arial Black" charset="0"/>
                <a:cs typeface="Arial Black" charset="0"/>
              </a:rPr>
              <a:t>02</a:t>
            </a:r>
            <a:endParaRPr lang="en-US" sz="8400" b="1" dirty="0">
              <a:solidFill>
                <a:schemeClr val="accent3"/>
              </a:solidFill>
              <a:latin typeface="Arial Black" charset="0"/>
              <a:ea typeface="Arial Black" charset="0"/>
              <a:cs typeface="Arial Black" charset="0"/>
            </a:endParaRPr>
          </a:p>
        </p:txBody>
      </p:sp>
      <p:sp>
        <p:nvSpPr>
          <p:cNvPr id="36" name="TextBox 35"/>
          <p:cNvSpPr txBox="1"/>
          <p:nvPr/>
        </p:nvSpPr>
        <p:spPr>
          <a:xfrm>
            <a:off x="7927137" y="483017"/>
            <a:ext cx="8523451"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Laptop Mockup</a:t>
            </a:r>
            <a:endParaRPr lang="id-ID" sz="8800" b="1" dirty="0" smtClean="0">
              <a:solidFill>
                <a:schemeClr val="tx2"/>
              </a:solidFill>
              <a:latin typeface="Arial Bold" charset="0"/>
              <a:ea typeface="Arial Bold" charset="0"/>
              <a:cs typeface="Arial Bold" charset="0"/>
            </a:endParaRPr>
          </a:p>
        </p:txBody>
      </p:sp>
      <p:sp>
        <p:nvSpPr>
          <p:cNvPr id="40" name="Rectangle 39"/>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1"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20"/>
          </p:nvPr>
        </p:nvSpPr>
        <p:spPr/>
      </p:sp>
    </p:spTree>
    <p:extLst>
      <p:ext uri="{BB962C8B-B14F-4D97-AF65-F5344CB8AC3E}">
        <p14:creationId xmlns:p14="http://schemas.microsoft.com/office/powerpoint/2010/main" val="180984523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 name="Group 134"/>
          <p:cNvGrpSpPr/>
          <p:nvPr/>
        </p:nvGrpSpPr>
        <p:grpSpPr>
          <a:xfrm>
            <a:off x="13680480" y="6110720"/>
            <a:ext cx="7747116" cy="4459615"/>
            <a:chOff x="5898415" y="1976415"/>
            <a:chExt cx="5654530" cy="3255020"/>
          </a:xfrm>
        </p:grpSpPr>
        <p:sp>
          <p:nvSpPr>
            <p:cNvPr id="136"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37"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38"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39"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40"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41"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42"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43"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44"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45"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46"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47"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grpSp>
        <p:nvGrpSpPr>
          <p:cNvPr id="148" name="Group 147"/>
          <p:cNvGrpSpPr/>
          <p:nvPr/>
        </p:nvGrpSpPr>
        <p:grpSpPr>
          <a:xfrm>
            <a:off x="2854712" y="6110720"/>
            <a:ext cx="7747116" cy="4459615"/>
            <a:chOff x="5898415" y="1976415"/>
            <a:chExt cx="5654530" cy="3255020"/>
          </a:xfrm>
        </p:grpSpPr>
        <p:sp>
          <p:nvSpPr>
            <p:cNvPr id="149"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50"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51"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52"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53"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54"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55"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56"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57"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58"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59"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60"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sp>
        <p:nvSpPr>
          <p:cNvPr id="92" name="Subtitle 2"/>
          <p:cNvSpPr txBox="1">
            <a:spLocks/>
          </p:cNvSpPr>
          <p:nvPr/>
        </p:nvSpPr>
        <p:spPr>
          <a:xfrm>
            <a:off x="3949061" y="3282506"/>
            <a:ext cx="16497940"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 often specify a typeface, or even a set of fonts,  part of their brand guides </a:t>
            </a:r>
            <a:r>
              <a:rPr lang="en-US" dirty="0">
                <a:solidFill>
                  <a:schemeClr val="tx1"/>
                </a:solidFill>
                <a:latin typeface="Arial Regular" charset="0"/>
                <a:ea typeface="Arial Regular" charset="0"/>
                <a:cs typeface="Arial Regular" charset="0"/>
              </a:rPr>
              <a:t>However, if you </a:t>
            </a:r>
            <a:r>
              <a:rPr lang="en-US" dirty="0" smtClean="0">
                <a:solidFill>
                  <a:schemeClr val="tx1"/>
                </a:solidFill>
                <a:latin typeface="Arial Regular" charset="0"/>
                <a:ea typeface="Arial Regular" charset="0"/>
                <a:cs typeface="Arial Regular" charset="0"/>
              </a:rPr>
              <a:t>a </a:t>
            </a:r>
            <a:r>
              <a:rPr lang="en-US" dirty="0">
                <a:solidFill>
                  <a:schemeClr val="tx1"/>
                </a:solidFill>
                <a:latin typeface="Arial Regular" charset="0"/>
                <a:ea typeface="Arial Regular" charset="0"/>
                <a:cs typeface="Arial Regular" charset="0"/>
              </a:rPr>
              <a:t>great Frequently, your initial font choice </a:t>
            </a:r>
          </a:p>
        </p:txBody>
      </p:sp>
      <p:sp>
        <p:nvSpPr>
          <p:cNvPr id="93" name="Shape 2895"/>
          <p:cNvSpPr/>
          <p:nvPr/>
        </p:nvSpPr>
        <p:spPr>
          <a:xfrm>
            <a:off x="11985533" y="5046714"/>
            <a:ext cx="457406" cy="914810"/>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9" name="TextBox 48"/>
          <p:cNvSpPr txBox="1"/>
          <p:nvPr/>
        </p:nvSpPr>
        <p:spPr>
          <a:xfrm>
            <a:off x="7927137" y="483017"/>
            <a:ext cx="8523451"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Laptop Mockup</a:t>
            </a:r>
            <a:endParaRPr lang="id-ID" sz="8800" b="1" dirty="0" smtClean="0">
              <a:solidFill>
                <a:schemeClr val="tx2"/>
              </a:solidFill>
              <a:latin typeface="Arial Bold" charset="0"/>
              <a:ea typeface="Arial Bold" charset="0"/>
              <a:cs typeface="Arial Bold" charset="0"/>
            </a:endParaRPr>
          </a:p>
        </p:txBody>
      </p:sp>
      <p:sp>
        <p:nvSpPr>
          <p:cNvPr id="50" name="Rectangle 49"/>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51"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grpSp>
        <p:nvGrpSpPr>
          <p:cNvPr id="161" name="Group 160"/>
          <p:cNvGrpSpPr/>
          <p:nvPr/>
        </p:nvGrpSpPr>
        <p:grpSpPr>
          <a:xfrm>
            <a:off x="7786304" y="6770894"/>
            <a:ext cx="8727476" cy="5023956"/>
            <a:chOff x="5898415" y="1976415"/>
            <a:chExt cx="5654530" cy="3255020"/>
          </a:xfrm>
        </p:grpSpPr>
        <p:sp>
          <p:nvSpPr>
            <p:cNvPr id="162"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63"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64"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65"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66"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67"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68"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69"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70"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71"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72"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73"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sp>
        <p:nvSpPr>
          <p:cNvPr id="2" name="Picture Placeholder 1"/>
          <p:cNvSpPr>
            <a:spLocks noGrp="1"/>
          </p:cNvSpPr>
          <p:nvPr>
            <p:ph type="pic" sz="quarter" idx="24"/>
          </p:nvPr>
        </p:nvSpPr>
        <p:spPr/>
      </p:sp>
      <p:sp>
        <p:nvSpPr>
          <p:cNvPr id="3" name="Picture Placeholder 2"/>
          <p:cNvSpPr>
            <a:spLocks noGrp="1"/>
          </p:cNvSpPr>
          <p:nvPr>
            <p:ph type="pic" sz="quarter" idx="23"/>
          </p:nvPr>
        </p:nvSpPr>
        <p:spPr/>
      </p:sp>
      <p:sp>
        <p:nvSpPr>
          <p:cNvPr id="4" name="Picture Placeholder 3"/>
          <p:cNvSpPr>
            <a:spLocks noGrp="1"/>
          </p:cNvSpPr>
          <p:nvPr>
            <p:ph type="pic" sz="quarter" idx="22"/>
          </p:nvPr>
        </p:nvSpPr>
        <p:spPr/>
      </p:sp>
    </p:spTree>
    <p:extLst>
      <p:ext uri="{BB962C8B-B14F-4D97-AF65-F5344CB8AC3E}">
        <p14:creationId xmlns:p14="http://schemas.microsoft.com/office/powerpoint/2010/main" val="133036627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1608677" y="4358824"/>
            <a:ext cx="11007926" cy="6336696"/>
            <a:chOff x="5898415" y="1976415"/>
            <a:chExt cx="5654530" cy="3255020"/>
          </a:xfrm>
        </p:grpSpPr>
        <p:sp>
          <p:nvSpPr>
            <p:cNvPr id="57"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58"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59"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0"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1"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2"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3"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4"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5"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6"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7"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8"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sp>
        <p:nvSpPr>
          <p:cNvPr id="23" name="Subtitle 2"/>
          <p:cNvSpPr txBox="1">
            <a:spLocks/>
          </p:cNvSpPr>
          <p:nvPr/>
        </p:nvSpPr>
        <p:spPr>
          <a:xfrm>
            <a:off x="3513410" y="4503577"/>
            <a:ext cx="7631812"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a:t>
            </a:r>
            <a:endParaRPr lang="en-US" dirty="0">
              <a:solidFill>
                <a:schemeClr val="tx1"/>
              </a:solidFill>
              <a:latin typeface="Arial Regular" charset="0"/>
              <a:ea typeface="Arial Regular" charset="0"/>
              <a:cs typeface="Arial Regular" charset="0"/>
            </a:endParaRPr>
          </a:p>
        </p:txBody>
      </p:sp>
      <p:sp>
        <p:nvSpPr>
          <p:cNvPr id="24" name="TextBox 23"/>
          <p:cNvSpPr txBox="1"/>
          <p:nvPr/>
        </p:nvSpPr>
        <p:spPr>
          <a:xfrm>
            <a:off x="3630981" y="3929842"/>
            <a:ext cx="5005024"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OFFER AWESOME SERVICES</a:t>
            </a:r>
            <a:endParaRPr lang="en-US" sz="2400" b="1" dirty="0">
              <a:solidFill>
                <a:schemeClr val="tx2"/>
              </a:solidFill>
              <a:latin typeface="Arial Black" charset="0"/>
              <a:ea typeface="Arial Black" charset="0"/>
              <a:cs typeface="Arial Black" charset="0"/>
            </a:endParaRPr>
          </a:p>
        </p:txBody>
      </p:sp>
      <p:sp>
        <p:nvSpPr>
          <p:cNvPr id="26" name="Subtitle 2"/>
          <p:cNvSpPr txBox="1">
            <a:spLocks/>
          </p:cNvSpPr>
          <p:nvPr/>
        </p:nvSpPr>
        <p:spPr>
          <a:xfrm>
            <a:off x="3576331" y="7189090"/>
            <a:ext cx="7631812"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a:t>
            </a:r>
            <a:endParaRPr lang="en-US" dirty="0">
              <a:solidFill>
                <a:schemeClr val="tx1"/>
              </a:solidFill>
              <a:latin typeface="Arial Regular" charset="0"/>
              <a:ea typeface="Arial Regular" charset="0"/>
              <a:cs typeface="Arial Regular" charset="0"/>
            </a:endParaRPr>
          </a:p>
        </p:txBody>
      </p:sp>
      <p:sp>
        <p:nvSpPr>
          <p:cNvPr id="27" name="TextBox 26"/>
          <p:cNvSpPr txBox="1"/>
          <p:nvPr/>
        </p:nvSpPr>
        <p:spPr>
          <a:xfrm>
            <a:off x="3693902" y="6615355"/>
            <a:ext cx="3889911"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GREAT SUPPORT 24/7</a:t>
            </a:r>
            <a:endParaRPr lang="en-US" sz="2400" b="1" dirty="0">
              <a:solidFill>
                <a:schemeClr val="tx2"/>
              </a:solidFill>
              <a:latin typeface="Arial Black" charset="0"/>
              <a:ea typeface="Arial Black" charset="0"/>
              <a:cs typeface="Arial Black" charset="0"/>
            </a:endParaRPr>
          </a:p>
        </p:txBody>
      </p:sp>
      <p:sp>
        <p:nvSpPr>
          <p:cNvPr id="29" name="Subtitle 2"/>
          <p:cNvSpPr txBox="1">
            <a:spLocks/>
          </p:cNvSpPr>
          <p:nvPr/>
        </p:nvSpPr>
        <p:spPr>
          <a:xfrm>
            <a:off x="3616131" y="9840613"/>
            <a:ext cx="7631812"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a:t>
            </a:r>
            <a:endParaRPr lang="en-US" dirty="0">
              <a:solidFill>
                <a:schemeClr val="tx1"/>
              </a:solidFill>
              <a:latin typeface="Arial Regular" charset="0"/>
              <a:ea typeface="Arial Regular" charset="0"/>
              <a:cs typeface="Arial Regular" charset="0"/>
            </a:endParaRPr>
          </a:p>
        </p:txBody>
      </p:sp>
      <p:sp>
        <p:nvSpPr>
          <p:cNvPr id="30" name="TextBox 29"/>
          <p:cNvSpPr txBox="1"/>
          <p:nvPr/>
        </p:nvSpPr>
        <p:spPr>
          <a:xfrm>
            <a:off x="3733702" y="9266878"/>
            <a:ext cx="3817648"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WE CREATE HISTORY</a:t>
            </a:r>
            <a:endParaRPr lang="en-US" sz="2400" b="1" dirty="0">
              <a:solidFill>
                <a:schemeClr val="tx2"/>
              </a:solidFill>
              <a:latin typeface="Arial Black" charset="0"/>
              <a:ea typeface="Arial Black" charset="0"/>
              <a:cs typeface="Arial Black" charset="0"/>
            </a:endParaRPr>
          </a:p>
        </p:txBody>
      </p:sp>
      <p:sp>
        <p:nvSpPr>
          <p:cNvPr id="34" name="TextBox 33"/>
          <p:cNvSpPr txBox="1"/>
          <p:nvPr/>
        </p:nvSpPr>
        <p:spPr>
          <a:xfrm>
            <a:off x="1716579" y="3697694"/>
            <a:ext cx="1620958" cy="1384995"/>
          </a:xfrm>
          <a:prstGeom prst="rect">
            <a:avLst/>
          </a:prstGeom>
          <a:noFill/>
        </p:spPr>
        <p:txBody>
          <a:bodyPr wrap="none" rtlCol="0">
            <a:spAutoFit/>
          </a:bodyPr>
          <a:lstStyle/>
          <a:p>
            <a:pPr algn="ctr"/>
            <a:r>
              <a:rPr lang="en-US" sz="8400" b="1" dirty="0" smtClean="0">
                <a:solidFill>
                  <a:schemeClr val="tx2"/>
                </a:solidFill>
                <a:latin typeface="Arial Black" charset="0"/>
                <a:ea typeface="Arial Black" charset="0"/>
                <a:cs typeface="Arial Black" charset="0"/>
              </a:rPr>
              <a:t>01</a:t>
            </a:r>
            <a:endParaRPr lang="en-US" sz="8400" b="1" dirty="0">
              <a:solidFill>
                <a:schemeClr val="tx2"/>
              </a:solidFill>
              <a:latin typeface="Arial Black" charset="0"/>
              <a:ea typeface="Arial Black" charset="0"/>
              <a:cs typeface="Arial Black" charset="0"/>
            </a:endParaRPr>
          </a:p>
        </p:txBody>
      </p:sp>
      <p:sp>
        <p:nvSpPr>
          <p:cNvPr id="36" name="TextBox 35"/>
          <p:cNvSpPr txBox="1"/>
          <p:nvPr/>
        </p:nvSpPr>
        <p:spPr>
          <a:xfrm>
            <a:off x="1716579" y="9043536"/>
            <a:ext cx="1620957" cy="1384995"/>
          </a:xfrm>
          <a:prstGeom prst="rect">
            <a:avLst/>
          </a:prstGeom>
          <a:noFill/>
        </p:spPr>
        <p:txBody>
          <a:bodyPr wrap="none" rtlCol="0">
            <a:spAutoFit/>
          </a:bodyPr>
          <a:lstStyle/>
          <a:p>
            <a:pPr algn="ctr"/>
            <a:r>
              <a:rPr lang="en-US" sz="8400" b="1" dirty="0" smtClean="0">
                <a:solidFill>
                  <a:schemeClr val="tx2"/>
                </a:solidFill>
                <a:latin typeface="Arial Black" charset="0"/>
                <a:ea typeface="Arial Black" charset="0"/>
                <a:cs typeface="Arial Black" charset="0"/>
              </a:rPr>
              <a:t>03</a:t>
            </a:r>
            <a:endParaRPr lang="en-US" sz="8400" b="1" dirty="0">
              <a:solidFill>
                <a:schemeClr val="tx2"/>
              </a:solidFill>
              <a:latin typeface="Arial Black" charset="0"/>
              <a:ea typeface="Arial Black" charset="0"/>
              <a:cs typeface="Arial Black" charset="0"/>
            </a:endParaRPr>
          </a:p>
        </p:txBody>
      </p:sp>
      <p:sp>
        <p:nvSpPr>
          <p:cNvPr id="37" name="TextBox 36"/>
          <p:cNvSpPr txBox="1"/>
          <p:nvPr/>
        </p:nvSpPr>
        <p:spPr>
          <a:xfrm>
            <a:off x="1719561" y="6317575"/>
            <a:ext cx="1614994" cy="1384995"/>
          </a:xfrm>
          <a:prstGeom prst="rect">
            <a:avLst/>
          </a:prstGeom>
          <a:noFill/>
        </p:spPr>
        <p:txBody>
          <a:bodyPr wrap="none" rtlCol="0">
            <a:spAutoFit/>
          </a:bodyPr>
          <a:lstStyle/>
          <a:p>
            <a:pPr algn="ctr"/>
            <a:r>
              <a:rPr lang="en-US" sz="8400" b="1" dirty="0" smtClean="0">
                <a:solidFill>
                  <a:schemeClr val="tx2"/>
                </a:solidFill>
                <a:latin typeface="Arial Black" charset="0"/>
                <a:ea typeface="Arial Black" charset="0"/>
                <a:cs typeface="Arial Black" charset="0"/>
              </a:rPr>
              <a:t>02</a:t>
            </a:r>
            <a:endParaRPr lang="en-US" sz="8400" b="1" dirty="0">
              <a:solidFill>
                <a:schemeClr val="tx2"/>
              </a:solidFill>
              <a:latin typeface="Arial Black" charset="0"/>
              <a:ea typeface="Arial Black" charset="0"/>
              <a:cs typeface="Arial Black" charset="0"/>
            </a:endParaRPr>
          </a:p>
        </p:txBody>
      </p:sp>
      <p:sp>
        <p:nvSpPr>
          <p:cNvPr id="28" name="TextBox 27"/>
          <p:cNvSpPr txBox="1"/>
          <p:nvPr/>
        </p:nvSpPr>
        <p:spPr>
          <a:xfrm>
            <a:off x="7927135" y="483017"/>
            <a:ext cx="8523451"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Laptop Mockup</a:t>
            </a:r>
            <a:endParaRPr lang="id-ID" sz="8800" b="1" dirty="0" smtClean="0">
              <a:solidFill>
                <a:schemeClr val="tx2"/>
              </a:solidFill>
              <a:latin typeface="Arial Bold" charset="0"/>
              <a:ea typeface="Arial Bold" charset="0"/>
              <a:cs typeface="Arial Bold" charset="0"/>
            </a:endParaRPr>
          </a:p>
        </p:txBody>
      </p:sp>
      <p:sp>
        <p:nvSpPr>
          <p:cNvPr id="33" name="Rectangle 32"/>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20"/>
          </p:nvPr>
        </p:nvSpPr>
        <p:spPr/>
      </p:sp>
    </p:spTree>
    <p:extLst>
      <p:ext uri="{BB962C8B-B14F-4D97-AF65-F5344CB8AC3E}">
        <p14:creationId xmlns:p14="http://schemas.microsoft.com/office/powerpoint/2010/main" val="1059283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9928574" y="4984596"/>
            <a:ext cx="3632200" cy="3657600"/>
            <a:chOff x="15211774" y="4071138"/>
            <a:chExt cx="3632200" cy="3657600"/>
          </a:xfrm>
        </p:grpSpPr>
        <p:sp>
          <p:nvSpPr>
            <p:cNvPr id="31" name="Rectangle 30"/>
            <p:cNvSpPr/>
            <p:nvPr/>
          </p:nvSpPr>
          <p:spPr>
            <a:xfrm>
              <a:off x="15211774" y="4071138"/>
              <a:ext cx="3632200" cy="3657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2" name="TextBox 31"/>
            <p:cNvSpPr txBox="1"/>
            <p:nvPr/>
          </p:nvSpPr>
          <p:spPr>
            <a:xfrm>
              <a:off x="15682527" y="4484964"/>
              <a:ext cx="2457404" cy="954107"/>
            </a:xfrm>
            <a:prstGeom prst="rect">
              <a:avLst/>
            </a:prstGeom>
            <a:noFill/>
          </p:spPr>
          <p:txBody>
            <a:bodyPr wrap="none" rtlCol="0" anchor="ctr" anchorCtr="0">
              <a:spAutoFit/>
            </a:bodyPr>
            <a:lstStyle/>
            <a:p>
              <a:r>
                <a:rPr lang="en-US" sz="2800" b="1" dirty="0" smtClean="0">
                  <a:solidFill>
                    <a:schemeClr val="bg1"/>
                  </a:solidFill>
                  <a:latin typeface="Arial Black" charset="0"/>
                  <a:ea typeface="Arial Black" charset="0"/>
                  <a:cs typeface="Arial Black" charset="0"/>
                </a:rPr>
                <a:t>EXCLUSIVE</a:t>
              </a:r>
            </a:p>
            <a:p>
              <a:r>
                <a:rPr lang="en-US" sz="2800" b="1" dirty="0" smtClean="0">
                  <a:solidFill>
                    <a:schemeClr val="bg1"/>
                  </a:solidFill>
                  <a:latin typeface="Arial Black" charset="0"/>
                  <a:ea typeface="Arial Black" charset="0"/>
                  <a:cs typeface="Arial Black" charset="0"/>
                </a:rPr>
                <a:t>FEATURES</a:t>
              </a:r>
              <a:endParaRPr lang="en-US" sz="2800" b="1" dirty="0">
                <a:solidFill>
                  <a:schemeClr val="bg1"/>
                </a:solidFill>
                <a:latin typeface="Arial Black" charset="0"/>
                <a:ea typeface="Arial Black" charset="0"/>
                <a:cs typeface="Arial Black" charset="0"/>
              </a:endParaRPr>
            </a:p>
          </p:txBody>
        </p:sp>
        <p:sp>
          <p:nvSpPr>
            <p:cNvPr id="33" name="Shape 2721"/>
            <p:cNvSpPr/>
            <p:nvPr/>
          </p:nvSpPr>
          <p:spPr>
            <a:xfrm>
              <a:off x="17729200" y="6534173"/>
              <a:ext cx="866331" cy="868033"/>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grpSp>
      <p:sp>
        <p:nvSpPr>
          <p:cNvPr id="13" name="TextBox 12"/>
          <p:cNvSpPr txBox="1"/>
          <p:nvPr/>
        </p:nvSpPr>
        <p:spPr>
          <a:xfrm>
            <a:off x="3624146" y="4915237"/>
            <a:ext cx="4935968" cy="1831271"/>
          </a:xfrm>
          <a:prstGeom prst="rect">
            <a:avLst/>
          </a:prstGeom>
          <a:noFill/>
        </p:spPr>
        <p:txBody>
          <a:bodyPr wrap="none" rtlCol="0">
            <a:spAutoFit/>
          </a:bodyPr>
          <a:lstStyle/>
          <a:p>
            <a:pPr algn="r"/>
            <a:r>
              <a:rPr lang="en-US" sz="11300" b="1" dirty="0" smtClean="0">
                <a:solidFill>
                  <a:schemeClr val="tx2"/>
                </a:solidFill>
                <a:latin typeface="Arial Black" charset="0"/>
                <a:ea typeface="Arial Black" charset="0"/>
                <a:cs typeface="Arial Black" charset="0"/>
              </a:rPr>
              <a:t>SLIDE</a:t>
            </a:r>
            <a:endParaRPr lang="en-US" sz="11300" b="1" dirty="0">
              <a:solidFill>
                <a:schemeClr val="tx2"/>
              </a:solidFill>
              <a:latin typeface="Arial Black" charset="0"/>
              <a:ea typeface="Arial Black" charset="0"/>
              <a:cs typeface="Arial Black" charset="0"/>
            </a:endParaRPr>
          </a:p>
        </p:txBody>
      </p:sp>
      <p:sp>
        <p:nvSpPr>
          <p:cNvPr id="15" name="TextBox 14"/>
          <p:cNvSpPr txBox="1"/>
          <p:nvPr/>
        </p:nvSpPr>
        <p:spPr>
          <a:xfrm>
            <a:off x="2740892" y="3020096"/>
            <a:ext cx="5819222" cy="1831271"/>
          </a:xfrm>
          <a:prstGeom prst="rect">
            <a:avLst/>
          </a:prstGeom>
          <a:noFill/>
        </p:spPr>
        <p:txBody>
          <a:bodyPr wrap="none" rtlCol="0">
            <a:spAutoFit/>
          </a:bodyPr>
          <a:lstStyle/>
          <a:p>
            <a:pPr algn="r"/>
            <a:r>
              <a:rPr lang="en-US" sz="11300" b="1" dirty="0" smtClean="0">
                <a:solidFill>
                  <a:schemeClr val="tx2"/>
                </a:solidFill>
                <a:latin typeface="Arial Black" charset="0"/>
                <a:ea typeface="Arial Black" charset="0"/>
                <a:cs typeface="Arial Black" charset="0"/>
              </a:rPr>
              <a:t>BREAK</a:t>
            </a:r>
            <a:endParaRPr lang="en-US" sz="11300" b="1" dirty="0">
              <a:solidFill>
                <a:schemeClr val="tx2"/>
              </a:solidFill>
              <a:latin typeface="Arial Black" charset="0"/>
              <a:ea typeface="Arial Black" charset="0"/>
              <a:cs typeface="Arial Black" charset="0"/>
            </a:endParaRPr>
          </a:p>
        </p:txBody>
      </p:sp>
      <p:grpSp>
        <p:nvGrpSpPr>
          <p:cNvPr id="16" name="Group 15"/>
          <p:cNvGrpSpPr/>
          <p:nvPr/>
        </p:nvGrpSpPr>
        <p:grpSpPr>
          <a:xfrm>
            <a:off x="3360473" y="7701760"/>
            <a:ext cx="5016271" cy="227062"/>
            <a:chOff x="6927228" y="7552706"/>
            <a:chExt cx="5016271" cy="227062"/>
          </a:xfrm>
        </p:grpSpPr>
        <p:sp>
          <p:nvSpPr>
            <p:cNvPr id="17" name="Oval 16"/>
            <p:cNvSpPr>
              <a:spLocks noChangeAspect="1"/>
            </p:cNvSpPr>
            <p:nvPr/>
          </p:nvSpPr>
          <p:spPr>
            <a:xfrm rot="18861538">
              <a:off x="6927228"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8" name="Oval 17"/>
            <p:cNvSpPr>
              <a:spLocks noChangeAspect="1"/>
            </p:cNvSpPr>
            <p:nvPr/>
          </p:nvSpPr>
          <p:spPr>
            <a:xfrm rot="18861538">
              <a:off x="7142741"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9" name="Oval 18"/>
            <p:cNvSpPr>
              <a:spLocks noChangeAspect="1"/>
            </p:cNvSpPr>
            <p:nvPr/>
          </p:nvSpPr>
          <p:spPr>
            <a:xfrm rot="18861538">
              <a:off x="7358254"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0" name="Oval 19"/>
            <p:cNvSpPr>
              <a:spLocks noChangeAspect="1"/>
            </p:cNvSpPr>
            <p:nvPr/>
          </p:nvSpPr>
          <p:spPr>
            <a:xfrm rot="18861538">
              <a:off x="7573766"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1" name="Oval 20"/>
            <p:cNvSpPr>
              <a:spLocks noChangeAspect="1"/>
            </p:cNvSpPr>
            <p:nvPr/>
          </p:nvSpPr>
          <p:spPr>
            <a:xfrm rot="18861538">
              <a:off x="7789279"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2" name="Oval 21"/>
            <p:cNvSpPr>
              <a:spLocks noChangeAspect="1"/>
            </p:cNvSpPr>
            <p:nvPr/>
          </p:nvSpPr>
          <p:spPr>
            <a:xfrm rot="18861538">
              <a:off x="8004792"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4" name="Oval 23"/>
            <p:cNvSpPr>
              <a:spLocks noChangeAspect="1"/>
            </p:cNvSpPr>
            <p:nvPr/>
          </p:nvSpPr>
          <p:spPr>
            <a:xfrm rot="18861538">
              <a:off x="8220304"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6" name="Oval 25"/>
            <p:cNvSpPr>
              <a:spLocks noChangeAspect="1"/>
            </p:cNvSpPr>
            <p:nvPr/>
          </p:nvSpPr>
          <p:spPr>
            <a:xfrm rot="18861538">
              <a:off x="8435817"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7" name="Oval 26"/>
            <p:cNvSpPr>
              <a:spLocks noChangeAspect="1"/>
            </p:cNvSpPr>
            <p:nvPr/>
          </p:nvSpPr>
          <p:spPr>
            <a:xfrm rot="18861538">
              <a:off x="8651330"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8" name="Oval 27"/>
            <p:cNvSpPr>
              <a:spLocks noChangeAspect="1"/>
            </p:cNvSpPr>
            <p:nvPr/>
          </p:nvSpPr>
          <p:spPr>
            <a:xfrm rot="18861538">
              <a:off x="8866842"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9" name="Oval 28"/>
            <p:cNvSpPr>
              <a:spLocks noChangeAspect="1"/>
            </p:cNvSpPr>
            <p:nvPr/>
          </p:nvSpPr>
          <p:spPr>
            <a:xfrm rot="18861538">
              <a:off x="9082355"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4" name="Oval 33"/>
            <p:cNvSpPr>
              <a:spLocks noChangeAspect="1"/>
            </p:cNvSpPr>
            <p:nvPr/>
          </p:nvSpPr>
          <p:spPr>
            <a:xfrm rot="18861538">
              <a:off x="9297868"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5" name="Oval 34"/>
            <p:cNvSpPr>
              <a:spLocks noChangeAspect="1"/>
            </p:cNvSpPr>
            <p:nvPr/>
          </p:nvSpPr>
          <p:spPr>
            <a:xfrm rot="18861538">
              <a:off x="6927228"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6" name="Oval 35"/>
            <p:cNvSpPr>
              <a:spLocks noChangeAspect="1"/>
            </p:cNvSpPr>
            <p:nvPr/>
          </p:nvSpPr>
          <p:spPr>
            <a:xfrm rot="18861538">
              <a:off x="7142741"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7" name="Oval 36"/>
            <p:cNvSpPr>
              <a:spLocks noChangeAspect="1"/>
            </p:cNvSpPr>
            <p:nvPr/>
          </p:nvSpPr>
          <p:spPr>
            <a:xfrm rot="18861538">
              <a:off x="7358254"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8" name="Oval 37"/>
            <p:cNvSpPr>
              <a:spLocks noChangeAspect="1"/>
            </p:cNvSpPr>
            <p:nvPr/>
          </p:nvSpPr>
          <p:spPr>
            <a:xfrm rot="18861538">
              <a:off x="7573766"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9" name="Oval 38"/>
            <p:cNvSpPr>
              <a:spLocks noChangeAspect="1"/>
            </p:cNvSpPr>
            <p:nvPr/>
          </p:nvSpPr>
          <p:spPr>
            <a:xfrm rot="18861538">
              <a:off x="7789279"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0" name="Oval 39"/>
            <p:cNvSpPr>
              <a:spLocks noChangeAspect="1"/>
            </p:cNvSpPr>
            <p:nvPr/>
          </p:nvSpPr>
          <p:spPr>
            <a:xfrm rot="18861538">
              <a:off x="8004792"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1" name="Oval 40"/>
            <p:cNvSpPr>
              <a:spLocks noChangeAspect="1"/>
            </p:cNvSpPr>
            <p:nvPr/>
          </p:nvSpPr>
          <p:spPr>
            <a:xfrm rot="18861538">
              <a:off x="8220304"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2" name="Oval 41"/>
            <p:cNvSpPr>
              <a:spLocks noChangeAspect="1"/>
            </p:cNvSpPr>
            <p:nvPr/>
          </p:nvSpPr>
          <p:spPr>
            <a:xfrm rot="18861538">
              <a:off x="8435817"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3" name="Oval 42"/>
            <p:cNvSpPr>
              <a:spLocks noChangeAspect="1"/>
            </p:cNvSpPr>
            <p:nvPr/>
          </p:nvSpPr>
          <p:spPr>
            <a:xfrm rot="18861538">
              <a:off x="8651330"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4" name="Oval 43"/>
            <p:cNvSpPr>
              <a:spLocks noChangeAspect="1"/>
            </p:cNvSpPr>
            <p:nvPr/>
          </p:nvSpPr>
          <p:spPr>
            <a:xfrm rot="18861538">
              <a:off x="8866842"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5" name="Oval 44"/>
            <p:cNvSpPr>
              <a:spLocks noChangeAspect="1"/>
            </p:cNvSpPr>
            <p:nvPr/>
          </p:nvSpPr>
          <p:spPr>
            <a:xfrm rot="18861538">
              <a:off x="9082355"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6" name="Oval 45"/>
            <p:cNvSpPr>
              <a:spLocks noChangeAspect="1"/>
            </p:cNvSpPr>
            <p:nvPr/>
          </p:nvSpPr>
          <p:spPr>
            <a:xfrm rot="18861538">
              <a:off x="9297868"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7" name="Oval 46"/>
            <p:cNvSpPr>
              <a:spLocks noChangeAspect="1"/>
            </p:cNvSpPr>
            <p:nvPr/>
          </p:nvSpPr>
          <p:spPr>
            <a:xfrm rot="18861538">
              <a:off x="9508851"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8" name="Oval 47"/>
            <p:cNvSpPr>
              <a:spLocks noChangeAspect="1"/>
            </p:cNvSpPr>
            <p:nvPr/>
          </p:nvSpPr>
          <p:spPr>
            <a:xfrm rot="18861538">
              <a:off x="9724364"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9" name="Oval 48"/>
            <p:cNvSpPr>
              <a:spLocks noChangeAspect="1"/>
            </p:cNvSpPr>
            <p:nvPr/>
          </p:nvSpPr>
          <p:spPr>
            <a:xfrm rot="18861538">
              <a:off x="9939877"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0" name="Oval 49"/>
            <p:cNvSpPr>
              <a:spLocks noChangeAspect="1"/>
            </p:cNvSpPr>
            <p:nvPr/>
          </p:nvSpPr>
          <p:spPr>
            <a:xfrm rot="18861538">
              <a:off x="10155389"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1" name="Oval 50"/>
            <p:cNvSpPr>
              <a:spLocks noChangeAspect="1"/>
            </p:cNvSpPr>
            <p:nvPr/>
          </p:nvSpPr>
          <p:spPr>
            <a:xfrm rot="18861538">
              <a:off x="10370902"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2" name="Oval 51"/>
            <p:cNvSpPr>
              <a:spLocks noChangeAspect="1"/>
            </p:cNvSpPr>
            <p:nvPr/>
          </p:nvSpPr>
          <p:spPr>
            <a:xfrm rot="18861538">
              <a:off x="10586415"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3" name="Oval 52"/>
            <p:cNvSpPr>
              <a:spLocks noChangeAspect="1"/>
            </p:cNvSpPr>
            <p:nvPr/>
          </p:nvSpPr>
          <p:spPr>
            <a:xfrm rot="18861538">
              <a:off x="10801927"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4" name="Oval 53"/>
            <p:cNvSpPr>
              <a:spLocks noChangeAspect="1"/>
            </p:cNvSpPr>
            <p:nvPr/>
          </p:nvSpPr>
          <p:spPr>
            <a:xfrm rot="18861538">
              <a:off x="11017440"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5" name="Oval 54"/>
            <p:cNvSpPr>
              <a:spLocks noChangeAspect="1"/>
            </p:cNvSpPr>
            <p:nvPr/>
          </p:nvSpPr>
          <p:spPr>
            <a:xfrm rot="18861538">
              <a:off x="11232953"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6" name="Oval 55"/>
            <p:cNvSpPr>
              <a:spLocks noChangeAspect="1"/>
            </p:cNvSpPr>
            <p:nvPr/>
          </p:nvSpPr>
          <p:spPr>
            <a:xfrm rot="18861538">
              <a:off x="11448465"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7" name="Oval 56"/>
            <p:cNvSpPr>
              <a:spLocks noChangeAspect="1"/>
            </p:cNvSpPr>
            <p:nvPr/>
          </p:nvSpPr>
          <p:spPr>
            <a:xfrm rot="18861538">
              <a:off x="11663978"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8" name="Oval 57"/>
            <p:cNvSpPr>
              <a:spLocks noChangeAspect="1"/>
            </p:cNvSpPr>
            <p:nvPr/>
          </p:nvSpPr>
          <p:spPr>
            <a:xfrm rot="18861538">
              <a:off x="11879491"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9" name="Oval 58"/>
            <p:cNvSpPr>
              <a:spLocks noChangeAspect="1"/>
            </p:cNvSpPr>
            <p:nvPr/>
          </p:nvSpPr>
          <p:spPr>
            <a:xfrm rot="18861538">
              <a:off x="9508851"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0" name="Oval 59"/>
            <p:cNvSpPr>
              <a:spLocks noChangeAspect="1"/>
            </p:cNvSpPr>
            <p:nvPr/>
          </p:nvSpPr>
          <p:spPr>
            <a:xfrm rot="18861538">
              <a:off x="9724364"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1" name="Oval 60"/>
            <p:cNvSpPr>
              <a:spLocks noChangeAspect="1"/>
            </p:cNvSpPr>
            <p:nvPr/>
          </p:nvSpPr>
          <p:spPr>
            <a:xfrm rot="18861538">
              <a:off x="9939877"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2" name="Oval 61"/>
            <p:cNvSpPr>
              <a:spLocks noChangeAspect="1"/>
            </p:cNvSpPr>
            <p:nvPr/>
          </p:nvSpPr>
          <p:spPr>
            <a:xfrm rot="18861538">
              <a:off x="10155389"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3" name="Oval 62"/>
            <p:cNvSpPr>
              <a:spLocks noChangeAspect="1"/>
            </p:cNvSpPr>
            <p:nvPr/>
          </p:nvSpPr>
          <p:spPr>
            <a:xfrm rot="18861538">
              <a:off x="10370902"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4" name="Oval 63"/>
            <p:cNvSpPr>
              <a:spLocks noChangeAspect="1"/>
            </p:cNvSpPr>
            <p:nvPr/>
          </p:nvSpPr>
          <p:spPr>
            <a:xfrm rot="18861538">
              <a:off x="10586415"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5" name="Oval 64"/>
            <p:cNvSpPr>
              <a:spLocks noChangeAspect="1"/>
            </p:cNvSpPr>
            <p:nvPr/>
          </p:nvSpPr>
          <p:spPr>
            <a:xfrm rot="18861538">
              <a:off x="10801927"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6" name="Oval 65"/>
            <p:cNvSpPr>
              <a:spLocks noChangeAspect="1"/>
            </p:cNvSpPr>
            <p:nvPr/>
          </p:nvSpPr>
          <p:spPr>
            <a:xfrm rot="18861538">
              <a:off x="11017440"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7" name="Oval 66"/>
            <p:cNvSpPr>
              <a:spLocks noChangeAspect="1"/>
            </p:cNvSpPr>
            <p:nvPr/>
          </p:nvSpPr>
          <p:spPr>
            <a:xfrm rot="18861538">
              <a:off x="11232953"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8" name="Oval 67"/>
            <p:cNvSpPr>
              <a:spLocks noChangeAspect="1"/>
            </p:cNvSpPr>
            <p:nvPr/>
          </p:nvSpPr>
          <p:spPr>
            <a:xfrm rot="18861538">
              <a:off x="11448465"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9" name="Oval 68"/>
            <p:cNvSpPr>
              <a:spLocks noChangeAspect="1"/>
            </p:cNvSpPr>
            <p:nvPr/>
          </p:nvSpPr>
          <p:spPr>
            <a:xfrm rot="18861538">
              <a:off x="11663978"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0" name="Oval 69"/>
            <p:cNvSpPr>
              <a:spLocks noChangeAspect="1"/>
            </p:cNvSpPr>
            <p:nvPr/>
          </p:nvSpPr>
          <p:spPr>
            <a:xfrm rot="18861538">
              <a:off x="11879491"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sp>
        <p:nvSpPr>
          <p:cNvPr id="71" name="Subtitle 2"/>
          <p:cNvSpPr txBox="1">
            <a:spLocks/>
          </p:cNvSpPr>
          <p:nvPr/>
        </p:nvSpPr>
        <p:spPr>
          <a:xfrm>
            <a:off x="1873405" y="8574737"/>
            <a:ext cx="676646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a:t>
            </a:r>
            <a:r>
              <a:rPr lang="en-US" sz="2600" dirty="0" smtClean="0">
                <a:solidFill>
                  <a:schemeClr val="tx1"/>
                </a:solidFill>
                <a:latin typeface="Arial Regular" charset="0"/>
                <a:ea typeface="Arial Regular" charset="0"/>
                <a:cs typeface="Arial Regular" charset="0"/>
              </a:rPr>
              <a:t>intangible</a:t>
            </a:r>
            <a:endParaRPr lang="en-US" sz="2600" dirty="0">
              <a:solidFill>
                <a:schemeClr val="tx1"/>
              </a:solidFill>
              <a:latin typeface="Arial Regular" charset="0"/>
              <a:ea typeface="Arial Regular" charset="0"/>
              <a:cs typeface="Arial Regular" charset="0"/>
            </a:endParaRPr>
          </a:p>
        </p:txBody>
      </p:sp>
      <p:sp>
        <p:nvSpPr>
          <p:cNvPr id="2" name="Picture Placeholder 1"/>
          <p:cNvSpPr>
            <a:spLocks noGrp="1"/>
          </p:cNvSpPr>
          <p:nvPr>
            <p:ph type="pic" sz="quarter" idx="19"/>
          </p:nvPr>
        </p:nvSpPr>
        <p:spPr/>
      </p:sp>
      <p:sp>
        <p:nvSpPr>
          <p:cNvPr id="3" name="Picture Placeholder 2"/>
          <p:cNvSpPr>
            <a:spLocks noGrp="1"/>
          </p:cNvSpPr>
          <p:nvPr>
            <p:ph type="pic" sz="quarter" idx="18"/>
          </p:nvPr>
        </p:nvSpPr>
        <p:spPr/>
      </p:sp>
    </p:spTree>
    <p:extLst>
      <p:ext uri="{BB962C8B-B14F-4D97-AF65-F5344CB8AC3E}">
        <p14:creationId xmlns:p14="http://schemas.microsoft.com/office/powerpoint/2010/main" val="60142481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0"/>
            <a:ext cx="24377650" cy="13716000"/>
          </a:xfrm>
          <a:prstGeom prst="rect">
            <a:avLst/>
          </a:prstGeom>
          <a:gradFill flip="none" rotWithShape="1">
            <a:gsLst>
              <a:gs pos="0">
                <a:srgbClr val="00EFBF">
                  <a:alpha val="79000"/>
                </a:srgbClr>
              </a:gs>
              <a:gs pos="83000">
                <a:srgbClr val="3B1F4D">
                  <a:alpha val="80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0" name="Subtitle 2"/>
          <p:cNvSpPr txBox="1">
            <a:spLocks/>
          </p:cNvSpPr>
          <p:nvPr/>
        </p:nvSpPr>
        <p:spPr>
          <a:xfrm>
            <a:off x="10293478" y="7586603"/>
            <a:ext cx="3829451" cy="673521"/>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b="1" spc="300" dirty="0" smtClean="0">
                <a:solidFill>
                  <a:schemeClr val="bg1"/>
                </a:solidFill>
                <a:latin typeface="Arial Bold" charset="0"/>
                <a:ea typeface="Arial Bold" charset="0"/>
                <a:cs typeface="Arial Bold" charset="0"/>
              </a:rPr>
              <a:t>See You Next Time</a:t>
            </a:r>
            <a:endParaRPr lang="en-US" b="1" spc="300" dirty="0">
              <a:solidFill>
                <a:schemeClr val="bg1"/>
              </a:solidFill>
              <a:latin typeface="Arial Bold" charset="0"/>
              <a:ea typeface="Arial Bold" charset="0"/>
              <a:cs typeface="Arial Bold" charset="0"/>
            </a:endParaRPr>
          </a:p>
        </p:txBody>
      </p:sp>
      <p:sp>
        <p:nvSpPr>
          <p:cNvPr id="11" name="TextBox 10"/>
          <p:cNvSpPr txBox="1"/>
          <p:nvPr/>
        </p:nvSpPr>
        <p:spPr>
          <a:xfrm>
            <a:off x="7478889" y="5511813"/>
            <a:ext cx="9458103" cy="2246769"/>
          </a:xfrm>
          <a:prstGeom prst="rect">
            <a:avLst/>
          </a:prstGeom>
          <a:noFill/>
        </p:spPr>
        <p:txBody>
          <a:bodyPr wrap="none" rtlCol="0">
            <a:spAutoFit/>
          </a:bodyPr>
          <a:lstStyle/>
          <a:p>
            <a:pPr algn="ctr"/>
            <a:r>
              <a:rPr lang="en-US" sz="14000" b="1" dirty="0" smtClean="0">
                <a:solidFill>
                  <a:schemeClr val="bg1"/>
                </a:solidFill>
                <a:latin typeface="Arial Bold" charset="0"/>
                <a:ea typeface="Arial Bold" charset="0"/>
                <a:cs typeface="Arial Bold" charset="0"/>
              </a:rPr>
              <a:t>The Break!</a:t>
            </a:r>
            <a:endParaRPr lang="en-US" sz="14000" b="1" dirty="0">
              <a:solidFill>
                <a:schemeClr val="bg1"/>
              </a:solidFill>
              <a:latin typeface="Arial Bold" charset="0"/>
              <a:ea typeface="Arial Bold" charset="0"/>
              <a:cs typeface="Arial Bold" charset="0"/>
            </a:endParaRPr>
          </a:p>
        </p:txBody>
      </p:sp>
      <p:grpSp>
        <p:nvGrpSpPr>
          <p:cNvPr id="12" name="Group 11"/>
          <p:cNvGrpSpPr/>
          <p:nvPr/>
        </p:nvGrpSpPr>
        <p:grpSpPr>
          <a:xfrm>
            <a:off x="7602884" y="4192858"/>
            <a:ext cx="9235455" cy="5374888"/>
            <a:chOff x="1558925" y="4192858"/>
            <a:chExt cx="9235455" cy="5374888"/>
          </a:xfrm>
        </p:grpSpPr>
        <p:cxnSp>
          <p:nvCxnSpPr>
            <p:cNvPr id="14" name="Straight Connector 13"/>
            <p:cNvCxnSpPr/>
            <p:nvPr/>
          </p:nvCxnSpPr>
          <p:spPr>
            <a:xfrm>
              <a:off x="1558925" y="9567746"/>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1558925" y="4192858"/>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Picture Placeholder 1"/>
          <p:cNvSpPr>
            <a:spLocks noGrp="1"/>
          </p:cNvSpPr>
          <p:nvPr>
            <p:ph type="pic" sz="quarter" idx="13"/>
          </p:nvPr>
        </p:nvSpPr>
        <p:spPr/>
      </p:sp>
    </p:spTree>
    <p:extLst>
      <p:ext uri="{BB962C8B-B14F-4D97-AF65-F5344CB8AC3E}">
        <p14:creationId xmlns:p14="http://schemas.microsoft.com/office/powerpoint/2010/main" val="80178835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11149"/>
            <a:ext cx="24377650" cy="13716000"/>
          </a:xfrm>
          <a:prstGeom prst="rect">
            <a:avLst/>
          </a:prstGeom>
          <a:gradFill flip="none" rotWithShape="0">
            <a:gsLst>
              <a:gs pos="0">
                <a:srgbClr val="002452">
                  <a:alpha val="98000"/>
                </a:srgbClr>
              </a:gs>
              <a:gs pos="96000">
                <a:srgbClr val="002452">
                  <a:alpha val="76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1" name="Subtitle 2"/>
          <p:cNvSpPr txBox="1">
            <a:spLocks/>
          </p:cNvSpPr>
          <p:nvPr/>
        </p:nvSpPr>
        <p:spPr>
          <a:xfrm>
            <a:off x="10293478" y="7586603"/>
            <a:ext cx="3829451" cy="673521"/>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b="1" spc="300" dirty="0" smtClean="0">
                <a:solidFill>
                  <a:schemeClr val="bg1"/>
                </a:solidFill>
                <a:latin typeface="Arial Bold" charset="0"/>
                <a:ea typeface="Arial Bold" charset="0"/>
                <a:cs typeface="Arial Bold" charset="0"/>
              </a:rPr>
              <a:t>See You Next Time</a:t>
            </a:r>
            <a:endParaRPr lang="en-US" b="1" spc="300" dirty="0">
              <a:solidFill>
                <a:schemeClr val="bg1"/>
              </a:solidFill>
              <a:latin typeface="Arial Bold" charset="0"/>
              <a:ea typeface="Arial Bold" charset="0"/>
              <a:cs typeface="Arial Bold" charset="0"/>
            </a:endParaRPr>
          </a:p>
        </p:txBody>
      </p:sp>
      <p:sp>
        <p:nvSpPr>
          <p:cNvPr id="12" name="TextBox 11"/>
          <p:cNvSpPr txBox="1"/>
          <p:nvPr/>
        </p:nvSpPr>
        <p:spPr>
          <a:xfrm>
            <a:off x="7478889" y="5511813"/>
            <a:ext cx="9458103" cy="2246769"/>
          </a:xfrm>
          <a:prstGeom prst="rect">
            <a:avLst/>
          </a:prstGeom>
          <a:noFill/>
        </p:spPr>
        <p:txBody>
          <a:bodyPr wrap="none" rtlCol="0">
            <a:spAutoFit/>
          </a:bodyPr>
          <a:lstStyle/>
          <a:p>
            <a:pPr algn="ctr"/>
            <a:r>
              <a:rPr lang="en-US" sz="14000" b="1" dirty="0" smtClean="0">
                <a:solidFill>
                  <a:schemeClr val="bg1"/>
                </a:solidFill>
                <a:latin typeface="Arial Bold" charset="0"/>
                <a:ea typeface="Arial Bold" charset="0"/>
                <a:cs typeface="Arial Bold" charset="0"/>
              </a:rPr>
              <a:t>The Break!</a:t>
            </a:r>
            <a:endParaRPr lang="en-US" sz="14000" b="1" dirty="0">
              <a:solidFill>
                <a:schemeClr val="bg1"/>
              </a:solidFill>
              <a:latin typeface="Arial Bold" charset="0"/>
              <a:ea typeface="Arial Bold" charset="0"/>
              <a:cs typeface="Arial Bold" charset="0"/>
            </a:endParaRPr>
          </a:p>
        </p:txBody>
      </p:sp>
      <p:grpSp>
        <p:nvGrpSpPr>
          <p:cNvPr id="14" name="Group 13"/>
          <p:cNvGrpSpPr/>
          <p:nvPr/>
        </p:nvGrpSpPr>
        <p:grpSpPr>
          <a:xfrm>
            <a:off x="7602884" y="4192858"/>
            <a:ext cx="9235455" cy="5374888"/>
            <a:chOff x="1558925" y="4192858"/>
            <a:chExt cx="9235455" cy="5374888"/>
          </a:xfrm>
        </p:grpSpPr>
        <p:cxnSp>
          <p:nvCxnSpPr>
            <p:cNvPr id="16" name="Straight Connector 15"/>
            <p:cNvCxnSpPr/>
            <p:nvPr/>
          </p:nvCxnSpPr>
          <p:spPr>
            <a:xfrm>
              <a:off x="1558925" y="9567746"/>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1558925" y="4192858"/>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Picture Placeholder 1"/>
          <p:cNvSpPr>
            <a:spLocks noGrp="1"/>
          </p:cNvSpPr>
          <p:nvPr>
            <p:ph type="pic" sz="quarter" idx="13"/>
          </p:nvPr>
        </p:nvSpPr>
        <p:spPr/>
      </p:sp>
    </p:spTree>
    <p:extLst>
      <p:ext uri="{BB962C8B-B14F-4D97-AF65-F5344CB8AC3E}">
        <p14:creationId xmlns:p14="http://schemas.microsoft.com/office/powerpoint/2010/main" val="19481661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945880" y="4915237"/>
            <a:ext cx="10355720" cy="2185214"/>
          </a:xfrm>
          <a:prstGeom prst="rect">
            <a:avLst/>
          </a:prstGeom>
          <a:noFill/>
        </p:spPr>
        <p:txBody>
          <a:bodyPr wrap="none" rtlCol="0">
            <a:spAutoFit/>
          </a:bodyPr>
          <a:lstStyle/>
          <a:p>
            <a:pPr algn="r"/>
            <a:r>
              <a:rPr lang="en-US" sz="13600" b="1" dirty="0" smtClean="0">
                <a:solidFill>
                  <a:schemeClr val="tx2"/>
                </a:solidFill>
                <a:latin typeface="Arial Black" charset="0"/>
                <a:ea typeface="Arial Black" charset="0"/>
                <a:cs typeface="Arial Black" charset="0"/>
              </a:rPr>
              <a:t>ABOUT US</a:t>
            </a:r>
            <a:endParaRPr lang="en-US" sz="13600" b="1" dirty="0">
              <a:solidFill>
                <a:schemeClr val="tx2"/>
              </a:solidFill>
              <a:latin typeface="Arial Black" charset="0"/>
              <a:ea typeface="Arial Black" charset="0"/>
              <a:cs typeface="Arial Black" charset="0"/>
            </a:endParaRPr>
          </a:p>
        </p:txBody>
      </p:sp>
      <p:sp>
        <p:nvSpPr>
          <p:cNvPr id="6" name="TextBox 5"/>
          <p:cNvSpPr txBox="1"/>
          <p:nvPr/>
        </p:nvSpPr>
        <p:spPr>
          <a:xfrm>
            <a:off x="8433232" y="2860381"/>
            <a:ext cx="3868368" cy="2185214"/>
          </a:xfrm>
          <a:prstGeom prst="rect">
            <a:avLst/>
          </a:prstGeom>
          <a:noFill/>
        </p:spPr>
        <p:txBody>
          <a:bodyPr wrap="none" rtlCol="0">
            <a:spAutoFit/>
          </a:bodyPr>
          <a:lstStyle/>
          <a:p>
            <a:pPr algn="r"/>
            <a:r>
              <a:rPr lang="en-US" sz="13600" b="1" dirty="0" smtClean="0">
                <a:solidFill>
                  <a:schemeClr val="tx2"/>
                </a:solidFill>
                <a:latin typeface="Arial Black" charset="0"/>
                <a:ea typeface="Arial Black" charset="0"/>
                <a:cs typeface="Arial Black" charset="0"/>
              </a:rPr>
              <a:t>ALL</a:t>
            </a:r>
            <a:endParaRPr lang="en-US" sz="13600" b="1" dirty="0">
              <a:solidFill>
                <a:schemeClr val="tx2"/>
              </a:solidFill>
              <a:latin typeface="Arial Black" charset="0"/>
              <a:ea typeface="Arial Black" charset="0"/>
              <a:cs typeface="Arial Black" charset="0"/>
            </a:endParaRPr>
          </a:p>
        </p:txBody>
      </p:sp>
      <p:grpSp>
        <p:nvGrpSpPr>
          <p:cNvPr id="5" name="Group 4"/>
          <p:cNvGrpSpPr/>
          <p:nvPr/>
        </p:nvGrpSpPr>
        <p:grpSpPr>
          <a:xfrm>
            <a:off x="7101959" y="7701760"/>
            <a:ext cx="5016271" cy="227062"/>
            <a:chOff x="6927228" y="7552706"/>
            <a:chExt cx="5016271" cy="227062"/>
          </a:xfrm>
        </p:grpSpPr>
        <p:sp>
          <p:nvSpPr>
            <p:cNvPr id="23" name="Oval 22"/>
            <p:cNvSpPr>
              <a:spLocks noChangeAspect="1"/>
            </p:cNvSpPr>
            <p:nvPr/>
          </p:nvSpPr>
          <p:spPr>
            <a:xfrm rot="18861538">
              <a:off x="6927228"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4" name="Oval 23"/>
            <p:cNvSpPr>
              <a:spLocks noChangeAspect="1"/>
            </p:cNvSpPr>
            <p:nvPr/>
          </p:nvSpPr>
          <p:spPr>
            <a:xfrm rot="18861538">
              <a:off x="7142741"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5" name="Oval 24"/>
            <p:cNvSpPr>
              <a:spLocks noChangeAspect="1"/>
            </p:cNvSpPr>
            <p:nvPr/>
          </p:nvSpPr>
          <p:spPr>
            <a:xfrm rot="18861538">
              <a:off x="7358254"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6" name="Oval 25"/>
            <p:cNvSpPr>
              <a:spLocks noChangeAspect="1"/>
            </p:cNvSpPr>
            <p:nvPr/>
          </p:nvSpPr>
          <p:spPr>
            <a:xfrm rot="18861538">
              <a:off x="7573766"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7" name="Oval 26"/>
            <p:cNvSpPr>
              <a:spLocks noChangeAspect="1"/>
            </p:cNvSpPr>
            <p:nvPr/>
          </p:nvSpPr>
          <p:spPr>
            <a:xfrm rot="18861538">
              <a:off x="7789279"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8" name="Oval 27"/>
            <p:cNvSpPr>
              <a:spLocks noChangeAspect="1"/>
            </p:cNvSpPr>
            <p:nvPr/>
          </p:nvSpPr>
          <p:spPr>
            <a:xfrm rot="18861538">
              <a:off x="8004792"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9" name="Oval 28"/>
            <p:cNvSpPr>
              <a:spLocks noChangeAspect="1"/>
            </p:cNvSpPr>
            <p:nvPr/>
          </p:nvSpPr>
          <p:spPr>
            <a:xfrm rot="18861538">
              <a:off x="8220304"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0" name="Oval 29"/>
            <p:cNvSpPr>
              <a:spLocks noChangeAspect="1"/>
            </p:cNvSpPr>
            <p:nvPr/>
          </p:nvSpPr>
          <p:spPr>
            <a:xfrm rot="18861538">
              <a:off x="8435817"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1" name="Oval 30"/>
            <p:cNvSpPr>
              <a:spLocks noChangeAspect="1"/>
            </p:cNvSpPr>
            <p:nvPr/>
          </p:nvSpPr>
          <p:spPr>
            <a:xfrm rot="18861538">
              <a:off x="8651330"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2" name="Oval 31"/>
            <p:cNvSpPr>
              <a:spLocks noChangeAspect="1"/>
            </p:cNvSpPr>
            <p:nvPr/>
          </p:nvSpPr>
          <p:spPr>
            <a:xfrm rot="18861538">
              <a:off x="8866842"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3" name="Oval 32"/>
            <p:cNvSpPr>
              <a:spLocks noChangeAspect="1"/>
            </p:cNvSpPr>
            <p:nvPr/>
          </p:nvSpPr>
          <p:spPr>
            <a:xfrm rot="18861538">
              <a:off x="9082355"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4" name="Oval 33"/>
            <p:cNvSpPr>
              <a:spLocks noChangeAspect="1"/>
            </p:cNvSpPr>
            <p:nvPr/>
          </p:nvSpPr>
          <p:spPr>
            <a:xfrm rot="18861538">
              <a:off x="9297868"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0" name="Oval 9"/>
            <p:cNvSpPr>
              <a:spLocks noChangeAspect="1"/>
            </p:cNvSpPr>
            <p:nvPr/>
          </p:nvSpPr>
          <p:spPr>
            <a:xfrm rot="18861538">
              <a:off x="6927228"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2" name="Oval 11"/>
            <p:cNvSpPr>
              <a:spLocks noChangeAspect="1"/>
            </p:cNvSpPr>
            <p:nvPr/>
          </p:nvSpPr>
          <p:spPr>
            <a:xfrm rot="18861538">
              <a:off x="7142741"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3" name="Oval 12"/>
            <p:cNvSpPr>
              <a:spLocks noChangeAspect="1"/>
            </p:cNvSpPr>
            <p:nvPr/>
          </p:nvSpPr>
          <p:spPr>
            <a:xfrm rot="18861538">
              <a:off x="7358254"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4" name="Oval 13"/>
            <p:cNvSpPr>
              <a:spLocks noChangeAspect="1"/>
            </p:cNvSpPr>
            <p:nvPr/>
          </p:nvSpPr>
          <p:spPr>
            <a:xfrm rot="18861538">
              <a:off x="7573766"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5" name="Oval 14"/>
            <p:cNvSpPr>
              <a:spLocks noChangeAspect="1"/>
            </p:cNvSpPr>
            <p:nvPr/>
          </p:nvSpPr>
          <p:spPr>
            <a:xfrm rot="18861538">
              <a:off x="7789279"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6" name="Oval 15"/>
            <p:cNvSpPr>
              <a:spLocks noChangeAspect="1"/>
            </p:cNvSpPr>
            <p:nvPr/>
          </p:nvSpPr>
          <p:spPr>
            <a:xfrm rot="18861538">
              <a:off x="8004792"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7" name="Oval 16"/>
            <p:cNvSpPr>
              <a:spLocks noChangeAspect="1"/>
            </p:cNvSpPr>
            <p:nvPr/>
          </p:nvSpPr>
          <p:spPr>
            <a:xfrm rot="18861538">
              <a:off x="8220304"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8" name="Oval 17"/>
            <p:cNvSpPr>
              <a:spLocks noChangeAspect="1"/>
            </p:cNvSpPr>
            <p:nvPr/>
          </p:nvSpPr>
          <p:spPr>
            <a:xfrm rot="18861538">
              <a:off x="8435817"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9" name="Oval 18"/>
            <p:cNvSpPr>
              <a:spLocks noChangeAspect="1"/>
            </p:cNvSpPr>
            <p:nvPr/>
          </p:nvSpPr>
          <p:spPr>
            <a:xfrm rot="18861538">
              <a:off x="8651330"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0" name="Oval 19"/>
            <p:cNvSpPr>
              <a:spLocks noChangeAspect="1"/>
            </p:cNvSpPr>
            <p:nvPr/>
          </p:nvSpPr>
          <p:spPr>
            <a:xfrm rot="18861538">
              <a:off x="8866842"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1" name="Oval 20"/>
            <p:cNvSpPr>
              <a:spLocks noChangeAspect="1"/>
            </p:cNvSpPr>
            <p:nvPr/>
          </p:nvSpPr>
          <p:spPr>
            <a:xfrm rot="18861538">
              <a:off x="9082355"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2" name="Oval 21"/>
            <p:cNvSpPr>
              <a:spLocks noChangeAspect="1"/>
            </p:cNvSpPr>
            <p:nvPr/>
          </p:nvSpPr>
          <p:spPr>
            <a:xfrm rot="18861538">
              <a:off x="9297868"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0" name="Oval 49"/>
            <p:cNvSpPr>
              <a:spLocks noChangeAspect="1"/>
            </p:cNvSpPr>
            <p:nvPr/>
          </p:nvSpPr>
          <p:spPr>
            <a:xfrm rot="18861538">
              <a:off x="9508851"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1" name="Oval 50"/>
            <p:cNvSpPr>
              <a:spLocks noChangeAspect="1"/>
            </p:cNvSpPr>
            <p:nvPr/>
          </p:nvSpPr>
          <p:spPr>
            <a:xfrm rot="18861538">
              <a:off x="9724364"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2" name="Oval 51"/>
            <p:cNvSpPr>
              <a:spLocks noChangeAspect="1"/>
            </p:cNvSpPr>
            <p:nvPr/>
          </p:nvSpPr>
          <p:spPr>
            <a:xfrm rot="18861538">
              <a:off x="9939877"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3" name="Oval 52"/>
            <p:cNvSpPr>
              <a:spLocks noChangeAspect="1"/>
            </p:cNvSpPr>
            <p:nvPr/>
          </p:nvSpPr>
          <p:spPr>
            <a:xfrm rot="18861538">
              <a:off x="10155389"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4" name="Oval 53"/>
            <p:cNvSpPr>
              <a:spLocks noChangeAspect="1"/>
            </p:cNvSpPr>
            <p:nvPr/>
          </p:nvSpPr>
          <p:spPr>
            <a:xfrm rot="18861538">
              <a:off x="10370902"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5" name="Oval 54"/>
            <p:cNvSpPr>
              <a:spLocks noChangeAspect="1"/>
            </p:cNvSpPr>
            <p:nvPr/>
          </p:nvSpPr>
          <p:spPr>
            <a:xfrm rot="18861538">
              <a:off x="10586415"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6" name="Oval 55"/>
            <p:cNvSpPr>
              <a:spLocks noChangeAspect="1"/>
            </p:cNvSpPr>
            <p:nvPr/>
          </p:nvSpPr>
          <p:spPr>
            <a:xfrm rot="18861538">
              <a:off x="10801927"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7" name="Oval 56"/>
            <p:cNvSpPr>
              <a:spLocks noChangeAspect="1"/>
            </p:cNvSpPr>
            <p:nvPr/>
          </p:nvSpPr>
          <p:spPr>
            <a:xfrm rot="18861538">
              <a:off x="11017440"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8" name="Oval 57"/>
            <p:cNvSpPr>
              <a:spLocks noChangeAspect="1"/>
            </p:cNvSpPr>
            <p:nvPr/>
          </p:nvSpPr>
          <p:spPr>
            <a:xfrm rot="18861538">
              <a:off x="11232953"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9" name="Oval 58"/>
            <p:cNvSpPr>
              <a:spLocks noChangeAspect="1"/>
            </p:cNvSpPr>
            <p:nvPr/>
          </p:nvSpPr>
          <p:spPr>
            <a:xfrm rot="18861538">
              <a:off x="11448465"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0" name="Oval 59"/>
            <p:cNvSpPr>
              <a:spLocks noChangeAspect="1"/>
            </p:cNvSpPr>
            <p:nvPr/>
          </p:nvSpPr>
          <p:spPr>
            <a:xfrm rot="18861538">
              <a:off x="11663978"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1" name="Oval 60"/>
            <p:cNvSpPr>
              <a:spLocks noChangeAspect="1"/>
            </p:cNvSpPr>
            <p:nvPr/>
          </p:nvSpPr>
          <p:spPr>
            <a:xfrm rot="18861538">
              <a:off x="11879491"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8" name="Oval 37"/>
            <p:cNvSpPr>
              <a:spLocks noChangeAspect="1"/>
            </p:cNvSpPr>
            <p:nvPr/>
          </p:nvSpPr>
          <p:spPr>
            <a:xfrm rot="18861538">
              <a:off x="9508851"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9" name="Oval 38"/>
            <p:cNvSpPr>
              <a:spLocks noChangeAspect="1"/>
            </p:cNvSpPr>
            <p:nvPr/>
          </p:nvSpPr>
          <p:spPr>
            <a:xfrm rot="18861538">
              <a:off x="9724364"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0" name="Oval 39"/>
            <p:cNvSpPr>
              <a:spLocks noChangeAspect="1"/>
            </p:cNvSpPr>
            <p:nvPr/>
          </p:nvSpPr>
          <p:spPr>
            <a:xfrm rot="18861538">
              <a:off x="9939877"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1" name="Oval 40"/>
            <p:cNvSpPr>
              <a:spLocks noChangeAspect="1"/>
            </p:cNvSpPr>
            <p:nvPr/>
          </p:nvSpPr>
          <p:spPr>
            <a:xfrm rot="18861538">
              <a:off x="10155389"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2" name="Oval 41"/>
            <p:cNvSpPr>
              <a:spLocks noChangeAspect="1"/>
            </p:cNvSpPr>
            <p:nvPr/>
          </p:nvSpPr>
          <p:spPr>
            <a:xfrm rot="18861538">
              <a:off x="10370902"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3" name="Oval 42"/>
            <p:cNvSpPr>
              <a:spLocks noChangeAspect="1"/>
            </p:cNvSpPr>
            <p:nvPr/>
          </p:nvSpPr>
          <p:spPr>
            <a:xfrm rot="18861538">
              <a:off x="10586415"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4" name="Oval 43"/>
            <p:cNvSpPr>
              <a:spLocks noChangeAspect="1"/>
            </p:cNvSpPr>
            <p:nvPr/>
          </p:nvSpPr>
          <p:spPr>
            <a:xfrm rot="18861538">
              <a:off x="10801927"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5" name="Oval 44"/>
            <p:cNvSpPr>
              <a:spLocks noChangeAspect="1"/>
            </p:cNvSpPr>
            <p:nvPr/>
          </p:nvSpPr>
          <p:spPr>
            <a:xfrm rot="18861538">
              <a:off x="11017440"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6" name="Oval 45"/>
            <p:cNvSpPr>
              <a:spLocks noChangeAspect="1"/>
            </p:cNvSpPr>
            <p:nvPr/>
          </p:nvSpPr>
          <p:spPr>
            <a:xfrm rot="18861538">
              <a:off x="11232953"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7" name="Oval 46"/>
            <p:cNvSpPr>
              <a:spLocks noChangeAspect="1"/>
            </p:cNvSpPr>
            <p:nvPr/>
          </p:nvSpPr>
          <p:spPr>
            <a:xfrm rot="18861538">
              <a:off x="11448465"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8" name="Oval 47"/>
            <p:cNvSpPr>
              <a:spLocks noChangeAspect="1"/>
            </p:cNvSpPr>
            <p:nvPr/>
          </p:nvSpPr>
          <p:spPr>
            <a:xfrm rot="18861538">
              <a:off x="11663978"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9" name="Oval 48"/>
            <p:cNvSpPr>
              <a:spLocks noChangeAspect="1"/>
            </p:cNvSpPr>
            <p:nvPr/>
          </p:nvSpPr>
          <p:spPr>
            <a:xfrm rot="18861538">
              <a:off x="11879491"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sp>
        <p:nvSpPr>
          <p:cNvPr id="63" name="Subtitle 2"/>
          <p:cNvSpPr txBox="1">
            <a:spLocks/>
          </p:cNvSpPr>
          <p:nvPr/>
        </p:nvSpPr>
        <p:spPr>
          <a:xfrm>
            <a:off x="2043763" y="8574737"/>
            <a:ext cx="1033759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a:t>
            </a:r>
          </a:p>
        </p:txBody>
      </p:sp>
      <p:sp>
        <p:nvSpPr>
          <p:cNvPr id="3" name="Picture Placeholder 2"/>
          <p:cNvSpPr>
            <a:spLocks noGrp="1"/>
          </p:cNvSpPr>
          <p:nvPr>
            <p:ph type="pic" sz="quarter" idx="14"/>
          </p:nvPr>
        </p:nvSpPr>
        <p:spPr/>
      </p:sp>
    </p:spTree>
    <p:extLst>
      <p:ext uri="{BB962C8B-B14F-4D97-AF65-F5344CB8AC3E}">
        <p14:creationId xmlns:p14="http://schemas.microsoft.com/office/powerpoint/2010/main" val="184309622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35"/>
          <p:cNvSpPr/>
          <p:nvPr/>
        </p:nvSpPr>
        <p:spPr>
          <a:xfrm>
            <a:off x="10096848" y="3867424"/>
            <a:ext cx="4190124" cy="692933"/>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7" name="TextBox 36"/>
          <p:cNvSpPr txBox="1"/>
          <p:nvPr/>
        </p:nvSpPr>
        <p:spPr>
          <a:xfrm>
            <a:off x="10702687" y="3947930"/>
            <a:ext cx="2972289"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OUR HISTORY</a:t>
            </a:r>
            <a:endParaRPr lang="en-US" sz="2800" b="1" dirty="0">
              <a:solidFill>
                <a:schemeClr val="tx2"/>
              </a:solidFill>
              <a:latin typeface="Arial Black" charset="0"/>
              <a:ea typeface="Arial Black" charset="0"/>
              <a:cs typeface="Arial Black" charset="0"/>
            </a:endParaRPr>
          </a:p>
        </p:txBody>
      </p:sp>
      <p:cxnSp>
        <p:nvCxnSpPr>
          <p:cNvPr id="3" name="Straight Connector 2"/>
          <p:cNvCxnSpPr/>
          <p:nvPr/>
        </p:nvCxnSpPr>
        <p:spPr>
          <a:xfrm>
            <a:off x="12169608" y="4560357"/>
            <a:ext cx="49403" cy="915564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a:endCxn id="4" idx="1"/>
          </p:cNvCxnSpPr>
          <p:nvPr/>
        </p:nvCxnSpPr>
        <p:spPr>
          <a:xfrm>
            <a:off x="12227440" y="11106613"/>
            <a:ext cx="109442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7460646" y="5778956"/>
            <a:ext cx="1005403" cy="461665"/>
          </a:xfrm>
          <a:prstGeom prst="rect">
            <a:avLst/>
          </a:prstGeom>
          <a:noFill/>
        </p:spPr>
        <p:txBody>
          <a:bodyPr wrap="none" rtlCol="0" anchor="ctr" anchorCtr="0">
            <a:spAutoFit/>
          </a:bodyPr>
          <a:lstStyle/>
          <a:p>
            <a:pPr algn="ctr"/>
            <a:r>
              <a:rPr lang="en-US" sz="2400" b="1" dirty="0" smtClean="0">
                <a:solidFill>
                  <a:schemeClr val="tx2"/>
                </a:solidFill>
                <a:latin typeface="Arial Black" charset="0"/>
                <a:ea typeface="Arial Black" charset="0"/>
                <a:cs typeface="Arial Black" charset="0"/>
              </a:rPr>
              <a:t>1990</a:t>
            </a:r>
            <a:endParaRPr lang="en-US" sz="2400" b="1" dirty="0">
              <a:solidFill>
                <a:schemeClr val="tx2"/>
              </a:solidFill>
              <a:latin typeface="Arial Black" charset="0"/>
              <a:ea typeface="Arial Black" charset="0"/>
              <a:cs typeface="Arial Black" charset="0"/>
            </a:endParaRPr>
          </a:p>
        </p:txBody>
      </p:sp>
      <p:cxnSp>
        <p:nvCxnSpPr>
          <p:cNvPr id="21" name="Straight Connector 20"/>
          <p:cNvCxnSpPr/>
          <p:nvPr/>
        </p:nvCxnSpPr>
        <p:spPr>
          <a:xfrm>
            <a:off x="11062006" y="8586437"/>
            <a:ext cx="101841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15940121" y="8266394"/>
            <a:ext cx="1005404" cy="461665"/>
          </a:xfrm>
          <a:prstGeom prst="rect">
            <a:avLst/>
          </a:prstGeom>
          <a:noFill/>
        </p:spPr>
        <p:txBody>
          <a:bodyPr wrap="none" rtlCol="0" anchor="ctr" anchorCtr="0">
            <a:spAutoFit/>
          </a:bodyPr>
          <a:lstStyle/>
          <a:p>
            <a:pPr algn="ctr"/>
            <a:r>
              <a:rPr lang="en-US" sz="2400" b="1" dirty="0" smtClean="0">
                <a:solidFill>
                  <a:schemeClr val="tx2"/>
                </a:solidFill>
                <a:latin typeface="Arial Black" charset="0"/>
                <a:ea typeface="Arial Black" charset="0"/>
                <a:cs typeface="Arial Black" charset="0"/>
              </a:rPr>
              <a:t>1995</a:t>
            </a:r>
            <a:endParaRPr lang="en-US" sz="2400" b="1" dirty="0">
              <a:solidFill>
                <a:schemeClr val="tx2"/>
              </a:solidFill>
              <a:latin typeface="Arial Black" charset="0"/>
              <a:ea typeface="Arial Black" charset="0"/>
              <a:cs typeface="Arial Black" charset="0"/>
            </a:endParaRPr>
          </a:p>
        </p:txBody>
      </p:sp>
      <p:sp>
        <p:nvSpPr>
          <p:cNvPr id="33" name="Subtitle 2"/>
          <p:cNvSpPr txBox="1">
            <a:spLocks/>
          </p:cNvSpPr>
          <p:nvPr/>
        </p:nvSpPr>
        <p:spPr>
          <a:xfrm>
            <a:off x="4650200" y="10954559"/>
            <a:ext cx="6958478"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endParaRPr lang="en-US" dirty="0">
              <a:solidFill>
                <a:schemeClr val="tx1"/>
              </a:solidFill>
              <a:latin typeface="Arial Regular" charset="0"/>
              <a:ea typeface="Arial Regular" charset="0"/>
              <a:cs typeface="Arial Regular" charset="0"/>
            </a:endParaRPr>
          </a:p>
        </p:txBody>
      </p:sp>
      <p:sp>
        <p:nvSpPr>
          <p:cNvPr id="16" name="TextBox 15"/>
          <p:cNvSpPr txBox="1"/>
          <p:nvPr/>
        </p:nvSpPr>
        <p:spPr>
          <a:xfrm>
            <a:off x="5602766" y="483017"/>
            <a:ext cx="13172159"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Our Company in Images</a:t>
            </a:r>
            <a:endParaRPr lang="id-ID" sz="8800" b="1" dirty="0" smtClean="0">
              <a:solidFill>
                <a:schemeClr val="tx2"/>
              </a:solidFill>
              <a:latin typeface="Arial Bold" charset="0"/>
              <a:ea typeface="Arial Bold" charset="0"/>
              <a:cs typeface="Arial Bold" charset="0"/>
            </a:endParaRPr>
          </a:p>
        </p:txBody>
      </p:sp>
      <p:sp>
        <p:nvSpPr>
          <p:cNvPr id="18" name="Rectangle 17"/>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9"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5" name="Oval 4"/>
          <p:cNvSpPr/>
          <p:nvPr/>
        </p:nvSpPr>
        <p:spPr>
          <a:xfrm>
            <a:off x="12080422" y="8474925"/>
            <a:ext cx="223024" cy="22302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 name="Picture Placeholder 1"/>
          <p:cNvSpPr>
            <a:spLocks noGrp="1"/>
          </p:cNvSpPr>
          <p:nvPr>
            <p:ph type="pic" sz="quarter" idx="18"/>
          </p:nvPr>
        </p:nvSpPr>
        <p:spPr/>
      </p:sp>
      <p:sp>
        <p:nvSpPr>
          <p:cNvPr id="4" name="Picture Placeholder 3"/>
          <p:cNvSpPr>
            <a:spLocks noGrp="1"/>
          </p:cNvSpPr>
          <p:nvPr>
            <p:ph type="pic" sz="quarter" idx="17"/>
          </p:nvPr>
        </p:nvSpPr>
        <p:spPr/>
      </p:sp>
    </p:spTree>
    <p:extLst>
      <p:ext uri="{BB962C8B-B14F-4D97-AF65-F5344CB8AC3E}">
        <p14:creationId xmlns:p14="http://schemas.microsoft.com/office/powerpoint/2010/main" val="1350383163"/>
      </p:ext>
    </p:extLst>
  </p:cSld>
  <p:clrMapOvr>
    <a:masterClrMapping/>
  </p:clrMapOvr>
  <p:transition/>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0"/>
            <a:ext cx="24428458" cy="13730293"/>
          </a:xfrm>
          <a:prstGeom prst="rect">
            <a:avLst/>
          </a:prstGeom>
          <a:gradFill>
            <a:gsLst>
              <a:gs pos="0">
                <a:srgbClr val="F52552">
                  <a:alpha val="73000"/>
                </a:srgbClr>
              </a:gs>
              <a:gs pos="62000">
                <a:srgbClr val="3B1F4D">
                  <a:alpha val="82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4" name="Subtitle 2"/>
          <p:cNvSpPr txBox="1">
            <a:spLocks/>
          </p:cNvSpPr>
          <p:nvPr/>
        </p:nvSpPr>
        <p:spPr>
          <a:xfrm>
            <a:off x="10293478" y="7586603"/>
            <a:ext cx="3829451" cy="673521"/>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b="1" spc="300" dirty="0" smtClean="0">
                <a:solidFill>
                  <a:schemeClr val="bg1"/>
                </a:solidFill>
                <a:latin typeface="Arial Bold" charset="0"/>
                <a:ea typeface="Arial Bold" charset="0"/>
                <a:cs typeface="Arial Bold" charset="0"/>
              </a:rPr>
              <a:t>See You Next Time</a:t>
            </a:r>
            <a:endParaRPr lang="en-US" b="1" spc="300" dirty="0">
              <a:solidFill>
                <a:schemeClr val="bg1"/>
              </a:solidFill>
              <a:latin typeface="Arial Bold" charset="0"/>
              <a:ea typeface="Arial Bold" charset="0"/>
              <a:cs typeface="Arial Bold" charset="0"/>
            </a:endParaRPr>
          </a:p>
        </p:txBody>
      </p:sp>
      <p:sp>
        <p:nvSpPr>
          <p:cNvPr id="2" name="TextBox 1"/>
          <p:cNvSpPr txBox="1"/>
          <p:nvPr/>
        </p:nvSpPr>
        <p:spPr>
          <a:xfrm>
            <a:off x="7478889" y="5511813"/>
            <a:ext cx="9458103" cy="2246769"/>
          </a:xfrm>
          <a:prstGeom prst="rect">
            <a:avLst/>
          </a:prstGeom>
          <a:noFill/>
        </p:spPr>
        <p:txBody>
          <a:bodyPr wrap="none" rtlCol="0">
            <a:spAutoFit/>
          </a:bodyPr>
          <a:lstStyle/>
          <a:p>
            <a:pPr algn="ctr"/>
            <a:r>
              <a:rPr lang="en-US" sz="14000" b="1" dirty="0" smtClean="0">
                <a:solidFill>
                  <a:schemeClr val="bg1"/>
                </a:solidFill>
                <a:latin typeface="Arial Bold" charset="0"/>
                <a:ea typeface="Arial Bold" charset="0"/>
                <a:cs typeface="Arial Bold" charset="0"/>
              </a:rPr>
              <a:t>The Break!</a:t>
            </a:r>
            <a:endParaRPr lang="en-US" sz="14000" b="1" dirty="0">
              <a:solidFill>
                <a:schemeClr val="bg1"/>
              </a:solidFill>
              <a:latin typeface="Arial Bold" charset="0"/>
              <a:ea typeface="Arial Bold" charset="0"/>
              <a:cs typeface="Arial Bold" charset="0"/>
            </a:endParaRPr>
          </a:p>
        </p:txBody>
      </p:sp>
      <p:grpSp>
        <p:nvGrpSpPr>
          <p:cNvPr id="6" name="Group 5"/>
          <p:cNvGrpSpPr/>
          <p:nvPr/>
        </p:nvGrpSpPr>
        <p:grpSpPr>
          <a:xfrm>
            <a:off x="7602884" y="4192858"/>
            <a:ext cx="9235455" cy="5374888"/>
            <a:chOff x="1558925" y="4192858"/>
            <a:chExt cx="9235455" cy="5374888"/>
          </a:xfrm>
        </p:grpSpPr>
        <p:cxnSp>
          <p:nvCxnSpPr>
            <p:cNvPr id="13" name="Straight Connector 12"/>
            <p:cNvCxnSpPr/>
            <p:nvPr/>
          </p:nvCxnSpPr>
          <p:spPr>
            <a:xfrm>
              <a:off x="1558925" y="9567746"/>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1558925" y="4192858"/>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8" name="Picture Placeholder 7"/>
          <p:cNvSpPr>
            <a:spLocks noGrp="1"/>
          </p:cNvSpPr>
          <p:nvPr>
            <p:ph type="pic" sz="quarter" idx="13"/>
          </p:nvPr>
        </p:nvSpPr>
        <p:spPr/>
      </p:sp>
    </p:spTree>
    <p:extLst>
      <p:ext uri="{BB962C8B-B14F-4D97-AF65-F5344CB8AC3E}">
        <p14:creationId xmlns:p14="http://schemas.microsoft.com/office/powerpoint/2010/main" val="54564450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Shape 2683"/>
          <p:cNvSpPr/>
          <p:nvPr/>
        </p:nvSpPr>
        <p:spPr>
          <a:xfrm>
            <a:off x="4817327" y="856808"/>
            <a:ext cx="8523328" cy="11718216"/>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chemeClr val="bg1">
              <a:lumMod val="9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2" name="Rectangle 11"/>
          <p:cNvSpPr/>
          <p:nvPr/>
        </p:nvSpPr>
        <p:spPr>
          <a:xfrm>
            <a:off x="15702001" y="0"/>
            <a:ext cx="8675649" cy="13716000"/>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cxnSp>
        <p:nvCxnSpPr>
          <p:cNvPr id="10" name="Straight Connector 9"/>
          <p:cNvCxnSpPr/>
          <p:nvPr/>
        </p:nvCxnSpPr>
        <p:spPr>
          <a:xfrm>
            <a:off x="7270817" y="7308123"/>
            <a:ext cx="1192923" cy="0"/>
          </a:xfrm>
          <a:prstGeom prst="line">
            <a:avLst/>
          </a:prstGeom>
          <a:ln w="5715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3341690" y="5140807"/>
            <a:ext cx="9018623" cy="1384995"/>
          </a:xfrm>
          <a:prstGeom prst="rect">
            <a:avLst/>
          </a:prstGeom>
          <a:noFill/>
        </p:spPr>
        <p:txBody>
          <a:bodyPr wrap="none" rtlCol="0">
            <a:spAutoFit/>
          </a:bodyPr>
          <a:lstStyle/>
          <a:p>
            <a:pPr algn="ctr"/>
            <a:r>
              <a:rPr lang="en-US" sz="8400" b="1" spc="800" dirty="0" smtClean="0">
                <a:solidFill>
                  <a:schemeClr val="tx2"/>
                </a:solidFill>
                <a:latin typeface="Arial Black" charset="0"/>
                <a:ea typeface="Arial Black" charset="0"/>
                <a:cs typeface="Arial Black" charset="0"/>
              </a:rPr>
              <a:t>CONTACT US</a:t>
            </a:r>
            <a:endParaRPr lang="en-US" sz="8400" b="1" spc="800" dirty="0">
              <a:solidFill>
                <a:schemeClr val="tx2"/>
              </a:solidFill>
              <a:latin typeface="Arial Black" charset="0"/>
              <a:ea typeface="Arial Black" charset="0"/>
              <a:cs typeface="Arial Black" charset="0"/>
            </a:endParaRPr>
          </a:p>
        </p:txBody>
      </p:sp>
      <p:sp>
        <p:nvSpPr>
          <p:cNvPr id="16" name="TextBox 15"/>
          <p:cNvSpPr txBox="1"/>
          <p:nvPr/>
        </p:nvSpPr>
        <p:spPr>
          <a:xfrm>
            <a:off x="5604203" y="8128917"/>
            <a:ext cx="4525150" cy="446276"/>
          </a:xfrm>
          <a:prstGeom prst="rect">
            <a:avLst/>
          </a:prstGeom>
          <a:noFill/>
        </p:spPr>
        <p:txBody>
          <a:bodyPr wrap="none" rtlCol="0" anchor="ctr" anchorCtr="0">
            <a:spAutoFit/>
          </a:bodyPr>
          <a:lstStyle/>
          <a:p>
            <a:pPr algn="ctr"/>
            <a:r>
              <a:rPr lang="en-US" sz="2300" b="1" dirty="0" smtClean="0">
                <a:solidFill>
                  <a:schemeClr val="tx2"/>
                </a:solidFill>
                <a:latin typeface="Arial Black" charset="0"/>
                <a:ea typeface="Arial Black" charset="0"/>
                <a:cs typeface="Arial Black" charset="0"/>
              </a:rPr>
              <a:t>WWW.YOURCOMPANY.COM</a:t>
            </a:r>
            <a:endParaRPr lang="en-US" sz="2300" b="1" dirty="0">
              <a:solidFill>
                <a:schemeClr val="tx2"/>
              </a:solidFill>
              <a:latin typeface="Arial Black" charset="0"/>
              <a:ea typeface="Arial Black" charset="0"/>
              <a:cs typeface="Arial Black" charset="0"/>
            </a:endParaRPr>
          </a:p>
        </p:txBody>
      </p:sp>
      <p:sp>
        <p:nvSpPr>
          <p:cNvPr id="9" name="Subtitle 2"/>
          <p:cNvSpPr txBox="1">
            <a:spLocks/>
          </p:cNvSpPr>
          <p:nvPr/>
        </p:nvSpPr>
        <p:spPr>
          <a:xfrm>
            <a:off x="18215258" y="7110637"/>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b="1" dirty="0" smtClean="0">
                <a:solidFill>
                  <a:schemeClr val="bg1"/>
                </a:solidFill>
                <a:latin typeface="Arial Bold" charset="0"/>
                <a:ea typeface="Arial Bold" charset="0"/>
                <a:cs typeface="Arial Bold" charset="0"/>
              </a:rPr>
              <a:t>13 Ave. </a:t>
            </a:r>
            <a:r>
              <a:rPr lang="en-US" b="1" dirty="0" err="1" smtClean="0">
                <a:solidFill>
                  <a:schemeClr val="bg1"/>
                </a:solidFill>
                <a:latin typeface="Arial Bold" charset="0"/>
                <a:ea typeface="Arial Bold" charset="0"/>
                <a:cs typeface="Arial Bold" charset="0"/>
              </a:rPr>
              <a:t>Ballarta</a:t>
            </a:r>
            <a:endParaRPr lang="en-US" b="1" dirty="0" smtClean="0">
              <a:solidFill>
                <a:schemeClr val="bg1"/>
              </a:solidFill>
              <a:latin typeface="Arial Bold" charset="0"/>
              <a:ea typeface="Arial Bold" charset="0"/>
              <a:cs typeface="Arial Bold" charset="0"/>
            </a:endParaRPr>
          </a:p>
          <a:p>
            <a:pPr algn="l">
              <a:lnSpc>
                <a:spcPts val="4040"/>
              </a:lnSpc>
            </a:pPr>
            <a:r>
              <a:rPr lang="en-US" b="1" dirty="0" smtClean="0">
                <a:solidFill>
                  <a:schemeClr val="bg1"/>
                </a:solidFill>
                <a:latin typeface="Arial Bold" charset="0"/>
                <a:ea typeface="Arial Bold" charset="0"/>
                <a:cs typeface="Arial Bold" charset="0"/>
              </a:rPr>
              <a:t>Barcelona, Spain</a:t>
            </a:r>
            <a:endParaRPr lang="en-US" b="1" dirty="0">
              <a:solidFill>
                <a:schemeClr val="bg1"/>
              </a:solidFill>
              <a:latin typeface="Arial Bold" charset="0"/>
              <a:ea typeface="Arial Bold" charset="0"/>
              <a:cs typeface="Arial Bold" charset="0"/>
            </a:endParaRPr>
          </a:p>
        </p:txBody>
      </p:sp>
      <p:sp>
        <p:nvSpPr>
          <p:cNvPr id="13" name="TextBox 12"/>
          <p:cNvSpPr txBox="1"/>
          <p:nvPr/>
        </p:nvSpPr>
        <p:spPr>
          <a:xfrm>
            <a:off x="18332829" y="6536902"/>
            <a:ext cx="2951001" cy="461665"/>
          </a:xfrm>
          <a:prstGeom prst="rect">
            <a:avLst/>
          </a:prstGeom>
          <a:noFill/>
        </p:spPr>
        <p:txBody>
          <a:bodyPr wrap="none" rtlCol="0" anchor="ctr" anchorCtr="0">
            <a:spAutoFit/>
          </a:bodyPr>
          <a:lstStyle/>
          <a:p>
            <a:r>
              <a:rPr lang="en-US" sz="2400" b="1" dirty="0" smtClean="0">
                <a:solidFill>
                  <a:schemeClr val="bg1"/>
                </a:solidFill>
                <a:latin typeface="Arial Black" charset="0"/>
                <a:ea typeface="Arial Black" charset="0"/>
                <a:cs typeface="Arial Black" charset="0"/>
              </a:rPr>
              <a:t>EUROPE OFFICE</a:t>
            </a:r>
            <a:endParaRPr lang="en-US" sz="2400" b="1" dirty="0">
              <a:solidFill>
                <a:schemeClr val="bg1"/>
              </a:solidFill>
              <a:latin typeface="Arial Black" charset="0"/>
              <a:ea typeface="Arial Black" charset="0"/>
              <a:cs typeface="Arial Black" charset="0"/>
            </a:endParaRPr>
          </a:p>
        </p:txBody>
      </p:sp>
      <p:sp>
        <p:nvSpPr>
          <p:cNvPr id="14" name="Subtitle 2"/>
          <p:cNvSpPr txBox="1">
            <a:spLocks/>
          </p:cNvSpPr>
          <p:nvPr/>
        </p:nvSpPr>
        <p:spPr>
          <a:xfrm>
            <a:off x="18215258" y="9529290"/>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b="1" dirty="0" smtClean="0">
                <a:solidFill>
                  <a:schemeClr val="bg1"/>
                </a:solidFill>
                <a:latin typeface="Arial Bold" charset="0"/>
                <a:ea typeface="Arial Bold" charset="0"/>
                <a:cs typeface="Arial Bold" charset="0"/>
              </a:rPr>
              <a:t>45 </a:t>
            </a:r>
            <a:r>
              <a:rPr lang="en-US" b="1" dirty="0" err="1" smtClean="0">
                <a:solidFill>
                  <a:schemeClr val="bg1"/>
                </a:solidFill>
                <a:latin typeface="Arial Bold" charset="0"/>
                <a:ea typeface="Arial Bold" charset="0"/>
                <a:cs typeface="Arial Bold" charset="0"/>
              </a:rPr>
              <a:t>Calle</a:t>
            </a:r>
            <a:r>
              <a:rPr lang="en-US" b="1" dirty="0" smtClean="0">
                <a:solidFill>
                  <a:schemeClr val="bg1"/>
                </a:solidFill>
                <a:latin typeface="Arial Bold" charset="0"/>
                <a:ea typeface="Arial Bold" charset="0"/>
                <a:cs typeface="Arial Bold" charset="0"/>
              </a:rPr>
              <a:t> Norte</a:t>
            </a:r>
          </a:p>
          <a:p>
            <a:pPr algn="l">
              <a:lnSpc>
                <a:spcPts val="4040"/>
              </a:lnSpc>
            </a:pPr>
            <a:r>
              <a:rPr lang="en-US" b="1" dirty="0" smtClean="0">
                <a:solidFill>
                  <a:schemeClr val="bg1"/>
                </a:solidFill>
                <a:latin typeface="Arial Bold" charset="0"/>
                <a:ea typeface="Arial Bold" charset="0"/>
                <a:cs typeface="Arial Bold" charset="0"/>
              </a:rPr>
              <a:t>Argentina</a:t>
            </a:r>
            <a:endParaRPr lang="en-US" b="1" dirty="0">
              <a:solidFill>
                <a:schemeClr val="bg1"/>
              </a:solidFill>
              <a:latin typeface="Arial Bold" charset="0"/>
              <a:ea typeface="Arial Bold" charset="0"/>
              <a:cs typeface="Arial Bold" charset="0"/>
            </a:endParaRPr>
          </a:p>
        </p:txBody>
      </p:sp>
      <p:sp>
        <p:nvSpPr>
          <p:cNvPr id="15" name="TextBox 14"/>
          <p:cNvSpPr txBox="1"/>
          <p:nvPr/>
        </p:nvSpPr>
        <p:spPr>
          <a:xfrm>
            <a:off x="18332829" y="8955555"/>
            <a:ext cx="4442242" cy="461665"/>
          </a:xfrm>
          <a:prstGeom prst="rect">
            <a:avLst/>
          </a:prstGeom>
          <a:noFill/>
        </p:spPr>
        <p:txBody>
          <a:bodyPr wrap="none" rtlCol="0" anchor="ctr" anchorCtr="0">
            <a:spAutoFit/>
          </a:bodyPr>
          <a:lstStyle/>
          <a:p>
            <a:r>
              <a:rPr lang="en-US" sz="2400" b="1" dirty="0" smtClean="0">
                <a:solidFill>
                  <a:schemeClr val="bg1"/>
                </a:solidFill>
                <a:latin typeface="Arial Black" charset="0"/>
                <a:ea typeface="Arial Black" charset="0"/>
                <a:cs typeface="Arial Black" charset="0"/>
              </a:rPr>
              <a:t>SOUTH AMERICA OFFICE</a:t>
            </a:r>
            <a:endParaRPr lang="en-US" sz="2400" b="1" dirty="0">
              <a:solidFill>
                <a:schemeClr val="bg1"/>
              </a:solidFill>
              <a:latin typeface="Arial Black" charset="0"/>
              <a:ea typeface="Arial Black" charset="0"/>
              <a:cs typeface="Arial Black" charset="0"/>
            </a:endParaRPr>
          </a:p>
        </p:txBody>
      </p:sp>
      <p:sp>
        <p:nvSpPr>
          <p:cNvPr id="17" name="Subtitle 2"/>
          <p:cNvSpPr txBox="1">
            <a:spLocks/>
          </p:cNvSpPr>
          <p:nvPr/>
        </p:nvSpPr>
        <p:spPr>
          <a:xfrm>
            <a:off x="18215258" y="4005925"/>
            <a:ext cx="4301561" cy="190622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b="1" dirty="0" smtClean="0">
                <a:solidFill>
                  <a:schemeClr val="bg1"/>
                </a:solidFill>
                <a:latin typeface="Arial Bold" charset="0"/>
                <a:ea typeface="Arial Bold" charset="0"/>
                <a:cs typeface="Arial Bold" charset="0"/>
              </a:rPr>
              <a:t>1255 Western Road</a:t>
            </a:r>
          </a:p>
          <a:p>
            <a:pPr algn="l">
              <a:lnSpc>
                <a:spcPts val="4040"/>
              </a:lnSpc>
            </a:pPr>
            <a:r>
              <a:rPr lang="en-US" b="1" dirty="0" smtClean="0">
                <a:solidFill>
                  <a:schemeClr val="bg1"/>
                </a:solidFill>
                <a:latin typeface="Arial Bold" charset="0"/>
                <a:ea typeface="Arial Bold" charset="0"/>
                <a:cs typeface="Arial Bold" charset="0"/>
              </a:rPr>
              <a:t>London  Ontario  N6G 0N1</a:t>
            </a:r>
          </a:p>
          <a:p>
            <a:pPr algn="l">
              <a:lnSpc>
                <a:spcPts val="4040"/>
              </a:lnSpc>
            </a:pPr>
            <a:r>
              <a:rPr lang="en-US" b="1" dirty="0" smtClean="0">
                <a:solidFill>
                  <a:schemeClr val="bg1"/>
                </a:solidFill>
                <a:latin typeface="Arial Bold" charset="0"/>
                <a:ea typeface="Arial Bold" charset="0"/>
                <a:cs typeface="Arial Bold" charset="0"/>
              </a:rPr>
              <a:t>Canada</a:t>
            </a:r>
            <a:endParaRPr lang="en-US" b="1" dirty="0">
              <a:solidFill>
                <a:schemeClr val="bg1"/>
              </a:solidFill>
              <a:latin typeface="Arial Bold" charset="0"/>
              <a:ea typeface="Arial Bold" charset="0"/>
              <a:cs typeface="Arial Bold" charset="0"/>
            </a:endParaRPr>
          </a:p>
        </p:txBody>
      </p:sp>
      <p:sp>
        <p:nvSpPr>
          <p:cNvPr id="18" name="TextBox 17"/>
          <p:cNvSpPr txBox="1"/>
          <p:nvPr/>
        </p:nvSpPr>
        <p:spPr>
          <a:xfrm>
            <a:off x="18332829" y="3432190"/>
            <a:ext cx="3221908" cy="461665"/>
          </a:xfrm>
          <a:prstGeom prst="rect">
            <a:avLst/>
          </a:prstGeom>
          <a:noFill/>
        </p:spPr>
        <p:txBody>
          <a:bodyPr wrap="none" rtlCol="0" anchor="ctr" anchorCtr="0">
            <a:spAutoFit/>
          </a:bodyPr>
          <a:lstStyle/>
          <a:p>
            <a:r>
              <a:rPr lang="en-US" sz="2400" b="1" dirty="0" smtClean="0">
                <a:solidFill>
                  <a:schemeClr val="bg1"/>
                </a:solidFill>
                <a:latin typeface="Arial Black" charset="0"/>
                <a:ea typeface="Arial Black" charset="0"/>
                <a:cs typeface="Arial Black" charset="0"/>
              </a:rPr>
              <a:t>LONDON CAMPUS</a:t>
            </a:r>
            <a:endParaRPr lang="en-US" sz="2400" b="1" dirty="0">
              <a:solidFill>
                <a:schemeClr val="bg1"/>
              </a:solidFill>
              <a:latin typeface="Arial Black" charset="0"/>
              <a:ea typeface="Arial Black" charset="0"/>
              <a:cs typeface="Arial Black" charset="0"/>
            </a:endParaRPr>
          </a:p>
        </p:txBody>
      </p:sp>
      <p:sp>
        <p:nvSpPr>
          <p:cNvPr id="21" name="Shape 2934"/>
          <p:cNvSpPr/>
          <p:nvPr/>
        </p:nvSpPr>
        <p:spPr>
          <a:xfrm>
            <a:off x="17562831" y="341606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2" name="Shape 2934"/>
          <p:cNvSpPr/>
          <p:nvPr/>
        </p:nvSpPr>
        <p:spPr>
          <a:xfrm>
            <a:off x="17562831" y="8881425"/>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3" name="Shape 2934"/>
          <p:cNvSpPr/>
          <p:nvPr/>
        </p:nvSpPr>
        <p:spPr>
          <a:xfrm>
            <a:off x="17562831" y="648421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194018601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 name="Freeform 433"/>
          <p:cNvSpPr>
            <a:spLocks noChangeAspect="1"/>
          </p:cNvSpPr>
          <p:nvPr/>
        </p:nvSpPr>
        <p:spPr>
          <a:xfrm>
            <a:off x="3126938" y="3482715"/>
            <a:ext cx="17213512" cy="8426788"/>
          </a:xfrm>
          <a:custGeom>
            <a:avLst/>
            <a:gdLst>
              <a:gd name="connsiteX0" fmla="*/ 13657497 w 14424775"/>
              <a:gd name="connsiteY0" fmla="*/ 6754583 h 7061576"/>
              <a:gd name="connsiteX1" fmla="*/ 13704757 w 14424775"/>
              <a:gd name="connsiteY1" fmla="*/ 6815387 h 7061576"/>
              <a:gd name="connsiteX2" fmla="*/ 13780558 w 14424775"/>
              <a:gd name="connsiteY2" fmla="*/ 6815387 h 7061576"/>
              <a:gd name="connsiteX3" fmla="*/ 13763691 w 14424775"/>
              <a:gd name="connsiteY3" fmla="*/ 6891208 h 7061576"/>
              <a:gd name="connsiteX4" fmla="*/ 13810953 w 14424775"/>
              <a:gd name="connsiteY4" fmla="*/ 6952011 h 7061576"/>
              <a:gd name="connsiteX5" fmla="*/ 13742658 w 14424775"/>
              <a:gd name="connsiteY5" fmla="*/ 6985754 h 7061576"/>
              <a:gd name="connsiteX6" fmla="*/ 13725790 w 14424775"/>
              <a:gd name="connsiteY6" fmla="*/ 7061576 h 7061576"/>
              <a:gd name="connsiteX7" fmla="*/ 13657497 w 14424775"/>
              <a:gd name="connsiteY7" fmla="*/ 7027832 h 7061576"/>
              <a:gd name="connsiteX8" fmla="*/ 13589203 w 14424775"/>
              <a:gd name="connsiteY8" fmla="*/ 7061576 h 7061576"/>
              <a:gd name="connsiteX9" fmla="*/ 13572335 w 14424775"/>
              <a:gd name="connsiteY9" fmla="*/ 6985754 h 7061576"/>
              <a:gd name="connsiteX10" fmla="*/ 13504040 w 14424775"/>
              <a:gd name="connsiteY10" fmla="*/ 6952011 h 7061576"/>
              <a:gd name="connsiteX11" fmla="*/ 13551302 w 14424775"/>
              <a:gd name="connsiteY11" fmla="*/ 6891208 h 7061576"/>
              <a:gd name="connsiteX12" fmla="*/ 13534435 w 14424775"/>
              <a:gd name="connsiteY12" fmla="*/ 6815387 h 7061576"/>
              <a:gd name="connsiteX13" fmla="*/ 13610236 w 14424775"/>
              <a:gd name="connsiteY13" fmla="*/ 6815387 h 7061576"/>
              <a:gd name="connsiteX14" fmla="*/ 12736765 w 14424775"/>
              <a:gd name="connsiteY14" fmla="*/ 6754583 h 7061576"/>
              <a:gd name="connsiteX15" fmla="*/ 12784025 w 14424775"/>
              <a:gd name="connsiteY15" fmla="*/ 6815387 h 7061576"/>
              <a:gd name="connsiteX16" fmla="*/ 12859826 w 14424775"/>
              <a:gd name="connsiteY16" fmla="*/ 6815387 h 7061576"/>
              <a:gd name="connsiteX17" fmla="*/ 12842959 w 14424775"/>
              <a:gd name="connsiteY17" fmla="*/ 6891208 h 7061576"/>
              <a:gd name="connsiteX18" fmla="*/ 12890221 w 14424775"/>
              <a:gd name="connsiteY18" fmla="*/ 6952011 h 7061576"/>
              <a:gd name="connsiteX19" fmla="*/ 12821926 w 14424775"/>
              <a:gd name="connsiteY19" fmla="*/ 6985754 h 7061576"/>
              <a:gd name="connsiteX20" fmla="*/ 12805058 w 14424775"/>
              <a:gd name="connsiteY20" fmla="*/ 7061576 h 7061576"/>
              <a:gd name="connsiteX21" fmla="*/ 12736765 w 14424775"/>
              <a:gd name="connsiteY21" fmla="*/ 7027832 h 7061576"/>
              <a:gd name="connsiteX22" fmla="*/ 12668471 w 14424775"/>
              <a:gd name="connsiteY22" fmla="*/ 7061576 h 7061576"/>
              <a:gd name="connsiteX23" fmla="*/ 12651603 w 14424775"/>
              <a:gd name="connsiteY23" fmla="*/ 6985754 h 7061576"/>
              <a:gd name="connsiteX24" fmla="*/ 12583308 w 14424775"/>
              <a:gd name="connsiteY24" fmla="*/ 6952011 h 7061576"/>
              <a:gd name="connsiteX25" fmla="*/ 12630570 w 14424775"/>
              <a:gd name="connsiteY25" fmla="*/ 6891208 h 7061576"/>
              <a:gd name="connsiteX26" fmla="*/ 12613703 w 14424775"/>
              <a:gd name="connsiteY26" fmla="*/ 6815387 h 7061576"/>
              <a:gd name="connsiteX27" fmla="*/ 12689504 w 14424775"/>
              <a:gd name="connsiteY27" fmla="*/ 6815387 h 7061576"/>
              <a:gd name="connsiteX28" fmla="*/ 3529504 w 14424775"/>
              <a:gd name="connsiteY28" fmla="*/ 6754582 h 7061576"/>
              <a:gd name="connsiteX29" fmla="*/ 3576766 w 14424775"/>
              <a:gd name="connsiteY29" fmla="*/ 6815386 h 7061576"/>
              <a:gd name="connsiteX30" fmla="*/ 3652561 w 14424775"/>
              <a:gd name="connsiteY30" fmla="*/ 6815386 h 7061576"/>
              <a:gd name="connsiteX31" fmla="*/ 3635698 w 14424775"/>
              <a:gd name="connsiteY31" fmla="*/ 6891207 h 7061576"/>
              <a:gd name="connsiteX32" fmla="*/ 3682959 w 14424775"/>
              <a:gd name="connsiteY32" fmla="*/ 6952010 h 7061576"/>
              <a:gd name="connsiteX33" fmla="*/ 3614667 w 14424775"/>
              <a:gd name="connsiteY33" fmla="*/ 6985753 h 7061576"/>
              <a:gd name="connsiteX34" fmla="*/ 3597798 w 14424775"/>
              <a:gd name="connsiteY34" fmla="*/ 7061575 h 7061576"/>
              <a:gd name="connsiteX35" fmla="*/ 3529504 w 14424775"/>
              <a:gd name="connsiteY35" fmla="*/ 7027831 h 7061576"/>
              <a:gd name="connsiteX36" fmla="*/ 3461208 w 14424775"/>
              <a:gd name="connsiteY36" fmla="*/ 7061575 h 7061576"/>
              <a:gd name="connsiteX37" fmla="*/ 3444339 w 14424775"/>
              <a:gd name="connsiteY37" fmla="*/ 6985753 h 7061576"/>
              <a:gd name="connsiteX38" fmla="*/ 3376053 w 14424775"/>
              <a:gd name="connsiteY38" fmla="*/ 6952010 h 7061576"/>
              <a:gd name="connsiteX39" fmla="*/ 3423306 w 14424775"/>
              <a:gd name="connsiteY39" fmla="*/ 6891207 h 7061576"/>
              <a:gd name="connsiteX40" fmla="*/ 3406447 w 14424775"/>
              <a:gd name="connsiteY40" fmla="*/ 6815386 h 7061576"/>
              <a:gd name="connsiteX41" fmla="*/ 3482239 w 14424775"/>
              <a:gd name="connsiteY41" fmla="*/ 6815386 h 7061576"/>
              <a:gd name="connsiteX42" fmla="*/ 12429854 w 14424775"/>
              <a:gd name="connsiteY42" fmla="*/ 6447558 h 7061576"/>
              <a:gd name="connsiteX43" fmla="*/ 12477114 w 14424775"/>
              <a:gd name="connsiteY43" fmla="*/ 6508362 h 7061576"/>
              <a:gd name="connsiteX44" fmla="*/ 12552915 w 14424775"/>
              <a:gd name="connsiteY44" fmla="*/ 6508362 h 7061576"/>
              <a:gd name="connsiteX45" fmla="*/ 12536048 w 14424775"/>
              <a:gd name="connsiteY45" fmla="*/ 6584183 h 7061576"/>
              <a:gd name="connsiteX46" fmla="*/ 12583309 w 14424775"/>
              <a:gd name="connsiteY46" fmla="*/ 6644985 h 7061576"/>
              <a:gd name="connsiteX47" fmla="*/ 12630570 w 14424775"/>
              <a:gd name="connsiteY47" fmla="*/ 6584183 h 7061576"/>
              <a:gd name="connsiteX48" fmla="*/ 12613703 w 14424775"/>
              <a:gd name="connsiteY48" fmla="*/ 6508362 h 7061576"/>
              <a:gd name="connsiteX49" fmla="*/ 12689504 w 14424775"/>
              <a:gd name="connsiteY49" fmla="*/ 6508362 h 7061576"/>
              <a:gd name="connsiteX50" fmla="*/ 12736765 w 14424775"/>
              <a:gd name="connsiteY50" fmla="*/ 6447558 h 7061576"/>
              <a:gd name="connsiteX51" fmla="*/ 12784025 w 14424775"/>
              <a:gd name="connsiteY51" fmla="*/ 6508362 h 7061576"/>
              <a:gd name="connsiteX52" fmla="*/ 12859826 w 14424775"/>
              <a:gd name="connsiteY52" fmla="*/ 6508362 h 7061576"/>
              <a:gd name="connsiteX53" fmla="*/ 12842959 w 14424775"/>
              <a:gd name="connsiteY53" fmla="*/ 6584183 h 7061576"/>
              <a:gd name="connsiteX54" fmla="*/ 12890220 w 14424775"/>
              <a:gd name="connsiteY54" fmla="*/ 6644984 h 7061576"/>
              <a:gd name="connsiteX55" fmla="*/ 12937480 w 14424775"/>
              <a:gd name="connsiteY55" fmla="*/ 6584183 h 7061576"/>
              <a:gd name="connsiteX56" fmla="*/ 12920613 w 14424775"/>
              <a:gd name="connsiteY56" fmla="*/ 6508362 h 7061576"/>
              <a:gd name="connsiteX57" fmla="*/ 12996414 w 14424775"/>
              <a:gd name="connsiteY57" fmla="*/ 6508362 h 7061576"/>
              <a:gd name="connsiteX58" fmla="*/ 13043675 w 14424775"/>
              <a:gd name="connsiteY58" fmla="*/ 6447558 h 7061576"/>
              <a:gd name="connsiteX59" fmla="*/ 13090935 w 14424775"/>
              <a:gd name="connsiteY59" fmla="*/ 6508362 h 7061576"/>
              <a:gd name="connsiteX60" fmla="*/ 13166736 w 14424775"/>
              <a:gd name="connsiteY60" fmla="*/ 6508362 h 7061576"/>
              <a:gd name="connsiteX61" fmla="*/ 13149869 w 14424775"/>
              <a:gd name="connsiteY61" fmla="*/ 6584183 h 7061576"/>
              <a:gd name="connsiteX62" fmla="*/ 13197131 w 14424775"/>
              <a:gd name="connsiteY62" fmla="*/ 6644986 h 7061576"/>
              <a:gd name="connsiteX63" fmla="*/ 13128836 w 14424775"/>
              <a:gd name="connsiteY63" fmla="*/ 6678729 h 7061576"/>
              <a:gd name="connsiteX64" fmla="*/ 13111968 w 14424775"/>
              <a:gd name="connsiteY64" fmla="*/ 6754551 h 7061576"/>
              <a:gd name="connsiteX65" fmla="*/ 13043675 w 14424775"/>
              <a:gd name="connsiteY65" fmla="*/ 6720807 h 7061576"/>
              <a:gd name="connsiteX66" fmla="*/ 12975381 w 14424775"/>
              <a:gd name="connsiteY66" fmla="*/ 6754551 h 7061576"/>
              <a:gd name="connsiteX67" fmla="*/ 12958513 w 14424775"/>
              <a:gd name="connsiteY67" fmla="*/ 6678729 h 7061576"/>
              <a:gd name="connsiteX68" fmla="*/ 12890220 w 14424775"/>
              <a:gd name="connsiteY68" fmla="*/ 6644987 h 7061576"/>
              <a:gd name="connsiteX69" fmla="*/ 12821926 w 14424775"/>
              <a:gd name="connsiteY69" fmla="*/ 6678729 h 7061576"/>
              <a:gd name="connsiteX70" fmla="*/ 12805058 w 14424775"/>
              <a:gd name="connsiteY70" fmla="*/ 6754551 h 7061576"/>
              <a:gd name="connsiteX71" fmla="*/ 12736765 w 14424775"/>
              <a:gd name="connsiteY71" fmla="*/ 6720807 h 7061576"/>
              <a:gd name="connsiteX72" fmla="*/ 12668471 w 14424775"/>
              <a:gd name="connsiteY72" fmla="*/ 6754551 h 7061576"/>
              <a:gd name="connsiteX73" fmla="*/ 12651603 w 14424775"/>
              <a:gd name="connsiteY73" fmla="*/ 6678729 h 7061576"/>
              <a:gd name="connsiteX74" fmla="*/ 12583309 w 14424775"/>
              <a:gd name="connsiteY74" fmla="*/ 6644987 h 7061576"/>
              <a:gd name="connsiteX75" fmla="*/ 12515015 w 14424775"/>
              <a:gd name="connsiteY75" fmla="*/ 6678729 h 7061576"/>
              <a:gd name="connsiteX76" fmla="*/ 12498147 w 14424775"/>
              <a:gd name="connsiteY76" fmla="*/ 6754551 h 7061576"/>
              <a:gd name="connsiteX77" fmla="*/ 12429854 w 14424775"/>
              <a:gd name="connsiteY77" fmla="*/ 6720807 h 7061576"/>
              <a:gd name="connsiteX78" fmla="*/ 12361560 w 14424775"/>
              <a:gd name="connsiteY78" fmla="*/ 6754551 h 7061576"/>
              <a:gd name="connsiteX79" fmla="*/ 12344692 w 14424775"/>
              <a:gd name="connsiteY79" fmla="*/ 6678729 h 7061576"/>
              <a:gd name="connsiteX80" fmla="*/ 12276397 w 14424775"/>
              <a:gd name="connsiteY80" fmla="*/ 6644986 h 7061576"/>
              <a:gd name="connsiteX81" fmla="*/ 12323659 w 14424775"/>
              <a:gd name="connsiteY81" fmla="*/ 6584183 h 7061576"/>
              <a:gd name="connsiteX82" fmla="*/ 12306792 w 14424775"/>
              <a:gd name="connsiteY82" fmla="*/ 6508362 h 7061576"/>
              <a:gd name="connsiteX83" fmla="*/ 12382593 w 14424775"/>
              <a:gd name="connsiteY83" fmla="*/ 6508362 h 7061576"/>
              <a:gd name="connsiteX84" fmla="*/ 11816032 w 14424775"/>
              <a:gd name="connsiteY84" fmla="*/ 6447558 h 7061576"/>
              <a:gd name="connsiteX85" fmla="*/ 11863292 w 14424775"/>
              <a:gd name="connsiteY85" fmla="*/ 6508362 h 7061576"/>
              <a:gd name="connsiteX86" fmla="*/ 11939093 w 14424775"/>
              <a:gd name="connsiteY86" fmla="*/ 6508362 h 7061576"/>
              <a:gd name="connsiteX87" fmla="*/ 11922226 w 14424775"/>
              <a:gd name="connsiteY87" fmla="*/ 6584183 h 7061576"/>
              <a:gd name="connsiteX88" fmla="*/ 11969488 w 14424775"/>
              <a:gd name="connsiteY88" fmla="*/ 6644986 h 7061576"/>
              <a:gd name="connsiteX89" fmla="*/ 11901193 w 14424775"/>
              <a:gd name="connsiteY89" fmla="*/ 6678729 h 7061576"/>
              <a:gd name="connsiteX90" fmla="*/ 11884325 w 14424775"/>
              <a:gd name="connsiteY90" fmla="*/ 6754551 h 7061576"/>
              <a:gd name="connsiteX91" fmla="*/ 11816032 w 14424775"/>
              <a:gd name="connsiteY91" fmla="*/ 6720807 h 7061576"/>
              <a:gd name="connsiteX92" fmla="*/ 11747738 w 14424775"/>
              <a:gd name="connsiteY92" fmla="*/ 6754551 h 7061576"/>
              <a:gd name="connsiteX93" fmla="*/ 11730870 w 14424775"/>
              <a:gd name="connsiteY93" fmla="*/ 6678729 h 7061576"/>
              <a:gd name="connsiteX94" fmla="*/ 11662575 w 14424775"/>
              <a:gd name="connsiteY94" fmla="*/ 6644986 h 7061576"/>
              <a:gd name="connsiteX95" fmla="*/ 11709837 w 14424775"/>
              <a:gd name="connsiteY95" fmla="*/ 6584183 h 7061576"/>
              <a:gd name="connsiteX96" fmla="*/ 11692970 w 14424775"/>
              <a:gd name="connsiteY96" fmla="*/ 6508362 h 7061576"/>
              <a:gd name="connsiteX97" fmla="*/ 11768771 w 14424775"/>
              <a:gd name="connsiteY97" fmla="*/ 6508362 h 7061576"/>
              <a:gd name="connsiteX98" fmla="*/ 3529504 w 14424775"/>
              <a:gd name="connsiteY98" fmla="*/ 6447557 h 7061576"/>
              <a:gd name="connsiteX99" fmla="*/ 3576766 w 14424775"/>
              <a:gd name="connsiteY99" fmla="*/ 6508361 h 7061576"/>
              <a:gd name="connsiteX100" fmla="*/ 3652561 w 14424775"/>
              <a:gd name="connsiteY100" fmla="*/ 6508361 h 7061576"/>
              <a:gd name="connsiteX101" fmla="*/ 3635698 w 14424775"/>
              <a:gd name="connsiteY101" fmla="*/ 6584182 h 7061576"/>
              <a:gd name="connsiteX102" fmla="*/ 3682959 w 14424775"/>
              <a:gd name="connsiteY102" fmla="*/ 6644984 h 7061576"/>
              <a:gd name="connsiteX103" fmla="*/ 3730216 w 14424775"/>
              <a:gd name="connsiteY103" fmla="*/ 6584182 h 7061576"/>
              <a:gd name="connsiteX104" fmla="*/ 3713352 w 14424775"/>
              <a:gd name="connsiteY104" fmla="*/ 6508361 h 7061576"/>
              <a:gd name="connsiteX105" fmla="*/ 3789147 w 14424775"/>
              <a:gd name="connsiteY105" fmla="*/ 6508361 h 7061576"/>
              <a:gd name="connsiteX106" fmla="*/ 3836409 w 14424775"/>
              <a:gd name="connsiteY106" fmla="*/ 6447557 h 7061576"/>
              <a:gd name="connsiteX107" fmla="*/ 3883663 w 14424775"/>
              <a:gd name="connsiteY107" fmla="*/ 6508361 h 7061576"/>
              <a:gd name="connsiteX108" fmla="*/ 3959474 w 14424775"/>
              <a:gd name="connsiteY108" fmla="*/ 6508361 h 7061576"/>
              <a:gd name="connsiteX109" fmla="*/ 3942607 w 14424775"/>
              <a:gd name="connsiteY109" fmla="*/ 6584182 h 7061576"/>
              <a:gd name="connsiteX110" fmla="*/ 3989868 w 14424775"/>
              <a:gd name="connsiteY110" fmla="*/ 6644985 h 7061576"/>
              <a:gd name="connsiteX111" fmla="*/ 3921568 w 14424775"/>
              <a:gd name="connsiteY111" fmla="*/ 6678728 h 7061576"/>
              <a:gd name="connsiteX112" fmla="*/ 3904696 w 14424775"/>
              <a:gd name="connsiteY112" fmla="*/ 6754550 h 7061576"/>
              <a:gd name="connsiteX113" fmla="*/ 3836409 w 14424775"/>
              <a:gd name="connsiteY113" fmla="*/ 6720806 h 7061576"/>
              <a:gd name="connsiteX114" fmla="*/ 3768115 w 14424775"/>
              <a:gd name="connsiteY114" fmla="*/ 6754550 h 7061576"/>
              <a:gd name="connsiteX115" fmla="*/ 3751246 w 14424775"/>
              <a:gd name="connsiteY115" fmla="*/ 6678728 h 7061576"/>
              <a:gd name="connsiteX116" fmla="*/ 3682959 w 14424775"/>
              <a:gd name="connsiteY116" fmla="*/ 6644985 h 7061576"/>
              <a:gd name="connsiteX117" fmla="*/ 3614667 w 14424775"/>
              <a:gd name="connsiteY117" fmla="*/ 6678728 h 7061576"/>
              <a:gd name="connsiteX118" fmla="*/ 3597798 w 14424775"/>
              <a:gd name="connsiteY118" fmla="*/ 6754550 h 7061576"/>
              <a:gd name="connsiteX119" fmla="*/ 3529504 w 14424775"/>
              <a:gd name="connsiteY119" fmla="*/ 6720806 h 7061576"/>
              <a:gd name="connsiteX120" fmla="*/ 3461208 w 14424775"/>
              <a:gd name="connsiteY120" fmla="*/ 6754550 h 7061576"/>
              <a:gd name="connsiteX121" fmla="*/ 3444339 w 14424775"/>
              <a:gd name="connsiteY121" fmla="*/ 6678728 h 7061576"/>
              <a:gd name="connsiteX122" fmla="*/ 3376053 w 14424775"/>
              <a:gd name="connsiteY122" fmla="*/ 6644985 h 7061576"/>
              <a:gd name="connsiteX123" fmla="*/ 3423306 w 14424775"/>
              <a:gd name="connsiteY123" fmla="*/ 6584182 h 7061576"/>
              <a:gd name="connsiteX124" fmla="*/ 3406447 w 14424775"/>
              <a:gd name="connsiteY124" fmla="*/ 6508361 h 7061576"/>
              <a:gd name="connsiteX125" fmla="*/ 3482239 w 14424775"/>
              <a:gd name="connsiteY125" fmla="*/ 6508361 h 7061576"/>
              <a:gd name="connsiteX126" fmla="*/ 11509121 w 14424775"/>
              <a:gd name="connsiteY126" fmla="*/ 6140533 h 7061576"/>
              <a:gd name="connsiteX127" fmla="*/ 11556381 w 14424775"/>
              <a:gd name="connsiteY127" fmla="*/ 6201337 h 7061576"/>
              <a:gd name="connsiteX128" fmla="*/ 11632182 w 14424775"/>
              <a:gd name="connsiteY128" fmla="*/ 6201337 h 7061576"/>
              <a:gd name="connsiteX129" fmla="*/ 11615315 w 14424775"/>
              <a:gd name="connsiteY129" fmla="*/ 6277158 h 7061576"/>
              <a:gd name="connsiteX130" fmla="*/ 11662576 w 14424775"/>
              <a:gd name="connsiteY130" fmla="*/ 6337960 h 7061576"/>
              <a:gd name="connsiteX131" fmla="*/ 11709837 w 14424775"/>
              <a:gd name="connsiteY131" fmla="*/ 6277158 h 7061576"/>
              <a:gd name="connsiteX132" fmla="*/ 11692970 w 14424775"/>
              <a:gd name="connsiteY132" fmla="*/ 6201337 h 7061576"/>
              <a:gd name="connsiteX133" fmla="*/ 11768771 w 14424775"/>
              <a:gd name="connsiteY133" fmla="*/ 6201337 h 7061576"/>
              <a:gd name="connsiteX134" fmla="*/ 11816032 w 14424775"/>
              <a:gd name="connsiteY134" fmla="*/ 6140533 h 7061576"/>
              <a:gd name="connsiteX135" fmla="*/ 11863292 w 14424775"/>
              <a:gd name="connsiteY135" fmla="*/ 6201337 h 7061576"/>
              <a:gd name="connsiteX136" fmla="*/ 11939093 w 14424775"/>
              <a:gd name="connsiteY136" fmla="*/ 6201337 h 7061576"/>
              <a:gd name="connsiteX137" fmla="*/ 11922226 w 14424775"/>
              <a:gd name="connsiteY137" fmla="*/ 6277158 h 7061576"/>
              <a:gd name="connsiteX138" fmla="*/ 11969487 w 14424775"/>
              <a:gd name="connsiteY138" fmla="*/ 6337960 h 7061576"/>
              <a:gd name="connsiteX139" fmla="*/ 12016748 w 14424775"/>
              <a:gd name="connsiteY139" fmla="*/ 6277158 h 7061576"/>
              <a:gd name="connsiteX140" fmla="*/ 11999881 w 14424775"/>
              <a:gd name="connsiteY140" fmla="*/ 6201337 h 7061576"/>
              <a:gd name="connsiteX141" fmla="*/ 12075682 w 14424775"/>
              <a:gd name="connsiteY141" fmla="*/ 6201337 h 7061576"/>
              <a:gd name="connsiteX142" fmla="*/ 12122943 w 14424775"/>
              <a:gd name="connsiteY142" fmla="*/ 6140533 h 7061576"/>
              <a:gd name="connsiteX143" fmla="*/ 12170203 w 14424775"/>
              <a:gd name="connsiteY143" fmla="*/ 6201337 h 7061576"/>
              <a:gd name="connsiteX144" fmla="*/ 12246004 w 14424775"/>
              <a:gd name="connsiteY144" fmla="*/ 6201337 h 7061576"/>
              <a:gd name="connsiteX145" fmla="*/ 12229137 w 14424775"/>
              <a:gd name="connsiteY145" fmla="*/ 6277158 h 7061576"/>
              <a:gd name="connsiteX146" fmla="*/ 12276398 w 14424775"/>
              <a:gd name="connsiteY146" fmla="*/ 6337960 h 7061576"/>
              <a:gd name="connsiteX147" fmla="*/ 12323659 w 14424775"/>
              <a:gd name="connsiteY147" fmla="*/ 6277158 h 7061576"/>
              <a:gd name="connsiteX148" fmla="*/ 12306792 w 14424775"/>
              <a:gd name="connsiteY148" fmla="*/ 6201337 h 7061576"/>
              <a:gd name="connsiteX149" fmla="*/ 12382593 w 14424775"/>
              <a:gd name="connsiteY149" fmla="*/ 6201337 h 7061576"/>
              <a:gd name="connsiteX150" fmla="*/ 12429854 w 14424775"/>
              <a:gd name="connsiteY150" fmla="*/ 6140533 h 7061576"/>
              <a:gd name="connsiteX151" fmla="*/ 12477114 w 14424775"/>
              <a:gd name="connsiteY151" fmla="*/ 6201337 h 7061576"/>
              <a:gd name="connsiteX152" fmla="*/ 12552915 w 14424775"/>
              <a:gd name="connsiteY152" fmla="*/ 6201337 h 7061576"/>
              <a:gd name="connsiteX153" fmla="*/ 12536048 w 14424775"/>
              <a:gd name="connsiteY153" fmla="*/ 6277158 h 7061576"/>
              <a:gd name="connsiteX154" fmla="*/ 12583309 w 14424775"/>
              <a:gd name="connsiteY154" fmla="*/ 6337960 h 7061576"/>
              <a:gd name="connsiteX155" fmla="*/ 12630570 w 14424775"/>
              <a:gd name="connsiteY155" fmla="*/ 6277158 h 7061576"/>
              <a:gd name="connsiteX156" fmla="*/ 12613703 w 14424775"/>
              <a:gd name="connsiteY156" fmla="*/ 6201337 h 7061576"/>
              <a:gd name="connsiteX157" fmla="*/ 12689504 w 14424775"/>
              <a:gd name="connsiteY157" fmla="*/ 6201337 h 7061576"/>
              <a:gd name="connsiteX158" fmla="*/ 12736765 w 14424775"/>
              <a:gd name="connsiteY158" fmla="*/ 6140533 h 7061576"/>
              <a:gd name="connsiteX159" fmla="*/ 12784025 w 14424775"/>
              <a:gd name="connsiteY159" fmla="*/ 6201337 h 7061576"/>
              <a:gd name="connsiteX160" fmla="*/ 12859826 w 14424775"/>
              <a:gd name="connsiteY160" fmla="*/ 6201337 h 7061576"/>
              <a:gd name="connsiteX161" fmla="*/ 12842959 w 14424775"/>
              <a:gd name="connsiteY161" fmla="*/ 6277158 h 7061576"/>
              <a:gd name="connsiteX162" fmla="*/ 12890220 w 14424775"/>
              <a:gd name="connsiteY162" fmla="*/ 6337959 h 7061576"/>
              <a:gd name="connsiteX163" fmla="*/ 12937480 w 14424775"/>
              <a:gd name="connsiteY163" fmla="*/ 6277158 h 7061576"/>
              <a:gd name="connsiteX164" fmla="*/ 12920613 w 14424775"/>
              <a:gd name="connsiteY164" fmla="*/ 6201337 h 7061576"/>
              <a:gd name="connsiteX165" fmla="*/ 12996414 w 14424775"/>
              <a:gd name="connsiteY165" fmla="*/ 6201337 h 7061576"/>
              <a:gd name="connsiteX166" fmla="*/ 13043675 w 14424775"/>
              <a:gd name="connsiteY166" fmla="*/ 6140533 h 7061576"/>
              <a:gd name="connsiteX167" fmla="*/ 13090935 w 14424775"/>
              <a:gd name="connsiteY167" fmla="*/ 6201337 h 7061576"/>
              <a:gd name="connsiteX168" fmla="*/ 13166736 w 14424775"/>
              <a:gd name="connsiteY168" fmla="*/ 6201337 h 7061576"/>
              <a:gd name="connsiteX169" fmla="*/ 13149869 w 14424775"/>
              <a:gd name="connsiteY169" fmla="*/ 6277158 h 7061576"/>
              <a:gd name="connsiteX170" fmla="*/ 13197130 w 14424775"/>
              <a:gd name="connsiteY170" fmla="*/ 6337960 h 7061576"/>
              <a:gd name="connsiteX171" fmla="*/ 13244391 w 14424775"/>
              <a:gd name="connsiteY171" fmla="*/ 6277158 h 7061576"/>
              <a:gd name="connsiteX172" fmla="*/ 13227524 w 14424775"/>
              <a:gd name="connsiteY172" fmla="*/ 6201337 h 7061576"/>
              <a:gd name="connsiteX173" fmla="*/ 13303325 w 14424775"/>
              <a:gd name="connsiteY173" fmla="*/ 6201337 h 7061576"/>
              <a:gd name="connsiteX174" fmla="*/ 13350586 w 14424775"/>
              <a:gd name="connsiteY174" fmla="*/ 6140533 h 7061576"/>
              <a:gd name="connsiteX175" fmla="*/ 13397846 w 14424775"/>
              <a:gd name="connsiteY175" fmla="*/ 6201337 h 7061576"/>
              <a:gd name="connsiteX176" fmla="*/ 13473647 w 14424775"/>
              <a:gd name="connsiteY176" fmla="*/ 6201337 h 7061576"/>
              <a:gd name="connsiteX177" fmla="*/ 13456780 w 14424775"/>
              <a:gd name="connsiteY177" fmla="*/ 6277158 h 7061576"/>
              <a:gd name="connsiteX178" fmla="*/ 13504042 w 14424775"/>
              <a:gd name="connsiteY178" fmla="*/ 6337961 h 7061576"/>
              <a:gd name="connsiteX179" fmla="*/ 13435747 w 14424775"/>
              <a:gd name="connsiteY179" fmla="*/ 6371704 h 7061576"/>
              <a:gd name="connsiteX180" fmla="*/ 13418879 w 14424775"/>
              <a:gd name="connsiteY180" fmla="*/ 6447526 h 7061576"/>
              <a:gd name="connsiteX181" fmla="*/ 13350586 w 14424775"/>
              <a:gd name="connsiteY181" fmla="*/ 6413782 h 7061576"/>
              <a:gd name="connsiteX182" fmla="*/ 13282292 w 14424775"/>
              <a:gd name="connsiteY182" fmla="*/ 6447526 h 7061576"/>
              <a:gd name="connsiteX183" fmla="*/ 13265424 w 14424775"/>
              <a:gd name="connsiteY183" fmla="*/ 6371704 h 7061576"/>
              <a:gd name="connsiteX184" fmla="*/ 13197130 w 14424775"/>
              <a:gd name="connsiteY184" fmla="*/ 6337962 h 7061576"/>
              <a:gd name="connsiteX185" fmla="*/ 13128836 w 14424775"/>
              <a:gd name="connsiteY185" fmla="*/ 6371704 h 7061576"/>
              <a:gd name="connsiteX186" fmla="*/ 13111968 w 14424775"/>
              <a:gd name="connsiteY186" fmla="*/ 6447526 h 7061576"/>
              <a:gd name="connsiteX187" fmla="*/ 13043675 w 14424775"/>
              <a:gd name="connsiteY187" fmla="*/ 6413782 h 7061576"/>
              <a:gd name="connsiteX188" fmla="*/ 12975381 w 14424775"/>
              <a:gd name="connsiteY188" fmla="*/ 6447526 h 7061576"/>
              <a:gd name="connsiteX189" fmla="*/ 12958513 w 14424775"/>
              <a:gd name="connsiteY189" fmla="*/ 6371704 h 7061576"/>
              <a:gd name="connsiteX190" fmla="*/ 12890220 w 14424775"/>
              <a:gd name="connsiteY190" fmla="*/ 6337962 h 7061576"/>
              <a:gd name="connsiteX191" fmla="*/ 12821926 w 14424775"/>
              <a:gd name="connsiteY191" fmla="*/ 6371704 h 7061576"/>
              <a:gd name="connsiteX192" fmla="*/ 12805058 w 14424775"/>
              <a:gd name="connsiteY192" fmla="*/ 6447526 h 7061576"/>
              <a:gd name="connsiteX193" fmla="*/ 12736765 w 14424775"/>
              <a:gd name="connsiteY193" fmla="*/ 6413782 h 7061576"/>
              <a:gd name="connsiteX194" fmla="*/ 12668471 w 14424775"/>
              <a:gd name="connsiteY194" fmla="*/ 6447526 h 7061576"/>
              <a:gd name="connsiteX195" fmla="*/ 12651603 w 14424775"/>
              <a:gd name="connsiteY195" fmla="*/ 6371704 h 7061576"/>
              <a:gd name="connsiteX196" fmla="*/ 12583309 w 14424775"/>
              <a:gd name="connsiteY196" fmla="*/ 6337961 h 7061576"/>
              <a:gd name="connsiteX197" fmla="*/ 12515015 w 14424775"/>
              <a:gd name="connsiteY197" fmla="*/ 6371704 h 7061576"/>
              <a:gd name="connsiteX198" fmla="*/ 12498147 w 14424775"/>
              <a:gd name="connsiteY198" fmla="*/ 6447526 h 7061576"/>
              <a:gd name="connsiteX199" fmla="*/ 12429854 w 14424775"/>
              <a:gd name="connsiteY199" fmla="*/ 6413782 h 7061576"/>
              <a:gd name="connsiteX200" fmla="*/ 12361560 w 14424775"/>
              <a:gd name="connsiteY200" fmla="*/ 6447526 h 7061576"/>
              <a:gd name="connsiteX201" fmla="*/ 12344692 w 14424775"/>
              <a:gd name="connsiteY201" fmla="*/ 6371704 h 7061576"/>
              <a:gd name="connsiteX202" fmla="*/ 12276398 w 14424775"/>
              <a:gd name="connsiteY202" fmla="*/ 6337961 h 7061576"/>
              <a:gd name="connsiteX203" fmla="*/ 12208104 w 14424775"/>
              <a:gd name="connsiteY203" fmla="*/ 6371704 h 7061576"/>
              <a:gd name="connsiteX204" fmla="*/ 12191236 w 14424775"/>
              <a:gd name="connsiteY204" fmla="*/ 6447526 h 7061576"/>
              <a:gd name="connsiteX205" fmla="*/ 12122943 w 14424775"/>
              <a:gd name="connsiteY205" fmla="*/ 6413782 h 7061576"/>
              <a:gd name="connsiteX206" fmla="*/ 12054649 w 14424775"/>
              <a:gd name="connsiteY206" fmla="*/ 6447526 h 7061576"/>
              <a:gd name="connsiteX207" fmla="*/ 12037781 w 14424775"/>
              <a:gd name="connsiteY207" fmla="*/ 6371704 h 7061576"/>
              <a:gd name="connsiteX208" fmla="*/ 11969487 w 14424775"/>
              <a:gd name="connsiteY208" fmla="*/ 6337961 h 7061576"/>
              <a:gd name="connsiteX209" fmla="*/ 11901193 w 14424775"/>
              <a:gd name="connsiteY209" fmla="*/ 6371704 h 7061576"/>
              <a:gd name="connsiteX210" fmla="*/ 11884325 w 14424775"/>
              <a:gd name="connsiteY210" fmla="*/ 6447526 h 7061576"/>
              <a:gd name="connsiteX211" fmla="*/ 11816032 w 14424775"/>
              <a:gd name="connsiteY211" fmla="*/ 6413782 h 7061576"/>
              <a:gd name="connsiteX212" fmla="*/ 11747738 w 14424775"/>
              <a:gd name="connsiteY212" fmla="*/ 6447526 h 7061576"/>
              <a:gd name="connsiteX213" fmla="*/ 11730870 w 14424775"/>
              <a:gd name="connsiteY213" fmla="*/ 6371704 h 7061576"/>
              <a:gd name="connsiteX214" fmla="*/ 11662576 w 14424775"/>
              <a:gd name="connsiteY214" fmla="*/ 6337961 h 7061576"/>
              <a:gd name="connsiteX215" fmla="*/ 11594282 w 14424775"/>
              <a:gd name="connsiteY215" fmla="*/ 6371704 h 7061576"/>
              <a:gd name="connsiteX216" fmla="*/ 11577414 w 14424775"/>
              <a:gd name="connsiteY216" fmla="*/ 6447526 h 7061576"/>
              <a:gd name="connsiteX217" fmla="*/ 11509121 w 14424775"/>
              <a:gd name="connsiteY217" fmla="*/ 6413782 h 7061576"/>
              <a:gd name="connsiteX218" fmla="*/ 11440827 w 14424775"/>
              <a:gd name="connsiteY218" fmla="*/ 6447526 h 7061576"/>
              <a:gd name="connsiteX219" fmla="*/ 11423959 w 14424775"/>
              <a:gd name="connsiteY219" fmla="*/ 6371704 h 7061576"/>
              <a:gd name="connsiteX220" fmla="*/ 11355664 w 14424775"/>
              <a:gd name="connsiteY220" fmla="*/ 6337961 h 7061576"/>
              <a:gd name="connsiteX221" fmla="*/ 11402926 w 14424775"/>
              <a:gd name="connsiteY221" fmla="*/ 6277158 h 7061576"/>
              <a:gd name="connsiteX222" fmla="*/ 11386059 w 14424775"/>
              <a:gd name="connsiteY222" fmla="*/ 6201337 h 7061576"/>
              <a:gd name="connsiteX223" fmla="*/ 11461860 w 14424775"/>
              <a:gd name="connsiteY223" fmla="*/ 6201337 h 7061576"/>
              <a:gd name="connsiteX224" fmla="*/ 7826191 w 14424775"/>
              <a:gd name="connsiteY224" fmla="*/ 6140532 h 7061576"/>
              <a:gd name="connsiteX225" fmla="*/ 7873451 w 14424775"/>
              <a:gd name="connsiteY225" fmla="*/ 6201336 h 7061576"/>
              <a:gd name="connsiteX226" fmla="*/ 7949252 w 14424775"/>
              <a:gd name="connsiteY226" fmla="*/ 6201336 h 7061576"/>
              <a:gd name="connsiteX227" fmla="*/ 7932385 w 14424775"/>
              <a:gd name="connsiteY227" fmla="*/ 6277157 h 7061576"/>
              <a:gd name="connsiteX228" fmla="*/ 7979647 w 14424775"/>
              <a:gd name="connsiteY228" fmla="*/ 6337960 h 7061576"/>
              <a:gd name="connsiteX229" fmla="*/ 7911352 w 14424775"/>
              <a:gd name="connsiteY229" fmla="*/ 6371703 h 7061576"/>
              <a:gd name="connsiteX230" fmla="*/ 7894484 w 14424775"/>
              <a:gd name="connsiteY230" fmla="*/ 6447525 h 7061576"/>
              <a:gd name="connsiteX231" fmla="*/ 7826191 w 14424775"/>
              <a:gd name="connsiteY231" fmla="*/ 6413781 h 7061576"/>
              <a:gd name="connsiteX232" fmla="*/ 7757897 w 14424775"/>
              <a:gd name="connsiteY232" fmla="*/ 6447525 h 7061576"/>
              <a:gd name="connsiteX233" fmla="*/ 7741029 w 14424775"/>
              <a:gd name="connsiteY233" fmla="*/ 6371703 h 7061576"/>
              <a:gd name="connsiteX234" fmla="*/ 7672734 w 14424775"/>
              <a:gd name="connsiteY234" fmla="*/ 6337960 h 7061576"/>
              <a:gd name="connsiteX235" fmla="*/ 7719996 w 14424775"/>
              <a:gd name="connsiteY235" fmla="*/ 6277157 h 7061576"/>
              <a:gd name="connsiteX236" fmla="*/ 7703129 w 14424775"/>
              <a:gd name="connsiteY236" fmla="*/ 6201336 h 7061576"/>
              <a:gd name="connsiteX237" fmla="*/ 7778930 w 14424775"/>
              <a:gd name="connsiteY237" fmla="*/ 6201336 h 7061576"/>
              <a:gd name="connsiteX238" fmla="*/ 3836409 w 14424775"/>
              <a:gd name="connsiteY238" fmla="*/ 6140532 h 7061576"/>
              <a:gd name="connsiteX239" fmla="*/ 3883663 w 14424775"/>
              <a:gd name="connsiteY239" fmla="*/ 6201336 h 7061576"/>
              <a:gd name="connsiteX240" fmla="*/ 3959474 w 14424775"/>
              <a:gd name="connsiteY240" fmla="*/ 6201336 h 7061576"/>
              <a:gd name="connsiteX241" fmla="*/ 3942607 w 14424775"/>
              <a:gd name="connsiteY241" fmla="*/ 6277157 h 7061576"/>
              <a:gd name="connsiteX242" fmla="*/ 3989868 w 14424775"/>
              <a:gd name="connsiteY242" fmla="*/ 6337959 h 7061576"/>
              <a:gd name="connsiteX243" fmla="*/ 4037126 w 14424775"/>
              <a:gd name="connsiteY243" fmla="*/ 6277157 h 7061576"/>
              <a:gd name="connsiteX244" fmla="*/ 4020256 w 14424775"/>
              <a:gd name="connsiteY244" fmla="*/ 6201336 h 7061576"/>
              <a:gd name="connsiteX245" fmla="*/ 4096069 w 14424775"/>
              <a:gd name="connsiteY245" fmla="*/ 6201336 h 7061576"/>
              <a:gd name="connsiteX246" fmla="*/ 4143325 w 14424775"/>
              <a:gd name="connsiteY246" fmla="*/ 6140532 h 7061576"/>
              <a:gd name="connsiteX247" fmla="*/ 4190582 w 14424775"/>
              <a:gd name="connsiteY247" fmla="*/ 6201336 h 7061576"/>
              <a:gd name="connsiteX248" fmla="*/ 4266384 w 14424775"/>
              <a:gd name="connsiteY248" fmla="*/ 6201336 h 7061576"/>
              <a:gd name="connsiteX249" fmla="*/ 4249515 w 14424775"/>
              <a:gd name="connsiteY249" fmla="*/ 6277157 h 7061576"/>
              <a:gd name="connsiteX250" fmla="*/ 4296779 w 14424775"/>
              <a:gd name="connsiteY250" fmla="*/ 6337960 h 7061576"/>
              <a:gd name="connsiteX251" fmla="*/ 4228478 w 14424775"/>
              <a:gd name="connsiteY251" fmla="*/ 6371703 h 7061576"/>
              <a:gd name="connsiteX252" fmla="*/ 4211609 w 14424775"/>
              <a:gd name="connsiteY252" fmla="*/ 6447525 h 7061576"/>
              <a:gd name="connsiteX253" fmla="*/ 4143325 w 14424775"/>
              <a:gd name="connsiteY253" fmla="*/ 6413781 h 7061576"/>
              <a:gd name="connsiteX254" fmla="*/ 4075033 w 14424775"/>
              <a:gd name="connsiteY254" fmla="*/ 6447525 h 7061576"/>
              <a:gd name="connsiteX255" fmla="*/ 4058159 w 14424775"/>
              <a:gd name="connsiteY255" fmla="*/ 6371703 h 7061576"/>
              <a:gd name="connsiteX256" fmla="*/ 3989868 w 14424775"/>
              <a:gd name="connsiteY256" fmla="*/ 6337960 h 7061576"/>
              <a:gd name="connsiteX257" fmla="*/ 3921568 w 14424775"/>
              <a:gd name="connsiteY257" fmla="*/ 6371703 h 7061576"/>
              <a:gd name="connsiteX258" fmla="*/ 3904696 w 14424775"/>
              <a:gd name="connsiteY258" fmla="*/ 6447525 h 7061576"/>
              <a:gd name="connsiteX259" fmla="*/ 3836409 w 14424775"/>
              <a:gd name="connsiteY259" fmla="*/ 6413781 h 7061576"/>
              <a:gd name="connsiteX260" fmla="*/ 3768115 w 14424775"/>
              <a:gd name="connsiteY260" fmla="*/ 6447525 h 7061576"/>
              <a:gd name="connsiteX261" fmla="*/ 3751246 w 14424775"/>
              <a:gd name="connsiteY261" fmla="*/ 6371703 h 7061576"/>
              <a:gd name="connsiteX262" fmla="*/ 3682958 w 14424775"/>
              <a:gd name="connsiteY262" fmla="*/ 6337960 h 7061576"/>
              <a:gd name="connsiteX263" fmla="*/ 3730216 w 14424775"/>
              <a:gd name="connsiteY263" fmla="*/ 6277157 h 7061576"/>
              <a:gd name="connsiteX264" fmla="*/ 3713352 w 14424775"/>
              <a:gd name="connsiteY264" fmla="*/ 6201336 h 7061576"/>
              <a:gd name="connsiteX265" fmla="*/ 3789147 w 14424775"/>
              <a:gd name="connsiteY265" fmla="*/ 6201336 h 7061576"/>
              <a:gd name="connsiteX266" fmla="*/ 11509121 w 14424775"/>
              <a:gd name="connsiteY266" fmla="*/ 5833508 h 7061576"/>
              <a:gd name="connsiteX267" fmla="*/ 11556381 w 14424775"/>
              <a:gd name="connsiteY267" fmla="*/ 5894312 h 7061576"/>
              <a:gd name="connsiteX268" fmla="*/ 11632182 w 14424775"/>
              <a:gd name="connsiteY268" fmla="*/ 5894312 h 7061576"/>
              <a:gd name="connsiteX269" fmla="*/ 11615315 w 14424775"/>
              <a:gd name="connsiteY269" fmla="*/ 5970133 h 7061576"/>
              <a:gd name="connsiteX270" fmla="*/ 11662576 w 14424775"/>
              <a:gd name="connsiteY270" fmla="*/ 6030935 h 7061576"/>
              <a:gd name="connsiteX271" fmla="*/ 11709837 w 14424775"/>
              <a:gd name="connsiteY271" fmla="*/ 5970133 h 7061576"/>
              <a:gd name="connsiteX272" fmla="*/ 11692970 w 14424775"/>
              <a:gd name="connsiteY272" fmla="*/ 5894312 h 7061576"/>
              <a:gd name="connsiteX273" fmla="*/ 11768771 w 14424775"/>
              <a:gd name="connsiteY273" fmla="*/ 5894312 h 7061576"/>
              <a:gd name="connsiteX274" fmla="*/ 11816032 w 14424775"/>
              <a:gd name="connsiteY274" fmla="*/ 5833508 h 7061576"/>
              <a:gd name="connsiteX275" fmla="*/ 11863292 w 14424775"/>
              <a:gd name="connsiteY275" fmla="*/ 5894312 h 7061576"/>
              <a:gd name="connsiteX276" fmla="*/ 11939093 w 14424775"/>
              <a:gd name="connsiteY276" fmla="*/ 5894312 h 7061576"/>
              <a:gd name="connsiteX277" fmla="*/ 11922226 w 14424775"/>
              <a:gd name="connsiteY277" fmla="*/ 5970133 h 7061576"/>
              <a:gd name="connsiteX278" fmla="*/ 11969487 w 14424775"/>
              <a:gd name="connsiteY278" fmla="*/ 6030935 h 7061576"/>
              <a:gd name="connsiteX279" fmla="*/ 12016748 w 14424775"/>
              <a:gd name="connsiteY279" fmla="*/ 5970133 h 7061576"/>
              <a:gd name="connsiteX280" fmla="*/ 11999881 w 14424775"/>
              <a:gd name="connsiteY280" fmla="*/ 5894312 h 7061576"/>
              <a:gd name="connsiteX281" fmla="*/ 12075682 w 14424775"/>
              <a:gd name="connsiteY281" fmla="*/ 5894312 h 7061576"/>
              <a:gd name="connsiteX282" fmla="*/ 12122943 w 14424775"/>
              <a:gd name="connsiteY282" fmla="*/ 5833508 h 7061576"/>
              <a:gd name="connsiteX283" fmla="*/ 12170203 w 14424775"/>
              <a:gd name="connsiteY283" fmla="*/ 5894312 h 7061576"/>
              <a:gd name="connsiteX284" fmla="*/ 12246004 w 14424775"/>
              <a:gd name="connsiteY284" fmla="*/ 5894312 h 7061576"/>
              <a:gd name="connsiteX285" fmla="*/ 12229137 w 14424775"/>
              <a:gd name="connsiteY285" fmla="*/ 5970133 h 7061576"/>
              <a:gd name="connsiteX286" fmla="*/ 12276398 w 14424775"/>
              <a:gd name="connsiteY286" fmla="*/ 6030935 h 7061576"/>
              <a:gd name="connsiteX287" fmla="*/ 12323659 w 14424775"/>
              <a:gd name="connsiteY287" fmla="*/ 5970133 h 7061576"/>
              <a:gd name="connsiteX288" fmla="*/ 12306792 w 14424775"/>
              <a:gd name="connsiteY288" fmla="*/ 5894312 h 7061576"/>
              <a:gd name="connsiteX289" fmla="*/ 12382593 w 14424775"/>
              <a:gd name="connsiteY289" fmla="*/ 5894312 h 7061576"/>
              <a:gd name="connsiteX290" fmla="*/ 12429854 w 14424775"/>
              <a:gd name="connsiteY290" fmla="*/ 5833508 h 7061576"/>
              <a:gd name="connsiteX291" fmla="*/ 12477114 w 14424775"/>
              <a:gd name="connsiteY291" fmla="*/ 5894312 h 7061576"/>
              <a:gd name="connsiteX292" fmla="*/ 12552915 w 14424775"/>
              <a:gd name="connsiteY292" fmla="*/ 5894312 h 7061576"/>
              <a:gd name="connsiteX293" fmla="*/ 12536048 w 14424775"/>
              <a:gd name="connsiteY293" fmla="*/ 5970133 h 7061576"/>
              <a:gd name="connsiteX294" fmla="*/ 12583309 w 14424775"/>
              <a:gd name="connsiteY294" fmla="*/ 6030935 h 7061576"/>
              <a:gd name="connsiteX295" fmla="*/ 12630570 w 14424775"/>
              <a:gd name="connsiteY295" fmla="*/ 5970133 h 7061576"/>
              <a:gd name="connsiteX296" fmla="*/ 12613703 w 14424775"/>
              <a:gd name="connsiteY296" fmla="*/ 5894312 h 7061576"/>
              <a:gd name="connsiteX297" fmla="*/ 12689504 w 14424775"/>
              <a:gd name="connsiteY297" fmla="*/ 5894312 h 7061576"/>
              <a:gd name="connsiteX298" fmla="*/ 12736765 w 14424775"/>
              <a:gd name="connsiteY298" fmla="*/ 5833508 h 7061576"/>
              <a:gd name="connsiteX299" fmla="*/ 12784025 w 14424775"/>
              <a:gd name="connsiteY299" fmla="*/ 5894312 h 7061576"/>
              <a:gd name="connsiteX300" fmla="*/ 12859826 w 14424775"/>
              <a:gd name="connsiteY300" fmla="*/ 5894312 h 7061576"/>
              <a:gd name="connsiteX301" fmla="*/ 12842959 w 14424775"/>
              <a:gd name="connsiteY301" fmla="*/ 5970133 h 7061576"/>
              <a:gd name="connsiteX302" fmla="*/ 12890220 w 14424775"/>
              <a:gd name="connsiteY302" fmla="*/ 6030934 h 7061576"/>
              <a:gd name="connsiteX303" fmla="*/ 12937480 w 14424775"/>
              <a:gd name="connsiteY303" fmla="*/ 5970133 h 7061576"/>
              <a:gd name="connsiteX304" fmla="*/ 12920613 w 14424775"/>
              <a:gd name="connsiteY304" fmla="*/ 5894312 h 7061576"/>
              <a:gd name="connsiteX305" fmla="*/ 12996414 w 14424775"/>
              <a:gd name="connsiteY305" fmla="*/ 5894312 h 7061576"/>
              <a:gd name="connsiteX306" fmla="*/ 13043675 w 14424775"/>
              <a:gd name="connsiteY306" fmla="*/ 5833508 h 7061576"/>
              <a:gd name="connsiteX307" fmla="*/ 13090935 w 14424775"/>
              <a:gd name="connsiteY307" fmla="*/ 5894312 h 7061576"/>
              <a:gd name="connsiteX308" fmla="*/ 13166736 w 14424775"/>
              <a:gd name="connsiteY308" fmla="*/ 5894312 h 7061576"/>
              <a:gd name="connsiteX309" fmla="*/ 13149869 w 14424775"/>
              <a:gd name="connsiteY309" fmla="*/ 5970133 h 7061576"/>
              <a:gd name="connsiteX310" fmla="*/ 13197131 w 14424775"/>
              <a:gd name="connsiteY310" fmla="*/ 6030936 h 7061576"/>
              <a:gd name="connsiteX311" fmla="*/ 13128836 w 14424775"/>
              <a:gd name="connsiteY311" fmla="*/ 6064679 h 7061576"/>
              <a:gd name="connsiteX312" fmla="*/ 13111968 w 14424775"/>
              <a:gd name="connsiteY312" fmla="*/ 6140501 h 7061576"/>
              <a:gd name="connsiteX313" fmla="*/ 13043675 w 14424775"/>
              <a:gd name="connsiteY313" fmla="*/ 6106757 h 7061576"/>
              <a:gd name="connsiteX314" fmla="*/ 12975381 w 14424775"/>
              <a:gd name="connsiteY314" fmla="*/ 6140501 h 7061576"/>
              <a:gd name="connsiteX315" fmla="*/ 12958513 w 14424775"/>
              <a:gd name="connsiteY315" fmla="*/ 6064679 h 7061576"/>
              <a:gd name="connsiteX316" fmla="*/ 12890220 w 14424775"/>
              <a:gd name="connsiteY316" fmla="*/ 6030937 h 7061576"/>
              <a:gd name="connsiteX317" fmla="*/ 12821926 w 14424775"/>
              <a:gd name="connsiteY317" fmla="*/ 6064679 h 7061576"/>
              <a:gd name="connsiteX318" fmla="*/ 12805058 w 14424775"/>
              <a:gd name="connsiteY318" fmla="*/ 6140501 h 7061576"/>
              <a:gd name="connsiteX319" fmla="*/ 12736765 w 14424775"/>
              <a:gd name="connsiteY319" fmla="*/ 6106757 h 7061576"/>
              <a:gd name="connsiteX320" fmla="*/ 12668471 w 14424775"/>
              <a:gd name="connsiteY320" fmla="*/ 6140501 h 7061576"/>
              <a:gd name="connsiteX321" fmla="*/ 12651603 w 14424775"/>
              <a:gd name="connsiteY321" fmla="*/ 6064679 h 7061576"/>
              <a:gd name="connsiteX322" fmla="*/ 12583309 w 14424775"/>
              <a:gd name="connsiteY322" fmla="*/ 6030937 h 7061576"/>
              <a:gd name="connsiteX323" fmla="*/ 12515015 w 14424775"/>
              <a:gd name="connsiteY323" fmla="*/ 6064679 h 7061576"/>
              <a:gd name="connsiteX324" fmla="*/ 12498147 w 14424775"/>
              <a:gd name="connsiteY324" fmla="*/ 6140501 h 7061576"/>
              <a:gd name="connsiteX325" fmla="*/ 12429854 w 14424775"/>
              <a:gd name="connsiteY325" fmla="*/ 6106757 h 7061576"/>
              <a:gd name="connsiteX326" fmla="*/ 12361560 w 14424775"/>
              <a:gd name="connsiteY326" fmla="*/ 6140501 h 7061576"/>
              <a:gd name="connsiteX327" fmla="*/ 12344692 w 14424775"/>
              <a:gd name="connsiteY327" fmla="*/ 6064679 h 7061576"/>
              <a:gd name="connsiteX328" fmla="*/ 12276398 w 14424775"/>
              <a:gd name="connsiteY328" fmla="*/ 6030937 h 7061576"/>
              <a:gd name="connsiteX329" fmla="*/ 12208104 w 14424775"/>
              <a:gd name="connsiteY329" fmla="*/ 6064679 h 7061576"/>
              <a:gd name="connsiteX330" fmla="*/ 12191236 w 14424775"/>
              <a:gd name="connsiteY330" fmla="*/ 6140501 h 7061576"/>
              <a:gd name="connsiteX331" fmla="*/ 12122943 w 14424775"/>
              <a:gd name="connsiteY331" fmla="*/ 6106757 h 7061576"/>
              <a:gd name="connsiteX332" fmla="*/ 12054649 w 14424775"/>
              <a:gd name="connsiteY332" fmla="*/ 6140501 h 7061576"/>
              <a:gd name="connsiteX333" fmla="*/ 12037781 w 14424775"/>
              <a:gd name="connsiteY333" fmla="*/ 6064679 h 7061576"/>
              <a:gd name="connsiteX334" fmla="*/ 11969487 w 14424775"/>
              <a:gd name="connsiteY334" fmla="*/ 6030936 h 7061576"/>
              <a:gd name="connsiteX335" fmla="*/ 11901193 w 14424775"/>
              <a:gd name="connsiteY335" fmla="*/ 6064679 h 7061576"/>
              <a:gd name="connsiteX336" fmla="*/ 11884325 w 14424775"/>
              <a:gd name="connsiteY336" fmla="*/ 6140501 h 7061576"/>
              <a:gd name="connsiteX337" fmla="*/ 11816032 w 14424775"/>
              <a:gd name="connsiteY337" fmla="*/ 6106757 h 7061576"/>
              <a:gd name="connsiteX338" fmla="*/ 11747738 w 14424775"/>
              <a:gd name="connsiteY338" fmla="*/ 6140501 h 7061576"/>
              <a:gd name="connsiteX339" fmla="*/ 11730870 w 14424775"/>
              <a:gd name="connsiteY339" fmla="*/ 6064679 h 7061576"/>
              <a:gd name="connsiteX340" fmla="*/ 11662576 w 14424775"/>
              <a:gd name="connsiteY340" fmla="*/ 6030936 h 7061576"/>
              <a:gd name="connsiteX341" fmla="*/ 11594282 w 14424775"/>
              <a:gd name="connsiteY341" fmla="*/ 6064679 h 7061576"/>
              <a:gd name="connsiteX342" fmla="*/ 11577414 w 14424775"/>
              <a:gd name="connsiteY342" fmla="*/ 6140501 h 7061576"/>
              <a:gd name="connsiteX343" fmla="*/ 11509121 w 14424775"/>
              <a:gd name="connsiteY343" fmla="*/ 6106757 h 7061576"/>
              <a:gd name="connsiteX344" fmla="*/ 11440827 w 14424775"/>
              <a:gd name="connsiteY344" fmla="*/ 6140501 h 7061576"/>
              <a:gd name="connsiteX345" fmla="*/ 11423959 w 14424775"/>
              <a:gd name="connsiteY345" fmla="*/ 6064679 h 7061576"/>
              <a:gd name="connsiteX346" fmla="*/ 11355664 w 14424775"/>
              <a:gd name="connsiteY346" fmla="*/ 6030936 h 7061576"/>
              <a:gd name="connsiteX347" fmla="*/ 11402926 w 14424775"/>
              <a:gd name="connsiteY347" fmla="*/ 5970133 h 7061576"/>
              <a:gd name="connsiteX348" fmla="*/ 11386059 w 14424775"/>
              <a:gd name="connsiteY348" fmla="*/ 5894312 h 7061576"/>
              <a:gd name="connsiteX349" fmla="*/ 11461860 w 14424775"/>
              <a:gd name="connsiteY349" fmla="*/ 5894312 h 7061576"/>
              <a:gd name="connsiteX350" fmla="*/ 7519280 w 14424775"/>
              <a:gd name="connsiteY350" fmla="*/ 5833507 h 7061576"/>
              <a:gd name="connsiteX351" fmla="*/ 7566540 w 14424775"/>
              <a:gd name="connsiteY351" fmla="*/ 5894311 h 7061576"/>
              <a:gd name="connsiteX352" fmla="*/ 7642341 w 14424775"/>
              <a:gd name="connsiteY352" fmla="*/ 5894311 h 7061576"/>
              <a:gd name="connsiteX353" fmla="*/ 7625474 w 14424775"/>
              <a:gd name="connsiteY353" fmla="*/ 5970132 h 7061576"/>
              <a:gd name="connsiteX354" fmla="*/ 7672735 w 14424775"/>
              <a:gd name="connsiteY354" fmla="*/ 6030934 h 7061576"/>
              <a:gd name="connsiteX355" fmla="*/ 7719996 w 14424775"/>
              <a:gd name="connsiteY355" fmla="*/ 5970132 h 7061576"/>
              <a:gd name="connsiteX356" fmla="*/ 7703129 w 14424775"/>
              <a:gd name="connsiteY356" fmla="*/ 5894311 h 7061576"/>
              <a:gd name="connsiteX357" fmla="*/ 7778930 w 14424775"/>
              <a:gd name="connsiteY357" fmla="*/ 5894311 h 7061576"/>
              <a:gd name="connsiteX358" fmla="*/ 7826191 w 14424775"/>
              <a:gd name="connsiteY358" fmla="*/ 5833507 h 7061576"/>
              <a:gd name="connsiteX359" fmla="*/ 7873451 w 14424775"/>
              <a:gd name="connsiteY359" fmla="*/ 5894311 h 7061576"/>
              <a:gd name="connsiteX360" fmla="*/ 7949252 w 14424775"/>
              <a:gd name="connsiteY360" fmla="*/ 5894311 h 7061576"/>
              <a:gd name="connsiteX361" fmla="*/ 7932385 w 14424775"/>
              <a:gd name="connsiteY361" fmla="*/ 5970132 h 7061576"/>
              <a:gd name="connsiteX362" fmla="*/ 7979646 w 14424775"/>
              <a:gd name="connsiteY362" fmla="*/ 6030933 h 7061576"/>
              <a:gd name="connsiteX363" fmla="*/ 8026906 w 14424775"/>
              <a:gd name="connsiteY363" fmla="*/ 5970132 h 7061576"/>
              <a:gd name="connsiteX364" fmla="*/ 8010039 w 14424775"/>
              <a:gd name="connsiteY364" fmla="*/ 5894311 h 7061576"/>
              <a:gd name="connsiteX365" fmla="*/ 8085840 w 14424775"/>
              <a:gd name="connsiteY365" fmla="*/ 5894311 h 7061576"/>
              <a:gd name="connsiteX366" fmla="*/ 8133101 w 14424775"/>
              <a:gd name="connsiteY366" fmla="*/ 5833507 h 7061576"/>
              <a:gd name="connsiteX367" fmla="*/ 8180361 w 14424775"/>
              <a:gd name="connsiteY367" fmla="*/ 5894311 h 7061576"/>
              <a:gd name="connsiteX368" fmla="*/ 8256162 w 14424775"/>
              <a:gd name="connsiteY368" fmla="*/ 5894311 h 7061576"/>
              <a:gd name="connsiteX369" fmla="*/ 8239295 w 14424775"/>
              <a:gd name="connsiteY369" fmla="*/ 5970132 h 7061576"/>
              <a:gd name="connsiteX370" fmla="*/ 8286557 w 14424775"/>
              <a:gd name="connsiteY370" fmla="*/ 6030935 h 7061576"/>
              <a:gd name="connsiteX371" fmla="*/ 8218262 w 14424775"/>
              <a:gd name="connsiteY371" fmla="*/ 6064678 h 7061576"/>
              <a:gd name="connsiteX372" fmla="*/ 8201394 w 14424775"/>
              <a:gd name="connsiteY372" fmla="*/ 6140500 h 7061576"/>
              <a:gd name="connsiteX373" fmla="*/ 8133101 w 14424775"/>
              <a:gd name="connsiteY373" fmla="*/ 6106756 h 7061576"/>
              <a:gd name="connsiteX374" fmla="*/ 8064807 w 14424775"/>
              <a:gd name="connsiteY374" fmla="*/ 6140500 h 7061576"/>
              <a:gd name="connsiteX375" fmla="*/ 8047939 w 14424775"/>
              <a:gd name="connsiteY375" fmla="*/ 6064678 h 7061576"/>
              <a:gd name="connsiteX376" fmla="*/ 7979646 w 14424775"/>
              <a:gd name="connsiteY376" fmla="*/ 6030936 h 7061576"/>
              <a:gd name="connsiteX377" fmla="*/ 7911352 w 14424775"/>
              <a:gd name="connsiteY377" fmla="*/ 6064678 h 7061576"/>
              <a:gd name="connsiteX378" fmla="*/ 7894484 w 14424775"/>
              <a:gd name="connsiteY378" fmla="*/ 6140500 h 7061576"/>
              <a:gd name="connsiteX379" fmla="*/ 7826191 w 14424775"/>
              <a:gd name="connsiteY379" fmla="*/ 6106756 h 7061576"/>
              <a:gd name="connsiteX380" fmla="*/ 7757897 w 14424775"/>
              <a:gd name="connsiteY380" fmla="*/ 6140500 h 7061576"/>
              <a:gd name="connsiteX381" fmla="*/ 7741029 w 14424775"/>
              <a:gd name="connsiteY381" fmla="*/ 6064678 h 7061576"/>
              <a:gd name="connsiteX382" fmla="*/ 7672735 w 14424775"/>
              <a:gd name="connsiteY382" fmla="*/ 6030936 h 7061576"/>
              <a:gd name="connsiteX383" fmla="*/ 7604441 w 14424775"/>
              <a:gd name="connsiteY383" fmla="*/ 6064678 h 7061576"/>
              <a:gd name="connsiteX384" fmla="*/ 7587573 w 14424775"/>
              <a:gd name="connsiteY384" fmla="*/ 6140500 h 7061576"/>
              <a:gd name="connsiteX385" fmla="*/ 7519280 w 14424775"/>
              <a:gd name="connsiteY385" fmla="*/ 6106756 h 7061576"/>
              <a:gd name="connsiteX386" fmla="*/ 7450986 w 14424775"/>
              <a:gd name="connsiteY386" fmla="*/ 6140500 h 7061576"/>
              <a:gd name="connsiteX387" fmla="*/ 7434118 w 14424775"/>
              <a:gd name="connsiteY387" fmla="*/ 6064678 h 7061576"/>
              <a:gd name="connsiteX388" fmla="*/ 7365823 w 14424775"/>
              <a:gd name="connsiteY388" fmla="*/ 6030935 h 7061576"/>
              <a:gd name="connsiteX389" fmla="*/ 7413085 w 14424775"/>
              <a:gd name="connsiteY389" fmla="*/ 5970132 h 7061576"/>
              <a:gd name="connsiteX390" fmla="*/ 7396218 w 14424775"/>
              <a:gd name="connsiteY390" fmla="*/ 5894311 h 7061576"/>
              <a:gd name="connsiteX391" fmla="*/ 7472019 w 14424775"/>
              <a:gd name="connsiteY391" fmla="*/ 5894311 h 7061576"/>
              <a:gd name="connsiteX392" fmla="*/ 3836409 w 14424775"/>
              <a:gd name="connsiteY392" fmla="*/ 5833507 h 7061576"/>
              <a:gd name="connsiteX393" fmla="*/ 3883663 w 14424775"/>
              <a:gd name="connsiteY393" fmla="*/ 5894311 h 7061576"/>
              <a:gd name="connsiteX394" fmla="*/ 3959474 w 14424775"/>
              <a:gd name="connsiteY394" fmla="*/ 5894311 h 7061576"/>
              <a:gd name="connsiteX395" fmla="*/ 3942607 w 14424775"/>
              <a:gd name="connsiteY395" fmla="*/ 5970132 h 7061576"/>
              <a:gd name="connsiteX396" fmla="*/ 3989868 w 14424775"/>
              <a:gd name="connsiteY396" fmla="*/ 6030934 h 7061576"/>
              <a:gd name="connsiteX397" fmla="*/ 4037126 w 14424775"/>
              <a:gd name="connsiteY397" fmla="*/ 5970132 h 7061576"/>
              <a:gd name="connsiteX398" fmla="*/ 4020256 w 14424775"/>
              <a:gd name="connsiteY398" fmla="*/ 5894311 h 7061576"/>
              <a:gd name="connsiteX399" fmla="*/ 4096069 w 14424775"/>
              <a:gd name="connsiteY399" fmla="*/ 5894311 h 7061576"/>
              <a:gd name="connsiteX400" fmla="*/ 4143325 w 14424775"/>
              <a:gd name="connsiteY400" fmla="*/ 5833507 h 7061576"/>
              <a:gd name="connsiteX401" fmla="*/ 4190582 w 14424775"/>
              <a:gd name="connsiteY401" fmla="*/ 5894311 h 7061576"/>
              <a:gd name="connsiteX402" fmla="*/ 4266384 w 14424775"/>
              <a:gd name="connsiteY402" fmla="*/ 5894311 h 7061576"/>
              <a:gd name="connsiteX403" fmla="*/ 4249515 w 14424775"/>
              <a:gd name="connsiteY403" fmla="*/ 5970132 h 7061576"/>
              <a:gd name="connsiteX404" fmla="*/ 4296773 w 14424775"/>
              <a:gd name="connsiteY404" fmla="*/ 6030934 h 7061576"/>
              <a:gd name="connsiteX405" fmla="*/ 4344037 w 14424775"/>
              <a:gd name="connsiteY405" fmla="*/ 5970132 h 7061576"/>
              <a:gd name="connsiteX406" fmla="*/ 4327165 w 14424775"/>
              <a:gd name="connsiteY406" fmla="*/ 5894311 h 7061576"/>
              <a:gd name="connsiteX407" fmla="*/ 4402982 w 14424775"/>
              <a:gd name="connsiteY407" fmla="*/ 5894311 h 7061576"/>
              <a:gd name="connsiteX408" fmla="*/ 4450239 w 14424775"/>
              <a:gd name="connsiteY408" fmla="*/ 5833507 h 7061576"/>
              <a:gd name="connsiteX409" fmla="*/ 4497492 w 14424775"/>
              <a:gd name="connsiteY409" fmla="*/ 5894311 h 7061576"/>
              <a:gd name="connsiteX410" fmla="*/ 4573296 w 14424775"/>
              <a:gd name="connsiteY410" fmla="*/ 5894311 h 7061576"/>
              <a:gd name="connsiteX411" fmla="*/ 4556429 w 14424775"/>
              <a:gd name="connsiteY411" fmla="*/ 5970132 h 7061576"/>
              <a:gd name="connsiteX412" fmla="*/ 4603693 w 14424775"/>
              <a:gd name="connsiteY412" fmla="*/ 6030935 h 7061576"/>
              <a:gd name="connsiteX413" fmla="*/ 4535391 w 14424775"/>
              <a:gd name="connsiteY413" fmla="*/ 6064678 h 7061576"/>
              <a:gd name="connsiteX414" fmla="*/ 4518528 w 14424775"/>
              <a:gd name="connsiteY414" fmla="*/ 6140500 h 7061576"/>
              <a:gd name="connsiteX415" fmla="*/ 4450239 w 14424775"/>
              <a:gd name="connsiteY415" fmla="*/ 6106756 h 7061576"/>
              <a:gd name="connsiteX416" fmla="*/ 4381943 w 14424775"/>
              <a:gd name="connsiteY416" fmla="*/ 6140500 h 7061576"/>
              <a:gd name="connsiteX417" fmla="*/ 4365072 w 14424775"/>
              <a:gd name="connsiteY417" fmla="*/ 6064678 h 7061576"/>
              <a:gd name="connsiteX418" fmla="*/ 4296773 w 14424775"/>
              <a:gd name="connsiteY418" fmla="*/ 6030935 h 7061576"/>
              <a:gd name="connsiteX419" fmla="*/ 4228478 w 14424775"/>
              <a:gd name="connsiteY419" fmla="*/ 6064678 h 7061576"/>
              <a:gd name="connsiteX420" fmla="*/ 4211609 w 14424775"/>
              <a:gd name="connsiteY420" fmla="*/ 6140500 h 7061576"/>
              <a:gd name="connsiteX421" fmla="*/ 4143325 w 14424775"/>
              <a:gd name="connsiteY421" fmla="*/ 6106756 h 7061576"/>
              <a:gd name="connsiteX422" fmla="*/ 4075033 w 14424775"/>
              <a:gd name="connsiteY422" fmla="*/ 6140500 h 7061576"/>
              <a:gd name="connsiteX423" fmla="*/ 4058159 w 14424775"/>
              <a:gd name="connsiteY423" fmla="*/ 6064678 h 7061576"/>
              <a:gd name="connsiteX424" fmla="*/ 3989868 w 14424775"/>
              <a:gd name="connsiteY424" fmla="*/ 6030935 h 7061576"/>
              <a:gd name="connsiteX425" fmla="*/ 3921568 w 14424775"/>
              <a:gd name="connsiteY425" fmla="*/ 6064678 h 7061576"/>
              <a:gd name="connsiteX426" fmla="*/ 3904696 w 14424775"/>
              <a:gd name="connsiteY426" fmla="*/ 6140500 h 7061576"/>
              <a:gd name="connsiteX427" fmla="*/ 3836409 w 14424775"/>
              <a:gd name="connsiteY427" fmla="*/ 6106756 h 7061576"/>
              <a:gd name="connsiteX428" fmla="*/ 3768115 w 14424775"/>
              <a:gd name="connsiteY428" fmla="*/ 6140500 h 7061576"/>
              <a:gd name="connsiteX429" fmla="*/ 3751246 w 14424775"/>
              <a:gd name="connsiteY429" fmla="*/ 6064678 h 7061576"/>
              <a:gd name="connsiteX430" fmla="*/ 3682958 w 14424775"/>
              <a:gd name="connsiteY430" fmla="*/ 6030935 h 7061576"/>
              <a:gd name="connsiteX431" fmla="*/ 3730216 w 14424775"/>
              <a:gd name="connsiteY431" fmla="*/ 5970132 h 7061576"/>
              <a:gd name="connsiteX432" fmla="*/ 3713352 w 14424775"/>
              <a:gd name="connsiteY432" fmla="*/ 5894311 h 7061576"/>
              <a:gd name="connsiteX433" fmla="*/ 3789147 w 14424775"/>
              <a:gd name="connsiteY433" fmla="*/ 5894311 h 7061576"/>
              <a:gd name="connsiteX434" fmla="*/ 8746923 w 14424775"/>
              <a:gd name="connsiteY434" fmla="*/ 5833473 h 7061576"/>
              <a:gd name="connsiteX435" fmla="*/ 8794183 w 14424775"/>
              <a:gd name="connsiteY435" fmla="*/ 5894277 h 7061576"/>
              <a:gd name="connsiteX436" fmla="*/ 8869984 w 14424775"/>
              <a:gd name="connsiteY436" fmla="*/ 5894277 h 7061576"/>
              <a:gd name="connsiteX437" fmla="*/ 8853117 w 14424775"/>
              <a:gd name="connsiteY437" fmla="*/ 5970098 h 7061576"/>
              <a:gd name="connsiteX438" fmla="*/ 8900379 w 14424775"/>
              <a:gd name="connsiteY438" fmla="*/ 6030901 h 7061576"/>
              <a:gd name="connsiteX439" fmla="*/ 8832084 w 14424775"/>
              <a:gd name="connsiteY439" fmla="*/ 6064644 h 7061576"/>
              <a:gd name="connsiteX440" fmla="*/ 8815216 w 14424775"/>
              <a:gd name="connsiteY440" fmla="*/ 6140466 h 7061576"/>
              <a:gd name="connsiteX441" fmla="*/ 8746923 w 14424775"/>
              <a:gd name="connsiteY441" fmla="*/ 6106722 h 7061576"/>
              <a:gd name="connsiteX442" fmla="*/ 8678629 w 14424775"/>
              <a:gd name="connsiteY442" fmla="*/ 6140466 h 7061576"/>
              <a:gd name="connsiteX443" fmla="*/ 8661761 w 14424775"/>
              <a:gd name="connsiteY443" fmla="*/ 6064644 h 7061576"/>
              <a:gd name="connsiteX444" fmla="*/ 8593466 w 14424775"/>
              <a:gd name="connsiteY444" fmla="*/ 6030901 h 7061576"/>
              <a:gd name="connsiteX445" fmla="*/ 8640728 w 14424775"/>
              <a:gd name="connsiteY445" fmla="*/ 5970098 h 7061576"/>
              <a:gd name="connsiteX446" fmla="*/ 8623861 w 14424775"/>
              <a:gd name="connsiteY446" fmla="*/ 5894277 h 7061576"/>
              <a:gd name="connsiteX447" fmla="*/ 8699662 w 14424775"/>
              <a:gd name="connsiteY447" fmla="*/ 5894277 h 7061576"/>
              <a:gd name="connsiteX448" fmla="*/ 11816032 w 14424775"/>
              <a:gd name="connsiteY448" fmla="*/ 5526483 h 7061576"/>
              <a:gd name="connsiteX449" fmla="*/ 11863292 w 14424775"/>
              <a:gd name="connsiteY449" fmla="*/ 5587287 h 7061576"/>
              <a:gd name="connsiteX450" fmla="*/ 11939093 w 14424775"/>
              <a:gd name="connsiteY450" fmla="*/ 5587287 h 7061576"/>
              <a:gd name="connsiteX451" fmla="*/ 11922226 w 14424775"/>
              <a:gd name="connsiteY451" fmla="*/ 5663108 h 7061576"/>
              <a:gd name="connsiteX452" fmla="*/ 11969487 w 14424775"/>
              <a:gd name="connsiteY452" fmla="*/ 5723910 h 7061576"/>
              <a:gd name="connsiteX453" fmla="*/ 12016748 w 14424775"/>
              <a:gd name="connsiteY453" fmla="*/ 5663108 h 7061576"/>
              <a:gd name="connsiteX454" fmla="*/ 11999881 w 14424775"/>
              <a:gd name="connsiteY454" fmla="*/ 5587287 h 7061576"/>
              <a:gd name="connsiteX455" fmla="*/ 12075682 w 14424775"/>
              <a:gd name="connsiteY455" fmla="*/ 5587287 h 7061576"/>
              <a:gd name="connsiteX456" fmla="*/ 12122943 w 14424775"/>
              <a:gd name="connsiteY456" fmla="*/ 5526483 h 7061576"/>
              <a:gd name="connsiteX457" fmla="*/ 12170203 w 14424775"/>
              <a:gd name="connsiteY457" fmla="*/ 5587287 h 7061576"/>
              <a:gd name="connsiteX458" fmla="*/ 12246004 w 14424775"/>
              <a:gd name="connsiteY458" fmla="*/ 5587287 h 7061576"/>
              <a:gd name="connsiteX459" fmla="*/ 12229137 w 14424775"/>
              <a:gd name="connsiteY459" fmla="*/ 5663108 h 7061576"/>
              <a:gd name="connsiteX460" fmla="*/ 12276398 w 14424775"/>
              <a:gd name="connsiteY460" fmla="*/ 5723910 h 7061576"/>
              <a:gd name="connsiteX461" fmla="*/ 12323659 w 14424775"/>
              <a:gd name="connsiteY461" fmla="*/ 5663108 h 7061576"/>
              <a:gd name="connsiteX462" fmla="*/ 12306792 w 14424775"/>
              <a:gd name="connsiteY462" fmla="*/ 5587287 h 7061576"/>
              <a:gd name="connsiteX463" fmla="*/ 12382593 w 14424775"/>
              <a:gd name="connsiteY463" fmla="*/ 5587287 h 7061576"/>
              <a:gd name="connsiteX464" fmla="*/ 12429854 w 14424775"/>
              <a:gd name="connsiteY464" fmla="*/ 5526483 h 7061576"/>
              <a:gd name="connsiteX465" fmla="*/ 12477114 w 14424775"/>
              <a:gd name="connsiteY465" fmla="*/ 5587287 h 7061576"/>
              <a:gd name="connsiteX466" fmla="*/ 12552915 w 14424775"/>
              <a:gd name="connsiteY466" fmla="*/ 5587287 h 7061576"/>
              <a:gd name="connsiteX467" fmla="*/ 12536048 w 14424775"/>
              <a:gd name="connsiteY467" fmla="*/ 5663108 h 7061576"/>
              <a:gd name="connsiteX468" fmla="*/ 12583309 w 14424775"/>
              <a:gd name="connsiteY468" fmla="*/ 5723910 h 7061576"/>
              <a:gd name="connsiteX469" fmla="*/ 12630570 w 14424775"/>
              <a:gd name="connsiteY469" fmla="*/ 5663108 h 7061576"/>
              <a:gd name="connsiteX470" fmla="*/ 12613703 w 14424775"/>
              <a:gd name="connsiteY470" fmla="*/ 5587287 h 7061576"/>
              <a:gd name="connsiteX471" fmla="*/ 12689504 w 14424775"/>
              <a:gd name="connsiteY471" fmla="*/ 5587287 h 7061576"/>
              <a:gd name="connsiteX472" fmla="*/ 12736765 w 14424775"/>
              <a:gd name="connsiteY472" fmla="*/ 5526483 h 7061576"/>
              <a:gd name="connsiteX473" fmla="*/ 12784025 w 14424775"/>
              <a:gd name="connsiteY473" fmla="*/ 5587287 h 7061576"/>
              <a:gd name="connsiteX474" fmla="*/ 12859826 w 14424775"/>
              <a:gd name="connsiteY474" fmla="*/ 5587287 h 7061576"/>
              <a:gd name="connsiteX475" fmla="*/ 12842959 w 14424775"/>
              <a:gd name="connsiteY475" fmla="*/ 5663108 h 7061576"/>
              <a:gd name="connsiteX476" fmla="*/ 12890221 w 14424775"/>
              <a:gd name="connsiteY476" fmla="*/ 5723911 h 7061576"/>
              <a:gd name="connsiteX477" fmla="*/ 12821926 w 14424775"/>
              <a:gd name="connsiteY477" fmla="*/ 5757654 h 7061576"/>
              <a:gd name="connsiteX478" fmla="*/ 12805058 w 14424775"/>
              <a:gd name="connsiteY478" fmla="*/ 5833476 h 7061576"/>
              <a:gd name="connsiteX479" fmla="*/ 12736765 w 14424775"/>
              <a:gd name="connsiteY479" fmla="*/ 5799732 h 7061576"/>
              <a:gd name="connsiteX480" fmla="*/ 12668471 w 14424775"/>
              <a:gd name="connsiteY480" fmla="*/ 5833476 h 7061576"/>
              <a:gd name="connsiteX481" fmla="*/ 12651603 w 14424775"/>
              <a:gd name="connsiteY481" fmla="*/ 5757654 h 7061576"/>
              <a:gd name="connsiteX482" fmla="*/ 12583309 w 14424775"/>
              <a:gd name="connsiteY482" fmla="*/ 5723911 h 7061576"/>
              <a:gd name="connsiteX483" fmla="*/ 12515015 w 14424775"/>
              <a:gd name="connsiteY483" fmla="*/ 5757654 h 7061576"/>
              <a:gd name="connsiteX484" fmla="*/ 12498147 w 14424775"/>
              <a:gd name="connsiteY484" fmla="*/ 5833476 h 7061576"/>
              <a:gd name="connsiteX485" fmla="*/ 12429854 w 14424775"/>
              <a:gd name="connsiteY485" fmla="*/ 5799732 h 7061576"/>
              <a:gd name="connsiteX486" fmla="*/ 12361560 w 14424775"/>
              <a:gd name="connsiteY486" fmla="*/ 5833476 h 7061576"/>
              <a:gd name="connsiteX487" fmla="*/ 12344692 w 14424775"/>
              <a:gd name="connsiteY487" fmla="*/ 5757654 h 7061576"/>
              <a:gd name="connsiteX488" fmla="*/ 12276398 w 14424775"/>
              <a:gd name="connsiteY488" fmla="*/ 5723911 h 7061576"/>
              <a:gd name="connsiteX489" fmla="*/ 12208104 w 14424775"/>
              <a:gd name="connsiteY489" fmla="*/ 5757654 h 7061576"/>
              <a:gd name="connsiteX490" fmla="*/ 12191236 w 14424775"/>
              <a:gd name="connsiteY490" fmla="*/ 5833476 h 7061576"/>
              <a:gd name="connsiteX491" fmla="*/ 12122943 w 14424775"/>
              <a:gd name="connsiteY491" fmla="*/ 5799732 h 7061576"/>
              <a:gd name="connsiteX492" fmla="*/ 12054649 w 14424775"/>
              <a:gd name="connsiteY492" fmla="*/ 5833476 h 7061576"/>
              <a:gd name="connsiteX493" fmla="*/ 12037781 w 14424775"/>
              <a:gd name="connsiteY493" fmla="*/ 5757654 h 7061576"/>
              <a:gd name="connsiteX494" fmla="*/ 11969487 w 14424775"/>
              <a:gd name="connsiteY494" fmla="*/ 5723911 h 7061576"/>
              <a:gd name="connsiteX495" fmla="*/ 11901193 w 14424775"/>
              <a:gd name="connsiteY495" fmla="*/ 5757654 h 7061576"/>
              <a:gd name="connsiteX496" fmla="*/ 11884325 w 14424775"/>
              <a:gd name="connsiteY496" fmla="*/ 5833476 h 7061576"/>
              <a:gd name="connsiteX497" fmla="*/ 11816032 w 14424775"/>
              <a:gd name="connsiteY497" fmla="*/ 5799732 h 7061576"/>
              <a:gd name="connsiteX498" fmla="*/ 11747738 w 14424775"/>
              <a:gd name="connsiteY498" fmla="*/ 5833476 h 7061576"/>
              <a:gd name="connsiteX499" fmla="*/ 11730870 w 14424775"/>
              <a:gd name="connsiteY499" fmla="*/ 5757654 h 7061576"/>
              <a:gd name="connsiteX500" fmla="*/ 11662575 w 14424775"/>
              <a:gd name="connsiteY500" fmla="*/ 5723911 h 7061576"/>
              <a:gd name="connsiteX501" fmla="*/ 11709837 w 14424775"/>
              <a:gd name="connsiteY501" fmla="*/ 5663108 h 7061576"/>
              <a:gd name="connsiteX502" fmla="*/ 11692970 w 14424775"/>
              <a:gd name="connsiteY502" fmla="*/ 5587287 h 7061576"/>
              <a:gd name="connsiteX503" fmla="*/ 11768771 w 14424775"/>
              <a:gd name="connsiteY503" fmla="*/ 5587287 h 7061576"/>
              <a:gd name="connsiteX504" fmla="*/ 7519280 w 14424775"/>
              <a:gd name="connsiteY504" fmla="*/ 5526482 h 7061576"/>
              <a:gd name="connsiteX505" fmla="*/ 7566540 w 14424775"/>
              <a:gd name="connsiteY505" fmla="*/ 5587286 h 7061576"/>
              <a:gd name="connsiteX506" fmla="*/ 7642341 w 14424775"/>
              <a:gd name="connsiteY506" fmla="*/ 5587286 h 7061576"/>
              <a:gd name="connsiteX507" fmla="*/ 7625474 w 14424775"/>
              <a:gd name="connsiteY507" fmla="*/ 5663107 h 7061576"/>
              <a:gd name="connsiteX508" fmla="*/ 7672735 w 14424775"/>
              <a:gd name="connsiteY508" fmla="*/ 5723909 h 7061576"/>
              <a:gd name="connsiteX509" fmla="*/ 7719996 w 14424775"/>
              <a:gd name="connsiteY509" fmla="*/ 5663107 h 7061576"/>
              <a:gd name="connsiteX510" fmla="*/ 7703129 w 14424775"/>
              <a:gd name="connsiteY510" fmla="*/ 5587286 h 7061576"/>
              <a:gd name="connsiteX511" fmla="*/ 7778930 w 14424775"/>
              <a:gd name="connsiteY511" fmla="*/ 5587286 h 7061576"/>
              <a:gd name="connsiteX512" fmla="*/ 7826191 w 14424775"/>
              <a:gd name="connsiteY512" fmla="*/ 5526482 h 7061576"/>
              <a:gd name="connsiteX513" fmla="*/ 7873451 w 14424775"/>
              <a:gd name="connsiteY513" fmla="*/ 5587286 h 7061576"/>
              <a:gd name="connsiteX514" fmla="*/ 7949252 w 14424775"/>
              <a:gd name="connsiteY514" fmla="*/ 5587286 h 7061576"/>
              <a:gd name="connsiteX515" fmla="*/ 7932385 w 14424775"/>
              <a:gd name="connsiteY515" fmla="*/ 5663107 h 7061576"/>
              <a:gd name="connsiteX516" fmla="*/ 7979646 w 14424775"/>
              <a:gd name="connsiteY516" fmla="*/ 5723908 h 7061576"/>
              <a:gd name="connsiteX517" fmla="*/ 8026906 w 14424775"/>
              <a:gd name="connsiteY517" fmla="*/ 5663107 h 7061576"/>
              <a:gd name="connsiteX518" fmla="*/ 8010039 w 14424775"/>
              <a:gd name="connsiteY518" fmla="*/ 5587286 h 7061576"/>
              <a:gd name="connsiteX519" fmla="*/ 8085840 w 14424775"/>
              <a:gd name="connsiteY519" fmla="*/ 5587286 h 7061576"/>
              <a:gd name="connsiteX520" fmla="*/ 8133101 w 14424775"/>
              <a:gd name="connsiteY520" fmla="*/ 5526482 h 7061576"/>
              <a:gd name="connsiteX521" fmla="*/ 8180361 w 14424775"/>
              <a:gd name="connsiteY521" fmla="*/ 5587286 h 7061576"/>
              <a:gd name="connsiteX522" fmla="*/ 8256162 w 14424775"/>
              <a:gd name="connsiteY522" fmla="*/ 5587286 h 7061576"/>
              <a:gd name="connsiteX523" fmla="*/ 8239295 w 14424775"/>
              <a:gd name="connsiteY523" fmla="*/ 5663107 h 7061576"/>
              <a:gd name="connsiteX524" fmla="*/ 8286557 w 14424775"/>
              <a:gd name="connsiteY524" fmla="*/ 5723910 h 7061576"/>
              <a:gd name="connsiteX525" fmla="*/ 8218262 w 14424775"/>
              <a:gd name="connsiteY525" fmla="*/ 5757653 h 7061576"/>
              <a:gd name="connsiteX526" fmla="*/ 8201394 w 14424775"/>
              <a:gd name="connsiteY526" fmla="*/ 5833475 h 7061576"/>
              <a:gd name="connsiteX527" fmla="*/ 8133101 w 14424775"/>
              <a:gd name="connsiteY527" fmla="*/ 5799731 h 7061576"/>
              <a:gd name="connsiteX528" fmla="*/ 8064807 w 14424775"/>
              <a:gd name="connsiteY528" fmla="*/ 5833475 h 7061576"/>
              <a:gd name="connsiteX529" fmla="*/ 8047939 w 14424775"/>
              <a:gd name="connsiteY529" fmla="*/ 5757653 h 7061576"/>
              <a:gd name="connsiteX530" fmla="*/ 7979646 w 14424775"/>
              <a:gd name="connsiteY530" fmla="*/ 5723911 h 7061576"/>
              <a:gd name="connsiteX531" fmla="*/ 7911352 w 14424775"/>
              <a:gd name="connsiteY531" fmla="*/ 5757653 h 7061576"/>
              <a:gd name="connsiteX532" fmla="*/ 7894484 w 14424775"/>
              <a:gd name="connsiteY532" fmla="*/ 5833475 h 7061576"/>
              <a:gd name="connsiteX533" fmla="*/ 7826191 w 14424775"/>
              <a:gd name="connsiteY533" fmla="*/ 5799731 h 7061576"/>
              <a:gd name="connsiteX534" fmla="*/ 7757897 w 14424775"/>
              <a:gd name="connsiteY534" fmla="*/ 5833475 h 7061576"/>
              <a:gd name="connsiteX535" fmla="*/ 7741029 w 14424775"/>
              <a:gd name="connsiteY535" fmla="*/ 5757653 h 7061576"/>
              <a:gd name="connsiteX536" fmla="*/ 7672735 w 14424775"/>
              <a:gd name="connsiteY536" fmla="*/ 5723911 h 7061576"/>
              <a:gd name="connsiteX537" fmla="*/ 7604441 w 14424775"/>
              <a:gd name="connsiteY537" fmla="*/ 5757653 h 7061576"/>
              <a:gd name="connsiteX538" fmla="*/ 7587573 w 14424775"/>
              <a:gd name="connsiteY538" fmla="*/ 5833475 h 7061576"/>
              <a:gd name="connsiteX539" fmla="*/ 7519280 w 14424775"/>
              <a:gd name="connsiteY539" fmla="*/ 5799731 h 7061576"/>
              <a:gd name="connsiteX540" fmla="*/ 7450986 w 14424775"/>
              <a:gd name="connsiteY540" fmla="*/ 5833475 h 7061576"/>
              <a:gd name="connsiteX541" fmla="*/ 7434118 w 14424775"/>
              <a:gd name="connsiteY541" fmla="*/ 5757653 h 7061576"/>
              <a:gd name="connsiteX542" fmla="*/ 7365823 w 14424775"/>
              <a:gd name="connsiteY542" fmla="*/ 5723910 h 7061576"/>
              <a:gd name="connsiteX543" fmla="*/ 7413085 w 14424775"/>
              <a:gd name="connsiteY543" fmla="*/ 5663107 h 7061576"/>
              <a:gd name="connsiteX544" fmla="*/ 7396218 w 14424775"/>
              <a:gd name="connsiteY544" fmla="*/ 5587286 h 7061576"/>
              <a:gd name="connsiteX545" fmla="*/ 7472019 w 14424775"/>
              <a:gd name="connsiteY545" fmla="*/ 5587286 h 7061576"/>
              <a:gd name="connsiteX546" fmla="*/ 3836409 w 14424775"/>
              <a:gd name="connsiteY546" fmla="*/ 5526482 h 7061576"/>
              <a:gd name="connsiteX547" fmla="*/ 3883663 w 14424775"/>
              <a:gd name="connsiteY547" fmla="*/ 5587286 h 7061576"/>
              <a:gd name="connsiteX548" fmla="*/ 3959474 w 14424775"/>
              <a:gd name="connsiteY548" fmla="*/ 5587286 h 7061576"/>
              <a:gd name="connsiteX549" fmla="*/ 3942607 w 14424775"/>
              <a:gd name="connsiteY549" fmla="*/ 5663107 h 7061576"/>
              <a:gd name="connsiteX550" fmla="*/ 3989868 w 14424775"/>
              <a:gd name="connsiteY550" fmla="*/ 5723909 h 7061576"/>
              <a:gd name="connsiteX551" fmla="*/ 4037126 w 14424775"/>
              <a:gd name="connsiteY551" fmla="*/ 5663107 h 7061576"/>
              <a:gd name="connsiteX552" fmla="*/ 4020256 w 14424775"/>
              <a:gd name="connsiteY552" fmla="*/ 5587286 h 7061576"/>
              <a:gd name="connsiteX553" fmla="*/ 4096069 w 14424775"/>
              <a:gd name="connsiteY553" fmla="*/ 5587286 h 7061576"/>
              <a:gd name="connsiteX554" fmla="*/ 4143325 w 14424775"/>
              <a:gd name="connsiteY554" fmla="*/ 5526482 h 7061576"/>
              <a:gd name="connsiteX555" fmla="*/ 4190582 w 14424775"/>
              <a:gd name="connsiteY555" fmla="*/ 5587286 h 7061576"/>
              <a:gd name="connsiteX556" fmla="*/ 4266384 w 14424775"/>
              <a:gd name="connsiteY556" fmla="*/ 5587286 h 7061576"/>
              <a:gd name="connsiteX557" fmla="*/ 4249515 w 14424775"/>
              <a:gd name="connsiteY557" fmla="*/ 5663107 h 7061576"/>
              <a:gd name="connsiteX558" fmla="*/ 4296773 w 14424775"/>
              <a:gd name="connsiteY558" fmla="*/ 5723909 h 7061576"/>
              <a:gd name="connsiteX559" fmla="*/ 4344037 w 14424775"/>
              <a:gd name="connsiteY559" fmla="*/ 5663107 h 7061576"/>
              <a:gd name="connsiteX560" fmla="*/ 4327165 w 14424775"/>
              <a:gd name="connsiteY560" fmla="*/ 5587286 h 7061576"/>
              <a:gd name="connsiteX561" fmla="*/ 4402982 w 14424775"/>
              <a:gd name="connsiteY561" fmla="*/ 5587286 h 7061576"/>
              <a:gd name="connsiteX562" fmla="*/ 4450239 w 14424775"/>
              <a:gd name="connsiteY562" fmla="*/ 5526482 h 7061576"/>
              <a:gd name="connsiteX563" fmla="*/ 4497492 w 14424775"/>
              <a:gd name="connsiteY563" fmla="*/ 5587286 h 7061576"/>
              <a:gd name="connsiteX564" fmla="*/ 4573296 w 14424775"/>
              <a:gd name="connsiteY564" fmla="*/ 5587286 h 7061576"/>
              <a:gd name="connsiteX565" fmla="*/ 4556429 w 14424775"/>
              <a:gd name="connsiteY565" fmla="*/ 5663107 h 7061576"/>
              <a:gd name="connsiteX566" fmla="*/ 4603693 w 14424775"/>
              <a:gd name="connsiteY566" fmla="*/ 5723909 h 7061576"/>
              <a:gd name="connsiteX567" fmla="*/ 4650952 w 14424775"/>
              <a:gd name="connsiteY567" fmla="*/ 5663107 h 7061576"/>
              <a:gd name="connsiteX568" fmla="*/ 4634080 w 14424775"/>
              <a:gd name="connsiteY568" fmla="*/ 5587286 h 7061576"/>
              <a:gd name="connsiteX569" fmla="*/ 4709881 w 14424775"/>
              <a:gd name="connsiteY569" fmla="*/ 5587286 h 7061576"/>
              <a:gd name="connsiteX570" fmla="*/ 4757149 w 14424775"/>
              <a:gd name="connsiteY570" fmla="*/ 5526482 h 7061576"/>
              <a:gd name="connsiteX571" fmla="*/ 4804408 w 14424775"/>
              <a:gd name="connsiteY571" fmla="*/ 5587286 h 7061576"/>
              <a:gd name="connsiteX572" fmla="*/ 4880203 w 14424775"/>
              <a:gd name="connsiteY572" fmla="*/ 5587286 h 7061576"/>
              <a:gd name="connsiteX573" fmla="*/ 4863342 w 14424775"/>
              <a:gd name="connsiteY573" fmla="*/ 5663107 h 7061576"/>
              <a:gd name="connsiteX574" fmla="*/ 4910600 w 14424775"/>
              <a:gd name="connsiteY574" fmla="*/ 5723910 h 7061576"/>
              <a:gd name="connsiteX575" fmla="*/ 4842307 w 14424775"/>
              <a:gd name="connsiteY575" fmla="*/ 5757653 h 7061576"/>
              <a:gd name="connsiteX576" fmla="*/ 4825441 w 14424775"/>
              <a:gd name="connsiteY576" fmla="*/ 5833475 h 7061576"/>
              <a:gd name="connsiteX577" fmla="*/ 4757149 w 14424775"/>
              <a:gd name="connsiteY577" fmla="*/ 5799731 h 7061576"/>
              <a:gd name="connsiteX578" fmla="*/ 4688844 w 14424775"/>
              <a:gd name="connsiteY578" fmla="*/ 5833475 h 7061576"/>
              <a:gd name="connsiteX579" fmla="*/ 4671983 w 14424775"/>
              <a:gd name="connsiteY579" fmla="*/ 5757653 h 7061576"/>
              <a:gd name="connsiteX580" fmla="*/ 4603693 w 14424775"/>
              <a:gd name="connsiteY580" fmla="*/ 5723911 h 7061576"/>
              <a:gd name="connsiteX581" fmla="*/ 4535391 w 14424775"/>
              <a:gd name="connsiteY581" fmla="*/ 5757653 h 7061576"/>
              <a:gd name="connsiteX582" fmla="*/ 4518528 w 14424775"/>
              <a:gd name="connsiteY582" fmla="*/ 5833475 h 7061576"/>
              <a:gd name="connsiteX583" fmla="*/ 4450239 w 14424775"/>
              <a:gd name="connsiteY583" fmla="*/ 5799731 h 7061576"/>
              <a:gd name="connsiteX584" fmla="*/ 4381943 w 14424775"/>
              <a:gd name="connsiteY584" fmla="*/ 5833475 h 7061576"/>
              <a:gd name="connsiteX585" fmla="*/ 4365072 w 14424775"/>
              <a:gd name="connsiteY585" fmla="*/ 5757653 h 7061576"/>
              <a:gd name="connsiteX586" fmla="*/ 4296773 w 14424775"/>
              <a:gd name="connsiteY586" fmla="*/ 5723911 h 7061576"/>
              <a:gd name="connsiteX587" fmla="*/ 4228478 w 14424775"/>
              <a:gd name="connsiteY587" fmla="*/ 5757653 h 7061576"/>
              <a:gd name="connsiteX588" fmla="*/ 4211609 w 14424775"/>
              <a:gd name="connsiteY588" fmla="*/ 5833475 h 7061576"/>
              <a:gd name="connsiteX589" fmla="*/ 4143325 w 14424775"/>
              <a:gd name="connsiteY589" fmla="*/ 5799731 h 7061576"/>
              <a:gd name="connsiteX590" fmla="*/ 4075033 w 14424775"/>
              <a:gd name="connsiteY590" fmla="*/ 5833475 h 7061576"/>
              <a:gd name="connsiteX591" fmla="*/ 4058159 w 14424775"/>
              <a:gd name="connsiteY591" fmla="*/ 5757653 h 7061576"/>
              <a:gd name="connsiteX592" fmla="*/ 3989868 w 14424775"/>
              <a:gd name="connsiteY592" fmla="*/ 5723910 h 7061576"/>
              <a:gd name="connsiteX593" fmla="*/ 3921568 w 14424775"/>
              <a:gd name="connsiteY593" fmla="*/ 5757653 h 7061576"/>
              <a:gd name="connsiteX594" fmla="*/ 3904696 w 14424775"/>
              <a:gd name="connsiteY594" fmla="*/ 5833475 h 7061576"/>
              <a:gd name="connsiteX595" fmla="*/ 3836409 w 14424775"/>
              <a:gd name="connsiteY595" fmla="*/ 5799731 h 7061576"/>
              <a:gd name="connsiteX596" fmla="*/ 3768115 w 14424775"/>
              <a:gd name="connsiteY596" fmla="*/ 5833475 h 7061576"/>
              <a:gd name="connsiteX597" fmla="*/ 3751246 w 14424775"/>
              <a:gd name="connsiteY597" fmla="*/ 5757653 h 7061576"/>
              <a:gd name="connsiteX598" fmla="*/ 3682958 w 14424775"/>
              <a:gd name="connsiteY598" fmla="*/ 5723910 h 7061576"/>
              <a:gd name="connsiteX599" fmla="*/ 3730216 w 14424775"/>
              <a:gd name="connsiteY599" fmla="*/ 5663107 h 7061576"/>
              <a:gd name="connsiteX600" fmla="*/ 3713352 w 14424775"/>
              <a:gd name="connsiteY600" fmla="*/ 5587286 h 7061576"/>
              <a:gd name="connsiteX601" fmla="*/ 3789147 w 14424775"/>
              <a:gd name="connsiteY601" fmla="*/ 5587286 h 7061576"/>
              <a:gd name="connsiteX602" fmla="*/ 9053834 w 14424775"/>
              <a:gd name="connsiteY602" fmla="*/ 5526448 h 7061576"/>
              <a:gd name="connsiteX603" fmla="*/ 9101094 w 14424775"/>
              <a:gd name="connsiteY603" fmla="*/ 5587252 h 7061576"/>
              <a:gd name="connsiteX604" fmla="*/ 9176895 w 14424775"/>
              <a:gd name="connsiteY604" fmla="*/ 5587252 h 7061576"/>
              <a:gd name="connsiteX605" fmla="*/ 9160028 w 14424775"/>
              <a:gd name="connsiteY605" fmla="*/ 5663073 h 7061576"/>
              <a:gd name="connsiteX606" fmla="*/ 9207290 w 14424775"/>
              <a:gd name="connsiteY606" fmla="*/ 5723876 h 7061576"/>
              <a:gd name="connsiteX607" fmla="*/ 9138995 w 14424775"/>
              <a:gd name="connsiteY607" fmla="*/ 5757619 h 7061576"/>
              <a:gd name="connsiteX608" fmla="*/ 9122127 w 14424775"/>
              <a:gd name="connsiteY608" fmla="*/ 5833441 h 7061576"/>
              <a:gd name="connsiteX609" fmla="*/ 9053834 w 14424775"/>
              <a:gd name="connsiteY609" fmla="*/ 5799697 h 7061576"/>
              <a:gd name="connsiteX610" fmla="*/ 8985540 w 14424775"/>
              <a:gd name="connsiteY610" fmla="*/ 5833441 h 7061576"/>
              <a:gd name="connsiteX611" fmla="*/ 8968672 w 14424775"/>
              <a:gd name="connsiteY611" fmla="*/ 5757619 h 7061576"/>
              <a:gd name="connsiteX612" fmla="*/ 8900377 w 14424775"/>
              <a:gd name="connsiteY612" fmla="*/ 5723876 h 7061576"/>
              <a:gd name="connsiteX613" fmla="*/ 8947639 w 14424775"/>
              <a:gd name="connsiteY613" fmla="*/ 5663073 h 7061576"/>
              <a:gd name="connsiteX614" fmla="*/ 8930772 w 14424775"/>
              <a:gd name="connsiteY614" fmla="*/ 5587252 h 7061576"/>
              <a:gd name="connsiteX615" fmla="*/ 9006573 w 14424775"/>
              <a:gd name="connsiteY615" fmla="*/ 5587252 h 7061576"/>
              <a:gd name="connsiteX616" fmla="*/ 7519280 w 14424775"/>
              <a:gd name="connsiteY616" fmla="*/ 5219491 h 7061576"/>
              <a:gd name="connsiteX617" fmla="*/ 7566540 w 14424775"/>
              <a:gd name="connsiteY617" fmla="*/ 5280295 h 7061576"/>
              <a:gd name="connsiteX618" fmla="*/ 7642341 w 14424775"/>
              <a:gd name="connsiteY618" fmla="*/ 5280295 h 7061576"/>
              <a:gd name="connsiteX619" fmla="*/ 7625474 w 14424775"/>
              <a:gd name="connsiteY619" fmla="*/ 5356116 h 7061576"/>
              <a:gd name="connsiteX620" fmla="*/ 7672736 w 14424775"/>
              <a:gd name="connsiteY620" fmla="*/ 5416919 h 7061576"/>
              <a:gd name="connsiteX621" fmla="*/ 7604441 w 14424775"/>
              <a:gd name="connsiteY621" fmla="*/ 5450662 h 7061576"/>
              <a:gd name="connsiteX622" fmla="*/ 7587573 w 14424775"/>
              <a:gd name="connsiteY622" fmla="*/ 5526484 h 7061576"/>
              <a:gd name="connsiteX623" fmla="*/ 7519280 w 14424775"/>
              <a:gd name="connsiteY623" fmla="*/ 5492740 h 7061576"/>
              <a:gd name="connsiteX624" fmla="*/ 7450986 w 14424775"/>
              <a:gd name="connsiteY624" fmla="*/ 5526484 h 7061576"/>
              <a:gd name="connsiteX625" fmla="*/ 7434118 w 14424775"/>
              <a:gd name="connsiteY625" fmla="*/ 5450662 h 7061576"/>
              <a:gd name="connsiteX626" fmla="*/ 7365823 w 14424775"/>
              <a:gd name="connsiteY626" fmla="*/ 5416919 h 7061576"/>
              <a:gd name="connsiteX627" fmla="*/ 7413085 w 14424775"/>
              <a:gd name="connsiteY627" fmla="*/ 5356116 h 7061576"/>
              <a:gd name="connsiteX628" fmla="*/ 7396218 w 14424775"/>
              <a:gd name="connsiteY628" fmla="*/ 5280295 h 7061576"/>
              <a:gd name="connsiteX629" fmla="*/ 7472019 w 14424775"/>
              <a:gd name="connsiteY629" fmla="*/ 5280295 h 7061576"/>
              <a:gd name="connsiteX630" fmla="*/ 12736765 w 14424775"/>
              <a:gd name="connsiteY630" fmla="*/ 5219458 h 7061576"/>
              <a:gd name="connsiteX631" fmla="*/ 12784025 w 14424775"/>
              <a:gd name="connsiteY631" fmla="*/ 5280262 h 7061576"/>
              <a:gd name="connsiteX632" fmla="*/ 12859826 w 14424775"/>
              <a:gd name="connsiteY632" fmla="*/ 5280262 h 7061576"/>
              <a:gd name="connsiteX633" fmla="*/ 12842959 w 14424775"/>
              <a:gd name="connsiteY633" fmla="*/ 5356083 h 7061576"/>
              <a:gd name="connsiteX634" fmla="*/ 12890221 w 14424775"/>
              <a:gd name="connsiteY634" fmla="*/ 5416886 h 7061576"/>
              <a:gd name="connsiteX635" fmla="*/ 12821926 w 14424775"/>
              <a:gd name="connsiteY635" fmla="*/ 5450629 h 7061576"/>
              <a:gd name="connsiteX636" fmla="*/ 12805058 w 14424775"/>
              <a:gd name="connsiteY636" fmla="*/ 5526451 h 7061576"/>
              <a:gd name="connsiteX637" fmla="*/ 12736765 w 14424775"/>
              <a:gd name="connsiteY637" fmla="*/ 5492707 h 7061576"/>
              <a:gd name="connsiteX638" fmla="*/ 12668471 w 14424775"/>
              <a:gd name="connsiteY638" fmla="*/ 5526451 h 7061576"/>
              <a:gd name="connsiteX639" fmla="*/ 12651603 w 14424775"/>
              <a:gd name="connsiteY639" fmla="*/ 5450629 h 7061576"/>
              <a:gd name="connsiteX640" fmla="*/ 12583308 w 14424775"/>
              <a:gd name="connsiteY640" fmla="*/ 5416886 h 7061576"/>
              <a:gd name="connsiteX641" fmla="*/ 12630570 w 14424775"/>
              <a:gd name="connsiteY641" fmla="*/ 5356083 h 7061576"/>
              <a:gd name="connsiteX642" fmla="*/ 12613703 w 14424775"/>
              <a:gd name="connsiteY642" fmla="*/ 5280262 h 7061576"/>
              <a:gd name="connsiteX643" fmla="*/ 12689504 w 14424775"/>
              <a:gd name="connsiteY643" fmla="*/ 5280262 h 7061576"/>
              <a:gd name="connsiteX644" fmla="*/ 12122943 w 14424775"/>
              <a:gd name="connsiteY644" fmla="*/ 5219458 h 7061576"/>
              <a:gd name="connsiteX645" fmla="*/ 12170203 w 14424775"/>
              <a:gd name="connsiteY645" fmla="*/ 5280262 h 7061576"/>
              <a:gd name="connsiteX646" fmla="*/ 12246004 w 14424775"/>
              <a:gd name="connsiteY646" fmla="*/ 5280262 h 7061576"/>
              <a:gd name="connsiteX647" fmla="*/ 12229137 w 14424775"/>
              <a:gd name="connsiteY647" fmla="*/ 5356083 h 7061576"/>
              <a:gd name="connsiteX648" fmla="*/ 12276399 w 14424775"/>
              <a:gd name="connsiteY648" fmla="*/ 5416886 h 7061576"/>
              <a:gd name="connsiteX649" fmla="*/ 12208104 w 14424775"/>
              <a:gd name="connsiteY649" fmla="*/ 5450629 h 7061576"/>
              <a:gd name="connsiteX650" fmla="*/ 12191236 w 14424775"/>
              <a:gd name="connsiteY650" fmla="*/ 5526451 h 7061576"/>
              <a:gd name="connsiteX651" fmla="*/ 12122943 w 14424775"/>
              <a:gd name="connsiteY651" fmla="*/ 5492707 h 7061576"/>
              <a:gd name="connsiteX652" fmla="*/ 12054649 w 14424775"/>
              <a:gd name="connsiteY652" fmla="*/ 5526451 h 7061576"/>
              <a:gd name="connsiteX653" fmla="*/ 12037781 w 14424775"/>
              <a:gd name="connsiteY653" fmla="*/ 5450629 h 7061576"/>
              <a:gd name="connsiteX654" fmla="*/ 11969486 w 14424775"/>
              <a:gd name="connsiteY654" fmla="*/ 5416886 h 7061576"/>
              <a:gd name="connsiteX655" fmla="*/ 12016748 w 14424775"/>
              <a:gd name="connsiteY655" fmla="*/ 5356083 h 7061576"/>
              <a:gd name="connsiteX656" fmla="*/ 11999881 w 14424775"/>
              <a:gd name="connsiteY656" fmla="*/ 5280262 h 7061576"/>
              <a:gd name="connsiteX657" fmla="*/ 12075682 w 14424775"/>
              <a:gd name="connsiteY657" fmla="*/ 5280262 h 7061576"/>
              <a:gd name="connsiteX658" fmla="*/ 7826191 w 14424775"/>
              <a:gd name="connsiteY658" fmla="*/ 5219457 h 7061576"/>
              <a:gd name="connsiteX659" fmla="*/ 7873451 w 14424775"/>
              <a:gd name="connsiteY659" fmla="*/ 5280261 h 7061576"/>
              <a:gd name="connsiteX660" fmla="*/ 7949252 w 14424775"/>
              <a:gd name="connsiteY660" fmla="*/ 5280261 h 7061576"/>
              <a:gd name="connsiteX661" fmla="*/ 7932385 w 14424775"/>
              <a:gd name="connsiteY661" fmla="*/ 5356082 h 7061576"/>
              <a:gd name="connsiteX662" fmla="*/ 7979646 w 14424775"/>
              <a:gd name="connsiteY662" fmla="*/ 5416883 h 7061576"/>
              <a:gd name="connsiteX663" fmla="*/ 8026906 w 14424775"/>
              <a:gd name="connsiteY663" fmla="*/ 5356082 h 7061576"/>
              <a:gd name="connsiteX664" fmla="*/ 8010039 w 14424775"/>
              <a:gd name="connsiteY664" fmla="*/ 5280261 h 7061576"/>
              <a:gd name="connsiteX665" fmla="*/ 8085840 w 14424775"/>
              <a:gd name="connsiteY665" fmla="*/ 5280261 h 7061576"/>
              <a:gd name="connsiteX666" fmla="*/ 8133101 w 14424775"/>
              <a:gd name="connsiteY666" fmla="*/ 5219457 h 7061576"/>
              <a:gd name="connsiteX667" fmla="*/ 8180361 w 14424775"/>
              <a:gd name="connsiteY667" fmla="*/ 5280261 h 7061576"/>
              <a:gd name="connsiteX668" fmla="*/ 8256162 w 14424775"/>
              <a:gd name="connsiteY668" fmla="*/ 5280261 h 7061576"/>
              <a:gd name="connsiteX669" fmla="*/ 8239295 w 14424775"/>
              <a:gd name="connsiteY669" fmla="*/ 5356082 h 7061576"/>
              <a:gd name="connsiteX670" fmla="*/ 8286556 w 14424775"/>
              <a:gd name="connsiteY670" fmla="*/ 5416884 h 7061576"/>
              <a:gd name="connsiteX671" fmla="*/ 8333817 w 14424775"/>
              <a:gd name="connsiteY671" fmla="*/ 5356082 h 7061576"/>
              <a:gd name="connsiteX672" fmla="*/ 8316950 w 14424775"/>
              <a:gd name="connsiteY672" fmla="*/ 5280261 h 7061576"/>
              <a:gd name="connsiteX673" fmla="*/ 8392751 w 14424775"/>
              <a:gd name="connsiteY673" fmla="*/ 5280261 h 7061576"/>
              <a:gd name="connsiteX674" fmla="*/ 8440012 w 14424775"/>
              <a:gd name="connsiteY674" fmla="*/ 5219457 h 7061576"/>
              <a:gd name="connsiteX675" fmla="*/ 8487272 w 14424775"/>
              <a:gd name="connsiteY675" fmla="*/ 5280261 h 7061576"/>
              <a:gd name="connsiteX676" fmla="*/ 8563073 w 14424775"/>
              <a:gd name="connsiteY676" fmla="*/ 5280261 h 7061576"/>
              <a:gd name="connsiteX677" fmla="*/ 8546206 w 14424775"/>
              <a:gd name="connsiteY677" fmla="*/ 5356082 h 7061576"/>
              <a:gd name="connsiteX678" fmla="*/ 8593468 w 14424775"/>
              <a:gd name="connsiteY678" fmla="*/ 5416885 h 7061576"/>
              <a:gd name="connsiteX679" fmla="*/ 8525173 w 14424775"/>
              <a:gd name="connsiteY679" fmla="*/ 5450628 h 7061576"/>
              <a:gd name="connsiteX680" fmla="*/ 8508305 w 14424775"/>
              <a:gd name="connsiteY680" fmla="*/ 5526450 h 7061576"/>
              <a:gd name="connsiteX681" fmla="*/ 8440012 w 14424775"/>
              <a:gd name="connsiteY681" fmla="*/ 5492706 h 7061576"/>
              <a:gd name="connsiteX682" fmla="*/ 8371718 w 14424775"/>
              <a:gd name="connsiteY682" fmla="*/ 5526450 h 7061576"/>
              <a:gd name="connsiteX683" fmla="*/ 8354850 w 14424775"/>
              <a:gd name="connsiteY683" fmla="*/ 5450628 h 7061576"/>
              <a:gd name="connsiteX684" fmla="*/ 8286556 w 14424775"/>
              <a:gd name="connsiteY684" fmla="*/ 5416885 h 7061576"/>
              <a:gd name="connsiteX685" fmla="*/ 8218262 w 14424775"/>
              <a:gd name="connsiteY685" fmla="*/ 5450628 h 7061576"/>
              <a:gd name="connsiteX686" fmla="*/ 8201394 w 14424775"/>
              <a:gd name="connsiteY686" fmla="*/ 5526450 h 7061576"/>
              <a:gd name="connsiteX687" fmla="*/ 8133101 w 14424775"/>
              <a:gd name="connsiteY687" fmla="*/ 5492706 h 7061576"/>
              <a:gd name="connsiteX688" fmla="*/ 8064807 w 14424775"/>
              <a:gd name="connsiteY688" fmla="*/ 5526450 h 7061576"/>
              <a:gd name="connsiteX689" fmla="*/ 8047939 w 14424775"/>
              <a:gd name="connsiteY689" fmla="*/ 5450628 h 7061576"/>
              <a:gd name="connsiteX690" fmla="*/ 7979646 w 14424775"/>
              <a:gd name="connsiteY690" fmla="*/ 5416886 h 7061576"/>
              <a:gd name="connsiteX691" fmla="*/ 7911352 w 14424775"/>
              <a:gd name="connsiteY691" fmla="*/ 5450628 h 7061576"/>
              <a:gd name="connsiteX692" fmla="*/ 7894484 w 14424775"/>
              <a:gd name="connsiteY692" fmla="*/ 5526450 h 7061576"/>
              <a:gd name="connsiteX693" fmla="*/ 7826191 w 14424775"/>
              <a:gd name="connsiteY693" fmla="*/ 5492706 h 7061576"/>
              <a:gd name="connsiteX694" fmla="*/ 7757897 w 14424775"/>
              <a:gd name="connsiteY694" fmla="*/ 5526450 h 7061576"/>
              <a:gd name="connsiteX695" fmla="*/ 7741029 w 14424775"/>
              <a:gd name="connsiteY695" fmla="*/ 5450628 h 7061576"/>
              <a:gd name="connsiteX696" fmla="*/ 7672734 w 14424775"/>
              <a:gd name="connsiteY696" fmla="*/ 5416885 h 7061576"/>
              <a:gd name="connsiteX697" fmla="*/ 7719996 w 14424775"/>
              <a:gd name="connsiteY697" fmla="*/ 5356082 h 7061576"/>
              <a:gd name="connsiteX698" fmla="*/ 7703129 w 14424775"/>
              <a:gd name="connsiteY698" fmla="*/ 5280261 h 7061576"/>
              <a:gd name="connsiteX699" fmla="*/ 7778930 w 14424775"/>
              <a:gd name="connsiteY699" fmla="*/ 5280261 h 7061576"/>
              <a:gd name="connsiteX700" fmla="*/ 3529504 w 14424775"/>
              <a:gd name="connsiteY700" fmla="*/ 5219457 h 7061576"/>
              <a:gd name="connsiteX701" fmla="*/ 3576766 w 14424775"/>
              <a:gd name="connsiteY701" fmla="*/ 5280261 h 7061576"/>
              <a:gd name="connsiteX702" fmla="*/ 3652561 w 14424775"/>
              <a:gd name="connsiteY702" fmla="*/ 5280261 h 7061576"/>
              <a:gd name="connsiteX703" fmla="*/ 3635698 w 14424775"/>
              <a:gd name="connsiteY703" fmla="*/ 5356082 h 7061576"/>
              <a:gd name="connsiteX704" fmla="*/ 3682959 w 14424775"/>
              <a:gd name="connsiteY704" fmla="*/ 5416884 h 7061576"/>
              <a:gd name="connsiteX705" fmla="*/ 3730216 w 14424775"/>
              <a:gd name="connsiteY705" fmla="*/ 5356082 h 7061576"/>
              <a:gd name="connsiteX706" fmla="*/ 3713352 w 14424775"/>
              <a:gd name="connsiteY706" fmla="*/ 5280261 h 7061576"/>
              <a:gd name="connsiteX707" fmla="*/ 3789147 w 14424775"/>
              <a:gd name="connsiteY707" fmla="*/ 5280261 h 7061576"/>
              <a:gd name="connsiteX708" fmla="*/ 3836409 w 14424775"/>
              <a:gd name="connsiteY708" fmla="*/ 5219457 h 7061576"/>
              <a:gd name="connsiteX709" fmla="*/ 3883663 w 14424775"/>
              <a:gd name="connsiteY709" fmla="*/ 5280261 h 7061576"/>
              <a:gd name="connsiteX710" fmla="*/ 3959474 w 14424775"/>
              <a:gd name="connsiteY710" fmla="*/ 5280261 h 7061576"/>
              <a:gd name="connsiteX711" fmla="*/ 3942607 w 14424775"/>
              <a:gd name="connsiteY711" fmla="*/ 5356082 h 7061576"/>
              <a:gd name="connsiteX712" fmla="*/ 3989868 w 14424775"/>
              <a:gd name="connsiteY712" fmla="*/ 5416884 h 7061576"/>
              <a:gd name="connsiteX713" fmla="*/ 4037126 w 14424775"/>
              <a:gd name="connsiteY713" fmla="*/ 5356082 h 7061576"/>
              <a:gd name="connsiteX714" fmla="*/ 4020256 w 14424775"/>
              <a:gd name="connsiteY714" fmla="*/ 5280261 h 7061576"/>
              <a:gd name="connsiteX715" fmla="*/ 4096069 w 14424775"/>
              <a:gd name="connsiteY715" fmla="*/ 5280261 h 7061576"/>
              <a:gd name="connsiteX716" fmla="*/ 4143325 w 14424775"/>
              <a:gd name="connsiteY716" fmla="*/ 5219457 h 7061576"/>
              <a:gd name="connsiteX717" fmla="*/ 4190582 w 14424775"/>
              <a:gd name="connsiteY717" fmla="*/ 5280261 h 7061576"/>
              <a:gd name="connsiteX718" fmla="*/ 4266384 w 14424775"/>
              <a:gd name="connsiteY718" fmla="*/ 5280261 h 7061576"/>
              <a:gd name="connsiteX719" fmla="*/ 4249515 w 14424775"/>
              <a:gd name="connsiteY719" fmla="*/ 5356082 h 7061576"/>
              <a:gd name="connsiteX720" fmla="*/ 4296773 w 14424775"/>
              <a:gd name="connsiteY720" fmla="*/ 5416884 h 7061576"/>
              <a:gd name="connsiteX721" fmla="*/ 4344037 w 14424775"/>
              <a:gd name="connsiteY721" fmla="*/ 5356082 h 7061576"/>
              <a:gd name="connsiteX722" fmla="*/ 4327165 w 14424775"/>
              <a:gd name="connsiteY722" fmla="*/ 5280261 h 7061576"/>
              <a:gd name="connsiteX723" fmla="*/ 4402982 w 14424775"/>
              <a:gd name="connsiteY723" fmla="*/ 5280261 h 7061576"/>
              <a:gd name="connsiteX724" fmla="*/ 4450239 w 14424775"/>
              <a:gd name="connsiteY724" fmla="*/ 5219457 h 7061576"/>
              <a:gd name="connsiteX725" fmla="*/ 4497492 w 14424775"/>
              <a:gd name="connsiteY725" fmla="*/ 5280261 h 7061576"/>
              <a:gd name="connsiteX726" fmla="*/ 4573296 w 14424775"/>
              <a:gd name="connsiteY726" fmla="*/ 5280261 h 7061576"/>
              <a:gd name="connsiteX727" fmla="*/ 4556429 w 14424775"/>
              <a:gd name="connsiteY727" fmla="*/ 5356082 h 7061576"/>
              <a:gd name="connsiteX728" fmla="*/ 4603693 w 14424775"/>
              <a:gd name="connsiteY728" fmla="*/ 5416884 h 7061576"/>
              <a:gd name="connsiteX729" fmla="*/ 4650952 w 14424775"/>
              <a:gd name="connsiteY729" fmla="*/ 5356082 h 7061576"/>
              <a:gd name="connsiteX730" fmla="*/ 4634080 w 14424775"/>
              <a:gd name="connsiteY730" fmla="*/ 5280261 h 7061576"/>
              <a:gd name="connsiteX731" fmla="*/ 4709881 w 14424775"/>
              <a:gd name="connsiteY731" fmla="*/ 5280261 h 7061576"/>
              <a:gd name="connsiteX732" fmla="*/ 4757149 w 14424775"/>
              <a:gd name="connsiteY732" fmla="*/ 5219457 h 7061576"/>
              <a:gd name="connsiteX733" fmla="*/ 4804408 w 14424775"/>
              <a:gd name="connsiteY733" fmla="*/ 5280261 h 7061576"/>
              <a:gd name="connsiteX734" fmla="*/ 4880203 w 14424775"/>
              <a:gd name="connsiteY734" fmla="*/ 5280261 h 7061576"/>
              <a:gd name="connsiteX735" fmla="*/ 4863342 w 14424775"/>
              <a:gd name="connsiteY735" fmla="*/ 5356082 h 7061576"/>
              <a:gd name="connsiteX736" fmla="*/ 4910600 w 14424775"/>
              <a:gd name="connsiteY736" fmla="*/ 5416885 h 7061576"/>
              <a:gd name="connsiteX737" fmla="*/ 4842307 w 14424775"/>
              <a:gd name="connsiteY737" fmla="*/ 5450628 h 7061576"/>
              <a:gd name="connsiteX738" fmla="*/ 4825441 w 14424775"/>
              <a:gd name="connsiteY738" fmla="*/ 5526450 h 7061576"/>
              <a:gd name="connsiteX739" fmla="*/ 4757149 w 14424775"/>
              <a:gd name="connsiteY739" fmla="*/ 5492706 h 7061576"/>
              <a:gd name="connsiteX740" fmla="*/ 4688844 w 14424775"/>
              <a:gd name="connsiteY740" fmla="*/ 5526450 h 7061576"/>
              <a:gd name="connsiteX741" fmla="*/ 4671983 w 14424775"/>
              <a:gd name="connsiteY741" fmla="*/ 5450628 h 7061576"/>
              <a:gd name="connsiteX742" fmla="*/ 4603693 w 14424775"/>
              <a:gd name="connsiteY742" fmla="*/ 5416885 h 7061576"/>
              <a:gd name="connsiteX743" fmla="*/ 4535391 w 14424775"/>
              <a:gd name="connsiteY743" fmla="*/ 5450628 h 7061576"/>
              <a:gd name="connsiteX744" fmla="*/ 4518528 w 14424775"/>
              <a:gd name="connsiteY744" fmla="*/ 5526450 h 7061576"/>
              <a:gd name="connsiteX745" fmla="*/ 4450239 w 14424775"/>
              <a:gd name="connsiteY745" fmla="*/ 5492706 h 7061576"/>
              <a:gd name="connsiteX746" fmla="*/ 4381943 w 14424775"/>
              <a:gd name="connsiteY746" fmla="*/ 5526450 h 7061576"/>
              <a:gd name="connsiteX747" fmla="*/ 4365072 w 14424775"/>
              <a:gd name="connsiteY747" fmla="*/ 5450628 h 7061576"/>
              <a:gd name="connsiteX748" fmla="*/ 4296773 w 14424775"/>
              <a:gd name="connsiteY748" fmla="*/ 5416885 h 7061576"/>
              <a:gd name="connsiteX749" fmla="*/ 4228478 w 14424775"/>
              <a:gd name="connsiteY749" fmla="*/ 5450628 h 7061576"/>
              <a:gd name="connsiteX750" fmla="*/ 4211609 w 14424775"/>
              <a:gd name="connsiteY750" fmla="*/ 5526450 h 7061576"/>
              <a:gd name="connsiteX751" fmla="*/ 4143325 w 14424775"/>
              <a:gd name="connsiteY751" fmla="*/ 5492706 h 7061576"/>
              <a:gd name="connsiteX752" fmla="*/ 4075033 w 14424775"/>
              <a:gd name="connsiteY752" fmla="*/ 5526450 h 7061576"/>
              <a:gd name="connsiteX753" fmla="*/ 4058159 w 14424775"/>
              <a:gd name="connsiteY753" fmla="*/ 5450628 h 7061576"/>
              <a:gd name="connsiteX754" fmla="*/ 3989868 w 14424775"/>
              <a:gd name="connsiteY754" fmla="*/ 5416885 h 7061576"/>
              <a:gd name="connsiteX755" fmla="*/ 3921568 w 14424775"/>
              <a:gd name="connsiteY755" fmla="*/ 5450628 h 7061576"/>
              <a:gd name="connsiteX756" fmla="*/ 3904696 w 14424775"/>
              <a:gd name="connsiteY756" fmla="*/ 5526450 h 7061576"/>
              <a:gd name="connsiteX757" fmla="*/ 3836409 w 14424775"/>
              <a:gd name="connsiteY757" fmla="*/ 5492706 h 7061576"/>
              <a:gd name="connsiteX758" fmla="*/ 3768115 w 14424775"/>
              <a:gd name="connsiteY758" fmla="*/ 5526450 h 7061576"/>
              <a:gd name="connsiteX759" fmla="*/ 3751246 w 14424775"/>
              <a:gd name="connsiteY759" fmla="*/ 5450628 h 7061576"/>
              <a:gd name="connsiteX760" fmla="*/ 3682959 w 14424775"/>
              <a:gd name="connsiteY760" fmla="*/ 5416885 h 7061576"/>
              <a:gd name="connsiteX761" fmla="*/ 3614667 w 14424775"/>
              <a:gd name="connsiteY761" fmla="*/ 5450628 h 7061576"/>
              <a:gd name="connsiteX762" fmla="*/ 3597798 w 14424775"/>
              <a:gd name="connsiteY762" fmla="*/ 5526450 h 7061576"/>
              <a:gd name="connsiteX763" fmla="*/ 3529504 w 14424775"/>
              <a:gd name="connsiteY763" fmla="*/ 5492706 h 7061576"/>
              <a:gd name="connsiteX764" fmla="*/ 3461208 w 14424775"/>
              <a:gd name="connsiteY764" fmla="*/ 5526450 h 7061576"/>
              <a:gd name="connsiteX765" fmla="*/ 3444339 w 14424775"/>
              <a:gd name="connsiteY765" fmla="*/ 5450628 h 7061576"/>
              <a:gd name="connsiteX766" fmla="*/ 3376053 w 14424775"/>
              <a:gd name="connsiteY766" fmla="*/ 5416885 h 7061576"/>
              <a:gd name="connsiteX767" fmla="*/ 3423306 w 14424775"/>
              <a:gd name="connsiteY767" fmla="*/ 5356082 h 7061576"/>
              <a:gd name="connsiteX768" fmla="*/ 3406447 w 14424775"/>
              <a:gd name="connsiteY768" fmla="*/ 5280261 h 7061576"/>
              <a:gd name="connsiteX769" fmla="*/ 3482239 w 14424775"/>
              <a:gd name="connsiteY769" fmla="*/ 5280261 h 7061576"/>
              <a:gd name="connsiteX770" fmla="*/ 7519280 w 14424775"/>
              <a:gd name="connsiteY770" fmla="*/ 4912466 h 7061576"/>
              <a:gd name="connsiteX771" fmla="*/ 7566540 w 14424775"/>
              <a:gd name="connsiteY771" fmla="*/ 4973270 h 7061576"/>
              <a:gd name="connsiteX772" fmla="*/ 7642341 w 14424775"/>
              <a:gd name="connsiteY772" fmla="*/ 4973270 h 7061576"/>
              <a:gd name="connsiteX773" fmla="*/ 7625474 w 14424775"/>
              <a:gd name="connsiteY773" fmla="*/ 5049091 h 7061576"/>
              <a:gd name="connsiteX774" fmla="*/ 7672736 w 14424775"/>
              <a:gd name="connsiteY774" fmla="*/ 5109894 h 7061576"/>
              <a:gd name="connsiteX775" fmla="*/ 7604441 w 14424775"/>
              <a:gd name="connsiteY775" fmla="*/ 5143637 h 7061576"/>
              <a:gd name="connsiteX776" fmla="*/ 7587573 w 14424775"/>
              <a:gd name="connsiteY776" fmla="*/ 5219459 h 7061576"/>
              <a:gd name="connsiteX777" fmla="*/ 7519280 w 14424775"/>
              <a:gd name="connsiteY777" fmla="*/ 5185715 h 7061576"/>
              <a:gd name="connsiteX778" fmla="*/ 7450986 w 14424775"/>
              <a:gd name="connsiteY778" fmla="*/ 5219459 h 7061576"/>
              <a:gd name="connsiteX779" fmla="*/ 7434118 w 14424775"/>
              <a:gd name="connsiteY779" fmla="*/ 5143637 h 7061576"/>
              <a:gd name="connsiteX780" fmla="*/ 7365823 w 14424775"/>
              <a:gd name="connsiteY780" fmla="*/ 5109894 h 7061576"/>
              <a:gd name="connsiteX781" fmla="*/ 7413085 w 14424775"/>
              <a:gd name="connsiteY781" fmla="*/ 5049091 h 7061576"/>
              <a:gd name="connsiteX782" fmla="*/ 7396218 w 14424775"/>
              <a:gd name="connsiteY782" fmla="*/ 4973270 h 7061576"/>
              <a:gd name="connsiteX783" fmla="*/ 7472019 w 14424775"/>
              <a:gd name="connsiteY783" fmla="*/ 4973270 h 7061576"/>
              <a:gd name="connsiteX784" fmla="*/ 11509121 w 14424775"/>
              <a:gd name="connsiteY784" fmla="*/ 4912433 h 7061576"/>
              <a:gd name="connsiteX785" fmla="*/ 11556381 w 14424775"/>
              <a:gd name="connsiteY785" fmla="*/ 4973237 h 7061576"/>
              <a:gd name="connsiteX786" fmla="*/ 11632182 w 14424775"/>
              <a:gd name="connsiteY786" fmla="*/ 4973237 h 7061576"/>
              <a:gd name="connsiteX787" fmla="*/ 11615315 w 14424775"/>
              <a:gd name="connsiteY787" fmla="*/ 5049058 h 7061576"/>
              <a:gd name="connsiteX788" fmla="*/ 11662577 w 14424775"/>
              <a:gd name="connsiteY788" fmla="*/ 5109861 h 7061576"/>
              <a:gd name="connsiteX789" fmla="*/ 11594282 w 14424775"/>
              <a:gd name="connsiteY789" fmla="*/ 5143604 h 7061576"/>
              <a:gd name="connsiteX790" fmla="*/ 11577414 w 14424775"/>
              <a:gd name="connsiteY790" fmla="*/ 5219426 h 7061576"/>
              <a:gd name="connsiteX791" fmla="*/ 11509121 w 14424775"/>
              <a:gd name="connsiteY791" fmla="*/ 5185682 h 7061576"/>
              <a:gd name="connsiteX792" fmla="*/ 11440827 w 14424775"/>
              <a:gd name="connsiteY792" fmla="*/ 5219426 h 7061576"/>
              <a:gd name="connsiteX793" fmla="*/ 11423959 w 14424775"/>
              <a:gd name="connsiteY793" fmla="*/ 5143604 h 7061576"/>
              <a:gd name="connsiteX794" fmla="*/ 11355664 w 14424775"/>
              <a:gd name="connsiteY794" fmla="*/ 5109861 h 7061576"/>
              <a:gd name="connsiteX795" fmla="*/ 11402926 w 14424775"/>
              <a:gd name="connsiteY795" fmla="*/ 5049058 h 7061576"/>
              <a:gd name="connsiteX796" fmla="*/ 11386059 w 14424775"/>
              <a:gd name="connsiteY796" fmla="*/ 4973237 h 7061576"/>
              <a:gd name="connsiteX797" fmla="*/ 11461860 w 14424775"/>
              <a:gd name="connsiteY797" fmla="*/ 4973237 h 7061576"/>
              <a:gd name="connsiteX798" fmla="*/ 7826191 w 14424775"/>
              <a:gd name="connsiteY798" fmla="*/ 4912432 h 7061576"/>
              <a:gd name="connsiteX799" fmla="*/ 7873451 w 14424775"/>
              <a:gd name="connsiteY799" fmla="*/ 4973236 h 7061576"/>
              <a:gd name="connsiteX800" fmla="*/ 7949252 w 14424775"/>
              <a:gd name="connsiteY800" fmla="*/ 4973236 h 7061576"/>
              <a:gd name="connsiteX801" fmla="*/ 7932385 w 14424775"/>
              <a:gd name="connsiteY801" fmla="*/ 5049057 h 7061576"/>
              <a:gd name="connsiteX802" fmla="*/ 7979646 w 14424775"/>
              <a:gd name="connsiteY802" fmla="*/ 5109858 h 7061576"/>
              <a:gd name="connsiteX803" fmla="*/ 8026906 w 14424775"/>
              <a:gd name="connsiteY803" fmla="*/ 5049057 h 7061576"/>
              <a:gd name="connsiteX804" fmla="*/ 8010039 w 14424775"/>
              <a:gd name="connsiteY804" fmla="*/ 4973236 h 7061576"/>
              <a:gd name="connsiteX805" fmla="*/ 8085840 w 14424775"/>
              <a:gd name="connsiteY805" fmla="*/ 4973236 h 7061576"/>
              <a:gd name="connsiteX806" fmla="*/ 8133101 w 14424775"/>
              <a:gd name="connsiteY806" fmla="*/ 4912432 h 7061576"/>
              <a:gd name="connsiteX807" fmla="*/ 8180361 w 14424775"/>
              <a:gd name="connsiteY807" fmla="*/ 4973236 h 7061576"/>
              <a:gd name="connsiteX808" fmla="*/ 8256162 w 14424775"/>
              <a:gd name="connsiteY808" fmla="*/ 4973236 h 7061576"/>
              <a:gd name="connsiteX809" fmla="*/ 8239295 w 14424775"/>
              <a:gd name="connsiteY809" fmla="*/ 5049057 h 7061576"/>
              <a:gd name="connsiteX810" fmla="*/ 8286556 w 14424775"/>
              <a:gd name="connsiteY810" fmla="*/ 5109859 h 7061576"/>
              <a:gd name="connsiteX811" fmla="*/ 8333817 w 14424775"/>
              <a:gd name="connsiteY811" fmla="*/ 5049057 h 7061576"/>
              <a:gd name="connsiteX812" fmla="*/ 8316950 w 14424775"/>
              <a:gd name="connsiteY812" fmla="*/ 4973236 h 7061576"/>
              <a:gd name="connsiteX813" fmla="*/ 8392751 w 14424775"/>
              <a:gd name="connsiteY813" fmla="*/ 4973236 h 7061576"/>
              <a:gd name="connsiteX814" fmla="*/ 8440012 w 14424775"/>
              <a:gd name="connsiteY814" fmla="*/ 4912432 h 7061576"/>
              <a:gd name="connsiteX815" fmla="*/ 8487272 w 14424775"/>
              <a:gd name="connsiteY815" fmla="*/ 4973236 h 7061576"/>
              <a:gd name="connsiteX816" fmla="*/ 8563073 w 14424775"/>
              <a:gd name="connsiteY816" fmla="*/ 4973236 h 7061576"/>
              <a:gd name="connsiteX817" fmla="*/ 8546206 w 14424775"/>
              <a:gd name="connsiteY817" fmla="*/ 5049057 h 7061576"/>
              <a:gd name="connsiteX818" fmla="*/ 8593468 w 14424775"/>
              <a:gd name="connsiteY818" fmla="*/ 5109860 h 7061576"/>
              <a:gd name="connsiteX819" fmla="*/ 8525173 w 14424775"/>
              <a:gd name="connsiteY819" fmla="*/ 5143603 h 7061576"/>
              <a:gd name="connsiteX820" fmla="*/ 8508305 w 14424775"/>
              <a:gd name="connsiteY820" fmla="*/ 5219425 h 7061576"/>
              <a:gd name="connsiteX821" fmla="*/ 8440012 w 14424775"/>
              <a:gd name="connsiteY821" fmla="*/ 5185681 h 7061576"/>
              <a:gd name="connsiteX822" fmla="*/ 8371718 w 14424775"/>
              <a:gd name="connsiteY822" fmla="*/ 5219425 h 7061576"/>
              <a:gd name="connsiteX823" fmla="*/ 8354850 w 14424775"/>
              <a:gd name="connsiteY823" fmla="*/ 5143603 h 7061576"/>
              <a:gd name="connsiteX824" fmla="*/ 8286556 w 14424775"/>
              <a:gd name="connsiteY824" fmla="*/ 5109861 h 7061576"/>
              <a:gd name="connsiteX825" fmla="*/ 8218262 w 14424775"/>
              <a:gd name="connsiteY825" fmla="*/ 5143603 h 7061576"/>
              <a:gd name="connsiteX826" fmla="*/ 8201394 w 14424775"/>
              <a:gd name="connsiteY826" fmla="*/ 5219425 h 7061576"/>
              <a:gd name="connsiteX827" fmla="*/ 8133101 w 14424775"/>
              <a:gd name="connsiteY827" fmla="*/ 5185681 h 7061576"/>
              <a:gd name="connsiteX828" fmla="*/ 8064807 w 14424775"/>
              <a:gd name="connsiteY828" fmla="*/ 5219425 h 7061576"/>
              <a:gd name="connsiteX829" fmla="*/ 8047939 w 14424775"/>
              <a:gd name="connsiteY829" fmla="*/ 5143603 h 7061576"/>
              <a:gd name="connsiteX830" fmla="*/ 7979646 w 14424775"/>
              <a:gd name="connsiteY830" fmla="*/ 5109861 h 7061576"/>
              <a:gd name="connsiteX831" fmla="*/ 7911352 w 14424775"/>
              <a:gd name="connsiteY831" fmla="*/ 5143603 h 7061576"/>
              <a:gd name="connsiteX832" fmla="*/ 7894484 w 14424775"/>
              <a:gd name="connsiteY832" fmla="*/ 5219425 h 7061576"/>
              <a:gd name="connsiteX833" fmla="*/ 7826191 w 14424775"/>
              <a:gd name="connsiteY833" fmla="*/ 5185681 h 7061576"/>
              <a:gd name="connsiteX834" fmla="*/ 7757897 w 14424775"/>
              <a:gd name="connsiteY834" fmla="*/ 5219425 h 7061576"/>
              <a:gd name="connsiteX835" fmla="*/ 7741029 w 14424775"/>
              <a:gd name="connsiteY835" fmla="*/ 5143603 h 7061576"/>
              <a:gd name="connsiteX836" fmla="*/ 7672734 w 14424775"/>
              <a:gd name="connsiteY836" fmla="*/ 5109860 h 7061576"/>
              <a:gd name="connsiteX837" fmla="*/ 7719996 w 14424775"/>
              <a:gd name="connsiteY837" fmla="*/ 5049057 h 7061576"/>
              <a:gd name="connsiteX838" fmla="*/ 7703129 w 14424775"/>
              <a:gd name="connsiteY838" fmla="*/ 4973236 h 7061576"/>
              <a:gd name="connsiteX839" fmla="*/ 7778930 w 14424775"/>
              <a:gd name="connsiteY839" fmla="*/ 4973236 h 7061576"/>
              <a:gd name="connsiteX840" fmla="*/ 7212388 w 14424775"/>
              <a:gd name="connsiteY840" fmla="*/ 4912432 h 7061576"/>
              <a:gd name="connsiteX841" fmla="*/ 7259629 w 14424775"/>
              <a:gd name="connsiteY841" fmla="*/ 4973236 h 7061576"/>
              <a:gd name="connsiteX842" fmla="*/ 7335430 w 14424775"/>
              <a:gd name="connsiteY842" fmla="*/ 4973236 h 7061576"/>
              <a:gd name="connsiteX843" fmla="*/ 7318563 w 14424775"/>
              <a:gd name="connsiteY843" fmla="*/ 5049057 h 7061576"/>
              <a:gd name="connsiteX844" fmla="*/ 7365825 w 14424775"/>
              <a:gd name="connsiteY844" fmla="*/ 5109860 h 7061576"/>
              <a:gd name="connsiteX845" fmla="*/ 7297530 w 14424775"/>
              <a:gd name="connsiteY845" fmla="*/ 5143603 h 7061576"/>
              <a:gd name="connsiteX846" fmla="*/ 7280662 w 14424775"/>
              <a:gd name="connsiteY846" fmla="*/ 5219425 h 7061576"/>
              <a:gd name="connsiteX847" fmla="*/ 7212388 w 14424775"/>
              <a:gd name="connsiteY847" fmla="*/ 5185681 h 7061576"/>
              <a:gd name="connsiteX848" fmla="*/ 7144096 w 14424775"/>
              <a:gd name="connsiteY848" fmla="*/ 5219425 h 7061576"/>
              <a:gd name="connsiteX849" fmla="*/ 7127229 w 14424775"/>
              <a:gd name="connsiteY849" fmla="*/ 5143603 h 7061576"/>
              <a:gd name="connsiteX850" fmla="*/ 7058937 w 14424775"/>
              <a:gd name="connsiteY850" fmla="*/ 5109860 h 7061576"/>
              <a:gd name="connsiteX851" fmla="*/ 7106203 w 14424775"/>
              <a:gd name="connsiteY851" fmla="*/ 5049057 h 7061576"/>
              <a:gd name="connsiteX852" fmla="*/ 7089328 w 14424775"/>
              <a:gd name="connsiteY852" fmla="*/ 4973236 h 7061576"/>
              <a:gd name="connsiteX853" fmla="*/ 7165133 w 14424775"/>
              <a:gd name="connsiteY853" fmla="*/ 4973236 h 7061576"/>
              <a:gd name="connsiteX854" fmla="*/ 3222597 w 14424775"/>
              <a:gd name="connsiteY854" fmla="*/ 4912432 h 7061576"/>
              <a:gd name="connsiteX855" fmla="*/ 3269859 w 14424775"/>
              <a:gd name="connsiteY855" fmla="*/ 4973236 h 7061576"/>
              <a:gd name="connsiteX856" fmla="*/ 3345659 w 14424775"/>
              <a:gd name="connsiteY856" fmla="*/ 4973236 h 7061576"/>
              <a:gd name="connsiteX857" fmla="*/ 3328790 w 14424775"/>
              <a:gd name="connsiteY857" fmla="*/ 5049057 h 7061576"/>
              <a:gd name="connsiteX858" fmla="*/ 3376053 w 14424775"/>
              <a:gd name="connsiteY858" fmla="*/ 5109859 h 7061576"/>
              <a:gd name="connsiteX859" fmla="*/ 3423306 w 14424775"/>
              <a:gd name="connsiteY859" fmla="*/ 5049057 h 7061576"/>
              <a:gd name="connsiteX860" fmla="*/ 3406447 w 14424775"/>
              <a:gd name="connsiteY860" fmla="*/ 4973236 h 7061576"/>
              <a:gd name="connsiteX861" fmla="*/ 3482239 w 14424775"/>
              <a:gd name="connsiteY861" fmla="*/ 4973236 h 7061576"/>
              <a:gd name="connsiteX862" fmla="*/ 3529504 w 14424775"/>
              <a:gd name="connsiteY862" fmla="*/ 4912432 h 7061576"/>
              <a:gd name="connsiteX863" fmla="*/ 3576766 w 14424775"/>
              <a:gd name="connsiteY863" fmla="*/ 4973236 h 7061576"/>
              <a:gd name="connsiteX864" fmla="*/ 3652561 w 14424775"/>
              <a:gd name="connsiteY864" fmla="*/ 4973236 h 7061576"/>
              <a:gd name="connsiteX865" fmla="*/ 3635698 w 14424775"/>
              <a:gd name="connsiteY865" fmla="*/ 5049057 h 7061576"/>
              <a:gd name="connsiteX866" fmla="*/ 3682959 w 14424775"/>
              <a:gd name="connsiteY866" fmla="*/ 5109859 h 7061576"/>
              <a:gd name="connsiteX867" fmla="*/ 3730216 w 14424775"/>
              <a:gd name="connsiteY867" fmla="*/ 5049057 h 7061576"/>
              <a:gd name="connsiteX868" fmla="*/ 3713352 w 14424775"/>
              <a:gd name="connsiteY868" fmla="*/ 4973236 h 7061576"/>
              <a:gd name="connsiteX869" fmla="*/ 3789147 w 14424775"/>
              <a:gd name="connsiteY869" fmla="*/ 4973236 h 7061576"/>
              <a:gd name="connsiteX870" fmla="*/ 3836409 w 14424775"/>
              <a:gd name="connsiteY870" fmla="*/ 4912432 h 7061576"/>
              <a:gd name="connsiteX871" fmla="*/ 3883663 w 14424775"/>
              <a:gd name="connsiteY871" fmla="*/ 4973236 h 7061576"/>
              <a:gd name="connsiteX872" fmla="*/ 3959474 w 14424775"/>
              <a:gd name="connsiteY872" fmla="*/ 4973236 h 7061576"/>
              <a:gd name="connsiteX873" fmla="*/ 3942607 w 14424775"/>
              <a:gd name="connsiteY873" fmla="*/ 5049057 h 7061576"/>
              <a:gd name="connsiteX874" fmla="*/ 3989868 w 14424775"/>
              <a:gd name="connsiteY874" fmla="*/ 5109859 h 7061576"/>
              <a:gd name="connsiteX875" fmla="*/ 4037126 w 14424775"/>
              <a:gd name="connsiteY875" fmla="*/ 5049057 h 7061576"/>
              <a:gd name="connsiteX876" fmla="*/ 4020256 w 14424775"/>
              <a:gd name="connsiteY876" fmla="*/ 4973236 h 7061576"/>
              <a:gd name="connsiteX877" fmla="*/ 4096069 w 14424775"/>
              <a:gd name="connsiteY877" fmla="*/ 4973236 h 7061576"/>
              <a:gd name="connsiteX878" fmla="*/ 4143325 w 14424775"/>
              <a:gd name="connsiteY878" fmla="*/ 4912432 h 7061576"/>
              <a:gd name="connsiteX879" fmla="*/ 4190582 w 14424775"/>
              <a:gd name="connsiteY879" fmla="*/ 4973236 h 7061576"/>
              <a:gd name="connsiteX880" fmla="*/ 4266384 w 14424775"/>
              <a:gd name="connsiteY880" fmla="*/ 4973236 h 7061576"/>
              <a:gd name="connsiteX881" fmla="*/ 4249515 w 14424775"/>
              <a:gd name="connsiteY881" fmla="*/ 5049057 h 7061576"/>
              <a:gd name="connsiteX882" fmla="*/ 4296773 w 14424775"/>
              <a:gd name="connsiteY882" fmla="*/ 5109859 h 7061576"/>
              <a:gd name="connsiteX883" fmla="*/ 4344037 w 14424775"/>
              <a:gd name="connsiteY883" fmla="*/ 5049057 h 7061576"/>
              <a:gd name="connsiteX884" fmla="*/ 4327165 w 14424775"/>
              <a:gd name="connsiteY884" fmla="*/ 4973236 h 7061576"/>
              <a:gd name="connsiteX885" fmla="*/ 4402982 w 14424775"/>
              <a:gd name="connsiteY885" fmla="*/ 4973236 h 7061576"/>
              <a:gd name="connsiteX886" fmla="*/ 4450239 w 14424775"/>
              <a:gd name="connsiteY886" fmla="*/ 4912432 h 7061576"/>
              <a:gd name="connsiteX887" fmla="*/ 4497492 w 14424775"/>
              <a:gd name="connsiteY887" fmla="*/ 4973236 h 7061576"/>
              <a:gd name="connsiteX888" fmla="*/ 4573296 w 14424775"/>
              <a:gd name="connsiteY888" fmla="*/ 4973236 h 7061576"/>
              <a:gd name="connsiteX889" fmla="*/ 4556429 w 14424775"/>
              <a:gd name="connsiteY889" fmla="*/ 5049057 h 7061576"/>
              <a:gd name="connsiteX890" fmla="*/ 4603693 w 14424775"/>
              <a:gd name="connsiteY890" fmla="*/ 5109859 h 7061576"/>
              <a:gd name="connsiteX891" fmla="*/ 4650952 w 14424775"/>
              <a:gd name="connsiteY891" fmla="*/ 5049057 h 7061576"/>
              <a:gd name="connsiteX892" fmla="*/ 4634080 w 14424775"/>
              <a:gd name="connsiteY892" fmla="*/ 4973236 h 7061576"/>
              <a:gd name="connsiteX893" fmla="*/ 4709881 w 14424775"/>
              <a:gd name="connsiteY893" fmla="*/ 4973236 h 7061576"/>
              <a:gd name="connsiteX894" fmla="*/ 4757149 w 14424775"/>
              <a:gd name="connsiteY894" fmla="*/ 4912432 h 7061576"/>
              <a:gd name="connsiteX895" fmla="*/ 4804408 w 14424775"/>
              <a:gd name="connsiteY895" fmla="*/ 4973236 h 7061576"/>
              <a:gd name="connsiteX896" fmla="*/ 4880203 w 14424775"/>
              <a:gd name="connsiteY896" fmla="*/ 4973236 h 7061576"/>
              <a:gd name="connsiteX897" fmla="*/ 4863342 w 14424775"/>
              <a:gd name="connsiteY897" fmla="*/ 5049057 h 7061576"/>
              <a:gd name="connsiteX898" fmla="*/ 4910600 w 14424775"/>
              <a:gd name="connsiteY898" fmla="*/ 5109859 h 7061576"/>
              <a:gd name="connsiteX899" fmla="*/ 4957855 w 14424775"/>
              <a:gd name="connsiteY899" fmla="*/ 5049057 h 7061576"/>
              <a:gd name="connsiteX900" fmla="*/ 4940983 w 14424775"/>
              <a:gd name="connsiteY900" fmla="*/ 4973236 h 7061576"/>
              <a:gd name="connsiteX901" fmla="*/ 5016792 w 14424775"/>
              <a:gd name="connsiteY901" fmla="*/ 4973236 h 7061576"/>
              <a:gd name="connsiteX902" fmla="*/ 5064055 w 14424775"/>
              <a:gd name="connsiteY902" fmla="*/ 4912432 h 7061576"/>
              <a:gd name="connsiteX903" fmla="*/ 5111318 w 14424775"/>
              <a:gd name="connsiteY903" fmla="*/ 4973236 h 7061576"/>
              <a:gd name="connsiteX904" fmla="*/ 5187121 w 14424775"/>
              <a:gd name="connsiteY904" fmla="*/ 4973236 h 7061576"/>
              <a:gd name="connsiteX905" fmla="*/ 5170255 w 14424775"/>
              <a:gd name="connsiteY905" fmla="*/ 5049057 h 7061576"/>
              <a:gd name="connsiteX906" fmla="*/ 5217514 w 14424775"/>
              <a:gd name="connsiteY906" fmla="*/ 5109860 h 7061576"/>
              <a:gd name="connsiteX907" fmla="*/ 5149227 w 14424775"/>
              <a:gd name="connsiteY907" fmla="*/ 5143603 h 7061576"/>
              <a:gd name="connsiteX908" fmla="*/ 5132349 w 14424775"/>
              <a:gd name="connsiteY908" fmla="*/ 5219425 h 7061576"/>
              <a:gd name="connsiteX909" fmla="*/ 5064055 w 14424775"/>
              <a:gd name="connsiteY909" fmla="*/ 5185681 h 7061576"/>
              <a:gd name="connsiteX910" fmla="*/ 4995761 w 14424775"/>
              <a:gd name="connsiteY910" fmla="*/ 5219425 h 7061576"/>
              <a:gd name="connsiteX911" fmla="*/ 4978890 w 14424775"/>
              <a:gd name="connsiteY911" fmla="*/ 5143603 h 7061576"/>
              <a:gd name="connsiteX912" fmla="*/ 4910600 w 14424775"/>
              <a:gd name="connsiteY912" fmla="*/ 5109860 h 7061576"/>
              <a:gd name="connsiteX913" fmla="*/ 4842307 w 14424775"/>
              <a:gd name="connsiteY913" fmla="*/ 5143603 h 7061576"/>
              <a:gd name="connsiteX914" fmla="*/ 4825441 w 14424775"/>
              <a:gd name="connsiteY914" fmla="*/ 5219425 h 7061576"/>
              <a:gd name="connsiteX915" fmla="*/ 4757149 w 14424775"/>
              <a:gd name="connsiteY915" fmla="*/ 5185681 h 7061576"/>
              <a:gd name="connsiteX916" fmla="*/ 4688844 w 14424775"/>
              <a:gd name="connsiteY916" fmla="*/ 5219425 h 7061576"/>
              <a:gd name="connsiteX917" fmla="*/ 4671983 w 14424775"/>
              <a:gd name="connsiteY917" fmla="*/ 5143603 h 7061576"/>
              <a:gd name="connsiteX918" fmla="*/ 4603693 w 14424775"/>
              <a:gd name="connsiteY918" fmla="*/ 5109860 h 7061576"/>
              <a:gd name="connsiteX919" fmla="*/ 4535391 w 14424775"/>
              <a:gd name="connsiteY919" fmla="*/ 5143603 h 7061576"/>
              <a:gd name="connsiteX920" fmla="*/ 4518528 w 14424775"/>
              <a:gd name="connsiteY920" fmla="*/ 5219425 h 7061576"/>
              <a:gd name="connsiteX921" fmla="*/ 4450239 w 14424775"/>
              <a:gd name="connsiteY921" fmla="*/ 5185681 h 7061576"/>
              <a:gd name="connsiteX922" fmla="*/ 4381943 w 14424775"/>
              <a:gd name="connsiteY922" fmla="*/ 5219425 h 7061576"/>
              <a:gd name="connsiteX923" fmla="*/ 4365072 w 14424775"/>
              <a:gd name="connsiteY923" fmla="*/ 5143603 h 7061576"/>
              <a:gd name="connsiteX924" fmla="*/ 4296773 w 14424775"/>
              <a:gd name="connsiteY924" fmla="*/ 5109861 h 7061576"/>
              <a:gd name="connsiteX925" fmla="*/ 4228478 w 14424775"/>
              <a:gd name="connsiteY925" fmla="*/ 5143603 h 7061576"/>
              <a:gd name="connsiteX926" fmla="*/ 4211609 w 14424775"/>
              <a:gd name="connsiteY926" fmla="*/ 5219425 h 7061576"/>
              <a:gd name="connsiteX927" fmla="*/ 4143325 w 14424775"/>
              <a:gd name="connsiteY927" fmla="*/ 5185681 h 7061576"/>
              <a:gd name="connsiteX928" fmla="*/ 4075033 w 14424775"/>
              <a:gd name="connsiteY928" fmla="*/ 5219425 h 7061576"/>
              <a:gd name="connsiteX929" fmla="*/ 4058159 w 14424775"/>
              <a:gd name="connsiteY929" fmla="*/ 5143603 h 7061576"/>
              <a:gd name="connsiteX930" fmla="*/ 3989868 w 14424775"/>
              <a:gd name="connsiteY930" fmla="*/ 5109860 h 7061576"/>
              <a:gd name="connsiteX931" fmla="*/ 3921568 w 14424775"/>
              <a:gd name="connsiteY931" fmla="*/ 5143603 h 7061576"/>
              <a:gd name="connsiteX932" fmla="*/ 3904696 w 14424775"/>
              <a:gd name="connsiteY932" fmla="*/ 5219425 h 7061576"/>
              <a:gd name="connsiteX933" fmla="*/ 3836409 w 14424775"/>
              <a:gd name="connsiteY933" fmla="*/ 5185681 h 7061576"/>
              <a:gd name="connsiteX934" fmla="*/ 3768115 w 14424775"/>
              <a:gd name="connsiteY934" fmla="*/ 5219425 h 7061576"/>
              <a:gd name="connsiteX935" fmla="*/ 3751246 w 14424775"/>
              <a:gd name="connsiteY935" fmla="*/ 5143603 h 7061576"/>
              <a:gd name="connsiteX936" fmla="*/ 3682959 w 14424775"/>
              <a:gd name="connsiteY936" fmla="*/ 5109860 h 7061576"/>
              <a:gd name="connsiteX937" fmla="*/ 3614667 w 14424775"/>
              <a:gd name="connsiteY937" fmla="*/ 5143603 h 7061576"/>
              <a:gd name="connsiteX938" fmla="*/ 3597798 w 14424775"/>
              <a:gd name="connsiteY938" fmla="*/ 5219425 h 7061576"/>
              <a:gd name="connsiteX939" fmla="*/ 3529504 w 14424775"/>
              <a:gd name="connsiteY939" fmla="*/ 5185681 h 7061576"/>
              <a:gd name="connsiteX940" fmla="*/ 3461208 w 14424775"/>
              <a:gd name="connsiteY940" fmla="*/ 5219425 h 7061576"/>
              <a:gd name="connsiteX941" fmla="*/ 3444339 w 14424775"/>
              <a:gd name="connsiteY941" fmla="*/ 5143603 h 7061576"/>
              <a:gd name="connsiteX942" fmla="*/ 3376053 w 14424775"/>
              <a:gd name="connsiteY942" fmla="*/ 5109861 h 7061576"/>
              <a:gd name="connsiteX943" fmla="*/ 3307758 w 14424775"/>
              <a:gd name="connsiteY943" fmla="*/ 5143603 h 7061576"/>
              <a:gd name="connsiteX944" fmla="*/ 3290889 w 14424775"/>
              <a:gd name="connsiteY944" fmla="*/ 5219425 h 7061576"/>
              <a:gd name="connsiteX945" fmla="*/ 3222597 w 14424775"/>
              <a:gd name="connsiteY945" fmla="*/ 5185681 h 7061576"/>
              <a:gd name="connsiteX946" fmla="*/ 3154302 w 14424775"/>
              <a:gd name="connsiteY946" fmla="*/ 5219425 h 7061576"/>
              <a:gd name="connsiteX947" fmla="*/ 3137434 w 14424775"/>
              <a:gd name="connsiteY947" fmla="*/ 5143603 h 7061576"/>
              <a:gd name="connsiteX948" fmla="*/ 3069137 w 14424775"/>
              <a:gd name="connsiteY948" fmla="*/ 5109860 h 7061576"/>
              <a:gd name="connsiteX949" fmla="*/ 3116401 w 14424775"/>
              <a:gd name="connsiteY949" fmla="*/ 5049057 h 7061576"/>
              <a:gd name="connsiteX950" fmla="*/ 3099533 w 14424775"/>
              <a:gd name="connsiteY950" fmla="*/ 4973236 h 7061576"/>
              <a:gd name="connsiteX951" fmla="*/ 3175335 w 14424775"/>
              <a:gd name="connsiteY951" fmla="*/ 4973236 h 7061576"/>
              <a:gd name="connsiteX952" fmla="*/ 12436146 w 14424775"/>
              <a:gd name="connsiteY952" fmla="*/ 4605408 h 7061576"/>
              <a:gd name="connsiteX953" fmla="*/ 12483406 w 14424775"/>
              <a:gd name="connsiteY953" fmla="*/ 4666212 h 7061576"/>
              <a:gd name="connsiteX954" fmla="*/ 12559207 w 14424775"/>
              <a:gd name="connsiteY954" fmla="*/ 4666212 h 7061576"/>
              <a:gd name="connsiteX955" fmla="*/ 12542340 w 14424775"/>
              <a:gd name="connsiteY955" fmla="*/ 4742033 h 7061576"/>
              <a:gd name="connsiteX956" fmla="*/ 12586455 w 14424775"/>
              <a:gd name="connsiteY956" fmla="*/ 4798787 h 7061576"/>
              <a:gd name="connsiteX957" fmla="*/ 12630570 w 14424775"/>
              <a:gd name="connsiteY957" fmla="*/ 4742033 h 7061576"/>
              <a:gd name="connsiteX958" fmla="*/ 12613703 w 14424775"/>
              <a:gd name="connsiteY958" fmla="*/ 4666212 h 7061576"/>
              <a:gd name="connsiteX959" fmla="*/ 12689504 w 14424775"/>
              <a:gd name="connsiteY959" fmla="*/ 4666212 h 7061576"/>
              <a:gd name="connsiteX960" fmla="*/ 12736765 w 14424775"/>
              <a:gd name="connsiteY960" fmla="*/ 4605408 h 7061576"/>
              <a:gd name="connsiteX961" fmla="*/ 12784025 w 14424775"/>
              <a:gd name="connsiteY961" fmla="*/ 4666212 h 7061576"/>
              <a:gd name="connsiteX962" fmla="*/ 12859826 w 14424775"/>
              <a:gd name="connsiteY962" fmla="*/ 4666212 h 7061576"/>
              <a:gd name="connsiteX963" fmla="*/ 12842959 w 14424775"/>
              <a:gd name="connsiteY963" fmla="*/ 4742033 h 7061576"/>
              <a:gd name="connsiteX964" fmla="*/ 12890221 w 14424775"/>
              <a:gd name="connsiteY964" fmla="*/ 4802836 h 7061576"/>
              <a:gd name="connsiteX965" fmla="*/ 12821926 w 14424775"/>
              <a:gd name="connsiteY965" fmla="*/ 4836579 h 7061576"/>
              <a:gd name="connsiteX966" fmla="*/ 12805058 w 14424775"/>
              <a:gd name="connsiteY966" fmla="*/ 4912401 h 7061576"/>
              <a:gd name="connsiteX967" fmla="*/ 12736765 w 14424775"/>
              <a:gd name="connsiteY967" fmla="*/ 4878657 h 7061576"/>
              <a:gd name="connsiteX968" fmla="*/ 12668471 w 14424775"/>
              <a:gd name="connsiteY968" fmla="*/ 4912401 h 7061576"/>
              <a:gd name="connsiteX969" fmla="*/ 12651603 w 14424775"/>
              <a:gd name="connsiteY969" fmla="*/ 4836579 h 7061576"/>
              <a:gd name="connsiteX970" fmla="*/ 12586455 w 14424775"/>
              <a:gd name="connsiteY970" fmla="*/ 4804391 h 7061576"/>
              <a:gd name="connsiteX971" fmla="*/ 12521307 w 14424775"/>
              <a:gd name="connsiteY971" fmla="*/ 4836579 h 7061576"/>
              <a:gd name="connsiteX972" fmla="*/ 12504439 w 14424775"/>
              <a:gd name="connsiteY972" fmla="*/ 4912401 h 7061576"/>
              <a:gd name="connsiteX973" fmla="*/ 12436146 w 14424775"/>
              <a:gd name="connsiteY973" fmla="*/ 4878657 h 7061576"/>
              <a:gd name="connsiteX974" fmla="*/ 12367852 w 14424775"/>
              <a:gd name="connsiteY974" fmla="*/ 4912401 h 7061576"/>
              <a:gd name="connsiteX975" fmla="*/ 12350984 w 14424775"/>
              <a:gd name="connsiteY975" fmla="*/ 4836579 h 7061576"/>
              <a:gd name="connsiteX976" fmla="*/ 12282689 w 14424775"/>
              <a:gd name="connsiteY976" fmla="*/ 4802836 h 7061576"/>
              <a:gd name="connsiteX977" fmla="*/ 12329951 w 14424775"/>
              <a:gd name="connsiteY977" fmla="*/ 4742033 h 7061576"/>
              <a:gd name="connsiteX978" fmla="*/ 12313084 w 14424775"/>
              <a:gd name="connsiteY978" fmla="*/ 4666212 h 7061576"/>
              <a:gd name="connsiteX979" fmla="*/ 12388885 w 14424775"/>
              <a:gd name="connsiteY979" fmla="*/ 4666212 h 7061576"/>
              <a:gd name="connsiteX980" fmla="*/ 11509121 w 14424775"/>
              <a:gd name="connsiteY980" fmla="*/ 4605408 h 7061576"/>
              <a:gd name="connsiteX981" fmla="*/ 11556381 w 14424775"/>
              <a:gd name="connsiteY981" fmla="*/ 4666212 h 7061576"/>
              <a:gd name="connsiteX982" fmla="*/ 11632182 w 14424775"/>
              <a:gd name="connsiteY982" fmla="*/ 4666212 h 7061576"/>
              <a:gd name="connsiteX983" fmla="*/ 11615315 w 14424775"/>
              <a:gd name="connsiteY983" fmla="*/ 4742033 h 7061576"/>
              <a:gd name="connsiteX984" fmla="*/ 11662576 w 14424775"/>
              <a:gd name="connsiteY984" fmla="*/ 4802835 h 7061576"/>
              <a:gd name="connsiteX985" fmla="*/ 11709837 w 14424775"/>
              <a:gd name="connsiteY985" fmla="*/ 4742033 h 7061576"/>
              <a:gd name="connsiteX986" fmla="*/ 11692970 w 14424775"/>
              <a:gd name="connsiteY986" fmla="*/ 4666212 h 7061576"/>
              <a:gd name="connsiteX987" fmla="*/ 11768771 w 14424775"/>
              <a:gd name="connsiteY987" fmla="*/ 4666212 h 7061576"/>
              <a:gd name="connsiteX988" fmla="*/ 11816032 w 14424775"/>
              <a:gd name="connsiteY988" fmla="*/ 4605408 h 7061576"/>
              <a:gd name="connsiteX989" fmla="*/ 11863292 w 14424775"/>
              <a:gd name="connsiteY989" fmla="*/ 4666212 h 7061576"/>
              <a:gd name="connsiteX990" fmla="*/ 11939093 w 14424775"/>
              <a:gd name="connsiteY990" fmla="*/ 4666212 h 7061576"/>
              <a:gd name="connsiteX991" fmla="*/ 11922226 w 14424775"/>
              <a:gd name="connsiteY991" fmla="*/ 4742033 h 7061576"/>
              <a:gd name="connsiteX992" fmla="*/ 11969488 w 14424775"/>
              <a:gd name="connsiteY992" fmla="*/ 4802836 h 7061576"/>
              <a:gd name="connsiteX993" fmla="*/ 11901193 w 14424775"/>
              <a:gd name="connsiteY993" fmla="*/ 4836579 h 7061576"/>
              <a:gd name="connsiteX994" fmla="*/ 11884325 w 14424775"/>
              <a:gd name="connsiteY994" fmla="*/ 4912401 h 7061576"/>
              <a:gd name="connsiteX995" fmla="*/ 11816032 w 14424775"/>
              <a:gd name="connsiteY995" fmla="*/ 4878657 h 7061576"/>
              <a:gd name="connsiteX996" fmla="*/ 11747738 w 14424775"/>
              <a:gd name="connsiteY996" fmla="*/ 4912401 h 7061576"/>
              <a:gd name="connsiteX997" fmla="*/ 11730870 w 14424775"/>
              <a:gd name="connsiteY997" fmla="*/ 4836579 h 7061576"/>
              <a:gd name="connsiteX998" fmla="*/ 11662576 w 14424775"/>
              <a:gd name="connsiteY998" fmla="*/ 4802836 h 7061576"/>
              <a:gd name="connsiteX999" fmla="*/ 11594282 w 14424775"/>
              <a:gd name="connsiteY999" fmla="*/ 4836579 h 7061576"/>
              <a:gd name="connsiteX1000" fmla="*/ 11577414 w 14424775"/>
              <a:gd name="connsiteY1000" fmla="*/ 4912401 h 7061576"/>
              <a:gd name="connsiteX1001" fmla="*/ 11509121 w 14424775"/>
              <a:gd name="connsiteY1001" fmla="*/ 4878657 h 7061576"/>
              <a:gd name="connsiteX1002" fmla="*/ 11440827 w 14424775"/>
              <a:gd name="connsiteY1002" fmla="*/ 4912401 h 7061576"/>
              <a:gd name="connsiteX1003" fmla="*/ 11423959 w 14424775"/>
              <a:gd name="connsiteY1003" fmla="*/ 4836579 h 7061576"/>
              <a:gd name="connsiteX1004" fmla="*/ 11355664 w 14424775"/>
              <a:gd name="connsiteY1004" fmla="*/ 4802836 h 7061576"/>
              <a:gd name="connsiteX1005" fmla="*/ 11402926 w 14424775"/>
              <a:gd name="connsiteY1005" fmla="*/ 4742033 h 7061576"/>
              <a:gd name="connsiteX1006" fmla="*/ 11386059 w 14424775"/>
              <a:gd name="connsiteY1006" fmla="*/ 4666212 h 7061576"/>
              <a:gd name="connsiteX1007" fmla="*/ 11461860 w 14424775"/>
              <a:gd name="connsiteY1007" fmla="*/ 4666212 h 7061576"/>
              <a:gd name="connsiteX1008" fmla="*/ 6598571 w 14424775"/>
              <a:gd name="connsiteY1008" fmla="*/ 4605407 h 7061576"/>
              <a:gd name="connsiteX1009" fmla="*/ 6645854 w 14424775"/>
              <a:gd name="connsiteY1009" fmla="*/ 4666211 h 7061576"/>
              <a:gd name="connsiteX1010" fmla="*/ 6721649 w 14424775"/>
              <a:gd name="connsiteY1010" fmla="*/ 4666211 h 7061576"/>
              <a:gd name="connsiteX1011" fmla="*/ 6704789 w 14424775"/>
              <a:gd name="connsiteY1011" fmla="*/ 4742032 h 7061576"/>
              <a:gd name="connsiteX1012" fmla="*/ 6752039 w 14424775"/>
              <a:gd name="connsiteY1012" fmla="*/ 4802834 h 7061576"/>
              <a:gd name="connsiteX1013" fmla="*/ 6799309 w 14424775"/>
              <a:gd name="connsiteY1013" fmla="*/ 4742032 h 7061576"/>
              <a:gd name="connsiteX1014" fmla="*/ 6782440 w 14424775"/>
              <a:gd name="connsiteY1014" fmla="*/ 4666211 h 7061576"/>
              <a:gd name="connsiteX1015" fmla="*/ 6858238 w 14424775"/>
              <a:gd name="connsiteY1015" fmla="*/ 4666211 h 7061576"/>
              <a:gd name="connsiteX1016" fmla="*/ 6905485 w 14424775"/>
              <a:gd name="connsiteY1016" fmla="*/ 4605407 h 7061576"/>
              <a:gd name="connsiteX1017" fmla="*/ 6952748 w 14424775"/>
              <a:gd name="connsiteY1017" fmla="*/ 4666211 h 7061576"/>
              <a:gd name="connsiteX1018" fmla="*/ 7028556 w 14424775"/>
              <a:gd name="connsiteY1018" fmla="*/ 4666211 h 7061576"/>
              <a:gd name="connsiteX1019" fmla="*/ 7011681 w 14424775"/>
              <a:gd name="connsiteY1019" fmla="*/ 4742032 h 7061576"/>
              <a:gd name="connsiteX1020" fmla="*/ 7058937 w 14424775"/>
              <a:gd name="connsiteY1020" fmla="*/ 4802834 h 7061576"/>
              <a:gd name="connsiteX1021" fmla="*/ 7106203 w 14424775"/>
              <a:gd name="connsiteY1021" fmla="*/ 4742032 h 7061576"/>
              <a:gd name="connsiteX1022" fmla="*/ 7089328 w 14424775"/>
              <a:gd name="connsiteY1022" fmla="*/ 4666211 h 7061576"/>
              <a:gd name="connsiteX1023" fmla="*/ 7165133 w 14424775"/>
              <a:gd name="connsiteY1023" fmla="*/ 4666211 h 7061576"/>
              <a:gd name="connsiteX1024" fmla="*/ 7212388 w 14424775"/>
              <a:gd name="connsiteY1024" fmla="*/ 4605407 h 7061576"/>
              <a:gd name="connsiteX1025" fmla="*/ 7259629 w 14424775"/>
              <a:gd name="connsiteY1025" fmla="*/ 4666211 h 7061576"/>
              <a:gd name="connsiteX1026" fmla="*/ 7335430 w 14424775"/>
              <a:gd name="connsiteY1026" fmla="*/ 4666211 h 7061576"/>
              <a:gd name="connsiteX1027" fmla="*/ 7318563 w 14424775"/>
              <a:gd name="connsiteY1027" fmla="*/ 4742032 h 7061576"/>
              <a:gd name="connsiteX1028" fmla="*/ 7365824 w 14424775"/>
              <a:gd name="connsiteY1028" fmla="*/ 4802834 h 7061576"/>
              <a:gd name="connsiteX1029" fmla="*/ 7413085 w 14424775"/>
              <a:gd name="connsiteY1029" fmla="*/ 4742032 h 7061576"/>
              <a:gd name="connsiteX1030" fmla="*/ 7396218 w 14424775"/>
              <a:gd name="connsiteY1030" fmla="*/ 4666211 h 7061576"/>
              <a:gd name="connsiteX1031" fmla="*/ 7472019 w 14424775"/>
              <a:gd name="connsiteY1031" fmla="*/ 4666211 h 7061576"/>
              <a:gd name="connsiteX1032" fmla="*/ 7519280 w 14424775"/>
              <a:gd name="connsiteY1032" fmla="*/ 4605407 h 7061576"/>
              <a:gd name="connsiteX1033" fmla="*/ 7566540 w 14424775"/>
              <a:gd name="connsiteY1033" fmla="*/ 4666211 h 7061576"/>
              <a:gd name="connsiteX1034" fmla="*/ 7642341 w 14424775"/>
              <a:gd name="connsiteY1034" fmla="*/ 4666211 h 7061576"/>
              <a:gd name="connsiteX1035" fmla="*/ 7625474 w 14424775"/>
              <a:gd name="connsiteY1035" fmla="*/ 4742032 h 7061576"/>
              <a:gd name="connsiteX1036" fmla="*/ 7672735 w 14424775"/>
              <a:gd name="connsiteY1036" fmla="*/ 4802834 h 7061576"/>
              <a:gd name="connsiteX1037" fmla="*/ 7719996 w 14424775"/>
              <a:gd name="connsiteY1037" fmla="*/ 4742032 h 7061576"/>
              <a:gd name="connsiteX1038" fmla="*/ 7703129 w 14424775"/>
              <a:gd name="connsiteY1038" fmla="*/ 4666211 h 7061576"/>
              <a:gd name="connsiteX1039" fmla="*/ 7778930 w 14424775"/>
              <a:gd name="connsiteY1039" fmla="*/ 4666211 h 7061576"/>
              <a:gd name="connsiteX1040" fmla="*/ 7826191 w 14424775"/>
              <a:gd name="connsiteY1040" fmla="*/ 4605407 h 7061576"/>
              <a:gd name="connsiteX1041" fmla="*/ 7873451 w 14424775"/>
              <a:gd name="connsiteY1041" fmla="*/ 4666211 h 7061576"/>
              <a:gd name="connsiteX1042" fmla="*/ 7949252 w 14424775"/>
              <a:gd name="connsiteY1042" fmla="*/ 4666211 h 7061576"/>
              <a:gd name="connsiteX1043" fmla="*/ 7932385 w 14424775"/>
              <a:gd name="connsiteY1043" fmla="*/ 4742032 h 7061576"/>
              <a:gd name="connsiteX1044" fmla="*/ 7979646 w 14424775"/>
              <a:gd name="connsiteY1044" fmla="*/ 4802833 h 7061576"/>
              <a:gd name="connsiteX1045" fmla="*/ 8026906 w 14424775"/>
              <a:gd name="connsiteY1045" fmla="*/ 4742032 h 7061576"/>
              <a:gd name="connsiteX1046" fmla="*/ 8010039 w 14424775"/>
              <a:gd name="connsiteY1046" fmla="*/ 4666211 h 7061576"/>
              <a:gd name="connsiteX1047" fmla="*/ 8085840 w 14424775"/>
              <a:gd name="connsiteY1047" fmla="*/ 4666211 h 7061576"/>
              <a:gd name="connsiteX1048" fmla="*/ 8133101 w 14424775"/>
              <a:gd name="connsiteY1048" fmla="*/ 4605407 h 7061576"/>
              <a:gd name="connsiteX1049" fmla="*/ 8180361 w 14424775"/>
              <a:gd name="connsiteY1049" fmla="*/ 4666211 h 7061576"/>
              <a:gd name="connsiteX1050" fmla="*/ 8256162 w 14424775"/>
              <a:gd name="connsiteY1050" fmla="*/ 4666211 h 7061576"/>
              <a:gd name="connsiteX1051" fmla="*/ 8239295 w 14424775"/>
              <a:gd name="connsiteY1051" fmla="*/ 4742032 h 7061576"/>
              <a:gd name="connsiteX1052" fmla="*/ 8286556 w 14424775"/>
              <a:gd name="connsiteY1052" fmla="*/ 4802834 h 7061576"/>
              <a:gd name="connsiteX1053" fmla="*/ 8333817 w 14424775"/>
              <a:gd name="connsiteY1053" fmla="*/ 4742032 h 7061576"/>
              <a:gd name="connsiteX1054" fmla="*/ 8316950 w 14424775"/>
              <a:gd name="connsiteY1054" fmla="*/ 4666211 h 7061576"/>
              <a:gd name="connsiteX1055" fmla="*/ 8392751 w 14424775"/>
              <a:gd name="connsiteY1055" fmla="*/ 4666211 h 7061576"/>
              <a:gd name="connsiteX1056" fmla="*/ 8440012 w 14424775"/>
              <a:gd name="connsiteY1056" fmla="*/ 4605407 h 7061576"/>
              <a:gd name="connsiteX1057" fmla="*/ 8487272 w 14424775"/>
              <a:gd name="connsiteY1057" fmla="*/ 4666211 h 7061576"/>
              <a:gd name="connsiteX1058" fmla="*/ 8563073 w 14424775"/>
              <a:gd name="connsiteY1058" fmla="*/ 4666211 h 7061576"/>
              <a:gd name="connsiteX1059" fmla="*/ 8546206 w 14424775"/>
              <a:gd name="connsiteY1059" fmla="*/ 4742032 h 7061576"/>
              <a:gd name="connsiteX1060" fmla="*/ 8593468 w 14424775"/>
              <a:gd name="connsiteY1060" fmla="*/ 4802835 h 7061576"/>
              <a:gd name="connsiteX1061" fmla="*/ 8525173 w 14424775"/>
              <a:gd name="connsiteY1061" fmla="*/ 4836578 h 7061576"/>
              <a:gd name="connsiteX1062" fmla="*/ 8508305 w 14424775"/>
              <a:gd name="connsiteY1062" fmla="*/ 4912400 h 7061576"/>
              <a:gd name="connsiteX1063" fmla="*/ 8440012 w 14424775"/>
              <a:gd name="connsiteY1063" fmla="*/ 4878656 h 7061576"/>
              <a:gd name="connsiteX1064" fmla="*/ 8371718 w 14424775"/>
              <a:gd name="connsiteY1064" fmla="*/ 4912400 h 7061576"/>
              <a:gd name="connsiteX1065" fmla="*/ 8354850 w 14424775"/>
              <a:gd name="connsiteY1065" fmla="*/ 4836578 h 7061576"/>
              <a:gd name="connsiteX1066" fmla="*/ 8286556 w 14424775"/>
              <a:gd name="connsiteY1066" fmla="*/ 4802836 h 7061576"/>
              <a:gd name="connsiteX1067" fmla="*/ 8218262 w 14424775"/>
              <a:gd name="connsiteY1067" fmla="*/ 4836578 h 7061576"/>
              <a:gd name="connsiteX1068" fmla="*/ 8201394 w 14424775"/>
              <a:gd name="connsiteY1068" fmla="*/ 4912400 h 7061576"/>
              <a:gd name="connsiteX1069" fmla="*/ 8133101 w 14424775"/>
              <a:gd name="connsiteY1069" fmla="*/ 4878656 h 7061576"/>
              <a:gd name="connsiteX1070" fmla="*/ 8064807 w 14424775"/>
              <a:gd name="connsiteY1070" fmla="*/ 4912400 h 7061576"/>
              <a:gd name="connsiteX1071" fmla="*/ 8047939 w 14424775"/>
              <a:gd name="connsiteY1071" fmla="*/ 4836578 h 7061576"/>
              <a:gd name="connsiteX1072" fmla="*/ 7979646 w 14424775"/>
              <a:gd name="connsiteY1072" fmla="*/ 4802836 h 7061576"/>
              <a:gd name="connsiteX1073" fmla="*/ 7911352 w 14424775"/>
              <a:gd name="connsiteY1073" fmla="*/ 4836578 h 7061576"/>
              <a:gd name="connsiteX1074" fmla="*/ 7894484 w 14424775"/>
              <a:gd name="connsiteY1074" fmla="*/ 4912400 h 7061576"/>
              <a:gd name="connsiteX1075" fmla="*/ 7826191 w 14424775"/>
              <a:gd name="connsiteY1075" fmla="*/ 4878656 h 7061576"/>
              <a:gd name="connsiteX1076" fmla="*/ 7757897 w 14424775"/>
              <a:gd name="connsiteY1076" fmla="*/ 4912400 h 7061576"/>
              <a:gd name="connsiteX1077" fmla="*/ 7741029 w 14424775"/>
              <a:gd name="connsiteY1077" fmla="*/ 4836578 h 7061576"/>
              <a:gd name="connsiteX1078" fmla="*/ 7672735 w 14424775"/>
              <a:gd name="connsiteY1078" fmla="*/ 4802836 h 7061576"/>
              <a:gd name="connsiteX1079" fmla="*/ 7604441 w 14424775"/>
              <a:gd name="connsiteY1079" fmla="*/ 4836578 h 7061576"/>
              <a:gd name="connsiteX1080" fmla="*/ 7587573 w 14424775"/>
              <a:gd name="connsiteY1080" fmla="*/ 4912400 h 7061576"/>
              <a:gd name="connsiteX1081" fmla="*/ 7519280 w 14424775"/>
              <a:gd name="connsiteY1081" fmla="*/ 4878656 h 7061576"/>
              <a:gd name="connsiteX1082" fmla="*/ 7450986 w 14424775"/>
              <a:gd name="connsiteY1082" fmla="*/ 4912400 h 7061576"/>
              <a:gd name="connsiteX1083" fmla="*/ 7434118 w 14424775"/>
              <a:gd name="connsiteY1083" fmla="*/ 4836578 h 7061576"/>
              <a:gd name="connsiteX1084" fmla="*/ 7365824 w 14424775"/>
              <a:gd name="connsiteY1084" fmla="*/ 4802836 h 7061576"/>
              <a:gd name="connsiteX1085" fmla="*/ 7297530 w 14424775"/>
              <a:gd name="connsiteY1085" fmla="*/ 4836578 h 7061576"/>
              <a:gd name="connsiteX1086" fmla="*/ 7280662 w 14424775"/>
              <a:gd name="connsiteY1086" fmla="*/ 4912400 h 7061576"/>
              <a:gd name="connsiteX1087" fmla="*/ 7212388 w 14424775"/>
              <a:gd name="connsiteY1087" fmla="*/ 4878656 h 7061576"/>
              <a:gd name="connsiteX1088" fmla="*/ 7144096 w 14424775"/>
              <a:gd name="connsiteY1088" fmla="*/ 4912400 h 7061576"/>
              <a:gd name="connsiteX1089" fmla="*/ 7127229 w 14424775"/>
              <a:gd name="connsiteY1089" fmla="*/ 4836578 h 7061576"/>
              <a:gd name="connsiteX1090" fmla="*/ 7058937 w 14424775"/>
              <a:gd name="connsiteY1090" fmla="*/ 4802836 h 7061576"/>
              <a:gd name="connsiteX1091" fmla="*/ 6990636 w 14424775"/>
              <a:gd name="connsiteY1091" fmla="*/ 4836578 h 7061576"/>
              <a:gd name="connsiteX1092" fmla="*/ 6973778 w 14424775"/>
              <a:gd name="connsiteY1092" fmla="*/ 4912400 h 7061576"/>
              <a:gd name="connsiteX1093" fmla="*/ 6905485 w 14424775"/>
              <a:gd name="connsiteY1093" fmla="*/ 4878656 h 7061576"/>
              <a:gd name="connsiteX1094" fmla="*/ 6837205 w 14424775"/>
              <a:gd name="connsiteY1094" fmla="*/ 4912400 h 7061576"/>
              <a:gd name="connsiteX1095" fmla="*/ 6820337 w 14424775"/>
              <a:gd name="connsiteY1095" fmla="*/ 4836578 h 7061576"/>
              <a:gd name="connsiteX1096" fmla="*/ 6752039 w 14424775"/>
              <a:gd name="connsiteY1096" fmla="*/ 4802836 h 7061576"/>
              <a:gd name="connsiteX1097" fmla="*/ 6683752 w 14424775"/>
              <a:gd name="connsiteY1097" fmla="*/ 4836578 h 7061576"/>
              <a:gd name="connsiteX1098" fmla="*/ 6666871 w 14424775"/>
              <a:gd name="connsiteY1098" fmla="*/ 4912400 h 7061576"/>
              <a:gd name="connsiteX1099" fmla="*/ 6598571 w 14424775"/>
              <a:gd name="connsiteY1099" fmla="*/ 4878656 h 7061576"/>
              <a:gd name="connsiteX1100" fmla="*/ 6530281 w 14424775"/>
              <a:gd name="connsiteY1100" fmla="*/ 4912400 h 7061576"/>
              <a:gd name="connsiteX1101" fmla="*/ 6513413 w 14424775"/>
              <a:gd name="connsiteY1101" fmla="*/ 4836578 h 7061576"/>
              <a:gd name="connsiteX1102" fmla="*/ 6445124 w 14424775"/>
              <a:gd name="connsiteY1102" fmla="*/ 4802835 h 7061576"/>
              <a:gd name="connsiteX1103" fmla="*/ 6492380 w 14424775"/>
              <a:gd name="connsiteY1103" fmla="*/ 4742032 h 7061576"/>
              <a:gd name="connsiteX1104" fmla="*/ 6475521 w 14424775"/>
              <a:gd name="connsiteY1104" fmla="*/ 4666211 h 7061576"/>
              <a:gd name="connsiteX1105" fmla="*/ 6551316 w 14424775"/>
              <a:gd name="connsiteY1105" fmla="*/ 4666211 h 7061576"/>
              <a:gd name="connsiteX1106" fmla="*/ 3222597 w 14424775"/>
              <a:gd name="connsiteY1106" fmla="*/ 4605407 h 7061576"/>
              <a:gd name="connsiteX1107" fmla="*/ 3269859 w 14424775"/>
              <a:gd name="connsiteY1107" fmla="*/ 4666211 h 7061576"/>
              <a:gd name="connsiteX1108" fmla="*/ 3345659 w 14424775"/>
              <a:gd name="connsiteY1108" fmla="*/ 4666211 h 7061576"/>
              <a:gd name="connsiteX1109" fmla="*/ 3328790 w 14424775"/>
              <a:gd name="connsiteY1109" fmla="*/ 4742032 h 7061576"/>
              <a:gd name="connsiteX1110" fmla="*/ 3376053 w 14424775"/>
              <a:gd name="connsiteY1110" fmla="*/ 4802834 h 7061576"/>
              <a:gd name="connsiteX1111" fmla="*/ 3423306 w 14424775"/>
              <a:gd name="connsiteY1111" fmla="*/ 4742032 h 7061576"/>
              <a:gd name="connsiteX1112" fmla="*/ 3406447 w 14424775"/>
              <a:gd name="connsiteY1112" fmla="*/ 4666211 h 7061576"/>
              <a:gd name="connsiteX1113" fmla="*/ 3482239 w 14424775"/>
              <a:gd name="connsiteY1113" fmla="*/ 4666211 h 7061576"/>
              <a:gd name="connsiteX1114" fmla="*/ 3529504 w 14424775"/>
              <a:gd name="connsiteY1114" fmla="*/ 4605407 h 7061576"/>
              <a:gd name="connsiteX1115" fmla="*/ 3576766 w 14424775"/>
              <a:gd name="connsiteY1115" fmla="*/ 4666211 h 7061576"/>
              <a:gd name="connsiteX1116" fmla="*/ 3652561 w 14424775"/>
              <a:gd name="connsiteY1116" fmla="*/ 4666211 h 7061576"/>
              <a:gd name="connsiteX1117" fmla="*/ 3635698 w 14424775"/>
              <a:gd name="connsiteY1117" fmla="*/ 4742032 h 7061576"/>
              <a:gd name="connsiteX1118" fmla="*/ 3682959 w 14424775"/>
              <a:gd name="connsiteY1118" fmla="*/ 4802834 h 7061576"/>
              <a:gd name="connsiteX1119" fmla="*/ 3730216 w 14424775"/>
              <a:gd name="connsiteY1119" fmla="*/ 4742032 h 7061576"/>
              <a:gd name="connsiteX1120" fmla="*/ 3713352 w 14424775"/>
              <a:gd name="connsiteY1120" fmla="*/ 4666211 h 7061576"/>
              <a:gd name="connsiteX1121" fmla="*/ 3789147 w 14424775"/>
              <a:gd name="connsiteY1121" fmla="*/ 4666211 h 7061576"/>
              <a:gd name="connsiteX1122" fmla="*/ 3836409 w 14424775"/>
              <a:gd name="connsiteY1122" fmla="*/ 4605407 h 7061576"/>
              <a:gd name="connsiteX1123" fmla="*/ 3883663 w 14424775"/>
              <a:gd name="connsiteY1123" fmla="*/ 4666211 h 7061576"/>
              <a:gd name="connsiteX1124" fmla="*/ 3959474 w 14424775"/>
              <a:gd name="connsiteY1124" fmla="*/ 4666211 h 7061576"/>
              <a:gd name="connsiteX1125" fmla="*/ 3942607 w 14424775"/>
              <a:gd name="connsiteY1125" fmla="*/ 4742032 h 7061576"/>
              <a:gd name="connsiteX1126" fmla="*/ 3989868 w 14424775"/>
              <a:gd name="connsiteY1126" fmla="*/ 4802834 h 7061576"/>
              <a:gd name="connsiteX1127" fmla="*/ 4037126 w 14424775"/>
              <a:gd name="connsiteY1127" fmla="*/ 4742032 h 7061576"/>
              <a:gd name="connsiteX1128" fmla="*/ 4020256 w 14424775"/>
              <a:gd name="connsiteY1128" fmla="*/ 4666211 h 7061576"/>
              <a:gd name="connsiteX1129" fmla="*/ 4096069 w 14424775"/>
              <a:gd name="connsiteY1129" fmla="*/ 4666211 h 7061576"/>
              <a:gd name="connsiteX1130" fmla="*/ 4143325 w 14424775"/>
              <a:gd name="connsiteY1130" fmla="*/ 4605407 h 7061576"/>
              <a:gd name="connsiteX1131" fmla="*/ 4190582 w 14424775"/>
              <a:gd name="connsiteY1131" fmla="*/ 4666211 h 7061576"/>
              <a:gd name="connsiteX1132" fmla="*/ 4266384 w 14424775"/>
              <a:gd name="connsiteY1132" fmla="*/ 4666211 h 7061576"/>
              <a:gd name="connsiteX1133" fmla="*/ 4249515 w 14424775"/>
              <a:gd name="connsiteY1133" fmla="*/ 4742032 h 7061576"/>
              <a:gd name="connsiteX1134" fmla="*/ 4296773 w 14424775"/>
              <a:gd name="connsiteY1134" fmla="*/ 4802834 h 7061576"/>
              <a:gd name="connsiteX1135" fmla="*/ 4344037 w 14424775"/>
              <a:gd name="connsiteY1135" fmla="*/ 4742032 h 7061576"/>
              <a:gd name="connsiteX1136" fmla="*/ 4327165 w 14424775"/>
              <a:gd name="connsiteY1136" fmla="*/ 4666211 h 7061576"/>
              <a:gd name="connsiteX1137" fmla="*/ 4402982 w 14424775"/>
              <a:gd name="connsiteY1137" fmla="*/ 4666211 h 7061576"/>
              <a:gd name="connsiteX1138" fmla="*/ 4450239 w 14424775"/>
              <a:gd name="connsiteY1138" fmla="*/ 4605407 h 7061576"/>
              <a:gd name="connsiteX1139" fmla="*/ 4497492 w 14424775"/>
              <a:gd name="connsiteY1139" fmla="*/ 4666211 h 7061576"/>
              <a:gd name="connsiteX1140" fmla="*/ 4573296 w 14424775"/>
              <a:gd name="connsiteY1140" fmla="*/ 4666211 h 7061576"/>
              <a:gd name="connsiteX1141" fmla="*/ 4556429 w 14424775"/>
              <a:gd name="connsiteY1141" fmla="*/ 4742032 h 7061576"/>
              <a:gd name="connsiteX1142" fmla="*/ 4603693 w 14424775"/>
              <a:gd name="connsiteY1142" fmla="*/ 4802835 h 7061576"/>
              <a:gd name="connsiteX1143" fmla="*/ 4535391 w 14424775"/>
              <a:gd name="connsiteY1143" fmla="*/ 4836578 h 7061576"/>
              <a:gd name="connsiteX1144" fmla="*/ 4518528 w 14424775"/>
              <a:gd name="connsiteY1144" fmla="*/ 4912400 h 7061576"/>
              <a:gd name="connsiteX1145" fmla="*/ 4450239 w 14424775"/>
              <a:gd name="connsiteY1145" fmla="*/ 4878656 h 7061576"/>
              <a:gd name="connsiteX1146" fmla="*/ 4381943 w 14424775"/>
              <a:gd name="connsiteY1146" fmla="*/ 4912400 h 7061576"/>
              <a:gd name="connsiteX1147" fmla="*/ 4365072 w 14424775"/>
              <a:gd name="connsiteY1147" fmla="*/ 4836578 h 7061576"/>
              <a:gd name="connsiteX1148" fmla="*/ 4296773 w 14424775"/>
              <a:gd name="connsiteY1148" fmla="*/ 4802835 h 7061576"/>
              <a:gd name="connsiteX1149" fmla="*/ 4228478 w 14424775"/>
              <a:gd name="connsiteY1149" fmla="*/ 4836578 h 7061576"/>
              <a:gd name="connsiteX1150" fmla="*/ 4211609 w 14424775"/>
              <a:gd name="connsiteY1150" fmla="*/ 4912400 h 7061576"/>
              <a:gd name="connsiteX1151" fmla="*/ 4143325 w 14424775"/>
              <a:gd name="connsiteY1151" fmla="*/ 4878656 h 7061576"/>
              <a:gd name="connsiteX1152" fmla="*/ 4075033 w 14424775"/>
              <a:gd name="connsiteY1152" fmla="*/ 4912400 h 7061576"/>
              <a:gd name="connsiteX1153" fmla="*/ 4058159 w 14424775"/>
              <a:gd name="connsiteY1153" fmla="*/ 4836578 h 7061576"/>
              <a:gd name="connsiteX1154" fmla="*/ 3989868 w 14424775"/>
              <a:gd name="connsiteY1154" fmla="*/ 4802835 h 7061576"/>
              <a:gd name="connsiteX1155" fmla="*/ 3921568 w 14424775"/>
              <a:gd name="connsiteY1155" fmla="*/ 4836578 h 7061576"/>
              <a:gd name="connsiteX1156" fmla="*/ 3904696 w 14424775"/>
              <a:gd name="connsiteY1156" fmla="*/ 4912400 h 7061576"/>
              <a:gd name="connsiteX1157" fmla="*/ 3836409 w 14424775"/>
              <a:gd name="connsiteY1157" fmla="*/ 4878656 h 7061576"/>
              <a:gd name="connsiteX1158" fmla="*/ 3768115 w 14424775"/>
              <a:gd name="connsiteY1158" fmla="*/ 4912400 h 7061576"/>
              <a:gd name="connsiteX1159" fmla="*/ 3751246 w 14424775"/>
              <a:gd name="connsiteY1159" fmla="*/ 4836578 h 7061576"/>
              <a:gd name="connsiteX1160" fmla="*/ 3682959 w 14424775"/>
              <a:gd name="connsiteY1160" fmla="*/ 4802835 h 7061576"/>
              <a:gd name="connsiteX1161" fmla="*/ 3614667 w 14424775"/>
              <a:gd name="connsiteY1161" fmla="*/ 4836578 h 7061576"/>
              <a:gd name="connsiteX1162" fmla="*/ 3597798 w 14424775"/>
              <a:gd name="connsiteY1162" fmla="*/ 4912400 h 7061576"/>
              <a:gd name="connsiteX1163" fmla="*/ 3529504 w 14424775"/>
              <a:gd name="connsiteY1163" fmla="*/ 4878656 h 7061576"/>
              <a:gd name="connsiteX1164" fmla="*/ 3461208 w 14424775"/>
              <a:gd name="connsiteY1164" fmla="*/ 4912400 h 7061576"/>
              <a:gd name="connsiteX1165" fmla="*/ 3444339 w 14424775"/>
              <a:gd name="connsiteY1165" fmla="*/ 4836578 h 7061576"/>
              <a:gd name="connsiteX1166" fmla="*/ 3376053 w 14424775"/>
              <a:gd name="connsiteY1166" fmla="*/ 4802835 h 7061576"/>
              <a:gd name="connsiteX1167" fmla="*/ 3307758 w 14424775"/>
              <a:gd name="connsiteY1167" fmla="*/ 4836578 h 7061576"/>
              <a:gd name="connsiteX1168" fmla="*/ 3290889 w 14424775"/>
              <a:gd name="connsiteY1168" fmla="*/ 4912400 h 7061576"/>
              <a:gd name="connsiteX1169" fmla="*/ 3222597 w 14424775"/>
              <a:gd name="connsiteY1169" fmla="*/ 4878656 h 7061576"/>
              <a:gd name="connsiteX1170" fmla="*/ 3154302 w 14424775"/>
              <a:gd name="connsiteY1170" fmla="*/ 4912400 h 7061576"/>
              <a:gd name="connsiteX1171" fmla="*/ 3137434 w 14424775"/>
              <a:gd name="connsiteY1171" fmla="*/ 4836578 h 7061576"/>
              <a:gd name="connsiteX1172" fmla="*/ 3069137 w 14424775"/>
              <a:gd name="connsiteY1172" fmla="*/ 4802835 h 7061576"/>
              <a:gd name="connsiteX1173" fmla="*/ 3116401 w 14424775"/>
              <a:gd name="connsiteY1173" fmla="*/ 4742032 h 7061576"/>
              <a:gd name="connsiteX1174" fmla="*/ 3099533 w 14424775"/>
              <a:gd name="connsiteY1174" fmla="*/ 4666211 h 7061576"/>
              <a:gd name="connsiteX1175" fmla="*/ 3175335 w 14424775"/>
              <a:gd name="connsiteY1175" fmla="*/ 4666211 h 7061576"/>
              <a:gd name="connsiteX1176" fmla="*/ 12436146 w 14424775"/>
              <a:gd name="connsiteY1176" fmla="*/ 4298383 h 7061576"/>
              <a:gd name="connsiteX1177" fmla="*/ 12483406 w 14424775"/>
              <a:gd name="connsiteY1177" fmla="*/ 4359187 h 7061576"/>
              <a:gd name="connsiteX1178" fmla="*/ 12559207 w 14424775"/>
              <a:gd name="connsiteY1178" fmla="*/ 4359187 h 7061576"/>
              <a:gd name="connsiteX1179" fmla="*/ 12542340 w 14424775"/>
              <a:gd name="connsiteY1179" fmla="*/ 4435008 h 7061576"/>
              <a:gd name="connsiteX1180" fmla="*/ 12589602 w 14424775"/>
              <a:gd name="connsiteY1180" fmla="*/ 4495811 h 7061576"/>
              <a:gd name="connsiteX1181" fmla="*/ 12521307 w 14424775"/>
              <a:gd name="connsiteY1181" fmla="*/ 4529554 h 7061576"/>
              <a:gd name="connsiteX1182" fmla="*/ 12504439 w 14424775"/>
              <a:gd name="connsiteY1182" fmla="*/ 4605376 h 7061576"/>
              <a:gd name="connsiteX1183" fmla="*/ 12436146 w 14424775"/>
              <a:gd name="connsiteY1183" fmla="*/ 4571632 h 7061576"/>
              <a:gd name="connsiteX1184" fmla="*/ 12367852 w 14424775"/>
              <a:gd name="connsiteY1184" fmla="*/ 4605376 h 7061576"/>
              <a:gd name="connsiteX1185" fmla="*/ 12350984 w 14424775"/>
              <a:gd name="connsiteY1185" fmla="*/ 4529554 h 7061576"/>
              <a:gd name="connsiteX1186" fmla="*/ 12282689 w 14424775"/>
              <a:gd name="connsiteY1186" fmla="*/ 4495811 h 7061576"/>
              <a:gd name="connsiteX1187" fmla="*/ 12329951 w 14424775"/>
              <a:gd name="connsiteY1187" fmla="*/ 4435008 h 7061576"/>
              <a:gd name="connsiteX1188" fmla="*/ 12313084 w 14424775"/>
              <a:gd name="connsiteY1188" fmla="*/ 4359187 h 7061576"/>
              <a:gd name="connsiteX1189" fmla="*/ 12388885 w 14424775"/>
              <a:gd name="connsiteY1189" fmla="*/ 4359187 h 7061576"/>
              <a:gd name="connsiteX1190" fmla="*/ 11202211 w 14424775"/>
              <a:gd name="connsiteY1190" fmla="*/ 4298383 h 7061576"/>
              <a:gd name="connsiteX1191" fmla="*/ 11249471 w 14424775"/>
              <a:gd name="connsiteY1191" fmla="*/ 4359187 h 7061576"/>
              <a:gd name="connsiteX1192" fmla="*/ 11325272 w 14424775"/>
              <a:gd name="connsiteY1192" fmla="*/ 4359187 h 7061576"/>
              <a:gd name="connsiteX1193" fmla="*/ 11308405 w 14424775"/>
              <a:gd name="connsiteY1193" fmla="*/ 4435008 h 7061576"/>
              <a:gd name="connsiteX1194" fmla="*/ 11355667 w 14424775"/>
              <a:gd name="connsiteY1194" fmla="*/ 4495811 h 7061576"/>
              <a:gd name="connsiteX1195" fmla="*/ 11287372 w 14424775"/>
              <a:gd name="connsiteY1195" fmla="*/ 4529554 h 7061576"/>
              <a:gd name="connsiteX1196" fmla="*/ 11270504 w 14424775"/>
              <a:gd name="connsiteY1196" fmla="*/ 4605376 h 7061576"/>
              <a:gd name="connsiteX1197" fmla="*/ 11202211 w 14424775"/>
              <a:gd name="connsiteY1197" fmla="*/ 4571632 h 7061576"/>
              <a:gd name="connsiteX1198" fmla="*/ 11133917 w 14424775"/>
              <a:gd name="connsiteY1198" fmla="*/ 4605376 h 7061576"/>
              <a:gd name="connsiteX1199" fmla="*/ 11117049 w 14424775"/>
              <a:gd name="connsiteY1199" fmla="*/ 4529554 h 7061576"/>
              <a:gd name="connsiteX1200" fmla="*/ 11048754 w 14424775"/>
              <a:gd name="connsiteY1200" fmla="*/ 4495811 h 7061576"/>
              <a:gd name="connsiteX1201" fmla="*/ 11096016 w 14424775"/>
              <a:gd name="connsiteY1201" fmla="*/ 4435008 h 7061576"/>
              <a:gd name="connsiteX1202" fmla="*/ 11079149 w 14424775"/>
              <a:gd name="connsiteY1202" fmla="*/ 4359187 h 7061576"/>
              <a:gd name="connsiteX1203" fmla="*/ 11154950 w 14424775"/>
              <a:gd name="connsiteY1203" fmla="*/ 4359187 h 7061576"/>
              <a:gd name="connsiteX1204" fmla="*/ 10281478 w 14424775"/>
              <a:gd name="connsiteY1204" fmla="*/ 4298383 h 7061576"/>
              <a:gd name="connsiteX1205" fmla="*/ 10328738 w 14424775"/>
              <a:gd name="connsiteY1205" fmla="*/ 4359187 h 7061576"/>
              <a:gd name="connsiteX1206" fmla="*/ 10404539 w 14424775"/>
              <a:gd name="connsiteY1206" fmla="*/ 4359187 h 7061576"/>
              <a:gd name="connsiteX1207" fmla="*/ 10387672 w 14424775"/>
              <a:gd name="connsiteY1207" fmla="*/ 4435008 h 7061576"/>
              <a:gd name="connsiteX1208" fmla="*/ 10434934 w 14424775"/>
              <a:gd name="connsiteY1208" fmla="*/ 4495811 h 7061576"/>
              <a:gd name="connsiteX1209" fmla="*/ 10366639 w 14424775"/>
              <a:gd name="connsiteY1209" fmla="*/ 4529554 h 7061576"/>
              <a:gd name="connsiteX1210" fmla="*/ 10349771 w 14424775"/>
              <a:gd name="connsiteY1210" fmla="*/ 4605376 h 7061576"/>
              <a:gd name="connsiteX1211" fmla="*/ 10281478 w 14424775"/>
              <a:gd name="connsiteY1211" fmla="*/ 4571632 h 7061576"/>
              <a:gd name="connsiteX1212" fmla="*/ 10213184 w 14424775"/>
              <a:gd name="connsiteY1212" fmla="*/ 4605376 h 7061576"/>
              <a:gd name="connsiteX1213" fmla="*/ 10196316 w 14424775"/>
              <a:gd name="connsiteY1213" fmla="*/ 4529554 h 7061576"/>
              <a:gd name="connsiteX1214" fmla="*/ 10128021 w 14424775"/>
              <a:gd name="connsiteY1214" fmla="*/ 4495811 h 7061576"/>
              <a:gd name="connsiteX1215" fmla="*/ 10175283 w 14424775"/>
              <a:gd name="connsiteY1215" fmla="*/ 4435008 h 7061576"/>
              <a:gd name="connsiteX1216" fmla="*/ 10158416 w 14424775"/>
              <a:gd name="connsiteY1216" fmla="*/ 4359187 h 7061576"/>
              <a:gd name="connsiteX1217" fmla="*/ 10234217 w 14424775"/>
              <a:gd name="connsiteY1217" fmla="*/ 4359187 h 7061576"/>
              <a:gd name="connsiteX1218" fmla="*/ 6291678 w 14424775"/>
              <a:gd name="connsiteY1218" fmla="*/ 4298382 h 7061576"/>
              <a:gd name="connsiteX1219" fmla="*/ 6338942 w 14424775"/>
              <a:gd name="connsiteY1219" fmla="*/ 4359186 h 7061576"/>
              <a:gd name="connsiteX1220" fmla="*/ 6414741 w 14424775"/>
              <a:gd name="connsiteY1220" fmla="*/ 4359186 h 7061576"/>
              <a:gd name="connsiteX1221" fmla="*/ 6397869 w 14424775"/>
              <a:gd name="connsiteY1221" fmla="*/ 4435007 h 7061576"/>
              <a:gd name="connsiteX1222" fmla="*/ 6445124 w 14424775"/>
              <a:gd name="connsiteY1222" fmla="*/ 4495809 h 7061576"/>
              <a:gd name="connsiteX1223" fmla="*/ 6492380 w 14424775"/>
              <a:gd name="connsiteY1223" fmla="*/ 4435007 h 7061576"/>
              <a:gd name="connsiteX1224" fmla="*/ 6475521 w 14424775"/>
              <a:gd name="connsiteY1224" fmla="*/ 4359186 h 7061576"/>
              <a:gd name="connsiteX1225" fmla="*/ 6551316 w 14424775"/>
              <a:gd name="connsiteY1225" fmla="*/ 4359186 h 7061576"/>
              <a:gd name="connsiteX1226" fmla="*/ 6598571 w 14424775"/>
              <a:gd name="connsiteY1226" fmla="*/ 4298382 h 7061576"/>
              <a:gd name="connsiteX1227" fmla="*/ 6645854 w 14424775"/>
              <a:gd name="connsiteY1227" fmla="*/ 4359186 h 7061576"/>
              <a:gd name="connsiteX1228" fmla="*/ 6721649 w 14424775"/>
              <a:gd name="connsiteY1228" fmla="*/ 4359186 h 7061576"/>
              <a:gd name="connsiteX1229" fmla="*/ 6704789 w 14424775"/>
              <a:gd name="connsiteY1229" fmla="*/ 4435007 h 7061576"/>
              <a:gd name="connsiteX1230" fmla="*/ 6752039 w 14424775"/>
              <a:gd name="connsiteY1230" fmla="*/ 4495809 h 7061576"/>
              <a:gd name="connsiteX1231" fmla="*/ 6799309 w 14424775"/>
              <a:gd name="connsiteY1231" fmla="*/ 4435007 h 7061576"/>
              <a:gd name="connsiteX1232" fmla="*/ 6782440 w 14424775"/>
              <a:gd name="connsiteY1232" fmla="*/ 4359186 h 7061576"/>
              <a:gd name="connsiteX1233" fmla="*/ 6858238 w 14424775"/>
              <a:gd name="connsiteY1233" fmla="*/ 4359186 h 7061576"/>
              <a:gd name="connsiteX1234" fmla="*/ 6905485 w 14424775"/>
              <a:gd name="connsiteY1234" fmla="*/ 4298382 h 7061576"/>
              <a:gd name="connsiteX1235" fmla="*/ 6952748 w 14424775"/>
              <a:gd name="connsiteY1235" fmla="*/ 4359186 h 7061576"/>
              <a:gd name="connsiteX1236" fmla="*/ 7028556 w 14424775"/>
              <a:gd name="connsiteY1236" fmla="*/ 4359186 h 7061576"/>
              <a:gd name="connsiteX1237" fmla="*/ 7011681 w 14424775"/>
              <a:gd name="connsiteY1237" fmla="*/ 4435007 h 7061576"/>
              <a:gd name="connsiteX1238" fmla="*/ 7058937 w 14424775"/>
              <a:gd name="connsiteY1238" fmla="*/ 4495809 h 7061576"/>
              <a:gd name="connsiteX1239" fmla="*/ 7106203 w 14424775"/>
              <a:gd name="connsiteY1239" fmla="*/ 4435007 h 7061576"/>
              <a:gd name="connsiteX1240" fmla="*/ 7089328 w 14424775"/>
              <a:gd name="connsiteY1240" fmla="*/ 4359186 h 7061576"/>
              <a:gd name="connsiteX1241" fmla="*/ 7165133 w 14424775"/>
              <a:gd name="connsiteY1241" fmla="*/ 4359186 h 7061576"/>
              <a:gd name="connsiteX1242" fmla="*/ 7212388 w 14424775"/>
              <a:gd name="connsiteY1242" fmla="*/ 4298382 h 7061576"/>
              <a:gd name="connsiteX1243" fmla="*/ 7259629 w 14424775"/>
              <a:gd name="connsiteY1243" fmla="*/ 4359186 h 7061576"/>
              <a:gd name="connsiteX1244" fmla="*/ 7335430 w 14424775"/>
              <a:gd name="connsiteY1244" fmla="*/ 4359186 h 7061576"/>
              <a:gd name="connsiteX1245" fmla="*/ 7318563 w 14424775"/>
              <a:gd name="connsiteY1245" fmla="*/ 4435007 h 7061576"/>
              <a:gd name="connsiteX1246" fmla="*/ 7365824 w 14424775"/>
              <a:gd name="connsiteY1246" fmla="*/ 4495809 h 7061576"/>
              <a:gd name="connsiteX1247" fmla="*/ 7413085 w 14424775"/>
              <a:gd name="connsiteY1247" fmla="*/ 4435007 h 7061576"/>
              <a:gd name="connsiteX1248" fmla="*/ 7396218 w 14424775"/>
              <a:gd name="connsiteY1248" fmla="*/ 4359186 h 7061576"/>
              <a:gd name="connsiteX1249" fmla="*/ 7472019 w 14424775"/>
              <a:gd name="connsiteY1249" fmla="*/ 4359186 h 7061576"/>
              <a:gd name="connsiteX1250" fmla="*/ 7519280 w 14424775"/>
              <a:gd name="connsiteY1250" fmla="*/ 4298382 h 7061576"/>
              <a:gd name="connsiteX1251" fmla="*/ 7566540 w 14424775"/>
              <a:gd name="connsiteY1251" fmla="*/ 4359186 h 7061576"/>
              <a:gd name="connsiteX1252" fmla="*/ 7642341 w 14424775"/>
              <a:gd name="connsiteY1252" fmla="*/ 4359186 h 7061576"/>
              <a:gd name="connsiteX1253" fmla="*/ 7625474 w 14424775"/>
              <a:gd name="connsiteY1253" fmla="*/ 4435007 h 7061576"/>
              <a:gd name="connsiteX1254" fmla="*/ 7672735 w 14424775"/>
              <a:gd name="connsiteY1254" fmla="*/ 4495809 h 7061576"/>
              <a:gd name="connsiteX1255" fmla="*/ 7719996 w 14424775"/>
              <a:gd name="connsiteY1255" fmla="*/ 4435007 h 7061576"/>
              <a:gd name="connsiteX1256" fmla="*/ 7703129 w 14424775"/>
              <a:gd name="connsiteY1256" fmla="*/ 4359186 h 7061576"/>
              <a:gd name="connsiteX1257" fmla="*/ 7778930 w 14424775"/>
              <a:gd name="connsiteY1257" fmla="*/ 4359186 h 7061576"/>
              <a:gd name="connsiteX1258" fmla="*/ 7826191 w 14424775"/>
              <a:gd name="connsiteY1258" fmla="*/ 4298382 h 7061576"/>
              <a:gd name="connsiteX1259" fmla="*/ 7873451 w 14424775"/>
              <a:gd name="connsiteY1259" fmla="*/ 4359186 h 7061576"/>
              <a:gd name="connsiteX1260" fmla="*/ 7949252 w 14424775"/>
              <a:gd name="connsiteY1260" fmla="*/ 4359186 h 7061576"/>
              <a:gd name="connsiteX1261" fmla="*/ 7932385 w 14424775"/>
              <a:gd name="connsiteY1261" fmla="*/ 4435007 h 7061576"/>
              <a:gd name="connsiteX1262" fmla="*/ 7979646 w 14424775"/>
              <a:gd name="connsiteY1262" fmla="*/ 4495808 h 7061576"/>
              <a:gd name="connsiteX1263" fmla="*/ 8026906 w 14424775"/>
              <a:gd name="connsiteY1263" fmla="*/ 4435007 h 7061576"/>
              <a:gd name="connsiteX1264" fmla="*/ 8010039 w 14424775"/>
              <a:gd name="connsiteY1264" fmla="*/ 4359186 h 7061576"/>
              <a:gd name="connsiteX1265" fmla="*/ 8085840 w 14424775"/>
              <a:gd name="connsiteY1265" fmla="*/ 4359186 h 7061576"/>
              <a:gd name="connsiteX1266" fmla="*/ 8133101 w 14424775"/>
              <a:gd name="connsiteY1266" fmla="*/ 4298382 h 7061576"/>
              <a:gd name="connsiteX1267" fmla="*/ 8180361 w 14424775"/>
              <a:gd name="connsiteY1267" fmla="*/ 4359186 h 7061576"/>
              <a:gd name="connsiteX1268" fmla="*/ 8256162 w 14424775"/>
              <a:gd name="connsiteY1268" fmla="*/ 4359186 h 7061576"/>
              <a:gd name="connsiteX1269" fmla="*/ 8239295 w 14424775"/>
              <a:gd name="connsiteY1269" fmla="*/ 4435007 h 7061576"/>
              <a:gd name="connsiteX1270" fmla="*/ 8286556 w 14424775"/>
              <a:gd name="connsiteY1270" fmla="*/ 4495809 h 7061576"/>
              <a:gd name="connsiteX1271" fmla="*/ 8333817 w 14424775"/>
              <a:gd name="connsiteY1271" fmla="*/ 4435007 h 7061576"/>
              <a:gd name="connsiteX1272" fmla="*/ 8316950 w 14424775"/>
              <a:gd name="connsiteY1272" fmla="*/ 4359186 h 7061576"/>
              <a:gd name="connsiteX1273" fmla="*/ 8392751 w 14424775"/>
              <a:gd name="connsiteY1273" fmla="*/ 4359186 h 7061576"/>
              <a:gd name="connsiteX1274" fmla="*/ 8440012 w 14424775"/>
              <a:gd name="connsiteY1274" fmla="*/ 4298382 h 7061576"/>
              <a:gd name="connsiteX1275" fmla="*/ 8487272 w 14424775"/>
              <a:gd name="connsiteY1275" fmla="*/ 4359186 h 7061576"/>
              <a:gd name="connsiteX1276" fmla="*/ 8563073 w 14424775"/>
              <a:gd name="connsiteY1276" fmla="*/ 4359186 h 7061576"/>
              <a:gd name="connsiteX1277" fmla="*/ 8546206 w 14424775"/>
              <a:gd name="connsiteY1277" fmla="*/ 4435007 h 7061576"/>
              <a:gd name="connsiteX1278" fmla="*/ 8593467 w 14424775"/>
              <a:gd name="connsiteY1278" fmla="*/ 4495809 h 7061576"/>
              <a:gd name="connsiteX1279" fmla="*/ 8640728 w 14424775"/>
              <a:gd name="connsiteY1279" fmla="*/ 4435007 h 7061576"/>
              <a:gd name="connsiteX1280" fmla="*/ 8623861 w 14424775"/>
              <a:gd name="connsiteY1280" fmla="*/ 4359186 h 7061576"/>
              <a:gd name="connsiteX1281" fmla="*/ 8699662 w 14424775"/>
              <a:gd name="connsiteY1281" fmla="*/ 4359186 h 7061576"/>
              <a:gd name="connsiteX1282" fmla="*/ 8746923 w 14424775"/>
              <a:gd name="connsiteY1282" fmla="*/ 4298382 h 7061576"/>
              <a:gd name="connsiteX1283" fmla="*/ 8794183 w 14424775"/>
              <a:gd name="connsiteY1283" fmla="*/ 4359186 h 7061576"/>
              <a:gd name="connsiteX1284" fmla="*/ 8869984 w 14424775"/>
              <a:gd name="connsiteY1284" fmla="*/ 4359186 h 7061576"/>
              <a:gd name="connsiteX1285" fmla="*/ 8853117 w 14424775"/>
              <a:gd name="connsiteY1285" fmla="*/ 4435007 h 7061576"/>
              <a:gd name="connsiteX1286" fmla="*/ 8900379 w 14424775"/>
              <a:gd name="connsiteY1286" fmla="*/ 4495810 h 7061576"/>
              <a:gd name="connsiteX1287" fmla="*/ 8832084 w 14424775"/>
              <a:gd name="connsiteY1287" fmla="*/ 4529553 h 7061576"/>
              <a:gd name="connsiteX1288" fmla="*/ 8815216 w 14424775"/>
              <a:gd name="connsiteY1288" fmla="*/ 4605375 h 7061576"/>
              <a:gd name="connsiteX1289" fmla="*/ 8746923 w 14424775"/>
              <a:gd name="connsiteY1289" fmla="*/ 4571631 h 7061576"/>
              <a:gd name="connsiteX1290" fmla="*/ 8678629 w 14424775"/>
              <a:gd name="connsiteY1290" fmla="*/ 4605375 h 7061576"/>
              <a:gd name="connsiteX1291" fmla="*/ 8661761 w 14424775"/>
              <a:gd name="connsiteY1291" fmla="*/ 4529553 h 7061576"/>
              <a:gd name="connsiteX1292" fmla="*/ 8593467 w 14424775"/>
              <a:gd name="connsiteY1292" fmla="*/ 4495811 h 7061576"/>
              <a:gd name="connsiteX1293" fmla="*/ 8525173 w 14424775"/>
              <a:gd name="connsiteY1293" fmla="*/ 4529553 h 7061576"/>
              <a:gd name="connsiteX1294" fmla="*/ 8508305 w 14424775"/>
              <a:gd name="connsiteY1294" fmla="*/ 4605375 h 7061576"/>
              <a:gd name="connsiteX1295" fmla="*/ 8440012 w 14424775"/>
              <a:gd name="connsiteY1295" fmla="*/ 4571631 h 7061576"/>
              <a:gd name="connsiteX1296" fmla="*/ 8371718 w 14424775"/>
              <a:gd name="connsiteY1296" fmla="*/ 4605375 h 7061576"/>
              <a:gd name="connsiteX1297" fmla="*/ 8354850 w 14424775"/>
              <a:gd name="connsiteY1297" fmla="*/ 4529553 h 7061576"/>
              <a:gd name="connsiteX1298" fmla="*/ 8286556 w 14424775"/>
              <a:gd name="connsiteY1298" fmla="*/ 4495811 h 7061576"/>
              <a:gd name="connsiteX1299" fmla="*/ 8218262 w 14424775"/>
              <a:gd name="connsiteY1299" fmla="*/ 4529553 h 7061576"/>
              <a:gd name="connsiteX1300" fmla="*/ 8201394 w 14424775"/>
              <a:gd name="connsiteY1300" fmla="*/ 4605375 h 7061576"/>
              <a:gd name="connsiteX1301" fmla="*/ 8133101 w 14424775"/>
              <a:gd name="connsiteY1301" fmla="*/ 4571631 h 7061576"/>
              <a:gd name="connsiteX1302" fmla="*/ 8064807 w 14424775"/>
              <a:gd name="connsiteY1302" fmla="*/ 4605375 h 7061576"/>
              <a:gd name="connsiteX1303" fmla="*/ 8047939 w 14424775"/>
              <a:gd name="connsiteY1303" fmla="*/ 4529553 h 7061576"/>
              <a:gd name="connsiteX1304" fmla="*/ 7979646 w 14424775"/>
              <a:gd name="connsiteY1304" fmla="*/ 4495811 h 7061576"/>
              <a:gd name="connsiteX1305" fmla="*/ 7911352 w 14424775"/>
              <a:gd name="connsiteY1305" fmla="*/ 4529553 h 7061576"/>
              <a:gd name="connsiteX1306" fmla="*/ 7894484 w 14424775"/>
              <a:gd name="connsiteY1306" fmla="*/ 4605375 h 7061576"/>
              <a:gd name="connsiteX1307" fmla="*/ 7826191 w 14424775"/>
              <a:gd name="connsiteY1307" fmla="*/ 4571631 h 7061576"/>
              <a:gd name="connsiteX1308" fmla="*/ 7757897 w 14424775"/>
              <a:gd name="connsiteY1308" fmla="*/ 4605375 h 7061576"/>
              <a:gd name="connsiteX1309" fmla="*/ 7741029 w 14424775"/>
              <a:gd name="connsiteY1309" fmla="*/ 4529553 h 7061576"/>
              <a:gd name="connsiteX1310" fmla="*/ 7672735 w 14424775"/>
              <a:gd name="connsiteY1310" fmla="*/ 4495811 h 7061576"/>
              <a:gd name="connsiteX1311" fmla="*/ 7604441 w 14424775"/>
              <a:gd name="connsiteY1311" fmla="*/ 4529553 h 7061576"/>
              <a:gd name="connsiteX1312" fmla="*/ 7587573 w 14424775"/>
              <a:gd name="connsiteY1312" fmla="*/ 4605375 h 7061576"/>
              <a:gd name="connsiteX1313" fmla="*/ 7519280 w 14424775"/>
              <a:gd name="connsiteY1313" fmla="*/ 4571631 h 7061576"/>
              <a:gd name="connsiteX1314" fmla="*/ 7450986 w 14424775"/>
              <a:gd name="connsiteY1314" fmla="*/ 4605375 h 7061576"/>
              <a:gd name="connsiteX1315" fmla="*/ 7434118 w 14424775"/>
              <a:gd name="connsiteY1315" fmla="*/ 4529553 h 7061576"/>
              <a:gd name="connsiteX1316" fmla="*/ 7365824 w 14424775"/>
              <a:gd name="connsiteY1316" fmla="*/ 4495811 h 7061576"/>
              <a:gd name="connsiteX1317" fmla="*/ 7297530 w 14424775"/>
              <a:gd name="connsiteY1317" fmla="*/ 4529553 h 7061576"/>
              <a:gd name="connsiteX1318" fmla="*/ 7280662 w 14424775"/>
              <a:gd name="connsiteY1318" fmla="*/ 4605375 h 7061576"/>
              <a:gd name="connsiteX1319" fmla="*/ 7212388 w 14424775"/>
              <a:gd name="connsiteY1319" fmla="*/ 4571631 h 7061576"/>
              <a:gd name="connsiteX1320" fmla="*/ 7144096 w 14424775"/>
              <a:gd name="connsiteY1320" fmla="*/ 4605375 h 7061576"/>
              <a:gd name="connsiteX1321" fmla="*/ 7127229 w 14424775"/>
              <a:gd name="connsiteY1321" fmla="*/ 4529553 h 7061576"/>
              <a:gd name="connsiteX1322" fmla="*/ 7058937 w 14424775"/>
              <a:gd name="connsiteY1322" fmla="*/ 4495811 h 7061576"/>
              <a:gd name="connsiteX1323" fmla="*/ 6990636 w 14424775"/>
              <a:gd name="connsiteY1323" fmla="*/ 4529553 h 7061576"/>
              <a:gd name="connsiteX1324" fmla="*/ 6973778 w 14424775"/>
              <a:gd name="connsiteY1324" fmla="*/ 4605375 h 7061576"/>
              <a:gd name="connsiteX1325" fmla="*/ 6905485 w 14424775"/>
              <a:gd name="connsiteY1325" fmla="*/ 4571631 h 7061576"/>
              <a:gd name="connsiteX1326" fmla="*/ 6837205 w 14424775"/>
              <a:gd name="connsiteY1326" fmla="*/ 4605375 h 7061576"/>
              <a:gd name="connsiteX1327" fmla="*/ 6820337 w 14424775"/>
              <a:gd name="connsiteY1327" fmla="*/ 4529553 h 7061576"/>
              <a:gd name="connsiteX1328" fmla="*/ 6752039 w 14424775"/>
              <a:gd name="connsiteY1328" fmla="*/ 4495811 h 7061576"/>
              <a:gd name="connsiteX1329" fmla="*/ 6683752 w 14424775"/>
              <a:gd name="connsiteY1329" fmla="*/ 4529553 h 7061576"/>
              <a:gd name="connsiteX1330" fmla="*/ 6666871 w 14424775"/>
              <a:gd name="connsiteY1330" fmla="*/ 4605375 h 7061576"/>
              <a:gd name="connsiteX1331" fmla="*/ 6598571 w 14424775"/>
              <a:gd name="connsiteY1331" fmla="*/ 4571631 h 7061576"/>
              <a:gd name="connsiteX1332" fmla="*/ 6530281 w 14424775"/>
              <a:gd name="connsiteY1332" fmla="*/ 4605375 h 7061576"/>
              <a:gd name="connsiteX1333" fmla="*/ 6513413 w 14424775"/>
              <a:gd name="connsiteY1333" fmla="*/ 4529553 h 7061576"/>
              <a:gd name="connsiteX1334" fmla="*/ 6445124 w 14424775"/>
              <a:gd name="connsiteY1334" fmla="*/ 4495811 h 7061576"/>
              <a:gd name="connsiteX1335" fmla="*/ 6376841 w 14424775"/>
              <a:gd name="connsiteY1335" fmla="*/ 4529553 h 7061576"/>
              <a:gd name="connsiteX1336" fmla="*/ 6359976 w 14424775"/>
              <a:gd name="connsiteY1336" fmla="*/ 4605375 h 7061576"/>
              <a:gd name="connsiteX1337" fmla="*/ 6291678 w 14424775"/>
              <a:gd name="connsiteY1337" fmla="*/ 4571631 h 7061576"/>
              <a:gd name="connsiteX1338" fmla="*/ 6223393 w 14424775"/>
              <a:gd name="connsiteY1338" fmla="*/ 4605375 h 7061576"/>
              <a:gd name="connsiteX1339" fmla="*/ 6206533 w 14424775"/>
              <a:gd name="connsiteY1339" fmla="*/ 4529553 h 7061576"/>
              <a:gd name="connsiteX1340" fmla="*/ 6138238 w 14424775"/>
              <a:gd name="connsiteY1340" fmla="*/ 4495810 h 7061576"/>
              <a:gd name="connsiteX1341" fmla="*/ 6185488 w 14424775"/>
              <a:gd name="connsiteY1341" fmla="*/ 4435007 h 7061576"/>
              <a:gd name="connsiteX1342" fmla="*/ 6168626 w 14424775"/>
              <a:gd name="connsiteY1342" fmla="*/ 4359186 h 7061576"/>
              <a:gd name="connsiteX1343" fmla="*/ 6244426 w 14424775"/>
              <a:gd name="connsiteY1343" fmla="*/ 4359186 h 7061576"/>
              <a:gd name="connsiteX1344" fmla="*/ 3529504 w 14424775"/>
              <a:gd name="connsiteY1344" fmla="*/ 4298382 h 7061576"/>
              <a:gd name="connsiteX1345" fmla="*/ 3576766 w 14424775"/>
              <a:gd name="connsiteY1345" fmla="*/ 4359186 h 7061576"/>
              <a:gd name="connsiteX1346" fmla="*/ 3652561 w 14424775"/>
              <a:gd name="connsiteY1346" fmla="*/ 4359186 h 7061576"/>
              <a:gd name="connsiteX1347" fmla="*/ 3635698 w 14424775"/>
              <a:gd name="connsiteY1347" fmla="*/ 4435007 h 7061576"/>
              <a:gd name="connsiteX1348" fmla="*/ 3682959 w 14424775"/>
              <a:gd name="connsiteY1348" fmla="*/ 4495809 h 7061576"/>
              <a:gd name="connsiteX1349" fmla="*/ 3730216 w 14424775"/>
              <a:gd name="connsiteY1349" fmla="*/ 4435007 h 7061576"/>
              <a:gd name="connsiteX1350" fmla="*/ 3713352 w 14424775"/>
              <a:gd name="connsiteY1350" fmla="*/ 4359186 h 7061576"/>
              <a:gd name="connsiteX1351" fmla="*/ 3789147 w 14424775"/>
              <a:gd name="connsiteY1351" fmla="*/ 4359186 h 7061576"/>
              <a:gd name="connsiteX1352" fmla="*/ 3836409 w 14424775"/>
              <a:gd name="connsiteY1352" fmla="*/ 4298382 h 7061576"/>
              <a:gd name="connsiteX1353" fmla="*/ 3883663 w 14424775"/>
              <a:gd name="connsiteY1353" fmla="*/ 4359186 h 7061576"/>
              <a:gd name="connsiteX1354" fmla="*/ 3959474 w 14424775"/>
              <a:gd name="connsiteY1354" fmla="*/ 4359186 h 7061576"/>
              <a:gd name="connsiteX1355" fmla="*/ 3942607 w 14424775"/>
              <a:gd name="connsiteY1355" fmla="*/ 4435007 h 7061576"/>
              <a:gd name="connsiteX1356" fmla="*/ 3989868 w 14424775"/>
              <a:gd name="connsiteY1356" fmla="*/ 4495809 h 7061576"/>
              <a:gd name="connsiteX1357" fmla="*/ 4037126 w 14424775"/>
              <a:gd name="connsiteY1357" fmla="*/ 4435007 h 7061576"/>
              <a:gd name="connsiteX1358" fmla="*/ 4020256 w 14424775"/>
              <a:gd name="connsiteY1358" fmla="*/ 4359186 h 7061576"/>
              <a:gd name="connsiteX1359" fmla="*/ 4096069 w 14424775"/>
              <a:gd name="connsiteY1359" fmla="*/ 4359186 h 7061576"/>
              <a:gd name="connsiteX1360" fmla="*/ 4143325 w 14424775"/>
              <a:gd name="connsiteY1360" fmla="*/ 4298382 h 7061576"/>
              <a:gd name="connsiteX1361" fmla="*/ 4190582 w 14424775"/>
              <a:gd name="connsiteY1361" fmla="*/ 4359186 h 7061576"/>
              <a:gd name="connsiteX1362" fmla="*/ 4266384 w 14424775"/>
              <a:gd name="connsiteY1362" fmla="*/ 4359186 h 7061576"/>
              <a:gd name="connsiteX1363" fmla="*/ 4249515 w 14424775"/>
              <a:gd name="connsiteY1363" fmla="*/ 4435007 h 7061576"/>
              <a:gd name="connsiteX1364" fmla="*/ 4296779 w 14424775"/>
              <a:gd name="connsiteY1364" fmla="*/ 4495810 h 7061576"/>
              <a:gd name="connsiteX1365" fmla="*/ 4228478 w 14424775"/>
              <a:gd name="connsiteY1365" fmla="*/ 4529553 h 7061576"/>
              <a:gd name="connsiteX1366" fmla="*/ 4211609 w 14424775"/>
              <a:gd name="connsiteY1366" fmla="*/ 4605375 h 7061576"/>
              <a:gd name="connsiteX1367" fmla="*/ 4143325 w 14424775"/>
              <a:gd name="connsiteY1367" fmla="*/ 4571631 h 7061576"/>
              <a:gd name="connsiteX1368" fmla="*/ 4075033 w 14424775"/>
              <a:gd name="connsiteY1368" fmla="*/ 4605375 h 7061576"/>
              <a:gd name="connsiteX1369" fmla="*/ 4058159 w 14424775"/>
              <a:gd name="connsiteY1369" fmla="*/ 4529553 h 7061576"/>
              <a:gd name="connsiteX1370" fmla="*/ 3989868 w 14424775"/>
              <a:gd name="connsiteY1370" fmla="*/ 4495811 h 7061576"/>
              <a:gd name="connsiteX1371" fmla="*/ 3921568 w 14424775"/>
              <a:gd name="connsiteY1371" fmla="*/ 4529553 h 7061576"/>
              <a:gd name="connsiteX1372" fmla="*/ 3904696 w 14424775"/>
              <a:gd name="connsiteY1372" fmla="*/ 4605375 h 7061576"/>
              <a:gd name="connsiteX1373" fmla="*/ 3836409 w 14424775"/>
              <a:gd name="connsiteY1373" fmla="*/ 4571631 h 7061576"/>
              <a:gd name="connsiteX1374" fmla="*/ 3768115 w 14424775"/>
              <a:gd name="connsiteY1374" fmla="*/ 4605375 h 7061576"/>
              <a:gd name="connsiteX1375" fmla="*/ 3751246 w 14424775"/>
              <a:gd name="connsiteY1375" fmla="*/ 4529553 h 7061576"/>
              <a:gd name="connsiteX1376" fmla="*/ 3682959 w 14424775"/>
              <a:gd name="connsiteY1376" fmla="*/ 4495811 h 7061576"/>
              <a:gd name="connsiteX1377" fmla="*/ 3614667 w 14424775"/>
              <a:gd name="connsiteY1377" fmla="*/ 4529553 h 7061576"/>
              <a:gd name="connsiteX1378" fmla="*/ 3597798 w 14424775"/>
              <a:gd name="connsiteY1378" fmla="*/ 4605375 h 7061576"/>
              <a:gd name="connsiteX1379" fmla="*/ 3529504 w 14424775"/>
              <a:gd name="connsiteY1379" fmla="*/ 4571631 h 7061576"/>
              <a:gd name="connsiteX1380" fmla="*/ 3461208 w 14424775"/>
              <a:gd name="connsiteY1380" fmla="*/ 4605375 h 7061576"/>
              <a:gd name="connsiteX1381" fmla="*/ 3444339 w 14424775"/>
              <a:gd name="connsiteY1381" fmla="*/ 4529553 h 7061576"/>
              <a:gd name="connsiteX1382" fmla="*/ 3376053 w 14424775"/>
              <a:gd name="connsiteY1382" fmla="*/ 4495810 h 7061576"/>
              <a:gd name="connsiteX1383" fmla="*/ 3423306 w 14424775"/>
              <a:gd name="connsiteY1383" fmla="*/ 4435007 h 7061576"/>
              <a:gd name="connsiteX1384" fmla="*/ 3406447 w 14424775"/>
              <a:gd name="connsiteY1384" fmla="*/ 4359186 h 7061576"/>
              <a:gd name="connsiteX1385" fmla="*/ 3482239 w 14424775"/>
              <a:gd name="connsiteY1385" fmla="*/ 4359186 h 7061576"/>
              <a:gd name="connsiteX1386" fmla="*/ 11202211 w 14424775"/>
              <a:gd name="connsiteY1386" fmla="*/ 3991358 h 7061576"/>
              <a:gd name="connsiteX1387" fmla="*/ 11249471 w 14424775"/>
              <a:gd name="connsiteY1387" fmla="*/ 4052162 h 7061576"/>
              <a:gd name="connsiteX1388" fmla="*/ 11325272 w 14424775"/>
              <a:gd name="connsiteY1388" fmla="*/ 4052162 h 7061576"/>
              <a:gd name="connsiteX1389" fmla="*/ 11308405 w 14424775"/>
              <a:gd name="connsiteY1389" fmla="*/ 4127983 h 7061576"/>
              <a:gd name="connsiteX1390" fmla="*/ 11355666 w 14424775"/>
              <a:gd name="connsiteY1390" fmla="*/ 4188784 h 7061576"/>
              <a:gd name="connsiteX1391" fmla="*/ 11402926 w 14424775"/>
              <a:gd name="connsiteY1391" fmla="*/ 4127983 h 7061576"/>
              <a:gd name="connsiteX1392" fmla="*/ 11386059 w 14424775"/>
              <a:gd name="connsiteY1392" fmla="*/ 4052162 h 7061576"/>
              <a:gd name="connsiteX1393" fmla="*/ 11461860 w 14424775"/>
              <a:gd name="connsiteY1393" fmla="*/ 4052162 h 7061576"/>
              <a:gd name="connsiteX1394" fmla="*/ 11509121 w 14424775"/>
              <a:gd name="connsiteY1394" fmla="*/ 3991358 h 7061576"/>
              <a:gd name="connsiteX1395" fmla="*/ 11556381 w 14424775"/>
              <a:gd name="connsiteY1395" fmla="*/ 4052162 h 7061576"/>
              <a:gd name="connsiteX1396" fmla="*/ 11632182 w 14424775"/>
              <a:gd name="connsiteY1396" fmla="*/ 4052162 h 7061576"/>
              <a:gd name="connsiteX1397" fmla="*/ 11615315 w 14424775"/>
              <a:gd name="connsiteY1397" fmla="*/ 4127983 h 7061576"/>
              <a:gd name="connsiteX1398" fmla="*/ 11662577 w 14424775"/>
              <a:gd name="connsiteY1398" fmla="*/ 4188786 h 7061576"/>
              <a:gd name="connsiteX1399" fmla="*/ 11594282 w 14424775"/>
              <a:gd name="connsiteY1399" fmla="*/ 4222529 h 7061576"/>
              <a:gd name="connsiteX1400" fmla="*/ 11577414 w 14424775"/>
              <a:gd name="connsiteY1400" fmla="*/ 4298351 h 7061576"/>
              <a:gd name="connsiteX1401" fmla="*/ 11509121 w 14424775"/>
              <a:gd name="connsiteY1401" fmla="*/ 4264607 h 7061576"/>
              <a:gd name="connsiteX1402" fmla="*/ 11440827 w 14424775"/>
              <a:gd name="connsiteY1402" fmla="*/ 4298351 h 7061576"/>
              <a:gd name="connsiteX1403" fmla="*/ 11423959 w 14424775"/>
              <a:gd name="connsiteY1403" fmla="*/ 4222529 h 7061576"/>
              <a:gd name="connsiteX1404" fmla="*/ 11355666 w 14424775"/>
              <a:gd name="connsiteY1404" fmla="*/ 4188787 h 7061576"/>
              <a:gd name="connsiteX1405" fmla="*/ 11287372 w 14424775"/>
              <a:gd name="connsiteY1405" fmla="*/ 4222529 h 7061576"/>
              <a:gd name="connsiteX1406" fmla="*/ 11270504 w 14424775"/>
              <a:gd name="connsiteY1406" fmla="*/ 4298351 h 7061576"/>
              <a:gd name="connsiteX1407" fmla="*/ 11202211 w 14424775"/>
              <a:gd name="connsiteY1407" fmla="*/ 4264607 h 7061576"/>
              <a:gd name="connsiteX1408" fmla="*/ 11133917 w 14424775"/>
              <a:gd name="connsiteY1408" fmla="*/ 4298351 h 7061576"/>
              <a:gd name="connsiteX1409" fmla="*/ 11117049 w 14424775"/>
              <a:gd name="connsiteY1409" fmla="*/ 4222529 h 7061576"/>
              <a:gd name="connsiteX1410" fmla="*/ 11048754 w 14424775"/>
              <a:gd name="connsiteY1410" fmla="*/ 4188786 h 7061576"/>
              <a:gd name="connsiteX1411" fmla="*/ 11096016 w 14424775"/>
              <a:gd name="connsiteY1411" fmla="*/ 4127983 h 7061576"/>
              <a:gd name="connsiteX1412" fmla="*/ 11079149 w 14424775"/>
              <a:gd name="connsiteY1412" fmla="*/ 4052162 h 7061576"/>
              <a:gd name="connsiteX1413" fmla="*/ 11154950 w 14424775"/>
              <a:gd name="connsiteY1413" fmla="*/ 4052162 h 7061576"/>
              <a:gd name="connsiteX1414" fmla="*/ 9974567 w 14424775"/>
              <a:gd name="connsiteY1414" fmla="*/ 3991358 h 7061576"/>
              <a:gd name="connsiteX1415" fmla="*/ 10021827 w 14424775"/>
              <a:gd name="connsiteY1415" fmla="*/ 4052162 h 7061576"/>
              <a:gd name="connsiteX1416" fmla="*/ 10097628 w 14424775"/>
              <a:gd name="connsiteY1416" fmla="*/ 4052162 h 7061576"/>
              <a:gd name="connsiteX1417" fmla="*/ 10080761 w 14424775"/>
              <a:gd name="connsiteY1417" fmla="*/ 4127983 h 7061576"/>
              <a:gd name="connsiteX1418" fmla="*/ 10128022 w 14424775"/>
              <a:gd name="connsiteY1418" fmla="*/ 4188784 h 7061576"/>
              <a:gd name="connsiteX1419" fmla="*/ 10175283 w 14424775"/>
              <a:gd name="connsiteY1419" fmla="*/ 4127983 h 7061576"/>
              <a:gd name="connsiteX1420" fmla="*/ 10158416 w 14424775"/>
              <a:gd name="connsiteY1420" fmla="*/ 4052162 h 7061576"/>
              <a:gd name="connsiteX1421" fmla="*/ 10234217 w 14424775"/>
              <a:gd name="connsiteY1421" fmla="*/ 4052162 h 7061576"/>
              <a:gd name="connsiteX1422" fmla="*/ 10281478 w 14424775"/>
              <a:gd name="connsiteY1422" fmla="*/ 3991358 h 7061576"/>
              <a:gd name="connsiteX1423" fmla="*/ 10328738 w 14424775"/>
              <a:gd name="connsiteY1423" fmla="*/ 4052162 h 7061576"/>
              <a:gd name="connsiteX1424" fmla="*/ 10404539 w 14424775"/>
              <a:gd name="connsiteY1424" fmla="*/ 4052162 h 7061576"/>
              <a:gd name="connsiteX1425" fmla="*/ 10387672 w 14424775"/>
              <a:gd name="connsiteY1425" fmla="*/ 4127983 h 7061576"/>
              <a:gd name="connsiteX1426" fmla="*/ 10434934 w 14424775"/>
              <a:gd name="connsiteY1426" fmla="*/ 4188786 h 7061576"/>
              <a:gd name="connsiteX1427" fmla="*/ 10366639 w 14424775"/>
              <a:gd name="connsiteY1427" fmla="*/ 4222529 h 7061576"/>
              <a:gd name="connsiteX1428" fmla="*/ 10349771 w 14424775"/>
              <a:gd name="connsiteY1428" fmla="*/ 4298351 h 7061576"/>
              <a:gd name="connsiteX1429" fmla="*/ 10281478 w 14424775"/>
              <a:gd name="connsiteY1429" fmla="*/ 4264607 h 7061576"/>
              <a:gd name="connsiteX1430" fmla="*/ 10213184 w 14424775"/>
              <a:gd name="connsiteY1430" fmla="*/ 4298351 h 7061576"/>
              <a:gd name="connsiteX1431" fmla="*/ 10196316 w 14424775"/>
              <a:gd name="connsiteY1431" fmla="*/ 4222529 h 7061576"/>
              <a:gd name="connsiteX1432" fmla="*/ 10128022 w 14424775"/>
              <a:gd name="connsiteY1432" fmla="*/ 4188786 h 7061576"/>
              <a:gd name="connsiteX1433" fmla="*/ 10059728 w 14424775"/>
              <a:gd name="connsiteY1433" fmla="*/ 4222529 h 7061576"/>
              <a:gd name="connsiteX1434" fmla="*/ 10042860 w 14424775"/>
              <a:gd name="connsiteY1434" fmla="*/ 4298351 h 7061576"/>
              <a:gd name="connsiteX1435" fmla="*/ 9974567 w 14424775"/>
              <a:gd name="connsiteY1435" fmla="*/ 4264607 h 7061576"/>
              <a:gd name="connsiteX1436" fmla="*/ 9906273 w 14424775"/>
              <a:gd name="connsiteY1436" fmla="*/ 4298351 h 7061576"/>
              <a:gd name="connsiteX1437" fmla="*/ 9889405 w 14424775"/>
              <a:gd name="connsiteY1437" fmla="*/ 4222529 h 7061576"/>
              <a:gd name="connsiteX1438" fmla="*/ 9821110 w 14424775"/>
              <a:gd name="connsiteY1438" fmla="*/ 4188786 h 7061576"/>
              <a:gd name="connsiteX1439" fmla="*/ 9868372 w 14424775"/>
              <a:gd name="connsiteY1439" fmla="*/ 4127983 h 7061576"/>
              <a:gd name="connsiteX1440" fmla="*/ 9851505 w 14424775"/>
              <a:gd name="connsiteY1440" fmla="*/ 4052162 h 7061576"/>
              <a:gd name="connsiteX1441" fmla="*/ 9927306 w 14424775"/>
              <a:gd name="connsiteY1441" fmla="*/ 4052162 h 7061576"/>
              <a:gd name="connsiteX1442" fmla="*/ 2915666 w 14424775"/>
              <a:gd name="connsiteY1442" fmla="*/ 3991358 h 7061576"/>
              <a:gd name="connsiteX1443" fmla="*/ 2962927 w 14424775"/>
              <a:gd name="connsiteY1443" fmla="*/ 4052162 h 7061576"/>
              <a:gd name="connsiteX1444" fmla="*/ 3038727 w 14424775"/>
              <a:gd name="connsiteY1444" fmla="*/ 4052162 h 7061576"/>
              <a:gd name="connsiteX1445" fmla="*/ 3021861 w 14424775"/>
              <a:gd name="connsiteY1445" fmla="*/ 4127983 h 7061576"/>
              <a:gd name="connsiteX1446" fmla="*/ 3069121 w 14424775"/>
              <a:gd name="connsiteY1446" fmla="*/ 4188784 h 7061576"/>
              <a:gd name="connsiteX1447" fmla="*/ 3116381 w 14424775"/>
              <a:gd name="connsiteY1447" fmla="*/ 4127983 h 7061576"/>
              <a:gd name="connsiteX1448" fmla="*/ 3099515 w 14424775"/>
              <a:gd name="connsiteY1448" fmla="*/ 4052162 h 7061576"/>
              <a:gd name="connsiteX1449" fmla="*/ 3175317 w 14424775"/>
              <a:gd name="connsiteY1449" fmla="*/ 4052162 h 7061576"/>
              <a:gd name="connsiteX1450" fmla="*/ 3222578 w 14424775"/>
              <a:gd name="connsiteY1450" fmla="*/ 3991358 h 7061576"/>
              <a:gd name="connsiteX1451" fmla="*/ 3269839 w 14424775"/>
              <a:gd name="connsiteY1451" fmla="*/ 4052162 h 7061576"/>
              <a:gd name="connsiteX1452" fmla="*/ 3345639 w 14424775"/>
              <a:gd name="connsiteY1452" fmla="*/ 4052162 h 7061576"/>
              <a:gd name="connsiteX1453" fmla="*/ 3328772 w 14424775"/>
              <a:gd name="connsiteY1453" fmla="*/ 4127983 h 7061576"/>
              <a:gd name="connsiteX1454" fmla="*/ 3376035 w 14424775"/>
              <a:gd name="connsiteY1454" fmla="*/ 4188786 h 7061576"/>
              <a:gd name="connsiteX1455" fmla="*/ 3307740 w 14424775"/>
              <a:gd name="connsiteY1455" fmla="*/ 4222529 h 7061576"/>
              <a:gd name="connsiteX1456" fmla="*/ 3290872 w 14424775"/>
              <a:gd name="connsiteY1456" fmla="*/ 4298351 h 7061576"/>
              <a:gd name="connsiteX1457" fmla="*/ 3222578 w 14424775"/>
              <a:gd name="connsiteY1457" fmla="*/ 4264607 h 7061576"/>
              <a:gd name="connsiteX1458" fmla="*/ 3154282 w 14424775"/>
              <a:gd name="connsiteY1458" fmla="*/ 4298351 h 7061576"/>
              <a:gd name="connsiteX1459" fmla="*/ 3137414 w 14424775"/>
              <a:gd name="connsiteY1459" fmla="*/ 4222529 h 7061576"/>
              <a:gd name="connsiteX1460" fmla="*/ 3069121 w 14424775"/>
              <a:gd name="connsiteY1460" fmla="*/ 4188786 h 7061576"/>
              <a:gd name="connsiteX1461" fmla="*/ 3000828 w 14424775"/>
              <a:gd name="connsiteY1461" fmla="*/ 4222529 h 7061576"/>
              <a:gd name="connsiteX1462" fmla="*/ 2983960 w 14424775"/>
              <a:gd name="connsiteY1462" fmla="*/ 4298351 h 7061576"/>
              <a:gd name="connsiteX1463" fmla="*/ 2915666 w 14424775"/>
              <a:gd name="connsiteY1463" fmla="*/ 4264607 h 7061576"/>
              <a:gd name="connsiteX1464" fmla="*/ 2847374 w 14424775"/>
              <a:gd name="connsiteY1464" fmla="*/ 4298351 h 7061576"/>
              <a:gd name="connsiteX1465" fmla="*/ 2830506 w 14424775"/>
              <a:gd name="connsiteY1465" fmla="*/ 4222529 h 7061576"/>
              <a:gd name="connsiteX1466" fmla="*/ 2762208 w 14424775"/>
              <a:gd name="connsiteY1466" fmla="*/ 4188786 h 7061576"/>
              <a:gd name="connsiteX1467" fmla="*/ 2809471 w 14424775"/>
              <a:gd name="connsiteY1467" fmla="*/ 4127983 h 7061576"/>
              <a:gd name="connsiteX1468" fmla="*/ 2792604 w 14424775"/>
              <a:gd name="connsiteY1468" fmla="*/ 4052162 h 7061576"/>
              <a:gd name="connsiteX1469" fmla="*/ 2868406 w 14424775"/>
              <a:gd name="connsiteY1469" fmla="*/ 4052162 h 7061576"/>
              <a:gd name="connsiteX1470" fmla="*/ 6291678 w 14424775"/>
              <a:gd name="connsiteY1470" fmla="*/ 3991357 h 7061576"/>
              <a:gd name="connsiteX1471" fmla="*/ 6338942 w 14424775"/>
              <a:gd name="connsiteY1471" fmla="*/ 4052161 h 7061576"/>
              <a:gd name="connsiteX1472" fmla="*/ 6414741 w 14424775"/>
              <a:gd name="connsiteY1472" fmla="*/ 4052161 h 7061576"/>
              <a:gd name="connsiteX1473" fmla="*/ 6397869 w 14424775"/>
              <a:gd name="connsiteY1473" fmla="*/ 4127982 h 7061576"/>
              <a:gd name="connsiteX1474" fmla="*/ 6445124 w 14424775"/>
              <a:gd name="connsiteY1474" fmla="*/ 4188783 h 7061576"/>
              <a:gd name="connsiteX1475" fmla="*/ 6492380 w 14424775"/>
              <a:gd name="connsiteY1475" fmla="*/ 4127982 h 7061576"/>
              <a:gd name="connsiteX1476" fmla="*/ 6475521 w 14424775"/>
              <a:gd name="connsiteY1476" fmla="*/ 4052161 h 7061576"/>
              <a:gd name="connsiteX1477" fmla="*/ 6551316 w 14424775"/>
              <a:gd name="connsiteY1477" fmla="*/ 4052161 h 7061576"/>
              <a:gd name="connsiteX1478" fmla="*/ 6598571 w 14424775"/>
              <a:gd name="connsiteY1478" fmla="*/ 3991357 h 7061576"/>
              <a:gd name="connsiteX1479" fmla="*/ 6645854 w 14424775"/>
              <a:gd name="connsiteY1479" fmla="*/ 4052161 h 7061576"/>
              <a:gd name="connsiteX1480" fmla="*/ 6721649 w 14424775"/>
              <a:gd name="connsiteY1480" fmla="*/ 4052161 h 7061576"/>
              <a:gd name="connsiteX1481" fmla="*/ 6704789 w 14424775"/>
              <a:gd name="connsiteY1481" fmla="*/ 4127982 h 7061576"/>
              <a:gd name="connsiteX1482" fmla="*/ 6752039 w 14424775"/>
              <a:gd name="connsiteY1482" fmla="*/ 4188784 h 7061576"/>
              <a:gd name="connsiteX1483" fmla="*/ 6799309 w 14424775"/>
              <a:gd name="connsiteY1483" fmla="*/ 4127982 h 7061576"/>
              <a:gd name="connsiteX1484" fmla="*/ 6782440 w 14424775"/>
              <a:gd name="connsiteY1484" fmla="*/ 4052161 h 7061576"/>
              <a:gd name="connsiteX1485" fmla="*/ 6858238 w 14424775"/>
              <a:gd name="connsiteY1485" fmla="*/ 4052161 h 7061576"/>
              <a:gd name="connsiteX1486" fmla="*/ 6905485 w 14424775"/>
              <a:gd name="connsiteY1486" fmla="*/ 3991357 h 7061576"/>
              <a:gd name="connsiteX1487" fmla="*/ 6952748 w 14424775"/>
              <a:gd name="connsiteY1487" fmla="*/ 4052161 h 7061576"/>
              <a:gd name="connsiteX1488" fmla="*/ 7028556 w 14424775"/>
              <a:gd name="connsiteY1488" fmla="*/ 4052161 h 7061576"/>
              <a:gd name="connsiteX1489" fmla="*/ 7011681 w 14424775"/>
              <a:gd name="connsiteY1489" fmla="*/ 4127982 h 7061576"/>
              <a:gd name="connsiteX1490" fmla="*/ 7058937 w 14424775"/>
              <a:gd name="connsiteY1490" fmla="*/ 4188783 h 7061576"/>
              <a:gd name="connsiteX1491" fmla="*/ 7106203 w 14424775"/>
              <a:gd name="connsiteY1491" fmla="*/ 4127982 h 7061576"/>
              <a:gd name="connsiteX1492" fmla="*/ 7089328 w 14424775"/>
              <a:gd name="connsiteY1492" fmla="*/ 4052161 h 7061576"/>
              <a:gd name="connsiteX1493" fmla="*/ 7165133 w 14424775"/>
              <a:gd name="connsiteY1493" fmla="*/ 4052161 h 7061576"/>
              <a:gd name="connsiteX1494" fmla="*/ 7212388 w 14424775"/>
              <a:gd name="connsiteY1494" fmla="*/ 3991357 h 7061576"/>
              <a:gd name="connsiteX1495" fmla="*/ 7259629 w 14424775"/>
              <a:gd name="connsiteY1495" fmla="*/ 4052161 h 7061576"/>
              <a:gd name="connsiteX1496" fmla="*/ 7335430 w 14424775"/>
              <a:gd name="connsiteY1496" fmla="*/ 4052161 h 7061576"/>
              <a:gd name="connsiteX1497" fmla="*/ 7318563 w 14424775"/>
              <a:gd name="connsiteY1497" fmla="*/ 4127982 h 7061576"/>
              <a:gd name="connsiteX1498" fmla="*/ 7365824 w 14424775"/>
              <a:gd name="connsiteY1498" fmla="*/ 4188784 h 7061576"/>
              <a:gd name="connsiteX1499" fmla="*/ 7413085 w 14424775"/>
              <a:gd name="connsiteY1499" fmla="*/ 4127982 h 7061576"/>
              <a:gd name="connsiteX1500" fmla="*/ 7396218 w 14424775"/>
              <a:gd name="connsiteY1500" fmla="*/ 4052161 h 7061576"/>
              <a:gd name="connsiteX1501" fmla="*/ 7472019 w 14424775"/>
              <a:gd name="connsiteY1501" fmla="*/ 4052161 h 7061576"/>
              <a:gd name="connsiteX1502" fmla="*/ 7519280 w 14424775"/>
              <a:gd name="connsiteY1502" fmla="*/ 3991357 h 7061576"/>
              <a:gd name="connsiteX1503" fmla="*/ 7566540 w 14424775"/>
              <a:gd name="connsiteY1503" fmla="*/ 4052161 h 7061576"/>
              <a:gd name="connsiteX1504" fmla="*/ 7642341 w 14424775"/>
              <a:gd name="connsiteY1504" fmla="*/ 4052161 h 7061576"/>
              <a:gd name="connsiteX1505" fmla="*/ 7625474 w 14424775"/>
              <a:gd name="connsiteY1505" fmla="*/ 4127982 h 7061576"/>
              <a:gd name="connsiteX1506" fmla="*/ 7672735 w 14424775"/>
              <a:gd name="connsiteY1506" fmla="*/ 4188783 h 7061576"/>
              <a:gd name="connsiteX1507" fmla="*/ 7719996 w 14424775"/>
              <a:gd name="connsiteY1507" fmla="*/ 4127982 h 7061576"/>
              <a:gd name="connsiteX1508" fmla="*/ 7703129 w 14424775"/>
              <a:gd name="connsiteY1508" fmla="*/ 4052161 h 7061576"/>
              <a:gd name="connsiteX1509" fmla="*/ 7778930 w 14424775"/>
              <a:gd name="connsiteY1509" fmla="*/ 4052161 h 7061576"/>
              <a:gd name="connsiteX1510" fmla="*/ 7826191 w 14424775"/>
              <a:gd name="connsiteY1510" fmla="*/ 3991357 h 7061576"/>
              <a:gd name="connsiteX1511" fmla="*/ 7873451 w 14424775"/>
              <a:gd name="connsiteY1511" fmla="*/ 4052161 h 7061576"/>
              <a:gd name="connsiteX1512" fmla="*/ 7949252 w 14424775"/>
              <a:gd name="connsiteY1512" fmla="*/ 4052161 h 7061576"/>
              <a:gd name="connsiteX1513" fmla="*/ 7932385 w 14424775"/>
              <a:gd name="connsiteY1513" fmla="*/ 4127982 h 7061576"/>
              <a:gd name="connsiteX1514" fmla="*/ 7979646 w 14424775"/>
              <a:gd name="connsiteY1514" fmla="*/ 4188783 h 7061576"/>
              <a:gd name="connsiteX1515" fmla="*/ 8026906 w 14424775"/>
              <a:gd name="connsiteY1515" fmla="*/ 4127982 h 7061576"/>
              <a:gd name="connsiteX1516" fmla="*/ 8010039 w 14424775"/>
              <a:gd name="connsiteY1516" fmla="*/ 4052161 h 7061576"/>
              <a:gd name="connsiteX1517" fmla="*/ 8085840 w 14424775"/>
              <a:gd name="connsiteY1517" fmla="*/ 4052161 h 7061576"/>
              <a:gd name="connsiteX1518" fmla="*/ 8133101 w 14424775"/>
              <a:gd name="connsiteY1518" fmla="*/ 3991357 h 7061576"/>
              <a:gd name="connsiteX1519" fmla="*/ 8180361 w 14424775"/>
              <a:gd name="connsiteY1519" fmla="*/ 4052161 h 7061576"/>
              <a:gd name="connsiteX1520" fmla="*/ 8256162 w 14424775"/>
              <a:gd name="connsiteY1520" fmla="*/ 4052161 h 7061576"/>
              <a:gd name="connsiteX1521" fmla="*/ 8239295 w 14424775"/>
              <a:gd name="connsiteY1521" fmla="*/ 4127982 h 7061576"/>
              <a:gd name="connsiteX1522" fmla="*/ 8286557 w 14424775"/>
              <a:gd name="connsiteY1522" fmla="*/ 4188785 h 7061576"/>
              <a:gd name="connsiteX1523" fmla="*/ 8218262 w 14424775"/>
              <a:gd name="connsiteY1523" fmla="*/ 4222528 h 7061576"/>
              <a:gd name="connsiteX1524" fmla="*/ 8201394 w 14424775"/>
              <a:gd name="connsiteY1524" fmla="*/ 4298350 h 7061576"/>
              <a:gd name="connsiteX1525" fmla="*/ 8133101 w 14424775"/>
              <a:gd name="connsiteY1525" fmla="*/ 4264606 h 7061576"/>
              <a:gd name="connsiteX1526" fmla="*/ 8064807 w 14424775"/>
              <a:gd name="connsiteY1526" fmla="*/ 4298350 h 7061576"/>
              <a:gd name="connsiteX1527" fmla="*/ 8047939 w 14424775"/>
              <a:gd name="connsiteY1527" fmla="*/ 4222528 h 7061576"/>
              <a:gd name="connsiteX1528" fmla="*/ 7979646 w 14424775"/>
              <a:gd name="connsiteY1528" fmla="*/ 4188786 h 7061576"/>
              <a:gd name="connsiteX1529" fmla="*/ 7911352 w 14424775"/>
              <a:gd name="connsiteY1529" fmla="*/ 4222528 h 7061576"/>
              <a:gd name="connsiteX1530" fmla="*/ 7894484 w 14424775"/>
              <a:gd name="connsiteY1530" fmla="*/ 4298350 h 7061576"/>
              <a:gd name="connsiteX1531" fmla="*/ 7826191 w 14424775"/>
              <a:gd name="connsiteY1531" fmla="*/ 4264606 h 7061576"/>
              <a:gd name="connsiteX1532" fmla="*/ 7757897 w 14424775"/>
              <a:gd name="connsiteY1532" fmla="*/ 4298350 h 7061576"/>
              <a:gd name="connsiteX1533" fmla="*/ 7741029 w 14424775"/>
              <a:gd name="connsiteY1533" fmla="*/ 4222528 h 7061576"/>
              <a:gd name="connsiteX1534" fmla="*/ 7672735 w 14424775"/>
              <a:gd name="connsiteY1534" fmla="*/ 4188785 h 7061576"/>
              <a:gd name="connsiteX1535" fmla="*/ 7604441 w 14424775"/>
              <a:gd name="connsiteY1535" fmla="*/ 4222528 h 7061576"/>
              <a:gd name="connsiteX1536" fmla="*/ 7587573 w 14424775"/>
              <a:gd name="connsiteY1536" fmla="*/ 4298350 h 7061576"/>
              <a:gd name="connsiteX1537" fmla="*/ 7519280 w 14424775"/>
              <a:gd name="connsiteY1537" fmla="*/ 4264606 h 7061576"/>
              <a:gd name="connsiteX1538" fmla="*/ 7450986 w 14424775"/>
              <a:gd name="connsiteY1538" fmla="*/ 4298350 h 7061576"/>
              <a:gd name="connsiteX1539" fmla="*/ 7434118 w 14424775"/>
              <a:gd name="connsiteY1539" fmla="*/ 4222528 h 7061576"/>
              <a:gd name="connsiteX1540" fmla="*/ 7365824 w 14424775"/>
              <a:gd name="connsiteY1540" fmla="*/ 4188785 h 7061576"/>
              <a:gd name="connsiteX1541" fmla="*/ 7297530 w 14424775"/>
              <a:gd name="connsiteY1541" fmla="*/ 4222528 h 7061576"/>
              <a:gd name="connsiteX1542" fmla="*/ 7280662 w 14424775"/>
              <a:gd name="connsiteY1542" fmla="*/ 4298350 h 7061576"/>
              <a:gd name="connsiteX1543" fmla="*/ 7212388 w 14424775"/>
              <a:gd name="connsiteY1543" fmla="*/ 4264606 h 7061576"/>
              <a:gd name="connsiteX1544" fmla="*/ 7144096 w 14424775"/>
              <a:gd name="connsiteY1544" fmla="*/ 4298350 h 7061576"/>
              <a:gd name="connsiteX1545" fmla="*/ 7127229 w 14424775"/>
              <a:gd name="connsiteY1545" fmla="*/ 4222528 h 7061576"/>
              <a:gd name="connsiteX1546" fmla="*/ 7058937 w 14424775"/>
              <a:gd name="connsiteY1546" fmla="*/ 4188785 h 7061576"/>
              <a:gd name="connsiteX1547" fmla="*/ 6990636 w 14424775"/>
              <a:gd name="connsiteY1547" fmla="*/ 4222528 h 7061576"/>
              <a:gd name="connsiteX1548" fmla="*/ 6973778 w 14424775"/>
              <a:gd name="connsiteY1548" fmla="*/ 4298350 h 7061576"/>
              <a:gd name="connsiteX1549" fmla="*/ 6905485 w 14424775"/>
              <a:gd name="connsiteY1549" fmla="*/ 4264606 h 7061576"/>
              <a:gd name="connsiteX1550" fmla="*/ 6837205 w 14424775"/>
              <a:gd name="connsiteY1550" fmla="*/ 4298350 h 7061576"/>
              <a:gd name="connsiteX1551" fmla="*/ 6820337 w 14424775"/>
              <a:gd name="connsiteY1551" fmla="*/ 4222528 h 7061576"/>
              <a:gd name="connsiteX1552" fmla="*/ 6752039 w 14424775"/>
              <a:gd name="connsiteY1552" fmla="*/ 4188785 h 7061576"/>
              <a:gd name="connsiteX1553" fmla="*/ 6683752 w 14424775"/>
              <a:gd name="connsiteY1553" fmla="*/ 4222528 h 7061576"/>
              <a:gd name="connsiteX1554" fmla="*/ 6666871 w 14424775"/>
              <a:gd name="connsiteY1554" fmla="*/ 4298350 h 7061576"/>
              <a:gd name="connsiteX1555" fmla="*/ 6598571 w 14424775"/>
              <a:gd name="connsiteY1555" fmla="*/ 4264606 h 7061576"/>
              <a:gd name="connsiteX1556" fmla="*/ 6530281 w 14424775"/>
              <a:gd name="connsiteY1556" fmla="*/ 4298350 h 7061576"/>
              <a:gd name="connsiteX1557" fmla="*/ 6513413 w 14424775"/>
              <a:gd name="connsiteY1557" fmla="*/ 4222528 h 7061576"/>
              <a:gd name="connsiteX1558" fmla="*/ 6445124 w 14424775"/>
              <a:gd name="connsiteY1558" fmla="*/ 4188785 h 7061576"/>
              <a:gd name="connsiteX1559" fmla="*/ 6376841 w 14424775"/>
              <a:gd name="connsiteY1559" fmla="*/ 4222528 h 7061576"/>
              <a:gd name="connsiteX1560" fmla="*/ 6359976 w 14424775"/>
              <a:gd name="connsiteY1560" fmla="*/ 4298350 h 7061576"/>
              <a:gd name="connsiteX1561" fmla="*/ 6291678 w 14424775"/>
              <a:gd name="connsiteY1561" fmla="*/ 4264606 h 7061576"/>
              <a:gd name="connsiteX1562" fmla="*/ 6223393 w 14424775"/>
              <a:gd name="connsiteY1562" fmla="*/ 4298350 h 7061576"/>
              <a:gd name="connsiteX1563" fmla="*/ 6206533 w 14424775"/>
              <a:gd name="connsiteY1563" fmla="*/ 4222528 h 7061576"/>
              <a:gd name="connsiteX1564" fmla="*/ 6138238 w 14424775"/>
              <a:gd name="connsiteY1564" fmla="*/ 4188785 h 7061576"/>
              <a:gd name="connsiteX1565" fmla="*/ 6185488 w 14424775"/>
              <a:gd name="connsiteY1565" fmla="*/ 4127982 h 7061576"/>
              <a:gd name="connsiteX1566" fmla="*/ 6168626 w 14424775"/>
              <a:gd name="connsiteY1566" fmla="*/ 4052161 h 7061576"/>
              <a:gd name="connsiteX1567" fmla="*/ 6244426 w 14424775"/>
              <a:gd name="connsiteY1567" fmla="*/ 4052161 h 7061576"/>
              <a:gd name="connsiteX1568" fmla="*/ 9974567 w 14424775"/>
              <a:gd name="connsiteY1568" fmla="*/ 3684333 h 7061576"/>
              <a:gd name="connsiteX1569" fmla="*/ 10021827 w 14424775"/>
              <a:gd name="connsiteY1569" fmla="*/ 3745137 h 7061576"/>
              <a:gd name="connsiteX1570" fmla="*/ 10097628 w 14424775"/>
              <a:gd name="connsiteY1570" fmla="*/ 3745137 h 7061576"/>
              <a:gd name="connsiteX1571" fmla="*/ 10080761 w 14424775"/>
              <a:gd name="connsiteY1571" fmla="*/ 3820958 h 7061576"/>
              <a:gd name="connsiteX1572" fmla="*/ 10128022 w 14424775"/>
              <a:gd name="connsiteY1572" fmla="*/ 3881759 h 7061576"/>
              <a:gd name="connsiteX1573" fmla="*/ 10175283 w 14424775"/>
              <a:gd name="connsiteY1573" fmla="*/ 3820958 h 7061576"/>
              <a:gd name="connsiteX1574" fmla="*/ 10158416 w 14424775"/>
              <a:gd name="connsiteY1574" fmla="*/ 3745137 h 7061576"/>
              <a:gd name="connsiteX1575" fmla="*/ 10234217 w 14424775"/>
              <a:gd name="connsiteY1575" fmla="*/ 3745137 h 7061576"/>
              <a:gd name="connsiteX1576" fmla="*/ 10281478 w 14424775"/>
              <a:gd name="connsiteY1576" fmla="*/ 3684333 h 7061576"/>
              <a:gd name="connsiteX1577" fmla="*/ 10328738 w 14424775"/>
              <a:gd name="connsiteY1577" fmla="*/ 3745137 h 7061576"/>
              <a:gd name="connsiteX1578" fmla="*/ 10404539 w 14424775"/>
              <a:gd name="connsiteY1578" fmla="*/ 3745137 h 7061576"/>
              <a:gd name="connsiteX1579" fmla="*/ 10387672 w 14424775"/>
              <a:gd name="connsiteY1579" fmla="*/ 3820958 h 7061576"/>
              <a:gd name="connsiteX1580" fmla="*/ 10434933 w 14424775"/>
              <a:gd name="connsiteY1580" fmla="*/ 3881759 h 7061576"/>
              <a:gd name="connsiteX1581" fmla="*/ 10482194 w 14424775"/>
              <a:gd name="connsiteY1581" fmla="*/ 3820958 h 7061576"/>
              <a:gd name="connsiteX1582" fmla="*/ 10465327 w 14424775"/>
              <a:gd name="connsiteY1582" fmla="*/ 3745137 h 7061576"/>
              <a:gd name="connsiteX1583" fmla="*/ 10541128 w 14424775"/>
              <a:gd name="connsiteY1583" fmla="*/ 3745137 h 7061576"/>
              <a:gd name="connsiteX1584" fmla="*/ 10588389 w 14424775"/>
              <a:gd name="connsiteY1584" fmla="*/ 3684333 h 7061576"/>
              <a:gd name="connsiteX1585" fmla="*/ 10635649 w 14424775"/>
              <a:gd name="connsiteY1585" fmla="*/ 3745137 h 7061576"/>
              <a:gd name="connsiteX1586" fmla="*/ 10711450 w 14424775"/>
              <a:gd name="connsiteY1586" fmla="*/ 3745137 h 7061576"/>
              <a:gd name="connsiteX1587" fmla="*/ 10694583 w 14424775"/>
              <a:gd name="connsiteY1587" fmla="*/ 3820958 h 7061576"/>
              <a:gd name="connsiteX1588" fmla="*/ 10741844 w 14424775"/>
              <a:gd name="connsiteY1588" fmla="*/ 3881759 h 7061576"/>
              <a:gd name="connsiteX1589" fmla="*/ 10789105 w 14424775"/>
              <a:gd name="connsiteY1589" fmla="*/ 3820958 h 7061576"/>
              <a:gd name="connsiteX1590" fmla="*/ 10772238 w 14424775"/>
              <a:gd name="connsiteY1590" fmla="*/ 3745137 h 7061576"/>
              <a:gd name="connsiteX1591" fmla="*/ 10848039 w 14424775"/>
              <a:gd name="connsiteY1591" fmla="*/ 3745137 h 7061576"/>
              <a:gd name="connsiteX1592" fmla="*/ 10895300 w 14424775"/>
              <a:gd name="connsiteY1592" fmla="*/ 3684333 h 7061576"/>
              <a:gd name="connsiteX1593" fmla="*/ 10942560 w 14424775"/>
              <a:gd name="connsiteY1593" fmla="*/ 3745137 h 7061576"/>
              <a:gd name="connsiteX1594" fmla="*/ 11018361 w 14424775"/>
              <a:gd name="connsiteY1594" fmla="*/ 3745137 h 7061576"/>
              <a:gd name="connsiteX1595" fmla="*/ 11001494 w 14424775"/>
              <a:gd name="connsiteY1595" fmla="*/ 3820958 h 7061576"/>
              <a:gd name="connsiteX1596" fmla="*/ 11048755 w 14424775"/>
              <a:gd name="connsiteY1596" fmla="*/ 3881759 h 7061576"/>
              <a:gd name="connsiteX1597" fmla="*/ 11096016 w 14424775"/>
              <a:gd name="connsiteY1597" fmla="*/ 3820958 h 7061576"/>
              <a:gd name="connsiteX1598" fmla="*/ 11079149 w 14424775"/>
              <a:gd name="connsiteY1598" fmla="*/ 3745137 h 7061576"/>
              <a:gd name="connsiteX1599" fmla="*/ 11154950 w 14424775"/>
              <a:gd name="connsiteY1599" fmla="*/ 3745137 h 7061576"/>
              <a:gd name="connsiteX1600" fmla="*/ 11202211 w 14424775"/>
              <a:gd name="connsiteY1600" fmla="*/ 3684333 h 7061576"/>
              <a:gd name="connsiteX1601" fmla="*/ 11249471 w 14424775"/>
              <a:gd name="connsiteY1601" fmla="*/ 3745137 h 7061576"/>
              <a:gd name="connsiteX1602" fmla="*/ 11325272 w 14424775"/>
              <a:gd name="connsiteY1602" fmla="*/ 3745137 h 7061576"/>
              <a:gd name="connsiteX1603" fmla="*/ 11308405 w 14424775"/>
              <a:gd name="connsiteY1603" fmla="*/ 3820958 h 7061576"/>
              <a:gd name="connsiteX1604" fmla="*/ 11355665 w 14424775"/>
              <a:gd name="connsiteY1604" fmla="*/ 3881759 h 7061576"/>
              <a:gd name="connsiteX1605" fmla="*/ 11402926 w 14424775"/>
              <a:gd name="connsiteY1605" fmla="*/ 3820958 h 7061576"/>
              <a:gd name="connsiteX1606" fmla="*/ 11386059 w 14424775"/>
              <a:gd name="connsiteY1606" fmla="*/ 3745137 h 7061576"/>
              <a:gd name="connsiteX1607" fmla="*/ 11461860 w 14424775"/>
              <a:gd name="connsiteY1607" fmla="*/ 3745137 h 7061576"/>
              <a:gd name="connsiteX1608" fmla="*/ 11509121 w 14424775"/>
              <a:gd name="connsiteY1608" fmla="*/ 3684333 h 7061576"/>
              <a:gd name="connsiteX1609" fmla="*/ 11556381 w 14424775"/>
              <a:gd name="connsiteY1609" fmla="*/ 3745137 h 7061576"/>
              <a:gd name="connsiteX1610" fmla="*/ 11632182 w 14424775"/>
              <a:gd name="connsiteY1610" fmla="*/ 3745137 h 7061576"/>
              <a:gd name="connsiteX1611" fmla="*/ 11615315 w 14424775"/>
              <a:gd name="connsiteY1611" fmla="*/ 3820958 h 7061576"/>
              <a:gd name="connsiteX1612" fmla="*/ 11662577 w 14424775"/>
              <a:gd name="connsiteY1612" fmla="*/ 3881761 h 7061576"/>
              <a:gd name="connsiteX1613" fmla="*/ 11594282 w 14424775"/>
              <a:gd name="connsiteY1613" fmla="*/ 3915504 h 7061576"/>
              <a:gd name="connsiteX1614" fmla="*/ 11577414 w 14424775"/>
              <a:gd name="connsiteY1614" fmla="*/ 3991326 h 7061576"/>
              <a:gd name="connsiteX1615" fmla="*/ 11509121 w 14424775"/>
              <a:gd name="connsiteY1615" fmla="*/ 3957582 h 7061576"/>
              <a:gd name="connsiteX1616" fmla="*/ 11440827 w 14424775"/>
              <a:gd name="connsiteY1616" fmla="*/ 3991326 h 7061576"/>
              <a:gd name="connsiteX1617" fmla="*/ 11423959 w 14424775"/>
              <a:gd name="connsiteY1617" fmla="*/ 3915504 h 7061576"/>
              <a:gd name="connsiteX1618" fmla="*/ 11355665 w 14424775"/>
              <a:gd name="connsiteY1618" fmla="*/ 3881761 h 7061576"/>
              <a:gd name="connsiteX1619" fmla="*/ 11287372 w 14424775"/>
              <a:gd name="connsiteY1619" fmla="*/ 3915504 h 7061576"/>
              <a:gd name="connsiteX1620" fmla="*/ 11270504 w 14424775"/>
              <a:gd name="connsiteY1620" fmla="*/ 3991326 h 7061576"/>
              <a:gd name="connsiteX1621" fmla="*/ 11202211 w 14424775"/>
              <a:gd name="connsiteY1621" fmla="*/ 3957582 h 7061576"/>
              <a:gd name="connsiteX1622" fmla="*/ 11133917 w 14424775"/>
              <a:gd name="connsiteY1622" fmla="*/ 3991326 h 7061576"/>
              <a:gd name="connsiteX1623" fmla="*/ 11117049 w 14424775"/>
              <a:gd name="connsiteY1623" fmla="*/ 3915504 h 7061576"/>
              <a:gd name="connsiteX1624" fmla="*/ 11048755 w 14424775"/>
              <a:gd name="connsiteY1624" fmla="*/ 3881761 h 7061576"/>
              <a:gd name="connsiteX1625" fmla="*/ 10980461 w 14424775"/>
              <a:gd name="connsiteY1625" fmla="*/ 3915504 h 7061576"/>
              <a:gd name="connsiteX1626" fmla="*/ 10963593 w 14424775"/>
              <a:gd name="connsiteY1626" fmla="*/ 3991326 h 7061576"/>
              <a:gd name="connsiteX1627" fmla="*/ 10895300 w 14424775"/>
              <a:gd name="connsiteY1627" fmla="*/ 3957582 h 7061576"/>
              <a:gd name="connsiteX1628" fmla="*/ 10827006 w 14424775"/>
              <a:gd name="connsiteY1628" fmla="*/ 3991326 h 7061576"/>
              <a:gd name="connsiteX1629" fmla="*/ 10810138 w 14424775"/>
              <a:gd name="connsiteY1629" fmla="*/ 3915504 h 7061576"/>
              <a:gd name="connsiteX1630" fmla="*/ 10741844 w 14424775"/>
              <a:gd name="connsiteY1630" fmla="*/ 3881761 h 7061576"/>
              <a:gd name="connsiteX1631" fmla="*/ 10673550 w 14424775"/>
              <a:gd name="connsiteY1631" fmla="*/ 3915504 h 7061576"/>
              <a:gd name="connsiteX1632" fmla="*/ 10656682 w 14424775"/>
              <a:gd name="connsiteY1632" fmla="*/ 3991326 h 7061576"/>
              <a:gd name="connsiteX1633" fmla="*/ 10588389 w 14424775"/>
              <a:gd name="connsiteY1633" fmla="*/ 3957582 h 7061576"/>
              <a:gd name="connsiteX1634" fmla="*/ 10520095 w 14424775"/>
              <a:gd name="connsiteY1634" fmla="*/ 3991326 h 7061576"/>
              <a:gd name="connsiteX1635" fmla="*/ 10503227 w 14424775"/>
              <a:gd name="connsiteY1635" fmla="*/ 3915504 h 7061576"/>
              <a:gd name="connsiteX1636" fmla="*/ 10434933 w 14424775"/>
              <a:gd name="connsiteY1636" fmla="*/ 3881761 h 7061576"/>
              <a:gd name="connsiteX1637" fmla="*/ 10366639 w 14424775"/>
              <a:gd name="connsiteY1637" fmla="*/ 3915504 h 7061576"/>
              <a:gd name="connsiteX1638" fmla="*/ 10349771 w 14424775"/>
              <a:gd name="connsiteY1638" fmla="*/ 3991326 h 7061576"/>
              <a:gd name="connsiteX1639" fmla="*/ 10281478 w 14424775"/>
              <a:gd name="connsiteY1639" fmla="*/ 3957582 h 7061576"/>
              <a:gd name="connsiteX1640" fmla="*/ 10213184 w 14424775"/>
              <a:gd name="connsiteY1640" fmla="*/ 3991326 h 7061576"/>
              <a:gd name="connsiteX1641" fmla="*/ 10196316 w 14424775"/>
              <a:gd name="connsiteY1641" fmla="*/ 3915504 h 7061576"/>
              <a:gd name="connsiteX1642" fmla="*/ 10128022 w 14424775"/>
              <a:gd name="connsiteY1642" fmla="*/ 3881761 h 7061576"/>
              <a:gd name="connsiteX1643" fmla="*/ 10059728 w 14424775"/>
              <a:gd name="connsiteY1643" fmla="*/ 3915504 h 7061576"/>
              <a:gd name="connsiteX1644" fmla="*/ 10042860 w 14424775"/>
              <a:gd name="connsiteY1644" fmla="*/ 3991326 h 7061576"/>
              <a:gd name="connsiteX1645" fmla="*/ 9974567 w 14424775"/>
              <a:gd name="connsiteY1645" fmla="*/ 3957582 h 7061576"/>
              <a:gd name="connsiteX1646" fmla="*/ 9906273 w 14424775"/>
              <a:gd name="connsiteY1646" fmla="*/ 3991326 h 7061576"/>
              <a:gd name="connsiteX1647" fmla="*/ 9889405 w 14424775"/>
              <a:gd name="connsiteY1647" fmla="*/ 3915504 h 7061576"/>
              <a:gd name="connsiteX1648" fmla="*/ 9821110 w 14424775"/>
              <a:gd name="connsiteY1648" fmla="*/ 3881761 h 7061576"/>
              <a:gd name="connsiteX1649" fmla="*/ 9868372 w 14424775"/>
              <a:gd name="connsiteY1649" fmla="*/ 3820958 h 7061576"/>
              <a:gd name="connsiteX1650" fmla="*/ 9851505 w 14424775"/>
              <a:gd name="connsiteY1650" fmla="*/ 3745137 h 7061576"/>
              <a:gd name="connsiteX1651" fmla="*/ 9927306 w 14424775"/>
              <a:gd name="connsiteY1651" fmla="*/ 3745137 h 7061576"/>
              <a:gd name="connsiteX1652" fmla="*/ 8746924 w 14424775"/>
              <a:gd name="connsiteY1652" fmla="*/ 3684333 h 7061576"/>
              <a:gd name="connsiteX1653" fmla="*/ 8794184 w 14424775"/>
              <a:gd name="connsiteY1653" fmla="*/ 3745137 h 7061576"/>
              <a:gd name="connsiteX1654" fmla="*/ 8869985 w 14424775"/>
              <a:gd name="connsiteY1654" fmla="*/ 3745137 h 7061576"/>
              <a:gd name="connsiteX1655" fmla="*/ 8853118 w 14424775"/>
              <a:gd name="connsiteY1655" fmla="*/ 3820958 h 7061576"/>
              <a:gd name="connsiteX1656" fmla="*/ 8900379 w 14424775"/>
              <a:gd name="connsiteY1656" fmla="*/ 3881759 h 7061576"/>
              <a:gd name="connsiteX1657" fmla="*/ 8947640 w 14424775"/>
              <a:gd name="connsiteY1657" fmla="*/ 3820958 h 7061576"/>
              <a:gd name="connsiteX1658" fmla="*/ 8930773 w 14424775"/>
              <a:gd name="connsiteY1658" fmla="*/ 3745137 h 7061576"/>
              <a:gd name="connsiteX1659" fmla="*/ 9006574 w 14424775"/>
              <a:gd name="connsiteY1659" fmla="*/ 3745137 h 7061576"/>
              <a:gd name="connsiteX1660" fmla="*/ 9053835 w 14424775"/>
              <a:gd name="connsiteY1660" fmla="*/ 3684333 h 7061576"/>
              <a:gd name="connsiteX1661" fmla="*/ 9101095 w 14424775"/>
              <a:gd name="connsiteY1661" fmla="*/ 3745137 h 7061576"/>
              <a:gd name="connsiteX1662" fmla="*/ 9176896 w 14424775"/>
              <a:gd name="connsiteY1662" fmla="*/ 3745137 h 7061576"/>
              <a:gd name="connsiteX1663" fmla="*/ 9160029 w 14424775"/>
              <a:gd name="connsiteY1663" fmla="*/ 3820958 h 7061576"/>
              <a:gd name="connsiteX1664" fmla="*/ 9207291 w 14424775"/>
              <a:gd name="connsiteY1664" fmla="*/ 3881761 h 7061576"/>
              <a:gd name="connsiteX1665" fmla="*/ 9138996 w 14424775"/>
              <a:gd name="connsiteY1665" fmla="*/ 3915504 h 7061576"/>
              <a:gd name="connsiteX1666" fmla="*/ 9122128 w 14424775"/>
              <a:gd name="connsiteY1666" fmla="*/ 3991326 h 7061576"/>
              <a:gd name="connsiteX1667" fmla="*/ 9053835 w 14424775"/>
              <a:gd name="connsiteY1667" fmla="*/ 3957582 h 7061576"/>
              <a:gd name="connsiteX1668" fmla="*/ 8985541 w 14424775"/>
              <a:gd name="connsiteY1668" fmla="*/ 3991326 h 7061576"/>
              <a:gd name="connsiteX1669" fmla="*/ 8968673 w 14424775"/>
              <a:gd name="connsiteY1669" fmla="*/ 3915504 h 7061576"/>
              <a:gd name="connsiteX1670" fmla="*/ 8900379 w 14424775"/>
              <a:gd name="connsiteY1670" fmla="*/ 3881761 h 7061576"/>
              <a:gd name="connsiteX1671" fmla="*/ 8832085 w 14424775"/>
              <a:gd name="connsiteY1671" fmla="*/ 3915504 h 7061576"/>
              <a:gd name="connsiteX1672" fmla="*/ 8815217 w 14424775"/>
              <a:gd name="connsiteY1672" fmla="*/ 3991326 h 7061576"/>
              <a:gd name="connsiteX1673" fmla="*/ 8746924 w 14424775"/>
              <a:gd name="connsiteY1673" fmla="*/ 3957582 h 7061576"/>
              <a:gd name="connsiteX1674" fmla="*/ 8678630 w 14424775"/>
              <a:gd name="connsiteY1674" fmla="*/ 3991326 h 7061576"/>
              <a:gd name="connsiteX1675" fmla="*/ 8661762 w 14424775"/>
              <a:gd name="connsiteY1675" fmla="*/ 3915504 h 7061576"/>
              <a:gd name="connsiteX1676" fmla="*/ 8593467 w 14424775"/>
              <a:gd name="connsiteY1676" fmla="*/ 3881761 h 7061576"/>
              <a:gd name="connsiteX1677" fmla="*/ 8640729 w 14424775"/>
              <a:gd name="connsiteY1677" fmla="*/ 3820958 h 7061576"/>
              <a:gd name="connsiteX1678" fmla="*/ 8623862 w 14424775"/>
              <a:gd name="connsiteY1678" fmla="*/ 3745137 h 7061576"/>
              <a:gd name="connsiteX1679" fmla="*/ 8699663 w 14424775"/>
              <a:gd name="connsiteY1679" fmla="*/ 3745137 h 7061576"/>
              <a:gd name="connsiteX1680" fmla="*/ 2608754 w 14424775"/>
              <a:gd name="connsiteY1680" fmla="*/ 3684333 h 7061576"/>
              <a:gd name="connsiteX1681" fmla="*/ 2656012 w 14424775"/>
              <a:gd name="connsiteY1681" fmla="*/ 3745137 h 7061576"/>
              <a:gd name="connsiteX1682" fmla="*/ 2731814 w 14424775"/>
              <a:gd name="connsiteY1682" fmla="*/ 3745137 h 7061576"/>
              <a:gd name="connsiteX1683" fmla="*/ 2714945 w 14424775"/>
              <a:gd name="connsiteY1683" fmla="*/ 3820958 h 7061576"/>
              <a:gd name="connsiteX1684" fmla="*/ 2762210 w 14424775"/>
              <a:gd name="connsiteY1684" fmla="*/ 3881759 h 7061576"/>
              <a:gd name="connsiteX1685" fmla="*/ 2809473 w 14424775"/>
              <a:gd name="connsiteY1685" fmla="*/ 3820958 h 7061576"/>
              <a:gd name="connsiteX1686" fmla="*/ 2792604 w 14424775"/>
              <a:gd name="connsiteY1686" fmla="*/ 3745137 h 7061576"/>
              <a:gd name="connsiteX1687" fmla="*/ 2868406 w 14424775"/>
              <a:gd name="connsiteY1687" fmla="*/ 3745137 h 7061576"/>
              <a:gd name="connsiteX1688" fmla="*/ 2915666 w 14424775"/>
              <a:gd name="connsiteY1688" fmla="*/ 3684333 h 7061576"/>
              <a:gd name="connsiteX1689" fmla="*/ 2962927 w 14424775"/>
              <a:gd name="connsiteY1689" fmla="*/ 3745137 h 7061576"/>
              <a:gd name="connsiteX1690" fmla="*/ 3038727 w 14424775"/>
              <a:gd name="connsiteY1690" fmla="*/ 3745137 h 7061576"/>
              <a:gd name="connsiteX1691" fmla="*/ 3021861 w 14424775"/>
              <a:gd name="connsiteY1691" fmla="*/ 3820958 h 7061576"/>
              <a:gd name="connsiteX1692" fmla="*/ 3069123 w 14424775"/>
              <a:gd name="connsiteY1692" fmla="*/ 3881761 h 7061576"/>
              <a:gd name="connsiteX1693" fmla="*/ 3000828 w 14424775"/>
              <a:gd name="connsiteY1693" fmla="*/ 3915504 h 7061576"/>
              <a:gd name="connsiteX1694" fmla="*/ 2983961 w 14424775"/>
              <a:gd name="connsiteY1694" fmla="*/ 3991326 h 7061576"/>
              <a:gd name="connsiteX1695" fmla="*/ 2915666 w 14424775"/>
              <a:gd name="connsiteY1695" fmla="*/ 3957582 h 7061576"/>
              <a:gd name="connsiteX1696" fmla="*/ 2847374 w 14424775"/>
              <a:gd name="connsiteY1696" fmla="*/ 3991326 h 7061576"/>
              <a:gd name="connsiteX1697" fmla="*/ 2830506 w 14424775"/>
              <a:gd name="connsiteY1697" fmla="*/ 3915504 h 7061576"/>
              <a:gd name="connsiteX1698" fmla="*/ 2762210 w 14424775"/>
              <a:gd name="connsiteY1698" fmla="*/ 3881761 h 7061576"/>
              <a:gd name="connsiteX1699" fmla="*/ 2693913 w 14424775"/>
              <a:gd name="connsiteY1699" fmla="*/ 3915504 h 7061576"/>
              <a:gd name="connsiteX1700" fmla="*/ 2677046 w 14424775"/>
              <a:gd name="connsiteY1700" fmla="*/ 3991326 h 7061576"/>
              <a:gd name="connsiteX1701" fmla="*/ 2608754 w 14424775"/>
              <a:gd name="connsiteY1701" fmla="*/ 3957582 h 7061576"/>
              <a:gd name="connsiteX1702" fmla="*/ 2540459 w 14424775"/>
              <a:gd name="connsiteY1702" fmla="*/ 3991326 h 7061576"/>
              <a:gd name="connsiteX1703" fmla="*/ 2523592 w 14424775"/>
              <a:gd name="connsiteY1703" fmla="*/ 3915504 h 7061576"/>
              <a:gd name="connsiteX1704" fmla="*/ 2455296 w 14424775"/>
              <a:gd name="connsiteY1704" fmla="*/ 3881761 h 7061576"/>
              <a:gd name="connsiteX1705" fmla="*/ 2502558 w 14424775"/>
              <a:gd name="connsiteY1705" fmla="*/ 3820958 h 7061576"/>
              <a:gd name="connsiteX1706" fmla="*/ 2485694 w 14424775"/>
              <a:gd name="connsiteY1706" fmla="*/ 3745137 h 7061576"/>
              <a:gd name="connsiteX1707" fmla="*/ 2561492 w 14424775"/>
              <a:gd name="connsiteY1707" fmla="*/ 3745137 h 7061576"/>
              <a:gd name="connsiteX1708" fmla="*/ 6291678 w 14424775"/>
              <a:gd name="connsiteY1708" fmla="*/ 3684332 h 7061576"/>
              <a:gd name="connsiteX1709" fmla="*/ 6338942 w 14424775"/>
              <a:gd name="connsiteY1709" fmla="*/ 3745136 h 7061576"/>
              <a:gd name="connsiteX1710" fmla="*/ 6414741 w 14424775"/>
              <a:gd name="connsiteY1710" fmla="*/ 3745136 h 7061576"/>
              <a:gd name="connsiteX1711" fmla="*/ 6397869 w 14424775"/>
              <a:gd name="connsiteY1711" fmla="*/ 3820957 h 7061576"/>
              <a:gd name="connsiteX1712" fmla="*/ 6445124 w 14424775"/>
              <a:gd name="connsiteY1712" fmla="*/ 3881758 h 7061576"/>
              <a:gd name="connsiteX1713" fmla="*/ 6492380 w 14424775"/>
              <a:gd name="connsiteY1713" fmla="*/ 3820957 h 7061576"/>
              <a:gd name="connsiteX1714" fmla="*/ 6475521 w 14424775"/>
              <a:gd name="connsiteY1714" fmla="*/ 3745136 h 7061576"/>
              <a:gd name="connsiteX1715" fmla="*/ 6551316 w 14424775"/>
              <a:gd name="connsiteY1715" fmla="*/ 3745136 h 7061576"/>
              <a:gd name="connsiteX1716" fmla="*/ 6598571 w 14424775"/>
              <a:gd name="connsiteY1716" fmla="*/ 3684332 h 7061576"/>
              <a:gd name="connsiteX1717" fmla="*/ 6645854 w 14424775"/>
              <a:gd name="connsiteY1717" fmla="*/ 3745136 h 7061576"/>
              <a:gd name="connsiteX1718" fmla="*/ 6721649 w 14424775"/>
              <a:gd name="connsiteY1718" fmla="*/ 3745136 h 7061576"/>
              <a:gd name="connsiteX1719" fmla="*/ 6704789 w 14424775"/>
              <a:gd name="connsiteY1719" fmla="*/ 3820957 h 7061576"/>
              <a:gd name="connsiteX1720" fmla="*/ 6752039 w 14424775"/>
              <a:gd name="connsiteY1720" fmla="*/ 3881759 h 7061576"/>
              <a:gd name="connsiteX1721" fmla="*/ 6799309 w 14424775"/>
              <a:gd name="connsiteY1721" fmla="*/ 3820957 h 7061576"/>
              <a:gd name="connsiteX1722" fmla="*/ 6782440 w 14424775"/>
              <a:gd name="connsiteY1722" fmla="*/ 3745136 h 7061576"/>
              <a:gd name="connsiteX1723" fmla="*/ 6858238 w 14424775"/>
              <a:gd name="connsiteY1723" fmla="*/ 3745136 h 7061576"/>
              <a:gd name="connsiteX1724" fmla="*/ 6905485 w 14424775"/>
              <a:gd name="connsiteY1724" fmla="*/ 3684332 h 7061576"/>
              <a:gd name="connsiteX1725" fmla="*/ 6952748 w 14424775"/>
              <a:gd name="connsiteY1725" fmla="*/ 3745136 h 7061576"/>
              <a:gd name="connsiteX1726" fmla="*/ 7028556 w 14424775"/>
              <a:gd name="connsiteY1726" fmla="*/ 3745136 h 7061576"/>
              <a:gd name="connsiteX1727" fmla="*/ 7011681 w 14424775"/>
              <a:gd name="connsiteY1727" fmla="*/ 3820957 h 7061576"/>
              <a:gd name="connsiteX1728" fmla="*/ 7058937 w 14424775"/>
              <a:gd name="connsiteY1728" fmla="*/ 3881758 h 7061576"/>
              <a:gd name="connsiteX1729" fmla="*/ 7106203 w 14424775"/>
              <a:gd name="connsiteY1729" fmla="*/ 3820957 h 7061576"/>
              <a:gd name="connsiteX1730" fmla="*/ 7089328 w 14424775"/>
              <a:gd name="connsiteY1730" fmla="*/ 3745136 h 7061576"/>
              <a:gd name="connsiteX1731" fmla="*/ 7165133 w 14424775"/>
              <a:gd name="connsiteY1731" fmla="*/ 3745136 h 7061576"/>
              <a:gd name="connsiteX1732" fmla="*/ 7212388 w 14424775"/>
              <a:gd name="connsiteY1732" fmla="*/ 3684332 h 7061576"/>
              <a:gd name="connsiteX1733" fmla="*/ 7259629 w 14424775"/>
              <a:gd name="connsiteY1733" fmla="*/ 3745136 h 7061576"/>
              <a:gd name="connsiteX1734" fmla="*/ 7335430 w 14424775"/>
              <a:gd name="connsiteY1734" fmla="*/ 3745136 h 7061576"/>
              <a:gd name="connsiteX1735" fmla="*/ 7318563 w 14424775"/>
              <a:gd name="connsiteY1735" fmla="*/ 3820957 h 7061576"/>
              <a:gd name="connsiteX1736" fmla="*/ 7365824 w 14424775"/>
              <a:gd name="connsiteY1736" fmla="*/ 3881759 h 7061576"/>
              <a:gd name="connsiteX1737" fmla="*/ 7413085 w 14424775"/>
              <a:gd name="connsiteY1737" fmla="*/ 3820957 h 7061576"/>
              <a:gd name="connsiteX1738" fmla="*/ 7396218 w 14424775"/>
              <a:gd name="connsiteY1738" fmla="*/ 3745136 h 7061576"/>
              <a:gd name="connsiteX1739" fmla="*/ 7472019 w 14424775"/>
              <a:gd name="connsiteY1739" fmla="*/ 3745136 h 7061576"/>
              <a:gd name="connsiteX1740" fmla="*/ 7519280 w 14424775"/>
              <a:gd name="connsiteY1740" fmla="*/ 3684332 h 7061576"/>
              <a:gd name="connsiteX1741" fmla="*/ 7566540 w 14424775"/>
              <a:gd name="connsiteY1741" fmla="*/ 3745136 h 7061576"/>
              <a:gd name="connsiteX1742" fmla="*/ 7642341 w 14424775"/>
              <a:gd name="connsiteY1742" fmla="*/ 3745136 h 7061576"/>
              <a:gd name="connsiteX1743" fmla="*/ 7625474 w 14424775"/>
              <a:gd name="connsiteY1743" fmla="*/ 3820957 h 7061576"/>
              <a:gd name="connsiteX1744" fmla="*/ 7672735 w 14424775"/>
              <a:gd name="connsiteY1744" fmla="*/ 3881758 h 7061576"/>
              <a:gd name="connsiteX1745" fmla="*/ 7719996 w 14424775"/>
              <a:gd name="connsiteY1745" fmla="*/ 3820957 h 7061576"/>
              <a:gd name="connsiteX1746" fmla="*/ 7703129 w 14424775"/>
              <a:gd name="connsiteY1746" fmla="*/ 3745136 h 7061576"/>
              <a:gd name="connsiteX1747" fmla="*/ 7778930 w 14424775"/>
              <a:gd name="connsiteY1747" fmla="*/ 3745136 h 7061576"/>
              <a:gd name="connsiteX1748" fmla="*/ 7826191 w 14424775"/>
              <a:gd name="connsiteY1748" fmla="*/ 3684332 h 7061576"/>
              <a:gd name="connsiteX1749" fmla="*/ 7873451 w 14424775"/>
              <a:gd name="connsiteY1749" fmla="*/ 3745136 h 7061576"/>
              <a:gd name="connsiteX1750" fmla="*/ 7949252 w 14424775"/>
              <a:gd name="connsiteY1750" fmla="*/ 3745136 h 7061576"/>
              <a:gd name="connsiteX1751" fmla="*/ 7932385 w 14424775"/>
              <a:gd name="connsiteY1751" fmla="*/ 3820957 h 7061576"/>
              <a:gd name="connsiteX1752" fmla="*/ 7979646 w 14424775"/>
              <a:gd name="connsiteY1752" fmla="*/ 3881758 h 7061576"/>
              <a:gd name="connsiteX1753" fmla="*/ 8026906 w 14424775"/>
              <a:gd name="connsiteY1753" fmla="*/ 3820957 h 7061576"/>
              <a:gd name="connsiteX1754" fmla="*/ 8010039 w 14424775"/>
              <a:gd name="connsiteY1754" fmla="*/ 3745136 h 7061576"/>
              <a:gd name="connsiteX1755" fmla="*/ 8085840 w 14424775"/>
              <a:gd name="connsiteY1755" fmla="*/ 3745136 h 7061576"/>
              <a:gd name="connsiteX1756" fmla="*/ 8133101 w 14424775"/>
              <a:gd name="connsiteY1756" fmla="*/ 3684332 h 7061576"/>
              <a:gd name="connsiteX1757" fmla="*/ 8180361 w 14424775"/>
              <a:gd name="connsiteY1757" fmla="*/ 3745136 h 7061576"/>
              <a:gd name="connsiteX1758" fmla="*/ 8256162 w 14424775"/>
              <a:gd name="connsiteY1758" fmla="*/ 3745136 h 7061576"/>
              <a:gd name="connsiteX1759" fmla="*/ 8239295 w 14424775"/>
              <a:gd name="connsiteY1759" fmla="*/ 3820957 h 7061576"/>
              <a:gd name="connsiteX1760" fmla="*/ 8286557 w 14424775"/>
              <a:gd name="connsiteY1760" fmla="*/ 3881760 h 7061576"/>
              <a:gd name="connsiteX1761" fmla="*/ 8218262 w 14424775"/>
              <a:gd name="connsiteY1761" fmla="*/ 3915503 h 7061576"/>
              <a:gd name="connsiteX1762" fmla="*/ 8201394 w 14424775"/>
              <a:gd name="connsiteY1762" fmla="*/ 3991325 h 7061576"/>
              <a:gd name="connsiteX1763" fmla="*/ 8133101 w 14424775"/>
              <a:gd name="connsiteY1763" fmla="*/ 3957581 h 7061576"/>
              <a:gd name="connsiteX1764" fmla="*/ 8064807 w 14424775"/>
              <a:gd name="connsiteY1764" fmla="*/ 3991325 h 7061576"/>
              <a:gd name="connsiteX1765" fmla="*/ 8047939 w 14424775"/>
              <a:gd name="connsiteY1765" fmla="*/ 3915503 h 7061576"/>
              <a:gd name="connsiteX1766" fmla="*/ 7979646 w 14424775"/>
              <a:gd name="connsiteY1766" fmla="*/ 3881760 h 7061576"/>
              <a:gd name="connsiteX1767" fmla="*/ 7911352 w 14424775"/>
              <a:gd name="connsiteY1767" fmla="*/ 3915503 h 7061576"/>
              <a:gd name="connsiteX1768" fmla="*/ 7894484 w 14424775"/>
              <a:gd name="connsiteY1768" fmla="*/ 3991325 h 7061576"/>
              <a:gd name="connsiteX1769" fmla="*/ 7826191 w 14424775"/>
              <a:gd name="connsiteY1769" fmla="*/ 3957581 h 7061576"/>
              <a:gd name="connsiteX1770" fmla="*/ 7757897 w 14424775"/>
              <a:gd name="connsiteY1770" fmla="*/ 3991325 h 7061576"/>
              <a:gd name="connsiteX1771" fmla="*/ 7741029 w 14424775"/>
              <a:gd name="connsiteY1771" fmla="*/ 3915503 h 7061576"/>
              <a:gd name="connsiteX1772" fmla="*/ 7672735 w 14424775"/>
              <a:gd name="connsiteY1772" fmla="*/ 3881760 h 7061576"/>
              <a:gd name="connsiteX1773" fmla="*/ 7604441 w 14424775"/>
              <a:gd name="connsiteY1773" fmla="*/ 3915503 h 7061576"/>
              <a:gd name="connsiteX1774" fmla="*/ 7587573 w 14424775"/>
              <a:gd name="connsiteY1774" fmla="*/ 3991325 h 7061576"/>
              <a:gd name="connsiteX1775" fmla="*/ 7519280 w 14424775"/>
              <a:gd name="connsiteY1775" fmla="*/ 3957581 h 7061576"/>
              <a:gd name="connsiteX1776" fmla="*/ 7450986 w 14424775"/>
              <a:gd name="connsiteY1776" fmla="*/ 3991325 h 7061576"/>
              <a:gd name="connsiteX1777" fmla="*/ 7434118 w 14424775"/>
              <a:gd name="connsiteY1777" fmla="*/ 3915503 h 7061576"/>
              <a:gd name="connsiteX1778" fmla="*/ 7365824 w 14424775"/>
              <a:gd name="connsiteY1778" fmla="*/ 3881760 h 7061576"/>
              <a:gd name="connsiteX1779" fmla="*/ 7297530 w 14424775"/>
              <a:gd name="connsiteY1779" fmla="*/ 3915503 h 7061576"/>
              <a:gd name="connsiteX1780" fmla="*/ 7280662 w 14424775"/>
              <a:gd name="connsiteY1780" fmla="*/ 3991325 h 7061576"/>
              <a:gd name="connsiteX1781" fmla="*/ 7212388 w 14424775"/>
              <a:gd name="connsiteY1781" fmla="*/ 3957581 h 7061576"/>
              <a:gd name="connsiteX1782" fmla="*/ 7144096 w 14424775"/>
              <a:gd name="connsiteY1782" fmla="*/ 3991325 h 7061576"/>
              <a:gd name="connsiteX1783" fmla="*/ 7127229 w 14424775"/>
              <a:gd name="connsiteY1783" fmla="*/ 3915503 h 7061576"/>
              <a:gd name="connsiteX1784" fmla="*/ 7058937 w 14424775"/>
              <a:gd name="connsiteY1784" fmla="*/ 3881760 h 7061576"/>
              <a:gd name="connsiteX1785" fmla="*/ 6990636 w 14424775"/>
              <a:gd name="connsiteY1785" fmla="*/ 3915503 h 7061576"/>
              <a:gd name="connsiteX1786" fmla="*/ 6973778 w 14424775"/>
              <a:gd name="connsiteY1786" fmla="*/ 3991325 h 7061576"/>
              <a:gd name="connsiteX1787" fmla="*/ 6905485 w 14424775"/>
              <a:gd name="connsiteY1787" fmla="*/ 3957581 h 7061576"/>
              <a:gd name="connsiteX1788" fmla="*/ 6837205 w 14424775"/>
              <a:gd name="connsiteY1788" fmla="*/ 3991325 h 7061576"/>
              <a:gd name="connsiteX1789" fmla="*/ 6820337 w 14424775"/>
              <a:gd name="connsiteY1789" fmla="*/ 3915503 h 7061576"/>
              <a:gd name="connsiteX1790" fmla="*/ 6752039 w 14424775"/>
              <a:gd name="connsiteY1790" fmla="*/ 3881760 h 7061576"/>
              <a:gd name="connsiteX1791" fmla="*/ 6683752 w 14424775"/>
              <a:gd name="connsiteY1791" fmla="*/ 3915503 h 7061576"/>
              <a:gd name="connsiteX1792" fmla="*/ 6666871 w 14424775"/>
              <a:gd name="connsiteY1792" fmla="*/ 3991325 h 7061576"/>
              <a:gd name="connsiteX1793" fmla="*/ 6598571 w 14424775"/>
              <a:gd name="connsiteY1793" fmla="*/ 3957581 h 7061576"/>
              <a:gd name="connsiteX1794" fmla="*/ 6530281 w 14424775"/>
              <a:gd name="connsiteY1794" fmla="*/ 3991325 h 7061576"/>
              <a:gd name="connsiteX1795" fmla="*/ 6513413 w 14424775"/>
              <a:gd name="connsiteY1795" fmla="*/ 3915503 h 7061576"/>
              <a:gd name="connsiteX1796" fmla="*/ 6445124 w 14424775"/>
              <a:gd name="connsiteY1796" fmla="*/ 3881760 h 7061576"/>
              <a:gd name="connsiteX1797" fmla="*/ 6376841 w 14424775"/>
              <a:gd name="connsiteY1797" fmla="*/ 3915503 h 7061576"/>
              <a:gd name="connsiteX1798" fmla="*/ 6359976 w 14424775"/>
              <a:gd name="connsiteY1798" fmla="*/ 3991325 h 7061576"/>
              <a:gd name="connsiteX1799" fmla="*/ 6291678 w 14424775"/>
              <a:gd name="connsiteY1799" fmla="*/ 3957581 h 7061576"/>
              <a:gd name="connsiteX1800" fmla="*/ 6223393 w 14424775"/>
              <a:gd name="connsiteY1800" fmla="*/ 3991325 h 7061576"/>
              <a:gd name="connsiteX1801" fmla="*/ 6206533 w 14424775"/>
              <a:gd name="connsiteY1801" fmla="*/ 3915503 h 7061576"/>
              <a:gd name="connsiteX1802" fmla="*/ 6138238 w 14424775"/>
              <a:gd name="connsiteY1802" fmla="*/ 3881760 h 7061576"/>
              <a:gd name="connsiteX1803" fmla="*/ 6185488 w 14424775"/>
              <a:gd name="connsiteY1803" fmla="*/ 3820957 h 7061576"/>
              <a:gd name="connsiteX1804" fmla="*/ 6168626 w 14424775"/>
              <a:gd name="connsiteY1804" fmla="*/ 3745136 h 7061576"/>
              <a:gd name="connsiteX1805" fmla="*/ 6244426 w 14424775"/>
              <a:gd name="connsiteY1805" fmla="*/ 3745136 h 7061576"/>
              <a:gd name="connsiteX1806" fmla="*/ 9360746 w 14424775"/>
              <a:gd name="connsiteY1806" fmla="*/ 3377308 h 7061576"/>
              <a:gd name="connsiteX1807" fmla="*/ 9408006 w 14424775"/>
              <a:gd name="connsiteY1807" fmla="*/ 3438112 h 7061576"/>
              <a:gd name="connsiteX1808" fmla="*/ 9483807 w 14424775"/>
              <a:gd name="connsiteY1808" fmla="*/ 3438112 h 7061576"/>
              <a:gd name="connsiteX1809" fmla="*/ 9466940 w 14424775"/>
              <a:gd name="connsiteY1809" fmla="*/ 3513933 h 7061576"/>
              <a:gd name="connsiteX1810" fmla="*/ 9514200 w 14424775"/>
              <a:gd name="connsiteY1810" fmla="*/ 3574734 h 7061576"/>
              <a:gd name="connsiteX1811" fmla="*/ 9561461 w 14424775"/>
              <a:gd name="connsiteY1811" fmla="*/ 3513933 h 7061576"/>
              <a:gd name="connsiteX1812" fmla="*/ 9544594 w 14424775"/>
              <a:gd name="connsiteY1812" fmla="*/ 3438112 h 7061576"/>
              <a:gd name="connsiteX1813" fmla="*/ 9620395 w 14424775"/>
              <a:gd name="connsiteY1813" fmla="*/ 3438112 h 7061576"/>
              <a:gd name="connsiteX1814" fmla="*/ 9667656 w 14424775"/>
              <a:gd name="connsiteY1814" fmla="*/ 3377308 h 7061576"/>
              <a:gd name="connsiteX1815" fmla="*/ 9714916 w 14424775"/>
              <a:gd name="connsiteY1815" fmla="*/ 3438112 h 7061576"/>
              <a:gd name="connsiteX1816" fmla="*/ 9790717 w 14424775"/>
              <a:gd name="connsiteY1816" fmla="*/ 3438112 h 7061576"/>
              <a:gd name="connsiteX1817" fmla="*/ 9773850 w 14424775"/>
              <a:gd name="connsiteY1817" fmla="*/ 3513933 h 7061576"/>
              <a:gd name="connsiteX1818" fmla="*/ 9821111 w 14424775"/>
              <a:gd name="connsiteY1818" fmla="*/ 3574735 h 7061576"/>
              <a:gd name="connsiteX1819" fmla="*/ 9868372 w 14424775"/>
              <a:gd name="connsiteY1819" fmla="*/ 3513933 h 7061576"/>
              <a:gd name="connsiteX1820" fmla="*/ 9851505 w 14424775"/>
              <a:gd name="connsiteY1820" fmla="*/ 3438112 h 7061576"/>
              <a:gd name="connsiteX1821" fmla="*/ 9927306 w 14424775"/>
              <a:gd name="connsiteY1821" fmla="*/ 3438112 h 7061576"/>
              <a:gd name="connsiteX1822" fmla="*/ 9974567 w 14424775"/>
              <a:gd name="connsiteY1822" fmla="*/ 3377308 h 7061576"/>
              <a:gd name="connsiteX1823" fmla="*/ 10021827 w 14424775"/>
              <a:gd name="connsiteY1823" fmla="*/ 3438112 h 7061576"/>
              <a:gd name="connsiteX1824" fmla="*/ 10097628 w 14424775"/>
              <a:gd name="connsiteY1824" fmla="*/ 3438112 h 7061576"/>
              <a:gd name="connsiteX1825" fmla="*/ 10080761 w 14424775"/>
              <a:gd name="connsiteY1825" fmla="*/ 3513933 h 7061576"/>
              <a:gd name="connsiteX1826" fmla="*/ 10128022 w 14424775"/>
              <a:gd name="connsiteY1826" fmla="*/ 3574735 h 7061576"/>
              <a:gd name="connsiteX1827" fmla="*/ 10175283 w 14424775"/>
              <a:gd name="connsiteY1827" fmla="*/ 3513933 h 7061576"/>
              <a:gd name="connsiteX1828" fmla="*/ 10158416 w 14424775"/>
              <a:gd name="connsiteY1828" fmla="*/ 3438112 h 7061576"/>
              <a:gd name="connsiteX1829" fmla="*/ 10234217 w 14424775"/>
              <a:gd name="connsiteY1829" fmla="*/ 3438112 h 7061576"/>
              <a:gd name="connsiteX1830" fmla="*/ 10281478 w 14424775"/>
              <a:gd name="connsiteY1830" fmla="*/ 3377308 h 7061576"/>
              <a:gd name="connsiteX1831" fmla="*/ 10328738 w 14424775"/>
              <a:gd name="connsiteY1831" fmla="*/ 3438112 h 7061576"/>
              <a:gd name="connsiteX1832" fmla="*/ 10404539 w 14424775"/>
              <a:gd name="connsiteY1832" fmla="*/ 3438112 h 7061576"/>
              <a:gd name="connsiteX1833" fmla="*/ 10387672 w 14424775"/>
              <a:gd name="connsiteY1833" fmla="*/ 3513933 h 7061576"/>
              <a:gd name="connsiteX1834" fmla="*/ 10434933 w 14424775"/>
              <a:gd name="connsiteY1834" fmla="*/ 3574735 h 7061576"/>
              <a:gd name="connsiteX1835" fmla="*/ 10482194 w 14424775"/>
              <a:gd name="connsiteY1835" fmla="*/ 3513933 h 7061576"/>
              <a:gd name="connsiteX1836" fmla="*/ 10465327 w 14424775"/>
              <a:gd name="connsiteY1836" fmla="*/ 3438112 h 7061576"/>
              <a:gd name="connsiteX1837" fmla="*/ 10541128 w 14424775"/>
              <a:gd name="connsiteY1837" fmla="*/ 3438112 h 7061576"/>
              <a:gd name="connsiteX1838" fmla="*/ 10588389 w 14424775"/>
              <a:gd name="connsiteY1838" fmla="*/ 3377308 h 7061576"/>
              <a:gd name="connsiteX1839" fmla="*/ 10635649 w 14424775"/>
              <a:gd name="connsiteY1839" fmla="*/ 3438112 h 7061576"/>
              <a:gd name="connsiteX1840" fmla="*/ 10711450 w 14424775"/>
              <a:gd name="connsiteY1840" fmla="*/ 3438112 h 7061576"/>
              <a:gd name="connsiteX1841" fmla="*/ 10694583 w 14424775"/>
              <a:gd name="connsiteY1841" fmla="*/ 3513933 h 7061576"/>
              <a:gd name="connsiteX1842" fmla="*/ 10741844 w 14424775"/>
              <a:gd name="connsiteY1842" fmla="*/ 3574735 h 7061576"/>
              <a:gd name="connsiteX1843" fmla="*/ 10789105 w 14424775"/>
              <a:gd name="connsiteY1843" fmla="*/ 3513933 h 7061576"/>
              <a:gd name="connsiteX1844" fmla="*/ 10772238 w 14424775"/>
              <a:gd name="connsiteY1844" fmla="*/ 3438112 h 7061576"/>
              <a:gd name="connsiteX1845" fmla="*/ 10848039 w 14424775"/>
              <a:gd name="connsiteY1845" fmla="*/ 3438112 h 7061576"/>
              <a:gd name="connsiteX1846" fmla="*/ 10895300 w 14424775"/>
              <a:gd name="connsiteY1846" fmla="*/ 3377308 h 7061576"/>
              <a:gd name="connsiteX1847" fmla="*/ 10942560 w 14424775"/>
              <a:gd name="connsiteY1847" fmla="*/ 3438112 h 7061576"/>
              <a:gd name="connsiteX1848" fmla="*/ 11018361 w 14424775"/>
              <a:gd name="connsiteY1848" fmla="*/ 3438112 h 7061576"/>
              <a:gd name="connsiteX1849" fmla="*/ 11001494 w 14424775"/>
              <a:gd name="connsiteY1849" fmla="*/ 3513933 h 7061576"/>
              <a:gd name="connsiteX1850" fmla="*/ 11048755 w 14424775"/>
              <a:gd name="connsiteY1850" fmla="*/ 3574735 h 7061576"/>
              <a:gd name="connsiteX1851" fmla="*/ 11096016 w 14424775"/>
              <a:gd name="connsiteY1851" fmla="*/ 3513933 h 7061576"/>
              <a:gd name="connsiteX1852" fmla="*/ 11079149 w 14424775"/>
              <a:gd name="connsiteY1852" fmla="*/ 3438112 h 7061576"/>
              <a:gd name="connsiteX1853" fmla="*/ 11154950 w 14424775"/>
              <a:gd name="connsiteY1853" fmla="*/ 3438112 h 7061576"/>
              <a:gd name="connsiteX1854" fmla="*/ 11202211 w 14424775"/>
              <a:gd name="connsiteY1854" fmla="*/ 3377308 h 7061576"/>
              <a:gd name="connsiteX1855" fmla="*/ 11249471 w 14424775"/>
              <a:gd name="connsiteY1855" fmla="*/ 3438112 h 7061576"/>
              <a:gd name="connsiteX1856" fmla="*/ 11325272 w 14424775"/>
              <a:gd name="connsiteY1856" fmla="*/ 3438112 h 7061576"/>
              <a:gd name="connsiteX1857" fmla="*/ 11308405 w 14424775"/>
              <a:gd name="connsiteY1857" fmla="*/ 3513933 h 7061576"/>
              <a:gd name="connsiteX1858" fmla="*/ 11355665 w 14424775"/>
              <a:gd name="connsiteY1858" fmla="*/ 3574734 h 7061576"/>
              <a:gd name="connsiteX1859" fmla="*/ 11402926 w 14424775"/>
              <a:gd name="connsiteY1859" fmla="*/ 3513933 h 7061576"/>
              <a:gd name="connsiteX1860" fmla="*/ 11386059 w 14424775"/>
              <a:gd name="connsiteY1860" fmla="*/ 3438112 h 7061576"/>
              <a:gd name="connsiteX1861" fmla="*/ 11461860 w 14424775"/>
              <a:gd name="connsiteY1861" fmla="*/ 3438112 h 7061576"/>
              <a:gd name="connsiteX1862" fmla="*/ 11509121 w 14424775"/>
              <a:gd name="connsiteY1862" fmla="*/ 3377308 h 7061576"/>
              <a:gd name="connsiteX1863" fmla="*/ 11556381 w 14424775"/>
              <a:gd name="connsiteY1863" fmla="*/ 3438112 h 7061576"/>
              <a:gd name="connsiteX1864" fmla="*/ 11632182 w 14424775"/>
              <a:gd name="connsiteY1864" fmla="*/ 3438112 h 7061576"/>
              <a:gd name="connsiteX1865" fmla="*/ 11615315 w 14424775"/>
              <a:gd name="connsiteY1865" fmla="*/ 3513933 h 7061576"/>
              <a:gd name="connsiteX1866" fmla="*/ 11662576 w 14424775"/>
              <a:gd name="connsiteY1866" fmla="*/ 3574735 h 7061576"/>
              <a:gd name="connsiteX1867" fmla="*/ 11709837 w 14424775"/>
              <a:gd name="connsiteY1867" fmla="*/ 3513933 h 7061576"/>
              <a:gd name="connsiteX1868" fmla="*/ 11692970 w 14424775"/>
              <a:gd name="connsiteY1868" fmla="*/ 3438112 h 7061576"/>
              <a:gd name="connsiteX1869" fmla="*/ 11768771 w 14424775"/>
              <a:gd name="connsiteY1869" fmla="*/ 3438112 h 7061576"/>
              <a:gd name="connsiteX1870" fmla="*/ 11816032 w 14424775"/>
              <a:gd name="connsiteY1870" fmla="*/ 3377308 h 7061576"/>
              <a:gd name="connsiteX1871" fmla="*/ 11863292 w 14424775"/>
              <a:gd name="connsiteY1871" fmla="*/ 3438112 h 7061576"/>
              <a:gd name="connsiteX1872" fmla="*/ 11939093 w 14424775"/>
              <a:gd name="connsiteY1872" fmla="*/ 3438112 h 7061576"/>
              <a:gd name="connsiteX1873" fmla="*/ 11922226 w 14424775"/>
              <a:gd name="connsiteY1873" fmla="*/ 3513933 h 7061576"/>
              <a:gd name="connsiteX1874" fmla="*/ 11969488 w 14424775"/>
              <a:gd name="connsiteY1874" fmla="*/ 3574736 h 7061576"/>
              <a:gd name="connsiteX1875" fmla="*/ 11901193 w 14424775"/>
              <a:gd name="connsiteY1875" fmla="*/ 3608479 h 7061576"/>
              <a:gd name="connsiteX1876" fmla="*/ 11884325 w 14424775"/>
              <a:gd name="connsiteY1876" fmla="*/ 3684301 h 7061576"/>
              <a:gd name="connsiteX1877" fmla="*/ 11816032 w 14424775"/>
              <a:gd name="connsiteY1877" fmla="*/ 3650557 h 7061576"/>
              <a:gd name="connsiteX1878" fmla="*/ 11747738 w 14424775"/>
              <a:gd name="connsiteY1878" fmla="*/ 3684301 h 7061576"/>
              <a:gd name="connsiteX1879" fmla="*/ 11730870 w 14424775"/>
              <a:gd name="connsiteY1879" fmla="*/ 3608479 h 7061576"/>
              <a:gd name="connsiteX1880" fmla="*/ 11662576 w 14424775"/>
              <a:gd name="connsiteY1880" fmla="*/ 3574736 h 7061576"/>
              <a:gd name="connsiteX1881" fmla="*/ 11594282 w 14424775"/>
              <a:gd name="connsiteY1881" fmla="*/ 3608479 h 7061576"/>
              <a:gd name="connsiteX1882" fmla="*/ 11577414 w 14424775"/>
              <a:gd name="connsiteY1882" fmla="*/ 3684301 h 7061576"/>
              <a:gd name="connsiteX1883" fmla="*/ 11509121 w 14424775"/>
              <a:gd name="connsiteY1883" fmla="*/ 3650557 h 7061576"/>
              <a:gd name="connsiteX1884" fmla="*/ 11440827 w 14424775"/>
              <a:gd name="connsiteY1884" fmla="*/ 3684301 h 7061576"/>
              <a:gd name="connsiteX1885" fmla="*/ 11423959 w 14424775"/>
              <a:gd name="connsiteY1885" fmla="*/ 3608479 h 7061576"/>
              <a:gd name="connsiteX1886" fmla="*/ 11355665 w 14424775"/>
              <a:gd name="connsiteY1886" fmla="*/ 3574737 h 7061576"/>
              <a:gd name="connsiteX1887" fmla="*/ 11287372 w 14424775"/>
              <a:gd name="connsiteY1887" fmla="*/ 3608479 h 7061576"/>
              <a:gd name="connsiteX1888" fmla="*/ 11270504 w 14424775"/>
              <a:gd name="connsiteY1888" fmla="*/ 3684301 h 7061576"/>
              <a:gd name="connsiteX1889" fmla="*/ 11202211 w 14424775"/>
              <a:gd name="connsiteY1889" fmla="*/ 3650557 h 7061576"/>
              <a:gd name="connsiteX1890" fmla="*/ 11133917 w 14424775"/>
              <a:gd name="connsiteY1890" fmla="*/ 3684301 h 7061576"/>
              <a:gd name="connsiteX1891" fmla="*/ 11117049 w 14424775"/>
              <a:gd name="connsiteY1891" fmla="*/ 3608479 h 7061576"/>
              <a:gd name="connsiteX1892" fmla="*/ 11048755 w 14424775"/>
              <a:gd name="connsiteY1892" fmla="*/ 3574736 h 7061576"/>
              <a:gd name="connsiteX1893" fmla="*/ 10980461 w 14424775"/>
              <a:gd name="connsiteY1893" fmla="*/ 3608479 h 7061576"/>
              <a:gd name="connsiteX1894" fmla="*/ 10963593 w 14424775"/>
              <a:gd name="connsiteY1894" fmla="*/ 3684301 h 7061576"/>
              <a:gd name="connsiteX1895" fmla="*/ 10895300 w 14424775"/>
              <a:gd name="connsiteY1895" fmla="*/ 3650557 h 7061576"/>
              <a:gd name="connsiteX1896" fmla="*/ 10827006 w 14424775"/>
              <a:gd name="connsiteY1896" fmla="*/ 3684301 h 7061576"/>
              <a:gd name="connsiteX1897" fmla="*/ 10810138 w 14424775"/>
              <a:gd name="connsiteY1897" fmla="*/ 3608479 h 7061576"/>
              <a:gd name="connsiteX1898" fmla="*/ 10741844 w 14424775"/>
              <a:gd name="connsiteY1898" fmla="*/ 3574736 h 7061576"/>
              <a:gd name="connsiteX1899" fmla="*/ 10673550 w 14424775"/>
              <a:gd name="connsiteY1899" fmla="*/ 3608479 h 7061576"/>
              <a:gd name="connsiteX1900" fmla="*/ 10656682 w 14424775"/>
              <a:gd name="connsiteY1900" fmla="*/ 3684301 h 7061576"/>
              <a:gd name="connsiteX1901" fmla="*/ 10588389 w 14424775"/>
              <a:gd name="connsiteY1901" fmla="*/ 3650557 h 7061576"/>
              <a:gd name="connsiteX1902" fmla="*/ 10520095 w 14424775"/>
              <a:gd name="connsiteY1902" fmla="*/ 3684301 h 7061576"/>
              <a:gd name="connsiteX1903" fmla="*/ 10503227 w 14424775"/>
              <a:gd name="connsiteY1903" fmla="*/ 3608479 h 7061576"/>
              <a:gd name="connsiteX1904" fmla="*/ 10434933 w 14424775"/>
              <a:gd name="connsiteY1904" fmla="*/ 3574736 h 7061576"/>
              <a:gd name="connsiteX1905" fmla="*/ 10366639 w 14424775"/>
              <a:gd name="connsiteY1905" fmla="*/ 3608479 h 7061576"/>
              <a:gd name="connsiteX1906" fmla="*/ 10349771 w 14424775"/>
              <a:gd name="connsiteY1906" fmla="*/ 3684301 h 7061576"/>
              <a:gd name="connsiteX1907" fmla="*/ 10281478 w 14424775"/>
              <a:gd name="connsiteY1907" fmla="*/ 3650557 h 7061576"/>
              <a:gd name="connsiteX1908" fmla="*/ 10213184 w 14424775"/>
              <a:gd name="connsiteY1908" fmla="*/ 3684301 h 7061576"/>
              <a:gd name="connsiteX1909" fmla="*/ 10196316 w 14424775"/>
              <a:gd name="connsiteY1909" fmla="*/ 3608479 h 7061576"/>
              <a:gd name="connsiteX1910" fmla="*/ 10128022 w 14424775"/>
              <a:gd name="connsiteY1910" fmla="*/ 3574736 h 7061576"/>
              <a:gd name="connsiteX1911" fmla="*/ 10059728 w 14424775"/>
              <a:gd name="connsiteY1911" fmla="*/ 3608479 h 7061576"/>
              <a:gd name="connsiteX1912" fmla="*/ 10042860 w 14424775"/>
              <a:gd name="connsiteY1912" fmla="*/ 3684301 h 7061576"/>
              <a:gd name="connsiteX1913" fmla="*/ 9974567 w 14424775"/>
              <a:gd name="connsiteY1913" fmla="*/ 3650557 h 7061576"/>
              <a:gd name="connsiteX1914" fmla="*/ 9906273 w 14424775"/>
              <a:gd name="connsiteY1914" fmla="*/ 3684301 h 7061576"/>
              <a:gd name="connsiteX1915" fmla="*/ 9889405 w 14424775"/>
              <a:gd name="connsiteY1915" fmla="*/ 3608479 h 7061576"/>
              <a:gd name="connsiteX1916" fmla="*/ 9821111 w 14424775"/>
              <a:gd name="connsiteY1916" fmla="*/ 3574736 h 7061576"/>
              <a:gd name="connsiteX1917" fmla="*/ 9752817 w 14424775"/>
              <a:gd name="connsiteY1917" fmla="*/ 3608479 h 7061576"/>
              <a:gd name="connsiteX1918" fmla="*/ 9735949 w 14424775"/>
              <a:gd name="connsiteY1918" fmla="*/ 3684301 h 7061576"/>
              <a:gd name="connsiteX1919" fmla="*/ 9667656 w 14424775"/>
              <a:gd name="connsiteY1919" fmla="*/ 3650557 h 7061576"/>
              <a:gd name="connsiteX1920" fmla="*/ 9599362 w 14424775"/>
              <a:gd name="connsiteY1920" fmla="*/ 3684301 h 7061576"/>
              <a:gd name="connsiteX1921" fmla="*/ 9582494 w 14424775"/>
              <a:gd name="connsiteY1921" fmla="*/ 3608479 h 7061576"/>
              <a:gd name="connsiteX1922" fmla="*/ 9514200 w 14424775"/>
              <a:gd name="connsiteY1922" fmla="*/ 3574737 h 7061576"/>
              <a:gd name="connsiteX1923" fmla="*/ 9445907 w 14424775"/>
              <a:gd name="connsiteY1923" fmla="*/ 3608479 h 7061576"/>
              <a:gd name="connsiteX1924" fmla="*/ 9429039 w 14424775"/>
              <a:gd name="connsiteY1924" fmla="*/ 3684301 h 7061576"/>
              <a:gd name="connsiteX1925" fmla="*/ 9360746 w 14424775"/>
              <a:gd name="connsiteY1925" fmla="*/ 3650557 h 7061576"/>
              <a:gd name="connsiteX1926" fmla="*/ 9292452 w 14424775"/>
              <a:gd name="connsiteY1926" fmla="*/ 3684301 h 7061576"/>
              <a:gd name="connsiteX1927" fmla="*/ 9275584 w 14424775"/>
              <a:gd name="connsiteY1927" fmla="*/ 3608479 h 7061576"/>
              <a:gd name="connsiteX1928" fmla="*/ 9207289 w 14424775"/>
              <a:gd name="connsiteY1928" fmla="*/ 3574736 h 7061576"/>
              <a:gd name="connsiteX1929" fmla="*/ 9254551 w 14424775"/>
              <a:gd name="connsiteY1929" fmla="*/ 3513933 h 7061576"/>
              <a:gd name="connsiteX1930" fmla="*/ 9237684 w 14424775"/>
              <a:gd name="connsiteY1930" fmla="*/ 3438112 h 7061576"/>
              <a:gd name="connsiteX1931" fmla="*/ 9313485 w 14424775"/>
              <a:gd name="connsiteY1931" fmla="*/ 3438112 h 7061576"/>
              <a:gd name="connsiteX1932" fmla="*/ 8440013 w 14424775"/>
              <a:gd name="connsiteY1932" fmla="*/ 3377308 h 7061576"/>
              <a:gd name="connsiteX1933" fmla="*/ 8487273 w 14424775"/>
              <a:gd name="connsiteY1933" fmla="*/ 3438112 h 7061576"/>
              <a:gd name="connsiteX1934" fmla="*/ 8563074 w 14424775"/>
              <a:gd name="connsiteY1934" fmla="*/ 3438112 h 7061576"/>
              <a:gd name="connsiteX1935" fmla="*/ 8546207 w 14424775"/>
              <a:gd name="connsiteY1935" fmla="*/ 3513933 h 7061576"/>
              <a:gd name="connsiteX1936" fmla="*/ 8593468 w 14424775"/>
              <a:gd name="connsiteY1936" fmla="*/ 3574735 h 7061576"/>
              <a:gd name="connsiteX1937" fmla="*/ 8640729 w 14424775"/>
              <a:gd name="connsiteY1937" fmla="*/ 3513933 h 7061576"/>
              <a:gd name="connsiteX1938" fmla="*/ 8623862 w 14424775"/>
              <a:gd name="connsiteY1938" fmla="*/ 3438112 h 7061576"/>
              <a:gd name="connsiteX1939" fmla="*/ 8699663 w 14424775"/>
              <a:gd name="connsiteY1939" fmla="*/ 3438112 h 7061576"/>
              <a:gd name="connsiteX1940" fmla="*/ 8746924 w 14424775"/>
              <a:gd name="connsiteY1940" fmla="*/ 3377308 h 7061576"/>
              <a:gd name="connsiteX1941" fmla="*/ 8794184 w 14424775"/>
              <a:gd name="connsiteY1941" fmla="*/ 3438112 h 7061576"/>
              <a:gd name="connsiteX1942" fmla="*/ 8869985 w 14424775"/>
              <a:gd name="connsiteY1942" fmla="*/ 3438112 h 7061576"/>
              <a:gd name="connsiteX1943" fmla="*/ 8853118 w 14424775"/>
              <a:gd name="connsiteY1943" fmla="*/ 3513933 h 7061576"/>
              <a:gd name="connsiteX1944" fmla="*/ 8900380 w 14424775"/>
              <a:gd name="connsiteY1944" fmla="*/ 3574736 h 7061576"/>
              <a:gd name="connsiteX1945" fmla="*/ 8832085 w 14424775"/>
              <a:gd name="connsiteY1945" fmla="*/ 3608479 h 7061576"/>
              <a:gd name="connsiteX1946" fmla="*/ 8815217 w 14424775"/>
              <a:gd name="connsiteY1946" fmla="*/ 3684301 h 7061576"/>
              <a:gd name="connsiteX1947" fmla="*/ 8746924 w 14424775"/>
              <a:gd name="connsiteY1947" fmla="*/ 3650557 h 7061576"/>
              <a:gd name="connsiteX1948" fmla="*/ 8678630 w 14424775"/>
              <a:gd name="connsiteY1948" fmla="*/ 3684301 h 7061576"/>
              <a:gd name="connsiteX1949" fmla="*/ 8661762 w 14424775"/>
              <a:gd name="connsiteY1949" fmla="*/ 3608479 h 7061576"/>
              <a:gd name="connsiteX1950" fmla="*/ 8593468 w 14424775"/>
              <a:gd name="connsiteY1950" fmla="*/ 3574736 h 7061576"/>
              <a:gd name="connsiteX1951" fmla="*/ 8525174 w 14424775"/>
              <a:gd name="connsiteY1951" fmla="*/ 3608479 h 7061576"/>
              <a:gd name="connsiteX1952" fmla="*/ 8508306 w 14424775"/>
              <a:gd name="connsiteY1952" fmla="*/ 3684301 h 7061576"/>
              <a:gd name="connsiteX1953" fmla="*/ 8440013 w 14424775"/>
              <a:gd name="connsiteY1953" fmla="*/ 3650557 h 7061576"/>
              <a:gd name="connsiteX1954" fmla="*/ 8371719 w 14424775"/>
              <a:gd name="connsiteY1954" fmla="*/ 3684301 h 7061576"/>
              <a:gd name="connsiteX1955" fmla="*/ 8354851 w 14424775"/>
              <a:gd name="connsiteY1955" fmla="*/ 3608479 h 7061576"/>
              <a:gd name="connsiteX1956" fmla="*/ 8286556 w 14424775"/>
              <a:gd name="connsiteY1956" fmla="*/ 3574736 h 7061576"/>
              <a:gd name="connsiteX1957" fmla="*/ 8333818 w 14424775"/>
              <a:gd name="connsiteY1957" fmla="*/ 3513933 h 7061576"/>
              <a:gd name="connsiteX1958" fmla="*/ 8316951 w 14424775"/>
              <a:gd name="connsiteY1958" fmla="*/ 3438112 h 7061576"/>
              <a:gd name="connsiteX1959" fmla="*/ 8392752 w 14424775"/>
              <a:gd name="connsiteY1959" fmla="*/ 3438112 h 7061576"/>
              <a:gd name="connsiteX1960" fmla="*/ 3529486 w 14424775"/>
              <a:gd name="connsiteY1960" fmla="*/ 3377308 h 7061576"/>
              <a:gd name="connsiteX1961" fmla="*/ 3576749 w 14424775"/>
              <a:gd name="connsiteY1961" fmla="*/ 3438112 h 7061576"/>
              <a:gd name="connsiteX1962" fmla="*/ 3652545 w 14424775"/>
              <a:gd name="connsiteY1962" fmla="*/ 3438112 h 7061576"/>
              <a:gd name="connsiteX1963" fmla="*/ 3635681 w 14424775"/>
              <a:gd name="connsiteY1963" fmla="*/ 3513933 h 7061576"/>
              <a:gd name="connsiteX1964" fmla="*/ 3682943 w 14424775"/>
              <a:gd name="connsiteY1964" fmla="*/ 3574736 h 7061576"/>
              <a:gd name="connsiteX1965" fmla="*/ 3614650 w 14424775"/>
              <a:gd name="connsiteY1965" fmla="*/ 3608479 h 7061576"/>
              <a:gd name="connsiteX1966" fmla="*/ 3597780 w 14424775"/>
              <a:gd name="connsiteY1966" fmla="*/ 3684301 h 7061576"/>
              <a:gd name="connsiteX1967" fmla="*/ 3529486 w 14424775"/>
              <a:gd name="connsiteY1967" fmla="*/ 3650557 h 7061576"/>
              <a:gd name="connsiteX1968" fmla="*/ 3461191 w 14424775"/>
              <a:gd name="connsiteY1968" fmla="*/ 3684301 h 7061576"/>
              <a:gd name="connsiteX1969" fmla="*/ 3444325 w 14424775"/>
              <a:gd name="connsiteY1969" fmla="*/ 3608479 h 7061576"/>
              <a:gd name="connsiteX1970" fmla="*/ 3376033 w 14424775"/>
              <a:gd name="connsiteY1970" fmla="*/ 3574736 h 7061576"/>
              <a:gd name="connsiteX1971" fmla="*/ 3423290 w 14424775"/>
              <a:gd name="connsiteY1971" fmla="*/ 3513933 h 7061576"/>
              <a:gd name="connsiteX1972" fmla="*/ 3406428 w 14424775"/>
              <a:gd name="connsiteY1972" fmla="*/ 3438112 h 7061576"/>
              <a:gd name="connsiteX1973" fmla="*/ 3482224 w 14424775"/>
              <a:gd name="connsiteY1973" fmla="*/ 3438112 h 7061576"/>
              <a:gd name="connsiteX1974" fmla="*/ 2301844 w 14424775"/>
              <a:gd name="connsiteY1974" fmla="*/ 3377308 h 7061576"/>
              <a:gd name="connsiteX1975" fmla="*/ 2349105 w 14424775"/>
              <a:gd name="connsiteY1975" fmla="*/ 3438112 h 7061576"/>
              <a:gd name="connsiteX1976" fmla="*/ 2424904 w 14424775"/>
              <a:gd name="connsiteY1976" fmla="*/ 3438112 h 7061576"/>
              <a:gd name="connsiteX1977" fmla="*/ 2408037 w 14424775"/>
              <a:gd name="connsiteY1977" fmla="*/ 3513933 h 7061576"/>
              <a:gd name="connsiteX1978" fmla="*/ 2455299 w 14424775"/>
              <a:gd name="connsiteY1978" fmla="*/ 3574735 h 7061576"/>
              <a:gd name="connsiteX1979" fmla="*/ 2502559 w 14424775"/>
              <a:gd name="connsiteY1979" fmla="*/ 3513933 h 7061576"/>
              <a:gd name="connsiteX1980" fmla="*/ 2485695 w 14424775"/>
              <a:gd name="connsiteY1980" fmla="*/ 3438112 h 7061576"/>
              <a:gd name="connsiteX1981" fmla="*/ 2561492 w 14424775"/>
              <a:gd name="connsiteY1981" fmla="*/ 3438112 h 7061576"/>
              <a:gd name="connsiteX1982" fmla="*/ 2608754 w 14424775"/>
              <a:gd name="connsiteY1982" fmla="*/ 3377308 h 7061576"/>
              <a:gd name="connsiteX1983" fmla="*/ 2656013 w 14424775"/>
              <a:gd name="connsiteY1983" fmla="*/ 3438112 h 7061576"/>
              <a:gd name="connsiteX1984" fmla="*/ 2731814 w 14424775"/>
              <a:gd name="connsiteY1984" fmla="*/ 3438112 h 7061576"/>
              <a:gd name="connsiteX1985" fmla="*/ 2714945 w 14424775"/>
              <a:gd name="connsiteY1985" fmla="*/ 3513933 h 7061576"/>
              <a:gd name="connsiteX1986" fmla="*/ 2762210 w 14424775"/>
              <a:gd name="connsiteY1986" fmla="*/ 3574736 h 7061576"/>
              <a:gd name="connsiteX1987" fmla="*/ 2693913 w 14424775"/>
              <a:gd name="connsiteY1987" fmla="*/ 3608479 h 7061576"/>
              <a:gd name="connsiteX1988" fmla="*/ 2677046 w 14424775"/>
              <a:gd name="connsiteY1988" fmla="*/ 3684301 h 7061576"/>
              <a:gd name="connsiteX1989" fmla="*/ 2608754 w 14424775"/>
              <a:gd name="connsiteY1989" fmla="*/ 3650557 h 7061576"/>
              <a:gd name="connsiteX1990" fmla="*/ 2540461 w 14424775"/>
              <a:gd name="connsiteY1990" fmla="*/ 3684301 h 7061576"/>
              <a:gd name="connsiteX1991" fmla="*/ 2523592 w 14424775"/>
              <a:gd name="connsiteY1991" fmla="*/ 3608479 h 7061576"/>
              <a:gd name="connsiteX1992" fmla="*/ 2455299 w 14424775"/>
              <a:gd name="connsiteY1992" fmla="*/ 3574736 h 7061576"/>
              <a:gd name="connsiteX1993" fmla="*/ 2387004 w 14424775"/>
              <a:gd name="connsiteY1993" fmla="*/ 3608479 h 7061576"/>
              <a:gd name="connsiteX1994" fmla="*/ 2370136 w 14424775"/>
              <a:gd name="connsiteY1994" fmla="*/ 3684301 h 7061576"/>
              <a:gd name="connsiteX1995" fmla="*/ 2301844 w 14424775"/>
              <a:gd name="connsiteY1995" fmla="*/ 3650557 h 7061576"/>
              <a:gd name="connsiteX1996" fmla="*/ 2233548 w 14424775"/>
              <a:gd name="connsiteY1996" fmla="*/ 3684301 h 7061576"/>
              <a:gd name="connsiteX1997" fmla="*/ 2216680 w 14424775"/>
              <a:gd name="connsiteY1997" fmla="*/ 3608479 h 7061576"/>
              <a:gd name="connsiteX1998" fmla="*/ 2148385 w 14424775"/>
              <a:gd name="connsiteY1998" fmla="*/ 3574736 h 7061576"/>
              <a:gd name="connsiteX1999" fmla="*/ 2195648 w 14424775"/>
              <a:gd name="connsiteY1999" fmla="*/ 3513933 h 7061576"/>
              <a:gd name="connsiteX2000" fmla="*/ 2178781 w 14424775"/>
              <a:gd name="connsiteY2000" fmla="*/ 3438112 h 7061576"/>
              <a:gd name="connsiteX2001" fmla="*/ 2254584 w 14424775"/>
              <a:gd name="connsiteY2001" fmla="*/ 3438112 h 7061576"/>
              <a:gd name="connsiteX2002" fmla="*/ 6598571 w 14424775"/>
              <a:gd name="connsiteY2002" fmla="*/ 3377307 h 7061576"/>
              <a:gd name="connsiteX2003" fmla="*/ 6645854 w 14424775"/>
              <a:gd name="connsiteY2003" fmla="*/ 3438111 h 7061576"/>
              <a:gd name="connsiteX2004" fmla="*/ 6721649 w 14424775"/>
              <a:gd name="connsiteY2004" fmla="*/ 3438111 h 7061576"/>
              <a:gd name="connsiteX2005" fmla="*/ 6704789 w 14424775"/>
              <a:gd name="connsiteY2005" fmla="*/ 3513932 h 7061576"/>
              <a:gd name="connsiteX2006" fmla="*/ 6752039 w 14424775"/>
              <a:gd name="connsiteY2006" fmla="*/ 3574734 h 7061576"/>
              <a:gd name="connsiteX2007" fmla="*/ 6799309 w 14424775"/>
              <a:gd name="connsiteY2007" fmla="*/ 3513932 h 7061576"/>
              <a:gd name="connsiteX2008" fmla="*/ 6782440 w 14424775"/>
              <a:gd name="connsiteY2008" fmla="*/ 3438111 h 7061576"/>
              <a:gd name="connsiteX2009" fmla="*/ 6858238 w 14424775"/>
              <a:gd name="connsiteY2009" fmla="*/ 3438111 h 7061576"/>
              <a:gd name="connsiteX2010" fmla="*/ 6905485 w 14424775"/>
              <a:gd name="connsiteY2010" fmla="*/ 3377307 h 7061576"/>
              <a:gd name="connsiteX2011" fmla="*/ 6952748 w 14424775"/>
              <a:gd name="connsiteY2011" fmla="*/ 3438111 h 7061576"/>
              <a:gd name="connsiteX2012" fmla="*/ 7028556 w 14424775"/>
              <a:gd name="connsiteY2012" fmla="*/ 3438111 h 7061576"/>
              <a:gd name="connsiteX2013" fmla="*/ 7011681 w 14424775"/>
              <a:gd name="connsiteY2013" fmla="*/ 3513932 h 7061576"/>
              <a:gd name="connsiteX2014" fmla="*/ 7058937 w 14424775"/>
              <a:gd name="connsiteY2014" fmla="*/ 3574733 h 7061576"/>
              <a:gd name="connsiteX2015" fmla="*/ 7106203 w 14424775"/>
              <a:gd name="connsiteY2015" fmla="*/ 3513932 h 7061576"/>
              <a:gd name="connsiteX2016" fmla="*/ 7089328 w 14424775"/>
              <a:gd name="connsiteY2016" fmla="*/ 3438111 h 7061576"/>
              <a:gd name="connsiteX2017" fmla="*/ 7165133 w 14424775"/>
              <a:gd name="connsiteY2017" fmla="*/ 3438111 h 7061576"/>
              <a:gd name="connsiteX2018" fmla="*/ 7212388 w 14424775"/>
              <a:gd name="connsiteY2018" fmla="*/ 3377307 h 7061576"/>
              <a:gd name="connsiteX2019" fmla="*/ 7259629 w 14424775"/>
              <a:gd name="connsiteY2019" fmla="*/ 3438111 h 7061576"/>
              <a:gd name="connsiteX2020" fmla="*/ 7335430 w 14424775"/>
              <a:gd name="connsiteY2020" fmla="*/ 3438111 h 7061576"/>
              <a:gd name="connsiteX2021" fmla="*/ 7318563 w 14424775"/>
              <a:gd name="connsiteY2021" fmla="*/ 3513932 h 7061576"/>
              <a:gd name="connsiteX2022" fmla="*/ 7365825 w 14424775"/>
              <a:gd name="connsiteY2022" fmla="*/ 3574735 h 7061576"/>
              <a:gd name="connsiteX2023" fmla="*/ 7297530 w 14424775"/>
              <a:gd name="connsiteY2023" fmla="*/ 3608478 h 7061576"/>
              <a:gd name="connsiteX2024" fmla="*/ 7280662 w 14424775"/>
              <a:gd name="connsiteY2024" fmla="*/ 3684300 h 7061576"/>
              <a:gd name="connsiteX2025" fmla="*/ 7212388 w 14424775"/>
              <a:gd name="connsiteY2025" fmla="*/ 3650556 h 7061576"/>
              <a:gd name="connsiteX2026" fmla="*/ 7144096 w 14424775"/>
              <a:gd name="connsiteY2026" fmla="*/ 3684300 h 7061576"/>
              <a:gd name="connsiteX2027" fmla="*/ 7127229 w 14424775"/>
              <a:gd name="connsiteY2027" fmla="*/ 3608478 h 7061576"/>
              <a:gd name="connsiteX2028" fmla="*/ 7058937 w 14424775"/>
              <a:gd name="connsiteY2028" fmla="*/ 3574735 h 7061576"/>
              <a:gd name="connsiteX2029" fmla="*/ 6990636 w 14424775"/>
              <a:gd name="connsiteY2029" fmla="*/ 3608478 h 7061576"/>
              <a:gd name="connsiteX2030" fmla="*/ 6973778 w 14424775"/>
              <a:gd name="connsiteY2030" fmla="*/ 3684300 h 7061576"/>
              <a:gd name="connsiteX2031" fmla="*/ 6905485 w 14424775"/>
              <a:gd name="connsiteY2031" fmla="*/ 3650556 h 7061576"/>
              <a:gd name="connsiteX2032" fmla="*/ 6837205 w 14424775"/>
              <a:gd name="connsiteY2032" fmla="*/ 3684300 h 7061576"/>
              <a:gd name="connsiteX2033" fmla="*/ 6820337 w 14424775"/>
              <a:gd name="connsiteY2033" fmla="*/ 3608478 h 7061576"/>
              <a:gd name="connsiteX2034" fmla="*/ 6752039 w 14424775"/>
              <a:gd name="connsiteY2034" fmla="*/ 3574735 h 7061576"/>
              <a:gd name="connsiteX2035" fmla="*/ 6683752 w 14424775"/>
              <a:gd name="connsiteY2035" fmla="*/ 3608478 h 7061576"/>
              <a:gd name="connsiteX2036" fmla="*/ 6666871 w 14424775"/>
              <a:gd name="connsiteY2036" fmla="*/ 3684300 h 7061576"/>
              <a:gd name="connsiteX2037" fmla="*/ 6598571 w 14424775"/>
              <a:gd name="connsiteY2037" fmla="*/ 3650556 h 7061576"/>
              <a:gd name="connsiteX2038" fmla="*/ 6530281 w 14424775"/>
              <a:gd name="connsiteY2038" fmla="*/ 3684300 h 7061576"/>
              <a:gd name="connsiteX2039" fmla="*/ 6513413 w 14424775"/>
              <a:gd name="connsiteY2039" fmla="*/ 3608478 h 7061576"/>
              <a:gd name="connsiteX2040" fmla="*/ 6445124 w 14424775"/>
              <a:gd name="connsiteY2040" fmla="*/ 3574735 h 7061576"/>
              <a:gd name="connsiteX2041" fmla="*/ 6492380 w 14424775"/>
              <a:gd name="connsiteY2041" fmla="*/ 3513932 h 7061576"/>
              <a:gd name="connsiteX2042" fmla="*/ 6475521 w 14424775"/>
              <a:gd name="connsiteY2042" fmla="*/ 3438111 h 7061576"/>
              <a:gd name="connsiteX2043" fmla="*/ 6551316 w 14424775"/>
              <a:gd name="connsiteY2043" fmla="*/ 3438111 h 7061576"/>
              <a:gd name="connsiteX2044" fmla="*/ 8440013 w 14424775"/>
              <a:gd name="connsiteY2044" fmla="*/ 3070283 h 7061576"/>
              <a:gd name="connsiteX2045" fmla="*/ 8487273 w 14424775"/>
              <a:gd name="connsiteY2045" fmla="*/ 3131087 h 7061576"/>
              <a:gd name="connsiteX2046" fmla="*/ 8563074 w 14424775"/>
              <a:gd name="connsiteY2046" fmla="*/ 3131087 h 7061576"/>
              <a:gd name="connsiteX2047" fmla="*/ 8546207 w 14424775"/>
              <a:gd name="connsiteY2047" fmla="*/ 3206908 h 7061576"/>
              <a:gd name="connsiteX2048" fmla="*/ 8593468 w 14424775"/>
              <a:gd name="connsiteY2048" fmla="*/ 3267710 h 7061576"/>
              <a:gd name="connsiteX2049" fmla="*/ 8640729 w 14424775"/>
              <a:gd name="connsiteY2049" fmla="*/ 3206908 h 7061576"/>
              <a:gd name="connsiteX2050" fmla="*/ 8623862 w 14424775"/>
              <a:gd name="connsiteY2050" fmla="*/ 3131087 h 7061576"/>
              <a:gd name="connsiteX2051" fmla="*/ 8699663 w 14424775"/>
              <a:gd name="connsiteY2051" fmla="*/ 3131087 h 7061576"/>
              <a:gd name="connsiteX2052" fmla="*/ 8746924 w 14424775"/>
              <a:gd name="connsiteY2052" fmla="*/ 3070283 h 7061576"/>
              <a:gd name="connsiteX2053" fmla="*/ 8794184 w 14424775"/>
              <a:gd name="connsiteY2053" fmla="*/ 3131087 h 7061576"/>
              <a:gd name="connsiteX2054" fmla="*/ 8869985 w 14424775"/>
              <a:gd name="connsiteY2054" fmla="*/ 3131087 h 7061576"/>
              <a:gd name="connsiteX2055" fmla="*/ 8853118 w 14424775"/>
              <a:gd name="connsiteY2055" fmla="*/ 3206908 h 7061576"/>
              <a:gd name="connsiteX2056" fmla="*/ 8900379 w 14424775"/>
              <a:gd name="connsiteY2056" fmla="*/ 3267710 h 7061576"/>
              <a:gd name="connsiteX2057" fmla="*/ 8947640 w 14424775"/>
              <a:gd name="connsiteY2057" fmla="*/ 3206908 h 7061576"/>
              <a:gd name="connsiteX2058" fmla="*/ 8930773 w 14424775"/>
              <a:gd name="connsiteY2058" fmla="*/ 3131087 h 7061576"/>
              <a:gd name="connsiteX2059" fmla="*/ 9006574 w 14424775"/>
              <a:gd name="connsiteY2059" fmla="*/ 3131087 h 7061576"/>
              <a:gd name="connsiteX2060" fmla="*/ 9053835 w 14424775"/>
              <a:gd name="connsiteY2060" fmla="*/ 3070283 h 7061576"/>
              <a:gd name="connsiteX2061" fmla="*/ 9101095 w 14424775"/>
              <a:gd name="connsiteY2061" fmla="*/ 3131087 h 7061576"/>
              <a:gd name="connsiteX2062" fmla="*/ 9176896 w 14424775"/>
              <a:gd name="connsiteY2062" fmla="*/ 3131087 h 7061576"/>
              <a:gd name="connsiteX2063" fmla="*/ 9160029 w 14424775"/>
              <a:gd name="connsiteY2063" fmla="*/ 3206908 h 7061576"/>
              <a:gd name="connsiteX2064" fmla="*/ 9207290 w 14424775"/>
              <a:gd name="connsiteY2064" fmla="*/ 3267710 h 7061576"/>
              <a:gd name="connsiteX2065" fmla="*/ 9254551 w 14424775"/>
              <a:gd name="connsiteY2065" fmla="*/ 3206908 h 7061576"/>
              <a:gd name="connsiteX2066" fmla="*/ 9237684 w 14424775"/>
              <a:gd name="connsiteY2066" fmla="*/ 3131087 h 7061576"/>
              <a:gd name="connsiteX2067" fmla="*/ 9313485 w 14424775"/>
              <a:gd name="connsiteY2067" fmla="*/ 3131087 h 7061576"/>
              <a:gd name="connsiteX2068" fmla="*/ 9360746 w 14424775"/>
              <a:gd name="connsiteY2068" fmla="*/ 3070283 h 7061576"/>
              <a:gd name="connsiteX2069" fmla="*/ 9408006 w 14424775"/>
              <a:gd name="connsiteY2069" fmla="*/ 3131087 h 7061576"/>
              <a:gd name="connsiteX2070" fmla="*/ 9483807 w 14424775"/>
              <a:gd name="connsiteY2070" fmla="*/ 3131087 h 7061576"/>
              <a:gd name="connsiteX2071" fmla="*/ 9466940 w 14424775"/>
              <a:gd name="connsiteY2071" fmla="*/ 3206908 h 7061576"/>
              <a:gd name="connsiteX2072" fmla="*/ 9514201 w 14424775"/>
              <a:gd name="connsiteY2072" fmla="*/ 3267709 h 7061576"/>
              <a:gd name="connsiteX2073" fmla="*/ 9561461 w 14424775"/>
              <a:gd name="connsiteY2073" fmla="*/ 3206908 h 7061576"/>
              <a:gd name="connsiteX2074" fmla="*/ 9544594 w 14424775"/>
              <a:gd name="connsiteY2074" fmla="*/ 3131087 h 7061576"/>
              <a:gd name="connsiteX2075" fmla="*/ 9620395 w 14424775"/>
              <a:gd name="connsiteY2075" fmla="*/ 3131087 h 7061576"/>
              <a:gd name="connsiteX2076" fmla="*/ 9667656 w 14424775"/>
              <a:gd name="connsiteY2076" fmla="*/ 3070283 h 7061576"/>
              <a:gd name="connsiteX2077" fmla="*/ 9714916 w 14424775"/>
              <a:gd name="connsiteY2077" fmla="*/ 3131087 h 7061576"/>
              <a:gd name="connsiteX2078" fmla="*/ 9790717 w 14424775"/>
              <a:gd name="connsiteY2078" fmla="*/ 3131087 h 7061576"/>
              <a:gd name="connsiteX2079" fmla="*/ 9773850 w 14424775"/>
              <a:gd name="connsiteY2079" fmla="*/ 3206908 h 7061576"/>
              <a:gd name="connsiteX2080" fmla="*/ 9821111 w 14424775"/>
              <a:gd name="connsiteY2080" fmla="*/ 3267710 h 7061576"/>
              <a:gd name="connsiteX2081" fmla="*/ 9868372 w 14424775"/>
              <a:gd name="connsiteY2081" fmla="*/ 3206908 h 7061576"/>
              <a:gd name="connsiteX2082" fmla="*/ 9851505 w 14424775"/>
              <a:gd name="connsiteY2082" fmla="*/ 3131087 h 7061576"/>
              <a:gd name="connsiteX2083" fmla="*/ 9927306 w 14424775"/>
              <a:gd name="connsiteY2083" fmla="*/ 3131087 h 7061576"/>
              <a:gd name="connsiteX2084" fmla="*/ 9974567 w 14424775"/>
              <a:gd name="connsiteY2084" fmla="*/ 3070283 h 7061576"/>
              <a:gd name="connsiteX2085" fmla="*/ 10021827 w 14424775"/>
              <a:gd name="connsiteY2085" fmla="*/ 3131087 h 7061576"/>
              <a:gd name="connsiteX2086" fmla="*/ 10097628 w 14424775"/>
              <a:gd name="connsiteY2086" fmla="*/ 3131087 h 7061576"/>
              <a:gd name="connsiteX2087" fmla="*/ 10080761 w 14424775"/>
              <a:gd name="connsiteY2087" fmla="*/ 3206908 h 7061576"/>
              <a:gd name="connsiteX2088" fmla="*/ 10128022 w 14424775"/>
              <a:gd name="connsiteY2088" fmla="*/ 3267710 h 7061576"/>
              <a:gd name="connsiteX2089" fmla="*/ 10175283 w 14424775"/>
              <a:gd name="connsiteY2089" fmla="*/ 3206908 h 7061576"/>
              <a:gd name="connsiteX2090" fmla="*/ 10158416 w 14424775"/>
              <a:gd name="connsiteY2090" fmla="*/ 3131087 h 7061576"/>
              <a:gd name="connsiteX2091" fmla="*/ 10234217 w 14424775"/>
              <a:gd name="connsiteY2091" fmla="*/ 3131087 h 7061576"/>
              <a:gd name="connsiteX2092" fmla="*/ 10281478 w 14424775"/>
              <a:gd name="connsiteY2092" fmla="*/ 3070283 h 7061576"/>
              <a:gd name="connsiteX2093" fmla="*/ 10328738 w 14424775"/>
              <a:gd name="connsiteY2093" fmla="*/ 3131087 h 7061576"/>
              <a:gd name="connsiteX2094" fmla="*/ 10404539 w 14424775"/>
              <a:gd name="connsiteY2094" fmla="*/ 3131087 h 7061576"/>
              <a:gd name="connsiteX2095" fmla="*/ 10387672 w 14424775"/>
              <a:gd name="connsiteY2095" fmla="*/ 3206908 h 7061576"/>
              <a:gd name="connsiteX2096" fmla="*/ 10434933 w 14424775"/>
              <a:gd name="connsiteY2096" fmla="*/ 3267710 h 7061576"/>
              <a:gd name="connsiteX2097" fmla="*/ 10482194 w 14424775"/>
              <a:gd name="connsiteY2097" fmla="*/ 3206908 h 7061576"/>
              <a:gd name="connsiteX2098" fmla="*/ 10465327 w 14424775"/>
              <a:gd name="connsiteY2098" fmla="*/ 3131087 h 7061576"/>
              <a:gd name="connsiteX2099" fmla="*/ 10541128 w 14424775"/>
              <a:gd name="connsiteY2099" fmla="*/ 3131087 h 7061576"/>
              <a:gd name="connsiteX2100" fmla="*/ 10588389 w 14424775"/>
              <a:gd name="connsiteY2100" fmla="*/ 3070283 h 7061576"/>
              <a:gd name="connsiteX2101" fmla="*/ 10635649 w 14424775"/>
              <a:gd name="connsiteY2101" fmla="*/ 3131087 h 7061576"/>
              <a:gd name="connsiteX2102" fmla="*/ 10711450 w 14424775"/>
              <a:gd name="connsiteY2102" fmla="*/ 3131087 h 7061576"/>
              <a:gd name="connsiteX2103" fmla="*/ 10694583 w 14424775"/>
              <a:gd name="connsiteY2103" fmla="*/ 3206908 h 7061576"/>
              <a:gd name="connsiteX2104" fmla="*/ 10741844 w 14424775"/>
              <a:gd name="connsiteY2104" fmla="*/ 3267710 h 7061576"/>
              <a:gd name="connsiteX2105" fmla="*/ 10789105 w 14424775"/>
              <a:gd name="connsiteY2105" fmla="*/ 3206908 h 7061576"/>
              <a:gd name="connsiteX2106" fmla="*/ 10772238 w 14424775"/>
              <a:gd name="connsiteY2106" fmla="*/ 3131087 h 7061576"/>
              <a:gd name="connsiteX2107" fmla="*/ 10848039 w 14424775"/>
              <a:gd name="connsiteY2107" fmla="*/ 3131087 h 7061576"/>
              <a:gd name="connsiteX2108" fmla="*/ 10895300 w 14424775"/>
              <a:gd name="connsiteY2108" fmla="*/ 3070283 h 7061576"/>
              <a:gd name="connsiteX2109" fmla="*/ 10942560 w 14424775"/>
              <a:gd name="connsiteY2109" fmla="*/ 3131087 h 7061576"/>
              <a:gd name="connsiteX2110" fmla="*/ 11018361 w 14424775"/>
              <a:gd name="connsiteY2110" fmla="*/ 3131087 h 7061576"/>
              <a:gd name="connsiteX2111" fmla="*/ 11001494 w 14424775"/>
              <a:gd name="connsiteY2111" fmla="*/ 3206908 h 7061576"/>
              <a:gd name="connsiteX2112" fmla="*/ 11048755 w 14424775"/>
              <a:gd name="connsiteY2112" fmla="*/ 3267710 h 7061576"/>
              <a:gd name="connsiteX2113" fmla="*/ 11096016 w 14424775"/>
              <a:gd name="connsiteY2113" fmla="*/ 3206908 h 7061576"/>
              <a:gd name="connsiteX2114" fmla="*/ 11079149 w 14424775"/>
              <a:gd name="connsiteY2114" fmla="*/ 3131087 h 7061576"/>
              <a:gd name="connsiteX2115" fmla="*/ 11154950 w 14424775"/>
              <a:gd name="connsiteY2115" fmla="*/ 3131087 h 7061576"/>
              <a:gd name="connsiteX2116" fmla="*/ 11202211 w 14424775"/>
              <a:gd name="connsiteY2116" fmla="*/ 3070283 h 7061576"/>
              <a:gd name="connsiteX2117" fmla="*/ 11249471 w 14424775"/>
              <a:gd name="connsiteY2117" fmla="*/ 3131087 h 7061576"/>
              <a:gd name="connsiteX2118" fmla="*/ 11325272 w 14424775"/>
              <a:gd name="connsiteY2118" fmla="*/ 3131087 h 7061576"/>
              <a:gd name="connsiteX2119" fmla="*/ 11308405 w 14424775"/>
              <a:gd name="connsiteY2119" fmla="*/ 3206908 h 7061576"/>
              <a:gd name="connsiteX2120" fmla="*/ 11355666 w 14424775"/>
              <a:gd name="connsiteY2120" fmla="*/ 3267709 h 7061576"/>
              <a:gd name="connsiteX2121" fmla="*/ 11402926 w 14424775"/>
              <a:gd name="connsiteY2121" fmla="*/ 3206908 h 7061576"/>
              <a:gd name="connsiteX2122" fmla="*/ 11386059 w 14424775"/>
              <a:gd name="connsiteY2122" fmla="*/ 3131087 h 7061576"/>
              <a:gd name="connsiteX2123" fmla="*/ 11461860 w 14424775"/>
              <a:gd name="connsiteY2123" fmla="*/ 3131087 h 7061576"/>
              <a:gd name="connsiteX2124" fmla="*/ 11509121 w 14424775"/>
              <a:gd name="connsiteY2124" fmla="*/ 3070283 h 7061576"/>
              <a:gd name="connsiteX2125" fmla="*/ 11556381 w 14424775"/>
              <a:gd name="connsiteY2125" fmla="*/ 3131087 h 7061576"/>
              <a:gd name="connsiteX2126" fmla="*/ 11632182 w 14424775"/>
              <a:gd name="connsiteY2126" fmla="*/ 3131087 h 7061576"/>
              <a:gd name="connsiteX2127" fmla="*/ 11615315 w 14424775"/>
              <a:gd name="connsiteY2127" fmla="*/ 3206908 h 7061576"/>
              <a:gd name="connsiteX2128" fmla="*/ 11662576 w 14424775"/>
              <a:gd name="connsiteY2128" fmla="*/ 3267710 h 7061576"/>
              <a:gd name="connsiteX2129" fmla="*/ 11709837 w 14424775"/>
              <a:gd name="connsiteY2129" fmla="*/ 3206908 h 7061576"/>
              <a:gd name="connsiteX2130" fmla="*/ 11692970 w 14424775"/>
              <a:gd name="connsiteY2130" fmla="*/ 3131087 h 7061576"/>
              <a:gd name="connsiteX2131" fmla="*/ 11768771 w 14424775"/>
              <a:gd name="connsiteY2131" fmla="*/ 3131087 h 7061576"/>
              <a:gd name="connsiteX2132" fmla="*/ 11816032 w 14424775"/>
              <a:gd name="connsiteY2132" fmla="*/ 3070283 h 7061576"/>
              <a:gd name="connsiteX2133" fmla="*/ 11863292 w 14424775"/>
              <a:gd name="connsiteY2133" fmla="*/ 3131087 h 7061576"/>
              <a:gd name="connsiteX2134" fmla="*/ 11939093 w 14424775"/>
              <a:gd name="connsiteY2134" fmla="*/ 3131087 h 7061576"/>
              <a:gd name="connsiteX2135" fmla="*/ 11922226 w 14424775"/>
              <a:gd name="connsiteY2135" fmla="*/ 3206908 h 7061576"/>
              <a:gd name="connsiteX2136" fmla="*/ 11969488 w 14424775"/>
              <a:gd name="connsiteY2136" fmla="*/ 3267711 h 7061576"/>
              <a:gd name="connsiteX2137" fmla="*/ 11901193 w 14424775"/>
              <a:gd name="connsiteY2137" fmla="*/ 3301454 h 7061576"/>
              <a:gd name="connsiteX2138" fmla="*/ 11884325 w 14424775"/>
              <a:gd name="connsiteY2138" fmla="*/ 3377276 h 7061576"/>
              <a:gd name="connsiteX2139" fmla="*/ 11816032 w 14424775"/>
              <a:gd name="connsiteY2139" fmla="*/ 3343532 h 7061576"/>
              <a:gd name="connsiteX2140" fmla="*/ 11747738 w 14424775"/>
              <a:gd name="connsiteY2140" fmla="*/ 3377276 h 7061576"/>
              <a:gd name="connsiteX2141" fmla="*/ 11730870 w 14424775"/>
              <a:gd name="connsiteY2141" fmla="*/ 3301454 h 7061576"/>
              <a:gd name="connsiteX2142" fmla="*/ 11662576 w 14424775"/>
              <a:gd name="connsiteY2142" fmla="*/ 3267711 h 7061576"/>
              <a:gd name="connsiteX2143" fmla="*/ 11594282 w 14424775"/>
              <a:gd name="connsiteY2143" fmla="*/ 3301454 h 7061576"/>
              <a:gd name="connsiteX2144" fmla="*/ 11577414 w 14424775"/>
              <a:gd name="connsiteY2144" fmla="*/ 3377276 h 7061576"/>
              <a:gd name="connsiteX2145" fmla="*/ 11509121 w 14424775"/>
              <a:gd name="connsiteY2145" fmla="*/ 3343532 h 7061576"/>
              <a:gd name="connsiteX2146" fmla="*/ 11440827 w 14424775"/>
              <a:gd name="connsiteY2146" fmla="*/ 3377276 h 7061576"/>
              <a:gd name="connsiteX2147" fmla="*/ 11423959 w 14424775"/>
              <a:gd name="connsiteY2147" fmla="*/ 3301454 h 7061576"/>
              <a:gd name="connsiteX2148" fmla="*/ 11355666 w 14424775"/>
              <a:gd name="connsiteY2148" fmla="*/ 3267712 h 7061576"/>
              <a:gd name="connsiteX2149" fmla="*/ 11287372 w 14424775"/>
              <a:gd name="connsiteY2149" fmla="*/ 3301454 h 7061576"/>
              <a:gd name="connsiteX2150" fmla="*/ 11270504 w 14424775"/>
              <a:gd name="connsiteY2150" fmla="*/ 3377276 h 7061576"/>
              <a:gd name="connsiteX2151" fmla="*/ 11202211 w 14424775"/>
              <a:gd name="connsiteY2151" fmla="*/ 3343532 h 7061576"/>
              <a:gd name="connsiteX2152" fmla="*/ 11133917 w 14424775"/>
              <a:gd name="connsiteY2152" fmla="*/ 3377276 h 7061576"/>
              <a:gd name="connsiteX2153" fmla="*/ 11117049 w 14424775"/>
              <a:gd name="connsiteY2153" fmla="*/ 3301454 h 7061576"/>
              <a:gd name="connsiteX2154" fmla="*/ 11048755 w 14424775"/>
              <a:gd name="connsiteY2154" fmla="*/ 3267711 h 7061576"/>
              <a:gd name="connsiteX2155" fmla="*/ 10980461 w 14424775"/>
              <a:gd name="connsiteY2155" fmla="*/ 3301454 h 7061576"/>
              <a:gd name="connsiteX2156" fmla="*/ 10963593 w 14424775"/>
              <a:gd name="connsiteY2156" fmla="*/ 3377276 h 7061576"/>
              <a:gd name="connsiteX2157" fmla="*/ 10895300 w 14424775"/>
              <a:gd name="connsiteY2157" fmla="*/ 3343532 h 7061576"/>
              <a:gd name="connsiteX2158" fmla="*/ 10827006 w 14424775"/>
              <a:gd name="connsiteY2158" fmla="*/ 3377276 h 7061576"/>
              <a:gd name="connsiteX2159" fmla="*/ 10810138 w 14424775"/>
              <a:gd name="connsiteY2159" fmla="*/ 3301454 h 7061576"/>
              <a:gd name="connsiteX2160" fmla="*/ 10741844 w 14424775"/>
              <a:gd name="connsiteY2160" fmla="*/ 3267711 h 7061576"/>
              <a:gd name="connsiteX2161" fmla="*/ 10673550 w 14424775"/>
              <a:gd name="connsiteY2161" fmla="*/ 3301454 h 7061576"/>
              <a:gd name="connsiteX2162" fmla="*/ 10656682 w 14424775"/>
              <a:gd name="connsiteY2162" fmla="*/ 3377276 h 7061576"/>
              <a:gd name="connsiteX2163" fmla="*/ 10588389 w 14424775"/>
              <a:gd name="connsiteY2163" fmla="*/ 3343532 h 7061576"/>
              <a:gd name="connsiteX2164" fmla="*/ 10520095 w 14424775"/>
              <a:gd name="connsiteY2164" fmla="*/ 3377276 h 7061576"/>
              <a:gd name="connsiteX2165" fmla="*/ 10503227 w 14424775"/>
              <a:gd name="connsiteY2165" fmla="*/ 3301454 h 7061576"/>
              <a:gd name="connsiteX2166" fmla="*/ 10434933 w 14424775"/>
              <a:gd name="connsiteY2166" fmla="*/ 3267711 h 7061576"/>
              <a:gd name="connsiteX2167" fmla="*/ 10366639 w 14424775"/>
              <a:gd name="connsiteY2167" fmla="*/ 3301454 h 7061576"/>
              <a:gd name="connsiteX2168" fmla="*/ 10349771 w 14424775"/>
              <a:gd name="connsiteY2168" fmla="*/ 3377276 h 7061576"/>
              <a:gd name="connsiteX2169" fmla="*/ 10281478 w 14424775"/>
              <a:gd name="connsiteY2169" fmla="*/ 3343532 h 7061576"/>
              <a:gd name="connsiteX2170" fmla="*/ 10213184 w 14424775"/>
              <a:gd name="connsiteY2170" fmla="*/ 3377276 h 7061576"/>
              <a:gd name="connsiteX2171" fmla="*/ 10196316 w 14424775"/>
              <a:gd name="connsiteY2171" fmla="*/ 3301454 h 7061576"/>
              <a:gd name="connsiteX2172" fmla="*/ 10128022 w 14424775"/>
              <a:gd name="connsiteY2172" fmla="*/ 3267711 h 7061576"/>
              <a:gd name="connsiteX2173" fmla="*/ 10059728 w 14424775"/>
              <a:gd name="connsiteY2173" fmla="*/ 3301454 h 7061576"/>
              <a:gd name="connsiteX2174" fmla="*/ 10042860 w 14424775"/>
              <a:gd name="connsiteY2174" fmla="*/ 3377276 h 7061576"/>
              <a:gd name="connsiteX2175" fmla="*/ 9974567 w 14424775"/>
              <a:gd name="connsiteY2175" fmla="*/ 3343532 h 7061576"/>
              <a:gd name="connsiteX2176" fmla="*/ 9906273 w 14424775"/>
              <a:gd name="connsiteY2176" fmla="*/ 3377276 h 7061576"/>
              <a:gd name="connsiteX2177" fmla="*/ 9889405 w 14424775"/>
              <a:gd name="connsiteY2177" fmla="*/ 3301454 h 7061576"/>
              <a:gd name="connsiteX2178" fmla="*/ 9821111 w 14424775"/>
              <a:gd name="connsiteY2178" fmla="*/ 3267711 h 7061576"/>
              <a:gd name="connsiteX2179" fmla="*/ 9752817 w 14424775"/>
              <a:gd name="connsiteY2179" fmla="*/ 3301454 h 7061576"/>
              <a:gd name="connsiteX2180" fmla="*/ 9735949 w 14424775"/>
              <a:gd name="connsiteY2180" fmla="*/ 3377276 h 7061576"/>
              <a:gd name="connsiteX2181" fmla="*/ 9667656 w 14424775"/>
              <a:gd name="connsiteY2181" fmla="*/ 3343532 h 7061576"/>
              <a:gd name="connsiteX2182" fmla="*/ 9599362 w 14424775"/>
              <a:gd name="connsiteY2182" fmla="*/ 3377276 h 7061576"/>
              <a:gd name="connsiteX2183" fmla="*/ 9582494 w 14424775"/>
              <a:gd name="connsiteY2183" fmla="*/ 3301454 h 7061576"/>
              <a:gd name="connsiteX2184" fmla="*/ 9514201 w 14424775"/>
              <a:gd name="connsiteY2184" fmla="*/ 3267712 h 7061576"/>
              <a:gd name="connsiteX2185" fmla="*/ 9445907 w 14424775"/>
              <a:gd name="connsiteY2185" fmla="*/ 3301454 h 7061576"/>
              <a:gd name="connsiteX2186" fmla="*/ 9429039 w 14424775"/>
              <a:gd name="connsiteY2186" fmla="*/ 3377276 h 7061576"/>
              <a:gd name="connsiteX2187" fmla="*/ 9360746 w 14424775"/>
              <a:gd name="connsiteY2187" fmla="*/ 3343532 h 7061576"/>
              <a:gd name="connsiteX2188" fmla="*/ 9292452 w 14424775"/>
              <a:gd name="connsiteY2188" fmla="*/ 3377276 h 7061576"/>
              <a:gd name="connsiteX2189" fmla="*/ 9275584 w 14424775"/>
              <a:gd name="connsiteY2189" fmla="*/ 3301454 h 7061576"/>
              <a:gd name="connsiteX2190" fmla="*/ 9207290 w 14424775"/>
              <a:gd name="connsiteY2190" fmla="*/ 3267711 h 7061576"/>
              <a:gd name="connsiteX2191" fmla="*/ 9138996 w 14424775"/>
              <a:gd name="connsiteY2191" fmla="*/ 3301454 h 7061576"/>
              <a:gd name="connsiteX2192" fmla="*/ 9122128 w 14424775"/>
              <a:gd name="connsiteY2192" fmla="*/ 3377276 h 7061576"/>
              <a:gd name="connsiteX2193" fmla="*/ 9053835 w 14424775"/>
              <a:gd name="connsiteY2193" fmla="*/ 3343532 h 7061576"/>
              <a:gd name="connsiteX2194" fmla="*/ 8985541 w 14424775"/>
              <a:gd name="connsiteY2194" fmla="*/ 3377276 h 7061576"/>
              <a:gd name="connsiteX2195" fmla="*/ 8968673 w 14424775"/>
              <a:gd name="connsiteY2195" fmla="*/ 3301454 h 7061576"/>
              <a:gd name="connsiteX2196" fmla="*/ 8900379 w 14424775"/>
              <a:gd name="connsiteY2196" fmla="*/ 3267711 h 7061576"/>
              <a:gd name="connsiteX2197" fmla="*/ 8832085 w 14424775"/>
              <a:gd name="connsiteY2197" fmla="*/ 3301454 h 7061576"/>
              <a:gd name="connsiteX2198" fmla="*/ 8815217 w 14424775"/>
              <a:gd name="connsiteY2198" fmla="*/ 3377276 h 7061576"/>
              <a:gd name="connsiteX2199" fmla="*/ 8746924 w 14424775"/>
              <a:gd name="connsiteY2199" fmla="*/ 3343532 h 7061576"/>
              <a:gd name="connsiteX2200" fmla="*/ 8678630 w 14424775"/>
              <a:gd name="connsiteY2200" fmla="*/ 3377276 h 7061576"/>
              <a:gd name="connsiteX2201" fmla="*/ 8661762 w 14424775"/>
              <a:gd name="connsiteY2201" fmla="*/ 3301454 h 7061576"/>
              <a:gd name="connsiteX2202" fmla="*/ 8593468 w 14424775"/>
              <a:gd name="connsiteY2202" fmla="*/ 3267711 h 7061576"/>
              <a:gd name="connsiteX2203" fmla="*/ 8525174 w 14424775"/>
              <a:gd name="connsiteY2203" fmla="*/ 3301454 h 7061576"/>
              <a:gd name="connsiteX2204" fmla="*/ 8508306 w 14424775"/>
              <a:gd name="connsiteY2204" fmla="*/ 3377276 h 7061576"/>
              <a:gd name="connsiteX2205" fmla="*/ 8440013 w 14424775"/>
              <a:gd name="connsiteY2205" fmla="*/ 3343532 h 7061576"/>
              <a:gd name="connsiteX2206" fmla="*/ 8371719 w 14424775"/>
              <a:gd name="connsiteY2206" fmla="*/ 3377276 h 7061576"/>
              <a:gd name="connsiteX2207" fmla="*/ 8354851 w 14424775"/>
              <a:gd name="connsiteY2207" fmla="*/ 3301454 h 7061576"/>
              <a:gd name="connsiteX2208" fmla="*/ 8286556 w 14424775"/>
              <a:gd name="connsiteY2208" fmla="*/ 3267711 h 7061576"/>
              <a:gd name="connsiteX2209" fmla="*/ 8333818 w 14424775"/>
              <a:gd name="connsiteY2209" fmla="*/ 3206908 h 7061576"/>
              <a:gd name="connsiteX2210" fmla="*/ 8316951 w 14424775"/>
              <a:gd name="connsiteY2210" fmla="*/ 3131087 h 7061576"/>
              <a:gd name="connsiteX2211" fmla="*/ 8392752 w 14424775"/>
              <a:gd name="connsiteY2211" fmla="*/ 3131087 h 7061576"/>
              <a:gd name="connsiteX2212" fmla="*/ 7826191 w 14424775"/>
              <a:gd name="connsiteY2212" fmla="*/ 3070283 h 7061576"/>
              <a:gd name="connsiteX2213" fmla="*/ 7873451 w 14424775"/>
              <a:gd name="connsiteY2213" fmla="*/ 3131087 h 7061576"/>
              <a:gd name="connsiteX2214" fmla="*/ 7949252 w 14424775"/>
              <a:gd name="connsiteY2214" fmla="*/ 3131087 h 7061576"/>
              <a:gd name="connsiteX2215" fmla="*/ 7932385 w 14424775"/>
              <a:gd name="connsiteY2215" fmla="*/ 3206908 h 7061576"/>
              <a:gd name="connsiteX2216" fmla="*/ 7979647 w 14424775"/>
              <a:gd name="connsiteY2216" fmla="*/ 3267711 h 7061576"/>
              <a:gd name="connsiteX2217" fmla="*/ 7911352 w 14424775"/>
              <a:gd name="connsiteY2217" fmla="*/ 3301454 h 7061576"/>
              <a:gd name="connsiteX2218" fmla="*/ 7894484 w 14424775"/>
              <a:gd name="connsiteY2218" fmla="*/ 3377276 h 7061576"/>
              <a:gd name="connsiteX2219" fmla="*/ 7826191 w 14424775"/>
              <a:gd name="connsiteY2219" fmla="*/ 3343532 h 7061576"/>
              <a:gd name="connsiteX2220" fmla="*/ 7757897 w 14424775"/>
              <a:gd name="connsiteY2220" fmla="*/ 3377276 h 7061576"/>
              <a:gd name="connsiteX2221" fmla="*/ 7741029 w 14424775"/>
              <a:gd name="connsiteY2221" fmla="*/ 3301454 h 7061576"/>
              <a:gd name="connsiteX2222" fmla="*/ 7672734 w 14424775"/>
              <a:gd name="connsiteY2222" fmla="*/ 3267711 h 7061576"/>
              <a:gd name="connsiteX2223" fmla="*/ 7719996 w 14424775"/>
              <a:gd name="connsiteY2223" fmla="*/ 3206908 h 7061576"/>
              <a:gd name="connsiteX2224" fmla="*/ 7703129 w 14424775"/>
              <a:gd name="connsiteY2224" fmla="*/ 3131087 h 7061576"/>
              <a:gd name="connsiteX2225" fmla="*/ 7778930 w 14424775"/>
              <a:gd name="connsiteY2225" fmla="*/ 3131087 h 7061576"/>
              <a:gd name="connsiteX2226" fmla="*/ 1994933 w 14424775"/>
              <a:gd name="connsiteY2226" fmla="*/ 3070283 h 7061576"/>
              <a:gd name="connsiteX2227" fmla="*/ 2042194 w 14424775"/>
              <a:gd name="connsiteY2227" fmla="*/ 3131087 h 7061576"/>
              <a:gd name="connsiteX2228" fmla="*/ 2117994 w 14424775"/>
              <a:gd name="connsiteY2228" fmla="*/ 3131087 h 7061576"/>
              <a:gd name="connsiteX2229" fmla="*/ 2101127 w 14424775"/>
              <a:gd name="connsiteY2229" fmla="*/ 3206908 h 7061576"/>
              <a:gd name="connsiteX2230" fmla="*/ 2148388 w 14424775"/>
              <a:gd name="connsiteY2230" fmla="*/ 3267709 h 7061576"/>
              <a:gd name="connsiteX2231" fmla="*/ 2195650 w 14424775"/>
              <a:gd name="connsiteY2231" fmla="*/ 3206908 h 7061576"/>
              <a:gd name="connsiteX2232" fmla="*/ 2178781 w 14424775"/>
              <a:gd name="connsiteY2232" fmla="*/ 3131087 h 7061576"/>
              <a:gd name="connsiteX2233" fmla="*/ 2254584 w 14424775"/>
              <a:gd name="connsiteY2233" fmla="*/ 3131087 h 7061576"/>
              <a:gd name="connsiteX2234" fmla="*/ 2301844 w 14424775"/>
              <a:gd name="connsiteY2234" fmla="*/ 3070283 h 7061576"/>
              <a:gd name="connsiteX2235" fmla="*/ 2349105 w 14424775"/>
              <a:gd name="connsiteY2235" fmla="*/ 3131087 h 7061576"/>
              <a:gd name="connsiteX2236" fmla="*/ 2424904 w 14424775"/>
              <a:gd name="connsiteY2236" fmla="*/ 3131087 h 7061576"/>
              <a:gd name="connsiteX2237" fmla="*/ 2408037 w 14424775"/>
              <a:gd name="connsiteY2237" fmla="*/ 3206908 h 7061576"/>
              <a:gd name="connsiteX2238" fmla="*/ 2455299 w 14424775"/>
              <a:gd name="connsiteY2238" fmla="*/ 3267709 h 7061576"/>
              <a:gd name="connsiteX2239" fmla="*/ 2502560 w 14424775"/>
              <a:gd name="connsiteY2239" fmla="*/ 3206908 h 7061576"/>
              <a:gd name="connsiteX2240" fmla="*/ 2485695 w 14424775"/>
              <a:gd name="connsiteY2240" fmla="*/ 3131087 h 7061576"/>
              <a:gd name="connsiteX2241" fmla="*/ 2561492 w 14424775"/>
              <a:gd name="connsiteY2241" fmla="*/ 3131087 h 7061576"/>
              <a:gd name="connsiteX2242" fmla="*/ 2608755 w 14424775"/>
              <a:gd name="connsiteY2242" fmla="*/ 3070283 h 7061576"/>
              <a:gd name="connsiteX2243" fmla="*/ 2656013 w 14424775"/>
              <a:gd name="connsiteY2243" fmla="*/ 3131087 h 7061576"/>
              <a:gd name="connsiteX2244" fmla="*/ 2731816 w 14424775"/>
              <a:gd name="connsiteY2244" fmla="*/ 3131087 h 7061576"/>
              <a:gd name="connsiteX2245" fmla="*/ 2714947 w 14424775"/>
              <a:gd name="connsiteY2245" fmla="*/ 3206908 h 7061576"/>
              <a:gd name="connsiteX2246" fmla="*/ 2762210 w 14424775"/>
              <a:gd name="connsiteY2246" fmla="*/ 3267709 h 7061576"/>
              <a:gd name="connsiteX2247" fmla="*/ 2809474 w 14424775"/>
              <a:gd name="connsiteY2247" fmla="*/ 3206908 h 7061576"/>
              <a:gd name="connsiteX2248" fmla="*/ 2792605 w 14424775"/>
              <a:gd name="connsiteY2248" fmla="*/ 3131087 h 7061576"/>
              <a:gd name="connsiteX2249" fmla="*/ 2868407 w 14424775"/>
              <a:gd name="connsiteY2249" fmla="*/ 3131087 h 7061576"/>
              <a:gd name="connsiteX2250" fmla="*/ 2915668 w 14424775"/>
              <a:gd name="connsiteY2250" fmla="*/ 3070283 h 7061576"/>
              <a:gd name="connsiteX2251" fmla="*/ 2962930 w 14424775"/>
              <a:gd name="connsiteY2251" fmla="*/ 3131087 h 7061576"/>
              <a:gd name="connsiteX2252" fmla="*/ 3038729 w 14424775"/>
              <a:gd name="connsiteY2252" fmla="*/ 3131087 h 7061576"/>
              <a:gd name="connsiteX2253" fmla="*/ 3021862 w 14424775"/>
              <a:gd name="connsiteY2253" fmla="*/ 3206908 h 7061576"/>
              <a:gd name="connsiteX2254" fmla="*/ 3069123 w 14424775"/>
              <a:gd name="connsiteY2254" fmla="*/ 3267709 h 7061576"/>
              <a:gd name="connsiteX2255" fmla="*/ 3116384 w 14424775"/>
              <a:gd name="connsiteY2255" fmla="*/ 3206908 h 7061576"/>
              <a:gd name="connsiteX2256" fmla="*/ 3099517 w 14424775"/>
              <a:gd name="connsiteY2256" fmla="*/ 3131087 h 7061576"/>
              <a:gd name="connsiteX2257" fmla="*/ 3175318 w 14424775"/>
              <a:gd name="connsiteY2257" fmla="*/ 3131087 h 7061576"/>
              <a:gd name="connsiteX2258" fmla="*/ 3222581 w 14424775"/>
              <a:gd name="connsiteY2258" fmla="*/ 3070283 h 7061576"/>
              <a:gd name="connsiteX2259" fmla="*/ 3269841 w 14424775"/>
              <a:gd name="connsiteY2259" fmla="*/ 3131087 h 7061576"/>
              <a:gd name="connsiteX2260" fmla="*/ 3345640 w 14424775"/>
              <a:gd name="connsiteY2260" fmla="*/ 3131087 h 7061576"/>
              <a:gd name="connsiteX2261" fmla="*/ 3328774 w 14424775"/>
              <a:gd name="connsiteY2261" fmla="*/ 3206908 h 7061576"/>
              <a:gd name="connsiteX2262" fmla="*/ 3376035 w 14424775"/>
              <a:gd name="connsiteY2262" fmla="*/ 3267709 h 7061576"/>
              <a:gd name="connsiteX2263" fmla="*/ 3423292 w 14424775"/>
              <a:gd name="connsiteY2263" fmla="*/ 3206908 h 7061576"/>
              <a:gd name="connsiteX2264" fmla="*/ 3406429 w 14424775"/>
              <a:gd name="connsiteY2264" fmla="*/ 3131087 h 7061576"/>
              <a:gd name="connsiteX2265" fmla="*/ 3482224 w 14424775"/>
              <a:gd name="connsiteY2265" fmla="*/ 3131087 h 7061576"/>
              <a:gd name="connsiteX2266" fmla="*/ 3529486 w 14424775"/>
              <a:gd name="connsiteY2266" fmla="*/ 3070283 h 7061576"/>
              <a:gd name="connsiteX2267" fmla="*/ 3576749 w 14424775"/>
              <a:gd name="connsiteY2267" fmla="*/ 3131087 h 7061576"/>
              <a:gd name="connsiteX2268" fmla="*/ 3652548 w 14424775"/>
              <a:gd name="connsiteY2268" fmla="*/ 3131087 h 7061576"/>
              <a:gd name="connsiteX2269" fmla="*/ 3635681 w 14424775"/>
              <a:gd name="connsiteY2269" fmla="*/ 3206908 h 7061576"/>
              <a:gd name="connsiteX2270" fmla="*/ 3682943 w 14424775"/>
              <a:gd name="connsiteY2270" fmla="*/ 3267711 h 7061576"/>
              <a:gd name="connsiteX2271" fmla="*/ 3614650 w 14424775"/>
              <a:gd name="connsiteY2271" fmla="*/ 3301454 h 7061576"/>
              <a:gd name="connsiteX2272" fmla="*/ 3597780 w 14424775"/>
              <a:gd name="connsiteY2272" fmla="*/ 3377276 h 7061576"/>
              <a:gd name="connsiteX2273" fmla="*/ 3529486 w 14424775"/>
              <a:gd name="connsiteY2273" fmla="*/ 3343532 h 7061576"/>
              <a:gd name="connsiteX2274" fmla="*/ 3461193 w 14424775"/>
              <a:gd name="connsiteY2274" fmla="*/ 3377276 h 7061576"/>
              <a:gd name="connsiteX2275" fmla="*/ 3444325 w 14424775"/>
              <a:gd name="connsiteY2275" fmla="*/ 3301454 h 7061576"/>
              <a:gd name="connsiteX2276" fmla="*/ 3376035 w 14424775"/>
              <a:gd name="connsiteY2276" fmla="*/ 3267712 h 7061576"/>
              <a:gd name="connsiteX2277" fmla="*/ 3307741 w 14424775"/>
              <a:gd name="connsiteY2277" fmla="*/ 3301454 h 7061576"/>
              <a:gd name="connsiteX2278" fmla="*/ 3290873 w 14424775"/>
              <a:gd name="connsiteY2278" fmla="*/ 3377276 h 7061576"/>
              <a:gd name="connsiteX2279" fmla="*/ 3222581 w 14424775"/>
              <a:gd name="connsiteY2279" fmla="*/ 3343532 h 7061576"/>
              <a:gd name="connsiteX2280" fmla="*/ 3154284 w 14424775"/>
              <a:gd name="connsiteY2280" fmla="*/ 3377276 h 7061576"/>
              <a:gd name="connsiteX2281" fmla="*/ 3137416 w 14424775"/>
              <a:gd name="connsiteY2281" fmla="*/ 3301454 h 7061576"/>
              <a:gd name="connsiteX2282" fmla="*/ 3069123 w 14424775"/>
              <a:gd name="connsiteY2282" fmla="*/ 3267711 h 7061576"/>
              <a:gd name="connsiteX2283" fmla="*/ 3000830 w 14424775"/>
              <a:gd name="connsiteY2283" fmla="*/ 3301454 h 7061576"/>
              <a:gd name="connsiteX2284" fmla="*/ 2983962 w 14424775"/>
              <a:gd name="connsiteY2284" fmla="*/ 3377276 h 7061576"/>
              <a:gd name="connsiteX2285" fmla="*/ 2915668 w 14424775"/>
              <a:gd name="connsiteY2285" fmla="*/ 3343532 h 7061576"/>
              <a:gd name="connsiteX2286" fmla="*/ 2847375 w 14424775"/>
              <a:gd name="connsiteY2286" fmla="*/ 3377276 h 7061576"/>
              <a:gd name="connsiteX2287" fmla="*/ 2830508 w 14424775"/>
              <a:gd name="connsiteY2287" fmla="*/ 3301454 h 7061576"/>
              <a:gd name="connsiteX2288" fmla="*/ 2762210 w 14424775"/>
              <a:gd name="connsiteY2288" fmla="*/ 3267711 h 7061576"/>
              <a:gd name="connsiteX2289" fmla="*/ 2693913 w 14424775"/>
              <a:gd name="connsiteY2289" fmla="*/ 3301454 h 7061576"/>
              <a:gd name="connsiteX2290" fmla="*/ 2677046 w 14424775"/>
              <a:gd name="connsiteY2290" fmla="*/ 3377276 h 7061576"/>
              <a:gd name="connsiteX2291" fmla="*/ 2608755 w 14424775"/>
              <a:gd name="connsiteY2291" fmla="*/ 3343532 h 7061576"/>
              <a:gd name="connsiteX2292" fmla="*/ 2540461 w 14424775"/>
              <a:gd name="connsiteY2292" fmla="*/ 3377276 h 7061576"/>
              <a:gd name="connsiteX2293" fmla="*/ 2523595 w 14424775"/>
              <a:gd name="connsiteY2293" fmla="*/ 3301454 h 7061576"/>
              <a:gd name="connsiteX2294" fmla="*/ 2455299 w 14424775"/>
              <a:gd name="connsiteY2294" fmla="*/ 3267711 h 7061576"/>
              <a:gd name="connsiteX2295" fmla="*/ 2387006 w 14424775"/>
              <a:gd name="connsiteY2295" fmla="*/ 3301454 h 7061576"/>
              <a:gd name="connsiteX2296" fmla="*/ 2370137 w 14424775"/>
              <a:gd name="connsiteY2296" fmla="*/ 3377276 h 7061576"/>
              <a:gd name="connsiteX2297" fmla="*/ 2301844 w 14424775"/>
              <a:gd name="connsiteY2297" fmla="*/ 3343532 h 7061576"/>
              <a:gd name="connsiteX2298" fmla="*/ 2233550 w 14424775"/>
              <a:gd name="connsiteY2298" fmla="*/ 3377276 h 7061576"/>
              <a:gd name="connsiteX2299" fmla="*/ 2216682 w 14424775"/>
              <a:gd name="connsiteY2299" fmla="*/ 3301454 h 7061576"/>
              <a:gd name="connsiteX2300" fmla="*/ 2148388 w 14424775"/>
              <a:gd name="connsiteY2300" fmla="*/ 3267711 h 7061576"/>
              <a:gd name="connsiteX2301" fmla="*/ 2080094 w 14424775"/>
              <a:gd name="connsiteY2301" fmla="*/ 3301454 h 7061576"/>
              <a:gd name="connsiteX2302" fmla="*/ 2063226 w 14424775"/>
              <a:gd name="connsiteY2302" fmla="*/ 3377276 h 7061576"/>
              <a:gd name="connsiteX2303" fmla="*/ 1994933 w 14424775"/>
              <a:gd name="connsiteY2303" fmla="*/ 3343532 h 7061576"/>
              <a:gd name="connsiteX2304" fmla="*/ 1926643 w 14424775"/>
              <a:gd name="connsiteY2304" fmla="*/ 3377276 h 7061576"/>
              <a:gd name="connsiteX2305" fmla="*/ 1909778 w 14424775"/>
              <a:gd name="connsiteY2305" fmla="*/ 3301454 h 7061576"/>
              <a:gd name="connsiteX2306" fmla="*/ 1841480 w 14424775"/>
              <a:gd name="connsiteY2306" fmla="*/ 3267711 h 7061576"/>
              <a:gd name="connsiteX2307" fmla="*/ 1888742 w 14424775"/>
              <a:gd name="connsiteY2307" fmla="*/ 3206908 h 7061576"/>
              <a:gd name="connsiteX2308" fmla="*/ 1871875 w 14424775"/>
              <a:gd name="connsiteY2308" fmla="*/ 3131087 h 7061576"/>
              <a:gd name="connsiteX2309" fmla="*/ 1947677 w 14424775"/>
              <a:gd name="connsiteY2309" fmla="*/ 3131087 h 7061576"/>
              <a:gd name="connsiteX2310" fmla="*/ 9053835 w 14424775"/>
              <a:gd name="connsiteY2310" fmla="*/ 2763259 h 7061576"/>
              <a:gd name="connsiteX2311" fmla="*/ 9101095 w 14424775"/>
              <a:gd name="connsiteY2311" fmla="*/ 2824063 h 7061576"/>
              <a:gd name="connsiteX2312" fmla="*/ 9176896 w 14424775"/>
              <a:gd name="connsiteY2312" fmla="*/ 2824063 h 7061576"/>
              <a:gd name="connsiteX2313" fmla="*/ 9160029 w 14424775"/>
              <a:gd name="connsiteY2313" fmla="*/ 2899884 h 7061576"/>
              <a:gd name="connsiteX2314" fmla="*/ 9207290 w 14424775"/>
              <a:gd name="connsiteY2314" fmla="*/ 2960686 h 7061576"/>
              <a:gd name="connsiteX2315" fmla="*/ 9254551 w 14424775"/>
              <a:gd name="connsiteY2315" fmla="*/ 2899884 h 7061576"/>
              <a:gd name="connsiteX2316" fmla="*/ 9237684 w 14424775"/>
              <a:gd name="connsiteY2316" fmla="*/ 2824063 h 7061576"/>
              <a:gd name="connsiteX2317" fmla="*/ 9313485 w 14424775"/>
              <a:gd name="connsiteY2317" fmla="*/ 2824063 h 7061576"/>
              <a:gd name="connsiteX2318" fmla="*/ 9360746 w 14424775"/>
              <a:gd name="connsiteY2318" fmla="*/ 2763259 h 7061576"/>
              <a:gd name="connsiteX2319" fmla="*/ 9408006 w 14424775"/>
              <a:gd name="connsiteY2319" fmla="*/ 2824063 h 7061576"/>
              <a:gd name="connsiteX2320" fmla="*/ 9483807 w 14424775"/>
              <a:gd name="connsiteY2320" fmla="*/ 2824063 h 7061576"/>
              <a:gd name="connsiteX2321" fmla="*/ 9466940 w 14424775"/>
              <a:gd name="connsiteY2321" fmla="*/ 2899884 h 7061576"/>
              <a:gd name="connsiteX2322" fmla="*/ 9514200 w 14424775"/>
              <a:gd name="connsiteY2322" fmla="*/ 2960685 h 7061576"/>
              <a:gd name="connsiteX2323" fmla="*/ 9561461 w 14424775"/>
              <a:gd name="connsiteY2323" fmla="*/ 2899884 h 7061576"/>
              <a:gd name="connsiteX2324" fmla="*/ 9544594 w 14424775"/>
              <a:gd name="connsiteY2324" fmla="*/ 2824063 h 7061576"/>
              <a:gd name="connsiteX2325" fmla="*/ 9620395 w 14424775"/>
              <a:gd name="connsiteY2325" fmla="*/ 2824063 h 7061576"/>
              <a:gd name="connsiteX2326" fmla="*/ 9667656 w 14424775"/>
              <a:gd name="connsiteY2326" fmla="*/ 2763259 h 7061576"/>
              <a:gd name="connsiteX2327" fmla="*/ 9714916 w 14424775"/>
              <a:gd name="connsiteY2327" fmla="*/ 2824063 h 7061576"/>
              <a:gd name="connsiteX2328" fmla="*/ 9790717 w 14424775"/>
              <a:gd name="connsiteY2328" fmla="*/ 2824063 h 7061576"/>
              <a:gd name="connsiteX2329" fmla="*/ 9773850 w 14424775"/>
              <a:gd name="connsiteY2329" fmla="*/ 2899884 h 7061576"/>
              <a:gd name="connsiteX2330" fmla="*/ 9821111 w 14424775"/>
              <a:gd name="connsiteY2330" fmla="*/ 2960686 h 7061576"/>
              <a:gd name="connsiteX2331" fmla="*/ 9868372 w 14424775"/>
              <a:gd name="connsiteY2331" fmla="*/ 2899884 h 7061576"/>
              <a:gd name="connsiteX2332" fmla="*/ 9851505 w 14424775"/>
              <a:gd name="connsiteY2332" fmla="*/ 2824063 h 7061576"/>
              <a:gd name="connsiteX2333" fmla="*/ 9927306 w 14424775"/>
              <a:gd name="connsiteY2333" fmla="*/ 2824063 h 7061576"/>
              <a:gd name="connsiteX2334" fmla="*/ 9974567 w 14424775"/>
              <a:gd name="connsiteY2334" fmla="*/ 2763259 h 7061576"/>
              <a:gd name="connsiteX2335" fmla="*/ 10021827 w 14424775"/>
              <a:gd name="connsiteY2335" fmla="*/ 2824063 h 7061576"/>
              <a:gd name="connsiteX2336" fmla="*/ 10097628 w 14424775"/>
              <a:gd name="connsiteY2336" fmla="*/ 2824063 h 7061576"/>
              <a:gd name="connsiteX2337" fmla="*/ 10080761 w 14424775"/>
              <a:gd name="connsiteY2337" fmla="*/ 2899884 h 7061576"/>
              <a:gd name="connsiteX2338" fmla="*/ 10128022 w 14424775"/>
              <a:gd name="connsiteY2338" fmla="*/ 2960686 h 7061576"/>
              <a:gd name="connsiteX2339" fmla="*/ 10175283 w 14424775"/>
              <a:gd name="connsiteY2339" fmla="*/ 2899884 h 7061576"/>
              <a:gd name="connsiteX2340" fmla="*/ 10158416 w 14424775"/>
              <a:gd name="connsiteY2340" fmla="*/ 2824063 h 7061576"/>
              <a:gd name="connsiteX2341" fmla="*/ 10234217 w 14424775"/>
              <a:gd name="connsiteY2341" fmla="*/ 2824063 h 7061576"/>
              <a:gd name="connsiteX2342" fmla="*/ 10281478 w 14424775"/>
              <a:gd name="connsiteY2342" fmla="*/ 2763259 h 7061576"/>
              <a:gd name="connsiteX2343" fmla="*/ 10328738 w 14424775"/>
              <a:gd name="connsiteY2343" fmla="*/ 2824063 h 7061576"/>
              <a:gd name="connsiteX2344" fmla="*/ 10404539 w 14424775"/>
              <a:gd name="connsiteY2344" fmla="*/ 2824063 h 7061576"/>
              <a:gd name="connsiteX2345" fmla="*/ 10387672 w 14424775"/>
              <a:gd name="connsiteY2345" fmla="*/ 2899884 h 7061576"/>
              <a:gd name="connsiteX2346" fmla="*/ 10434933 w 14424775"/>
              <a:gd name="connsiteY2346" fmla="*/ 2960686 h 7061576"/>
              <a:gd name="connsiteX2347" fmla="*/ 10482194 w 14424775"/>
              <a:gd name="connsiteY2347" fmla="*/ 2899884 h 7061576"/>
              <a:gd name="connsiteX2348" fmla="*/ 10465327 w 14424775"/>
              <a:gd name="connsiteY2348" fmla="*/ 2824063 h 7061576"/>
              <a:gd name="connsiteX2349" fmla="*/ 10541128 w 14424775"/>
              <a:gd name="connsiteY2349" fmla="*/ 2824063 h 7061576"/>
              <a:gd name="connsiteX2350" fmla="*/ 10588389 w 14424775"/>
              <a:gd name="connsiteY2350" fmla="*/ 2763259 h 7061576"/>
              <a:gd name="connsiteX2351" fmla="*/ 10635649 w 14424775"/>
              <a:gd name="connsiteY2351" fmla="*/ 2824063 h 7061576"/>
              <a:gd name="connsiteX2352" fmla="*/ 10711450 w 14424775"/>
              <a:gd name="connsiteY2352" fmla="*/ 2824063 h 7061576"/>
              <a:gd name="connsiteX2353" fmla="*/ 10694583 w 14424775"/>
              <a:gd name="connsiteY2353" fmla="*/ 2899884 h 7061576"/>
              <a:gd name="connsiteX2354" fmla="*/ 10741844 w 14424775"/>
              <a:gd name="connsiteY2354" fmla="*/ 2960686 h 7061576"/>
              <a:gd name="connsiteX2355" fmla="*/ 10789105 w 14424775"/>
              <a:gd name="connsiteY2355" fmla="*/ 2899884 h 7061576"/>
              <a:gd name="connsiteX2356" fmla="*/ 10772238 w 14424775"/>
              <a:gd name="connsiteY2356" fmla="*/ 2824063 h 7061576"/>
              <a:gd name="connsiteX2357" fmla="*/ 10848039 w 14424775"/>
              <a:gd name="connsiteY2357" fmla="*/ 2824063 h 7061576"/>
              <a:gd name="connsiteX2358" fmla="*/ 10895300 w 14424775"/>
              <a:gd name="connsiteY2358" fmla="*/ 2763259 h 7061576"/>
              <a:gd name="connsiteX2359" fmla="*/ 10942560 w 14424775"/>
              <a:gd name="connsiteY2359" fmla="*/ 2824063 h 7061576"/>
              <a:gd name="connsiteX2360" fmla="*/ 11018361 w 14424775"/>
              <a:gd name="connsiteY2360" fmla="*/ 2824063 h 7061576"/>
              <a:gd name="connsiteX2361" fmla="*/ 11001494 w 14424775"/>
              <a:gd name="connsiteY2361" fmla="*/ 2899884 h 7061576"/>
              <a:gd name="connsiteX2362" fmla="*/ 11048755 w 14424775"/>
              <a:gd name="connsiteY2362" fmla="*/ 2960686 h 7061576"/>
              <a:gd name="connsiteX2363" fmla="*/ 11096016 w 14424775"/>
              <a:gd name="connsiteY2363" fmla="*/ 2899884 h 7061576"/>
              <a:gd name="connsiteX2364" fmla="*/ 11079149 w 14424775"/>
              <a:gd name="connsiteY2364" fmla="*/ 2824063 h 7061576"/>
              <a:gd name="connsiteX2365" fmla="*/ 11154950 w 14424775"/>
              <a:gd name="connsiteY2365" fmla="*/ 2824063 h 7061576"/>
              <a:gd name="connsiteX2366" fmla="*/ 11202211 w 14424775"/>
              <a:gd name="connsiteY2366" fmla="*/ 2763259 h 7061576"/>
              <a:gd name="connsiteX2367" fmla="*/ 11249471 w 14424775"/>
              <a:gd name="connsiteY2367" fmla="*/ 2824063 h 7061576"/>
              <a:gd name="connsiteX2368" fmla="*/ 11325272 w 14424775"/>
              <a:gd name="connsiteY2368" fmla="*/ 2824063 h 7061576"/>
              <a:gd name="connsiteX2369" fmla="*/ 11308405 w 14424775"/>
              <a:gd name="connsiteY2369" fmla="*/ 2899884 h 7061576"/>
              <a:gd name="connsiteX2370" fmla="*/ 11355665 w 14424775"/>
              <a:gd name="connsiteY2370" fmla="*/ 2960685 h 7061576"/>
              <a:gd name="connsiteX2371" fmla="*/ 11402926 w 14424775"/>
              <a:gd name="connsiteY2371" fmla="*/ 2899884 h 7061576"/>
              <a:gd name="connsiteX2372" fmla="*/ 11386059 w 14424775"/>
              <a:gd name="connsiteY2372" fmla="*/ 2824063 h 7061576"/>
              <a:gd name="connsiteX2373" fmla="*/ 11461860 w 14424775"/>
              <a:gd name="connsiteY2373" fmla="*/ 2824063 h 7061576"/>
              <a:gd name="connsiteX2374" fmla="*/ 11509121 w 14424775"/>
              <a:gd name="connsiteY2374" fmla="*/ 2763259 h 7061576"/>
              <a:gd name="connsiteX2375" fmla="*/ 11556381 w 14424775"/>
              <a:gd name="connsiteY2375" fmla="*/ 2824063 h 7061576"/>
              <a:gd name="connsiteX2376" fmla="*/ 11632182 w 14424775"/>
              <a:gd name="connsiteY2376" fmla="*/ 2824063 h 7061576"/>
              <a:gd name="connsiteX2377" fmla="*/ 11615315 w 14424775"/>
              <a:gd name="connsiteY2377" fmla="*/ 2899884 h 7061576"/>
              <a:gd name="connsiteX2378" fmla="*/ 11662576 w 14424775"/>
              <a:gd name="connsiteY2378" fmla="*/ 2960686 h 7061576"/>
              <a:gd name="connsiteX2379" fmla="*/ 11709837 w 14424775"/>
              <a:gd name="connsiteY2379" fmla="*/ 2899884 h 7061576"/>
              <a:gd name="connsiteX2380" fmla="*/ 11692970 w 14424775"/>
              <a:gd name="connsiteY2380" fmla="*/ 2824063 h 7061576"/>
              <a:gd name="connsiteX2381" fmla="*/ 11768771 w 14424775"/>
              <a:gd name="connsiteY2381" fmla="*/ 2824063 h 7061576"/>
              <a:gd name="connsiteX2382" fmla="*/ 11816032 w 14424775"/>
              <a:gd name="connsiteY2382" fmla="*/ 2763259 h 7061576"/>
              <a:gd name="connsiteX2383" fmla="*/ 11863292 w 14424775"/>
              <a:gd name="connsiteY2383" fmla="*/ 2824063 h 7061576"/>
              <a:gd name="connsiteX2384" fmla="*/ 11939093 w 14424775"/>
              <a:gd name="connsiteY2384" fmla="*/ 2824063 h 7061576"/>
              <a:gd name="connsiteX2385" fmla="*/ 11922226 w 14424775"/>
              <a:gd name="connsiteY2385" fmla="*/ 2899884 h 7061576"/>
              <a:gd name="connsiteX2386" fmla="*/ 11969487 w 14424775"/>
              <a:gd name="connsiteY2386" fmla="*/ 2960686 h 7061576"/>
              <a:gd name="connsiteX2387" fmla="*/ 12016748 w 14424775"/>
              <a:gd name="connsiteY2387" fmla="*/ 2899884 h 7061576"/>
              <a:gd name="connsiteX2388" fmla="*/ 11999881 w 14424775"/>
              <a:gd name="connsiteY2388" fmla="*/ 2824063 h 7061576"/>
              <a:gd name="connsiteX2389" fmla="*/ 12075682 w 14424775"/>
              <a:gd name="connsiteY2389" fmla="*/ 2824063 h 7061576"/>
              <a:gd name="connsiteX2390" fmla="*/ 12122943 w 14424775"/>
              <a:gd name="connsiteY2390" fmla="*/ 2763259 h 7061576"/>
              <a:gd name="connsiteX2391" fmla="*/ 12170203 w 14424775"/>
              <a:gd name="connsiteY2391" fmla="*/ 2824063 h 7061576"/>
              <a:gd name="connsiteX2392" fmla="*/ 12246004 w 14424775"/>
              <a:gd name="connsiteY2392" fmla="*/ 2824063 h 7061576"/>
              <a:gd name="connsiteX2393" fmla="*/ 12229137 w 14424775"/>
              <a:gd name="connsiteY2393" fmla="*/ 2899884 h 7061576"/>
              <a:gd name="connsiteX2394" fmla="*/ 12276399 w 14424775"/>
              <a:gd name="connsiteY2394" fmla="*/ 2960687 h 7061576"/>
              <a:gd name="connsiteX2395" fmla="*/ 12208104 w 14424775"/>
              <a:gd name="connsiteY2395" fmla="*/ 2994430 h 7061576"/>
              <a:gd name="connsiteX2396" fmla="*/ 12191236 w 14424775"/>
              <a:gd name="connsiteY2396" fmla="*/ 3070252 h 7061576"/>
              <a:gd name="connsiteX2397" fmla="*/ 12122943 w 14424775"/>
              <a:gd name="connsiteY2397" fmla="*/ 3036508 h 7061576"/>
              <a:gd name="connsiteX2398" fmla="*/ 12054649 w 14424775"/>
              <a:gd name="connsiteY2398" fmla="*/ 3070252 h 7061576"/>
              <a:gd name="connsiteX2399" fmla="*/ 12037781 w 14424775"/>
              <a:gd name="connsiteY2399" fmla="*/ 2994430 h 7061576"/>
              <a:gd name="connsiteX2400" fmla="*/ 11969487 w 14424775"/>
              <a:gd name="connsiteY2400" fmla="*/ 2960687 h 7061576"/>
              <a:gd name="connsiteX2401" fmla="*/ 11901193 w 14424775"/>
              <a:gd name="connsiteY2401" fmla="*/ 2994430 h 7061576"/>
              <a:gd name="connsiteX2402" fmla="*/ 11884325 w 14424775"/>
              <a:gd name="connsiteY2402" fmla="*/ 3070252 h 7061576"/>
              <a:gd name="connsiteX2403" fmla="*/ 11816032 w 14424775"/>
              <a:gd name="connsiteY2403" fmla="*/ 3036508 h 7061576"/>
              <a:gd name="connsiteX2404" fmla="*/ 11747738 w 14424775"/>
              <a:gd name="connsiteY2404" fmla="*/ 3070252 h 7061576"/>
              <a:gd name="connsiteX2405" fmla="*/ 11730870 w 14424775"/>
              <a:gd name="connsiteY2405" fmla="*/ 2994430 h 7061576"/>
              <a:gd name="connsiteX2406" fmla="*/ 11662576 w 14424775"/>
              <a:gd name="connsiteY2406" fmla="*/ 2960687 h 7061576"/>
              <a:gd name="connsiteX2407" fmla="*/ 11594282 w 14424775"/>
              <a:gd name="connsiteY2407" fmla="*/ 2994430 h 7061576"/>
              <a:gd name="connsiteX2408" fmla="*/ 11577414 w 14424775"/>
              <a:gd name="connsiteY2408" fmla="*/ 3070252 h 7061576"/>
              <a:gd name="connsiteX2409" fmla="*/ 11509121 w 14424775"/>
              <a:gd name="connsiteY2409" fmla="*/ 3036508 h 7061576"/>
              <a:gd name="connsiteX2410" fmla="*/ 11440827 w 14424775"/>
              <a:gd name="connsiteY2410" fmla="*/ 3070252 h 7061576"/>
              <a:gd name="connsiteX2411" fmla="*/ 11423959 w 14424775"/>
              <a:gd name="connsiteY2411" fmla="*/ 2994430 h 7061576"/>
              <a:gd name="connsiteX2412" fmla="*/ 11355665 w 14424775"/>
              <a:gd name="connsiteY2412" fmla="*/ 2960688 h 7061576"/>
              <a:gd name="connsiteX2413" fmla="*/ 11287372 w 14424775"/>
              <a:gd name="connsiteY2413" fmla="*/ 2994430 h 7061576"/>
              <a:gd name="connsiteX2414" fmla="*/ 11270504 w 14424775"/>
              <a:gd name="connsiteY2414" fmla="*/ 3070252 h 7061576"/>
              <a:gd name="connsiteX2415" fmla="*/ 11202211 w 14424775"/>
              <a:gd name="connsiteY2415" fmla="*/ 3036508 h 7061576"/>
              <a:gd name="connsiteX2416" fmla="*/ 11133917 w 14424775"/>
              <a:gd name="connsiteY2416" fmla="*/ 3070252 h 7061576"/>
              <a:gd name="connsiteX2417" fmla="*/ 11117049 w 14424775"/>
              <a:gd name="connsiteY2417" fmla="*/ 2994430 h 7061576"/>
              <a:gd name="connsiteX2418" fmla="*/ 11048755 w 14424775"/>
              <a:gd name="connsiteY2418" fmla="*/ 2960687 h 7061576"/>
              <a:gd name="connsiteX2419" fmla="*/ 10980461 w 14424775"/>
              <a:gd name="connsiteY2419" fmla="*/ 2994430 h 7061576"/>
              <a:gd name="connsiteX2420" fmla="*/ 10963593 w 14424775"/>
              <a:gd name="connsiteY2420" fmla="*/ 3070252 h 7061576"/>
              <a:gd name="connsiteX2421" fmla="*/ 10895300 w 14424775"/>
              <a:gd name="connsiteY2421" fmla="*/ 3036508 h 7061576"/>
              <a:gd name="connsiteX2422" fmla="*/ 10827006 w 14424775"/>
              <a:gd name="connsiteY2422" fmla="*/ 3070252 h 7061576"/>
              <a:gd name="connsiteX2423" fmla="*/ 10810138 w 14424775"/>
              <a:gd name="connsiteY2423" fmla="*/ 2994430 h 7061576"/>
              <a:gd name="connsiteX2424" fmla="*/ 10741844 w 14424775"/>
              <a:gd name="connsiteY2424" fmla="*/ 2960687 h 7061576"/>
              <a:gd name="connsiteX2425" fmla="*/ 10673550 w 14424775"/>
              <a:gd name="connsiteY2425" fmla="*/ 2994430 h 7061576"/>
              <a:gd name="connsiteX2426" fmla="*/ 10656682 w 14424775"/>
              <a:gd name="connsiteY2426" fmla="*/ 3070252 h 7061576"/>
              <a:gd name="connsiteX2427" fmla="*/ 10588389 w 14424775"/>
              <a:gd name="connsiteY2427" fmla="*/ 3036508 h 7061576"/>
              <a:gd name="connsiteX2428" fmla="*/ 10520095 w 14424775"/>
              <a:gd name="connsiteY2428" fmla="*/ 3070252 h 7061576"/>
              <a:gd name="connsiteX2429" fmla="*/ 10503227 w 14424775"/>
              <a:gd name="connsiteY2429" fmla="*/ 2994430 h 7061576"/>
              <a:gd name="connsiteX2430" fmla="*/ 10434933 w 14424775"/>
              <a:gd name="connsiteY2430" fmla="*/ 2960687 h 7061576"/>
              <a:gd name="connsiteX2431" fmla="*/ 10366639 w 14424775"/>
              <a:gd name="connsiteY2431" fmla="*/ 2994430 h 7061576"/>
              <a:gd name="connsiteX2432" fmla="*/ 10349771 w 14424775"/>
              <a:gd name="connsiteY2432" fmla="*/ 3070252 h 7061576"/>
              <a:gd name="connsiteX2433" fmla="*/ 10281478 w 14424775"/>
              <a:gd name="connsiteY2433" fmla="*/ 3036508 h 7061576"/>
              <a:gd name="connsiteX2434" fmla="*/ 10213184 w 14424775"/>
              <a:gd name="connsiteY2434" fmla="*/ 3070252 h 7061576"/>
              <a:gd name="connsiteX2435" fmla="*/ 10196316 w 14424775"/>
              <a:gd name="connsiteY2435" fmla="*/ 2994430 h 7061576"/>
              <a:gd name="connsiteX2436" fmla="*/ 10128022 w 14424775"/>
              <a:gd name="connsiteY2436" fmla="*/ 2960687 h 7061576"/>
              <a:gd name="connsiteX2437" fmla="*/ 10059728 w 14424775"/>
              <a:gd name="connsiteY2437" fmla="*/ 2994430 h 7061576"/>
              <a:gd name="connsiteX2438" fmla="*/ 10042860 w 14424775"/>
              <a:gd name="connsiteY2438" fmla="*/ 3070252 h 7061576"/>
              <a:gd name="connsiteX2439" fmla="*/ 9974567 w 14424775"/>
              <a:gd name="connsiteY2439" fmla="*/ 3036508 h 7061576"/>
              <a:gd name="connsiteX2440" fmla="*/ 9906273 w 14424775"/>
              <a:gd name="connsiteY2440" fmla="*/ 3070252 h 7061576"/>
              <a:gd name="connsiteX2441" fmla="*/ 9889405 w 14424775"/>
              <a:gd name="connsiteY2441" fmla="*/ 2994430 h 7061576"/>
              <a:gd name="connsiteX2442" fmla="*/ 9821111 w 14424775"/>
              <a:gd name="connsiteY2442" fmla="*/ 2960687 h 7061576"/>
              <a:gd name="connsiteX2443" fmla="*/ 9752817 w 14424775"/>
              <a:gd name="connsiteY2443" fmla="*/ 2994430 h 7061576"/>
              <a:gd name="connsiteX2444" fmla="*/ 9735949 w 14424775"/>
              <a:gd name="connsiteY2444" fmla="*/ 3070252 h 7061576"/>
              <a:gd name="connsiteX2445" fmla="*/ 9667656 w 14424775"/>
              <a:gd name="connsiteY2445" fmla="*/ 3036508 h 7061576"/>
              <a:gd name="connsiteX2446" fmla="*/ 9599362 w 14424775"/>
              <a:gd name="connsiteY2446" fmla="*/ 3070252 h 7061576"/>
              <a:gd name="connsiteX2447" fmla="*/ 9582494 w 14424775"/>
              <a:gd name="connsiteY2447" fmla="*/ 2994430 h 7061576"/>
              <a:gd name="connsiteX2448" fmla="*/ 9514200 w 14424775"/>
              <a:gd name="connsiteY2448" fmla="*/ 2960688 h 7061576"/>
              <a:gd name="connsiteX2449" fmla="*/ 9445907 w 14424775"/>
              <a:gd name="connsiteY2449" fmla="*/ 2994430 h 7061576"/>
              <a:gd name="connsiteX2450" fmla="*/ 9429039 w 14424775"/>
              <a:gd name="connsiteY2450" fmla="*/ 3070252 h 7061576"/>
              <a:gd name="connsiteX2451" fmla="*/ 9360746 w 14424775"/>
              <a:gd name="connsiteY2451" fmla="*/ 3036508 h 7061576"/>
              <a:gd name="connsiteX2452" fmla="*/ 9292452 w 14424775"/>
              <a:gd name="connsiteY2452" fmla="*/ 3070252 h 7061576"/>
              <a:gd name="connsiteX2453" fmla="*/ 9275584 w 14424775"/>
              <a:gd name="connsiteY2453" fmla="*/ 2994430 h 7061576"/>
              <a:gd name="connsiteX2454" fmla="*/ 9207290 w 14424775"/>
              <a:gd name="connsiteY2454" fmla="*/ 2960687 h 7061576"/>
              <a:gd name="connsiteX2455" fmla="*/ 9138996 w 14424775"/>
              <a:gd name="connsiteY2455" fmla="*/ 2994430 h 7061576"/>
              <a:gd name="connsiteX2456" fmla="*/ 9122128 w 14424775"/>
              <a:gd name="connsiteY2456" fmla="*/ 3070252 h 7061576"/>
              <a:gd name="connsiteX2457" fmla="*/ 9053835 w 14424775"/>
              <a:gd name="connsiteY2457" fmla="*/ 3036508 h 7061576"/>
              <a:gd name="connsiteX2458" fmla="*/ 8985541 w 14424775"/>
              <a:gd name="connsiteY2458" fmla="*/ 3070252 h 7061576"/>
              <a:gd name="connsiteX2459" fmla="*/ 8968673 w 14424775"/>
              <a:gd name="connsiteY2459" fmla="*/ 2994430 h 7061576"/>
              <a:gd name="connsiteX2460" fmla="*/ 8900378 w 14424775"/>
              <a:gd name="connsiteY2460" fmla="*/ 2960687 h 7061576"/>
              <a:gd name="connsiteX2461" fmla="*/ 8947640 w 14424775"/>
              <a:gd name="connsiteY2461" fmla="*/ 2899884 h 7061576"/>
              <a:gd name="connsiteX2462" fmla="*/ 8930773 w 14424775"/>
              <a:gd name="connsiteY2462" fmla="*/ 2824063 h 7061576"/>
              <a:gd name="connsiteX2463" fmla="*/ 9006574 w 14424775"/>
              <a:gd name="connsiteY2463" fmla="*/ 2824063 h 7061576"/>
              <a:gd name="connsiteX2464" fmla="*/ 8133102 w 14424775"/>
              <a:gd name="connsiteY2464" fmla="*/ 2763258 h 7061576"/>
              <a:gd name="connsiteX2465" fmla="*/ 8180362 w 14424775"/>
              <a:gd name="connsiteY2465" fmla="*/ 2824062 h 7061576"/>
              <a:gd name="connsiteX2466" fmla="*/ 8256163 w 14424775"/>
              <a:gd name="connsiteY2466" fmla="*/ 2824062 h 7061576"/>
              <a:gd name="connsiteX2467" fmla="*/ 8239296 w 14424775"/>
              <a:gd name="connsiteY2467" fmla="*/ 2899883 h 7061576"/>
              <a:gd name="connsiteX2468" fmla="*/ 8286558 w 14424775"/>
              <a:gd name="connsiteY2468" fmla="*/ 2960686 h 7061576"/>
              <a:gd name="connsiteX2469" fmla="*/ 8218263 w 14424775"/>
              <a:gd name="connsiteY2469" fmla="*/ 2994429 h 7061576"/>
              <a:gd name="connsiteX2470" fmla="*/ 8201395 w 14424775"/>
              <a:gd name="connsiteY2470" fmla="*/ 3070251 h 7061576"/>
              <a:gd name="connsiteX2471" fmla="*/ 8133102 w 14424775"/>
              <a:gd name="connsiteY2471" fmla="*/ 3036507 h 7061576"/>
              <a:gd name="connsiteX2472" fmla="*/ 8064808 w 14424775"/>
              <a:gd name="connsiteY2472" fmla="*/ 3070251 h 7061576"/>
              <a:gd name="connsiteX2473" fmla="*/ 8047940 w 14424775"/>
              <a:gd name="connsiteY2473" fmla="*/ 2994429 h 7061576"/>
              <a:gd name="connsiteX2474" fmla="*/ 7979645 w 14424775"/>
              <a:gd name="connsiteY2474" fmla="*/ 2960686 h 7061576"/>
              <a:gd name="connsiteX2475" fmla="*/ 8026907 w 14424775"/>
              <a:gd name="connsiteY2475" fmla="*/ 2899883 h 7061576"/>
              <a:gd name="connsiteX2476" fmla="*/ 8010040 w 14424775"/>
              <a:gd name="connsiteY2476" fmla="*/ 2824062 h 7061576"/>
              <a:gd name="connsiteX2477" fmla="*/ 8085841 w 14424775"/>
              <a:gd name="connsiteY2477" fmla="*/ 2824062 h 7061576"/>
              <a:gd name="connsiteX2478" fmla="*/ 7519280 w 14424775"/>
              <a:gd name="connsiteY2478" fmla="*/ 2763258 h 7061576"/>
              <a:gd name="connsiteX2479" fmla="*/ 7566540 w 14424775"/>
              <a:gd name="connsiteY2479" fmla="*/ 2824062 h 7061576"/>
              <a:gd name="connsiteX2480" fmla="*/ 7642341 w 14424775"/>
              <a:gd name="connsiteY2480" fmla="*/ 2824062 h 7061576"/>
              <a:gd name="connsiteX2481" fmla="*/ 7625474 w 14424775"/>
              <a:gd name="connsiteY2481" fmla="*/ 2899883 h 7061576"/>
              <a:gd name="connsiteX2482" fmla="*/ 7672736 w 14424775"/>
              <a:gd name="connsiteY2482" fmla="*/ 2960686 h 7061576"/>
              <a:gd name="connsiteX2483" fmla="*/ 7604441 w 14424775"/>
              <a:gd name="connsiteY2483" fmla="*/ 2994429 h 7061576"/>
              <a:gd name="connsiteX2484" fmla="*/ 7587573 w 14424775"/>
              <a:gd name="connsiteY2484" fmla="*/ 3070251 h 7061576"/>
              <a:gd name="connsiteX2485" fmla="*/ 7519280 w 14424775"/>
              <a:gd name="connsiteY2485" fmla="*/ 3036507 h 7061576"/>
              <a:gd name="connsiteX2486" fmla="*/ 7450986 w 14424775"/>
              <a:gd name="connsiteY2486" fmla="*/ 3070251 h 7061576"/>
              <a:gd name="connsiteX2487" fmla="*/ 7434118 w 14424775"/>
              <a:gd name="connsiteY2487" fmla="*/ 2994429 h 7061576"/>
              <a:gd name="connsiteX2488" fmla="*/ 7365823 w 14424775"/>
              <a:gd name="connsiteY2488" fmla="*/ 2960686 h 7061576"/>
              <a:gd name="connsiteX2489" fmla="*/ 7413085 w 14424775"/>
              <a:gd name="connsiteY2489" fmla="*/ 2899883 h 7061576"/>
              <a:gd name="connsiteX2490" fmla="*/ 7396218 w 14424775"/>
              <a:gd name="connsiteY2490" fmla="*/ 2824062 h 7061576"/>
              <a:gd name="connsiteX2491" fmla="*/ 7472019 w 14424775"/>
              <a:gd name="connsiteY2491" fmla="*/ 2824062 h 7061576"/>
              <a:gd name="connsiteX2492" fmla="*/ 6598571 w 14424775"/>
              <a:gd name="connsiteY2492" fmla="*/ 2763258 h 7061576"/>
              <a:gd name="connsiteX2493" fmla="*/ 6645832 w 14424775"/>
              <a:gd name="connsiteY2493" fmla="*/ 2824062 h 7061576"/>
              <a:gd name="connsiteX2494" fmla="*/ 6721633 w 14424775"/>
              <a:gd name="connsiteY2494" fmla="*/ 2824062 h 7061576"/>
              <a:gd name="connsiteX2495" fmla="*/ 6704770 w 14424775"/>
              <a:gd name="connsiteY2495" fmla="*/ 2899883 h 7061576"/>
              <a:gd name="connsiteX2496" fmla="*/ 6752024 w 14424775"/>
              <a:gd name="connsiteY2496" fmla="*/ 2960685 h 7061576"/>
              <a:gd name="connsiteX2497" fmla="*/ 6799282 w 14424775"/>
              <a:gd name="connsiteY2497" fmla="*/ 2899883 h 7061576"/>
              <a:gd name="connsiteX2498" fmla="*/ 6782417 w 14424775"/>
              <a:gd name="connsiteY2498" fmla="*/ 2824062 h 7061576"/>
              <a:gd name="connsiteX2499" fmla="*/ 6858215 w 14424775"/>
              <a:gd name="connsiteY2499" fmla="*/ 2824062 h 7061576"/>
              <a:gd name="connsiteX2500" fmla="*/ 6905485 w 14424775"/>
              <a:gd name="connsiteY2500" fmla="*/ 2763258 h 7061576"/>
              <a:gd name="connsiteX2501" fmla="*/ 6952745 w 14424775"/>
              <a:gd name="connsiteY2501" fmla="*/ 2824062 h 7061576"/>
              <a:gd name="connsiteX2502" fmla="*/ 7028552 w 14424775"/>
              <a:gd name="connsiteY2502" fmla="*/ 2824062 h 7061576"/>
              <a:gd name="connsiteX2503" fmla="*/ 7011681 w 14424775"/>
              <a:gd name="connsiteY2503" fmla="*/ 2899883 h 7061576"/>
              <a:gd name="connsiteX2504" fmla="*/ 7058937 w 14424775"/>
              <a:gd name="connsiteY2504" fmla="*/ 2960686 h 7061576"/>
              <a:gd name="connsiteX2505" fmla="*/ 6990636 w 14424775"/>
              <a:gd name="connsiteY2505" fmla="*/ 2994429 h 7061576"/>
              <a:gd name="connsiteX2506" fmla="*/ 6973760 w 14424775"/>
              <a:gd name="connsiteY2506" fmla="*/ 3070251 h 7061576"/>
              <a:gd name="connsiteX2507" fmla="*/ 6905485 w 14424775"/>
              <a:gd name="connsiteY2507" fmla="*/ 3036507 h 7061576"/>
              <a:gd name="connsiteX2508" fmla="*/ 6837182 w 14424775"/>
              <a:gd name="connsiteY2508" fmla="*/ 3070251 h 7061576"/>
              <a:gd name="connsiteX2509" fmla="*/ 6820311 w 14424775"/>
              <a:gd name="connsiteY2509" fmla="*/ 2994429 h 7061576"/>
              <a:gd name="connsiteX2510" fmla="*/ 6752024 w 14424775"/>
              <a:gd name="connsiteY2510" fmla="*/ 2960686 h 7061576"/>
              <a:gd name="connsiteX2511" fmla="*/ 6683732 w 14424775"/>
              <a:gd name="connsiteY2511" fmla="*/ 2994429 h 7061576"/>
              <a:gd name="connsiteX2512" fmla="*/ 6666851 w 14424775"/>
              <a:gd name="connsiteY2512" fmla="*/ 3070251 h 7061576"/>
              <a:gd name="connsiteX2513" fmla="*/ 6598571 w 14424775"/>
              <a:gd name="connsiteY2513" fmla="*/ 3036507 h 7061576"/>
              <a:gd name="connsiteX2514" fmla="*/ 6530281 w 14424775"/>
              <a:gd name="connsiteY2514" fmla="*/ 3070251 h 7061576"/>
              <a:gd name="connsiteX2515" fmla="*/ 6513408 w 14424775"/>
              <a:gd name="connsiteY2515" fmla="*/ 2994429 h 7061576"/>
              <a:gd name="connsiteX2516" fmla="*/ 6445116 w 14424775"/>
              <a:gd name="connsiteY2516" fmla="*/ 2960686 h 7061576"/>
              <a:gd name="connsiteX2517" fmla="*/ 6492379 w 14424775"/>
              <a:gd name="connsiteY2517" fmla="*/ 2899883 h 7061576"/>
              <a:gd name="connsiteX2518" fmla="*/ 6475508 w 14424775"/>
              <a:gd name="connsiteY2518" fmla="*/ 2824062 h 7061576"/>
              <a:gd name="connsiteX2519" fmla="*/ 6551313 w 14424775"/>
              <a:gd name="connsiteY2519" fmla="*/ 2824062 h 7061576"/>
              <a:gd name="connsiteX2520" fmla="*/ 1688028 w 14424775"/>
              <a:gd name="connsiteY2520" fmla="*/ 2763258 h 7061576"/>
              <a:gd name="connsiteX2521" fmla="*/ 1735287 w 14424775"/>
              <a:gd name="connsiteY2521" fmla="*/ 2824062 h 7061576"/>
              <a:gd name="connsiteX2522" fmla="*/ 1811089 w 14424775"/>
              <a:gd name="connsiteY2522" fmla="*/ 2824062 h 7061576"/>
              <a:gd name="connsiteX2523" fmla="*/ 1794221 w 14424775"/>
              <a:gd name="connsiteY2523" fmla="*/ 2899883 h 7061576"/>
              <a:gd name="connsiteX2524" fmla="*/ 1841484 w 14424775"/>
              <a:gd name="connsiteY2524" fmla="*/ 2960684 h 7061576"/>
              <a:gd name="connsiteX2525" fmla="*/ 1888744 w 14424775"/>
              <a:gd name="connsiteY2525" fmla="*/ 2899883 h 7061576"/>
              <a:gd name="connsiteX2526" fmla="*/ 1871877 w 14424775"/>
              <a:gd name="connsiteY2526" fmla="*/ 2824062 h 7061576"/>
              <a:gd name="connsiteX2527" fmla="*/ 1947677 w 14424775"/>
              <a:gd name="connsiteY2527" fmla="*/ 2824062 h 7061576"/>
              <a:gd name="connsiteX2528" fmla="*/ 1994937 w 14424775"/>
              <a:gd name="connsiteY2528" fmla="*/ 2763258 h 7061576"/>
              <a:gd name="connsiteX2529" fmla="*/ 2042194 w 14424775"/>
              <a:gd name="connsiteY2529" fmla="*/ 2824062 h 7061576"/>
              <a:gd name="connsiteX2530" fmla="*/ 2117996 w 14424775"/>
              <a:gd name="connsiteY2530" fmla="*/ 2824062 h 7061576"/>
              <a:gd name="connsiteX2531" fmla="*/ 2101128 w 14424775"/>
              <a:gd name="connsiteY2531" fmla="*/ 2899883 h 7061576"/>
              <a:gd name="connsiteX2532" fmla="*/ 2148390 w 14424775"/>
              <a:gd name="connsiteY2532" fmla="*/ 2960684 h 7061576"/>
              <a:gd name="connsiteX2533" fmla="*/ 2195652 w 14424775"/>
              <a:gd name="connsiteY2533" fmla="*/ 2899883 h 7061576"/>
              <a:gd name="connsiteX2534" fmla="*/ 2178784 w 14424775"/>
              <a:gd name="connsiteY2534" fmla="*/ 2824062 h 7061576"/>
              <a:gd name="connsiteX2535" fmla="*/ 2254587 w 14424775"/>
              <a:gd name="connsiteY2535" fmla="*/ 2824062 h 7061576"/>
              <a:gd name="connsiteX2536" fmla="*/ 2301844 w 14424775"/>
              <a:gd name="connsiteY2536" fmla="*/ 2763258 h 7061576"/>
              <a:gd name="connsiteX2537" fmla="*/ 2349105 w 14424775"/>
              <a:gd name="connsiteY2537" fmla="*/ 2824062 h 7061576"/>
              <a:gd name="connsiteX2538" fmla="*/ 2424906 w 14424775"/>
              <a:gd name="connsiteY2538" fmla="*/ 2824062 h 7061576"/>
              <a:gd name="connsiteX2539" fmla="*/ 2408038 w 14424775"/>
              <a:gd name="connsiteY2539" fmla="*/ 2899883 h 7061576"/>
              <a:gd name="connsiteX2540" fmla="*/ 2455301 w 14424775"/>
              <a:gd name="connsiteY2540" fmla="*/ 2960684 h 7061576"/>
              <a:gd name="connsiteX2541" fmla="*/ 2502562 w 14424775"/>
              <a:gd name="connsiteY2541" fmla="*/ 2899883 h 7061576"/>
              <a:gd name="connsiteX2542" fmla="*/ 2485696 w 14424775"/>
              <a:gd name="connsiteY2542" fmla="*/ 2824062 h 7061576"/>
              <a:gd name="connsiteX2543" fmla="*/ 2561497 w 14424775"/>
              <a:gd name="connsiteY2543" fmla="*/ 2824062 h 7061576"/>
              <a:gd name="connsiteX2544" fmla="*/ 2608757 w 14424775"/>
              <a:gd name="connsiteY2544" fmla="*/ 2763258 h 7061576"/>
              <a:gd name="connsiteX2545" fmla="*/ 2656016 w 14424775"/>
              <a:gd name="connsiteY2545" fmla="*/ 2824062 h 7061576"/>
              <a:gd name="connsiteX2546" fmla="*/ 2731817 w 14424775"/>
              <a:gd name="connsiteY2546" fmla="*/ 2824062 h 7061576"/>
              <a:gd name="connsiteX2547" fmla="*/ 2714948 w 14424775"/>
              <a:gd name="connsiteY2547" fmla="*/ 2899883 h 7061576"/>
              <a:gd name="connsiteX2548" fmla="*/ 2762211 w 14424775"/>
              <a:gd name="connsiteY2548" fmla="*/ 2960685 h 7061576"/>
              <a:gd name="connsiteX2549" fmla="*/ 2809475 w 14424775"/>
              <a:gd name="connsiteY2549" fmla="*/ 2899883 h 7061576"/>
              <a:gd name="connsiteX2550" fmla="*/ 2792608 w 14424775"/>
              <a:gd name="connsiteY2550" fmla="*/ 2824062 h 7061576"/>
              <a:gd name="connsiteX2551" fmla="*/ 2868408 w 14424775"/>
              <a:gd name="connsiteY2551" fmla="*/ 2824062 h 7061576"/>
              <a:gd name="connsiteX2552" fmla="*/ 2915670 w 14424775"/>
              <a:gd name="connsiteY2552" fmla="*/ 2763258 h 7061576"/>
              <a:gd name="connsiteX2553" fmla="*/ 2962930 w 14424775"/>
              <a:gd name="connsiteY2553" fmla="*/ 2824062 h 7061576"/>
              <a:gd name="connsiteX2554" fmla="*/ 3038731 w 14424775"/>
              <a:gd name="connsiteY2554" fmla="*/ 2824062 h 7061576"/>
              <a:gd name="connsiteX2555" fmla="*/ 3021864 w 14424775"/>
              <a:gd name="connsiteY2555" fmla="*/ 2899883 h 7061576"/>
              <a:gd name="connsiteX2556" fmla="*/ 3069125 w 14424775"/>
              <a:gd name="connsiteY2556" fmla="*/ 2960684 h 7061576"/>
              <a:gd name="connsiteX2557" fmla="*/ 3116386 w 14424775"/>
              <a:gd name="connsiteY2557" fmla="*/ 2899883 h 7061576"/>
              <a:gd name="connsiteX2558" fmla="*/ 3099518 w 14424775"/>
              <a:gd name="connsiteY2558" fmla="*/ 2824062 h 7061576"/>
              <a:gd name="connsiteX2559" fmla="*/ 3175319 w 14424775"/>
              <a:gd name="connsiteY2559" fmla="*/ 2824062 h 7061576"/>
              <a:gd name="connsiteX2560" fmla="*/ 3222582 w 14424775"/>
              <a:gd name="connsiteY2560" fmla="*/ 2763258 h 7061576"/>
              <a:gd name="connsiteX2561" fmla="*/ 3269843 w 14424775"/>
              <a:gd name="connsiteY2561" fmla="*/ 2824062 h 7061576"/>
              <a:gd name="connsiteX2562" fmla="*/ 3345644 w 14424775"/>
              <a:gd name="connsiteY2562" fmla="*/ 2824062 h 7061576"/>
              <a:gd name="connsiteX2563" fmla="*/ 3328776 w 14424775"/>
              <a:gd name="connsiteY2563" fmla="*/ 2899883 h 7061576"/>
              <a:gd name="connsiteX2564" fmla="*/ 3376037 w 14424775"/>
              <a:gd name="connsiteY2564" fmla="*/ 2960684 h 7061576"/>
              <a:gd name="connsiteX2565" fmla="*/ 3423294 w 14424775"/>
              <a:gd name="connsiteY2565" fmla="*/ 2899883 h 7061576"/>
              <a:gd name="connsiteX2566" fmla="*/ 3406431 w 14424775"/>
              <a:gd name="connsiteY2566" fmla="*/ 2824062 h 7061576"/>
              <a:gd name="connsiteX2567" fmla="*/ 3482224 w 14424775"/>
              <a:gd name="connsiteY2567" fmla="*/ 2824062 h 7061576"/>
              <a:gd name="connsiteX2568" fmla="*/ 3529491 w 14424775"/>
              <a:gd name="connsiteY2568" fmla="*/ 2763258 h 7061576"/>
              <a:gd name="connsiteX2569" fmla="*/ 3576749 w 14424775"/>
              <a:gd name="connsiteY2569" fmla="*/ 2824062 h 7061576"/>
              <a:gd name="connsiteX2570" fmla="*/ 3652548 w 14424775"/>
              <a:gd name="connsiteY2570" fmla="*/ 2824062 h 7061576"/>
              <a:gd name="connsiteX2571" fmla="*/ 3635682 w 14424775"/>
              <a:gd name="connsiteY2571" fmla="*/ 2899883 h 7061576"/>
              <a:gd name="connsiteX2572" fmla="*/ 3682947 w 14424775"/>
              <a:gd name="connsiteY2572" fmla="*/ 2960685 h 7061576"/>
              <a:gd name="connsiteX2573" fmla="*/ 3730204 w 14424775"/>
              <a:gd name="connsiteY2573" fmla="*/ 2899883 h 7061576"/>
              <a:gd name="connsiteX2574" fmla="*/ 3713336 w 14424775"/>
              <a:gd name="connsiteY2574" fmla="*/ 2824062 h 7061576"/>
              <a:gd name="connsiteX2575" fmla="*/ 3789133 w 14424775"/>
              <a:gd name="connsiteY2575" fmla="*/ 2824062 h 7061576"/>
              <a:gd name="connsiteX2576" fmla="*/ 3836397 w 14424775"/>
              <a:gd name="connsiteY2576" fmla="*/ 2763258 h 7061576"/>
              <a:gd name="connsiteX2577" fmla="*/ 3883653 w 14424775"/>
              <a:gd name="connsiteY2577" fmla="*/ 2824062 h 7061576"/>
              <a:gd name="connsiteX2578" fmla="*/ 3959463 w 14424775"/>
              <a:gd name="connsiteY2578" fmla="*/ 2824062 h 7061576"/>
              <a:gd name="connsiteX2579" fmla="*/ 3942595 w 14424775"/>
              <a:gd name="connsiteY2579" fmla="*/ 2899883 h 7061576"/>
              <a:gd name="connsiteX2580" fmla="*/ 3989852 w 14424775"/>
              <a:gd name="connsiteY2580" fmla="*/ 2960686 h 7061576"/>
              <a:gd name="connsiteX2581" fmla="*/ 3921561 w 14424775"/>
              <a:gd name="connsiteY2581" fmla="*/ 2994429 h 7061576"/>
              <a:gd name="connsiteX2582" fmla="*/ 3904687 w 14424775"/>
              <a:gd name="connsiteY2582" fmla="*/ 3070251 h 7061576"/>
              <a:gd name="connsiteX2583" fmla="*/ 3836397 w 14424775"/>
              <a:gd name="connsiteY2583" fmla="*/ 3036507 h 7061576"/>
              <a:gd name="connsiteX2584" fmla="*/ 3768106 w 14424775"/>
              <a:gd name="connsiteY2584" fmla="*/ 3070251 h 7061576"/>
              <a:gd name="connsiteX2585" fmla="*/ 3751241 w 14424775"/>
              <a:gd name="connsiteY2585" fmla="*/ 2994429 h 7061576"/>
              <a:gd name="connsiteX2586" fmla="*/ 3682947 w 14424775"/>
              <a:gd name="connsiteY2586" fmla="*/ 2960686 h 7061576"/>
              <a:gd name="connsiteX2587" fmla="*/ 3614650 w 14424775"/>
              <a:gd name="connsiteY2587" fmla="*/ 2994429 h 7061576"/>
              <a:gd name="connsiteX2588" fmla="*/ 3597782 w 14424775"/>
              <a:gd name="connsiteY2588" fmla="*/ 3070251 h 7061576"/>
              <a:gd name="connsiteX2589" fmla="*/ 3529491 w 14424775"/>
              <a:gd name="connsiteY2589" fmla="*/ 3036507 h 7061576"/>
              <a:gd name="connsiteX2590" fmla="*/ 3461193 w 14424775"/>
              <a:gd name="connsiteY2590" fmla="*/ 3070251 h 7061576"/>
              <a:gd name="connsiteX2591" fmla="*/ 3444326 w 14424775"/>
              <a:gd name="connsiteY2591" fmla="*/ 2994429 h 7061576"/>
              <a:gd name="connsiteX2592" fmla="*/ 3376037 w 14424775"/>
              <a:gd name="connsiteY2592" fmla="*/ 2960687 h 7061576"/>
              <a:gd name="connsiteX2593" fmla="*/ 3307742 w 14424775"/>
              <a:gd name="connsiteY2593" fmla="*/ 2994429 h 7061576"/>
              <a:gd name="connsiteX2594" fmla="*/ 3290875 w 14424775"/>
              <a:gd name="connsiteY2594" fmla="*/ 3070251 h 7061576"/>
              <a:gd name="connsiteX2595" fmla="*/ 3222582 w 14424775"/>
              <a:gd name="connsiteY2595" fmla="*/ 3036507 h 7061576"/>
              <a:gd name="connsiteX2596" fmla="*/ 3154289 w 14424775"/>
              <a:gd name="connsiteY2596" fmla="*/ 3070251 h 7061576"/>
              <a:gd name="connsiteX2597" fmla="*/ 3137418 w 14424775"/>
              <a:gd name="connsiteY2597" fmla="*/ 2994429 h 7061576"/>
              <a:gd name="connsiteX2598" fmla="*/ 3069125 w 14424775"/>
              <a:gd name="connsiteY2598" fmla="*/ 2960686 h 7061576"/>
              <a:gd name="connsiteX2599" fmla="*/ 3000830 w 14424775"/>
              <a:gd name="connsiteY2599" fmla="*/ 2994429 h 7061576"/>
              <a:gd name="connsiteX2600" fmla="*/ 2983963 w 14424775"/>
              <a:gd name="connsiteY2600" fmla="*/ 3070251 h 7061576"/>
              <a:gd name="connsiteX2601" fmla="*/ 2915670 w 14424775"/>
              <a:gd name="connsiteY2601" fmla="*/ 3036507 h 7061576"/>
              <a:gd name="connsiteX2602" fmla="*/ 2847376 w 14424775"/>
              <a:gd name="connsiteY2602" fmla="*/ 3070251 h 7061576"/>
              <a:gd name="connsiteX2603" fmla="*/ 2830509 w 14424775"/>
              <a:gd name="connsiteY2603" fmla="*/ 2994429 h 7061576"/>
              <a:gd name="connsiteX2604" fmla="*/ 2762211 w 14424775"/>
              <a:gd name="connsiteY2604" fmla="*/ 2960686 h 7061576"/>
              <a:gd name="connsiteX2605" fmla="*/ 2693914 w 14424775"/>
              <a:gd name="connsiteY2605" fmla="*/ 2994429 h 7061576"/>
              <a:gd name="connsiteX2606" fmla="*/ 2677046 w 14424775"/>
              <a:gd name="connsiteY2606" fmla="*/ 3070251 h 7061576"/>
              <a:gd name="connsiteX2607" fmla="*/ 2608757 w 14424775"/>
              <a:gd name="connsiteY2607" fmla="*/ 3036507 h 7061576"/>
              <a:gd name="connsiteX2608" fmla="*/ 2540463 w 14424775"/>
              <a:gd name="connsiteY2608" fmla="*/ 3070251 h 7061576"/>
              <a:gd name="connsiteX2609" fmla="*/ 2523595 w 14424775"/>
              <a:gd name="connsiteY2609" fmla="*/ 2994429 h 7061576"/>
              <a:gd name="connsiteX2610" fmla="*/ 2455301 w 14424775"/>
              <a:gd name="connsiteY2610" fmla="*/ 2960686 h 7061576"/>
              <a:gd name="connsiteX2611" fmla="*/ 2387006 w 14424775"/>
              <a:gd name="connsiteY2611" fmla="*/ 2994429 h 7061576"/>
              <a:gd name="connsiteX2612" fmla="*/ 2370138 w 14424775"/>
              <a:gd name="connsiteY2612" fmla="*/ 3070251 h 7061576"/>
              <a:gd name="connsiteX2613" fmla="*/ 2301844 w 14424775"/>
              <a:gd name="connsiteY2613" fmla="*/ 3036507 h 7061576"/>
              <a:gd name="connsiteX2614" fmla="*/ 2233552 w 14424775"/>
              <a:gd name="connsiteY2614" fmla="*/ 3070251 h 7061576"/>
              <a:gd name="connsiteX2615" fmla="*/ 2216683 w 14424775"/>
              <a:gd name="connsiteY2615" fmla="*/ 2994429 h 7061576"/>
              <a:gd name="connsiteX2616" fmla="*/ 2148390 w 14424775"/>
              <a:gd name="connsiteY2616" fmla="*/ 2960686 h 7061576"/>
              <a:gd name="connsiteX2617" fmla="*/ 2080096 w 14424775"/>
              <a:gd name="connsiteY2617" fmla="*/ 2994429 h 7061576"/>
              <a:gd name="connsiteX2618" fmla="*/ 2063227 w 14424775"/>
              <a:gd name="connsiteY2618" fmla="*/ 3070251 h 7061576"/>
              <a:gd name="connsiteX2619" fmla="*/ 1994937 w 14424775"/>
              <a:gd name="connsiteY2619" fmla="*/ 3036507 h 7061576"/>
              <a:gd name="connsiteX2620" fmla="*/ 1926646 w 14424775"/>
              <a:gd name="connsiteY2620" fmla="*/ 3070251 h 7061576"/>
              <a:gd name="connsiteX2621" fmla="*/ 1909778 w 14424775"/>
              <a:gd name="connsiteY2621" fmla="*/ 2994429 h 7061576"/>
              <a:gd name="connsiteX2622" fmla="*/ 1841484 w 14424775"/>
              <a:gd name="connsiteY2622" fmla="*/ 2960686 h 7061576"/>
              <a:gd name="connsiteX2623" fmla="*/ 1773188 w 14424775"/>
              <a:gd name="connsiteY2623" fmla="*/ 2994429 h 7061576"/>
              <a:gd name="connsiteX2624" fmla="*/ 1756320 w 14424775"/>
              <a:gd name="connsiteY2624" fmla="*/ 3070251 h 7061576"/>
              <a:gd name="connsiteX2625" fmla="*/ 1688028 w 14424775"/>
              <a:gd name="connsiteY2625" fmla="*/ 3036507 h 7061576"/>
              <a:gd name="connsiteX2626" fmla="*/ 1619733 w 14424775"/>
              <a:gd name="connsiteY2626" fmla="*/ 3070251 h 7061576"/>
              <a:gd name="connsiteX2627" fmla="*/ 1602864 w 14424775"/>
              <a:gd name="connsiteY2627" fmla="*/ 2994429 h 7061576"/>
              <a:gd name="connsiteX2628" fmla="*/ 1534571 w 14424775"/>
              <a:gd name="connsiteY2628" fmla="*/ 2960686 h 7061576"/>
              <a:gd name="connsiteX2629" fmla="*/ 1581831 w 14424775"/>
              <a:gd name="connsiteY2629" fmla="*/ 2899883 h 7061576"/>
              <a:gd name="connsiteX2630" fmla="*/ 1564964 w 14424775"/>
              <a:gd name="connsiteY2630" fmla="*/ 2824062 h 7061576"/>
              <a:gd name="connsiteX2631" fmla="*/ 1640765 w 14424775"/>
              <a:gd name="connsiteY2631" fmla="*/ 2824062 h 7061576"/>
              <a:gd name="connsiteX2632" fmla="*/ 9667656 w 14424775"/>
              <a:gd name="connsiteY2632" fmla="*/ 2456268 h 7061576"/>
              <a:gd name="connsiteX2633" fmla="*/ 9714916 w 14424775"/>
              <a:gd name="connsiteY2633" fmla="*/ 2517072 h 7061576"/>
              <a:gd name="connsiteX2634" fmla="*/ 9790717 w 14424775"/>
              <a:gd name="connsiteY2634" fmla="*/ 2517072 h 7061576"/>
              <a:gd name="connsiteX2635" fmla="*/ 9773850 w 14424775"/>
              <a:gd name="connsiteY2635" fmla="*/ 2592893 h 7061576"/>
              <a:gd name="connsiteX2636" fmla="*/ 9821112 w 14424775"/>
              <a:gd name="connsiteY2636" fmla="*/ 2653696 h 7061576"/>
              <a:gd name="connsiteX2637" fmla="*/ 9752817 w 14424775"/>
              <a:gd name="connsiteY2637" fmla="*/ 2687439 h 7061576"/>
              <a:gd name="connsiteX2638" fmla="*/ 9735949 w 14424775"/>
              <a:gd name="connsiteY2638" fmla="*/ 2763261 h 7061576"/>
              <a:gd name="connsiteX2639" fmla="*/ 9667656 w 14424775"/>
              <a:gd name="connsiteY2639" fmla="*/ 2729517 h 7061576"/>
              <a:gd name="connsiteX2640" fmla="*/ 9599362 w 14424775"/>
              <a:gd name="connsiteY2640" fmla="*/ 2763261 h 7061576"/>
              <a:gd name="connsiteX2641" fmla="*/ 9582494 w 14424775"/>
              <a:gd name="connsiteY2641" fmla="*/ 2687439 h 7061576"/>
              <a:gd name="connsiteX2642" fmla="*/ 9514199 w 14424775"/>
              <a:gd name="connsiteY2642" fmla="*/ 2653696 h 7061576"/>
              <a:gd name="connsiteX2643" fmla="*/ 9561461 w 14424775"/>
              <a:gd name="connsiteY2643" fmla="*/ 2592893 h 7061576"/>
              <a:gd name="connsiteX2644" fmla="*/ 9544594 w 14424775"/>
              <a:gd name="connsiteY2644" fmla="*/ 2517072 h 7061576"/>
              <a:gd name="connsiteX2645" fmla="*/ 9620395 w 14424775"/>
              <a:gd name="connsiteY2645" fmla="*/ 2517072 h 7061576"/>
              <a:gd name="connsiteX2646" fmla="*/ 13350587 w 14424775"/>
              <a:gd name="connsiteY2646" fmla="*/ 2456234 h 7061576"/>
              <a:gd name="connsiteX2647" fmla="*/ 13397847 w 14424775"/>
              <a:gd name="connsiteY2647" fmla="*/ 2517038 h 7061576"/>
              <a:gd name="connsiteX2648" fmla="*/ 13473648 w 14424775"/>
              <a:gd name="connsiteY2648" fmla="*/ 2517038 h 7061576"/>
              <a:gd name="connsiteX2649" fmla="*/ 13456781 w 14424775"/>
              <a:gd name="connsiteY2649" fmla="*/ 2592859 h 7061576"/>
              <a:gd name="connsiteX2650" fmla="*/ 13504043 w 14424775"/>
              <a:gd name="connsiteY2650" fmla="*/ 2653662 h 7061576"/>
              <a:gd name="connsiteX2651" fmla="*/ 13435748 w 14424775"/>
              <a:gd name="connsiteY2651" fmla="*/ 2687405 h 7061576"/>
              <a:gd name="connsiteX2652" fmla="*/ 13418880 w 14424775"/>
              <a:gd name="connsiteY2652" fmla="*/ 2763227 h 7061576"/>
              <a:gd name="connsiteX2653" fmla="*/ 13350587 w 14424775"/>
              <a:gd name="connsiteY2653" fmla="*/ 2729483 h 7061576"/>
              <a:gd name="connsiteX2654" fmla="*/ 13282293 w 14424775"/>
              <a:gd name="connsiteY2654" fmla="*/ 2763227 h 7061576"/>
              <a:gd name="connsiteX2655" fmla="*/ 13265425 w 14424775"/>
              <a:gd name="connsiteY2655" fmla="*/ 2687405 h 7061576"/>
              <a:gd name="connsiteX2656" fmla="*/ 13197130 w 14424775"/>
              <a:gd name="connsiteY2656" fmla="*/ 2653662 h 7061576"/>
              <a:gd name="connsiteX2657" fmla="*/ 13244392 w 14424775"/>
              <a:gd name="connsiteY2657" fmla="*/ 2592859 h 7061576"/>
              <a:gd name="connsiteX2658" fmla="*/ 13227525 w 14424775"/>
              <a:gd name="connsiteY2658" fmla="*/ 2517038 h 7061576"/>
              <a:gd name="connsiteX2659" fmla="*/ 13303326 w 14424775"/>
              <a:gd name="connsiteY2659" fmla="*/ 2517038 h 7061576"/>
              <a:gd name="connsiteX2660" fmla="*/ 9974567 w 14424775"/>
              <a:gd name="connsiteY2660" fmla="*/ 2456234 h 7061576"/>
              <a:gd name="connsiteX2661" fmla="*/ 10021827 w 14424775"/>
              <a:gd name="connsiteY2661" fmla="*/ 2517038 h 7061576"/>
              <a:gd name="connsiteX2662" fmla="*/ 10097628 w 14424775"/>
              <a:gd name="connsiteY2662" fmla="*/ 2517038 h 7061576"/>
              <a:gd name="connsiteX2663" fmla="*/ 10080761 w 14424775"/>
              <a:gd name="connsiteY2663" fmla="*/ 2592859 h 7061576"/>
              <a:gd name="connsiteX2664" fmla="*/ 10128022 w 14424775"/>
              <a:gd name="connsiteY2664" fmla="*/ 2653661 h 7061576"/>
              <a:gd name="connsiteX2665" fmla="*/ 10175283 w 14424775"/>
              <a:gd name="connsiteY2665" fmla="*/ 2592859 h 7061576"/>
              <a:gd name="connsiteX2666" fmla="*/ 10158416 w 14424775"/>
              <a:gd name="connsiteY2666" fmla="*/ 2517038 h 7061576"/>
              <a:gd name="connsiteX2667" fmla="*/ 10234217 w 14424775"/>
              <a:gd name="connsiteY2667" fmla="*/ 2517038 h 7061576"/>
              <a:gd name="connsiteX2668" fmla="*/ 10281478 w 14424775"/>
              <a:gd name="connsiteY2668" fmla="*/ 2456234 h 7061576"/>
              <a:gd name="connsiteX2669" fmla="*/ 10328738 w 14424775"/>
              <a:gd name="connsiteY2669" fmla="*/ 2517038 h 7061576"/>
              <a:gd name="connsiteX2670" fmla="*/ 10404539 w 14424775"/>
              <a:gd name="connsiteY2670" fmla="*/ 2517038 h 7061576"/>
              <a:gd name="connsiteX2671" fmla="*/ 10387672 w 14424775"/>
              <a:gd name="connsiteY2671" fmla="*/ 2592859 h 7061576"/>
              <a:gd name="connsiteX2672" fmla="*/ 10434933 w 14424775"/>
              <a:gd name="connsiteY2672" fmla="*/ 2653661 h 7061576"/>
              <a:gd name="connsiteX2673" fmla="*/ 10482194 w 14424775"/>
              <a:gd name="connsiteY2673" fmla="*/ 2592859 h 7061576"/>
              <a:gd name="connsiteX2674" fmla="*/ 10465327 w 14424775"/>
              <a:gd name="connsiteY2674" fmla="*/ 2517038 h 7061576"/>
              <a:gd name="connsiteX2675" fmla="*/ 10541128 w 14424775"/>
              <a:gd name="connsiteY2675" fmla="*/ 2517038 h 7061576"/>
              <a:gd name="connsiteX2676" fmla="*/ 10588389 w 14424775"/>
              <a:gd name="connsiteY2676" fmla="*/ 2456234 h 7061576"/>
              <a:gd name="connsiteX2677" fmla="*/ 10635649 w 14424775"/>
              <a:gd name="connsiteY2677" fmla="*/ 2517038 h 7061576"/>
              <a:gd name="connsiteX2678" fmla="*/ 10711450 w 14424775"/>
              <a:gd name="connsiteY2678" fmla="*/ 2517038 h 7061576"/>
              <a:gd name="connsiteX2679" fmla="*/ 10694583 w 14424775"/>
              <a:gd name="connsiteY2679" fmla="*/ 2592859 h 7061576"/>
              <a:gd name="connsiteX2680" fmla="*/ 10741844 w 14424775"/>
              <a:gd name="connsiteY2680" fmla="*/ 2653661 h 7061576"/>
              <a:gd name="connsiteX2681" fmla="*/ 10789105 w 14424775"/>
              <a:gd name="connsiteY2681" fmla="*/ 2592859 h 7061576"/>
              <a:gd name="connsiteX2682" fmla="*/ 10772238 w 14424775"/>
              <a:gd name="connsiteY2682" fmla="*/ 2517038 h 7061576"/>
              <a:gd name="connsiteX2683" fmla="*/ 10848039 w 14424775"/>
              <a:gd name="connsiteY2683" fmla="*/ 2517038 h 7061576"/>
              <a:gd name="connsiteX2684" fmla="*/ 10895300 w 14424775"/>
              <a:gd name="connsiteY2684" fmla="*/ 2456234 h 7061576"/>
              <a:gd name="connsiteX2685" fmla="*/ 10942560 w 14424775"/>
              <a:gd name="connsiteY2685" fmla="*/ 2517038 h 7061576"/>
              <a:gd name="connsiteX2686" fmla="*/ 11018361 w 14424775"/>
              <a:gd name="connsiteY2686" fmla="*/ 2517038 h 7061576"/>
              <a:gd name="connsiteX2687" fmla="*/ 11001494 w 14424775"/>
              <a:gd name="connsiteY2687" fmla="*/ 2592859 h 7061576"/>
              <a:gd name="connsiteX2688" fmla="*/ 11048755 w 14424775"/>
              <a:gd name="connsiteY2688" fmla="*/ 2653661 h 7061576"/>
              <a:gd name="connsiteX2689" fmla="*/ 11096016 w 14424775"/>
              <a:gd name="connsiteY2689" fmla="*/ 2592859 h 7061576"/>
              <a:gd name="connsiteX2690" fmla="*/ 11079149 w 14424775"/>
              <a:gd name="connsiteY2690" fmla="*/ 2517038 h 7061576"/>
              <a:gd name="connsiteX2691" fmla="*/ 11154950 w 14424775"/>
              <a:gd name="connsiteY2691" fmla="*/ 2517038 h 7061576"/>
              <a:gd name="connsiteX2692" fmla="*/ 11202211 w 14424775"/>
              <a:gd name="connsiteY2692" fmla="*/ 2456234 h 7061576"/>
              <a:gd name="connsiteX2693" fmla="*/ 11249471 w 14424775"/>
              <a:gd name="connsiteY2693" fmla="*/ 2517038 h 7061576"/>
              <a:gd name="connsiteX2694" fmla="*/ 11325272 w 14424775"/>
              <a:gd name="connsiteY2694" fmla="*/ 2517038 h 7061576"/>
              <a:gd name="connsiteX2695" fmla="*/ 11308405 w 14424775"/>
              <a:gd name="connsiteY2695" fmla="*/ 2592859 h 7061576"/>
              <a:gd name="connsiteX2696" fmla="*/ 11355666 w 14424775"/>
              <a:gd name="connsiteY2696" fmla="*/ 2653660 h 7061576"/>
              <a:gd name="connsiteX2697" fmla="*/ 11402926 w 14424775"/>
              <a:gd name="connsiteY2697" fmla="*/ 2592859 h 7061576"/>
              <a:gd name="connsiteX2698" fmla="*/ 11386059 w 14424775"/>
              <a:gd name="connsiteY2698" fmla="*/ 2517038 h 7061576"/>
              <a:gd name="connsiteX2699" fmla="*/ 11461860 w 14424775"/>
              <a:gd name="connsiteY2699" fmla="*/ 2517038 h 7061576"/>
              <a:gd name="connsiteX2700" fmla="*/ 11509121 w 14424775"/>
              <a:gd name="connsiteY2700" fmla="*/ 2456234 h 7061576"/>
              <a:gd name="connsiteX2701" fmla="*/ 11556381 w 14424775"/>
              <a:gd name="connsiteY2701" fmla="*/ 2517038 h 7061576"/>
              <a:gd name="connsiteX2702" fmla="*/ 11632182 w 14424775"/>
              <a:gd name="connsiteY2702" fmla="*/ 2517038 h 7061576"/>
              <a:gd name="connsiteX2703" fmla="*/ 11615315 w 14424775"/>
              <a:gd name="connsiteY2703" fmla="*/ 2592859 h 7061576"/>
              <a:gd name="connsiteX2704" fmla="*/ 11662576 w 14424775"/>
              <a:gd name="connsiteY2704" fmla="*/ 2653661 h 7061576"/>
              <a:gd name="connsiteX2705" fmla="*/ 11709837 w 14424775"/>
              <a:gd name="connsiteY2705" fmla="*/ 2592859 h 7061576"/>
              <a:gd name="connsiteX2706" fmla="*/ 11692970 w 14424775"/>
              <a:gd name="connsiteY2706" fmla="*/ 2517038 h 7061576"/>
              <a:gd name="connsiteX2707" fmla="*/ 11768771 w 14424775"/>
              <a:gd name="connsiteY2707" fmla="*/ 2517038 h 7061576"/>
              <a:gd name="connsiteX2708" fmla="*/ 11816032 w 14424775"/>
              <a:gd name="connsiteY2708" fmla="*/ 2456234 h 7061576"/>
              <a:gd name="connsiteX2709" fmla="*/ 11863292 w 14424775"/>
              <a:gd name="connsiteY2709" fmla="*/ 2517038 h 7061576"/>
              <a:gd name="connsiteX2710" fmla="*/ 11939093 w 14424775"/>
              <a:gd name="connsiteY2710" fmla="*/ 2517038 h 7061576"/>
              <a:gd name="connsiteX2711" fmla="*/ 11922226 w 14424775"/>
              <a:gd name="connsiteY2711" fmla="*/ 2592859 h 7061576"/>
              <a:gd name="connsiteX2712" fmla="*/ 11969487 w 14424775"/>
              <a:gd name="connsiteY2712" fmla="*/ 2653661 h 7061576"/>
              <a:gd name="connsiteX2713" fmla="*/ 12016748 w 14424775"/>
              <a:gd name="connsiteY2713" fmla="*/ 2592859 h 7061576"/>
              <a:gd name="connsiteX2714" fmla="*/ 11999881 w 14424775"/>
              <a:gd name="connsiteY2714" fmla="*/ 2517038 h 7061576"/>
              <a:gd name="connsiteX2715" fmla="*/ 12075682 w 14424775"/>
              <a:gd name="connsiteY2715" fmla="*/ 2517038 h 7061576"/>
              <a:gd name="connsiteX2716" fmla="*/ 12122943 w 14424775"/>
              <a:gd name="connsiteY2716" fmla="*/ 2456234 h 7061576"/>
              <a:gd name="connsiteX2717" fmla="*/ 12170203 w 14424775"/>
              <a:gd name="connsiteY2717" fmla="*/ 2517038 h 7061576"/>
              <a:gd name="connsiteX2718" fmla="*/ 12246004 w 14424775"/>
              <a:gd name="connsiteY2718" fmla="*/ 2517038 h 7061576"/>
              <a:gd name="connsiteX2719" fmla="*/ 12229137 w 14424775"/>
              <a:gd name="connsiteY2719" fmla="*/ 2592859 h 7061576"/>
              <a:gd name="connsiteX2720" fmla="*/ 12276398 w 14424775"/>
              <a:gd name="connsiteY2720" fmla="*/ 2653660 h 7061576"/>
              <a:gd name="connsiteX2721" fmla="*/ 12323659 w 14424775"/>
              <a:gd name="connsiteY2721" fmla="*/ 2592859 h 7061576"/>
              <a:gd name="connsiteX2722" fmla="*/ 12306792 w 14424775"/>
              <a:gd name="connsiteY2722" fmla="*/ 2517038 h 7061576"/>
              <a:gd name="connsiteX2723" fmla="*/ 12382593 w 14424775"/>
              <a:gd name="connsiteY2723" fmla="*/ 2517038 h 7061576"/>
              <a:gd name="connsiteX2724" fmla="*/ 12429854 w 14424775"/>
              <a:gd name="connsiteY2724" fmla="*/ 2456234 h 7061576"/>
              <a:gd name="connsiteX2725" fmla="*/ 12477114 w 14424775"/>
              <a:gd name="connsiteY2725" fmla="*/ 2517038 h 7061576"/>
              <a:gd name="connsiteX2726" fmla="*/ 12552915 w 14424775"/>
              <a:gd name="connsiteY2726" fmla="*/ 2517038 h 7061576"/>
              <a:gd name="connsiteX2727" fmla="*/ 12536048 w 14424775"/>
              <a:gd name="connsiteY2727" fmla="*/ 2592859 h 7061576"/>
              <a:gd name="connsiteX2728" fmla="*/ 12583310 w 14424775"/>
              <a:gd name="connsiteY2728" fmla="*/ 2653662 h 7061576"/>
              <a:gd name="connsiteX2729" fmla="*/ 12515015 w 14424775"/>
              <a:gd name="connsiteY2729" fmla="*/ 2687405 h 7061576"/>
              <a:gd name="connsiteX2730" fmla="*/ 12498147 w 14424775"/>
              <a:gd name="connsiteY2730" fmla="*/ 2763227 h 7061576"/>
              <a:gd name="connsiteX2731" fmla="*/ 12429854 w 14424775"/>
              <a:gd name="connsiteY2731" fmla="*/ 2729483 h 7061576"/>
              <a:gd name="connsiteX2732" fmla="*/ 12361560 w 14424775"/>
              <a:gd name="connsiteY2732" fmla="*/ 2763227 h 7061576"/>
              <a:gd name="connsiteX2733" fmla="*/ 12344692 w 14424775"/>
              <a:gd name="connsiteY2733" fmla="*/ 2687405 h 7061576"/>
              <a:gd name="connsiteX2734" fmla="*/ 12276398 w 14424775"/>
              <a:gd name="connsiteY2734" fmla="*/ 2653662 h 7061576"/>
              <a:gd name="connsiteX2735" fmla="*/ 12208104 w 14424775"/>
              <a:gd name="connsiteY2735" fmla="*/ 2687405 h 7061576"/>
              <a:gd name="connsiteX2736" fmla="*/ 12191236 w 14424775"/>
              <a:gd name="connsiteY2736" fmla="*/ 2763227 h 7061576"/>
              <a:gd name="connsiteX2737" fmla="*/ 12122943 w 14424775"/>
              <a:gd name="connsiteY2737" fmla="*/ 2729483 h 7061576"/>
              <a:gd name="connsiteX2738" fmla="*/ 12054649 w 14424775"/>
              <a:gd name="connsiteY2738" fmla="*/ 2763227 h 7061576"/>
              <a:gd name="connsiteX2739" fmla="*/ 12037781 w 14424775"/>
              <a:gd name="connsiteY2739" fmla="*/ 2687405 h 7061576"/>
              <a:gd name="connsiteX2740" fmla="*/ 11969487 w 14424775"/>
              <a:gd name="connsiteY2740" fmla="*/ 2653662 h 7061576"/>
              <a:gd name="connsiteX2741" fmla="*/ 11901193 w 14424775"/>
              <a:gd name="connsiteY2741" fmla="*/ 2687405 h 7061576"/>
              <a:gd name="connsiteX2742" fmla="*/ 11884325 w 14424775"/>
              <a:gd name="connsiteY2742" fmla="*/ 2763227 h 7061576"/>
              <a:gd name="connsiteX2743" fmla="*/ 11816032 w 14424775"/>
              <a:gd name="connsiteY2743" fmla="*/ 2729483 h 7061576"/>
              <a:gd name="connsiteX2744" fmla="*/ 11747738 w 14424775"/>
              <a:gd name="connsiteY2744" fmla="*/ 2763227 h 7061576"/>
              <a:gd name="connsiteX2745" fmla="*/ 11730870 w 14424775"/>
              <a:gd name="connsiteY2745" fmla="*/ 2687405 h 7061576"/>
              <a:gd name="connsiteX2746" fmla="*/ 11662576 w 14424775"/>
              <a:gd name="connsiteY2746" fmla="*/ 2653662 h 7061576"/>
              <a:gd name="connsiteX2747" fmla="*/ 11594282 w 14424775"/>
              <a:gd name="connsiteY2747" fmla="*/ 2687405 h 7061576"/>
              <a:gd name="connsiteX2748" fmla="*/ 11577414 w 14424775"/>
              <a:gd name="connsiteY2748" fmla="*/ 2763227 h 7061576"/>
              <a:gd name="connsiteX2749" fmla="*/ 11509121 w 14424775"/>
              <a:gd name="connsiteY2749" fmla="*/ 2729483 h 7061576"/>
              <a:gd name="connsiteX2750" fmla="*/ 11440827 w 14424775"/>
              <a:gd name="connsiteY2750" fmla="*/ 2763227 h 7061576"/>
              <a:gd name="connsiteX2751" fmla="*/ 11423959 w 14424775"/>
              <a:gd name="connsiteY2751" fmla="*/ 2687405 h 7061576"/>
              <a:gd name="connsiteX2752" fmla="*/ 11355666 w 14424775"/>
              <a:gd name="connsiteY2752" fmla="*/ 2653663 h 7061576"/>
              <a:gd name="connsiteX2753" fmla="*/ 11287372 w 14424775"/>
              <a:gd name="connsiteY2753" fmla="*/ 2687405 h 7061576"/>
              <a:gd name="connsiteX2754" fmla="*/ 11270504 w 14424775"/>
              <a:gd name="connsiteY2754" fmla="*/ 2763227 h 7061576"/>
              <a:gd name="connsiteX2755" fmla="*/ 11202211 w 14424775"/>
              <a:gd name="connsiteY2755" fmla="*/ 2729483 h 7061576"/>
              <a:gd name="connsiteX2756" fmla="*/ 11133917 w 14424775"/>
              <a:gd name="connsiteY2756" fmla="*/ 2763227 h 7061576"/>
              <a:gd name="connsiteX2757" fmla="*/ 11117049 w 14424775"/>
              <a:gd name="connsiteY2757" fmla="*/ 2687405 h 7061576"/>
              <a:gd name="connsiteX2758" fmla="*/ 11048755 w 14424775"/>
              <a:gd name="connsiteY2758" fmla="*/ 2653662 h 7061576"/>
              <a:gd name="connsiteX2759" fmla="*/ 10980461 w 14424775"/>
              <a:gd name="connsiteY2759" fmla="*/ 2687405 h 7061576"/>
              <a:gd name="connsiteX2760" fmla="*/ 10963593 w 14424775"/>
              <a:gd name="connsiteY2760" fmla="*/ 2763227 h 7061576"/>
              <a:gd name="connsiteX2761" fmla="*/ 10895300 w 14424775"/>
              <a:gd name="connsiteY2761" fmla="*/ 2729483 h 7061576"/>
              <a:gd name="connsiteX2762" fmla="*/ 10827006 w 14424775"/>
              <a:gd name="connsiteY2762" fmla="*/ 2763227 h 7061576"/>
              <a:gd name="connsiteX2763" fmla="*/ 10810138 w 14424775"/>
              <a:gd name="connsiteY2763" fmla="*/ 2687405 h 7061576"/>
              <a:gd name="connsiteX2764" fmla="*/ 10741844 w 14424775"/>
              <a:gd name="connsiteY2764" fmla="*/ 2653662 h 7061576"/>
              <a:gd name="connsiteX2765" fmla="*/ 10673550 w 14424775"/>
              <a:gd name="connsiteY2765" fmla="*/ 2687405 h 7061576"/>
              <a:gd name="connsiteX2766" fmla="*/ 10656682 w 14424775"/>
              <a:gd name="connsiteY2766" fmla="*/ 2763227 h 7061576"/>
              <a:gd name="connsiteX2767" fmla="*/ 10588389 w 14424775"/>
              <a:gd name="connsiteY2767" fmla="*/ 2729483 h 7061576"/>
              <a:gd name="connsiteX2768" fmla="*/ 10520095 w 14424775"/>
              <a:gd name="connsiteY2768" fmla="*/ 2763227 h 7061576"/>
              <a:gd name="connsiteX2769" fmla="*/ 10503227 w 14424775"/>
              <a:gd name="connsiteY2769" fmla="*/ 2687405 h 7061576"/>
              <a:gd name="connsiteX2770" fmla="*/ 10434933 w 14424775"/>
              <a:gd name="connsiteY2770" fmla="*/ 2653662 h 7061576"/>
              <a:gd name="connsiteX2771" fmla="*/ 10366639 w 14424775"/>
              <a:gd name="connsiteY2771" fmla="*/ 2687405 h 7061576"/>
              <a:gd name="connsiteX2772" fmla="*/ 10349771 w 14424775"/>
              <a:gd name="connsiteY2772" fmla="*/ 2763227 h 7061576"/>
              <a:gd name="connsiteX2773" fmla="*/ 10281478 w 14424775"/>
              <a:gd name="connsiteY2773" fmla="*/ 2729483 h 7061576"/>
              <a:gd name="connsiteX2774" fmla="*/ 10213184 w 14424775"/>
              <a:gd name="connsiteY2774" fmla="*/ 2763227 h 7061576"/>
              <a:gd name="connsiteX2775" fmla="*/ 10196316 w 14424775"/>
              <a:gd name="connsiteY2775" fmla="*/ 2687405 h 7061576"/>
              <a:gd name="connsiteX2776" fmla="*/ 10128022 w 14424775"/>
              <a:gd name="connsiteY2776" fmla="*/ 2653662 h 7061576"/>
              <a:gd name="connsiteX2777" fmla="*/ 10059728 w 14424775"/>
              <a:gd name="connsiteY2777" fmla="*/ 2687405 h 7061576"/>
              <a:gd name="connsiteX2778" fmla="*/ 10042860 w 14424775"/>
              <a:gd name="connsiteY2778" fmla="*/ 2763227 h 7061576"/>
              <a:gd name="connsiteX2779" fmla="*/ 9974567 w 14424775"/>
              <a:gd name="connsiteY2779" fmla="*/ 2729483 h 7061576"/>
              <a:gd name="connsiteX2780" fmla="*/ 9906273 w 14424775"/>
              <a:gd name="connsiteY2780" fmla="*/ 2763227 h 7061576"/>
              <a:gd name="connsiteX2781" fmla="*/ 9889405 w 14424775"/>
              <a:gd name="connsiteY2781" fmla="*/ 2687405 h 7061576"/>
              <a:gd name="connsiteX2782" fmla="*/ 9821110 w 14424775"/>
              <a:gd name="connsiteY2782" fmla="*/ 2653662 h 7061576"/>
              <a:gd name="connsiteX2783" fmla="*/ 9868372 w 14424775"/>
              <a:gd name="connsiteY2783" fmla="*/ 2592859 h 7061576"/>
              <a:gd name="connsiteX2784" fmla="*/ 9851505 w 14424775"/>
              <a:gd name="connsiteY2784" fmla="*/ 2517038 h 7061576"/>
              <a:gd name="connsiteX2785" fmla="*/ 9927306 w 14424775"/>
              <a:gd name="connsiteY2785" fmla="*/ 2517038 h 7061576"/>
              <a:gd name="connsiteX2786" fmla="*/ 6598571 w 14424775"/>
              <a:gd name="connsiteY2786" fmla="*/ 2456234 h 7061576"/>
              <a:gd name="connsiteX2787" fmla="*/ 6645832 w 14424775"/>
              <a:gd name="connsiteY2787" fmla="*/ 2517038 h 7061576"/>
              <a:gd name="connsiteX2788" fmla="*/ 6721633 w 14424775"/>
              <a:gd name="connsiteY2788" fmla="*/ 2517038 h 7061576"/>
              <a:gd name="connsiteX2789" fmla="*/ 6704770 w 14424775"/>
              <a:gd name="connsiteY2789" fmla="*/ 2592859 h 7061576"/>
              <a:gd name="connsiteX2790" fmla="*/ 6752034 w 14424775"/>
              <a:gd name="connsiteY2790" fmla="*/ 2653661 h 7061576"/>
              <a:gd name="connsiteX2791" fmla="*/ 6799282 w 14424775"/>
              <a:gd name="connsiteY2791" fmla="*/ 2592859 h 7061576"/>
              <a:gd name="connsiteX2792" fmla="*/ 6782417 w 14424775"/>
              <a:gd name="connsiteY2792" fmla="*/ 2517038 h 7061576"/>
              <a:gd name="connsiteX2793" fmla="*/ 6858225 w 14424775"/>
              <a:gd name="connsiteY2793" fmla="*/ 2517038 h 7061576"/>
              <a:gd name="connsiteX2794" fmla="*/ 6905485 w 14424775"/>
              <a:gd name="connsiteY2794" fmla="*/ 2456234 h 7061576"/>
              <a:gd name="connsiteX2795" fmla="*/ 6952745 w 14424775"/>
              <a:gd name="connsiteY2795" fmla="*/ 2517038 h 7061576"/>
              <a:gd name="connsiteX2796" fmla="*/ 7028552 w 14424775"/>
              <a:gd name="connsiteY2796" fmla="*/ 2517038 h 7061576"/>
              <a:gd name="connsiteX2797" fmla="*/ 7011681 w 14424775"/>
              <a:gd name="connsiteY2797" fmla="*/ 2592859 h 7061576"/>
              <a:gd name="connsiteX2798" fmla="*/ 7058937 w 14424775"/>
              <a:gd name="connsiteY2798" fmla="*/ 2653661 h 7061576"/>
              <a:gd name="connsiteX2799" fmla="*/ 7106203 w 14424775"/>
              <a:gd name="connsiteY2799" fmla="*/ 2592859 h 7061576"/>
              <a:gd name="connsiteX2800" fmla="*/ 7089328 w 14424775"/>
              <a:gd name="connsiteY2800" fmla="*/ 2517038 h 7061576"/>
              <a:gd name="connsiteX2801" fmla="*/ 7165133 w 14424775"/>
              <a:gd name="connsiteY2801" fmla="*/ 2517038 h 7061576"/>
              <a:gd name="connsiteX2802" fmla="*/ 7212388 w 14424775"/>
              <a:gd name="connsiteY2802" fmla="*/ 2456234 h 7061576"/>
              <a:gd name="connsiteX2803" fmla="*/ 7259629 w 14424775"/>
              <a:gd name="connsiteY2803" fmla="*/ 2517038 h 7061576"/>
              <a:gd name="connsiteX2804" fmla="*/ 7335430 w 14424775"/>
              <a:gd name="connsiteY2804" fmla="*/ 2517038 h 7061576"/>
              <a:gd name="connsiteX2805" fmla="*/ 7318563 w 14424775"/>
              <a:gd name="connsiteY2805" fmla="*/ 2592859 h 7061576"/>
              <a:gd name="connsiteX2806" fmla="*/ 7365824 w 14424775"/>
              <a:gd name="connsiteY2806" fmla="*/ 2653661 h 7061576"/>
              <a:gd name="connsiteX2807" fmla="*/ 7413085 w 14424775"/>
              <a:gd name="connsiteY2807" fmla="*/ 2592859 h 7061576"/>
              <a:gd name="connsiteX2808" fmla="*/ 7396218 w 14424775"/>
              <a:gd name="connsiteY2808" fmla="*/ 2517038 h 7061576"/>
              <a:gd name="connsiteX2809" fmla="*/ 7472019 w 14424775"/>
              <a:gd name="connsiteY2809" fmla="*/ 2517038 h 7061576"/>
              <a:gd name="connsiteX2810" fmla="*/ 7519280 w 14424775"/>
              <a:gd name="connsiteY2810" fmla="*/ 2456234 h 7061576"/>
              <a:gd name="connsiteX2811" fmla="*/ 7566540 w 14424775"/>
              <a:gd name="connsiteY2811" fmla="*/ 2517038 h 7061576"/>
              <a:gd name="connsiteX2812" fmla="*/ 7642341 w 14424775"/>
              <a:gd name="connsiteY2812" fmla="*/ 2517038 h 7061576"/>
              <a:gd name="connsiteX2813" fmla="*/ 7625474 w 14424775"/>
              <a:gd name="connsiteY2813" fmla="*/ 2592859 h 7061576"/>
              <a:gd name="connsiteX2814" fmla="*/ 7672735 w 14424775"/>
              <a:gd name="connsiteY2814" fmla="*/ 2653661 h 7061576"/>
              <a:gd name="connsiteX2815" fmla="*/ 7719996 w 14424775"/>
              <a:gd name="connsiteY2815" fmla="*/ 2592859 h 7061576"/>
              <a:gd name="connsiteX2816" fmla="*/ 7703129 w 14424775"/>
              <a:gd name="connsiteY2816" fmla="*/ 2517038 h 7061576"/>
              <a:gd name="connsiteX2817" fmla="*/ 7778930 w 14424775"/>
              <a:gd name="connsiteY2817" fmla="*/ 2517038 h 7061576"/>
              <a:gd name="connsiteX2818" fmla="*/ 7826191 w 14424775"/>
              <a:gd name="connsiteY2818" fmla="*/ 2456234 h 7061576"/>
              <a:gd name="connsiteX2819" fmla="*/ 7873451 w 14424775"/>
              <a:gd name="connsiteY2819" fmla="*/ 2517038 h 7061576"/>
              <a:gd name="connsiteX2820" fmla="*/ 7949252 w 14424775"/>
              <a:gd name="connsiteY2820" fmla="*/ 2517038 h 7061576"/>
              <a:gd name="connsiteX2821" fmla="*/ 7932385 w 14424775"/>
              <a:gd name="connsiteY2821" fmla="*/ 2592859 h 7061576"/>
              <a:gd name="connsiteX2822" fmla="*/ 7979646 w 14424775"/>
              <a:gd name="connsiteY2822" fmla="*/ 2653661 h 7061576"/>
              <a:gd name="connsiteX2823" fmla="*/ 8026907 w 14424775"/>
              <a:gd name="connsiteY2823" fmla="*/ 2592859 h 7061576"/>
              <a:gd name="connsiteX2824" fmla="*/ 8010040 w 14424775"/>
              <a:gd name="connsiteY2824" fmla="*/ 2517038 h 7061576"/>
              <a:gd name="connsiteX2825" fmla="*/ 8085841 w 14424775"/>
              <a:gd name="connsiteY2825" fmla="*/ 2517038 h 7061576"/>
              <a:gd name="connsiteX2826" fmla="*/ 8133102 w 14424775"/>
              <a:gd name="connsiteY2826" fmla="*/ 2456234 h 7061576"/>
              <a:gd name="connsiteX2827" fmla="*/ 8180362 w 14424775"/>
              <a:gd name="connsiteY2827" fmla="*/ 2517038 h 7061576"/>
              <a:gd name="connsiteX2828" fmla="*/ 8256163 w 14424775"/>
              <a:gd name="connsiteY2828" fmla="*/ 2517038 h 7061576"/>
              <a:gd name="connsiteX2829" fmla="*/ 8239296 w 14424775"/>
              <a:gd name="connsiteY2829" fmla="*/ 2592859 h 7061576"/>
              <a:gd name="connsiteX2830" fmla="*/ 8286557 w 14424775"/>
              <a:gd name="connsiteY2830" fmla="*/ 2653661 h 7061576"/>
              <a:gd name="connsiteX2831" fmla="*/ 8333818 w 14424775"/>
              <a:gd name="connsiteY2831" fmla="*/ 2592859 h 7061576"/>
              <a:gd name="connsiteX2832" fmla="*/ 8316951 w 14424775"/>
              <a:gd name="connsiteY2832" fmla="*/ 2517038 h 7061576"/>
              <a:gd name="connsiteX2833" fmla="*/ 8392752 w 14424775"/>
              <a:gd name="connsiteY2833" fmla="*/ 2517038 h 7061576"/>
              <a:gd name="connsiteX2834" fmla="*/ 8440013 w 14424775"/>
              <a:gd name="connsiteY2834" fmla="*/ 2456234 h 7061576"/>
              <a:gd name="connsiteX2835" fmla="*/ 8487273 w 14424775"/>
              <a:gd name="connsiteY2835" fmla="*/ 2517038 h 7061576"/>
              <a:gd name="connsiteX2836" fmla="*/ 8563074 w 14424775"/>
              <a:gd name="connsiteY2836" fmla="*/ 2517038 h 7061576"/>
              <a:gd name="connsiteX2837" fmla="*/ 8546207 w 14424775"/>
              <a:gd name="connsiteY2837" fmla="*/ 2592859 h 7061576"/>
              <a:gd name="connsiteX2838" fmla="*/ 8593468 w 14424775"/>
              <a:gd name="connsiteY2838" fmla="*/ 2653661 h 7061576"/>
              <a:gd name="connsiteX2839" fmla="*/ 8640729 w 14424775"/>
              <a:gd name="connsiteY2839" fmla="*/ 2592859 h 7061576"/>
              <a:gd name="connsiteX2840" fmla="*/ 8623862 w 14424775"/>
              <a:gd name="connsiteY2840" fmla="*/ 2517038 h 7061576"/>
              <a:gd name="connsiteX2841" fmla="*/ 8699663 w 14424775"/>
              <a:gd name="connsiteY2841" fmla="*/ 2517038 h 7061576"/>
              <a:gd name="connsiteX2842" fmla="*/ 8746924 w 14424775"/>
              <a:gd name="connsiteY2842" fmla="*/ 2456234 h 7061576"/>
              <a:gd name="connsiteX2843" fmla="*/ 8794184 w 14424775"/>
              <a:gd name="connsiteY2843" fmla="*/ 2517038 h 7061576"/>
              <a:gd name="connsiteX2844" fmla="*/ 8869985 w 14424775"/>
              <a:gd name="connsiteY2844" fmla="*/ 2517038 h 7061576"/>
              <a:gd name="connsiteX2845" fmla="*/ 8853118 w 14424775"/>
              <a:gd name="connsiteY2845" fmla="*/ 2592859 h 7061576"/>
              <a:gd name="connsiteX2846" fmla="*/ 8900379 w 14424775"/>
              <a:gd name="connsiteY2846" fmla="*/ 2653661 h 7061576"/>
              <a:gd name="connsiteX2847" fmla="*/ 8947640 w 14424775"/>
              <a:gd name="connsiteY2847" fmla="*/ 2592859 h 7061576"/>
              <a:gd name="connsiteX2848" fmla="*/ 8930773 w 14424775"/>
              <a:gd name="connsiteY2848" fmla="*/ 2517038 h 7061576"/>
              <a:gd name="connsiteX2849" fmla="*/ 9006574 w 14424775"/>
              <a:gd name="connsiteY2849" fmla="*/ 2517038 h 7061576"/>
              <a:gd name="connsiteX2850" fmla="*/ 9053835 w 14424775"/>
              <a:gd name="connsiteY2850" fmla="*/ 2456234 h 7061576"/>
              <a:gd name="connsiteX2851" fmla="*/ 9101095 w 14424775"/>
              <a:gd name="connsiteY2851" fmla="*/ 2517038 h 7061576"/>
              <a:gd name="connsiteX2852" fmla="*/ 9176896 w 14424775"/>
              <a:gd name="connsiteY2852" fmla="*/ 2517038 h 7061576"/>
              <a:gd name="connsiteX2853" fmla="*/ 9160029 w 14424775"/>
              <a:gd name="connsiteY2853" fmla="*/ 2592859 h 7061576"/>
              <a:gd name="connsiteX2854" fmla="*/ 9207290 w 14424775"/>
              <a:gd name="connsiteY2854" fmla="*/ 2653661 h 7061576"/>
              <a:gd name="connsiteX2855" fmla="*/ 9254551 w 14424775"/>
              <a:gd name="connsiteY2855" fmla="*/ 2592859 h 7061576"/>
              <a:gd name="connsiteX2856" fmla="*/ 9237684 w 14424775"/>
              <a:gd name="connsiteY2856" fmla="*/ 2517038 h 7061576"/>
              <a:gd name="connsiteX2857" fmla="*/ 9313485 w 14424775"/>
              <a:gd name="connsiteY2857" fmla="*/ 2517038 h 7061576"/>
              <a:gd name="connsiteX2858" fmla="*/ 9360746 w 14424775"/>
              <a:gd name="connsiteY2858" fmla="*/ 2456234 h 7061576"/>
              <a:gd name="connsiteX2859" fmla="*/ 9408006 w 14424775"/>
              <a:gd name="connsiteY2859" fmla="*/ 2517038 h 7061576"/>
              <a:gd name="connsiteX2860" fmla="*/ 9483807 w 14424775"/>
              <a:gd name="connsiteY2860" fmla="*/ 2517038 h 7061576"/>
              <a:gd name="connsiteX2861" fmla="*/ 9466940 w 14424775"/>
              <a:gd name="connsiteY2861" fmla="*/ 2592859 h 7061576"/>
              <a:gd name="connsiteX2862" fmla="*/ 9514202 w 14424775"/>
              <a:gd name="connsiteY2862" fmla="*/ 2653662 h 7061576"/>
              <a:gd name="connsiteX2863" fmla="*/ 9445907 w 14424775"/>
              <a:gd name="connsiteY2863" fmla="*/ 2687405 h 7061576"/>
              <a:gd name="connsiteX2864" fmla="*/ 9429039 w 14424775"/>
              <a:gd name="connsiteY2864" fmla="*/ 2763227 h 7061576"/>
              <a:gd name="connsiteX2865" fmla="*/ 9360746 w 14424775"/>
              <a:gd name="connsiteY2865" fmla="*/ 2729483 h 7061576"/>
              <a:gd name="connsiteX2866" fmla="*/ 9292452 w 14424775"/>
              <a:gd name="connsiteY2866" fmla="*/ 2763227 h 7061576"/>
              <a:gd name="connsiteX2867" fmla="*/ 9275584 w 14424775"/>
              <a:gd name="connsiteY2867" fmla="*/ 2687405 h 7061576"/>
              <a:gd name="connsiteX2868" fmla="*/ 9207290 w 14424775"/>
              <a:gd name="connsiteY2868" fmla="*/ 2653662 h 7061576"/>
              <a:gd name="connsiteX2869" fmla="*/ 9138996 w 14424775"/>
              <a:gd name="connsiteY2869" fmla="*/ 2687405 h 7061576"/>
              <a:gd name="connsiteX2870" fmla="*/ 9122128 w 14424775"/>
              <a:gd name="connsiteY2870" fmla="*/ 2763227 h 7061576"/>
              <a:gd name="connsiteX2871" fmla="*/ 9053835 w 14424775"/>
              <a:gd name="connsiteY2871" fmla="*/ 2729483 h 7061576"/>
              <a:gd name="connsiteX2872" fmla="*/ 8985541 w 14424775"/>
              <a:gd name="connsiteY2872" fmla="*/ 2763227 h 7061576"/>
              <a:gd name="connsiteX2873" fmla="*/ 8968673 w 14424775"/>
              <a:gd name="connsiteY2873" fmla="*/ 2687405 h 7061576"/>
              <a:gd name="connsiteX2874" fmla="*/ 8900379 w 14424775"/>
              <a:gd name="connsiteY2874" fmla="*/ 2653662 h 7061576"/>
              <a:gd name="connsiteX2875" fmla="*/ 8832085 w 14424775"/>
              <a:gd name="connsiteY2875" fmla="*/ 2687405 h 7061576"/>
              <a:gd name="connsiteX2876" fmla="*/ 8815217 w 14424775"/>
              <a:gd name="connsiteY2876" fmla="*/ 2763227 h 7061576"/>
              <a:gd name="connsiteX2877" fmla="*/ 8746924 w 14424775"/>
              <a:gd name="connsiteY2877" fmla="*/ 2729483 h 7061576"/>
              <a:gd name="connsiteX2878" fmla="*/ 8678630 w 14424775"/>
              <a:gd name="connsiteY2878" fmla="*/ 2763227 h 7061576"/>
              <a:gd name="connsiteX2879" fmla="*/ 8661762 w 14424775"/>
              <a:gd name="connsiteY2879" fmla="*/ 2687405 h 7061576"/>
              <a:gd name="connsiteX2880" fmla="*/ 8593468 w 14424775"/>
              <a:gd name="connsiteY2880" fmla="*/ 2653662 h 7061576"/>
              <a:gd name="connsiteX2881" fmla="*/ 8525174 w 14424775"/>
              <a:gd name="connsiteY2881" fmla="*/ 2687405 h 7061576"/>
              <a:gd name="connsiteX2882" fmla="*/ 8508306 w 14424775"/>
              <a:gd name="connsiteY2882" fmla="*/ 2763227 h 7061576"/>
              <a:gd name="connsiteX2883" fmla="*/ 8440013 w 14424775"/>
              <a:gd name="connsiteY2883" fmla="*/ 2729483 h 7061576"/>
              <a:gd name="connsiteX2884" fmla="*/ 8371719 w 14424775"/>
              <a:gd name="connsiteY2884" fmla="*/ 2763227 h 7061576"/>
              <a:gd name="connsiteX2885" fmla="*/ 8354851 w 14424775"/>
              <a:gd name="connsiteY2885" fmla="*/ 2687405 h 7061576"/>
              <a:gd name="connsiteX2886" fmla="*/ 8286557 w 14424775"/>
              <a:gd name="connsiteY2886" fmla="*/ 2653662 h 7061576"/>
              <a:gd name="connsiteX2887" fmla="*/ 8218263 w 14424775"/>
              <a:gd name="connsiteY2887" fmla="*/ 2687405 h 7061576"/>
              <a:gd name="connsiteX2888" fmla="*/ 8201395 w 14424775"/>
              <a:gd name="connsiteY2888" fmla="*/ 2763227 h 7061576"/>
              <a:gd name="connsiteX2889" fmla="*/ 8133102 w 14424775"/>
              <a:gd name="connsiteY2889" fmla="*/ 2729483 h 7061576"/>
              <a:gd name="connsiteX2890" fmla="*/ 8064808 w 14424775"/>
              <a:gd name="connsiteY2890" fmla="*/ 2763227 h 7061576"/>
              <a:gd name="connsiteX2891" fmla="*/ 8047940 w 14424775"/>
              <a:gd name="connsiteY2891" fmla="*/ 2687405 h 7061576"/>
              <a:gd name="connsiteX2892" fmla="*/ 7979646 w 14424775"/>
              <a:gd name="connsiteY2892" fmla="*/ 2653662 h 7061576"/>
              <a:gd name="connsiteX2893" fmla="*/ 7911352 w 14424775"/>
              <a:gd name="connsiteY2893" fmla="*/ 2687405 h 7061576"/>
              <a:gd name="connsiteX2894" fmla="*/ 7894484 w 14424775"/>
              <a:gd name="connsiteY2894" fmla="*/ 2763227 h 7061576"/>
              <a:gd name="connsiteX2895" fmla="*/ 7826191 w 14424775"/>
              <a:gd name="connsiteY2895" fmla="*/ 2729483 h 7061576"/>
              <a:gd name="connsiteX2896" fmla="*/ 7757897 w 14424775"/>
              <a:gd name="connsiteY2896" fmla="*/ 2763227 h 7061576"/>
              <a:gd name="connsiteX2897" fmla="*/ 7741029 w 14424775"/>
              <a:gd name="connsiteY2897" fmla="*/ 2687405 h 7061576"/>
              <a:gd name="connsiteX2898" fmla="*/ 7672735 w 14424775"/>
              <a:gd name="connsiteY2898" fmla="*/ 2653662 h 7061576"/>
              <a:gd name="connsiteX2899" fmla="*/ 7604441 w 14424775"/>
              <a:gd name="connsiteY2899" fmla="*/ 2687405 h 7061576"/>
              <a:gd name="connsiteX2900" fmla="*/ 7587573 w 14424775"/>
              <a:gd name="connsiteY2900" fmla="*/ 2763227 h 7061576"/>
              <a:gd name="connsiteX2901" fmla="*/ 7519280 w 14424775"/>
              <a:gd name="connsiteY2901" fmla="*/ 2729483 h 7061576"/>
              <a:gd name="connsiteX2902" fmla="*/ 7450986 w 14424775"/>
              <a:gd name="connsiteY2902" fmla="*/ 2763227 h 7061576"/>
              <a:gd name="connsiteX2903" fmla="*/ 7434118 w 14424775"/>
              <a:gd name="connsiteY2903" fmla="*/ 2687405 h 7061576"/>
              <a:gd name="connsiteX2904" fmla="*/ 7365824 w 14424775"/>
              <a:gd name="connsiteY2904" fmla="*/ 2653662 h 7061576"/>
              <a:gd name="connsiteX2905" fmla="*/ 7297530 w 14424775"/>
              <a:gd name="connsiteY2905" fmla="*/ 2687405 h 7061576"/>
              <a:gd name="connsiteX2906" fmla="*/ 7280662 w 14424775"/>
              <a:gd name="connsiteY2906" fmla="*/ 2763227 h 7061576"/>
              <a:gd name="connsiteX2907" fmla="*/ 7212388 w 14424775"/>
              <a:gd name="connsiteY2907" fmla="*/ 2729483 h 7061576"/>
              <a:gd name="connsiteX2908" fmla="*/ 7144096 w 14424775"/>
              <a:gd name="connsiteY2908" fmla="*/ 2763227 h 7061576"/>
              <a:gd name="connsiteX2909" fmla="*/ 7127229 w 14424775"/>
              <a:gd name="connsiteY2909" fmla="*/ 2687405 h 7061576"/>
              <a:gd name="connsiteX2910" fmla="*/ 7058937 w 14424775"/>
              <a:gd name="connsiteY2910" fmla="*/ 2653662 h 7061576"/>
              <a:gd name="connsiteX2911" fmla="*/ 6990636 w 14424775"/>
              <a:gd name="connsiteY2911" fmla="*/ 2687405 h 7061576"/>
              <a:gd name="connsiteX2912" fmla="*/ 6973760 w 14424775"/>
              <a:gd name="connsiteY2912" fmla="*/ 2763227 h 7061576"/>
              <a:gd name="connsiteX2913" fmla="*/ 6905485 w 14424775"/>
              <a:gd name="connsiteY2913" fmla="*/ 2729483 h 7061576"/>
              <a:gd name="connsiteX2914" fmla="*/ 6837182 w 14424775"/>
              <a:gd name="connsiteY2914" fmla="*/ 2763227 h 7061576"/>
              <a:gd name="connsiteX2915" fmla="*/ 6820314 w 14424775"/>
              <a:gd name="connsiteY2915" fmla="*/ 2687405 h 7061576"/>
              <a:gd name="connsiteX2916" fmla="*/ 6752034 w 14424775"/>
              <a:gd name="connsiteY2916" fmla="*/ 2653662 h 7061576"/>
              <a:gd name="connsiteX2917" fmla="*/ 6683732 w 14424775"/>
              <a:gd name="connsiteY2917" fmla="*/ 2687405 h 7061576"/>
              <a:gd name="connsiteX2918" fmla="*/ 6666866 w 14424775"/>
              <a:gd name="connsiteY2918" fmla="*/ 2763227 h 7061576"/>
              <a:gd name="connsiteX2919" fmla="*/ 6598571 w 14424775"/>
              <a:gd name="connsiteY2919" fmla="*/ 2729483 h 7061576"/>
              <a:gd name="connsiteX2920" fmla="*/ 6530281 w 14424775"/>
              <a:gd name="connsiteY2920" fmla="*/ 2763227 h 7061576"/>
              <a:gd name="connsiteX2921" fmla="*/ 6513408 w 14424775"/>
              <a:gd name="connsiteY2921" fmla="*/ 2687405 h 7061576"/>
              <a:gd name="connsiteX2922" fmla="*/ 6445116 w 14424775"/>
              <a:gd name="connsiteY2922" fmla="*/ 2653662 h 7061576"/>
              <a:gd name="connsiteX2923" fmla="*/ 6492379 w 14424775"/>
              <a:gd name="connsiteY2923" fmla="*/ 2592859 h 7061576"/>
              <a:gd name="connsiteX2924" fmla="*/ 6475511 w 14424775"/>
              <a:gd name="connsiteY2924" fmla="*/ 2517038 h 7061576"/>
              <a:gd name="connsiteX2925" fmla="*/ 6551313 w 14424775"/>
              <a:gd name="connsiteY2925" fmla="*/ 2517038 h 7061576"/>
              <a:gd name="connsiteX2926" fmla="*/ 6288294 w 14424775"/>
              <a:gd name="connsiteY2926" fmla="*/ 2456234 h 7061576"/>
              <a:gd name="connsiteX2927" fmla="*/ 6335546 w 14424775"/>
              <a:gd name="connsiteY2927" fmla="*/ 2517038 h 7061576"/>
              <a:gd name="connsiteX2928" fmla="*/ 6411354 w 14424775"/>
              <a:gd name="connsiteY2928" fmla="*/ 2517038 h 7061576"/>
              <a:gd name="connsiteX2929" fmla="*/ 6394489 w 14424775"/>
              <a:gd name="connsiteY2929" fmla="*/ 2592859 h 7061576"/>
              <a:gd name="connsiteX2930" fmla="*/ 6441750 w 14424775"/>
              <a:gd name="connsiteY2930" fmla="*/ 2653662 h 7061576"/>
              <a:gd name="connsiteX2931" fmla="*/ 6373453 w 14424775"/>
              <a:gd name="connsiteY2931" fmla="*/ 2687405 h 7061576"/>
              <a:gd name="connsiteX2932" fmla="*/ 6356589 w 14424775"/>
              <a:gd name="connsiteY2932" fmla="*/ 2763227 h 7061576"/>
              <a:gd name="connsiteX2933" fmla="*/ 6288294 w 14424775"/>
              <a:gd name="connsiteY2933" fmla="*/ 2729483 h 7061576"/>
              <a:gd name="connsiteX2934" fmla="*/ 6220003 w 14424775"/>
              <a:gd name="connsiteY2934" fmla="*/ 2763227 h 7061576"/>
              <a:gd name="connsiteX2935" fmla="*/ 6203138 w 14424775"/>
              <a:gd name="connsiteY2935" fmla="*/ 2687405 h 7061576"/>
              <a:gd name="connsiteX2936" fmla="*/ 6134841 w 14424775"/>
              <a:gd name="connsiteY2936" fmla="*/ 2653662 h 7061576"/>
              <a:gd name="connsiteX2937" fmla="*/ 6182094 w 14424775"/>
              <a:gd name="connsiteY2937" fmla="*/ 2592859 h 7061576"/>
              <a:gd name="connsiteX2938" fmla="*/ 6165235 w 14424775"/>
              <a:gd name="connsiteY2938" fmla="*/ 2517038 h 7061576"/>
              <a:gd name="connsiteX2939" fmla="*/ 6241033 w 14424775"/>
              <a:gd name="connsiteY2939" fmla="*/ 2517038 h 7061576"/>
              <a:gd name="connsiteX2940" fmla="*/ 1688029 w 14424775"/>
              <a:gd name="connsiteY2940" fmla="*/ 2456234 h 7061576"/>
              <a:gd name="connsiteX2941" fmla="*/ 1735289 w 14424775"/>
              <a:gd name="connsiteY2941" fmla="*/ 2517038 h 7061576"/>
              <a:gd name="connsiteX2942" fmla="*/ 1811091 w 14424775"/>
              <a:gd name="connsiteY2942" fmla="*/ 2517038 h 7061576"/>
              <a:gd name="connsiteX2943" fmla="*/ 1794223 w 14424775"/>
              <a:gd name="connsiteY2943" fmla="*/ 2592859 h 7061576"/>
              <a:gd name="connsiteX2944" fmla="*/ 1841486 w 14424775"/>
              <a:gd name="connsiteY2944" fmla="*/ 2653660 h 7061576"/>
              <a:gd name="connsiteX2945" fmla="*/ 1888746 w 14424775"/>
              <a:gd name="connsiteY2945" fmla="*/ 2592859 h 7061576"/>
              <a:gd name="connsiteX2946" fmla="*/ 1871879 w 14424775"/>
              <a:gd name="connsiteY2946" fmla="*/ 2517038 h 7061576"/>
              <a:gd name="connsiteX2947" fmla="*/ 1947677 w 14424775"/>
              <a:gd name="connsiteY2947" fmla="*/ 2517038 h 7061576"/>
              <a:gd name="connsiteX2948" fmla="*/ 1994937 w 14424775"/>
              <a:gd name="connsiteY2948" fmla="*/ 2456234 h 7061576"/>
              <a:gd name="connsiteX2949" fmla="*/ 2042196 w 14424775"/>
              <a:gd name="connsiteY2949" fmla="*/ 2517038 h 7061576"/>
              <a:gd name="connsiteX2950" fmla="*/ 2117996 w 14424775"/>
              <a:gd name="connsiteY2950" fmla="*/ 2517038 h 7061576"/>
              <a:gd name="connsiteX2951" fmla="*/ 2101130 w 14424775"/>
              <a:gd name="connsiteY2951" fmla="*/ 2592859 h 7061576"/>
              <a:gd name="connsiteX2952" fmla="*/ 2148391 w 14424775"/>
              <a:gd name="connsiteY2952" fmla="*/ 2653660 h 7061576"/>
              <a:gd name="connsiteX2953" fmla="*/ 2195653 w 14424775"/>
              <a:gd name="connsiteY2953" fmla="*/ 2592859 h 7061576"/>
              <a:gd name="connsiteX2954" fmla="*/ 2178786 w 14424775"/>
              <a:gd name="connsiteY2954" fmla="*/ 2517038 h 7061576"/>
              <a:gd name="connsiteX2955" fmla="*/ 2254588 w 14424775"/>
              <a:gd name="connsiteY2955" fmla="*/ 2517038 h 7061576"/>
              <a:gd name="connsiteX2956" fmla="*/ 2301846 w 14424775"/>
              <a:gd name="connsiteY2956" fmla="*/ 2456234 h 7061576"/>
              <a:gd name="connsiteX2957" fmla="*/ 2349108 w 14424775"/>
              <a:gd name="connsiteY2957" fmla="*/ 2517038 h 7061576"/>
              <a:gd name="connsiteX2958" fmla="*/ 2424910 w 14424775"/>
              <a:gd name="connsiteY2958" fmla="*/ 2517038 h 7061576"/>
              <a:gd name="connsiteX2959" fmla="*/ 2408040 w 14424775"/>
              <a:gd name="connsiteY2959" fmla="*/ 2592859 h 7061576"/>
              <a:gd name="connsiteX2960" fmla="*/ 2455303 w 14424775"/>
              <a:gd name="connsiteY2960" fmla="*/ 2653660 h 7061576"/>
              <a:gd name="connsiteX2961" fmla="*/ 2502564 w 14424775"/>
              <a:gd name="connsiteY2961" fmla="*/ 2592859 h 7061576"/>
              <a:gd name="connsiteX2962" fmla="*/ 2485697 w 14424775"/>
              <a:gd name="connsiteY2962" fmla="*/ 2517038 h 7061576"/>
              <a:gd name="connsiteX2963" fmla="*/ 2561497 w 14424775"/>
              <a:gd name="connsiteY2963" fmla="*/ 2517038 h 7061576"/>
              <a:gd name="connsiteX2964" fmla="*/ 2608760 w 14424775"/>
              <a:gd name="connsiteY2964" fmla="*/ 2456234 h 7061576"/>
              <a:gd name="connsiteX2965" fmla="*/ 2656016 w 14424775"/>
              <a:gd name="connsiteY2965" fmla="*/ 2517038 h 7061576"/>
              <a:gd name="connsiteX2966" fmla="*/ 2731819 w 14424775"/>
              <a:gd name="connsiteY2966" fmla="*/ 2517038 h 7061576"/>
              <a:gd name="connsiteX2967" fmla="*/ 2714951 w 14424775"/>
              <a:gd name="connsiteY2967" fmla="*/ 2592859 h 7061576"/>
              <a:gd name="connsiteX2968" fmla="*/ 2762214 w 14424775"/>
              <a:gd name="connsiteY2968" fmla="*/ 2653660 h 7061576"/>
              <a:gd name="connsiteX2969" fmla="*/ 2809477 w 14424775"/>
              <a:gd name="connsiteY2969" fmla="*/ 2592859 h 7061576"/>
              <a:gd name="connsiteX2970" fmla="*/ 2792609 w 14424775"/>
              <a:gd name="connsiteY2970" fmla="*/ 2517038 h 7061576"/>
              <a:gd name="connsiteX2971" fmla="*/ 2868411 w 14424775"/>
              <a:gd name="connsiteY2971" fmla="*/ 2517038 h 7061576"/>
              <a:gd name="connsiteX2972" fmla="*/ 2915672 w 14424775"/>
              <a:gd name="connsiteY2972" fmla="*/ 2456234 h 7061576"/>
              <a:gd name="connsiteX2973" fmla="*/ 2962932 w 14424775"/>
              <a:gd name="connsiteY2973" fmla="*/ 2517038 h 7061576"/>
              <a:gd name="connsiteX2974" fmla="*/ 3038732 w 14424775"/>
              <a:gd name="connsiteY2974" fmla="*/ 2517038 h 7061576"/>
              <a:gd name="connsiteX2975" fmla="*/ 3021866 w 14424775"/>
              <a:gd name="connsiteY2975" fmla="*/ 2592859 h 7061576"/>
              <a:gd name="connsiteX2976" fmla="*/ 3069127 w 14424775"/>
              <a:gd name="connsiteY2976" fmla="*/ 2653660 h 7061576"/>
              <a:gd name="connsiteX2977" fmla="*/ 3116388 w 14424775"/>
              <a:gd name="connsiteY2977" fmla="*/ 2592859 h 7061576"/>
              <a:gd name="connsiteX2978" fmla="*/ 3099519 w 14424775"/>
              <a:gd name="connsiteY2978" fmla="*/ 2517038 h 7061576"/>
              <a:gd name="connsiteX2979" fmla="*/ 3175323 w 14424775"/>
              <a:gd name="connsiteY2979" fmla="*/ 2517038 h 7061576"/>
              <a:gd name="connsiteX2980" fmla="*/ 3222584 w 14424775"/>
              <a:gd name="connsiteY2980" fmla="*/ 2456234 h 7061576"/>
              <a:gd name="connsiteX2981" fmla="*/ 3269847 w 14424775"/>
              <a:gd name="connsiteY2981" fmla="*/ 2517038 h 7061576"/>
              <a:gd name="connsiteX2982" fmla="*/ 3345645 w 14424775"/>
              <a:gd name="connsiteY2982" fmla="*/ 2517038 h 7061576"/>
              <a:gd name="connsiteX2983" fmla="*/ 3328778 w 14424775"/>
              <a:gd name="connsiteY2983" fmla="*/ 2592859 h 7061576"/>
              <a:gd name="connsiteX2984" fmla="*/ 3376039 w 14424775"/>
              <a:gd name="connsiteY2984" fmla="*/ 2653660 h 7061576"/>
              <a:gd name="connsiteX2985" fmla="*/ 3423295 w 14424775"/>
              <a:gd name="connsiteY2985" fmla="*/ 2592859 h 7061576"/>
              <a:gd name="connsiteX2986" fmla="*/ 3406433 w 14424775"/>
              <a:gd name="connsiteY2986" fmla="*/ 2517038 h 7061576"/>
              <a:gd name="connsiteX2987" fmla="*/ 3482228 w 14424775"/>
              <a:gd name="connsiteY2987" fmla="*/ 2517038 h 7061576"/>
              <a:gd name="connsiteX2988" fmla="*/ 3529494 w 14424775"/>
              <a:gd name="connsiteY2988" fmla="*/ 2456234 h 7061576"/>
              <a:gd name="connsiteX2989" fmla="*/ 3576752 w 14424775"/>
              <a:gd name="connsiteY2989" fmla="*/ 2517038 h 7061576"/>
              <a:gd name="connsiteX2990" fmla="*/ 3652555 w 14424775"/>
              <a:gd name="connsiteY2990" fmla="*/ 2517038 h 7061576"/>
              <a:gd name="connsiteX2991" fmla="*/ 3635682 w 14424775"/>
              <a:gd name="connsiteY2991" fmla="*/ 2592859 h 7061576"/>
              <a:gd name="connsiteX2992" fmla="*/ 3682947 w 14424775"/>
              <a:gd name="connsiteY2992" fmla="*/ 2653660 h 7061576"/>
              <a:gd name="connsiteX2993" fmla="*/ 3730207 w 14424775"/>
              <a:gd name="connsiteY2993" fmla="*/ 2592859 h 7061576"/>
              <a:gd name="connsiteX2994" fmla="*/ 3713340 w 14424775"/>
              <a:gd name="connsiteY2994" fmla="*/ 2517038 h 7061576"/>
              <a:gd name="connsiteX2995" fmla="*/ 3789140 w 14424775"/>
              <a:gd name="connsiteY2995" fmla="*/ 2517038 h 7061576"/>
              <a:gd name="connsiteX2996" fmla="*/ 3836399 w 14424775"/>
              <a:gd name="connsiteY2996" fmla="*/ 2456234 h 7061576"/>
              <a:gd name="connsiteX2997" fmla="*/ 3883653 w 14424775"/>
              <a:gd name="connsiteY2997" fmla="*/ 2517038 h 7061576"/>
              <a:gd name="connsiteX2998" fmla="*/ 3959463 w 14424775"/>
              <a:gd name="connsiteY2998" fmla="*/ 2517038 h 7061576"/>
              <a:gd name="connsiteX2999" fmla="*/ 3942595 w 14424775"/>
              <a:gd name="connsiteY2999" fmla="*/ 2592859 h 7061576"/>
              <a:gd name="connsiteX3000" fmla="*/ 3989855 w 14424775"/>
              <a:gd name="connsiteY3000" fmla="*/ 2653660 h 7061576"/>
              <a:gd name="connsiteX3001" fmla="*/ 4037117 w 14424775"/>
              <a:gd name="connsiteY3001" fmla="*/ 2592859 h 7061576"/>
              <a:gd name="connsiteX3002" fmla="*/ 4020248 w 14424775"/>
              <a:gd name="connsiteY3002" fmla="*/ 2517038 h 7061576"/>
              <a:gd name="connsiteX3003" fmla="*/ 4096056 w 14424775"/>
              <a:gd name="connsiteY3003" fmla="*/ 2517038 h 7061576"/>
              <a:gd name="connsiteX3004" fmla="*/ 4143315 w 14424775"/>
              <a:gd name="connsiteY3004" fmla="*/ 2456234 h 7061576"/>
              <a:gd name="connsiteX3005" fmla="*/ 4190571 w 14424775"/>
              <a:gd name="connsiteY3005" fmla="*/ 2517038 h 7061576"/>
              <a:gd name="connsiteX3006" fmla="*/ 4266367 w 14424775"/>
              <a:gd name="connsiteY3006" fmla="*/ 2517038 h 7061576"/>
              <a:gd name="connsiteX3007" fmla="*/ 4249501 w 14424775"/>
              <a:gd name="connsiteY3007" fmla="*/ 2592859 h 7061576"/>
              <a:gd name="connsiteX3008" fmla="*/ 4296766 w 14424775"/>
              <a:gd name="connsiteY3008" fmla="*/ 2653662 h 7061576"/>
              <a:gd name="connsiteX3009" fmla="*/ 4228467 w 14424775"/>
              <a:gd name="connsiteY3009" fmla="*/ 2687405 h 7061576"/>
              <a:gd name="connsiteX3010" fmla="*/ 4211600 w 14424775"/>
              <a:gd name="connsiteY3010" fmla="*/ 2763227 h 7061576"/>
              <a:gd name="connsiteX3011" fmla="*/ 4143315 w 14424775"/>
              <a:gd name="connsiteY3011" fmla="*/ 2729483 h 7061576"/>
              <a:gd name="connsiteX3012" fmla="*/ 4075024 w 14424775"/>
              <a:gd name="connsiteY3012" fmla="*/ 2763227 h 7061576"/>
              <a:gd name="connsiteX3013" fmla="*/ 4058147 w 14424775"/>
              <a:gd name="connsiteY3013" fmla="*/ 2687405 h 7061576"/>
              <a:gd name="connsiteX3014" fmla="*/ 3989855 w 14424775"/>
              <a:gd name="connsiteY3014" fmla="*/ 2653662 h 7061576"/>
              <a:gd name="connsiteX3015" fmla="*/ 3921561 w 14424775"/>
              <a:gd name="connsiteY3015" fmla="*/ 2687405 h 7061576"/>
              <a:gd name="connsiteX3016" fmla="*/ 3904687 w 14424775"/>
              <a:gd name="connsiteY3016" fmla="*/ 2763227 h 7061576"/>
              <a:gd name="connsiteX3017" fmla="*/ 3836399 w 14424775"/>
              <a:gd name="connsiteY3017" fmla="*/ 2729483 h 7061576"/>
              <a:gd name="connsiteX3018" fmla="*/ 3768106 w 14424775"/>
              <a:gd name="connsiteY3018" fmla="*/ 2763227 h 7061576"/>
              <a:gd name="connsiteX3019" fmla="*/ 3751241 w 14424775"/>
              <a:gd name="connsiteY3019" fmla="*/ 2687405 h 7061576"/>
              <a:gd name="connsiteX3020" fmla="*/ 3682947 w 14424775"/>
              <a:gd name="connsiteY3020" fmla="*/ 2653662 h 7061576"/>
              <a:gd name="connsiteX3021" fmla="*/ 3614650 w 14424775"/>
              <a:gd name="connsiteY3021" fmla="*/ 2687405 h 7061576"/>
              <a:gd name="connsiteX3022" fmla="*/ 3597782 w 14424775"/>
              <a:gd name="connsiteY3022" fmla="*/ 2763227 h 7061576"/>
              <a:gd name="connsiteX3023" fmla="*/ 3529494 w 14424775"/>
              <a:gd name="connsiteY3023" fmla="*/ 2729483 h 7061576"/>
              <a:gd name="connsiteX3024" fmla="*/ 3461193 w 14424775"/>
              <a:gd name="connsiteY3024" fmla="*/ 2763227 h 7061576"/>
              <a:gd name="connsiteX3025" fmla="*/ 3444329 w 14424775"/>
              <a:gd name="connsiteY3025" fmla="*/ 2687405 h 7061576"/>
              <a:gd name="connsiteX3026" fmla="*/ 3376039 w 14424775"/>
              <a:gd name="connsiteY3026" fmla="*/ 2653663 h 7061576"/>
              <a:gd name="connsiteX3027" fmla="*/ 3307745 w 14424775"/>
              <a:gd name="connsiteY3027" fmla="*/ 2687405 h 7061576"/>
              <a:gd name="connsiteX3028" fmla="*/ 3290877 w 14424775"/>
              <a:gd name="connsiteY3028" fmla="*/ 2763227 h 7061576"/>
              <a:gd name="connsiteX3029" fmla="*/ 3222584 w 14424775"/>
              <a:gd name="connsiteY3029" fmla="*/ 2729483 h 7061576"/>
              <a:gd name="connsiteX3030" fmla="*/ 3154291 w 14424775"/>
              <a:gd name="connsiteY3030" fmla="*/ 2763227 h 7061576"/>
              <a:gd name="connsiteX3031" fmla="*/ 3137421 w 14424775"/>
              <a:gd name="connsiteY3031" fmla="*/ 2687405 h 7061576"/>
              <a:gd name="connsiteX3032" fmla="*/ 3069127 w 14424775"/>
              <a:gd name="connsiteY3032" fmla="*/ 2653662 h 7061576"/>
              <a:gd name="connsiteX3033" fmla="*/ 3000832 w 14424775"/>
              <a:gd name="connsiteY3033" fmla="*/ 2687405 h 7061576"/>
              <a:gd name="connsiteX3034" fmla="*/ 2983965 w 14424775"/>
              <a:gd name="connsiteY3034" fmla="*/ 2763227 h 7061576"/>
              <a:gd name="connsiteX3035" fmla="*/ 2915672 w 14424775"/>
              <a:gd name="connsiteY3035" fmla="*/ 2729483 h 7061576"/>
              <a:gd name="connsiteX3036" fmla="*/ 2847378 w 14424775"/>
              <a:gd name="connsiteY3036" fmla="*/ 2763227 h 7061576"/>
              <a:gd name="connsiteX3037" fmla="*/ 2830510 w 14424775"/>
              <a:gd name="connsiteY3037" fmla="*/ 2687405 h 7061576"/>
              <a:gd name="connsiteX3038" fmla="*/ 2762214 w 14424775"/>
              <a:gd name="connsiteY3038" fmla="*/ 2653662 h 7061576"/>
              <a:gd name="connsiteX3039" fmla="*/ 2693918 w 14424775"/>
              <a:gd name="connsiteY3039" fmla="*/ 2687405 h 7061576"/>
              <a:gd name="connsiteX3040" fmla="*/ 2677049 w 14424775"/>
              <a:gd name="connsiteY3040" fmla="*/ 2763227 h 7061576"/>
              <a:gd name="connsiteX3041" fmla="*/ 2608760 w 14424775"/>
              <a:gd name="connsiteY3041" fmla="*/ 2729483 h 7061576"/>
              <a:gd name="connsiteX3042" fmla="*/ 2540465 w 14424775"/>
              <a:gd name="connsiteY3042" fmla="*/ 2763227 h 7061576"/>
              <a:gd name="connsiteX3043" fmla="*/ 2523597 w 14424775"/>
              <a:gd name="connsiteY3043" fmla="*/ 2687405 h 7061576"/>
              <a:gd name="connsiteX3044" fmla="*/ 2455303 w 14424775"/>
              <a:gd name="connsiteY3044" fmla="*/ 2653662 h 7061576"/>
              <a:gd name="connsiteX3045" fmla="*/ 2387009 w 14424775"/>
              <a:gd name="connsiteY3045" fmla="*/ 2687405 h 7061576"/>
              <a:gd name="connsiteX3046" fmla="*/ 2370140 w 14424775"/>
              <a:gd name="connsiteY3046" fmla="*/ 2763227 h 7061576"/>
              <a:gd name="connsiteX3047" fmla="*/ 2301846 w 14424775"/>
              <a:gd name="connsiteY3047" fmla="*/ 2729483 h 7061576"/>
              <a:gd name="connsiteX3048" fmla="*/ 2233553 w 14424775"/>
              <a:gd name="connsiteY3048" fmla="*/ 2763227 h 7061576"/>
              <a:gd name="connsiteX3049" fmla="*/ 2216686 w 14424775"/>
              <a:gd name="connsiteY3049" fmla="*/ 2687405 h 7061576"/>
              <a:gd name="connsiteX3050" fmla="*/ 2148391 w 14424775"/>
              <a:gd name="connsiteY3050" fmla="*/ 2653662 h 7061576"/>
              <a:gd name="connsiteX3051" fmla="*/ 2080098 w 14424775"/>
              <a:gd name="connsiteY3051" fmla="*/ 2687405 h 7061576"/>
              <a:gd name="connsiteX3052" fmla="*/ 2063230 w 14424775"/>
              <a:gd name="connsiteY3052" fmla="*/ 2763227 h 7061576"/>
              <a:gd name="connsiteX3053" fmla="*/ 1994937 w 14424775"/>
              <a:gd name="connsiteY3053" fmla="*/ 2729483 h 7061576"/>
              <a:gd name="connsiteX3054" fmla="*/ 1926649 w 14424775"/>
              <a:gd name="connsiteY3054" fmla="*/ 2763227 h 7061576"/>
              <a:gd name="connsiteX3055" fmla="*/ 1909780 w 14424775"/>
              <a:gd name="connsiteY3055" fmla="*/ 2687405 h 7061576"/>
              <a:gd name="connsiteX3056" fmla="*/ 1841486 w 14424775"/>
              <a:gd name="connsiteY3056" fmla="*/ 2653662 h 7061576"/>
              <a:gd name="connsiteX3057" fmla="*/ 1773189 w 14424775"/>
              <a:gd name="connsiteY3057" fmla="*/ 2687405 h 7061576"/>
              <a:gd name="connsiteX3058" fmla="*/ 1756322 w 14424775"/>
              <a:gd name="connsiteY3058" fmla="*/ 2763227 h 7061576"/>
              <a:gd name="connsiteX3059" fmla="*/ 1688029 w 14424775"/>
              <a:gd name="connsiteY3059" fmla="*/ 2729483 h 7061576"/>
              <a:gd name="connsiteX3060" fmla="*/ 1619734 w 14424775"/>
              <a:gd name="connsiteY3060" fmla="*/ 2763227 h 7061576"/>
              <a:gd name="connsiteX3061" fmla="*/ 1602867 w 14424775"/>
              <a:gd name="connsiteY3061" fmla="*/ 2687405 h 7061576"/>
              <a:gd name="connsiteX3062" fmla="*/ 1534571 w 14424775"/>
              <a:gd name="connsiteY3062" fmla="*/ 2653662 h 7061576"/>
              <a:gd name="connsiteX3063" fmla="*/ 1581833 w 14424775"/>
              <a:gd name="connsiteY3063" fmla="*/ 2592859 h 7061576"/>
              <a:gd name="connsiteX3064" fmla="*/ 1564967 w 14424775"/>
              <a:gd name="connsiteY3064" fmla="*/ 2517038 h 7061576"/>
              <a:gd name="connsiteX3065" fmla="*/ 1640767 w 14424775"/>
              <a:gd name="connsiteY3065" fmla="*/ 2517038 h 7061576"/>
              <a:gd name="connsiteX3066" fmla="*/ 9667656 w 14424775"/>
              <a:gd name="connsiteY3066" fmla="*/ 2149243 h 7061576"/>
              <a:gd name="connsiteX3067" fmla="*/ 9714916 w 14424775"/>
              <a:gd name="connsiteY3067" fmla="*/ 2210047 h 7061576"/>
              <a:gd name="connsiteX3068" fmla="*/ 9790717 w 14424775"/>
              <a:gd name="connsiteY3068" fmla="*/ 2210047 h 7061576"/>
              <a:gd name="connsiteX3069" fmla="*/ 9773850 w 14424775"/>
              <a:gd name="connsiteY3069" fmla="*/ 2285868 h 7061576"/>
              <a:gd name="connsiteX3070" fmla="*/ 9821112 w 14424775"/>
              <a:gd name="connsiteY3070" fmla="*/ 2346671 h 7061576"/>
              <a:gd name="connsiteX3071" fmla="*/ 9752817 w 14424775"/>
              <a:gd name="connsiteY3071" fmla="*/ 2380414 h 7061576"/>
              <a:gd name="connsiteX3072" fmla="*/ 9735949 w 14424775"/>
              <a:gd name="connsiteY3072" fmla="*/ 2456236 h 7061576"/>
              <a:gd name="connsiteX3073" fmla="*/ 9667656 w 14424775"/>
              <a:gd name="connsiteY3073" fmla="*/ 2422492 h 7061576"/>
              <a:gd name="connsiteX3074" fmla="*/ 9599362 w 14424775"/>
              <a:gd name="connsiteY3074" fmla="*/ 2456236 h 7061576"/>
              <a:gd name="connsiteX3075" fmla="*/ 9582494 w 14424775"/>
              <a:gd name="connsiteY3075" fmla="*/ 2380414 h 7061576"/>
              <a:gd name="connsiteX3076" fmla="*/ 9514199 w 14424775"/>
              <a:gd name="connsiteY3076" fmla="*/ 2346671 h 7061576"/>
              <a:gd name="connsiteX3077" fmla="*/ 9561461 w 14424775"/>
              <a:gd name="connsiteY3077" fmla="*/ 2285868 h 7061576"/>
              <a:gd name="connsiteX3078" fmla="*/ 9544594 w 14424775"/>
              <a:gd name="connsiteY3078" fmla="*/ 2210047 h 7061576"/>
              <a:gd name="connsiteX3079" fmla="*/ 9620395 w 14424775"/>
              <a:gd name="connsiteY3079" fmla="*/ 2210047 h 7061576"/>
              <a:gd name="connsiteX3080" fmla="*/ 13657497 w 14424775"/>
              <a:gd name="connsiteY3080" fmla="*/ 2149209 h 7061576"/>
              <a:gd name="connsiteX3081" fmla="*/ 13704757 w 14424775"/>
              <a:gd name="connsiteY3081" fmla="*/ 2210013 h 7061576"/>
              <a:gd name="connsiteX3082" fmla="*/ 13780558 w 14424775"/>
              <a:gd name="connsiteY3082" fmla="*/ 2210013 h 7061576"/>
              <a:gd name="connsiteX3083" fmla="*/ 13763691 w 14424775"/>
              <a:gd name="connsiteY3083" fmla="*/ 2285834 h 7061576"/>
              <a:gd name="connsiteX3084" fmla="*/ 13810953 w 14424775"/>
              <a:gd name="connsiteY3084" fmla="*/ 2346637 h 7061576"/>
              <a:gd name="connsiteX3085" fmla="*/ 13742658 w 14424775"/>
              <a:gd name="connsiteY3085" fmla="*/ 2380380 h 7061576"/>
              <a:gd name="connsiteX3086" fmla="*/ 13725790 w 14424775"/>
              <a:gd name="connsiteY3086" fmla="*/ 2456202 h 7061576"/>
              <a:gd name="connsiteX3087" fmla="*/ 13657497 w 14424775"/>
              <a:gd name="connsiteY3087" fmla="*/ 2422458 h 7061576"/>
              <a:gd name="connsiteX3088" fmla="*/ 13589203 w 14424775"/>
              <a:gd name="connsiteY3088" fmla="*/ 2456202 h 7061576"/>
              <a:gd name="connsiteX3089" fmla="*/ 13572335 w 14424775"/>
              <a:gd name="connsiteY3089" fmla="*/ 2380380 h 7061576"/>
              <a:gd name="connsiteX3090" fmla="*/ 13504040 w 14424775"/>
              <a:gd name="connsiteY3090" fmla="*/ 2346637 h 7061576"/>
              <a:gd name="connsiteX3091" fmla="*/ 13551302 w 14424775"/>
              <a:gd name="connsiteY3091" fmla="*/ 2285834 h 7061576"/>
              <a:gd name="connsiteX3092" fmla="*/ 13534435 w 14424775"/>
              <a:gd name="connsiteY3092" fmla="*/ 2210013 h 7061576"/>
              <a:gd name="connsiteX3093" fmla="*/ 13610236 w 14424775"/>
              <a:gd name="connsiteY3093" fmla="*/ 2210013 h 7061576"/>
              <a:gd name="connsiteX3094" fmla="*/ 9974567 w 14424775"/>
              <a:gd name="connsiteY3094" fmla="*/ 2149209 h 7061576"/>
              <a:gd name="connsiteX3095" fmla="*/ 10021827 w 14424775"/>
              <a:gd name="connsiteY3095" fmla="*/ 2210013 h 7061576"/>
              <a:gd name="connsiteX3096" fmla="*/ 10097628 w 14424775"/>
              <a:gd name="connsiteY3096" fmla="*/ 2210013 h 7061576"/>
              <a:gd name="connsiteX3097" fmla="*/ 10080761 w 14424775"/>
              <a:gd name="connsiteY3097" fmla="*/ 2285834 h 7061576"/>
              <a:gd name="connsiteX3098" fmla="*/ 10128022 w 14424775"/>
              <a:gd name="connsiteY3098" fmla="*/ 2346636 h 7061576"/>
              <a:gd name="connsiteX3099" fmla="*/ 10175283 w 14424775"/>
              <a:gd name="connsiteY3099" fmla="*/ 2285834 h 7061576"/>
              <a:gd name="connsiteX3100" fmla="*/ 10158416 w 14424775"/>
              <a:gd name="connsiteY3100" fmla="*/ 2210013 h 7061576"/>
              <a:gd name="connsiteX3101" fmla="*/ 10234217 w 14424775"/>
              <a:gd name="connsiteY3101" fmla="*/ 2210013 h 7061576"/>
              <a:gd name="connsiteX3102" fmla="*/ 10281478 w 14424775"/>
              <a:gd name="connsiteY3102" fmla="*/ 2149209 h 7061576"/>
              <a:gd name="connsiteX3103" fmla="*/ 10328738 w 14424775"/>
              <a:gd name="connsiteY3103" fmla="*/ 2210013 h 7061576"/>
              <a:gd name="connsiteX3104" fmla="*/ 10404539 w 14424775"/>
              <a:gd name="connsiteY3104" fmla="*/ 2210013 h 7061576"/>
              <a:gd name="connsiteX3105" fmla="*/ 10387672 w 14424775"/>
              <a:gd name="connsiteY3105" fmla="*/ 2285834 h 7061576"/>
              <a:gd name="connsiteX3106" fmla="*/ 10434933 w 14424775"/>
              <a:gd name="connsiteY3106" fmla="*/ 2346636 h 7061576"/>
              <a:gd name="connsiteX3107" fmla="*/ 10482194 w 14424775"/>
              <a:gd name="connsiteY3107" fmla="*/ 2285834 h 7061576"/>
              <a:gd name="connsiteX3108" fmla="*/ 10465327 w 14424775"/>
              <a:gd name="connsiteY3108" fmla="*/ 2210013 h 7061576"/>
              <a:gd name="connsiteX3109" fmla="*/ 10541128 w 14424775"/>
              <a:gd name="connsiteY3109" fmla="*/ 2210013 h 7061576"/>
              <a:gd name="connsiteX3110" fmla="*/ 10588389 w 14424775"/>
              <a:gd name="connsiteY3110" fmla="*/ 2149209 h 7061576"/>
              <a:gd name="connsiteX3111" fmla="*/ 10635649 w 14424775"/>
              <a:gd name="connsiteY3111" fmla="*/ 2210013 h 7061576"/>
              <a:gd name="connsiteX3112" fmla="*/ 10711450 w 14424775"/>
              <a:gd name="connsiteY3112" fmla="*/ 2210013 h 7061576"/>
              <a:gd name="connsiteX3113" fmla="*/ 10694583 w 14424775"/>
              <a:gd name="connsiteY3113" fmla="*/ 2285834 h 7061576"/>
              <a:gd name="connsiteX3114" fmla="*/ 10741844 w 14424775"/>
              <a:gd name="connsiteY3114" fmla="*/ 2346636 h 7061576"/>
              <a:gd name="connsiteX3115" fmla="*/ 10789105 w 14424775"/>
              <a:gd name="connsiteY3115" fmla="*/ 2285834 h 7061576"/>
              <a:gd name="connsiteX3116" fmla="*/ 10772238 w 14424775"/>
              <a:gd name="connsiteY3116" fmla="*/ 2210013 h 7061576"/>
              <a:gd name="connsiteX3117" fmla="*/ 10848039 w 14424775"/>
              <a:gd name="connsiteY3117" fmla="*/ 2210013 h 7061576"/>
              <a:gd name="connsiteX3118" fmla="*/ 10895300 w 14424775"/>
              <a:gd name="connsiteY3118" fmla="*/ 2149209 h 7061576"/>
              <a:gd name="connsiteX3119" fmla="*/ 10942560 w 14424775"/>
              <a:gd name="connsiteY3119" fmla="*/ 2210013 h 7061576"/>
              <a:gd name="connsiteX3120" fmla="*/ 11018361 w 14424775"/>
              <a:gd name="connsiteY3120" fmla="*/ 2210013 h 7061576"/>
              <a:gd name="connsiteX3121" fmla="*/ 11001494 w 14424775"/>
              <a:gd name="connsiteY3121" fmla="*/ 2285834 h 7061576"/>
              <a:gd name="connsiteX3122" fmla="*/ 11048755 w 14424775"/>
              <a:gd name="connsiteY3122" fmla="*/ 2346636 h 7061576"/>
              <a:gd name="connsiteX3123" fmla="*/ 11096016 w 14424775"/>
              <a:gd name="connsiteY3123" fmla="*/ 2285834 h 7061576"/>
              <a:gd name="connsiteX3124" fmla="*/ 11079149 w 14424775"/>
              <a:gd name="connsiteY3124" fmla="*/ 2210013 h 7061576"/>
              <a:gd name="connsiteX3125" fmla="*/ 11154950 w 14424775"/>
              <a:gd name="connsiteY3125" fmla="*/ 2210013 h 7061576"/>
              <a:gd name="connsiteX3126" fmla="*/ 11202211 w 14424775"/>
              <a:gd name="connsiteY3126" fmla="*/ 2149209 h 7061576"/>
              <a:gd name="connsiteX3127" fmla="*/ 11249471 w 14424775"/>
              <a:gd name="connsiteY3127" fmla="*/ 2210013 h 7061576"/>
              <a:gd name="connsiteX3128" fmla="*/ 11325272 w 14424775"/>
              <a:gd name="connsiteY3128" fmla="*/ 2210013 h 7061576"/>
              <a:gd name="connsiteX3129" fmla="*/ 11308405 w 14424775"/>
              <a:gd name="connsiteY3129" fmla="*/ 2285834 h 7061576"/>
              <a:gd name="connsiteX3130" fmla="*/ 11355665 w 14424775"/>
              <a:gd name="connsiteY3130" fmla="*/ 2346635 h 7061576"/>
              <a:gd name="connsiteX3131" fmla="*/ 11402926 w 14424775"/>
              <a:gd name="connsiteY3131" fmla="*/ 2285834 h 7061576"/>
              <a:gd name="connsiteX3132" fmla="*/ 11386059 w 14424775"/>
              <a:gd name="connsiteY3132" fmla="*/ 2210013 h 7061576"/>
              <a:gd name="connsiteX3133" fmla="*/ 11461860 w 14424775"/>
              <a:gd name="connsiteY3133" fmla="*/ 2210013 h 7061576"/>
              <a:gd name="connsiteX3134" fmla="*/ 11509121 w 14424775"/>
              <a:gd name="connsiteY3134" fmla="*/ 2149209 h 7061576"/>
              <a:gd name="connsiteX3135" fmla="*/ 11556381 w 14424775"/>
              <a:gd name="connsiteY3135" fmla="*/ 2210013 h 7061576"/>
              <a:gd name="connsiteX3136" fmla="*/ 11632182 w 14424775"/>
              <a:gd name="connsiteY3136" fmla="*/ 2210013 h 7061576"/>
              <a:gd name="connsiteX3137" fmla="*/ 11615315 w 14424775"/>
              <a:gd name="connsiteY3137" fmla="*/ 2285834 h 7061576"/>
              <a:gd name="connsiteX3138" fmla="*/ 11662576 w 14424775"/>
              <a:gd name="connsiteY3138" fmla="*/ 2346636 h 7061576"/>
              <a:gd name="connsiteX3139" fmla="*/ 11709837 w 14424775"/>
              <a:gd name="connsiteY3139" fmla="*/ 2285834 h 7061576"/>
              <a:gd name="connsiteX3140" fmla="*/ 11692970 w 14424775"/>
              <a:gd name="connsiteY3140" fmla="*/ 2210013 h 7061576"/>
              <a:gd name="connsiteX3141" fmla="*/ 11768771 w 14424775"/>
              <a:gd name="connsiteY3141" fmla="*/ 2210013 h 7061576"/>
              <a:gd name="connsiteX3142" fmla="*/ 11816032 w 14424775"/>
              <a:gd name="connsiteY3142" fmla="*/ 2149209 h 7061576"/>
              <a:gd name="connsiteX3143" fmla="*/ 11863292 w 14424775"/>
              <a:gd name="connsiteY3143" fmla="*/ 2210013 h 7061576"/>
              <a:gd name="connsiteX3144" fmla="*/ 11939093 w 14424775"/>
              <a:gd name="connsiteY3144" fmla="*/ 2210013 h 7061576"/>
              <a:gd name="connsiteX3145" fmla="*/ 11922226 w 14424775"/>
              <a:gd name="connsiteY3145" fmla="*/ 2285834 h 7061576"/>
              <a:gd name="connsiteX3146" fmla="*/ 11969487 w 14424775"/>
              <a:gd name="connsiteY3146" fmla="*/ 2346636 h 7061576"/>
              <a:gd name="connsiteX3147" fmla="*/ 12016748 w 14424775"/>
              <a:gd name="connsiteY3147" fmla="*/ 2285834 h 7061576"/>
              <a:gd name="connsiteX3148" fmla="*/ 11999881 w 14424775"/>
              <a:gd name="connsiteY3148" fmla="*/ 2210013 h 7061576"/>
              <a:gd name="connsiteX3149" fmla="*/ 12075682 w 14424775"/>
              <a:gd name="connsiteY3149" fmla="*/ 2210013 h 7061576"/>
              <a:gd name="connsiteX3150" fmla="*/ 12122943 w 14424775"/>
              <a:gd name="connsiteY3150" fmla="*/ 2149209 h 7061576"/>
              <a:gd name="connsiteX3151" fmla="*/ 12170203 w 14424775"/>
              <a:gd name="connsiteY3151" fmla="*/ 2210013 h 7061576"/>
              <a:gd name="connsiteX3152" fmla="*/ 12246004 w 14424775"/>
              <a:gd name="connsiteY3152" fmla="*/ 2210013 h 7061576"/>
              <a:gd name="connsiteX3153" fmla="*/ 12229137 w 14424775"/>
              <a:gd name="connsiteY3153" fmla="*/ 2285834 h 7061576"/>
              <a:gd name="connsiteX3154" fmla="*/ 12276398 w 14424775"/>
              <a:gd name="connsiteY3154" fmla="*/ 2346635 h 7061576"/>
              <a:gd name="connsiteX3155" fmla="*/ 12323659 w 14424775"/>
              <a:gd name="connsiteY3155" fmla="*/ 2285834 h 7061576"/>
              <a:gd name="connsiteX3156" fmla="*/ 12306792 w 14424775"/>
              <a:gd name="connsiteY3156" fmla="*/ 2210013 h 7061576"/>
              <a:gd name="connsiteX3157" fmla="*/ 12382593 w 14424775"/>
              <a:gd name="connsiteY3157" fmla="*/ 2210013 h 7061576"/>
              <a:gd name="connsiteX3158" fmla="*/ 12429854 w 14424775"/>
              <a:gd name="connsiteY3158" fmla="*/ 2149209 h 7061576"/>
              <a:gd name="connsiteX3159" fmla="*/ 12477114 w 14424775"/>
              <a:gd name="connsiteY3159" fmla="*/ 2210013 h 7061576"/>
              <a:gd name="connsiteX3160" fmla="*/ 12552915 w 14424775"/>
              <a:gd name="connsiteY3160" fmla="*/ 2210013 h 7061576"/>
              <a:gd name="connsiteX3161" fmla="*/ 12536048 w 14424775"/>
              <a:gd name="connsiteY3161" fmla="*/ 2285834 h 7061576"/>
              <a:gd name="connsiteX3162" fmla="*/ 12583309 w 14424775"/>
              <a:gd name="connsiteY3162" fmla="*/ 2346636 h 7061576"/>
              <a:gd name="connsiteX3163" fmla="*/ 12630570 w 14424775"/>
              <a:gd name="connsiteY3163" fmla="*/ 2285834 h 7061576"/>
              <a:gd name="connsiteX3164" fmla="*/ 12613703 w 14424775"/>
              <a:gd name="connsiteY3164" fmla="*/ 2210013 h 7061576"/>
              <a:gd name="connsiteX3165" fmla="*/ 12689504 w 14424775"/>
              <a:gd name="connsiteY3165" fmla="*/ 2210013 h 7061576"/>
              <a:gd name="connsiteX3166" fmla="*/ 12736765 w 14424775"/>
              <a:gd name="connsiteY3166" fmla="*/ 2149209 h 7061576"/>
              <a:gd name="connsiteX3167" fmla="*/ 12784025 w 14424775"/>
              <a:gd name="connsiteY3167" fmla="*/ 2210013 h 7061576"/>
              <a:gd name="connsiteX3168" fmla="*/ 12859826 w 14424775"/>
              <a:gd name="connsiteY3168" fmla="*/ 2210013 h 7061576"/>
              <a:gd name="connsiteX3169" fmla="*/ 12842959 w 14424775"/>
              <a:gd name="connsiteY3169" fmla="*/ 2285834 h 7061576"/>
              <a:gd name="connsiteX3170" fmla="*/ 12890221 w 14424775"/>
              <a:gd name="connsiteY3170" fmla="*/ 2346637 h 7061576"/>
              <a:gd name="connsiteX3171" fmla="*/ 12821926 w 14424775"/>
              <a:gd name="connsiteY3171" fmla="*/ 2380380 h 7061576"/>
              <a:gd name="connsiteX3172" fmla="*/ 12805058 w 14424775"/>
              <a:gd name="connsiteY3172" fmla="*/ 2456202 h 7061576"/>
              <a:gd name="connsiteX3173" fmla="*/ 12736765 w 14424775"/>
              <a:gd name="connsiteY3173" fmla="*/ 2422458 h 7061576"/>
              <a:gd name="connsiteX3174" fmla="*/ 12668471 w 14424775"/>
              <a:gd name="connsiteY3174" fmla="*/ 2456202 h 7061576"/>
              <a:gd name="connsiteX3175" fmla="*/ 12651603 w 14424775"/>
              <a:gd name="connsiteY3175" fmla="*/ 2380380 h 7061576"/>
              <a:gd name="connsiteX3176" fmla="*/ 12583309 w 14424775"/>
              <a:gd name="connsiteY3176" fmla="*/ 2346637 h 7061576"/>
              <a:gd name="connsiteX3177" fmla="*/ 12515015 w 14424775"/>
              <a:gd name="connsiteY3177" fmla="*/ 2380380 h 7061576"/>
              <a:gd name="connsiteX3178" fmla="*/ 12498147 w 14424775"/>
              <a:gd name="connsiteY3178" fmla="*/ 2456202 h 7061576"/>
              <a:gd name="connsiteX3179" fmla="*/ 12429854 w 14424775"/>
              <a:gd name="connsiteY3179" fmla="*/ 2422458 h 7061576"/>
              <a:gd name="connsiteX3180" fmla="*/ 12361560 w 14424775"/>
              <a:gd name="connsiteY3180" fmla="*/ 2456202 h 7061576"/>
              <a:gd name="connsiteX3181" fmla="*/ 12344692 w 14424775"/>
              <a:gd name="connsiteY3181" fmla="*/ 2380380 h 7061576"/>
              <a:gd name="connsiteX3182" fmla="*/ 12276398 w 14424775"/>
              <a:gd name="connsiteY3182" fmla="*/ 2346637 h 7061576"/>
              <a:gd name="connsiteX3183" fmla="*/ 12208104 w 14424775"/>
              <a:gd name="connsiteY3183" fmla="*/ 2380380 h 7061576"/>
              <a:gd name="connsiteX3184" fmla="*/ 12191236 w 14424775"/>
              <a:gd name="connsiteY3184" fmla="*/ 2456202 h 7061576"/>
              <a:gd name="connsiteX3185" fmla="*/ 12122943 w 14424775"/>
              <a:gd name="connsiteY3185" fmla="*/ 2422458 h 7061576"/>
              <a:gd name="connsiteX3186" fmla="*/ 12054649 w 14424775"/>
              <a:gd name="connsiteY3186" fmla="*/ 2456202 h 7061576"/>
              <a:gd name="connsiteX3187" fmla="*/ 12037781 w 14424775"/>
              <a:gd name="connsiteY3187" fmla="*/ 2380380 h 7061576"/>
              <a:gd name="connsiteX3188" fmla="*/ 11969487 w 14424775"/>
              <a:gd name="connsiteY3188" fmla="*/ 2346637 h 7061576"/>
              <a:gd name="connsiteX3189" fmla="*/ 11901193 w 14424775"/>
              <a:gd name="connsiteY3189" fmla="*/ 2380380 h 7061576"/>
              <a:gd name="connsiteX3190" fmla="*/ 11884325 w 14424775"/>
              <a:gd name="connsiteY3190" fmla="*/ 2456202 h 7061576"/>
              <a:gd name="connsiteX3191" fmla="*/ 11816032 w 14424775"/>
              <a:gd name="connsiteY3191" fmla="*/ 2422458 h 7061576"/>
              <a:gd name="connsiteX3192" fmla="*/ 11747738 w 14424775"/>
              <a:gd name="connsiteY3192" fmla="*/ 2456202 h 7061576"/>
              <a:gd name="connsiteX3193" fmla="*/ 11730870 w 14424775"/>
              <a:gd name="connsiteY3193" fmla="*/ 2380380 h 7061576"/>
              <a:gd name="connsiteX3194" fmla="*/ 11662576 w 14424775"/>
              <a:gd name="connsiteY3194" fmla="*/ 2346637 h 7061576"/>
              <a:gd name="connsiteX3195" fmla="*/ 11594282 w 14424775"/>
              <a:gd name="connsiteY3195" fmla="*/ 2380380 h 7061576"/>
              <a:gd name="connsiteX3196" fmla="*/ 11577414 w 14424775"/>
              <a:gd name="connsiteY3196" fmla="*/ 2456202 h 7061576"/>
              <a:gd name="connsiteX3197" fmla="*/ 11509121 w 14424775"/>
              <a:gd name="connsiteY3197" fmla="*/ 2422458 h 7061576"/>
              <a:gd name="connsiteX3198" fmla="*/ 11440827 w 14424775"/>
              <a:gd name="connsiteY3198" fmla="*/ 2456202 h 7061576"/>
              <a:gd name="connsiteX3199" fmla="*/ 11423959 w 14424775"/>
              <a:gd name="connsiteY3199" fmla="*/ 2380380 h 7061576"/>
              <a:gd name="connsiteX3200" fmla="*/ 11355665 w 14424775"/>
              <a:gd name="connsiteY3200" fmla="*/ 2346638 h 7061576"/>
              <a:gd name="connsiteX3201" fmla="*/ 11287372 w 14424775"/>
              <a:gd name="connsiteY3201" fmla="*/ 2380380 h 7061576"/>
              <a:gd name="connsiteX3202" fmla="*/ 11270504 w 14424775"/>
              <a:gd name="connsiteY3202" fmla="*/ 2456202 h 7061576"/>
              <a:gd name="connsiteX3203" fmla="*/ 11202211 w 14424775"/>
              <a:gd name="connsiteY3203" fmla="*/ 2422458 h 7061576"/>
              <a:gd name="connsiteX3204" fmla="*/ 11133917 w 14424775"/>
              <a:gd name="connsiteY3204" fmla="*/ 2456202 h 7061576"/>
              <a:gd name="connsiteX3205" fmla="*/ 11117049 w 14424775"/>
              <a:gd name="connsiteY3205" fmla="*/ 2380380 h 7061576"/>
              <a:gd name="connsiteX3206" fmla="*/ 11048755 w 14424775"/>
              <a:gd name="connsiteY3206" fmla="*/ 2346637 h 7061576"/>
              <a:gd name="connsiteX3207" fmla="*/ 10980461 w 14424775"/>
              <a:gd name="connsiteY3207" fmla="*/ 2380380 h 7061576"/>
              <a:gd name="connsiteX3208" fmla="*/ 10963593 w 14424775"/>
              <a:gd name="connsiteY3208" fmla="*/ 2456202 h 7061576"/>
              <a:gd name="connsiteX3209" fmla="*/ 10895300 w 14424775"/>
              <a:gd name="connsiteY3209" fmla="*/ 2422458 h 7061576"/>
              <a:gd name="connsiteX3210" fmla="*/ 10827006 w 14424775"/>
              <a:gd name="connsiteY3210" fmla="*/ 2456202 h 7061576"/>
              <a:gd name="connsiteX3211" fmla="*/ 10810138 w 14424775"/>
              <a:gd name="connsiteY3211" fmla="*/ 2380380 h 7061576"/>
              <a:gd name="connsiteX3212" fmla="*/ 10741844 w 14424775"/>
              <a:gd name="connsiteY3212" fmla="*/ 2346637 h 7061576"/>
              <a:gd name="connsiteX3213" fmla="*/ 10673550 w 14424775"/>
              <a:gd name="connsiteY3213" fmla="*/ 2380380 h 7061576"/>
              <a:gd name="connsiteX3214" fmla="*/ 10656682 w 14424775"/>
              <a:gd name="connsiteY3214" fmla="*/ 2456202 h 7061576"/>
              <a:gd name="connsiteX3215" fmla="*/ 10588389 w 14424775"/>
              <a:gd name="connsiteY3215" fmla="*/ 2422458 h 7061576"/>
              <a:gd name="connsiteX3216" fmla="*/ 10520095 w 14424775"/>
              <a:gd name="connsiteY3216" fmla="*/ 2456202 h 7061576"/>
              <a:gd name="connsiteX3217" fmla="*/ 10503227 w 14424775"/>
              <a:gd name="connsiteY3217" fmla="*/ 2380380 h 7061576"/>
              <a:gd name="connsiteX3218" fmla="*/ 10434933 w 14424775"/>
              <a:gd name="connsiteY3218" fmla="*/ 2346637 h 7061576"/>
              <a:gd name="connsiteX3219" fmla="*/ 10366639 w 14424775"/>
              <a:gd name="connsiteY3219" fmla="*/ 2380380 h 7061576"/>
              <a:gd name="connsiteX3220" fmla="*/ 10349771 w 14424775"/>
              <a:gd name="connsiteY3220" fmla="*/ 2456202 h 7061576"/>
              <a:gd name="connsiteX3221" fmla="*/ 10281478 w 14424775"/>
              <a:gd name="connsiteY3221" fmla="*/ 2422458 h 7061576"/>
              <a:gd name="connsiteX3222" fmla="*/ 10213184 w 14424775"/>
              <a:gd name="connsiteY3222" fmla="*/ 2456202 h 7061576"/>
              <a:gd name="connsiteX3223" fmla="*/ 10196316 w 14424775"/>
              <a:gd name="connsiteY3223" fmla="*/ 2380380 h 7061576"/>
              <a:gd name="connsiteX3224" fmla="*/ 10128022 w 14424775"/>
              <a:gd name="connsiteY3224" fmla="*/ 2346637 h 7061576"/>
              <a:gd name="connsiteX3225" fmla="*/ 10059728 w 14424775"/>
              <a:gd name="connsiteY3225" fmla="*/ 2380380 h 7061576"/>
              <a:gd name="connsiteX3226" fmla="*/ 10042860 w 14424775"/>
              <a:gd name="connsiteY3226" fmla="*/ 2456202 h 7061576"/>
              <a:gd name="connsiteX3227" fmla="*/ 9974567 w 14424775"/>
              <a:gd name="connsiteY3227" fmla="*/ 2422458 h 7061576"/>
              <a:gd name="connsiteX3228" fmla="*/ 9906273 w 14424775"/>
              <a:gd name="connsiteY3228" fmla="*/ 2456202 h 7061576"/>
              <a:gd name="connsiteX3229" fmla="*/ 9889405 w 14424775"/>
              <a:gd name="connsiteY3229" fmla="*/ 2380380 h 7061576"/>
              <a:gd name="connsiteX3230" fmla="*/ 9821110 w 14424775"/>
              <a:gd name="connsiteY3230" fmla="*/ 2346637 h 7061576"/>
              <a:gd name="connsiteX3231" fmla="*/ 9868372 w 14424775"/>
              <a:gd name="connsiteY3231" fmla="*/ 2285834 h 7061576"/>
              <a:gd name="connsiteX3232" fmla="*/ 9851505 w 14424775"/>
              <a:gd name="connsiteY3232" fmla="*/ 2210013 h 7061576"/>
              <a:gd name="connsiteX3233" fmla="*/ 9927306 w 14424775"/>
              <a:gd name="connsiteY3233" fmla="*/ 2210013 h 7061576"/>
              <a:gd name="connsiteX3234" fmla="*/ 7212388 w 14424775"/>
              <a:gd name="connsiteY3234" fmla="*/ 2149209 h 7061576"/>
              <a:gd name="connsiteX3235" fmla="*/ 7259629 w 14424775"/>
              <a:gd name="connsiteY3235" fmla="*/ 2210013 h 7061576"/>
              <a:gd name="connsiteX3236" fmla="*/ 7335430 w 14424775"/>
              <a:gd name="connsiteY3236" fmla="*/ 2210013 h 7061576"/>
              <a:gd name="connsiteX3237" fmla="*/ 7318563 w 14424775"/>
              <a:gd name="connsiteY3237" fmla="*/ 2285834 h 7061576"/>
              <a:gd name="connsiteX3238" fmla="*/ 7365824 w 14424775"/>
              <a:gd name="connsiteY3238" fmla="*/ 2346636 h 7061576"/>
              <a:gd name="connsiteX3239" fmla="*/ 7413085 w 14424775"/>
              <a:gd name="connsiteY3239" fmla="*/ 2285834 h 7061576"/>
              <a:gd name="connsiteX3240" fmla="*/ 7396218 w 14424775"/>
              <a:gd name="connsiteY3240" fmla="*/ 2210013 h 7061576"/>
              <a:gd name="connsiteX3241" fmla="*/ 7472019 w 14424775"/>
              <a:gd name="connsiteY3241" fmla="*/ 2210013 h 7061576"/>
              <a:gd name="connsiteX3242" fmla="*/ 7519280 w 14424775"/>
              <a:gd name="connsiteY3242" fmla="*/ 2149209 h 7061576"/>
              <a:gd name="connsiteX3243" fmla="*/ 7566540 w 14424775"/>
              <a:gd name="connsiteY3243" fmla="*/ 2210013 h 7061576"/>
              <a:gd name="connsiteX3244" fmla="*/ 7642341 w 14424775"/>
              <a:gd name="connsiteY3244" fmla="*/ 2210013 h 7061576"/>
              <a:gd name="connsiteX3245" fmla="*/ 7625474 w 14424775"/>
              <a:gd name="connsiteY3245" fmla="*/ 2285834 h 7061576"/>
              <a:gd name="connsiteX3246" fmla="*/ 7672735 w 14424775"/>
              <a:gd name="connsiteY3246" fmla="*/ 2346636 h 7061576"/>
              <a:gd name="connsiteX3247" fmla="*/ 7719996 w 14424775"/>
              <a:gd name="connsiteY3247" fmla="*/ 2285834 h 7061576"/>
              <a:gd name="connsiteX3248" fmla="*/ 7703129 w 14424775"/>
              <a:gd name="connsiteY3248" fmla="*/ 2210013 h 7061576"/>
              <a:gd name="connsiteX3249" fmla="*/ 7778930 w 14424775"/>
              <a:gd name="connsiteY3249" fmla="*/ 2210013 h 7061576"/>
              <a:gd name="connsiteX3250" fmla="*/ 7826191 w 14424775"/>
              <a:gd name="connsiteY3250" fmla="*/ 2149209 h 7061576"/>
              <a:gd name="connsiteX3251" fmla="*/ 7873451 w 14424775"/>
              <a:gd name="connsiteY3251" fmla="*/ 2210013 h 7061576"/>
              <a:gd name="connsiteX3252" fmla="*/ 7949252 w 14424775"/>
              <a:gd name="connsiteY3252" fmla="*/ 2210013 h 7061576"/>
              <a:gd name="connsiteX3253" fmla="*/ 7932385 w 14424775"/>
              <a:gd name="connsiteY3253" fmla="*/ 2285834 h 7061576"/>
              <a:gd name="connsiteX3254" fmla="*/ 7979646 w 14424775"/>
              <a:gd name="connsiteY3254" fmla="*/ 2346636 h 7061576"/>
              <a:gd name="connsiteX3255" fmla="*/ 8026907 w 14424775"/>
              <a:gd name="connsiteY3255" fmla="*/ 2285834 h 7061576"/>
              <a:gd name="connsiteX3256" fmla="*/ 8010040 w 14424775"/>
              <a:gd name="connsiteY3256" fmla="*/ 2210013 h 7061576"/>
              <a:gd name="connsiteX3257" fmla="*/ 8085841 w 14424775"/>
              <a:gd name="connsiteY3257" fmla="*/ 2210013 h 7061576"/>
              <a:gd name="connsiteX3258" fmla="*/ 8133102 w 14424775"/>
              <a:gd name="connsiteY3258" fmla="*/ 2149209 h 7061576"/>
              <a:gd name="connsiteX3259" fmla="*/ 8180362 w 14424775"/>
              <a:gd name="connsiteY3259" fmla="*/ 2210013 h 7061576"/>
              <a:gd name="connsiteX3260" fmla="*/ 8256163 w 14424775"/>
              <a:gd name="connsiteY3260" fmla="*/ 2210013 h 7061576"/>
              <a:gd name="connsiteX3261" fmla="*/ 8239296 w 14424775"/>
              <a:gd name="connsiteY3261" fmla="*/ 2285834 h 7061576"/>
              <a:gd name="connsiteX3262" fmla="*/ 8286557 w 14424775"/>
              <a:gd name="connsiteY3262" fmla="*/ 2346636 h 7061576"/>
              <a:gd name="connsiteX3263" fmla="*/ 8333818 w 14424775"/>
              <a:gd name="connsiteY3263" fmla="*/ 2285834 h 7061576"/>
              <a:gd name="connsiteX3264" fmla="*/ 8316951 w 14424775"/>
              <a:gd name="connsiteY3264" fmla="*/ 2210013 h 7061576"/>
              <a:gd name="connsiteX3265" fmla="*/ 8392752 w 14424775"/>
              <a:gd name="connsiteY3265" fmla="*/ 2210013 h 7061576"/>
              <a:gd name="connsiteX3266" fmla="*/ 8440013 w 14424775"/>
              <a:gd name="connsiteY3266" fmla="*/ 2149209 h 7061576"/>
              <a:gd name="connsiteX3267" fmla="*/ 8487273 w 14424775"/>
              <a:gd name="connsiteY3267" fmla="*/ 2210013 h 7061576"/>
              <a:gd name="connsiteX3268" fmla="*/ 8563074 w 14424775"/>
              <a:gd name="connsiteY3268" fmla="*/ 2210013 h 7061576"/>
              <a:gd name="connsiteX3269" fmla="*/ 8546207 w 14424775"/>
              <a:gd name="connsiteY3269" fmla="*/ 2285834 h 7061576"/>
              <a:gd name="connsiteX3270" fmla="*/ 8593468 w 14424775"/>
              <a:gd name="connsiteY3270" fmla="*/ 2346636 h 7061576"/>
              <a:gd name="connsiteX3271" fmla="*/ 8640729 w 14424775"/>
              <a:gd name="connsiteY3271" fmla="*/ 2285834 h 7061576"/>
              <a:gd name="connsiteX3272" fmla="*/ 8623862 w 14424775"/>
              <a:gd name="connsiteY3272" fmla="*/ 2210013 h 7061576"/>
              <a:gd name="connsiteX3273" fmla="*/ 8699663 w 14424775"/>
              <a:gd name="connsiteY3273" fmla="*/ 2210013 h 7061576"/>
              <a:gd name="connsiteX3274" fmla="*/ 8746924 w 14424775"/>
              <a:gd name="connsiteY3274" fmla="*/ 2149209 h 7061576"/>
              <a:gd name="connsiteX3275" fmla="*/ 8794184 w 14424775"/>
              <a:gd name="connsiteY3275" fmla="*/ 2210013 h 7061576"/>
              <a:gd name="connsiteX3276" fmla="*/ 8869985 w 14424775"/>
              <a:gd name="connsiteY3276" fmla="*/ 2210013 h 7061576"/>
              <a:gd name="connsiteX3277" fmla="*/ 8853118 w 14424775"/>
              <a:gd name="connsiteY3277" fmla="*/ 2285834 h 7061576"/>
              <a:gd name="connsiteX3278" fmla="*/ 8900379 w 14424775"/>
              <a:gd name="connsiteY3278" fmla="*/ 2346636 h 7061576"/>
              <a:gd name="connsiteX3279" fmla="*/ 8947640 w 14424775"/>
              <a:gd name="connsiteY3279" fmla="*/ 2285834 h 7061576"/>
              <a:gd name="connsiteX3280" fmla="*/ 8930773 w 14424775"/>
              <a:gd name="connsiteY3280" fmla="*/ 2210013 h 7061576"/>
              <a:gd name="connsiteX3281" fmla="*/ 9006574 w 14424775"/>
              <a:gd name="connsiteY3281" fmla="*/ 2210013 h 7061576"/>
              <a:gd name="connsiteX3282" fmla="*/ 9053835 w 14424775"/>
              <a:gd name="connsiteY3282" fmla="*/ 2149209 h 7061576"/>
              <a:gd name="connsiteX3283" fmla="*/ 9101095 w 14424775"/>
              <a:gd name="connsiteY3283" fmla="*/ 2210013 h 7061576"/>
              <a:gd name="connsiteX3284" fmla="*/ 9176896 w 14424775"/>
              <a:gd name="connsiteY3284" fmla="*/ 2210013 h 7061576"/>
              <a:gd name="connsiteX3285" fmla="*/ 9160029 w 14424775"/>
              <a:gd name="connsiteY3285" fmla="*/ 2285834 h 7061576"/>
              <a:gd name="connsiteX3286" fmla="*/ 9207290 w 14424775"/>
              <a:gd name="connsiteY3286" fmla="*/ 2346636 h 7061576"/>
              <a:gd name="connsiteX3287" fmla="*/ 9254551 w 14424775"/>
              <a:gd name="connsiteY3287" fmla="*/ 2285834 h 7061576"/>
              <a:gd name="connsiteX3288" fmla="*/ 9237684 w 14424775"/>
              <a:gd name="connsiteY3288" fmla="*/ 2210013 h 7061576"/>
              <a:gd name="connsiteX3289" fmla="*/ 9313485 w 14424775"/>
              <a:gd name="connsiteY3289" fmla="*/ 2210013 h 7061576"/>
              <a:gd name="connsiteX3290" fmla="*/ 9360746 w 14424775"/>
              <a:gd name="connsiteY3290" fmla="*/ 2149209 h 7061576"/>
              <a:gd name="connsiteX3291" fmla="*/ 9408006 w 14424775"/>
              <a:gd name="connsiteY3291" fmla="*/ 2210013 h 7061576"/>
              <a:gd name="connsiteX3292" fmla="*/ 9483807 w 14424775"/>
              <a:gd name="connsiteY3292" fmla="*/ 2210013 h 7061576"/>
              <a:gd name="connsiteX3293" fmla="*/ 9466940 w 14424775"/>
              <a:gd name="connsiteY3293" fmla="*/ 2285834 h 7061576"/>
              <a:gd name="connsiteX3294" fmla="*/ 9514202 w 14424775"/>
              <a:gd name="connsiteY3294" fmla="*/ 2346637 h 7061576"/>
              <a:gd name="connsiteX3295" fmla="*/ 9445907 w 14424775"/>
              <a:gd name="connsiteY3295" fmla="*/ 2380380 h 7061576"/>
              <a:gd name="connsiteX3296" fmla="*/ 9429039 w 14424775"/>
              <a:gd name="connsiteY3296" fmla="*/ 2456202 h 7061576"/>
              <a:gd name="connsiteX3297" fmla="*/ 9360746 w 14424775"/>
              <a:gd name="connsiteY3297" fmla="*/ 2422458 h 7061576"/>
              <a:gd name="connsiteX3298" fmla="*/ 9292452 w 14424775"/>
              <a:gd name="connsiteY3298" fmla="*/ 2456202 h 7061576"/>
              <a:gd name="connsiteX3299" fmla="*/ 9275584 w 14424775"/>
              <a:gd name="connsiteY3299" fmla="*/ 2380380 h 7061576"/>
              <a:gd name="connsiteX3300" fmla="*/ 9207290 w 14424775"/>
              <a:gd name="connsiteY3300" fmla="*/ 2346637 h 7061576"/>
              <a:gd name="connsiteX3301" fmla="*/ 9138996 w 14424775"/>
              <a:gd name="connsiteY3301" fmla="*/ 2380380 h 7061576"/>
              <a:gd name="connsiteX3302" fmla="*/ 9122128 w 14424775"/>
              <a:gd name="connsiteY3302" fmla="*/ 2456202 h 7061576"/>
              <a:gd name="connsiteX3303" fmla="*/ 9053835 w 14424775"/>
              <a:gd name="connsiteY3303" fmla="*/ 2422458 h 7061576"/>
              <a:gd name="connsiteX3304" fmla="*/ 8985541 w 14424775"/>
              <a:gd name="connsiteY3304" fmla="*/ 2456202 h 7061576"/>
              <a:gd name="connsiteX3305" fmla="*/ 8968673 w 14424775"/>
              <a:gd name="connsiteY3305" fmla="*/ 2380380 h 7061576"/>
              <a:gd name="connsiteX3306" fmla="*/ 8900379 w 14424775"/>
              <a:gd name="connsiteY3306" fmla="*/ 2346637 h 7061576"/>
              <a:gd name="connsiteX3307" fmla="*/ 8832085 w 14424775"/>
              <a:gd name="connsiteY3307" fmla="*/ 2380380 h 7061576"/>
              <a:gd name="connsiteX3308" fmla="*/ 8815217 w 14424775"/>
              <a:gd name="connsiteY3308" fmla="*/ 2456202 h 7061576"/>
              <a:gd name="connsiteX3309" fmla="*/ 8746924 w 14424775"/>
              <a:gd name="connsiteY3309" fmla="*/ 2422458 h 7061576"/>
              <a:gd name="connsiteX3310" fmla="*/ 8678630 w 14424775"/>
              <a:gd name="connsiteY3310" fmla="*/ 2456202 h 7061576"/>
              <a:gd name="connsiteX3311" fmla="*/ 8661762 w 14424775"/>
              <a:gd name="connsiteY3311" fmla="*/ 2380380 h 7061576"/>
              <a:gd name="connsiteX3312" fmla="*/ 8593468 w 14424775"/>
              <a:gd name="connsiteY3312" fmla="*/ 2346637 h 7061576"/>
              <a:gd name="connsiteX3313" fmla="*/ 8525174 w 14424775"/>
              <a:gd name="connsiteY3313" fmla="*/ 2380380 h 7061576"/>
              <a:gd name="connsiteX3314" fmla="*/ 8508306 w 14424775"/>
              <a:gd name="connsiteY3314" fmla="*/ 2456202 h 7061576"/>
              <a:gd name="connsiteX3315" fmla="*/ 8440013 w 14424775"/>
              <a:gd name="connsiteY3315" fmla="*/ 2422458 h 7061576"/>
              <a:gd name="connsiteX3316" fmla="*/ 8371719 w 14424775"/>
              <a:gd name="connsiteY3316" fmla="*/ 2456202 h 7061576"/>
              <a:gd name="connsiteX3317" fmla="*/ 8354851 w 14424775"/>
              <a:gd name="connsiteY3317" fmla="*/ 2380380 h 7061576"/>
              <a:gd name="connsiteX3318" fmla="*/ 8286557 w 14424775"/>
              <a:gd name="connsiteY3318" fmla="*/ 2346637 h 7061576"/>
              <a:gd name="connsiteX3319" fmla="*/ 8218263 w 14424775"/>
              <a:gd name="connsiteY3319" fmla="*/ 2380380 h 7061576"/>
              <a:gd name="connsiteX3320" fmla="*/ 8201395 w 14424775"/>
              <a:gd name="connsiteY3320" fmla="*/ 2456202 h 7061576"/>
              <a:gd name="connsiteX3321" fmla="*/ 8133102 w 14424775"/>
              <a:gd name="connsiteY3321" fmla="*/ 2422458 h 7061576"/>
              <a:gd name="connsiteX3322" fmla="*/ 8064808 w 14424775"/>
              <a:gd name="connsiteY3322" fmla="*/ 2456202 h 7061576"/>
              <a:gd name="connsiteX3323" fmla="*/ 8047940 w 14424775"/>
              <a:gd name="connsiteY3323" fmla="*/ 2380380 h 7061576"/>
              <a:gd name="connsiteX3324" fmla="*/ 7979646 w 14424775"/>
              <a:gd name="connsiteY3324" fmla="*/ 2346637 h 7061576"/>
              <a:gd name="connsiteX3325" fmla="*/ 7911352 w 14424775"/>
              <a:gd name="connsiteY3325" fmla="*/ 2380380 h 7061576"/>
              <a:gd name="connsiteX3326" fmla="*/ 7894484 w 14424775"/>
              <a:gd name="connsiteY3326" fmla="*/ 2456202 h 7061576"/>
              <a:gd name="connsiteX3327" fmla="*/ 7826191 w 14424775"/>
              <a:gd name="connsiteY3327" fmla="*/ 2422458 h 7061576"/>
              <a:gd name="connsiteX3328" fmla="*/ 7757897 w 14424775"/>
              <a:gd name="connsiteY3328" fmla="*/ 2456202 h 7061576"/>
              <a:gd name="connsiteX3329" fmla="*/ 7741029 w 14424775"/>
              <a:gd name="connsiteY3329" fmla="*/ 2380380 h 7061576"/>
              <a:gd name="connsiteX3330" fmla="*/ 7672735 w 14424775"/>
              <a:gd name="connsiteY3330" fmla="*/ 2346637 h 7061576"/>
              <a:gd name="connsiteX3331" fmla="*/ 7604441 w 14424775"/>
              <a:gd name="connsiteY3331" fmla="*/ 2380380 h 7061576"/>
              <a:gd name="connsiteX3332" fmla="*/ 7587573 w 14424775"/>
              <a:gd name="connsiteY3332" fmla="*/ 2456202 h 7061576"/>
              <a:gd name="connsiteX3333" fmla="*/ 7519280 w 14424775"/>
              <a:gd name="connsiteY3333" fmla="*/ 2422458 h 7061576"/>
              <a:gd name="connsiteX3334" fmla="*/ 7450986 w 14424775"/>
              <a:gd name="connsiteY3334" fmla="*/ 2456202 h 7061576"/>
              <a:gd name="connsiteX3335" fmla="*/ 7434118 w 14424775"/>
              <a:gd name="connsiteY3335" fmla="*/ 2380380 h 7061576"/>
              <a:gd name="connsiteX3336" fmla="*/ 7365824 w 14424775"/>
              <a:gd name="connsiteY3336" fmla="*/ 2346637 h 7061576"/>
              <a:gd name="connsiteX3337" fmla="*/ 7297530 w 14424775"/>
              <a:gd name="connsiteY3337" fmla="*/ 2380380 h 7061576"/>
              <a:gd name="connsiteX3338" fmla="*/ 7280662 w 14424775"/>
              <a:gd name="connsiteY3338" fmla="*/ 2456202 h 7061576"/>
              <a:gd name="connsiteX3339" fmla="*/ 7212388 w 14424775"/>
              <a:gd name="connsiteY3339" fmla="*/ 2422458 h 7061576"/>
              <a:gd name="connsiteX3340" fmla="*/ 7144096 w 14424775"/>
              <a:gd name="connsiteY3340" fmla="*/ 2456202 h 7061576"/>
              <a:gd name="connsiteX3341" fmla="*/ 7127229 w 14424775"/>
              <a:gd name="connsiteY3341" fmla="*/ 2380380 h 7061576"/>
              <a:gd name="connsiteX3342" fmla="*/ 7058934 w 14424775"/>
              <a:gd name="connsiteY3342" fmla="*/ 2346637 h 7061576"/>
              <a:gd name="connsiteX3343" fmla="*/ 7106203 w 14424775"/>
              <a:gd name="connsiteY3343" fmla="*/ 2285834 h 7061576"/>
              <a:gd name="connsiteX3344" fmla="*/ 7089328 w 14424775"/>
              <a:gd name="connsiteY3344" fmla="*/ 2210013 h 7061576"/>
              <a:gd name="connsiteX3345" fmla="*/ 7165133 w 14424775"/>
              <a:gd name="connsiteY3345" fmla="*/ 2210013 h 7061576"/>
              <a:gd name="connsiteX3346" fmla="*/ 6595199 w 14424775"/>
              <a:gd name="connsiteY3346" fmla="*/ 2149209 h 7061576"/>
              <a:gd name="connsiteX3347" fmla="*/ 6642462 w 14424775"/>
              <a:gd name="connsiteY3347" fmla="*/ 2210013 h 7061576"/>
              <a:gd name="connsiteX3348" fmla="*/ 6718260 w 14424775"/>
              <a:gd name="connsiteY3348" fmla="*/ 2210013 h 7061576"/>
              <a:gd name="connsiteX3349" fmla="*/ 6701398 w 14424775"/>
              <a:gd name="connsiteY3349" fmla="*/ 2285834 h 7061576"/>
              <a:gd name="connsiteX3350" fmla="*/ 6748653 w 14424775"/>
              <a:gd name="connsiteY3350" fmla="*/ 2346635 h 7061576"/>
              <a:gd name="connsiteX3351" fmla="*/ 6795917 w 14424775"/>
              <a:gd name="connsiteY3351" fmla="*/ 2285834 h 7061576"/>
              <a:gd name="connsiteX3352" fmla="*/ 6779050 w 14424775"/>
              <a:gd name="connsiteY3352" fmla="*/ 2210013 h 7061576"/>
              <a:gd name="connsiteX3353" fmla="*/ 6854842 w 14424775"/>
              <a:gd name="connsiteY3353" fmla="*/ 2210013 h 7061576"/>
              <a:gd name="connsiteX3354" fmla="*/ 6902122 w 14424775"/>
              <a:gd name="connsiteY3354" fmla="*/ 2149209 h 7061576"/>
              <a:gd name="connsiteX3355" fmla="*/ 6949374 w 14424775"/>
              <a:gd name="connsiteY3355" fmla="*/ 2210013 h 7061576"/>
              <a:gd name="connsiteX3356" fmla="*/ 7025184 w 14424775"/>
              <a:gd name="connsiteY3356" fmla="*/ 2210013 h 7061576"/>
              <a:gd name="connsiteX3357" fmla="*/ 7008310 w 14424775"/>
              <a:gd name="connsiteY3357" fmla="*/ 2285834 h 7061576"/>
              <a:gd name="connsiteX3358" fmla="*/ 7055569 w 14424775"/>
              <a:gd name="connsiteY3358" fmla="*/ 2346637 h 7061576"/>
              <a:gd name="connsiteX3359" fmla="*/ 6987265 w 14424775"/>
              <a:gd name="connsiteY3359" fmla="*/ 2380380 h 7061576"/>
              <a:gd name="connsiteX3360" fmla="*/ 6970406 w 14424775"/>
              <a:gd name="connsiteY3360" fmla="*/ 2456202 h 7061576"/>
              <a:gd name="connsiteX3361" fmla="*/ 6902122 w 14424775"/>
              <a:gd name="connsiteY3361" fmla="*/ 2422458 h 7061576"/>
              <a:gd name="connsiteX3362" fmla="*/ 6833811 w 14424775"/>
              <a:gd name="connsiteY3362" fmla="*/ 2456202 h 7061576"/>
              <a:gd name="connsiteX3363" fmla="*/ 6816949 w 14424775"/>
              <a:gd name="connsiteY3363" fmla="*/ 2380380 h 7061576"/>
              <a:gd name="connsiteX3364" fmla="*/ 6748653 w 14424775"/>
              <a:gd name="connsiteY3364" fmla="*/ 2346638 h 7061576"/>
              <a:gd name="connsiteX3365" fmla="*/ 6680362 w 14424775"/>
              <a:gd name="connsiteY3365" fmla="*/ 2380380 h 7061576"/>
              <a:gd name="connsiteX3366" fmla="*/ 6663494 w 14424775"/>
              <a:gd name="connsiteY3366" fmla="*/ 2456202 h 7061576"/>
              <a:gd name="connsiteX3367" fmla="*/ 6595199 w 14424775"/>
              <a:gd name="connsiteY3367" fmla="*/ 2422458 h 7061576"/>
              <a:gd name="connsiteX3368" fmla="*/ 6526907 w 14424775"/>
              <a:gd name="connsiteY3368" fmla="*/ 2456202 h 7061576"/>
              <a:gd name="connsiteX3369" fmla="*/ 6510038 w 14424775"/>
              <a:gd name="connsiteY3369" fmla="*/ 2380380 h 7061576"/>
              <a:gd name="connsiteX3370" fmla="*/ 6441750 w 14424775"/>
              <a:gd name="connsiteY3370" fmla="*/ 2346637 h 7061576"/>
              <a:gd name="connsiteX3371" fmla="*/ 6489005 w 14424775"/>
              <a:gd name="connsiteY3371" fmla="*/ 2285834 h 7061576"/>
              <a:gd name="connsiteX3372" fmla="*/ 6472141 w 14424775"/>
              <a:gd name="connsiteY3372" fmla="*/ 2210013 h 7061576"/>
              <a:gd name="connsiteX3373" fmla="*/ 6547944 w 14424775"/>
              <a:gd name="connsiteY3373" fmla="*/ 2210013 h 7061576"/>
              <a:gd name="connsiteX3374" fmla="*/ 3836404 w 14424775"/>
              <a:gd name="connsiteY3374" fmla="*/ 2149209 h 7061576"/>
              <a:gd name="connsiteX3375" fmla="*/ 3883661 w 14424775"/>
              <a:gd name="connsiteY3375" fmla="*/ 2210013 h 7061576"/>
              <a:gd name="connsiteX3376" fmla="*/ 3959467 w 14424775"/>
              <a:gd name="connsiteY3376" fmla="*/ 2210013 h 7061576"/>
              <a:gd name="connsiteX3377" fmla="*/ 3942600 w 14424775"/>
              <a:gd name="connsiteY3377" fmla="*/ 2285834 h 7061576"/>
              <a:gd name="connsiteX3378" fmla="*/ 3989855 w 14424775"/>
              <a:gd name="connsiteY3378" fmla="*/ 2346635 h 7061576"/>
              <a:gd name="connsiteX3379" fmla="*/ 4037117 w 14424775"/>
              <a:gd name="connsiteY3379" fmla="*/ 2285834 h 7061576"/>
              <a:gd name="connsiteX3380" fmla="*/ 4020252 w 14424775"/>
              <a:gd name="connsiteY3380" fmla="*/ 2210013 h 7061576"/>
              <a:gd name="connsiteX3381" fmla="*/ 4096056 w 14424775"/>
              <a:gd name="connsiteY3381" fmla="*/ 2210013 h 7061576"/>
              <a:gd name="connsiteX3382" fmla="*/ 4143316 w 14424775"/>
              <a:gd name="connsiteY3382" fmla="*/ 2149209 h 7061576"/>
              <a:gd name="connsiteX3383" fmla="*/ 4190571 w 14424775"/>
              <a:gd name="connsiteY3383" fmla="*/ 2210013 h 7061576"/>
              <a:gd name="connsiteX3384" fmla="*/ 4266367 w 14424775"/>
              <a:gd name="connsiteY3384" fmla="*/ 2210013 h 7061576"/>
              <a:gd name="connsiteX3385" fmla="*/ 4249501 w 14424775"/>
              <a:gd name="connsiteY3385" fmla="*/ 2285834 h 7061576"/>
              <a:gd name="connsiteX3386" fmla="*/ 4296766 w 14424775"/>
              <a:gd name="connsiteY3386" fmla="*/ 2346635 h 7061576"/>
              <a:gd name="connsiteX3387" fmla="*/ 4344024 w 14424775"/>
              <a:gd name="connsiteY3387" fmla="*/ 2285834 h 7061576"/>
              <a:gd name="connsiteX3388" fmla="*/ 4327159 w 14424775"/>
              <a:gd name="connsiteY3388" fmla="*/ 2210013 h 7061576"/>
              <a:gd name="connsiteX3389" fmla="*/ 4402974 w 14424775"/>
              <a:gd name="connsiteY3389" fmla="*/ 2210013 h 7061576"/>
              <a:gd name="connsiteX3390" fmla="*/ 4450229 w 14424775"/>
              <a:gd name="connsiteY3390" fmla="*/ 2149209 h 7061576"/>
              <a:gd name="connsiteX3391" fmla="*/ 4497487 w 14424775"/>
              <a:gd name="connsiteY3391" fmla="*/ 2210013 h 7061576"/>
              <a:gd name="connsiteX3392" fmla="*/ 4573289 w 14424775"/>
              <a:gd name="connsiteY3392" fmla="*/ 2210013 h 7061576"/>
              <a:gd name="connsiteX3393" fmla="*/ 4556421 w 14424775"/>
              <a:gd name="connsiteY3393" fmla="*/ 2285834 h 7061576"/>
              <a:gd name="connsiteX3394" fmla="*/ 4603679 w 14424775"/>
              <a:gd name="connsiteY3394" fmla="*/ 2346637 h 7061576"/>
              <a:gd name="connsiteX3395" fmla="*/ 4535385 w 14424775"/>
              <a:gd name="connsiteY3395" fmla="*/ 2380380 h 7061576"/>
              <a:gd name="connsiteX3396" fmla="*/ 4518520 w 14424775"/>
              <a:gd name="connsiteY3396" fmla="*/ 2456202 h 7061576"/>
              <a:gd name="connsiteX3397" fmla="*/ 4450229 w 14424775"/>
              <a:gd name="connsiteY3397" fmla="*/ 2422458 h 7061576"/>
              <a:gd name="connsiteX3398" fmla="*/ 4381936 w 14424775"/>
              <a:gd name="connsiteY3398" fmla="*/ 2456202 h 7061576"/>
              <a:gd name="connsiteX3399" fmla="*/ 4365065 w 14424775"/>
              <a:gd name="connsiteY3399" fmla="*/ 2380380 h 7061576"/>
              <a:gd name="connsiteX3400" fmla="*/ 4296766 w 14424775"/>
              <a:gd name="connsiteY3400" fmla="*/ 2346637 h 7061576"/>
              <a:gd name="connsiteX3401" fmla="*/ 4228469 w 14424775"/>
              <a:gd name="connsiteY3401" fmla="*/ 2380380 h 7061576"/>
              <a:gd name="connsiteX3402" fmla="*/ 4211600 w 14424775"/>
              <a:gd name="connsiteY3402" fmla="*/ 2456202 h 7061576"/>
              <a:gd name="connsiteX3403" fmla="*/ 4143316 w 14424775"/>
              <a:gd name="connsiteY3403" fmla="*/ 2422458 h 7061576"/>
              <a:gd name="connsiteX3404" fmla="*/ 4075024 w 14424775"/>
              <a:gd name="connsiteY3404" fmla="*/ 2456202 h 7061576"/>
              <a:gd name="connsiteX3405" fmla="*/ 4058156 w 14424775"/>
              <a:gd name="connsiteY3405" fmla="*/ 2380380 h 7061576"/>
              <a:gd name="connsiteX3406" fmla="*/ 3989855 w 14424775"/>
              <a:gd name="connsiteY3406" fmla="*/ 2346637 h 7061576"/>
              <a:gd name="connsiteX3407" fmla="*/ 3921561 w 14424775"/>
              <a:gd name="connsiteY3407" fmla="*/ 2380380 h 7061576"/>
              <a:gd name="connsiteX3408" fmla="*/ 3904693 w 14424775"/>
              <a:gd name="connsiteY3408" fmla="*/ 2456202 h 7061576"/>
              <a:gd name="connsiteX3409" fmla="*/ 3836404 w 14424775"/>
              <a:gd name="connsiteY3409" fmla="*/ 2422458 h 7061576"/>
              <a:gd name="connsiteX3410" fmla="*/ 3768106 w 14424775"/>
              <a:gd name="connsiteY3410" fmla="*/ 2456202 h 7061576"/>
              <a:gd name="connsiteX3411" fmla="*/ 3751241 w 14424775"/>
              <a:gd name="connsiteY3411" fmla="*/ 2380380 h 7061576"/>
              <a:gd name="connsiteX3412" fmla="*/ 3682947 w 14424775"/>
              <a:gd name="connsiteY3412" fmla="*/ 2346637 h 7061576"/>
              <a:gd name="connsiteX3413" fmla="*/ 3730208 w 14424775"/>
              <a:gd name="connsiteY3413" fmla="*/ 2285834 h 7061576"/>
              <a:gd name="connsiteX3414" fmla="*/ 3713340 w 14424775"/>
              <a:gd name="connsiteY3414" fmla="*/ 2210013 h 7061576"/>
              <a:gd name="connsiteX3415" fmla="*/ 3789140 w 14424775"/>
              <a:gd name="connsiteY3415" fmla="*/ 2210013 h 7061576"/>
              <a:gd name="connsiteX3416" fmla="*/ 1381118 w 14424775"/>
              <a:gd name="connsiteY3416" fmla="*/ 2149209 h 7061576"/>
              <a:gd name="connsiteX3417" fmla="*/ 1428377 w 14424775"/>
              <a:gd name="connsiteY3417" fmla="*/ 2210013 h 7061576"/>
              <a:gd name="connsiteX3418" fmla="*/ 1504180 w 14424775"/>
              <a:gd name="connsiteY3418" fmla="*/ 2210013 h 7061576"/>
              <a:gd name="connsiteX3419" fmla="*/ 1487312 w 14424775"/>
              <a:gd name="connsiteY3419" fmla="*/ 2285834 h 7061576"/>
              <a:gd name="connsiteX3420" fmla="*/ 1534573 w 14424775"/>
              <a:gd name="connsiteY3420" fmla="*/ 2346635 h 7061576"/>
              <a:gd name="connsiteX3421" fmla="*/ 1581836 w 14424775"/>
              <a:gd name="connsiteY3421" fmla="*/ 2285834 h 7061576"/>
              <a:gd name="connsiteX3422" fmla="*/ 1564967 w 14424775"/>
              <a:gd name="connsiteY3422" fmla="*/ 2210013 h 7061576"/>
              <a:gd name="connsiteX3423" fmla="*/ 1640770 w 14424775"/>
              <a:gd name="connsiteY3423" fmla="*/ 2210013 h 7061576"/>
              <a:gd name="connsiteX3424" fmla="*/ 1688031 w 14424775"/>
              <a:gd name="connsiteY3424" fmla="*/ 2149209 h 7061576"/>
              <a:gd name="connsiteX3425" fmla="*/ 1735291 w 14424775"/>
              <a:gd name="connsiteY3425" fmla="*/ 2210013 h 7061576"/>
              <a:gd name="connsiteX3426" fmla="*/ 1811093 w 14424775"/>
              <a:gd name="connsiteY3426" fmla="*/ 2210013 h 7061576"/>
              <a:gd name="connsiteX3427" fmla="*/ 1794225 w 14424775"/>
              <a:gd name="connsiteY3427" fmla="*/ 2285834 h 7061576"/>
              <a:gd name="connsiteX3428" fmla="*/ 1841487 w 14424775"/>
              <a:gd name="connsiteY3428" fmla="*/ 2346635 h 7061576"/>
              <a:gd name="connsiteX3429" fmla="*/ 1888748 w 14424775"/>
              <a:gd name="connsiteY3429" fmla="*/ 2285834 h 7061576"/>
              <a:gd name="connsiteX3430" fmla="*/ 1871883 w 14424775"/>
              <a:gd name="connsiteY3430" fmla="*/ 2210013 h 7061576"/>
              <a:gd name="connsiteX3431" fmla="*/ 1947680 w 14424775"/>
              <a:gd name="connsiteY3431" fmla="*/ 2210013 h 7061576"/>
              <a:gd name="connsiteX3432" fmla="*/ 1994937 w 14424775"/>
              <a:gd name="connsiteY3432" fmla="*/ 2149209 h 7061576"/>
              <a:gd name="connsiteX3433" fmla="*/ 2042200 w 14424775"/>
              <a:gd name="connsiteY3433" fmla="*/ 2210013 h 7061576"/>
              <a:gd name="connsiteX3434" fmla="*/ 2117999 w 14424775"/>
              <a:gd name="connsiteY3434" fmla="*/ 2210013 h 7061576"/>
              <a:gd name="connsiteX3435" fmla="*/ 2101131 w 14424775"/>
              <a:gd name="connsiteY3435" fmla="*/ 2285834 h 7061576"/>
              <a:gd name="connsiteX3436" fmla="*/ 2148393 w 14424775"/>
              <a:gd name="connsiteY3436" fmla="*/ 2346635 h 7061576"/>
              <a:gd name="connsiteX3437" fmla="*/ 2195654 w 14424775"/>
              <a:gd name="connsiteY3437" fmla="*/ 2285834 h 7061576"/>
              <a:gd name="connsiteX3438" fmla="*/ 2178788 w 14424775"/>
              <a:gd name="connsiteY3438" fmla="*/ 2210013 h 7061576"/>
              <a:gd name="connsiteX3439" fmla="*/ 2254588 w 14424775"/>
              <a:gd name="connsiteY3439" fmla="*/ 2210013 h 7061576"/>
              <a:gd name="connsiteX3440" fmla="*/ 2301849 w 14424775"/>
              <a:gd name="connsiteY3440" fmla="*/ 2149209 h 7061576"/>
              <a:gd name="connsiteX3441" fmla="*/ 2349108 w 14424775"/>
              <a:gd name="connsiteY3441" fmla="*/ 2210013 h 7061576"/>
              <a:gd name="connsiteX3442" fmla="*/ 2424911 w 14424775"/>
              <a:gd name="connsiteY3442" fmla="*/ 2210013 h 7061576"/>
              <a:gd name="connsiteX3443" fmla="*/ 2408043 w 14424775"/>
              <a:gd name="connsiteY3443" fmla="*/ 2285834 h 7061576"/>
              <a:gd name="connsiteX3444" fmla="*/ 2455304 w 14424775"/>
              <a:gd name="connsiteY3444" fmla="*/ 2346635 h 7061576"/>
              <a:gd name="connsiteX3445" fmla="*/ 2502567 w 14424775"/>
              <a:gd name="connsiteY3445" fmla="*/ 2285834 h 7061576"/>
              <a:gd name="connsiteX3446" fmla="*/ 2485697 w 14424775"/>
              <a:gd name="connsiteY3446" fmla="*/ 2210013 h 7061576"/>
              <a:gd name="connsiteX3447" fmla="*/ 2561500 w 14424775"/>
              <a:gd name="connsiteY3447" fmla="*/ 2210013 h 7061576"/>
              <a:gd name="connsiteX3448" fmla="*/ 2608760 w 14424775"/>
              <a:gd name="connsiteY3448" fmla="*/ 2149209 h 7061576"/>
              <a:gd name="connsiteX3449" fmla="*/ 2656019 w 14424775"/>
              <a:gd name="connsiteY3449" fmla="*/ 2210013 h 7061576"/>
              <a:gd name="connsiteX3450" fmla="*/ 2731821 w 14424775"/>
              <a:gd name="connsiteY3450" fmla="*/ 2210013 h 7061576"/>
              <a:gd name="connsiteX3451" fmla="*/ 2714953 w 14424775"/>
              <a:gd name="connsiteY3451" fmla="*/ 2285834 h 7061576"/>
              <a:gd name="connsiteX3452" fmla="*/ 2762215 w 14424775"/>
              <a:gd name="connsiteY3452" fmla="*/ 2346635 h 7061576"/>
              <a:gd name="connsiteX3453" fmla="*/ 2809479 w 14424775"/>
              <a:gd name="connsiteY3453" fmla="*/ 2285834 h 7061576"/>
              <a:gd name="connsiteX3454" fmla="*/ 2792612 w 14424775"/>
              <a:gd name="connsiteY3454" fmla="*/ 2210013 h 7061576"/>
              <a:gd name="connsiteX3455" fmla="*/ 2868412 w 14424775"/>
              <a:gd name="connsiteY3455" fmla="*/ 2210013 h 7061576"/>
              <a:gd name="connsiteX3456" fmla="*/ 2915674 w 14424775"/>
              <a:gd name="connsiteY3456" fmla="*/ 2149209 h 7061576"/>
              <a:gd name="connsiteX3457" fmla="*/ 2962934 w 14424775"/>
              <a:gd name="connsiteY3457" fmla="*/ 2210013 h 7061576"/>
              <a:gd name="connsiteX3458" fmla="*/ 3038736 w 14424775"/>
              <a:gd name="connsiteY3458" fmla="*/ 2210013 h 7061576"/>
              <a:gd name="connsiteX3459" fmla="*/ 3021868 w 14424775"/>
              <a:gd name="connsiteY3459" fmla="*/ 2285834 h 7061576"/>
              <a:gd name="connsiteX3460" fmla="*/ 3069129 w 14424775"/>
              <a:gd name="connsiteY3460" fmla="*/ 2346635 h 7061576"/>
              <a:gd name="connsiteX3461" fmla="*/ 3116391 w 14424775"/>
              <a:gd name="connsiteY3461" fmla="*/ 2285834 h 7061576"/>
              <a:gd name="connsiteX3462" fmla="*/ 3099523 w 14424775"/>
              <a:gd name="connsiteY3462" fmla="*/ 2210013 h 7061576"/>
              <a:gd name="connsiteX3463" fmla="*/ 3175325 w 14424775"/>
              <a:gd name="connsiteY3463" fmla="*/ 2210013 h 7061576"/>
              <a:gd name="connsiteX3464" fmla="*/ 3222586 w 14424775"/>
              <a:gd name="connsiteY3464" fmla="*/ 2149209 h 7061576"/>
              <a:gd name="connsiteX3465" fmla="*/ 3269848 w 14424775"/>
              <a:gd name="connsiteY3465" fmla="*/ 2210013 h 7061576"/>
              <a:gd name="connsiteX3466" fmla="*/ 3345647 w 14424775"/>
              <a:gd name="connsiteY3466" fmla="*/ 2210013 h 7061576"/>
              <a:gd name="connsiteX3467" fmla="*/ 3328780 w 14424775"/>
              <a:gd name="connsiteY3467" fmla="*/ 2285834 h 7061576"/>
              <a:gd name="connsiteX3468" fmla="*/ 3376043 w 14424775"/>
              <a:gd name="connsiteY3468" fmla="*/ 2346637 h 7061576"/>
              <a:gd name="connsiteX3469" fmla="*/ 3307747 w 14424775"/>
              <a:gd name="connsiteY3469" fmla="*/ 2380380 h 7061576"/>
              <a:gd name="connsiteX3470" fmla="*/ 3290881 w 14424775"/>
              <a:gd name="connsiteY3470" fmla="*/ 2456202 h 7061576"/>
              <a:gd name="connsiteX3471" fmla="*/ 3222586 w 14424775"/>
              <a:gd name="connsiteY3471" fmla="*/ 2422458 h 7061576"/>
              <a:gd name="connsiteX3472" fmla="*/ 3154291 w 14424775"/>
              <a:gd name="connsiteY3472" fmla="*/ 2456202 h 7061576"/>
              <a:gd name="connsiteX3473" fmla="*/ 3137423 w 14424775"/>
              <a:gd name="connsiteY3473" fmla="*/ 2380380 h 7061576"/>
              <a:gd name="connsiteX3474" fmla="*/ 3069129 w 14424775"/>
              <a:gd name="connsiteY3474" fmla="*/ 2346637 h 7061576"/>
              <a:gd name="connsiteX3475" fmla="*/ 3000835 w 14424775"/>
              <a:gd name="connsiteY3475" fmla="*/ 2380380 h 7061576"/>
              <a:gd name="connsiteX3476" fmla="*/ 2983967 w 14424775"/>
              <a:gd name="connsiteY3476" fmla="*/ 2456202 h 7061576"/>
              <a:gd name="connsiteX3477" fmla="*/ 2915674 w 14424775"/>
              <a:gd name="connsiteY3477" fmla="*/ 2422458 h 7061576"/>
              <a:gd name="connsiteX3478" fmla="*/ 2847380 w 14424775"/>
              <a:gd name="connsiteY3478" fmla="*/ 2456202 h 7061576"/>
              <a:gd name="connsiteX3479" fmla="*/ 2830513 w 14424775"/>
              <a:gd name="connsiteY3479" fmla="*/ 2380380 h 7061576"/>
              <a:gd name="connsiteX3480" fmla="*/ 2762215 w 14424775"/>
              <a:gd name="connsiteY3480" fmla="*/ 2346637 h 7061576"/>
              <a:gd name="connsiteX3481" fmla="*/ 2693919 w 14424775"/>
              <a:gd name="connsiteY3481" fmla="*/ 2380380 h 7061576"/>
              <a:gd name="connsiteX3482" fmla="*/ 2677049 w 14424775"/>
              <a:gd name="connsiteY3482" fmla="*/ 2456202 h 7061576"/>
              <a:gd name="connsiteX3483" fmla="*/ 2608760 w 14424775"/>
              <a:gd name="connsiteY3483" fmla="*/ 2422458 h 7061576"/>
              <a:gd name="connsiteX3484" fmla="*/ 2540465 w 14424775"/>
              <a:gd name="connsiteY3484" fmla="*/ 2456202 h 7061576"/>
              <a:gd name="connsiteX3485" fmla="*/ 2523599 w 14424775"/>
              <a:gd name="connsiteY3485" fmla="*/ 2380380 h 7061576"/>
              <a:gd name="connsiteX3486" fmla="*/ 2455304 w 14424775"/>
              <a:gd name="connsiteY3486" fmla="*/ 2346637 h 7061576"/>
              <a:gd name="connsiteX3487" fmla="*/ 2387011 w 14424775"/>
              <a:gd name="connsiteY3487" fmla="*/ 2380380 h 7061576"/>
              <a:gd name="connsiteX3488" fmla="*/ 2370142 w 14424775"/>
              <a:gd name="connsiteY3488" fmla="*/ 2456202 h 7061576"/>
              <a:gd name="connsiteX3489" fmla="*/ 2301849 w 14424775"/>
              <a:gd name="connsiteY3489" fmla="*/ 2422458 h 7061576"/>
              <a:gd name="connsiteX3490" fmla="*/ 2233555 w 14424775"/>
              <a:gd name="connsiteY3490" fmla="*/ 2456202 h 7061576"/>
              <a:gd name="connsiteX3491" fmla="*/ 2216686 w 14424775"/>
              <a:gd name="connsiteY3491" fmla="*/ 2380380 h 7061576"/>
              <a:gd name="connsiteX3492" fmla="*/ 2148393 w 14424775"/>
              <a:gd name="connsiteY3492" fmla="*/ 2346637 h 7061576"/>
              <a:gd name="connsiteX3493" fmla="*/ 2080100 w 14424775"/>
              <a:gd name="connsiteY3493" fmla="*/ 2380380 h 7061576"/>
              <a:gd name="connsiteX3494" fmla="*/ 2063231 w 14424775"/>
              <a:gd name="connsiteY3494" fmla="*/ 2456202 h 7061576"/>
              <a:gd name="connsiteX3495" fmla="*/ 1994937 w 14424775"/>
              <a:gd name="connsiteY3495" fmla="*/ 2422458 h 7061576"/>
              <a:gd name="connsiteX3496" fmla="*/ 1926649 w 14424775"/>
              <a:gd name="connsiteY3496" fmla="*/ 2456202 h 7061576"/>
              <a:gd name="connsiteX3497" fmla="*/ 1909781 w 14424775"/>
              <a:gd name="connsiteY3497" fmla="*/ 2380380 h 7061576"/>
              <a:gd name="connsiteX3498" fmla="*/ 1841487 w 14424775"/>
              <a:gd name="connsiteY3498" fmla="*/ 2346637 h 7061576"/>
              <a:gd name="connsiteX3499" fmla="*/ 1773193 w 14424775"/>
              <a:gd name="connsiteY3499" fmla="*/ 2380380 h 7061576"/>
              <a:gd name="connsiteX3500" fmla="*/ 1756324 w 14424775"/>
              <a:gd name="connsiteY3500" fmla="*/ 2456202 h 7061576"/>
              <a:gd name="connsiteX3501" fmla="*/ 1688031 w 14424775"/>
              <a:gd name="connsiteY3501" fmla="*/ 2422458 h 7061576"/>
              <a:gd name="connsiteX3502" fmla="*/ 1619736 w 14424775"/>
              <a:gd name="connsiteY3502" fmla="*/ 2456202 h 7061576"/>
              <a:gd name="connsiteX3503" fmla="*/ 1602867 w 14424775"/>
              <a:gd name="connsiteY3503" fmla="*/ 2380380 h 7061576"/>
              <a:gd name="connsiteX3504" fmla="*/ 1534573 w 14424775"/>
              <a:gd name="connsiteY3504" fmla="*/ 2346637 h 7061576"/>
              <a:gd name="connsiteX3505" fmla="*/ 1466280 w 14424775"/>
              <a:gd name="connsiteY3505" fmla="*/ 2380380 h 7061576"/>
              <a:gd name="connsiteX3506" fmla="*/ 1449410 w 14424775"/>
              <a:gd name="connsiteY3506" fmla="*/ 2456202 h 7061576"/>
              <a:gd name="connsiteX3507" fmla="*/ 1381118 w 14424775"/>
              <a:gd name="connsiteY3507" fmla="*/ 2422458 h 7061576"/>
              <a:gd name="connsiteX3508" fmla="*/ 1312814 w 14424775"/>
              <a:gd name="connsiteY3508" fmla="*/ 2456202 h 7061576"/>
              <a:gd name="connsiteX3509" fmla="*/ 1295946 w 14424775"/>
              <a:gd name="connsiteY3509" fmla="*/ 2380380 h 7061576"/>
              <a:gd name="connsiteX3510" fmla="*/ 1227651 w 14424775"/>
              <a:gd name="connsiteY3510" fmla="*/ 2346637 h 7061576"/>
              <a:gd name="connsiteX3511" fmla="*/ 1274913 w 14424775"/>
              <a:gd name="connsiteY3511" fmla="*/ 2285834 h 7061576"/>
              <a:gd name="connsiteX3512" fmla="*/ 1258046 w 14424775"/>
              <a:gd name="connsiteY3512" fmla="*/ 2210013 h 7061576"/>
              <a:gd name="connsiteX3513" fmla="*/ 1333857 w 14424775"/>
              <a:gd name="connsiteY3513" fmla="*/ 2210013 h 7061576"/>
              <a:gd name="connsiteX3514" fmla="*/ 13657497 w 14424775"/>
              <a:gd name="connsiteY3514" fmla="*/ 1842184 h 7061576"/>
              <a:gd name="connsiteX3515" fmla="*/ 13704757 w 14424775"/>
              <a:gd name="connsiteY3515" fmla="*/ 1902988 h 7061576"/>
              <a:gd name="connsiteX3516" fmla="*/ 13780558 w 14424775"/>
              <a:gd name="connsiteY3516" fmla="*/ 1902988 h 7061576"/>
              <a:gd name="connsiteX3517" fmla="*/ 13763691 w 14424775"/>
              <a:gd name="connsiteY3517" fmla="*/ 1978809 h 7061576"/>
              <a:gd name="connsiteX3518" fmla="*/ 13810953 w 14424775"/>
              <a:gd name="connsiteY3518" fmla="*/ 2039612 h 7061576"/>
              <a:gd name="connsiteX3519" fmla="*/ 13742658 w 14424775"/>
              <a:gd name="connsiteY3519" fmla="*/ 2073355 h 7061576"/>
              <a:gd name="connsiteX3520" fmla="*/ 13725790 w 14424775"/>
              <a:gd name="connsiteY3520" fmla="*/ 2149177 h 7061576"/>
              <a:gd name="connsiteX3521" fmla="*/ 13657497 w 14424775"/>
              <a:gd name="connsiteY3521" fmla="*/ 2115433 h 7061576"/>
              <a:gd name="connsiteX3522" fmla="*/ 13589203 w 14424775"/>
              <a:gd name="connsiteY3522" fmla="*/ 2149177 h 7061576"/>
              <a:gd name="connsiteX3523" fmla="*/ 13572335 w 14424775"/>
              <a:gd name="connsiteY3523" fmla="*/ 2073355 h 7061576"/>
              <a:gd name="connsiteX3524" fmla="*/ 13504040 w 14424775"/>
              <a:gd name="connsiteY3524" fmla="*/ 2039612 h 7061576"/>
              <a:gd name="connsiteX3525" fmla="*/ 13551302 w 14424775"/>
              <a:gd name="connsiteY3525" fmla="*/ 1978809 h 7061576"/>
              <a:gd name="connsiteX3526" fmla="*/ 13534435 w 14424775"/>
              <a:gd name="connsiteY3526" fmla="*/ 1902988 h 7061576"/>
              <a:gd name="connsiteX3527" fmla="*/ 13610236 w 14424775"/>
              <a:gd name="connsiteY3527" fmla="*/ 1902988 h 7061576"/>
              <a:gd name="connsiteX3528" fmla="*/ 8133102 w 14424775"/>
              <a:gd name="connsiteY3528" fmla="*/ 1842184 h 7061576"/>
              <a:gd name="connsiteX3529" fmla="*/ 8180362 w 14424775"/>
              <a:gd name="connsiteY3529" fmla="*/ 1902988 h 7061576"/>
              <a:gd name="connsiteX3530" fmla="*/ 8256163 w 14424775"/>
              <a:gd name="connsiteY3530" fmla="*/ 1902988 h 7061576"/>
              <a:gd name="connsiteX3531" fmla="*/ 8239296 w 14424775"/>
              <a:gd name="connsiteY3531" fmla="*/ 1978809 h 7061576"/>
              <a:gd name="connsiteX3532" fmla="*/ 8286557 w 14424775"/>
              <a:gd name="connsiteY3532" fmla="*/ 2039611 h 7061576"/>
              <a:gd name="connsiteX3533" fmla="*/ 8333818 w 14424775"/>
              <a:gd name="connsiteY3533" fmla="*/ 1978809 h 7061576"/>
              <a:gd name="connsiteX3534" fmla="*/ 8316951 w 14424775"/>
              <a:gd name="connsiteY3534" fmla="*/ 1902988 h 7061576"/>
              <a:gd name="connsiteX3535" fmla="*/ 8392752 w 14424775"/>
              <a:gd name="connsiteY3535" fmla="*/ 1902988 h 7061576"/>
              <a:gd name="connsiteX3536" fmla="*/ 8440013 w 14424775"/>
              <a:gd name="connsiteY3536" fmla="*/ 1842184 h 7061576"/>
              <a:gd name="connsiteX3537" fmla="*/ 8487273 w 14424775"/>
              <a:gd name="connsiteY3537" fmla="*/ 1902988 h 7061576"/>
              <a:gd name="connsiteX3538" fmla="*/ 8563074 w 14424775"/>
              <a:gd name="connsiteY3538" fmla="*/ 1902988 h 7061576"/>
              <a:gd name="connsiteX3539" fmla="*/ 8546207 w 14424775"/>
              <a:gd name="connsiteY3539" fmla="*/ 1978809 h 7061576"/>
              <a:gd name="connsiteX3540" fmla="*/ 8593468 w 14424775"/>
              <a:gd name="connsiteY3540" fmla="*/ 2039611 h 7061576"/>
              <a:gd name="connsiteX3541" fmla="*/ 8640729 w 14424775"/>
              <a:gd name="connsiteY3541" fmla="*/ 1978809 h 7061576"/>
              <a:gd name="connsiteX3542" fmla="*/ 8623862 w 14424775"/>
              <a:gd name="connsiteY3542" fmla="*/ 1902988 h 7061576"/>
              <a:gd name="connsiteX3543" fmla="*/ 8699663 w 14424775"/>
              <a:gd name="connsiteY3543" fmla="*/ 1902988 h 7061576"/>
              <a:gd name="connsiteX3544" fmla="*/ 8746924 w 14424775"/>
              <a:gd name="connsiteY3544" fmla="*/ 1842184 h 7061576"/>
              <a:gd name="connsiteX3545" fmla="*/ 8794184 w 14424775"/>
              <a:gd name="connsiteY3545" fmla="*/ 1902988 h 7061576"/>
              <a:gd name="connsiteX3546" fmla="*/ 8869985 w 14424775"/>
              <a:gd name="connsiteY3546" fmla="*/ 1902988 h 7061576"/>
              <a:gd name="connsiteX3547" fmla="*/ 8853118 w 14424775"/>
              <a:gd name="connsiteY3547" fmla="*/ 1978809 h 7061576"/>
              <a:gd name="connsiteX3548" fmla="*/ 8900379 w 14424775"/>
              <a:gd name="connsiteY3548" fmla="*/ 2039611 h 7061576"/>
              <a:gd name="connsiteX3549" fmla="*/ 8947640 w 14424775"/>
              <a:gd name="connsiteY3549" fmla="*/ 1978809 h 7061576"/>
              <a:gd name="connsiteX3550" fmla="*/ 8930773 w 14424775"/>
              <a:gd name="connsiteY3550" fmla="*/ 1902988 h 7061576"/>
              <a:gd name="connsiteX3551" fmla="*/ 9006574 w 14424775"/>
              <a:gd name="connsiteY3551" fmla="*/ 1902988 h 7061576"/>
              <a:gd name="connsiteX3552" fmla="*/ 9053835 w 14424775"/>
              <a:gd name="connsiteY3552" fmla="*/ 1842184 h 7061576"/>
              <a:gd name="connsiteX3553" fmla="*/ 9101095 w 14424775"/>
              <a:gd name="connsiteY3553" fmla="*/ 1902988 h 7061576"/>
              <a:gd name="connsiteX3554" fmla="*/ 9176896 w 14424775"/>
              <a:gd name="connsiteY3554" fmla="*/ 1902988 h 7061576"/>
              <a:gd name="connsiteX3555" fmla="*/ 9160029 w 14424775"/>
              <a:gd name="connsiteY3555" fmla="*/ 1978809 h 7061576"/>
              <a:gd name="connsiteX3556" fmla="*/ 9207290 w 14424775"/>
              <a:gd name="connsiteY3556" fmla="*/ 2039611 h 7061576"/>
              <a:gd name="connsiteX3557" fmla="*/ 9254551 w 14424775"/>
              <a:gd name="connsiteY3557" fmla="*/ 1978809 h 7061576"/>
              <a:gd name="connsiteX3558" fmla="*/ 9237684 w 14424775"/>
              <a:gd name="connsiteY3558" fmla="*/ 1902988 h 7061576"/>
              <a:gd name="connsiteX3559" fmla="*/ 9313485 w 14424775"/>
              <a:gd name="connsiteY3559" fmla="*/ 1902988 h 7061576"/>
              <a:gd name="connsiteX3560" fmla="*/ 9360746 w 14424775"/>
              <a:gd name="connsiteY3560" fmla="*/ 1842184 h 7061576"/>
              <a:gd name="connsiteX3561" fmla="*/ 9408006 w 14424775"/>
              <a:gd name="connsiteY3561" fmla="*/ 1902988 h 7061576"/>
              <a:gd name="connsiteX3562" fmla="*/ 9483807 w 14424775"/>
              <a:gd name="connsiteY3562" fmla="*/ 1902988 h 7061576"/>
              <a:gd name="connsiteX3563" fmla="*/ 9466940 w 14424775"/>
              <a:gd name="connsiteY3563" fmla="*/ 1978809 h 7061576"/>
              <a:gd name="connsiteX3564" fmla="*/ 9514201 w 14424775"/>
              <a:gd name="connsiteY3564" fmla="*/ 2039610 h 7061576"/>
              <a:gd name="connsiteX3565" fmla="*/ 9561461 w 14424775"/>
              <a:gd name="connsiteY3565" fmla="*/ 1978809 h 7061576"/>
              <a:gd name="connsiteX3566" fmla="*/ 9544594 w 14424775"/>
              <a:gd name="connsiteY3566" fmla="*/ 1902988 h 7061576"/>
              <a:gd name="connsiteX3567" fmla="*/ 9620395 w 14424775"/>
              <a:gd name="connsiteY3567" fmla="*/ 1902988 h 7061576"/>
              <a:gd name="connsiteX3568" fmla="*/ 9667656 w 14424775"/>
              <a:gd name="connsiteY3568" fmla="*/ 1842184 h 7061576"/>
              <a:gd name="connsiteX3569" fmla="*/ 9714916 w 14424775"/>
              <a:gd name="connsiteY3569" fmla="*/ 1902988 h 7061576"/>
              <a:gd name="connsiteX3570" fmla="*/ 9790717 w 14424775"/>
              <a:gd name="connsiteY3570" fmla="*/ 1902988 h 7061576"/>
              <a:gd name="connsiteX3571" fmla="*/ 9773850 w 14424775"/>
              <a:gd name="connsiteY3571" fmla="*/ 1978809 h 7061576"/>
              <a:gd name="connsiteX3572" fmla="*/ 9821111 w 14424775"/>
              <a:gd name="connsiteY3572" fmla="*/ 2039611 h 7061576"/>
              <a:gd name="connsiteX3573" fmla="*/ 9868372 w 14424775"/>
              <a:gd name="connsiteY3573" fmla="*/ 1978809 h 7061576"/>
              <a:gd name="connsiteX3574" fmla="*/ 9851505 w 14424775"/>
              <a:gd name="connsiteY3574" fmla="*/ 1902988 h 7061576"/>
              <a:gd name="connsiteX3575" fmla="*/ 9927306 w 14424775"/>
              <a:gd name="connsiteY3575" fmla="*/ 1902988 h 7061576"/>
              <a:gd name="connsiteX3576" fmla="*/ 9974567 w 14424775"/>
              <a:gd name="connsiteY3576" fmla="*/ 1842184 h 7061576"/>
              <a:gd name="connsiteX3577" fmla="*/ 10021827 w 14424775"/>
              <a:gd name="connsiteY3577" fmla="*/ 1902988 h 7061576"/>
              <a:gd name="connsiteX3578" fmla="*/ 10097628 w 14424775"/>
              <a:gd name="connsiteY3578" fmla="*/ 1902988 h 7061576"/>
              <a:gd name="connsiteX3579" fmla="*/ 10080761 w 14424775"/>
              <a:gd name="connsiteY3579" fmla="*/ 1978809 h 7061576"/>
              <a:gd name="connsiteX3580" fmla="*/ 10128022 w 14424775"/>
              <a:gd name="connsiteY3580" fmla="*/ 2039611 h 7061576"/>
              <a:gd name="connsiteX3581" fmla="*/ 10175283 w 14424775"/>
              <a:gd name="connsiteY3581" fmla="*/ 1978809 h 7061576"/>
              <a:gd name="connsiteX3582" fmla="*/ 10158416 w 14424775"/>
              <a:gd name="connsiteY3582" fmla="*/ 1902988 h 7061576"/>
              <a:gd name="connsiteX3583" fmla="*/ 10234217 w 14424775"/>
              <a:gd name="connsiteY3583" fmla="*/ 1902988 h 7061576"/>
              <a:gd name="connsiteX3584" fmla="*/ 10281478 w 14424775"/>
              <a:gd name="connsiteY3584" fmla="*/ 1842184 h 7061576"/>
              <a:gd name="connsiteX3585" fmla="*/ 10328738 w 14424775"/>
              <a:gd name="connsiteY3585" fmla="*/ 1902988 h 7061576"/>
              <a:gd name="connsiteX3586" fmla="*/ 10404539 w 14424775"/>
              <a:gd name="connsiteY3586" fmla="*/ 1902988 h 7061576"/>
              <a:gd name="connsiteX3587" fmla="*/ 10387672 w 14424775"/>
              <a:gd name="connsiteY3587" fmla="*/ 1978809 h 7061576"/>
              <a:gd name="connsiteX3588" fmla="*/ 10434933 w 14424775"/>
              <a:gd name="connsiteY3588" fmla="*/ 2039611 h 7061576"/>
              <a:gd name="connsiteX3589" fmla="*/ 10482194 w 14424775"/>
              <a:gd name="connsiteY3589" fmla="*/ 1978809 h 7061576"/>
              <a:gd name="connsiteX3590" fmla="*/ 10465327 w 14424775"/>
              <a:gd name="connsiteY3590" fmla="*/ 1902988 h 7061576"/>
              <a:gd name="connsiteX3591" fmla="*/ 10541128 w 14424775"/>
              <a:gd name="connsiteY3591" fmla="*/ 1902988 h 7061576"/>
              <a:gd name="connsiteX3592" fmla="*/ 10588389 w 14424775"/>
              <a:gd name="connsiteY3592" fmla="*/ 1842184 h 7061576"/>
              <a:gd name="connsiteX3593" fmla="*/ 10635649 w 14424775"/>
              <a:gd name="connsiteY3593" fmla="*/ 1902988 h 7061576"/>
              <a:gd name="connsiteX3594" fmla="*/ 10711450 w 14424775"/>
              <a:gd name="connsiteY3594" fmla="*/ 1902988 h 7061576"/>
              <a:gd name="connsiteX3595" fmla="*/ 10694583 w 14424775"/>
              <a:gd name="connsiteY3595" fmla="*/ 1978809 h 7061576"/>
              <a:gd name="connsiteX3596" fmla="*/ 10741844 w 14424775"/>
              <a:gd name="connsiteY3596" fmla="*/ 2039611 h 7061576"/>
              <a:gd name="connsiteX3597" fmla="*/ 10789105 w 14424775"/>
              <a:gd name="connsiteY3597" fmla="*/ 1978809 h 7061576"/>
              <a:gd name="connsiteX3598" fmla="*/ 10772238 w 14424775"/>
              <a:gd name="connsiteY3598" fmla="*/ 1902988 h 7061576"/>
              <a:gd name="connsiteX3599" fmla="*/ 10848039 w 14424775"/>
              <a:gd name="connsiteY3599" fmla="*/ 1902988 h 7061576"/>
              <a:gd name="connsiteX3600" fmla="*/ 10895300 w 14424775"/>
              <a:gd name="connsiteY3600" fmla="*/ 1842184 h 7061576"/>
              <a:gd name="connsiteX3601" fmla="*/ 10942560 w 14424775"/>
              <a:gd name="connsiteY3601" fmla="*/ 1902988 h 7061576"/>
              <a:gd name="connsiteX3602" fmla="*/ 11018361 w 14424775"/>
              <a:gd name="connsiteY3602" fmla="*/ 1902988 h 7061576"/>
              <a:gd name="connsiteX3603" fmla="*/ 11001494 w 14424775"/>
              <a:gd name="connsiteY3603" fmla="*/ 1978809 h 7061576"/>
              <a:gd name="connsiteX3604" fmla="*/ 11048755 w 14424775"/>
              <a:gd name="connsiteY3604" fmla="*/ 2039611 h 7061576"/>
              <a:gd name="connsiteX3605" fmla="*/ 11096016 w 14424775"/>
              <a:gd name="connsiteY3605" fmla="*/ 1978809 h 7061576"/>
              <a:gd name="connsiteX3606" fmla="*/ 11079149 w 14424775"/>
              <a:gd name="connsiteY3606" fmla="*/ 1902988 h 7061576"/>
              <a:gd name="connsiteX3607" fmla="*/ 11154950 w 14424775"/>
              <a:gd name="connsiteY3607" fmla="*/ 1902988 h 7061576"/>
              <a:gd name="connsiteX3608" fmla="*/ 11202211 w 14424775"/>
              <a:gd name="connsiteY3608" fmla="*/ 1842184 h 7061576"/>
              <a:gd name="connsiteX3609" fmla="*/ 11249471 w 14424775"/>
              <a:gd name="connsiteY3609" fmla="*/ 1902988 h 7061576"/>
              <a:gd name="connsiteX3610" fmla="*/ 11325272 w 14424775"/>
              <a:gd name="connsiteY3610" fmla="*/ 1902988 h 7061576"/>
              <a:gd name="connsiteX3611" fmla="*/ 11308405 w 14424775"/>
              <a:gd name="connsiteY3611" fmla="*/ 1978809 h 7061576"/>
              <a:gd name="connsiteX3612" fmla="*/ 11355666 w 14424775"/>
              <a:gd name="connsiteY3612" fmla="*/ 2039610 h 7061576"/>
              <a:gd name="connsiteX3613" fmla="*/ 11402926 w 14424775"/>
              <a:gd name="connsiteY3613" fmla="*/ 1978809 h 7061576"/>
              <a:gd name="connsiteX3614" fmla="*/ 11386059 w 14424775"/>
              <a:gd name="connsiteY3614" fmla="*/ 1902988 h 7061576"/>
              <a:gd name="connsiteX3615" fmla="*/ 11461860 w 14424775"/>
              <a:gd name="connsiteY3615" fmla="*/ 1902988 h 7061576"/>
              <a:gd name="connsiteX3616" fmla="*/ 11509121 w 14424775"/>
              <a:gd name="connsiteY3616" fmla="*/ 1842184 h 7061576"/>
              <a:gd name="connsiteX3617" fmla="*/ 11556381 w 14424775"/>
              <a:gd name="connsiteY3617" fmla="*/ 1902988 h 7061576"/>
              <a:gd name="connsiteX3618" fmla="*/ 11632182 w 14424775"/>
              <a:gd name="connsiteY3618" fmla="*/ 1902988 h 7061576"/>
              <a:gd name="connsiteX3619" fmla="*/ 11615315 w 14424775"/>
              <a:gd name="connsiteY3619" fmla="*/ 1978809 h 7061576"/>
              <a:gd name="connsiteX3620" fmla="*/ 11662576 w 14424775"/>
              <a:gd name="connsiteY3620" fmla="*/ 2039611 h 7061576"/>
              <a:gd name="connsiteX3621" fmla="*/ 11709837 w 14424775"/>
              <a:gd name="connsiteY3621" fmla="*/ 1978809 h 7061576"/>
              <a:gd name="connsiteX3622" fmla="*/ 11692970 w 14424775"/>
              <a:gd name="connsiteY3622" fmla="*/ 1902988 h 7061576"/>
              <a:gd name="connsiteX3623" fmla="*/ 11768771 w 14424775"/>
              <a:gd name="connsiteY3623" fmla="*/ 1902988 h 7061576"/>
              <a:gd name="connsiteX3624" fmla="*/ 11816032 w 14424775"/>
              <a:gd name="connsiteY3624" fmla="*/ 1842184 h 7061576"/>
              <a:gd name="connsiteX3625" fmla="*/ 11863292 w 14424775"/>
              <a:gd name="connsiteY3625" fmla="*/ 1902988 h 7061576"/>
              <a:gd name="connsiteX3626" fmla="*/ 11939093 w 14424775"/>
              <a:gd name="connsiteY3626" fmla="*/ 1902988 h 7061576"/>
              <a:gd name="connsiteX3627" fmla="*/ 11922226 w 14424775"/>
              <a:gd name="connsiteY3627" fmla="*/ 1978809 h 7061576"/>
              <a:gd name="connsiteX3628" fmla="*/ 11969487 w 14424775"/>
              <a:gd name="connsiteY3628" fmla="*/ 2039611 h 7061576"/>
              <a:gd name="connsiteX3629" fmla="*/ 12016748 w 14424775"/>
              <a:gd name="connsiteY3629" fmla="*/ 1978809 h 7061576"/>
              <a:gd name="connsiteX3630" fmla="*/ 11999881 w 14424775"/>
              <a:gd name="connsiteY3630" fmla="*/ 1902988 h 7061576"/>
              <a:gd name="connsiteX3631" fmla="*/ 12075682 w 14424775"/>
              <a:gd name="connsiteY3631" fmla="*/ 1902988 h 7061576"/>
              <a:gd name="connsiteX3632" fmla="*/ 12122943 w 14424775"/>
              <a:gd name="connsiteY3632" fmla="*/ 1842184 h 7061576"/>
              <a:gd name="connsiteX3633" fmla="*/ 12170203 w 14424775"/>
              <a:gd name="connsiteY3633" fmla="*/ 1902988 h 7061576"/>
              <a:gd name="connsiteX3634" fmla="*/ 12246004 w 14424775"/>
              <a:gd name="connsiteY3634" fmla="*/ 1902988 h 7061576"/>
              <a:gd name="connsiteX3635" fmla="*/ 12229137 w 14424775"/>
              <a:gd name="connsiteY3635" fmla="*/ 1978809 h 7061576"/>
              <a:gd name="connsiteX3636" fmla="*/ 12276398 w 14424775"/>
              <a:gd name="connsiteY3636" fmla="*/ 2039611 h 7061576"/>
              <a:gd name="connsiteX3637" fmla="*/ 12323659 w 14424775"/>
              <a:gd name="connsiteY3637" fmla="*/ 1978809 h 7061576"/>
              <a:gd name="connsiteX3638" fmla="*/ 12306792 w 14424775"/>
              <a:gd name="connsiteY3638" fmla="*/ 1902988 h 7061576"/>
              <a:gd name="connsiteX3639" fmla="*/ 12382593 w 14424775"/>
              <a:gd name="connsiteY3639" fmla="*/ 1902988 h 7061576"/>
              <a:gd name="connsiteX3640" fmla="*/ 12429854 w 14424775"/>
              <a:gd name="connsiteY3640" fmla="*/ 1842184 h 7061576"/>
              <a:gd name="connsiteX3641" fmla="*/ 12477114 w 14424775"/>
              <a:gd name="connsiteY3641" fmla="*/ 1902988 h 7061576"/>
              <a:gd name="connsiteX3642" fmla="*/ 12552915 w 14424775"/>
              <a:gd name="connsiteY3642" fmla="*/ 1902988 h 7061576"/>
              <a:gd name="connsiteX3643" fmla="*/ 12536048 w 14424775"/>
              <a:gd name="connsiteY3643" fmla="*/ 1978809 h 7061576"/>
              <a:gd name="connsiteX3644" fmla="*/ 12583309 w 14424775"/>
              <a:gd name="connsiteY3644" fmla="*/ 2039611 h 7061576"/>
              <a:gd name="connsiteX3645" fmla="*/ 12630570 w 14424775"/>
              <a:gd name="connsiteY3645" fmla="*/ 1978809 h 7061576"/>
              <a:gd name="connsiteX3646" fmla="*/ 12613703 w 14424775"/>
              <a:gd name="connsiteY3646" fmla="*/ 1902988 h 7061576"/>
              <a:gd name="connsiteX3647" fmla="*/ 12689504 w 14424775"/>
              <a:gd name="connsiteY3647" fmla="*/ 1902988 h 7061576"/>
              <a:gd name="connsiteX3648" fmla="*/ 12736765 w 14424775"/>
              <a:gd name="connsiteY3648" fmla="*/ 1842184 h 7061576"/>
              <a:gd name="connsiteX3649" fmla="*/ 12784025 w 14424775"/>
              <a:gd name="connsiteY3649" fmla="*/ 1902988 h 7061576"/>
              <a:gd name="connsiteX3650" fmla="*/ 12859826 w 14424775"/>
              <a:gd name="connsiteY3650" fmla="*/ 1902988 h 7061576"/>
              <a:gd name="connsiteX3651" fmla="*/ 12842959 w 14424775"/>
              <a:gd name="connsiteY3651" fmla="*/ 1978809 h 7061576"/>
              <a:gd name="connsiteX3652" fmla="*/ 12890220 w 14424775"/>
              <a:gd name="connsiteY3652" fmla="*/ 2039611 h 7061576"/>
              <a:gd name="connsiteX3653" fmla="*/ 12937481 w 14424775"/>
              <a:gd name="connsiteY3653" fmla="*/ 1978809 h 7061576"/>
              <a:gd name="connsiteX3654" fmla="*/ 12920614 w 14424775"/>
              <a:gd name="connsiteY3654" fmla="*/ 1902988 h 7061576"/>
              <a:gd name="connsiteX3655" fmla="*/ 12996415 w 14424775"/>
              <a:gd name="connsiteY3655" fmla="*/ 1902988 h 7061576"/>
              <a:gd name="connsiteX3656" fmla="*/ 13043676 w 14424775"/>
              <a:gd name="connsiteY3656" fmla="*/ 1842184 h 7061576"/>
              <a:gd name="connsiteX3657" fmla="*/ 13090936 w 14424775"/>
              <a:gd name="connsiteY3657" fmla="*/ 1902988 h 7061576"/>
              <a:gd name="connsiteX3658" fmla="*/ 13166737 w 14424775"/>
              <a:gd name="connsiteY3658" fmla="*/ 1902988 h 7061576"/>
              <a:gd name="connsiteX3659" fmla="*/ 13149870 w 14424775"/>
              <a:gd name="connsiteY3659" fmla="*/ 1978809 h 7061576"/>
              <a:gd name="connsiteX3660" fmla="*/ 13197132 w 14424775"/>
              <a:gd name="connsiteY3660" fmla="*/ 2039612 h 7061576"/>
              <a:gd name="connsiteX3661" fmla="*/ 13128837 w 14424775"/>
              <a:gd name="connsiteY3661" fmla="*/ 2073355 h 7061576"/>
              <a:gd name="connsiteX3662" fmla="*/ 13111969 w 14424775"/>
              <a:gd name="connsiteY3662" fmla="*/ 2149177 h 7061576"/>
              <a:gd name="connsiteX3663" fmla="*/ 13043676 w 14424775"/>
              <a:gd name="connsiteY3663" fmla="*/ 2115433 h 7061576"/>
              <a:gd name="connsiteX3664" fmla="*/ 12975382 w 14424775"/>
              <a:gd name="connsiteY3664" fmla="*/ 2149177 h 7061576"/>
              <a:gd name="connsiteX3665" fmla="*/ 12958514 w 14424775"/>
              <a:gd name="connsiteY3665" fmla="*/ 2073355 h 7061576"/>
              <a:gd name="connsiteX3666" fmla="*/ 12890220 w 14424775"/>
              <a:gd name="connsiteY3666" fmla="*/ 2039612 h 7061576"/>
              <a:gd name="connsiteX3667" fmla="*/ 12821926 w 14424775"/>
              <a:gd name="connsiteY3667" fmla="*/ 2073355 h 7061576"/>
              <a:gd name="connsiteX3668" fmla="*/ 12805058 w 14424775"/>
              <a:gd name="connsiteY3668" fmla="*/ 2149177 h 7061576"/>
              <a:gd name="connsiteX3669" fmla="*/ 12736765 w 14424775"/>
              <a:gd name="connsiteY3669" fmla="*/ 2115433 h 7061576"/>
              <a:gd name="connsiteX3670" fmla="*/ 12668471 w 14424775"/>
              <a:gd name="connsiteY3670" fmla="*/ 2149177 h 7061576"/>
              <a:gd name="connsiteX3671" fmla="*/ 12651603 w 14424775"/>
              <a:gd name="connsiteY3671" fmla="*/ 2073355 h 7061576"/>
              <a:gd name="connsiteX3672" fmla="*/ 12583309 w 14424775"/>
              <a:gd name="connsiteY3672" fmla="*/ 2039612 h 7061576"/>
              <a:gd name="connsiteX3673" fmla="*/ 12515015 w 14424775"/>
              <a:gd name="connsiteY3673" fmla="*/ 2073355 h 7061576"/>
              <a:gd name="connsiteX3674" fmla="*/ 12498147 w 14424775"/>
              <a:gd name="connsiteY3674" fmla="*/ 2149177 h 7061576"/>
              <a:gd name="connsiteX3675" fmla="*/ 12429854 w 14424775"/>
              <a:gd name="connsiteY3675" fmla="*/ 2115433 h 7061576"/>
              <a:gd name="connsiteX3676" fmla="*/ 12361560 w 14424775"/>
              <a:gd name="connsiteY3676" fmla="*/ 2149177 h 7061576"/>
              <a:gd name="connsiteX3677" fmla="*/ 12344692 w 14424775"/>
              <a:gd name="connsiteY3677" fmla="*/ 2073355 h 7061576"/>
              <a:gd name="connsiteX3678" fmla="*/ 12276398 w 14424775"/>
              <a:gd name="connsiteY3678" fmla="*/ 2039612 h 7061576"/>
              <a:gd name="connsiteX3679" fmla="*/ 12208104 w 14424775"/>
              <a:gd name="connsiteY3679" fmla="*/ 2073355 h 7061576"/>
              <a:gd name="connsiteX3680" fmla="*/ 12191236 w 14424775"/>
              <a:gd name="connsiteY3680" fmla="*/ 2149177 h 7061576"/>
              <a:gd name="connsiteX3681" fmla="*/ 12122943 w 14424775"/>
              <a:gd name="connsiteY3681" fmla="*/ 2115433 h 7061576"/>
              <a:gd name="connsiteX3682" fmla="*/ 12054649 w 14424775"/>
              <a:gd name="connsiteY3682" fmla="*/ 2149177 h 7061576"/>
              <a:gd name="connsiteX3683" fmla="*/ 12037781 w 14424775"/>
              <a:gd name="connsiteY3683" fmla="*/ 2073355 h 7061576"/>
              <a:gd name="connsiteX3684" fmla="*/ 11969487 w 14424775"/>
              <a:gd name="connsiteY3684" fmla="*/ 2039612 h 7061576"/>
              <a:gd name="connsiteX3685" fmla="*/ 11901193 w 14424775"/>
              <a:gd name="connsiteY3685" fmla="*/ 2073355 h 7061576"/>
              <a:gd name="connsiteX3686" fmla="*/ 11884325 w 14424775"/>
              <a:gd name="connsiteY3686" fmla="*/ 2149177 h 7061576"/>
              <a:gd name="connsiteX3687" fmla="*/ 11816032 w 14424775"/>
              <a:gd name="connsiteY3687" fmla="*/ 2115433 h 7061576"/>
              <a:gd name="connsiteX3688" fmla="*/ 11747738 w 14424775"/>
              <a:gd name="connsiteY3688" fmla="*/ 2149177 h 7061576"/>
              <a:gd name="connsiteX3689" fmla="*/ 11730870 w 14424775"/>
              <a:gd name="connsiteY3689" fmla="*/ 2073355 h 7061576"/>
              <a:gd name="connsiteX3690" fmla="*/ 11662576 w 14424775"/>
              <a:gd name="connsiteY3690" fmla="*/ 2039612 h 7061576"/>
              <a:gd name="connsiteX3691" fmla="*/ 11594282 w 14424775"/>
              <a:gd name="connsiteY3691" fmla="*/ 2073355 h 7061576"/>
              <a:gd name="connsiteX3692" fmla="*/ 11577414 w 14424775"/>
              <a:gd name="connsiteY3692" fmla="*/ 2149177 h 7061576"/>
              <a:gd name="connsiteX3693" fmla="*/ 11509121 w 14424775"/>
              <a:gd name="connsiteY3693" fmla="*/ 2115433 h 7061576"/>
              <a:gd name="connsiteX3694" fmla="*/ 11440827 w 14424775"/>
              <a:gd name="connsiteY3694" fmla="*/ 2149177 h 7061576"/>
              <a:gd name="connsiteX3695" fmla="*/ 11423959 w 14424775"/>
              <a:gd name="connsiteY3695" fmla="*/ 2073355 h 7061576"/>
              <a:gd name="connsiteX3696" fmla="*/ 11355666 w 14424775"/>
              <a:gd name="connsiteY3696" fmla="*/ 2039613 h 7061576"/>
              <a:gd name="connsiteX3697" fmla="*/ 11287372 w 14424775"/>
              <a:gd name="connsiteY3697" fmla="*/ 2073355 h 7061576"/>
              <a:gd name="connsiteX3698" fmla="*/ 11270504 w 14424775"/>
              <a:gd name="connsiteY3698" fmla="*/ 2149177 h 7061576"/>
              <a:gd name="connsiteX3699" fmla="*/ 11202211 w 14424775"/>
              <a:gd name="connsiteY3699" fmla="*/ 2115433 h 7061576"/>
              <a:gd name="connsiteX3700" fmla="*/ 11133917 w 14424775"/>
              <a:gd name="connsiteY3700" fmla="*/ 2149177 h 7061576"/>
              <a:gd name="connsiteX3701" fmla="*/ 11117049 w 14424775"/>
              <a:gd name="connsiteY3701" fmla="*/ 2073355 h 7061576"/>
              <a:gd name="connsiteX3702" fmla="*/ 11048755 w 14424775"/>
              <a:gd name="connsiteY3702" fmla="*/ 2039612 h 7061576"/>
              <a:gd name="connsiteX3703" fmla="*/ 10980461 w 14424775"/>
              <a:gd name="connsiteY3703" fmla="*/ 2073355 h 7061576"/>
              <a:gd name="connsiteX3704" fmla="*/ 10963593 w 14424775"/>
              <a:gd name="connsiteY3704" fmla="*/ 2149177 h 7061576"/>
              <a:gd name="connsiteX3705" fmla="*/ 10895300 w 14424775"/>
              <a:gd name="connsiteY3705" fmla="*/ 2115433 h 7061576"/>
              <a:gd name="connsiteX3706" fmla="*/ 10827006 w 14424775"/>
              <a:gd name="connsiteY3706" fmla="*/ 2149177 h 7061576"/>
              <a:gd name="connsiteX3707" fmla="*/ 10810138 w 14424775"/>
              <a:gd name="connsiteY3707" fmla="*/ 2073355 h 7061576"/>
              <a:gd name="connsiteX3708" fmla="*/ 10741844 w 14424775"/>
              <a:gd name="connsiteY3708" fmla="*/ 2039612 h 7061576"/>
              <a:gd name="connsiteX3709" fmla="*/ 10673550 w 14424775"/>
              <a:gd name="connsiteY3709" fmla="*/ 2073355 h 7061576"/>
              <a:gd name="connsiteX3710" fmla="*/ 10656682 w 14424775"/>
              <a:gd name="connsiteY3710" fmla="*/ 2149177 h 7061576"/>
              <a:gd name="connsiteX3711" fmla="*/ 10588389 w 14424775"/>
              <a:gd name="connsiteY3711" fmla="*/ 2115433 h 7061576"/>
              <a:gd name="connsiteX3712" fmla="*/ 10520095 w 14424775"/>
              <a:gd name="connsiteY3712" fmla="*/ 2149177 h 7061576"/>
              <a:gd name="connsiteX3713" fmla="*/ 10503227 w 14424775"/>
              <a:gd name="connsiteY3713" fmla="*/ 2073355 h 7061576"/>
              <a:gd name="connsiteX3714" fmla="*/ 10434933 w 14424775"/>
              <a:gd name="connsiteY3714" fmla="*/ 2039612 h 7061576"/>
              <a:gd name="connsiteX3715" fmla="*/ 10366639 w 14424775"/>
              <a:gd name="connsiteY3715" fmla="*/ 2073355 h 7061576"/>
              <a:gd name="connsiteX3716" fmla="*/ 10349771 w 14424775"/>
              <a:gd name="connsiteY3716" fmla="*/ 2149177 h 7061576"/>
              <a:gd name="connsiteX3717" fmla="*/ 10281478 w 14424775"/>
              <a:gd name="connsiteY3717" fmla="*/ 2115433 h 7061576"/>
              <a:gd name="connsiteX3718" fmla="*/ 10213184 w 14424775"/>
              <a:gd name="connsiteY3718" fmla="*/ 2149177 h 7061576"/>
              <a:gd name="connsiteX3719" fmla="*/ 10196316 w 14424775"/>
              <a:gd name="connsiteY3719" fmla="*/ 2073355 h 7061576"/>
              <a:gd name="connsiteX3720" fmla="*/ 10128022 w 14424775"/>
              <a:gd name="connsiteY3720" fmla="*/ 2039612 h 7061576"/>
              <a:gd name="connsiteX3721" fmla="*/ 10059728 w 14424775"/>
              <a:gd name="connsiteY3721" fmla="*/ 2073355 h 7061576"/>
              <a:gd name="connsiteX3722" fmla="*/ 10042860 w 14424775"/>
              <a:gd name="connsiteY3722" fmla="*/ 2149177 h 7061576"/>
              <a:gd name="connsiteX3723" fmla="*/ 9974567 w 14424775"/>
              <a:gd name="connsiteY3723" fmla="*/ 2115433 h 7061576"/>
              <a:gd name="connsiteX3724" fmla="*/ 9906273 w 14424775"/>
              <a:gd name="connsiteY3724" fmla="*/ 2149177 h 7061576"/>
              <a:gd name="connsiteX3725" fmla="*/ 9889405 w 14424775"/>
              <a:gd name="connsiteY3725" fmla="*/ 2073355 h 7061576"/>
              <a:gd name="connsiteX3726" fmla="*/ 9821111 w 14424775"/>
              <a:gd name="connsiteY3726" fmla="*/ 2039612 h 7061576"/>
              <a:gd name="connsiteX3727" fmla="*/ 9752817 w 14424775"/>
              <a:gd name="connsiteY3727" fmla="*/ 2073355 h 7061576"/>
              <a:gd name="connsiteX3728" fmla="*/ 9735949 w 14424775"/>
              <a:gd name="connsiteY3728" fmla="*/ 2149177 h 7061576"/>
              <a:gd name="connsiteX3729" fmla="*/ 9667656 w 14424775"/>
              <a:gd name="connsiteY3729" fmla="*/ 2115433 h 7061576"/>
              <a:gd name="connsiteX3730" fmla="*/ 9599362 w 14424775"/>
              <a:gd name="connsiteY3730" fmla="*/ 2149177 h 7061576"/>
              <a:gd name="connsiteX3731" fmla="*/ 9582494 w 14424775"/>
              <a:gd name="connsiteY3731" fmla="*/ 2073355 h 7061576"/>
              <a:gd name="connsiteX3732" fmla="*/ 9514201 w 14424775"/>
              <a:gd name="connsiteY3732" fmla="*/ 2039613 h 7061576"/>
              <a:gd name="connsiteX3733" fmla="*/ 9445907 w 14424775"/>
              <a:gd name="connsiteY3733" fmla="*/ 2073355 h 7061576"/>
              <a:gd name="connsiteX3734" fmla="*/ 9429039 w 14424775"/>
              <a:gd name="connsiteY3734" fmla="*/ 2149177 h 7061576"/>
              <a:gd name="connsiteX3735" fmla="*/ 9360746 w 14424775"/>
              <a:gd name="connsiteY3735" fmla="*/ 2115433 h 7061576"/>
              <a:gd name="connsiteX3736" fmla="*/ 9292452 w 14424775"/>
              <a:gd name="connsiteY3736" fmla="*/ 2149177 h 7061576"/>
              <a:gd name="connsiteX3737" fmla="*/ 9275584 w 14424775"/>
              <a:gd name="connsiteY3737" fmla="*/ 2073355 h 7061576"/>
              <a:gd name="connsiteX3738" fmla="*/ 9207290 w 14424775"/>
              <a:gd name="connsiteY3738" fmla="*/ 2039612 h 7061576"/>
              <a:gd name="connsiteX3739" fmla="*/ 9138996 w 14424775"/>
              <a:gd name="connsiteY3739" fmla="*/ 2073355 h 7061576"/>
              <a:gd name="connsiteX3740" fmla="*/ 9122128 w 14424775"/>
              <a:gd name="connsiteY3740" fmla="*/ 2149177 h 7061576"/>
              <a:gd name="connsiteX3741" fmla="*/ 9053835 w 14424775"/>
              <a:gd name="connsiteY3741" fmla="*/ 2115433 h 7061576"/>
              <a:gd name="connsiteX3742" fmla="*/ 8985541 w 14424775"/>
              <a:gd name="connsiteY3742" fmla="*/ 2149177 h 7061576"/>
              <a:gd name="connsiteX3743" fmla="*/ 8968673 w 14424775"/>
              <a:gd name="connsiteY3743" fmla="*/ 2073355 h 7061576"/>
              <a:gd name="connsiteX3744" fmla="*/ 8900379 w 14424775"/>
              <a:gd name="connsiteY3744" fmla="*/ 2039612 h 7061576"/>
              <a:gd name="connsiteX3745" fmla="*/ 8832085 w 14424775"/>
              <a:gd name="connsiteY3745" fmla="*/ 2073355 h 7061576"/>
              <a:gd name="connsiteX3746" fmla="*/ 8815217 w 14424775"/>
              <a:gd name="connsiteY3746" fmla="*/ 2149177 h 7061576"/>
              <a:gd name="connsiteX3747" fmla="*/ 8746924 w 14424775"/>
              <a:gd name="connsiteY3747" fmla="*/ 2115433 h 7061576"/>
              <a:gd name="connsiteX3748" fmla="*/ 8678630 w 14424775"/>
              <a:gd name="connsiteY3748" fmla="*/ 2149177 h 7061576"/>
              <a:gd name="connsiteX3749" fmla="*/ 8661762 w 14424775"/>
              <a:gd name="connsiteY3749" fmla="*/ 2073355 h 7061576"/>
              <a:gd name="connsiteX3750" fmla="*/ 8593468 w 14424775"/>
              <a:gd name="connsiteY3750" fmla="*/ 2039612 h 7061576"/>
              <a:gd name="connsiteX3751" fmla="*/ 8525174 w 14424775"/>
              <a:gd name="connsiteY3751" fmla="*/ 2073355 h 7061576"/>
              <a:gd name="connsiteX3752" fmla="*/ 8508306 w 14424775"/>
              <a:gd name="connsiteY3752" fmla="*/ 2149177 h 7061576"/>
              <a:gd name="connsiteX3753" fmla="*/ 8440013 w 14424775"/>
              <a:gd name="connsiteY3753" fmla="*/ 2115433 h 7061576"/>
              <a:gd name="connsiteX3754" fmla="*/ 8371719 w 14424775"/>
              <a:gd name="connsiteY3754" fmla="*/ 2149177 h 7061576"/>
              <a:gd name="connsiteX3755" fmla="*/ 8354851 w 14424775"/>
              <a:gd name="connsiteY3755" fmla="*/ 2073355 h 7061576"/>
              <a:gd name="connsiteX3756" fmla="*/ 8286557 w 14424775"/>
              <a:gd name="connsiteY3756" fmla="*/ 2039612 h 7061576"/>
              <a:gd name="connsiteX3757" fmla="*/ 8218263 w 14424775"/>
              <a:gd name="connsiteY3757" fmla="*/ 2073355 h 7061576"/>
              <a:gd name="connsiteX3758" fmla="*/ 8201395 w 14424775"/>
              <a:gd name="connsiteY3758" fmla="*/ 2149177 h 7061576"/>
              <a:gd name="connsiteX3759" fmla="*/ 8133102 w 14424775"/>
              <a:gd name="connsiteY3759" fmla="*/ 2115433 h 7061576"/>
              <a:gd name="connsiteX3760" fmla="*/ 8064808 w 14424775"/>
              <a:gd name="connsiteY3760" fmla="*/ 2149177 h 7061576"/>
              <a:gd name="connsiteX3761" fmla="*/ 8047940 w 14424775"/>
              <a:gd name="connsiteY3761" fmla="*/ 2073355 h 7061576"/>
              <a:gd name="connsiteX3762" fmla="*/ 7979645 w 14424775"/>
              <a:gd name="connsiteY3762" fmla="*/ 2039612 h 7061576"/>
              <a:gd name="connsiteX3763" fmla="*/ 8026907 w 14424775"/>
              <a:gd name="connsiteY3763" fmla="*/ 1978809 h 7061576"/>
              <a:gd name="connsiteX3764" fmla="*/ 8010040 w 14424775"/>
              <a:gd name="connsiteY3764" fmla="*/ 1902988 h 7061576"/>
              <a:gd name="connsiteX3765" fmla="*/ 8085841 w 14424775"/>
              <a:gd name="connsiteY3765" fmla="*/ 1902988 h 7061576"/>
              <a:gd name="connsiteX3766" fmla="*/ 6905485 w 14424775"/>
              <a:gd name="connsiteY3766" fmla="*/ 1842184 h 7061576"/>
              <a:gd name="connsiteX3767" fmla="*/ 6952745 w 14424775"/>
              <a:gd name="connsiteY3767" fmla="*/ 1902988 h 7061576"/>
              <a:gd name="connsiteX3768" fmla="*/ 7028552 w 14424775"/>
              <a:gd name="connsiteY3768" fmla="*/ 1902988 h 7061576"/>
              <a:gd name="connsiteX3769" fmla="*/ 7011681 w 14424775"/>
              <a:gd name="connsiteY3769" fmla="*/ 1978809 h 7061576"/>
              <a:gd name="connsiteX3770" fmla="*/ 7058937 w 14424775"/>
              <a:gd name="connsiteY3770" fmla="*/ 2039612 h 7061576"/>
              <a:gd name="connsiteX3771" fmla="*/ 6990636 w 14424775"/>
              <a:gd name="connsiteY3771" fmla="*/ 2073355 h 7061576"/>
              <a:gd name="connsiteX3772" fmla="*/ 6973760 w 14424775"/>
              <a:gd name="connsiteY3772" fmla="*/ 2149177 h 7061576"/>
              <a:gd name="connsiteX3773" fmla="*/ 6905485 w 14424775"/>
              <a:gd name="connsiteY3773" fmla="*/ 2115433 h 7061576"/>
              <a:gd name="connsiteX3774" fmla="*/ 6837182 w 14424775"/>
              <a:gd name="connsiteY3774" fmla="*/ 2149177 h 7061576"/>
              <a:gd name="connsiteX3775" fmla="*/ 6820314 w 14424775"/>
              <a:gd name="connsiteY3775" fmla="*/ 2073355 h 7061576"/>
              <a:gd name="connsiteX3776" fmla="*/ 6752034 w 14424775"/>
              <a:gd name="connsiteY3776" fmla="*/ 2039612 h 7061576"/>
              <a:gd name="connsiteX3777" fmla="*/ 6799286 w 14424775"/>
              <a:gd name="connsiteY3777" fmla="*/ 1978809 h 7061576"/>
              <a:gd name="connsiteX3778" fmla="*/ 6782417 w 14424775"/>
              <a:gd name="connsiteY3778" fmla="*/ 1902988 h 7061576"/>
              <a:gd name="connsiteX3779" fmla="*/ 6858225 w 14424775"/>
              <a:gd name="connsiteY3779" fmla="*/ 1902988 h 7061576"/>
              <a:gd name="connsiteX3780" fmla="*/ 3836404 w 14424775"/>
              <a:gd name="connsiteY3780" fmla="*/ 1842184 h 7061576"/>
              <a:gd name="connsiteX3781" fmla="*/ 3883661 w 14424775"/>
              <a:gd name="connsiteY3781" fmla="*/ 1902988 h 7061576"/>
              <a:gd name="connsiteX3782" fmla="*/ 3959468 w 14424775"/>
              <a:gd name="connsiteY3782" fmla="*/ 1902988 h 7061576"/>
              <a:gd name="connsiteX3783" fmla="*/ 3942603 w 14424775"/>
              <a:gd name="connsiteY3783" fmla="*/ 1978809 h 7061576"/>
              <a:gd name="connsiteX3784" fmla="*/ 3989861 w 14424775"/>
              <a:gd name="connsiteY3784" fmla="*/ 2039611 h 7061576"/>
              <a:gd name="connsiteX3785" fmla="*/ 4037123 w 14424775"/>
              <a:gd name="connsiteY3785" fmla="*/ 1978809 h 7061576"/>
              <a:gd name="connsiteX3786" fmla="*/ 4020252 w 14424775"/>
              <a:gd name="connsiteY3786" fmla="*/ 1902988 h 7061576"/>
              <a:gd name="connsiteX3787" fmla="*/ 4096056 w 14424775"/>
              <a:gd name="connsiteY3787" fmla="*/ 1902988 h 7061576"/>
              <a:gd name="connsiteX3788" fmla="*/ 4143316 w 14424775"/>
              <a:gd name="connsiteY3788" fmla="*/ 1842184 h 7061576"/>
              <a:gd name="connsiteX3789" fmla="*/ 4190571 w 14424775"/>
              <a:gd name="connsiteY3789" fmla="*/ 1902988 h 7061576"/>
              <a:gd name="connsiteX3790" fmla="*/ 4266374 w 14424775"/>
              <a:gd name="connsiteY3790" fmla="*/ 1902988 h 7061576"/>
              <a:gd name="connsiteX3791" fmla="*/ 4249506 w 14424775"/>
              <a:gd name="connsiteY3791" fmla="*/ 1978809 h 7061576"/>
              <a:gd name="connsiteX3792" fmla="*/ 4296770 w 14424775"/>
              <a:gd name="connsiteY3792" fmla="*/ 2039612 h 7061576"/>
              <a:gd name="connsiteX3793" fmla="*/ 4228472 w 14424775"/>
              <a:gd name="connsiteY3793" fmla="*/ 2073355 h 7061576"/>
              <a:gd name="connsiteX3794" fmla="*/ 4211604 w 14424775"/>
              <a:gd name="connsiteY3794" fmla="*/ 2149177 h 7061576"/>
              <a:gd name="connsiteX3795" fmla="*/ 4143316 w 14424775"/>
              <a:gd name="connsiteY3795" fmla="*/ 2115433 h 7061576"/>
              <a:gd name="connsiteX3796" fmla="*/ 4075024 w 14424775"/>
              <a:gd name="connsiteY3796" fmla="*/ 2149177 h 7061576"/>
              <a:gd name="connsiteX3797" fmla="*/ 4058156 w 14424775"/>
              <a:gd name="connsiteY3797" fmla="*/ 2073355 h 7061576"/>
              <a:gd name="connsiteX3798" fmla="*/ 3989861 w 14424775"/>
              <a:gd name="connsiteY3798" fmla="*/ 2039612 h 7061576"/>
              <a:gd name="connsiteX3799" fmla="*/ 3921564 w 14424775"/>
              <a:gd name="connsiteY3799" fmla="*/ 2073355 h 7061576"/>
              <a:gd name="connsiteX3800" fmla="*/ 3904693 w 14424775"/>
              <a:gd name="connsiteY3800" fmla="*/ 2149177 h 7061576"/>
              <a:gd name="connsiteX3801" fmla="*/ 3836404 w 14424775"/>
              <a:gd name="connsiteY3801" fmla="*/ 2115433 h 7061576"/>
              <a:gd name="connsiteX3802" fmla="*/ 3768109 w 14424775"/>
              <a:gd name="connsiteY3802" fmla="*/ 2149177 h 7061576"/>
              <a:gd name="connsiteX3803" fmla="*/ 3751241 w 14424775"/>
              <a:gd name="connsiteY3803" fmla="*/ 2073355 h 7061576"/>
              <a:gd name="connsiteX3804" fmla="*/ 3682952 w 14424775"/>
              <a:gd name="connsiteY3804" fmla="*/ 2039612 h 7061576"/>
              <a:gd name="connsiteX3805" fmla="*/ 3730211 w 14424775"/>
              <a:gd name="connsiteY3805" fmla="*/ 1978809 h 7061576"/>
              <a:gd name="connsiteX3806" fmla="*/ 3713343 w 14424775"/>
              <a:gd name="connsiteY3806" fmla="*/ 1902988 h 7061576"/>
              <a:gd name="connsiteX3807" fmla="*/ 3789140 w 14424775"/>
              <a:gd name="connsiteY3807" fmla="*/ 1902988 h 7061576"/>
              <a:gd name="connsiteX3808" fmla="*/ 1381120 w 14424775"/>
              <a:gd name="connsiteY3808" fmla="*/ 1842184 h 7061576"/>
              <a:gd name="connsiteX3809" fmla="*/ 1428380 w 14424775"/>
              <a:gd name="connsiteY3809" fmla="*/ 1902988 h 7061576"/>
              <a:gd name="connsiteX3810" fmla="*/ 1504181 w 14424775"/>
              <a:gd name="connsiteY3810" fmla="*/ 1902988 h 7061576"/>
              <a:gd name="connsiteX3811" fmla="*/ 1487314 w 14424775"/>
              <a:gd name="connsiteY3811" fmla="*/ 1978809 h 7061576"/>
              <a:gd name="connsiteX3812" fmla="*/ 1534576 w 14424775"/>
              <a:gd name="connsiteY3812" fmla="*/ 2039610 h 7061576"/>
              <a:gd name="connsiteX3813" fmla="*/ 1581837 w 14424775"/>
              <a:gd name="connsiteY3813" fmla="*/ 1978809 h 7061576"/>
              <a:gd name="connsiteX3814" fmla="*/ 1564971 w 14424775"/>
              <a:gd name="connsiteY3814" fmla="*/ 1902988 h 7061576"/>
              <a:gd name="connsiteX3815" fmla="*/ 1640771 w 14424775"/>
              <a:gd name="connsiteY3815" fmla="*/ 1902988 h 7061576"/>
              <a:gd name="connsiteX3816" fmla="*/ 1688033 w 14424775"/>
              <a:gd name="connsiteY3816" fmla="*/ 1842184 h 7061576"/>
              <a:gd name="connsiteX3817" fmla="*/ 1735293 w 14424775"/>
              <a:gd name="connsiteY3817" fmla="*/ 1902988 h 7061576"/>
              <a:gd name="connsiteX3818" fmla="*/ 1811096 w 14424775"/>
              <a:gd name="connsiteY3818" fmla="*/ 1902988 h 7061576"/>
              <a:gd name="connsiteX3819" fmla="*/ 1794227 w 14424775"/>
              <a:gd name="connsiteY3819" fmla="*/ 1978809 h 7061576"/>
              <a:gd name="connsiteX3820" fmla="*/ 1841490 w 14424775"/>
              <a:gd name="connsiteY3820" fmla="*/ 2039610 h 7061576"/>
              <a:gd name="connsiteX3821" fmla="*/ 1888750 w 14424775"/>
              <a:gd name="connsiteY3821" fmla="*/ 1978809 h 7061576"/>
              <a:gd name="connsiteX3822" fmla="*/ 1871884 w 14424775"/>
              <a:gd name="connsiteY3822" fmla="*/ 1902988 h 7061576"/>
              <a:gd name="connsiteX3823" fmla="*/ 1947680 w 14424775"/>
              <a:gd name="connsiteY3823" fmla="*/ 1902988 h 7061576"/>
              <a:gd name="connsiteX3824" fmla="*/ 1994940 w 14424775"/>
              <a:gd name="connsiteY3824" fmla="*/ 1842184 h 7061576"/>
              <a:gd name="connsiteX3825" fmla="*/ 2042200 w 14424775"/>
              <a:gd name="connsiteY3825" fmla="*/ 1902988 h 7061576"/>
              <a:gd name="connsiteX3826" fmla="*/ 2118002 w 14424775"/>
              <a:gd name="connsiteY3826" fmla="*/ 1902988 h 7061576"/>
              <a:gd name="connsiteX3827" fmla="*/ 2101134 w 14424775"/>
              <a:gd name="connsiteY3827" fmla="*/ 1978809 h 7061576"/>
              <a:gd name="connsiteX3828" fmla="*/ 2148394 w 14424775"/>
              <a:gd name="connsiteY3828" fmla="*/ 2039610 h 7061576"/>
              <a:gd name="connsiteX3829" fmla="*/ 2195655 w 14424775"/>
              <a:gd name="connsiteY3829" fmla="*/ 1978809 h 7061576"/>
              <a:gd name="connsiteX3830" fmla="*/ 2178789 w 14424775"/>
              <a:gd name="connsiteY3830" fmla="*/ 1902988 h 7061576"/>
              <a:gd name="connsiteX3831" fmla="*/ 2254591 w 14424775"/>
              <a:gd name="connsiteY3831" fmla="*/ 1902988 h 7061576"/>
              <a:gd name="connsiteX3832" fmla="*/ 2301849 w 14424775"/>
              <a:gd name="connsiteY3832" fmla="*/ 1842184 h 7061576"/>
              <a:gd name="connsiteX3833" fmla="*/ 2349112 w 14424775"/>
              <a:gd name="connsiteY3833" fmla="*/ 1902988 h 7061576"/>
              <a:gd name="connsiteX3834" fmla="*/ 2424913 w 14424775"/>
              <a:gd name="connsiteY3834" fmla="*/ 1902988 h 7061576"/>
              <a:gd name="connsiteX3835" fmla="*/ 2408046 w 14424775"/>
              <a:gd name="connsiteY3835" fmla="*/ 1978809 h 7061576"/>
              <a:gd name="connsiteX3836" fmla="*/ 2455305 w 14424775"/>
              <a:gd name="connsiteY3836" fmla="*/ 2039610 h 7061576"/>
              <a:gd name="connsiteX3837" fmla="*/ 2502567 w 14424775"/>
              <a:gd name="connsiteY3837" fmla="*/ 1978809 h 7061576"/>
              <a:gd name="connsiteX3838" fmla="*/ 2485702 w 14424775"/>
              <a:gd name="connsiteY3838" fmla="*/ 1902988 h 7061576"/>
              <a:gd name="connsiteX3839" fmla="*/ 2561500 w 14424775"/>
              <a:gd name="connsiteY3839" fmla="*/ 1902988 h 7061576"/>
              <a:gd name="connsiteX3840" fmla="*/ 2608763 w 14424775"/>
              <a:gd name="connsiteY3840" fmla="*/ 1842184 h 7061576"/>
              <a:gd name="connsiteX3841" fmla="*/ 2656019 w 14424775"/>
              <a:gd name="connsiteY3841" fmla="*/ 1902988 h 7061576"/>
              <a:gd name="connsiteX3842" fmla="*/ 2731823 w 14424775"/>
              <a:gd name="connsiteY3842" fmla="*/ 1902988 h 7061576"/>
              <a:gd name="connsiteX3843" fmla="*/ 2714955 w 14424775"/>
              <a:gd name="connsiteY3843" fmla="*/ 1978809 h 7061576"/>
              <a:gd name="connsiteX3844" fmla="*/ 2762218 w 14424775"/>
              <a:gd name="connsiteY3844" fmla="*/ 2039610 h 7061576"/>
              <a:gd name="connsiteX3845" fmla="*/ 2809481 w 14424775"/>
              <a:gd name="connsiteY3845" fmla="*/ 1978809 h 7061576"/>
              <a:gd name="connsiteX3846" fmla="*/ 2792613 w 14424775"/>
              <a:gd name="connsiteY3846" fmla="*/ 1902988 h 7061576"/>
              <a:gd name="connsiteX3847" fmla="*/ 2868416 w 14424775"/>
              <a:gd name="connsiteY3847" fmla="*/ 1902988 h 7061576"/>
              <a:gd name="connsiteX3848" fmla="*/ 2915676 w 14424775"/>
              <a:gd name="connsiteY3848" fmla="*/ 1842184 h 7061576"/>
              <a:gd name="connsiteX3849" fmla="*/ 2962936 w 14424775"/>
              <a:gd name="connsiteY3849" fmla="*/ 1902988 h 7061576"/>
              <a:gd name="connsiteX3850" fmla="*/ 3038736 w 14424775"/>
              <a:gd name="connsiteY3850" fmla="*/ 1902988 h 7061576"/>
              <a:gd name="connsiteX3851" fmla="*/ 3021870 w 14424775"/>
              <a:gd name="connsiteY3851" fmla="*/ 1978809 h 7061576"/>
              <a:gd name="connsiteX3852" fmla="*/ 3069132 w 14424775"/>
              <a:gd name="connsiteY3852" fmla="*/ 2039612 h 7061576"/>
              <a:gd name="connsiteX3853" fmla="*/ 3000837 w 14424775"/>
              <a:gd name="connsiteY3853" fmla="*/ 2073355 h 7061576"/>
              <a:gd name="connsiteX3854" fmla="*/ 2983969 w 14424775"/>
              <a:gd name="connsiteY3854" fmla="*/ 2149177 h 7061576"/>
              <a:gd name="connsiteX3855" fmla="*/ 2915676 w 14424775"/>
              <a:gd name="connsiteY3855" fmla="*/ 2115433 h 7061576"/>
              <a:gd name="connsiteX3856" fmla="*/ 2847381 w 14424775"/>
              <a:gd name="connsiteY3856" fmla="*/ 2149177 h 7061576"/>
              <a:gd name="connsiteX3857" fmla="*/ 2830515 w 14424775"/>
              <a:gd name="connsiteY3857" fmla="*/ 2073355 h 7061576"/>
              <a:gd name="connsiteX3858" fmla="*/ 2762218 w 14424775"/>
              <a:gd name="connsiteY3858" fmla="*/ 2039612 h 7061576"/>
              <a:gd name="connsiteX3859" fmla="*/ 2693919 w 14424775"/>
              <a:gd name="connsiteY3859" fmla="*/ 2073355 h 7061576"/>
              <a:gd name="connsiteX3860" fmla="*/ 2677056 w 14424775"/>
              <a:gd name="connsiteY3860" fmla="*/ 2149177 h 7061576"/>
              <a:gd name="connsiteX3861" fmla="*/ 2608763 w 14424775"/>
              <a:gd name="connsiteY3861" fmla="*/ 2115433 h 7061576"/>
              <a:gd name="connsiteX3862" fmla="*/ 2540469 w 14424775"/>
              <a:gd name="connsiteY3862" fmla="*/ 2149177 h 7061576"/>
              <a:gd name="connsiteX3863" fmla="*/ 2523602 w 14424775"/>
              <a:gd name="connsiteY3863" fmla="*/ 2073355 h 7061576"/>
              <a:gd name="connsiteX3864" fmla="*/ 2455305 w 14424775"/>
              <a:gd name="connsiteY3864" fmla="*/ 2039612 h 7061576"/>
              <a:gd name="connsiteX3865" fmla="*/ 2387013 w 14424775"/>
              <a:gd name="connsiteY3865" fmla="*/ 2073355 h 7061576"/>
              <a:gd name="connsiteX3866" fmla="*/ 2370146 w 14424775"/>
              <a:gd name="connsiteY3866" fmla="*/ 2149177 h 7061576"/>
              <a:gd name="connsiteX3867" fmla="*/ 2301849 w 14424775"/>
              <a:gd name="connsiteY3867" fmla="*/ 2115433 h 7061576"/>
              <a:gd name="connsiteX3868" fmla="*/ 2233557 w 14424775"/>
              <a:gd name="connsiteY3868" fmla="*/ 2149177 h 7061576"/>
              <a:gd name="connsiteX3869" fmla="*/ 2216690 w 14424775"/>
              <a:gd name="connsiteY3869" fmla="*/ 2073355 h 7061576"/>
              <a:gd name="connsiteX3870" fmla="*/ 2148394 w 14424775"/>
              <a:gd name="connsiteY3870" fmla="*/ 2039612 h 7061576"/>
              <a:gd name="connsiteX3871" fmla="*/ 2080101 w 14424775"/>
              <a:gd name="connsiteY3871" fmla="*/ 2073355 h 7061576"/>
              <a:gd name="connsiteX3872" fmla="*/ 2063234 w 14424775"/>
              <a:gd name="connsiteY3872" fmla="*/ 2149177 h 7061576"/>
              <a:gd name="connsiteX3873" fmla="*/ 1994940 w 14424775"/>
              <a:gd name="connsiteY3873" fmla="*/ 2115433 h 7061576"/>
              <a:gd name="connsiteX3874" fmla="*/ 1926653 w 14424775"/>
              <a:gd name="connsiteY3874" fmla="*/ 2149177 h 7061576"/>
              <a:gd name="connsiteX3875" fmla="*/ 1909784 w 14424775"/>
              <a:gd name="connsiteY3875" fmla="*/ 2073355 h 7061576"/>
              <a:gd name="connsiteX3876" fmla="*/ 1841490 w 14424775"/>
              <a:gd name="connsiteY3876" fmla="*/ 2039612 h 7061576"/>
              <a:gd name="connsiteX3877" fmla="*/ 1773194 w 14424775"/>
              <a:gd name="connsiteY3877" fmla="*/ 2073355 h 7061576"/>
              <a:gd name="connsiteX3878" fmla="*/ 1756326 w 14424775"/>
              <a:gd name="connsiteY3878" fmla="*/ 2149177 h 7061576"/>
              <a:gd name="connsiteX3879" fmla="*/ 1688033 w 14424775"/>
              <a:gd name="connsiteY3879" fmla="*/ 2115433 h 7061576"/>
              <a:gd name="connsiteX3880" fmla="*/ 1619739 w 14424775"/>
              <a:gd name="connsiteY3880" fmla="*/ 2149177 h 7061576"/>
              <a:gd name="connsiteX3881" fmla="*/ 1602871 w 14424775"/>
              <a:gd name="connsiteY3881" fmla="*/ 2073355 h 7061576"/>
              <a:gd name="connsiteX3882" fmla="*/ 1534576 w 14424775"/>
              <a:gd name="connsiteY3882" fmla="*/ 2039612 h 7061576"/>
              <a:gd name="connsiteX3883" fmla="*/ 1466280 w 14424775"/>
              <a:gd name="connsiteY3883" fmla="*/ 2073355 h 7061576"/>
              <a:gd name="connsiteX3884" fmla="*/ 1449413 w 14424775"/>
              <a:gd name="connsiteY3884" fmla="*/ 2149177 h 7061576"/>
              <a:gd name="connsiteX3885" fmla="*/ 1381120 w 14424775"/>
              <a:gd name="connsiteY3885" fmla="*/ 2115433 h 7061576"/>
              <a:gd name="connsiteX3886" fmla="*/ 1312816 w 14424775"/>
              <a:gd name="connsiteY3886" fmla="*/ 2149177 h 7061576"/>
              <a:gd name="connsiteX3887" fmla="*/ 1295948 w 14424775"/>
              <a:gd name="connsiteY3887" fmla="*/ 2073355 h 7061576"/>
              <a:gd name="connsiteX3888" fmla="*/ 1227653 w 14424775"/>
              <a:gd name="connsiteY3888" fmla="*/ 2039612 h 7061576"/>
              <a:gd name="connsiteX3889" fmla="*/ 1274915 w 14424775"/>
              <a:gd name="connsiteY3889" fmla="*/ 1978809 h 7061576"/>
              <a:gd name="connsiteX3890" fmla="*/ 1258048 w 14424775"/>
              <a:gd name="connsiteY3890" fmla="*/ 1902988 h 7061576"/>
              <a:gd name="connsiteX3891" fmla="*/ 1333860 w 14424775"/>
              <a:gd name="connsiteY3891" fmla="*/ 1902988 h 7061576"/>
              <a:gd name="connsiteX3892" fmla="*/ 153470 w 14424775"/>
              <a:gd name="connsiteY3892" fmla="*/ 1842184 h 7061576"/>
              <a:gd name="connsiteX3893" fmla="*/ 200730 w 14424775"/>
              <a:gd name="connsiteY3893" fmla="*/ 1902988 h 7061576"/>
              <a:gd name="connsiteX3894" fmla="*/ 276530 w 14424775"/>
              <a:gd name="connsiteY3894" fmla="*/ 1902988 h 7061576"/>
              <a:gd name="connsiteX3895" fmla="*/ 259663 w 14424775"/>
              <a:gd name="connsiteY3895" fmla="*/ 1978809 h 7061576"/>
              <a:gd name="connsiteX3896" fmla="*/ 306925 w 14424775"/>
              <a:gd name="connsiteY3896" fmla="*/ 2039612 h 7061576"/>
              <a:gd name="connsiteX3897" fmla="*/ 238630 w 14424775"/>
              <a:gd name="connsiteY3897" fmla="*/ 2073355 h 7061576"/>
              <a:gd name="connsiteX3898" fmla="*/ 221762 w 14424775"/>
              <a:gd name="connsiteY3898" fmla="*/ 2149177 h 7061576"/>
              <a:gd name="connsiteX3899" fmla="*/ 153470 w 14424775"/>
              <a:gd name="connsiteY3899" fmla="*/ 2115433 h 7061576"/>
              <a:gd name="connsiteX3900" fmla="*/ 85176 w 14424775"/>
              <a:gd name="connsiteY3900" fmla="*/ 2149177 h 7061576"/>
              <a:gd name="connsiteX3901" fmla="*/ 68308 w 14424775"/>
              <a:gd name="connsiteY3901" fmla="*/ 2073355 h 7061576"/>
              <a:gd name="connsiteX3902" fmla="*/ 13 w 14424775"/>
              <a:gd name="connsiteY3902" fmla="*/ 2039612 h 7061576"/>
              <a:gd name="connsiteX3903" fmla="*/ 47275 w 14424775"/>
              <a:gd name="connsiteY3903" fmla="*/ 1978809 h 7061576"/>
              <a:gd name="connsiteX3904" fmla="*/ 30408 w 14424775"/>
              <a:gd name="connsiteY3904" fmla="*/ 1902988 h 7061576"/>
              <a:gd name="connsiteX3905" fmla="*/ 106209 w 14424775"/>
              <a:gd name="connsiteY3905" fmla="*/ 1902988 h 7061576"/>
              <a:gd name="connsiteX3906" fmla="*/ 13657497 w 14424775"/>
              <a:gd name="connsiteY3906" fmla="*/ 1535193 h 7061576"/>
              <a:gd name="connsiteX3907" fmla="*/ 13704757 w 14424775"/>
              <a:gd name="connsiteY3907" fmla="*/ 1595997 h 7061576"/>
              <a:gd name="connsiteX3908" fmla="*/ 13780558 w 14424775"/>
              <a:gd name="connsiteY3908" fmla="*/ 1595997 h 7061576"/>
              <a:gd name="connsiteX3909" fmla="*/ 13763691 w 14424775"/>
              <a:gd name="connsiteY3909" fmla="*/ 1671818 h 7061576"/>
              <a:gd name="connsiteX3910" fmla="*/ 13810952 w 14424775"/>
              <a:gd name="connsiteY3910" fmla="*/ 1732620 h 7061576"/>
              <a:gd name="connsiteX3911" fmla="*/ 13858213 w 14424775"/>
              <a:gd name="connsiteY3911" fmla="*/ 1671818 h 7061576"/>
              <a:gd name="connsiteX3912" fmla="*/ 13841346 w 14424775"/>
              <a:gd name="connsiteY3912" fmla="*/ 1595997 h 7061576"/>
              <a:gd name="connsiteX3913" fmla="*/ 13917147 w 14424775"/>
              <a:gd name="connsiteY3913" fmla="*/ 1595997 h 7061576"/>
              <a:gd name="connsiteX3914" fmla="*/ 13964408 w 14424775"/>
              <a:gd name="connsiteY3914" fmla="*/ 1535193 h 7061576"/>
              <a:gd name="connsiteX3915" fmla="*/ 14011668 w 14424775"/>
              <a:gd name="connsiteY3915" fmla="*/ 1595997 h 7061576"/>
              <a:gd name="connsiteX3916" fmla="*/ 14087469 w 14424775"/>
              <a:gd name="connsiteY3916" fmla="*/ 1595997 h 7061576"/>
              <a:gd name="connsiteX3917" fmla="*/ 14070602 w 14424775"/>
              <a:gd name="connsiteY3917" fmla="*/ 1671818 h 7061576"/>
              <a:gd name="connsiteX3918" fmla="*/ 14117863 w 14424775"/>
              <a:gd name="connsiteY3918" fmla="*/ 1732620 h 7061576"/>
              <a:gd name="connsiteX3919" fmla="*/ 14165124 w 14424775"/>
              <a:gd name="connsiteY3919" fmla="*/ 1671818 h 7061576"/>
              <a:gd name="connsiteX3920" fmla="*/ 14148257 w 14424775"/>
              <a:gd name="connsiteY3920" fmla="*/ 1595997 h 7061576"/>
              <a:gd name="connsiteX3921" fmla="*/ 14224058 w 14424775"/>
              <a:gd name="connsiteY3921" fmla="*/ 1595997 h 7061576"/>
              <a:gd name="connsiteX3922" fmla="*/ 14271319 w 14424775"/>
              <a:gd name="connsiteY3922" fmla="*/ 1535193 h 7061576"/>
              <a:gd name="connsiteX3923" fmla="*/ 14318579 w 14424775"/>
              <a:gd name="connsiteY3923" fmla="*/ 1595997 h 7061576"/>
              <a:gd name="connsiteX3924" fmla="*/ 14394380 w 14424775"/>
              <a:gd name="connsiteY3924" fmla="*/ 1595997 h 7061576"/>
              <a:gd name="connsiteX3925" fmla="*/ 14377513 w 14424775"/>
              <a:gd name="connsiteY3925" fmla="*/ 1671818 h 7061576"/>
              <a:gd name="connsiteX3926" fmla="*/ 14424775 w 14424775"/>
              <a:gd name="connsiteY3926" fmla="*/ 1732621 h 7061576"/>
              <a:gd name="connsiteX3927" fmla="*/ 14356480 w 14424775"/>
              <a:gd name="connsiteY3927" fmla="*/ 1766364 h 7061576"/>
              <a:gd name="connsiteX3928" fmla="*/ 14339612 w 14424775"/>
              <a:gd name="connsiteY3928" fmla="*/ 1842186 h 7061576"/>
              <a:gd name="connsiteX3929" fmla="*/ 14271319 w 14424775"/>
              <a:gd name="connsiteY3929" fmla="*/ 1808442 h 7061576"/>
              <a:gd name="connsiteX3930" fmla="*/ 14203025 w 14424775"/>
              <a:gd name="connsiteY3930" fmla="*/ 1842186 h 7061576"/>
              <a:gd name="connsiteX3931" fmla="*/ 14186157 w 14424775"/>
              <a:gd name="connsiteY3931" fmla="*/ 1766364 h 7061576"/>
              <a:gd name="connsiteX3932" fmla="*/ 14117863 w 14424775"/>
              <a:gd name="connsiteY3932" fmla="*/ 1732621 h 7061576"/>
              <a:gd name="connsiteX3933" fmla="*/ 14049569 w 14424775"/>
              <a:gd name="connsiteY3933" fmla="*/ 1766364 h 7061576"/>
              <a:gd name="connsiteX3934" fmla="*/ 14032701 w 14424775"/>
              <a:gd name="connsiteY3934" fmla="*/ 1842186 h 7061576"/>
              <a:gd name="connsiteX3935" fmla="*/ 13964408 w 14424775"/>
              <a:gd name="connsiteY3935" fmla="*/ 1808442 h 7061576"/>
              <a:gd name="connsiteX3936" fmla="*/ 13896114 w 14424775"/>
              <a:gd name="connsiteY3936" fmla="*/ 1842186 h 7061576"/>
              <a:gd name="connsiteX3937" fmla="*/ 13879246 w 14424775"/>
              <a:gd name="connsiteY3937" fmla="*/ 1766364 h 7061576"/>
              <a:gd name="connsiteX3938" fmla="*/ 13810952 w 14424775"/>
              <a:gd name="connsiteY3938" fmla="*/ 1732621 h 7061576"/>
              <a:gd name="connsiteX3939" fmla="*/ 13742658 w 14424775"/>
              <a:gd name="connsiteY3939" fmla="*/ 1766364 h 7061576"/>
              <a:gd name="connsiteX3940" fmla="*/ 13725790 w 14424775"/>
              <a:gd name="connsiteY3940" fmla="*/ 1842186 h 7061576"/>
              <a:gd name="connsiteX3941" fmla="*/ 13657497 w 14424775"/>
              <a:gd name="connsiteY3941" fmla="*/ 1808442 h 7061576"/>
              <a:gd name="connsiteX3942" fmla="*/ 13589203 w 14424775"/>
              <a:gd name="connsiteY3942" fmla="*/ 1842186 h 7061576"/>
              <a:gd name="connsiteX3943" fmla="*/ 13572335 w 14424775"/>
              <a:gd name="connsiteY3943" fmla="*/ 1766364 h 7061576"/>
              <a:gd name="connsiteX3944" fmla="*/ 13504040 w 14424775"/>
              <a:gd name="connsiteY3944" fmla="*/ 1732621 h 7061576"/>
              <a:gd name="connsiteX3945" fmla="*/ 13551302 w 14424775"/>
              <a:gd name="connsiteY3945" fmla="*/ 1671818 h 7061576"/>
              <a:gd name="connsiteX3946" fmla="*/ 13534435 w 14424775"/>
              <a:gd name="connsiteY3946" fmla="*/ 1595997 h 7061576"/>
              <a:gd name="connsiteX3947" fmla="*/ 13610236 w 14424775"/>
              <a:gd name="connsiteY3947" fmla="*/ 1595997 h 7061576"/>
              <a:gd name="connsiteX3948" fmla="*/ 8440013 w 14424775"/>
              <a:gd name="connsiteY3948" fmla="*/ 1535159 h 7061576"/>
              <a:gd name="connsiteX3949" fmla="*/ 8487273 w 14424775"/>
              <a:gd name="connsiteY3949" fmla="*/ 1595963 h 7061576"/>
              <a:gd name="connsiteX3950" fmla="*/ 8563074 w 14424775"/>
              <a:gd name="connsiteY3950" fmla="*/ 1595963 h 7061576"/>
              <a:gd name="connsiteX3951" fmla="*/ 8546207 w 14424775"/>
              <a:gd name="connsiteY3951" fmla="*/ 1671784 h 7061576"/>
              <a:gd name="connsiteX3952" fmla="*/ 8593468 w 14424775"/>
              <a:gd name="connsiteY3952" fmla="*/ 1732586 h 7061576"/>
              <a:gd name="connsiteX3953" fmla="*/ 8640729 w 14424775"/>
              <a:gd name="connsiteY3953" fmla="*/ 1671784 h 7061576"/>
              <a:gd name="connsiteX3954" fmla="*/ 8623862 w 14424775"/>
              <a:gd name="connsiteY3954" fmla="*/ 1595963 h 7061576"/>
              <a:gd name="connsiteX3955" fmla="*/ 8699663 w 14424775"/>
              <a:gd name="connsiteY3955" fmla="*/ 1595963 h 7061576"/>
              <a:gd name="connsiteX3956" fmla="*/ 8746924 w 14424775"/>
              <a:gd name="connsiteY3956" fmla="*/ 1535159 h 7061576"/>
              <a:gd name="connsiteX3957" fmla="*/ 8794184 w 14424775"/>
              <a:gd name="connsiteY3957" fmla="*/ 1595963 h 7061576"/>
              <a:gd name="connsiteX3958" fmla="*/ 8869985 w 14424775"/>
              <a:gd name="connsiteY3958" fmla="*/ 1595963 h 7061576"/>
              <a:gd name="connsiteX3959" fmla="*/ 8853118 w 14424775"/>
              <a:gd name="connsiteY3959" fmla="*/ 1671784 h 7061576"/>
              <a:gd name="connsiteX3960" fmla="*/ 8900379 w 14424775"/>
              <a:gd name="connsiteY3960" fmla="*/ 1732585 h 7061576"/>
              <a:gd name="connsiteX3961" fmla="*/ 8947640 w 14424775"/>
              <a:gd name="connsiteY3961" fmla="*/ 1671784 h 7061576"/>
              <a:gd name="connsiteX3962" fmla="*/ 8930773 w 14424775"/>
              <a:gd name="connsiteY3962" fmla="*/ 1595963 h 7061576"/>
              <a:gd name="connsiteX3963" fmla="*/ 9006574 w 14424775"/>
              <a:gd name="connsiteY3963" fmla="*/ 1595963 h 7061576"/>
              <a:gd name="connsiteX3964" fmla="*/ 9053835 w 14424775"/>
              <a:gd name="connsiteY3964" fmla="*/ 1535159 h 7061576"/>
              <a:gd name="connsiteX3965" fmla="*/ 9101095 w 14424775"/>
              <a:gd name="connsiteY3965" fmla="*/ 1595963 h 7061576"/>
              <a:gd name="connsiteX3966" fmla="*/ 9176896 w 14424775"/>
              <a:gd name="connsiteY3966" fmla="*/ 1595963 h 7061576"/>
              <a:gd name="connsiteX3967" fmla="*/ 9160029 w 14424775"/>
              <a:gd name="connsiteY3967" fmla="*/ 1671784 h 7061576"/>
              <a:gd name="connsiteX3968" fmla="*/ 9207290 w 14424775"/>
              <a:gd name="connsiteY3968" fmla="*/ 1732586 h 7061576"/>
              <a:gd name="connsiteX3969" fmla="*/ 9254551 w 14424775"/>
              <a:gd name="connsiteY3969" fmla="*/ 1671784 h 7061576"/>
              <a:gd name="connsiteX3970" fmla="*/ 9237684 w 14424775"/>
              <a:gd name="connsiteY3970" fmla="*/ 1595963 h 7061576"/>
              <a:gd name="connsiteX3971" fmla="*/ 9313485 w 14424775"/>
              <a:gd name="connsiteY3971" fmla="*/ 1595963 h 7061576"/>
              <a:gd name="connsiteX3972" fmla="*/ 9360746 w 14424775"/>
              <a:gd name="connsiteY3972" fmla="*/ 1535159 h 7061576"/>
              <a:gd name="connsiteX3973" fmla="*/ 9408006 w 14424775"/>
              <a:gd name="connsiteY3973" fmla="*/ 1595963 h 7061576"/>
              <a:gd name="connsiteX3974" fmla="*/ 9483807 w 14424775"/>
              <a:gd name="connsiteY3974" fmla="*/ 1595963 h 7061576"/>
              <a:gd name="connsiteX3975" fmla="*/ 9466940 w 14424775"/>
              <a:gd name="connsiteY3975" fmla="*/ 1671784 h 7061576"/>
              <a:gd name="connsiteX3976" fmla="*/ 9514201 w 14424775"/>
              <a:gd name="connsiteY3976" fmla="*/ 1732585 h 7061576"/>
              <a:gd name="connsiteX3977" fmla="*/ 9561461 w 14424775"/>
              <a:gd name="connsiteY3977" fmla="*/ 1671784 h 7061576"/>
              <a:gd name="connsiteX3978" fmla="*/ 9544594 w 14424775"/>
              <a:gd name="connsiteY3978" fmla="*/ 1595963 h 7061576"/>
              <a:gd name="connsiteX3979" fmla="*/ 9620395 w 14424775"/>
              <a:gd name="connsiteY3979" fmla="*/ 1595963 h 7061576"/>
              <a:gd name="connsiteX3980" fmla="*/ 9667656 w 14424775"/>
              <a:gd name="connsiteY3980" fmla="*/ 1535159 h 7061576"/>
              <a:gd name="connsiteX3981" fmla="*/ 9714916 w 14424775"/>
              <a:gd name="connsiteY3981" fmla="*/ 1595963 h 7061576"/>
              <a:gd name="connsiteX3982" fmla="*/ 9790717 w 14424775"/>
              <a:gd name="connsiteY3982" fmla="*/ 1595963 h 7061576"/>
              <a:gd name="connsiteX3983" fmla="*/ 9773850 w 14424775"/>
              <a:gd name="connsiteY3983" fmla="*/ 1671784 h 7061576"/>
              <a:gd name="connsiteX3984" fmla="*/ 9821111 w 14424775"/>
              <a:gd name="connsiteY3984" fmla="*/ 1732585 h 7061576"/>
              <a:gd name="connsiteX3985" fmla="*/ 9868372 w 14424775"/>
              <a:gd name="connsiteY3985" fmla="*/ 1671784 h 7061576"/>
              <a:gd name="connsiteX3986" fmla="*/ 9851505 w 14424775"/>
              <a:gd name="connsiteY3986" fmla="*/ 1595963 h 7061576"/>
              <a:gd name="connsiteX3987" fmla="*/ 9927306 w 14424775"/>
              <a:gd name="connsiteY3987" fmla="*/ 1595963 h 7061576"/>
              <a:gd name="connsiteX3988" fmla="*/ 9974567 w 14424775"/>
              <a:gd name="connsiteY3988" fmla="*/ 1535159 h 7061576"/>
              <a:gd name="connsiteX3989" fmla="*/ 10021827 w 14424775"/>
              <a:gd name="connsiteY3989" fmla="*/ 1595963 h 7061576"/>
              <a:gd name="connsiteX3990" fmla="*/ 10097628 w 14424775"/>
              <a:gd name="connsiteY3990" fmla="*/ 1595963 h 7061576"/>
              <a:gd name="connsiteX3991" fmla="*/ 10080761 w 14424775"/>
              <a:gd name="connsiteY3991" fmla="*/ 1671784 h 7061576"/>
              <a:gd name="connsiteX3992" fmla="*/ 10128022 w 14424775"/>
              <a:gd name="connsiteY3992" fmla="*/ 1732586 h 7061576"/>
              <a:gd name="connsiteX3993" fmla="*/ 10175283 w 14424775"/>
              <a:gd name="connsiteY3993" fmla="*/ 1671784 h 7061576"/>
              <a:gd name="connsiteX3994" fmla="*/ 10158416 w 14424775"/>
              <a:gd name="connsiteY3994" fmla="*/ 1595963 h 7061576"/>
              <a:gd name="connsiteX3995" fmla="*/ 10234217 w 14424775"/>
              <a:gd name="connsiteY3995" fmla="*/ 1595963 h 7061576"/>
              <a:gd name="connsiteX3996" fmla="*/ 10281478 w 14424775"/>
              <a:gd name="connsiteY3996" fmla="*/ 1535159 h 7061576"/>
              <a:gd name="connsiteX3997" fmla="*/ 10328738 w 14424775"/>
              <a:gd name="connsiteY3997" fmla="*/ 1595963 h 7061576"/>
              <a:gd name="connsiteX3998" fmla="*/ 10404539 w 14424775"/>
              <a:gd name="connsiteY3998" fmla="*/ 1595963 h 7061576"/>
              <a:gd name="connsiteX3999" fmla="*/ 10387672 w 14424775"/>
              <a:gd name="connsiteY3999" fmla="*/ 1671784 h 7061576"/>
              <a:gd name="connsiteX4000" fmla="*/ 10434933 w 14424775"/>
              <a:gd name="connsiteY4000" fmla="*/ 1732585 h 7061576"/>
              <a:gd name="connsiteX4001" fmla="*/ 10482194 w 14424775"/>
              <a:gd name="connsiteY4001" fmla="*/ 1671784 h 7061576"/>
              <a:gd name="connsiteX4002" fmla="*/ 10465327 w 14424775"/>
              <a:gd name="connsiteY4002" fmla="*/ 1595963 h 7061576"/>
              <a:gd name="connsiteX4003" fmla="*/ 10541128 w 14424775"/>
              <a:gd name="connsiteY4003" fmla="*/ 1595963 h 7061576"/>
              <a:gd name="connsiteX4004" fmla="*/ 10588389 w 14424775"/>
              <a:gd name="connsiteY4004" fmla="*/ 1535159 h 7061576"/>
              <a:gd name="connsiteX4005" fmla="*/ 10635649 w 14424775"/>
              <a:gd name="connsiteY4005" fmla="*/ 1595963 h 7061576"/>
              <a:gd name="connsiteX4006" fmla="*/ 10711450 w 14424775"/>
              <a:gd name="connsiteY4006" fmla="*/ 1595963 h 7061576"/>
              <a:gd name="connsiteX4007" fmla="*/ 10694583 w 14424775"/>
              <a:gd name="connsiteY4007" fmla="*/ 1671784 h 7061576"/>
              <a:gd name="connsiteX4008" fmla="*/ 10741844 w 14424775"/>
              <a:gd name="connsiteY4008" fmla="*/ 1732585 h 7061576"/>
              <a:gd name="connsiteX4009" fmla="*/ 10789105 w 14424775"/>
              <a:gd name="connsiteY4009" fmla="*/ 1671784 h 7061576"/>
              <a:gd name="connsiteX4010" fmla="*/ 10772238 w 14424775"/>
              <a:gd name="connsiteY4010" fmla="*/ 1595963 h 7061576"/>
              <a:gd name="connsiteX4011" fmla="*/ 10848039 w 14424775"/>
              <a:gd name="connsiteY4011" fmla="*/ 1595963 h 7061576"/>
              <a:gd name="connsiteX4012" fmla="*/ 10895300 w 14424775"/>
              <a:gd name="connsiteY4012" fmla="*/ 1535159 h 7061576"/>
              <a:gd name="connsiteX4013" fmla="*/ 10942560 w 14424775"/>
              <a:gd name="connsiteY4013" fmla="*/ 1595963 h 7061576"/>
              <a:gd name="connsiteX4014" fmla="*/ 11018361 w 14424775"/>
              <a:gd name="connsiteY4014" fmla="*/ 1595963 h 7061576"/>
              <a:gd name="connsiteX4015" fmla="*/ 11001494 w 14424775"/>
              <a:gd name="connsiteY4015" fmla="*/ 1671784 h 7061576"/>
              <a:gd name="connsiteX4016" fmla="*/ 11048755 w 14424775"/>
              <a:gd name="connsiteY4016" fmla="*/ 1732586 h 7061576"/>
              <a:gd name="connsiteX4017" fmla="*/ 11096016 w 14424775"/>
              <a:gd name="connsiteY4017" fmla="*/ 1671784 h 7061576"/>
              <a:gd name="connsiteX4018" fmla="*/ 11079149 w 14424775"/>
              <a:gd name="connsiteY4018" fmla="*/ 1595963 h 7061576"/>
              <a:gd name="connsiteX4019" fmla="*/ 11154950 w 14424775"/>
              <a:gd name="connsiteY4019" fmla="*/ 1595963 h 7061576"/>
              <a:gd name="connsiteX4020" fmla="*/ 11202211 w 14424775"/>
              <a:gd name="connsiteY4020" fmla="*/ 1535159 h 7061576"/>
              <a:gd name="connsiteX4021" fmla="*/ 11249471 w 14424775"/>
              <a:gd name="connsiteY4021" fmla="*/ 1595963 h 7061576"/>
              <a:gd name="connsiteX4022" fmla="*/ 11325272 w 14424775"/>
              <a:gd name="connsiteY4022" fmla="*/ 1595963 h 7061576"/>
              <a:gd name="connsiteX4023" fmla="*/ 11308405 w 14424775"/>
              <a:gd name="connsiteY4023" fmla="*/ 1671784 h 7061576"/>
              <a:gd name="connsiteX4024" fmla="*/ 11355666 w 14424775"/>
              <a:gd name="connsiteY4024" fmla="*/ 1732585 h 7061576"/>
              <a:gd name="connsiteX4025" fmla="*/ 11402926 w 14424775"/>
              <a:gd name="connsiteY4025" fmla="*/ 1671784 h 7061576"/>
              <a:gd name="connsiteX4026" fmla="*/ 11386059 w 14424775"/>
              <a:gd name="connsiteY4026" fmla="*/ 1595963 h 7061576"/>
              <a:gd name="connsiteX4027" fmla="*/ 11461860 w 14424775"/>
              <a:gd name="connsiteY4027" fmla="*/ 1595963 h 7061576"/>
              <a:gd name="connsiteX4028" fmla="*/ 11509121 w 14424775"/>
              <a:gd name="connsiteY4028" fmla="*/ 1535159 h 7061576"/>
              <a:gd name="connsiteX4029" fmla="*/ 11556381 w 14424775"/>
              <a:gd name="connsiteY4029" fmla="*/ 1595963 h 7061576"/>
              <a:gd name="connsiteX4030" fmla="*/ 11632182 w 14424775"/>
              <a:gd name="connsiteY4030" fmla="*/ 1595963 h 7061576"/>
              <a:gd name="connsiteX4031" fmla="*/ 11615315 w 14424775"/>
              <a:gd name="connsiteY4031" fmla="*/ 1671784 h 7061576"/>
              <a:gd name="connsiteX4032" fmla="*/ 11662576 w 14424775"/>
              <a:gd name="connsiteY4032" fmla="*/ 1732585 h 7061576"/>
              <a:gd name="connsiteX4033" fmla="*/ 11709837 w 14424775"/>
              <a:gd name="connsiteY4033" fmla="*/ 1671784 h 7061576"/>
              <a:gd name="connsiteX4034" fmla="*/ 11692970 w 14424775"/>
              <a:gd name="connsiteY4034" fmla="*/ 1595963 h 7061576"/>
              <a:gd name="connsiteX4035" fmla="*/ 11768771 w 14424775"/>
              <a:gd name="connsiteY4035" fmla="*/ 1595963 h 7061576"/>
              <a:gd name="connsiteX4036" fmla="*/ 11816032 w 14424775"/>
              <a:gd name="connsiteY4036" fmla="*/ 1535159 h 7061576"/>
              <a:gd name="connsiteX4037" fmla="*/ 11863292 w 14424775"/>
              <a:gd name="connsiteY4037" fmla="*/ 1595963 h 7061576"/>
              <a:gd name="connsiteX4038" fmla="*/ 11939093 w 14424775"/>
              <a:gd name="connsiteY4038" fmla="*/ 1595963 h 7061576"/>
              <a:gd name="connsiteX4039" fmla="*/ 11922226 w 14424775"/>
              <a:gd name="connsiteY4039" fmla="*/ 1671784 h 7061576"/>
              <a:gd name="connsiteX4040" fmla="*/ 11969487 w 14424775"/>
              <a:gd name="connsiteY4040" fmla="*/ 1732585 h 7061576"/>
              <a:gd name="connsiteX4041" fmla="*/ 12016748 w 14424775"/>
              <a:gd name="connsiteY4041" fmla="*/ 1671784 h 7061576"/>
              <a:gd name="connsiteX4042" fmla="*/ 11999881 w 14424775"/>
              <a:gd name="connsiteY4042" fmla="*/ 1595963 h 7061576"/>
              <a:gd name="connsiteX4043" fmla="*/ 12075682 w 14424775"/>
              <a:gd name="connsiteY4043" fmla="*/ 1595963 h 7061576"/>
              <a:gd name="connsiteX4044" fmla="*/ 12122943 w 14424775"/>
              <a:gd name="connsiteY4044" fmla="*/ 1535159 h 7061576"/>
              <a:gd name="connsiteX4045" fmla="*/ 12170203 w 14424775"/>
              <a:gd name="connsiteY4045" fmla="*/ 1595963 h 7061576"/>
              <a:gd name="connsiteX4046" fmla="*/ 12246004 w 14424775"/>
              <a:gd name="connsiteY4046" fmla="*/ 1595963 h 7061576"/>
              <a:gd name="connsiteX4047" fmla="*/ 12229137 w 14424775"/>
              <a:gd name="connsiteY4047" fmla="*/ 1671784 h 7061576"/>
              <a:gd name="connsiteX4048" fmla="*/ 12276398 w 14424775"/>
              <a:gd name="connsiteY4048" fmla="*/ 1732585 h 7061576"/>
              <a:gd name="connsiteX4049" fmla="*/ 12323659 w 14424775"/>
              <a:gd name="connsiteY4049" fmla="*/ 1671784 h 7061576"/>
              <a:gd name="connsiteX4050" fmla="*/ 12306792 w 14424775"/>
              <a:gd name="connsiteY4050" fmla="*/ 1595963 h 7061576"/>
              <a:gd name="connsiteX4051" fmla="*/ 12382593 w 14424775"/>
              <a:gd name="connsiteY4051" fmla="*/ 1595963 h 7061576"/>
              <a:gd name="connsiteX4052" fmla="*/ 12429854 w 14424775"/>
              <a:gd name="connsiteY4052" fmla="*/ 1535159 h 7061576"/>
              <a:gd name="connsiteX4053" fmla="*/ 12477114 w 14424775"/>
              <a:gd name="connsiteY4053" fmla="*/ 1595963 h 7061576"/>
              <a:gd name="connsiteX4054" fmla="*/ 12552915 w 14424775"/>
              <a:gd name="connsiteY4054" fmla="*/ 1595963 h 7061576"/>
              <a:gd name="connsiteX4055" fmla="*/ 12536048 w 14424775"/>
              <a:gd name="connsiteY4055" fmla="*/ 1671784 h 7061576"/>
              <a:gd name="connsiteX4056" fmla="*/ 12583309 w 14424775"/>
              <a:gd name="connsiteY4056" fmla="*/ 1732585 h 7061576"/>
              <a:gd name="connsiteX4057" fmla="*/ 12630570 w 14424775"/>
              <a:gd name="connsiteY4057" fmla="*/ 1671784 h 7061576"/>
              <a:gd name="connsiteX4058" fmla="*/ 12613703 w 14424775"/>
              <a:gd name="connsiteY4058" fmla="*/ 1595963 h 7061576"/>
              <a:gd name="connsiteX4059" fmla="*/ 12689504 w 14424775"/>
              <a:gd name="connsiteY4059" fmla="*/ 1595963 h 7061576"/>
              <a:gd name="connsiteX4060" fmla="*/ 12736765 w 14424775"/>
              <a:gd name="connsiteY4060" fmla="*/ 1535159 h 7061576"/>
              <a:gd name="connsiteX4061" fmla="*/ 12784025 w 14424775"/>
              <a:gd name="connsiteY4061" fmla="*/ 1595963 h 7061576"/>
              <a:gd name="connsiteX4062" fmla="*/ 12859826 w 14424775"/>
              <a:gd name="connsiteY4062" fmla="*/ 1595963 h 7061576"/>
              <a:gd name="connsiteX4063" fmla="*/ 12842959 w 14424775"/>
              <a:gd name="connsiteY4063" fmla="*/ 1671784 h 7061576"/>
              <a:gd name="connsiteX4064" fmla="*/ 12890220 w 14424775"/>
              <a:gd name="connsiteY4064" fmla="*/ 1732585 h 7061576"/>
              <a:gd name="connsiteX4065" fmla="*/ 12937481 w 14424775"/>
              <a:gd name="connsiteY4065" fmla="*/ 1671784 h 7061576"/>
              <a:gd name="connsiteX4066" fmla="*/ 12920614 w 14424775"/>
              <a:gd name="connsiteY4066" fmla="*/ 1595963 h 7061576"/>
              <a:gd name="connsiteX4067" fmla="*/ 12996415 w 14424775"/>
              <a:gd name="connsiteY4067" fmla="*/ 1595963 h 7061576"/>
              <a:gd name="connsiteX4068" fmla="*/ 13043676 w 14424775"/>
              <a:gd name="connsiteY4068" fmla="*/ 1535159 h 7061576"/>
              <a:gd name="connsiteX4069" fmla="*/ 13090936 w 14424775"/>
              <a:gd name="connsiteY4069" fmla="*/ 1595963 h 7061576"/>
              <a:gd name="connsiteX4070" fmla="*/ 13166737 w 14424775"/>
              <a:gd name="connsiteY4070" fmla="*/ 1595963 h 7061576"/>
              <a:gd name="connsiteX4071" fmla="*/ 13149870 w 14424775"/>
              <a:gd name="connsiteY4071" fmla="*/ 1671784 h 7061576"/>
              <a:gd name="connsiteX4072" fmla="*/ 13197131 w 14424775"/>
              <a:gd name="connsiteY4072" fmla="*/ 1732586 h 7061576"/>
              <a:gd name="connsiteX4073" fmla="*/ 13244392 w 14424775"/>
              <a:gd name="connsiteY4073" fmla="*/ 1671784 h 7061576"/>
              <a:gd name="connsiteX4074" fmla="*/ 13227525 w 14424775"/>
              <a:gd name="connsiteY4074" fmla="*/ 1595963 h 7061576"/>
              <a:gd name="connsiteX4075" fmla="*/ 13303326 w 14424775"/>
              <a:gd name="connsiteY4075" fmla="*/ 1595963 h 7061576"/>
              <a:gd name="connsiteX4076" fmla="*/ 13350587 w 14424775"/>
              <a:gd name="connsiteY4076" fmla="*/ 1535159 h 7061576"/>
              <a:gd name="connsiteX4077" fmla="*/ 13397847 w 14424775"/>
              <a:gd name="connsiteY4077" fmla="*/ 1595963 h 7061576"/>
              <a:gd name="connsiteX4078" fmla="*/ 13473648 w 14424775"/>
              <a:gd name="connsiteY4078" fmla="*/ 1595963 h 7061576"/>
              <a:gd name="connsiteX4079" fmla="*/ 13456781 w 14424775"/>
              <a:gd name="connsiteY4079" fmla="*/ 1671784 h 7061576"/>
              <a:gd name="connsiteX4080" fmla="*/ 13504043 w 14424775"/>
              <a:gd name="connsiteY4080" fmla="*/ 1732587 h 7061576"/>
              <a:gd name="connsiteX4081" fmla="*/ 13435748 w 14424775"/>
              <a:gd name="connsiteY4081" fmla="*/ 1766330 h 7061576"/>
              <a:gd name="connsiteX4082" fmla="*/ 13418880 w 14424775"/>
              <a:gd name="connsiteY4082" fmla="*/ 1842152 h 7061576"/>
              <a:gd name="connsiteX4083" fmla="*/ 13350587 w 14424775"/>
              <a:gd name="connsiteY4083" fmla="*/ 1808408 h 7061576"/>
              <a:gd name="connsiteX4084" fmla="*/ 13282293 w 14424775"/>
              <a:gd name="connsiteY4084" fmla="*/ 1842152 h 7061576"/>
              <a:gd name="connsiteX4085" fmla="*/ 13265425 w 14424775"/>
              <a:gd name="connsiteY4085" fmla="*/ 1766330 h 7061576"/>
              <a:gd name="connsiteX4086" fmla="*/ 13197131 w 14424775"/>
              <a:gd name="connsiteY4086" fmla="*/ 1732587 h 7061576"/>
              <a:gd name="connsiteX4087" fmla="*/ 13128837 w 14424775"/>
              <a:gd name="connsiteY4087" fmla="*/ 1766330 h 7061576"/>
              <a:gd name="connsiteX4088" fmla="*/ 13111969 w 14424775"/>
              <a:gd name="connsiteY4088" fmla="*/ 1842152 h 7061576"/>
              <a:gd name="connsiteX4089" fmla="*/ 13043676 w 14424775"/>
              <a:gd name="connsiteY4089" fmla="*/ 1808408 h 7061576"/>
              <a:gd name="connsiteX4090" fmla="*/ 12975382 w 14424775"/>
              <a:gd name="connsiteY4090" fmla="*/ 1842152 h 7061576"/>
              <a:gd name="connsiteX4091" fmla="*/ 12958514 w 14424775"/>
              <a:gd name="connsiteY4091" fmla="*/ 1766330 h 7061576"/>
              <a:gd name="connsiteX4092" fmla="*/ 12890220 w 14424775"/>
              <a:gd name="connsiteY4092" fmla="*/ 1732587 h 7061576"/>
              <a:gd name="connsiteX4093" fmla="*/ 12821926 w 14424775"/>
              <a:gd name="connsiteY4093" fmla="*/ 1766330 h 7061576"/>
              <a:gd name="connsiteX4094" fmla="*/ 12805058 w 14424775"/>
              <a:gd name="connsiteY4094" fmla="*/ 1842152 h 7061576"/>
              <a:gd name="connsiteX4095" fmla="*/ 12736765 w 14424775"/>
              <a:gd name="connsiteY4095" fmla="*/ 1808408 h 7061576"/>
              <a:gd name="connsiteX4096" fmla="*/ 12668471 w 14424775"/>
              <a:gd name="connsiteY4096" fmla="*/ 1842152 h 7061576"/>
              <a:gd name="connsiteX4097" fmla="*/ 12651603 w 14424775"/>
              <a:gd name="connsiteY4097" fmla="*/ 1766330 h 7061576"/>
              <a:gd name="connsiteX4098" fmla="*/ 12583309 w 14424775"/>
              <a:gd name="connsiteY4098" fmla="*/ 1732587 h 7061576"/>
              <a:gd name="connsiteX4099" fmla="*/ 12515015 w 14424775"/>
              <a:gd name="connsiteY4099" fmla="*/ 1766330 h 7061576"/>
              <a:gd name="connsiteX4100" fmla="*/ 12498147 w 14424775"/>
              <a:gd name="connsiteY4100" fmla="*/ 1842152 h 7061576"/>
              <a:gd name="connsiteX4101" fmla="*/ 12429854 w 14424775"/>
              <a:gd name="connsiteY4101" fmla="*/ 1808408 h 7061576"/>
              <a:gd name="connsiteX4102" fmla="*/ 12361560 w 14424775"/>
              <a:gd name="connsiteY4102" fmla="*/ 1842152 h 7061576"/>
              <a:gd name="connsiteX4103" fmla="*/ 12344692 w 14424775"/>
              <a:gd name="connsiteY4103" fmla="*/ 1766330 h 7061576"/>
              <a:gd name="connsiteX4104" fmla="*/ 12276398 w 14424775"/>
              <a:gd name="connsiteY4104" fmla="*/ 1732587 h 7061576"/>
              <a:gd name="connsiteX4105" fmla="*/ 12208104 w 14424775"/>
              <a:gd name="connsiteY4105" fmla="*/ 1766330 h 7061576"/>
              <a:gd name="connsiteX4106" fmla="*/ 12191236 w 14424775"/>
              <a:gd name="connsiteY4106" fmla="*/ 1842152 h 7061576"/>
              <a:gd name="connsiteX4107" fmla="*/ 12122943 w 14424775"/>
              <a:gd name="connsiteY4107" fmla="*/ 1808408 h 7061576"/>
              <a:gd name="connsiteX4108" fmla="*/ 12054649 w 14424775"/>
              <a:gd name="connsiteY4108" fmla="*/ 1842152 h 7061576"/>
              <a:gd name="connsiteX4109" fmla="*/ 12037781 w 14424775"/>
              <a:gd name="connsiteY4109" fmla="*/ 1766330 h 7061576"/>
              <a:gd name="connsiteX4110" fmla="*/ 11969487 w 14424775"/>
              <a:gd name="connsiteY4110" fmla="*/ 1732587 h 7061576"/>
              <a:gd name="connsiteX4111" fmla="*/ 11901193 w 14424775"/>
              <a:gd name="connsiteY4111" fmla="*/ 1766330 h 7061576"/>
              <a:gd name="connsiteX4112" fmla="*/ 11884325 w 14424775"/>
              <a:gd name="connsiteY4112" fmla="*/ 1842152 h 7061576"/>
              <a:gd name="connsiteX4113" fmla="*/ 11816032 w 14424775"/>
              <a:gd name="connsiteY4113" fmla="*/ 1808408 h 7061576"/>
              <a:gd name="connsiteX4114" fmla="*/ 11747738 w 14424775"/>
              <a:gd name="connsiteY4114" fmla="*/ 1842152 h 7061576"/>
              <a:gd name="connsiteX4115" fmla="*/ 11730870 w 14424775"/>
              <a:gd name="connsiteY4115" fmla="*/ 1766330 h 7061576"/>
              <a:gd name="connsiteX4116" fmla="*/ 11662576 w 14424775"/>
              <a:gd name="connsiteY4116" fmla="*/ 1732587 h 7061576"/>
              <a:gd name="connsiteX4117" fmla="*/ 11594282 w 14424775"/>
              <a:gd name="connsiteY4117" fmla="*/ 1766330 h 7061576"/>
              <a:gd name="connsiteX4118" fmla="*/ 11577414 w 14424775"/>
              <a:gd name="connsiteY4118" fmla="*/ 1842152 h 7061576"/>
              <a:gd name="connsiteX4119" fmla="*/ 11509121 w 14424775"/>
              <a:gd name="connsiteY4119" fmla="*/ 1808408 h 7061576"/>
              <a:gd name="connsiteX4120" fmla="*/ 11440827 w 14424775"/>
              <a:gd name="connsiteY4120" fmla="*/ 1842152 h 7061576"/>
              <a:gd name="connsiteX4121" fmla="*/ 11423959 w 14424775"/>
              <a:gd name="connsiteY4121" fmla="*/ 1766330 h 7061576"/>
              <a:gd name="connsiteX4122" fmla="*/ 11355666 w 14424775"/>
              <a:gd name="connsiteY4122" fmla="*/ 1732588 h 7061576"/>
              <a:gd name="connsiteX4123" fmla="*/ 11287372 w 14424775"/>
              <a:gd name="connsiteY4123" fmla="*/ 1766330 h 7061576"/>
              <a:gd name="connsiteX4124" fmla="*/ 11270504 w 14424775"/>
              <a:gd name="connsiteY4124" fmla="*/ 1842152 h 7061576"/>
              <a:gd name="connsiteX4125" fmla="*/ 11202211 w 14424775"/>
              <a:gd name="connsiteY4125" fmla="*/ 1808408 h 7061576"/>
              <a:gd name="connsiteX4126" fmla="*/ 11133917 w 14424775"/>
              <a:gd name="connsiteY4126" fmla="*/ 1842152 h 7061576"/>
              <a:gd name="connsiteX4127" fmla="*/ 11117049 w 14424775"/>
              <a:gd name="connsiteY4127" fmla="*/ 1766330 h 7061576"/>
              <a:gd name="connsiteX4128" fmla="*/ 11048755 w 14424775"/>
              <a:gd name="connsiteY4128" fmla="*/ 1732587 h 7061576"/>
              <a:gd name="connsiteX4129" fmla="*/ 10980461 w 14424775"/>
              <a:gd name="connsiteY4129" fmla="*/ 1766330 h 7061576"/>
              <a:gd name="connsiteX4130" fmla="*/ 10963593 w 14424775"/>
              <a:gd name="connsiteY4130" fmla="*/ 1842152 h 7061576"/>
              <a:gd name="connsiteX4131" fmla="*/ 10895300 w 14424775"/>
              <a:gd name="connsiteY4131" fmla="*/ 1808408 h 7061576"/>
              <a:gd name="connsiteX4132" fmla="*/ 10827006 w 14424775"/>
              <a:gd name="connsiteY4132" fmla="*/ 1842152 h 7061576"/>
              <a:gd name="connsiteX4133" fmla="*/ 10810138 w 14424775"/>
              <a:gd name="connsiteY4133" fmla="*/ 1766330 h 7061576"/>
              <a:gd name="connsiteX4134" fmla="*/ 10741844 w 14424775"/>
              <a:gd name="connsiteY4134" fmla="*/ 1732587 h 7061576"/>
              <a:gd name="connsiteX4135" fmla="*/ 10673550 w 14424775"/>
              <a:gd name="connsiteY4135" fmla="*/ 1766330 h 7061576"/>
              <a:gd name="connsiteX4136" fmla="*/ 10656682 w 14424775"/>
              <a:gd name="connsiteY4136" fmla="*/ 1842152 h 7061576"/>
              <a:gd name="connsiteX4137" fmla="*/ 10588389 w 14424775"/>
              <a:gd name="connsiteY4137" fmla="*/ 1808408 h 7061576"/>
              <a:gd name="connsiteX4138" fmla="*/ 10520095 w 14424775"/>
              <a:gd name="connsiteY4138" fmla="*/ 1842152 h 7061576"/>
              <a:gd name="connsiteX4139" fmla="*/ 10503227 w 14424775"/>
              <a:gd name="connsiteY4139" fmla="*/ 1766330 h 7061576"/>
              <a:gd name="connsiteX4140" fmla="*/ 10434933 w 14424775"/>
              <a:gd name="connsiteY4140" fmla="*/ 1732587 h 7061576"/>
              <a:gd name="connsiteX4141" fmla="*/ 10366639 w 14424775"/>
              <a:gd name="connsiteY4141" fmla="*/ 1766330 h 7061576"/>
              <a:gd name="connsiteX4142" fmla="*/ 10349771 w 14424775"/>
              <a:gd name="connsiteY4142" fmla="*/ 1842152 h 7061576"/>
              <a:gd name="connsiteX4143" fmla="*/ 10281478 w 14424775"/>
              <a:gd name="connsiteY4143" fmla="*/ 1808408 h 7061576"/>
              <a:gd name="connsiteX4144" fmla="*/ 10213184 w 14424775"/>
              <a:gd name="connsiteY4144" fmla="*/ 1842152 h 7061576"/>
              <a:gd name="connsiteX4145" fmla="*/ 10196316 w 14424775"/>
              <a:gd name="connsiteY4145" fmla="*/ 1766330 h 7061576"/>
              <a:gd name="connsiteX4146" fmla="*/ 10128022 w 14424775"/>
              <a:gd name="connsiteY4146" fmla="*/ 1732587 h 7061576"/>
              <a:gd name="connsiteX4147" fmla="*/ 10059728 w 14424775"/>
              <a:gd name="connsiteY4147" fmla="*/ 1766330 h 7061576"/>
              <a:gd name="connsiteX4148" fmla="*/ 10042860 w 14424775"/>
              <a:gd name="connsiteY4148" fmla="*/ 1842152 h 7061576"/>
              <a:gd name="connsiteX4149" fmla="*/ 9974567 w 14424775"/>
              <a:gd name="connsiteY4149" fmla="*/ 1808408 h 7061576"/>
              <a:gd name="connsiteX4150" fmla="*/ 9906273 w 14424775"/>
              <a:gd name="connsiteY4150" fmla="*/ 1842152 h 7061576"/>
              <a:gd name="connsiteX4151" fmla="*/ 9889405 w 14424775"/>
              <a:gd name="connsiteY4151" fmla="*/ 1766330 h 7061576"/>
              <a:gd name="connsiteX4152" fmla="*/ 9821111 w 14424775"/>
              <a:gd name="connsiteY4152" fmla="*/ 1732587 h 7061576"/>
              <a:gd name="connsiteX4153" fmla="*/ 9752817 w 14424775"/>
              <a:gd name="connsiteY4153" fmla="*/ 1766330 h 7061576"/>
              <a:gd name="connsiteX4154" fmla="*/ 9735949 w 14424775"/>
              <a:gd name="connsiteY4154" fmla="*/ 1842152 h 7061576"/>
              <a:gd name="connsiteX4155" fmla="*/ 9667656 w 14424775"/>
              <a:gd name="connsiteY4155" fmla="*/ 1808408 h 7061576"/>
              <a:gd name="connsiteX4156" fmla="*/ 9599362 w 14424775"/>
              <a:gd name="connsiteY4156" fmla="*/ 1842152 h 7061576"/>
              <a:gd name="connsiteX4157" fmla="*/ 9582494 w 14424775"/>
              <a:gd name="connsiteY4157" fmla="*/ 1766330 h 7061576"/>
              <a:gd name="connsiteX4158" fmla="*/ 9514201 w 14424775"/>
              <a:gd name="connsiteY4158" fmla="*/ 1732588 h 7061576"/>
              <a:gd name="connsiteX4159" fmla="*/ 9445907 w 14424775"/>
              <a:gd name="connsiteY4159" fmla="*/ 1766330 h 7061576"/>
              <a:gd name="connsiteX4160" fmla="*/ 9429039 w 14424775"/>
              <a:gd name="connsiteY4160" fmla="*/ 1842152 h 7061576"/>
              <a:gd name="connsiteX4161" fmla="*/ 9360746 w 14424775"/>
              <a:gd name="connsiteY4161" fmla="*/ 1808408 h 7061576"/>
              <a:gd name="connsiteX4162" fmla="*/ 9292452 w 14424775"/>
              <a:gd name="connsiteY4162" fmla="*/ 1842152 h 7061576"/>
              <a:gd name="connsiteX4163" fmla="*/ 9275584 w 14424775"/>
              <a:gd name="connsiteY4163" fmla="*/ 1766330 h 7061576"/>
              <a:gd name="connsiteX4164" fmla="*/ 9207290 w 14424775"/>
              <a:gd name="connsiteY4164" fmla="*/ 1732587 h 7061576"/>
              <a:gd name="connsiteX4165" fmla="*/ 9138996 w 14424775"/>
              <a:gd name="connsiteY4165" fmla="*/ 1766330 h 7061576"/>
              <a:gd name="connsiteX4166" fmla="*/ 9122128 w 14424775"/>
              <a:gd name="connsiteY4166" fmla="*/ 1842152 h 7061576"/>
              <a:gd name="connsiteX4167" fmla="*/ 9053835 w 14424775"/>
              <a:gd name="connsiteY4167" fmla="*/ 1808408 h 7061576"/>
              <a:gd name="connsiteX4168" fmla="*/ 8985541 w 14424775"/>
              <a:gd name="connsiteY4168" fmla="*/ 1842152 h 7061576"/>
              <a:gd name="connsiteX4169" fmla="*/ 8968673 w 14424775"/>
              <a:gd name="connsiteY4169" fmla="*/ 1766330 h 7061576"/>
              <a:gd name="connsiteX4170" fmla="*/ 8900379 w 14424775"/>
              <a:gd name="connsiteY4170" fmla="*/ 1732587 h 7061576"/>
              <a:gd name="connsiteX4171" fmla="*/ 8832085 w 14424775"/>
              <a:gd name="connsiteY4171" fmla="*/ 1766330 h 7061576"/>
              <a:gd name="connsiteX4172" fmla="*/ 8815217 w 14424775"/>
              <a:gd name="connsiteY4172" fmla="*/ 1842152 h 7061576"/>
              <a:gd name="connsiteX4173" fmla="*/ 8746924 w 14424775"/>
              <a:gd name="connsiteY4173" fmla="*/ 1808408 h 7061576"/>
              <a:gd name="connsiteX4174" fmla="*/ 8678630 w 14424775"/>
              <a:gd name="connsiteY4174" fmla="*/ 1842152 h 7061576"/>
              <a:gd name="connsiteX4175" fmla="*/ 8661762 w 14424775"/>
              <a:gd name="connsiteY4175" fmla="*/ 1766330 h 7061576"/>
              <a:gd name="connsiteX4176" fmla="*/ 8593468 w 14424775"/>
              <a:gd name="connsiteY4176" fmla="*/ 1732587 h 7061576"/>
              <a:gd name="connsiteX4177" fmla="*/ 8525174 w 14424775"/>
              <a:gd name="connsiteY4177" fmla="*/ 1766330 h 7061576"/>
              <a:gd name="connsiteX4178" fmla="*/ 8508306 w 14424775"/>
              <a:gd name="connsiteY4178" fmla="*/ 1842152 h 7061576"/>
              <a:gd name="connsiteX4179" fmla="*/ 8440013 w 14424775"/>
              <a:gd name="connsiteY4179" fmla="*/ 1808408 h 7061576"/>
              <a:gd name="connsiteX4180" fmla="*/ 8371719 w 14424775"/>
              <a:gd name="connsiteY4180" fmla="*/ 1842152 h 7061576"/>
              <a:gd name="connsiteX4181" fmla="*/ 8354851 w 14424775"/>
              <a:gd name="connsiteY4181" fmla="*/ 1766330 h 7061576"/>
              <a:gd name="connsiteX4182" fmla="*/ 8286556 w 14424775"/>
              <a:gd name="connsiteY4182" fmla="*/ 1732587 h 7061576"/>
              <a:gd name="connsiteX4183" fmla="*/ 8333818 w 14424775"/>
              <a:gd name="connsiteY4183" fmla="*/ 1671784 h 7061576"/>
              <a:gd name="connsiteX4184" fmla="*/ 8316951 w 14424775"/>
              <a:gd name="connsiteY4184" fmla="*/ 1595963 h 7061576"/>
              <a:gd name="connsiteX4185" fmla="*/ 8392752 w 14424775"/>
              <a:gd name="connsiteY4185" fmla="*/ 1595963 h 7061576"/>
              <a:gd name="connsiteX4186" fmla="*/ 7519280 w 14424775"/>
              <a:gd name="connsiteY4186" fmla="*/ 1535159 h 7061576"/>
              <a:gd name="connsiteX4187" fmla="*/ 7566540 w 14424775"/>
              <a:gd name="connsiteY4187" fmla="*/ 1595963 h 7061576"/>
              <a:gd name="connsiteX4188" fmla="*/ 7642341 w 14424775"/>
              <a:gd name="connsiteY4188" fmla="*/ 1595963 h 7061576"/>
              <a:gd name="connsiteX4189" fmla="*/ 7625474 w 14424775"/>
              <a:gd name="connsiteY4189" fmla="*/ 1671784 h 7061576"/>
              <a:gd name="connsiteX4190" fmla="*/ 7672735 w 14424775"/>
              <a:gd name="connsiteY4190" fmla="*/ 1732586 h 7061576"/>
              <a:gd name="connsiteX4191" fmla="*/ 7719996 w 14424775"/>
              <a:gd name="connsiteY4191" fmla="*/ 1671784 h 7061576"/>
              <a:gd name="connsiteX4192" fmla="*/ 7703129 w 14424775"/>
              <a:gd name="connsiteY4192" fmla="*/ 1595963 h 7061576"/>
              <a:gd name="connsiteX4193" fmla="*/ 7778930 w 14424775"/>
              <a:gd name="connsiteY4193" fmla="*/ 1595963 h 7061576"/>
              <a:gd name="connsiteX4194" fmla="*/ 7826191 w 14424775"/>
              <a:gd name="connsiteY4194" fmla="*/ 1535159 h 7061576"/>
              <a:gd name="connsiteX4195" fmla="*/ 7873451 w 14424775"/>
              <a:gd name="connsiteY4195" fmla="*/ 1595963 h 7061576"/>
              <a:gd name="connsiteX4196" fmla="*/ 7949252 w 14424775"/>
              <a:gd name="connsiteY4196" fmla="*/ 1595963 h 7061576"/>
              <a:gd name="connsiteX4197" fmla="*/ 7932385 w 14424775"/>
              <a:gd name="connsiteY4197" fmla="*/ 1671784 h 7061576"/>
              <a:gd name="connsiteX4198" fmla="*/ 7979647 w 14424775"/>
              <a:gd name="connsiteY4198" fmla="*/ 1732587 h 7061576"/>
              <a:gd name="connsiteX4199" fmla="*/ 7911352 w 14424775"/>
              <a:gd name="connsiteY4199" fmla="*/ 1766330 h 7061576"/>
              <a:gd name="connsiteX4200" fmla="*/ 7894484 w 14424775"/>
              <a:gd name="connsiteY4200" fmla="*/ 1842152 h 7061576"/>
              <a:gd name="connsiteX4201" fmla="*/ 7826191 w 14424775"/>
              <a:gd name="connsiteY4201" fmla="*/ 1808408 h 7061576"/>
              <a:gd name="connsiteX4202" fmla="*/ 7757897 w 14424775"/>
              <a:gd name="connsiteY4202" fmla="*/ 1842152 h 7061576"/>
              <a:gd name="connsiteX4203" fmla="*/ 7741029 w 14424775"/>
              <a:gd name="connsiteY4203" fmla="*/ 1766330 h 7061576"/>
              <a:gd name="connsiteX4204" fmla="*/ 7672735 w 14424775"/>
              <a:gd name="connsiteY4204" fmla="*/ 1732587 h 7061576"/>
              <a:gd name="connsiteX4205" fmla="*/ 7604441 w 14424775"/>
              <a:gd name="connsiteY4205" fmla="*/ 1766330 h 7061576"/>
              <a:gd name="connsiteX4206" fmla="*/ 7587573 w 14424775"/>
              <a:gd name="connsiteY4206" fmla="*/ 1842152 h 7061576"/>
              <a:gd name="connsiteX4207" fmla="*/ 7519280 w 14424775"/>
              <a:gd name="connsiteY4207" fmla="*/ 1808408 h 7061576"/>
              <a:gd name="connsiteX4208" fmla="*/ 7450986 w 14424775"/>
              <a:gd name="connsiteY4208" fmla="*/ 1842152 h 7061576"/>
              <a:gd name="connsiteX4209" fmla="*/ 7434118 w 14424775"/>
              <a:gd name="connsiteY4209" fmla="*/ 1766330 h 7061576"/>
              <a:gd name="connsiteX4210" fmla="*/ 7365823 w 14424775"/>
              <a:gd name="connsiteY4210" fmla="*/ 1732587 h 7061576"/>
              <a:gd name="connsiteX4211" fmla="*/ 7413085 w 14424775"/>
              <a:gd name="connsiteY4211" fmla="*/ 1671784 h 7061576"/>
              <a:gd name="connsiteX4212" fmla="*/ 7396218 w 14424775"/>
              <a:gd name="connsiteY4212" fmla="*/ 1595963 h 7061576"/>
              <a:gd name="connsiteX4213" fmla="*/ 7472019 w 14424775"/>
              <a:gd name="connsiteY4213" fmla="*/ 1595963 h 7061576"/>
              <a:gd name="connsiteX4214" fmla="*/ 5064052 w 14424775"/>
              <a:gd name="connsiteY4214" fmla="*/ 1535159 h 7061576"/>
              <a:gd name="connsiteX4215" fmla="*/ 5111310 w 14424775"/>
              <a:gd name="connsiteY4215" fmla="*/ 1595963 h 7061576"/>
              <a:gd name="connsiteX4216" fmla="*/ 5187118 w 14424775"/>
              <a:gd name="connsiteY4216" fmla="*/ 1595963 h 7061576"/>
              <a:gd name="connsiteX4217" fmla="*/ 5170248 w 14424775"/>
              <a:gd name="connsiteY4217" fmla="*/ 1671784 h 7061576"/>
              <a:gd name="connsiteX4218" fmla="*/ 5217507 w 14424775"/>
              <a:gd name="connsiteY4218" fmla="*/ 1732587 h 7061576"/>
              <a:gd name="connsiteX4219" fmla="*/ 5149222 w 14424775"/>
              <a:gd name="connsiteY4219" fmla="*/ 1766330 h 7061576"/>
              <a:gd name="connsiteX4220" fmla="*/ 5132349 w 14424775"/>
              <a:gd name="connsiteY4220" fmla="*/ 1842152 h 7061576"/>
              <a:gd name="connsiteX4221" fmla="*/ 5064052 w 14424775"/>
              <a:gd name="connsiteY4221" fmla="*/ 1808408 h 7061576"/>
              <a:gd name="connsiteX4222" fmla="*/ 4995759 w 14424775"/>
              <a:gd name="connsiteY4222" fmla="*/ 1842152 h 7061576"/>
              <a:gd name="connsiteX4223" fmla="*/ 4978890 w 14424775"/>
              <a:gd name="connsiteY4223" fmla="*/ 1766330 h 7061576"/>
              <a:gd name="connsiteX4224" fmla="*/ 4910591 w 14424775"/>
              <a:gd name="connsiteY4224" fmla="*/ 1732587 h 7061576"/>
              <a:gd name="connsiteX4225" fmla="*/ 4957855 w 14424775"/>
              <a:gd name="connsiteY4225" fmla="*/ 1671784 h 7061576"/>
              <a:gd name="connsiteX4226" fmla="*/ 4940983 w 14424775"/>
              <a:gd name="connsiteY4226" fmla="*/ 1595963 h 7061576"/>
              <a:gd name="connsiteX4227" fmla="*/ 5016792 w 14424775"/>
              <a:gd name="connsiteY4227" fmla="*/ 1595963 h 7061576"/>
              <a:gd name="connsiteX4228" fmla="*/ 460383 w 14424775"/>
              <a:gd name="connsiteY4228" fmla="*/ 1535159 h 7061576"/>
              <a:gd name="connsiteX4229" fmla="*/ 507643 w 14424775"/>
              <a:gd name="connsiteY4229" fmla="*/ 1595963 h 7061576"/>
              <a:gd name="connsiteX4230" fmla="*/ 583443 w 14424775"/>
              <a:gd name="connsiteY4230" fmla="*/ 1595963 h 7061576"/>
              <a:gd name="connsiteX4231" fmla="*/ 566576 w 14424775"/>
              <a:gd name="connsiteY4231" fmla="*/ 1671784 h 7061576"/>
              <a:gd name="connsiteX4232" fmla="*/ 613837 w 14424775"/>
              <a:gd name="connsiteY4232" fmla="*/ 1732585 h 7061576"/>
              <a:gd name="connsiteX4233" fmla="*/ 661098 w 14424775"/>
              <a:gd name="connsiteY4233" fmla="*/ 1671784 h 7061576"/>
              <a:gd name="connsiteX4234" fmla="*/ 644231 w 14424775"/>
              <a:gd name="connsiteY4234" fmla="*/ 1595963 h 7061576"/>
              <a:gd name="connsiteX4235" fmla="*/ 720032 w 14424775"/>
              <a:gd name="connsiteY4235" fmla="*/ 1595963 h 7061576"/>
              <a:gd name="connsiteX4236" fmla="*/ 767293 w 14424775"/>
              <a:gd name="connsiteY4236" fmla="*/ 1535159 h 7061576"/>
              <a:gd name="connsiteX4237" fmla="*/ 814552 w 14424775"/>
              <a:gd name="connsiteY4237" fmla="*/ 1595963 h 7061576"/>
              <a:gd name="connsiteX4238" fmla="*/ 890353 w 14424775"/>
              <a:gd name="connsiteY4238" fmla="*/ 1595963 h 7061576"/>
              <a:gd name="connsiteX4239" fmla="*/ 873486 w 14424775"/>
              <a:gd name="connsiteY4239" fmla="*/ 1671784 h 7061576"/>
              <a:gd name="connsiteX4240" fmla="*/ 920747 w 14424775"/>
              <a:gd name="connsiteY4240" fmla="*/ 1732585 h 7061576"/>
              <a:gd name="connsiteX4241" fmla="*/ 968008 w 14424775"/>
              <a:gd name="connsiteY4241" fmla="*/ 1671784 h 7061576"/>
              <a:gd name="connsiteX4242" fmla="*/ 951141 w 14424775"/>
              <a:gd name="connsiteY4242" fmla="*/ 1595963 h 7061576"/>
              <a:gd name="connsiteX4243" fmla="*/ 1026942 w 14424775"/>
              <a:gd name="connsiteY4243" fmla="*/ 1595963 h 7061576"/>
              <a:gd name="connsiteX4244" fmla="*/ 1074202 w 14424775"/>
              <a:gd name="connsiteY4244" fmla="*/ 1535159 h 7061576"/>
              <a:gd name="connsiteX4245" fmla="*/ 1121462 w 14424775"/>
              <a:gd name="connsiteY4245" fmla="*/ 1595963 h 7061576"/>
              <a:gd name="connsiteX4246" fmla="*/ 1197263 w 14424775"/>
              <a:gd name="connsiteY4246" fmla="*/ 1595963 h 7061576"/>
              <a:gd name="connsiteX4247" fmla="*/ 1180396 w 14424775"/>
              <a:gd name="connsiteY4247" fmla="*/ 1671784 h 7061576"/>
              <a:gd name="connsiteX4248" fmla="*/ 1227656 w 14424775"/>
              <a:gd name="connsiteY4248" fmla="*/ 1732585 h 7061576"/>
              <a:gd name="connsiteX4249" fmla="*/ 1274916 w 14424775"/>
              <a:gd name="connsiteY4249" fmla="*/ 1671784 h 7061576"/>
              <a:gd name="connsiteX4250" fmla="*/ 1258049 w 14424775"/>
              <a:gd name="connsiteY4250" fmla="*/ 1595963 h 7061576"/>
              <a:gd name="connsiteX4251" fmla="*/ 1333860 w 14424775"/>
              <a:gd name="connsiteY4251" fmla="*/ 1595963 h 7061576"/>
              <a:gd name="connsiteX4252" fmla="*/ 1381122 w 14424775"/>
              <a:gd name="connsiteY4252" fmla="*/ 1535159 h 7061576"/>
              <a:gd name="connsiteX4253" fmla="*/ 1428382 w 14424775"/>
              <a:gd name="connsiteY4253" fmla="*/ 1595963 h 7061576"/>
              <a:gd name="connsiteX4254" fmla="*/ 1504184 w 14424775"/>
              <a:gd name="connsiteY4254" fmla="*/ 1595963 h 7061576"/>
              <a:gd name="connsiteX4255" fmla="*/ 1487316 w 14424775"/>
              <a:gd name="connsiteY4255" fmla="*/ 1671784 h 7061576"/>
              <a:gd name="connsiteX4256" fmla="*/ 1534578 w 14424775"/>
              <a:gd name="connsiteY4256" fmla="*/ 1732585 h 7061576"/>
              <a:gd name="connsiteX4257" fmla="*/ 1581839 w 14424775"/>
              <a:gd name="connsiteY4257" fmla="*/ 1671784 h 7061576"/>
              <a:gd name="connsiteX4258" fmla="*/ 1564971 w 14424775"/>
              <a:gd name="connsiteY4258" fmla="*/ 1595963 h 7061576"/>
              <a:gd name="connsiteX4259" fmla="*/ 1640772 w 14424775"/>
              <a:gd name="connsiteY4259" fmla="*/ 1595963 h 7061576"/>
              <a:gd name="connsiteX4260" fmla="*/ 1688034 w 14424775"/>
              <a:gd name="connsiteY4260" fmla="*/ 1535159 h 7061576"/>
              <a:gd name="connsiteX4261" fmla="*/ 1735294 w 14424775"/>
              <a:gd name="connsiteY4261" fmla="*/ 1595963 h 7061576"/>
              <a:gd name="connsiteX4262" fmla="*/ 1811097 w 14424775"/>
              <a:gd name="connsiteY4262" fmla="*/ 1595963 h 7061576"/>
              <a:gd name="connsiteX4263" fmla="*/ 1794228 w 14424775"/>
              <a:gd name="connsiteY4263" fmla="*/ 1671784 h 7061576"/>
              <a:gd name="connsiteX4264" fmla="*/ 1841490 w 14424775"/>
              <a:gd name="connsiteY4264" fmla="*/ 1732585 h 7061576"/>
              <a:gd name="connsiteX4265" fmla="*/ 1888752 w 14424775"/>
              <a:gd name="connsiteY4265" fmla="*/ 1671784 h 7061576"/>
              <a:gd name="connsiteX4266" fmla="*/ 1871885 w 14424775"/>
              <a:gd name="connsiteY4266" fmla="*/ 1595963 h 7061576"/>
              <a:gd name="connsiteX4267" fmla="*/ 1947684 w 14424775"/>
              <a:gd name="connsiteY4267" fmla="*/ 1595963 h 7061576"/>
              <a:gd name="connsiteX4268" fmla="*/ 1994940 w 14424775"/>
              <a:gd name="connsiteY4268" fmla="*/ 1535159 h 7061576"/>
              <a:gd name="connsiteX4269" fmla="*/ 2042202 w 14424775"/>
              <a:gd name="connsiteY4269" fmla="*/ 1595963 h 7061576"/>
              <a:gd name="connsiteX4270" fmla="*/ 2118003 w 14424775"/>
              <a:gd name="connsiteY4270" fmla="*/ 1595963 h 7061576"/>
              <a:gd name="connsiteX4271" fmla="*/ 2101135 w 14424775"/>
              <a:gd name="connsiteY4271" fmla="*/ 1671784 h 7061576"/>
              <a:gd name="connsiteX4272" fmla="*/ 2148396 w 14424775"/>
              <a:gd name="connsiteY4272" fmla="*/ 1732585 h 7061576"/>
              <a:gd name="connsiteX4273" fmla="*/ 2195658 w 14424775"/>
              <a:gd name="connsiteY4273" fmla="*/ 1671784 h 7061576"/>
              <a:gd name="connsiteX4274" fmla="*/ 2178790 w 14424775"/>
              <a:gd name="connsiteY4274" fmla="*/ 1595963 h 7061576"/>
              <a:gd name="connsiteX4275" fmla="*/ 2254591 w 14424775"/>
              <a:gd name="connsiteY4275" fmla="*/ 1595963 h 7061576"/>
              <a:gd name="connsiteX4276" fmla="*/ 2301852 w 14424775"/>
              <a:gd name="connsiteY4276" fmla="*/ 1535159 h 7061576"/>
              <a:gd name="connsiteX4277" fmla="*/ 2349112 w 14424775"/>
              <a:gd name="connsiteY4277" fmla="*/ 1595963 h 7061576"/>
              <a:gd name="connsiteX4278" fmla="*/ 2424914 w 14424775"/>
              <a:gd name="connsiteY4278" fmla="*/ 1595963 h 7061576"/>
              <a:gd name="connsiteX4279" fmla="*/ 2408046 w 14424775"/>
              <a:gd name="connsiteY4279" fmla="*/ 1671784 h 7061576"/>
              <a:gd name="connsiteX4280" fmla="*/ 2455308 w 14424775"/>
              <a:gd name="connsiteY4280" fmla="*/ 1732585 h 7061576"/>
              <a:gd name="connsiteX4281" fmla="*/ 2502570 w 14424775"/>
              <a:gd name="connsiteY4281" fmla="*/ 1671784 h 7061576"/>
              <a:gd name="connsiteX4282" fmla="*/ 2485704 w 14424775"/>
              <a:gd name="connsiteY4282" fmla="*/ 1595963 h 7061576"/>
              <a:gd name="connsiteX4283" fmla="*/ 2561502 w 14424775"/>
              <a:gd name="connsiteY4283" fmla="*/ 1595963 h 7061576"/>
              <a:gd name="connsiteX4284" fmla="*/ 2608766 w 14424775"/>
              <a:gd name="connsiteY4284" fmla="*/ 1535159 h 7061576"/>
              <a:gd name="connsiteX4285" fmla="*/ 2656021 w 14424775"/>
              <a:gd name="connsiteY4285" fmla="*/ 1595963 h 7061576"/>
              <a:gd name="connsiteX4286" fmla="*/ 2731825 w 14424775"/>
              <a:gd name="connsiteY4286" fmla="*/ 1595963 h 7061576"/>
              <a:gd name="connsiteX4287" fmla="*/ 2714956 w 14424775"/>
              <a:gd name="connsiteY4287" fmla="*/ 1671784 h 7061576"/>
              <a:gd name="connsiteX4288" fmla="*/ 2762219 w 14424775"/>
              <a:gd name="connsiteY4288" fmla="*/ 1732585 h 7061576"/>
              <a:gd name="connsiteX4289" fmla="*/ 2809484 w 14424775"/>
              <a:gd name="connsiteY4289" fmla="*/ 1671784 h 7061576"/>
              <a:gd name="connsiteX4290" fmla="*/ 2792615 w 14424775"/>
              <a:gd name="connsiteY4290" fmla="*/ 1595963 h 7061576"/>
              <a:gd name="connsiteX4291" fmla="*/ 2868417 w 14424775"/>
              <a:gd name="connsiteY4291" fmla="*/ 1595963 h 7061576"/>
              <a:gd name="connsiteX4292" fmla="*/ 2915678 w 14424775"/>
              <a:gd name="connsiteY4292" fmla="*/ 1535159 h 7061576"/>
              <a:gd name="connsiteX4293" fmla="*/ 2962939 w 14424775"/>
              <a:gd name="connsiteY4293" fmla="*/ 1595963 h 7061576"/>
              <a:gd name="connsiteX4294" fmla="*/ 3038739 w 14424775"/>
              <a:gd name="connsiteY4294" fmla="*/ 1595963 h 7061576"/>
              <a:gd name="connsiteX4295" fmla="*/ 3021871 w 14424775"/>
              <a:gd name="connsiteY4295" fmla="*/ 1671784 h 7061576"/>
              <a:gd name="connsiteX4296" fmla="*/ 3069133 w 14424775"/>
              <a:gd name="connsiteY4296" fmla="*/ 1732586 h 7061576"/>
              <a:gd name="connsiteX4297" fmla="*/ 3116394 w 14424775"/>
              <a:gd name="connsiteY4297" fmla="*/ 1671784 h 7061576"/>
              <a:gd name="connsiteX4298" fmla="*/ 3099527 w 14424775"/>
              <a:gd name="connsiteY4298" fmla="*/ 1595963 h 7061576"/>
              <a:gd name="connsiteX4299" fmla="*/ 3175329 w 14424775"/>
              <a:gd name="connsiteY4299" fmla="*/ 1595963 h 7061576"/>
              <a:gd name="connsiteX4300" fmla="*/ 3222591 w 14424775"/>
              <a:gd name="connsiteY4300" fmla="*/ 1535159 h 7061576"/>
              <a:gd name="connsiteX4301" fmla="*/ 3269851 w 14424775"/>
              <a:gd name="connsiteY4301" fmla="*/ 1595963 h 7061576"/>
              <a:gd name="connsiteX4302" fmla="*/ 3345652 w 14424775"/>
              <a:gd name="connsiteY4302" fmla="*/ 1595963 h 7061576"/>
              <a:gd name="connsiteX4303" fmla="*/ 3328784 w 14424775"/>
              <a:gd name="connsiteY4303" fmla="*/ 1671784 h 7061576"/>
              <a:gd name="connsiteX4304" fmla="*/ 3376047 w 14424775"/>
              <a:gd name="connsiteY4304" fmla="*/ 1732587 h 7061576"/>
              <a:gd name="connsiteX4305" fmla="*/ 3307751 w 14424775"/>
              <a:gd name="connsiteY4305" fmla="*/ 1766330 h 7061576"/>
              <a:gd name="connsiteX4306" fmla="*/ 3290884 w 14424775"/>
              <a:gd name="connsiteY4306" fmla="*/ 1842152 h 7061576"/>
              <a:gd name="connsiteX4307" fmla="*/ 3222591 w 14424775"/>
              <a:gd name="connsiteY4307" fmla="*/ 1808408 h 7061576"/>
              <a:gd name="connsiteX4308" fmla="*/ 3154295 w 14424775"/>
              <a:gd name="connsiteY4308" fmla="*/ 1842152 h 7061576"/>
              <a:gd name="connsiteX4309" fmla="*/ 3137426 w 14424775"/>
              <a:gd name="connsiteY4309" fmla="*/ 1766330 h 7061576"/>
              <a:gd name="connsiteX4310" fmla="*/ 3069133 w 14424775"/>
              <a:gd name="connsiteY4310" fmla="*/ 1732587 h 7061576"/>
              <a:gd name="connsiteX4311" fmla="*/ 3000839 w 14424775"/>
              <a:gd name="connsiteY4311" fmla="*/ 1766330 h 7061576"/>
              <a:gd name="connsiteX4312" fmla="*/ 2983971 w 14424775"/>
              <a:gd name="connsiteY4312" fmla="*/ 1842152 h 7061576"/>
              <a:gd name="connsiteX4313" fmla="*/ 2915678 w 14424775"/>
              <a:gd name="connsiteY4313" fmla="*/ 1808408 h 7061576"/>
              <a:gd name="connsiteX4314" fmla="*/ 2847384 w 14424775"/>
              <a:gd name="connsiteY4314" fmla="*/ 1842152 h 7061576"/>
              <a:gd name="connsiteX4315" fmla="*/ 2830517 w 14424775"/>
              <a:gd name="connsiteY4315" fmla="*/ 1766330 h 7061576"/>
              <a:gd name="connsiteX4316" fmla="*/ 2762219 w 14424775"/>
              <a:gd name="connsiteY4316" fmla="*/ 1732587 h 7061576"/>
              <a:gd name="connsiteX4317" fmla="*/ 2693921 w 14424775"/>
              <a:gd name="connsiteY4317" fmla="*/ 1766330 h 7061576"/>
              <a:gd name="connsiteX4318" fmla="*/ 2677056 w 14424775"/>
              <a:gd name="connsiteY4318" fmla="*/ 1842152 h 7061576"/>
              <a:gd name="connsiteX4319" fmla="*/ 2608766 w 14424775"/>
              <a:gd name="connsiteY4319" fmla="*/ 1808408 h 7061576"/>
              <a:gd name="connsiteX4320" fmla="*/ 2540471 w 14424775"/>
              <a:gd name="connsiteY4320" fmla="*/ 1842152 h 7061576"/>
              <a:gd name="connsiteX4321" fmla="*/ 2523603 w 14424775"/>
              <a:gd name="connsiteY4321" fmla="*/ 1766330 h 7061576"/>
              <a:gd name="connsiteX4322" fmla="*/ 2455308 w 14424775"/>
              <a:gd name="connsiteY4322" fmla="*/ 1732587 h 7061576"/>
              <a:gd name="connsiteX4323" fmla="*/ 2387014 w 14424775"/>
              <a:gd name="connsiteY4323" fmla="*/ 1766330 h 7061576"/>
              <a:gd name="connsiteX4324" fmla="*/ 2370146 w 14424775"/>
              <a:gd name="connsiteY4324" fmla="*/ 1842152 h 7061576"/>
              <a:gd name="connsiteX4325" fmla="*/ 2301852 w 14424775"/>
              <a:gd name="connsiteY4325" fmla="*/ 1808408 h 7061576"/>
              <a:gd name="connsiteX4326" fmla="*/ 2233559 w 14424775"/>
              <a:gd name="connsiteY4326" fmla="*/ 1842152 h 7061576"/>
              <a:gd name="connsiteX4327" fmla="*/ 2216690 w 14424775"/>
              <a:gd name="connsiteY4327" fmla="*/ 1766330 h 7061576"/>
              <a:gd name="connsiteX4328" fmla="*/ 2148396 w 14424775"/>
              <a:gd name="connsiteY4328" fmla="*/ 1732587 h 7061576"/>
              <a:gd name="connsiteX4329" fmla="*/ 2080103 w 14424775"/>
              <a:gd name="connsiteY4329" fmla="*/ 1766330 h 7061576"/>
              <a:gd name="connsiteX4330" fmla="*/ 2063234 w 14424775"/>
              <a:gd name="connsiteY4330" fmla="*/ 1842152 h 7061576"/>
              <a:gd name="connsiteX4331" fmla="*/ 1994940 w 14424775"/>
              <a:gd name="connsiteY4331" fmla="*/ 1808408 h 7061576"/>
              <a:gd name="connsiteX4332" fmla="*/ 1926653 w 14424775"/>
              <a:gd name="connsiteY4332" fmla="*/ 1842152 h 7061576"/>
              <a:gd name="connsiteX4333" fmla="*/ 1909785 w 14424775"/>
              <a:gd name="connsiteY4333" fmla="*/ 1766330 h 7061576"/>
              <a:gd name="connsiteX4334" fmla="*/ 1841490 w 14424775"/>
              <a:gd name="connsiteY4334" fmla="*/ 1732587 h 7061576"/>
              <a:gd name="connsiteX4335" fmla="*/ 1773195 w 14424775"/>
              <a:gd name="connsiteY4335" fmla="*/ 1766330 h 7061576"/>
              <a:gd name="connsiteX4336" fmla="*/ 1756328 w 14424775"/>
              <a:gd name="connsiteY4336" fmla="*/ 1842152 h 7061576"/>
              <a:gd name="connsiteX4337" fmla="*/ 1688034 w 14424775"/>
              <a:gd name="connsiteY4337" fmla="*/ 1808408 h 7061576"/>
              <a:gd name="connsiteX4338" fmla="*/ 1619739 w 14424775"/>
              <a:gd name="connsiteY4338" fmla="*/ 1842152 h 7061576"/>
              <a:gd name="connsiteX4339" fmla="*/ 1602871 w 14424775"/>
              <a:gd name="connsiteY4339" fmla="*/ 1766330 h 7061576"/>
              <a:gd name="connsiteX4340" fmla="*/ 1534578 w 14424775"/>
              <a:gd name="connsiteY4340" fmla="*/ 1732587 h 7061576"/>
              <a:gd name="connsiteX4341" fmla="*/ 1466283 w 14424775"/>
              <a:gd name="connsiteY4341" fmla="*/ 1766330 h 7061576"/>
              <a:gd name="connsiteX4342" fmla="*/ 1449414 w 14424775"/>
              <a:gd name="connsiteY4342" fmla="*/ 1842152 h 7061576"/>
              <a:gd name="connsiteX4343" fmla="*/ 1381122 w 14424775"/>
              <a:gd name="connsiteY4343" fmla="*/ 1808408 h 7061576"/>
              <a:gd name="connsiteX4344" fmla="*/ 1312817 w 14424775"/>
              <a:gd name="connsiteY4344" fmla="*/ 1842152 h 7061576"/>
              <a:gd name="connsiteX4345" fmla="*/ 1295949 w 14424775"/>
              <a:gd name="connsiteY4345" fmla="*/ 1766330 h 7061576"/>
              <a:gd name="connsiteX4346" fmla="*/ 1227656 w 14424775"/>
              <a:gd name="connsiteY4346" fmla="*/ 1732588 h 7061576"/>
              <a:gd name="connsiteX4347" fmla="*/ 1159363 w 14424775"/>
              <a:gd name="connsiteY4347" fmla="*/ 1766330 h 7061576"/>
              <a:gd name="connsiteX4348" fmla="*/ 1142495 w 14424775"/>
              <a:gd name="connsiteY4348" fmla="*/ 1842152 h 7061576"/>
              <a:gd name="connsiteX4349" fmla="*/ 1074202 w 14424775"/>
              <a:gd name="connsiteY4349" fmla="*/ 1808408 h 7061576"/>
              <a:gd name="connsiteX4350" fmla="*/ 1005909 w 14424775"/>
              <a:gd name="connsiteY4350" fmla="*/ 1842152 h 7061576"/>
              <a:gd name="connsiteX4351" fmla="*/ 989041 w 14424775"/>
              <a:gd name="connsiteY4351" fmla="*/ 1766330 h 7061576"/>
              <a:gd name="connsiteX4352" fmla="*/ 920747 w 14424775"/>
              <a:gd name="connsiteY4352" fmla="*/ 1732587 h 7061576"/>
              <a:gd name="connsiteX4353" fmla="*/ 852453 w 14424775"/>
              <a:gd name="connsiteY4353" fmla="*/ 1766330 h 7061576"/>
              <a:gd name="connsiteX4354" fmla="*/ 835585 w 14424775"/>
              <a:gd name="connsiteY4354" fmla="*/ 1842152 h 7061576"/>
              <a:gd name="connsiteX4355" fmla="*/ 767293 w 14424775"/>
              <a:gd name="connsiteY4355" fmla="*/ 1808408 h 7061576"/>
              <a:gd name="connsiteX4356" fmla="*/ 698999 w 14424775"/>
              <a:gd name="connsiteY4356" fmla="*/ 1842152 h 7061576"/>
              <a:gd name="connsiteX4357" fmla="*/ 682131 w 14424775"/>
              <a:gd name="connsiteY4357" fmla="*/ 1766330 h 7061576"/>
              <a:gd name="connsiteX4358" fmla="*/ 613837 w 14424775"/>
              <a:gd name="connsiteY4358" fmla="*/ 1732587 h 7061576"/>
              <a:gd name="connsiteX4359" fmla="*/ 545544 w 14424775"/>
              <a:gd name="connsiteY4359" fmla="*/ 1766330 h 7061576"/>
              <a:gd name="connsiteX4360" fmla="*/ 528676 w 14424775"/>
              <a:gd name="connsiteY4360" fmla="*/ 1842152 h 7061576"/>
              <a:gd name="connsiteX4361" fmla="*/ 460383 w 14424775"/>
              <a:gd name="connsiteY4361" fmla="*/ 1808408 h 7061576"/>
              <a:gd name="connsiteX4362" fmla="*/ 392089 w 14424775"/>
              <a:gd name="connsiteY4362" fmla="*/ 1842152 h 7061576"/>
              <a:gd name="connsiteX4363" fmla="*/ 375221 w 14424775"/>
              <a:gd name="connsiteY4363" fmla="*/ 1766330 h 7061576"/>
              <a:gd name="connsiteX4364" fmla="*/ 306927 w 14424775"/>
              <a:gd name="connsiteY4364" fmla="*/ 1732587 h 7061576"/>
              <a:gd name="connsiteX4365" fmla="*/ 354188 w 14424775"/>
              <a:gd name="connsiteY4365" fmla="*/ 1671784 h 7061576"/>
              <a:gd name="connsiteX4366" fmla="*/ 337321 w 14424775"/>
              <a:gd name="connsiteY4366" fmla="*/ 1595963 h 7061576"/>
              <a:gd name="connsiteX4367" fmla="*/ 413122 w 14424775"/>
              <a:gd name="connsiteY4367" fmla="*/ 1595963 h 7061576"/>
              <a:gd name="connsiteX4368" fmla="*/ 13657497 w 14424775"/>
              <a:gd name="connsiteY4368" fmla="*/ 1228168 h 7061576"/>
              <a:gd name="connsiteX4369" fmla="*/ 13704757 w 14424775"/>
              <a:gd name="connsiteY4369" fmla="*/ 1288972 h 7061576"/>
              <a:gd name="connsiteX4370" fmla="*/ 13780558 w 14424775"/>
              <a:gd name="connsiteY4370" fmla="*/ 1288972 h 7061576"/>
              <a:gd name="connsiteX4371" fmla="*/ 13763691 w 14424775"/>
              <a:gd name="connsiteY4371" fmla="*/ 1364793 h 7061576"/>
              <a:gd name="connsiteX4372" fmla="*/ 13810952 w 14424775"/>
              <a:gd name="connsiteY4372" fmla="*/ 1425595 h 7061576"/>
              <a:gd name="connsiteX4373" fmla="*/ 13858213 w 14424775"/>
              <a:gd name="connsiteY4373" fmla="*/ 1364793 h 7061576"/>
              <a:gd name="connsiteX4374" fmla="*/ 13841346 w 14424775"/>
              <a:gd name="connsiteY4374" fmla="*/ 1288972 h 7061576"/>
              <a:gd name="connsiteX4375" fmla="*/ 13917147 w 14424775"/>
              <a:gd name="connsiteY4375" fmla="*/ 1288972 h 7061576"/>
              <a:gd name="connsiteX4376" fmla="*/ 13964408 w 14424775"/>
              <a:gd name="connsiteY4376" fmla="*/ 1228168 h 7061576"/>
              <a:gd name="connsiteX4377" fmla="*/ 14011668 w 14424775"/>
              <a:gd name="connsiteY4377" fmla="*/ 1288972 h 7061576"/>
              <a:gd name="connsiteX4378" fmla="*/ 14087469 w 14424775"/>
              <a:gd name="connsiteY4378" fmla="*/ 1288972 h 7061576"/>
              <a:gd name="connsiteX4379" fmla="*/ 14070602 w 14424775"/>
              <a:gd name="connsiteY4379" fmla="*/ 1364793 h 7061576"/>
              <a:gd name="connsiteX4380" fmla="*/ 14117864 w 14424775"/>
              <a:gd name="connsiteY4380" fmla="*/ 1425596 h 7061576"/>
              <a:gd name="connsiteX4381" fmla="*/ 14049569 w 14424775"/>
              <a:gd name="connsiteY4381" fmla="*/ 1459339 h 7061576"/>
              <a:gd name="connsiteX4382" fmla="*/ 14032701 w 14424775"/>
              <a:gd name="connsiteY4382" fmla="*/ 1535161 h 7061576"/>
              <a:gd name="connsiteX4383" fmla="*/ 13964408 w 14424775"/>
              <a:gd name="connsiteY4383" fmla="*/ 1501417 h 7061576"/>
              <a:gd name="connsiteX4384" fmla="*/ 13896114 w 14424775"/>
              <a:gd name="connsiteY4384" fmla="*/ 1535161 h 7061576"/>
              <a:gd name="connsiteX4385" fmla="*/ 13879246 w 14424775"/>
              <a:gd name="connsiteY4385" fmla="*/ 1459339 h 7061576"/>
              <a:gd name="connsiteX4386" fmla="*/ 13810952 w 14424775"/>
              <a:gd name="connsiteY4386" fmla="*/ 1425596 h 7061576"/>
              <a:gd name="connsiteX4387" fmla="*/ 13742658 w 14424775"/>
              <a:gd name="connsiteY4387" fmla="*/ 1459339 h 7061576"/>
              <a:gd name="connsiteX4388" fmla="*/ 13725790 w 14424775"/>
              <a:gd name="connsiteY4388" fmla="*/ 1535161 h 7061576"/>
              <a:gd name="connsiteX4389" fmla="*/ 13657497 w 14424775"/>
              <a:gd name="connsiteY4389" fmla="*/ 1501417 h 7061576"/>
              <a:gd name="connsiteX4390" fmla="*/ 13589203 w 14424775"/>
              <a:gd name="connsiteY4390" fmla="*/ 1535161 h 7061576"/>
              <a:gd name="connsiteX4391" fmla="*/ 13572335 w 14424775"/>
              <a:gd name="connsiteY4391" fmla="*/ 1459339 h 7061576"/>
              <a:gd name="connsiteX4392" fmla="*/ 13504040 w 14424775"/>
              <a:gd name="connsiteY4392" fmla="*/ 1425596 h 7061576"/>
              <a:gd name="connsiteX4393" fmla="*/ 13551302 w 14424775"/>
              <a:gd name="connsiteY4393" fmla="*/ 1364793 h 7061576"/>
              <a:gd name="connsiteX4394" fmla="*/ 13534435 w 14424775"/>
              <a:gd name="connsiteY4394" fmla="*/ 1288972 h 7061576"/>
              <a:gd name="connsiteX4395" fmla="*/ 13610236 w 14424775"/>
              <a:gd name="connsiteY4395" fmla="*/ 1288972 h 7061576"/>
              <a:gd name="connsiteX4396" fmla="*/ 9360746 w 14424775"/>
              <a:gd name="connsiteY4396" fmla="*/ 1228134 h 7061576"/>
              <a:gd name="connsiteX4397" fmla="*/ 9408006 w 14424775"/>
              <a:gd name="connsiteY4397" fmla="*/ 1288938 h 7061576"/>
              <a:gd name="connsiteX4398" fmla="*/ 9483807 w 14424775"/>
              <a:gd name="connsiteY4398" fmla="*/ 1288938 h 7061576"/>
              <a:gd name="connsiteX4399" fmla="*/ 9466940 w 14424775"/>
              <a:gd name="connsiteY4399" fmla="*/ 1364759 h 7061576"/>
              <a:gd name="connsiteX4400" fmla="*/ 9514200 w 14424775"/>
              <a:gd name="connsiteY4400" fmla="*/ 1425560 h 7061576"/>
              <a:gd name="connsiteX4401" fmla="*/ 9561461 w 14424775"/>
              <a:gd name="connsiteY4401" fmla="*/ 1364759 h 7061576"/>
              <a:gd name="connsiteX4402" fmla="*/ 9544594 w 14424775"/>
              <a:gd name="connsiteY4402" fmla="*/ 1288938 h 7061576"/>
              <a:gd name="connsiteX4403" fmla="*/ 9620395 w 14424775"/>
              <a:gd name="connsiteY4403" fmla="*/ 1288938 h 7061576"/>
              <a:gd name="connsiteX4404" fmla="*/ 9667656 w 14424775"/>
              <a:gd name="connsiteY4404" fmla="*/ 1228134 h 7061576"/>
              <a:gd name="connsiteX4405" fmla="*/ 9714916 w 14424775"/>
              <a:gd name="connsiteY4405" fmla="*/ 1288938 h 7061576"/>
              <a:gd name="connsiteX4406" fmla="*/ 9790717 w 14424775"/>
              <a:gd name="connsiteY4406" fmla="*/ 1288938 h 7061576"/>
              <a:gd name="connsiteX4407" fmla="*/ 9773850 w 14424775"/>
              <a:gd name="connsiteY4407" fmla="*/ 1364759 h 7061576"/>
              <a:gd name="connsiteX4408" fmla="*/ 9821111 w 14424775"/>
              <a:gd name="connsiteY4408" fmla="*/ 1425561 h 7061576"/>
              <a:gd name="connsiteX4409" fmla="*/ 9868372 w 14424775"/>
              <a:gd name="connsiteY4409" fmla="*/ 1364759 h 7061576"/>
              <a:gd name="connsiteX4410" fmla="*/ 9851505 w 14424775"/>
              <a:gd name="connsiteY4410" fmla="*/ 1288938 h 7061576"/>
              <a:gd name="connsiteX4411" fmla="*/ 9927306 w 14424775"/>
              <a:gd name="connsiteY4411" fmla="*/ 1288938 h 7061576"/>
              <a:gd name="connsiteX4412" fmla="*/ 9974567 w 14424775"/>
              <a:gd name="connsiteY4412" fmla="*/ 1228134 h 7061576"/>
              <a:gd name="connsiteX4413" fmla="*/ 10021827 w 14424775"/>
              <a:gd name="connsiteY4413" fmla="*/ 1288938 h 7061576"/>
              <a:gd name="connsiteX4414" fmla="*/ 10097628 w 14424775"/>
              <a:gd name="connsiteY4414" fmla="*/ 1288938 h 7061576"/>
              <a:gd name="connsiteX4415" fmla="*/ 10080761 w 14424775"/>
              <a:gd name="connsiteY4415" fmla="*/ 1364759 h 7061576"/>
              <a:gd name="connsiteX4416" fmla="*/ 10128022 w 14424775"/>
              <a:gd name="connsiteY4416" fmla="*/ 1425561 h 7061576"/>
              <a:gd name="connsiteX4417" fmla="*/ 10175283 w 14424775"/>
              <a:gd name="connsiteY4417" fmla="*/ 1364759 h 7061576"/>
              <a:gd name="connsiteX4418" fmla="*/ 10158416 w 14424775"/>
              <a:gd name="connsiteY4418" fmla="*/ 1288938 h 7061576"/>
              <a:gd name="connsiteX4419" fmla="*/ 10234217 w 14424775"/>
              <a:gd name="connsiteY4419" fmla="*/ 1288938 h 7061576"/>
              <a:gd name="connsiteX4420" fmla="*/ 10281478 w 14424775"/>
              <a:gd name="connsiteY4420" fmla="*/ 1228134 h 7061576"/>
              <a:gd name="connsiteX4421" fmla="*/ 10328738 w 14424775"/>
              <a:gd name="connsiteY4421" fmla="*/ 1288938 h 7061576"/>
              <a:gd name="connsiteX4422" fmla="*/ 10404539 w 14424775"/>
              <a:gd name="connsiteY4422" fmla="*/ 1288938 h 7061576"/>
              <a:gd name="connsiteX4423" fmla="*/ 10387672 w 14424775"/>
              <a:gd name="connsiteY4423" fmla="*/ 1364759 h 7061576"/>
              <a:gd name="connsiteX4424" fmla="*/ 10434933 w 14424775"/>
              <a:gd name="connsiteY4424" fmla="*/ 1425561 h 7061576"/>
              <a:gd name="connsiteX4425" fmla="*/ 10482194 w 14424775"/>
              <a:gd name="connsiteY4425" fmla="*/ 1364759 h 7061576"/>
              <a:gd name="connsiteX4426" fmla="*/ 10465327 w 14424775"/>
              <a:gd name="connsiteY4426" fmla="*/ 1288938 h 7061576"/>
              <a:gd name="connsiteX4427" fmla="*/ 10541128 w 14424775"/>
              <a:gd name="connsiteY4427" fmla="*/ 1288938 h 7061576"/>
              <a:gd name="connsiteX4428" fmla="*/ 10588389 w 14424775"/>
              <a:gd name="connsiteY4428" fmla="*/ 1228134 h 7061576"/>
              <a:gd name="connsiteX4429" fmla="*/ 10635649 w 14424775"/>
              <a:gd name="connsiteY4429" fmla="*/ 1288938 h 7061576"/>
              <a:gd name="connsiteX4430" fmla="*/ 10711450 w 14424775"/>
              <a:gd name="connsiteY4430" fmla="*/ 1288938 h 7061576"/>
              <a:gd name="connsiteX4431" fmla="*/ 10694583 w 14424775"/>
              <a:gd name="connsiteY4431" fmla="*/ 1364759 h 7061576"/>
              <a:gd name="connsiteX4432" fmla="*/ 10741844 w 14424775"/>
              <a:gd name="connsiteY4432" fmla="*/ 1425561 h 7061576"/>
              <a:gd name="connsiteX4433" fmla="*/ 10789105 w 14424775"/>
              <a:gd name="connsiteY4433" fmla="*/ 1364759 h 7061576"/>
              <a:gd name="connsiteX4434" fmla="*/ 10772238 w 14424775"/>
              <a:gd name="connsiteY4434" fmla="*/ 1288938 h 7061576"/>
              <a:gd name="connsiteX4435" fmla="*/ 10848039 w 14424775"/>
              <a:gd name="connsiteY4435" fmla="*/ 1288938 h 7061576"/>
              <a:gd name="connsiteX4436" fmla="*/ 10895300 w 14424775"/>
              <a:gd name="connsiteY4436" fmla="*/ 1228134 h 7061576"/>
              <a:gd name="connsiteX4437" fmla="*/ 10942560 w 14424775"/>
              <a:gd name="connsiteY4437" fmla="*/ 1288938 h 7061576"/>
              <a:gd name="connsiteX4438" fmla="*/ 11018361 w 14424775"/>
              <a:gd name="connsiteY4438" fmla="*/ 1288938 h 7061576"/>
              <a:gd name="connsiteX4439" fmla="*/ 11001494 w 14424775"/>
              <a:gd name="connsiteY4439" fmla="*/ 1364759 h 7061576"/>
              <a:gd name="connsiteX4440" fmla="*/ 11048755 w 14424775"/>
              <a:gd name="connsiteY4440" fmla="*/ 1425561 h 7061576"/>
              <a:gd name="connsiteX4441" fmla="*/ 11096016 w 14424775"/>
              <a:gd name="connsiteY4441" fmla="*/ 1364759 h 7061576"/>
              <a:gd name="connsiteX4442" fmla="*/ 11079149 w 14424775"/>
              <a:gd name="connsiteY4442" fmla="*/ 1288938 h 7061576"/>
              <a:gd name="connsiteX4443" fmla="*/ 11154950 w 14424775"/>
              <a:gd name="connsiteY4443" fmla="*/ 1288938 h 7061576"/>
              <a:gd name="connsiteX4444" fmla="*/ 11202211 w 14424775"/>
              <a:gd name="connsiteY4444" fmla="*/ 1228134 h 7061576"/>
              <a:gd name="connsiteX4445" fmla="*/ 11249471 w 14424775"/>
              <a:gd name="connsiteY4445" fmla="*/ 1288938 h 7061576"/>
              <a:gd name="connsiteX4446" fmla="*/ 11325272 w 14424775"/>
              <a:gd name="connsiteY4446" fmla="*/ 1288938 h 7061576"/>
              <a:gd name="connsiteX4447" fmla="*/ 11308405 w 14424775"/>
              <a:gd name="connsiteY4447" fmla="*/ 1364759 h 7061576"/>
              <a:gd name="connsiteX4448" fmla="*/ 11355666 w 14424775"/>
              <a:gd name="connsiteY4448" fmla="*/ 1425560 h 7061576"/>
              <a:gd name="connsiteX4449" fmla="*/ 11402926 w 14424775"/>
              <a:gd name="connsiteY4449" fmla="*/ 1364759 h 7061576"/>
              <a:gd name="connsiteX4450" fmla="*/ 11386059 w 14424775"/>
              <a:gd name="connsiteY4450" fmla="*/ 1288938 h 7061576"/>
              <a:gd name="connsiteX4451" fmla="*/ 11461860 w 14424775"/>
              <a:gd name="connsiteY4451" fmla="*/ 1288938 h 7061576"/>
              <a:gd name="connsiteX4452" fmla="*/ 11509121 w 14424775"/>
              <a:gd name="connsiteY4452" fmla="*/ 1228134 h 7061576"/>
              <a:gd name="connsiteX4453" fmla="*/ 11556381 w 14424775"/>
              <a:gd name="connsiteY4453" fmla="*/ 1288938 h 7061576"/>
              <a:gd name="connsiteX4454" fmla="*/ 11632182 w 14424775"/>
              <a:gd name="connsiteY4454" fmla="*/ 1288938 h 7061576"/>
              <a:gd name="connsiteX4455" fmla="*/ 11615315 w 14424775"/>
              <a:gd name="connsiteY4455" fmla="*/ 1364759 h 7061576"/>
              <a:gd name="connsiteX4456" fmla="*/ 11662576 w 14424775"/>
              <a:gd name="connsiteY4456" fmla="*/ 1425561 h 7061576"/>
              <a:gd name="connsiteX4457" fmla="*/ 11709837 w 14424775"/>
              <a:gd name="connsiteY4457" fmla="*/ 1364759 h 7061576"/>
              <a:gd name="connsiteX4458" fmla="*/ 11692970 w 14424775"/>
              <a:gd name="connsiteY4458" fmla="*/ 1288938 h 7061576"/>
              <a:gd name="connsiteX4459" fmla="*/ 11768771 w 14424775"/>
              <a:gd name="connsiteY4459" fmla="*/ 1288938 h 7061576"/>
              <a:gd name="connsiteX4460" fmla="*/ 11816032 w 14424775"/>
              <a:gd name="connsiteY4460" fmla="*/ 1228134 h 7061576"/>
              <a:gd name="connsiteX4461" fmla="*/ 11863292 w 14424775"/>
              <a:gd name="connsiteY4461" fmla="*/ 1288938 h 7061576"/>
              <a:gd name="connsiteX4462" fmla="*/ 11939093 w 14424775"/>
              <a:gd name="connsiteY4462" fmla="*/ 1288938 h 7061576"/>
              <a:gd name="connsiteX4463" fmla="*/ 11922226 w 14424775"/>
              <a:gd name="connsiteY4463" fmla="*/ 1364759 h 7061576"/>
              <a:gd name="connsiteX4464" fmla="*/ 11969487 w 14424775"/>
              <a:gd name="connsiteY4464" fmla="*/ 1425561 h 7061576"/>
              <a:gd name="connsiteX4465" fmla="*/ 12016748 w 14424775"/>
              <a:gd name="connsiteY4465" fmla="*/ 1364759 h 7061576"/>
              <a:gd name="connsiteX4466" fmla="*/ 11999881 w 14424775"/>
              <a:gd name="connsiteY4466" fmla="*/ 1288938 h 7061576"/>
              <a:gd name="connsiteX4467" fmla="*/ 12075682 w 14424775"/>
              <a:gd name="connsiteY4467" fmla="*/ 1288938 h 7061576"/>
              <a:gd name="connsiteX4468" fmla="*/ 12122943 w 14424775"/>
              <a:gd name="connsiteY4468" fmla="*/ 1228134 h 7061576"/>
              <a:gd name="connsiteX4469" fmla="*/ 12170203 w 14424775"/>
              <a:gd name="connsiteY4469" fmla="*/ 1288938 h 7061576"/>
              <a:gd name="connsiteX4470" fmla="*/ 12246004 w 14424775"/>
              <a:gd name="connsiteY4470" fmla="*/ 1288938 h 7061576"/>
              <a:gd name="connsiteX4471" fmla="*/ 12229137 w 14424775"/>
              <a:gd name="connsiteY4471" fmla="*/ 1364759 h 7061576"/>
              <a:gd name="connsiteX4472" fmla="*/ 12276398 w 14424775"/>
              <a:gd name="connsiteY4472" fmla="*/ 1425561 h 7061576"/>
              <a:gd name="connsiteX4473" fmla="*/ 12323659 w 14424775"/>
              <a:gd name="connsiteY4473" fmla="*/ 1364759 h 7061576"/>
              <a:gd name="connsiteX4474" fmla="*/ 12306792 w 14424775"/>
              <a:gd name="connsiteY4474" fmla="*/ 1288938 h 7061576"/>
              <a:gd name="connsiteX4475" fmla="*/ 12382593 w 14424775"/>
              <a:gd name="connsiteY4475" fmla="*/ 1288938 h 7061576"/>
              <a:gd name="connsiteX4476" fmla="*/ 12429854 w 14424775"/>
              <a:gd name="connsiteY4476" fmla="*/ 1228134 h 7061576"/>
              <a:gd name="connsiteX4477" fmla="*/ 12477114 w 14424775"/>
              <a:gd name="connsiteY4477" fmla="*/ 1288938 h 7061576"/>
              <a:gd name="connsiteX4478" fmla="*/ 12552915 w 14424775"/>
              <a:gd name="connsiteY4478" fmla="*/ 1288938 h 7061576"/>
              <a:gd name="connsiteX4479" fmla="*/ 12536048 w 14424775"/>
              <a:gd name="connsiteY4479" fmla="*/ 1364759 h 7061576"/>
              <a:gd name="connsiteX4480" fmla="*/ 12583309 w 14424775"/>
              <a:gd name="connsiteY4480" fmla="*/ 1425561 h 7061576"/>
              <a:gd name="connsiteX4481" fmla="*/ 12630570 w 14424775"/>
              <a:gd name="connsiteY4481" fmla="*/ 1364759 h 7061576"/>
              <a:gd name="connsiteX4482" fmla="*/ 12613703 w 14424775"/>
              <a:gd name="connsiteY4482" fmla="*/ 1288938 h 7061576"/>
              <a:gd name="connsiteX4483" fmla="*/ 12689504 w 14424775"/>
              <a:gd name="connsiteY4483" fmla="*/ 1288938 h 7061576"/>
              <a:gd name="connsiteX4484" fmla="*/ 12736765 w 14424775"/>
              <a:gd name="connsiteY4484" fmla="*/ 1228134 h 7061576"/>
              <a:gd name="connsiteX4485" fmla="*/ 12784025 w 14424775"/>
              <a:gd name="connsiteY4485" fmla="*/ 1288938 h 7061576"/>
              <a:gd name="connsiteX4486" fmla="*/ 12859826 w 14424775"/>
              <a:gd name="connsiteY4486" fmla="*/ 1288938 h 7061576"/>
              <a:gd name="connsiteX4487" fmla="*/ 12842959 w 14424775"/>
              <a:gd name="connsiteY4487" fmla="*/ 1364759 h 7061576"/>
              <a:gd name="connsiteX4488" fmla="*/ 12890220 w 14424775"/>
              <a:gd name="connsiteY4488" fmla="*/ 1425561 h 7061576"/>
              <a:gd name="connsiteX4489" fmla="*/ 12937481 w 14424775"/>
              <a:gd name="connsiteY4489" fmla="*/ 1364759 h 7061576"/>
              <a:gd name="connsiteX4490" fmla="*/ 12920614 w 14424775"/>
              <a:gd name="connsiteY4490" fmla="*/ 1288938 h 7061576"/>
              <a:gd name="connsiteX4491" fmla="*/ 12996415 w 14424775"/>
              <a:gd name="connsiteY4491" fmla="*/ 1288938 h 7061576"/>
              <a:gd name="connsiteX4492" fmla="*/ 13043676 w 14424775"/>
              <a:gd name="connsiteY4492" fmla="*/ 1228134 h 7061576"/>
              <a:gd name="connsiteX4493" fmla="*/ 13090936 w 14424775"/>
              <a:gd name="connsiteY4493" fmla="*/ 1288938 h 7061576"/>
              <a:gd name="connsiteX4494" fmla="*/ 13166737 w 14424775"/>
              <a:gd name="connsiteY4494" fmla="*/ 1288938 h 7061576"/>
              <a:gd name="connsiteX4495" fmla="*/ 13149870 w 14424775"/>
              <a:gd name="connsiteY4495" fmla="*/ 1364759 h 7061576"/>
              <a:gd name="connsiteX4496" fmla="*/ 13197131 w 14424775"/>
              <a:gd name="connsiteY4496" fmla="*/ 1425561 h 7061576"/>
              <a:gd name="connsiteX4497" fmla="*/ 13244392 w 14424775"/>
              <a:gd name="connsiteY4497" fmla="*/ 1364759 h 7061576"/>
              <a:gd name="connsiteX4498" fmla="*/ 13227525 w 14424775"/>
              <a:gd name="connsiteY4498" fmla="*/ 1288938 h 7061576"/>
              <a:gd name="connsiteX4499" fmla="*/ 13303326 w 14424775"/>
              <a:gd name="connsiteY4499" fmla="*/ 1288938 h 7061576"/>
              <a:gd name="connsiteX4500" fmla="*/ 13350587 w 14424775"/>
              <a:gd name="connsiteY4500" fmla="*/ 1228134 h 7061576"/>
              <a:gd name="connsiteX4501" fmla="*/ 13397847 w 14424775"/>
              <a:gd name="connsiteY4501" fmla="*/ 1288938 h 7061576"/>
              <a:gd name="connsiteX4502" fmla="*/ 13473648 w 14424775"/>
              <a:gd name="connsiteY4502" fmla="*/ 1288938 h 7061576"/>
              <a:gd name="connsiteX4503" fmla="*/ 13456781 w 14424775"/>
              <a:gd name="connsiteY4503" fmla="*/ 1364759 h 7061576"/>
              <a:gd name="connsiteX4504" fmla="*/ 13504043 w 14424775"/>
              <a:gd name="connsiteY4504" fmla="*/ 1425562 h 7061576"/>
              <a:gd name="connsiteX4505" fmla="*/ 13435748 w 14424775"/>
              <a:gd name="connsiteY4505" fmla="*/ 1459305 h 7061576"/>
              <a:gd name="connsiteX4506" fmla="*/ 13418880 w 14424775"/>
              <a:gd name="connsiteY4506" fmla="*/ 1535127 h 7061576"/>
              <a:gd name="connsiteX4507" fmla="*/ 13350587 w 14424775"/>
              <a:gd name="connsiteY4507" fmla="*/ 1501383 h 7061576"/>
              <a:gd name="connsiteX4508" fmla="*/ 13282293 w 14424775"/>
              <a:gd name="connsiteY4508" fmla="*/ 1535127 h 7061576"/>
              <a:gd name="connsiteX4509" fmla="*/ 13265425 w 14424775"/>
              <a:gd name="connsiteY4509" fmla="*/ 1459305 h 7061576"/>
              <a:gd name="connsiteX4510" fmla="*/ 13197131 w 14424775"/>
              <a:gd name="connsiteY4510" fmla="*/ 1425562 h 7061576"/>
              <a:gd name="connsiteX4511" fmla="*/ 13128837 w 14424775"/>
              <a:gd name="connsiteY4511" fmla="*/ 1459305 h 7061576"/>
              <a:gd name="connsiteX4512" fmla="*/ 13111969 w 14424775"/>
              <a:gd name="connsiteY4512" fmla="*/ 1535127 h 7061576"/>
              <a:gd name="connsiteX4513" fmla="*/ 13043676 w 14424775"/>
              <a:gd name="connsiteY4513" fmla="*/ 1501383 h 7061576"/>
              <a:gd name="connsiteX4514" fmla="*/ 12975382 w 14424775"/>
              <a:gd name="connsiteY4514" fmla="*/ 1535127 h 7061576"/>
              <a:gd name="connsiteX4515" fmla="*/ 12958514 w 14424775"/>
              <a:gd name="connsiteY4515" fmla="*/ 1459305 h 7061576"/>
              <a:gd name="connsiteX4516" fmla="*/ 12890220 w 14424775"/>
              <a:gd name="connsiteY4516" fmla="*/ 1425562 h 7061576"/>
              <a:gd name="connsiteX4517" fmla="*/ 12821926 w 14424775"/>
              <a:gd name="connsiteY4517" fmla="*/ 1459305 h 7061576"/>
              <a:gd name="connsiteX4518" fmla="*/ 12805058 w 14424775"/>
              <a:gd name="connsiteY4518" fmla="*/ 1535127 h 7061576"/>
              <a:gd name="connsiteX4519" fmla="*/ 12736765 w 14424775"/>
              <a:gd name="connsiteY4519" fmla="*/ 1501383 h 7061576"/>
              <a:gd name="connsiteX4520" fmla="*/ 12668471 w 14424775"/>
              <a:gd name="connsiteY4520" fmla="*/ 1535127 h 7061576"/>
              <a:gd name="connsiteX4521" fmla="*/ 12651603 w 14424775"/>
              <a:gd name="connsiteY4521" fmla="*/ 1459305 h 7061576"/>
              <a:gd name="connsiteX4522" fmla="*/ 12583309 w 14424775"/>
              <a:gd name="connsiteY4522" fmla="*/ 1425562 h 7061576"/>
              <a:gd name="connsiteX4523" fmla="*/ 12515015 w 14424775"/>
              <a:gd name="connsiteY4523" fmla="*/ 1459305 h 7061576"/>
              <a:gd name="connsiteX4524" fmla="*/ 12498147 w 14424775"/>
              <a:gd name="connsiteY4524" fmla="*/ 1535127 h 7061576"/>
              <a:gd name="connsiteX4525" fmla="*/ 12429854 w 14424775"/>
              <a:gd name="connsiteY4525" fmla="*/ 1501383 h 7061576"/>
              <a:gd name="connsiteX4526" fmla="*/ 12361560 w 14424775"/>
              <a:gd name="connsiteY4526" fmla="*/ 1535127 h 7061576"/>
              <a:gd name="connsiteX4527" fmla="*/ 12344692 w 14424775"/>
              <a:gd name="connsiteY4527" fmla="*/ 1459305 h 7061576"/>
              <a:gd name="connsiteX4528" fmla="*/ 12276398 w 14424775"/>
              <a:gd name="connsiteY4528" fmla="*/ 1425562 h 7061576"/>
              <a:gd name="connsiteX4529" fmla="*/ 12208104 w 14424775"/>
              <a:gd name="connsiteY4529" fmla="*/ 1459305 h 7061576"/>
              <a:gd name="connsiteX4530" fmla="*/ 12191236 w 14424775"/>
              <a:gd name="connsiteY4530" fmla="*/ 1535127 h 7061576"/>
              <a:gd name="connsiteX4531" fmla="*/ 12122943 w 14424775"/>
              <a:gd name="connsiteY4531" fmla="*/ 1501383 h 7061576"/>
              <a:gd name="connsiteX4532" fmla="*/ 12054649 w 14424775"/>
              <a:gd name="connsiteY4532" fmla="*/ 1535127 h 7061576"/>
              <a:gd name="connsiteX4533" fmla="*/ 12037781 w 14424775"/>
              <a:gd name="connsiteY4533" fmla="*/ 1459305 h 7061576"/>
              <a:gd name="connsiteX4534" fmla="*/ 11969487 w 14424775"/>
              <a:gd name="connsiteY4534" fmla="*/ 1425562 h 7061576"/>
              <a:gd name="connsiteX4535" fmla="*/ 11901193 w 14424775"/>
              <a:gd name="connsiteY4535" fmla="*/ 1459305 h 7061576"/>
              <a:gd name="connsiteX4536" fmla="*/ 11884325 w 14424775"/>
              <a:gd name="connsiteY4536" fmla="*/ 1535127 h 7061576"/>
              <a:gd name="connsiteX4537" fmla="*/ 11816032 w 14424775"/>
              <a:gd name="connsiteY4537" fmla="*/ 1501383 h 7061576"/>
              <a:gd name="connsiteX4538" fmla="*/ 11747738 w 14424775"/>
              <a:gd name="connsiteY4538" fmla="*/ 1535127 h 7061576"/>
              <a:gd name="connsiteX4539" fmla="*/ 11730870 w 14424775"/>
              <a:gd name="connsiteY4539" fmla="*/ 1459305 h 7061576"/>
              <a:gd name="connsiteX4540" fmla="*/ 11662576 w 14424775"/>
              <a:gd name="connsiteY4540" fmla="*/ 1425562 h 7061576"/>
              <a:gd name="connsiteX4541" fmla="*/ 11594282 w 14424775"/>
              <a:gd name="connsiteY4541" fmla="*/ 1459305 h 7061576"/>
              <a:gd name="connsiteX4542" fmla="*/ 11577414 w 14424775"/>
              <a:gd name="connsiteY4542" fmla="*/ 1535127 h 7061576"/>
              <a:gd name="connsiteX4543" fmla="*/ 11509121 w 14424775"/>
              <a:gd name="connsiteY4543" fmla="*/ 1501383 h 7061576"/>
              <a:gd name="connsiteX4544" fmla="*/ 11440827 w 14424775"/>
              <a:gd name="connsiteY4544" fmla="*/ 1535127 h 7061576"/>
              <a:gd name="connsiteX4545" fmla="*/ 11423959 w 14424775"/>
              <a:gd name="connsiteY4545" fmla="*/ 1459305 h 7061576"/>
              <a:gd name="connsiteX4546" fmla="*/ 11355666 w 14424775"/>
              <a:gd name="connsiteY4546" fmla="*/ 1425563 h 7061576"/>
              <a:gd name="connsiteX4547" fmla="*/ 11287372 w 14424775"/>
              <a:gd name="connsiteY4547" fmla="*/ 1459305 h 7061576"/>
              <a:gd name="connsiteX4548" fmla="*/ 11270504 w 14424775"/>
              <a:gd name="connsiteY4548" fmla="*/ 1535127 h 7061576"/>
              <a:gd name="connsiteX4549" fmla="*/ 11202211 w 14424775"/>
              <a:gd name="connsiteY4549" fmla="*/ 1501383 h 7061576"/>
              <a:gd name="connsiteX4550" fmla="*/ 11133917 w 14424775"/>
              <a:gd name="connsiteY4550" fmla="*/ 1535127 h 7061576"/>
              <a:gd name="connsiteX4551" fmla="*/ 11117049 w 14424775"/>
              <a:gd name="connsiteY4551" fmla="*/ 1459305 h 7061576"/>
              <a:gd name="connsiteX4552" fmla="*/ 11048755 w 14424775"/>
              <a:gd name="connsiteY4552" fmla="*/ 1425562 h 7061576"/>
              <a:gd name="connsiteX4553" fmla="*/ 10980461 w 14424775"/>
              <a:gd name="connsiteY4553" fmla="*/ 1459305 h 7061576"/>
              <a:gd name="connsiteX4554" fmla="*/ 10963593 w 14424775"/>
              <a:gd name="connsiteY4554" fmla="*/ 1535127 h 7061576"/>
              <a:gd name="connsiteX4555" fmla="*/ 10895300 w 14424775"/>
              <a:gd name="connsiteY4555" fmla="*/ 1501383 h 7061576"/>
              <a:gd name="connsiteX4556" fmla="*/ 10827006 w 14424775"/>
              <a:gd name="connsiteY4556" fmla="*/ 1535127 h 7061576"/>
              <a:gd name="connsiteX4557" fmla="*/ 10810138 w 14424775"/>
              <a:gd name="connsiteY4557" fmla="*/ 1459305 h 7061576"/>
              <a:gd name="connsiteX4558" fmla="*/ 10741844 w 14424775"/>
              <a:gd name="connsiteY4558" fmla="*/ 1425562 h 7061576"/>
              <a:gd name="connsiteX4559" fmla="*/ 10673550 w 14424775"/>
              <a:gd name="connsiteY4559" fmla="*/ 1459305 h 7061576"/>
              <a:gd name="connsiteX4560" fmla="*/ 10656682 w 14424775"/>
              <a:gd name="connsiteY4560" fmla="*/ 1535127 h 7061576"/>
              <a:gd name="connsiteX4561" fmla="*/ 10588389 w 14424775"/>
              <a:gd name="connsiteY4561" fmla="*/ 1501383 h 7061576"/>
              <a:gd name="connsiteX4562" fmla="*/ 10520095 w 14424775"/>
              <a:gd name="connsiteY4562" fmla="*/ 1535127 h 7061576"/>
              <a:gd name="connsiteX4563" fmla="*/ 10503227 w 14424775"/>
              <a:gd name="connsiteY4563" fmla="*/ 1459305 h 7061576"/>
              <a:gd name="connsiteX4564" fmla="*/ 10434933 w 14424775"/>
              <a:gd name="connsiteY4564" fmla="*/ 1425562 h 7061576"/>
              <a:gd name="connsiteX4565" fmla="*/ 10366639 w 14424775"/>
              <a:gd name="connsiteY4565" fmla="*/ 1459305 h 7061576"/>
              <a:gd name="connsiteX4566" fmla="*/ 10349771 w 14424775"/>
              <a:gd name="connsiteY4566" fmla="*/ 1535127 h 7061576"/>
              <a:gd name="connsiteX4567" fmla="*/ 10281478 w 14424775"/>
              <a:gd name="connsiteY4567" fmla="*/ 1501383 h 7061576"/>
              <a:gd name="connsiteX4568" fmla="*/ 10213184 w 14424775"/>
              <a:gd name="connsiteY4568" fmla="*/ 1535127 h 7061576"/>
              <a:gd name="connsiteX4569" fmla="*/ 10196316 w 14424775"/>
              <a:gd name="connsiteY4569" fmla="*/ 1459305 h 7061576"/>
              <a:gd name="connsiteX4570" fmla="*/ 10128022 w 14424775"/>
              <a:gd name="connsiteY4570" fmla="*/ 1425562 h 7061576"/>
              <a:gd name="connsiteX4571" fmla="*/ 10059728 w 14424775"/>
              <a:gd name="connsiteY4571" fmla="*/ 1459305 h 7061576"/>
              <a:gd name="connsiteX4572" fmla="*/ 10042860 w 14424775"/>
              <a:gd name="connsiteY4572" fmla="*/ 1535127 h 7061576"/>
              <a:gd name="connsiteX4573" fmla="*/ 9974567 w 14424775"/>
              <a:gd name="connsiteY4573" fmla="*/ 1501383 h 7061576"/>
              <a:gd name="connsiteX4574" fmla="*/ 9906273 w 14424775"/>
              <a:gd name="connsiteY4574" fmla="*/ 1535127 h 7061576"/>
              <a:gd name="connsiteX4575" fmla="*/ 9889405 w 14424775"/>
              <a:gd name="connsiteY4575" fmla="*/ 1459305 h 7061576"/>
              <a:gd name="connsiteX4576" fmla="*/ 9821111 w 14424775"/>
              <a:gd name="connsiteY4576" fmla="*/ 1425562 h 7061576"/>
              <a:gd name="connsiteX4577" fmla="*/ 9752817 w 14424775"/>
              <a:gd name="connsiteY4577" fmla="*/ 1459305 h 7061576"/>
              <a:gd name="connsiteX4578" fmla="*/ 9735949 w 14424775"/>
              <a:gd name="connsiteY4578" fmla="*/ 1535127 h 7061576"/>
              <a:gd name="connsiteX4579" fmla="*/ 9667656 w 14424775"/>
              <a:gd name="connsiteY4579" fmla="*/ 1501383 h 7061576"/>
              <a:gd name="connsiteX4580" fmla="*/ 9599362 w 14424775"/>
              <a:gd name="connsiteY4580" fmla="*/ 1535127 h 7061576"/>
              <a:gd name="connsiteX4581" fmla="*/ 9582494 w 14424775"/>
              <a:gd name="connsiteY4581" fmla="*/ 1459305 h 7061576"/>
              <a:gd name="connsiteX4582" fmla="*/ 9514200 w 14424775"/>
              <a:gd name="connsiteY4582" fmla="*/ 1425563 h 7061576"/>
              <a:gd name="connsiteX4583" fmla="*/ 9445907 w 14424775"/>
              <a:gd name="connsiteY4583" fmla="*/ 1459305 h 7061576"/>
              <a:gd name="connsiteX4584" fmla="*/ 9429039 w 14424775"/>
              <a:gd name="connsiteY4584" fmla="*/ 1535127 h 7061576"/>
              <a:gd name="connsiteX4585" fmla="*/ 9360746 w 14424775"/>
              <a:gd name="connsiteY4585" fmla="*/ 1501383 h 7061576"/>
              <a:gd name="connsiteX4586" fmla="*/ 9292452 w 14424775"/>
              <a:gd name="connsiteY4586" fmla="*/ 1535127 h 7061576"/>
              <a:gd name="connsiteX4587" fmla="*/ 9275584 w 14424775"/>
              <a:gd name="connsiteY4587" fmla="*/ 1459305 h 7061576"/>
              <a:gd name="connsiteX4588" fmla="*/ 9207289 w 14424775"/>
              <a:gd name="connsiteY4588" fmla="*/ 1425562 h 7061576"/>
              <a:gd name="connsiteX4589" fmla="*/ 9254551 w 14424775"/>
              <a:gd name="connsiteY4589" fmla="*/ 1364759 h 7061576"/>
              <a:gd name="connsiteX4590" fmla="*/ 9237684 w 14424775"/>
              <a:gd name="connsiteY4590" fmla="*/ 1288938 h 7061576"/>
              <a:gd name="connsiteX4591" fmla="*/ 9313485 w 14424775"/>
              <a:gd name="connsiteY4591" fmla="*/ 1288938 h 7061576"/>
              <a:gd name="connsiteX4592" fmla="*/ 7519280 w 14424775"/>
              <a:gd name="connsiteY4592" fmla="*/ 1228134 h 7061576"/>
              <a:gd name="connsiteX4593" fmla="*/ 7566540 w 14424775"/>
              <a:gd name="connsiteY4593" fmla="*/ 1288938 h 7061576"/>
              <a:gd name="connsiteX4594" fmla="*/ 7642341 w 14424775"/>
              <a:gd name="connsiteY4594" fmla="*/ 1288938 h 7061576"/>
              <a:gd name="connsiteX4595" fmla="*/ 7625474 w 14424775"/>
              <a:gd name="connsiteY4595" fmla="*/ 1364759 h 7061576"/>
              <a:gd name="connsiteX4596" fmla="*/ 7672735 w 14424775"/>
              <a:gd name="connsiteY4596" fmla="*/ 1425561 h 7061576"/>
              <a:gd name="connsiteX4597" fmla="*/ 7719996 w 14424775"/>
              <a:gd name="connsiteY4597" fmla="*/ 1364759 h 7061576"/>
              <a:gd name="connsiteX4598" fmla="*/ 7703129 w 14424775"/>
              <a:gd name="connsiteY4598" fmla="*/ 1288938 h 7061576"/>
              <a:gd name="connsiteX4599" fmla="*/ 7778930 w 14424775"/>
              <a:gd name="connsiteY4599" fmla="*/ 1288938 h 7061576"/>
              <a:gd name="connsiteX4600" fmla="*/ 7826191 w 14424775"/>
              <a:gd name="connsiteY4600" fmla="*/ 1228134 h 7061576"/>
              <a:gd name="connsiteX4601" fmla="*/ 7873451 w 14424775"/>
              <a:gd name="connsiteY4601" fmla="*/ 1288938 h 7061576"/>
              <a:gd name="connsiteX4602" fmla="*/ 7949252 w 14424775"/>
              <a:gd name="connsiteY4602" fmla="*/ 1288938 h 7061576"/>
              <a:gd name="connsiteX4603" fmla="*/ 7932385 w 14424775"/>
              <a:gd name="connsiteY4603" fmla="*/ 1364759 h 7061576"/>
              <a:gd name="connsiteX4604" fmla="*/ 7979646 w 14424775"/>
              <a:gd name="connsiteY4604" fmla="*/ 1425561 h 7061576"/>
              <a:gd name="connsiteX4605" fmla="*/ 8026907 w 14424775"/>
              <a:gd name="connsiteY4605" fmla="*/ 1364759 h 7061576"/>
              <a:gd name="connsiteX4606" fmla="*/ 8010040 w 14424775"/>
              <a:gd name="connsiteY4606" fmla="*/ 1288938 h 7061576"/>
              <a:gd name="connsiteX4607" fmla="*/ 8085841 w 14424775"/>
              <a:gd name="connsiteY4607" fmla="*/ 1288938 h 7061576"/>
              <a:gd name="connsiteX4608" fmla="*/ 8133102 w 14424775"/>
              <a:gd name="connsiteY4608" fmla="*/ 1228134 h 7061576"/>
              <a:gd name="connsiteX4609" fmla="*/ 8180362 w 14424775"/>
              <a:gd name="connsiteY4609" fmla="*/ 1288938 h 7061576"/>
              <a:gd name="connsiteX4610" fmla="*/ 8256163 w 14424775"/>
              <a:gd name="connsiteY4610" fmla="*/ 1288938 h 7061576"/>
              <a:gd name="connsiteX4611" fmla="*/ 8239296 w 14424775"/>
              <a:gd name="connsiteY4611" fmla="*/ 1364759 h 7061576"/>
              <a:gd name="connsiteX4612" fmla="*/ 8286557 w 14424775"/>
              <a:gd name="connsiteY4612" fmla="*/ 1425561 h 7061576"/>
              <a:gd name="connsiteX4613" fmla="*/ 8333818 w 14424775"/>
              <a:gd name="connsiteY4613" fmla="*/ 1364759 h 7061576"/>
              <a:gd name="connsiteX4614" fmla="*/ 8316951 w 14424775"/>
              <a:gd name="connsiteY4614" fmla="*/ 1288938 h 7061576"/>
              <a:gd name="connsiteX4615" fmla="*/ 8392752 w 14424775"/>
              <a:gd name="connsiteY4615" fmla="*/ 1288938 h 7061576"/>
              <a:gd name="connsiteX4616" fmla="*/ 8440013 w 14424775"/>
              <a:gd name="connsiteY4616" fmla="*/ 1228134 h 7061576"/>
              <a:gd name="connsiteX4617" fmla="*/ 8487273 w 14424775"/>
              <a:gd name="connsiteY4617" fmla="*/ 1288938 h 7061576"/>
              <a:gd name="connsiteX4618" fmla="*/ 8563074 w 14424775"/>
              <a:gd name="connsiteY4618" fmla="*/ 1288938 h 7061576"/>
              <a:gd name="connsiteX4619" fmla="*/ 8546207 w 14424775"/>
              <a:gd name="connsiteY4619" fmla="*/ 1364759 h 7061576"/>
              <a:gd name="connsiteX4620" fmla="*/ 8593469 w 14424775"/>
              <a:gd name="connsiteY4620" fmla="*/ 1425562 h 7061576"/>
              <a:gd name="connsiteX4621" fmla="*/ 8525174 w 14424775"/>
              <a:gd name="connsiteY4621" fmla="*/ 1459305 h 7061576"/>
              <a:gd name="connsiteX4622" fmla="*/ 8508306 w 14424775"/>
              <a:gd name="connsiteY4622" fmla="*/ 1535127 h 7061576"/>
              <a:gd name="connsiteX4623" fmla="*/ 8440013 w 14424775"/>
              <a:gd name="connsiteY4623" fmla="*/ 1501383 h 7061576"/>
              <a:gd name="connsiteX4624" fmla="*/ 8371719 w 14424775"/>
              <a:gd name="connsiteY4624" fmla="*/ 1535127 h 7061576"/>
              <a:gd name="connsiteX4625" fmla="*/ 8354851 w 14424775"/>
              <a:gd name="connsiteY4625" fmla="*/ 1459305 h 7061576"/>
              <a:gd name="connsiteX4626" fmla="*/ 8286557 w 14424775"/>
              <a:gd name="connsiteY4626" fmla="*/ 1425562 h 7061576"/>
              <a:gd name="connsiteX4627" fmla="*/ 8218263 w 14424775"/>
              <a:gd name="connsiteY4627" fmla="*/ 1459305 h 7061576"/>
              <a:gd name="connsiteX4628" fmla="*/ 8201395 w 14424775"/>
              <a:gd name="connsiteY4628" fmla="*/ 1535127 h 7061576"/>
              <a:gd name="connsiteX4629" fmla="*/ 8133102 w 14424775"/>
              <a:gd name="connsiteY4629" fmla="*/ 1501383 h 7061576"/>
              <a:gd name="connsiteX4630" fmla="*/ 8064808 w 14424775"/>
              <a:gd name="connsiteY4630" fmla="*/ 1535127 h 7061576"/>
              <a:gd name="connsiteX4631" fmla="*/ 8047940 w 14424775"/>
              <a:gd name="connsiteY4631" fmla="*/ 1459305 h 7061576"/>
              <a:gd name="connsiteX4632" fmla="*/ 7979646 w 14424775"/>
              <a:gd name="connsiteY4632" fmla="*/ 1425562 h 7061576"/>
              <a:gd name="connsiteX4633" fmla="*/ 7911352 w 14424775"/>
              <a:gd name="connsiteY4633" fmla="*/ 1459305 h 7061576"/>
              <a:gd name="connsiteX4634" fmla="*/ 7894484 w 14424775"/>
              <a:gd name="connsiteY4634" fmla="*/ 1535127 h 7061576"/>
              <a:gd name="connsiteX4635" fmla="*/ 7826191 w 14424775"/>
              <a:gd name="connsiteY4635" fmla="*/ 1501383 h 7061576"/>
              <a:gd name="connsiteX4636" fmla="*/ 7757897 w 14424775"/>
              <a:gd name="connsiteY4636" fmla="*/ 1535127 h 7061576"/>
              <a:gd name="connsiteX4637" fmla="*/ 7741029 w 14424775"/>
              <a:gd name="connsiteY4637" fmla="*/ 1459305 h 7061576"/>
              <a:gd name="connsiteX4638" fmla="*/ 7672735 w 14424775"/>
              <a:gd name="connsiteY4638" fmla="*/ 1425562 h 7061576"/>
              <a:gd name="connsiteX4639" fmla="*/ 7604441 w 14424775"/>
              <a:gd name="connsiteY4639" fmla="*/ 1459305 h 7061576"/>
              <a:gd name="connsiteX4640" fmla="*/ 7587573 w 14424775"/>
              <a:gd name="connsiteY4640" fmla="*/ 1535127 h 7061576"/>
              <a:gd name="connsiteX4641" fmla="*/ 7519280 w 14424775"/>
              <a:gd name="connsiteY4641" fmla="*/ 1501383 h 7061576"/>
              <a:gd name="connsiteX4642" fmla="*/ 7450986 w 14424775"/>
              <a:gd name="connsiteY4642" fmla="*/ 1535127 h 7061576"/>
              <a:gd name="connsiteX4643" fmla="*/ 7434118 w 14424775"/>
              <a:gd name="connsiteY4643" fmla="*/ 1459305 h 7061576"/>
              <a:gd name="connsiteX4644" fmla="*/ 7365823 w 14424775"/>
              <a:gd name="connsiteY4644" fmla="*/ 1425562 h 7061576"/>
              <a:gd name="connsiteX4645" fmla="*/ 7413085 w 14424775"/>
              <a:gd name="connsiteY4645" fmla="*/ 1364759 h 7061576"/>
              <a:gd name="connsiteX4646" fmla="*/ 7396218 w 14424775"/>
              <a:gd name="connsiteY4646" fmla="*/ 1288938 h 7061576"/>
              <a:gd name="connsiteX4647" fmla="*/ 7472019 w 14424775"/>
              <a:gd name="connsiteY4647" fmla="*/ 1288938 h 7061576"/>
              <a:gd name="connsiteX4648" fmla="*/ 5064052 w 14424775"/>
              <a:gd name="connsiteY4648" fmla="*/ 1228134 h 7061576"/>
              <a:gd name="connsiteX4649" fmla="*/ 5111318 w 14424775"/>
              <a:gd name="connsiteY4649" fmla="*/ 1288938 h 7061576"/>
              <a:gd name="connsiteX4650" fmla="*/ 5187118 w 14424775"/>
              <a:gd name="connsiteY4650" fmla="*/ 1288938 h 7061576"/>
              <a:gd name="connsiteX4651" fmla="*/ 5170252 w 14424775"/>
              <a:gd name="connsiteY4651" fmla="*/ 1364759 h 7061576"/>
              <a:gd name="connsiteX4652" fmla="*/ 5217507 w 14424775"/>
              <a:gd name="connsiteY4652" fmla="*/ 1425560 h 7061576"/>
              <a:gd name="connsiteX4653" fmla="*/ 5264766 w 14424775"/>
              <a:gd name="connsiteY4653" fmla="*/ 1364759 h 7061576"/>
              <a:gd name="connsiteX4654" fmla="*/ 5247899 w 14424775"/>
              <a:gd name="connsiteY4654" fmla="*/ 1288938 h 7061576"/>
              <a:gd name="connsiteX4655" fmla="*/ 5323693 w 14424775"/>
              <a:gd name="connsiteY4655" fmla="*/ 1288938 h 7061576"/>
              <a:gd name="connsiteX4656" fmla="*/ 5370955 w 14424775"/>
              <a:gd name="connsiteY4656" fmla="*/ 1228134 h 7061576"/>
              <a:gd name="connsiteX4657" fmla="*/ 5418226 w 14424775"/>
              <a:gd name="connsiteY4657" fmla="*/ 1288938 h 7061576"/>
              <a:gd name="connsiteX4658" fmla="*/ 5494023 w 14424775"/>
              <a:gd name="connsiteY4658" fmla="*/ 1288938 h 7061576"/>
              <a:gd name="connsiteX4659" fmla="*/ 5477153 w 14424775"/>
              <a:gd name="connsiteY4659" fmla="*/ 1364759 h 7061576"/>
              <a:gd name="connsiteX4660" fmla="*/ 5524411 w 14424775"/>
              <a:gd name="connsiteY4660" fmla="*/ 1425562 h 7061576"/>
              <a:gd name="connsiteX4661" fmla="*/ 5456126 w 14424775"/>
              <a:gd name="connsiteY4661" fmla="*/ 1459305 h 7061576"/>
              <a:gd name="connsiteX4662" fmla="*/ 5439247 w 14424775"/>
              <a:gd name="connsiteY4662" fmla="*/ 1535127 h 7061576"/>
              <a:gd name="connsiteX4663" fmla="*/ 5370955 w 14424775"/>
              <a:gd name="connsiteY4663" fmla="*/ 1501383 h 7061576"/>
              <a:gd name="connsiteX4664" fmla="*/ 5302659 w 14424775"/>
              <a:gd name="connsiteY4664" fmla="*/ 1535127 h 7061576"/>
              <a:gd name="connsiteX4665" fmla="*/ 5285791 w 14424775"/>
              <a:gd name="connsiteY4665" fmla="*/ 1459305 h 7061576"/>
              <a:gd name="connsiteX4666" fmla="*/ 5217507 w 14424775"/>
              <a:gd name="connsiteY4666" fmla="*/ 1425563 h 7061576"/>
              <a:gd name="connsiteX4667" fmla="*/ 5149222 w 14424775"/>
              <a:gd name="connsiteY4667" fmla="*/ 1459305 h 7061576"/>
              <a:gd name="connsiteX4668" fmla="*/ 5132349 w 14424775"/>
              <a:gd name="connsiteY4668" fmla="*/ 1535127 h 7061576"/>
              <a:gd name="connsiteX4669" fmla="*/ 5064052 w 14424775"/>
              <a:gd name="connsiteY4669" fmla="*/ 1501383 h 7061576"/>
              <a:gd name="connsiteX4670" fmla="*/ 4995759 w 14424775"/>
              <a:gd name="connsiteY4670" fmla="*/ 1535127 h 7061576"/>
              <a:gd name="connsiteX4671" fmla="*/ 4978890 w 14424775"/>
              <a:gd name="connsiteY4671" fmla="*/ 1459305 h 7061576"/>
              <a:gd name="connsiteX4672" fmla="*/ 4910596 w 14424775"/>
              <a:gd name="connsiteY4672" fmla="*/ 1425562 h 7061576"/>
              <a:gd name="connsiteX4673" fmla="*/ 4957855 w 14424775"/>
              <a:gd name="connsiteY4673" fmla="*/ 1364759 h 7061576"/>
              <a:gd name="connsiteX4674" fmla="*/ 4940983 w 14424775"/>
              <a:gd name="connsiteY4674" fmla="*/ 1288938 h 7061576"/>
              <a:gd name="connsiteX4675" fmla="*/ 5016792 w 14424775"/>
              <a:gd name="connsiteY4675" fmla="*/ 1288938 h 7061576"/>
              <a:gd name="connsiteX4676" fmla="*/ 3836406 w 14424775"/>
              <a:gd name="connsiteY4676" fmla="*/ 1228134 h 7061576"/>
              <a:gd name="connsiteX4677" fmla="*/ 3883663 w 14424775"/>
              <a:gd name="connsiteY4677" fmla="*/ 1288938 h 7061576"/>
              <a:gd name="connsiteX4678" fmla="*/ 3959474 w 14424775"/>
              <a:gd name="connsiteY4678" fmla="*/ 1288938 h 7061576"/>
              <a:gd name="connsiteX4679" fmla="*/ 3942603 w 14424775"/>
              <a:gd name="connsiteY4679" fmla="*/ 1364759 h 7061576"/>
              <a:gd name="connsiteX4680" fmla="*/ 3989864 w 14424775"/>
              <a:gd name="connsiteY4680" fmla="*/ 1425561 h 7061576"/>
              <a:gd name="connsiteX4681" fmla="*/ 4037126 w 14424775"/>
              <a:gd name="connsiteY4681" fmla="*/ 1364759 h 7061576"/>
              <a:gd name="connsiteX4682" fmla="*/ 4020252 w 14424775"/>
              <a:gd name="connsiteY4682" fmla="*/ 1288938 h 7061576"/>
              <a:gd name="connsiteX4683" fmla="*/ 4096064 w 14424775"/>
              <a:gd name="connsiteY4683" fmla="*/ 1288938 h 7061576"/>
              <a:gd name="connsiteX4684" fmla="*/ 4143321 w 14424775"/>
              <a:gd name="connsiteY4684" fmla="*/ 1228134 h 7061576"/>
              <a:gd name="connsiteX4685" fmla="*/ 4190577 w 14424775"/>
              <a:gd name="connsiteY4685" fmla="*/ 1288938 h 7061576"/>
              <a:gd name="connsiteX4686" fmla="*/ 4266379 w 14424775"/>
              <a:gd name="connsiteY4686" fmla="*/ 1288938 h 7061576"/>
              <a:gd name="connsiteX4687" fmla="*/ 4249513 w 14424775"/>
              <a:gd name="connsiteY4687" fmla="*/ 1364759 h 7061576"/>
              <a:gd name="connsiteX4688" fmla="*/ 4296773 w 14424775"/>
              <a:gd name="connsiteY4688" fmla="*/ 1425562 h 7061576"/>
              <a:gd name="connsiteX4689" fmla="*/ 4228477 w 14424775"/>
              <a:gd name="connsiteY4689" fmla="*/ 1459305 h 7061576"/>
              <a:gd name="connsiteX4690" fmla="*/ 4211609 w 14424775"/>
              <a:gd name="connsiteY4690" fmla="*/ 1535127 h 7061576"/>
              <a:gd name="connsiteX4691" fmla="*/ 4143321 w 14424775"/>
              <a:gd name="connsiteY4691" fmla="*/ 1501383 h 7061576"/>
              <a:gd name="connsiteX4692" fmla="*/ 4075027 w 14424775"/>
              <a:gd name="connsiteY4692" fmla="*/ 1535127 h 7061576"/>
              <a:gd name="connsiteX4693" fmla="*/ 4058159 w 14424775"/>
              <a:gd name="connsiteY4693" fmla="*/ 1459305 h 7061576"/>
              <a:gd name="connsiteX4694" fmla="*/ 3989864 w 14424775"/>
              <a:gd name="connsiteY4694" fmla="*/ 1425562 h 7061576"/>
              <a:gd name="connsiteX4695" fmla="*/ 3921564 w 14424775"/>
              <a:gd name="connsiteY4695" fmla="*/ 1459305 h 7061576"/>
              <a:gd name="connsiteX4696" fmla="*/ 3904696 w 14424775"/>
              <a:gd name="connsiteY4696" fmla="*/ 1535127 h 7061576"/>
              <a:gd name="connsiteX4697" fmla="*/ 3836406 w 14424775"/>
              <a:gd name="connsiteY4697" fmla="*/ 1501383 h 7061576"/>
              <a:gd name="connsiteX4698" fmla="*/ 3768109 w 14424775"/>
              <a:gd name="connsiteY4698" fmla="*/ 1535127 h 7061576"/>
              <a:gd name="connsiteX4699" fmla="*/ 3751241 w 14424775"/>
              <a:gd name="connsiteY4699" fmla="*/ 1459305 h 7061576"/>
              <a:gd name="connsiteX4700" fmla="*/ 3682952 w 14424775"/>
              <a:gd name="connsiteY4700" fmla="*/ 1425562 h 7061576"/>
              <a:gd name="connsiteX4701" fmla="*/ 3730216 w 14424775"/>
              <a:gd name="connsiteY4701" fmla="*/ 1364759 h 7061576"/>
              <a:gd name="connsiteX4702" fmla="*/ 3713343 w 14424775"/>
              <a:gd name="connsiteY4702" fmla="*/ 1288938 h 7061576"/>
              <a:gd name="connsiteX4703" fmla="*/ 3789140 w 14424775"/>
              <a:gd name="connsiteY4703" fmla="*/ 1288938 h 7061576"/>
              <a:gd name="connsiteX4704" fmla="*/ 460386 w 14424775"/>
              <a:gd name="connsiteY4704" fmla="*/ 1228134 h 7061576"/>
              <a:gd name="connsiteX4705" fmla="*/ 507645 w 14424775"/>
              <a:gd name="connsiteY4705" fmla="*/ 1288938 h 7061576"/>
              <a:gd name="connsiteX4706" fmla="*/ 583446 w 14424775"/>
              <a:gd name="connsiteY4706" fmla="*/ 1288938 h 7061576"/>
              <a:gd name="connsiteX4707" fmla="*/ 566579 w 14424775"/>
              <a:gd name="connsiteY4707" fmla="*/ 1364759 h 7061576"/>
              <a:gd name="connsiteX4708" fmla="*/ 613840 w 14424775"/>
              <a:gd name="connsiteY4708" fmla="*/ 1425560 h 7061576"/>
              <a:gd name="connsiteX4709" fmla="*/ 661101 w 14424775"/>
              <a:gd name="connsiteY4709" fmla="*/ 1364759 h 7061576"/>
              <a:gd name="connsiteX4710" fmla="*/ 644233 w 14424775"/>
              <a:gd name="connsiteY4710" fmla="*/ 1288938 h 7061576"/>
              <a:gd name="connsiteX4711" fmla="*/ 720034 w 14424775"/>
              <a:gd name="connsiteY4711" fmla="*/ 1288938 h 7061576"/>
              <a:gd name="connsiteX4712" fmla="*/ 767295 w 14424775"/>
              <a:gd name="connsiteY4712" fmla="*/ 1228134 h 7061576"/>
              <a:gd name="connsiteX4713" fmla="*/ 814555 w 14424775"/>
              <a:gd name="connsiteY4713" fmla="*/ 1288938 h 7061576"/>
              <a:gd name="connsiteX4714" fmla="*/ 890355 w 14424775"/>
              <a:gd name="connsiteY4714" fmla="*/ 1288938 h 7061576"/>
              <a:gd name="connsiteX4715" fmla="*/ 873488 w 14424775"/>
              <a:gd name="connsiteY4715" fmla="*/ 1364759 h 7061576"/>
              <a:gd name="connsiteX4716" fmla="*/ 920749 w 14424775"/>
              <a:gd name="connsiteY4716" fmla="*/ 1425560 h 7061576"/>
              <a:gd name="connsiteX4717" fmla="*/ 968010 w 14424775"/>
              <a:gd name="connsiteY4717" fmla="*/ 1364759 h 7061576"/>
              <a:gd name="connsiteX4718" fmla="*/ 951143 w 14424775"/>
              <a:gd name="connsiteY4718" fmla="*/ 1288938 h 7061576"/>
              <a:gd name="connsiteX4719" fmla="*/ 1026944 w 14424775"/>
              <a:gd name="connsiteY4719" fmla="*/ 1288938 h 7061576"/>
              <a:gd name="connsiteX4720" fmla="*/ 1074205 w 14424775"/>
              <a:gd name="connsiteY4720" fmla="*/ 1228134 h 7061576"/>
              <a:gd name="connsiteX4721" fmla="*/ 1121464 w 14424775"/>
              <a:gd name="connsiteY4721" fmla="*/ 1288938 h 7061576"/>
              <a:gd name="connsiteX4722" fmla="*/ 1197265 w 14424775"/>
              <a:gd name="connsiteY4722" fmla="*/ 1288938 h 7061576"/>
              <a:gd name="connsiteX4723" fmla="*/ 1180398 w 14424775"/>
              <a:gd name="connsiteY4723" fmla="*/ 1364759 h 7061576"/>
              <a:gd name="connsiteX4724" fmla="*/ 1227658 w 14424775"/>
              <a:gd name="connsiteY4724" fmla="*/ 1425560 h 7061576"/>
              <a:gd name="connsiteX4725" fmla="*/ 1274919 w 14424775"/>
              <a:gd name="connsiteY4725" fmla="*/ 1364759 h 7061576"/>
              <a:gd name="connsiteX4726" fmla="*/ 1258052 w 14424775"/>
              <a:gd name="connsiteY4726" fmla="*/ 1288938 h 7061576"/>
              <a:gd name="connsiteX4727" fmla="*/ 1333863 w 14424775"/>
              <a:gd name="connsiteY4727" fmla="*/ 1288938 h 7061576"/>
              <a:gd name="connsiteX4728" fmla="*/ 1381124 w 14424775"/>
              <a:gd name="connsiteY4728" fmla="*/ 1228134 h 7061576"/>
              <a:gd name="connsiteX4729" fmla="*/ 1428386 w 14424775"/>
              <a:gd name="connsiteY4729" fmla="*/ 1288938 h 7061576"/>
              <a:gd name="connsiteX4730" fmla="*/ 1504186 w 14424775"/>
              <a:gd name="connsiteY4730" fmla="*/ 1288938 h 7061576"/>
              <a:gd name="connsiteX4731" fmla="*/ 1487319 w 14424775"/>
              <a:gd name="connsiteY4731" fmla="*/ 1364759 h 7061576"/>
              <a:gd name="connsiteX4732" fmla="*/ 1534580 w 14424775"/>
              <a:gd name="connsiteY4732" fmla="*/ 1425560 h 7061576"/>
              <a:gd name="connsiteX4733" fmla="*/ 1581843 w 14424775"/>
              <a:gd name="connsiteY4733" fmla="*/ 1364759 h 7061576"/>
              <a:gd name="connsiteX4734" fmla="*/ 1564977 w 14424775"/>
              <a:gd name="connsiteY4734" fmla="*/ 1288938 h 7061576"/>
              <a:gd name="connsiteX4735" fmla="*/ 1640777 w 14424775"/>
              <a:gd name="connsiteY4735" fmla="*/ 1288938 h 7061576"/>
              <a:gd name="connsiteX4736" fmla="*/ 1688037 w 14424775"/>
              <a:gd name="connsiteY4736" fmla="*/ 1228134 h 7061576"/>
              <a:gd name="connsiteX4737" fmla="*/ 1735297 w 14424775"/>
              <a:gd name="connsiteY4737" fmla="*/ 1288938 h 7061576"/>
              <a:gd name="connsiteX4738" fmla="*/ 1811100 w 14424775"/>
              <a:gd name="connsiteY4738" fmla="*/ 1288938 h 7061576"/>
              <a:gd name="connsiteX4739" fmla="*/ 1794232 w 14424775"/>
              <a:gd name="connsiteY4739" fmla="*/ 1364759 h 7061576"/>
              <a:gd name="connsiteX4740" fmla="*/ 1841494 w 14424775"/>
              <a:gd name="connsiteY4740" fmla="*/ 1425560 h 7061576"/>
              <a:gd name="connsiteX4741" fmla="*/ 1888754 w 14424775"/>
              <a:gd name="connsiteY4741" fmla="*/ 1364759 h 7061576"/>
              <a:gd name="connsiteX4742" fmla="*/ 1871888 w 14424775"/>
              <a:gd name="connsiteY4742" fmla="*/ 1288938 h 7061576"/>
              <a:gd name="connsiteX4743" fmla="*/ 1947687 w 14424775"/>
              <a:gd name="connsiteY4743" fmla="*/ 1288938 h 7061576"/>
              <a:gd name="connsiteX4744" fmla="*/ 1994944 w 14424775"/>
              <a:gd name="connsiteY4744" fmla="*/ 1228134 h 7061576"/>
              <a:gd name="connsiteX4745" fmla="*/ 2042206 w 14424775"/>
              <a:gd name="connsiteY4745" fmla="*/ 1288938 h 7061576"/>
              <a:gd name="connsiteX4746" fmla="*/ 2118005 w 14424775"/>
              <a:gd name="connsiteY4746" fmla="*/ 1288938 h 7061576"/>
              <a:gd name="connsiteX4747" fmla="*/ 2101138 w 14424775"/>
              <a:gd name="connsiteY4747" fmla="*/ 1364759 h 7061576"/>
              <a:gd name="connsiteX4748" fmla="*/ 2148400 w 14424775"/>
              <a:gd name="connsiteY4748" fmla="*/ 1425560 h 7061576"/>
              <a:gd name="connsiteX4749" fmla="*/ 2195661 w 14424775"/>
              <a:gd name="connsiteY4749" fmla="*/ 1364759 h 7061576"/>
              <a:gd name="connsiteX4750" fmla="*/ 2178795 w 14424775"/>
              <a:gd name="connsiteY4750" fmla="*/ 1288938 h 7061576"/>
              <a:gd name="connsiteX4751" fmla="*/ 2254596 w 14424775"/>
              <a:gd name="connsiteY4751" fmla="*/ 1288938 h 7061576"/>
              <a:gd name="connsiteX4752" fmla="*/ 2301857 w 14424775"/>
              <a:gd name="connsiteY4752" fmla="*/ 1228134 h 7061576"/>
              <a:gd name="connsiteX4753" fmla="*/ 2349114 w 14424775"/>
              <a:gd name="connsiteY4753" fmla="*/ 1288938 h 7061576"/>
              <a:gd name="connsiteX4754" fmla="*/ 2424919 w 14424775"/>
              <a:gd name="connsiteY4754" fmla="*/ 1288938 h 7061576"/>
              <a:gd name="connsiteX4755" fmla="*/ 2408050 w 14424775"/>
              <a:gd name="connsiteY4755" fmla="*/ 1364759 h 7061576"/>
              <a:gd name="connsiteX4756" fmla="*/ 2455312 w 14424775"/>
              <a:gd name="connsiteY4756" fmla="*/ 1425560 h 7061576"/>
              <a:gd name="connsiteX4757" fmla="*/ 2502572 w 14424775"/>
              <a:gd name="connsiteY4757" fmla="*/ 1364759 h 7061576"/>
              <a:gd name="connsiteX4758" fmla="*/ 2485707 w 14424775"/>
              <a:gd name="connsiteY4758" fmla="*/ 1288938 h 7061576"/>
              <a:gd name="connsiteX4759" fmla="*/ 2561507 w 14424775"/>
              <a:gd name="connsiteY4759" fmla="*/ 1288938 h 7061576"/>
              <a:gd name="connsiteX4760" fmla="*/ 2608768 w 14424775"/>
              <a:gd name="connsiteY4760" fmla="*/ 1228134 h 7061576"/>
              <a:gd name="connsiteX4761" fmla="*/ 2656026 w 14424775"/>
              <a:gd name="connsiteY4761" fmla="*/ 1288938 h 7061576"/>
              <a:gd name="connsiteX4762" fmla="*/ 2731828 w 14424775"/>
              <a:gd name="connsiteY4762" fmla="*/ 1288938 h 7061576"/>
              <a:gd name="connsiteX4763" fmla="*/ 2714960 w 14424775"/>
              <a:gd name="connsiteY4763" fmla="*/ 1364759 h 7061576"/>
              <a:gd name="connsiteX4764" fmla="*/ 2762223 w 14424775"/>
              <a:gd name="connsiteY4764" fmla="*/ 1425560 h 7061576"/>
              <a:gd name="connsiteX4765" fmla="*/ 2809486 w 14424775"/>
              <a:gd name="connsiteY4765" fmla="*/ 1364759 h 7061576"/>
              <a:gd name="connsiteX4766" fmla="*/ 2792619 w 14424775"/>
              <a:gd name="connsiteY4766" fmla="*/ 1288938 h 7061576"/>
              <a:gd name="connsiteX4767" fmla="*/ 2868421 w 14424775"/>
              <a:gd name="connsiteY4767" fmla="*/ 1288938 h 7061576"/>
              <a:gd name="connsiteX4768" fmla="*/ 2915681 w 14424775"/>
              <a:gd name="connsiteY4768" fmla="*/ 1228134 h 7061576"/>
              <a:gd name="connsiteX4769" fmla="*/ 2962942 w 14424775"/>
              <a:gd name="connsiteY4769" fmla="*/ 1288938 h 7061576"/>
              <a:gd name="connsiteX4770" fmla="*/ 3038742 w 14424775"/>
              <a:gd name="connsiteY4770" fmla="*/ 1288938 h 7061576"/>
              <a:gd name="connsiteX4771" fmla="*/ 3021876 w 14424775"/>
              <a:gd name="connsiteY4771" fmla="*/ 1364759 h 7061576"/>
              <a:gd name="connsiteX4772" fmla="*/ 3069136 w 14424775"/>
              <a:gd name="connsiteY4772" fmla="*/ 1425561 h 7061576"/>
              <a:gd name="connsiteX4773" fmla="*/ 3116397 w 14424775"/>
              <a:gd name="connsiteY4773" fmla="*/ 1364759 h 7061576"/>
              <a:gd name="connsiteX4774" fmla="*/ 3099530 w 14424775"/>
              <a:gd name="connsiteY4774" fmla="*/ 1288938 h 7061576"/>
              <a:gd name="connsiteX4775" fmla="*/ 3175331 w 14424775"/>
              <a:gd name="connsiteY4775" fmla="*/ 1288938 h 7061576"/>
              <a:gd name="connsiteX4776" fmla="*/ 3222594 w 14424775"/>
              <a:gd name="connsiteY4776" fmla="*/ 1228134 h 7061576"/>
              <a:gd name="connsiteX4777" fmla="*/ 3269854 w 14424775"/>
              <a:gd name="connsiteY4777" fmla="*/ 1288938 h 7061576"/>
              <a:gd name="connsiteX4778" fmla="*/ 3345654 w 14424775"/>
              <a:gd name="connsiteY4778" fmla="*/ 1288938 h 7061576"/>
              <a:gd name="connsiteX4779" fmla="*/ 3328788 w 14424775"/>
              <a:gd name="connsiteY4779" fmla="*/ 1364759 h 7061576"/>
              <a:gd name="connsiteX4780" fmla="*/ 3376050 w 14424775"/>
              <a:gd name="connsiteY4780" fmla="*/ 1425562 h 7061576"/>
              <a:gd name="connsiteX4781" fmla="*/ 3307754 w 14424775"/>
              <a:gd name="connsiteY4781" fmla="*/ 1459305 h 7061576"/>
              <a:gd name="connsiteX4782" fmla="*/ 3290887 w 14424775"/>
              <a:gd name="connsiteY4782" fmla="*/ 1535127 h 7061576"/>
              <a:gd name="connsiteX4783" fmla="*/ 3222594 w 14424775"/>
              <a:gd name="connsiteY4783" fmla="*/ 1501383 h 7061576"/>
              <a:gd name="connsiteX4784" fmla="*/ 3154302 w 14424775"/>
              <a:gd name="connsiteY4784" fmla="*/ 1535127 h 7061576"/>
              <a:gd name="connsiteX4785" fmla="*/ 3137431 w 14424775"/>
              <a:gd name="connsiteY4785" fmla="*/ 1459305 h 7061576"/>
              <a:gd name="connsiteX4786" fmla="*/ 3069136 w 14424775"/>
              <a:gd name="connsiteY4786" fmla="*/ 1425562 h 7061576"/>
              <a:gd name="connsiteX4787" fmla="*/ 3000843 w 14424775"/>
              <a:gd name="connsiteY4787" fmla="*/ 1459305 h 7061576"/>
              <a:gd name="connsiteX4788" fmla="*/ 2983975 w 14424775"/>
              <a:gd name="connsiteY4788" fmla="*/ 1535127 h 7061576"/>
              <a:gd name="connsiteX4789" fmla="*/ 2915681 w 14424775"/>
              <a:gd name="connsiteY4789" fmla="*/ 1501383 h 7061576"/>
              <a:gd name="connsiteX4790" fmla="*/ 2847388 w 14424775"/>
              <a:gd name="connsiteY4790" fmla="*/ 1535127 h 7061576"/>
              <a:gd name="connsiteX4791" fmla="*/ 2830520 w 14424775"/>
              <a:gd name="connsiteY4791" fmla="*/ 1459305 h 7061576"/>
              <a:gd name="connsiteX4792" fmla="*/ 2762223 w 14424775"/>
              <a:gd name="connsiteY4792" fmla="*/ 1425562 h 7061576"/>
              <a:gd name="connsiteX4793" fmla="*/ 2693928 w 14424775"/>
              <a:gd name="connsiteY4793" fmla="*/ 1459305 h 7061576"/>
              <a:gd name="connsiteX4794" fmla="*/ 2677059 w 14424775"/>
              <a:gd name="connsiteY4794" fmla="*/ 1535127 h 7061576"/>
              <a:gd name="connsiteX4795" fmla="*/ 2608768 w 14424775"/>
              <a:gd name="connsiteY4795" fmla="*/ 1501383 h 7061576"/>
              <a:gd name="connsiteX4796" fmla="*/ 2540473 w 14424775"/>
              <a:gd name="connsiteY4796" fmla="*/ 1535127 h 7061576"/>
              <a:gd name="connsiteX4797" fmla="*/ 2523603 w 14424775"/>
              <a:gd name="connsiteY4797" fmla="*/ 1459305 h 7061576"/>
              <a:gd name="connsiteX4798" fmla="*/ 2455312 w 14424775"/>
              <a:gd name="connsiteY4798" fmla="*/ 1425562 h 7061576"/>
              <a:gd name="connsiteX4799" fmla="*/ 2387017 w 14424775"/>
              <a:gd name="connsiteY4799" fmla="*/ 1459305 h 7061576"/>
              <a:gd name="connsiteX4800" fmla="*/ 2370149 w 14424775"/>
              <a:gd name="connsiteY4800" fmla="*/ 1535127 h 7061576"/>
              <a:gd name="connsiteX4801" fmla="*/ 2301857 w 14424775"/>
              <a:gd name="connsiteY4801" fmla="*/ 1501383 h 7061576"/>
              <a:gd name="connsiteX4802" fmla="*/ 2233562 w 14424775"/>
              <a:gd name="connsiteY4802" fmla="*/ 1535127 h 7061576"/>
              <a:gd name="connsiteX4803" fmla="*/ 2216693 w 14424775"/>
              <a:gd name="connsiteY4803" fmla="*/ 1459305 h 7061576"/>
              <a:gd name="connsiteX4804" fmla="*/ 2148400 w 14424775"/>
              <a:gd name="connsiteY4804" fmla="*/ 1425562 h 7061576"/>
              <a:gd name="connsiteX4805" fmla="*/ 2080105 w 14424775"/>
              <a:gd name="connsiteY4805" fmla="*/ 1459305 h 7061576"/>
              <a:gd name="connsiteX4806" fmla="*/ 2063238 w 14424775"/>
              <a:gd name="connsiteY4806" fmla="*/ 1535127 h 7061576"/>
              <a:gd name="connsiteX4807" fmla="*/ 1994944 w 14424775"/>
              <a:gd name="connsiteY4807" fmla="*/ 1501383 h 7061576"/>
              <a:gd name="connsiteX4808" fmla="*/ 1926656 w 14424775"/>
              <a:gd name="connsiteY4808" fmla="*/ 1535127 h 7061576"/>
              <a:gd name="connsiteX4809" fmla="*/ 1909787 w 14424775"/>
              <a:gd name="connsiteY4809" fmla="*/ 1459305 h 7061576"/>
              <a:gd name="connsiteX4810" fmla="*/ 1841494 w 14424775"/>
              <a:gd name="connsiteY4810" fmla="*/ 1425562 h 7061576"/>
              <a:gd name="connsiteX4811" fmla="*/ 1773200 w 14424775"/>
              <a:gd name="connsiteY4811" fmla="*/ 1459305 h 7061576"/>
              <a:gd name="connsiteX4812" fmla="*/ 1756331 w 14424775"/>
              <a:gd name="connsiteY4812" fmla="*/ 1535127 h 7061576"/>
              <a:gd name="connsiteX4813" fmla="*/ 1688037 w 14424775"/>
              <a:gd name="connsiteY4813" fmla="*/ 1501383 h 7061576"/>
              <a:gd name="connsiteX4814" fmla="*/ 1619742 w 14424775"/>
              <a:gd name="connsiteY4814" fmla="*/ 1535127 h 7061576"/>
              <a:gd name="connsiteX4815" fmla="*/ 1602875 w 14424775"/>
              <a:gd name="connsiteY4815" fmla="*/ 1459305 h 7061576"/>
              <a:gd name="connsiteX4816" fmla="*/ 1534580 w 14424775"/>
              <a:gd name="connsiteY4816" fmla="*/ 1425562 h 7061576"/>
              <a:gd name="connsiteX4817" fmla="*/ 1466286 w 14424775"/>
              <a:gd name="connsiteY4817" fmla="*/ 1459305 h 7061576"/>
              <a:gd name="connsiteX4818" fmla="*/ 1449417 w 14424775"/>
              <a:gd name="connsiteY4818" fmla="*/ 1535127 h 7061576"/>
              <a:gd name="connsiteX4819" fmla="*/ 1381124 w 14424775"/>
              <a:gd name="connsiteY4819" fmla="*/ 1501383 h 7061576"/>
              <a:gd name="connsiteX4820" fmla="*/ 1312820 w 14424775"/>
              <a:gd name="connsiteY4820" fmla="*/ 1535127 h 7061576"/>
              <a:gd name="connsiteX4821" fmla="*/ 1295952 w 14424775"/>
              <a:gd name="connsiteY4821" fmla="*/ 1459305 h 7061576"/>
              <a:gd name="connsiteX4822" fmla="*/ 1227658 w 14424775"/>
              <a:gd name="connsiteY4822" fmla="*/ 1425563 h 7061576"/>
              <a:gd name="connsiteX4823" fmla="*/ 1159366 w 14424775"/>
              <a:gd name="connsiteY4823" fmla="*/ 1459305 h 7061576"/>
              <a:gd name="connsiteX4824" fmla="*/ 1142497 w 14424775"/>
              <a:gd name="connsiteY4824" fmla="*/ 1535127 h 7061576"/>
              <a:gd name="connsiteX4825" fmla="*/ 1074205 w 14424775"/>
              <a:gd name="connsiteY4825" fmla="*/ 1501383 h 7061576"/>
              <a:gd name="connsiteX4826" fmla="*/ 1005911 w 14424775"/>
              <a:gd name="connsiteY4826" fmla="*/ 1535127 h 7061576"/>
              <a:gd name="connsiteX4827" fmla="*/ 989043 w 14424775"/>
              <a:gd name="connsiteY4827" fmla="*/ 1459305 h 7061576"/>
              <a:gd name="connsiteX4828" fmla="*/ 920749 w 14424775"/>
              <a:gd name="connsiteY4828" fmla="*/ 1425562 h 7061576"/>
              <a:gd name="connsiteX4829" fmla="*/ 852456 w 14424775"/>
              <a:gd name="connsiteY4829" fmla="*/ 1459305 h 7061576"/>
              <a:gd name="connsiteX4830" fmla="*/ 835588 w 14424775"/>
              <a:gd name="connsiteY4830" fmla="*/ 1535127 h 7061576"/>
              <a:gd name="connsiteX4831" fmla="*/ 767295 w 14424775"/>
              <a:gd name="connsiteY4831" fmla="*/ 1501383 h 7061576"/>
              <a:gd name="connsiteX4832" fmla="*/ 699002 w 14424775"/>
              <a:gd name="connsiteY4832" fmla="*/ 1535127 h 7061576"/>
              <a:gd name="connsiteX4833" fmla="*/ 682133 w 14424775"/>
              <a:gd name="connsiteY4833" fmla="*/ 1459305 h 7061576"/>
              <a:gd name="connsiteX4834" fmla="*/ 613840 w 14424775"/>
              <a:gd name="connsiteY4834" fmla="*/ 1425562 h 7061576"/>
              <a:gd name="connsiteX4835" fmla="*/ 545546 w 14424775"/>
              <a:gd name="connsiteY4835" fmla="*/ 1459305 h 7061576"/>
              <a:gd name="connsiteX4836" fmla="*/ 528678 w 14424775"/>
              <a:gd name="connsiteY4836" fmla="*/ 1535127 h 7061576"/>
              <a:gd name="connsiteX4837" fmla="*/ 460386 w 14424775"/>
              <a:gd name="connsiteY4837" fmla="*/ 1501383 h 7061576"/>
              <a:gd name="connsiteX4838" fmla="*/ 392092 w 14424775"/>
              <a:gd name="connsiteY4838" fmla="*/ 1535127 h 7061576"/>
              <a:gd name="connsiteX4839" fmla="*/ 375224 w 14424775"/>
              <a:gd name="connsiteY4839" fmla="*/ 1459305 h 7061576"/>
              <a:gd name="connsiteX4840" fmla="*/ 306929 w 14424775"/>
              <a:gd name="connsiteY4840" fmla="*/ 1425562 h 7061576"/>
              <a:gd name="connsiteX4841" fmla="*/ 354191 w 14424775"/>
              <a:gd name="connsiteY4841" fmla="*/ 1364759 h 7061576"/>
              <a:gd name="connsiteX4842" fmla="*/ 337324 w 14424775"/>
              <a:gd name="connsiteY4842" fmla="*/ 1288938 h 7061576"/>
              <a:gd name="connsiteX4843" fmla="*/ 413125 w 14424775"/>
              <a:gd name="connsiteY4843" fmla="*/ 1288938 h 7061576"/>
              <a:gd name="connsiteX4844" fmla="*/ 153456 w 14424775"/>
              <a:gd name="connsiteY4844" fmla="*/ 1228134 h 7061576"/>
              <a:gd name="connsiteX4845" fmla="*/ 200716 w 14424775"/>
              <a:gd name="connsiteY4845" fmla="*/ 1288938 h 7061576"/>
              <a:gd name="connsiteX4846" fmla="*/ 276517 w 14424775"/>
              <a:gd name="connsiteY4846" fmla="*/ 1288938 h 7061576"/>
              <a:gd name="connsiteX4847" fmla="*/ 259650 w 14424775"/>
              <a:gd name="connsiteY4847" fmla="*/ 1364759 h 7061576"/>
              <a:gd name="connsiteX4848" fmla="*/ 306912 w 14424775"/>
              <a:gd name="connsiteY4848" fmla="*/ 1425562 h 7061576"/>
              <a:gd name="connsiteX4849" fmla="*/ 238617 w 14424775"/>
              <a:gd name="connsiteY4849" fmla="*/ 1459305 h 7061576"/>
              <a:gd name="connsiteX4850" fmla="*/ 221749 w 14424775"/>
              <a:gd name="connsiteY4850" fmla="*/ 1535127 h 7061576"/>
              <a:gd name="connsiteX4851" fmla="*/ 153456 w 14424775"/>
              <a:gd name="connsiteY4851" fmla="*/ 1501383 h 7061576"/>
              <a:gd name="connsiteX4852" fmla="*/ 85163 w 14424775"/>
              <a:gd name="connsiteY4852" fmla="*/ 1535127 h 7061576"/>
              <a:gd name="connsiteX4853" fmla="*/ 68295 w 14424775"/>
              <a:gd name="connsiteY4853" fmla="*/ 1459305 h 7061576"/>
              <a:gd name="connsiteX4854" fmla="*/ 0 w 14424775"/>
              <a:gd name="connsiteY4854" fmla="*/ 1425562 h 7061576"/>
              <a:gd name="connsiteX4855" fmla="*/ 47262 w 14424775"/>
              <a:gd name="connsiteY4855" fmla="*/ 1364759 h 7061576"/>
              <a:gd name="connsiteX4856" fmla="*/ 30395 w 14424775"/>
              <a:gd name="connsiteY4856" fmla="*/ 1288938 h 7061576"/>
              <a:gd name="connsiteX4857" fmla="*/ 106196 w 14424775"/>
              <a:gd name="connsiteY4857" fmla="*/ 1288938 h 7061576"/>
              <a:gd name="connsiteX4858" fmla="*/ 9667656 w 14424775"/>
              <a:gd name="connsiteY4858" fmla="*/ 921109 h 7061576"/>
              <a:gd name="connsiteX4859" fmla="*/ 9714916 w 14424775"/>
              <a:gd name="connsiteY4859" fmla="*/ 981913 h 7061576"/>
              <a:gd name="connsiteX4860" fmla="*/ 9790717 w 14424775"/>
              <a:gd name="connsiteY4860" fmla="*/ 981913 h 7061576"/>
              <a:gd name="connsiteX4861" fmla="*/ 9773850 w 14424775"/>
              <a:gd name="connsiteY4861" fmla="*/ 1057734 h 7061576"/>
              <a:gd name="connsiteX4862" fmla="*/ 9821111 w 14424775"/>
              <a:gd name="connsiteY4862" fmla="*/ 1118535 h 7061576"/>
              <a:gd name="connsiteX4863" fmla="*/ 9868372 w 14424775"/>
              <a:gd name="connsiteY4863" fmla="*/ 1057734 h 7061576"/>
              <a:gd name="connsiteX4864" fmla="*/ 9851505 w 14424775"/>
              <a:gd name="connsiteY4864" fmla="*/ 981913 h 7061576"/>
              <a:gd name="connsiteX4865" fmla="*/ 9927306 w 14424775"/>
              <a:gd name="connsiteY4865" fmla="*/ 981913 h 7061576"/>
              <a:gd name="connsiteX4866" fmla="*/ 9974567 w 14424775"/>
              <a:gd name="connsiteY4866" fmla="*/ 921109 h 7061576"/>
              <a:gd name="connsiteX4867" fmla="*/ 10021827 w 14424775"/>
              <a:gd name="connsiteY4867" fmla="*/ 981913 h 7061576"/>
              <a:gd name="connsiteX4868" fmla="*/ 10097628 w 14424775"/>
              <a:gd name="connsiteY4868" fmla="*/ 981913 h 7061576"/>
              <a:gd name="connsiteX4869" fmla="*/ 10080761 w 14424775"/>
              <a:gd name="connsiteY4869" fmla="*/ 1057734 h 7061576"/>
              <a:gd name="connsiteX4870" fmla="*/ 10128022 w 14424775"/>
              <a:gd name="connsiteY4870" fmla="*/ 1118536 h 7061576"/>
              <a:gd name="connsiteX4871" fmla="*/ 10175283 w 14424775"/>
              <a:gd name="connsiteY4871" fmla="*/ 1057734 h 7061576"/>
              <a:gd name="connsiteX4872" fmla="*/ 10158416 w 14424775"/>
              <a:gd name="connsiteY4872" fmla="*/ 981913 h 7061576"/>
              <a:gd name="connsiteX4873" fmla="*/ 10234217 w 14424775"/>
              <a:gd name="connsiteY4873" fmla="*/ 981913 h 7061576"/>
              <a:gd name="connsiteX4874" fmla="*/ 10281478 w 14424775"/>
              <a:gd name="connsiteY4874" fmla="*/ 921109 h 7061576"/>
              <a:gd name="connsiteX4875" fmla="*/ 10328738 w 14424775"/>
              <a:gd name="connsiteY4875" fmla="*/ 981913 h 7061576"/>
              <a:gd name="connsiteX4876" fmla="*/ 10404539 w 14424775"/>
              <a:gd name="connsiteY4876" fmla="*/ 981913 h 7061576"/>
              <a:gd name="connsiteX4877" fmla="*/ 10387672 w 14424775"/>
              <a:gd name="connsiteY4877" fmla="*/ 1057734 h 7061576"/>
              <a:gd name="connsiteX4878" fmla="*/ 10434933 w 14424775"/>
              <a:gd name="connsiteY4878" fmla="*/ 1118535 h 7061576"/>
              <a:gd name="connsiteX4879" fmla="*/ 10482194 w 14424775"/>
              <a:gd name="connsiteY4879" fmla="*/ 1057734 h 7061576"/>
              <a:gd name="connsiteX4880" fmla="*/ 10465327 w 14424775"/>
              <a:gd name="connsiteY4880" fmla="*/ 981913 h 7061576"/>
              <a:gd name="connsiteX4881" fmla="*/ 10541128 w 14424775"/>
              <a:gd name="connsiteY4881" fmla="*/ 981913 h 7061576"/>
              <a:gd name="connsiteX4882" fmla="*/ 10588389 w 14424775"/>
              <a:gd name="connsiteY4882" fmla="*/ 921109 h 7061576"/>
              <a:gd name="connsiteX4883" fmla="*/ 10635649 w 14424775"/>
              <a:gd name="connsiteY4883" fmla="*/ 981913 h 7061576"/>
              <a:gd name="connsiteX4884" fmla="*/ 10711450 w 14424775"/>
              <a:gd name="connsiteY4884" fmla="*/ 981913 h 7061576"/>
              <a:gd name="connsiteX4885" fmla="*/ 10694583 w 14424775"/>
              <a:gd name="connsiteY4885" fmla="*/ 1057734 h 7061576"/>
              <a:gd name="connsiteX4886" fmla="*/ 10741844 w 14424775"/>
              <a:gd name="connsiteY4886" fmla="*/ 1118536 h 7061576"/>
              <a:gd name="connsiteX4887" fmla="*/ 10789105 w 14424775"/>
              <a:gd name="connsiteY4887" fmla="*/ 1057734 h 7061576"/>
              <a:gd name="connsiteX4888" fmla="*/ 10772238 w 14424775"/>
              <a:gd name="connsiteY4888" fmla="*/ 981913 h 7061576"/>
              <a:gd name="connsiteX4889" fmla="*/ 10848039 w 14424775"/>
              <a:gd name="connsiteY4889" fmla="*/ 981913 h 7061576"/>
              <a:gd name="connsiteX4890" fmla="*/ 10895300 w 14424775"/>
              <a:gd name="connsiteY4890" fmla="*/ 921109 h 7061576"/>
              <a:gd name="connsiteX4891" fmla="*/ 10942560 w 14424775"/>
              <a:gd name="connsiteY4891" fmla="*/ 981913 h 7061576"/>
              <a:gd name="connsiteX4892" fmla="*/ 11018361 w 14424775"/>
              <a:gd name="connsiteY4892" fmla="*/ 981913 h 7061576"/>
              <a:gd name="connsiteX4893" fmla="*/ 11001494 w 14424775"/>
              <a:gd name="connsiteY4893" fmla="*/ 1057734 h 7061576"/>
              <a:gd name="connsiteX4894" fmla="*/ 11048755 w 14424775"/>
              <a:gd name="connsiteY4894" fmla="*/ 1118535 h 7061576"/>
              <a:gd name="connsiteX4895" fmla="*/ 11096016 w 14424775"/>
              <a:gd name="connsiteY4895" fmla="*/ 1057734 h 7061576"/>
              <a:gd name="connsiteX4896" fmla="*/ 11079149 w 14424775"/>
              <a:gd name="connsiteY4896" fmla="*/ 981913 h 7061576"/>
              <a:gd name="connsiteX4897" fmla="*/ 11154950 w 14424775"/>
              <a:gd name="connsiteY4897" fmla="*/ 981913 h 7061576"/>
              <a:gd name="connsiteX4898" fmla="*/ 11202211 w 14424775"/>
              <a:gd name="connsiteY4898" fmla="*/ 921109 h 7061576"/>
              <a:gd name="connsiteX4899" fmla="*/ 11249471 w 14424775"/>
              <a:gd name="connsiteY4899" fmla="*/ 981913 h 7061576"/>
              <a:gd name="connsiteX4900" fmla="*/ 11325272 w 14424775"/>
              <a:gd name="connsiteY4900" fmla="*/ 981913 h 7061576"/>
              <a:gd name="connsiteX4901" fmla="*/ 11308405 w 14424775"/>
              <a:gd name="connsiteY4901" fmla="*/ 1057734 h 7061576"/>
              <a:gd name="connsiteX4902" fmla="*/ 11355665 w 14424775"/>
              <a:gd name="connsiteY4902" fmla="*/ 1118535 h 7061576"/>
              <a:gd name="connsiteX4903" fmla="*/ 11402926 w 14424775"/>
              <a:gd name="connsiteY4903" fmla="*/ 1057734 h 7061576"/>
              <a:gd name="connsiteX4904" fmla="*/ 11386059 w 14424775"/>
              <a:gd name="connsiteY4904" fmla="*/ 981913 h 7061576"/>
              <a:gd name="connsiteX4905" fmla="*/ 11461860 w 14424775"/>
              <a:gd name="connsiteY4905" fmla="*/ 981913 h 7061576"/>
              <a:gd name="connsiteX4906" fmla="*/ 11509121 w 14424775"/>
              <a:gd name="connsiteY4906" fmla="*/ 921109 h 7061576"/>
              <a:gd name="connsiteX4907" fmla="*/ 11556381 w 14424775"/>
              <a:gd name="connsiteY4907" fmla="*/ 981913 h 7061576"/>
              <a:gd name="connsiteX4908" fmla="*/ 11632182 w 14424775"/>
              <a:gd name="connsiteY4908" fmla="*/ 981913 h 7061576"/>
              <a:gd name="connsiteX4909" fmla="*/ 11615315 w 14424775"/>
              <a:gd name="connsiteY4909" fmla="*/ 1057734 h 7061576"/>
              <a:gd name="connsiteX4910" fmla="*/ 11662576 w 14424775"/>
              <a:gd name="connsiteY4910" fmla="*/ 1118535 h 7061576"/>
              <a:gd name="connsiteX4911" fmla="*/ 11709837 w 14424775"/>
              <a:gd name="connsiteY4911" fmla="*/ 1057734 h 7061576"/>
              <a:gd name="connsiteX4912" fmla="*/ 11692970 w 14424775"/>
              <a:gd name="connsiteY4912" fmla="*/ 981913 h 7061576"/>
              <a:gd name="connsiteX4913" fmla="*/ 11768771 w 14424775"/>
              <a:gd name="connsiteY4913" fmla="*/ 981913 h 7061576"/>
              <a:gd name="connsiteX4914" fmla="*/ 11816032 w 14424775"/>
              <a:gd name="connsiteY4914" fmla="*/ 921109 h 7061576"/>
              <a:gd name="connsiteX4915" fmla="*/ 11863292 w 14424775"/>
              <a:gd name="connsiteY4915" fmla="*/ 981913 h 7061576"/>
              <a:gd name="connsiteX4916" fmla="*/ 11939093 w 14424775"/>
              <a:gd name="connsiteY4916" fmla="*/ 981913 h 7061576"/>
              <a:gd name="connsiteX4917" fmla="*/ 11922226 w 14424775"/>
              <a:gd name="connsiteY4917" fmla="*/ 1057734 h 7061576"/>
              <a:gd name="connsiteX4918" fmla="*/ 11969487 w 14424775"/>
              <a:gd name="connsiteY4918" fmla="*/ 1118536 h 7061576"/>
              <a:gd name="connsiteX4919" fmla="*/ 12016748 w 14424775"/>
              <a:gd name="connsiteY4919" fmla="*/ 1057734 h 7061576"/>
              <a:gd name="connsiteX4920" fmla="*/ 11999881 w 14424775"/>
              <a:gd name="connsiteY4920" fmla="*/ 981913 h 7061576"/>
              <a:gd name="connsiteX4921" fmla="*/ 12075682 w 14424775"/>
              <a:gd name="connsiteY4921" fmla="*/ 981913 h 7061576"/>
              <a:gd name="connsiteX4922" fmla="*/ 12122943 w 14424775"/>
              <a:gd name="connsiteY4922" fmla="*/ 921109 h 7061576"/>
              <a:gd name="connsiteX4923" fmla="*/ 12170203 w 14424775"/>
              <a:gd name="connsiteY4923" fmla="*/ 981913 h 7061576"/>
              <a:gd name="connsiteX4924" fmla="*/ 12246004 w 14424775"/>
              <a:gd name="connsiteY4924" fmla="*/ 981913 h 7061576"/>
              <a:gd name="connsiteX4925" fmla="*/ 12229137 w 14424775"/>
              <a:gd name="connsiteY4925" fmla="*/ 1057734 h 7061576"/>
              <a:gd name="connsiteX4926" fmla="*/ 12276398 w 14424775"/>
              <a:gd name="connsiteY4926" fmla="*/ 1118536 h 7061576"/>
              <a:gd name="connsiteX4927" fmla="*/ 12323659 w 14424775"/>
              <a:gd name="connsiteY4927" fmla="*/ 1057734 h 7061576"/>
              <a:gd name="connsiteX4928" fmla="*/ 12306792 w 14424775"/>
              <a:gd name="connsiteY4928" fmla="*/ 981913 h 7061576"/>
              <a:gd name="connsiteX4929" fmla="*/ 12382593 w 14424775"/>
              <a:gd name="connsiteY4929" fmla="*/ 981913 h 7061576"/>
              <a:gd name="connsiteX4930" fmla="*/ 12429854 w 14424775"/>
              <a:gd name="connsiteY4930" fmla="*/ 921109 h 7061576"/>
              <a:gd name="connsiteX4931" fmla="*/ 12477114 w 14424775"/>
              <a:gd name="connsiteY4931" fmla="*/ 981913 h 7061576"/>
              <a:gd name="connsiteX4932" fmla="*/ 12552915 w 14424775"/>
              <a:gd name="connsiteY4932" fmla="*/ 981913 h 7061576"/>
              <a:gd name="connsiteX4933" fmla="*/ 12536048 w 14424775"/>
              <a:gd name="connsiteY4933" fmla="*/ 1057734 h 7061576"/>
              <a:gd name="connsiteX4934" fmla="*/ 12583309 w 14424775"/>
              <a:gd name="connsiteY4934" fmla="*/ 1118535 h 7061576"/>
              <a:gd name="connsiteX4935" fmla="*/ 12630570 w 14424775"/>
              <a:gd name="connsiteY4935" fmla="*/ 1057734 h 7061576"/>
              <a:gd name="connsiteX4936" fmla="*/ 12613703 w 14424775"/>
              <a:gd name="connsiteY4936" fmla="*/ 981913 h 7061576"/>
              <a:gd name="connsiteX4937" fmla="*/ 12689504 w 14424775"/>
              <a:gd name="connsiteY4937" fmla="*/ 981913 h 7061576"/>
              <a:gd name="connsiteX4938" fmla="*/ 12736765 w 14424775"/>
              <a:gd name="connsiteY4938" fmla="*/ 921109 h 7061576"/>
              <a:gd name="connsiteX4939" fmla="*/ 12784025 w 14424775"/>
              <a:gd name="connsiteY4939" fmla="*/ 981913 h 7061576"/>
              <a:gd name="connsiteX4940" fmla="*/ 12859826 w 14424775"/>
              <a:gd name="connsiteY4940" fmla="*/ 981913 h 7061576"/>
              <a:gd name="connsiteX4941" fmla="*/ 12842959 w 14424775"/>
              <a:gd name="connsiteY4941" fmla="*/ 1057734 h 7061576"/>
              <a:gd name="connsiteX4942" fmla="*/ 12890220 w 14424775"/>
              <a:gd name="connsiteY4942" fmla="*/ 1118536 h 7061576"/>
              <a:gd name="connsiteX4943" fmla="*/ 12937481 w 14424775"/>
              <a:gd name="connsiteY4943" fmla="*/ 1057734 h 7061576"/>
              <a:gd name="connsiteX4944" fmla="*/ 12920614 w 14424775"/>
              <a:gd name="connsiteY4944" fmla="*/ 981913 h 7061576"/>
              <a:gd name="connsiteX4945" fmla="*/ 12996415 w 14424775"/>
              <a:gd name="connsiteY4945" fmla="*/ 981913 h 7061576"/>
              <a:gd name="connsiteX4946" fmla="*/ 13043676 w 14424775"/>
              <a:gd name="connsiteY4946" fmla="*/ 921109 h 7061576"/>
              <a:gd name="connsiteX4947" fmla="*/ 13090936 w 14424775"/>
              <a:gd name="connsiteY4947" fmla="*/ 981913 h 7061576"/>
              <a:gd name="connsiteX4948" fmla="*/ 13166737 w 14424775"/>
              <a:gd name="connsiteY4948" fmla="*/ 981913 h 7061576"/>
              <a:gd name="connsiteX4949" fmla="*/ 13149870 w 14424775"/>
              <a:gd name="connsiteY4949" fmla="*/ 1057734 h 7061576"/>
              <a:gd name="connsiteX4950" fmla="*/ 13197131 w 14424775"/>
              <a:gd name="connsiteY4950" fmla="*/ 1118535 h 7061576"/>
              <a:gd name="connsiteX4951" fmla="*/ 13244392 w 14424775"/>
              <a:gd name="connsiteY4951" fmla="*/ 1057734 h 7061576"/>
              <a:gd name="connsiteX4952" fmla="*/ 13227525 w 14424775"/>
              <a:gd name="connsiteY4952" fmla="*/ 981913 h 7061576"/>
              <a:gd name="connsiteX4953" fmla="*/ 13303326 w 14424775"/>
              <a:gd name="connsiteY4953" fmla="*/ 981913 h 7061576"/>
              <a:gd name="connsiteX4954" fmla="*/ 13350587 w 14424775"/>
              <a:gd name="connsiteY4954" fmla="*/ 921109 h 7061576"/>
              <a:gd name="connsiteX4955" fmla="*/ 13397847 w 14424775"/>
              <a:gd name="connsiteY4955" fmla="*/ 981913 h 7061576"/>
              <a:gd name="connsiteX4956" fmla="*/ 13473648 w 14424775"/>
              <a:gd name="connsiteY4956" fmla="*/ 981913 h 7061576"/>
              <a:gd name="connsiteX4957" fmla="*/ 13456781 w 14424775"/>
              <a:gd name="connsiteY4957" fmla="*/ 1057734 h 7061576"/>
              <a:gd name="connsiteX4958" fmla="*/ 13504043 w 14424775"/>
              <a:gd name="connsiteY4958" fmla="*/ 1118537 h 7061576"/>
              <a:gd name="connsiteX4959" fmla="*/ 13435748 w 14424775"/>
              <a:gd name="connsiteY4959" fmla="*/ 1152280 h 7061576"/>
              <a:gd name="connsiteX4960" fmla="*/ 13418880 w 14424775"/>
              <a:gd name="connsiteY4960" fmla="*/ 1228102 h 7061576"/>
              <a:gd name="connsiteX4961" fmla="*/ 13350587 w 14424775"/>
              <a:gd name="connsiteY4961" fmla="*/ 1194358 h 7061576"/>
              <a:gd name="connsiteX4962" fmla="*/ 13282293 w 14424775"/>
              <a:gd name="connsiteY4962" fmla="*/ 1228102 h 7061576"/>
              <a:gd name="connsiteX4963" fmla="*/ 13265425 w 14424775"/>
              <a:gd name="connsiteY4963" fmla="*/ 1152280 h 7061576"/>
              <a:gd name="connsiteX4964" fmla="*/ 13197131 w 14424775"/>
              <a:gd name="connsiteY4964" fmla="*/ 1118537 h 7061576"/>
              <a:gd name="connsiteX4965" fmla="*/ 13128837 w 14424775"/>
              <a:gd name="connsiteY4965" fmla="*/ 1152280 h 7061576"/>
              <a:gd name="connsiteX4966" fmla="*/ 13111969 w 14424775"/>
              <a:gd name="connsiteY4966" fmla="*/ 1228102 h 7061576"/>
              <a:gd name="connsiteX4967" fmla="*/ 13043676 w 14424775"/>
              <a:gd name="connsiteY4967" fmla="*/ 1194358 h 7061576"/>
              <a:gd name="connsiteX4968" fmla="*/ 12975382 w 14424775"/>
              <a:gd name="connsiteY4968" fmla="*/ 1228102 h 7061576"/>
              <a:gd name="connsiteX4969" fmla="*/ 12958514 w 14424775"/>
              <a:gd name="connsiteY4969" fmla="*/ 1152280 h 7061576"/>
              <a:gd name="connsiteX4970" fmla="*/ 12890220 w 14424775"/>
              <a:gd name="connsiteY4970" fmla="*/ 1118537 h 7061576"/>
              <a:gd name="connsiteX4971" fmla="*/ 12821926 w 14424775"/>
              <a:gd name="connsiteY4971" fmla="*/ 1152280 h 7061576"/>
              <a:gd name="connsiteX4972" fmla="*/ 12805058 w 14424775"/>
              <a:gd name="connsiteY4972" fmla="*/ 1228102 h 7061576"/>
              <a:gd name="connsiteX4973" fmla="*/ 12736765 w 14424775"/>
              <a:gd name="connsiteY4973" fmla="*/ 1194358 h 7061576"/>
              <a:gd name="connsiteX4974" fmla="*/ 12668471 w 14424775"/>
              <a:gd name="connsiteY4974" fmla="*/ 1228102 h 7061576"/>
              <a:gd name="connsiteX4975" fmla="*/ 12651603 w 14424775"/>
              <a:gd name="connsiteY4975" fmla="*/ 1152280 h 7061576"/>
              <a:gd name="connsiteX4976" fmla="*/ 12583309 w 14424775"/>
              <a:gd name="connsiteY4976" fmla="*/ 1118537 h 7061576"/>
              <a:gd name="connsiteX4977" fmla="*/ 12515015 w 14424775"/>
              <a:gd name="connsiteY4977" fmla="*/ 1152280 h 7061576"/>
              <a:gd name="connsiteX4978" fmla="*/ 12498147 w 14424775"/>
              <a:gd name="connsiteY4978" fmla="*/ 1228102 h 7061576"/>
              <a:gd name="connsiteX4979" fmla="*/ 12429854 w 14424775"/>
              <a:gd name="connsiteY4979" fmla="*/ 1194358 h 7061576"/>
              <a:gd name="connsiteX4980" fmla="*/ 12361560 w 14424775"/>
              <a:gd name="connsiteY4980" fmla="*/ 1228102 h 7061576"/>
              <a:gd name="connsiteX4981" fmla="*/ 12344692 w 14424775"/>
              <a:gd name="connsiteY4981" fmla="*/ 1152280 h 7061576"/>
              <a:gd name="connsiteX4982" fmla="*/ 12276398 w 14424775"/>
              <a:gd name="connsiteY4982" fmla="*/ 1118537 h 7061576"/>
              <a:gd name="connsiteX4983" fmla="*/ 12208104 w 14424775"/>
              <a:gd name="connsiteY4983" fmla="*/ 1152280 h 7061576"/>
              <a:gd name="connsiteX4984" fmla="*/ 12191236 w 14424775"/>
              <a:gd name="connsiteY4984" fmla="*/ 1228102 h 7061576"/>
              <a:gd name="connsiteX4985" fmla="*/ 12122943 w 14424775"/>
              <a:gd name="connsiteY4985" fmla="*/ 1194358 h 7061576"/>
              <a:gd name="connsiteX4986" fmla="*/ 12054649 w 14424775"/>
              <a:gd name="connsiteY4986" fmla="*/ 1228102 h 7061576"/>
              <a:gd name="connsiteX4987" fmla="*/ 12037781 w 14424775"/>
              <a:gd name="connsiteY4987" fmla="*/ 1152280 h 7061576"/>
              <a:gd name="connsiteX4988" fmla="*/ 11969487 w 14424775"/>
              <a:gd name="connsiteY4988" fmla="*/ 1118537 h 7061576"/>
              <a:gd name="connsiteX4989" fmla="*/ 11901193 w 14424775"/>
              <a:gd name="connsiteY4989" fmla="*/ 1152280 h 7061576"/>
              <a:gd name="connsiteX4990" fmla="*/ 11884325 w 14424775"/>
              <a:gd name="connsiteY4990" fmla="*/ 1228102 h 7061576"/>
              <a:gd name="connsiteX4991" fmla="*/ 11816032 w 14424775"/>
              <a:gd name="connsiteY4991" fmla="*/ 1194358 h 7061576"/>
              <a:gd name="connsiteX4992" fmla="*/ 11747738 w 14424775"/>
              <a:gd name="connsiteY4992" fmla="*/ 1228102 h 7061576"/>
              <a:gd name="connsiteX4993" fmla="*/ 11730870 w 14424775"/>
              <a:gd name="connsiteY4993" fmla="*/ 1152280 h 7061576"/>
              <a:gd name="connsiteX4994" fmla="*/ 11662576 w 14424775"/>
              <a:gd name="connsiteY4994" fmla="*/ 1118537 h 7061576"/>
              <a:gd name="connsiteX4995" fmla="*/ 11594282 w 14424775"/>
              <a:gd name="connsiteY4995" fmla="*/ 1152280 h 7061576"/>
              <a:gd name="connsiteX4996" fmla="*/ 11577414 w 14424775"/>
              <a:gd name="connsiteY4996" fmla="*/ 1228102 h 7061576"/>
              <a:gd name="connsiteX4997" fmla="*/ 11509121 w 14424775"/>
              <a:gd name="connsiteY4997" fmla="*/ 1194358 h 7061576"/>
              <a:gd name="connsiteX4998" fmla="*/ 11440827 w 14424775"/>
              <a:gd name="connsiteY4998" fmla="*/ 1228102 h 7061576"/>
              <a:gd name="connsiteX4999" fmla="*/ 11423959 w 14424775"/>
              <a:gd name="connsiteY4999" fmla="*/ 1152280 h 7061576"/>
              <a:gd name="connsiteX5000" fmla="*/ 11355665 w 14424775"/>
              <a:gd name="connsiteY5000" fmla="*/ 1118538 h 7061576"/>
              <a:gd name="connsiteX5001" fmla="*/ 11287372 w 14424775"/>
              <a:gd name="connsiteY5001" fmla="*/ 1152280 h 7061576"/>
              <a:gd name="connsiteX5002" fmla="*/ 11270504 w 14424775"/>
              <a:gd name="connsiteY5002" fmla="*/ 1228102 h 7061576"/>
              <a:gd name="connsiteX5003" fmla="*/ 11202211 w 14424775"/>
              <a:gd name="connsiteY5003" fmla="*/ 1194358 h 7061576"/>
              <a:gd name="connsiteX5004" fmla="*/ 11133917 w 14424775"/>
              <a:gd name="connsiteY5004" fmla="*/ 1228102 h 7061576"/>
              <a:gd name="connsiteX5005" fmla="*/ 11117049 w 14424775"/>
              <a:gd name="connsiteY5005" fmla="*/ 1152280 h 7061576"/>
              <a:gd name="connsiteX5006" fmla="*/ 11048755 w 14424775"/>
              <a:gd name="connsiteY5006" fmla="*/ 1118537 h 7061576"/>
              <a:gd name="connsiteX5007" fmla="*/ 10980461 w 14424775"/>
              <a:gd name="connsiteY5007" fmla="*/ 1152280 h 7061576"/>
              <a:gd name="connsiteX5008" fmla="*/ 10963593 w 14424775"/>
              <a:gd name="connsiteY5008" fmla="*/ 1228102 h 7061576"/>
              <a:gd name="connsiteX5009" fmla="*/ 10895300 w 14424775"/>
              <a:gd name="connsiteY5009" fmla="*/ 1194358 h 7061576"/>
              <a:gd name="connsiteX5010" fmla="*/ 10827006 w 14424775"/>
              <a:gd name="connsiteY5010" fmla="*/ 1228102 h 7061576"/>
              <a:gd name="connsiteX5011" fmla="*/ 10810138 w 14424775"/>
              <a:gd name="connsiteY5011" fmla="*/ 1152280 h 7061576"/>
              <a:gd name="connsiteX5012" fmla="*/ 10741844 w 14424775"/>
              <a:gd name="connsiteY5012" fmla="*/ 1118537 h 7061576"/>
              <a:gd name="connsiteX5013" fmla="*/ 10673550 w 14424775"/>
              <a:gd name="connsiteY5013" fmla="*/ 1152280 h 7061576"/>
              <a:gd name="connsiteX5014" fmla="*/ 10656682 w 14424775"/>
              <a:gd name="connsiteY5014" fmla="*/ 1228102 h 7061576"/>
              <a:gd name="connsiteX5015" fmla="*/ 10588389 w 14424775"/>
              <a:gd name="connsiteY5015" fmla="*/ 1194358 h 7061576"/>
              <a:gd name="connsiteX5016" fmla="*/ 10520095 w 14424775"/>
              <a:gd name="connsiteY5016" fmla="*/ 1228102 h 7061576"/>
              <a:gd name="connsiteX5017" fmla="*/ 10503227 w 14424775"/>
              <a:gd name="connsiteY5017" fmla="*/ 1152280 h 7061576"/>
              <a:gd name="connsiteX5018" fmla="*/ 10434933 w 14424775"/>
              <a:gd name="connsiteY5018" fmla="*/ 1118537 h 7061576"/>
              <a:gd name="connsiteX5019" fmla="*/ 10366639 w 14424775"/>
              <a:gd name="connsiteY5019" fmla="*/ 1152280 h 7061576"/>
              <a:gd name="connsiteX5020" fmla="*/ 10349771 w 14424775"/>
              <a:gd name="connsiteY5020" fmla="*/ 1228102 h 7061576"/>
              <a:gd name="connsiteX5021" fmla="*/ 10281478 w 14424775"/>
              <a:gd name="connsiteY5021" fmla="*/ 1194358 h 7061576"/>
              <a:gd name="connsiteX5022" fmla="*/ 10213184 w 14424775"/>
              <a:gd name="connsiteY5022" fmla="*/ 1228102 h 7061576"/>
              <a:gd name="connsiteX5023" fmla="*/ 10196316 w 14424775"/>
              <a:gd name="connsiteY5023" fmla="*/ 1152280 h 7061576"/>
              <a:gd name="connsiteX5024" fmla="*/ 10128022 w 14424775"/>
              <a:gd name="connsiteY5024" fmla="*/ 1118537 h 7061576"/>
              <a:gd name="connsiteX5025" fmla="*/ 10059728 w 14424775"/>
              <a:gd name="connsiteY5025" fmla="*/ 1152280 h 7061576"/>
              <a:gd name="connsiteX5026" fmla="*/ 10042860 w 14424775"/>
              <a:gd name="connsiteY5026" fmla="*/ 1228102 h 7061576"/>
              <a:gd name="connsiteX5027" fmla="*/ 9974567 w 14424775"/>
              <a:gd name="connsiteY5027" fmla="*/ 1194358 h 7061576"/>
              <a:gd name="connsiteX5028" fmla="*/ 9906273 w 14424775"/>
              <a:gd name="connsiteY5028" fmla="*/ 1228102 h 7061576"/>
              <a:gd name="connsiteX5029" fmla="*/ 9889405 w 14424775"/>
              <a:gd name="connsiteY5029" fmla="*/ 1152280 h 7061576"/>
              <a:gd name="connsiteX5030" fmla="*/ 9821111 w 14424775"/>
              <a:gd name="connsiteY5030" fmla="*/ 1118537 h 7061576"/>
              <a:gd name="connsiteX5031" fmla="*/ 9752817 w 14424775"/>
              <a:gd name="connsiteY5031" fmla="*/ 1152280 h 7061576"/>
              <a:gd name="connsiteX5032" fmla="*/ 9735949 w 14424775"/>
              <a:gd name="connsiteY5032" fmla="*/ 1228102 h 7061576"/>
              <a:gd name="connsiteX5033" fmla="*/ 9667656 w 14424775"/>
              <a:gd name="connsiteY5033" fmla="*/ 1194358 h 7061576"/>
              <a:gd name="connsiteX5034" fmla="*/ 9599362 w 14424775"/>
              <a:gd name="connsiteY5034" fmla="*/ 1228102 h 7061576"/>
              <a:gd name="connsiteX5035" fmla="*/ 9582494 w 14424775"/>
              <a:gd name="connsiteY5035" fmla="*/ 1152280 h 7061576"/>
              <a:gd name="connsiteX5036" fmla="*/ 9514199 w 14424775"/>
              <a:gd name="connsiteY5036" fmla="*/ 1118537 h 7061576"/>
              <a:gd name="connsiteX5037" fmla="*/ 9561461 w 14424775"/>
              <a:gd name="connsiteY5037" fmla="*/ 1057734 h 7061576"/>
              <a:gd name="connsiteX5038" fmla="*/ 9544594 w 14424775"/>
              <a:gd name="connsiteY5038" fmla="*/ 981913 h 7061576"/>
              <a:gd name="connsiteX5039" fmla="*/ 9620395 w 14424775"/>
              <a:gd name="connsiteY5039" fmla="*/ 981913 h 7061576"/>
              <a:gd name="connsiteX5040" fmla="*/ 7826191 w 14424775"/>
              <a:gd name="connsiteY5040" fmla="*/ 921109 h 7061576"/>
              <a:gd name="connsiteX5041" fmla="*/ 7873451 w 14424775"/>
              <a:gd name="connsiteY5041" fmla="*/ 981913 h 7061576"/>
              <a:gd name="connsiteX5042" fmla="*/ 7949252 w 14424775"/>
              <a:gd name="connsiteY5042" fmla="*/ 981913 h 7061576"/>
              <a:gd name="connsiteX5043" fmla="*/ 7932385 w 14424775"/>
              <a:gd name="connsiteY5043" fmla="*/ 1057734 h 7061576"/>
              <a:gd name="connsiteX5044" fmla="*/ 7979646 w 14424775"/>
              <a:gd name="connsiteY5044" fmla="*/ 1118535 h 7061576"/>
              <a:gd name="connsiteX5045" fmla="*/ 8026907 w 14424775"/>
              <a:gd name="connsiteY5045" fmla="*/ 1057734 h 7061576"/>
              <a:gd name="connsiteX5046" fmla="*/ 8010040 w 14424775"/>
              <a:gd name="connsiteY5046" fmla="*/ 981913 h 7061576"/>
              <a:gd name="connsiteX5047" fmla="*/ 8085841 w 14424775"/>
              <a:gd name="connsiteY5047" fmla="*/ 981913 h 7061576"/>
              <a:gd name="connsiteX5048" fmla="*/ 8133102 w 14424775"/>
              <a:gd name="connsiteY5048" fmla="*/ 921109 h 7061576"/>
              <a:gd name="connsiteX5049" fmla="*/ 8180362 w 14424775"/>
              <a:gd name="connsiteY5049" fmla="*/ 981913 h 7061576"/>
              <a:gd name="connsiteX5050" fmla="*/ 8256163 w 14424775"/>
              <a:gd name="connsiteY5050" fmla="*/ 981913 h 7061576"/>
              <a:gd name="connsiteX5051" fmla="*/ 8239296 w 14424775"/>
              <a:gd name="connsiteY5051" fmla="*/ 1057734 h 7061576"/>
              <a:gd name="connsiteX5052" fmla="*/ 8286558 w 14424775"/>
              <a:gd name="connsiteY5052" fmla="*/ 1118537 h 7061576"/>
              <a:gd name="connsiteX5053" fmla="*/ 8218263 w 14424775"/>
              <a:gd name="connsiteY5053" fmla="*/ 1152280 h 7061576"/>
              <a:gd name="connsiteX5054" fmla="*/ 8201395 w 14424775"/>
              <a:gd name="connsiteY5054" fmla="*/ 1228102 h 7061576"/>
              <a:gd name="connsiteX5055" fmla="*/ 8133102 w 14424775"/>
              <a:gd name="connsiteY5055" fmla="*/ 1194358 h 7061576"/>
              <a:gd name="connsiteX5056" fmla="*/ 8064808 w 14424775"/>
              <a:gd name="connsiteY5056" fmla="*/ 1228102 h 7061576"/>
              <a:gd name="connsiteX5057" fmla="*/ 8047940 w 14424775"/>
              <a:gd name="connsiteY5057" fmla="*/ 1152280 h 7061576"/>
              <a:gd name="connsiteX5058" fmla="*/ 7979646 w 14424775"/>
              <a:gd name="connsiteY5058" fmla="*/ 1118537 h 7061576"/>
              <a:gd name="connsiteX5059" fmla="*/ 7911352 w 14424775"/>
              <a:gd name="connsiteY5059" fmla="*/ 1152280 h 7061576"/>
              <a:gd name="connsiteX5060" fmla="*/ 7894484 w 14424775"/>
              <a:gd name="connsiteY5060" fmla="*/ 1228102 h 7061576"/>
              <a:gd name="connsiteX5061" fmla="*/ 7826191 w 14424775"/>
              <a:gd name="connsiteY5061" fmla="*/ 1194358 h 7061576"/>
              <a:gd name="connsiteX5062" fmla="*/ 7757897 w 14424775"/>
              <a:gd name="connsiteY5062" fmla="*/ 1228102 h 7061576"/>
              <a:gd name="connsiteX5063" fmla="*/ 7741029 w 14424775"/>
              <a:gd name="connsiteY5063" fmla="*/ 1152280 h 7061576"/>
              <a:gd name="connsiteX5064" fmla="*/ 7672734 w 14424775"/>
              <a:gd name="connsiteY5064" fmla="*/ 1118537 h 7061576"/>
              <a:gd name="connsiteX5065" fmla="*/ 7719996 w 14424775"/>
              <a:gd name="connsiteY5065" fmla="*/ 1057734 h 7061576"/>
              <a:gd name="connsiteX5066" fmla="*/ 7703129 w 14424775"/>
              <a:gd name="connsiteY5066" fmla="*/ 981913 h 7061576"/>
              <a:gd name="connsiteX5067" fmla="*/ 7778930 w 14424775"/>
              <a:gd name="connsiteY5067" fmla="*/ 981913 h 7061576"/>
              <a:gd name="connsiteX5068" fmla="*/ 4757132 w 14424775"/>
              <a:gd name="connsiteY5068" fmla="*/ 921109 h 7061576"/>
              <a:gd name="connsiteX5069" fmla="*/ 4804392 w 14424775"/>
              <a:gd name="connsiteY5069" fmla="*/ 981913 h 7061576"/>
              <a:gd name="connsiteX5070" fmla="*/ 4880191 w 14424775"/>
              <a:gd name="connsiteY5070" fmla="*/ 981913 h 7061576"/>
              <a:gd name="connsiteX5071" fmla="*/ 4863324 w 14424775"/>
              <a:gd name="connsiteY5071" fmla="*/ 1057734 h 7061576"/>
              <a:gd name="connsiteX5072" fmla="*/ 4910586 w 14424775"/>
              <a:gd name="connsiteY5072" fmla="*/ 1118535 h 7061576"/>
              <a:gd name="connsiteX5073" fmla="*/ 4957844 w 14424775"/>
              <a:gd name="connsiteY5073" fmla="*/ 1057734 h 7061576"/>
              <a:gd name="connsiteX5074" fmla="*/ 4940974 w 14424775"/>
              <a:gd name="connsiteY5074" fmla="*/ 981913 h 7061576"/>
              <a:gd name="connsiteX5075" fmla="*/ 5016780 w 14424775"/>
              <a:gd name="connsiteY5075" fmla="*/ 981913 h 7061576"/>
              <a:gd name="connsiteX5076" fmla="*/ 5064043 w 14424775"/>
              <a:gd name="connsiteY5076" fmla="*/ 921109 h 7061576"/>
              <a:gd name="connsiteX5077" fmla="*/ 5111304 w 14424775"/>
              <a:gd name="connsiteY5077" fmla="*/ 981913 h 7061576"/>
              <a:gd name="connsiteX5078" fmla="*/ 5187103 w 14424775"/>
              <a:gd name="connsiteY5078" fmla="*/ 981913 h 7061576"/>
              <a:gd name="connsiteX5079" fmla="*/ 5170234 w 14424775"/>
              <a:gd name="connsiteY5079" fmla="*/ 1057734 h 7061576"/>
              <a:gd name="connsiteX5080" fmla="*/ 5217491 w 14424775"/>
              <a:gd name="connsiteY5080" fmla="*/ 1118535 h 7061576"/>
              <a:gd name="connsiteX5081" fmla="*/ 5264750 w 14424775"/>
              <a:gd name="connsiteY5081" fmla="*/ 1057734 h 7061576"/>
              <a:gd name="connsiteX5082" fmla="*/ 5247884 w 14424775"/>
              <a:gd name="connsiteY5082" fmla="*/ 981913 h 7061576"/>
              <a:gd name="connsiteX5083" fmla="*/ 5323685 w 14424775"/>
              <a:gd name="connsiteY5083" fmla="*/ 981913 h 7061576"/>
              <a:gd name="connsiteX5084" fmla="*/ 5370943 w 14424775"/>
              <a:gd name="connsiteY5084" fmla="*/ 921109 h 7061576"/>
              <a:gd name="connsiteX5085" fmla="*/ 5418206 w 14424775"/>
              <a:gd name="connsiteY5085" fmla="*/ 981913 h 7061576"/>
              <a:gd name="connsiteX5086" fmla="*/ 5494010 w 14424775"/>
              <a:gd name="connsiteY5086" fmla="*/ 981913 h 7061576"/>
              <a:gd name="connsiteX5087" fmla="*/ 5477137 w 14424775"/>
              <a:gd name="connsiteY5087" fmla="*/ 1057734 h 7061576"/>
              <a:gd name="connsiteX5088" fmla="*/ 5524400 w 14424775"/>
              <a:gd name="connsiteY5088" fmla="*/ 1118537 h 7061576"/>
              <a:gd name="connsiteX5089" fmla="*/ 5456107 w 14424775"/>
              <a:gd name="connsiteY5089" fmla="*/ 1152280 h 7061576"/>
              <a:gd name="connsiteX5090" fmla="*/ 5439238 w 14424775"/>
              <a:gd name="connsiteY5090" fmla="*/ 1228102 h 7061576"/>
              <a:gd name="connsiteX5091" fmla="*/ 5370943 w 14424775"/>
              <a:gd name="connsiteY5091" fmla="*/ 1194358 h 7061576"/>
              <a:gd name="connsiteX5092" fmla="*/ 5302656 w 14424775"/>
              <a:gd name="connsiteY5092" fmla="*/ 1228102 h 7061576"/>
              <a:gd name="connsiteX5093" fmla="*/ 5285786 w 14424775"/>
              <a:gd name="connsiteY5093" fmla="*/ 1152280 h 7061576"/>
              <a:gd name="connsiteX5094" fmla="*/ 5217491 w 14424775"/>
              <a:gd name="connsiteY5094" fmla="*/ 1118538 h 7061576"/>
              <a:gd name="connsiteX5095" fmla="*/ 5149206 w 14424775"/>
              <a:gd name="connsiteY5095" fmla="*/ 1152280 h 7061576"/>
              <a:gd name="connsiteX5096" fmla="*/ 5132333 w 14424775"/>
              <a:gd name="connsiteY5096" fmla="*/ 1228102 h 7061576"/>
              <a:gd name="connsiteX5097" fmla="*/ 5064043 w 14424775"/>
              <a:gd name="connsiteY5097" fmla="*/ 1194358 h 7061576"/>
              <a:gd name="connsiteX5098" fmla="*/ 4995744 w 14424775"/>
              <a:gd name="connsiteY5098" fmla="*/ 1228102 h 7061576"/>
              <a:gd name="connsiteX5099" fmla="*/ 4978877 w 14424775"/>
              <a:gd name="connsiteY5099" fmla="*/ 1152280 h 7061576"/>
              <a:gd name="connsiteX5100" fmla="*/ 4910586 w 14424775"/>
              <a:gd name="connsiteY5100" fmla="*/ 1118537 h 7061576"/>
              <a:gd name="connsiteX5101" fmla="*/ 4842292 w 14424775"/>
              <a:gd name="connsiteY5101" fmla="*/ 1152280 h 7061576"/>
              <a:gd name="connsiteX5102" fmla="*/ 4825424 w 14424775"/>
              <a:gd name="connsiteY5102" fmla="*/ 1228102 h 7061576"/>
              <a:gd name="connsiteX5103" fmla="*/ 4757132 w 14424775"/>
              <a:gd name="connsiteY5103" fmla="*/ 1194358 h 7061576"/>
              <a:gd name="connsiteX5104" fmla="*/ 4688835 w 14424775"/>
              <a:gd name="connsiteY5104" fmla="*/ 1228102 h 7061576"/>
              <a:gd name="connsiteX5105" fmla="*/ 4671971 w 14424775"/>
              <a:gd name="connsiteY5105" fmla="*/ 1152280 h 7061576"/>
              <a:gd name="connsiteX5106" fmla="*/ 4603674 w 14424775"/>
              <a:gd name="connsiteY5106" fmla="*/ 1118537 h 7061576"/>
              <a:gd name="connsiteX5107" fmla="*/ 4650937 w 14424775"/>
              <a:gd name="connsiteY5107" fmla="*/ 1057734 h 7061576"/>
              <a:gd name="connsiteX5108" fmla="*/ 4634064 w 14424775"/>
              <a:gd name="connsiteY5108" fmla="*/ 981913 h 7061576"/>
              <a:gd name="connsiteX5109" fmla="*/ 4709872 w 14424775"/>
              <a:gd name="connsiteY5109" fmla="*/ 981913 h 7061576"/>
              <a:gd name="connsiteX5110" fmla="*/ 3529486 w 14424775"/>
              <a:gd name="connsiteY5110" fmla="*/ 921109 h 7061576"/>
              <a:gd name="connsiteX5111" fmla="*/ 3576745 w 14424775"/>
              <a:gd name="connsiteY5111" fmla="*/ 981913 h 7061576"/>
              <a:gd name="connsiteX5112" fmla="*/ 3652545 w 14424775"/>
              <a:gd name="connsiteY5112" fmla="*/ 981913 h 7061576"/>
              <a:gd name="connsiteX5113" fmla="*/ 3635679 w 14424775"/>
              <a:gd name="connsiteY5113" fmla="*/ 1057734 h 7061576"/>
              <a:gd name="connsiteX5114" fmla="*/ 3682935 w 14424775"/>
              <a:gd name="connsiteY5114" fmla="*/ 1118535 h 7061576"/>
              <a:gd name="connsiteX5115" fmla="*/ 3730202 w 14424775"/>
              <a:gd name="connsiteY5115" fmla="*/ 1057734 h 7061576"/>
              <a:gd name="connsiteX5116" fmla="*/ 3713336 w 14424775"/>
              <a:gd name="connsiteY5116" fmla="*/ 981913 h 7061576"/>
              <a:gd name="connsiteX5117" fmla="*/ 3789133 w 14424775"/>
              <a:gd name="connsiteY5117" fmla="*/ 981913 h 7061576"/>
              <a:gd name="connsiteX5118" fmla="*/ 3836392 w 14424775"/>
              <a:gd name="connsiteY5118" fmla="*/ 921109 h 7061576"/>
              <a:gd name="connsiteX5119" fmla="*/ 3883652 w 14424775"/>
              <a:gd name="connsiteY5119" fmla="*/ 981913 h 7061576"/>
              <a:gd name="connsiteX5120" fmla="*/ 3959455 w 14424775"/>
              <a:gd name="connsiteY5120" fmla="*/ 981913 h 7061576"/>
              <a:gd name="connsiteX5121" fmla="*/ 3942590 w 14424775"/>
              <a:gd name="connsiteY5121" fmla="*/ 1057734 h 7061576"/>
              <a:gd name="connsiteX5122" fmla="*/ 3989852 w 14424775"/>
              <a:gd name="connsiteY5122" fmla="*/ 1118537 h 7061576"/>
              <a:gd name="connsiteX5123" fmla="*/ 3921556 w 14424775"/>
              <a:gd name="connsiteY5123" fmla="*/ 1152280 h 7061576"/>
              <a:gd name="connsiteX5124" fmla="*/ 3904684 w 14424775"/>
              <a:gd name="connsiteY5124" fmla="*/ 1228102 h 7061576"/>
              <a:gd name="connsiteX5125" fmla="*/ 3836392 w 14424775"/>
              <a:gd name="connsiteY5125" fmla="*/ 1194358 h 7061576"/>
              <a:gd name="connsiteX5126" fmla="*/ 3768101 w 14424775"/>
              <a:gd name="connsiteY5126" fmla="*/ 1228102 h 7061576"/>
              <a:gd name="connsiteX5127" fmla="*/ 3751231 w 14424775"/>
              <a:gd name="connsiteY5127" fmla="*/ 1152280 h 7061576"/>
              <a:gd name="connsiteX5128" fmla="*/ 3682935 w 14424775"/>
              <a:gd name="connsiteY5128" fmla="*/ 1118537 h 7061576"/>
              <a:gd name="connsiteX5129" fmla="*/ 3614648 w 14424775"/>
              <a:gd name="connsiteY5129" fmla="*/ 1152280 h 7061576"/>
              <a:gd name="connsiteX5130" fmla="*/ 3597780 w 14424775"/>
              <a:gd name="connsiteY5130" fmla="*/ 1228102 h 7061576"/>
              <a:gd name="connsiteX5131" fmla="*/ 3529486 w 14424775"/>
              <a:gd name="connsiteY5131" fmla="*/ 1194358 h 7061576"/>
              <a:gd name="connsiteX5132" fmla="*/ 3461191 w 14424775"/>
              <a:gd name="connsiteY5132" fmla="*/ 1228102 h 7061576"/>
              <a:gd name="connsiteX5133" fmla="*/ 3444322 w 14424775"/>
              <a:gd name="connsiteY5133" fmla="*/ 1152280 h 7061576"/>
              <a:gd name="connsiteX5134" fmla="*/ 3376030 w 14424775"/>
              <a:gd name="connsiteY5134" fmla="*/ 1118537 h 7061576"/>
              <a:gd name="connsiteX5135" fmla="*/ 3423288 w 14424775"/>
              <a:gd name="connsiteY5135" fmla="*/ 1057734 h 7061576"/>
              <a:gd name="connsiteX5136" fmla="*/ 3406426 w 14424775"/>
              <a:gd name="connsiteY5136" fmla="*/ 981913 h 7061576"/>
              <a:gd name="connsiteX5137" fmla="*/ 3482222 w 14424775"/>
              <a:gd name="connsiteY5137" fmla="*/ 981913 h 7061576"/>
              <a:gd name="connsiteX5138" fmla="*/ 1994930 w 14424775"/>
              <a:gd name="connsiteY5138" fmla="*/ 921109 h 7061576"/>
              <a:gd name="connsiteX5139" fmla="*/ 2042191 w 14424775"/>
              <a:gd name="connsiteY5139" fmla="*/ 981913 h 7061576"/>
              <a:gd name="connsiteX5140" fmla="*/ 2117991 w 14424775"/>
              <a:gd name="connsiteY5140" fmla="*/ 981913 h 7061576"/>
              <a:gd name="connsiteX5141" fmla="*/ 2101124 w 14424775"/>
              <a:gd name="connsiteY5141" fmla="*/ 1057734 h 7061576"/>
              <a:gd name="connsiteX5142" fmla="*/ 2148385 w 14424775"/>
              <a:gd name="connsiteY5142" fmla="*/ 1118535 h 7061576"/>
              <a:gd name="connsiteX5143" fmla="*/ 2195646 w 14424775"/>
              <a:gd name="connsiteY5143" fmla="*/ 1057734 h 7061576"/>
              <a:gd name="connsiteX5144" fmla="*/ 2178778 w 14424775"/>
              <a:gd name="connsiteY5144" fmla="*/ 981913 h 7061576"/>
              <a:gd name="connsiteX5145" fmla="*/ 2254580 w 14424775"/>
              <a:gd name="connsiteY5145" fmla="*/ 981913 h 7061576"/>
              <a:gd name="connsiteX5146" fmla="*/ 2301839 w 14424775"/>
              <a:gd name="connsiteY5146" fmla="*/ 921109 h 7061576"/>
              <a:gd name="connsiteX5147" fmla="*/ 2349102 w 14424775"/>
              <a:gd name="connsiteY5147" fmla="*/ 981913 h 7061576"/>
              <a:gd name="connsiteX5148" fmla="*/ 2424902 w 14424775"/>
              <a:gd name="connsiteY5148" fmla="*/ 981913 h 7061576"/>
              <a:gd name="connsiteX5149" fmla="*/ 2408035 w 14424775"/>
              <a:gd name="connsiteY5149" fmla="*/ 1057734 h 7061576"/>
              <a:gd name="connsiteX5150" fmla="*/ 2455296 w 14424775"/>
              <a:gd name="connsiteY5150" fmla="*/ 1118535 h 7061576"/>
              <a:gd name="connsiteX5151" fmla="*/ 2502557 w 14424775"/>
              <a:gd name="connsiteY5151" fmla="*/ 1057734 h 7061576"/>
              <a:gd name="connsiteX5152" fmla="*/ 2485692 w 14424775"/>
              <a:gd name="connsiteY5152" fmla="*/ 981913 h 7061576"/>
              <a:gd name="connsiteX5153" fmla="*/ 2561489 w 14424775"/>
              <a:gd name="connsiteY5153" fmla="*/ 981913 h 7061576"/>
              <a:gd name="connsiteX5154" fmla="*/ 2608752 w 14424775"/>
              <a:gd name="connsiteY5154" fmla="*/ 921109 h 7061576"/>
              <a:gd name="connsiteX5155" fmla="*/ 2656012 w 14424775"/>
              <a:gd name="connsiteY5155" fmla="*/ 981913 h 7061576"/>
              <a:gd name="connsiteX5156" fmla="*/ 2731812 w 14424775"/>
              <a:gd name="connsiteY5156" fmla="*/ 981913 h 7061576"/>
              <a:gd name="connsiteX5157" fmla="*/ 2714944 w 14424775"/>
              <a:gd name="connsiteY5157" fmla="*/ 1057734 h 7061576"/>
              <a:gd name="connsiteX5158" fmla="*/ 2762210 w 14424775"/>
              <a:gd name="connsiteY5158" fmla="*/ 1118537 h 7061576"/>
              <a:gd name="connsiteX5159" fmla="*/ 2693910 w 14424775"/>
              <a:gd name="connsiteY5159" fmla="*/ 1152280 h 7061576"/>
              <a:gd name="connsiteX5160" fmla="*/ 2677042 w 14424775"/>
              <a:gd name="connsiteY5160" fmla="*/ 1228102 h 7061576"/>
              <a:gd name="connsiteX5161" fmla="*/ 2608752 w 14424775"/>
              <a:gd name="connsiteY5161" fmla="*/ 1194358 h 7061576"/>
              <a:gd name="connsiteX5162" fmla="*/ 2540459 w 14424775"/>
              <a:gd name="connsiteY5162" fmla="*/ 1228102 h 7061576"/>
              <a:gd name="connsiteX5163" fmla="*/ 2523590 w 14424775"/>
              <a:gd name="connsiteY5163" fmla="*/ 1152280 h 7061576"/>
              <a:gd name="connsiteX5164" fmla="*/ 2455296 w 14424775"/>
              <a:gd name="connsiteY5164" fmla="*/ 1118537 h 7061576"/>
              <a:gd name="connsiteX5165" fmla="*/ 2387002 w 14424775"/>
              <a:gd name="connsiteY5165" fmla="*/ 1152280 h 7061576"/>
              <a:gd name="connsiteX5166" fmla="*/ 2370136 w 14424775"/>
              <a:gd name="connsiteY5166" fmla="*/ 1228102 h 7061576"/>
              <a:gd name="connsiteX5167" fmla="*/ 2301839 w 14424775"/>
              <a:gd name="connsiteY5167" fmla="*/ 1194358 h 7061576"/>
              <a:gd name="connsiteX5168" fmla="*/ 2233547 w 14424775"/>
              <a:gd name="connsiteY5168" fmla="*/ 1228102 h 7061576"/>
              <a:gd name="connsiteX5169" fmla="*/ 2216677 w 14424775"/>
              <a:gd name="connsiteY5169" fmla="*/ 1152280 h 7061576"/>
              <a:gd name="connsiteX5170" fmla="*/ 2148385 w 14424775"/>
              <a:gd name="connsiteY5170" fmla="*/ 1118537 h 7061576"/>
              <a:gd name="connsiteX5171" fmla="*/ 2080091 w 14424775"/>
              <a:gd name="connsiteY5171" fmla="*/ 1152280 h 7061576"/>
              <a:gd name="connsiteX5172" fmla="*/ 2063224 w 14424775"/>
              <a:gd name="connsiteY5172" fmla="*/ 1228102 h 7061576"/>
              <a:gd name="connsiteX5173" fmla="*/ 1994930 w 14424775"/>
              <a:gd name="connsiteY5173" fmla="*/ 1194358 h 7061576"/>
              <a:gd name="connsiteX5174" fmla="*/ 1926643 w 14424775"/>
              <a:gd name="connsiteY5174" fmla="*/ 1228102 h 7061576"/>
              <a:gd name="connsiteX5175" fmla="*/ 1909774 w 14424775"/>
              <a:gd name="connsiteY5175" fmla="*/ 1152280 h 7061576"/>
              <a:gd name="connsiteX5176" fmla="*/ 1841477 w 14424775"/>
              <a:gd name="connsiteY5176" fmla="*/ 1118537 h 7061576"/>
              <a:gd name="connsiteX5177" fmla="*/ 1888740 w 14424775"/>
              <a:gd name="connsiteY5177" fmla="*/ 1057734 h 7061576"/>
              <a:gd name="connsiteX5178" fmla="*/ 1871872 w 14424775"/>
              <a:gd name="connsiteY5178" fmla="*/ 981913 h 7061576"/>
              <a:gd name="connsiteX5179" fmla="*/ 1947671 w 14424775"/>
              <a:gd name="connsiteY5179" fmla="*/ 981913 h 7061576"/>
              <a:gd name="connsiteX5180" fmla="*/ 460366 w 14424775"/>
              <a:gd name="connsiteY5180" fmla="*/ 912506 h 7061576"/>
              <a:gd name="connsiteX5181" fmla="*/ 507626 w 14424775"/>
              <a:gd name="connsiteY5181" fmla="*/ 973310 h 7061576"/>
              <a:gd name="connsiteX5182" fmla="*/ 583427 w 14424775"/>
              <a:gd name="connsiteY5182" fmla="*/ 973310 h 7061576"/>
              <a:gd name="connsiteX5183" fmla="*/ 566560 w 14424775"/>
              <a:gd name="connsiteY5183" fmla="*/ 1049131 h 7061576"/>
              <a:gd name="connsiteX5184" fmla="*/ 613822 w 14424775"/>
              <a:gd name="connsiteY5184" fmla="*/ 1109934 h 7061576"/>
              <a:gd name="connsiteX5185" fmla="*/ 545527 w 14424775"/>
              <a:gd name="connsiteY5185" fmla="*/ 1143677 h 7061576"/>
              <a:gd name="connsiteX5186" fmla="*/ 528659 w 14424775"/>
              <a:gd name="connsiteY5186" fmla="*/ 1219499 h 7061576"/>
              <a:gd name="connsiteX5187" fmla="*/ 460366 w 14424775"/>
              <a:gd name="connsiteY5187" fmla="*/ 1185755 h 7061576"/>
              <a:gd name="connsiteX5188" fmla="*/ 392073 w 14424775"/>
              <a:gd name="connsiteY5188" fmla="*/ 1219499 h 7061576"/>
              <a:gd name="connsiteX5189" fmla="*/ 375205 w 14424775"/>
              <a:gd name="connsiteY5189" fmla="*/ 1143677 h 7061576"/>
              <a:gd name="connsiteX5190" fmla="*/ 306910 w 14424775"/>
              <a:gd name="connsiteY5190" fmla="*/ 1109934 h 7061576"/>
              <a:gd name="connsiteX5191" fmla="*/ 354172 w 14424775"/>
              <a:gd name="connsiteY5191" fmla="*/ 1049131 h 7061576"/>
              <a:gd name="connsiteX5192" fmla="*/ 337305 w 14424775"/>
              <a:gd name="connsiteY5192" fmla="*/ 973310 h 7061576"/>
              <a:gd name="connsiteX5193" fmla="*/ 413106 w 14424775"/>
              <a:gd name="connsiteY5193" fmla="*/ 973310 h 7061576"/>
              <a:gd name="connsiteX5194" fmla="*/ 9974567 w 14424775"/>
              <a:gd name="connsiteY5194" fmla="*/ 614084 h 7061576"/>
              <a:gd name="connsiteX5195" fmla="*/ 10021827 w 14424775"/>
              <a:gd name="connsiteY5195" fmla="*/ 674888 h 7061576"/>
              <a:gd name="connsiteX5196" fmla="*/ 10097628 w 14424775"/>
              <a:gd name="connsiteY5196" fmla="*/ 674888 h 7061576"/>
              <a:gd name="connsiteX5197" fmla="*/ 10080761 w 14424775"/>
              <a:gd name="connsiteY5197" fmla="*/ 750709 h 7061576"/>
              <a:gd name="connsiteX5198" fmla="*/ 10128022 w 14424775"/>
              <a:gd name="connsiteY5198" fmla="*/ 811510 h 7061576"/>
              <a:gd name="connsiteX5199" fmla="*/ 10175283 w 14424775"/>
              <a:gd name="connsiteY5199" fmla="*/ 750709 h 7061576"/>
              <a:gd name="connsiteX5200" fmla="*/ 10158416 w 14424775"/>
              <a:gd name="connsiteY5200" fmla="*/ 674888 h 7061576"/>
              <a:gd name="connsiteX5201" fmla="*/ 10234217 w 14424775"/>
              <a:gd name="connsiteY5201" fmla="*/ 674888 h 7061576"/>
              <a:gd name="connsiteX5202" fmla="*/ 10281478 w 14424775"/>
              <a:gd name="connsiteY5202" fmla="*/ 614084 h 7061576"/>
              <a:gd name="connsiteX5203" fmla="*/ 10328738 w 14424775"/>
              <a:gd name="connsiteY5203" fmla="*/ 674888 h 7061576"/>
              <a:gd name="connsiteX5204" fmla="*/ 10404539 w 14424775"/>
              <a:gd name="connsiteY5204" fmla="*/ 674888 h 7061576"/>
              <a:gd name="connsiteX5205" fmla="*/ 10387672 w 14424775"/>
              <a:gd name="connsiteY5205" fmla="*/ 750709 h 7061576"/>
              <a:gd name="connsiteX5206" fmla="*/ 10434933 w 14424775"/>
              <a:gd name="connsiteY5206" fmla="*/ 811511 h 7061576"/>
              <a:gd name="connsiteX5207" fmla="*/ 10482194 w 14424775"/>
              <a:gd name="connsiteY5207" fmla="*/ 750709 h 7061576"/>
              <a:gd name="connsiteX5208" fmla="*/ 10465327 w 14424775"/>
              <a:gd name="connsiteY5208" fmla="*/ 674888 h 7061576"/>
              <a:gd name="connsiteX5209" fmla="*/ 10541128 w 14424775"/>
              <a:gd name="connsiteY5209" fmla="*/ 674888 h 7061576"/>
              <a:gd name="connsiteX5210" fmla="*/ 10588389 w 14424775"/>
              <a:gd name="connsiteY5210" fmla="*/ 614084 h 7061576"/>
              <a:gd name="connsiteX5211" fmla="*/ 10635649 w 14424775"/>
              <a:gd name="connsiteY5211" fmla="*/ 674888 h 7061576"/>
              <a:gd name="connsiteX5212" fmla="*/ 10711450 w 14424775"/>
              <a:gd name="connsiteY5212" fmla="*/ 674888 h 7061576"/>
              <a:gd name="connsiteX5213" fmla="*/ 10694583 w 14424775"/>
              <a:gd name="connsiteY5213" fmla="*/ 750709 h 7061576"/>
              <a:gd name="connsiteX5214" fmla="*/ 10741844 w 14424775"/>
              <a:gd name="connsiteY5214" fmla="*/ 811511 h 7061576"/>
              <a:gd name="connsiteX5215" fmla="*/ 10789105 w 14424775"/>
              <a:gd name="connsiteY5215" fmla="*/ 750709 h 7061576"/>
              <a:gd name="connsiteX5216" fmla="*/ 10772238 w 14424775"/>
              <a:gd name="connsiteY5216" fmla="*/ 674888 h 7061576"/>
              <a:gd name="connsiteX5217" fmla="*/ 10848039 w 14424775"/>
              <a:gd name="connsiteY5217" fmla="*/ 674888 h 7061576"/>
              <a:gd name="connsiteX5218" fmla="*/ 10895300 w 14424775"/>
              <a:gd name="connsiteY5218" fmla="*/ 614084 h 7061576"/>
              <a:gd name="connsiteX5219" fmla="*/ 10942560 w 14424775"/>
              <a:gd name="connsiteY5219" fmla="*/ 674888 h 7061576"/>
              <a:gd name="connsiteX5220" fmla="*/ 11018361 w 14424775"/>
              <a:gd name="connsiteY5220" fmla="*/ 674888 h 7061576"/>
              <a:gd name="connsiteX5221" fmla="*/ 11001494 w 14424775"/>
              <a:gd name="connsiteY5221" fmla="*/ 750709 h 7061576"/>
              <a:gd name="connsiteX5222" fmla="*/ 11048755 w 14424775"/>
              <a:gd name="connsiteY5222" fmla="*/ 811511 h 7061576"/>
              <a:gd name="connsiteX5223" fmla="*/ 11096016 w 14424775"/>
              <a:gd name="connsiteY5223" fmla="*/ 750709 h 7061576"/>
              <a:gd name="connsiteX5224" fmla="*/ 11079149 w 14424775"/>
              <a:gd name="connsiteY5224" fmla="*/ 674888 h 7061576"/>
              <a:gd name="connsiteX5225" fmla="*/ 11154950 w 14424775"/>
              <a:gd name="connsiteY5225" fmla="*/ 674888 h 7061576"/>
              <a:gd name="connsiteX5226" fmla="*/ 11202211 w 14424775"/>
              <a:gd name="connsiteY5226" fmla="*/ 614084 h 7061576"/>
              <a:gd name="connsiteX5227" fmla="*/ 11249471 w 14424775"/>
              <a:gd name="connsiteY5227" fmla="*/ 674888 h 7061576"/>
              <a:gd name="connsiteX5228" fmla="*/ 11325272 w 14424775"/>
              <a:gd name="connsiteY5228" fmla="*/ 674888 h 7061576"/>
              <a:gd name="connsiteX5229" fmla="*/ 11308405 w 14424775"/>
              <a:gd name="connsiteY5229" fmla="*/ 750709 h 7061576"/>
              <a:gd name="connsiteX5230" fmla="*/ 11355666 w 14424775"/>
              <a:gd name="connsiteY5230" fmla="*/ 811510 h 7061576"/>
              <a:gd name="connsiteX5231" fmla="*/ 11402926 w 14424775"/>
              <a:gd name="connsiteY5231" fmla="*/ 750709 h 7061576"/>
              <a:gd name="connsiteX5232" fmla="*/ 11386059 w 14424775"/>
              <a:gd name="connsiteY5232" fmla="*/ 674888 h 7061576"/>
              <a:gd name="connsiteX5233" fmla="*/ 11461860 w 14424775"/>
              <a:gd name="connsiteY5233" fmla="*/ 674888 h 7061576"/>
              <a:gd name="connsiteX5234" fmla="*/ 11509121 w 14424775"/>
              <a:gd name="connsiteY5234" fmla="*/ 614084 h 7061576"/>
              <a:gd name="connsiteX5235" fmla="*/ 11556381 w 14424775"/>
              <a:gd name="connsiteY5235" fmla="*/ 674888 h 7061576"/>
              <a:gd name="connsiteX5236" fmla="*/ 11632182 w 14424775"/>
              <a:gd name="connsiteY5236" fmla="*/ 674888 h 7061576"/>
              <a:gd name="connsiteX5237" fmla="*/ 11615315 w 14424775"/>
              <a:gd name="connsiteY5237" fmla="*/ 750709 h 7061576"/>
              <a:gd name="connsiteX5238" fmla="*/ 11662576 w 14424775"/>
              <a:gd name="connsiteY5238" fmla="*/ 811511 h 7061576"/>
              <a:gd name="connsiteX5239" fmla="*/ 11709837 w 14424775"/>
              <a:gd name="connsiteY5239" fmla="*/ 750709 h 7061576"/>
              <a:gd name="connsiteX5240" fmla="*/ 11692970 w 14424775"/>
              <a:gd name="connsiteY5240" fmla="*/ 674888 h 7061576"/>
              <a:gd name="connsiteX5241" fmla="*/ 11768771 w 14424775"/>
              <a:gd name="connsiteY5241" fmla="*/ 674888 h 7061576"/>
              <a:gd name="connsiteX5242" fmla="*/ 11816032 w 14424775"/>
              <a:gd name="connsiteY5242" fmla="*/ 614084 h 7061576"/>
              <a:gd name="connsiteX5243" fmla="*/ 11863292 w 14424775"/>
              <a:gd name="connsiteY5243" fmla="*/ 674888 h 7061576"/>
              <a:gd name="connsiteX5244" fmla="*/ 11939093 w 14424775"/>
              <a:gd name="connsiteY5244" fmla="*/ 674888 h 7061576"/>
              <a:gd name="connsiteX5245" fmla="*/ 11922226 w 14424775"/>
              <a:gd name="connsiteY5245" fmla="*/ 750709 h 7061576"/>
              <a:gd name="connsiteX5246" fmla="*/ 11969488 w 14424775"/>
              <a:gd name="connsiteY5246" fmla="*/ 811512 h 7061576"/>
              <a:gd name="connsiteX5247" fmla="*/ 11901193 w 14424775"/>
              <a:gd name="connsiteY5247" fmla="*/ 845255 h 7061576"/>
              <a:gd name="connsiteX5248" fmla="*/ 11884325 w 14424775"/>
              <a:gd name="connsiteY5248" fmla="*/ 921077 h 7061576"/>
              <a:gd name="connsiteX5249" fmla="*/ 11816032 w 14424775"/>
              <a:gd name="connsiteY5249" fmla="*/ 887333 h 7061576"/>
              <a:gd name="connsiteX5250" fmla="*/ 11747738 w 14424775"/>
              <a:gd name="connsiteY5250" fmla="*/ 921077 h 7061576"/>
              <a:gd name="connsiteX5251" fmla="*/ 11730870 w 14424775"/>
              <a:gd name="connsiteY5251" fmla="*/ 845255 h 7061576"/>
              <a:gd name="connsiteX5252" fmla="*/ 11662576 w 14424775"/>
              <a:gd name="connsiteY5252" fmla="*/ 811512 h 7061576"/>
              <a:gd name="connsiteX5253" fmla="*/ 11594282 w 14424775"/>
              <a:gd name="connsiteY5253" fmla="*/ 845255 h 7061576"/>
              <a:gd name="connsiteX5254" fmla="*/ 11577414 w 14424775"/>
              <a:gd name="connsiteY5254" fmla="*/ 921077 h 7061576"/>
              <a:gd name="connsiteX5255" fmla="*/ 11509121 w 14424775"/>
              <a:gd name="connsiteY5255" fmla="*/ 887333 h 7061576"/>
              <a:gd name="connsiteX5256" fmla="*/ 11440827 w 14424775"/>
              <a:gd name="connsiteY5256" fmla="*/ 921077 h 7061576"/>
              <a:gd name="connsiteX5257" fmla="*/ 11423959 w 14424775"/>
              <a:gd name="connsiteY5257" fmla="*/ 845255 h 7061576"/>
              <a:gd name="connsiteX5258" fmla="*/ 11355666 w 14424775"/>
              <a:gd name="connsiteY5258" fmla="*/ 811513 h 7061576"/>
              <a:gd name="connsiteX5259" fmla="*/ 11287372 w 14424775"/>
              <a:gd name="connsiteY5259" fmla="*/ 845255 h 7061576"/>
              <a:gd name="connsiteX5260" fmla="*/ 11270504 w 14424775"/>
              <a:gd name="connsiteY5260" fmla="*/ 921077 h 7061576"/>
              <a:gd name="connsiteX5261" fmla="*/ 11202211 w 14424775"/>
              <a:gd name="connsiteY5261" fmla="*/ 887333 h 7061576"/>
              <a:gd name="connsiteX5262" fmla="*/ 11133917 w 14424775"/>
              <a:gd name="connsiteY5262" fmla="*/ 921077 h 7061576"/>
              <a:gd name="connsiteX5263" fmla="*/ 11117049 w 14424775"/>
              <a:gd name="connsiteY5263" fmla="*/ 845255 h 7061576"/>
              <a:gd name="connsiteX5264" fmla="*/ 11048755 w 14424775"/>
              <a:gd name="connsiteY5264" fmla="*/ 811512 h 7061576"/>
              <a:gd name="connsiteX5265" fmla="*/ 10980461 w 14424775"/>
              <a:gd name="connsiteY5265" fmla="*/ 845255 h 7061576"/>
              <a:gd name="connsiteX5266" fmla="*/ 10963593 w 14424775"/>
              <a:gd name="connsiteY5266" fmla="*/ 921077 h 7061576"/>
              <a:gd name="connsiteX5267" fmla="*/ 10895300 w 14424775"/>
              <a:gd name="connsiteY5267" fmla="*/ 887333 h 7061576"/>
              <a:gd name="connsiteX5268" fmla="*/ 10827006 w 14424775"/>
              <a:gd name="connsiteY5268" fmla="*/ 921077 h 7061576"/>
              <a:gd name="connsiteX5269" fmla="*/ 10810138 w 14424775"/>
              <a:gd name="connsiteY5269" fmla="*/ 845255 h 7061576"/>
              <a:gd name="connsiteX5270" fmla="*/ 10741844 w 14424775"/>
              <a:gd name="connsiteY5270" fmla="*/ 811512 h 7061576"/>
              <a:gd name="connsiteX5271" fmla="*/ 10673550 w 14424775"/>
              <a:gd name="connsiteY5271" fmla="*/ 845255 h 7061576"/>
              <a:gd name="connsiteX5272" fmla="*/ 10656682 w 14424775"/>
              <a:gd name="connsiteY5272" fmla="*/ 921077 h 7061576"/>
              <a:gd name="connsiteX5273" fmla="*/ 10588389 w 14424775"/>
              <a:gd name="connsiteY5273" fmla="*/ 887333 h 7061576"/>
              <a:gd name="connsiteX5274" fmla="*/ 10520095 w 14424775"/>
              <a:gd name="connsiteY5274" fmla="*/ 921077 h 7061576"/>
              <a:gd name="connsiteX5275" fmla="*/ 10503227 w 14424775"/>
              <a:gd name="connsiteY5275" fmla="*/ 845255 h 7061576"/>
              <a:gd name="connsiteX5276" fmla="*/ 10434933 w 14424775"/>
              <a:gd name="connsiteY5276" fmla="*/ 811512 h 7061576"/>
              <a:gd name="connsiteX5277" fmla="*/ 10366639 w 14424775"/>
              <a:gd name="connsiteY5277" fmla="*/ 845255 h 7061576"/>
              <a:gd name="connsiteX5278" fmla="*/ 10349771 w 14424775"/>
              <a:gd name="connsiteY5278" fmla="*/ 921077 h 7061576"/>
              <a:gd name="connsiteX5279" fmla="*/ 10281478 w 14424775"/>
              <a:gd name="connsiteY5279" fmla="*/ 887333 h 7061576"/>
              <a:gd name="connsiteX5280" fmla="*/ 10213184 w 14424775"/>
              <a:gd name="connsiteY5280" fmla="*/ 921077 h 7061576"/>
              <a:gd name="connsiteX5281" fmla="*/ 10196316 w 14424775"/>
              <a:gd name="connsiteY5281" fmla="*/ 845255 h 7061576"/>
              <a:gd name="connsiteX5282" fmla="*/ 10128022 w 14424775"/>
              <a:gd name="connsiteY5282" fmla="*/ 811512 h 7061576"/>
              <a:gd name="connsiteX5283" fmla="*/ 10059728 w 14424775"/>
              <a:gd name="connsiteY5283" fmla="*/ 845255 h 7061576"/>
              <a:gd name="connsiteX5284" fmla="*/ 10042860 w 14424775"/>
              <a:gd name="connsiteY5284" fmla="*/ 921077 h 7061576"/>
              <a:gd name="connsiteX5285" fmla="*/ 9974567 w 14424775"/>
              <a:gd name="connsiteY5285" fmla="*/ 887333 h 7061576"/>
              <a:gd name="connsiteX5286" fmla="*/ 9906273 w 14424775"/>
              <a:gd name="connsiteY5286" fmla="*/ 921077 h 7061576"/>
              <a:gd name="connsiteX5287" fmla="*/ 9889405 w 14424775"/>
              <a:gd name="connsiteY5287" fmla="*/ 845255 h 7061576"/>
              <a:gd name="connsiteX5288" fmla="*/ 9821110 w 14424775"/>
              <a:gd name="connsiteY5288" fmla="*/ 811512 h 7061576"/>
              <a:gd name="connsiteX5289" fmla="*/ 9868372 w 14424775"/>
              <a:gd name="connsiteY5289" fmla="*/ 750709 h 7061576"/>
              <a:gd name="connsiteX5290" fmla="*/ 9851505 w 14424775"/>
              <a:gd name="connsiteY5290" fmla="*/ 674888 h 7061576"/>
              <a:gd name="connsiteX5291" fmla="*/ 9927306 w 14424775"/>
              <a:gd name="connsiteY5291" fmla="*/ 674888 h 7061576"/>
              <a:gd name="connsiteX5292" fmla="*/ 4143308 w 14424775"/>
              <a:gd name="connsiteY5292" fmla="*/ 614084 h 7061576"/>
              <a:gd name="connsiteX5293" fmla="*/ 4190560 w 14424775"/>
              <a:gd name="connsiteY5293" fmla="*/ 674888 h 7061576"/>
              <a:gd name="connsiteX5294" fmla="*/ 4266367 w 14424775"/>
              <a:gd name="connsiteY5294" fmla="*/ 674888 h 7061576"/>
              <a:gd name="connsiteX5295" fmla="*/ 4249501 w 14424775"/>
              <a:gd name="connsiteY5295" fmla="*/ 750709 h 7061576"/>
              <a:gd name="connsiteX5296" fmla="*/ 4296762 w 14424775"/>
              <a:gd name="connsiteY5296" fmla="*/ 811510 h 7061576"/>
              <a:gd name="connsiteX5297" fmla="*/ 4344021 w 14424775"/>
              <a:gd name="connsiteY5297" fmla="*/ 750709 h 7061576"/>
              <a:gd name="connsiteX5298" fmla="*/ 4327147 w 14424775"/>
              <a:gd name="connsiteY5298" fmla="*/ 674888 h 7061576"/>
              <a:gd name="connsiteX5299" fmla="*/ 4402959 w 14424775"/>
              <a:gd name="connsiteY5299" fmla="*/ 674888 h 7061576"/>
              <a:gd name="connsiteX5300" fmla="*/ 4450222 w 14424775"/>
              <a:gd name="connsiteY5300" fmla="*/ 614084 h 7061576"/>
              <a:gd name="connsiteX5301" fmla="*/ 4497475 w 14424775"/>
              <a:gd name="connsiteY5301" fmla="*/ 674888 h 7061576"/>
              <a:gd name="connsiteX5302" fmla="*/ 4573282 w 14424775"/>
              <a:gd name="connsiteY5302" fmla="*/ 674888 h 7061576"/>
              <a:gd name="connsiteX5303" fmla="*/ 4556412 w 14424775"/>
              <a:gd name="connsiteY5303" fmla="*/ 750709 h 7061576"/>
              <a:gd name="connsiteX5304" fmla="*/ 4603674 w 14424775"/>
              <a:gd name="connsiteY5304" fmla="*/ 811510 h 7061576"/>
              <a:gd name="connsiteX5305" fmla="*/ 4650934 w 14424775"/>
              <a:gd name="connsiteY5305" fmla="*/ 750709 h 7061576"/>
              <a:gd name="connsiteX5306" fmla="*/ 4634064 w 14424775"/>
              <a:gd name="connsiteY5306" fmla="*/ 674888 h 7061576"/>
              <a:gd name="connsiteX5307" fmla="*/ 4709868 w 14424775"/>
              <a:gd name="connsiteY5307" fmla="*/ 674888 h 7061576"/>
              <a:gd name="connsiteX5308" fmla="*/ 4757132 w 14424775"/>
              <a:gd name="connsiteY5308" fmla="*/ 614084 h 7061576"/>
              <a:gd name="connsiteX5309" fmla="*/ 4804389 w 14424775"/>
              <a:gd name="connsiteY5309" fmla="*/ 674888 h 7061576"/>
              <a:gd name="connsiteX5310" fmla="*/ 4880191 w 14424775"/>
              <a:gd name="connsiteY5310" fmla="*/ 674888 h 7061576"/>
              <a:gd name="connsiteX5311" fmla="*/ 4863324 w 14424775"/>
              <a:gd name="connsiteY5311" fmla="*/ 750709 h 7061576"/>
              <a:gd name="connsiteX5312" fmla="*/ 4910581 w 14424775"/>
              <a:gd name="connsiteY5312" fmla="*/ 811510 h 7061576"/>
              <a:gd name="connsiteX5313" fmla="*/ 4957844 w 14424775"/>
              <a:gd name="connsiteY5313" fmla="*/ 750709 h 7061576"/>
              <a:gd name="connsiteX5314" fmla="*/ 4940974 w 14424775"/>
              <a:gd name="connsiteY5314" fmla="*/ 674888 h 7061576"/>
              <a:gd name="connsiteX5315" fmla="*/ 5016776 w 14424775"/>
              <a:gd name="connsiteY5315" fmla="*/ 674888 h 7061576"/>
              <a:gd name="connsiteX5316" fmla="*/ 5064039 w 14424775"/>
              <a:gd name="connsiteY5316" fmla="*/ 614084 h 7061576"/>
              <a:gd name="connsiteX5317" fmla="*/ 5111300 w 14424775"/>
              <a:gd name="connsiteY5317" fmla="*/ 674888 h 7061576"/>
              <a:gd name="connsiteX5318" fmla="*/ 5187098 w 14424775"/>
              <a:gd name="connsiteY5318" fmla="*/ 674888 h 7061576"/>
              <a:gd name="connsiteX5319" fmla="*/ 5170234 w 14424775"/>
              <a:gd name="connsiteY5319" fmla="*/ 750709 h 7061576"/>
              <a:gd name="connsiteX5320" fmla="*/ 5217491 w 14424775"/>
              <a:gd name="connsiteY5320" fmla="*/ 811510 h 7061576"/>
              <a:gd name="connsiteX5321" fmla="*/ 5264750 w 14424775"/>
              <a:gd name="connsiteY5321" fmla="*/ 750709 h 7061576"/>
              <a:gd name="connsiteX5322" fmla="*/ 5247879 w 14424775"/>
              <a:gd name="connsiteY5322" fmla="*/ 674888 h 7061576"/>
              <a:gd name="connsiteX5323" fmla="*/ 5323685 w 14424775"/>
              <a:gd name="connsiteY5323" fmla="*/ 674888 h 7061576"/>
              <a:gd name="connsiteX5324" fmla="*/ 5370943 w 14424775"/>
              <a:gd name="connsiteY5324" fmla="*/ 614084 h 7061576"/>
              <a:gd name="connsiteX5325" fmla="*/ 5418206 w 14424775"/>
              <a:gd name="connsiteY5325" fmla="*/ 674888 h 7061576"/>
              <a:gd name="connsiteX5326" fmla="*/ 5494010 w 14424775"/>
              <a:gd name="connsiteY5326" fmla="*/ 674888 h 7061576"/>
              <a:gd name="connsiteX5327" fmla="*/ 5477137 w 14424775"/>
              <a:gd name="connsiteY5327" fmla="*/ 750709 h 7061576"/>
              <a:gd name="connsiteX5328" fmla="*/ 5524400 w 14424775"/>
              <a:gd name="connsiteY5328" fmla="*/ 811510 h 7061576"/>
              <a:gd name="connsiteX5329" fmla="*/ 5571655 w 14424775"/>
              <a:gd name="connsiteY5329" fmla="*/ 750709 h 7061576"/>
              <a:gd name="connsiteX5330" fmla="*/ 5554792 w 14424775"/>
              <a:gd name="connsiteY5330" fmla="*/ 674888 h 7061576"/>
              <a:gd name="connsiteX5331" fmla="*/ 5630592 w 14424775"/>
              <a:gd name="connsiteY5331" fmla="*/ 674888 h 7061576"/>
              <a:gd name="connsiteX5332" fmla="*/ 5677849 w 14424775"/>
              <a:gd name="connsiteY5332" fmla="*/ 614084 h 7061576"/>
              <a:gd name="connsiteX5333" fmla="*/ 5725113 w 14424775"/>
              <a:gd name="connsiteY5333" fmla="*/ 674888 h 7061576"/>
              <a:gd name="connsiteX5334" fmla="*/ 5800915 w 14424775"/>
              <a:gd name="connsiteY5334" fmla="*/ 674888 h 7061576"/>
              <a:gd name="connsiteX5335" fmla="*/ 5784047 w 14424775"/>
              <a:gd name="connsiteY5335" fmla="*/ 750709 h 7061576"/>
              <a:gd name="connsiteX5336" fmla="*/ 5831315 w 14424775"/>
              <a:gd name="connsiteY5336" fmla="*/ 811512 h 7061576"/>
              <a:gd name="connsiteX5337" fmla="*/ 5763014 w 14424775"/>
              <a:gd name="connsiteY5337" fmla="*/ 845255 h 7061576"/>
              <a:gd name="connsiteX5338" fmla="*/ 5746145 w 14424775"/>
              <a:gd name="connsiteY5338" fmla="*/ 921077 h 7061576"/>
              <a:gd name="connsiteX5339" fmla="*/ 5677849 w 14424775"/>
              <a:gd name="connsiteY5339" fmla="*/ 887333 h 7061576"/>
              <a:gd name="connsiteX5340" fmla="*/ 5609550 w 14424775"/>
              <a:gd name="connsiteY5340" fmla="*/ 921077 h 7061576"/>
              <a:gd name="connsiteX5341" fmla="*/ 5592688 w 14424775"/>
              <a:gd name="connsiteY5341" fmla="*/ 845255 h 7061576"/>
              <a:gd name="connsiteX5342" fmla="*/ 5524400 w 14424775"/>
              <a:gd name="connsiteY5342" fmla="*/ 811512 h 7061576"/>
              <a:gd name="connsiteX5343" fmla="*/ 5456107 w 14424775"/>
              <a:gd name="connsiteY5343" fmla="*/ 845255 h 7061576"/>
              <a:gd name="connsiteX5344" fmla="*/ 5439238 w 14424775"/>
              <a:gd name="connsiteY5344" fmla="*/ 921077 h 7061576"/>
              <a:gd name="connsiteX5345" fmla="*/ 5370943 w 14424775"/>
              <a:gd name="connsiteY5345" fmla="*/ 887333 h 7061576"/>
              <a:gd name="connsiteX5346" fmla="*/ 5302656 w 14424775"/>
              <a:gd name="connsiteY5346" fmla="*/ 921077 h 7061576"/>
              <a:gd name="connsiteX5347" fmla="*/ 5285786 w 14424775"/>
              <a:gd name="connsiteY5347" fmla="*/ 845255 h 7061576"/>
              <a:gd name="connsiteX5348" fmla="*/ 5217491 w 14424775"/>
              <a:gd name="connsiteY5348" fmla="*/ 811513 h 7061576"/>
              <a:gd name="connsiteX5349" fmla="*/ 5149202 w 14424775"/>
              <a:gd name="connsiteY5349" fmla="*/ 845255 h 7061576"/>
              <a:gd name="connsiteX5350" fmla="*/ 5132333 w 14424775"/>
              <a:gd name="connsiteY5350" fmla="*/ 921077 h 7061576"/>
              <a:gd name="connsiteX5351" fmla="*/ 5064039 w 14424775"/>
              <a:gd name="connsiteY5351" fmla="*/ 887333 h 7061576"/>
              <a:gd name="connsiteX5352" fmla="*/ 4995744 w 14424775"/>
              <a:gd name="connsiteY5352" fmla="*/ 921077 h 7061576"/>
              <a:gd name="connsiteX5353" fmla="*/ 4978877 w 14424775"/>
              <a:gd name="connsiteY5353" fmla="*/ 845255 h 7061576"/>
              <a:gd name="connsiteX5354" fmla="*/ 4910581 w 14424775"/>
              <a:gd name="connsiteY5354" fmla="*/ 811512 h 7061576"/>
              <a:gd name="connsiteX5355" fmla="*/ 4842292 w 14424775"/>
              <a:gd name="connsiteY5355" fmla="*/ 845255 h 7061576"/>
              <a:gd name="connsiteX5356" fmla="*/ 4825423 w 14424775"/>
              <a:gd name="connsiteY5356" fmla="*/ 921077 h 7061576"/>
              <a:gd name="connsiteX5357" fmla="*/ 4757132 w 14424775"/>
              <a:gd name="connsiteY5357" fmla="*/ 887333 h 7061576"/>
              <a:gd name="connsiteX5358" fmla="*/ 4688835 w 14424775"/>
              <a:gd name="connsiteY5358" fmla="*/ 921077 h 7061576"/>
              <a:gd name="connsiteX5359" fmla="*/ 4671971 w 14424775"/>
              <a:gd name="connsiteY5359" fmla="*/ 845255 h 7061576"/>
              <a:gd name="connsiteX5360" fmla="*/ 4603674 w 14424775"/>
              <a:gd name="connsiteY5360" fmla="*/ 811512 h 7061576"/>
              <a:gd name="connsiteX5361" fmla="*/ 4535378 w 14424775"/>
              <a:gd name="connsiteY5361" fmla="*/ 845255 h 7061576"/>
              <a:gd name="connsiteX5362" fmla="*/ 4518515 w 14424775"/>
              <a:gd name="connsiteY5362" fmla="*/ 921077 h 7061576"/>
              <a:gd name="connsiteX5363" fmla="*/ 4450222 w 14424775"/>
              <a:gd name="connsiteY5363" fmla="*/ 887333 h 7061576"/>
              <a:gd name="connsiteX5364" fmla="*/ 4381925 w 14424775"/>
              <a:gd name="connsiteY5364" fmla="*/ 921077 h 7061576"/>
              <a:gd name="connsiteX5365" fmla="*/ 4365059 w 14424775"/>
              <a:gd name="connsiteY5365" fmla="*/ 845255 h 7061576"/>
              <a:gd name="connsiteX5366" fmla="*/ 4296762 w 14424775"/>
              <a:gd name="connsiteY5366" fmla="*/ 811512 h 7061576"/>
              <a:gd name="connsiteX5367" fmla="*/ 4228462 w 14424775"/>
              <a:gd name="connsiteY5367" fmla="*/ 845255 h 7061576"/>
              <a:gd name="connsiteX5368" fmla="*/ 4211593 w 14424775"/>
              <a:gd name="connsiteY5368" fmla="*/ 921077 h 7061576"/>
              <a:gd name="connsiteX5369" fmla="*/ 4143308 w 14424775"/>
              <a:gd name="connsiteY5369" fmla="*/ 887333 h 7061576"/>
              <a:gd name="connsiteX5370" fmla="*/ 4075015 w 14424775"/>
              <a:gd name="connsiteY5370" fmla="*/ 921077 h 7061576"/>
              <a:gd name="connsiteX5371" fmla="*/ 4058143 w 14424775"/>
              <a:gd name="connsiteY5371" fmla="*/ 845255 h 7061576"/>
              <a:gd name="connsiteX5372" fmla="*/ 3989848 w 14424775"/>
              <a:gd name="connsiteY5372" fmla="*/ 811512 h 7061576"/>
              <a:gd name="connsiteX5373" fmla="*/ 4037103 w 14424775"/>
              <a:gd name="connsiteY5373" fmla="*/ 750709 h 7061576"/>
              <a:gd name="connsiteX5374" fmla="*/ 4020246 w 14424775"/>
              <a:gd name="connsiteY5374" fmla="*/ 674888 h 7061576"/>
              <a:gd name="connsiteX5375" fmla="*/ 4096047 w 14424775"/>
              <a:gd name="connsiteY5375" fmla="*/ 674888 h 7061576"/>
              <a:gd name="connsiteX5376" fmla="*/ 3222576 w 14424775"/>
              <a:gd name="connsiteY5376" fmla="*/ 614084 h 7061576"/>
              <a:gd name="connsiteX5377" fmla="*/ 3269837 w 14424775"/>
              <a:gd name="connsiteY5377" fmla="*/ 674888 h 7061576"/>
              <a:gd name="connsiteX5378" fmla="*/ 3345637 w 14424775"/>
              <a:gd name="connsiteY5378" fmla="*/ 674888 h 7061576"/>
              <a:gd name="connsiteX5379" fmla="*/ 3328772 w 14424775"/>
              <a:gd name="connsiteY5379" fmla="*/ 750709 h 7061576"/>
              <a:gd name="connsiteX5380" fmla="*/ 3376033 w 14424775"/>
              <a:gd name="connsiteY5380" fmla="*/ 811512 h 7061576"/>
              <a:gd name="connsiteX5381" fmla="*/ 3307736 w 14424775"/>
              <a:gd name="connsiteY5381" fmla="*/ 845255 h 7061576"/>
              <a:gd name="connsiteX5382" fmla="*/ 3290870 w 14424775"/>
              <a:gd name="connsiteY5382" fmla="*/ 921077 h 7061576"/>
              <a:gd name="connsiteX5383" fmla="*/ 3222576 w 14424775"/>
              <a:gd name="connsiteY5383" fmla="*/ 887333 h 7061576"/>
              <a:gd name="connsiteX5384" fmla="*/ 3154280 w 14424775"/>
              <a:gd name="connsiteY5384" fmla="*/ 921077 h 7061576"/>
              <a:gd name="connsiteX5385" fmla="*/ 3137412 w 14424775"/>
              <a:gd name="connsiteY5385" fmla="*/ 845255 h 7061576"/>
              <a:gd name="connsiteX5386" fmla="*/ 3069118 w 14424775"/>
              <a:gd name="connsiteY5386" fmla="*/ 811512 h 7061576"/>
              <a:gd name="connsiteX5387" fmla="*/ 3116380 w 14424775"/>
              <a:gd name="connsiteY5387" fmla="*/ 750709 h 7061576"/>
              <a:gd name="connsiteX5388" fmla="*/ 3099513 w 14424775"/>
              <a:gd name="connsiteY5388" fmla="*/ 674888 h 7061576"/>
              <a:gd name="connsiteX5389" fmla="*/ 3175315 w 14424775"/>
              <a:gd name="connsiteY5389" fmla="*/ 674888 h 7061576"/>
              <a:gd name="connsiteX5390" fmla="*/ 8133102 w 14424775"/>
              <a:gd name="connsiteY5390" fmla="*/ 605516 h 7061576"/>
              <a:gd name="connsiteX5391" fmla="*/ 8180362 w 14424775"/>
              <a:gd name="connsiteY5391" fmla="*/ 666320 h 7061576"/>
              <a:gd name="connsiteX5392" fmla="*/ 8256163 w 14424775"/>
              <a:gd name="connsiteY5392" fmla="*/ 666320 h 7061576"/>
              <a:gd name="connsiteX5393" fmla="*/ 8239296 w 14424775"/>
              <a:gd name="connsiteY5393" fmla="*/ 742141 h 7061576"/>
              <a:gd name="connsiteX5394" fmla="*/ 8286558 w 14424775"/>
              <a:gd name="connsiteY5394" fmla="*/ 802944 h 7061576"/>
              <a:gd name="connsiteX5395" fmla="*/ 8218263 w 14424775"/>
              <a:gd name="connsiteY5395" fmla="*/ 836687 h 7061576"/>
              <a:gd name="connsiteX5396" fmla="*/ 8201395 w 14424775"/>
              <a:gd name="connsiteY5396" fmla="*/ 912509 h 7061576"/>
              <a:gd name="connsiteX5397" fmla="*/ 8133102 w 14424775"/>
              <a:gd name="connsiteY5397" fmla="*/ 878765 h 7061576"/>
              <a:gd name="connsiteX5398" fmla="*/ 8064808 w 14424775"/>
              <a:gd name="connsiteY5398" fmla="*/ 912509 h 7061576"/>
              <a:gd name="connsiteX5399" fmla="*/ 8047940 w 14424775"/>
              <a:gd name="connsiteY5399" fmla="*/ 836687 h 7061576"/>
              <a:gd name="connsiteX5400" fmla="*/ 7979645 w 14424775"/>
              <a:gd name="connsiteY5400" fmla="*/ 802944 h 7061576"/>
              <a:gd name="connsiteX5401" fmla="*/ 8026907 w 14424775"/>
              <a:gd name="connsiteY5401" fmla="*/ 742141 h 7061576"/>
              <a:gd name="connsiteX5402" fmla="*/ 8010040 w 14424775"/>
              <a:gd name="connsiteY5402" fmla="*/ 666320 h 7061576"/>
              <a:gd name="connsiteX5403" fmla="*/ 8085841 w 14424775"/>
              <a:gd name="connsiteY5403" fmla="*/ 666320 h 7061576"/>
              <a:gd name="connsiteX5404" fmla="*/ 4450218 w 14424775"/>
              <a:gd name="connsiteY5404" fmla="*/ 307059 h 7061576"/>
              <a:gd name="connsiteX5405" fmla="*/ 4497475 w 14424775"/>
              <a:gd name="connsiteY5405" fmla="*/ 367863 h 7061576"/>
              <a:gd name="connsiteX5406" fmla="*/ 4573277 w 14424775"/>
              <a:gd name="connsiteY5406" fmla="*/ 367863 h 7061576"/>
              <a:gd name="connsiteX5407" fmla="*/ 4556412 w 14424775"/>
              <a:gd name="connsiteY5407" fmla="*/ 443684 h 7061576"/>
              <a:gd name="connsiteX5408" fmla="*/ 4603672 w 14424775"/>
              <a:gd name="connsiteY5408" fmla="*/ 504486 h 7061576"/>
              <a:gd name="connsiteX5409" fmla="*/ 4650934 w 14424775"/>
              <a:gd name="connsiteY5409" fmla="*/ 443684 h 7061576"/>
              <a:gd name="connsiteX5410" fmla="*/ 4634064 w 14424775"/>
              <a:gd name="connsiteY5410" fmla="*/ 367863 h 7061576"/>
              <a:gd name="connsiteX5411" fmla="*/ 4709868 w 14424775"/>
              <a:gd name="connsiteY5411" fmla="*/ 367863 h 7061576"/>
              <a:gd name="connsiteX5412" fmla="*/ 4757129 w 14424775"/>
              <a:gd name="connsiteY5412" fmla="*/ 307059 h 7061576"/>
              <a:gd name="connsiteX5413" fmla="*/ 4804389 w 14424775"/>
              <a:gd name="connsiteY5413" fmla="*/ 367863 h 7061576"/>
              <a:gd name="connsiteX5414" fmla="*/ 4880186 w 14424775"/>
              <a:gd name="connsiteY5414" fmla="*/ 367863 h 7061576"/>
              <a:gd name="connsiteX5415" fmla="*/ 4863322 w 14424775"/>
              <a:gd name="connsiteY5415" fmla="*/ 443684 h 7061576"/>
              <a:gd name="connsiteX5416" fmla="*/ 4910581 w 14424775"/>
              <a:gd name="connsiteY5416" fmla="*/ 504486 h 7061576"/>
              <a:gd name="connsiteX5417" fmla="*/ 4957840 w 14424775"/>
              <a:gd name="connsiteY5417" fmla="*/ 443684 h 7061576"/>
              <a:gd name="connsiteX5418" fmla="*/ 4940974 w 14424775"/>
              <a:gd name="connsiteY5418" fmla="*/ 367863 h 7061576"/>
              <a:gd name="connsiteX5419" fmla="*/ 5016776 w 14424775"/>
              <a:gd name="connsiteY5419" fmla="*/ 367863 h 7061576"/>
              <a:gd name="connsiteX5420" fmla="*/ 5064039 w 14424775"/>
              <a:gd name="connsiteY5420" fmla="*/ 307059 h 7061576"/>
              <a:gd name="connsiteX5421" fmla="*/ 5111295 w 14424775"/>
              <a:gd name="connsiteY5421" fmla="*/ 367863 h 7061576"/>
              <a:gd name="connsiteX5422" fmla="*/ 5187098 w 14424775"/>
              <a:gd name="connsiteY5422" fmla="*/ 367863 h 7061576"/>
              <a:gd name="connsiteX5423" fmla="*/ 5170234 w 14424775"/>
              <a:gd name="connsiteY5423" fmla="*/ 443684 h 7061576"/>
              <a:gd name="connsiteX5424" fmla="*/ 5217491 w 14424775"/>
              <a:gd name="connsiteY5424" fmla="*/ 504485 h 7061576"/>
              <a:gd name="connsiteX5425" fmla="*/ 5264747 w 14424775"/>
              <a:gd name="connsiteY5425" fmla="*/ 443684 h 7061576"/>
              <a:gd name="connsiteX5426" fmla="*/ 5247879 w 14424775"/>
              <a:gd name="connsiteY5426" fmla="*/ 367863 h 7061576"/>
              <a:gd name="connsiteX5427" fmla="*/ 5323680 w 14424775"/>
              <a:gd name="connsiteY5427" fmla="*/ 367863 h 7061576"/>
              <a:gd name="connsiteX5428" fmla="*/ 5370943 w 14424775"/>
              <a:gd name="connsiteY5428" fmla="*/ 307059 h 7061576"/>
              <a:gd name="connsiteX5429" fmla="*/ 5418206 w 14424775"/>
              <a:gd name="connsiteY5429" fmla="*/ 367863 h 7061576"/>
              <a:gd name="connsiteX5430" fmla="*/ 5494006 w 14424775"/>
              <a:gd name="connsiteY5430" fmla="*/ 367863 h 7061576"/>
              <a:gd name="connsiteX5431" fmla="*/ 5477137 w 14424775"/>
              <a:gd name="connsiteY5431" fmla="*/ 443684 h 7061576"/>
              <a:gd name="connsiteX5432" fmla="*/ 5524400 w 14424775"/>
              <a:gd name="connsiteY5432" fmla="*/ 504486 h 7061576"/>
              <a:gd name="connsiteX5433" fmla="*/ 5571655 w 14424775"/>
              <a:gd name="connsiteY5433" fmla="*/ 443684 h 7061576"/>
              <a:gd name="connsiteX5434" fmla="*/ 5554790 w 14424775"/>
              <a:gd name="connsiteY5434" fmla="*/ 367863 h 7061576"/>
              <a:gd name="connsiteX5435" fmla="*/ 5630586 w 14424775"/>
              <a:gd name="connsiteY5435" fmla="*/ 367863 h 7061576"/>
              <a:gd name="connsiteX5436" fmla="*/ 5677846 w 14424775"/>
              <a:gd name="connsiteY5436" fmla="*/ 307059 h 7061576"/>
              <a:gd name="connsiteX5437" fmla="*/ 5725112 w 14424775"/>
              <a:gd name="connsiteY5437" fmla="*/ 367863 h 7061576"/>
              <a:gd name="connsiteX5438" fmla="*/ 5800915 w 14424775"/>
              <a:gd name="connsiteY5438" fmla="*/ 367863 h 7061576"/>
              <a:gd name="connsiteX5439" fmla="*/ 5784047 w 14424775"/>
              <a:gd name="connsiteY5439" fmla="*/ 443684 h 7061576"/>
              <a:gd name="connsiteX5440" fmla="*/ 5831315 w 14424775"/>
              <a:gd name="connsiteY5440" fmla="*/ 504485 h 7061576"/>
              <a:gd name="connsiteX5441" fmla="*/ 5878568 w 14424775"/>
              <a:gd name="connsiteY5441" fmla="*/ 443684 h 7061576"/>
              <a:gd name="connsiteX5442" fmla="*/ 5861706 w 14424775"/>
              <a:gd name="connsiteY5442" fmla="*/ 367863 h 7061576"/>
              <a:gd name="connsiteX5443" fmla="*/ 5937503 w 14424775"/>
              <a:gd name="connsiteY5443" fmla="*/ 367863 h 7061576"/>
              <a:gd name="connsiteX5444" fmla="*/ 5984770 w 14424775"/>
              <a:gd name="connsiteY5444" fmla="*/ 307059 h 7061576"/>
              <a:gd name="connsiteX5445" fmla="*/ 6032025 w 14424775"/>
              <a:gd name="connsiteY5445" fmla="*/ 367863 h 7061576"/>
              <a:gd name="connsiteX5446" fmla="*/ 6107825 w 14424775"/>
              <a:gd name="connsiteY5446" fmla="*/ 367863 h 7061576"/>
              <a:gd name="connsiteX5447" fmla="*/ 6090958 w 14424775"/>
              <a:gd name="connsiteY5447" fmla="*/ 443684 h 7061576"/>
              <a:gd name="connsiteX5448" fmla="*/ 6138215 w 14424775"/>
              <a:gd name="connsiteY5448" fmla="*/ 504487 h 7061576"/>
              <a:gd name="connsiteX5449" fmla="*/ 6069927 w 14424775"/>
              <a:gd name="connsiteY5449" fmla="*/ 538230 h 7061576"/>
              <a:gd name="connsiteX5450" fmla="*/ 6053060 w 14424775"/>
              <a:gd name="connsiteY5450" fmla="*/ 614052 h 7061576"/>
              <a:gd name="connsiteX5451" fmla="*/ 5984770 w 14424775"/>
              <a:gd name="connsiteY5451" fmla="*/ 580308 h 7061576"/>
              <a:gd name="connsiteX5452" fmla="*/ 5916474 w 14424775"/>
              <a:gd name="connsiteY5452" fmla="*/ 614052 h 7061576"/>
              <a:gd name="connsiteX5453" fmla="*/ 5899607 w 14424775"/>
              <a:gd name="connsiteY5453" fmla="*/ 538230 h 7061576"/>
              <a:gd name="connsiteX5454" fmla="*/ 5831315 w 14424775"/>
              <a:gd name="connsiteY5454" fmla="*/ 504488 h 7061576"/>
              <a:gd name="connsiteX5455" fmla="*/ 5763014 w 14424775"/>
              <a:gd name="connsiteY5455" fmla="*/ 538230 h 7061576"/>
              <a:gd name="connsiteX5456" fmla="*/ 5746145 w 14424775"/>
              <a:gd name="connsiteY5456" fmla="*/ 614052 h 7061576"/>
              <a:gd name="connsiteX5457" fmla="*/ 5677846 w 14424775"/>
              <a:gd name="connsiteY5457" fmla="*/ 580308 h 7061576"/>
              <a:gd name="connsiteX5458" fmla="*/ 5609550 w 14424775"/>
              <a:gd name="connsiteY5458" fmla="*/ 614052 h 7061576"/>
              <a:gd name="connsiteX5459" fmla="*/ 5592682 w 14424775"/>
              <a:gd name="connsiteY5459" fmla="*/ 538230 h 7061576"/>
              <a:gd name="connsiteX5460" fmla="*/ 5524400 w 14424775"/>
              <a:gd name="connsiteY5460" fmla="*/ 504488 h 7061576"/>
              <a:gd name="connsiteX5461" fmla="*/ 5456107 w 14424775"/>
              <a:gd name="connsiteY5461" fmla="*/ 538230 h 7061576"/>
              <a:gd name="connsiteX5462" fmla="*/ 5439238 w 14424775"/>
              <a:gd name="connsiteY5462" fmla="*/ 614052 h 7061576"/>
              <a:gd name="connsiteX5463" fmla="*/ 5370943 w 14424775"/>
              <a:gd name="connsiteY5463" fmla="*/ 580308 h 7061576"/>
              <a:gd name="connsiteX5464" fmla="*/ 5302646 w 14424775"/>
              <a:gd name="connsiteY5464" fmla="*/ 614052 h 7061576"/>
              <a:gd name="connsiteX5465" fmla="*/ 5285781 w 14424775"/>
              <a:gd name="connsiteY5465" fmla="*/ 538230 h 7061576"/>
              <a:gd name="connsiteX5466" fmla="*/ 5217491 w 14424775"/>
              <a:gd name="connsiteY5466" fmla="*/ 504488 h 7061576"/>
              <a:gd name="connsiteX5467" fmla="*/ 5149202 w 14424775"/>
              <a:gd name="connsiteY5467" fmla="*/ 538230 h 7061576"/>
              <a:gd name="connsiteX5468" fmla="*/ 5132327 w 14424775"/>
              <a:gd name="connsiteY5468" fmla="*/ 614052 h 7061576"/>
              <a:gd name="connsiteX5469" fmla="*/ 5064039 w 14424775"/>
              <a:gd name="connsiteY5469" fmla="*/ 580308 h 7061576"/>
              <a:gd name="connsiteX5470" fmla="*/ 4995742 w 14424775"/>
              <a:gd name="connsiteY5470" fmla="*/ 614052 h 7061576"/>
              <a:gd name="connsiteX5471" fmla="*/ 4978874 w 14424775"/>
              <a:gd name="connsiteY5471" fmla="*/ 538230 h 7061576"/>
              <a:gd name="connsiteX5472" fmla="*/ 4910581 w 14424775"/>
              <a:gd name="connsiteY5472" fmla="*/ 504488 h 7061576"/>
              <a:gd name="connsiteX5473" fmla="*/ 4842291 w 14424775"/>
              <a:gd name="connsiteY5473" fmla="*/ 538230 h 7061576"/>
              <a:gd name="connsiteX5474" fmla="*/ 4825421 w 14424775"/>
              <a:gd name="connsiteY5474" fmla="*/ 614052 h 7061576"/>
              <a:gd name="connsiteX5475" fmla="*/ 4757129 w 14424775"/>
              <a:gd name="connsiteY5475" fmla="*/ 580308 h 7061576"/>
              <a:gd name="connsiteX5476" fmla="*/ 4688835 w 14424775"/>
              <a:gd name="connsiteY5476" fmla="*/ 614052 h 7061576"/>
              <a:gd name="connsiteX5477" fmla="*/ 4671967 w 14424775"/>
              <a:gd name="connsiteY5477" fmla="*/ 538230 h 7061576"/>
              <a:gd name="connsiteX5478" fmla="*/ 4603674 w 14424775"/>
              <a:gd name="connsiteY5478" fmla="*/ 504488 h 7061576"/>
              <a:gd name="connsiteX5479" fmla="*/ 4535378 w 14424775"/>
              <a:gd name="connsiteY5479" fmla="*/ 538230 h 7061576"/>
              <a:gd name="connsiteX5480" fmla="*/ 4518511 w 14424775"/>
              <a:gd name="connsiteY5480" fmla="*/ 614052 h 7061576"/>
              <a:gd name="connsiteX5481" fmla="*/ 4450218 w 14424775"/>
              <a:gd name="connsiteY5481" fmla="*/ 580308 h 7061576"/>
              <a:gd name="connsiteX5482" fmla="*/ 4381921 w 14424775"/>
              <a:gd name="connsiteY5482" fmla="*/ 614052 h 7061576"/>
              <a:gd name="connsiteX5483" fmla="*/ 4365055 w 14424775"/>
              <a:gd name="connsiteY5483" fmla="*/ 538230 h 7061576"/>
              <a:gd name="connsiteX5484" fmla="*/ 4296756 w 14424775"/>
              <a:gd name="connsiteY5484" fmla="*/ 504487 h 7061576"/>
              <a:gd name="connsiteX5485" fmla="*/ 4344019 w 14424775"/>
              <a:gd name="connsiteY5485" fmla="*/ 443684 h 7061576"/>
              <a:gd name="connsiteX5486" fmla="*/ 4327147 w 14424775"/>
              <a:gd name="connsiteY5486" fmla="*/ 367863 h 7061576"/>
              <a:gd name="connsiteX5487" fmla="*/ 4402956 w 14424775"/>
              <a:gd name="connsiteY5487" fmla="*/ 367863 h 7061576"/>
              <a:gd name="connsiteX5488" fmla="*/ 3222574 w 14424775"/>
              <a:gd name="connsiteY5488" fmla="*/ 307059 h 7061576"/>
              <a:gd name="connsiteX5489" fmla="*/ 3269836 w 14424775"/>
              <a:gd name="connsiteY5489" fmla="*/ 367863 h 7061576"/>
              <a:gd name="connsiteX5490" fmla="*/ 3345635 w 14424775"/>
              <a:gd name="connsiteY5490" fmla="*/ 367863 h 7061576"/>
              <a:gd name="connsiteX5491" fmla="*/ 3328769 w 14424775"/>
              <a:gd name="connsiteY5491" fmla="*/ 443684 h 7061576"/>
              <a:gd name="connsiteX5492" fmla="*/ 3376029 w 14424775"/>
              <a:gd name="connsiteY5492" fmla="*/ 504485 h 7061576"/>
              <a:gd name="connsiteX5493" fmla="*/ 3423285 w 14424775"/>
              <a:gd name="connsiteY5493" fmla="*/ 443684 h 7061576"/>
              <a:gd name="connsiteX5494" fmla="*/ 3406423 w 14424775"/>
              <a:gd name="connsiteY5494" fmla="*/ 367863 h 7061576"/>
              <a:gd name="connsiteX5495" fmla="*/ 3482218 w 14424775"/>
              <a:gd name="connsiteY5495" fmla="*/ 367863 h 7061576"/>
              <a:gd name="connsiteX5496" fmla="*/ 3529483 w 14424775"/>
              <a:gd name="connsiteY5496" fmla="*/ 307059 h 7061576"/>
              <a:gd name="connsiteX5497" fmla="*/ 3576742 w 14424775"/>
              <a:gd name="connsiteY5497" fmla="*/ 367863 h 7061576"/>
              <a:gd name="connsiteX5498" fmla="*/ 3652540 w 14424775"/>
              <a:gd name="connsiteY5498" fmla="*/ 367863 h 7061576"/>
              <a:gd name="connsiteX5499" fmla="*/ 3635677 w 14424775"/>
              <a:gd name="connsiteY5499" fmla="*/ 443684 h 7061576"/>
              <a:gd name="connsiteX5500" fmla="*/ 3682935 w 14424775"/>
              <a:gd name="connsiteY5500" fmla="*/ 504486 h 7061576"/>
              <a:gd name="connsiteX5501" fmla="*/ 3730200 w 14424775"/>
              <a:gd name="connsiteY5501" fmla="*/ 443684 h 7061576"/>
              <a:gd name="connsiteX5502" fmla="*/ 3713329 w 14424775"/>
              <a:gd name="connsiteY5502" fmla="*/ 367863 h 7061576"/>
              <a:gd name="connsiteX5503" fmla="*/ 3789129 w 14424775"/>
              <a:gd name="connsiteY5503" fmla="*/ 367863 h 7061576"/>
              <a:gd name="connsiteX5504" fmla="*/ 3836392 w 14424775"/>
              <a:gd name="connsiteY5504" fmla="*/ 307059 h 7061576"/>
              <a:gd name="connsiteX5505" fmla="*/ 3883652 w 14424775"/>
              <a:gd name="connsiteY5505" fmla="*/ 367863 h 7061576"/>
              <a:gd name="connsiteX5506" fmla="*/ 3959451 w 14424775"/>
              <a:gd name="connsiteY5506" fmla="*/ 367863 h 7061576"/>
              <a:gd name="connsiteX5507" fmla="*/ 3942588 w 14424775"/>
              <a:gd name="connsiteY5507" fmla="*/ 443684 h 7061576"/>
              <a:gd name="connsiteX5508" fmla="*/ 3989848 w 14424775"/>
              <a:gd name="connsiteY5508" fmla="*/ 504487 h 7061576"/>
              <a:gd name="connsiteX5509" fmla="*/ 3921549 w 14424775"/>
              <a:gd name="connsiteY5509" fmla="*/ 538230 h 7061576"/>
              <a:gd name="connsiteX5510" fmla="*/ 3904684 w 14424775"/>
              <a:gd name="connsiteY5510" fmla="*/ 614052 h 7061576"/>
              <a:gd name="connsiteX5511" fmla="*/ 3836392 w 14424775"/>
              <a:gd name="connsiteY5511" fmla="*/ 580308 h 7061576"/>
              <a:gd name="connsiteX5512" fmla="*/ 3768095 w 14424775"/>
              <a:gd name="connsiteY5512" fmla="*/ 614052 h 7061576"/>
              <a:gd name="connsiteX5513" fmla="*/ 3751231 w 14424775"/>
              <a:gd name="connsiteY5513" fmla="*/ 538230 h 7061576"/>
              <a:gd name="connsiteX5514" fmla="*/ 3682935 w 14424775"/>
              <a:gd name="connsiteY5514" fmla="*/ 504488 h 7061576"/>
              <a:gd name="connsiteX5515" fmla="*/ 3614642 w 14424775"/>
              <a:gd name="connsiteY5515" fmla="*/ 538230 h 7061576"/>
              <a:gd name="connsiteX5516" fmla="*/ 3597777 w 14424775"/>
              <a:gd name="connsiteY5516" fmla="*/ 614052 h 7061576"/>
              <a:gd name="connsiteX5517" fmla="*/ 3529483 w 14424775"/>
              <a:gd name="connsiteY5517" fmla="*/ 580308 h 7061576"/>
              <a:gd name="connsiteX5518" fmla="*/ 3461187 w 14424775"/>
              <a:gd name="connsiteY5518" fmla="*/ 614052 h 7061576"/>
              <a:gd name="connsiteX5519" fmla="*/ 3444318 w 14424775"/>
              <a:gd name="connsiteY5519" fmla="*/ 538230 h 7061576"/>
              <a:gd name="connsiteX5520" fmla="*/ 3376029 w 14424775"/>
              <a:gd name="connsiteY5520" fmla="*/ 504488 h 7061576"/>
              <a:gd name="connsiteX5521" fmla="*/ 3307735 w 14424775"/>
              <a:gd name="connsiteY5521" fmla="*/ 538230 h 7061576"/>
              <a:gd name="connsiteX5522" fmla="*/ 3290868 w 14424775"/>
              <a:gd name="connsiteY5522" fmla="*/ 614052 h 7061576"/>
              <a:gd name="connsiteX5523" fmla="*/ 3222574 w 14424775"/>
              <a:gd name="connsiteY5523" fmla="*/ 580308 h 7061576"/>
              <a:gd name="connsiteX5524" fmla="*/ 3154280 w 14424775"/>
              <a:gd name="connsiteY5524" fmla="*/ 614052 h 7061576"/>
              <a:gd name="connsiteX5525" fmla="*/ 3137412 w 14424775"/>
              <a:gd name="connsiteY5525" fmla="*/ 538230 h 7061576"/>
              <a:gd name="connsiteX5526" fmla="*/ 3069116 w 14424775"/>
              <a:gd name="connsiteY5526" fmla="*/ 504487 h 7061576"/>
              <a:gd name="connsiteX5527" fmla="*/ 3116378 w 14424775"/>
              <a:gd name="connsiteY5527" fmla="*/ 443684 h 7061576"/>
              <a:gd name="connsiteX5528" fmla="*/ 3099511 w 14424775"/>
              <a:gd name="connsiteY5528" fmla="*/ 367863 h 7061576"/>
              <a:gd name="connsiteX5529" fmla="*/ 3175314 w 14424775"/>
              <a:gd name="connsiteY5529" fmla="*/ 367863 h 7061576"/>
              <a:gd name="connsiteX5530" fmla="*/ 10895300 w 14424775"/>
              <a:gd name="connsiteY5530" fmla="*/ 307059 h 7061576"/>
              <a:gd name="connsiteX5531" fmla="*/ 10942560 w 14424775"/>
              <a:gd name="connsiteY5531" fmla="*/ 367863 h 7061576"/>
              <a:gd name="connsiteX5532" fmla="*/ 11018361 w 14424775"/>
              <a:gd name="connsiteY5532" fmla="*/ 367863 h 7061576"/>
              <a:gd name="connsiteX5533" fmla="*/ 11001494 w 14424775"/>
              <a:gd name="connsiteY5533" fmla="*/ 443684 h 7061576"/>
              <a:gd name="connsiteX5534" fmla="*/ 11048755 w 14424775"/>
              <a:gd name="connsiteY5534" fmla="*/ 504486 h 7061576"/>
              <a:gd name="connsiteX5535" fmla="*/ 11096016 w 14424775"/>
              <a:gd name="connsiteY5535" fmla="*/ 443684 h 7061576"/>
              <a:gd name="connsiteX5536" fmla="*/ 11079149 w 14424775"/>
              <a:gd name="connsiteY5536" fmla="*/ 367863 h 7061576"/>
              <a:gd name="connsiteX5537" fmla="*/ 11154950 w 14424775"/>
              <a:gd name="connsiteY5537" fmla="*/ 367863 h 7061576"/>
              <a:gd name="connsiteX5538" fmla="*/ 11202211 w 14424775"/>
              <a:gd name="connsiteY5538" fmla="*/ 307059 h 7061576"/>
              <a:gd name="connsiteX5539" fmla="*/ 11249471 w 14424775"/>
              <a:gd name="connsiteY5539" fmla="*/ 367863 h 7061576"/>
              <a:gd name="connsiteX5540" fmla="*/ 11325272 w 14424775"/>
              <a:gd name="connsiteY5540" fmla="*/ 367863 h 7061576"/>
              <a:gd name="connsiteX5541" fmla="*/ 11308405 w 14424775"/>
              <a:gd name="connsiteY5541" fmla="*/ 443684 h 7061576"/>
              <a:gd name="connsiteX5542" fmla="*/ 11355667 w 14424775"/>
              <a:gd name="connsiteY5542" fmla="*/ 504487 h 7061576"/>
              <a:gd name="connsiteX5543" fmla="*/ 11287372 w 14424775"/>
              <a:gd name="connsiteY5543" fmla="*/ 538230 h 7061576"/>
              <a:gd name="connsiteX5544" fmla="*/ 11270504 w 14424775"/>
              <a:gd name="connsiteY5544" fmla="*/ 614052 h 7061576"/>
              <a:gd name="connsiteX5545" fmla="*/ 11202211 w 14424775"/>
              <a:gd name="connsiteY5545" fmla="*/ 580308 h 7061576"/>
              <a:gd name="connsiteX5546" fmla="*/ 11133917 w 14424775"/>
              <a:gd name="connsiteY5546" fmla="*/ 614052 h 7061576"/>
              <a:gd name="connsiteX5547" fmla="*/ 11117049 w 14424775"/>
              <a:gd name="connsiteY5547" fmla="*/ 538230 h 7061576"/>
              <a:gd name="connsiteX5548" fmla="*/ 11048755 w 14424775"/>
              <a:gd name="connsiteY5548" fmla="*/ 504488 h 7061576"/>
              <a:gd name="connsiteX5549" fmla="*/ 10980461 w 14424775"/>
              <a:gd name="connsiteY5549" fmla="*/ 538230 h 7061576"/>
              <a:gd name="connsiteX5550" fmla="*/ 10963593 w 14424775"/>
              <a:gd name="connsiteY5550" fmla="*/ 614052 h 7061576"/>
              <a:gd name="connsiteX5551" fmla="*/ 10895300 w 14424775"/>
              <a:gd name="connsiteY5551" fmla="*/ 580308 h 7061576"/>
              <a:gd name="connsiteX5552" fmla="*/ 10827006 w 14424775"/>
              <a:gd name="connsiteY5552" fmla="*/ 614052 h 7061576"/>
              <a:gd name="connsiteX5553" fmla="*/ 10810138 w 14424775"/>
              <a:gd name="connsiteY5553" fmla="*/ 538230 h 7061576"/>
              <a:gd name="connsiteX5554" fmla="*/ 10741843 w 14424775"/>
              <a:gd name="connsiteY5554" fmla="*/ 504487 h 7061576"/>
              <a:gd name="connsiteX5555" fmla="*/ 10789105 w 14424775"/>
              <a:gd name="connsiteY5555" fmla="*/ 443684 h 7061576"/>
              <a:gd name="connsiteX5556" fmla="*/ 10772238 w 14424775"/>
              <a:gd name="connsiteY5556" fmla="*/ 367863 h 7061576"/>
              <a:gd name="connsiteX5557" fmla="*/ 10848039 w 14424775"/>
              <a:gd name="connsiteY5557" fmla="*/ 367863 h 7061576"/>
              <a:gd name="connsiteX5558" fmla="*/ 2915660 w 14424775"/>
              <a:gd name="connsiteY5558" fmla="*/ 307059 h 7061576"/>
              <a:gd name="connsiteX5559" fmla="*/ 2962920 w 14424775"/>
              <a:gd name="connsiteY5559" fmla="*/ 367863 h 7061576"/>
              <a:gd name="connsiteX5560" fmla="*/ 3038720 w 14424775"/>
              <a:gd name="connsiteY5560" fmla="*/ 367863 h 7061576"/>
              <a:gd name="connsiteX5561" fmla="*/ 3021855 w 14424775"/>
              <a:gd name="connsiteY5561" fmla="*/ 443684 h 7061576"/>
              <a:gd name="connsiteX5562" fmla="*/ 3069115 w 14424775"/>
              <a:gd name="connsiteY5562" fmla="*/ 504487 h 7061576"/>
              <a:gd name="connsiteX5563" fmla="*/ 3000821 w 14424775"/>
              <a:gd name="connsiteY5563" fmla="*/ 538230 h 7061576"/>
              <a:gd name="connsiteX5564" fmla="*/ 2983953 w 14424775"/>
              <a:gd name="connsiteY5564" fmla="*/ 614052 h 7061576"/>
              <a:gd name="connsiteX5565" fmla="*/ 2915660 w 14424775"/>
              <a:gd name="connsiteY5565" fmla="*/ 580308 h 7061576"/>
              <a:gd name="connsiteX5566" fmla="*/ 2847367 w 14424775"/>
              <a:gd name="connsiteY5566" fmla="*/ 614052 h 7061576"/>
              <a:gd name="connsiteX5567" fmla="*/ 2830498 w 14424775"/>
              <a:gd name="connsiteY5567" fmla="*/ 538230 h 7061576"/>
              <a:gd name="connsiteX5568" fmla="*/ 2762200 w 14424775"/>
              <a:gd name="connsiteY5568" fmla="*/ 504487 h 7061576"/>
              <a:gd name="connsiteX5569" fmla="*/ 2809465 w 14424775"/>
              <a:gd name="connsiteY5569" fmla="*/ 443684 h 7061576"/>
              <a:gd name="connsiteX5570" fmla="*/ 2792597 w 14424775"/>
              <a:gd name="connsiteY5570" fmla="*/ 367863 h 7061576"/>
              <a:gd name="connsiteX5571" fmla="*/ 2868398 w 14424775"/>
              <a:gd name="connsiteY5571" fmla="*/ 367863 h 7061576"/>
              <a:gd name="connsiteX5572" fmla="*/ 10588389 w 14424775"/>
              <a:gd name="connsiteY5572" fmla="*/ 34 h 7061576"/>
              <a:gd name="connsiteX5573" fmla="*/ 10635649 w 14424775"/>
              <a:gd name="connsiteY5573" fmla="*/ 60838 h 7061576"/>
              <a:gd name="connsiteX5574" fmla="*/ 10711450 w 14424775"/>
              <a:gd name="connsiteY5574" fmla="*/ 60838 h 7061576"/>
              <a:gd name="connsiteX5575" fmla="*/ 10694583 w 14424775"/>
              <a:gd name="connsiteY5575" fmla="*/ 136659 h 7061576"/>
              <a:gd name="connsiteX5576" fmla="*/ 10741845 w 14424775"/>
              <a:gd name="connsiteY5576" fmla="*/ 197462 h 7061576"/>
              <a:gd name="connsiteX5577" fmla="*/ 10673550 w 14424775"/>
              <a:gd name="connsiteY5577" fmla="*/ 231205 h 7061576"/>
              <a:gd name="connsiteX5578" fmla="*/ 10656682 w 14424775"/>
              <a:gd name="connsiteY5578" fmla="*/ 307027 h 7061576"/>
              <a:gd name="connsiteX5579" fmla="*/ 10588389 w 14424775"/>
              <a:gd name="connsiteY5579" fmla="*/ 273283 h 7061576"/>
              <a:gd name="connsiteX5580" fmla="*/ 10520095 w 14424775"/>
              <a:gd name="connsiteY5580" fmla="*/ 307027 h 7061576"/>
              <a:gd name="connsiteX5581" fmla="*/ 10503227 w 14424775"/>
              <a:gd name="connsiteY5581" fmla="*/ 231205 h 7061576"/>
              <a:gd name="connsiteX5582" fmla="*/ 10434932 w 14424775"/>
              <a:gd name="connsiteY5582" fmla="*/ 197462 h 7061576"/>
              <a:gd name="connsiteX5583" fmla="*/ 10482194 w 14424775"/>
              <a:gd name="connsiteY5583" fmla="*/ 136659 h 7061576"/>
              <a:gd name="connsiteX5584" fmla="*/ 10465327 w 14424775"/>
              <a:gd name="connsiteY5584" fmla="*/ 60838 h 7061576"/>
              <a:gd name="connsiteX5585" fmla="*/ 10541128 w 14424775"/>
              <a:gd name="connsiteY5585" fmla="*/ 60838 h 7061576"/>
              <a:gd name="connsiteX5586" fmla="*/ 5064039 w 14424775"/>
              <a:gd name="connsiteY5586" fmla="*/ 34 h 7061576"/>
              <a:gd name="connsiteX5587" fmla="*/ 5111295 w 14424775"/>
              <a:gd name="connsiteY5587" fmla="*/ 60838 h 7061576"/>
              <a:gd name="connsiteX5588" fmla="*/ 5187098 w 14424775"/>
              <a:gd name="connsiteY5588" fmla="*/ 60838 h 7061576"/>
              <a:gd name="connsiteX5589" fmla="*/ 5170234 w 14424775"/>
              <a:gd name="connsiteY5589" fmla="*/ 136659 h 7061576"/>
              <a:gd name="connsiteX5590" fmla="*/ 5217491 w 14424775"/>
              <a:gd name="connsiteY5590" fmla="*/ 197460 h 7061576"/>
              <a:gd name="connsiteX5591" fmla="*/ 5264747 w 14424775"/>
              <a:gd name="connsiteY5591" fmla="*/ 136659 h 7061576"/>
              <a:gd name="connsiteX5592" fmla="*/ 5247879 w 14424775"/>
              <a:gd name="connsiteY5592" fmla="*/ 60838 h 7061576"/>
              <a:gd name="connsiteX5593" fmla="*/ 5323680 w 14424775"/>
              <a:gd name="connsiteY5593" fmla="*/ 60838 h 7061576"/>
              <a:gd name="connsiteX5594" fmla="*/ 5370941 w 14424775"/>
              <a:gd name="connsiteY5594" fmla="*/ 34 h 7061576"/>
              <a:gd name="connsiteX5595" fmla="*/ 5418206 w 14424775"/>
              <a:gd name="connsiteY5595" fmla="*/ 60838 h 7061576"/>
              <a:gd name="connsiteX5596" fmla="*/ 5494006 w 14424775"/>
              <a:gd name="connsiteY5596" fmla="*/ 60838 h 7061576"/>
              <a:gd name="connsiteX5597" fmla="*/ 5477137 w 14424775"/>
              <a:gd name="connsiteY5597" fmla="*/ 136659 h 7061576"/>
              <a:gd name="connsiteX5598" fmla="*/ 5524400 w 14424775"/>
              <a:gd name="connsiteY5598" fmla="*/ 197461 h 7061576"/>
              <a:gd name="connsiteX5599" fmla="*/ 5571653 w 14424775"/>
              <a:gd name="connsiteY5599" fmla="*/ 136659 h 7061576"/>
              <a:gd name="connsiteX5600" fmla="*/ 5554788 w 14424775"/>
              <a:gd name="connsiteY5600" fmla="*/ 60838 h 7061576"/>
              <a:gd name="connsiteX5601" fmla="*/ 5630586 w 14424775"/>
              <a:gd name="connsiteY5601" fmla="*/ 60838 h 7061576"/>
              <a:gd name="connsiteX5602" fmla="*/ 5677846 w 14424775"/>
              <a:gd name="connsiteY5602" fmla="*/ 34 h 7061576"/>
              <a:gd name="connsiteX5603" fmla="*/ 5725109 w 14424775"/>
              <a:gd name="connsiteY5603" fmla="*/ 60838 h 7061576"/>
              <a:gd name="connsiteX5604" fmla="*/ 5800915 w 14424775"/>
              <a:gd name="connsiteY5604" fmla="*/ 60838 h 7061576"/>
              <a:gd name="connsiteX5605" fmla="*/ 5784044 w 14424775"/>
              <a:gd name="connsiteY5605" fmla="*/ 136659 h 7061576"/>
              <a:gd name="connsiteX5606" fmla="*/ 5831315 w 14424775"/>
              <a:gd name="connsiteY5606" fmla="*/ 197462 h 7061576"/>
              <a:gd name="connsiteX5607" fmla="*/ 5763014 w 14424775"/>
              <a:gd name="connsiteY5607" fmla="*/ 231205 h 7061576"/>
              <a:gd name="connsiteX5608" fmla="*/ 5746142 w 14424775"/>
              <a:gd name="connsiteY5608" fmla="*/ 307027 h 7061576"/>
              <a:gd name="connsiteX5609" fmla="*/ 5677846 w 14424775"/>
              <a:gd name="connsiteY5609" fmla="*/ 273283 h 7061576"/>
              <a:gd name="connsiteX5610" fmla="*/ 5609550 w 14424775"/>
              <a:gd name="connsiteY5610" fmla="*/ 307027 h 7061576"/>
              <a:gd name="connsiteX5611" fmla="*/ 5592682 w 14424775"/>
              <a:gd name="connsiteY5611" fmla="*/ 231205 h 7061576"/>
              <a:gd name="connsiteX5612" fmla="*/ 5524400 w 14424775"/>
              <a:gd name="connsiteY5612" fmla="*/ 197463 h 7061576"/>
              <a:gd name="connsiteX5613" fmla="*/ 5456107 w 14424775"/>
              <a:gd name="connsiteY5613" fmla="*/ 231205 h 7061576"/>
              <a:gd name="connsiteX5614" fmla="*/ 5439235 w 14424775"/>
              <a:gd name="connsiteY5614" fmla="*/ 307027 h 7061576"/>
              <a:gd name="connsiteX5615" fmla="*/ 5370941 w 14424775"/>
              <a:gd name="connsiteY5615" fmla="*/ 273283 h 7061576"/>
              <a:gd name="connsiteX5616" fmla="*/ 5302646 w 14424775"/>
              <a:gd name="connsiteY5616" fmla="*/ 307027 h 7061576"/>
              <a:gd name="connsiteX5617" fmla="*/ 5285781 w 14424775"/>
              <a:gd name="connsiteY5617" fmla="*/ 231205 h 7061576"/>
              <a:gd name="connsiteX5618" fmla="*/ 5217491 w 14424775"/>
              <a:gd name="connsiteY5618" fmla="*/ 197463 h 7061576"/>
              <a:gd name="connsiteX5619" fmla="*/ 5149202 w 14424775"/>
              <a:gd name="connsiteY5619" fmla="*/ 231205 h 7061576"/>
              <a:gd name="connsiteX5620" fmla="*/ 5132327 w 14424775"/>
              <a:gd name="connsiteY5620" fmla="*/ 307027 h 7061576"/>
              <a:gd name="connsiteX5621" fmla="*/ 5064039 w 14424775"/>
              <a:gd name="connsiteY5621" fmla="*/ 273283 h 7061576"/>
              <a:gd name="connsiteX5622" fmla="*/ 4995742 w 14424775"/>
              <a:gd name="connsiteY5622" fmla="*/ 307027 h 7061576"/>
              <a:gd name="connsiteX5623" fmla="*/ 4978874 w 14424775"/>
              <a:gd name="connsiteY5623" fmla="*/ 231205 h 7061576"/>
              <a:gd name="connsiteX5624" fmla="*/ 4910579 w 14424775"/>
              <a:gd name="connsiteY5624" fmla="*/ 197462 h 7061576"/>
              <a:gd name="connsiteX5625" fmla="*/ 4957840 w 14424775"/>
              <a:gd name="connsiteY5625" fmla="*/ 136659 h 7061576"/>
              <a:gd name="connsiteX5626" fmla="*/ 4940974 w 14424775"/>
              <a:gd name="connsiteY5626" fmla="*/ 60838 h 7061576"/>
              <a:gd name="connsiteX5627" fmla="*/ 5016774 w 14424775"/>
              <a:gd name="connsiteY5627" fmla="*/ 60838 h 7061576"/>
              <a:gd name="connsiteX5628" fmla="*/ 3222572 w 14424775"/>
              <a:gd name="connsiteY5628" fmla="*/ 0 h 7061576"/>
              <a:gd name="connsiteX5629" fmla="*/ 3269832 w 14424775"/>
              <a:gd name="connsiteY5629" fmla="*/ 60804 h 7061576"/>
              <a:gd name="connsiteX5630" fmla="*/ 3345631 w 14424775"/>
              <a:gd name="connsiteY5630" fmla="*/ 60804 h 7061576"/>
              <a:gd name="connsiteX5631" fmla="*/ 3328765 w 14424775"/>
              <a:gd name="connsiteY5631" fmla="*/ 136625 h 7061576"/>
              <a:gd name="connsiteX5632" fmla="*/ 3376027 w 14424775"/>
              <a:gd name="connsiteY5632" fmla="*/ 197428 h 7061576"/>
              <a:gd name="connsiteX5633" fmla="*/ 3307732 w 14424775"/>
              <a:gd name="connsiteY5633" fmla="*/ 231171 h 7061576"/>
              <a:gd name="connsiteX5634" fmla="*/ 3290864 w 14424775"/>
              <a:gd name="connsiteY5634" fmla="*/ 306993 h 7061576"/>
              <a:gd name="connsiteX5635" fmla="*/ 3222572 w 14424775"/>
              <a:gd name="connsiteY5635" fmla="*/ 273249 h 7061576"/>
              <a:gd name="connsiteX5636" fmla="*/ 3154279 w 14424775"/>
              <a:gd name="connsiteY5636" fmla="*/ 306993 h 7061576"/>
              <a:gd name="connsiteX5637" fmla="*/ 3137409 w 14424775"/>
              <a:gd name="connsiteY5637" fmla="*/ 231171 h 7061576"/>
              <a:gd name="connsiteX5638" fmla="*/ 3069113 w 14424775"/>
              <a:gd name="connsiteY5638" fmla="*/ 197428 h 7061576"/>
              <a:gd name="connsiteX5639" fmla="*/ 3116375 w 14424775"/>
              <a:gd name="connsiteY5639" fmla="*/ 136625 h 7061576"/>
              <a:gd name="connsiteX5640" fmla="*/ 3099507 w 14424775"/>
              <a:gd name="connsiteY5640" fmla="*/ 60804 h 7061576"/>
              <a:gd name="connsiteX5641" fmla="*/ 3175310 w 14424775"/>
              <a:gd name="connsiteY5641" fmla="*/ 60804 h 7061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Lst>
            <a:rect l="l" t="t" r="r" b="b"/>
            <a:pathLst>
              <a:path w="14424775" h="7061576">
                <a:moveTo>
                  <a:pt x="13657497" y="6754583"/>
                </a:moveTo>
                <a:lnTo>
                  <a:pt x="13704757" y="6815387"/>
                </a:lnTo>
                <a:lnTo>
                  <a:pt x="13780558" y="6815387"/>
                </a:lnTo>
                <a:lnTo>
                  <a:pt x="13763691" y="6891208"/>
                </a:lnTo>
                <a:lnTo>
                  <a:pt x="13810953" y="6952011"/>
                </a:lnTo>
                <a:lnTo>
                  <a:pt x="13742658" y="6985754"/>
                </a:lnTo>
                <a:lnTo>
                  <a:pt x="13725790" y="7061576"/>
                </a:lnTo>
                <a:lnTo>
                  <a:pt x="13657497" y="7027832"/>
                </a:lnTo>
                <a:lnTo>
                  <a:pt x="13589203" y="7061576"/>
                </a:lnTo>
                <a:lnTo>
                  <a:pt x="13572335" y="6985754"/>
                </a:lnTo>
                <a:lnTo>
                  <a:pt x="13504040" y="6952011"/>
                </a:lnTo>
                <a:lnTo>
                  <a:pt x="13551302" y="6891208"/>
                </a:lnTo>
                <a:lnTo>
                  <a:pt x="13534435" y="6815387"/>
                </a:lnTo>
                <a:lnTo>
                  <a:pt x="13610236" y="6815387"/>
                </a:lnTo>
                <a:close/>
                <a:moveTo>
                  <a:pt x="12736765" y="6754583"/>
                </a:moveTo>
                <a:lnTo>
                  <a:pt x="12784025" y="6815387"/>
                </a:lnTo>
                <a:lnTo>
                  <a:pt x="12859826" y="6815387"/>
                </a:lnTo>
                <a:lnTo>
                  <a:pt x="12842959" y="6891208"/>
                </a:lnTo>
                <a:lnTo>
                  <a:pt x="12890221" y="6952011"/>
                </a:lnTo>
                <a:lnTo>
                  <a:pt x="12821926" y="6985754"/>
                </a:lnTo>
                <a:lnTo>
                  <a:pt x="12805058" y="7061576"/>
                </a:lnTo>
                <a:lnTo>
                  <a:pt x="12736765" y="7027832"/>
                </a:lnTo>
                <a:lnTo>
                  <a:pt x="12668471" y="7061576"/>
                </a:lnTo>
                <a:lnTo>
                  <a:pt x="12651603" y="6985754"/>
                </a:lnTo>
                <a:lnTo>
                  <a:pt x="12583308" y="6952011"/>
                </a:lnTo>
                <a:lnTo>
                  <a:pt x="12630570" y="6891208"/>
                </a:lnTo>
                <a:lnTo>
                  <a:pt x="12613703" y="6815387"/>
                </a:lnTo>
                <a:lnTo>
                  <a:pt x="12689504" y="6815387"/>
                </a:lnTo>
                <a:close/>
                <a:moveTo>
                  <a:pt x="3529504" y="6754582"/>
                </a:moveTo>
                <a:lnTo>
                  <a:pt x="3576766" y="6815386"/>
                </a:lnTo>
                <a:lnTo>
                  <a:pt x="3652561" y="6815386"/>
                </a:lnTo>
                <a:lnTo>
                  <a:pt x="3635698" y="6891207"/>
                </a:lnTo>
                <a:lnTo>
                  <a:pt x="3682959" y="6952010"/>
                </a:lnTo>
                <a:lnTo>
                  <a:pt x="3614667" y="6985753"/>
                </a:lnTo>
                <a:lnTo>
                  <a:pt x="3597798" y="7061575"/>
                </a:lnTo>
                <a:lnTo>
                  <a:pt x="3529504" y="7027831"/>
                </a:lnTo>
                <a:lnTo>
                  <a:pt x="3461208" y="7061575"/>
                </a:lnTo>
                <a:lnTo>
                  <a:pt x="3444339" y="6985753"/>
                </a:lnTo>
                <a:lnTo>
                  <a:pt x="3376053" y="6952010"/>
                </a:lnTo>
                <a:lnTo>
                  <a:pt x="3423306" y="6891207"/>
                </a:lnTo>
                <a:lnTo>
                  <a:pt x="3406447" y="6815386"/>
                </a:lnTo>
                <a:lnTo>
                  <a:pt x="3482239" y="6815386"/>
                </a:lnTo>
                <a:close/>
                <a:moveTo>
                  <a:pt x="12429854" y="6447558"/>
                </a:moveTo>
                <a:lnTo>
                  <a:pt x="12477114" y="6508362"/>
                </a:lnTo>
                <a:lnTo>
                  <a:pt x="12552915" y="6508362"/>
                </a:lnTo>
                <a:lnTo>
                  <a:pt x="12536048" y="6584183"/>
                </a:lnTo>
                <a:lnTo>
                  <a:pt x="12583309" y="6644985"/>
                </a:lnTo>
                <a:lnTo>
                  <a:pt x="12630570" y="6584183"/>
                </a:lnTo>
                <a:lnTo>
                  <a:pt x="12613703" y="6508362"/>
                </a:lnTo>
                <a:lnTo>
                  <a:pt x="12689504" y="6508362"/>
                </a:lnTo>
                <a:lnTo>
                  <a:pt x="12736765" y="6447558"/>
                </a:lnTo>
                <a:lnTo>
                  <a:pt x="12784025" y="6508362"/>
                </a:lnTo>
                <a:lnTo>
                  <a:pt x="12859826" y="6508362"/>
                </a:lnTo>
                <a:lnTo>
                  <a:pt x="12842959" y="6584183"/>
                </a:lnTo>
                <a:lnTo>
                  <a:pt x="12890220" y="6644984"/>
                </a:lnTo>
                <a:lnTo>
                  <a:pt x="12937480" y="6584183"/>
                </a:lnTo>
                <a:lnTo>
                  <a:pt x="12920613" y="6508362"/>
                </a:lnTo>
                <a:lnTo>
                  <a:pt x="12996414" y="6508362"/>
                </a:lnTo>
                <a:lnTo>
                  <a:pt x="13043675" y="6447558"/>
                </a:lnTo>
                <a:lnTo>
                  <a:pt x="13090935" y="6508362"/>
                </a:lnTo>
                <a:lnTo>
                  <a:pt x="13166736" y="6508362"/>
                </a:lnTo>
                <a:lnTo>
                  <a:pt x="13149869" y="6584183"/>
                </a:lnTo>
                <a:lnTo>
                  <a:pt x="13197131" y="6644986"/>
                </a:lnTo>
                <a:lnTo>
                  <a:pt x="13128836" y="6678729"/>
                </a:lnTo>
                <a:lnTo>
                  <a:pt x="13111968" y="6754551"/>
                </a:lnTo>
                <a:lnTo>
                  <a:pt x="13043675" y="6720807"/>
                </a:lnTo>
                <a:lnTo>
                  <a:pt x="12975381" y="6754551"/>
                </a:lnTo>
                <a:lnTo>
                  <a:pt x="12958513" y="6678729"/>
                </a:lnTo>
                <a:lnTo>
                  <a:pt x="12890220" y="6644987"/>
                </a:lnTo>
                <a:lnTo>
                  <a:pt x="12821926" y="6678729"/>
                </a:lnTo>
                <a:lnTo>
                  <a:pt x="12805058" y="6754551"/>
                </a:lnTo>
                <a:lnTo>
                  <a:pt x="12736765" y="6720807"/>
                </a:lnTo>
                <a:lnTo>
                  <a:pt x="12668471" y="6754551"/>
                </a:lnTo>
                <a:lnTo>
                  <a:pt x="12651603" y="6678729"/>
                </a:lnTo>
                <a:lnTo>
                  <a:pt x="12583309" y="6644987"/>
                </a:lnTo>
                <a:lnTo>
                  <a:pt x="12515015" y="6678729"/>
                </a:lnTo>
                <a:lnTo>
                  <a:pt x="12498147" y="6754551"/>
                </a:lnTo>
                <a:lnTo>
                  <a:pt x="12429854" y="6720807"/>
                </a:lnTo>
                <a:lnTo>
                  <a:pt x="12361560" y="6754551"/>
                </a:lnTo>
                <a:lnTo>
                  <a:pt x="12344692" y="6678729"/>
                </a:lnTo>
                <a:lnTo>
                  <a:pt x="12276397" y="6644986"/>
                </a:lnTo>
                <a:lnTo>
                  <a:pt x="12323659" y="6584183"/>
                </a:lnTo>
                <a:lnTo>
                  <a:pt x="12306792" y="6508362"/>
                </a:lnTo>
                <a:lnTo>
                  <a:pt x="12382593" y="6508362"/>
                </a:lnTo>
                <a:close/>
                <a:moveTo>
                  <a:pt x="11816032" y="6447558"/>
                </a:moveTo>
                <a:lnTo>
                  <a:pt x="11863292" y="6508362"/>
                </a:lnTo>
                <a:lnTo>
                  <a:pt x="11939093" y="6508362"/>
                </a:lnTo>
                <a:lnTo>
                  <a:pt x="11922226" y="6584183"/>
                </a:lnTo>
                <a:lnTo>
                  <a:pt x="11969488" y="6644986"/>
                </a:lnTo>
                <a:lnTo>
                  <a:pt x="11901193" y="6678729"/>
                </a:lnTo>
                <a:lnTo>
                  <a:pt x="11884325" y="6754551"/>
                </a:lnTo>
                <a:lnTo>
                  <a:pt x="11816032" y="6720807"/>
                </a:lnTo>
                <a:lnTo>
                  <a:pt x="11747738" y="6754551"/>
                </a:lnTo>
                <a:lnTo>
                  <a:pt x="11730870" y="6678729"/>
                </a:lnTo>
                <a:lnTo>
                  <a:pt x="11662575" y="6644986"/>
                </a:lnTo>
                <a:lnTo>
                  <a:pt x="11709837" y="6584183"/>
                </a:lnTo>
                <a:lnTo>
                  <a:pt x="11692970" y="6508362"/>
                </a:lnTo>
                <a:lnTo>
                  <a:pt x="11768771" y="6508362"/>
                </a:lnTo>
                <a:close/>
                <a:moveTo>
                  <a:pt x="3529504" y="6447557"/>
                </a:moveTo>
                <a:lnTo>
                  <a:pt x="3576766" y="6508361"/>
                </a:lnTo>
                <a:lnTo>
                  <a:pt x="3652561" y="6508361"/>
                </a:lnTo>
                <a:lnTo>
                  <a:pt x="3635698" y="6584182"/>
                </a:lnTo>
                <a:lnTo>
                  <a:pt x="3682959" y="6644984"/>
                </a:lnTo>
                <a:lnTo>
                  <a:pt x="3730216" y="6584182"/>
                </a:lnTo>
                <a:lnTo>
                  <a:pt x="3713352" y="6508361"/>
                </a:lnTo>
                <a:lnTo>
                  <a:pt x="3789147" y="6508361"/>
                </a:lnTo>
                <a:lnTo>
                  <a:pt x="3836409" y="6447557"/>
                </a:lnTo>
                <a:lnTo>
                  <a:pt x="3883663" y="6508361"/>
                </a:lnTo>
                <a:lnTo>
                  <a:pt x="3959474" y="6508361"/>
                </a:lnTo>
                <a:lnTo>
                  <a:pt x="3942607" y="6584182"/>
                </a:lnTo>
                <a:lnTo>
                  <a:pt x="3989868" y="6644985"/>
                </a:lnTo>
                <a:lnTo>
                  <a:pt x="3921568" y="6678728"/>
                </a:lnTo>
                <a:lnTo>
                  <a:pt x="3904696" y="6754550"/>
                </a:lnTo>
                <a:lnTo>
                  <a:pt x="3836409" y="6720806"/>
                </a:lnTo>
                <a:lnTo>
                  <a:pt x="3768115" y="6754550"/>
                </a:lnTo>
                <a:lnTo>
                  <a:pt x="3751246" y="6678728"/>
                </a:lnTo>
                <a:lnTo>
                  <a:pt x="3682959" y="6644985"/>
                </a:lnTo>
                <a:lnTo>
                  <a:pt x="3614667" y="6678728"/>
                </a:lnTo>
                <a:lnTo>
                  <a:pt x="3597798" y="6754550"/>
                </a:lnTo>
                <a:lnTo>
                  <a:pt x="3529504" y="6720806"/>
                </a:lnTo>
                <a:lnTo>
                  <a:pt x="3461208" y="6754550"/>
                </a:lnTo>
                <a:lnTo>
                  <a:pt x="3444339" y="6678728"/>
                </a:lnTo>
                <a:lnTo>
                  <a:pt x="3376053" y="6644985"/>
                </a:lnTo>
                <a:lnTo>
                  <a:pt x="3423306" y="6584182"/>
                </a:lnTo>
                <a:lnTo>
                  <a:pt x="3406447" y="6508361"/>
                </a:lnTo>
                <a:lnTo>
                  <a:pt x="3482239" y="6508361"/>
                </a:lnTo>
                <a:close/>
                <a:moveTo>
                  <a:pt x="11509121" y="6140533"/>
                </a:moveTo>
                <a:lnTo>
                  <a:pt x="11556381" y="6201337"/>
                </a:lnTo>
                <a:lnTo>
                  <a:pt x="11632182" y="6201337"/>
                </a:lnTo>
                <a:lnTo>
                  <a:pt x="11615315" y="6277158"/>
                </a:lnTo>
                <a:lnTo>
                  <a:pt x="11662576" y="6337960"/>
                </a:lnTo>
                <a:lnTo>
                  <a:pt x="11709837" y="6277158"/>
                </a:lnTo>
                <a:lnTo>
                  <a:pt x="11692970" y="6201337"/>
                </a:lnTo>
                <a:lnTo>
                  <a:pt x="11768771" y="6201337"/>
                </a:lnTo>
                <a:lnTo>
                  <a:pt x="11816032" y="6140533"/>
                </a:lnTo>
                <a:lnTo>
                  <a:pt x="11863292" y="6201337"/>
                </a:lnTo>
                <a:lnTo>
                  <a:pt x="11939093" y="6201337"/>
                </a:lnTo>
                <a:lnTo>
                  <a:pt x="11922226" y="6277158"/>
                </a:lnTo>
                <a:lnTo>
                  <a:pt x="11969487" y="6337960"/>
                </a:lnTo>
                <a:lnTo>
                  <a:pt x="12016748" y="6277158"/>
                </a:lnTo>
                <a:lnTo>
                  <a:pt x="11999881" y="6201337"/>
                </a:lnTo>
                <a:lnTo>
                  <a:pt x="12075682" y="6201337"/>
                </a:lnTo>
                <a:lnTo>
                  <a:pt x="12122943" y="6140533"/>
                </a:lnTo>
                <a:lnTo>
                  <a:pt x="12170203" y="6201337"/>
                </a:lnTo>
                <a:lnTo>
                  <a:pt x="12246004" y="6201337"/>
                </a:lnTo>
                <a:lnTo>
                  <a:pt x="12229137" y="6277158"/>
                </a:lnTo>
                <a:lnTo>
                  <a:pt x="12276398" y="6337960"/>
                </a:lnTo>
                <a:lnTo>
                  <a:pt x="12323659" y="6277158"/>
                </a:lnTo>
                <a:lnTo>
                  <a:pt x="12306792" y="6201337"/>
                </a:lnTo>
                <a:lnTo>
                  <a:pt x="12382593" y="6201337"/>
                </a:lnTo>
                <a:lnTo>
                  <a:pt x="12429854" y="6140533"/>
                </a:lnTo>
                <a:lnTo>
                  <a:pt x="12477114" y="6201337"/>
                </a:lnTo>
                <a:lnTo>
                  <a:pt x="12552915" y="6201337"/>
                </a:lnTo>
                <a:lnTo>
                  <a:pt x="12536048" y="6277158"/>
                </a:lnTo>
                <a:lnTo>
                  <a:pt x="12583309" y="6337960"/>
                </a:lnTo>
                <a:lnTo>
                  <a:pt x="12630570" y="6277158"/>
                </a:lnTo>
                <a:lnTo>
                  <a:pt x="12613703" y="6201337"/>
                </a:lnTo>
                <a:lnTo>
                  <a:pt x="12689504" y="6201337"/>
                </a:lnTo>
                <a:lnTo>
                  <a:pt x="12736765" y="6140533"/>
                </a:lnTo>
                <a:lnTo>
                  <a:pt x="12784025" y="6201337"/>
                </a:lnTo>
                <a:lnTo>
                  <a:pt x="12859826" y="6201337"/>
                </a:lnTo>
                <a:lnTo>
                  <a:pt x="12842959" y="6277158"/>
                </a:lnTo>
                <a:lnTo>
                  <a:pt x="12890220" y="6337959"/>
                </a:lnTo>
                <a:lnTo>
                  <a:pt x="12937480" y="6277158"/>
                </a:lnTo>
                <a:lnTo>
                  <a:pt x="12920613" y="6201337"/>
                </a:lnTo>
                <a:lnTo>
                  <a:pt x="12996414" y="6201337"/>
                </a:lnTo>
                <a:lnTo>
                  <a:pt x="13043675" y="6140533"/>
                </a:lnTo>
                <a:lnTo>
                  <a:pt x="13090935" y="6201337"/>
                </a:lnTo>
                <a:lnTo>
                  <a:pt x="13166736" y="6201337"/>
                </a:lnTo>
                <a:lnTo>
                  <a:pt x="13149869" y="6277158"/>
                </a:lnTo>
                <a:lnTo>
                  <a:pt x="13197130" y="6337960"/>
                </a:lnTo>
                <a:lnTo>
                  <a:pt x="13244391" y="6277158"/>
                </a:lnTo>
                <a:lnTo>
                  <a:pt x="13227524" y="6201337"/>
                </a:lnTo>
                <a:lnTo>
                  <a:pt x="13303325" y="6201337"/>
                </a:lnTo>
                <a:lnTo>
                  <a:pt x="13350586" y="6140533"/>
                </a:lnTo>
                <a:lnTo>
                  <a:pt x="13397846" y="6201337"/>
                </a:lnTo>
                <a:lnTo>
                  <a:pt x="13473647" y="6201337"/>
                </a:lnTo>
                <a:lnTo>
                  <a:pt x="13456780" y="6277158"/>
                </a:lnTo>
                <a:lnTo>
                  <a:pt x="13504042" y="6337961"/>
                </a:lnTo>
                <a:lnTo>
                  <a:pt x="13435747" y="6371704"/>
                </a:lnTo>
                <a:lnTo>
                  <a:pt x="13418879" y="6447526"/>
                </a:lnTo>
                <a:lnTo>
                  <a:pt x="13350586" y="6413782"/>
                </a:lnTo>
                <a:lnTo>
                  <a:pt x="13282292" y="6447526"/>
                </a:lnTo>
                <a:lnTo>
                  <a:pt x="13265424" y="6371704"/>
                </a:lnTo>
                <a:lnTo>
                  <a:pt x="13197130" y="6337962"/>
                </a:lnTo>
                <a:lnTo>
                  <a:pt x="13128836" y="6371704"/>
                </a:lnTo>
                <a:lnTo>
                  <a:pt x="13111968" y="6447526"/>
                </a:lnTo>
                <a:lnTo>
                  <a:pt x="13043675" y="6413782"/>
                </a:lnTo>
                <a:lnTo>
                  <a:pt x="12975381" y="6447526"/>
                </a:lnTo>
                <a:lnTo>
                  <a:pt x="12958513" y="6371704"/>
                </a:lnTo>
                <a:lnTo>
                  <a:pt x="12890220" y="6337962"/>
                </a:lnTo>
                <a:lnTo>
                  <a:pt x="12821926" y="6371704"/>
                </a:lnTo>
                <a:lnTo>
                  <a:pt x="12805058" y="6447526"/>
                </a:lnTo>
                <a:lnTo>
                  <a:pt x="12736765" y="6413782"/>
                </a:lnTo>
                <a:lnTo>
                  <a:pt x="12668471" y="6447526"/>
                </a:lnTo>
                <a:lnTo>
                  <a:pt x="12651603" y="6371704"/>
                </a:lnTo>
                <a:lnTo>
                  <a:pt x="12583309" y="6337961"/>
                </a:lnTo>
                <a:lnTo>
                  <a:pt x="12515015" y="6371704"/>
                </a:lnTo>
                <a:lnTo>
                  <a:pt x="12498147" y="6447526"/>
                </a:lnTo>
                <a:lnTo>
                  <a:pt x="12429854" y="6413782"/>
                </a:lnTo>
                <a:lnTo>
                  <a:pt x="12361560" y="6447526"/>
                </a:lnTo>
                <a:lnTo>
                  <a:pt x="12344692" y="6371704"/>
                </a:lnTo>
                <a:lnTo>
                  <a:pt x="12276398" y="6337961"/>
                </a:lnTo>
                <a:lnTo>
                  <a:pt x="12208104" y="6371704"/>
                </a:lnTo>
                <a:lnTo>
                  <a:pt x="12191236" y="6447526"/>
                </a:lnTo>
                <a:lnTo>
                  <a:pt x="12122943" y="6413782"/>
                </a:lnTo>
                <a:lnTo>
                  <a:pt x="12054649" y="6447526"/>
                </a:lnTo>
                <a:lnTo>
                  <a:pt x="12037781" y="6371704"/>
                </a:lnTo>
                <a:lnTo>
                  <a:pt x="11969487" y="6337961"/>
                </a:lnTo>
                <a:lnTo>
                  <a:pt x="11901193" y="6371704"/>
                </a:lnTo>
                <a:lnTo>
                  <a:pt x="11884325" y="6447526"/>
                </a:lnTo>
                <a:lnTo>
                  <a:pt x="11816032" y="6413782"/>
                </a:lnTo>
                <a:lnTo>
                  <a:pt x="11747738" y="6447526"/>
                </a:lnTo>
                <a:lnTo>
                  <a:pt x="11730870" y="6371704"/>
                </a:lnTo>
                <a:lnTo>
                  <a:pt x="11662576" y="6337961"/>
                </a:lnTo>
                <a:lnTo>
                  <a:pt x="11594282" y="6371704"/>
                </a:lnTo>
                <a:lnTo>
                  <a:pt x="11577414" y="6447526"/>
                </a:lnTo>
                <a:lnTo>
                  <a:pt x="11509121" y="6413782"/>
                </a:lnTo>
                <a:lnTo>
                  <a:pt x="11440827" y="6447526"/>
                </a:lnTo>
                <a:lnTo>
                  <a:pt x="11423959" y="6371704"/>
                </a:lnTo>
                <a:lnTo>
                  <a:pt x="11355664" y="6337961"/>
                </a:lnTo>
                <a:lnTo>
                  <a:pt x="11402926" y="6277158"/>
                </a:lnTo>
                <a:lnTo>
                  <a:pt x="11386059" y="6201337"/>
                </a:lnTo>
                <a:lnTo>
                  <a:pt x="11461860" y="6201337"/>
                </a:lnTo>
                <a:close/>
                <a:moveTo>
                  <a:pt x="7826191" y="6140532"/>
                </a:moveTo>
                <a:lnTo>
                  <a:pt x="7873451" y="6201336"/>
                </a:lnTo>
                <a:lnTo>
                  <a:pt x="7949252" y="6201336"/>
                </a:lnTo>
                <a:lnTo>
                  <a:pt x="7932385" y="6277157"/>
                </a:lnTo>
                <a:lnTo>
                  <a:pt x="7979647" y="6337960"/>
                </a:lnTo>
                <a:lnTo>
                  <a:pt x="7911352" y="6371703"/>
                </a:lnTo>
                <a:lnTo>
                  <a:pt x="7894484" y="6447525"/>
                </a:lnTo>
                <a:lnTo>
                  <a:pt x="7826191" y="6413781"/>
                </a:lnTo>
                <a:lnTo>
                  <a:pt x="7757897" y="6447525"/>
                </a:lnTo>
                <a:lnTo>
                  <a:pt x="7741029" y="6371703"/>
                </a:lnTo>
                <a:lnTo>
                  <a:pt x="7672734" y="6337960"/>
                </a:lnTo>
                <a:lnTo>
                  <a:pt x="7719996" y="6277157"/>
                </a:lnTo>
                <a:lnTo>
                  <a:pt x="7703129" y="6201336"/>
                </a:lnTo>
                <a:lnTo>
                  <a:pt x="7778930" y="6201336"/>
                </a:lnTo>
                <a:close/>
                <a:moveTo>
                  <a:pt x="3836409" y="6140532"/>
                </a:moveTo>
                <a:lnTo>
                  <a:pt x="3883663" y="6201336"/>
                </a:lnTo>
                <a:lnTo>
                  <a:pt x="3959474" y="6201336"/>
                </a:lnTo>
                <a:lnTo>
                  <a:pt x="3942607" y="6277157"/>
                </a:lnTo>
                <a:lnTo>
                  <a:pt x="3989868" y="6337959"/>
                </a:lnTo>
                <a:lnTo>
                  <a:pt x="4037126" y="6277157"/>
                </a:lnTo>
                <a:lnTo>
                  <a:pt x="4020256" y="6201336"/>
                </a:lnTo>
                <a:lnTo>
                  <a:pt x="4096069" y="6201336"/>
                </a:lnTo>
                <a:lnTo>
                  <a:pt x="4143325" y="6140532"/>
                </a:lnTo>
                <a:lnTo>
                  <a:pt x="4190582" y="6201336"/>
                </a:lnTo>
                <a:lnTo>
                  <a:pt x="4266384" y="6201336"/>
                </a:lnTo>
                <a:lnTo>
                  <a:pt x="4249515" y="6277157"/>
                </a:lnTo>
                <a:lnTo>
                  <a:pt x="4296779" y="6337960"/>
                </a:lnTo>
                <a:lnTo>
                  <a:pt x="4228478" y="6371703"/>
                </a:lnTo>
                <a:lnTo>
                  <a:pt x="4211609" y="6447525"/>
                </a:lnTo>
                <a:lnTo>
                  <a:pt x="4143325" y="6413781"/>
                </a:lnTo>
                <a:lnTo>
                  <a:pt x="4075033" y="6447525"/>
                </a:lnTo>
                <a:lnTo>
                  <a:pt x="4058159" y="6371703"/>
                </a:lnTo>
                <a:lnTo>
                  <a:pt x="3989868" y="6337960"/>
                </a:lnTo>
                <a:lnTo>
                  <a:pt x="3921568" y="6371703"/>
                </a:lnTo>
                <a:lnTo>
                  <a:pt x="3904696" y="6447525"/>
                </a:lnTo>
                <a:lnTo>
                  <a:pt x="3836409" y="6413781"/>
                </a:lnTo>
                <a:lnTo>
                  <a:pt x="3768115" y="6447525"/>
                </a:lnTo>
                <a:lnTo>
                  <a:pt x="3751246" y="6371703"/>
                </a:lnTo>
                <a:lnTo>
                  <a:pt x="3682958" y="6337960"/>
                </a:lnTo>
                <a:lnTo>
                  <a:pt x="3730216" y="6277157"/>
                </a:lnTo>
                <a:lnTo>
                  <a:pt x="3713352" y="6201336"/>
                </a:lnTo>
                <a:lnTo>
                  <a:pt x="3789147" y="6201336"/>
                </a:lnTo>
                <a:close/>
                <a:moveTo>
                  <a:pt x="11509121" y="5833508"/>
                </a:moveTo>
                <a:lnTo>
                  <a:pt x="11556381" y="5894312"/>
                </a:lnTo>
                <a:lnTo>
                  <a:pt x="11632182" y="5894312"/>
                </a:lnTo>
                <a:lnTo>
                  <a:pt x="11615315" y="5970133"/>
                </a:lnTo>
                <a:lnTo>
                  <a:pt x="11662576" y="6030935"/>
                </a:lnTo>
                <a:lnTo>
                  <a:pt x="11709837" y="5970133"/>
                </a:lnTo>
                <a:lnTo>
                  <a:pt x="11692970" y="5894312"/>
                </a:lnTo>
                <a:lnTo>
                  <a:pt x="11768771" y="5894312"/>
                </a:lnTo>
                <a:lnTo>
                  <a:pt x="11816032" y="5833508"/>
                </a:lnTo>
                <a:lnTo>
                  <a:pt x="11863292" y="5894312"/>
                </a:lnTo>
                <a:lnTo>
                  <a:pt x="11939093" y="5894312"/>
                </a:lnTo>
                <a:lnTo>
                  <a:pt x="11922226" y="5970133"/>
                </a:lnTo>
                <a:lnTo>
                  <a:pt x="11969487" y="6030935"/>
                </a:lnTo>
                <a:lnTo>
                  <a:pt x="12016748" y="5970133"/>
                </a:lnTo>
                <a:lnTo>
                  <a:pt x="11999881" y="5894312"/>
                </a:lnTo>
                <a:lnTo>
                  <a:pt x="12075682" y="5894312"/>
                </a:lnTo>
                <a:lnTo>
                  <a:pt x="12122943" y="5833508"/>
                </a:lnTo>
                <a:lnTo>
                  <a:pt x="12170203" y="5894312"/>
                </a:lnTo>
                <a:lnTo>
                  <a:pt x="12246004" y="5894312"/>
                </a:lnTo>
                <a:lnTo>
                  <a:pt x="12229137" y="5970133"/>
                </a:lnTo>
                <a:lnTo>
                  <a:pt x="12276398" y="6030935"/>
                </a:lnTo>
                <a:lnTo>
                  <a:pt x="12323659" y="5970133"/>
                </a:lnTo>
                <a:lnTo>
                  <a:pt x="12306792" y="5894312"/>
                </a:lnTo>
                <a:lnTo>
                  <a:pt x="12382593" y="5894312"/>
                </a:lnTo>
                <a:lnTo>
                  <a:pt x="12429854" y="5833508"/>
                </a:lnTo>
                <a:lnTo>
                  <a:pt x="12477114" y="5894312"/>
                </a:lnTo>
                <a:lnTo>
                  <a:pt x="12552915" y="5894312"/>
                </a:lnTo>
                <a:lnTo>
                  <a:pt x="12536048" y="5970133"/>
                </a:lnTo>
                <a:lnTo>
                  <a:pt x="12583309" y="6030935"/>
                </a:lnTo>
                <a:lnTo>
                  <a:pt x="12630570" y="5970133"/>
                </a:lnTo>
                <a:lnTo>
                  <a:pt x="12613703" y="5894312"/>
                </a:lnTo>
                <a:lnTo>
                  <a:pt x="12689504" y="5894312"/>
                </a:lnTo>
                <a:lnTo>
                  <a:pt x="12736765" y="5833508"/>
                </a:lnTo>
                <a:lnTo>
                  <a:pt x="12784025" y="5894312"/>
                </a:lnTo>
                <a:lnTo>
                  <a:pt x="12859826" y="5894312"/>
                </a:lnTo>
                <a:lnTo>
                  <a:pt x="12842959" y="5970133"/>
                </a:lnTo>
                <a:lnTo>
                  <a:pt x="12890220" y="6030934"/>
                </a:lnTo>
                <a:lnTo>
                  <a:pt x="12937480" y="5970133"/>
                </a:lnTo>
                <a:lnTo>
                  <a:pt x="12920613" y="5894312"/>
                </a:lnTo>
                <a:lnTo>
                  <a:pt x="12996414" y="5894312"/>
                </a:lnTo>
                <a:lnTo>
                  <a:pt x="13043675" y="5833508"/>
                </a:lnTo>
                <a:lnTo>
                  <a:pt x="13090935" y="5894312"/>
                </a:lnTo>
                <a:lnTo>
                  <a:pt x="13166736" y="5894312"/>
                </a:lnTo>
                <a:lnTo>
                  <a:pt x="13149869" y="5970133"/>
                </a:lnTo>
                <a:lnTo>
                  <a:pt x="13197131" y="6030936"/>
                </a:lnTo>
                <a:lnTo>
                  <a:pt x="13128836" y="6064679"/>
                </a:lnTo>
                <a:lnTo>
                  <a:pt x="13111968" y="6140501"/>
                </a:lnTo>
                <a:lnTo>
                  <a:pt x="13043675" y="6106757"/>
                </a:lnTo>
                <a:lnTo>
                  <a:pt x="12975381" y="6140501"/>
                </a:lnTo>
                <a:lnTo>
                  <a:pt x="12958513" y="6064679"/>
                </a:lnTo>
                <a:lnTo>
                  <a:pt x="12890220" y="6030937"/>
                </a:lnTo>
                <a:lnTo>
                  <a:pt x="12821926" y="6064679"/>
                </a:lnTo>
                <a:lnTo>
                  <a:pt x="12805058" y="6140501"/>
                </a:lnTo>
                <a:lnTo>
                  <a:pt x="12736765" y="6106757"/>
                </a:lnTo>
                <a:lnTo>
                  <a:pt x="12668471" y="6140501"/>
                </a:lnTo>
                <a:lnTo>
                  <a:pt x="12651603" y="6064679"/>
                </a:lnTo>
                <a:lnTo>
                  <a:pt x="12583309" y="6030937"/>
                </a:lnTo>
                <a:lnTo>
                  <a:pt x="12515015" y="6064679"/>
                </a:lnTo>
                <a:lnTo>
                  <a:pt x="12498147" y="6140501"/>
                </a:lnTo>
                <a:lnTo>
                  <a:pt x="12429854" y="6106757"/>
                </a:lnTo>
                <a:lnTo>
                  <a:pt x="12361560" y="6140501"/>
                </a:lnTo>
                <a:lnTo>
                  <a:pt x="12344692" y="6064679"/>
                </a:lnTo>
                <a:lnTo>
                  <a:pt x="12276398" y="6030937"/>
                </a:lnTo>
                <a:lnTo>
                  <a:pt x="12208104" y="6064679"/>
                </a:lnTo>
                <a:lnTo>
                  <a:pt x="12191236" y="6140501"/>
                </a:lnTo>
                <a:lnTo>
                  <a:pt x="12122943" y="6106757"/>
                </a:lnTo>
                <a:lnTo>
                  <a:pt x="12054649" y="6140501"/>
                </a:lnTo>
                <a:lnTo>
                  <a:pt x="12037781" y="6064679"/>
                </a:lnTo>
                <a:lnTo>
                  <a:pt x="11969487" y="6030936"/>
                </a:lnTo>
                <a:lnTo>
                  <a:pt x="11901193" y="6064679"/>
                </a:lnTo>
                <a:lnTo>
                  <a:pt x="11884325" y="6140501"/>
                </a:lnTo>
                <a:lnTo>
                  <a:pt x="11816032" y="6106757"/>
                </a:lnTo>
                <a:lnTo>
                  <a:pt x="11747738" y="6140501"/>
                </a:lnTo>
                <a:lnTo>
                  <a:pt x="11730870" y="6064679"/>
                </a:lnTo>
                <a:lnTo>
                  <a:pt x="11662576" y="6030936"/>
                </a:lnTo>
                <a:lnTo>
                  <a:pt x="11594282" y="6064679"/>
                </a:lnTo>
                <a:lnTo>
                  <a:pt x="11577414" y="6140501"/>
                </a:lnTo>
                <a:lnTo>
                  <a:pt x="11509121" y="6106757"/>
                </a:lnTo>
                <a:lnTo>
                  <a:pt x="11440827" y="6140501"/>
                </a:lnTo>
                <a:lnTo>
                  <a:pt x="11423959" y="6064679"/>
                </a:lnTo>
                <a:lnTo>
                  <a:pt x="11355664" y="6030936"/>
                </a:lnTo>
                <a:lnTo>
                  <a:pt x="11402926" y="5970133"/>
                </a:lnTo>
                <a:lnTo>
                  <a:pt x="11386059" y="5894312"/>
                </a:lnTo>
                <a:lnTo>
                  <a:pt x="11461860" y="5894312"/>
                </a:lnTo>
                <a:close/>
                <a:moveTo>
                  <a:pt x="7519280" y="5833507"/>
                </a:moveTo>
                <a:lnTo>
                  <a:pt x="7566540" y="5894311"/>
                </a:lnTo>
                <a:lnTo>
                  <a:pt x="7642341" y="5894311"/>
                </a:lnTo>
                <a:lnTo>
                  <a:pt x="7625474" y="5970132"/>
                </a:lnTo>
                <a:lnTo>
                  <a:pt x="7672735" y="6030934"/>
                </a:lnTo>
                <a:lnTo>
                  <a:pt x="7719996" y="5970132"/>
                </a:lnTo>
                <a:lnTo>
                  <a:pt x="7703129" y="5894311"/>
                </a:lnTo>
                <a:lnTo>
                  <a:pt x="7778930" y="5894311"/>
                </a:lnTo>
                <a:lnTo>
                  <a:pt x="7826191" y="5833507"/>
                </a:lnTo>
                <a:lnTo>
                  <a:pt x="7873451" y="5894311"/>
                </a:lnTo>
                <a:lnTo>
                  <a:pt x="7949252" y="5894311"/>
                </a:lnTo>
                <a:lnTo>
                  <a:pt x="7932385" y="5970132"/>
                </a:lnTo>
                <a:lnTo>
                  <a:pt x="7979646" y="6030933"/>
                </a:lnTo>
                <a:lnTo>
                  <a:pt x="8026906" y="5970132"/>
                </a:lnTo>
                <a:lnTo>
                  <a:pt x="8010039" y="5894311"/>
                </a:lnTo>
                <a:lnTo>
                  <a:pt x="8085840" y="5894311"/>
                </a:lnTo>
                <a:lnTo>
                  <a:pt x="8133101" y="5833507"/>
                </a:lnTo>
                <a:lnTo>
                  <a:pt x="8180361" y="5894311"/>
                </a:lnTo>
                <a:lnTo>
                  <a:pt x="8256162" y="5894311"/>
                </a:lnTo>
                <a:lnTo>
                  <a:pt x="8239295" y="5970132"/>
                </a:lnTo>
                <a:lnTo>
                  <a:pt x="8286557" y="6030935"/>
                </a:lnTo>
                <a:lnTo>
                  <a:pt x="8218262" y="6064678"/>
                </a:lnTo>
                <a:lnTo>
                  <a:pt x="8201394" y="6140500"/>
                </a:lnTo>
                <a:lnTo>
                  <a:pt x="8133101" y="6106756"/>
                </a:lnTo>
                <a:lnTo>
                  <a:pt x="8064807" y="6140500"/>
                </a:lnTo>
                <a:lnTo>
                  <a:pt x="8047939" y="6064678"/>
                </a:lnTo>
                <a:lnTo>
                  <a:pt x="7979646" y="6030936"/>
                </a:lnTo>
                <a:lnTo>
                  <a:pt x="7911352" y="6064678"/>
                </a:lnTo>
                <a:lnTo>
                  <a:pt x="7894484" y="6140500"/>
                </a:lnTo>
                <a:lnTo>
                  <a:pt x="7826191" y="6106756"/>
                </a:lnTo>
                <a:lnTo>
                  <a:pt x="7757897" y="6140500"/>
                </a:lnTo>
                <a:lnTo>
                  <a:pt x="7741029" y="6064678"/>
                </a:lnTo>
                <a:lnTo>
                  <a:pt x="7672735" y="6030936"/>
                </a:lnTo>
                <a:lnTo>
                  <a:pt x="7604441" y="6064678"/>
                </a:lnTo>
                <a:lnTo>
                  <a:pt x="7587573" y="6140500"/>
                </a:lnTo>
                <a:lnTo>
                  <a:pt x="7519280" y="6106756"/>
                </a:lnTo>
                <a:lnTo>
                  <a:pt x="7450986" y="6140500"/>
                </a:lnTo>
                <a:lnTo>
                  <a:pt x="7434118" y="6064678"/>
                </a:lnTo>
                <a:lnTo>
                  <a:pt x="7365823" y="6030935"/>
                </a:lnTo>
                <a:lnTo>
                  <a:pt x="7413085" y="5970132"/>
                </a:lnTo>
                <a:lnTo>
                  <a:pt x="7396218" y="5894311"/>
                </a:lnTo>
                <a:lnTo>
                  <a:pt x="7472019" y="5894311"/>
                </a:lnTo>
                <a:close/>
                <a:moveTo>
                  <a:pt x="3836409" y="5833507"/>
                </a:moveTo>
                <a:lnTo>
                  <a:pt x="3883663" y="5894311"/>
                </a:lnTo>
                <a:lnTo>
                  <a:pt x="3959474" y="5894311"/>
                </a:lnTo>
                <a:lnTo>
                  <a:pt x="3942607" y="5970132"/>
                </a:lnTo>
                <a:lnTo>
                  <a:pt x="3989868" y="6030934"/>
                </a:lnTo>
                <a:lnTo>
                  <a:pt x="4037126" y="5970132"/>
                </a:lnTo>
                <a:lnTo>
                  <a:pt x="4020256" y="5894311"/>
                </a:lnTo>
                <a:lnTo>
                  <a:pt x="4096069" y="5894311"/>
                </a:lnTo>
                <a:lnTo>
                  <a:pt x="4143325" y="5833507"/>
                </a:lnTo>
                <a:lnTo>
                  <a:pt x="4190582" y="5894311"/>
                </a:lnTo>
                <a:lnTo>
                  <a:pt x="4266384" y="5894311"/>
                </a:lnTo>
                <a:lnTo>
                  <a:pt x="4249515" y="5970132"/>
                </a:lnTo>
                <a:lnTo>
                  <a:pt x="4296773" y="6030934"/>
                </a:lnTo>
                <a:lnTo>
                  <a:pt x="4344037" y="5970132"/>
                </a:lnTo>
                <a:lnTo>
                  <a:pt x="4327165" y="5894311"/>
                </a:lnTo>
                <a:lnTo>
                  <a:pt x="4402982" y="5894311"/>
                </a:lnTo>
                <a:lnTo>
                  <a:pt x="4450239" y="5833507"/>
                </a:lnTo>
                <a:lnTo>
                  <a:pt x="4497492" y="5894311"/>
                </a:lnTo>
                <a:lnTo>
                  <a:pt x="4573296" y="5894311"/>
                </a:lnTo>
                <a:lnTo>
                  <a:pt x="4556429" y="5970132"/>
                </a:lnTo>
                <a:lnTo>
                  <a:pt x="4603693" y="6030935"/>
                </a:lnTo>
                <a:lnTo>
                  <a:pt x="4535391" y="6064678"/>
                </a:lnTo>
                <a:lnTo>
                  <a:pt x="4518528" y="6140500"/>
                </a:lnTo>
                <a:lnTo>
                  <a:pt x="4450239" y="6106756"/>
                </a:lnTo>
                <a:lnTo>
                  <a:pt x="4381943" y="6140500"/>
                </a:lnTo>
                <a:lnTo>
                  <a:pt x="4365072" y="6064678"/>
                </a:lnTo>
                <a:lnTo>
                  <a:pt x="4296773" y="6030935"/>
                </a:lnTo>
                <a:lnTo>
                  <a:pt x="4228478" y="6064678"/>
                </a:lnTo>
                <a:lnTo>
                  <a:pt x="4211609" y="6140500"/>
                </a:lnTo>
                <a:lnTo>
                  <a:pt x="4143325" y="6106756"/>
                </a:lnTo>
                <a:lnTo>
                  <a:pt x="4075033" y="6140500"/>
                </a:lnTo>
                <a:lnTo>
                  <a:pt x="4058159" y="6064678"/>
                </a:lnTo>
                <a:lnTo>
                  <a:pt x="3989868" y="6030935"/>
                </a:lnTo>
                <a:lnTo>
                  <a:pt x="3921568" y="6064678"/>
                </a:lnTo>
                <a:lnTo>
                  <a:pt x="3904696" y="6140500"/>
                </a:lnTo>
                <a:lnTo>
                  <a:pt x="3836409" y="6106756"/>
                </a:lnTo>
                <a:lnTo>
                  <a:pt x="3768115" y="6140500"/>
                </a:lnTo>
                <a:lnTo>
                  <a:pt x="3751246" y="6064678"/>
                </a:lnTo>
                <a:lnTo>
                  <a:pt x="3682958" y="6030935"/>
                </a:lnTo>
                <a:lnTo>
                  <a:pt x="3730216" y="5970132"/>
                </a:lnTo>
                <a:lnTo>
                  <a:pt x="3713352" y="5894311"/>
                </a:lnTo>
                <a:lnTo>
                  <a:pt x="3789147" y="5894311"/>
                </a:lnTo>
                <a:close/>
                <a:moveTo>
                  <a:pt x="8746923" y="5833473"/>
                </a:moveTo>
                <a:lnTo>
                  <a:pt x="8794183" y="5894277"/>
                </a:lnTo>
                <a:lnTo>
                  <a:pt x="8869984" y="5894277"/>
                </a:lnTo>
                <a:lnTo>
                  <a:pt x="8853117" y="5970098"/>
                </a:lnTo>
                <a:lnTo>
                  <a:pt x="8900379" y="6030901"/>
                </a:lnTo>
                <a:lnTo>
                  <a:pt x="8832084" y="6064644"/>
                </a:lnTo>
                <a:lnTo>
                  <a:pt x="8815216" y="6140466"/>
                </a:lnTo>
                <a:lnTo>
                  <a:pt x="8746923" y="6106722"/>
                </a:lnTo>
                <a:lnTo>
                  <a:pt x="8678629" y="6140466"/>
                </a:lnTo>
                <a:lnTo>
                  <a:pt x="8661761" y="6064644"/>
                </a:lnTo>
                <a:lnTo>
                  <a:pt x="8593466" y="6030901"/>
                </a:lnTo>
                <a:lnTo>
                  <a:pt x="8640728" y="5970098"/>
                </a:lnTo>
                <a:lnTo>
                  <a:pt x="8623861" y="5894277"/>
                </a:lnTo>
                <a:lnTo>
                  <a:pt x="8699662" y="5894277"/>
                </a:lnTo>
                <a:close/>
                <a:moveTo>
                  <a:pt x="11816032" y="5526483"/>
                </a:moveTo>
                <a:lnTo>
                  <a:pt x="11863292" y="5587287"/>
                </a:lnTo>
                <a:lnTo>
                  <a:pt x="11939093" y="5587287"/>
                </a:lnTo>
                <a:lnTo>
                  <a:pt x="11922226" y="5663108"/>
                </a:lnTo>
                <a:lnTo>
                  <a:pt x="11969487" y="5723910"/>
                </a:lnTo>
                <a:lnTo>
                  <a:pt x="12016748" y="5663108"/>
                </a:lnTo>
                <a:lnTo>
                  <a:pt x="11999881" y="5587287"/>
                </a:lnTo>
                <a:lnTo>
                  <a:pt x="12075682" y="5587287"/>
                </a:lnTo>
                <a:lnTo>
                  <a:pt x="12122943" y="5526483"/>
                </a:lnTo>
                <a:lnTo>
                  <a:pt x="12170203" y="5587287"/>
                </a:lnTo>
                <a:lnTo>
                  <a:pt x="12246004" y="5587287"/>
                </a:lnTo>
                <a:lnTo>
                  <a:pt x="12229137" y="5663108"/>
                </a:lnTo>
                <a:lnTo>
                  <a:pt x="12276398" y="5723910"/>
                </a:lnTo>
                <a:lnTo>
                  <a:pt x="12323659" y="5663108"/>
                </a:lnTo>
                <a:lnTo>
                  <a:pt x="12306792" y="5587287"/>
                </a:lnTo>
                <a:lnTo>
                  <a:pt x="12382593" y="5587287"/>
                </a:lnTo>
                <a:lnTo>
                  <a:pt x="12429854" y="5526483"/>
                </a:lnTo>
                <a:lnTo>
                  <a:pt x="12477114" y="5587287"/>
                </a:lnTo>
                <a:lnTo>
                  <a:pt x="12552915" y="5587287"/>
                </a:lnTo>
                <a:lnTo>
                  <a:pt x="12536048" y="5663108"/>
                </a:lnTo>
                <a:lnTo>
                  <a:pt x="12583309" y="5723910"/>
                </a:lnTo>
                <a:lnTo>
                  <a:pt x="12630570" y="5663108"/>
                </a:lnTo>
                <a:lnTo>
                  <a:pt x="12613703" y="5587287"/>
                </a:lnTo>
                <a:lnTo>
                  <a:pt x="12689504" y="5587287"/>
                </a:lnTo>
                <a:lnTo>
                  <a:pt x="12736765" y="5526483"/>
                </a:lnTo>
                <a:lnTo>
                  <a:pt x="12784025" y="5587287"/>
                </a:lnTo>
                <a:lnTo>
                  <a:pt x="12859826" y="5587287"/>
                </a:lnTo>
                <a:lnTo>
                  <a:pt x="12842959" y="5663108"/>
                </a:lnTo>
                <a:lnTo>
                  <a:pt x="12890221" y="5723911"/>
                </a:lnTo>
                <a:lnTo>
                  <a:pt x="12821926" y="5757654"/>
                </a:lnTo>
                <a:lnTo>
                  <a:pt x="12805058" y="5833476"/>
                </a:lnTo>
                <a:lnTo>
                  <a:pt x="12736765" y="5799732"/>
                </a:lnTo>
                <a:lnTo>
                  <a:pt x="12668471" y="5833476"/>
                </a:lnTo>
                <a:lnTo>
                  <a:pt x="12651603" y="5757654"/>
                </a:lnTo>
                <a:lnTo>
                  <a:pt x="12583309" y="5723911"/>
                </a:lnTo>
                <a:lnTo>
                  <a:pt x="12515015" y="5757654"/>
                </a:lnTo>
                <a:lnTo>
                  <a:pt x="12498147" y="5833476"/>
                </a:lnTo>
                <a:lnTo>
                  <a:pt x="12429854" y="5799732"/>
                </a:lnTo>
                <a:lnTo>
                  <a:pt x="12361560" y="5833476"/>
                </a:lnTo>
                <a:lnTo>
                  <a:pt x="12344692" y="5757654"/>
                </a:lnTo>
                <a:lnTo>
                  <a:pt x="12276398" y="5723911"/>
                </a:lnTo>
                <a:lnTo>
                  <a:pt x="12208104" y="5757654"/>
                </a:lnTo>
                <a:lnTo>
                  <a:pt x="12191236" y="5833476"/>
                </a:lnTo>
                <a:lnTo>
                  <a:pt x="12122943" y="5799732"/>
                </a:lnTo>
                <a:lnTo>
                  <a:pt x="12054649" y="5833476"/>
                </a:lnTo>
                <a:lnTo>
                  <a:pt x="12037781" y="5757654"/>
                </a:lnTo>
                <a:lnTo>
                  <a:pt x="11969487" y="5723911"/>
                </a:lnTo>
                <a:lnTo>
                  <a:pt x="11901193" y="5757654"/>
                </a:lnTo>
                <a:lnTo>
                  <a:pt x="11884325" y="5833476"/>
                </a:lnTo>
                <a:lnTo>
                  <a:pt x="11816032" y="5799732"/>
                </a:lnTo>
                <a:lnTo>
                  <a:pt x="11747738" y="5833476"/>
                </a:lnTo>
                <a:lnTo>
                  <a:pt x="11730870" y="5757654"/>
                </a:lnTo>
                <a:lnTo>
                  <a:pt x="11662575" y="5723911"/>
                </a:lnTo>
                <a:lnTo>
                  <a:pt x="11709837" y="5663108"/>
                </a:lnTo>
                <a:lnTo>
                  <a:pt x="11692970" y="5587287"/>
                </a:lnTo>
                <a:lnTo>
                  <a:pt x="11768771" y="5587287"/>
                </a:lnTo>
                <a:close/>
                <a:moveTo>
                  <a:pt x="7519280" y="5526482"/>
                </a:moveTo>
                <a:lnTo>
                  <a:pt x="7566540" y="5587286"/>
                </a:lnTo>
                <a:lnTo>
                  <a:pt x="7642341" y="5587286"/>
                </a:lnTo>
                <a:lnTo>
                  <a:pt x="7625474" y="5663107"/>
                </a:lnTo>
                <a:lnTo>
                  <a:pt x="7672735" y="5723909"/>
                </a:lnTo>
                <a:lnTo>
                  <a:pt x="7719996" y="5663107"/>
                </a:lnTo>
                <a:lnTo>
                  <a:pt x="7703129" y="5587286"/>
                </a:lnTo>
                <a:lnTo>
                  <a:pt x="7778930" y="5587286"/>
                </a:lnTo>
                <a:lnTo>
                  <a:pt x="7826191" y="5526482"/>
                </a:lnTo>
                <a:lnTo>
                  <a:pt x="7873451" y="5587286"/>
                </a:lnTo>
                <a:lnTo>
                  <a:pt x="7949252" y="5587286"/>
                </a:lnTo>
                <a:lnTo>
                  <a:pt x="7932385" y="5663107"/>
                </a:lnTo>
                <a:lnTo>
                  <a:pt x="7979646" y="5723908"/>
                </a:lnTo>
                <a:lnTo>
                  <a:pt x="8026906" y="5663107"/>
                </a:lnTo>
                <a:lnTo>
                  <a:pt x="8010039" y="5587286"/>
                </a:lnTo>
                <a:lnTo>
                  <a:pt x="8085840" y="5587286"/>
                </a:lnTo>
                <a:lnTo>
                  <a:pt x="8133101" y="5526482"/>
                </a:lnTo>
                <a:lnTo>
                  <a:pt x="8180361" y="5587286"/>
                </a:lnTo>
                <a:lnTo>
                  <a:pt x="8256162" y="5587286"/>
                </a:lnTo>
                <a:lnTo>
                  <a:pt x="8239295" y="5663107"/>
                </a:lnTo>
                <a:lnTo>
                  <a:pt x="8286557" y="5723910"/>
                </a:lnTo>
                <a:lnTo>
                  <a:pt x="8218262" y="5757653"/>
                </a:lnTo>
                <a:lnTo>
                  <a:pt x="8201394" y="5833475"/>
                </a:lnTo>
                <a:lnTo>
                  <a:pt x="8133101" y="5799731"/>
                </a:lnTo>
                <a:lnTo>
                  <a:pt x="8064807" y="5833475"/>
                </a:lnTo>
                <a:lnTo>
                  <a:pt x="8047939" y="5757653"/>
                </a:lnTo>
                <a:lnTo>
                  <a:pt x="7979646" y="5723911"/>
                </a:lnTo>
                <a:lnTo>
                  <a:pt x="7911352" y="5757653"/>
                </a:lnTo>
                <a:lnTo>
                  <a:pt x="7894484" y="5833475"/>
                </a:lnTo>
                <a:lnTo>
                  <a:pt x="7826191" y="5799731"/>
                </a:lnTo>
                <a:lnTo>
                  <a:pt x="7757897" y="5833475"/>
                </a:lnTo>
                <a:lnTo>
                  <a:pt x="7741029" y="5757653"/>
                </a:lnTo>
                <a:lnTo>
                  <a:pt x="7672735" y="5723911"/>
                </a:lnTo>
                <a:lnTo>
                  <a:pt x="7604441" y="5757653"/>
                </a:lnTo>
                <a:lnTo>
                  <a:pt x="7587573" y="5833475"/>
                </a:lnTo>
                <a:lnTo>
                  <a:pt x="7519280" y="5799731"/>
                </a:lnTo>
                <a:lnTo>
                  <a:pt x="7450986" y="5833475"/>
                </a:lnTo>
                <a:lnTo>
                  <a:pt x="7434118" y="5757653"/>
                </a:lnTo>
                <a:lnTo>
                  <a:pt x="7365823" y="5723910"/>
                </a:lnTo>
                <a:lnTo>
                  <a:pt x="7413085" y="5663107"/>
                </a:lnTo>
                <a:lnTo>
                  <a:pt x="7396218" y="5587286"/>
                </a:lnTo>
                <a:lnTo>
                  <a:pt x="7472019" y="5587286"/>
                </a:lnTo>
                <a:close/>
                <a:moveTo>
                  <a:pt x="3836409" y="5526482"/>
                </a:moveTo>
                <a:lnTo>
                  <a:pt x="3883663" y="5587286"/>
                </a:lnTo>
                <a:lnTo>
                  <a:pt x="3959474" y="5587286"/>
                </a:lnTo>
                <a:lnTo>
                  <a:pt x="3942607" y="5663107"/>
                </a:lnTo>
                <a:lnTo>
                  <a:pt x="3989868" y="5723909"/>
                </a:lnTo>
                <a:lnTo>
                  <a:pt x="4037126" y="5663107"/>
                </a:lnTo>
                <a:lnTo>
                  <a:pt x="4020256" y="5587286"/>
                </a:lnTo>
                <a:lnTo>
                  <a:pt x="4096069" y="5587286"/>
                </a:lnTo>
                <a:lnTo>
                  <a:pt x="4143325" y="5526482"/>
                </a:lnTo>
                <a:lnTo>
                  <a:pt x="4190582" y="5587286"/>
                </a:lnTo>
                <a:lnTo>
                  <a:pt x="4266384" y="5587286"/>
                </a:lnTo>
                <a:lnTo>
                  <a:pt x="4249515" y="5663107"/>
                </a:lnTo>
                <a:lnTo>
                  <a:pt x="4296773" y="5723909"/>
                </a:lnTo>
                <a:lnTo>
                  <a:pt x="4344037" y="5663107"/>
                </a:lnTo>
                <a:lnTo>
                  <a:pt x="4327165" y="5587286"/>
                </a:lnTo>
                <a:lnTo>
                  <a:pt x="4402982" y="5587286"/>
                </a:lnTo>
                <a:lnTo>
                  <a:pt x="4450239" y="5526482"/>
                </a:lnTo>
                <a:lnTo>
                  <a:pt x="4497492" y="5587286"/>
                </a:lnTo>
                <a:lnTo>
                  <a:pt x="4573296" y="5587286"/>
                </a:lnTo>
                <a:lnTo>
                  <a:pt x="4556429" y="5663107"/>
                </a:lnTo>
                <a:lnTo>
                  <a:pt x="4603693" y="5723909"/>
                </a:lnTo>
                <a:lnTo>
                  <a:pt x="4650952" y="5663107"/>
                </a:lnTo>
                <a:lnTo>
                  <a:pt x="4634080" y="5587286"/>
                </a:lnTo>
                <a:lnTo>
                  <a:pt x="4709881" y="5587286"/>
                </a:lnTo>
                <a:lnTo>
                  <a:pt x="4757149" y="5526482"/>
                </a:lnTo>
                <a:lnTo>
                  <a:pt x="4804408" y="5587286"/>
                </a:lnTo>
                <a:lnTo>
                  <a:pt x="4880203" y="5587286"/>
                </a:lnTo>
                <a:lnTo>
                  <a:pt x="4863342" y="5663107"/>
                </a:lnTo>
                <a:lnTo>
                  <a:pt x="4910600" y="5723910"/>
                </a:lnTo>
                <a:lnTo>
                  <a:pt x="4842307" y="5757653"/>
                </a:lnTo>
                <a:lnTo>
                  <a:pt x="4825441" y="5833475"/>
                </a:lnTo>
                <a:lnTo>
                  <a:pt x="4757149" y="5799731"/>
                </a:lnTo>
                <a:lnTo>
                  <a:pt x="4688844" y="5833475"/>
                </a:lnTo>
                <a:lnTo>
                  <a:pt x="4671983" y="5757653"/>
                </a:lnTo>
                <a:lnTo>
                  <a:pt x="4603693" y="5723911"/>
                </a:lnTo>
                <a:lnTo>
                  <a:pt x="4535391" y="5757653"/>
                </a:lnTo>
                <a:lnTo>
                  <a:pt x="4518528" y="5833475"/>
                </a:lnTo>
                <a:lnTo>
                  <a:pt x="4450239" y="5799731"/>
                </a:lnTo>
                <a:lnTo>
                  <a:pt x="4381943" y="5833475"/>
                </a:lnTo>
                <a:lnTo>
                  <a:pt x="4365072" y="5757653"/>
                </a:lnTo>
                <a:lnTo>
                  <a:pt x="4296773" y="5723911"/>
                </a:lnTo>
                <a:lnTo>
                  <a:pt x="4228478" y="5757653"/>
                </a:lnTo>
                <a:lnTo>
                  <a:pt x="4211609" y="5833475"/>
                </a:lnTo>
                <a:lnTo>
                  <a:pt x="4143325" y="5799731"/>
                </a:lnTo>
                <a:lnTo>
                  <a:pt x="4075033" y="5833475"/>
                </a:lnTo>
                <a:lnTo>
                  <a:pt x="4058159" y="5757653"/>
                </a:lnTo>
                <a:lnTo>
                  <a:pt x="3989868" y="5723910"/>
                </a:lnTo>
                <a:lnTo>
                  <a:pt x="3921568" y="5757653"/>
                </a:lnTo>
                <a:lnTo>
                  <a:pt x="3904696" y="5833475"/>
                </a:lnTo>
                <a:lnTo>
                  <a:pt x="3836409" y="5799731"/>
                </a:lnTo>
                <a:lnTo>
                  <a:pt x="3768115" y="5833475"/>
                </a:lnTo>
                <a:lnTo>
                  <a:pt x="3751246" y="5757653"/>
                </a:lnTo>
                <a:lnTo>
                  <a:pt x="3682958" y="5723910"/>
                </a:lnTo>
                <a:lnTo>
                  <a:pt x="3730216" y="5663107"/>
                </a:lnTo>
                <a:lnTo>
                  <a:pt x="3713352" y="5587286"/>
                </a:lnTo>
                <a:lnTo>
                  <a:pt x="3789147" y="5587286"/>
                </a:lnTo>
                <a:close/>
                <a:moveTo>
                  <a:pt x="9053834" y="5526448"/>
                </a:moveTo>
                <a:lnTo>
                  <a:pt x="9101094" y="5587252"/>
                </a:lnTo>
                <a:lnTo>
                  <a:pt x="9176895" y="5587252"/>
                </a:lnTo>
                <a:lnTo>
                  <a:pt x="9160028" y="5663073"/>
                </a:lnTo>
                <a:lnTo>
                  <a:pt x="9207290" y="5723876"/>
                </a:lnTo>
                <a:lnTo>
                  <a:pt x="9138995" y="5757619"/>
                </a:lnTo>
                <a:lnTo>
                  <a:pt x="9122127" y="5833441"/>
                </a:lnTo>
                <a:lnTo>
                  <a:pt x="9053834" y="5799697"/>
                </a:lnTo>
                <a:lnTo>
                  <a:pt x="8985540" y="5833441"/>
                </a:lnTo>
                <a:lnTo>
                  <a:pt x="8968672" y="5757619"/>
                </a:lnTo>
                <a:lnTo>
                  <a:pt x="8900377" y="5723876"/>
                </a:lnTo>
                <a:lnTo>
                  <a:pt x="8947639" y="5663073"/>
                </a:lnTo>
                <a:lnTo>
                  <a:pt x="8930772" y="5587252"/>
                </a:lnTo>
                <a:lnTo>
                  <a:pt x="9006573" y="5587252"/>
                </a:lnTo>
                <a:close/>
                <a:moveTo>
                  <a:pt x="7519280" y="5219491"/>
                </a:moveTo>
                <a:lnTo>
                  <a:pt x="7566540" y="5280295"/>
                </a:lnTo>
                <a:lnTo>
                  <a:pt x="7642341" y="5280295"/>
                </a:lnTo>
                <a:lnTo>
                  <a:pt x="7625474" y="5356116"/>
                </a:lnTo>
                <a:lnTo>
                  <a:pt x="7672736" y="5416919"/>
                </a:lnTo>
                <a:lnTo>
                  <a:pt x="7604441" y="5450662"/>
                </a:lnTo>
                <a:lnTo>
                  <a:pt x="7587573" y="5526484"/>
                </a:lnTo>
                <a:lnTo>
                  <a:pt x="7519280" y="5492740"/>
                </a:lnTo>
                <a:lnTo>
                  <a:pt x="7450986" y="5526484"/>
                </a:lnTo>
                <a:lnTo>
                  <a:pt x="7434118" y="5450662"/>
                </a:lnTo>
                <a:lnTo>
                  <a:pt x="7365823" y="5416919"/>
                </a:lnTo>
                <a:lnTo>
                  <a:pt x="7413085" y="5356116"/>
                </a:lnTo>
                <a:lnTo>
                  <a:pt x="7396218" y="5280295"/>
                </a:lnTo>
                <a:lnTo>
                  <a:pt x="7472019" y="5280295"/>
                </a:lnTo>
                <a:close/>
                <a:moveTo>
                  <a:pt x="12736765" y="5219458"/>
                </a:moveTo>
                <a:lnTo>
                  <a:pt x="12784025" y="5280262"/>
                </a:lnTo>
                <a:lnTo>
                  <a:pt x="12859826" y="5280262"/>
                </a:lnTo>
                <a:lnTo>
                  <a:pt x="12842959" y="5356083"/>
                </a:lnTo>
                <a:lnTo>
                  <a:pt x="12890221" y="5416886"/>
                </a:lnTo>
                <a:lnTo>
                  <a:pt x="12821926" y="5450629"/>
                </a:lnTo>
                <a:lnTo>
                  <a:pt x="12805058" y="5526451"/>
                </a:lnTo>
                <a:lnTo>
                  <a:pt x="12736765" y="5492707"/>
                </a:lnTo>
                <a:lnTo>
                  <a:pt x="12668471" y="5526451"/>
                </a:lnTo>
                <a:lnTo>
                  <a:pt x="12651603" y="5450629"/>
                </a:lnTo>
                <a:lnTo>
                  <a:pt x="12583308" y="5416886"/>
                </a:lnTo>
                <a:lnTo>
                  <a:pt x="12630570" y="5356083"/>
                </a:lnTo>
                <a:lnTo>
                  <a:pt x="12613703" y="5280262"/>
                </a:lnTo>
                <a:lnTo>
                  <a:pt x="12689504" y="5280262"/>
                </a:lnTo>
                <a:close/>
                <a:moveTo>
                  <a:pt x="12122943" y="5219458"/>
                </a:moveTo>
                <a:lnTo>
                  <a:pt x="12170203" y="5280262"/>
                </a:lnTo>
                <a:lnTo>
                  <a:pt x="12246004" y="5280262"/>
                </a:lnTo>
                <a:lnTo>
                  <a:pt x="12229137" y="5356083"/>
                </a:lnTo>
                <a:lnTo>
                  <a:pt x="12276399" y="5416886"/>
                </a:lnTo>
                <a:lnTo>
                  <a:pt x="12208104" y="5450629"/>
                </a:lnTo>
                <a:lnTo>
                  <a:pt x="12191236" y="5526451"/>
                </a:lnTo>
                <a:lnTo>
                  <a:pt x="12122943" y="5492707"/>
                </a:lnTo>
                <a:lnTo>
                  <a:pt x="12054649" y="5526451"/>
                </a:lnTo>
                <a:lnTo>
                  <a:pt x="12037781" y="5450629"/>
                </a:lnTo>
                <a:lnTo>
                  <a:pt x="11969486" y="5416886"/>
                </a:lnTo>
                <a:lnTo>
                  <a:pt x="12016748" y="5356083"/>
                </a:lnTo>
                <a:lnTo>
                  <a:pt x="11999881" y="5280262"/>
                </a:lnTo>
                <a:lnTo>
                  <a:pt x="12075682" y="5280262"/>
                </a:lnTo>
                <a:close/>
                <a:moveTo>
                  <a:pt x="7826191" y="5219457"/>
                </a:moveTo>
                <a:lnTo>
                  <a:pt x="7873451" y="5280261"/>
                </a:lnTo>
                <a:lnTo>
                  <a:pt x="7949252" y="5280261"/>
                </a:lnTo>
                <a:lnTo>
                  <a:pt x="7932385" y="5356082"/>
                </a:lnTo>
                <a:lnTo>
                  <a:pt x="7979646" y="5416883"/>
                </a:lnTo>
                <a:lnTo>
                  <a:pt x="8026906" y="5356082"/>
                </a:lnTo>
                <a:lnTo>
                  <a:pt x="8010039" y="5280261"/>
                </a:lnTo>
                <a:lnTo>
                  <a:pt x="8085840" y="5280261"/>
                </a:lnTo>
                <a:lnTo>
                  <a:pt x="8133101" y="5219457"/>
                </a:lnTo>
                <a:lnTo>
                  <a:pt x="8180361" y="5280261"/>
                </a:lnTo>
                <a:lnTo>
                  <a:pt x="8256162" y="5280261"/>
                </a:lnTo>
                <a:lnTo>
                  <a:pt x="8239295" y="5356082"/>
                </a:lnTo>
                <a:lnTo>
                  <a:pt x="8286556" y="5416884"/>
                </a:lnTo>
                <a:lnTo>
                  <a:pt x="8333817" y="5356082"/>
                </a:lnTo>
                <a:lnTo>
                  <a:pt x="8316950" y="5280261"/>
                </a:lnTo>
                <a:lnTo>
                  <a:pt x="8392751" y="5280261"/>
                </a:lnTo>
                <a:lnTo>
                  <a:pt x="8440012" y="5219457"/>
                </a:lnTo>
                <a:lnTo>
                  <a:pt x="8487272" y="5280261"/>
                </a:lnTo>
                <a:lnTo>
                  <a:pt x="8563073" y="5280261"/>
                </a:lnTo>
                <a:lnTo>
                  <a:pt x="8546206" y="5356082"/>
                </a:lnTo>
                <a:lnTo>
                  <a:pt x="8593468" y="5416885"/>
                </a:lnTo>
                <a:lnTo>
                  <a:pt x="8525173" y="5450628"/>
                </a:lnTo>
                <a:lnTo>
                  <a:pt x="8508305" y="5526450"/>
                </a:lnTo>
                <a:lnTo>
                  <a:pt x="8440012" y="5492706"/>
                </a:lnTo>
                <a:lnTo>
                  <a:pt x="8371718" y="5526450"/>
                </a:lnTo>
                <a:lnTo>
                  <a:pt x="8354850" y="5450628"/>
                </a:lnTo>
                <a:lnTo>
                  <a:pt x="8286556" y="5416885"/>
                </a:lnTo>
                <a:lnTo>
                  <a:pt x="8218262" y="5450628"/>
                </a:lnTo>
                <a:lnTo>
                  <a:pt x="8201394" y="5526450"/>
                </a:lnTo>
                <a:lnTo>
                  <a:pt x="8133101" y="5492706"/>
                </a:lnTo>
                <a:lnTo>
                  <a:pt x="8064807" y="5526450"/>
                </a:lnTo>
                <a:lnTo>
                  <a:pt x="8047939" y="5450628"/>
                </a:lnTo>
                <a:lnTo>
                  <a:pt x="7979646" y="5416886"/>
                </a:lnTo>
                <a:lnTo>
                  <a:pt x="7911352" y="5450628"/>
                </a:lnTo>
                <a:lnTo>
                  <a:pt x="7894484" y="5526450"/>
                </a:lnTo>
                <a:lnTo>
                  <a:pt x="7826191" y="5492706"/>
                </a:lnTo>
                <a:lnTo>
                  <a:pt x="7757897" y="5526450"/>
                </a:lnTo>
                <a:lnTo>
                  <a:pt x="7741029" y="5450628"/>
                </a:lnTo>
                <a:lnTo>
                  <a:pt x="7672734" y="5416885"/>
                </a:lnTo>
                <a:lnTo>
                  <a:pt x="7719996" y="5356082"/>
                </a:lnTo>
                <a:lnTo>
                  <a:pt x="7703129" y="5280261"/>
                </a:lnTo>
                <a:lnTo>
                  <a:pt x="7778930" y="5280261"/>
                </a:lnTo>
                <a:close/>
                <a:moveTo>
                  <a:pt x="3529504" y="5219457"/>
                </a:moveTo>
                <a:lnTo>
                  <a:pt x="3576766" y="5280261"/>
                </a:lnTo>
                <a:lnTo>
                  <a:pt x="3652561" y="5280261"/>
                </a:lnTo>
                <a:lnTo>
                  <a:pt x="3635698" y="5356082"/>
                </a:lnTo>
                <a:lnTo>
                  <a:pt x="3682959" y="5416884"/>
                </a:lnTo>
                <a:lnTo>
                  <a:pt x="3730216" y="5356082"/>
                </a:lnTo>
                <a:lnTo>
                  <a:pt x="3713352" y="5280261"/>
                </a:lnTo>
                <a:lnTo>
                  <a:pt x="3789147" y="5280261"/>
                </a:lnTo>
                <a:lnTo>
                  <a:pt x="3836409" y="5219457"/>
                </a:lnTo>
                <a:lnTo>
                  <a:pt x="3883663" y="5280261"/>
                </a:lnTo>
                <a:lnTo>
                  <a:pt x="3959474" y="5280261"/>
                </a:lnTo>
                <a:lnTo>
                  <a:pt x="3942607" y="5356082"/>
                </a:lnTo>
                <a:lnTo>
                  <a:pt x="3989868" y="5416884"/>
                </a:lnTo>
                <a:lnTo>
                  <a:pt x="4037126" y="5356082"/>
                </a:lnTo>
                <a:lnTo>
                  <a:pt x="4020256" y="5280261"/>
                </a:lnTo>
                <a:lnTo>
                  <a:pt x="4096069" y="5280261"/>
                </a:lnTo>
                <a:lnTo>
                  <a:pt x="4143325" y="5219457"/>
                </a:lnTo>
                <a:lnTo>
                  <a:pt x="4190582" y="5280261"/>
                </a:lnTo>
                <a:lnTo>
                  <a:pt x="4266384" y="5280261"/>
                </a:lnTo>
                <a:lnTo>
                  <a:pt x="4249515" y="5356082"/>
                </a:lnTo>
                <a:lnTo>
                  <a:pt x="4296773" y="5416884"/>
                </a:lnTo>
                <a:lnTo>
                  <a:pt x="4344037" y="5356082"/>
                </a:lnTo>
                <a:lnTo>
                  <a:pt x="4327165" y="5280261"/>
                </a:lnTo>
                <a:lnTo>
                  <a:pt x="4402982" y="5280261"/>
                </a:lnTo>
                <a:lnTo>
                  <a:pt x="4450239" y="5219457"/>
                </a:lnTo>
                <a:lnTo>
                  <a:pt x="4497492" y="5280261"/>
                </a:lnTo>
                <a:lnTo>
                  <a:pt x="4573296" y="5280261"/>
                </a:lnTo>
                <a:lnTo>
                  <a:pt x="4556429" y="5356082"/>
                </a:lnTo>
                <a:lnTo>
                  <a:pt x="4603693" y="5416884"/>
                </a:lnTo>
                <a:lnTo>
                  <a:pt x="4650952" y="5356082"/>
                </a:lnTo>
                <a:lnTo>
                  <a:pt x="4634080" y="5280261"/>
                </a:lnTo>
                <a:lnTo>
                  <a:pt x="4709881" y="5280261"/>
                </a:lnTo>
                <a:lnTo>
                  <a:pt x="4757149" y="5219457"/>
                </a:lnTo>
                <a:lnTo>
                  <a:pt x="4804408" y="5280261"/>
                </a:lnTo>
                <a:lnTo>
                  <a:pt x="4880203" y="5280261"/>
                </a:lnTo>
                <a:lnTo>
                  <a:pt x="4863342" y="5356082"/>
                </a:lnTo>
                <a:lnTo>
                  <a:pt x="4910600" y="5416885"/>
                </a:lnTo>
                <a:lnTo>
                  <a:pt x="4842307" y="5450628"/>
                </a:lnTo>
                <a:lnTo>
                  <a:pt x="4825441" y="5526450"/>
                </a:lnTo>
                <a:lnTo>
                  <a:pt x="4757149" y="5492706"/>
                </a:lnTo>
                <a:lnTo>
                  <a:pt x="4688844" y="5526450"/>
                </a:lnTo>
                <a:lnTo>
                  <a:pt x="4671983" y="5450628"/>
                </a:lnTo>
                <a:lnTo>
                  <a:pt x="4603693" y="5416885"/>
                </a:lnTo>
                <a:lnTo>
                  <a:pt x="4535391" y="5450628"/>
                </a:lnTo>
                <a:lnTo>
                  <a:pt x="4518528" y="5526450"/>
                </a:lnTo>
                <a:lnTo>
                  <a:pt x="4450239" y="5492706"/>
                </a:lnTo>
                <a:lnTo>
                  <a:pt x="4381943" y="5526450"/>
                </a:lnTo>
                <a:lnTo>
                  <a:pt x="4365072" y="5450628"/>
                </a:lnTo>
                <a:lnTo>
                  <a:pt x="4296773" y="5416885"/>
                </a:lnTo>
                <a:lnTo>
                  <a:pt x="4228478" y="5450628"/>
                </a:lnTo>
                <a:lnTo>
                  <a:pt x="4211609" y="5526450"/>
                </a:lnTo>
                <a:lnTo>
                  <a:pt x="4143325" y="5492706"/>
                </a:lnTo>
                <a:lnTo>
                  <a:pt x="4075033" y="5526450"/>
                </a:lnTo>
                <a:lnTo>
                  <a:pt x="4058159" y="5450628"/>
                </a:lnTo>
                <a:lnTo>
                  <a:pt x="3989868" y="5416885"/>
                </a:lnTo>
                <a:lnTo>
                  <a:pt x="3921568" y="5450628"/>
                </a:lnTo>
                <a:lnTo>
                  <a:pt x="3904696" y="5526450"/>
                </a:lnTo>
                <a:lnTo>
                  <a:pt x="3836409" y="5492706"/>
                </a:lnTo>
                <a:lnTo>
                  <a:pt x="3768115" y="5526450"/>
                </a:lnTo>
                <a:lnTo>
                  <a:pt x="3751246" y="5450628"/>
                </a:lnTo>
                <a:lnTo>
                  <a:pt x="3682959" y="5416885"/>
                </a:lnTo>
                <a:lnTo>
                  <a:pt x="3614667" y="5450628"/>
                </a:lnTo>
                <a:lnTo>
                  <a:pt x="3597798" y="5526450"/>
                </a:lnTo>
                <a:lnTo>
                  <a:pt x="3529504" y="5492706"/>
                </a:lnTo>
                <a:lnTo>
                  <a:pt x="3461208" y="5526450"/>
                </a:lnTo>
                <a:lnTo>
                  <a:pt x="3444339" y="5450628"/>
                </a:lnTo>
                <a:lnTo>
                  <a:pt x="3376053" y="5416885"/>
                </a:lnTo>
                <a:lnTo>
                  <a:pt x="3423306" y="5356082"/>
                </a:lnTo>
                <a:lnTo>
                  <a:pt x="3406447" y="5280261"/>
                </a:lnTo>
                <a:lnTo>
                  <a:pt x="3482239" y="5280261"/>
                </a:lnTo>
                <a:close/>
                <a:moveTo>
                  <a:pt x="7519280" y="4912466"/>
                </a:moveTo>
                <a:lnTo>
                  <a:pt x="7566540" y="4973270"/>
                </a:lnTo>
                <a:lnTo>
                  <a:pt x="7642341" y="4973270"/>
                </a:lnTo>
                <a:lnTo>
                  <a:pt x="7625474" y="5049091"/>
                </a:lnTo>
                <a:lnTo>
                  <a:pt x="7672736" y="5109894"/>
                </a:lnTo>
                <a:lnTo>
                  <a:pt x="7604441" y="5143637"/>
                </a:lnTo>
                <a:lnTo>
                  <a:pt x="7587573" y="5219459"/>
                </a:lnTo>
                <a:lnTo>
                  <a:pt x="7519280" y="5185715"/>
                </a:lnTo>
                <a:lnTo>
                  <a:pt x="7450986" y="5219459"/>
                </a:lnTo>
                <a:lnTo>
                  <a:pt x="7434118" y="5143637"/>
                </a:lnTo>
                <a:lnTo>
                  <a:pt x="7365823" y="5109894"/>
                </a:lnTo>
                <a:lnTo>
                  <a:pt x="7413085" y="5049091"/>
                </a:lnTo>
                <a:lnTo>
                  <a:pt x="7396218" y="4973270"/>
                </a:lnTo>
                <a:lnTo>
                  <a:pt x="7472019" y="4973270"/>
                </a:lnTo>
                <a:close/>
                <a:moveTo>
                  <a:pt x="11509121" y="4912433"/>
                </a:moveTo>
                <a:lnTo>
                  <a:pt x="11556381" y="4973237"/>
                </a:lnTo>
                <a:lnTo>
                  <a:pt x="11632182" y="4973237"/>
                </a:lnTo>
                <a:lnTo>
                  <a:pt x="11615315" y="5049058"/>
                </a:lnTo>
                <a:lnTo>
                  <a:pt x="11662577" y="5109861"/>
                </a:lnTo>
                <a:lnTo>
                  <a:pt x="11594282" y="5143604"/>
                </a:lnTo>
                <a:lnTo>
                  <a:pt x="11577414" y="5219426"/>
                </a:lnTo>
                <a:lnTo>
                  <a:pt x="11509121" y="5185682"/>
                </a:lnTo>
                <a:lnTo>
                  <a:pt x="11440827" y="5219426"/>
                </a:lnTo>
                <a:lnTo>
                  <a:pt x="11423959" y="5143604"/>
                </a:lnTo>
                <a:lnTo>
                  <a:pt x="11355664" y="5109861"/>
                </a:lnTo>
                <a:lnTo>
                  <a:pt x="11402926" y="5049058"/>
                </a:lnTo>
                <a:lnTo>
                  <a:pt x="11386059" y="4973237"/>
                </a:lnTo>
                <a:lnTo>
                  <a:pt x="11461860" y="4973237"/>
                </a:lnTo>
                <a:close/>
                <a:moveTo>
                  <a:pt x="7826191" y="4912432"/>
                </a:moveTo>
                <a:lnTo>
                  <a:pt x="7873451" y="4973236"/>
                </a:lnTo>
                <a:lnTo>
                  <a:pt x="7949252" y="4973236"/>
                </a:lnTo>
                <a:lnTo>
                  <a:pt x="7932385" y="5049057"/>
                </a:lnTo>
                <a:lnTo>
                  <a:pt x="7979646" y="5109858"/>
                </a:lnTo>
                <a:lnTo>
                  <a:pt x="8026906" y="5049057"/>
                </a:lnTo>
                <a:lnTo>
                  <a:pt x="8010039" y="4973236"/>
                </a:lnTo>
                <a:lnTo>
                  <a:pt x="8085840" y="4973236"/>
                </a:lnTo>
                <a:lnTo>
                  <a:pt x="8133101" y="4912432"/>
                </a:lnTo>
                <a:lnTo>
                  <a:pt x="8180361" y="4973236"/>
                </a:lnTo>
                <a:lnTo>
                  <a:pt x="8256162" y="4973236"/>
                </a:lnTo>
                <a:lnTo>
                  <a:pt x="8239295" y="5049057"/>
                </a:lnTo>
                <a:lnTo>
                  <a:pt x="8286556" y="5109859"/>
                </a:lnTo>
                <a:lnTo>
                  <a:pt x="8333817" y="5049057"/>
                </a:lnTo>
                <a:lnTo>
                  <a:pt x="8316950" y="4973236"/>
                </a:lnTo>
                <a:lnTo>
                  <a:pt x="8392751" y="4973236"/>
                </a:lnTo>
                <a:lnTo>
                  <a:pt x="8440012" y="4912432"/>
                </a:lnTo>
                <a:lnTo>
                  <a:pt x="8487272" y="4973236"/>
                </a:lnTo>
                <a:lnTo>
                  <a:pt x="8563073" y="4973236"/>
                </a:lnTo>
                <a:lnTo>
                  <a:pt x="8546206" y="5049057"/>
                </a:lnTo>
                <a:lnTo>
                  <a:pt x="8593468" y="5109860"/>
                </a:lnTo>
                <a:lnTo>
                  <a:pt x="8525173" y="5143603"/>
                </a:lnTo>
                <a:lnTo>
                  <a:pt x="8508305" y="5219425"/>
                </a:lnTo>
                <a:lnTo>
                  <a:pt x="8440012" y="5185681"/>
                </a:lnTo>
                <a:lnTo>
                  <a:pt x="8371718" y="5219425"/>
                </a:lnTo>
                <a:lnTo>
                  <a:pt x="8354850" y="5143603"/>
                </a:lnTo>
                <a:lnTo>
                  <a:pt x="8286556" y="5109861"/>
                </a:lnTo>
                <a:lnTo>
                  <a:pt x="8218262" y="5143603"/>
                </a:lnTo>
                <a:lnTo>
                  <a:pt x="8201394" y="5219425"/>
                </a:lnTo>
                <a:lnTo>
                  <a:pt x="8133101" y="5185681"/>
                </a:lnTo>
                <a:lnTo>
                  <a:pt x="8064807" y="5219425"/>
                </a:lnTo>
                <a:lnTo>
                  <a:pt x="8047939" y="5143603"/>
                </a:lnTo>
                <a:lnTo>
                  <a:pt x="7979646" y="5109861"/>
                </a:lnTo>
                <a:lnTo>
                  <a:pt x="7911352" y="5143603"/>
                </a:lnTo>
                <a:lnTo>
                  <a:pt x="7894484" y="5219425"/>
                </a:lnTo>
                <a:lnTo>
                  <a:pt x="7826191" y="5185681"/>
                </a:lnTo>
                <a:lnTo>
                  <a:pt x="7757897" y="5219425"/>
                </a:lnTo>
                <a:lnTo>
                  <a:pt x="7741029" y="5143603"/>
                </a:lnTo>
                <a:lnTo>
                  <a:pt x="7672734" y="5109860"/>
                </a:lnTo>
                <a:lnTo>
                  <a:pt x="7719996" y="5049057"/>
                </a:lnTo>
                <a:lnTo>
                  <a:pt x="7703129" y="4973236"/>
                </a:lnTo>
                <a:lnTo>
                  <a:pt x="7778930" y="4973236"/>
                </a:lnTo>
                <a:close/>
                <a:moveTo>
                  <a:pt x="7212388" y="4912432"/>
                </a:moveTo>
                <a:lnTo>
                  <a:pt x="7259629" y="4973236"/>
                </a:lnTo>
                <a:lnTo>
                  <a:pt x="7335430" y="4973236"/>
                </a:lnTo>
                <a:lnTo>
                  <a:pt x="7318563" y="5049057"/>
                </a:lnTo>
                <a:lnTo>
                  <a:pt x="7365825" y="5109860"/>
                </a:lnTo>
                <a:lnTo>
                  <a:pt x="7297530" y="5143603"/>
                </a:lnTo>
                <a:lnTo>
                  <a:pt x="7280662" y="5219425"/>
                </a:lnTo>
                <a:lnTo>
                  <a:pt x="7212388" y="5185681"/>
                </a:lnTo>
                <a:lnTo>
                  <a:pt x="7144096" y="5219425"/>
                </a:lnTo>
                <a:lnTo>
                  <a:pt x="7127229" y="5143603"/>
                </a:lnTo>
                <a:lnTo>
                  <a:pt x="7058937" y="5109860"/>
                </a:lnTo>
                <a:lnTo>
                  <a:pt x="7106203" y="5049057"/>
                </a:lnTo>
                <a:lnTo>
                  <a:pt x="7089328" y="4973236"/>
                </a:lnTo>
                <a:lnTo>
                  <a:pt x="7165133" y="4973236"/>
                </a:lnTo>
                <a:close/>
                <a:moveTo>
                  <a:pt x="3222597" y="4912432"/>
                </a:moveTo>
                <a:lnTo>
                  <a:pt x="3269859" y="4973236"/>
                </a:lnTo>
                <a:lnTo>
                  <a:pt x="3345659" y="4973236"/>
                </a:lnTo>
                <a:lnTo>
                  <a:pt x="3328790" y="5049057"/>
                </a:lnTo>
                <a:lnTo>
                  <a:pt x="3376053" y="5109859"/>
                </a:lnTo>
                <a:lnTo>
                  <a:pt x="3423306" y="5049057"/>
                </a:lnTo>
                <a:lnTo>
                  <a:pt x="3406447" y="4973236"/>
                </a:lnTo>
                <a:lnTo>
                  <a:pt x="3482239" y="4973236"/>
                </a:lnTo>
                <a:lnTo>
                  <a:pt x="3529504" y="4912432"/>
                </a:lnTo>
                <a:lnTo>
                  <a:pt x="3576766" y="4973236"/>
                </a:lnTo>
                <a:lnTo>
                  <a:pt x="3652561" y="4973236"/>
                </a:lnTo>
                <a:lnTo>
                  <a:pt x="3635698" y="5049057"/>
                </a:lnTo>
                <a:lnTo>
                  <a:pt x="3682959" y="5109859"/>
                </a:lnTo>
                <a:lnTo>
                  <a:pt x="3730216" y="5049057"/>
                </a:lnTo>
                <a:lnTo>
                  <a:pt x="3713352" y="4973236"/>
                </a:lnTo>
                <a:lnTo>
                  <a:pt x="3789147" y="4973236"/>
                </a:lnTo>
                <a:lnTo>
                  <a:pt x="3836409" y="4912432"/>
                </a:lnTo>
                <a:lnTo>
                  <a:pt x="3883663" y="4973236"/>
                </a:lnTo>
                <a:lnTo>
                  <a:pt x="3959474" y="4973236"/>
                </a:lnTo>
                <a:lnTo>
                  <a:pt x="3942607" y="5049057"/>
                </a:lnTo>
                <a:lnTo>
                  <a:pt x="3989868" y="5109859"/>
                </a:lnTo>
                <a:lnTo>
                  <a:pt x="4037126" y="5049057"/>
                </a:lnTo>
                <a:lnTo>
                  <a:pt x="4020256" y="4973236"/>
                </a:lnTo>
                <a:lnTo>
                  <a:pt x="4096069" y="4973236"/>
                </a:lnTo>
                <a:lnTo>
                  <a:pt x="4143325" y="4912432"/>
                </a:lnTo>
                <a:lnTo>
                  <a:pt x="4190582" y="4973236"/>
                </a:lnTo>
                <a:lnTo>
                  <a:pt x="4266384" y="4973236"/>
                </a:lnTo>
                <a:lnTo>
                  <a:pt x="4249515" y="5049057"/>
                </a:lnTo>
                <a:lnTo>
                  <a:pt x="4296773" y="5109859"/>
                </a:lnTo>
                <a:lnTo>
                  <a:pt x="4344037" y="5049057"/>
                </a:lnTo>
                <a:lnTo>
                  <a:pt x="4327165" y="4973236"/>
                </a:lnTo>
                <a:lnTo>
                  <a:pt x="4402982" y="4973236"/>
                </a:lnTo>
                <a:lnTo>
                  <a:pt x="4450239" y="4912432"/>
                </a:lnTo>
                <a:lnTo>
                  <a:pt x="4497492" y="4973236"/>
                </a:lnTo>
                <a:lnTo>
                  <a:pt x="4573296" y="4973236"/>
                </a:lnTo>
                <a:lnTo>
                  <a:pt x="4556429" y="5049057"/>
                </a:lnTo>
                <a:lnTo>
                  <a:pt x="4603693" y="5109859"/>
                </a:lnTo>
                <a:lnTo>
                  <a:pt x="4650952" y="5049057"/>
                </a:lnTo>
                <a:lnTo>
                  <a:pt x="4634080" y="4973236"/>
                </a:lnTo>
                <a:lnTo>
                  <a:pt x="4709881" y="4973236"/>
                </a:lnTo>
                <a:lnTo>
                  <a:pt x="4757149" y="4912432"/>
                </a:lnTo>
                <a:lnTo>
                  <a:pt x="4804408" y="4973236"/>
                </a:lnTo>
                <a:lnTo>
                  <a:pt x="4880203" y="4973236"/>
                </a:lnTo>
                <a:lnTo>
                  <a:pt x="4863342" y="5049057"/>
                </a:lnTo>
                <a:lnTo>
                  <a:pt x="4910600" y="5109859"/>
                </a:lnTo>
                <a:lnTo>
                  <a:pt x="4957855" y="5049057"/>
                </a:lnTo>
                <a:lnTo>
                  <a:pt x="4940983" y="4973236"/>
                </a:lnTo>
                <a:lnTo>
                  <a:pt x="5016792" y="4973236"/>
                </a:lnTo>
                <a:lnTo>
                  <a:pt x="5064055" y="4912432"/>
                </a:lnTo>
                <a:lnTo>
                  <a:pt x="5111318" y="4973236"/>
                </a:lnTo>
                <a:lnTo>
                  <a:pt x="5187121" y="4973236"/>
                </a:lnTo>
                <a:lnTo>
                  <a:pt x="5170255" y="5049057"/>
                </a:lnTo>
                <a:lnTo>
                  <a:pt x="5217514" y="5109860"/>
                </a:lnTo>
                <a:lnTo>
                  <a:pt x="5149227" y="5143603"/>
                </a:lnTo>
                <a:lnTo>
                  <a:pt x="5132349" y="5219425"/>
                </a:lnTo>
                <a:lnTo>
                  <a:pt x="5064055" y="5185681"/>
                </a:lnTo>
                <a:lnTo>
                  <a:pt x="4995761" y="5219425"/>
                </a:lnTo>
                <a:lnTo>
                  <a:pt x="4978890" y="5143603"/>
                </a:lnTo>
                <a:lnTo>
                  <a:pt x="4910600" y="5109860"/>
                </a:lnTo>
                <a:lnTo>
                  <a:pt x="4842307" y="5143603"/>
                </a:lnTo>
                <a:lnTo>
                  <a:pt x="4825441" y="5219425"/>
                </a:lnTo>
                <a:lnTo>
                  <a:pt x="4757149" y="5185681"/>
                </a:lnTo>
                <a:lnTo>
                  <a:pt x="4688844" y="5219425"/>
                </a:lnTo>
                <a:lnTo>
                  <a:pt x="4671983" y="5143603"/>
                </a:lnTo>
                <a:lnTo>
                  <a:pt x="4603693" y="5109860"/>
                </a:lnTo>
                <a:lnTo>
                  <a:pt x="4535391" y="5143603"/>
                </a:lnTo>
                <a:lnTo>
                  <a:pt x="4518528" y="5219425"/>
                </a:lnTo>
                <a:lnTo>
                  <a:pt x="4450239" y="5185681"/>
                </a:lnTo>
                <a:lnTo>
                  <a:pt x="4381943" y="5219425"/>
                </a:lnTo>
                <a:lnTo>
                  <a:pt x="4365072" y="5143603"/>
                </a:lnTo>
                <a:lnTo>
                  <a:pt x="4296773" y="5109861"/>
                </a:lnTo>
                <a:lnTo>
                  <a:pt x="4228478" y="5143603"/>
                </a:lnTo>
                <a:lnTo>
                  <a:pt x="4211609" y="5219425"/>
                </a:lnTo>
                <a:lnTo>
                  <a:pt x="4143325" y="5185681"/>
                </a:lnTo>
                <a:lnTo>
                  <a:pt x="4075033" y="5219425"/>
                </a:lnTo>
                <a:lnTo>
                  <a:pt x="4058159" y="5143603"/>
                </a:lnTo>
                <a:lnTo>
                  <a:pt x="3989868" y="5109860"/>
                </a:lnTo>
                <a:lnTo>
                  <a:pt x="3921568" y="5143603"/>
                </a:lnTo>
                <a:lnTo>
                  <a:pt x="3904696" y="5219425"/>
                </a:lnTo>
                <a:lnTo>
                  <a:pt x="3836409" y="5185681"/>
                </a:lnTo>
                <a:lnTo>
                  <a:pt x="3768115" y="5219425"/>
                </a:lnTo>
                <a:lnTo>
                  <a:pt x="3751246" y="5143603"/>
                </a:lnTo>
                <a:lnTo>
                  <a:pt x="3682959" y="5109860"/>
                </a:lnTo>
                <a:lnTo>
                  <a:pt x="3614667" y="5143603"/>
                </a:lnTo>
                <a:lnTo>
                  <a:pt x="3597798" y="5219425"/>
                </a:lnTo>
                <a:lnTo>
                  <a:pt x="3529504" y="5185681"/>
                </a:lnTo>
                <a:lnTo>
                  <a:pt x="3461208" y="5219425"/>
                </a:lnTo>
                <a:lnTo>
                  <a:pt x="3444339" y="5143603"/>
                </a:lnTo>
                <a:lnTo>
                  <a:pt x="3376053" y="5109861"/>
                </a:lnTo>
                <a:lnTo>
                  <a:pt x="3307758" y="5143603"/>
                </a:lnTo>
                <a:lnTo>
                  <a:pt x="3290889" y="5219425"/>
                </a:lnTo>
                <a:lnTo>
                  <a:pt x="3222597" y="5185681"/>
                </a:lnTo>
                <a:lnTo>
                  <a:pt x="3154302" y="5219425"/>
                </a:lnTo>
                <a:lnTo>
                  <a:pt x="3137434" y="5143603"/>
                </a:lnTo>
                <a:lnTo>
                  <a:pt x="3069137" y="5109860"/>
                </a:lnTo>
                <a:lnTo>
                  <a:pt x="3116401" y="5049057"/>
                </a:lnTo>
                <a:lnTo>
                  <a:pt x="3099533" y="4973236"/>
                </a:lnTo>
                <a:lnTo>
                  <a:pt x="3175335" y="4973236"/>
                </a:lnTo>
                <a:close/>
                <a:moveTo>
                  <a:pt x="12436146" y="4605408"/>
                </a:moveTo>
                <a:lnTo>
                  <a:pt x="12483406" y="4666212"/>
                </a:lnTo>
                <a:lnTo>
                  <a:pt x="12559207" y="4666212"/>
                </a:lnTo>
                <a:lnTo>
                  <a:pt x="12542340" y="4742033"/>
                </a:lnTo>
                <a:lnTo>
                  <a:pt x="12586455" y="4798787"/>
                </a:lnTo>
                <a:lnTo>
                  <a:pt x="12630570" y="4742033"/>
                </a:lnTo>
                <a:lnTo>
                  <a:pt x="12613703" y="4666212"/>
                </a:lnTo>
                <a:lnTo>
                  <a:pt x="12689504" y="4666212"/>
                </a:lnTo>
                <a:lnTo>
                  <a:pt x="12736765" y="4605408"/>
                </a:lnTo>
                <a:lnTo>
                  <a:pt x="12784025" y="4666212"/>
                </a:lnTo>
                <a:lnTo>
                  <a:pt x="12859826" y="4666212"/>
                </a:lnTo>
                <a:lnTo>
                  <a:pt x="12842959" y="4742033"/>
                </a:lnTo>
                <a:lnTo>
                  <a:pt x="12890221" y="4802836"/>
                </a:lnTo>
                <a:lnTo>
                  <a:pt x="12821926" y="4836579"/>
                </a:lnTo>
                <a:lnTo>
                  <a:pt x="12805058" y="4912401"/>
                </a:lnTo>
                <a:lnTo>
                  <a:pt x="12736765" y="4878657"/>
                </a:lnTo>
                <a:lnTo>
                  <a:pt x="12668471" y="4912401"/>
                </a:lnTo>
                <a:lnTo>
                  <a:pt x="12651603" y="4836579"/>
                </a:lnTo>
                <a:lnTo>
                  <a:pt x="12586455" y="4804391"/>
                </a:lnTo>
                <a:lnTo>
                  <a:pt x="12521307" y="4836579"/>
                </a:lnTo>
                <a:lnTo>
                  <a:pt x="12504439" y="4912401"/>
                </a:lnTo>
                <a:lnTo>
                  <a:pt x="12436146" y="4878657"/>
                </a:lnTo>
                <a:lnTo>
                  <a:pt x="12367852" y="4912401"/>
                </a:lnTo>
                <a:lnTo>
                  <a:pt x="12350984" y="4836579"/>
                </a:lnTo>
                <a:lnTo>
                  <a:pt x="12282689" y="4802836"/>
                </a:lnTo>
                <a:lnTo>
                  <a:pt x="12329951" y="4742033"/>
                </a:lnTo>
                <a:lnTo>
                  <a:pt x="12313084" y="4666212"/>
                </a:lnTo>
                <a:lnTo>
                  <a:pt x="12388885" y="4666212"/>
                </a:lnTo>
                <a:close/>
                <a:moveTo>
                  <a:pt x="11509121" y="4605408"/>
                </a:moveTo>
                <a:lnTo>
                  <a:pt x="11556381" y="4666212"/>
                </a:lnTo>
                <a:lnTo>
                  <a:pt x="11632182" y="4666212"/>
                </a:lnTo>
                <a:lnTo>
                  <a:pt x="11615315" y="4742033"/>
                </a:lnTo>
                <a:lnTo>
                  <a:pt x="11662576" y="4802835"/>
                </a:lnTo>
                <a:lnTo>
                  <a:pt x="11709837" y="4742033"/>
                </a:lnTo>
                <a:lnTo>
                  <a:pt x="11692970" y="4666212"/>
                </a:lnTo>
                <a:lnTo>
                  <a:pt x="11768771" y="4666212"/>
                </a:lnTo>
                <a:lnTo>
                  <a:pt x="11816032" y="4605408"/>
                </a:lnTo>
                <a:lnTo>
                  <a:pt x="11863292" y="4666212"/>
                </a:lnTo>
                <a:lnTo>
                  <a:pt x="11939093" y="4666212"/>
                </a:lnTo>
                <a:lnTo>
                  <a:pt x="11922226" y="4742033"/>
                </a:lnTo>
                <a:lnTo>
                  <a:pt x="11969488" y="4802836"/>
                </a:lnTo>
                <a:lnTo>
                  <a:pt x="11901193" y="4836579"/>
                </a:lnTo>
                <a:lnTo>
                  <a:pt x="11884325" y="4912401"/>
                </a:lnTo>
                <a:lnTo>
                  <a:pt x="11816032" y="4878657"/>
                </a:lnTo>
                <a:lnTo>
                  <a:pt x="11747738" y="4912401"/>
                </a:lnTo>
                <a:lnTo>
                  <a:pt x="11730870" y="4836579"/>
                </a:lnTo>
                <a:lnTo>
                  <a:pt x="11662576" y="4802836"/>
                </a:lnTo>
                <a:lnTo>
                  <a:pt x="11594282" y="4836579"/>
                </a:lnTo>
                <a:lnTo>
                  <a:pt x="11577414" y="4912401"/>
                </a:lnTo>
                <a:lnTo>
                  <a:pt x="11509121" y="4878657"/>
                </a:lnTo>
                <a:lnTo>
                  <a:pt x="11440827" y="4912401"/>
                </a:lnTo>
                <a:lnTo>
                  <a:pt x="11423959" y="4836579"/>
                </a:lnTo>
                <a:lnTo>
                  <a:pt x="11355664" y="4802836"/>
                </a:lnTo>
                <a:lnTo>
                  <a:pt x="11402926" y="4742033"/>
                </a:lnTo>
                <a:lnTo>
                  <a:pt x="11386059" y="4666212"/>
                </a:lnTo>
                <a:lnTo>
                  <a:pt x="11461860" y="4666212"/>
                </a:lnTo>
                <a:close/>
                <a:moveTo>
                  <a:pt x="6598571" y="4605407"/>
                </a:moveTo>
                <a:lnTo>
                  <a:pt x="6645854" y="4666211"/>
                </a:lnTo>
                <a:lnTo>
                  <a:pt x="6721649" y="4666211"/>
                </a:lnTo>
                <a:lnTo>
                  <a:pt x="6704789" y="4742032"/>
                </a:lnTo>
                <a:lnTo>
                  <a:pt x="6752039" y="4802834"/>
                </a:lnTo>
                <a:lnTo>
                  <a:pt x="6799309" y="4742032"/>
                </a:lnTo>
                <a:lnTo>
                  <a:pt x="6782440" y="4666211"/>
                </a:lnTo>
                <a:lnTo>
                  <a:pt x="6858238" y="4666211"/>
                </a:lnTo>
                <a:lnTo>
                  <a:pt x="6905485" y="4605407"/>
                </a:lnTo>
                <a:lnTo>
                  <a:pt x="6952748" y="4666211"/>
                </a:lnTo>
                <a:lnTo>
                  <a:pt x="7028556" y="4666211"/>
                </a:lnTo>
                <a:lnTo>
                  <a:pt x="7011681" y="4742032"/>
                </a:lnTo>
                <a:lnTo>
                  <a:pt x="7058937" y="4802834"/>
                </a:lnTo>
                <a:lnTo>
                  <a:pt x="7106203" y="4742032"/>
                </a:lnTo>
                <a:lnTo>
                  <a:pt x="7089328" y="4666211"/>
                </a:lnTo>
                <a:lnTo>
                  <a:pt x="7165133" y="4666211"/>
                </a:lnTo>
                <a:lnTo>
                  <a:pt x="7212388" y="4605407"/>
                </a:lnTo>
                <a:lnTo>
                  <a:pt x="7259629" y="4666211"/>
                </a:lnTo>
                <a:lnTo>
                  <a:pt x="7335430" y="4666211"/>
                </a:lnTo>
                <a:lnTo>
                  <a:pt x="7318563" y="4742032"/>
                </a:lnTo>
                <a:lnTo>
                  <a:pt x="7365824" y="4802834"/>
                </a:lnTo>
                <a:lnTo>
                  <a:pt x="7413085" y="4742032"/>
                </a:lnTo>
                <a:lnTo>
                  <a:pt x="7396218" y="4666211"/>
                </a:lnTo>
                <a:lnTo>
                  <a:pt x="7472019" y="4666211"/>
                </a:lnTo>
                <a:lnTo>
                  <a:pt x="7519280" y="4605407"/>
                </a:lnTo>
                <a:lnTo>
                  <a:pt x="7566540" y="4666211"/>
                </a:lnTo>
                <a:lnTo>
                  <a:pt x="7642341" y="4666211"/>
                </a:lnTo>
                <a:lnTo>
                  <a:pt x="7625474" y="4742032"/>
                </a:lnTo>
                <a:lnTo>
                  <a:pt x="7672735" y="4802834"/>
                </a:lnTo>
                <a:lnTo>
                  <a:pt x="7719996" y="4742032"/>
                </a:lnTo>
                <a:lnTo>
                  <a:pt x="7703129" y="4666211"/>
                </a:lnTo>
                <a:lnTo>
                  <a:pt x="7778930" y="4666211"/>
                </a:lnTo>
                <a:lnTo>
                  <a:pt x="7826191" y="4605407"/>
                </a:lnTo>
                <a:lnTo>
                  <a:pt x="7873451" y="4666211"/>
                </a:lnTo>
                <a:lnTo>
                  <a:pt x="7949252" y="4666211"/>
                </a:lnTo>
                <a:lnTo>
                  <a:pt x="7932385" y="4742032"/>
                </a:lnTo>
                <a:lnTo>
                  <a:pt x="7979646" y="4802833"/>
                </a:lnTo>
                <a:lnTo>
                  <a:pt x="8026906" y="4742032"/>
                </a:lnTo>
                <a:lnTo>
                  <a:pt x="8010039" y="4666211"/>
                </a:lnTo>
                <a:lnTo>
                  <a:pt x="8085840" y="4666211"/>
                </a:lnTo>
                <a:lnTo>
                  <a:pt x="8133101" y="4605407"/>
                </a:lnTo>
                <a:lnTo>
                  <a:pt x="8180361" y="4666211"/>
                </a:lnTo>
                <a:lnTo>
                  <a:pt x="8256162" y="4666211"/>
                </a:lnTo>
                <a:lnTo>
                  <a:pt x="8239295" y="4742032"/>
                </a:lnTo>
                <a:lnTo>
                  <a:pt x="8286556" y="4802834"/>
                </a:lnTo>
                <a:lnTo>
                  <a:pt x="8333817" y="4742032"/>
                </a:lnTo>
                <a:lnTo>
                  <a:pt x="8316950" y="4666211"/>
                </a:lnTo>
                <a:lnTo>
                  <a:pt x="8392751" y="4666211"/>
                </a:lnTo>
                <a:lnTo>
                  <a:pt x="8440012" y="4605407"/>
                </a:lnTo>
                <a:lnTo>
                  <a:pt x="8487272" y="4666211"/>
                </a:lnTo>
                <a:lnTo>
                  <a:pt x="8563073" y="4666211"/>
                </a:lnTo>
                <a:lnTo>
                  <a:pt x="8546206" y="4742032"/>
                </a:lnTo>
                <a:lnTo>
                  <a:pt x="8593468" y="4802835"/>
                </a:lnTo>
                <a:lnTo>
                  <a:pt x="8525173" y="4836578"/>
                </a:lnTo>
                <a:lnTo>
                  <a:pt x="8508305" y="4912400"/>
                </a:lnTo>
                <a:lnTo>
                  <a:pt x="8440012" y="4878656"/>
                </a:lnTo>
                <a:lnTo>
                  <a:pt x="8371718" y="4912400"/>
                </a:lnTo>
                <a:lnTo>
                  <a:pt x="8354850" y="4836578"/>
                </a:lnTo>
                <a:lnTo>
                  <a:pt x="8286556" y="4802836"/>
                </a:lnTo>
                <a:lnTo>
                  <a:pt x="8218262" y="4836578"/>
                </a:lnTo>
                <a:lnTo>
                  <a:pt x="8201394" y="4912400"/>
                </a:lnTo>
                <a:lnTo>
                  <a:pt x="8133101" y="4878656"/>
                </a:lnTo>
                <a:lnTo>
                  <a:pt x="8064807" y="4912400"/>
                </a:lnTo>
                <a:lnTo>
                  <a:pt x="8047939" y="4836578"/>
                </a:lnTo>
                <a:lnTo>
                  <a:pt x="7979646" y="4802836"/>
                </a:lnTo>
                <a:lnTo>
                  <a:pt x="7911352" y="4836578"/>
                </a:lnTo>
                <a:lnTo>
                  <a:pt x="7894484" y="4912400"/>
                </a:lnTo>
                <a:lnTo>
                  <a:pt x="7826191" y="4878656"/>
                </a:lnTo>
                <a:lnTo>
                  <a:pt x="7757897" y="4912400"/>
                </a:lnTo>
                <a:lnTo>
                  <a:pt x="7741029" y="4836578"/>
                </a:lnTo>
                <a:lnTo>
                  <a:pt x="7672735" y="4802836"/>
                </a:lnTo>
                <a:lnTo>
                  <a:pt x="7604441" y="4836578"/>
                </a:lnTo>
                <a:lnTo>
                  <a:pt x="7587573" y="4912400"/>
                </a:lnTo>
                <a:lnTo>
                  <a:pt x="7519280" y="4878656"/>
                </a:lnTo>
                <a:lnTo>
                  <a:pt x="7450986" y="4912400"/>
                </a:lnTo>
                <a:lnTo>
                  <a:pt x="7434118" y="4836578"/>
                </a:lnTo>
                <a:lnTo>
                  <a:pt x="7365824" y="4802836"/>
                </a:lnTo>
                <a:lnTo>
                  <a:pt x="7297530" y="4836578"/>
                </a:lnTo>
                <a:lnTo>
                  <a:pt x="7280662" y="4912400"/>
                </a:lnTo>
                <a:lnTo>
                  <a:pt x="7212388" y="4878656"/>
                </a:lnTo>
                <a:lnTo>
                  <a:pt x="7144096" y="4912400"/>
                </a:lnTo>
                <a:lnTo>
                  <a:pt x="7127229" y="4836578"/>
                </a:lnTo>
                <a:lnTo>
                  <a:pt x="7058937" y="4802836"/>
                </a:lnTo>
                <a:lnTo>
                  <a:pt x="6990636" y="4836578"/>
                </a:lnTo>
                <a:lnTo>
                  <a:pt x="6973778" y="4912400"/>
                </a:lnTo>
                <a:lnTo>
                  <a:pt x="6905485" y="4878656"/>
                </a:lnTo>
                <a:lnTo>
                  <a:pt x="6837205" y="4912400"/>
                </a:lnTo>
                <a:lnTo>
                  <a:pt x="6820337" y="4836578"/>
                </a:lnTo>
                <a:lnTo>
                  <a:pt x="6752039" y="4802836"/>
                </a:lnTo>
                <a:lnTo>
                  <a:pt x="6683752" y="4836578"/>
                </a:lnTo>
                <a:lnTo>
                  <a:pt x="6666871" y="4912400"/>
                </a:lnTo>
                <a:lnTo>
                  <a:pt x="6598571" y="4878656"/>
                </a:lnTo>
                <a:lnTo>
                  <a:pt x="6530281" y="4912400"/>
                </a:lnTo>
                <a:lnTo>
                  <a:pt x="6513413" y="4836578"/>
                </a:lnTo>
                <a:lnTo>
                  <a:pt x="6445124" y="4802835"/>
                </a:lnTo>
                <a:lnTo>
                  <a:pt x="6492380" y="4742032"/>
                </a:lnTo>
                <a:lnTo>
                  <a:pt x="6475521" y="4666211"/>
                </a:lnTo>
                <a:lnTo>
                  <a:pt x="6551316" y="4666211"/>
                </a:lnTo>
                <a:close/>
                <a:moveTo>
                  <a:pt x="3222597" y="4605407"/>
                </a:moveTo>
                <a:lnTo>
                  <a:pt x="3269859" y="4666211"/>
                </a:lnTo>
                <a:lnTo>
                  <a:pt x="3345659" y="4666211"/>
                </a:lnTo>
                <a:lnTo>
                  <a:pt x="3328790" y="4742032"/>
                </a:lnTo>
                <a:lnTo>
                  <a:pt x="3376053" y="4802834"/>
                </a:lnTo>
                <a:lnTo>
                  <a:pt x="3423306" y="4742032"/>
                </a:lnTo>
                <a:lnTo>
                  <a:pt x="3406447" y="4666211"/>
                </a:lnTo>
                <a:lnTo>
                  <a:pt x="3482239" y="4666211"/>
                </a:lnTo>
                <a:lnTo>
                  <a:pt x="3529504" y="4605407"/>
                </a:lnTo>
                <a:lnTo>
                  <a:pt x="3576766" y="4666211"/>
                </a:lnTo>
                <a:lnTo>
                  <a:pt x="3652561" y="4666211"/>
                </a:lnTo>
                <a:lnTo>
                  <a:pt x="3635698" y="4742032"/>
                </a:lnTo>
                <a:lnTo>
                  <a:pt x="3682959" y="4802834"/>
                </a:lnTo>
                <a:lnTo>
                  <a:pt x="3730216" y="4742032"/>
                </a:lnTo>
                <a:lnTo>
                  <a:pt x="3713352" y="4666211"/>
                </a:lnTo>
                <a:lnTo>
                  <a:pt x="3789147" y="4666211"/>
                </a:lnTo>
                <a:lnTo>
                  <a:pt x="3836409" y="4605407"/>
                </a:lnTo>
                <a:lnTo>
                  <a:pt x="3883663" y="4666211"/>
                </a:lnTo>
                <a:lnTo>
                  <a:pt x="3959474" y="4666211"/>
                </a:lnTo>
                <a:lnTo>
                  <a:pt x="3942607" y="4742032"/>
                </a:lnTo>
                <a:lnTo>
                  <a:pt x="3989868" y="4802834"/>
                </a:lnTo>
                <a:lnTo>
                  <a:pt x="4037126" y="4742032"/>
                </a:lnTo>
                <a:lnTo>
                  <a:pt x="4020256" y="4666211"/>
                </a:lnTo>
                <a:lnTo>
                  <a:pt x="4096069" y="4666211"/>
                </a:lnTo>
                <a:lnTo>
                  <a:pt x="4143325" y="4605407"/>
                </a:lnTo>
                <a:lnTo>
                  <a:pt x="4190582" y="4666211"/>
                </a:lnTo>
                <a:lnTo>
                  <a:pt x="4266384" y="4666211"/>
                </a:lnTo>
                <a:lnTo>
                  <a:pt x="4249515" y="4742032"/>
                </a:lnTo>
                <a:lnTo>
                  <a:pt x="4296773" y="4802834"/>
                </a:lnTo>
                <a:lnTo>
                  <a:pt x="4344037" y="4742032"/>
                </a:lnTo>
                <a:lnTo>
                  <a:pt x="4327165" y="4666211"/>
                </a:lnTo>
                <a:lnTo>
                  <a:pt x="4402982" y="4666211"/>
                </a:lnTo>
                <a:lnTo>
                  <a:pt x="4450239" y="4605407"/>
                </a:lnTo>
                <a:lnTo>
                  <a:pt x="4497492" y="4666211"/>
                </a:lnTo>
                <a:lnTo>
                  <a:pt x="4573296" y="4666211"/>
                </a:lnTo>
                <a:lnTo>
                  <a:pt x="4556429" y="4742032"/>
                </a:lnTo>
                <a:lnTo>
                  <a:pt x="4603693" y="4802835"/>
                </a:lnTo>
                <a:lnTo>
                  <a:pt x="4535391" y="4836578"/>
                </a:lnTo>
                <a:lnTo>
                  <a:pt x="4518528" y="4912400"/>
                </a:lnTo>
                <a:lnTo>
                  <a:pt x="4450239" y="4878656"/>
                </a:lnTo>
                <a:lnTo>
                  <a:pt x="4381943" y="4912400"/>
                </a:lnTo>
                <a:lnTo>
                  <a:pt x="4365072" y="4836578"/>
                </a:lnTo>
                <a:lnTo>
                  <a:pt x="4296773" y="4802835"/>
                </a:lnTo>
                <a:lnTo>
                  <a:pt x="4228478" y="4836578"/>
                </a:lnTo>
                <a:lnTo>
                  <a:pt x="4211609" y="4912400"/>
                </a:lnTo>
                <a:lnTo>
                  <a:pt x="4143325" y="4878656"/>
                </a:lnTo>
                <a:lnTo>
                  <a:pt x="4075033" y="4912400"/>
                </a:lnTo>
                <a:lnTo>
                  <a:pt x="4058159" y="4836578"/>
                </a:lnTo>
                <a:lnTo>
                  <a:pt x="3989868" y="4802835"/>
                </a:lnTo>
                <a:lnTo>
                  <a:pt x="3921568" y="4836578"/>
                </a:lnTo>
                <a:lnTo>
                  <a:pt x="3904696" y="4912400"/>
                </a:lnTo>
                <a:lnTo>
                  <a:pt x="3836409" y="4878656"/>
                </a:lnTo>
                <a:lnTo>
                  <a:pt x="3768115" y="4912400"/>
                </a:lnTo>
                <a:lnTo>
                  <a:pt x="3751246" y="4836578"/>
                </a:lnTo>
                <a:lnTo>
                  <a:pt x="3682959" y="4802835"/>
                </a:lnTo>
                <a:lnTo>
                  <a:pt x="3614667" y="4836578"/>
                </a:lnTo>
                <a:lnTo>
                  <a:pt x="3597798" y="4912400"/>
                </a:lnTo>
                <a:lnTo>
                  <a:pt x="3529504" y="4878656"/>
                </a:lnTo>
                <a:lnTo>
                  <a:pt x="3461208" y="4912400"/>
                </a:lnTo>
                <a:lnTo>
                  <a:pt x="3444339" y="4836578"/>
                </a:lnTo>
                <a:lnTo>
                  <a:pt x="3376053" y="4802835"/>
                </a:lnTo>
                <a:lnTo>
                  <a:pt x="3307758" y="4836578"/>
                </a:lnTo>
                <a:lnTo>
                  <a:pt x="3290889" y="4912400"/>
                </a:lnTo>
                <a:lnTo>
                  <a:pt x="3222597" y="4878656"/>
                </a:lnTo>
                <a:lnTo>
                  <a:pt x="3154302" y="4912400"/>
                </a:lnTo>
                <a:lnTo>
                  <a:pt x="3137434" y="4836578"/>
                </a:lnTo>
                <a:lnTo>
                  <a:pt x="3069137" y="4802835"/>
                </a:lnTo>
                <a:lnTo>
                  <a:pt x="3116401" y="4742032"/>
                </a:lnTo>
                <a:lnTo>
                  <a:pt x="3099533" y="4666211"/>
                </a:lnTo>
                <a:lnTo>
                  <a:pt x="3175335" y="4666211"/>
                </a:lnTo>
                <a:close/>
                <a:moveTo>
                  <a:pt x="12436146" y="4298383"/>
                </a:moveTo>
                <a:lnTo>
                  <a:pt x="12483406" y="4359187"/>
                </a:lnTo>
                <a:lnTo>
                  <a:pt x="12559207" y="4359187"/>
                </a:lnTo>
                <a:lnTo>
                  <a:pt x="12542340" y="4435008"/>
                </a:lnTo>
                <a:lnTo>
                  <a:pt x="12589602" y="4495811"/>
                </a:lnTo>
                <a:lnTo>
                  <a:pt x="12521307" y="4529554"/>
                </a:lnTo>
                <a:lnTo>
                  <a:pt x="12504439" y="4605376"/>
                </a:lnTo>
                <a:lnTo>
                  <a:pt x="12436146" y="4571632"/>
                </a:lnTo>
                <a:lnTo>
                  <a:pt x="12367852" y="4605376"/>
                </a:lnTo>
                <a:lnTo>
                  <a:pt x="12350984" y="4529554"/>
                </a:lnTo>
                <a:lnTo>
                  <a:pt x="12282689" y="4495811"/>
                </a:lnTo>
                <a:lnTo>
                  <a:pt x="12329951" y="4435008"/>
                </a:lnTo>
                <a:lnTo>
                  <a:pt x="12313084" y="4359187"/>
                </a:lnTo>
                <a:lnTo>
                  <a:pt x="12388885" y="4359187"/>
                </a:lnTo>
                <a:close/>
                <a:moveTo>
                  <a:pt x="11202211" y="4298383"/>
                </a:moveTo>
                <a:lnTo>
                  <a:pt x="11249471" y="4359187"/>
                </a:lnTo>
                <a:lnTo>
                  <a:pt x="11325272" y="4359187"/>
                </a:lnTo>
                <a:lnTo>
                  <a:pt x="11308405" y="4435008"/>
                </a:lnTo>
                <a:lnTo>
                  <a:pt x="11355667" y="4495811"/>
                </a:lnTo>
                <a:lnTo>
                  <a:pt x="11287372" y="4529554"/>
                </a:lnTo>
                <a:lnTo>
                  <a:pt x="11270504" y="4605376"/>
                </a:lnTo>
                <a:lnTo>
                  <a:pt x="11202211" y="4571632"/>
                </a:lnTo>
                <a:lnTo>
                  <a:pt x="11133917" y="4605376"/>
                </a:lnTo>
                <a:lnTo>
                  <a:pt x="11117049" y="4529554"/>
                </a:lnTo>
                <a:lnTo>
                  <a:pt x="11048754" y="4495811"/>
                </a:lnTo>
                <a:lnTo>
                  <a:pt x="11096016" y="4435008"/>
                </a:lnTo>
                <a:lnTo>
                  <a:pt x="11079149" y="4359187"/>
                </a:lnTo>
                <a:lnTo>
                  <a:pt x="11154950" y="4359187"/>
                </a:lnTo>
                <a:close/>
                <a:moveTo>
                  <a:pt x="10281478" y="4298383"/>
                </a:moveTo>
                <a:lnTo>
                  <a:pt x="10328738" y="4359187"/>
                </a:lnTo>
                <a:lnTo>
                  <a:pt x="10404539" y="4359187"/>
                </a:lnTo>
                <a:lnTo>
                  <a:pt x="10387672" y="4435008"/>
                </a:lnTo>
                <a:lnTo>
                  <a:pt x="10434934" y="4495811"/>
                </a:lnTo>
                <a:lnTo>
                  <a:pt x="10366639" y="4529554"/>
                </a:lnTo>
                <a:lnTo>
                  <a:pt x="10349771" y="4605376"/>
                </a:lnTo>
                <a:lnTo>
                  <a:pt x="10281478" y="4571632"/>
                </a:lnTo>
                <a:lnTo>
                  <a:pt x="10213184" y="4605376"/>
                </a:lnTo>
                <a:lnTo>
                  <a:pt x="10196316" y="4529554"/>
                </a:lnTo>
                <a:lnTo>
                  <a:pt x="10128021" y="4495811"/>
                </a:lnTo>
                <a:lnTo>
                  <a:pt x="10175283" y="4435008"/>
                </a:lnTo>
                <a:lnTo>
                  <a:pt x="10158416" y="4359187"/>
                </a:lnTo>
                <a:lnTo>
                  <a:pt x="10234217" y="4359187"/>
                </a:lnTo>
                <a:close/>
                <a:moveTo>
                  <a:pt x="6291678" y="4298382"/>
                </a:moveTo>
                <a:lnTo>
                  <a:pt x="6338942" y="4359186"/>
                </a:lnTo>
                <a:lnTo>
                  <a:pt x="6414741" y="4359186"/>
                </a:lnTo>
                <a:lnTo>
                  <a:pt x="6397869" y="4435007"/>
                </a:lnTo>
                <a:lnTo>
                  <a:pt x="6445124" y="4495809"/>
                </a:lnTo>
                <a:lnTo>
                  <a:pt x="6492380" y="4435007"/>
                </a:lnTo>
                <a:lnTo>
                  <a:pt x="6475521" y="4359186"/>
                </a:lnTo>
                <a:lnTo>
                  <a:pt x="6551316" y="4359186"/>
                </a:lnTo>
                <a:lnTo>
                  <a:pt x="6598571" y="4298382"/>
                </a:lnTo>
                <a:lnTo>
                  <a:pt x="6645854" y="4359186"/>
                </a:lnTo>
                <a:lnTo>
                  <a:pt x="6721649" y="4359186"/>
                </a:lnTo>
                <a:lnTo>
                  <a:pt x="6704789" y="4435007"/>
                </a:lnTo>
                <a:lnTo>
                  <a:pt x="6752039" y="4495809"/>
                </a:lnTo>
                <a:lnTo>
                  <a:pt x="6799309" y="4435007"/>
                </a:lnTo>
                <a:lnTo>
                  <a:pt x="6782440" y="4359186"/>
                </a:lnTo>
                <a:lnTo>
                  <a:pt x="6858238" y="4359186"/>
                </a:lnTo>
                <a:lnTo>
                  <a:pt x="6905485" y="4298382"/>
                </a:lnTo>
                <a:lnTo>
                  <a:pt x="6952748" y="4359186"/>
                </a:lnTo>
                <a:lnTo>
                  <a:pt x="7028556" y="4359186"/>
                </a:lnTo>
                <a:lnTo>
                  <a:pt x="7011681" y="4435007"/>
                </a:lnTo>
                <a:lnTo>
                  <a:pt x="7058937" y="4495809"/>
                </a:lnTo>
                <a:lnTo>
                  <a:pt x="7106203" y="4435007"/>
                </a:lnTo>
                <a:lnTo>
                  <a:pt x="7089328" y="4359186"/>
                </a:lnTo>
                <a:lnTo>
                  <a:pt x="7165133" y="4359186"/>
                </a:lnTo>
                <a:lnTo>
                  <a:pt x="7212388" y="4298382"/>
                </a:lnTo>
                <a:lnTo>
                  <a:pt x="7259629" y="4359186"/>
                </a:lnTo>
                <a:lnTo>
                  <a:pt x="7335430" y="4359186"/>
                </a:lnTo>
                <a:lnTo>
                  <a:pt x="7318563" y="4435007"/>
                </a:lnTo>
                <a:lnTo>
                  <a:pt x="7365824" y="4495809"/>
                </a:lnTo>
                <a:lnTo>
                  <a:pt x="7413085" y="4435007"/>
                </a:lnTo>
                <a:lnTo>
                  <a:pt x="7396218" y="4359186"/>
                </a:lnTo>
                <a:lnTo>
                  <a:pt x="7472019" y="4359186"/>
                </a:lnTo>
                <a:lnTo>
                  <a:pt x="7519280" y="4298382"/>
                </a:lnTo>
                <a:lnTo>
                  <a:pt x="7566540" y="4359186"/>
                </a:lnTo>
                <a:lnTo>
                  <a:pt x="7642341" y="4359186"/>
                </a:lnTo>
                <a:lnTo>
                  <a:pt x="7625474" y="4435007"/>
                </a:lnTo>
                <a:lnTo>
                  <a:pt x="7672735" y="4495809"/>
                </a:lnTo>
                <a:lnTo>
                  <a:pt x="7719996" y="4435007"/>
                </a:lnTo>
                <a:lnTo>
                  <a:pt x="7703129" y="4359186"/>
                </a:lnTo>
                <a:lnTo>
                  <a:pt x="7778930" y="4359186"/>
                </a:lnTo>
                <a:lnTo>
                  <a:pt x="7826191" y="4298382"/>
                </a:lnTo>
                <a:lnTo>
                  <a:pt x="7873451" y="4359186"/>
                </a:lnTo>
                <a:lnTo>
                  <a:pt x="7949252" y="4359186"/>
                </a:lnTo>
                <a:lnTo>
                  <a:pt x="7932385" y="4435007"/>
                </a:lnTo>
                <a:lnTo>
                  <a:pt x="7979646" y="4495808"/>
                </a:lnTo>
                <a:lnTo>
                  <a:pt x="8026906" y="4435007"/>
                </a:lnTo>
                <a:lnTo>
                  <a:pt x="8010039" y="4359186"/>
                </a:lnTo>
                <a:lnTo>
                  <a:pt x="8085840" y="4359186"/>
                </a:lnTo>
                <a:lnTo>
                  <a:pt x="8133101" y="4298382"/>
                </a:lnTo>
                <a:lnTo>
                  <a:pt x="8180361" y="4359186"/>
                </a:lnTo>
                <a:lnTo>
                  <a:pt x="8256162" y="4359186"/>
                </a:lnTo>
                <a:lnTo>
                  <a:pt x="8239295" y="4435007"/>
                </a:lnTo>
                <a:lnTo>
                  <a:pt x="8286556" y="4495809"/>
                </a:lnTo>
                <a:lnTo>
                  <a:pt x="8333817" y="4435007"/>
                </a:lnTo>
                <a:lnTo>
                  <a:pt x="8316950" y="4359186"/>
                </a:lnTo>
                <a:lnTo>
                  <a:pt x="8392751" y="4359186"/>
                </a:lnTo>
                <a:lnTo>
                  <a:pt x="8440012" y="4298382"/>
                </a:lnTo>
                <a:lnTo>
                  <a:pt x="8487272" y="4359186"/>
                </a:lnTo>
                <a:lnTo>
                  <a:pt x="8563073" y="4359186"/>
                </a:lnTo>
                <a:lnTo>
                  <a:pt x="8546206" y="4435007"/>
                </a:lnTo>
                <a:lnTo>
                  <a:pt x="8593467" y="4495809"/>
                </a:lnTo>
                <a:lnTo>
                  <a:pt x="8640728" y="4435007"/>
                </a:lnTo>
                <a:lnTo>
                  <a:pt x="8623861" y="4359186"/>
                </a:lnTo>
                <a:lnTo>
                  <a:pt x="8699662" y="4359186"/>
                </a:lnTo>
                <a:lnTo>
                  <a:pt x="8746923" y="4298382"/>
                </a:lnTo>
                <a:lnTo>
                  <a:pt x="8794183" y="4359186"/>
                </a:lnTo>
                <a:lnTo>
                  <a:pt x="8869984" y="4359186"/>
                </a:lnTo>
                <a:lnTo>
                  <a:pt x="8853117" y="4435007"/>
                </a:lnTo>
                <a:lnTo>
                  <a:pt x="8900379" y="4495810"/>
                </a:lnTo>
                <a:lnTo>
                  <a:pt x="8832084" y="4529553"/>
                </a:lnTo>
                <a:lnTo>
                  <a:pt x="8815216" y="4605375"/>
                </a:lnTo>
                <a:lnTo>
                  <a:pt x="8746923" y="4571631"/>
                </a:lnTo>
                <a:lnTo>
                  <a:pt x="8678629" y="4605375"/>
                </a:lnTo>
                <a:lnTo>
                  <a:pt x="8661761" y="4529553"/>
                </a:lnTo>
                <a:lnTo>
                  <a:pt x="8593467" y="4495811"/>
                </a:lnTo>
                <a:lnTo>
                  <a:pt x="8525173" y="4529553"/>
                </a:lnTo>
                <a:lnTo>
                  <a:pt x="8508305" y="4605375"/>
                </a:lnTo>
                <a:lnTo>
                  <a:pt x="8440012" y="4571631"/>
                </a:lnTo>
                <a:lnTo>
                  <a:pt x="8371718" y="4605375"/>
                </a:lnTo>
                <a:lnTo>
                  <a:pt x="8354850" y="4529553"/>
                </a:lnTo>
                <a:lnTo>
                  <a:pt x="8286556" y="4495811"/>
                </a:lnTo>
                <a:lnTo>
                  <a:pt x="8218262" y="4529553"/>
                </a:lnTo>
                <a:lnTo>
                  <a:pt x="8201394" y="4605375"/>
                </a:lnTo>
                <a:lnTo>
                  <a:pt x="8133101" y="4571631"/>
                </a:lnTo>
                <a:lnTo>
                  <a:pt x="8064807" y="4605375"/>
                </a:lnTo>
                <a:lnTo>
                  <a:pt x="8047939" y="4529553"/>
                </a:lnTo>
                <a:lnTo>
                  <a:pt x="7979646" y="4495811"/>
                </a:lnTo>
                <a:lnTo>
                  <a:pt x="7911352" y="4529553"/>
                </a:lnTo>
                <a:lnTo>
                  <a:pt x="7894484" y="4605375"/>
                </a:lnTo>
                <a:lnTo>
                  <a:pt x="7826191" y="4571631"/>
                </a:lnTo>
                <a:lnTo>
                  <a:pt x="7757897" y="4605375"/>
                </a:lnTo>
                <a:lnTo>
                  <a:pt x="7741029" y="4529553"/>
                </a:lnTo>
                <a:lnTo>
                  <a:pt x="7672735" y="4495811"/>
                </a:lnTo>
                <a:lnTo>
                  <a:pt x="7604441" y="4529553"/>
                </a:lnTo>
                <a:lnTo>
                  <a:pt x="7587573" y="4605375"/>
                </a:lnTo>
                <a:lnTo>
                  <a:pt x="7519280" y="4571631"/>
                </a:lnTo>
                <a:lnTo>
                  <a:pt x="7450986" y="4605375"/>
                </a:lnTo>
                <a:lnTo>
                  <a:pt x="7434118" y="4529553"/>
                </a:lnTo>
                <a:lnTo>
                  <a:pt x="7365824" y="4495811"/>
                </a:lnTo>
                <a:lnTo>
                  <a:pt x="7297530" y="4529553"/>
                </a:lnTo>
                <a:lnTo>
                  <a:pt x="7280662" y="4605375"/>
                </a:lnTo>
                <a:lnTo>
                  <a:pt x="7212388" y="4571631"/>
                </a:lnTo>
                <a:lnTo>
                  <a:pt x="7144096" y="4605375"/>
                </a:lnTo>
                <a:lnTo>
                  <a:pt x="7127229" y="4529553"/>
                </a:lnTo>
                <a:lnTo>
                  <a:pt x="7058937" y="4495811"/>
                </a:lnTo>
                <a:lnTo>
                  <a:pt x="6990636" y="4529553"/>
                </a:lnTo>
                <a:lnTo>
                  <a:pt x="6973778" y="4605375"/>
                </a:lnTo>
                <a:lnTo>
                  <a:pt x="6905485" y="4571631"/>
                </a:lnTo>
                <a:lnTo>
                  <a:pt x="6837205" y="4605375"/>
                </a:lnTo>
                <a:lnTo>
                  <a:pt x="6820337" y="4529553"/>
                </a:lnTo>
                <a:lnTo>
                  <a:pt x="6752039" y="4495811"/>
                </a:lnTo>
                <a:lnTo>
                  <a:pt x="6683752" y="4529553"/>
                </a:lnTo>
                <a:lnTo>
                  <a:pt x="6666871" y="4605375"/>
                </a:lnTo>
                <a:lnTo>
                  <a:pt x="6598571" y="4571631"/>
                </a:lnTo>
                <a:lnTo>
                  <a:pt x="6530281" y="4605375"/>
                </a:lnTo>
                <a:lnTo>
                  <a:pt x="6513413" y="4529553"/>
                </a:lnTo>
                <a:lnTo>
                  <a:pt x="6445124" y="4495811"/>
                </a:lnTo>
                <a:lnTo>
                  <a:pt x="6376841" y="4529553"/>
                </a:lnTo>
                <a:lnTo>
                  <a:pt x="6359976" y="4605375"/>
                </a:lnTo>
                <a:lnTo>
                  <a:pt x="6291678" y="4571631"/>
                </a:lnTo>
                <a:lnTo>
                  <a:pt x="6223393" y="4605375"/>
                </a:lnTo>
                <a:lnTo>
                  <a:pt x="6206533" y="4529553"/>
                </a:lnTo>
                <a:lnTo>
                  <a:pt x="6138238" y="4495810"/>
                </a:lnTo>
                <a:lnTo>
                  <a:pt x="6185488" y="4435007"/>
                </a:lnTo>
                <a:lnTo>
                  <a:pt x="6168626" y="4359186"/>
                </a:lnTo>
                <a:lnTo>
                  <a:pt x="6244426" y="4359186"/>
                </a:lnTo>
                <a:close/>
                <a:moveTo>
                  <a:pt x="3529504" y="4298382"/>
                </a:moveTo>
                <a:lnTo>
                  <a:pt x="3576766" y="4359186"/>
                </a:lnTo>
                <a:lnTo>
                  <a:pt x="3652561" y="4359186"/>
                </a:lnTo>
                <a:lnTo>
                  <a:pt x="3635698" y="4435007"/>
                </a:lnTo>
                <a:lnTo>
                  <a:pt x="3682959" y="4495809"/>
                </a:lnTo>
                <a:lnTo>
                  <a:pt x="3730216" y="4435007"/>
                </a:lnTo>
                <a:lnTo>
                  <a:pt x="3713352" y="4359186"/>
                </a:lnTo>
                <a:lnTo>
                  <a:pt x="3789147" y="4359186"/>
                </a:lnTo>
                <a:lnTo>
                  <a:pt x="3836409" y="4298382"/>
                </a:lnTo>
                <a:lnTo>
                  <a:pt x="3883663" y="4359186"/>
                </a:lnTo>
                <a:lnTo>
                  <a:pt x="3959474" y="4359186"/>
                </a:lnTo>
                <a:lnTo>
                  <a:pt x="3942607" y="4435007"/>
                </a:lnTo>
                <a:lnTo>
                  <a:pt x="3989868" y="4495809"/>
                </a:lnTo>
                <a:lnTo>
                  <a:pt x="4037126" y="4435007"/>
                </a:lnTo>
                <a:lnTo>
                  <a:pt x="4020256" y="4359186"/>
                </a:lnTo>
                <a:lnTo>
                  <a:pt x="4096069" y="4359186"/>
                </a:lnTo>
                <a:lnTo>
                  <a:pt x="4143325" y="4298382"/>
                </a:lnTo>
                <a:lnTo>
                  <a:pt x="4190582" y="4359186"/>
                </a:lnTo>
                <a:lnTo>
                  <a:pt x="4266384" y="4359186"/>
                </a:lnTo>
                <a:lnTo>
                  <a:pt x="4249515" y="4435007"/>
                </a:lnTo>
                <a:lnTo>
                  <a:pt x="4296779" y="4495810"/>
                </a:lnTo>
                <a:lnTo>
                  <a:pt x="4228478" y="4529553"/>
                </a:lnTo>
                <a:lnTo>
                  <a:pt x="4211609" y="4605375"/>
                </a:lnTo>
                <a:lnTo>
                  <a:pt x="4143325" y="4571631"/>
                </a:lnTo>
                <a:lnTo>
                  <a:pt x="4075033" y="4605375"/>
                </a:lnTo>
                <a:lnTo>
                  <a:pt x="4058159" y="4529553"/>
                </a:lnTo>
                <a:lnTo>
                  <a:pt x="3989868" y="4495811"/>
                </a:lnTo>
                <a:lnTo>
                  <a:pt x="3921568" y="4529553"/>
                </a:lnTo>
                <a:lnTo>
                  <a:pt x="3904696" y="4605375"/>
                </a:lnTo>
                <a:lnTo>
                  <a:pt x="3836409" y="4571631"/>
                </a:lnTo>
                <a:lnTo>
                  <a:pt x="3768115" y="4605375"/>
                </a:lnTo>
                <a:lnTo>
                  <a:pt x="3751246" y="4529553"/>
                </a:lnTo>
                <a:lnTo>
                  <a:pt x="3682959" y="4495811"/>
                </a:lnTo>
                <a:lnTo>
                  <a:pt x="3614667" y="4529553"/>
                </a:lnTo>
                <a:lnTo>
                  <a:pt x="3597798" y="4605375"/>
                </a:lnTo>
                <a:lnTo>
                  <a:pt x="3529504" y="4571631"/>
                </a:lnTo>
                <a:lnTo>
                  <a:pt x="3461208" y="4605375"/>
                </a:lnTo>
                <a:lnTo>
                  <a:pt x="3444339" y="4529553"/>
                </a:lnTo>
                <a:lnTo>
                  <a:pt x="3376053" y="4495810"/>
                </a:lnTo>
                <a:lnTo>
                  <a:pt x="3423306" y="4435007"/>
                </a:lnTo>
                <a:lnTo>
                  <a:pt x="3406447" y="4359186"/>
                </a:lnTo>
                <a:lnTo>
                  <a:pt x="3482239" y="4359186"/>
                </a:lnTo>
                <a:close/>
                <a:moveTo>
                  <a:pt x="11202211" y="3991358"/>
                </a:moveTo>
                <a:lnTo>
                  <a:pt x="11249471" y="4052162"/>
                </a:lnTo>
                <a:lnTo>
                  <a:pt x="11325272" y="4052162"/>
                </a:lnTo>
                <a:lnTo>
                  <a:pt x="11308405" y="4127983"/>
                </a:lnTo>
                <a:lnTo>
                  <a:pt x="11355666" y="4188784"/>
                </a:lnTo>
                <a:lnTo>
                  <a:pt x="11402926" y="4127983"/>
                </a:lnTo>
                <a:lnTo>
                  <a:pt x="11386059" y="4052162"/>
                </a:lnTo>
                <a:lnTo>
                  <a:pt x="11461860" y="4052162"/>
                </a:lnTo>
                <a:lnTo>
                  <a:pt x="11509121" y="3991358"/>
                </a:lnTo>
                <a:lnTo>
                  <a:pt x="11556381" y="4052162"/>
                </a:lnTo>
                <a:lnTo>
                  <a:pt x="11632182" y="4052162"/>
                </a:lnTo>
                <a:lnTo>
                  <a:pt x="11615315" y="4127983"/>
                </a:lnTo>
                <a:lnTo>
                  <a:pt x="11662577" y="4188786"/>
                </a:lnTo>
                <a:lnTo>
                  <a:pt x="11594282" y="4222529"/>
                </a:lnTo>
                <a:lnTo>
                  <a:pt x="11577414" y="4298351"/>
                </a:lnTo>
                <a:lnTo>
                  <a:pt x="11509121" y="4264607"/>
                </a:lnTo>
                <a:lnTo>
                  <a:pt x="11440827" y="4298351"/>
                </a:lnTo>
                <a:lnTo>
                  <a:pt x="11423959" y="4222529"/>
                </a:lnTo>
                <a:lnTo>
                  <a:pt x="11355666" y="4188787"/>
                </a:lnTo>
                <a:lnTo>
                  <a:pt x="11287372" y="4222529"/>
                </a:lnTo>
                <a:lnTo>
                  <a:pt x="11270504" y="4298351"/>
                </a:lnTo>
                <a:lnTo>
                  <a:pt x="11202211" y="4264607"/>
                </a:lnTo>
                <a:lnTo>
                  <a:pt x="11133917" y="4298351"/>
                </a:lnTo>
                <a:lnTo>
                  <a:pt x="11117049" y="4222529"/>
                </a:lnTo>
                <a:lnTo>
                  <a:pt x="11048754" y="4188786"/>
                </a:lnTo>
                <a:lnTo>
                  <a:pt x="11096016" y="4127983"/>
                </a:lnTo>
                <a:lnTo>
                  <a:pt x="11079149" y="4052162"/>
                </a:lnTo>
                <a:lnTo>
                  <a:pt x="11154950" y="4052162"/>
                </a:lnTo>
                <a:close/>
                <a:moveTo>
                  <a:pt x="9974567" y="3991358"/>
                </a:moveTo>
                <a:lnTo>
                  <a:pt x="10021827" y="4052162"/>
                </a:lnTo>
                <a:lnTo>
                  <a:pt x="10097628" y="4052162"/>
                </a:lnTo>
                <a:lnTo>
                  <a:pt x="10080761" y="4127983"/>
                </a:lnTo>
                <a:lnTo>
                  <a:pt x="10128022" y="4188784"/>
                </a:lnTo>
                <a:lnTo>
                  <a:pt x="10175283" y="4127983"/>
                </a:lnTo>
                <a:lnTo>
                  <a:pt x="10158416" y="4052162"/>
                </a:lnTo>
                <a:lnTo>
                  <a:pt x="10234217" y="4052162"/>
                </a:lnTo>
                <a:lnTo>
                  <a:pt x="10281478" y="3991358"/>
                </a:lnTo>
                <a:lnTo>
                  <a:pt x="10328738" y="4052162"/>
                </a:lnTo>
                <a:lnTo>
                  <a:pt x="10404539" y="4052162"/>
                </a:lnTo>
                <a:lnTo>
                  <a:pt x="10387672" y="4127983"/>
                </a:lnTo>
                <a:lnTo>
                  <a:pt x="10434934" y="4188786"/>
                </a:lnTo>
                <a:lnTo>
                  <a:pt x="10366639" y="4222529"/>
                </a:lnTo>
                <a:lnTo>
                  <a:pt x="10349771" y="4298351"/>
                </a:lnTo>
                <a:lnTo>
                  <a:pt x="10281478" y="4264607"/>
                </a:lnTo>
                <a:lnTo>
                  <a:pt x="10213184" y="4298351"/>
                </a:lnTo>
                <a:lnTo>
                  <a:pt x="10196316" y="4222529"/>
                </a:lnTo>
                <a:lnTo>
                  <a:pt x="10128022" y="4188786"/>
                </a:lnTo>
                <a:lnTo>
                  <a:pt x="10059728" y="4222529"/>
                </a:lnTo>
                <a:lnTo>
                  <a:pt x="10042860" y="4298351"/>
                </a:lnTo>
                <a:lnTo>
                  <a:pt x="9974567" y="4264607"/>
                </a:lnTo>
                <a:lnTo>
                  <a:pt x="9906273" y="4298351"/>
                </a:lnTo>
                <a:lnTo>
                  <a:pt x="9889405" y="4222529"/>
                </a:lnTo>
                <a:lnTo>
                  <a:pt x="9821110" y="4188786"/>
                </a:lnTo>
                <a:lnTo>
                  <a:pt x="9868372" y="4127983"/>
                </a:lnTo>
                <a:lnTo>
                  <a:pt x="9851505" y="4052162"/>
                </a:lnTo>
                <a:lnTo>
                  <a:pt x="9927306" y="4052162"/>
                </a:lnTo>
                <a:close/>
                <a:moveTo>
                  <a:pt x="2915666" y="3991358"/>
                </a:moveTo>
                <a:lnTo>
                  <a:pt x="2962927" y="4052162"/>
                </a:lnTo>
                <a:lnTo>
                  <a:pt x="3038727" y="4052162"/>
                </a:lnTo>
                <a:lnTo>
                  <a:pt x="3021861" y="4127983"/>
                </a:lnTo>
                <a:lnTo>
                  <a:pt x="3069121" y="4188784"/>
                </a:lnTo>
                <a:lnTo>
                  <a:pt x="3116381" y="4127983"/>
                </a:lnTo>
                <a:lnTo>
                  <a:pt x="3099515" y="4052162"/>
                </a:lnTo>
                <a:lnTo>
                  <a:pt x="3175317" y="4052162"/>
                </a:lnTo>
                <a:lnTo>
                  <a:pt x="3222578" y="3991358"/>
                </a:lnTo>
                <a:lnTo>
                  <a:pt x="3269839" y="4052162"/>
                </a:lnTo>
                <a:lnTo>
                  <a:pt x="3345639" y="4052162"/>
                </a:lnTo>
                <a:lnTo>
                  <a:pt x="3328772" y="4127983"/>
                </a:lnTo>
                <a:lnTo>
                  <a:pt x="3376035" y="4188786"/>
                </a:lnTo>
                <a:lnTo>
                  <a:pt x="3307740" y="4222529"/>
                </a:lnTo>
                <a:lnTo>
                  <a:pt x="3290872" y="4298351"/>
                </a:lnTo>
                <a:lnTo>
                  <a:pt x="3222578" y="4264607"/>
                </a:lnTo>
                <a:lnTo>
                  <a:pt x="3154282" y="4298351"/>
                </a:lnTo>
                <a:lnTo>
                  <a:pt x="3137414" y="4222529"/>
                </a:lnTo>
                <a:lnTo>
                  <a:pt x="3069121" y="4188786"/>
                </a:lnTo>
                <a:lnTo>
                  <a:pt x="3000828" y="4222529"/>
                </a:lnTo>
                <a:lnTo>
                  <a:pt x="2983960" y="4298351"/>
                </a:lnTo>
                <a:lnTo>
                  <a:pt x="2915666" y="4264607"/>
                </a:lnTo>
                <a:lnTo>
                  <a:pt x="2847374" y="4298351"/>
                </a:lnTo>
                <a:lnTo>
                  <a:pt x="2830506" y="4222529"/>
                </a:lnTo>
                <a:lnTo>
                  <a:pt x="2762208" y="4188786"/>
                </a:lnTo>
                <a:lnTo>
                  <a:pt x="2809471" y="4127983"/>
                </a:lnTo>
                <a:lnTo>
                  <a:pt x="2792604" y="4052162"/>
                </a:lnTo>
                <a:lnTo>
                  <a:pt x="2868406" y="4052162"/>
                </a:lnTo>
                <a:close/>
                <a:moveTo>
                  <a:pt x="6291678" y="3991357"/>
                </a:moveTo>
                <a:lnTo>
                  <a:pt x="6338942" y="4052161"/>
                </a:lnTo>
                <a:lnTo>
                  <a:pt x="6414741" y="4052161"/>
                </a:lnTo>
                <a:lnTo>
                  <a:pt x="6397869" y="4127982"/>
                </a:lnTo>
                <a:lnTo>
                  <a:pt x="6445124" y="4188783"/>
                </a:lnTo>
                <a:lnTo>
                  <a:pt x="6492380" y="4127982"/>
                </a:lnTo>
                <a:lnTo>
                  <a:pt x="6475521" y="4052161"/>
                </a:lnTo>
                <a:lnTo>
                  <a:pt x="6551316" y="4052161"/>
                </a:lnTo>
                <a:lnTo>
                  <a:pt x="6598571" y="3991357"/>
                </a:lnTo>
                <a:lnTo>
                  <a:pt x="6645854" y="4052161"/>
                </a:lnTo>
                <a:lnTo>
                  <a:pt x="6721649" y="4052161"/>
                </a:lnTo>
                <a:lnTo>
                  <a:pt x="6704789" y="4127982"/>
                </a:lnTo>
                <a:lnTo>
                  <a:pt x="6752039" y="4188784"/>
                </a:lnTo>
                <a:lnTo>
                  <a:pt x="6799309" y="4127982"/>
                </a:lnTo>
                <a:lnTo>
                  <a:pt x="6782440" y="4052161"/>
                </a:lnTo>
                <a:lnTo>
                  <a:pt x="6858238" y="4052161"/>
                </a:lnTo>
                <a:lnTo>
                  <a:pt x="6905485" y="3991357"/>
                </a:lnTo>
                <a:lnTo>
                  <a:pt x="6952748" y="4052161"/>
                </a:lnTo>
                <a:lnTo>
                  <a:pt x="7028556" y="4052161"/>
                </a:lnTo>
                <a:lnTo>
                  <a:pt x="7011681" y="4127982"/>
                </a:lnTo>
                <a:lnTo>
                  <a:pt x="7058937" y="4188783"/>
                </a:lnTo>
                <a:lnTo>
                  <a:pt x="7106203" y="4127982"/>
                </a:lnTo>
                <a:lnTo>
                  <a:pt x="7089328" y="4052161"/>
                </a:lnTo>
                <a:lnTo>
                  <a:pt x="7165133" y="4052161"/>
                </a:lnTo>
                <a:lnTo>
                  <a:pt x="7212388" y="3991357"/>
                </a:lnTo>
                <a:lnTo>
                  <a:pt x="7259629" y="4052161"/>
                </a:lnTo>
                <a:lnTo>
                  <a:pt x="7335430" y="4052161"/>
                </a:lnTo>
                <a:lnTo>
                  <a:pt x="7318563" y="4127982"/>
                </a:lnTo>
                <a:lnTo>
                  <a:pt x="7365824" y="4188784"/>
                </a:lnTo>
                <a:lnTo>
                  <a:pt x="7413085" y="4127982"/>
                </a:lnTo>
                <a:lnTo>
                  <a:pt x="7396218" y="4052161"/>
                </a:lnTo>
                <a:lnTo>
                  <a:pt x="7472019" y="4052161"/>
                </a:lnTo>
                <a:lnTo>
                  <a:pt x="7519280" y="3991357"/>
                </a:lnTo>
                <a:lnTo>
                  <a:pt x="7566540" y="4052161"/>
                </a:lnTo>
                <a:lnTo>
                  <a:pt x="7642341" y="4052161"/>
                </a:lnTo>
                <a:lnTo>
                  <a:pt x="7625474" y="4127982"/>
                </a:lnTo>
                <a:lnTo>
                  <a:pt x="7672735" y="4188783"/>
                </a:lnTo>
                <a:lnTo>
                  <a:pt x="7719996" y="4127982"/>
                </a:lnTo>
                <a:lnTo>
                  <a:pt x="7703129" y="4052161"/>
                </a:lnTo>
                <a:lnTo>
                  <a:pt x="7778930" y="4052161"/>
                </a:lnTo>
                <a:lnTo>
                  <a:pt x="7826191" y="3991357"/>
                </a:lnTo>
                <a:lnTo>
                  <a:pt x="7873451" y="4052161"/>
                </a:lnTo>
                <a:lnTo>
                  <a:pt x="7949252" y="4052161"/>
                </a:lnTo>
                <a:lnTo>
                  <a:pt x="7932385" y="4127982"/>
                </a:lnTo>
                <a:lnTo>
                  <a:pt x="7979646" y="4188783"/>
                </a:lnTo>
                <a:lnTo>
                  <a:pt x="8026906" y="4127982"/>
                </a:lnTo>
                <a:lnTo>
                  <a:pt x="8010039" y="4052161"/>
                </a:lnTo>
                <a:lnTo>
                  <a:pt x="8085840" y="4052161"/>
                </a:lnTo>
                <a:lnTo>
                  <a:pt x="8133101" y="3991357"/>
                </a:lnTo>
                <a:lnTo>
                  <a:pt x="8180361" y="4052161"/>
                </a:lnTo>
                <a:lnTo>
                  <a:pt x="8256162" y="4052161"/>
                </a:lnTo>
                <a:lnTo>
                  <a:pt x="8239295" y="4127982"/>
                </a:lnTo>
                <a:lnTo>
                  <a:pt x="8286557" y="4188785"/>
                </a:lnTo>
                <a:lnTo>
                  <a:pt x="8218262" y="4222528"/>
                </a:lnTo>
                <a:lnTo>
                  <a:pt x="8201394" y="4298350"/>
                </a:lnTo>
                <a:lnTo>
                  <a:pt x="8133101" y="4264606"/>
                </a:lnTo>
                <a:lnTo>
                  <a:pt x="8064807" y="4298350"/>
                </a:lnTo>
                <a:lnTo>
                  <a:pt x="8047939" y="4222528"/>
                </a:lnTo>
                <a:lnTo>
                  <a:pt x="7979646" y="4188786"/>
                </a:lnTo>
                <a:lnTo>
                  <a:pt x="7911352" y="4222528"/>
                </a:lnTo>
                <a:lnTo>
                  <a:pt x="7894484" y="4298350"/>
                </a:lnTo>
                <a:lnTo>
                  <a:pt x="7826191" y="4264606"/>
                </a:lnTo>
                <a:lnTo>
                  <a:pt x="7757897" y="4298350"/>
                </a:lnTo>
                <a:lnTo>
                  <a:pt x="7741029" y="4222528"/>
                </a:lnTo>
                <a:lnTo>
                  <a:pt x="7672735" y="4188785"/>
                </a:lnTo>
                <a:lnTo>
                  <a:pt x="7604441" y="4222528"/>
                </a:lnTo>
                <a:lnTo>
                  <a:pt x="7587573" y="4298350"/>
                </a:lnTo>
                <a:lnTo>
                  <a:pt x="7519280" y="4264606"/>
                </a:lnTo>
                <a:lnTo>
                  <a:pt x="7450986" y="4298350"/>
                </a:lnTo>
                <a:lnTo>
                  <a:pt x="7434118" y="4222528"/>
                </a:lnTo>
                <a:lnTo>
                  <a:pt x="7365824" y="4188785"/>
                </a:lnTo>
                <a:lnTo>
                  <a:pt x="7297530" y="4222528"/>
                </a:lnTo>
                <a:lnTo>
                  <a:pt x="7280662" y="4298350"/>
                </a:lnTo>
                <a:lnTo>
                  <a:pt x="7212388" y="4264606"/>
                </a:lnTo>
                <a:lnTo>
                  <a:pt x="7144096" y="4298350"/>
                </a:lnTo>
                <a:lnTo>
                  <a:pt x="7127229" y="4222528"/>
                </a:lnTo>
                <a:lnTo>
                  <a:pt x="7058937" y="4188785"/>
                </a:lnTo>
                <a:lnTo>
                  <a:pt x="6990636" y="4222528"/>
                </a:lnTo>
                <a:lnTo>
                  <a:pt x="6973778" y="4298350"/>
                </a:lnTo>
                <a:lnTo>
                  <a:pt x="6905485" y="4264606"/>
                </a:lnTo>
                <a:lnTo>
                  <a:pt x="6837205" y="4298350"/>
                </a:lnTo>
                <a:lnTo>
                  <a:pt x="6820337" y="4222528"/>
                </a:lnTo>
                <a:lnTo>
                  <a:pt x="6752039" y="4188785"/>
                </a:lnTo>
                <a:lnTo>
                  <a:pt x="6683752" y="4222528"/>
                </a:lnTo>
                <a:lnTo>
                  <a:pt x="6666871" y="4298350"/>
                </a:lnTo>
                <a:lnTo>
                  <a:pt x="6598571" y="4264606"/>
                </a:lnTo>
                <a:lnTo>
                  <a:pt x="6530281" y="4298350"/>
                </a:lnTo>
                <a:lnTo>
                  <a:pt x="6513413" y="4222528"/>
                </a:lnTo>
                <a:lnTo>
                  <a:pt x="6445124" y="4188785"/>
                </a:lnTo>
                <a:lnTo>
                  <a:pt x="6376841" y="4222528"/>
                </a:lnTo>
                <a:lnTo>
                  <a:pt x="6359976" y="4298350"/>
                </a:lnTo>
                <a:lnTo>
                  <a:pt x="6291678" y="4264606"/>
                </a:lnTo>
                <a:lnTo>
                  <a:pt x="6223393" y="4298350"/>
                </a:lnTo>
                <a:lnTo>
                  <a:pt x="6206533" y="4222528"/>
                </a:lnTo>
                <a:lnTo>
                  <a:pt x="6138238" y="4188785"/>
                </a:lnTo>
                <a:lnTo>
                  <a:pt x="6185488" y="4127982"/>
                </a:lnTo>
                <a:lnTo>
                  <a:pt x="6168626" y="4052161"/>
                </a:lnTo>
                <a:lnTo>
                  <a:pt x="6244426" y="4052161"/>
                </a:lnTo>
                <a:close/>
                <a:moveTo>
                  <a:pt x="9974567" y="3684333"/>
                </a:moveTo>
                <a:lnTo>
                  <a:pt x="10021827" y="3745137"/>
                </a:lnTo>
                <a:lnTo>
                  <a:pt x="10097628" y="3745137"/>
                </a:lnTo>
                <a:lnTo>
                  <a:pt x="10080761" y="3820958"/>
                </a:lnTo>
                <a:lnTo>
                  <a:pt x="10128022" y="3881759"/>
                </a:lnTo>
                <a:lnTo>
                  <a:pt x="10175283" y="3820958"/>
                </a:lnTo>
                <a:lnTo>
                  <a:pt x="10158416" y="3745137"/>
                </a:lnTo>
                <a:lnTo>
                  <a:pt x="10234217" y="3745137"/>
                </a:lnTo>
                <a:lnTo>
                  <a:pt x="10281478" y="3684333"/>
                </a:lnTo>
                <a:lnTo>
                  <a:pt x="10328738" y="3745137"/>
                </a:lnTo>
                <a:lnTo>
                  <a:pt x="10404539" y="3745137"/>
                </a:lnTo>
                <a:lnTo>
                  <a:pt x="10387672" y="3820958"/>
                </a:lnTo>
                <a:lnTo>
                  <a:pt x="10434933" y="3881759"/>
                </a:lnTo>
                <a:lnTo>
                  <a:pt x="10482194" y="3820958"/>
                </a:lnTo>
                <a:lnTo>
                  <a:pt x="10465327" y="3745137"/>
                </a:lnTo>
                <a:lnTo>
                  <a:pt x="10541128" y="3745137"/>
                </a:lnTo>
                <a:lnTo>
                  <a:pt x="10588389" y="3684333"/>
                </a:lnTo>
                <a:lnTo>
                  <a:pt x="10635649" y="3745137"/>
                </a:lnTo>
                <a:lnTo>
                  <a:pt x="10711450" y="3745137"/>
                </a:lnTo>
                <a:lnTo>
                  <a:pt x="10694583" y="3820958"/>
                </a:lnTo>
                <a:lnTo>
                  <a:pt x="10741844" y="3881759"/>
                </a:lnTo>
                <a:lnTo>
                  <a:pt x="10789105" y="3820958"/>
                </a:lnTo>
                <a:lnTo>
                  <a:pt x="10772238" y="3745137"/>
                </a:lnTo>
                <a:lnTo>
                  <a:pt x="10848039" y="3745137"/>
                </a:lnTo>
                <a:lnTo>
                  <a:pt x="10895300" y="3684333"/>
                </a:lnTo>
                <a:lnTo>
                  <a:pt x="10942560" y="3745137"/>
                </a:lnTo>
                <a:lnTo>
                  <a:pt x="11018361" y="3745137"/>
                </a:lnTo>
                <a:lnTo>
                  <a:pt x="11001494" y="3820958"/>
                </a:lnTo>
                <a:lnTo>
                  <a:pt x="11048755" y="3881759"/>
                </a:lnTo>
                <a:lnTo>
                  <a:pt x="11096016" y="3820958"/>
                </a:lnTo>
                <a:lnTo>
                  <a:pt x="11079149" y="3745137"/>
                </a:lnTo>
                <a:lnTo>
                  <a:pt x="11154950" y="3745137"/>
                </a:lnTo>
                <a:lnTo>
                  <a:pt x="11202211" y="3684333"/>
                </a:lnTo>
                <a:lnTo>
                  <a:pt x="11249471" y="3745137"/>
                </a:lnTo>
                <a:lnTo>
                  <a:pt x="11325272" y="3745137"/>
                </a:lnTo>
                <a:lnTo>
                  <a:pt x="11308405" y="3820958"/>
                </a:lnTo>
                <a:lnTo>
                  <a:pt x="11355665" y="3881759"/>
                </a:lnTo>
                <a:lnTo>
                  <a:pt x="11402926" y="3820958"/>
                </a:lnTo>
                <a:lnTo>
                  <a:pt x="11386059" y="3745137"/>
                </a:lnTo>
                <a:lnTo>
                  <a:pt x="11461860" y="3745137"/>
                </a:lnTo>
                <a:lnTo>
                  <a:pt x="11509121" y="3684333"/>
                </a:lnTo>
                <a:lnTo>
                  <a:pt x="11556381" y="3745137"/>
                </a:lnTo>
                <a:lnTo>
                  <a:pt x="11632182" y="3745137"/>
                </a:lnTo>
                <a:lnTo>
                  <a:pt x="11615315" y="3820958"/>
                </a:lnTo>
                <a:lnTo>
                  <a:pt x="11662577" y="3881761"/>
                </a:lnTo>
                <a:lnTo>
                  <a:pt x="11594282" y="3915504"/>
                </a:lnTo>
                <a:lnTo>
                  <a:pt x="11577414" y="3991326"/>
                </a:lnTo>
                <a:lnTo>
                  <a:pt x="11509121" y="3957582"/>
                </a:lnTo>
                <a:lnTo>
                  <a:pt x="11440827" y="3991326"/>
                </a:lnTo>
                <a:lnTo>
                  <a:pt x="11423959" y="3915504"/>
                </a:lnTo>
                <a:lnTo>
                  <a:pt x="11355665" y="3881761"/>
                </a:lnTo>
                <a:lnTo>
                  <a:pt x="11287372" y="3915504"/>
                </a:lnTo>
                <a:lnTo>
                  <a:pt x="11270504" y="3991326"/>
                </a:lnTo>
                <a:lnTo>
                  <a:pt x="11202211" y="3957582"/>
                </a:lnTo>
                <a:lnTo>
                  <a:pt x="11133917" y="3991326"/>
                </a:lnTo>
                <a:lnTo>
                  <a:pt x="11117049" y="3915504"/>
                </a:lnTo>
                <a:lnTo>
                  <a:pt x="11048755" y="3881761"/>
                </a:lnTo>
                <a:lnTo>
                  <a:pt x="10980461" y="3915504"/>
                </a:lnTo>
                <a:lnTo>
                  <a:pt x="10963593" y="3991326"/>
                </a:lnTo>
                <a:lnTo>
                  <a:pt x="10895300" y="3957582"/>
                </a:lnTo>
                <a:lnTo>
                  <a:pt x="10827006" y="3991326"/>
                </a:lnTo>
                <a:lnTo>
                  <a:pt x="10810138" y="3915504"/>
                </a:lnTo>
                <a:lnTo>
                  <a:pt x="10741844" y="3881761"/>
                </a:lnTo>
                <a:lnTo>
                  <a:pt x="10673550" y="3915504"/>
                </a:lnTo>
                <a:lnTo>
                  <a:pt x="10656682" y="3991326"/>
                </a:lnTo>
                <a:lnTo>
                  <a:pt x="10588389" y="3957582"/>
                </a:lnTo>
                <a:lnTo>
                  <a:pt x="10520095" y="3991326"/>
                </a:lnTo>
                <a:lnTo>
                  <a:pt x="10503227" y="3915504"/>
                </a:lnTo>
                <a:lnTo>
                  <a:pt x="10434933" y="3881761"/>
                </a:lnTo>
                <a:lnTo>
                  <a:pt x="10366639" y="3915504"/>
                </a:lnTo>
                <a:lnTo>
                  <a:pt x="10349771" y="3991326"/>
                </a:lnTo>
                <a:lnTo>
                  <a:pt x="10281478" y="3957582"/>
                </a:lnTo>
                <a:lnTo>
                  <a:pt x="10213184" y="3991326"/>
                </a:lnTo>
                <a:lnTo>
                  <a:pt x="10196316" y="3915504"/>
                </a:lnTo>
                <a:lnTo>
                  <a:pt x="10128022" y="3881761"/>
                </a:lnTo>
                <a:lnTo>
                  <a:pt x="10059728" y="3915504"/>
                </a:lnTo>
                <a:lnTo>
                  <a:pt x="10042860" y="3991326"/>
                </a:lnTo>
                <a:lnTo>
                  <a:pt x="9974567" y="3957582"/>
                </a:lnTo>
                <a:lnTo>
                  <a:pt x="9906273" y="3991326"/>
                </a:lnTo>
                <a:lnTo>
                  <a:pt x="9889405" y="3915504"/>
                </a:lnTo>
                <a:lnTo>
                  <a:pt x="9821110" y="3881761"/>
                </a:lnTo>
                <a:lnTo>
                  <a:pt x="9868372" y="3820958"/>
                </a:lnTo>
                <a:lnTo>
                  <a:pt x="9851505" y="3745137"/>
                </a:lnTo>
                <a:lnTo>
                  <a:pt x="9927306" y="3745137"/>
                </a:lnTo>
                <a:close/>
                <a:moveTo>
                  <a:pt x="8746924" y="3684333"/>
                </a:moveTo>
                <a:lnTo>
                  <a:pt x="8794184" y="3745137"/>
                </a:lnTo>
                <a:lnTo>
                  <a:pt x="8869985" y="3745137"/>
                </a:lnTo>
                <a:lnTo>
                  <a:pt x="8853118" y="3820958"/>
                </a:lnTo>
                <a:lnTo>
                  <a:pt x="8900379" y="3881759"/>
                </a:lnTo>
                <a:lnTo>
                  <a:pt x="8947640" y="3820958"/>
                </a:lnTo>
                <a:lnTo>
                  <a:pt x="8930773" y="3745137"/>
                </a:lnTo>
                <a:lnTo>
                  <a:pt x="9006574" y="3745137"/>
                </a:lnTo>
                <a:lnTo>
                  <a:pt x="9053835" y="3684333"/>
                </a:lnTo>
                <a:lnTo>
                  <a:pt x="9101095" y="3745137"/>
                </a:lnTo>
                <a:lnTo>
                  <a:pt x="9176896" y="3745137"/>
                </a:lnTo>
                <a:lnTo>
                  <a:pt x="9160029" y="3820958"/>
                </a:lnTo>
                <a:lnTo>
                  <a:pt x="9207291" y="3881761"/>
                </a:lnTo>
                <a:lnTo>
                  <a:pt x="9138996" y="3915504"/>
                </a:lnTo>
                <a:lnTo>
                  <a:pt x="9122128" y="3991326"/>
                </a:lnTo>
                <a:lnTo>
                  <a:pt x="9053835" y="3957582"/>
                </a:lnTo>
                <a:lnTo>
                  <a:pt x="8985541" y="3991326"/>
                </a:lnTo>
                <a:lnTo>
                  <a:pt x="8968673" y="3915504"/>
                </a:lnTo>
                <a:lnTo>
                  <a:pt x="8900379" y="3881761"/>
                </a:lnTo>
                <a:lnTo>
                  <a:pt x="8832085" y="3915504"/>
                </a:lnTo>
                <a:lnTo>
                  <a:pt x="8815217" y="3991326"/>
                </a:lnTo>
                <a:lnTo>
                  <a:pt x="8746924" y="3957582"/>
                </a:lnTo>
                <a:lnTo>
                  <a:pt x="8678630" y="3991326"/>
                </a:lnTo>
                <a:lnTo>
                  <a:pt x="8661762" y="3915504"/>
                </a:lnTo>
                <a:lnTo>
                  <a:pt x="8593467" y="3881761"/>
                </a:lnTo>
                <a:lnTo>
                  <a:pt x="8640729" y="3820958"/>
                </a:lnTo>
                <a:lnTo>
                  <a:pt x="8623862" y="3745137"/>
                </a:lnTo>
                <a:lnTo>
                  <a:pt x="8699663" y="3745137"/>
                </a:lnTo>
                <a:close/>
                <a:moveTo>
                  <a:pt x="2608754" y="3684333"/>
                </a:moveTo>
                <a:lnTo>
                  <a:pt x="2656012" y="3745137"/>
                </a:lnTo>
                <a:lnTo>
                  <a:pt x="2731814" y="3745137"/>
                </a:lnTo>
                <a:lnTo>
                  <a:pt x="2714945" y="3820958"/>
                </a:lnTo>
                <a:lnTo>
                  <a:pt x="2762210" y="3881759"/>
                </a:lnTo>
                <a:lnTo>
                  <a:pt x="2809473" y="3820958"/>
                </a:lnTo>
                <a:lnTo>
                  <a:pt x="2792604" y="3745137"/>
                </a:lnTo>
                <a:lnTo>
                  <a:pt x="2868406" y="3745137"/>
                </a:lnTo>
                <a:lnTo>
                  <a:pt x="2915666" y="3684333"/>
                </a:lnTo>
                <a:lnTo>
                  <a:pt x="2962927" y="3745137"/>
                </a:lnTo>
                <a:lnTo>
                  <a:pt x="3038727" y="3745137"/>
                </a:lnTo>
                <a:lnTo>
                  <a:pt x="3021861" y="3820958"/>
                </a:lnTo>
                <a:lnTo>
                  <a:pt x="3069123" y="3881761"/>
                </a:lnTo>
                <a:lnTo>
                  <a:pt x="3000828" y="3915504"/>
                </a:lnTo>
                <a:lnTo>
                  <a:pt x="2983961" y="3991326"/>
                </a:lnTo>
                <a:lnTo>
                  <a:pt x="2915666" y="3957582"/>
                </a:lnTo>
                <a:lnTo>
                  <a:pt x="2847374" y="3991326"/>
                </a:lnTo>
                <a:lnTo>
                  <a:pt x="2830506" y="3915504"/>
                </a:lnTo>
                <a:lnTo>
                  <a:pt x="2762210" y="3881761"/>
                </a:lnTo>
                <a:lnTo>
                  <a:pt x="2693913" y="3915504"/>
                </a:lnTo>
                <a:lnTo>
                  <a:pt x="2677046" y="3991326"/>
                </a:lnTo>
                <a:lnTo>
                  <a:pt x="2608754" y="3957582"/>
                </a:lnTo>
                <a:lnTo>
                  <a:pt x="2540459" y="3991326"/>
                </a:lnTo>
                <a:lnTo>
                  <a:pt x="2523592" y="3915504"/>
                </a:lnTo>
                <a:lnTo>
                  <a:pt x="2455296" y="3881761"/>
                </a:lnTo>
                <a:lnTo>
                  <a:pt x="2502558" y="3820958"/>
                </a:lnTo>
                <a:lnTo>
                  <a:pt x="2485694" y="3745137"/>
                </a:lnTo>
                <a:lnTo>
                  <a:pt x="2561492" y="3745137"/>
                </a:lnTo>
                <a:close/>
                <a:moveTo>
                  <a:pt x="6291678" y="3684332"/>
                </a:moveTo>
                <a:lnTo>
                  <a:pt x="6338942" y="3745136"/>
                </a:lnTo>
                <a:lnTo>
                  <a:pt x="6414741" y="3745136"/>
                </a:lnTo>
                <a:lnTo>
                  <a:pt x="6397869" y="3820957"/>
                </a:lnTo>
                <a:lnTo>
                  <a:pt x="6445124" y="3881758"/>
                </a:lnTo>
                <a:lnTo>
                  <a:pt x="6492380" y="3820957"/>
                </a:lnTo>
                <a:lnTo>
                  <a:pt x="6475521" y="3745136"/>
                </a:lnTo>
                <a:lnTo>
                  <a:pt x="6551316" y="3745136"/>
                </a:lnTo>
                <a:lnTo>
                  <a:pt x="6598571" y="3684332"/>
                </a:lnTo>
                <a:lnTo>
                  <a:pt x="6645854" y="3745136"/>
                </a:lnTo>
                <a:lnTo>
                  <a:pt x="6721649" y="3745136"/>
                </a:lnTo>
                <a:lnTo>
                  <a:pt x="6704789" y="3820957"/>
                </a:lnTo>
                <a:lnTo>
                  <a:pt x="6752039" y="3881759"/>
                </a:lnTo>
                <a:lnTo>
                  <a:pt x="6799309" y="3820957"/>
                </a:lnTo>
                <a:lnTo>
                  <a:pt x="6782440" y="3745136"/>
                </a:lnTo>
                <a:lnTo>
                  <a:pt x="6858238" y="3745136"/>
                </a:lnTo>
                <a:lnTo>
                  <a:pt x="6905485" y="3684332"/>
                </a:lnTo>
                <a:lnTo>
                  <a:pt x="6952748" y="3745136"/>
                </a:lnTo>
                <a:lnTo>
                  <a:pt x="7028556" y="3745136"/>
                </a:lnTo>
                <a:lnTo>
                  <a:pt x="7011681" y="3820957"/>
                </a:lnTo>
                <a:lnTo>
                  <a:pt x="7058937" y="3881758"/>
                </a:lnTo>
                <a:lnTo>
                  <a:pt x="7106203" y="3820957"/>
                </a:lnTo>
                <a:lnTo>
                  <a:pt x="7089328" y="3745136"/>
                </a:lnTo>
                <a:lnTo>
                  <a:pt x="7165133" y="3745136"/>
                </a:lnTo>
                <a:lnTo>
                  <a:pt x="7212388" y="3684332"/>
                </a:lnTo>
                <a:lnTo>
                  <a:pt x="7259629" y="3745136"/>
                </a:lnTo>
                <a:lnTo>
                  <a:pt x="7335430" y="3745136"/>
                </a:lnTo>
                <a:lnTo>
                  <a:pt x="7318563" y="3820957"/>
                </a:lnTo>
                <a:lnTo>
                  <a:pt x="7365824" y="3881759"/>
                </a:lnTo>
                <a:lnTo>
                  <a:pt x="7413085" y="3820957"/>
                </a:lnTo>
                <a:lnTo>
                  <a:pt x="7396218" y="3745136"/>
                </a:lnTo>
                <a:lnTo>
                  <a:pt x="7472019" y="3745136"/>
                </a:lnTo>
                <a:lnTo>
                  <a:pt x="7519280" y="3684332"/>
                </a:lnTo>
                <a:lnTo>
                  <a:pt x="7566540" y="3745136"/>
                </a:lnTo>
                <a:lnTo>
                  <a:pt x="7642341" y="3745136"/>
                </a:lnTo>
                <a:lnTo>
                  <a:pt x="7625474" y="3820957"/>
                </a:lnTo>
                <a:lnTo>
                  <a:pt x="7672735" y="3881758"/>
                </a:lnTo>
                <a:lnTo>
                  <a:pt x="7719996" y="3820957"/>
                </a:lnTo>
                <a:lnTo>
                  <a:pt x="7703129" y="3745136"/>
                </a:lnTo>
                <a:lnTo>
                  <a:pt x="7778930" y="3745136"/>
                </a:lnTo>
                <a:lnTo>
                  <a:pt x="7826191" y="3684332"/>
                </a:lnTo>
                <a:lnTo>
                  <a:pt x="7873451" y="3745136"/>
                </a:lnTo>
                <a:lnTo>
                  <a:pt x="7949252" y="3745136"/>
                </a:lnTo>
                <a:lnTo>
                  <a:pt x="7932385" y="3820957"/>
                </a:lnTo>
                <a:lnTo>
                  <a:pt x="7979646" y="3881758"/>
                </a:lnTo>
                <a:lnTo>
                  <a:pt x="8026906" y="3820957"/>
                </a:lnTo>
                <a:lnTo>
                  <a:pt x="8010039" y="3745136"/>
                </a:lnTo>
                <a:lnTo>
                  <a:pt x="8085840" y="3745136"/>
                </a:lnTo>
                <a:lnTo>
                  <a:pt x="8133101" y="3684332"/>
                </a:lnTo>
                <a:lnTo>
                  <a:pt x="8180361" y="3745136"/>
                </a:lnTo>
                <a:lnTo>
                  <a:pt x="8256162" y="3745136"/>
                </a:lnTo>
                <a:lnTo>
                  <a:pt x="8239295" y="3820957"/>
                </a:lnTo>
                <a:lnTo>
                  <a:pt x="8286557" y="3881760"/>
                </a:lnTo>
                <a:lnTo>
                  <a:pt x="8218262" y="3915503"/>
                </a:lnTo>
                <a:lnTo>
                  <a:pt x="8201394" y="3991325"/>
                </a:lnTo>
                <a:lnTo>
                  <a:pt x="8133101" y="3957581"/>
                </a:lnTo>
                <a:lnTo>
                  <a:pt x="8064807" y="3991325"/>
                </a:lnTo>
                <a:lnTo>
                  <a:pt x="8047939" y="3915503"/>
                </a:lnTo>
                <a:lnTo>
                  <a:pt x="7979646" y="3881760"/>
                </a:lnTo>
                <a:lnTo>
                  <a:pt x="7911352" y="3915503"/>
                </a:lnTo>
                <a:lnTo>
                  <a:pt x="7894484" y="3991325"/>
                </a:lnTo>
                <a:lnTo>
                  <a:pt x="7826191" y="3957581"/>
                </a:lnTo>
                <a:lnTo>
                  <a:pt x="7757897" y="3991325"/>
                </a:lnTo>
                <a:lnTo>
                  <a:pt x="7741029" y="3915503"/>
                </a:lnTo>
                <a:lnTo>
                  <a:pt x="7672735" y="3881760"/>
                </a:lnTo>
                <a:lnTo>
                  <a:pt x="7604441" y="3915503"/>
                </a:lnTo>
                <a:lnTo>
                  <a:pt x="7587573" y="3991325"/>
                </a:lnTo>
                <a:lnTo>
                  <a:pt x="7519280" y="3957581"/>
                </a:lnTo>
                <a:lnTo>
                  <a:pt x="7450986" y="3991325"/>
                </a:lnTo>
                <a:lnTo>
                  <a:pt x="7434118" y="3915503"/>
                </a:lnTo>
                <a:lnTo>
                  <a:pt x="7365824" y="3881760"/>
                </a:lnTo>
                <a:lnTo>
                  <a:pt x="7297530" y="3915503"/>
                </a:lnTo>
                <a:lnTo>
                  <a:pt x="7280662" y="3991325"/>
                </a:lnTo>
                <a:lnTo>
                  <a:pt x="7212388" y="3957581"/>
                </a:lnTo>
                <a:lnTo>
                  <a:pt x="7144096" y="3991325"/>
                </a:lnTo>
                <a:lnTo>
                  <a:pt x="7127229" y="3915503"/>
                </a:lnTo>
                <a:lnTo>
                  <a:pt x="7058937" y="3881760"/>
                </a:lnTo>
                <a:lnTo>
                  <a:pt x="6990636" y="3915503"/>
                </a:lnTo>
                <a:lnTo>
                  <a:pt x="6973778" y="3991325"/>
                </a:lnTo>
                <a:lnTo>
                  <a:pt x="6905485" y="3957581"/>
                </a:lnTo>
                <a:lnTo>
                  <a:pt x="6837205" y="3991325"/>
                </a:lnTo>
                <a:lnTo>
                  <a:pt x="6820337" y="3915503"/>
                </a:lnTo>
                <a:lnTo>
                  <a:pt x="6752039" y="3881760"/>
                </a:lnTo>
                <a:lnTo>
                  <a:pt x="6683752" y="3915503"/>
                </a:lnTo>
                <a:lnTo>
                  <a:pt x="6666871" y="3991325"/>
                </a:lnTo>
                <a:lnTo>
                  <a:pt x="6598571" y="3957581"/>
                </a:lnTo>
                <a:lnTo>
                  <a:pt x="6530281" y="3991325"/>
                </a:lnTo>
                <a:lnTo>
                  <a:pt x="6513413" y="3915503"/>
                </a:lnTo>
                <a:lnTo>
                  <a:pt x="6445124" y="3881760"/>
                </a:lnTo>
                <a:lnTo>
                  <a:pt x="6376841" y="3915503"/>
                </a:lnTo>
                <a:lnTo>
                  <a:pt x="6359976" y="3991325"/>
                </a:lnTo>
                <a:lnTo>
                  <a:pt x="6291678" y="3957581"/>
                </a:lnTo>
                <a:lnTo>
                  <a:pt x="6223393" y="3991325"/>
                </a:lnTo>
                <a:lnTo>
                  <a:pt x="6206533" y="3915503"/>
                </a:lnTo>
                <a:lnTo>
                  <a:pt x="6138238" y="3881760"/>
                </a:lnTo>
                <a:lnTo>
                  <a:pt x="6185488" y="3820957"/>
                </a:lnTo>
                <a:lnTo>
                  <a:pt x="6168626" y="3745136"/>
                </a:lnTo>
                <a:lnTo>
                  <a:pt x="6244426" y="3745136"/>
                </a:lnTo>
                <a:close/>
                <a:moveTo>
                  <a:pt x="9360746" y="3377308"/>
                </a:moveTo>
                <a:lnTo>
                  <a:pt x="9408006" y="3438112"/>
                </a:lnTo>
                <a:lnTo>
                  <a:pt x="9483807" y="3438112"/>
                </a:lnTo>
                <a:lnTo>
                  <a:pt x="9466940" y="3513933"/>
                </a:lnTo>
                <a:lnTo>
                  <a:pt x="9514200" y="3574734"/>
                </a:lnTo>
                <a:lnTo>
                  <a:pt x="9561461" y="3513933"/>
                </a:lnTo>
                <a:lnTo>
                  <a:pt x="9544594" y="3438112"/>
                </a:lnTo>
                <a:lnTo>
                  <a:pt x="9620395" y="3438112"/>
                </a:lnTo>
                <a:lnTo>
                  <a:pt x="9667656" y="3377308"/>
                </a:lnTo>
                <a:lnTo>
                  <a:pt x="9714916" y="3438112"/>
                </a:lnTo>
                <a:lnTo>
                  <a:pt x="9790717" y="3438112"/>
                </a:lnTo>
                <a:lnTo>
                  <a:pt x="9773850" y="3513933"/>
                </a:lnTo>
                <a:lnTo>
                  <a:pt x="9821111" y="3574735"/>
                </a:lnTo>
                <a:lnTo>
                  <a:pt x="9868372" y="3513933"/>
                </a:lnTo>
                <a:lnTo>
                  <a:pt x="9851505" y="3438112"/>
                </a:lnTo>
                <a:lnTo>
                  <a:pt x="9927306" y="3438112"/>
                </a:lnTo>
                <a:lnTo>
                  <a:pt x="9974567" y="3377308"/>
                </a:lnTo>
                <a:lnTo>
                  <a:pt x="10021827" y="3438112"/>
                </a:lnTo>
                <a:lnTo>
                  <a:pt x="10097628" y="3438112"/>
                </a:lnTo>
                <a:lnTo>
                  <a:pt x="10080761" y="3513933"/>
                </a:lnTo>
                <a:lnTo>
                  <a:pt x="10128022" y="3574735"/>
                </a:lnTo>
                <a:lnTo>
                  <a:pt x="10175283" y="3513933"/>
                </a:lnTo>
                <a:lnTo>
                  <a:pt x="10158416" y="3438112"/>
                </a:lnTo>
                <a:lnTo>
                  <a:pt x="10234217" y="3438112"/>
                </a:lnTo>
                <a:lnTo>
                  <a:pt x="10281478" y="3377308"/>
                </a:lnTo>
                <a:lnTo>
                  <a:pt x="10328738" y="3438112"/>
                </a:lnTo>
                <a:lnTo>
                  <a:pt x="10404539" y="3438112"/>
                </a:lnTo>
                <a:lnTo>
                  <a:pt x="10387672" y="3513933"/>
                </a:lnTo>
                <a:lnTo>
                  <a:pt x="10434933" y="3574735"/>
                </a:lnTo>
                <a:lnTo>
                  <a:pt x="10482194" y="3513933"/>
                </a:lnTo>
                <a:lnTo>
                  <a:pt x="10465327" y="3438112"/>
                </a:lnTo>
                <a:lnTo>
                  <a:pt x="10541128" y="3438112"/>
                </a:lnTo>
                <a:lnTo>
                  <a:pt x="10588389" y="3377308"/>
                </a:lnTo>
                <a:lnTo>
                  <a:pt x="10635649" y="3438112"/>
                </a:lnTo>
                <a:lnTo>
                  <a:pt x="10711450" y="3438112"/>
                </a:lnTo>
                <a:lnTo>
                  <a:pt x="10694583" y="3513933"/>
                </a:lnTo>
                <a:lnTo>
                  <a:pt x="10741844" y="3574735"/>
                </a:lnTo>
                <a:lnTo>
                  <a:pt x="10789105" y="3513933"/>
                </a:lnTo>
                <a:lnTo>
                  <a:pt x="10772238" y="3438112"/>
                </a:lnTo>
                <a:lnTo>
                  <a:pt x="10848039" y="3438112"/>
                </a:lnTo>
                <a:lnTo>
                  <a:pt x="10895300" y="3377308"/>
                </a:lnTo>
                <a:lnTo>
                  <a:pt x="10942560" y="3438112"/>
                </a:lnTo>
                <a:lnTo>
                  <a:pt x="11018361" y="3438112"/>
                </a:lnTo>
                <a:lnTo>
                  <a:pt x="11001494" y="3513933"/>
                </a:lnTo>
                <a:lnTo>
                  <a:pt x="11048755" y="3574735"/>
                </a:lnTo>
                <a:lnTo>
                  <a:pt x="11096016" y="3513933"/>
                </a:lnTo>
                <a:lnTo>
                  <a:pt x="11079149" y="3438112"/>
                </a:lnTo>
                <a:lnTo>
                  <a:pt x="11154950" y="3438112"/>
                </a:lnTo>
                <a:lnTo>
                  <a:pt x="11202211" y="3377308"/>
                </a:lnTo>
                <a:lnTo>
                  <a:pt x="11249471" y="3438112"/>
                </a:lnTo>
                <a:lnTo>
                  <a:pt x="11325272" y="3438112"/>
                </a:lnTo>
                <a:lnTo>
                  <a:pt x="11308405" y="3513933"/>
                </a:lnTo>
                <a:lnTo>
                  <a:pt x="11355665" y="3574734"/>
                </a:lnTo>
                <a:lnTo>
                  <a:pt x="11402926" y="3513933"/>
                </a:lnTo>
                <a:lnTo>
                  <a:pt x="11386059" y="3438112"/>
                </a:lnTo>
                <a:lnTo>
                  <a:pt x="11461860" y="3438112"/>
                </a:lnTo>
                <a:lnTo>
                  <a:pt x="11509121" y="3377308"/>
                </a:lnTo>
                <a:lnTo>
                  <a:pt x="11556381" y="3438112"/>
                </a:lnTo>
                <a:lnTo>
                  <a:pt x="11632182" y="3438112"/>
                </a:lnTo>
                <a:lnTo>
                  <a:pt x="11615315" y="3513933"/>
                </a:lnTo>
                <a:lnTo>
                  <a:pt x="11662576" y="3574735"/>
                </a:lnTo>
                <a:lnTo>
                  <a:pt x="11709837" y="3513933"/>
                </a:lnTo>
                <a:lnTo>
                  <a:pt x="11692970" y="3438112"/>
                </a:lnTo>
                <a:lnTo>
                  <a:pt x="11768771" y="3438112"/>
                </a:lnTo>
                <a:lnTo>
                  <a:pt x="11816032" y="3377308"/>
                </a:lnTo>
                <a:lnTo>
                  <a:pt x="11863292" y="3438112"/>
                </a:lnTo>
                <a:lnTo>
                  <a:pt x="11939093" y="3438112"/>
                </a:lnTo>
                <a:lnTo>
                  <a:pt x="11922226" y="3513933"/>
                </a:lnTo>
                <a:lnTo>
                  <a:pt x="11969488" y="3574736"/>
                </a:lnTo>
                <a:lnTo>
                  <a:pt x="11901193" y="3608479"/>
                </a:lnTo>
                <a:lnTo>
                  <a:pt x="11884325" y="3684301"/>
                </a:lnTo>
                <a:lnTo>
                  <a:pt x="11816032" y="3650557"/>
                </a:lnTo>
                <a:lnTo>
                  <a:pt x="11747738" y="3684301"/>
                </a:lnTo>
                <a:lnTo>
                  <a:pt x="11730870" y="3608479"/>
                </a:lnTo>
                <a:lnTo>
                  <a:pt x="11662576" y="3574736"/>
                </a:lnTo>
                <a:lnTo>
                  <a:pt x="11594282" y="3608479"/>
                </a:lnTo>
                <a:lnTo>
                  <a:pt x="11577414" y="3684301"/>
                </a:lnTo>
                <a:lnTo>
                  <a:pt x="11509121" y="3650557"/>
                </a:lnTo>
                <a:lnTo>
                  <a:pt x="11440827" y="3684301"/>
                </a:lnTo>
                <a:lnTo>
                  <a:pt x="11423959" y="3608479"/>
                </a:lnTo>
                <a:lnTo>
                  <a:pt x="11355665" y="3574737"/>
                </a:lnTo>
                <a:lnTo>
                  <a:pt x="11287372" y="3608479"/>
                </a:lnTo>
                <a:lnTo>
                  <a:pt x="11270504" y="3684301"/>
                </a:lnTo>
                <a:lnTo>
                  <a:pt x="11202211" y="3650557"/>
                </a:lnTo>
                <a:lnTo>
                  <a:pt x="11133917" y="3684301"/>
                </a:lnTo>
                <a:lnTo>
                  <a:pt x="11117049" y="3608479"/>
                </a:lnTo>
                <a:lnTo>
                  <a:pt x="11048755" y="3574736"/>
                </a:lnTo>
                <a:lnTo>
                  <a:pt x="10980461" y="3608479"/>
                </a:lnTo>
                <a:lnTo>
                  <a:pt x="10963593" y="3684301"/>
                </a:lnTo>
                <a:lnTo>
                  <a:pt x="10895300" y="3650557"/>
                </a:lnTo>
                <a:lnTo>
                  <a:pt x="10827006" y="3684301"/>
                </a:lnTo>
                <a:lnTo>
                  <a:pt x="10810138" y="3608479"/>
                </a:lnTo>
                <a:lnTo>
                  <a:pt x="10741844" y="3574736"/>
                </a:lnTo>
                <a:lnTo>
                  <a:pt x="10673550" y="3608479"/>
                </a:lnTo>
                <a:lnTo>
                  <a:pt x="10656682" y="3684301"/>
                </a:lnTo>
                <a:lnTo>
                  <a:pt x="10588389" y="3650557"/>
                </a:lnTo>
                <a:lnTo>
                  <a:pt x="10520095" y="3684301"/>
                </a:lnTo>
                <a:lnTo>
                  <a:pt x="10503227" y="3608479"/>
                </a:lnTo>
                <a:lnTo>
                  <a:pt x="10434933" y="3574736"/>
                </a:lnTo>
                <a:lnTo>
                  <a:pt x="10366639" y="3608479"/>
                </a:lnTo>
                <a:lnTo>
                  <a:pt x="10349771" y="3684301"/>
                </a:lnTo>
                <a:lnTo>
                  <a:pt x="10281478" y="3650557"/>
                </a:lnTo>
                <a:lnTo>
                  <a:pt x="10213184" y="3684301"/>
                </a:lnTo>
                <a:lnTo>
                  <a:pt x="10196316" y="3608479"/>
                </a:lnTo>
                <a:lnTo>
                  <a:pt x="10128022" y="3574736"/>
                </a:lnTo>
                <a:lnTo>
                  <a:pt x="10059728" y="3608479"/>
                </a:lnTo>
                <a:lnTo>
                  <a:pt x="10042860" y="3684301"/>
                </a:lnTo>
                <a:lnTo>
                  <a:pt x="9974567" y="3650557"/>
                </a:lnTo>
                <a:lnTo>
                  <a:pt x="9906273" y="3684301"/>
                </a:lnTo>
                <a:lnTo>
                  <a:pt x="9889405" y="3608479"/>
                </a:lnTo>
                <a:lnTo>
                  <a:pt x="9821111" y="3574736"/>
                </a:lnTo>
                <a:lnTo>
                  <a:pt x="9752817" y="3608479"/>
                </a:lnTo>
                <a:lnTo>
                  <a:pt x="9735949" y="3684301"/>
                </a:lnTo>
                <a:lnTo>
                  <a:pt x="9667656" y="3650557"/>
                </a:lnTo>
                <a:lnTo>
                  <a:pt x="9599362" y="3684301"/>
                </a:lnTo>
                <a:lnTo>
                  <a:pt x="9582494" y="3608479"/>
                </a:lnTo>
                <a:lnTo>
                  <a:pt x="9514200" y="3574737"/>
                </a:lnTo>
                <a:lnTo>
                  <a:pt x="9445907" y="3608479"/>
                </a:lnTo>
                <a:lnTo>
                  <a:pt x="9429039" y="3684301"/>
                </a:lnTo>
                <a:lnTo>
                  <a:pt x="9360746" y="3650557"/>
                </a:lnTo>
                <a:lnTo>
                  <a:pt x="9292452" y="3684301"/>
                </a:lnTo>
                <a:lnTo>
                  <a:pt x="9275584" y="3608479"/>
                </a:lnTo>
                <a:lnTo>
                  <a:pt x="9207289" y="3574736"/>
                </a:lnTo>
                <a:lnTo>
                  <a:pt x="9254551" y="3513933"/>
                </a:lnTo>
                <a:lnTo>
                  <a:pt x="9237684" y="3438112"/>
                </a:lnTo>
                <a:lnTo>
                  <a:pt x="9313485" y="3438112"/>
                </a:lnTo>
                <a:close/>
                <a:moveTo>
                  <a:pt x="8440013" y="3377308"/>
                </a:moveTo>
                <a:lnTo>
                  <a:pt x="8487273" y="3438112"/>
                </a:lnTo>
                <a:lnTo>
                  <a:pt x="8563074" y="3438112"/>
                </a:lnTo>
                <a:lnTo>
                  <a:pt x="8546207" y="3513933"/>
                </a:lnTo>
                <a:lnTo>
                  <a:pt x="8593468" y="3574735"/>
                </a:lnTo>
                <a:lnTo>
                  <a:pt x="8640729" y="3513933"/>
                </a:lnTo>
                <a:lnTo>
                  <a:pt x="8623862" y="3438112"/>
                </a:lnTo>
                <a:lnTo>
                  <a:pt x="8699663" y="3438112"/>
                </a:lnTo>
                <a:lnTo>
                  <a:pt x="8746924" y="3377308"/>
                </a:lnTo>
                <a:lnTo>
                  <a:pt x="8794184" y="3438112"/>
                </a:lnTo>
                <a:lnTo>
                  <a:pt x="8869985" y="3438112"/>
                </a:lnTo>
                <a:lnTo>
                  <a:pt x="8853118" y="3513933"/>
                </a:lnTo>
                <a:lnTo>
                  <a:pt x="8900380" y="3574736"/>
                </a:lnTo>
                <a:lnTo>
                  <a:pt x="8832085" y="3608479"/>
                </a:lnTo>
                <a:lnTo>
                  <a:pt x="8815217" y="3684301"/>
                </a:lnTo>
                <a:lnTo>
                  <a:pt x="8746924" y="3650557"/>
                </a:lnTo>
                <a:lnTo>
                  <a:pt x="8678630" y="3684301"/>
                </a:lnTo>
                <a:lnTo>
                  <a:pt x="8661762" y="3608479"/>
                </a:lnTo>
                <a:lnTo>
                  <a:pt x="8593468" y="3574736"/>
                </a:lnTo>
                <a:lnTo>
                  <a:pt x="8525174" y="3608479"/>
                </a:lnTo>
                <a:lnTo>
                  <a:pt x="8508306" y="3684301"/>
                </a:lnTo>
                <a:lnTo>
                  <a:pt x="8440013" y="3650557"/>
                </a:lnTo>
                <a:lnTo>
                  <a:pt x="8371719" y="3684301"/>
                </a:lnTo>
                <a:lnTo>
                  <a:pt x="8354851" y="3608479"/>
                </a:lnTo>
                <a:lnTo>
                  <a:pt x="8286556" y="3574736"/>
                </a:lnTo>
                <a:lnTo>
                  <a:pt x="8333818" y="3513933"/>
                </a:lnTo>
                <a:lnTo>
                  <a:pt x="8316951" y="3438112"/>
                </a:lnTo>
                <a:lnTo>
                  <a:pt x="8392752" y="3438112"/>
                </a:lnTo>
                <a:close/>
                <a:moveTo>
                  <a:pt x="3529486" y="3377308"/>
                </a:moveTo>
                <a:lnTo>
                  <a:pt x="3576749" y="3438112"/>
                </a:lnTo>
                <a:lnTo>
                  <a:pt x="3652545" y="3438112"/>
                </a:lnTo>
                <a:lnTo>
                  <a:pt x="3635681" y="3513933"/>
                </a:lnTo>
                <a:lnTo>
                  <a:pt x="3682943" y="3574736"/>
                </a:lnTo>
                <a:lnTo>
                  <a:pt x="3614650" y="3608479"/>
                </a:lnTo>
                <a:lnTo>
                  <a:pt x="3597780" y="3684301"/>
                </a:lnTo>
                <a:lnTo>
                  <a:pt x="3529486" y="3650557"/>
                </a:lnTo>
                <a:lnTo>
                  <a:pt x="3461191" y="3684301"/>
                </a:lnTo>
                <a:lnTo>
                  <a:pt x="3444325" y="3608479"/>
                </a:lnTo>
                <a:lnTo>
                  <a:pt x="3376033" y="3574736"/>
                </a:lnTo>
                <a:lnTo>
                  <a:pt x="3423290" y="3513933"/>
                </a:lnTo>
                <a:lnTo>
                  <a:pt x="3406428" y="3438112"/>
                </a:lnTo>
                <a:lnTo>
                  <a:pt x="3482224" y="3438112"/>
                </a:lnTo>
                <a:close/>
                <a:moveTo>
                  <a:pt x="2301844" y="3377308"/>
                </a:moveTo>
                <a:lnTo>
                  <a:pt x="2349105" y="3438112"/>
                </a:lnTo>
                <a:lnTo>
                  <a:pt x="2424904" y="3438112"/>
                </a:lnTo>
                <a:lnTo>
                  <a:pt x="2408037" y="3513933"/>
                </a:lnTo>
                <a:lnTo>
                  <a:pt x="2455299" y="3574735"/>
                </a:lnTo>
                <a:lnTo>
                  <a:pt x="2502559" y="3513933"/>
                </a:lnTo>
                <a:lnTo>
                  <a:pt x="2485695" y="3438112"/>
                </a:lnTo>
                <a:lnTo>
                  <a:pt x="2561492" y="3438112"/>
                </a:lnTo>
                <a:lnTo>
                  <a:pt x="2608754" y="3377308"/>
                </a:lnTo>
                <a:lnTo>
                  <a:pt x="2656013" y="3438112"/>
                </a:lnTo>
                <a:lnTo>
                  <a:pt x="2731814" y="3438112"/>
                </a:lnTo>
                <a:lnTo>
                  <a:pt x="2714945" y="3513933"/>
                </a:lnTo>
                <a:lnTo>
                  <a:pt x="2762210" y="3574736"/>
                </a:lnTo>
                <a:lnTo>
                  <a:pt x="2693913" y="3608479"/>
                </a:lnTo>
                <a:lnTo>
                  <a:pt x="2677046" y="3684301"/>
                </a:lnTo>
                <a:lnTo>
                  <a:pt x="2608754" y="3650557"/>
                </a:lnTo>
                <a:lnTo>
                  <a:pt x="2540461" y="3684301"/>
                </a:lnTo>
                <a:lnTo>
                  <a:pt x="2523592" y="3608479"/>
                </a:lnTo>
                <a:lnTo>
                  <a:pt x="2455299" y="3574736"/>
                </a:lnTo>
                <a:lnTo>
                  <a:pt x="2387004" y="3608479"/>
                </a:lnTo>
                <a:lnTo>
                  <a:pt x="2370136" y="3684301"/>
                </a:lnTo>
                <a:lnTo>
                  <a:pt x="2301844" y="3650557"/>
                </a:lnTo>
                <a:lnTo>
                  <a:pt x="2233548" y="3684301"/>
                </a:lnTo>
                <a:lnTo>
                  <a:pt x="2216680" y="3608479"/>
                </a:lnTo>
                <a:lnTo>
                  <a:pt x="2148385" y="3574736"/>
                </a:lnTo>
                <a:lnTo>
                  <a:pt x="2195648" y="3513933"/>
                </a:lnTo>
                <a:lnTo>
                  <a:pt x="2178781" y="3438112"/>
                </a:lnTo>
                <a:lnTo>
                  <a:pt x="2254584" y="3438112"/>
                </a:lnTo>
                <a:close/>
                <a:moveTo>
                  <a:pt x="6598571" y="3377307"/>
                </a:moveTo>
                <a:lnTo>
                  <a:pt x="6645854" y="3438111"/>
                </a:lnTo>
                <a:lnTo>
                  <a:pt x="6721649" y="3438111"/>
                </a:lnTo>
                <a:lnTo>
                  <a:pt x="6704789" y="3513932"/>
                </a:lnTo>
                <a:lnTo>
                  <a:pt x="6752039" y="3574734"/>
                </a:lnTo>
                <a:lnTo>
                  <a:pt x="6799309" y="3513932"/>
                </a:lnTo>
                <a:lnTo>
                  <a:pt x="6782440" y="3438111"/>
                </a:lnTo>
                <a:lnTo>
                  <a:pt x="6858238" y="3438111"/>
                </a:lnTo>
                <a:lnTo>
                  <a:pt x="6905485" y="3377307"/>
                </a:lnTo>
                <a:lnTo>
                  <a:pt x="6952748" y="3438111"/>
                </a:lnTo>
                <a:lnTo>
                  <a:pt x="7028556" y="3438111"/>
                </a:lnTo>
                <a:lnTo>
                  <a:pt x="7011681" y="3513932"/>
                </a:lnTo>
                <a:lnTo>
                  <a:pt x="7058937" y="3574733"/>
                </a:lnTo>
                <a:lnTo>
                  <a:pt x="7106203" y="3513932"/>
                </a:lnTo>
                <a:lnTo>
                  <a:pt x="7089328" y="3438111"/>
                </a:lnTo>
                <a:lnTo>
                  <a:pt x="7165133" y="3438111"/>
                </a:lnTo>
                <a:lnTo>
                  <a:pt x="7212388" y="3377307"/>
                </a:lnTo>
                <a:lnTo>
                  <a:pt x="7259629" y="3438111"/>
                </a:lnTo>
                <a:lnTo>
                  <a:pt x="7335430" y="3438111"/>
                </a:lnTo>
                <a:lnTo>
                  <a:pt x="7318563" y="3513932"/>
                </a:lnTo>
                <a:lnTo>
                  <a:pt x="7365825" y="3574735"/>
                </a:lnTo>
                <a:lnTo>
                  <a:pt x="7297530" y="3608478"/>
                </a:lnTo>
                <a:lnTo>
                  <a:pt x="7280662" y="3684300"/>
                </a:lnTo>
                <a:lnTo>
                  <a:pt x="7212388" y="3650556"/>
                </a:lnTo>
                <a:lnTo>
                  <a:pt x="7144096" y="3684300"/>
                </a:lnTo>
                <a:lnTo>
                  <a:pt x="7127229" y="3608478"/>
                </a:lnTo>
                <a:lnTo>
                  <a:pt x="7058937" y="3574735"/>
                </a:lnTo>
                <a:lnTo>
                  <a:pt x="6990636" y="3608478"/>
                </a:lnTo>
                <a:lnTo>
                  <a:pt x="6973778" y="3684300"/>
                </a:lnTo>
                <a:lnTo>
                  <a:pt x="6905485" y="3650556"/>
                </a:lnTo>
                <a:lnTo>
                  <a:pt x="6837205" y="3684300"/>
                </a:lnTo>
                <a:lnTo>
                  <a:pt x="6820337" y="3608478"/>
                </a:lnTo>
                <a:lnTo>
                  <a:pt x="6752039" y="3574735"/>
                </a:lnTo>
                <a:lnTo>
                  <a:pt x="6683752" y="3608478"/>
                </a:lnTo>
                <a:lnTo>
                  <a:pt x="6666871" y="3684300"/>
                </a:lnTo>
                <a:lnTo>
                  <a:pt x="6598571" y="3650556"/>
                </a:lnTo>
                <a:lnTo>
                  <a:pt x="6530281" y="3684300"/>
                </a:lnTo>
                <a:lnTo>
                  <a:pt x="6513413" y="3608478"/>
                </a:lnTo>
                <a:lnTo>
                  <a:pt x="6445124" y="3574735"/>
                </a:lnTo>
                <a:lnTo>
                  <a:pt x="6492380" y="3513932"/>
                </a:lnTo>
                <a:lnTo>
                  <a:pt x="6475521" y="3438111"/>
                </a:lnTo>
                <a:lnTo>
                  <a:pt x="6551316" y="3438111"/>
                </a:lnTo>
                <a:close/>
                <a:moveTo>
                  <a:pt x="8440013" y="3070283"/>
                </a:moveTo>
                <a:lnTo>
                  <a:pt x="8487273" y="3131087"/>
                </a:lnTo>
                <a:lnTo>
                  <a:pt x="8563074" y="3131087"/>
                </a:lnTo>
                <a:lnTo>
                  <a:pt x="8546207" y="3206908"/>
                </a:lnTo>
                <a:lnTo>
                  <a:pt x="8593468" y="3267710"/>
                </a:lnTo>
                <a:lnTo>
                  <a:pt x="8640729" y="3206908"/>
                </a:lnTo>
                <a:lnTo>
                  <a:pt x="8623862" y="3131087"/>
                </a:lnTo>
                <a:lnTo>
                  <a:pt x="8699663" y="3131087"/>
                </a:lnTo>
                <a:lnTo>
                  <a:pt x="8746924" y="3070283"/>
                </a:lnTo>
                <a:lnTo>
                  <a:pt x="8794184" y="3131087"/>
                </a:lnTo>
                <a:lnTo>
                  <a:pt x="8869985" y="3131087"/>
                </a:lnTo>
                <a:lnTo>
                  <a:pt x="8853118" y="3206908"/>
                </a:lnTo>
                <a:lnTo>
                  <a:pt x="8900379" y="3267710"/>
                </a:lnTo>
                <a:lnTo>
                  <a:pt x="8947640" y="3206908"/>
                </a:lnTo>
                <a:lnTo>
                  <a:pt x="8930773" y="3131087"/>
                </a:lnTo>
                <a:lnTo>
                  <a:pt x="9006574" y="3131087"/>
                </a:lnTo>
                <a:lnTo>
                  <a:pt x="9053835" y="3070283"/>
                </a:lnTo>
                <a:lnTo>
                  <a:pt x="9101095" y="3131087"/>
                </a:lnTo>
                <a:lnTo>
                  <a:pt x="9176896" y="3131087"/>
                </a:lnTo>
                <a:lnTo>
                  <a:pt x="9160029" y="3206908"/>
                </a:lnTo>
                <a:lnTo>
                  <a:pt x="9207290" y="3267710"/>
                </a:lnTo>
                <a:lnTo>
                  <a:pt x="9254551" y="3206908"/>
                </a:lnTo>
                <a:lnTo>
                  <a:pt x="9237684" y="3131087"/>
                </a:lnTo>
                <a:lnTo>
                  <a:pt x="9313485" y="3131087"/>
                </a:lnTo>
                <a:lnTo>
                  <a:pt x="9360746" y="3070283"/>
                </a:lnTo>
                <a:lnTo>
                  <a:pt x="9408006" y="3131087"/>
                </a:lnTo>
                <a:lnTo>
                  <a:pt x="9483807" y="3131087"/>
                </a:lnTo>
                <a:lnTo>
                  <a:pt x="9466940" y="3206908"/>
                </a:lnTo>
                <a:lnTo>
                  <a:pt x="9514201" y="3267709"/>
                </a:lnTo>
                <a:lnTo>
                  <a:pt x="9561461" y="3206908"/>
                </a:lnTo>
                <a:lnTo>
                  <a:pt x="9544594" y="3131087"/>
                </a:lnTo>
                <a:lnTo>
                  <a:pt x="9620395" y="3131087"/>
                </a:lnTo>
                <a:lnTo>
                  <a:pt x="9667656" y="3070283"/>
                </a:lnTo>
                <a:lnTo>
                  <a:pt x="9714916" y="3131087"/>
                </a:lnTo>
                <a:lnTo>
                  <a:pt x="9790717" y="3131087"/>
                </a:lnTo>
                <a:lnTo>
                  <a:pt x="9773850" y="3206908"/>
                </a:lnTo>
                <a:lnTo>
                  <a:pt x="9821111" y="3267710"/>
                </a:lnTo>
                <a:lnTo>
                  <a:pt x="9868372" y="3206908"/>
                </a:lnTo>
                <a:lnTo>
                  <a:pt x="9851505" y="3131087"/>
                </a:lnTo>
                <a:lnTo>
                  <a:pt x="9927306" y="3131087"/>
                </a:lnTo>
                <a:lnTo>
                  <a:pt x="9974567" y="3070283"/>
                </a:lnTo>
                <a:lnTo>
                  <a:pt x="10021827" y="3131087"/>
                </a:lnTo>
                <a:lnTo>
                  <a:pt x="10097628" y="3131087"/>
                </a:lnTo>
                <a:lnTo>
                  <a:pt x="10080761" y="3206908"/>
                </a:lnTo>
                <a:lnTo>
                  <a:pt x="10128022" y="3267710"/>
                </a:lnTo>
                <a:lnTo>
                  <a:pt x="10175283" y="3206908"/>
                </a:lnTo>
                <a:lnTo>
                  <a:pt x="10158416" y="3131087"/>
                </a:lnTo>
                <a:lnTo>
                  <a:pt x="10234217" y="3131087"/>
                </a:lnTo>
                <a:lnTo>
                  <a:pt x="10281478" y="3070283"/>
                </a:lnTo>
                <a:lnTo>
                  <a:pt x="10328738" y="3131087"/>
                </a:lnTo>
                <a:lnTo>
                  <a:pt x="10404539" y="3131087"/>
                </a:lnTo>
                <a:lnTo>
                  <a:pt x="10387672" y="3206908"/>
                </a:lnTo>
                <a:lnTo>
                  <a:pt x="10434933" y="3267710"/>
                </a:lnTo>
                <a:lnTo>
                  <a:pt x="10482194" y="3206908"/>
                </a:lnTo>
                <a:lnTo>
                  <a:pt x="10465327" y="3131087"/>
                </a:lnTo>
                <a:lnTo>
                  <a:pt x="10541128" y="3131087"/>
                </a:lnTo>
                <a:lnTo>
                  <a:pt x="10588389" y="3070283"/>
                </a:lnTo>
                <a:lnTo>
                  <a:pt x="10635649" y="3131087"/>
                </a:lnTo>
                <a:lnTo>
                  <a:pt x="10711450" y="3131087"/>
                </a:lnTo>
                <a:lnTo>
                  <a:pt x="10694583" y="3206908"/>
                </a:lnTo>
                <a:lnTo>
                  <a:pt x="10741844" y="3267710"/>
                </a:lnTo>
                <a:lnTo>
                  <a:pt x="10789105" y="3206908"/>
                </a:lnTo>
                <a:lnTo>
                  <a:pt x="10772238" y="3131087"/>
                </a:lnTo>
                <a:lnTo>
                  <a:pt x="10848039" y="3131087"/>
                </a:lnTo>
                <a:lnTo>
                  <a:pt x="10895300" y="3070283"/>
                </a:lnTo>
                <a:lnTo>
                  <a:pt x="10942560" y="3131087"/>
                </a:lnTo>
                <a:lnTo>
                  <a:pt x="11018361" y="3131087"/>
                </a:lnTo>
                <a:lnTo>
                  <a:pt x="11001494" y="3206908"/>
                </a:lnTo>
                <a:lnTo>
                  <a:pt x="11048755" y="3267710"/>
                </a:lnTo>
                <a:lnTo>
                  <a:pt x="11096016" y="3206908"/>
                </a:lnTo>
                <a:lnTo>
                  <a:pt x="11079149" y="3131087"/>
                </a:lnTo>
                <a:lnTo>
                  <a:pt x="11154950" y="3131087"/>
                </a:lnTo>
                <a:lnTo>
                  <a:pt x="11202211" y="3070283"/>
                </a:lnTo>
                <a:lnTo>
                  <a:pt x="11249471" y="3131087"/>
                </a:lnTo>
                <a:lnTo>
                  <a:pt x="11325272" y="3131087"/>
                </a:lnTo>
                <a:lnTo>
                  <a:pt x="11308405" y="3206908"/>
                </a:lnTo>
                <a:lnTo>
                  <a:pt x="11355666" y="3267709"/>
                </a:lnTo>
                <a:lnTo>
                  <a:pt x="11402926" y="3206908"/>
                </a:lnTo>
                <a:lnTo>
                  <a:pt x="11386059" y="3131087"/>
                </a:lnTo>
                <a:lnTo>
                  <a:pt x="11461860" y="3131087"/>
                </a:lnTo>
                <a:lnTo>
                  <a:pt x="11509121" y="3070283"/>
                </a:lnTo>
                <a:lnTo>
                  <a:pt x="11556381" y="3131087"/>
                </a:lnTo>
                <a:lnTo>
                  <a:pt x="11632182" y="3131087"/>
                </a:lnTo>
                <a:lnTo>
                  <a:pt x="11615315" y="3206908"/>
                </a:lnTo>
                <a:lnTo>
                  <a:pt x="11662576" y="3267710"/>
                </a:lnTo>
                <a:lnTo>
                  <a:pt x="11709837" y="3206908"/>
                </a:lnTo>
                <a:lnTo>
                  <a:pt x="11692970" y="3131087"/>
                </a:lnTo>
                <a:lnTo>
                  <a:pt x="11768771" y="3131087"/>
                </a:lnTo>
                <a:lnTo>
                  <a:pt x="11816032" y="3070283"/>
                </a:lnTo>
                <a:lnTo>
                  <a:pt x="11863292" y="3131087"/>
                </a:lnTo>
                <a:lnTo>
                  <a:pt x="11939093" y="3131087"/>
                </a:lnTo>
                <a:lnTo>
                  <a:pt x="11922226" y="3206908"/>
                </a:lnTo>
                <a:lnTo>
                  <a:pt x="11969488" y="3267711"/>
                </a:lnTo>
                <a:lnTo>
                  <a:pt x="11901193" y="3301454"/>
                </a:lnTo>
                <a:lnTo>
                  <a:pt x="11884325" y="3377276"/>
                </a:lnTo>
                <a:lnTo>
                  <a:pt x="11816032" y="3343532"/>
                </a:lnTo>
                <a:lnTo>
                  <a:pt x="11747738" y="3377276"/>
                </a:lnTo>
                <a:lnTo>
                  <a:pt x="11730870" y="3301454"/>
                </a:lnTo>
                <a:lnTo>
                  <a:pt x="11662576" y="3267711"/>
                </a:lnTo>
                <a:lnTo>
                  <a:pt x="11594282" y="3301454"/>
                </a:lnTo>
                <a:lnTo>
                  <a:pt x="11577414" y="3377276"/>
                </a:lnTo>
                <a:lnTo>
                  <a:pt x="11509121" y="3343532"/>
                </a:lnTo>
                <a:lnTo>
                  <a:pt x="11440827" y="3377276"/>
                </a:lnTo>
                <a:lnTo>
                  <a:pt x="11423959" y="3301454"/>
                </a:lnTo>
                <a:lnTo>
                  <a:pt x="11355666" y="3267712"/>
                </a:lnTo>
                <a:lnTo>
                  <a:pt x="11287372" y="3301454"/>
                </a:lnTo>
                <a:lnTo>
                  <a:pt x="11270504" y="3377276"/>
                </a:lnTo>
                <a:lnTo>
                  <a:pt x="11202211" y="3343532"/>
                </a:lnTo>
                <a:lnTo>
                  <a:pt x="11133917" y="3377276"/>
                </a:lnTo>
                <a:lnTo>
                  <a:pt x="11117049" y="3301454"/>
                </a:lnTo>
                <a:lnTo>
                  <a:pt x="11048755" y="3267711"/>
                </a:lnTo>
                <a:lnTo>
                  <a:pt x="10980461" y="3301454"/>
                </a:lnTo>
                <a:lnTo>
                  <a:pt x="10963593" y="3377276"/>
                </a:lnTo>
                <a:lnTo>
                  <a:pt x="10895300" y="3343532"/>
                </a:lnTo>
                <a:lnTo>
                  <a:pt x="10827006" y="3377276"/>
                </a:lnTo>
                <a:lnTo>
                  <a:pt x="10810138" y="3301454"/>
                </a:lnTo>
                <a:lnTo>
                  <a:pt x="10741844" y="3267711"/>
                </a:lnTo>
                <a:lnTo>
                  <a:pt x="10673550" y="3301454"/>
                </a:lnTo>
                <a:lnTo>
                  <a:pt x="10656682" y="3377276"/>
                </a:lnTo>
                <a:lnTo>
                  <a:pt x="10588389" y="3343532"/>
                </a:lnTo>
                <a:lnTo>
                  <a:pt x="10520095" y="3377276"/>
                </a:lnTo>
                <a:lnTo>
                  <a:pt x="10503227" y="3301454"/>
                </a:lnTo>
                <a:lnTo>
                  <a:pt x="10434933" y="3267711"/>
                </a:lnTo>
                <a:lnTo>
                  <a:pt x="10366639" y="3301454"/>
                </a:lnTo>
                <a:lnTo>
                  <a:pt x="10349771" y="3377276"/>
                </a:lnTo>
                <a:lnTo>
                  <a:pt x="10281478" y="3343532"/>
                </a:lnTo>
                <a:lnTo>
                  <a:pt x="10213184" y="3377276"/>
                </a:lnTo>
                <a:lnTo>
                  <a:pt x="10196316" y="3301454"/>
                </a:lnTo>
                <a:lnTo>
                  <a:pt x="10128022" y="3267711"/>
                </a:lnTo>
                <a:lnTo>
                  <a:pt x="10059728" y="3301454"/>
                </a:lnTo>
                <a:lnTo>
                  <a:pt x="10042860" y="3377276"/>
                </a:lnTo>
                <a:lnTo>
                  <a:pt x="9974567" y="3343532"/>
                </a:lnTo>
                <a:lnTo>
                  <a:pt x="9906273" y="3377276"/>
                </a:lnTo>
                <a:lnTo>
                  <a:pt x="9889405" y="3301454"/>
                </a:lnTo>
                <a:lnTo>
                  <a:pt x="9821111" y="3267711"/>
                </a:lnTo>
                <a:lnTo>
                  <a:pt x="9752817" y="3301454"/>
                </a:lnTo>
                <a:lnTo>
                  <a:pt x="9735949" y="3377276"/>
                </a:lnTo>
                <a:lnTo>
                  <a:pt x="9667656" y="3343532"/>
                </a:lnTo>
                <a:lnTo>
                  <a:pt x="9599362" y="3377276"/>
                </a:lnTo>
                <a:lnTo>
                  <a:pt x="9582494" y="3301454"/>
                </a:lnTo>
                <a:lnTo>
                  <a:pt x="9514201" y="3267712"/>
                </a:lnTo>
                <a:lnTo>
                  <a:pt x="9445907" y="3301454"/>
                </a:lnTo>
                <a:lnTo>
                  <a:pt x="9429039" y="3377276"/>
                </a:lnTo>
                <a:lnTo>
                  <a:pt x="9360746" y="3343532"/>
                </a:lnTo>
                <a:lnTo>
                  <a:pt x="9292452" y="3377276"/>
                </a:lnTo>
                <a:lnTo>
                  <a:pt x="9275584" y="3301454"/>
                </a:lnTo>
                <a:lnTo>
                  <a:pt x="9207290" y="3267711"/>
                </a:lnTo>
                <a:lnTo>
                  <a:pt x="9138996" y="3301454"/>
                </a:lnTo>
                <a:lnTo>
                  <a:pt x="9122128" y="3377276"/>
                </a:lnTo>
                <a:lnTo>
                  <a:pt x="9053835" y="3343532"/>
                </a:lnTo>
                <a:lnTo>
                  <a:pt x="8985541" y="3377276"/>
                </a:lnTo>
                <a:lnTo>
                  <a:pt x="8968673" y="3301454"/>
                </a:lnTo>
                <a:lnTo>
                  <a:pt x="8900379" y="3267711"/>
                </a:lnTo>
                <a:lnTo>
                  <a:pt x="8832085" y="3301454"/>
                </a:lnTo>
                <a:lnTo>
                  <a:pt x="8815217" y="3377276"/>
                </a:lnTo>
                <a:lnTo>
                  <a:pt x="8746924" y="3343532"/>
                </a:lnTo>
                <a:lnTo>
                  <a:pt x="8678630" y="3377276"/>
                </a:lnTo>
                <a:lnTo>
                  <a:pt x="8661762" y="3301454"/>
                </a:lnTo>
                <a:lnTo>
                  <a:pt x="8593468" y="3267711"/>
                </a:lnTo>
                <a:lnTo>
                  <a:pt x="8525174" y="3301454"/>
                </a:lnTo>
                <a:lnTo>
                  <a:pt x="8508306" y="3377276"/>
                </a:lnTo>
                <a:lnTo>
                  <a:pt x="8440013" y="3343532"/>
                </a:lnTo>
                <a:lnTo>
                  <a:pt x="8371719" y="3377276"/>
                </a:lnTo>
                <a:lnTo>
                  <a:pt x="8354851" y="3301454"/>
                </a:lnTo>
                <a:lnTo>
                  <a:pt x="8286556" y="3267711"/>
                </a:lnTo>
                <a:lnTo>
                  <a:pt x="8333818" y="3206908"/>
                </a:lnTo>
                <a:lnTo>
                  <a:pt x="8316951" y="3131087"/>
                </a:lnTo>
                <a:lnTo>
                  <a:pt x="8392752" y="3131087"/>
                </a:lnTo>
                <a:close/>
                <a:moveTo>
                  <a:pt x="7826191" y="3070283"/>
                </a:moveTo>
                <a:lnTo>
                  <a:pt x="7873451" y="3131087"/>
                </a:lnTo>
                <a:lnTo>
                  <a:pt x="7949252" y="3131087"/>
                </a:lnTo>
                <a:lnTo>
                  <a:pt x="7932385" y="3206908"/>
                </a:lnTo>
                <a:lnTo>
                  <a:pt x="7979647" y="3267711"/>
                </a:lnTo>
                <a:lnTo>
                  <a:pt x="7911352" y="3301454"/>
                </a:lnTo>
                <a:lnTo>
                  <a:pt x="7894484" y="3377276"/>
                </a:lnTo>
                <a:lnTo>
                  <a:pt x="7826191" y="3343532"/>
                </a:lnTo>
                <a:lnTo>
                  <a:pt x="7757897" y="3377276"/>
                </a:lnTo>
                <a:lnTo>
                  <a:pt x="7741029" y="3301454"/>
                </a:lnTo>
                <a:lnTo>
                  <a:pt x="7672734" y="3267711"/>
                </a:lnTo>
                <a:lnTo>
                  <a:pt x="7719996" y="3206908"/>
                </a:lnTo>
                <a:lnTo>
                  <a:pt x="7703129" y="3131087"/>
                </a:lnTo>
                <a:lnTo>
                  <a:pt x="7778930" y="3131087"/>
                </a:lnTo>
                <a:close/>
                <a:moveTo>
                  <a:pt x="1994933" y="3070283"/>
                </a:moveTo>
                <a:lnTo>
                  <a:pt x="2042194" y="3131087"/>
                </a:lnTo>
                <a:lnTo>
                  <a:pt x="2117994" y="3131087"/>
                </a:lnTo>
                <a:lnTo>
                  <a:pt x="2101127" y="3206908"/>
                </a:lnTo>
                <a:lnTo>
                  <a:pt x="2148388" y="3267709"/>
                </a:lnTo>
                <a:lnTo>
                  <a:pt x="2195650" y="3206908"/>
                </a:lnTo>
                <a:lnTo>
                  <a:pt x="2178781" y="3131087"/>
                </a:lnTo>
                <a:lnTo>
                  <a:pt x="2254584" y="3131087"/>
                </a:lnTo>
                <a:lnTo>
                  <a:pt x="2301844" y="3070283"/>
                </a:lnTo>
                <a:lnTo>
                  <a:pt x="2349105" y="3131087"/>
                </a:lnTo>
                <a:lnTo>
                  <a:pt x="2424904" y="3131087"/>
                </a:lnTo>
                <a:lnTo>
                  <a:pt x="2408037" y="3206908"/>
                </a:lnTo>
                <a:lnTo>
                  <a:pt x="2455299" y="3267709"/>
                </a:lnTo>
                <a:lnTo>
                  <a:pt x="2502560" y="3206908"/>
                </a:lnTo>
                <a:lnTo>
                  <a:pt x="2485695" y="3131087"/>
                </a:lnTo>
                <a:lnTo>
                  <a:pt x="2561492" y="3131087"/>
                </a:lnTo>
                <a:lnTo>
                  <a:pt x="2608755" y="3070283"/>
                </a:lnTo>
                <a:lnTo>
                  <a:pt x="2656013" y="3131087"/>
                </a:lnTo>
                <a:lnTo>
                  <a:pt x="2731816" y="3131087"/>
                </a:lnTo>
                <a:lnTo>
                  <a:pt x="2714947" y="3206908"/>
                </a:lnTo>
                <a:lnTo>
                  <a:pt x="2762210" y="3267709"/>
                </a:lnTo>
                <a:lnTo>
                  <a:pt x="2809474" y="3206908"/>
                </a:lnTo>
                <a:lnTo>
                  <a:pt x="2792605" y="3131087"/>
                </a:lnTo>
                <a:lnTo>
                  <a:pt x="2868407" y="3131087"/>
                </a:lnTo>
                <a:lnTo>
                  <a:pt x="2915668" y="3070283"/>
                </a:lnTo>
                <a:lnTo>
                  <a:pt x="2962930" y="3131087"/>
                </a:lnTo>
                <a:lnTo>
                  <a:pt x="3038729" y="3131087"/>
                </a:lnTo>
                <a:lnTo>
                  <a:pt x="3021862" y="3206908"/>
                </a:lnTo>
                <a:lnTo>
                  <a:pt x="3069123" y="3267709"/>
                </a:lnTo>
                <a:lnTo>
                  <a:pt x="3116384" y="3206908"/>
                </a:lnTo>
                <a:lnTo>
                  <a:pt x="3099517" y="3131087"/>
                </a:lnTo>
                <a:lnTo>
                  <a:pt x="3175318" y="3131087"/>
                </a:lnTo>
                <a:lnTo>
                  <a:pt x="3222581" y="3070283"/>
                </a:lnTo>
                <a:lnTo>
                  <a:pt x="3269841" y="3131087"/>
                </a:lnTo>
                <a:lnTo>
                  <a:pt x="3345640" y="3131087"/>
                </a:lnTo>
                <a:lnTo>
                  <a:pt x="3328774" y="3206908"/>
                </a:lnTo>
                <a:lnTo>
                  <a:pt x="3376035" y="3267709"/>
                </a:lnTo>
                <a:lnTo>
                  <a:pt x="3423292" y="3206908"/>
                </a:lnTo>
                <a:lnTo>
                  <a:pt x="3406429" y="3131087"/>
                </a:lnTo>
                <a:lnTo>
                  <a:pt x="3482224" y="3131087"/>
                </a:lnTo>
                <a:lnTo>
                  <a:pt x="3529486" y="3070283"/>
                </a:lnTo>
                <a:lnTo>
                  <a:pt x="3576749" y="3131087"/>
                </a:lnTo>
                <a:lnTo>
                  <a:pt x="3652548" y="3131087"/>
                </a:lnTo>
                <a:lnTo>
                  <a:pt x="3635681" y="3206908"/>
                </a:lnTo>
                <a:lnTo>
                  <a:pt x="3682943" y="3267711"/>
                </a:lnTo>
                <a:lnTo>
                  <a:pt x="3614650" y="3301454"/>
                </a:lnTo>
                <a:lnTo>
                  <a:pt x="3597780" y="3377276"/>
                </a:lnTo>
                <a:lnTo>
                  <a:pt x="3529486" y="3343532"/>
                </a:lnTo>
                <a:lnTo>
                  <a:pt x="3461193" y="3377276"/>
                </a:lnTo>
                <a:lnTo>
                  <a:pt x="3444325" y="3301454"/>
                </a:lnTo>
                <a:lnTo>
                  <a:pt x="3376035" y="3267712"/>
                </a:lnTo>
                <a:lnTo>
                  <a:pt x="3307741" y="3301454"/>
                </a:lnTo>
                <a:lnTo>
                  <a:pt x="3290873" y="3377276"/>
                </a:lnTo>
                <a:lnTo>
                  <a:pt x="3222581" y="3343532"/>
                </a:lnTo>
                <a:lnTo>
                  <a:pt x="3154284" y="3377276"/>
                </a:lnTo>
                <a:lnTo>
                  <a:pt x="3137416" y="3301454"/>
                </a:lnTo>
                <a:lnTo>
                  <a:pt x="3069123" y="3267711"/>
                </a:lnTo>
                <a:lnTo>
                  <a:pt x="3000830" y="3301454"/>
                </a:lnTo>
                <a:lnTo>
                  <a:pt x="2983962" y="3377276"/>
                </a:lnTo>
                <a:lnTo>
                  <a:pt x="2915668" y="3343532"/>
                </a:lnTo>
                <a:lnTo>
                  <a:pt x="2847375" y="3377276"/>
                </a:lnTo>
                <a:lnTo>
                  <a:pt x="2830508" y="3301454"/>
                </a:lnTo>
                <a:lnTo>
                  <a:pt x="2762210" y="3267711"/>
                </a:lnTo>
                <a:lnTo>
                  <a:pt x="2693913" y="3301454"/>
                </a:lnTo>
                <a:lnTo>
                  <a:pt x="2677046" y="3377276"/>
                </a:lnTo>
                <a:lnTo>
                  <a:pt x="2608755" y="3343532"/>
                </a:lnTo>
                <a:lnTo>
                  <a:pt x="2540461" y="3377276"/>
                </a:lnTo>
                <a:lnTo>
                  <a:pt x="2523595" y="3301454"/>
                </a:lnTo>
                <a:lnTo>
                  <a:pt x="2455299" y="3267711"/>
                </a:lnTo>
                <a:lnTo>
                  <a:pt x="2387006" y="3301454"/>
                </a:lnTo>
                <a:lnTo>
                  <a:pt x="2370137" y="3377276"/>
                </a:lnTo>
                <a:lnTo>
                  <a:pt x="2301844" y="3343532"/>
                </a:lnTo>
                <a:lnTo>
                  <a:pt x="2233550" y="3377276"/>
                </a:lnTo>
                <a:lnTo>
                  <a:pt x="2216682" y="3301454"/>
                </a:lnTo>
                <a:lnTo>
                  <a:pt x="2148388" y="3267711"/>
                </a:lnTo>
                <a:lnTo>
                  <a:pt x="2080094" y="3301454"/>
                </a:lnTo>
                <a:lnTo>
                  <a:pt x="2063226" y="3377276"/>
                </a:lnTo>
                <a:lnTo>
                  <a:pt x="1994933" y="3343532"/>
                </a:lnTo>
                <a:lnTo>
                  <a:pt x="1926643" y="3377276"/>
                </a:lnTo>
                <a:lnTo>
                  <a:pt x="1909778" y="3301454"/>
                </a:lnTo>
                <a:lnTo>
                  <a:pt x="1841480" y="3267711"/>
                </a:lnTo>
                <a:lnTo>
                  <a:pt x="1888742" y="3206908"/>
                </a:lnTo>
                <a:lnTo>
                  <a:pt x="1871875" y="3131087"/>
                </a:lnTo>
                <a:lnTo>
                  <a:pt x="1947677" y="3131087"/>
                </a:lnTo>
                <a:close/>
                <a:moveTo>
                  <a:pt x="9053835" y="2763259"/>
                </a:moveTo>
                <a:lnTo>
                  <a:pt x="9101095" y="2824063"/>
                </a:lnTo>
                <a:lnTo>
                  <a:pt x="9176896" y="2824063"/>
                </a:lnTo>
                <a:lnTo>
                  <a:pt x="9160029" y="2899884"/>
                </a:lnTo>
                <a:lnTo>
                  <a:pt x="9207290" y="2960686"/>
                </a:lnTo>
                <a:lnTo>
                  <a:pt x="9254551" y="2899884"/>
                </a:lnTo>
                <a:lnTo>
                  <a:pt x="9237684" y="2824063"/>
                </a:lnTo>
                <a:lnTo>
                  <a:pt x="9313485" y="2824063"/>
                </a:lnTo>
                <a:lnTo>
                  <a:pt x="9360746" y="2763259"/>
                </a:lnTo>
                <a:lnTo>
                  <a:pt x="9408006" y="2824063"/>
                </a:lnTo>
                <a:lnTo>
                  <a:pt x="9483807" y="2824063"/>
                </a:lnTo>
                <a:lnTo>
                  <a:pt x="9466940" y="2899884"/>
                </a:lnTo>
                <a:lnTo>
                  <a:pt x="9514200" y="2960685"/>
                </a:lnTo>
                <a:lnTo>
                  <a:pt x="9561461" y="2899884"/>
                </a:lnTo>
                <a:lnTo>
                  <a:pt x="9544594" y="2824063"/>
                </a:lnTo>
                <a:lnTo>
                  <a:pt x="9620395" y="2824063"/>
                </a:lnTo>
                <a:lnTo>
                  <a:pt x="9667656" y="2763259"/>
                </a:lnTo>
                <a:lnTo>
                  <a:pt x="9714916" y="2824063"/>
                </a:lnTo>
                <a:lnTo>
                  <a:pt x="9790717" y="2824063"/>
                </a:lnTo>
                <a:lnTo>
                  <a:pt x="9773850" y="2899884"/>
                </a:lnTo>
                <a:lnTo>
                  <a:pt x="9821111" y="2960686"/>
                </a:lnTo>
                <a:lnTo>
                  <a:pt x="9868372" y="2899884"/>
                </a:lnTo>
                <a:lnTo>
                  <a:pt x="9851505" y="2824063"/>
                </a:lnTo>
                <a:lnTo>
                  <a:pt x="9927306" y="2824063"/>
                </a:lnTo>
                <a:lnTo>
                  <a:pt x="9974567" y="2763259"/>
                </a:lnTo>
                <a:lnTo>
                  <a:pt x="10021827" y="2824063"/>
                </a:lnTo>
                <a:lnTo>
                  <a:pt x="10097628" y="2824063"/>
                </a:lnTo>
                <a:lnTo>
                  <a:pt x="10080761" y="2899884"/>
                </a:lnTo>
                <a:lnTo>
                  <a:pt x="10128022" y="2960686"/>
                </a:lnTo>
                <a:lnTo>
                  <a:pt x="10175283" y="2899884"/>
                </a:lnTo>
                <a:lnTo>
                  <a:pt x="10158416" y="2824063"/>
                </a:lnTo>
                <a:lnTo>
                  <a:pt x="10234217" y="2824063"/>
                </a:lnTo>
                <a:lnTo>
                  <a:pt x="10281478" y="2763259"/>
                </a:lnTo>
                <a:lnTo>
                  <a:pt x="10328738" y="2824063"/>
                </a:lnTo>
                <a:lnTo>
                  <a:pt x="10404539" y="2824063"/>
                </a:lnTo>
                <a:lnTo>
                  <a:pt x="10387672" y="2899884"/>
                </a:lnTo>
                <a:lnTo>
                  <a:pt x="10434933" y="2960686"/>
                </a:lnTo>
                <a:lnTo>
                  <a:pt x="10482194" y="2899884"/>
                </a:lnTo>
                <a:lnTo>
                  <a:pt x="10465327" y="2824063"/>
                </a:lnTo>
                <a:lnTo>
                  <a:pt x="10541128" y="2824063"/>
                </a:lnTo>
                <a:lnTo>
                  <a:pt x="10588389" y="2763259"/>
                </a:lnTo>
                <a:lnTo>
                  <a:pt x="10635649" y="2824063"/>
                </a:lnTo>
                <a:lnTo>
                  <a:pt x="10711450" y="2824063"/>
                </a:lnTo>
                <a:lnTo>
                  <a:pt x="10694583" y="2899884"/>
                </a:lnTo>
                <a:lnTo>
                  <a:pt x="10741844" y="2960686"/>
                </a:lnTo>
                <a:lnTo>
                  <a:pt x="10789105" y="2899884"/>
                </a:lnTo>
                <a:lnTo>
                  <a:pt x="10772238" y="2824063"/>
                </a:lnTo>
                <a:lnTo>
                  <a:pt x="10848039" y="2824063"/>
                </a:lnTo>
                <a:lnTo>
                  <a:pt x="10895300" y="2763259"/>
                </a:lnTo>
                <a:lnTo>
                  <a:pt x="10942560" y="2824063"/>
                </a:lnTo>
                <a:lnTo>
                  <a:pt x="11018361" y="2824063"/>
                </a:lnTo>
                <a:lnTo>
                  <a:pt x="11001494" y="2899884"/>
                </a:lnTo>
                <a:lnTo>
                  <a:pt x="11048755" y="2960686"/>
                </a:lnTo>
                <a:lnTo>
                  <a:pt x="11096016" y="2899884"/>
                </a:lnTo>
                <a:lnTo>
                  <a:pt x="11079149" y="2824063"/>
                </a:lnTo>
                <a:lnTo>
                  <a:pt x="11154950" y="2824063"/>
                </a:lnTo>
                <a:lnTo>
                  <a:pt x="11202211" y="2763259"/>
                </a:lnTo>
                <a:lnTo>
                  <a:pt x="11249471" y="2824063"/>
                </a:lnTo>
                <a:lnTo>
                  <a:pt x="11325272" y="2824063"/>
                </a:lnTo>
                <a:lnTo>
                  <a:pt x="11308405" y="2899884"/>
                </a:lnTo>
                <a:lnTo>
                  <a:pt x="11355665" y="2960685"/>
                </a:lnTo>
                <a:lnTo>
                  <a:pt x="11402926" y="2899884"/>
                </a:lnTo>
                <a:lnTo>
                  <a:pt x="11386059" y="2824063"/>
                </a:lnTo>
                <a:lnTo>
                  <a:pt x="11461860" y="2824063"/>
                </a:lnTo>
                <a:lnTo>
                  <a:pt x="11509121" y="2763259"/>
                </a:lnTo>
                <a:lnTo>
                  <a:pt x="11556381" y="2824063"/>
                </a:lnTo>
                <a:lnTo>
                  <a:pt x="11632182" y="2824063"/>
                </a:lnTo>
                <a:lnTo>
                  <a:pt x="11615315" y="2899884"/>
                </a:lnTo>
                <a:lnTo>
                  <a:pt x="11662576" y="2960686"/>
                </a:lnTo>
                <a:lnTo>
                  <a:pt x="11709837" y="2899884"/>
                </a:lnTo>
                <a:lnTo>
                  <a:pt x="11692970" y="2824063"/>
                </a:lnTo>
                <a:lnTo>
                  <a:pt x="11768771" y="2824063"/>
                </a:lnTo>
                <a:lnTo>
                  <a:pt x="11816032" y="2763259"/>
                </a:lnTo>
                <a:lnTo>
                  <a:pt x="11863292" y="2824063"/>
                </a:lnTo>
                <a:lnTo>
                  <a:pt x="11939093" y="2824063"/>
                </a:lnTo>
                <a:lnTo>
                  <a:pt x="11922226" y="2899884"/>
                </a:lnTo>
                <a:lnTo>
                  <a:pt x="11969487" y="2960686"/>
                </a:lnTo>
                <a:lnTo>
                  <a:pt x="12016748" y="2899884"/>
                </a:lnTo>
                <a:lnTo>
                  <a:pt x="11999881" y="2824063"/>
                </a:lnTo>
                <a:lnTo>
                  <a:pt x="12075682" y="2824063"/>
                </a:lnTo>
                <a:lnTo>
                  <a:pt x="12122943" y="2763259"/>
                </a:lnTo>
                <a:lnTo>
                  <a:pt x="12170203" y="2824063"/>
                </a:lnTo>
                <a:lnTo>
                  <a:pt x="12246004" y="2824063"/>
                </a:lnTo>
                <a:lnTo>
                  <a:pt x="12229137" y="2899884"/>
                </a:lnTo>
                <a:lnTo>
                  <a:pt x="12276399" y="2960687"/>
                </a:lnTo>
                <a:lnTo>
                  <a:pt x="12208104" y="2994430"/>
                </a:lnTo>
                <a:lnTo>
                  <a:pt x="12191236" y="3070252"/>
                </a:lnTo>
                <a:lnTo>
                  <a:pt x="12122943" y="3036508"/>
                </a:lnTo>
                <a:lnTo>
                  <a:pt x="12054649" y="3070252"/>
                </a:lnTo>
                <a:lnTo>
                  <a:pt x="12037781" y="2994430"/>
                </a:lnTo>
                <a:lnTo>
                  <a:pt x="11969487" y="2960687"/>
                </a:lnTo>
                <a:lnTo>
                  <a:pt x="11901193" y="2994430"/>
                </a:lnTo>
                <a:lnTo>
                  <a:pt x="11884325" y="3070252"/>
                </a:lnTo>
                <a:lnTo>
                  <a:pt x="11816032" y="3036508"/>
                </a:lnTo>
                <a:lnTo>
                  <a:pt x="11747738" y="3070252"/>
                </a:lnTo>
                <a:lnTo>
                  <a:pt x="11730870" y="2994430"/>
                </a:lnTo>
                <a:lnTo>
                  <a:pt x="11662576" y="2960687"/>
                </a:lnTo>
                <a:lnTo>
                  <a:pt x="11594282" y="2994430"/>
                </a:lnTo>
                <a:lnTo>
                  <a:pt x="11577414" y="3070252"/>
                </a:lnTo>
                <a:lnTo>
                  <a:pt x="11509121" y="3036508"/>
                </a:lnTo>
                <a:lnTo>
                  <a:pt x="11440827" y="3070252"/>
                </a:lnTo>
                <a:lnTo>
                  <a:pt x="11423959" y="2994430"/>
                </a:lnTo>
                <a:lnTo>
                  <a:pt x="11355665" y="2960688"/>
                </a:lnTo>
                <a:lnTo>
                  <a:pt x="11287372" y="2994430"/>
                </a:lnTo>
                <a:lnTo>
                  <a:pt x="11270504" y="3070252"/>
                </a:lnTo>
                <a:lnTo>
                  <a:pt x="11202211" y="3036508"/>
                </a:lnTo>
                <a:lnTo>
                  <a:pt x="11133917" y="3070252"/>
                </a:lnTo>
                <a:lnTo>
                  <a:pt x="11117049" y="2994430"/>
                </a:lnTo>
                <a:lnTo>
                  <a:pt x="11048755" y="2960687"/>
                </a:lnTo>
                <a:lnTo>
                  <a:pt x="10980461" y="2994430"/>
                </a:lnTo>
                <a:lnTo>
                  <a:pt x="10963593" y="3070252"/>
                </a:lnTo>
                <a:lnTo>
                  <a:pt x="10895300" y="3036508"/>
                </a:lnTo>
                <a:lnTo>
                  <a:pt x="10827006" y="3070252"/>
                </a:lnTo>
                <a:lnTo>
                  <a:pt x="10810138" y="2994430"/>
                </a:lnTo>
                <a:lnTo>
                  <a:pt x="10741844" y="2960687"/>
                </a:lnTo>
                <a:lnTo>
                  <a:pt x="10673550" y="2994430"/>
                </a:lnTo>
                <a:lnTo>
                  <a:pt x="10656682" y="3070252"/>
                </a:lnTo>
                <a:lnTo>
                  <a:pt x="10588389" y="3036508"/>
                </a:lnTo>
                <a:lnTo>
                  <a:pt x="10520095" y="3070252"/>
                </a:lnTo>
                <a:lnTo>
                  <a:pt x="10503227" y="2994430"/>
                </a:lnTo>
                <a:lnTo>
                  <a:pt x="10434933" y="2960687"/>
                </a:lnTo>
                <a:lnTo>
                  <a:pt x="10366639" y="2994430"/>
                </a:lnTo>
                <a:lnTo>
                  <a:pt x="10349771" y="3070252"/>
                </a:lnTo>
                <a:lnTo>
                  <a:pt x="10281478" y="3036508"/>
                </a:lnTo>
                <a:lnTo>
                  <a:pt x="10213184" y="3070252"/>
                </a:lnTo>
                <a:lnTo>
                  <a:pt x="10196316" y="2994430"/>
                </a:lnTo>
                <a:lnTo>
                  <a:pt x="10128022" y="2960687"/>
                </a:lnTo>
                <a:lnTo>
                  <a:pt x="10059728" y="2994430"/>
                </a:lnTo>
                <a:lnTo>
                  <a:pt x="10042860" y="3070252"/>
                </a:lnTo>
                <a:lnTo>
                  <a:pt x="9974567" y="3036508"/>
                </a:lnTo>
                <a:lnTo>
                  <a:pt x="9906273" y="3070252"/>
                </a:lnTo>
                <a:lnTo>
                  <a:pt x="9889405" y="2994430"/>
                </a:lnTo>
                <a:lnTo>
                  <a:pt x="9821111" y="2960687"/>
                </a:lnTo>
                <a:lnTo>
                  <a:pt x="9752817" y="2994430"/>
                </a:lnTo>
                <a:lnTo>
                  <a:pt x="9735949" y="3070252"/>
                </a:lnTo>
                <a:lnTo>
                  <a:pt x="9667656" y="3036508"/>
                </a:lnTo>
                <a:lnTo>
                  <a:pt x="9599362" y="3070252"/>
                </a:lnTo>
                <a:lnTo>
                  <a:pt x="9582494" y="2994430"/>
                </a:lnTo>
                <a:lnTo>
                  <a:pt x="9514200" y="2960688"/>
                </a:lnTo>
                <a:lnTo>
                  <a:pt x="9445907" y="2994430"/>
                </a:lnTo>
                <a:lnTo>
                  <a:pt x="9429039" y="3070252"/>
                </a:lnTo>
                <a:lnTo>
                  <a:pt x="9360746" y="3036508"/>
                </a:lnTo>
                <a:lnTo>
                  <a:pt x="9292452" y="3070252"/>
                </a:lnTo>
                <a:lnTo>
                  <a:pt x="9275584" y="2994430"/>
                </a:lnTo>
                <a:lnTo>
                  <a:pt x="9207290" y="2960687"/>
                </a:lnTo>
                <a:lnTo>
                  <a:pt x="9138996" y="2994430"/>
                </a:lnTo>
                <a:lnTo>
                  <a:pt x="9122128" y="3070252"/>
                </a:lnTo>
                <a:lnTo>
                  <a:pt x="9053835" y="3036508"/>
                </a:lnTo>
                <a:lnTo>
                  <a:pt x="8985541" y="3070252"/>
                </a:lnTo>
                <a:lnTo>
                  <a:pt x="8968673" y="2994430"/>
                </a:lnTo>
                <a:lnTo>
                  <a:pt x="8900378" y="2960687"/>
                </a:lnTo>
                <a:lnTo>
                  <a:pt x="8947640" y="2899884"/>
                </a:lnTo>
                <a:lnTo>
                  <a:pt x="8930773" y="2824063"/>
                </a:lnTo>
                <a:lnTo>
                  <a:pt x="9006574" y="2824063"/>
                </a:lnTo>
                <a:close/>
                <a:moveTo>
                  <a:pt x="8133102" y="2763258"/>
                </a:moveTo>
                <a:lnTo>
                  <a:pt x="8180362" y="2824062"/>
                </a:lnTo>
                <a:lnTo>
                  <a:pt x="8256163" y="2824062"/>
                </a:lnTo>
                <a:lnTo>
                  <a:pt x="8239296" y="2899883"/>
                </a:lnTo>
                <a:lnTo>
                  <a:pt x="8286558" y="2960686"/>
                </a:lnTo>
                <a:lnTo>
                  <a:pt x="8218263" y="2994429"/>
                </a:lnTo>
                <a:lnTo>
                  <a:pt x="8201395" y="3070251"/>
                </a:lnTo>
                <a:lnTo>
                  <a:pt x="8133102" y="3036507"/>
                </a:lnTo>
                <a:lnTo>
                  <a:pt x="8064808" y="3070251"/>
                </a:lnTo>
                <a:lnTo>
                  <a:pt x="8047940" y="2994429"/>
                </a:lnTo>
                <a:lnTo>
                  <a:pt x="7979645" y="2960686"/>
                </a:lnTo>
                <a:lnTo>
                  <a:pt x="8026907" y="2899883"/>
                </a:lnTo>
                <a:lnTo>
                  <a:pt x="8010040" y="2824062"/>
                </a:lnTo>
                <a:lnTo>
                  <a:pt x="8085841" y="2824062"/>
                </a:lnTo>
                <a:close/>
                <a:moveTo>
                  <a:pt x="7519280" y="2763258"/>
                </a:moveTo>
                <a:lnTo>
                  <a:pt x="7566540" y="2824062"/>
                </a:lnTo>
                <a:lnTo>
                  <a:pt x="7642341" y="2824062"/>
                </a:lnTo>
                <a:lnTo>
                  <a:pt x="7625474" y="2899883"/>
                </a:lnTo>
                <a:lnTo>
                  <a:pt x="7672736" y="2960686"/>
                </a:lnTo>
                <a:lnTo>
                  <a:pt x="7604441" y="2994429"/>
                </a:lnTo>
                <a:lnTo>
                  <a:pt x="7587573" y="3070251"/>
                </a:lnTo>
                <a:lnTo>
                  <a:pt x="7519280" y="3036507"/>
                </a:lnTo>
                <a:lnTo>
                  <a:pt x="7450986" y="3070251"/>
                </a:lnTo>
                <a:lnTo>
                  <a:pt x="7434118" y="2994429"/>
                </a:lnTo>
                <a:lnTo>
                  <a:pt x="7365823" y="2960686"/>
                </a:lnTo>
                <a:lnTo>
                  <a:pt x="7413085" y="2899883"/>
                </a:lnTo>
                <a:lnTo>
                  <a:pt x="7396218" y="2824062"/>
                </a:lnTo>
                <a:lnTo>
                  <a:pt x="7472019" y="2824062"/>
                </a:lnTo>
                <a:close/>
                <a:moveTo>
                  <a:pt x="6598571" y="2763258"/>
                </a:moveTo>
                <a:lnTo>
                  <a:pt x="6645832" y="2824062"/>
                </a:lnTo>
                <a:lnTo>
                  <a:pt x="6721633" y="2824062"/>
                </a:lnTo>
                <a:lnTo>
                  <a:pt x="6704770" y="2899883"/>
                </a:lnTo>
                <a:lnTo>
                  <a:pt x="6752024" y="2960685"/>
                </a:lnTo>
                <a:lnTo>
                  <a:pt x="6799282" y="2899883"/>
                </a:lnTo>
                <a:lnTo>
                  <a:pt x="6782417" y="2824062"/>
                </a:lnTo>
                <a:lnTo>
                  <a:pt x="6858215" y="2824062"/>
                </a:lnTo>
                <a:lnTo>
                  <a:pt x="6905485" y="2763258"/>
                </a:lnTo>
                <a:lnTo>
                  <a:pt x="6952745" y="2824062"/>
                </a:lnTo>
                <a:lnTo>
                  <a:pt x="7028552" y="2824062"/>
                </a:lnTo>
                <a:lnTo>
                  <a:pt x="7011681" y="2899883"/>
                </a:lnTo>
                <a:lnTo>
                  <a:pt x="7058937" y="2960686"/>
                </a:lnTo>
                <a:lnTo>
                  <a:pt x="6990636" y="2994429"/>
                </a:lnTo>
                <a:lnTo>
                  <a:pt x="6973760" y="3070251"/>
                </a:lnTo>
                <a:lnTo>
                  <a:pt x="6905485" y="3036507"/>
                </a:lnTo>
                <a:lnTo>
                  <a:pt x="6837182" y="3070251"/>
                </a:lnTo>
                <a:lnTo>
                  <a:pt x="6820311" y="2994429"/>
                </a:lnTo>
                <a:lnTo>
                  <a:pt x="6752024" y="2960686"/>
                </a:lnTo>
                <a:lnTo>
                  <a:pt x="6683732" y="2994429"/>
                </a:lnTo>
                <a:lnTo>
                  <a:pt x="6666851" y="3070251"/>
                </a:lnTo>
                <a:lnTo>
                  <a:pt x="6598571" y="3036507"/>
                </a:lnTo>
                <a:lnTo>
                  <a:pt x="6530281" y="3070251"/>
                </a:lnTo>
                <a:lnTo>
                  <a:pt x="6513408" y="2994429"/>
                </a:lnTo>
                <a:lnTo>
                  <a:pt x="6445116" y="2960686"/>
                </a:lnTo>
                <a:lnTo>
                  <a:pt x="6492379" y="2899883"/>
                </a:lnTo>
                <a:lnTo>
                  <a:pt x="6475508" y="2824062"/>
                </a:lnTo>
                <a:lnTo>
                  <a:pt x="6551313" y="2824062"/>
                </a:lnTo>
                <a:close/>
                <a:moveTo>
                  <a:pt x="1688028" y="2763258"/>
                </a:moveTo>
                <a:lnTo>
                  <a:pt x="1735287" y="2824062"/>
                </a:lnTo>
                <a:lnTo>
                  <a:pt x="1811089" y="2824062"/>
                </a:lnTo>
                <a:lnTo>
                  <a:pt x="1794221" y="2899883"/>
                </a:lnTo>
                <a:lnTo>
                  <a:pt x="1841484" y="2960684"/>
                </a:lnTo>
                <a:lnTo>
                  <a:pt x="1888744" y="2899883"/>
                </a:lnTo>
                <a:lnTo>
                  <a:pt x="1871877" y="2824062"/>
                </a:lnTo>
                <a:lnTo>
                  <a:pt x="1947677" y="2824062"/>
                </a:lnTo>
                <a:lnTo>
                  <a:pt x="1994937" y="2763258"/>
                </a:lnTo>
                <a:lnTo>
                  <a:pt x="2042194" y="2824062"/>
                </a:lnTo>
                <a:lnTo>
                  <a:pt x="2117996" y="2824062"/>
                </a:lnTo>
                <a:lnTo>
                  <a:pt x="2101128" y="2899883"/>
                </a:lnTo>
                <a:lnTo>
                  <a:pt x="2148390" y="2960684"/>
                </a:lnTo>
                <a:lnTo>
                  <a:pt x="2195652" y="2899883"/>
                </a:lnTo>
                <a:lnTo>
                  <a:pt x="2178784" y="2824062"/>
                </a:lnTo>
                <a:lnTo>
                  <a:pt x="2254587" y="2824062"/>
                </a:lnTo>
                <a:lnTo>
                  <a:pt x="2301844" y="2763258"/>
                </a:lnTo>
                <a:lnTo>
                  <a:pt x="2349105" y="2824062"/>
                </a:lnTo>
                <a:lnTo>
                  <a:pt x="2424906" y="2824062"/>
                </a:lnTo>
                <a:lnTo>
                  <a:pt x="2408038" y="2899883"/>
                </a:lnTo>
                <a:lnTo>
                  <a:pt x="2455301" y="2960684"/>
                </a:lnTo>
                <a:lnTo>
                  <a:pt x="2502562" y="2899883"/>
                </a:lnTo>
                <a:lnTo>
                  <a:pt x="2485696" y="2824062"/>
                </a:lnTo>
                <a:lnTo>
                  <a:pt x="2561497" y="2824062"/>
                </a:lnTo>
                <a:lnTo>
                  <a:pt x="2608757" y="2763258"/>
                </a:lnTo>
                <a:lnTo>
                  <a:pt x="2656016" y="2824062"/>
                </a:lnTo>
                <a:lnTo>
                  <a:pt x="2731817" y="2824062"/>
                </a:lnTo>
                <a:lnTo>
                  <a:pt x="2714948" y="2899883"/>
                </a:lnTo>
                <a:lnTo>
                  <a:pt x="2762211" y="2960685"/>
                </a:lnTo>
                <a:lnTo>
                  <a:pt x="2809475" y="2899883"/>
                </a:lnTo>
                <a:lnTo>
                  <a:pt x="2792608" y="2824062"/>
                </a:lnTo>
                <a:lnTo>
                  <a:pt x="2868408" y="2824062"/>
                </a:lnTo>
                <a:lnTo>
                  <a:pt x="2915670" y="2763258"/>
                </a:lnTo>
                <a:lnTo>
                  <a:pt x="2962930" y="2824062"/>
                </a:lnTo>
                <a:lnTo>
                  <a:pt x="3038731" y="2824062"/>
                </a:lnTo>
                <a:lnTo>
                  <a:pt x="3021864" y="2899883"/>
                </a:lnTo>
                <a:lnTo>
                  <a:pt x="3069125" y="2960684"/>
                </a:lnTo>
                <a:lnTo>
                  <a:pt x="3116386" y="2899883"/>
                </a:lnTo>
                <a:lnTo>
                  <a:pt x="3099518" y="2824062"/>
                </a:lnTo>
                <a:lnTo>
                  <a:pt x="3175319" y="2824062"/>
                </a:lnTo>
                <a:lnTo>
                  <a:pt x="3222582" y="2763258"/>
                </a:lnTo>
                <a:lnTo>
                  <a:pt x="3269843" y="2824062"/>
                </a:lnTo>
                <a:lnTo>
                  <a:pt x="3345644" y="2824062"/>
                </a:lnTo>
                <a:lnTo>
                  <a:pt x="3328776" y="2899883"/>
                </a:lnTo>
                <a:lnTo>
                  <a:pt x="3376037" y="2960684"/>
                </a:lnTo>
                <a:lnTo>
                  <a:pt x="3423294" y="2899883"/>
                </a:lnTo>
                <a:lnTo>
                  <a:pt x="3406431" y="2824062"/>
                </a:lnTo>
                <a:lnTo>
                  <a:pt x="3482224" y="2824062"/>
                </a:lnTo>
                <a:lnTo>
                  <a:pt x="3529491" y="2763258"/>
                </a:lnTo>
                <a:lnTo>
                  <a:pt x="3576749" y="2824062"/>
                </a:lnTo>
                <a:lnTo>
                  <a:pt x="3652548" y="2824062"/>
                </a:lnTo>
                <a:lnTo>
                  <a:pt x="3635682" y="2899883"/>
                </a:lnTo>
                <a:lnTo>
                  <a:pt x="3682947" y="2960685"/>
                </a:lnTo>
                <a:lnTo>
                  <a:pt x="3730204" y="2899883"/>
                </a:lnTo>
                <a:lnTo>
                  <a:pt x="3713336" y="2824062"/>
                </a:lnTo>
                <a:lnTo>
                  <a:pt x="3789133" y="2824062"/>
                </a:lnTo>
                <a:lnTo>
                  <a:pt x="3836397" y="2763258"/>
                </a:lnTo>
                <a:lnTo>
                  <a:pt x="3883653" y="2824062"/>
                </a:lnTo>
                <a:lnTo>
                  <a:pt x="3959463" y="2824062"/>
                </a:lnTo>
                <a:lnTo>
                  <a:pt x="3942595" y="2899883"/>
                </a:lnTo>
                <a:lnTo>
                  <a:pt x="3989852" y="2960686"/>
                </a:lnTo>
                <a:lnTo>
                  <a:pt x="3921561" y="2994429"/>
                </a:lnTo>
                <a:lnTo>
                  <a:pt x="3904687" y="3070251"/>
                </a:lnTo>
                <a:lnTo>
                  <a:pt x="3836397" y="3036507"/>
                </a:lnTo>
                <a:lnTo>
                  <a:pt x="3768106" y="3070251"/>
                </a:lnTo>
                <a:lnTo>
                  <a:pt x="3751241" y="2994429"/>
                </a:lnTo>
                <a:lnTo>
                  <a:pt x="3682947" y="2960686"/>
                </a:lnTo>
                <a:lnTo>
                  <a:pt x="3614650" y="2994429"/>
                </a:lnTo>
                <a:lnTo>
                  <a:pt x="3597782" y="3070251"/>
                </a:lnTo>
                <a:lnTo>
                  <a:pt x="3529491" y="3036507"/>
                </a:lnTo>
                <a:lnTo>
                  <a:pt x="3461193" y="3070251"/>
                </a:lnTo>
                <a:lnTo>
                  <a:pt x="3444326" y="2994429"/>
                </a:lnTo>
                <a:lnTo>
                  <a:pt x="3376037" y="2960687"/>
                </a:lnTo>
                <a:lnTo>
                  <a:pt x="3307742" y="2994429"/>
                </a:lnTo>
                <a:lnTo>
                  <a:pt x="3290875" y="3070251"/>
                </a:lnTo>
                <a:lnTo>
                  <a:pt x="3222582" y="3036507"/>
                </a:lnTo>
                <a:lnTo>
                  <a:pt x="3154289" y="3070251"/>
                </a:lnTo>
                <a:lnTo>
                  <a:pt x="3137418" y="2994429"/>
                </a:lnTo>
                <a:lnTo>
                  <a:pt x="3069125" y="2960686"/>
                </a:lnTo>
                <a:lnTo>
                  <a:pt x="3000830" y="2994429"/>
                </a:lnTo>
                <a:lnTo>
                  <a:pt x="2983963" y="3070251"/>
                </a:lnTo>
                <a:lnTo>
                  <a:pt x="2915670" y="3036507"/>
                </a:lnTo>
                <a:lnTo>
                  <a:pt x="2847376" y="3070251"/>
                </a:lnTo>
                <a:lnTo>
                  <a:pt x="2830509" y="2994429"/>
                </a:lnTo>
                <a:lnTo>
                  <a:pt x="2762211" y="2960686"/>
                </a:lnTo>
                <a:lnTo>
                  <a:pt x="2693914" y="2994429"/>
                </a:lnTo>
                <a:lnTo>
                  <a:pt x="2677046" y="3070251"/>
                </a:lnTo>
                <a:lnTo>
                  <a:pt x="2608757" y="3036507"/>
                </a:lnTo>
                <a:lnTo>
                  <a:pt x="2540463" y="3070251"/>
                </a:lnTo>
                <a:lnTo>
                  <a:pt x="2523595" y="2994429"/>
                </a:lnTo>
                <a:lnTo>
                  <a:pt x="2455301" y="2960686"/>
                </a:lnTo>
                <a:lnTo>
                  <a:pt x="2387006" y="2994429"/>
                </a:lnTo>
                <a:lnTo>
                  <a:pt x="2370138" y="3070251"/>
                </a:lnTo>
                <a:lnTo>
                  <a:pt x="2301844" y="3036507"/>
                </a:lnTo>
                <a:lnTo>
                  <a:pt x="2233552" y="3070251"/>
                </a:lnTo>
                <a:lnTo>
                  <a:pt x="2216683" y="2994429"/>
                </a:lnTo>
                <a:lnTo>
                  <a:pt x="2148390" y="2960686"/>
                </a:lnTo>
                <a:lnTo>
                  <a:pt x="2080096" y="2994429"/>
                </a:lnTo>
                <a:lnTo>
                  <a:pt x="2063227" y="3070251"/>
                </a:lnTo>
                <a:lnTo>
                  <a:pt x="1994937" y="3036507"/>
                </a:lnTo>
                <a:lnTo>
                  <a:pt x="1926646" y="3070251"/>
                </a:lnTo>
                <a:lnTo>
                  <a:pt x="1909778" y="2994429"/>
                </a:lnTo>
                <a:lnTo>
                  <a:pt x="1841484" y="2960686"/>
                </a:lnTo>
                <a:lnTo>
                  <a:pt x="1773188" y="2994429"/>
                </a:lnTo>
                <a:lnTo>
                  <a:pt x="1756320" y="3070251"/>
                </a:lnTo>
                <a:lnTo>
                  <a:pt x="1688028" y="3036507"/>
                </a:lnTo>
                <a:lnTo>
                  <a:pt x="1619733" y="3070251"/>
                </a:lnTo>
                <a:lnTo>
                  <a:pt x="1602864" y="2994429"/>
                </a:lnTo>
                <a:lnTo>
                  <a:pt x="1534571" y="2960686"/>
                </a:lnTo>
                <a:lnTo>
                  <a:pt x="1581831" y="2899883"/>
                </a:lnTo>
                <a:lnTo>
                  <a:pt x="1564964" y="2824062"/>
                </a:lnTo>
                <a:lnTo>
                  <a:pt x="1640765" y="2824062"/>
                </a:lnTo>
                <a:close/>
                <a:moveTo>
                  <a:pt x="9667656" y="2456268"/>
                </a:moveTo>
                <a:lnTo>
                  <a:pt x="9714916" y="2517072"/>
                </a:lnTo>
                <a:lnTo>
                  <a:pt x="9790717" y="2517072"/>
                </a:lnTo>
                <a:lnTo>
                  <a:pt x="9773850" y="2592893"/>
                </a:lnTo>
                <a:lnTo>
                  <a:pt x="9821112" y="2653696"/>
                </a:lnTo>
                <a:lnTo>
                  <a:pt x="9752817" y="2687439"/>
                </a:lnTo>
                <a:lnTo>
                  <a:pt x="9735949" y="2763261"/>
                </a:lnTo>
                <a:lnTo>
                  <a:pt x="9667656" y="2729517"/>
                </a:lnTo>
                <a:lnTo>
                  <a:pt x="9599362" y="2763261"/>
                </a:lnTo>
                <a:lnTo>
                  <a:pt x="9582494" y="2687439"/>
                </a:lnTo>
                <a:lnTo>
                  <a:pt x="9514199" y="2653696"/>
                </a:lnTo>
                <a:lnTo>
                  <a:pt x="9561461" y="2592893"/>
                </a:lnTo>
                <a:lnTo>
                  <a:pt x="9544594" y="2517072"/>
                </a:lnTo>
                <a:lnTo>
                  <a:pt x="9620395" y="2517072"/>
                </a:lnTo>
                <a:close/>
                <a:moveTo>
                  <a:pt x="13350587" y="2456234"/>
                </a:moveTo>
                <a:lnTo>
                  <a:pt x="13397847" y="2517038"/>
                </a:lnTo>
                <a:lnTo>
                  <a:pt x="13473648" y="2517038"/>
                </a:lnTo>
                <a:lnTo>
                  <a:pt x="13456781" y="2592859"/>
                </a:lnTo>
                <a:lnTo>
                  <a:pt x="13504043" y="2653662"/>
                </a:lnTo>
                <a:lnTo>
                  <a:pt x="13435748" y="2687405"/>
                </a:lnTo>
                <a:lnTo>
                  <a:pt x="13418880" y="2763227"/>
                </a:lnTo>
                <a:lnTo>
                  <a:pt x="13350587" y="2729483"/>
                </a:lnTo>
                <a:lnTo>
                  <a:pt x="13282293" y="2763227"/>
                </a:lnTo>
                <a:lnTo>
                  <a:pt x="13265425" y="2687405"/>
                </a:lnTo>
                <a:lnTo>
                  <a:pt x="13197130" y="2653662"/>
                </a:lnTo>
                <a:lnTo>
                  <a:pt x="13244392" y="2592859"/>
                </a:lnTo>
                <a:lnTo>
                  <a:pt x="13227525" y="2517038"/>
                </a:lnTo>
                <a:lnTo>
                  <a:pt x="13303326" y="2517038"/>
                </a:lnTo>
                <a:close/>
                <a:moveTo>
                  <a:pt x="9974567" y="2456234"/>
                </a:moveTo>
                <a:lnTo>
                  <a:pt x="10021827" y="2517038"/>
                </a:lnTo>
                <a:lnTo>
                  <a:pt x="10097628" y="2517038"/>
                </a:lnTo>
                <a:lnTo>
                  <a:pt x="10080761" y="2592859"/>
                </a:lnTo>
                <a:lnTo>
                  <a:pt x="10128022" y="2653661"/>
                </a:lnTo>
                <a:lnTo>
                  <a:pt x="10175283" y="2592859"/>
                </a:lnTo>
                <a:lnTo>
                  <a:pt x="10158416" y="2517038"/>
                </a:lnTo>
                <a:lnTo>
                  <a:pt x="10234217" y="2517038"/>
                </a:lnTo>
                <a:lnTo>
                  <a:pt x="10281478" y="2456234"/>
                </a:lnTo>
                <a:lnTo>
                  <a:pt x="10328738" y="2517038"/>
                </a:lnTo>
                <a:lnTo>
                  <a:pt x="10404539" y="2517038"/>
                </a:lnTo>
                <a:lnTo>
                  <a:pt x="10387672" y="2592859"/>
                </a:lnTo>
                <a:lnTo>
                  <a:pt x="10434933" y="2653661"/>
                </a:lnTo>
                <a:lnTo>
                  <a:pt x="10482194" y="2592859"/>
                </a:lnTo>
                <a:lnTo>
                  <a:pt x="10465327" y="2517038"/>
                </a:lnTo>
                <a:lnTo>
                  <a:pt x="10541128" y="2517038"/>
                </a:lnTo>
                <a:lnTo>
                  <a:pt x="10588389" y="2456234"/>
                </a:lnTo>
                <a:lnTo>
                  <a:pt x="10635649" y="2517038"/>
                </a:lnTo>
                <a:lnTo>
                  <a:pt x="10711450" y="2517038"/>
                </a:lnTo>
                <a:lnTo>
                  <a:pt x="10694583" y="2592859"/>
                </a:lnTo>
                <a:lnTo>
                  <a:pt x="10741844" y="2653661"/>
                </a:lnTo>
                <a:lnTo>
                  <a:pt x="10789105" y="2592859"/>
                </a:lnTo>
                <a:lnTo>
                  <a:pt x="10772238" y="2517038"/>
                </a:lnTo>
                <a:lnTo>
                  <a:pt x="10848039" y="2517038"/>
                </a:lnTo>
                <a:lnTo>
                  <a:pt x="10895300" y="2456234"/>
                </a:lnTo>
                <a:lnTo>
                  <a:pt x="10942560" y="2517038"/>
                </a:lnTo>
                <a:lnTo>
                  <a:pt x="11018361" y="2517038"/>
                </a:lnTo>
                <a:lnTo>
                  <a:pt x="11001494" y="2592859"/>
                </a:lnTo>
                <a:lnTo>
                  <a:pt x="11048755" y="2653661"/>
                </a:lnTo>
                <a:lnTo>
                  <a:pt x="11096016" y="2592859"/>
                </a:lnTo>
                <a:lnTo>
                  <a:pt x="11079149" y="2517038"/>
                </a:lnTo>
                <a:lnTo>
                  <a:pt x="11154950" y="2517038"/>
                </a:lnTo>
                <a:lnTo>
                  <a:pt x="11202211" y="2456234"/>
                </a:lnTo>
                <a:lnTo>
                  <a:pt x="11249471" y="2517038"/>
                </a:lnTo>
                <a:lnTo>
                  <a:pt x="11325272" y="2517038"/>
                </a:lnTo>
                <a:lnTo>
                  <a:pt x="11308405" y="2592859"/>
                </a:lnTo>
                <a:lnTo>
                  <a:pt x="11355666" y="2653660"/>
                </a:lnTo>
                <a:lnTo>
                  <a:pt x="11402926" y="2592859"/>
                </a:lnTo>
                <a:lnTo>
                  <a:pt x="11386059" y="2517038"/>
                </a:lnTo>
                <a:lnTo>
                  <a:pt x="11461860" y="2517038"/>
                </a:lnTo>
                <a:lnTo>
                  <a:pt x="11509121" y="2456234"/>
                </a:lnTo>
                <a:lnTo>
                  <a:pt x="11556381" y="2517038"/>
                </a:lnTo>
                <a:lnTo>
                  <a:pt x="11632182" y="2517038"/>
                </a:lnTo>
                <a:lnTo>
                  <a:pt x="11615315" y="2592859"/>
                </a:lnTo>
                <a:lnTo>
                  <a:pt x="11662576" y="2653661"/>
                </a:lnTo>
                <a:lnTo>
                  <a:pt x="11709837" y="2592859"/>
                </a:lnTo>
                <a:lnTo>
                  <a:pt x="11692970" y="2517038"/>
                </a:lnTo>
                <a:lnTo>
                  <a:pt x="11768771" y="2517038"/>
                </a:lnTo>
                <a:lnTo>
                  <a:pt x="11816032" y="2456234"/>
                </a:lnTo>
                <a:lnTo>
                  <a:pt x="11863292" y="2517038"/>
                </a:lnTo>
                <a:lnTo>
                  <a:pt x="11939093" y="2517038"/>
                </a:lnTo>
                <a:lnTo>
                  <a:pt x="11922226" y="2592859"/>
                </a:lnTo>
                <a:lnTo>
                  <a:pt x="11969487" y="2653661"/>
                </a:lnTo>
                <a:lnTo>
                  <a:pt x="12016748" y="2592859"/>
                </a:lnTo>
                <a:lnTo>
                  <a:pt x="11999881" y="2517038"/>
                </a:lnTo>
                <a:lnTo>
                  <a:pt x="12075682" y="2517038"/>
                </a:lnTo>
                <a:lnTo>
                  <a:pt x="12122943" y="2456234"/>
                </a:lnTo>
                <a:lnTo>
                  <a:pt x="12170203" y="2517038"/>
                </a:lnTo>
                <a:lnTo>
                  <a:pt x="12246004" y="2517038"/>
                </a:lnTo>
                <a:lnTo>
                  <a:pt x="12229137" y="2592859"/>
                </a:lnTo>
                <a:lnTo>
                  <a:pt x="12276398" y="2653660"/>
                </a:lnTo>
                <a:lnTo>
                  <a:pt x="12323659" y="2592859"/>
                </a:lnTo>
                <a:lnTo>
                  <a:pt x="12306792" y="2517038"/>
                </a:lnTo>
                <a:lnTo>
                  <a:pt x="12382593" y="2517038"/>
                </a:lnTo>
                <a:lnTo>
                  <a:pt x="12429854" y="2456234"/>
                </a:lnTo>
                <a:lnTo>
                  <a:pt x="12477114" y="2517038"/>
                </a:lnTo>
                <a:lnTo>
                  <a:pt x="12552915" y="2517038"/>
                </a:lnTo>
                <a:lnTo>
                  <a:pt x="12536048" y="2592859"/>
                </a:lnTo>
                <a:lnTo>
                  <a:pt x="12583310" y="2653662"/>
                </a:lnTo>
                <a:lnTo>
                  <a:pt x="12515015" y="2687405"/>
                </a:lnTo>
                <a:lnTo>
                  <a:pt x="12498147" y="2763227"/>
                </a:lnTo>
                <a:lnTo>
                  <a:pt x="12429854" y="2729483"/>
                </a:lnTo>
                <a:lnTo>
                  <a:pt x="12361560" y="2763227"/>
                </a:lnTo>
                <a:lnTo>
                  <a:pt x="12344692" y="2687405"/>
                </a:lnTo>
                <a:lnTo>
                  <a:pt x="12276398" y="2653662"/>
                </a:lnTo>
                <a:lnTo>
                  <a:pt x="12208104" y="2687405"/>
                </a:lnTo>
                <a:lnTo>
                  <a:pt x="12191236" y="2763227"/>
                </a:lnTo>
                <a:lnTo>
                  <a:pt x="12122943" y="2729483"/>
                </a:lnTo>
                <a:lnTo>
                  <a:pt x="12054649" y="2763227"/>
                </a:lnTo>
                <a:lnTo>
                  <a:pt x="12037781" y="2687405"/>
                </a:lnTo>
                <a:lnTo>
                  <a:pt x="11969487" y="2653662"/>
                </a:lnTo>
                <a:lnTo>
                  <a:pt x="11901193" y="2687405"/>
                </a:lnTo>
                <a:lnTo>
                  <a:pt x="11884325" y="2763227"/>
                </a:lnTo>
                <a:lnTo>
                  <a:pt x="11816032" y="2729483"/>
                </a:lnTo>
                <a:lnTo>
                  <a:pt x="11747738" y="2763227"/>
                </a:lnTo>
                <a:lnTo>
                  <a:pt x="11730870" y="2687405"/>
                </a:lnTo>
                <a:lnTo>
                  <a:pt x="11662576" y="2653662"/>
                </a:lnTo>
                <a:lnTo>
                  <a:pt x="11594282" y="2687405"/>
                </a:lnTo>
                <a:lnTo>
                  <a:pt x="11577414" y="2763227"/>
                </a:lnTo>
                <a:lnTo>
                  <a:pt x="11509121" y="2729483"/>
                </a:lnTo>
                <a:lnTo>
                  <a:pt x="11440827" y="2763227"/>
                </a:lnTo>
                <a:lnTo>
                  <a:pt x="11423959" y="2687405"/>
                </a:lnTo>
                <a:lnTo>
                  <a:pt x="11355666" y="2653663"/>
                </a:lnTo>
                <a:lnTo>
                  <a:pt x="11287372" y="2687405"/>
                </a:lnTo>
                <a:lnTo>
                  <a:pt x="11270504" y="2763227"/>
                </a:lnTo>
                <a:lnTo>
                  <a:pt x="11202211" y="2729483"/>
                </a:lnTo>
                <a:lnTo>
                  <a:pt x="11133917" y="2763227"/>
                </a:lnTo>
                <a:lnTo>
                  <a:pt x="11117049" y="2687405"/>
                </a:lnTo>
                <a:lnTo>
                  <a:pt x="11048755" y="2653662"/>
                </a:lnTo>
                <a:lnTo>
                  <a:pt x="10980461" y="2687405"/>
                </a:lnTo>
                <a:lnTo>
                  <a:pt x="10963593" y="2763227"/>
                </a:lnTo>
                <a:lnTo>
                  <a:pt x="10895300" y="2729483"/>
                </a:lnTo>
                <a:lnTo>
                  <a:pt x="10827006" y="2763227"/>
                </a:lnTo>
                <a:lnTo>
                  <a:pt x="10810138" y="2687405"/>
                </a:lnTo>
                <a:lnTo>
                  <a:pt x="10741844" y="2653662"/>
                </a:lnTo>
                <a:lnTo>
                  <a:pt x="10673550" y="2687405"/>
                </a:lnTo>
                <a:lnTo>
                  <a:pt x="10656682" y="2763227"/>
                </a:lnTo>
                <a:lnTo>
                  <a:pt x="10588389" y="2729483"/>
                </a:lnTo>
                <a:lnTo>
                  <a:pt x="10520095" y="2763227"/>
                </a:lnTo>
                <a:lnTo>
                  <a:pt x="10503227" y="2687405"/>
                </a:lnTo>
                <a:lnTo>
                  <a:pt x="10434933" y="2653662"/>
                </a:lnTo>
                <a:lnTo>
                  <a:pt x="10366639" y="2687405"/>
                </a:lnTo>
                <a:lnTo>
                  <a:pt x="10349771" y="2763227"/>
                </a:lnTo>
                <a:lnTo>
                  <a:pt x="10281478" y="2729483"/>
                </a:lnTo>
                <a:lnTo>
                  <a:pt x="10213184" y="2763227"/>
                </a:lnTo>
                <a:lnTo>
                  <a:pt x="10196316" y="2687405"/>
                </a:lnTo>
                <a:lnTo>
                  <a:pt x="10128022" y="2653662"/>
                </a:lnTo>
                <a:lnTo>
                  <a:pt x="10059728" y="2687405"/>
                </a:lnTo>
                <a:lnTo>
                  <a:pt x="10042860" y="2763227"/>
                </a:lnTo>
                <a:lnTo>
                  <a:pt x="9974567" y="2729483"/>
                </a:lnTo>
                <a:lnTo>
                  <a:pt x="9906273" y="2763227"/>
                </a:lnTo>
                <a:lnTo>
                  <a:pt x="9889405" y="2687405"/>
                </a:lnTo>
                <a:lnTo>
                  <a:pt x="9821110" y="2653662"/>
                </a:lnTo>
                <a:lnTo>
                  <a:pt x="9868372" y="2592859"/>
                </a:lnTo>
                <a:lnTo>
                  <a:pt x="9851505" y="2517038"/>
                </a:lnTo>
                <a:lnTo>
                  <a:pt x="9927306" y="2517038"/>
                </a:lnTo>
                <a:close/>
                <a:moveTo>
                  <a:pt x="6598571" y="2456234"/>
                </a:moveTo>
                <a:lnTo>
                  <a:pt x="6645832" y="2517038"/>
                </a:lnTo>
                <a:lnTo>
                  <a:pt x="6721633" y="2517038"/>
                </a:lnTo>
                <a:lnTo>
                  <a:pt x="6704770" y="2592859"/>
                </a:lnTo>
                <a:lnTo>
                  <a:pt x="6752034" y="2653661"/>
                </a:lnTo>
                <a:lnTo>
                  <a:pt x="6799282" y="2592859"/>
                </a:lnTo>
                <a:lnTo>
                  <a:pt x="6782417" y="2517038"/>
                </a:lnTo>
                <a:lnTo>
                  <a:pt x="6858225" y="2517038"/>
                </a:lnTo>
                <a:lnTo>
                  <a:pt x="6905485" y="2456234"/>
                </a:lnTo>
                <a:lnTo>
                  <a:pt x="6952745" y="2517038"/>
                </a:lnTo>
                <a:lnTo>
                  <a:pt x="7028552" y="2517038"/>
                </a:lnTo>
                <a:lnTo>
                  <a:pt x="7011681" y="2592859"/>
                </a:lnTo>
                <a:lnTo>
                  <a:pt x="7058937" y="2653661"/>
                </a:lnTo>
                <a:lnTo>
                  <a:pt x="7106203" y="2592859"/>
                </a:lnTo>
                <a:lnTo>
                  <a:pt x="7089328" y="2517038"/>
                </a:lnTo>
                <a:lnTo>
                  <a:pt x="7165133" y="2517038"/>
                </a:lnTo>
                <a:lnTo>
                  <a:pt x="7212388" y="2456234"/>
                </a:lnTo>
                <a:lnTo>
                  <a:pt x="7259629" y="2517038"/>
                </a:lnTo>
                <a:lnTo>
                  <a:pt x="7335430" y="2517038"/>
                </a:lnTo>
                <a:lnTo>
                  <a:pt x="7318563" y="2592859"/>
                </a:lnTo>
                <a:lnTo>
                  <a:pt x="7365824" y="2653661"/>
                </a:lnTo>
                <a:lnTo>
                  <a:pt x="7413085" y="2592859"/>
                </a:lnTo>
                <a:lnTo>
                  <a:pt x="7396218" y="2517038"/>
                </a:lnTo>
                <a:lnTo>
                  <a:pt x="7472019" y="2517038"/>
                </a:lnTo>
                <a:lnTo>
                  <a:pt x="7519280" y="2456234"/>
                </a:lnTo>
                <a:lnTo>
                  <a:pt x="7566540" y="2517038"/>
                </a:lnTo>
                <a:lnTo>
                  <a:pt x="7642341" y="2517038"/>
                </a:lnTo>
                <a:lnTo>
                  <a:pt x="7625474" y="2592859"/>
                </a:lnTo>
                <a:lnTo>
                  <a:pt x="7672735" y="2653661"/>
                </a:lnTo>
                <a:lnTo>
                  <a:pt x="7719996" y="2592859"/>
                </a:lnTo>
                <a:lnTo>
                  <a:pt x="7703129" y="2517038"/>
                </a:lnTo>
                <a:lnTo>
                  <a:pt x="7778930" y="2517038"/>
                </a:lnTo>
                <a:lnTo>
                  <a:pt x="7826191" y="2456234"/>
                </a:lnTo>
                <a:lnTo>
                  <a:pt x="7873451" y="2517038"/>
                </a:lnTo>
                <a:lnTo>
                  <a:pt x="7949252" y="2517038"/>
                </a:lnTo>
                <a:lnTo>
                  <a:pt x="7932385" y="2592859"/>
                </a:lnTo>
                <a:lnTo>
                  <a:pt x="7979646" y="2653661"/>
                </a:lnTo>
                <a:lnTo>
                  <a:pt x="8026907" y="2592859"/>
                </a:lnTo>
                <a:lnTo>
                  <a:pt x="8010040" y="2517038"/>
                </a:lnTo>
                <a:lnTo>
                  <a:pt x="8085841" y="2517038"/>
                </a:lnTo>
                <a:lnTo>
                  <a:pt x="8133102" y="2456234"/>
                </a:lnTo>
                <a:lnTo>
                  <a:pt x="8180362" y="2517038"/>
                </a:lnTo>
                <a:lnTo>
                  <a:pt x="8256163" y="2517038"/>
                </a:lnTo>
                <a:lnTo>
                  <a:pt x="8239296" y="2592859"/>
                </a:lnTo>
                <a:lnTo>
                  <a:pt x="8286557" y="2653661"/>
                </a:lnTo>
                <a:lnTo>
                  <a:pt x="8333818" y="2592859"/>
                </a:lnTo>
                <a:lnTo>
                  <a:pt x="8316951" y="2517038"/>
                </a:lnTo>
                <a:lnTo>
                  <a:pt x="8392752" y="2517038"/>
                </a:lnTo>
                <a:lnTo>
                  <a:pt x="8440013" y="2456234"/>
                </a:lnTo>
                <a:lnTo>
                  <a:pt x="8487273" y="2517038"/>
                </a:lnTo>
                <a:lnTo>
                  <a:pt x="8563074" y="2517038"/>
                </a:lnTo>
                <a:lnTo>
                  <a:pt x="8546207" y="2592859"/>
                </a:lnTo>
                <a:lnTo>
                  <a:pt x="8593468" y="2653661"/>
                </a:lnTo>
                <a:lnTo>
                  <a:pt x="8640729" y="2592859"/>
                </a:lnTo>
                <a:lnTo>
                  <a:pt x="8623862" y="2517038"/>
                </a:lnTo>
                <a:lnTo>
                  <a:pt x="8699663" y="2517038"/>
                </a:lnTo>
                <a:lnTo>
                  <a:pt x="8746924" y="2456234"/>
                </a:lnTo>
                <a:lnTo>
                  <a:pt x="8794184" y="2517038"/>
                </a:lnTo>
                <a:lnTo>
                  <a:pt x="8869985" y="2517038"/>
                </a:lnTo>
                <a:lnTo>
                  <a:pt x="8853118" y="2592859"/>
                </a:lnTo>
                <a:lnTo>
                  <a:pt x="8900379" y="2653661"/>
                </a:lnTo>
                <a:lnTo>
                  <a:pt x="8947640" y="2592859"/>
                </a:lnTo>
                <a:lnTo>
                  <a:pt x="8930773" y="2517038"/>
                </a:lnTo>
                <a:lnTo>
                  <a:pt x="9006574" y="2517038"/>
                </a:lnTo>
                <a:lnTo>
                  <a:pt x="9053835" y="2456234"/>
                </a:lnTo>
                <a:lnTo>
                  <a:pt x="9101095" y="2517038"/>
                </a:lnTo>
                <a:lnTo>
                  <a:pt x="9176896" y="2517038"/>
                </a:lnTo>
                <a:lnTo>
                  <a:pt x="9160029" y="2592859"/>
                </a:lnTo>
                <a:lnTo>
                  <a:pt x="9207290" y="2653661"/>
                </a:lnTo>
                <a:lnTo>
                  <a:pt x="9254551" y="2592859"/>
                </a:lnTo>
                <a:lnTo>
                  <a:pt x="9237684" y="2517038"/>
                </a:lnTo>
                <a:lnTo>
                  <a:pt x="9313485" y="2517038"/>
                </a:lnTo>
                <a:lnTo>
                  <a:pt x="9360746" y="2456234"/>
                </a:lnTo>
                <a:lnTo>
                  <a:pt x="9408006" y="2517038"/>
                </a:lnTo>
                <a:lnTo>
                  <a:pt x="9483807" y="2517038"/>
                </a:lnTo>
                <a:lnTo>
                  <a:pt x="9466940" y="2592859"/>
                </a:lnTo>
                <a:lnTo>
                  <a:pt x="9514202" y="2653662"/>
                </a:lnTo>
                <a:lnTo>
                  <a:pt x="9445907" y="2687405"/>
                </a:lnTo>
                <a:lnTo>
                  <a:pt x="9429039" y="2763227"/>
                </a:lnTo>
                <a:lnTo>
                  <a:pt x="9360746" y="2729483"/>
                </a:lnTo>
                <a:lnTo>
                  <a:pt x="9292452" y="2763227"/>
                </a:lnTo>
                <a:lnTo>
                  <a:pt x="9275584" y="2687405"/>
                </a:lnTo>
                <a:lnTo>
                  <a:pt x="9207290" y="2653662"/>
                </a:lnTo>
                <a:lnTo>
                  <a:pt x="9138996" y="2687405"/>
                </a:lnTo>
                <a:lnTo>
                  <a:pt x="9122128" y="2763227"/>
                </a:lnTo>
                <a:lnTo>
                  <a:pt x="9053835" y="2729483"/>
                </a:lnTo>
                <a:lnTo>
                  <a:pt x="8985541" y="2763227"/>
                </a:lnTo>
                <a:lnTo>
                  <a:pt x="8968673" y="2687405"/>
                </a:lnTo>
                <a:lnTo>
                  <a:pt x="8900379" y="2653662"/>
                </a:lnTo>
                <a:lnTo>
                  <a:pt x="8832085" y="2687405"/>
                </a:lnTo>
                <a:lnTo>
                  <a:pt x="8815217" y="2763227"/>
                </a:lnTo>
                <a:lnTo>
                  <a:pt x="8746924" y="2729483"/>
                </a:lnTo>
                <a:lnTo>
                  <a:pt x="8678630" y="2763227"/>
                </a:lnTo>
                <a:lnTo>
                  <a:pt x="8661762" y="2687405"/>
                </a:lnTo>
                <a:lnTo>
                  <a:pt x="8593468" y="2653662"/>
                </a:lnTo>
                <a:lnTo>
                  <a:pt x="8525174" y="2687405"/>
                </a:lnTo>
                <a:lnTo>
                  <a:pt x="8508306" y="2763227"/>
                </a:lnTo>
                <a:lnTo>
                  <a:pt x="8440013" y="2729483"/>
                </a:lnTo>
                <a:lnTo>
                  <a:pt x="8371719" y="2763227"/>
                </a:lnTo>
                <a:lnTo>
                  <a:pt x="8354851" y="2687405"/>
                </a:lnTo>
                <a:lnTo>
                  <a:pt x="8286557" y="2653662"/>
                </a:lnTo>
                <a:lnTo>
                  <a:pt x="8218263" y="2687405"/>
                </a:lnTo>
                <a:lnTo>
                  <a:pt x="8201395" y="2763227"/>
                </a:lnTo>
                <a:lnTo>
                  <a:pt x="8133102" y="2729483"/>
                </a:lnTo>
                <a:lnTo>
                  <a:pt x="8064808" y="2763227"/>
                </a:lnTo>
                <a:lnTo>
                  <a:pt x="8047940" y="2687405"/>
                </a:lnTo>
                <a:lnTo>
                  <a:pt x="7979646" y="2653662"/>
                </a:lnTo>
                <a:lnTo>
                  <a:pt x="7911352" y="2687405"/>
                </a:lnTo>
                <a:lnTo>
                  <a:pt x="7894484" y="2763227"/>
                </a:lnTo>
                <a:lnTo>
                  <a:pt x="7826191" y="2729483"/>
                </a:lnTo>
                <a:lnTo>
                  <a:pt x="7757897" y="2763227"/>
                </a:lnTo>
                <a:lnTo>
                  <a:pt x="7741029" y="2687405"/>
                </a:lnTo>
                <a:lnTo>
                  <a:pt x="7672735" y="2653662"/>
                </a:lnTo>
                <a:lnTo>
                  <a:pt x="7604441" y="2687405"/>
                </a:lnTo>
                <a:lnTo>
                  <a:pt x="7587573" y="2763227"/>
                </a:lnTo>
                <a:lnTo>
                  <a:pt x="7519280" y="2729483"/>
                </a:lnTo>
                <a:lnTo>
                  <a:pt x="7450986" y="2763227"/>
                </a:lnTo>
                <a:lnTo>
                  <a:pt x="7434118" y="2687405"/>
                </a:lnTo>
                <a:lnTo>
                  <a:pt x="7365824" y="2653662"/>
                </a:lnTo>
                <a:lnTo>
                  <a:pt x="7297530" y="2687405"/>
                </a:lnTo>
                <a:lnTo>
                  <a:pt x="7280662" y="2763227"/>
                </a:lnTo>
                <a:lnTo>
                  <a:pt x="7212388" y="2729483"/>
                </a:lnTo>
                <a:lnTo>
                  <a:pt x="7144096" y="2763227"/>
                </a:lnTo>
                <a:lnTo>
                  <a:pt x="7127229" y="2687405"/>
                </a:lnTo>
                <a:lnTo>
                  <a:pt x="7058937" y="2653662"/>
                </a:lnTo>
                <a:lnTo>
                  <a:pt x="6990636" y="2687405"/>
                </a:lnTo>
                <a:lnTo>
                  <a:pt x="6973760" y="2763227"/>
                </a:lnTo>
                <a:lnTo>
                  <a:pt x="6905485" y="2729483"/>
                </a:lnTo>
                <a:lnTo>
                  <a:pt x="6837182" y="2763227"/>
                </a:lnTo>
                <a:lnTo>
                  <a:pt x="6820314" y="2687405"/>
                </a:lnTo>
                <a:lnTo>
                  <a:pt x="6752034" y="2653662"/>
                </a:lnTo>
                <a:lnTo>
                  <a:pt x="6683732" y="2687405"/>
                </a:lnTo>
                <a:lnTo>
                  <a:pt x="6666866" y="2763227"/>
                </a:lnTo>
                <a:lnTo>
                  <a:pt x="6598571" y="2729483"/>
                </a:lnTo>
                <a:lnTo>
                  <a:pt x="6530281" y="2763227"/>
                </a:lnTo>
                <a:lnTo>
                  <a:pt x="6513408" y="2687405"/>
                </a:lnTo>
                <a:lnTo>
                  <a:pt x="6445116" y="2653662"/>
                </a:lnTo>
                <a:lnTo>
                  <a:pt x="6492379" y="2592859"/>
                </a:lnTo>
                <a:lnTo>
                  <a:pt x="6475511" y="2517038"/>
                </a:lnTo>
                <a:lnTo>
                  <a:pt x="6551313" y="2517038"/>
                </a:lnTo>
                <a:close/>
                <a:moveTo>
                  <a:pt x="6288294" y="2456234"/>
                </a:moveTo>
                <a:lnTo>
                  <a:pt x="6335546" y="2517038"/>
                </a:lnTo>
                <a:lnTo>
                  <a:pt x="6411354" y="2517038"/>
                </a:lnTo>
                <a:lnTo>
                  <a:pt x="6394489" y="2592859"/>
                </a:lnTo>
                <a:lnTo>
                  <a:pt x="6441750" y="2653662"/>
                </a:lnTo>
                <a:lnTo>
                  <a:pt x="6373453" y="2687405"/>
                </a:lnTo>
                <a:lnTo>
                  <a:pt x="6356589" y="2763227"/>
                </a:lnTo>
                <a:lnTo>
                  <a:pt x="6288294" y="2729483"/>
                </a:lnTo>
                <a:lnTo>
                  <a:pt x="6220003" y="2763227"/>
                </a:lnTo>
                <a:lnTo>
                  <a:pt x="6203138" y="2687405"/>
                </a:lnTo>
                <a:lnTo>
                  <a:pt x="6134841" y="2653662"/>
                </a:lnTo>
                <a:lnTo>
                  <a:pt x="6182094" y="2592859"/>
                </a:lnTo>
                <a:lnTo>
                  <a:pt x="6165235" y="2517038"/>
                </a:lnTo>
                <a:lnTo>
                  <a:pt x="6241033" y="2517038"/>
                </a:lnTo>
                <a:close/>
                <a:moveTo>
                  <a:pt x="1688029" y="2456234"/>
                </a:moveTo>
                <a:lnTo>
                  <a:pt x="1735289" y="2517038"/>
                </a:lnTo>
                <a:lnTo>
                  <a:pt x="1811091" y="2517038"/>
                </a:lnTo>
                <a:lnTo>
                  <a:pt x="1794223" y="2592859"/>
                </a:lnTo>
                <a:lnTo>
                  <a:pt x="1841486" y="2653660"/>
                </a:lnTo>
                <a:lnTo>
                  <a:pt x="1888746" y="2592859"/>
                </a:lnTo>
                <a:lnTo>
                  <a:pt x="1871879" y="2517038"/>
                </a:lnTo>
                <a:lnTo>
                  <a:pt x="1947677" y="2517038"/>
                </a:lnTo>
                <a:lnTo>
                  <a:pt x="1994937" y="2456234"/>
                </a:lnTo>
                <a:lnTo>
                  <a:pt x="2042196" y="2517038"/>
                </a:lnTo>
                <a:lnTo>
                  <a:pt x="2117996" y="2517038"/>
                </a:lnTo>
                <a:lnTo>
                  <a:pt x="2101130" y="2592859"/>
                </a:lnTo>
                <a:lnTo>
                  <a:pt x="2148391" y="2653660"/>
                </a:lnTo>
                <a:lnTo>
                  <a:pt x="2195653" y="2592859"/>
                </a:lnTo>
                <a:lnTo>
                  <a:pt x="2178786" y="2517038"/>
                </a:lnTo>
                <a:lnTo>
                  <a:pt x="2254588" y="2517038"/>
                </a:lnTo>
                <a:lnTo>
                  <a:pt x="2301846" y="2456234"/>
                </a:lnTo>
                <a:lnTo>
                  <a:pt x="2349108" y="2517038"/>
                </a:lnTo>
                <a:lnTo>
                  <a:pt x="2424910" y="2517038"/>
                </a:lnTo>
                <a:lnTo>
                  <a:pt x="2408040" y="2592859"/>
                </a:lnTo>
                <a:lnTo>
                  <a:pt x="2455303" y="2653660"/>
                </a:lnTo>
                <a:lnTo>
                  <a:pt x="2502564" y="2592859"/>
                </a:lnTo>
                <a:lnTo>
                  <a:pt x="2485697" y="2517038"/>
                </a:lnTo>
                <a:lnTo>
                  <a:pt x="2561497" y="2517038"/>
                </a:lnTo>
                <a:lnTo>
                  <a:pt x="2608760" y="2456234"/>
                </a:lnTo>
                <a:lnTo>
                  <a:pt x="2656016" y="2517038"/>
                </a:lnTo>
                <a:lnTo>
                  <a:pt x="2731819" y="2517038"/>
                </a:lnTo>
                <a:lnTo>
                  <a:pt x="2714951" y="2592859"/>
                </a:lnTo>
                <a:lnTo>
                  <a:pt x="2762214" y="2653660"/>
                </a:lnTo>
                <a:lnTo>
                  <a:pt x="2809477" y="2592859"/>
                </a:lnTo>
                <a:lnTo>
                  <a:pt x="2792609" y="2517038"/>
                </a:lnTo>
                <a:lnTo>
                  <a:pt x="2868411" y="2517038"/>
                </a:lnTo>
                <a:lnTo>
                  <a:pt x="2915672" y="2456234"/>
                </a:lnTo>
                <a:lnTo>
                  <a:pt x="2962932" y="2517038"/>
                </a:lnTo>
                <a:lnTo>
                  <a:pt x="3038732" y="2517038"/>
                </a:lnTo>
                <a:lnTo>
                  <a:pt x="3021866" y="2592859"/>
                </a:lnTo>
                <a:lnTo>
                  <a:pt x="3069127" y="2653660"/>
                </a:lnTo>
                <a:lnTo>
                  <a:pt x="3116388" y="2592859"/>
                </a:lnTo>
                <a:lnTo>
                  <a:pt x="3099519" y="2517038"/>
                </a:lnTo>
                <a:lnTo>
                  <a:pt x="3175323" y="2517038"/>
                </a:lnTo>
                <a:lnTo>
                  <a:pt x="3222584" y="2456234"/>
                </a:lnTo>
                <a:lnTo>
                  <a:pt x="3269847" y="2517038"/>
                </a:lnTo>
                <a:lnTo>
                  <a:pt x="3345645" y="2517038"/>
                </a:lnTo>
                <a:lnTo>
                  <a:pt x="3328778" y="2592859"/>
                </a:lnTo>
                <a:lnTo>
                  <a:pt x="3376039" y="2653660"/>
                </a:lnTo>
                <a:lnTo>
                  <a:pt x="3423295" y="2592859"/>
                </a:lnTo>
                <a:lnTo>
                  <a:pt x="3406433" y="2517038"/>
                </a:lnTo>
                <a:lnTo>
                  <a:pt x="3482228" y="2517038"/>
                </a:lnTo>
                <a:lnTo>
                  <a:pt x="3529494" y="2456234"/>
                </a:lnTo>
                <a:lnTo>
                  <a:pt x="3576752" y="2517038"/>
                </a:lnTo>
                <a:lnTo>
                  <a:pt x="3652555" y="2517038"/>
                </a:lnTo>
                <a:lnTo>
                  <a:pt x="3635682" y="2592859"/>
                </a:lnTo>
                <a:lnTo>
                  <a:pt x="3682947" y="2653660"/>
                </a:lnTo>
                <a:lnTo>
                  <a:pt x="3730207" y="2592859"/>
                </a:lnTo>
                <a:lnTo>
                  <a:pt x="3713340" y="2517038"/>
                </a:lnTo>
                <a:lnTo>
                  <a:pt x="3789140" y="2517038"/>
                </a:lnTo>
                <a:lnTo>
                  <a:pt x="3836399" y="2456234"/>
                </a:lnTo>
                <a:lnTo>
                  <a:pt x="3883653" y="2517038"/>
                </a:lnTo>
                <a:lnTo>
                  <a:pt x="3959463" y="2517038"/>
                </a:lnTo>
                <a:lnTo>
                  <a:pt x="3942595" y="2592859"/>
                </a:lnTo>
                <a:lnTo>
                  <a:pt x="3989855" y="2653660"/>
                </a:lnTo>
                <a:lnTo>
                  <a:pt x="4037117" y="2592859"/>
                </a:lnTo>
                <a:lnTo>
                  <a:pt x="4020248" y="2517038"/>
                </a:lnTo>
                <a:lnTo>
                  <a:pt x="4096056" y="2517038"/>
                </a:lnTo>
                <a:lnTo>
                  <a:pt x="4143315" y="2456234"/>
                </a:lnTo>
                <a:lnTo>
                  <a:pt x="4190571" y="2517038"/>
                </a:lnTo>
                <a:lnTo>
                  <a:pt x="4266367" y="2517038"/>
                </a:lnTo>
                <a:lnTo>
                  <a:pt x="4249501" y="2592859"/>
                </a:lnTo>
                <a:lnTo>
                  <a:pt x="4296766" y="2653662"/>
                </a:lnTo>
                <a:lnTo>
                  <a:pt x="4228467" y="2687405"/>
                </a:lnTo>
                <a:lnTo>
                  <a:pt x="4211600" y="2763227"/>
                </a:lnTo>
                <a:lnTo>
                  <a:pt x="4143315" y="2729483"/>
                </a:lnTo>
                <a:lnTo>
                  <a:pt x="4075024" y="2763227"/>
                </a:lnTo>
                <a:lnTo>
                  <a:pt x="4058147" y="2687405"/>
                </a:lnTo>
                <a:lnTo>
                  <a:pt x="3989855" y="2653662"/>
                </a:lnTo>
                <a:lnTo>
                  <a:pt x="3921561" y="2687405"/>
                </a:lnTo>
                <a:lnTo>
                  <a:pt x="3904687" y="2763227"/>
                </a:lnTo>
                <a:lnTo>
                  <a:pt x="3836399" y="2729483"/>
                </a:lnTo>
                <a:lnTo>
                  <a:pt x="3768106" y="2763227"/>
                </a:lnTo>
                <a:lnTo>
                  <a:pt x="3751241" y="2687405"/>
                </a:lnTo>
                <a:lnTo>
                  <a:pt x="3682947" y="2653662"/>
                </a:lnTo>
                <a:lnTo>
                  <a:pt x="3614650" y="2687405"/>
                </a:lnTo>
                <a:lnTo>
                  <a:pt x="3597782" y="2763227"/>
                </a:lnTo>
                <a:lnTo>
                  <a:pt x="3529494" y="2729483"/>
                </a:lnTo>
                <a:lnTo>
                  <a:pt x="3461193" y="2763227"/>
                </a:lnTo>
                <a:lnTo>
                  <a:pt x="3444329" y="2687405"/>
                </a:lnTo>
                <a:lnTo>
                  <a:pt x="3376039" y="2653663"/>
                </a:lnTo>
                <a:lnTo>
                  <a:pt x="3307745" y="2687405"/>
                </a:lnTo>
                <a:lnTo>
                  <a:pt x="3290877" y="2763227"/>
                </a:lnTo>
                <a:lnTo>
                  <a:pt x="3222584" y="2729483"/>
                </a:lnTo>
                <a:lnTo>
                  <a:pt x="3154291" y="2763227"/>
                </a:lnTo>
                <a:lnTo>
                  <a:pt x="3137421" y="2687405"/>
                </a:lnTo>
                <a:lnTo>
                  <a:pt x="3069127" y="2653662"/>
                </a:lnTo>
                <a:lnTo>
                  <a:pt x="3000832" y="2687405"/>
                </a:lnTo>
                <a:lnTo>
                  <a:pt x="2983965" y="2763227"/>
                </a:lnTo>
                <a:lnTo>
                  <a:pt x="2915672" y="2729483"/>
                </a:lnTo>
                <a:lnTo>
                  <a:pt x="2847378" y="2763227"/>
                </a:lnTo>
                <a:lnTo>
                  <a:pt x="2830510" y="2687405"/>
                </a:lnTo>
                <a:lnTo>
                  <a:pt x="2762214" y="2653662"/>
                </a:lnTo>
                <a:lnTo>
                  <a:pt x="2693918" y="2687405"/>
                </a:lnTo>
                <a:lnTo>
                  <a:pt x="2677049" y="2763227"/>
                </a:lnTo>
                <a:lnTo>
                  <a:pt x="2608760" y="2729483"/>
                </a:lnTo>
                <a:lnTo>
                  <a:pt x="2540465" y="2763227"/>
                </a:lnTo>
                <a:lnTo>
                  <a:pt x="2523597" y="2687405"/>
                </a:lnTo>
                <a:lnTo>
                  <a:pt x="2455303" y="2653662"/>
                </a:lnTo>
                <a:lnTo>
                  <a:pt x="2387009" y="2687405"/>
                </a:lnTo>
                <a:lnTo>
                  <a:pt x="2370140" y="2763227"/>
                </a:lnTo>
                <a:lnTo>
                  <a:pt x="2301846" y="2729483"/>
                </a:lnTo>
                <a:lnTo>
                  <a:pt x="2233553" y="2763227"/>
                </a:lnTo>
                <a:lnTo>
                  <a:pt x="2216686" y="2687405"/>
                </a:lnTo>
                <a:lnTo>
                  <a:pt x="2148391" y="2653662"/>
                </a:lnTo>
                <a:lnTo>
                  <a:pt x="2080098" y="2687405"/>
                </a:lnTo>
                <a:lnTo>
                  <a:pt x="2063230" y="2763227"/>
                </a:lnTo>
                <a:lnTo>
                  <a:pt x="1994937" y="2729483"/>
                </a:lnTo>
                <a:lnTo>
                  <a:pt x="1926649" y="2763227"/>
                </a:lnTo>
                <a:lnTo>
                  <a:pt x="1909780" y="2687405"/>
                </a:lnTo>
                <a:lnTo>
                  <a:pt x="1841486" y="2653662"/>
                </a:lnTo>
                <a:lnTo>
                  <a:pt x="1773189" y="2687405"/>
                </a:lnTo>
                <a:lnTo>
                  <a:pt x="1756322" y="2763227"/>
                </a:lnTo>
                <a:lnTo>
                  <a:pt x="1688029" y="2729483"/>
                </a:lnTo>
                <a:lnTo>
                  <a:pt x="1619734" y="2763227"/>
                </a:lnTo>
                <a:lnTo>
                  <a:pt x="1602867" y="2687405"/>
                </a:lnTo>
                <a:lnTo>
                  <a:pt x="1534571" y="2653662"/>
                </a:lnTo>
                <a:lnTo>
                  <a:pt x="1581833" y="2592859"/>
                </a:lnTo>
                <a:lnTo>
                  <a:pt x="1564967" y="2517038"/>
                </a:lnTo>
                <a:lnTo>
                  <a:pt x="1640767" y="2517038"/>
                </a:lnTo>
                <a:close/>
                <a:moveTo>
                  <a:pt x="9667656" y="2149243"/>
                </a:moveTo>
                <a:lnTo>
                  <a:pt x="9714916" y="2210047"/>
                </a:lnTo>
                <a:lnTo>
                  <a:pt x="9790717" y="2210047"/>
                </a:lnTo>
                <a:lnTo>
                  <a:pt x="9773850" y="2285868"/>
                </a:lnTo>
                <a:lnTo>
                  <a:pt x="9821112" y="2346671"/>
                </a:lnTo>
                <a:lnTo>
                  <a:pt x="9752817" y="2380414"/>
                </a:lnTo>
                <a:lnTo>
                  <a:pt x="9735949" y="2456236"/>
                </a:lnTo>
                <a:lnTo>
                  <a:pt x="9667656" y="2422492"/>
                </a:lnTo>
                <a:lnTo>
                  <a:pt x="9599362" y="2456236"/>
                </a:lnTo>
                <a:lnTo>
                  <a:pt x="9582494" y="2380414"/>
                </a:lnTo>
                <a:lnTo>
                  <a:pt x="9514199" y="2346671"/>
                </a:lnTo>
                <a:lnTo>
                  <a:pt x="9561461" y="2285868"/>
                </a:lnTo>
                <a:lnTo>
                  <a:pt x="9544594" y="2210047"/>
                </a:lnTo>
                <a:lnTo>
                  <a:pt x="9620395" y="2210047"/>
                </a:lnTo>
                <a:close/>
                <a:moveTo>
                  <a:pt x="13657497" y="2149209"/>
                </a:moveTo>
                <a:lnTo>
                  <a:pt x="13704757" y="2210013"/>
                </a:lnTo>
                <a:lnTo>
                  <a:pt x="13780558" y="2210013"/>
                </a:lnTo>
                <a:lnTo>
                  <a:pt x="13763691" y="2285834"/>
                </a:lnTo>
                <a:lnTo>
                  <a:pt x="13810953" y="2346637"/>
                </a:lnTo>
                <a:lnTo>
                  <a:pt x="13742658" y="2380380"/>
                </a:lnTo>
                <a:lnTo>
                  <a:pt x="13725790" y="2456202"/>
                </a:lnTo>
                <a:lnTo>
                  <a:pt x="13657497" y="2422458"/>
                </a:lnTo>
                <a:lnTo>
                  <a:pt x="13589203" y="2456202"/>
                </a:lnTo>
                <a:lnTo>
                  <a:pt x="13572335" y="2380380"/>
                </a:lnTo>
                <a:lnTo>
                  <a:pt x="13504040" y="2346637"/>
                </a:lnTo>
                <a:lnTo>
                  <a:pt x="13551302" y="2285834"/>
                </a:lnTo>
                <a:lnTo>
                  <a:pt x="13534435" y="2210013"/>
                </a:lnTo>
                <a:lnTo>
                  <a:pt x="13610236" y="2210013"/>
                </a:lnTo>
                <a:close/>
                <a:moveTo>
                  <a:pt x="9974567" y="2149209"/>
                </a:moveTo>
                <a:lnTo>
                  <a:pt x="10021827" y="2210013"/>
                </a:lnTo>
                <a:lnTo>
                  <a:pt x="10097628" y="2210013"/>
                </a:lnTo>
                <a:lnTo>
                  <a:pt x="10080761" y="2285834"/>
                </a:lnTo>
                <a:lnTo>
                  <a:pt x="10128022" y="2346636"/>
                </a:lnTo>
                <a:lnTo>
                  <a:pt x="10175283" y="2285834"/>
                </a:lnTo>
                <a:lnTo>
                  <a:pt x="10158416" y="2210013"/>
                </a:lnTo>
                <a:lnTo>
                  <a:pt x="10234217" y="2210013"/>
                </a:lnTo>
                <a:lnTo>
                  <a:pt x="10281478" y="2149209"/>
                </a:lnTo>
                <a:lnTo>
                  <a:pt x="10328738" y="2210013"/>
                </a:lnTo>
                <a:lnTo>
                  <a:pt x="10404539" y="2210013"/>
                </a:lnTo>
                <a:lnTo>
                  <a:pt x="10387672" y="2285834"/>
                </a:lnTo>
                <a:lnTo>
                  <a:pt x="10434933" y="2346636"/>
                </a:lnTo>
                <a:lnTo>
                  <a:pt x="10482194" y="2285834"/>
                </a:lnTo>
                <a:lnTo>
                  <a:pt x="10465327" y="2210013"/>
                </a:lnTo>
                <a:lnTo>
                  <a:pt x="10541128" y="2210013"/>
                </a:lnTo>
                <a:lnTo>
                  <a:pt x="10588389" y="2149209"/>
                </a:lnTo>
                <a:lnTo>
                  <a:pt x="10635649" y="2210013"/>
                </a:lnTo>
                <a:lnTo>
                  <a:pt x="10711450" y="2210013"/>
                </a:lnTo>
                <a:lnTo>
                  <a:pt x="10694583" y="2285834"/>
                </a:lnTo>
                <a:lnTo>
                  <a:pt x="10741844" y="2346636"/>
                </a:lnTo>
                <a:lnTo>
                  <a:pt x="10789105" y="2285834"/>
                </a:lnTo>
                <a:lnTo>
                  <a:pt x="10772238" y="2210013"/>
                </a:lnTo>
                <a:lnTo>
                  <a:pt x="10848039" y="2210013"/>
                </a:lnTo>
                <a:lnTo>
                  <a:pt x="10895300" y="2149209"/>
                </a:lnTo>
                <a:lnTo>
                  <a:pt x="10942560" y="2210013"/>
                </a:lnTo>
                <a:lnTo>
                  <a:pt x="11018361" y="2210013"/>
                </a:lnTo>
                <a:lnTo>
                  <a:pt x="11001494" y="2285834"/>
                </a:lnTo>
                <a:lnTo>
                  <a:pt x="11048755" y="2346636"/>
                </a:lnTo>
                <a:lnTo>
                  <a:pt x="11096016" y="2285834"/>
                </a:lnTo>
                <a:lnTo>
                  <a:pt x="11079149" y="2210013"/>
                </a:lnTo>
                <a:lnTo>
                  <a:pt x="11154950" y="2210013"/>
                </a:lnTo>
                <a:lnTo>
                  <a:pt x="11202211" y="2149209"/>
                </a:lnTo>
                <a:lnTo>
                  <a:pt x="11249471" y="2210013"/>
                </a:lnTo>
                <a:lnTo>
                  <a:pt x="11325272" y="2210013"/>
                </a:lnTo>
                <a:lnTo>
                  <a:pt x="11308405" y="2285834"/>
                </a:lnTo>
                <a:lnTo>
                  <a:pt x="11355665" y="2346635"/>
                </a:lnTo>
                <a:lnTo>
                  <a:pt x="11402926" y="2285834"/>
                </a:lnTo>
                <a:lnTo>
                  <a:pt x="11386059" y="2210013"/>
                </a:lnTo>
                <a:lnTo>
                  <a:pt x="11461860" y="2210013"/>
                </a:lnTo>
                <a:lnTo>
                  <a:pt x="11509121" y="2149209"/>
                </a:lnTo>
                <a:lnTo>
                  <a:pt x="11556381" y="2210013"/>
                </a:lnTo>
                <a:lnTo>
                  <a:pt x="11632182" y="2210013"/>
                </a:lnTo>
                <a:lnTo>
                  <a:pt x="11615315" y="2285834"/>
                </a:lnTo>
                <a:lnTo>
                  <a:pt x="11662576" y="2346636"/>
                </a:lnTo>
                <a:lnTo>
                  <a:pt x="11709837" y="2285834"/>
                </a:lnTo>
                <a:lnTo>
                  <a:pt x="11692970" y="2210013"/>
                </a:lnTo>
                <a:lnTo>
                  <a:pt x="11768771" y="2210013"/>
                </a:lnTo>
                <a:lnTo>
                  <a:pt x="11816032" y="2149209"/>
                </a:lnTo>
                <a:lnTo>
                  <a:pt x="11863292" y="2210013"/>
                </a:lnTo>
                <a:lnTo>
                  <a:pt x="11939093" y="2210013"/>
                </a:lnTo>
                <a:lnTo>
                  <a:pt x="11922226" y="2285834"/>
                </a:lnTo>
                <a:lnTo>
                  <a:pt x="11969487" y="2346636"/>
                </a:lnTo>
                <a:lnTo>
                  <a:pt x="12016748" y="2285834"/>
                </a:lnTo>
                <a:lnTo>
                  <a:pt x="11999881" y="2210013"/>
                </a:lnTo>
                <a:lnTo>
                  <a:pt x="12075682" y="2210013"/>
                </a:lnTo>
                <a:lnTo>
                  <a:pt x="12122943" y="2149209"/>
                </a:lnTo>
                <a:lnTo>
                  <a:pt x="12170203" y="2210013"/>
                </a:lnTo>
                <a:lnTo>
                  <a:pt x="12246004" y="2210013"/>
                </a:lnTo>
                <a:lnTo>
                  <a:pt x="12229137" y="2285834"/>
                </a:lnTo>
                <a:lnTo>
                  <a:pt x="12276398" y="2346635"/>
                </a:lnTo>
                <a:lnTo>
                  <a:pt x="12323659" y="2285834"/>
                </a:lnTo>
                <a:lnTo>
                  <a:pt x="12306792" y="2210013"/>
                </a:lnTo>
                <a:lnTo>
                  <a:pt x="12382593" y="2210013"/>
                </a:lnTo>
                <a:lnTo>
                  <a:pt x="12429854" y="2149209"/>
                </a:lnTo>
                <a:lnTo>
                  <a:pt x="12477114" y="2210013"/>
                </a:lnTo>
                <a:lnTo>
                  <a:pt x="12552915" y="2210013"/>
                </a:lnTo>
                <a:lnTo>
                  <a:pt x="12536048" y="2285834"/>
                </a:lnTo>
                <a:lnTo>
                  <a:pt x="12583309" y="2346636"/>
                </a:lnTo>
                <a:lnTo>
                  <a:pt x="12630570" y="2285834"/>
                </a:lnTo>
                <a:lnTo>
                  <a:pt x="12613703" y="2210013"/>
                </a:lnTo>
                <a:lnTo>
                  <a:pt x="12689504" y="2210013"/>
                </a:lnTo>
                <a:lnTo>
                  <a:pt x="12736765" y="2149209"/>
                </a:lnTo>
                <a:lnTo>
                  <a:pt x="12784025" y="2210013"/>
                </a:lnTo>
                <a:lnTo>
                  <a:pt x="12859826" y="2210013"/>
                </a:lnTo>
                <a:lnTo>
                  <a:pt x="12842959" y="2285834"/>
                </a:lnTo>
                <a:lnTo>
                  <a:pt x="12890221" y="2346637"/>
                </a:lnTo>
                <a:lnTo>
                  <a:pt x="12821926" y="2380380"/>
                </a:lnTo>
                <a:lnTo>
                  <a:pt x="12805058" y="2456202"/>
                </a:lnTo>
                <a:lnTo>
                  <a:pt x="12736765" y="2422458"/>
                </a:lnTo>
                <a:lnTo>
                  <a:pt x="12668471" y="2456202"/>
                </a:lnTo>
                <a:lnTo>
                  <a:pt x="12651603" y="2380380"/>
                </a:lnTo>
                <a:lnTo>
                  <a:pt x="12583309" y="2346637"/>
                </a:lnTo>
                <a:lnTo>
                  <a:pt x="12515015" y="2380380"/>
                </a:lnTo>
                <a:lnTo>
                  <a:pt x="12498147" y="2456202"/>
                </a:lnTo>
                <a:lnTo>
                  <a:pt x="12429854" y="2422458"/>
                </a:lnTo>
                <a:lnTo>
                  <a:pt x="12361560" y="2456202"/>
                </a:lnTo>
                <a:lnTo>
                  <a:pt x="12344692" y="2380380"/>
                </a:lnTo>
                <a:lnTo>
                  <a:pt x="12276398" y="2346637"/>
                </a:lnTo>
                <a:lnTo>
                  <a:pt x="12208104" y="2380380"/>
                </a:lnTo>
                <a:lnTo>
                  <a:pt x="12191236" y="2456202"/>
                </a:lnTo>
                <a:lnTo>
                  <a:pt x="12122943" y="2422458"/>
                </a:lnTo>
                <a:lnTo>
                  <a:pt x="12054649" y="2456202"/>
                </a:lnTo>
                <a:lnTo>
                  <a:pt x="12037781" y="2380380"/>
                </a:lnTo>
                <a:lnTo>
                  <a:pt x="11969487" y="2346637"/>
                </a:lnTo>
                <a:lnTo>
                  <a:pt x="11901193" y="2380380"/>
                </a:lnTo>
                <a:lnTo>
                  <a:pt x="11884325" y="2456202"/>
                </a:lnTo>
                <a:lnTo>
                  <a:pt x="11816032" y="2422458"/>
                </a:lnTo>
                <a:lnTo>
                  <a:pt x="11747738" y="2456202"/>
                </a:lnTo>
                <a:lnTo>
                  <a:pt x="11730870" y="2380380"/>
                </a:lnTo>
                <a:lnTo>
                  <a:pt x="11662576" y="2346637"/>
                </a:lnTo>
                <a:lnTo>
                  <a:pt x="11594282" y="2380380"/>
                </a:lnTo>
                <a:lnTo>
                  <a:pt x="11577414" y="2456202"/>
                </a:lnTo>
                <a:lnTo>
                  <a:pt x="11509121" y="2422458"/>
                </a:lnTo>
                <a:lnTo>
                  <a:pt x="11440827" y="2456202"/>
                </a:lnTo>
                <a:lnTo>
                  <a:pt x="11423959" y="2380380"/>
                </a:lnTo>
                <a:lnTo>
                  <a:pt x="11355665" y="2346638"/>
                </a:lnTo>
                <a:lnTo>
                  <a:pt x="11287372" y="2380380"/>
                </a:lnTo>
                <a:lnTo>
                  <a:pt x="11270504" y="2456202"/>
                </a:lnTo>
                <a:lnTo>
                  <a:pt x="11202211" y="2422458"/>
                </a:lnTo>
                <a:lnTo>
                  <a:pt x="11133917" y="2456202"/>
                </a:lnTo>
                <a:lnTo>
                  <a:pt x="11117049" y="2380380"/>
                </a:lnTo>
                <a:lnTo>
                  <a:pt x="11048755" y="2346637"/>
                </a:lnTo>
                <a:lnTo>
                  <a:pt x="10980461" y="2380380"/>
                </a:lnTo>
                <a:lnTo>
                  <a:pt x="10963593" y="2456202"/>
                </a:lnTo>
                <a:lnTo>
                  <a:pt x="10895300" y="2422458"/>
                </a:lnTo>
                <a:lnTo>
                  <a:pt x="10827006" y="2456202"/>
                </a:lnTo>
                <a:lnTo>
                  <a:pt x="10810138" y="2380380"/>
                </a:lnTo>
                <a:lnTo>
                  <a:pt x="10741844" y="2346637"/>
                </a:lnTo>
                <a:lnTo>
                  <a:pt x="10673550" y="2380380"/>
                </a:lnTo>
                <a:lnTo>
                  <a:pt x="10656682" y="2456202"/>
                </a:lnTo>
                <a:lnTo>
                  <a:pt x="10588389" y="2422458"/>
                </a:lnTo>
                <a:lnTo>
                  <a:pt x="10520095" y="2456202"/>
                </a:lnTo>
                <a:lnTo>
                  <a:pt x="10503227" y="2380380"/>
                </a:lnTo>
                <a:lnTo>
                  <a:pt x="10434933" y="2346637"/>
                </a:lnTo>
                <a:lnTo>
                  <a:pt x="10366639" y="2380380"/>
                </a:lnTo>
                <a:lnTo>
                  <a:pt x="10349771" y="2456202"/>
                </a:lnTo>
                <a:lnTo>
                  <a:pt x="10281478" y="2422458"/>
                </a:lnTo>
                <a:lnTo>
                  <a:pt x="10213184" y="2456202"/>
                </a:lnTo>
                <a:lnTo>
                  <a:pt x="10196316" y="2380380"/>
                </a:lnTo>
                <a:lnTo>
                  <a:pt x="10128022" y="2346637"/>
                </a:lnTo>
                <a:lnTo>
                  <a:pt x="10059728" y="2380380"/>
                </a:lnTo>
                <a:lnTo>
                  <a:pt x="10042860" y="2456202"/>
                </a:lnTo>
                <a:lnTo>
                  <a:pt x="9974567" y="2422458"/>
                </a:lnTo>
                <a:lnTo>
                  <a:pt x="9906273" y="2456202"/>
                </a:lnTo>
                <a:lnTo>
                  <a:pt x="9889405" y="2380380"/>
                </a:lnTo>
                <a:lnTo>
                  <a:pt x="9821110" y="2346637"/>
                </a:lnTo>
                <a:lnTo>
                  <a:pt x="9868372" y="2285834"/>
                </a:lnTo>
                <a:lnTo>
                  <a:pt x="9851505" y="2210013"/>
                </a:lnTo>
                <a:lnTo>
                  <a:pt x="9927306" y="2210013"/>
                </a:lnTo>
                <a:close/>
                <a:moveTo>
                  <a:pt x="7212388" y="2149209"/>
                </a:moveTo>
                <a:lnTo>
                  <a:pt x="7259629" y="2210013"/>
                </a:lnTo>
                <a:lnTo>
                  <a:pt x="7335430" y="2210013"/>
                </a:lnTo>
                <a:lnTo>
                  <a:pt x="7318563" y="2285834"/>
                </a:lnTo>
                <a:lnTo>
                  <a:pt x="7365824" y="2346636"/>
                </a:lnTo>
                <a:lnTo>
                  <a:pt x="7413085" y="2285834"/>
                </a:lnTo>
                <a:lnTo>
                  <a:pt x="7396218" y="2210013"/>
                </a:lnTo>
                <a:lnTo>
                  <a:pt x="7472019" y="2210013"/>
                </a:lnTo>
                <a:lnTo>
                  <a:pt x="7519280" y="2149209"/>
                </a:lnTo>
                <a:lnTo>
                  <a:pt x="7566540" y="2210013"/>
                </a:lnTo>
                <a:lnTo>
                  <a:pt x="7642341" y="2210013"/>
                </a:lnTo>
                <a:lnTo>
                  <a:pt x="7625474" y="2285834"/>
                </a:lnTo>
                <a:lnTo>
                  <a:pt x="7672735" y="2346636"/>
                </a:lnTo>
                <a:lnTo>
                  <a:pt x="7719996" y="2285834"/>
                </a:lnTo>
                <a:lnTo>
                  <a:pt x="7703129" y="2210013"/>
                </a:lnTo>
                <a:lnTo>
                  <a:pt x="7778930" y="2210013"/>
                </a:lnTo>
                <a:lnTo>
                  <a:pt x="7826191" y="2149209"/>
                </a:lnTo>
                <a:lnTo>
                  <a:pt x="7873451" y="2210013"/>
                </a:lnTo>
                <a:lnTo>
                  <a:pt x="7949252" y="2210013"/>
                </a:lnTo>
                <a:lnTo>
                  <a:pt x="7932385" y="2285834"/>
                </a:lnTo>
                <a:lnTo>
                  <a:pt x="7979646" y="2346636"/>
                </a:lnTo>
                <a:lnTo>
                  <a:pt x="8026907" y="2285834"/>
                </a:lnTo>
                <a:lnTo>
                  <a:pt x="8010040" y="2210013"/>
                </a:lnTo>
                <a:lnTo>
                  <a:pt x="8085841" y="2210013"/>
                </a:lnTo>
                <a:lnTo>
                  <a:pt x="8133102" y="2149209"/>
                </a:lnTo>
                <a:lnTo>
                  <a:pt x="8180362" y="2210013"/>
                </a:lnTo>
                <a:lnTo>
                  <a:pt x="8256163" y="2210013"/>
                </a:lnTo>
                <a:lnTo>
                  <a:pt x="8239296" y="2285834"/>
                </a:lnTo>
                <a:lnTo>
                  <a:pt x="8286557" y="2346636"/>
                </a:lnTo>
                <a:lnTo>
                  <a:pt x="8333818" y="2285834"/>
                </a:lnTo>
                <a:lnTo>
                  <a:pt x="8316951" y="2210013"/>
                </a:lnTo>
                <a:lnTo>
                  <a:pt x="8392752" y="2210013"/>
                </a:lnTo>
                <a:lnTo>
                  <a:pt x="8440013" y="2149209"/>
                </a:lnTo>
                <a:lnTo>
                  <a:pt x="8487273" y="2210013"/>
                </a:lnTo>
                <a:lnTo>
                  <a:pt x="8563074" y="2210013"/>
                </a:lnTo>
                <a:lnTo>
                  <a:pt x="8546207" y="2285834"/>
                </a:lnTo>
                <a:lnTo>
                  <a:pt x="8593468" y="2346636"/>
                </a:lnTo>
                <a:lnTo>
                  <a:pt x="8640729" y="2285834"/>
                </a:lnTo>
                <a:lnTo>
                  <a:pt x="8623862" y="2210013"/>
                </a:lnTo>
                <a:lnTo>
                  <a:pt x="8699663" y="2210013"/>
                </a:lnTo>
                <a:lnTo>
                  <a:pt x="8746924" y="2149209"/>
                </a:lnTo>
                <a:lnTo>
                  <a:pt x="8794184" y="2210013"/>
                </a:lnTo>
                <a:lnTo>
                  <a:pt x="8869985" y="2210013"/>
                </a:lnTo>
                <a:lnTo>
                  <a:pt x="8853118" y="2285834"/>
                </a:lnTo>
                <a:lnTo>
                  <a:pt x="8900379" y="2346636"/>
                </a:lnTo>
                <a:lnTo>
                  <a:pt x="8947640" y="2285834"/>
                </a:lnTo>
                <a:lnTo>
                  <a:pt x="8930773" y="2210013"/>
                </a:lnTo>
                <a:lnTo>
                  <a:pt x="9006574" y="2210013"/>
                </a:lnTo>
                <a:lnTo>
                  <a:pt x="9053835" y="2149209"/>
                </a:lnTo>
                <a:lnTo>
                  <a:pt x="9101095" y="2210013"/>
                </a:lnTo>
                <a:lnTo>
                  <a:pt x="9176896" y="2210013"/>
                </a:lnTo>
                <a:lnTo>
                  <a:pt x="9160029" y="2285834"/>
                </a:lnTo>
                <a:lnTo>
                  <a:pt x="9207290" y="2346636"/>
                </a:lnTo>
                <a:lnTo>
                  <a:pt x="9254551" y="2285834"/>
                </a:lnTo>
                <a:lnTo>
                  <a:pt x="9237684" y="2210013"/>
                </a:lnTo>
                <a:lnTo>
                  <a:pt x="9313485" y="2210013"/>
                </a:lnTo>
                <a:lnTo>
                  <a:pt x="9360746" y="2149209"/>
                </a:lnTo>
                <a:lnTo>
                  <a:pt x="9408006" y="2210013"/>
                </a:lnTo>
                <a:lnTo>
                  <a:pt x="9483807" y="2210013"/>
                </a:lnTo>
                <a:lnTo>
                  <a:pt x="9466940" y="2285834"/>
                </a:lnTo>
                <a:lnTo>
                  <a:pt x="9514202" y="2346637"/>
                </a:lnTo>
                <a:lnTo>
                  <a:pt x="9445907" y="2380380"/>
                </a:lnTo>
                <a:lnTo>
                  <a:pt x="9429039" y="2456202"/>
                </a:lnTo>
                <a:lnTo>
                  <a:pt x="9360746" y="2422458"/>
                </a:lnTo>
                <a:lnTo>
                  <a:pt x="9292452" y="2456202"/>
                </a:lnTo>
                <a:lnTo>
                  <a:pt x="9275584" y="2380380"/>
                </a:lnTo>
                <a:lnTo>
                  <a:pt x="9207290" y="2346637"/>
                </a:lnTo>
                <a:lnTo>
                  <a:pt x="9138996" y="2380380"/>
                </a:lnTo>
                <a:lnTo>
                  <a:pt x="9122128" y="2456202"/>
                </a:lnTo>
                <a:lnTo>
                  <a:pt x="9053835" y="2422458"/>
                </a:lnTo>
                <a:lnTo>
                  <a:pt x="8985541" y="2456202"/>
                </a:lnTo>
                <a:lnTo>
                  <a:pt x="8968673" y="2380380"/>
                </a:lnTo>
                <a:lnTo>
                  <a:pt x="8900379" y="2346637"/>
                </a:lnTo>
                <a:lnTo>
                  <a:pt x="8832085" y="2380380"/>
                </a:lnTo>
                <a:lnTo>
                  <a:pt x="8815217" y="2456202"/>
                </a:lnTo>
                <a:lnTo>
                  <a:pt x="8746924" y="2422458"/>
                </a:lnTo>
                <a:lnTo>
                  <a:pt x="8678630" y="2456202"/>
                </a:lnTo>
                <a:lnTo>
                  <a:pt x="8661762" y="2380380"/>
                </a:lnTo>
                <a:lnTo>
                  <a:pt x="8593468" y="2346637"/>
                </a:lnTo>
                <a:lnTo>
                  <a:pt x="8525174" y="2380380"/>
                </a:lnTo>
                <a:lnTo>
                  <a:pt x="8508306" y="2456202"/>
                </a:lnTo>
                <a:lnTo>
                  <a:pt x="8440013" y="2422458"/>
                </a:lnTo>
                <a:lnTo>
                  <a:pt x="8371719" y="2456202"/>
                </a:lnTo>
                <a:lnTo>
                  <a:pt x="8354851" y="2380380"/>
                </a:lnTo>
                <a:lnTo>
                  <a:pt x="8286557" y="2346637"/>
                </a:lnTo>
                <a:lnTo>
                  <a:pt x="8218263" y="2380380"/>
                </a:lnTo>
                <a:lnTo>
                  <a:pt x="8201395" y="2456202"/>
                </a:lnTo>
                <a:lnTo>
                  <a:pt x="8133102" y="2422458"/>
                </a:lnTo>
                <a:lnTo>
                  <a:pt x="8064808" y="2456202"/>
                </a:lnTo>
                <a:lnTo>
                  <a:pt x="8047940" y="2380380"/>
                </a:lnTo>
                <a:lnTo>
                  <a:pt x="7979646" y="2346637"/>
                </a:lnTo>
                <a:lnTo>
                  <a:pt x="7911352" y="2380380"/>
                </a:lnTo>
                <a:lnTo>
                  <a:pt x="7894484" y="2456202"/>
                </a:lnTo>
                <a:lnTo>
                  <a:pt x="7826191" y="2422458"/>
                </a:lnTo>
                <a:lnTo>
                  <a:pt x="7757897" y="2456202"/>
                </a:lnTo>
                <a:lnTo>
                  <a:pt x="7741029" y="2380380"/>
                </a:lnTo>
                <a:lnTo>
                  <a:pt x="7672735" y="2346637"/>
                </a:lnTo>
                <a:lnTo>
                  <a:pt x="7604441" y="2380380"/>
                </a:lnTo>
                <a:lnTo>
                  <a:pt x="7587573" y="2456202"/>
                </a:lnTo>
                <a:lnTo>
                  <a:pt x="7519280" y="2422458"/>
                </a:lnTo>
                <a:lnTo>
                  <a:pt x="7450986" y="2456202"/>
                </a:lnTo>
                <a:lnTo>
                  <a:pt x="7434118" y="2380380"/>
                </a:lnTo>
                <a:lnTo>
                  <a:pt x="7365824" y="2346637"/>
                </a:lnTo>
                <a:lnTo>
                  <a:pt x="7297530" y="2380380"/>
                </a:lnTo>
                <a:lnTo>
                  <a:pt x="7280662" y="2456202"/>
                </a:lnTo>
                <a:lnTo>
                  <a:pt x="7212388" y="2422458"/>
                </a:lnTo>
                <a:lnTo>
                  <a:pt x="7144096" y="2456202"/>
                </a:lnTo>
                <a:lnTo>
                  <a:pt x="7127229" y="2380380"/>
                </a:lnTo>
                <a:lnTo>
                  <a:pt x="7058934" y="2346637"/>
                </a:lnTo>
                <a:lnTo>
                  <a:pt x="7106203" y="2285834"/>
                </a:lnTo>
                <a:lnTo>
                  <a:pt x="7089328" y="2210013"/>
                </a:lnTo>
                <a:lnTo>
                  <a:pt x="7165133" y="2210013"/>
                </a:lnTo>
                <a:close/>
                <a:moveTo>
                  <a:pt x="6595199" y="2149209"/>
                </a:moveTo>
                <a:lnTo>
                  <a:pt x="6642462" y="2210013"/>
                </a:lnTo>
                <a:lnTo>
                  <a:pt x="6718260" y="2210013"/>
                </a:lnTo>
                <a:lnTo>
                  <a:pt x="6701398" y="2285834"/>
                </a:lnTo>
                <a:lnTo>
                  <a:pt x="6748653" y="2346635"/>
                </a:lnTo>
                <a:lnTo>
                  <a:pt x="6795917" y="2285834"/>
                </a:lnTo>
                <a:lnTo>
                  <a:pt x="6779050" y="2210013"/>
                </a:lnTo>
                <a:lnTo>
                  <a:pt x="6854842" y="2210013"/>
                </a:lnTo>
                <a:lnTo>
                  <a:pt x="6902122" y="2149209"/>
                </a:lnTo>
                <a:lnTo>
                  <a:pt x="6949374" y="2210013"/>
                </a:lnTo>
                <a:lnTo>
                  <a:pt x="7025184" y="2210013"/>
                </a:lnTo>
                <a:lnTo>
                  <a:pt x="7008310" y="2285834"/>
                </a:lnTo>
                <a:lnTo>
                  <a:pt x="7055569" y="2346637"/>
                </a:lnTo>
                <a:lnTo>
                  <a:pt x="6987265" y="2380380"/>
                </a:lnTo>
                <a:lnTo>
                  <a:pt x="6970406" y="2456202"/>
                </a:lnTo>
                <a:lnTo>
                  <a:pt x="6902122" y="2422458"/>
                </a:lnTo>
                <a:lnTo>
                  <a:pt x="6833811" y="2456202"/>
                </a:lnTo>
                <a:lnTo>
                  <a:pt x="6816949" y="2380380"/>
                </a:lnTo>
                <a:lnTo>
                  <a:pt x="6748653" y="2346638"/>
                </a:lnTo>
                <a:lnTo>
                  <a:pt x="6680362" y="2380380"/>
                </a:lnTo>
                <a:lnTo>
                  <a:pt x="6663494" y="2456202"/>
                </a:lnTo>
                <a:lnTo>
                  <a:pt x="6595199" y="2422458"/>
                </a:lnTo>
                <a:lnTo>
                  <a:pt x="6526907" y="2456202"/>
                </a:lnTo>
                <a:lnTo>
                  <a:pt x="6510038" y="2380380"/>
                </a:lnTo>
                <a:lnTo>
                  <a:pt x="6441750" y="2346637"/>
                </a:lnTo>
                <a:lnTo>
                  <a:pt x="6489005" y="2285834"/>
                </a:lnTo>
                <a:lnTo>
                  <a:pt x="6472141" y="2210013"/>
                </a:lnTo>
                <a:lnTo>
                  <a:pt x="6547944" y="2210013"/>
                </a:lnTo>
                <a:close/>
                <a:moveTo>
                  <a:pt x="3836404" y="2149209"/>
                </a:moveTo>
                <a:lnTo>
                  <a:pt x="3883661" y="2210013"/>
                </a:lnTo>
                <a:lnTo>
                  <a:pt x="3959467" y="2210013"/>
                </a:lnTo>
                <a:lnTo>
                  <a:pt x="3942600" y="2285834"/>
                </a:lnTo>
                <a:lnTo>
                  <a:pt x="3989855" y="2346635"/>
                </a:lnTo>
                <a:lnTo>
                  <a:pt x="4037117" y="2285834"/>
                </a:lnTo>
                <a:lnTo>
                  <a:pt x="4020252" y="2210013"/>
                </a:lnTo>
                <a:lnTo>
                  <a:pt x="4096056" y="2210013"/>
                </a:lnTo>
                <a:lnTo>
                  <a:pt x="4143316" y="2149209"/>
                </a:lnTo>
                <a:lnTo>
                  <a:pt x="4190571" y="2210013"/>
                </a:lnTo>
                <a:lnTo>
                  <a:pt x="4266367" y="2210013"/>
                </a:lnTo>
                <a:lnTo>
                  <a:pt x="4249501" y="2285834"/>
                </a:lnTo>
                <a:lnTo>
                  <a:pt x="4296766" y="2346635"/>
                </a:lnTo>
                <a:lnTo>
                  <a:pt x="4344024" y="2285834"/>
                </a:lnTo>
                <a:lnTo>
                  <a:pt x="4327159" y="2210013"/>
                </a:lnTo>
                <a:lnTo>
                  <a:pt x="4402974" y="2210013"/>
                </a:lnTo>
                <a:lnTo>
                  <a:pt x="4450229" y="2149209"/>
                </a:lnTo>
                <a:lnTo>
                  <a:pt x="4497487" y="2210013"/>
                </a:lnTo>
                <a:lnTo>
                  <a:pt x="4573289" y="2210013"/>
                </a:lnTo>
                <a:lnTo>
                  <a:pt x="4556421" y="2285834"/>
                </a:lnTo>
                <a:lnTo>
                  <a:pt x="4603679" y="2346637"/>
                </a:lnTo>
                <a:lnTo>
                  <a:pt x="4535385" y="2380380"/>
                </a:lnTo>
                <a:lnTo>
                  <a:pt x="4518520" y="2456202"/>
                </a:lnTo>
                <a:lnTo>
                  <a:pt x="4450229" y="2422458"/>
                </a:lnTo>
                <a:lnTo>
                  <a:pt x="4381936" y="2456202"/>
                </a:lnTo>
                <a:lnTo>
                  <a:pt x="4365065" y="2380380"/>
                </a:lnTo>
                <a:lnTo>
                  <a:pt x="4296766" y="2346637"/>
                </a:lnTo>
                <a:lnTo>
                  <a:pt x="4228469" y="2380380"/>
                </a:lnTo>
                <a:lnTo>
                  <a:pt x="4211600" y="2456202"/>
                </a:lnTo>
                <a:lnTo>
                  <a:pt x="4143316" y="2422458"/>
                </a:lnTo>
                <a:lnTo>
                  <a:pt x="4075024" y="2456202"/>
                </a:lnTo>
                <a:lnTo>
                  <a:pt x="4058156" y="2380380"/>
                </a:lnTo>
                <a:lnTo>
                  <a:pt x="3989855" y="2346637"/>
                </a:lnTo>
                <a:lnTo>
                  <a:pt x="3921561" y="2380380"/>
                </a:lnTo>
                <a:lnTo>
                  <a:pt x="3904693" y="2456202"/>
                </a:lnTo>
                <a:lnTo>
                  <a:pt x="3836404" y="2422458"/>
                </a:lnTo>
                <a:lnTo>
                  <a:pt x="3768106" y="2456202"/>
                </a:lnTo>
                <a:lnTo>
                  <a:pt x="3751241" y="2380380"/>
                </a:lnTo>
                <a:lnTo>
                  <a:pt x="3682947" y="2346637"/>
                </a:lnTo>
                <a:lnTo>
                  <a:pt x="3730208" y="2285834"/>
                </a:lnTo>
                <a:lnTo>
                  <a:pt x="3713340" y="2210013"/>
                </a:lnTo>
                <a:lnTo>
                  <a:pt x="3789140" y="2210013"/>
                </a:lnTo>
                <a:close/>
                <a:moveTo>
                  <a:pt x="1381118" y="2149209"/>
                </a:moveTo>
                <a:lnTo>
                  <a:pt x="1428377" y="2210013"/>
                </a:lnTo>
                <a:lnTo>
                  <a:pt x="1504180" y="2210013"/>
                </a:lnTo>
                <a:lnTo>
                  <a:pt x="1487312" y="2285834"/>
                </a:lnTo>
                <a:lnTo>
                  <a:pt x="1534573" y="2346635"/>
                </a:lnTo>
                <a:lnTo>
                  <a:pt x="1581836" y="2285834"/>
                </a:lnTo>
                <a:lnTo>
                  <a:pt x="1564967" y="2210013"/>
                </a:lnTo>
                <a:lnTo>
                  <a:pt x="1640770" y="2210013"/>
                </a:lnTo>
                <a:lnTo>
                  <a:pt x="1688031" y="2149209"/>
                </a:lnTo>
                <a:lnTo>
                  <a:pt x="1735291" y="2210013"/>
                </a:lnTo>
                <a:lnTo>
                  <a:pt x="1811093" y="2210013"/>
                </a:lnTo>
                <a:lnTo>
                  <a:pt x="1794225" y="2285834"/>
                </a:lnTo>
                <a:lnTo>
                  <a:pt x="1841487" y="2346635"/>
                </a:lnTo>
                <a:lnTo>
                  <a:pt x="1888748" y="2285834"/>
                </a:lnTo>
                <a:lnTo>
                  <a:pt x="1871883" y="2210013"/>
                </a:lnTo>
                <a:lnTo>
                  <a:pt x="1947680" y="2210013"/>
                </a:lnTo>
                <a:lnTo>
                  <a:pt x="1994937" y="2149209"/>
                </a:lnTo>
                <a:lnTo>
                  <a:pt x="2042200" y="2210013"/>
                </a:lnTo>
                <a:lnTo>
                  <a:pt x="2117999" y="2210013"/>
                </a:lnTo>
                <a:lnTo>
                  <a:pt x="2101131" y="2285834"/>
                </a:lnTo>
                <a:lnTo>
                  <a:pt x="2148393" y="2346635"/>
                </a:lnTo>
                <a:lnTo>
                  <a:pt x="2195654" y="2285834"/>
                </a:lnTo>
                <a:lnTo>
                  <a:pt x="2178788" y="2210013"/>
                </a:lnTo>
                <a:lnTo>
                  <a:pt x="2254588" y="2210013"/>
                </a:lnTo>
                <a:lnTo>
                  <a:pt x="2301849" y="2149209"/>
                </a:lnTo>
                <a:lnTo>
                  <a:pt x="2349108" y="2210013"/>
                </a:lnTo>
                <a:lnTo>
                  <a:pt x="2424911" y="2210013"/>
                </a:lnTo>
                <a:lnTo>
                  <a:pt x="2408043" y="2285834"/>
                </a:lnTo>
                <a:lnTo>
                  <a:pt x="2455304" y="2346635"/>
                </a:lnTo>
                <a:lnTo>
                  <a:pt x="2502567" y="2285834"/>
                </a:lnTo>
                <a:lnTo>
                  <a:pt x="2485697" y="2210013"/>
                </a:lnTo>
                <a:lnTo>
                  <a:pt x="2561500" y="2210013"/>
                </a:lnTo>
                <a:lnTo>
                  <a:pt x="2608760" y="2149209"/>
                </a:lnTo>
                <a:lnTo>
                  <a:pt x="2656019" y="2210013"/>
                </a:lnTo>
                <a:lnTo>
                  <a:pt x="2731821" y="2210013"/>
                </a:lnTo>
                <a:lnTo>
                  <a:pt x="2714953" y="2285834"/>
                </a:lnTo>
                <a:lnTo>
                  <a:pt x="2762215" y="2346635"/>
                </a:lnTo>
                <a:lnTo>
                  <a:pt x="2809479" y="2285834"/>
                </a:lnTo>
                <a:lnTo>
                  <a:pt x="2792612" y="2210013"/>
                </a:lnTo>
                <a:lnTo>
                  <a:pt x="2868412" y="2210013"/>
                </a:lnTo>
                <a:lnTo>
                  <a:pt x="2915674" y="2149209"/>
                </a:lnTo>
                <a:lnTo>
                  <a:pt x="2962934" y="2210013"/>
                </a:lnTo>
                <a:lnTo>
                  <a:pt x="3038736" y="2210013"/>
                </a:lnTo>
                <a:lnTo>
                  <a:pt x="3021868" y="2285834"/>
                </a:lnTo>
                <a:lnTo>
                  <a:pt x="3069129" y="2346635"/>
                </a:lnTo>
                <a:lnTo>
                  <a:pt x="3116391" y="2285834"/>
                </a:lnTo>
                <a:lnTo>
                  <a:pt x="3099523" y="2210013"/>
                </a:lnTo>
                <a:lnTo>
                  <a:pt x="3175325" y="2210013"/>
                </a:lnTo>
                <a:lnTo>
                  <a:pt x="3222586" y="2149209"/>
                </a:lnTo>
                <a:lnTo>
                  <a:pt x="3269848" y="2210013"/>
                </a:lnTo>
                <a:lnTo>
                  <a:pt x="3345647" y="2210013"/>
                </a:lnTo>
                <a:lnTo>
                  <a:pt x="3328780" y="2285834"/>
                </a:lnTo>
                <a:lnTo>
                  <a:pt x="3376043" y="2346637"/>
                </a:lnTo>
                <a:lnTo>
                  <a:pt x="3307747" y="2380380"/>
                </a:lnTo>
                <a:lnTo>
                  <a:pt x="3290881" y="2456202"/>
                </a:lnTo>
                <a:lnTo>
                  <a:pt x="3222586" y="2422458"/>
                </a:lnTo>
                <a:lnTo>
                  <a:pt x="3154291" y="2456202"/>
                </a:lnTo>
                <a:lnTo>
                  <a:pt x="3137423" y="2380380"/>
                </a:lnTo>
                <a:lnTo>
                  <a:pt x="3069129" y="2346637"/>
                </a:lnTo>
                <a:lnTo>
                  <a:pt x="3000835" y="2380380"/>
                </a:lnTo>
                <a:lnTo>
                  <a:pt x="2983967" y="2456202"/>
                </a:lnTo>
                <a:lnTo>
                  <a:pt x="2915674" y="2422458"/>
                </a:lnTo>
                <a:lnTo>
                  <a:pt x="2847380" y="2456202"/>
                </a:lnTo>
                <a:lnTo>
                  <a:pt x="2830513" y="2380380"/>
                </a:lnTo>
                <a:lnTo>
                  <a:pt x="2762215" y="2346637"/>
                </a:lnTo>
                <a:lnTo>
                  <a:pt x="2693919" y="2380380"/>
                </a:lnTo>
                <a:lnTo>
                  <a:pt x="2677049" y="2456202"/>
                </a:lnTo>
                <a:lnTo>
                  <a:pt x="2608760" y="2422458"/>
                </a:lnTo>
                <a:lnTo>
                  <a:pt x="2540465" y="2456202"/>
                </a:lnTo>
                <a:lnTo>
                  <a:pt x="2523599" y="2380380"/>
                </a:lnTo>
                <a:lnTo>
                  <a:pt x="2455304" y="2346637"/>
                </a:lnTo>
                <a:lnTo>
                  <a:pt x="2387011" y="2380380"/>
                </a:lnTo>
                <a:lnTo>
                  <a:pt x="2370142" y="2456202"/>
                </a:lnTo>
                <a:lnTo>
                  <a:pt x="2301849" y="2422458"/>
                </a:lnTo>
                <a:lnTo>
                  <a:pt x="2233555" y="2456202"/>
                </a:lnTo>
                <a:lnTo>
                  <a:pt x="2216686" y="2380380"/>
                </a:lnTo>
                <a:lnTo>
                  <a:pt x="2148393" y="2346637"/>
                </a:lnTo>
                <a:lnTo>
                  <a:pt x="2080100" y="2380380"/>
                </a:lnTo>
                <a:lnTo>
                  <a:pt x="2063231" y="2456202"/>
                </a:lnTo>
                <a:lnTo>
                  <a:pt x="1994937" y="2422458"/>
                </a:lnTo>
                <a:lnTo>
                  <a:pt x="1926649" y="2456202"/>
                </a:lnTo>
                <a:lnTo>
                  <a:pt x="1909781" y="2380380"/>
                </a:lnTo>
                <a:lnTo>
                  <a:pt x="1841487" y="2346637"/>
                </a:lnTo>
                <a:lnTo>
                  <a:pt x="1773193" y="2380380"/>
                </a:lnTo>
                <a:lnTo>
                  <a:pt x="1756324" y="2456202"/>
                </a:lnTo>
                <a:lnTo>
                  <a:pt x="1688031" y="2422458"/>
                </a:lnTo>
                <a:lnTo>
                  <a:pt x="1619736" y="2456202"/>
                </a:lnTo>
                <a:lnTo>
                  <a:pt x="1602867" y="2380380"/>
                </a:lnTo>
                <a:lnTo>
                  <a:pt x="1534573" y="2346637"/>
                </a:lnTo>
                <a:lnTo>
                  <a:pt x="1466280" y="2380380"/>
                </a:lnTo>
                <a:lnTo>
                  <a:pt x="1449410" y="2456202"/>
                </a:lnTo>
                <a:lnTo>
                  <a:pt x="1381118" y="2422458"/>
                </a:lnTo>
                <a:lnTo>
                  <a:pt x="1312814" y="2456202"/>
                </a:lnTo>
                <a:lnTo>
                  <a:pt x="1295946" y="2380380"/>
                </a:lnTo>
                <a:lnTo>
                  <a:pt x="1227651" y="2346637"/>
                </a:lnTo>
                <a:lnTo>
                  <a:pt x="1274913" y="2285834"/>
                </a:lnTo>
                <a:lnTo>
                  <a:pt x="1258046" y="2210013"/>
                </a:lnTo>
                <a:lnTo>
                  <a:pt x="1333857" y="2210013"/>
                </a:lnTo>
                <a:close/>
                <a:moveTo>
                  <a:pt x="13657497" y="1842184"/>
                </a:moveTo>
                <a:lnTo>
                  <a:pt x="13704757" y="1902988"/>
                </a:lnTo>
                <a:lnTo>
                  <a:pt x="13780558" y="1902988"/>
                </a:lnTo>
                <a:lnTo>
                  <a:pt x="13763691" y="1978809"/>
                </a:lnTo>
                <a:lnTo>
                  <a:pt x="13810953" y="2039612"/>
                </a:lnTo>
                <a:lnTo>
                  <a:pt x="13742658" y="2073355"/>
                </a:lnTo>
                <a:lnTo>
                  <a:pt x="13725790" y="2149177"/>
                </a:lnTo>
                <a:lnTo>
                  <a:pt x="13657497" y="2115433"/>
                </a:lnTo>
                <a:lnTo>
                  <a:pt x="13589203" y="2149177"/>
                </a:lnTo>
                <a:lnTo>
                  <a:pt x="13572335" y="2073355"/>
                </a:lnTo>
                <a:lnTo>
                  <a:pt x="13504040" y="2039612"/>
                </a:lnTo>
                <a:lnTo>
                  <a:pt x="13551302" y="1978809"/>
                </a:lnTo>
                <a:lnTo>
                  <a:pt x="13534435" y="1902988"/>
                </a:lnTo>
                <a:lnTo>
                  <a:pt x="13610236" y="1902988"/>
                </a:lnTo>
                <a:close/>
                <a:moveTo>
                  <a:pt x="8133102" y="1842184"/>
                </a:moveTo>
                <a:lnTo>
                  <a:pt x="8180362" y="1902988"/>
                </a:lnTo>
                <a:lnTo>
                  <a:pt x="8256163" y="1902988"/>
                </a:lnTo>
                <a:lnTo>
                  <a:pt x="8239296" y="1978809"/>
                </a:lnTo>
                <a:lnTo>
                  <a:pt x="8286557" y="2039611"/>
                </a:lnTo>
                <a:lnTo>
                  <a:pt x="8333818" y="1978809"/>
                </a:lnTo>
                <a:lnTo>
                  <a:pt x="8316951" y="1902988"/>
                </a:lnTo>
                <a:lnTo>
                  <a:pt x="8392752" y="1902988"/>
                </a:lnTo>
                <a:lnTo>
                  <a:pt x="8440013" y="1842184"/>
                </a:lnTo>
                <a:lnTo>
                  <a:pt x="8487273" y="1902988"/>
                </a:lnTo>
                <a:lnTo>
                  <a:pt x="8563074" y="1902988"/>
                </a:lnTo>
                <a:lnTo>
                  <a:pt x="8546207" y="1978809"/>
                </a:lnTo>
                <a:lnTo>
                  <a:pt x="8593468" y="2039611"/>
                </a:lnTo>
                <a:lnTo>
                  <a:pt x="8640729" y="1978809"/>
                </a:lnTo>
                <a:lnTo>
                  <a:pt x="8623862" y="1902988"/>
                </a:lnTo>
                <a:lnTo>
                  <a:pt x="8699663" y="1902988"/>
                </a:lnTo>
                <a:lnTo>
                  <a:pt x="8746924" y="1842184"/>
                </a:lnTo>
                <a:lnTo>
                  <a:pt x="8794184" y="1902988"/>
                </a:lnTo>
                <a:lnTo>
                  <a:pt x="8869985" y="1902988"/>
                </a:lnTo>
                <a:lnTo>
                  <a:pt x="8853118" y="1978809"/>
                </a:lnTo>
                <a:lnTo>
                  <a:pt x="8900379" y="2039611"/>
                </a:lnTo>
                <a:lnTo>
                  <a:pt x="8947640" y="1978809"/>
                </a:lnTo>
                <a:lnTo>
                  <a:pt x="8930773" y="1902988"/>
                </a:lnTo>
                <a:lnTo>
                  <a:pt x="9006574" y="1902988"/>
                </a:lnTo>
                <a:lnTo>
                  <a:pt x="9053835" y="1842184"/>
                </a:lnTo>
                <a:lnTo>
                  <a:pt x="9101095" y="1902988"/>
                </a:lnTo>
                <a:lnTo>
                  <a:pt x="9176896" y="1902988"/>
                </a:lnTo>
                <a:lnTo>
                  <a:pt x="9160029" y="1978809"/>
                </a:lnTo>
                <a:lnTo>
                  <a:pt x="9207290" y="2039611"/>
                </a:lnTo>
                <a:lnTo>
                  <a:pt x="9254551" y="1978809"/>
                </a:lnTo>
                <a:lnTo>
                  <a:pt x="9237684" y="1902988"/>
                </a:lnTo>
                <a:lnTo>
                  <a:pt x="9313485" y="1902988"/>
                </a:lnTo>
                <a:lnTo>
                  <a:pt x="9360746" y="1842184"/>
                </a:lnTo>
                <a:lnTo>
                  <a:pt x="9408006" y="1902988"/>
                </a:lnTo>
                <a:lnTo>
                  <a:pt x="9483807" y="1902988"/>
                </a:lnTo>
                <a:lnTo>
                  <a:pt x="9466940" y="1978809"/>
                </a:lnTo>
                <a:lnTo>
                  <a:pt x="9514201" y="2039610"/>
                </a:lnTo>
                <a:lnTo>
                  <a:pt x="9561461" y="1978809"/>
                </a:lnTo>
                <a:lnTo>
                  <a:pt x="9544594" y="1902988"/>
                </a:lnTo>
                <a:lnTo>
                  <a:pt x="9620395" y="1902988"/>
                </a:lnTo>
                <a:lnTo>
                  <a:pt x="9667656" y="1842184"/>
                </a:lnTo>
                <a:lnTo>
                  <a:pt x="9714916" y="1902988"/>
                </a:lnTo>
                <a:lnTo>
                  <a:pt x="9790717" y="1902988"/>
                </a:lnTo>
                <a:lnTo>
                  <a:pt x="9773850" y="1978809"/>
                </a:lnTo>
                <a:lnTo>
                  <a:pt x="9821111" y="2039611"/>
                </a:lnTo>
                <a:lnTo>
                  <a:pt x="9868372" y="1978809"/>
                </a:lnTo>
                <a:lnTo>
                  <a:pt x="9851505" y="1902988"/>
                </a:lnTo>
                <a:lnTo>
                  <a:pt x="9927306" y="1902988"/>
                </a:lnTo>
                <a:lnTo>
                  <a:pt x="9974567" y="1842184"/>
                </a:lnTo>
                <a:lnTo>
                  <a:pt x="10021827" y="1902988"/>
                </a:lnTo>
                <a:lnTo>
                  <a:pt x="10097628" y="1902988"/>
                </a:lnTo>
                <a:lnTo>
                  <a:pt x="10080761" y="1978809"/>
                </a:lnTo>
                <a:lnTo>
                  <a:pt x="10128022" y="2039611"/>
                </a:lnTo>
                <a:lnTo>
                  <a:pt x="10175283" y="1978809"/>
                </a:lnTo>
                <a:lnTo>
                  <a:pt x="10158416" y="1902988"/>
                </a:lnTo>
                <a:lnTo>
                  <a:pt x="10234217" y="1902988"/>
                </a:lnTo>
                <a:lnTo>
                  <a:pt x="10281478" y="1842184"/>
                </a:lnTo>
                <a:lnTo>
                  <a:pt x="10328738" y="1902988"/>
                </a:lnTo>
                <a:lnTo>
                  <a:pt x="10404539" y="1902988"/>
                </a:lnTo>
                <a:lnTo>
                  <a:pt x="10387672" y="1978809"/>
                </a:lnTo>
                <a:lnTo>
                  <a:pt x="10434933" y="2039611"/>
                </a:lnTo>
                <a:lnTo>
                  <a:pt x="10482194" y="1978809"/>
                </a:lnTo>
                <a:lnTo>
                  <a:pt x="10465327" y="1902988"/>
                </a:lnTo>
                <a:lnTo>
                  <a:pt x="10541128" y="1902988"/>
                </a:lnTo>
                <a:lnTo>
                  <a:pt x="10588389" y="1842184"/>
                </a:lnTo>
                <a:lnTo>
                  <a:pt x="10635649" y="1902988"/>
                </a:lnTo>
                <a:lnTo>
                  <a:pt x="10711450" y="1902988"/>
                </a:lnTo>
                <a:lnTo>
                  <a:pt x="10694583" y="1978809"/>
                </a:lnTo>
                <a:lnTo>
                  <a:pt x="10741844" y="2039611"/>
                </a:lnTo>
                <a:lnTo>
                  <a:pt x="10789105" y="1978809"/>
                </a:lnTo>
                <a:lnTo>
                  <a:pt x="10772238" y="1902988"/>
                </a:lnTo>
                <a:lnTo>
                  <a:pt x="10848039" y="1902988"/>
                </a:lnTo>
                <a:lnTo>
                  <a:pt x="10895300" y="1842184"/>
                </a:lnTo>
                <a:lnTo>
                  <a:pt x="10942560" y="1902988"/>
                </a:lnTo>
                <a:lnTo>
                  <a:pt x="11018361" y="1902988"/>
                </a:lnTo>
                <a:lnTo>
                  <a:pt x="11001494" y="1978809"/>
                </a:lnTo>
                <a:lnTo>
                  <a:pt x="11048755" y="2039611"/>
                </a:lnTo>
                <a:lnTo>
                  <a:pt x="11096016" y="1978809"/>
                </a:lnTo>
                <a:lnTo>
                  <a:pt x="11079149" y="1902988"/>
                </a:lnTo>
                <a:lnTo>
                  <a:pt x="11154950" y="1902988"/>
                </a:lnTo>
                <a:lnTo>
                  <a:pt x="11202211" y="1842184"/>
                </a:lnTo>
                <a:lnTo>
                  <a:pt x="11249471" y="1902988"/>
                </a:lnTo>
                <a:lnTo>
                  <a:pt x="11325272" y="1902988"/>
                </a:lnTo>
                <a:lnTo>
                  <a:pt x="11308405" y="1978809"/>
                </a:lnTo>
                <a:lnTo>
                  <a:pt x="11355666" y="2039610"/>
                </a:lnTo>
                <a:lnTo>
                  <a:pt x="11402926" y="1978809"/>
                </a:lnTo>
                <a:lnTo>
                  <a:pt x="11386059" y="1902988"/>
                </a:lnTo>
                <a:lnTo>
                  <a:pt x="11461860" y="1902988"/>
                </a:lnTo>
                <a:lnTo>
                  <a:pt x="11509121" y="1842184"/>
                </a:lnTo>
                <a:lnTo>
                  <a:pt x="11556381" y="1902988"/>
                </a:lnTo>
                <a:lnTo>
                  <a:pt x="11632182" y="1902988"/>
                </a:lnTo>
                <a:lnTo>
                  <a:pt x="11615315" y="1978809"/>
                </a:lnTo>
                <a:lnTo>
                  <a:pt x="11662576" y="2039611"/>
                </a:lnTo>
                <a:lnTo>
                  <a:pt x="11709837" y="1978809"/>
                </a:lnTo>
                <a:lnTo>
                  <a:pt x="11692970" y="1902988"/>
                </a:lnTo>
                <a:lnTo>
                  <a:pt x="11768771" y="1902988"/>
                </a:lnTo>
                <a:lnTo>
                  <a:pt x="11816032" y="1842184"/>
                </a:lnTo>
                <a:lnTo>
                  <a:pt x="11863292" y="1902988"/>
                </a:lnTo>
                <a:lnTo>
                  <a:pt x="11939093" y="1902988"/>
                </a:lnTo>
                <a:lnTo>
                  <a:pt x="11922226" y="1978809"/>
                </a:lnTo>
                <a:lnTo>
                  <a:pt x="11969487" y="2039611"/>
                </a:lnTo>
                <a:lnTo>
                  <a:pt x="12016748" y="1978809"/>
                </a:lnTo>
                <a:lnTo>
                  <a:pt x="11999881" y="1902988"/>
                </a:lnTo>
                <a:lnTo>
                  <a:pt x="12075682" y="1902988"/>
                </a:lnTo>
                <a:lnTo>
                  <a:pt x="12122943" y="1842184"/>
                </a:lnTo>
                <a:lnTo>
                  <a:pt x="12170203" y="1902988"/>
                </a:lnTo>
                <a:lnTo>
                  <a:pt x="12246004" y="1902988"/>
                </a:lnTo>
                <a:lnTo>
                  <a:pt x="12229137" y="1978809"/>
                </a:lnTo>
                <a:lnTo>
                  <a:pt x="12276398" y="2039611"/>
                </a:lnTo>
                <a:lnTo>
                  <a:pt x="12323659" y="1978809"/>
                </a:lnTo>
                <a:lnTo>
                  <a:pt x="12306792" y="1902988"/>
                </a:lnTo>
                <a:lnTo>
                  <a:pt x="12382593" y="1902988"/>
                </a:lnTo>
                <a:lnTo>
                  <a:pt x="12429854" y="1842184"/>
                </a:lnTo>
                <a:lnTo>
                  <a:pt x="12477114" y="1902988"/>
                </a:lnTo>
                <a:lnTo>
                  <a:pt x="12552915" y="1902988"/>
                </a:lnTo>
                <a:lnTo>
                  <a:pt x="12536048" y="1978809"/>
                </a:lnTo>
                <a:lnTo>
                  <a:pt x="12583309" y="2039611"/>
                </a:lnTo>
                <a:lnTo>
                  <a:pt x="12630570" y="1978809"/>
                </a:lnTo>
                <a:lnTo>
                  <a:pt x="12613703" y="1902988"/>
                </a:lnTo>
                <a:lnTo>
                  <a:pt x="12689504" y="1902988"/>
                </a:lnTo>
                <a:lnTo>
                  <a:pt x="12736765" y="1842184"/>
                </a:lnTo>
                <a:lnTo>
                  <a:pt x="12784025" y="1902988"/>
                </a:lnTo>
                <a:lnTo>
                  <a:pt x="12859826" y="1902988"/>
                </a:lnTo>
                <a:lnTo>
                  <a:pt x="12842959" y="1978809"/>
                </a:lnTo>
                <a:lnTo>
                  <a:pt x="12890220" y="2039611"/>
                </a:lnTo>
                <a:lnTo>
                  <a:pt x="12937481" y="1978809"/>
                </a:lnTo>
                <a:lnTo>
                  <a:pt x="12920614" y="1902988"/>
                </a:lnTo>
                <a:lnTo>
                  <a:pt x="12996415" y="1902988"/>
                </a:lnTo>
                <a:lnTo>
                  <a:pt x="13043676" y="1842184"/>
                </a:lnTo>
                <a:lnTo>
                  <a:pt x="13090936" y="1902988"/>
                </a:lnTo>
                <a:lnTo>
                  <a:pt x="13166737" y="1902988"/>
                </a:lnTo>
                <a:lnTo>
                  <a:pt x="13149870" y="1978809"/>
                </a:lnTo>
                <a:lnTo>
                  <a:pt x="13197132" y="2039612"/>
                </a:lnTo>
                <a:lnTo>
                  <a:pt x="13128837" y="2073355"/>
                </a:lnTo>
                <a:lnTo>
                  <a:pt x="13111969" y="2149177"/>
                </a:lnTo>
                <a:lnTo>
                  <a:pt x="13043676" y="2115433"/>
                </a:lnTo>
                <a:lnTo>
                  <a:pt x="12975382" y="2149177"/>
                </a:lnTo>
                <a:lnTo>
                  <a:pt x="12958514" y="2073355"/>
                </a:lnTo>
                <a:lnTo>
                  <a:pt x="12890220" y="2039612"/>
                </a:lnTo>
                <a:lnTo>
                  <a:pt x="12821926" y="2073355"/>
                </a:lnTo>
                <a:lnTo>
                  <a:pt x="12805058" y="2149177"/>
                </a:lnTo>
                <a:lnTo>
                  <a:pt x="12736765" y="2115433"/>
                </a:lnTo>
                <a:lnTo>
                  <a:pt x="12668471" y="2149177"/>
                </a:lnTo>
                <a:lnTo>
                  <a:pt x="12651603" y="2073355"/>
                </a:lnTo>
                <a:lnTo>
                  <a:pt x="12583309" y="2039612"/>
                </a:lnTo>
                <a:lnTo>
                  <a:pt x="12515015" y="2073355"/>
                </a:lnTo>
                <a:lnTo>
                  <a:pt x="12498147" y="2149177"/>
                </a:lnTo>
                <a:lnTo>
                  <a:pt x="12429854" y="2115433"/>
                </a:lnTo>
                <a:lnTo>
                  <a:pt x="12361560" y="2149177"/>
                </a:lnTo>
                <a:lnTo>
                  <a:pt x="12344692" y="2073355"/>
                </a:lnTo>
                <a:lnTo>
                  <a:pt x="12276398" y="2039612"/>
                </a:lnTo>
                <a:lnTo>
                  <a:pt x="12208104" y="2073355"/>
                </a:lnTo>
                <a:lnTo>
                  <a:pt x="12191236" y="2149177"/>
                </a:lnTo>
                <a:lnTo>
                  <a:pt x="12122943" y="2115433"/>
                </a:lnTo>
                <a:lnTo>
                  <a:pt x="12054649" y="2149177"/>
                </a:lnTo>
                <a:lnTo>
                  <a:pt x="12037781" y="2073355"/>
                </a:lnTo>
                <a:lnTo>
                  <a:pt x="11969487" y="2039612"/>
                </a:lnTo>
                <a:lnTo>
                  <a:pt x="11901193" y="2073355"/>
                </a:lnTo>
                <a:lnTo>
                  <a:pt x="11884325" y="2149177"/>
                </a:lnTo>
                <a:lnTo>
                  <a:pt x="11816032" y="2115433"/>
                </a:lnTo>
                <a:lnTo>
                  <a:pt x="11747738" y="2149177"/>
                </a:lnTo>
                <a:lnTo>
                  <a:pt x="11730870" y="2073355"/>
                </a:lnTo>
                <a:lnTo>
                  <a:pt x="11662576" y="2039612"/>
                </a:lnTo>
                <a:lnTo>
                  <a:pt x="11594282" y="2073355"/>
                </a:lnTo>
                <a:lnTo>
                  <a:pt x="11577414" y="2149177"/>
                </a:lnTo>
                <a:lnTo>
                  <a:pt x="11509121" y="2115433"/>
                </a:lnTo>
                <a:lnTo>
                  <a:pt x="11440827" y="2149177"/>
                </a:lnTo>
                <a:lnTo>
                  <a:pt x="11423959" y="2073355"/>
                </a:lnTo>
                <a:lnTo>
                  <a:pt x="11355666" y="2039613"/>
                </a:lnTo>
                <a:lnTo>
                  <a:pt x="11287372" y="2073355"/>
                </a:lnTo>
                <a:lnTo>
                  <a:pt x="11270504" y="2149177"/>
                </a:lnTo>
                <a:lnTo>
                  <a:pt x="11202211" y="2115433"/>
                </a:lnTo>
                <a:lnTo>
                  <a:pt x="11133917" y="2149177"/>
                </a:lnTo>
                <a:lnTo>
                  <a:pt x="11117049" y="2073355"/>
                </a:lnTo>
                <a:lnTo>
                  <a:pt x="11048755" y="2039612"/>
                </a:lnTo>
                <a:lnTo>
                  <a:pt x="10980461" y="2073355"/>
                </a:lnTo>
                <a:lnTo>
                  <a:pt x="10963593" y="2149177"/>
                </a:lnTo>
                <a:lnTo>
                  <a:pt x="10895300" y="2115433"/>
                </a:lnTo>
                <a:lnTo>
                  <a:pt x="10827006" y="2149177"/>
                </a:lnTo>
                <a:lnTo>
                  <a:pt x="10810138" y="2073355"/>
                </a:lnTo>
                <a:lnTo>
                  <a:pt x="10741844" y="2039612"/>
                </a:lnTo>
                <a:lnTo>
                  <a:pt x="10673550" y="2073355"/>
                </a:lnTo>
                <a:lnTo>
                  <a:pt x="10656682" y="2149177"/>
                </a:lnTo>
                <a:lnTo>
                  <a:pt x="10588389" y="2115433"/>
                </a:lnTo>
                <a:lnTo>
                  <a:pt x="10520095" y="2149177"/>
                </a:lnTo>
                <a:lnTo>
                  <a:pt x="10503227" y="2073355"/>
                </a:lnTo>
                <a:lnTo>
                  <a:pt x="10434933" y="2039612"/>
                </a:lnTo>
                <a:lnTo>
                  <a:pt x="10366639" y="2073355"/>
                </a:lnTo>
                <a:lnTo>
                  <a:pt x="10349771" y="2149177"/>
                </a:lnTo>
                <a:lnTo>
                  <a:pt x="10281478" y="2115433"/>
                </a:lnTo>
                <a:lnTo>
                  <a:pt x="10213184" y="2149177"/>
                </a:lnTo>
                <a:lnTo>
                  <a:pt x="10196316" y="2073355"/>
                </a:lnTo>
                <a:lnTo>
                  <a:pt x="10128022" y="2039612"/>
                </a:lnTo>
                <a:lnTo>
                  <a:pt x="10059728" y="2073355"/>
                </a:lnTo>
                <a:lnTo>
                  <a:pt x="10042860" y="2149177"/>
                </a:lnTo>
                <a:lnTo>
                  <a:pt x="9974567" y="2115433"/>
                </a:lnTo>
                <a:lnTo>
                  <a:pt x="9906273" y="2149177"/>
                </a:lnTo>
                <a:lnTo>
                  <a:pt x="9889405" y="2073355"/>
                </a:lnTo>
                <a:lnTo>
                  <a:pt x="9821111" y="2039612"/>
                </a:lnTo>
                <a:lnTo>
                  <a:pt x="9752817" y="2073355"/>
                </a:lnTo>
                <a:lnTo>
                  <a:pt x="9735949" y="2149177"/>
                </a:lnTo>
                <a:lnTo>
                  <a:pt x="9667656" y="2115433"/>
                </a:lnTo>
                <a:lnTo>
                  <a:pt x="9599362" y="2149177"/>
                </a:lnTo>
                <a:lnTo>
                  <a:pt x="9582494" y="2073355"/>
                </a:lnTo>
                <a:lnTo>
                  <a:pt x="9514201" y="2039613"/>
                </a:lnTo>
                <a:lnTo>
                  <a:pt x="9445907" y="2073355"/>
                </a:lnTo>
                <a:lnTo>
                  <a:pt x="9429039" y="2149177"/>
                </a:lnTo>
                <a:lnTo>
                  <a:pt x="9360746" y="2115433"/>
                </a:lnTo>
                <a:lnTo>
                  <a:pt x="9292452" y="2149177"/>
                </a:lnTo>
                <a:lnTo>
                  <a:pt x="9275584" y="2073355"/>
                </a:lnTo>
                <a:lnTo>
                  <a:pt x="9207290" y="2039612"/>
                </a:lnTo>
                <a:lnTo>
                  <a:pt x="9138996" y="2073355"/>
                </a:lnTo>
                <a:lnTo>
                  <a:pt x="9122128" y="2149177"/>
                </a:lnTo>
                <a:lnTo>
                  <a:pt x="9053835" y="2115433"/>
                </a:lnTo>
                <a:lnTo>
                  <a:pt x="8985541" y="2149177"/>
                </a:lnTo>
                <a:lnTo>
                  <a:pt x="8968673" y="2073355"/>
                </a:lnTo>
                <a:lnTo>
                  <a:pt x="8900379" y="2039612"/>
                </a:lnTo>
                <a:lnTo>
                  <a:pt x="8832085" y="2073355"/>
                </a:lnTo>
                <a:lnTo>
                  <a:pt x="8815217" y="2149177"/>
                </a:lnTo>
                <a:lnTo>
                  <a:pt x="8746924" y="2115433"/>
                </a:lnTo>
                <a:lnTo>
                  <a:pt x="8678630" y="2149177"/>
                </a:lnTo>
                <a:lnTo>
                  <a:pt x="8661762" y="2073355"/>
                </a:lnTo>
                <a:lnTo>
                  <a:pt x="8593468" y="2039612"/>
                </a:lnTo>
                <a:lnTo>
                  <a:pt x="8525174" y="2073355"/>
                </a:lnTo>
                <a:lnTo>
                  <a:pt x="8508306" y="2149177"/>
                </a:lnTo>
                <a:lnTo>
                  <a:pt x="8440013" y="2115433"/>
                </a:lnTo>
                <a:lnTo>
                  <a:pt x="8371719" y="2149177"/>
                </a:lnTo>
                <a:lnTo>
                  <a:pt x="8354851" y="2073355"/>
                </a:lnTo>
                <a:lnTo>
                  <a:pt x="8286557" y="2039612"/>
                </a:lnTo>
                <a:lnTo>
                  <a:pt x="8218263" y="2073355"/>
                </a:lnTo>
                <a:lnTo>
                  <a:pt x="8201395" y="2149177"/>
                </a:lnTo>
                <a:lnTo>
                  <a:pt x="8133102" y="2115433"/>
                </a:lnTo>
                <a:lnTo>
                  <a:pt x="8064808" y="2149177"/>
                </a:lnTo>
                <a:lnTo>
                  <a:pt x="8047940" y="2073355"/>
                </a:lnTo>
                <a:lnTo>
                  <a:pt x="7979645" y="2039612"/>
                </a:lnTo>
                <a:lnTo>
                  <a:pt x="8026907" y="1978809"/>
                </a:lnTo>
                <a:lnTo>
                  <a:pt x="8010040" y="1902988"/>
                </a:lnTo>
                <a:lnTo>
                  <a:pt x="8085841" y="1902988"/>
                </a:lnTo>
                <a:close/>
                <a:moveTo>
                  <a:pt x="6905485" y="1842184"/>
                </a:moveTo>
                <a:lnTo>
                  <a:pt x="6952745" y="1902988"/>
                </a:lnTo>
                <a:lnTo>
                  <a:pt x="7028552" y="1902988"/>
                </a:lnTo>
                <a:lnTo>
                  <a:pt x="7011681" y="1978809"/>
                </a:lnTo>
                <a:lnTo>
                  <a:pt x="7058937" y="2039612"/>
                </a:lnTo>
                <a:lnTo>
                  <a:pt x="6990636" y="2073355"/>
                </a:lnTo>
                <a:lnTo>
                  <a:pt x="6973760" y="2149177"/>
                </a:lnTo>
                <a:lnTo>
                  <a:pt x="6905485" y="2115433"/>
                </a:lnTo>
                <a:lnTo>
                  <a:pt x="6837182" y="2149177"/>
                </a:lnTo>
                <a:lnTo>
                  <a:pt x="6820314" y="2073355"/>
                </a:lnTo>
                <a:lnTo>
                  <a:pt x="6752034" y="2039612"/>
                </a:lnTo>
                <a:lnTo>
                  <a:pt x="6799286" y="1978809"/>
                </a:lnTo>
                <a:lnTo>
                  <a:pt x="6782417" y="1902988"/>
                </a:lnTo>
                <a:lnTo>
                  <a:pt x="6858225" y="1902988"/>
                </a:lnTo>
                <a:close/>
                <a:moveTo>
                  <a:pt x="3836404" y="1842184"/>
                </a:moveTo>
                <a:lnTo>
                  <a:pt x="3883661" y="1902988"/>
                </a:lnTo>
                <a:lnTo>
                  <a:pt x="3959468" y="1902988"/>
                </a:lnTo>
                <a:lnTo>
                  <a:pt x="3942603" y="1978809"/>
                </a:lnTo>
                <a:lnTo>
                  <a:pt x="3989861" y="2039611"/>
                </a:lnTo>
                <a:lnTo>
                  <a:pt x="4037123" y="1978809"/>
                </a:lnTo>
                <a:lnTo>
                  <a:pt x="4020252" y="1902988"/>
                </a:lnTo>
                <a:lnTo>
                  <a:pt x="4096056" y="1902988"/>
                </a:lnTo>
                <a:lnTo>
                  <a:pt x="4143316" y="1842184"/>
                </a:lnTo>
                <a:lnTo>
                  <a:pt x="4190571" y="1902988"/>
                </a:lnTo>
                <a:lnTo>
                  <a:pt x="4266374" y="1902988"/>
                </a:lnTo>
                <a:lnTo>
                  <a:pt x="4249506" y="1978809"/>
                </a:lnTo>
                <a:lnTo>
                  <a:pt x="4296770" y="2039612"/>
                </a:lnTo>
                <a:lnTo>
                  <a:pt x="4228472" y="2073355"/>
                </a:lnTo>
                <a:lnTo>
                  <a:pt x="4211604" y="2149177"/>
                </a:lnTo>
                <a:lnTo>
                  <a:pt x="4143316" y="2115433"/>
                </a:lnTo>
                <a:lnTo>
                  <a:pt x="4075024" y="2149177"/>
                </a:lnTo>
                <a:lnTo>
                  <a:pt x="4058156" y="2073355"/>
                </a:lnTo>
                <a:lnTo>
                  <a:pt x="3989861" y="2039612"/>
                </a:lnTo>
                <a:lnTo>
                  <a:pt x="3921564" y="2073355"/>
                </a:lnTo>
                <a:lnTo>
                  <a:pt x="3904693" y="2149177"/>
                </a:lnTo>
                <a:lnTo>
                  <a:pt x="3836404" y="2115433"/>
                </a:lnTo>
                <a:lnTo>
                  <a:pt x="3768109" y="2149177"/>
                </a:lnTo>
                <a:lnTo>
                  <a:pt x="3751241" y="2073355"/>
                </a:lnTo>
                <a:lnTo>
                  <a:pt x="3682952" y="2039612"/>
                </a:lnTo>
                <a:lnTo>
                  <a:pt x="3730211" y="1978809"/>
                </a:lnTo>
                <a:lnTo>
                  <a:pt x="3713343" y="1902988"/>
                </a:lnTo>
                <a:lnTo>
                  <a:pt x="3789140" y="1902988"/>
                </a:lnTo>
                <a:close/>
                <a:moveTo>
                  <a:pt x="1381120" y="1842184"/>
                </a:moveTo>
                <a:lnTo>
                  <a:pt x="1428380" y="1902988"/>
                </a:lnTo>
                <a:lnTo>
                  <a:pt x="1504181" y="1902988"/>
                </a:lnTo>
                <a:lnTo>
                  <a:pt x="1487314" y="1978809"/>
                </a:lnTo>
                <a:lnTo>
                  <a:pt x="1534576" y="2039610"/>
                </a:lnTo>
                <a:lnTo>
                  <a:pt x="1581837" y="1978809"/>
                </a:lnTo>
                <a:lnTo>
                  <a:pt x="1564971" y="1902988"/>
                </a:lnTo>
                <a:lnTo>
                  <a:pt x="1640771" y="1902988"/>
                </a:lnTo>
                <a:lnTo>
                  <a:pt x="1688033" y="1842184"/>
                </a:lnTo>
                <a:lnTo>
                  <a:pt x="1735293" y="1902988"/>
                </a:lnTo>
                <a:lnTo>
                  <a:pt x="1811096" y="1902988"/>
                </a:lnTo>
                <a:lnTo>
                  <a:pt x="1794227" y="1978809"/>
                </a:lnTo>
                <a:lnTo>
                  <a:pt x="1841490" y="2039610"/>
                </a:lnTo>
                <a:lnTo>
                  <a:pt x="1888750" y="1978809"/>
                </a:lnTo>
                <a:lnTo>
                  <a:pt x="1871884" y="1902988"/>
                </a:lnTo>
                <a:lnTo>
                  <a:pt x="1947680" y="1902988"/>
                </a:lnTo>
                <a:lnTo>
                  <a:pt x="1994940" y="1842184"/>
                </a:lnTo>
                <a:lnTo>
                  <a:pt x="2042200" y="1902988"/>
                </a:lnTo>
                <a:lnTo>
                  <a:pt x="2118002" y="1902988"/>
                </a:lnTo>
                <a:lnTo>
                  <a:pt x="2101134" y="1978809"/>
                </a:lnTo>
                <a:lnTo>
                  <a:pt x="2148394" y="2039610"/>
                </a:lnTo>
                <a:lnTo>
                  <a:pt x="2195655" y="1978809"/>
                </a:lnTo>
                <a:lnTo>
                  <a:pt x="2178789" y="1902988"/>
                </a:lnTo>
                <a:lnTo>
                  <a:pt x="2254591" y="1902988"/>
                </a:lnTo>
                <a:lnTo>
                  <a:pt x="2301849" y="1842184"/>
                </a:lnTo>
                <a:lnTo>
                  <a:pt x="2349112" y="1902988"/>
                </a:lnTo>
                <a:lnTo>
                  <a:pt x="2424913" y="1902988"/>
                </a:lnTo>
                <a:lnTo>
                  <a:pt x="2408046" y="1978809"/>
                </a:lnTo>
                <a:lnTo>
                  <a:pt x="2455305" y="2039610"/>
                </a:lnTo>
                <a:lnTo>
                  <a:pt x="2502567" y="1978809"/>
                </a:lnTo>
                <a:lnTo>
                  <a:pt x="2485702" y="1902988"/>
                </a:lnTo>
                <a:lnTo>
                  <a:pt x="2561500" y="1902988"/>
                </a:lnTo>
                <a:lnTo>
                  <a:pt x="2608763" y="1842184"/>
                </a:lnTo>
                <a:lnTo>
                  <a:pt x="2656019" y="1902988"/>
                </a:lnTo>
                <a:lnTo>
                  <a:pt x="2731823" y="1902988"/>
                </a:lnTo>
                <a:lnTo>
                  <a:pt x="2714955" y="1978809"/>
                </a:lnTo>
                <a:lnTo>
                  <a:pt x="2762218" y="2039610"/>
                </a:lnTo>
                <a:lnTo>
                  <a:pt x="2809481" y="1978809"/>
                </a:lnTo>
                <a:lnTo>
                  <a:pt x="2792613" y="1902988"/>
                </a:lnTo>
                <a:lnTo>
                  <a:pt x="2868416" y="1902988"/>
                </a:lnTo>
                <a:lnTo>
                  <a:pt x="2915676" y="1842184"/>
                </a:lnTo>
                <a:lnTo>
                  <a:pt x="2962936" y="1902988"/>
                </a:lnTo>
                <a:lnTo>
                  <a:pt x="3038736" y="1902988"/>
                </a:lnTo>
                <a:lnTo>
                  <a:pt x="3021870" y="1978809"/>
                </a:lnTo>
                <a:lnTo>
                  <a:pt x="3069132" y="2039612"/>
                </a:lnTo>
                <a:lnTo>
                  <a:pt x="3000837" y="2073355"/>
                </a:lnTo>
                <a:lnTo>
                  <a:pt x="2983969" y="2149177"/>
                </a:lnTo>
                <a:lnTo>
                  <a:pt x="2915676" y="2115433"/>
                </a:lnTo>
                <a:lnTo>
                  <a:pt x="2847381" y="2149177"/>
                </a:lnTo>
                <a:lnTo>
                  <a:pt x="2830515" y="2073355"/>
                </a:lnTo>
                <a:lnTo>
                  <a:pt x="2762218" y="2039612"/>
                </a:lnTo>
                <a:lnTo>
                  <a:pt x="2693919" y="2073355"/>
                </a:lnTo>
                <a:lnTo>
                  <a:pt x="2677056" y="2149177"/>
                </a:lnTo>
                <a:lnTo>
                  <a:pt x="2608763" y="2115433"/>
                </a:lnTo>
                <a:lnTo>
                  <a:pt x="2540469" y="2149177"/>
                </a:lnTo>
                <a:lnTo>
                  <a:pt x="2523602" y="2073355"/>
                </a:lnTo>
                <a:lnTo>
                  <a:pt x="2455305" y="2039612"/>
                </a:lnTo>
                <a:lnTo>
                  <a:pt x="2387013" y="2073355"/>
                </a:lnTo>
                <a:lnTo>
                  <a:pt x="2370146" y="2149177"/>
                </a:lnTo>
                <a:lnTo>
                  <a:pt x="2301849" y="2115433"/>
                </a:lnTo>
                <a:lnTo>
                  <a:pt x="2233557" y="2149177"/>
                </a:lnTo>
                <a:lnTo>
                  <a:pt x="2216690" y="2073355"/>
                </a:lnTo>
                <a:lnTo>
                  <a:pt x="2148394" y="2039612"/>
                </a:lnTo>
                <a:lnTo>
                  <a:pt x="2080101" y="2073355"/>
                </a:lnTo>
                <a:lnTo>
                  <a:pt x="2063234" y="2149177"/>
                </a:lnTo>
                <a:lnTo>
                  <a:pt x="1994940" y="2115433"/>
                </a:lnTo>
                <a:lnTo>
                  <a:pt x="1926653" y="2149177"/>
                </a:lnTo>
                <a:lnTo>
                  <a:pt x="1909784" y="2073355"/>
                </a:lnTo>
                <a:lnTo>
                  <a:pt x="1841490" y="2039612"/>
                </a:lnTo>
                <a:lnTo>
                  <a:pt x="1773194" y="2073355"/>
                </a:lnTo>
                <a:lnTo>
                  <a:pt x="1756326" y="2149177"/>
                </a:lnTo>
                <a:lnTo>
                  <a:pt x="1688033" y="2115433"/>
                </a:lnTo>
                <a:lnTo>
                  <a:pt x="1619739" y="2149177"/>
                </a:lnTo>
                <a:lnTo>
                  <a:pt x="1602871" y="2073355"/>
                </a:lnTo>
                <a:lnTo>
                  <a:pt x="1534576" y="2039612"/>
                </a:lnTo>
                <a:lnTo>
                  <a:pt x="1466280" y="2073355"/>
                </a:lnTo>
                <a:lnTo>
                  <a:pt x="1449413" y="2149177"/>
                </a:lnTo>
                <a:lnTo>
                  <a:pt x="1381120" y="2115433"/>
                </a:lnTo>
                <a:lnTo>
                  <a:pt x="1312816" y="2149177"/>
                </a:lnTo>
                <a:lnTo>
                  <a:pt x="1295948" y="2073355"/>
                </a:lnTo>
                <a:lnTo>
                  <a:pt x="1227653" y="2039612"/>
                </a:lnTo>
                <a:lnTo>
                  <a:pt x="1274915" y="1978809"/>
                </a:lnTo>
                <a:lnTo>
                  <a:pt x="1258048" y="1902988"/>
                </a:lnTo>
                <a:lnTo>
                  <a:pt x="1333860" y="1902988"/>
                </a:lnTo>
                <a:close/>
                <a:moveTo>
                  <a:pt x="153470" y="1842184"/>
                </a:moveTo>
                <a:lnTo>
                  <a:pt x="200730" y="1902988"/>
                </a:lnTo>
                <a:lnTo>
                  <a:pt x="276530" y="1902988"/>
                </a:lnTo>
                <a:lnTo>
                  <a:pt x="259663" y="1978809"/>
                </a:lnTo>
                <a:lnTo>
                  <a:pt x="306925" y="2039612"/>
                </a:lnTo>
                <a:lnTo>
                  <a:pt x="238630" y="2073355"/>
                </a:lnTo>
                <a:lnTo>
                  <a:pt x="221762" y="2149177"/>
                </a:lnTo>
                <a:lnTo>
                  <a:pt x="153470" y="2115433"/>
                </a:lnTo>
                <a:lnTo>
                  <a:pt x="85176" y="2149177"/>
                </a:lnTo>
                <a:lnTo>
                  <a:pt x="68308" y="2073355"/>
                </a:lnTo>
                <a:lnTo>
                  <a:pt x="13" y="2039612"/>
                </a:lnTo>
                <a:lnTo>
                  <a:pt x="47275" y="1978809"/>
                </a:lnTo>
                <a:lnTo>
                  <a:pt x="30408" y="1902988"/>
                </a:lnTo>
                <a:lnTo>
                  <a:pt x="106209" y="1902988"/>
                </a:lnTo>
                <a:close/>
                <a:moveTo>
                  <a:pt x="13657497" y="1535193"/>
                </a:moveTo>
                <a:lnTo>
                  <a:pt x="13704757" y="1595997"/>
                </a:lnTo>
                <a:lnTo>
                  <a:pt x="13780558" y="1595997"/>
                </a:lnTo>
                <a:lnTo>
                  <a:pt x="13763691" y="1671818"/>
                </a:lnTo>
                <a:lnTo>
                  <a:pt x="13810952" y="1732620"/>
                </a:lnTo>
                <a:lnTo>
                  <a:pt x="13858213" y="1671818"/>
                </a:lnTo>
                <a:lnTo>
                  <a:pt x="13841346" y="1595997"/>
                </a:lnTo>
                <a:lnTo>
                  <a:pt x="13917147" y="1595997"/>
                </a:lnTo>
                <a:lnTo>
                  <a:pt x="13964408" y="1535193"/>
                </a:lnTo>
                <a:lnTo>
                  <a:pt x="14011668" y="1595997"/>
                </a:lnTo>
                <a:lnTo>
                  <a:pt x="14087469" y="1595997"/>
                </a:lnTo>
                <a:lnTo>
                  <a:pt x="14070602" y="1671818"/>
                </a:lnTo>
                <a:lnTo>
                  <a:pt x="14117863" y="1732620"/>
                </a:lnTo>
                <a:lnTo>
                  <a:pt x="14165124" y="1671818"/>
                </a:lnTo>
                <a:lnTo>
                  <a:pt x="14148257" y="1595997"/>
                </a:lnTo>
                <a:lnTo>
                  <a:pt x="14224058" y="1595997"/>
                </a:lnTo>
                <a:lnTo>
                  <a:pt x="14271319" y="1535193"/>
                </a:lnTo>
                <a:lnTo>
                  <a:pt x="14318579" y="1595997"/>
                </a:lnTo>
                <a:lnTo>
                  <a:pt x="14394380" y="1595997"/>
                </a:lnTo>
                <a:lnTo>
                  <a:pt x="14377513" y="1671818"/>
                </a:lnTo>
                <a:lnTo>
                  <a:pt x="14424775" y="1732621"/>
                </a:lnTo>
                <a:lnTo>
                  <a:pt x="14356480" y="1766364"/>
                </a:lnTo>
                <a:lnTo>
                  <a:pt x="14339612" y="1842186"/>
                </a:lnTo>
                <a:lnTo>
                  <a:pt x="14271319" y="1808442"/>
                </a:lnTo>
                <a:lnTo>
                  <a:pt x="14203025" y="1842186"/>
                </a:lnTo>
                <a:lnTo>
                  <a:pt x="14186157" y="1766364"/>
                </a:lnTo>
                <a:lnTo>
                  <a:pt x="14117863" y="1732621"/>
                </a:lnTo>
                <a:lnTo>
                  <a:pt x="14049569" y="1766364"/>
                </a:lnTo>
                <a:lnTo>
                  <a:pt x="14032701" y="1842186"/>
                </a:lnTo>
                <a:lnTo>
                  <a:pt x="13964408" y="1808442"/>
                </a:lnTo>
                <a:lnTo>
                  <a:pt x="13896114" y="1842186"/>
                </a:lnTo>
                <a:lnTo>
                  <a:pt x="13879246" y="1766364"/>
                </a:lnTo>
                <a:lnTo>
                  <a:pt x="13810952" y="1732621"/>
                </a:lnTo>
                <a:lnTo>
                  <a:pt x="13742658" y="1766364"/>
                </a:lnTo>
                <a:lnTo>
                  <a:pt x="13725790" y="1842186"/>
                </a:lnTo>
                <a:lnTo>
                  <a:pt x="13657497" y="1808442"/>
                </a:lnTo>
                <a:lnTo>
                  <a:pt x="13589203" y="1842186"/>
                </a:lnTo>
                <a:lnTo>
                  <a:pt x="13572335" y="1766364"/>
                </a:lnTo>
                <a:lnTo>
                  <a:pt x="13504040" y="1732621"/>
                </a:lnTo>
                <a:lnTo>
                  <a:pt x="13551302" y="1671818"/>
                </a:lnTo>
                <a:lnTo>
                  <a:pt x="13534435" y="1595997"/>
                </a:lnTo>
                <a:lnTo>
                  <a:pt x="13610236" y="1595997"/>
                </a:lnTo>
                <a:close/>
                <a:moveTo>
                  <a:pt x="8440013" y="1535159"/>
                </a:moveTo>
                <a:lnTo>
                  <a:pt x="8487273" y="1595963"/>
                </a:lnTo>
                <a:lnTo>
                  <a:pt x="8563074" y="1595963"/>
                </a:lnTo>
                <a:lnTo>
                  <a:pt x="8546207" y="1671784"/>
                </a:lnTo>
                <a:lnTo>
                  <a:pt x="8593468" y="1732586"/>
                </a:lnTo>
                <a:lnTo>
                  <a:pt x="8640729" y="1671784"/>
                </a:lnTo>
                <a:lnTo>
                  <a:pt x="8623862" y="1595963"/>
                </a:lnTo>
                <a:lnTo>
                  <a:pt x="8699663" y="1595963"/>
                </a:lnTo>
                <a:lnTo>
                  <a:pt x="8746924" y="1535159"/>
                </a:lnTo>
                <a:lnTo>
                  <a:pt x="8794184" y="1595963"/>
                </a:lnTo>
                <a:lnTo>
                  <a:pt x="8869985" y="1595963"/>
                </a:lnTo>
                <a:lnTo>
                  <a:pt x="8853118" y="1671784"/>
                </a:lnTo>
                <a:lnTo>
                  <a:pt x="8900379" y="1732585"/>
                </a:lnTo>
                <a:lnTo>
                  <a:pt x="8947640" y="1671784"/>
                </a:lnTo>
                <a:lnTo>
                  <a:pt x="8930773" y="1595963"/>
                </a:lnTo>
                <a:lnTo>
                  <a:pt x="9006574" y="1595963"/>
                </a:lnTo>
                <a:lnTo>
                  <a:pt x="9053835" y="1535159"/>
                </a:lnTo>
                <a:lnTo>
                  <a:pt x="9101095" y="1595963"/>
                </a:lnTo>
                <a:lnTo>
                  <a:pt x="9176896" y="1595963"/>
                </a:lnTo>
                <a:lnTo>
                  <a:pt x="9160029" y="1671784"/>
                </a:lnTo>
                <a:lnTo>
                  <a:pt x="9207290" y="1732586"/>
                </a:lnTo>
                <a:lnTo>
                  <a:pt x="9254551" y="1671784"/>
                </a:lnTo>
                <a:lnTo>
                  <a:pt x="9237684" y="1595963"/>
                </a:lnTo>
                <a:lnTo>
                  <a:pt x="9313485" y="1595963"/>
                </a:lnTo>
                <a:lnTo>
                  <a:pt x="9360746" y="1535159"/>
                </a:lnTo>
                <a:lnTo>
                  <a:pt x="9408006" y="1595963"/>
                </a:lnTo>
                <a:lnTo>
                  <a:pt x="9483807" y="1595963"/>
                </a:lnTo>
                <a:lnTo>
                  <a:pt x="9466940" y="1671784"/>
                </a:lnTo>
                <a:lnTo>
                  <a:pt x="9514201" y="1732585"/>
                </a:lnTo>
                <a:lnTo>
                  <a:pt x="9561461" y="1671784"/>
                </a:lnTo>
                <a:lnTo>
                  <a:pt x="9544594" y="1595963"/>
                </a:lnTo>
                <a:lnTo>
                  <a:pt x="9620395" y="1595963"/>
                </a:lnTo>
                <a:lnTo>
                  <a:pt x="9667656" y="1535159"/>
                </a:lnTo>
                <a:lnTo>
                  <a:pt x="9714916" y="1595963"/>
                </a:lnTo>
                <a:lnTo>
                  <a:pt x="9790717" y="1595963"/>
                </a:lnTo>
                <a:lnTo>
                  <a:pt x="9773850" y="1671784"/>
                </a:lnTo>
                <a:lnTo>
                  <a:pt x="9821111" y="1732585"/>
                </a:lnTo>
                <a:lnTo>
                  <a:pt x="9868372" y="1671784"/>
                </a:lnTo>
                <a:lnTo>
                  <a:pt x="9851505" y="1595963"/>
                </a:lnTo>
                <a:lnTo>
                  <a:pt x="9927306" y="1595963"/>
                </a:lnTo>
                <a:lnTo>
                  <a:pt x="9974567" y="1535159"/>
                </a:lnTo>
                <a:lnTo>
                  <a:pt x="10021827" y="1595963"/>
                </a:lnTo>
                <a:lnTo>
                  <a:pt x="10097628" y="1595963"/>
                </a:lnTo>
                <a:lnTo>
                  <a:pt x="10080761" y="1671784"/>
                </a:lnTo>
                <a:lnTo>
                  <a:pt x="10128022" y="1732586"/>
                </a:lnTo>
                <a:lnTo>
                  <a:pt x="10175283" y="1671784"/>
                </a:lnTo>
                <a:lnTo>
                  <a:pt x="10158416" y="1595963"/>
                </a:lnTo>
                <a:lnTo>
                  <a:pt x="10234217" y="1595963"/>
                </a:lnTo>
                <a:lnTo>
                  <a:pt x="10281478" y="1535159"/>
                </a:lnTo>
                <a:lnTo>
                  <a:pt x="10328738" y="1595963"/>
                </a:lnTo>
                <a:lnTo>
                  <a:pt x="10404539" y="1595963"/>
                </a:lnTo>
                <a:lnTo>
                  <a:pt x="10387672" y="1671784"/>
                </a:lnTo>
                <a:lnTo>
                  <a:pt x="10434933" y="1732585"/>
                </a:lnTo>
                <a:lnTo>
                  <a:pt x="10482194" y="1671784"/>
                </a:lnTo>
                <a:lnTo>
                  <a:pt x="10465327" y="1595963"/>
                </a:lnTo>
                <a:lnTo>
                  <a:pt x="10541128" y="1595963"/>
                </a:lnTo>
                <a:lnTo>
                  <a:pt x="10588389" y="1535159"/>
                </a:lnTo>
                <a:lnTo>
                  <a:pt x="10635649" y="1595963"/>
                </a:lnTo>
                <a:lnTo>
                  <a:pt x="10711450" y="1595963"/>
                </a:lnTo>
                <a:lnTo>
                  <a:pt x="10694583" y="1671784"/>
                </a:lnTo>
                <a:lnTo>
                  <a:pt x="10741844" y="1732585"/>
                </a:lnTo>
                <a:lnTo>
                  <a:pt x="10789105" y="1671784"/>
                </a:lnTo>
                <a:lnTo>
                  <a:pt x="10772238" y="1595963"/>
                </a:lnTo>
                <a:lnTo>
                  <a:pt x="10848039" y="1595963"/>
                </a:lnTo>
                <a:lnTo>
                  <a:pt x="10895300" y="1535159"/>
                </a:lnTo>
                <a:lnTo>
                  <a:pt x="10942560" y="1595963"/>
                </a:lnTo>
                <a:lnTo>
                  <a:pt x="11018361" y="1595963"/>
                </a:lnTo>
                <a:lnTo>
                  <a:pt x="11001494" y="1671784"/>
                </a:lnTo>
                <a:lnTo>
                  <a:pt x="11048755" y="1732586"/>
                </a:lnTo>
                <a:lnTo>
                  <a:pt x="11096016" y="1671784"/>
                </a:lnTo>
                <a:lnTo>
                  <a:pt x="11079149" y="1595963"/>
                </a:lnTo>
                <a:lnTo>
                  <a:pt x="11154950" y="1595963"/>
                </a:lnTo>
                <a:lnTo>
                  <a:pt x="11202211" y="1535159"/>
                </a:lnTo>
                <a:lnTo>
                  <a:pt x="11249471" y="1595963"/>
                </a:lnTo>
                <a:lnTo>
                  <a:pt x="11325272" y="1595963"/>
                </a:lnTo>
                <a:lnTo>
                  <a:pt x="11308405" y="1671784"/>
                </a:lnTo>
                <a:lnTo>
                  <a:pt x="11355666" y="1732585"/>
                </a:lnTo>
                <a:lnTo>
                  <a:pt x="11402926" y="1671784"/>
                </a:lnTo>
                <a:lnTo>
                  <a:pt x="11386059" y="1595963"/>
                </a:lnTo>
                <a:lnTo>
                  <a:pt x="11461860" y="1595963"/>
                </a:lnTo>
                <a:lnTo>
                  <a:pt x="11509121" y="1535159"/>
                </a:lnTo>
                <a:lnTo>
                  <a:pt x="11556381" y="1595963"/>
                </a:lnTo>
                <a:lnTo>
                  <a:pt x="11632182" y="1595963"/>
                </a:lnTo>
                <a:lnTo>
                  <a:pt x="11615315" y="1671784"/>
                </a:lnTo>
                <a:lnTo>
                  <a:pt x="11662576" y="1732585"/>
                </a:lnTo>
                <a:lnTo>
                  <a:pt x="11709837" y="1671784"/>
                </a:lnTo>
                <a:lnTo>
                  <a:pt x="11692970" y="1595963"/>
                </a:lnTo>
                <a:lnTo>
                  <a:pt x="11768771" y="1595963"/>
                </a:lnTo>
                <a:lnTo>
                  <a:pt x="11816032" y="1535159"/>
                </a:lnTo>
                <a:lnTo>
                  <a:pt x="11863292" y="1595963"/>
                </a:lnTo>
                <a:lnTo>
                  <a:pt x="11939093" y="1595963"/>
                </a:lnTo>
                <a:lnTo>
                  <a:pt x="11922226" y="1671784"/>
                </a:lnTo>
                <a:lnTo>
                  <a:pt x="11969487" y="1732585"/>
                </a:lnTo>
                <a:lnTo>
                  <a:pt x="12016748" y="1671784"/>
                </a:lnTo>
                <a:lnTo>
                  <a:pt x="11999881" y="1595963"/>
                </a:lnTo>
                <a:lnTo>
                  <a:pt x="12075682" y="1595963"/>
                </a:lnTo>
                <a:lnTo>
                  <a:pt x="12122943" y="1535159"/>
                </a:lnTo>
                <a:lnTo>
                  <a:pt x="12170203" y="1595963"/>
                </a:lnTo>
                <a:lnTo>
                  <a:pt x="12246004" y="1595963"/>
                </a:lnTo>
                <a:lnTo>
                  <a:pt x="12229137" y="1671784"/>
                </a:lnTo>
                <a:lnTo>
                  <a:pt x="12276398" y="1732585"/>
                </a:lnTo>
                <a:lnTo>
                  <a:pt x="12323659" y="1671784"/>
                </a:lnTo>
                <a:lnTo>
                  <a:pt x="12306792" y="1595963"/>
                </a:lnTo>
                <a:lnTo>
                  <a:pt x="12382593" y="1595963"/>
                </a:lnTo>
                <a:lnTo>
                  <a:pt x="12429854" y="1535159"/>
                </a:lnTo>
                <a:lnTo>
                  <a:pt x="12477114" y="1595963"/>
                </a:lnTo>
                <a:lnTo>
                  <a:pt x="12552915" y="1595963"/>
                </a:lnTo>
                <a:lnTo>
                  <a:pt x="12536048" y="1671784"/>
                </a:lnTo>
                <a:lnTo>
                  <a:pt x="12583309" y="1732585"/>
                </a:lnTo>
                <a:lnTo>
                  <a:pt x="12630570" y="1671784"/>
                </a:lnTo>
                <a:lnTo>
                  <a:pt x="12613703" y="1595963"/>
                </a:lnTo>
                <a:lnTo>
                  <a:pt x="12689504" y="1595963"/>
                </a:lnTo>
                <a:lnTo>
                  <a:pt x="12736765" y="1535159"/>
                </a:lnTo>
                <a:lnTo>
                  <a:pt x="12784025" y="1595963"/>
                </a:lnTo>
                <a:lnTo>
                  <a:pt x="12859826" y="1595963"/>
                </a:lnTo>
                <a:lnTo>
                  <a:pt x="12842959" y="1671784"/>
                </a:lnTo>
                <a:lnTo>
                  <a:pt x="12890220" y="1732585"/>
                </a:lnTo>
                <a:lnTo>
                  <a:pt x="12937481" y="1671784"/>
                </a:lnTo>
                <a:lnTo>
                  <a:pt x="12920614" y="1595963"/>
                </a:lnTo>
                <a:lnTo>
                  <a:pt x="12996415" y="1595963"/>
                </a:lnTo>
                <a:lnTo>
                  <a:pt x="13043676" y="1535159"/>
                </a:lnTo>
                <a:lnTo>
                  <a:pt x="13090936" y="1595963"/>
                </a:lnTo>
                <a:lnTo>
                  <a:pt x="13166737" y="1595963"/>
                </a:lnTo>
                <a:lnTo>
                  <a:pt x="13149870" y="1671784"/>
                </a:lnTo>
                <a:lnTo>
                  <a:pt x="13197131" y="1732586"/>
                </a:lnTo>
                <a:lnTo>
                  <a:pt x="13244392" y="1671784"/>
                </a:lnTo>
                <a:lnTo>
                  <a:pt x="13227525" y="1595963"/>
                </a:lnTo>
                <a:lnTo>
                  <a:pt x="13303326" y="1595963"/>
                </a:lnTo>
                <a:lnTo>
                  <a:pt x="13350587" y="1535159"/>
                </a:lnTo>
                <a:lnTo>
                  <a:pt x="13397847" y="1595963"/>
                </a:lnTo>
                <a:lnTo>
                  <a:pt x="13473648" y="1595963"/>
                </a:lnTo>
                <a:lnTo>
                  <a:pt x="13456781" y="1671784"/>
                </a:lnTo>
                <a:lnTo>
                  <a:pt x="13504043" y="1732587"/>
                </a:lnTo>
                <a:lnTo>
                  <a:pt x="13435748" y="1766330"/>
                </a:lnTo>
                <a:lnTo>
                  <a:pt x="13418880" y="1842152"/>
                </a:lnTo>
                <a:lnTo>
                  <a:pt x="13350587" y="1808408"/>
                </a:lnTo>
                <a:lnTo>
                  <a:pt x="13282293" y="1842152"/>
                </a:lnTo>
                <a:lnTo>
                  <a:pt x="13265425" y="1766330"/>
                </a:lnTo>
                <a:lnTo>
                  <a:pt x="13197131" y="1732587"/>
                </a:lnTo>
                <a:lnTo>
                  <a:pt x="13128837" y="1766330"/>
                </a:lnTo>
                <a:lnTo>
                  <a:pt x="13111969" y="1842152"/>
                </a:lnTo>
                <a:lnTo>
                  <a:pt x="13043676" y="1808408"/>
                </a:lnTo>
                <a:lnTo>
                  <a:pt x="12975382" y="1842152"/>
                </a:lnTo>
                <a:lnTo>
                  <a:pt x="12958514" y="1766330"/>
                </a:lnTo>
                <a:lnTo>
                  <a:pt x="12890220" y="1732587"/>
                </a:lnTo>
                <a:lnTo>
                  <a:pt x="12821926" y="1766330"/>
                </a:lnTo>
                <a:lnTo>
                  <a:pt x="12805058" y="1842152"/>
                </a:lnTo>
                <a:lnTo>
                  <a:pt x="12736765" y="1808408"/>
                </a:lnTo>
                <a:lnTo>
                  <a:pt x="12668471" y="1842152"/>
                </a:lnTo>
                <a:lnTo>
                  <a:pt x="12651603" y="1766330"/>
                </a:lnTo>
                <a:lnTo>
                  <a:pt x="12583309" y="1732587"/>
                </a:lnTo>
                <a:lnTo>
                  <a:pt x="12515015" y="1766330"/>
                </a:lnTo>
                <a:lnTo>
                  <a:pt x="12498147" y="1842152"/>
                </a:lnTo>
                <a:lnTo>
                  <a:pt x="12429854" y="1808408"/>
                </a:lnTo>
                <a:lnTo>
                  <a:pt x="12361560" y="1842152"/>
                </a:lnTo>
                <a:lnTo>
                  <a:pt x="12344692" y="1766330"/>
                </a:lnTo>
                <a:lnTo>
                  <a:pt x="12276398" y="1732587"/>
                </a:lnTo>
                <a:lnTo>
                  <a:pt x="12208104" y="1766330"/>
                </a:lnTo>
                <a:lnTo>
                  <a:pt x="12191236" y="1842152"/>
                </a:lnTo>
                <a:lnTo>
                  <a:pt x="12122943" y="1808408"/>
                </a:lnTo>
                <a:lnTo>
                  <a:pt x="12054649" y="1842152"/>
                </a:lnTo>
                <a:lnTo>
                  <a:pt x="12037781" y="1766330"/>
                </a:lnTo>
                <a:lnTo>
                  <a:pt x="11969487" y="1732587"/>
                </a:lnTo>
                <a:lnTo>
                  <a:pt x="11901193" y="1766330"/>
                </a:lnTo>
                <a:lnTo>
                  <a:pt x="11884325" y="1842152"/>
                </a:lnTo>
                <a:lnTo>
                  <a:pt x="11816032" y="1808408"/>
                </a:lnTo>
                <a:lnTo>
                  <a:pt x="11747738" y="1842152"/>
                </a:lnTo>
                <a:lnTo>
                  <a:pt x="11730870" y="1766330"/>
                </a:lnTo>
                <a:lnTo>
                  <a:pt x="11662576" y="1732587"/>
                </a:lnTo>
                <a:lnTo>
                  <a:pt x="11594282" y="1766330"/>
                </a:lnTo>
                <a:lnTo>
                  <a:pt x="11577414" y="1842152"/>
                </a:lnTo>
                <a:lnTo>
                  <a:pt x="11509121" y="1808408"/>
                </a:lnTo>
                <a:lnTo>
                  <a:pt x="11440827" y="1842152"/>
                </a:lnTo>
                <a:lnTo>
                  <a:pt x="11423959" y="1766330"/>
                </a:lnTo>
                <a:lnTo>
                  <a:pt x="11355666" y="1732588"/>
                </a:lnTo>
                <a:lnTo>
                  <a:pt x="11287372" y="1766330"/>
                </a:lnTo>
                <a:lnTo>
                  <a:pt x="11270504" y="1842152"/>
                </a:lnTo>
                <a:lnTo>
                  <a:pt x="11202211" y="1808408"/>
                </a:lnTo>
                <a:lnTo>
                  <a:pt x="11133917" y="1842152"/>
                </a:lnTo>
                <a:lnTo>
                  <a:pt x="11117049" y="1766330"/>
                </a:lnTo>
                <a:lnTo>
                  <a:pt x="11048755" y="1732587"/>
                </a:lnTo>
                <a:lnTo>
                  <a:pt x="10980461" y="1766330"/>
                </a:lnTo>
                <a:lnTo>
                  <a:pt x="10963593" y="1842152"/>
                </a:lnTo>
                <a:lnTo>
                  <a:pt x="10895300" y="1808408"/>
                </a:lnTo>
                <a:lnTo>
                  <a:pt x="10827006" y="1842152"/>
                </a:lnTo>
                <a:lnTo>
                  <a:pt x="10810138" y="1766330"/>
                </a:lnTo>
                <a:lnTo>
                  <a:pt x="10741844" y="1732587"/>
                </a:lnTo>
                <a:lnTo>
                  <a:pt x="10673550" y="1766330"/>
                </a:lnTo>
                <a:lnTo>
                  <a:pt x="10656682" y="1842152"/>
                </a:lnTo>
                <a:lnTo>
                  <a:pt x="10588389" y="1808408"/>
                </a:lnTo>
                <a:lnTo>
                  <a:pt x="10520095" y="1842152"/>
                </a:lnTo>
                <a:lnTo>
                  <a:pt x="10503227" y="1766330"/>
                </a:lnTo>
                <a:lnTo>
                  <a:pt x="10434933" y="1732587"/>
                </a:lnTo>
                <a:lnTo>
                  <a:pt x="10366639" y="1766330"/>
                </a:lnTo>
                <a:lnTo>
                  <a:pt x="10349771" y="1842152"/>
                </a:lnTo>
                <a:lnTo>
                  <a:pt x="10281478" y="1808408"/>
                </a:lnTo>
                <a:lnTo>
                  <a:pt x="10213184" y="1842152"/>
                </a:lnTo>
                <a:lnTo>
                  <a:pt x="10196316" y="1766330"/>
                </a:lnTo>
                <a:lnTo>
                  <a:pt x="10128022" y="1732587"/>
                </a:lnTo>
                <a:lnTo>
                  <a:pt x="10059728" y="1766330"/>
                </a:lnTo>
                <a:lnTo>
                  <a:pt x="10042860" y="1842152"/>
                </a:lnTo>
                <a:lnTo>
                  <a:pt x="9974567" y="1808408"/>
                </a:lnTo>
                <a:lnTo>
                  <a:pt x="9906273" y="1842152"/>
                </a:lnTo>
                <a:lnTo>
                  <a:pt x="9889405" y="1766330"/>
                </a:lnTo>
                <a:lnTo>
                  <a:pt x="9821111" y="1732587"/>
                </a:lnTo>
                <a:lnTo>
                  <a:pt x="9752817" y="1766330"/>
                </a:lnTo>
                <a:lnTo>
                  <a:pt x="9735949" y="1842152"/>
                </a:lnTo>
                <a:lnTo>
                  <a:pt x="9667656" y="1808408"/>
                </a:lnTo>
                <a:lnTo>
                  <a:pt x="9599362" y="1842152"/>
                </a:lnTo>
                <a:lnTo>
                  <a:pt x="9582494" y="1766330"/>
                </a:lnTo>
                <a:lnTo>
                  <a:pt x="9514201" y="1732588"/>
                </a:lnTo>
                <a:lnTo>
                  <a:pt x="9445907" y="1766330"/>
                </a:lnTo>
                <a:lnTo>
                  <a:pt x="9429039" y="1842152"/>
                </a:lnTo>
                <a:lnTo>
                  <a:pt x="9360746" y="1808408"/>
                </a:lnTo>
                <a:lnTo>
                  <a:pt x="9292452" y="1842152"/>
                </a:lnTo>
                <a:lnTo>
                  <a:pt x="9275584" y="1766330"/>
                </a:lnTo>
                <a:lnTo>
                  <a:pt x="9207290" y="1732587"/>
                </a:lnTo>
                <a:lnTo>
                  <a:pt x="9138996" y="1766330"/>
                </a:lnTo>
                <a:lnTo>
                  <a:pt x="9122128" y="1842152"/>
                </a:lnTo>
                <a:lnTo>
                  <a:pt x="9053835" y="1808408"/>
                </a:lnTo>
                <a:lnTo>
                  <a:pt x="8985541" y="1842152"/>
                </a:lnTo>
                <a:lnTo>
                  <a:pt x="8968673" y="1766330"/>
                </a:lnTo>
                <a:lnTo>
                  <a:pt x="8900379" y="1732587"/>
                </a:lnTo>
                <a:lnTo>
                  <a:pt x="8832085" y="1766330"/>
                </a:lnTo>
                <a:lnTo>
                  <a:pt x="8815217" y="1842152"/>
                </a:lnTo>
                <a:lnTo>
                  <a:pt x="8746924" y="1808408"/>
                </a:lnTo>
                <a:lnTo>
                  <a:pt x="8678630" y="1842152"/>
                </a:lnTo>
                <a:lnTo>
                  <a:pt x="8661762" y="1766330"/>
                </a:lnTo>
                <a:lnTo>
                  <a:pt x="8593468" y="1732587"/>
                </a:lnTo>
                <a:lnTo>
                  <a:pt x="8525174" y="1766330"/>
                </a:lnTo>
                <a:lnTo>
                  <a:pt x="8508306" y="1842152"/>
                </a:lnTo>
                <a:lnTo>
                  <a:pt x="8440013" y="1808408"/>
                </a:lnTo>
                <a:lnTo>
                  <a:pt x="8371719" y="1842152"/>
                </a:lnTo>
                <a:lnTo>
                  <a:pt x="8354851" y="1766330"/>
                </a:lnTo>
                <a:lnTo>
                  <a:pt x="8286556" y="1732587"/>
                </a:lnTo>
                <a:lnTo>
                  <a:pt x="8333818" y="1671784"/>
                </a:lnTo>
                <a:lnTo>
                  <a:pt x="8316951" y="1595963"/>
                </a:lnTo>
                <a:lnTo>
                  <a:pt x="8392752" y="1595963"/>
                </a:lnTo>
                <a:close/>
                <a:moveTo>
                  <a:pt x="7519280" y="1535159"/>
                </a:moveTo>
                <a:lnTo>
                  <a:pt x="7566540" y="1595963"/>
                </a:lnTo>
                <a:lnTo>
                  <a:pt x="7642341" y="1595963"/>
                </a:lnTo>
                <a:lnTo>
                  <a:pt x="7625474" y="1671784"/>
                </a:lnTo>
                <a:lnTo>
                  <a:pt x="7672735" y="1732586"/>
                </a:lnTo>
                <a:lnTo>
                  <a:pt x="7719996" y="1671784"/>
                </a:lnTo>
                <a:lnTo>
                  <a:pt x="7703129" y="1595963"/>
                </a:lnTo>
                <a:lnTo>
                  <a:pt x="7778930" y="1595963"/>
                </a:lnTo>
                <a:lnTo>
                  <a:pt x="7826191" y="1535159"/>
                </a:lnTo>
                <a:lnTo>
                  <a:pt x="7873451" y="1595963"/>
                </a:lnTo>
                <a:lnTo>
                  <a:pt x="7949252" y="1595963"/>
                </a:lnTo>
                <a:lnTo>
                  <a:pt x="7932385" y="1671784"/>
                </a:lnTo>
                <a:lnTo>
                  <a:pt x="7979647" y="1732587"/>
                </a:lnTo>
                <a:lnTo>
                  <a:pt x="7911352" y="1766330"/>
                </a:lnTo>
                <a:lnTo>
                  <a:pt x="7894484" y="1842152"/>
                </a:lnTo>
                <a:lnTo>
                  <a:pt x="7826191" y="1808408"/>
                </a:lnTo>
                <a:lnTo>
                  <a:pt x="7757897" y="1842152"/>
                </a:lnTo>
                <a:lnTo>
                  <a:pt x="7741029" y="1766330"/>
                </a:lnTo>
                <a:lnTo>
                  <a:pt x="7672735" y="1732587"/>
                </a:lnTo>
                <a:lnTo>
                  <a:pt x="7604441" y="1766330"/>
                </a:lnTo>
                <a:lnTo>
                  <a:pt x="7587573" y="1842152"/>
                </a:lnTo>
                <a:lnTo>
                  <a:pt x="7519280" y="1808408"/>
                </a:lnTo>
                <a:lnTo>
                  <a:pt x="7450986" y="1842152"/>
                </a:lnTo>
                <a:lnTo>
                  <a:pt x="7434118" y="1766330"/>
                </a:lnTo>
                <a:lnTo>
                  <a:pt x="7365823" y="1732587"/>
                </a:lnTo>
                <a:lnTo>
                  <a:pt x="7413085" y="1671784"/>
                </a:lnTo>
                <a:lnTo>
                  <a:pt x="7396218" y="1595963"/>
                </a:lnTo>
                <a:lnTo>
                  <a:pt x="7472019" y="1595963"/>
                </a:lnTo>
                <a:close/>
                <a:moveTo>
                  <a:pt x="5064052" y="1535159"/>
                </a:moveTo>
                <a:lnTo>
                  <a:pt x="5111310" y="1595963"/>
                </a:lnTo>
                <a:lnTo>
                  <a:pt x="5187118" y="1595963"/>
                </a:lnTo>
                <a:lnTo>
                  <a:pt x="5170248" y="1671784"/>
                </a:lnTo>
                <a:lnTo>
                  <a:pt x="5217507" y="1732587"/>
                </a:lnTo>
                <a:lnTo>
                  <a:pt x="5149222" y="1766330"/>
                </a:lnTo>
                <a:lnTo>
                  <a:pt x="5132349" y="1842152"/>
                </a:lnTo>
                <a:lnTo>
                  <a:pt x="5064052" y="1808408"/>
                </a:lnTo>
                <a:lnTo>
                  <a:pt x="4995759" y="1842152"/>
                </a:lnTo>
                <a:lnTo>
                  <a:pt x="4978890" y="1766330"/>
                </a:lnTo>
                <a:lnTo>
                  <a:pt x="4910591" y="1732587"/>
                </a:lnTo>
                <a:lnTo>
                  <a:pt x="4957855" y="1671784"/>
                </a:lnTo>
                <a:lnTo>
                  <a:pt x="4940983" y="1595963"/>
                </a:lnTo>
                <a:lnTo>
                  <a:pt x="5016792" y="1595963"/>
                </a:lnTo>
                <a:close/>
                <a:moveTo>
                  <a:pt x="460383" y="1535159"/>
                </a:moveTo>
                <a:lnTo>
                  <a:pt x="507643" y="1595963"/>
                </a:lnTo>
                <a:lnTo>
                  <a:pt x="583443" y="1595963"/>
                </a:lnTo>
                <a:lnTo>
                  <a:pt x="566576" y="1671784"/>
                </a:lnTo>
                <a:lnTo>
                  <a:pt x="613837" y="1732585"/>
                </a:lnTo>
                <a:lnTo>
                  <a:pt x="661098" y="1671784"/>
                </a:lnTo>
                <a:lnTo>
                  <a:pt x="644231" y="1595963"/>
                </a:lnTo>
                <a:lnTo>
                  <a:pt x="720032" y="1595963"/>
                </a:lnTo>
                <a:lnTo>
                  <a:pt x="767293" y="1535159"/>
                </a:lnTo>
                <a:lnTo>
                  <a:pt x="814552" y="1595963"/>
                </a:lnTo>
                <a:lnTo>
                  <a:pt x="890353" y="1595963"/>
                </a:lnTo>
                <a:lnTo>
                  <a:pt x="873486" y="1671784"/>
                </a:lnTo>
                <a:lnTo>
                  <a:pt x="920747" y="1732585"/>
                </a:lnTo>
                <a:lnTo>
                  <a:pt x="968008" y="1671784"/>
                </a:lnTo>
                <a:lnTo>
                  <a:pt x="951141" y="1595963"/>
                </a:lnTo>
                <a:lnTo>
                  <a:pt x="1026942" y="1595963"/>
                </a:lnTo>
                <a:lnTo>
                  <a:pt x="1074202" y="1535159"/>
                </a:lnTo>
                <a:lnTo>
                  <a:pt x="1121462" y="1595963"/>
                </a:lnTo>
                <a:lnTo>
                  <a:pt x="1197263" y="1595963"/>
                </a:lnTo>
                <a:lnTo>
                  <a:pt x="1180396" y="1671784"/>
                </a:lnTo>
                <a:lnTo>
                  <a:pt x="1227656" y="1732585"/>
                </a:lnTo>
                <a:lnTo>
                  <a:pt x="1274916" y="1671784"/>
                </a:lnTo>
                <a:lnTo>
                  <a:pt x="1258049" y="1595963"/>
                </a:lnTo>
                <a:lnTo>
                  <a:pt x="1333860" y="1595963"/>
                </a:lnTo>
                <a:lnTo>
                  <a:pt x="1381122" y="1535159"/>
                </a:lnTo>
                <a:lnTo>
                  <a:pt x="1428382" y="1595963"/>
                </a:lnTo>
                <a:lnTo>
                  <a:pt x="1504184" y="1595963"/>
                </a:lnTo>
                <a:lnTo>
                  <a:pt x="1487316" y="1671784"/>
                </a:lnTo>
                <a:lnTo>
                  <a:pt x="1534578" y="1732585"/>
                </a:lnTo>
                <a:lnTo>
                  <a:pt x="1581839" y="1671784"/>
                </a:lnTo>
                <a:lnTo>
                  <a:pt x="1564971" y="1595963"/>
                </a:lnTo>
                <a:lnTo>
                  <a:pt x="1640772" y="1595963"/>
                </a:lnTo>
                <a:lnTo>
                  <a:pt x="1688034" y="1535159"/>
                </a:lnTo>
                <a:lnTo>
                  <a:pt x="1735294" y="1595963"/>
                </a:lnTo>
                <a:lnTo>
                  <a:pt x="1811097" y="1595963"/>
                </a:lnTo>
                <a:lnTo>
                  <a:pt x="1794228" y="1671784"/>
                </a:lnTo>
                <a:lnTo>
                  <a:pt x="1841490" y="1732585"/>
                </a:lnTo>
                <a:lnTo>
                  <a:pt x="1888752" y="1671784"/>
                </a:lnTo>
                <a:lnTo>
                  <a:pt x="1871885" y="1595963"/>
                </a:lnTo>
                <a:lnTo>
                  <a:pt x="1947684" y="1595963"/>
                </a:lnTo>
                <a:lnTo>
                  <a:pt x="1994940" y="1535159"/>
                </a:lnTo>
                <a:lnTo>
                  <a:pt x="2042202" y="1595963"/>
                </a:lnTo>
                <a:lnTo>
                  <a:pt x="2118003" y="1595963"/>
                </a:lnTo>
                <a:lnTo>
                  <a:pt x="2101135" y="1671784"/>
                </a:lnTo>
                <a:lnTo>
                  <a:pt x="2148396" y="1732585"/>
                </a:lnTo>
                <a:lnTo>
                  <a:pt x="2195658" y="1671784"/>
                </a:lnTo>
                <a:lnTo>
                  <a:pt x="2178790" y="1595963"/>
                </a:lnTo>
                <a:lnTo>
                  <a:pt x="2254591" y="1595963"/>
                </a:lnTo>
                <a:lnTo>
                  <a:pt x="2301852" y="1535159"/>
                </a:lnTo>
                <a:lnTo>
                  <a:pt x="2349112" y="1595963"/>
                </a:lnTo>
                <a:lnTo>
                  <a:pt x="2424914" y="1595963"/>
                </a:lnTo>
                <a:lnTo>
                  <a:pt x="2408046" y="1671784"/>
                </a:lnTo>
                <a:lnTo>
                  <a:pt x="2455308" y="1732585"/>
                </a:lnTo>
                <a:lnTo>
                  <a:pt x="2502570" y="1671784"/>
                </a:lnTo>
                <a:lnTo>
                  <a:pt x="2485704" y="1595963"/>
                </a:lnTo>
                <a:lnTo>
                  <a:pt x="2561502" y="1595963"/>
                </a:lnTo>
                <a:lnTo>
                  <a:pt x="2608766" y="1535159"/>
                </a:lnTo>
                <a:lnTo>
                  <a:pt x="2656021" y="1595963"/>
                </a:lnTo>
                <a:lnTo>
                  <a:pt x="2731825" y="1595963"/>
                </a:lnTo>
                <a:lnTo>
                  <a:pt x="2714956" y="1671784"/>
                </a:lnTo>
                <a:lnTo>
                  <a:pt x="2762219" y="1732585"/>
                </a:lnTo>
                <a:lnTo>
                  <a:pt x="2809484" y="1671784"/>
                </a:lnTo>
                <a:lnTo>
                  <a:pt x="2792615" y="1595963"/>
                </a:lnTo>
                <a:lnTo>
                  <a:pt x="2868417" y="1595963"/>
                </a:lnTo>
                <a:lnTo>
                  <a:pt x="2915678" y="1535159"/>
                </a:lnTo>
                <a:lnTo>
                  <a:pt x="2962939" y="1595963"/>
                </a:lnTo>
                <a:lnTo>
                  <a:pt x="3038739" y="1595963"/>
                </a:lnTo>
                <a:lnTo>
                  <a:pt x="3021871" y="1671784"/>
                </a:lnTo>
                <a:lnTo>
                  <a:pt x="3069133" y="1732586"/>
                </a:lnTo>
                <a:lnTo>
                  <a:pt x="3116394" y="1671784"/>
                </a:lnTo>
                <a:lnTo>
                  <a:pt x="3099527" y="1595963"/>
                </a:lnTo>
                <a:lnTo>
                  <a:pt x="3175329" y="1595963"/>
                </a:lnTo>
                <a:lnTo>
                  <a:pt x="3222591" y="1535159"/>
                </a:lnTo>
                <a:lnTo>
                  <a:pt x="3269851" y="1595963"/>
                </a:lnTo>
                <a:lnTo>
                  <a:pt x="3345652" y="1595963"/>
                </a:lnTo>
                <a:lnTo>
                  <a:pt x="3328784" y="1671784"/>
                </a:lnTo>
                <a:lnTo>
                  <a:pt x="3376047" y="1732587"/>
                </a:lnTo>
                <a:lnTo>
                  <a:pt x="3307751" y="1766330"/>
                </a:lnTo>
                <a:lnTo>
                  <a:pt x="3290884" y="1842152"/>
                </a:lnTo>
                <a:lnTo>
                  <a:pt x="3222591" y="1808408"/>
                </a:lnTo>
                <a:lnTo>
                  <a:pt x="3154295" y="1842152"/>
                </a:lnTo>
                <a:lnTo>
                  <a:pt x="3137426" y="1766330"/>
                </a:lnTo>
                <a:lnTo>
                  <a:pt x="3069133" y="1732587"/>
                </a:lnTo>
                <a:lnTo>
                  <a:pt x="3000839" y="1766330"/>
                </a:lnTo>
                <a:lnTo>
                  <a:pt x="2983971" y="1842152"/>
                </a:lnTo>
                <a:lnTo>
                  <a:pt x="2915678" y="1808408"/>
                </a:lnTo>
                <a:lnTo>
                  <a:pt x="2847384" y="1842152"/>
                </a:lnTo>
                <a:lnTo>
                  <a:pt x="2830517" y="1766330"/>
                </a:lnTo>
                <a:lnTo>
                  <a:pt x="2762219" y="1732587"/>
                </a:lnTo>
                <a:lnTo>
                  <a:pt x="2693921" y="1766330"/>
                </a:lnTo>
                <a:lnTo>
                  <a:pt x="2677056" y="1842152"/>
                </a:lnTo>
                <a:lnTo>
                  <a:pt x="2608766" y="1808408"/>
                </a:lnTo>
                <a:lnTo>
                  <a:pt x="2540471" y="1842152"/>
                </a:lnTo>
                <a:lnTo>
                  <a:pt x="2523603" y="1766330"/>
                </a:lnTo>
                <a:lnTo>
                  <a:pt x="2455308" y="1732587"/>
                </a:lnTo>
                <a:lnTo>
                  <a:pt x="2387014" y="1766330"/>
                </a:lnTo>
                <a:lnTo>
                  <a:pt x="2370146" y="1842152"/>
                </a:lnTo>
                <a:lnTo>
                  <a:pt x="2301852" y="1808408"/>
                </a:lnTo>
                <a:lnTo>
                  <a:pt x="2233559" y="1842152"/>
                </a:lnTo>
                <a:lnTo>
                  <a:pt x="2216690" y="1766330"/>
                </a:lnTo>
                <a:lnTo>
                  <a:pt x="2148396" y="1732587"/>
                </a:lnTo>
                <a:lnTo>
                  <a:pt x="2080103" y="1766330"/>
                </a:lnTo>
                <a:lnTo>
                  <a:pt x="2063234" y="1842152"/>
                </a:lnTo>
                <a:lnTo>
                  <a:pt x="1994940" y="1808408"/>
                </a:lnTo>
                <a:lnTo>
                  <a:pt x="1926653" y="1842152"/>
                </a:lnTo>
                <a:lnTo>
                  <a:pt x="1909785" y="1766330"/>
                </a:lnTo>
                <a:lnTo>
                  <a:pt x="1841490" y="1732587"/>
                </a:lnTo>
                <a:lnTo>
                  <a:pt x="1773195" y="1766330"/>
                </a:lnTo>
                <a:lnTo>
                  <a:pt x="1756328" y="1842152"/>
                </a:lnTo>
                <a:lnTo>
                  <a:pt x="1688034" y="1808408"/>
                </a:lnTo>
                <a:lnTo>
                  <a:pt x="1619739" y="1842152"/>
                </a:lnTo>
                <a:lnTo>
                  <a:pt x="1602871" y="1766330"/>
                </a:lnTo>
                <a:lnTo>
                  <a:pt x="1534578" y="1732587"/>
                </a:lnTo>
                <a:lnTo>
                  <a:pt x="1466283" y="1766330"/>
                </a:lnTo>
                <a:lnTo>
                  <a:pt x="1449414" y="1842152"/>
                </a:lnTo>
                <a:lnTo>
                  <a:pt x="1381122" y="1808408"/>
                </a:lnTo>
                <a:lnTo>
                  <a:pt x="1312817" y="1842152"/>
                </a:lnTo>
                <a:lnTo>
                  <a:pt x="1295949" y="1766330"/>
                </a:lnTo>
                <a:lnTo>
                  <a:pt x="1227656" y="1732588"/>
                </a:lnTo>
                <a:lnTo>
                  <a:pt x="1159363" y="1766330"/>
                </a:lnTo>
                <a:lnTo>
                  <a:pt x="1142495" y="1842152"/>
                </a:lnTo>
                <a:lnTo>
                  <a:pt x="1074202" y="1808408"/>
                </a:lnTo>
                <a:lnTo>
                  <a:pt x="1005909" y="1842152"/>
                </a:lnTo>
                <a:lnTo>
                  <a:pt x="989041" y="1766330"/>
                </a:lnTo>
                <a:lnTo>
                  <a:pt x="920747" y="1732587"/>
                </a:lnTo>
                <a:lnTo>
                  <a:pt x="852453" y="1766330"/>
                </a:lnTo>
                <a:lnTo>
                  <a:pt x="835585" y="1842152"/>
                </a:lnTo>
                <a:lnTo>
                  <a:pt x="767293" y="1808408"/>
                </a:lnTo>
                <a:lnTo>
                  <a:pt x="698999" y="1842152"/>
                </a:lnTo>
                <a:lnTo>
                  <a:pt x="682131" y="1766330"/>
                </a:lnTo>
                <a:lnTo>
                  <a:pt x="613837" y="1732587"/>
                </a:lnTo>
                <a:lnTo>
                  <a:pt x="545544" y="1766330"/>
                </a:lnTo>
                <a:lnTo>
                  <a:pt x="528676" y="1842152"/>
                </a:lnTo>
                <a:lnTo>
                  <a:pt x="460383" y="1808408"/>
                </a:lnTo>
                <a:lnTo>
                  <a:pt x="392089" y="1842152"/>
                </a:lnTo>
                <a:lnTo>
                  <a:pt x="375221" y="1766330"/>
                </a:lnTo>
                <a:lnTo>
                  <a:pt x="306927" y="1732587"/>
                </a:lnTo>
                <a:lnTo>
                  <a:pt x="354188" y="1671784"/>
                </a:lnTo>
                <a:lnTo>
                  <a:pt x="337321" y="1595963"/>
                </a:lnTo>
                <a:lnTo>
                  <a:pt x="413122" y="1595963"/>
                </a:lnTo>
                <a:close/>
                <a:moveTo>
                  <a:pt x="13657497" y="1228168"/>
                </a:moveTo>
                <a:lnTo>
                  <a:pt x="13704757" y="1288972"/>
                </a:lnTo>
                <a:lnTo>
                  <a:pt x="13780558" y="1288972"/>
                </a:lnTo>
                <a:lnTo>
                  <a:pt x="13763691" y="1364793"/>
                </a:lnTo>
                <a:lnTo>
                  <a:pt x="13810952" y="1425595"/>
                </a:lnTo>
                <a:lnTo>
                  <a:pt x="13858213" y="1364793"/>
                </a:lnTo>
                <a:lnTo>
                  <a:pt x="13841346" y="1288972"/>
                </a:lnTo>
                <a:lnTo>
                  <a:pt x="13917147" y="1288972"/>
                </a:lnTo>
                <a:lnTo>
                  <a:pt x="13964408" y="1228168"/>
                </a:lnTo>
                <a:lnTo>
                  <a:pt x="14011668" y="1288972"/>
                </a:lnTo>
                <a:lnTo>
                  <a:pt x="14087469" y="1288972"/>
                </a:lnTo>
                <a:lnTo>
                  <a:pt x="14070602" y="1364793"/>
                </a:lnTo>
                <a:lnTo>
                  <a:pt x="14117864" y="1425596"/>
                </a:lnTo>
                <a:lnTo>
                  <a:pt x="14049569" y="1459339"/>
                </a:lnTo>
                <a:lnTo>
                  <a:pt x="14032701" y="1535161"/>
                </a:lnTo>
                <a:lnTo>
                  <a:pt x="13964408" y="1501417"/>
                </a:lnTo>
                <a:lnTo>
                  <a:pt x="13896114" y="1535161"/>
                </a:lnTo>
                <a:lnTo>
                  <a:pt x="13879246" y="1459339"/>
                </a:lnTo>
                <a:lnTo>
                  <a:pt x="13810952" y="1425596"/>
                </a:lnTo>
                <a:lnTo>
                  <a:pt x="13742658" y="1459339"/>
                </a:lnTo>
                <a:lnTo>
                  <a:pt x="13725790" y="1535161"/>
                </a:lnTo>
                <a:lnTo>
                  <a:pt x="13657497" y="1501417"/>
                </a:lnTo>
                <a:lnTo>
                  <a:pt x="13589203" y="1535161"/>
                </a:lnTo>
                <a:lnTo>
                  <a:pt x="13572335" y="1459339"/>
                </a:lnTo>
                <a:lnTo>
                  <a:pt x="13504040" y="1425596"/>
                </a:lnTo>
                <a:lnTo>
                  <a:pt x="13551302" y="1364793"/>
                </a:lnTo>
                <a:lnTo>
                  <a:pt x="13534435" y="1288972"/>
                </a:lnTo>
                <a:lnTo>
                  <a:pt x="13610236" y="1288972"/>
                </a:lnTo>
                <a:close/>
                <a:moveTo>
                  <a:pt x="9360746" y="1228134"/>
                </a:moveTo>
                <a:lnTo>
                  <a:pt x="9408006" y="1288938"/>
                </a:lnTo>
                <a:lnTo>
                  <a:pt x="9483807" y="1288938"/>
                </a:lnTo>
                <a:lnTo>
                  <a:pt x="9466940" y="1364759"/>
                </a:lnTo>
                <a:lnTo>
                  <a:pt x="9514200" y="1425560"/>
                </a:lnTo>
                <a:lnTo>
                  <a:pt x="9561461" y="1364759"/>
                </a:lnTo>
                <a:lnTo>
                  <a:pt x="9544594" y="1288938"/>
                </a:lnTo>
                <a:lnTo>
                  <a:pt x="9620395" y="1288938"/>
                </a:lnTo>
                <a:lnTo>
                  <a:pt x="9667656" y="1228134"/>
                </a:lnTo>
                <a:lnTo>
                  <a:pt x="9714916" y="1288938"/>
                </a:lnTo>
                <a:lnTo>
                  <a:pt x="9790717" y="1288938"/>
                </a:lnTo>
                <a:lnTo>
                  <a:pt x="9773850" y="1364759"/>
                </a:lnTo>
                <a:lnTo>
                  <a:pt x="9821111" y="1425561"/>
                </a:lnTo>
                <a:lnTo>
                  <a:pt x="9868372" y="1364759"/>
                </a:lnTo>
                <a:lnTo>
                  <a:pt x="9851505" y="1288938"/>
                </a:lnTo>
                <a:lnTo>
                  <a:pt x="9927306" y="1288938"/>
                </a:lnTo>
                <a:lnTo>
                  <a:pt x="9974567" y="1228134"/>
                </a:lnTo>
                <a:lnTo>
                  <a:pt x="10021827" y="1288938"/>
                </a:lnTo>
                <a:lnTo>
                  <a:pt x="10097628" y="1288938"/>
                </a:lnTo>
                <a:lnTo>
                  <a:pt x="10080761" y="1364759"/>
                </a:lnTo>
                <a:lnTo>
                  <a:pt x="10128022" y="1425561"/>
                </a:lnTo>
                <a:lnTo>
                  <a:pt x="10175283" y="1364759"/>
                </a:lnTo>
                <a:lnTo>
                  <a:pt x="10158416" y="1288938"/>
                </a:lnTo>
                <a:lnTo>
                  <a:pt x="10234217" y="1288938"/>
                </a:lnTo>
                <a:lnTo>
                  <a:pt x="10281478" y="1228134"/>
                </a:lnTo>
                <a:lnTo>
                  <a:pt x="10328738" y="1288938"/>
                </a:lnTo>
                <a:lnTo>
                  <a:pt x="10404539" y="1288938"/>
                </a:lnTo>
                <a:lnTo>
                  <a:pt x="10387672" y="1364759"/>
                </a:lnTo>
                <a:lnTo>
                  <a:pt x="10434933" y="1425561"/>
                </a:lnTo>
                <a:lnTo>
                  <a:pt x="10482194" y="1364759"/>
                </a:lnTo>
                <a:lnTo>
                  <a:pt x="10465327" y="1288938"/>
                </a:lnTo>
                <a:lnTo>
                  <a:pt x="10541128" y="1288938"/>
                </a:lnTo>
                <a:lnTo>
                  <a:pt x="10588389" y="1228134"/>
                </a:lnTo>
                <a:lnTo>
                  <a:pt x="10635649" y="1288938"/>
                </a:lnTo>
                <a:lnTo>
                  <a:pt x="10711450" y="1288938"/>
                </a:lnTo>
                <a:lnTo>
                  <a:pt x="10694583" y="1364759"/>
                </a:lnTo>
                <a:lnTo>
                  <a:pt x="10741844" y="1425561"/>
                </a:lnTo>
                <a:lnTo>
                  <a:pt x="10789105" y="1364759"/>
                </a:lnTo>
                <a:lnTo>
                  <a:pt x="10772238" y="1288938"/>
                </a:lnTo>
                <a:lnTo>
                  <a:pt x="10848039" y="1288938"/>
                </a:lnTo>
                <a:lnTo>
                  <a:pt x="10895300" y="1228134"/>
                </a:lnTo>
                <a:lnTo>
                  <a:pt x="10942560" y="1288938"/>
                </a:lnTo>
                <a:lnTo>
                  <a:pt x="11018361" y="1288938"/>
                </a:lnTo>
                <a:lnTo>
                  <a:pt x="11001494" y="1364759"/>
                </a:lnTo>
                <a:lnTo>
                  <a:pt x="11048755" y="1425561"/>
                </a:lnTo>
                <a:lnTo>
                  <a:pt x="11096016" y="1364759"/>
                </a:lnTo>
                <a:lnTo>
                  <a:pt x="11079149" y="1288938"/>
                </a:lnTo>
                <a:lnTo>
                  <a:pt x="11154950" y="1288938"/>
                </a:lnTo>
                <a:lnTo>
                  <a:pt x="11202211" y="1228134"/>
                </a:lnTo>
                <a:lnTo>
                  <a:pt x="11249471" y="1288938"/>
                </a:lnTo>
                <a:lnTo>
                  <a:pt x="11325272" y="1288938"/>
                </a:lnTo>
                <a:lnTo>
                  <a:pt x="11308405" y="1364759"/>
                </a:lnTo>
                <a:lnTo>
                  <a:pt x="11355666" y="1425560"/>
                </a:lnTo>
                <a:lnTo>
                  <a:pt x="11402926" y="1364759"/>
                </a:lnTo>
                <a:lnTo>
                  <a:pt x="11386059" y="1288938"/>
                </a:lnTo>
                <a:lnTo>
                  <a:pt x="11461860" y="1288938"/>
                </a:lnTo>
                <a:lnTo>
                  <a:pt x="11509121" y="1228134"/>
                </a:lnTo>
                <a:lnTo>
                  <a:pt x="11556381" y="1288938"/>
                </a:lnTo>
                <a:lnTo>
                  <a:pt x="11632182" y="1288938"/>
                </a:lnTo>
                <a:lnTo>
                  <a:pt x="11615315" y="1364759"/>
                </a:lnTo>
                <a:lnTo>
                  <a:pt x="11662576" y="1425561"/>
                </a:lnTo>
                <a:lnTo>
                  <a:pt x="11709837" y="1364759"/>
                </a:lnTo>
                <a:lnTo>
                  <a:pt x="11692970" y="1288938"/>
                </a:lnTo>
                <a:lnTo>
                  <a:pt x="11768771" y="1288938"/>
                </a:lnTo>
                <a:lnTo>
                  <a:pt x="11816032" y="1228134"/>
                </a:lnTo>
                <a:lnTo>
                  <a:pt x="11863292" y="1288938"/>
                </a:lnTo>
                <a:lnTo>
                  <a:pt x="11939093" y="1288938"/>
                </a:lnTo>
                <a:lnTo>
                  <a:pt x="11922226" y="1364759"/>
                </a:lnTo>
                <a:lnTo>
                  <a:pt x="11969487" y="1425561"/>
                </a:lnTo>
                <a:lnTo>
                  <a:pt x="12016748" y="1364759"/>
                </a:lnTo>
                <a:lnTo>
                  <a:pt x="11999881" y="1288938"/>
                </a:lnTo>
                <a:lnTo>
                  <a:pt x="12075682" y="1288938"/>
                </a:lnTo>
                <a:lnTo>
                  <a:pt x="12122943" y="1228134"/>
                </a:lnTo>
                <a:lnTo>
                  <a:pt x="12170203" y="1288938"/>
                </a:lnTo>
                <a:lnTo>
                  <a:pt x="12246004" y="1288938"/>
                </a:lnTo>
                <a:lnTo>
                  <a:pt x="12229137" y="1364759"/>
                </a:lnTo>
                <a:lnTo>
                  <a:pt x="12276398" y="1425561"/>
                </a:lnTo>
                <a:lnTo>
                  <a:pt x="12323659" y="1364759"/>
                </a:lnTo>
                <a:lnTo>
                  <a:pt x="12306792" y="1288938"/>
                </a:lnTo>
                <a:lnTo>
                  <a:pt x="12382593" y="1288938"/>
                </a:lnTo>
                <a:lnTo>
                  <a:pt x="12429854" y="1228134"/>
                </a:lnTo>
                <a:lnTo>
                  <a:pt x="12477114" y="1288938"/>
                </a:lnTo>
                <a:lnTo>
                  <a:pt x="12552915" y="1288938"/>
                </a:lnTo>
                <a:lnTo>
                  <a:pt x="12536048" y="1364759"/>
                </a:lnTo>
                <a:lnTo>
                  <a:pt x="12583309" y="1425561"/>
                </a:lnTo>
                <a:lnTo>
                  <a:pt x="12630570" y="1364759"/>
                </a:lnTo>
                <a:lnTo>
                  <a:pt x="12613703" y="1288938"/>
                </a:lnTo>
                <a:lnTo>
                  <a:pt x="12689504" y="1288938"/>
                </a:lnTo>
                <a:lnTo>
                  <a:pt x="12736765" y="1228134"/>
                </a:lnTo>
                <a:lnTo>
                  <a:pt x="12784025" y="1288938"/>
                </a:lnTo>
                <a:lnTo>
                  <a:pt x="12859826" y="1288938"/>
                </a:lnTo>
                <a:lnTo>
                  <a:pt x="12842959" y="1364759"/>
                </a:lnTo>
                <a:lnTo>
                  <a:pt x="12890220" y="1425561"/>
                </a:lnTo>
                <a:lnTo>
                  <a:pt x="12937481" y="1364759"/>
                </a:lnTo>
                <a:lnTo>
                  <a:pt x="12920614" y="1288938"/>
                </a:lnTo>
                <a:lnTo>
                  <a:pt x="12996415" y="1288938"/>
                </a:lnTo>
                <a:lnTo>
                  <a:pt x="13043676" y="1228134"/>
                </a:lnTo>
                <a:lnTo>
                  <a:pt x="13090936" y="1288938"/>
                </a:lnTo>
                <a:lnTo>
                  <a:pt x="13166737" y="1288938"/>
                </a:lnTo>
                <a:lnTo>
                  <a:pt x="13149870" y="1364759"/>
                </a:lnTo>
                <a:lnTo>
                  <a:pt x="13197131" y="1425561"/>
                </a:lnTo>
                <a:lnTo>
                  <a:pt x="13244392" y="1364759"/>
                </a:lnTo>
                <a:lnTo>
                  <a:pt x="13227525" y="1288938"/>
                </a:lnTo>
                <a:lnTo>
                  <a:pt x="13303326" y="1288938"/>
                </a:lnTo>
                <a:lnTo>
                  <a:pt x="13350587" y="1228134"/>
                </a:lnTo>
                <a:lnTo>
                  <a:pt x="13397847" y="1288938"/>
                </a:lnTo>
                <a:lnTo>
                  <a:pt x="13473648" y="1288938"/>
                </a:lnTo>
                <a:lnTo>
                  <a:pt x="13456781" y="1364759"/>
                </a:lnTo>
                <a:lnTo>
                  <a:pt x="13504043" y="1425562"/>
                </a:lnTo>
                <a:lnTo>
                  <a:pt x="13435748" y="1459305"/>
                </a:lnTo>
                <a:lnTo>
                  <a:pt x="13418880" y="1535127"/>
                </a:lnTo>
                <a:lnTo>
                  <a:pt x="13350587" y="1501383"/>
                </a:lnTo>
                <a:lnTo>
                  <a:pt x="13282293" y="1535127"/>
                </a:lnTo>
                <a:lnTo>
                  <a:pt x="13265425" y="1459305"/>
                </a:lnTo>
                <a:lnTo>
                  <a:pt x="13197131" y="1425562"/>
                </a:lnTo>
                <a:lnTo>
                  <a:pt x="13128837" y="1459305"/>
                </a:lnTo>
                <a:lnTo>
                  <a:pt x="13111969" y="1535127"/>
                </a:lnTo>
                <a:lnTo>
                  <a:pt x="13043676" y="1501383"/>
                </a:lnTo>
                <a:lnTo>
                  <a:pt x="12975382" y="1535127"/>
                </a:lnTo>
                <a:lnTo>
                  <a:pt x="12958514" y="1459305"/>
                </a:lnTo>
                <a:lnTo>
                  <a:pt x="12890220" y="1425562"/>
                </a:lnTo>
                <a:lnTo>
                  <a:pt x="12821926" y="1459305"/>
                </a:lnTo>
                <a:lnTo>
                  <a:pt x="12805058" y="1535127"/>
                </a:lnTo>
                <a:lnTo>
                  <a:pt x="12736765" y="1501383"/>
                </a:lnTo>
                <a:lnTo>
                  <a:pt x="12668471" y="1535127"/>
                </a:lnTo>
                <a:lnTo>
                  <a:pt x="12651603" y="1459305"/>
                </a:lnTo>
                <a:lnTo>
                  <a:pt x="12583309" y="1425562"/>
                </a:lnTo>
                <a:lnTo>
                  <a:pt x="12515015" y="1459305"/>
                </a:lnTo>
                <a:lnTo>
                  <a:pt x="12498147" y="1535127"/>
                </a:lnTo>
                <a:lnTo>
                  <a:pt x="12429854" y="1501383"/>
                </a:lnTo>
                <a:lnTo>
                  <a:pt x="12361560" y="1535127"/>
                </a:lnTo>
                <a:lnTo>
                  <a:pt x="12344692" y="1459305"/>
                </a:lnTo>
                <a:lnTo>
                  <a:pt x="12276398" y="1425562"/>
                </a:lnTo>
                <a:lnTo>
                  <a:pt x="12208104" y="1459305"/>
                </a:lnTo>
                <a:lnTo>
                  <a:pt x="12191236" y="1535127"/>
                </a:lnTo>
                <a:lnTo>
                  <a:pt x="12122943" y="1501383"/>
                </a:lnTo>
                <a:lnTo>
                  <a:pt x="12054649" y="1535127"/>
                </a:lnTo>
                <a:lnTo>
                  <a:pt x="12037781" y="1459305"/>
                </a:lnTo>
                <a:lnTo>
                  <a:pt x="11969487" y="1425562"/>
                </a:lnTo>
                <a:lnTo>
                  <a:pt x="11901193" y="1459305"/>
                </a:lnTo>
                <a:lnTo>
                  <a:pt x="11884325" y="1535127"/>
                </a:lnTo>
                <a:lnTo>
                  <a:pt x="11816032" y="1501383"/>
                </a:lnTo>
                <a:lnTo>
                  <a:pt x="11747738" y="1535127"/>
                </a:lnTo>
                <a:lnTo>
                  <a:pt x="11730870" y="1459305"/>
                </a:lnTo>
                <a:lnTo>
                  <a:pt x="11662576" y="1425562"/>
                </a:lnTo>
                <a:lnTo>
                  <a:pt x="11594282" y="1459305"/>
                </a:lnTo>
                <a:lnTo>
                  <a:pt x="11577414" y="1535127"/>
                </a:lnTo>
                <a:lnTo>
                  <a:pt x="11509121" y="1501383"/>
                </a:lnTo>
                <a:lnTo>
                  <a:pt x="11440827" y="1535127"/>
                </a:lnTo>
                <a:lnTo>
                  <a:pt x="11423959" y="1459305"/>
                </a:lnTo>
                <a:lnTo>
                  <a:pt x="11355666" y="1425563"/>
                </a:lnTo>
                <a:lnTo>
                  <a:pt x="11287372" y="1459305"/>
                </a:lnTo>
                <a:lnTo>
                  <a:pt x="11270504" y="1535127"/>
                </a:lnTo>
                <a:lnTo>
                  <a:pt x="11202211" y="1501383"/>
                </a:lnTo>
                <a:lnTo>
                  <a:pt x="11133917" y="1535127"/>
                </a:lnTo>
                <a:lnTo>
                  <a:pt x="11117049" y="1459305"/>
                </a:lnTo>
                <a:lnTo>
                  <a:pt x="11048755" y="1425562"/>
                </a:lnTo>
                <a:lnTo>
                  <a:pt x="10980461" y="1459305"/>
                </a:lnTo>
                <a:lnTo>
                  <a:pt x="10963593" y="1535127"/>
                </a:lnTo>
                <a:lnTo>
                  <a:pt x="10895300" y="1501383"/>
                </a:lnTo>
                <a:lnTo>
                  <a:pt x="10827006" y="1535127"/>
                </a:lnTo>
                <a:lnTo>
                  <a:pt x="10810138" y="1459305"/>
                </a:lnTo>
                <a:lnTo>
                  <a:pt x="10741844" y="1425562"/>
                </a:lnTo>
                <a:lnTo>
                  <a:pt x="10673550" y="1459305"/>
                </a:lnTo>
                <a:lnTo>
                  <a:pt x="10656682" y="1535127"/>
                </a:lnTo>
                <a:lnTo>
                  <a:pt x="10588389" y="1501383"/>
                </a:lnTo>
                <a:lnTo>
                  <a:pt x="10520095" y="1535127"/>
                </a:lnTo>
                <a:lnTo>
                  <a:pt x="10503227" y="1459305"/>
                </a:lnTo>
                <a:lnTo>
                  <a:pt x="10434933" y="1425562"/>
                </a:lnTo>
                <a:lnTo>
                  <a:pt x="10366639" y="1459305"/>
                </a:lnTo>
                <a:lnTo>
                  <a:pt x="10349771" y="1535127"/>
                </a:lnTo>
                <a:lnTo>
                  <a:pt x="10281478" y="1501383"/>
                </a:lnTo>
                <a:lnTo>
                  <a:pt x="10213184" y="1535127"/>
                </a:lnTo>
                <a:lnTo>
                  <a:pt x="10196316" y="1459305"/>
                </a:lnTo>
                <a:lnTo>
                  <a:pt x="10128022" y="1425562"/>
                </a:lnTo>
                <a:lnTo>
                  <a:pt x="10059728" y="1459305"/>
                </a:lnTo>
                <a:lnTo>
                  <a:pt x="10042860" y="1535127"/>
                </a:lnTo>
                <a:lnTo>
                  <a:pt x="9974567" y="1501383"/>
                </a:lnTo>
                <a:lnTo>
                  <a:pt x="9906273" y="1535127"/>
                </a:lnTo>
                <a:lnTo>
                  <a:pt x="9889405" y="1459305"/>
                </a:lnTo>
                <a:lnTo>
                  <a:pt x="9821111" y="1425562"/>
                </a:lnTo>
                <a:lnTo>
                  <a:pt x="9752817" y="1459305"/>
                </a:lnTo>
                <a:lnTo>
                  <a:pt x="9735949" y="1535127"/>
                </a:lnTo>
                <a:lnTo>
                  <a:pt x="9667656" y="1501383"/>
                </a:lnTo>
                <a:lnTo>
                  <a:pt x="9599362" y="1535127"/>
                </a:lnTo>
                <a:lnTo>
                  <a:pt x="9582494" y="1459305"/>
                </a:lnTo>
                <a:lnTo>
                  <a:pt x="9514200" y="1425563"/>
                </a:lnTo>
                <a:lnTo>
                  <a:pt x="9445907" y="1459305"/>
                </a:lnTo>
                <a:lnTo>
                  <a:pt x="9429039" y="1535127"/>
                </a:lnTo>
                <a:lnTo>
                  <a:pt x="9360746" y="1501383"/>
                </a:lnTo>
                <a:lnTo>
                  <a:pt x="9292452" y="1535127"/>
                </a:lnTo>
                <a:lnTo>
                  <a:pt x="9275584" y="1459305"/>
                </a:lnTo>
                <a:lnTo>
                  <a:pt x="9207289" y="1425562"/>
                </a:lnTo>
                <a:lnTo>
                  <a:pt x="9254551" y="1364759"/>
                </a:lnTo>
                <a:lnTo>
                  <a:pt x="9237684" y="1288938"/>
                </a:lnTo>
                <a:lnTo>
                  <a:pt x="9313485" y="1288938"/>
                </a:lnTo>
                <a:close/>
                <a:moveTo>
                  <a:pt x="7519280" y="1228134"/>
                </a:moveTo>
                <a:lnTo>
                  <a:pt x="7566540" y="1288938"/>
                </a:lnTo>
                <a:lnTo>
                  <a:pt x="7642341" y="1288938"/>
                </a:lnTo>
                <a:lnTo>
                  <a:pt x="7625474" y="1364759"/>
                </a:lnTo>
                <a:lnTo>
                  <a:pt x="7672735" y="1425561"/>
                </a:lnTo>
                <a:lnTo>
                  <a:pt x="7719996" y="1364759"/>
                </a:lnTo>
                <a:lnTo>
                  <a:pt x="7703129" y="1288938"/>
                </a:lnTo>
                <a:lnTo>
                  <a:pt x="7778930" y="1288938"/>
                </a:lnTo>
                <a:lnTo>
                  <a:pt x="7826191" y="1228134"/>
                </a:lnTo>
                <a:lnTo>
                  <a:pt x="7873451" y="1288938"/>
                </a:lnTo>
                <a:lnTo>
                  <a:pt x="7949252" y="1288938"/>
                </a:lnTo>
                <a:lnTo>
                  <a:pt x="7932385" y="1364759"/>
                </a:lnTo>
                <a:lnTo>
                  <a:pt x="7979646" y="1425561"/>
                </a:lnTo>
                <a:lnTo>
                  <a:pt x="8026907" y="1364759"/>
                </a:lnTo>
                <a:lnTo>
                  <a:pt x="8010040" y="1288938"/>
                </a:lnTo>
                <a:lnTo>
                  <a:pt x="8085841" y="1288938"/>
                </a:lnTo>
                <a:lnTo>
                  <a:pt x="8133102" y="1228134"/>
                </a:lnTo>
                <a:lnTo>
                  <a:pt x="8180362" y="1288938"/>
                </a:lnTo>
                <a:lnTo>
                  <a:pt x="8256163" y="1288938"/>
                </a:lnTo>
                <a:lnTo>
                  <a:pt x="8239296" y="1364759"/>
                </a:lnTo>
                <a:lnTo>
                  <a:pt x="8286557" y="1425561"/>
                </a:lnTo>
                <a:lnTo>
                  <a:pt x="8333818" y="1364759"/>
                </a:lnTo>
                <a:lnTo>
                  <a:pt x="8316951" y="1288938"/>
                </a:lnTo>
                <a:lnTo>
                  <a:pt x="8392752" y="1288938"/>
                </a:lnTo>
                <a:lnTo>
                  <a:pt x="8440013" y="1228134"/>
                </a:lnTo>
                <a:lnTo>
                  <a:pt x="8487273" y="1288938"/>
                </a:lnTo>
                <a:lnTo>
                  <a:pt x="8563074" y="1288938"/>
                </a:lnTo>
                <a:lnTo>
                  <a:pt x="8546207" y="1364759"/>
                </a:lnTo>
                <a:lnTo>
                  <a:pt x="8593469" y="1425562"/>
                </a:lnTo>
                <a:lnTo>
                  <a:pt x="8525174" y="1459305"/>
                </a:lnTo>
                <a:lnTo>
                  <a:pt x="8508306" y="1535127"/>
                </a:lnTo>
                <a:lnTo>
                  <a:pt x="8440013" y="1501383"/>
                </a:lnTo>
                <a:lnTo>
                  <a:pt x="8371719" y="1535127"/>
                </a:lnTo>
                <a:lnTo>
                  <a:pt x="8354851" y="1459305"/>
                </a:lnTo>
                <a:lnTo>
                  <a:pt x="8286557" y="1425562"/>
                </a:lnTo>
                <a:lnTo>
                  <a:pt x="8218263" y="1459305"/>
                </a:lnTo>
                <a:lnTo>
                  <a:pt x="8201395" y="1535127"/>
                </a:lnTo>
                <a:lnTo>
                  <a:pt x="8133102" y="1501383"/>
                </a:lnTo>
                <a:lnTo>
                  <a:pt x="8064808" y="1535127"/>
                </a:lnTo>
                <a:lnTo>
                  <a:pt x="8047940" y="1459305"/>
                </a:lnTo>
                <a:lnTo>
                  <a:pt x="7979646" y="1425562"/>
                </a:lnTo>
                <a:lnTo>
                  <a:pt x="7911352" y="1459305"/>
                </a:lnTo>
                <a:lnTo>
                  <a:pt x="7894484" y="1535127"/>
                </a:lnTo>
                <a:lnTo>
                  <a:pt x="7826191" y="1501383"/>
                </a:lnTo>
                <a:lnTo>
                  <a:pt x="7757897" y="1535127"/>
                </a:lnTo>
                <a:lnTo>
                  <a:pt x="7741029" y="1459305"/>
                </a:lnTo>
                <a:lnTo>
                  <a:pt x="7672735" y="1425562"/>
                </a:lnTo>
                <a:lnTo>
                  <a:pt x="7604441" y="1459305"/>
                </a:lnTo>
                <a:lnTo>
                  <a:pt x="7587573" y="1535127"/>
                </a:lnTo>
                <a:lnTo>
                  <a:pt x="7519280" y="1501383"/>
                </a:lnTo>
                <a:lnTo>
                  <a:pt x="7450986" y="1535127"/>
                </a:lnTo>
                <a:lnTo>
                  <a:pt x="7434118" y="1459305"/>
                </a:lnTo>
                <a:lnTo>
                  <a:pt x="7365823" y="1425562"/>
                </a:lnTo>
                <a:lnTo>
                  <a:pt x="7413085" y="1364759"/>
                </a:lnTo>
                <a:lnTo>
                  <a:pt x="7396218" y="1288938"/>
                </a:lnTo>
                <a:lnTo>
                  <a:pt x="7472019" y="1288938"/>
                </a:lnTo>
                <a:close/>
                <a:moveTo>
                  <a:pt x="5064052" y="1228134"/>
                </a:moveTo>
                <a:lnTo>
                  <a:pt x="5111318" y="1288938"/>
                </a:lnTo>
                <a:lnTo>
                  <a:pt x="5187118" y="1288938"/>
                </a:lnTo>
                <a:lnTo>
                  <a:pt x="5170252" y="1364759"/>
                </a:lnTo>
                <a:lnTo>
                  <a:pt x="5217507" y="1425560"/>
                </a:lnTo>
                <a:lnTo>
                  <a:pt x="5264766" y="1364759"/>
                </a:lnTo>
                <a:lnTo>
                  <a:pt x="5247899" y="1288938"/>
                </a:lnTo>
                <a:lnTo>
                  <a:pt x="5323693" y="1288938"/>
                </a:lnTo>
                <a:lnTo>
                  <a:pt x="5370955" y="1228134"/>
                </a:lnTo>
                <a:lnTo>
                  <a:pt x="5418226" y="1288938"/>
                </a:lnTo>
                <a:lnTo>
                  <a:pt x="5494023" y="1288938"/>
                </a:lnTo>
                <a:lnTo>
                  <a:pt x="5477153" y="1364759"/>
                </a:lnTo>
                <a:lnTo>
                  <a:pt x="5524411" y="1425562"/>
                </a:lnTo>
                <a:lnTo>
                  <a:pt x="5456126" y="1459305"/>
                </a:lnTo>
                <a:lnTo>
                  <a:pt x="5439247" y="1535127"/>
                </a:lnTo>
                <a:lnTo>
                  <a:pt x="5370955" y="1501383"/>
                </a:lnTo>
                <a:lnTo>
                  <a:pt x="5302659" y="1535127"/>
                </a:lnTo>
                <a:lnTo>
                  <a:pt x="5285791" y="1459305"/>
                </a:lnTo>
                <a:lnTo>
                  <a:pt x="5217507" y="1425563"/>
                </a:lnTo>
                <a:lnTo>
                  <a:pt x="5149222" y="1459305"/>
                </a:lnTo>
                <a:lnTo>
                  <a:pt x="5132349" y="1535127"/>
                </a:lnTo>
                <a:lnTo>
                  <a:pt x="5064052" y="1501383"/>
                </a:lnTo>
                <a:lnTo>
                  <a:pt x="4995759" y="1535127"/>
                </a:lnTo>
                <a:lnTo>
                  <a:pt x="4978890" y="1459305"/>
                </a:lnTo>
                <a:lnTo>
                  <a:pt x="4910596" y="1425562"/>
                </a:lnTo>
                <a:lnTo>
                  <a:pt x="4957855" y="1364759"/>
                </a:lnTo>
                <a:lnTo>
                  <a:pt x="4940983" y="1288938"/>
                </a:lnTo>
                <a:lnTo>
                  <a:pt x="5016792" y="1288938"/>
                </a:lnTo>
                <a:close/>
                <a:moveTo>
                  <a:pt x="3836406" y="1228134"/>
                </a:moveTo>
                <a:lnTo>
                  <a:pt x="3883663" y="1288938"/>
                </a:lnTo>
                <a:lnTo>
                  <a:pt x="3959474" y="1288938"/>
                </a:lnTo>
                <a:lnTo>
                  <a:pt x="3942603" y="1364759"/>
                </a:lnTo>
                <a:lnTo>
                  <a:pt x="3989864" y="1425561"/>
                </a:lnTo>
                <a:lnTo>
                  <a:pt x="4037126" y="1364759"/>
                </a:lnTo>
                <a:lnTo>
                  <a:pt x="4020252" y="1288938"/>
                </a:lnTo>
                <a:lnTo>
                  <a:pt x="4096064" y="1288938"/>
                </a:lnTo>
                <a:lnTo>
                  <a:pt x="4143321" y="1228134"/>
                </a:lnTo>
                <a:lnTo>
                  <a:pt x="4190577" y="1288938"/>
                </a:lnTo>
                <a:lnTo>
                  <a:pt x="4266379" y="1288938"/>
                </a:lnTo>
                <a:lnTo>
                  <a:pt x="4249513" y="1364759"/>
                </a:lnTo>
                <a:lnTo>
                  <a:pt x="4296773" y="1425562"/>
                </a:lnTo>
                <a:lnTo>
                  <a:pt x="4228477" y="1459305"/>
                </a:lnTo>
                <a:lnTo>
                  <a:pt x="4211609" y="1535127"/>
                </a:lnTo>
                <a:lnTo>
                  <a:pt x="4143321" y="1501383"/>
                </a:lnTo>
                <a:lnTo>
                  <a:pt x="4075027" y="1535127"/>
                </a:lnTo>
                <a:lnTo>
                  <a:pt x="4058159" y="1459305"/>
                </a:lnTo>
                <a:lnTo>
                  <a:pt x="3989864" y="1425562"/>
                </a:lnTo>
                <a:lnTo>
                  <a:pt x="3921564" y="1459305"/>
                </a:lnTo>
                <a:lnTo>
                  <a:pt x="3904696" y="1535127"/>
                </a:lnTo>
                <a:lnTo>
                  <a:pt x="3836406" y="1501383"/>
                </a:lnTo>
                <a:lnTo>
                  <a:pt x="3768109" y="1535127"/>
                </a:lnTo>
                <a:lnTo>
                  <a:pt x="3751241" y="1459305"/>
                </a:lnTo>
                <a:lnTo>
                  <a:pt x="3682952" y="1425562"/>
                </a:lnTo>
                <a:lnTo>
                  <a:pt x="3730216" y="1364759"/>
                </a:lnTo>
                <a:lnTo>
                  <a:pt x="3713343" y="1288938"/>
                </a:lnTo>
                <a:lnTo>
                  <a:pt x="3789140" y="1288938"/>
                </a:lnTo>
                <a:close/>
                <a:moveTo>
                  <a:pt x="460386" y="1228134"/>
                </a:moveTo>
                <a:lnTo>
                  <a:pt x="507645" y="1288938"/>
                </a:lnTo>
                <a:lnTo>
                  <a:pt x="583446" y="1288938"/>
                </a:lnTo>
                <a:lnTo>
                  <a:pt x="566579" y="1364759"/>
                </a:lnTo>
                <a:lnTo>
                  <a:pt x="613840" y="1425560"/>
                </a:lnTo>
                <a:lnTo>
                  <a:pt x="661101" y="1364759"/>
                </a:lnTo>
                <a:lnTo>
                  <a:pt x="644233" y="1288938"/>
                </a:lnTo>
                <a:lnTo>
                  <a:pt x="720034" y="1288938"/>
                </a:lnTo>
                <a:lnTo>
                  <a:pt x="767295" y="1228134"/>
                </a:lnTo>
                <a:lnTo>
                  <a:pt x="814555" y="1288938"/>
                </a:lnTo>
                <a:lnTo>
                  <a:pt x="890355" y="1288938"/>
                </a:lnTo>
                <a:lnTo>
                  <a:pt x="873488" y="1364759"/>
                </a:lnTo>
                <a:lnTo>
                  <a:pt x="920749" y="1425560"/>
                </a:lnTo>
                <a:lnTo>
                  <a:pt x="968010" y="1364759"/>
                </a:lnTo>
                <a:lnTo>
                  <a:pt x="951143" y="1288938"/>
                </a:lnTo>
                <a:lnTo>
                  <a:pt x="1026944" y="1288938"/>
                </a:lnTo>
                <a:lnTo>
                  <a:pt x="1074205" y="1228134"/>
                </a:lnTo>
                <a:lnTo>
                  <a:pt x="1121464" y="1288938"/>
                </a:lnTo>
                <a:lnTo>
                  <a:pt x="1197265" y="1288938"/>
                </a:lnTo>
                <a:lnTo>
                  <a:pt x="1180398" y="1364759"/>
                </a:lnTo>
                <a:lnTo>
                  <a:pt x="1227658" y="1425560"/>
                </a:lnTo>
                <a:lnTo>
                  <a:pt x="1274919" y="1364759"/>
                </a:lnTo>
                <a:lnTo>
                  <a:pt x="1258052" y="1288938"/>
                </a:lnTo>
                <a:lnTo>
                  <a:pt x="1333863" y="1288938"/>
                </a:lnTo>
                <a:lnTo>
                  <a:pt x="1381124" y="1228134"/>
                </a:lnTo>
                <a:lnTo>
                  <a:pt x="1428386" y="1288938"/>
                </a:lnTo>
                <a:lnTo>
                  <a:pt x="1504186" y="1288938"/>
                </a:lnTo>
                <a:lnTo>
                  <a:pt x="1487319" y="1364759"/>
                </a:lnTo>
                <a:lnTo>
                  <a:pt x="1534580" y="1425560"/>
                </a:lnTo>
                <a:lnTo>
                  <a:pt x="1581843" y="1364759"/>
                </a:lnTo>
                <a:lnTo>
                  <a:pt x="1564977" y="1288938"/>
                </a:lnTo>
                <a:lnTo>
                  <a:pt x="1640777" y="1288938"/>
                </a:lnTo>
                <a:lnTo>
                  <a:pt x="1688037" y="1228134"/>
                </a:lnTo>
                <a:lnTo>
                  <a:pt x="1735297" y="1288938"/>
                </a:lnTo>
                <a:lnTo>
                  <a:pt x="1811100" y="1288938"/>
                </a:lnTo>
                <a:lnTo>
                  <a:pt x="1794232" y="1364759"/>
                </a:lnTo>
                <a:lnTo>
                  <a:pt x="1841494" y="1425560"/>
                </a:lnTo>
                <a:lnTo>
                  <a:pt x="1888754" y="1364759"/>
                </a:lnTo>
                <a:lnTo>
                  <a:pt x="1871888" y="1288938"/>
                </a:lnTo>
                <a:lnTo>
                  <a:pt x="1947687" y="1288938"/>
                </a:lnTo>
                <a:lnTo>
                  <a:pt x="1994944" y="1228134"/>
                </a:lnTo>
                <a:lnTo>
                  <a:pt x="2042206" y="1288938"/>
                </a:lnTo>
                <a:lnTo>
                  <a:pt x="2118005" y="1288938"/>
                </a:lnTo>
                <a:lnTo>
                  <a:pt x="2101138" y="1364759"/>
                </a:lnTo>
                <a:lnTo>
                  <a:pt x="2148400" y="1425560"/>
                </a:lnTo>
                <a:lnTo>
                  <a:pt x="2195661" y="1364759"/>
                </a:lnTo>
                <a:lnTo>
                  <a:pt x="2178795" y="1288938"/>
                </a:lnTo>
                <a:lnTo>
                  <a:pt x="2254596" y="1288938"/>
                </a:lnTo>
                <a:lnTo>
                  <a:pt x="2301857" y="1228134"/>
                </a:lnTo>
                <a:lnTo>
                  <a:pt x="2349114" y="1288938"/>
                </a:lnTo>
                <a:lnTo>
                  <a:pt x="2424919" y="1288938"/>
                </a:lnTo>
                <a:lnTo>
                  <a:pt x="2408050" y="1364759"/>
                </a:lnTo>
                <a:lnTo>
                  <a:pt x="2455312" y="1425560"/>
                </a:lnTo>
                <a:lnTo>
                  <a:pt x="2502572" y="1364759"/>
                </a:lnTo>
                <a:lnTo>
                  <a:pt x="2485707" y="1288938"/>
                </a:lnTo>
                <a:lnTo>
                  <a:pt x="2561507" y="1288938"/>
                </a:lnTo>
                <a:lnTo>
                  <a:pt x="2608768" y="1228134"/>
                </a:lnTo>
                <a:lnTo>
                  <a:pt x="2656026" y="1288938"/>
                </a:lnTo>
                <a:lnTo>
                  <a:pt x="2731828" y="1288938"/>
                </a:lnTo>
                <a:lnTo>
                  <a:pt x="2714960" y="1364759"/>
                </a:lnTo>
                <a:lnTo>
                  <a:pt x="2762223" y="1425560"/>
                </a:lnTo>
                <a:lnTo>
                  <a:pt x="2809486" y="1364759"/>
                </a:lnTo>
                <a:lnTo>
                  <a:pt x="2792619" y="1288938"/>
                </a:lnTo>
                <a:lnTo>
                  <a:pt x="2868421" y="1288938"/>
                </a:lnTo>
                <a:lnTo>
                  <a:pt x="2915681" y="1228134"/>
                </a:lnTo>
                <a:lnTo>
                  <a:pt x="2962942" y="1288938"/>
                </a:lnTo>
                <a:lnTo>
                  <a:pt x="3038742" y="1288938"/>
                </a:lnTo>
                <a:lnTo>
                  <a:pt x="3021876" y="1364759"/>
                </a:lnTo>
                <a:lnTo>
                  <a:pt x="3069136" y="1425561"/>
                </a:lnTo>
                <a:lnTo>
                  <a:pt x="3116397" y="1364759"/>
                </a:lnTo>
                <a:lnTo>
                  <a:pt x="3099530" y="1288938"/>
                </a:lnTo>
                <a:lnTo>
                  <a:pt x="3175331" y="1288938"/>
                </a:lnTo>
                <a:lnTo>
                  <a:pt x="3222594" y="1228134"/>
                </a:lnTo>
                <a:lnTo>
                  <a:pt x="3269854" y="1288938"/>
                </a:lnTo>
                <a:lnTo>
                  <a:pt x="3345654" y="1288938"/>
                </a:lnTo>
                <a:lnTo>
                  <a:pt x="3328788" y="1364759"/>
                </a:lnTo>
                <a:lnTo>
                  <a:pt x="3376050" y="1425562"/>
                </a:lnTo>
                <a:lnTo>
                  <a:pt x="3307754" y="1459305"/>
                </a:lnTo>
                <a:lnTo>
                  <a:pt x="3290887" y="1535127"/>
                </a:lnTo>
                <a:lnTo>
                  <a:pt x="3222594" y="1501383"/>
                </a:lnTo>
                <a:lnTo>
                  <a:pt x="3154302" y="1535127"/>
                </a:lnTo>
                <a:lnTo>
                  <a:pt x="3137431" y="1459305"/>
                </a:lnTo>
                <a:lnTo>
                  <a:pt x="3069136" y="1425562"/>
                </a:lnTo>
                <a:lnTo>
                  <a:pt x="3000843" y="1459305"/>
                </a:lnTo>
                <a:lnTo>
                  <a:pt x="2983975" y="1535127"/>
                </a:lnTo>
                <a:lnTo>
                  <a:pt x="2915681" y="1501383"/>
                </a:lnTo>
                <a:lnTo>
                  <a:pt x="2847388" y="1535127"/>
                </a:lnTo>
                <a:lnTo>
                  <a:pt x="2830520" y="1459305"/>
                </a:lnTo>
                <a:lnTo>
                  <a:pt x="2762223" y="1425562"/>
                </a:lnTo>
                <a:lnTo>
                  <a:pt x="2693928" y="1459305"/>
                </a:lnTo>
                <a:lnTo>
                  <a:pt x="2677059" y="1535127"/>
                </a:lnTo>
                <a:lnTo>
                  <a:pt x="2608768" y="1501383"/>
                </a:lnTo>
                <a:lnTo>
                  <a:pt x="2540473" y="1535127"/>
                </a:lnTo>
                <a:lnTo>
                  <a:pt x="2523603" y="1459305"/>
                </a:lnTo>
                <a:lnTo>
                  <a:pt x="2455312" y="1425562"/>
                </a:lnTo>
                <a:lnTo>
                  <a:pt x="2387017" y="1459305"/>
                </a:lnTo>
                <a:lnTo>
                  <a:pt x="2370149" y="1535127"/>
                </a:lnTo>
                <a:lnTo>
                  <a:pt x="2301857" y="1501383"/>
                </a:lnTo>
                <a:lnTo>
                  <a:pt x="2233562" y="1535127"/>
                </a:lnTo>
                <a:lnTo>
                  <a:pt x="2216693" y="1459305"/>
                </a:lnTo>
                <a:lnTo>
                  <a:pt x="2148400" y="1425562"/>
                </a:lnTo>
                <a:lnTo>
                  <a:pt x="2080105" y="1459305"/>
                </a:lnTo>
                <a:lnTo>
                  <a:pt x="2063238" y="1535127"/>
                </a:lnTo>
                <a:lnTo>
                  <a:pt x="1994944" y="1501383"/>
                </a:lnTo>
                <a:lnTo>
                  <a:pt x="1926656" y="1535127"/>
                </a:lnTo>
                <a:lnTo>
                  <a:pt x="1909787" y="1459305"/>
                </a:lnTo>
                <a:lnTo>
                  <a:pt x="1841494" y="1425562"/>
                </a:lnTo>
                <a:lnTo>
                  <a:pt x="1773200" y="1459305"/>
                </a:lnTo>
                <a:lnTo>
                  <a:pt x="1756331" y="1535127"/>
                </a:lnTo>
                <a:lnTo>
                  <a:pt x="1688037" y="1501383"/>
                </a:lnTo>
                <a:lnTo>
                  <a:pt x="1619742" y="1535127"/>
                </a:lnTo>
                <a:lnTo>
                  <a:pt x="1602875" y="1459305"/>
                </a:lnTo>
                <a:lnTo>
                  <a:pt x="1534580" y="1425562"/>
                </a:lnTo>
                <a:lnTo>
                  <a:pt x="1466286" y="1459305"/>
                </a:lnTo>
                <a:lnTo>
                  <a:pt x="1449417" y="1535127"/>
                </a:lnTo>
                <a:lnTo>
                  <a:pt x="1381124" y="1501383"/>
                </a:lnTo>
                <a:lnTo>
                  <a:pt x="1312820" y="1535127"/>
                </a:lnTo>
                <a:lnTo>
                  <a:pt x="1295952" y="1459305"/>
                </a:lnTo>
                <a:lnTo>
                  <a:pt x="1227658" y="1425563"/>
                </a:lnTo>
                <a:lnTo>
                  <a:pt x="1159366" y="1459305"/>
                </a:lnTo>
                <a:lnTo>
                  <a:pt x="1142497" y="1535127"/>
                </a:lnTo>
                <a:lnTo>
                  <a:pt x="1074205" y="1501383"/>
                </a:lnTo>
                <a:lnTo>
                  <a:pt x="1005911" y="1535127"/>
                </a:lnTo>
                <a:lnTo>
                  <a:pt x="989043" y="1459305"/>
                </a:lnTo>
                <a:lnTo>
                  <a:pt x="920749" y="1425562"/>
                </a:lnTo>
                <a:lnTo>
                  <a:pt x="852456" y="1459305"/>
                </a:lnTo>
                <a:lnTo>
                  <a:pt x="835588" y="1535127"/>
                </a:lnTo>
                <a:lnTo>
                  <a:pt x="767295" y="1501383"/>
                </a:lnTo>
                <a:lnTo>
                  <a:pt x="699002" y="1535127"/>
                </a:lnTo>
                <a:lnTo>
                  <a:pt x="682133" y="1459305"/>
                </a:lnTo>
                <a:lnTo>
                  <a:pt x="613840" y="1425562"/>
                </a:lnTo>
                <a:lnTo>
                  <a:pt x="545546" y="1459305"/>
                </a:lnTo>
                <a:lnTo>
                  <a:pt x="528678" y="1535127"/>
                </a:lnTo>
                <a:lnTo>
                  <a:pt x="460386" y="1501383"/>
                </a:lnTo>
                <a:lnTo>
                  <a:pt x="392092" y="1535127"/>
                </a:lnTo>
                <a:lnTo>
                  <a:pt x="375224" y="1459305"/>
                </a:lnTo>
                <a:lnTo>
                  <a:pt x="306929" y="1425562"/>
                </a:lnTo>
                <a:lnTo>
                  <a:pt x="354191" y="1364759"/>
                </a:lnTo>
                <a:lnTo>
                  <a:pt x="337324" y="1288938"/>
                </a:lnTo>
                <a:lnTo>
                  <a:pt x="413125" y="1288938"/>
                </a:lnTo>
                <a:close/>
                <a:moveTo>
                  <a:pt x="153456" y="1228134"/>
                </a:moveTo>
                <a:lnTo>
                  <a:pt x="200716" y="1288938"/>
                </a:lnTo>
                <a:lnTo>
                  <a:pt x="276517" y="1288938"/>
                </a:lnTo>
                <a:lnTo>
                  <a:pt x="259650" y="1364759"/>
                </a:lnTo>
                <a:lnTo>
                  <a:pt x="306912" y="1425562"/>
                </a:lnTo>
                <a:lnTo>
                  <a:pt x="238617" y="1459305"/>
                </a:lnTo>
                <a:lnTo>
                  <a:pt x="221749" y="1535127"/>
                </a:lnTo>
                <a:lnTo>
                  <a:pt x="153456" y="1501383"/>
                </a:lnTo>
                <a:lnTo>
                  <a:pt x="85163" y="1535127"/>
                </a:lnTo>
                <a:lnTo>
                  <a:pt x="68295" y="1459305"/>
                </a:lnTo>
                <a:lnTo>
                  <a:pt x="0" y="1425562"/>
                </a:lnTo>
                <a:lnTo>
                  <a:pt x="47262" y="1364759"/>
                </a:lnTo>
                <a:lnTo>
                  <a:pt x="30395" y="1288938"/>
                </a:lnTo>
                <a:lnTo>
                  <a:pt x="106196" y="1288938"/>
                </a:lnTo>
                <a:close/>
                <a:moveTo>
                  <a:pt x="9667656" y="921109"/>
                </a:moveTo>
                <a:lnTo>
                  <a:pt x="9714916" y="981913"/>
                </a:lnTo>
                <a:lnTo>
                  <a:pt x="9790717" y="981913"/>
                </a:lnTo>
                <a:lnTo>
                  <a:pt x="9773850" y="1057734"/>
                </a:lnTo>
                <a:lnTo>
                  <a:pt x="9821111" y="1118535"/>
                </a:lnTo>
                <a:lnTo>
                  <a:pt x="9868372" y="1057734"/>
                </a:lnTo>
                <a:lnTo>
                  <a:pt x="9851505" y="981913"/>
                </a:lnTo>
                <a:lnTo>
                  <a:pt x="9927306" y="981913"/>
                </a:lnTo>
                <a:lnTo>
                  <a:pt x="9974567" y="921109"/>
                </a:lnTo>
                <a:lnTo>
                  <a:pt x="10021827" y="981913"/>
                </a:lnTo>
                <a:lnTo>
                  <a:pt x="10097628" y="981913"/>
                </a:lnTo>
                <a:lnTo>
                  <a:pt x="10080761" y="1057734"/>
                </a:lnTo>
                <a:lnTo>
                  <a:pt x="10128022" y="1118536"/>
                </a:lnTo>
                <a:lnTo>
                  <a:pt x="10175283" y="1057734"/>
                </a:lnTo>
                <a:lnTo>
                  <a:pt x="10158416" y="981913"/>
                </a:lnTo>
                <a:lnTo>
                  <a:pt x="10234217" y="981913"/>
                </a:lnTo>
                <a:lnTo>
                  <a:pt x="10281478" y="921109"/>
                </a:lnTo>
                <a:lnTo>
                  <a:pt x="10328738" y="981913"/>
                </a:lnTo>
                <a:lnTo>
                  <a:pt x="10404539" y="981913"/>
                </a:lnTo>
                <a:lnTo>
                  <a:pt x="10387672" y="1057734"/>
                </a:lnTo>
                <a:lnTo>
                  <a:pt x="10434933" y="1118535"/>
                </a:lnTo>
                <a:lnTo>
                  <a:pt x="10482194" y="1057734"/>
                </a:lnTo>
                <a:lnTo>
                  <a:pt x="10465327" y="981913"/>
                </a:lnTo>
                <a:lnTo>
                  <a:pt x="10541128" y="981913"/>
                </a:lnTo>
                <a:lnTo>
                  <a:pt x="10588389" y="921109"/>
                </a:lnTo>
                <a:lnTo>
                  <a:pt x="10635649" y="981913"/>
                </a:lnTo>
                <a:lnTo>
                  <a:pt x="10711450" y="981913"/>
                </a:lnTo>
                <a:lnTo>
                  <a:pt x="10694583" y="1057734"/>
                </a:lnTo>
                <a:lnTo>
                  <a:pt x="10741844" y="1118536"/>
                </a:lnTo>
                <a:lnTo>
                  <a:pt x="10789105" y="1057734"/>
                </a:lnTo>
                <a:lnTo>
                  <a:pt x="10772238" y="981913"/>
                </a:lnTo>
                <a:lnTo>
                  <a:pt x="10848039" y="981913"/>
                </a:lnTo>
                <a:lnTo>
                  <a:pt x="10895300" y="921109"/>
                </a:lnTo>
                <a:lnTo>
                  <a:pt x="10942560" y="981913"/>
                </a:lnTo>
                <a:lnTo>
                  <a:pt x="11018361" y="981913"/>
                </a:lnTo>
                <a:lnTo>
                  <a:pt x="11001494" y="1057734"/>
                </a:lnTo>
                <a:lnTo>
                  <a:pt x="11048755" y="1118535"/>
                </a:lnTo>
                <a:lnTo>
                  <a:pt x="11096016" y="1057734"/>
                </a:lnTo>
                <a:lnTo>
                  <a:pt x="11079149" y="981913"/>
                </a:lnTo>
                <a:lnTo>
                  <a:pt x="11154950" y="981913"/>
                </a:lnTo>
                <a:lnTo>
                  <a:pt x="11202211" y="921109"/>
                </a:lnTo>
                <a:lnTo>
                  <a:pt x="11249471" y="981913"/>
                </a:lnTo>
                <a:lnTo>
                  <a:pt x="11325272" y="981913"/>
                </a:lnTo>
                <a:lnTo>
                  <a:pt x="11308405" y="1057734"/>
                </a:lnTo>
                <a:lnTo>
                  <a:pt x="11355665" y="1118535"/>
                </a:lnTo>
                <a:lnTo>
                  <a:pt x="11402926" y="1057734"/>
                </a:lnTo>
                <a:lnTo>
                  <a:pt x="11386059" y="981913"/>
                </a:lnTo>
                <a:lnTo>
                  <a:pt x="11461860" y="981913"/>
                </a:lnTo>
                <a:lnTo>
                  <a:pt x="11509121" y="921109"/>
                </a:lnTo>
                <a:lnTo>
                  <a:pt x="11556381" y="981913"/>
                </a:lnTo>
                <a:lnTo>
                  <a:pt x="11632182" y="981913"/>
                </a:lnTo>
                <a:lnTo>
                  <a:pt x="11615315" y="1057734"/>
                </a:lnTo>
                <a:lnTo>
                  <a:pt x="11662576" y="1118535"/>
                </a:lnTo>
                <a:lnTo>
                  <a:pt x="11709837" y="1057734"/>
                </a:lnTo>
                <a:lnTo>
                  <a:pt x="11692970" y="981913"/>
                </a:lnTo>
                <a:lnTo>
                  <a:pt x="11768771" y="981913"/>
                </a:lnTo>
                <a:lnTo>
                  <a:pt x="11816032" y="921109"/>
                </a:lnTo>
                <a:lnTo>
                  <a:pt x="11863292" y="981913"/>
                </a:lnTo>
                <a:lnTo>
                  <a:pt x="11939093" y="981913"/>
                </a:lnTo>
                <a:lnTo>
                  <a:pt x="11922226" y="1057734"/>
                </a:lnTo>
                <a:lnTo>
                  <a:pt x="11969487" y="1118536"/>
                </a:lnTo>
                <a:lnTo>
                  <a:pt x="12016748" y="1057734"/>
                </a:lnTo>
                <a:lnTo>
                  <a:pt x="11999881" y="981913"/>
                </a:lnTo>
                <a:lnTo>
                  <a:pt x="12075682" y="981913"/>
                </a:lnTo>
                <a:lnTo>
                  <a:pt x="12122943" y="921109"/>
                </a:lnTo>
                <a:lnTo>
                  <a:pt x="12170203" y="981913"/>
                </a:lnTo>
                <a:lnTo>
                  <a:pt x="12246004" y="981913"/>
                </a:lnTo>
                <a:lnTo>
                  <a:pt x="12229137" y="1057734"/>
                </a:lnTo>
                <a:lnTo>
                  <a:pt x="12276398" y="1118536"/>
                </a:lnTo>
                <a:lnTo>
                  <a:pt x="12323659" y="1057734"/>
                </a:lnTo>
                <a:lnTo>
                  <a:pt x="12306792" y="981913"/>
                </a:lnTo>
                <a:lnTo>
                  <a:pt x="12382593" y="981913"/>
                </a:lnTo>
                <a:lnTo>
                  <a:pt x="12429854" y="921109"/>
                </a:lnTo>
                <a:lnTo>
                  <a:pt x="12477114" y="981913"/>
                </a:lnTo>
                <a:lnTo>
                  <a:pt x="12552915" y="981913"/>
                </a:lnTo>
                <a:lnTo>
                  <a:pt x="12536048" y="1057734"/>
                </a:lnTo>
                <a:lnTo>
                  <a:pt x="12583309" y="1118535"/>
                </a:lnTo>
                <a:lnTo>
                  <a:pt x="12630570" y="1057734"/>
                </a:lnTo>
                <a:lnTo>
                  <a:pt x="12613703" y="981913"/>
                </a:lnTo>
                <a:lnTo>
                  <a:pt x="12689504" y="981913"/>
                </a:lnTo>
                <a:lnTo>
                  <a:pt x="12736765" y="921109"/>
                </a:lnTo>
                <a:lnTo>
                  <a:pt x="12784025" y="981913"/>
                </a:lnTo>
                <a:lnTo>
                  <a:pt x="12859826" y="981913"/>
                </a:lnTo>
                <a:lnTo>
                  <a:pt x="12842959" y="1057734"/>
                </a:lnTo>
                <a:lnTo>
                  <a:pt x="12890220" y="1118536"/>
                </a:lnTo>
                <a:lnTo>
                  <a:pt x="12937481" y="1057734"/>
                </a:lnTo>
                <a:lnTo>
                  <a:pt x="12920614" y="981913"/>
                </a:lnTo>
                <a:lnTo>
                  <a:pt x="12996415" y="981913"/>
                </a:lnTo>
                <a:lnTo>
                  <a:pt x="13043676" y="921109"/>
                </a:lnTo>
                <a:lnTo>
                  <a:pt x="13090936" y="981913"/>
                </a:lnTo>
                <a:lnTo>
                  <a:pt x="13166737" y="981913"/>
                </a:lnTo>
                <a:lnTo>
                  <a:pt x="13149870" y="1057734"/>
                </a:lnTo>
                <a:lnTo>
                  <a:pt x="13197131" y="1118535"/>
                </a:lnTo>
                <a:lnTo>
                  <a:pt x="13244392" y="1057734"/>
                </a:lnTo>
                <a:lnTo>
                  <a:pt x="13227525" y="981913"/>
                </a:lnTo>
                <a:lnTo>
                  <a:pt x="13303326" y="981913"/>
                </a:lnTo>
                <a:lnTo>
                  <a:pt x="13350587" y="921109"/>
                </a:lnTo>
                <a:lnTo>
                  <a:pt x="13397847" y="981913"/>
                </a:lnTo>
                <a:lnTo>
                  <a:pt x="13473648" y="981913"/>
                </a:lnTo>
                <a:lnTo>
                  <a:pt x="13456781" y="1057734"/>
                </a:lnTo>
                <a:lnTo>
                  <a:pt x="13504043" y="1118537"/>
                </a:lnTo>
                <a:lnTo>
                  <a:pt x="13435748" y="1152280"/>
                </a:lnTo>
                <a:lnTo>
                  <a:pt x="13418880" y="1228102"/>
                </a:lnTo>
                <a:lnTo>
                  <a:pt x="13350587" y="1194358"/>
                </a:lnTo>
                <a:lnTo>
                  <a:pt x="13282293" y="1228102"/>
                </a:lnTo>
                <a:lnTo>
                  <a:pt x="13265425" y="1152280"/>
                </a:lnTo>
                <a:lnTo>
                  <a:pt x="13197131" y="1118537"/>
                </a:lnTo>
                <a:lnTo>
                  <a:pt x="13128837" y="1152280"/>
                </a:lnTo>
                <a:lnTo>
                  <a:pt x="13111969" y="1228102"/>
                </a:lnTo>
                <a:lnTo>
                  <a:pt x="13043676" y="1194358"/>
                </a:lnTo>
                <a:lnTo>
                  <a:pt x="12975382" y="1228102"/>
                </a:lnTo>
                <a:lnTo>
                  <a:pt x="12958514" y="1152280"/>
                </a:lnTo>
                <a:lnTo>
                  <a:pt x="12890220" y="1118537"/>
                </a:lnTo>
                <a:lnTo>
                  <a:pt x="12821926" y="1152280"/>
                </a:lnTo>
                <a:lnTo>
                  <a:pt x="12805058" y="1228102"/>
                </a:lnTo>
                <a:lnTo>
                  <a:pt x="12736765" y="1194358"/>
                </a:lnTo>
                <a:lnTo>
                  <a:pt x="12668471" y="1228102"/>
                </a:lnTo>
                <a:lnTo>
                  <a:pt x="12651603" y="1152280"/>
                </a:lnTo>
                <a:lnTo>
                  <a:pt x="12583309" y="1118537"/>
                </a:lnTo>
                <a:lnTo>
                  <a:pt x="12515015" y="1152280"/>
                </a:lnTo>
                <a:lnTo>
                  <a:pt x="12498147" y="1228102"/>
                </a:lnTo>
                <a:lnTo>
                  <a:pt x="12429854" y="1194358"/>
                </a:lnTo>
                <a:lnTo>
                  <a:pt x="12361560" y="1228102"/>
                </a:lnTo>
                <a:lnTo>
                  <a:pt x="12344692" y="1152280"/>
                </a:lnTo>
                <a:lnTo>
                  <a:pt x="12276398" y="1118537"/>
                </a:lnTo>
                <a:lnTo>
                  <a:pt x="12208104" y="1152280"/>
                </a:lnTo>
                <a:lnTo>
                  <a:pt x="12191236" y="1228102"/>
                </a:lnTo>
                <a:lnTo>
                  <a:pt x="12122943" y="1194358"/>
                </a:lnTo>
                <a:lnTo>
                  <a:pt x="12054649" y="1228102"/>
                </a:lnTo>
                <a:lnTo>
                  <a:pt x="12037781" y="1152280"/>
                </a:lnTo>
                <a:lnTo>
                  <a:pt x="11969487" y="1118537"/>
                </a:lnTo>
                <a:lnTo>
                  <a:pt x="11901193" y="1152280"/>
                </a:lnTo>
                <a:lnTo>
                  <a:pt x="11884325" y="1228102"/>
                </a:lnTo>
                <a:lnTo>
                  <a:pt x="11816032" y="1194358"/>
                </a:lnTo>
                <a:lnTo>
                  <a:pt x="11747738" y="1228102"/>
                </a:lnTo>
                <a:lnTo>
                  <a:pt x="11730870" y="1152280"/>
                </a:lnTo>
                <a:lnTo>
                  <a:pt x="11662576" y="1118537"/>
                </a:lnTo>
                <a:lnTo>
                  <a:pt x="11594282" y="1152280"/>
                </a:lnTo>
                <a:lnTo>
                  <a:pt x="11577414" y="1228102"/>
                </a:lnTo>
                <a:lnTo>
                  <a:pt x="11509121" y="1194358"/>
                </a:lnTo>
                <a:lnTo>
                  <a:pt x="11440827" y="1228102"/>
                </a:lnTo>
                <a:lnTo>
                  <a:pt x="11423959" y="1152280"/>
                </a:lnTo>
                <a:lnTo>
                  <a:pt x="11355665" y="1118538"/>
                </a:lnTo>
                <a:lnTo>
                  <a:pt x="11287372" y="1152280"/>
                </a:lnTo>
                <a:lnTo>
                  <a:pt x="11270504" y="1228102"/>
                </a:lnTo>
                <a:lnTo>
                  <a:pt x="11202211" y="1194358"/>
                </a:lnTo>
                <a:lnTo>
                  <a:pt x="11133917" y="1228102"/>
                </a:lnTo>
                <a:lnTo>
                  <a:pt x="11117049" y="1152280"/>
                </a:lnTo>
                <a:lnTo>
                  <a:pt x="11048755" y="1118537"/>
                </a:lnTo>
                <a:lnTo>
                  <a:pt x="10980461" y="1152280"/>
                </a:lnTo>
                <a:lnTo>
                  <a:pt x="10963593" y="1228102"/>
                </a:lnTo>
                <a:lnTo>
                  <a:pt x="10895300" y="1194358"/>
                </a:lnTo>
                <a:lnTo>
                  <a:pt x="10827006" y="1228102"/>
                </a:lnTo>
                <a:lnTo>
                  <a:pt x="10810138" y="1152280"/>
                </a:lnTo>
                <a:lnTo>
                  <a:pt x="10741844" y="1118537"/>
                </a:lnTo>
                <a:lnTo>
                  <a:pt x="10673550" y="1152280"/>
                </a:lnTo>
                <a:lnTo>
                  <a:pt x="10656682" y="1228102"/>
                </a:lnTo>
                <a:lnTo>
                  <a:pt x="10588389" y="1194358"/>
                </a:lnTo>
                <a:lnTo>
                  <a:pt x="10520095" y="1228102"/>
                </a:lnTo>
                <a:lnTo>
                  <a:pt x="10503227" y="1152280"/>
                </a:lnTo>
                <a:lnTo>
                  <a:pt x="10434933" y="1118537"/>
                </a:lnTo>
                <a:lnTo>
                  <a:pt x="10366639" y="1152280"/>
                </a:lnTo>
                <a:lnTo>
                  <a:pt x="10349771" y="1228102"/>
                </a:lnTo>
                <a:lnTo>
                  <a:pt x="10281478" y="1194358"/>
                </a:lnTo>
                <a:lnTo>
                  <a:pt x="10213184" y="1228102"/>
                </a:lnTo>
                <a:lnTo>
                  <a:pt x="10196316" y="1152280"/>
                </a:lnTo>
                <a:lnTo>
                  <a:pt x="10128022" y="1118537"/>
                </a:lnTo>
                <a:lnTo>
                  <a:pt x="10059728" y="1152280"/>
                </a:lnTo>
                <a:lnTo>
                  <a:pt x="10042860" y="1228102"/>
                </a:lnTo>
                <a:lnTo>
                  <a:pt x="9974567" y="1194358"/>
                </a:lnTo>
                <a:lnTo>
                  <a:pt x="9906273" y="1228102"/>
                </a:lnTo>
                <a:lnTo>
                  <a:pt x="9889405" y="1152280"/>
                </a:lnTo>
                <a:lnTo>
                  <a:pt x="9821111" y="1118537"/>
                </a:lnTo>
                <a:lnTo>
                  <a:pt x="9752817" y="1152280"/>
                </a:lnTo>
                <a:lnTo>
                  <a:pt x="9735949" y="1228102"/>
                </a:lnTo>
                <a:lnTo>
                  <a:pt x="9667656" y="1194358"/>
                </a:lnTo>
                <a:lnTo>
                  <a:pt x="9599362" y="1228102"/>
                </a:lnTo>
                <a:lnTo>
                  <a:pt x="9582494" y="1152280"/>
                </a:lnTo>
                <a:lnTo>
                  <a:pt x="9514199" y="1118537"/>
                </a:lnTo>
                <a:lnTo>
                  <a:pt x="9561461" y="1057734"/>
                </a:lnTo>
                <a:lnTo>
                  <a:pt x="9544594" y="981913"/>
                </a:lnTo>
                <a:lnTo>
                  <a:pt x="9620395" y="981913"/>
                </a:lnTo>
                <a:close/>
                <a:moveTo>
                  <a:pt x="7826191" y="921109"/>
                </a:moveTo>
                <a:lnTo>
                  <a:pt x="7873451" y="981913"/>
                </a:lnTo>
                <a:lnTo>
                  <a:pt x="7949252" y="981913"/>
                </a:lnTo>
                <a:lnTo>
                  <a:pt x="7932385" y="1057734"/>
                </a:lnTo>
                <a:lnTo>
                  <a:pt x="7979646" y="1118535"/>
                </a:lnTo>
                <a:lnTo>
                  <a:pt x="8026907" y="1057734"/>
                </a:lnTo>
                <a:lnTo>
                  <a:pt x="8010040" y="981913"/>
                </a:lnTo>
                <a:lnTo>
                  <a:pt x="8085841" y="981913"/>
                </a:lnTo>
                <a:lnTo>
                  <a:pt x="8133102" y="921109"/>
                </a:lnTo>
                <a:lnTo>
                  <a:pt x="8180362" y="981913"/>
                </a:lnTo>
                <a:lnTo>
                  <a:pt x="8256163" y="981913"/>
                </a:lnTo>
                <a:lnTo>
                  <a:pt x="8239296" y="1057734"/>
                </a:lnTo>
                <a:lnTo>
                  <a:pt x="8286558" y="1118537"/>
                </a:lnTo>
                <a:lnTo>
                  <a:pt x="8218263" y="1152280"/>
                </a:lnTo>
                <a:lnTo>
                  <a:pt x="8201395" y="1228102"/>
                </a:lnTo>
                <a:lnTo>
                  <a:pt x="8133102" y="1194358"/>
                </a:lnTo>
                <a:lnTo>
                  <a:pt x="8064808" y="1228102"/>
                </a:lnTo>
                <a:lnTo>
                  <a:pt x="8047940" y="1152280"/>
                </a:lnTo>
                <a:lnTo>
                  <a:pt x="7979646" y="1118537"/>
                </a:lnTo>
                <a:lnTo>
                  <a:pt x="7911352" y="1152280"/>
                </a:lnTo>
                <a:lnTo>
                  <a:pt x="7894484" y="1228102"/>
                </a:lnTo>
                <a:lnTo>
                  <a:pt x="7826191" y="1194358"/>
                </a:lnTo>
                <a:lnTo>
                  <a:pt x="7757897" y="1228102"/>
                </a:lnTo>
                <a:lnTo>
                  <a:pt x="7741029" y="1152280"/>
                </a:lnTo>
                <a:lnTo>
                  <a:pt x="7672734" y="1118537"/>
                </a:lnTo>
                <a:lnTo>
                  <a:pt x="7719996" y="1057734"/>
                </a:lnTo>
                <a:lnTo>
                  <a:pt x="7703129" y="981913"/>
                </a:lnTo>
                <a:lnTo>
                  <a:pt x="7778930" y="981913"/>
                </a:lnTo>
                <a:close/>
                <a:moveTo>
                  <a:pt x="4757132" y="921109"/>
                </a:moveTo>
                <a:lnTo>
                  <a:pt x="4804392" y="981913"/>
                </a:lnTo>
                <a:lnTo>
                  <a:pt x="4880191" y="981913"/>
                </a:lnTo>
                <a:lnTo>
                  <a:pt x="4863324" y="1057734"/>
                </a:lnTo>
                <a:lnTo>
                  <a:pt x="4910586" y="1118535"/>
                </a:lnTo>
                <a:lnTo>
                  <a:pt x="4957844" y="1057734"/>
                </a:lnTo>
                <a:lnTo>
                  <a:pt x="4940974" y="981913"/>
                </a:lnTo>
                <a:lnTo>
                  <a:pt x="5016780" y="981913"/>
                </a:lnTo>
                <a:lnTo>
                  <a:pt x="5064043" y="921109"/>
                </a:lnTo>
                <a:lnTo>
                  <a:pt x="5111304" y="981913"/>
                </a:lnTo>
                <a:lnTo>
                  <a:pt x="5187103" y="981913"/>
                </a:lnTo>
                <a:lnTo>
                  <a:pt x="5170234" y="1057734"/>
                </a:lnTo>
                <a:lnTo>
                  <a:pt x="5217491" y="1118535"/>
                </a:lnTo>
                <a:lnTo>
                  <a:pt x="5264750" y="1057734"/>
                </a:lnTo>
                <a:lnTo>
                  <a:pt x="5247884" y="981913"/>
                </a:lnTo>
                <a:lnTo>
                  <a:pt x="5323685" y="981913"/>
                </a:lnTo>
                <a:lnTo>
                  <a:pt x="5370943" y="921109"/>
                </a:lnTo>
                <a:lnTo>
                  <a:pt x="5418206" y="981913"/>
                </a:lnTo>
                <a:lnTo>
                  <a:pt x="5494010" y="981913"/>
                </a:lnTo>
                <a:lnTo>
                  <a:pt x="5477137" y="1057734"/>
                </a:lnTo>
                <a:lnTo>
                  <a:pt x="5524400" y="1118537"/>
                </a:lnTo>
                <a:lnTo>
                  <a:pt x="5456107" y="1152280"/>
                </a:lnTo>
                <a:lnTo>
                  <a:pt x="5439238" y="1228102"/>
                </a:lnTo>
                <a:lnTo>
                  <a:pt x="5370943" y="1194358"/>
                </a:lnTo>
                <a:lnTo>
                  <a:pt x="5302656" y="1228102"/>
                </a:lnTo>
                <a:lnTo>
                  <a:pt x="5285786" y="1152280"/>
                </a:lnTo>
                <a:lnTo>
                  <a:pt x="5217491" y="1118538"/>
                </a:lnTo>
                <a:lnTo>
                  <a:pt x="5149206" y="1152280"/>
                </a:lnTo>
                <a:lnTo>
                  <a:pt x="5132333" y="1228102"/>
                </a:lnTo>
                <a:lnTo>
                  <a:pt x="5064043" y="1194358"/>
                </a:lnTo>
                <a:lnTo>
                  <a:pt x="4995744" y="1228102"/>
                </a:lnTo>
                <a:lnTo>
                  <a:pt x="4978877" y="1152280"/>
                </a:lnTo>
                <a:lnTo>
                  <a:pt x="4910586" y="1118537"/>
                </a:lnTo>
                <a:lnTo>
                  <a:pt x="4842292" y="1152280"/>
                </a:lnTo>
                <a:lnTo>
                  <a:pt x="4825424" y="1228102"/>
                </a:lnTo>
                <a:lnTo>
                  <a:pt x="4757132" y="1194358"/>
                </a:lnTo>
                <a:lnTo>
                  <a:pt x="4688835" y="1228102"/>
                </a:lnTo>
                <a:lnTo>
                  <a:pt x="4671971" y="1152280"/>
                </a:lnTo>
                <a:lnTo>
                  <a:pt x="4603674" y="1118537"/>
                </a:lnTo>
                <a:lnTo>
                  <a:pt x="4650937" y="1057734"/>
                </a:lnTo>
                <a:lnTo>
                  <a:pt x="4634064" y="981913"/>
                </a:lnTo>
                <a:lnTo>
                  <a:pt x="4709872" y="981913"/>
                </a:lnTo>
                <a:close/>
                <a:moveTo>
                  <a:pt x="3529486" y="921109"/>
                </a:moveTo>
                <a:lnTo>
                  <a:pt x="3576745" y="981913"/>
                </a:lnTo>
                <a:lnTo>
                  <a:pt x="3652545" y="981913"/>
                </a:lnTo>
                <a:lnTo>
                  <a:pt x="3635679" y="1057734"/>
                </a:lnTo>
                <a:lnTo>
                  <a:pt x="3682935" y="1118535"/>
                </a:lnTo>
                <a:lnTo>
                  <a:pt x="3730202" y="1057734"/>
                </a:lnTo>
                <a:lnTo>
                  <a:pt x="3713336" y="981913"/>
                </a:lnTo>
                <a:lnTo>
                  <a:pt x="3789133" y="981913"/>
                </a:lnTo>
                <a:lnTo>
                  <a:pt x="3836392" y="921109"/>
                </a:lnTo>
                <a:lnTo>
                  <a:pt x="3883652" y="981913"/>
                </a:lnTo>
                <a:lnTo>
                  <a:pt x="3959455" y="981913"/>
                </a:lnTo>
                <a:lnTo>
                  <a:pt x="3942590" y="1057734"/>
                </a:lnTo>
                <a:lnTo>
                  <a:pt x="3989852" y="1118537"/>
                </a:lnTo>
                <a:lnTo>
                  <a:pt x="3921556" y="1152280"/>
                </a:lnTo>
                <a:lnTo>
                  <a:pt x="3904684" y="1228102"/>
                </a:lnTo>
                <a:lnTo>
                  <a:pt x="3836392" y="1194358"/>
                </a:lnTo>
                <a:lnTo>
                  <a:pt x="3768101" y="1228102"/>
                </a:lnTo>
                <a:lnTo>
                  <a:pt x="3751231" y="1152280"/>
                </a:lnTo>
                <a:lnTo>
                  <a:pt x="3682935" y="1118537"/>
                </a:lnTo>
                <a:lnTo>
                  <a:pt x="3614648" y="1152280"/>
                </a:lnTo>
                <a:lnTo>
                  <a:pt x="3597780" y="1228102"/>
                </a:lnTo>
                <a:lnTo>
                  <a:pt x="3529486" y="1194358"/>
                </a:lnTo>
                <a:lnTo>
                  <a:pt x="3461191" y="1228102"/>
                </a:lnTo>
                <a:lnTo>
                  <a:pt x="3444322" y="1152280"/>
                </a:lnTo>
                <a:lnTo>
                  <a:pt x="3376030" y="1118537"/>
                </a:lnTo>
                <a:lnTo>
                  <a:pt x="3423288" y="1057734"/>
                </a:lnTo>
                <a:lnTo>
                  <a:pt x="3406426" y="981913"/>
                </a:lnTo>
                <a:lnTo>
                  <a:pt x="3482222" y="981913"/>
                </a:lnTo>
                <a:close/>
                <a:moveTo>
                  <a:pt x="1994930" y="921109"/>
                </a:moveTo>
                <a:lnTo>
                  <a:pt x="2042191" y="981913"/>
                </a:lnTo>
                <a:lnTo>
                  <a:pt x="2117991" y="981913"/>
                </a:lnTo>
                <a:lnTo>
                  <a:pt x="2101124" y="1057734"/>
                </a:lnTo>
                <a:lnTo>
                  <a:pt x="2148385" y="1118535"/>
                </a:lnTo>
                <a:lnTo>
                  <a:pt x="2195646" y="1057734"/>
                </a:lnTo>
                <a:lnTo>
                  <a:pt x="2178778" y="981913"/>
                </a:lnTo>
                <a:lnTo>
                  <a:pt x="2254580" y="981913"/>
                </a:lnTo>
                <a:lnTo>
                  <a:pt x="2301839" y="921109"/>
                </a:lnTo>
                <a:lnTo>
                  <a:pt x="2349102" y="981913"/>
                </a:lnTo>
                <a:lnTo>
                  <a:pt x="2424902" y="981913"/>
                </a:lnTo>
                <a:lnTo>
                  <a:pt x="2408035" y="1057734"/>
                </a:lnTo>
                <a:lnTo>
                  <a:pt x="2455296" y="1118535"/>
                </a:lnTo>
                <a:lnTo>
                  <a:pt x="2502557" y="1057734"/>
                </a:lnTo>
                <a:lnTo>
                  <a:pt x="2485692" y="981913"/>
                </a:lnTo>
                <a:lnTo>
                  <a:pt x="2561489" y="981913"/>
                </a:lnTo>
                <a:lnTo>
                  <a:pt x="2608752" y="921109"/>
                </a:lnTo>
                <a:lnTo>
                  <a:pt x="2656012" y="981913"/>
                </a:lnTo>
                <a:lnTo>
                  <a:pt x="2731812" y="981913"/>
                </a:lnTo>
                <a:lnTo>
                  <a:pt x="2714944" y="1057734"/>
                </a:lnTo>
                <a:lnTo>
                  <a:pt x="2762210" y="1118537"/>
                </a:lnTo>
                <a:lnTo>
                  <a:pt x="2693910" y="1152280"/>
                </a:lnTo>
                <a:lnTo>
                  <a:pt x="2677042" y="1228102"/>
                </a:lnTo>
                <a:lnTo>
                  <a:pt x="2608752" y="1194358"/>
                </a:lnTo>
                <a:lnTo>
                  <a:pt x="2540459" y="1228102"/>
                </a:lnTo>
                <a:lnTo>
                  <a:pt x="2523590" y="1152280"/>
                </a:lnTo>
                <a:lnTo>
                  <a:pt x="2455296" y="1118537"/>
                </a:lnTo>
                <a:lnTo>
                  <a:pt x="2387002" y="1152280"/>
                </a:lnTo>
                <a:lnTo>
                  <a:pt x="2370136" y="1228102"/>
                </a:lnTo>
                <a:lnTo>
                  <a:pt x="2301839" y="1194358"/>
                </a:lnTo>
                <a:lnTo>
                  <a:pt x="2233547" y="1228102"/>
                </a:lnTo>
                <a:lnTo>
                  <a:pt x="2216677" y="1152280"/>
                </a:lnTo>
                <a:lnTo>
                  <a:pt x="2148385" y="1118537"/>
                </a:lnTo>
                <a:lnTo>
                  <a:pt x="2080091" y="1152280"/>
                </a:lnTo>
                <a:lnTo>
                  <a:pt x="2063224" y="1228102"/>
                </a:lnTo>
                <a:lnTo>
                  <a:pt x="1994930" y="1194358"/>
                </a:lnTo>
                <a:lnTo>
                  <a:pt x="1926643" y="1228102"/>
                </a:lnTo>
                <a:lnTo>
                  <a:pt x="1909774" y="1152280"/>
                </a:lnTo>
                <a:lnTo>
                  <a:pt x="1841477" y="1118537"/>
                </a:lnTo>
                <a:lnTo>
                  <a:pt x="1888740" y="1057734"/>
                </a:lnTo>
                <a:lnTo>
                  <a:pt x="1871872" y="981913"/>
                </a:lnTo>
                <a:lnTo>
                  <a:pt x="1947671" y="981913"/>
                </a:lnTo>
                <a:close/>
                <a:moveTo>
                  <a:pt x="460366" y="912506"/>
                </a:moveTo>
                <a:lnTo>
                  <a:pt x="507626" y="973310"/>
                </a:lnTo>
                <a:lnTo>
                  <a:pt x="583427" y="973310"/>
                </a:lnTo>
                <a:lnTo>
                  <a:pt x="566560" y="1049131"/>
                </a:lnTo>
                <a:lnTo>
                  <a:pt x="613822" y="1109934"/>
                </a:lnTo>
                <a:lnTo>
                  <a:pt x="545527" y="1143677"/>
                </a:lnTo>
                <a:lnTo>
                  <a:pt x="528659" y="1219499"/>
                </a:lnTo>
                <a:lnTo>
                  <a:pt x="460366" y="1185755"/>
                </a:lnTo>
                <a:lnTo>
                  <a:pt x="392073" y="1219499"/>
                </a:lnTo>
                <a:lnTo>
                  <a:pt x="375205" y="1143677"/>
                </a:lnTo>
                <a:lnTo>
                  <a:pt x="306910" y="1109934"/>
                </a:lnTo>
                <a:lnTo>
                  <a:pt x="354172" y="1049131"/>
                </a:lnTo>
                <a:lnTo>
                  <a:pt x="337305" y="973310"/>
                </a:lnTo>
                <a:lnTo>
                  <a:pt x="413106" y="973310"/>
                </a:lnTo>
                <a:close/>
                <a:moveTo>
                  <a:pt x="9974567" y="614084"/>
                </a:moveTo>
                <a:lnTo>
                  <a:pt x="10021827" y="674888"/>
                </a:lnTo>
                <a:lnTo>
                  <a:pt x="10097628" y="674888"/>
                </a:lnTo>
                <a:lnTo>
                  <a:pt x="10080761" y="750709"/>
                </a:lnTo>
                <a:lnTo>
                  <a:pt x="10128022" y="811510"/>
                </a:lnTo>
                <a:lnTo>
                  <a:pt x="10175283" y="750709"/>
                </a:lnTo>
                <a:lnTo>
                  <a:pt x="10158416" y="674888"/>
                </a:lnTo>
                <a:lnTo>
                  <a:pt x="10234217" y="674888"/>
                </a:lnTo>
                <a:lnTo>
                  <a:pt x="10281478" y="614084"/>
                </a:lnTo>
                <a:lnTo>
                  <a:pt x="10328738" y="674888"/>
                </a:lnTo>
                <a:lnTo>
                  <a:pt x="10404539" y="674888"/>
                </a:lnTo>
                <a:lnTo>
                  <a:pt x="10387672" y="750709"/>
                </a:lnTo>
                <a:lnTo>
                  <a:pt x="10434933" y="811511"/>
                </a:lnTo>
                <a:lnTo>
                  <a:pt x="10482194" y="750709"/>
                </a:lnTo>
                <a:lnTo>
                  <a:pt x="10465327" y="674888"/>
                </a:lnTo>
                <a:lnTo>
                  <a:pt x="10541128" y="674888"/>
                </a:lnTo>
                <a:lnTo>
                  <a:pt x="10588389" y="614084"/>
                </a:lnTo>
                <a:lnTo>
                  <a:pt x="10635649" y="674888"/>
                </a:lnTo>
                <a:lnTo>
                  <a:pt x="10711450" y="674888"/>
                </a:lnTo>
                <a:lnTo>
                  <a:pt x="10694583" y="750709"/>
                </a:lnTo>
                <a:lnTo>
                  <a:pt x="10741844" y="811511"/>
                </a:lnTo>
                <a:lnTo>
                  <a:pt x="10789105" y="750709"/>
                </a:lnTo>
                <a:lnTo>
                  <a:pt x="10772238" y="674888"/>
                </a:lnTo>
                <a:lnTo>
                  <a:pt x="10848039" y="674888"/>
                </a:lnTo>
                <a:lnTo>
                  <a:pt x="10895300" y="614084"/>
                </a:lnTo>
                <a:lnTo>
                  <a:pt x="10942560" y="674888"/>
                </a:lnTo>
                <a:lnTo>
                  <a:pt x="11018361" y="674888"/>
                </a:lnTo>
                <a:lnTo>
                  <a:pt x="11001494" y="750709"/>
                </a:lnTo>
                <a:lnTo>
                  <a:pt x="11048755" y="811511"/>
                </a:lnTo>
                <a:lnTo>
                  <a:pt x="11096016" y="750709"/>
                </a:lnTo>
                <a:lnTo>
                  <a:pt x="11079149" y="674888"/>
                </a:lnTo>
                <a:lnTo>
                  <a:pt x="11154950" y="674888"/>
                </a:lnTo>
                <a:lnTo>
                  <a:pt x="11202211" y="614084"/>
                </a:lnTo>
                <a:lnTo>
                  <a:pt x="11249471" y="674888"/>
                </a:lnTo>
                <a:lnTo>
                  <a:pt x="11325272" y="674888"/>
                </a:lnTo>
                <a:lnTo>
                  <a:pt x="11308405" y="750709"/>
                </a:lnTo>
                <a:lnTo>
                  <a:pt x="11355666" y="811510"/>
                </a:lnTo>
                <a:lnTo>
                  <a:pt x="11402926" y="750709"/>
                </a:lnTo>
                <a:lnTo>
                  <a:pt x="11386059" y="674888"/>
                </a:lnTo>
                <a:lnTo>
                  <a:pt x="11461860" y="674888"/>
                </a:lnTo>
                <a:lnTo>
                  <a:pt x="11509121" y="614084"/>
                </a:lnTo>
                <a:lnTo>
                  <a:pt x="11556381" y="674888"/>
                </a:lnTo>
                <a:lnTo>
                  <a:pt x="11632182" y="674888"/>
                </a:lnTo>
                <a:lnTo>
                  <a:pt x="11615315" y="750709"/>
                </a:lnTo>
                <a:lnTo>
                  <a:pt x="11662576" y="811511"/>
                </a:lnTo>
                <a:lnTo>
                  <a:pt x="11709837" y="750709"/>
                </a:lnTo>
                <a:lnTo>
                  <a:pt x="11692970" y="674888"/>
                </a:lnTo>
                <a:lnTo>
                  <a:pt x="11768771" y="674888"/>
                </a:lnTo>
                <a:lnTo>
                  <a:pt x="11816032" y="614084"/>
                </a:lnTo>
                <a:lnTo>
                  <a:pt x="11863292" y="674888"/>
                </a:lnTo>
                <a:lnTo>
                  <a:pt x="11939093" y="674888"/>
                </a:lnTo>
                <a:lnTo>
                  <a:pt x="11922226" y="750709"/>
                </a:lnTo>
                <a:lnTo>
                  <a:pt x="11969488" y="811512"/>
                </a:lnTo>
                <a:lnTo>
                  <a:pt x="11901193" y="845255"/>
                </a:lnTo>
                <a:lnTo>
                  <a:pt x="11884325" y="921077"/>
                </a:lnTo>
                <a:lnTo>
                  <a:pt x="11816032" y="887333"/>
                </a:lnTo>
                <a:lnTo>
                  <a:pt x="11747738" y="921077"/>
                </a:lnTo>
                <a:lnTo>
                  <a:pt x="11730870" y="845255"/>
                </a:lnTo>
                <a:lnTo>
                  <a:pt x="11662576" y="811512"/>
                </a:lnTo>
                <a:lnTo>
                  <a:pt x="11594282" y="845255"/>
                </a:lnTo>
                <a:lnTo>
                  <a:pt x="11577414" y="921077"/>
                </a:lnTo>
                <a:lnTo>
                  <a:pt x="11509121" y="887333"/>
                </a:lnTo>
                <a:lnTo>
                  <a:pt x="11440827" y="921077"/>
                </a:lnTo>
                <a:lnTo>
                  <a:pt x="11423959" y="845255"/>
                </a:lnTo>
                <a:lnTo>
                  <a:pt x="11355666" y="811513"/>
                </a:lnTo>
                <a:lnTo>
                  <a:pt x="11287372" y="845255"/>
                </a:lnTo>
                <a:lnTo>
                  <a:pt x="11270504" y="921077"/>
                </a:lnTo>
                <a:lnTo>
                  <a:pt x="11202211" y="887333"/>
                </a:lnTo>
                <a:lnTo>
                  <a:pt x="11133917" y="921077"/>
                </a:lnTo>
                <a:lnTo>
                  <a:pt x="11117049" y="845255"/>
                </a:lnTo>
                <a:lnTo>
                  <a:pt x="11048755" y="811512"/>
                </a:lnTo>
                <a:lnTo>
                  <a:pt x="10980461" y="845255"/>
                </a:lnTo>
                <a:lnTo>
                  <a:pt x="10963593" y="921077"/>
                </a:lnTo>
                <a:lnTo>
                  <a:pt x="10895300" y="887333"/>
                </a:lnTo>
                <a:lnTo>
                  <a:pt x="10827006" y="921077"/>
                </a:lnTo>
                <a:lnTo>
                  <a:pt x="10810138" y="845255"/>
                </a:lnTo>
                <a:lnTo>
                  <a:pt x="10741844" y="811512"/>
                </a:lnTo>
                <a:lnTo>
                  <a:pt x="10673550" y="845255"/>
                </a:lnTo>
                <a:lnTo>
                  <a:pt x="10656682" y="921077"/>
                </a:lnTo>
                <a:lnTo>
                  <a:pt x="10588389" y="887333"/>
                </a:lnTo>
                <a:lnTo>
                  <a:pt x="10520095" y="921077"/>
                </a:lnTo>
                <a:lnTo>
                  <a:pt x="10503227" y="845255"/>
                </a:lnTo>
                <a:lnTo>
                  <a:pt x="10434933" y="811512"/>
                </a:lnTo>
                <a:lnTo>
                  <a:pt x="10366639" y="845255"/>
                </a:lnTo>
                <a:lnTo>
                  <a:pt x="10349771" y="921077"/>
                </a:lnTo>
                <a:lnTo>
                  <a:pt x="10281478" y="887333"/>
                </a:lnTo>
                <a:lnTo>
                  <a:pt x="10213184" y="921077"/>
                </a:lnTo>
                <a:lnTo>
                  <a:pt x="10196316" y="845255"/>
                </a:lnTo>
                <a:lnTo>
                  <a:pt x="10128022" y="811512"/>
                </a:lnTo>
                <a:lnTo>
                  <a:pt x="10059728" y="845255"/>
                </a:lnTo>
                <a:lnTo>
                  <a:pt x="10042860" y="921077"/>
                </a:lnTo>
                <a:lnTo>
                  <a:pt x="9974567" y="887333"/>
                </a:lnTo>
                <a:lnTo>
                  <a:pt x="9906273" y="921077"/>
                </a:lnTo>
                <a:lnTo>
                  <a:pt x="9889405" y="845255"/>
                </a:lnTo>
                <a:lnTo>
                  <a:pt x="9821110" y="811512"/>
                </a:lnTo>
                <a:lnTo>
                  <a:pt x="9868372" y="750709"/>
                </a:lnTo>
                <a:lnTo>
                  <a:pt x="9851505" y="674888"/>
                </a:lnTo>
                <a:lnTo>
                  <a:pt x="9927306" y="674888"/>
                </a:lnTo>
                <a:close/>
                <a:moveTo>
                  <a:pt x="4143308" y="614084"/>
                </a:moveTo>
                <a:lnTo>
                  <a:pt x="4190560" y="674888"/>
                </a:lnTo>
                <a:lnTo>
                  <a:pt x="4266367" y="674888"/>
                </a:lnTo>
                <a:lnTo>
                  <a:pt x="4249501" y="750709"/>
                </a:lnTo>
                <a:lnTo>
                  <a:pt x="4296762" y="811510"/>
                </a:lnTo>
                <a:lnTo>
                  <a:pt x="4344021" y="750709"/>
                </a:lnTo>
                <a:lnTo>
                  <a:pt x="4327147" y="674888"/>
                </a:lnTo>
                <a:lnTo>
                  <a:pt x="4402959" y="674888"/>
                </a:lnTo>
                <a:lnTo>
                  <a:pt x="4450222" y="614084"/>
                </a:lnTo>
                <a:lnTo>
                  <a:pt x="4497475" y="674888"/>
                </a:lnTo>
                <a:lnTo>
                  <a:pt x="4573282" y="674888"/>
                </a:lnTo>
                <a:lnTo>
                  <a:pt x="4556412" y="750709"/>
                </a:lnTo>
                <a:lnTo>
                  <a:pt x="4603674" y="811510"/>
                </a:lnTo>
                <a:lnTo>
                  <a:pt x="4650934" y="750709"/>
                </a:lnTo>
                <a:lnTo>
                  <a:pt x="4634064" y="674888"/>
                </a:lnTo>
                <a:lnTo>
                  <a:pt x="4709868" y="674888"/>
                </a:lnTo>
                <a:lnTo>
                  <a:pt x="4757132" y="614084"/>
                </a:lnTo>
                <a:lnTo>
                  <a:pt x="4804389" y="674888"/>
                </a:lnTo>
                <a:lnTo>
                  <a:pt x="4880191" y="674888"/>
                </a:lnTo>
                <a:lnTo>
                  <a:pt x="4863324" y="750709"/>
                </a:lnTo>
                <a:lnTo>
                  <a:pt x="4910581" y="811510"/>
                </a:lnTo>
                <a:lnTo>
                  <a:pt x="4957844" y="750709"/>
                </a:lnTo>
                <a:lnTo>
                  <a:pt x="4940974" y="674888"/>
                </a:lnTo>
                <a:lnTo>
                  <a:pt x="5016776" y="674888"/>
                </a:lnTo>
                <a:lnTo>
                  <a:pt x="5064039" y="614084"/>
                </a:lnTo>
                <a:lnTo>
                  <a:pt x="5111300" y="674888"/>
                </a:lnTo>
                <a:lnTo>
                  <a:pt x="5187098" y="674888"/>
                </a:lnTo>
                <a:lnTo>
                  <a:pt x="5170234" y="750709"/>
                </a:lnTo>
                <a:lnTo>
                  <a:pt x="5217491" y="811510"/>
                </a:lnTo>
                <a:lnTo>
                  <a:pt x="5264750" y="750709"/>
                </a:lnTo>
                <a:lnTo>
                  <a:pt x="5247879" y="674888"/>
                </a:lnTo>
                <a:lnTo>
                  <a:pt x="5323685" y="674888"/>
                </a:lnTo>
                <a:lnTo>
                  <a:pt x="5370943" y="614084"/>
                </a:lnTo>
                <a:lnTo>
                  <a:pt x="5418206" y="674888"/>
                </a:lnTo>
                <a:lnTo>
                  <a:pt x="5494010" y="674888"/>
                </a:lnTo>
                <a:lnTo>
                  <a:pt x="5477137" y="750709"/>
                </a:lnTo>
                <a:lnTo>
                  <a:pt x="5524400" y="811510"/>
                </a:lnTo>
                <a:lnTo>
                  <a:pt x="5571655" y="750709"/>
                </a:lnTo>
                <a:lnTo>
                  <a:pt x="5554792" y="674888"/>
                </a:lnTo>
                <a:lnTo>
                  <a:pt x="5630592" y="674888"/>
                </a:lnTo>
                <a:lnTo>
                  <a:pt x="5677849" y="614084"/>
                </a:lnTo>
                <a:lnTo>
                  <a:pt x="5725113" y="674888"/>
                </a:lnTo>
                <a:lnTo>
                  <a:pt x="5800915" y="674888"/>
                </a:lnTo>
                <a:lnTo>
                  <a:pt x="5784047" y="750709"/>
                </a:lnTo>
                <a:lnTo>
                  <a:pt x="5831315" y="811512"/>
                </a:lnTo>
                <a:lnTo>
                  <a:pt x="5763014" y="845255"/>
                </a:lnTo>
                <a:lnTo>
                  <a:pt x="5746145" y="921077"/>
                </a:lnTo>
                <a:lnTo>
                  <a:pt x="5677849" y="887333"/>
                </a:lnTo>
                <a:lnTo>
                  <a:pt x="5609550" y="921077"/>
                </a:lnTo>
                <a:lnTo>
                  <a:pt x="5592688" y="845255"/>
                </a:lnTo>
                <a:lnTo>
                  <a:pt x="5524400" y="811512"/>
                </a:lnTo>
                <a:lnTo>
                  <a:pt x="5456107" y="845255"/>
                </a:lnTo>
                <a:lnTo>
                  <a:pt x="5439238" y="921077"/>
                </a:lnTo>
                <a:lnTo>
                  <a:pt x="5370943" y="887333"/>
                </a:lnTo>
                <a:lnTo>
                  <a:pt x="5302656" y="921077"/>
                </a:lnTo>
                <a:lnTo>
                  <a:pt x="5285786" y="845255"/>
                </a:lnTo>
                <a:lnTo>
                  <a:pt x="5217491" y="811513"/>
                </a:lnTo>
                <a:lnTo>
                  <a:pt x="5149202" y="845255"/>
                </a:lnTo>
                <a:lnTo>
                  <a:pt x="5132333" y="921077"/>
                </a:lnTo>
                <a:lnTo>
                  <a:pt x="5064039" y="887333"/>
                </a:lnTo>
                <a:lnTo>
                  <a:pt x="4995744" y="921077"/>
                </a:lnTo>
                <a:lnTo>
                  <a:pt x="4978877" y="845255"/>
                </a:lnTo>
                <a:lnTo>
                  <a:pt x="4910581" y="811512"/>
                </a:lnTo>
                <a:lnTo>
                  <a:pt x="4842292" y="845255"/>
                </a:lnTo>
                <a:lnTo>
                  <a:pt x="4825423" y="921077"/>
                </a:lnTo>
                <a:lnTo>
                  <a:pt x="4757132" y="887333"/>
                </a:lnTo>
                <a:lnTo>
                  <a:pt x="4688835" y="921077"/>
                </a:lnTo>
                <a:lnTo>
                  <a:pt x="4671971" y="845255"/>
                </a:lnTo>
                <a:lnTo>
                  <a:pt x="4603674" y="811512"/>
                </a:lnTo>
                <a:lnTo>
                  <a:pt x="4535378" y="845255"/>
                </a:lnTo>
                <a:lnTo>
                  <a:pt x="4518515" y="921077"/>
                </a:lnTo>
                <a:lnTo>
                  <a:pt x="4450222" y="887333"/>
                </a:lnTo>
                <a:lnTo>
                  <a:pt x="4381925" y="921077"/>
                </a:lnTo>
                <a:lnTo>
                  <a:pt x="4365059" y="845255"/>
                </a:lnTo>
                <a:lnTo>
                  <a:pt x="4296762" y="811512"/>
                </a:lnTo>
                <a:lnTo>
                  <a:pt x="4228462" y="845255"/>
                </a:lnTo>
                <a:lnTo>
                  <a:pt x="4211593" y="921077"/>
                </a:lnTo>
                <a:lnTo>
                  <a:pt x="4143308" y="887333"/>
                </a:lnTo>
                <a:lnTo>
                  <a:pt x="4075015" y="921077"/>
                </a:lnTo>
                <a:lnTo>
                  <a:pt x="4058143" y="845255"/>
                </a:lnTo>
                <a:lnTo>
                  <a:pt x="3989848" y="811512"/>
                </a:lnTo>
                <a:lnTo>
                  <a:pt x="4037103" y="750709"/>
                </a:lnTo>
                <a:lnTo>
                  <a:pt x="4020246" y="674888"/>
                </a:lnTo>
                <a:lnTo>
                  <a:pt x="4096047" y="674888"/>
                </a:lnTo>
                <a:close/>
                <a:moveTo>
                  <a:pt x="3222576" y="614084"/>
                </a:moveTo>
                <a:lnTo>
                  <a:pt x="3269837" y="674888"/>
                </a:lnTo>
                <a:lnTo>
                  <a:pt x="3345637" y="674888"/>
                </a:lnTo>
                <a:lnTo>
                  <a:pt x="3328772" y="750709"/>
                </a:lnTo>
                <a:lnTo>
                  <a:pt x="3376033" y="811512"/>
                </a:lnTo>
                <a:lnTo>
                  <a:pt x="3307736" y="845255"/>
                </a:lnTo>
                <a:lnTo>
                  <a:pt x="3290870" y="921077"/>
                </a:lnTo>
                <a:lnTo>
                  <a:pt x="3222576" y="887333"/>
                </a:lnTo>
                <a:lnTo>
                  <a:pt x="3154280" y="921077"/>
                </a:lnTo>
                <a:lnTo>
                  <a:pt x="3137412" y="845255"/>
                </a:lnTo>
                <a:lnTo>
                  <a:pt x="3069118" y="811512"/>
                </a:lnTo>
                <a:lnTo>
                  <a:pt x="3116380" y="750709"/>
                </a:lnTo>
                <a:lnTo>
                  <a:pt x="3099513" y="674888"/>
                </a:lnTo>
                <a:lnTo>
                  <a:pt x="3175315" y="674888"/>
                </a:lnTo>
                <a:close/>
                <a:moveTo>
                  <a:pt x="8133102" y="605516"/>
                </a:moveTo>
                <a:lnTo>
                  <a:pt x="8180362" y="666320"/>
                </a:lnTo>
                <a:lnTo>
                  <a:pt x="8256163" y="666320"/>
                </a:lnTo>
                <a:lnTo>
                  <a:pt x="8239296" y="742141"/>
                </a:lnTo>
                <a:lnTo>
                  <a:pt x="8286558" y="802944"/>
                </a:lnTo>
                <a:lnTo>
                  <a:pt x="8218263" y="836687"/>
                </a:lnTo>
                <a:lnTo>
                  <a:pt x="8201395" y="912509"/>
                </a:lnTo>
                <a:lnTo>
                  <a:pt x="8133102" y="878765"/>
                </a:lnTo>
                <a:lnTo>
                  <a:pt x="8064808" y="912509"/>
                </a:lnTo>
                <a:lnTo>
                  <a:pt x="8047940" y="836687"/>
                </a:lnTo>
                <a:lnTo>
                  <a:pt x="7979645" y="802944"/>
                </a:lnTo>
                <a:lnTo>
                  <a:pt x="8026907" y="742141"/>
                </a:lnTo>
                <a:lnTo>
                  <a:pt x="8010040" y="666320"/>
                </a:lnTo>
                <a:lnTo>
                  <a:pt x="8085841" y="666320"/>
                </a:lnTo>
                <a:close/>
                <a:moveTo>
                  <a:pt x="4450218" y="307059"/>
                </a:moveTo>
                <a:lnTo>
                  <a:pt x="4497475" y="367863"/>
                </a:lnTo>
                <a:lnTo>
                  <a:pt x="4573277" y="367863"/>
                </a:lnTo>
                <a:lnTo>
                  <a:pt x="4556412" y="443684"/>
                </a:lnTo>
                <a:lnTo>
                  <a:pt x="4603672" y="504486"/>
                </a:lnTo>
                <a:lnTo>
                  <a:pt x="4650934" y="443684"/>
                </a:lnTo>
                <a:lnTo>
                  <a:pt x="4634064" y="367863"/>
                </a:lnTo>
                <a:lnTo>
                  <a:pt x="4709868" y="367863"/>
                </a:lnTo>
                <a:lnTo>
                  <a:pt x="4757129" y="307059"/>
                </a:lnTo>
                <a:lnTo>
                  <a:pt x="4804389" y="367863"/>
                </a:lnTo>
                <a:lnTo>
                  <a:pt x="4880186" y="367863"/>
                </a:lnTo>
                <a:lnTo>
                  <a:pt x="4863322" y="443684"/>
                </a:lnTo>
                <a:lnTo>
                  <a:pt x="4910581" y="504486"/>
                </a:lnTo>
                <a:lnTo>
                  <a:pt x="4957840" y="443684"/>
                </a:lnTo>
                <a:lnTo>
                  <a:pt x="4940974" y="367863"/>
                </a:lnTo>
                <a:lnTo>
                  <a:pt x="5016776" y="367863"/>
                </a:lnTo>
                <a:lnTo>
                  <a:pt x="5064039" y="307059"/>
                </a:lnTo>
                <a:lnTo>
                  <a:pt x="5111295" y="367863"/>
                </a:lnTo>
                <a:lnTo>
                  <a:pt x="5187098" y="367863"/>
                </a:lnTo>
                <a:lnTo>
                  <a:pt x="5170234" y="443684"/>
                </a:lnTo>
                <a:lnTo>
                  <a:pt x="5217491" y="504485"/>
                </a:lnTo>
                <a:lnTo>
                  <a:pt x="5264747" y="443684"/>
                </a:lnTo>
                <a:lnTo>
                  <a:pt x="5247879" y="367863"/>
                </a:lnTo>
                <a:lnTo>
                  <a:pt x="5323680" y="367863"/>
                </a:lnTo>
                <a:lnTo>
                  <a:pt x="5370943" y="307059"/>
                </a:lnTo>
                <a:lnTo>
                  <a:pt x="5418206" y="367863"/>
                </a:lnTo>
                <a:lnTo>
                  <a:pt x="5494006" y="367863"/>
                </a:lnTo>
                <a:lnTo>
                  <a:pt x="5477137" y="443684"/>
                </a:lnTo>
                <a:lnTo>
                  <a:pt x="5524400" y="504486"/>
                </a:lnTo>
                <a:lnTo>
                  <a:pt x="5571655" y="443684"/>
                </a:lnTo>
                <a:lnTo>
                  <a:pt x="5554790" y="367863"/>
                </a:lnTo>
                <a:lnTo>
                  <a:pt x="5630586" y="367863"/>
                </a:lnTo>
                <a:lnTo>
                  <a:pt x="5677846" y="307059"/>
                </a:lnTo>
                <a:lnTo>
                  <a:pt x="5725112" y="367863"/>
                </a:lnTo>
                <a:lnTo>
                  <a:pt x="5800915" y="367863"/>
                </a:lnTo>
                <a:lnTo>
                  <a:pt x="5784047" y="443684"/>
                </a:lnTo>
                <a:lnTo>
                  <a:pt x="5831315" y="504485"/>
                </a:lnTo>
                <a:lnTo>
                  <a:pt x="5878568" y="443684"/>
                </a:lnTo>
                <a:lnTo>
                  <a:pt x="5861706" y="367863"/>
                </a:lnTo>
                <a:lnTo>
                  <a:pt x="5937503" y="367863"/>
                </a:lnTo>
                <a:lnTo>
                  <a:pt x="5984770" y="307059"/>
                </a:lnTo>
                <a:lnTo>
                  <a:pt x="6032025" y="367863"/>
                </a:lnTo>
                <a:lnTo>
                  <a:pt x="6107825" y="367863"/>
                </a:lnTo>
                <a:lnTo>
                  <a:pt x="6090958" y="443684"/>
                </a:lnTo>
                <a:lnTo>
                  <a:pt x="6138215" y="504487"/>
                </a:lnTo>
                <a:lnTo>
                  <a:pt x="6069927" y="538230"/>
                </a:lnTo>
                <a:lnTo>
                  <a:pt x="6053060" y="614052"/>
                </a:lnTo>
                <a:lnTo>
                  <a:pt x="5984770" y="580308"/>
                </a:lnTo>
                <a:lnTo>
                  <a:pt x="5916474" y="614052"/>
                </a:lnTo>
                <a:lnTo>
                  <a:pt x="5899607" y="538230"/>
                </a:lnTo>
                <a:lnTo>
                  <a:pt x="5831315" y="504488"/>
                </a:lnTo>
                <a:lnTo>
                  <a:pt x="5763014" y="538230"/>
                </a:lnTo>
                <a:lnTo>
                  <a:pt x="5746145" y="614052"/>
                </a:lnTo>
                <a:lnTo>
                  <a:pt x="5677846" y="580308"/>
                </a:lnTo>
                <a:lnTo>
                  <a:pt x="5609550" y="614052"/>
                </a:lnTo>
                <a:lnTo>
                  <a:pt x="5592682" y="538230"/>
                </a:lnTo>
                <a:lnTo>
                  <a:pt x="5524400" y="504488"/>
                </a:lnTo>
                <a:lnTo>
                  <a:pt x="5456107" y="538230"/>
                </a:lnTo>
                <a:lnTo>
                  <a:pt x="5439238" y="614052"/>
                </a:lnTo>
                <a:lnTo>
                  <a:pt x="5370943" y="580308"/>
                </a:lnTo>
                <a:lnTo>
                  <a:pt x="5302646" y="614052"/>
                </a:lnTo>
                <a:lnTo>
                  <a:pt x="5285781" y="538230"/>
                </a:lnTo>
                <a:lnTo>
                  <a:pt x="5217491" y="504488"/>
                </a:lnTo>
                <a:lnTo>
                  <a:pt x="5149202" y="538230"/>
                </a:lnTo>
                <a:lnTo>
                  <a:pt x="5132327" y="614052"/>
                </a:lnTo>
                <a:lnTo>
                  <a:pt x="5064039" y="580308"/>
                </a:lnTo>
                <a:lnTo>
                  <a:pt x="4995742" y="614052"/>
                </a:lnTo>
                <a:lnTo>
                  <a:pt x="4978874" y="538230"/>
                </a:lnTo>
                <a:lnTo>
                  <a:pt x="4910581" y="504488"/>
                </a:lnTo>
                <a:lnTo>
                  <a:pt x="4842291" y="538230"/>
                </a:lnTo>
                <a:lnTo>
                  <a:pt x="4825421" y="614052"/>
                </a:lnTo>
                <a:lnTo>
                  <a:pt x="4757129" y="580308"/>
                </a:lnTo>
                <a:lnTo>
                  <a:pt x="4688835" y="614052"/>
                </a:lnTo>
                <a:lnTo>
                  <a:pt x="4671967" y="538230"/>
                </a:lnTo>
                <a:lnTo>
                  <a:pt x="4603674" y="504488"/>
                </a:lnTo>
                <a:lnTo>
                  <a:pt x="4535378" y="538230"/>
                </a:lnTo>
                <a:lnTo>
                  <a:pt x="4518511" y="614052"/>
                </a:lnTo>
                <a:lnTo>
                  <a:pt x="4450218" y="580308"/>
                </a:lnTo>
                <a:lnTo>
                  <a:pt x="4381921" y="614052"/>
                </a:lnTo>
                <a:lnTo>
                  <a:pt x="4365055" y="538230"/>
                </a:lnTo>
                <a:lnTo>
                  <a:pt x="4296756" y="504487"/>
                </a:lnTo>
                <a:lnTo>
                  <a:pt x="4344019" y="443684"/>
                </a:lnTo>
                <a:lnTo>
                  <a:pt x="4327147" y="367863"/>
                </a:lnTo>
                <a:lnTo>
                  <a:pt x="4402956" y="367863"/>
                </a:lnTo>
                <a:close/>
                <a:moveTo>
                  <a:pt x="3222574" y="307059"/>
                </a:moveTo>
                <a:lnTo>
                  <a:pt x="3269836" y="367863"/>
                </a:lnTo>
                <a:lnTo>
                  <a:pt x="3345635" y="367863"/>
                </a:lnTo>
                <a:lnTo>
                  <a:pt x="3328769" y="443684"/>
                </a:lnTo>
                <a:lnTo>
                  <a:pt x="3376029" y="504485"/>
                </a:lnTo>
                <a:lnTo>
                  <a:pt x="3423285" y="443684"/>
                </a:lnTo>
                <a:lnTo>
                  <a:pt x="3406423" y="367863"/>
                </a:lnTo>
                <a:lnTo>
                  <a:pt x="3482218" y="367863"/>
                </a:lnTo>
                <a:lnTo>
                  <a:pt x="3529483" y="307059"/>
                </a:lnTo>
                <a:lnTo>
                  <a:pt x="3576742" y="367863"/>
                </a:lnTo>
                <a:lnTo>
                  <a:pt x="3652540" y="367863"/>
                </a:lnTo>
                <a:lnTo>
                  <a:pt x="3635677" y="443684"/>
                </a:lnTo>
                <a:lnTo>
                  <a:pt x="3682935" y="504486"/>
                </a:lnTo>
                <a:lnTo>
                  <a:pt x="3730200" y="443684"/>
                </a:lnTo>
                <a:lnTo>
                  <a:pt x="3713329" y="367863"/>
                </a:lnTo>
                <a:lnTo>
                  <a:pt x="3789129" y="367863"/>
                </a:lnTo>
                <a:lnTo>
                  <a:pt x="3836392" y="307059"/>
                </a:lnTo>
                <a:lnTo>
                  <a:pt x="3883652" y="367863"/>
                </a:lnTo>
                <a:lnTo>
                  <a:pt x="3959451" y="367863"/>
                </a:lnTo>
                <a:lnTo>
                  <a:pt x="3942588" y="443684"/>
                </a:lnTo>
                <a:lnTo>
                  <a:pt x="3989848" y="504487"/>
                </a:lnTo>
                <a:lnTo>
                  <a:pt x="3921549" y="538230"/>
                </a:lnTo>
                <a:lnTo>
                  <a:pt x="3904684" y="614052"/>
                </a:lnTo>
                <a:lnTo>
                  <a:pt x="3836392" y="580308"/>
                </a:lnTo>
                <a:lnTo>
                  <a:pt x="3768095" y="614052"/>
                </a:lnTo>
                <a:lnTo>
                  <a:pt x="3751231" y="538230"/>
                </a:lnTo>
                <a:lnTo>
                  <a:pt x="3682935" y="504488"/>
                </a:lnTo>
                <a:lnTo>
                  <a:pt x="3614642" y="538230"/>
                </a:lnTo>
                <a:lnTo>
                  <a:pt x="3597777" y="614052"/>
                </a:lnTo>
                <a:lnTo>
                  <a:pt x="3529483" y="580308"/>
                </a:lnTo>
                <a:lnTo>
                  <a:pt x="3461187" y="614052"/>
                </a:lnTo>
                <a:lnTo>
                  <a:pt x="3444318" y="538230"/>
                </a:lnTo>
                <a:lnTo>
                  <a:pt x="3376029" y="504488"/>
                </a:lnTo>
                <a:lnTo>
                  <a:pt x="3307735" y="538230"/>
                </a:lnTo>
                <a:lnTo>
                  <a:pt x="3290868" y="614052"/>
                </a:lnTo>
                <a:lnTo>
                  <a:pt x="3222574" y="580308"/>
                </a:lnTo>
                <a:lnTo>
                  <a:pt x="3154280" y="614052"/>
                </a:lnTo>
                <a:lnTo>
                  <a:pt x="3137412" y="538230"/>
                </a:lnTo>
                <a:lnTo>
                  <a:pt x="3069116" y="504487"/>
                </a:lnTo>
                <a:lnTo>
                  <a:pt x="3116378" y="443684"/>
                </a:lnTo>
                <a:lnTo>
                  <a:pt x="3099511" y="367863"/>
                </a:lnTo>
                <a:lnTo>
                  <a:pt x="3175314" y="367863"/>
                </a:lnTo>
                <a:close/>
                <a:moveTo>
                  <a:pt x="10895300" y="307059"/>
                </a:moveTo>
                <a:lnTo>
                  <a:pt x="10942560" y="367863"/>
                </a:lnTo>
                <a:lnTo>
                  <a:pt x="11018361" y="367863"/>
                </a:lnTo>
                <a:lnTo>
                  <a:pt x="11001494" y="443684"/>
                </a:lnTo>
                <a:lnTo>
                  <a:pt x="11048755" y="504486"/>
                </a:lnTo>
                <a:lnTo>
                  <a:pt x="11096016" y="443684"/>
                </a:lnTo>
                <a:lnTo>
                  <a:pt x="11079149" y="367863"/>
                </a:lnTo>
                <a:lnTo>
                  <a:pt x="11154950" y="367863"/>
                </a:lnTo>
                <a:lnTo>
                  <a:pt x="11202211" y="307059"/>
                </a:lnTo>
                <a:lnTo>
                  <a:pt x="11249471" y="367863"/>
                </a:lnTo>
                <a:lnTo>
                  <a:pt x="11325272" y="367863"/>
                </a:lnTo>
                <a:lnTo>
                  <a:pt x="11308405" y="443684"/>
                </a:lnTo>
                <a:lnTo>
                  <a:pt x="11355667" y="504487"/>
                </a:lnTo>
                <a:lnTo>
                  <a:pt x="11287372" y="538230"/>
                </a:lnTo>
                <a:lnTo>
                  <a:pt x="11270504" y="614052"/>
                </a:lnTo>
                <a:lnTo>
                  <a:pt x="11202211" y="580308"/>
                </a:lnTo>
                <a:lnTo>
                  <a:pt x="11133917" y="614052"/>
                </a:lnTo>
                <a:lnTo>
                  <a:pt x="11117049" y="538230"/>
                </a:lnTo>
                <a:lnTo>
                  <a:pt x="11048755" y="504488"/>
                </a:lnTo>
                <a:lnTo>
                  <a:pt x="10980461" y="538230"/>
                </a:lnTo>
                <a:lnTo>
                  <a:pt x="10963593" y="614052"/>
                </a:lnTo>
                <a:lnTo>
                  <a:pt x="10895300" y="580308"/>
                </a:lnTo>
                <a:lnTo>
                  <a:pt x="10827006" y="614052"/>
                </a:lnTo>
                <a:lnTo>
                  <a:pt x="10810138" y="538230"/>
                </a:lnTo>
                <a:lnTo>
                  <a:pt x="10741843" y="504487"/>
                </a:lnTo>
                <a:lnTo>
                  <a:pt x="10789105" y="443684"/>
                </a:lnTo>
                <a:lnTo>
                  <a:pt x="10772238" y="367863"/>
                </a:lnTo>
                <a:lnTo>
                  <a:pt x="10848039" y="367863"/>
                </a:lnTo>
                <a:close/>
                <a:moveTo>
                  <a:pt x="2915660" y="307059"/>
                </a:moveTo>
                <a:lnTo>
                  <a:pt x="2962920" y="367863"/>
                </a:lnTo>
                <a:lnTo>
                  <a:pt x="3038720" y="367863"/>
                </a:lnTo>
                <a:lnTo>
                  <a:pt x="3021855" y="443684"/>
                </a:lnTo>
                <a:lnTo>
                  <a:pt x="3069115" y="504487"/>
                </a:lnTo>
                <a:lnTo>
                  <a:pt x="3000821" y="538230"/>
                </a:lnTo>
                <a:lnTo>
                  <a:pt x="2983953" y="614052"/>
                </a:lnTo>
                <a:lnTo>
                  <a:pt x="2915660" y="580308"/>
                </a:lnTo>
                <a:lnTo>
                  <a:pt x="2847367" y="614052"/>
                </a:lnTo>
                <a:lnTo>
                  <a:pt x="2830498" y="538230"/>
                </a:lnTo>
                <a:lnTo>
                  <a:pt x="2762200" y="504487"/>
                </a:lnTo>
                <a:lnTo>
                  <a:pt x="2809465" y="443684"/>
                </a:lnTo>
                <a:lnTo>
                  <a:pt x="2792597" y="367863"/>
                </a:lnTo>
                <a:lnTo>
                  <a:pt x="2868398" y="367863"/>
                </a:lnTo>
                <a:close/>
                <a:moveTo>
                  <a:pt x="10588389" y="34"/>
                </a:moveTo>
                <a:lnTo>
                  <a:pt x="10635649" y="60838"/>
                </a:lnTo>
                <a:lnTo>
                  <a:pt x="10711450" y="60838"/>
                </a:lnTo>
                <a:lnTo>
                  <a:pt x="10694583" y="136659"/>
                </a:lnTo>
                <a:lnTo>
                  <a:pt x="10741845" y="197462"/>
                </a:lnTo>
                <a:lnTo>
                  <a:pt x="10673550" y="231205"/>
                </a:lnTo>
                <a:lnTo>
                  <a:pt x="10656682" y="307027"/>
                </a:lnTo>
                <a:lnTo>
                  <a:pt x="10588389" y="273283"/>
                </a:lnTo>
                <a:lnTo>
                  <a:pt x="10520095" y="307027"/>
                </a:lnTo>
                <a:lnTo>
                  <a:pt x="10503227" y="231205"/>
                </a:lnTo>
                <a:lnTo>
                  <a:pt x="10434932" y="197462"/>
                </a:lnTo>
                <a:lnTo>
                  <a:pt x="10482194" y="136659"/>
                </a:lnTo>
                <a:lnTo>
                  <a:pt x="10465327" y="60838"/>
                </a:lnTo>
                <a:lnTo>
                  <a:pt x="10541128" y="60838"/>
                </a:lnTo>
                <a:close/>
                <a:moveTo>
                  <a:pt x="5064039" y="34"/>
                </a:moveTo>
                <a:lnTo>
                  <a:pt x="5111295" y="60838"/>
                </a:lnTo>
                <a:lnTo>
                  <a:pt x="5187098" y="60838"/>
                </a:lnTo>
                <a:lnTo>
                  <a:pt x="5170234" y="136659"/>
                </a:lnTo>
                <a:lnTo>
                  <a:pt x="5217491" y="197460"/>
                </a:lnTo>
                <a:lnTo>
                  <a:pt x="5264747" y="136659"/>
                </a:lnTo>
                <a:lnTo>
                  <a:pt x="5247879" y="60838"/>
                </a:lnTo>
                <a:lnTo>
                  <a:pt x="5323680" y="60838"/>
                </a:lnTo>
                <a:lnTo>
                  <a:pt x="5370941" y="34"/>
                </a:lnTo>
                <a:lnTo>
                  <a:pt x="5418206" y="60838"/>
                </a:lnTo>
                <a:lnTo>
                  <a:pt x="5494006" y="60838"/>
                </a:lnTo>
                <a:lnTo>
                  <a:pt x="5477137" y="136659"/>
                </a:lnTo>
                <a:lnTo>
                  <a:pt x="5524400" y="197461"/>
                </a:lnTo>
                <a:lnTo>
                  <a:pt x="5571653" y="136659"/>
                </a:lnTo>
                <a:lnTo>
                  <a:pt x="5554788" y="60838"/>
                </a:lnTo>
                <a:lnTo>
                  <a:pt x="5630586" y="60838"/>
                </a:lnTo>
                <a:lnTo>
                  <a:pt x="5677846" y="34"/>
                </a:lnTo>
                <a:lnTo>
                  <a:pt x="5725109" y="60838"/>
                </a:lnTo>
                <a:lnTo>
                  <a:pt x="5800915" y="60838"/>
                </a:lnTo>
                <a:lnTo>
                  <a:pt x="5784044" y="136659"/>
                </a:lnTo>
                <a:lnTo>
                  <a:pt x="5831315" y="197462"/>
                </a:lnTo>
                <a:lnTo>
                  <a:pt x="5763014" y="231205"/>
                </a:lnTo>
                <a:lnTo>
                  <a:pt x="5746142" y="307027"/>
                </a:lnTo>
                <a:lnTo>
                  <a:pt x="5677846" y="273283"/>
                </a:lnTo>
                <a:lnTo>
                  <a:pt x="5609550" y="307027"/>
                </a:lnTo>
                <a:lnTo>
                  <a:pt x="5592682" y="231205"/>
                </a:lnTo>
                <a:lnTo>
                  <a:pt x="5524400" y="197463"/>
                </a:lnTo>
                <a:lnTo>
                  <a:pt x="5456107" y="231205"/>
                </a:lnTo>
                <a:lnTo>
                  <a:pt x="5439235" y="307027"/>
                </a:lnTo>
                <a:lnTo>
                  <a:pt x="5370941" y="273283"/>
                </a:lnTo>
                <a:lnTo>
                  <a:pt x="5302646" y="307027"/>
                </a:lnTo>
                <a:lnTo>
                  <a:pt x="5285781" y="231205"/>
                </a:lnTo>
                <a:lnTo>
                  <a:pt x="5217491" y="197463"/>
                </a:lnTo>
                <a:lnTo>
                  <a:pt x="5149202" y="231205"/>
                </a:lnTo>
                <a:lnTo>
                  <a:pt x="5132327" y="307027"/>
                </a:lnTo>
                <a:lnTo>
                  <a:pt x="5064039" y="273283"/>
                </a:lnTo>
                <a:lnTo>
                  <a:pt x="4995742" y="307027"/>
                </a:lnTo>
                <a:lnTo>
                  <a:pt x="4978874" y="231205"/>
                </a:lnTo>
                <a:lnTo>
                  <a:pt x="4910579" y="197462"/>
                </a:lnTo>
                <a:lnTo>
                  <a:pt x="4957840" y="136659"/>
                </a:lnTo>
                <a:lnTo>
                  <a:pt x="4940974" y="60838"/>
                </a:lnTo>
                <a:lnTo>
                  <a:pt x="5016774" y="60838"/>
                </a:lnTo>
                <a:close/>
                <a:moveTo>
                  <a:pt x="3222572" y="0"/>
                </a:moveTo>
                <a:lnTo>
                  <a:pt x="3269832" y="60804"/>
                </a:lnTo>
                <a:lnTo>
                  <a:pt x="3345631" y="60804"/>
                </a:lnTo>
                <a:lnTo>
                  <a:pt x="3328765" y="136625"/>
                </a:lnTo>
                <a:lnTo>
                  <a:pt x="3376027" y="197428"/>
                </a:lnTo>
                <a:lnTo>
                  <a:pt x="3307732" y="231171"/>
                </a:lnTo>
                <a:lnTo>
                  <a:pt x="3290864" y="306993"/>
                </a:lnTo>
                <a:lnTo>
                  <a:pt x="3222572" y="273249"/>
                </a:lnTo>
                <a:lnTo>
                  <a:pt x="3154279" y="306993"/>
                </a:lnTo>
                <a:lnTo>
                  <a:pt x="3137409" y="231171"/>
                </a:lnTo>
                <a:lnTo>
                  <a:pt x="3069113" y="197428"/>
                </a:lnTo>
                <a:lnTo>
                  <a:pt x="3116375" y="136625"/>
                </a:lnTo>
                <a:lnTo>
                  <a:pt x="3099507" y="60804"/>
                </a:lnTo>
                <a:lnTo>
                  <a:pt x="3175310" y="60804"/>
                </a:lnTo>
                <a:close/>
              </a:path>
            </a:pathLst>
          </a:cu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prstClr val="white"/>
              </a:solidFill>
              <a:latin typeface="Arial Regular" charset="0"/>
            </a:endParaRPr>
          </a:p>
        </p:txBody>
      </p:sp>
      <p:sp>
        <p:nvSpPr>
          <p:cNvPr id="432" name="Shape 2940"/>
          <p:cNvSpPr/>
          <p:nvPr/>
        </p:nvSpPr>
        <p:spPr>
          <a:xfrm>
            <a:off x="7157277" y="6420565"/>
            <a:ext cx="721586" cy="721586"/>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33" name="Freeform 278"/>
          <p:cNvSpPr>
            <a:spLocks noChangeArrowheads="1"/>
          </p:cNvSpPr>
          <p:nvPr/>
        </p:nvSpPr>
        <p:spPr bwMode="auto">
          <a:xfrm rot="10800000">
            <a:off x="7995288" y="6354377"/>
            <a:ext cx="3773997" cy="1478792"/>
          </a:xfrm>
          <a:custGeom>
            <a:avLst/>
            <a:gdLst>
              <a:gd name="T0" fmla="*/ 2043 w 2164"/>
              <a:gd name="T1" fmla="*/ 0 h 853"/>
              <a:gd name="T2" fmla="*/ 0 w 2164"/>
              <a:gd name="T3" fmla="*/ 0 h 853"/>
              <a:gd name="T4" fmla="*/ 0 w 2164"/>
              <a:gd name="T5" fmla="*/ 852 h 853"/>
              <a:gd name="T6" fmla="*/ 2043 w 2164"/>
              <a:gd name="T7" fmla="*/ 852 h 853"/>
              <a:gd name="T8" fmla="*/ 2043 w 2164"/>
              <a:gd name="T9" fmla="*/ 718 h 853"/>
              <a:gd name="T10" fmla="*/ 2163 w 2164"/>
              <a:gd name="T11" fmla="*/ 610 h 853"/>
              <a:gd name="T12" fmla="*/ 2043 w 2164"/>
              <a:gd name="T13" fmla="*/ 503 h 853"/>
              <a:gd name="T14" fmla="*/ 2043 w 2164"/>
              <a:gd name="T15" fmla="*/ 0 h 8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4" h="853">
                <a:moveTo>
                  <a:pt x="2043" y="0"/>
                </a:moveTo>
                <a:lnTo>
                  <a:pt x="0" y="0"/>
                </a:lnTo>
                <a:lnTo>
                  <a:pt x="0" y="852"/>
                </a:lnTo>
                <a:lnTo>
                  <a:pt x="2043" y="852"/>
                </a:lnTo>
                <a:lnTo>
                  <a:pt x="2043" y="718"/>
                </a:lnTo>
                <a:lnTo>
                  <a:pt x="2163" y="610"/>
                </a:lnTo>
                <a:lnTo>
                  <a:pt x="2043" y="503"/>
                </a:lnTo>
                <a:lnTo>
                  <a:pt x="2043" y="0"/>
                </a:lnTo>
              </a:path>
            </a:pathLst>
          </a:custGeom>
          <a:solidFill>
            <a:schemeClr val="accent1"/>
          </a:solidFill>
          <a:ln>
            <a:noFill/>
          </a:ln>
          <a:effectLst/>
        </p:spPr>
        <p:txBody>
          <a:bodyPr wrap="none" anchor="ctr"/>
          <a:lstStyle/>
          <a:p>
            <a:endParaRPr lang="en-US" sz="7197" dirty="0">
              <a:latin typeface="Arial Regular" charset="0"/>
            </a:endParaRPr>
          </a:p>
        </p:txBody>
      </p:sp>
      <p:sp>
        <p:nvSpPr>
          <p:cNvPr id="435" name="Subtitle 2"/>
          <p:cNvSpPr txBox="1">
            <a:spLocks/>
          </p:cNvSpPr>
          <p:nvPr/>
        </p:nvSpPr>
        <p:spPr>
          <a:xfrm>
            <a:off x="8453276" y="6915170"/>
            <a:ext cx="2914566" cy="7818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2040"/>
              </a:lnSpc>
            </a:pPr>
            <a:r>
              <a:rPr lang="en-US" sz="1600" b="1" dirty="0" smtClean="0">
                <a:solidFill>
                  <a:schemeClr val="bg1"/>
                </a:solidFill>
                <a:latin typeface="Arial Bold" charset="0"/>
                <a:ea typeface="Arial Bold" charset="0"/>
                <a:cs typeface="Arial Bold" charset="0"/>
              </a:rPr>
              <a:t>1255 Western Road</a:t>
            </a:r>
          </a:p>
          <a:p>
            <a:pPr algn="l">
              <a:lnSpc>
                <a:spcPts val="2040"/>
              </a:lnSpc>
            </a:pPr>
            <a:r>
              <a:rPr lang="en-US" sz="1600" b="1" dirty="0" smtClean="0">
                <a:solidFill>
                  <a:schemeClr val="bg1"/>
                </a:solidFill>
                <a:latin typeface="Arial Bold" charset="0"/>
                <a:ea typeface="Arial Bold" charset="0"/>
                <a:cs typeface="Arial Bold" charset="0"/>
              </a:rPr>
              <a:t>London, Canada</a:t>
            </a:r>
            <a:endParaRPr lang="en-US" sz="1600" b="1" dirty="0">
              <a:solidFill>
                <a:schemeClr val="bg1"/>
              </a:solidFill>
              <a:latin typeface="Arial Bold" charset="0"/>
              <a:ea typeface="Arial Bold" charset="0"/>
              <a:cs typeface="Arial Bold" charset="0"/>
            </a:endParaRPr>
          </a:p>
        </p:txBody>
      </p:sp>
      <p:sp>
        <p:nvSpPr>
          <p:cNvPr id="436" name="TextBox 435"/>
          <p:cNvSpPr txBox="1"/>
          <p:nvPr/>
        </p:nvSpPr>
        <p:spPr>
          <a:xfrm>
            <a:off x="8557957" y="6566362"/>
            <a:ext cx="1619161" cy="461665"/>
          </a:xfrm>
          <a:prstGeom prst="rect">
            <a:avLst/>
          </a:prstGeom>
          <a:noFill/>
        </p:spPr>
        <p:txBody>
          <a:bodyPr wrap="none" rtlCol="0" anchor="ctr" anchorCtr="0">
            <a:spAutoFit/>
          </a:bodyPr>
          <a:lstStyle/>
          <a:p>
            <a:r>
              <a:rPr lang="en-US" sz="2400" b="1" dirty="0" smtClean="0">
                <a:solidFill>
                  <a:schemeClr val="bg1"/>
                </a:solidFill>
                <a:latin typeface="Arial Black" charset="0"/>
                <a:ea typeface="Arial Black" charset="0"/>
                <a:cs typeface="Arial Black" charset="0"/>
              </a:rPr>
              <a:t>CANADA</a:t>
            </a:r>
            <a:endParaRPr lang="en-US" sz="2400" b="1" dirty="0">
              <a:solidFill>
                <a:schemeClr val="bg1"/>
              </a:solidFill>
              <a:latin typeface="Arial Black" charset="0"/>
              <a:ea typeface="Arial Black" charset="0"/>
              <a:cs typeface="Arial Black" charset="0"/>
            </a:endParaRPr>
          </a:p>
        </p:txBody>
      </p:sp>
      <p:sp>
        <p:nvSpPr>
          <p:cNvPr id="439" name="Shape 2940"/>
          <p:cNvSpPr/>
          <p:nvPr/>
        </p:nvSpPr>
        <p:spPr>
          <a:xfrm>
            <a:off x="7797367" y="10444287"/>
            <a:ext cx="721586" cy="721586"/>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40" name="Freeform 278"/>
          <p:cNvSpPr>
            <a:spLocks noChangeArrowheads="1"/>
          </p:cNvSpPr>
          <p:nvPr/>
        </p:nvSpPr>
        <p:spPr bwMode="auto">
          <a:xfrm rot="10800000">
            <a:off x="8635378" y="10378099"/>
            <a:ext cx="3773997" cy="1478792"/>
          </a:xfrm>
          <a:custGeom>
            <a:avLst/>
            <a:gdLst>
              <a:gd name="T0" fmla="*/ 2043 w 2164"/>
              <a:gd name="T1" fmla="*/ 0 h 853"/>
              <a:gd name="T2" fmla="*/ 0 w 2164"/>
              <a:gd name="T3" fmla="*/ 0 h 853"/>
              <a:gd name="T4" fmla="*/ 0 w 2164"/>
              <a:gd name="T5" fmla="*/ 852 h 853"/>
              <a:gd name="T6" fmla="*/ 2043 w 2164"/>
              <a:gd name="T7" fmla="*/ 852 h 853"/>
              <a:gd name="T8" fmla="*/ 2043 w 2164"/>
              <a:gd name="T9" fmla="*/ 718 h 853"/>
              <a:gd name="T10" fmla="*/ 2163 w 2164"/>
              <a:gd name="T11" fmla="*/ 610 h 853"/>
              <a:gd name="T12" fmla="*/ 2043 w 2164"/>
              <a:gd name="T13" fmla="*/ 503 h 853"/>
              <a:gd name="T14" fmla="*/ 2043 w 2164"/>
              <a:gd name="T15" fmla="*/ 0 h 8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4" h="853">
                <a:moveTo>
                  <a:pt x="2043" y="0"/>
                </a:moveTo>
                <a:lnTo>
                  <a:pt x="0" y="0"/>
                </a:lnTo>
                <a:lnTo>
                  <a:pt x="0" y="852"/>
                </a:lnTo>
                <a:lnTo>
                  <a:pt x="2043" y="852"/>
                </a:lnTo>
                <a:lnTo>
                  <a:pt x="2043" y="718"/>
                </a:lnTo>
                <a:lnTo>
                  <a:pt x="2163" y="610"/>
                </a:lnTo>
                <a:lnTo>
                  <a:pt x="2043" y="503"/>
                </a:lnTo>
                <a:lnTo>
                  <a:pt x="2043" y="0"/>
                </a:lnTo>
              </a:path>
            </a:pathLst>
          </a:custGeom>
          <a:solidFill>
            <a:schemeClr val="accent5"/>
          </a:solidFill>
          <a:ln>
            <a:noFill/>
          </a:ln>
          <a:effectLst/>
        </p:spPr>
        <p:txBody>
          <a:bodyPr wrap="none" anchor="ctr"/>
          <a:lstStyle/>
          <a:p>
            <a:endParaRPr lang="en-US" sz="7197" dirty="0">
              <a:latin typeface="Arial Regular" charset="0"/>
            </a:endParaRPr>
          </a:p>
        </p:txBody>
      </p:sp>
      <p:sp>
        <p:nvSpPr>
          <p:cNvPr id="441" name="Subtitle 2"/>
          <p:cNvSpPr txBox="1">
            <a:spLocks/>
          </p:cNvSpPr>
          <p:nvPr/>
        </p:nvSpPr>
        <p:spPr>
          <a:xfrm>
            <a:off x="9093366" y="10938892"/>
            <a:ext cx="2914566" cy="7818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2040"/>
              </a:lnSpc>
            </a:pPr>
            <a:r>
              <a:rPr lang="en-US" sz="1600" b="1" dirty="0" smtClean="0">
                <a:solidFill>
                  <a:schemeClr val="bg1"/>
                </a:solidFill>
                <a:latin typeface="Arial Bold" charset="0"/>
                <a:ea typeface="Arial Bold" charset="0"/>
                <a:cs typeface="Arial Bold" charset="0"/>
              </a:rPr>
              <a:t>1243 Barker Cypress</a:t>
            </a:r>
          </a:p>
          <a:p>
            <a:pPr algn="l">
              <a:lnSpc>
                <a:spcPts val="2040"/>
              </a:lnSpc>
            </a:pPr>
            <a:r>
              <a:rPr lang="en-US" sz="1600" b="1" dirty="0" smtClean="0">
                <a:solidFill>
                  <a:schemeClr val="bg1"/>
                </a:solidFill>
                <a:latin typeface="Arial Bold" charset="0"/>
                <a:ea typeface="Arial Bold" charset="0"/>
                <a:cs typeface="Arial Bold" charset="0"/>
              </a:rPr>
              <a:t>San Francisco, California</a:t>
            </a:r>
            <a:endParaRPr lang="en-US" sz="1600" b="1" dirty="0">
              <a:solidFill>
                <a:schemeClr val="bg1"/>
              </a:solidFill>
              <a:latin typeface="Arial Bold" charset="0"/>
              <a:ea typeface="Arial Bold" charset="0"/>
              <a:cs typeface="Arial Bold" charset="0"/>
            </a:endParaRPr>
          </a:p>
        </p:txBody>
      </p:sp>
      <p:sp>
        <p:nvSpPr>
          <p:cNvPr id="442" name="TextBox 441"/>
          <p:cNvSpPr txBox="1"/>
          <p:nvPr/>
        </p:nvSpPr>
        <p:spPr>
          <a:xfrm>
            <a:off x="9198047" y="10590084"/>
            <a:ext cx="2662908" cy="461665"/>
          </a:xfrm>
          <a:prstGeom prst="rect">
            <a:avLst/>
          </a:prstGeom>
          <a:noFill/>
        </p:spPr>
        <p:txBody>
          <a:bodyPr wrap="none" rtlCol="0" anchor="ctr" anchorCtr="0">
            <a:spAutoFit/>
          </a:bodyPr>
          <a:lstStyle/>
          <a:p>
            <a:r>
              <a:rPr lang="en-US" sz="2400" b="1" dirty="0" smtClean="0">
                <a:solidFill>
                  <a:schemeClr val="bg1"/>
                </a:solidFill>
                <a:latin typeface="Arial Black" charset="0"/>
                <a:ea typeface="Arial Black" charset="0"/>
                <a:cs typeface="Arial Black" charset="0"/>
              </a:rPr>
              <a:t>South America</a:t>
            </a:r>
            <a:endParaRPr lang="en-US" sz="2400" b="1" dirty="0">
              <a:solidFill>
                <a:schemeClr val="bg1"/>
              </a:solidFill>
              <a:latin typeface="Arial Black" charset="0"/>
              <a:ea typeface="Arial Black" charset="0"/>
              <a:cs typeface="Arial Black" charset="0"/>
            </a:endParaRPr>
          </a:p>
        </p:txBody>
      </p:sp>
      <p:sp>
        <p:nvSpPr>
          <p:cNvPr id="443" name="Shape 2940"/>
          <p:cNvSpPr/>
          <p:nvPr/>
        </p:nvSpPr>
        <p:spPr>
          <a:xfrm>
            <a:off x="13852595" y="5543885"/>
            <a:ext cx="721586" cy="721586"/>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44" name="Freeform 278"/>
          <p:cNvSpPr>
            <a:spLocks noChangeArrowheads="1"/>
          </p:cNvSpPr>
          <p:nvPr/>
        </p:nvSpPr>
        <p:spPr bwMode="auto">
          <a:xfrm rot="10800000">
            <a:off x="14690606" y="5477697"/>
            <a:ext cx="3773997" cy="1478792"/>
          </a:xfrm>
          <a:custGeom>
            <a:avLst/>
            <a:gdLst>
              <a:gd name="T0" fmla="*/ 2043 w 2164"/>
              <a:gd name="T1" fmla="*/ 0 h 853"/>
              <a:gd name="T2" fmla="*/ 0 w 2164"/>
              <a:gd name="T3" fmla="*/ 0 h 853"/>
              <a:gd name="T4" fmla="*/ 0 w 2164"/>
              <a:gd name="T5" fmla="*/ 852 h 853"/>
              <a:gd name="T6" fmla="*/ 2043 w 2164"/>
              <a:gd name="T7" fmla="*/ 852 h 853"/>
              <a:gd name="T8" fmla="*/ 2043 w 2164"/>
              <a:gd name="T9" fmla="*/ 718 h 853"/>
              <a:gd name="T10" fmla="*/ 2163 w 2164"/>
              <a:gd name="T11" fmla="*/ 610 h 853"/>
              <a:gd name="T12" fmla="*/ 2043 w 2164"/>
              <a:gd name="T13" fmla="*/ 503 h 853"/>
              <a:gd name="T14" fmla="*/ 2043 w 2164"/>
              <a:gd name="T15" fmla="*/ 0 h 8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4" h="853">
                <a:moveTo>
                  <a:pt x="2043" y="0"/>
                </a:moveTo>
                <a:lnTo>
                  <a:pt x="0" y="0"/>
                </a:lnTo>
                <a:lnTo>
                  <a:pt x="0" y="852"/>
                </a:lnTo>
                <a:lnTo>
                  <a:pt x="2043" y="852"/>
                </a:lnTo>
                <a:lnTo>
                  <a:pt x="2043" y="718"/>
                </a:lnTo>
                <a:lnTo>
                  <a:pt x="2163" y="610"/>
                </a:lnTo>
                <a:lnTo>
                  <a:pt x="2043" y="503"/>
                </a:lnTo>
                <a:lnTo>
                  <a:pt x="2043" y="0"/>
                </a:lnTo>
              </a:path>
            </a:pathLst>
          </a:custGeom>
          <a:solidFill>
            <a:schemeClr val="accent3"/>
          </a:solidFill>
          <a:ln>
            <a:noFill/>
          </a:ln>
          <a:effectLst/>
        </p:spPr>
        <p:txBody>
          <a:bodyPr wrap="none" anchor="ctr"/>
          <a:lstStyle/>
          <a:p>
            <a:endParaRPr lang="en-US" sz="7197" dirty="0">
              <a:latin typeface="Arial Regular" charset="0"/>
            </a:endParaRPr>
          </a:p>
        </p:txBody>
      </p:sp>
      <p:sp>
        <p:nvSpPr>
          <p:cNvPr id="445" name="Subtitle 2"/>
          <p:cNvSpPr txBox="1">
            <a:spLocks/>
          </p:cNvSpPr>
          <p:nvPr/>
        </p:nvSpPr>
        <p:spPr>
          <a:xfrm>
            <a:off x="15148594" y="6038490"/>
            <a:ext cx="2914566" cy="7818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2040"/>
              </a:lnSpc>
            </a:pPr>
            <a:r>
              <a:rPr lang="en-US" sz="1600" b="1" dirty="0" smtClean="0">
                <a:solidFill>
                  <a:schemeClr val="bg1"/>
                </a:solidFill>
                <a:latin typeface="Arial Bold" charset="0"/>
                <a:ea typeface="Arial Bold" charset="0"/>
                <a:cs typeface="Arial Bold" charset="0"/>
              </a:rPr>
              <a:t>1243 Barker Cypress</a:t>
            </a:r>
          </a:p>
          <a:p>
            <a:pPr algn="l">
              <a:lnSpc>
                <a:spcPts val="2040"/>
              </a:lnSpc>
            </a:pPr>
            <a:r>
              <a:rPr lang="en-US" sz="1600" b="1" dirty="0" smtClean="0">
                <a:solidFill>
                  <a:schemeClr val="bg1"/>
                </a:solidFill>
                <a:latin typeface="Arial Bold" charset="0"/>
                <a:ea typeface="Arial Bold" charset="0"/>
                <a:cs typeface="Arial Bold" charset="0"/>
              </a:rPr>
              <a:t>San Francisco, California</a:t>
            </a:r>
            <a:endParaRPr lang="en-US" sz="1600" b="1" dirty="0">
              <a:solidFill>
                <a:schemeClr val="bg1"/>
              </a:solidFill>
              <a:latin typeface="Arial Bold" charset="0"/>
              <a:ea typeface="Arial Bold" charset="0"/>
              <a:cs typeface="Arial Bold" charset="0"/>
            </a:endParaRPr>
          </a:p>
        </p:txBody>
      </p:sp>
      <p:sp>
        <p:nvSpPr>
          <p:cNvPr id="446" name="TextBox 445"/>
          <p:cNvSpPr txBox="1"/>
          <p:nvPr/>
        </p:nvSpPr>
        <p:spPr>
          <a:xfrm>
            <a:off x="15253275" y="5689682"/>
            <a:ext cx="1369414" cy="461665"/>
          </a:xfrm>
          <a:prstGeom prst="rect">
            <a:avLst/>
          </a:prstGeom>
          <a:noFill/>
        </p:spPr>
        <p:txBody>
          <a:bodyPr wrap="none" rtlCol="0" anchor="ctr" anchorCtr="0">
            <a:spAutoFit/>
          </a:bodyPr>
          <a:lstStyle/>
          <a:p>
            <a:r>
              <a:rPr lang="en-US" sz="2400" b="1" dirty="0" smtClean="0">
                <a:solidFill>
                  <a:schemeClr val="bg1"/>
                </a:solidFill>
                <a:latin typeface="Arial Black" charset="0"/>
                <a:ea typeface="Arial Black" charset="0"/>
                <a:cs typeface="Arial Black" charset="0"/>
              </a:rPr>
              <a:t>Europe</a:t>
            </a:r>
            <a:endParaRPr lang="en-US" sz="2400" b="1" dirty="0">
              <a:solidFill>
                <a:schemeClr val="bg1"/>
              </a:solidFill>
              <a:latin typeface="Arial Black" charset="0"/>
              <a:ea typeface="Arial Black" charset="0"/>
              <a:cs typeface="Arial Black" charset="0"/>
            </a:endParaRPr>
          </a:p>
        </p:txBody>
      </p:sp>
      <p:sp>
        <p:nvSpPr>
          <p:cNvPr id="447" name="TextBox 446"/>
          <p:cNvSpPr txBox="1"/>
          <p:nvPr/>
        </p:nvSpPr>
        <p:spPr>
          <a:xfrm>
            <a:off x="7702999" y="1253121"/>
            <a:ext cx="9018623" cy="1384995"/>
          </a:xfrm>
          <a:prstGeom prst="rect">
            <a:avLst/>
          </a:prstGeom>
          <a:noFill/>
        </p:spPr>
        <p:txBody>
          <a:bodyPr wrap="none" rtlCol="0">
            <a:spAutoFit/>
          </a:bodyPr>
          <a:lstStyle/>
          <a:p>
            <a:pPr algn="ctr"/>
            <a:r>
              <a:rPr lang="en-US" sz="8400" b="1" spc="800" dirty="0" smtClean="0">
                <a:solidFill>
                  <a:schemeClr val="tx2"/>
                </a:solidFill>
                <a:latin typeface="Arial Black" charset="0"/>
                <a:ea typeface="Arial Black" charset="0"/>
                <a:cs typeface="Arial Black" charset="0"/>
              </a:rPr>
              <a:t>CONTACT US</a:t>
            </a:r>
            <a:endParaRPr lang="en-US" sz="8400" b="1" spc="800" dirty="0">
              <a:solidFill>
                <a:schemeClr val="tx2"/>
              </a:solidFill>
              <a:latin typeface="Arial Black" charset="0"/>
              <a:ea typeface="Arial Black" charset="0"/>
              <a:cs typeface="Arial Black" charset="0"/>
            </a:endParaRPr>
          </a:p>
        </p:txBody>
      </p:sp>
    </p:spTree>
    <p:extLst>
      <p:ext uri="{BB962C8B-B14F-4D97-AF65-F5344CB8AC3E}">
        <p14:creationId xmlns:p14="http://schemas.microsoft.com/office/powerpoint/2010/main" val="4112435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p:cNvCxnSpPr>
            <a:endCxn id="25" idx="4"/>
          </p:cNvCxnSpPr>
          <p:nvPr/>
        </p:nvCxnSpPr>
        <p:spPr>
          <a:xfrm>
            <a:off x="12191910" y="0"/>
            <a:ext cx="22326" cy="1047148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Oval 4"/>
          <p:cNvSpPr/>
          <p:nvPr/>
        </p:nvSpPr>
        <p:spPr>
          <a:xfrm>
            <a:off x="12102724" y="6434744"/>
            <a:ext cx="223024" cy="22302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cxnSp>
        <p:nvCxnSpPr>
          <p:cNvPr id="8" name="Straight Connector 7"/>
          <p:cNvCxnSpPr/>
          <p:nvPr/>
        </p:nvCxnSpPr>
        <p:spPr>
          <a:xfrm>
            <a:off x="12249742" y="6546256"/>
            <a:ext cx="106301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15940121" y="3706037"/>
            <a:ext cx="1005404" cy="461665"/>
          </a:xfrm>
          <a:prstGeom prst="rect">
            <a:avLst/>
          </a:prstGeom>
          <a:noFill/>
        </p:spPr>
        <p:txBody>
          <a:bodyPr wrap="none" rtlCol="0" anchor="ctr" anchorCtr="0">
            <a:spAutoFit/>
          </a:bodyPr>
          <a:lstStyle/>
          <a:p>
            <a:pPr algn="ctr"/>
            <a:r>
              <a:rPr lang="en-US" sz="2400" b="1" dirty="0" smtClean="0">
                <a:solidFill>
                  <a:schemeClr val="tx2"/>
                </a:solidFill>
                <a:latin typeface="Arial Black" charset="0"/>
                <a:ea typeface="Arial Black" charset="0"/>
                <a:cs typeface="Arial Black" charset="0"/>
              </a:rPr>
              <a:t>1995</a:t>
            </a:r>
            <a:endParaRPr lang="en-US" sz="2400" b="1" dirty="0">
              <a:solidFill>
                <a:schemeClr val="tx2"/>
              </a:solidFill>
              <a:latin typeface="Arial Black" charset="0"/>
              <a:ea typeface="Arial Black" charset="0"/>
              <a:cs typeface="Arial Black" charset="0"/>
            </a:endParaRPr>
          </a:p>
        </p:txBody>
      </p:sp>
      <p:sp>
        <p:nvSpPr>
          <p:cNvPr id="23" name="TextBox 22"/>
          <p:cNvSpPr txBox="1"/>
          <p:nvPr/>
        </p:nvSpPr>
        <p:spPr>
          <a:xfrm>
            <a:off x="7460646" y="7552492"/>
            <a:ext cx="1005404" cy="461665"/>
          </a:xfrm>
          <a:prstGeom prst="rect">
            <a:avLst/>
          </a:prstGeom>
          <a:noFill/>
        </p:spPr>
        <p:txBody>
          <a:bodyPr wrap="none" rtlCol="0" anchor="ctr" anchorCtr="0">
            <a:spAutoFit/>
          </a:bodyPr>
          <a:lstStyle/>
          <a:p>
            <a:pPr algn="ctr"/>
            <a:r>
              <a:rPr lang="en-US" sz="2400" b="1" dirty="0" smtClean="0">
                <a:solidFill>
                  <a:schemeClr val="tx2"/>
                </a:solidFill>
                <a:latin typeface="Arial Black" charset="0"/>
                <a:ea typeface="Arial Black" charset="0"/>
                <a:cs typeface="Arial Black" charset="0"/>
              </a:rPr>
              <a:t>2017</a:t>
            </a:r>
            <a:endParaRPr lang="en-US" sz="2400" b="1" dirty="0">
              <a:solidFill>
                <a:schemeClr val="tx2"/>
              </a:solidFill>
              <a:latin typeface="Arial Black" charset="0"/>
              <a:ea typeface="Arial Black" charset="0"/>
              <a:cs typeface="Arial Black" charset="0"/>
            </a:endParaRPr>
          </a:p>
        </p:txBody>
      </p:sp>
      <p:cxnSp>
        <p:nvCxnSpPr>
          <p:cNvPr id="24" name="Straight Connector 23"/>
          <p:cNvCxnSpPr/>
          <p:nvPr/>
        </p:nvCxnSpPr>
        <p:spPr>
          <a:xfrm>
            <a:off x="11039707" y="10359973"/>
            <a:ext cx="106301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Oval 24"/>
          <p:cNvSpPr/>
          <p:nvPr/>
        </p:nvSpPr>
        <p:spPr>
          <a:xfrm>
            <a:off x="12102724" y="10248461"/>
            <a:ext cx="223024" cy="22302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7" name="TextBox 26"/>
          <p:cNvSpPr txBox="1"/>
          <p:nvPr/>
        </p:nvSpPr>
        <p:spPr>
          <a:xfrm>
            <a:off x="7460646" y="1218599"/>
            <a:ext cx="1005403" cy="461665"/>
          </a:xfrm>
          <a:prstGeom prst="rect">
            <a:avLst/>
          </a:prstGeom>
          <a:noFill/>
        </p:spPr>
        <p:txBody>
          <a:bodyPr wrap="none" rtlCol="0" anchor="ctr" anchorCtr="0">
            <a:spAutoFit/>
          </a:bodyPr>
          <a:lstStyle/>
          <a:p>
            <a:pPr algn="ctr"/>
            <a:r>
              <a:rPr lang="en-US" sz="2400" b="1" dirty="0" smtClean="0">
                <a:solidFill>
                  <a:schemeClr val="tx2"/>
                </a:solidFill>
                <a:latin typeface="Arial Black" charset="0"/>
                <a:ea typeface="Arial Black" charset="0"/>
                <a:cs typeface="Arial Black" charset="0"/>
              </a:rPr>
              <a:t>1990</a:t>
            </a:r>
            <a:endParaRPr lang="en-US" sz="2400" b="1" dirty="0">
              <a:solidFill>
                <a:schemeClr val="tx2"/>
              </a:solidFill>
              <a:latin typeface="Arial Black" charset="0"/>
              <a:ea typeface="Arial Black" charset="0"/>
              <a:cs typeface="Arial Black" charset="0"/>
            </a:endParaRPr>
          </a:p>
        </p:txBody>
      </p:sp>
      <p:cxnSp>
        <p:nvCxnSpPr>
          <p:cNvPr id="28" name="Straight Connector 27"/>
          <p:cNvCxnSpPr/>
          <p:nvPr/>
        </p:nvCxnSpPr>
        <p:spPr>
          <a:xfrm>
            <a:off x="11039707" y="4026080"/>
            <a:ext cx="106301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Oval 28"/>
          <p:cNvSpPr/>
          <p:nvPr/>
        </p:nvSpPr>
        <p:spPr>
          <a:xfrm>
            <a:off x="12102724" y="3914568"/>
            <a:ext cx="223024" cy="22302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9" name="Subtitle 2"/>
          <p:cNvSpPr txBox="1">
            <a:spLocks/>
          </p:cNvSpPr>
          <p:nvPr/>
        </p:nvSpPr>
        <p:spPr>
          <a:xfrm>
            <a:off x="13125127" y="8902508"/>
            <a:ext cx="6958478"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endParaRPr lang="en-US" dirty="0">
              <a:solidFill>
                <a:schemeClr val="tx1"/>
              </a:solidFill>
              <a:latin typeface="Arial Regular" charset="0"/>
              <a:ea typeface="Arial Regular" charset="0"/>
              <a:cs typeface="Arial Regular" charset="0"/>
            </a:endParaRPr>
          </a:p>
        </p:txBody>
      </p:sp>
      <p:sp>
        <p:nvSpPr>
          <p:cNvPr id="50" name="Subtitle 2"/>
          <p:cNvSpPr txBox="1">
            <a:spLocks/>
          </p:cNvSpPr>
          <p:nvPr/>
        </p:nvSpPr>
        <p:spPr>
          <a:xfrm>
            <a:off x="4650200" y="6103610"/>
            <a:ext cx="6958478"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endParaRPr lang="en-US" dirty="0">
              <a:solidFill>
                <a:schemeClr val="tx1"/>
              </a:solidFill>
              <a:latin typeface="Arial Regular" charset="0"/>
              <a:ea typeface="Arial Regular" charset="0"/>
              <a:cs typeface="Arial Regular" charset="0"/>
            </a:endParaRPr>
          </a:p>
        </p:txBody>
      </p:sp>
      <p:sp>
        <p:nvSpPr>
          <p:cNvPr id="2" name="Picture Placeholder 1"/>
          <p:cNvSpPr>
            <a:spLocks noGrp="1"/>
          </p:cNvSpPr>
          <p:nvPr>
            <p:ph type="pic" sz="quarter" idx="18"/>
          </p:nvPr>
        </p:nvSpPr>
        <p:spPr/>
      </p:sp>
      <p:sp>
        <p:nvSpPr>
          <p:cNvPr id="4" name="Picture Placeholder 3"/>
          <p:cNvSpPr>
            <a:spLocks noGrp="1"/>
          </p:cNvSpPr>
          <p:nvPr>
            <p:ph type="pic" sz="quarter" idx="17"/>
          </p:nvPr>
        </p:nvSpPr>
        <p:spPr/>
      </p:sp>
      <p:sp>
        <p:nvSpPr>
          <p:cNvPr id="6" name="Picture Placeholder 5"/>
          <p:cNvSpPr>
            <a:spLocks noGrp="1"/>
          </p:cNvSpPr>
          <p:nvPr>
            <p:ph type="pic" sz="quarter" idx="19"/>
          </p:nvPr>
        </p:nvSpPr>
        <p:spPr/>
      </p:sp>
    </p:spTree>
    <p:extLst>
      <p:ext uri="{BB962C8B-B14F-4D97-AF65-F5344CB8AC3E}">
        <p14:creationId xmlns:p14="http://schemas.microsoft.com/office/powerpoint/2010/main" val="207310141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extBox 41"/>
          <p:cNvSpPr txBox="1"/>
          <p:nvPr/>
        </p:nvSpPr>
        <p:spPr>
          <a:xfrm>
            <a:off x="6263189" y="483017"/>
            <a:ext cx="11851285"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Our Company History</a:t>
            </a:r>
            <a:endParaRPr lang="id-ID" sz="8800" b="1" dirty="0" smtClean="0">
              <a:solidFill>
                <a:schemeClr val="tx2"/>
              </a:solidFill>
              <a:latin typeface="Arial Bold" charset="0"/>
              <a:ea typeface="Arial Bold" charset="0"/>
              <a:cs typeface="Arial Bold" charset="0"/>
            </a:endParaRPr>
          </a:p>
        </p:txBody>
      </p:sp>
      <p:sp>
        <p:nvSpPr>
          <p:cNvPr id="43" name="Rectangle 42"/>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4"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45" name="Rectangle 44"/>
          <p:cNvSpPr/>
          <p:nvPr/>
        </p:nvSpPr>
        <p:spPr>
          <a:xfrm>
            <a:off x="2384017" y="5328772"/>
            <a:ext cx="4004442" cy="2522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6" name="Rectangle 45"/>
          <p:cNvSpPr/>
          <p:nvPr/>
        </p:nvSpPr>
        <p:spPr>
          <a:xfrm>
            <a:off x="7523576" y="7147329"/>
            <a:ext cx="4004442" cy="25224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7" name="Rectangle 46"/>
          <p:cNvSpPr/>
          <p:nvPr/>
        </p:nvSpPr>
        <p:spPr>
          <a:xfrm>
            <a:off x="12663135" y="5326218"/>
            <a:ext cx="4004442" cy="25224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8" name="Rectangle 47"/>
          <p:cNvSpPr/>
          <p:nvPr/>
        </p:nvSpPr>
        <p:spPr>
          <a:xfrm>
            <a:off x="17802694" y="7123596"/>
            <a:ext cx="4004442" cy="25224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1" name="TextBox 50"/>
          <p:cNvSpPr txBox="1"/>
          <p:nvPr/>
        </p:nvSpPr>
        <p:spPr>
          <a:xfrm>
            <a:off x="2384017" y="5730600"/>
            <a:ext cx="1550424" cy="707886"/>
          </a:xfrm>
          <a:prstGeom prst="rect">
            <a:avLst/>
          </a:prstGeom>
          <a:noFill/>
        </p:spPr>
        <p:txBody>
          <a:bodyPr wrap="none" rtlCol="0">
            <a:spAutoFit/>
          </a:bodyPr>
          <a:lstStyle/>
          <a:p>
            <a:r>
              <a:rPr lang="en-US" sz="4000" b="1" dirty="0" smtClean="0">
                <a:solidFill>
                  <a:schemeClr val="tx2"/>
                </a:solidFill>
                <a:latin typeface="Arial Black" charset="0"/>
                <a:ea typeface="Arial Black" charset="0"/>
                <a:cs typeface="Arial Black" charset="0"/>
              </a:rPr>
              <a:t>1990</a:t>
            </a:r>
            <a:endParaRPr lang="en-US" sz="4000" b="1" dirty="0">
              <a:solidFill>
                <a:schemeClr val="tx2"/>
              </a:solidFill>
              <a:latin typeface="Arial Black" charset="0"/>
              <a:ea typeface="Arial Black" charset="0"/>
              <a:cs typeface="Arial Black" charset="0"/>
            </a:endParaRPr>
          </a:p>
        </p:txBody>
      </p:sp>
      <p:sp>
        <p:nvSpPr>
          <p:cNvPr id="52" name="TextBox 51"/>
          <p:cNvSpPr txBox="1"/>
          <p:nvPr/>
        </p:nvSpPr>
        <p:spPr>
          <a:xfrm>
            <a:off x="2294809" y="4501479"/>
            <a:ext cx="2590966" cy="707886"/>
          </a:xfrm>
          <a:prstGeom prst="rect">
            <a:avLst/>
          </a:prstGeom>
          <a:noFill/>
        </p:spPr>
        <p:txBody>
          <a:bodyPr wrap="none" rtlCol="0">
            <a:spAutoFit/>
          </a:bodyPr>
          <a:lstStyle/>
          <a:p>
            <a:r>
              <a:rPr lang="en-US" sz="4000" b="1" dirty="0" smtClean="0">
                <a:solidFill>
                  <a:schemeClr val="tx2"/>
                </a:solidFill>
                <a:latin typeface="Arial Black" charset="0"/>
                <a:ea typeface="Arial Black" charset="0"/>
                <a:cs typeface="Arial Black" charset="0"/>
              </a:rPr>
              <a:t>LAUNCH</a:t>
            </a:r>
          </a:p>
        </p:txBody>
      </p:sp>
      <p:sp>
        <p:nvSpPr>
          <p:cNvPr id="54" name="TextBox 53"/>
          <p:cNvSpPr txBox="1"/>
          <p:nvPr/>
        </p:nvSpPr>
        <p:spPr>
          <a:xfrm>
            <a:off x="7523576" y="7512479"/>
            <a:ext cx="1550424" cy="707886"/>
          </a:xfrm>
          <a:prstGeom prst="rect">
            <a:avLst/>
          </a:prstGeom>
          <a:noFill/>
        </p:spPr>
        <p:txBody>
          <a:bodyPr wrap="none" rtlCol="0">
            <a:spAutoFit/>
          </a:bodyPr>
          <a:lstStyle/>
          <a:p>
            <a:r>
              <a:rPr lang="en-US" sz="4000" b="1" dirty="0" smtClean="0">
                <a:solidFill>
                  <a:schemeClr val="tx2"/>
                </a:solidFill>
                <a:latin typeface="Arial Black" charset="0"/>
                <a:ea typeface="Arial Black" charset="0"/>
                <a:cs typeface="Arial Black" charset="0"/>
              </a:rPr>
              <a:t>1998</a:t>
            </a:r>
            <a:endParaRPr lang="en-US" sz="4000" b="1" dirty="0">
              <a:solidFill>
                <a:schemeClr val="tx2"/>
              </a:solidFill>
              <a:latin typeface="Arial Black" charset="0"/>
              <a:ea typeface="Arial Black" charset="0"/>
              <a:cs typeface="Arial Black" charset="0"/>
            </a:endParaRPr>
          </a:p>
        </p:txBody>
      </p:sp>
      <p:sp>
        <p:nvSpPr>
          <p:cNvPr id="55" name="TextBox 54"/>
          <p:cNvSpPr txBox="1"/>
          <p:nvPr/>
        </p:nvSpPr>
        <p:spPr>
          <a:xfrm>
            <a:off x="7434368" y="6261056"/>
            <a:ext cx="4618252" cy="707886"/>
          </a:xfrm>
          <a:prstGeom prst="rect">
            <a:avLst/>
          </a:prstGeom>
          <a:noFill/>
        </p:spPr>
        <p:txBody>
          <a:bodyPr wrap="none" rtlCol="0">
            <a:spAutoFit/>
          </a:bodyPr>
          <a:lstStyle/>
          <a:p>
            <a:r>
              <a:rPr lang="en-US" sz="4000" b="1" dirty="0" smtClean="0">
                <a:solidFill>
                  <a:schemeClr val="tx2"/>
                </a:solidFill>
                <a:latin typeface="Arial Black" charset="0"/>
                <a:ea typeface="Arial Black" charset="0"/>
                <a:cs typeface="Arial Black" charset="0"/>
              </a:rPr>
              <a:t>NEW LOCATION</a:t>
            </a:r>
          </a:p>
        </p:txBody>
      </p:sp>
      <p:sp>
        <p:nvSpPr>
          <p:cNvPr id="57" name="TextBox 56"/>
          <p:cNvSpPr txBox="1"/>
          <p:nvPr/>
        </p:nvSpPr>
        <p:spPr>
          <a:xfrm>
            <a:off x="12663135" y="5730600"/>
            <a:ext cx="1548501" cy="707886"/>
          </a:xfrm>
          <a:prstGeom prst="rect">
            <a:avLst/>
          </a:prstGeom>
          <a:noFill/>
        </p:spPr>
        <p:txBody>
          <a:bodyPr wrap="none" rtlCol="0">
            <a:spAutoFit/>
          </a:bodyPr>
          <a:lstStyle/>
          <a:p>
            <a:r>
              <a:rPr lang="en-US" sz="4000" b="1" dirty="0" smtClean="0">
                <a:solidFill>
                  <a:schemeClr val="tx2"/>
                </a:solidFill>
                <a:latin typeface="Arial Black" charset="0"/>
                <a:ea typeface="Arial Black" charset="0"/>
                <a:cs typeface="Arial Black" charset="0"/>
              </a:rPr>
              <a:t>2005</a:t>
            </a:r>
            <a:endParaRPr lang="en-US" sz="4000" b="1" dirty="0">
              <a:solidFill>
                <a:schemeClr val="tx2"/>
              </a:solidFill>
              <a:latin typeface="Arial Black" charset="0"/>
              <a:ea typeface="Arial Black" charset="0"/>
              <a:cs typeface="Arial Black" charset="0"/>
            </a:endParaRPr>
          </a:p>
        </p:txBody>
      </p:sp>
      <p:sp>
        <p:nvSpPr>
          <p:cNvPr id="58" name="TextBox 57"/>
          <p:cNvSpPr txBox="1"/>
          <p:nvPr/>
        </p:nvSpPr>
        <p:spPr>
          <a:xfrm>
            <a:off x="12573927" y="4479177"/>
            <a:ext cx="3692036" cy="707886"/>
          </a:xfrm>
          <a:prstGeom prst="rect">
            <a:avLst/>
          </a:prstGeom>
          <a:noFill/>
        </p:spPr>
        <p:txBody>
          <a:bodyPr wrap="none" rtlCol="0">
            <a:spAutoFit/>
          </a:bodyPr>
          <a:lstStyle/>
          <a:p>
            <a:r>
              <a:rPr lang="en-US" sz="4000" b="1" dirty="0" smtClean="0">
                <a:solidFill>
                  <a:schemeClr val="tx2"/>
                </a:solidFill>
                <a:latin typeface="Arial Black" charset="0"/>
                <a:ea typeface="Arial Black" charset="0"/>
                <a:cs typeface="Arial Black" charset="0"/>
              </a:rPr>
              <a:t>NEW BRAND</a:t>
            </a:r>
          </a:p>
        </p:txBody>
      </p:sp>
      <p:sp>
        <p:nvSpPr>
          <p:cNvPr id="62" name="TextBox 61"/>
          <p:cNvSpPr txBox="1"/>
          <p:nvPr/>
        </p:nvSpPr>
        <p:spPr>
          <a:xfrm>
            <a:off x="17802694" y="7512479"/>
            <a:ext cx="1550424" cy="707886"/>
          </a:xfrm>
          <a:prstGeom prst="rect">
            <a:avLst/>
          </a:prstGeom>
          <a:noFill/>
        </p:spPr>
        <p:txBody>
          <a:bodyPr wrap="none" rtlCol="0">
            <a:spAutoFit/>
          </a:bodyPr>
          <a:lstStyle/>
          <a:p>
            <a:r>
              <a:rPr lang="en-US" sz="4000" b="1" dirty="0" smtClean="0">
                <a:solidFill>
                  <a:schemeClr val="tx2"/>
                </a:solidFill>
                <a:latin typeface="Arial Black" charset="0"/>
                <a:ea typeface="Arial Black" charset="0"/>
                <a:cs typeface="Arial Black" charset="0"/>
              </a:rPr>
              <a:t>2017</a:t>
            </a:r>
            <a:endParaRPr lang="en-US" sz="4000" b="1" dirty="0">
              <a:solidFill>
                <a:schemeClr val="tx2"/>
              </a:solidFill>
              <a:latin typeface="Arial Black" charset="0"/>
              <a:ea typeface="Arial Black" charset="0"/>
              <a:cs typeface="Arial Black" charset="0"/>
            </a:endParaRPr>
          </a:p>
        </p:txBody>
      </p:sp>
      <p:sp>
        <p:nvSpPr>
          <p:cNvPr id="63" name="TextBox 62"/>
          <p:cNvSpPr txBox="1"/>
          <p:nvPr/>
        </p:nvSpPr>
        <p:spPr>
          <a:xfrm>
            <a:off x="17713486" y="6261056"/>
            <a:ext cx="1544910" cy="707886"/>
          </a:xfrm>
          <a:prstGeom prst="rect">
            <a:avLst/>
          </a:prstGeom>
          <a:noFill/>
        </p:spPr>
        <p:txBody>
          <a:bodyPr wrap="none" rtlCol="0">
            <a:spAutoFit/>
          </a:bodyPr>
          <a:lstStyle/>
          <a:p>
            <a:r>
              <a:rPr lang="en-US" sz="4000" b="1" dirty="0" smtClean="0">
                <a:solidFill>
                  <a:schemeClr val="tx2"/>
                </a:solidFill>
                <a:latin typeface="Arial Black" charset="0"/>
                <a:ea typeface="Arial Black" charset="0"/>
                <a:cs typeface="Arial Black" charset="0"/>
              </a:rPr>
              <a:t>NOW</a:t>
            </a:r>
          </a:p>
        </p:txBody>
      </p:sp>
      <p:sp>
        <p:nvSpPr>
          <p:cNvPr id="68" name="TextBox 67"/>
          <p:cNvSpPr txBox="1"/>
          <p:nvPr/>
        </p:nvSpPr>
        <p:spPr>
          <a:xfrm>
            <a:off x="12663135" y="6583970"/>
            <a:ext cx="4329017" cy="2144177"/>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72" name="TextBox 71"/>
          <p:cNvSpPr txBox="1"/>
          <p:nvPr/>
        </p:nvSpPr>
        <p:spPr>
          <a:xfrm>
            <a:off x="17873649" y="8359906"/>
            <a:ext cx="4329017" cy="2144177"/>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73" name="TextBox 72"/>
          <p:cNvSpPr txBox="1"/>
          <p:nvPr/>
        </p:nvSpPr>
        <p:spPr>
          <a:xfrm>
            <a:off x="2317111" y="6583970"/>
            <a:ext cx="4329017" cy="2144177"/>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75" name="TextBox 74"/>
          <p:cNvSpPr txBox="1"/>
          <p:nvPr/>
        </p:nvSpPr>
        <p:spPr>
          <a:xfrm>
            <a:off x="7527625" y="8359906"/>
            <a:ext cx="4329017" cy="2144177"/>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created item</a:t>
            </a:r>
          </a:p>
        </p:txBody>
      </p:sp>
    </p:spTree>
    <p:extLst>
      <p:ext uri="{BB962C8B-B14F-4D97-AF65-F5344CB8AC3E}">
        <p14:creationId xmlns:p14="http://schemas.microsoft.com/office/powerpoint/2010/main" val="201365010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p:nvPr/>
        </p:nvSpPr>
        <p:spPr>
          <a:xfrm>
            <a:off x="0" y="0"/>
            <a:ext cx="24377650" cy="13716000"/>
          </a:xfrm>
          <a:prstGeom prst="rect">
            <a:avLst/>
          </a:prstGeom>
          <a:gradFill flip="none" rotWithShape="1">
            <a:gsLst>
              <a:gs pos="22000">
                <a:srgbClr val="001334">
                  <a:alpha val="86000"/>
                </a:srgbClr>
              </a:gs>
              <a:gs pos="88000">
                <a:srgbClr val="002060">
                  <a:alpha val="78000"/>
                </a:srgb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9" name="TextBox 18"/>
          <p:cNvSpPr txBox="1"/>
          <p:nvPr/>
        </p:nvSpPr>
        <p:spPr>
          <a:xfrm>
            <a:off x="5697324" y="5457625"/>
            <a:ext cx="12983005" cy="2800749"/>
          </a:xfrm>
          <a:prstGeom prst="rect">
            <a:avLst/>
          </a:prstGeom>
          <a:noFill/>
        </p:spPr>
        <p:txBody>
          <a:bodyPr wrap="none" lIns="91422" tIns="45711" rIns="91422" bIns="45711" rtlCol="0">
            <a:spAutoFit/>
          </a:bodyPr>
          <a:lstStyle/>
          <a:p>
            <a:pPr algn="ctr"/>
            <a:r>
              <a:rPr lang="en-US" sz="8800" b="1" dirty="0" smtClean="0">
                <a:solidFill>
                  <a:schemeClr val="bg1"/>
                </a:solidFill>
                <a:latin typeface="Arial Bold" charset="0"/>
                <a:ea typeface="Arial Bold" charset="0"/>
                <a:cs typeface="Arial Bold" charset="0"/>
              </a:rPr>
              <a:t>Goals, strategies</a:t>
            </a:r>
          </a:p>
          <a:p>
            <a:pPr algn="ctr"/>
            <a:r>
              <a:rPr lang="en-US" sz="8800" b="1" dirty="0">
                <a:solidFill>
                  <a:schemeClr val="accent3"/>
                </a:solidFill>
                <a:latin typeface="Arial Black" charset="0"/>
                <a:ea typeface="Arial Black" charset="0"/>
                <a:cs typeface="Arial Black" charset="0"/>
              </a:rPr>
              <a:t>c</a:t>
            </a:r>
            <a:r>
              <a:rPr lang="en-US" sz="8800" b="1" dirty="0" smtClean="0">
                <a:solidFill>
                  <a:schemeClr val="accent3"/>
                </a:solidFill>
                <a:latin typeface="Arial Black" charset="0"/>
                <a:ea typeface="Arial Black" charset="0"/>
                <a:cs typeface="Arial Black" charset="0"/>
              </a:rPr>
              <a:t>ontent</a:t>
            </a:r>
            <a:r>
              <a:rPr lang="en-US" sz="8800" b="1" dirty="0" smtClean="0">
                <a:solidFill>
                  <a:schemeClr val="bg1"/>
                </a:solidFill>
                <a:latin typeface="Arial Bold" charset="0"/>
                <a:ea typeface="Arial Bold" charset="0"/>
                <a:cs typeface="Arial Bold" charset="0"/>
              </a:rPr>
              <a:t> and </a:t>
            </a:r>
            <a:r>
              <a:rPr lang="en-US" sz="8800" b="1" dirty="0">
                <a:solidFill>
                  <a:schemeClr val="accent1"/>
                </a:solidFill>
                <a:latin typeface="Arial Bold" charset="0"/>
                <a:ea typeface="Arial Bold" charset="0"/>
                <a:cs typeface="Arial Bold" charset="0"/>
              </a:rPr>
              <a:t>m</a:t>
            </a:r>
            <a:r>
              <a:rPr lang="en-US" sz="8800" b="1" dirty="0" smtClean="0">
                <a:solidFill>
                  <a:schemeClr val="accent1"/>
                </a:solidFill>
                <a:latin typeface="Arial Bold" charset="0"/>
                <a:ea typeface="Arial Bold" charset="0"/>
                <a:cs typeface="Arial Bold" charset="0"/>
              </a:rPr>
              <a:t>arketing</a:t>
            </a:r>
            <a:endParaRPr lang="id-ID" sz="8800" b="1" dirty="0" smtClean="0">
              <a:solidFill>
                <a:schemeClr val="accent1"/>
              </a:solidFill>
              <a:latin typeface="Arial Bold" charset="0"/>
              <a:ea typeface="Arial Bold" charset="0"/>
              <a:cs typeface="Arial Bold"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87753695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3760605" y="959005"/>
            <a:ext cx="184731" cy="954107"/>
          </a:xfrm>
          <a:prstGeom prst="rect">
            <a:avLst/>
          </a:prstGeom>
          <a:noFill/>
        </p:spPr>
        <p:txBody>
          <a:bodyPr wrap="none" rtlCol="0">
            <a:spAutoFit/>
          </a:bodyPr>
          <a:lstStyle/>
          <a:p>
            <a:endParaRPr lang="en-US" sz="5600" dirty="0">
              <a:latin typeface="Arial Regular" charset="0"/>
            </a:endParaRPr>
          </a:p>
        </p:txBody>
      </p:sp>
      <p:sp>
        <p:nvSpPr>
          <p:cNvPr id="49" name="Rectangle 48"/>
          <p:cNvSpPr>
            <a:spLocks/>
          </p:cNvSpPr>
          <p:nvPr/>
        </p:nvSpPr>
        <p:spPr bwMode="auto">
          <a:xfrm>
            <a:off x="12854363" y="4357459"/>
            <a:ext cx="6934591" cy="8603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4400" b="1" spc="800" dirty="0" smtClean="0">
                <a:solidFill>
                  <a:schemeClr val="tx2"/>
                </a:solidFill>
                <a:latin typeface="Arial Black" charset="0"/>
                <a:ea typeface="Arial Black" charset="0"/>
                <a:cs typeface="Arial Black" charset="0"/>
                <a:sym typeface="Bebas Neue" charset="0"/>
              </a:rPr>
              <a:t>VINCE LOMBARDI</a:t>
            </a:r>
          </a:p>
        </p:txBody>
      </p:sp>
      <p:sp>
        <p:nvSpPr>
          <p:cNvPr id="14" name="TextBox 13"/>
          <p:cNvSpPr txBox="1"/>
          <p:nvPr/>
        </p:nvSpPr>
        <p:spPr>
          <a:xfrm>
            <a:off x="13034459" y="1324548"/>
            <a:ext cx="9322419" cy="3298339"/>
          </a:xfrm>
          <a:prstGeom prst="rect">
            <a:avLst/>
          </a:prstGeom>
          <a:noFill/>
        </p:spPr>
        <p:txBody>
          <a:bodyPr wrap="square" rtlCol="0">
            <a:spAutoFit/>
          </a:bodyPr>
          <a:lstStyle/>
          <a:p>
            <a:pPr algn="just">
              <a:lnSpc>
                <a:spcPts val="4980"/>
              </a:lnSpc>
            </a:pPr>
            <a:r>
              <a:rPr lang="en-US" sz="3500" b="1" dirty="0" smtClean="0">
                <a:latin typeface="Arial Bold" charset="0"/>
                <a:ea typeface="Arial Bold" charset="0"/>
                <a:cs typeface="Arial Bold" charset="0"/>
              </a:rPr>
              <a:t>“The </a:t>
            </a:r>
            <a:r>
              <a:rPr lang="en-US" sz="3500" b="1" dirty="0">
                <a:latin typeface="Arial Bold" charset="0"/>
                <a:ea typeface="Arial Bold" charset="0"/>
                <a:cs typeface="Arial Bold" charset="0"/>
              </a:rPr>
              <a:t>price of success is hard work, dedication to the job at hand, and the determination that whether we win or lose, we have applied the best of ourselves to the task at </a:t>
            </a:r>
            <a:r>
              <a:rPr lang="en-US" sz="3500" b="1" dirty="0" smtClean="0">
                <a:latin typeface="Arial Bold" charset="0"/>
                <a:ea typeface="Arial Bold" charset="0"/>
                <a:cs typeface="Arial Bold" charset="0"/>
              </a:rPr>
              <a:t>hand”</a:t>
            </a:r>
          </a:p>
        </p:txBody>
      </p:sp>
      <p:sp>
        <p:nvSpPr>
          <p:cNvPr id="29" name="TextBox 28"/>
          <p:cNvSpPr txBox="1"/>
          <p:nvPr/>
        </p:nvSpPr>
        <p:spPr>
          <a:xfrm>
            <a:off x="13145969" y="5222429"/>
            <a:ext cx="4070345" cy="430887"/>
          </a:xfrm>
          <a:prstGeom prst="rect">
            <a:avLst/>
          </a:prstGeom>
          <a:noFill/>
        </p:spPr>
        <p:txBody>
          <a:bodyPr wrap="none" rtlCol="0" anchor="ctr" anchorCtr="0">
            <a:spAutoFit/>
          </a:bodyPr>
          <a:lstStyle/>
          <a:p>
            <a:r>
              <a:rPr lang="en-US" sz="2200" b="1" dirty="0" smtClean="0">
                <a:solidFill>
                  <a:schemeClr val="bg1">
                    <a:lumMod val="75000"/>
                  </a:schemeClr>
                </a:solidFill>
                <a:latin typeface="Arial Bold" charset="0"/>
                <a:ea typeface="Arial Bold" charset="0"/>
                <a:cs typeface="Arial Bold" charset="0"/>
              </a:rPr>
              <a:t>PRESIDENT &amp; CO-FOUNDER</a:t>
            </a:r>
            <a:endParaRPr lang="en-US" sz="2200" b="1" dirty="0">
              <a:solidFill>
                <a:schemeClr val="bg1">
                  <a:lumMod val="75000"/>
                </a:schemeClr>
              </a:solidFill>
              <a:latin typeface="Arial Bold" charset="0"/>
              <a:ea typeface="Arial Bold" charset="0"/>
              <a:cs typeface="Arial Bold" charset="0"/>
            </a:endParaRPr>
          </a:p>
        </p:txBody>
      </p:sp>
      <p:sp>
        <p:nvSpPr>
          <p:cNvPr id="31" name="Rectangle 30"/>
          <p:cNvSpPr>
            <a:spLocks/>
          </p:cNvSpPr>
          <p:nvPr/>
        </p:nvSpPr>
        <p:spPr bwMode="auto">
          <a:xfrm>
            <a:off x="4654878" y="10869772"/>
            <a:ext cx="6952224" cy="8603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7400"/>
              </a:lnSpc>
            </a:pPr>
            <a:r>
              <a:rPr lang="en-US" sz="4400" b="1" spc="800" dirty="0" smtClean="0">
                <a:solidFill>
                  <a:schemeClr val="tx2"/>
                </a:solidFill>
                <a:latin typeface="Arial Black" charset="0"/>
                <a:ea typeface="Arial Black" charset="0"/>
                <a:cs typeface="Arial Black" charset="0"/>
                <a:sym typeface="Bebas Neue" charset="0"/>
              </a:rPr>
              <a:t>MARIO ANDRETTI</a:t>
            </a:r>
          </a:p>
        </p:txBody>
      </p:sp>
      <p:sp>
        <p:nvSpPr>
          <p:cNvPr id="32" name="TextBox 31"/>
          <p:cNvSpPr txBox="1"/>
          <p:nvPr/>
        </p:nvSpPr>
        <p:spPr>
          <a:xfrm>
            <a:off x="2284683" y="7836861"/>
            <a:ext cx="9322419" cy="2657138"/>
          </a:xfrm>
          <a:prstGeom prst="rect">
            <a:avLst/>
          </a:prstGeom>
          <a:noFill/>
        </p:spPr>
        <p:txBody>
          <a:bodyPr wrap="square" rtlCol="0">
            <a:spAutoFit/>
          </a:bodyPr>
          <a:lstStyle/>
          <a:p>
            <a:pPr algn="r">
              <a:lnSpc>
                <a:spcPts val="4980"/>
              </a:lnSpc>
            </a:pPr>
            <a:r>
              <a:rPr lang="en-US" sz="3500" b="1" dirty="0" smtClean="0">
                <a:latin typeface="Arial Bold" charset="0"/>
                <a:ea typeface="Arial Bold" charset="0"/>
                <a:cs typeface="Arial Bold" charset="0"/>
              </a:rPr>
              <a:t>“Desire </a:t>
            </a:r>
            <a:r>
              <a:rPr lang="en-US" sz="3500" b="1" dirty="0">
                <a:latin typeface="Arial Bold" charset="0"/>
                <a:ea typeface="Arial Bold" charset="0"/>
                <a:cs typeface="Arial Bold" charset="0"/>
              </a:rPr>
              <a:t>is the key to motivation, but it's determination and commitment to an unrelenting pursuit of your goal - a commitment to </a:t>
            </a:r>
            <a:r>
              <a:rPr lang="en-US" sz="3500" b="1" dirty="0" smtClean="0">
                <a:latin typeface="Arial Bold" charset="0"/>
                <a:ea typeface="Arial Bold" charset="0"/>
                <a:cs typeface="Arial Bold" charset="0"/>
              </a:rPr>
              <a:t>excellence”</a:t>
            </a:r>
          </a:p>
        </p:txBody>
      </p:sp>
      <p:sp>
        <p:nvSpPr>
          <p:cNvPr id="33" name="TextBox 32"/>
          <p:cNvSpPr txBox="1"/>
          <p:nvPr/>
        </p:nvSpPr>
        <p:spPr>
          <a:xfrm>
            <a:off x="7492153" y="11734742"/>
            <a:ext cx="4070345" cy="430887"/>
          </a:xfrm>
          <a:prstGeom prst="rect">
            <a:avLst/>
          </a:prstGeom>
          <a:noFill/>
        </p:spPr>
        <p:txBody>
          <a:bodyPr wrap="none" rtlCol="0" anchor="ctr" anchorCtr="0">
            <a:spAutoFit/>
          </a:bodyPr>
          <a:lstStyle/>
          <a:p>
            <a:pPr algn="r"/>
            <a:r>
              <a:rPr lang="en-US" sz="2200" b="1" dirty="0" smtClean="0">
                <a:solidFill>
                  <a:schemeClr val="bg1">
                    <a:lumMod val="75000"/>
                  </a:schemeClr>
                </a:solidFill>
                <a:latin typeface="Arial Bold" charset="0"/>
                <a:ea typeface="Arial Bold" charset="0"/>
                <a:cs typeface="Arial Bold" charset="0"/>
              </a:rPr>
              <a:t>PRESIDENT &amp; CO-FOUNDER</a:t>
            </a:r>
            <a:endParaRPr lang="en-US" sz="2200" b="1" dirty="0">
              <a:solidFill>
                <a:schemeClr val="bg1">
                  <a:lumMod val="75000"/>
                </a:schemeClr>
              </a:solidFill>
              <a:latin typeface="Arial Bold" charset="0"/>
              <a:ea typeface="Arial Bold" charset="0"/>
              <a:cs typeface="Arial Bold" charset="0"/>
            </a:endParaRPr>
          </a:p>
        </p:txBody>
      </p:sp>
      <p:sp>
        <p:nvSpPr>
          <p:cNvPr id="2" name="Picture Placeholder 1"/>
          <p:cNvSpPr>
            <a:spLocks noGrp="1"/>
          </p:cNvSpPr>
          <p:nvPr>
            <p:ph type="pic" sz="quarter" idx="20"/>
          </p:nvPr>
        </p:nvSpPr>
        <p:spPr/>
      </p:sp>
      <p:sp>
        <p:nvSpPr>
          <p:cNvPr id="3" name="Picture Placeholder 2"/>
          <p:cNvSpPr>
            <a:spLocks noGrp="1"/>
          </p:cNvSpPr>
          <p:nvPr>
            <p:ph type="pic" sz="quarter" idx="18"/>
          </p:nvPr>
        </p:nvSpPr>
        <p:spPr/>
      </p:sp>
    </p:spTree>
    <p:extLst>
      <p:ext uri="{BB962C8B-B14F-4D97-AF65-F5344CB8AC3E}">
        <p14:creationId xmlns:p14="http://schemas.microsoft.com/office/powerpoint/2010/main" val="151239536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22845" y="6846848"/>
            <a:ext cx="12245124" cy="6874594"/>
          </a:xfrm>
          <a:prstGeom prst="rect">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5" name="Rectangle 14"/>
          <p:cNvSpPr/>
          <p:nvPr/>
        </p:nvSpPr>
        <p:spPr>
          <a:xfrm>
            <a:off x="12222279" y="6852559"/>
            <a:ext cx="12155371" cy="6863441"/>
          </a:xfrm>
          <a:prstGeom prst="rect">
            <a:avLst/>
          </a:prstGeom>
          <a:solidFill>
            <a:schemeClr val="accent2">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7" name="Rectangle 46"/>
          <p:cNvSpPr/>
          <p:nvPr/>
        </p:nvSpPr>
        <p:spPr>
          <a:xfrm>
            <a:off x="12222279" y="-16594"/>
            <a:ext cx="12155371" cy="6863441"/>
          </a:xfrm>
          <a:prstGeom prst="rect">
            <a:avLst/>
          </a:prstGeom>
          <a:solidFill>
            <a:schemeClr val="accent3">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4" name="Rectangle 13"/>
          <p:cNvSpPr/>
          <p:nvPr/>
        </p:nvSpPr>
        <p:spPr>
          <a:xfrm>
            <a:off x="-22845" y="-30601"/>
            <a:ext cx="12245124" cy="6874594"/>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cxnSp>
        <p:nvCxnSpPr>
          <p:cNvPr id="48" name="Straight Connector 47"/>
          <p:cNvCxnSpPr/>
          <p:nvPr/>
        </p:nvCxnSpPr>
        <p:spPr>
          <a:xfrm>
            <a:off x="17935274" y="10343753"/>
            <a:ext cx="59101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49" name="Rectangle 48"/>
          <p:cNvSpPr>
            <a:spLocks/>
          </p:cNvSpPr>
          <p:nvPr/>
        </p:nvSpPr>
        <p:spPr bwMode="auto">
          <a:xfrm>
            <a:off x="16195962" y="9368058"/>
            <a:ext cx="4140557" cy="8603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4400" b="1" spc="800" dirty="0" smtClean="0">
                <a:solidFill>
                  <a:schemeClr val="bg1"/>
                </a:solidFill>
                <a:latin typeface="Arial Black" charset="0"/>
                <a:ea typeface="Arial Black" charset="0"/>
                <a:cs typeface="Arial Black" charset="0"/>
                <a:sym typeface="Bebas Neue" charset="0"/>
              </a:rPr>
              <a:t>MEETINGS</a:t>
            </a:r>
          </a:p>
        </p:txBody>
      </p:sp>
      <p:sp>
        <p:nvSpPr>
          <p:cNvPr id="50" name="TextBox 49"/>
          <p:cNvSpPr txBox="1"/>
          <p:nvPr/>
        </p:nvSpPr>
        <p:spPr>
          <a:xfrm>
            <a:off x="16083074" y="10644107"/>
            <a:ext cx="4340018" cy="784830"/>
          </a:xfrm>
          <a:prstGeom prst="rect">
            <a:avLst/>
          </a:prstGeom>
          <a:noFill/>
        </p:spPr>
        <p:txBody>
          <a:bodyPr wrap="square" rtlCol="0" anchor="t" anchorCtr="1">
            <a:spAutoFit/>
          </a:bodyPr>
          <a:lstStyle/>
          <a:p>
            <a:pPr algn="ctr">
              <a:lnSpc>
                <a:spcPts val="2680"/>
              </a:lnSpc>
            </a:pPr>
            <a:r>
              <a:rPr lang="en-US" sz="2200" b="1" dirty="0" smtClean="0">
                <a:solidFill>
                  <a:schemeClr val="bg1"/>
                </a:solidFill>
                <a:latin typeface="Arial Black" charset="0"/>
                <a:ea typeface="Arial Black" charset="0"/>
                <a:cs typeface="Arial Black" charset="0"/>
              </a:rPr>
              <a:t>TRAVELING IS LIFE NEWS</a:t>
            </a:r>
          </a:p>
          <a:p>
            <a:pPr algn="ctr">
              <a:lnSpc>
                <a:spcPts val="2680"/>
              </a:lnSpc>
            </a:pPr>
            <a:r>
              <a:rPr lang="en-US" sz="2200" b="1" dirty="0" smtClean="0">
                <a:solidFill>
                  <a:schemeClr val="bg1"/>
                </a:solidFill>
                <a:latin typeface="Arial Black" charset="0"/>
                <a:ea typeface="Arial Black" charset="0"/>
                <a:cs typeface="Arial Black" charset="0"/>
              </a:rPr>
              <a:t>FROM THE WORLD</a:t>
            </a:r>
            <a:endParaRPr lang="en-US" sz="2200" b="1" dirty="0">
              <a:solidFill>
                <a:schemeClr val="bg1"/>
              </a:solidFill>
              <a:latin typeface="Arial Black" charset="0"/>
              <a:ea typeface="Arial Black" charset="0"/>
              <a:cs typeface="Arial Black" charset="0"/>
            </a:endParaRPr>
          </a:p>
        </p:txBody>
      </p:sp>
      <p:cxnSp>
        <p:nvCxnSpPr>
          <p:cNvPr id="22" name="Straight Connector 21"/>
          <p:cNvCxnSpPr/>
          <p:nvPr/>
        </p:nvCxnSpPr>
        <p:spPr>
          <a:xfrm>
            <a:off x="17963521" y="3455418"/>
            <a:ext cx="59101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3" name="Rectangle 22"/>
          <p:cNvSpPr>
            <a:spLocks/>
          </p:cNvSpPr>
          <p:nvPr/>
        </p:nvSpPr>
        <p:spPr bwMode="auto">
          <a:xfrm>
            <a:off x="15390650" y="2479723"/>
            <a:ext cx="5807680" cy="8603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4400" b="1" spc="800" dirty="0" smtClean="0">
                <a:solidFill>
                  <a:schemeClr val="bg1"/>
                </a:solidFill>
                <a:latin typeface="Arial Black" charset="0"/>
                <a:ea typeface="Arial Black" charset="0"/>
                <a:cs typeface="Arial Black" charset="0"/>
                <a:sym typeface="Bebas Neue" charset="0"/>
              </a:rPr>
              <a:t>SOCIAL MEDIA</a:t>
            </a:r>
          </a:p>
        </p:txBody>
      </p:sp>
      <p:sp>
        <p:nvSpPr>
          <p:cNvPr id="24" name="TextBox 23"/>
          <p:cNvSpPr txBox="1"/>
          <p:nvPr/>
        </p:nvSpPr>
        <p:spPr>
          <a:xfrm>
            <a:off x="16111321" y="3755772"/>
            <a:ext cx="4340018" cy="784830"/>
          </a:xfrm>
          <a:prstGeom prst="rect">
            <a:avLst/>
          </a:prstGeom>
          <a:noFill/>
        </p:spPr>
        <p:txBody>
          <a:bodyPr wrap="square" rtlCol="0" anchor="t" anchorCtr="1">
            <a:spAutoFit/>
          </a:bodyPr>
          <a:lstStyle/>
          <a:p>
            <a:pPr algn="ctr">
              <a:lnSpc>
                <a:spcPts val="2680"/>
              </a:lnSpc>
            </a:pPr>
            <a:r>
              <a:rPr lang="en-US" sz="2200" b="1" dirty="0" smtClean="0">
                <a:solidFill>
                  <a:schemeClr val="bg1"/>
                </a:solidFill>
                <a:latin typeface="Arial Black" charset="0"/>
                <a:ea typeface="Arial Black" charset="0"/>
                <a:cs typeface="Arial Black" charset="0"/>
              </a:rPr>
              <a:t>TRAVELING IS LIFE NEWS</a:t>
            </a:r>
          </a:p>
          <a:p>
            <a:pPr algn="ctr">
              <a:lnSpc>
                <a:spcPts val="2680"/>
              </a:lnSpc>
            </a:pPr>
            <a:r>
              <a:rPr lang="en-US" sz="2200" b="1" dirty="0" smtClean="0">
                <a:solidFill>
                  <a:schemeClr val="bg1"/>
                </a:solidFill>
                <a:latin typeface="Arial Black" charset="0"/>
                <a:ea typeface="Arial Black" charset="0"/>
                <a:cs typeface="Arial Black" charset="0"/>
              </a:rPr>
              <a:t>FROM THE WORLD</a:t>
            </a:r>
            <a:endParaRPr lang="en-US" sz="2200" b="1" dirty="0">
              <a:solidFill>
                <a:schemeClr val="bg1"/>
              </a:solidFill>
              <a:latin typeface="Arial Black" charset="0"/>
              <a:ea typeface="Arial Black" charset="0"/>
              <a:cs typeface="Arial Black" charset="0"/>
            </a:endParaRPr>
          </a:p>
        </p:txBody>
      </p:sp>
      <p:cxnSp>
        <p:nvCxnSpPr>
          <p:cNvPr id="25" name="Straight Connector 24"/>
          <p:cNvCxnSpPr/>
          <p:nvPr/>
        </p:nvCxnSpPr>
        <p:spPr>
          <a:xfrm>
            <a:off x="5768209" y="10356958"/>
            <a:ext cx="59101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Rectangle 25"/>
          <p:cNvSpPr>
            <a:spLocks/>
          </p:cNvSpPr>
          <p:nvPr/>
        </p:nvSpPr>
        <p:spPr bwMode="auto">
          <a:xfrm>
            <a:off x="4299646" y="9381263"/>
            <a:ext cx="3599062" cy="8603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4400" b="1" spc="800" dirty="0" smtClean="0">
                <a:solidFill>
                  <a:schemeClr val="bg1"/>
                </a:solidFill>
                <a:latin typeface="Arial Black" charset="0"/>
                <a:ea typeface="Arial Black" charset="0"/>
                <a:cs typeface="Arial Black" charset="0"/>
                <a:sym typeface="Bebas Neue" charset="0"/>
              </a:rPr>
              <a:t>IMPROVE</a:t>
            </a:r>
          </a:p>
        </p:txBody>
      </p:sp>
      <p:sp>
        <p:nvSpPr>
          <p:cNvPr id="27" name="TextBox 26"/>
          <p:cNvSpPr txBox="1"/>
          <p:nvPr/>
        </p:nvSpPr>
        <p:spPr>
          <a:xfrm>
            <a:off x="3916009" y="10657312"/>
            <a:ext cx="4340018" cy="784830"/>
          </a:xfrm>
          <a:prstGeom prst="rect">
            <a:avLst/>
          </a:prstGeom>
          <a:noFill/>
        </p:spPr>
        <p:txBody>
          <a:bodyPr wrap="square" rtlCol="0" anchor="t" anchorCtr="1">
            <a:spAutoFit/>
          </a:bodyPr>
          <a:lstStyle/>
          <a:p>
            <a:pPr algn="ctr">
              <a:lnSpc>
                <a:spcPts val="2680"/>
              </a:lnSpc>
            </a:pPr>
            <a:r>
              <a:rPr lang="en-US" sz="2200" b="1" dirty="0" smtClean="0">
                <a:solidFill>
                  <a:schemeClr val="bg1"/>
                </a:solidFill>
                <a:latin typeface="Arial Black" charset="0"/>
                <a:ea typeface="Arial Black" charset="0"/>
                <a:cs typeface="Arial Black" charset="0"/>
              </a:rPr>
              <a:t>TRAVELING IS LIFE NEWS</a:t>
            </a:r>
          </a:p>
          <a:p>
            <a:pPr algn="ctr">
              <a:lnSpc>
                <a:spcPts val="2680"/>
              </a:lnSpc>
            </a:pPr>
            <a:r>
              <a:rPr lang="en-US" sz="2200" b="1" dirty="0" smtClean="0">
                <a:solidFill>
                  <a:schemeClr val="bg1"/>
                </a:solidFill>
                <a:latin typeface="Arial Black" charset="0"/>
                <a:ea typeface="Arial Black" charset="0"/>
                <a:cs typeface="Arial Black" charset="0"/>
              </a:rPr>
              <a:t>FROM THE WORLD</a:t>
            </a:r>
            <a:endParaRPr lang="en-US" sz="2200" b="1" dirty="0">
              <a:solidFill>
                <a:schemeClr val="bg1"/>
              </a:solidFill>
              <a:latin typeface="Arial Black" charset="0"/>
              <a:ea typeface="Arial Black" charset="0"/>
              <a:cs typeface="Arial Black" charset="0"/>
            </a:endParaRPr>
          </a:p>
        </p:txBody>
      </p:sp>
      <p:cxnSp>
        <p:nvCxnSpPr>
          <p:cNvPr id="28" name="Straight Connector 27"/>
          <p:cNvCxnSpPr/>
          <p:nvPr/>
        </p:nvCxnSpPr>
        <p:spPr>
          <a:xfrm>
            <a:off x="5768209" y="3455418"/>
            <a:ext cx="59101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Rectangle 28"/>
          <p:cNvSpPr>
            <a:spLocks/>
          </p:cNvSpPr>
          <p:nvPr/>
        </p:nvSpPr>
        <p:spPr bwMode="auto">
          <a:xfrm>
            <a:off x="3710703" y="2479723"/>
            <a:ext cx="4776949" cy="8603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4400" b="1" spc="800" dirty="0" smtClean="0">
                <a:solidFill>
                  <a:schemeClr val="bg1"/>
                </a:solidFill>
                <a:latin typeface="Arial Black" charset="0"/>
                <a:ea typeface="Arial Black" charset="0"/>
                <a:cs typeface="Arial Black" charset="0"/>
                <a:sym typeface="Bebas Neue" charset="0"/>
              </a:rPr>
              <a:t>MARKETING</a:t>
            </a:r>
          </a:p>
        </p:txBody>
      </p:sp>
      <p:sp>
        <p:nvSpPr>
          <p:cNvPr id="30" name="TextBox 29"/>
          <p:cNvSpPr txBox="1"/>
          <p:nvPr/>
        </p:nvSpPr>
        <p:spPr>
          <a:xfrm>
            <a:off x="3916009" y="3755772"/>
            <a:ext cx="4340018" cy="784830"/>
          </a:xfrm>
          <a:prstGeom prst="rect">
            <a:avLst/>
          </a:prstGeom>
          <a:noFill/>
        </p:spPr>
        <p:txBody>
          <a:bodyPr wrap="square" rtlCol="0" anchor="t" anchorCtr="1">
            <a:spAutoFit/>
          </a:bodyPr>
          <a:lstStyle/>
          <a:p>
            <a:pPr algn="ctr">
              <a:lnSpc>
                <a:spcPts val="2680"/>
              </a:lnSpc>
            </a:pPr>
            <a:r>
              <a:rPr lang="en-US" sz="2200" b="1" dirty="0" smtClean="0">
                <a:solidFill>
                  <a:schemeClr val="bg1"/>
                </a:solidFill>
                <a:latin typeface="Arial Black" charset="0"/>
                <a:ea typeface="Arial Black" charset="0"/>
                <a:cs typeface="Arial Black" charset="0"/>
              </a:rPr>
              <a:t>TRAVELING IS LIFE NEWS</a:t>
            </a:r>
          </a:p>
          <a:p>
            <a:pPr algn="ctr">
              <a:lnSpc>
                <a:spcPts val="2680"/>
              </a:lnSpc>
            </a:pPr>
            <a:r>
              <a:rPr lang="en-US" sz="2200" b="1" dirty="0" smtClean="0">
                <a:solidFill>
                  <a:schemeClr val="bg1"/>
                </a:solidFill>
                <a:latin typeface="Arial Black" charset="0"/>
                <a:ea typeface="Arial Black" charset="0"/>
                <a:cs typeface="Arial Black" charset="0"/>
              </a:rPr>
              <a:t>FROM THE WORLD</a:t>
            </a:r>
            <a:endParaRPr lang="en-US" sz="2200" b="1" dirty="0">
              <a:solidFill>
                <a:schemeClr val="bg1"/>
              </a:solidFill>
              <a:latin typeface="Arial Black" charset="0"/>
              <a:ea typeface="Arial Black" charset="0"/>
              <a:cs typeface="Arial Black" charset="0"/>
            </a:endParaRPr>
          </a:p>
        </p:txBody>
      </p:sp>
      <p:sp>
        <p:nvSpPr>
          <p:cNvPr id="2" name="Picture Placeholder 1"/>
          <p:cNvSpPr>
            <a:spLocks noGrp="1"/>
          </p:cNvSpPr>
          <p:nvPr>
            <p:ph type="pic" sz="quarter" idx="20"/>
          </p:nvPr>
        </p:nvSpPr>
        <p:spPr/>
      </p:sp>
      <p:sp>
        <p:nvSpPr>
          <p:cNvPr id="4" name="Picture Placeholder 3"/>
          <p:cNvSpPr>
            <a:spLocks noGrp="1"/>
          </p:cNvSpPr>
          <p:nvPr>
            <p:ph type="pic" sz="quarter" idx="18"/>
          </p:nvPr>
        </p:nvSpPr>
        <p:spPr/>
      </p:sp>
      <p:sp>
        <p:nvSpPr>
          <p:cNvPr id="6" name="Picture Placeholder 5"/>
          <p:cNvSpPr>
            <a:spLocks noGrp="1"/>
          </p:cNvSpPr>
          <p:nvPr>
            <p:ph type="pic" sz="quarter" idx="19"/>
          </p:nvPr>
        </p:nvSpPr>
        <p:spPr/>
      </p:sp>
    </p:spTree>
    <p:extLst>
      <p:ext uri="{BB962C8B-B14F-4D97-AF65-F5344CB8AC3E}">
        <p14:creationId xmlns:p14="http://schemas.microsoft.com/office/powerpoint/2010/main" val="77696065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xagon 2"/>
          <p:cNvSpPr/>
          <p:nvPr/>
        </p:nvSpPr>
        <p:spPr>
          <a:xfrm rot="5400000">
            <a:off x="19071518" y="4650063"/>
            <a:ext cx="3207982" cy="276550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2" name="Hexagon 51"/>
          <p:cNvSpPr/>
          <p:nvPr/>
        </p:nvSpPr>
        <p:spPr>
          <a:xfrm rot="5400000">
            <a:off x="13427989" y="4650063"/>
            <a:ext cx="3207982" cy="276550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3" name="Hexagon 52"/>
          <p:cNvSpPr/>
          <p:nvPr/>
        </p:nvSpPr>
        <p:spPr>
          <a:xfrm rot="5400000">
            <a:off x="7784460" y="4650063"/>
            <a:ext cx="3207982" cy="276550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4" name="Hexagon 53"/>
          <p:cNvSpPr/>
          <p:nvPr/>
        </p:nvSpPr>
        <p:spPr>
          <a:xfrm rot="5400000">
            <a:off x="2140931" y="4650063"/>
            <a:ext cx="3207982" cy="276550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5" name="TextBox 54"/>
          <p:cNvSpPr txBox="1"/>
          <p:nvPr/>
        </p:nvSpPr>
        <p:spPr>
          <a:xfrm>
            <a:off x="8771426" y="8191789"/>
            <a:ext cx="1234056" cy="415435"/>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Arial Bold" charset="0"/>
                <a:ea typeface="Arial Bold" charset="0"/>
                <a:cs typeface="Arial Bold" charset="0"/>
              </a:rPr>
              <a:t>AWARD</a:t>
            </a:r>
            <a:endParaRPr lang="en-US" sz="2200" b="1" dirty="0">
              <a:solidFill>
                <a:schemeClr val="tx2"/>
              </a:solidFill>
              <a:latin typeface="Arial Bold" charset="0"/>
              <a:ea typeface="Arial Bold" charset="0"/>
              <a:cs typeface="Arial Bold" charset="0"/>
            </a:endParaRPr>
          </a:p>
        </p:txBody>
      </p:sp>
      <p:cxnSp>
        <p:nvCxnSpPr>
          <p:cNvPr id="57" name="Straight Connector 56"/>
          <p:cNvCxnSpPr/>
          <p:nvPr/>
        </p:nvCxnSpPr>
        <p:spPr>
          <a:xfrm>
            <a:off x="-22302" y="9185355"/>
            <a:ext cx="24377650" cy="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8" name="Oval 57"/>
          <p:cNvSpPr/>
          <p:nvPr/>
        </p:nvSpPr>
        <p:spPr>
          <a:xfrm>
            <a:off x="3599100" y="9062601"/>
            <a:ext cx="245508" cy="24550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9" name="Oval 58"/>
          <p:cNvSpPr/>
          <p:nvPr/>
        </p:nvSpPr>
        <p:spPr>
          <a:xfrm>
            <a:off x="9281366" y="9062601"/>
            <a:ext cx="245508" cy="2455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0" name="Oval 59"/>
          <p:cNvSpPr/>
          <p:nvPr/>
        </p:nvSpPr>
        <p:spPr>
          <a:xfrm>
            <a:off x="20552755" y="9062601"/>
            <a:ext cx="245508" cy="2455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2" name="Oval 61"/>
          <p:cNvSpPr/>
          <p:nvPr/>
        </p:nvSpPr>
        <p:spPr>
          <a:xfrm>
            <a:off x="14909226" y="9062601"/>
            <a:ext cx="245508" cy="24550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3" name="TextBox 62"/>
          <p:cNvSpPr txBox="1"/>
          <p:nvPr/>
        </p:nvSpPr>
        <p:spPr>
          <a:xfrm>
            <a:off x="19682290" y="8191789"/>
            <a:ext cx="1986441" cy="415435"/>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Arial Bold" charset="0"/>
                <a:ea typeface="Arial Bold" charset="0"/>
                <a:cs typeface="Arial Bold" charset="0"/>
              </a:rPr>
              <a:t>WORLDWIDE</a:t>
            </a:r>
            <a:endParaRPr lang="en-US" sz="2200" b="1" dirty="0">
              <a:solidFill>
                <a:schemeClr val="tx2"/>
              </a:solidFill>
              <a:latin typeface="Arial Bold" charset="0"/>
              <a:ea typeface="Arial Bold" charset="0"/>
              <a:cs typeface="Arial Bold" charset="0"/>
            </a:endParaRPr>
          </a:p>
        </p:txBody>
      </p:sp>
      <p:sp>
        <p:nvSpPr>
          <p:cNvPr id="64" name="TextBox 63"/>
          <p:cNvSpPr txBox="1"/>
          <p:nvPr/>
        </p:nvSpPr>
        <p:spPr>
          <a:xfrm>
            <a:off x="20161767" y="9959630"/>
            <a:ext cx="1095172" cy="676275"/>
          </a:xfrm>
          <a:prstGeom prst="rect">
            <a:avLst/>
          </a:prstGeom>
          <a:noFill/>
        </p:spPr>
        <p:txBody>
          <a:bodyPr wrap="none" tIns="274320" rtlCol="0" anchor="t" anchorCtr="1">
            <a:spAutoFit/>
          </a:bodyPr>
          <a:lstStyle/>
          <a:p>
            <a:pPr algn="ctr">
              <a:lnSpc>
                <a:spcPts val="2680"/>
              </a:lnSpc>
            </a:pPr>
            <a:r>
              <a:rPr lang="en-US" sz="3200" b="1" dirty="0" smtClean="0">
                <a:solidFill>
                  <a:schemeClr val="tx2"/>
                </a:solidFill>
                <a:latin typeface="Arial Bold" charset="0"/>
                <a:ea typeface="Arial Bold" charset="0"/>
                <a:cs typeface="Arial Bold" charset="0"/>
              </a:rPr>
              <a:t>2017</a:t>
            </a:r>
            <a:endParaRPr lang="en-US" sz="3200" b="1" dirty="0">
              <a:solidFill>
                <a:schemeClr val="tx2"/>
              </a:solidFill>
              <a:latin typeface="Arial Bold" charset="0"/>
              <a:ea typeface="Arial Bold" charset="0"/>
              <a:cs typeface="Arial Bold" charset="0"/>
            </a:endParaRPr>
          </a:p>
        </p:txBody>
      </p:sp>
      <p:sp>
        <p:nvSpPr>
          <p:cNvPr id="65" name="TextBox 64"/>
          <p:cNvSpPr txBox="1"/>
          <p:nvPr/>
        </p:nvSpPr>
        <p:spPr>
          <a:xfrm>
            <a:off x="13728753" y="8191789"/>
            <a:ext cx="2561855" cy="415435"/>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Arial Bold" charset="0"/>
                <a:ea typeface="Arial Bold" charset="0"/>
                <a:cs typeface="Arial Bold" charset="0"/>
              </a:rPr>
              <a:t>NEW LOCATIONS</a:t>
            </a:r>
            <a:endParaRPr lang="en-US" sz="2200" b="1" dirty="0">
              <a:solidFill>
                <a:schemeClr val="tx2"/>
              </a:solidFill>
              <a:latin typeface="Arial Bold" charset="0"/>
              <a:ea typeface="Arial Bold" charset="0"/>
              <a:cs typeface="Arial Bold" charset="0"/>
            </a:endParaRPr>
          </a:p>
        </p:txBody>
      </p:sp>
      <p:sp>
        <p:nvSpPr>
          <p:cNvPr id="66" name="Shape 2564"/>
          <p:cNvSpPr/>
          <p:nvPr/>
        </p:nvSpPr>
        <p:spPr>
          <a:xfrm>
            <a:off x="3169597" y="5480557"/>
            <a:ext cx="1104514" cy="1104514"/>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7" name="TextBox 66"/>
          <p:cNvSpPr txBox="1"/>
          <p:nvPr/>
        </p:nvSpPr>
        <p:spPr>
          <a:xfrm>
            <a:off x="2707100" y="8191789"/>
            <a:ext cx="2045688" cy="415435"/>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Arial Bold" charset="0"/>
                <a:ea typeface="Arial Bold" charset="0"/>
                <a:cs typeface="Arial Bold" charset="0"/>
              </a:rPr>
              <a:t>FOUNDATION</a:t>
            </a:r>
            <a:endParaRPr lang="en-US" sz="2200" b="1" dirty="0">
              <a:solidFill>
                <a:schemeClr val="tx2"/>
              </a:solidFill>
              <a:latin typeface="Arial Bold" charset="0"/>
              <a:ea typeface="Arial Bold" charset="0"/>
              <a:cs typeface="Arial Bold" charset="0"/>
            </a:endParaRPr>
          </a:p>
        </p:txBody>
      </p:sp>
      <p:sp>
        <p:nvSpPr>
          <p:cNvPr id="68" name="TextBox 67"/>
          <p:cNvSpPr txBox="1"/>
          <p:nvPr/>
        </p:nvSpPr>
        <p:spPr>
          <a:xfrm>
            <a:off x="14503262" y="9959630"/>
            <a:ext cx="1095172" cy="676275"/>
          </a:xfrm>
          <a:prstGeom prst="rect">
            <a:avLst/>
          </a:prstGeom>
          <a:noFill/>
        </p:spPr>
        <p:txBody>
          <a:bodyPr wrap="none" tIns="274320" rtlCol="0" anchor="t" anchorCtr="1">
            <a:spAutoFit/>
          </a:bodyPr>
          <a:lstStyle/>
          <a:p>
            <a:pPr algn="ctr">
              <a:lnSpc>
                <a:spcPts val="2680"/>
              </a:lnSpc>
            </a:pPr>
            <a:r>
              <a:rPr lang="en-US" sz="3200" b="1" dirty="0" smtClean="0">
                <a:solidFill>
                  <a:schemeClr val="tx2"/>
                </a:solidFill>
                <a:latin typeface="Arial Bold" charset="0"/>
                <a:ea typeface="Arial Bold" charset="0"/>
                <a:cs typeface="Arial Bold" charset="0"/>
              </a:rPr>
              <a:t>2010</a:t>
            </a:r>
            <a:endParaRPr lang="en-US" sz="3200" b="1" dirty="0">
              <a:solidFill>
                <a:schemeClr val="tx2"/>
              </a:solidFill>
              <a:latin typeface="Arial Bold" charset="0"/>
              <a:ea typeface="Arial Bold" charset="0"/>
              <a:cs typeface="Arial Bold" charset="0"/>
            </a:endParaRPr>
          </a:p>
        </p:txBody>
      </p:sp>
      <p:sp>
        <p:nvSpPr>
          <p:cNvPr id="69" name="TextBox 68"/>
          <p:cNvSpPr txBox="1"/>
          <p:nvPr/>
        </p:nvSpPr>
        <p:spPr>
          <a:xfrm>
            <a:off x="8840864" y="9959630"/>
            <a:ext cx="1095172" cy="676275"/>
          </a:xfrm>
          <a:prstGeom prst="rect">
            <a:avLst/>
          </a:prstGeom>
          <a:noFill/>
        </p:spPr>
        <p:txBody>
          <a:bodyPr wrap="none" tIns="274320" rtlCol="0" anchor="t" anchorCtr="1">
            <a:spAutoFit/>
          </a:bodyPr>
          <a:lstStyle/>
          <a:p>
            <a:pPr algn="ctr">
              <a:lnSpc>
                <a:spcPts val="2680"/>
              </a:lnSpc>
            </a:pPr>
            <a:r>
              <a:rPr lang="en-US" sz="3200" b="1" dirty="0" smtClean="0">
                <a:solidFill>
                  <a:schemeClr val="tx2"/>
                </a:solidFill>
                <a:latin typeface="Arial Bold" charset="0"/>
                <a:ea typeface="Arial Bold" charset="0"/>
                <a:cs typeface="Arial Bold" charset="0"/>
              </a:rPr>
              <a:t>2008</a:t>
            </a:r>
            <a:endParaRPr lang="en-US" sz="3200" b="1" dirty="0">
              <a:solidFill>
                <a:schemeClr val="tx2"/>
              </a:solidFill>
              <a:latin typeface="Arial Bold" charset="0"/>
              <a:ea typeface="Arial Bold" charset="0"/>
              <a:cs typeface="Arial Bold" charset="0"/>
            </a:endParaRPr>
          </a:p>
        </p:txBody>
      </p:sp>
      <p:sp>
        <p:nvSpPr>
          <p:cNvPr id="70" name="TextBox 69"/>
          <p:cNvSpPr txBox="1"/>
          <p:nvPr/>
        </p:nvSpPr>
        <p:spPr>
          <a:xfrm>
            <a:off x="3182359" y="9959630"/>
            <a:ext cx="1095172" cy="676275"/>
          </a:xfrm>
          <a:prstGeom prst="rect">
            <a:avLst/>
          </a:prstGeom>
          <a:noFill/>
        </p:spPr>
        <p:txBody>
          <a:bodyPr wrap="none" tIns="274320" rtlCol="0" anchor="t" anchorCtr="1">
            <a:spAutoFit/>
          </a:bodyPr>
          <a:lstStyle/>
          <a:p>
            <a:pPr algn="ctr">
              <a:lnSpc>
                <a:spcPts val="2680"/>
              </a:lnSpc>
            </a:pPr>
            <a:r>
              <a:rPr lang="en-US" sz="3200" b="1" dirty="0" smtClean="0">
                <a:solidFill>
                  <a:schemeClr val="tx2"/>
                </a:solidFill>
                <a:latin typeface="Arial Bold" charset="0"/>
                <a:ea typeface="Arial Bold" charset="0"/>
                <a:cs typeface="Arial Bold" charset="0"/>
              </a:rPr>
              <a:t>2003</a:t>
            </a:r>
            <a:endParaRPr lang="en-US" sz="3200" b="1" dirty="0">
              <a:solidFill>
                <a:schemeClr val="tx2"/>
              </a:solidFill>
              <a:latin typeface="Arial Bold" charset="0"/>
              <a:ea typeface="Arial Bold" charset="0"/>
              <a:cs typeface="Arial Bold" charset="0"/>
            </a:endParaRPr>
          </a:p>
        </p:txBody>
      </p:sp>
      <p:sp>
        <p:nvSpPr>
          <p:cNvPr id="73" name="Shape 2934"/>
          <p:cNvSpPr/>
          <p:nvPr/>
        </p:nvSpPr>
        <p:spPr>
          <a:xfrm>
            <a:off x="14608037" y="5614543"/>
            <a:ext cx="803286" cy="1104518"/>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4" name="Shape 2944"/>
          <p:cNvSpPr/>
          <p:nvPr/>
        </p:nvSpPr>
        <p:spPr>
          <a:xfrm>
            <a:off x="20157094" y="5480557"/>
            <a:ext cx="1104518" cy="110451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5" name="Shape 2579"/>
          <p:cNvSpPr/>
          <p:nvPr/>
        </p:nvSpPr>
        <p:spPr>
          <a:xfrm>
            <a:off x="8854192" y="5485215"/>
            <a:ext cx="1099856" cy="1099856"/>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5" name="TextBox 24"/>
          <p:cNvSpPr txBox="1"/>
          <p:nvPr/>
        </p:nvSpPr>
        <p:spPr>
          <a:xfrm>
            <a:off x="2582488" y="483017"/>
            <a:ext cx="19212724"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Our Company </a:t>
            </a:r>
            <a:r>
              <a:rPr lang="en-US" sz="8800" b="1" dirty="0">
                <a:solidFill>
                  <a:schemeClr val="tx2"/>
                </a:solidFill>
                <a:latin typeface="Arial Bold" charset="0"/>
                <a:ea typeface="Arial Bold" charset="0"/>
                <a:cs typeface="Arial Bold" charset="0"/>
              </a:rPr>
              <a:t>A</a:t>
            </a:r>
            <a:r>
              <a:rPr lang="en-US" sz="8800" b="1" dirty="0" smtClean="0">
                <a:solidFill>
                  <a:schemeClr val="tx2"/>
                </a:solidFill>
                <a:latin typeface="Arial Bold" charset="0"/>
                <a:ea typeface="Arial Bold" charset="0"/>
                <a:cs typeface="Arial Bold" charset="0"/>
              </a:rPr>
              <a:t>long </a:t>
            </a:r>
            <a:r>
              <a:rPr lang="en-US" sz="8800" b="1" dirty="0">
                <a:solidFill>
                  <a:schemeClr val="tx2"/>
                </a:solidFill>
                <a:latin typeface="Arial Bold" charset="0"/>
                <a:ea typeface="Arial Bold" charset="0"/>
                <a:cs typeface="Arial Bold" charset="0"/>
              </a:rPr>
              <a:t>T</a:t>
            </a:r>
            <a:r>
              <a:rPr lang="en-US" sz="8800" b="1" dirty="0" smtClean="0">
                <a:solidFill>
                  <a:schemeClr val="tx2"/>
                </a:solidFill>
                <a:latin typeface="Arial Bold" charset="0"/>
                <a:ea typeface="Arial Bold" charset="0"/>
                <a:cs typeface="Arial Bold" charset="0"/>
              </a:rPr>
              <a:t>he </a:t>
            </a:r>
            <a:r>
              <a:rPr lang="en-US" sz="8800" b="1" dirty="0">
                <a:solidFill>
                  <a:schemeClr val="tx2"/>
                </a:solidFill>
                <a:latin typeface="Arial Bold" charset="0"/>
                <a:ea typeface="Arial Bold" charset="0"/>
                <a:cs typeface="Arial Bold" charset="0"/>
              </a:rPr>
              <a:t>L</a:t>
            </a:r>
            <a:r>
              <a:rPr lang="en-US" sz="8800" b="1" dirty="0" smtClean="0">
                <a:solidFill>
                  <a:schemeClr val="tx2"/>
                </a:solidFill>
                <a:latin typeface="Arial Bold" charset="0"/>
                <a:ea typeface="Arial Bold" charset="0"/>
                <a:cs typeface="Arial Bold" charset="0"/>
              </a:rPr>
              <a:t>ast </a:t>
            </a:r>
            <a:r>
              <a:rPr lang="en-US" sz="8800" b="1" dirty="0">
                <a:solidFill>
                  <a:schemeClr val="tx2"/>
                </a:solidFill>
                <a:latin typeface="Arial Bold" charset="0"/>
                <a:ea typeface="Arial Bold" charset="0"/>
                <a:cs typeface="Arial Bold" charset="0"/>
              </a:rPr>
              <a:t>Y</a:t>
            </a:r>
            <a:r>
              <a:rPr lang="en-US" sz="8800" b="1" dirty="0" smtClean="0">
                <a:solidFill>
                  <a:schemeClr val="tx2"/>
                </a:solidFill>
                <a:latin typeface="Arial Bold" charset="0"/>
                <a:ea typeface="Arial Bold" charset="0"/>
                <a:cs typeface="Arial Bold" charset="0"/>
              </a:rPr>
              <a:t>ears</a:t>
            </a:r>
            <a:endParaRPr lang="id-ID" sz="8800" b="1" dirty="0" smtClean="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62318377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0430" y="0"/>
            <a:ext cx="24388080" cy="13716000"/>
          </a:xfrm>
          <a:prstGeom prst="rect">
            <a:avLst/>
          </a:prstGeom>
          <a:solidFill>
            <a:srgbClr val="293039">
              <a:alpha val="8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84" name="TextBox 83"/>
          <p:cNvSpPr txBox="1"/>
          <p:nvPr/>
        </p:nvSpPr>
        <p:spPr>
          <a:xfrm>
            <a:off x="4883130" y="8149503"/>
            <a:ext cx="1426674" cy="439479"/>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bg1"/>
                </a:solidFill>
                <a:latin typeface="Arial Bold" charset="0"/>
                <a:ea typeface="Arial Bold" charset="0"/>
                <a:cs typeface="Arial Bold" charset="0"/>
              </a:rPr>
              <a:t>Support</a:t>
            </a:r>
            <a:endParaRPr lang="en-US" sz="2900" b="1" dirty="0">
              <a:solidFill>
                <a:schemeClr val="bg1"/>
              </a:solidFill>
              <a:latin typeface="Arial Bold" charset="0"/>
              <a:ea typeface="Arial Bold" charset="0"/>
              <a:cs typeface="Arial Bold" charset="0"/>
            </a:endParaRPr>
          </a:p>
        </p:txBody>
      </p:sp>
      <p:sp>
        <p:nvSpPr>
          <p:cNvPr id="86" name="TextBox 85"/>
          <p:cNvSpPr txBox="1"/>
          <p:nvPr/>
        </p:nvSpPr>
        <p:spPr>
          <a:xfrm>
            <a:off x="3581046" y="8764210"/>
            <a:ext cx="4030838" cy="1538883"/>
          </a:xfrm>
          <a:prstGeom prst="rect">
            <a:avLst/>
          </a:prstGeom>
          <a:noFill/>
        </p:spPr>
        <p:txBody>
          <a:bodyPr wrap="square" lIns="0" tIns="0" rIns="0" bIns="0" rtlCol="0">
            <a:spAutoFit/>
          </a:bodyPr>
          <a:lstStyle/>
          <a:p>
            <a:pPr algn="ctr">
              <a:lnSpc>
                <a:spcPts val="4033"/>
              </a:lnSpc>
            </a:pPr>
            <a:r>
              <a:rPr lang="en-US" sz="2500" dirty="0">
                <a:solidFill>
                  <a:schemeClr val="bg1"/>
                </a:solidFill>
                <a:latin typeface="Arial Regular" charset="0"/>
                <a:ea typeface="Arial Regular" charset="0"/>
                <a:cs typeface="Arial Regular" charset="0"/>
              </a:rPr>
              <a:t>Tools that allow people or companies to create, share, or exchange </a:t>
            </a:r>
            <a:r>
              <a:rPr lang="en-US" sz="2500" dirty="0" smtClean="0">
                <a:solidFill>
                  <a:schemeClr val="bg1"/>
                </a:solidFill>
                <a:latin typeface="Arial Regular" charset="0"/>
                <a:ea typeface="Arial Regular" charset="0"/>
                <a:cs typeface="Arial Regular" charset="0"/>
              </a:rPr>
              <a:t>information</a:t>
            </a:r>
            <a:endParaRPr lang="en-US" sz="2500" b="1" dirty="0">
              <a:solidFill>
                <a:schemeClr val="bg1"/>
              </a:solidFill>
              <a:latin typeface="Arial Bold" charset="0"/>
              <a:ea typeface="Arial Bold" charset="0"/>
              <a:cs typeface="Arial Bold" charset="0"/>
            </a:endParaRPr>
          </a:p>
        </p:txBody>
      </p:sp>
      <p:sp>
        <p:nvSpPr>
          <p:cNvPr id="89" name="TextBox 88"/>
          <p:cNvSpPr txBox="1"/>
          <p:nvPr/>
        </p:nvSpPr>
        <p:spPr>
          <a:xfrm>
            <a:off x="11425651" y="8149503"/>
            <a:ext cx="1550104" cy="439479"/>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bg1"/>
                </a:solidFill>
                <a:latin typeface="Arial Bold" charset="0"/>
                <a:ea typeface="Arial Bold" charset="0"/>
                <a:cs typeface="Arial Bold" charset="0"/>
              </a:rPr>
              <a:t>Location</a:t>
            </a:r>
            <a:endParaRPr lang="en-US" sz="2900" b="1" dirty="0">
              <a:solidFill>
                <a:schemeClr val="bg1"/>
              </a:solidFill>
              <a:latin typeface="Arial Bold" charset="0"/>
              <a:ea typeface="Arial Bold" charset="0"/>
              <a:cs typeface="Arial Bold" charset="0"/>
            </a:endParaRPr>
          </a:p>
        </p:txBody>
      </p:sp>
      <p:sp>
        <p:nvSpPr>
          <p:cNvPr id="90" name="TextBox 89"/>
          <p:cNvSpPr txBox="1"/>
          <p:nvPr/>
        </p:nvSpPr>
        <p:spPr>
          <a:xfrm>
            <a:off x="10185280" y="8764210"/>
            <a:ext cx="4030838" cy="1538883"/>
          </a:xfrm>
          <a:prstGeom prst="rect">
            <a:avLst/>
          </a:prstGeom>
          <a:noFill/>
        </p:spPr>
        <p:txBody>
          <a:bodyPr wrap="square" lIns="0" tIns="0" rIns="0" bIns="0" rtlCol="0">
            <a:spAutoFit/>
          </a:bodyPr>
          <a:lstStyle/>
          <a:p>
            <a:pPr algn="ctr">
              <a:lnSpc>
                <a:spcPts val="4033"/>
              </a:lnSpc>
            </a:pPr>
            <a:r>
              <a:rPr lang="en-US" sz="2500" dirty="0">
                <a:solidFill>
                  <a:schemeClr val="bg1"/>
                </a:solidFill>
                <a:latin typeface="Arial Regular" charset="0"/>
                <a:ea typeface="Arial Regular" charset="0"/>
                <a:cs typeface="Arial Regular" charset="0"/>
              </a:rPr>
              <a:t>Tools that allow people or companies to create, share, or exchange information</a:t>
            </a:r>
            <a:endParaRPr lang="en-US" sz="2500" b="1" dirty="0">
              <a:solidFill>
                <a:schemeClr val="bg1"/>
              </a:solidFill>
              <a:latin typeface="Arial Bold" charset="0"/>
              <a:ea typeface="Arial Bold" charset="0"/>
              <a:cs typeface="Arial Bold" charset="0"/>
            </a:endParaRPr>
          </a:p>
        </p:txBody>
      </p:sp>
      <p:sp>
        <p:nvSpPr>
          <p:cNvPr id="92" name="TextBox 91"/>
          <p:cNvSpPr txBox="1"/>
          <p:nvPr/>
        </p:nvSpPr>
        <p:spPr>
          <a:xfrm>
            <a:off x="18393503" y="8149503"/>
            <a:ext cx="1651094" cy="439479"/>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bg1"/>
                </a:solidFill>
                <a:latin typeface="Arial Bold" charset="0"/>
                <a:ea typeface="Arial Bold" charset="0"/>
                <a:cs typeface="Arial Bold" charset="0"/>
              </a:rPr>
              <a:t>E-Mailing</a:t>
            </a:r>
            <a:endParaRPr lang="en-US" sz="2900" b="1" dirty="0">
              <a:solidFill>
                <a:schemeClr val="bg1"/>
              </a:solidFill>
              <a:latin typeface="Arial Bold" charset="0"/>
              <a:ea typeface="Arial Bold" charset="0"/>
              <a:cs typeface="Arial Bold" charset="0"/>
            </a:endParaRPr>
          </a:p>
        </p:txBody>
      </p:sp>
      <p:sp>
        <p:nvSpPr>
          <p:cNvPr id="94" name="TextBox 93"/>
          <p:cNvSpPr txBox="1"/>
          <p:nvPr/>
        </p:nvSpPr>
        <p:spPr>
          <a:xfrm>
            <a:off x="17203628" y="8764210"/>
            <a:ext cx="4030838" cy="1538883"/>
          </a:xfrm>
          <a:prstGeom prst="rect">
            <a:avLst/>
          </a:prstGeom>
          <a:noFill/>
        </p:spPr>
        <p:txBody>
          <a:bodyPr wrap="square" lIns="0" tIns="0" rIns="0" bIns="0" rtlCol="0">
            <a:spAutoFit/>
          </a:bodyPr>
          <a:lstStyle/>
          <a:p>
            <a:pPr algn="ctr">
              <a:lnSpc>
                <a:spcPts val="4033"/>
              </a:lnSpc>
            </a:pPr>
            <a:r>
              <a:rPr lang="en-US" sz="2500" dirty="0">
                <a:solidFill>
                  <a:schemeClr val="bg1"/>
                </a:solidFill>
                <a:latin typeface="Arial Regular" charset="0"/>
                <a:ea typeface="Arial Regular" charset="0"/>
                <a:cs typeface="Arial Regular" charset="0"/>
              </a:rPr>
              <a:t>Tools that allow people or companies to create, share, or exchange information</a:t>
            </a:r>
            <a:endParaRPr lang="en-US" sz="2500" b="1" dirty="0">
              <a:solidFill>
                <a:schemeClr val="bg1"/>
              </a:solidFill>
              <a:latin typeface="Arial Bold" charset="0"/>
              <a:ea typeface="Arial Bold" charset="0"/>
              <a:cs typeface="Arial Bold" charset="0"/>
            </a:endParaRPr>
          </a:p>
        </p:txBody>
      </p:sp>
      <p:sp>
        <p:nvSpPr>
          <p:cNvPr id="100" name="Oval 99"/>
          <p:cNvSpPr/>
          <p:nvPr/>
        </p:nvSpPr>
        <p:spPr>
          <a:xfrm>
            <a:off x="3995166" y="4360204"/>
            <a:ext cx="3202600" cy="3203436"/>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old" charset="0"/>
            </a:endParaRPr>
          </a:p>
        </p:txBody>
      </p:sp>
      <p:sp>
        <p:nvSpPr>
          <p:cNvPr id="104" name="Oval 103"/>
          <p:cNvSpPr/>
          <p:nvPr/>
        </p:nvSpPr>
        <p:spPr>
          <a:xfrm>
            <a:off x="10599397" y="4360204"/>
            <a:ext cx="3202600" cy="3203436"/>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old" charset="0"/>
            </a:endParaRPr>
          </a:p>
        </p:txBody>
      </p:sp>
      <p:sp>
        <p:nvSpPr>
          <p:cNvPr id="107" name="Oval 106"/>
          <p:cNvSpPr/>
          <p:nvPr/>
        </p:nvSpPr>
        <p:spPr>
          <a:xfrm>
            <a:off x="17617748" y="4360204"/>
            <a:ext cx="3202600" cy="3203436"/>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old" charset="0"/>
            </a:endParaRPr>
          </a:p>
        </p:txBody>
      </p:sp>
      <p:sp>
        <p:nvSpPr>
          <p:cNvPr id="40" name="Shape 2547"/>
          <p:cNvSpPr/>
          <p:nvPr/>
        </p:nvSpPr>
        <p:spPr>
          <a:xfrm>
            <a:off x="4924569" y="5340372"/>
            <a:ext cx="1273368" cy="1273368"/>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b="1" dirty="0">
              <a:latin typeface="Arial Bold" charset="0"/>
              <a:ea typeface="Arial Bold" charset="0"/>
              <a:cs typeface="Arial Bold" charset="0"/>
            </a:endParaRPr>
          </a:p>
        </p:txBody>
      </p:sp>
      <p:sp>
        <p:nvSpPr>
          <p:cNvPr id="41" name="Shape 2587"/>
          <p:cNvSpPr/>
          <p:nvPr/>
        </p:nvSpPr>
        <p:spPr>
          <a:xfrm>
            <a:off x="18582363" y="5347540"/>
            <a:ext cx="1273368" cy="1273368"/>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b="1" dirty="0">
              <a:latin typeface="Arial Bold" charset="0"/>
              <a:ea typeface="Arial Bold" charset="0"/>
              <a:cs typeface="Arial Bold" charset="0"/>
            </a:endParaRPr>
          </a:p>
        </p:txBody>
      </p:sp>
      <p:sp>
        <p:nvSpPr>
          <p:cNvPr id="43" name="Shape 2934"/>
          <p:cNvSpPr/>
          <p:nvPr/>
        </p:nvSpPr>
        <p:spPr>
          <a:xfrm>
            <a:off x="11715351" y="5347540"/>
            <a:ext cx="926088" cy="1273368"/>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b="1" dirty="0">
              <a:latin typeface="Arial Bold" charset="0"/>
              <a:ea typeface="Arial Bold" charset="0"/>
              <a:cs typeface="Arial Bold" charset="0"/>
            </a:endParaRPr>
          </a:p>
        </p:txBody>
      </p:sp>
      <p:sp>
        <p:nvSpPr>
          <p:cNvPr id="19" name="TextBox 18"/>
          <p:cNvSpPr txBox="1"/>
          <p:nvPr/>
        </p:nvSpPr>
        <p:spPr>
          <a:xfrm>
            <a:off x="9145966" y="483017"/>
            <a:ext cx="6085733" cy="1446532"/>
          </a:xfrm>
          <a:prstGeom prst="rect">
            <a:avLst/>
          </a:prstGeom>
          <a:noFill/>
        </p:spPr>
        <p:txBody>
          <a:bodyPr wrap="none" lIns="91422" tIns="45711" rIns="91422" bIns="45711" rtlCol="0">
            <a:spAutoFit/>
          </a:bodyPr>
          <a:lstStyle/>
          <a:p>
            <a:pPr algn="ctr"/>
            <a:r>
              <a:rPr lang="en-US" sz="8800" b="1" dirty="0" smtClean="0">
                <a:solidFill>
                  <a:schemeClr val="bg1"/>
                </a:solidFill>
                <a:latin typeface="Arial Bold" charset="0"/>
                <a:ea typeface="Arial Bold" charset="0"/>
                <a:cs typeface="Arial Bold" charset="0"/>
              </a:rPr>
              <a:t>Our Values</a:t>
            </a:r>
            <a:endParaRPr lang="id-ID" sz="8800" b="1" dirty="0" smtClean="0">
              <a:solidFill>
                <a:schemeClr val="bg1"/>
              </a:solidFill>
              <a:latin typeface="Arial Bold" charset="0"/>
              <a:ea typeface="Arial Bold" charset="0"/>
              <a:cs typeface="Arial Bold" charset="0"/>
            </a:endParaRPr>
          </a:p>
        </p:txBody>
      </p:sp>
      <p:sp>
        <p:nvSpPr>
          <p:cNvPr id="20" name="Rectangle 19"/>
          <p:cNvSpPr/>
          <p:nvPr/>
        </p:nvSpPr>
        <p:spPr>
          <a:xfrm>
            <a:off x="11432898"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bg1"/>
              </a:solidFill>
              <a:latin typeface="Arial Regular" charset="0"/>
            </a:endParaRPr>
          </a:p>
        </p:txBody>
      </p:sp>
      <p:sp>
        <p:nvSpPr>
          <p:cNvPr id="25" name="Subtitle 2"/>
          <p:cNvSpPr txBox="1">
            <a:spLocks/>
          </p:cNvSpPr>
          <p:nvPr/>
        </p:nvSpPr>
        <p:spPr>
          <a:xfrm>
            <a:off x="9454300"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solidFill>
                  <a:schemeClr val="bg1"/>
                </a:solidFill>
                <a:latin typeface="Arial Regular" charset="0"/>
                <a:cs typeface="Arial Regular" charset="0"/>
              </a:rPr>
              <a:t>Your </a:t>
            </a:r>
            <a:r>
              <a:rPr lang="en-US" sz="3100" dirty="0" smtClean="0">
                <a:solidFill>
                  <a:schemeClr val="bg1"/>
                </a:solidFill>
                <a:latin typeface="Arial Regular" charset="0"/>
                <a:cs typeface="Arial Regular" charset="0"/>
              </a:rPr>
              <a:t>great subtitle in this line</a:t>
            </a:r>
            <a:endParaRPr lang="en-US" sz="3100" dirty="0">
              <a:solidFill>
                <a:schemeClr val="bg1"/>
              </a:solidFill>
              <a:latin typeface="Arial Regular" charset="0"/>
              <a:cs typeface="Arial Regular" charset="0"/>
            </a:endParaRPr>
          </a:p>
        </p:txBody>
      </p:sp>
      <p:sp>
        <p:nvSpPr>
          <p:cNvPr id="2" name="Picture Placeholder 1"/>
          <p:cNvSpPr>
            <a:spLocks noGrp="1"/>
          </p:cNvSpPr>
          <p:nvPr>
            <p:ph type="pic" sz="quarter" idx="22"/>
          </p:nvPr>
        </p:nvSpPr>
        <p:spPr/>
      </p:sp>
    </p:spTree>
    <p:extLst>
      <p:ext uri="{BB962C8B-B14F-4D97-AF65-F5344CB8AC3E}">
        <p14:creationId xmlns:p14="http://schemas.microsoft.com/office/powerpoint/2010/main" val="64546448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Subtitle 2"/>
          <p:cNvSpPr txBox="1">
            <a:spLocks/>
          </p:cNvSpPr>
          <p:nvPr/>
        </p:nvSpPr>
        <p:spPr>
          <a:xfrm>
            <a:off x="7737913" y="8132830"/>
            <a:ext cx="3793628"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a:t>
            </a:r>
          </a:p>
        </p:txBody>
      </p:sp>
      <p:sp>
        <p:nvSpPr>
          <p:cNvPr id="76" name="TextBox 75"/>
          <p:cNvSpPr txBox="1"/>
          <p:nvPr/>
        </p:nvSpPr>
        <p:spPr>
          <a:xfrm>
            <a:off x="8557835" y="7484167"/>
            <a:ext cx="2098973"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SUPPORT</a:t>
            </a:r>
            <a:endParaRPr lang="en-US" sz="2800" b="1" dirty="0">
              <a:solidFill>
                <a:schemeClr val="tx2"/>
              </a:solidFill>
              <a:latin typeface="Arial Black" charset="0"/>
              <a:ea typeface="Arial Black" charset="0"/>
              <a:cs typeface="Arial Black" charset="0"/>
            </a:endParaRPr>
          </a:p>
        </p:txBody>
      </p:sp>
      <p:sp>
        <p:nvSpPr>
          <p:cNvPr id="77" name="Subtitle 2"/>
          <p:cNvSpPr txBox="1">
            <a:spLocks/>
          </p:cNvSpPr>
          <p:nvPr/>
        </p:nvSpPr>
        <p:spPr>
          <a:xfrm>
            <a:off x="12861928" y="8099959"/>
            <a:ext cx="3793628"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a:t>
            </a:r>
          </a:p>
        </p:txBody>
      </p:sp>
      <p:sp>
        <p:nvSpPr>
          <p:cNvPr id="78" name="TextBox 77"/>
          <p:cNvSpPr txBox="1"/>
          <p:nvPr/>
        </p:nvSpPr>
        <p:spPr>
          <a:xfrm>
            <a:off x="13772869" y="7451296"/>
            <a:ext cx="2199064"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CHAT 24/7</a:t>
            </a:r>
            <a:endParaRPr lang="en-US" sz="2800" b="1" dirty="0">
              <a:solidFill>
                <a:schemeClr val="tx2"/>
              </a:solidFill>
              <a:latin typeface="Arial Black" charset="0"/>
              <a:ea typeface="Arial Black" charset="0"/>
              <a:cs typeface="Arial Black" charset="0"/>
            </a:endParaRPr>
          </a:p>
        </p:txBody>
      </p:sp>
      <p:sp>
        <p:nvSpPr>
          <p:cNvPr id="79" name="Subtitle 2"/>
          <p:cNvSpPr txBox="1">
            <a:spLocks/>
          </p:cNvSpPr>
          <p:nvPr/>
        </p:nvSpPr>
        <p:spPr>
          <a:xfrm>
            <a:off x="2374432" y="8099959"/>
            <a:ext cx="3793628"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a:t>
            </a:r>
            <a:endParaRPr lang="en-US" dirty="0">
              <a:solidFill>
                <a:schemeClr val="tx1"/>
              </a:solidFill>
              <a:latin typeface="Arial Regular" charset="0"/>
              <a:ea typeface="Arial Regular" charset="0"/>
              <a:cs typeface="Arial Regular" charset="0"/>
            </a:endParaRPr>
          </a:p>
        </p:txBody>
      </p:sp>
      <p:sp>
        <p:nvSpPr>
          <p:cNvPr id="80" name="TextBox 79"/>
          <p:cNvSpPr txBox="1"/>
          <p:nvPr/>
        </p:nvSpPr>
        <p:spPr>
          <a:xfrm>
            <a:off x="3584285" y="7451296"/>
            <a:ext cx="1382110"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HOME</a:t>
            </a:r>
            <a:endParaRPr lang="en-US" sz="2800" b="1" dirty="0">
              <a:solidFill>
                <a:schemeClr val="tx2"/>
              </a:solidFill>
              <a:latin typeface="Arial Black" charset="0"/>
              <a:ea typeface="Arial Black" charset="0"/>
              <a:cs typeface="Arial Black" charset="0"/>
            </a:endParaRPr>
          </a:p>
        </p:txBody>
      </p:sp>
      <p:sp>
        <p:nvSpPr>
          <p:cNvPr id="81" name="Shape 2525"/>
          <p:cNvSpPr/>
          <p:nvPr/>
        </p:nvSpPr>
        <p:spPr>
          <a:xfrm>
            <a:off x="3775865" y="537384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82" name="Shape 2547"/>
          <p:cNvSpPr/>
          <p:nvPr/>
        </p:nvSpPr>
        <p:spPr>
          <a:xfrm>
            <a:off x="9091967" y="540483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83" name="Shape 2554"/>
          <p:cNvSpPr/>
          <p:nvPr/>
        </p:nvSpPr>
        <p:spPr>
          <a:xfrm>
            <a:off x="14263087" y="5424305"/>
            <a:ext cx="991310" cy="90119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84" name="Shape 2587"/>
          <p:cNvSpPr/>
          <p:nvPr/>
        </p:nvSpPr>
        <p:spPr>
          <a:xfrm>
            <a:off x="19639357" y="549040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85" name="Subtitle 2"/>
          <p:cNvSpPr txBox="1">
            <a:spLocks/>
          </p:cNvSpPr>
          <p:nvPr/>
        </p:nvSpPr>
        <p:spPr>
          <a:xfrm>
            <a:off x="18241182" y="8099959"/>
            <a:ext cx="3793628"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a:t>
            </a:r>
          </a:p>
        </p:txBody>
      </p:sp>
      <p:sp>
        <p:nvSpPr>
          <p:cNvPr id="86" name="TextBox 85"/>
          <p:cNvSpPr txBox="1"/>
          <p:nvPr/>
        </p:nvSpPr>
        <p:spPr>
          <a:xfrm>
            <a:off x="19077295" y="7451296"/>
            <a:ext cx="1919115"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MAILING</a:t>
            </a:r>
            <a:endParaRPr lang="en-US" sz="2800" b="1" dirty="0">
              <a:solidFill>
                <a:schemeClr val="tx2"/>
              </a:solidFill>
              <a:latin typeface="Arial Black" charset="0"/>
              <a:ea typeface="Arial Black" charset="0"/>
              <a:cs typeface="Arial Black" charset="0"/>
            </a:endParaRPr>
          </a:p>
        </p:txBody>
      </p:sp>
      <p:cxnSp>
        <p:nvCxnSpPr>
          <p:cNvPr id="87" name="Straight Connector 86"/>
          <p:cNvCxnSpPr/>
          <p:nvPr/>
        </p:nvCxnSpPr>
        <p:spPr>
          <a:xfrm flipH="1">
            <a:off x="12224343" y="5404838"/>
            <a:ext cx="0" cy="4191065"/>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17494909" y="5404838"/>
            <a:ext cx="0" cy="4191065"/>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H="1">
            <a:off x="6950153" y="5404838"/>
            <a:ext cx="0" cy="4191065"/>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 name="Oval 1"/>
          <p:cNvSpPr/>
          <p:nvPr/>
        </p:nvSpPr>
        <p:spPr>
          <a:xfrm>
            <a:off x="8500705" y="4815762"/>
            <a:ext cx="2169462" cy="2169462"/>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7" name="Oval 26"/>
          <p:cNvSpPr/>
          <p:nvPr/>
        </p:nvSpPr>
        <p:spPr>
          <a:xfrm>
            <a:off x="13674011" y="4815762"/>
            <a:ext cx="2169462" cy="2169462"/>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8" name="Oval 27"/>
          <p:cNvSpPr/>
          <p:nvPr/>
        </p:nvSpPr>
        <p:spPr>
          <a:xfrm>
            <a:off x="19047451" y="4815762"/>
            <a:ext cx="2169462" cy="2169462"/>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9" name="Oval 28"/>
          <p:cNvSpPr/>
          <p:nvPr/>
        </p:nvSpPr>
        <p:spPr>
          <a:xfrm>
            <a:off x="3186515" y="4815762"/>
            <a:ext cx="2169462" cy="2169462"/>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5" name="TextBox 24"/>
          <p:cNvSpPr txBox="1"/>
          <p:nvPr/>
        </p:nvSpPr>
        <p:spPr>
          <a:xfrm>
            <a:off x="9145984" y="483017"/>
            <a:ext cx="6085733"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Our Values</a:t>
            </a:r>
            <a:endParaRPr lang="id-ID" sz="8800" b="1" dirty="0" smtClean="0">
              <a:solidFill>
                <a:schemeClr val="tx2"/>
              </a:solidFill>
              <a:latin typeface="Arial Bold" charset="0"/>
              <a:ea typeface="Arial Bold" charset="0"/>
              <a:cs typeface="Arial Bold" charset="0"/>
            </a:endParaRPr>
          </a:p>
        </p:txBody>
      </p:sp>
      <p:sp>
        <p:nvSpPr>
          <p:cNvPr id="30" name="Rectangle 29"/>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1"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214079444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2664612" y="1964499"/>
            <a:ext cx="10084812" cy="2308324"/>
          </a:xfrm>
          <a:prstGeom prst="rect">
            <a:avLst/>
          </a:prstGeom>
          <a:noFill/>
        </p:spPr>
        <p:txBody>
          <a:bodyPr wrap="none" rtlCol="0">
            <a:spAutoFit/>
          </a:bodyPr>
          <a:lstStyle/>
          <a:p>
            <a:r>
              <a:rPr lang="en-US" sz="7200" b="1" dirty="0" smtClean="0">
                <a:solidFill>
                  <a:schemeClr val="tx2"/>
                </a:solidFill>
                <a:latin typeface="Arial Black" charset="0"/>
                <a:ea typeface="Arial Black" charset="0"/>
                <a:cs typeface="Arial Black" charset="0"/>
              </a:rPr>
              <a:t>Left Image</a:t>
            </a:r>
          </a:p>
          <a:p>
            <a:r>
              <a:rPr lang="en-US" sz="7200" b="1" dirty="0" smtClean="0">
                <a:solidFill>
                  <a:schemeClr val="tx2"/>
                </a:solidFill>
                <a:latin typeface="Arial Black" charset="0"/>
                <a:ea typeface="Arial Black" charset="0"/>
                <a:cs typeface="Arial Black" charset="0"/>
              </a:rPr>
              <a:t>About our Company</a:t>
            </a:r>
            <a:endParaRPr lang="en-US" sz="7200" b="1" dirty="0">
              <a:solidFill>
                <a:schemeClr val="tx2"/>
              </a:solidFill>
              <a:latin typeface="Arial Black" charset="0"/>
              <a:ea typeface="Arial Black" charset="0"/>
              <a:cs typeface="Arial Black" charset="0"/>
            </a:endParaRPr>
          </a:p>
        </p:txBody>
      </p:sp>
      <p:sp>
        <p:nvSpPr>
          <p:cNvPr id="7" name="TextBox 6"/>
          <p:cNvSpPr txBox="1"/>
          <p:nvPr/>
        </p:nvSpPr>
        <p:spPr>
          <a:xfrm>
            <a:off x="12558114" y="4818035"/>
            <a:ext cx="9610511" cy="6377094"/>
          </a:xfrm>
          <a:prstGeom prst="rect">
            <a:avLst/>
          </a:prstGeom>
          <a:noFill/>
        </p:spPr>
        <p:txBody>
          <a:bodyPr wrap="square" lIns="219419" tIns="109710" rIns="219419" bIns="109710" rtlCol="0">
            <a:spAutoFit/>
          </a:bodyPr>
          <a:lstStyle/>
          <a:p>
            <a:pPr algn="just">
              <a:lnSpc>
                <a:spcPts val="4040"/>
              </a:lnSpc>
            </a:pPr>
            <a:r>
              <a:rPr lang="en-US" sz="2600" dirty="0">
                <a:latin typeface="Arial Regular" charset="0"/>
                <a:ea typeface="Arial Regular" charset="0"/>
                <a:cs typeface="Arial Regular" charset="0"/>
              </a:rPr>
              <a:t>Over the course of the last decade, however, we seem to have reached a general agreement that creativity involves the production of novel, useful products words, the production of something original and worthwhile. Authors have diverged dramatically in their precise </a:t>
            </a:r>
            <a:r>
              <a:rPr lang="en-US" sz="2600" dirty="0" smtClean="0">
                <a:latin typeface="Arial Regular" charset="0"/>
                <a:ea typeface="Arial Regular" charset="0"/>
                <a:cs typeface="Arial Regular" charset="0"/>
              </a:rPr>
              <a:t>definitions.</a:t>
            </a:r>
          </a:p>
          <a:p>
            <a:pPr algn="just">
              <a:lnSpc>
                <a:spcPts val="4040"/>
              </a:lnSpc>
            </a:pPr>
            <a:endParaRPr lang="en-US" sz="2600" dirty="0">
              <a:latin typeface="Arial Regular" charset="0"/>
              <a:ea typeface="Arial Regular" charset="0"/>
              <a:cs typeface="Arial Regular" charset="0"/>
            </a:endParaRPr>
          </a:p>
          <a:p>
            <a:pPr algn="just">
              <a:lnSpc>
                <a:spcPts val="4040"/>
              </a:lnSpc>
            </a:pPr>
            <a:r>
              <a:rPr lang="en-US" sz="2600" dirty="0" smtClean="0">
                <a:latin typeface="Arial Regular" charset="0"/>
                <a:ea typeface="Arial Regular" charset="0"/>
                <a:cs typeface="Arial Regular" charset="0"/>
              </a:rPr>
              <a:t>Beyond </a:t>
            </a:r>
            <a:r>
              <a:rPr lang="en-US" sz="2600" dirty="0">
                <a:latin typeface="Arial Regular" charset="0"/>
                <a:ea typeface="Arial Regular" charset="0"/>
                <a:cs typeface="Arial Regular" charset="0"/>
              </a:rPr>
              <a:t>these general commonalities reckons that over a hundred different analyses can be found in the literature. As an illustration, one definition given described it as a process of becoming sensitive to </a:t>
            </a:r>
            <a:r>
              <a:rPr lang="en-US" sz="2600" dirty="0" smtClean="0">
                <a:latin typeface="Arial Regular" charset="0"/>
                <a:ea typeface="Arial Regular" charset="0"/>
                <a:cs typeface="Arial Regular" charset="0"/>
              </a:rPr>
              <a:t>problems, deficiencies, gaps in knowledge, missing elements, disharmonies, and so on identifying the difficulty searching for solutions.</a:t>
            </a:r>
            <a:endParaRPr lang="en-US" sz="2600" dirty="0">
              <a:latin typeface="Arial Regular" charset="0"/>
              <a:ea typeface="Arial Regular" charset="0"/>
              <a:cs typeface="Arial Regular"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1348934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2060415" y="2460020"/>
            <a:ext cx="8555547" cy="3170099"/>
          </a:xfrm>
          <a:prstGeom prst="rect">
            <a:avLst/>
          </a:prstGeom>
          <a:noFill/>
        </p:spPr>
        <p:txBody>
          <a:bodyPr wrap="none" rtlCol="0">
            <a:spAutoFit/>
          </a:bodyPr>
          <a:lstStyle/>
          <a:p>
            <a:pPr>
              <a:lnSpc>
                <a:spcPts val="13000"/>
              </a:lnSpc>
            </a:pPr>
            <a:r>
              <a:rPr lang="en-US" sz="12500" b="1" dirty="0" smtClean="0">
                <a:solidFill>
                  <a:schemeClr val="tx2"/>
                </a:solidFill>
                <a:latin typeface="Arial Bold" charset="0"/>
                <a:ea typeface="Arial Bold" charset="0"/>
                <a:cs typeface="Arial Bold" charset="0"/>
              </a:rPr>
              <a:t>WELCOME</a:t>
            </a:r>
          </a:p>
          <a:p>
            <a:pPr>
              <a:lnSpc>
                <a:spcPts val="11000"/>
              </a:lnSpc>
            </a:pPr>
            <a:r>
              <a:rPr lang="en-US" sz="12500" b="1" dirty="0" smtClean="0">
                <a:solidFill>
                  <a:schemeClr val="tx2"/>
                </a:solidFill>
                <a:latin typeface="Arial Bold" charset="0"/>
                <a:ea typeface="Arial Bold" charset="0"/>
                <a:cs typeface="Arial Bold" charset="0"/>
              </a:rPr>
              <a:t>MESSAGE</a:t>
            </a:r>
            <a:endParaRPr lang="en-US" sz="12500" b="1" dirty="0">
              <a:solidFill>
                <a:schemeClr val="tx2"/>
              </a:solidFill>
              <a:latin typeface="Arial Bold" charset="0"/>
              <a:ea typeface="Arial Bold" charset="0"/>
              <a:cs typeface="Arial Bold" charset="0"/>
            </a:endParaRPr>
          </a:p>
        </p:txBody>
      </p:sp>
      <p:sp>
        <p:nvSpPr>
          <p:cNvPr id="8" name="TextBox 7"/>
          <p:cNvSpPr txBox="1"/>
          <p:nvPr/>
        </p:nvSpPr>
        <p:spPr>
          <a:xfrm>
            <a:off x="12015810" y="6246878"/>
            <a:ext cx="10264327" cy="4838211"/>
          </a:xfrm>
          <a:prstGeom prst="rect">
            <a:avLst/>
          </a:prstGeom>
          <a:noFill/>
        </p:spPr>
        <p:txBody>
          <a:bodyPr wrap="square" lIns="219419" tIns="109710" rIns="219419" bIns="109710" rtlCol="0">
            <a:spAutoFit/>
          </a:bodyPr>
          <a:lstStyle/>
          <a:p>
            <a:pPr algn="just">
              <a:lnSpc>
                <a:spcPts val="4040"/>
              </a:lnSpc>
            </a:pPr>
            <a:r>
              <a:rPr lang="en-US" sz="2600" dirty="0">
                <a:latin typeface="Arial Regular" charset="0"/>
                <a:ea typeface="Arial Regular" charset="0"/>
                <a:cs typeface="Arial Regular" charset="0"/>
              </a:rPr>
              <a:t>P</a:t>
            </a:r>
            <a:r>
              <a:rPr lang="en-US" sz="2600" dirty="0" smtClean="0">
                <a:latin typeface="Arial Regular" charset="0"/>
                <a:ea typeface="Arial Regular" charset="0"/>
                <a:cs typeface="Arial Regular" charset="0"/>
              </a:rPr>
              <a:t>henomenon </a:t>
            </a:r>
            <a:r>
              <a:rPr lang="en-US" sz="2600" dirty="0">
                <a:latin typeface="Arial Regular" charset="0"/>
                <a:ea typeface="Arial Regular" charset="0"/>
                <a:cs typeface="Arial Regular" charset="0"/>
              </a:rPr>
              <a:t>whereby something new and somehow valuable is formed the created item may be intangible such as an idea or a physical object such as an invention, a literary work or a painting scholarly interest in creativity involves many definitions and concepts pertaining to a number of disciplines in a </a:t>
            </a:r>
            <a:r>
              <a:rPr lang="en-US" sz="2600" dirty="0" smtClean="0">
                <a:latin typeface="Arial Regular" charset="0"/>
                <a:ea typeface="Arial Regular" charset="0"/>
                <a:cs typeface="Arial Regular" charset="0"/>
              </a:rPr>
              <a:t>summary.</a:t>
            </a:r>
          </a:p>
          <a:p>
            <a:pPr algn="just">
              <a:lnSpc>
                <a:spcPts val="4040"/>
              </a:lnSpc>
            </a:pPr>
            <a:endParaRPr lang="en-US" sz="2600" dirty="0">
              <a:latin typeface="Arial Regular" charset="0"/>
              <a:ea typeface="Arial Regular" charset="0"/>
              <a:cs typeface="Arial Regular" charset="0"/>
            </a:endParaRPr>
          </a:p>
          <a:p>
            <a:pPr algn="just">
              <a:lnSpc>
                <a:spcPts val="4040"/>
              </a:lnSpc>
            </a:pPr>
            <a:r>
              <a:rPr lang="en-US" sz="2600" dirty="0">
                <a:latin typeface="Arial Regular" charset="0"/>
                <a:ea typeface="Arial Regular" charset="0"/>
                <a:cs typeface="Arial Regular" charset="0"/>
              </a:rPr>
              <a:t>S</a:t>
            </a:r>
            <a:r>
              <a:rPr lang="en-US" sz="2600" dirty="0" smtClean="0">
                <a:latin typeface="Arial Regular" charset="0"/>
                <a:ea typeface="Arial Regular" charset="0"/>
                <a:cs typeface="Arial Regular" charset="0"/>
              </a:rPr>
              <a:t>cientific </a:t>
            </a:r>
            <a:r>
              <a:rPr lang="en-US" sz="2600" dirty="0">
                <a:latin typeface="Arial Regular" charset="0"/>
                <a:ea typeface="Arial Regular" charset="0"/>
                <a:cs typeface="Arial Regular" charset="0"/>
              </a:rPr>
              <a:t>research into creativity over the course of the last decade, however, we seem to have reached a general agreement that </a:t>
            </a:r>
            <a:r>
              <a:rPr lang="en-US" sz="2600" dirty="0" smtClean="0">
                <a:latin typeface="Arial Regular" charset="0"/>
                <a:ea typeface="Arial Regular" charset="0"/>
                <a:cs typeface="Arial Regular" charset="0"/>
              </a:rPr>
              <a:t>creativity</a:t>
            </a:r>
            <a:endParaRPr lang="en-US" sz="2600" dirty="0">
              <a:latin typeface="Arial Regular" charset="0"/>
              <a:ea typeface="Arial Regular" charset="0"/>
              <a:cs typeface="Arial Regular"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12608105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2137861" y="2098311"/>
            <a:ext cx="10084812" cy="2308324"/>
          </a:xfrm>
          <a:prstGeom prst="rect">
            <a:avLst/>
          </a:prstGeom>
          <a:noFill/>
        </p:spPr>
        <p:txBody>
          <a:bodyPr wrap="none" rtlCol="0">
            <a:spAutoFit/>
          </a:bodyPr>
          <a:lstStyle/>
          <a:p>
            <a:r>
              <a:rPr lang="en-US" sz="7200" b="1" dirty="0" smtClean="0">
                <a:solidFill>
                  <a:schemeClr val="tx2"/>
                </a:solidFill>
                <a:latin typeface="Arial Black" charset="0"/>
                <a:ea typeface="Arial Black" charset="0"/>
                <a:cs typeface="Arial Black" charset="0"/>
              </a:rPr>
              <a:t>Right Image</a:t>
            </a:r>
          </a:p>
          <a:p>
            <a:r>
              <a:rPr lang="en-US" sz="7200" b="1" dirty="0" smtClean="0">
                <a:solidFill>
                  <a:schemeClr val="tx2"/>
                </a:solidFill>
                <a:latin typeface="Arial Black" charset="0"/>
                <a:ea typeface="Arial Black" charset="0"/>
                <a:cs typeface="Arial Black" charset="0"/>
              </a:rPr>
              <a:t>About our Company</a:t>
            </a:r>
            <a:endParaRPr lang="en-US" sz="7200" b="1" dirty="0">
              <a:solidFill>
                <a:schemeClr val="tx2"/>
              </a:solidFill>
              <a:latin typeface="Arial Black" charset="0"/>
              <a:ea typeface="Arial Black" charset="0"/>
              <a:cs typeface="Arial Black" charset="0"/>
            </a:endParaRPr>
          </a:p>
        </p:txBody>
      </p:sp>
      <p:sp>
        <p:nvSpPr>
          <p:cNvPr id="7" name="TextBox 6"/>
          <p:cNvSpPr txBox="1"/>
          <p:nvPr/>
        </p:nvSpPr>
        <p:spPr>
          <a:xfrm>
            <a:off x="2031363" y="4951847"/>
            <a:ext cx="9610511" cy="6377094"/>
          </a:xfrm>
          <a:prstGeom prst="rect">
            <a:avLst/>
          </a:prstGeom>
          <a:noFill/>
        </p:spPr>
        <p:txBody>
          <a:bodyPr wrap="square" lIns="219419" tIns="109710" rIns="219419" bIns="109710" rtlCol="0">
            <a:spAutoFit/>
          </a:bodyPr>
          <a:lstStyle/>
          <a:p>
            <a:pPr algn="just">
              <a:lnSpc>
                <a:spcPts val="4040"/>
              </a:lnSpc>
            </a:pPr>
            <a:r>
              <a:rPr lang="en-US" sz="2600" dirty="0">
                <a:latin typeface="Arial Regular" charset="0"/>
                <a:ea typeface="Arial Regular" charset="0"/>
                <a:cs typeface="Arial Regular" charset="0"/>
              </a:rPr>
              <a:t>Over the course of the last decade, however, we seem to have reached a general agreement that creativity involves the production of novel, useful products words, the production of something original and worthwhile. Authors have diverged dramatically in their precise </a:t>
            </a:r>
            <a:r>
              <a:rPr lang="en-US" sz="2600" dirty="0" smtClean="0">
                <a:latin typeface="Arial Regular" charset="0"/>
                <a:ea typeface="Arial Regular" charset="0"/>
                <a:cs typeface="Arial Regular" charset="0"/>
              </a:rPr>
              <a:t>definitions.</a:t>
            </a:r>
          </a:p>
          <a:p>
            <a:pPr algn="just">
              <a:lnSpc>
                <a:spcPts val="4040"/>
              </a:lnSpc>
            </a:pPr>
            <a:endParaRPr lang="en-US" sz="2600" dirty="0">
              <a:latin typeface="Arial Regular" charset="0"/>
              <a:ea typeface="Arial Regular" charset="0"/>
              <a:cs typeface="Arial Regular" charset="0"/>
            </a:endParaRPr>
          </a:p>
          <a:p>
            <a:pPr algn="just">
              <a:lnSpc>
                <a:spcPts val="4040"/>
              </a:lnSpc>
            </a:pPr>
            <a:r>
              <a:rPr lang="en-US" sz="2600" dirty="0" smtClean="0">
                <a:latin typeface="Arial Regular" charset="0"/>
                <a:ea typeface="Arial Regular" charset="0"/>
                <a:cs typeface="Arial Regular" charset="0"/>
              </a:rPr>
              <a:t>Beyond </a:t>
            </a:r>
            <a:r>
              <a:rPr lang="en-US" sz="2600" dirty="0">
                <a:latin typeface="Arial Regular" charset="0"/>
                <a:ea typeface="Arial Regular" charset="0"/>
                <a:cs typeface="Arial Regular" charset="0"/>
              </a:rPr>
              <a:t>these general commonalities reckons that over a hundred different analyses can be found in the literature. As an illustration, one definition given described it as a process of becoming sensitive to </a:t>
            </a:r>
            <a:r>
              <a:rPr lang="en-US" sz="2600" dirty="0" smtClean="0">
                <a:latin typeface="Arial Regular" charset="0"/>
                <a:ea typeface="Arial Regular" charset="0"/>
                <a:cs typeface="Arial Regular" charset="0"/>
              </a:rPr>
              <a:t>problems, deficiencies, gaps in knowledge, missing elements, disharmonies, and so on identifying the difficulty searching for solutions.</a:t>
            </a:r>
            <a:endParaRPr lang="en-US" sz="2600" dirty="0">
              <a:latin typeface="Arial Regular" charset="0"/>
              <a:ea typeface="Arial Regular" charset="0"/>
              <a:cs typeface="Arial Regular"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81774773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2658976" y="7399968"/>
            <a:ext cx="9662902" cy="2308324"/>
          </a:xfrm>
          <a:prstGeom prst="rect">
            <a:avLst/>
          </a:prstGeom>
          <a:noFill/>
        </p:spPr>
        <p:txBody>
          <a:bodyPr wrap="none" rtlCol="0">
            <a:spAutoFit/>
          </a:bodyPr>
          <a:lstStyle/>
          <a:p>
            <a:r>
              <a:rPr lang="en-US" sz="7200" b="1" dirty="0" smtClean="0">
                <a:solidFill>
                  <a:schemeClr val="tx2"/>
                </a:solidFill>
                <a:latin typeface="Arial Black" charset="0"/>
                <a:ea typeface="Arial Black" charset="0"/>
                <a:cs typeface="Arial Black" charset="0"/>
              </a:rPr>
              <a:t>All About</a:t>
            </a:r>
          </a:p>
          <a:p>
            <a:r>
              <a:rPr lang="en-US" sz="7200" b="1" dirty="0" smtClean="0">
                <a:solidFill>
                  <a:schemeClr val="tx2"/>
                </a:solidFill>
                <a:latin typeface="Arial Black" charset="0"/>
                <a:ea typeface="Arial Black" charset="0"/>
                <a:cs typeface="Arial Black" charset="0"/>
              </a:rPr>
              <a:t>Your headline here</a:t>
            </a:r>
            <a:endParaRPr lang="en-US" sz="7200" b="1" dirty="0">
              <a:solidFill>
                <a:schemeClr val="tx2"/>
              </a:solidFill>
              <a:latin typeface="Arial Black" charset="0"/>
              <a:ea typeface="Arial Black" charset="0"/>
              <a:cs typeface="Arial Black" charset="0"/>
            </a:endParaRPr>
          </a:p>
        </p:txBody>
      </p:sp>
      <p:sp>
        <p:nvSpPr>
          <p:cNvPr id="9" name="TextBox 8"/>
          <p:cNvSpPr txBox="1"/>
          <p:nvPr/>
        </p:nvSpPr>
        <p:spPr>
          <a:xfrm>
            <a:off x="2658976" y="10152289"/>
            <a:ext cx="9183619" cy="2273407"/>
          </a:xfrm>
          <a:prstGeom prst="rect">
            <a:avLst/>
          </a:prstGeom>
          <a:noFill/>
        </p:spPr>
        <p:txBody>
          <a:bodyPr wrap="square" lIns="219419" tIns="109710" rIns="219419" bIns="109710" rtlCol="0">
            <a:spAutoFit/>
          </a:bodyPr>
          <a:lstStyle/>
          <a:p>
            <a:pPr algn="just">
              <a:lnSpc>
                <a:spcPts val="4040"/>
              </a:lnSpc>
            </a:pPr>
            <a:r>
              <a:rPr lang="en-US" sz="2600" dirty="0">
                <a:latin typeface="Arial Regular" charset="0"/>
                <a:ea typeface="Arial Regular" charset="0"/>
                <a:cs typeface="Arial Regular" charset="0"/>
              </a:rPr>
              <a:t>Over the course of the last decade, however, we seem to have reached a general agreement that creativity involves the production of novel, useful products words, the production of something original and worthwhile. </a:t>
            </a:r>
          </a:p>
        </p:txBody>
      </p:sp>
      <p:sp>
        <p:nvSpPr>
          <p:cNvPr id="10" name="TextBox 9"/>
          <p:cNvSpPr txBox="1"/>
          <p:nvPr/>
        </p:nvSpPr>
        <p:spPr>
          <a:xfrm>
            <a:off x="12434147" y="7622988"/>
            <a:ext cx="10158219" cy="4838211"/>
          </a:xfrm>
          <a:prstGeom prst="rect">
            <a:avLst/>
          </a:prstGeom>
          <a:noFill/>
        </p:spPr>
        <p:txBody>
          <a:bodyPr wrap="square" lIns="219419" tIns="109710" rIns="219419" bIns="109710" rtlCol="0">
            <a:spAutoFit/>
          </a:bodyPr>
          <a:lstStyle/>
          <a:p>
            <a:pPr algn="just">
              <a:lnSpc>
                <a:spcPts val="4040"/>
              </a:lnSpc>
            </a:pPr>
            <a:r>
              <a:rPr lang="en-US" sz="2600" dirty="0">
                <a:latin typeface="Arial Regular" charset="0"/>
                <a:ea typeface="Arial Regular" charset="0"/>
                <a:cs typeface="Arial Regular" charset="0"/>
              </a:rPr>
              <a:t>Over the course of the last decade, however, we seem to have reached a general agreement that creativity involves the production of novel, useful products words, the production of something original and worthwhile. Authors have diverged dramatically in their precise </a:t>
            </a:r>
            <a:r>
              <a:rPr lang="en-US" sz="2600" dirty="0" smtClean="0">
                <a:latin typeface="Arial Regular" charset="0"/>
                <a:ea typeface="Arial Regular" charset="0"/>
                <a:cs typeface="Arial Regular" charset="0"/>
              </a:rPr>
              <a:t>definitions beyond </a:t>
            </a:r>
            <a:r>
              <a:rPr lang="en-US" sz="2600" dirty="0">
                <a:latin typeface="Arial Regular" charset="0"/>
                <a:ea typeface="Arial Regular" charset="0"/>
                <a:cs typeface="Arial Regular" charset="0"/>
              </a:rPr>
              <a:t>these general commonalities reckons that over a hundred different analyses can be found in the literature. As an illustration, one definition given described it as a process of becoming sensitive to </a:t>
            </a:r>
            <a:r>
              <a:rPr lang="en-US" sz="2600" dirty="0" smtClean="0">
                <a:latin typeface="Arial Regular" charset="0"/>
                <a:ea typeface="Arial Regular" charset="0"/>
                <a:cs typeface="Arial Regular" charset="0"/>
              </a:rPr>
              <a:t>problems, deficiencies, gaps in knowledge, missing elements, disharmonies</a:t>
            </a:r>
            <a:endParaRPr lang="en-US" sz="2600" dirty="0">
              <a:latin typeface="Arial Regular" charset="0"/>
              <a:ea typeface="Arial Regular" charset="0"/>
              <a:cs typeface="Arial Regular"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4932941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Diamond 39"/>
          <p:cNvSpPr/>
          <p:nvPr/>
        </p:nvSpPr>
        <p:spPr>
          <a:xfrm>
            <a:off x="16436896" y="4795024"/>
            <a:ext cx="4572000" cy="4594303"/>
          </a:xfrm>
          <a:prstGeom prst="diamond">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1" name="Diamond 40"/>
          <p:cNvSpPr/>
          <p:nvPr/>
        </p:nvSpPr>
        <p:spPr>
          <a:xfrm>
            <a:off x="3278458" y="4795024"/>
            <a:ext cx="4572000" cy="4594303"/>
          </a:xfrm>
          <a:prstGeom prst="diamond">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5" name="Diamond 44"/>
          <p:cNvSpPr/>
          <p:nvPr/>
        </p:nvSpPr>
        <p:spPr>
          <a:xfrm>
            <a:off x="9924585" y="4795024"/>
            <a:ext cx="4572000" cy="4594303"/>
          </a:xfrm>
          <a:prstGeom prst="diamond">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1" name="TextBox 10"/>
          <p:cNvSpPr txBox="1"/>
          <p:nvPr/>
        </p:nvSpPr>
        <p:spPr>
          <a:xfrm>
            <a:off x="9589438" y="483017"/>
            <a:ext cx="5198823"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About Us</a:t>
            </a:r>
            <a:endParaRPr lang="id-ID" sz="8800" b="1" dirty="0" smtClean="0">
              <a:solidFill>
                <a:schemeClr val="tx2"/>
              </a:solidFill>
              <a:latin typeface="Arial Bold" charset="0"/>
              <a:ea typeface="Arial Bold" charset="0"/>
              <a:cs typeface="Arial Bold" charset="0"/>
            </a:endParaRPr>
          </a:p>
        </p:txBody>
      </p:sp>
      <p:sp>
        <p:nvSpPr>
          <p:cNvPr id="12" name="Rectangle 11"/>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3"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14" name="Subtitle 2"/>
          <p:cNvSpPr txBox="1">
            <a:spLocks/>
          </p:cNvSpPr>
          <p:nvPr/>
        </p:nvSpPr>
        <p:spPr>
          <a:xfrm>
            <a:off x="6815970" y="10418969"/>
            <a:ext cx="10789251" cy="109754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dirty="0">
                <a:solidFill>
                  <a:srgbClr val="666666"/>
                </a:solidFill>
                <a:latin typeface="Arial Regular" charset="0"/>
                <a:ea typeface="Arial Regular" charset="0"/>
                <a:cs typeface="Arial Regular" charset="0"/>
              </a:rPr>
              <a:t>We’ve packed all the features you could want into one awesome &amp; stunning </a:t>
            </a:r>
            <a:r>
              <a:rPr lang="en-US" dirty="0" smtClean="0">
                <a:solidFill>
                  <a:srgbClr val="666666"/>
                </a:solidFill>
                <a:latin typeface="Arial Regular" charset="0"/>
                <a:ea typeface="Arial Regular" charset="0"/>
                <a:cs typeface="Arial Regular" charset="0"/>
              </a:rPr>
              <a:t>presentation with </a:t>
            </a:r>
            <a:r>
              <a:rPr lang="en-US" dirty="0">
                <a:solidFill>
                  <a:srgbClr val="666666"/>
                </a:solidFill>
                <a:latin typeface="Arial Regular" charset="0"/>
                <a:ea typeface="Arial Regular" charset="0"/>
                <a:cs typeface="Arial Regular" charset="0"/>
              </a:rPr>
              <a:t>unlimited </a:t>
            </a:r>
            <a:r>
              <a:rPr lang="en-US" dirty="0" smtClean="0">
                <a:solidFill>
                  <a:srgbClr val="666666"/>
                </a:solidFill>
                <a:latin typeface="Arial Regular" charset="0"/>
                <a:ea typeface="Arial Regular" charset="0"/>
                <a:cs typeface="Arial Regular" charset="0"/>
              </a:rPr>
              <a:t>colors</a:t>
            </a:r>
            <a:endParaRPr lang="en-US" dirty="0">
              <a:latin typeface="Arial Regular" charset="0"/>
              <a:ea typeface="Arial Regular" charset="0"/>
              <a:cs typeface="Arial Regular" charset="0"/>
            </a:endParaRPr>
          </a:p>
        </p:txBody>
      </p:sp>
      <p:sp>
        <p:nvSpPr>
          <p:cNvPr id="2" name="Picture Placeholder 1"/>
          <p:cNvSpPr>
            <a:spLocks noGrp="1"/>
          </p:cNvSpPr>
          <p:nvPr>
            <p:ph type="pic" sz="quarter" idx="16"/>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5"/>
          </p:nvPr>
        </p:nvSpPr>
        <p:spPr/>
      </p:sp>
    </p:spTree>
    <p:extLst>
      <p:ext uri="{BB962C8B-B14F-4D97-AF65-F5344CB8AC3E}">
        <p14:creationId xmlns:p14="http://schemas.microsoft.com/office/powerpoint/2010/main" val="178194781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15702001" y="0"/>
            <a:ext cx="8675649" cy="13716000"/>
          </a:xfrm>
          <a:prstGeom prst="rect">
            <a:avLst/>
          </a:prstGeom>
          <a:solidFill>
            <a:srgbClr val="1923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5" name="Rectangle 24"/>
          <p:cNvSpPr>
            <a:spLocks/>
          </p:cNvSpPr>
          <p:nvPr/>
        </p:nvSpPr>
        <p:spPr bwMode="auto">
          <a:xfrm>
            <a:off x="18357698" y="9889401"/>
            <a:ext cx="3364255" cy="7927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2400" b="1" spc="800" dirty="0" smtClean="0">
                <a:solidFill>
                  <a:schemeClr val="bg1"/>
                </a:solidFill>
                <a:latin typeface="Arial Black" charset="0"/>
                <a:ea typeface="Arial Black" charset="0"/>
                <a:cs typeface="Arial Black" charset="0"/>
                <a:sym typeface="Bebas Neue" charset="0"/>
              </a:rPr>
              <a:t>TIM ROLLINS</a:t>
            </a:r>
          </a:p>
        </p:txBody>
      </p:sp>
      <p:sp>
        <p:nvSpPr>
          <p:cNvPr id="26" name="TextBox 25"/>
          <p:cNvSpPr txBox="1"/>
          <p:nvPr/>
        </p:nvSpPr>
        <p:spPr>
          <a:xfrm>
            <a:off x="17649737" y="3308647"/>
            <a:ext cx="4780176" cy="6760825"/>
          </a:xfrm>
          <a:prstGeom prst="rect">
            <a:avLst/>
          </a:prstGeom>
          <a:noFill/>
        </p:spPr>
        <p:txBody>
          <a:bodyPr wrap="square" rtlCol="0">
            <a:spAutoFit/>
          </a:bodyPr>
          <a:lstStyle/>
          <a:p>
            <a:pPr algn="ctr">
              <a:lnSpc>
                <a:spcPts val="5180"/>
              </a:lnSpc>
            </a:pPr>
            <a:r>
              <a:rPr lang="en-US" sz="3800" b="1" dirty="0" smtClean="0">
                <a:solidFill>
                  <a:schemeClr val="bg1"/>
                </a:solidFill>
                <a:latin typeface="Arial Bold" charset="0"/>
                <a:ea typeface="Arial Bold" charset="0"/>
                <a:cs typeface="Arial Bold" charset="0"/>
              </a:rPr>
              <a:t>The </a:t>
            </a:r>
            <a:r>
              <a:rPr lang="en-US" sz="3800" b="1" dirty="0">
                <a:solidFill>
                  <a:schemeClr val="bg1"/>
                </a:solidFill>
                <a:latin typeface="Arial Bold" charset="0"/>
                <a:ea typeface="Arial Bold" charset="0"/>
                <a:cs typeface="Arial Bold" charset="0"/>
              </a:rPr>
              <a:t>price of success is hard work, dedication to the job at hand, and the determination that whether we win or lose, we have applied the best of ourselves to the task at </a:t>
            </a:r>
            <a:r>
              <a:rPr lang="en-US" sz="3800" b="1" dirty="0" smtClean="0">
                <a:solidFill>
                  <a:schemeClr val="bg1"/>
                </a:solidFill>
                <a:latin typeface="Arial Bold" charset="0"/>
                <a:ea typeface="Arial Bold" charset="0"/>
                <a:cs typeface="Arial Bold" charset="0"/>
              </a:rPr>
              <a:t>hand</a:t>
            </a:r>
          </a:p>
        </p:txBody>
      </p:sp>
      <p:sp>
        <p:nvSpPr>
          <p:cNvPr id="27" name="Freeform 71"/>
          <p:cNvSpPr>
            <a:spLocks noChangeArrowheads="1"/>
          </p:cNvSpPr>
          <p:nvPr/>
        </p:nvSpPr>
        <p:spPr bwMode="auto">
          <a:xfrm>
            <a:off x="22325625" y="9064752"/>
            <a:ext cx="909999" cy="67574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 name="Freeform 71"/>
          <p:cNvSpPr>
            <a:spLocks noChangeArrowheads="1"/>
          </p:cNvSpPr>
          <p:nvPr/>
        </p:nvSpPr>
        <p:spPr bwMode="auto">
          <a:xfrm rot="11131217">
            <a:off x="16709346" y="2970776"/>
            <a:ext cx="909999" cy="67574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 name="Picture Placeholder 1"/>
          <p:cNvSpPr>
            <a:spLocks noGrp="1"/>
          </p:cNvSpPr>
          <p:nvPr>
            <p:ph type="pic" sz="quarter" idx="22"/>
          </p:nvPr>
        </p:nvSpPr>
        <p:spPr/>
      </p:sp>
    </p:spTree>
    <p:extLst>
      <p:ext uri="{BB962C8B-B14F-4D97-AF65-F5344CB8AC3E}">
        <p14:creationId xmlns:p14="http://schemas.microsoft.com/office/powerpoint/2010/main" val="130684326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1622117" y="1607660"/>
            <a:ext cx="8304196" cy="2308324"/>
          </a:xfrm>
          <a:prstGeom prst="rect">
            <a:avLst/>
          </a:prstGeom>
          <a:noFill/>
        </p:spPr>
        <p:txBody>
          <a:bodyPr wrap="none" rtlCol="0">
            <a:spAutoFit/>
          </a:bodyPr>
          <a:lstStyle/>
          <a:p>
            <a:r>
              <a:rPr lang="en-US" sz="7200" b="1" dirty="0" smtClean="0">
                <a:solidFill>
                  <a:schemeClr val="tx2"/>
                </a:solidFill>
                <a:latin typeface="Arial Black" charset="0"/>
                <a:ea typeface="Arial Black" charset="0"/>
                <a:cs typeface="Arial Black" charset="0"/>
              </a:rPr>
              <a:t>Right Image</a:t>
            </a:r>
          </a:p>
          <a:p>
            <a:r>
              <a:rPr lang="en-US" sz="7200" b="1" dirty="0" smtClean="0">
                <a:solidFill>
                  <a:schemeClr val="tx2"/>
                </a:solidFill>
                <a:latin typeface="Arial Black" charset="0"/>
                <a:ea typeface="Arial Black" charset="0"/>
                <a:cs typeface="Arial Black" charset="0"/>
              </a:rPr>
              <a:t>Company Vision</a:t>
            </a:r>
            <a:endParaRPr lang="en-US" sz="7200" b="1" dirty="0">
              <a:solidFill>
                <a:schemeClr val="tx2"/>
              </a:solidFill>
              <a:latin typeface="Arial Black" charset="0"/>
              <a:ea typeface="Arial Black" charset="0"/>
              <a:cs typeface="Arial Black" charset="0"/>
            </a:endParaRPr>
          </a:p>
        </p:txBody>
      </p:sp>
      <p:sp>
        <p:nvSpPr>
          <p:cNvPr id="8" name="TextBox 7"/>
          <p:cNvSpPr txBox="1"/>
          <p:nvPr/>
        </p:nvSpPr>
        <p:spPr>
          <a:xfrm>
            <a:off x="1515619" y="4461196"/>
            <a:ext cx="7539171" cy="7915977"/>
          </a:xfrm>
          <a:prstGeom prst="rect">
            <a:avLst/>
          </a:prstGeom>
          <a:noFill/>
        </p:spPr>
        <p:txBody>
          <a:bodyPr wrap="square" lIns="219419" tIns="109710" rIns="219419" bIns="109710" rtlCol="0">
            <a:spAutoFit/>
          </a:bodyPr>
          <a:lstStyle/>
          <a:p>
            <a:pPr algn="just">
              <a:lnSpc>
                <a:spcPts val="4040"/>
              </a:lnSpc>
            </a:pPr>
            <a:r>
              <a:rPr lang="en-US" sz="2600" dirty="0">
                <a:latin typeface="Arial Regular" charset="0"/>
                <a:ea typeface="Arial Regular" charset="0"/>
                <a:cs typeface="Arial Regular" charset="0"/>
              </a:rPr>
              <a:t>Over the course of the last decade, however, we seem to have reached a general agreement that creativity involves the production of novel, useful products words, the production of something original and worthwhile. Authors have diverged dramatically in their precise </a:t>
            </a:r>
            <a:r>
              <a:rPr lang="en-US" sz="2600" dirty="0" smtClean="0">
                <a:latin typeface="Arial Regular" charset="0"/>
                <a:ea typeface="Arial Regular" charset="0"/>
                <a:cs typeface="Arial Regular" charset="0"/>
              </a:rPr>
              <a:t>definitions.</a:t>
            </a:r>
          </a:p>
          <a:p>
            <a:pPr algn="just">
              <a:lnSpc>
                <a:spcPts val="4040"/>
              </a:lnSpc>
            </a:pPr>
            <a:endParaRPr lang="en-US" sz="2600" dirty="0">
              <a:latin typeface="Arial Regular" charset="0"/>
              <a:ea typeface="Arial Regular" charset="0"/>
              <a:cs typeface="Arial Regular" charset="0"/>
            </a:endParaRPr>
          </a:p>
          <a:p>
            <a:pPr algn="just">
              <a:lnSpc>
                <a:spcPts val="4040"/>
              </a:lnSpc>
            </a:pPr>
            <a:r>
              <a:rPr lang="en-US" sz="2600" dirty="0" smtClean="0">
                <a:latin typeface="Arial Regular" charset="0"/>
                <a:ea typeface="Arial Regular" charset="0"/>
                <a:cs typeface="Arial Regular" charset="0"/>
              </a:rPr>
              <a:t>Beyond </a:t>
            </a:r>
            <a:r>
              <a:rPr lang="en-US" sz="2600" dirty="0">
                <a:latin typeface="Arial Regular" charset="0"/>
                <a:ea typeface="Arial Regular" charset="0"/>
                <a:cs typeface="Arial Regular" charset="0"/>
              </a:rPr>
              <a:t>these general commonalities reckons that over a hundred different analyses can be found in the literature. As an illustration, </a:t>
            </a:r>
            <a:r>
              <a:rPr lang="en-US" sz="2600" dirty="0" smtClean="0">
                <a:latin typeface="Arial Regular" charset="0"/>
                <a:ea typeface="Arial Regular" charset="0"/>
                <a:cs typeface="Arial Regular" charset="0"/>
              </a:rPr>
              <a:t>one process given </a:t>
            </a:r>
            <a:r>
              <a:rPr lang="en-US" sz="2600" dirty="0">
                <a:latin typeface="Arial Regular" charset="0"/>
                <a:ea typeface="Arial Regular" charset="0"/>
                <a:cs typeface="Arial Regular" charset="0"/>
              </a:rPr>
              <a:t>described it as a process of becoming sensitive to </a:t>
            </a:r>
            <a:r>
              <a:rPr lang="en-US" sz="2600" dirty="0" smtClean="0">
                <a:latin typeface="Arial Regular" charset="0"/>
                <a:ea typeface="Arial Regular" charset="0"/>
                <a:cs typeface="Arial Regular" charset="0"/>
              </a:rPr>
              <a:t>problems, deficiencies, gaps in knowledge, missing elements, disharmonies, and so on identifying the difficulty searching for solutions.</a:t>
            </a:r>
            <a:endParaRPr lang="en-US" sz="2600" dirty="0">
              <a:latin typeface="Arial Regular" charset="0"/>
              <a:ea typeface="Arial Regular" charset="0"/>
              <a:cs typeface="Arial Regular"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8328931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 y="0"/>
            <a:ext cx="8675649" cy="13716000"/>
          </a:xfrm>
          <a:prstGeom prst="rect">
            <a:avLst/>
          </a:prstGeom>
          <a:solidFill>
            <a:schemeClr val="accent5">
              <a:lumMod val="50000"/>
              <a:alpha val="8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cxnSp>
        <p:nvCxnSpPr>
          <p:cNvPr id="13" name="Straight Connector 12"/>
          <p:cNvCxnSpPr/>
          <p:nvPr/>
        </p:nvCxnSpPr>
        <p:spPr>
          <a:xfrm>
            <a:off x="15801525" y="832567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12154427" y="6158354"/>
            <a:ext cx="8454559" cy="1384995"/>
          </a:xfrm>
          <a:prstGeom prst="rect">
            <a:avLst/>
          </a:prstGeom>
          <a:noFill/>
        </p:spPr>
        <p:txBody>
          <a:bodyPr wrap="none" rtlCol="0">
            <a:spAutoFit/>
          </a:bodyPr>
          <a:lstStyle/>
          <a:p>
            <a:pPr algn="ctr"/>
            <a:r>
              <a:rPr lang="en-US" sz="8400" b="1" spc="800" dirty="0" smtClean="0">
                <a:solidFill>
                  <a:schemeClr val="tx2"/>
                </a:solidFill>
                <a:latin typeface="Arial Black" charset="0"/>
                <a:ea typeface="Arial Black" charset="0"/>
                <a:cs typeface="Arial Black" charset="0"/>
              </a:rPr>
              <a:t>OUR VISION</a:t>
            </a:r>
            <a:endParaRPr lang="en-US" sz="8400" b="1" spc="800" dirty="0">
              <a:solidFill>
                <a:schemeClr val="tx2"/>
              </a:solidFill>
              <a:latin typeface="Arial Black" charset="0"/>
              <a:ea typeface="Arial Black" charset="0"/>
              <a:cs typeface="Arial Black" charset="0"/>
            </a:endParaRPr>
          </a:p>
        </p:txBody>
      </p:sp>
      <p:sp>
        <p:nvSpPr>
          <p:cNvPr id="15" name="TextBox 14"/>
          <p:cNvSpPr txBox="1"/>
          <p:nvPr/>
        </p:nvSpPr>
        <p:spPr>
          <a:xfrm>
            <a:off x="14072198" y="9107992"/>
            <a:ext cx="4650568"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BE THE BEST AGENCY</a:t>
            </a:r>
            <a:endParaRPr lang="en-US" sz="2800" b="1" dirty="0">
              <a:solidFill>
                <a:schemeClr val="tx2"/>
              </a:solidFill>
              <a:latin typeface="Arial Black" charset="0"/>
              <a:ea typeface="Arial Black" charset="0"/>
              <a:cs typeface="Arial Black" charset="0"/>
            </a:endParaRPr>
          </a:p>
        </p:txBody>
      </p:sp>
      <p:sp>
        <p:nvSpPr>
          <p:cNvPr id="20" name="TextBox 19"/>
          <p:cNvSpPr txBox="1"/>
          <p:nvPr/>
        </p:nvSpPr>
        <p:spPr>
          <a:xfrm>
            <a:off x="3368450" y="2491270"/>
            <a:ext cx="1702710" cy="553998"/>
          </a:xfrm>
          <a:prstGeom prst="rect">
            <a:avLst/>
          </a:prstGeom>
          <a:noFill/>
        </p:spPr>
        <p:txBody>
          <a:bodyPr wrap="none" rtlCol="0" anchor="ctr" anchorCtr="0">
            <a:spAutoFit/>
          </a:bodyPr>
          <a:lstStyle/>
          <a:p>
            <a:pPr algn="ctr"/>
            <a:r>
              <a:rPr lang="en-US" sz="3000" b="1" dirty="0" smtClean="0">
                <a:solidFill>
                  <a:schemeClr val="bg1"/>
                </a:solidFill>
                <a:latin typeface="Arial Black" charset="0"/>
                <a:ea typeface="Arial Black" charset="0"/>
                <a:cs typeface="Arial Black" charset="0"/>
              </a:rPr>
              <a:t>ABOUT</a:t>
            </a:r>
            <a:endParaRPr lang="en-US" sz="3000" b="1" dirty="0">
              <a:solidFill>
                <a:schemeClr val="bg1"/>
              </a:solidFill>
              <a:latin typeface="Arial Black" charset="0"/>
              <a:ea typeface="Arial Black" charset="0"/>
              <a:cs typeface="Arial Black" charset="0"/>
            </a:endParaRPr>
          </a:p>
        </p:txBody>
      </p:sp>
      <p:sp>
        <p:nvSpPr>
          <p:cNvPr id="22" name="Hexagon 21"/>
          <p:cNvSpPr/>
          <p:nvPr/>
        </p:nvSpPr>
        <p:spPr>
          <a:xfrm rot="5400000">
            <a:off x="15472909" y="3544021"/>
            <a:ext cx="1893728" cy="1632524"/>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3" name="Shape 2785"/>
          <p:cNvSpPr/>
          <p:nvPr/>
        </p:nvSpPr>
        <p:spPr>
          <a:xfrm>
            <a:off x="16016171" y="4030062"/>
            <a:ext cx="807204" cy="66044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6" name="TextBox 15"/>
          <p:cNvSpPr txBox="1"/>
          <p:nvPr/>
        </p:nvSpPr>
        <p:spPr>
          <a:xfrm>
            <a:off x="1020067" y="3413419"/>
            <a:ext cx="6457096" cy="8428938"/>
          </a:xfrm>
          <a:prstGeom prst="rect">
            <a:avLst/>
          </a:prstGeom>
          <a:noFill/>
        </p:spPr>
        <p:txBody>
          <a:bodyPr wrap="square" lIns="219419" tIns="109710" rIns="219419" bIns="109710" rtlCol="0">
            <a:spAutoFit/>
          </a:bodyPr>
          <a:lstStyle/>
          <a:p>
            <a:pPr algn="ctr">
              <a:lnSpc>
                <a:spcPts val="4040"/>
              </a:lnSpc>
            </a:pPr>
            <a:r>
              <a:rPr lang="en-US" sz="2600" dirty="0">
                <a:solidFill>
                  <a:schemeClr val="bg1"/>
                </a:solidFill>
                <a:latin typeface="Arial Regular" charset="0"/>
                <a:ea typeface="Arial Regular" charset="0"/>
                <a:cs typeface="Arial Regular" charset="0"/>
              </a:rPr>
              <a:t>Over the course of the last decade, however, we seem to have reached a general agreement that creativity involves the production of novel, useful products words, the production of something original and worthwhile. Authors have </a:t>
            </a:r>
            <a:r>
              <a:rPr lang="en-US" sz="2600" dirty="0" smtClean="0">
                <a:solidFill>
                  <a:schemeClr val="bg1"/>
                </a:solidFill>
                <a:latin typeface="Arial Regular" charset="0"/>
                <a:ea typeface="Arial Regular" charset="0"/>
                <a:cs typeface="Arial Regular" charset="0"/>
              </a:rPr>
              <a:t>diverged.</a:t>
            </a:r>
          </a:p>
          <a:p>
            <a:pPr algn="ctr">
              <a:lnSpc>
                <a:spcPts val="4040"/>
              </a:lnSpc>
            </a:pPr>
            <a:endParaRPr lang="en-US" sz="2600" dirty="0">
              <a:solidFill>
                <a:schemeClr val="bg1"/>
              </a:solidFill>
              <a:latin typeface="Arial Regular" charset="0"/>
              <a:ea typeface="Arial Regular" charset="0"/>
              <a:cs typeface="Arial Regular" charset="0"/>
            </a:endParaRPr>
          </a:p>
          <a:p>
            <a:pPr algn="ctr">
              <a:lnSpc>
                <a:spcPts val="4040"/>
              </a:lnSpc>
            </a:pPr>
            <a:r>
              <a:rPr lang="en-US" sz="2600" dirty="0" smtClean="0">
                <a:solidFill>
                  <a:schemeClr val="bg1"/>
                </a:solidFill>
                <a:latin typeface="Arial Regular" charset="0"/>
                <a:ea typeface="Arial Regular" charset="0"/>
                <a:cs typeface="Arial Regular" charset="0"/>
              </a:rPr>
              <a:t>Hundred </a:t>
            </a:r>
            <a:r>
              <a:rPr lang="en-US" sz="2600" dirty="0">
                <a:solidFill>
                  <a:schemeClr val="bg1"/>
                </a:solidFill>
                <a:latin typeface="Arial Regular" charset="0"/>
                <a:ea typeface="Arial Regular" charset="0"/>
                <a:cs typeface="Arial Regular" charset="0"/>
              </a:rPr>
              <a:t>different analyses can be found in the literature. As an illustration, </a:t>
            </a:r>
            <a:r>
              <a:rPr lang="en-US" sz="2600" dirty="0" smtClean="0">
                <a:solidFill>
                  <a:schemeClr val="bg1"/>
                </a:solidFill>
                <a:latin typeface="Arial Regular" charset="0"/>
                <a:ea typeface="Arial Regular" charset="0"/>
                <a:cs typeface="Arial Regular" charset="0"/>
              </a:rPr>
              <a:t>one process given </a:t>
            </a:r>
            <a:r>
              <a:rPr lang="en-US" sz="2600" dirty="0">
                <a:solidFill>
                  <a:schemeClr val="bg1"/>
                </a:solidFill>
                <a:latin typeface="Arial Regular" charset="0"/>
                <a:ea typeface="Arial Regular" charset="0"/>
                <a:cs typeface="Arial Regular" charset="0"/>
              </a:rPr>
              <a:t>described it as a process of becoming sensitive to </a:t>
            </a:r>
            <a:r>
              <a:rPr lang="en-US" sz="2600" dirty="0" smtClean="0">
                <a:solidFill>
                  <a:schemeClr val="bg1"/>
                </a:solidFill>
                <a:latin typeface="Arial Regular" charset="0"/>
                <a:ea typeface="Arial Regular" charset="0"/>
                <a:cs typeface="Arial Regular" charset="0"/>
              </a:rPr>
              <a:t>problems, deficiencies, gaps in knowledge, missing elements, disharmonies, and so on identifying the difficulty searching for solutions.</a:t>
            </a:r>
            <a:endParaRPr lang="en-US" sz="2600" dirty="0">
              <a:solidFill>
                <a:schemeClr val="bg1"/>
              </a:solidFill>
              <a:latin typeface="Arial Regular" charset="0"/>
              <a:ea typeface="Arial Regular" charset="0"/>
              <a:cs typeface="Arial Regular"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90668674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7703273" y="483017"/>
            <a:ext cx="8971137"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Our Core Values</a:t>
            </a:r>
            <a:endParaRPr lang="id-ID" sz="8800" b="1" dirty="0" smtClean="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5" name="Oval 4"/>
          <p:cNvSpPr/>
          <p:nvPr/>
        </p:nvSpPr>
        <p:spPr>
          <a:xfrm>
            <a:off x="17031590" y="3823182"/>
            <a:ext cx="3692522" cy="3693482"/>
          </a:xfrm>
          <a:prstGeom prst="ellipse">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8" name="Shape 2550"/>
          <p:cNvSpPr/>
          <p:nvPr/>
        </p:nvSpPr>
        <p:spPr>
          <a:xfrm>
            <a:off x="18245552" y="5013404"/>
            <a:ext cx="1338076" cy="1338076"/>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0" name="TextBox 9"/>
          <p:cNvSpPr txBox="1"/>
          <p:nvPr/>
        </p:nvSpPr>
        <p:spPr>
          <a:xfrm>
            <a:off x="18264928" y="7936072"/>
            <a:ext cx="1390124"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Model</a:t>
            </a:r>
            <a:endParaRPr lang="en-US" sz="3200" b="1" dirty="0">
              <a:solidFill>
                <a:schemeClr val="tx2"/>
              </a:solidFill>
              <a:latin typeface="Arial Bold" charset="0"/>
              <a:ea typeface="Arial Bold" charset="0"/>
              <a:cs typeface="Arial Bold" charset="0"/>
            </a:endParaRPr>
          </a:p>
        </p:txBody>
      </p:sp>
      <p:sp>
        <p:nvSpPr>
          <p:cNvPr id="13" name="Oval 12"/>
          <p:cNvSpPr/>
          <p:nvPr/>
        </p:nvSpPr>
        <p:spPr>
          <a:xfrm>
            <a:off x="3729678" y="3823182"/>
            <a:ext cx="3692522" cy="3693482"/>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14" name="Shape 2525"/>
          <p:cNvSpPr/>
          <p:nvPr/>
        </p:nvSpPr>
        <p:spPr>
          <a:xfrm>
            <a:off x="4913083" y="5009023"/>
            <a:ext cx="1338076" cy="1338076"/>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Calibri" charset="0"/>
              <a:ea typeface="Calibri" charset="0"/>
              <a:cs typeface="Calibri" charset="0"/>
            </a:endParaRPr>
          </a:p>
        </p:txBody>
      </p:sp>
      <p:sp>
        <p:nvSpPr>
          <p:cNvPr id="16" name="TextBox 15"/>
          <p:cNvSpPr txBox="1"/>
          <p:nvPr/>
        </p:nvSpPr>
        <p:spPr>
          <a:xfrm>
            <a:off x="4718341" y="7936072"/>
            <a:ext cx="1755609"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Execute</a:t>
            </a:r>
            <a:endParaRPr lang="en-US" sz="3200" b="1" dirty="0">
              <a:solidFill>
                <a:schemeClr val="tx2"/>
              </a:solidFill>
              <a:latin typeface="Arial Bold" charset="0"/>
              <a:ea typeface="Arial Bold" charset="0"/>
              <a:cs typeface="Arial Bold" charset="0"/>
            </a:endParaRPr>
          </a:p>
        </p:txBody>
      </p:sp>
      <p:sp>
        <p:nvSpPr>
          <p:cNvPr id="17" name="Oval 16"/>
          <p:cNvSpPr/>
          <p:nvPr/>
        </p:nvSpPr>
        <p:spPr>
          <a:xfrm>
            <a:off x="10369483" y="3823182"/>
            <a:ext cx="3692522" cy="3693482"/>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18" name="Shape 2550"/>
          <p:cNvSpPr/>
          <p:nvPr/>
        </p:nvSpPr>
        <p:spPr>
          <a:xfrm>
            <a:off x="11583445" y="5013404"/>
            <a:ext cx="1338076" cy="1338076"/>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0" name="TextBox 19"/>
          <p:cNvSpPr txBox="1"/>
          <p:nvPr/>
        </p:nvSpPr>
        <p:spPr>
          <a:xfrm>
            <a:off x="11602821" y="7936072"/>
            <a:ext cx="1390124"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Model</a:t>
            </a:r>
            <a:endParaRPr lang="en-US" sz="3200" b="1" dirty="0">
              <a:solidFill>
                <a:schemeClr val="tx2"/>
              </a:solidFill>
              <a:latin typeface="Arial Bold" charset="0"/>
              <a:ea typeface="Arial Bold" charset="0"/>
              <a:cs typeface="Arial Bold" charset="0"/>
            </a:endParaRPr>
          </a:p>
        </p:txBody>
      </p:sp>
      <p:sp>
        <p:nvSpPr>
          <p:cNvPr id="22" name="Subtitle 2"/>
          <p:cNvSpPr txBox="1">
            <a:spLocks/>
          </p:cNvSpPr>
          <p:nvPr/>
        </p:nvSpPr>
        <p:spPr>
          <a:xfrm>
            <a:off x="16150212" y="8702505"/>
            <a:ext cx="5619556"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 such as an idea or a physical object</a:t>
            </a:r>
          </a:p>
        </p:txBody>
      </p:sp>
      <p:sp>
        <p:nvSpPr>
          <p:cNvPr id="23" name="Subtitle 2"/>
          <p:cNvSpPr txBox="1">
            <a:spLocks/>
          </p:cNvSpPr>
          <p:nvPr/>
        </p:nvSpPr>
        <p:spPr>
          <a:xfrm>
            <a:off x="2766161" y="8702505"/>
            <a:ext cx="5619556"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 such as an idea or a physical </a:t>
            </a:r>
            <a:r>
              <a:rPr lang="en-US" sz="2600" dirty="0" smtClean="0">
                <a:solidFill>
                  <a:schemeClr val="tx1"/>
                </a:solidFill>
                <a:latin typeface="Arial Regular" charset="0"/>
                <a:ea typeface="Arial Regular" charset="0"/>
                <a:cs typeface="Arial Regular" charset="0"/>
              </a:rPr>
              <a:t>object</a:t>
            </a:r>
            <a:endParaRPr lang="en-US" sz="2600" dirty="0">
              <a:solidFill>
                <a:schemeClr val="tx1"/>
              </a:solidFill>
              <a:latin typeface="Arial Regular" charset="0"/>
              <a:ea typeface="Arial Regular" charset="0"/>
              <a:cs typeface="Arial Regular" charset="0"/>
            </a:endParaRPr>
          </a:p>
        </p:txBody>
      </p:sp>
      <p:sp>
        <p:nvSpPr>
          <p:cNvPr id="24" name="Subtitle 2"/>
          <p:cNvSpPr txBox="1">
            <a:spLocks/>
          </p:cNvSpPr>
          <p:nvPr/>
        </p:nvSpPr>
        <p:spPr>
          <a:xfrm>
            <a:off x="9457113" y="8702505"/>
            <a:ext cx="5619556"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 such as an idea or a physical object</a:t>
            </a:r>
          </a:p>
        </p:txBody>
      </p:sp>
    </p:spTree>
    <p:extLst>
      <p:ext uri="{BB962C8B-B14F-4D97-AF65-F5344CB8AC3E}">
        <p14:creationId xmlns:p14="http://schemas.microsoft.com/office/powerpoint/2010/main" val="163594761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0"/>
            <a:ext cx="24377651" cy="13716000"/>
          </a:xfrm>
          <a:prstGeom prst="rect">
            <a:avLst/>
          </a:prstGeom>
          <a:gradFill>
            <a:gsLst>
              <a:gs pos="0">
                <a:srgbClr val="293039"/>
              </a:gs>
              <a:gs pos="100000">
                <a:srgbClr val="374A6A">
                  <a:lumMod val="35000"/>
                  <a:alpha val="69000"/>
                </a:srgbClr>
              </a:gs>
            </a:gsLst>
            <a:lin ang="5400000" scaled="1"/>
          </a:gradFill>
          <a:ln>
            <a:noFill/>
          </a:ln>
          <a:effectLst/>
        </p:spPr>
        <p:style>
          <a:lnRef idx="1">
            <a:schemeClr val="accent1"/>
          </a:lnRef>
          <a:fillRef idx="3">
            <a:schemeClr val="accent1"/>
          </a:fillRef>
          <a:effectRef idx="2">
            <a:schemeClr val="accent1"/>
          </a:effectRef>
          <a:fontRef idx="minor">
            <a:schemeClr val="lt1"/>
          </a:fontRef>
        </p:style>
        <p:txBody>
          <a:bodyPr lIns="91425" tIns="45712" rIns="91425" bIns="45712" spcCol="0" rtlCol="0" anchor="ctr"/>
          <a:lstStyle/>
          <a:p>
            <a:pPr algn="ctr"/>
            <a:endParaRPr lang="en-US" dirty="0">
              <a:latin typeface="Arial Regular" charset="0"/>
              <a:cs typeface="Arial Regular" charset="0"/>
            </a:endParaRPr>
          </a:p>
        </p:txBody>
      </p:sp>
      <p:sp>
        <p:nvSpPr>
          <p:cNvPr id="6" name="TextBox 5"/>
          <p:cNvSpPr txBox="1"/>
          <p:nvPr/>
        </p:nvSpPr>
        <p:spPr>
          <a:xfrm>
            <a:off x="3260900" y="4554123"/>
            <a:ext cx="17900453" cy="6186309"/>
          </a:xfrm>
          <a:prstGeom prst="rect">
            <a:avLst/>
          </a:prstGeom>
          <a:noFill/>
        </p:spPr>
        <p:txBody>
          <a:bodyPr wrap="square" rtlCol="0">
            <a:spAutoFit/>
          </a:bodyPr>
          <a:lstStyle/>
          <a:p>
            <a:pPr algn="ctr"/>
            <a:r>
              <a:rPr lang="en-US" sz="6600" b="1" dirty="0">
                <a:solidFill>
                  <a:schemeClr val="bg1"/>
                </a:solidFill>
                <a:latin typeface="Arial Black" charset="0"/>
                <a:ea typeface="Arial Black" charset="0"/>
                <a:cs typeface="Arial Black" charset="0"/>
              </a:rPr>
              <a:t> "Success seems to be connected with action. Successful people keep moving. They make mistakes, but they don't quit</a:t>
            </a:r>
            <a:r>
              <a:rPr lang="en-US" sz="6600" b="1" dirty="0" smtClean="0">
                <a:solidFill>
                  <a:schemeClr val="bg1"/>
                </a:solidFill>
                <a:latin typeface="Arial Black" charset="0"/>
                <a:ea typeface="Arial Black" charset="0"/>
                <a:cs typeface="Arial Black" charset="0"/>
              </a:rPr>
              <a:t>.”</a:t>
            </a:r>
          </a:p>
          <a:p>
            <a:pPr algn="ctr"/>
            <a:endParaRPr lang="en-US" sz="6600" b="1" dirty="0" smtClean="0">
              <a:solidFill>
                <a:schemeClr val="bg1"/>
              </a:solidFill>
              <a:latin typeface="Arial Black" charset="0"/>
              <a:ea typeface="Arial Black" charset="0"/>
              <a:cs typeface="Arial Black" charset="0"/>
            </a:endParaRPr>
          </a:p>
          <a:p>
            <a:pPr algn="ctr"/>
            <a:r>
              <a:rPr lang="en-US" sz="6600" dirty="0" smtClean="0">
                <a:solidFill>
                  <a:schemeClr val="bg1"/>
                </a:solidFill>
                <a:latin typeface="Arial Regular" charset="0"/>
                <a:ea typeface="Arial Regular" charset="0"/>
                <a:cs typeface="Arial Regular" charset="0"/>
              </a:rPr>
              <a:t>—Conrad </a:t>
            </a:r>
            <a:r>
              <a:rPr lang="en-US" sz="6600" dirty="0">
                <a:solidFill>
                  <a:schemeClr val="bg1"/>
                </a:solidFill>
                <a:latin typeface="Arial Regular" charset="0"/>
                <a:ea typeface="Arial Regular" charset="0"/>
                <a:cs typeface="Arial Regular" charset="0"/>
              </a:rPr>
              <a:t>Hilton</a:t>
            </a:r>
            <a:endParaRPr lang="en-US" sz="7200" dirty="0">
              <a:solidFill>
                <a:schemeClr val="bg1"/>
              </a:solidFill>
              <a:latin typeface="Arial Regular" charset="0"/>
              <a:ea typeface="Arial Regular" charset="0"/>
              <a:cs typeface="Arial Regular" charset="0"/>
            </a:endParaRPr>
          </a:p>
        </p:txBody>
      </p:sp>
      <p:sp>
        <p:nvSpPr>
          <p:cNvPr id="2" name="Picture Placeholder 1"/>
          <p:cNvSpPr>
            <a:spLocks noGrp="1"/>
          </p:cNvSpPr>
          <p:nvPr>
            <p:ph type="pic" sz="quarter" idx="22"/>
          </p:nvPr>
        </p:nvSpPr>
        <p:spPr/>
      </p:sp>
    </p:spTree>
    <p:extLst>
      <p:ext uri="{BB962C8B-B14F-4D97-AF65-F5344CB8AC3E}">
        <p14:creationId xmlns:p14="http://schemas.microsoft.com/office/powerpoint/2010/main" val="138169839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Oval 53"/>
          <p:cNvSpPr>
            <a:spLocks noChangeAspect="1"/>
          </p:cNvSpPr>
          <p:nvPr/>
        </p:nvSpPr>
        <p:spPr>
          <a:xfrm>
            <a:off x="1711325" y="9274143"/>
            <a:ext cx="1027094" cy="102736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39" name="Subtitle 2"/>
          <p:cNvSpPr txBox="1">
            <a:spLocks/>
          </p:cNvSpPr>
          <p:nvPr/>
        </p:nvSpPr>
        <p:spPr>
          <a:xfrm>
            <a:off x="2934395" y="4772314"/>
            <a:ext cx="8037303"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40" name="TextBox 39"/>
          <p:cNvSpPr txBox="1"/>
          <p:nvPr/>
        </p:nvSpPr>
        <p:spPr>
          <a:xfrm>
            <a:off x="3051966" y="4213968"/>
            <a:ext cx="4178773" cy="430887"/>
          </a:xfrm>
          <a:prstGeom prst="rect">
            <a:avLst/>
          </a:prstGeom>
          <a:noFill/>
        </p:spPr>
        <p:txBody>
          <a:bodyPr wrap="none" rtlCol="0" anchor="ctr" anchorCtr="0">
            <a:spAutoFit/>
          </a:bodyPr>
          <a:lstStyle/>
          <a:p>
            <a:r>
              <a:rPr lang="en-US" sz="2200" b="1" dirty="0" smtClean="0">
                <a:solidFill>
                  <a:schemeClr val="tx2"/>
                </a:solidFill>
                <a:latin typeface="Arial Bold" charset="0"/>
                <a:ea typeface="Arial Bold" charset="0"/>
                <a:cs typeface="Arial Bold" charset="0"/>
              </a:rPr>
              <a:t>OFFER AWESOME SERVICES</a:t>
            </a:r>
            <a:endParaRPr lang="en-US" sz="2200" b="1" dirty="0">
              <a:solidFill>
                <a:schemeClr val="tx2"/>
              </a:solidFill>
              <a:latin typeface="Arial Bold" charset="0"/>
              <a:ea typeface="Arial Bold" charset="0"/>
              <a:cs typeface="Arial Bold" charset="0"/>
            </a:endParaRPr>
          </a:p>
        </p:txBody>
      </p:sp>
      <p:sp>
        <p:nvSpPr>
          <p:cNvPr id="41" name="Subtitle 2"/>
          <p:cNvSpPr txBox="1">
            <a:spLocks/>
          </p:cNvSpPr>
          <p:nvPr/>
        </p:nvSpPr>
        <p:spPr>
          <a:xfrm>
            <a:off x="2934395" y="9706008"/>
            <a:ext cx="8037303"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42" name="TextBox 41"/>
          <p:cNvSpPr txBox="1"/>
          <p:nvPr/>
        </p:nvSpPr>
        <p:spPr>
          <a:xfrm>
            <a:off x="3051966" y="9147662"/>
            <a:ext cx="3211135" cy="430887"/>
          </a:xfrm>
          <a:prstGeom prst="rect">
            <a:avLst/>
          </a:prstGeom>
          <a:noFill/>
        </p:spPr>
        <p:txBody>
          <a:bodyPr wrap="none" rtlCol="0" anchor="ctr" anchorCtr="0">
            <a:spAutoFit/>
          </a:bodyPr>
          <a:lstStyle/>
          <a:p>
            <a:r>
              <a:rPr lang="en-US" sz="2200" b="1" dirty="0" smtClean="0">
                <a:solidFill>
                  <a:schemeClr val="tx2"/>
                </a:solidFill>
                <a:latin typeface="Arial Bold" charset="0"/>
                <a:ea typeface="Arial Bold" charset="0"/>
                <a:cs typeface="Arial Bold" charset="0"/>
              </a:rPr>
              <a:t>OFFER 24/7 SUPPORT</a:t>
            </a:r>
            <a:endParaRPr lang="en-US" sz="2200" b="1" dirty="0">
              <a:solidFill>
                <a:schemeClr val="tx2"/>
              </a:solidFill>
              <a:latin typeface="Arial Bold" charset="0"/>
              <a:ea typeface="Arial Bold" charset="0"/>
              <a:cs typeface="Arial Bold" charset="0"/>
            </a:endParaRPr>
          </a:p>
        </p:txBody>
      </p:sp>
      <p:sp>
        <p:nvSpPr>
          <p:cNvPr id="50" name="Subtitle 2"/>
          <p:cNvSpPr txBox="1">
            <a:spLocks/>
          </p:cNvSpPr>
          <p:nvPr/>
        </p:nvSpPr>
        <p:spPr>
          <a:xfrm>
            <a:off x="2934395" y="7243492"/>
            <a:ext cx="8037303"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51" name="TextBox 50"/>
          <p:cNvSpPr txBox="1"/>
          <p:nvPr/>
        </p:nvSpPr>
        <p:spPr>
          <a:xfrm>
            <a:off x="3051966" y="6685146"/>
            <a:ext cx="4398897" cy="430887"/>
          </a:xfrm>
          <a:prstGeom prst="rect">
            <a:avLst/>
          </a:prstGeom>
          <a:noFill/>
        </p:spPr>
        <p:txBody>
          <a:bodyPr wrap="none" rtlCol="0" anchor="ctr" anchorCtr="0">
            <a:spAutoFit/>
          </a:bodyPr>
          <a:lstStyle/>
          <a:p>
            <a:r>
              <a:rPr lang="en-US" sz="2200" b="1" dirty="0" smtClean="0">
                <a:solidFill>
                  <a:schemeClr val="tx2"/>
                </a:solidFill>
                <a:latin typeface="Arial Bold" charset="0"/>
                <a:ea typeface="Arial Bold" charset="0"/>
                <a:cs typeface="Arial Bold" charset="0"/>
              </a:rPr>
              <a:t>RELEASE CREATIVE LAYOUTS</a:t>
            </a:r>
            <a:endParaRPr lang="en-US" sz="2200" b="1" dirty="0">
              <a:solidFill>
                <a:schemeClr val="tx2"/>
              </a:solidFill>
              <a:latin typeface="Arial Bold" charset="0"/>
              <a:ea typeface="Arial Bold" charset="0"/>
              <a:cs typeface="Arial Bold" charset="0"/>
            </a:endParaRPr>
          </a:p>
        </p:txBody>
      </p:sp>
      <p:sp>
        <p:nvSpPr>
          <p:cNvPr id="55" name="Oval 54"/>
          <p:cNvSpPr>
            <a:spLocks noChangeAspect="1"/>
          </p:cNvSpPr>
          <p:nvPr/>
        </p:nvSpPr>
        <p:spPr>
          <a:xfrm>
            <a:off x="1711325" y="6752052"/>
            <a:ext cx="1027094" cy="102736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57" name="Oval 56"/>
          <p:cNvSpPr>
            <a:spLocks noChangeAspect="1"/>
          </p:cNvSpPr>
          <p:nvPr/>
        </p:nvSpPr>
        <p:spPr>
          <a:xfrm>
            <a:off x="1711325" y="4309547"/>
            <a:ext cx="1027094" cy="10273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74" name="Shape 2687"/>
          <p:cNvSpPr/>
          <p:nvPr/>
        </p:nvSpPr>
        <p:spPr>
          <a:xfrm>
            <a:off x="1956850" y="454092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5" name="Shape 2783"/>
          <p:cNvSpPr/>
          <p:nvPr/>
        </p:nvSpPr>
        <p:spPr>
          <a:xfrm>
            <a:off x="1956849" y="7031917"/>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6" name="Shape 2547"/>
          <p:cNvSpPr/>
          <p:nvPr/>
        </p:nvSpPr>
        <p:spPr>
          <a:xfrm>
            <a:off x="1956848" y="95145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02" name="TextBox 101"/>
          <p:cNvSpPr txBox="1"/>
          <p:nvPr/>
        </p:nvSpPr>
        <p:spPr>
          <a:xfrm>
            <a:off x="1632888" y="483017"/>
            <a:ext cx="6708852" cy="1446532"/>
          </a:xfrm>
          <a:prstGeom prst="rect">
            <a:avLst/>
          </a:prstGeom>
          <a:noFill/>
        </p:spPr>
        <p:txBody>
          <a:bodyPr wrap="none" lIns="91422" tIns="45711" rIns="91422" bIns="45711" rtlCol="0">
            <a:spAutoFit/>
          </a:bodyPr>
          <a:lstStyle/>
          <a:p>
            <a:r>
              <a:rPr lang="en-US" sz="8800" b="1" dirty="0" smtClean="0">
                <a:solidFill>
                  <a:schemeClr val="tx2"/>
                </a:solidFill>
                <a:latin typeface="Arial Bold" charset="0"/>
                <a:ea typeface="Arial Bold" charset="0"/>
                <a:cs typeface="Arial Bold" charset="0"/>
              </a:rPr>
              <a:t>Our Mission</a:t>
            </a:r>
            <a:endParaRPr lang="id-ID" sz="8800" b="1" dirty="0" smtClean="0">
              <a:solidFill>
                <a:schemeClr val="tx2"/>
              </a:solidFill>
              <a:latin typeface="Arial Bold" charset="0"/>
              <a:ea typeface="Arial Bold" charset="0"/>
              <a:cs typeface="Arial Bold" charset="0"/>
            </a:endParaRPr>
          </a:p>
        </p:txBody>
      </p:sp>
      <p:sp>
        <p:nvSpPr>
          <p:cNvPr id="103" name="Rectangle 102"/>
          <p:cNvSpPr/>
          <p:nvPr/>
        </p:nvSpPr>
        <p:spPr>
          <a:xfrm>
            <a:off x="1738984"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endParaRPr lang="en-US" dirty="0">
              <a:solidFill>
                <a:schemeClr val="accent2"/>
              </a:solidFill>
              <a:latin typeface="Arial Regular" charset="0"/>
            </a:endParaRPr>
          </a:p>
        </p:txBody>
      </p:sp>
      <p:sp>
        <p:nvSpPr>
          <p:cNvPr id="104" name="Subtitle 2"/>
          <p:cNvSpPr txBox="1">
            <a:spLocks/>
          </p:cNvSpPr>
          <p:nvPr/>
        </p:nvSpPr>
        <p:spPr>
          <a:xfrm>
            <a:off x="1548175"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57542882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Oval 53"/>
          <p:cNvSpPr>
            <a:spLocks noChangeAspect="1"/>
          </p:cNvSpPr>
          <p:nvPr/>
        </p:nvSpPr>
        <p:spPr>
          <a:xfrm>
            <a:off x="13170133" y="9943215"/>
            <a:ext cx="1027094" cy="102736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39" name="Subtitle 2"/>
          <p:cNvSpPr txBox="1">
            <a:spLocks/>
          </p:cNvSpPr>
          <p:nvPr/>
        </p:nvSpPr>
        <p:spPr>
          <a:xfrm>
            <a:off x="14393203" y="5441386"/>
            <a:ext cx="8037303"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40" name="TextBox 39"/>
          <p:cNvSpPr txBox="1"/>
          <p:nvPr/>
        </p:nvSpPr>
        <p:spPr>
          <a:xfrm>
            <a:off x="14510774" y="4883040"/>
            <a:ext cx="4178773" cy="430887"/>
          </a:xfrm>
          <a:prstGeom prst="rect">
            <a:avLst/>
          </a:prstGeom>
          <a:noFill/>
        </p:spPr>
        <p:txBody>
          <a:bodyPr wrap="none" rtlCol="0" anchor="ctr" anchorCtr="0">
            <a:spAutoFit/>
          </a:bodyPr>
          <a:lstStyle/>
          <a:p>
            <a:r>
              <a:rPr lang="en-US" sz="2200" b="1" dirty="0" smtClean="0">
                <a:solidFill>
                  <a:schemeClr val="tx2"/>
                </a:solidFill>
                <a:latin typeface="Arial Bold" charset="0"/>
                <a:ea typeface="Arial Bold" charset="0"/>
                <a:cs typeface="Arial Bold" charset="0"/>
              </a:rPr>
              <a:t>OFFER AWESOME SERVICES</a:t>
            </a:r>
            <a:endParaRPr lang="en-US" sz="2200" b="1" dirty="0">
              <a:solidFill>
                <a:schemeClr val="tx2"/>
              </a:solidFill>
              <a:latin typeface="Arial Bold" charset="0"/>
              <a:ea typeface="Arial Bold" charset="0"/>
              <a:cs typeface="Arial Bold" charset="0"/>
            </a:endParaRPr>
          </a:p>
        </p:txBody>
      </p:sp>
      <p:sp>
        <p:nvSpPr>
          <p:cNvPr id="41" name="Subtitle 2"/>
          <p:cNvSpPr txBox="1">
            <a:spLocks/>
          </p:cNvSpPr>
          <p:nvPr/>
        </p:nvSpPr>
        <p:spPr>
          <a:xfrm>
            <a:off x="14393203" y="10375080"/>
            <a:ext cx="8037303"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42" name="TextBox 41"/>
          <p:cNvSpPr txBox="1"/>
          <p:nvPr/>
        </p:nvSpPr>
        <p:spPr>
          <a:xfrm>
            <a:off x="14510774" y="9816734"/>
            <a:ext cx="3211135" cy="430887"/>
          </a:xfrm>
          <a:prstGeom prst="rect">
            <a:avLst/>
          </a:prstGeom>
          <a:noFill/>
        </p:spPr>
        <p:txBody>
          <a:bodyPr wrap="none" rtlCol="0" anchor="ctr" anchorCtr="0">
            <a:spAutoFit/>
          </a:bodyPr>
          <a:lstStyle/>
          <a:p>
            <a:r>
              <a:rPr lang="en-US" sz="2200" b="1" dirty="0" smtClean="0">
                <a:solidFill>
                  <a:schemeClr val="tx2"/>
                </a:solidFill>
                <a:latin typeface="Arial Bold" charset="0"/>
                <a:ea typeface="Arial Bold" charset="0"/>
                <a:cs typeface="Arial Bold" charset="0"/>
              </a:rPr>
              <a:t>OFFER 24/7 SUPPORT</a:t>
            </a:r>
            <a:endParaRPr lang="en-US" sz="2200" b="1" dirty="0">
              <a:solidFill>
                <a:schemeClr val="tx2"/>
              </a:solidFill>
              <a:latin typeface="Arial Bold" charset="0"/>
              <a:ea typeface="Arial Bold" charset="0"/>
              <a:cs typeface="Arial Bold" charset="0"/>
            </a:endParaRPr>
          </a:p>
        </p:txBody>
      </p:sp>
      <p:sp>
        <p:nvSpPr>
          <p:cNvPr id="43" name="Subtitle 2"/>
          <p:cNvSpPr txBox="1">
            <a:spLocks/>
          </p:cNvSpPr>
          <p:nvPr/>
        </p:nvSpPr>
        <p:spPr>
          <a:xfrm>
            <a:off x="14393203" y="2970208"/>
            <a:ext cx="8037303"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a:t>
            </a:r>
            <a:r>
              <a:rPr lang="en-US" sz="2600" dirty="0" smtClean="0">
                <a:solidFill>
                  <a:schemeClr val="tx1"/>
                </a:solidFill>
                <a:latin typeface="Arial Regular" charset="0"/>
                <a:ea typeface="Arial Regular" charset="0"/>
                <a:cs typeface="Arial Regular" charset="0"/>
              </a:rPr>
              <a:t>item</a:t>
            </a:r>
            <a:endParaRPr lang="en-US" sz="2600" dirty="0">
              <a:solidFill>
                <a:schemeClr val="tx1"/>
              </a:solidFill>
              <a:latin typeface="Arial Regular" charset="0"/>
              <a:ea typeface="Arial Regular" charset="0"/>
              <a:cs typeface="Arial Regular" charset="0"/>
            </a:endParaRPr>
          </a:p>
        </p:txBody>
      </p:sp>
      <p:sp>
        <p:nvSpPr>
          <p:cNvPr id="44" name="TextBox 43"/>
          <p:cNvSpPr txBox="1"/>
          <p:nvPr/>
        </p:nvSpPr>
        <p:spPr>
          <a:xfrm>
            <a:off x="14510774" y="2411862"/>
            <a:ext cx="3547702" cy="430887"/>
          </a:xfrm>
          <a:prstGeom prst="rect">
            <a:avLst/>
          </a:prstGeom>
          <a:noFill/>
        </p:spPr>
        <p:txBody>
          <a:bodyPr wrap="none" rtlCol="0" anchor="ctr" anchorCtr="0">
            <a:spAutoFit/>
          </a:bodyPr>
          <a:lstStyle/>
          <a:p>
            <a:r>
              <a:rPr lang="en-US" sz="2200" b="1" dirty="0" smtClean="0">
                <a:solidFill>
                  <a:schemeClr val="tx2"/>
                </a:solidFill>
                <a:latin typeface="Arial Bold" charset="0"/>
                <a:ea typeface="Arial Bold" charset="0"/>
                <a:cs typeface="Arial Bold" charset="0"/>
              </a:rPr>
              <a:t>BE THE BEST COMPANY</a:t>
            </a:r>
            <a:endParaRPr lang="en-US" sz="2200" b="1" dirty="0">
              <a:solidFill>
                <a:schemeClr val="tx2"/>
              </a:solidFill>
              <a:latin typeface="Arial Bold" charset="0"/>
              <a:ea typeface="Arial Bold" charset="0"/>
              <a:cs typeface="Arial Bold" charset="0"/>
            </a:endParaRPr>
          </a:p>
        </p:txBody>
      </p:sp>
      <p:sp>
        <p:nvSpPr>
          <p:cNvPr id="50" name="Subtitle 2"/>
          <p:cNvSpPr txBox="1">
            <a:spLocks/>
          </p:cNvSpPr>
          <p:nvPr/>
        </p:nvSpPr>
        <p:spPr>
          <a:xfrm>
            <a:off x="14393203" y="7912564"/>
            <a:ext cx="8037303"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51" name="TextBox 50"/>
          <p:cNvSpPr txBox="1"/>
          <p:nvPr/>
        </p:nvSpPr>
        <p:spPr>
          <a:xfrm>
            <a:off x="14510774" y="7354218"/>
            <a:ext cx="4398897" cy="430887"/>
          </a:xfrm>
          <a:prstGeom prst="rect">
            <a:avLst/>
          </a:prstGeom>
          <a:noFill/>
        </p:spPr>
        <p:txBody>
          <a:bodyPr wrap="none" rtlCol="0" anchor="ctr" anchorCtr="0">
            <a:spAutoFit/>
          </a:bodyPr>
          <a:lstStyle/>
          <a:p>
            <a:r>
              <a:rPr lang="en-US" sz="2200" b="1" dirty="0" smtClean="0">
                <a:solidFill>
                  <a:schemeClr val="tx2"/>
                </a:solidFill>
                <a:latin typeface="Arial Bold" charset="0"/>
                <a:ea typeface="Arial Bold" charset="0"/>
                <a:cs typeface="Arial Bold" charset="0"/>
              </a:rPr>
              <a:t>RELEASE CREATIVE LAYOUTS</a:t>
            </a:r>
            <a:endParaRPr lang="en-US" sz="2200" b="1" dirty="0">
              <a:solidFill>
                <a:schemeClr val="tx2"/>
              </a:solidFill>
              <a:latin typeface="Arial Bold" charset="0"/>
              <a:ea typeface="Arial Bold" charset="0"/>
              <a:cs typeface="Arial Bold" charset="0"/>
            </a:endParaRPr>
          </a:p>
        </p:txBody>
      </p:sp>
      <p:sp>
        <p:nvSpPr>
          <p:cNvPr id="55" name="Oval 54"/>
          <p:cNvSpPr>
            <a:spLocks noChangeAspect="1"/>
          </p:cNvSpPr>
          <p:nvPr/>
        </p:nvSpPr>
        <p:spPr>
          <a:xfrm>
            <a:off x="13170133" y="7421124"/>
            <a:ext cx="1027094" cy="102736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57" name="Oval 56"/>
          <p:cNvSpPr>
            <a:spLocks noChangeAspect="1"/>
          </p:cNvSpPr>
          <p:nvPr/>
        </p:nvSpPr>
        <p:spPr>
          <a:xfrm>
            <a:off x="13170133" y="4978619"/>
            <a:ext cx="1027094" cy="10273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62" name="Oval 61"/>
          <p:cNvSpPr>
            <a:spLocks noChangeAspect="1"/>
          </p:cNvSpPr>
          <p:nvPr/>
        </p:nvSpPr>
        <p:spPr>
          <a:xfrm>
            <a:off x="13170133" y="2523434"/>
            <a:ext cx="1027094" cy="10273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63" name="Shape 2645"/>
          <p:cNvSpPr/>
          <p:nvPr/>
        </p:nvSpPr>
        <p:spPr>
          <a:xfrm>
            <a:off x="13420864" y="2830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4" name="Shape 2687"/>
          <p:cNvSpPr/>
          <p:nvPr/>
        </p:nvSpPr>
        <p:spPr>
          <a:xfrm>
            <a:off x="13415658" y="520999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5" name="Shape 2783"/>
          <p:cNvSpPr/>
          <p:nvPr/>
        </p:nvSpPr>
        <p:spPr>
          <a:xfrm>
            <a:off x="13415657" y="7700989"/>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6" name="Shape 2547"/>
          <p:cNvSpPr/>
          <p:nvPr/>
        </p:nvSpPr>
        <p:spPr>
          <a:xfrm>
            <a:off x="13415656" y="1018357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13783274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Hexagon 4"/>
          <p:cNvSpPr/>
          <p:nvPr/>
        </p:nvSpPr>
        <p:spPr>
          <a:xfrm rot="5400000">
            <a:off x="1920240" y="3676928"/>
            <a:ext cx="5235428" cy="4513302"/>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9" name="Rectangle 58"/>
          <p:cNvSpPr/>
          <p:nvPr/>
        </p:nvSpPr>
        <p:spPr>
          <a:xfrm>
            <a:off x="2808852" y="9067723"/>
            <a:ext cx="3508974" cy="692936"/>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0" name="TextBox 59"/>
          <p:cNvSpPr txBox="1"/>
          <p:nvPr/>
        </p:nvSpPr>
        <p:spPr>
          <a:xfrm>
            <a:off x="3063538" y="9167434"/>
            <a:ext cx="2993448"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PEDRO WHITE</a:t>
            </a:r>
            <a:endParaRPr lang="en-US" sz="2800" b="1" dirty="0">
              <a:solidFill>
                <a:schemeClr val="tx2"/>
              </a:solidFill>
              <a:latin typeface="Arial Black" charset="0"/>
              <a:ea typeface="Arial Black" charset="0"/>
              <a:cs typeface="Arial Black" charset="0"/>
            </a:endParaRPr>
          </a:p>
        </p:txBody>
      </p:sp>
      <p:sp>
        <p:nvSpPr>
          <p:cNvPr id="13" name="TextBox 12"/>
          <p:cNvSpPr txBox="1"/>
          <p:nvPr/>
        </p:nvSpPr>
        <p:spPr>
          <a:xfrm>
            <a:off x="8226419" y="4341777"/>
            <a:ext cx="12470850" cy="1384995"/>
          </a:xfrm>
          <a:prstGeom prst="rect">
            <a:avLst/>
          </a:prstGeom>
          <a:noFill/>
        </p:spPr>
        <p:txBody>
          <a:bodyPr wrap="none" rtlCol="0">
            <a:spAutoFit/>
          </a:bodyPr>
          <a:lstStyle/>
          <a:p>
            <a:r>
              <a:rPr lang="en-US" sz="8400" b="1" dirty="0" smtClean="0">
                <a:solidFill>
                  <a:schemeClr val="tx2"/>
                </a:solidFill>
                <a:latin typeface="Arial Black" charset="0"/>
                <a:ea typeface="Arial Black" charset="0"/>
                <a:cs typeface="Arial Black" charset="0"/>
              </a:rPr>
              <a:t>WELCOME MESSAGE</a:t>
            </a:r>
            <a:endParaRPr lang="en-US" sz="8400" b="1" dirty="0">
              <a:solidFill>
                <a:schemeClr val="tx2"/>
              </a:solidFill>
              <a:latin typeface="Arial Black" charset="0"/>
              <a:ea typeface="Arial Black" charset="0"/>
              <a:cs typeface="Arial Black" charset="0"/>
            </a:endParaRPr>
          </a:p>
        </p:txBody>
      </p:sp>
      <p:sp>
        <p:nvSpPr>
          <p:cNvPr id="14" name="TextBox 13"/>
          <p:cNvSpPr txBox="1"/>
          <p:nvPr/>
        </p:nvSpPr>
        <p:spPr>
          <a:xfrm>
            <a:off x="8293323" y="5708584"/>
            <a:ext cx="3284745" cy="430887"/>
          </a:xfrm>
          <a:prstGeom prst="rect">
            <a:avLst/>
          </a:prstGeom>
          <a:noFill/>
        </p:spPr>
        <p:txBody>
          <a:bodyPr wrap="none" rtlCol="0" anchor="ctr" anchorCtr="0">
            <a:spAutoFit/>
          </a:bodyPr>
          <a:lstStyle/>
          <a:p>
            <a:r>
              <a:rPr lang="en-US" sz="2200" dirty="0" smtClean="0">
                <a:latin typeface="Arial Regular" charset="0"/>
                <a:ea typeface="Arial Regular" charset="0"/>
                <a:cs typeface="Arial Regular" charset="0"/>
              </a:rPr>
              <a:t>Your great headline here</a:t>
            </a:r>
            <a:endParaRPr lang="en-US" sz="2200" dirty="0">
              <a:latin typeface="Arial Regular" charset="0"/>
              <a:ea typeface="Arial Regular" charset="0"/>
              <a:cs typeface="Arial Regular" charset="0"/>
            </a:endParaRPr>
          </a:p>
        </p:txBody>
      </p:sp>
      <p:cxnSp>
        <p:nvCxnSpPr>
          <p:cNvPr id="15" name="Straight Connector 14"/>
          <p:cNvCxnSpPr/>
          <p:nvPr/>
        </p:nvCxnSpPr>
        <p:spPr>
          <a:xfrm>
            <a:off x="8293323" y="4010519"/>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Subtitle 2"/>
          <p:cNvSpPr txBox="1">
            <a:spLocks/>
          </p:cNvSpPr>
          <p:nvPr/>
        </p:nvSpPr>
        <p:spPr>
          <a:xfrm>
            <a:off x="8114909" y="6543933"/>
            <a:ext cx="14365949" cy="344511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 often specify a typeface, or even a set of fonts,  part of their brand guides However</a:t>
            </a:r>
          </a:p>
          <a:p>
            <a:pPr algn="just">
              <a:lnSpc>
                <a:spcPts val="4040"/>
              </a:lnSpc>
            </a:pPr>
            <a:endParaRPr lang="en-US" dirty="0">
              <a:solidFill>
                <a:schemeClr val="tx1"/>
              </a:solidFill>
              <a:latin typeface="Arial Regular" charset="0"/>
              <a:ea typeface="Arial Regular" charset="0"/>
              <a:cs typeface="Arial Regular" charset="0"/>
            </a:endParaRPr>
          </a:p>
          <a:p>
            <a:pPr algn="just">
              <a:lnSpc>
                <a:spcPts val="4040"/>
              </a:lnSpc>
            </a:pPr>
            <a:r>
              <a:rPr lang="en-US" dirty="0">
                <a:solidFill>
                  <a:schemeClr val="tx1"/>
                </a:solidFill>
                <a:latin typeface="Arial Regular" charset="0"/>
                <a:ea typeface="Arial Regular" charset="0"/>
                <a:cs typeface="Arial Regular" charset="0"/>
              </a:rPr>
              <a:t>When 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Arial Regular" charset="0"/>
                <a:ea typeface="Arial Regular" charset="0"/>
                <a:cs typeface="Arial Regular" charset="0"/>
              </a:rPr>
              <a:t>typeface.</a:t>
            </a:r>
            <a:endParaRPr lang="en-US" dirty="0">
              <a:solidFill>
                <a:schemeClr val="tx1"/>
              </a:solidFill>
              <a:latin typeface="Arial Regular" charset="0"/>
              <a:ea typeface="Arial Regular" charset="0"/>
              <a:cs typeface="Arial Regular" charset="0"/>
            </a:endParaRPr>
          </a:p>
        </p:txBody>
      </p:sp>
      <p:sp>
        <p:nvSpPr>
          <p:cNvPr id="2" name="Picture Placeholder 1"/>
          <p:cNvSpPr>
            <a:spLocks noGrp="1"/>
          </p:cNvSpPr>
          <p:nvPr>
            <p:ph type="pic" sz="quarter" idx="18"/>
          </p:nvPr>
        </p:nvSpPr>
        <p:spPr/>
      </p:sp>
    </p:spTree>
    <p:extLst>
      <p:ext uri="{BB962C8B-B14F-4D97-AF65-F5344CB8AC3E}">
        <p14:creationId xmlns:p14="http://schemas.microsoft.com/office/powerpoint/2010/main" val="138493221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p:cNvSpPr txBox="1"/>
          <p:nvPr/>
        </p:nvSpPr>
        <p:spPr>
          <a:xfrm>
            <a:off x="9251735" y="483017"/>
            <a:ext cx="5874200"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Our </a:t>
            </a:r>
            <a:r>
              <a:rPr lang="en-US" sz="8800" b="1" dirty="0" smtClean="0">
                <a:solidFill>
                  <a:schemeClr val="tx2"/>
                </a:solidFill>
                <a:latin typeface="Arial Bold" charset="0"/>
                <a:ea typeface="Arial Bold" charset="0"/>
                <a:cs typeface="Arial Bold" charset="0"/>
              </a:rPr>
              <a:t>Vision</a:t>
            </a:r>
            <a:endParaRPr lang="id-ID" sz="8800" b="1" dirty="0">
              <a:solidFill>
                <a:schemeClr val="tx2"/>
              </a:solidFill>
              <a:latin typeface="Arial Bold" charset="0"/>
              <a:ea typeface="Arial Bold" charset="0"/>
              <a:cs typeface="Arial Bold" charset="0"/>
            </a:endParaRPr>
          </a:p>
        </p:txBody>
      </p:sp>
      <p:sp>
        <p:nvSpPr>
          <p:cNvPr id="21" name="Rectangle 2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3" name="Rectangle 2"/>
          <p:cNvSpPr/>
          <p:nvPr/>
        </p:nvSpPr>
        <p:spPr>
          <a:xfrm>
            <a:off x="12267526" y="4091684"/>
            <a:ext cx="12110125" cy="67696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0" name="TextBox 29"/>
          <p:cNvSpPr txBox="1"/>
          <p:nvPr/>
        </p:nvSpPr>
        <p:spPr>
          <a:xfrm>
            <a:off x="12985936" y="5667016"/>
            <a:ext cx="10520654" cy="4838211"/>
          </a:xfrm>
          <a:prstGeom prst="rect">
            <a:avLst/>
          </a:prstGeom>
          <a:noFill/>
        </p:spPr>
        <p:txBody>
          <a:bodyPr wrap="square" lIns="219419" tIns="109710" rIns="219419" bIns="109710" rtlCol="0">
            <a:spAutoFit/>
          </a:bodyPr>
          <a:lstStyle/>
          <a:p>
            <a:pPr algn="just">
              <a:lnSpc>
                <a:spcPts val="4040"/>
              </a:lnSpc>
            </a:pPr>
            <a:r>
              <a:rPr lang="en-US" sz="2600" dirty="0">
                <a:solidFill>
                  <a:schemeClr val="bg1"/>
                </a:solidFill>
                <a:latin typeface="Arial Regular" charset="0"/>
                <a:ea typeface="Arial Regular" charset="0"/>
                <a:cs typeface="Arial Regular" charset="0"/>
              </a:rPr>
              <a:t>P</a:t>
            </a:r>
            <a:r>
              <a:rPr lang="en-US" sz="2600" dirty="0" smtClean="0">
                <a:solidFill>
                  <a:schemeClr val="bg1"/>
                </a:solidFill>
                <a:latin typeface="Arial Regular" charset="0"/>
                <a:ea typeface="Arial Regular" charset="0"/>
                <a:cs typeface="Arial Regular" charset="0"/>
              </a:rPr>
              <a:t>henomenon </a:t>
            </a:r>
            <a:r>
              <a:rPr lang="en-US" sz="2600" dirty="0">
                <a:solidFill>
                  <a:schemeClr val="bg1"/>
                </a:solidFill>
                <a:latin typeface="Arial Regular" charset="0"/>
                <a:ea typeface="Arial Regular" charset="0"/>
                <a:cs typeface="Arial Regular" charset="0"/>
              </a:rPr>
              <a:t>whereby something new and somehow valuable is formed the created item may be intangible such as an idea or a physical object such as an invention, a literary work or a painting scholarly interest in creativity involves many definitions and concepts pertaining to a number of disciplines in a </a:t>
            </a:r>
            <a:r>
              <a:rPr lang="en-US" sz="2600" dirty="0" smtClean="0">
                <a:solidFill>
                  <a:schemeClr val="bg1"/>
                </a:solidFill>
                <a:latin typeface="Arial Regular" charset="0"/>
                <a:ea typeface="Arial Regular" charset="0"/>
                <a:cs typeface="Arial Regular" charset="0"/>
              </a:rPr>
              <a:t>summary.</a:t>
            </a:r>
          </a:p>
          <a:p>
            <a:pPr algn="just">
              <a:lnSpc>
                <a:spcPts val="4040"/>
              </a:lnSpc>
            </a:pPr>
            <a:endParaRPr lang="en-US" sz="2600" dirty="0">
              <a:solidFill>
                <a:schemeClr val="bg1"/>
              </a:solidFill>
              <a:latin typeface="Arial Regular" charset="0"/>
              <a:ea typeface="Arial Regular" charset="0"/>
              <a:cs typeface="Arial Regular" charset="0"/>
            </a:endParaRPr>
          </a:p>
          <a:p>
            <a:pPr algn="just">
              <a:lnSpc>
                <a:spcPts val="4040"/>
              </a:lnSpc>
            </a:pPr>
            <a:r>
              <a:rPr lang="en-US" sz="2600" dirty="0">
                <a:solidFill>
                  <a:schemeClr val="bg1"/>
                </a:solidFill>
                <a:latin typeface="Arial Regular" charset="0"/>
                <a:ea typeface="Arial Regular" charset="0"/>
                <a:cs typeface="Arial Regular" charset="0"/>
              </a:rPr>
              <a:t>S</a:t>
            </a:r>
            <a:r>
              <a:rPr lang="en-US" sz="2600" dirty="0" smtClean="0">
                <a:solidFill>
                  <a:schemeClr val="bg1"/>
                </a:solidFill>
                <a:latin typeface="Arial Regular" charset="0"/>
                <a:ea typeface="Arial Regular" charset="0"/>
                <a:cs typeface="Arial Regular" charset="0"/>
              </a:rPr>
              <a:t>cientific </a:t>
            </a:r>
            <a:r>
              <a:rPr lang="en-US" sz="2600" dirty="0">
                <a:solidFill>
                  <a:schemeClr val="bg1"/>
                </a:solidFill>
                <a:latin typeface="Arial Regular" charset="0"/>
                <a:ea typeface="Arial Regular" charset="0"/>
                <a:cs typeface="Arial Regular" charset="0"/>
              </a:rPr>
              <a:t>research into creativity over the course of the last decade, however, we seem to have reached a general agreement that </a:t>
            </a:r>
            <a:r>
              <a:rPr lang="en-US" sz="2600" dirty="0" smtClean="0">
                <a:solidFill>
                  <a:schemeClr val="bg1"/>
                </a:solidFill>
                <a:latin typeface="Arial Regular" charset="0"/>
                <a:ea typeface="Arial Regular" charset="0"/>
                <a:cs typeface="Arial Regular" charset="0"/>
              </a:rPr>
              <a:t>creativity</a:t>
            </a:r>
            <a:endParaRPr lang="en-US" sz="2600" dirty="0">
              <a:solidFill>
                <a:schemeClr val="bg1"/>
              </a:solidFill>
              <a:latin typeface="Arial Regular" charset="0"/>
              <a:ea typeface="Arial Regular" charset="0"/>
              <a:cs typeface="Arial Regular" charset="0"/>
            </a:endParaRPr>
          </a:p>
        </p:txBody>
      </p:sp>
      <p:sp>
        <p:nvSpPr>
          <p:cNvPr id="31" name="TextBox 30"/>
          <p:cNvSpPr txBox="1"/>
          <p:nvPr/>
        </p:nvSpPr>
        <p:spPr>
          <a:xfrm>
            <a:off x="13119569" y="4800888"/>
            <a:ext cx="4050019" cy="707886"/>
          </a:xfrm>
          <a:prstGeom prst="rect">
            <a:avLst/>
          </a:prstGeom>
          <a:noFill/>
        </p:spPr>
        <p:txBody>
          <a:bodyPr wrap="none" rtlCol="0" anchor="ctr" anchorCtr="0">
            <a:spAutoFit/>
          </a:bodyPr>
          <a:lstStyle/>
          <a:p>
            <a:r>
              <a:rPr lang="en-US" sz="4000" b="1" dirty="0" smtClean="0">
                <a:solidFill>
                  <a:schemeClr val="bg1"/>
                </a:solidFill>
                <a:latin typeface="Arial Bold" charset="0"/>
                <a:ea typeface="Arial Bold" charset="0"/>
                <a:cs typeface="Arial Bold" charset="0"/>
              </a:rPr>
              <a:t>OUR COMPANY</a:t>
            </a:r>
            <a:endParaRPr lang="en-US" sz="4000" b="1" dirty="0">
              <a:solidFill>
                <a:schemeClr val="bg1"/>
              </a:solidFill>
              <a:latin typeface="Arial Bold" charset="0"/>
              <a:ea typeface="Arial Bold" charset="0"/>
              <a:cs typeface="Arial Bold"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4014668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0" name="Straight Connector 19"/>
          <p:cNvCxnSpPr/>
          <p:nvPr/>
        </p:nvCxnSpPr>
        <p:spPr>
          <a:xfrm>
            <a:off x="11608677" y="8258764"/>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5767964" y="6091448"/>
            <a:ext cx="12841785" cy="1384995"/>
          </a:xfrm>
          <a:prstGeom prst="rect">
            <a:avLst/>
          </a:prstGeom>
          <a:noFill/>
        </p:spPr>
        <p:txBody>
          <a:bodyPr wrap="none" rtlCol="0">
            <a:spAutoFit/>
          </a:bodyPr>
          <a:lstStyle/>
          <a:p>
            <a:pPr algn="ctr"/>
            <a:r>
              <a:rPr lang="en-US" sz="8400" b="1" spc="1000" dirty="0" smtClean="0">
                <a:solidFill>
                  <a:schemeClr val="tx2"/>
                </a:solidFill>
                <a:latin typeface="Arial Black" charset="0"/>
                <a:ea typeface="Arial Black" charset="0"/>
                <a:cs typeface="Arial Black" charset="0"/>
              </a:rPr>
              <a:t>CREATIVE WORKS</a:t>
            </a:r>
            <a:endParaRPr lang="en-US" sz="8400" b="1" spc="1000" dirty="0">
              <a:solidFill>
                <a:schemeClr val="tx2"/>
              </a:solidFill>
              <a:latin typeface="Arial Black" charset="0"/>
              <a:ea typeface="Arial Black" charset="0"/>
              <a:cs typeface="Arial Black" charset="0"/>
            </a:endParaRPr>
          </a:p>
        </p:txBody>
      </p:sp>
      <p:sp>
        <p:nvSpPr>
          <p:cNvPr id="22" name="TextBox 21"/>
          <p:cNvSpPr txBox="1"/>
          <p:nvPr/>
        </p:nvSpPr>
        <p:spPr>
          <a:xfrm>
            <a:off x="9979502" y="9041086"/>
            <a:ext cx="4450257" cy="523220"/>
          </a:xfrm>
          <a:prstGeom prst="rect">
            <a:avLst/>
          </a:prstGeom>
          <a:noFill/>
        </p:spPr>
        <p:txBody>
          <a:bodyPr wrap="none" rtlCol="0" anchor="ctr" anchorCtr="0">
            <a:spAutoFit/>
          </a:bodyPr>
          <a:lstStyle/>
          <a:p>
            <a:pPr algn="ctr"/>
            <a:r>
              <a:rPr lang="en-US" sz="2800" b="1" spc="300" dirty="0" smtClean="0">
                <a:solidFill>
                  <a:schemeClr val="tx2"/>
                </a:solidFill>
                <a:latin typeface="Arial Black" charset="0"/>
                <a:ea typeface="Arial Black" charset="0"/>
                <a:cs typeface="Arial Black" charset="0"/>
              </a:rPr>
              <a:t>DIGITAL CONTENT</a:t>
            </a:r>
            <a:endParaRPr lang="en-US" sz="2800" b="1" spc="300" dirty="0">
              <a:solidFill>
                <a:schemeClr val="tx2"/>
              </a:solidFill>
              <a:latin typeface="Arial Black" charset="0"/>
              <a:ea typeface="Arial Black" charset="0"/>
              <a:cs typeface="Arial Black" charset="0"/>
            </a:endParaRPr>
          </a:p>
        </p:txBody>
      </p:sp>
      <p:sp>
        <p:nvSpPr>
          <p:cNvPr id="2" name="Diamond 1"/>
          <p:cNvSpPr/>
          <p:nvPr/>
        </p:nvSpPr>
        <p:spPr>
          <a:xfrm>
            <a:off x="11245618" y="3346513"/>
            <a:ext cx="1962614" cy="1962614"/>
          </a:xfrm>
          <a:prstGeom prst="diamond">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8" name="Shape 2787"/>
          <p:cNvSpPr/>
          <p:nvPr/>
        </p:nvSpPr>
        <p:spPr>
          <a:xfrm>
            <a:off x="11862048" y="3972128"/>
            <a:ext cx="710910" cy="711384"/>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171567145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0"/>
            <a:ext cx="24428458" cy="13730294"/>
          </a:xfrm>
          <a:prstGeom prst="rect">
            <a:avLst/>
          </a:prstGeom>
          <a:gradFill>
            <a:gsLst>
              <a:gs pos="0">
                <a:srgbClr val="002452"/>
              </a:gs>
              <a:gs pos="62000">
                <a:srgbClr val="3B1F4D">
                  <a:alpha val="85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cxnSp>
        <p:nvCxnSpPr>
          <p:cNvPr id="9" name="Straight Connector 8"/>
          <p:cNvCxnSpPr/>
          <p:nvPr/>
        </p:nvCxnSpPr>
        <p:spPr>
          <a:xfrm>
            <a:off x="11608677" y="8258764"/>
            <a:ext cx="119292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5767964" y="6091448"/>
            <a:ext cx="12841785" cy="1384995"/>
          </a:xfrm>
          <a:prstGeom prst="rect">
            <a:avLst/>
          </a:prstGeom>
          <a:noFill/>
        </p:spPr>
        <p:txBody>
          <a:bodyPr wrap="none" rtlCol="0">
            <a:spAutoFit/>
          </a:bodyPr>
          <a:lstStyle/>
          <a:p>
            <a:pPr algn="ctr"/>
            <a:r>
              <a:rPr lang="en-US" sz="8400" b="1" spc="1000" dirty="0" smtClean="0">
                <a:solidFill>
                  <a:schemeClr val="bg1"/>
                </a:solidFill>
                <a:latin typeface="Arial Black" charset="0"/>
                <a:ea typeface="Arial Black" charset="0"/>
                <a:cs typeface="Arial Black" charset="0"/>
              </a:rPr>
              <a:t>CREATIVE WORKS</a:t>
            </a:r>
            <a:endParaRPr lang="en-US" sz="8400" b="1" spc="1000" dirty="0">
              <a:solidFill>
                <a:schemeClr val="bg1"/>
              </a:solidFill>
              <a:latin typeface="Arial Black" charset="0"/>
              <a:ea typeface="Arial Black" charset="0"/>
              <a:cs typeface="Arial Black" charset="0"/>
            </a:endParaRPr>
          </a:p>
        </p:txBody>
      </p:sp>
      <p:sp>
        <p:nvSpPr>
          <p:cNvPr id="11" name="TextBox 10"/>
          <p:cNvSpPr txBox="1"/>
          <p:nvPr/>
        </p:nvSpPr>
        <p:spPr>
          <a:xfrm>
            <a:off x="9979502" y="9041086"/>
            <a:ext cx="4450257" cy="523220"/>
          </a:xfrm>
          <a:prstGeom prst="rect">
            <a:avLst/>
          </a:prstGeom>
          <a:noFill/>
        </p:spPr>
        <p:txBody>
          <a:bodyPr wrap="none" rtlCol="0" anchor="ctr" anchorCtr="0">
            <a:spAutoFit/>
          </a:bodyPr>
          <a:lstStyle/>
          <a:p>
            <a:pPr algn="ctr"/>
            <a:r>
              <a:rPr lang="en-US" sz="2800" b="1" spc="300" dirty="0" smtClean="0">
                <a:solidFill>
                  <a:schemeClr val="bg1"/>
                </a:solidFill>
                <a:latin typeface="Arial Black" charset="0"/>
                <a:ea typeface="Arial Black" charset="0"/>
                <a:cs typeface="Arial Black" charset="0"/>
              </a:rPr>
              <a:t>DIGITAL CONTENT</a:t>
            </a:r>
            <a:endParaRPr lang="en-US" sz="2800" b="1" spc="300" dirty="0">
              <a:solidFill>
                <a:schemeClr val="bg1"/>
              </a:solidFill>
              <a:latin typeface="Arial Black" charset="0"/>
              <a:ea typeface="Arial Black" charset="0"/>
              <a:cs typeface="Arial Black" charset="0"/>
            </a:endParaRPr>
          </a:p>
        </p:txBody>
      </p:sp>
      <p:sp>
        <p:nvSpPr>
          <p:cNvPr id="12" name="Diamond 11"/>
          <p:cNvSpPr/>
          <p:nvPr/>
        </p:nvSpPr>
        <p:spPr>
          <a:xfrm>
            <a:off x="11245618" y="3346513"/>
            <a:ext cx="1962614" cy="1962614"/>
          </a:xfrm>
          <a:prstGeom prst="diamond">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Arial Regular" charset="0"/>
            </a:endParaRPr>
          </a:p>
        </p:txBody>
      </p:sp>
      <p:sp>
        <p:nvSpPr>
          <p:cNvPr id="13" name="Shape 2787"/>
          <p:cNvSpPr/>
          <p:nvPr/>
        </p:nvSpPr>
        <p:spPr>
          <a:xfrm>
            <a:off x="11862048" y="3972128"/>
            <a:ext cx="710910" cy="711384"/>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latin typeface="Arial Regular" charset="0"/>
              <a:ea typeface="Arial Regular" charset="0"/>
              <a:cs typeface="Arial Regular"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92676297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p:cNvSpPr txBox="1"/>
          <p:nvPr/>
        </p:nvSpPr>
        <p:spPr>
          <a:xfrm>
            <a:off x="12710060" y="5198731"/>
            <a:ext cx="9941376" cy="2185214"/>
          </a:xfrm>
          <a:prstGeom prst="rect">
            <a:avLst/>
          </a:prstGeom>
          <a:noFill/>
        </p:spPr>
        <p:txBody>
          <a:bodyPr wrap="none" rtlCol="0">
            <a:spAutoFit/>
          </a:bodyPr>
          <a:lstStyle/>
          <a:p>
            <a:r>
              <a:rPr lang="en-US" sz="13600" b="1" dirty="0" smtClean="0">
                <a:solidFill>
                  <a:schemeClr val="tx2"/>
                </a:solidFill>
                <a:latin typeface="Arial Black" charset="0"/>
                <a:ea typeface="Arial Black" charset="0"/>
                <a:cs typeface="Arial Black" charset="0"/>
              </a:rPr>
              <a:t>SERVICES</a:t>
            </a:r>
            <a:endParaRPr lang="en-US" sz="13600" b="1" dirty="0">
              <a:solidFill>
                <a:schemeClr val="tx2"/>
              </a:solidFill>
              <a:latin typeface="Arial Black" charset="0"/>
              <a:ea typeface="Arial Black" charset="0"/>
              <a:cs typeface="Arial Black" charset="0"/>
            </a:endParaRPr>
          </a:p>
        </p:txBody>
      </p:sp>
      <p:sp>
        <p:nvSpPr>
          <p:cNvPr id="74" name="TextBox 73"/>
          <p:cNvSpPr txBox="1"/>
          <p:nvPr/>
        </p:nvSpPr>
        <p:spPr>
          <a:xfrm>
            <a:off x="12732362" y="3143875"/>
            <a:ext cx="4445448" cy="2185214"/>
          </a:xfrm>
          <a:prstGeom prst="rect">
            <a:avLst/>
          </a:prstGeom>
          <a:noFill/>
        </p:spPr>
        <p:txBody>
          <a:bodyPr wrap="none" rtlCol="0">
            <a:spAutoFit/>
          </a:bodyPr>
          <a:lstStyle/>
          <a:p>
            <a:r>
              <a:rPr lang="en-US" sz="13600" b="1" dirty="0" smtClean="0">
                <a:solidFill>
                  <a:schemeClr val="tx2"/>
                </a:solidFill>
                <a:latin typeface="Arial Black" charset="0"/>
                <a:ea typeface="Arial Black" charset="0"/>
                <a:cs typeface="Arial Black" charset="0"/>
              </a:rPr>
              <a:t>OUR</a:t>
            </a:r>
            <a:endParaRPr lang="en-US" sz="13600" b="1" dirty="0">
              <a:solidFill>
                <a:schemeClr val="tx2"/>
              </a:solidFill>
              <a:latin typeface="Arial Black" charset="0"/>
              <a:ea typeface="Arial Black" charset="0"/>
              <a:cs typeface="Arial Black" charset="0"/>
            </a:endParaRPr>
          </a:p>
        </p:txBody>
      </p:sp>
      <p:grpSp>
        <p:nvGrpSpPr>
          <p:cNvPr id="75" name="Group 74"/>
          <p:cNvGrpSpPr/>
          <p:nvPr/>
        </p:nvGrpSpPr>
        <p:grpSpPr>
          <a:xfrm>
            <a:off x="12857897" y="7985254"/>
            <a:ext cx="5016271" cy="227062"/>
            <a:chOff x="6927228" y="7552706"/>
            <a:chExt cx="5016271" cy="227062"/>
          </a:xfrm>
        </p:grpSpPr>
        <p:sp>
          <p:nvSpPr>
            <p:cNvPr id="76" name="Oval 75"/>
            <p:cNvSpPr>
              <a:spLocks noChangeAspect="1"/>
            </p:cNvSpPr>
            <p:nvPr/>
          </p:nvSpPr>
          <p:spPr>
            <a:xfrm rot="18861538">
              <a:off x="6927228"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77" name="Oval 76"/>
            <p:cNvSpPr>
              <a:spLocks noChangeAspect="1"/>
            </p:cNvSpPr>
            <p:nvPr/>
          </p:nvSpPr>
          <p:spPr>
            <a:xfrm rot="18861538">
              <a:off x="7142741"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78" name="Oval 77"/>
            <p:cNvSpPr>
              <a:spLocks noChangeAspect="1"/>
            </p:cNvSpPr>
            <p:nvPr/>
          </p:nvSpPr>
          <p:spPr>
            <a:xfrm rot="18861538">
              <a:off x="7358254"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79" name="Oval 78"/>
            <p:cNvSpPr>
              <a:spLocks noChangeAspect="1"/>
            </p:cNvSpPr>
            <p:nvPr/>
          </p:nvSpPr>
          <p:spPr>
            <a:xfrm rot="18861538">
              <a:off x="7573766"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80" name="Oval 79"/>
            <p:cNvSpPr>
              <a:spLocks noChangeAspect="1"/>
            </p:cNvSpPr>
            <p:nvPr/>
          </p:nvSpPr>
          <p:spPr>
            <a:xfrm rot="18861538">
              <a:off x="7789279"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81" name="Oval 80"/>
            <p:cNvSpPr>
              <a:spLocks noChangeAspect="1"/>
            </p:cNvSpPr>
            <p:nvPr/>
          </p:nvSpPr>
          <p:spPr>
            <a:xfrm rot="18861538">
              <a:off x="8004792"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82" name="Oval 81"/>
            <p:cNvSpPr>
              <a:spLocks noChangeAspect="1"/>
            </p:cNvSpPr>
            <p:nvPr/>
          </p:nvSpPr>
          <p:spPr>
            <a:xfrm rot="18861538">
              <a:off x="8220304"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83" name="Oval 82"/>
            <p:cNvSpPr>
              <a:spLocks noChangeAspect="1"/>
            </p:cNvSpPr>
            <p:nvPr/>
          </p:nvSpPr>
          <p:spPr>
            <a:xfrm rot="18861538">
              <a:off x="8435817"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84" name="Oval 83"/>
            <p:cNvSpPr>
              <a:spLocks noChangeAspect="1"/>
            </p:cNvSpPr>
            <p:nvPr/>
          </p:nvSpPr>
          <p:spPr>
            <a:xfrm rot="18861538">
              <a:off x="8651330"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85" name="Oval 84"/>
            <p:cNvSpPr>
              <a:spLocks noChangeAspect="1"/>
            </p:cNvSpPr>
            <p:nvPr/>
          </p:nvSpPr>
          <p:spPr>
            <a:xfrm rot="18861538">
              <a:off x="8866842"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86" name="Oval 85"/>
            <p:cNvSpPr>
              <a:spLocks noChangeAspect="1"/>
            </p:cNvSpPr>
            <p:nvPr/>
          </p:nvSpPr>
          <p:spPr>
            <a:xfrm rot="18861538">
              <a:off x="9082355"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87" name="Oval 86"/>
            <p:cNvSpPr>
              <a:spLocks noChangeAspect="1"/>
            </p:cNvSpPr>
            <p:nvPr/>
          </p:nvSpPr>
          <p:spPr>
            <a:xfrm rot="18861538">
              <a:off x="9297868"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88" name="Oval 87"/>
            <p:cNvSpPr>
              <a:spLocks noChangeAspect="1"/>
            </p:cNvSpPr>
            <p:nvPr/>
          </p:nvSpPr>
          <p:spPr>
            <a:xfrm rot="18861538">
              <a:off x="6927228"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89" name="Oval 88"/>
            <p:cNvSpPr>
              <a:spLocks noChangeAspect="1"/>
            </p:cNvSpPr>
            <p:nvPr/>
          </p:nvSpPr>
          <p:spPr>
            <a:xfrm rot="18861538">
              <a:off x="7142741"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90" name="Oval 89"/>
            <p:cNvSpPr>
              <a:spLocks noChangeAspect="1"/>
            </p:cNvSpPr>
            <p:nvPr/>
          </p:nvSpPr>
          <p:spPr>
            <a:xfrm rot="18861538">
              <a:off x="7358254"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91" name="Oval 90"/>
            <p:cNvSpPr>
              <a:spLocks noChangeAspect="1"/>
            </p:cNvSpPr>
            <p:nvPr/>
          </p:nvSpPr>
          <p:spPr>
            <a:xfrm rot="18861538">
              <a:off x="7573766"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92" name="Oval 91"/>
            <p:cNvSpPr>
              <a:spLocks noChangeAspect="1"/>
            </p:cNvSpPr>
            <p:nvPr/>
          </p:nvSpPr>
          <p:spPr>
            <a:xfrm rot="18861538">
              <a:off x="7789279"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93" name="Oval 92"/>
            <p:cNvSpPr>
              <a:spLocks noChangeAspect="1"/>
            </p:cNvSpPr>
            <p:nvPr/>
          </p:nvSpPr>
          <p:spPr>
            <a:xfrm rot="18861538">
              <a:off x="8004792"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94" name="Oval 93"/>
            <p:cNvSpPr>
              <a:spLocks noChangeAspect="1"/>
            </p:cNvSpPr>
            <p:nvPr/>
          </p:nvSpPr>
          <p:spPr>
            <a:xfrm rot="18861538">
              <a:off x="8220304"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95" name="Oval 94"/>
            <p:cNvSpPr>
              <a:spLocks noChangeAspect="1"/>
            </p:cNvSpPr>
            <p:nvPr/>
          </p:nvSpPr>
          <p:spPr>
            <a:xfrm rot="18861538">
              <a:off x="8435817"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96" name="Oval 95"/>
            <p:cNvSpPr>
              <a:spLocks noChangeAspect="1"/>
            </p:cNvSpPr>
            <p:nvPr/>
          </p:nvSpPr>
          <p:spPr>
            <a:xfrm rot="18861538">
              <a:off x="8651330"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97" name="Oval 96"/>
            <p:cNvSpPr>
              <a:spLocks noChangeAspect="1"/>
            </p:cNvSpPr>
            <p:nvPr/>
          </p:nvSpPr>
          <p:spPr>
            <a:xfrm rot="18861538">
              <a:off x="8866842"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98" name="Oval 97"/>
            <p:cNvSpPr>
              <a:spLocks noChangeAspect="1"/>
            </p:cNvSpPr>
            <p:nvPr/>
          </p:nvSpPr>
          <p:spPr>
            <a:xfrm rot="18861538">
              <a:off x="9082355"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99" name="Oval 98"/>
            <p:cNvSpPr>
              <a:spLocks noChangeAspect="1"/>
            </p:cNvSpPr>
            <p:nvPr/>
          </p:nvSpPr>
          <p:spPr>
            <a:xfrm rot="18861538">
              <a:off x="9297868"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00" name="Oval 99"/>
            <p:cNvSpPr>
              <a:spLocks noChangeAspect="1"/>
            </p:cNvSpPr>
            <p:nvPr/>
          </p:nvSpPr>
          <p:spPr>
            <a:xfrm rot="18861538">
              <a:off x="9508851"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01" name="Oval 100"/>
            <p:cNvSpPr>
              <a:spLocks noChangeAspect="1"/>
            </p:cNvSpPr>
            <p:nvPr/>
          </p:nvSpPr>
          <p:spPr>
            <a:xfrm rot="18861538">
              <a:off x="9724364"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02" name="Oval 101"/>
            <p:cNvSpPr>
              <a:spLocks noChangeAspect="1"/>
            </p:cNvSpPr>
            <p:nvPr/>
          </p:nvSpPr>
          <p:spPr>
            <a:xfrm rot="18861538">
              <a:off x="9939877"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03" name="Oval 102"/>
            <p:cNvSpPr>
              <a:spLocks noChangeAspect="1"/>
            </p:cNvSpPr>
            <p:nvPr/>
          </p:nvSpPr>
          <p:spPr>
            <a:xfrm rot="18861538">
              <a:off x="10155389"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04" name="Oval 103"/>
            <p:cNvSpPr>
              <a:spLocks noChangeAspect="1"/>
            </p:cNvSpPr>
            <p:nvPr/>
          </p:nvSpPr>
          <p:spPr>
            <a:xfrm rot="18861538">
              <a:off x="10370902"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05" name="Oval 104"/>
            <p:cNvSpPr>
              <a:spLocks noChangeAspect="1"/>
            </p:cNvSpPr>
            <p:nvPr/>
          </p:nvSpPr>
          <p:spPr>
            <a:xfrm rot="18861538">
              <a:off x="10586415"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06" name="Oval 105"/>
            <p:cNvSpPr>
              <a:spLocks noChangeAspect="1"/>
            </p:cNvSpPr>
            <p:nvPr/>
          </p:nvSpPr>
          <p:spPr>
            <a:xfrm rot="18861538">
              <a:off x="10801927"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07" name="Oval 106"/>
            <p:cNvSpPr>
              <a:spLocks noChangeAspect="1"/>
            </p:cNvSpPr>
            <p:nvPr/>
          </p:nvSpPr>
          <p:spPr>
            <a:xfrm rot="18861538">
              <a:off x="11017440"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08" name="Oval 107"/>
            <p:cNvSpPr>
              <a:spLocks noChangeAspect="1"/>
            </p:cNvSpPr>
            <p:nvPr/>
          </p:nvSpPr>
          <p:spPr>
            <a:xfrm rot="18861538">
              <a:off x="11232953"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09" name="Oval 108"/>
            <p:cNvSpPr>
              <a:spLocks noChangeAspect="1"/>
            </p:cNvSpPr>
            <p:nvPr/>
          </p:nvSpPr>
          <p:spPr>
            <a:xfrm rot="18861538">
              <a:off x="11448465"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10" name="Oval 109"/>
            <p:cNvSpPr>
              <a:spLocks noChangeAspect="1"/>
            </p:cNvSpPr>
            <p:nvPr/>
          </p:nvSpPr>
          <p:spPr>
            <a:xfrm rot="18861538">
              <a:off x="11663978"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11" name="Oval 110"/>
            <p:cNvSpPr>
              <a:spLocks noChangeAspect="1"/>
            </p:cNvSpPr>
            <p:nvPr/>
          </p:nvSpPr>
          <p:spPr>
            <a:xfrm rot="18861538">
              <a:off x="11879491"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12" name="Oval 111"/>
            <p:cNvSpPr>
              <a:spLocks noChangeAspect="1"/>
            </p:cNvSpPr>
            <p:nvPr/>
          </p:nvSpPr>
          <p:spPr>
            <a:xfrm rot="18861538">
              <a:off x="9508851"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13" name="Oval 112"/>
            <p:cNvSpPr>
              <a:spLocks noChangeAspect="1"/>
            </p:cNvSpPr>
            <p:nvPr/>
          </p:nvSpPr>
          <p:spPr>
            <a:xfrm rot="18861538">
              <a:off x="9724364"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14" name="Oval 113"/>
            <p:cNvSpPr>
              <a:spLocks noChangeAspect="1"/>
            </p:cNvSpPr>
            <p:nvPr/>
          </p:nvSpPr>
          <p:spPr>
            <a:xfrm rot="18861538">
              <a:off x="9939877"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15" name="Oval 114"/>
            <p:cNvSpPr>
              <a:spLocks noChangeAspect="1"/>
            </p:cNvSpPr>
            <p:nvPr/>
          </p:nvSpPr>
          <p:spPr>
            <a:xfrm rot="18861538">
              <a:off x="10155389"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16" name="Oval 115"/>
            <p:cNvSpPr>
              <a:spLocks noChangeAspect="1"/>
            </p:cNvSpPr>
            <p:nvPr/>
          </p:nvSpPr>
          <p:spPr>
            <a:xfrm rot="18861538">
              <a:off x="10370902"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17" name="Oval 116"/>
            <p:cNvSpPr>
              <a:spLocks noChangeAspect="1"/>
            </p:cNvSpPr>
            <p:nvPr/>
          </p:nvSpPr>
          <p:spPr>
            <a:xfrm rot="18861538">
              <a:off x="10586415"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18" name="Oval 117"/>
            <p:cNvSpPr>
              <a:spLocks noChangeAspect="1"/>
            </p:cNvSpPr>
            <p:nvPr/>
          </p:nvSpPr>
          <p:spPr>
            <a:xfrm rot="18861538">
              <a:off x="10801927"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19" name="Oval 118"/>
            <p:cNvSpPr>
              <a:spLocks noChangeAspect="1"/>
            </p:cNvSpPr>
            <p:nvPr/>
          </p:nvSpPr>
          <p:spPr>
            <a:xfrm rot="18861538">
              <a:off x="11017440"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20" name="Oval 119"/>
            <p:cNvSpPr>
              <a:spLocks noChangeAspect="1"/>
            </p:cNvSpPr>
            <p:nvPr/>
          </p:nvSpPr>
          <p:spPr>
            <a:xfrm rot="18861538">
              <a:off x="11232953"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21" name="Oval 120"/>
            <p:cNvSpPr>
              <a:spLocks noChangeAspect="1"/>
            </p:cNvSpPr>
            <p:nvPr/>
          </p:nvSpPr>
          <p:spPr>
            <a:xfrm rot="18861538">
              <a:off x="11448465"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22" name="Oval 121"/>
            <p:cNvSpPr>
              <a:spLocks noChangeAspect="1"/>
            </p:cNvSpPr>
            <p:nvPr/>
          </p:nvSpPr>
          <p:spPr>
            <a:xfrm rot="18861538">
              <a:off x="11663978"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23" name="Oval 122"/>
            <p:cNvSpPr>
              <a:spLocks noChangeAspect="1"/>
            </p:cNvSpPr>
            <p:nvPr/>
          </p:nvSpPr>
          <p:spPr>
            <a:xfrm rot="18861538">
              <a:off x="11879491"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grpSp>
      <p:sp>
        <p:nvSpPr>
          <p:cNvPr id="124" name="Subtitle 2"/>
          <p:cNvSpPr txBox="1">
            <a:spLocks/>
          </p:cNvSpPr>
          <p:nvPr/>
        </p:nvSpPr>
        <p:spPr>
          <a:xfrm>
            <a:off x="12591258" y="8858231"/>
            <a:ext cx="1033759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a:t>
            </a:r>
            <a:r>
              <a:rPr lang="en-US" sz="2600" dirty="0" smtClean="0">
                <a:solidFill>
                  <a:schemeClr val="tx1"/>
                </a:solidFill>
                <a:latin typeface="Arial Regular" charset="0"/>
                <a:ea typeface="Arial Regular" charset="0"/>
                <a:cs typeface="Arial Regular" charset="0"/>
              </a:rPr>
              <a:t>work</a:t>
            </a:r>
            <a:endParaRPr lang="en-US" sz="2600" dirty="0">
              <a:solidFill>
                <a:schemeClr val="tx1"/>
              </a:solidFill>
              <a:latin typeface="Arial Regular" charset="0"/>
              <a:ea typeface="Arial Regular" charset="0"/>
              <a:cs typeface="Arial Regular" charset="0"/>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83661974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1176001" y="4268439"/>
            <a:ext cx="4401247" cy="6426200"/>
          </a:xfrm>
          <a:prstGeom prst="rect">
            <a:avLst/>
          </a:prstGeom>
          <a:solidFill>
            <a:schemeClr val="accent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7" name="Rectangle 26"/>
          <p:cNvSpPr/>
          <p:nvPr/>
        </p:nvSpPr>
        <p:spPr>
          <a:xfrm>
            <a:off x="19937605" y="4268439"/>
            <a:ext cx="4440045" cy="6426200"/>
          </a:xfrm>
          <a:prstGeom prst="rect">
            <a:avLst/>
          </a:prstGeom>
          <a:solidFill>
            <a:schemeClr val="accent3">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8" name="Rectangle 27"/>
          <p:cNvSpPr/>
          <p:nvPr/>
        </p:nvSpPr>
        <p:spPr>
          <a:xfrm>
            <a:off x="15570200" y="4268439"/>
            <a:ext cx="4360357" cy="6426200"/>
          </a:xfrm>
          <a:prstGeom prst="rect">
            <a:avLst/>
          </a:prstGeom>
          <a:solidFill>
            <a:schemeClr val="accent2">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2" name="Rectangle 21"/>
          <p:cNvSpPr/>
          <p:nvPr/>
        </p:nvSpPr>
        <p:spPr>
          <a:xfrm>
            <a:off x="0" y="4268439"/>
            <a:ext cx="11176000" cy="6426200"/>
          </a:xfrm>
          <a:prstGeom prst="rect">
            <a:avLst/>
          </a:prstGeom>
          <a:solidFill>
            <a:schemeClr val="accent5">
              <a:lumMod val="50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9" name="Rectangle 28"/>
          <p:cNvSpPr>
            <a:spLocks/>
          </p:cNvSpPr>
          <p:nvPr/>
        </p:nvSpPr>
        <p:spPr bwMode="auto">
          <a:xfrm>
            <a:off x="3511825" y="5104202"/>
            <a:ext cx="3669274" cy="966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8500"/>
              </a:lnSpc>
            </a:pPr>
            <a:r>
              <a:rPr lang="en-US" sz="4400" b="1" spc="500" dirty="0" smtClean="0">
                <a:solidFill>
                  <a:schemeClr val="bg1"/>
                </a:solidFill>
                <a:latin typeface="Arial Black" charset="0"/>
                <a:ea typeface="Arial Black" charset="0"/>
                <a:cs typeface="Arial Black" charset="0"/>
                <a:sym typeface="Bebas Neue" charset="0"/>
              </a:rPr>
              <a:t>SERVICES</a:t>
            </a:r>
          </a:p>
        </p:txBody>
      </p:sp>
      <p:sp>
        <p:nvSpPr>
          <p:cNvPr id="30" name="Subtitle 2"/>
          <p:cNvSpPr txBox="1">
            <a:spLocks/>
          </p:cNvSpPr>
          <p:nvPr/>
        </p:nvSpPr>
        <p:spPr>
          <a:xfrm>
            <a:off x="1577513" y="6556136"/>
            <a:ext cx="7575550"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Arial Regular" charset="0"/>
                <a:ea typeface="Arial Regular" charset="0"/>
                <a:cs typeface="Arial Regular" charset="0"/>
              </a:rPr>
              <a:t>Frequently, your initial font choice is taken out of your awesome hands</a:t>
            </a:r>
            <a:r>
              <a:rPr lang="en-US" dirty="0">
                <a:solidFill>
                  <a:schemeClr val="bg1"/>
                </a:solidFill>
                <a:latin typeface="Arial Regular" charset="0"/>
                <a:ea typeface="Arial Regular" charset="0"/>
                <a:cs typeface="Arial Regular" charset="0"/>
              </a:rPr>
              <a:t> </a:t>
            </a:r>
            <a:r>
              <a:rPr lang="en-US" dirty="0" smtClean="0">
                <a:solidFill>
                  <a:schemeClr val="bg1"/>
                </a:solidFill>
                <a:latin typeface="Arial Regular" charset="0"/>
                <a:ea typeface="Arial Regular" charset="0"/>
                <a:cs typeface="Arial Regular" charset="0"/>
              </a:rPr>
              <a:t>also we are companies often specify a typeface, or even a set of fonts,  part of their brand guides However</a:t>
            </a:r>
            <a:endParaRPr lang="en-US" dirty="0">
              <a:solidFill>
                <a:schemeClr val="bg1"/>
              </a:solidFill>
              <a:latin typeface="Arial Regular" charset="0"/>
              <a:ea typeface="Arial Regular" charset="0"/>
              <a:cs typeface="Arial Regular" charset="0"/>
            </a:endParaRPr>
          </a:p>
        </p:txBody>
      </p:sp>
      <p:sp>
        <p:nvSpPr>
          <p:cNvPr id="31" name="TextBox 30"/>
          <p:cNvSpPr txBox="1"/>
          <p:nvPr/>
        </p:nvSpPr>
        <p:spPr>
          <a:xfrm>
            <a:off x="3214305" y="9334416"/>
            <a:ext cx="4245009" cy="523220"/>
          </a:xfrm>
          <a:prstGeom prst="rect">
            <a:avLst/>
          </a:prstGeom>
          <a:noFill/>
        </p:spPr>
        <p:txBody>
          <a:bodyPr wrap="none" rtlCol="0" anchor="ctr" anchorCtr="0">
            <a:spAutoFit/>
          </a:bodyPr>
          <a:lstStyle/>
          <a:p>
            <a:pPr algn="ctr"/>
            <a:r>
              <a:rPr lang="en-US" sz="2800" b="1" spc="300" dirty="0" smtClean="0">
                <a:solidFill>
                  <a:schemeClr val="bg1"/>
                </a:solidFill>
                <a:latin typeface="Arial Black" charset="0"/>
                <a:ea typeface="Arial Black" charset="0"/>
                <a:cs typeface="Arial Black" charset="0"/>
              </a:rPr>
              <a:t>MARCO MICHELLI</a:t>
            </a:r>
            <a:endParaRPr lang="en-US" sz="2800" b="1" spc="300" dirty="0">
              <a:solidFill>
                <a:schemeClr val="bg1"/>
              </a:solidFill>
              <a:latin typeface="Arial Black" charset="0"/>
              <a:ea typeface="Arial Black" charset="0"/>
              <a:cs typeface="Arial Black" charset="0"/>
            </a:endParaRPr>
          </a:p>
        </p:txBody>
      </p:sp>
      <p:sp>
        <p:nvSpPr>
          <p:cNvPr id="17" name="TextBox 16"/>
          <p:cNvSpPr txBox="1"/>
          <p:nvPr/>
        </p:nvSpPr>
        <p:spPr>
          <a:xfrm>
            <a:off x="7199352" y="483017"/>
            <a:ext cx="9978977"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Premium Services</a:t>
            </a:r>
            <a:endParaRPr lang="id-ID" sz="8800" b="1" dirty="0" smtClean="0">
              <a:solidFill>
                <a:schemeClr val="tx2"/>
              </a:solidFill>
              <a:latin typeface="Arial Bold" charset="0"/>
              <a:ea typeface="Arial Bold" charset="0"/>
              <a:cs typeface="Arial Bold" charset="0"/>
            </a:endParaRPr>
          </a:p>
        </p:txBody>
      </p:sp>
      <p:sp>
        <p:nvSpPr>
          <p:cNvPr id="18" name="Rectangle 17"/>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16" name="Shape 2525"/>
          <p:cNvSpPr/>
          <p:nvPr/>
        </p:nvSpPr>
        <p:spPr>
          <a:xfrm>
            <a:off x="12946433" y="5990868"/>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Calibri" charset="0"/>
              <a:ea typeface="Calibri" charset="0"/>
              <a:cs typeface="Calibri" charset="0"/>
            </a:endParaRPr>
          </a:p>
        </p:txBody>
      </p:sp>
      <p:sp>
        <p:nvSpPr>
          <p:cNvPr id="21" name="Shape 2547"/>
          <p:cNvSpPr/>
          <p:nvPr/>
        </p:nvSpPr>
        <p:spPr>
          <a:xfrm>
            <a:off x="21727233" y="6016616"/>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Calibri" charset="0"/>
              <a:ea typeface="Calibri" charset="0"/>
              <a:cs typeface="Calibri" charset="0"/>
            </a:endParaRPr>
          </a:p>
        </p:txBody>
      </p:sp>
      <p:sp>
        <p:nvSpPr>
          <p:cNvPr id="23" name="Shape 2550"/>
          <p:cNvSpPr/>
          <p:nvPr/>
        </p:nvSpPr>
        <p:spPr>
          <a:xfrm>
            <a:off x="17368203" y="5995249"/>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Calibri" charset="0"/>
              <a:ea typeface="Calibri" charset="0"/>
              <a:cs typeface="Calibri" charset="0"/>
            </a:endParaRPr>
          </a:p>
        </p:txBody>
      </p:sp>
      <p:sp>
        <p:nvSpPr>
          <p:cNvPr id="25" name="Subtitle 2"/>
          <p:cNvSpPr txBox="1">
            <a:spLocks/>
          </p:cNvSpPr>
          <p:nvPr/>
        </p:nvSpPr>
        <p:spPr>
          <a:xfrm>
            <a:off x="20147991" y="8040103"/>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a:t>
            </a:r>
          </a:p>
        </p:txBody>
      </p:sp>
      <p:sp>
        <p:nvSpPr>
          <p:cNvPr id="26" name="TextBox 25"/>
          <p:cNvSpPr txBox="1"/>
          <p:nvPr/>
        </p:nvSpPr>
        <p:spPr>
          <a:xfrm>
            <a:off x="21239867" y="7229066"/>
            <a:ext cx="1717650" cy="584775"/>
          </a:xfrm>
          <a:prstGeom prst="rect">
            <a:avLst/>
          </a:prstGeom>
          <a:noFill/>
        </p:spPr>
        <p:txBody>
          <a:bodyPr wrap="none" rtlCol="0" anchor="ctr" anchorCtr="0">
            <a:spAutoFit/>
          </a:bodyPr>
          <a:lstStyle/>
          <a:p>
            <a:pPr algn="ctr"/>
            <a:r>
              <a:rPr lang="en-US" sz="3200" b="1" dirty="0" smtClean="0">
                <a:solidFill>
                  <a:schemeClr val="bg1"/>
                </a:solidFill>
                <a:latin typeface="Arial Bold" charset="0"/>
                <a:ea typeface="Arial Bold" charset="0"/>
                <a:cs typeface="Arial Bold" charset="0"/>
              </a:rPr>
              <a:t>Analyze</a:t>
            </a:r>
            <a:endParaRPr lang="en-US" sz="3200" b="1" dirty="0">
              <a:solidFill>
                <a:schemeClr val="bg1"/>
              </a:solidFill>
              <a:latin typeface="Arial Bold" charset="0"/>
              <a:ea typeface="Arial Bold" charset="0"/>
              <a:cs typeface="Arial Bold" charset="0"/>
            </a:endParaRPr>
          </a:p>
        </p:txBody>
      </p:sp>
      <p:sp>
        <p:nvSpPr>
          <p:cNvPr id="32" name="Subtitle 2"/>
          <p:cNvSpPr txBox="1">
            <a:spLocks/>
          </p:cNvSpPr>
          <p:nvPr/>
        </p:nvSpPr>
        <p:spPr>
          <a:xfrm>
            <a:off x="15832880" y="7995499"/>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a:t>
            </a:r>
          </a:p>
        </p:txBody>
      </p:sp>
      <p:sp>
        <p:nvSpPr>
          <p:cNvPr id="33" name="TextBox 32"/>
          <p:cNvSpPr txBox="1"/>
          <p:nvPr/>
        </p:nvSpPr>
        <p:spPr>
          <a:xfrm>
            <a:off x="17088520" y="7229066"/>
            <a:ext cx="1390124" cy="584775"/>
          </a:xfrm>
          <a:prstGeom prst="rect">
            <a:avLst/>
          </a:prstGeom>
          <a:noFill/>
        </p:spPr>
        <p:txBody>
          <a:bodyPr wrap="none" rtlCol="0" anchor="ctr" anchorCtr="0">
            <a:spAutoFit/>
          </a:bodyPr>
          <a:lstStyle/>
          <a:p>
            <a:pPr algn="ctr"/>
            <a:r>
              <a:rPr lang="en-US" sz="3200" b="1" dirty="0" smtClean="0">
                <a:solidFill>
                  <a:schemeClr val="bg1"/>
                </a:solidFill>
                <a:latin typeface="Arial Bold" charset="0"/>
                <a:ea typeface="Arial Bold" charset="0"/>
                <a:cs typeface="Arial Bold" charset="0"/>
              </a:rPr>
              <a:t>Model</a:t>
            </a:r>
            <a:endParaRPr lang="en-US" sz="3200" b="1" dirty="0">
              <a:solidFill>
                <a:schemeClr val="bg1"/>
              </a:solidFill>
              <a:latin typeface="Arial Bold" charset="0"/>
              <a:ea typeface="Arial Bold" charset="0"/>
              <a:cs typeface="Arial Bold" charset="0"/>
            </a:endParaRPr>
          </a:p>
        </p:txBody>
      </p:sp>
      <p:sp>
        <p:nvSpPr>
          <p:cNvPr id="34" name="Subtitle 2"/>
          <p:cNvSpPr txBox="1">
            <a:spLocks/>
          </p:cNvSpPr>
          <p:nvPr/>
        </p:nvSpPr>
        <p:spPr>
          <a:xfrm>
            <a:off x="11436140" y="7995499"/>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a:t>
            </a:r>
          </a:p>
        </p:txBody>
      </p:sp>
      <p:sp>
        <p:nvSpPr>
          <p:cNvPr id="35" name="TextBox 34"/>
          <p:cNvSpPr txBox="1"/>
          <p:nvPr/>
        </p:nvSpPr>
        <p:spPr>
          <a:xfrm>
            <a:off x="12509036" y="7229066"/>
            <a:ext cx="1755609" cy="584775"/>
          </a:xfrm>
          <a:prstGeom prst="rect">
            <a:avLst/>
          </a:prstGeom>
          <a:noFill/>
        </p:spPr>
        <p:txBody>
          <a:bodyPr wrap="none" rtlCol="0" anchor="ctr" anchorCtr="0">
            <a:spAutoFit/>
          </a:bodyPr>
          <a:lstStyle/>
          <a:p>
            <a:pPr algn="ctr"/>
            <a:r>
              <a:rPr lang="en-US" sz="3200" b="1" dirty="0" smtClean="0">
                <a:solidFill>
                  <a:schemeClr val="bg1"/>
                </a:solidFill>
                <a:latin typeface="Arial Bold" charset="0"/>
                <a:ea typeface="Arial Bold" charset="0"/>
                <a:cs typeface="Arial Bold" charset="0"/>
              </a:rPr>
              <a:t>Execute</a:t>
            </a:r>
            <a:endParaRPr lang="en-US" sz="3200" b="1" dirty="0">
              <a:solidFill>
                <a:schemeClr val="bg1"/>
              </a:solidFill>
              <a:latin typeface="Arial Bold" charset="0"/>
              <a:ea typeface="Arial Bold" charset="0"/>
              <a:cs typeface="Arial Bold" charset="0"/>
            </a:endParaRPr>
          </a:p>
        </p:txBody>
      </p:sp>
      <p:sp>
        <p:nvSpPr>
          <p:cNvPr id="2" name="Picture Placeholder 1"/>
          <p:cNvSpPr>
            <a:spLocks noGrp="1"/>
          </p:cNvSpPr>
          <p:nvPr>
            <p:ph type="pic" sz="quarter" idx="16"/>
          </p:nvPr>
        </p:nvSpPr>
        <p:spPr/>
      </p:sp>
      <p:sp>
        <p:nvSpPr>
          <p:cNvPr id="3" name="Picture Placeholder 2"/>
          <p:cNvSpPr>
            <a:spLocks noGrp="1"/>
          </p:cNvSpPr>
          <p:nvPr>
            <p:ph type="pic" sz="quarter" idx="17"/>
          </p:nvPr>
        </p:nvSpPr>
        <p:spPr/>
      </p:sp>
      <p:sp>
        <p:nvSpPr>
          <p:cNvPr id="4" name="Picture Placeholder 3"/>
          <p:cNvSpPr>
            <a:spLocks noGrp="1"/>
          </p:cNvSpPr>
          <p:nvPr>
            <p:ph type="pic" sz="quarter" idx="18"/>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167086730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8611591" y="483017"/>
            <a:ext cx="7154486"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Our Services</a:t>
            </a:r>
            <a:endParaRPr lang="id-ID" sz="8800" b="1" dirty="0" smtClean="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1" name="Rectangle 20"/>
          <p:cNvSpPr/>
          <p:nvPr/>
        </p:nvSpPr>
        <p:spPr>
          <a:xfrm>
            <a:off x="0" y="4541706"/>
            <a:ext cx="8125883" cy="36118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2" name="Rectangle 21"/>
          <p:cNvSpPr/>
          <p:nvPr/>
        </p:nvSpPr>
        <p:spPr>
          <a:xfrm>
            <a:off x="8125883" y="4541706"/>
            <a:ext cx="8125883" cy="36118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3" name="Rectangle 22"/>
          <p:cNvSpPr/>
          <p:nvPr/>
        </p:nvSpPr>
        <p:spPr>
          <a:xfrm>
            <a:off x="16251767" y="4541706"/>
            <a:ext cx="8125883" cy="3611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4" name="TextBox 33"/>
          <p:cNvSpPr txBox="1"/>
          <p:nvPr/>
        </p:nvSpPr>
        <p:spPr>
          <a:xfrm>
            <a:off x="18812593" y="5908283"/>
            <a:ext cx="4292585" cy="923330"/>
          </a:xfrm>
          <a:prstGeom prst="rect">
            <a:avLst/>
          </a:prstGeom>
          <a:noFill/>
        </p:spPr>
        <p:txBody>
          <a:bodyPr wrap="none" rtlCol="0">
            <a:spAutoFit/>
          </a:bodyPr>
          <a:lstStyle/>
          <a:p>
            <a:r>
              <a:rPr lang="en-US" sz="5400" b="1" dirty="0" smtClean="0">
                <a:solidFill>
                  <a:schemeClr val="bg1"/>
                </a:solidFill>
                <a:latin typeface="Arial Black" charset="0"/>
                <a:ea typeface="Arial Black" charset="0"/>
                <a:cs typeface="Arial Black" charset="0"/>
              </a:rPr>
              <a:t>LIVE CHAT</a:t>
            </a:r>
            <a:endParaRPr lang="en-US" sz="5400" b="1" dirty="0">
              <a:solidFill>
                <a:schemeClr val="bg1"/>
              </a:solidFill>
              <a:latin typeface="Arial Black" charset="0"/>
              <a:ea typeface="Arial Black" charset="0"/>
              <a:cs typeface="Arial Black" charset="0"/>
            </a:endParaRPr>
          </a:p>
        </p:txBody>
      </p:sp>
      <p:sp>
        <p:nvSpPr>
          <p:cNvPr id="43" name="TextBox 42"/>
          <p:cNvSpPr txBox="1"/>
          <p:nvPr/>
        </p:nvSpPr>
        <p:spPr>
          <a:xfrm>
            <a:off x="9022201" y="8715890"/>
            <a:ext cx="6374428" cy="1760446"/>
          </a:xfrm>
          <a:prstGeom prst="rect">
            <a:avLst/>
          </a:prstGeom>
          <a:noFill/>
        </p:spPr>
        <p:txBody>
          <a:bodyPr wrap="square" lIns="219419" tIns="109710" rIns="219419" bIns="109710" rtlCol="0">
            <a:spAutoFit/>
          </a:bodyPr>
          <a:lstStyle/>
          <a:p>
            <a:pPr algn="ctr">
              <a:lnSpc>
                <a:spcPts val="4040"/>
              </a:lnSpc>
            </a:pPr>
            <a:r>
              <a:rPr lang="en-US" sz="2600" dirty="0">
                <a:latin typeface="Arial Regular" charset="0"/>
                <a:ea typeface="Arial Regular" charset="0"/>
                <a:cs typeface="Arial Regular" charset="0"/>
              </a:rPr>
              <a:t>Over the course of the last decade, however, we seem to have reached a general agreement that </a:t>
            </a:r>
            <a:r>
              <a:rPr lang="en-US" sz="2600" dirty="0" smtClean="0">
                <a:latin typeface="Arial Regular" charset="0"/>
                <a:ea typeface="Arial Regular" charset="0"/>
                <a:cs typeface="Arial Regular" charset="0"/>
              </a:rPr>
              <a:t>creativity</a:t>
            </a:r>
            <a:endParaRPr lang="en-US" sz="2600" dirty="0">
              <a:latin typeface="Arial Regular" charset="0"/>
              <a:ea typeface="Arial Regular" charset="0"/>
              <a:cs typeface="Arial Regular" charset="0"/>
            </a:endParaRPr>
          </a:p>
        </p:txBody>
      </p:sp>
      <p:sp>
        <p:nvSpPr>
          <p:cNvPr id="44" name="TextBox 43"/>
          <p:cNvSpPr txBox="1"/>
          <p:nvPr/>
        </p:nvSpPr>
        <p:spPr>
          <a:xfrm>
            <a:off x="17150624" y="8715890"/>
            <a:ext cx="6374428" cy="1760446"/>
          </a:xfrm>
          <a:prstGeom prst="rect">
            <a:avLst/>
          </a:prstGeom>
          <a:noFill/>
        </p:spPr>
        <p:txBody>
          <a:bodyPr wrap="square" lIns="219419" tIns="109710" rIns="219419" bIns="109710" rtlCol="0">
            <a:spAutoFit/>
          </a:bodyPr>
          <a:lstStyle/>
          <a:p>
            <a:pPr algn="ctr">
              <a:lnSpc>
                <a:spcPts val="4040"/>
              </a:lnSpc>
            </a:pPr>
            <a:r>
              <a:rPr lang="en-US" sz="2600" dirty="0">
                <a:latin typeface="Arial Regular" charset="0"/>
                <a:ea typeface="Arial Regular" charset="0"/>
                <a:cs typeface="Arial Regular" charset="0"/>
              </a:rPr>
              <a:t>Over the course of the last decade, however, we seem to have reached a general agreement that </a:t>
            </a:r>
            <a:r>
              <a:rPr lang="en-US" sz="2600" dirty="0" smtClean="0">
                <a:latin typeface="Arial Regular" charset="0"/>
                <a:ea typeface="Arial Regular" charset="0"/>
                <a:cs typeface="Arial Regular" charset="0"/>
              </a:rPr>
              <a:t>creativity</a:t>
            </a:r>
            <a:endParaRPr lang="en-US" sz="2600" dirty="0">
              <a:latin typeface="Arial Regular" charset="0"/>
              <a:ea typeface="Arial Regular" charset="0"/>
              <a:cs typeface="Arial Regular" charset="0"/>
            </a:endParaRPr>
          </a:p>
        </p:txBody>
      </p:sp>
      <p:sp>
        <p:nvSpPr>
          <p:cNvPr id="45" name="TextBox 44"/>
          <p:cNvSpPr txBox="1"/>
          <p:nvPr/>
        </p:nvSpPr>
        <p:spPr>
          <a:xfrm>
            <a:off x="887156" y="8715890"/>
            <a:ext cx="6374428" cy="1760446"/>
          </a:xfrm>
          <a:prstGeom prst="rect">
            <a:avLst/>
          </a:prstGeom>
          <a:noFill/>
        </p:spPr>
        <p:txBody>
          <a:bodyPr wrap="square" lIns="219419" tIns="109710" rIns="219419" bIns="109710" rtlCol="0">
            <a:spAutoFit/>
          </a:bodyPr>
          <a:lstStyle/>
          <a:p>
            <a:pPr algn="ctr">
              <a:lnSpc>
                <a:spcPts val="4040"/>
              </a:lnSpc>
            </a:pPr>
            <a:r>
              <a:rPr lang="en-US" sz="2600" dirty="0">
                <a:latin typeface="Arial Regular" charset="0"/>
                <a:ea typeface="Arial Regular" charset="0"/>
                <a:cs typeface="Arial Regular" charset="0"/>
              </a:rPr>
              <a:t>Over the course of the last decade, however, we seem to have reached a general agreement that </a:t>
            </a:r>
            <a:r>
              <a:rPr lang="en-US" sz="2600" dirty="0" smtClean="0">
                <a:latin typeface="Arial Regular" charset="0"/>
                <a:ea typeface="Arial Regular" charset="0"/>
                <a:cs typeface="Arial Regular" charset="0"/>
              </a:rPr>
              <a:t>creativity</a:t>
            </a:r>
            <a:endParaRPr lang="en-US" sz="2600" dirty="0">
              <a:latin typeface="Arial Regular" charset="0"/>
              <a:ea typeface="Arial Regular" charset="0"/>
              <a:cs typeface="Arial Regular" charset="0"/>
            </a:endParaRPr>
          </a:p>
        </p:txBody>
      </p:sp>
      <p:sp>
        <p:nvSpPr>
          <p:cNvPr id="49" name="Shape 2554"/>
          <p:cNvSpPr/>
          <p:nvPr/>
        </p:nvSpPr>
        <p:spPr>
          <a:xfrm>
            <a:off x="16937864" y="5838470"/>
            <a:ext cx="1188632" cy="1080576"/>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1" name="Shape 2577"/>
          <p:cNvSpPr/>
          <p:nvPr/>
        </p:nvSpPr>
        <p:spPr>
          <a:xfrm>
            <a:off x="9385254" y="5875522"/>
            <a:ext cx="1080576" cy="1188632"/>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2" name="Shape 2550"/>
          <p:cNvSpPr/>
          <p:nvPr/>
        </p:nvSpPr>
        <p:spPr>
          <a:xfrm>
            <a:off x="1166039" y="5775632"/>
            <a:ext cx="1188632" cy="1188632"/>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latin typeface="Arial Regular" charset="0"/>
              <a:ea typeface="Arial Regular" charset="0"/>
              <a:cs typeface="Arial Regular" charset="0"/>
            </a:endParaRPr>
          </a:p>
        </p:txBody>
      </p:sp>
      <p:sp>
        <p:nvSpPr>
          <p:cNvPr id="53" name="TextBox 52"/>
          <p:cNvSpPr txBox="1"/>
          <p:nvPr/>
        </p:nvSpPr>
        <p:spPr>
          <a:xfrm>
            <a:off x="3118061" y="5908283"/>
            <a:ext cx="3608680" cy="923330"/>
          </a:xfrm>
          <a:prstGeom prst="rect">
            <a:avLst/>
          </a:prstGeom>
          <a:noFill/>
        </p:spPr>
        <p:txBody>
          <a:bodyPr wrap="none" rtlCol="0">
            <a:spAutoFit/>
          </a:bodyPr>
          <a:lstStyle/>
          <a:p>
            <a:r>
              <a:rPr lang="en-US" sz="5400" b="1" dirty="0" smtClean="0">
                <a:solidFill>
                  <a:schemeClr val="bg1"/>
                </a:solidFill>
                <a:latin typeface="Arial Black" charset="0"/>
                <a:ea typeface="Arial Black" charset="0"/>
                <a:cs typeface="Arial Black" charset="0"/>
              </a:rPr>
              <a:t>WRITING</a:t>
            </a:r>
            <a:endParaRPr lang="en-US" sz="5400" b="1" dirty="0">
              <a:solidFill>
                <a:schemeClr val="bg1"/>
              </a:solidFill>
              <a:latin typeface="Arial Black" charset="0"/>
              <a:ea typeface="Arial Black" charset="0"/>
              <a:cs typeface="Arial Black" charset="0"/>
            </a:endParaRPr>
          </a:p>
        </p:txBody>
      </p:sp>
      <p:sp>
        <p:nvSpPr>
          <p:cNvPr id="54" name="TextBox 53"/>
          <p:cNvSpPr txBox="1"/>
          <p:nvPr/>
        </p:nvSpPr>
        <p:spPr>
          <a:xfrm>
            <a:off x="11350905" y="5908283"/>
            <a:ext cx="2723823" cy="923330"/>
          </a:xfrm>
          <a:prstGeom prst="rect">
            <a:avLst/>
          </a:prstGeom>
          <a:noFill/>
        </p:spPr>
        <p:txBody>
          <a:bodyPr wrap="none" rtlCol="0">
            <a:spAutoFit/>
          </a:bodyPr>
          <a:lstStyle/>
          <a:p>
            <a:r>
              <a:rPr lang="en-US" sz="5400" b="1" dirty="0" smtClean="0">
                <a:solidFill>
                  <a:schemeClr val="bg1"/>
                </a:solidFill>
                <a:latin typeface="Arial Black" charset="0"/>
                <a:ea typeface="Arial Black" charset="0"/>
                <a:cs typeface="Arial Black" charset="0"/>
              </a:rPr>
              <a:t>MUSIC</a:t>
            </a:r>
            <a:endParaRPr lang="en-US" sz="5400" b="1" dirty="0">
              <a:solidFill>
                <a:schemeClr val="bg1"/>
              </a:solidFill>
              <a:latin typeface="Arial Black" charset="0"/>
              <a:ea typeface="Arial Black" charset="0"/>
              <a:cs typeface="Arial Black" charset="0"/>
            </a:endParaRPr>
          </a:p>
        </p:txBody>
      </p:sp>
    </p:spTree>
    <p:extLst>
      <p:ext uri="{BB962C8B-B14F-4D97-AF65-F5344CB8AC3E}">
        <p14:creationId xmlns:p14="http://schemas.microsoft.com/office/powerpoint/2010/main" val="172249870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p:cNvSpPr/>
          <p:nvPr/>
        </p:nvSpPr>
        <p:spPr>
          <a:xfrm>
            <a:off x="-9818" y="0"/>
            <a:ext cx="24387468" cy="13716000"/>
          </a:xfrm>
          <a:prstGeom prst="rect">
            <a:avLst/>
          </a:prstGeom>
          <a:solidFill>
            <a:srgbClr val="000820">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3" name="Subtitle 2"/>
          <p:cNvSpPr txBox="1">
            <a:spLocks/>
          </p:cNvSpPr>
          <p:nvPr/>
        </p:nvSpPr>
        <p:spPr>
          <a:xfrm>
            <a:off x="9933244" y="10499922"/>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bg1"/>
                </a:solidFill>
                <a:latin typeface="Arial Regular" charset="0"/>
                <a:ea typeface="Arial Regular" charset="0"/>
                <a:cs typeface="Arial Regular" charset="0"/>
              </a:rPr>
              <a:t>Frequently, your initial font choice is taken out </a:t>
            </a:r>
          </a:p>
        </p:txBody>
      </p:sp>
      <p:sp>
        <p:nvSpPr>
          <p:cNvPr id="34" name="TextBox 33"/>
          <p:cNvSpPr txBox="1"/>
          <p:nvPr/>
        </p:nvSpPr>
        <p:spPr>
          <a:xfrm>
            <a:off x="11371999" y="7900865"/>
            <a:ext cx="1611339" cy="1631216"/>
          </a:xfrm>
          <a:prstGeom prst="rect">
            <a:avLst/>
          </a:prstGeom>
          <a:noFill/>
        </p:spPr>
        <p:txBody>
          <a:bodyPr wrap="none" rtlCol="0">
            <a:spAutoFit/>
          </a:bodyPr>
          <a:lstStyle/>
          <a:p>
            <a:pPr algn="ctr"/>
            <a:r>
              <a:rPr lang="en-US" sz="10000" b="1" dirty="0" smtClean="0">
                <a:solidFill>
                  <a:schemeClr val="bg1"/>
                </a:solidFill>
                <a:latin typeface="Arial Bold" charset="0"/>
                <a:ea typeface="Arial Bold" charset="0"/>
                <a:cs typeface="Arial Bold" charset="0"/>
              </a:rPr>
              <a:t>05</a:t>
            </a:r>
            <a:endParaRPr lang="en-US" sz="10000" b="1" dirty="0">
              <a:solidFill>
                <a:schemeClr val="bg1"/>
              </a:solidFill>
              <a:latin typeface="Arial Bold" charset="0"/>
              <a:ea typeface="Arial Bold" charset="0"/>
              <a:cs typeface="Arial Bold" charset="0"/>
            </a:endParaRPr>
          </a:p>
        </p:txBody>
      </p:sp>
      <p:sp>
        <p:nvSpPr>
          <p:cNvPr id="36" name="TextBox 35"/>
          <p:cNvSpPr txBox="1"/>
          <p:nvPr/>
        </p:nvSpPr>
        <p:spPr>
          <a:xfrm>
            <a:off x="10935632" y="9514032"/>
            <a:ext cx="2484078" cy="425886"/>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Arial Black" charset="0"/>
                <a:ea typeface="Arial Black" charset="0"/>
                <a:cs typeface="Arial Black" charset="0"/>
              </a:rPr>
              <a:t>SEO ANALYSIS</a:t>
            </a:r>
            <a:endParaRPr lang="en-US" sz="2200" b="1" dirty="0">
              <a:solidFill>
                <a:schemeClr val="bg1"/>
              </a:solidFill>
              <a:latin typeface="Arial Black" charset="0"/>
              <a:ea typeface="Arial Black" charset="0"/>
              <a:cs typeface="Arial Black" charset="0"/>
            </a:endParaRPr>
          </a:p>
        </p:txBody>
      </p:sp>
      <p:cxnSp>
        <p:nvCxnSpPr>
          <p:cNvPr id="37" name="Straight Connector 36"/>
          <p:cNvCxnSpPr/>
          <p:nvPr/>
        </p:nvCxnSpPr>
        <p:spPr>
          <a:xfrm>
            <a:off x="12043858" y="1022586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8" name="Subtitle 2"/>
          <p:cNvSpPr txBox="1">
            <a:spLocks/>
          </p:cNvSpPr>
          <p:nvPr/>
        </p:nvSpPr>
        <p:spPr>
          <a:xfrm>
            <a:off x="2755161" y="10499922"/>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bg1"/>
                </a:solidFill>
                <a:latin typeface="Arial Regular" charset="0"/>
                <a:ea typeface="Arial Regular" charset="0"/>
                <a:cs typeface="Arial Regular" charset="0"/>
              </a:rPr>
              <a:t>Frequently, your initial font choice is taken out </a:t>
            </a:r>
          </a:p>
        </p:txBody>
      </p:sp>
      <p:sp>
        <p:nvSpPr>
          <p:cNvPr id="39" name="TextBox 38"/>
          <p:cNvSpPr txBox="1"/>
          <p:nvPr/>
        </p:nvSpPr>
        <p:spPr>
          <a:xfrm>
            <a:off x="4193916" y="7900865"/>
            <a:ext cx="1611339" cy="1631216"/>
          </a:xfrm>
          <a:prstGeom prst="rect">
            <a:avLst/>
          </a:prstGeom>
          <a:noFill/>
        </p:spPr>
        <p:txBody>
          <a:bodyPr wrap="none" rtlCol="0">
            <a:spAutoFit/>
          </a:bodyPr>
          <a:lstStyle/>
          <a:p>
            <a:pPr algn="ctr"/>
            <a:r>
              <a:rPr lang="en-US" sz="10000" b="1" dirty="0" smtClean="0">
                <a:solidFill>
                  <a:schemeClr val="bg1"/>
                </a:solidFill>
                <a:latin typeface="Arial Bold" charset="0"/>
                <a:ea typeface="Arial Bold" charset="0"/>
                <a:cs typeface="Arial Bold" charset="0"/>
              </a:rPr>
              <a:t>04</a:t>
            </a:r>
            <a:endParaRPr lang="en-US" sz="10000" b="1" dirty="0">
              <a:solidFill>
                <a:schemeClr val="bg1"/>
              </a:solidFill>
              <a:latin typeface="Arial Bold" charset="0"/>
              <a:ea typeface="Arial Bold" charset="0"/>
              <a:cs typeface="Arial Bold" charset="0"/>
            </a:endParaRPr>
          </a:p>
        </p:txBody>
      </p:sp>
      <p:sp>
        <p:nvSpPr>
          <p:cNvPr id="40" name="TextBox 39"/>
          <p:cNvSpPr txBox="1"/>
          <p:nvPr/>
        </p:nvSpPr>
        <p:spPr>
          <a:xfrm>
            <a:off x="3535087" y="9514032"/>
            <a:ext cx="2929007" cy="425886"/>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Arial Black" charset="0"/>
                <a:ea typeface="Arial Black" charset="0"/>
                <a:cs typeface="Arial Black" charset="0"/>
              </a:rPr>
              <a:t>GRAPHIC DESIGN</a:t>
            </a:r>
            <a:endParaRPr lang="en-US" sz="2200" b="1" dirty="0">
              <a:solidFill>
                <a:schemeClr val="bg1"/>
              </a:solidFill>
              <a:latin typeface="Arial Black" charset="0"/>
              <a:ea typeface="Arial Black" charset="0"/>
              <a:cs typeface="Arial Black" charset="0"/>
            </a:endParaRPr>
          </a:p>
        </p:txBody>
      </p:sp>
      <p:cxnSp>
        <p:nvCxnSpPr>
          <p:cNvPr id="41" name="Straight Connector 40"/>
          <p:cNvCxnSpPr/>
          <p:nvPr/>
        </p:nvCxnSpPr>
        <p:spPr>
          <a:xfrm>
            <a:off x="4865775" y="1022586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2" name="Subtitle 2"/>
          <p:cNvSpPr txBox="1">
            <a:spLocks/>
          </p:cNvSpPr>
          <p:nvPr/>
        </p:nvSpPr>
        <p:spPr>
          <a:xfrm>
            <a:off x="17111327" y="10499922"/>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bg1"/>
                </a:solidFill>
                <a:latin typeface="Arial Regular" charset="0"/>
                <a:ea typeface="Arial Regular" charset="0"/>
                <a:cs typeface="Arial Regular" charset="0"/>
              </a:rPr>
              <a:t>Frequently, your initial font choice is taken out </a:t>
            </a:r>
          </a:p>
        </p:txBody>
      </p:sp>
      <p:sp>
        <p:nvSpPr>
          <p:cNvPr id="43" name="TextBox 42"/>
          <p:cNvSpPr txBox="1"/>
          <p:nvPr/>
        </p:nvSpPr>
        <p:spPr>
          <a:xfrm>
            <a:off x="18550082" y="7900865"/>
            <a:ext cx="1611339" cy="1631216"/>
          </a:xfrm>
          <a:prstGeom prst="rect">
            <a:avLst/>
          </a:prstGeom>
          <a:noFill/>
        </p:spPr>
        <p:txBody>
          <a:bodyPr wrap="none" rtlCol="0">
            <a:spAutoFit/>
          </a:bodyPr>
          <a:lstStyle/>
          <a:p>
            <a:pPr algn="ctr"/>
            <a:r>
              <a:rPr lang="en-US" sz="10000" b="1" dirty="0" smtClean="0">
                <a:solidFill>
                  <a:schemeClr val="bg1"/>
                </a:solidFill>
                <a:latin typeface="Arial Bold" charset="0"/>
                <a:ea typeface="Arial Bold" charset="0"/>
                <a:cs typeface="Arial Bold" charset="0"/>
              </a:rPr>
              <a:t>06</a:t>
            </a:r>
            <a:endParaRPr lang="en-US" sz="10000" b="1" dirty="0">
              <a:solidFill>
                <a:schemeClr val="bg1"/>
              </a:solidFill>
              <a:latin typeface="Arial Bold" charset="0"/>
              <a:ea typeface="Arial Bold" charset="0"/>
              <a:cs typeface="Arial Bold" charset="0"/>
            </a:endParaRPr>
          </a:p>
        </p:txBody>
      </p:sp>
      <p:sp>
        <p:nvSpPr>
          <p:cNvPr id="44" name="TextBox 43"/>
          <p:cNvSpPr txBox="1"/>
          <p:nvPr/>
        </p:nvSpPr>
        <p:spPr>
          <a:xfrm>
            <a:off x="18480353" y="9514032"/>
            <a:ext cx="1750800" cy="425886"/>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Arial Black" charset="0"/>
                <a:ea typeface="Arial Black" charset="0"/>
                <a:cs typeface="Arial Black" charset="0"/>
              </a:rPr>
              <a:t>EMAILING</a:t>
            </a:r>
            <a:endParaRPr lang="en-US" sz="2200" b="1" dirty="0">
              <a:solidFill>
                <a:schemeClr val="bg1"/>
              </a:solidFill>
              <a:latin typeface="Arial Black" charset="0"/>
              <a:ea typeface="Arial Black" charset="0"/>
              <a:cs typeface="Arial Black" charset="0"/>
            </a:endParaRPr>
          </a:p>
        </p:txBody>
      </p:sp>
      <p:cxnSp>
        <p:nvCxnSpPr>
          <p:cNvPr id="45" name="Straight Connector 44"/>
          <p:cNvCxnSpPr/>
          <p:nvPr/>
        </p:nvCxnSpPr>
        <p:spPr>
          <a:xfrm>
            <a:off x="19221941" y="1022586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6" name="Subtitle 2"/>
          <p:cNvSpPr txBox="1">
            <a:spLocks/>
          </p:cNvSpPr>
          <p:nvPr/>
        </p:nvSpPr>
        <p:spPr>
          <a:xfrm>
            <a:off x="9933244" y="6177786"/>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bg1"/>
                </a:solidFill>
                <a:latin typeface="Arial Regular" charset="0"/>
                <a:ea typeface="Arial Regular" charset="0"/>
                <a:cs typeface="Arial Regular" charset="0"/>
              </a:rPr>
              <a:t>Frequently, your initial font choice is taken out </a:t>
            </a:r>
          </a:p>
        </p:txBody>
      </p:sp>
      <p:sp>
        <p:nvSpPr>
          <p:cNvPr id="47" name="TextBox 46"/>
          <p:cNvSpPr txBox="1"/>
          <p:nvPr/>
        </p:nvSpPr>
        <p:spPr>
          <a:xfrm>
            <a:off x="11371999" y="3578729"/>
            <a:ext cx="1611339" cy="1631216"/>
          </a:xfrm>
          <a:prstGeom prst="rect">
            <a:avLst/>
          </a:prstGeom>
          <a:noFill/>
        </p:spPr>
        <p:txBody>
          <a:bodyPr wrap="none" rtlCol="0">
            <a:spAutoFit/>
          </a:bodyPr>
          <a:lstStyle/>
          <a:p>
            <a:pPr algn="ctr"/>
            <a:r>
              <a:rPr lang="en-US" sz="10000" b="1" dirty="0" smtClean="0">
                <a:solidFill>
                  <a:schemeClr val="bg1"/>
                </a:solidFill>
                <a:latin typeface="Arial Bold" charset="0"/>
                <a:ea typeface="Arial Bold" charset="0"/>
                <a:cs typeface="Arial Bold" charset="0"/>
              </a:rPr>
              <a:t>02</a:t>
            </a:r>
            <a:endParaRPr lang="en-US" sz="10000" b="1" dirty="0">
              <a:solidFill>
                <a:schemeClr val="bg1"/>
              </a:solidFill>
              <a:latin typeface="Arial Bold" charset="0"/>
              <a:ea typeface="Arial Bold" charset="0"/>
              <a:cs typeface="Arial Bold" charset="0"/>
            </a:endParaRPr>
          </a:p>
        </p:txBody>
      </p:sp>
      <p:sp>
        <p:nvSpPr>
          <p:cNvPr id="48" name="TextBox 47"/>
          <p:cNvSpPr txBox="1"/>
          <p:nvPr/>
        </p:nvSpPr>
        <p:spPr>
          <a:xfrm>
            <a:off x="11121131" y="5191896"/>
            <a:ext cx="2113079" cy="425886"/>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Arial Black" charset="0"/>
                <a:ea typeface="Arial Black" charset="0"/>
                <a:cs typeface="Arial Black" charset="0"/>
              </a:rPr>
              <a:t>MARKETING</a:t>
            </a:r>
            <a:endParaRPr lang="en-US" sz="2200" b="1" dirty="0">
              <a:solidFill>
                <a:schemeClr val="bg1"/>
              </a:solidFill>
              <a:latin typeface="Arial Black" charset="0"/>
              <a:ea typeface="Arial Black" charset="0"/>
              <a:cs typeface="Arial Black" charset="0"/>
            </a:endParaRPr>
          </a:p>
        </p:txBody>
      </p:sp>
      <p:cxnSp>
        <p:nvCxnSpPr>
          <p:cNvPr id="49" name="Straight Connector 48"/>
          <p:cNvCxnSpPr/>
          <p:nvPr/>
        </p:nvCxnSpPr>
        <p:spPr>
          <a:xfrm>
            <a:off x="12043858" y="590372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0" name="Subtitle 2"/>
          <p:cNvSpPr txBox="1">
            <a:spLocks/>
          </p:cNvSpPr>
          <p:nvPr/>
        </p:nvSpPr>
        <p:spPr>
          <a:xfrm>
            <a:off x="2755161" y="6177786"/>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smtClean="0">
                <a:solidFill>
                  <a:schemeClr val="bg1"/>
                </a:solidFill>
                <a:latin typeface="Arial Regular" charset="0"/>
                <a:ea typeface="Arial Regular" charset="0"/>
                <a:cs typeface="Arial Regular" charset="0"/>
              </a:rPr>
              <a:t>Frequently, your initial font choice is taken out </a:t>
            </a:r>
            <a:endParaRPr lang="en-US" sz="2600" dirty="0">
              <a:solidFill>
                <a:schemeClr val="bg1"/>
              </a:solidFill>
              <a:latin typeface="Arial Regular" charset="0"/>
              <a:ea typeface="Arial Regular" charset="0"/>
              <a:cs typeface="Arial Regular" charset="0"/>
            </a:endParaRPr>
          </a:p>
        </p:txBody>
      </p:sp>
      <p:sp>
        <p:nvSpPr>
          <p:cNvPr id="51" name="TextBox 50"/>
          <p:cNvSpPr txBox="1"/>
          <p:nvPr/>
        </p:nvSpPr>
        <p:spPr>
          <a:xfrm>
            <a:off x="4163459" y="3578729"/>
            <a:ext cx="1672253" cy="1631216"/>
          </a:xfrm>
          <a:prstGeom prst="rect">
            <a:avLst/>
          </a:prstGeom>
          <a:noFill/>
        </p:spPr>
        <p:txBody>
          <a:bodyPr wrap="none" rtlCol="0">
            <a:spAutoFit/>
          </a:bodyPr>
          <a:lstStyle/>
          <a:p>
            <a:pPr algn="ctr"/>
            <a:r>
              <a:rPr lang="en-US" sz="10000" b="1" dirty="0" smtClean="0">
                <a:solidFill>
                  <a:schemeClr val="bg1"/>
                </a:solidFill>
                <a:latin typeface="Arial Bold" charset="0"/>
                <a:ea typeface="Arial Bold" charset="0"/>
                <a:cs typeface="Arial Bold" charset="0"/>
              </a:rPr>
              <a:t>01</a:t>
            </a:r>
            <a:endParaRPr lang="en-US" sz="10000" b="1" dirty="0">
              <a:solidFill>
                <a:schemeClr val="bg1"/>
              </a:solidFill>
              <a:latin typeface="Arial Bold" charset="0"/>
              <a:ea typeface="Arial Bold" charset="0"/>
              <a:cs typeface="Arial Bold" charset="0"/>
            </a:endParaRPr>
          </a:p>
        </p:txBody>
      </p:sp>
      <p:sp>
        <p:nvSpPr>
          <p:cNvPr id="52" name="TextBox 51"/>
          <p:cNvSpPr txBox="1"/>
          <p:nvPr/>
        </p:nvSpPr>
        <p:spPr>
          <a:xfrm>
            <a:off x="4047373" y="5191896"/>
            <a:ext cx="1904432" cy="425886"/>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Arial Black" charset="0"/>
                <a:ea typeface="Arial Black" charset="0"/>
                <a:cs typeface="Arial Black" charset="0"/>
              </a:rPr>
              <a:t>RESEARCH</a:t>
            </a:r>
            <a:endParaRPr lang="en-US" sz="2200" b="1" dirty="0">
              <a:solidFill>
                <a:schemeClr val="bg1"/>
              </a:solidFill>
              <a:latin typeface="Arial Black" charset="0"/>
              <a:ea typeface="Arial Black" charset="0"/>
              <a:cs typeface="Arial Black" charset="0"/>
            </a:endParaRPr>
          </a:p>
        </p:txBody>
      </p:sp>
      <p:cxnSp>
        <p:nvCxnSpPr>
          <p:cNvPr id="55" name="Straight Connector 54"/>
          <p:cNvCxnSpPr/>
          <p:nvPr/>
        </p:nvCxnSpPr>
        <p:spPr>
          <a:xfrm>
            <a:off x="4865775" y="590372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8" name="Subtitle 2"/>
          <p:cNvSpPr txBox="1">
            <a:spLocks/>
          </p:cNvSpPr>
          <p:nvPr/>
        </p:nvSpPr>
        <p:spPr>
          <a:xfrm>
            <a:off x="17111327" y="6177786"/>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bg1"/>
                </a:solidFill>
                <a:latin typeface="Arial Regular" charset="0"/>
                <a:ea typeface="Arial Regular" charset="0"/>
                <a:cs typeface="Arial Regular" charset="0"/>
              </a:rPr>
              <a:t>Frequently, your initial font choice is taken out </a:t>
            </a:r>
          </a:p>
        </p:txBody>
      </p:sp>
      <p:sp>
        <p:nvSpPr>
          <p:cNvPr id="79" name="TextBox 78"/>
          <p:cNvSpPr txBox="1"/>
          <p:nvPr/>
        </p:nvSpPr>
        <p:spPr>
          <a:xfrm>
            <a:off x="18550082" y="3578729"/>
            <a:ext cx="1611339" cy="1631216"/>
          </a:xfrm>
          <a:prstGeom prst="rect">
            <a:avLst/>
          </a:prstGeom>
          <a:noFill/>
        </p:spPr>
        <p:txBody>
          <a:bodyPr wrap="none" rtlCol="0">
            <a:spAutoFit/>
          </a:bodyPr>
          <a:lstStyle/>
          <a:p>
            <a:pPr algn="ctr"/>
            <a:r>
              <a:rPr lang="en-US" sz="10000" b="1" dirty="0" smtClean="0">
                <a:solidFill>
                  <a:schemeClr val="bg1"/>
                </a:solidFill>
                <a:latin typeface="Arial Bold" charset="0"/>
                <a:ea typeface="Arial Bold" charset="0"/>
                <a:cs typeface="Arial Bold" charset="0"/>
              </a:rPr>
              <a:t>03</a:t>
            </a:r>
            <a:endParaRPr lang="en-US" sz="10000" b="1" dirty="0">
              <a:solidFill>
                <a:schemeClr val="bg1"/>
              </a:solidFill>
              <a:latin typeface="Arial Bold" charset="0"/>
              <a:ea typeface="Arial Bold" charset="0"/>
              <a:cs typeface="Arial Bold" charset="0"/>
            </a:endParaRPr>
          </a:p>
        </p:txBody>
      </p:sp>
      <p:sp>
        <p:nvSpPr>
          <p:cNvPr id="80" name="TextBox 79"/>
          <p:cNvSpPr txBox="1"/>
          <p:nvPr/>
        </p:nvSpPr>
        <p:spPr>
          <a:xfrm>
            <a:off x="18416233" y="5191896"/>
            <a:ext cx="1879041" cy="425886"/>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Arial Black" charset="0"/>
                <a:ea typeface="Arial Black" charset="0"/>
                <a:cs typeface="Arial Black" charset="0"/>
              </a:rPr>
              <a:t>BRANDING</a:t>
            </a:r>
            <a:endParaRPr lang="en-US" sz="2200" b="1" dirty="0">
              <a:solidFill>
                <a:schemeClr val="bg1"/>
              </a:solidFill>
              <a:latin typeface="Arial Black" charset="0"/>
              <a:ea typeface="Arial Black" charset="0"/>
              <a:cs typeface="Arial Black" charset="0"/>
            </a:endParaRPr>
          </a:p>
        </p:txBody>
      </p:sp>
      <p:cxnSp>
        <p:nvCxnSpPr>
          <p:cNvPr id="81" name="Straight Connector 80"/>
          <p:cNvCxnSpPr/>
          <p:nvPr/>
        </p:nvCxnSpPr>
        <p:spPr>
          <a:xfrm>
            <a:off x="19221941" y="590372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3" name="TextBox 52"/>
          <p:cNvSpPr txBox="1"/>
          <p:nvPr/>
        </p:nvSpPr>
        <p:spPr>
          <a:xfrm>
            <a:off x="8611591" y="483017"/>
            <a:ext cx="7154486" cy="1446532"/>
          </a:xfrm>
          <a:prstGeom prst="rect">
            <a:avLst/>
          </a:prstGeom>
          <a:noFill/>
        </p:spPr>
        <p:txBody>
          <a:bodyPr wrap="none" lIns="91422" tIns="45711" rIns="91422" bIns="45711" rtlCol="0">
            <a:spAutoFit/>
          </a:bodyPr>
          <a:lstStyle/>
          <a:p>
            <a:pPr algn="ctr"/>
            <a:r>
              <a:rPr lang="en-US" sz="8800" b="1" dirty="0" smtClean="0">
                <a:solidFill>
                  <a:schemeClr val="bg1"/>
                </a:solidFill>
                <a:latin typeface="Arial Bold" charset="0"/>
                <a:ea typeface="Arial Bold" charset="0"/>
                <a:cs typeface="Arial Bold" charset="0"/>
              </a:rPr>
              <a:t>Our Services</a:t>
            </a:r>
            <a:endParaRPr lang="id-ID" sz="8800" b="1" dirty="0" smtClean="0">
              <a:solidFill>
                <a:schemeClr val="bg1"/>
              </a:solidFill>
              <a:latin typeface="Arial Bold" charset="0"/>
              <a:ea typeface="Arial Bold" charset="0"/>
              <a:cs typeface="Arial Bold" charset="0"/>
            </a:endParaRPr>
          </a:p>
        </p:txBody>
      </p:sp>
      <p:sp>
        <p:nvSpPr>
          <p:cNvPr id="54" name="Rectangle 53"/>
          <p:cNvSpPr/>
          <p:nvPr/>
        </p:nvSpPr>
        <p:spPr>
          <a:xfrm>
            <a:off x="11432898"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bg1"/>
              </a:solidFill>
              <a:latin typeface="Arial Regular" charset="0"/>
            </a:endParaRPr>
          </a:p>
        </p:txBody>
      </p:sp>
      <p:sp>
        <p:nvSpPr>
          <p:cNvPr id="56" name="Subtitle 2"/>
          <p:cNvSpPr txBox="1">
            <a:spLocks/>
          </p:cNvSpPr>
          <p:nvPr/>
        </p:nvSpPr>
        <p:spPr>
          <a:xfrm>
            <a:off x="9454300"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solidFill>
                  <a:schemeClr val="bg1"/>
                </a:solidFill>
                <a:latin typeface="Arial Regular" charset="0"/>
                <a:cs typeface="Arial Regular" charset="0"/>
              </a:rPr>
              <a:t>Your </a:t>
            </a:r>
            <a:r>
              <a:rPr lang="en-US" sz="3100" dirty="0" smtClean="0">
                <a:solidFill>
                  <a:schemeClr val="bg1"/>
                </a:solidFill>
                <a:latin typeface="Arial Regular" charset="0"/>
                <a:cs typeface="Arial Regular" charset="0"/>
              </a:rPr>
              <a:t>great subtitle in this line</a:t>
            </a:r>
            <a:endParaRPr lang="en-US" sz="3100" dirty="0">
              <a:solidFill>
                <a:schemeClr val="bg1"/>
              </a:solidFill>
              <a:latin typeface="Arial Regular" charset="0"/>
              <a:cs typeface="Arial Regular"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438222791"/>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Subtitle 2"/>
          <p:cNvSpPr txBox="1">
            <a:spLocks/>
          </p:cNvSpPr>
          <p:nvPr/>
        </p:nvSpPr>
        <p:spPr>
          <a:xfrm>
            <a:off x="9933244" y="10499922"/>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tx1"/>
                </a:solidFill>
                <a:latin typeface="Arial Regular" charset="0"/>
                <a:ea typeface="Arial Regular" charset="0"/>
                <a:cs typeface="Arial Regular" charset="0"/>
              </a:rPr>
              <a:t>Frequently, your initial font choice is taken out </a:t>
            </a:r>
          </a:p>
        </p:txBody>
      </p:sp>
      <p:sp>
        <p:nvSpPr>
          <p:cNvPr id="34" name="TextBox 33"/>
          <p:cNvSpPr txBox="1"/>
          <p:nvPr/>
        </p:nvSpPr>
        <p:spPr>
          <a:xfrm>
            <a:off x="11371999" y="7900865"/>
            <a:ext cx="1611339" cy="1631216"/>
          </a:xfrm>
          <a:prstGeom prst="rect">
            <a:avLst/>
          </a:prstGeom>
          <a:noFill/>
        </p:spPr>
        <p:txBody>
          <a:bodyPr wrap="none" rtlCol="0">
            <a:spAutoFit/>
          </a:bodyPr>
          <a:lstStyle/>
          <a:p>
            <a:pPr algn="ctr"/>
            <a:r>
              <a:rPr lang="en-US" sz="10000" b="1" dirty="0" smtClean="0">
                <a:solidFill>
                  <a:schemeClr val="accent5"/>
                </a:solidFill>
                <a:latin typeface="Arial Bold" charset="0"/>
                <a:ea typeface="Arial Bold" charset="0"/>
                <a:cs typeface="Arial Bold" charset="0"/>
              </a:rPr>
              <a:t>05</a:t>
            </a:r>
            <a:endParaRPr lang="en-US" sz="10000" b="1" dirty="0">
              <a:solidFill>
                <a:schemeClr val="accent5"/>
              </a:solidFill>
              <a:latin typeface="Arial Bold" charset="0"/>
              <a:ea typeface="Arial Bold" charset="0"/>
              <a:cs typeface="Arial Bold" charset="0"/>
            </a:endParaRPr>
          </a:p>
        </p:txBody>
      </p:sp>
      <p:sp>
        <p:nvSpPr>
          <p:cNvPr id="36" name="TextBox 35"/>
          <p:cNvSpPr txBox="1"/>
          <p:nvPr/>
        </p:nvSpPr>
        <p:spPr>
          <a:xfrm>
            <a:off x="10935632" y="9514032"/>
            <a:ext cx="2484078" cy="425886"/>
          </a:xfrm>
          <a:prstGeom prst="rect">
            <a:avLst/>
          </a:prstGeom>
          <a:noFill/>
        </p:spPr>
        <p:txBody>
          <a:bodyPr wrap="none" rtlCol="0" anchor="t" anchorCtr="1">
            <a:spAutoFit/>
          </a:bodyPr>
          <a:lstStyle/>
          <a:p>
            <a:pPr algn="ctr">
              <a:lnSpc>
                <a:spcPts val="2680"/>
              </a:lnSpc>
            </a:pPr>
            <a:r>
              <a:rPr lang="en-US" sz="2200" b="1" dirty="0" smtClean="0">
                <a:latin typeface="Arial Black" charset="0"/>
                <a:ea typeface="Arial Black" charset="0"/>
                <a:cs typeface="Arial Black" charset="0"/>
              </a:rPr>
              <a:t>SEO ANALYSIS</a:t>
            </a:r>
            <a:endParaRPr lang="en-US" sz="2200" b="1" dirty="0">
              <a:latin typeface="Arial Black" charset="0"/>
              <a:ea typeface="Arial Black" charset="0"/>
              <a:cs typeface="Arial Black" charset="0"/>
            </a:endParaRPr>
          </a:p>
        </p:txBody>
      </p:sp>
      <p:cxnSp>
        <p:nvCxnSpPr>
          <p:cNvPr id="37" name="Straight Connector 36"/>
          <p:cNvCxnSpPr/>
          <p:nvPr/>
        </p:nvCxnSpPr>
        <p:spPr>
          <a:xfrm>
            <a:off x="12043858" y="10225865"/>
            <a:ext cx="37914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Subtitle 2"/>
          <p:cNvSpPr txBox="1">
            <a:spLocks/>
          </p:cNvSpPr>
          <p:nvPr/>
        </p:nvSpPr>
        <p:spPr>
          <a:xfrm>
            <a:off x="2755161" y="10499922"/>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tx1"/>
                </a:solidFill>
                <a:latin typeface="Arial Regular" charset="0"/>
                <a:ea typeface="Arial Regular" charset="0"/>
                <a:cs typeface="Arial Regular" charset="0"/>
              </a:rPr>
              <a:t>Frequently, your initial font choice is taken out </a:t>
            </a:r>
          </a:p>
        </p:txBody>
      </p:sp>
      <p:sp>
        <p:nvSpPr>
          <p:cNvPr id="39" name="TextBox 38"/>
          <p:cNvSpPr txBox="1"/>
          <p:nvPr/>
        </p:nvSpPr>
        <p:spPr>
          <a:xfrm>
            <a:off x="4193916" y="7900865"/>
            <a:ext cx="1611339" cy="1631216"/>
          </a:xfrm>
          <a:prstGeom prst="rect">
            <a:avLst/>
          </a:prstGeom>
          <a:noFill/>
        </p:spPr>
        <p:txBody>
          <a:bodyPr wrap="none" rtlCol="0">
            <a:spAutoFit/>
          </a:bodyPr>
          <a:lstStyle/>
          <a:p>
            <a:pPr algn="ctr"/>
            <a:r>
              <a:rPr lang="en-US" sz="10000" b="1" dirty="0" smtClean="0">
                <a:solidFill>
                  <a:schemeClr val="accent4"/>
                </a:solidFill>
                <a:latin typeface="Arial Bold" charset="0"/>
                <a:ea typeface="Arial Bold" charset="0"/>
                <a:cs typeface="Arial Bold" charset="0"/>
              </a:rPr>
              <a:t>04</a:t>
            </a:r>
            <a:endParaRPr lang="en-US" sz="10000" b="1" dirty="0">
              <a:solidFill>
                <a:schemeClr val="accent4"/>
              </a:solidFill>
              <a:latin typeface="Arial Bold" charset="0"/>
              <a:ea typeface="Arial Bold" charset="0"/>
              <a:cs typeface="Arial Bold" charset="0"/>
            </a:endParaRPr>
          </a:p>
        </p:txBody>
      </p:sp>
      <p:sp>
        <p:nvSpPr>
          <p:cNvPr id="40" name="TextBox 39"/>
          <p:cNvSpPr txBox="1"/>
          <p:nvPr/>
        </p:nvSpPr>
        <p:spPr>
          <a:xfrm>
            <a:off x="3535087" y="9514032"/>
            <a:ext cx="2929007" cy="425886"/>
          </a:xfrm>
          <a:prstGeom prst="rect">
            <a:avLst/>
          </a:prstGeom>
          <a:noFill/>
        </p:spPr>
        <p:txBody>
          <a:bodyPr wrap="none" rtlCol="0" anchor="t" anchorCtr="1">
            <a:spAutoFit/>
          </a:bodyPr>
          <a:lstStyle/>
          <a:p>
            <a:pPr algn="ctr">
              <a:lnSpc>
                <a:spcPts val="2680"/>
              </a:lnSpc>
            </a:pPr>
            <a:r>
              <a:rPr lang="en-US" sz="2200" b="1" dirty="0" smtClean="0">
                <a:latin typeface="Arial Black" charset="0"/>
                <a:ea typeface="Arial Black" charset="0"/>
                <a:cs typeface="Arial Black" charset="0"/>
              </a:rPr>
              <a:t>GRAPHIC DESIGN</a:t>
            </a:r>
            <a:endParaRPr lang="en-US" sz="2200" b="1" dirty="0">
              <a:latin typeface="Arial Black" charset="0"/>
              <a:ea typeface="Arial Black" charset="0"/>
              <a:cs typeface="Arial Black" charset="0"/>
            </a:endParaRPr>
          </a:p>
        </p:txBody>
      </p:sp>
      <p:cxnSp>
        <p:nvCxnSpPr>
          <p:cNvPr id="41" name="Straight Connector 40"/>
          <p:cNvCxnSpPr/>
          <p:nvPr/>
        </p:nvCxnSpPr>
        <p:spPr>
          <a:xfrm>
            <a:off x="4865775" y="10225865"/>
            <a:ext cx="379142"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42" name="Subtitle 2"/>
          <p:cNvSpPr txBox="1">
            <a:spLocks/>
          </p:cNvSpPr>
          <p:nvPr/>
        </p:nvSpPr>
        <p:spPr>
          <a:xfrm>
            <a:off x="17111327" y="10499922"/>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tx1"/>
                </a:solidFill>
                <a:latin typeface="Arial Regular" charset="0"/>
                <a:ea typeface="Arial Regular" charset="0"/>
                <a:cs typeface="Arial Regular" charset="0"/>
              </a:rPr>
              <a:t>Frequently, your initial font choice is taken out </a:t>
            </a:r>
          </a:p>
        </p:txBody>
      </p:sp>
      <p:sp>
        <p:nvSpPr>
          <p:cNvPr id="43" name="TextBox 42"/>
          <p:cNvSpPr txBox="1"/>
          <p:nvPr/>
        </p:nvSpPr>
        <p:spPr>
          <a:xfrm>
            <a:off x="18550082" y="7900865"/>
            <a:ext cx="1611339" cy="1631216"/>
          </a:xfrm>
          <a:prstGeom prst="rect">
            <a:avLst/>
          </a:prstGeom>
          <a:noFill/>
        </p:spPr>
        <p:txBody>
          <a:bodyPr wrap="none" rtlCol="0">
            <a:spAutoFit/>
          </a:bodyPr>
          <a:lstStyle/>
          <a:p>
            <a:pPr algn="ctr"/>
            <a:r>
              <a:rPr lang="en-US" sz="10000" b="1" dirty="0" smtClean="0">
                <a:solidFill>
                  <a:schemeClr val="accent1"/>
                </a:solidFill>
                <a:latin typeface="Arial Bold" charset="0"/>
                <a:ea typeface="Arial Bold" charset="0"/>
                <a:cs typeface="Arial Bold" charset="0"/>
              </a:rPr>
              <a:t>06</a:t>
            </a:r>
            <a:endParaRPr lang="en-US" sz="10000" b="1" dirty="0">
              <a:solidFill>
                <a:schemeClr val="accent1"/>
              </a:solidFill>
              <a:latin typeface="Arial Bold" charset="0"/>
              <a:ea typeface="Arial Bold" charset="0"/>
              <a:cs typeface="Arial Bold" charset="0"/>
            </a:endParaRPr>
          </a:p>
        </p:txBody>
      </p:sp>
      <p:sp>
        <p:nvSpPr>
          <p:cNvPr id="44" name="TextBox 43"/>
          <p:cNvSpPr txBox="1"/>
          <p:nvPr/>
        </p:nvSpPr>
        <p:spPr>
          <a:xfrm>
            <a:off x="18480353" y="9514032"/>
            <a:ext cx="1750800" cy="425886"/>
          </a:xfrm>
          <a:prstGeom prst="rect">
            <a:avLst/>
          </a:prstGeom>
          <a:noFill/>
        </p:spPr>
        <p:txBody>
          <a:bodyPr wrap="none" rtlCol="0" anchor="t" anchorCtr="1">
            <a:spAutoFit/>
          </a:bodyPr>
          <a:lstStyle/>
          <a:p>
            <a:pPr algn="ctr">
              <a:lnSpc>
                <a:spcPts val="2680"/>
              </a:lnSpc>
            </a:pPr>
            <a:r>
              <a:rPr lang="en-US" sz="2200" b="1" dirty="0" smtClean="0">
                <a:latin typeface="Arial Black" charset="0"/>
                <a:ea typeface="Arial Black" charset="0"/>
                <a:cs typeface="Arial Black" charset="0"/>
              </a:rPr>
              <a:t>EMAILING</a:t>
            </a:r>
            <a:endParaRPr lang="en-US" sz="2200" b="1" dirty="0">
              <a:latin typeface="Arial Black" charset="0"/>
              <a:ea typeface="Arial Black" charset="0"/>
              <a:cs typeface="Arial Black" charset="0"/>
            </a:endParaRPr>
          </a:p>
        </p:txBody>
      </p:sp>
      <p:cxnSp>
        <p:nvCxnSpPr>
          <p:cNvPr id="45" name="Straight Connector 44"/>
          <p:cNvCxnSpPr/>
          <p:nvPr/>
        </p:nvCxnSpPr>
        <p:spPr>
          <a:xfrm>
            <a:off x="19221941" y="10225865"/>
            <a:ext cx="37914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6" name="Subtitle 2"/>
          <p:cNvSpPr txBox="1">
            <a:spLocks/>
          </p:cNvSpPr>
          <p:nvPr/>
        </p:nvSpPr>
        <p:spPr>
          <a:xfrm>
            <a:off x="9933244" y="6177786"/>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tx1"/>
                </a:solidFill>
                <a:latin typeface="Arial Regular" charset="0"/>
                <a:ea typeface="Arial Regular" charset="0"/>
                <a:cs typeface="Arial Regular" charset="0"/>
              </a:rPr>
              <a:t>Frequently, your initial font choice is taken out </a:t>
            </a:r>
          </a:p>
        </p:txBody>
      </p:sp>
      <p:sp>
        <p:nvSpPr>
          <p:cNvPr id="47" name="TextBox 46"/>
          <p:cNvSpPr txBox="1"/>
          <p:nvPr/>
        </p:nvSpPr>
        <p:spPr>
          <a:xfrm>
            <a:off x="11371999" y="3578729"/>
            <a:ext cx="1611339" cy="1631216"/>
          </a:xfrm>
          <a:prstGeom prst="rect">
            <a:avLst/>
          </a:prstGeom>
          <a:noFill/>
        </p:spPr>
        <p:txBody>
          <a:bodyPr wrap="none" rtlCol="0">
            <a:spAutoFit/>
          </a:bodyPr>
          <a:lstStyle/>
          <a:p>
            <a:pPr algn="ctr"/>
            <a:r>
              <a:rPr lang="en-US" sz="10000" b="1" dirty="0" smtClean="0">
                <a:solidFill>
                  <a:schemeClr val="accent2"/>
                </a:solidFill>
                <a:latin typeface="Arial Bold" charset="0"/>
                <a:ea typeface="Arial Bold" charset="0"/>
                <a:cs typeface="Arial Bold" charset="0"/>
              </a:rPr>
              <a:t>02</a:t>
            </a:r>
            <a:endParaRPr lang="en-US" sz="10000" b="1" dirty="0">
              <a:solidFill>
                <a:schemeClr val="accent2"/>
              </a:solidFill>
              <a:latin typeface="Arial Bold" charset="0"/>
              <a:ea typeface="Arial Bold" charset="0"/>
              <a:cs typeface="Arial Bold" charset="0"/>
            </a:endParaRPr>
          </a:p>
        </p:txBody>
      </p:sp>
      <p:sp>
        <p:nvSpPr>
          <p:cNvPr id="48" name="TextBox 47"/>
          <p:cNvSpPr txBox="1"/>
          <p:nvPr/>
        </p:nvSpPr>
        <p:spPr>
          <a:xfrm>
            <a:off x="11121131" y="5191896"/>
            <a:ext cx="2113079" cy="425886"/>
          </a:xfrm>
          <a:prstGeom prst="rect">
            <a:avLst/>
          </a:prstGeom>
          <a:noFill/>
        </p:spPr>
        <p:txBody>
          <a:bodyPr wrap="none" rtlCol="0" anchor="t" anchorCtr="1">
            <a:spAutoFit/>
          </a:bodyPr>
          <a:lstStyle/>
          <a:p>
            <a:pPr algn="ctr">
              <a:lnSpc>
                <a:spcPts val="2680"/>
              </a:lnSpc>
            </a:pPr>
            <a:r>
              <a:rPr lang="en-US" sz="2200" b="1" dirty="0" smtClean="0">
                <a:latin typeface="Arial Black" charset="0"/>
                <a:ea typeface="Arial Black" charset="0"/>
                <a:cs typeface="Arial Black" charset="0"/>
              </a:rPr>
              <a:t>MARKETING</a:t>
            </a:r>
            <a:endParaRPr lang="en-US" sz="2200" b="1" dirty="0">
              <a:latin typeface="Arial Black" charset="0"/>
              <a:ea typeface="Arial Black" charset="0"/>
              <a:cs typeface="Arial Black" charset="0"/>
            </a:endParaRPr>
          </a:p>
        </p:txBody>
      </p:sp>
      <p:cxnSp>
        <p:nvCxnSpPr>
          <p:cNvPr id="49" name="Straight Connector 48"/>
          <p:cNvCxnSpPr/>
          <p:nvPr/>
        </p:nvCxnSpPr>
        <p:spPr>
          <a:xfrm>
            <a:off x="12043858" y="5903729"/>
            <a:ext cx="379142"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50" name="Subtitle 2"/>
          <p:cNvSpPr txBox="1">
            <a:spLocks/>
          </p:cNvSpPr>
          <p:nvPr/>
        </p:nvSpPr>
        <p:spPr>
          <a:xfrm>
            <a:off x="2755161" y="6177786"/>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smtClean="0">
                <a:solidFill>
                  <a:schemeClr val="tx1"/>
                </a:solidFill>
                <a:latin typeface="Arial Regular" charset="0"/>
                <a:ea typeface="Arial Regular" charset="0"/>
                <a:cs typeface="Arial Regular" charset="0"/>
              </a:rPr>
              <a:t>Frequently, your initial font choice is taken out </a:t>
            </a:r>
            <a:endParaRPr lang="en-US" sz="2600" dirty="0">
              <a:solidFill>
                <a:schemeClr val="tx1"/>
              </a:solidFill>
              <a:latin typeface="Arial Regular" charset="0"/>
              <a:ea typeface="Arial Regular" charset="0"/>
              <a:cs typeface="Arial Regular" charset="0"/>
            </a:endParaRPr>
          </a:p>
        </p:txBody>
      </p:sp>
      <p:sp>
        <p:nvSpPr>
          <p:cNvPr id="51" name="TextBox 50"/>
          <p:cNvSpPr txBox="1"/>
          <p:nvPr/>
        </p:nvSpPr>
        <p:spPr>
          <a:xfrm>
            <a:off x="4163459" y="3578729"/>
            <a:ext cx="1672253" cy="1631216"/>
          </a:xfrm>
          <a:prstGeom prst="rect">
            <a:avLst/>
          </a:prstGeom>
          <a:noFill/>
        </p:spPr>
        <p:txBody>
          <a:bodyPr wrap="none" rtlCol="0">
            <a:spAutoFit/>
          </a:bodyPr>
          <a:lstStyle/>
          <a:p>
            <a:pPr algn="ctr"/>
            <a:r>
              <a:rPr lang="en-US" sz="10000" b="1" dirty="0" smtClean="0">
                <a:solidFill>
                  <a:schemeClr val="accent1"/>
                </a:solidFill>
                <a:latin typeface="Arial Bold" charset="0"/>
                <a:ea typeface="Arial Bold" charset="0"/>
                <a:cs typeface="Arial Bold" charset="0"/>
              </a:rPr>
              <a:t>01</a:t>
            </a:r>
            <a:endParaRPr lang="en-US" sz="10000" b="1" dirty="0">
              <a:solidFill>
                <a:schemeClr val="accent1"/>
              </a:solidFill>
              <a:latin typeface="Arial Bold" charset="0"/>
              <a:ea typeface="Arial Bold" charset="0"/>
              <a:cs typeface="Arial Bold" charset="0"/>
            </a:endParaRPr>
          </a:p>
        </p:txBody>
      </p:sp>
      <p:sp>
        <p:nvSpPr>
          <p:cNvPr id="52" name="TextBox 51"/>
          <p:cNvSpPr txBox="1"/>
          <p:nvPr/>
        </p:nvSpPr>
        <p:spPr>
          <a:xfrm>
            <a:off x="4047373" y="5191896"/>
            <a:ext cx="1904432" cy="425886"/>
          </a:xfrm>
          <a:prstGeom prst="rect">
            <a:avLst/>
          </a:prstGeom>
          <a:noFill/>
        </p:spPr>
        <p:txBody>
          <a:bodyPr wrap="none" rtlCol="0" anchor="t" anchorCtr="1">
            <a:spAutoFit/>
          </a:bodyPr>
          <a:lstStyle/>
          <a:p>
            <a:pPr algn="ctr">
              <a:lnSpc>
                <a:spcPts val="2680"/>
              </a:lnSpc>
            </a:pPr>
            <a:r>
              <a:rPr lang="en-US" sz="2200" b="1" dirty="0" smtClean="0">
                <a:latin typeface="Arial Black" charset="0"/>
                <a:ea typeface="Arial Black" charset="0"/>
                <a:cs typeface="Arial Black" charset="0"/>
              </a:rPr>
              <a:t>RESEARCH</a:t>
            </a:r>
            <a:endParaRPr lang="en-US" sz="2200" b="1" dirty="0">
              <a:latin typeface="Arial Black" charset="0"/>
              <a:ea typeface="Arial Black" charset="0"/>
              <a:cs typeface="Arial Black" charset="0"/>
            </a:endParaRPr>
          </a:p>
        </p:txBody>
      </p:sp>
      <p:cxnSp>
        <p:nvCxnSpPr>
          <p:cNvPr id="55" name="Straight Connector 54"/>
          <p:cNvCxnSpPr/>
          <p:nvPr/>
        </p:nvCxnSpPr>
        <p:spPr>
          <a:xfrm>
            <a:off x="4865775" y="5903729"/>
            <a:ext cx="37914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78" name="Subtitle 2"/>
          <p:cNvSpPr txBox="1">
            <a:spLocks/>
          </p:cNvSpPr>
          <p:nvPr/>
        </p:nvSpPr>
        <p:spPr>
          <a:xfrm>
            <a:off x="17111327" y="6177786"/>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tx1"/>
                </a:solidFill>
                <a:latin typeface="Arial Regular" charset="0"/>
                <a:ea typeface="Arial Regular" charset="0"/>
                <a:cs typeface="Arial Regular" charset="0"/>
              </a:rPr>
              <a:t>Frequently, your initial font choice is taken out </a:t>
            </a:r>
          </a:p>
        </p:txBody>
      </p:sp>
      <p:sp>
        <p:nvSpPr>
          <p:cNvPr id="79" name="TextBox 78"/>
          <p:cNvSpPr txBox="1"/>
          <p:nvPr/>
        </p:nvSpPr>
        <p:spPr>
          <a:xfrm>
            <a:off x="18550082" y="3578729"/>
            <a:ext cx="1611339" cy="1631216"/>
          </a:xfrm>
          <a:prstGeom prst="rect">
            <a:avLst/>
          </a:prstGeom>
          <a:noFill/>
        </p:spPr>
        <p:txBody>
          <a:bodyPr wrap="none" rtlCol="0">
            <a:spAutoFit/>
          </a:bodyPr>
          <a:lstStyle/>
          <a:p>
            <a:pPr algn="ctr"/>
            <a:r>
              <a:rPr lang="en-US" sz="10000" b="1" dirty="0" smtClean="0">
                <a:solidFill>
                  <a:schemeClr val="accent3"/>
                </a:solidFill>
                <a:latin typeface="Arial Bold" charset="0"/>
                <a:ea typeface="Arial Bold" charset="0"/>
                <a:cs typeface="Arial Bold" charset="0"/>
              </a:rPr>
              <a:t>03</a:t>
            </a:r>
            <a:endParaRPr lang="en-US" sz="10000" b="1" dirty="0">
              <a:solidFill>
                <a:schemeClr val="accent3"/>
              </a:solidFill>
              <a:latin typeface="Arial Bold" charset="0"/>
              <a:ea typeface="Arial Bold" charset="0"/>
              <a:cs typeface="Arial Bold" charset="0"/>
            </a:endParaRPr>
          </a:p>
        </p:txBody>
      </p:sp>
      <p:sp>
        <p:nvSpPr>
          <p:cNvPr id="80" name="TextBox 79"/>
          <p:cNvSpPr txBox="1"/>
          <p:nvPr/>
        </p:nvSpPr>
        <p:spPr>
          <a:xfrm>
            <a:off x="18416233" y="5191896"/>
            <a:ext cx="1879041" cy="425886"/>
          </a:xfrm>
          <a:prstGeom prst="rect">
            <a:avLst/>
          </a:prstGeom>
          <a:noFill/>
        </p:spPr>
        <p:txBody>
          <a:bodyPr wrap="none" rtlCol="0" anchor="t" anchorCtr="1">
            <a:spAutoFit/>
          </a:bodyPr>
          <a:lstStyle/>
          <a:p>
            <a:pPr algn="ctr">
              <a:lnSpc>
                <a:spcPts val="2680"/>
              </a:lnSpc>
            </a:pPr>
            <a:r>
              <a:rPr lang="en-US" sz="2200" b="1" dirty="0" smtClean="0">
                <a:latin typeface="Arial Black" charset="0"/>
                <a:ea typeface="Arial Black" charset="0"/>
                <a:cs typeface="Arial Black" charset="0"/>
              </a:rPr>
              <a:t>BRANDING</a:t>
            </a:r>
            <a:endParaRPr lang="en-US" sz="2200" b="1" dirty="0">
              <a:latin typeface="Arial Black" charset="0"/>
              <a:ea typeface="Arial Black" charset="0"/>
              <a:cs typeface="Arial Black" charset="0"/>
            </a:endParaRPr>
          </a:p>
        </p:txBody>
      </p:sp>
      <p:cxnSp>
        <p:nvCxnSpPr>
          <p:cNvPr id="81" name="Straight Connector 80"/>
          <p:cNvCxnSpPr/>
          <p:nvPr/>
        </p:nvCxnSpPr>
        <p:spPr>
          <a:xfrm>
            <a:off x="19221941" y="5903729"/>
            <a:ext cx="379142"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8611591" y="483017"/>
            <a:ext cx="7154486"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Our Services</a:t>
            </a:r>
            <a:endParaRPr lang="id-ID" sz="8800" b="1" dirty="0" smtClean="0">
              <a:solidFill>
                <a:schemeClr val="tx2"/>
              </a:solidFill>
              <a:latin typeface="Arial Bold" charset="0"/>
              <a:ea typeface="Arial Bold" charset="0"/>
              <a:cs typeface="Arial Bold" charset="0"/>
            </a:endParaRPr>
          </a:p>
        </p:txBody>
      </p:sp>
      <p:sp>
        <p:nvSpPr>
          <p:cNvPr id="57" name="Rectangle 5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58"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774318241"/>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Subtitle 2"/>
          <p:cNvSpPr txBox="1">
            <a:spLocks/>
          </p:cNvSpPr>
          <p:nvPr/>
        </p:nvSpPr>
        <p:spPr>
          <a:xfrm>
            <a:off x="10260206" y="10868976"/>
            <a:ext cx="11997628" cy="11894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200" dirty="0">
                <a:solidFill>
                  <a:schemeClr val="tx1"/>
                </a:solidFill>
                <a:latin typeface="Arial Regular" charset="0"/>
                <a:ea typeface="Arial Regular" charset="0"/>
                <a:cs typeface="Arial Regular" charset="0"/>
              </a:rPr>
              <a:t>Over the course of the last decade, however, we seem to have reached a general agreement that creativity involves the production of novel, useful products words</a:t>
            </a:r>
          </a:p>
        </p:txBody>
      </p:sp>
      <p:sp>
        <p:nvSpPr>
          <p:cNvPr id="21" name="TextBox 20"/>
          <p:cNvSpPr txBox="1"/>
          <p:nvPr/>
        </p:nvSpPr>
        <p:spPr>
          <a:xfrm>
            <a:off x="10404628" y="10192093"/>
            <a:ext cx="2223237"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SERVICE </a:t>
            </a:r>
            <a:r>
              <a:rPr lang="en-US" sz="2400" b="1" dirty="0" smtClean="0">
                <a:solidFill>
                  <a:schemeClr val="tx2"/>
                </a:solidFill>
                <a:latin typeface="Arial Black" charset="0"/>
                <a:ea typeface="Arial Black" charset="0"/>
                <a:cs typeface="Arial Black" charset="0"/>
              </a:rPr>
              <a:t>04</a:t>
            </a:r>
            <a:endParaRPr lang="en-US" sz="2400" b="1" dirty="0">
              <a:solidFill>
                <a:schemeClr val="tx2"/>
              </a:solidFill>
              <a:latin typeface="Arial Black" charset="0"/>
              <a:ea typeface="Arial Black" charset="0"/>
              <a:cs typeface="Arial Black" charset="0"/>
            </a:endParaRPr>
          </a:p>
        </p:txBody>
      </p:sp>
      <p:sp>
        <p:nvSpPr>
          <p:cNvPr id="22" name="Subtitle 2"/>
          <p:cNvSpPr txBox="1">
            <a:spLocks/>
          </p:cNvSpPr>
          <p:nvPr/>
        </p:nvSpPr>
        <p:spPr>
          <a:xfrm>
            <a:off x="10260206" y="2619281"/>
            <a:ext cx="11997628" cy="11814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200" dirty="0">
                <a:solidFill>
                  <a:schemeClr val="tx1"/>
                </a:solidFill>
                <a:latin typeface="Arial Regular" charset="0"/>
                <a:ea typeface="Arial Regular" charset="0"/>
                <a:cs typeface="Arial Regular" charset="0"/>
              </a:rPr>
              <a:t>Over the course of the last decade, however, we seem to have reached a general agreement that creativity involves the production of novel, useful products </a:t>
            </a:r>
            <a:r>
              <a:rPr lang="en-US" sz="2200" dirty="0" smtClean="0">
                <a:solidFill>
                  <a:schemeClr val="tx1"/>
                </a:solidFill>
                <a:latin typeface="Arial Regular" charset="0"/>
                <a:ea typeface="Arial Regular" charset="0"/>
                <a:cs typeface="Arial Regular" charset="0"/>
              </a:rPr>
              <a:t>words</a:t>
            </a:r>
            <a:endParaRPr lang="en-US" sz="2200" dirty="0">
              <a:solidFill>
                <a:schemeClr val="tx1"/>
              </a:solidFill>
              <a:latin typeface="Arial Regular" charset="0"/>
              <a:ea typeface="Arial Regular" charset="0"/>
              <a:cs typeface="Arial Regular" charset="0"/>
            </a:endParaRPr>
          </a:p>
        </p:txBody>
      </p:sp>
      <p:sp>
        <p:nvSpPr>
          <p:cNvPr id="23" name="TextBox 22"/>
          <p:cNvSpPr txBox="1"/>
          <p:nvPr/>
        </p:nvSpPr>
        <p:spPr>
          <a:xfrm>
            <a:off x="10404628" y="1942398"/>
            <a:ext cx="2197589" cy="461665"/>
          </a:xfrm>
          <a:prstGeom prst="rect">
            <a:avLst/>
          </a:prstGeom>
          <a:noFill/>
        </p:spPr>
        <p:txBody>
          <a:bodyPr wrap="none" rtlCol="0" anchor="ctr" anchorCtr="0">
            <a:spAutoFit/>
          </a:bodyPr>
          <a:lstStyle/>
          <a:p>
            <a:r>
              <a:rPr lang="en-US" sz="2400" b="1" dirty="0" smtClean="0">
                <a:solidFill>
                  <a:schemeClr val="tx2"/>
                </a:solidFill>
                <a:latin typeface="Arial Black" charset="0"/>
                <a:ea typeface="Arial Black" charset="0"/>
                <a:cs typeface="Arial Black" charset="0"/>
              </a:rPr>
              <a:t>SERVICE 01</a:t>
            </a:r>
            <a:endParaRPr lang="en-US" sz="2400" b="1" dirty="0">
              <a:solidFill>
                <a:schemeClr val="tx2"/>
              </a:solidFill>
              <a:latin typeface="Arial Black" charset="0"/>
              <a:ea typeface="Arial Black" charset="0"/>
              <a:cs typeface="Arial Black" charset="0"/>
            </a:endParaRPr>
          </a:p>
        </p:txBody>
      </p:sp>
      <p:sp>
        <p:nvSpPr>
          <p:cNvPr id="24" name="Subtitle 2"/>
          <p:cNvSpPr txBox="1">
            <a:spLocks/>
          </p:cNvSpPr>
          <p:nvPr/>
        </p:nvSpPr>
        <p:spPr>
          <a:xfrm>
            <a:off x="10260206" y="5508030"/>
            <a:ext cx="11997628" cy="11894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200" dirty="0">
                <a:solidFill>
                  <a:schemeClr val="tx1"/>
                </a:solidFill>
                <a:latin typeface="Arial Regular" charset="0"/>
                <a:ea typeface="Arial Regular" charset="0"/>
                <a:cs typeface="Arial Regular" charset="0"/>
              </a:rPr>
              <a:t>Over the course of the last decade, however, we seem to have reached a general agreement that creativity involves the production of novel, useful products words</a:t>
            </a:r>
          </a:p>
        </p:txBody>
      </p:sp>
      <p:sp>
        <p:nvSpPr>
          <p:cNvPr id="25" name="TextBox 24"/>
          <p:cNvSpPr txBox="1"/>
          <p:nvPr/>
        </p:nvSpPr>
        <p:spPr>
          <a:xfrm>
            <a:off x="10404628" y="4831147"/>
            <a:ext cx="2196114"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SERVICE </a:t>
            </a:r>
            <a:r>
              <a:rPr lang="en-US" sz="2400" b="1" dirty="0" smtClean="0">
                <a:solidFill>
                  <a:schemeClr val="tx2"/>
                </a:solidFill>
                <a:latin typeface="Arial Black" charset="0"/>
                <a:ea typeface="Arial Black" charset="0"/>
                <a:cs typeface="Arial Black" charset="0"/>
              </a:rPr>
              <a:t>02</a:t>
            </a:r>
            <a:endParaRPr lang="en-US" sz="2400" b="1" dirty="0">
              <a:solidFill>
                <a:schemeClr val="tx2"/>
              </a:solidFill>
              <a:latin typeface="Arial Black" charset="0"/>
              <a:ea typeface="Arial Black" charset="0"/>
              <a:cs typeface="Arial Black" charset="0"/>
            </a:endParaRPr>
          </a:p>
        </p:txBody>
      </p:sp>
      <p:sp>
        <p:nvSpPr>
          <p:cNvPr id="26" name="Subtitle 2"/>
          <p:cNvSpPr txBox="1">
            <a:spLocks/>
          </p:cNvSpPr>
          <p:nvPr/>
        </p:nvSpPr>
        <p:spPr>
          <a:xfrm>
            <a:off x="10260206" y="8180075"/>
            <a:ext cx="11997628" cy="11894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200" dirty="0">
                <a:solidFill>
                  <a:schemeClr val="tx1"/>
                </a:solidFill>
                <a:latin typeface="Arial Regular" charset="0"/>
                <a:ea typeface="Arial Regular" charset="0"/>
                <a:cs typeface="Arial Regular" charset="0"/>
              </a:rPr>
              <a:t>Over the course of the last decade, however, we seem to have reached a general agreement that creativity involves the production of novel, useful products words</a:t>
            </a:r>
          </a:p>
        </p:txBody>
      </p:sp>
      <p:sp>
        <p:nvSpPr>
          <p:cNvPr id="27" name="TextBox 26"/>
          <p:cNvSpPr txBox="1"/>
          <p:nvPr/>
        </p:nvSpPr>
        <p:spPr>
          <a:xfrm>
            <a:off x="10404628" y="7503192"/>
            <a:ext cx="2193164"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SERVICE </a:t>
            </a:r>
            <a:r>
              <a:rPr lang="en-US" sz="2400" b="1" dirty="0" smtClean="0">
                <a:solidFill>
                  <a:schemeClr val="tx2"/>
                </a:solidFill>
                <a:latin typeface="Arial Black" charset="0"/>
                <a:ea typeface="Arial Black" charset="0"/>
                <a:cs typeface="Arial Black" charset="0"/>
              </a:rPr>
              <a:t>03</a:t>
            </a:r>
            <a:endParaRPr lang="en-US" sz="2400" b="1" dirty="0">
              <a:solidFill>
                <a:schemeClr val="tx2"/>
              </a:solidFill>
              <a:latin typeface="Arial Black" charset="0"/>
              <a:ea typeface="Arial Black" charset="0"/>
              <a:cs typeface="Arial Black" charset="0"/>
            </a:endParaRPr>
          </a:p>
        </p:txBody>
      </p:sp>
      <p:sp>
        <p:nvSpPr>
          <p:cNvPr id="50" name="Oval 49"/>
          <p:cNvSpPr/>
          <p:nvPr/>
        </p:nvSpPr>
        <p:spPr>
          <a:xfrm rot="16200000">
            <a:off x="7686870" y="4652462"/>
            <a:ext cx="1709928" cy="171113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8" name="Oval 27"/>
          <p:cNvSpPr/>
          <p:nvPr/>
        </p:nvSpPr>
        <p:spPr>
          <a:xfrm rot="16200000">
            <a:off x="7686870" y="7420143"/>
            <a:ext cx="1709928" cy="171113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9" name="Oval 28"/>
          <p:cNvSpPr/>
          <p:nvPr/>
        </p:nvSpPr>
        <p:spPr>
          <a:xfrm rot="16200000">
            <a:off x="7686870" y="10184139"/>
            <a:ext cx="1709928" cy="171113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0" name="Oval 29"/>
          <p:cNvSpPr/>
          <p:nvPr/>
        </p:nvSpPr>
        <p:spPr>
          <a:xfrm rot="16200000">
            <a:off x="7686870" y="1864814"/>
            <a:ext cx="1709928" cy="171113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1" name="Shape 2587"/>
          <p:cNvSpPr/>
          <p:nvPr/>
        </p:nvSpPr>
        <p:spPr>
          <a:xfrm>
            <a:off x="8169653" y="2373301"/>
            <a:ext cx="748833" cy="748834"/>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5" name="Shape 2579"/>
          <p:cNvSpPr/>
          <p:nvPr/>
        </p:nvSpPr>
        <p:spPr>
          <a:xfrm>
            <a:off x="8169653" y="5106583"/>
            <a:ext cx="777718" cy="777718"/>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8" name="Shape 2629"/>
          <p:cNvSpPr/>
          <p:nvPr/>
        </p:nvSpPr>
        <p:spPr>
          <a:xfrm>
            <a:off x="8140554" y="7923594"/>
            <a:ext cx="777932" cy="777718"/>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0" name="Shape 2840"/>
          <p:cNvSpPr/>
          <p:nvPr/>
        </p:nvSpPr>
        <p:spPr>
          <a:xfrm>
            <a:off x="8130673" y="10662618"/>
            <a:ext cx="777718" cy="707018"/>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3" y="14040"/>
                </a:cubicBezTo>
                <a:lnTo>
                  <a:pt x="20618" y="14040"/>
                </a:lnTo>
                <a:cubicBezTo>
                  <a:pt x="20618" y="14040"/>
                  <a:pt x="20618" y="20520"/>
                  <a:pt x="20618" y="20520"/>
                </a:cubicBezTo>
                <a:close/>
                <a:moveTo>
                  <a:pt x="21544" y="13261"/>
                </a:moveTo>
                <a:lnTo>
                  <a:pt x="21548" y="13259"/>
                </a:lnTo>
                <a:lnTo>
                  <a:pt x="16639" y="2459"/>
                </a:lnTo>
                <a:lnTo>
                  <a:pt x="16635" y="2461"/>
                </a:lnTo>
                <a:cubicBezTo>
                  <a:pt x="16554" y="2284"/>
                  <a:pt x="16392" y="2160"/>
                  <a:pt x="16200" y="2160"/>
                </a:cubicBezTo>
                <a:lnTo>
                  <a:pt x="15709" y="2160"/>
                </a:lnTo>
                <a:cubicBezTo>
                  <a:pt x="15438" y="2160"/>
                  <a:pt x="15218" y="2402"/>
                  <a:pt x="15218" y="2700"/>
                </a:cubicBezTo>
                <a:cubicBezTo>
                  <a:pt x="15218" y="2999"/>
                  <a:pt x="15438" y="3240"/>
                  <a:pt x="15709"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5891" y="3240"/>
                </a:lnTo>
                <a:cubicBezTo>
                  <a:pt x="6162" y="3240"/>
                  <a:pt x="6382" y="2999"/>
                  <a:pt x="6382" y="2700"/>
                </a:cubicBezTo>
                <a:cubicBezTo>
                  <a:pt x="6382" y="2402"/>
                  <a:pt x="6162" y="2160"/>
                  <a:pt x="5891"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4" y="13261"/>
                </a:cubicBezTo>
                <a:moveTo>
                  <a:pt x="7855" y="4320"/>
                </a:moveTo>
                <a:cubicBezTo>
                  <a:pt x="7990" y="4320"/>
                  <a:pt x="8113" y="4260"/>
                  <a:pt x="8202" y="4162"/>
                </a:cubicBezTo>
                <a:lnTo>
                  <a:pt x="10309" y="1844"/>
                </a:lnTo>
                <a:lnTo>
                  <a:pt x="10309" y="12420"/>
                </a:lnTo>
                <a:cubicBezTo>
                  <a:pt x="10309" y="12719"/>
                  <a:pt x="10529" y="12960"/>
                  <a:pt x="10800" y="12960"/>
                </a:cubicBezTo>
                <a:cubicBezTo>
                  <a:pt x="11071" y="12960"/>
                  <a:pt x="11291" y="12719"/>
                  <a:pt x="11291" y="12420"/>
                </a:cubicBezTo>
                <a:lnTo>
                  <a:pt x="11291" y="1844"/>
                </a:lnTo>
                <a:lnTo>
                  <a:pt x="13398" y="4162"/>
                </a:lnTo>
                <a:cubicBezTo>
                  <a:pt x="13487" y="4260"/>
                  <a:pt x="13610" y="4320"/>
                  <a:pt x="13745" y="4320"/>
                </a:cubicBezTo>
                <a:cubicBezTo>
                  <a:pt x="14017" y="4320"/>
                  <a:pt x="14236" y="4079"/>
                  <a:pt x="14236" y="3780"/>
                </a:cubicBezTo>
                <a:cubicBezTo>
                  <a:pt x="14236" y="3631"/>
                  <a:pt x="14181" y="3497"/>
                  <a:pt x="14093" y="3398"/>
                </a:cubicBezTo>
                <a:lnTo>
                  <a:pt x="11147" y="158"/>
                </a:lnTo>
                <a:cubicBezTo>
                  <a:pt x="11058" y="61"/>
                  <a:pt x="10936" y="0"/>
                  <a:pt x="10800" y="0"/>
                </a:cubicBezTo>
                <a:cubicBezTo>
                  <a:pt x="10664" y="0"/>
                  <a:pt x="10542" y="61"/>
                  <a:pt x="10453" y="158"/>
                </a:cubicBezTo>
                <a:lnTo>
                  <a:pt x="7507" y="3398"/>
                </a:lnTo>
                <a:cubicBezTo>
                  <a:pt x="7419" y="3497"/>
                  <a:pt x="7364" y="3631"/>
                  <a:pt x="7364" y="3780"/>
                </a:cubicBezTo>
                <a:cubicBezTo>
                  <a:pt x="7364" y="4079"/>
                  <a:pt x="7583" y="4320"/>
                  <a:pt x="7855" y="432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 name="Picture Placeholder 1"/>
          <p:cNvSpPr>
            <a:spLocks noGrp="1"/>
          </p:cNvSpPr>
          <p:nvPr>
            <p:ph type="pic" sz="quarter" idx="50"/>
          </p:nvPr>
        </p:nvSpPr>
        <p:spPr/>
      </p:sp>
    </p:spTree>
    <p:extLst>
      <p:ext uri="{BB962C8B-B14F-4D97-AF65-F5344CB8AC3E}">
        <p14:creationId xmlns:p14="http://schemas.microsoft.com/office/powerpoint/2010/main" val="5400275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Subtitle 2"/>
          <p:cNvSpPr txBox="1">
            <a:spLocks/>
          </p:cNvSpPr>
          <p:nvPr/>
        </p:nvSpPr>
        <p:spPr>
          <a:xfrm>
            <a:off x="3147465" y="9693099"/>
            <a:ext cx="8428136"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18" name="TextBox 17"/>
          <p:cNvSpPr txBox="1"/>
          <p:nvPr/>
        </p:nvSpPr>
        <p:spPr>
          <a:xfrm>
            <a:off x="3265036" y="9134753"/>
            <a:ext cx="2435218" cy="430887"/>
          </a:xfrm>
          <a:prstGeom prst="rect">
            <a:avLst/>
          </a:prstGeom>
          <a:noFill/>
        </p:spPr>
        <p:txBody>
          <a:bodyPr wrap="none" rtlCol="0" anchor="ctr" anchorCtr="0">
            <a:spAutoFit/>
          </a:bodyPr>
          <a:lstStyle/>
          <a:p>
            <a:r>
              <a:rPr lang="en-US" sz="2200" b="1" dirty="0" smtClean="0">
                <a:solidFill>
                  <a:schemeClr val="tx2"/>
                </a:solidFill>
                <a:latin typeface="Arial Bold" charset="0"/>
                <a:ea typeface="Arial Bold" charset="0"/>
                <a:cs typeface="Arial Bold" charset="0"/>
              </a:rPr>
              <a:t>TAKE PICTURES</a:t>
            </a:r>
            <a:endParaRPr lang="en-US" sz="2200" b="1" dirty="0">
              <a:solidFill>
                <a:schemeClr val="tx2"/>
              </a:solidFill>
              <a:latin typeface="Arial Bold" charset="0"/>
              <a:ea typeface="Arial Bold" charset="0"/>
              <a:cs typeface="Arial Bold" charset="0"/>
            </a:endParaRPr>
          </a:p>
        </p:txBody>
      </p:sp>
      <p:sp>
        <p:nvSpPr>
          <p:cNvPr id="19" name="Subtitle 2"/>
          <p:cNvSpPr txBox="1">
            <a:spLocks/>
          </p:cNvSpPr>
          <p:nvPr/>
        </p:nvSpPr>
        <p:spPr>
          <a:xfrm>
            <a:off x="14180170" y="9693099"/>
            <a:ext cx="8428136"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20" name="TextBox 19"/>
          <p:cNvSpPr txBox="1"/>
          <p:nvPr/>
        </p:nvSpPr>
        <p:spPr>
          <a:xfrm>
            <a:off x="14297741" y="9134753"/>
            <a:ext cx="2202783" cy="430887"/>
          </a:xfrm>
          <a:prstGeom prst="rect">
            <a:avLst/>
          </a:prstGeom>
          <a:noFill/>
        </p:spPr>
        <p:txBody>
          <a:bodyPr wrap="none" rtlCol="0" anchor="ctr" anchorCtr="0">
            <a:spAutoFit/>
          </a:bodyPr>
          <a:lstStyle/>
          <a:p>
            <a:r>
              <a:rPr lang="en-US" sz="2200" b="1" dirty="0" smtClean="0">
                <a:solidFill>
                  <a:schemeClr val="tx2"/>
                </a:solidFill>
                <a:latin typeface="Arial Bold" charset="0"/>
                <a:ea typeface="Arial Bold" charset="0"/>
                <a:cs typeface="Arial Bold" charset="0"/>
              </a:rPr>
              <a:t>LIVE CHAT 365</a:t>
            </a:r>
            <a:endParaRPr lang="en-US" sz="2200" b="1" dirty="0">
              <a:solidFill>
                <a:schemeClr val="tx2"/>
              </a:solidFill>
              <a:latin typeface="Arial Bold" charset="0"/>
              <a:ea typeface="Arial Bold" charset="0"/>
              <a:cs typeface="Arial Bold" charset="0"/>
            </a:endParaRPr>
          </a:p>
        </p:txBody>
      </p:sp>
      <p:sp>
        <p:nvSpPr>
          <p:cNvPr id="21" name="Subtitle 2"/>
          <p:cNvSpPr txBox="1">
            <a:spLocks/>
          </p:cNvSpPr>
          <p:nvPr/>
        </p:nvSpPr>
        <p:spPr>
          <a:xfrm>
            <a:off x="3205484" y="4673455"/>
            <a:ext cx="8428136"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a:t>
            </a:r>
            <a:r>
              <a:rPr lang="en-US" sz="2600" dirty="0" smtClean="0">
                <a:solidFill>
                  <a:schemeClr val="tx1"/>
                </a:solidFill>
                <a:latin typeface="Arial Regular" charset="0"/>
                <a:ea typeface="Arial Regular" charset="0"/>
                <a:cs typeface="Arial Regular" charset="0"/>
              </a:rPr>
              <a:t>item</a:t>
            </a:r>
            <a:endParaRPr lang="en-US" sz="2600" dirty="0">
              <a:solidFill>
                <a:schemeClr val="tx1"/>
              </a:solidFill>
              <a:latin typeface="Arial Regular" charset="0"/>
              <a:ea typeface="Arial Regular" charset="0"/>
              <a:cs typeface="Arial Regular" charset="0"/>
            </a:endParaRPr>
          </a:p>
        </p:txBody>
      </p:sp>
      <p:sp>
        <p:nvSpPr>
          <p:cNvPr id="22" name="TextBox 21"/>
          <p:cNvSpPr txBox="1"/>
          <p:nvPr/>
        </p:nvSpPr>
        <p:spPr>
          <a:xfrm>
            <a:off x="3323055" y="4115109"/>
            <a:ext cx="3108480" cy="430887"/>
          </a:xfrm>
          <a:prstGeom prst="rect">
            <a:avLst/>
          </a:prstGeom>
          <a:noFill/>
        </p:spPr>
        <p:txBody>
          <a:bodyPr wrap="none" rtlCol="0" anchor="ctr" anchorCtr="0">
            <a:spAutoFit/>
          </a:bodyPr>
          <a:lstStyle/>
          <a:p>
            <a:r>
              <a:rPr lang="en-US" sz="2200" b="1" dirty="0" smtClean="0">
                <a:solidFill>
                  <a:schemeClr val="tx2"/>
                </a:solidFill>
                <a:latin typeface="Arial Bold" charset="0"/>
                <a:ea typeface="Arial Bold" charset="0"/>
                <a:cs typeface="Arial Bold" charset="0"/>
              </a:rPr>
              <a:t>COMPUTER REPAIRS</a:t>
            </a:r>
            <a:endParaRPr lang="en-US" sz="2200" b="1" dirty="0">
              <a:solidFill>
                <a:schemeClr val="tx2"/>
              </a:solidFill>
              <a:latin typeface="Arial Bold" charset="0"/>
              <a:ea typeface="Arial Bold" charset="0"/>
              <a:cs typeface="Arial Bold" charset="0"/>
            </a:endParaRPr>
          </a:p>
        </p:txBody>
      </p:sp>
      <p:sp>
        <p:nvSpPr>
          <p:cNvPr id="28" name="Subtitle 2"/>
          <p:cNvSpPr txBox="1">
            <a:spLocks/>
          </p:cNvSpPr>
          <p:nvPr/>
        </p:nvSpPr>
        <p:spPr>
          <a:xfrm>
            <a:off x="14238189" y="4682117"/>
            <a:ext cx="8428136"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29" name="TextBox 28"/>
          <p:cNvSpPr txBox="1"/>
          <p:nvPr/>
        </p:nvSpPr>
        <p:spPr>
          <a:xfrm>
            <a:off x="14355760" y="4123771"/>
            <a:ext cx="2581156" cy="430887"/>
          </a:xfrm>
          <a:prstGeom prst="rect">
            <a:avLst/>
          </a:prstGeom>
          <a:noFill/>
        </p:spPr>
        <p:txBody>
          <a:bodyPr wrap="none" rtlCol="0" anchor="ctr" anchorCtr="0">
            <a:spAutoFit/>
          </a:bodyPr>
          <a:lstStyle/>
          <a:p>
            <a:r>
              <a:rPr lang="en-US" sz="2200" b="1" dirty="0" smtClean="0">
                <a:solidFill>
                  <a:schemeClr val="tx2"/>
                </a:solidFill>
                <a:latin typeface="Arial Bold" charset="0"/>
                <a:ea typeface="Arial Bold" charset="0"/>
                <a:cs typeface="Arial Bold" charset="0"/>
              </a:rPr>
              <a:t>PRODUCE MUSIC</a:t>
            </a:r>
            <a:endParaRPr lang="en-US" sz="2200" b="1" dirty="0">
              <a:solidFill>
                <a:schemeClr val="tx2"/>
              </a:solidFill>
              <a:latin typeface="Arial Bold" charset="0"/>
              <a:ea typeface="Arial Bold" charset="0"/>
              <a:cs typeface="Arial Bold" charset="0"/>
            </a:endParaRPr>
          </a:p>
        </p:txBody>
      </p:sp>
      <p:sp>
        <p:nvSpPr>
          <p:cNvPr id="32" name="Subtitle 2"/>
          <p:cNvSpPr txBox="1">
            <a:spLocks/>
          </p:cNvSpPr>
          <p:nvPr/>
        </p:nvSpPr>
        <p:spPr>
          <a:xfrm>
            <a:off x="3205484" y="7144633"/>
            <a:ext cx="8428136"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33" name="TextBox 32"/>
          <p:cNvSpPr txBox="1"/>
          <p:nvPr/>
        </p:nvSpPr>
        <p:spPr>
          <a:xfrm>
            <a:off x="3323055" y="6586287"/>
            <a:ext cx="3392532" cy="430887"/>
          </a:xfrm>
          <a:prstGeom prst="rect">
            <a:avLst/>
          </a:prstGeom>
          <a:noFill/>
        </p:spPr>
        <p:txBody>
          <a:bodyPr wrap="none" rtlCol="0" anchor="ctr" anchorCtr="0">
            <a:spAutoFit/>
          </a:bodyPr>
          <a:lstStyle/>
          <a:p>
            <a:r>
              <a:rPr lang="en-US" sz="2200" b="1" dirty="0" smtClean="0">
                <a:solidFill>
                  <a:schemeClr val="tx2"/>
                </a:solidFill>
                <a:latin typeface="Arial Bold" charset="0"/>
                <a:ea typeface="Arial Bold" charset="0"/>
                <a:cs typeface="Arial Bold" charset="0"/>
              </a:rPr>
              <a:t>CUSTOMIZE YOUR ADS</a:t>
            </a:r>
            <a:endParaRPr lang="en-US" sz="2200" b="1" dirty="0">
              <a:solidFill>
                <a:schemeClr val="tx2"/>
              </a:solidFill>
              <a:latin typeface="Arial Bold" charset="0"/>
              <a:ea typeface="Arial Bold" charset="0"/>
              <a:cs typeface="Arial Bold" charset="0"/>
            </a:endParaRPr>
          </a:p>
        </p:txBody>
      </p:sp>
      <p:sp>
        <p:nvSpPr>
          <p:cNvPr id="34" name="Subtitle 2"/>
          <p:cNvSpPr txBox="1">
            <a:spLocks/>
          </p:cNvSpPr>
          <p:nvPr/>
        </p:nvSpPr>
        <p:spPr>
          <a:xfrm>
            <a:off x="14238189" y="7144633"/>
            <a:ext cx="8428136"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35" name="TextBox 34"/>
          <p:cNvSpPr txBox="1"/>
          <p:nvPr/>
        </p:nvSpPr>
        <p:spPr>
          <a:xfrm>
            <a:off x="14355760" y="6586287"/>
            <a:ext cx="3211135" cy="430887"/>
          </a:xfrm>
          <a:prstGeom prst="rect">
            <a:avLst/>
          </a:prstGeom>
          <a:noFill/>
        </p:spPr>
        <p:txBody>
          <a:bodyPr wrap="none" rtlCol="0" anchor="ctr" anchorCtr="0">
            <a:spAutoFit/>
          </a:bodyPr>
          <a:lstStyle/>
          <a:p>
            <a:r>
              <a:rPr lang="en-US" sz="2200" b="1" dirty="0" smtClean="0">
                <a:solidFill>
                  <a:schemeClr val="tx2"/>
                </a:solidFill>
                <a:latin typeface="Arial Bold" charset="0"/>
                <a:ea typeface="Arial Bold" charset="0"/>
                <a:cs typeface="Arial Bold" charset="0"/>
              </a:rPr>
              <a:t>OFFER 24/7 SUPPORT</a:t>
            </a:r>
            <a:endParaRPr lang="en-US" sz="2200" b="1" dirty="0">
              <a:solidFill>
                <a:schemeClr val="tx2"/>
              </a:solidFill>
              <a:latin typeface="Arial Bold" charset="0"/>
              <a:ea typeface="Arial Bold" charset="0"/>
              <a:cs typeface="Arial Bold" charset="0"/>
            </a:endParaRPr>
          </a:p>
        </p:txBody>
      </p:sp>
      <p:sp>
        <p:nvSpPr>
          <p:cNvPr id="38" name="TextBox 37"/>
          <p:cNvSpPr txBox="1"/>
          <p:nvPr/>
        </p:nvSpPr>
        <p:spPr>
          <a:xfrm>
            <a:off x="8471068" y="483017"/>
            <a:ext cx="7435525"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What We Do?</a:t>
            </a:r>
            <a:endParaRPr lang="id-ID" sz="8800" b="1" dirty="0" smtClean="0">
              <a:solidFill>
                <a:schemeClr val="tx2"/>
              </a:solidFill>
              <a:latin typeface="Arial Bold" charset="0"/>
              <a:ea typeface="Arial Bold" charset="0"/>
              <a:cs typeface="Arial Bold" charset="0"/>
            </a:endParaRPr>
          </a:p>
        </p:txBody>
      </p:sp>
      <p:sp>
        <p:nvSpPr>
          <p:cNvPr id="39" name="Rectangle 38"/>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41" name="Oval 40"/>
          <p:cNvSpPr>
            <a:spLocks noChangeAspect="1"/>
          </p:cNvSpPr>
          <p:nvPr/>
        </p:nvSpPr>
        <p:spPr>
          <a:xfrm>
            <a:off x="13055664" y="9220200"/>
            <a:ext cx="1027094" cy="102736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43" name="Oval 42"/>
          <p:cNvSpPr>
            <a:spLocks noChangeAspect="1"/>
          </p:cNvSpPr>
          <p:nvPr/>
        </p:nvSpPr>
        <p:spPr>
          <a:xfrm>
            <a:off x="13055664" y="4209486"/>
            <a:ext cx="1027094" cy="10273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45" name="Oval 44"/>
          <p:cNvSpPr>
            <a:spLocks noChangeAspect="1"/>
          </p:cNvSpPr>
          <p:nvPr/>
        </p:nvSpPr>
        <p:spPr>
          <a:xfrm>
            <a:off x="13055664" y="6697859"/>
            <a:ext cx="1027094" cy="102736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47" name="Oval 46"/>
          <p:cNvSpPr>
            <a:spLocks noChangeAspect="1"/>
          </p:cNvSpPr>
          <p:nvPr/>
        </p:nvSpPr>
        <p:spPr>
          <a:xfrm>
            <a:off x="2071586" y="9220200"/>
            <a:ext cx="1027094" cy="102736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49" name="Oval 48"/>
          <p:cNvSpPr>
            <a:spLocks noChangeAspect="1"/>
          </p:cNvSpPr>
          <p:nvPr/>
        </p:nvSpPr>
        <p:spPr>
          <a:xfrm>
            <a:off x="2071586" y="4209486"/>
            <a:ext cx="1027094" cy="10273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50" name="Shape 2645"/>
          <p:cNvSpPr/>
          <p:nvPr/>
        </p:nvSpPr>
        <p:spPr>
          <a:xfrm>
            <a:off x="2322317" y="451631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1" name="Oval 50"/>
          <p:cNvSpPr>
            <a:spLocks noChangeAspect="1"/>
          </p:cNvSpPr>
          <p:nvPr/>
        </p:nvSpPr>
        <p:spPr>
          <a:xfrm>
            <a:off x="2071586" y="6697859"/>
            <a:ext cx="1027094" cy="102736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53" name="Shape 2550"/>
          <p:cNvSpPr/>
          <p:nvPr/>
        </p:nvSpPr>
        <p:spPr>
          <a:xfrm>
            <a:off x="2319082" y="69322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latin typeface="Arial Regular" charset="0"/>
              <a:ea typeface="Arial Regular" charset="0"/>
              <a:cs typeface="Arial Regular" charset="0"/>
            </a:endParaRPr>
          </a:p>
        </p:txBody>
      </p:sp>
      <p:sp>
        <p:nvSpPr>
          <p:cNvPr id="54" name="Shape 2554"/>
          <p:cNvSpPr/>
          <p:nvPr/>
        </p:nvSpPr>
        <p:spPr>
          <a:xfrm>
            <a:off x="13315784" y="945837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5" name="Shape 2562"/>
          <p:cNvSpPr/>
          <p:nvPr/>
        </p:nvSpPr>
        <p:spPr>
          <a:xfrm>
            <a:off x="2327683" y="945837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6" name="Shape 2577"/>
          <p:cNvSpPr/>
          <p:nvPr/>
        </p:nvSpPr>
        <p:spPr>
          <a:xfrm>
            <a:off x="13270672" y="4462437"/>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7" name="Shape 2629"/>
          <p:cNvSpPr/>
          <p:nvPr/>
        </p:nvSpPr>
        <p:spPr>
          <a:xfrm>
            <a:off x="13285775" y="6959048"/>
            <a:ext cx="558810"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51135092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List Slide</a:t>
            </a:r>
            <a:endParaRPr lang="en-CA" dirty="0"/>
          </a:p>
        </p:txBody>
      </p:sp>
      <p:sp>
        <p:nvSpPr>
          <p:cNvPr id="3" name="Text Placeholder 2"/>
          <p:cNvSpPr>
            <a:spLocks noGrp="1"/>
          </p:cNvSpPr>
          <p:nvPr>
            <p:ph type="body" sz="quarter" idx="10"/>
          </p:nvPr>
        </p:nvSpPr>
        <p:spPr/>
        <p:txBody>
          <a:bodyPr/>
          <a:lstStyle/>
          <a:p>
            <a:r>
              <a:rPr lang="en-US" dirty="0" smtClean="0"/>
              <a:t>Level 1</a:t>
            </a:r>
          </a:p>
          <a:p>
            <a:pPr lvl="1"/>
            <a:r>
              <a:rPr lang="en-US" dirty="0" smtClean="0"/>
              <a:t>Level 2</a:t>
            </a:r>
          </a:p>
          <a:p>
            <a:pPr lvl="2"/>
            <a:r>
              <a:rPr lang="en-US" dirty="0" smtClean="0"/>
              <a:t>Level 3</a:t>
            </a:r>
          </a:p>
          <a:p>
            <a:pPr lvl="3"/>
            <a:r>
              <a:rPr lang="en-US" dirty="0" smtClean="0"/>
              <a:t>Level 4</a:t>
            </a:r>
          </a:p>
          <a:p>
            <a:pPr lvl="4"/>
            <a:r>
              <a:rPr lang="en-US" dirty="0" smtClean="0"/>
              <a:t>Level 5</a:t>
            </a:r>
            <a:endParaRPr lang="en-CA" dirty="0"/>
          </a:p>
        </p:txBody>
      </p:sp>
    </p:spTree>
    <p:extLst>
      <p:ext uri="{BB962C8B-B14F-4D97-AF65-F5344CB8AC3E}">
        <p14:creationId xmlns:p14="http://schemas.microsoft.com/office/powerpoint/2010/main" val="39626211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57"/>
          <p:cNvSpPr>
            <a:spLocks/>
          </p:cNvSpPr>
          <p:nvPr/>
        </p:nvSpPr>
        <p:spPr bwMode="auto">
          <a:xfrm>
            <a:off x="12468974" y="6513315"/>
            <a:ext cx="3732112"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Arial Black" charset="0"/>
                <a:ea typeface="Arial Black" charset="0"/>
                <a:cs typeface="Arial Black" charset="0"/>
                <a:sym typeface="Bebas Neue" charset="0"/>
              </a:rPr>
              <a:t>MANAGEMENT</a:t>
            </a:r>
            <a:endParaRPr lang="en-US" b="1" dirty="0">
              <a:solidFill>
                <a:schemeClr val="tx2"/>
              </a:solidFill>
              <a:latin typeface="Arial Black" charset="0"/>
              <a:ea typeface="Arial Black" charset="0"/>
              <a:cs typeface="Arial Black" charset="0"/>
              <a:sym typeface="Bebas Neue" charset="0"/>
            </a:endParaRPr>
          </a:p>
        </p:txBody>
      </p:sp>
      <p:sp>
        <p:nvSpPr>
          <p:cNvPr id="59" name="Rectangle 58"/>
          <p:cNvSpPr>
            <a:spLocks/>
          </p:cNvSpPr>
          <p:nvPr/>
        </p:nvSpPr>
        <p:spPr bwMode="auto">
          <a:xfrm>
            <a:off x="12447709" y="7280470"/>
            <a:ext cx="479112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Arial Black" charset="0"/>
                <a:ea typeface="Arial Black" charset="0"/>
                <a:cs typeface="Arial Black" charset="0"/>
                <a:sym typeface="Bebas Neue" charset="0"/>
              </a:rPr>
              <a:t>PROFESSIONAL GRAPHIC DESIGN</a:t>
            </a:r>
            <a:endParaRPr lang="en-US" sz="2000" b="1" dirty="0">
              <a:solidFill>
                <a:schemeClr val="tx2">
                  <a:lumMod val="25000"/>
                  <a:lumOff val="75000"/>
                </a:schemeClr>
              </a:solidFill>
              <a:latin typeface="Arial Black" charset="0"/>
              <a:ea typeface="Arial Black" charset="0"/>
              <a:cs typeface="Arial Black" charset="0"/>
              <a:sym typeface="Bebas Neue" charset="0"/>
            </a:endParaRPr>
          </a:p>
        </p:txBody>
      </p:sp>
      <p:sp>
        <p:nvSpPr>
          <p:cNvPr id="5" name="Rectangle 4"/>
          <p:cNvSpPr/>
          <p:nvPr/>
        </p:nvSpPr>
        <p:spPr>
          <a:xfrm>
            <a:off x="12468974" y="8054715"/>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1" name="Rectangle 60"/>
          <p:cNvSpPr>
            <a:spLocks/>
          </p:cNvSpPr>
          <p:nvPr/>
        </p:nvSpPr>
        <p:spPr bwMode="auto">
          <a:xfrm>
            <a:off x="12468974" y="9461071"/>
            <a:ext cx="3413755"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Arial Black" charset="0"/>
                <a:ea typeface="Arial Black" charset="0"/>
                <a:cs typeface="Arial Black" charset="0"/>
                <a:sym typeface="Bebas Neue" charset="0"/>
              </a:rPr>
              <a:t>CONSULTING</a:t>
            </a:r>
            <a:endParaRPr lang="en-US" b="1" dirty="0">
              <a:solidFill>
                <a:schemeClr val="tx2"/>
              </a:solidFill>
              <a:latin typeface="Arial Black" charset="0"/>
              <a:ea typeface="Arial Black" charset="0"/>
              <a:cs typeface="Arial Black" charset="0"/>
              <a:sym typeface="Bebas Neue" charset="0"/>
            </a:endParaRPr>
          </a:p>
        </p:txBody>
      </p:sp>
      <p:sp>
        <p:nvSpPr>
          <p:cNvPr id="62" name="Rectangle 61"/>
          <p:cNvSpPr>
            <a:spLocks/>
          </p:cNvSpPr>
          <p:nvPr/>
        </p:nvSpPr>
        <p:spPr bwMode="auto">
          <a:xfrm>
            <a:off x="12447709" y="10228226"/>
            <a:ext cx="479112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Arial Black" charset="0"/>
                <a:ea typeface="Arial Black" charset="0"/>
                <a:cs typeface="Arial Black" charset="0"/>
                <a:sym typeface="Bebas Neue" charset="0"/>
              </a:rPr>
              <a:t>PROFESSIONAL GRAPHIC DESIGN</a:t>
            </a:r>
            <a:endParaRPr lang="en-US" sz="2000" b="1" dirty="0">
              <a:solidFill>
                <a:schemeClr val="tx2">
                  <a:lumMod val="25000"/>
                  <a:lumOff val="75000"/>
                </a:schemeClr>
              </a:solidFill>
              <a:latin typeface="Arial Black" charset="0"/>
              <a:ea typeface="Arial Black" charset="0"/>
              <a:cs typeface="Arial Black" charset="0"/>
              <a:sym typeface="Bebas Neue" charset="0"/>
            </a:endParaRPr>
          </a:p>
        </p:txBody>
      </p:sp>
      <p:sp>
        <p:nvSpPr>
          <p:cNvPr id="63" name="Rectangle 62"/>
          <p:cNvSpPr/>
          <p:nvPr/>
        </p:nvSpPr>
        <p:spPr>
          <a:xfrm>
            <a:off x="12468974" y="11002471"/>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5" name="Rectangle 64"/>
          <p:cNvSpPr>
            <a:spLocks/>
          </p:cNvSpPr>
          <p:nvPr/>
        </p:nvSpPr>
        <p:spPr bwMode="auto">
          <a:xfrm>
            <a:off x="12468974" y="3578729"/>
            <a:ext cx="5548314"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Arial Black" charset="0"/>
                <a:ea typeface="Arial Black" charset="0"/>
                <a:cs typeface="Arial Black" charset="0"/>
                <a:sym typeface="Bebas Neue" charset="0"/>
              </a:rPr>
              <a:t>BUSINESS STRATEGY</a:t>
            </a:r>
            <a:endParaRPr lang="en-US" b="1" dirty="0">
              <a:solidFill>
                <a:schemeClr val="tx2"/>
              </a:solidFill>
              <a:latin typeface="Arial Black" charset="0"/>
              <a:ea typeface="Arial Black" charset="0"/>
              <a:cs typeface="Arial Black" charset="0"/>
              <a:sym typeface="Bebas Neue" charset="0"/>
            </a:endParaRPr>
          </a:p>
        </p:txBody>
      </p:sp>
      <p:sp>
        <p:nvSpPr>
          <p:cNvPr id="66" name="Rectangle 65"/>
          <p:cNvSpPr>
            <a:spLocks/>
          </p:cNvSpPr>
          <p:nvPr/>
        </p:nvSpPr>
        <p:spPr bwMode="auto">
          <a:xfrm>
            <a:off x="12447709" y="4345884"/>
            <a:ext cx="5556586"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Arial Black" charset="0"/>
                <a:ea typeface="Arial Black" charset="0"/>
                <a:cs typeface="Arial Black" charset="0"/>
                <a:sym typeface="Bebas Neue" charset="0"/>
              </a:rPr>
              <a:t>PROFESSIONAL MARKETING ANALYSIS</a:t>
            </a:r>
          </a:p>
        </p:txBody>
      </p:sp>
      <p:sp>
        <p:nvSpPr>
          <p:cNvPr id="67" name="Rectangle 66"/>
          <p:cNvSpPr/>
          <p:nvPr/>
        </p:nvSpPr>
        <p:spPr>
          <a:xfrm>
            <a:off x="12468974" y="5120129"/>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9" name="Rectangle 68"/>
          <p:cNvSpPr>
            <a:spLocks/>
          </p:cNvSpPr>
          <p:nvPr/>
        </p:nvSpPr>
        <p:spPr bwMode="auto">
          <a:xfrm>
            <a:off x="2431839" y="6513315"/>
            <a:ext cx="3744615"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Arial Black" charset="0"/>
                <a:ea typeface="Arial Black" charset="0"/>
                <a:cs typeface="Arial Black" charset="0"/>
                <a:sym typeface="Bebas Neue" charset="0"/>
              </a:rPr>
              <a:t>SOCIAL MEDIA</a:t>
            </a:r>
            <a:endParaRPr lang="en-US" b="1" dirty="0">
              <a:solidFill>
                <a:schemeClr val="tx2"/>
              </a:solidFill>
              <a:latin typeface="Arial Black" charset="0"/>
              <a:ea typeface="Arial Black" charset="0"/>
              <a:cs typeface="Arial Black" charset="0"/>
              <a:sym typeface="Bebas Neue" charset="0"/>
            </a:endParaRPr>
          </a:p>
        </p:txBody>
      </p:sp>
      <p:sp>
        <p:nvSpPr>
          <p:cNvPr id="70" name="Rectangle 69"/>
          <p:cNvSpPr>
            <a:spLocks/>
          </p:cNvSpPr>
          <p:nvPr/>
        </p:nvSpPr>
        <p:spPr bwMode="auto">
          <a:xfrm>
            <a:off x="2410574" y="7280470"/>
            <a:ext cx="330173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Arial Black" charset="0"/>
                <a:ea typeface="Arial Black" charset="0"/>
                <a:cs typeface="Arial Black" charset="0"/>
                <a:sym typeface="Bebas Neue" charset="0"/>
              </a:rPr>
              <a:t>SOCIAL MEDIA EXPERT</a:t>
            </a:r>
            <a:endParaRPr lang="en-US" sz="2000" b="1" dirty="0">
              <a:solidFill>
                <a:schemeClr val="tx2">
                  <a:lumMod val="25000"/>
                  <a:lumOff val="75000"/>
                </a:schemeClr>
              </a:solidFill>
              <a:latin typeface="Arial Black" charset="0"/>
              <a:ea typeface="Arial Black" charset="0"/>
              <a:cs typeface="Arial Black" charset="0"/>
              <a:sym typeface="Bebas Neue" charset="0"/>
            </a:endParaRPr>
          </a:p>
        </p:txBody>
      </p:sp>
      <p:sp>
        <p:nvSpPr>
          <p:cNvPr id="71" name="Rectangle 70"/>
          <p:cNvSpPr/>
          <p:nvPr/>
        </p:nvSpPr>
        <p:spPr>
          <a:xfrm>
            <a:off x="2410574" y="8054715"/>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3" name="Rectangle 72"/>
          <p:cNvSpPr>
            <a:spLocks/>
          </p:cNvSpPr>
          <p:nvPr/>
        </p:nvSpPr>
        <p:spPr bwMode="auto">
          <a:xfrm>
            <a:off x="2431839" y="9461071"/>
            <a:ext cx="4796185"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Arial Black" charset="0"/>
                <a:ea typeface="Arial Black" charset="0"/>
                <a:cs typeface="Arial Black" charset="0"/>
                <a:sym typeface="Bebas Neue" charset="0"/>
              </a:rPr>
              <a:t>INBOUND MARKET</a:t>
            </a:r>
            <a:endParaRPr lang="en-US" b="1" dirty="0">
              <a:solidFill>
                <a:schemeClr val="tx2"/>
              </a:solidFill>
              <a:latin typeface="Arial Black" charset="0"/>
              <a:ea typeface="Arial Black" charset="0"/>
              <a:cs typeface="Arial Black" charset="0"/>
              <a:sym typeface="Bebas Neue" charset="0"/>
            </a:endParaRPr>
          </a:p>
        </p:txBody>
      </p:sp>
      <p:sp>
        <p:nvSpPr>
          <p:cNvPr id="74" name="Rectangle 73"/>
          <p:cNvSpPr>
            <a:spLocks/>
          </p:cNvSpPr>
          <p:nvPr/>
        </p:nvSpPr>
        <p:spPr bwMode="auto">
          <a:xfrm>
            <a:off x="2410574" y="10228226"/>
            <a:ext cx="2089546"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Arial Black" charset="0"/>
                <a:ea typeface="Arial Black" charset="0"/>
                <a:cs typeface="Arial Black" charset="0"/>
                <a:sym typeface="Bebas Neue" charset="0"/>
              </a:rPr>
              <a:t>SEO ANALYSIS</a:t>
            </a:r>
            <a:endParaRPr lang="en-US" sz="2000" b="1" dirty="0">
              <a:solidFill>
                <a:schemeClr val="tx2">
                  <a:lumMod val="25000"/>
                  <a:lumOff val="75000"/>
                </a:schemeClr>
              </a:solidFill>
              <a:latin typeface="Arial Black" charset="0"/>
              <a:ea typeface="Arial Black" charset="0"/>
              <a:cs typeface="Arial Black" charset="0"/>
              <a:sym typeface="Bebas Neue" charset="0"/>
            </a:endParaRPr>
          </a:p>
        </p:txBody>
      </p:sp>
      <p:sp>
        <p:nvSpPr>
          <p:cNvPr id="75" name="Rectangle 74"/>
          <p:cNvSpPr/>
          <p:nvPr/>
        </p:nvSpPr>
        <p:spPr>
          <a:xfrm>
            <a:off x="2431839" y="11002471"/>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7" name="Rectangle 76"/>
          <p:cNvSpPr>
            <a:spLocks/>
          </p:cNvSpPr>
          <p:nvPr/>
        </p:nvSpPr>
        <p:spPr bwMode="auto">
          <a:xfrm>
            <a:off x="2431839" y="3578729"/>
            <a:ext cx="315471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Arial Black" charset="0"/>
                <a:ea typeface="Arial Black" charset="0"/>
                <a:cs typeface="Arial Black" charset="0"/>
                <a:sym typeface="Bebas Neue" charset="0"/>
              </a:rPr>
              <a:t>MARKETING</a:t>
            </a:r>
            <a:endParaRPr lang="en-US" b="1" dirty="0">
              <a:solidFill>
                <a:schemeClr val="tx2"/>
              </a:solidFill>
              <a:latin typeface="Arial Black" charset="0"/>
              <a:ea typeface="Arial Black" charset="0"/>
              <a:cs typeface="Arial Black" charset="0"/>
              <a:sym typeface="Bebas Neue" charset="0"/>
            </a:endParaRPr>
          </a:p>
        </p:txBody>
      </p:sp>
      <p:sp>
        <p:nvSpPr>
          <p:cNvPr id="78" name="Rectangle 77"/>
          <p:cNvSpPr>
            <a:spLocks/>
          </p:cNvSpPr>
          <p:nvPr/>
        </p:nvSpPr>
        <p:spPr bwMode="auto">
          <a:xfrm>
            <a:off x="2410574" y="4345884"/>
            <a:ext cx="5556586"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Arial Black" charset="0"/>
                <a:ea typeface="Arial Black" charset="0"/>
                <a:cs typeface="Arial Black" charset="0"/>
                <a:sym typeface="Bebas Neue" charset="0"/>
              </a:rPr>
              <a:t>PROFESSIONAL MARKETING ANALYSIS</a:t>
            </a:r>
            <a:endParaRPr lang="en-US" sz="2000" b="1" dirty="0">
              <a:solidFill>
                <a:schemeClr val="tx2">
                  <a:lumMod val="25000"/>
                  <a:lumOff val="75000"/>
                </a:schemeClr>
              </a:solidFill>
              <a:latin typeface="Arial Black" charset="0"/>
              <a:ea typeface="Arial Black" charset="0"/>
              <a:cs typeface="Arial Black" charset="0"/>
              <a:sym typeface="Bebas Neue" charset="0"/>
            </a:endParaRPr>
          </a:p>
        </p:txBody>
      </p:sp>
      <p:sp>
        <p:nvSpPr>
          <p:cNvPr id="79" name="Rectangle 78"/>
          <p:cNvSpPr/>
          <p:nvPr/>
        </p:nvSpPr>
        <p:spPr>
          <a:xfrm>
            <a:off x="2431839" y="5120129"/>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nvGrpSpPr>
          <p:cNvPr id="2" name="Group 1"/>
          <p:cNvGrpSpPr/>
          <p:nvPr/>
        </p:nvGrpSpPr>
        <p:grpSpPr>
          <a:xfrm>
            <a:off x="2431839" y="5129835"/>
            <a:ext cx="6286859" cy="659219"/>
            <a:chOff x="2431839" y="5389780"/>
            <a:chExt cx="6758429" cy="659219"/>
          </a:xfrm>
        </p:grpSpPr>
        <p:sp>
          <p:nvSpPr>
            <p:cNvPr id="80" name="Rectangle 79"/>
            <p:cNvSpPr/>
            <p:nvPr/>
          </p:nvSpPr>
          <p:spPr>
            <a:xfrm>
              <a:off x="2431839" y="5389780"/>
              <a:ext cx="6758429" cy="6592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lack" charset="0"/>
                <a:ea typeface="Arial Black" charset="0"/>
                <a:cs typeface="Arial Black" charset="0"/>
              </a:endParaRPr>
            </a:p>
          </p:txBody>
        </p:sp>
        <p:sp>
          <p:nvSpPr>
            <p:cNvPr id="28" name="Rectangle 27"/>
            <p:cNvSpPr>
              <a:spLocks/>
            </p:cNvSpPr>
            <p:nvPr/>
          </p:nvSpPr>
          <p:spPr bwMode="auto">
            <a:xfrm>
              <a:off x="7986095" y="5487656"/>
              <a:ext cx="1028776"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Arial Black" charset="0"/>
                  <a:ea typeface="Arial Black" charset="0"/>
                  <a:cs typeface="Arial Black" charset="0"/>
                  <a:sym typeface="Bebas Neue" charset="0"/>
                </a:rPr>
                <a:t>65 %</a:t>
              </a:r>
              <a:endParaRPr lang="en-US" sz="2800" b="1" dirty="0">
                <a:solidFill>
                  <a:schemeClr val="bg1"/>
                </a:solidFill>
                <a:latin typeface="Arial Black" charset="0"/>
                <a:ea typeface="Arial Black" charset="0"/>
                <a:cs typeface="Arial Black" charset="0"/>
                <a:sym typeface="Bebas Neue" charset="0"/>
              </a:endParaRPr>
            </a:p>
          </p:txBody>
        </p:sp>
      </p:grpSp>
      <p:grpSp>
        <p:nvGrpSpPr>
          <p:cNvPr id="8" name="Group 7"/>
          <p:cNvGrpSpPr/>
          <p:nvPr/>
        </p:nvGrpSpPr>
        <p:grpSpPr>
          <a:xfrm>
            <a:off x="12468975" y="5129835"/>
            <a:ext cx="4162998" cy="659219"/>
            <a:chOff x="12468975" y="5389780"/>
            <a:chExt cx="4162998" cy="659219"/>
          </a:xfrm>
        </p:grpSpPr>
        <p:sp>
          <p:nvSpPr>
            <p:cNvPr id="68" name="Rectangle 67"/>
            <p:cNvSpPr/>
            <p:nvPr/>
          </p:nvSpPr>
          <p:spPr>
            <a:xfrm>
              <a:off x="12468975" y="5389780"/>
              <a:ext cx="4162998" cy="6592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lack" charset="0"/>
                <a:ea typeface="Arial Black" charset="0"/>
                <a:cs typeface="Arial Black" charset="0"/>
              </a:endParaRPr>
            </a:p>
          </p:txBody>
        </p:sp>
        <p:sp>
          <p:nvSpPr>
            <p:cNvPr id="30" name="Rectangle 29"/>
            <p:cNvSpPr>
              <a:spLocks/>
            </p:cNvSpPr>
            <p:nvPr/>
          </p:nvSpPr>
          <p:spPr bwMode="auto">
            <a:xfrm>
              <a:off x="15502500" y="5488313"/>
              <a:ext cx="956993"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Arial Black" charset="0"/>
                  <a:ea typeface="Arial Black" charset="0"/>
                  <a:cs typeface="Arial Black" charset="0"/>
                  <a:sym typeface="Bebas Neue" charset="0"/>
                </a:rPr>
                <a:t>4</a:t>
              </a:r>
              <a:r>
                <a:rPr lang="en-US" sz="2800" b="1" dirty="0">
                  <a:solidFill>
                    <a:schemeClr val="bg1"/>
                  </a:solidFill>
                  <a:latin typeface="Arial Black" charset="0"/>
                  <a:ea typeface="Arial Black" charset="0"/>
                  <a:cs typeface="Arial Black" charset="0"/>
                  <a:sym typeface="Bebas Neue" charset="0"/>
                </a:rPr>
                <a:t>2</a:t>
              </a:r>
              <a:r>
                <a:rPr lang="en-US" sz="2800" b="1" dirty="0" smtClean="0">
                  <a:solidFill>
                    <a:schemeClr val="bg1"/>
                  </a:solidFill>
                  <a:latin typeface="Arial Black" charset="0"/>
                  <a:ea typeface="Arial Black" charset="0"/>
                  <a:cs typeface="Arial Black" charset="0"/>
                  <a:sym typeface="Bebas Neue" charset="0"/>
                </a:rPr>
                <a:t> %</a:t>
              </a:r>
              <a:endParaRPr lang="en-US" sz="2800" b="1" dirty="0">
                <a:solidFill>
                  <a:schemeClr val="bg1"/>
                </a:solidFill>
                <a:latin typeface="Arial Black" charset="0"/>
                <a:ea typeface="Arial Black" charset="0"/>
                <a:cs typeface="Arial Black" charset="0"/>
                <a:sym typeface="Bebas Neue" charset="0"/>
              </a:endParaRPr>
            </a:p>
          </p:txBody>
        </p:sp>
      </p:grpSp>
      <p:grpSp>
        <p:nvGrpSpPr>
          <p:cNvPr id="6" name="Group 5"/>
          <p:cNvGrpSpPr/>
          <p:nvPr/>
        </p:nvGrpSpPr>
        <p:grpSpPr>
          <a:xfrm>
            <a:off x="2431840" y="8064421"/>
            <a:ext cx="8523442" cy="659219"/>
            <a:chOff x="2431840" y="8324366"/>
            <a:chExt cx="8523442" cy="659219"/>
          </a:xfrm>
        </p:grpSpPr>
        <p:sp>
          <p:nvSpPr>
            <p:cNvPr id="72" name="Rectangle 71"/>
            <p:cNvSpPr/>
            <p:nvPr/>
          </p:nvSpPr>
          <p:spPr>
            <a:xfrm>
              <a:off x="2431840" y="8324366"/>
              <a:ext cx="8523442" cy="6592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lack" charset="0"/>
                <a:ea typeface="Arial Black" charset="0"/>
                <a:cs typeface="Arial Black" charset="0"/>
              </a:endParaRPr>
            </a:p>
          </p:txBody>
        </p:sp>
        <p:sp>
          <p:nvSpPr>
            <p:cNvPr id="31" name="Rectangle 30"/>
            <p:cNvSpPr>
              <a:spLocks/>
            </p:cNvSpPr>
            <p:nvPr/>
          </p:nvSpPr>
          <p:spPr bwMode="auto">
            <a:xfrm>
              <a:off x="9801821" y="8428825"/>
              <a:ext cx="956993"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Arial Black" charset="0"/>
                  <a:ea typeface="Arial Black" charset="0"/>
                  <a:cs typeface="Arial Black" charset="0"/>
                  <a:sym typeface="Bebas Neue" charset="0"/>
                </a:rPr>
                <a:t>9</a:t>
              </a:r>
              <a:r>
                <a:rPr lang="en-US" sz="2800" b="1" dirty="0">
                  <a:solidFill>
                    <a:schemeClr val="bg1"/>
                  </a:solidFill>
                  <a:latin typeface="Arial Black" charset="0"/>
                  <a:ea typeface="Arial Black" charset="0"/>
                  <a:cs typeface="Arial Black" charset="0"/>
                  <a:sym typeface="Bebas Neue" charset="0"/>
                </a:rPr>
                <a:t>3</a:t>
              </a:r>
              <a:r>
                <a:rPr lang="en-US" sz="2800" b="1" dirty="0" smtClean="0">
                  <a:solidFill>
                    <a:schemeClr val="bg1"/>
                  </a:solidFill>
                  <a:latin typeface="Arial Black" charset="0"/>
                  <a:ea typeface="Arial Black" charset="0"/>
                  <a:cs typeface="Arial Black" charset="0"/>
                  <a:sym typeface="Bebas Neue" charset="0"/>
                </a:rPr>
                <a:t> %</a:t>
              </a:r>
              <a:endParaRPr lang="en-US" sz="2800" b="1" dirty="0">
                <a:solidFill>
                  <a:schemeClr val="bg1"/>
                </a:solidFill>
                <a:latin typeface="Arial Black" charset="0"/>
                <a:ea typeface="Arial Black" charset="0"/>
                <a:cs typeface="Arial Black" charset="0"/>
                <a:sym typeface="Bebas Neue" charset="0"/>
              </a:endParaRPr>
            </a:p>
          </p:txBody>
        </p:sp>
      </p:grpSp>
      <p:grpSp>
        <p:nvGrpSpPr>
          <p:cNvPr id="9" name="Group 8"/>
          <p:cNvGrpSpPr/>
          <p:nvPr/>
        </p:nvGrpSpPr>
        <p:grpSpPr>
          <a:xfrm>
            <a:off x="2431840" y="11012177"/>
            <a:ext cx="5585109" cy="659219"/>
            <a:chOff x="2431840" y="11272122"/>
            <a:chExt cx="5585109" cy="659219"/>
          </a:xfrm>
        </p:grpSpPr>
        <p:sp>
          <p:nvSpPr>
            <p:cNvPr id="76" name="Rectangle 75"/>
            <p:cNvSpPr/>
            <p:nvPr/>
          </p:nvSpPr>
          <p:spPr>
            <a:xfrm>
              <a:off x="2431840" y="11272122"/>
              <a:ext cx="5585109" cy="6592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lack" charset="0"/>
                <a:ea typeface="Arial Black" charset="0"/>
                <a:cs typeface="Arial Black" charset="0"/>
              </a:endParaRPr>
            </a:p>
          </p:txBody>
        </p:sp>
        <p:sp>
          <p:nvSpPr>
            <p:cNvPr id="32" name="Rectangle 31"/>
            <p:cNvSpPr>
              <a:spLocks/>
            </p:cNvSpPr>
            <p:nvPr/>
          </p:nvSpPr>
          <p:spPr bwMode="auto">
            <a:xfrm>
              <a:off x="6896952" y="11376581"/>
              <a:ext cx="956993"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Arial Black" charset="0"/>
                  <a:ea typeface="Arial Black" charset="0"/>
                  <a:cs typeface="Arial Black" charset="0"/>
                  <a:sym typeface="Bebas Neue" charset="0"/>
                </a:rPr>
                <a:t>57 %</a:t>
              </a:r>
              <a:endParaRPr lang="en-US" sz="2800" b="1" dirty="0">
                <a:solidFill>
                  <a:schemeClr val="bg1"/>
                </a:solidFill>
                <a:latin typeface="Arial Black" charset="0"/>
                <a:ea typeface="Arial Black" charset="0"/>
                <a:cs typeface="Arial Black" charset="0"/>
                <a:sym typeface="Bebas Neue" charset="0"/>
              </a:endParaRPr>
            </a:p>
          </p:txBody>
        </p:sp>
      </p:grpSp>
      <p:grpSp>
        <p:nvGrpSpPr>
          <p:cNvPr id="10" name="Group 9"/>
          <p:cNvGrpSpPr/>
          <p:nvPr/>
        </p:nvGrpSpPr>
        <p:grpSpPr>
          <a:xfrm>
            <a:off x="12468976" y="11012177"/>
            <a:ext cx="5989146" cy="659219"/>
            <a:chOff x="12468976" y="11272122"/>
            <a:chExt cx="5989146" cy="659219"/>
          </a:xfrm>
          <a:solidFill>
            <a:schemeClr val="accent1"/>
          </a:solidFill>
        </p:grpSpPr>
        <p:sp>
          <p:nvSpPr>
            <p:cNvPr id="64" name="Rectangle 63"/>
            <p:cNvSpPr/>
            <p:nvPr/>
          </p:nvSpPr>
          <p:spPr>
            <a:xfrm>
              <a:off x="12468976" y="11272122"/>
              <a:ext cx="5989146" cy="6592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lack" charset="0"/>
                <a:ea typeface="Arial Black" charset="0"/>
                <a:cs typeface="Arial Black" charset="0"/>
              </a:endParaRPr>
            </a:p>
          </p:txBody>
        </p:sp>
        <p:sp>
          <p:nvSpPr>
            <p:cNvPr id="33" name="Rectangle 32"/>
            <p:cNvSpPr>
              <a:spLocks/>
            </p:cNvSpPr>
            <p:nvPr/>
          </p:nvSpPr>
          <p:spPr bwMode="auto">
            <a:xfrm>
              <a:off x="17366713" y="11386287"/>
              <a:ext cx="956993" cy="430887"/>
            </a:xfrm>
            <a:prstGeom prst="rect">
              <a:avLst/>
            </a:prstGeom>
            <a:grp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Arial Black" charset="0"/>
                  <a:ea typeface="Arial Black" charset="0"/>
                  <a:cs typeface="Arial Black" charset="0"/>
                  <a:sym typeface="Bebas Neue" charset="0"/>
                </a:rPr>
                <a:t>62 %</a:t>
              </a:r>
              <a:endParaRPr lang="en-US" sz="2800" b="1" dirty="0">
                <a:solidFill>
                  <a:schemeClr val="bg1"/>
                </a:solidFill>
                <a:latin typeface="Arial Black" charset="0"/>
                <a:ea typeface="Arial Black" charset="0"/>
                <a:cs typeface="Arial Black" charset="0"/>
                <a:sym typeface="Bebas Neue" charset="0"/>
              </a:endParaRPr>
            </a:p>
          </p:txBody>
        </p:sp>
      </p:grpSp>
      <p:grpSp>
        <p:nvGrpSpPr>
          <p:cNvPr id="7" name="Group 6"/>
          <p:cNvGrpSpPr/>
          <p:nvPr/>
        </p:nvGrpSpPr>
        <p:grpSpPr>
          <a:xfrm>
            <a:off x="12468973" y="8064421"/>
            <a:ext cx="8583491" cy="659219"/>
            <a:chOff x="12468973" y="8324366"/>
            <a:chExt cx="8583491" cy="659219"/>
          </a:xfrm>
        </p:grpSpPr>
        <p:sp>
          <p:nvSpPr>
            <p:cNvPr id="60" name="Rectangle 59"/>
            <p:cNvSpPr/>
            <p:nvPr/>
          </p:nvSpPr>
          <p:spPr>
            <a:xfrm>
              <a:off x="12468973" y="8324366"/>
              <a:ext cx="8583491" cy="6592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lack" charset="0"/>
                <a:ea typeface="Arial Black" charset="0"/>
                <a:cs typeface="Arial Black" charset="0"/>
              </a:endParaRPr>
            </a:p>
          </p:txBody>
        </p:sp>
        <p:sp>
          <p:nvSpPr>
            <p:cNvPr id="34" name="Rectangle 33"/>
            <p:cNvSpPr>
              <a:spLocks/>
            </p:cNvSpPr>
            <p:nvPr/>
          </p:nvSpPr>
          <p:spPr bwMode="auto">
            <a:xfrm>
              <a:off x="19946616" y="8450090"/>
              <a:ext cx="956993"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Arial Black" charset="0"/>
                  <a:ea typeface="Arial Black" charset="0"/>
                  <a:cs typeface="Arial Black" charset="0"/>
                  <a:sym typeface="Bebas Neue" charset="0"/>
                </a:rPr>
                <a:t>95 %</a:t>
              </a:r>
              <a:endParaRPr lang="en-US" sz="2800" b="1" dirty="0">
                <a:solidFill>
                  <a:schemeClr val="bg1"/>
                </a:solidFill>
                <a:latin typeface="Arial Black" charset="0"/>
                <a:ea typeface="Arial Black" charset="0"/>
                <a:cs typeface="Arial Black" charset="0"/>
                <a:sym typeface="Bebas Neue" charset="0"/>
              </a:endParaRPr>
            </a:p>
          </p:txBody>
        </p:sp>
      </p:grpSp>
      <p:sp>
        <p:nvSpPr>
          <p:cNvPr id="41" name="TextBox 40"/>
          <p:cNvSpPr txBox="1"/>
          <p:nvPr/>
        </p:nvSpPr>
        <p:spPr>
          <a:xfrm>
            <a:off x="8611591" y="483017"/>
            <a:ext cx="7154486"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Our Services</a:t>
            </a:r>
            <a:endParaRPr lang="id-ID" sz="8800" b="1" dirty="0" smtClean="0">
              <a:solidFill>
                <a:schemeClr val="tx2"/>
              </a:solidFill>
              <a:latin typeface="Arial Bold" charset="0"/>
              <a:ea typeface="Arial Bold" charset="0"/>
              <a:cs typeface="Arial Bold" charset="0"/>
            </a:endParaRPr>
          </a:p>
        </p:txBody>
      </p:sp>
      <p:sp>
        <p:nvSpPr>
          <p:cNvPr id="42" name="Rectangle 41"/>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97015268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Hexagon 59"/>
          <p:cNvSpPr/>
          <p:nvPr/>
        </p:nvSpPr>
        <p:spPr>
          <a:xfrm rot="5400000">
            <a:off x="17250208" y="4338362"/>
            <a:ext cx="4218320" cy="3636484"/>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1" name="Hexagon 60"/>
          <p:cNvSpPr/>
          <p:nvPr/>
        </p:nvSpPr>
        <p:spPr>
          <a:xfrm rot="5400000">
            <a:off x="12488380" y="4338362"/>
            <a:ext cx="4218320" cy="3636484"/>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2" name="Hexagon 61"/>
          <p:cNvSpPr/>
          <p:nvPr/>
        </p:nvSpPr>
        <p:spPr>
          <a:xfrm rot="5400000">
            <a:off x="7726552" y="4338362"/>
            <a:ext cx="4218320" cy="3636484"/>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3" name="Hexagon 62"/>
          <p:cNvSpPr/>
          <p:nvPr/>
        </p:nvSpPr>
        <p:spPr>
          <a:xfrm rot="5400000">
            <a:off x="2964724" y="4338362"/>
            <a:ext cx="4218320" cy="3636484"/>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4" name="Shape 2641"/>
          <p:cNvSpPr/>
          <p:nvPr/>
        </p:nvSpPr>
        <p:spPr>
          <a:xfrm>
            <a:off x="4423819" y="5742927"/>
            <a:ext cx="1300130" cy="827354"/>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5" name="Shape 2688"/>
          <p:cNvSpPr/>
          <p:nvPr/>
        </p:nvSpPr>
        <p:spPr>
          <a:xfrm>
            <a:off x="9185648" y="5506540"/>
            <a:ext cx="1300128" cy="1300128"/>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6" name="Shape 2783"/>
          <p:cNvSpPr/>
          <p:nvPr/>
        </p:nvSpPr>
        <p:spPr>
          <a:xfrm>
            <a:off x="13947476" y="5595185"/>
            <a:ext cx="1300128" cy="1122838"/>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7" name="Shape 2787"/>
          <p:cNvSpPr/>
          <p:nvPr/>
        </p:nvSpPr>
        <p:spPr>
          <a:xfrm>
            <a:off x="18709707" y="5506480"/>
            <a:ext cx="1299322" cy="1300188"/>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8" name="TextBox 67"/>
          <p:cNvSpPr txBox="1"/>
          <p:nvPr/>
        </p:nvSpPr>
        <p:spPr>
          <a:xfrm>
            <a:off x="8519815" y="8727554"/>
            <a:ext cx="2637261" cy="523220"/>
          </a:xfrm>
          <a:prstGeom prst="rect">
            <a:avLst/>
          </a:prstGeom>
          <a:noFill/>
        </p:spPr>
        <p:txBody>
          <a:bodyPr wrap="none" rtlCol="0" anchor="ctr" anchorCtr="0">
            <a:spAutoFit/>
          </a:bodyPr>
          <a:lstStyle/>
          <a:p>
            <a:pPr algn="ctr"/>
            <a:r>
              <a:rPr lang="en-US" sz="2800" b="1" dirty="0" smtClean="0">
                <a:solidFill>
                  <a:schemeClr val="tx2"/>
                </a:solidFill>
                <a:latin typeface="Arial Bold" charset="0"/>
                <a:ea typeface="Arial Bold" charset="0"/>
                <a:cs typeface="Arial Bold" charset="0"/>
              </a:rPr>
              <a:t>ADVERTISING</a:t>
            </a:r>
            <a:endParaRPr lang="en-US" sz="2800" b="1" dirty="0">
              <a:solidFill>
                <a:schemeClr val="tx2"/>
              </a:solidFill>
              <a:latin typeface="Arial Bold" charset="0"/>
              <a:ea typeface="Arial Bold" charset="0"/>
              <a:cs typeface="Arial Bold" charset="0"/>
            </a:endParaRPr>
          </a:p>
        </p:txBody>
      </p:sp>
      <p:sp>
        <p:nvSpPr>
          <p:cNvPr id="69" name="TextBox 68"/>
          <p:cNvSpPr txBox="1"/>
          <p:nvPr/>
        </p:nvSpPr>
        <p:spPr>
          <a:xfrm>
            <a:off x="13663952" y="8694683"/>
            <a:ext cx="1867179" cy="523220"/>
          </a:xfrm>
          <a:prstGeom prst="rect">
            <a:avLst/>
          </a:prstGeom>
          <a:noFill/>
        </p:spPr>
        <p:txBody>
          <a:bodyPr wrap="none" rtlCol="0" anchor="ctr" anchorCtr="0">
            <a:spAutoFit/>
          </a:bodyPr>
          <a:lstStyle/>
          <a:p>
            <a:pPr algn="ctr"/>
            <a:r>
              <a:rPr lang="en-US" sz="2800" b="1" dirty="0" smtClean="0">
                <a:solidFill>
                  <a:schemeClr val="tx2"/>
                </a:solidFill>
                <a:latin typeface="Arial Bold" charset="0"/>
                <a:ea typeface="Arial Bold" charset="0"/>
                <a:cs typeface="Arial Bold" charset="0"/>
              </a:rPr>
              <a:t>LAYOUTS</a:t>
            </a:r>
            <a:endParaRPr lang="en-US" sz="2800" b="1" dirty="0">
              <a:solidFill>
                <a:schemeClr val="tx2"/>
              </a:solidFill>
              <a:latin typeface="Arial Bold" charset="0"/>
              <a:ea typeface="Arial Bold" charset="0"/>
              <a:cs typeface="Arial Bold" charset="0"/>
            </a:endParaRPr>
          </a:p>
        </p:txBody>
      </p:sp>
      <p:sp>
        <p:nvSpPr>
          <p:cNvPr id="70" name="TextBox 69"/>
          <p:cNvSpPr txBox="1"/>
          <p:nvPr/>
        </p:nvSpPr>
        <p:spPr>
          <a:xfrm>
            <a:off x="4423241" y="8694683"/>
            <a:ext cx="1309975" cy="523220"/>
          </a:xfrm>
          <a:prstGeom prst="rect">
            <a:avLst/>
          </a:prstGeom>
          <a:noFill/>
        </p:spPr>
        <p:txBody>
          <a:bodyPr wrap="none" rtlCol="0" anchor="ctr" anchorCtr="0">
            <a:spAutoFit/>
          </a:bodyPr>
          <a:lstStyle/>
          <a:p>
            <a:pPr algn="ctr"/>
            <a:r>
              <a:rPr lang="en-US" sz="2800" b="1" dirty="0" smtClean="0">
                <a:solidFill>
                  <a:schemeClr val="tx2"/>
                </a:solidFill>
                <a:latin typeface="Arial Bold" charset="0"/>
                <a:ea typeface="Arial Bold" charset="0"/>
                <a:cs typeface="Arial Bold" charset="0"/>
              </a:rPr>
              <a:t>VIDEO</a:t>
            </a:r>
            <a:endParaRPr lang="en-US" sz="2800" b="1" dirty="0">
              <a:solidFill>
                <a:schemeClr val="tx2"/>
              </a:solidFill>
              <a:latin typeface="Arial Bold" charset="0"/>
              <a:ea typeface="Arial Bold" charset="0"/>
              <a:cs typeface="Arial Bold" charset="0"/>
            </a:endParaRPr>
          </a:p>
        </p:txBody>
      </p:sp>
      <p:sp>
        <p:nvSpPr>
          <p:cNvPr id="71" name="TextBox 70"/>
          <p:cNvSpPr txBox="1"/>
          <p:nvPr/>
        </p:nvSpPr>
        <p:spPr>
          <a:xfrm>
            <a:off x="18541249" y="8694683"/>
            <a:ext cx="1702710" cy="523220"/>
          </a:xfrm>
          <a:prstGeom prst="rect">
            <a:avLst/>
          </a:prstGeom>
          <a:noFill/>
        </p:spPr>
        <p:txBody>
          <a:bodyPr wrap="none" rtlCol="0" anchor="ctr" anchorCtr="0">
            <a:spAutoFit/>
          </a:bodyPr>
          <a:lstStyle/>
          <a:p>
            <a:pPr algn="ctr"/>
            <a:r>
              <a:rPr lang="en-US" sz="2800" b="1" dirty="0" smtClean="0">
                <a:solidFill>
                  <a:schemeClr val="tx2"/>
                </a:solidFill>
                <a:latin typeface="Arial Bold" charset="0"/>
                <a:ea typeface="Arial Bold" charset="0"/>
                <a:cs typeface="Arial Bold" charset="0"/>
              </a:rPr>
              <a:t>LAUNCH</a:t>
            </a:r>
            <a:endParaRPr lang="en-US" sz="2800" b="1" dirty="0">
              <a:solidFill>
                <a:schemeClr val="tx2"/>
              </a:solidFill>
              <a:latin typeface="Arial Bold" charset="0"/>
              <a:ea typeface="Arial Bold" charset="0"/>
              <a:cs typeface="Arial Bold" charset="0"/>
            </a:endParaRPr>
          </a:p>
        </p:txBody>
      </p:sp>
      <p:sp>
        <p:nvSpPr>
          <p:cNvPr id="72" name="Subtitle 2"/>
          <p:cNvSpPr txBox="1">
            <a:spLocks/>
          </p:cNvSpPr>
          <p:nvPr/>
        </p:nvSpPr>
        <p:spPr>
          <a:xfrm>
            <a:off x="17179466" y="9338479"/>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a:t>
            </a:r>
            <a:endParaRPr lang="en-US" dirty="0">
              <a:solidFill>
                <a:schemeClr val="tx1"/>
              </a:solidFill>
              <a:latin typeface="Arial Regular" charset="0"/>
              <a:ea typeface="Arial Regular" charset="0"/>
              <a:cs typeface="Arial Regular" charset="0"/>
            </a:endParaRPr>
          </a:p>
        </p:txBody>
      </p:sp>
      <p:sp>
        <p:nvSpPr>
          <p:cNvPr id="73" name="Subtitle 2"/>
          <p:cNvSpPr txBox="1">
            <a:spLocks/>
          </p:cNvSpPr>
          <p:nvPr/>
        </p:nvSpPr>
        <p:spPr>
          <a:xfrm>
            <a:off x="12417820" y="9338479"/>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a:t>
            </a:r>
            <a:endParaRPr lang="en-US" dirty="0">
              <a:solidFill>
                <a:schemeClr val="tx1"/>
              </a:solidFill>
              <a:latin typeface="Arial Regular" charset="0"/>
              <a:ea typeface="Arial Regular" charset="0"/>
              <a:cs typeface="Arial Regular" charset="0"/>
            </a:endParaRPr>
          </a:p>
        </p:txBody>
      </p:sp>
      <p:sp>
        <p:nvSpPr>
          <p:cNvPr id="74" name="Subtitle 2"/>
          <p:cNvSpPr txBox="1">
            <a:spLocks/>
          </p:cNvSpPr>
          <p:nvPr/>
        </p:nvSpPr>
        <p:spPr>
          <a:xfrm>
            <a:off x="7656174" y="9338479"/>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a:t>
            </a:r>
            <a:endParaRPr lang="en-US" dirty="0">
              <a:solidFill>
                <a:schemeClr val="tx1"/>
              </a:solidFill>
              <a:latin typeface="Arial Regular" charset="0"/>
              <a:ea typeface="Arial Regular" charset="0"/>
              <a:cs typeface="Arial Regular" charset="0"/>
            </a:endParaRPr>
          </a:p>
        </p:txBody>
      </p:sp>
      <p:sp>
        <p:nvSpPr>
          <p:cNvPr id="75" name="Subtitle 2"/>
          <p:cNvSpPr txBox="1">
            <a:spLocks/>
          </p:cNvSpPr>
          <p:nvPr/>
        </p:nvSpPr>
        <p:spPr>
          <a:xfrm>
            <a:off x="2894528" y="9338479"/>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a:t>
            </a:r>
            <a:endParaRPr lang="en-US" dirty="0">
              <a:solidFill>
                <a:schemeClr val="tx1"/>
              </a:solidFill>
              <a:latin typeface="Arial Regular" charset="0"/>
              <a:ea typeface="Arial Regular" charset="0"/>
              <a:cs typeface="Arial Regular" charset="0"/>
            </a:endParaRPr>
          </a:p>
        </p:txBody>
      </p:sp>
      <p:sp>
        <p:nvSpPr>
          <p:cNvPr id="20" name="TextBox 19"/>
          <p:cNvSpPr txBox="1"/>
          <p:nvPr/>
        </p:nvSpPr>
        <p:spPr>
          <a:xfrm>
            <a:off x="8471071" y="483017"/>
            <a:ext cx="7435525"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What We Do?</a:t>
            </a:r>
            <a:endParaRPr lang="id-ID" sz="8800" b="1" dirty="0" smtClean="0">
              <a:solidFill>
                <a:schemeClr val="tx2"/>
              </a:solidFill>
              <a:latin typeface="Arial Bold" charset="0"/>
              <a:ea typeface="Arial Bold" charset="0"/>
              <a:cs typeface="Arial Bold" charset="0"/>
            </a:endParaRPr>
          </a:p>
        </p:txBody>
      </p:sp>
      <p:sp>
        <p:nvSpPr>
          <p:cNvPr id="21" name="Rectangle 2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42899478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Hexagon 61"/>
          <p:cNvSpPr/>
          <p:nvPr/>
        </p:nvSpPr>
        <p:spPr>
          <a:xfrm rot="5400000">
            <a:off x="17829556" y="4829015"/>
            <a:ext cx="4218320" cy="3636484"/>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3" name="Hexagon 62"/>
          <p:cNvSpPr/>
          <p:nvPr/>
        </p:nvSpPr>
        <p:spPr>
          <a:xfrm rot="5400000">
            <a:off x="13067728" y="4829015"/>
            <a:ext cx="4218320" cy="3636484"/>
          </a:xfrm>
          <a:prstGeom prst="hexag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4" name="Shape 2641"/>
          <p:cNvSpPr/>
          <p:nvPr/>
        </p:nvSpPr>
        <p:spPr>
          <a:xfrm>
            <a:off x="14526823" y="6233580"/>
            <a:ext cx="1300130" cy="827354"/>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5" name="Shape 2688"/>
          <p:cNvSpPr/>
          <p:nvPr/>
        </p:nvSpPr>
        <p:spPr>
          <a:xfrm>
            <a:off x="19288652" y="5997193"/>
            <a:ext cx="1300128" cy="1300128"/>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8" name="TextBox 67"/>
          <p:cNvSpPr txBox="1"/>
          <p:nvPr/>
        </p:nvSpPr>
        <p:spPr>
          <a:xfrm>
            <a:off x="18622819" y="9218207"/>
            <a:ext cx="2637261" cy="523220"/>
          </a:xfrm>
          <a:prstGeom prst="rect">
            <a:avLst/>
          </a:prstGeom>
          <a:noFill/>
        </p:spPr>
        <p:txBody>
          <a:bodyPr wrap="none" rtlCol="0" anchor="ctr" anchorCtr="0">
            <a:spAutoFit/>
          </a:bodyPr>
          <a:lstStyle/>
          <a:p>
            <a:pPr algn="ctr"/>
            <a:r>
              <a:rPr lang="en-US" sz="2800" b="1" dirty="0" smtClean="0">
                <a:solidFill>
                  <a:schemeClr val="tx2"/>
                </a:solidFill>
                <a:latin typeface="Arial Bold" charset="0"/>
                <a:ea typeface="Arial Bold" charset="0"/>
                <a:cs typeface="Arial Bold" charset="0"/>
              </a:rPr>
              <a:t>ADVERTISING</a:t>
            </a:r>
            <a:endParaRPr lang="en-US" sz="2800" b="1" dirty="0">
              <a:solidFill>
                <a:schemeClr val="tx2"/>
              </a:solidFill>
              <a:latin typeface="Arial Bold" charset="0"/>
              <a:ea typeface="Arial Bold" charset="0"/>
              <a:cs typeface="Arial Bold" charset="0"/>
            </a:endParaRPr>
          </a:p>
        </p:txBody>
      </p:sp>
      <p:sp>
        <p:nvSpPr>
          <p:cNvPr id="70" name="TextBox 69"/>
          <p:cNvSpPr txBox="1"/>
          <p:nvPr/>
        </p:nvSpPr>
        <p:spPr>
          <a:xfrm>
            <a:off x="14526245" y="9185336"/>
            <a:ext cx="1309975" cy="523220"/>
          </a:xfrm>
          <a:prstGeom prst="rect">
            <a:avLst/>
          </a:prstGeom>
          <a:noFill/>
        </p:spPr>
        <p:txBody>
          <a:bodyPr wrap="none" rtlCol="0" anchor="ctr" anchorCtr="0">
            <a:spAutoFit/>
          </a:bodyPr>
          <a:lstStyle/>
          <a:p>
            <a:pPr algn="ctr"/>
            <a:r>
              <a:rPr lang="en-US" sz="2800" b="1" dirty="0" smtClean="0">
                <a:solidFill>
                  <a:schemeClr val="tx2"/>
                </a:solidFill>
                <a:latin typeface="Arial Bold" charset="0"/>
                <a:ea typeface="Arial Bold" charset="0"/>
                <a:cs typeface="Arial Bold" charset="0"/>
              </a:rPr>
              <a:t>VIDEO</a:t>
            </a:r>
            <a:endParaRPr lang="en-US" sz="2800" b="1" dirty="0">
              <a:solidFill>
                <a:schemeClr val="tx2"/>
              </a:solidFill>
              <a:latin typeface="Arial Bold" charset="0"/>
              <a:ea typeface="Arial Bold" charset="0"/>
              <a:cs typeface="Arial Bold" charset="0"/>
            </a:endParaRPr>
          </a:p>
        </p:txBody>
      </p:sp>
      <p:sp>
        <p:nvSpPr>
          <p:cNvPr id="74" name="Subtitle 2"/>
          <p:cNvSpPr txBox="1">
            <a:spLocks/>
          </p:cNvSpPr>
          <p:nvPr/>
        </p:nvSpPr>
        <p:spPr>
          <a:xfrm>
            <a:off x="17759178" y="9829132"/>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a:t>
            </a:r>
            <a:endParaRPr lang="en-US" dirty="0">
              <a:solidFill>
                <a:schemeClr val="tx1"/>
              </a:solidFill>
              <a:latin typeface="Arial Regular" charset="0"/>
              <a:ea typeface="Arial Regular" charset="0"/>
              <a:cs typeface="Arial Regular" charset="0"/>
            </a:endParaRPr>
          </a:p>
        </p:txBody>
      </p:sp>
      <p:sp>
        <p:nvSpPr>
          <p:cNvPr id="75" name="Subtitle 2"/>
          <p:cNvSpPr txBox="1">
            <a:spLocks/>
          </p:cNvSpPr>
          <p:nvPr/>
        </p:nvSpPr>
        <p:spPr>
          <a:xfrm>
            <a:off x="12997532" y="9829132"/>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a:t>
            </a:r>
            <a:endParaRPr lang="en-US" dirty="0">
              <a:solidFill>
                <a:schemeClr val="tx1"/>
              </a:solidFill>
              <a:latin typeface="Arial Regular" charset="0"/>
              <a:ea typeface="Arial Regular" charset="0"/>
              <a:cs typeface="Arial Regular" charset="0"/>
            </a:endParaRPr>
          </a:p>
        </p:txBody>
      </p:sp>
      <p:sp>
        <p:nvSpPr>
          <p:cNvPr id="13" name="TextBox 12"/>
          <p:cNvSpPr txBox="1"/>
          <p:nvPr/>
        </p:nvSpPr>
        <p:spPr>
          <a:xfrm>
            <a:off x="8471071" y="483017"/>
            <a:ext cx="7435525"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What We Do?</a:t>
            </a:r>
            <a:endParaRPr lang="id-ID" sz="8800" b="1" dirty="0" smtClean="0">
              <a:solidFill>
                <a:schemeClr val="tx2"/>
              </a:solidFill>
              <a:latin typeface="Arial Bold" charset="0"/>
              <a:ea typeface="Arial Bold" charset="0"/>
              <a:cs typeface="Arial Bold" charset="0"/>
            </a:endParaRPr>
          </a:p>
        </p:txBody>
      </p:sp>
      <p:sp>
        <p:nvSpPr>
          <p:cNvPr id="14" name="Rectangle 1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22"/>
          </p:nvPr>
        </p:nvSpPr>
        <p:spPr/>
      </p:sp>
    </p:spTree>
    <p:extLst>
      <p:ext uri="{BB962C8B-B14F-4D97-AF65-F5344CB8AC3E}">
        <p14:creationId xmlns:p14="http://schemas.microsoft.com/office/powerpoint/2010/main" val="158895323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p:cNvSpPr/>
          <p:nvPr/>
        </p:nvSpPr>
        <p:spPr>
          <a:xfrm>
            <a:off x="17545281" y="8898671"/>
            <a:ext cx="3941064" cy="287701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9" name="Rectangle 28"/>
          <p:cNvSpPr/>
          <p:nvPr/>
        </p:nvSpPr>
        <p:spPr>
          <a:xfrm>
            <a:off x="12678162" y="8898671"/>
            <a:ext cx="3941064" cy="287701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0" name="Rectangle 29"/>
          <p:cNvSpPr/>
          <p:nvPr/>
        </p:nvSpPr>
        <p:spPr>
          <a:xfrm>
            <a:off x="7811043" y="8898671"/>
            <a:ext cx="3941064" cy="287701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1" name="Rectangle 30"/>
          <p:cNvSpPr/>
          <p:nvPr/>
        </p:nvSpPr>
        <p:spPr>
          <a:xfrm>
            <a:off x="2943924" y="8898671"/>
            <a:ext cx="3941064" cy="28770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2" name="TextBox 31"/>
          <p:cNvSpPr txBox="1"/>
          <p:nvPr/>
        </p:nvSpPr>
        <p:spPr>
          <a:xfrm>
            <a:off x="18131631" y="9325605"/>
            <a:ext cx="2699778" cy="523220"/>
          </a:xfrm>
          <a:prstGeom prst="rect">
            <a:avLst/>
          </a:prstGeom>
          <a:noFill/>
        </p:spPr>
        <p:txBody>
          <a:bodyPr wrap="none" rtlCol="0" anchor="ctr" anchorCtr="0">
            <a:spAutoFit/>
          </a:bodyPr>
          <a:lstStyle/>
          <a:p>
            <a:pPr algn="ctr"/>
            <a:r>
              <a:rPr lang="en-US" sz="2800" b="1" dirty="0" smtClean="0">
                <a:solidFill>
                  <a:schemeClr val="bg1"/>
                </a:solidFill>
                <a:latin typeface="Arial Black" charset="0"/>
                <a:ea typeface="Arial Black" charset="0"/>
                <a:cs typeface="Arial Black" charset="0"/>
              </a:rPr>
              <a:t>PUBLISHING</a:t>
            </a:r>
            <a:endParaRPr lang="en-US" sz="2800" b="1" dirty="0">
              <a:solidFill>
                <a:schemeClr val="bg1"/>
              </a:solidFill>
              <a:latin typeface="Arial Black" charset="0"/>
              <a:ea typeface="Arial Black" charset="0"/>
              <a:cs typeface="Arial Black" charset="0"/>
            </a:endParaRPr>
          </a:p>
        </p:txBody>
      </p:sp>
      <p:sp>
        <p:nvSpPr>
          <p:cNvPr id="33" name="Subtitle 2"/>
          <p:cNvSpPr txBox="1">
            <a:spLocks/>
          </p:cNvSpPr>
          <p:nvPr/>
        </p:nvSpPr>
        <p:spPr>
          <a:xfrm>
            <a:off x="17554556" y="9813287"/>
            <a:ext cx="3845236" cy="11814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Arial Regular" charset="0"/>
                <a:ea typeface="Arial Regular" charset="0"/>
                <a:cs typeface="Arial Regular" charset="0"/>
              </a:rPr>
              <a:t>When selecting a typeface for body text, your </a:t>
            </a:r>
            <a:r>
              <a:rPr lang="en-US" sz="2200" dirty="0" smtClean="0">
                <a:solidFill>
                  <a:schemeClr val="bg1"/>
                </a:solidFill>
                <a:latin typeface="Arial Regular" charset="0"/>
                <a:ea typeface="Arial Regular" charset="0"/>
                <a:cs typeface="Arial Regular" charset="0"/>
              </a:rPr>
              <a:t>primary</a:t>
            </a:r>
            <a:endParaRPr lang="en-US" sz="2200" dirty="0">
              <a:solidFill>
                <a:schemeClr val="bg1"/>
              </a:solidFill>
              <a:latin typeface="Arial Regular" charset="0"/>
              <a:ea typeface="Arial Regular" charset="0"/>
              <a:cs typeface="Arial Regular" charset="0"/>
            </a:endParaRPr>
          </a:p>
        </p:txBody>
      </p:sp>
      <p:sp>
        <p:nvSpPr>
          <p:cNvPr id="34" name="TextBox 33"/>
          <p:cNvSpPr txBox="1"/>
          <p:nvPr/>
        </p:nvSpPr>
        <p:spPr>
          <a:xfrm>
            <a:off x="13317273" y="9325605"/>
            <a:ext cx="2638864" cy="523220"/>
          </a:xfrm>
          <a:prstGeom prst="rect">
            <a:avLst/>
          </a:prstGeom>
          <a:noFill/>
        </p:spPr>
        <p:txBody>
          <a:bodyPr wrap="none" rtlCol="0" anchor="ctr" anchorCtr="0">
            <a:spAutoFit/>
          </a:bodyPr>
          <a:lstStyle/>
          <a:p>
            <a:pPr algn="ctr"/>
            <a:r>
              <a:rPr lang="en-US" sz="2800" b="1" dirty="0" smtClean="0">
                <a:solidFill>
                  <a:schemeClr val="bg1"/>
                </a:solidFill>
                <a:latin typeface="Arial Black" charset="0"/>
                <a:ea typeface="Arial Black" charset="0"/>
                <a:cs typeface="Arial Black" charset="0"/>
              </a:rPr>
              <a:t>MARKETING</a:t>
            </a:r>
            <a:endParaRPr lang="en-US" sz="2800" b="1" dirty="0">
              <a:solidFill>
                <a:schemeClr val="bg1"/>
              </a:solidFill>
              <a:latin typeface="Arial Black" charset="0"/>
              <a:ea typeface="Arial Black" charset="0"/>
              <a:cs typeface="Arial Black" charset="0"/>
            </a:endParaRPr>
          </a:p>
        </p:txBody>
      </p:sp>
      <p:sp>
        <p:nvSpPr>
          <p:cNvPr id="35" name="Subtitle 2"/>
          <p:cNvSpPr txBox="1">
            <a:spLocks/>
          </p:cNvSpPr>
          <p:nvPr/>
        </p:nvSpPr>
        <p:spPr>
          <a:xfrm>
            <a:off x="12709740" y="9813287"/>
            <a:ext cx="3845236" cy="11814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Arial Regular" charset="0"/>
                <a:ea typeface="Arial Regular" charset="0"/>
                <a:cs typeface="Arial Regular" charset="0"/>
              </a:rPr>
              <a:t>When selecting a typeface for body text, your </a:t>
            </a:r>
            <a:r>
              <a:rPr lang="en-US" sz="2200" dirty="0" smtClean="0">
                <a:solidFill>
                  <a:schemeClr val="bg1"/>
                </a:solidFill>
                <a:latin typeface="Arial Regular" charset="0"/>
                <a:ea typeface="Arial Regular" charset="0"/>
                <a:cs typeface="Arial Regular" charset="0"/>
              </a:rPr>
              <a:t>primary</a:t>
            </a:r>
            <a:endParaRPr lang="en-US" sz="2200" dirty="0">
              <a:solidFill>
                <a:schemeClr val="bg1"/>
              </a:solidFill>
              <a:latin typeface="Arial Regular" charset="0"/>
              <a:ea typeface="Arial Regular" charset="0"/>
              <a:cs typeface="Arial Regular" charset="0"/>
            </a:endParaRPr>
          </a:p>
        </p:txBody>
      </p:sp>
      <p:sp>
        <p:nvSpPr>
          <p:cNvPr id="36" name="TextBox 35"/>
          <p:cNvSpPr txBox="1"/>
          <p:nvPr/>
        </p:nvSpPr>
        <p:spPr>
          <a:xfrm>
            <a:off x="9265829" y="9325605"/>
            <a:ext cx="1002198" cy="523220"/>
          </a:xfrm>
          <a:prstGeom prst="rect">
            <a:avLst/>
          </a:prstGeom>
          <a:noFill/>
        </p:spPr>
        <p:txBody>
          <a:bodyPr wrap="none" rtlCol="0" anchor="ctr" anchorCtr="0">
            <a:spAutoFit/>
          </a:bodyPr>
          <a:lstStyle/>
          <a:p>
            <a:pPr algn="ctr"/>
            <a:r>
              <a:rPr lang="en-US" sz="2800" b="1" dirty="0" smtClean="0">
                <a:solidFill>
                  <a:schemeClr val="bg1"/>
                </a:solidFill>
                <a:latin typeface="Arial Black" charset="0"/>
                <a:ea typeface="Arial Black" charset="0"/>
                <a:cs typeface="Arial Black" charset="0"/>
              </a:rPr>
              <a:t>ADS</a:t>
            </a:r>
            <a:endParaRPr lang="en-US" sz="2800" b="1" dirty="0">
              <a:solidFill>
                <a:schemeClr val="bg1"/>
              </a:solidFill>
              <a:latin typeface="Arial Black" charset="0"/>
              <a:ea typeface="Arial Black" charset="0"/>
              <a:cs typeface="Arial Black" charset="0"/>
            </a:endParaRPr>
          </a:p>
        </p:txBody>
      </p:sp>
      <p:sp>
        <p:nvSpPr>
          <p:cNvPr id="37" name="Subtitle 2"/>
          <p:cNvSpPr txBox="1">
            <a:spLocks/>
          </p:cNvSpPr>
          <p:nvPr/>
        </p:nvSpPr>
        <p:spPr>
          <a:xfrm>
            <a:off x="7839965" y="9813287"/>
            <a:ext cx="3845236" cy="11814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Arial Regular" charset="0"/>
                <a:ea typeface="Arial Regular" charset="0"/>
                <a:cs typeface="Arial Regular" charset="0"/>
              </a:rPr>
              <a:t>When selecting a typeface for body text, your </a:t>
            </a:r>
            <a:r>
              <a:rPr lang="en-US" sz="2200" dirty="0" smtClean="0">
                <a:solidFill>
                  <a:schemeClr val="bg1"/>
                </a:solidFill>
                <a:latin typeface="Arial Regular" charset="0"/>
                <a:ea typeface="Arial Regular" charset="0"/>
                <a:cs typeface="Arial Regular" charset="0"/>
              </a:rPr>
              <a:t>primary</a:t>
            </a:r>
            <a:endParaRPr lang="en-US" sz="2200" dirty="0">
              <a:solidFill>
                <a:schemeClr val="bg1"/>
              </a:solidFill>
              <a:latin typeface="Arial Regular" charset="0"/>
              <a:ea typeface="Arial Regular" charset="0"/>
              <a:cs typeface="Arial Regular" charset="0"/>
            </a:endParaRPr>
          </a:p>
        </p:txBody>
      </p:sp>
      <p:sp>
        <p:nvSpPr>
          <p:cNvPr id="38" name="TextBox 37"/>
          <p:cNvSpPr txBox="1"/>
          <p:nvPr/>
        </p:nvSpPr>
        <p:spPr>
          <a:xfrm>
            <a:off x="4201402" y="9325605"/>
            <a:ext cx="1441420" cy="523220"/>
          </a:xfrm>
          <a:prstGeom prst="rect">
            <a:avLst/>
          </a:prstGeom>
          <a:noFill/>
        </p:spPr>
        <p:txBody>
          <a:bodyPr wrap="none" rtlCol="0" anchor="ctr" anchorCtr="0">
            <a:spAutoFit/>
          </a:bodyPr>
          <a:lstStyle/>
          <a:p>
            <a:pPr algn="ctr"/>
            <a:r>
              <a:rPr lang="en-US" sz="2800" b="1" dirty="0" smtClean="0">
                <a:solidFill>
                  <a:schemeClr val="bg1"/>
                </a:solidFill>
                <a:latin typeface="Arial Black" charset="0"/>
                <a:ea typeface="Arial Black" charset="0"/>
                <a:cs typeface="Arial Black" charset="0"/>
              </a:rPr>
              <a:t>VIDEO</a:t>
            </a:r>
            <a:endParaRPr lang="en-US" sz="2800" b="1" dirty="0">
              <a:solidFill>
                <a:schemeClr val="bg1"/>
              </a:solidFill>
              <a:latin typeface="Arial Black" charset="0"/>
              <a:ea typeface="Arial Black" charset="0"/>
              <a:cs typeface="Arial Black" charset="0"/>
            </a:endParaRPr>
          </a:p>
        </p:txBody>
      </p:sp>
      <p:sp>
        <p:nvSpPr>
          <p:cNvPr id="39" name="Subtitle 2"/>
          <p:cNvSpPr txBox="1">
            <a:spLocks/>
          </p:cNvSpPr>
          <p:nvPr/>
        </p:nvSpPr>
        <p:spPr>
          <a:xfrm>
            <a:off x="2995149" y="9813287"/>
            <a:ext cx="3845236" cy="11814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Arial Regular" charset="0"/>
                <a:ea typeface="Arial Regular" charset="0"/>
                <a:cs typeface="Arial Regular" charset="0"/>
              </a:rPr>
              <a:t>When selecting a typeface for body text, your </a:t>
            </a:r>
            <a:r>
              <a:rPr lang="en-US" sz="2200" dirty="0" smtClean="0">
                <a:solidFill>
                  <a:schemeClr val="bg1"/>
                </a:solidFill>
                <a:latin typeface="Arial Regular" charset="0"/>
                <a:ea typeface="Arial Regular" charset="0"/>
                <a:cs typeface="Arial Regular" charset="0"/>
              </a:rPr>
              <a:t>primary</a:t>
            </a:r>
            <a:endParaRPr lang="en-US" sz="2200" dirty="0">
              <a:solidFill>
                <a:schemeClr val="bg1"/>
              </a:solidFill>
              <a:latin typeface="Arial Regular" charset="0"/>
              <a:ea typeface="Arial Regular" charset="0"/>
              <a:cs typeface="Arial Regular" charset="0"/>
            </a:endParaRPr>
          </a:p>
        </p:txBody>
      </p:sp>
      <p:sp>
        <p:nvSpPr>
          <p:cNvPr id="20" name="TextBox 19"/>
          <p:cNvSpPr txBox="1"/>
          <p:nvPr/>
        </p:nvSpPr>
        <p:spPr>
          <a:xfrm>
            <a:off x="8471071" y="483017"/>
            <a:ext cx="7435525"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What We Do?</a:t>
            </a:r>
            <a:endParaRPr lang="id-ID" sz="8800" b="1" dirty="0" smtClean="0">
              <a:solidFill>
                <a:schemeClr val="tx2"/>
              </a:solidFill>
              <a:latin typeface="Arial Bold" charset="0"/>
              <a:ea typeface="Arial Bold" charset="0"/>
              <a:cs typeface="Arial Bold" charset="0"/>
            </a:endParaRPr>
          </a:p>
        </p:txBody>
      </p:sp>
      <p:sp>
        <p:nvSpPr>
          <p:cNvPr id="21" name="Rectangle 2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25"/>
          </p:nvPr>
        </p:nvSpPr>
        <p:spPr/>
      </p:sp>
      <p:sp>
        <p:nvSpPr>
          <p:cNvPr id="3" name="Picture Placeholder 2"/>
          <p:cNvSpPr>
            <a:spLocks noGrp="1"/>
          </p:cNvSpPr>
          <p:nvPr>
            <p:ph type="pic" sz="quarter" idx="24"/>
          </p:nvPr>
        </p:nvSpPr>
        <p:spPr/>
      </p:sp>
      <p:sp>
        <p:nvSpPr>
          <p:cNvPr id="4" name="Picture Placeholder 3"/>
          <p:cNvSpPr>
            <a:spLocks noGrp="1"/>
          </p:cNvSpPr>
          <p:nvPr>
            <p:ph type="pic" sz="quarter" idx="23"/>
          </p:nvPr>
        </p:nvSpPr>
        <p:spPr/>
      </p:sp>
      <p:sp>
        <p:nvSpPr>
          <p:cNvPr id="5" name="Picture Placeholder 4"/>
          <p:cNvSpPr>
            <a:spLocks noGrp="1"/>
          </p:cNvSpPr>
          <p:nvPr>
            <p:ph type="pic" sz="quarter" idx="22"/>
          </p:nvPr>
        </p:nvSpPr>
        <p:spPr/>
      </p:sp>
    </p:spTree>
    <p:extLst>
      <p:ext uri="{BB962C8B-B14F-4D97-AF65-F5344CB8AC3E}">
        <p14:creationId xmlns:p14="http://schemas.microsoft.com/office/powerpoint/2010/main" val="13441971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Box 35"/>
          <p:cNvSpPr txBox="1"/>
          <p:nvPr/>
        </p:nvSpPr>
        <p:spPr>
          <a:xfrm>
            <a:off x="10935632" y="9859932"/>
            <a:ext cx="2484078" cy="423321"/>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Arial Black" charset="0"/>
                <a:ea typeface="Arial Black" charset="0"/>
                <a:cs typeface="Arial Black" charset="0"/>
              </a:rPr>
              <a:t>SEO ANALYSIS</a:t>
            </a:r>
            <a:endParaRPr lang="en-US" sz="2200" b="1" dirty="0">
              <a:solidFill>
                <a:schemeClr val="tx2"/>
              </a:solidFill>
              <a:latin typeface="Arial Black" charset="0"/>
              <a:ea typeface="Arial Black" charset="0"/>
              <a:cs typeface="Arial Black" charset="0"/>
            </a:endParaRPr>
          </a:p>
        </p:txBody>
      </p:sp>
      <p:cxnSp>
        <p:nvCxnSpPr>
          <p:cNvPr id="37" name="Straight Connector 36"/>
          <p:cNvCxnSpPr/>
          <p:nvPr/>
        </p:nvCxnSpPr>
        <p:spPr>
          <a:xfrm>
            <a:off x="12043858" y="1057176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3535086" y="9859932"/>
            <a:ext cx="2929007" cy="423321"/>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Arial Black" charset="0"/>
                <a:ea typeface="Arial Black" charset="0"/>
                <a:cs typeface="Arial Black" charset="0"/>
              </a:rPr>
              <a:t>GRAPHIC DESIGN</a:t>
            </a:r>
            <a:endParaRPr lang="en-US" sz="2200" b="1" dirty="0">
              <a:solidFill>
                <a:schemeClr val="tx2"/>
              </a:solidFill>
              <a:latin typeface="Arial Black" charset="0"/>
              <a:ea typeface="Arial Black" charset="0"/>
              <a:cs typeface="Arial Black" charset="0"/>
            </a:endParaRPr>
          </a:p>
        </p:txBody>
      </p:sp>
      <p:cxnSp>
        <p:nvCxnSpPr>
          <p:cNvPr id="41" name="Straight Connector 40"/>
          <p:cNvCxnSpPr/>
          <p:nvPr/>
        </p:nvCxnSpPr>
        <p:spPr>
          <a:xfrm>
            <a:off x="4865775" y="1057176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8769695" y="9859932"/>
            <a:ext cx="1172117" cy="423321"/>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Arial Black" charset="0"/>
                <a:ea typeface="Arial Black" charset="0"/>
                <a:cs typeface="Arial Black" charset="0"/>
              </a:rPr>
              <a:t>VIDEO</a:t>
            </a:r>
            <a:endParaRPr lang="en-US" sz="2200" b="1" dirty="0">
              <a:solidFill>
                <a:schemeClr val="tx2"/>
              </a:solidFill>
              <a:latin typeface="Arial Black" charset="0"/>
              <a:ea typeface="Arial Black" charset="0"/>
              <a:cs typeface="Arial Black" charset="0"/>
            </a:endParaRPr>
          </a:p>
        </p:txBody>
      </p:sp>
      <p:cxnSp>
        <p:nvCxnSpPr>
          <p:cNvPr id="45" name="Straight Connector 44"/>
          <p:cNvCxnSpPr/>
          <p:nvPr/>
        </p:nvCxnSpPr>
        <p:spPr>
          <a:xfrm>
            <a:off x="19221941" y="1057176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11002031" y="5359380"/>
            <a:ext cx="2351286" cy="423321"/>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Arial Black" charset="0"/>
                <a:ea typeface="Arial Black" charset="0"/>
                <a:cs typeface="Arial Black" charset="0"/>
              </a:rPr>
              <a:t>ADVERTISING</a:t>
            </a:r>
            <a:endParaRPr lang="en-US" sz="2200" b="1" dirty="0">
              <a:solidFill>
                <a:schemeClr val="tx2"/>
              </a:solidFill>
              <a:latin typeface="Arial Black" charset="0"/>
              <a:ea typeface="Arial Black" charset="0"/>
              <a:cs typeface="Arial Black" charset="0"/>
            </a:endParaRPr>
          </a:p>
        </p:txBody>
      </p:sp>
      <p:cxnSp>
        <p:nvCxnSpPr>
          <p:cNvPr id="49" name="Straight Connector 48"/>
          <p:cNvCxnSpPr/>
          <p:nvPr/>
        </p:nvCxnSpPr>
        <p:spPr>
          <a:xfrm>
            <a:off x="12043858"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4047373" y="5359380"/>
            <a:ext cx="1904432" cy="423321"/>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Arial Black" charset="0"/>
                <a:ea typeface="Arial Black" charset="0"/>
                <a:cs typeface="Arial Black" charset="0"/>
              </a:rPr>
              <a:t>RESEARCH</a:t>
            </a:r>
            <a:endParaRPr lang="en-US" sz="2200" b="1" dirty="0">
              <a:solidFill>
                <a:schemeClr val="tx2"/>
              </a:solidFill>
              <a:latin typeface="Arial Black" charset="0"/>
              <a:ea typeface="Arial Black" charset="0"/>
              <a:cs typeface="Arial Black" charset="0"/>
            </a:endParaRPr>
          </a:p>
        </p:txBody>
      </p:sp>
      <p:cxnSp>
        <p:nvCxnSpPr>
          <p:cNvPr id="55" name="Straight Connector 54"/>
          <p:cNvCxnSpPr/>
          <p:nvPr/>
        </p:nvCxnSpPr>
        <p:spPr>
          <a:xfrm>
            <a:off x="4865775"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0" name="TextBox 79"/>
          <p:cNvSpPr txBox="1"/>
          <p:nvPr/>
        </p:nvSpPr>
        <p:spPr>
          <a:xfrm>
            <a:off x="18416233" y="5359380"/>
            <a:ext cx="1879041" cy="423321"/>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Arial Black" charset="0"/>
                <a:ea typeface="Arial Black" charset="0"/>
                <a:cs typeface="Arial Black" charset="0"/>
              </a:rPr>
              <a:t>BRANDING</a:t>
            </a:r>
            <a:endParaRPr lang="en-US" sz="2200" b="1" dirty="0">
              <a:solidFill>
                <a:schemeClr val="tx2"/>
              </a:solidFill>
              <a:latin typeface="Arial Black" charset="0"/>
              <a:ea typeface="Arial Black" charset="0"/>
              <a:cs typeface="Arial Black" charset="0"/>
            </a:endParaRPr>
          </a:p>
        </p:txBody>
      </p:sp>
      <p:cxnSp>
        <p:nvCxnSpPr>
          <p:cNvPr id="81" name="Straight Connector 80"/>
          <p:cNvCxnSpPr/>
          <p:nvPr/>
        </p:nvCxnSpPr>
        <p:spPr>
          <a:xfrm>
            <a:off x="19221941"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8" name="Subtitle 2"/>
          <p:cNvSpPr txBox="1">
            <a:spLocks/>
          </p:cNvSpPr>
          <p:nvPr/>
        </p:nvSpPr>
        <p:spPr>
          <a:xfrm>
            <a:off x="17232156" y="6255816"/>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a:t>
            </a:r>
            <a:endParaRPr lang="en-US" dirty="0">
              <a:solidFill>
                <a:schemeClr val="tx1"/>
              </a:solidFill>
              <a:latin typeface="Arial Regular" charset="0"/>
              <a:ea typeface="Arial Regular" charset="0"/>
              <a:cs typeface="Arial Regular" charset="0"/>
            </a:endParaRPr>
          </a:p>
        </p:txBody>
      </p:sp>
      <p:sp>
        <p:nvSpPr>
          <p:cNvPr id="59" name="Subtitle 2"/>
          <p:cNvSpPr txBox="1">
            <a:spLocks/>
          </p:cNvSpPr>
          <p:nvPr/>
        </p:nvSpPr>
        <p:spPr>
          <a:xfrm>
            <a:off x="2888973" y="6255816"/>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a:t>
            </a:r>
            <a:endParaRPr lang="en-US" dirty="0">
              <a:solidFill>
                <a:schemeClr val="tx1"/>
              </a:solidFill>
              <a:latin typeface="Arial Regular" charset="0"/>
              <a:ea typeface="Arial Regular" charset="0"/>
              <a:cs typeface="Arial Regular" charset="0"/>
            </a:endParaRPr>
          </a:p>
        </p:txBody>
      </p:sp>
      <p:sp>
        <p:nvSpPr>
          <p:cNvPr id="60" name="Subtitle 2"/>
          <p:cNvSpPr txBox="1">
            <a:spLocks/>
          </p:cNvSpPr>
          <p:nvPr/>
        </p:nvSpPr>
        <p:spPr>
          <a:xfrm>
            <a:off x="10042925" y="6255816"/>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a:t>
            </a:r>
            <a:endParaRPr lang="en-US" dirty="0">
              <a:solidFill>
                <a:schemeClr val="tx1"/>
              </a:solidFill>
              <a:latin typeface="Arial Regular" charset="0"/>
              <a:ea typeface="Arial Regular" charset="0"/>
              <a:cs typeface="Arial Regular" charset="0"/>
            </a:endParaRPr>
          </a:p>
        </p:txBody>
      </p:sp>
      <p:sp>
        <p:nvSpPr>
          <p:cNvPr id="63" name="Subtitle 2"/>
          <p:cNvSpPr txBox="1">
            <a:spLocks/>
          </p:cNvSpPr>
          <p:nvPr/>
        </p:nvSpPr>
        <p:spPr>
          <a:xfrm>
            <a:off x="2888973" y="10822715"/>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a:t>
            </a:r>
            <a:endParaRPr lang="en-US" dirty="0">
              <a:solidFill>
                <a:schemeClr val="tx1"/>
              </a:solidFill>
              <a:latin typeface="Arial Regular" charset="0"/>
              <a:ea typeface="Arial Regular" charset="0"/>
              <a:cs typeface="Arial Regular" charset="0"/>
            </a:endParaRPr>
          </a:p>
        </p:txBody>
      </p:sp>
      <p:sp>
        <p:nvSpPr>
          <p:cNvPr id="64" name="Subtitle 2"/>
          <p:cNvSpPr txBox="1">
            <a:spLocks/>
          </p:cNvSpPr>
          <p:nvPr/>
        </p:nvSpPr>
        <p:spPr>
          <a:xfrm>
            <a:off x="10042925" y="10822715"/>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a:t>
            </a:r>
            <a:endParaRPr lang="en-US" dirty="0">
              <a:solidFill>
                <a:schemeClr val="tx1"/>
              </a:solidFill>
              <a:latin typeface="Arial Regular" charset="0"/>
              <a:ea typeface="Arial Regular" charset="0"/>
              <a:cs typeface="Arial Regular" charset="0"/>
            </a:endParaRPr>
          </a:p>
        </p:txBody>
      </p:sp>
      <p:sp>
        <p:nvSpPr>
          <p:cNvPr id="85" name="Oval 84"/>
          <p:cNvSpPr/>
          <p:nvPr/>
        </p:nvSpPr>
        <p:spPr>
          <a:xfrm>
            <a:off x="18598174" y="3556697"/>
            <a:ext cx="1482356" cy="148235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87" name="Oval 86"/>
          <p:cNvSpPr/>
          <p:nvPr/>
        </p:nvSpPr>
        <p:spPr>
          <a:xfrm>
            <a:off x="4256136" y="3556697"/>
            <a:ext cx="1482356" cy="148235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89" name="Oval 88"/>
          <p:cNvSpPr/>
          <p:nvPr/>
        </p:nvSpPr>
        <p:spPr>
          <a:xfrm>
            <a:off x="11482120" y="3556697"/>
            <a:ext cx="1482356" cy="14823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92" name="Oval 91"/>
          <p:cNvSpPr/>
          <p:nvPr/>
        </p:nvSpPr>
        <p:spPr>
          <a:xfrm>
            <a:off x="18598174" y="8104325"/>
            <a:ext cx="1482356" cy="148235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94" name="Oval 93"/>
          <p:cNvSpPr/>
          <p:nvPr/>
        </p:nvSpPr>
        <p:spPr>
          <a:xfrm>
            <a:off x="4256136" y="8104325"/>
            <a:ext cx="1482356" cy="148235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96" name="Oval 95"/>
          <p:cNvSpPr/>
          <p:nvPr/>
        </p:nvSpPr>
        <p:spPr>
          <a:xfrm>
            <a:off x="11482120" y="8104325"/>
            <a:ext cx="1482356" cy="148235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98" name="Shape 2588"/>
          <p:cNvSpPr/>
          <p:nvPr/>
        </p:nvSpPr>
        <p:spPr>
          <a:xfrm>
            <a:off x="4667812" y="8524007"/>
            <a:ext cx="703608" cy="63966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99" name="Shape 2641"/>
          <p:cNvSpPr/>
          <p:nvPr/>
        </p:nvSpPr>
        <p:spPr>
          <a:xfrm>
            <a:off x="19003143" y="8603218"/>
            <a:ext cx="709450" cy="451468"/>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00" name="Shape 2688"/>
          <p:cNvSpPr/>
          <p:nvPr/>
        </p:nvSpPr>
        <p:spPr>
          <a:xfrm>
            <a:off x="11931799" y="400448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01" name="Shape 2571"/>
          <p:cNvSpPr/>
          <p:nvPr/>
        </p:nvSpPr>
        <p:spPr>
          <a:xfrm>
            <a:off x="4687169" y="4001637"/>
            <a:ext cx="691750" cy="691750"/>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02" name="Shape 2633"/>
          <p:cNvSpPr/>
          <p:nvPr/>
        </p:nvSpPr>
        <p:spPr>
          <a:xfrm>
            <a:off x="19076425" y="406429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03" name="Shape 2785"/>
          <p:cNvSpPr/>
          <p:nvPr/>
        </p:nvSpPr>
        <p:spPr>
          <a:xfrm>
            <a:off x="11976952" y="861530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04" name="Subtitle 2"/>
          <p:cNvSpPr txBox="1">
            <a:spLocks/>
          </p:cNvSpPr>
          <p:nvPr/>
        </p:nvSpPr>
        <p:spPr>
          <a:xfrm>
            <a:off x="17232156" y="10822715"/>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a:t>
            </a:r>
            <a:endParaRPr lang="en-US" dirty="0">
              <a:solidFill>
                <a:schemeClr val="tx1"/>
              </a:solidFill>
              <a:latin typeface="Arial Regular" charset="0"/>
              <a:ea typeface="Arial Regular" charset="0"/>
              <a:cs typeface="Arial Regular" charset="0"/>
            </a:endParaRPr>
          </a:p>
        </p:txBody>
      </p:sp>
      <p:sp>
        <p:nvSpPr>
          <p:cNvPr id="34" name="TextBox 33"/>
          <p:cNvSpPr txBox="1"/>
          <p:nvPr/>
        </p:nvSpPr>
        <p:spPr>
          <a:xfrm>
            <a:off x="9772167" y="483017"/>
            <a:ext cx="4833339"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Services</a:t>
            </a:r>
            <a:endParaRPr lang="id-ID" sz="8800" b="1" dirty="0" smtClean="0">
              <a:solidFill>
                <a:schemeClr val="tx2"/>
              </a:solidFill>
              <a:latin typeface="Arial Bold" charset="0"/>
              <a:ea typeface="Arial Bold" charset="0"/>
              <a:cs typeface="Arial Bold" charset="0"/>
            </a:endParaRPr>
          </a:p>
        </p:txBody>
      </p:sp>
      <p:sp>
        <p:nvSpPr>
          <p:cNvPr id="35" name="Rectangle 34"/>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8"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551925549"/>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Subtitle 2"/>
          <p:cNvSpPr txBox="1">
            <a:spLocks/>
          </p:cNvSpPr>
          <p:nvPr/>
        </p:nvSpPr>
        <p:spPr>
          <a:xfrm>
            <a:off x="18289957" y="5697281"/>
            <a:ext cx="4358711"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15" name="TextBox 14"/>
          <p:cNvSpPr txBox="1"/>
          <p:nvPr/>
        </p:nvSpPr>
        <p:spPr>
          <a:xfrm>
            <a:off x="18407528" y="5212754"/>
            <a:ext cx="1159292" cy="461665"/>
          </a:xfrm>
          <a:prstGeom prst="rect">
            <a:avLst/>
          </a:prstGeom>
          <a:noFill/>
        </p:spPr>
        <p:txBody>
          <a:bodyPr wrap="none" rtlCol="0" anchor="ctr" anchorCtr="0">
            <a:spAutoFit/>
          </a:bodyPr>
          <a:lstStyle/>
          <a:p>
            <a:r>
              <a:rPr lang="en-US" sz="2400" b="1" dirty="0" smtClean="0">
                <a:solidFill>
                  <a:schemeClr val="tx2"/>
                </a:solidFill>
                <a:latin typeface="Arial Bold" charset="0"/>
                <a:ea typeface="Arial Bold" charset="0"/>
                <a:cs typeface="Arial Bold" charset="0"/>
              </a:rPr>
              <a:t>MIXER</a:t>
            </a:r>
            <a:endParaRPr lang="en-US" sz="2400" b="1" dirty="0">
              <a:solidFill>
                <a:schemeClr val="tx2"/>
              </a:solidFill>
              <a:latin typeface="Arial Bold" charset="0"/>
              <a:ea typeface="Arial Bold" charset="0"/>
              <a:cs typeface="Arial Bold" charset="0"/>
            </a:endParaRPr>
          </a:p>
        </p:txBody>
      </p:sp>
      <p:sp>
        <p:nvSpPr>
          <p:cNvPr id="16" name="Subtitle 2"/>
          <p:cNvSpPr txBox="1">
            <a:spLocks/>
          </p:cNvSpPr>
          <p:nvPr/>
        </p:nvSpPr>
        <p:spPr>
          <a:xfrm>
            <a:off x="12467572" y="5697281"/>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a:t>
            </a:r>
            <a:endParaRPr lang="en-US" dirty="0">
              <a:solidFill>
                <a:schemeClr val="tx1"/>
              </a:solidFill>
              <a:latin typeface="Arial Regular" charset="0"/>
              <a:ea typeface="Arial Regular" charset="0"/>
              <a:cs typeface="Arial Regular" charset="0"/>
            </a:endParaRPr>
          </a:p>
        </p:txBody>
      </p:sp>
      <p:sp>
        <p:nvSpPr>
          <p:cNvPr id="17" name="TextBox 16"/>
          <p:cNvSpPr txBox="1"/>
          <p:nvPr/>
        </p:nvSpPr>
        <p:spPr>
          <a:xfrm>
            <a:off x="12585143" y="5212754"/>
            <a:ext cx="1741182" cy="461665"/>
          </a:xfrm>
          <a:prstGeom prst="rect">
            <a:avLst/>
          </a:prstGeom>
          <a:noFill/>
        </p:spPr>
        <p:txBody>
          <a:bodyPr wrap="none" rtlCol="0" anchor="ctr" anchorCtr="0">
            <a:spAutoFit/>
          </a:bodyPr>
          <a:lstStyle/>
          <a:p>
            <a:r>
              <a:rPr lang="en-US" sz="2400" b="1" dirty="0" smtClean="0">
                <a:solidFill>
                  <a:schemeClr val="tx2"/>
                </a:solidFill>
                <a:latin typeface="Arial Bold" charset="0"/>
                <a:ea typeface="Arial Bold" charset="0"/>
                <a:cs typeface="Arial Bold" charset="0"/>
              </a:rPr>
              <a:t>PICTURES</a:t>
            </a:r>
            <a:endParaRPr lang="en-US" sz="2400" b="1" dirty="0">
              <a:solidFill>
                <a:schemeClr val="tx2"/>
              </a:solidFill>
              <a:latin typeface="Arial Bold" charset="0"/>
              <a:ea typeface="Arial Bold" charset="0"/>
              <a:cs typeface="Arial Bold" charset="0"/>
            </a:endParaRPr>
          </a:p>
        </p:txBody>
      </p:sp>
      <p:sp>
        <p:nvSpPr>
          <p:cNvPr id="26" name="Subtitle 2"/>
          <p:cNvSpPr txBox="1">
            <a:spLocks/>
          </p:cNvSpPr>
          <p:nvPr/>
        </p:nvSpPr>
        <p:spPr>
          <a:xfrm>
            <a:off x="18289957" y="9787269"/>
            <a:ext cx="4358711"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27" name="Subtitle 2"/>
          <p:cNvSpPr txBox="1">
            <a:spLocks/>
          </p:cNvSpPr>
          <p:nvPr/>
        </p:nvSpPr>
        <p:spPr>
          <a:xfrm>
            <a:off x="12467572" y="9787269"/>
            <a:ext cx="4358711"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28" name="TextBox 27"/>
          <p:cNvSpPr txBox="1"/>
          <p:nvPr/>
        </p:nvSpPr>
        <p:spPr>
          <a:xfrm>
            <a:off x="18407528" y="9302742"/>
            <a:ext cx="1928733" cy="461665"/>
          </a:xfrm>
          <a:prstGeom prst="rect">
            <a:avLst/>
          </a:prstGeom>
          <a:noFill/>
        </p:spPr>
        <p:txBody>
          <a:bodyPr wrap="none" rtlCol="0" anchor="ctr" anchorCtr="0">
            <a:spAutoFit/>
          </a:bodyPr>
          <a:lstStyle/>
          <a:p>
            <a:r>
              <a:rPr lang="en-US" sz="2400" b="1" dirty="0" smtClean="0">
                <a:solidFill>
                  <a:schemeClr val="tx2"/>
                </a:solidFill>
                <a:latin typeface="Arial Bold" charset="0"/>
                <a:ea typeface="Arial Bold" charset="0"/>
                <a:cs typeface="Arial Bold" charset="0"/>
              </a:rPr>
              <a:t>EXCLUSIVE</a:t>
            </a:r>
            <a:endParaRPr lang="en-US" sz="2400" b="1" dirty="0">
              <a:solidFill>
                <a:schemeClr val="tx2"/>
              </a:solidFill>
              <a:latin typeface="Arial Bold" charset="0"/>
              <a:ea typeface="Arial Bold" charset="0"/>
              <a:cs typeface="Arial Bold" charset="0"/>
            </a:endParaRPr>
          </a:p>
        </p:txBody>
      </p:sp>
      <p:sp>
        <p:nvSpPr>
          <p:cNvPr id="29" name="TextBox 28"/>
          <p:cNvSpPr txBox="1"/>
          <p:nvPr/>
        </p:nvSpPr>
        <p:spPr>
          <a:xfrm>
            <a:off x="12585143" y="9302742"/>
            <a:ext cx="2571538" cy="461665"/>
          </a:xfrm>
          <a:prstGeom prst="rect">
            <a:avLst/>
          </a:prstGeom>
          <a:noFill/>
        </p:spPr>
        <p:txBody>
          <a:bodyPr wrap="none" rtlCol="0" anchor="ctr" anchorCtr="0">
            <a:spAutoFit/>
          </a:bodyPr>
          <a:lstStyle/>
          <a:p>
            <a:r>
              <a:rPr lang="en-US" sz="2400" b="1" dirty="0" smtClean="0">
                <a:solidFill>
                  <a:schemeClr val="tx2"/>
                </a:solidFill>
                <a:latin typeface="Arial Bold" charset="0"/>
                <a:ea typeface="Arial Bold" charset="0"/>
                <a:cs typeface="Arial Bold" charset="0"/>
              </a:rPr>
              <a:t>NOTIFICATIONS</a:t>
            </a:r>
            <a:endParaRPr lang="en-US" sz="2400" b="1" dirty="0">
              <a:solidFill>
                <a:schemeClr val="tx2"/>
              </a:solidFill>
              <a:latin typeface="Arial Bold" charset="0"/>
              <a:ea typeface="Arial Bold" charset="0"/>
              <a:cs typeface="Arial Bold" charset="0"/>
            </a:endParaRPr>
          </a:p>
        </p:txBody>
      </p:sp>
      <p:sp>
        <p:nvSpPr>
          <p:cNvPr id="35" name="Subtitle 2"/>
          <p:cNvSpPr txBox="1">
            <a:spLocks/>
          </p:cNvSpPr>
          <p:nvPr/>
        </p:nvSpPr>
        <p:spPr>
          <a:xfrm>
            <a:off x="7464014" y="5697281"/>
            <a:ext cx="4358711"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36" name="TextBox 35"/>
          <p:cNvSpPr txBox="1"/>
          <p:nvPr/>
        </p:nvSpPr>
        <p:spPr>
          <a:xfrm>
            <a:off x="7581585" y="5212754"/>
            <a:ext cx="2811667" cy="461665"/>
          </a:xfrm>
          <a:prstGeom prst="rect">
            <a:avLst/>
          </a:prstGeom>
          <a:noFill/>
        </p:spPr>
        <p:txBody>
          <a:bodyPr wrap="none" rtlCol="0" anchor="ctr" anchorCtr="0">
            <a:spAutoFit/>
          </a:bodyPr>
          <a:lstStyle/>
          <a:p>
            <a:r>
              <a:rPr lang="en-US" sz="2400" b="1" dirty="0" smtClean="0">
                <a:solidFill>
                  <a:schemeClr val="tx2"/>
                </a:solidFill>
                <a:latin typeface="Arial Bold" charset="0"/>
                <a:ea typeface="Arial Bold" charset="0"/>
                <a:cs typeface="Arial Bold" charset="0"/>
              </a:rPr>
              <a:t>GREAT SUPPORT</a:t>
            </a:r>
            <a:endParaRPr lang="en-US" sz="2400" b="1" dirty="0">
              <a:solidFill>
                <a:schemeClr val="tx2"/>
              </a:solidFill>
              <a:latin typeface="Arial Bold" charset="0"/>
              <a:ea typeface="Arial Bold" charset="0"/>
              <a:cs typeface="Arial Bold" charset="0"/>
            </a:endParaRPr>
          </a:p>
        </p:txBody>
      </p:sp>
      <p:sp>
        <p:nvSpPr>
          <p:cNvPr id="37" name="Subtitle 2"/>
          <p:cNvSpPr txBox="1">
            <a:spLocks/>
          </p:cNvSpPr>
          <p:nvPr/>
        </p:nvSpPr>
        <p:spPr>
          <a:xfrm>
            <a:off x="1641629" y="5697281"/>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Arial Regular" charset="0"/>
                <a:ea typeface="Arial Regular" charset="0"/>
                <a:cs typeface="Arial Regular" charset="0"/>
              </a:rPr>
              <a:t>Frequently, your initial font choice is taken out</a:t>
            </a:r>
            <a:endParaRPr lang="en-US" dirty="0">
              <a:solidFill>
                <a:schemeClr val="tx1"/>
              </a:solidFill>
              <a:latin typeface="Arial Regular" charset="0"/>
              <a:ea typeface="Arial Regular" charset="0"/>
              <a:cs typeface="Arial Regular" charset="0"/>
            </a:endParaRPr>
          </a:p>
        </p:txBody>
      </p:sp>
      <p:sp>
        <p:nvSpPr>
          <p:cNvPr id="38" name="TextBox 37"/>
          <p:cNvSpPr txBox="1"/>
          <p:nvPr/>
        </p:nvSpPr>
        <p:spPr>
          <a:xfrm>
            <a:off x="1759200" y="5212754"/>
            <a:ext cx="1136850" cy="461665"/>
          </a:xfrm>
          <a:prstGeom prst="rect">
            <a:avLst/>
          </a:prstGeom>
          <a:noFill/>
        </p:spPr>
        <p:txBody>
          <a:bodyPr wrap="none" rtlCol="0" anchor="ctr" anchorCtr="0">
            <a:spAutoFit/>
          </a:bodyPr>
          <a:lstStyle/>
          <a:p>
            <a:r>
              <a:rPr lang="en-US" sz="2400" b="1" dirty="0" smtClean="0">
                <a:solidFill>
                  <a:schemeClr val="tx2"/>
                </a:solidFill>
                <a:latin typeface="Arial Bold" charset="0"/>
                <a:ea typeface="Arial Bold" charset="0"/>
                <a:cs typeface="Arial Bold" charset="0"/>
              </a:rPr>
              <a:t>HOME</a:t>
            </a:r>
            <a:endParaRPr lang="en-US" sz="2400" b="1" dirty="0">
              <a:solidFill>
                <a:schemeClr val="tx2"/>
              </a:solidFill>
              <a:latin typeface="Arial Bold" charset="0"/>
              <a:ea typeface="Arial Bold" charset="0"/>
              <a:cs typeface="Arial Bold" charset="0"/>
            </a:endParaRPr>
          </a:p>
        </p:txBody>
      </p:sp>
      <p:sp>
        <p:nvSpPr>
          <p:cNvPr id="39" name="Shape 2525"/>
          <p:cNvSpPr/>
          <p:nvPr/>
        </p:nvSpPr>
        <p:spPr>
          <a:xfrm>
            <a:off x="1840940" y="3777674"/>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0" name="Shape 2547"/>
          <p:cNvSpPr/>
          <p:nvPr/>
        </p:nvSpPr>
        <p:spPr>
          <a:xfrm>
            <a:off x="7581585" y="3775793"/>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1" name="Shape 2622"/>
          <p:cNvSpPr/>
          <p:nvPr/>
        </p:nvSpPr>
        <p:spPr>
          <a:xfrm>
            <a:off x="1903861" y="7914992"/>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2" name="Shape 2562"/>
          <p:cNvSpPr/>
          <p:nvPr/>
        </p:nvSpPr>
        <p:spPr>
          <a:xfrm>
            <a:off x="7581585" y="7914992"/>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6" name="Subtitle 2"/>
          <p:cNvSpPr txBox="1">
            <a:spLocks/>
          </p:cNvSpPr>
          <p:nvPr/>
        </p:nvSpPr>
        <p:spPr>
          <a:xfrm>
            <a:off x="7464014" y="9787269"/>
            <a:ext cx="4358711"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47" name="Subtitle 2"/>
          <p:cNvSpPr txBox="1">
            <a:spLocks/>
          </p:cNvSpPr>
          <p:nvPr/>
        </p:nvSpPr>
        <p:spPr>
          <a:xfrm>
            <a:off x="1641629" y="9787269"/>
            <a:ext cx="4358711"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48" name="TextBox 47"/>
          <p:cNvSpPr txBox="1"/>
          <p:nvPr/>
        </p:nvSpPr>
        <p:spPr>
          <a:xfrm>
            <a:off x="7581585" y="9302742"/>
            <a:ext cx="3433056" cy="461665"/>
          </a:xfrm>
          <a:prstGeom prst="rect">
            <a:avLst/>
          </a:prstGeom>
          <a:noFill/>
        </p:spPr>
        <p:txBody>
          <a:bodyPr wrap="none" rtlCol="0" anchor="ctr" anchorCtr="0">
            <a:spAutoFit/>
          </a:bodyPr>
          <a:lstStyle/>
          <a:p>
            <a:r>
              <a:rPr lang="en-US" sz="2400" b="1" dirty="0" smtClean="0">
                <a:solidFill>
                  <a:schemeClr val="tx2"/>
                </a:solidFill>
                <a:latin typeface="Arial Bold" charset="0"/>
                <a:ea typeface="Arial Bold" charset="0"/>
                <a:cs typeface="Arial Bold" charset="0"/>
              </a:rPr>
              <a:t>AWESOME PICTURES</a:t>
            </a:r>
            <a:endParaRPr lang="en-US" sz="2400" b="1" dirty="0">
              <a:solidFill>
                <a:schemeClr val="tx2"/>
              </a:solidFill>
              <a:latin typeface="Arial Bold" charset="0"/>
              <a:ea typeface="Arial Bold" charset="0"/>
              <a:cs typeface="Arial Bold" charset="0"/>
            </a:endParaRPr>
          </a:p>
        </p:txBody>
      </p:sp>
      <p:sp>
        <p:nvSpPr>
          <p:cNvPr id="49" name="TextBox 48"/>
          <p:cNvSpPr txBox="1"/>
          <p:nvPr/>
        </p:nvSpPr>
        <p:spPr>
          <a:xfrm>
            <a:off x="1759200" y="9302742"/>
            <a:ext cx="2417650" cy="461665"/>
          </a:xfrm>
          <a:prstGeom prst="rect">
            <a:avLst/>
          </a:prstGeom>
          <a:noFill/>
        </p:spPr>
        <p:txBody>
          <a:bodyPr wrap="none" rtlCol="0" anchor="ctr" anchorCtr="0">
            <a:spAutoFit/>
          </a:bodyPr>
          <a:lstStyle/>
          <a:p>
            <a:r>
              <a:rPr lang="en-US" sz="2400" b="1" dirty="0" smtClean="0">
                <a:solidFill>
                  <a:schemeClr val="tx2"/>
                </a:solidFill>
                <a:latin typeface="Arial Bold" charset="0"/>
                <a:ea typeface="Arial Bold" charset="0"/>
                <a:cs typeface="Arial Bold" charset="0"/>
              </a:rPr>
              <a:t>SATISFACTION</a:t>
            </a:r>
            <a:endParaRPr lang="en-US" sz="2400" b="1" dirty="0">
              <a:solidFill>
                <a:schemeClr val="tx2"/>
              </a:solidFill>
              <a:latin typeface="Arial Bold" charset="0"/>
              <a:ea typeface="Arial Bold" charset="0"/>
              <a:cs typeface="Arial Bold" charset="0"/>
            </a:endParaRPr>
          </a:p>
        </p:txBody>
      </p:sp>
      <p:sp>
        <p:nvSpPr>
          <p:cNvPr id="44" name="Shape 2562"/>
          <p:cNvSpPr/>
          <p:nvPr/>
        </p:nvSpPr>
        <p:spPr>
          <a:xfrm>
            <a:off x="12691851" y="3922819"/>
            <a:ext cx="888168" cy="888168"/>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5" name="Shape 2588"/>
          <p:cNvSpPr/>
          <p:nvPr/>
        </p:nvSpPr>
        <p:spPr>
          <a:xfrm>
            <a:off x="18506982" y="3903808"/>
            <a:ext cx="888168" cy="80745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0" name="Shape 2632"/>
          <p:cNvSpPr/>
          <p:nvPr/>
        </p:nvSpPr>
        <p:spPr>
          <a:xfrm>
            <a:off x="12801600" y="8012518"/>
            <a:ext cx="726684" cy="888166"/>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1" name="Shape 2633"/>
          <p:cNvSpPr/>
          <p:nvPr/>
        </p:nvSpPr>
        <p:spPr>
          <a:xfrm>
            <a:off x="18407528" y="8074787"/>
            <a:ext cx="888168" cy="888168"/>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0" name="TextBox 29"/>
          <p:cNvSpPr txBox="1"/>
          <p:nvPr/>
        </p:nvSpPr>
        <p:spPr>
          <a:xfrm>
            <a:off x="6979743" y="483017"/>
            <a:ext cx="10418201"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Exclusive Features</a:t>
            </a:r>
            <a:endParaRPr lang="id-ID" sz="8800" b="1" dirty="0" smtClean="0">
              <a:solidFill>
                <a:schemeClr val="tx2"/>
              </a:solidFill>
              <a:latin typeface="Arial Bold" charset="0"/>
              <a:ea typeface="Arial Bold" charset="0"/>
              <a:cs typeface="Arial Bold" charset="0"/>
            </a:endParaRPr>
          </a:p>
        </p:txBody>
      </p:sp>
      <p:sp>
        <p:nvSpPr>
          <p:cNvPr id="31" name="Rectangle 3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23083065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p:nvPr/>
        </p:nvSpPr>
        <p:spPr>
          <a:xfrm>
            <a:off x="0" y="0"/>
            <a:ext cx="24377650" cy="13716000"/>
          </a:xfrm>
          <a:prstGeom prst="rect">
            <a:avLst/>
          </a:prstGeom>
          <a:gradFill flip="none" rotWithShape="1">
            <a:gsLst>
              <a:gs pos="22000">
                <a:srgbClr val="001334">
                  <a:alpha val="86000"/>
                </a:srgbClr>
              </a:gs>
              <a:gs pos="88000">
                <a:srgbClr val="3B1F4D">
                  <a:alpha val="86000"/>
                </a:srgb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1" name="Subtitle 2"/>
          <p:cNvSpPr txBox="1">
            <a:spLocks/>
          </p:cNvSpPr>
          <p:nvPr/>
        </p:nvSpPr>
        <p:spPr>
          <a:xfrm>
            <a:off x="7468193" y="7701847"/>
            <a:ext cx="4233304"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Arial Regular" charset="0"/>
                <a:ea typeface="Arial Regular" charset="0"/>
                <a:cs typeface="Arial Regular" charset="0"/>
              </a:rPr>
              <a:t>Frequently, your initial font choice</a:t>
            </a:r>
            <a:endParaRPr lang="en-US" dirty="0">
              <a:solidFill>
                <a:schemeClr val="bg1"/>
              </a:solidFill>
              <a:latin typeface="Arial Regular" charset="0"/>
              <a:ea typeface="Arial Regular" charset="0"/>
              <a:cs typeface="Arial Regular" charset="0"/>
            </a:endParaRPr>
          </a:p>
        </p:txBody>
      </p:sp>
      <p:sp>
        <p:nvSpPr>
          <p:cNvPr id="42" name="TextBox 41"/>
          <p:cNvSpPr txBox="1"/>
          <p:nvPr/>
        </p:nvSpPr>
        <p:spPr>
          <a:xfrm>
            <a:off x="7747316" y="7053184"/>
            <a:ext cx="3637534" cy="523220"/>
          </a:xfrm>
          <a:prstGeom prst="rect">
            <a:avLst/>
          </a:prstGeom>
          <a:noFill/>
        </p:spPr>
        <p:txBody>
          <a:bodyPr wrap="none" rtlCol="0" anchor="ctr" anchorCtr="0">
            <a:spAutoFit/>
          </a:bodyPr>
          <a:lstStyle/>
          <a:p>
            <a:pPr algn="ctr"/>
            <a:r>
              <a:rPr lang="en-US" sz="2800" b="1" dirty="0" smtClean="0">
                <a:solidFill>
                  <a:schemeClr val="bg1"/>
                </a:solidFill>
                <a:latin typeface="Arial Black" charset="0"/>
                <a:ea typeface="Arial Black" charset="0"/>
                <a:cs typeface="Arial Black" charset="0"/>
              </a:rPr>
              <a:t>CUPS OF COFFEE</a:t>
            </a:r>
            <a:endParaRPr lang="en-US" sz="2800" b="1" dirty="0">
              <a:solidFill>
                <a:schemeClr val="bg1"/>
              </a:solidFill>
              <a:latin typeface="Arial Black" charset="0"/>
              <a:ea typeface="Arial Black" charset="0"/>
              <a:cs typeface="Arial Black" charset="0"/>
            </a:endParaRPr>
          </a:p>
        </p:txBody>
      </p:sp>
      <p:sp>
        <p:nvSpPr>
          <p:cNvPr id="50" name="Rectangle 49"/>
          <p:cNvSpPr>
            <a:spLocks/>
          </p:cNvSpPr>
          <p:nvPr/>
        </p:nvSpPr>
        <p:spPr bwMode="auto">
          <a:xfrm>
            <a:off x="8744946" y="5658770"/>
            <a:ext cx="1687963"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bg1"/>
                </a:solidFill>
                <a:latin typeface="Arial Regular" charset="0"/>
                <a:ea typeface="Arial Regular" charset="0"/>
                <a:cs typeface="Arial Regular" charset="0"/>
                <a:sym typeface="Bebas Neue" charset="0"/>
              </a:rPr>
              <a:t>758</a:t>
            </a:r>
          </a:p>
        </p:txBody>
      </p:sp>
      <p:sp>
        <p:nvSpPr>
          <p:cNvPr id="53" name="Subtitle 2"/>
          <p:cNvSpPr txBox="1">
            <a:spLocks/>
          </p:cNvSpPr>
          <p:nvPr/>
        </p:nvSpPr>
        <p:spPr>
          <a:xfrm>
            <a:off x="18014429" y="7701847"/>
            <a:ext cx="4233304"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Arial Regular" charset="0"/>
                <a:ea typeface="Arial Regular" charset="0"/>
                <a:cs typeface="Arial Regular" charset="0"/>
              </a:rPr>
              <a:t>Frequently, your initial font choice</a:t>
            </a:r>
            <a:endParaRPr lang="en-US" dirty="0">
              <a:solidFill>
                <a:schemeClr val="bg1"/>
              </a:solidFill>
              <a:latin typeface="Arial Regular" charset="0"/>
              <a:ea typeface="Arial Regular" charset="0"/>
              <a:cs typeface="Arial Regular" charset="0"/>
            </a:endParaRPr>
          </a:p>
        </p:txBody>
      </p:sp>
      <p:sp>
        <p:nvSpPr>
          <p:cNvPr id="54" name="TextBox 53"/>
          <p:cNvSpPr txBox="1"/>
          <p:nvPr/>
        </p:nvSpPr>
        <p:spPr>
          <a:xfrm>
            <a:off x="18921929" y="7053184"/>
            <a:ext cx="2380780" cy="523220"/>
          </a:xfrm>
          <a:prstGeom prst="rect">
            <a:avLst/>
          </a:prstGeom>
          <a:noFill/>
        </p:spPr>
        <p:txBody>
          <a:bodyPr wrap="none" rtlCol="0" anchor="ctr" anchorCtr="0">
            <a:spAutoFit/>
          </a:bodyPr>
          <a:lstStyle/>
          <a:p>
            <a:pPr algn="ctr"/>
            <a:r>
              <a:rPr lang="en-US" sz="2800" b="1" dirty="0" smtClean="0">
                <a:solidFill>
                  <a:schemeClr val="bg1"/>
                </a:solidFill>
                <a:latin typeface="Arial Black" charset="0"/>
                <a:ea typeface="Arial Black" charset="0"/>
                <a:cs typeface="Arial Black" charset="0"/>
              </a:rPr>
              <a:t>RETWEETS</a:t>
            </a:r>
            <a:endParaRPr lang="en-US" sz="2800" b="1" dirty="0">
              <a:solidFill>
                <a:schemeClr val="bg1"/>
              </a:solidFill>
              <a:latin typeface="Arial Black" charset="0"/>
              <a:ea typeface="Arial Black" charset="0"/>
              <a:cs typeface="Arial Black" charset="0"/>
            </a:endParaRPr>
          </a:p>
        </p:txBody>
      </p:sp>
      <p:sp>
        <p:nvSpPr>
          <p:cNvPr id="55" name="Rectangle 54"/>
          <p:cNvSpPr>
            <a:spLocks/>
          </p:cNvSpPr>
          <p:nvPr/>
        </p:nvSpPr>
        <p:spPr bwMode="auto">
          <a:xfrm>
            <a:off x="18852761" y="5658770"/>
            <a:ext cx="256480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bg1"/>
                </a:solidFill>
                <a:latin typeface="Arial Regular" charset="0"/>
                <a:ea typeface="Arial Regular" charset="0"/>
                <a:cs typeface="Arial Regular" charset="0"/>
                <a:sym typeface="Bebas Neue" charset="0"/>
              </a:rPr>
              <a:t>8,263</a:t>
            </a:r>
          </a:p>
        </p:txBody>
      </p:sp>
      <p:sp>
        <p:nvSpPr>
          <p:cNvPr id="67" name="Subtitle 2"/>
          <p:cNvSpPr txBox="1">
            <a:spLocks/>
          </p:cNvSpPr>
          <p:nvPr/>
        </p:nvSpPr>
        <p:spPr>
          <a:xfrm>
            <a:off x="2148635" y="7701847"/>
            <a:ext cx="4233304"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Arial Regular" charset="0"/>
                <a:ea typeface="Arial Regular" charset="0"/>
                <a:cs typeface="Arial Regular" charset="0"/>
              </a:rPr>
              <a:t>Frequently, your initial font choice</a:t>
            </a:r>
            <a:endParaRPr lang="en-US" dirty="0">
              <a:solidFill>
                <a:schemeClr val="bg1"/>
              </a:solidFill>
              <a:latin typeface="Arial Regular" charset="0"/>
              <a:ea typeface="Arial Regular" charset="0"/>
              <a:cs typeface="Arial Regular" charset="0"/>
            </a:endParaRPr>
          </a:p>
        </p:txBody>
      </p:sp>
      <p:sp>
        <p:nvSpPr>
          <p:cNvPr id="68" name="TextBox 67"/>
          <p:cNvSpPr txBox="1"/>
          <p:nvPr/>
        </p:nvSpPr>
        <p:spPr>
          <a:xfrm>
            <a:off x="2537562" y="7053184"/>
            <a:ext cx="3417923" cy="523220"/>
          </a:xfrm>
          <a:prstGeom prst="rect">
            <a:avLst/>
          </a:prstGeom>
          <a:noFill/>
        </p:spPr>
        <p:txBody>
          <a:bodyPr wrap="none" rtlCol="0" anchor="ctr" anchorCtr="0">
            <a:spAutoFit/>
          </a:bodyPr>
          <a:lstStyle/>
          <a:p>
            <a:pPr algn="ctr"/>
            <a:r>
              <a:rPr lang="en-US" sz="2800" b="1" dirty="0" smtClean="0">
                <a:solidFill>
                  <a:schemeClr val="bg1"/>
                </a:solidFill>
                <a:latin typeface="Arial Black" charset="0"/>
                <a:ea typeface="Arial Black" charset="0"/>
                <a:cs typeface="Arial Black" charset="0"/>
              </a:rPr>
              <a:t>HAPPY CLIENTS</a:t>
            </a:r>
            <a:endParaRPr lang="en-US" sz="2800" b="1" dirty="0">
              <a:solidFill>
                <a:schemeClr val="bg1"/>
              </a:solidFill>
              <a:latin typeface="Arial Black" charset="0"/>
              <a:ea typeface="Arial Black" charset="0"/>
              <a:cs typeface="Arial Black" charset="0"/>
            </a:endParaRPr>
          </a:p>
        </p:txBody>
      </p:sp>
      <p:sp>
        <p:nvSpPr>
          <p:cNvPr id="69" name="Rectangle 68"/>
          <p:cNvSpPr>
            <a:spLocks/>
          </p:cNvSpPr>
          <p:nvPr/>
        </p:nvSpPr>
        <p:spPr bwMode="auto">
          <a:xfrm>
            <a:off x="2965326" y="5658770"/>
            <a:ext cx="2608086"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bg1"/>
                </a:solidFill>
                <a:latin typeface="Arial Regular" charset="0"/>
                <a:ea typeface="Arial Regular" charset="0"/>
                <a:cs typeface="Arial Regular" charset="0"/>
                <a:sym typeface="Bebas Neue" charset="0"/>
              </a:rPr>
              <a:t>3,567</a:t>
            </a:r>
          </a:p>
        </p:txBody>
      </p:sp>
      <p:sp>
        <p:nvSpPr>
          <p:cNvPr id="31" name="Subtitle 2"/>
          <p:cNvSpPr txBox="1">
            <a:spLocks/>
          </p:cNvSpPr>
          <p:nvPr/>
        </p:nvSpPr>
        <p:spPr>
          <a:xfrm>
            <a:off x="12787751" y="7701847"/>
            <a:ext cx="4233304"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Arial Regular" charset="0"/>
                <a:ea typeface="Arial Regular" charset="0"/>
                <a:cs typeface="Arial Regular" charset="0"/>
              </a:rPr>
              <a:t>Frequently, your initial font choice</a:t>
            </a:r>
            <a:endParaRPr lang="en-US" dirty="0">
              <a:solidFill>
                <a:schemeClr val="bg1"/>
              </a:solidFill>
              <a:latin typeface="Arial Regular" charset="0"/>
              <a:ea typeface="Arial Regular" charset="0"/>
              <a:cs typeface="Arial Regular" charset="0"/>
            </a:endParaRPr>
          </a:p>
        </p:txBody>
      </p:sp>
      <p:sp>
        <p:nvSpPr>
          <p:cNvPr id="32" name="TextBox 31"/>
          <p:cNvSpPr txBox="1"/>
          <p:nvPr/>
        </p:nvSpPr>
        <p:spPr>
          <a:xfrm>
            <a:off x="13695251" y="7053184"/>
            <a:ext cx="2380780" cy="523220"/>
          </a:xfrm>
          <a:prstGeom prst="rect">
            <a:avLst/>
          </a:prstGeom>
          <a:noFill/>
        </p:spPr>
        <p:txBody>
          <a:bodyPr wrap="none" rtlCol="0" anchor="ctr" anchorCtr="0">
            <a:spAutoFit/>
          </a:bodyPr>
          <a:lstStyle/>
          <a:p>
            <a:pPr algn="ctr"/>
            <a:r>
              <a:rPr lang="en-US" sz="2800" b="1" dirty="0" smtClean="0">
                <a:solidFill>
                  <a:schemeClr val="bg1"/>
                </a:solidFill>
                <a:latin typeface="Arial Black" charset="0"/>
                <a:ea typeface="Arial Black" charset="0"/>
                <a:cs typeface="Arial Black" charset="0"/>
              </a:rPr>
              <a:t>RETWEETS</a:t>
            </a:r>
            <a:endParaRPr lang="en-US" sz="2800" b="1" dirty="0">
              <a:solidFill>
                <a:schemeClr val="bg1"/>
              </a:solidFill>
              <a:latin typeface="Arial Black" charset="0"/>
              <a:ea typeface="Arial Black" charset="0"/>
              <a:cs typeface="Arial Black" charset="0"/>
            </a:endParaRPr>
          </a:p>
        </p:txBody>
      </p:sp>
      <p:sp>
        <p:nvSpPr>
          <p:cNvPr id="33" name="Rectangle 32"/>
          <p:cNvSpPr>
            <a:spLocks/>
          </p:cNvSpPr>
          <p:nvPr/>
        </p:nvSpPr>
        <p:spPr bwMode="auto">
          <a:xfrm>
            <a:off x="13626083" y="5658770"/>
            <a:ext cx="256480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bg1"/>
                </a:solidFill>
                <a:latin typeface="Arial Regular" charset="0"/>
                <a:ea typeface="Arial Regular" charset="0"/>
                <a:cs typeface="Arial Regular" charset="0"/>
                <a:sym typeface="Bebas Neue" charset="0"/>
              </a:rPr>
              <a:t>8,263</a:t>
            </a:r>
          </a:p>
        </p:txBody>
      </p:sp>
      <p:sp>
        <p:nvSpPr>
          <p:cNvPr id="19" name="TextBox 18"/>
          <p:cNvSpPr txBox="1"/>
          <p:nvPr/>
        </p:nvSpPr>
        <p:spPr>
          <a:xfrm>
            <a:off x="9772195" y="483017"/>
            <a:ext cx="4833339" cy="1446532"/>
          </a:xfrm>
          <a:prstGeom prst="rect">
            <a:avLst/>
          </a:prstGeom>
          <a:noFill/>
        </p:spPr>
        <p:txBody>
          <a:bodyPr wrap="none" lIns="91422" tIns="45711" rIns="91422" bIns="45711" rtlCol="0">
            <a:spAutoFit/>
          </a:bodyPr>
          <a:lstStyle/>
          <a:p>
            <a:pPr algn="ctr"/>
            <a:r>
              <a:rPr lang="en-US" sz="8800" b="1" dirty="0" smtClean="0">
                <a:solidFill>
                  <a:schemeClr val="bg1"/>
                </a:solidFill>
                <a:latin typeface="Arial Bold" charset="0"/>
                <a:ea typeface="Arial Bold" charset="0"/>
                <a:cs typeface="Arial Bold" charset="0"/>
              </a:rPr>
              <a:t>Services</a:t>
            </a:r>
            <a:endParaRPr lang="id-ID" sz="8800" b="1" dirty="0" smtClean="0">
              <a:solidFill>
                <a:schemeClr val="bg1"/>
              </a:solidFill>
              <a:latin typeface="Arial Bold" charset="0"/>
              <a:ea typeface="Arial Bold" charset="0"/>
              <a:cs typeface="Arial Bold" charset="0"/>
            </a:endParaRPr>
          </a:p>
        </p:txBody>
      </p:sp>
      <p:sp>
        <p:nvSpPr>
          <p:cNvPr id="20" name="Rectangle 19"/>
          <p:cNvSpPr/>
          <p:nvPr/>
        </p:nvSpPr>
        <p:spPr>
          <a:xfrm>
            <a:off x="11432898"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bg1"/>
              </a:solidFill>
              <a:latin typeface="Arial Regular" charset="0"/>
            </a:endParaRPr>
          </a:p>
        </p:txBody>
      </p:sp>
      <p:sp>
        <p:nvSpPr>
          <p:cNvPr id="21" name="Subtitle 2"/>
          <p:cNvSpPr txBox="1">
            <a:spLocks/>
          </p:cNvSpPr>
          <p:nvPr/>
        </p:nvSpPr>
        <p:spPr>
          <a:xfrm>
            <a:off x="9454300"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solidFill>
                  <a:schemeClr val="bg1"/>
                </a:solidFill>
                <a:latin typeface="Arial Regular" charset="0"/>
                <a:cs typeface="Arial Regular" charset="0"/>
              </a:rPr>
              <a:t>Your </a:t>
            </a:r>
            <a:r>
              <a:rPr lang="en-US" sz="3100" dirty="0" smtClean="0">
                <a:solidFill>
                  <a:schemeClr val="bg1"/>
                </a:solidFill>
                <a:latin typeface="Arial Regular" charset="0"/>
                <a:cs typeface="Arial Regular" charset="0"/>
              </a:rPr>
              <a:t>great subtitle in this line</a:t>
            </a:r>
            <a:endParaRPr lang="en-US" sz="3100" dirty="0">
              <a:solidFill>
                <a:schemeClr val="bg1"/>
              </a:solidFill>
              <a:latin typeface="Arial Regular" charset="0"/>
              <a:cs typeface="Arial Regular"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79982582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Subtitle 2"/>
          <p:cNvSpPr txBox="1">
            <a:spLocks/>
          </p:cNvSpPr>
          <p:nvPr/>
        </p:nvSpPr>
        <p:spPr>
          <a:xfrm>
            <a:off x="7468193" y="7634940"/>
            <a:ext cx="4233304"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a:t>
            </a:r>
            <a:endParaRPr lang="en-US" dirty="0">
              <a:solidFill>
                <a:schemeClr val="tx1"/>
              </a:solidFill>
              <a:latin typeface="Arial Regular" charset="0"/>
              <a:ea typeface="Arial Regular" charset="0"/>
              <a:cs typeface="Arial Regular" charset="0"/>
            </a:endParaRPr>
          </a:p>
        </p:txBody>
      </p:sp>
      <p:sp>
        <p:nvSpPr>
          <p:cNvPr id="42" name="TextBox 41"/>
          <p:cNvSpPr txBox="1"/>
          <p:nvPr/>
        </p:nvSpPr>
        <p:spPr>
          <a:xfrm>
            <a:off x="7747316" y="6986277"/>
            <a:ext cx="3637534" cy="523220"/>
          </a:xfrm>
          <a:prstGeom prst="rect">
            <a:avLst/>
          </a:prstGeom>
          <a:noFill/>
        </p:spPr>
        <p:txBody>
          <a:bodyPr wrap="none" rtlCol="0" anchor="ctr" anchorCtr="0">
            <a:spAutoFit/>
          </a:bodyPr>
          <a:lstStyle/>
          <a:p>
            <a:pPr algn="ctr"/>
            <a:r>
              <a:rPr lang="en-US" sz="2800" b="1" dirty="0" smtClean="0">
                <a:latin typeface="Arial Black" charset="0"/>
                <a:ea typeface="Arial Black" charset="0"/>
                <a:cs typeface="Arial Black" charset="0"/>
              </a:rPr>
              <a:t>CUPS OF COFFEE</a:t>
            </a:r>
            <a:endParaRPr lang="en-US" sz="2800" b="1" dirty="0">
              <a:latin typeface="Arial Black" charset="0"/>
              <a:ea typeface="Arial Black" charset="0"/>
              <a:cs typeface="Arial Black" charset="0"/>
            </a:endParaRPr>
          </a:p>
        </p:txBody>
      </p:sp>
      <p:sp>
        <p:nvSpPr>
          <p:cNvPr id="50" name="Rectangle 49"/>
          <p:cNvSpPr>
            <a:spLocks/>
          </p:cNvSpPr>
          <p:nvPr/>
        </p:nvSpPr>
        <p:spPr bwMode="auto">
          <a:xfrm>
            <a:off x="8744946" y="5591863"/>
            <a:ext cx="1687963"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latin typeface="Arial Regular" charset="0"/>
                <a:ea typeface="Arial Regular" charset="0"/>
                <a:cs typeface="Arial Regular" charset="0"/>
                <a:sym typeface="Bebas Neue" charset="0"/>
              </a:rPr>
              <a:t>758</a:t>
            </a:r>
          </a:p>
        </p:txBody>
      </p:sp>
      <p:sp>
        <p:nvSpPr>
          <p:cNvPr id="53" name="Subtitle 2"/>
          <p:cNvSpPr txBox="1">
            <a:spLocks/>
          </p:cNvSpPr>
          <p:nvPr/>
        </p:nvSpPr>
        <p:spPr>
          <a:xfrm>
            <a:off x="18014429" y="7634940"/>
            <a:ext cx="4233304"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a:t>
            </a:r>
            <a:endParaRPr lang="en-US" dirty="0">
              <a:solidFill>
                <a:schemeClr val="tx1"/>
              </a:solidFill>
              <a:latin typeface="Arial Regular" charset="0"/>
              <a:ea typeface="Arial Regular" charset="0"/>
              <a:cs typeface="Arial Regular" charset="0"/>
            </a:endParaRPr>
          </a:p>
        </p:txBody>
      </p:sp>
      <p:sp>
        <p:nvSpPr>
          <p:cNvPr id="54" name="TextBox 53"/>
          <p:cNvSpPr txBox="1"/>
          <p:nvPr/>
        </p:nvSpPr>
        <p:spPr>
          <a:xfrm>
            <a:off x="18921929" y="6986277"/>
            <a:ext cx="2380780" cy="523220"/>
          </a:xfrm>
          <a:prstGeom prst="rect">
            <a:avLst/>
          </a:prstGeom>
          <a:noFill/>
        </p:spPr>
        <p:txBody>
          <a:bodyPr wrap="none" rtlCol="0" anchor="ctr" anchorCtr="0">
            <a:spAutoFit/>
          </a:bodyPr>
          <a:lstStyle/>
          <a:p>
            <a:pPr algn="ctr"/>
            <a:r>
              <a:rPr lang="en-US" sz="2800" b="1" dirty="0" smtClean="0">
                <a:latin typeface="Arial Black" charset="0"/>
                <a:ea typeface="Arial Black" charset="0"/>
                <a:cs typeface="Arial Black" charset="0"/>
              </a:rPr>
              <a:t>RETWEETS</a:t>
            </a:r>
            <a:endParaRPr lang="en-US" sz="2800" b="1" dirty="0">
              <a:latin typeface="Arial Black" charset="0"/>
              <a:ea typeface="Arial Black" charset="0"/>
              <a:cs typeface="Arial Black" charset="0"/>
            </a:endParaRPr>
          </a:p>
        </p:txBody>
      </p:sp>
      <p:sp>
        <p:nvSpPr>
          <p:cNvPr id="55" name="Rectangle 54"/>
          <p:cNvSpPr>
            <a:spLocks/>
          </p:cNvSpPr>
          <p:nvPr/>
        </p:nvSpPr>
        <p:spPr bwMode="auto">
          <a:xfrm>
            <a:off x="18852761" y="5591863"/>
            <a:ext cx="256480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latin typeface="Arial Regular" charset="0"/>
                <a:ea typeface="Arial Regular" charset="0"/>
                <a:cs typeface="Arial Regular" charset="0"/>
                <a:sym typeface="Bebas Neue" charset="0"/>
              </a:rPr>
              <a:t>8,263</a:t>
            </a:r>
          </a:p>
        </p:txBody>
      </p:sp>
      <p:sp>
        <p:nvSpPr>
          <p:cNvPr id="67" name="Subtitle 2"/>
          <p:cNvSpPr txBox="1">
            <a:spLocks/>
          </p:cNvSpPr>
          <p:nvPr/>
        </p:nvSpPr>
        <p:spPr>
          <a:xfrm>
            <a:off x="2148635" y="7634940"/>
            <a:ext cx="4233304"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a:t>
            </a:r>
            <a:endParaRPr lang="en-US" dirty="0">
              <a:solidFill>
                <a:schemeClr val="tx1"/>
              </a:solidFill>
              <a:latin typeface="Arial Regular" charset="0"/>
              <a:ea typeface="Arial Regular" charset="0"/>
              <a:cs typeface="Arial Regular" charset="0"/>
            </a:endParaRPr>
          </a:p>
        </p:txBody>
      </p:sp>
      <p:sp>
        <p:nvSpPr>
          <p:cNvPr id="68" name="TextBox 67"/>
          <p:cNvSpPr txBox="1"/>
          <p:nvPr/>
        </p:nvSpPr>
        <p:spPr>
          <a:xfrm>
            <a:off x="2537562" y="6986277"/>
            <a:ext cx="3417923" cy="523220"/>
          </a:xfrm>
          <a:prstGeom prst="rect">
            <a:avLst/>
          </a:prstGeom>
          <a:noFill/>
        </p:spPr>
        <p:txBody>
          <a:bodyPr wrap="none" rtlCol="0" anchor="ctr" anchorCtr="0">
            <a:spAutoFit/>
          </a:bodyPr>
          <a:lstStyle/>
          <a:p>
            <a:pPr algn="ctr"/>
            <a:r>
              <a:rPr lang="en-US" sz="2800" b="1" dirty="0" smtClean="0">
                <a:latin typeface="Arial Black" charset="0"/>
                <a:ea typeface="Arial Black" charset="0"/>
                <a:cs typeface="Arial Black" charset="0"/>
              </a:rPr>
              <a:t>HAPPY CLIENTS</a:t>
            </a:r>
            <a:endParaRPr lang="en-US" sz="2800" b="1" dirty="0">
              <a:latin typeface="Arial Black" charset="0"/>
              <a:ea typeface="Arial Black" charset="0"/>
              <a:cs typeface="Arial Black" charset="0"/>
            </a:endParaRPr>
          </a:p>
        </p:txBody>
      </p:sp>
      <p:sp>
        <p:nvSpPr>
          <p:cNvPr id="69" name="Rectangle 68"/>
          <p:cNvSpPr>
            <a:spLocks/>
          </p:cNvSpPr>
          <p:nvPr/>
        </p:nvSpPr>
        <p:spPr bwMode="auto">
          <a:xfrm>
            <a:off x="2965326" y="5591863"/>
            <a:ext cx="2608086"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latin typeface="Arial Regular" charset="0"/>
                <a:ea typeface="Arial Regular" charset="0"/>
                <a:cs typeface="Arial Regular" charset="0"/>
                <a:sym typeface="Bebas Neue" charset="0"/>
              </a:rPr>
              <a:t>3,567</a:t>
            </a:r>
          </a:p>
        </p:txBody>
      </p:sp>
      <p:sp>
        <p:nvSpPr>
          <p:cNvPr id="31" name="Subtitle 2"/>
          <p:cNvSpPr txBox="1">
            <a:spLocks/>
          </p:cNvSpPr>
          <p:nvPr/>
        </p:nvSpPr>
        <p:spPr>
          <a:xfrm>
            <a:off x="12787751" y="7634940"/>
            <a:ext cx="4233304"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a:t>
            </a:r>
            <a:endParaRPr lang="en-US" dirty="0">
              <a:solidFill>
                <a:schemeClr val="tx1"/>
              </a:solidFill>
              <a:latin typeface="Arial Regular" charset="0"/>
              <a:ea typeface="Arial Regular" charset="0"/>
              <a:cs typeface="Arial Regular" charset="0"/>
            </a:endParaRPr>
          </a:p>
        </p:txBody>
      </p:sp>
      <p:sp>
        <p:nvSpPr>
          <p:cNvPr id="32" name="TextBox 31"/>
          <p:cNvSpPr txBox="1"/>
          <p:nvPr/>
        </p:nvSpPr>
        <p:spPr>
          <a:xfrm>
            <a:off x="13695251" y="6986277"/>
            <a:ext cx="2380780" cy="523220"/>
          </a:xfrm>
          <a:prstGeom prst="rect">
            <a:avLst/>
          </a:prstGeom>
          <a:noFill/>
        </p:spPr>
        <p:txBody>
          <a:bodyPr wrap="none" rtlCol="0" anchor="ctr" anchorCtr="0">
            <a:spAutoFit/>
          </a:bodyPr>
          <a:lstStyle/>
          <a:p>
            <a:pPr algn="ctr"/>
            <a:r>
              <a:rPr lang="en-US" sz="2800" b="1" dirty="0" smtClean="0">
                <a:latin typeface="Arial Black" charset="0"/>
                <a:ea typeface="Arial Black" charset="0"/>
                <a:cs typeface="Arial Black" charset="0"/>
              </a:rPr>
              <a:t>RETWEETS</a:t>
            </a:r>
            <a:endParaRPr lang="en-US" sz="2800" b="1" dirty="0">
              <a:latin typeface="Arial Black" charset="0"/>
              <a:ea typeface="Arial Black" charset="0"/>
              <a:cs typeface="Arial Black" charset="0"/>
            </a:endParaRPr>
          </a:p>
        </p:txBody>
      </p:sp>
      <p:sp>
        <p:nvSpPr>
          <p:cNvPr id="33" name="Rectangle 32"/>
          <p:cNvSpPr>
            <a:spLocks/>
          </p:cNvSpPr>
          <p:nvPr/>
        </p:nvSpPr>
        <p:spPr bwMode="auto">
          <a:xfrm>
            <a:off x="13626083" y="5591863"/>
            <a:ext cx="256480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latin typeface="Arial Regular" charset="0"/>
                <a:ea typeface="Arial Regular" charset="0"/>
                <a:cs typeface="Arial Regular" charset="0"/>
                <a:sym typeface="Bebas Neue" charset="0"/>
              </a:rPr>
              <a:t>8,263</a:t>
            </a:r>
          </a:p>
        </p:txBody>
      </p:sp>
      <p:sp>
        <p:nvSpPr>
          <p:cNvPr id="19" name="TextBox 18"/>
          <p:cNvSpPr txBox="1"/>
          <p:nvPr/>
        </p:nvSpPr>
        <p:spPr>
          <a:xfrm>
            <a:off x="9772194" y="483017"/>
            <a:ext cx="4833339"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Services</a:t>
            </a:r>
            <a:endParaRPr lang="id-ID" sz="8800" b="1" dirty="0" smtClean="0">
              <a:solidFill>
                <a:schemeClr val="tx2"/>
              </a:solidFill>
              <a:latin typeface="Arial Bold" charset="0"/>
              <a:ea typeface="Arial Bold" charset="0"/>
              <a:cs typeface="Arial Bold" charset="0"/>
            </a:endParaRPr>
          </a:p>
        </p:txBody>
      </p:sp>
      <p:sp>
        <p:nvSpPr>
          <p:cNvPr id="20" name="Rectangle 19"/>
          <p:cNvSpPr/>
          <p:nvPr/>
        </p:nvSpPr>
        <p:spPr>
          <a:xfrm>
            <a:off x="11432898" y="2470667"/>
            <a:ext cx="1553038" cy="91437"/>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tx2"/>
              </a:solidFill>
              <a:latin typeface="Arial Regular" charset="0"/>
            </a:endParaRPr>
          </a:p>
        </p:txBody>
      </p:sp>
      <p:sp>
        <p:nvSpPr>
          <p:cNvPr id="21" name="Subtitle 2"/>
          <p:cNvSpPr txBox="1">
            <a:spLocks/>
          </p:cNvSpPr>
          <p:nvPr/>
        </p:nvSpPr>
        <p:spPr>
          <a:xfrm>
            <a:off x="9454300"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in this line</a:t>
            </a:r>
            <a:endParaRPr lang="en-US" sz="3100" dirty="0">
              <a:latin typeface="Arial Regular" charset="0"/>
              <a:cs typeface="Arial Regular" charset="0"/>
            </a:endParaRPr>
          </a:p>
        </p:txBody>
      </p:sp>
    </p:spTree>
    <p:extLst>
      <p:ext uri="{BB962C8B-B14F-4D97-AF65-F5344CB8AC3E}">
        <p14:creationId xmlns:p14="http://schemas.microsoft.com/office/powerpoint/2010/main" val="213523441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Hexagon 24"/>
          <p:cNvSpPr/>
          <p:nvPr/>
        </p:nvSpPr>
        <p:spPr>
          <a:xfrm rot="5400000">
            <a:off x="15865344" y="4180222"/>
            <a:ext cx="4887038" cy="4212966"/>
          </a:xfrm>
          <a:prstGeom prst="hexagon">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6" name="Hexagon 25"/>
          <p:cNvSpPr/>
          <p:nvPr/>
        </p:nvSpPr>
        <p:spPr>
          <a:xfrm rot="5400000">
            <a:off x="3621188" y="4180222"/>
            <a:ext cx="4887038" cy="4212966"/>
          </a:xfrm>
          <a:prstGeom prst="hexagon">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4" name="Hexagon 23"/>
          <p:cNvSpPr/>
          <p:nvPr/>
        </p:nvSpPr>
        <p:spPr>
          <a:xfrm rot="5400000">
            <a:off x="9745123" y="4180222"/>
            <a:ext cx="4887038" cy="4212966"/>
          </a:xfrm>
          <a:prstGeom prst="hexagon">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1" name="Hexagon 60"/>
          <p:cNvSpPr/>
          <p:nvPr/>
        </p:nvSpPr>
        <p:spPr>
          <a:xfrm rot="5400000">
            <a:off x="16200068" y="4472177"/>
            <a:ext cx="4218320" cy="3636484"/>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2" name="Hexagon 61"/>
          <p:cNvSpPr/>
          <p:nvPr/>
        </p:nvSpPr>
        <p:spPr>
          <a:xfrm rot="5400000">
            <a:off x="10079665" y="4472177"/>
            <a:ext cx="4218320" cy="3636484"/>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3" name="Hexagon 62"/>
          <p:cNvSpPr/>
          <p:nvPr/>
        </p:nvSpPr>
        <p:spPr>
          <a:xfrm rot="5400000">
            <a:off x="3959261" y="4472177"/>
            <a:ext cx="4218320" cy="3636484"/>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4" name="Shape 2641"/>
          <p:cNvSpPr/>
          <p:nvPr/>
        </p:nvSpPr>
        <p:spPr>
          <a:xfrm>
            <a:off x="5418356" y="5876742"/>
            <a:ext cx="1300130" cy="827354"/>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5" name="Shape 2688"/>
          <p:cNvSpPr/>
          <p:nvPr/>
        </p:nvSpPr>
        <p:spPr>
          <a:xfrm>
            <a:off x="11538761" y="5640355"/>
            <a:ext cx="1300128" cy="1300128"/>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6" name="Shape 2783"/>
          <p:cNvSpPr/>
          <p:nvPr/>
        </p:nvSpPr>
        <p:spPr>
          <a:xfrm>
            <a:off x="17659164" y="5729000"/>
            <a:ext cx="1300128" cy="1122838"/>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8" name="TextBox 67"/>
          <p:cNvSpPr txBox="1"/>
          <p:nvPr/>
        </p:nvSpPr>
        <p:spPr>
          <a:xfrm>
            <a:off x="10812818" y="9101168"/>
            <a:ext cx="2757486" cy="523220"/>
          </a:xfrm>
          <a:prstGeom prst="rect">
            <a:avLst/>
          </a:prstGeom>
          <a:noFill/>
        </p:spPr>
        <p:txBody>
          <a:bodyPr wrap="none" rtlCol="0" anchor="ctr" anchorCtr="0">
            <a:spAutoFit/>
          </a:bodyPr>
          <a:lstStyle/>
          <a:p>
            <a:pPr algn="ctr"/>
            <a:r>
              <a:rPr lang="en-US" sz="2800" b="1" dirty="0" smtClean="0">
                <a:solidFill>
                  <a:schemeClr val="tx2"/>
                </a:solidFill>
                <a:latin typeface="Arial Bold" charset="0"/>
                <a:ea typeface="Arial Bold" charset="0"/>
                <a:cs typeface="Arial Bold" charset="0"/>
              </a:rPr>
              <a:t>ENGAGEMENT</a:t>
            </a:r>
            <a:endParaRPr lang="en-US" sz="2800" b="1" dirty="0">
              <a:solidFill>
                <a:schemeClr val="tx2"/>
              </a:solidFill>
              <a:latin typeface="Arial Bold" charset="0"/>
              <a:ea typeface="Arial Bold" charset="0"/>
              <a:cs typeface="Arial Bold" charset="0"/>
            </a:endParaRPr>
          </a:p>
        </p:txBody>
      </p:sp>
      <p:sp>
        <p:nvSpPr>
          <p:cNvPr id="69" name="TextBox 68"/>
          <p:cNvSpPr txBox="1"/>
          <p:nvPr/>
        </p:nvSpPr>
        <p:spPr>
          <a:xfrm>
            <a:off x="17578100" y="9068297"/>
            <a:ext cx="1462260" cy="523220"/>
          </a:xfrm>
          <a:prstGeom prst="rect">
            <a:avLst/>
          </a:prstGeom>
          <a:noFill/>
        </p:spPr>
        <p:txBody>
          <a:bodyPr wrap="none" rtlCol="0" anchor="ctr" anchorCtr="0">
            <a:spAutoFit/>
          </a:bodyPr>
          <a:lstStyle/>
          <a:p>
            <a:pPr algn="ctr"/>
            <a:r>
              <a:rPr lang="en-US" sz="2800" b="1" dirty="0" smtClean="0">
                <a:solidFill>
                  <a:schemeClr val="tx2"/>
                </a:solidFill>
                <a:latin typeface="Arial Bold" charset="0"/>
                <a:ea typeface="Arial Bold" charset="0"/>
                <a:cs typeface="Arial Bold" charset="0"/>
              </a:rPr>
              <a:t>REACH</a:t>
            </a:r>
            <a:endParaRPr lang="en-US" sz="2800" b="1" dirty="0">
              <a:solidFill>
                <a:schemeClr val="tx2"/>
              </a:solidFill>
              <a:latin typeface="Arial Bold" charset="0"/>
              <a:ea typeface="Arial Bold" charset="0"/>
              <a:cs typeface="Arial Bold" charset="0"/>
            </a:endParaRPr>
          </a:p>
        </p:txBody>
      </p:sp>
      <p:sp>
        <p:nvSpPr>
          <p:cNvPr id="70" name="TextBox 69"/>
          <p:cNvSpPr txBox="1"/>
          <p:nvPr/>
        </p:nvSpPr>
        <p:spPr>
          <a:xfrm>
            <a:off x="4810243" y="9068297"/>
            <a:ext cx="2525050" cy="523220"/>
          </a:xfrm>
          <a:prstGeom prst="rect">
            <a:avLst/>
          </a:prstGeom>
          <a:noFill/>
        </p:spPr>
        <p:txBody>
          <a:bodyPr wrap="none" rtlCol="0" anchor="ctr" anchorCtr="0">
            <a:spAutoFit/>
          </a:bodyPr>
          <a:lstStyle/>
          <a:p>
            <a:pPr algn="ctr"/>
            <a:r>
              <a:rPr lang="en-US" sz="2800" b="1" dirty="0" smtClean="0">
                <a:solidFill>
                  <a:schemeClr val="tx2"/>
                </a:solidFill>
                <a:latin typeface="Arial Bold" charset="0"/>
                <a:ea typeface="Arial Bold" charset="0"/>
                <a:cs typeface="Arial Bold" charset="0"/>
              </a:rPr>
              <a:t>ACQUISITION</a:t>
            </a:r>
            <a:endParaRPr lang="en-US" sz="2800" b="1" dirty="0">
              <a:solidFill>
                <a:schemeClr val="tx2"/>
              </a:solidFill>
              <a:latin typeface="Arial Bold" charset="0"/>
              <a:ea typeface="Arial Bold" charset="0"/>
              <a:cs typeface="Arial Bold" charset="0"/>
            </a:endParaRPr>
          </a:p>
        </p:txBody>
      </p:sp>
      <p:sp>
        <p:nvSpPr>
          <p:cNvPr id="73" name="Subtitle 2"/>
          <p:cNvSpPr txBox="1">
            <a:spLocks/>
          </p:cNvSpPr>
          <p:nvPr/>
        </p:nvSpPr>
        <p:spPr>
          <a:xfrm>
            <a:off x="16129508" y="9712093"/>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a:t>
            </a:r>
            <a:endParaRPr lang="en-US" dirty="0">
              <a:solidFill>
                <a:schemeClr val="tx1"/>
              </a:solidFill>
              <a:latin typeface="Arial Regular" charset="0"/>
              <a:ea typeface="Arial Regular" charset="0"/>
              <a:cs typeface="Arial Regular" charset="0"/>
            </a:endParaRPr>
          </a:p>
        </p:txBody>
      </p:sp>
      <p:sp>
        <p:nvSpPr>
          <p:cNvPr id="74" name="Subtitle 2"/>
          <p:cNvSpPr txBox="1">
            <a:spLocks/>
          </p:cNvSpPr>
          <p:nvPr/>
        </p:nvSpPr>
        <p:spPr>
          <a:xfrm>
            <a:off x="10009287" y="9712093"/>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a:t>
            </a:r>
            <a:endParaRPr lang="en-US" dirty="0">
              <a:solidFill>
                <a:schemeClr val="tx1"/>
              </a:solidFill>
              <a:latin typeface="Arial Regular" charset="0"/>
              <a:ea typeface="Arial Regular" charset="0"/>
              <a:cs typeface="Arial Regular" charset="0"/>
            </a:endParaRPr>
          </a:p>
        </p:txBody>
      </p:sp>
      <p:sp>
        <p:nvSpPr>
          <p:cNvPr id="75" name="Subtitle 2"/>
          <p:cNvSpPr txBox="1">
            <a:spLocks/>
          </p:cNvSpPr>
          <p:nvPr/>
        </p:nvSpPr>
        <p:spPr>
          <a:xfrm>
            <a:off x="3889065" y="9712093"/>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a:t>
            </a:r>
            <a:endParaRPr lang="en-US" dirty="0">
              <a:solidFill>
                <a:schemeClr val="tx1"/>
              </a:solidFill>
              <a:latin typeface="Arial Regular" charset="0"/>
              <a:ea typeface="Arial Regular" charset="0"/>
              <a:cs typeface="Arial Regular" charset="0"/>
            </a:endParaRPr>
          </a:p>
        </p:txBody>
      </p:sp>
      <p:sp>
        <p:nvSpPr>
          <p:cNvPr id="20" name="TextBox 19"/>
          <p:cNvSpPr txBox="1"/>
          <p:nvPr/>
        </p:nvSpPr>
        <p:spPr>
          <a:xfrm>
            <a:off x="10120017" y="483017"/>
            <a:ext cx="4137635"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Metrics</a:t>
            </a:r>
            <a:endParaRPr lang="id-ID" sz="8800" b="1" dirty="0" smtClean="0">
              <a:solidFill>
                <a:schemeClr val="tx2"/>
              </a:solidFill>
              <a:latin typeface="Arial Bold" charset="0"/>
              <a:ea typeface="Arial Bold" charset="0"/>
              <a:cs typeface="Arial Bold" charset="0"/>
            </a:endParaRPr>
          </a:p>
        </p:txBody>
      </p:sp>
      <p:sp>
        <p:nvSpPr>
          <p:cNvPr id="21" name="Rectangle 2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210488645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0"/>
            <a:ext cx="14964936" cy="13716000"/>
          </a:xfrm>
          <a:prstGeom prst="rect">
            <a:avLst/>
          </a:prstGeom>
          <a:gradFill>
            <a:gsLst>
              <a:gs pos="0">
                <a:srgbClr val="293039">
                  <a:alpha val="88000"/>
                </a:srgbClr>
              </a:gs>
              <a:gs pos="100000">
                <a:srgbClr val="041B31">
                  <a:alpha val="74000"/>
                </a:srgbClr>
              </a:gs>
            </a:gsLst>
            <a:lin ang="5400000" scaled="1"/>
          </a:gradFill>
          <a:ln>
            <a:noFill/>
          </a:ln>
          <a:effectLst/>
        </p:spPr>
        <p:style>
          <a:lnRef idx="1">
            <a:schemeClr val="accent1"/>
          </a:lnRef>
          <a:fillRef idx="3">
            <a:schemeClr val="accent1"/>
          </a:fillRef>
          <a:effectRef idx="2">
            <a:schemeClr val="accent1"/>
          </a:effectRef>
          <a:fontRef idx="minor">
            <a:schemeClr val="lt1"/>
          </a:fontRef>
        </p:style>
        <p:txBody>
          <a:bodyPr lIns="91425" tIns="45712" rIns="91425" bIns="45712" spcCol="0" rtlCol="0" anchor="ctr"/>
          <a:lstStyle/>
          <a:p>
            <a:pPr algn="ctr"/>
            <a:endParaRPr lang="en-US" dirty="0">
              <a:latin typeface="Arial Regular" charset="0"/>
              <a:cs typeface="Arial Regular" charset="0"/>
            </a:endParaRPr>
          </a:p>
        </p:txBody>
      </p:sp>
      <p:graphicFrame>
        <p:nvGraphicFramePr>
          <p:cNvPr id="2" name="Chart 1"/>
          <p:cNvGraphicFramePr/>
          <p:nvPr>
            <p:extLst/>
          </p:nvPr>
        </p:nvGraphicFramePr>
        <p:xfrm>
          <a:off x="1735714" y="3492570"/>
          <a:ext cx="11877365" cy="6275898"/>
        </p:xfrm>
        <a:graphic>
          <a:graphicData uri="http://schemas.openxmlformats.org/drawingml/2006/chart">
            <c:chart xmlns:c="http://schemas.openxmlformats.org/drawingml/2006/chart" xmlns:r="http://schemas.openxmlformats.org/officeDocument/2006/relationships" r:id="rId2"/>
          </a:graphicData>
        </a:graphic>
      </p:graphicFrame>
      <p:sp>
        <p:nvSpPr>
          <p:cNvPr id="4" name="Arc 3"/>
          <p:cNvSpPr/>
          <p:nvPr/>
        </p:nvSpPr>
        <p:spPr>
          <a:xfrm rot="3615137">
            <a:off x="6603946" y="-1028846"/>
            <a:ext cx="4487053" cy="9833520"/>
          </a:xfrm>
          <a:prstGeom prst="arc">
            <a:avLst>
              <a:gd name="adj1" fmla="val 18137714"/>
              <a:gd name="adj2" fmla="val 4891433"/>
            </a:avLst>
          </a:prstGeom>
          <a:ln w="17780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latin typeface="Arial Regular" charset="0"/>
            </a:endParaRPr>
          </a:p>
        </p:txBody>
      </p:sp>
      <p:sp>
        <p:nvSpPr>
          <p:cNvPr id="26" name="TextBox 25"/>
          <p:cNvSpPr txBox="1"/>
          <p:nvPr/>
        </p:nvSpPr>
        <p:spPr>
          <a:xfrm>
            <a:off x="1802620" y="10401845"/>
            <a:ext cx="12069497" cy="1631216"/>
          </a:xfrm>
          <a:prstGeom prst="rect">
            <a:avLst/>
          </a:prstGeom>
          <a:noFill/>
        </p:spPr>
        <p:txBody>
          <a:bodyPr wrap="square" rtlCol="0">
            <a:spAutoFit/>
          </a:bodyPr>
          <a:lstStyle/>
          <a:p>
            <a:pPr algn="just">
              <a:lnSpc>
                <a:spcPts val="4040"/>
              </a:lnSpc>
            </a:pPr>
            <a:r>
              <a:rPr lang="en-US" sz="2400" dirty="0" smtClean="0">
                <a:solidFill>
                  <a:schemeClr val="bg1"/>
                </a:solidFill>
                <a:latin typeface="Arial Regular" charset="0"/>
                <a:ea typeface="Arial Regular" charset="0"/>
                <a:cs typeface="Arial Regular" charset="0"/>
              </a:rPr>
              <a:t>Mobile </a:t>
            </a:r>
            <a:r>
              <a:rPr lang="en-US" sz="2400" dirty="0">
                <a:solidFill>
                  <a:schemeClr val="bg1"/>
                </a:solidFill>
                <a:latin typeface="Arial Regular" charset="0"/>
                <a:ea typeface="Arial Regular" charset="0"/>
                <a:cs typeface="Arial Regular" charset="0"/>
              </a:rPr>
              <a:t>social media refers to the combination of mobile devices and social media. This is a group of mobile marketing applications that allow the creation and exchange of user-generated content. Due to the fact that mobile social </a:t>
            </a:r>
            <a:r>
              <a:rPr lang="en-US" sz="2400" dirty="0" smtClean="0">
                <a:solidFill>
                  <a:schemeClr val="bg1"/>
                </a:solidFill>
                <a:latin typeface="Arial Regular" charset="0"/>
                <a:ea typeface="Arial Regular" charset="0"/>
                <a:cs typeface="Arial Regular" charset="0"/>
              </a:rPr>
              <a:t>media</a:t>
            </a:r>
            <a:endParaRPr lang="en-US" sz="2400" dirty="0">
              <a:solidFill>
                <a:schemeClr val="bg1"/>
              </a:solidFill>
              <a:latin typeface="Arial Regular" charset="0"/>
              <a:ea typeface="Arial Regular" charset="0"/>
              <a:cs typeface="Arial Regular" charset="0"/>
            </a:endParaRPr>
          </a:p>
        </p:txBody>
      </p:sp>
      <p:sp>
        <p:nvSpPr>
          <p:cNvPr id="9" name="TextBox 8"/>
          <p:cNvSpPr txBox="1"/>
          <p:nvPr/>
        </p:nvSpPr>
        <p:spPr>
          <a:xfrm>
            <a:off x="1555209" y="483017"/>
            <a:ext cx="8465743" cy="1446532"/>
          </a:xfrm>
          <a:prstGeom prst="rect">
            <a:avLst/>
          </a:prstGeom>
          <a:noFill/>
        </p:spPr>
        <p:txBody>
          <a:bodyPr wrap="none" lIns="91422" tIns="45711" rIns="91422" bIns="45711" rtlCol="0">
            <a:spAutoFit/>
          </a:bodyPr>
          <a:lstStyle/>
          <a:p>
            <a:r>
              <a:rPr lang="en-US" sz="8800" b="1" dirty="0" smtClean="0">
                <a:solidFill>
                  <a:schemeClr val="bg1"/>
                </a:solidFill>
                <a:latin typeface="Arial Bold" charset="0"/>
                <a:ea typeface="Arial Bold" charset="0"/>
                <a:cs typeface="Arial Bold" charset="0"/>
              </a:rPr>
              <a:t>The Investment</a:t>
            </a:r>
            <a:endParaRPr lang="id-ID" sz="8800" b="1" dirty="0" smtClean="0">
              <a:solidFill>
                <a:schemeClr val="bg1"/>
              </a:solidFill>
              <a:latin typeface="Arial Bold" charset="0"/>
              <a:ea typeface="Arial Bold" charset="0"/>
              <a:cs typeface="Arial Bold" charset="0"/>
            </a:endParaRPr>
          </a:p>
        </p:txBody>
      </p:sp>
      <p:sp>
        <p:nvSpPr>
          <p:cNvPr id="10" name="Rectangle 9"/>
          <p:cNvSpPr/>
          <p:nvPr/>
        </p:nvSpPr>
        <p:spPr>
          <a:xfrm>
            <a:off x="1711325"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endParaRPr lang="en-US" dirty="0">
              <a:solidFill>
                <a:schemeClr val="bg1"/>
              </a:solidFill>
              <a:latin typeface="Arial Regular" charset="0"/>
            </a:endParaRPr>
          </a:p>
        </p:txBody>
      </p:sp>
      <p:sp>
        <p:nvSpPr>
          <p:cNvPr id="11" name="Subtitle 2"/>
          <p:cNvSpPr txBox="1">
            <a:spLocks/>
          </p:cNvSpPr>
          <p:nvPr/>
        </p:nvSpPr>
        <p:spPr>
          <a:xfrm>
            <a:off x="1555208"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r>
              <a:rPr lang="en-US" sz="3100" dirty="0">
                <a:solidFill>
                  <a:schemeClr val="bg1"/>
                </a:solidFill>
                <a:latin typeface="Arial Regular" charset="0"/>
                <a:cs typeface="Arial Regular" charset="0"/>
              </a:rPr>
              <a:t>Your </a:t>
            </a:r>
            <a:r>
              <a:rPr lang="en-US" sz="3100" dirty="0" smtClean="0">
                <a:solidFill>
                  <a:schemeClr val="bg1"/>
                </a:solidFill>
                <a:latin typeface="Arial Regular" charset="0"/>
                <a:cs typeface="Arial Regular" charset="0"/>
              </a:rPr>
              <a:t>great subtitle in this line</a:t>
            </a:r>
            <a:endParaRPr lang="en-US" sz="3100" dirty="0">
              <a:solidFill>
                <a:schemeClr val="bg1"/>
              </a:solidFill>
              <a:latin typeface="Arial Regular" charset="0"/>
              <a:cs typeface="Arial Regular" charset="0"/>
            </a:endParaRPr>
          </a:p>
        </p:txBody>
      </p:sp>
      <p:sp>
        <p:nvSpPr>
          <p:cNvPr id="3" name="Picture Placeholder 2"/>
          <p:cNvSpPr>
            <a:spLocks noGrp="1"/>
          </p:cNvSpPr>
          <p:nvPr>
            <p:ph type="pic" sz="quarter" idx="22"/>
          </p:nvPr>
        </p:nvSpPr>
        <p:spPr/>
      </p:sp>
    </p:spTree>
    <p:extLst>
      <p:ext uri="{BB962C8B-B14F-4D97-AF65-F5344CB8AC3E}">
        <p14:creationId xmlns:p14="http://schemas.microsoft.com/office/powerpoint/2010/main" val="16309019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Subtitle 2"/>
          <p:cNvSpPr txBox="1">
            <a:spLocks/>
          </p:cNvSpPr>
          <p:nvPr/>
        </p:nvSpPr>
        <p:spPr>
          <a:xfrm>
            <a:off x="1603529" y="3826735"/>
            <a:ext cx="21221700"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 often specify a typeface, or even a set of fonts,  part of their brand guides </a:t>
            </a:r>
            <a:r>
              <a:rPr lang="en-US" dirty="0">
                <a:solidFill>
                  <a:schemeClr val="tx1"/>
                </a:solidFill>
                <a:latin typeface="Arial Regular" charset="0"/>
                <a:ea typeface="Arial Regular" charset="0"/>
                <a:cs typeface="Arial Regular" charset="0"/>
              </a:rPr>
              <a:t>However, if you </a:t>
            </a:r>
            <a:r>
              <a:rPr lang="en-US" dirty="0" smtClean="0">
                <a:solidFill>
                  <a:schemeClr val="tx1"/>
                </a:solidFill>
                <a:latin typeface="Arial Regular" charset="0"/>
                <a:ea typeface="Arial Regular" charset="0"/>
                <a:cs typeface="Arial Regular" charset="0"/>
              </a:rPr>
              <a:t>a </a:t>
            </a:r>
            <a:r>
              <a:rPr lang="en-US" dirty="0">
                <a:solidFill>
                  <a:schemeClr val="tx1"/>
                </a:solidFill>
                <a:latin typeface="Arial Regular" charset="0"/>
                <a:ea typeface="Arial Regular" charset="0"/>
                <a:cs typeface="Arial Regular" charset="0"/>
              </a:rPr>
              <a:t>great Frequently, your initial font choice is taken out of your </a:t>
            </a:r>
            <a:r>
              <a:rPr lang="en-US" dirty="0" smtClean="0">
                <a:solidFill>
                  <a:schemeClr val="tx1"/>
                </a:solidFill>
                <a:latin typeface="Arial Regular" charset="0"/>
                <a:ea typeface="Arial Regular" charset="0"/>
                <a:cs typeface="Arial Regular" charset="0"/>
              </a:rPr>
              <a:t>hands.</a:t>
            </a:r>
            <a:endParaRPr lang="en-US" dirty="0">
              <a:solidFill>
                <a:schemeClr val="tx1"/>
              </a:solidFill>
              <a:latin typeface="Arial Regular" charset="0"/>
              <a:ea typeface="Arial Regular" charset="0"/>
              <a:cs typeface="Arial Regular" charset="0"/>
            </a:endParaRPr>
          </a:p>
        </p:txBody>
      </p:sp>
      <p:sp>
        <p:nvSpPr>
          <p:cNvPr id="36" name="Rectangle 35"/>
          <p:cNvSpPr/>
          <p:nvPr/>
        </p:nvSpPr>
        <p:spPr>
          <a:xfrm>
            <a:off x="10096848" y="5651620"/>
            <a:ext cx="4190124" cy="692933"/>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7" name="TextBox 36"/>
          <p:cNvSpPr txBox="1"/>
          <p:nvPr/>
        </p:nvSpPr>
        <p:spPr>
          <a:xfrm>
            <a:off x="10702683" y="5754428"/>
            <a:ext cx="2972289"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OUR HISTORY</a:t>
            </a:r>
            <a:endParaRPr lang="en-US" sz="2800" b="1" dirty="0">
              <a:solidFill>
                <a:schemeClr val="tx2"/>
              </a:solidFill>
              <a:latin typeface="Arial Black" charset="0"/>
              <a:ea typeface="Arial Black" charset="0"/>
              <a:cs typeface="Arial Black" charset="0"/>
            </a:endParaRPr>
          </a:p>
        </p:txBody>
      </p:sp>
      <p:sp>
        <p:nvSpPr>
          <p:cNvPr id="9" name="TextBox 8"/>
          <p:cNvSpPr txBox="1"/>
          <p:nvPr/>
        </p:nvSpPr>
        <p:spPr>
          <a:xfrm>
            <a:off x="9589425" y="483017"/>
            <a:ext cx="5198823"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About Us</a:t>
            </a:r>
            <a:endParaRPr lang="id-ID" sz="8800" b="1" dirty="0" smtClean="0">
              <a:solidFill>
                <a:schemeClr val="tx2"/>
              </a:solidFill>
              <a:latin typeface="Arial Bold" charset="0"/>
              <a:ea typeface="Arial Bold" charset="0"/>
              <a:cs typeface="Arial Bold" charset="0"/>
            </a:endParaRPr>
          </a:p>
        </p:txBody>
      </p:sp>
      <p:sp>
        <p:nvSpPr>
          <p:cNvPr id="10" name="Rectangle 9"/>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1"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16"/>
          </p:nvPr>
        </p:nvSpPr>
        <p:spPr/>
      </p:sp>
    </p:spTree>
    <p:extLst>
      <p:ext uri="{BB962C8B-B14F-4D97-AF65-F5344CB8AC3E}">
        <p14:creationId xmlns:p14="http://schemas.microsoft.com/office/powerpoint/2010/main" val="109722400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Oval 29"/>
          <p:cNvSpPr/>
          <p:nvPr/>
        </p:nvSpPr>
        <p:spPr>
          <a:xfrm>
            <a:off x="12939070" y="4157717"/>
            <a:ext cx="3692522" cy="369348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31" name="Oval 30"/>
          <p:cNvSpPr/>
          <p:nvPr/>
        </p:nvSpPr>
        <p:spPr>
          <a:xfrm>
            <a:off x="7708088" y="4157717"/>
            <a:ext cx="3692522" cy="36934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32" name="Oval 31"/>
          <p:cNvSpPr/>
          <p:nvPr/>
        </p:nvSpPr>
        <p:spPr>
          <a:xfrm>
            <a:off x="2601476" y="4157717"/>
            <a:ext cx="3692522" cy="369348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29" name="Oval 28"/>
          <p:cNvSpPr/>
          <p:nvPr/>
        </p:nvSpPr>
        <p:spPr>
          <a:xfrm>
            <a:off x="18074980" y="4157717"/>
            <a:ext cx="3692522" cy="369348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65" name="Shape 2525"/>
          <p:cNvSpPr/>
          <p:nvPr/>
        </p:nvSpPr>
        <p:spPr>
          <a:xfrm>
            <a:off x="3784881" y="5343558"/>
            <a:ext cx="1338076" cy="1338076"/>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Calibri" charset="0"/>
              <a:ea typeface="Calibri" charset="0"/>
              <a:cs typeface="Calibri" charset="0"/>
            </a:endParaRPr>
          </a:p>
        </p:txBody>
      </p:sp>
      <p:sp>
        <p:nvSpPr>
          <p:cNvPr id="67" name="Shape 2547"/>
          <p:cNvSpPr/>
          <p:nvPr/>
        </p:nvSpPr>
        <p:spPr>
          <a:xfrm>
            <a:off x="14132852" y="5369306"/>
            <a:ext cx="1338076" cy="1338076"/>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68" name="Shape 2550"/>
          <p:cNvSpPr/>
          <p:nvPr/>
        </p:nvSpPr>
        <p:spPr>
          <a:xfrm>
            <a:off x="8922050" y="5347939"/>
            <a:ext cx="1338076" cy="1338076"/>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69" name="Shape 2622"/>
          <p:cNvSpPr/>
          <p:nvPr/>
        </p:nvSpPr>
        <p:spPr>
          <a:xfrm>
            <a:off x="19246762" y="5342856"/>
            <a:ext cx="1338076" cy="1338076"/>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70" name="Subtitle 2"/>
          <p:cNvSpPr txBox="1">
            <a:spLocks/>
          </p:cNvSpPr>
          <p:nvPr/>
        </p:nvSpPr>
        <p:spPr>
          <a:xfrm>
            <a:off x="12854329" y="9037040"/>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1" name="TextBox 70"/>
          <p:cNvSpPr txBox="1"/>
          <p:nvPr/>
        </p:nvSpPr>
        <p:spPr>
          <a:xfrm>
            <a:off x="13946205" y="8270607"/>
            <a:ext cx="1717650"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Analyze</a:t>
            </a:r>
            <a:endParaRPr lang="en-US" sz="3200" b="1" dirty="0">
              <a:solidFill>
                <a:schemeClr val="tx2"/>
              </a:solidFill>
              <a:latin typeface="Arial Bold" charset="0"/>
              <a:ea typeface="Arial Bold" charset="0"/>
              <a:cs typeface="Arial Bold" charset="0"/>
            </a:endParaRPr>
          </a:p>
        </p:txBody>
      </p:sp>
      <p:sp>
        <p:nvSpPr>
          <p:cNvPr id="72" name="Subtitle 2"/>
          <p:cNvSpPr txBox="1">
            <a:spLocks/>
          </p:cNvSpPr>
          <p:nvPr/>
        </p:nvSpPr>
        <p:spPr>
          <a:xfrm>
            <a:off x="7685786" y="9037040"/>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3" name="TextBox 72"/>
          <p:cNvSpPr txBox="1"/>
          <p:nvPr/>
        </p:nvSpPr>
        <p:spPr>
          <a:xfrm>
            <a:off x="8941426" y="8270607"/>
            <a:ext cx="1390124"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Model</a:t>
            </a:r>
            <a:endParaRPr lang="en-US" sz="3200" b="1" dirty="0">
              <a:solidFill>
                <a:schemeClr val="tx2"/>
              </a:solidFill>
              <a:latin typeface="Arial Bold" charset="0"/>
              <a:ea typeface="Arial Bold" charset="0"/>
              <a:cs typeface="Arial Bold" charset="0"/>
            </a:endParaRPr>
          </a:p>
        </p:txBody>
      </p:sp>
      <p:sp>
        <p:nvSpPr>
          <p:cNvPr id="74" name="Subtitle 2"/>
          <p:cNvSpPr txBox="1">
            <a:spLocks/>
          </p:cNvSpPr>
          <p:nvPr/>
        </p:nvSpPr>
        <p:spPr>
          <a:xfrm>
            <a:off x="2517243" y="9037040"/>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5" name="TextBox 74"/>
          <p:cNvSpPr txBox="1"/>
          <p:nvPr/>
        </p:nvSpPr>
        <p:spPr>
          <a:xfrm>
            <a:off x="3590139" y="8270607"/>
            <a:ext cx="1755609"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Execute</a:t>
            </a:r>
            <a:endParaRPr lang="en-US" sz="3200" b="1" dirty="0">
              <a:solidFill>
                <a:schemeClr val="tx2"/>
              </a:solidFill>
              <a:latin typeface="Arial Bold" charset="0"/>
              <a:ea typeface="Arial Bold" charset="0"/>
              <a:cs typeface="Arial Bold" charset="0"/>
            </a:endParaRPr>
          </a:p>
        </p:txBody>
      </p:sp>
      <p:sp>
        <p:nvSpPr>
          <p:cNvPr id="76" name="Subtitle 2"/>
          <p:cNvSpPr txBox="1">
            <a:spLocks/>
          </p:cNvSpPr>
          <p:nvPr/>
        </p:nvSpPr>
        <p:spPr>
          <a:xfrm>
            <a:off x="18022872" y="9037040"/>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7" name="TextBox 76"/>
          <p:cNvSpPr txBox="1"/>
          <p:nvPr/>
        </p:nvSpPr>
        <p:spPr>
          <a:xfrm>
            <a:off x="19086888" y="8270607"/>
            <a:ext cx="1773371" cy="584775"/>
          </a:xfrm>
          <a:prstGeom prst="rect">
            <a:avLst/>
          </a:prstGeom>
          <a:noFill/>
        </p:spPr>
        <p:txBody>
          <a:bodyPr wrap="none" rtlCol="0" anchor="ctr" anchorCtr="0">
            <a:spAutoFit/>
          </a:bodyPr>
          <a:lstStyle/>
          <a:p>
            <a:pPr algn="ctr"/>
            <a:r>
              <a:rPr lang="en-US" sz="3200" b="1" dirty="0" smtClean="0">
                <a:solidFill>
                  <a:schemeClr val="tx2"/>
                </a:solidFill>
                <a:latin typeface="Arial Bold" charset="0"/>
                <a:ea typeface="Arial Bold" charset="0"/>
                <a:cs typeface="Arial Bold" charset="0"/>
              </a:rPr>
              <a:t>Improve</a:t>
            </a:r>
            <a:endParaRPr lang="en-US" sz="3200" b="1" dirty="0">
              <a:solidFill>
                <a:schemeClr val="tx2"/>
              </a:solidFill>
              <a:latin typeface="Arial Bold" charset="0"/>
              <a:ea typeface="Arial Bold" charset="0"/>
              <a:cs typeface="Arial Bold" charset="0"/>
            </a:endParaRPr>
          </a:p>
        </p:txBody>
      </p:sp>
      <p:sp>
        <p:nvSpPr>
          <p:cNvPr id="25" name="TextBox 24"/>
          <p:cNvSpPr txBox="1"/>
          <p:nvPr/>
        </p:nvSpPr>
        <p:spPr>
          <a:xfrm>
            <a:off x="8611591" y="483017"/>
            <a:ext cx="7154486"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Our Services</a:t>
            </a:r>
            <a:endParaRPr lang="id-ID" sz="8800" b="1" dirty="0" smtClean="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1313095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ubtitle 2"/>
          <p:cNvSpPr txBox="1">
            <a:spLocks/>
          </p:cNvSpPr>
          <p:nvPr/>
        </p:nvSpPr>
        <p:spPr>
          <a:xfrm>
            <a:off x="9157483"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a:t>
            </a:r>
            <a:endParaRPr lang="en-US" dirty="0">
              <a:solidFill>
                <a:schemeClr val="tx1"/>
              </a:solidFill>
              <a:latin typeface="Arial Regular" charset="0"/>
              <a:ea typeface="Arial Regular" charset="0"/>
              <a:cs typeface="Arial Regular" charset="0"/>
            </a:endParaRPr>
          </a:p>
        </p:txBody>
      </p:sp>
      <p:sp>
        <p:nvSpPr>
          <p:cNvPr id="30" name="TextBox 29"/>
          <p:cNvSpPr txBox="1"/>
          <p:nvPr/>
        </p:nvSpPr>
        <p:spPr>
          <a:xfrm>
            <a:off x="11519271" y="7526139"/>
            <a:ext cx="1383712" cy="461665"/>
          </a:xfrm>
          <a:prstGeom prst="rect">
            <a:avLst/>
          </a:prstGeom>
          <a:noFill/>
        </p:spPr>
        <p:txBody>
          <a:bodyPr wrap="none" rtlCol="0" anchor="ctr" anchorCtr="0">
            <a:spAutoFit/>
          </a:bodyPr>
          <a:lstStyle/>
          <a:p>
            <a:pPr algn="ctr"/>
            <a:r>
              <a:rPr lang="en-US" sz="2400" b="1" dirty="0" smtClean="0">
                <a:solidFill>
                  <a:schemeClr val="tx2"/>
                </a:solidFill>
                <a:latin typeface="Arial Black" charset="0"/>
                <a:ea typeface="Arial Black" charset="0"/>
                <a:cs typeface="Arial Black" charset="0"/>
              </a:rPr>
              <a:t>STEP 2</a:t>
            </a:r>
            <a:endParaRPr lang="en-US" sz="2400" b="1" dirty="0">
              <a:solidFill>
                <a:schemeClr val="tx2"/>
              </a:solidFill>
              <a:latin typeface="Arial Black" charset="0"/>
              <a:ea typeface="Arial Black" charset="0"/>
              <a:cs typeface="Arial Black" charset="0"/>
            </a:endParaRPr>
          </a:p>
        </p:txBody>
      </p:sp>
      <p:sp>
        <p:nvSpPr>
          <p:cNvPr id="31" name="Subtitle 2"/>
          <p:cNvSpPr txBox="1">
            <a:spLocks/>
          </p:cNvSpPr>
          <p:nvPr/>
        </p:nvSpPr>
        <p:spPr>
          <a:xfrm>
            <a:off x="16382734"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a:t>
            </a:r>
            <a:endParaRPr lang="en-US" dirty="0">
              <a:solidFill>
                <a:schemeClr val="tx1"/>
              </a:solidFill>
              <a:latin typeface="Arial Regular" charset="0"/>
              <a:ea typeface="Arial Regular" charset="0"/>
              <a:cs typeface="Arial Regular" charset="0"/>
            </a:endParaRPr>
          </a:p>
        </p:txBody>
      </p:sp>
      <p:sp>
        <p:nvSpPr>
          <p:cNvPr id="32" name="TextBox 31"/>
          <p:cNvSpPr txBox="1"/>
          <p:nvPr/>
        </p:nvSpPr>
        <p:spPr>
          <a:xfrm>
            <a:off x="18750969" y="7526139"/>
            <a:ext cx="1383713" cy="461665"/>
          </a:xfrm>
          <a:prstGeom prst="rect">
            <a:avLst/>
          </a:prstGeom>
          <a:noFill/>
        </p:spPr>
        <p:txBody>
          <a:bodyPr wrap="none" rtlCol="0" anchor="ctr" anchorCtr="0">
            <a:spAutoFit/>
          </a:bodyPr>
          <a:lstStyle/>
          <a:p>
            <a:pPr algn="ctr"/>
            <a:r>
              <a:rPr lang="en-US" sz="2400" b="1" dirty="0" smtClean="0">
                <a:solidFill>
                  <a:schemeClr val="tx2"/>
                </a:solidFill>
                <a:latin typeface="Arial Black" charset="0"/>
                <a:ea typeface="Arial Black" charset="0"/>
                <a:cs typeface="Arial Black" charset="0"/>
              </a:rPr>
              <a:t>STEP 3</a:t>
            </a:r>
            <a:endParaRPr lang="en-US" sz="2400" b="1" dirty="0">
              <a:solidFill>
                <a:schemeClr val="tx2"/>
              </a:solidFill>
              <a:latin typeface="Arial Black" charset="0"/>
              <a:ea typeface="Arial Black" charset="0"/>
              <a:cs typeface="Arial Black" charset="0"/>
            </a:endParaRPr>
          </a:p>
        </p:txBody>
      </p:sp>
      <p:sp>
        <p:nvSpPr>
          <p:cNvPr id="33" name="Subtitle 2"/>
          <p:cNvSpPr txBox="1">
            <a:spLocks/>
          </p:cNvSpPr>
          <p:nvPr/>
        </p:nvSpPr>
        <p:spPr>
          <a:xfrm>
            <a:off x="2127875"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a:t>
            </a:r>
            <a:endParaRPr lang="en-US" dirty="0">
              <a:solidFill>
                <a:schemeClr val="tx1"/>
              </a:solidFill>
              <a:latin typeface="Arial Regular" charset="0"/>
              <a:ea typeface="Arial Regular" charset="0"/>
              <a:cs typeface="Arial Regular" charset="0"/>
            </a:endParaRPr>
          </a:p>
        </p:txBody>
      </p:sp>
      <p:sp>
        <p:nvSpPr>
          <p:cNvPr id="34" name="TextBox 33"/>
          <p:cNvSpPr txBox="1"/>
          <p:nvPr/>
        </p:nvSpPr>
        <p:spPr>
          <a:xfrm>
            <a:off x="4490729" y="7526139"/>
            <a:ext cx="1383713" cy="461665"/>
          </a:xfrm>
          <a:prstGeom prst="rect">
            <a:avLst/>
          </a:prstGeom>
          <a:noFill/>
        </p:spPr>
        <p:txBody>
          <a:bodyPr wrap="none" rtlCol="0" anchor="ctr" anchorCtr="0">
            <a:spAutoFit/>
          </a:bodyPr>
          <a:lstStyle/>
          <a:p>
            <a:pPr algn="ctr"/>
            <a:r>
              <a:rPr lang="en-US" sz="2400" b="1" dirty="0" smtClean="0">
                <a:solidFill>
                  <a:schemeClr val="tx2"/>
                </a:solidFill>
                <a:latin typeface="Arial Black" charset="0"/>
                <a:ea typeface="Arial Black" charset="0"/>
                <a:cs typeface="Arial Black" charset="0"/>
              </a:rPr>
              <a:t>STEP 1</a:t>
            </a:r>
            <a:endParaRPr lang="en-US" sz="2400" b="1" dirty="0">
              <a:solidFill>
                <a:schemeClr val="tx2"/>
              </a:solidFill>
              <a:latin typeface="Arial Black" charset="0"/>
              <a:ea typeface="Arial Black" charset="0"/>
              <a:cs typeface="Arial Black" charset="0"/>
            </a:endParaRPr>
          </a:p>
        </p:txBody>
      </p:sp>
      <p:sp>
        <p:nvSpPr>
          <p:cNvPr id="35" name="Shape 2525"/>
          <p:cNvSpPr/>
          <p:nvPr/>
        </p:nvSpPr>
        <p:spPr>
          <a:xfrm>
            <a:off x="4333467" y="4867912"/>
            <a:ext cx="1763904" cy="1763904"/>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6" name="Shape 2547"/>
          <p:cNvSpPr/>
          <p:nvPr/>
        </p:nvSpPr>
        <p:spPr>
          <a:xfrm>
            <a:off x="11334492" y="4866031"/>
            <a:ext cx="1763904" cy="1763904"/>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7" name="Shape 2554"/>
          <p:cNvSpPr/>
          <p:nvPr/>
        </p:nvSpPr>
        <p:spPr>
          <a:xfrm>
            <a:off x="18567946" y="4953486"/>
            <a:ext cx="1763904" cy="160355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 name="Right Arrow 2"/>
          <p:cNvSpPr/>
          <p:nvPr/>
        </p:nvSpPr>
        <p:spPr>
          <a:xfrm>
            <a:off x="15058296" y="54194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8" name="Right Arrow 37"/>
          <p:cNvSpPr/>
          <p:nvPr/>
        </p:nvSpPr>
        <p:spPr>
          <a:xfrm>
            <a:off x="7674639" y="54194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5" name="TextBox 14"/>
          <p:cNvSpPr txBox="1"/>
          <p:nvPr/>
        </p:nvSpPr>
        <p:spPr>
          <a:xfrm>
            <a:off x="8738239" y="483017"/>
            <a:ext cx="6901212"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Our Process</a:t>
            </a:r>
            <a:endParaRPr lang="id-ID" sz="8800" b="1" dirty="0" smtClean="0">
              <a:solidFill>
                <a:schemeClr val="tx2"/>
              </a:solidFill>
              <a:latin typeface="Arial Bold" charset="0"/>
              <a:ea typeface="Arial Bold" charset="0"/>
              <a:cs typeface="Arial Bold" charset="0"/>
            </a:endParaRPr>
          </a:p>
        </p:txBody>
      </p:sp>
      <p:sp>
        <p:nvSpPr>
          <p:cNvPr id="18" name="Rectangle 17"/>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9"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76113186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a:off x="0" y="7404411"/>
            <a:ext cx="24377650" cy="0"/>
          </a:xfrm>
          <a:prstGeom prst="line">
            <a:avLst/>
          </a:prstGeom>
          <a:ln w="762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1" name="Oval 20"/>
          <p:cNvSpPr/>
          <p:nvPr/>
        </p:nvSpPr>
        <p:spPr>
          <a:xfrm>
            <a:off x="2854708" y="7225991"/>
            <a:ext cx="356840" cy="356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2" name="Oval 21"/>
          <p:cNvSpPr/>
          <p:nvPr/>
        </p:nvSpPr>
        <p:spPr>
          <a:xfrm>
            <a:off x="7443707" y="7225991"/>
            <a:ext cx="356840" cy="35684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8" name="Oval 27"/>
          <p:cNvSpPr/>
          <p:nvPr/>
        </p:nvSpPr>
        <p:spPr>
          <a:xfrm>
            <a:off x="21210707" y="7225991"/>
            <a:ext cx="356840" cy="35684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9" name="Oval 28"/>
          <p:cNvSpPr/>
          <p:nvPr/>
        </p:nvSpPr>
        <p:spPr>
          <a:xfrm>
            <a:off x="16621707" y="7225991"/>
            <a:ext cx="356840" cy="35684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9" name="Oval 38"/>
          <p:cNvSpPr/>
          <p:nvPr/>
        </p:nvSpPr>
        <p:spPr>
          <a:xfrm>
            <a:off x="12032707" y="7225991"/>
            <a:ext cx="356840" cy="35684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0" name="TextBox 39"/>
          <p:cNvSpPr txBox="1"/>
          <p:nvPr/>
        </p:nvSpPr>
        <p:spPr>
          <a:xfrm>
            <a:off x="16078883" y="6252337"/>
            <a:ext cx="1451616" cy="461665"/>
          </a:xfrm>
          <a:prstGeom prst="rect">
            <a:avLst/>
          </a:prstGeom>
          <a:noFill/>
        </p:spPr>
        <p:txBody>
          <a:bodyPr wrap="none" rtlCol="0" anchor="ctr" anchorCtr="0">
            <a:spAutoFit/>
          </a:bodyPr>
          <a:lstStyle/>
          <a:p>
            <a:pPr algn="ctr"/>
            <a:r>
              <a:rPr lang="en-US" sz="2400" b="1" dirty="0" smtClean="0">
                <a:solidFill>
                  <a:schemeClr val="tx2"/>
                </a:solidFill>
                <a:latin typeface="Arial Bold" charset="0"/>
                <a:ea typeface="Arial Bold" charset="0"/>
                <a:cs typeface="Arial Bold" charset="0"/>
              </a:rPr>
              <a:t>STEP 04</a:t>
            </a:r>
            <a:endParaRPr lang="en-US" sz="2400" b="1" dirty="0">
              <a:solidFill>
                <a:schemeClr val="tx2"/>
              </a:solidFill>
              <a:latin typeface="Arial Bold" charset="0"/>
              <a:ea typeface="Arial Bold" charset="0"/>
              <a:cs typeface="Arial Bold" charset="0"/>
            </a:endParaRPr>
          </a:p>
        </p:txBody>
      </p:sp>
      <p:sp>
        <p:nvSpPr>
          <p:cNvPr id="41" name="Shape 2645"/>
          <p:cNvSpPr/>
          <p:nvPr/>
        </p:nvSpPr>
        <p:spPr>
          <a:xfrm>
            <a:off x="7130915" y="8050368"/>
            <a:ext cx="982424" cy="714492"/>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3" name="Shape 2783"/>
          <p:cNvSpPr/>
          <p:nvPr/>
        </p:nvSpPr>
        <p:spPr>
          <a:xfrm>
            <a:off x="11736226" y="5896380"/>
            <a:ext cx="982428" cy="848460"/>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4" name="Shape 2547"/>
          <p:cNvSpPr/>
          <p:nvPr/>
        </p:nvSpPr>
        <p:spPr>
          <a:xfrm>
            <a:off x="16308914" y="7916401"/>
            <a:ext cx="982426" cy="982426"/>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5" name="Shape 2525"/>
          <p:cNvSpPr/>
          <p:nvPr/>
        </p:nvSpPr>
        <p:spPr>
          <a:xfrm>
            <a:off x="2537473" y="575337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46" name="Shape 2687"/>
          <p:cNvSpPr/>
          <p:nvPr/>
        </p:nvSpPr>
        <p:spPr>
          <a:xfrm>
            <a:off x="20893472" y="5660720"/>
            <a:ext cx="982426" cy="982426"/>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accent5"/>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8" name="TextBox 47"/>
          <p:cNvSpPr txBox="1"/>
          <p:nvPr/>
        </p:nvSpPr>
        <p:spPr>
          <a:xfrm>
            <a:off x="6913837" y="6252337"/>
            <a:ext cx="1435714" cy="461665"/>
          </a:xfrm>
          <a:prstGeom prst="rect">
            <a:avLst/>
          </a:prstGeom>
          <a:noFill/>
        </p:spPr>
        <p:txBody>
          <a:bodyPr wrap="none" rtlCol="0" anchor="ctr" anchorCtr="0">
            <a:spAutoFit/>
          </a:bodyPr>
          <a:lstStyle/>
          <a:p>
            <a:pPr algn="ctr"/>
            <a:r>
              <a:rPr lang="en-US" sz="2400" b="1" dirty="0" smtClean="0">
                <a:solidFill>
                  <a:schemeClr val="tx2"/>
                </a:solidFill>
                <a:latin typeface="Arial Bold" charset="0"/>
                <a:ea typeface="Arial Bold" charset="0"/>
                <a:cs typeface="Arial Bold" charset="0"/>
              </a:rPr>
              <a:t>STEP 02</a:t>
            </a:r>
            <a:endParaRPr lang="en-US" sz="2400" b="1" dirty="0">
              <a:solidFill>
                <a:schemeClr val="tx2"/>
              </a:solidFill>
              <a:latin typeface="Arial Bold" charset="0"/>
              <a:ea typeface="Arial Bold" charset="0"/>
              <a:cs typeface="Arial Bold" charset="0"/>
            </a:endParaRPr>
          </a:p>
        </p:txBody>
      </p:sp>
      <p:sp>
        <p:nvSpPr>
          <p:cNvPr id="49" name="TextBox 48"/>
          <p:cNvSpPr txBox="1"/>
          <p:nvPr/>
        </p:nvSpPr>
        <p:spPr>
          <a:xfrm>
            <a:off x="11494002" y="8437162"/>
            <a:ext cx="1434240" cy="461665"/>
          </a:xfrm>
          <a:prstGeom prst="rect">
            <a:avLst/>
          </a:prstGeom>
          <a:noFill/>
        </p:spPr>
        <p:txBody>
          <a:bodyPr wrap="none" rtlCol="0" anchor="ctr" anchorCtr="0">
            <a:spAutoFit/>
          </a:bodyPr>
          <a:lstStyle/>
          <a:p>
            <a:pPr algn="ctr"/>
            <a:r>
              <a:rPr lang="en-US" sz="2400" b="1" dirty="0" smtClean="0">
                <a:solidFill>
                  <a:schemeClr val="tx2"/>
                </a:solidFill>
                <a:latin typeface="Arial Bold" charset="0"/>
                <a:ea typeface="Arial Bold" charset="0"/>
                <a:cs typeface="Arial Bold" charset="0"/>
              </a:rPr>
              <a:t>STEP 03</a:t>
            </a:r>
            <a:endParaRPr lang="en-US" sz="2400" b="1" dirty="0">
              <a:solidFill>
                <a:schemeClr val="tx2"/>
              </a:solidFill>
              <a:latin typeface="Arial Bold" charset="0"/>
              <a:ea typeface="Arial Bold" charset="0"/>
              <a:cs typeface="Arial Bold" charset="0"/>
            </a:endParaRPr>
          </a:p>
        </p:txBody>
      </p:sp>
      <p:sp>
        <p:nvSpPr>
          <p:cNvPr id="50" name="TextBox 49"/>
          <p:cNvSpPr txBox="1"/>
          <p:nvPr/>
        </p:nvSpPr>
        <p:spPr>
          <a:xfrm>
            <a:off x="20666091" y="8437162"/>
            <a:ext cx="1437188" cy="461665"/>
          </a:xfrm>
          <a:prstGeom prst="rect">
            <a:avLst/>
          </a:prstGeom>
          <a:noFill/>
        </p:spPr>
        <p:txBody>
          <a:bodyPr wrap="none" rtlCol="0" anchor="ctr" anchorCtr="0">
            <a:spAutoFit/>
          </a:bodyPr>
          <a:lstStyle/>
          <a:p>
            <a:pPr algn="ctr"/>
            <a:r>
              <a:rPr lang="en-US" sz="2400" b="1" dirty="0" smtClean="0">
                <a:solidFill>
                  <a:schemeClr val="tx2"/>
                </a:solidFill>
                <a:latin typeface="Arial Bold" charset="0"/>
                <a:ea typeface="Arial Bold" charset="0"/>
                <a:cs typeface="Arial Bold" charset="0"/>
              </a:rPr>
              <a:t>STEP 05</a:t>
            </a:r>
            <a:endParaRPr lang="en-US" sz="2400" b="1" dirty="0">
              <a:solidFill>
                <a:schemeClr val="tx2"/>
              </a:solidFill>
              <a:latin typeface="Arial Bold" charset="0"/>
              <a:ea typeface="Arial Bold" charset="0"/>
              <a:cs typeface="Arial Bold" charset="0"/>
            </a:endParaRPr>
          </a:p>
        </p:txBody>
      </p:sp>
      <p:sp>
        <p:nvSpPr>
          <p:cNvPr id="51" name="TextBox 50"/>
          <p:cNvSpPr txBox="1"/>
          <p:nvPr/>
        </p:nvSpPr>
        <p:spPr>
          <a:xfrm>
            <a:off x="2332996" y="8437162"/>
            <a:ext cx="1410259" cy="461665"/>
          </a:xfrm>
          <a:prstGeom prst="rect">
            <a:avLst/>
          </a:prstGeom>
          <a:noFill/>
        </p:spPr>
        <p:txBody>
          <a:bodyPr wrap="none" rtlCol="0" anchor="ctr" anchorCtr="0">
            <a:spAutoFit/>
          </a:bodyPr>
          <a:lstStyle/>
          <a:p>
            <a:pPr algn="ctr"/>
            <a:r>
              <a:rPr lang="en-US" sz="2400" b="1" dirty="0" smtClean="0">
                <a:solidFill>
                  <a:schemeClr val="tx2"/>
                </a:solidFill>
                <a:latin typeface="Arial Bold" charset="0"/>
                <a:ea typeface="Arial Bold" charset="0"/>
                <a:cs typeface="Arial Bold" charset="0"/>
              </a:rPr>
              <a:t>STEP 01</a:t>
            </a:r>
            <a:endParaRPr lang="en-US" sz="2400" b="1" dirty="0">
              <a:solidFill>
                <a:schemeClr val="tx2"/>
              </a:solidFill>
              <a:latin typeface="Arial Bold" charset="0"/>
              <a:ea typeface="Arial Bold" charset="0"/>
              <a:cs typeface="Arial Bold" charset="0"/>
            </a:endParaRPr>
          </a:p>
        </p:txBody>
      </p:sp>
      <p:sp>
        <p:nvSpPr>
          <p:cNvPr id="25" name="TextBox 24"/>
          <p:cNvSpPr txBox="1"/>
          <p:nvPr/>
        </p:nvSpPr>
        <p:spPr>
          <a:xfrm>
            <a:off x="8738239" y="483017"/>
            <a:ext cx="6901212"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Our Process</a:t>
            </a:r>
            <a:endParaRPr lang="id-ID" sz="8800" b="1" dirty="0" smtClean="0">
              <a:solidFill>
                <a:schemeClr val="tx2"/>
              </a:solidFill>
              <a:latin typeface="Arial Bold" charset="0"/>
              <a:ea typeface="Arial Bold" charset="0"/>
              <a:cs typeface="Arial Bold" charset="0"/>
            </a:endParaRPr>
          </a:p>
        </p:txBody>
      </p:sp>
      <p:sp>
        <p:nvSpPr>
          <p:cNvPr id="27" name="Rectangle 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31" name="Subtitle 2"/>
          <p:cNvSpPr txBox="1">
            <a:spLocks/>
          </p:cNvSpPr>
          <p:nvPr/>
        </p:nvSpPr>
        <p:spPr>
          <a:xfrm>
            <a:off x="19109832" y="8963117"/>
            <a:ext cx="4549706"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a:t>
            </a:r>
            <a:endParaRPr lang="en-US" dirty="0">
              <a:solidFill>
                <a:schemeClr val="tx1"/>
              </a:solidFill>
              <a:latin typeface="Arial Regular" charset="0"/>
              <a:ea typeface="Arial Regular" charset="0"/>
              <a:cs typeface="Arial Regular" charset="0"/>
            </a:endParaRPr>
          </a:p>
        </p:txBody>
      </p:sp>
      <p:sp>
        <p:nvSpPr>
          <p:cNvPr id="32" name="Subtitle 2"/>
          <p:cNvSpPr txBox="1">
            <a:spLocks/>
          </p:cNvSpPr>
          <p:nvPr/>
        </p:nvSpPr>
        <p:spPr>
          <a:xfrm>
            <a:off x="758275" y="8963117"/>
            <a:ext cx="4549706"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a:t>
            </a:r>
            <a:endParaRPr lang="en-US" dirty="0">
              <a:solidFill>
                <a:schemeClr val="tx1"/>
              </a:solidFill>
              <a:latin typeface="Arial Regular" charset="0"/>
              <a:ea typeface="Arial Regular" charset="0"/>
              <a:cs typeface="Arial Regular" charset="0"/>
            </a:endParaRPr>
          </a:p>
        </p:txBody>
      </p:sp>
      <p:sp>
        <p:nvSpPr>
          <p:cNvPr id="33" name="Subtitle 2"/>
          <p:cNvSpPr txBox="1">
            <a:spLocks/>
          </p:cNvSpPr>
          <p:nvPr/>
        </p:nvSpPr>
        <p:spPr>
          <a:xfrm>
            <a:off x="9936274" y="8963117"/>
            <a:ext cx="4549706"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a:t>
            </a:r>
            <a:endParaRPr lang="en-US" dirty="0">
              <a:solidFill>
                <a:schemeClr val="tx1"/>
              </a:solidFill>
              <a:latin typeface="Arial Regular" charset="0"/>
              <a:ea typeface="Arial Regular" charset="0"/>
              <a:cs typeface="Arial Regular" charset="0"/>
            </a:endParaRPr>
          </a:p>
        </p:txBody>
      </p:sp>
      <p:sp>
        <p:nvSpPr>
          <p:cNvPr id="34" name="Subtitle 2"/>
          <p:cNvSpPr txBox="1">
            <a:spLocks/>
          </p:cNvSpPr>
          <p:nvPr/>
        </p:nvSpPr>
        <p:spPr>
          <a:xfrm>
            <a:off x="5347279" y="4706127"/>
            <a:ext cx="4549706"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a:t>
            </a:r>
            <a:endParaRPr lang="en-US" dirty="0">
              <a:solidFill>
                <a:schemeClr val="tx1"/>
              </a:solidFill>
              <a:latin typeface="Arial Regular" charset="0"/>
              <a:ea typeface="Arial Regular" charset="0"/>
              <a:cs typeface="Arial Regular" charset="0"/>
            </a:endParaRPr>
          </a:p>
        </p:txBody>
      </p:sp>
      <p:sp>
        <p:nvSpPr>
          <p:cNvPr id="35" name="Subtitle 2"/>
          <p:cNvSpPr txBox="1">
            <a:spLocks/>
          </p:cNvSpPr>
          <p:nvPr/>
        </p:nvSpPr>
        <p:spPr>
          <a:xfrm>
            <a:off x="14525278" y="4706127"/>
            <a:ext cx="4549706"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a:t>
            </a:r>
            <a:endParaRPr lang="en-US" dirty="0">
              <a:solidFill>
                <a:schemeClr val="tx1"/>
              </a:solidFill>
              <a:latin typeface="Arial Regular" charset="0"/>
              <a:ea typeface="Arial Regular" charset="0"/>
              <a:cs typeface="Arial Regular" charset="0"/>
            </a:endParaRPr>
          </a:p>
        </p:txBody>
      </p:sp>
    </p:spTree>
    <p:extLst>
      <p:ext uri="{BB962C8B-B14F-4D97-AF65-F5344CB8AC3E}">
        <p14:creationId xmlns:p14="http://schemas.microsoft.com/office/powerpoint/2010/main" val="88825255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6668767" y="483017"/>
            <a:ext cx="11040165"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Consulting Services</a:t>
            </a:r>
            <a:endParaRPr lang="id-ID" sz="8800" b="1" dirty="0" smtClean="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9" name="TextBox 8"/>
          <p:cNvSpPr txBox="1"/>
          <p:nvPr/>
        </p:nvSpPr>
        <p:spPr>
          <a:xfrm>
            <a:off x="2803227" y="8267437"/>
            <a:ext cx="5115073"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a:t>
            </a:r>
          </a:p>
        </p:txBody>
      </p:sp>
      <p:sp>
        <p:nvSpPr>
          <p:cNvPr id="10" name="Rectangle 9"/>
          <p:cNvSpPr/>
          <p:nvPr/>
        </p:nvSpPr>
        <p:spPr>
          <a:xfrm>
            <a:off x="2791793" y="7727696"/>
            <a:ext cx="3127779"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Customer Service</a:t>
            </a:r>
            <a:endParaRPr lang="en-US" sz="2700" b="1" dirty="0">
              <a:solidFill>
                <a:schemeClr val="tx2"/>
              </a:solidFill>
              <a:latin typeface="Arial Bold" charset="0"/>
              <a:ea typeface="Arial Bold" charset="0"/>
              <a:cs typeface="Arial Bold" charset="0"/>
            </a:endParaRPr>
          </a:p>
        </p:txBody>
      </p:sp>
      <p:sp>
        <p:nvSpPr>
          <p:cNvPr id="11" name="TextBox 10"/>
          <p:cNvSpPr txBox="1"/>
          <p:nvPr/>
        </p:nvSpPr>
        <p:spPr>
          <a:xfrm>
            <a:off x="9283274" y="10309839"/>
            <a:ext cx="5124102"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a:t>
            </a:r>
          </a:p>
        </p:txBody>
      </p:sp>
      <p:sp>
        <p:nvSpPr>
          <p:cNvPr id="12" name="Rectangle 11"/>
          <p:cNvSpPr/>
          <p:nvPr/>
        </p:nvSpPr>
        <p:spPr>
          <a:xfrm>
            <a:off x="9271837" y="9770098"/>
            <a:ext cx="1121013"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Video</a:t>
            </a:r>
            <a:endParaRPr lang="en-US" sz="2700" b="1" dirty="0">
              <a:solidFill>
                <a:schemeClr val="tx2"/>
              </a:solidFill>
              <a:latin typeface="Arial Bold" charset="0"/>
              <a:ea typeface="Arial Bold" charset="0"/>
              <a:cs typeface="Arial Bold" charset="0"/>
            </a:endParaRPr>
          </a:p>
        </p:txBody>
      </p:sp>
      <p:sp>
        <p:nvSpPr>
          <p:cNvPr id="13" name="TextBox 12"/>
          <p:cNvSpPr txBox="1"/>
          <p:nvPr/>
        </p:nvSpPr>
        <p:spPr>
          <a:xfrm>
            <a:off x="2803227" y="10360984"/>
            <a:ext cx="5115073"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a:t>
            </a:r>
          </a:p>
        </p:txBody>
      </p:sp>
      <p:sp>
        <p:nvSpPr>
          <p:cNvPr id="14" name="Rectangle 13"/>
          <p:cNvSpPr/>
          <p:nvPr/>
        </p:nvSpPr>
        <p:spPr>
          <a:xfrm>
            <a:off x="2791793" y="9821243"/>
            <a:ext cx="1646605"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Planning</a:t>
            </a:r>
            <a:endParaRPr lang="en-US" sz="2700" b="1" dirty="0">
              <a:solidFill>
                <a:schemeClr val="tx2"/>
              </a:solidFill>
              <a:latin typeface="Arial Bold" charset="0"/>
              <a:ea typeface="Arial Bold" charset="0"/>
              <a:cs typeface="Arial Bold" charset="0"/>
            </a:endParaRPr>
          </a:p>
        </p:txBody>
      </p:sp>
      <p:sp>
        <p:nvSpPr>
          <p:cNvPr id="17" name="TextBox 16"/>
          <p:cNvSpPr txBox="1"/>
          <p:nvPr/>
        </p:nvSpPr>
        <p:spPr>
          <a:xfrm>
            <a:off x="9283274" y="8267437"/>
            <a:ext cx="5124102"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a:t>
            </a:r>
          </a:p>
        </p:txBody>
      </p:sp>
      <p:sp>
        <p:nvSpPr>
          <p:cNvPr id="18" name="Rectangle 17"/>
          <p:cNvSpPr/>
          <p:nvPr/>
        </p:nvSpPr>
        <p:spPr>
          <a:xfrm>
            <a:off x="9271837" y="7727696"/>
            <a:ext cx="2300630"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Management</a:t>
            </a:r>
            <a:endParaRPr lang="en-US" sz="2700" b="1" dirty="0">
              <a:solidFill>
                <a:schemeClr val="tx2"/>
              </a:solidFill>
              <a:latin typeface="Arial Bold" charset="0"/>
              <a:ea typeface="Arial Bold" charset="0"/>
              <a:cs typeface="Arial Bold" charset="0"/>
            </a:endParaRPr>
          </a:p>
        </p:txBody>
      </p:sp>
      <p:sp>
        <p:nvSpPr>
          <p:cNvPr id="19" name="Shape 2633"/>
          <p:cNvSpPr/>
          <p:nvPr/>
        </p:nvSpPr>
        <p:spPr>
          <a:xfrm>
            <a:off x="8232968" y="78867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8" name="TextBox 27"/>
          <p:cNvSpPr txBox="1"/>
          <p:nvPr/>
        </p:nvSpPr>
        <p:spPr>
          <a:xfrm>
            <a:off x="2803227" y="4118470"/>
            <a:ext cx="5115073"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a:t>
            </a:r>
            <a:r>
              <a:rPr lang="en-US" sz="2400" dirty="0" smtClean="0">
                <a:latin typeface="Arial Regular" charset="0"/>
                <a:ea typeface="Arial Regular" charset="0"/>
                <a:cs typeface="Arial Regular" charset="0"/>
              </a:rPr>
              <a:t>valuable</a:t>
            </a:r>
            <a:endParaRPr lang="en-US" sz="2400" dirty="0">
              <a:latin typeface="Arial Regular" charset="0"/>
              <a:ea typeface="Arial Regular" charset="0"/>
              <a:cs typeface="Arial Regular" charset="0"/>
            </a:endParaRPr>
          </a:p>
        </p:txBody>
      </p:sp>
      <p:sp>
        <p:nvSpPr>
          <p:cNvPr id="29" name="Rectangle 28"/>
          <p:cNvSpPr/>
          <p:nvPr/>
        </p:nvSpPr>
        <p:spPr>
          <a:xfrm>
            <a:off x="2791793" y="3578729"/>
            <a:ext cx="1511952"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Support</a:t>
            </a:r>
            <a:endParaRPr lang="en-US" sz="2700" b="1" dirty="0">
              <a:solidFill>
                <a:schemeClr val="tx2"/>
              </a:solidFill>
              <a:latin typeface="Arial Bold" charset="0"/>
              <a:ea typeface="Arial Bold" charset="0"/>
              <a:cs typeface="Arial Bold" charset="0"/>
            </a:endParaRPr>
          </a:p>
        </p:txBody>
      </p:sp>
      <p:sp>
        <p:nvSpPr>
          <p:cNvPr id="30" name="TextBox 29"/>
          <p:cNvSpPr txBox="1"/>
          <p:nvPr/>
        </p:nvSpPr>
        <p:spPr>
          <a:xfrm>
            <a:off x="9283274" y="6160872"/>
            <a:ext cx="5124102"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a:t>
            </a:r>
          </a:p>
        </p:txBody>
      </p:sp>
      <p:sp>
        <p:nvSpPr>
          <p:cNvPr id="31" name="Rectangle 30"/>
          <p:cNvSpPr/>
          <p:nvPr/>
        </p:nvSpPr>
        <p:spPr>
          <a:xfrm>
            <a:off x="9271837" y="5621131"/>
            <a:ext cx="1762021"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Solutions</a:t>
            </a:r>
            <a:endParaRPr lang="en-US" sz="2700" b="1" dirty="0">
              <a:solidFill>
                <a:schemeClr val="tx2"/>
              </a:solidFill>
              <a:latin typeface="Arial Bold" charset="0"/>
              <a:ea typeface="Arial Bold" charset="0"/>
              <a:cs typeface="Arial Bold" charset="0"/>
            </a:endParaRPr>
          </a:p>
        </p:txBody>
      </p:sp>
      <p:sp>
        <p:nvSpPr>
          <p:cNvPr id="32" name="TextBox 31"/>
          <p:cNvSpPr txBox="1"/>
          <p:nvPr/>
        </p:nvSpPr>
        <p:spPr>
          <a:xfrm>
            <a:off x="2803227" y="6212017"/>
            <a:ext cx="5115073"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a:t>
            </a:r>
          </a:p>
        </p:txBody>
      </p:sp>
      <p:sp>
        <p:nvSpPr>
          <p:cNvPr id="33" name="Rectangle 32"/>
          <p:cNvSpPr/>
          <p:nvPr/>
        </p:nvSpPr>
        <p:spPr>
          <a:xfrm>
            <a:off x="2791793" y="5672276"/>
            <a:ext cx="1742785"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Research</a:t>
            </a:r>
            <a:endParaRPr lang="en-US" sz="2700" b="1" dirty="0">
              <a:solidFill>
                <a:schemeClr val="tx2"/>
              </a:solidFill>
              <a:latin typeface="Arial Bold" charset="0"/>
              <a:ea typeface="Arial Bold" charset="0"/>
              <a:cs typeface="Arial Bold" charset="0"/>
            </a:endParaRPr>
          </a:p>
        </p:txBody>
      </p:sp>
      <p:sp>
        <p:nvSpPr>
          <p:cNvPr id="34" name="Shape 2547"/>
          <p:cNvSpPr/>
          <p:nvPr/>
        </p:nvSpPr>
        <p:spPr>
          <a:xfrm>
            <a:off x="1741487" y="375301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35" name="Shape 2588"/>
          <p:cNvSpPr/>
          <p:nvPr/>
        </p:nvSpPr>
        <p:spPr>
          <a:xfrm>
            <a:off x="1711325" y="5859257"/>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36" name="TextBox 35"/>
          <p:cNvSpPr txBox="1"/>
          <p:nvPr/>
        </p:nvSpPr>
        <p:spPr>
          <a:xfrm>
            <a:off x="9283274" y="4118470"/>
            <a:ext cx="5124102"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a:t>
            </a:r>
          </a:p>
        </p:txBody>
      </p:sp>
      <p:sp>
        <p:nvSpPr>
          <p:cNvPr id="37" name="Rectangle 36"/>
          <p:cNvSpPr/>
          <p:nvPr/>
        </p:nvSpPr>
        <p:spPr>
          <a:xfrm>
            <a:off x="9271837" y="3578729"/>
            <a:ext cx="2101857"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Technology</a:t>
            </a:r>
            <a:endParaRPr lang="en-US" sz="2700" b="1" dirty="0">
              <a:solidFill>
                <a:schemeClr val="tx2"/>
              </a:solidFill>
              <a:latin typeface="Arial Bold" charset="0"/>
              <a:ea typeface="Arial Bold" charset="0"/>
              <a:cs typeface="Arial Bold" charset="0"/>
            </a:endParaRPr>
          </a:p>
        </p:txBody>
      </p:sp>
      <p:sp>
        <p:nvSpPr>
          <p:cNvPr id="43" name="Shape 2783"/>
          <p:cNvSpPr/>
          <p:nvPr/>
        </p:nvSpPr>
        <p:spPr>
          <a:xfrm>
            <a:off x="8218265" y="5789443"/>
            <a:ext cx="558130" cy="482022"/>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4" name="Shape 2641"/>
          <p:cNvSpPr/>
          <p:nvPr/>
        </p:nvSpPr>
        <p:spPr>
          <a:xfrm>
            <a:off x="8232968" y="10040561"/>
            <a:ext cx="558132" cy="355174"/>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accent5"/>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5" name="Shape 2683"/>
          <p:cNvSpPr/>
          <p:nvPr/>
        </p:nvSpPr>
        <p:spPr>
          <a:xfrm>
            <a:off x="8286046" y="3608058"/>
            <a:ext cx="511776" cy="703610"/>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3" name="Shape 2629"/>
          <p:cNvSpPr/>
          <p:nvPr/>
        </p:nvSpPr>
        <p:spPr>
          <a:xfrm>
            <a:off x="1733156" y="7888963"/>
            <a:ext cx="558810"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4" name="Shape 2622"/>
          <p:cNvSpPr/>
          <p:nvPr/>
        </p:nvSpPr>
        <p:spPr>
          <a:xfrm>
            <a:off x="1743477" y="994478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524719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8364735" y="483017"/>
            <a:ext cx="7648212"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Our Solutions</a:t>
            </a:r>
            <a:endParaRPr lang="id-ID" sz="8800" b="1" dirty="0" smtClean="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5" name="TextBox 4"/>
          <p:cNvSpPr txBox="1"/>
          <p:nvPr/>
        </p:nvSpPr>
        <p:spPr>
          <a:xfrm>
            <a:off x="3690261" y="5532261"/>
            <a:ext cx="1625190" cy="440505"/>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Arial Bold" charset="0"/>
                <a:ea typeface="Arial Bold" charset="0"/>
                <a:cs typeface="Arial Bold" charset="0"/>
              </a:rPr>
              <a:t>Welcome</a:t>
            </a:r>
          </a:p>
        </p:txBody>
      </p:sp>
      <p:sp>
        <p:nvSpPr>
          <p:cNvPr id="6" name="TextBox 5"/>
          <p:cNvSpPr txBox="1"/>
          <p:nvPr/>
        </p:nvSpPr>
        <p:spPr>
          <a:xfrm>
            <a:off x="2487434" y="6103032"/>
            <a:ext cx="4030838" cy="973600"/>
          </a:xfrm>
          <a:prstGeom prst="rect">
            <a:avLst/>
          </a:prstGeom>
          <a:noFill/>
        </p:spPr>
        <p:txBody>
          <a:bodyPr wrap="square" lIns="0" tIns="0" rIns="0" bIns="0" rtlCol="0">
            <a:spAutoFit/>
          </a:bodyPr>
          <a:lstStyle/>
          <a:p>
            <a:pPr algn="ctr">
              <a:lnSpc>
                <a:spcPts val="4040"/>
              </a:lnSpc>
            </a:pPr>
            <a:r>
              <a:rPr lang="en-US" sz="2600" dirty="0">
                <a:latin typeface="Arial Regular" charset="0"/>
                <a:ea typeface="Arial Regular" charset="0"/>
                <a:cs typeface="Arial Regular" charset="0"/>
              </a:rPr>
              <a:t>Phenomenon whereby something new </a:t>
            </a:r>
            <a:r>
              <a:rPr lang="en-US" sz="2600" dirty="0" smtClean="0">
                <a:latin typeface="Arial Regular" charset="0"/>
                <a:ea typeface="Arial Regular" charset="0"/>
                <a:cs typeface="Arial Regular" charset="0"/>
              </a:rPr>
              <a:t>somehow</a:t>
            </a:r>
            <a:endParaRPr lang="en-US" sz="2600" dirty="0">
              <a:latin typeface="Arial Regular" charset="0"/>
              <a:ea typeface="Arial Regular" charset="0"/>
              <a:cs typeface="Arial Regular" charset="0"/>
            </a:endParaRPr>
          </a:p>
        </p:txBody>
      </p:sp>
      <p:sp>
        <p:nvSpPr>
          <p:cNvPr id="7" name="TextBox 6"/>
          <p:cNvSpPr txBox="1"/>
          <p:nvPr/>
        </p:nvSpPr>
        <p:spPr>
          <a:xfrm>
            <a:off x="8613255" y="5532261"/>
            <a:ext cx="2045433" cy="439479"/>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tx2"/>
                </a:solidFill>
                <a:latin typeface="Arial Bold" charset="0"/>
                <a:ea typeface="Arial Bold" charset="0"/>
                <a:cs typeface="Arial Bold" charset="0"/>
              </a:rPr>
              <a:t>Advertising</a:t>
            </a:r>
            <a:endParaRPr lang="en-US" sz="2900" b="1" dirty="0">
              <a:solidFill>
                <a:schemeClr val="tx2"/>
              </a:solidFill>
              <a:latin typeface="Arial Bold" charset="0"/>
              <a:ea typeface="Arial Bold" charset="0"/>
              <a:cs typeface="Arial Bold" charset="0"/>
            </a:endParaRPr>
          </a:p>
        </p:txBody>
      </p:sp>
      <p:sp>
        <p:nvSpPr>
          <p:cNvPr id="8" name="TextBox 7"/>
          <p:cNvSpPr txBox="1"/>
          <p:nvPr/>
        </p:nvSpPr>
        <p:spPr>
          <a:xfrm>
            <a:off x="7620545" y="6103032"/>
            <a:ext cx="4030838" cy="983026"/>
          </a:xfrm>
          <a:prstGeom prst="rect">
            <a:avLst/>
          </a:prstGeom>
          <a:noFill/>
        </p:spPr>
        <p:txBody>
          <a:bodyPr wrap="square" lIns="0" tIns="0" rIns="0" bIns="0" rtlCol="0">
            <a:spAutoFit/>
          </a:bodyPr>
          <a:lstStyle/>
          <a:p>
            <a:pPr algn="ctr">
              <a:lnSpc>
                <a:spcPts val="4040"/>
              </a:lnSpc>
            </a:pPr>
            <a:r>
              <a:rPr lang="en-US" sz="2600" dirty="0">
                <a:latin typeface="Arial Regular" charset="0"/>
                <a:ea typeface="Arial Regular" charset="0"/>
                <a:cs typeface="Arial Regular" charset="0"/>
              </a:rPr>
              <a:t>Phenomenon whereby something new somehow</a:t>
            </a:r>
          </a:p>
        </p:txBody>
      </p:sp>
      <p:sp>
        <p:nvSpPr>
          <p:cNvPr id="9" name="TextBox 8"/>
          <p:cNvSpPr txBox="1"/>
          <p:nvPr/>
        </p:nvSpPr>
        <p:spPr>
          <a:xfrm>
            <a:off x="14055742" y="5532262"/>
            <a:ext cx="1426674" cy="439479"/>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tx2"/>
                </a:solidFill>
                <a:latin typeface="Arial Bold" charset="0"/>
                <a:ea typeface="Arial Bold" charset="0"/>
                <a:cs typeface="Arial Bold" charset="0"/>
              </a:rPr>
              <a:t>Support</a:t>
            </a:r>
            <a:endParaRPr lang="en-US" sz="2900" b="1" dirty="0">
              <a:solidFill>
                <a:schemeClr val="tx2"/>
              </a:solidFill>
              <a:latin typeface="Arial Bold" charset="0"/>
              <a:ea typeface="Arial Bold" charset="0"/>
              <a:cs typeface="Arial Bold" charset="0"/>
            </a:endParaRPr>
          </a:p>
        </p:txBody>
      </p:sp>
      <p:sp>
        <p:nvSpPr>
          <p:cNvPr id="10" name="TextBox 9"/>
          <p:cNvSpPr txBox="1"/>
          <p:nvPr/>
        </p:nvSpPr>
        <p:spPr>
          <a:xfrm>
            <a:off x="12753656" y="6103032"/>
            <a:ext cx="4030838" cy="983026"/>
          </a:xfrm>
          <a:prstGeom prst="rect">
            <a:avLst/>
          </a:prstGeom>
          <a:noFill/>
        </p:spPr>
        <p:txBody>
          <a:bodyPr wrap="square" lIns="0" tIns="0" rIns="0" bIns="0" rtlCol="0">
            <a:spAutoFit/>
          </a:bodyPr>
          <a:lstStyle/>
          <a:p>
            <a:pPr algn="ctr">
              <a:lnSpc>
                <a:spcPts val="4040"/>
              </a:lnSpc>
            </a:pPr>
            <a:r>
              <a:rPr lang="en-US" sz="2600" dirty="0">
                <a:latin typeface="Arial Regular" charset="0"/>
                <a:ea typeface="Arial Regular" charset="0"/>
                <a:cs typeface="Arial Regular" charset="0"/>
              </a:rPr>
              <a:t>Phenomenon whereby something new somehow</a:t>
            </a:r>
          </a:p>
        </p:txBody>
      </p:sp>
      <p:sp>
        <p:nvSpPr>
          <p:cNvPr id="11" name="TextBox 10"/>
          <p:cNvSpPr txBox="1"/>
          <p:nvPr/>
        </p:nvSpPr>
        <p:spPr>
          <a:xfrm>
            <a:off x="19302665" y="5532262"/>
            <a:ext cx="1199046" cy="439479"/>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tx2"/>
                </a:solidFill>
                <a:latin typeface="Arial Bold" charset="0"/>
                <a:ea typeface="Arial Bold" charset="0"/>
                <a:cs typeface="Arial Bold" charset="0"/>
              </a:rPr>
              <a:t>Layers</a:t>
            </a:r>
            <a:endParaRPr lang="en-US" sz="2900" b="1" dirty="0">
              <a:solidFill>
                <a:schemeClr val="tx2"/>
              </a:solidFill>
              <a:latin typeface="Arial Bold" charset="0"/>
              <a:ea typeface="Arial Bold" charset="0"/>
              <a:cs typeface="Arial Bold" charset="0"/>
            </a:endParaRPr>
          </a:p>
        </p:txBody>
      </p:sp>
      <p:sp>
        <p:nvSpPr>
          <p:cNvPr id="12" name="TextBox 11"/>
          <p:cNvSpPr txBox="1"/>
          <p:nvPr/>
        </p:nvSpPr>
        <p:spPr>
          <a:xfrm>
            <a:off x="17886767" y="6103032"/>
            <a:ext cx="4030838" cy="983026"/>
          </a:xfrm>
          <a:prstGeom prst="rect">
            <a:avLst/>
          </a:prstGeom>
          <a:noFill/>
        </p:spPr>
        <p:txBody>
          <a:bodyPr wrap="square" lIns="0" tIns="0" rIns="0" bIns="0" rtlCol="0">
            <a:spAutoFit/>
          </a:bodyPr>
          <a:lstStyle/>
          <a:p>
            <a:pPr algn="ctr">
              <a:lnSpc>
                <a:spcPts val="4040"/>
              </a:lnSpc>
            </a:pPr>
            <a:r>
              <a:rPr lang="en-US" sz="2600" dirty="0">
                <a:latin typeface="Arial Regular" charset="0"/>
                <a:ea typeface="Arial Regular" charset="0"/>
                <a:cs typeface="Arial Regular" charset="0"/>
              </a:rPr>
              <a:t>Phenomenon whereby something new somehow</a:t>
            </a:r>
          </a:p>
        </p:txBody>
      </p:sp>
      <p:sp>
        <p:nvSpPr>
          <p:cNvPr id="13" name="TextBox 12"/>
          <p:cNvSpPr txBox="1"/>
          <p:nvPr/>
        </p:nvSpPr>
        <p:spPr>
          <a:xfrm>
            <a:off x="3799936" y="9758821"/>
            <a:ext cx="1405834" cy="439479"/>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tx2"/>
                </a:solidFill>
                <a:latin typeface="Arial Bold" charset="0"/>
                <a:ea typeface="Arial Bold" charset="0"/>
                <a:cs typeface="Arial Bold" charset="0"/>
              </a:rPr>
              <a:t>Devices</a:t>
            </a:r>
            <a:endParaRPr lang="en-US" sz="2900" b="1" dirty="0">
              <a:solidFill>
                <a:schemeClr val="tx2"/>
              </a:solidFill>
              <a:latin typeface="Arial Bold" charset="0"/>
              <a:ea typeface="Arial Bold" charset="0"/>
              <a:cs typeface="Arial Bold" charset="0"/>
            </a:endParaRPr>
          </a:p>
        </p:txBody>
      </p:sp>
      <p:sp>
        <p:nvSpPr>
          <p:cNvPr id="14" name="TextBox 13"/>
          <p:cNvSpPr txBox="1"/>
          <p:nvPr/>
        </p:nvSpPr>
        <p:spPr>
          <a:xfrm>
            <a:off x="2487434" y="10329591"/>
            <a:ext cx="4030838" cy="983026"/>
          </a:xfrm>
          <a:prstGeom prst="rect">
            <a:avLst/>
          </a:prstGeom>
          <a:noFill/>
        </p:spPr>
        <p:txBody>
          <a:bodyPr wrap="square" lIns="0" tIns="0" rIns="0" bIns="0" rtlCol="0">
            <a:spAutoFit/>
          </a:bodyPr>
          <a:lstStyle/>
          <a:p>
            <a:pPr algn="ctr">
              <a:lnSpc>
                <a:spcPts val="4040"/>
              </a:lnSpc>
            </a:pPr>
            <a:r>
              <a:rPr lang="en-US" sz="2600" dirty="0">
                <a:latin typeface="Arial Regular" charset="0"/>
                <a:ea typeface="Arial Regular" charset="0"/>
                <a:cs typeface="Arial Regular" charset="0"/>
              </a:rPr>
              <a:t>Phenomenon whereby something new somehow</a:t>
            </a:r>
          </a:p>
        </p:txBody>
      </p:sp>
      <p:sp>
        <p:nvSpPr>
          <p:cNvPr id="15" name="TextBox 14"/>
          <p:cNvSpPr txBox="1"/>
          <p:nvPr/>
        </p:nvSpPr>
        <p:spPr>
          <a:xfrm>
            <a:off x="8872136" y="9758821"/>
            <a:ext cx="1527662" cy="439479"/>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tx2"/>
                </a:solidFill>
                <a:latin typeface="Arial Bold" charset="0"/>
                <a:ea typeface="Arial Bold" charset="0"/>
                <a:cs typeface="Arial Bold" charset="0"/>
              </a:rPr>
              <a:t>Portfolio</a:t>
            </a:r>
            <a:endParaRPr lang="en-US" sz="2900" b="1" dirty="0">
              <a:solidFill>
                <a:schemeClr val="tx2"/>
              </a:solidFill>
              <a:latin typeface="Arial Bold" charset="0"/>
              <a:ea typeface="Arial Bold" charset="0"/>
              <a:cs typeface="Arial Bold" charset="0"/>
            </a:endParaRPr>
          </a:p>
        </p:txBody>
      </p:sp>
      <p:sp>
        <p:nvSpPr>
          <p:cNvPr id="16" name="TextBox 15"/>
          <p:cNvSpPr txBox="1"/>
          <p:nvPr/>
        </p:nvSpPr>
        <p:spPr>
          <a:xfrm>
            <a:off x="7620545" y="10329591"/>
            <a:ext cx="4030838" cy="983026"/>
          </a:xfrm>
          <a:prstGeom prst="rect">
            <a:avLst/>
          </a:prstGeom>
          <a:noFill/>
        </p:spPr>
        <p:txBody>
          <a:bodyPr wrap="square" lIns="0" tIns="0" rIns="0" bIns="0" rtlCol="0">
            <a:spAutoFit/>
          </a:bodyPr>
          <a:lstStyle/>
          <a:p>
            <a:pPr algn="ctr">
              <a:lnSpc>
                <a:spcPts val="4040"/>
              </a:lnSpc>
            </a:pPr>
            <a:r>
              <a:rPr lang="en-US" sz="2600" dirty="0">
                <a:latin typeface="Arial Regular" charset="0"/>
                <a:ea typeface="Arial Regular" charset="0"/>
                <a:cs typeface="Arial Regular" charset="0"/>
              </a:rPr>
              <a:t>Phenomenon whereby something new somehow</a:t>
            </a:r>
          </a:p>
        </p:txBody>
      </p:sp>
      <p:sp>
        <p:nvSpPr>
          <p:cNvPr id="17" name="TextBox 16"/>
          <p:cNvSpPr txBox="1"/>
          <p:nvPr/>
        </p:nvSpPr>
        <p:spPr>
          <a:xfrm>
            <a:off x="13921890" y="9758821"/>
            <a:ext cx="1694375" cy="439479"/>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tx2"/>
                </a:solidFill>
                <a:latin typeface="Arial Bold" charset="0"/>
                <a:ea typeface="Arial Bold" charset="0"/>
                <a:cs typeface="Arial Bold" charset="0"/>
              </a:rPr>
              <a:t>Evolution</a:t>
            </a:r>
            <a:endParaRPr lang="en-US" sz="2900" b="1" dirty="0">
              <a:solidFill>
                <a:schemeClr val="tx2"/>
              </a:solidFill>
              <a:latin typeface="Arial Bold" charset="0"/>
              <a:ea typeface="Arial Bold" charset="0"/>
              <a:cs typeface="Arial Bold" charset="0"/>
            </a:endParaRPr>
          </a:p>
        </p:txBody>
      </p:sp>
      <p:sp>
        <p:nvSpPr>
          <p:cNvPr id="18" name="TextBox 17"/>
          <p:cNvSpPr txBox="1"/>
          <p:nvPr/>
        </p:nvSpPr>
        <p:spPr>
          <a:xfrm>
            <a:off x="12753656" y="10329591"/>
            <a:ext cx="4030838" cy="983026"/>
          </a:xfrm>
          <a:prstGeom prst="rect">
            <a:avLst/>
          </a:prstGeom>
          <a:noFill/>
        </p:spPr>
        <p:txBody>
          <a:bodyPr wrap="square" lIns="0" tIns="0" rIns="0" bIns="0" rtlCol="0">
            <a:spAutoFit/>
          </a:bodyPr>
          <a:lstStyle/>
          <a:p>
            <a:pPr algn="ctr">
              <a:lnSpc>
                <a:spcPts val="4040"/>
              </a:lnSpc>
            </a:pPr>
            <a:r>
              <a:rPr lang="en-US" sz="2600" dirty="0">
                <a:latin typeface="Arial Regular" charset="0"/>
                <a:ea typeface="Arial Regular" charset="0"/>
                <a:cs typeface="Arial Regular" charset="0"/>
              </a:rPr>
              <a:t>Phenomenon whereby something new somehow</a:t>
            </a:r>
          </a:p>
        </p:txBody>
      </p:sp>
      <p:sp>
        <p:nvSpPr>
          <p:cNvPr id="19" name="TextBox 18"/>
          <p:cNvSpPr txBox="1"/>
          <p:nvPr/>
        </p:nvSpPr>
        <p:spPr>
          <a:xfrm>
            <a:off x="19044582" y="9758821"/>
            <a:ext cx="1715213" cy="439479"/>
          </a:xfrm>
          <a:prstGeom prst="rect">
            <a:avLst/>
          </a:prstGeom>
          <a:noFill/>
        </p:spPr>
        <p:txBody>
          <a:bodyPr wrap="none" lIns="0" tIns="0" rIns="0" bIns="0" rtlCol="0">
            <a:spAutoFit/>
          </a:bodyPr>
          <a:lstStyle/>
          <a:p>
            <a:pPr algn="ctr">
              <a:lnSpc>
                <a:spcPts val="3733"/>
              </a:lnSpc>
              <a:spcAft>
                <a:spcPts val="3199"/>
              </a:spcAft>
            </a:pPr>
            <a:r>
              <a:rPr lang="en-US" sz="2900" b="1" dirty="0" smtClean="0">
                <a:solidFill>
                  <a:schemeClr val="tx2"/>
                </a:solidFill>
                <a:latin typeface="Arial Bold" charset="0"/>
                <a:ea typeface="Arial Bold" charset="0"/>
                <a:cs typeface="Arial Bold" charset="0"/>
              </a:rPr>
              <a:t>Exclusive</a:t>
            </a:r>
            <a:endParaRPr lang="en-US" sz="2900" b="1" dirty="0">
              <a:solidFill>
                <a:schemeClr val="tx2"/>
              </a:solidFill>
              <a:latin typeface="Arial Bold" charset="0"/>
              <a:ea typeface="Arial Bold" charset="0"/>
              <a:cs typeface="Arial Bold" charset="0"/>
            </a:endParaRPr>
          </a:p>
        </p:txBody>
      </p:sp>
      <p:sp>
        <p:nvSpPr>
          <p:cNvPr id="20" name="TextBox 19"/>
          <p:cNvSpPr txBox="1"/>
          <p:nvPr/>
        </p:nvSpPr>
        <p:spPr>
          <a:xfrm>
            <a:off x="17886767" y="10329591"/>
            <a:ext cx="4030838" cy="983026"/>
          </a:xfrm>
          <a:prstGeom prst="rect">
            <a:avLst/>
          </a:prstGeom>
          <a:noFill/>
        </p:spPr>
        <p:txBody>
          <a:bodyPr wrap="square" lIns="0" tIns="0" rIns="0" bIns="0" rtlCol="0">
            <a:spAutoFit/>
          </a:bodyPr>
          <a:lstStyle/>
          <a:p>
            <a:pPr algn="ctr">
              <a:lnSpc>
                <a:spcPts val="4040"/>
              </a:lnSpc>
            </a:pPr>
            <a:r>
              <a:rPr lang="en-US" sz="2600" dirty="0">
                <a:latin typeface="Arial Regular" charset="0"/>
                <a:ea typeface="Arial Regular" charset="0"/>
                <a:cs typeface="Arial Regular" charset="0"/>
              </a:rPr>
              <a:t>Phenomenon whereby something new somehow</a:t>
            </a:r>
          </a:p>
        </p:txBody>
      </p:sp>
      <p:sp>
        <p:nvSpPr>
          <p:cNvPr id="21" name="Shape 2690"/>
          <p:cNvSpPr/>
          <p:nvPr/>
        </p:nvSpPr>
        <p:spPr>
          <a:xfrm>
            <a:off x="9038415" y="3866588"/>
            <a:ext cx="1195098" cy="1086456"/>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2" name="Shape 2783"/>
          <p:cNvSpPr/>
          <p:nvPr/>
        </p:nvSpPr>
        <p:spPr>
          <a:xfrm>
            <a:off x="19304636" y="3893750"/>
            <a:ext cx="1195100" cy="1032132"/>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3" name="Shape 2645"/>
          <p:cNvSpPr/>
          <p:nvPr/>
        </p:nvSpPr>
        <p:spPr>
          <a:xfrm>
            <a:off x="3911406" y="8236123"/>
            <a:ext cx="1195102" cy="869164"/>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accent5"/>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4" name="Shape 2547"/>
          <p:cNvSpPr>
            <a:spLocks noChangeAspect="1"/>
          </p:cNvSpPr>
          <p:nvPr/>
        </p:nvSpPr>
        <p:spPr>
          <a:xfrm>
            <a:off x="14208180" y="3925491"/>
            <a:ext cx="1166258" cy="1166258"/>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8" name="Shape 2633"/>
          <p:cNvSpPr/>
          <p:nvPr/>
        </p:nvSpPr>
        <p:spPr>
          <a:xfrm>
            <a:off x="19359449" y="8163782"/>
            <a:ext cx="1086376" cy="1086376"/>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9" name="Shape 2525"/>
          <p:cNvSpPr>
            <a:spLocks noChangeAspect="1"/>
          </p:cNvSpPr>
          <p:nvPr/>
        </p:nvSpPr>
        <p:spPr>
          <a:xfrm>
            <a:off x="3834388" y="3769195"/>
            <a:ext cx="1281242" cy="128124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30" name="Shape 2562"/>
          <p:cNvSpPr/>
          <p:nvPr/>
        </p:nvSpPr>
        <p:spPr>
          <a:xfrm>
            <a:off x="9132682" y="8162740"/>
            <a:ext cx="1003562" cy="1003562"/>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6"/>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31" name="Shape 2588"/>
          <p:cNvSpPr/>
          <p:nvPr/>
        </p:nvSpPr>
        <p:spPr>
          <a:xfrm>
            <a:off x="14267293" y="8174412"/>
            <a:ext cx="1003564" cy="912364"/>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Tree>
    <p:extLst>
      <p:ext uri="{BB962C8B-B14F-4D97-AF65-F5344CB8AC3E}">
        <p14:creationId xmlns:p14="http://schemas.microsoft.com/office/powerpoint/2010/main" val="175537351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8773513" y="483017"/>
            <a:ext cx="6830680"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Competitors</a:t>
            </a:r>
            <a:endParaRPr lang="id-ID" sz="8800" b="1" dirty="0" smtClean="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pic>
        <p:nvPicPr>
          <p:cNvPr id="41" name="Picture Placeholder 40"/>
          <p:cNvPicPr>
            <a:picLocks noGrp="1" noChangeAspect="1"/>
          </p:cNvPicPr>
          <p:nvPr>
            <p:ph type="pic" sz="quarter" idx="13"/>
          </p:nvPr>
        </p:nvPicPr>
        <p:blipFill rotWithShape="1">
          <a:blip r:embed="rId2" cstate="email">
            <a:extLst>
              <a:ext uri="{28A0092B-C50C-407E-A947-70E740481C1C}">
                <a14:useLocalDpi xmlns:a14="http://schemas.microsoft.com/office/drawing/2010/main" val="0"/>
              </a:ext>
            </a:extLst>
          </a:blip>
          <a:srcRect l="12134" t="26627" r="12134" b="26627"/>
          <a:stretch/>
        </p:blipFill>
        <p:spPr/>
      </p:pic>
      <p:pic>
        <p:nvPicPr>
          <p:cNvPr id="40" name="Picture Placeholder 39"/>
          <p:cNvPicPr>
            <a:picLocks noGrp="1" noChangeAspect="1"/>
          </p:cNvPicPr>
          <p:nvPr>
            <p:ph type="pic" sz="quarter" idx="15"/>
          </p:nvPr>
        </p:nvPicPr>
        <p:blipFill rotWithShape="1">
          <a:blip r:embed="rId3" cstate="email">
            <a:extLst>
              <a:ext uri="{28A0092B-C50C-407E-A947-70E740481C1C}">
                <a14:useLocalDpi xmlns:a14="http://schemas.microsoft.com/office/drawing/2010/main" val="0"/>
              </a:ext>
            </a:extLst>
          </a:blip>
          <a:srcRect l="5088" t="28439" r="5088" b="28439"/>
          <a:stretch/>
        </p:blipFill>
        <p:spPr/>
      </p:pic>
      <p:sp>
        <p:nvSpPr>
          <p:cNvPr id="14" name="Subtitle 2"/>
          <p:cNvSpPr txBox="1">
            <a:spLocks/>
          </p:cNvSpPr>
          <p:nvPr/>
        </p:nvSpPr>
        <p:spPr>
          <a:xfrm>
            <a:off x="9882185" y="7079929"/>
            <a:ext cx="5595681"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a:t>
            </a:r>
            <a:r>
              <a:rPr lang="en-US" sz="2600" dirty="0" smtClean="0">
                <a:solidFill>
                  <a:schemeClr val="tx1"/>
                </a:solidFill>
                <a:latin typeface="Arial Regular" charset="0"/>
                <a:ea typeface="Arial Regular" charset="0"/>
                <a:cs typeface="Arial Regular" charset="0"/>
              </a:rPr>
              <a:t>valuable</a:t>
            </a:r>
            <a:endParaRPr lang="en-US" sz="2600" dirty="0">
              <a:solidFill>
                <a:schemeClr val="tx1"/>
              </a:solidFill>
              <a:latin typeface="Arial Regular" charset="0"/>
              <a:ea typeface="Arial Regular" charset="0"/>
              <a:cs typeface="Arial Regular" charset="0"/>
            </a:endParaRPr>
          </a:p>
        </p:txBody>
      </p:sp>
      <p:sp>
        <p:nvSpPr>
          <p:cNvPr id="15" name="Shape 2540"/>
          <p:cNvSpPr/>
          <p:nvPr/>
        </p:nvSpPr>
        <p:spPr>
          <a:xfrm>
            <a:off x="9278926" y="72332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6" name="Subtitle 2"/>
          <p:cNvSpPr txBox="1">
            <a:spLocks/>
          </p:cNvSpPr>
          <p:nvPr/>
        </p:nvSpPr>
        <p:spPr>
          <a:xfrm>
            <a:off x="9882185" y="8473489"/>
            <a:ext cx="5595681"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a:t>
            </a:r>
            <a:r>
              <a:rPr lang="en-US" sz="2600" dirty="0" smtClean="0">
                <a:solidFill>
                  <a:schemeClr val="tx1"/>
                </a:solidFill>
                <a:latin typeface="Arial Regular" charset="0"/>
                <a:ea typeface="Arial Regular" charset="0"/>
                <a:cs typeface="Arial Regular" charset="0"/>
              </a:rPr>
              <a:t>valuable</a:t>
            </a:r>
            <a:endParaRPr lang="en-US" sz="2600" dirty="0">
              <a:solidFill>
                <a:schemeClr val="tx1"/>
              </a:solidFill>
              <a:latin typeface="Arial Regular" charset="0"/>
              <a:ea typeface="Arial Regular" charset="0"/>
              <a:cs typeface="Arial Regular" charset="0"/>
            </a:endParaRPr>
          </a:p>
        </p:txBody>
      </p:sp>
      <p:sp>
        <p:nvSpPr>
          <p:cNvPr id="17" name="Shape 2540"/>
          <p:cNvSpPr/>
          <p:nvPr/>
        </p:nvSpPr>
        <p:spPr>
          <a:xfrm>
            <a:off x="9278926" y="862681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8" name="Subtitle 2"/>
          <p:cNvSpPr txBox="1">
            <a:spLocks/>
          </p:cNvSpPr>
          <p:nvPr/>
        </p:nvSpPr>
        <p:spPr>
          <a:xfrm>
            <a:off x="16751363" y="11328201"/>
            <a:ext cx="5595681"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a:t>
            </a:r>
            <a:r>
              <a:rPr lang="en-US" sz="2600" dirty="0" smtClean="0">
                <a:solidFill>
                  <a:schemeClr val="tx1"/>
                </a:solidFill>
                <a:latin typeface="Arial Regular" charset="0"/>
                <a:ea typeface="Arial Regular" charset="0"/>
                <a:cs typeface="Arial Regular" charset="0"/>
              </a:rPr>
              <a:t>valuable</a:t>
            </a:r>
            <a:endParaRPr lang="en-US" sz="2600" dirty="0">
              <a:solidFill>
                <a:schemeClr val="tx1"/>
              </a:solidFill>
              <a:latin typeface="Arial Regular" charset="0"/>
              <a:ea typeface="Arial Regular" charset="0"/>
              <a:cs typeface="Arial Regular" charset="0"/>
            </a:endParaRPr>
          </a:p>
        </p:txBody>
      </p:sp>
      <p:sp>
        <p:nvSpPr>
          <p:cNvPr id="19" name="Shape 2540"/>
          <p:cNvSpPr/>
          <p:nvPr/>
        </p:nvSpPr>
        <p:spPr>
          <a:xfrm>
            <a:off x="16148104" y="114815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0" name="Subtitle 2"/>
          <p:cNvSpPr txBox="1">
            <a:spLocks/>
          </p:cNvSpPr>
          <p:nvPr/>
        </p:nvSpPr>
        <p:spPr>
          <a:xfrm>
            <a:off x="16751363" y="7079929"/>
            <a:ext cx="5595681"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a:t>
            </a:r>
            <a:r>
              <a:rPr lang="en-US" sz="2600" dirty="0" smtClean="0">
                <a:solidFill>
                  <a:schemeClr val="tx1"/>
                </a:solidFill>
                <a:latin typeface="Arial Regular" charset="0"/>
                <a:ea typeface="Arial Regular" charset="0"/>
                <a:cs typeface="Arial Regular" charset="0"/>
              </a:rPr>
              <a:t>valuable</a:t>
            </a:r>
            <a:endParaRPr lang="en-US" sz="2600" dirty="0">
              <a:solidFill>
                <a:schemeClr val="tx1"/>
              </a:solidFill>
              <a:latin typeface="Arial Regular" charset="0"/>
              <a:ea typeface="Arial Regular" charset="0"/>
              <a:cs typeface="Arial Regular" charset="0"/>
            </a:endParaRPr>
          </a:p>
        </p:txBody>
      </p:sp>
      <p:sp>
        <p:nvSpPr>
          <p:cNvPr id="21" name="Shape 2540"/>
          <p:cNvSpPr/>
          <p:nvPr/>
        </p:nvSpPr>
        <p:spPr>
          <a:xfrm>
            <a:off x="16148104" y="72332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2" name="Subtitle 2"/>
          <p:cNvSpPr txBox="1">
            <a:spLocks/>
          </p:cNvSpPr>
          <p:nvPr/>
        </p:nvSpPr>
        <p:spPr>
          <a:xfrm>
            <a:off x="16751363" y="8473489"/>
            <a:ext cx="5595681"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a:t>
            </a:r>
            <a:r>
              <a:rPr lang="en-US" sz="2600" dirty="0" smtClean="0">
                <a:solidFill>
                  <a:schemeClr val="tx1"/>
                </a:solidFill>
                <a:latin typeface="Arial Regular" charset="0"/>
                <a:ea typeface="Arial Regular" charset="0"/>
                <a:cs typeface="Arial Regular" charset="0"/>
              </a:rPr>
              <a:t>valuable</a:t>
            </a:r>
            <a:endParaRPr lang="en-US" sz="2600" dirty="0">
              <a:solidFill>
                <a:schemeClr val="tx1"/>
              </a:solidFill>
              <a:latin typeface="Arial Regular" charset="0"/>
              <a:ea typeface="Arial Regular" charset="0"/>
              <a:cs typeface="Arial Regular" charset="0"/>
            </a:endParaRPr>
          </a:p>
        </p:txBody>
      </p:sp>
      <p:sp>
        <p:nvSpPr>
          <p:cNvPr id="23" name="Shape 2540"/>
          <p:cNvSpPr/>
          <p:nvPr/>
        </p:nvSpPr>
        <p:spPr>
          <a:xfrm>
            <a:off x="16148104" y="862681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2" name="Subtitle 2"/>
          <p:cNvSpPr txBox="1">
            <a:spLocks/>
          </p:cNvSpPr>
          <p:nvPr/>
        </p:nvSpPr>
        <p:spPr>
          <a:xfrm>
            <a:off x="3035309" y="9900845"/>
            <a:ext cx="5595681"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a:t>
            </a:r>
            <a:r>
              <a:rPr lang="en-US" sz="2600" dirty="0" smtClean="0">
                <a:solidFill>
                  <a:schemeClr val="tx1"/>
                </a:solidFill>
                <a:latin typeface="Arial Regular" charset="0"/>
                <a:ea typeface="Arial Regular" charset="0"/>
                <a:cs typeface="Arial Regular" charset="0"/>
              </a:rPr>
              <a:t>valuable</a:t>
            </a:r>
            <a:endParaRPr lang="en-US" sz="2600" dirty="0">
              <a:solidFill>
                <a:schemeClr val="tx1"/>
              </a:solidFill>
              <a:latin typeface="Arial Regular" charset="0"/>
              <a:ea typeface="Arial Regular" charset="0"/>
              <a:cs typeface="Arial Regular" charset="0"/>
            </a:endParaRPr>
          </a:p>
        </p:txBody>
      </p:sp>
      <p:sp>
        <p:nvSpPr>
          <p:cNvPr id="33" name="Shape 2540"/>
          <p:cNvSpPr/>
          <p:nvPr/>
        </p:nvSpPr>
        <p:spPr>
          <a:xfrm>
            <a:off x="2432050" y="1005416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4" name="Subtitle 2"/>
          <p:cNvSpPr txBox="1">
            <a:spLocks/>
          </p:cNvSpPr>
          <p:nvPr/>
        </p:nvSpPr>
        <p:spPr>
          <a:xfrm>
            <a:off x="3035309" y="7079929"/>
            <a:ext cx="5595681"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a:t>
            </a:r>
            <a:r>
              <a:rPr lang="en-US" sz="2600" dirty="0" smtClean="0">
                <a:solidFill>
                  <a:schemeClr val="tx1"/>
                </a:solidFill>
                <a:latin typeface="Arial Regular" charset="0"/>
                <a:ea typeface="Arial Regular" charset="0"/>
                <a:cs typeface="Arial Regular" charset="0"/>
              </a:rPr>
              <a:t>valuable</a:t>
            </a:r>
            <a:endParaRPr lang="en-US" sz="2600" dirty="0">
              <a:solidFill>
                <a:schemeClr val="tx1"/>
              </a:solidFill>
              <a:latin typeface="Arial Regular" charset="0"/>
              <a:ea typeface="Arial Regular" charset="0"/>
              <a:cs typeface="Arial Regular" charset="0"/>
            </a:endParaRPr>
          </a:p>
        </p:txBody>
      </p:sp>
      <p:sp>
        <p:nvSpPr>
          <p:cNvPr id="35" name="Shape 2540"/>
          <p:cNvSpPr/>
          <p:nvPr/>
        </p:nvSpPr>
        <p:spPr>
          <a:xfrm>
            <a:off x="2432050" y="72332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6" name="Subtitle 2"/>
          <p:cNvSpPr txBox="1">
            <a:spLocks/>
          </p:cNvSpPr>
          <p:nvPr/>
        </p:nvSpPr>
        <p:spPr>
          <a:xfrm>
            <a:off x="3035309" y="8473489"/>
            <a:ext cx="5595681"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a:t>
            </a:r>
            <a:r>
              <a:rPr lang="en-US" sz="2600" dirty="0" smtClean="0">
                <a:solidFill>
                  <a:schemeClr val="tx1"/>
                </a:solidFill>
                <a:latin typeface="Arial Regular" charset="0"/>
                <a:ea typeface="Arial Regular" charset="0"/>
                <a:cs typeface="Arial Regular" charset="0"/>
              </a:rPr>
              <a:t>valuable</a:t>
            </a:r>
            <a:endParaRPr lang="en-US" sz="2600" dirty="0">
              <a:solidFill>
                <a:schemeClr val="tx1"/>
              </a:solidFill>
              <a:latin typeface="Arial Regular" charset="0"/>
              <a:ea typeface="Arial Regular" charset="0"/>
              <a:cs typeface="Arial Regular" charset="0"/>
            </a:endParaRPr>
          </a:p>
        </p:txBody>
      </p:sp>
      <p:sp>
        <p:nvSpPr>
          <p:cNvPr id="37" name="Shape 2540"/>
          <p:cNvSpPr/>
          <p:nvPr/>
        </p:nvSpPr>
        <p:spPr>
          <a:xfrm>
            <a:off x="2432050" y="862681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8" name="Subtitle 2"/>
          <p:cNvSpPr txBox="1">
            <a:spLocks/>
          </p:cNvSpPr>
          <p:nvPr/>
        </p:nvSpPr>
        <p:spPr>
          <a:xfrm>
            <a:off x="16751363" y="9900845"/>
            <a:ext cx="5595681"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a:t>
            </a:r>
            <a:r>
              <a:rPr lang="en-US" sz="2600" dirty="0" smtClean="0">
                <a:solidFill>
                  <a:schemeClr val="tx1"/>
                </a:solidFill>
                <a:latin typeface="Arial Regular" charset="0"/>
                <a:ea typeface="Arial Regular" charset="0"/>
                <a:cs typeface="Arial Regular" charset="0"/>
              </a:rPr>
              <a:t>valuable</a:t>
            </a:r>
            <a:endParaRPr lang="en-US" sz="2600" dirty="0">
              <a:solidFill>
                <a:schemeClr val="tx1"/>
              </a:solidFill>
              <a:latin typeface="Arial Regular" charset="0"/>
              <a:ea typeface="Arial Regular" charset="0"/>
              <a:cs typeface="Arial Regular" charset="0"/>
            </a:endParaRPr>
          </a:p>
        </p:txBody>
      </p:sp>
      <p:sp>
        <p:nvSpPr>
          <p:cNvPr id="39" name="Shape 2540"/>
          <p:cNvSpPr/>
          <p:nvPr/>
        </p:nvSpPr>
        <p:spPr>
          <a:xfrm>
            <a:off x="16148104" y="1005416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pic>
        <p:nvPicPr>
          <p:cNvPr id="11" name="Picture Placeholder 10"/>
          <p:cNvPicPr>
            <a:picLocks noGrp="1" noChangeAspect="1"/>
          </p:cNvPicPr>
          <p:nvPr>
            <p:ph type="pic" sz="quarter" idx="14"/>
          </p:nvPr>
        </p:nvPicPr>
        <p:blipFill rotWithShape="1">
          <a:blip r:embed="rId4" cstate="email">
            <a:extLst>
              <a:ext uri="{28A0092B-C50C-407E-A947-70E740481C1C}">
                <a14:useLocalDpi xmlns:a14="http://schemas.microsoft.com/office/drawing/2010/main" val="0"/>
              </a:ext>
            </a:extLst>
          </a:blip>
          <a:srcRect l="13398" t="27407" r="13398" b="27407"/>
          <a:stretch/>
        </p:blipFill>
        <p:spPr/>
      </p:pic>
    </p:spTree>
    <p:extLst>
      <p:ext uri="{BB962C8B-B14F-4D97-AF65-F5344CB8AC3E}">
        <p14:creationId xmlns:p14="http://schemas.microsoft.com/office/powerpoint/2010/main" val="2047351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4883030" y="483017"/>
            <a:ext cx="14611657"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Supply Chain Management</a:t>
            </a:r>
            <a:endParaRPr lang="id-ID" sz="8800" b="1" dirty="0" smtClean="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5" name="Oval 4"/>
          <p:cNvSpPr/>
          <p:nvPr/>
        </p:nvSpPr>
        <p:spPr>
          <a:xfrm>
            <a:off x="14007372" y="4312981"/>
            <a:ext cx="6734873" cy="6736628"/>
          </a:xfrm>
          <a:prstGeom prst="ellipse">
            <a:avLst/>
          </a:prstGeom>
          <a:noFill/>
          <a:ln w="19050">
            <a:solidFill>
              <a:schemeClr val="bg1">
                <a:lumMod val="6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6" name="Freeform 5"/>
          <p:cNvSpPr/>
          <p:nvPr/>
        </p:nvSpPr>
        <p:spPr>
          <a:xfrm>
            <a:off x="15334334" y="5823712"/>
            <a:ext cx="4029632" cy="4029632"/>
          </a:xfrm>
          <a:custGeom>
            <a:avLst/>
            <a:gdLst>
              <a:gd name="connsiteX0" fmla="*/ 0 w 3208463"/>
              <a:gd name="connsiteY0" fmla="*/ 1604232 h 3208463"/>
              <a:gd name="connsiteX1" fmla="*/ 1604232 w 3208463"/>
              <a:gd name="connsiteY1" fmla="*/ 0 h 3208463"/>
              <a:gd name="connsiteX2" fmla="*/ 3208464 w 3208463"/>
              <a:gd name="connsiteY2" fmla="*/ 1604232 h 3208463"/>
              <a:gd name="connsiteX3" fmla="*/ 1604232 w 3208463"/>
              <a:gd name="connsiteY3" fmla="*/ 3208464 h 3208463"/>
              <a:gd name="connsiteX4" fmla="*/ 0 w 3208463"/>
              <a:gd name="connsiteY4" fmla="*/ 1604232 h 320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8463" h="3208463">
                <a:moveTo>
                  <a:pt x="0" y="1604232"/>
                </a:moveTo>
                <a:cubicBezTo>
                  <a:pt x="0" y="718239"/>
                  <a:pt x="718239" y="0"/>
                  <a:pt x="1604232" y="0"/>
                </a:cubicBezTo>
                <a:cubicBezTo>
                  <a:pt x="2490225" y="0"/>
                  <a:pt x="3208464" y="718239"/>
                  <a:pt x="3208464" y="1604232"/>
                </a:cubicBezTo>
                <a:cubicBezTo>
                  <a:pt x="3208464" y="2490225"/>
                  <a:pt x="2490225" y="3208464"/>
                  <a:pt x="1604232" y="3208464"/>
                </a:cubicBezTo>
                <a:cubicBezTo>
                  <a:pt x="718239" y="3208464"/>
                  <a:pt x="0" y="2490225"/>
                  <a:pt x="0" y="1604232"/>
                </a:cubicBez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10509" tIns="510509" rIns="510509" bIns="510509" numCol="1" spcCol="1270" anchor="ctr" anchorCtr="0">
            <a:noAutofit/>
          </a:bodyPr>
          <a:lstStyle/>
          <a:p>
            <a:pPr lvl="0" algn="ctr" defTabSz="1422400">
              <a:lnSpc>
                <a:spcPct val="90000"/>
              </a:lnSpc>
              <a:spcBef>
                <a:spcPct val="0"/>
              </a:spcBef>
              <a:spcAft>
                <a:spcPct val="35000"/>
              </a:spcAft>
            </a:pPr>
            <a:endParaRPr lang="en-US" sz="2000" b="1" kern="1200" dirty="0">
              <a:latin typeface="Arial Bold" charset="0"/>
              <a:ea typeface="Arial Bold" charset="0"/>
              <a:cs typeface="Arial Bold" charset="0"/>
            </a:endParaRPr>
          </a:p>
        </p:txBody>
      </p:sp>
      <p:sp>
        <p:nvSpPr>
          <p:cNvPr id="7" name="Freeform 6"/>
          <p:cNvSpPr/>
          <p:nvPr/>
        </p:nvSpPr>
        <p:spPr>
          <a:xfrm>
            <a:off x="16226188" y="3456291"/>
            <a:ext cx="2245924" cy="2245924"/>
          </a:xfrm>
          <a:custGeom>
            <a:avLst/>
            <a:gdLst>
              <a:gd name="connsiteX0" fmla="*/ 0 w 2245924"/>
              <a:gd name="connsiteY0" fmla="*/ 1122962 h 2245924"/>
              <a:gd name="connsiteX1" fmla="*/ 1122962 w 2245924"/>
              <a:gd name="connsiteY1" fmla="*/ 0 h 2245924"/>
              <a:gd name="connsiteX2" fmla="*/ 2245924 w 2245924"/>
              <a:gd name="connsiteY2" fmla="*/ 1122962 h 2245924"/>
              <a:gd name="connsiteX3" fmla="*/ 1122962 w 2245924"/>
              <a:gd name="connsiteY3" fmla="*/ 2245924 h 2245924"/>
              <a:gd name="connsiteX4" fmla="*/ 0 w 2245924"/>
              <a:gd name="connsiteY4" fmla="*/ 1122962 h 224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5924" h="2245924">
                <a:moveTo>
                  <a:pt x="0" y="1122962"/>
                </a:moveTo>
                <a:cubicBezTo>
                  <a:pt x="0" y="502767"/>
                  <a:pt x="502767" y="0"/>
                  <a:pt x="1122962" y="0"/>
                </a:cubicBezTo>
                <a:cubicBezTo>
                  <a:pt x="1743157" y="0"/>
                  <a:pt x="2245924" y="502767"/>
                  <a:pt x="2245924" y="1122962"/>
                </a:cubicBezTo>
                <a:cubicBezTo>
                  <a:pt x="2245924" y="1743157"/>
                  <a:pt x="1743157" y="2245924"/>
                  <a:pt x="1122962" y="2245924"/>
                </a:cubicBezTo>
                <a:cubicBezTo>
                  <a:pt x="502767" y="2245924"/>
                  <a:pt x="0" y="1743157"/>
                  <a:pt x="0" y="1122962"/>
                </a:cubicBezTo>
                <a:close/>
              </a:path>
            </a:pathLst>
          </a:custGeom>
          <a:ln w="57150">
            <a:solidFill>
              <a:schemeClr val="bg1"/>
            </a:solid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354308" tIns="354308" rIns="354308" bIns="354308" numCol="1" spcCol="1270" anchor="ctr" anchorCtr="0">
            <a:noAutofit/>
          </a:bodyPr>
          <a:lstStyle/>
          <a:p>
            <a:pPr lvl="0" algn="ctr" defTabSz="889000">
              <a:lnSpc>
                <a:spcPct val="90000"/>
              </a:lnSpc>
              <a:spcBef>
                <a:spcPct val="0"/>
              </a:spcBef>
              <a:spcAft>
                <a:spcPct val="35000"/>
              </a:spcAft>
            </a:pPr>
            <a:r>
              <a:rPr lang="en-US" sz="2000" b="1" dirty="0" smtClean="0">
                <a:latin typeface="Arial Bold" charset="0"/>
                <a:ea typeface="Arial Bold" charset="0"/>
                <a:cs typeface="Arial Bold" charset="0"/>
              </a:rPr>
              <a:t>SUPPLIER</a:t>
            </a:r>
            <a:endParaRPr lang="en-US" sz="2000" b="1" kern="1200" dirty="0">
              <a:latin typeface="Arial Bold" charset="0"/>
              <a:ea typeface="Arial Bold" charset="0"/>
              <a:cs typeface="Arial Bold" charset="0"/>
            </a:endParaRPr>
          </a:p>
        </p:txBody>
      </p:sp>
      <p:sp>
        <p:nvSpPr>
          <p:cNvPr id="8" name="Freeform 7"/>
          <p:cNvSpPr/>
          <p:nvPr/>
        </p:nvSpPr>
        <p:spPr>
          <a:xfrm>
            <a:off x="19466439" y="5810471"/>
            <a:ext cx="2245924" cy="2245924"/>
          </a:xfrm>
          <a:custGeom>
            <a:avLst/>
            <a:gdLst>
              <a:gd name="connsiteX0" fmla="*/ 0 w 2245924"/>
              <a:gd name="connsiteY0" fmla="*/ 1122962 h 2245924"/>
              <a:gd name="connsiteX1" fmla="*/ 1122962 w 2245924"/>
              <a:gd name="connsiteY1" fmla="*/ 0 h 2245924"/>
              <a:gd name="connsiteX2" fmla="*/ 2245924 w 2245924"/>
              <a:gd name="connsiteY2" fmla="*/ 1122962 h 2245924"/>
              <a:gd name="connsiteX3" fmla="*/ 1122962 w 2245924"/>
              <a:gd name="connsiteY3" fmla="*/ 2245924 h 2245924"/>
              <a:gd name="connsiteX4" fmla="*/ 0 w 2245924"/>
              <a:gd name="connsiteY4" fmla="*/ 1122962 h 224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5924" h="2245924">
                <a:moveTo>
                  <a:pt x="0" y="1122962"/>
                </a:moveTo>
                <a:cubicBezTo>
                  <a:pt x="0" y="502767"/>
                  <a:pt x="502767" y="0"/>
                  <a:pt x="1122962" y="0"/>
                </a:cubicBezTo>
                <a:cubicBezTo>
                  <a:pt x="1743157" y="0"/>
                  <a:pt x="2245924" y="502767"/>
                  <a:pt x="2245924" y="1122962"/>
                </a:cubicBezTo>
                <a:cubicBezTo>
                  <a:pt x="2245924" y="1743157"/>
                  <a:pt x="1743157" y="2245924"/>
                  <a:pt x="1122962" y="2245924"/>
                </a:cubicBezTo>
                <a:cubicBezTo>
                  <a:pt x="502767" y="2245924"/>
                  <a:pt x="0" y="1743157"/>
                  <a:pt x="0" y="1122962"/>
                </a:cubicBezTo>
                <a:close/>
              </a:path>
            </a:pathLst>
          </a:custGeom>
          <a:ln w="57150">
            <a:solidFill>
              <a:schemeClr val="bg1"/>
            </a:solidFill>
          </a:ln>
        </p:spPr>
        <p:style>
          <a:lnRef idx="2">
            <a:scrgbClr r="0" g="0" b="0"/>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354308" tIns="354308" rIns="354308" bIns="354308" numCol="1" spcCol="1270" anchor="ctr" anchorCtr="0">
            <a:noAutofit/>
          </a:bodyPr>
          <a:lstStyle/>
          <a:p>
            <a:pPr lvl="0" algn="ctr" defTabSz="889000">
              <a:lnSpc>
                <a:spcPct val="90000"/>
              </a:lnSpc>
              <a:spcBef>
                <a:spcPct val="0"/>
              </a:spcBef>
              <a:spcAft>
                <a:spcPct val="35000"/>
              </a:spcAft>
            </a:pPr>
            <a:r>
              <a:rPr lang="en-US" sz="2000" b="1" dirty="0" smtClean="0">
                <a:latin typeface="Arial Bold" charset="0"/>
                <a:ea typeface="Arial Bold" charset="0"/>
                <a:cs typeface="Arial Bold" charset="0"/>
              </a:rPr>
              <a:t>FACTORY</a:t>
            </a:r>
            <a:endParaRPr lang="en-US" sz="2000" b="1" kern="1200" dirty="0">
              <a:latin typeface="Arial Bold" charset="0"/>
              <a:ea typeface="Arial Bold" charset="0"/>
              <a:cs typeface="Arial Bold" charset="0"/>
            </a:endParaRPr>
          </a:p>
        </p:txBody>
      </p:sp>
      <p:sp>
        <p:nvSpPr>
          <p:cNvPr id="9" name="Freeform 8"/>
          <p:cNvSpPr/>
          <p:nvPr/>
        </p:nvSpPr>
        <p:spPr>
          <a:xfrm>
            <a:off x="18228773" y="9619616"/>
            <a:ext cx="2245924" cy="2245924"/>
          </a:xfrm>
          <a:custGeom>
            <a:avLst/>
            <a:gdLst>
              <a:gd name="connsiteX0" fmla="*/ 0 w 2245924"/>
              <a:gd name="connsiteY0" fmla="*/ 1122962 h 2245924"/>
              <a:gd name="connsiteX1" fmla="*/ 1122962 w 2245924"/>
              <a:gd name="connsiteY1" fmla="*/ 0 h 2245924"/>
              <a:gd name="connsiteX2" fmla="*/ 2245924 w 2245924"/>
              <a:gd name="connsiteY2" fmla="*/ 1122962 h 2245924"/>
              <a:gd name="connsiteX3" fmla="*/ 1122962 w 2245924"/>
              <a:gd name="connsiteY3" fmla="*/ 2245924 h 2245924"/>
              <a:gd name="connsiteX4" fmla="*/ 0 w 2245924"/>
              <a:gd name="connsiteY4" fmla="*/ 1122962 h 224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5924" h="2245924">
                <a:moveTo>
                  <a:pt x="0" y="1122962"/>
                </a:moveTo>
                <a:cubicBezTo>
                  <a:pt x="0" y="502767"/>
                  <a:pt x="502767" y="0"/>
                  <a:pt x="1122962" y="0"/>
                </a:cubicBezTo>
                <a:cubicBezTo>
                  <a:pt x="1743157" y="0"/>
                  <a:pt x="2245924" y="502767"/>
                  <a:pt x="2245924" y="1122962"/>
                </a:cubicBezTo>
                <a:cubicBezTo>
                  <a:pt x="2245924" y="1743157"/>
                  <a:pt x="1743157" y="2245924"/>
                  <a:pt x="1122962" y="2245924"/>
                </a:cubicBezTo>
                <a:cubicBezTo>
                  <a:pt x="502767" y="2245924"/>
                  <a:pt x="0" y="1743157"/>
                  <a:pt x="0" y="1122962"/>
                </a:cubicBezTo>
                <a:close/>
              </a:path>
            </a:pathLst>
          </a:custGeom>
          <a:ln w="57150">
            <a:solidFill>
              <a:schemeClr val="bg1"/>
            </a:solidFill>
          </a:ln>
        </p:spPr>
        <p:style>
          <a:lnRef idx="2">
            <a:scrgbClr r="0" g="0" b="0"/>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354308" tIns="354308" rIns="354308" bIns="354308" numCol="1" spcCol="1270" anchor="ctr" anchorCtr="0">
            <a:noAutofit/>
          </a:bodyPr>
          <a:lstStyle/>
          <a:p>
            <a:pPr lvl="0" algn="ctr" defTabSz="889000">
              <a:lnSpc>
                <a:spcPct val="90000"/>
              </a:lnSpc>
              <a:spcBef>
                <a:spcPct val="0"/>
              </a:spcBef>
              <a:spcAft>
                <a:spcPct val="35000"/>
              </a:spcAft>
            </a:pPr>
            <a:r>
              <a:rPr lang="en-US" sz="2000" b="1" dirty="0" smtClean="0">
                <a:latin typeface="Arial Bold" charset="0"/>
                <a:ea typeface="Arial Bold" charset="0"/>
                <a:cs typeface="Arial Bold" charset="0"/>
              </a:rPr>
              <a:t>REVISED</a:t>
            </a:r>
            <a:endParaRPr lang="en-US" sz="2000" b="1" kern="1200" dirty="0">
              <a:latin typeface="Arial Bold" charset="0"/>
              <a:ea typeface="Arial Bold" charset="0"/>
              <a:cs typeface="Arial Bold" charset="0"/>
            </a:endParaRPr>
          </a:p>
        </p:txBody>
      </p:sp>
      <p:sp>
        <p:nvSpPr>
          <p:cNvPr id="10" name="Freeform 9"/>
          <p:cNvSpPr/>
          <p:nvPr/>
        </p:nvSpPr>
        <p:spPr>
          <a:xfrm>
            <a:off x="14223602" y="9619616"/>
            <a:ext cx="2245924" cy="2245924"/>
          </a:xfrm>
          <a:custGeom>
            <a:avLst/>
            <a:gdLst>
              <a:gd name="connsiteX0" fmla="*/ 0 w 2245924"/>
              <a:gd name="connsiteY0" fmla="*/ 1122962 h 2245924"/>
              <a:gd name="connsiteX1" fmla="*/ 1122962 w 2245924"/>
              <a:gd name="connsiteY1" fmla="*/ 0 h 2245924"/>
              <a:gd name="connsiteX2" fmla="*/ 2245924 w 2245924"/>
              <a:gd name="connsiteY2" fmla="*/ 1122962 h 2245924"/>
              <a:gd name="connsiteX3" fmla="*/ 1122962 w 2245924"/>
              <a:gd name="connsiteY3" fmla="*/ 2245924 h 2245924"/>
              <a:gd name="connsiteX4" fmla="*/ 0 w 2245924"/>
              <a:gd name="connsiteY4" fmla="*/ 1122962 h 224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5924" h="2245924">
                <a:moveTo>
                  <a:pt x="0" y="1122962"/>
                </a:moveTo>
                <a:cubicBezTo>
                  <a:pt x="0" y="502767"/>
                  <a:pt x="502767" y="0"/>
                  <a:pt x="1122962" y="0"/>
                </a:cubicBezTo>
                <a:cubicBezTo>
                  <a:pt x="1743157" y="0"/>
                  <a:pt x="2245924" y="502767"/>
                  <a:pt x="2245924" y="1122962"/>
                </a:cubicBezTo>
                <a:cubicBezTo>
                  <a:pt x="2245924" y="1743157"/>
                  <a:pt x="1743157" y="2245924"/>
                  <a:pt x="1122962" y="2245924"/>
                </a:cubicBezTo>
                <a:cubicBezTo>
                  <a:pt x="502767" y="2245924"/>
                  <a:pt x="0" y="1743157"/>
                  <a:pt x="0" y="1122962"/>
                </a:cubicBezTo>
                <a:close/>
              </a:path>
            </a:pathLst>
          </a:custGeom>
          <a:ln w="57150">
            <a:solidFill>
              <a:schemeClr val="bg1"/>
            </a:solidFill>
          </a:ln>
        </p:spPr>
        <p:style>
          <a:lnRef idx="2">
            <a:scrgbClr r="0" g="0" b="0"/>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spcFirstLastPara="0" vert="horz" wrap="square" lIns="354308" tIns="354308" rIns="354308" bIns="354308" numCol="1" spcCol="1270" anchor="ctr" anchorCtr="0">
            <a:noAutofit/>
          </a:bodyPr>
          <a:lstStyle/>
          <a:p>
            <a:pPr lvl="0" algn="ctr" defTabSz="889000">
              <a:lnSpc>
                <a:spcPct val="90000"/>
              </a:lnSpc>
              <a:spcBef>
                <a:spcPct val="0"/>
              </a:spcBef>
              <a:spcAft>
                <a:spcPct val="35000"/>
              </a:spcAft>
            </a:pPr>
            <a:r>
              <a:rPr lang="en-US" sz="2000" b="1" kern="1200" dirty="0" smtClean="0">
                <a:latin typeface="Arial Bold" charset="0"/>
                <a:ea typeface="Arial Bold" charset="0"/>
                <a:cs typeface="Arial Bold" charset="0"/>
              </a:rPr>
              <a:t>EVALUATE</a:t>
            </a:r>
            <a:endParaRPr lang="en-US" sz="2000" b="1" kern="1200" dirty="0">
              <a:latin typeface="Arial Bold" charset="0"/>
              <a:ea typeface="Arial Bold" charset="0"/>
              <a:cs typeface="Arial Bold" charset="0"/>
            </a:endParaRPr>
          </a:p>
        </p:txBody>
      </p:sp>
      <p:sp>
        <p:nvSpPr>
          <p:cNvPr id="11" name="Freeform 10"/>
          <p:cNvSpPr/>
          <p:nvPr/>
        </p:nvSpPr>
        <p:spPr>
          <a:xfrm>
            <a:off x="12985936" y="5810471"/>
            <a:ext cx="2245924" cy="2245924"/>
          </a:xfrm>
          <a:custGeom>
            <a:avLst/>
            <a:gdLst>
              <a:gd name="connsiteX0" fmla="*/ 0 w 2245924"/>
              <a:gd name="connsiteY0" fmla="*/ 1122962 h 2245924"/>
              <a:gd name="connsiteX1" fmla="*/ 1122962 w 2245924"/>
              <a:gd name="connsiteY1" fmla="*/ 0 h 2245924"/>
              <a:gd name="connsiteX2" fmla="*/ 2245924 w 2245924"/>
              <a:gd name="connsiteY2" fmla="*/ 1122962 h 2245924"/>
              <a:gd name="connsiteX3" fmla="*/ 1122962 w 2245924"/>
              <a:gd name="connsiteY3" fmla="*/ 2245924 h 2245924"/>
              <a:gd name="connsiteX4" fmla="*/ 0 w 2245924"/>
              <a:gd name="connsiteY4" fmla="*/ 1122962 h 224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5924" h="2245924">
                <a:moveTo>
                  <a:pt x="0" y="1122962"/>
                </a:moveTo>
                <a:cubicBezTo>
                  <a:pt x="0" y="502767"/>
                  <a:pt x="502767" y="0"/>
                  <a:pt x="1122962" y="0"/>
                </a:cubicBezTo>
                <a:cubicBezTo>
                  <a:pt x="1743157" y="0"/>
                  <a:pt x="2245924" y="502767"/>
                  <a:pt x="2245924" y="1122962"/>
                </a:cubicBezTo>
                <a:cubicBezTo>
                  <a:pt x="2245924" y="1743157"/>
                  <a:pt x="1743157" y="2245924"/>
                  <a:pt x="1122962" y="2245924"/>
                </a:cubicBezTo>
                <a:cubicBezTo>
                  <a:pt x="502767" y="2245924"/>
                  <a:pt x="0" y="1743157"/>
                  <a:pt x="0" y="1122962"/>
                </a:cubicBezTo>
                <a:close/>
              </a:path>
            </a:pathLst>
          </a:custGeom>
          <a:ln w="57150">
            <a:solidFill>
              <a:schemeClr val="bg1"/>
            </a:solidFill>
          </a:ln>
        </p:spPr>
        <p:style>
          <a:lnRef idx="2">
            <a:scrgbClr r="0" g="0" b="0"/>
          </a:lnRef>
          <a:fillRef idx="1">
            <a:schemeClr val="accent6">
              <a:hueOff val="0"/>
              <a:satOff val="0"/>
              <a:lumOff val="0"/>
              <a:alphaOff val="0"/>
            </a:schemeClr>
          </a:fillRef>
          <a:effectRef idx="0">
            <a:schemeClr val="accent6">
              <a:hueOff val="0"/>
              <a:satOff val="0"/>
              <a:lumOff val="0"/>
              <a:alphaOff val="0"/>
            </a:schemeClr>
          </a:effectRef>
          <a:fontRef idx="minor">
            <a:schemeClr val="lt1"/>
          </a:fontRef>
        </p:style>
        <p:txBody>
          <a:bodyPr spcFirstLastPara="0" vert="horz" wrap="square" lIns="354308" tIns="354308" rIns="354308" bIns="354308" numCol="1" spcCol="1270" anchor="ctr" anchorCtr="0">
            <a:noAutofit/>
          </a:bodyPr>
          <a:lstStyle/>
          <a:p>
            <a:pPr lvl="0" algn="ctr" defTabSz="889000">
              <a:lnSpc>
                <a:spcPct val="90000"/>
              </a:lnSpc>
              <a:spcBef>
                <a:spcPct val="0"/>
              </a:spcBef>
              <a:spcAft>
                <a:spcPct val="35000"/>
              </a:spcAft>
            </a:pPr>
            <a:r>
              <a:rPr lang="en-US" sz="2000" b="1" kern="1200" dirty="0" smtClean="0">
                <a:latin typeface="Arial Bold" charset="0"/>
                <a:ea typeface="Arial Bold" charset="0"/>
                <a:cs typeface="Arial Bold" charset="0"/>
              </a:rPr>
              <a:t>CONTROL</a:t>
            </a:r>
            <a:endParaRPr lang="en-US" sz="2000" b="1" kern="1200" dirty="0">
              <a:latin typeface="Arial Bold" charset="0"/>
              <a:ea typeface="Arial Bold" charset="0"/>
              <a:cs typeface="Arial Bold" charset="0"/>
            </a:endParaRPr>
          </a:p>
        </p:txBody>
      </p:sp>
      <p:sp>
        <p:nvSpPr>
          <p:cNvPr id="12" name="TextBox 11"/>
          <p:cNvSpPr txBox="1"/>
          <p:nvPr/>
        </p:nvSpPr>
        <p:spPr>
          <a:xfrm>
            <a:off x="15833306" y="6895122"/>
            <a:ext cx="3076291" cy="2154436"/>
          </a:xfrm>
          <a:prstGeom prst="rect">
            <a:avLst/>
          </a:prstGeom>
          <a:noFill/>
        </p:spPr>
        <p:txBody>
          <a:bodyPr wrap="none" lIns="182880" tIns="548640" rIns="182880" bIns="365760" rtlCol="0">
            <a:spAutoFit/>
          </a:bodyPr>
          <a:lstStyle/>
          <a:p>
            <a:pPr algn="ctr">
              <a:lnSpc>
                <a:spcPts val="3233"/>
              </a:lnSpc>
              <a:spcAft>
                <a:spcPts val="3199"/>
              </a:spcAft>
            </a:pPr>
            <a:r>
              <a:rPr lang="en-US" sz="5400" b="1" dirty="0" smtClean="0">
                <a:solidFill>
                  <a:schemeClr val="bg1"/>
                </a:solidFill>
                <a:latin typeface="Arial Bold" charset="0"/>
                <a:ea typeface="Arial Bold" charset="0"/>
                <a:cs typeface="Arial Bold" charset="0"/>
              </a:rPr>
              <a:t>SUPPLY</a:t>
            </a:r>
          </a:p>
          <a:p>
            <a:pPr algn="ctr">
              <a:lnSpc>
                <a:spcPts val="3233"/>
              </a:lnSpc>
              <a:spcAft>
                <a:spcPts val="3199"/>
              </a:spcAft>
            </a:pPr>
            <a:r>
              <a:rPr lang="en-US" sz="5400" b="1" dirty="0" smtClean="0">
                <a:solidFill>
                  <a:schemeClr val="bg1"/>
                </a:solidFill>
                <a:latin typeface="Arial Bold" charset="0"/>
                <a:ea typeface="Arial Bold" charset="0"/>
                <a:cs typeface="Arial Bold" charset="0"/>
              </a:rPr>
              <a:t>CHAIN</a:t>
            </a:r>
            <a:endParaRPr lang="en-US" sz="5400" b="1" dirty="0">
              <a:solidFill>
                <a:schemeClr val="bg1"/>
              </a:solidFill>
              <a:latin typeface="Arial Bold" charset="0"/>
              <a:ea typeface="Arial Bold" charset="0"/>
              <a:cs typeface="Arial Bold" charset="0"/>
            </a:endParaRPr>
          </a:p>
        </p:txBody>
      </p:sp>
      <p:sp>
        <p:nvSpPr>
          <p:cNvPr id="13" name="Subtitle 2"/>
          <p:cNvSpPr txBox="1">
            <a:spLocks/>
          </p:cNvSpPr>
          <p:nvPr/>
        </p:nvSpPr>
        <p:spPr>
          <a:xfrm>
            <a:off x="3180650" y="7711445"/>
            <a:ext cx="8428136" cy="68967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a:t>
            </a:r>
          </a:p>
        </p:txBody>
      </p:sp>
      <p:sp>
        <p:nvSpPr>
          <p:cNvPr id="14" name="TextBox 13"/>
          <p:cNvSpPr txBox="1"/>
          <p:nvPr/>
        </p:nvSpPr>
        <p:spPr>
          <a:xfrm>
            <a:off x="3298221" y="7153099"/>
            <a:ext cx="2723823"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YOUR TITLE HERE</a:t>
            </a:r>
          </a:p>
        </p:txBody>
      </p:sp>
      <p:sp>
        <p:nvSpPr>
          <p:cNvPr id="15" name="Subtitle 2"/>
          <p:cNvSpPr txBox="1">
            <a:spLocks/>
          </p:cNvSpPr>
          <p:nvPr/>
        </p:nvSpPr>
        <p:spPr>
          <a:xfrm>
            <a:off x="3238669" y="4364516"/>
            <a:ext cx="8428136" cy="68025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a:t>
            </a:r>
            <a:r>
              <a:rPr lang="en-US" sz="2600" dirty="0" smtClean="0">
                <a:solidFill>
                  <a:schemeClr val="tx1"/>
                </a:solidFill>
                <a:latin typeface="Arial Regular" charset="0"/>
                <a:ea typeface="Arial Regular" charset="0"/>
                <a:cs typeface="Arial Regular" charset="0"/>
              </a:rPr>
              <a:t>somehow</a:t>
            </a:r>
            <a:endParaRPr lang="en-US" sz="2600" dirty="0">
              <a:solidFill>
                <a:schemeClr val="tx1"/>
              </a:solidFill>
              <a:latin typeface="Arial Regular" charset="0"/>
              <a:ea typeface="Arial Regular" charset="0"/>
              <a:cs typeface="Arial Regular" charset="0"/>
            </a:endParaRPr>
          </a:p>
        </p:txBody>
      </p:sp>
      <p:sp>
        <p:nvSpPr>
          <p:cNvPr id="16" name="TextBox 15"/>
          <p:cNvSpPr txBox="1"/>
          <p:nvPr/>
        </p:nvSpPr>
        <p:spPr>
          <a:xfrm>
            <a:off x="3356240" y="3806170"/>
            <a:ext cx="2723823" cy="430887"/>
          </a:xfrm>
          <a:prstGeom prst="rect">
            <a:avLst/>
          </a:prstGeom>
          <a:noFill/>
        </p:spPr>
        <p:txBody>
          <a:bodyPr wrap="none" rtlCol="0" anchor="ctr" anchorCtr="0">
            <a:spAutoFit/>
          </a:bodyPr>
          <a:lstStyle/>
          <a:p>
            <a:r>
              <a:rPr lang="en-US" sz="2200" b="1" dirty="0" smtClean="0">
                <a:solidFill>
                  <a:schemeClr val="tx2"/>
                </a:solidFill>
                <a:latin typeface="Arial Bold" charset="0"/>
                <a:ea typeface="Arial Bold" charset="0"/>
                <a:cs typeface="Arial Bold" charset="0"/>
              </a:rPr>
              <a:t>YOUR TITLE HERE</a:t>
            </a:r>
            <a:endParaRPr lang="en-US" sz="2200" b="1" dirty="0">
              <a:solidFill>
                <a:schemeClr val="tx2"/>
              </a:solidFill>
              <a:latin typeface="Arial Bold" charset="0"/>
              <a:ea typeface="Arial Bold" charset="0"/>
              <a:cs typeface="Arial Bold" charset="0"/>
            </a:endParaRPr>
          </a:p>
        </p:txBody>
      </p:sp>
      <p:sp>
        <p:nvSpPr>
          <p:cNvPr id="17" name="Subtitle 2"/>
          <p:cNvSpPr txBox="1">
            <a:spLocks/>
          </p:cNvSpPr>
          <p:nvPr/>
        </p:nvSpPr>
        <p:spPr>
          <a:xfrm>
            <a:off x="3287296" y="9383063"/>
            <a:ext cx="8428136" cy="68967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a:t>
            </a:r>
          </a:p>
        </p:txBody>
      </p:sp>
      <p:sp>
        <p:nvSpPr>
          <p:cNvPr id="18" name="TextBox 17"/>
          <p:cNvSpPr txBox="1"/>
          <p:nvPr/>
        </p:nvSpPr>
        <p:spPr>
          <a:xfrm>
            <a:off x="3404867" y="8824717"/>
            <a:ext cx="2723823"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YOUR TITLE HERE</a:t>
            </a:r>
          </a:p>
        </p:txBody>
      </p:sp>
      <p:sp>
        <p:nvSpPr>
          <p:cNvPr id="19" name="Subtitle 2"/>
          <p:cNvSpPr txBox="1">
            <a:spLocks/>
          </p:cNvSpPr>
          <p:nvPr/>
        </p:nvSpPr>
        <p:spPr>
          <a:xfrm>
            <a:off x="3238669" y="6036134"/>
            <a:ext cx="8428136" cy="68967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a:t>
            </a:r>
          </a:p>
        </p:txBody>
      </p:sp>
      <p:sp>
        <p:nvSpPr>
          <p:cNvPr id="20" name="TextBox 19"/>
          <p:cNvSpPr txBox="1"/>
          <p:nvPr/>
        </p:nvSpPr>
        <p:spPr>
          <a:xfrm>
            <a:off x="3356240" y="5477788"/>
            <a:ext cx="2723823"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YOUR TITLE HERE</a:t>
            </a:r>
          </a:p>
        </p:txBody>
      </p:sp>
      <p:sp>
        <p:nvSpPr>
          <p:cNvPr id="21" name="Subtitle 2"/>
          <p:cNvSpPr txBox="1">
            <a:spLocks/>
          </p:cNvSpPr>
          <p:nvPr/>
        </p:nvSpPr>
        <p:spPr>
          <a:xfrm>
            <a:off x="3287296" y="11054681"/>
            <a:ext cx="8428136" cy="68967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a:t>
            </a:r>
          </a:p>
        </p:txBody>
      </p:sp>
      <p:sp>
        <p:nvSpPr>
          <p:cNvPr id="22" name="TextBox 21"/>
          <p:cNvSpPr txBox="1"/>
          <p:nvPr/>
        </p:nvSpPr>
        <p:spPr>
          <a:xfrm>
            <a:off x="3404867" y="10496335"/>
            <a:ext cx="2723823"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YOUR TITLE HERE</a:t>
            </a:r>
          </a:p>
        </p:txBody>
      </p:sp>
      <p:sp>
        <p:nvSpPr>
          <p:cNvPr id="23" name="Oval 22"/>
          <p:cNvSpPr>
            <a:spLocks noChangeAspect="1"/>
          </p:cNvSpPr>
          <p:nvPr/>
        </p:nvSpPr>
        <p:spPr>
          <a:xfrm>
            <a:off x="2104771" y="8910432"/>
            <a:ext cx="1027094" cy="10273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24" name="Oval 23"/>
          <p:cNvSpPr>
            <a:spLocks noChangeAspect="1"/>
          </p:cNvSpPr>
          <p:nvPr/>
        </p:nvSpPr>
        <p:spPr>
          <a:xfrm>
            <a:off x="2104771" y="10607907"/>
            <a:ext cx="1027094" cy="102736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28" name="Oval 27"/>
          <p:cNvSpPr>
            <a:spLocks noChangeAspect="1"/>
          </p:cNvSpPr>
          <p:nvPr/>
        </p:nvSpPr>
        <p:spPr>
          <a:xfrm>
            <a:off x="2104771" y="7238546"/>
            <a:ext cx="1027094" cy="102736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29" name="Oval 28"/>
          <p:cNvSpPr>
            <a:spLocks noChangeAspect="1"/>
          </p:cNvSpPr>
          <p:nvPr/>
        </p:nvSpPr>
        <p:spPr>
          <a:xfrm>
            <a:off x="2104771" y="3900547"/>
            <a:ext cx="1027094" cy="10273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30" name="Shape 2645"/>
          <p:cNvSpPr/>
          <p:nvPr/>
        </p:nvSpPr>
        <p:spPr>
          <a:xfrm>
            <a:off x="2355502" y="4207377"/>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1" name="Oval 30"/>
          <p:cNvSpPr>
            <a:spLocks noChangeAspect="1"/>
          </p:cNvSpPr>
          <p:nvPr/>
        </p:nvSpPr>
        <p:spPr>
          <a:xfrm>
            <a:off x="2104771" y="5589360"/>
            <a:ext cx="1027094" cy="102736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32" name="Shape 2550"/>
          <p:cNvSpPr/>
          <p:nvPr/>
        </p:nvSpPr>
        <p:spPr>
          <a:xfrm>
            <a:off x="2352267" y="582371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latin typeface="Arial Regular" charset="0"/>
              <a:ea typeface="Arial Regular" charset="0"/>
              <a:cs typeface="Arial Regular" charset="0"/>
            </a:endParaRPr>
          </a:p>
        </p:txBody>
      </p:sp>
      <p:sp>
        <p:nvSpPr>
          <p:cNvPr id="33" name="Shape 2562"/>
          <p:cNvSpPr/>
          <p:nvPr/>
        </p:nvSpPr>
        <p:spPr>
          <a:xfrm>
            <a:off x="2360868" y="747672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4" name="Shape 2577"/>
          <p:cNvSpPr/>
          <p:nvPr/>
        </p:nvSpPr>
        <p:spPr>
          <a:xfrm>
            <a:off x="2319779" y="9163383"/>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5" name="Shape 2629"/>
          <p:cNvSpPr/>
          <p:nvPr/>
        </p:nvSpPr>
        <p:spPr>
          <a:xfrm>
            <a:off x="2334882" y="10869096"/>
            <a:ext cx="558810"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15457872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5698946" y="483017"/>
            <a:ext cx="12979799"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Infrastructure Solutions</a:t>
            </a:r>
            <a:endParaRPr lang="id-ID" sz="8800" b="1" dirty="0" smtClean="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5" name="Freeform 6"/>
          <p:cNvSpPr>
            <a:spLocks/>
          </p:cNvSpPr>
          <p:nvPr/>
        </p:nvSpPr>
        <p:spPr bwMode="auto">
          <a:xfrm>
            <a:off x="17426948" y="3861596"/>
            <a:ext cx="3586367" cy="4287355"/>
          </a:xfrm>
          <a:custGeom>
            <a:avLst/>
            <a:gdLst/>
            <a:ahLst/>
            <a:cxnLst>
              <a:cxn ang="0">
                <a:pos x="0" y="196"/>
              </a:cxn>
              <a:cxn ang="0">
                <a:pos x="0" y="61"/>
              </a:cxn>
              <a:cxn ang="0">
                <a:pos x="1" y="61"/>
              </a:cxn>
              <a:cxn ang="0">
                <a:pos x="32" y="62"/>
              </a:cxn>
              <a:cxn ang="0">
                <a:pos x="67" y="0"/>
              </a:cxn>
              <a:cxn ang="0">
                <a:pos x="126" y="15"/>
              </a:cxn>
              <a:cxn ang="0">
                <a:pos x="126" y="86"/>
              </a:cxn>
              <a:cxn ang="0">
                <a:pos x="185" y="120"/>
              </a:cxn>
              <a:cxn ang="0">
                <a:pos x="186" y="120"/>
              </a:cxn>
              <a:cxn ang="0">
                <a:pos x="246" y="84"/>
              </a:cxn>
              <a:cxn ang="0">
                <a:pos x="269" y="106"/>
              </a:cxn>
              <a:cxn ang="0">
                <a:pos x="283" y="120"/>
              </a:cxn>
              <a:cxn ang="0">
                <a:pos x="288" y="126"/>
              </a:cxn>
              <a:cxn ang="0">
                <a:pos x="252" y="186"/>
              </a:cxn>
              <a:cxn ang="0">
                <a:pos x="287" y="244"/>
              </a:cxn>
              <a:cxn ang="0">
                <a:pos x="359" y="244"/>
              </a:cxn>
              <a:cxn ang="0">
                <a:pos x="374" y="301"/>
              </a:cxn>
              <a:cxn ang="0">
                <a:pos x="313" y="341"/>
              </a:cxn>
              <a:cxn ang="0">
                <a:pos x="314" y="374"/>
              </a:cxn>
              <a:cxn ang="0">
                <a:pos x="314" y="376"/>
              </a:cxn>
              <a:cxn ang="0">
                <a:pos x="175" y="376"/>
              </a:cxn>
              <a:cxn ang="0">
                <a:pos x="174" y="376"/>
              </a:cxn>
              <a:cxn ang="0">
                <a:pos x="175" y="377"/>
              </a:cxn>
              <a:cxn ang="0">
                <a:pos x="187" y="406"/>
              </a:cxn>
              <a:cxn ang="0">
                <a:pos x="175" y="434"/>
              </a:cxn>
              <a:cxn ang="0">
                <a:pos x="146" y="446"/>
              </a:cxn>
              <a:cxn ang="0">
                <a:pos x="117" y="434"/>
              </a:cxn>
              <a:cxn ang="0">
                <a:pos x="106" y="406"/>
              </a:cxn>
              <a:cxn ang="0">
                <a:pos x="117" y="377"/>
              </a:cxn>
              <a:cxn ang="0">
                <a:pos x="118" y="376"/>
              </a:cxn>
              <a:cxn ang="0">
                <a:pos x="117" y="376"/>
              </a:cxn>
              <a:cxn ang="0">
                <a:pos x="0" y="376"/>
              </a:cxn>
              <a:cxn ang="0">
                <a:pos x="0" y="253"/>
              </a:cxn>
              <a:cxn ang="0">
                <a:pos x="3" y="253"/>
              </a:cxn>
              <a:cxn ang="0">
                <a:pos x="32" y="265"/>
              </a:cxn>
              <a:cxn ang="0">
                <a:pos x="61" y="253"/>
              </a:cxn>
              <a:cxn ang="0">
                <a:pos x="73" y="224"/>
              </a:cxn>
              <a:cxn ang="0">
                <a:pos x="61" y="196"/>
              </a:cxn>
              <a:cxn ang="0">
                <a:pos x="32" y="184"/>
              </a:cxn>
              <a:cxn ang="0">
                <a:pos x="3" y="196"/>
              </a:cxn>
              <a:cxn ang="0">
                <a:pos x="0" y="196"/>
              </a:cxn>
            </a:cxnLst>
            <a:rect l="0" t="0" r="r" b="b"/>
            <a:pathLst>
              <a:path w="374" h="446">
                <a:moveTo>
                  <a:pt x="0" y="196"/>
                </a:moveTo>
                <a:cubicBezTo>
                  <a:pt x="0" y="61"/>
                  <a:pt x="0" y="61"/>
                  <a:pt x="0" y="61"/>
                </a:cubicBezTo>
                <a:cubicBezTo>
                  <a:pt x="0" y="61"/>
                  <a:pt x="1" y="61"/>
                  <a:pt x="1" y="61"/>
                </a:cubicBezTo>
                <a:cubicBezTo>
                  <a:pt x="12" y="61"/>
                  <a:pt x="22" y="61"/>
                  <a:pt x="32" y="62"/>
                </a:cubicBezTo>
                <a:cubicBezTo>
                  <a:pt x="67" y="0"/>
                  <a:pt x="67" y="0"/>
                  <a:pt x="67" y="0"/>
                </a:cubicBezTo>
                <a:cubicBezTo>
                  <a:pt x="87" y="4"/>
                  <a:pt x="107" y="8"/>
                  <a:pt x="126" y="15"/>
                </a:cubicBezTo>
                <a:cubicBezTo>
                  <a:pt x="126" y="86"/>
                  <a:pt x="126" y="86"/>
                  <a:pt x="126" y="86"/>
                </a:cubicBezTo>
                <a:cubicBezTo>
                  <a:pt x="146" y="95"/>
                  <a:pt x="166" y="106"/>
                  <a:pt x="185" y="120"/>
                </a:cubicBezTo>
                <a:cubicBezTo>
                  <a:pt x="185" y="120"/>
                  <a:pt x="185" y="120"/>
                  <a:pt x="186" y="120"/>
                </a:cubicBezTo>
                <a:cubicBezTo>
                  <a:pt x="246" y="84"/>
                  <a:pt x="246" y="84"/>
                  <a:pt x="246" y="84"/>
                </a:cubicBezTo>
                <a:cubicBezTo>
                  <a:pt x="254" y="91"/>
                  <a:pt x="262" y="98"/>
                  <a:pt x="269" y="106"/>
                </a:cubicBezTo>
                <a:cubicBezTo>
                  <a:pt x="274" y="111"/>
                  <a:pt x="278" y="115"/>
                  <a:pt x="283" y="120"/>
                </a:cubicBezTo>
                <a:cubicBezTo>
                  <a:pt x="284" y="122"/>
                  <a:pt x="286" y="124"/>
                  <a:pt x="288" y="126"/>
                </a:cubicBezTo>
                <a:cubicBezTo>
                  <a:pt x="252" y="186"/>
                  <a:pt x="252" y="186"/>
                  <a:pt x="252" y="186"/>
                </a:cubicBezTo>
                <a:cubicBezTo>
                  <a:pt x="266" y="204"/>
                  <a:pt x="278" y="224"/>
                  <a:pt x="287" y="244"/>
                </a:cubicBezTo>
                <a:cubicBezTo>
                  <a:pt x="359" y="244"/>
                  <a:pt x="359" y="244"/>
                  <a:pt x="359" y="244"/>
                </a:cubicBezTo>
                <a:cubicBezTo>
                  <a:pt x="365" y="263"/>
                  <a:pt x="370" y="282"/>
                  <a:pt x="374" y="301"/>
                </a:cubicBezTo>
                <a:cubicBezTo>
                  <a:pt x="313" y="341"/>
                  <a:pt x="313" y="341"/>
                  <a:pt x="313" y="341"/>
                </a:cubicBezTo>
                <a:cubicBezTo>
                  <a:pt x="314" y="352"/>
                  <a:pt x="314" y="363"/>
                  <a:pt x="314" y="374"/>
                </a:cubicBezTo>
                <a:cubicBezTo>
                  <a:pt x="314" y="375"/>
                  <a:pt x="314" y="375"/>
                  <a:pt x="314" y="376"/>
                </a:cubicBezTo>
                <a:cubicBezTo>
                  <a:pt x="175" y="376"/>
                  <a:pt x="175" y="376"/>
                  <a:pt x="175" y="376"/>
                </a:cubicBezTo>
                <a:cubicBezTo>
                  <a:pt x="174" y="376"/>
                  <a:pt x="174" y="376"/>
                  <a:pt x="174" y="376"/>
                </a:cubicBezTo>
                <a:cubicBezTo>
                  <a:pt x="174" y="376"/>
                  <a:pt x="175" y="377"/>
                  <a:pt x="175" y="377"/>
                </a:cubicBezTo>
                <a:cubicBezTo>
                  <a:pt x="183" y="385"/>
                  <a:pt x="187" y="395"/>
                  <a:pt x="187" y="406"/>
                </a:cubicBezTo>
                <a:cubicBezTo>
                  <a:pt x="187" y="417"/>
                  <a:pt x="183" y="427"/>
                  <a:pt x="175" y="434"/>
                </a:cubicBezTo>
                <a:cubicBezTo>
                  <a:pt x="167" y="442"/>
                  <a:pt x="157" y="446"/>
                  <a:pt x="146" y="446"/>
                </a:cubicBezTo>
                <a:cubicBezTo>
                  <a:pt x="135" y="446"/>
                  <a:pt x="125" y="442"/>
                  <a:pt x="117" y="434"/>
                </a:cubicBezTo>
                <a:cubicBezTo>
                  <a:pt x="110" y="427"/>
                  <a:pt x="106" y="417"/>
                  <a:pt x="106" y="406"/>
                </a:cubicBezTo>
                <a:cubicBezTo>
                  <a:pt x="106" y="395"/>
                  <a:pt x="110" y="385"/>
                  <a:pt x="117" y="377"/>
                </a:cubicBezTo>
                <a:cubicBezTo>
                  <a:pt x="118" y="377"/>
                  <a:pt x="118" y="376"/>
                  <a:pt x="118" y="376"/>
                </a:cubicBezTo>
                <a:cubicBezTo>
                  <a:pt x="117" y="376"/>
                  <a:pt x="117" y="376"/>
                  <a:pt x="117" y="376"/>
                </a:cubicBezTo>
                <a:cubicBezTo>
                  <a:pt x="0" y="376"/>
                  <a:pt x="0" y="376"/>
                  <a:pt x="0" y="376"/>
                </a:cubicBezTo>
                <a:cubicBezTo>
                  <a:pt x="0" y="253"/>
                  <a:pt x="0" y="253"/>
                  <a:pt x="0" y="253"/>
                </a:cubicBezTo>
                <a:cubicBezTo>
                  <a:pt x="3" y="253"/>
                  <a:pt x="3" y="253"/>
                  <a:pt x="3" y="253"/>
                </a:cubicBezTo>
                <a:cubicBezTo>
                  <a:pt x="11" y="261"/>
                  <a:pt x="21" y="265"/>
                  <a:pt x="32" y="265"/>
                </a:cubicBezTo>
                <a:cubicBezTo>
                  <a:pt x="43" y="265"/>
                  <a:pt x="53" y="261"/>
                  <a:pt x="61" y="253"/>
                </a:cubicBezTo>
                <a:cubicBezTo>
                  <a:pt x="69" y="245"/>
                  <a:pt x="73" y="236"/>
                  <a:pt x="73" y="224"/>
                </a:cubicBezTo>
                <a:cubicBezTo>
                  <a:pt x="73" y="213"/>
                  <a:pt x="69" y="204"/>
                  <a:pt x="61" y="196"/>
                </a:cubicBezTo>
                <a:cubicBezTo>
                  <a:pt x="53" y="188"/>
                  <a:pt x="43" y="184"/>
                  <a:pt x="32" y="184"/>
                </a:cubicBezTo>
                <a:cubicBezTo>
                  <a:pt x="21" y="184"/>
                  <a:pt x="11" y="188"/>
                  <a:pt x="3" y="196"/>
                </a:cubicBezTo>
                <a:lnTo>
                  <a:pt x="0" y="196"/>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6" name="Freeform 7"/>
          <p:cNvSpPr>
            <a:spLocks/>
          </p:cNvSpPr>
          <p:nvPr/>
        </p:nvSpPr>
        <p:spPr bwMode="auto">
          <a:xfrm>
            <a:off x="16708163" y="7475387"/>
            <a:ext cx="4316505" cy="3568381"/>
          </a:xfrm>
          <a:custGeom>
            <a:avLst/>
            <a:gdLst/>
            <a:ahLst/>
            <a:cxnLst>
              <a:cxn ang="0">
                <a:pos x="75" y="311"/>
              </a:cxn>
              <a:cxn ang="0">
                <a:pos x="75" y="166"/>
              </a:cxn>
              <a:cxn ang="0">
                <a:pos x="70" y="172"/>
              </a:cxn>
              <a:cxn ang="0">
                <a:pos x="41" y="184"/>
              </a:cxn>
              <a:cxn ang="0">
                <a:pos x="12" y="172"/>
              </a:cxn>
              <a:cxn ang="0">
                <a:pos x="0" y="144"/>
              </a:cxn>
              <a:cxn ang="0">
                <a:pos x="12" y="115"/>
              </a:cxn>
              <a:cxn ang="0">
                <a:pos x="41" y="103"/>
              </a:cxn>
              <a:cxn ang="0">
                <a:pos x="70" y="115"/>
              </a:cxn>
              <a:cxn ang="0">
                <a:pos x="75" y="121"/>
              </a:cxn>
              <a:cxn ang="0">
                <a:pos x="75" y="0"/>
              </a:cxn>
              <a:cxn ang="0">
                <a:pos x="192" y="0"/>
              </a:cxn>
              <a:cxn ang="0">
                <a:pos x="192" y="1"/>
              </a:cxn>
              <a:cxn ang="0">
                <a:pos x="181" y="30"/>
              </a:cxn>
              <a:cxn ang="0">
                <a:pos x="192" y="58"/>
              </a:cxn>
              <a:cxn ang="0">
                <a:pos x="221" y="70"/>
              </a:cxn>
              <a:cxn ang="0">
                <a:pos x="250" y="58"/>
              </a:cxn>
              <a:cxn ang="0">
                <a:pos x="262" y="30"/>
              </a:cxn>
              <a:cxn ang="0">
                <a:pos x="250" y="1"/>
              </a:cxn>
              <a:cxn ang="0">
                <a:pos x="250" y="0"/>
              </a:cxn>
              <a:cxn ang="0">
                <a:pos x="389" y="0"/>
              </a:cxn>
              <a:cxn ang="0">
                <a:pos x="388" y="32"/>
              </a:cxn>
              <a:cxn ang="0">
                <a:pos x="450" y="66"/>
              </a:cxn>
              <a:cxn ang="0">
                <a:pos x="436" y="121"/>
              </a:cxn>
              <a:cxn ang="0">
                <a:pos x="363" y="125"/>
              </a:cxn>
              <a:cxn ang="0">
                <a:pos x="329" y="183"/>
              </a:cxn>
              <a:cxn ang="0">
                <a:pos x="366" y="243"/>
              </a:cxn>
              <a:cxn ang="0">
                <a:pos x="344" y="266"/>
              </a:cxn>
              <a:cxn ang="0">
                <a:pos x="322" y="287"/>
              </a:cxn>
              <a:cxn ang="0">
                <a:pos x="260" y="251"/>
              </a:cxn>
              <a:cxn ang="0">
                <a:pos x="203" y="285"/>
              </a:cxn>
              <a:cxn ang="0">
                <a:pos x="203" y="356"/>
              </a:cxn>
              <a:cxn ang="0">
                <a:pos x="145" y="371"/>
              </a:cxn>
              <a:cxn ang="0">
                <a:pos x="108" y="309"/>
              </a:cxn>
              <a:cxn ang="0">
                <a:pos x="76" y="311"/>
              </a:cxn>
              <a:cxn ang="0">
                <a:pos x="75" y="311"/>
              </a:cxn>
            </a:cxnLst>
            <a:rect l="0" t="0" r="r" b="b"/>
            <a:pathLst>
              <a:path w="450" h="371">
                <a:moveTo>
                  <a:pt x="75" y="311"/>
                </a:moveTo>
                <a:cubicBezTo>
                  <a:pt x="75" y="166"/>
                  <a:pt x="75" y="166"/>
                  <a:pt x="75" y="166"/>
                </a:cubicBezTo>
                <a:cubicBezTo>
                  <a:pt x="73" y="168"/>
                  <a:pt x="72" y="170"/>
                  <a:pt x="70" y="172"/>
                </a:cubicBezTo>
                <a:cubicBezTo>
                  <a:pt x="62" y="180"/>
                  <a:pt x="52" y="184"/>
                  <a:pt x="41" y="184"/>
                </a:cubicBezTo>
                <a:cubicBezTo>
                  <a:pt x="30" y="184"/>
                  <a:pt x="20" y="180"/>
                  <a:pt x="12" y="172"/>
                </a:cubicBezTo>
                <a:cubicBezTo>
                  <a:pt x="4" y="165"/>
                  <a:pt x="0" y="155"/>
                  <a:pt x="0" y="144"/>
                </a:cubicBezTo>
                <a:cubicBezTo>
                  <a:pt x="0" y="133"/>
                  <a:pt x="4" y="123"/>
                  <a:pt x="12" y="115"/>
                </a:cubicBezTo>
                <a:cubicBezTo>
                  <a:pt x="20" y="107"/>
                  <a:pt x="30" y="103"/>
                  <a:pt x="41" y="103"/>
                </a:cubicBezTo>
                <a:cubicBezTo>
                  <a:pt x="52" y="103"/>
                  <a:pt x="62" y="107"/>
                  <a:pt x="70" y="115"/>
                </a:cubicBezTo>
                <a:cubicBezTo>
                  <a:pt x="72" y="117"/>
                  <a:pt x="73" y="119"/>
                  <a:pt x="75" y="121"/>
                </a:cubicBezTo>
                <a:cubicBezTo>
                  <a:pt x="75" y="0"/>
                  <a:pt x="75" y="0"/>
                  <a:pt x="75" y="0"/>
                </a:cubicBezTo>
                <a:cubicBezTo>
                  <a:pt x="192" y="0"/>
                  <a:pt x="192" y="0"/>
                  <a:pt x="192" y="0"/>
                </a:cubicBezTo>
                <a:cubicBezTo>
                  <a:pt x="192" y="1"/>
                  <a:pt x="192" y="1"/>
                  <a:pt x="192" y="1"/>
                </a:cubicBezTo>
                <a:cubicBezTo>
                  <a:pt x="185" y="9"/>
                  <a:pt x="181" y="19"/>
                  <a:pt x="181" y="30"/>
                </a:cubicBezTo>
                <a:cubicBezTo>
                  <a:pt x="181" y="41"/>
                  <a:pt x="185" y="51"/>
                  <a:pt x="192" y="58"/>
                </a:cubicBezTo>
                <a:cubicBezTo>
                  <a:pt x="200" y="66"/>
                  <a:pt x="210" y="70"/>
                  <a:pt x="221" y="70"/>
                </a:cubicBezTo>
                <a:cubicBezTo>
                  <a:pt x="232" y="70"/>
                  <a:pt x="242" y="66"/>
                  <a:pt x="250" y="58"/>
                </a:cubicBezTo>
                <a:cubicBezTo>
                  <a:pt x="258" y="51"/>
                  <a:pt x="262" y="41"/>
                  <a:pt x="262" y="30"/>
                </a:cubicBezTo>
                <a:cubicBezTo>
                  <a:pt x="262" y="19"/>
                  <a:pt x="258" y="9"/>
                  <a:pt x="250" y="1"/>
                </a:cubicBezTo>
                <a:cubicBezTo>
                  <a:pt x="250" y="0"/>
                  <a:pt x="250" y="0"/>
                  <a:pt x="250" y="0"/>
                </a:cubicBezTo>
                <a:cubicBezTo>
                  <a:pt x="389" y="0"/>
                  <a:pt x="389" y="0"/>
                  <a:pt x="389" y="0"/>
                </a:cubicBezTo>
                <a:cubicBezTo>
                  <a:pt x="389" y="11"/>
                  <a:pt x="389" y="22"/>
                  <a:pt x="388" y="32"/>
                </a:cubicBezTo>
                <a:cubicBezTo>
                  <a:pt x="450" y="66"/>
                  <a:pt x="450" y="66"/>
                  <a:pt x="450" y="66"/>
                </a:cubicBezTo>
                <a:cubicBezTo>
                  <a:pt x="446" y="85"/>
                  <a:pt x="442" y="103"/>
                  <a:pt x="436" y="121"/>
                </a:cubicBezTo>
                <a:cubicBezTo>
                  <a:pt x="363" y="125"/>
                  <a:pt x="363" y="125"/>
                  <a:pt x="363" y="125"/>
                </a:cubicBezTo>
                <a:cubicBezTo>
                  <a:pt x="354" y="145"/>
                  <a:pt x="343" y="164"/>
                  <a:pt x="329" y="183"/>
                </a:cubicBezTo>
                <a:cubicBezTo>
                  <a:pt x="366" y="243"/>
                  <a:pt x="366" y="243"/>
                  <a:pt x="366" y="243"/>
                </a:cubicBezTo>
                <a:cubicBezTo>
                  <a:pt x="359" y="251"/>
                  <a:pt x="352" y="258"/>
                  <a:pt x="344" y="266"/>
                </a:cubicBezTo>
                <a:cubicBezTo>
                  <a:pt x="337" y="273"/>
                  <a:pt x="329" y="280"/>
                  <a:pt x="322" y="287"/>
                </a:cubicBezTo>
                <a:cubicBezTo>
                  <a:pt x="260" y="251"/>
                  <a:pt x="260" y="251"/>
                  <a:pt x="260" y="251"/>
                </a:cubicBezTo>
                <a:cubicBezTo>
                  <a:pt x="242" y="265"/>
                  <a:pt x="223" y="276"/>
                  <a:pt x="203" y="285"/>
                </a:cubicBezTo>
                <a:cubicBezTo>
                  <a:pt x="203" y="356"/>
                  <a:pt x="203" y="356"/>
                  <a:pt x="203" y="356"/>
                </a:cubicBezTo>
                <a:cubicBezTo>
                  <a:pt x="184" y="363"/>
                  <a:pt x="165" y="368"/>
                  <a:pt x="145" y="371"/>
                </a:cubicBezTo>
                <a:cubicBezTo>
                  <a:pt x="108" y="309"/>
                  <a:pt x="108" y="309"/>
                  <a:pt x="108" y="309"/>
                </a:cubicBezTo>
                <a:cubicBezTo>
                  <a:pt x="98" y="310"/>
                  <a:pt x="87" y="311"/>
                  <a:pt x="76" y="311"/>
                </a:cubicBezTo>
                <a:cubicBezTo>
                  <a:pt x="76" y="311"/>
                  <a:pt x="75" y="311"/>
                  <a:pt x="75" y="311"/>
                </a:cubicBez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7" name="Freeform 5"/>
          <p:cNvSpPr>
            <a:spLocks/>
          </p:cNvSpPr>
          <p:nvPr/>
        </p:nvSpPr>
        <p:spPr bwMode="auto">
          <a:xfrm>
            <a:off x="13859500" y="3869164"/>
            <a:ext cx="4267323" cy="3606224"/>
          </a:xfrm>
          <a:custGeom>
            <a:avLst/>
            <a:gdLst/>
            <a:ahLst/>
            <a:cxnLst>
              <a:cxn ang="0">
                <a:pos x="372" y="375"/>
              </a:cxn>
              <a:cxn ang="0">
                <a:pos x="239" y="375"/>
              </a:cxn>
              <a:cxn ang="0">
                <a:pos x="248" y="368"/>
              </a:cxn>
              <a:cxn ang="0">
                <a:pos x="260" y="340"/>
              </a:cxn>
              <a:cxn ang="0">
                <a:pos x="248" y="311"/>
              </a:cxn>
              <a:cxn ang="0">
                <a:pos x="220" y="299"/>
              </a:cxn>
              <a:cxn ang="0">
                <a:pos x="191" y="311"/>
              </a:cxn>
              <a:cxn ang="0">
                <a:pos x="179" y="340"/>
              </a:cxn>
              <a:cxn ang="0">
                <a:pos x="191" y="368"/>
              </a:cxn>
              <a:cxn ang="0">
                <a:pos x="200" y="375"/>
              </a:cxn>
              <a:cxn ang="0">
                <a:pos x="61" y="375"/>
              </a:cxn>
              <a:cxn ang="0">
                <a:pos x="61" y="375"/>
              </a:cxn>
              <a:cxn ang="0">
                <a:pos x="61" y="373"/>
              </a:cxn>
              <a:cxn ang="0">
                <a:pos x="61" y="367"/>
              </a:cxn>
              <a:cxn ang="0">
                <a:pos x="62" y="342"/>
              </a:cxn>
              <a:cxn ang="0">
                <a:pos x="0" y="307"/>
              </a:cxn>
              <a:cxn ang="0">
                <a:pos x="16" y="243"/>
              </a:cxn>
              <a:cxn ang="0">
                <a:pos x="86" y="247"/>
              </a:cxn>
              <a:cxn ang="0">
                <a:pos x="119" y="191"/>
              </a:cxn>
              <a:cxn ang="0">
                <a:pos x="85" y="127"/>
              </a:cxn>
              <a:cxn ang="0">
                <a:pos x="92" y="119"/>
              </a:cxn>
              <a:cxn ang="0">
                <a:pos x="106" y="105"/>
              </a:cxn>
              <a:cxn ang="0">
                <a:pos x="128" y="84"/>
              </a:cxn>
              <a:cxn ang="0">
                <a:pos x="188" y="120"/>
              </a:cxn>
              <a:cxn ang="0">
                <a:pos x="190" y="119"/>
              </a:cxn>
              <a:cxn ang="0">
                <a:pos x="243" y="88"/>
              </a:cxn>
              <a:cxn ang="0">
                <a:pos x="243" y="16"/>
              </a:cxn>
              <a:cxn ang="0">
                <a:pos x="303" y="0"/>
              </a:cxn>
              <a:cxn ang="0">
                <a:pos x="339" y="62"/>
              </a:cxn>
              <a:cxn ang="0">
                <a:pos x="372" y="60"/>
              </a:cxn>
              <a:cxn ang="0">
                <a:pos x="372" y="195"/>
              </a:cxn>
              <a:cxn ang="0">
                <a:pos x="372" y="199"/>
              </a:cxn>
              <a:cxn ang="0">
                <a:pos x="375" y="195"/>
              </a:cxn>
              <a:cxn ang="0">
                <a:pos x="404" y="183"/>
              </a:cxn>
              <a:cxn ang="0">
                <a:pos x="433" y="195"/>
              </a:cxn>
              <a:cxn ang="0">
                <a:pos x="445" y="223"/>
              </a:cxn>
              <a:cxn ang="0">
                <a:pos x="433" y="252"/>
              </a:cxn>
              <a:cxn ang="0">
                <a:pos x="404" y="264"/>
              </a:cxn>
              <a:cxn ang="0">
                <a:pos x="375" y="252"/>
              </a:cxn>
              <a:cxn ang="0">
                <a:pos x="372" y="248"/>
              </a:cxn>
              <a:cxn ang="0">
                <a:pos x="372" y="252"/>
              </a:cxn>
              <a:cxn ang="0">
                <a:pos x="372" y="375"/>
              </a:cxn>
            </a:cxnLst>
            <a:rect l="0" t="0" r="r" b="b"/>
            <a:pathLst>
              <a:path w="445" h="375">
                <a:moveTo>
                  <a:pt x="372" y="375"/>
                </a:moveTo>
                <a:cubicBezTo>
                  <a:pt x="239" y="375"/>
                  <a:pt x="239" y="375"/>
                  <a:pt x="239" y="375"/>
                </a:cubicBezTo>
                <a:cubicBezTo>
                  <a:pt x="243" y="373"/>
                  <a:pt x="246" y="371"/>
                  <a:pt x="248" y="368"/>
                </a:cubicBezTo>
                <a:cubicBezTo>
                  <a:pt x="256" y="360"/>
                  <a:pt x="260" y="351"/>
                  <a:pt x="260" y="340"/>
                </a:cubicBezTo>
                <a:cubicBezTo>
                  <a:pt x="260" y="328"/>
                  <a:pt x="256" y="319"/>
                  <a:pt x="248" y="311"/>
                </a:cubicBezTo>
                <a:cubicBezTo>
                  <a:pt x="241" y="303"/>
                  <a:pt x="231" y="299"/>
                  <a:pt x="220" y="299"/>
                </a:cubicBezTo>
                <a:cubicBezTo>
                  <a:pt x="209" y="299"/>
                  <a:pt x="199" y="303"/>
                  <a:pt x="191" y="311"/>
                </a:cubicBezTo>
                <a:cubicBezTo>
                  <a:pt x="183" y="319"/>
                  <a:pt x="179" y="328"/>
                  <a:pt x="179" y="340"/>
                </a:cubicBezTo>
                <a:cubicBezTo>
                  <a:pt x="179" y="351"/>
                  <a:pt x="183" y="360"/>
                  <a:pt x="191" y="368"/>
                </a:cubicBezTo>
                <a:cubicBezTo>
                  <a:pt x="194" y="371"/>
                  <a:pt x="197" y="373"/>
                  <a:pt x="200" y="375"/>
                </a:cubicBezTo>
                <a:cubicBezTo>
                  <a:pt x="61" y="375"/>
                  <a:pt x="61" y="375"/>
                  <a:pt x="61" y="375"/>
                </a:cubicBezTo>
                <a:cubicBezTo>
                  <a:pt x="61" y="375"/>
                  <a:pt x="61" y="375"/>
                  <a:pt x="61" y="375"/>
                </a:cubicBezTo>
                <a:cubicBezTo>
                  <a:pt x="61" y="374"/>
                  <a:pt x="61" y="374"/>
                  <a:pt x="61" y="373"/>
                </a:cubicBezTo>
                <a:cubicBezTo>
                  <a:pt x="61" y="371"/>
                  <a:pt x="61" y="369"/>
                  <a:pt x="61" y="367"/>
                </a:cubicBezTo>
                <a:cubicBezTo>
                  <a:pt x="61" y="359"/>
                  <a:pt x="61" y="350"/>
                  <a:pt x="62" y="342"/>
                </a:cubicBezTo>
                <a:cubicBezTo>
                  <a:pt x="0" y="307"/>
                  <a:pt x="0" y="307"/>
                  <a:pt x="0" y="307"/>
                </a:cubicBezTo>
                <a:cubicBezTo>
                  <a:pt x="4" y="285"/>
                  <a:pt x="9" y="263"/>
                  <a:pt x="16" y="243"/>
                </a:cubicBezTo>
                <a:cubicBezTo>
                  <a:pt x="86" y="247"/>
                  <a:pt x="86" y="247"/>
                  <a:pt x="86" y="247"/>
                </a:cubicBezTo>
                <a:cubicBezTo>
                  <a:pt x="95" y="227"/>
                  <a:pt x="106" y="209"/>
                  <a:pt x="119" y="191"/>
                </a:cubicBezTo>
                <a:cubicBezTo>
                  <a:pt x="85" y="127"/>
                  <a:pt x="85" y="127"/>
                  <a:pt x="85" y="127"/>
                </a:cubicBezTo>
                <a:cubicBezTo>
                  <a:pt x="87" y="124"/>
                  <a:pt x="90" y="122"/>
                  <a:pt x="92" y="119"/>
                </a:cubicBezTo>
                <a:cubicBezTo>
                  <a:pt x="97" y="114"/>
                  <a:pt x="101" y="110"/>
                  <a:pt x="106" y="105"/>
                </a:cubicBezTo>
                <a:cubicBezTo>
                  <a:pt x="113" y="98"/>
                  <a:pt x="120" y="91"/>
                  <a:pt x="128" y="84"/>
                </a:cubicBezTo>
                <a:cubicBezTo>
                  <a:pt x="188" y="120"/>
                  <a:pt x="188" y="120"/>
                  <a:pt x="188" y="120"/>
                </a:cubicBezTo>
                <a:cubicBezTo>
                  <a:pt x="189" y="120"/>
                  <a:pt x="190" y="119"/>
                  <a:pt x="190" y="119"/>
                </a:cubicBezTo>
                <a:cubicBezTo>
                  <a:pt x="207" y="106"/>
                  <a:pt x="225" y="96"/>
                  <a:pt x="243" y="88"/>
                </a:cubicBezTo>
                <a:cubicBezTo>
                  <a:pt x="243" y="16"/>
                  <a:pt x="243" y="16"/>
                  <a:pt x="243" y="16"/>
                </a:cubicBezTo>
                <a:cubicBezTo>
                  <a:pt x="262" y="9"/>
                  <a:pt x="282" y="4"/>
                  <a:pt x="303" y="0"/>
                </a:cubicBezTo>
                <a:cubicBezTo>
                  <a:pt x="339" y="62"/>
                  <a:pt x="339" y="62"/>
                  <a:pt x="339" y="62"/>
                </a:cubicBezTo>
                <a:cubicBezTo>
                  <a:pt x="350" y="61"/>
                  <a:pt x="361" y="60"/>
                  <a:pt x="372" y="60"/>
                </a:cubicBezTo>
                <a:cubicBezTo>
                  <a:pt x="372" y="195"/>
                  <a:pt x="372" y="195"/>
                  <a:pt x="372" y="195"/>
                </a:cubicBezTo>
                <a:cubicBezTo>
                  <a:pt x="372" y="199"/>
                  <a:pt x="372" y="199"/>
                  <a:pt x="372" y="199"/>
                </a:cubicBezTo>
                <a:cubicBezTo>
                  <a:pt x="373" y="197"/>
                  <a:pt x="374" y="196"/>
                  <a:pt x="375" y="195"/>
                </a:cubicBezTo>
                <a:cubicBezTo>
                  <a:pt x="383" y="187"/>
                  <a:pt x="393" y="183"/>
                  <a:pt x="404" y="183"/>
                </a:cubicBezTo>
                <a:cubicBezTo>
                  <a:pt x="415" y="183"/>
                  <a:pt x="425" y="187"/>
                  <a:pt x="433" y="195"/>
                </a:cubicBezTo>
                <a:cubicBezTo>
                  <a:pt x="441" y="203"/>
                  <a:pt x="445" y="212"/>
                  <a:pt x="445" y="223"/>
                </a:cubicBezTo>
                <a:cubicBezTo>
                  <a:pt x="445" y="235"/>
                  <a:pt x="441" y="244"/>
                  <a:pt x="433" y="252"/>
                </a:cubicBezTo>
                <a:cubicBezTo>
                  <a:pt x="425" y="260"/>
                  <a:pt x="415" y="264"/>
                  <a:pt x="404" y="264"/>
                </a:cubicBezTo>
                <a:cubicBezTo>
                  <a:pt x="393" y="264"/>
                  <a:pt x="383" y="260"/>
                  <a:pt x="375" y="252"/>
                </a:cubicBezTo>
                <a:cubicBezTo>
                  <a:pt x="374" y="251"/>
                  <a:pt x="373" y="250"/>
                  <a:pt x="372" y="248"/>
                </a:cubicBezTo>
                <a:cubicBezTo>
                  <a:pt x="372" y="252"/>
                  <a:pt x="372" y="252"/>
                  <a:pt x="372" y="252"/>
                </a:cubicBezTo>
                <a:lnTo>
                  <a:pt x="372" y="375"/>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8" name="Freeform 8"/>
          <p:cNvSpPr>
            <a:spLocks/>
          </p:cNvSpPr>
          <p:nvPr/>
        </p:nvSpPr>
        <p:spPr bwMode="auto">
          <a:xfrm>
            <a:off x="13859500" y="6745060"/>
            <a:ext cx="3567452" cy="4287355"/>
          </a:xfrm>
          <a:custGeom>
            <a:avLst/>
            <a:gdLst/>
            <a:ahLst/>
            <a:cxnLst>
              <a:cxn ang="0">
                <a:pos x="61" y="76"/>
              </a:cxn>
              <a:cxn ang="0">
                <a:pos x="200" y="76"/>
              </a:cxn>
              <a:cxn ang="0">
                <a:pos x="191" y="69"/>
              </a:cxn>
              <a:cxn ang="0">
                <a:pos x="179" y="41"/>
              </a:cxn>
              <a:cxn ang="0">
                <a:pos x="191" y="12"/>
              </a:cxn>
              <a:cxn ang="0">
                <a:pos x="220" y="0"/>
              </a:cxn>
              <a:cxn ang="0">
                <a:pos x="248" y="12"/>
              </a:cxn>
              <a:cxn ang="0">
                <a:pos x="260" y="41"/>
              </a:cxn>
              <a:cxn ang="0">
                <a:pos x="248" y="69"/>
              </a:cxn>
              <a:cxn ang="0">
                <a:pos x="239" y="76"/>
              </a:cxn>
              <a:cxn ang="0">
                <a:pos x="372" y="76"/>
              </a:cxn>
              <a:cxn ang="0">
                <a:pos x="372" y="197"/>
              </a:cxn>
              <a:cxn ang="0">
                <a:pos x="367" y="191"/>
              </a:cxn>
              <a:cxn ang="0">
                <a:pos x="338" y="179"/>
              </a:cxn>
              <a:cxn ang="0">
                <a:pos x="309" y="191"/>
              </a:cxn>
              <a:cxn ang="0">
                <a:pos x="297" y="220"/>
              </a:cxn>
              <a:cxn ang="0">
                <a:pos x="309" y="248"/>
              </a:cxn>
              <a:cxn ang="0">
                <a:pos x="338" y="260"/>
              </a:cxn>
              <a:cxn ang="0">
                <a:pos x="367" y="248"/>
              </a:cxn>
              <a:cxn ang="0">
                <a:pos x="372" y="242"/>
              </a:cxn>
              <a:cxn ang="0">
                <a:pos x="372" y="387"/>
              </a:cxn>
              <a:cxn ang="0">
                <a:pos x="340" y="385"/>
              </a:cxn>
              <a:cxn ang="0">
                <a:pos x="302" y="446"/>
              </a:cxn>
              <a:cxn ang="0">
                <a:pos x="242" y="430"/>
              </a:cxn>
              <a:cxn ang="0">
                <a:pos x="247" y="361"/>
              </a:cxn>
              <a:cxn ang="0">
                <a:pos x="184" y="323"/>
              </a:cxn>
              <a:cxn ang="0">
                <a:pos x="129" y="363"/>
              </a:cxn>
              <a:cxn ang="0">
                <a:pos x="106" y="342"/>
              </a:cxn>
              <a:cxn ang="0">
                <a:pos x="82" y="316"/>
              </a:cxn>
              <a:cxn ang="0">
                <a:pos x="118" y="254"/>
              </a:cxn>
              <a:cxn ang="0">
                <a:pos x="86" y="199"/>
              </a:cxn>
              <a:cxn ang="0">
                <a:pos x="15" y="199"/>
              </a:cxn>
              <a:cxn ang="0">
                <a:pos x="0" y="141"/>
              </a:cxn>
              <a:cxn ang="0">
                <a:pos x="62" y="104"/>
              </a:cxn>
              <a:cxn ang="0">
                <a:pos x="61" y="84"/>
              </a:cxn>
              <a:cxn ang="0">
                <a:pos x="61" y="76"/>
              </a:cxn>
            </a:cxnLst>
            <a:rect l="0" t="0" r="r" b="b"/>
            <a:pathLst>
              <a:path w="372" h="446">
                <a:moveTo>
                  <a:pt x="61" y="76"/>
                </a:moveTo>
                <a:cubicBezTo>
                  <a:pt x="200" y="76"/>
                  <a:pt x="200" y="76"/>
                  <a:pt x="200" y="76"/>
                </a:cubicBezTo>
                <a:cubicBezTo>
                  <a:pt x="197" y="74"/>
                  <a:pt x="194" y="72"/>
                  <a:pt x="191" y="69"/>
                </a:cubicBezTo>
                <a:cubicBezTo>
                  <a:pt x="183" y="61"/>
                  <a:pt x="179" y="52"/>
                  <a:pt x="179" y="41"/>
                </a:cubicBezTo>
                <a:cubicBezTo>
                  <a:pt x="179" y="29"/>
                  <a:pt x="183" y="20"/>
                  <a:pt x="191" y="12"/>
                </a:cubicBezTo>
                <a:cubicBezTo>
                  <a:pt x="199" y="4"/>
                  <a:pt x="209" y="0"/>
                  <a:pt x="220" y="0"/>
                </a:cubicBezTo>
                <a:cubicBezTo>
                  <a:pt x="231" y="0"/>
                  <a:pt x="241" y="4"/>
                  <a:pt x="248" y="12"/>
                </a:cubicBezTo>
                <a:cubicBezTo>
                  <a:pt x="256" y="20"/>
                  <a:pt x="260" y="29"/>
                  <a:pt x="260" y="41"/>
                </a:cubicBezTo>
                <a:cubicBezTo>
                  <a:pt x="260" y="52"/>
                  <a:pt x="256" y="61"/>
                  <a:pt x="248" y="69"/>
                </a:cubicBezTo>
                <a:cubicBezTo>
                  <a:pt x="246" y="72"/>
                  <a:pt x="243" y="74"/>
                  <a:pt x="239" y="76"/>
                </a:cubicBezTo>
                <a:cubicBezTo>
                  <a:pt x="372" y="76"/>
                  <a:pt x="372" y="76"/>
                  <a:pt x="372" y="76"/>
                </a:cubicBezTo>
                <a:cubicBezTo>
                  <a:pt x="372" y="197"/>
                  <a:pt x="372" y="197"/>
                  <a:pt x="372" y="197"/>
                </a:cubicBezTo>
                <a:cubicBezTo>
                  <a:pt x="370" y="195"/>
                  <a:pt x="369" y="193"/>
                  <a:pt x="367" y="191"/>
                </a:cubicBezTo>
                <a:cubicBezTo>
                  <a:pt x="359" y="183"/>
                  <a:pt x="349" y="179"/>
                  <a:pt x="338" y="179"/>
                </a:cubicBezTo>
                <a:cubicBezTo>
                  <a:pt x="327" y="179"/>
                  <a:pt x="317" y="183"/>
                  <a:pt x="309" y="191"/>
                </a:cubicBezTo>
                <a:cubicBezTo>
                  <a:pt x="301" y="199"/>
                  <a:pt x="297" y="209"/>
                  <a:pt x="297" y="220"/>
                </a:cubicBezTo>
                <a:cubicBezTo>
                  <a:pt x="297" y="231"/>
                  <a:pt x="301" y="241"/>
                  <a:pt x="309" y="248"/>
                </a:cubicBezTo>
                <a:cubicBezTo>
                  <a:pt x="317" y="256"/>
                  <a:pt x="327" y="260"/>
                  <a:pt x="338" y="260"/>
                </a:cubicBezTo>
                <a:cubicBezTo>
                  <a:pt x="349" y="260"/>
                  <a:pt x="359" y="256"/>
                  <a:pt x="367" y="248"/>
                </a:cubicBezTo>
                <a:cubicBezTo>
                  <a:pt x="369" y="246"/>
                  <a:pt x="370" y="244"/>
                  <a:pt x="372" y="242"/>
                </a:cubicBezTo>
                <a:cubicBezTo>
                  <a:pt x="372" y="387"/>
                  <a:pt x="372" y="387"/>
                  <a:pt x="372" y="387"/>
                </a:cubicBezTo>
                <a:cubicBezTo>
                  <a:pt x="361" y="387"/>
                  <a:pt x="351" y="386"/>
                  <a:pt x="340" y="385"/>
                </a:cubicBezTo>
                <a:cubicBezTo>
                  <a:pt x="302" y="446"/>
                  <a:pt x="302" y="446"/>
                  <a:pt x="302" y="446"/>
                </a:cubicBezTo>
                <a:cubicBezTo>
                  <a:pt x="281" y="443"/>
                  <a:pt x="261" y="437"/>
                  <a:pt x="242" y="430"/>
                </a:cubicBezTo>
                <a:cubicBezTo>
                  <a:pt x="247" y="361"/>
                  <a:pt x="247" y="361"/>
                  <a:pt x="247" y="361"/>
                </a:cubicBezTo>
                <a:cubicBezTo>
                  <a:pt x="225" y="351"/>
                  <a:pt x="204" y="338"/>
                  <a:pt x="184" y="323"/>
                </a:cubicBezTo>
                <a:cubicBezTo>
                  <a:pt x="129" y="363"/>
                  <a:pt x="129" y="363"/>
                  <a:pt x="129" y="363"/>
                </a:cubicBezTo>
                <a:cubicBezTo>
                  <a:pt x="121" y="356"/>
                  <a:pt x="113" y="349"/>
                  <a:pt x="106" y="342"/>
                </a:cubicBezTo>
                <a:cubicBezTo>
                  <a:pt x="97" y="333"/>
                  <a:pt x="89" y="325"/>
                  <a:pt x="82" y="316"/>
                </a:cubicBezTo>
                <a:cubicBezTo>
                  <a:pt x="118" y="254"/>
                  <a:pt x="118" y="254"/>
                  <a:pt x="118" y="254"/>
                </a:cubicBezTo>
                <a:cubicBezTo>
                  <a:pt x="105" y="237"/>
                  <a:pt x="94" y="219"/>
                  <a:pt x="86" y="199"/>
                </a:cubicBezTo>
                <a:cubicBezTo>
                  <a:pt x="15" y="199"/>
                  <a:pt x="15" y="199"/>
                  <a:pt x="15" y="199"/>
                </a:cubicBezTo>
                <a:cubicBezTo>
                  <a:pt x="8" y="180"/>
                  <a:pt x="3" y="161"/>
                  <a:pt x="0" y="141"/>
                </a:cubicBezTo>
                <a:cubicBezTo>
                  <a:pt x="62" y="104"/>
                  <a:pt x="62" y="104"/>
                  <a:pt x="62" y="104"/>
                </a:cubicBezTo>
                <a:cubicBezTo>
                  <a:pt x="62" y="98"/>
                  <a:pt x="61" y="91"/>
                  <a:pt x="61" y="84"/>
                </a:cubicBezTo>
                <a:lnTo>
                  <a:pt x="61" y="7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9" name="TextBox 8"/>
          <p:cNvSpPr txBox="1"/>
          <p:nvPr/>
        </p:nvSpPr>
        <p:spPr>
          <a:xfrm>
            <a:off x="3383358" y="4118470"/>
            <a:ext cx="8757490"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10" name="Rectangle 9"/>
          <p:cNvSpPr/>
          <p:nvPr/>
        </p:nvSpPr>
        <p:spPr>
          <a:xfrm>
            <a:off x="3371924" y="3578729"/>
            <a:ext cx="1794274"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Awesome</a:t>
            </a:r>
            <a:endParaRPr lang="en-US" sz="2700" b="1" dirty="0">
              <a:solidFill>
                <a:schemeClr val="tx2"/>
              </a:solidFill>
              <a:latin typeface="Arial Bold" charset="0"/>
              <a:ea typeface="Arial Bold" charset="0"/>
              <a:cs typeface="Arial Bold" charset="0"/>
            </a:endParaRPr>
          </a:p>
        </p:txBody>
      </p:sp>
      <p:sp>
        <p:nvSpPr>
          <p:cNvPr id="11" name="TextBox 10"/>
          <p:cNvSpPr txBox="1"/>
          <p:nvPr/>
        </p:nvSpPr>
        <p:spPr>
          <a:xfrm>
            <a:off x="3371924" y="10351556"/>
            <a:ext cx="8772948"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12" name="Rectangle 11"/>
          <p:cNvSpPr/>
          <p:nvPr/>
        </p:nvSpPr>
        <p:spPr>
          <a:xfrm>
            <a:off x="3360487" y="9811815"/>
            <a:ext cx="1531188"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Animals</a:t>
            </a:r>
            <a:endParaRPr lang="en-US" sz="2700" b="1" dirty="0">
              <a:solidFill>
                <a:schemeClr val="tx2"/>
              </a:solidFill>
              <a:latin typeface="Arial Bold" charset="0"/>
              <a:ea typeface="Arial Bold" charset="0"/>
              <a:cs typeface="Arial Bold" charset="0"/>
            </a:endParaRPr>
          </a:p>
        </p:txBody>
      </p:sp>
      <p:sp>
        <p:nvSpPr>
          <p:cNvPr id="13" name="TextBox 12"/>
          <p:cNvSpPr txBox="1"/>
          <p:nvPr/>
        </p:nvSpPr>
        <p:spPr>
          <a:xfrm>
            <a:off x="3383358" y="6212017"/>
            <a:ext cx="8757490"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14" name="Rectangle 13"/>
          <p:cNvSpPr/>
          <p:nvPr/>
        </p:nvSpPr>
        <p:spPr>
          <a:xfrm>
            <a:off x="3371924" y="5672276"/>
            <a:ext cx="2550698"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Great Pictures</a:t>
            </a:r>
            <a:endParaRPr lang="en-US" sz="2700" b="1" dirty="0">
              <a:solidFill>
                <a:schemeClr val="tx2"/>
              </a:solidFill>
              <a:latin typeface="Arial Bold" charset="0"/>
              <a:ea typeface="Arial Bold" charset="0"/>
              <a:cs typeface="Arial Bold" charset="0"/>
            </a:endParaRPr>
          </a:p>
        </p:txBody>
      </p:sp>
      <p:sp>
        <p:nvSpPr>
          <p:cNvPr id="15" name="Shape 2547"/>
          <p:cNvSpPr/>
          <p:nvPr/>
        </p:nvSpPr>
        <p:spPr>
          <a:xfrm>
            <a:off x="2321618" y="375301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6" name="Shape 2588"/>
          <p:cNvSpPr/>
          <p:nvPr/>
        </p:nvSpPr>
        <p:spPr>
          <a:xfrm>
            <a:off x="2291456" y="5859257"/>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7" name="TextBox 16"/>
          <p:cNvSpPr txBox="1"/>
          <p:nvPr/>
        </p:nvSpPr>
        <p:spPr>
          <a:xfrm>
            <a:off x="3371924" y="8309154"/>
            <a:ext cx="8772948"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18" name="Rectangle 17"/>
          <p:cNvSpPr/>
          <p:nvPr/>
        </p:nvSpPr>
        <p:spPr>
          <a:xfrm>
            <a:off x="3360487" y="7769413"/>
            <a:ext cx="1319592" cy="507831"/>
          </a:xfrm>
          <a:prstGeom prst="rect">
            <a:avLst/>
          </a:prstGeom>
        </p:spPr>
        <p:txBody>
          <a:bodyPr wrap="none">
            <a:spAutoFit/>
          </a:bodyPr>
          <a:lstStyle/>
          <a:p>
            <a:r>
              <a:rPr lang="en-US" sz="2700" b="1" dirty="0" smtClean="0">
                <a:solidFill>
                  <a:schemeClr val="tx2"/>
                </a:solidFill>
                <a:latin typeface="Arial Bold" charset="0"/>
                <a:ea typeface="Arial Bold" charset="0"/>
                <a:cs typeface="Arial Bold" charset="0"/>
              </a:rPr>
              <a:t>People</a:t>
            </a:r>
            <a:endParaRPr lang="en-US" sz="2700" b="1" dirty="0">
              <a:solidFill>
                <a:schemeClr val="tx2"/>
              </a:solidFill>
              <a:latin typeface="Arial Bold" charset="0"/>
              <a:ea typeface="Arial Bold" charset="0"/>
              <a:cs typeface="Arial Bold" charset="0"/>
            </a:endParaRPr>
          </a:p>
        </p:txBody>
      </p:sp>
      <p:sp>
        <p:nvSpPr>
          <p:cNvPr id="19" name="Shape 2633"/>
          <p:cNvSpPr/>
          <p:nvPr/>
        </p:nvSpPr>
        <p:spPr>
          <a:xfrm>
            <a:off x="2321618" y="792846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0" name="Shape 2690"/>
          <p:cNvSpPr>
            <a:spLocks noChangeAspect="1"/>
          </p:cNvSpPr>
          <p:nvPr/>
        </p:nvSpPr>
        <p:spPr>
          <a:xfrm>
            <a:off x="2299316" y="9960534"/>
            <a:ext cx="573328" cy="521208"/>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chemeClr val="accent5"/>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1" name="Shape 2547"/>
          <p:cNvSpPr/>
          <p:nvPr/>
        </p:nvSpPr>
        <p:spPr>
          <a:xfrm>
            <a:off x="15551281" y="5415636"/>
            <a:ext cx="883760" cy="88376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2" name="Shape 2588"/>
          <p:cNvSpPr/>
          <p:nvPr/>
        </p:nvSpPr>
        <p:spPr>
          <a:xfrm>
            <a:off x="15551281" y="8596720"/>
            <a:ext cx="883760" cy="803450"/>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3" name="Shape 2633"/>
          <p:cNvSpPr/>
          <p:nvPr/>
        </p:nvSpPr>
        <p:spPr>
          <a:xfrm>
            <a:off x="18424535" y="5410980"/>
            <a:ext cx="883760" cy="883760"/>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4" name="Shape 2690"/>
          <p:cNvSpPr>
            <a:spLocks noChangeAspect="1"/>
          </p:cNvSpPr>
          <p:nvPr/>
        </p:nvSpPr>
        <p:spPr>
          <a:xfrm>
            <a:off x="18412929" y="8596720"/>
            <a:ext cx="906972" cy="824521"/>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Tree>
    <p:extLst>
      <p:ext uri="{BB962C8B-B14F-4D97-AF65-F5344CB8AC3E}">
        <p14:creationId xmlns:p14="http://schemas.microsoft.com/office/powerpoint/2010/main" val="209278419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riangle 1"/>
          <p:cNvSpPr/>
          <p:nvPr/>
        </p:nvSpPr>
        <p:spPr>
          <a:xfrm>
            <a:off x="7843954" y="3578729"/>
            <a:ext cx="8689742" cy="7491156"/>
          </a:xfrm>
          <a:prstGeom prst="triangl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7" name="Oval 16"/>
          <p:cNvSpPr/>
          <p:nvPr/>
        </p:nvSpPr>
        <p:spPr>
          <a:xfrm>
            <a:off x="6909689" y="6655675"/>
            <a:ext cx="3401345" cy="340223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dirty="0">
              <a:solidFill>
                <a:schemeClr val="tx1"/>
              </a:solidFill>
              <a:latin typeface="Arial Regular" charset="0"/>
            </a:endParaRPr>
          </a:p>
        </p:txBody>
      </p:sp>
      <p:sp>
        <p:nvSpPr>
          <p:cNvPr id="18" name="Oval 17"/>
          <p:cNvSpPr/>
          <p:nvPr/>
        </p:nvSpPr>
        <p:spPr>
          <a:xfrm>
            <a:off x="14118118" y="6655675"/>
            <a:ext cx="3401345" cy="340223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dirty="0">
              <a:solidFill>
                <a:schemeClr val="tx1"/>
              </a:solidFill>
              <a:latin typeface="Arial Regular" charset="0"/>
            </a:endParaRPr>
          </a:p>
        </p:txBody>
      </p:sp>
      <p:sp>
        <p:nvSpPr>
          <p:cNvPr id="28" name="TextBox 27"/>
          <p:cNvSpPr txBox="1"/>
          <p:nvPr/>
        </p:nvSpPr>
        <p:spPr>
          <a:xfrm>
            <a:off x="10270264" y="7011069"/>
            <a:ext cx="3724096" cy="2585323"/>
          </a:xfrm>
          <a:prstGeom prst="rect">
            <a:avLst/>
          </a:prstGeom>
          <a:noFill/>
        </p:spPr>
        <p:txBody>
          <a:bodyPr wrap="none" rtlCol="0">
            <a:spAutoFit/>
          </a:bodyPr>
          <a:lstStyle/>
          <a:p>
            <a:pPr algn="ctr"/>
            <a:r>
              <a:rPr lang="en-US" sz="5400" b="1" dirty="0" smtClean="0">
                <a:latin typeface="Arial Black" charset="0"/>
                <a:ea typeface="Arial Black" charset="0"/>
                <a:cs typeface="Arial Black" charset="0"/>
              </a:rPr>
              <a:t>Only</a:t>
            </a:r>
          </a:p>
          <a:p>
            <a:pPr algn="ctr"/>
            <a:r>
              <a:rPr lang="en-US" sz="5400" b="1" dirty="0" smtClean="0">
                <a:latin typeface="Arial Black" charset="0"/>
                <a:ea typeface="Arial Black" charset="0"/>
                <a:cs typeface="Arial Black" charset="0"/>
              </a:rPr>
              <a:t>Great</a:t>
            </a:r>
          </a:p>
          <a:p>
            <a:pPr algn="ctr"/>
            <a:r>
              <a:rPr lang="en-US" sz="5400" b="1" dirty="0" smtClean="0">
                <a:latin typeface="Arial Black" charset="0"/>
                <a:ea typeface="Arial Black" charset="0"/>
                <a:cs typeface="Arial Black" charset="0"/>
              </a:rPr>
              <a:t>Solutions</a:t>
            </a:r>
          </a:p>
        </p:txBody>
      </p:sp>
      <p:sp>
        <p:nvSpPr>
          <p:cNvPr id="19" name="TextBox 18"/>
          <p:cNvSpPr txBox="1"/>
          <p:nvPr/>
        </p:nvSpPr>
        <p:spPr>
          <a:xfrm>
            <a:off x="7893461" y="483017"/>
            <a:ext cx="8590778"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Great Solutions</a:t>
            </a:r>
            <a:endParaRPr lang="id-ID" sz="8800" b="1" dirty="0" smtClean="0">
              <a:solidFill>
                <a:schemeClr val="tx2"/>
              </a:solidFill>
              <a:latin typeface="Arial Bold" charset="0"/>
              <a:ea typeface="Arial Bold" charset="0"/>
              <a:cs typeface="Arial Bold" charset="0"/>
            </a:endParaRPr>
          </a:p>
        </p:txBody>
      </p:sp>
      <p:sp>
        <p:nvSpPr>
          <p:cNvPr id="21" name="Rectangle 2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6" name="TextBox 25"/>
          <p:cNvSpPr txBox="1"/>
          <p:nvPr/>
        </p:nvSpPr>
        <p:spPr>
          <a:xfrm>
            <a:off x="17776041" y="7434573"/>
            <a:ext cx="4181680" cy="2144177"/>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a:t>
            </a:r>
            <a:r>
              <a:rPr lang="en-US" sz="2400" dirty="0" smtClean="0">
                <a:latin typeface="Arial Regular" charset="0"/>
                <a:ea typeface="Arial Regular" charset="0"/>
                <a:cs typeface="Arial Regular" charset="0"/>
              </a:rPr>
              <a:t>create</a:t>
            </a:r>
            <a:endParaRPr lang="en-US" sz="2400" dirty="0">
              <a:latin typeface="Arial Regular" charset="0"/>
              <a:ea typeface="Arial Regular" charset="0"/>
              <a:cs typeface="Arial Regular" charset="0"/>
            </a:endParaRPr>
          </a:p>
        </p:txBody>
      </p:sp>
      <p:sp>
        <p:nvSpPr>
          <p:cNvPr id="30" name="Rectangle 29"/>
          <p:cNvSpPr/>
          <p:nvPr/>
        </p:nvSpPr>
        <p:spPr>
          <a:xfrm>
            <a:off x="17776041" y="6677976"/>
            <a:ext cx="2723823" cy="646331"/>
          </a:xfrm>
          <a:prstGeom prst="rect">
            <a:avLst/>
          </a:prstGeom>
        </p:spPr>
        <p:txBody>
          <a:bodyPr wrap="none">
            <a:spAutoFit/>
          </a:bodyPr>
          <a:lstStyle/>
          <a:p>
            <a:r>
              <a:rPr lang="en-US" b="1" dirty="0" smtClean="0">
                <a:solidFill>
                  <a:schemeClr val="tx2"/>
                </a:solidFill>
                <a:latin typeface="Arial Black" charset="0"/>
                <a:ea typeface="Arial Black" charset="0"/>
                <a:cs typeface="Arial Black" charset="0"/>
              </a:rPr>
              <a:t>Solution 2</a:t>
            </a:r>
            <a:endParaRPr lang="en-US" b="1" dirty="0">
              <a:solidFill>
                <a:schemeClr val="tx2"/>
              </a:solidFill>
              <a:latin typeface="Arial Black" charset="0"/>
              <a:ea typeface="Arial Black" charset="0"/>
              <a:cs typeface="Arial Black" charset="0"/>
            </a:endParaRPr>
          </a:p>
        </p:txBody>
      </p:sp>
      <p:sp>
        <p:nvSpPr>
          <p:cNvPr id="40" name="TextBox 39"/>
          <p:cNvSpPr txBox="1"/>
          <p:nvPr/>
        </p:nvSpPr>
        <p:spPr>
          <a:xfrm>
            <a:off x="2282829" y="7434573"/>
            <a:ext cx="4181680" cy="2144177"/>
          </a:xfrm>
          <a:prstGeom prst="rect">
            <a:avLst/>
          </a:prstGeom>
          <a:noFill/>
        </p:spPr>
        <p:txBody>
          <a:bodyPr wrap="square" rtlCol="0">
            <a:spAutoFit/>
          </a:bodyPr>
          <a:lstStyle/>
          <a:p>
            <a:pPr algn="r">
              <a:lnSpc>
                <a:spcPts val="4040"/>
              </a:lnSpc>
            </a:pPr>
            <a:r>
              <a:rPr lang="en-US" sz="2400" dirty="0">
                <a:latin typeface="Arial Regular" charset="0"/>
                <a:ea typeface="Arial Regular" charset="0"/>
                <a:cs typeface="Arial Regular" charset="0"/>
              </a:rPr>
              <a:t>Phenomenon whereby something new and somehow valuable is formed the </a:t>
            </a:r>
            <a:r>
              <a:rPr lang="en-US" sz="2400" dirty="0" smtClean="0">
                <a:latin typeface="Arial Regular" charset="0"/>
                <a:ea typeface="Arial Regular" charset="0"/>
                <a:cs typeface="Arial Regular" charset="0"/>
              </a:rPr>
              <a:t>create</a:t>
            </a:r>
            <a:endParaRPr lang="en-US" sz="2400" dirty="0">
              <a:latin typeface="Arial Regular" charset="0"/>
              <a:ea typeface="Arial Regular" charset="0"/>
              <a:cs typeface="Arial Regular" charset="0"/>
            </a:endParaRPr>
          </a:p>
        </p:txBody>
      </p:sp>
      <p:sp>
        <p:nvSpPr>
          <p:cNvPr id="41" name="Rectangle 40"/>
          <p:cNvSpPr/>
          <p:nvPr/>
        </p:nvSpPr>
        <p:spPr>
          <a:xfrm>
            <a:off x="3743231" y="6677976"/>
            <a:ext cx="2723824" cy="646331"/>
          </a:xfrm>
          <a:prstGeom prst="rect">
            <a:avLst/>
          </a:prstGeom>
        </p:spPr>
        <p:txBody>
          <a:bodyPr wrap="none">
            <a:spAutoFit/>
          </a:bodyPr>
          <a:lstStyle/>
          <a:p>
            <a:pPr algn="r"/>
            <a:r>
              <a:rPr lang="en-US" b="1" dirty="0" smtClean="0">
                <a:solidFill>
                  <a:schemeClr val="tx2"/>
                </a:solidFill>
                <a:latin typeface="Arial Black" charset="0"/>
                <a:ea typeface="Arial Black" charset="0"/>
                <a:cs typeface="Arial Black" charset="0"/>
              </a:rPr>
              <a:t>Solution 1</a:t>
            </a:r>
            <a:endParaRPr lang="en-US" b="1" dirty="0">
              <a:solidFill>
                <a:schemeClr val="tx2"/>
              </a:solidFill>
              <a:latin typeface="Arial Black" charset="0"/>
              <a:ea typeface="Arial Black" charset="0"/>
              <a:cs typeface="Arial Black" charset="0"/>
            </a:endParaRPr>
          </a:p>
        </p:txBody>
      </p:sp>
      <p:sp>
        <p:nvSpPr>
          <p:cNvPr id="42" name="Shape 2616"/>
          <p:cNvSpPr/>
          <p:nvPr/>
        </p:nvSpPr>
        <p:spPr>
          <a:xfrm>
            <a:off x="7895385" y="7681936"/>
            <a:ext cx="1429952" cy="1300276"/>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3" name="Shape 2618"/>
          <p:cNvSpPr/>
          <p:nvPr/>
        </p:nvSpPr>
        <p:spPr>
          <a:xfrm>
            <a:off x="15103884" y="7535173"/>
            <a:ext cx="1429812" cy="1430016"/>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 name="TextBox 2"/>
          <p:cNvSpPr txBox="1"/>
          <p:nvPr/>
        </p:nvSpPr>
        <p:spPr>
          <a:xfrm>
            <a:off x="19247005" y="10765271"/>
            <a:ext cx="184731" cy="646331"/>
          </a:xfrm>
          <a:prstGeom prst="rect">
            <a:avLst/>
          </a:prstGeom>
          <a:noFill/>
        </p:spPr>
        <p:txBody>
          <a:bodyPr wrap="none" rtlCol="0">
            <a:spAutoFit/>
          </a:bodyPr>
          <a:lstStyle/>
          <a:p>
            <a:endParaRPr lang="en-US" dirty="0">
              <a:latin typeface="Arial Regular" charset="0"/>
            </a:endParaRPr>
          </a:p>
        </p:txBody>
      </p:sp>
    </p:spTree>
    <p:extLst>
      <p:ext uri="{BB962C8B-B14F-4D97-AF65-F5344CB8AC3E}">
        <p14:creationId xmlns:p14="http://schemas.microsoft.com/office/powerpoint/2010/main" val="802106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6313706" y="6311590"/>
            <a:ext cx="11886944" cy="7404410"/>
            <a:chOff x="6313706" y="6311590"/>
            <a:chExt cx="11886944" cy="7404410"/>
          </a:xfrm>
        </p:grpSpPr>
        <p:cxnSp>
          <p:nvCxnSpPr>
            <p:cNvPr id="6" name="Straight Connector 5"/>
            <p:cNvCxnSpPr/>
            <p:nvPr/>
          </p:nvCxnSpPr>
          <p:spPr>
            <a:xfrm>
              <a:off x="12188825" y="6311590"/>
              <a:ext cx="601182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6313706" y="6311590"/>
              <a:ext cx="587511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8200650" y="6311591"/>
              <a:ext cx="0" cy="740440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6325052" y="6311590"/>
              <a:ext cx="0" cy="74044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47" name="Freeform 46"/>
          <p:cNvSpPr/>
          <p:nvPr/>
        </p:nvSpPr>
        <p:spPr>
          <a:xfrm>
            <a:off x="10335188" y="4015148"/>
            <a:ext cx="3702386" cy="1186383"/>
          </a:xfrm>
          <a:custGeom>
            <a:avLst/>
            <a:gdLst>
              <a:gd name="connsiteX0" fmla="*/ 0 w 3702386"/>
              <a:gd name="connsiteY0" fmla="*/ 0 h 949958"/>
              <a:gd name="connsiteX1" fmla="*/ 3702386 w 3702386"/>
              <a:gd name="connsiteY1" fmla="*/ 0 h 949958"/>
              <a:gd name="connsiteX2" fmla="*/ 3702386 w 3702386"/>
              <a:gd name="connsiteY2" fmla="*/ 949958 h 949958"/>
              <a:gd name="connsiteX3" fmla="*/ 0 w 3702386"/>
              <a:gd name="connsiteY3" fmla="*/ 949958 h 949958"/>
              <a:gd name="connsiteX4" fmla="*/ 0 w 3702386"/>
              <a:gd name="connsiteY4" fmla="*/ 0 h 949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2386" h="949958">
                <a:moveTo>
                  <a:pt x="0" y="0"/>
                </a:moveTo>
                <a:lnTo>
                  <a:pt x="3702386" y="0"/>
                </a:lnTo>
                <a:lnTo>
                  <a:pt x="3702386" y="949958"/>
                </a:lnTo>
                <a:lnTo>
                  <a:pt x="0" y="949958"/>
                </a:lnTo>
                <a:lnTo>
                  <a:pt x="0" y="0"/>
                </a:lnTo>
                <a:close/>
              </a:path>
            </a:pathLst>
          </a:custGeom>
          <a:solidFill>
            <a:schemeClr val="tx2"/>
          </a:solidFill>
          <a:ln>
            <a:solidFill>
              <a:srgbClr val="F9F9F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smtClean="0">
                <a:latin typeface="Arial Regular" charset="0"/>
                <a:ea typeface="Arial Regular" charset="0"/>
                <a:cs typeface="Arial Regular" charset="0"/>
              </a:rPr>
              <a:t>CEO &amp; Founder</a:t>
            </a:r>
            <a:endParaRPr lang="en-US" sz="2800" kern="1200" dirty="0">
              <a:latin typeface="Arial Regular" charset="0"/>
              <a:ea typeface="Arial Regular" charset="0"/>
              <a:cs typeface="Arial Regular" charset="0"/>
            </a:endParaRPr>
          </a:p>
        </p:txBody>
      </p:sp>
      <p:sp>
        <p:nvSpPr>
          <p:cNvPr id="56" name="Freeform 55"/>
          <p:cNvSpPr/>
          <p:nvPr/>
        </p:nvSpPr>
        <p:spPr>
          <a:xfrm>
            <a:off x="4473859" y="6986661"/>
            <a:ext cx="3702386" cy="1186383"/>
          </a:xfrm>
          <a:custGeom>
            <a:avLst/>
            <a:gdLst>
              <a:gd name="connsiteX0" fmla="*/ 0 w 3702386"/>
              <a:gd name="connsiteY0" fmla="*/ 0 h 949958"/>
              <a:gd name="connsiteX1" fmla="*/ 3702386 w 3702386"/>
              <a:gd name="connsiteY1" fmla="*/ 0 h 949958"/>
              <a:gd name="connsiteX2" fmla="*/ 3702386 w 3702386"/>
              <a:gd name="connsiteY2" fmla="*/ 949958 h 949958"/>
              <a:gd name="connsiteX3" fmla="*/ 0 w 3702386"/>
              <a:gd name="connsiteY3" fmla="*/ 949958 h 949958"/>
              <a:gd name="connsiteX4" fmla="*/ 0 w 3702386"/>
              <a:gd name="connsiteY4" fmla="*/ 0 h 949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2386" h="949958">
                <a:moveTo>
                  <a:pt x="0" y="0"/>
                </a:moveTo>
                <a:lnTo>
                  <a:pt x="3702386" y="0"/>
                </a:lnTo>
                <a:lnTo>
                  <a:pt x="3702386" y="949958"/>
                </a:lnTo>
                <a:lnTo>
                  <a:pt x="0" y="949958"/>
                </a:lnTo>
                <a:lnTo>
                  <a:pt x="0" y="0"/>
                </a:lnTo>
                <a:close/>
              </a:path>
            </a:pathLst>
          </a:custGeom>
          <a:solidFill>
            <a:schemeClr val="accent1"/>
          </a:solidFill>
          <a:ln>
            <a:solidFill>
              <a:srgbClr val="F9F9F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smtClean="0">
                <a:latin typeface="Arial Regular" charset="0"/>
                <a:ea typeface="Arial Regular" charset="0"/>
                <a:cs typeface="Arial Regular" charset="0"/>
              </a:rPr>
              <a:t>Vice-president</a:t>
            </a:r>
            <a:endParaRPr lang="en-US" sz="2800" kern="1200" dirty="0">
              <a:latin typeface="Arial Regular" charset="0"/>
              <a:ea typeface="Arial Regular" charset="0"/>
              <a:cs typeface="Arial Regular" charset="0"/>
            </a:endParaRPr>
          </a:p>
        </p:txBody>
      </p:sp>
      <p:sp>
        <p:nvSpPr>
          <p:cNvPr id="57" name="Freeform 56"/>
          <p:cNvSpPr/>
          <p:nvPr/>
        </p:nvSpPr>
        <p:spPr>
          <a:xfrm>
            <a:off x="16349457" y="6986661"/>
            <a:ext cx="3702386" cy="1186383"/>
          </a:xfrm>
          <a:custGeom>
            <a:avLst/>
            <a:gdLst>
              <a:gd name="connsiteX0" fmla="*/ 0 w 3702386"/>
              <a:gd name="connsiteY0" fmla="*/ 0 h 949958"/>
              <a:gd name="connsiteX1" fmla="*/ 3702386 w 3702386"/>
              <a:gd name="connsiteY1" fmla="*/ 0 h 949958"/>
              <a:gd name="connsiteX2" fmla="*/ 3702386 w 3702386"/>
              <a:gd name="connsiteY2" fmla="*/ 949958 h 949958"/>
              <a:gd name="connsiteX3" fmla="*/ 0 w 3702386"/>
              <a:gd name="connsiteY3" fmla="*/ 949958 h 949958"/>
              <a:gd name="connsiteX4" fmla="*/ 0 w 3702386"/>
              <a:gd name="connsiteY4" fmla="*/ 0 h 949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2386" h="949958">
                <a:moveTo>
                  <a:pt x="0" y="0"/>
                </a:moveTo>
                <a:lnTo>
                  <a:pt x="3702386" y="0"/>
                </a:lnTo>
                <a:lnTo>
                  <a:pt x="3702386" y="949958"/>
                </a:lnTo>
                <a:lnTo>
                  <a:pt x="0" y="949958"/>
                </a:lnTo>
                <a:lnTo>
                  <a:pt x="0" y="0"/>
                </a:lnTo>
                <a:close/>
              </a:path>
            </a:pathLst>
          </a:custGeom>
          <a:solidFill>
            <a:schemeClr val="accent1"/>
          </a:solidFill>
          <a:ln>
            <a:solidFill>
              <a:srgbClr val="F9F9F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dirty="0" smtClean="0">
                <a:latin typeface="Arial Regular" charset="0"/>
                <a:ea typeface="Arial Regular" charset="0"/>
                <a:cs typeface="Arial Regular" charset="0"/>
              </a:rPr>
              <a:t>Treasurer</a:t>
            </a:r>
            <a:endParaRPr lang="en-US" sz="2800" kern="1200" dirty="0">
              <a:latin typeface="Arial Regular" charset="0"/>
              <a:ea typeface="Arial Regular" charset="0"/>
              <a:cs typeface="Arial Regular" charset="0"/>
            </a:endParaRPr>
          </a:p>
        </p:txBody>
      </p:sp>
      <p:sp>
        <p:nvSpPr>
          <p:cNvPr id="31" name="TextBox 30"/>
          <p:cNvSpPr txBox="1"/>
          <p:nvPr/>
        </p:nvSpPr>
        <p:spPr>
          <a:xfrm>
            <a:off x="5918566" y="483017"/>
            <a:ext cx="12540577"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Company Organization</a:t>
            </a:r>
            <a:endParaRPr lang="id-ID" sz="8800" b="1" dirty="0" smtClean="0">
              <a:solidFill>
                <a:schemeClr val="tx2"/>
              </a:solidFill>
              <a:latin typeface="Arial Bold" charset="0"/>
              <a:ea typeface="Arial Bold" charset="0"/>
              <a:cs typeface="Arial Bold" charset="0"/>
            </a:endParaRPr>
          </a:p>
        </p:txBody>
      </p:sp>
      <p:sp>
        <p:nvSpPr>
          <p:cNvPr id="35" name="Rectangle 34"/>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6"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cxnSp>
        <p:nvCxnSpPr>
          <p:cNvPr id="3" name="Straight Connector 2"/>
          <p:cNvCxnSpPr/>
          <p:nvPr/>
        </p:nvCxnSpPr>
        <p:spPr>
          <a:xfrm>
            <a:off x="12188825" y="5201531"/>
            <a:ext cx="0" cy="111005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013647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24377651" cy="13716000"/>
          </a:xfrm>
          <a:prstGeom prst="rect">
            <a:avLst/>
          </a:prstGeom>
          <a:solidFill>
            <a:schemeClr val="accent6">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3" name="TextBox 12"/>
          <p:cNvSpPr txBox="1"/>
          <p:nvPr/>
        </p:nvSpPr>
        <p:spPr>
          <a:xfrm>
            <a:off x="5462036" y="4768491"/>
            <a:ext cx="13498180" cy="1759456"/>
          </a:xfrm>
          <a:prstGeom prst="rect">
            <a:avLst/>
          </a:prstGeom>
          <a:noFill/>
        </p:spPr>
        <p:txBody>
          <a:bodyPr wrap="square" rtlCol="0">
            <a:spAutoFit/>
          </a:bodyPr>
          <a:lstStyle/>
          <a:p>
            <a:pPr algn="ctr">
              <a:lnSpc>
                <a:spcPts val="13000"/>
              </a:lnSpc>
            </a:pPr>
            <a:r>
              <a:rPr lang="en-US" sz="13500" b="1" dirty="0" smtClean="0">
                <a:solidFill>
                  <a:schemeClr val="accent3"/>
                </a:solidFill>
                <a:latin typeface="Arial Bold" charset="0"/>
                <a:ea typeface="Arial Bold" charset="0"/>
                <a:cs typeface="Arial Bold" charset="0"/>
              </a:rPr>
              <a:t>WHO </a:t>
            </a:r>
            <a:r>
              <a:rPr lang="en-US" sz="13500" b="1" dirty="0" smtClean="0">
                <a:solidFill>
                  <a:schemeClr val="bg1"/>
                </a:solidFill>
                <a:latin typeface="Arial Bold" charset="0"/>
                <a:ea typeface="Arial Bold" charset="0"/>
                <a:cs typeface="Arial Bold" charset="0"/>
              </a:rPr>
              <a:t>WE ARE?</a:t>
            </a:r>
            <a:endParaRPr lang="en-US" sz="13500" b="1" dirty="0">
              <a:solidFill>
                <a:schemeClr val="bg1"/>
              </a:solidFill>
              <a:latin typeface="Arial Bold" charset="0"/>
              <a:ea typeface="Arial Bold" charset="0"/>
              <a:cs typeface="Arial Bold" charset="0"/>
            </a:endParaRPr>
          </a:p>
        </p:txBody>
      </p:sp>
      <p:sp>
        <p:nvSpPr>
          <p:cNvPr id="14" name="TextBox 13"/>
          <p:cNvSpPr txBox="1"/>
          <p:nvPr/>
        </p:nvSpPr>
        <p:spPr>
          <a:xfrm>
            <a:off x="4388385" y="6718691"/>
            <a:ext cx="15661508" cy="2786367"/>
          </a:xfrm>
          <a:prstGeom prst="rect">
            <a:avLst/>
          </a:prstGeom>
          <a:noFill/>
        </p:spPr>
        <p:txBody>
          <a:bodyPr wrap="square" lIns="219419" tIns="109710" rIns="219419" bIns="109710" rtlCol="0">
            <a:spAutoFit/>
          </a:bodyPr>
          <a:lstStyle/>
          <a:p>
            <a:pPr algn="ctr">
              <a:lnSpc>
                <a:spcPts val="4040"/>
              </a:lnSpc>
            </a:pPr>
            <a:r>
              <a:rPr lang="en-US" sz="2600" dirty="0">
                <a:solidFill>
                  <a:schemeClr val="bg1"/>
                </a:solidFill>
                <a:latin typeface="Arial Regular" charset="0"/>
                <a:ea typeface="Arial Regular" charset="0"/>
                <a:cs typeface="Arial Regular" charset="0"/>
              </a:rPr>
              <a:t>P</a:t>
            </a:r>
            <a:r>
              <a:rPr lang="en-US" sz="2600" dirty="0" smtClean="0">
                <a:solidFill>
                  <a:schemeClr val="bg1"/>
                </a:solidFill>
                <a:latin typeface="Arial Regular" charset="0"/>
                <a:ea typeface="Arial Regular" charset="0"/>
                <a:cs typeface="Arial Regular" charset="0"/>
              </a:rPr>
              <a:t>henomenon </a:t>
            </a:r>
            <a:r>
              <a:rPr lang="en-US" sz="2600" dirty="0">
                <a:solidFill>
                  <a:schemeClr val="bg1"/>
                </a:solidFill>
                <a:latin typeface="Arial Regular" charset="0"/>
                <a:ea typeface="Arial Regular" charset="0"/>
                <a:cs typeface="Arial Regular" charset="0"/>
              </a:rPr>
              <a:t>whereby something new and somehow valuable is formed the created item may be intangible such as an idea or a physical object such as an invention, a literary work or a painting scholarly interest in creativity involves many definitions and concepts pertaining to a number of disciplines in a </a:t>
            </a:r>
            <a:r>
              <a:rPr lang="en-US" sz="2600" dirty="0" smtClean="0">
                <a:solidFill>
                  <a:schemeClr val="bg1"/>
                </a:solidFill>
                <a:latin typeface="Arial Regular" charset="0"/>
                <a:ea typeface="Arial Regular" charset="0"/>
                <a:cs typeface="Arial Regular" charset="0"/>
              </a:rPr>
              <a:t>summary scientific </a:t>
            </a:r>
            <a:r>
              <a:rPr lang="en-US" sz="2600" dirty="0">
                <a:solidFill>
                  <a:schemeClr val="bg1"/>
                </a:solidFill>
                <a:latin typeface="Arial Regular" charset="0"/>
                <a:ea typeface="Arial Regular" charset="0"/>
                <a:cs typeface="Arial Regular" charset="0"/>
              </a:rPr>
              <a:t>research into creativity over the course of the last decade, however, we seem to have </a:t>
            </a:r>
            <a:r>
              <a:rPr lang="en-US" sz="2600" dirty="0" smtClean="0">
                <a:solidFill>
                  <a:schemeClr val="bg1"/>
                </a:solidFill>
                <a:latin typeface="Arial Regular" charset="0"/>
                <a:ea typeface="Arial Regular" charset="0"/>
                <a:cs typeface="Arial Regular" charset="0"/>
              </a:rPr>
              <a:t>reached</a:t>
            </a:r>
            <a:endParaRPr lang="en-US" sz="2600" dirty="0">
              <a:solidFill>
                <a:schemeClr val="bg1"/>
              </a:solidFill>
              <a:latin typeface="Arial Regular" charset="0"/>
              <a:ea typeface="Arial Regular" charset="0"/>
              <a:cs typeface="Arial Regular"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40456283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Group 85"/>
          <p:cNvGrpSpPr/>
          <p:nvPr/>
        </p:nvGrpSpPr>
        <p:grpSpPr>
          <a:xfrm>
            <a:off x="3604156" y="-22005"/>
            <a:ext cx="17306241" cy="4527400"/>
            <a:chOff x="3604156" y="-22005"/>
            <a:chExt cx="17306241" cy="4527400"/>
          </a:xfrm>
        </p:grpSpPr>
        <p:cxnSp>
          <p:nvCxnSpPr>
            <p:cNvPr id="18" name="Straight Connector 17"/>
            <p:cNvCxnSpPr/>
            <p:nvPr/>
          </p:nvCxnSpPr>
          <p:spPr>
            <a:xfrm flipV="1">
              <a:off x="18200650" y="-22004"/>
              <a:ext cx="0" cy="144936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325052" y="-22005"/>
              <a:ext cx="0" cy="144936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5446299" y="1427356"/>
              <a:ext cx="546409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3604156" y="1427356"/>
              <a:ext cx="546409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3604156" y="1427356"/>
              <a:ext cx="0" cy="307803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9068254" y="1427356"/>
              <a:ext cx="0" cy="306844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5446299" y="1427356"/>
              <a:ext cx="0" cy="307803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20910397" y="1427356"/>
              <a:ext cx="0" cy="306844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84" name="Group 83"/>
          <p:cNvGrpSpPr/>
          <p:nvPr/>
        </p:nvGrpSpPr>
        <p:grpSpPr>
          <a:xfrm>
            <a:off x="16956225" y="4973444"/>
            <a:ext cx="2426563" cy="6043961"/>
            <a:chOff x="16956225" y="4973444"/>
            <a:chExt cx="2426563" cy="6043961"/>
          </a:xfrm>
        </p:grpSpPr>
        <p:cxnSp>
          <p:nvCxnSpPr>
            <p:cNvPr id="51" name="Straight Connector 50"/>
            <p:cNvCxnSpPr/>
            <p:nvPr/>
          </p:nvCxnSpPr>
          <p:spPr>
            <a:xfrm>
              <a:off x="17294987" y="4973444"/>
              <a:ext cx="57112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17866112" y="4973444"/>
              <a:ext cx="0" cy="604396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16956225" y="7225990"/>
              <a:ext cx="90988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16956225" y="9099395"/>
              <a:ext cx="90988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16956225" y="11017405"/>
              <a:ext cx="90988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18370227" y="4973444"/>
              <a:ext cx="68915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18370227" y="4973444"/>
              <a:ext cx="0" cy="604396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flipH="1">
              <a:off x="18370227" y="7225990"/>
              <a:ext cx="101256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flipH="1">
              <a:off x="18370227" y="9099395"/>
              <a:ext cx="101256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flipH="1">
              <a:off x="18370227" y="11017405"/>
              <a:ext cx="101256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a:off x="5472836" y="4973444"/>
            <a:ext cx="57112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6043961" y="4973444"/>
            <a:ext cx="0" cy="604396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5134074" y="7225990"/>
            <a:ext cx="90988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5134074" y="9099395"/>
            <a:ext cx="90988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5134074" y="11017405"/>
            <a:ext cx="90988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6548076" y="4973444"/>
            <a:ext cx="68915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548076" y="4973444"/>
            <a:ext cx="0" cy="412595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6548076" y="7225990"/>
            <a:ext cx="101256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flipH="1">
            <a:off x="6548076" y="9099395"/>
            <a:ext cx="101256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 name="Freeform 7"/>
          <p:cNvSpPr/>
          <p:nvPr/>
        </p:nvSpPr>
        <p:spPr>
          <a:xfrm>
            <a:off x="1770450" y="4505395"/>
            <a:ext cx="3702386" cy="980507"/>
          </a:xfrm>
          <a:custGeom>
            <a:avLst/>
            <a:gdLst>
              <a:gd name="connsiteX0" fmla="*/ 0 w 3702386"/>
              <a:gd name="connsiteY0" fmla="*/ 0 h 785109"/>
              <a:gd name="connsiteX1" fmla="*/ 3702386 w 3702386"/>
              <a:gd name="connsiteY1" fmla="*/ 0 h 785109"/>
              <a:gd name="connsiteX2" fmla="*/ 3702386 w 3702386"/>
              <a:gd name="connsiteY2" fmla="*/ 785109 h 785109"/>
              <a:gd name="connsiteX3" fmla="*/ 0 w 3702386"/>
              <a:gd name="connsiteY3" fmla="*/ 785109 h 785109"/>
              <a:gd name="connsiteX4" fmla="*/ 0 w 3702386"/>
              <a:gd name="connsiteY4" fmla="*/ 0 h 78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2386" h="785109">
                <a:moveTo>
                  <a:pt x="0" y="0"/>
                </a:moveTo>
                <a:lnTo>
                  <a:pt x="3702386" y="0"/>
                </a:lnTo>
                <a:lnTo>
                  <a:pt x="3702386" y="785109"/>
                </a:lnTo>
                <a:lnTo>
                  <a:pt x="0" y="785109"/>
                </a:lnTo>
                <a:lnTo>
                  <a:pt x="0" y="0"/>
                </a:lnTo>
                <a:close/>
              </a:path>
            </a:pathLst>
          </a:custGeom>
          <a:solidFill>
            <a:schemeClr val="accent2"/>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smtClean="0">
                <a:latin typeface="Arial Regular" charset="0"/>
                <a:ea typeface="Arial Regular" charset="0"/>
                <a:cs typeface="Arial Regular" charset="0"/>
              </a:rPr>
              <a:t>Human Resource</a:t>
            </a:r>
            <a:endParaRPr lang="en-US" sz="2800" kern="1200" dirty="0">
              <a:latin typeface="Arial Regular" charset="0"/>
              <a:ea typeface="Arial Regular" charset="0"/>
              <a:cs typeface="Arial Regular" charset="0"/>
            </a:endParaRPr>
          </a:p>
        </p:txBody>
      </p:sp>
      <p:sp>
        <p:nvSpPr>
          <p:cNvPr id="9" name="Freeform 8"/>
          <p:cNvSpPr/>
          <p:nvPr/>
        </p:nvSpPr>
        <p:spPr>
          <a:xfrm>
            <a:off x="19428070" y="10560787"/>
            <a:ext cx="3059837" cy="891359"/>
          </a:xfrm>
          <a:custGeom>
            <a:avLst/>
            <a:gdLst>
              <a:gd name="connsiteX0" fmla="*/ 0 w 3059837"/>
              <a:gd name="connsiteY0" fmla="*/ 0 h 713727"/>
              <a:gd name="connsiteX1" fmla="*/ 3059837 w 3059837"/>
              <a:gd name="connsiteY1" fmla="*/ 0 h 713727"/>
              <a:gd name="connsiteX2" fmla="*/ 3059837 w 3059837"/>
              <a:gd name="connsiteY2" fmla="*/ 713727 h 713727"/>
              <a:gd name="connsiteX3" fmla="*/ 0 w 3059837"/>
              <a:gd name="connsiteY3" fmla="*/ 713727 h 713727"/>
              <a:gd name="connsiteX4" fmla="*/ 0 w 3059837"/>
              <a:gd name="connsiteY4" fmla="*/ 0 h 713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837" h="713727">
                <a:moveTo>
                  <a:pt x="0" y="0"/>
                </a:moveTo>
                <a:lnTo>
                  <a:pt x="3059837" y="0"/>
                </a:lnTo>
                <a:lnTo>
                  <a:pt x="3059837" y="713727"/>
                </a:lnTo>
                <a:lnTo>
                  <a:pt x="0" y="713727"/>
                </a:lnTo>
                <a:lnTo>
                  <a:pt x="0" y="0"/>
                </a:lnTo>
                <a:close/>
              </a:path>
            </a:pathLst>
          </a:custGeom>
          <a:solidFill>
            <a:schemeClr val="accent5"/>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smtClean="0">
                <a:solidFill>
                  <a:schemeClr val="bg1"/>
                </a:solidFill>
                <a:latin typeface="Arial Regular" charset="0"/>
                <a:ea typeface="Arial Regular" charset="0"/>
                <a:cs typeface="Arial Regular" charset="0"/>
              </a:rPr>
              <a:t>Department</a:t>
            </a:r>
            <a:endParaRPr lang="en-US" sz="2800" kern="1200" dirty="0">
              <a:solidFill>
                <a:schemeClr val="bg1"/>
              </a:solidFill>
              <a:latin typeface="Arial Regular" charset="0"/>
              <a:ea typeface="Arial Regular" charset="0"/>
              <a:cs typeface="Arial Regular" charset="0"/>
            </a:endParaRPr>
          </a:p>
        </p:txBody>
      </p:sp>
      <p:sp>
        <p:nvSpPr>
          <p:cNvPr id="10" name="Freeform 9"/>
          <p:cNvSpPr/>
          <p:nvPr/>
        </p:nvSpPr>
        <p:spPr>
          <a:xfrm>
            <a:off x="7237227" y="4505395"/>
            <a:ext cx="3702386" cy="980507"/>
          </a:xfrm>
          <a:custGeom>
            <a:avLst/>
            <a:gdLst>
              <a:gd name="connsiteX0" fmla="*/ 0 w 3702386"/>
              <a:gd name="connsiteY0" fmla="*/ 0 h 785109"/>
              <a:gd name="connsiteX1" fmla="*/ 3702386 w 3702386"/>
              <a:gd name="connsiteY1" fmla="*/ 0 h 785109"/>
              <a:gd name="connsiteX2" fmla="*/ 3702386 w 3702386"/>
              <a:gd name="connsiteY2" fmla="*/ 785109 h 785109"/>
              <a:gd name="connsiteX3" fmla="*/ 0 w 3702386"/>
              <a:gd name="connsiteY3" fmla="*/ 785109 h 785109"/>
              <a:gd name="connsiteX4" fmla="*/ 0 w 3702386"/>
              <a:gd name="connsiteY4" fmla="*/ 0 h 78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2386" h="785109">
                <a:moveTo>
                  <a:pt x="0" y="0"/>
                </a:moveTo>
                <a:lnTo>
                  <a:pt x="3702386" y="0"/>
                </a:lnTo>
                <a:lnTo>
                  <a:pt x="3702386" y="785109"/>
                </a:lnTo>
                <a:lnTo>
                  <a:pt x="0" y="785109"/>
                </a:lnTo>
                <a:lnTo>
                  <a:pt x="0" y="0"/>
                </a:lnTo>
                <a:close/>
              </a:path>
            </a:pathLst>
          </a:custGeom>
          <a:solidFill>
            <a:schemeClr val="accent2"/>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smtClean="0">
                <a:latin typeface="Arial Regular" charset="0"/>
                <a:ea typeface="Arial Regular" charset="0"/>
                <a:cs typeface="Arial Regular" charset="0"/>
              </a:rPr>
              <a:t>Finances</a:t>
            </a:r>
            <a:endParaRPr lang="en-US" sz="2800" kern="1200" dirty="0">
              <a:latin typeface="Arial Regular" charset="0"/>
              <a:ea typeface="Arial Regular" charset="0"/>
              <a:cs typeface="Arial Regular" charset="0"/>
            </a:endParaRPr>
          </a:p>
        </p:txBody>
      </p:sp>
      <p:sp>
        <p:nvSpPr>
          <p:cNvPr id="12" name="Freeform 11"/>
          <p:cNvSpPr/>
          <p:nvPr/>
        </p:nvSpPr>
        <p:spPr>
          <a:xfrm>
            <a:off x="13620395" y="4505395"/>
            <a:ext cx="3702386" cy="980507"/>
          </a:xfrm>
          <a:custGeom>
            <a:avLst/>
            <a:gdLst>
              <a:gd name="connsiteX0" fmla="*/ 0 w 3702386"/>
              <a:gd name="connsiteY0" fmla="*/ 0 h 785109"/>
              <a:gd name="connsiteX1" fmla="*/ 3702386 w 3702386"/>
              <a:gd name="connsiteY1" fmla="*/ 0 h 785109"/>
              <a:gd name="connsiteX2" fmla="*/ 3702386 w 3702386"/>
              <a:gd name="connsiteY2" fmla="*/ 785109 h 785109"/>
              <a:gd name="connsiteX3" fmla="*/ 0 w 3702386"/>
              <a:gd name="connsiteY3" fmla="*/ 785109 h 785109"/>
              <a:gd name="connsiteX4" fmla="*/ 0 w 3702386"/>
              <a:gd name="connsiteY4" fmla="*/ 0 h 78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2386" h="785109">
                <a:moveTo>
                  <a:pt x="0" y="0"/>
                </a:moveTo>
                <a:lnTo>
                  <a:pt x="3702386" y="0"/>
                </a:lnTo>
                <a:lnTo>
                  <a:pt x="3702386" y="785109"/>
                </a:lnTo>
                <a:lnTo>
                  <a:pt x="0" y="785109"/>
                </a:lnTo>
                <a:lnTo>
                  <a:pt x="0" y="0"/>
                </a:lnTo>
                <a:close/>
              </a:path>
            </a:pathLst>
          </a:custGeom>
          <a:solidFill>
            <a:schemeClr val="accent2"/>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smtClean="0">
                <a:latin typeface="Arial Regular" charset="0"/>
                <a:ea typeface="Arial Regular" charset="0"/>
                <a:cs typeface="Arial Regular" charset="0"/>
              </a:rPr>
              <a:t>Production</a:t>
            </a:r>
            <a:endParaRPr lang="en-US" sz="2800" kern="1200" dirty="0">
              <a:latin typeface="Arial Regular" charset="0"/>
              <a:ea typeface="Arial Regular" charset="0"/>
              <a:cs typeface="Arial Regular" charset="0"/>
            </a:endParaRPr>
          </a:p>
        </p:txBody>
      </p:sp>
      <p:sp>
        <p:nvSpPr>
          <p:cNvPr id="14" name="Freeform 13"/>
          <p:cNvSpPr/>
          <p:nvPr/>
        </p:nvSpPr>
        <p:spPr>
          <a:xfrm>
            <a:off x="19081779" y="4505395"/>
            <a:ext cx="3702386" cy="980507"/>
          </a:xfrm>
          <a:custGeom>
            <a:avLst/>
            <a:gdLst>
              <a:gd name="connsiteX0" fmla="*/ 0 w 3702386"/>
              <a:gd name="connsiteY0" fmla="*/ 0 h 785109"/>
              <a:gd name="connsiteX1" fmla="*/ 3702386 w 3702386"/>
              <a:gd name="connsiteY1" fmla="*/ 0 h 785109"/>
              <a:gd name="connsiteX2" fmla="*/ 3702386 w 3702386"/>
              <a:gd name="connsiteY2" fmla="*/ 785109 h 785109"/>
              <a:gd name="connsiteX3" fmla="*/ 0 w 3702386"/>
              <a:gd name="connsiteY3" fmla="*/ 785109 h 785109"/>
              <a:gd name="connsiteX4" fmla="*/ 0 w 3702386"/>
              <a:gd name="connsiteY4" fmla="*/ 0 h 78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2386" h="785109">
                <a:moveTo>
                  <a:pt x="0" y="0"/>
                </a:moveTo>
                <a:lnTo>
                  <a:pt x="3702386" y="0"/>
                </a:lnTo>
                <a:lnTo>
                  <a:pt x="3702386" y="785109"/>
                </a:lnTo>
                <a:lnTo>
                  <a:pt x="0" y="785109"/>
                </a:lnTo>
                <a:lnTo>
                  <a:pt x="0" y="0"/>
                </a:lnTo>
                <a:close/>
              </a:path>
            </a:pathLst>
          </a:custGeom>
          <a:solidFill>
            <a:schemeClr val="accent2"/>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smtClean="0">
                <a:latin typeface="Arial Regular" charset="0"/>
                <a:ea typeface="Arial Regular" charset="0"/>
                <a:cs typeface="Arial Regular" charset="0"/>
              </a:rPr>
              <a:t>Marketing</a:t>
            </a:r>
            <a:endParaRPr lang="en-US" sz="2800" kern="1200" dirty="0">
              <a:latin typeface="Arial Regular" charset="0"/>
              <a:ea typeface="Arial Regular" charset="0"/>
              <a:cs typeface="Arial Regular" charset="0"/>
            </a:endParaRPr>
          </a:p>
        </p:txBody>
      </p:sp>
      <p:sp>
        <p:nvSpPr>
          <p:cNvPr id="39" name="Freeform 38"/>
          <p:cNvSpPr/>
          <p:nvPr/>
        </p:nvSpPr>
        <p:spPr>
          <a:xfrm>
            <a:off x="19428070" y="6792045"/>
            <a:ext cx="3059837" cy="891359"/>
          </a:xfrm>
          <a:custGeom>
            <a:avLst/>
            <a:gdLst>
              <a:gd name="connsiteX0" fmla="*/ 0 w 3059837"/>
              <a:gd name="connsiteY0" fmla="*/ 0 h 713727"/>
              <a:gd name="connsiteX1" fmla="*/ 3059837 w 3059837"/>
              <a:gd name="connsiteY1" fmla="*/ 0 h 713727"/>
              <a:gd name="connsiteX2" fmla="*/ 3059837 w 3059837"/>
              <a:gd name="connsiteY2" fmla="*/ 713727 h 713727"/>
              <a:gd name="connsiteX3" fmla="*/ 0 w 3059837"/>
              <a:gd name="connsiteY3" fmla="*/ 713727 h 713727"/>
              <a:gd name="connsiteX4" fmla="*/ 0 w 3059837"/>
              <a:gd name="connsiteY4" fmla="*/ 0 h 713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837" h="713727">
                <a:moveTo>
                  <a:pt x="0" y="0"/>
                </a:moveTo>
                <a:lnTo>
                  <a:pt x="3059837" y="0"/>
                </a:lnTo>
                <a:lnTo>
                  <a:pt x="3059837" y="713727"/>
                </a:lnTo>
                <a:lnTo>
                  <a:pt x="0" y="713727"/>
                </a:lnTo>
                <a:lnTo>
                  <a:pt x="0" y="0"/>
                </a:lnTo>
                <a:close/>
              </a:path>
            </a:pathLst>
          </a:custGeom>
          <a:solidFill>
            <a:schemeClr val="accent3"/>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smtClean="0">
                <a:solidFill>
                  <a:schemeClr val="bg1"/>
                </a:solidFill>
                <a:latin typeface="Arial Regular" charset="0"/>
                <a:ea typeface="Arial Regular" charset="0"/>
                <a:cs typeface="Arial Regular" charset="0"/>
              </a:rPr>
              <a:t>Department</a:t>
            </a:r>
            <a:endParaRPr lang="en-US" sz="2800" kern="1200" dirty="0">
              <a:solidFill>
                <a:schemeClr val="bg1"/>
              </a:solidFill>
              <a:latin typeface="Arial Regular" charset="0"/>
              <a:ea typeface="Arial Regular" charset="0"/>
              <a:cs typeface="Arial Regular" charset="0"/>
            </a:endParaRPr>
          </a:p>
        </p:txBody>
      </p:sp>
      <p:sp>
        <p:nvSpPr>
          <p:cNvPr id="40" name="Freeform 39"/>
          <p:cNvSpPr/>
          <p:nvPr/>
        </p:nvSpPr>
        <p:spPr>
          <a:xfrm>
            <a:off x="19428070" y="8676416"/>
            <a:ext cx="3059837" cy="891359"/>
          </a:xfrm>
          <a:custGeom>
            <a:avLst/>
            <a:gdLst>
              <a:gd name="connsiteX0" fmla="*/ 0 w 3059837"/>
              <a:gd name="connsiteY0" fmla="*/ 0 h 713727"/>
              <a:gd name="connsiteX1" fmla="*/ 3059837 w 3059837"/>
              <a:gd name="connsiteY1" fmla="*/ 0 h 713727"/>
              <a:gd name="connsiteX2" fmla="*/ 3059837 w 3059837"/>
              <a:gd name="connsiteY2" fmla="*/ 713727 h 713727"/>
              <a:gd name="connsiteX3" fmla="*/ 0 w 3059837"/>
              <a:gd name="connsiteY3" fmla="*/ 713727 h 713727"/>
              <a:gd name="connsiteX4" fmla="*/ 0 w 3059837"/>
              <a:gd name="connsiteY4" fmla="*/ 0 h 713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837" h="713727">
                <a:moveTo>
                  <a:pt x="0" y="0"/>
                </a:moveTo>
                <a:lnTo>
                  <a:pt x="3059837" y="0"/>
                </a:lnTo>
                <a:lnTo>
                  <a:pt x="3059837" y="713727"/>
                </a:lnTo>
                <a:lnTo>
                  <a:pt x="0" y="713727"/>
                </a:lnTo>
                <a:lnTo>
                  <a:pt x="0" y="0"/>
                </a:lnTo>
                <a:close/>
              </a:path>
            </a:pathLst>
          </a:custGeom>
          <a:solidFill>
            <a:schemeClr val="accent4"/>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smtClean="0">
                <a:solidFill>
                  <a:schemeClr val="bg1"/>
                </a:solidFill>
                <a:latin typeface="Arial Regular" charset="0"/>
                <a:ea typeface="Arial Regular" charset="0"/>
                <a:cs typeface="Arial Regular" charset="0"/>
              </a:rPr>
              <a:t>Department</a:t>
            </a:r>
            <a:endParaRPr lang="en-US" sz="2800" kern="1200" dirty="0">
              <a:solidFill>
                <a:schemeClr val="bg1"/>
              </a:solidFill>
              <a:latin typeface="Arial Regular" charset="0"/>
              <a:ea typeface="Arial Regular" charset="0"/>
              <a:cs typeface="Arial Regular" charset="0"/>
            </a:endParaRPr>
          </a:p>
        </p:txBody>
      </p:sp>
      <p:sp>
        <p:nvSpPr>
          <p:cNvPr id="41" name="Freeform 40"/>
          <p:cNvSpPr/>
          <p:nvPr/>
        </p:nvSpPr>
        <p:spPr>
          <a:xfrm>
            <a:off x="13941670" y="10560787"/>
            <a:ext cx="3059837" cy="891359"/>
          </a:xfrm>
          <a:custGeom>
            <a:avLst/>
            <a:gdLst>
              <a:gd name="connsiteX0" fmla="*/ 0 w 3059837"/>
              <a:gd name="connsiteY0" fmla="*/ 0 h 713727"/>
              <a:gd name="connsiteX1" fmla="*/ 3059837 w 3059837"/>
              <a:gd name="connsiteY1" fmla="*/ 0 h 713727"/>
              <a:gd name="connsiteX2" fmla="*/ 3059837 w 3059837"/>
              <a:gd name="connsiteY2" fmla="*/ 713727 h 713727"/>
              <a:gd name="connsiteX3" fmla="*/ 0 w 3059837"/>
              <a:gd name="connsiteY3" fmla="*/ 713727 h 713727"/>
              <a:gd name="connsiteX4" fmla="*/ 0 w 3059837"/>
              <a:gd name="connsiteY4" fmla="*/ 0 h 713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837" h="713727">
                <a:moveTo>
                  <a:pt x="0" y="0"/>
                </a:moveTo>
                <a:lnTo>
                  <a:pt x="3059837" y="0"/>
                </a:lnTo>
                <a:lnTo>
                  <a:pt x="3059837" y="713727"/>
                </a:lnTo>
                <a:lnTo>
                  <a:pt x="0" y="713727"/>
                </a:lnTo>
                <a:lnTo>
                  <a:pt x="0" y="0"/>
                </a:lnTo>
                <a:close/>
              </a:path>
            </a:pathLst>
          </a:custGeom>
          <a:solidFill>
            <a:schemeClr val="accent5"/>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smtClean="0">
                <a:solidFill>
                  <a:schemeClr val="bg1"/>
                </a:solidFill>
                <a:latin typeface="Arial Regular" charset="0"/>
                <a:ea typeface="Arial Regular" charset="0"/>
                <a:cs typeface="Arial Regular" charset="0"/>
              </a:rPr>
              <a:t>Department</a:t>
            </a:r>
            <a:endParaRPr lang="en-US" sz="2800" kern="1200" dirty="0">
              <a:solidFill>
                <a:schemeClr val="bg1"/>
              </a:solidFill>
              <a:latin typeface="Arial Regular" charset="0"/>
              <a:ea typeface="Arial Regular" charset="0"/>
              <a:cs typeface="Arial Regular" charset="0"/>
            </a:endParaRPr>
          </a:p>
        </p:txBody>
      </p:sp>
      <p:sp>
        <p:nvSpPr>
          <p:cNvPr id="42" name="Freeform 41"/>
          <p:cNvSpPr/>
          <p:nvPr/>
        </p:nvSpPr>
        <p:spPr>
          <a:xfrm>
            <a:off x="13941670" y="6792045"/>
            <a:ext cx="3059837" cy="891359"/>
          </a:xfrm>
          <a:custGeom>
            <a:avLst/>
            <a:gdLst>
              <a:gd name="connsiteX0" fmla="*/ 0 w 3059837"/>
              <a:gd name="connsiteY0" fmla="*/ 0 h 713727"/>
              <a:gd name="connsiteX1" fmla="*/ 3059837 w 3059837"/>
              <a:gd name="connsiteY1" fmla="*/ 0 h 713727"/>
              <a:gd name="connsiteX2" fmla="*/ 3059837 w 3059837"/>
              <a:gd name="connsiteY2" fmla="*/ 713727 h 713727"/>
              <a:gd name="connsiteX3" fmla="*/ 0 w 3059837"/>
              <a:gd name="connsiteY3" fmla="*/ 713727 h 713727"/>
              <a:gd name="connsiteX4" fmla="*/ 0 w 3059837"/>
              <a:gd name="connsiteY4" fmla="*/ 0 h 713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837" h="713727">
                <a:moveTo>
                  <a:pt x="0" y="0"/>
                </a:moveTo>
                <a:lnTo>
                  <a:pt x="3059837" y="0"/>
                </a:lnTo>
                <a:lnTo>
                  <a:pt x="3059837" y="713727"/>
                </a:lnTo>
                <a:lnTo>
                  <a:pt x="0" y="713727"/>
                </a:lnTo>
                <a:lnTo>
                  <a:pt x="0" y="0"/>
                </a:lnTo>
                <a:close/>
              </a:path>
            </a:pathLst>
          </a:custGeom>
          <a:solidFill>
            <a:schemeClr val="accent3"/>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smtClean="0">
                <a:solidFill>
                  <a:schemeClr val="bg1"/>
                </a:solidFill>
                <a:latin typeface="Arial Regular" charset="0"/>
                <a:ea typeface="Arial Regular" charset="0"/>
                <a:cs typeface="Arial Regular" charset="0"/>
              </a:rPr>
              <a:t>Department</a:t>
            </a:r>
            <a:endParaRPr lang="en-US" sz="2800" kern="1200" dirty="0">
              <a:solidFill>
                <a:schemeClr val="bg1"/>
              </a:solidFill>
              <a:latin typeface="Arial Regular" charset="0"/>
              <a:ea typeface="Arial Regular" charset="0"/>
              <a:cs typeface="Arial Regular" charset="0"/>
            </a:endParaRPr>
          </a:p>
        </p:txBody>
      </p:sp>
      <p:sp>
        <p:nvSpPr>
          <p:cNvPr id="43" name="Freeform 42"/>
          <p:cNvSpPr/>
          <p:nvPr/>
        </p:nvSpPr>
        <p:spPr>
          <a:xfrm>
            <a:off x="13941670" y="8676416"/>
            <a:ext cx="3059837" cy="891359"/>
          </a:xfrm>
          <a:custGeom>
            <a:avLst/>
            <a:gdLst>
              <a:gd name="connsiteX0" fmla="*/ 0 w 3059837"/>
              <a:gd name="connsiteY0" fmla="*/ 0 h 713727"/>
              <a:gd name="connsiteX1" fmla="*/ 3059837 w 3059837"/>
              <a:gd name="connsiteY1" fmla="*/ 0 h 713727"/>
              <a:gd name="connsiteX2" fmla="*/ 3059837 w 3059837"/>
              <a:gd name="connsiteY2" fmla="*/ 713727 h 713727"/>
              <a:gd name="connsiteX3" fmla="*/ 0 w 3059837"/>
              <a:gd name="connsiteY3" fmla="*/ 713727 h 713727"/>
              <a:gd name="connsiteX4" fmla="*/ 0 w 3059837"/>
              <a:gd name="connsiteY4" fmla="*/ 0 h 713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837" h="713727">
                <a:moveTo>
                  <a:pt x="0" y="0"/>
                </a:moveTo>
                <a:lnTo>
                  <a:pt x="3059837" y="0"/>
                </a:lnTo>
                <a:lnTo>
                  <a:pt x="3059837" y="713727"/>
                </a:lnTo>
                <a:lnTo>
                  <a:pt x="0" y="713727"/>
                </a:lnTo>
                <a:lnTo>
                  <a:pt x="0" y="0"/>
                </a:lnTo>
                <a:close/>
              </a:path>
            </a:pathLst>
          </a:custGeom>
          <a:solidFill>
            <a:schemeClr val="accent4"/>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smtClean="0">
                <a:solidFill>
                  <a:schemeClr val="bg1"/>
                </a:solidFill>
                <a:latin typeface="Arial Regular" charset="0"/>
                <a:ea typeface="Arial Regular" charset="0"/>
                <a:cs typeface="Arial Regular" charset="0"/>
              </a:rPr>
              <a:t>Department</a:t>
            </a:r>
            <a:endParaRPr lang="en-US" sz="2800" kern="1200" dirty="0">
              <a:solidFill>
                <a:schemeClr val="bg1"/>
              </a:solidFill>
              <a:latin typeface="Arial Regular" charset="0"/>
              <a:ea typeface="Arial Regular" charset="0"/>
              <a:cs typeface="Arial Regular" charset="0"/>
            </a:endParaRPr>
          </a:p>
        </p:txBody>
      </p:sp>
      <p:sp>
        <p:nvSpPr>
          <p:cNvPr id="45" name="Freeform 44"/>
          <p:cNvSpPr/>
          <p:nvPr/>
        </p:nvSpPr>
        <p:spPr>
          <a:xfrm>
            <a:off x="7560637" y="6792045"/>
            <a:ext cx="3059837" cy="891359"/>
          </a:xfrm>
          <a:custGeom>
            <a:avLst/>
            <a:gdLst>
              <a:gd name="connsiteX0" fmla="*/ 0 w 3059837"/>
              <a:gd name="connsiteY0" fmla="*/ 0 h 713727"/>
              <a:gd name="connsiteX1" fmla="*/ 3059837 w 3059837"/>
              <a:gd name="connsiteY1" fmla="*/ 0 h 713727"/>
              <a:gd name="connsiteX2" fmla="*/ 3059837 w 3059837"/>
              <a:gd name="connsiteY2" fmla="*/ 713727 h 713727"/>
              <a:gd name="connsiteX3" fmla="*/ 0 w 3059837"/>
              <a:gd name="connsiteY3" fmla="*/ 713727 h 713727"/>
              <a:gd name="connsiteX4" fmla="*/ 0 w 3059837"/>
              <a:gd name="connsiteY4" fmla="*/ 0 h 713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837" h="713727">
                <a:moveTo>
                  <a:pt x="0" y="0"/>
                </a:moveTo>
                <a:lnTo>
                  <a:pt x="3059837" y="0"/>
                </a:lnTo>
                <a:lnTo>
                  <a:pt x="3059837" y="713727"/>
                </a:lnTo>
                <a:lnTo>
                  <a:pt x="0" y="713727"/>
                </a:lnTo>
                <a:lnTo>
                  <a:pt x="0" y="0"/>
                </a:lnTo>
                <a:close/>
              </a:path>
            </a:pathLst>
          </a:custGeom>
          <a:solidFill>
            <a:schemeClr val="accent3"/>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smtClean="0">
                <a:solidFill>
                  <a:schemeClr val="bg1"/>
                </a:solidFill>
                <a:latin typeface="Arial Regular" charset="0"/>
                <a:ea typeface="Arial Regular" charset="0"/>
                <a:cs typeface="Arial Regular" charset="0"/>
              </a:rPr>
              <a:t>Department</a:t>
            </a:r>
            <a:endParaRPr lang="en-US" sz="2800" kern="1200" dirty="0">
              <a:solidFill>
                <a:schemeClr val="bg1"/>
              </a:solidFill>
              <a:latin typeface="Arial Regular" charset="0"/>
              <a:ea typeface="Arial Regular" charset="0"/>
              <a:cs typeface="Arial Regular" charset="0"/>
            </a:endParaRPr>
          </a:p>
        </p:txBody>
      </p:sp>
      <p:sp>
        <p:nvSpPr>
          <p:cNvPr id="46" name="Freeform 45"/>
          <p:cNvSpPr/>
          <p:nvPr/>
        </p:nvSpPr>
        <p:spPr>
          <a:xfrm>
            <a:off x="7560637" y="8676416"/>
            <a:ext cx="3059837" cy="891359"/>
          </a:xfrm>
          <a:custGeom>
            <a:avLst/>
            <a:gdLst>
              <a:gd name="connsiteX0" fmla="*/ 0 w 3059837"/>
              <a:gd name="connsiteY0" fmla="*/ 0 h 713727"/>
              <a:gd name="connsiteX1" fmla="*/ 3059837 w 3059837"/>
              <a:gd name="connsiteY1" fmla="*/ 0 h 713727"/>
              <a:gd name="connsiteX2" fmla="*/ 3059837 w 3059837"/>
              <a:gd name="connsiteY2" fmla="*/ 713727 h 713727"/>
              <a:gd name="connsiteX3" fmla="*/ 0 w 3059837"/>
              <a:gd name="connsiteY3" fmla="*/ 713727 h 713727"/>
              <a:gd name="connsiteX4" fmla="*/ 0 w 3059837"/>
              <a:gd name="connsiteY4" fmla="*/ 0 h 713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837" h="713727">
                <a:moveTo>
                  <a:pt x="0" y="0"/>
                </a:moveTo>
                <a:lnTo>
                  <a:pt x="3059837" y="0"/>
                </a:lnTo>
                <a:lnTo>
                  <a:pt x="3059837" y="713727"/>
                </a:lnTo>
                <a:lnTo>
                  <a:pt x="0" y="713727"/>
                </a:lnTo>
                <a:lnTo>
                  <a:pt x="0" y="0"/>
                </a:lnTo>
                <a:close/>
              </a:path>
            </a:pathLst>
          </a:custGeom>
          <a:solidFill>
            <a:schemeClr val="accent4"/>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smtClean="0">
                <a:solidFill>
                  <a:schemeClr val="bg1"/>
                </a:solidFill>
                <a:latin typeface="Arial Regular" charset="0"/>
                <a:ea typeface="Arial Regular" charset="0"/>
                <a:cs typeface="Arial Regular" charset="0"/>
              </a:rPr>
              <a:t>Department</a:t>
            </a:r>
            <a:endParaRPr lang="en-US" sz="2800" kern="1200" dirty="0">
              <a:solidFill>
                <a:schemeClr val="bg1"/>
              </a:solidFill>
              <a:latin typeface="Arial Regular" charset="0"/>
              <a:ea typeface="Arial Regular" charset="0"/>
              <a:cs typeface="Arial Regular" charset="0"/>
            </a:endParaRPr>
          </a:p>
        </p:txBody>
      </p:sp>
      <p:sp>
        <p:nvSpPr>
          <p:cNvPr id="48" name="Freeform 47"/>
          <p:cNvSpPr/>
          <p:nvPr/>
        </p:nvSpPr>
        <p:spPr>
          <a:xfrm>
            <a:off x="2074237" y="10560787"/>
            <a:ext cx="3059837" cy="891359"/>
          </a:xfrm>
          <a:custGeom>
            <a:avLst/>
            <a:gdLst>
              <a:gd name="connsiteX0" fmla="*/ 0 w 3059837"/>
              <a:gd name="connsiteY0" fmla="*/ 0 h 713727"/>
              <a:gd name="connsiteX1" fmla="*/ 3059837 w 3059837"/>
              <a:gd name="connsiteY1" fmla="*/ 0 h 713727"/>
              <a:gd name="connsiteX2" fmla="*/ 3059837 w 3059837"/>
              <a:gd name="connsiteY2" fmla="*/ 713727 h 713727"/>
              <a:gd name="connsiteX3" fmla="*/ 0 w 3059837"/>
              <a:gd name="connsiteY3" fmla="*/ 713727 h 713727"/>
              <a:gd name="connsiteX4" fmla="*/ 0 w 3059837"/>
              <a:gd name="connsiteY4" fmla="*/ 0 h 713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837" h="713727">
                <a:moveTo>
                  <a:pt x="0" y="0"/>
                </a:moveTo>
                <a:lnTo>
                  <a:pt x="3059837" y="0"/>
                </a:lnTo>
                <a:lnTo>
                  <a:pt x="3059837" y="713727"/>
                </a:lnTo>
                <a:lnTo>
                  <a:pt x="0" y="713727"/>
                </a:lnTo>
                <a:lnTo>
                  <a:pt x="0" y="0"/>
                </a:lnTo>
                <a:close/>
              </a:path>
            </a:pathLst>
          </a:custGeom>
          <a:solidFill>
            <a:schemeClr val="accent5"/>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smtClean="0">
                <a:solidFill>
                  <a:schemeClr val="bg1"/>
                </a:solidFill>
                <a:latin typeface="Arial Regular" charset="0"/>
                <a:ea typeface="Arial Regular" charset="0"/>
                <a:cs typeface="Arial Regular" charset="0"/>
              </a:rPr>
              <a:t>Department</a:t>
            </a:r>
            <a:endParaRPr lang="en-US" sz="2800" kern="1200" dirty="0">
              <a:solidFill>
                <a:schemeClr val="bg1"/>
              </a:solidFill>
              <a:latin typeface="Arial Regular" charset="0"/>
              <a:ea typeface="Arial Regular" charset="0"/>
              <a:cs typeface="Arial Regular" charset="0"/>
            </a:endParaRPr>
          </a:p>
        </p:txBody>
      </p:sp>
      <p:sp>
        <p:nvSpPr>
          <p:cNvPr id="49" name="Freeform 48"/>
          <p:cNvSpPr/>
          <p:nvPr/>
        </p:nvSpPr>
        <p:spPr>
          <a:xfrm>
            <a:off x="2074237" y="6792045"/>
            <a:ext cx="3059837" cy="891359"/>
          </a:xfrm>
          <a:custGeom>
            <a:avLst/>
            <a:gdLst>
              <a:gd name="connsiteX0" fmla="*/ 0 w 3059837"/>
              <a:gd name="connsiteY0" fmla="*/ 0 h 713727"/>
              <a:gd name="connsiteX1" fmla="*/ 3059837 w 3059837"/>
              <a:gd name="connsiteY1" fmla="*/ 0 h 713727"/>
              <a:gd name="connsiteX2" fmla="*/ 3059837 w 3059837"/>
              <a:gd name="connsiteY2" fmla="*/ 713727 h 713727"/>
              <a:gd name="connsiteX3" fmla="*/ 0 w 3059837"/>
              <a:gd name="connsiteY3" fmla="*/ 713727 h 713727"/>
              <a:gd name="connsiteX4" fmla="*/ 0 w 3059837"/>
              <a:gd name="connsiteY4" fmla="*/ 0 h 713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837" h="713727">
                <a:moveTo>
                  <a:pt x="0" y="0"/>
                </a:moveTo>
                <a:lnTo>
                  <a:pt x="3059837" y="0"/>
                </a:lnTo>
                <a:lnTo>
                  <a:pt x="3059837" y="713727"/>
                </a:lnTo>
                <a:lnTo>
                  <a:pt x="0" y="713727"/>
                </a:lnTo>
                <a:lnTo>
                  <a:pt x="0" y="0"/>
                </a:lnTo>
                <a:close/>
              </a:path>
            </a:pathLst>
          </a:custGeom>
          <a:solidFill>
            <a:schemeClr val="accent3"/>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smtClean="0">
                <a:solidFill>
                  <a:schemeClr val="bg1"/>
                </a:solidFill>
                <a:latin typeface="Arial Regular" charset="0"/>
                <a:ea typeface="Arial Regular" charset="0"/>
                <a:cs typeface="Arial Regular" charset="0"/>
              </a:rPr>
              <a:t>Department</a:t>
            </a:r>
            <a:endParaRPr lang="en-US" sz="2800" kern="1200" dirty="0">
              <a:solidFill>
                <a:schemeClr val="bg1"/>
              </a:solidFill>
              <a:latin typeface="Arial Regular" charset="0"/>
              <a:ea typeface="Arial Regular" charset="0"/>
              <a:cs typeface="Arial Regular" charset="0"/>
            </a:endParaRPr>
          </a:p>
        </p:txBody>
      </p:sp>
      <p:sp>
        <p:nvSpPr>
          <p:cNvPr id="50" name="Freeform 49"/>
          <p:cNvSpPr/>
          <p:nvPr/>
        </p:nvSpPr>
        <p:spPr>
          <a:xfrm>
            <a:off x="2074237" y="8676416"/>
            <a:ext cx="3059837" cy="891359"/>
          </a:xfrm>
          <a:custGeom>
            <a:avLst/>
            <a:gdLst>
              <a:gd name="connsiteX0" fmla="*/ 0 w 3059837"/>
              <a:gd name="connsiteY0" fmla="*/ 0 h 713727"/>
              <a:gd name="connsiteX1" fmla="*/ 3059837 w 3059837"/>
              <a:gd name="connsiteY1" fmla="*/ 0 h 713727"/>
              <a:gd name="connsiteX2" fmla="*/ 3059837 w 3059837"/>
              <a:gd name="connsiteY2" fmla="*/ 713727 h 713727"/>
              <a:gd name="connsiteX3" fmla="*/ 0 w 3059837"/>
              <a:gd name="connsiteY3" fmla="*/ 713727 h 713727"/>
              <a:gd name="connsiteX4" fmla="*/ 0 w 3059837"/>
              <a:gd name="connsiteY4" fmla="*/ 0 h 713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837" h="713727">
                <a:moveTo>
                  <a:pt x="0" y="0"/>
                </a:moveTo>
                <a:lnTo>
                  <a:pt x="3059837" y="0"/>
                </a:lnTo>
                <a:lnTo>
                  <a:pt x="3059837" y="713727"/>
                </a:lnTo>
                <a:lnTo>
                  <a:pt x="0" y="713727"/>
                </a:lnTo>
                <a:lnTo>
                  <a:pt x="0" y="0"/>
                </a:lnTo>
                <a:close/>
              </a:path>
            </a:pathLst>
          </a:custGeom>
          <a:solidFill>
            <a:schemeClr val="accent4"/>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smtClean="0">
                <a:solidFill>
                  <a:schemeClr val="bg1"/>
                </a:solidFill>
                <a:latin typeface="Arial Regular" charset="0"/>
                <a:ea typeface="Arial Regular" charset="0"/>
                <a:cs typeface="Arial Regular" charset="0"/>
              </a:rPr>
              <a:t>Department</a:t>
            </a:r>
            <a:endParaRPr lang="en-US" sz="2800" kern="1200" dirty="0">
              <a:solidFill>
                <a:schemeClr val="bg1"/>
              </a:solidFill>
              <a:latin typeface="Arial Regular" charset="0"/>
              <a:ea typeface="Arial Regular" charset="0"/>
              <a:cs typeface="Arial Regular" charset="0"/>
            </a:endParaRPr>
          </a:p>
        </p:txBody>
      </p:sp>
    </p:spTree>
    <p:extLst>
      <p:ext uri="{BB962C8B-B14F-4D97-AF65-F5344CB8AC3E}">
        <p14:creationId xmlns:p14="http://schemas.microsoft.com/office/powerpoint/2010/main" val="20919157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Subtitle 2"/>
          <p:cNvSpPr txBox="1">
            <a:spLocks/>
          </p:cNvSpPr>
          <p:nvPr/>
        </p:nvSpPr>
        <p:spPr>
          <a:xfrm>
            <a:off x="6815970" y="2881884"/>
            <a:ext cx="10789251"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lumMod val="85000"/>
                  </a:schemeClr>
                </a:solidFill>
                <a:latin typeface="Arial Regular" charset="0"/>
                <a:ea typeface="Arial Regular" charset="0"/>
                <a:cs typeface="Arial Regular" charset="0"/>
              </a:rPr>
              <a:t>We’ve packed all the features you could want into one awesome &amp; stunning </a:t>
            </a:r>
            <a:r>
              <a:rPr lang="en-US" dirty="0" smtClean="0">
                <a:solidFill>
                  <a:schemeClr val="tx1">
                    <a:lumMod val="85000"/>
                  </a:schemeClr>
                </a:solidFill>
                <a:latin typeface="Arial Regular" charset="0"/>
                <a:ea typeface="Arial Regular" charset="0"/>
                <a:cs typeface="Arial Regular" charset="0"/>
              </a:rPr>
              <a:t>presentation with </a:t>
            </a:r>
            <a:r>
              <a:rPr lang="en-US" dirty="0">
                <a:solidFill>
                  <a:schemeClr val="tx1">
                    <a:lumMod val="85000"/>
                  </a:schemeClr>
                </a:solidFill>
                <a:latin typeface="Arial Regular" charset="0"/>
                <a:ea typeface="Arial Regular" charset="0"/>
                <a:cs typeface="Arial Regular" charset="0"/>
              </a:rPr>
              <a:t>unlimited </a:t>
            </a:r>
            <a:r>
              <a:rPr lang="en-US" dirty="0" smtClean="0">
                <a:solidFill>
                  <a:schemeClr val="tx1">
                    <a:lumMod val="85000"/>
                  </a:schemeClr>
                </a:solidFill>
                <a:latin typeface="Arial Regular" charset="0"/>
                <a:ea typeface="Arial Regular" charset="0"/>
                <a:cs typeface="Arial Regular" charset="0"/>
              </a:rPr>
              <a:t>colors</a:t>
            </a:r>
            <a:endParaRPr lang="en-US" dirty="0">
              <a:solidFill>
                <a:schemeClr val="tx1">
                  <a:lumMod val="85000"/>
                </a:schemeClr>
              </a:solidFill>
              <a:latin typeface="Arial Regular" charset="0"/>
              <a:ea typeface="Arial Regular" charset="0"/>
              <a:cs typeface="Arial Regular" charset="0"/>
            </a:endParaRPr>
          </a:p>
        </p:txBody>
      </p:sp>
      <p:sp>
        <p:nvSpPr>
          <p:cNvPr id="14" name="TextBox 13"/>
          <p:cNvSpPr txBox="1"/>
          <p:nvPr/>
        </p:nvSpPr>
        <p:spPr>
          <a:xfrm>
            <a:off x="11048929" y="6791588"/>
            <a:ext cx="2279791" cy="523220"/>
          </a:xfrm>
          <a:prstGeom prst="rect">
            <a:avLst/>
          </a:prstGeom>
          <a:noFill/>
        </p:spPr>
        <p:txBody>
          <a:bodyPr wrap="none" rtlCol="0" anchor="ctr" anchorCtr="0">
            <a:spAutoFit/>
          </a:bodyPr>
          <a:lstStyle/>
          <a:p>
            <a:pPr algn="ctr"/>
            <a:r>
              <a:rPr lang="en-US" sz="2800" b="1" dirty="0" smtClean="0">
                <a:solidFill>
                  <a:schemeClr val="tx2"/>
                </a:solidFill>
                <a:latin typeface="Arial Bold" charset="0"/>
                <a:ea typeface="Arial Bold" charset="0"/>
                <a:cs typeface="Arial Bold" charset="0"/>
              </a:rPr>
              <a:t>Edgar White</a:t>
            </a:r>
            <a:endParaRPr lang="en-US" sz="2800" b="1" dirty="0">
              <a:solidFill>
                <a:schemeClr val="tx2"/>
              </a:solidFill>
              <a:latin typeface="Arial Bold" charset="0"/>
              <a:ea typeface="Arial Bold" charset="0"/>
              <a:cs typeface="Arial Bold" charset="0"/>
            </a:endParaRPr>
          </a:p>
        </p:txBody>
      </p:sp>
      <p:sp>
        <p:nvSpPr>
          <p:cNvPr id="16" name="TextBox 15"/>
          <p:cNvSpPr txBox="1"/>
          <p:nvPr/>
        </p:nvSpPr>
        <p:spPr>
          <a:xfrm>
            <a:off x="10720977" y="7302643"/>
            <a:ext cx="2980304" cy="523220"/>
          </a:xfrm>
          <a:prstGeom prst="rect">
            <a:avLst/>
          </a:prstGeom>
          <a:noFill/>
        </p:spPr>
        <p:txBody>
          <a:bodyPr wrap="none" rtlCol="0" anchor="ctr" anchorCtr="0">
            <a:spAutoFit/>
          </a:bodyPr>
          <a:lstStyle/>
          <a:p>
            <a:pPr algn="ctr"/>
            <a:r>
              <a:rPr lang="en-US" sz="2800" b="1" dirty="0" smtClean="0">
                <a:solidFill>
                  <a:schemeClr val="tx2"/>
                </a:solidFill>
                <a:latin typeface="Arial Bold" charset="0"/>
                <a:ea typeface="Arial Bold" charset="0"/>
                <a:cs typeface="Arial Bold" charset="0"/>
              </a:rPr>
              <a:t>DM/UX Designer</a:t>
            </a:r>
            <a:endParaRPr lang="en-US" sz="2800" b="1" dirty="0">
              <a:solidFill>
                <a:schemeClr val="tx2"/>
              </a:solidFill>
              <a:latin typeface="Arial Bold" charset="0"/>
              <a:ea typeface="Arial Bold" charset="0"/>
              <a:cs typeface="Arial Bold" charset="0"/>
            </a:endParaRPr>
          </a:p>
        </p:txBody>
      </p:sp>
      <p:sp>
        <p:nvSpPr>
          <p:cNvPr id="18" name="TextBox 17"/>
          <p:cNvSpPr txBox="1"/>
          <p:nvPr/>
        </p:nvSpPr>
        <p:spPr>
          <a:xfrm>
            <a:off x="18147518" y="7517781"/>
            <a:ext cx="1438151" cy="430887"/>
          </a:xfrm>
          <a:prstGeom prst="rect">
            <a:avLst/>
          </a:prstGeom>
          <a:noFill/>
        </p:spPr>
        <p:txBody>
          <a:bodyPr wrap="none" rtlCol="0" anchor="ctr" anchorCtr="0">
            <a:spAutoFit/>
          </a:bodyPr>
          <a:lstStyle/>
          <a:p>
            <a:pPr algn="ctr"/>
            <a:r>
              <a:rPr lang="en-US" sz="2200" b="1" dirty="0" smtClean="0">
                <a:latin typeface="Arial Bold" charset="0"/>
                <a:ea typeface="Arial Bold" charset="0"/>
                <a:cs typeface="Arial Bold" charset="0"/>
              </a:rPr>
              <a:t>Tony Loo</a:t>
            </a:r>
            <a:endParaRPr lang="en-US" sz="2200" b="1" dirty="0">
              <a:latin typeface="Arial Bold" charset="0"/>
              <a:ea typeface="Arial Bold" charset="0"/>
              <a:cs typeface="Arial Bold" charset="0"/>
            </a:endParaRPr>
          </a:p>
        </p:txBody>
      </p:sp>
      <p:sp>
        <p:nvSpPr>
          <p:cNvPr id="20" name="TextBox 19"/>
          <p:cNvSpPr txBox="1"/>
          <p:nvPr/>
        </p:nvSpPr>
        <p:spPr>
          <a:xfrm>
            <a:off x="18068136" y="7901768"/>
            <a:ext cx="1596912" cy="400110"/>
          </a:xfrm>
          <a:prstGeom prst="rect">
            <a:avLst/>
          </a:prstGeom>
          <a:noFill/>
        </p:spPr>
        <p:txBody>
          <a:bodyPr wrap="none" rtlCol="0" anchor="ctr" anchorCtr="0">
            <a:spAutoFit/>
          </a:bodyPr>
          <a:lstStyle/>
          <a:p>
            <a:pPr algn="ctr"/>
            <a:r>
              <a:rPr lang="en-US" sz="2000" b="1" dirty="0" smtClean="0">
                <a:latin typeface="Arial Bold" charset="0"/>
                <a:ea typeface="Arial Bold" charset="0"/>
                <a:cs typeface="Arial Bold" charset="0"/>
              </a:rPr>
              <a:t>Accounting</a:t>
            </a:r>
            <a:endParaRPr lang="en-US" sz="2000" b="1" dirty="0">
              <a:latin typeface="Arial Bold" charset="0"/>
              <a:ea typeface="Arial Bold" charset="0"/>
              <a:cs typeface="Arial Bold" charset="0"/>
            </a:endParaRPr>
          </a:p>
        </p:txBody>
      </p:sp>
      <p:sp>
        <p:nvSpPr>
          <p:cNvPr id="21" name="TextBox 20"/>
          <p:cNvSpPr txBox="1"/>
          <p:nvPr/>
        </p:nvSpPr>
        <p:spPr>
          <a:xfrm>
            <a:off x="4722762" y="7517781"/>
            <a:ext cx="1786066" cy="430887"/>
          </a:xfrm>
          <a:prstGeom prst="rect">
            <a:avLst/>
          </a:prstGeom>
          <a:noFill/>
        </p:spPr>
        <p:txBody>
          <a:bodyPr wrap="none" rtlCol="0" anchor="ctr" anchorCtr="0">
            <a:spAutoFit/>
          </a:bodyPr>
          <a:lstStyle/>
          <a:p>
            <a:pPr algn="ctr"/>
            <a:r>
              <a:rPr lang="en-US" sz="2200" b="1" dirty="0" smtClean="0">
                <a:latin typeface="Arial Bold" charset="0"/>
                <a:ea typeface="Arial Bold" charset="0"/>
                <a:cs typeface="Arial Bold" charset="0"/>
              </a:rPr>
              <a:t>Ana Grande</a:t>
            </a:r>
            <a:endParaRPr lang="en-US" sz="2200" b="1" dirty="0">
              <a:latin typeface="Arial Bold" charset="0"/>
              <a:ea typeface="Arial Bold" charset="0"/>
              <a:cs typeface="Arial Bold" charset="0"/>
            </a:endParaRPr>
          </a:p>
        </p:txBody>
      </p:sp>
      <p:sp>
        <p:nvSpPr>
          <p:cNvPr id="22" name="TextBox 21"/>
          <p:cNvSpPr txBox="1"/>
          <p:nvPr/>
        </p:nvSpPr>
        <p:spPr>
          <a:xfrm>
            <a:off x="4978278" y="7901768"/>
            <a:ext cx="1275029" cy="400110"/>
          </a:xfrm>
          <a:prstGeom prst="rect">
            <a:avLst/>
          </a:prstGeom>
          <a:noFill/>
        </p:spPr>
        <p:txBody>
          <a:bodyPr wrap="none" rtlCol="0" anchor="ctr" anchorCtr="0">
            <a:spAutoFit/>
          </a:bodyPr>
          <a:lstStyle/>
          <a:p>
            <a:pPr algn="ctr"/>
            <a:r>
              <a:rPr lang="en-US" sz="2000" b="1" dirty="0" smtClean="0">
                <a:latin typeface="Arial Bold" charset="0"/>
                <a:ea typeface="Arial Bold" charset="0"/>
                <a:cs typeface="Arial Bold" charset="0"/>
              </a:rPr>
              <a:t>Marketer</a:t>
            </a:r>
            <a:endParaRPr lang="en-US" sz="2000" b="1" dirty="0">
              <a:latin typeface="Arial Bold" charset="0"/>
              <a:ea typeface="Arial Bold" charset="0"/>
              <a:cs typeface="Arial Bold" charset="0"/>
            </a:endParaRPr>
          </a:p>
        </p:txBody>
      </p:sp>
      <p:sp>
        <p:nvSpPr>
          <p:cNvPr id="2" name="Rectangle 1"/>
          <p:cNvSpPr/>
          <p:nvPr/>
        </p:nvSpPr>
        <p:spPr>
          <a:xfrm>
            <a:off x="20179269" y="4660641"/>
            <a:ext cx="1358606" cy="1358606"/>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nvGrpSpPr>
          <p:cNvPr id="9" name="Group 8"/>
          <p:cNvGrpSpPr/>
          <p:nvPr/>
        </p:nvGrpSpPr>
        <p:grpSpPr>
          <a:xfrm flipH="1">
            <a:off x="20639148" y="5025698"/>
            <a:ext cx="438848" cy="652356"/>
            <a:chOff x="2873516" y="4964064"/>
            <a:chExt cx="497213" cy="734007"/>
          </a:xfrm>
        </p:grpSpPr>
        <p:cxnSp>
          <p:nvCxnSpPr>
            <p:cNvPr id="39" name="Straight Connector 38"/>
            <p:cNvCxnSpPr/>
            <p:nvPr/>
          </p:nvCxnSpPr>
          <p:spPr>
            <a:xfrm>
              <a:off x="2873516" y="5329824"/>
              <a:ext cx="497213" cy="368247"/>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2873516" y="4964064"/>
              <a:ext cx="497213" cy="36576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41" name="Rectangle 40"/>
          <p:cNvSpPr/>
          <p:nvPr/>
        </p:nvSpPr>
        <p:spPr>
          <a:xfrm>
            <a:off x="2877015" y="4660641"/>
            <a:ext cx="1358606" cy="1358606"/>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nvGrpSpPr>
          <p:cNvPr id="42" name="Group 41"/>
          <p:cNvGrpSpPr/>
          <p:nvPr/>
        </p:nvGrpSpPr>
        <p:grpSpPr>
          <a:xfrm>
            <a:off x="3317024" y="5025698"/>
            <a:ext cx="441903" cy="652356"/>
            <a:chOff x="2873516" y="4964064"/>
            <a:chExt cx="497213" cy="734007"/>
          </a:xfrm>
        </p:grpSpPr>
        <p:cxnSp>
          <p:nvCxnSpPr>
            <p:cNvPr id="43" name="Straight Connector 42"/>
            <p:cNvCxnSpPr/>
            <p:nvPr/>
          </p:nvCxnSpPr>
          <p:spPr>
            <a:xfrm>
              <a:off x="2873516" y="5329824"/>
              <a:ext cx="497213" cy="368247"/>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V="1">
              <a:off x="2873516" y="4964064"/>
              <a:ext cx="497213" cy="36576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45" name="Rectangle 44"/>
          <p:cNvSpPr/>
          <p:nvPr/>
        </p:nvSpPr>
        <p:spPr>
          <a:xfrm rot="16200000">
            <a:off x="11455545" y="5359806"/>
            <a:ext cx="1463040"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Thin" charset="0"/>
            </a:endParaRPr>
          </a:p>
        </p:txBody>
      </p:sp>
      <p:sp>
        <p:nvSpPr>
          <p:cNvPr id="25" name="TextBox 24"/>
          <p:cNvSpPr txBox="1"/>
          <p:nvPr/>
        </p:nvSpPr>
        <p:spPr>
          <a:xfrm>
            <a:off x="8686999" y="483017"/>
            <a:ext cx="7003677"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Testimonials</a:t>
            </a:r>
            <a:endParaRPr lang="id-ID" sz="8800" b="1" dirty="0" smtClean="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3" name="Picture Placeholder 2"/>
          <p:cNvSpPr>
            <a:spLocks noGrp="1"/>
          </p:cNvSpPr>
          <p:nvPr>
            <p:ph type="pic" sz="quarter" idx="22"/>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20"/>
          </p:nvPr>
        </p:nvSpPr>
        <p:spPr/>
      </p:sp>
    </p:spTree>
    <p:extLst>
      <p:ext uri="{BB962C8B-B14F-4D97-AF65-F5344CB8AC3E}">
        <p14:creationId xmlns:p14="http://schemas.microsoft.com/office/powerpoint/2010/main" val="141876990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Subtitle 2"/>
          <p:cNvSpPr txBox="1">
            <a:spLocks/>
          </p:cNvSpPr>
          <p:nvPr/>
        </p:nvSpPr>
        <p:spPr>
          <a:xfrm>
            <a:off x="6560820" y="3431444"/>
            <a:ext cx="11256010"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hands; companies often specify a typeface, or even a set of fonts</a:t>
            </a:r>
            <a:endParaRPr lang="en-US" dirty="0">
              <a:solidFill>
                <a:schemeClr val="tx1"/>
              </a:solidFill>
              <a:latin typeface="Arial Regular" charset="0"/>
              <a:ea typeface="Arial Regular" charset="0"/>
              <a:cs typeface="Arial Regular" charset="0"/>
            </a:endParaRPr>
          </a:p>
        </p:txBody>
      </p:sp>
      <p:sp>
        <p:nvSpPr>
          <p:cNvPr id="83" name="TextBox 82"/>
          <p:cNvSpPr txBox="1"/>
          <p:nvPr/>
        </p:nvSpPr>
        <p:spPr>
          <a:xfrm>
            <a:off x="11034121" y="8362139"/>
            <a:ext cx="2326279" cy="400110"/>
          </a:xfrm>
          <a:prstGeom prst="rect">
            <a:avLst/>
          </a:prstGeom>
          <a:noFill/>
        </p:spPr>
        <p:txBody>
          <a:bodyPr wrap="none" rtlCol="0" anchor="ctr" anchorCtr="0">
            <a:spAutoFit/>
          </a:bodyPr>
          <a:lstStyle/>
          <a:p>
            <a:pPr algn="ctr"/>
            <a:r>
              <a:rPr lang="en-US" sz="2000" b="1" dirty="0" smtClean="0">
                <a:solidFill>
                  <a:schemeClr val="tx2"/>
                </a:solidFill>
                <a:latin typeface="Arial Bold" charset="0"/>
                <a:ea typeface="Arial Bold" charset="0"/>
                <a:cs typeface="Arial Bold" charset="0"/>
              </a:rPr>
              <a:t>ADRIAN BULLOK</a:t>
            </a:r>
            <a:endParaRPr lang="en-US" sz="2000" b="1" dirty="0">
              <a:solidFill>
                <a:schemeClr val="tx2"/>
              </a:solidFill>
              <a:latin typeface="Arial Bold" charset="0"/>
              <a:ea typeface="Arial Bold" charset="0"/>
              <a:cs typeface="Arial Bold" charset="0"/>
            </a:endParaRPr>
          </a:p>
        </p:txBody>
      </p:sp>
      <p:sp>
        <p:nvSpPr>
          <p:cNvPr id="84" name="TextBox 83"/>
          <p:cNvSpPr txBox="1"/>
          <p:nvPr/>
        </p:nvSpPr>
        <p:spPr>
          <a:xfrm>
            <a:off x="11622929" y="8966957"/>
            <a:ext cx="1148649" cy="369332"/>
          </a:xfrm>
          <a:prstGeom prst="rect">
            <a:avLst/>
          </a:prstGeom>
          <a:noFill/>
        </p:spPr>
        <p:txBody>
          <a:bodyPr wrap="none" rtlCol="0" anchor="ctr" anchorCtr="0">
            <a:spAutoFit/>
          </a:bodyPr>
          <a:lstStyle/>
          <a:p>
            <a:pPr algn="ctr"/>
            <a:r>
              <a:rPr lang="en-US" sz="1800" b="1" dirty="0" smtClean="0">
                <a:latin typeface="Arial Bold" charset="0"/>
                <a:ea typeface="Arial Bold" charset="0"/>
                <a:cs typeface="Arial Bold" charset="0"/>
              </a:rPr>
              <a:t>@Twitter</a:t>
            </a:r>
            <a:endParaRPr lang="en-US" sz="1800" b="1" dirty="0">
              <a:latin typeface="Arial Bold" charset="0"/>
              <a:ea typeface="Arial Bold" charset="0"/>
              <a:cs typeface="Arial Bold" charset="0"/>
            </a:endParaRPr>
          </a:p>
        </p:txBody>
      </p:sp>
      <p:sp>
        <p:nvSpPr>
          <p:cNvPr id="85" name="Subtitle 2"/>
          <p:cNvSpPr txBox="1">
            <a:spLocks/>
          </p:cNvSpPr>
          <p:nvPr/>
        </p:nvSpPr>
        <p:spPr>
          <a:xfrm>
            <a:off x="9090713" y="9471957"/>
            <a:ext cx="6230566"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86" name="TextBox 85"/>
          <p:cNvSpPr txBox="1"/>
          <p:nvPr/>
        </p:nvSpPr>
        <p:spPr>
          <a:xfrm>
            <a:off x="18089451" y="8362139"/>
            <a:ext cx="2171172" cy="400110"/>
          </a:xfrm>
          <a:prstGeom prst="rect">
            <a:avLst/>
          </a:prstGeom>
          <a:noFill/>
        </p:spPr>
        <p:txBody>
          <a:bodyPr wrap="none" rtlCol="0" anchor="ctr" anchorCtr="0">
            <a:spAutoFit/>
          </a:bodyPr>
          <a:lstStyle/>
          <a:p>
            <a:pPr algn="ctr"/>
            <a:r>
              <a:rPr lang="en-US" sz="2000" b="1" dirty="0" smtClean="0">
                <a:solidFill>
                  <a:schemeClr val="tx2"/>
                </a:solidFill>
                <a:latin typeface="Arial Bold" charset="0"/>
                <a:ea typeface="Arial Bold" charset="0"/>
                <a:cs typeface="Arial Bold" charset="0"/>
              </a:rPr>
              <a:t>VANESSA KALE</a:t>
            </a:r>
            <a:endParaRPr lang="en-US" sz="2000" b="1" dirty="0">
              <a:solidFill>
                <a:schemeClr val="tx2"/>
              </a:solidFill>
              <a:latin typeface="Arial Bold" charset="0"/>
              <a:ea typeface="Arial Bold" charset="0"/>
              <a:cs typeface="Arial Bold" charset="0"/>
            </a:endParaRPr>
          </a:p>
        </p:txBody>
      </p:sp>
      <p:sp>
        <p:nvSpPr>
          <p:cNvPr id="87" name="TextBox 86"/>
          <p:cNvSpPr txBox="1"/>
          <p:nvPr/>
        </p:nvSpPr>
        <p:spPr>
          <a:xfrm>
            <a:off x="18572944" y="8966957"/>
            <a:ext cx="1204176" cy="369332"/>
          </a:xfrm>
          <a:prstGeom prst="rect">
            <a:avLst/>
          </a:prstGeom>
          <a:noFill/>
        </p:spPr>
        <p:txBody>
          <a:bodyPr wrap="none" rtlCol="0" anchor="ctr" anchorCtr="0">
            <a:spAutoFit/>
          </a:bodyPr>
          <a:lstStyle/>
          <a:p>
            <a:pPr algn="ctr"/>
            <a:r>
              <a:rPr lang="en-US" sz="1800" b="1" dirty="0" smtClean="0">
                <a:latin typeface="Arial Bold" charset="0"/>
                <a:ea typeface="Arial Bold" charset="0"/>
                <a:cs typeface="Arial Bold" charset="0"/>
              </a:rPr>
              <a:t>@Google</a:t>
            </a:r>
            <a:endParaRPr lang="en-US" sz="1800" b="1" dirty="0">
              <a:latin typeface="Arial Bold" charset="0"/>
              <a:ea typeface="Arial Bold" charset="0"/>
              <a:cs typeface="Arial Bold" charset="0"/>
            </a:endParaRPr>
          </a:p>
        </p:txBody>
      </p:sp>
      <p:sp>
        <p:nvSpPr>
          <p:cNvPr id="88" name="Subtitle 2"/>
          <p:cNvSpPr txBox="1">
            <a:spLocks/>
          </p:cNvSpPr>
          <p:nvPr/>
        </p:nvSpPr>
        <p:spPr>
          <a:xfrm>
            <a:off x="16068491" y="9471957"/>
            <a:ext cx="6230566"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89" name="TextBox 88"/>
          <p:cNvSpPr txBox="1"/>
          <p:nvPr/>
        </p:nvSpPr>
        <p:spPr>
          <a:xfrm>
            <a:off x="4159680" y="8362139"/>
            <a:ext cx="1983235" cy="400110"/>
          </a:xfrm>
          <a:prstGeom prst="rect">
            <a:avLst/>
          </a:prstGeom>
          <a:noFill/>
        </p:spPr>
        <p:txBody>
          <a:bodyPr wrap="none" rtlCol="0" anchor="ctr" anchorCtr="0">
            <a:spAutoFit/>
          </a:bodyPr>
          <a:lstStyle/>
          <a:p>
            <a:pPr algn="ctr"/>
            <a:r>
              <a:rPr lang="en-US" sz="2000" b="1" dirty="0" smtClean="0">
                <a:solidFill>
                  <a:schemeClr val="tx2"/>
                </a:solidFill>
                <a:latin typeface="Arial Bold" charset="0"/>
                <a:ea typeface="Arial Bold" charset="0"/>
                <a:cs typeface="Arial Bold" charset="0"/>
              </a:rPr>
              <a:t>PEDRO WHITE</a:t>
            </a:r>
            <a:endParaRPr lang="en-US" sz="2000" b="1" dirty="0">
              <a:solidFill>
                <a:schemeClr val="tx2"/>
              </a:solidFill>
              <a:latin typeface="Arial Bold" charset="0"/>
              <a:ea typeface="Arial Bold" charset="0"/>
              <a:cs typeface="Arial Bold" charset="0"/>
            </a:endParaRPr>
          </a:p>
        </p:txBody>
      </p:sp>
      <p:sp>
        <p:nvSpPr>
          <p:cNvPr id="90" name="TextBox 89"/>
          <p:cNvSpPr txBox="1"/>
          <p:nvPr/>
        </p:nvSpPr>
        <p:spPr>
          <a:xfrm>
            <a:off x="4587679" y="8966957"/>
            <a:ext cx="1127233" cy="369332"/>
          </a:xfrm>
          <a:prstGeom prst="rect">
            <a:avLst/>
          </a:prstGeom>
          <a:noFill/>
        </p:spPr>
        <p:txBody>
          <a:bodyPr wrap="none" rtlCol="0" anchor="ctr" anchorCtr="0">
            <a:spAutoFit/>
          </a:bodyPr>
          <a:lstStyle/>
          <a:p>
            <a:pPr algn="ctr"/>
            <a:r>
              <a:rPr lang="en-US" sz="1800" b="1" dirty="0" smtClean="0">
                <a:latin typeface="Arial Bold" charset="0"/>
                <a:ea typeface="Arial Bold" charset="0"/>
                <a:cs typeface="Arial Bold" charset="0"/>
              </a:rPr>
              <a:t>@Adobe</a:t>
            </a:r>
            <a:endParaRPr lang="en-US" sz="1800" b="1" dirty="0">
              <a:latin typeface="Arial Bold" charset="0"/>
              <a:ea typeface="Arial Bold" charset="0"/>
              <a:cs typeface="Arial Bold" charset="0"/>
            </a:endParaRPr>
          </a:p>
        </p:txBody>
      </p:sp>
      <p:sp>
        <p:nvSpPr>
          <p:cNvPr id="91" name="Subtitle 2"/>
          <p:cNvSpPr txBox="1">
            <a:spLocks/>
          </p:cNvSpPr>
          <p:nvPr/>
        </p:nvSpPr>
        <p:spPr>
          <a:xfrm>
            <a:off x="2044754" y="9471957"/>
            <a:ext cx="6230566"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endParaRPr lang="en-US" dirty="0">
              <a:solidFill>
                <a:schemeClr val="tx1"/>
              </a:solidFill>
              <a:latin typeface="Arial Regular" charset="0"/>
              <a:ea typeface="Arial Regular" charset="0"/>
              <a:cs typeface="Arial Regular" charset="0"/>
            </a:endParaRPr>
          </a:p>
        </p:txBody>
      </p:sp>
      <p:sp>
        <p:nvSpPr>
          <p:cNvPr id="45" name="Oval 44"/>
          <p:cNvSpPr>
            <a:spLocks noChangeAspect="1"/>
          </p:cNvSpPr>
          <p:nvPr/>
        </p:nvSpPr>
        <p:spPr>
          <a:xfrm rot="18861538" flipH="1">
            <a:off x="11624951" y="11907650"/>
            <a:ext cx="182880" cy="182880"/>
          </a:xfrm>
          <a:prstGeom prst="ellipse">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2" name="Oval 61"/>
          <p:cNvSpPr>
            <a:spLocks noChangeAspect="1"/>
          </p:cNvSpPr>
          <p:nvPr/>
        </p:nvSpPr>
        <p:spPr>
          <a:xfrm rot="18861538" flipH="1">
            <a:off x="11933466" y="11903936"/>
            <a:ext cx="182880" cy="182880"/>
          </a:xfrm>
          <a:prstGeom prst="ellipse">
            <a:avLst/>
          </a:prstGeom>
          <a:solidFill>
            <a:schemeClr val="bg1">
              <a:lumMod val="6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3" name="Oval 62"/>
          <p:cNvSpPr>
            <a:spLocks noChangeAspect="1"/>
          </p:cNvSpPr>
          <p:nvPr/>
        </p:nvSpPr>
        <p:spPr>
          <a:xfrm rot="18861538" flipH="1">
            <a:off x="12268001" y="11903936"/>
            <a:ext cx="182880" cy="182880"/>
          </a:xfrm>
          <a:prstGeom prst="ellipse">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4" name="Oval 63"/>
          <p:cNvSpPr>
            <a:spLocks noChangeAspect="1"/>
          </p:cNvSpPr>
          <p:nvPr/>
        </p:nvSpPr>
        <p:spPr>
          <a:xfrm rot="18861538" flipH="1">
            <a:off x="12576516" y="11900222"/>
            <a:ext cx="182880" cy="182880"/>
          </a:xfrm>
          <a:prstGeom prst="ellipse">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2" name="TextBox 21"/>
          <p:cNvSpPr txBox="1"/>
          <p:nvPr/>
        </p:nvSpPr>
        <p:spPr>
          <a:xfrm>
            <a:off x="5278989" y="483017"/>
            <a:ext cx="13819709"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What People Are Saying?</a:t>
            </a:r>
            <a:endParaRPr lang="id-ID" sz="8800" b="1" dirty="0" smtClean="0">
              <a:solidFill>
                <a:schemeClr val="tx2"/>
              </a:solidFill>
              <a:latin typeface="Arial Bold" charset="0"/>
              <a:ea typeface="Arial Bold" charset="0"/>
              <a:cs typeface="Arial Bold" charset="0"/>
            </a:endParaRPr>
          </a:p>
        </p:txBody>
      </p:sp>
      <p:sp>
        <p:nvSpPr>
          <p:cNvPr id="23" name="Rectangle 22"/>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4"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24"/>
          </p:nvPr>
        </p:nvSpPr>
        <p:spPr/>
      </p:sp>
      <p:sp>
        <p:nvSpPr>
          <p:cNvPr id="3" name="Picture Placeholder 2"/>
          <p:cNvSpPr>
            <a:spLocks noGrp="1"/>
          </p:cNvSpPr>
          <p:nvPr>
            <p:ph type="pic" sz="quarter" idx="22"/>
          </p:nvPr>
        </p:nvSpPr>
        <p:spPr/>
      </p:sp>
      <p:sp>
        <p:nvSpPr>
          <p:cNvPr id="4" name="Picture Placeholder 3"/>
          <p:cNvSpPr>
            <a:spLocks noGrp="1"/>
          </p:cNvSpPr>
          <p:nvPr>
            <p:ph type="pic" sz="quarter" idx="23"/>
          </p:nvPr>
        </p:nvSpPr>
        <p:spPr/>
      </p:sp>
    </p:spTree>
    <p:extLst>
      <p:ext uri="{BB962C8B-B14F-4D97-AF65-F5344CB8AC3E}">
        <p14:creationId xmlns:p14="http://schemas.microsoft.com/office/powerpoint/2010/main" val="142085881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TextBox 45"/>
          <p:cNvSpPr txBox="1"/>
          <p:nvPr/>
        </p:nvSpPr>
        <p:spPr>
          <a:xfrm>
            <a:off x="6106110" y="483017"/>
            <a:ext cx="12165474"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Our Happy Customers</a:t>
            </a:r>
            <a:endParaRPr lang="id-ID" sz="8800" b="1" dirty="0" smtClean="0">
              <a:solidFill>
                <a:schemeClr val="tx2"/>
              </a:solidFill>
              <a:latin typeface="Arial Bold" charset="0"/>
              <a:ea typeface="Arial Bold" charset="0"/>
              <a:cs typeface="Arial Bold" charset="0"/>
            </a:endParaRPr>
          </a:p>
        </p:txBody>
      </p:sp>
      <p:sp>
        <p:nvSpPr>
          <p:cNvPr id="47" name="Rectangle 4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51"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69" name="TextBox 68"/>
          <p:cNvSpPr txBox="1"/>
          <p:nvPr/>
        </p:nvSpPr>
        <p:spPr>
          <a:xfrm>
            <a:off x="8609949" y="7410828"/>
            <a:ext cx="2161169" cy="461665"/>
          </a:xfrm>
          <a:prstGeom prst="rect">
            <a:avLst/>
          </a:prstGeom>
          <a:noFill/>
        </p:spPr>
        <p:txBody>
          <a:bodyPr wrap="none" rtlCol="0" anchor="ctr" anchorCtr="0">
            <a:spAutoFit/>
          </a:bodyPr>
          <a:lstStyle/>
          <a:p>
            <a:pPr algn="ctr"/>
            <a:r>
              <a:rPr lang="en-US" sz="2400" b="1" dirty="0" smtClean="0">
                <a:solidFill>
                  <a:schemeClr val="tx1"/>
                </a:solidFill>
                <a:latin typeface="Arial Bold" charset="0"/>
                <a:ea typeface="Arial Bold" charset="0"/>
                <a:cs typeface="Arial Bold" charset="0"/>
              </a:rPr>
              <a:t>Vero</a:t>
            </a:r>
            <a:r>
              <a:rPr lang="en-US" sz="2400" b="1" baseline="0" dirty="0" smtClean="0">
                <a:solidFill>
                  <a:schemeClr val="tx1"/>
                </a:solidFill>
                <a:latin typeface="Arial Bold" charset="0"/>
                <a:ea typeface="Arial Bold" charset="0"/>
                <a:cs typeface="Arial Bold" charset="0"/>
              </a:rPr>
              <a:t> Wellford</a:t>
            </a:r>
            <a:endParaRPr lang="en-US" sz="2400" b="1" dirty="0">
              <a:solidFill>
                <a:schemeClr val="tx1"/>
              </a:solidFill>
              <a:latin typeface="Arial Bold" charset="0"/>
              <a:ea typeface="Arial Bold" charset="0"/>
              <a:cs typeface="Arial Bold" charset="0"/>
            </a:endParaRPr>
          </a:p>
        </p:txBody>
      </p:sp>
      <p:sp>
        <p:nvSpPr>
          <p:cNvPr id="70" name="TextBox 69"/>
          <p:cNvSpPr txBox="1"/>
          <p:nvPr/>
        </p:nvSpPr>
        <p:spPr>
          <a:xfrm>
            <a:off x="9085238" y="7924962"/>
            <a:ext cx="1210589" cy="369332"/>
          </a:xfrm>
          <a:prstGeom prst="rect">
            <a:avLst/>
          </a:prstGeom>
          <a:noFill/>
        </p:spPr>
        <p:txBody>
          <a:bodyPr wrap="none" rtlCol="0" anchor="ctr" anchorCtr="0">
            <a:spAutoFit/>
          </a:bodyPr>
          <a:lstStyle/>
          <a:p>
            <a:pPr algn="ctr"/>
            <a:r>
              <a:rPr lang="en-US" sz="1800" b="1" dirty="0" smtClean="0">
                <a:solidFill>
                  <a:schemeClr val="tx1">
                    <a:lumMod val="40000"/>
                    <a:lumOff val="60000"/>
                  </a:schemeClr>
                </a:solidFill>
                <a:latin typeface="Arial Bold" charset="0"/>
                <a:ea typeface="Arial Bold" charset="0"/>
                <a:cs typeface="Arial Bold" charset="0"/>
              </a:rPr>
              <a:t>TWITTER</a:t>
            </a:r>
            <a:endParaRPr lang="en-US" sz="1800" b="1" dirty="0">
              <a:solidFill>
                <a:schemeClr val="tx1">
                  <a:lumMod val="40000"/>
                  <a:lumOff val="60000"/>
                </a:schemeClr>
              </a:solidFill>
              <a:latin typeface="Arial Bold" charset="0"/>
              <a:ea typeface="Arial Bold" charset="0"/>
              <a:cs typeface="Arial Bold" charset="0"/>
            </a:endParaRPr>
          </a:p>
        </p:txBody>
      </p:sp>
      <p:sp>
        <p:nvSpPr>
          <p:cNvPr id="71" name="Subtitle 2"/>
          <p:cNvSpPr txBox="1">
            <a:spLocks/>
          </p:cNvSpPr>
          <p:nvPr/>
        </p:nvSpPr>
        <p:spPr>
          <a:xfrm>
            <a:off x="7485542" y="8517749"/>
            <a:ext cx="43301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endParaRPr lang="en-US" dirty="0">
              <a:solidFill>
                <a:schemeClr val="tx1"/>
              </a:solidFill>
              <a:latin typeface="Arial Regular" charset="0"/>
              <a:ea typeface="Arial Regular" charset="0"/>
              <a:cs typeface="Arial Regular" charset="0"/>
            </a:endParaRPr>
          </a:p>
        </p:txBody>
      </p:sp>
      <p:sp>
        <p:nvSpPr>
          <p:cNvPr id="72" name="TextBox 71"/>
          <p:cNvSpPr txBox="1"/>
          <p:nvPr/>
        </p:nvSpPr>
        <p:spPr>
          <a:xfrm>
            <a:off x="13747351" y="7410828"/>
            <a:ext cx="1944763" cy="461665"/>
          </a:xfrm>
          <a:prstGeom prst="rect">
            <a:avLst/>
          </a:prstGeom>
          <a:noFill/>
        </p:spPr>
        <p:txBody>
          <a:bodyPr wrap="none" rtlCol="0" anchor="ctr" anchorCtr="0">
            <a:spAutoFit/>
          </a:bodyPr>
          <a:lstStyle/>
          <a:p>
            <a:pPr algn="ctr"/>
            <a:r>
              <a:rPr lang="en-US" sz="2400" b="1" dirty="0" smtClean="0">
                <a:solidFill>
                  <a:schemeClr val="tx1"/>
                </a:solidFill>
                <a:latin typeface="Arial Bold" charset="0"/>
                <a:ea typeface="Arial Bold" charset="0"/>
                <a:cs typeface="Arial Bold" charset="0"/>
              </a:rPr>
              <a:t>Angie</a:t>
            </a:r>
            <a:r>
              <a:rPr lang="en-US" sz="2400" b="1" baseline="0" dirty="0" smtClean="0">
                <a:solidFill>
                  <a:schemeClr val="tx1"/>
                </a:solidFill>
                <a:latin typeface="Arial Bold" charset="0"/>
                <a:ea typeface="Arial Bold" charset="0"/>
                <a:cs typeface="Arial Bold" charset="0"/>
              </a:rPr>
              <a:t> Kwan</a:t>
            </a:r>
            <a:endParaRPr lang="en-US" sz="2400" b="1" dirty="0">
              <a:solidFill>
                <a:schemeClr val="tx1"/>
              </a:solidFill>
              <a:latin typeface="Arial Bold" charset="0"/>
              <a:ea typeface="Arial Bold" charset="0"/>
              <a:cs typeface="Arial Bold" charset="0"/>
            </a:endParaRPr>
          </a:p>
        </p:txBody>
      </p:sp>
      <p:sp>
        <p:nvSpPr>
          <p:cNvPr id="73" name="TextBox 72"/>
          <p:cNvSpPr txBox="1"/>
          <p:nvPr/>
        </p:nvSpPr>
        <p:spPr>
          <a:xfrm>
            <a:off x="14210619" y="7924962"/>
            <a:ext cx="1018227" cy="369332"/>
          </a:xfrm>
          <a:prstGeom prst="rect">
            <a:avLst/>
          </a:prstGeom>
          <a:noFill/>
        </p:spPr>
        <p:txBody>
          <a:bodyPr wrap="none" rtlCol="0" anchor="ctr" anchorCtr="0">
            <a:spAutoFit/>
          </a:bodyPr>
          <a:lstStyle/>
          <a:p>
            <a:pPr algn="ctr"/>
            <a:r>
              <a:rPr lang="en-US" sz="1800" b="1" dirty="0" smtClean="0">
                <a:solidFill>
                  <a:schemeClr val="tx1">
                    <a:lumMod val="40000"/>
                    <a:lumOff val="60000"/>
                  </a:schemeClr>
                </a:solidFill>
                <a:latin typeface="Arial Bold" charset="0"/>
                <a:ea typeface="Arial Bold" charset="0"/>
                <a:cs typeface="Arial Bold" charset="0"/>
              </a:rPr>
              <a:t>ADOBE</a:t>
            </a:r>
            <a:endParaRPr lang="en-US" sz="1800" b="1" dirty="0">
              <a:solidFill>
                <a:schemeClr val="tx1">
                  <a:lumMod val="40000"/>
                  <a:lumOff val="60000"/>
                </a:schemeClr>
              </a:solidFill>
              <a:latin typeface="Arial Bold" charset="0"/>
              <a:ea typeface="Arial Bold" charset="0"/>
              <a:cs typeface="Arial Bold" charset="0"/>
            </a:endParaRPr>
          </a:p>
        </p:txBody>
      </p:sp>
      <p:sp>
        <p:nvSpPr>
          <p:cNvPr id="74" name="Subtitle 2"/>
          <p:cNvSpPr txBox="1">
            <a:spLocks/>
          </p:cNvSpPr>
          <p:nvPr/>
        </p:nvSpPr>
        <p:spPr>
          <a:xfrm>
            <a:off x="12514742" y="8517749"/>
            <a:ext cx="43301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endParaRPr lang="en-US" dirty="0">
              <a:solidFill>
                <a:schemeClr val="tx1"/>
              </a:solidFill>
              <a:latin typeface="Arial Regular" charset="0"/>
              <a:ea typeface="Arial Regular" charset="0"/>
              <a:cs typeface="Arial Regular" charset="0"/>
            </a:endParaRPr>
          </a:p>
        </p:txBody>
      </p:sp>
      <p:sp>
        <p:nvSpPr>
          <p:cNvPr id="75" name="TextBox 74"/>
          <p:cNvSpPr txBox="1"/>
          <p:nvPr/>
        </p:nvSpPr>
        <p:spPr>
          <a:xfrm>
            <a:off x="18553734" y="7410828"/>
            <a:ext cx="2390398" cy="461665"/>
          </a:xfrm>
          <a:prstGeom prst="rect">
            <a:avLst/>
          </a:prstGeom>
          <a:noFill/>
        </p:spPr>
        <p:txBody>
          <a:bodyPr wrap="none" rtlCol="0" anchor="ctr" anchorCtr="0">
            <a:spAutoFit/>
          </a:bodyPr>
          <a:lstStyle/>
          <a:p>
            <a:pPr algn="ctr"/>
            <a:r>
              <a:rPr lang="en-US" sz="2400" b="1" dirty="0" smtClean="0">
                <a:solidFill>
                  <a:schemeClr val="tx1"/>
                </a:solidFill>
                <a:latin typeface="Arial Bold" charset="0"/>
                <a:ea typeface="Arial Bold" charset="0"/>
                <a:cs typeface="Arial Bold" charset="0"/>
              </a:rPr>
              <a:t>Menes</a:t>
            </a:r>
            <a:r>
              <a:rPr lang="en-US" sz="2400" b="1" baseline="0" dirty="0" smtClean="0">
                <a:solidFill>
                  <a:schemeClr val="tx1"/>
                </a:solidFill>
                <a:latin typeface="Arial Bold" charset="0"/>
                <a:ea typeface="Arial Bold" charset="0"/>
                <a:cs typeface="Arial Bold" charset="0"/>
              </a:rPr>
              <a:t> Schwab</a:t>
            </a:r>
            <a:endParaRPr lang="en-US" sz="2400" b="1" dirty="0">
              <a:solidFill>
                <a:schemeClr val="tx1"/>
              </a:solidFill>
              <a:latin typeface="Arial Bold" charset="0"/>
              <a:ea typeface="Arial Bold" charset="0"/>
              <a:cs typeface="Arial Bold" charset="0"/>
            </a:endParaRPr>
          </a:p>
        </p:txBody>
      </p:sp>
      <p:sp>
        <p:nvSpPr>
          <p:cNvPr id="76" name="TextBox 75"/>
          <p:cNvSpPr txBox="1"/>
          <p:nvPr/>
        </p:nvSpPr>
        <p:spPr>
          <a:xfrm>
            <a:off x="18971316" y="7924962"/>
            <a:ext cx="1555234" cy="369332"/>
          </a:xfrm>
          <a:prstGeom prst="rect">
            <a:avLst/>
          </a:prstGeom>
          <a:noFill/>
        </p:spPr>
        <p:txBody>
          <a:bodyPr wrap="none" rtlCol="0" anchor="ctr" anchorCtr="0">
            <a:spAutoFit/>
          </a:bodyPr>
          <a:lstStyle/>
          <a:p>
            <a:pPr algn="ctr"/>
            <a:r>
              <a:rPr lang="en-US" sz="1800" b="1" dirty="0" smtClean="0">
                <a:solidFill>
                  <a:schemeClr val="tx1">
                    <a:lumMod val="40000"/>
                    <a:lumOff val="60000"/>
                  </a:schemeClr>
                </a:solidFill>
                <a:latin typeface="Arial Bold" charset="0"/>
                <a:ea typeface="Arial Bold" charset="0"/>
                <a:cs typeface="Arial Bold" charset="0"/>
              </a:rPr>
              <a:t>MICROSOFT</a:t>
            </a:r>
            <a:endParaRPr lang="en-US" sz="1800" b="1" dirty="0">
              <a:solidFill>
                <a:schemeClr val="tx1">
                  <a:lumMod val="40000"/>
                  <a:lumOff val="60000"/>
                </a:schemeClr>
              </a:solidFill>
              <a:latin typeface="Arial Bold" charset="0"/>
              <a:ea typeface="Arial Bold" charset="0"/>
              <a:cs typeface="Arial Bold" charset="0"/>
            </a:endParaRPr>
          </a:p>
        </p:txBody>
      </p:sp>
      <p:sp>
        <p:nvSpPr>
          <p:cNvPr id="77" name="Subtitle 2"/>
          <p:cNvSpPr txBox="1">
            <a:spLocks/>
          </p:cNvSpPr>
          <p:nvPr/>
        </p:nvSpPr>
        <p:spPr>
          <a:xfrm>
            <a:off x="17543942" y="8517749"/>
            <a:ext cx="43301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endParaRPr lang="en-US" dirty="0">
              <a:solidFill>
                <a:schemeClr val="tx1"/>
              </a:solidFill>
              <a:latin typeface="Arial Regular" charset="0"/>
              <a:ea typeface="Arial Regular" charset="0"/>
              <a:cs typeface="Arial Regular" charset="0"/>
            </a:endParaRPr>
          </a:p>
        </p:txBody>
      </p:sp>
      <p:sp>
        <p:nvSpPr>
          <p:cNvPr id="78" name="TextBox 77"/>
          <p:cNvSpPr txBox="1"/>
          <p:nvPr/>
        </p:nvSpPr>
        <p:spPr>
          <a:xfrm>
            <a:off x="3751850" y="7410828"/>
            <a:ext cx="1773242" cy="461665"/>
          </a:xfrm>
          <a:prstGeom prst="rect">
            <a:avLst/>
          </a:prstGeom>
          <a:noFill/>
        </p:spPr>
        <p:txBody>
          <a:bodyPr wrap="none" rtlCol="0" anchor="ctr" anchorCtr="0">
            <a:spAutoFit/>
          </a:bodyPr>
          <a:lstStyle/>
          <a:p>
            <a:pPr algn="ctr"/>
            <a:r>
              <a:rPr lang="en-US" sz="2400" b="1" dirty="0" smtClean="0">
                <a:solidFill>
                  <a:schemeClr val="tx1"/>
                </a:solidFill>
                <a:latin typeface="Arial Bold" charset="0"/>
                <a:ea typeface="Arial Bold" charset="0"/>
                <a:cs typeface="Arial Bold" charset="0"/>
              </a:rPr>
              <a:t>Diego</a:t>
            </a:r>
            <a:r>
              <a:rPr lang="en-US" sz="2400" b="1" baseline="0" dirty="0" smtClean="0">
                <a:solidFill>
                  <a:schemeClr val="tx1"/>
                </a:solidFill>
                <a:latin typeface="Arial Bold" charset="0"/>
                <a:ea typeface="Arial Bold" charset="0"/>
                <a:cs typeface="Arial Bold" charset="0"/>
              </a:rPr>
              <a:t> Pina</a:t>
            </a:r>
            <a:endParaRPr lang="en-US" sz="2400" b="1" dirty="0">
              <a:solidFill>
                <a:schemeClr val="tx1"/>
              </a:solidFill>
              <a:latin typeface="Arial Bold" charset="0"/>
              <a:ea typeface="Arial Bold" charset="0"/>
              <a:cs typeface="Arial Bold" charset="0"/>
            </a:endParaRPr>
          </a:p>
        </p:txBody>
      </p:sp>
      <p:sp>
        <p:nvSpPr>
          <p:cNvPr id="79" name="TextBox 78"/>
          <p:cNvSpPr txBox="1"/>
          <p:nvPr/>
        </p:nvSpPr>
        <p:spPr>
          <a:xfrm>
            <a:off x="3892048" y="7924962"/>
            <a:ext cx="1492846" cy="369332"/>
          </a:xfrm>
          <a:prstGeom prst="rect">
            <a:avLst/>
          </a:prstGeom>
          <a:noFill/>
        </p:spPr>
        <p:txBody>
          <a:bodyPr wrap="none" rtlCol="0" anchor="ctr" anchorCtr="0">
            <a:spAutoFit/>
          </a:bodyPr>
          <a:lstStyle/>
          <a:p>
            <a:pPr algn="ctr"/>
            <a:r>
              <a:rPr lang="en-US" sz="1800" b="1" dirty="0" smtClean="0">
                <a:solidFill>
                  <a:schemeClr val="tx1">
                    <a:lumMod val="40000"/>
                    <a:lumOff val="60000"/>
                  </a:schemeClr>
                </a:solidFill>
                <a:latin typeface="Arial Bold" charset="0"/>
                <a:ea typeface="Arial Bold" charset="0"/>
                <a:cs typeface="Arial Bold" charset="0"/>
              </a:rPr>
              <a:t>FACEBOOK</a:t>
            </a:r>
            <a:endParaRPr lang="en-US" sz="1800" b="1" dirty="0">
              <a:solidFill>
                <a:schemeClr val="tx1">
                  <a:lumMod val="40000"/>
                  <a:lumOff val="60000"/>
                </a:schemeClr>
              </a:solidFill>
              <a:latin typeface="Arial Bold" charset="0"/>
              <a:ea typeface="Arial Bold" charset="0"/>
              <a:cs typeface="Arial Bold" charset="0"/>
            </a:endParaRPr>
          </a:p>
        </p:txBody>
      </p:sp>
      <p:sp>
        <p:nvSpPr>
          <p:cNvPr id="80" name="Subtitle 2"/>
          <p:cNvSpPr txBox="1">
            <a:spLocks/>
          </p:cNvSpPr>
          <p:nvPr/>
        </p:nvSpPr>
        <p:spPr>
          <a:xfrm>
            <a:off x="2433482" y="8517749"/>
            <a:ext cx="43301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endParaRPr lang="en-US" dirty="0">
              <a:solidFill>
                <a:schemeClr val="tx1"/>
              </a:solidFill>
              <a:latin typeface="Arial Regular" charset="0"/>
              <a:ea typeface="Arial Regular" charset="0"/>
              <a:cs typeface="Arial Regular" charset="0"/>
            </a:endParaRPr>
          </a:p>
        </p:txBody>
      </p:sp>
      <p:sp>
        <p:nvSpPr>
          <p:cNvPr id="2" name="Picture Placeholder 1"/>
          <p:cNvSpPr>
            <a:spLocks noGrp="1"/>
          </p:cNvSpPr>
          <p:nvPr>
            <p:ph type="pic" sz="quarter" idx="27"/>
          </p:nvPr>
        </p:nvSpPr>
        <p:spPr/>
      </p:sp>
      <p:sp>
        <p:nvSpPr>
          <p:cNvPr id="3" name="Picture Placeholder 2"/>
          <p:cNvSpPr>
            <a:spLocks noGrp="1"/>
          </p:cNvSpPr>
          <p:nvPr>
            <p:ph type="pic" sz="quarter" idx="24"/>
          </p:nvPr>
        </p:nvSpPr>
        <p:spPr/>
      </p:sp>
      <p:sp>
        <p:nvSpPr>
          <p:cNvPr id="4" name="Picture Placeholder 3"/>
          <p:cNvSpPr>
            <a:spLocks noGrp="1"/>
          </p:cNvSpPr>
          <p:nvPr>
            <p:ph type="pic" sz="quarter" idx="25"/>
          </p:nvPr>
        </p:nvSpPr>
        <p:spPr/>
      </p:sp>
      <p:sp>
        <p:nvSpPr>
          <p:cNvPr id="5" name="Picture Placeholder 4"/>
          <p:cNvSpPr>
            <a:spLocks noGrp="1"/>
          </p:cNvSpPr>
          <p:nvPr>
            <p:ph type="pic" sz="quarter" idx="26"/>
          </p:nvPr>
        </p:nvSpPr>
        <p:spPr/>
      </p:sp>
    </p:spTree>
    <p:extLst>
      <p:ext uri="{BB962C8B-B14F-4D97-AF65-F5344CB8AC3E}">
        <p14:creationId xmlns:p14="http://schemas.microsoft.com/office/powerpoint/2010/main" val="56407756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Placeholder 12"/>
          <p:cNvPicPr>
            <a:picLocks noGrp="1" noChangeAspect="1"/>
          </p:cNvPicPr>
          <p:nvPr>
            <p:ph type="pic" sz="quarter" idx="18"/>
          </p:nvPr>
        </p:nvPicPr>
        <p:blipFill rotWithShape="1">
          <a:blip r:embed="rId3" cstate="email">
            <a:extLst>
              <a:ext uri="{28A0092B-C50C-407E-A947-70E740481C1C}">
                <a14:useLocalDpi xmlns:a14="http://schemas.microsoft.com/office/drawing/2010/main" val="0"/>
              </a:ext>
            </a:extLst>
          </a:blip>
          <a:srcRect l="7383" t="25451" r="7383" b="25451"/>
          <a:stretch/>
        </p:blipFill>
        <p:spPr/>
      </p:pic>
      <p:pic>
        <p:nvPicPr>
          <p:cNvPr id="5" name="Picture Placeholder 4"/>
          <p:cNvPicPr>
            <a:picLocks noGrp="1" noChangeAspect="1"/>
          </p:cNvPicPr>
          <p:nvPr>
            <p:ph type="pic" sz="quarter" idx="19"/>
          </p:nvPr>
        </p:nvPicPr>
        <p:blipFill rotWithShape="1">
          <a:blip r:embed="rId4" cstate="email">
            <a:extLst>
              <a:ext uri="{28A0092B-C50C-407E-A947-70E740481C1C}">
                <a14:useLocalDpi xmlns:a14="http://schemas.microsoft.com/office/drawing/2010/main" val="0"/>
              </a:ext>
            </a:extLst>
          </a:blip>
          <a:srcRect l="10904" t="27479" r="10904" b="27479"/>
          <a:stretch/>
        </p:blipFill>
        <p:spPr/>
      </p:pic>
      <p:pic>
        <p:nvPicPr>
          <p:cNvPr id="12" name="Picture Placeholder 11"/>
          <p:cNvPicPr>
            <a:picLocks noGrp="1" noChangeAspect="1"/>
          </p:cNvPicPr>
          <p:nvPr>
            <p:ph type="pic" sz="quarter" idx="22"/>
          </p:nvPr>
        </p:nvPicPr>
        <p:blipFill rotWithShape="1">
          <a:blip r:embed="rId5" cstate="email">
            <a:extLst>
              <a:ext uri="{28A0092B-C50C-407E-A947-70E740481C1C}">
                <a14:useLocalDpi xmlns:a14="http://schemas.microsoft.com/office/drawing/2010/main" val="0"/>
              </a:ext>
            </a:extLst>
          </a:blip>
          <a:srcRect l="8666" t="26201" r="8666" b="26201"/>
          <a:stretch/>
        </p:blipFill>
        <p:spPr/>
      </p:pic>
      <p:pic>
        <p:nvPicPr>
          <p:cNvPr id="11" name="Picture Placeholder 10"/>
          <p:cNvPicPr>
            <a:picLocks noGrp="1" noChangeAspect="1"/>
          </p:cNvPicPr>
          <p:nvPr>
            <p:ph type="pic" sz="quarter" idx="23"/>
          </p:nvPr>
        </p:nvPicPr>
        <p:blipFill rotWithShape="1">
          <a:blip r:embed="rId6" cstate="email">
            <a:extLst>
              <a:ext uri="{28A0092B-C50C-407E-A947-70E740481C1C}">
                <a14:useLocalDpi xmlns:a14="http://schemas.microsoft.com/office/drawing/2010/main" val="0"/>
              </a:ext>
            </a:extLst>
          </a:blip>
          <a:srcRect l="5117" t="24146" r="5117" b="24146"/>
          <a:stretch/>
        </p:blipFill>
        <p:spPr/>
      </p:pic>
      <p:pic>
        <p:nvPicPr>
          <p:cNvPr id="27" name="Picture Placeholder 10"/>
          <p:cNvPicPr>
            <a:picLocks noGrp="1" noChangeAspect="1"/>
          </p:cNvPicPr>
          <p:nvPr>
            <p:ph type="pic" sz="quarter" idx="25"/>
          </p:nvPr>
        </p:nvPicPr>
        <p:blipFill>
          <a:blip r:embed="rId7" cstate="email">
            <a:extLst>
              <a:ext uri="{28A0092B-C50C-407E-A947-70E740481C1C}">
                <a14:useLocalDpi xmlns:a14="http://schemas.microsoft.com/office/drawing/2010/main" val="0"/>
              </a:ext>
            </a:extLst>
          </a:blip>
          <a:srcRect t="21177" b="21177"/>
          <a:stretch>
            <a:fillRect/>
          </a:stretch>
        </p:blipFill>
        <p:spPr/>
      </p:pic>
      <p:sp>
        <p:nvSpPr>
          <p:cNvPr id="35" name="Rectangle 34"/>
          <p:cNvSpPr/>
          <p:nvPr/>
        </p:nvSpPr>
        <p:spPr>
          <a:xfrm rot="5400000">
            <a:off x="18815047" y="5321103"/>
            <a:ext cx="109729" cy="433654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2" name="Rectangle 21"/>
          <p:cNvSpPr/>
          <p:nvPr/>
        </p:nvSpPr>
        <p:spPr>
          <a:xfrm>
            <a:off x="12145645" y="5000538"/>
            <a:ext cx="109728" cy="535490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3" name="Rectangle 32"/>
          <p:cNvSpPr/>
          <p:nvPr/>
        </p:nvSpPr>
        <p:spPr>
          <a:xfrm>
            <a:off x="16591914" y="5000538"/>
            <a:ext cx="109728" cy="535490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3" name="Rectangle 22"/>
          <p:cNvSpPr/>
          <p:nvPr/>
        </p:nvSpPr>
        <p:spPr>
          <a:xfrm>
            <a:off x="7699376" y="5000538"/>
            <a:ext cx="109728" cy="535490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pic>
        <p:nvPicPr>
          <p:cNvPr id="65" name="Picture Placeholder 64"/>
          <p:cNvPicPr>
            <a:picLocks noGrp="1" noChangeAspect="1"/>
          </p:cNvPicPr>
          <p:nvPr>
            <p:ph type="pic" sz="quarter" idx="24"/>
          </p:nvPr>
        </p:nvPicPr>
        <p:blipFill rotWithShape="1">
          <a:blip r:embed="rId8" cstate="email">
            <a:extLst>
              <a:ext uri="{28A0092B-C50C-407E-A947-70E740481C1C}">
                <a14:useLocalDpi xmlns:a14="http://schemas.microsoft.com/office/drawing/2010/main" val="0"/>
              </a:ext>
            </a:extLst>
          </a:blip>
          <a:srcRect l="7383" t="25433" r="7383" b="25433"/>
          <a:stretch/>
        </p:blipFill>
        <p:spPr/>
      </p:pic>
      <p:pic>
        <p:nvPicPr>
          <p:cNvPr id="66" name="Picture Placeholder 65"/>
          <p:cNvPicPr>
            <a:picLocks noGrp="1" noChangeAspect="1"/>
          </p:cNvPicPr>
          <p:nvPr>
            <p:ph type="pic" sz="quarter" idx="27"/>
          </p:nvPr>
        </p:nvPicPr>
        <p:blipFill rotWithShape="1">
          <a:blip r:embed="rId9" cstate="email">
            <a:extLst>
              <a:ext uri="{28A0092B-C50C-407E-A947-70E740481C1C}">
                <a14:useLocalDpi xmlns:a14="http://schemas.microsoft.com/office/drawing/2010/main" val="0"/>
              </a:ext>
            </a:extLst>
          </a:blip>
          <a:srcRect l="7383" t="25433" r="7383" b="25433"/>
          <a:stretch/>
        </p:blipFill>
        <p:spPr/>
      </p:pic>
      <p:pic>
        <p:nvPicPr>
          <p:cNvPr id="67" name="Picture Placeholder 66"/>
          <p:cNvPicPr>
            <a:picLocks noGrp="1" noChangeAspect="1"/>
          </p:cNvPicPr>
          <p:nvPr>
            <p:ph type="pic" sz="quarter" idx="26"/>
          </p:nvPr>
        </p:nvPicPr>
        <p:blipFill rotWithShape="1">
          <a:blip r:embed="rId10" cstate="email">
            <a:extLst>
              <a:ext uri="{28A0092B-C50C-407E-A947-70E740481C1C}">
                <a14:useLocalDpi xmlns:a14="http://schemas.microsoft.com/office/drawing/2010/main" val="0"/>
              </a:ext>
            </a:extLst>
          </a:blip>
          <a:srcRect l="10061" t="26986" r="10061" b="26986"/>
          <a:stretch/>
        </p:blipFill>
        <p:spPr/>
      </p:pic>
      <p:sp>
        <p:nvSpPr>
          <p:cNvPr id="17" name="TextBox 16"/>
          <p:cNvSpPr txBox="1"/>
          <p:nvPr/>
        </p:nvSpPr>
        <p:spPr>
          <a:xfrm>
            <a:off x="8645268" y="483017"/>
            <a:ext cx="7087160"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The Partners</a:t>
            </a:r>
            <a:endParaRPr lang="id-ID" sz="8800" b="1" dirty="0" smtClean="0">
              <a:solidFill>
                <a:schemeClr val="tx2"/>
              </a:solidFill>
              <a:latin typeface="Arial Bold" charset="0"/>
              <a:ea typeface="Arial Bold" charset="0"/>
              <a:cs typeface="Arial Bold" charset="0"/>
            </a:endParaRPr>
          </a:p>
        </p:txBody>
      </p:sp>
      <p:sp>
        <p:nvSpPr>
          <p:cNvPr id="19" name="Rectangle 18"/>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1" name="Rectangle 20"/>
          <p:cNvSpPr/>
          <p:nvPr/>
        </p:nvSpPr>
        <p:spPr>
          <a:xfrm rot="5400000">
            <a:off x="5894388" y="5629522"/>
            <a:ext cx="109728" cy="371970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5" name="Rectangle 24"/>
          <p:cNvSpPr/>
          <p:nvPr/>
        </p:nvSpPr>
        <p:spPr>
          <a:xfrm rot="5400000">
            <a:off x="9922510" y="5321103"/>
            <a:ext cx="109729" cy="43365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6" name="Rectangle 25"/>
          <p:cNvSpPr/>
          <p:nvPr/>
        </p:nvSpPr>
        <p:spPr>
          <a:xfrm rot="5400000">
            <a:off x="14368778" y="5321103"/>
            <a:ext cx="109729" cy="43365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Tree>
    <p:extLst>
      <p:ext uri="{BB962C8B-B14F-4D97-AF65-F5344CB8AC3E}">
        <p14:creationId xmlns:p14="http://schemas.microsoft.com/office/powerpoint/2010/main" val="19413998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ubtitle 2"/>
          <p:cNvSpPr txBox="1">
            <a:spLocks/>
          </p:cNvSpPr>
          <p:nvPr/>
        </p:nvSpPr>
        <p:spPr>
          <a:xfrm>
            <a:off x="2820670" y="9841186"/>
            <a:ext cx="18736310"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hands; companies often specify a typeface, or even a set of fonts, as part of their brand guidelines </a:t>
            </a:r>
            <a:r>
              <a:rPr lang="en-US" dirty="0">
                <a:solidFill>
                  <a:schemeClr val="tx1"/>
                </a:solidFill>
                <a:latin typeface="Arial Regular" charset="0"/>
                <a:ea typeface="Arial Regular" charset="0"/>
                <a:cs typeface="Arial Regular" charset="0"/>
              </a:rPr>
              <a:t>you’ll find a job has specific requirements, such as limited room that might require </a:t>
            </a:r>
            <a:r>
              <a:rPr lang="en-US" dirty="0" smtClean="0">
                <a:solidFill>
                  <a:schemeClr val="tx1"/>
                </a:solidFill>
                <a:latin typeface="Arial Regular" charset="0"/>
                <a:ea typeface="Arial Regular" charset="0"/>
                <a:cs typeface="Arial Regular" charset="0"/>
              </a:rPr>
              <a:t>a</a:t>
            </a:r>
            <a:endParaRPr lang="en-US" dirty="0">
              <a:solidFill>
                <a:schemeClr val="tx1"/>
              </a:solidFill>
              <a:latin typeface="Arial Regular" charset="0"/>
              <a:ea typeface="Arial Regular" charset="0"/>
              <a:cs typeface="Arial Regular" charset="0"/>
            </a:endParaRPr>
          </a:p>
        </p:txBody>
      </p:sp>
      <p:sp>
        <p:nvSpPr>
          <p:cNvPr id="10" name="TextBox 9"/>
          <p:cNvSpPr txBox="1"/>
          <p:nvPr/>
        </p:nvSpPr>
        <p:spPr>
          <a:xfrm>
            <a:off x="8645268" y="483017"/>
            <a:ext cx="7087160"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The Partners</a:t>
            </a:r>
            <a:endParaRPr lang="id-ID" sz="8800" b="1" dirty="0" smtClean="0">
              <a:solidFill>
                <a:schemeClr val="tx2"/>
              </a:solidFill>
              <a:latin typeface="Arial Bold" charset="0"/>
              <a:ea typeface="Arial Bold" charset="0"/>
              <a:cs typeface="Arial Bold" charset="0"/>
            </a:endParaRPr>
          </a:p>
        </p:txBody>
      </p:sp>
      <p:sp>
        <p:nvSpPr>
          <p:cNvPr id="11" name="Rectangle 1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Rectangle 1"/>
          <p:cNvSpPr/>
          <p:nvPr/>
        </p:nvSpPr>
        <p:spPr>
          <a:xfrm>
            <a:off x="17929303" y="8572500"/>
            <a:ext cx="4535631" cy="23138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7" name="Rectangle 16"/>
          <p:cNvSpPr/>
          <p:nvPr/>
        </p:nvSpPr>
        <p:spPr>
          <a:xfrm>
            <a:off x="12602990" y="8572500"/>
            <a:ext cx="4535631" cy="23138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8" name="Rectangle 17"/>
          <p:cNvSpPr/>
          <p:nvPr/>
        </p:nvSpPr>
        <p:spPr>
          <a:xfrm>
            <a:off x="7276476" y="8572500"/>
            <a:ext cx="4535631" cy="2313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9" name="Rectangle 18"/>
          <p:cNvSpPr/>
          <p:nvPr/>
        </p:nvSpPr>
        <p:spPr>
          <a:xfrm>
            <a:off x="1950163" y="8572500"/>
            <a:ext cx="4535631" cy="23138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pic>
        <p:nvPicPr>
          <p:cNvPr id="21" name="Picture Placeholder 20"/>
          <p:cNvPicPr>
            <a:picLocks noGrp="1" noChangeAspect="1"/>
          </p:cNvPicPr>
          <p:nvPr>
            <p:ph type="pic" sz="quarter" idx="21"/>
          </p:nvPr>
        </p:nvPicPr>
        <p:blipFill>
          <a:blip r:embed="rId3" cstate="email">
            <a:duotone>
              <a:prstClr val="black"/>
              <a:schemeClr val="bg1">
                <a:lumMod val="85000"/>
                <a:tint val="45000"/>
                <a:satMod val="400000"/>
              </a:schemeClr>
            </a:duotone>
            <a:extLst>
              <a:ext uri="{28A0092B-C50C-407E-A947-70E740481C1C}">
                <a14:useLocalDpi xmlns:a14="http://schemas.microsoft.com/office/drawing/2010/main" val="0"/>
              </a:ext>
            </a:extLst>
          </a:blip>
          <a:srcRect t="2082" b="2082"/>
          <a:stretch>
            <a:fillRect/>
          </a:stretch>
        </p:blipFill>
        <p:spPr/>
      </p:pic>
      <p:pic>
        <p:nvPicPr>
          <p:cNvPr id="27" name="Picture Placeholder 26"/>
          <p:cNvPicPr>
            <a:picLocks noGrp="1" noChangeAspect="1"/>
          </p:cNvPicPr>
          <p:nvPr>
            <p:ph type="pic" sz="quarter" idx="20"/>
          </p:nvPr>
        </p:nvPicPr>
        <p:blipFill>
          <a:blip r:embed="rId4" cstate="email">
            <a:duotone>
              <a:prstClr val="black"/>
              <a:schemeClr val="bg1">
                <a:lumMod val="85000"/>
                <a:tint val="45000"/>
                <a:satMod val="400000"/>
              </a:schemeClr>
            </a:duotone>
            <a:extLst>
              <a:ext uri="{28A0092B-C50C-407E-A947-70E740481C1C}">
                <a14:useLocalDpi xmlns:a14="http://schemas.microsoft.com/office/drawing/2010/main" val="0"/>
              </a:ext>
            </a:extLst>
          </a:blip>
          <a:srcRect t="2065" b="2065"/>
          <a:stretch>
            <a:fillRect/>
          </a:stretch>
        </p:blipFill>
        <p:spPr/>
      </p:pic>
      <p:pic>
        <p:nvPicPr>
          <p:cNvPr id="28" name="Picture Placeholder 27"/>
          <p:cNvPicPr>
            <a:picLocks noGrp="1" noChangeAspect="1"/>
          </p:cNvPicPr>
          <p:nvPr>
            <p:ph type="pic" sz="quarter" idx="19"/>
          </p:nvPr>
        </p:nvPicPr>
        <p:blipFill>
          <a:blip r:embed="rId5" cstate="email">
            <a:duotone>
              <a:prstClr val="black"/>
              <a:schemeClr val="bg1">
                <a:lumMod val="85000"/>
                <a:tint val="45000"/>
                <a:satMod val="400000"/>
              </a:schemeClr>
            </a:duotone>
            <a:extLst>
              <a:ext uri="{28A0092B-C50C-407E-A947-70E740481C1C}">
                <a14:useLocalDpi xmlns:a14="http://schemas.microsoft.com/office/drawing/2010/main" val="0"/>
              </a:ext>
            </a:extLst>
          </a:blip>
          <a:srcRect t="2065" b="2065"/>
          <a:stretch>
            <a:fillRect/>
          </a:stretch>
        </p:blipFill>
        <p:spPr/>
      </p:pic>
      <p:pic>
        <p:nvPicPr>
          <p:cNvPr id="29" name="Picture Placeholder 28"/>
          <p:cNvPicPr>
            <a:picLocks noGrp="1" noChangeAspect="1"/>
          </p:cNvPicPr>
          <p:nvPr>
            <p:ph type="pic" sz="quarter" idx="18"/>
          </p:nvPr>
        </p:nvPicPr>
        <p:blipFill>
          <a:blip r:embed="rId6" cstate="email">
            <a:duotone>
              <a:prstClr val="black"/>
              <a:schemeClr val="bg1">
                <a:lumMod val="85000"/>
                <a:tint val="45000"/>
                <a:satMod val="400000"/>
              </a:schemeClr>
            </a:duotone>
            <a:extLst>
              <a:ext uri="{28A0092B-C50C-407E-A947-70E740481C1C}">
                <a14:useLocalDpi xmlns:a14="http://schemas.microsoft.com/office/drawing/2010/main" val="0"/>
              </a:ext>
            </a:extLst>
          </a:blip>
          <a:srcRect t="2065" b="2065"/>
          <a:stretch>
            <a:fillRect/>
          </a:stretch>
        </p:blipFill>
        <p:spPr/>
      </p:pic>
    </p:spTree>
    <p:extLst>
      <p:ext uri="{BB962C8B-B14F-4D97-AF65-F5344CB8AC3E}">
        <p14:creationId xmlns:p14="http://schemas.microsoft.com/office/powerpoint/2010/main" val="29815084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2710060" y="5198731"/>
            <a:ext cx="5707012" cy="2185214"/>
          </a:xfrm>
          <a:prstGeom prst="rect">
            <a:avLst/>
          </a:prstGeom>
          <a:noFill/>
        </p:spPr>
        <p:txBody>
          <a:bodyPr wrap="none" rtlCol="0">
            <a:spAutoFit/>
          </a:bodyPr>
          <a:lstStyle/>
          <a:p>
            <a:r>
              <a:rPr lang="en-US" sz="13600" b="1" dirty="0" smtClean="0">
                <a:solidFill>
                  <a:schemeClr val="tx2"/>
                </a:solidFill>
                <a:latin typeface="Arial Black" charset="0"/>
                <a:ea typeface="Arial Black" charset="0"/>
                <a:cs typeface="Arial Black" charset="0"/>
              </a:rPr>
              <a:t>TEAM</a:t>
            </a:r>
            <a:endParaRPr lang="en-US" sz="13600" b="1" dirty="0">
              <a:solidFill>
                <a:schemeClr val="tx2"/>
              </a:solidFill>
              <a:latin typeface="Arial Black" charset="0"/>
              <a:ea typeface="Arial Black" charset="0"/>
              <a:cs typeface="Arial Black" charset="0"/>
            </a:endParaRPr>
          </a:p>
        </p:txBody>
      </p:sp>
      <p:sp>
        <p:nvSpPr>
          <p:cNvPr id="15" name="TextBox 14"/>
          <p:cNvSpPr txBox="1"/>
          <p:nvPr/>
        </p:nvSpPr>
        <p:spPr>
          <a:xfrm>
            <a:off x="12732362" y="3143875"/>
            <a:ext cx="4445448" cy="2185214"/>
          </a:xfrm>
          <a:prstGeom prst="rect">
            <a:avLst/>
          </a:prstGeom>
          <a:noFill/>
        </p:spPr>
        <p:txBody>
          <a:bodyPr wrap="none" rtlCol="0">
            <a:spAutoFit/>
          </a:bodyPr>
          <a:lstStyle/>
          <a:p>
            <a:r>
              <a:rPr lang="en-US" sz="13600" b="1" dirty="0" smtClean="0">
                <a:solidFill>
                  <a:schemeClr val="tx2"/>
                </a:solidFill>
                <a:latin typeface="Arial Black" charset="0"/>
                <a:ea typeface="Arial Black" charset="0"/>
                <a:cs typeface="Arial Black" charset="0"/>
              </a:rPr>
              <a:t>OUR</a:t>
            </a:r>
            <a:endParaRPr lang="en-US" sz="13600" b="1" dirty="0">
              <a:solidFill>
                <a:schemeClr val="tx2"/>
              </a:solidFill>
              <a:latin typeface="Arial Black" charset="0"/>
              <a:ea typeface="Arial Black" charset="0"/>
              <a:cs typeface="Arial Black" charset="0"/>
            </a:endParaRPr>
          </a:p>
        </p:txBody>
      </p:sp>
      <p:grpSp>
        <p:nvGrpSpPr>
          <p:cNvPr id="16" name="Group 15"/>
          <p:cNvGrpSpPr/>
          <p:nvPr/>
        </p:nvGrpSpPr>
        <p:grpSpPr>
          <a:xfrm>
            <a:off x="12857897" y="7985254"/>
            <a:ext cx="5016271" cy="227062"/>
            <a:chOff x="6927228" y="7552706"/>
            <a:chExt cx="5016271" cy="227062"/>
          </a:xfrm>
        </p:grpSpPr>
        <p:sp>
          <p:nvSpPr>
            <p:cNvPr id="17" name="Oval 16"/>
            <p:cNvSpPr>
              <a:spLocks noChangeAspect="1"/>
            </p:cNvSpPr>
            <p:nvPr/>
          </p:nvSpPr>
          <p:spPr>
            <a:xfrm rot="18861538">
              <a:off x="6927228"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5" name="Oval 24"/>
            <p:cNvSpPr>
              <a:spLocks noChangeAspect="1"/>
            </p:cNvSpPr>
            <p:nvPr/>
          </p:nvSpPr>
          <p:spPr>
            <a:xfrm rot="18861538">
              <a:off x="7142741"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6" name="Oval 25"/>
            <p:cNvSpPr>
              <a:spLocks noChangeAspect="1"/>
            </p:cNvSpPr>
            <p:nvPr/>
          </p:nvSpPr>
          <p:spPr>
            <a:xfrm rot="18861538">
              <a:off x="7358254"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7" name="Oval 26"/>
            <p:cNvSpPr>
              <a:spLocks noChangeAspect="1"/>
            </p:cNvSpPr>
            <p:nvPr/>
          </p:nvSpPr>
          <p:spPr>
            <a:xfrm rot="18861538">
              <a:off x="7573766"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8" name="Oval 27"/>
            <p:cNvSpPr>
              <a:spLocks noChangeAspect="1"/>
            </p:cNvSpPr>
            <p:nvPr/>
          </p:nvSpPr>
          <p:spPr>
            <a:xfrm rot="18861538">
              <a:off x="7789279"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9" name="Oval 28"/>
            <p:cNvSpPr>
              <a:spLocks noChangeAspect="1"/>
            </p:cNvSpPr>
            <p:nvPr/>
          </p:nvSpPr>
          <p:spPr>
            <a:xfrm rot="18861538">
              <a:off x="8004792"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0" name="Oval 29"/>
            <p:cNvSpPr>
              <a:spLocks noChangeAspect="1"/>
            </p:cNvSpPr>
            <p:nvPr/>
          </p:nvSpPr>
          <p:spPr>
            <a:xfrm rot="18861538">
              <a:off x="8220304"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1" name="Oval 30"/>
            <p:cNvSpPr>
              <a:spLocks noChangeAspect="1"/>
            </p:cNvSpPr>
            <p:nvPr/>
          </p:nvSpPr>
          <p:spPr>
            <a:xfrm rot="18861538">
              <a:off x="8435817"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2" name="Oval 31"/>
            <p:cNvSpPr>
              <a:spLocks noChangeAspect="1"/>
            </p:cNvSpPr>
            <p:nvPr/>
          </p:nvSpPr>
          <p:spPr>
            <a:xfrm rot="18861538">
              <a:off x="8651330"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3" name="Oval 32"/>
            <p:cNvSpPr>
              <a:spLocks noChangeAspect="1"/>
            </p:cNvSpPr>
            <p:nvPr/>
          </p:nvSpPr>
          <p:spPr>
            <a:xfrm rot="18861538">
              <a:off x="8866842"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4" name="Oval 33"/>
            <p:cNvSpPr>
              <a:spLocks noChangeAspect="1"/>
            </p:cNvSpPr>
            <p:nvPr/>
          </p:nvSpPr>
          <p:spPr>
            <a:xfrm rot="18861538">
              <a:off x="9082355"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5" name="Oval 34"/>
            <p:cNvSpPr>
              <a:spLocks noChangeAspect="1"/>
            </p:cNvSpPr>
            <p:nvPr/>
          </p:nvSpPr>
          <p:spPr>
            <a:xfrm rot="18861538">
              <a:off x="9297868"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6" name="Oval 35"/>
            <p:cNvSpPr>
              <a:spLocks noChangeAspect="1"/>
            </p:cNvSpPr>
            <p:nvPr/>
          </p:nvSpPr>
          <p:spPr>
            <a:xfrm rot="18861538">
              <a:off x="6927228"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7" name="Oval 36"/>
            <p:cNvSpPr>
              <a:spLocks noChangeAspect="1"/>
            </p:cNvSpPr>
            <p:nvPr/>
          </p:nvSpPr>
          <p:spPr>
            <a:xfrm rot="18861538">
              <a:off x="7142741"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8" name="Oval 37"/>
            <p:cNvSpPr>
              <a:spLocks noChangeAspect="1"/>
            </p:cNvSpPr>
            <p:nvPr/>
          </p:nvSpPr>
          <p:spPr>
            <a:xfrm rot="18861538">
              <a:off x="7358254"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9" name="Oval 38"/>
            <p:cNvSpPr>
              <a:spLocks noChangeAspect="1"/>
            </p:cNvSpPr>
            <p:nvPr/>
          </p:nvSpPr>
          <p:spPr>
            <a:xfrm rot="18861538">
              <a:off x="7573766"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0" name="Oval 39"/>
            <p:cNvSpPr>
              <a:spLocks noChangeAspect="1"/>
            </p:cNvSpPr>
            <p:nvPr/>
          </p:nvSpPr>
          <p:spPr>
            <a:xfrm rot="18861538">
              <a:off x="7789279"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1" name="Oval 40"/>
            <p:cNvSpPr>
              <a:spLocks noChangeAspect="1"/>
            </p:cNvSpPr>
            <p:nvPr/>
          </p:nvSpPr>
          <p:spPr>
            <a:xfrm rot="18861538">
              <a:off x="8004792"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2" name="Oval 41"/>
            <p:cNvSpPr>
              <a:spLocks noChangeAspect="1"/>
            </p:cNvSpPr>
            <p:nvPr/>
          </p:nvSpPr>
          <p:spPr>
            <a:xfrm rot="18861538">
              <a:off x="8220304"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3" name="Oval 42"/>
            <p:cNvSpPr>
              <a:spLocks noChangeAspect="1"/>
            </p:cNvSpPr>
            <p:nvPr/>
          </p:nvSpPr>
          <p:spPr>
            <a:xfrm rot="18861538">
              <a:off x="8435817"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4" name="Oval 43"/>
            <p:cNvSpPr>
              <a:spLocks noChangeAspect="1"/>
            </p:cNvSpPr>
            <p:nvPr/>
          </p:nvSpPr>
          <p:spPr>
            <a:xfrm rot="18861538">
              <a:off x="8651330"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5" name="Oval 44"/>
            <p:cNvSpPr>
              <a:spLocks noChangeAspect="1"/>
            </p:cNvSpPr>
            <p:nvPr/>
          </p:nvSpPr>
          <p:spPr>
            <a:xfrm rot="18861538">
              <a:off x="8866842"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6" name="Oval 45"/>
            <p:cNvSpPr>
              <a:spLocks noChangeAspect="1"/>
            </p:cNvSpPr>
            <p:nvPr/>
          </p:nvSpPr>
          <p:spPr>
            <a:xfrm rot="18861538">
              <a:off x="9082355"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7" name="Oval 46"/>
            <p:cNvSpPr>
              <a:spLocks noChangeAspect="1"/>
            </p:cNvSpPr>
            <p:nvPr/>
          </p:nvSpPr>
          <p:spPr>
            <a:xfrm rot="18861538">
              <a:off x="9297868"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8" name="Oval 47"/>
            <p:cNvSpPr>
              <a:spLocks noChangeAspect="1"/>
            </p:cNvSpPr>
            <p:nvPr/>
          </p:nvSpPr>
          <p:spPr>
            <a:xfrm rot="18861538">
              <a:off x="9508851"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9" name="Oval 48"/>
            <p:cNvSpPr>
              <a:spLocks noChangeAspect="1"/>
            </p:cNvSpPr>
            <p:nvPr/>
          </p:nvSpPr>
          <p:spPr>
            <a:xfrm rot="18861538">
              <a:off x="9724364"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0" name="Oval 49"/>
            <p:cNvSpPr>
              <a:spLocks noChangeAspect="1"/>
            </p:cNvSpPr>
            <p:nvPr/>
          </p:nvSpPr>
          <p:spPr>
            <a:xfrm rot="18861538">
              <a:off x="9939877"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1" name="Oval 50"/>
            <p:cNvSpPr>
              <a:spLocks noChangeAspect="1"/>
            </p:cNvSpPr>
            <p:nvPr/>
          </p:nvSpPr>
          <p:spPr>
            <a:xfrm rot="18861538">
              <a:off x="10155389"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2" name="Oval 51"/>
            <p:cNvSpPr>
              <a:spLocks noChangeAspect="1"/>
            </p:cNvSpPr>
            <p:nvPr/>
          </p:nvSpPr>
          <p:spPr>
            <a:xfrm rot="18861538">
              <a:off x="10370902"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3" name="Oval 52"/>
            <p:cNvSpPr>
              <a:spLocks noChangeAspect="1"/>
            </p:cNvSpPr>
            <p:nvPr/>
          </p:nvSpPr>
          <p:spPr>
            <a:xfrm rot="18861538">
              <a:off x="10586415"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4" name="Oval 53"/>
            <p:cNvSpPr>
              <a:spLocks noChangeAspect="1"/>
            </p:cNvSpPr>
            <p:nvPr/>
          </p:nvSpPr>
          <p:spPr>
            <a:xfrm rot="18861538">
              <a:off x="10801927"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5" name="Oval 54"/>
            <p:cNvSpPr>
              <a:spLocks noChangeAspect="1"/>
            </p:cNvSpPr>
            <p:nvPr/>
          </p:nvSpPr>
          <p:spPr>
            <a:xfrm rot="18861538">
              <a:off x="11017440"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6" name="Oval 55"/>
            <p:cNvSpPr>
              <a:spLocks noChangeAspect="1"/>
            </p:cNvSpPr>
            <p:nvPr/>
          </p:nvSpPr>
          <p:spPr>
            <a:xfrm rot="18861538">
              <a:off x="11232953"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7" name="Oval 56"/>
            <p:cNvSpPr>
              <a:spLocks noChangeAspect="1"/>
            </p:cNvSpPr>
            <p:nvPr/>
          </p:nvSpPr>
          <p:spPr>
            <a:xfrm rot="18861538">
              <a:off x="11448465"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8" name="Oval 57"/>
            <p:cNvSpPr>
              <a:spLocks noChangeAspect="1"/>
            </p:cNvSpPr>
            <p:nvPr/>
          </p:nvSpPr>
          <p:spPr>
            <a:xfrm rot="18861538">
              <a:off x="11663978"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9" name="Oval 58"/>
            <p:cNvSpPr>
              <a:spLocks noChangeAspect="1"/>
            </p:cNvSpPr>
            <p:nvPr/>
          </p:nvSpPr>
          <p:spPr>
            <a:xfrm rot="18861538">
              <a:off x="11879491"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0" name="Oval 59"/>
            <p:cNvSpPr>
              <a:spLocks noChangeAspect="1"/>
            </p:cNvSpPr>
            <p:nvPr/>
          </p:nvSpPr>
          <p:spPr>
            <a:xfrm rot="18861538">
              <a:off x="9508851"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1" name="Oval 60"/>
            <p:cNvSpPr>
              <a:spLocks noChangeAspect="1"/>
            </p:cNvSpPr>
            <p:nvPr/>
          </p:nvSpPr>
          <p:spPr>
            <a:xfrm rot="18861538">
              <a:off x="9724364"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2" name="Oval 61"/>
            <p:cNvSpPr>
              <a:spLocks noChangeAspect="1"/>
            </p:cNvSpPr>
            <p:nvPr/>
          </p:nvSpPr>
          <p:spPr>
            <a:xfrm rot="18861538">
              <a:off x="9939877"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3" name="Oval 62"/>
            <p:cNvSpPr>
              <a:spLocks noChangeAspect="1"/>
            </p:cNvSpPr>
            <p:nvPr/>
          </p:nvSpPr>
          <p:spPr>
            <a:xfrm rot="18861538">
              <a:off x="10155389"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4" name="Oval 63"/>
            <p:cNvSpPr>
              <a:spLocks noChangeAspect="1"/>
            </p:cNvSpPr>
            <p:nvPr/>
          </p:nvSpPr>
          <p:spPr>
            <a:xfrm rot="18861538">
              <a:off x="10370902"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5" name="Oval 64"/>
            <p:cNvSpPr>
              <a:spLocks noChangeAspect="1"/>
            </p:cNvSpPr>
            <p:nvPr/>
          </p:nvSpPr>
          <p:spPr>
            <a:xfrm rot="18861538">
              <a:off x="10586415"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6" name="Oval 65"/>
            <p:cNvSpPr>
              <a:spLocks noChangeAspect="1"/>
            </p:cNvSpPr>
            <p:nvPr/>
          </p:nvSpPr>
          <p:spPr>
            <a:xfrm rot="18861538">
              <a:off x="10801927"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7" name="Oval 66"/>
            <p:cNvSpPr>
              <a:spLocks noChangeAspect="1"/>
            </p:cNvSpPr>
            <p:nvPr/>
          </p:nvSpPr>
          <p:spPr>
            <a:xfrm rot="18861538">
              <a:off x="11017440"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8" name="Oval 67"/>
            <p:cNvSpPr>
              <a:spLocks noChangeAspect="1"/>
            </p:cNvSpPr>
            <p:nvPr/>
          </p:nvSpPr>
          <p:spPr>
            <a:xfrm rot="18861538">
              <a:off x="11232953"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9" name="Oval 68"/>
            <p:cNvSpPr>
              <a:spLocks noChangeAspect="1"/>
            </p:cNvSpPr>
            <p:nvPr/>
          </p:nvSpPr>
          <p:spPr>
            <a:xfrm rot="18861538">
              <a:off x="11448465"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70" name="Oval 69"/>
            <p:cNvSpPr>
              <a:spLocks noChangeAspect="1"/>
            </p:cNvSpPr>
            <p:nvPr/>
          </p:nvSpPr>
          <p:spPr>
            <a:xfrm rot="18861538">
              <a:off x="11663978"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71" name="Oval 70"/>
            <p:cNvSpPr>
              <a:spLocks noChangeAspect="1"/>
            </p:cNvSpPr>
            <p:nvPr/>
          </p:nvSpPr>
          <p:spPr>
            <a:xfrm rot="18861538">
              <a:off x="11879491"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grpSp>
      <p:sp>
        <p:nvSpPr>
          <p:cNvPr id="72" name="Subtitle 2"/>
          <p:cNvSpPr txBox="1">
            <a:spLocks/>
          </p:cNvSpPr>
          <p:nvPr/>
        </p:nvSpPr>
        <p:spPr>
          <a:xfrm>
            <a:off x="12591258" y="8858231"/>
            <a:ext cx="1033759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a:t>
            </a:r>
            <a:r>
              <a:rPr lang="en-US" sz="2600" dirty="0" smtClean="0">
                <a:solidFill>
                  <a:schemeClr val="tx1"/>
                </a:solidFill>
                <a:latin typeface="Arial Regular" charset="0"/>
                <a:ea typeface="Arial Regular" charset="0"/>
                <a:cs typeface="Arial Regular" charset="0"/>
              </a:rPr>
              <a:t>work</a:t>
            </a:r>
            <a:endParaRPr lang="en-US" sz="2600" dirty="0">
              <a:solidFill>
                <a:schemeClr val="tx1"/>
              </a:solidFill>
              <a:latin typeface="Arial Regular" charset="0"/>
              <a:ea typeface="Arial Regular" charset="0"/>
              <a:cs typeface="Arial Regular" charset="0"/>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38900613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408073" y="9531086"/>
            <a:ext cx="186288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Arial Bold" charset="0"/>
                <a:ea typeface="Arial Bold" charset="0"/>
                <a:cs typeface="Arial Bold" charset="0"/>
                <a:sym typeface="Bebas Neue" charset="0"/>
              </a:rPr>
              <a:t>SOCIAL MEDIA</a:t>
            </a:r>
            <a:endParaRPr lang="en-US" sz="2000" b="1" dirty="0">
              <a:solidFill>
                <a:schemeClr val="tx2">
                  <a:lumMod val="50000"/>
                </a:schemeClr>
              </a:solidFill>
              <a:latin typeface="Arial Bold" charset="0"/>
              <a:ea typeface="Arial Bold" charset="0"/>
              <a:cs typeface="Arial Bold" charset="0"/>
              <a:sym typeface="Bebas Neue" charset="0"/>
            </a:endParaRPr>
          </a:p>
        </p:txBody>
      </p:sp>
      <p:sp>
        <p:nvSpPr>
          <p:cNvPr id="28" name="Rectangle 27"/>
          <p:cNvSpPr>
            <a:spLocks/>
          </p:cNvSpPr>
          <p:nvPr/>
        </p:nvSpPr>
        <p:spPr bwMode="auto">
          <a:xfrm>
            <a:off x="13408073" y="10521934"/>
            <a:ext cx="236923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Arial Bold" charset="0"/>
                <a:ea typeface="Arial Bold" charset="0"/>
                <a:cs typeface="Arial Bold" charset="0"/>
                <a:sym typeface="Bebas Neue" charset="0"/>
              </a:rPr>
              <a:t>INBOUND MARKET</a:t>
            </a:r>
            <a:endParaRPr lang="en-US" sz="2000" b="1" dirty="0">
              <a:solidFill>
                <a:schemeClr val="tx2">
                  <a:lumMod val="50000"/>
                </a:schemeClr>
              </a:solidFill>
              <a:latin typeface="Arial Bold" charset="0"/>
              <a:ea typeface="Arial Bold" charset="0"/>
              <a:cs typeface="Arial Bold" charset="0"/>
              <a:sym typeface="Bebas Neue" charset="0"/>
            </a:endParaRPr>
          </a:p>
        </p:txBody>
      </p:sp>
      <p:sp>
        <p:nvSpPr>
          <p:cNvPr id="29" name="Rectangle 28"/>
          <p:cNvSpPr>
            <a:spLocks/>
          </p:cNvSpPr>
          <p:nvPr/>
        </p:nvSpPr>
        <p:spPr bwMode="auto">
          <a:xfrm>
            <a:off x="13408073" y="8544154"/>
            <a:ext cx="1554913"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Arial Bold" charset="0"/>
                <a:ea typeface="Arial Bold" charset="0"/>
                <a:cs typeface="Arial Bold" charset="0"/>
                <a:sym typeface="Bebas Neue" charset="0"/>
              </a:rPr>
              <a:t>MARKETING</a:t>
            </a:r>
            <a:endParaRPr lang="en-US" sz="2000" b="1" dirty="0">
              <a:solidFill>
                <a:schemeClr val="tx2">
                  <a:lumMod val="50000"/>
                </a:schemeClr>
              </a:solidFill>
              <a:latin typeface="Arial Bold" charset="0"/>
              <a:ea typeface="Arial Bold" charset="0"/>
              <a:cs typeface="Arial Bold" charset="0"/>
              <a:sym typeface="Bebas Neue" charset="0"/>
            </a:endParaRPr>
          </a:p>
        </p:txBody>
      </p:sp>
      <p:sp>
        <p:nvSpPr>
          <p:cNvPr id="30" name="Rectangle 29"/>
          <p:cNvSpPr/>
          <p:nvPr/>
        </p:nvSpPr>
        <p:spPr>
          <a:xfrm>
            <a:off x="13430375" y="10004237"/>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36" name="Rectangle 35"/>
          <p:cNvSpPr>
            <a:spLocks/>
          </p:cNvSpPr>
          <p:nvPr/>
        </p:nvSpPr>
        <p:spPr bwMode="auto">
          <a:xfrm>
            <a:off x="21054111" y="8944608"/>
            <a:ext cx="525786"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Arial Bold" charset="0"/>
                <a:ea typeface="Arial Bold" charset="0"/>
                <a:cs typeface="Arial Bold" charset="0"/>
                <a:sym typeface="Bebas Neue" charset="0"/>
              </a:rPr>
              <a:t>65 %</a:t>
            </a:r>
            <a:endParaRPr lang="en-US" sz="1800" b="1" dirty="0">
              <a:solidFill>
                <a:schemeClr val="tx2">
                  <a:lumMod val="50000"/>
                </a:schemeClr>
              </a:solidFill>
              <a:latin typeface="Arial Bold" charset="0"/>
              <a:ea typeface="Arial Bold" charset="0"/>
              <a:cs typeface="Arial Bold" charset="0"/>
              <a:sym typeface="Bebas Neue" charset="0"/>
            </a:endParaRPr>
          </a:p>
        </p:txBody>
      </p:sp>
      <p:sp>
        <p:nvSpPr>
          <p:cNvPr id="37" name="Rectangle 36"/>
          <p:cNvSpPr>
            <a:spLocks/>
          </p:cNvSpPr>
          <p:nvPr/>
        </p:nvSpPr>
        <p:spPr bwMode="auto">
          <a:xfrm>
            <a:off x="21044191" y="9933495"/>
            <a:ext cx="52578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Arial Bold" charset="0"/>
                <a:ea typeface="Arial Bold" charset="0"/>
                <a:cs typeface="Arial Bold" charset="0"/>
                <a:sym typeface="Bebas Neue" charset="0"/>
              </a:rPr>
              <a:t>9</a:t>
            </a:r>
            <a:r>
              <a:rPr lang="en-US" sz="1800" b="1" dirty="0">
                <a:solidFill>
                  <a:schemeClr val="tx2">
                    <a:lumMod val="50000"/>
                  </a:schemeClr>
                </a:solidFill>
                <a:latin typeface="Arial Bold" charset="0"/>
                <a:ea typeface="Arial Bold" charset="0"/>
                <a:cs typeface="Arial Bold" charset="0"/>
                <a:sym typeface="Bebas Neue" charset="0"/>
              </a:rPr>
              <a:t>3</a:t>
            </a:r>
            <a:r>
              <a:rPr lang="en-US" sz="1800" b="1" dirty="0" smtClean="0">
                <a:solidFill>
                  <a:schemeClr val="tx2">
                    <a:lumMod val="50000"/>
                  </a:schemeClr>
                </a:solidFill>
                <a:latin typeface="Arial Bold" charset="0"/>
                <a:ea typeface="Arial Bold" charset="0"/>
                <a:cs typeface="Arial Bold" charset="0"/>
                <a:sym typeface="Bebas Neue" charset="0"/>
              </a:rPr>
              <a:t> %</a:t>
            </a:r>
            <a:endParaRPr lang="en-US" sz="1800" b="1" dirty="0">
              <a:solidFill>
                <a:schemeClr val="tx2">
                  <a:lumMod val="50000"/>
                </a:schemeClr>
              </a:solidFill>
              <a:latin typeface="Arial Bold" charset="0"/>
              <a:ea typeface="Arial Bold" charset="0"/>
              <a:cs typeface="Arial Bold" charset="0"/>
              <a:sym typeface="Bebas Neue" charset="0"/>
            </a:endParaRPr>
          </a:p>
        </p:txBody>
      </p:sp>
      <p:sp>
        <p:nvSpPr>
          <p:cNvPr id="38" name="Rectangle 37"/>
          <p:cNvSpPr/>
          <p:nvPr/>
        </p:nvSpPr>
        <p:spPr>
          <a:xfrm>
            <a:off x="13430934" y="9962358"/>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39" name="Rectangle 38"/>
          <p:cNvSpPr>
            <a:spLocks/>
          </p:cNvSpPr>
          <p:nvPr/>
        </p:nvSpPr>
        <p:spPr bwMode="auto">
          <a:xfrm>
            <a:off x="21042588" y="10924343"/>
            <a:ext cx="525786"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Arial Bold" charset="0"/>
                <a:ea typeface="Arial Bold" charset="0"/>
                <a:cs typeface="Arial Bold" charset="0"/>
                <a:sym typeface="Bebas Neue" charset="0"/>
              </a:rPr>
              <a:t>57 %</a:t>
            </a:r>
            <a:endParaRPr lang="en-US" sz="1800" b="1" dirty="0">
              <a:solidFill>
                <a:schemeClr val="tx2">
                  <a:lumMod val="50000"/>
                </a:schemeClr>
              </a:solidFill>
              <a:latin typeface="Arial Bold" charset="0"/>
              <a:ea typeface="Arial Bold" charset="0"/>
              <a:cs typeface="Arial Bold" charset="0"/>
              <a:sym typeface="Bebas Neue" charset="0"/>
            </a:endParaRPr>
          </a:p>
        </p:txBody>
      </p:sp>
      <p:sp>
        <p:nvSpPr>
          <p:cNvPr id="40" name="Subtitle 2"/>
          <p:cNvSpPr txBox="1">
            <a:spLocks/>
          </p:cNvSpPr>
          <p:nvPr/>
        </p:nvSpPr>
        <p:spPr>
          <a:xfrm>
            <a:off x="13211190" y="5088694"/>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2">
                    <a:lumMod val="75000"/>
                  </a:schemeClr>
                </a:solidFill>
                <a:latin typeface="Arial Regular" charset="0"/>
                <a:ea typeface="Arial Regular" charset="0"/>
                <a:cs typeface="Arial Regular" charset="0"/>
              </a:rPr>
              <a:t>When </a:t>
            </a:r>
            <a:r>
              <a:rPr lang="en-US" dirty="0">
                <a:solidFill>
                  <a:schemeClr val="tx2">
                    <a:lumMod val="75000"/>
                  </a:schemeClr>
                </a:solidFill>
                <a:latin typeface="Arial Regular" charset="0"/>
                <a:ea typeface="Arial Regular" charset="0"/>
                <a:cs typeface="Arial Regular"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2">
                    <a:lumMod val="75000"/>
                  </a:schemeClr>
                </a:solidFill>
                <a:latin typeface="Arial Regular" charset="0"/>
                <a:ea typeface="Arial Regular" charset="0"/>
                <a:cs typeface="Arial Regular" charset="0"/>
              </a:rPr>
              <a:t>typeface.</a:t>
            </a:r>
            <a:endParaRPr lang="en-US" dirty="0">
              <a:solidFill>
                <a:schemeClr val="tx2">
                  <a:lumMod val="75000"/>
                </a:schemeClr>
              </a:solidFill>
              <a:latin typeface="Arial Regular" charset="0"/>
              <a:ea typeface="Arial Regular" charset="0"/>
              <a:cs typeface="Arial Regular" charset="0"/>
            </a:endParaRPr>
          </a:p>
        </p:txBody>
      </p:sp>
      <p:sp>
        <p:nvSpPr>
          <p:cNvPr id="41" name="Rectangle 40"/>
          <p:cNvSpPr>
            <a:spLocks/>
          </p:cNvSpPr>
          <p:nvPr/>
        </p:nvSpPr>
        <p:spPr bwMode="auto">
          <a:xfrm>
            <a:off x="13429066" y="2185153"/>
            <a:ext cx="5504199"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Arial Black" charset="0"/>
                <a:ea typeface="Arial Black" charset="0"/>
                <a:cs typeface="Arial Black" charset="0"/>
                <a:sym typeface="Bebas Neue" charset="0"/>
              </a:rPr>
              <a:t>About</a:t>
            </a:r>
          </a:p>
          <a:p>
            <a:pPr defTabSz="4572000">
              <a:lnSpc>
                <a:spcPts val="8000"/>
              </a:lnSpc>
            </a:pPr>
            <a:r>
              <a:rPr lang="en-US" sz="6000" b="1" spc="500" dirty="0" smtClean="0">
                <a:solidFill>
                  <a:schemeClr val="tx2">
                    <a:lumMod val="50000"/>
                  </a:schemeClr>
                </a:solidFill>
                <a:latin typeface="Arial Black" charset="0"/>
                <a:ea typeface="Arial Black" charset="0"/>
                <a:cs typeface="Arial Black" charset="0"/>
                <a:sym typeface="Bebas Neue" charset="0"/>
              </a:rPr>
              <a:t>Kelly White</a:t>
            </a:r>
          </a:p>
        </p:txBody>
      </p:sp>
      <p:sp>
        <p:nvSpPr>
          <p:cNvPr id="42" name="Rectangle 41"/>
          <p:cNvSpPr/>
          <p:nvPr/>
        </p:nvSpPr>
        <p:spPr>
          <a:xfrm>
            <a:off x="13408073" y="9044864"/>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43" name="Rectangle 42"/>
          <p:cNvSpPr/>
          <p:nvPr/>
        </p:nvSpPr>
        <p:spPr>
          <a:xfrm>
            <a:off x="13430375" y="11006877"/>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44" name="Rectangle 43"/>
          <p:cNvSpPr/>
          <p:nvPr/>
        </p:nvSpPr>
        <p:spPr>
          <a:xfrm>
            <a:off x="13408074" y="8989938"/>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45" name="Rectangle 44"/>
          <p:cNvSpPr/>
          <p:nvPr/>
        </p:nvSpPr>
        <p:spPr>
          <a:xfrm>
            <a:off x="13430935" y="10967716"/>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45880029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extBox 28"/>
          <p:cNvSpPr txBox="1"/>
          <p:nvPr/>
        </p:nvSpPr>
        <p:spPr>
          <a:xfrm>
            <a:off x="9502925" y="483017"/>
            <a:ext cx="5371819"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The Team</a:t>
            </a:r>
            <a:endParaRPr lang="id-ID" sz="8800" b="1" dirty="0" smtClean="0">
              <a:solidFill>
                <a:schemeClr val="tx2"/>
              </a:solidFill>
              <a:latin typeface="Arial Bold" charset="0"/>
              <a:ea typeface="Arial Bold" charset="0"/>
              <a:cs typeface="Arial Bold" charset="0"/>
            </a:endParaRPr>
          </a:p>
        </p:txBody>
      </p:sp>
      <p:sp>
        <p:nvSpPr>
          <p:cNvPr id="30" name="Rectangle 29"/>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6"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37" name="Rectangle 36"/>
          <p:cNvSpPr/>
          <p:nvPr/>
        </p:nvSpPr>
        <p:spPr>
          <a:xfrm>
            <a:off x="2720731" y="9580552"/>
            <a:ext cx="5971032" cy="855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2" name="Rectangle 41"/>
          <p:cNvSpPr/>
          <p:nvPr/>
        </p:nvSpPr>
        <p:spPr>
          <a:xfrm>
            <a:off x="15659491" y="9580552"/>
            <a:ext cx="5971032" cy="855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9" name="Rectangle 48"/>
          <p:cNvSpPr/>
          <p:nvPr/>
        </p:nvSpPr>
        <p:spPr>
          <a:xfrm>
            <a:off x="9190112" y="9580552"/>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0" name="TextBox 49"/>
          <p:cNvSpPr txBox="1"/>
          <p:nvPr/>
        </p:nvSpPr>
        <p:spPr>
          <a:xfrm>
            <a:off x="11396907" y="11529874"/>
            <a:ext cx="1518364" cy="369332"/>
          </a:xfrm>
          <a:prstGeom prst="rect">
            <a:avLst/>
          </a:prstGeom>
          <a:noFill/>
        </p:spPr>
        <p:txBody>
          <a:bodyPr wrap="none" rtlCol="0" anchor="ctr" anchorCtr="0">
            <a:spAutoFit/>
          </a:bodyPr>
          <a:lstStyle/>
          <a:p>
            <a:pPr algn="ctr"/>
            <a:r>
              <a:rPr lang="en-US" sz="1800" b="1" dirty="0" smtClean="0">
                <a:latin typeface="Arial Black" charset="0"/>
                <a:ea typeface="Arial Black" charset="0"/>
                <a:cs typeface="Arial Black" charset="0"/>
              </a:rPr>
              <a:t>DESIGNER</a:t>
            </a:r>
            <a:endParaRPr lang="en-US" sz="1800" b="1" dirty="0">
              <a:latin typeface="Arial Black" charset="0"/>
              <a:ea typeface="Arial Black" charset="0"/>
              <a:cs typeface="Arial Black" charset="0"/>
            </a:endParaRPr>
          </a:p>
        </p:txBody>
      </p:sp>
      <p:cxnSp>
        <p:nvCxnSpPr>
          <p:cNvPr id="54" name="Straight Connector 53"/>
          <p:cNvCxnSpPr/>
          <p:nvPr/>
        </p:nvCxnSpPr>
        <p:spPr>
          <a:xfrm>
            <a:off x="11917738" y="11248724"/>
            <a:ext cx="481369"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10875232" y="10653247"/>
            <a:ext cx="2595583" cy="461665"/>
          </a:xfrm>
          <a:prstGeom prst="rect">
            <a:avLst/>
          </a:prstGeom>
          <a:noFill/>
        </p:spPr>
        <p:txBody>
          <a:bodyPr wrap="none" rtlCol="0" anchor="ctr" anchorCtr="0">
            <a:spAutoFit/>
          </a:bodyPr>
          <a:lstStyle/>
          <a:p>
            <a:pPr algn="ctr"/>
            <a:r>
              <a:rPr lang="en-US" sz="2400" b="1" dirty="0" smtClean="0">
                <a:solidFill>
                  <a:schemeClr val="tx2"/>
                </a:solidFill>
                <a:latin typeface="Arial Black" charset="0"/>
                <a:ea typeface="Arial Black" charset="0"/>
                <a:cs typeface="Arial Black" charset="0"/>
              </a:rPr>
              <a:t>JIMMY JONES</a:t>
            </a:r>
            <a:endParaRPr lang="en-US" sz="2400" b="1" dirty="0">
              <a:solidFill>
                <a:schemeClr val="tx2"/>
              </a:solidFill>
              <a:latin typeface="Arial Black" charset="0"/>
              <a:ea typeface="Arial Black" charset="0"/>
              <a:cs typeface="Arial Black" charset="0"/>
            </a:endParaRPr>
          </a:p>
        </p:txBody>
      </p:sp>
      <p:sp>
        <p:nvSpPr>
          <p:cNvPr id="59" name="Freeform 68"/>
          <p:cNvSpPr>
            <a:spLocks noChangeArrowheads="1"/>
          </p:cNvSpPr>
          <p:nvPr/>
        </p:nvSpPr>
        <p:spPr bwMode="auto">
          <a:xfrm>
            <a:off x="6047347" y="9955651"/>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Arial Regular" charset="0"/>
              <a:ea typeface="+mn-ea"/>
            </a:endParaRPr>
          </a:p>
        </p:txBody>
      </p:sp>
      <p:sp>
        <p:nvSpPr>
          <p:cNvPr id="60" name="Freeform 75"/>
          <p:cNvSpPr>
            <a:spLocks noChangeArrowheads="1"/>
          </p:cNvSpPr>
          <p:nvPr/>
        </p:nvSpPr>
        <p:spPr bwMode="auto">
          <a:xfrm>
            <a:off x="4969038" y="9920975"/>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1"/>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Arial Regular" charset="0"/>
              <a:ea typeface="+mn-ea"/>
            </a:endParaRPr>
          </a:p>
        </p:txBody>
      </p:sp>
      <p:sp>
        <p:nvSpPr>
          <p:cNvPr id="61" name="Freeform 85"/>
          <p:cNvSpPr>
            <a:spLocks noChangeAspect="1" noChangeArrowheads="1"/>
          </p:cNvSpPr>
          <p:nvPr/>
        </p:nvSpPr>
        <p:spPr bwMode="auto">
          <a:xfrm>
            <a:off x="5460237" y="9978905"/>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Arial Regular" charset="0"/>
              <a:ea typeface="+mn-ea"/>
            </a:endParaRPr>
          </a:p>
        </p:txBody>
      </p:sp>
      <p:sp>
        <p:nvSpPr>
          <p:cNvPr id="62" name="TextBox 61"/>
          <p:cNvSpPr txBox="1"/>
          <p:nvPr/>
        </p:nvSpPr>
        <p:spPr>
          <a:xfrm>
            <a:off x="17866287" y="11529874"/>
            <a:ext cx="1518364" cy="369332"/>
          </a:xfrm>
          <a:prstGeom prst="rect">
            <a:avLst/>
          </a:prstGeom>
          <a:noFill/>
        </p:spPr>
        <p:txBody>
          <a:bodyPr wrap="none" rtlCol="0" anchor="ctr" anchorCtr="0">
            <a:spAutoFit/>
          </a:bodyPr>
          <a:lstStyle/>
          <a:p>
            <a:pPr algn="ctr"/>
            <a:r>
              <a:rPr lang="en-US" sz="1800" b="1" dirty="0" smtClean="0">
                <a:latin typeface="Arial Black" charset="0"/>
                <a:ea typeface="Arial Black" charset="0"/>
                <a:cs typeface="Arial Black" charset="0"/>
              </a:rPr>
              <a:t>DESIGNER</a:t>
            </a:r>
            <a:endParaRPr lang="en-US" sz="1800" b="1" dirty="0">
              <a:latin typeface="Arial Black" charset="0"/>
              <a:ea typeface="Arial Black" charset="0"/>
              <a:cs typeface="Arial Black" charset="0"/>
            </a:endParaRPr>
          </a:p>
        </p:txBody>
      </p:sp>
      <p:cxnSp>
        <p:nvCxnSpPr>
          <p:cNvPr id="63" name="Straight Connector 62"/>
          <p:cNvCxnSpPr/>
          <p:nvPr/>
        </p:nvCxnSpPr>
        <p:spPr>
          <a:xfrm>
            <a:off x="18387118" y="11248724"/>
            <a:ext cx="481369"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64" name="TextBox 63"/>
          <p:cNvSpPr txBox="1"/>
          <p:nvPr/>
        </p:nvSpPr>
        <p:spPr>
          <a:xfrm>
            <a:off x="17388537" y="10653247"/>
            <a:ext cx="2454070" cy="461665"/>
          </a:xfrm>
          <a:prstGeom prst="rect">
            <a:avLst/>
          </a:prstGeom>
          <a:noFill/>
        </p:spPr>
        <p:txBody>
          <a:bodyPr wrap="none" rtlCol="0" anchor="ctr" anchorCtr="0">
            <a:spAutoFit/>
          </a:bodyPr>
          <a:lstStyle/>
          <a:p>
            <a:pPr algn="ctr"/>
            <a:r>
              <a:rPr lang="en-US" sz="2400" b="1" dirty="0" smtClean="0">
                <a:solidFill>
                  <a:schemeClr val="tx2"/>
                </a:solidFill>
                <a:latin typeface="Arial Black" charset="0"/>
                <a:ea typeface="Arial Black" charset="0"/>
                <a:cs typeface="Arial Black" charset="0"/>
              </a:rPr>
              <a:t>ANGIE SIDRO</a:t>
            </a:r>
            <a:endParaRPr lang="en-US" sz="2400" b="1" dirty="0">
              <a:solidFill>
                <a:schemeClr val="tx2"/>
              </a:solidFill>
              <a:latin typeface="Arial Black" charset="0"/>
              <a:ea typeface="Arial Black" charset="0"/>
              <a:cs typeface="Arial Black" charset="0"/>
            </a:endParaRPr>
          </a:p>
        </p:txBody>
      </p:sp>
      <p:sp>
        <p:nvSpPr>
          <p:cNvPr id="65" name="TextBox 64"/>
          <p:cNvSpPr txBox="1"/>
          <p:nvPr/>
        </p:nvSpPr>
        <p:spPr>
          <a:xfrm>
            <a:off x="4911514" y="11529874"/>
            <a:ext cx="1518364" cy="369332"/>
          </a:xfrm>
          <a:prstGeom prst="rect">
            <a:avLst/>
          </a:prstGeom>
          <a:noFill/>
        </p:spPr>
        <p:txBody>
          <a:bodyPr wrap="none" rtlCol="0" anchor="ctr" anchorCtr="0">
            <a:spAutoFit/>
          </a:bodyPr>
          <a:lstStyle/>
          <a:p>
            <a:pPr algn="ctr"/>
            <a:r>
              <a:rPr lang="en-US" sz="1800" b="1" dirty="0" smtClean="0">
                <a:latin typeface="Arial Black" charset="0"/>
                <a:ea typeface="Arial Black" charset="0"/>
                <a:cs typeface="Arial Black" charset="0"/>
              </a:rPr>
              <a:t>DESIGNER</a:t>
            </a:r>
            <a:endParaRPr lang="en-US" sz="1800" b="1" dirty="0">
              <a:latin typeface="Arial Black" charset="0"/>
              <a:ea typeface="Arial Black" charset="0"/>
              <a:cs typeface="Arial Black" charset="0"/>
            </a:endParaRPr>
          </a:p>
        </p:txBody>
      </p:sp>
      <p:cxnSp>
        <p:nvCxnSpPr>
          <p:cNvPr id="66" name="Straight Connector 65"/>
          <p:cNvCxnSpPr/>
          <p:nvPr/>
        </p:nvCxnSpPr>
        <p:spPr>
          <a:xfrm>
            <a:off x="5410043" y="11248724"/>
            <a:ext cx="481369"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a:off x="4473996" y="10653247"/>
            <a:ext cx="2388795" cy="461665"/>
          </a:xfrm>
          <a:prstGeom prst="rect">
            <a:avLst/>
          </a:prstGeom>
          <a:noFill/>
        </p:spPr>
        <p:txBody>
          <a:bodyPr wrap="none" rtlCol="0" anchor="ctr" anchorCtr="0">
            <a:spAutoFit/>
          </a:bodyPr>
          <a:lstStyle/>
          <a:p>
            <a:pPr algn="ctr"/>
            <a:r>
              <a:rPr lang="en-US" sz="2400" b="1" dirty="0" smtClean="0">
                <a:solidFill>
                  <a:schemeClr val="tx2"/>
                </a:solidFill>
                <a:latin typeface="Arial Black" charset="0"/>
                <a:ea typeface="Arial Black" charset="0"/>
                <a:cs typeface="Arial Black" charset="0"/>
              </a:rPr>
              <a:t>MARK VINCE</a:t>
            </a:r>
            <a:endParaRPr lang="en-US" sz="2400" b="1" dirty="0">
              <a:solidFill>
                <a:schemeClr val="tx2"/>
              </a:solidFill>
              <a:latin typeface="Arial Black" charset="0"/>
              <a:ea typeface="Arial Black" charset="0"/>
              <a:cs typeface="Arial Black" charset="0"/>
            </a:endParaRPr>
          </a:p>
        </p:txBody>
      </p:sp>
      <p:sp>
        <p:nvSpPr>
          <p:cNvPr id="68" name="Freeform 68"/>
          <p:cNvSpPr>
            <a:spLocks noChangeArrowheads="1"/>
          </p:cNvSpPr>
          <p:nvPr/>
        </p:nvSpPr>
        <p:spPr bwMode="auto">
          <a:xfrm>
            <a:off x="18965585" y="9955651"/>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Arial Regular" charset="0"/>
              <a:ea typeface="+mn-ea"/>
            </a:endParaRPr>
          </a:p>
        </p:txBody>
      </p:sp>
      <p:sp>
        <p:nvSpPr>
          <p:cNvPr id="69" name="Freeform 75"/>
          <p:cNvSpPr>
            <a:spLocks noChangeArrowheads="1"/>
          </p:cNvSpPr>
          <p:nvPr/>
        </p:nvSpPr>
        <p:spPr bwMode="auto">
          <a:xfrm>
            <a:off x="17887276" y="9920975"/>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1"/>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Arial Regular" charset="0"/>
              <a:ea typeface="+mn-ea"/>
            </a:endParaRPr>
          </a:p>
        </p:txBody>
      </p:sp>
      <p:sp>
        <p:nvSpPr>
          <p:cNvPr id="70" name="Freeform 85"/>
          <p:cNvSpPr>
            <a:spLocks noChangeAspect="1" noChangeArrowheads="1"/>
          </p:cNvSpPr>
          <p:nvPr/>
        </p:nvSpPr>
        <p:spPr bwMode="auto">
          <a:xfrm>
            <a:off x="18378475" y="9978905"/>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Arial Regular" charset="0"/>
              <a:ea typeface="+mn-ea"/>
            </a:endParaRPr>
          </a:p>
        </p:txBody>
      </p:sp>
      <p:sp>
        <p:nvSpPr>
          <p:cNvPr id="71" name="Freeform 68"/>
          <p:cNvSpPr>
            <a:spLocks noChangeArrowheads="1"/>
          </p:cNvSpPr>
          <p:nvPr/>
        </p:nvSpPr>
        <p:spPr bwMode="auto">
          <a:xfrm>
            <a:off x="12535055" y="9977953"/>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Arial Regular" charset="0"/>
              <a:ea typeface="+mn-ea"/>
            </a:endParaRPr>
          </a:p>
        </p:txBody>
      </p:sp>
      <p:sp>
        <p:nvSpPr>
          <p:cNvPr id="72" name="Freeform 75"/>
          <p:cNvSpPr>
            <a:spLocks noChangeArrowheads="1"/>
          </p:cNvSpPr>
          <p:nvPr/>
        </p:nvSpPr>
        <p:spPr bwMode="auto">
          <a:xfrm>
            <a:off x="11456746" y="9943277"/>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1"/>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Arial Regular" charset="0"/>
              <a:ea typeface="+mn-ea"/>
            </a:endParaRPr>
          </a:p>
        </p:txBody>
      </p:sp>
      <p:sp>
        <p:nvSpPr>
          <p:cNvPr id="73" name="Freeform 85"/>
          <p:cNvSpPr>
            <a:spLocks noChangeAspect="1" noChangeArrowheads="1"/>
          </p:cNvSpPr>
          <p:nvPr/>
        </p:nvSpPr>
        <p:spPr bwMode="auto">
          <a:xfrm>
            <a:off x="11947945" y="10001207"/>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Arial Regular" charset="0"/>
              <a:ea typeface="+mn-ea"/>
            </a:endParaRPr>
          </a:p>
        </p:txBody>
      </p:sp>
      <p:sp>
        <p:nvSpPr>
          <p:cNvPr id="2" name="Picture Placeholder 1"/>
          <p:cNvSpPr>
            <a:spLocks noGrp="1"/>
          </p:cNvSpPr>
          <p:nvPr>
            <p:ph type="pic" sz="quarter" idx="14"/>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5"/>
          </p:nvPr>
        </p:nvSpPr>
        <p:spPr/>
      </p:sp>
    </p:spTree>
    <p:extLst>
      <p:ext uri="{BB962C8B-B14F-4D97-AF65-F5344CB8AC3E}">
        <p14:creationId xmlns:p14="http://schemas.microsoft.com/office/powerpoint/2010/main" val="96087414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Picture Placeholder 27"/>
          <p:cNvPicPr>
            <a:picLocks noGrp="1" noChangeAspect="1"/>
          </p:cNvPicPr>
          <p:nvPr>
            <p:ph type="pic" sz="quarter" idx="20"/>
          </p:nvPr>
        </p:nvPicPr>
        <p:blipFill>
          <a:blip r:embed="rId2" cstate="email">
            <a:extLst>
              <a:ext uri="{28A0092B-C50C-407E-A947-70E740481C1C}">
                <a14:useLocalDpi xmlns:a14="http://schemas.microsoft.com/office/drawing/2010/main" val="0"/>
              </a:ext>
            </a:extLst>
          </a:blip>
          <a:srcRect t="7796" b="7796"/>
          <a:stretch>
            <a:fillRect/>
          </a:stretch>
        </p:blipFill>
        <p:spPr/>
      </p:pic>
      <p:sp>
        <p:nvSpPr>
          <p:cNvPr id="34" name="Rectangle 33"/>
          <p:cNvSpPr/>
          <p:nvPr/>
        </p:nvSpPr>
        <p:spPr>
          <a:xfrm>
            <a:off x="2776" y="0"/>
            <a:ext cx="24377650" cy="13716000"/>
          </a:xfrm>
          <a:prstGeom prst="rect">
            <a:avLst/>
          </a:prstGeom>
          <a:gradFill flip="none" rotWithShape="1">
            <a:gsLst>
              <a:gs pos="22000">
                <a:srgbClr val="000C28">
                  <a:alpha val="94000"/>
                </a:srgbClr>
              </a:gs>
              <a:gs pos="88000">
                <a:srgbClr val="3B1F4D">
                  <a:alpha val="83000"/>
                </a:srgb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1" name="Rounded Rectangle 40"/>
          <p:cNvSpPr/>
          <p:nvPr/>
        </p:nvSpPr>
        <p:spPr>
          <a:xfrm>
            <a:off x="17938253" y="382568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2" name="Rounded Rectangle 41"/>
          <p:cNvSpPr/>
          <p:nvPr/>
        </p:nvSpPr>
        <p:spPr>
          <a:xfrm>
            <a:off x="12611145" y="382568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3" name="Rounded Rectangle 42"/>
          <p:cNvSpPr/>
          <p:nvPr/>
        </p:nvSpPr>
        <p:spPr>
          <a:xfrm>
            <a:off x="7218296" y="382568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0" name="Rounded Rectangle 69"/>
          <p:cNvSpPr/>
          <p:nvPr/>
        </p:nvSpPr>
        <p:spPr>
          <a:xfrm>
            <a:off x="1935792" y="382568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6" name="TextBox 45"/>
          <p:cNvSpPr txBox="1"/>
          <p:nvPr/>
        </p:nvSpPr>
        <p:spPr>
          <a:xfrm>
            <a:off x="19321126" y="8723027"/>
            <a:ext cx="1779653" cy="400110"/>
          </a:xfrm>
          <a:prstGeom prst="rect">
            <a:avLst/>
          </a:prstGeom>
          <a:noFill/>
        </p:spPr>
        <p:txBody>
          <a:bodyPr wrap="none" rtlCol="0" anchor="ctr" anchorCtr="0">
            <a:spAutoFit/>
          </a:bodyPr>
          <a:lstStyle/>
          <a:p>
            <a:pPr algn="ctr"/>
            <a:r>
              <a:rPr lang="en-US" sz="2000" dirty="0" smtClean="0">
                <a:solidFill>
                  <a:schemeClr val="tx2"/>
                </a:solidFill>
                <a:latin typeface="Arial Regular" charset="0"/>
                <a:ea typeface="Arial Regular" charset="0"/>
                <a:cs typeface="Arial Regular" charset="0"/>
              </a:rPr>
              <a:t>Entertainment</a:t>
            </a:r>
            <a:endParaRPr lang="en-US" sz="2000" dirty="0">
              <a:solidFill>
                <a:schemeClr val="tx2"/>
              </a:solidFill>
              <a:latin typeface="Arial Regular" charset="0"/>
              <a:ea typeface="Arial Regular" charset="0"/>
              <a:cs typeface="Arial Regular" charset="0"/>
            </a:endParaRPr>
          </a:p>
        </p:txBody>
      </p:sp>
      <p:sp>
        <p:nvSpPr>
          <p:cNvPr id="47" name="TextBox 46"/>
          <p:cNvSpPr txBox="1"/>
          <p:nvPr/>
        </p:nvSpPr>
        <p:spPr>
          <a:xfrm>
            <a:off x="18729458" y="8276751"/>
            <a:ext cx="2962992" cy="446276"/>
          </a:xfrm>
          <a:prstGeom prst="rect">
            <a:avLst/>
          </a:prstGeom>
          <a:noFill/>
        </p:spPr>
        <p:txBody>
          <a:bodyPr wrap="none" rtlCol="0" anchor="ctr" anchorCtr="0">
            <a:spAutoFit/>
          </a:bodyPr>
          <a:lstStyle/>
          <a:p>
            <a:pPr algn="ctr"/>
            <a:r>
              <a:rPr lang="en-US" sz="2300" b="1" dirty="0" smtClean="0">
                <a:solidFill>
                  <a:schemeClr val="tx2"/>
                </a:solidFill>
                <a:latin typeface="Arial Black" charset="0"/>
                <a:ea typeface="Arial Black" charset="0"/>
                <a:cs typeface="Arial Black" charset="0"/>
              </a:rPr>
              <a:t>VANESSA BLACK</a:t>
            </a:r>
            <a:endParaRPr lang="en-US" sz="2300" b="1" dirty="0">
              <a:solidFill>
                <a:schemeClr val="tx2"/>
              </a:solidFill>
              <a:latin typeface="Arial Black" charset="0"/>
              <a:ea typeface="Arial Black" charset="0"/>
              <a:cs typeface="Arial Black" charset="0"/>
            </a:endParaRPr>
          </a:p>
        </p:txBody>
      </p:sp>
      <p:sp>
        <p:nvSpPr>
          <p:cNvPr id="48" name="Shape 2872"/>
          <p:cNvSpPr/>
          <p:nvPr/>
        </p:nvSpPr>
        <p:spPr>
          <a:xfrm>
            <a:off x="18779359"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49" name="Shape 2873"/>
          <p:cNvSpPr/>
          <p:nvPr/>
        </p:nvSpPr>
        <p:spPr>
          <a:xfrm>
            <a:off x="19532263"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0" name="Shape 2877"/>
          <p:cNvSpPr/>
          <p:nvPr/>
        </p:nvSpPr>
        <p:spPr>
          <a:xfrm>
            <a:off x="20285167"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1" name="Shape 2878"/>
          <p:cNvSpPr/>
          <p:nvPr/>
        </p:nvSpPr>
        <p:spPr>
          <a:xfrm>
            <a:off x="21038071"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2" name="TextBox 51"/>
          <p:cNvSpPr txBox="1"/>
          <p:nvPr/>
        </p:nvSpPr>
        <p:spPr>
          <a:xfrm>
            <a:off x="14049730" y="8723027"/>
            <a:ext cx="1669688" cy="400110"/>
          </a:xfrm>
          <a:prstGeom prst="rect">
            <a:avLst/>
          </a:prstGeom>
          <a:noFill/>
        </p:spPr>
        <p:txBody>
          <a:bodyPr wrap="none" rtlCol="0" anchor="ctr" anchorCtr="0">
            <a:spAutoFit/>
          </a:bodyPr>
          <a:lstStyle/>
          <a:p>
            <a:pPr algn="ctr"/>
            <a:r>
              <a:rPr lang="en-US" sz="2000" dirty="0" smtClean="0">
                <a:solidFill>
                  <a:schemeClr val="tx2"/>
                </a:solidFill>
                <a:latin typeface="Arial Regular" charset="0"/>
                <a:ea typeface="Arial Regular" charset="0"/>
                <a:cs typeface="Arial Regular" charset="0"/>
              </a:rPr>
              <a:t>Social Media</a:t>
            </a:r>
            <a:endParaRPr lang="en-US" sz="2000" dirty="0">
              <a:solidFill>
                <a:schemeClr val="tx2"/>
              </a:solidFill>
              <a:latin typeface="Arial Regular" charset="0"/>
              <a:ea typeface="Arial Regular" charset="0"/>
              <a:cs typeface="Arial Regular" charset="0"/>
            </a:endParaRPr>
          </a:p>
        </p:txBody>
      </p:sp>
      <p:sp>
        <p:nvSpPr>
          <p:cNvPr id="53" name="TextBox 52"/>
          <p:cNvSpPr txBox="1"/>
          <p:nvPr/>
        </p:nvSpPr>
        <p:spPr>
          <a:xfrm>
            <a:off x="13654109" y="8276751"/>
            <a:ext cx="2460930" cy="446276"/>
          </a:xfrm>
          <a:prstGeom prst="rect">
            <a:avLst/>
          </a:prstGeom>
          <a:noFill/>
        </p:spPr>
        <p:txBody>
          <a:bodyPr wrap="none" rtlCol="0" anchor="ctr" anchorCtr="0">
            <a:spAutoFit/>
          </a:bodyPr>
          <a:lstStyle/>
          <a:p>
            <a:pPr algn="ctr"/>
            <a:r>
              <a:rPr lang="en-US" sz="2300" b="1" dirty="0" smtClean="0">
                <a:solidFill>
                  <a:schemeClr val="tx2"/>
                </a:solidFill>
                <a:latin typeface="Arial Black" charset="0"/>
                <a:ea typeface="Arial Black" charset="0"/>
                <a:cs typeface="Arial Black" charset="0"/>
              </a:rPr>
              <a:t>ANDRES PINO</a:t>
            </a:r>
            <a:endParaRPr lang="en-US" sz="2300" b="1" dirty="0">
              <a:solidFill>
                <a:schemeClr val="tx2"/>
              </a:solidFill>
              <a:latin typeface="Arial Black" charset="0"/>
              <a:ea typeface="Arial Black" charset="0"/>
              <a:cs typeface="Arial Black" charset="0"/>
            </a:endParaRPr>
          </a:p>
        </p:txBody>
      </p:sp>
      <p:sp>
        <p:nvSpPr>
          <p:cNvPr id="54" name="Shape 2872"/>
          <p:cNvSpPr/>
          <p:nvPr/>
        </p:nvSpPr>
        <p:spPr>
          <a:xfrm>
            <a:off x="13452979"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5" name="Shape 2873"/>
          <p:cNvSpPr/>
          <p:nvPr/>
        </p:nvSpPr>
        <p:spPr>
          <a:xfrm>
            <a:off x="14205883"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6" name="Shape 2877"/>
          <p:cNvSpPr/>
          <p:nvPr/>
        </p:nvSpPr>
        <p:spPr>
          <a:xfrm>
            <a:off x="14958787"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7" name="Shape 2878"/>
          <p:cNvSpPr/>
          <p:nvPr/>
        </p:nvSpPr>
        <p:spPr>
          <a:xfrm>
            <a:off x="15711691"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8" name="TextBox 57"/>
          <p:cNvSpPr txBox="1"/>
          <p:nvPr/>
        </p:nvSpPr>
        <p:spPr>
          <a:xfrm>
            <a:off x="8874734" y="8723027"/>
            <a:ext cx="1229760" cy="400110"/>
          </a:xfrm>
          <a:prstGeom prst="rect">
            <a:avLst/>
          </a:prstGeom>
          <a:noFill/>
        </p:spPr>
        <p:txBody>
          <a:bodyPr wrap="none" rtlCol="0" anchor="ctr" anchorCtr="0">
            <a:spAutoFit/>
          </a:bodyPr>
          <a:lstStyle/>
          <a:p>
            <a:pPr algn="ctr"/>
            <a:r>
              <a:rPr lang="en-US" sz="2000" dirty="0" smtClean="0">
                <a:solidFill>
                  <a:schemeClr val="tx2"/>
                </a:solidFill>
                <a:latin typeface="Arial Regular" charset="0"/>
                <a:ea typeface="Arial Regular" charset="0"/>
                <a:cs typeface="Arial Regular" charset="0"/>
              </a:rPr>
              <a:t>Finances</a:t>
            </a:r>
            <a:endParaRPr lang="en-US" sz="2000" dirty="0">
              <a:solidFill>
                <a:schemeClr val="tx2"/>
              </a:solidFill>
              <a:latin typeface="Arial Regular" charset="0"/>
              <a:ea typeface="Arial Regular" charset="0"/>
              <a:cs typeface="Arial Regular" charset="0"/>
            </a:endParaRPr>
          </a:p>
        </p:txBody>
      </p:sp>
      <p:sp>
        <p:nvSpPr>
          <p:cNvPr id="59" name="TextBox 58"/>
          <p:cNvSpPr txBox="1"/>
          <p:nvPr/>
        </p:nvSpPr>
        <p:spPr>
          <a:xfrm>
            <a:off x="8271523" y="8276751"/>
            <a:ext cx="2436180" cy="446276"/>
          </a:xfrm>
          <a:prstGeom prst="rect">
            <a:avLst/>
          </a:prstGeom>
          <a:noFill/>
        </p:spPr>
        <p:txBody>
          <a:bodyPr wrap="none" rtlCol="0" anchor="ctr" anchorCtr="0">
            <a:spAutoFit/>
          </a:bodyPr>
          <a:lstStyle/>
          <a:p>
            <a:pPr algn="ctr"/>
            <a:r>
              <a:rPr lang="en-US" sz="2300" b="1" dirty="0" smtClean="0">
                <a:solidFill>
                  <a:schemeClr val="tx2"/>
                </a:solidFill>
                <a:latin typeface="Arial Black" charset="0"/>
                <a:ea typeface="Arial Black" charset="0"/>
                <a:cs typeface="Arial Black" charset="0"/>
              </a:rPr>
              <a:t>ROBERT ROVI</a:t>
            </a:r>
            <a:endParaRPr lang="en-US" sz="2300" b="1" dirty="0">
              <a:solidFill>
                <a:schemeClr val="tx2"/>
              </a:solidFill>
              <a:latin typeface="Arial Black" charset="0"/>
              <a:ea typeface="Arial Black" charset="0"/>
              <a:cs typeface="Arial Black" charset="0"/>
            </a:endParaRPr>
          </a:p>
        </p:txBody>
      </p:sp>
      <p:sp>
        <p:nvSpPr>
          <p:cNvPr id="60" name="Shape 2872"/>
          <p:cNvSpPr/>
          <p:nvPr/>
        </p:nvSpPr>
        <p:spPr>
          <a:xfrm>
            <a:off x="8058019"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1" name="Shape 2873"/>
          <p:cNvSpPr/>
          <p:nvPr/>
        </p:nvSpPr>
        <p:spPr>
          <a:xfrm>
            <a:off x="8810923"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2" name="Shape 2877"/>
          <p:cNvSpPr/>
          <p:nvPr/>
        </p:nvSpPr>
        <p:spPr>
          <a:xfrm>
            <a:off x="9563827"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3" name="Shape 2878"/>
          <p:cNvSpPr/>
          <p:nvPr/>
        </p:nvSpPr>
        <p:spPr>
          <a:xfrm>
            <a:off x="10316731"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4" name="TextBox 63"/>
          <p:cNvSpPr txBox="1"/>
          <p:nvPr/>
        </p:nvSpPr>
        <p:spPr>
          <a:xfrm>
            <a:off x="3508245" y="8723027"/>
            <a:ext cx="1309974" cy="400110"/>
          </a:xfrm>
          <a:prstGeom prst="rect">
            <a:avLst/>
          </a:prstGeom>
          <a:noFill/>
        </p:spPr>
        <p:txBody>
          <a:bodyPr wrap="none" rtlCol="0" anchor="ctr" anchorCtr="0">
            <a:spAutoFit/>
          </a:bodyPr>
          <a:lstStyle/>
          <a:p>
            <a:pPr algn="ctr"/>
            <a:r>
              <a:rPr lang="en-US" sz="2000" dirty="0" smtClean="0">
                <a:solidFill>
                  <a:schemeClr val="tx2"/>
                </a:solidFill>
                <a:latin typeface="Arial Regular" charset="0"/>
                <a:ea typeface="Arial Regular" charset="0"/>
                <a:cs typeface="Arial Regular" charset="0"/>
              </a:rPr>
              <a:t>Marketing</a:t>
            </a:r>
            <a:endParaRPr lang="en-US" sz="2000" dirty="0">
              <a:solidFill>
                <a:schemeClr val="tx2"/>
              </a:solidFill>
              <a:latin typeface="Arial Regular" charset="0"/>
              <a:ea typeface="Arial Regular" charset="0"/>
              <a:cs typeface="Arial Regular" charset="0"/>
            </a:endParaRPr>
          </a:p>
        </p:txBody>
      </p:sp>
      <p:sp>
        <p:nvSpPr>
          <p:cNvPr id="65" name="TextBox 64"/>
          <p:cNvSpPr txBox="1"/>
          <p:nvPr/>
        </p:nvSpPr>
        <p:spPr>
          <a:xfrm>
            <a:off x="2872528" y="8276751"/>
            <a:ext cx="2581412" cy="446276"/>
          </a:xfrm>
          <a:prstGeom prst="rect">
            <a:avLst/>
          </a:prstGeom>
          <a:noFill/>
        </p:spPr>
        <p:txBody>
          <a:bodyPr wrap="none" rtlCol="0" anchor="ctr" anchorCtr="0">
            <a:spAutoFit/>
          </a:bodyPr>
          <a:lstStyle/>
          <a:p>
            <a:pPr algn="ctr"/>
            <a:r>
              <a:rPr lang="en-US" sz="2300" b="1" dirty="0" smtClean="0">
                <a:solidFill>
                  <a:schemeClr val="tx2"/>
                </a:solidFill>
                <a:latin typeface="Arial Black" charset="0"/>
                <a:ea typeface="Arial Black" charset="0"/>
                <a:cs typeface="Arial Black" charset="0"/>
              </a:rPr>
              <a:t>DAVID COFFEE</a:t>
            </a:r>
            <a:endParaRPr lang="en-US" sz="2300" b="1" dirty="0">
              <a:solidFill>
                <a:schemeClr val="tx2"/>
              </a:solidFill>
              <a:latin typeface="Arial Black" charset="0"/>
              <a:ea typeface="Arial Black" charset="0"/>
              <a:cs typeface="Arial Black" charset="0"/>
            </a:endParaRPr>
          </a:p>
        </p:txBody>
      </p:sp>
      <p:sp>
        <p:nvSpPr>
          <p:cNvPr id="66" name="Shape 2872"/>
          <p:cNvSpPr/>
          <p:nvPr/>
        </p:nvSpPr>
        <p:spPr>
          <a:xfrm>
            <a:off x="2731639"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7" name="Shape 2873"/>
          <p:cNvSpPr/>
          <p:nvPr/>
        </p:nvSpPr>
        <p:spPr>
          <a:xfrm>
            <a:off x="3484543"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8" name="Shape 2877"/>
          <p:cNvSpPr/>
          <p:nvPr/>
        </p:nvSpPr>
        <p:spPr>
          <a:xfrm>
            <a:off x="4237447"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9" name="Shape 2878"/>
          <p:cNvSpPr/>
          <p:nvPr/>
        </p:nvSpPr>
        <p:spPr>
          <a:xfrm>
            <a:off x="4990351"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40" name="TextBox 39"/>
          <p:cNvSpPr txBox="1"/>
          <p:nvPr/>
        </p:nvSpPr>
        <p:spPr>
          <a:xfrm>
            <a:off x="9502925" y="483017"/>
            <a:ext cx="5371819" cy="1446532"/>
          </a:xfrm>
          <a:prstGeom prst="rect">
            <a:avLst/>
          </a:prstGeom>
          <a:noFill/>
        </p:spPr>
        <p:txBody>
          <a:bodyPr wrap="none" lIns="91422" tIns="45711" rIns="91422" bIns="45711" rtlCol="0">
            <a:spAutoFit/>
          </a:bodyPr>
          <a:lstStyle/>
          <a:p>
            <a:pPr algn="ctr"/>
            <a:r>
              <a:rPr lang="en-US" sz="8800" b="1" dirty="0" smtClean="0">
                <a:solidFill>
                  <a:schemeClr val="bg1"/>
                </a:solidFill>
                <a:latin typeface="Arial Bold" charset="0"/>
                <a:ea typeface="Arial Bold" charset="0"/>
                <a:cs typeface="Arial Bold" charset="0"/>
              </a:rPr>
              <a:t>The Team</a:t>
            </a:r>
            <a:endParaRPr lang="id-ID" sz="8800" b="1" dirty="0" smtClean="0">
              <a:solidFill>
                <a:schemeClr val="bg1"/>
              </a:solidFill>
              <a:latin typeface="Arial Bold" charset="0"/>
              <a:ea typeface="Arial Bold" charset="0"/>
              <a:cs typeface="Arial Bold" charset="0"/>
            </a:endParaRPr>
          </a:p>
        </p:txBody>
      </p:sp>
      <p:sp>
        <p:nvSpPr>
          <p:cNvPr id="44" name="Rectangle 43"/>
          <p:cNvSpPr/>
          <p:nvPr/>
        </p:nvSpPr>
        <p:spPr>
          <a:xfrm>
            <a:off x="11432898"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bg1"/>
              </a:solidFill>
              <a:latin typeface="Arial Regular" charset="0"/>
            </a:endParaRPr>
          </a:p>
        </p:txBody>
      </p:sp>
      <p:sp>
        <p:nvSpPr>
          <p:cNvPr id="45" name="Subtitle 2"/>
          <p:cNvSpPr txBox="1">
            <a:spLocks/>
          </p:cNvSpPr>
          <p:nvPr/>
        </p:nvSpPr>
        <p:spPr>
          <a:xfrm>
            <a:off x="9454300"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solidFill>
                  <a:schemeClr val="bg1"/>
                </a:solidFill>
                <a:latin typeface="Arial Regular" charset="0"/>
                <a:cs typeface="Arial Regular" charset="0"/>
              </a:rPr>
              <a:t>Your </a:t>
            </a:r>
            <a:r>
              <a:rPr lang="en-US" sz="3100" dirty="0" smtClean="0">
                <a:solidFill>
                  <a:schemeClr val="bg1"/>
                </a:solidFill>
                <a:latin typeface="Arial Regular" charset="0"/>
                <a:cs typeface="Arial Regular" charset="0"/>
              </a:rPr>
              <a:t>great subtitle in this line</a:t>
            </a:r>
            <a:endParaRPr lang="en-US" sz="3100" dirty="0">
              <a:solidFill>
                <a:schemeClr val="bg1"/>
              </a:solidFill>
              <a:latin typeface="Arial Regular" charset="0"/>
              <a:cs typeface="Arial Regular" charset="0"/>
            </a:endParaRPr>
          </a:p>
        </p:txBody>
      </p:sp>
      <p:sp>
        <p:nvSpPr>
          <p:cNvPr id="2" name="Picture Placeholder 1"/>
          <p:cNvSpPr>
            <a:spLocks noGrp="1"/>
          </p:cNvSpPr>
          <p:nvPr>
            <p:ph type="pic" sz="quarter" idx="14"/>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1"/>
          </p:nvPr>
        </p:nvSpPr>
        <p:spPr/>
      </p:sp>
    </p:spTree>
    <p:extLst>
      <p:ext uri="{BB962C8B-B14F-4D97-AF65-F5344CB8AC3E}">
        <p14:creationId xmlns:p14="http://schemas.microsoft.com/office/powerpoint/2010/main" val="91177815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p:cNvSpPr/>
          <p:nvPr/>
        </p:nvSpPr>
        <p:spPr>
          <a:xfrm>
            <a:off x="9188605" y="4393580"/>
            <a:ext cx="6058052" cy="9322420"/>
          </a:xfrm>
          <a:prstGeom prst="rect">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latin typeface="Arial Regular" charset="0"/>
            </a:endParaRPr>
          </a:p>
        </p:txBody>
      </p:sp>
      <p:sp>
        <p:nvSpPr>
          <p:cNvPr id="51" name="TextBox 50"/>
          <p:cNvSpPr txBox="1"/>
          <p:nvPr/>
        </p:nvSpPr>
        <p:spPr>
          <a:xfrm>
            <a:off x="9713254" y="7352701"/>
            <a:ext cx="4951141" cy="1964640"/>
          </a:xfrm>
          <a:prstGeom prst="rect">
            <a:avLst/>
          </a:prstGeom>
          <a:noFill/>
        </p:spPr>
        <p:txBody>
          <a:bodyPr wrap="square" rtlCol="0">
            <a:spAutoFit/>
          </a:bodyPr>
          <a:lstStyle/>
          <a:p>
            <a:pPr algn="ctr">
              <a:lnSpc>
                <a:spcPts val="5560"/>
              </a:lnSpc>
            </a:pPr>
            <a:r>
              <a:rPr lang="en-US" sz="4600" b="1" spc="600" dirty="0" smtClean="0">
                <a:solidFill>
                  <a:schemeClr val="tx2"/>
                </a:solidFill>
                <a:latin typeface="Arial Black" charset="0"/>
                <a:ea typeface="Arial Black" charset="0"/>
                <a:cs typeface="Arial Black" charset="0"/>
              </a:rPr>
              <a:t>ABOUT</a:t>
            </a:r>
          </a:p>
          <a:p>
            <a:pPr algn="ctr">
              <a:lnSpc>
                <a:spcPts val="4500"/>
              </a:lnSpc>
            </a:pPr>
            <a:r>
              <a:rPr lang="en-US" sz="4600" b="1" spc="600" dirty="0" smtClean="0">
                <a:solidFill>
                  <a:schemeClr val="tx2"/>
                </a:solidFill>
                <a:latin typeface="Arial Black" charset="0"/>
                <a:ea typeface="Arial Black" charset="0"/>
                <a:cs typeface="Arial Black" charset="0"/>
              </a:rPr>
              <a:t>OUR AGENCY</a:t>
            </a:r>
            <a:endParaRPr lang="en-US" sz="4600" b="1" spc="600" dirty="0">
              <a:solidFill>
                <a:schemeClr val="tx2"/>
              </a:solidFill>
              <a:latin typeface="Arial Black" charset="0"/>
              <a:ea typeface="Arial Black" charset="0"/>
              <a:cs typeface="Arial Black" charset="0"/>
            </a:endParaRPr>
          </a:p>
        </p:txBody>
      </p:sp>
      <p:sp>
        <p:nvSpPr>
          <p:cNvPr id="53" name="Subtitle 2"/>
          <p:cNvSpPr txBox="1">
            <a:spLocks/>
          </p:cNvSpPr>
          <p:nvPr/>
        </p:nvSpPr>
        <p:spPr>
          <a:xfrm>
            <a:off x="9547713" y="9089760"/>
            <a:ext cx="5326826" cy="381034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When selecting a typeface for body text, your primary concern should be readability. Don’t concern yourself with personality at this stage. I’m of the school of thought that believes that you’re better off </a:t>
            </a:r>
            <a:r>
              <a:rPr lang="en-US" dirty="0" smtClean="0">
                <a:solidFill>
                  <a:schemeClr val="tx1"/>
                </a:solidFill>
                <a:latin typeface="Arial Regular" charset="0"/>
                <a:ea typeface="Arial Regular" charset="0"/>
                <a:cs typeface="Arial Regular" charset="0"/>
              </a:rPr>
              <a:t>mastering</a:t>
            </a:r>
            <a:endParaRPr lang="en-US" dirty="0">
              <a:solidFill>
                <a:schemeClr val="tx1"/>
              </a:solidFill>
              <a:latin typeface="Arial Regular" charset="0"/>
              <a:ea typeface="Arial Regular" charset="0"/>
              <a:cs typeface="Arial Regular" charset="0"/>
            </a:endParaRPr>
          </a:p>
        </p:txBody>
      </p:sp>
      <p:sp>
        <p:nvSpPr>
          <p:cNvPr id="10" name="TextBox 9"/>
          <p:cNvSpPr txBox="1"/>
          <p:nvPr/>
        </p:nvSpPr>
        <p:spPr>
          <a:xfrm>
            <a:off x="8459879" y="483017"/>
            <a:ext cx="7457903"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Who We Are?</a:t>
            </a:r>
            <a:endParaRPr lang="id-ID" sz="8800" b="1" dirty="0" smtClean="0">
              <a:solidFill>
                <a:schemeClr val="tx2"/>
              </a:solidFill>
              <a:latin typeface="Arial Bold" charset="0"/>
              <a:ea typeface="Arial Bold" charset="0"/>
              <a:cs typeface="Arial Bold" charset="0"/>
            </a:endParaRPr>
          </a:p>
        </p:txBody>
      </p:sp>
      <p:sp>
        <p:nvSpPr>
          <p:cNvPr id="11" name="Rectangle 1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0" name="Shape 2564"/>
          <p:cNvSpPr/>
          <p:nvPr/>
        </p:nvSpPr>
        <p:spPr>
          <a:xfrm>
            <a:off x="11713726" y="5837592"/>
            <a:ext cx="991378" cy="991382"/>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 name="Picture Placeholder 1"/>
          <p:cNvSpPr>
            <a:spLocks noGrp="1"/>
          </p:cNvSpPr>
          <p:nvPr>
            <p:ph type="pic" sz="quarter" idx="23"/>
          </p:nvPr>
        </p:nvSpPr>
        <p:spPr/>
      </p:sp>
      <p:sp>
        <p:nvSpPr>
          <p:cNvPr id="3" name="Picture Placeholder 2"/>
          <p:cNvSpPr>
            <a:spLocks noGrp="1"/>
          </p:cNvSpPr>
          <p:nvPr>
            <p:ph type="pic" sz="quarter" idx="22"/>
          </p:nvPr>
        </p:nvSpPr>
        <p:spPr/>
      </p:sp>
    </p:spTree>
    <p:extLst>
      <p:ext uri="{BB962C8B-B14F-4D97-AF65-F5344CB8AC3E}">
        <p14:creationId xmlns:p14="http://schemas.microsoft.com/office/powerpoint/2010/main" val="140411020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ounded Rectangle 40"/>
          <p:cNvSpPr/>
          <p:nvPr/>
        </p:nvSpPr>
        <p:spPr>
          <a:xfrm>
            <a:off x="17938253" y="3578729"/>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2" name="Rounded Rectangle 41"/>
          <p:cNvSpPr/>
          <p:nvPr/>
        </p:nvSpPr>
        <p:spPr>
          <a:xfrm>
            <a:off x="12611145" y="3578729"/>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3" name="Rounded Rectangle 42"/>
          <p:cNvSpPr/>
          <p:nvPr/>
        </p:nvSpPr>
        <p:spPr>
          <a:xfrm>
            <a:off x="7218296" y="3578729"/>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0" name="Rounded Rectangle 69"/>
          <p:cNvSpPr/>
          <p:nvPr/>
        </p:nvSpPr>
        <p:spPr>
          <a:xfrm>
            <a:off x="1935792" y="3578729"/>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6" name="TextBox 45"/>
          <p:cNvSpPr txBox="1"/>
          <p:nvPr/>
        </p:nvSpPr>
        <p:spPr>
          <a:xfrm>
            <a:off x="19321126" y="8476074"/>
            <a:ext cx="1779653" cy="400110"/>
          </a:xfrm>
          <a:prstGeom prst="rect">
            <a:avLst/>
          </a:prstGeom>
          <a:noFill/>
        </p:spPr>
        <p:txBody>
          <a:bodyPr wrap="none" rtlCol="0" anchor="ctr" anchorCtr="0">
            <a:spAutoFit/>
          </a:bodyPr>
          <a:lstStyle/>
          <a:p>
            <a:pPr algn="ctr"/>
            <a:r>
              <a:rPr lang="en-US" sz="2000" dirty="0" smtClean="0">
                <a:solidFill>
                  <a:schemeClr val="tx2"/>
                </a:solidFill>
                <a:latin typeface="Arial Regular" charset="0"/>
                <a:ea typeface="Arial Regular" charset="0"/>
                <a:cs typeface="Arial Regular" charset="0"/>
              </a:rPr>
              <a:t>Entertainment</a:t>
            </a:r>
            <a:endParaRPr lang="en-US" sz="2000" dirty="0">
              <a:solidFill>
                <a:schemeClr val="tx2"/>
              </a:solidFill>
              <a:latin typeface="Arial Regular" charset="0"/>
              <a:ea typeface="Arial Regular" charset="0"/>
              <a:cs typeface="Arial Regular" charset="0"/>
            </a:endParaRPr>
          </a:p>
        </p:txBody>
      </p:sp>
      <p:sp>
        <p:nvSpPr>
          <p:cNvPr id="47" name="TextBox 46"/>
          <p:cNvSpPr txBox="1"/>
          <p:nvPr/>
        </p:nvSpPr>
        <p:spPr>
          <a:xfrm>
            <a:off x="18729458" y="8029798"/>
            <a:ext cx="2962992" cy="446276"/>
          </a:xfrm>
          <a:prstGeom prst="rect">
            <a:avLst/>
          </a:prstGeom>
          <a:noFill/>
        </p:spPr>
        <p:txBody>
          <a:bodyPr wrap="none" rtlCol="0" anchor="ctr" anchorCtr="0">
            <a:spAutoFit/>
          </a:bodyPr>
          <a:lstStyle/>
          <a:p>
            <a:pPr algn="ctr"/>
            <a:r>
              <a:rPr lang="en-US" sz="2300" b="1" dirty="0" smtClean="0">
                <a:solidFill>
                  <a:schemeClr val="tx2"/>
                </a:solidFill>
                <a:latin typeface="Arial Black" charset="0"/>
                <a:ea typeface="Arial Black" charset="0"/>
                <a:cs typeface="Arial Black" charset="0"/>
              </a:rPr>
              <a:t>VANESSA BLACK</a:t>
            </a:r>
            <a:endParaRPr lang="en-US" sz="2300" b="1" dirty="0">
              <a:solidFill>
                <a:schemeClr val="tx2"/>
              </a:solidFill>
              <a:latin typeface="Arial Black" charset="0"/>
              <a:ea typeface="Arial Black" charset="0"/>
              <a:cs typeface="Arial Black" charset="0"/>
            </a:endParaRPr>
          </a:p>
        </p:txBody>
      </p:sp>
      <p:sp>
        <p:nvSpPr>
          <p:cNvPr id="48" name="Shape 2872"/>
          <p:cNvSpPr/>
          <p:nvPr/>
        </p:nvSpPr>
        <p:spPr>
          <a:xfrm>
            <a:off x="18779359"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49" name="Shape 2873"/>
          <p:cNvSpPr/>
          <p:nvPr/>
        </p:nvSpPr>
        <p:spPr>
          <a:xfrm>
            <a:off x="19532263"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0" name="Shape 2877"/>
          <p:cNvSpPr/>
          <p:nvPr/>
        </p:nvSpPr>
        <p:spPr>
          <a:xfrm>
            <a:off x="20285167"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1" name="Shape 2878"/>
          <p:cNvSpPr/>
          <p:nvPr/>
        </p:nvSpPr>
        <p:spPr>
          <a:xfrm>
            <a:off x="21038071"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2" name="TextBox 51"/>
          <p:cNvSpPr txBox="1"/>
          <p:nvPr/>
        </p:nvSpPr>
        <p:spPr>
          <a:xfrm>
            <a:off x="14049730" y="8476074"/>
            <a:ext cx="1669688" cy="400110"/>
          </a:xfrm>
          <a:prstGeom prst="rect">
            <a:avLst/>
          </a:prstGeom>
          <a:noFill/>
        </p:spPr>
        <p:txBody>
          <a:bodyPr wrap="none" rtlCol="0" anchor="ctr" anchorCtr="0">
            <a:spAutoFit/>
          </a:bodyPr>
          <a:lstStyle/>
          <a:p>
            <a:pPr algn="ctr"/>
            <a:r>
              <a:rPr lang="en-US" sz="2000" dirty="0" smtClean="0">
                <a:solidFill>
                  <a:schemeClr val="tx2"/>
                </a:solidFill>
                <a:latin typeface="Arial Regular" charset="0"/>
                <a:ea typeface="Arial Regular" charset="0"/>
                <a:cs typeface="Arial Regular" charset="0"/>
              </a:rPr>
              <a:t>Social Media</a:t>
            </a:r>
            <a:endParaRPr lang="en-US" sz="2000" dirty="0">
              <a:solidFill>
                <a:schemeClr val="tx2"/>
              </a:solidFill>
              <a:latin typeface="Arial Regular" charset="0"/>
              <a:ea typeface="Arial Regular" charset="0"/>
              <a:cs typeface="Arial Regular" charset="0"/>
            </a:endParaRPr>
          </a:p>
        </p:txBody>
      </p:sp>
      <p:sp>
        <p:nvSpPr>
          <p:cNvPr id="53" name="TextBox 52"/>
          <p:cNvSpPr txBox="1"/>
          <p:nvPr/>
        </p:nvSpPr>
        <p:spPr>
          <a:xfrm>
            <a:off x="13654109" y="8029798"/>
            <a:ext cx="2460930" cy="446276"/>
          </a:xfrm>
          <a:prstGeom prst="rect">
            <a:avLst/>
          </a:prstGeom>
          <a:noFill/>
        </p:spPr>
        <p:txBody>
          <a:bodyPr wrap="none" rtlCol="0" anchor="ctr" anchorCtr="0">
            <a:spAutoFit/>
          </a:bodyPr>
          <a:lstStyle/>
          <a:p>
            <a:pPr algn="ctr"/>
            <a:r>
              <a:rPr lang="en-US" sz="2300" b="1" dirty="0" smtClean="0">
                <a:solidFill>
                  <a:schemeClr val="tx2"/>
                </a:solidFill>
                <a:latin typeface="Arial Black" charset="0"/>
                <a:ea typeface="Arial Black" charset="0"/>
                <a:cs typeface="Arial Black" charset="0"/>
              </a:rPr>
              <a:t>ANDRES PINO</a:t>
            </a:r>
            <a:endParaRPr lang="en-US" sz="2300" b="1" dirty="0">
              <a:solidFill>
                <a:schemeClr val="tx2"/>
              </a:solidFill>
              <a:latin typeface="Arial Black" charset="0"/>
              <a:ea typeface="Arial Black" charset="0"/>
              <a:cs typeface="Arial Black" charset="0"/>
            </a:endParaRPr>
          </a:p>
        </p:txBody>
      </p:sp>
      <p:sp>
        <p:nvSpPr>
          <p:cNvPr id="54" name="Shape 2872"/>
          <p:cNvSpPr/>
          <p:nvPr/>
        </p:nvSpPr>
        <p:spPr>
          <a:xfrm>
            <a:off x="13452979"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5" name="Shape 2873"/>
          <p:cNvSpPr/>
          <p:nvPr/>
        </p:nvSpPr>
        <p:spPr>
          <a:xfrm>
            <a:off x="14205883"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6" name="Shape 2877"/>
          <p:cNvSpPr/>
          <p:nvPr/>
        </p:nvSpPr>
        <p:spPr>
          <a:xfrm>
            <a:off x="14958787"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7" name="Shape 2878"/>
          <p:cNvSpPr/>
          <p:nvPr/>
        </p:nvSpPr>
        <p:spPr>
          <a:xfrm>
            <a:off x="15711691"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8" name="TextBox 57"/>
          <p:cNvSpPr txBox="1"/>
          <p:nvPr/>
        </p:nvSpPr>
        <p:spPr>
          <a:xfrm>
            <a:off x="8874734" y="8476074"/>
            <a:ext cx="1229760" cy="400110"/>
          </a:xfrm>
          <a:prstGeom prst="rect">
            <a:avLst/>
          </a:prstGeom>
          <a:noFill/>
        </p:spPr>
        <p:txBody>
          <a:bodyPr wrap="none" rtlCol="0" anchor="ctr" anchorCtr="0">
            <a:spAutoFit/>
          </a:bodyPr>
          <a:lstStyle/>
          <a:p>
            <a:pPr algn="ctr"/>
            <a:r>
              <a:rPr lang="en-US" sz="2000" dirty="0" smtClean="0">
                <a:solidFill>
                  <a:schemeClr val="tx2"/>
                </a:solidFill>
                <a:latin typeface="Arial Regular" charset="0"/>
                <a:ea typeface="Arial Regular" charset="0"/>
                <a:cs typeface="Arial Regular" charset="0"/>
              </a:rPr>
              <a:t>Finances</a:t>
            </a:r>
            <a:endParaRPr lang="en-US" sz="2000" dirty="0">
              <a:solidFill>
                <a:schemeClr val="tx2"/>
              </a:solidFill>
              <a:latin typeface="Arial Regular" charset="0"/>
              <a:ea typeface="Arial Regular" charset="0"/>
              <a:cs typeface="Arial Regular" charset="0"/>
            </a:endParaRPr>
          </a:p>
        </p:txBody>
      </p:sp>
      <p:sp>
        <p:nvSpPr>
          <p:cNvPr id="59" name="TextBox 58"/>
          <p:cNvSpPr txBox="1"/>
          <p:nvPr/>
        </p:nvSpPr>
        <p:spPr>
          <a:xfrm>
            <a:off x="8271523" y="8029798"/>
            <a:ext cx="2436180" cy="446276"/>
          </a:xfrm>
          <a:prstGeom prst="rect">
            <a:avLst/>
          </a:prstGeom>
          <a:noFill/>
        </p:spPr>
        <p:txBody>
          <a:bodyPr wrap="none" rtlCol="0" anchor="ctr" anchorCtr="0">
            <a:spAutoFit/>
          </a:bodyPr>
          <a:lstStyle/>
          <a:p>
            <a:pPr algn="ctr"/>
            <a:r>
              <a:rPr lang="en-US" sz="2300" b="1" dirty="0" smtClean="0">
                <a:solidFill>
                  <a:schemeClr val="tx2"/>
                </a:solidFill>
                <a:latin typeface="Arial Black" charset="0"/>
                <a:ea typeface="Arial Black" charset="0"/>
                <a:cs typeface="Arial Black" charset="0"/>
              </a:rPr>
              <a:t>ROBERT ROVI</a:t>
            </a:r>
            <a:endParaRPr lang="en-US" sz="2300" b="1" dirty="0">
              <a:solidFill>
                <a:schemeClr val="tx2"/>
              </a:solidFill>
              <a:latin typeface="Arial Black" charset="0"/>
              <a:ea typeface="Arial Black" charset="0"/>
              <a:cs typeface="Arial Black" charset="0"/>
            </a:endParaRPr>
          </a:p>
        </p:txBody>
      </p:sp>
      <p:sp>
        <p:nvSpPr>
          <p:cNvPr id="60" name="Shape 2872"/>
          <p:cNvSpPr/>
          <p:nvPr/>
        </p:nvSpPr>
        <p:spPr>
          <a:xfrm>
            <a:off x="8058019"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1" name="Shape 2873"/>
          <p:cNvSpPr/>
          <p:nvPr/>
        </p:nvSpPr>
        <p:spPr>
          <a:xfrm>
            <a:off x="8810923"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2" name="Shape 2877"/>
          <p:cNvSpPr/>
          <p:nvPr/>
        </p:nvSpPr>
        <p:spPr>
          <a:xfrm>
            <a:off x="9563827"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3" name="Shape 2878"/>
          <p:cNvSpPr/>
          <p:nvPr/>
        </p:nvSpPr>
        <p:spPr>
          <a:xfrm>
            <a:off x="10316731"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4" name="TextBox 63"/>
          <p:cNvSpPr txBox="1"/>
          <p:nvPr/>
        </p:nvSpPr>
        <p:spPr>
          <a:xfrm>
            <a:off x="3508245" y="8476074"/>
            <a:ext cx="1309974" cy="400110"/>
          </a:xfrm>
          <a:prstGeom prst="rect">
            <a:avLst/>
          </a:prstGeom>
          <a:noFill/>
        </p:spPr>
        <p:txBody>
          <a:bodyPr wrap="none" rtlCol="0" anchor="ctr" anchorCtr="0">
            <a:spAutoFit/>
          </a:bodyPr>
          <a:lstStyle/>
          <a:p>
            <a:pPr algn="ctr"/>
            <a:r>
              <a:rPr lang="en-US" sz="2000" dirty="0" smtClean="0">
                <a:solidFill>
                  <a:schemeClr val="tx2"/>
                </a:solidFill>
                <a:latin typeface="Arial Regular" charset="0"/>
                <a:ea typeface="Arial Regular" charset="0"/>
                <a:cs typeface="Arial Regular" charset="0"/>
              </a:rPr>
              <a:t>Marketing</a:t>
            </a:r>
            <a:endParaRPr lang="en-US" sz="2000" dirty="0">
              <a:solidFill>
                <a:schemeClr val="tx2"/>
              </a:solidFill>
              <a:latin typeface="Arial Regular" charset="0"/>
              <a:ea typeface="Arial Regular" charset="0"/>
              <a:cs typeface="Arial Regular" charset="0"/>
            </a:endParaRPr>
          </a:p>
        </p:txBody>
      </p:sp>
      <p:sp>
        <p:nvSpPr>
          <p:cNvPr id="65" name="TextBox 64"/>
          <p:cNvSpPr txBox="1"/>
          <p:nvPr/>
        </p:nvSpPr>
        <p:spPr>
          <a:xfrm>
            <a:off x="2872528" y="8029798"/>
            <a:ext cx="2581412" cy="446276"/>
          </a:xfrm>
          <a:prstGeom prst="rect">
            <a:avLst/>
          </a:prstGeom>
          <a:noFill/>
        </p:spPr>
        <p:txBody>
          <a:bodyPr wrap="none" rtlCol="0" anchor="ctr" anchorCtr="0">
            <a:spAutoFit/>
          </a:bodyPr>
          <a:lstStyle/>
          <a:p>
            <a:pPr algn="ctr"/>
            <a:r>
              <a:rPr lang="en-US" sz="2300" b="1" dirty="0" smtClean="0">
                <a:solidFill>
                  <a:schemeClr val="tx2"/>
                </a:solidFill>
                <a:latin typeface="Arial Black" charset="0"/>
                <a:ea typeface="Arial Black" charset="0"/>
                <a:cs typeface="Arial Black" charset="0"/>
              </a:rPr>
              <a:t>DAVID COFFEE</a:t>
            </a:r>
            <a:endParaRPr lang="en-US" sz="2300" b="1" dirty="0">
              <a:solidFill>
                <a:schemeClr val="tx2"/>
              </a:solidFill>
              <a:latin typeface="Arial Black" charset="0"/>
              <a:ea typeface="Arial Black" charset="0"/>
              <a:cs typeface="Arial Black" charset="0"/>
            </a:endParaRPr>
          </a:p>
        </p:txBody>
      </p:sp>
      <p:sp>
        <p:nvSpPr>
          <p:cNvPr id="66" name="Shape 2872"/>
          <p:cNvSpPr/>
          <p:nvPr/>
        </p:nvSpPr>
        <p:spPr>
          <a:xfrm>
            <a:off x="2731639"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7" name="Shape 2873"/>
          <p:cNvSpPr/>
          <p:nvPr/>
        </p:nvSpPr>
        <p:spPr>
          <a:xfrm>
            <a:off x="3484543"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8" name="Shape 2877"/>
          <p:cNvSpPr/>
          <p:nvPr/>
        </p:nvSpPr>
        <p:spPr>
          <a:xfrm>
            <a:off x="4237447"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9" name="Shape 2878"/>
          <p:cNvSpPr/>
          <p:nvPr/>
        </p:nvSpPr>
        <p:spPr>
          <a:xfrm>
            <a:off x="4990351"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71" name="TextBox 70"/>
          <p:cNvSpPr txBox="1"/>
          <p:nvPr/>
        </p:nvSpPr>
        <p:spPr>
          <a:xfrm>
            <a:off x="9502925" y="483017"/>
            <a:ext cx="5371819"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The Team</a:t>
            </a:r>
            <a:endParaRPr lang="id-ID" sz="8800" b="1" dirty="0" smtClean="0">
              <a:solidFill>
                <a:schemeClr val="tx2"/>
              </a:solidFill>
              <a:latin typeface="Arial Bold" charset="0"/>
              <a:ea typeface="Arial Bold" charset="0"/>
              <a:cs typeface="Arial Bold" charset="0"/>
            </a:endParaRPr>
          </a:p>
        </p:txBody>
      </p:sp>
      <p:sp>
        <p:nvSpPr>
          <p:cNvPr id="72" name="Rectangle 71"/>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73"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14"/>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1"/>
          </p:nvPr>
        </p:nvSpPr>
        <p:spPr/>
      </p:sp>
    </p:spTree>
    <p:extLst>
      <p:ext uri="{BB962C8B-B14F-4D97-AF65-F5344CB8AC3E}">
        <p14:creationId xmlns:p14="http://schemas.microsoft.com/office/powerpoint/2010/main" val="63038721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Box 76"/>
          <p:cNvSpPr txBox="1"/>
          <p:nvPr/>
        </p:nvSpPr>
        <p:spPr>
          <a:xfrm>
            <a:off x="17244874" y="8613793"/>
            <a:ext cx="2734403" cy="507831"/>
          </a:xfrm>
          <a:prstGeom prst="rect">
            <a:avLst/>
          </a:prstGeom>
          <a:noFill/>
        </p:spPr>
        <p:txBody>
          <a:bodyPr wrap="none" rtlCol="0">
            <a:spAutoFit/>
          </a:bodyPr>
          <a:lstStyle/>
          <a:p>
            <a:r>
              <a:rPr lang="en-US" sz="2700" b="1" dirty="0">
                <a:solidFill>
                  <a:schemeClr val="tx2"/>
                </a:solidFill>
                <a:latin typeface="Arial Black" charset="0"/>
                <a:ea typeface="Arial Black" charset="0"/>
                <a:cs typeface="Arial Black" charset="0"/>
              </a:rPr>
              <a:t>JAMES BOND</a:t>
            </a:r>
          </a:p>
        </p:txBody>
      </p:sp>
      <p:sp>
        <p:nvSpPr>
          <p:cNvPr id="78" name="TextBox 77"/>
          <p:cNvSpPr txBox="1"/>
          <p:nvPr/>
        </p:nvSpPr>
        <p:spPr>
          <a:xfrm>
            <a:off x="17243085" y="8942584"/>
            <a:ext cx="2324675" cy="545086"/>
          </a:xfrm>
          <a:prstGeom prst="rect">
            <a:avLst/>
          </a:prstGeom>
          <a:noFill/>
        </p:spPr>
        <p:txBody>
          <a:bodyPr wrap="none" rtlCol="0">
            <a:spAutoFit/>
          </a:bodyPr>
          <a:lstStyle/>
          <a:p>
            <a:pPr>
              <a:lnSpc>
                <a:spcPts val="4080"/>
              </a:lnSpc>
            </a:pPr>
            <a:r>
              <a:rPr lang="en-US" sz="2000" dirty="0" smtClean="0">
                <a:solidFill>
                  <a:schemeClr val="accent4"/>
                </a:solidFill>
                <a:latin typeface="Arial Regular" charset="0"/>
                <a:ea typeface="Arial Regular" charset="0"/>
                <a:cs typeface="Arial Regular" charset="0"/>
              </a:rPr>
              <a:t>CEO &amp; FOUNDER</a:t>
            </a:r>
          </a:p>
        </p:txBody>
      </p:sp>
      <p:sp>
        <p:nvSpPr>
          <p:cNvPr id="79" name="TextBox 78"/>
          <p:cNvSpPr txBox="1"/>
          <p:nvPr/>
        </p:nvSpPr>
        <p:spPr>
          <a:xfrm>
            <a:off x="17220784" y="9560702"/>
            <a:ext cx="3743509"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Mobile social media refers to the combination</a:t>
            </a:r>
          </a:p>
        </p:txBody>
      </p:sp>
      <p:sp>
        <p:nvSpPr>
          <p:cNvPr id="80" name="TextBox 79"/>
          <p:cNvSpPr txBox="1"/>
          <p:nvPr/>
        </p:nvSpPr>
        <p:spPr>
          <a:xfrm>
            <a:off x="7677127" y="8613793"/>
            <a:ext cx="2734403" cy="507831"/>
          </a:xfrm>
          <a:prstGeom prst="rect">
            <a:avLst/>
          </a:prstGeom>
          <a:noFill/>
        </p:spPr>
        <p:txBody>
          <a:bodyPr wrap="none" rtlCol="0">
            <a:spAutoFit/>
          </a:bodyPr>
          <a:lstStyle/>
          <a:p>
            <a:r>
              <a:rPr lang="en-US" sz="2700" b="1" dirty="0">
                <a:solidFill>
                  <a:schemeClr val="tx2"/>
                </a:solidFill>
                <a:latin typeface="Arial Black" charset="0"/>
                <a:ea typeface="Arial Black" charset="0"/>
                <a:cs typeface="Arial Black" charset="0"/>
              </a:rPr>
              <a:t>JAMES BOND</a:t>
            </a:r>
          </a:p>
        </p:txBody>
      </p:sp>
      <p:sp>
        <p:nvSpPr>
          <p:cNvPr id="81" name="TextBox 80"/>
          <p:cNvSpPr txBox="1"/>
          <p:nvPr/>
        </p:nvSpPr>
        <p:spPr>
          <a:xfrm>
            <a:off x="7675338" y="8942584"/>
            <a:ext cx="2324675" cy="545086"/>
          </a:xfrm>
          <a:prstGeom prst="rect">
            <a:avLst/>
          </a:prstGeom>
          <a:noFill/>
        </p:spPr>
        <p:txBody>
          <a:bodyPr wrap="none" rtlCol="0">
            <a:spAutoFit/>
          </a:bodyPr>
          <a:lstStyle/>
          <a:p>
            <a:pPr>
              <a:lnSpc>
                <a:spcPts val="4080"/>
              </a:lnSpc>
            </a:pPr>
            <a:r>
              <a:rPr lang="en-US" sz="2000" dirty="0" smtClean="0">
                <a:solidFill>
                  <a:schemeClr val="accent3"/>
                </a:solidFill>
                <a:latin typeface="Arial Regular" charset="0"/>
                <a:ea typeface="Arial Regular" charset="0"/>
                <a:cs typeface="Arial Regular" charset="0"/>
              </a:rPr>
              <a:t>CEO &amp; FOUNDER</a:t>
            </a:r>
          </a:p>
        </p:txBody>
      </p:sp>
      <p:sp>
        <p:nvSpPr>
          <p:cNvPr id="82" name="TextBox 81"/>
          <p:cNvSpPr txBox="1"/>
          <p:nvPr/>
        </p:nvSpPr>
        <p:spPr>
          <a:xfrm>
            <a:off x="7653037" y="9560702"/>
            <a:ext cx="3743509"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Mobile social media refers to the combination</a:t>
            </a:r>
          </a:p>
        </p:txBody>
      </p:sp>
      <p:sp>
        <p:nvSpPr>
          <p:cNvPr id="83" name="TextBox 82"/>
          <p:cNvSpPr txBox="1"/>
          <p:nvPr/>
        </p:nvSpPr>
        <p:spPr>
          <a:xfrm>
            <a:off x="17244874" y="4347396"/>
            <a:ext cx="2734403" cy="507831"/>
          </a:xfrm>
          <a:prstGeom prst="rect">
            <a:avLst/>
          </a:prstGeom>
          <a:noFill/>
        </p:spPr>
        <p:txBody>
          <a:bodyPr wrap="none" rtlCol="0">
            <a:spAutoFit/>
          </a:bodyPr>
          <a:lstStyle/>
          <a:p>
            <a:r>
              <a:rPr lang="en-US" sz="2700" b="1" dirty="0">
                <a:solidFill>
                  <a:schemeClr val="tx2"/>
                </a:solidFill>
                <a:latin typeface="Arial Black" charset="0"/>
                <a:ea typeface="Arial Black" charset="0"/>
                <a:cs typeface="Arial Black" charset="0"/>
              </a:rPr>
              <a:t>JAMES BOND</a:t>
            </a:r>
          </a:p>
        </p:txBody>
      </p:sp>
      <p:sp>
        <p:nvSpPr>
          <p:cNvPr id="84" name="TextBox 83"/>
          <p:cNvSpPr txBox="1"/>
          <p:nvPr/>
        </p:nvSpPr>
        <p:spPr>
          <a:xfrm>
            <a:off x="17243085" y="4676187"/>
            <a:ext cx="2324675" cy="545086"/>
          </a:xfrm>
          <a:prstGeom prst="rect">
            <a:avLst/>
          </a:prstGeom>
          <a:noFill/>
        </p:spPr>
        <p:txBody>
          <a:bodyPr wrap="none" rtlCol="0">
            <a:spAutoFit/>
          </a:bodyPr>
          <a:lstStyle/>
          <a:p>
            <a:pPr>
              <a:lnSpc>
                <a:spcPts val="4080"/>
              </a:lnSpc>
            </a:pPr>
            <a:r>
              <a:rPr lang="en-US" sz="2000" dirty="0" smtClean="0">
                <a:solidFill>
                  <a:schemeClr val="accent2"/>
                </a:solidFill>
                <a:latin typeface="Arial Regular" charset="0"/>
                <a:ea typeface="Arial Regular" charset="0"/>
                <a:cs typeface="Arial Regular" charset="0"/>
              </a:rPr>
              <a:t>CEO &amp; FOUNDER</a:t>
            </a:r>
          </a:p>
        </p:txBody>
      </p:sp>
      <p:sp>
        <p:nvSpPr>
          <p:cNvPr id="85" name="TextBox 84"/>
          <p:cNvSpPr txBox="1"/>
          <p:nvPr/>
        </p:nvSpPr>
        <p:spPr>
          <a:xfrm>
            <a:off x="17220784" y="5294305"/>
            <a:ext cx="3743509"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Mobile social media refers to the combination</a:t>
            </a:r>
          </a:p>
        </p:txBody>
      </p:sp>
      <p:sp>
        <p:nvSpPr>
          <p:cNvPr id="86" name="TextBox 85"/>
          <p:cNvSpPr txBox="1"/>
          <p:nvPr/>
        </p:nvSpPr>
        <p:spPr>
          <a:xfrm>
            <a:off x="7677127" y="4347396"/>
            <a:ext cx="2734403" cy="507831"/>
          </a:xfrm>
          <a:prstGeom prst="rect">
            <a:avLst/>
          </a:prstGeom>
          <a:noFill/>
        </p:spPr>
        <p:txBody>
          <a:bodyPr wrap="none" rtlCol="0">
            <a:spAutoFit/>
          </a:bodyPr>
          <a:lstStyle/>
          <a:p>
            <a:r>
              <a:rPr lang="en-US" sz="2700" b="1" dirty="0" smtClean="0">
                <a:solidFill>
                  <a:schemeClr val="tx2"/>
                </a:solidFill>
                <a:latin typeface="Arial Black" charset="0"/>
                <a:ea typeface="Arial Black" charset="0"/>
                <a:cs typeface="Arial Black" charset="0"/>
              </a:rPr>
              <a:t>JAMES BOND</a:t>
            </a:r>
            <a:endParaRPr lang="en-US" sz="2700" b="1" dirty="0">
              <a:solidFill>
                <a:schemeClr val="tx2"/>
              </a:solidFill>
              <a:latin typeface="Arial Black" charset="0"/>
              <a:ea typeface="Arial Black" charset="0"/>
              <a:cs typeface="Arial Black" charset="0"/>
            </a:endParaRPr>
          </a:p>
        </p:txBody>
      </p:sp>
      <p:sp>
        <p:nvSpPr>
          <p:cNvPr id="87" name="TextBox 86"/>
          <p:cNvSpPr txBox="1"/>
          <p:nvPr/>
        </p:nvSpPr>
        <p:spPr>
          <a:xfrm>
            <a:off x="7675338" y="4676187"/>
            <a:ext cx="2324675" cy="545086"/>
          </a:xfrm>
          <a:prstGeom prst="rect">
            <a:avLst/>
          </a:prstGeom>
          <a:noFill/>
        </p:spPr>
        <p:txBody>
          <a:bodyPr wrap="none" rtlCol="0">
            <a:spAutoFit/>
          </a:bodyPr>
          <a:lstStyle/>
          <a:p>
            <a:pPr>
              <a:lnSpc>
                <a:spcPts val="4080"/>
              </a:lnSpc>
            </a:pPr>
            <a:r>
              <a:rPr lang="en-US" sz="2000" dirty="0" smtClean="0">
                <a:solidFill>
                  <a:schemeClr val="accent1"/>
                </a:solidFill>
                <a:latin typeface="Arial Regular" charset="0"/>
                <a:ea typeface="Arial Regular" charset="0"/>
                <a:cs typeface="Arial Regular" charset="0"/>
              </a:rPr>
              <a:t>CEO &amp; FOUNDER</a:t>
            </a:r>
          </a:p>
        </p:txBody>
      </p:sp>
      <p:sp>
        <p:nvSpPr>
          <p:cNvPr id="88" name="TextBox 87"/>
          <p:cNvSpPr txBox="1"/>
          <p:nvPr/>
        </p:nvSpPr>
        <p:spPr>
          <a:xfrm>
            <a:off x="7653037" y="5294305"/>
            <a:ext cx="3743509"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Mobile social media refers to the </a:t>
            </a:r>
            <a:r>
              <a:rPr lang="en-US" sz="2400" dirty="0" smtClean="0">
                <a:latin typeface="Arial Regular" charset="0"/>
                <a:ea typeface="Arial Regular" charset="0"/>
                <a:cs typeface="Arial Regular" charset="0"/>
              </a:rPr>
              <a:t>combination</a:t>
            </a:r>
          </a:p>
        </p:txBody>
      </p:sp>
      <p:sp>
        <p:nvSpPr>
          <p:cNvPr id="24" name="TextBox 23"/>
          <p:cNvSpPr txBox="1"/>
          <p:nvPr/>
        </p:nvSpPr>
        <p:spPr>
          <a:xfrm>
            <a:off x="9502925" y="483017"/>
            <a:ext cx="5371819"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The Team</a:t>
            </a:r>
            <a:endParaRPr lang="id-ID" sz="8800" b="1" dirty="0" smtClean="0">
              <a:solidFill>
                <a:schemeClr val="tx2"/>
              </a:solidFill>
              <a:latin typeface="Arial Bold" charset="0"/>
              <a:ea typeface="Arial Bold" charset="0"/>
              <a:cs typeface="Arial Bold" charset="0"/>
            </a:endParaRPr>
          </a:p>
        </p:txBody>
      </p:sp>
      <p:sp>
        <p:nvSpPr>
          <p:cNvPr id="25" name="Rectangle 24"/>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6"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13"/>
          </p:nvPr>
        </p:nvSpPr>
        <p:spPr/>
      </p:sp>
      <p:sp>
        <p:nvSpPr>
          <p:cNvPr id="3" name="Picture Placeholder 2"/>
          <p:cNvSpPr>
            <a:spLocks noGrp="1"/>
          </p:cNvSpPr>
          <p:nvPr>
            <p:ph type="pic" sz="quarter" idx="15"/>
          </p:nvPr>
        </p:nvSpPr>
        <p:spPr/>
      </p:sp>
      <p:sp>
        <p:nvSpPr>
          <p:cNvPr id="4" name="Picture Placeholder 3"/>
          <p:cNvSpPr>
            <a:spLocks noGrp="1"/>
          </p:cNvSpPr>
          <p:nvPr>
            <p:ph type="pic" sz="quarter" idx="16"/>
          </p:nvPr>
        </p:nvSpPr>
        <p:spPr/>
      </p:sp>
      <p:sp>
        <p:nvSpPr>
          <p:cNvPr id="5" name="Picture Placeholder 4"/>
          <p:cNvSpPr>
            <a:spLocks noGrp="1"/>
          </p:cNvSpPr>
          <p:nvPr>
            <p:ph type="pic" sz="quarter" idx="14"/>
          </p:nvPr>
        </p:nvSpPr>
        <p:spPr/>
      </p:sp>
    </p:spTree>
    <p:extLst>
      <p:ext uri="{BB962C8B-B14F-4D97-AF65-F5344CB8AC3E}">
        <p14:creationId xmlns:p14="http://schemas.microsoft.com/office/powerpoint/2010/main" val="194844526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extBox 44"/>
          <p:cNvSpPr txBox="1"/>
          <p:nvPr/>
        </p:nvSpPr>
        <p:spPr>
          <a:xfrm>
            <a:off x="8060223" y="483017"/>
            <a:ext cx="8257224"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Meet The Team</a:t>
            </a:r>
            <a:endParaRPr lang="id-ID" sz="8800" b="1" dirty="0" smtClean="0">
              <a:solidFill>
                <a:schemeClr val="tx2"/>
              </a:solidFill>
              <a:latin typeface="Arial Bold" charset="0"/>
              <a:ea typeface="Arial Bold" charset="0"/>
              <a:cs typeface="Arial Bold" charset="0"/>
            </a:endParaRPr>
          </a:p>
        </p:txBody>
      </p:sp>
      <p:sp>
        <p:nvSpPr>
          <p:cNvPr id="46" name="Rectangle 4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104" name="TextBox 103"/>
          <p:cNvSpPr txBox="1"/>
          <p:nvPr/>
        </p:nvSpPr>
        <p:spPr>
          <a:xfrm>
            <a:off x="3921401" y="6170887"/>
            <a:ext cx="2478244" cy="523220"/>
          </a:xfrm>
          <a:prstGeom prst="rect">
            <a:avLst/>
          </a:prstGeom>
          <a:noFill/>
        </p:spPr>
        <p:txBody>
          <a:bodyPr wrap="none" rtlCol="0">
            <a:spAutoFit/>
          </a:bodyPr>
          <a:lstStyle/>
          <a:p>
            <a:pPr algn="ctr"/>
            <a:r>
              <a:rPr lang="en-US" sz="2800" b="1" dirty="0" smtClean="0">
                <a:solidFill>
                  <a:schemeClr val="tx2"/>
                </a:solidFill>
                <a:latin typeface="Arial Black" charset="0"/>
                <a:ea typeface="Arial Black" charset="0"/>
                <a:cs typeface="Arial Black" charset="0"/>
              </a:rPr>
              <a:t>Peter White</a:t>
            </a:r>
            <a:endParaRPr lang="en-US" sz="2800" b="1" dirty="0">
              <a:solidFill>
                <a:schemeClr val="tx2"/>
              </a:solidFill>
              <a:latin typeface="Arial Black" charset="0"/>
              <a:ea typeface="Arial Black" charset="0"/>
              <a:cs typeface="Arial Black" charset="0"/>
            </a:endParaRPr>
          </a:p>
        </p:txBody>
      </p:sp>
      <p:sp>
        <p:nvSpPr>
          <p:cNvPr id="105" name="TextBox 104"/>
          <p:cNvSpPr txBox="1"/>
          <p:nvPr/>
        </p:nvSpPr>
        <p:spPr>
          <a:xfrm>
            <a:off x="4214590" y="6699249"/>
            <a:ext cx="1891865" cy="338554"/>
          </a:xfrm>
          <a:prstGeom prst="rect">
            <a:avLst/>
          </a:prstGeom>
          <a:noFill/>
        </p:spPr>
        <p:txBody>
          <a:bodyPr wrap="none" rtlCol="0">
            <a:spAutoFit/>
          </a:bodyPr>
          <a:lstStyle/>
          <a:p>
            <a:pPr algn="ctr"/>
            <a:r>
              <a:rPr lang="en-US" sz="1600" dirty="0" smtClean="0">
                <a:solidFill>
                  <a:schemeClr val="accent1"/>
                </a:solidFill>
                <a:latin typeface="Arial Regular" charset="0"/>
                <a:ea typeface="Arial Regular" charset="0"/>
                <a:cs typeface="Arial Regular" charset="0"/>
              </a:rPr>
              <a:t>CEO &amp; FOUNDER</a:t>
            </a:r>
          </a:p>
        </p:txBody>
      </p:sp>
      <p:sp>
        <p:nvSpPr>
          <p:cNvPr id="106" name="TextBox 105"/>
          <p:cNvSpPr txBox="1"/>
          <p:nvPr/>
        </p:nvSpPr>
        <p:spPr>
          <a:xfrm>
            <a:off x="8675570" y="6332367"/>
            <a:ext cx="2589491" cy="523220"/>
          </a:xfrm>
          <a:prstGeom prst="rect">
            <a:avLst/>
          </a:prstGeom>
          <a:noFill/>
        </p:spPr>
        <p:txBody>
          <a:bodyPr wrap="none" rtlCol="0">
            <a:spAutoFit/>
          </a:bodyPr>
          <a:lstStyle/>
          <a:p>
            <a:pPr algn="ctr"/>
            <a:r>
              <a:rPr lang="en-US" sz="2800" b="1" dirty="0" smtClean="0">
                <a:solidFill>
                  <a:schemeClr val="tx2"/>
                </a:solidFill>
                <a:latin typeface="Arial Black" charset="0"/>
                <a:ea typeface="Arial Black" charset="0"/>
                <a:cs typeface="Arial Black" charset="0"/>
              </a:rPr>
              <a:t>James Bond</a:t>
            </a:r>
            <a:endParaRPr lang="en-US" sz="2800" b="1" dirty="0">
              <a:solidFill>
                <a:schemeClr val="tx2"/>
              </a:solidFill>
              <a:latin typeface="Arial Black" charset="0"/>
              <a:ea typeface="Arial Black" charset="0"/>
              <a:cs typeface="Arial Black" charset="0"/>
            </a:endParaRPr>
          </a:p>
        </p:txBody>
      </p:sp>
      <p:sp>
        <p:nvSpPr>
          <p:cNvPr id="107" name="TextBox 106"/>
          <p:cNvSpPr txBox="1"/>
          <p:nvPr/>
        </p:nvSpPr>
        <p:spPr>
          <a:xfrm>
            <a:off x="9024382" y="6860729"/>
            <a:ext cx="1891865" cy="338554"/>
          </a:xfrm>
          <a:prstGeom prst="rect">
            <a:avLst/>
          </a:prstGeom>
          <a:noFill/>
        </p:spPr>
        <p:txBody>
          <a:bodyPr wrap="none" rtlCol="0">
            <a:spAutoFit/>
          </a:bodyPr>
          <a:lstStyle/>
          <a:p>
            <a:pPr algn="ctr"/>
            <a:r>
              <a:rPr lang="en-US" sz="1600" dirty="0" smtClean="0">
                <a:solidFill>
                  <a:schemeClr val="accent1"/>
                </a:solidFill>
                <a:latin typeface="Arial Regular" charset="0"/>
                <a:ea typeface="Arial Regular" charset="0"/>
                <a:cs typeface="Arial Regular" charset="0"/>
              </a:rPr>
              <a:t>CEO &amp; FOUNDER</a:t>
            </a:r>
          </a:p>
        </p:txBody>
      </p:sp>
      <p:sp>
        <p:nvSpPr>
          <p:cNvPr id="108" name="TextBox 107"/>
          <p:cNvSpPr txBox="1"/>
          <p:nvPr/>
        </p:nvSpPr>
        <p:spPr>
          <a:xfrm>
            <a:off x="13523453" y="6332367"/>
            <a:ext cx="2325317" cy="523220"/>
          </a:xfrm>
          <a:prstGeom prst="rect">
            <a:avLst/>
          </a:prstGeom>
          <a:noFill/>
        </p:spPr>
        <p:txBody>
          <a:bodyPr wrap="none" rtlCol="0">
            <a:spAutoFit/>
          </a:bodyPr>
          <a:lstStyle/>
          <a:p>
            <a:pPr algn="ctr"/>
            <a:r>
              <a:rPr lang="en-US" sz="2800" b="1" dirty="0" smtClean="0">
                <a:solidFill>
                  <a:schemeClr val="tx2"/>
                </a:solidFill>
                <a:latin typeface="Arial Black" charset="0"/>
                <a:ea typeface="Arial Black" charset="0"/>
                <a:cs typeface="Arial Black" charset="0"/>
              </a:rPr>
              <a:t>Katy Black</a:t>
            </a:r>
            <a:endParaRPr lang="en-US" sz="2800" b="1" dirty="0">
              <a:solidFill>
                <a:schemeClr val="tx2"/>
              </a:solidFill>
              <a:latin typeface="Arial Black" charset="0"/>
              <a:ea typeface="Arial Black" charset="0"/>
              <a:cs typeface="Arial Black" charset="0"/>
            </a:endParaRPr>
          </a:p>
        </p:txBody>
      </p:sp>
      <p:sp>
        <p:nvSpPr>
          <p:cNvPr id="109" name="TextBox 108"/>
          <p:cNvSpPr txBox="1"/>
          <p:nvPr/>
        </p:nvSpPr>
        <p:spPr>
          <a:xfrm>
            <a:off x="13740174" y="6860729"/>
            <a:ext cx="1891865" cy="338554"/>
          </a:xfrm>
          <a:prstGeom prst="rect">
            <a:avLst/>
          </a:prstGeom>
          <a:noFill/>
        </p:spPr>
        <p:txBody>
          <a:bodyPr wrap="none" rtlCol="0">
            <a:spAutoFit/>
          </a:bodyPr>
          <a:lstStyle/>
          <a:p>
            <a:pPr algn="ctr"/>
            <a:r>
              <a:rPr lang="en-US" sz="1600" dirty="0" smtClean="0">
                <a:solidFill>
                  <a:schemeClr val="accent1"/>
                </a:solidFill>
                <a:latin typeface="Arial Regular" charset="0"/>
                <a:ea typeface="Arial Regular" charset="0"/>
                <a:cs typeface="Arial Regular" charset="0"/>
              </a:rPr>
              <a:t>CEO &amp; FOUNDER</a:t>
            </a:r>
          </a:p>
        </p:txBody>
      </p:sp>
      <p:sp>
        <p:nvSpPr>
          <p:cNvPr id="110" name="TextBox 109"/>
          <p:cNvSpPr txBox="1"/>
          <p:nvPr/>
        </p:nvSpPr>
        <p:spPr>
          <a:xfrm>
            <a:off x="18109643" y="6332367"/>
            <a:ext cx="2706062" cy="523220"/>
          </a:xfrm>
          <a:prstGeom prst="rect">
            <a:avLst/>
          </a:prstGeom>
          <a:noFill/>
        </p:spPr>
        <p:txBody>
          <a:bodyPr wrap="none" rtlCol="0">
            <a:spAutoFit/>
          </a:bodyPr>
          <a:lstStyle/>
          <a:p>
            <a:pPr algn="ctr"/>
            <a:r>
              <a:rPr lang="en-US" sz="2800" b="1" dirty="0" smtClean="0">
                <a:solidFill>
                  <a:schemeClr val="tx2"/>
                </a:solidFill>
                <a:latin typeface="Arial Black" charset="0"/>
                <a:ea typeface="Arial Black" charset="0"/>
                <a:cs typeface="Arial Black" charset="0"/>
              </a:rPr>
              <a:t>Diego Coffee</a:t>
            </a:r>
            <a:endParaRPr lang="en-US" sz="2800" b="1" dirty="0">
              <a:solidFill>
                <a:schemeClr val="tx2"/>
              </a:solidFill>
              <a:latin typeface="Arial Black" charset="0"/>
              <a:ea typeface="Arial Black" charset="0"/>
              <a:cs typeface="Arial Black" charset="0"/>
            </a:endParaRPr>
          </a:p>
        </p:txBody>
      </p:sp>
      <p:sp>
        <p:nvSpPr>
          <p:cNvPr id="111" name="TextBox 110"/>
          <p:cNvSpPr txBox="1"/>
          <p:nvPr/>
        </p:nvSpPr>
        <p:spPr>
          <a:xfrm>
            <a:off x="18516737" y="6860729"/>
            <a:ext cx="1891865" cy="338554"/>
          </a:xfrm>
          <a:prstGeom prst="rect">
            <a:avLst/>
          </a:prstGeom>
          <a:noFill/>
        </p:spPr>
        <p:txBody>
          <a:bodyPr wrap="none" rtlCol="0">
            <a:spAutoFit/>
          </a:bodyPr>
          <a:lstStyle/>
          <a:p>
            <a:pPr algn="ctr"/>
            <a:r>
              <a:rPr lang="en-US" sz="1600" dirty="0" smtClean="0">
                <a:solidFill>
                  <a:schemeClr val="accent1"/>
                </a:solidFill>
                <a:latin typeface="Arial Regular" charset="0"/>
                <a:ea typeface="Arial Regular" charset="0"/>
                <a:cs typeface="Arial Regular" charset="0"/>
              </a:rPr>
              <a:t>CEO &amp; FOUNDER</a:t>
            </a:r>
          </a:p>
        </p:txBody>
      </p:sp>
      <p:sp>
        <p:nvSpPr>
          <p:cNvPr id="112" name="TextBox 111"/>
          <p:cNvSpPr txBox="1"/>
          <p:nvPr/>
        </p:nvSpPr>
        <p:spPr>
          <a:xfrm>
            <a:off x="3937752" y="10457126"/>
            <a:ext cx="2445542" cy="523220"/>
          </a:xfrm>
          <a:prstGeom prst="rect">
            <a:avLst/>
          </a:prstGeom>
          <a:noFill/>
        </p:spPr>
        <p:txBody>
          <a:bodyPr wrap="none" rtlCol="0">
            <a:spAutoFit/>
          </a:bodyPr>
          <a:lstStyle/>
          <a:p>
            <a:pPr algn="ctr"/>
            <a:r>
              <a:rPr lang="en-US" sz="2800" b="1" dirty="0" smtClean="0">
                <a:solidFill>
                  <a:schemeClr val="tx2"/>
                </a:solidFill>
                <a:latin typeface="Arial Black" charset="0"/>
                <a:ea typeface="Arial Black" charset="0"/>
                <a:cs typeface="Arial Black" charset="0"/>
              </a:rPr>
              <a:t>John Bottle</a:t>
            </a:r>
            <a:endParaRPr lang="en-US" sz="2800" b="1" dirty="0">
              <a:solidFill>
                <a:schemeClr val="tx2"/>
              </a:solidFill>
              <a:latin typeface="Arial Black" charset="0"/>
              <a:ea typeface="Arial Black" charset="0"/>
              <a:cs typeface="Arial Black" charset="0"/>
            </a:endParaRPr>
          </a:p>
        </p:txBody>
      </p:sp>
      <p:sp>
        <p:nvSpPr>
          <p:cNvPr id="113" name="TextBox 112"/>
          <p:cNvSpPr txBox="1"/>
          <p:nvPr/>
        </p:nvSpPr>
        <p:spPr>
          <a:xfrm>
            <a:off x="4214590" y="10985488"/>
            <a:ext cx="1891865" cy="338554"/>
          </a:xfrm>
          <a:prstGeom prst="rect">
            <a:avLst/>
          </a:prstGeom>
          <a:noFill/>
        </p:spPr>
        <p:txBody>
          <a:bodyPr wrap="none" rtlCol="0">
            <a:spAutoFit/>
          </a:bodyPr>
          <a:lstStyle/>
          <a:p>
            <a:pPr algn="ctr"/>
            <a:r>
              <a:rPr lang="en-US" sz="1600" dirty="0" smtClean="0">
                <a:solidFill>
                  <a:schemeClr val="accent1"/>
                </a:solidFill>
                <a:latin typeface="Arial Regular" charset="0"/>
                <a:ea typeface="Arial Regular" charset="0"/>
                <a:cs typeface="Arial Regular" charset="0"/>
              </a:rPr>
              <a:t>CEO &amp; FOUNDER</a:t>
            </a:r>
          </a:p>
        </p:txBody>
      </p:sp>
      <p:sp>
        <p:nvSpPr>
          <p:cNvPr id="114" name="TextBox 113"/>
          <p:cNvSpPr txBox="1"/>
          <p:nvPr/>
        </p:nvSpPr>
        <p:spPr>
          <a:xfrm>
            <a:off x="8214710" y="10618606"/>
            <a:ext cx="3511219" cy="523220"/>
          </a:xfrm>
          <a:prstGeom prst="rect">
            <a:avLst/>
          </a:prstGeom>
          <a:noFill/>
        </p:spPr>
        <p:txBody>
          <a:bodyPr wrap="none" rtlCol="0">
            <a:spAutoFit/>
          </a:bodyPr>
          <a:lstStyle/>
          <a:p>
            <a:pPr algn="ctr"/>
            <a:r>
              <a:rPr lang="en-US" sz="2800" b="1" dirty="0" smtClean="0">
                <a:solidFill>
                  <a:schemeClr val="tx2"/>
                </a:solidFill>
                <a:latin typeface="Arial Black" charset="0"/>
                <a:ea typeface="Arial Black" charset="0"/>
                <a:cs typeface="Arial Black" charset="0"/>
              </a:rPr>
              <a:t>Kimberly Montes</a:t>
            </a:r>
            <a:endParaRPr lang="en-US" sz="2800" b="1" dirty="0">
              <a:solidFill>
                <a:schemeClr val="tx2"/>
              </a:solidFill>
              <a:latin typeface="Arial Black" charset="0"/>
              <a:ea typeface="Arial Black" charset="0"/>
              <a:cs typeface="Arial Black" charset="0"/>
            </a:endParaRPr>
          </a:p>
        </p:txBody>
      </p:sp>
      <p:sp>
        <p:nvSpPr>
          <p:cNvPr id="115" name="TextBox 114"/>
          <p:cNvSpPr txBox="1"/>
          <p:nvPr/>
        </p:nvSpPr>
        <p:spPr>
          <a:xfrm>
            <a:off x="9024382" y="11146968"/>
            <a:ext cx="1891865" cy="338554"/>
          </a:xfrm>
          <a:prstGeom prst="rect">
            <a:avLst/>
          </a:prstGeom>
          <a:noFill/>
        </p:spPr>
        <p:txBody>
          <a:bodyPr wrap="none" rtlCol="0">
            <a:spAutoFit/>
          </a:bodyPr>
          <a:lstStyle/>
          <a:p>
            <a:pPr algn="ctr"/>
            <a:r>
              <a:rPr lang="en-US" sz="1600" dirty="0" smtClean="0">
                <a:solidFill>
                  <a:schemeClr val="accent1"/>
                </a:solidFill>
                <a:latin typeface="Arial Regular" charset="0"/>
                <a:ea typeface="Arial Regular" charset="0"/>
                <a:cs typeface="Arial Regular" charset="0"/>
              </a:rPr>
              <a:t>CEO &amp; FOUNDER</a:t>
            </a:r>
          </a:p>
        </p:txBody>
      </p:sp>
      <p:sp>
        <p:nvSpPr>
          <p:cNvPr id="116" name="TextBox 115"/>
          <p:cNvSpPr txBox="1"/>
          <p:nvPr/>
        </p:nvSpPr>
        <p:spPr>
          <a:xfrm>
            <a:off x="13315865" y="10618606"/>
            <a:ext cx="2740494" cy="523220"/>
          </a:xfrm>
          <a:prstGeom prst="rect">
            <a:avLst/>
          </a:prstGeom>
          <a:noFill/>
        </p:spPr>
        <p:txBody>
          <a:bodyPr wrap="none" rtlCol="0">
            <a:spAutoFit/>
          </a:bodyPr>
          <a:lstStyle/>
          <a:p>
            <a:pPr algn="ctr"/>
            <a:r>
              <a:rPr lang="en-US" sz="2800" b="1" dirty="0" smtClean="0">
                <a:solidFill>
                  <a:schemeClr val="tx2"/>
                </a:solidFill>
                <a:latin typeface="Arial Black" charset="0"/>
                <a:ea typeface="Arial Black" charset="0"/>
                <a:cs typeface="Arial Black" charset="0"/>
              </a:rPr>
              <a:t>Karen Waves</a:t>
            </a:r>
            <a:endParaRPr lang="en-US" sz="2800" b="1" dirty="0">
              <a:solidFill>
                <a:schemeClr val="tx2"/>
              </a:solidFill>
              <a:latin typeface="Arial Black" charset="0"/>
              <a:ea typeface="Arial Black" charset="0"/>
              <a:cs typeface="Arial Black" charset="0"/>
            </a:endParaRPr>
          </a:p>
        </p:txBody>
      </p:sp>
      <p:sp>
        <p:nvSpPr>
          <p:cNvPr id="117" name="TextBox 116"/>
          <p:cNvSpPr txBox="1"/>
          <p:nvPr/>
        </p:nvSpPr>
        <p:spPr>
          <a:xfrm>
            <a:off x="13740174" y="11146968"/>
            <a:ext cx="1891865" cy="338554"/>
          </a:xfrm>
          <a:prstGeom prst="rect">
            <a:avLst/>
          </a:prstGeom>
          <a:noFill/>
        </p:spPr>
        <p:txBody>
          <a:bodyPr wrap="none" rtlCol="0">
            <a:spAutoFit/>
          </a:bodyPr>
          <a:lstStyle/>
          <a:p>
            <a:pPr algn="ctr"/>
            <a:r>
              <a:rPr lang="en-US" sz="1600" dirty="0" smtClean="0">
                <a:solidFill>
                  <a:schemeClr val="accent1"/>
                </a:solidFill>
                <a:latin typeface="Arial Regular" charset="0"/>
                <a:ea typeface="Arial Regular" charset="0"/>
                <a:cs typeface="Arial Regular" charset="0"/>
              </a:rPr>
              <a:t>CEO &amp; FOUNDER</a:t>
            </a:r>
          </a:p>
        </p:txBody>
      </p:sp>
      <p:sp>
        <p:nvSpPr>
          <p:cNvPr id="118" name="TextBox 117"/>
          <p:cNvSpPr txBox="1"/>
          <p:nvPr/>
        </p:nvSpPr>
        <p:spPr>
          <a:xfrm>
            <a:off x="18304340" y="10618606"/>
            <a:ext cx="2316661" cy="523220"/>
          </a:xfrm>
          <a:prstGeom prst="rect">
            <a:avLst/>
          </a:prstGeom>
          <a:noFill/>
        </p:spPr>
        <p:txBody>
          <a:bodyPr wrap="none" rtlCol="0">
            <a:spAutoFit/>
          </a:bodyPr>
          <a:lstStyle/>
          <a:p>
            <a:pPr algn="ctr"/>
            <a:r>
              <a:rPr lang="en-US" sz="2800" b="1" dirty="0" smtClean="0">
                <a:solidFill>
                  <a:schemeClr val="tx2"/>
                </a:solidFill>
                <a:latin typeface="Arial Black" charset="0"/>
                <a:ea typeface="Arial Black" charset="0"/>
                <a:cs typeface="Arial Black" charset="0"/>
              </a:rPr>
              <a:t>Chris Bond</a:t>
            </a:r>
            <a:endParaRPr lang="en-US" sz="2800" b="1" dirty="0">
              <a:solidFill>
                <a:schemeClr val="tx2"/>
              </a:solidFill>
              <a:latin typeface="Arial Black" charset="0"/>
              <a:ea typeface="Arial Black" charset="0"/>
              <a:cs typeface="Arial Black" charset="0"/>
            </a:endParaRPr>
          </a:p>
        </p:txBody>
      </p:sp>
      <p:sp>
        <p:nvSpPr>
          <p:cNvPr id="119" name="TextBox 118"/>
          <p:cNvSpPr txBox="1"/>
          <p:nvPr/>
        </p:nvSpPr>
        <p:spPr>
          <a:xfrm>
            <a:off x="18516737" y="11146968"/>
            <a:ext cx="1891865" cy="338554"/>
          </a:xfrm>
          <a:prstGeom prst="rect">
            <a:avLst/>
          </a:prstGeom>
          <a:noFill/>
        </p:spPr>
        <p:txBody>
          <a:bodyPr wrap="none" rtlCol="0">
            <a:spAutoFit/>
          </a:bodyPr>
          <a:lstStyle/>
          <a:p>
            <a:pPr algn="ctr"/>
            <a:r>
              <a:rPr lang="en-US" sz="1600" dirty="0" smtClean="0">
                <a:solidFill>
                  <a:schemeClr val="accent1"/>
                </a:solidFill>
                <a:latin typeface="Arial Regular" charset="0"/>
                <a:ea typeface="Arial Regular" charset="0"/>
                <a:cs typeface="Arial Regular" charset="0"/>
              </a:rPr>
              <a:t>CEO &amp; FOUNDER</a:t>
            </a:r>
          </a:p>
        </p:txBody>
      </p:sp>
      <p:sp>
        <p:nvSpPr>
          <p:cNvPr id="3" name="Picture Placeholder 2"/>
          <p:cNvSpPr>
            <a:spLocks noGrp="1"/>
          </p:cNvSpPr>
          <p:nvPr>
            <p:ph type="pic" sz="quarter" idx="13"/>
          </p:nvPr>
        </p:nvSpPr>
        <p:spPr/>
      </p:sp>
      <p:sp>
        <p:nvSpPr>
          <p:cNvPr id="5" name="Picture Placeholder 4"/>
          <p:cNvSpPr>
            <a:spLocks noGrp="1"/>
          </p:cNvSpPr>
          <p:nvPr>
            <p:ph type="pic" sz="quarter" idx="20"/>
          </p:nvPr>
        </p:nvSpPr>
        <p:spPr/>
      </p:sp>
      <p:sp>
        <p:nvSpPr>
          <p:cNvPr id="12" name="Picture Placeholder 11"/>
          <p:cNvSpPr>
            <a:spLocks noGrp="1"/>
          </p:cNvSpPr>
          <p:nvPr>
            <p:ph type="pic" sz="quarter" idx="22"/>
          </p:nvPr>
        </p:nvSpPr>
        <p:spPr/>
      </p:sp>
      <p:sp>
        <p:nvSpPr>
          <p:cNvPr id="13" name="Picture Placeholder 12"/>
          <p:cNvSpPr>
            <a:spLocks noGrp="1"/>
          </p:cNvSpPr>
          <p:nvPr>
            <p:ph type="pic" sz="quarter" idx="18"/>
          </p:nvPr>
        </p:nvSpPr>
        <p:spPr/>
      </p:sp>
      <p:sp>
        <p:nvSpPr>
          <p:cNvPr id="14" name="Picture Placeholder 13"/>
          <p:cNvSpPr>
            <a:spLocks noGrp="1"/>
          </p:cNvSpPr>
          <p:nvPr>
            <p:ph type="pic" sz="quarter" idx="17"/>
          </p:nvPr>
        </p:nvSpPr>
        <p:spPr/>
      </p:sp>
      <p:sp>
        <p:nvSpPr>
          <p:cNvPr id="15" name="Picture Placeholder 14"/>
          <p:cNvSpPr>
            <a:spLocks noGrp="1"/>
          </p:cNvSpPr>
          <p:nvPr>
            <p:ph type="pic" sz="quarter" idx="19"/>
          </p:nvPr>
        </p:nvSpPr>
        <p:spPr/>
      </p:sp>
      <p:sp>
        <p:nvSpPr>
          <p:cNvPr id="16" name="Picture Placeholder 15"/>
          <p:cNvSpPr>
            <a:spLocks noGrp="1"/>
          </p:cNvSpPr>
          <p:nvPr>
            <p:ph type="pic" sz="quarter" idx="21"/>
          </p:nvPr>
        </p:nvSpPr>
        <p:spPr/>
      </p:sp>
      <p:sp>
        <p:nvSpPr>
          <p:cNvPr id="17" name="Picture Placeholder 16"/>
          <p:cNvSpPr>
            <a:spLocks noGrp="1"/>
          </p:cNvSpPr>
          <p:nvPr>
            <p:ph type="pic" sz="quarter" idx="23"/>
          </p:nvPr>
        </p:nvSpPr>
        <p:spPr/>
      </p:sp>
    </p:spTree>
    <p:extLst>
      <p:ext uri="{BB962C8B-B14F-4D97-AF65-F5344CB8AC3E}">
        <p14:creationId xmlns:p14="http://schemas.microsoft.com/office/powerpoint/2010/main" val="178651592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TextBox 107"/>
          <p:cNvSpPr txBox="1"/>
          <p:nvPr/>
        </p:nvSpPr>
        <p:spPr>
          <a:xfrm>
            <a:off x="19907231" y="7004259"/>
            <a:ext cx="1353256" cy="400110"/>
          </a:xfrm>
          <a:prstGeom prst="rect">
            <a:avLst/>
          </a:prstGeom>
          <a:noFill/>
        </p:spPr>
        <p:txBody>
          <a:bodyPr wrap="none" rtlCol="0" anchor="ctr" anchorCtr="0">
            <a:spAutoFit/>
          </a:bodyPr>
          <a:lstStyle/>
          <a:p>
            <a:pPr algn="ctr"/>
            <a:r>
              <a:rPr lang="en-US" sz="2000" b="1" dirty="0" smtClean="0">
                <a:solidFill>
                  <a:schemeClr val="accent1"/>
                </a:solidFill>
                <a:latin typeface="Arial Bold" charset="0"/>
                <a:ea typeface="Arial Bold" charset="0"/>
                <a:cs typeface="Arial Bold" charset="0"/>
              </a:rPr>
              <a:t>President</a:t>
            </a:r>
            <a:endParaRPr lang="en-US" sz="2000" b="1" dirty="0">
              <a:solidFill>
                <a:schemeClr val="accent1"/>
              </a:solidFill>
              <a:latin typeface="Arial Bold" charset="0"/>
              <a:ea typeface="Arial Bold" charset="0"/>
              <a:cs typeface="Arial Bold" charset="0"/>
            </a:endParaRPr>
          </a:p>
        </p:txBody>
      </p:sp>
      <p:sp>
        <p:nvSpPr>
          <p:cNvPr id="109" name="TextBox 108"/>
          <p:cNvSpPr txBox="1"/>
          <p:nvPr/>
        </p:nvSpPr>
        <p:spPr>
          <a:xfrm>
            <a:off x="19367655" y="6457804"/>
            <a:ext cx="2457404"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Mark Jones</a:t>
            </a:r>
          </a:p>
        </p:txBody>
      </p:sp>
      <p:sp>
        <p:nvSpPr>
          <p:cNvPr id="110" name="TextBox 109"/>
          <p:cNvSpPr txBox="1"/>
          <p:nvPr/>
        </p:nvSpPr>
        <p:spPr>
          <a:xfrm>
            <a:off x="11503964" y="7004259"/>
            <a:ext cx="1353256" cy="400110"/>
          </a:xfrm>
          <a:prstGeom prst="rect">
            <a:avLst/>
          </a:prstGeom>
          <a:noFill/>
        </p:spPr>
        <p:txBody>
          <a:bodyPr wrap="none" rtlCol="0" anchor="ctr" anchorCtr="0">
            <a:spAutoFit/>
          </a:bodyPr>
          <a:lstStyle/>
          <a:p>
            <a:pPr algn="ctr"/>
            <a:r>
              <a:rPr lang="en-US" sz="2000" b="1" dirty="0" smtClean="0">
                <a:solidFill>
                  <a:schemeClr val="accent1"/>
                </a:solidFill>
                <a:latin typeface="Arial Bold" charset="0"/>
                <a:ea typeface="Arial Bold" charset="0"/>
                <a:cs typeface="Arial Bold" charset="0"/>
              </a:rPr>
              <a:t>President</a:t>
            </a:r>
            <a:endParaRPr lang="en-US" sz="2000" b="1" dirty="0">
              <a:solidFill>
                <a:schemeClr val="accent1"/>
              </a:solidFill>
              <a:latin typeface="Arial Bold" charset="0"/>
              <a:ea typeface="Arial Bold" charset="0"/>
              <a:cs typeface="Arial Bold" charset="0"/>
            </a:endParaRPr>
          </a:p>
        </p:txBody>
      </p:sp>
      <p:sp>
        <p:nvSpPr>
          <p:cNvPr id="111" name="TextBox 110"/>
          <p:cNvSpPr txBox="1"/>
          <p:nvPr/>
        </p:nvSpPr>
        <p:spPr>
          <a:xfrm>
            <a:off x="10964388" y="6457804"/>
            <a:ext cx="2457404"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Mark Jones</a:t>
            </a:r>
          </a:p>
        </p:txBody>
      </p:sp>
      <p:sp>
        <p:nvSpPr>
          <p:cNvPr id="112" name="TextBox 111"/>
          <p:cNvSpPr txBox="1"/>
          <p:nvPr/>
        </p:nvSpPr>
        <p:spPr>
          <a:xfrm>
            <a:off x="7264743" y="7004259"/>
            <a:ext cx="1353256" cy="400110"/>
          </a:xfrm>
          <a:prstGeom prst="rect">
            <a:avLst/>
          </a:prstGeom>
          <a:noFill/>
        </p:spPr>
        <p:txBody>
          <a:bodyPr wrap="none" rtlCol="0" anchor="ctr" anchorCtr="0">
            <a:spAutoFit/>
          </a:bodyPr>
          <a:lstStyle/>
          <a:p>
            <a:pPr algn="ctr"/>
            <a:r>
              <a:rPr lang="en-US" sz="2000" b="1" dirty="0" smtClean="0">
                <a:solidFill>
                  <a:schemeClr val="accent1"/>
                </a:solidFill>
                <a:latin typeface="Arial Bold" charset="0"/>
                <a:ea typeface="Arial Bold" charset="0"/>
                <a:cs typeface="Arial Bold" charset="0"/>
              </a:rPr>
              <a:t>President</a:t>
            </a:r>
            <a:endParaRPr lang="en-US" sz="2000" b="1" dirty="0">
              <a:solidFill>
                <a:schemeClr val="accent1"/>
              </a:solidFill>
              <a:latin typeface="Arial Bold" charset="0"/>
              <a:ea typeface="Arial Bold" charset="0"/>
              <a:cs typeface="Arial Bold" charset="0"/>
            </a:endParaRPr>
          </a:p>
        </p:txBody>
      </p:sp>
      <p:sp>
        <p:nvSpPr>
          <p:cNvPr id="113" name="TextBox 112"/>
          <p:cNvSpPr txBox="1"/>
          <p:nvPr/>
        </p:nvSpPr>
        <p:spPr>
          <a:xfrm>
            <a:off x="6725167" y="6457804"/>
            <a:ext cx="2457404"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Mark Jones</a:t>
            </a:r>
          </a:p>
        </p:txBody>
      </p:sp>
      <p:sp>
        <p:nvSpPr>
          <p:cNvPr id="114" name="TextBox 113"/>
          <p:cNvSpPr txBox="1"/>
          <p:nvPr/>
        </p:nvSpPr>
        <p:spPr>
          <a:xfrm>
            <a:off x="3117097" y="7004259"/>
            <a:ext cx="1353256" cy="400110"/>
          </a:xfrm>
          <a:prstGeom prst="rect">
            <a:avLst/>
          </a:prstGeom>
          <a:noFill/>
        </p:spPr>
        <p:txBody>
          <a:bodyPr wrap="none" rtlCol="0" anchor="ctr" anchorCtr="0">
            <a:spAutoFit/>
          </a:bodyPr>
          <a:lstStyle/>
          <a:p>
            <a:pPr algn="ctr"/>
            <a:r>
              <a:rPr lang="en-US" sz="2000" b="1" dirty="0" smtClean="0">
                <a:solidFill>
                  <a:schemeClr val="accent1"/>
                </a:solidFill>
                <a:latin typeface="Arial Bold" charset="0"/>
                <a:ea typeface="Arial Bold" charset="0"/>
                <a:cs typeface="Arial Bold" charset="0"/>
              </a:rPr>
              <a:t>President</a:t>
            </a:r>
            <a:endParaRPr lang="en-US" sz="2000" b="1" dirty="0">
              <a:solidFill>
                <a:schemeClr val="accent1"/>
              </a:solidFill>
              <a:latin typeface="Arial Bold" charset="0"/>
              <a:ea typeface="Arial Bold" charset="0"/>
              <a:cs typeface="Arial Bold" charset="0"/>
            </a:endParaRPr>
          </a:p>
        </p:txBody>
      </p:sp>
      <p:sp>
        <p:nvSpPr>
          <p:cNvPr id="115" name="TextBox 114"/>
          <p:cNvSpPr txBox="1"/>
          <p:nvPr/>
        </p:nvSpPr>
        <p:spPr>
          <a:xfrm>
            <a:off x="2577521" y="6457804"/>
            <a:ext cx="2457404" cy="523220"/>
          </a:xfrm>
          <a:prstGeom prst="rect">
            <a:avLst/>
          </a:prstGeom>
          <a:noFill/>
        </p:spPr>
        <p:txBody>
          <a:bodyPr wrap="none" rtlCol="0" anchor="ctr" anchorCtr="0">
            <a:spAutoFit/>
          </a:bodyPr>
          <a:lstStyle/>
          <a:p>
            <a:pPr algn="ctr"/>
            <a:r>
              <a:rPr lang="en-US" sz="2800" b="1" dirty="0" smtClean="0">
                <a:solidFill>
                  <a:schemeClr val="tx2"/>
                </a:solidFill>
                <a:latin typeface="Arial Black" charset="0"/>
                <a:ea typeface="Arial Black" charset="0"/>
                <a:cs typeface="Arial Black" charset="0"/>
              </a:rPr>
              <a:t>Mark Jones</a:t>
            </a:r>
            <a:endParaRPr lang="en-US" sz="2800" b="1" dirty="0">
              <a:solidFill>
                <a:schemeClr val="tx2"/>
              </a:solidFill>
              <a:latin typeface="Arial Black" charset="0"/>
              <a:ea typeface="Arial Black" charset="0"/>
              <a:cs typeface="Arial Black" charset="0"/>
            </a:endParaRPr>
          </a:p>
        </p:txBody>
      </p:sp>
      <p:sp>
        <p:nvSpPr>
          <p:cNvPr id="116" name="TextBox 115"/>
          <p:cNvSpPr txBox="1"/>
          <p:nvPr/>
        </p:nvSpPr>
        <p:spPr>
          <a:xfrm>
            <a:off x="15651610" y="7004259"/>
            <a:ext cx="1353256" cy="400110"/>
          </a:xfrm>
          <a:prstGeom prst="rect">
            <a:avLst/>
          </a:prstGeom>
          <a:noFill/>
        </p:spPr>
        <p:txBody>
          <a:bodyPr wrap="none" rtlCol="0" anchor="ctr" anchorCtr="0">
            <a:spAutoFit/>
          </a:bodyPr>
          <a:lstStyle/>
          <a:p>
            <a:pPr algn="ctr"/>
            <a:r>
              <a:rPr lang="en-US" sz="2000" b="1" dirty="0" smtClean="0">
                <a:solidFill>
                  <a:schemeClr val="accent1"/>
                </a:solidFill>
                <a:latin typeface="Arial Bold" charset="0"/>
                <a:ea typeface="Arial Bold" charset="0"/>
                <a:cs typeface="Arial Bold" charset="0"/>
              </a:rPr>
              <a:t>President</a:t>
            </a:r>
            <a:endParaRPr lang="en-US" sz="2000" b="1" dirty="0">
              <a:solidFill>
                <a:schemeClr val="accent1"/>
              </a:solidFill>
              <a:latin typeface="Arial Bold" charset="0"/>
              <a:ea typeface="Arial Bold" charset="0"/>
              <a:cs typeface="Arial Bold" charset="0"/>
            </a:endParaRPr>
          </a:p>
        </p:txBody>
      </p:sp>
      <p:sp>
        <p:nvSpPr>
          <p:cNvPr id="117" name="TextBox 116"/>
          <p:cNvSpPr txBox="1"/>
          <p:nvPr/>
        </p:nvSpPr>
        <p:spPr>
          <a:xfrm>
            <a:off x="15112034" y="6457804"/>
            <a:ext cx="2457404"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Mark Jones</a:t>
            </a:r>
          </a:p>
        </p:txBody>
      </p:sp>
      <p:sp>
        <p:nvSpPr>
          <p:cNvPr id="36" name="TextBox 35"/>
          <p:cNvSpPr txBox="1"/>
          <p:nvPr/>
        </p:nvSpPr>
        <p:spPr>
          <a:xfrm>
            <a:off x="8060223" y="483017"/>
            <a:ext cx="8257224"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Meet The Team</a:t>
            </a:r>
            <a:endParaRPr lang="id-ID" sz="8800" b="1" dirty="0" smtClean="0">
              <a:solidFill>
                <a:schemeClr val="tx2"/>
              </a:solidFill>
              <a:latin typeface="Arial Bold" charset="0"/>
              <a:ea typeface="Arial Bold" charset="0"/>
              <a:cs typeface="Arial Bold" charset="0"/>
            </a:endParaRPr>
          </a:p>
        </p:txBody>
      </p:sp>
      <p:sp>
        <p:nvSpPr>
          <p:cNvPr id="37" name="Rectangle 3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8"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47" name="TextBox 46"/>
          <p:cNvSpPr txBox="1"/>
          <p:nvPr/>
        </p:nvSpPr>
        <p:spPr>
          <a:xfrm>
            <a:off x="19907231" y="11868353"/>
            <a:ext cx="1353256" cy="400110"/>
          </a:xfrm>
          <a:prstGeom prst="rect">
            <a:avLst/>
          </a:prstGeom>
          <a:noFill/>
        </p:spPr>
        <p:txBody>
          <a:bodyPr wrap="none" rtlCol="0" anchor="ctr" anchorCtr="0">
            <a:spAutoFit/>
          </a:bodyPr>
          <a:lstStyle/>
          <a:p>
            <a:pPr algn="ctr"/>
            <a:r>
              <a:rPr lang="en-US" sz="2000" b="1" dirty="0" smtClean="0">
                <a:solidFill>
                  <a:schemeClr val="accent1"/>
                </a:solidFill>
                <a:latin typeface="Arial Bold" charset="0"/>
                <a:ea typeface="Arial Bold" charset="0"/>
                <a:cs typeface="Arial Bold" charset="0"/>
              </a:rPr>
              <a:t>President</a:t>
            </a:r>
            <a:endParaRPr lang="en-US" sz="2000" b="1" dirty="0">
              <a:solidFill>
                <a:schemeClr val="accent1"/>
              </a:solidFill>
              <a:latin typeface="Arial Bold" charset="0"/>
              <a:ea typeface="Arial Bold" charset="0"/>
              <a:cs typeface="Arial Bold" charset="0"/>
            </a:endParaRPr>
          </a:p>
        </p:txBody>
      </p:sp>
      <p:sp>
        <p:nvSpPr>
          <p:cNvPr id="48" name="TextBox 47"/>
          <p:cNvSpPr txBox="1"/>
          <p:nvPr/>
        </p:nvSpPr>
        <p:spPr>
          <a:xfrm>
            <a:off x="19367655" y="11321898"/>
            <a:ext cx="2457404"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Mark Jones</a:t>
            </a:r>
          </a:p>
        </p:txBody>
      </p:sp>
      <p:sp>
        <p:nvSpPr>
          <p:cNvPr id="49" name="TextBox 48"/>
          <p:cNvSpPr txBox="1"/>
          <p:nvPr/>
        </p:nvSpPr>
        <p:spPr>
          <a:xfrm>
            <a:off x="11503964" y="11868353"/>
            <a:ext cx="1353256" cy="400110"/>
          </a:xfrm>
          <a:prstGeom prst="rect">
            <a:avLst/>
          </a:prstGeom>
          <a:noFill/>
        </p:spPr>
        <p:txBody>
          <a:bodyPr wrap="none" rtlCol="0" anchor="ctr" anchorCtr="0">
            <a:spAutoFit/>
          </a:bodyPr>
          <a:lstStyle/>
          <a:p>
            <a:pPr algn="ctr"/>
            <a:r>
              <a:rPr lang="en-US" sz="2000" b="1" dirty="0" smtClean="0">
                <a:solidFill>
                  <a:schemeClr val="accent1"/>
                </a:solidFill>
                <a:latin typeface="Arial Bold" charset="0"/>
                <a:ea typeface="Arial Bold" charset="0"/>
                <a:cs typeface="Arial Bold" charset="0"/>
              </a:rPr>
              <a:t>President</a:t>
            </a:r>
            <a:endParaRPr lang="en-US" sz="2000" b="1" dirty="0">
              <a:solidFill>
                <a:schemeClr val="accent1"/>
              </a:solidFill>
              <a:latin typeface="Arial Bold" charset="0"/>
              <a:ea typeface="Arial Bold" charset="0"/>
              <a:cs typeface="Arial Bold" charset="0"/>
            </a:endParaRPr>
          </a:p>
        </p:txBody>
      </p:sp>
      <p:sp>
        <p:nvSpPr>
          <p:cNvPr id="50" name="TextBox 49"/>
          <p:cNvSpPr txBox="1"/>
          <p:nvPr/>
        </p:nvSpPr>
        <p:spPr>
          <a:xfrm>
            <a:off x="10964388" y="11321898"/>
            <a:ext cx="2457404"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Mark Jones</a:t>
            </a:r>
          </a:p>
        </p:txBody>
      </p:sp>
      <p:sp>
        <p:nvSpPr>
          <p:cNvPr id="51" name="TextBox 50"/>
          <p:cNvSpPr txBox="1"/>
          <p:nvPr/>
        </p:nvSpPr>
        <p:spPr>
          <a:xfrm>
            <a:off x="7264743" y="11868353"/>
            <a:ext cx="1353256" cy="400110"/>
          </a:xfrm>
          <a:prstGeom prst="rect">
            <a:avLst/>
          </a:prstGeom>
          <a:noFill/>
        </p:spPr>
        <p:txBody>
          <a:bodyPr wrap="none" rtlCol="0" anchor="ctr" anchorCtr="0">
            <a:spAutoFit/>
          </a:bodyPr>
          <a:lstStyle/>
          <a:p>
            <a:pPr algn="ctr"/>
            <a:r>
              <a:rPr lang="en-US" sz="2000" b="1" dirty="0" smtClean="0">
                <a:solidFill>
                  <a:schemeClr val="accent1"/>
                </a:solidFill>
                <a:latin typeface="Arial Bold" charset="0"/>
                <a:ea typeface="Arial Bold" charset="0"/>
                <a:cs typeface="Arial Bold" charset="0"/>
              </a:rPr>
              <a:t>President</a:t>
            </a:r>
            <a:endParaRPr lang="en-US" sz="2000" b="1" dirty="0">
              <a:solidFill>
                <a:schemeClr val="accent1"/>
              </a:solidFill>
              <a:latin typeface="Arial Bold" charset="0"/>
              <a:ea typeface="Arial Bold" charset="0"/>
              <a:cs typeface="Arial Bold" charset="0"/>
            </a:endParaRPr>
          </a:p>
        </p:txBody>
      </p:sp>
      <p:sp>
        <p:nvSpPr>
          <p:cNvPr id="52" name="TextBox 51"/>
          <p:cNvSpPr txBox="1"/>
          <p:nvPr/>
        </p:nvSpPr>
        <p:spPr>
          <a:xfrm>
            <a:off x="6725167" y="11321898"/>
            <a:ext cx="2457404"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Mark Jones</a:t>
            </a:r>
          </a:p>
        </p:txBody>
      </p:sp>
      <p:sp>
        <p:nvSpPr>
          <p:cNvPr id="53" name="TextBox 52"/>
          <p:cNvSpPr txBox="1"/>
          <p:nvPr/>
        </p:nvSpPr>
        <p:spPr>
          <a:xfrm>
            <a:off x="3117097" y="11868353"/>
            <a:ext cx="1353256" cy="400110"/>
          </a:xfrm>
          <a:prstGeom prst="rect">
            <a:avLst/>
          </a:prstGeom>
          <a:noFill/>
        </p:spPr>
        <p:txBody>
          <a:bodyPr wrap="none" rtlCol="0" anchor="ctr" anchorCtr="0">
            <a:spAutoFit/>
          </a:bodyPr>
          <a:lstStyle/>
          <a:p>
            <a:pPr algn="ctr"/>
            <a:r>
              <a:rPr lang="en-US" sz="2000" b="1" dirty="0" smtClean="0">
                <a:solidFill>
                  <a:schemeClr val="accent1"/>
                </a:solidFill>
                <a:latin typeface="Arial Bold" charset="0"/>
                <a:ea typeface="Arial Bold" charset="0"/>
                <a:cs typeface="Arial Bold" charset="0"/>
              </a:rPr>
              <a:t>President</a:t>
            </a:r>
            <a:endParaRPr lang="en-US" sz="2000" b="1" dirty="0">
              <a:solidFill>
                <a:schemeClr val="accent1"/>
              </a:solidFill>
              <a:latin typeface="Arial Bold" charset="0"/>
              <a:ea typeface="Arial Bold" charset="0"/>
              <a:cs typeface="Arial Bold" charset="0"/>
            </a:endParaRPr>
          </a:p>
        </p:txBody>
      </p:sp>
      <p:sp>
        <p:nvSpPr>
          <p:cNvPr id="54" name="TextBox 53"/>
          <p:cNvSpPr txBox="1"/>
          <p:nvPr/>
        </p:nvSpPr>
        <p:spPr>
          <a:xfrm>
            <a:off x="2577521" y="11321898"/>
            <a:ext cx="2457404"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Mark Jones</a:t>
            </a:r>
          </a:p>
        </p:txBody>
      </p:sp>
      <p:sp>
        <p:nvSpPr>
          <p:cNvPr id="55" name="TextBox 54"/>
          <p:cNvSpPr txBox="1"/>
          <p:nvPr/>
        </p:nvSpPr>
        <p:spPr>
          <a:xfrm>
            <a:off x="15651610" y="11868353"/>
            <a:ext cx="1353256" cy="400110"/>
          </a:xfrm>
          <a:prstGeom prst="rect">
            <a:avLst/>
          </a:prstGeom>
          <a:noFill/>
        </p:spPr>
        <p:txBody>
          <a:bodyPr wrap="none" rtlCol="0" anchor="ctr" anchorCtr="0">
            <a:spAutoFit/>
          </a:bodyPr>
          <a:lstStyle/>
          <a:p>
            <a:pPr algn="ctr"/>
            <a:r>
              <a:rPr lang="en-US" sz="2000" b="1" dirty="0" smtClean="0">
                <a:solidFill>
                  <a:schemeClr val="accent1"/>
                </a:solidFill>
                <a:latin typeface="Arial Bold" charset="0"/>
                <a:ea typeface="Arial Bold" charset="0"/>
                <a:cs typeface="Arial Bold" charset="0"/>
              </a:rPr>
              <a:t>President</a:t>
            </a:r>
            <a:endParaRPr lang="en-US" sz="2000" b="1" dirty="0">
              <a:solidFill>
                <a:schemeClr val="accent1"/>
              </a:solidFill>
              <a:latin typeface="Arial Bold" charset="0"/>
              <a:ea typeface="Arial Bold" charset="0"/>
              <a:cs typeface="Arial Bold" charset="0"/>
            </a:endParaRPr>
          </a:p>
        </p:txBody>
      </p:sp>
      <p:sp>
        <p:nvSpPr>
          <p:cNvPr id="56" name="TextBox 55"/>
          <p:cNvSpPr txBox="1"/>
          <p:nvPr/>
        </p:nvSpPr>
        <p:spPr>
          <a:xfrm>
            <a:off x="15112034" y="11321898"/>
            <a:ext cx="2457404"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Mark Jones</a:t>
            </a:r>
          </a:p>
        </p:txBody>
      </p:sp>
      <p:sp>
        <p:nvSpPr>
          <p:cNvPr id="2" name="Picture Placeholder 1"/>
          <p:cNvSpPr>
            <a:spLocks noGrp="1"/>
          </p:cNvSpPr>
          <p:nvPr>
            <p:ph type="pic" sz="quarter" idx="18"/>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20"/>
          </p:nvPr>
        </p:nvSpPr>
        <p:spPr/>
      </p:sp>
      <p:sp>
        <p:nvSpPr>
          <p:cNvPr id="5" name="Picture Placeholder 4"/>
          <p:cNvSpPr>
            <a:spLocks noGrp="1"/>
          </p:cNvSpPr>
          <p:nvPr>
            <p:ph type="pic" sz="quarter" idx="21"/>
          </p:nvPr>
        </p:nvSpPr>
        <p:spPr/>
      </p:sp>
      <p:sp>
        <p:nvSpPr>
          <p:cNvPr id="6" name="Picture Placeholder 5"/>
          <p:cNvSpPr>
            <a:spLocks noGrp="1"/>
          </p:cNvSpPr>
          <p:nvPr>
            <p:ph type="pic" sz="quarter" idx="22"/>
          </p:nvPr>
        </p:nvSpPr>
        <p:spPr/>
      </p:sp>
      <p:sp>
        <p:nvSpPr>
          <p:cNvPr id="7" name="Picture Placeholder 6"/>
          <p:cNvSpPr>
            <a:spLocks noGrp="1"/>
          </p:cNvSpPr>
          <p:nvPr>
            <p:ph type="pic" sz="quarter" idx="13"/>
          </p:nvPr>
        </p:nvSpPr>
        <p:spPr/>
      </p:sp>
      <p:sp>
        <p:nvSpPr>
          <p:cNvPr id="8" name="Picture Placeholder 7"/>
          <p:cNvSpPr>
            <a:spLocks noGrp="1"/>
          </p:cNvSpPr>
          <p:nvPr>
            <p:ph type="pic" sz="quarter" idx="14"/>
          </p:nvPr>
        </p:nvSpPr>
        <p:spPr/>
      </p:sp>
      <p:sp>
        <p:nvSpPr>
          <p:cNvPr id="9" name="Picture Placeholder 8"/>
          <p:cNvSpPr>
            <a:spLocks noGrp="1"/>
          </p:cNvSpPr>
          <p:nvPr>
            <p:ph type="pic" sz="quarter" idx="15"/>
          </p:nvPr>
        </p:nvSpPr>
        <p:spPr/>
      </p:sp>
      <p:sp>
        <p:nvSpPr>
          <p:cNvPr id="10" name="Picture Placeholder 9"/>
          <p:cNvSpPr>
            <a:spLocks noGrp="1"/>
          </p:cNvSpPr>
          <p:nvPr>
            <p:ph type="pic" sz="quarter" idx="16"/>
          </p:nvPr>
        </p:nvSpPr>
        <p:spPr/>
      </p:sp>
      <p:sp>
        <p:nvSpPr>
          <p:cNvPr id="11" name="Picture Placeholder 10"/>
          <p:cNvSpPr>
            <a:spLocks noGrp="1"/>
          </p:cNvSpPr>
          <p:nvPr>
            <p:ph type="pic" sz="quarter" idx="17"/>
          </p:nvPr>
        </p:nvSpPr>
        <p:spPr/>
      </p:sp>
    </p:spTree>
    <p:extLst>
      <p:ext uri="{BB962C8B-B14F-4D97-AF65-F5344CB8AC3E}">
        <p14:creationId xmlns:p14="http://schemas.microsoft.com/office/powerpoint/2010/main" val="6414063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Subtitle 2"/>
          <p:cNvSpPr txBox="1">
            <a:spLocks/>
          </p:cNvSpPr>
          <p:nvPr/>
        </p:nvSpPr>
        <p:spPr>
          <a:xfrm>
            <a:off x="18132068" y="8467253"/>
            <a:ext cx="4133572" cy="233301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defRPr/>
            </a:pPr>
            <a:r>
              <a:rPr lang="en-US" dirty="0">
                <a:solidFill>
                  <a:schemeClr val="tx1"/>
                </a:solidFill>
                <a:latin typeface="Arial Regular" charset="0"/>
                <a:ea typeface="Arial Regular" charset="0"/>
                <a:cs typeface="Arial Regular" charset="0"/>
              </a:rPr>
              <a:t>Frequently, your initial font choice is taken Frequently, your initial font choice</a:t>
            </a:r>
          </a:p>
          <a:p>
            <a:pPr>
              <a:lnSpc>
                <a:spcPts val="4040"/>
              </a:lnSpc>
            </a:pPr>
            <a:endParaRPr lang="en-US" dirty="0">
              <a:solidFill>
                <a:schemeClr val="tx1"/>
              </a:solidFill>
              <a:latin typeface="Arial Regular" charset="0"/>
              <a:ea typeface="Arial Regular" charset="0"/>
              <a:cs typeface="Arial Regular" charset="0"/>
            </a:endParaRPr>
          </a:p>
        </p:txBody>
      </p:sp>
      <p:sp>
        <p:nvSpPr>
          <p:cNvPr id="96" name="TextBox 95"/>
          <p:cNvSpPr txBox="1"/>
          <p:nvPr/>
        </p:nvSpPr>
        <p:spPr>
          <a:xfrm>
            <a:off x="19160025" y="7846731"/>
            <a:ext cx="2101857" cy="461665"/>
          </a:xfrm>
          <a:prstGeom prst="rect">
            <a:avLst/>
          </a:prstGeom>
          <a:noFill/>
        </p:spPr>
        <p:txBody>
          <a:bodyPr wrap="none" rtlCol="0" anchor="ctr" anchorCtr="0">
            <a:spAutoFit/>
          </a:bodyPr>
          <a:lstStyle/>
          <a:p>
            <a:pPr algn="ctr"/>
            <a:r>
              <a:rPr lang="en-US" sz="2400" dirty="0" smtClean="0">
                <a:solidFill>
                  <a:schemeClr val="accent1"/>
                </a:solidFill>
                <a:latin typeface="Arial Regular" charset="0"/>
                <a:ea typeface="Arial Regular" charset="0"/>
                <a:cs typeface="Arial Regular" charset="0"/>
              </a:rPr>
              <a:t>Entertainment</a:t>
            </a:r>
            <a:endParaRPr lang="en-US" sz="2400" dirty="0">
              <a:solidFill>
                <a:schemeClr val="accent1"/>
              </a:solidFill>
              <a:latin typeface="Arial Regular" charset="0"/>
              <a:ea typeface="Arial Regular" charset="0"/>
              <a:cs typeface="Arial Regular" charset="0"/>
            </a:endParaRPr>
          </a:p>
        </p:txBody>
      </p:sp>
      <p:sp>
        <p:nvSpPr>
          <p:cNvPr id="100" name="TextBox 99"/>
          <p:cNvSpPr txBox="1"/>
          <p:nvPr/>
        </p:nvSpPr>
        <p:spPr>
          <a:xfrm>
            <a:off x="18921977" y="7386628"/>
            <a:ext cx="2577950" cy="446276"/>
          </a:xfrm>
          <a:prstGeom prst="rect">
            <a:avLst/>
          </a:prstGeom>
          <a:noFill/>
        </p:spPr>
        <p:txBody>
          <a:bodyPr wrap="none" rtlCol="0" anchor="ctr" anchorCtr="0">
            <a:spAutoFit/>
          </a:bodyPr>
          <a:lstStyle/>
          <a:p>
            <a:pPr algn="ctr"/>
            <a:r>
              <a:rPr lang="en-US" sz="2300" b="1" dirty="0" smtClean="0">
                <a:solidFill>
                  <a:schemeClr val="tx2"/>
                </a:solidFill>
                <a:latin typeface="Arial Bold" charset="0"/>
                <a:ea typeface="Arial Bold" charset="0"/>
                <a:cs typeface="Arial Bold" charset="0"/>
              </a:rPr>
              <a:t>NEYMAR BLACK</a:t>
            </a:r>
            <a:endParaRPr lang="en-US" sz="2300" b="1" dirty="0">
              <a:solidFill>
                <a:schemeClr val="tx2"/>
              </a:solidFill>
              <a:latin typeface="Arial Bold" charset="0"/>
              <a:ea typeface="Arial Bold" charset="0"/>
              <a:cs typeface="Arial Bold" charset="0"/>
            </a:endParaRPr>
          </a:p>
        </p:txBody>
      </p:sp>
      <p:grpSp>
        <p:nvGrpSpPr>
          <p:cNvPr id="101" name="Group 100"/>
          <p:cNvGrpSpPr/>
          <p:nvPr/>
        </p:nvGrpSpPr>
        <p:grpSpPr>
          <a:xfrm>
            <a:off x="18779359" y="11166149"/>
            <a:ext cx="2817367" cy="558655"/>
            <a:chOff x="2731639" y="11325538"/>
            <a:chExt cx="2817367" cy="558655"/>
          </a:xfrm>
          <a:solidFill>
            <a:schemeClr val="tx2"/>
          </a:solidFill>
        </p:grpSpPr>
        <p:sp>
          <p:nvSpPr>
            <p:cNvPr id="102" name="Shape 2872"/>
            <p:cNvSpPr/>
            <p:nvPr userDrawn="1"/>
          </p:nvSpPr>
          <p:spPr>
            <a:xfrm>
              <a:off x="2731639"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03" name="Shape 2873"/>
            <p:cNvSpPr/>
            <p:nvPr userDrawn="1"/>
          </p:nvSpPr>
          <p:spPr>
            <a:xfrm>
              <a:off x="3484543"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04" name="Shape 2877"/>
            <p:cNvSpPr/>
            <p:nvPr userDrawn="1"/>
          </p:nvSpPr>
          <p:spPr>
            <a:xfrm>
              <a:off x="4237447"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05" name="Shape 2878"/>
            <p:cNvSpPr/>
            <p:nvPr userDrawn="1"/>
          </p:nvSpPr>
          <p:spPr>
            <a:xfrm>
              <a:off x="4990351"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grpSp>
      <p:sp>
        <p:nvSpPr>
          <p:cNvPr id="106" name="Subtitle 2"/>
          <p:cNvSpPr txBox="1">
            <a:spLocks/>
          </p:cNvSpPr>
          <p:nvPr/>
        </p:nvSpPr>
        <p:spPr>
          <a:xfrm>
            <a:off x="12805688" y="8467253"/>
            <a:ext cx="4133572" cy="233301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defRPr/>
            </a:pPr>
            <a:r>
              <a:rPr lang="en-US" dirty="0">
                <a:solidFill>
                  <a:schemeClr val="tx1"/>
                </a:solidFill>
                <a:latin typeface="Arial Regular" charset="0"/>
                <a:ea typeface="Arial Regular" charset="0"/>
                <a:cs typeface="Arial Regular" charset="0"/>
              </a:rPr>
              <a:t>Frequently, your initial font choice is taken Frequently, your initial font choice</a:t>
            </a:r>
          </a:p>
          <a:p>
            <a:pPr>
              <a:lnSpc>
                <a:spcPts val="4040"/>
              </a:lnSpc>
            </a:pPr>
            <a:endParaRPr lang="en-US" dirty="0">
              <a:solidFill>
                <a:schemeClr val="tx1"/>
              </a:solidFill>
              <a:latin typeface="Arial Regular" charset="0"/>
              <a:ea typeface="Arial Regular" charset="0"/>
              <a:cs typeface="Arial Regular" charset="0"/>
            </a:endParaRPr>
          </a:p>
        </p:txBody>
      </p:sp>
      <p:sp>
        <p:nvSpPr>
          <p:cNvPr id="107" name="TextBox 106"/>
          <p:cNvSpPr txBox="1"/>
          <p:nvPr/>
        </p:nvSpPr>
        <p:spPr>
          <a:xfrm>
            <a:off x="13900105" y="7846731"/>
            <a:ext cx="1968937" cy="461665"/>
          </a:xfrm>
          <a:prstGeom prst="rect">
            <a:avLst/>
          </a:prstGeom>
          <a:noFill/>
        </p:spPr>
        <p:txBody>
          <a:bodyPr wrap="none" rtlCol="0" anchor="ctr" anchorCtr="0">
            <a:spAutoFit/>
          </a:bodyPr>
          <a:lstStyle/>
          <a:p>
            <a:pPr algn="ctr"/>
            <a:r>
              <a:rPr lang="en-US" sz="2400" dirty="0" smtClean="0">
                <a:solidFill>
                  <a:schemeClr val="accent1"/>
                </a:solidFill>
                <a:latin typeface="Arial Regular" charset="0"/>
                <a:ea typeface="Arial Regular" charset="0"/>
                <a:cs typeface="Arial Regular" charset="0"/>
              </a:rPr>
              <a:t>Social Media</a:t>
            </a:r>
            <a:endParaRPr lang="en-US" sz="2400" dirty="0">
              <a:solidFill>
                <a:schemeClr val="accent1"/>
              </a:solidFill>
              <a:latin typeface="Arial Regular" charset="0"/>
              <a:ea typeface="Arial Regular" charset="0"/>
              <a:cs typeface="Arial Regular" charset="0"/>
            </a:endParaRPr>
          </a:p>
        </p:txBody>
      </p:sp>
      <p:sp>
        <p:nvSpPr>
          <p:cNvPr id="108" name="TextBox 107"/>
          <p:cNvSpPr txBox="1"/>
          <p:nvPr/>
        </p:nvSpPr>
        <p:spPr>
          <a:xfrm>
            <a:off x="13698992" y="7386628"/>
            <a:ext cx="2371162" cy="446276"/>
          </a:xfrm>
          <a:prstGeom prst="rect">
            <a:avLst/>
          </a:prstGeom>
          <a:noFill/>
        </p:spPr>
        <p:txBody>
          <a:bodyPr wrap="none" rtlCol="0" anchor="ctr" anchorCtr="0">
            <a:spAutoFit/>
          </a:bodyPr>
          <a:lstStyle/>
          <a:p>
            <a:pPr algn="ctr"/>
            <a:r>
              <a:rPr lang="en-US" sz="2300" b="1" dirty="0" smtClean="0">
                <a:solidFill>
                  <a:schemeClr val="tx2"/>
                </a:solidFill>
                <a:latin typeface="Arial Bold" charset="0"/>
                <a:ea typeface="Arial Bold" charset="0"/>
                <a:cs typeface="Arial Bold" charset="0"/>
              </a:rPr>
              <a:t>VANESSA PINO</a:t>
            </a:r>
            <a:endParaRPr lang="en-US" sz="2300" b="1" dirty="0">
              <a:solidFill>
                <a:schemeClr val="tx2"/>
              </a:solidFill>
              <a:latin typeface="Arial Bold" charset="0"/>
              <a:ea typeface="Arial Bold" charset="0"/>
              <a:cs typeface="Arial Bold" charset="0"/>
            </a:endParaRPr>
          </a:p>
        </p:txBody>
      </p:sp>
      <p:grpSp>
        <p:nvGrpSpPr>
          <p:cNvPr id="109" name="Group 108"/>
          <p:cNvGrpSpPr/>
          <p:nvPr/>
        </p:nvGrpSpPr>
        <p:grpSpPr>
          <a:xfrm>
            <a:off x="13452979" y="11166149"/>
            <a:ext cx="2817367" cy="558655"/>
            <a:chOff x="2731639" y="11325538"/>
            <a:chExt cx="2817367" cy="558655"/>
          </a:xfrm>
          <a:solidFill>
            <a:schemeClr val="tx2"/>
          </a:solidFill>
        </p:grpSpPr>
        <p:sp>
          <p:nvSpPr>
            <p:cNvPr id="110" name="Shape 2872"/>
            <p:cNvSpPr/>
            <p:nvPr userDrawn="1"/>
          </p:nvSpPr>
          <p:spPr>
            <a:xfrm>
              <a:off x="2731639"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11" name="Shape 2873"/>
            <p:cNvSpPr/>
            <p:nvPr userDrawn="1"/>
          </p:nvSpPr>
          <p:spPr>
            <a:xfrm>
              <a:off x="3484543"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12" name="Shape 2877"/>
            <p:cNvSpPr/>
            <p:nvPr userDrawn="1"/>
          </p:nvSpPr>
          <p:spPr>
            <a:xfrm>
              <a:off x="4237447"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13" name="Shape 2878"/>
            <p:cNvSpPr/>
            <p:nvPr userDrawn="1"/>
          </p:nvSpPr>
          <p:spPr>
            <a:xfrm>
              <a:off x="4990351"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grpSp>
      <p:sp>
        <p:nvSpPr>
          <p:cNvPr id="114" name="Subtitle 2"/>
          <p:cNvSpPr txBox="1">
            <a:spLocks/>
          </p:cNvSpPr>
          <p:nvPr/>
        </p:nvSpPr>
        <p:spPr>
          <a:xfrm>
            <a:off x="7410728" y="8467253"/>
            <a:ext cx="4133572" cy="233301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defRPr/>
            </a:pPr>
            <a:r>
              <a:rPr lang="en-US" dirty="0">
                <a:solidFill>
                  <a:schemeClr val="tx1"/>
                </a:solidFill>
                <a:latin typeface="Arial Regular" charset="0"/>
                <a:ea typeface="Arial Regular" charset="0"/>
                <a:cs typeface="Arial Regular" charset="0"/>
              </a:rPr>
              <a:t>Frequently, your initial font choice is taken Frequently, your initial font choice</a:t>
            </a:r>
          </a:p>
          <a:p>
            <a:pPr>
              <a:lnSpc>
                <a:spcPts val="4040"/>
              </a:lnSpc>
            </a:pPr>
            <a:endParaRPr lang="en-US" dirty="0">
              <a:solidFill>
                <a:schemeClr val="tx1"/>
              </a:solidFill>
              <a:latin typeface="Arial Regular" charset="0"/>
              <a:ea typeface="Arial Regular" charset="0"/>
              <a:cs typeface="Arial Regular" charset="0"/>
            </a:endParaRPr>
          </a:p>
        </p:txBody>
      </p:sp>
      <p:sp>
        <p:nvSpPr>
          <p:cNvPr id="115" name="TextBox 114"/>
          <p:cNvSpPr txBox="1"/>
          <p:nvPr/>
        </p:nvSpPr>
        <p:spPr>
          <a:xfrm>
            <a:off x="8769417" y="7846731"/>
            <a:ext cx="1440395" cy="461665"/>
          </a:xfrm>
          <a:prstGeom prst="rect">
            <a:avLst/>
          </a:prstGeom>
          <a:noFill/>
        </p:spPr>
        <p:txBody>
          <a:bodyPr wrap="none" rtlCol="0" anchor="ctr" anchorCtr="0">
            <a:spAutoFit/>
          </a:bodyPr>
          <a:lstStyle/>
          <a:p>
            <a:pPr algn="ctr"/>
            <a:r>
              <a:rPr lang="en-US" sz="2400" dirty="0" smtClean="0">
                <a:solidFill>
                  <a:schemeClr val="accent1"/>
                </a:solidFill>
                <a:latin typeface="Arial Regular" charset="0"/>
                <a:ea typeface="Arial Regular" charset="0"/>
                <a:cs typeface="Arial Regular" charset="0"/>
              </a:rPr>
              <a:t>Finances</a:t>
            </a:r>
            <a:endParaRPr lang="en-US" sz="2400" dirty="0">
              <a:solidFill>
                <a:schemeClr val="accent1"/>
              </a:solidFill>
              <a:latin typeface="Arial Regular" charset="0"/>
              <a:ea typeface="Arial Regular" charset="0"/>
              <a:cs typeface="Arial Regular" charset="0"/>
            </a:endParaRPr>
          </a:p>
        </p:txBody>
      </p:sp>
      <p:sp>
        <p:nvSpPr>
          <p:cNvPr id="116" name="TextBox 115"/>
          <p:cNvSpPr txBox="1"/>
          <p:nvPr/>
        </p:nvSpPr>
        <p:spPr>
          <a:xfrm>
            <a:off x="8525245" y="7386628"/>
            <a:ext cx="1928734" cy="446276"/>
          </a:xfrm>
          <a:prstGeom prst="rect">
            <a:avLst/>
          </a:prstGeom>
          <a:noFill/>
        </p:spPr>
        <p:txBody>
          <a:bodyPr wrap="none" rtlCol="0" anchor="ctr" anchorCtr="0">
            <a:spAutoFit/>
          </a:bodyPr>
          <a:lstStyle/>
          <a:p>
            <a:pPr algn="ctr"/>
            <a:r>
              <a:rPr lang="en-US" sz="2300" b="1" dirty="0" smtClean="0">
                <a:solidFill>
                  <a:schemeClr val="tx2"/>
                </a:solidFill>
                <a:latin typeface="Arial Bold" charset="0"/>
                <a:ea typeface="Arial Bold" charset="0"/>
                <a:cs typeface="Arial Bold" charset="0"/>
              </a:rPr>
              <a:t>DIANA ROVI</a:t>
            </a:r>
            <a:endParaRPr lang="en-US" sz="2300" b="1" dirty="0">
              <a:solidFill>
                <a:schemeClr val="tx2"/>
              </a:solidFill>
              <a:latin typeface="Arial Bold" charset="0"/>
              <a:ea typeface="Arial Bold" charset="0"/>
              <a:cs typeface="Arial Bold" charset="0"/>
            </a:endParaRPr>
          </a:p>
        </p:txBody>
      </p:sp>
      <p:grpSp>
        <p:nvGrpSpPr>
          <p:cNvPr id="117" name="Group 116"/>
          <p:cNvGrpSpPr/>
          <p:nvPr/>
        </p:nvGrpSpPr>
        <p:grpSpPr>
          <a:xfrm>
            <a:off x="8058019" y="11166149"/>
            <a:ext cx="2817367" cy="558655"/>
            <a:chOff x="2731639" y="11325538"/>
            <a:chExt cx="2817367" cy="558655"/>
          </a:xfrm>
          <a:solidFill>
            <a:schemeClr val="tx2"/>
          </a:solidFill>
        </p:grpSpPr>
        <p:sp>
          <p:nvSpPr>
            <p:cNvPr id="118" name="Shape 2872"/>
            <p:cNvSpPr/>
            <p:nvPr userDrawn="1"/>
          </p:nvSpPr>
          <p:spPr>
            <a:xfrm>
              <a:off x="2731639"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19" name="Shape 2873"/>
            <p:cNvSpPr/>
            <p:nvPr userDrawn="1"/>
          </p:nvSpPr>
          <p:spPr>
            <a:xfrm>
              <a:off x="3484543"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20" name="Shape 2877"/>
            <p:cNvSpPr/>
            <p:nvPr userDrawn="1"/>
          </p:nvSpPr>
          <p:spPr>
            <a:xfrm>
              <a:off x="4237447"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21" name="Shape 2878"/>
            <p:cNvSpPr/>
            <p:nvPr userDrawn="1"/>
          </p:nvSpPr>
          <p:spPr>
            <a:xfrm>
              <a:off x="4990351"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grpSp>
      <p:sp>
        <p:nvSpPr>
          <p:cNvPr id="122" name="Subtitle 2"/>
          <p:cNvSpPr txBox="1">
            <a:spLocks/>
          </p:cNvSpPr>
          <p:nvPr/>
        </p:nvSpPr>
        <p:spPr>
          <a:xfrm>
            <a:off x="2084348" y="8467253"/>
            <a:ext cx="4133572"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marL="0" marR="0" indent="0" algn="ctr" defTabSz="1087636" rtl="0" eaLnBrk="1" fontAlgn="auto" latinLnBrk="0" hangingPunct="1">
              <a:lnSpc>
                <a:spcPts val="4040"/>
              </a:lnSpc>
              <a:spcBef>
                <a:spcPct val="20000"/>
              </a:spcBef>
              <a:spcAft>
                <a:spcPts val="0"/>
              </a:spcAft>
              <a:buClrTx/>
              <a:buSzTx/>
              <a:buFont typeface="Arial"/>
              <a:buNone/>
              <a:tabLst/>
              <a:defRPr/>
            </a:pPr>
            <a:r>
              <a:rPr lang="en-US" dirty="0" smtClean="0">
                <a:solidFill>
                  <a:schemeClr val="tx1"/>
                </a:solidFill>
                <a:latin typeface="Arial Regular" charset="0"/>
                <a:ea typeface="Arial Regular" charset="0"/>
                <a:cs typeface="Arial Regular" charset="0"/>
              </a:rPr>
              <a:t>Frequently, your initial font choice is taken Frequently, your initial font choice</a:t>
            </a:r>
            <a:endParaRPr lang="en-US" dirty="0">
              <a:solidFill>
                <a:schemeClr val="tx1"/>
              </a:solidFill>
              <a:latin typeface="Arial Regular" charset="0"/>
              <a:ea typeface="Arial Regular" charset="0"/>
              <a:cs typeface="Arial Regular" charset="0"/>
            </a:endParaRPr>
          </a:p>
        </p:txBody>
      </p:sp>
      <p:sp>
        <p:nvSpPr>
          <p:cNvPr id="123" name="TextBox 122"/>
          <p:cNvSpPr txBox="1"/>
          <p:nvPr/>
        </p:nvSpPr>
        <p:spPr>
          <a:xfrm>
            <a:off x="3394432" y="7846731"/>
            <a:ext cx="1537600" cy="461665"/>
          </a:xfrm>
          <a:prstGeom prst="rect">
            <a:avLst/>
          </a:prstGeom>
          <a:noFill/>
        </p:spPr>
        <p:txBody>
          <a:bodyPr wrap="none" rtlCol="0" anchor="ctr" anchorCtr="0">
            <a:spAutoFit/>
          </a:bodyPr>
          <a:lstStyle/>
          <a:p>
            <a:pPr algn="ctr"/>
            <a:r>
              <a:rPr lang="en-US" sz="2400" dirty="0" smtClean="0">
                <a:solidFill>
                  <a:schemeClr val="accent1"/>
                </a:solidFill>
                <a:latin typeface="Arial Regular" charset="0"/>
                <a:ea typeface="Arial Regular" charset="0"/>
                <a:cs typeface="Arial Regular" charset="0"/>
              </a:rPr>
              <a:t>Marketing</a:t>
            </a:r>
            <a:endParaRPr lang="en-US" sz="2400" dirty="0">
              <a:solidFill>
                <a:schemeClr val="accent1"/>
              </a:solidFill>
              <a:latin typeface="Arial Regular" charset="0"/>
              <a:ea typeface="Arial Regular" charset="0"/>
              <a:cs typeface="Arial Regular" charset="0"/>
            </a:endParaRPr>
          </a:p>
        </p:txBody>
      </p:sp>
      <p:sp>
        <p:nvSpPr>
          <p:cNvPr id="124" name="TextBox 123"/>
          <p:cNvSpPr txBox="1"/>
          <p:nvPr/>
        </p:nvSpPr>
        <p:spPr>
          <a:xfrm>
            <a:off x="2983744" y="7386628"/>
            <a:ext cx="2358979" cy="446276"/>
          </a:xfrm>
          <a:prstGeom prst="rect">
            <a:avLst/>
          </a:prstGeom>
          <a:noFill/>
        </p:spPr>
        <p:txBody>
          <a:bodyPr wrap="none" rtlCol="0" anchor="ctr" anchorCtr="0">
            <a:spAutoFit/>
          </a:bodyPr>
          <a:lstStyle/>
          <a:p>
            <a:pPr algn="ctr"/>
            <a:r>
              <a:rPr lang="en-US" sz="2300" b="1" dirty="0" smtClean="0">
                <a:solidFill>
                  <a:schemeClr val="tx2"/>
                </a:solidFill>
                <a:latin typeface="Arial Bold" charset="0"/>
                <a:ea typeface="Arial Bold" charset="0"/>
                <a:cs typeface="Arial Bold" charset="0"/>
              </a:rPr>
              <a:t>DAVID COFFEE</a:t>
            </a:r>
            <a:endParaRPr lang="en-US" sz="2300" b="1" dirty="0">
              <a:solidFill>
                <a:schemeClr val="tx2"/>
              </a:solidFill>
              <a:latin typeface="Arial Bold" charset="0"/>
              <a:ea typeface="Arial Bold" charset="0"/>
              <a:cs typeface="Arial Bold" charset="0"/>
            </a:endParaRPr>
          </a:p>
        </p:txBody>
      </p:sp>
      <p:grpSp>
        <p:nvGrpSpPr>
          <p:cNvPr id="125" name="Group 124"/>
          <p:cNvGrpSpPr/>
          <p:nvPr/>
        </p:nvGrpSpPr>
        <p:grpSpPr>
          <a:xfrm>
            <a:off x="2731639" y="11166149"/>
            <a:ext cx="2817367" cy="558655"/>
            <a:chOff x="2731639" y="11325538"/>
            <a:chExt cx="2817367" cy="558655"/>
          </a:xfrm>
          <a:solidFill>
            <a:schemeClr val="tx2"/>
          </a:solidFill>
        </p:grpSpPr>
        <p:sp>
          <p:nvSpPr>
            <p:cNvPr id="126" name="Shape 2872"/>
            <p:cNvSpPr/>
            <p:nvPr userDrawn="1"/>
          </p:nvSpPr>
          <p:spPr>
            <a:xfrm>
              <a:off x="2731639"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27" name="Shape 2873"/>
            <p:cNvSpPr/>
            <p:nvPr userDrawn="1"/>
          </p:nvSpPr>
          <p:spPr>
            <a:xfrm>
              <a:off x="3484543"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28" name="Shape 2877"/>
            <p:cNvSpPr/>
            <p:nvPr userDrawn="1"/>
          </p:nvSpPr>
          <p:spPr>
            <a:xfrm>
              <a:off x="4237447"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29" name="Shape 2878"/>
            <p:cNvSpPr/>
            <p:nvPr userDrawn="1"/>
          </p:nvSpPr>
          <p:spPr>
            <a:xfrm>
              <a:off x="4990351"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grpSp>
      <p:sp>
        <p:nvSpPr>
          <p:cNvPr id="130" name="Rounded Rectangle 129"/>
          <p:cNvSpPr/>
          <p:nvPr/>
        </p:nvSpPr>
        <p:spPr>
          <a:xfrm>
            <a:off x="17994373" y="3177540"/>
            <a:ext cx="4490049" cy="9121140"/>
          </a:xfrm>
          <a:prstGeom prst="roundRect">
            <a:avLst>
              <a:gd name="adj" fmla="val 393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31" name="Rounded Rectangle 130"/>
          <p:cNvSpPr/>
          <p:nvPr/>
        </p:nvSpPr>
        <p:spPr>
          <a:xfrm>
            <a:off x="12643945" y="3177540"/>
            <a:ext cx="4490049" cy="9121140"/>
          </a:xfrm>
          <a:prstGeom prst="roundRect">
            <a:avLst>
              <a:gd name="adj" fmla="val 393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32" name="Rounded Rectangle 131"/>
          <p:cNvSpPr/>
          <p:nvPr/>
        </p:nvSpPr>
        <p:spPr>
          <a:xfrm>
            <a:off x="7247807" y="3177540"/>
            <a:ext cx="4490049" cy="9121140"/>
          </a:xfrm>
          <a:prstGeom prst="roundRect">
            <a:avLst>
              <a:gd name="adj" fmla="val 393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33" name="Rounded Rectangle 132"/>
          <p:cNvSpPr/>
          <p:nvPr/>
        </p:nvSpPr>
        <p:spPr>
          <a:xfrm>
            <a:off x="1897379" y="3177540"/>
            <a:ext cx="4490049" cy="9121140"/>
          </a:xfrm>
          <a:prstGeom prst="roundRect">
            <a:avLst>
              <a:gd name="adj" fmla="val 393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8" name="TextBox 47"/>
          <p:cNvSpPr txBox="1"/>
          <p:nvPr/>
        </p:nvSpPr>
        <p:spPr>
          <a:xfrm>
            <a:off x="8060237" y="483017"/>
            <a:ext cx="8257225"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Meet The Team</a:t>
            </a:r>
            <a:endParaRPr lang="id-ID" sz="8800" b="1" dirty="0" smtClean="0">
              <a:solidFill>
                <a:schemeClr val="tx2"/>
              </a:solidFill>
              <a:latin typeface="Arial Bold" charset="0"/>
              <a:ea typeface="Arial Bold" charset="0"/>
              <a:cs typeface="Arial Bold" charset="0"/>
            </a:endParaRPr>
          </a:p>
        </p:txBody>
      </p:sp>
      <p:sp>
        <p:nvSpPr>
          <p:cNvPr id="49" name="Rectangle 48"/>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5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14"/>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1"/>
          </p:nvPr>
        </p:nvSpPr>
        <p:spPr/>
      </p:sp>
    </p:spTree>
    <p:extLst>
      <p:ext uri="{BB962C8B-B14F-4D97-AF65-F5344CB8AC3E}">
        <p14:creationId xmlns:p14="http://schemas.microsoft.com/office/powerpoint/2010/main" val="30850300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Subtitle 2"/>
          <p:cNvSpPr txBox="1">
            <a:spLocks/>
          </p:cNvSpPr>
          <p:nvPr/>
        </p:nvSpPr>
        <p:spPr>
          <a:xfrm>
            <a:off x="17671075" y="10058084"/>
            <a:ext cx="4951772"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62" name="TextBox 61"/>
          <p:cNvSpPr txBox="1"/>
          <p:nvPr/>
        </p:nvSpPr>
        <p:spPr>
          <a:xfrm>
            <a:off x="19053147" y="8967496"/>
            <a:ext cx="2155911" cy="400110"/>
          </a:xfrm>
          <a:prstGeom prst="rect">
            <a:avLst/>
          </a:prstGeom>
          <a:noFill/>
        </p:spPr>
        <p:txBody>
          <a:bodyPr wrap="none" rtlCol="0" anchor="ctr" anchorCtr="0">
            <a:spAutoFit/>
          </a:bodyPr>
          <a:lstStyle/>
          <a:p>
            <a:pPr algn="ctr"/>
            <a:r>
              <a:rPr lang="en-US" sz="2000" dirty="0" smtClean="0">
                <a:solidFill>
                  <a:schemeClr val="accent2"/>
                </a:solidFill>
                <a:latin typeface="Arial Regular" charset="0"/>
                <a:ea typeface="Arial Regular" charset="0"/>
                <a:cs typeface="Arial Regular" charset="0"/>
              </a:rPr>
              <a:t>Market Research</a:t>
            </a:r>
            <a:endParaRPr lang="en-US" sz="2000" dirty="0">
              <a:solidFill>
                <a:schemeClr val="accent2"/>
              </a:solidFill>
              <a:latin typeface="Arial Regular" charset="0"/>
              <a:ea typeface="Arial Regular" charset="0"/>
              <a:cs typeface="Arial Regular" charset="0"/>
            </a:endParaRPr>
          </a:p>
        </p:txBody>
      </p:sp>
      <p:sp>
        <p:nvSpPr>
          <p:cNvPr id="63" name="TextBox 62"/>
          <p:cNvSpPr txBox="1"/>
          <p:nvPr/>
        </p:nvSpPr>
        <p:spPr>
          <a:xfrm>
            <a:off x="18479270" y="9449651"/>
            <a:ext cx="3303661" cy="523220"/>
          </a:xfrm>
          <a:prstGeom prst="rect">
            <a:avLst/>
          </a:prstGeom>
          <a:noFill/>
        </p:spPr>
        <p:txBody>
          <a:bodyPr wrap="none" rtlCol="0" anchor="ctr" anchorCtr="0">
            <a:spAutoFit/>
          </a:bodyPr>
          <a:lstStyle/>
          <a:p>
            <a:pPr algn="ctr"/>
            <a:r>
              <a:rPr lang="en-US" sz="2800" b="1" dirty="0" smtClean="0">
                <a:solidFill>
                  <a:schemeClr val="tx2"/>
                </a:solidFill>
                <a:latin typeface="Arial Bold" charset="0"/>
                <a:ea typeface="Arial Bold" charset="0"/>
                <a:cs typeface="Arial Bold" charset="0"/>
              </a:rPr>
              <a:t>KARLA BLOOPER</a:t>
            </a:r>
            <a:endParaRPr lang="en-US" sz="2800" b="1" dirty="0">
              <a:solidFill>
                <a:schemeClr val="tx2"/>
              </a:solidFill>
              <a:latin typeface="Arial Bold" charset="0"/>
              <a:ea typeface="Arial Bold" charset="0"/>
              <a:cs typeface="Arial Bold" charset="0"/>
            </a:endParaRPr>
          </a:p>
        </p:txBody>
      </p:sp>
      <p:sp>
        <p:nvSpPr>
          <p:cNvPr id="64" name="Subtitle 2"/>
          <p:cNvSpPr txBox="1">
            <a:spLocks/>
          </p:cNvSpPr>
          <p:nvPr/>
        </p:nvSpPr>
        <p:spPr>
          <a:xfrm>
            <a:off x="1872775" y="10058084"/>
            <a:ext cx="4951772"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a:t>
            </a:r>
            <a:endParaRPr lang="en-US" dirty="0">
              <a:solidFill>
                <a:schemeClr val="tx1"/>
              </a:solidFill>
              <a:latin typeface="Arial Regular" charset="0"/>
              <a:ea typeface="Arial Regular" charset="0"/>
              <a:cs typeface="Arial Regular" charset="0"/>
            </a:endParaRPr>
          </a:p>
        </p:txBody>
      </p:sp>
      <p:sp>
        <p:nvSpPr>
          <p:cNvPr id="71" name="TextBox 70"/>
          <p:cNvSpPr txBox="1"/>
          <p:nvPr/>
        </p:nvSpPr>
        <p:spPr>
          <a:xfrm>
            <a:off x="3238778" y="8967496"/>
            <a:ext cx="2188035" cy="400110"/>
          </a:xfrm>
          <a:prstGeom prst="rect">
            <a:avLst/>
          </a:prstGeom>
          <a:noFill/>
        </p:spPr>
        <p:txBody>
          <a:bodyPr wrap="none" rtlCol="0" anchor="ctr" anchorCtr="0">
            <a:spAutoFit/>
          </a:bodyPr>
          <a:lstStyle/>
          <a:p>
            <a:pPr algn="ctr"/>
            <a:r>
              <a:rPr lang="en-US" sz="2000" dirty="0" smtClean="0">
                <a:solidFill>
                  <a:schemeClr val="accent2"/>
                </a:solidFill>
                <a:latin typeface="Arial Regular" charset="0"/>
                <a:ea typeface="Arial Regular" charset="0"/>
                <a:cs typeface="Arial Regular" charset="0"/>
              </a:rPr>
              <a:t>General Manager</a:t>
            </a:r>
            <a:endParaRPr lang="en-US" sz="2000" dirty="0">
              <a:solidFill>
                <a:schemeClr val="accent2"/>
              </a:solidFill>
              <a:latin typeface="Arial Regular" charset="0"/>
              <a:ea typeface="Arial Regular" charset="0"/>
              <a:cs typeface="Arial Regular" charset="0"/>
            </a:endParaRPr>
          </a:p>
        </p:txBody>
      </p:sp>
      <p:sp>
        <p:nvSpPr>
          <p:cNvPr id="72" name="TextBox 71"/>
          <p:cNvSpPr txBox="1"/>
          <p:nvPr/>
        </p:nvSpPr>
        <p:spPr>
          <a:xfrm>
            <a:off x="2891536" y="9449651"/>
            <a:ext cx="2882520" cy="523220"/>
          </a:xfrm>
          <a:prstGeom prst="rect">
            <a:avLst/>
          </a:prstGeom>
          <a:noFill/>
        </p:spPr>
        <p:txBody>
          <a:bodyPr wrap="none" rtlCol="0" anchor="ctr" anchorCtr="0">
            <a:spAutoFit/>
          </a:bodyPr>
          <a:lstStyle/>
          <a:p>
            <a:pPr algn="ctr"/>
            <a:r>
              <a:rPr lang="en-US" sz="2800" b="1" dirty="0" smtClean="0">
                <a:solidFill>
                  <a:schemeClr val="tx2"/>
                </a:solidFill>
                <a:latin typeface="Arial Bold" charset="0"/>
                <a:ea typeface="Arial Bold" charset="0"/>
                <a:cs typeface="Arial Bold" charset="0"/>
              </a:rPr>
              <a:t>TOM MCKARTY</a:t>
            </a:r>
            <a:endParaRPr lang="en-US" sz="2800" b="1" dirty="0">
              <a:solidFill>
                <a:schemeClr val="tx2"/>
              </a:solidFill>
              <a:latin typeface="Arial Bold" charset="0"/>
              <a:ea typeface="Arial Bold" charset="0"/>
              <a:cs typeface="Arial Bold" charset="0"/>
            </a:endParaRPr>
          </a:p>
        </p:txBody>
      </p:sp>
      <p:sp>
        <p:nvSpPr>
          <p:cNvPr id="73" name="Subtitle 2"/>
          <p:cNvSpPr txBox="1">
            <a:spLocks/>
          </p:cNvSpPr>
          <p:nvPr/>
        </p:nvSpPr>
        <p:spPr>
          <a:xfrm>
            <a:off x="7134170" y="10058084"/>
            <a:ext cx="4951772"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4" name="TextBox 73"/>
          <p:cNvSpPr txBox="1"/>
          <p:nvPr/>
        </p:nvSpPr>
        <p:spPr>
          <a:xfrm>
            <a:off x="8939205" y="8967496"/>
            <a:ext cx="1309974" cy="400110"/>
          </a:xfrm>
          <a:prstGeom prst="rect">
            <a:avLst/>
          </a:prstGeom>
          <a:noFill/>
        </p:spPr>
        <p:txBody>
          <a:bodyPr wrap="none" rtlCol="0" anchor="ctr" anchorCtr="0">
            <a:spAutoFit/>
          </a:bodyPr>
          <a:lstStyle/>
          <a:p>
            <a:pPr algn="ctr"/>
            <a:r>
              <a:rPr lang="en-US" sz="2000" dirty="0" smtClean="0">
                <a:solidFill>
                  <a:schemeClr val="accent2"/>
                </a:solidFill>
                <a:latin typeface="Arial Regular" charset="0"/>
                <a:ea typeface="Arial Regular" charset="0"/>
                <a:cs typeface="Arial Regular" charset="0"/>
              </a:rPr>
              <a:t>Marketing</a:t>
            </a:r>
            <a:endParaRPr lang="en-US" sz="2000" dirty="0">
              <a:solidFill>
                <a:schemeClr val="accent2"/>
              </a:solidFill>
              <a:latin typeface="Arial Regular" charset="0"/>
              <a:ea typeface="Arial Regular" charset="0"/>
              <a:cs typeface="Arial Regular" charset="0"/>
            </a:endParaRPr>
          </a:p>
        </p:txBody>
      </p:sp>
      <p:sp>
        <p:nvSpPr>
          <p:cNvPr id="75" name="TextBox 74"/>
          <p:cNvSpPr txBox="1"/>
          <p:nvPr/>
        </p:nvSpPr>
        <p:spPr>
          <a:xfrm>
            <a:off x="7811718" y="9449651"/>
            <a:ext cx="3564951" cy="523220"/>
          </a:xfrm>
          <a:prstGeom prst="rect">
            <a:avLst/>
          </a:prstGeom>
          <a:noFill/>
        </p:spPr>
        <p:txBody>
          <a:bodyPr wrap="none" rtlCol="0" anchor="ctr" anchorCtr="0">
            <a:spAutoFit/>
          </a:bodyPr>
          <a:lstStyle/>
          <a:p>
            <a:pPr algn="ctr"/>
            <a:r>
              <a:rPr lang="en-US" sz="2800" b="1" dirty="0" smtClean="0">
                <a:solidFill>
                  <a:schemeClr val="tx2"/>
                </a:solidFill>
                <a:latin typeface="Arial Bold" charset="0"/>
                <a:ea typeface="Arial Bold" charset="0"/>
                <a:cs typeface="Arial Bold" charset="0"/>
              </a:rPr>
              <a:t>SANDRA BULLOCK</a:t>
            </a:r>
            <a:endParaRPr lang="en-US" sz="2800" b="1" dirty="0">
              <a:solidFill>
                <a:schemeClr val="tx2"/>
              </a:solidFill>
              <a:latin typeface="Arial Bold" charset="0"/>
              <a:ea typeface="Arial Bold" charset="0"/>
              <a:cs typeface="Arial Bold" charset="0"/>
            </a:endParaRPr>
          </a:p>
        </p:txBody>
      </p:sp>
      <p:sp>
        <p:nvSpPr>
          <p:cNvPr id="46" name="Subtitle 2"/>
          <p:cNvSpPr txBox="1">
            <a:spLocks/>
          </p:cNvSpPr>
          <p:nvPr/>
        </p:nvSpPr>
        <p:spPr>
          <a:xfrm>
            <a:off x="12430005" y="10058084"/>
            <a:ext cx="4951772"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47" name="TextBox 46"/>
          <p:cNvSpPr txBox="1"/>
          <p:nvPr/>
        </p:nvSpPr>
        <p:spPr>
          <a:xfrm>
            <a:off x="14055183" y="8967496"/>
            <a:ext cx="1669689" cy="400110"/>
          </a:xfrm>
          <a:prstGeom prst="rect">
            <a:avLst/>
          </a:prstGeom>
          <a:noFill/>
        </p:spPr>
        <p:txBody>
          <a:bodyPr wrap="none" rtlCol="0" anchor="ctr" anchorCtr="0">
            <a:spAutoFit/>
          </a:bodyPr>
          <a:lstStyle/>
          <a:p>
            <a:pPr algn="ctr"/>
            <a:r>
              <a:rPr lang="en-US" sz="2000" dirty="0" smtClean="0">
                <a:solidFill>
                  <a:schemeClr val="accent2"/>
                </a:solidFill>
                <a:latin typeface="Arial Regular" charset="0"/>
                <a:ea typeface="Arial Regular" charset="0"/>
                <a:cs typeface="Arial Regular" charset="0"/>
              </a:rPr>
              <a:t>Social Media</a:t>
            </a:r>
            <a:endParaRPr lang="en-US" sz="2000" dirty="0">
              <a:solidFill>
                <a:schemeClr val="accent2"/>
              </a:solidFill>
              <a:latin typeface="Arial Regular" charset="0"/>
              <a:ea typeface="Arial Regular" charset="0"/>
              <a:cs typeface="Arial Regular" charset="0"/>
            </a:endParaRPr>
          </a:p>
        </p:txBody>
      </p:sp>
      <p:sp>
        <p:nvSpPr>
          <p:cNvPr id="48" name="TextBox 47"/>
          <p:cNvSpPr txBox="1"/>
          <p:nvPr/>
        </p:nvSpPr>
        <p:spPr>
          <a:xfrm>
            <a:off x="13404719" y="9449651"/>
            <a:ext cx="2970621" cy="523220"/>
          </a:xfrm>
          <a:prstGeom prst="rect">
            <a:avLst/>
          </a:prstGeom>
          <a:noFill/>
        </p:spPr>
        <p:txBody>
          <a:bodyPr wrap="none" rtlCol="0" anchor="ctr" anchorCtr="0">
            <a:spAutoFit/>
          </a:bodyPr>
          <a:lstStyle/>
          <a:p>
            <a:pPr algn="ctr"/>
            <a:r>
              <a:rPr lang="en-US" sz="2800" b="1" dirty="0" smtClean="0">
                <a:solidFill>
                  <a:schemeClr val="tx2"/>
                </a:solidFill>
                <a:latin typeface="Arial Bold" charset="0"/>
                <a:ea typeface="Arial Bold" charset="0"/>
                <a:cs typeface="Arial Bold" charset="0"/>
              </a:rPr>
              <a:t>JOHNY COFFEE</a:t>
            </a:r>
            <a:endParaRPr lang="en-US" sz="2800" b="1" dirty="0">
              <a:solidFill>
                <a:schemeClr val="tx2"/>
              </a:solidFill>
              <a:latin typeface="Arial Bold" charset="0"/>
              <a:ea typeface="Arial Bold" charset="0"/>
              <a:cs typeface="Arial Bold" charset="0"/>
            </a:endParaRPr>
          </a:p>
        </p:txBody>
      </p:sp>
      <p:sp>
        <p:nvSpPr>
          <p:cNvPr id="24" name="TextBox 23"/>
          <p:cNvSpPr txBox="1"/>
          <p:nvPr/>
        </p:nvSpPr>
        <p:spPr>
          <a:xfrm>
            <a:off x="8060237" y="483017"/>
            <a:ext cx="8257225"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Meet The Team</a:t>
            </a:r>
            <a:endParaRPr lang="id-ID" sz="8800" b="1" dirty="0" smtClean="0">
              <a:solidFill>
                <a:schemeClr val="tx2"/>
              </a:solidFill>
              <a:latin typeface="Arial Bold" charset="0"/>
              <a:ea typeface="Arial Bold" charset="0"/>
              <a:cs typeface="Arial Bold" charset="0"/>
            </a:endParaRPr>
          </a:p>
        </p:txBody>
      </p:sp>
      <p:sp>
        <p:nvSpPr>
          <p:cNvPr id="25" name="Rectangle 24"/>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6"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6" name="Picture Placeholder 5"/>
          <p:cNvSpPr>
            <a:spLocks noGrp="1"/>
          </p:cNvSpPr>
          <p:nvPr>
            <p:ph type="pic" sz="quarter" idx="10"/>
          </p:nvPr>
        </p:nvSpPr>
        <p:spPr/>
      </p:sp>
      <p:sp>
        <p:nvSpPr>
          <p:cNvPr id="8" name="Picture Placeholder 7"/>
          <p:cNvSpPr>
            <a:spLocks noGrp="1"/>
          </p:cNvSpPr>
          <p:nvPr>
            <p:ph type="pic" sz="quarter" idx="11"/>
          </p:nvPr>
        </p:nvSpPr>
        <p:spPr/>
      </p:sp>
      <p:sp>
        <p:nvSpPr>
          <p:cNvPr id="12" name="Picture Placeholder 11"/>
          <p:cNvSpPr>
            <a:spLocks noGrp="1"/>
          </p:cNvSpPr>
          <p:nvPr>
            <p:ph type="pic" sz="quarter" idx="12"/>
          </p:nvPr>
        </p:nvSpPr>
        <p:spPr/>
      </p:sp>
      <p:sp>
        <p:nvSpPr>
          <p:cNvPr id="13" name="Picture Placeholder 12"/>
          <p:cNvSpPr>
            <a:spLocks noGrp="1"/>
          </p:cNvSpPr>
          <p:nvPr>
            <p:ph type="pic" sz="quarter" idx="13"/>
          </p:nvPr>
        </p:nvSpPr>
        <p:spPr/>
      </p:sp>
    </p:spTree>
    <p:extLst>
      <p:ext uri="{BB962C8B-B14F-4D97-AF65-F5344CB8AC3E}">
        <p14:creationId xmlns:p14="http://schemas.microsoft.com/office/powerpoint/2010/main" val="94354270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Subtitle 2"/>
          <p:cNvSpPr txBox="1">
            <a:spLocks/>
          </p:cNvSpPr>
          <p:nvPr/>
        </p:nvSpPr>
        <p:spPr>
          <a:xfrm>
            <a:off x="15544169" y="10058084"/>
            <a:ext cx="4951772"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62" name="TextBox 61"/>
          <p:cNvSpPr txBox="1"/>
          <p:nvPr/>
        </p:nvSpPr>
        <p:spPr>
          <a:xfrm>
            <a:off x="17169347" y="8967496"/>
            <a:ext cx="1669689" cy="400110"/>
          </a:xfrm>
          <a:prstGeom prst="rect">
            <a:avLst/>
          </a:prstGeom>
          <a:noFill/>
        </p:spPr>
        <p:txBody>
          <a:bodyPr wrap="none" rtlCol="0" anchor="ctr" anchorCtr="0">
            <a:spAutoFit/>
          </a:bodyPr>
          <a:lstStyle/>
          <a:p>
            <a:pPr algn="ctr"/>
            <a:r>
              <a:rPr lang="en-US" sz="2000" dirty="0" smtClean="0">
                <a:solidFill>
                  <a:schemeClr val="accent2"/>
                </a:solidFill>
                <a:latin typeface="Arial Regular" charset="0"/>
                <a:ea typeface="Arial Regular" charset="0"/>
                <a:cs typeface="Arial Regular" charset="0"/>
              </a:rPr>
              <a:t>Social Media</a:t>
            </a:r>
            <a:endParaRPr lang="en-US" sz="2000" dirty="0">
              <a:solidFill>
                <a:schemeClr val="accent2"/>
              </a:solidFill>
              <a:latin typeface="Arial Regular" charset="0"/>
              <a:ea typeface="Arial Regular" charset="0"/>
              <a:cs typeface="Arial Regular" charset="0"/>
            </a:endParaRPr>
          </a:p>
        </p:txBody>
      </p:sp>
      <p:sp>
        <p:nvSpPr>
          <p:cNvPr id="63" name="TextBox 62"/>
          <p:cNvSpPr txBox="1"/>
          <p:nvPr/>
        </p:nvSpPr>
        <p:spPr>
          <a:xfrm>
            <a:off x="16518883" y="9449651"/>
            <a:ext cx="2970621" cy="523220"/>
          </a:xfrm>
          <a:prstGeom prst="rect">
            <a:avLst/>
          </a:prstGeom>
          <a:noFill/>
        </p:spPr>
        <p:txBody>
          <a:bodyPr wrap="none" rtlCol="0" anchor="ctr" anchorCtr="0">
            <a:spAutoFit/>
          </a:bodyPr>
          <a:lstStyle/>
          <a:p>
            <a:pPr algn="ctr"/>
            <a:r>
              <a:rPr lang="en-US" sz="2800" b="1" dirty="0" smtClean="0">
                <a:solidFill>
                  <a:schemeClr val="tx2"/>
                </a:solidFill>
                <a:latin typeface="Arial Bold" charset="0"/>
                <a:ea typeface="Arial Bold" charset="0"/>
                <a:cs typeface="Arial Bold" charset="0"/>
              </a:rPr>
              <a:t>JOHNY COFFEE</a:t>
            </a:r>
            <a:endParaRPr lang="en-US" sz="2800" b="1" dirty="0">
              <a:solidFill>
                <a:schemeClr val="tx2"/>
              </a:solidFill>
              <a:latin typeface="Arial Bold" charset="0"/>
              <a:ea typeface="Arial Bold" charset="0"/>
              <a:cs typeface="Arial Bold" charset="0"/>
            </a:endParaRPr>
          </a:p>
        </p:txBody>
      </p:sp>
      <p:sp>
        <p:nvSpPr>
          <p:cNvPr id="64" name="Subtitle 2"/>
          <p:cNvSpPr txBox="1">
            <a:spLocks/>
          </p:cNvSpPr>
          <p:nvPr/>
        </p:nvSpPr>
        <p:spPr>
          <a:xfrm>
            <a:off x="3879993" y="10058084"/>
            <a:ext cx="4951772"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Arial Regular" charset="0"/>
                <a:ea typeface="Arial Regular" charset="0"/>
                <a:cs typeface="Arial Regular" charset="0"/>
              </a:rPr>
              <a:t>Frequently, your initial font choice is taken</a:t>
            </a:r>
            <a:endParaRPr lang="en-US" dirty="0">
              <a:solidFill>
                <a:schemeClr val="tx1"/>
              </a:solidFill>
              <a:latin typeface="Arial Regular" charset="0"/>
              <a:ea typeface="Arial Regular" charset="0"/>
              <a:cs typeface="Arial Regular" charset="0"/>
            </a:endParaRPr>
          </a:p>
        </p:txBody>
      </p:sp>
      <p:sp>
        <p:nvSpPr>
          <p:cNvPr id="71" name="TextBox 70"/>
          <p:cNvSpPr txBox="1"/>
          <p:nvPr/>
        </p:nvSpPr>
        <p:spPr>
          <a:xfrm>
            <a:off x="5245996" y="8967496"/>
            <a:ext cx="2188035" cy="400110"/>
          </a:xfrm>
          <a:prstGeom prst="rect">
            <a:avLst/>
          </a:prstGeom>
          <a:noFill/>
        </p:spPr>
        <p:txBody>
          <a:bodyPr wrap="none" rtlCol="0" anchor="ctr" anchorCtr="0">
            <a:spAutoFit/>
          </a:bodyPr>
          <a:lstStyle/>
          <a:p>
            <a:pPr algn="ctr"/>
            <a:r>
              <a:rPr lang="en-US" sz="2000" dirty="0" smtClean="0">
                <a:solidFill>
                  <a:schemeClr val="accent2"/>
                </a:solidFill>
                <a:latin typeface="Arial Regular" charset="0"/>
                <a:ea typeface="Arial Regular" charset="0"/>
                <a:cs typeface="Arial Regular" charset="0"/>
              </a:rPr>
              <a:t>General Manager</a:t>
            </a:r>
            <a:endParaRPr lang="en-US" sz="2000" dirty="0">
              <a:solidFill>
                <a:schemeClr val="accent2"/>
              </a:solidFill>
              <a:latin typeface="Arial Regular" charset="0"/>
              <a:ea typeface="Arial Regular" charset="0"/>
              <a:cs typeface="Arial Regular" charset="0"/>
            </a:endParaRPr>
          </a:p>
        </p:txBody>
      </p:sp>
      <p:sp>
        <p:nvSpPr>
          <p:cNvPr id="72" name="TextBox 71"/>
          <p:cNvSpPr txBox="1"/>
          <p:nvPr/>
        </p:nvSpPr>
        <p:spPr>
          <a:xfrm>
            <a:off x="4898754" y="9449651"/>
            <a:ext cx="2882520" cy="523220"/>
          </a:xfrm>
          <a:prstGeom prst="rect">
            <a:avLst/>
          </a:prstGeom>
          <a:noFill/>
        </p:spPr>
        <p:txBody>
          <a:bodyPr wrap="none" rtlCol="0" anchor="ctr" anchorCtr="0">
            <a:spAutoFit/>
          </a:bodyPr>
          <a:lstStyle/>
          <a:p>
            <a:pPr algn="ctr"/>
            <a:r>
              <a:rPr lang="en-US" sz="2800" b="1" dirty="0" smtClean="0">
                <a:solidFill>
                  <a:schemeClr val="tx2"/>
                </a:solidFill>
                <a:latin typeface="Arial Bold" charset="0"/>
                <a:ea typeface="Arial Bold" charset="0"/>
                <a:cs typeface="Arial Bold" charset="0"/>
              </a:rPr>
              <a:t>TOM MCKARTY</a:t>
            </a:r>
            <a:endParaRPr lang="en-US" sz="2800" b="1" dirty="0">
              <a:solidFill>
                <a:schemeClr val="tx2"/>
              </a:solidFill>
              <a:latin typeface="Arial Bold" charset="0"/>
              <a:ea typeface="Arial Bold" charset="0"/>
              <a:cs typeface="Arial Bold" charset="0"/>
            </a:endParaRPr>
          </a:p>
        </p:txBody>
      </p:sp>
      <p:sp>
        <p:nvSpPr>
          <p:cNvPr id="73" name="Subtitle 2"/>
          <p:cNvSpPr txBox="1">
            <a:spLocks/>
          </p:cNvSpPr>
          <p:nvPr/>
        </p:nvSpPr>
        <p:spPr>
          <a:xfrm>
            <a:off x="9721251" y="10058084"/>
            <a:ext cx="4951772"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4" name="TextBox 73"/>
          <p:cNvSpPr txBox="1"/>
          <p:nvPr/>
        </p:nvSpPr>
        <p:spPr>
          <a:xfrm>
            <a:off x="11526286" y="8967496"/>
            <a:ext cx="1309974" cy="400110"/>
          </a:xfrm>
          <a:prstGeom prst="rect">
            <a:avLst/>
          </a:prstGeom>
          <a:noFill/>
        </p:spPr>
        <p:txBody>
          <a:bodyPr wrap="none" rtlCol="0" anchor="ctr" anchorCtr="0">
            <a:spAutoFit/>
          </a:bodyPr>
          <a:lstStyle/>
          <a:p>
            <a:pPr algn="ctr"/>
            <a:r>
              <a:rPr lang="en-US" sz="2000" dirty="0" smtClean="0">
                <a:solidFill>
                  <a:schemeClr val="accent2"/>
                </a:solidFill>
                <a:latin typeface="Arial Regular" charset="0"/>
                <a:ea typeface="Arial Regular" charset="0"/>
                <a:cs typeface="Arial Regular" charset="0"/>
              </a:rPr>
              <a:t>Marketing</a:t>
            </a:r>
            <a:endParaRPr lang="en-US" sz="2000" dirty="0">
              <a:solidFill>
                <a:schemeClr val="accent2"/>
              </a:solidFill>
              <a:latin typeface="Arial Regular" charset="0"/>
              <a:ea typeface="Arial Regular" charset="0"/>
              <a:cs typeface="Arial Regular" charset="0"/>
            </a:endParaRPr>
          </a:p>
        </p:txBody>
      </p:sp>
      <p:sp>
        <p:nvSpPr>
          <p:cNvPr id="75" name="TextBox 74"/>
          <p:cNvSpPr txBox="1"/>
          <p:nvPr/>
        </p:nvSpPr>
        <p:spPr>
          <a:xfrm>
            <a:off x="10398799" y="9449651"/>
            <a:ext cx="3564951" cy="523220"/>
          </a:xfrm>
          <a:prstGeom prst="rect">
            <a:avLst/>
          </a:prstGeom>
          <a:noFill/>
        </p:spPr>
        <p:txBody>
          <a:bodyPr wrap="none" rtlCol="0" anchor="ctr" anchorCtr="0">
            <a:spAutoFit/>
          </a:bodyPr>
          <a:lstStyle/>
          <a:p>
            <a:pPr algn="ctr"/>
            <a:r>
              <a:rPr lang="en-US" sz="2800" b="1" dirty="0" smtClean="0">
                <a:solidFill>
                  <a:schemeClr val="tx2"/>
                </a:solidFill>
                <a:latin typeface="Arial Bold" charset="0"/>
                <a:ea typeface="Arial Bold" charset="0"/>
                <a:cs typeface="Arial Bold" charset="0"/>
              </a:rPr>
              <a:t>SANDRA BULLOCK</a:t>
            </a:r>
            <a:endParaRPr lang="en-US" sz="2800" b="1" dirty="0">
              <a:solidFill>
                <a:schemeClr val="tx2"/>
              </a:solidFill>
              <a:latin typeface="Arial Bold" charset="0"/>
              <a:ea typeface="Arial Bold" charset="0"/>
              <a:cs typeface="Arial Bold" charset="0"/>
            </a:endParaRPr>
          </a:p>
        </p:txBody>
      </p:sp>
      <p:sp>
        <p:nvSpPr>
          <p:cNvPr id="20" name="TextBox 19"/>
          <p:cNvSpPr txBox="1"/>
          <p:nvPr/>
        </p:nvSpPr>
        <p:spPr>
          <a:xfrm>
            <a:off x="8060237" y="483017"/>
            <a:ext cx="8257225"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Meet The Team</a:t>
            </a:r>
            <a:endParaRPr lang="id-ID" sz="8800" b="1" dirty="0" smtClean="0">
              <a:solidFill>
                <a:schemeClr val="tx2"/>
              </a:solidFill>
              <a:latin typeface="Arial Bold" charset="0"/>
              <a:ea typeface="Arial Bold" charset="0"/>
              <a:cs typeface="Arial Bold" charset="0"/>
            </a:endParaRPr>
          </a:p>
        </p:txBody>
      </p:sp>
      <p:sp>
        <p:nvSpPr>
          <p:cNvPr id="21" name="Rectangle 2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11"/>
          </p:nvPr>
        </p:nvSpPr>
        <p:spPr/>
      </p:sp>
      <p:sp>
        <p:nvSpPr>
          <p:cNvPr id="3" name="Picture Placeholder 2"/>
          <p:cNvSpPr>
            <a:spLocks noGrp="1"/>
          </p:cNvSpPr>
          <p:nvPr>
            <p:ph type="pic" sz="quarter" idx="12"/>
          </p:nvPr>
        </p:nvSpPr>
        <p:spPr/>
      </p:sp>
      <p:sp>
        <p:nvSpPr>
          <p:cNvPr id="4" name="Picture Placeholder 3"/>
          <p:cNvSpPr>
            <a:spLocks noGrp="1"/>
          </p:cNvSpPr>
          <p:nvPr>
            <p:ph type="pic" sz="quarter" idx="10"/>
          </p:nvPr>
        </p:nvSpPr>
        <p:spPr/>
      </p:sp>
    </p:spTree>
    <p:extLst>
      <p:ext uri="{BB962C8B-B14F-4D97-AF65-F5344CB8AC3E}">
        <p14:creationId xmlns:p14="http://schemas.microsoft.com/office/powerpoint/2010/main" val="166780250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17647938" y="3848090"/>
            <a:ext cx="3508974" cy="692936"/>
          </a:xfrm>
          <a:prstGeom prst="rect">
            <a:avLst/>
          </a:prstGeom>
          <a:solidFill>
            <a:schemeClr val="accent3"/>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4" name="TextBox 33"/>
          <p:cNvSpPr txBox="1"/>
          <p:nvPr/>
        </p:nvSpPr>
        <p:spPr>
          <a:xfrm>
            <a:off x="18311555" y="3928597"/>
            <a:ext cx="1999265" cy="523220"/>
          </a:xfrm>
          <a:prstGeom prst="rect">
            <a:avLst/>
          </a:prstGeom>
          <a:noFill/>
        </p:spPr>
        <p:txBody>
          <a:bodyPr wrap="none" rtlCol="0" anchor="ctr" anchorCtr="0">
            <a:spAutoFit/>
          </a:bodyPr>
          <a:lstStyle/>
          <a:p>
            <a:pPr algn="ctr"/>
            <a:r>
              <a:rPr lang="en-US" sz="2800" b="1" dirty="0" smtClean="0">
                <a:solidFill>
                  <a:schemeClr val="bg1"/>
                </a:solidFill>
                <a:latin typeface="Arial Black" charset="0"/>
                <a:ea typeface="Arial Black" charset="0"/>
                <a:cs typeface="Arial Black" charset="0"/>
              </a:rPr>
              <a:t>MY JOBS</a:t>
            </a:r>
            <a:endParaRPr lang="en-US" sz="2800" b="1" dirty="0">
              <a:solidFill>
                <a:schemeClr val="bg1"/>
              </a:solidFill>
              <a:latin typeface="Arial Black" charset="0"/>
              <a:ea typeface="Arial Black" charset="0"/>
              <a:cs typeface="Arial Black" charset="0"/>
            </a:endParaRPr>
          </a:p>
        </p:txBody>
      </p:sp>
      <p:sp>
        <p:nvSpPr>
          <p:cNvPr id="35" name="Rectangle 34"/>
          <p:cNvSpPr/>
          <p:nvPr/>
        </p:nvSpPr>
        <p:spPr>
          <a:xfrm>
            <a:off x="3374426" y="3848090"/>
            <a:ext cx="3508974" cy="692936"/>
          </a:xfrm>
          <a:prstGeom prst="rect">
            <a:avLst/>
          </a:prstGeom>
          <a:solidFill>
            <a:schemeClr val="accent1"/>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6" name="TextBox 35"/>
          <p:cNvSpPr txBox="1"/>
          <p:nvPr/>
        </p:nvSpPr>
        <p:spPr>
          <a:xfrm>
            <a:off x="4076865" y="3928597"/>
            <a:ext cx="1921616" cy="523220"/>
          </a:xfrm>
          <a:prstGeom prst="rect">
            <a:avLst/>
          </a:prstGeom>
          <a:noFill/>
        </p:spPr>
        <p:txBody>
          <a:bodyPr wrap="none" rtlCol="0" anchor="ctr" anchorCtr="0">
            <a:spAutoFit/>
          </a:bodyPr>
          <a:lstStyle/>
          <a:p>
            <a:pPr algn="ctr"/>
            <a:r>
              <a:rPr lang="en-US" sz="2800" b="1" dirty="0" smtClean="0">
                <a:solidFill>
                  <a:schemeClr val="bg1"/>
                </a:solidFill>
                <a:latin typeface="Arial Black" charset="0"/>
                <a:ea typeface="Arial Black" charset="0"/>
                <a:cs typeface="Arial Black" charset="0"/>
              </a:rPr>
              <a:t>AWARDS</a:t>
            </a:r>
            <a:endParaRPr lang="en-US" sz="2800" b="1" dirty="0">
              <a:solidFill>
                <a:schemeClr val="bg1"/>
              </a:solidFill>
              <a:latin typeface="Arial Black" charset="0"/>
              <a:ea typeface="Arial Black" charset="0"/>
              <a:cs typeface="Arial Black" charset="0"/>
            </a:endParaRPr>
          </a:p>
        </p:txBody>
      </p:sp>
      <p:sp>
        <p:nvSpPr>
          <p:cNvPr id="37" name="Rectangle 36"/>
          <p:cNvSpPr/>
          <p:nvPr/>
        </p:nvSpPr>
        <p:spPr>
          <a:xfrm>
            <a:off x="10434338" y="3848090"/>
            <a:ext cx="3508974" cy="692936"/>
          </a:xfrm>
          <a:prstGeom prst="rect">
            <a:avLst/>
          </a:prstGeom>
          <a:solidFill>
            <a:schemeClr val="accent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8" name="TextBox 37"/>
          <p:cNvSpPr txBox="1"/>
          <p:nvPr/>
        </p:nvSpPr>
        <p:spPr>
          <a:xfrm>
            <a:off x="11162554" y="3928597"/>
            <a:ext cx="1870064" cy="523220"/>
          </a:xfrm>
          <a:prstGeom prst="rect">
            <a:avLst/>
          </a:prstGeom>
          <a:noFill/>
        </p:spPr>
        <p:txBody>
          <a:bodyPr wrap="none" rtlCol="0" anchor="ctr" anchorCtr="0">
            <a:spAutoFit/>
          </a:bodyPr>
          <a:lstStyle/>
          <a:p>
            <a:pPr algn="ctr"/>
            <a:r>
              <a:rPr lang="en-US" sz="2800" b="1" dirty="0" smtClean="0">
                <a:solidFill>
                  <a:schemeClr val="bg1"/>
                </a:solidFill>
                <a:latin typeface="Arial Black" charset="0"/>
                <a:ea typeface="Arial Black" charset="0"/>
                <a:cs typeface="Arial Black" charset="0"/>
              </a:rPr>
              <a:t>ALBUMS</a:t>
            </a:r>
            <a:endParaRPr lang="en-US" sz="2800" b="1" dirty="0">
              <a:solidFill>
                <a:schemeClr val="bg1"/>
              </a:solidFill>
              <a:latin typeface="Arial Black" charset="0"/>
              <a:ea typeface="Arial Black" charset="0"/>
              <a:cs typeface="Arial Black" charset="0"/>
            </a:endParaRPr>
          </a:p>
        </p:txBody>
      </p:sp>
      <p:sp>
        <p:nvSpPr>
          <p:cNvPr id="39" name="TextBox 38"/>
          <p:cNvSpPr txBox="1"/>
          <p:nvPr/>
        </p:nvSpPr>
        <p:spPr>
          <a:xfrm>
            <a:off x="17433515" y="8962461"/>
            <a:ext cx="3912418" cy="430887"/>
          </a:xfrm>
          <a:prstGeom prst="rect">
            <a:avLst/>
          </a:prstGeom>
          <a:noFill/>
        </p:spPr>
        <p:txBody>
          <a:bodyPr wrap="square" rtlCol="0" anchor="ctr" anchorCtr="0">
            <a:spAutoFit/>
          </a:bodyPr>
          <a:lstStyle/>
          <a:p>
            <a:pPr algn="ctr"/>
            <a:r>
              <a:rPr lang="en-US" sz="2200" b="1" spc="300" dirty="0" smtClean="0">
                <a:latin typeface="Arial Bold" charset="0"/>
                <a:ea typeface="Arial Bold" charset="0"/>
                <a:cs typeface="Arial Bold" charset="0"/>
              </a:rPr>
              <a:t>July 2010 – Present</a:t>
            </a:r>
            <a:endParaRPr lang="en-US" sz="2200" b="1" spc="300" dirty="0">
              <a:latin typeface="Arial Bold" charset="0"/>
              <a:ea typeface="Arial Bold" charset="0"/>
              <a:cs typeface="Arial Bold" charset="0"/>
            </a:endParaRPr>
          </a:p>
        </p:txBody>
      </p:sp>
      <p:sp>
        <p:nvSpPr>
          <p:cNvPr id="40" name="TextBox 39"/>
          <p:cNvSpPr txBox="1"/>
          <p:nvPr/>
        </p:nvSpPr>
        <p:spPr>
          <a:xfrm>
            <a:off x="17445509" y="8401550"/>
            <a:ext cx="3888437" cy="523220"/>
          </a:xfrm>
          <a:prstGeom prst="rect">
            <a:avLst/>
          </a:prstGeom>
          <a:noFill/>
        </p:spPr>
        <p:txBody>
          <a:bodyPr wrap="none" rtlCol="0" anchor="ctr" anchorCtr="0">
            <a:spAutoFit/>
          </a:bodyPr>
          <a:lstStyle/>
          <a:p>
            <a:pPr algn="ctr"/>
            <a:r>
              <a:rPr lang="en-US" sz="2800" b="1" spc="300" dirty="0" smtClean="0">
                <a:solidFill>
                  <a:schemeClr val="tx2"/>
                </a:solidFill>
                <a:latin typeface="Arial Black" charset="0"/>
                <a:ea typeface="Arial Black" charset="0"/>
                <a:cs typeface="Arial Black" charset="0"/>
              </a:rPr>
              <a:t>Awesome Media</a:t>
            </a:r>
            <a:endParaRPr lang="en-US" sz="2800" b="1" spc="300" dirty="0">
              <a:solidFill>
                <a:schemeClr val="tx2"/>
              </a:solidFill>
              <a:latin typeface="Arial Black" charset="0"/>
              <a:ea typeface="Arial Black" charset="0"/>
              <a:cs typeface="Arial Black" charset="0"/>
            </a:endParaRPr>
          </a:p>
        </p:txBody>
      </p:sp>
      <p:sp>
        <p:nvSpPr>
          <p:cNvPr id="41" name="TextBox 40"/>
          <p:cNvSpPr txBox="1"/>
          <p:nvPr/>
        </p:nvSpPr>
        <p:spPr>
          <a:xfrm>
            <a:off x="17253562" y="6066861"/>
            <a:ext cx="4272323" cy="430887"/>
          </a:xfrm>
          <a:prstGeom prst="rect">
            <a:avLst/>
          </a:prstGeom>
          <a:noFill/>
        </p:spPr>
        <p:txBody>
          <a:bodyPr wrap="none" rtlCol="0" anchor="ctr" anchorCtr="0">
            <a:spAutoFit/>
          </a:bodyPr>
          <a:lstStyle/>
          <a:p>
            <a:pPr algn="ctr"/>
            <a:r>
              <a:rPr lang="en-US" sz="2200" b="1" spc="300" dirty="0" smtClean="0">
                <a:latin typeface="Arial Bold" charset="0"/>
                <a:ea typeface="Arial Bold" charset="0"/>
                <a:cs typeface="Arial Bold" charset="0"/>
              </a:rPr>
              <a:t>April 2003 – March 2006</a:t>
            </a:r>
            <a:endParaRPr lang="en-US" sz="2200" b="1" spc="300" dirty="0">
              <a:latin typeface="Arial Bold" charset="0"/>
              <a:ea typeface="Arial Bold" charset="0"/>
              <a:cs typeface="Arial Bold" charset="0"/>
            </a:endParaRPr>
          </a:p>
        </p:txBody>
      </p:sp>
      <p:sp>
        <p:nvSpPr>
          <p:cNvPr id="42" name="TextBox 41"/>
          <p:cNvSpPr txBox="1"/>
          <p:nvPr/>
        </p:nvSpPr>
        <p:spPr>
          <a:xfrm>
            <a:off x="17614397" y="5505950"/>
            <a:ext cx="3550652" cy="523220"/>
          </a:xfrm>
          <a:prstGeom prst="rect">
            <a:avLst/>
          </a:prstGeom>
          <a:noFill/>
        </p:spPr>
        <p:txBody>
          <a:bodyPr wrap="none" rtlCol="0" anchor="ctr" anchorCtr="0">
            <a:spAutoFit/>
          </a:bodyPr>
          <a:lstStyle/>
          <a:p>
            <a:pPr algn="ctr"/>
            <a:r>
              <a:rPr lang="en-US" sz="2800" b="1" spc="300" dirty="0" smtClean="0">
                <a:solidFill>
                  <a:schemeClr val="tx2"/>
                </a:solidFill>
                <a:latin typeface="Arial Black" charset="0"/>
                <a:ea typeface="Arial Black" charset="0"/>
                <a:cs typeface="Arial Black" charset="0"/>
              </a:rPr>
              <a:t>Marketing Inc.</a:t>
            </a:r>
            <a:endParaRPr lang="en-US" sz="2800" b="1" spc="300" dirty="0">
              <a:solidFill>
                <a:schemeClr val="tx2"/>
              </a:solidFill>
              <a:latin typeface="Arial Black" charset="0"/>
              <a:ea typeface="Arial Black" charset="0"/>
              <a:cs typeface="Arial Black" charset="0"/>
            </a:endParaRPr>
          </a:p>
        </p:txBody>
      </p:sp>
      <p:sp>
        <p:nvSpPr>
          <p:cNvPr id="46" name="TextBox 45"/>
          <p:cNvSpPr txBox="1"/>
          <p:nvPr/>
        </p:nvSpPr>
        <p:spPr>
          <a:xfrm>
            <a:off x="17443520" y="7514661"/>
            <a:ext cx="3892412" cy="430887"/>
          </a:xfrm>
          <a:prstGeom prst="rect">
            <a:avLst/>
          </a:prstGeom>
          <a:noFill/>
        </p:spPr>
        <p:txBody>
          <a:bodyPr wrap="none" rtlCol="0" anchor="ctr" anchorCtr="0">
            <a:spAutoFit/>
          </a:bodyPr>
          <a:lstStyle/>
          <a:p>
            <a:pPr algn="ctr"/>
            <a:r>
              <a:rPr lang="en-US" sz="2200" b="1" spc="300" dirty="0" smtClean="0">
                <a:latin typeface="Arial Bold" charset="0"/>
                <a:ea typeface="Arial Bold" charset="0"/>
                <a:cs typeface="Arial Bold" charset="0"/>
              </a:rPr>
              <a:t>May 2006 </a:t>
            </a:r>
            <a:r>
              <a:rPr lang="en-US" sz="2200" b="1" spc="300" dirty="0">
                <a:latin typeface="Arial Bold" charset="0"/>
                <a:ea typeface="Arial Bold" charset="0"/>
                <a:cs typeface="Arial Bold" charset="0"/>
              </a:rPr>
              <a:t>– </a:t>
            </a:r>
            <a:r>
              <a:rPr lang="en-US" sz="2200" b="1" spc="300" dirty="0" smtClean="0">
                <a:latin typeface="Arial Bold" charset="0"/>
                <a:ea typeface="Arial Bold" charset="0"/>
                <a:cs typeface="Arial Bold" charset="0"/>
              </a:rPr>
              <a:t>June 2009</a:t>
            </a:r>
            <a:endParaRPr lang="en-US" sz="2200" b="1" spc="300" dirty="0">
              <a:latin typeface="Arial Bold" charset="0"/>
              <a:ea typeface="Arial Bold" charset="0"/>
              <a:cs typeface="Arial Bold" charset="0"/>
            </a:endParaRPr>
          </a:p>
        </p:txBody>
      </p:sp>
      <p:sp>
        <p:nvSpPr>
          <p:cNvPr id="47" name="TextBox 46"/>
          <p:cNvSpPr txBox="1"/>
          <p:nvPr/>
        </p:nvSpPr>
        <p:spPr>
          <a:xfrm>
            <a:off x="17234809" y="6953750"/>
            <a:ext cx="4309834" cy="523220"/>
          </a:xfrm>
          <a:prstGeom prst="rect">
            <a:avLst/>
          </a:prstGeom>
          <a:noFill/>
        </p:spPr>
        <p:txBody>
          <a:bodyPr wrap="none" rtlCol="0" anchor="ctr" anchorCtr="0">
            <a:spAutoFit/>
          </a:bodyPr>
          <a:lstStyle/>
          <a:p>
            <a:pPr algn="ctr"/>
            <a:r>
              <a:rPr lang="en-US" sz="2800" b="1" spc="300" dirty="0" smtClean="0">
                <a:solidFill>
                  <a:schemeClr val="tx2"/>
                </a:solidFill>
                <a:latin typeface="Arial Black" charset="0"/>
                <a:ea typeface="Arial Black" charset="0"/>
                <a:cs typeface="Arial Black" charset="0"/>
              </a:rPr>
              <a:t>Creative Lion LLC</a:t>
            </a:r>
            <a:endParaRPr lang="en-US" sz="2800" b="1" spc="300" dirty="0">
              <a:solidFill>
                <a:schemeClr val="tx2"/>
              </a:solidFill>
              <a:latin typeface="Arial Black" charset="0"/>
              <a:ea typeface="Arial Black" charset="0"/>
              <a:cs typeface="Arial Black" charset="0"/>
            </a:endParaRPr>
          </a:p>
        </p:txBody>
      </p:sp>
      <p:sp>
        <p:nvSpPr>
          <p:cNvPr id="48" name="TextBox 47"/>
          <p:cNvSpPr txBox="1"/>
          <p:nvPr/>
        </p:nvSpPr>
        <p:spPr>
          <a:xfrm>
            <a:off x="3957891" y="8962461"/>
            <a:ext cx="2335896" cy="430887"/>
          </a:xfrm>
          <a:prstGeom prst="rect">
            <a:avLst/>
          </a:prstGeom>
          <a:noFill/>
        </p:spPr>
        <p:txBody>
          <a:bodyPr wrap="none" rtlCol="0" anchor="ctr" anchorCtr="0">
            <a:spAutoFit/>
          </a:bodyPr>
          <a:lstStyle/>
          <a:p>
            <a:pPr algn="ctr"/>
            <a:r>
              <a:rPr lang="en-US" sz="2200" b="1" spc="300" dirty="0" smtClean="0">
                <a:latin typeface="Arial Bold" charset="0"/>
                <a:ea typeface="Arial Bold" charset="0"/>
                <a:cs typeface="Arial Bold" charset="0"/>
              </a:rPr>
              <a:t>John Carson</a:t>
            </a:r>
            <a:endParaRPr lang="en-US" sz="2200" b="1" spc="300" dirty="0">
              <a:latin typeface="Arial Bold" charset="0"/>
              <a:ea typeface="Arial Bold" charset="0"/>
              <a:cs typeface="Arial Bold" charset="0"/>
            </a:endParaRPr>
          </a:p>
        </p:txBody>
      </p:sp>
      <p:sp>
        <p:nvSpPr>
          <p:cNvPr id="49" name="TextBox 48"/>
          <p:cNvSpPr txBox="1"/>
          <p:nvPr/>
        </p:nvSpPr>
        <p:spPr>
          <a:xfrm>
            <a:off x="3068547" y="8401550"/>
            <a:ext cx="4114588" cy="523220"/>
          </a:xfrm>
          <a:prstGeom prst="rect">
            <a:avLst/>
          </a:prstGeom>
          <a:noFill/>
        </p:spPr>
        <p:txBody>
          <a:bodyPr wrap="none" rtlCol="0" anchor="ctr" anchorCtr="0">
            <a:spAutoFit/>
          </a:bodyPr>
          <a:lstStyle/>
          <a:p>
            <a:pPr algn="ctr"/>
            <a:r>
              <a:rPr lang="en-US" sz="2800" b="1" spc="300" dirty="0" smtClean="0">
                <a:solidFill>
                  <a:schemeClr val="tx2"/>
                </a:solidFill>
                <a:latin typeface="Arial Black" charset="0"/>
                <a:ea typeface="Arial Black" charset="0"/>
                <a:cs typeface="Arial Black" charset="0"/>
              </a:rPr>
              <a:t>Paris Moda Weed</a:t>
            </a:r>
            <a:endParaRPr lang="en-US" sz="2800" b="1" spc="300" dirty="0">
              <a:solidFill>
                <a:schemeClr val="tx2"/>
              </a:solidFill>
              <a:latin typeface="Arial Black" charset="0"/>
              <a:ea typeface="Arial Black" charset="0"/>
              <a:cs typeface="Arial Black" charset="0"/>
            </a:endParaRPr>
          </a:p>
        </p:txBody>
      </p:sp>
      <p:sp>
        <p:nvSpPr>
          <p:cNvPr id="50" name="TextBox 49"/>
          <p:cNvSpPr txBox="1"/>
          <p:nvPr/>
        </p:nvSpPr>
        <p:spPr>
          <a:xfrm>
            <a:off x="4087733" y="6066861"/>
            <a:ext cx="2076209" cy="430887"/>
          </a:xfrm>
          <a:prstGeom prst="rect">
            <a:avLst/>
          </a:prstGeom>
          <a:noFill/>
        </p:spPr>
        <p:txBody>
          <a:bodyPr wrap="none" rtlCol="0" anchor="ctr" anchorCtr="0">
            <a:spAutoFit/>
          </a:bodyPr>
          <a:lstStyle/>
          <a:p>
            <a:pPr algn="ctr"/>
            <a:r>
              <a:rPr lang="en-US" sz="2200" b="1" spc="300" dirty="0" smtClean="0">
                <a:latin typeface="Arial Bold" charset="0"/>
                <a:ea typeface="Arial Bold" charset="0"/>
                <a:cs typeface="Arial Bold" charset="0"/>
              </a:rPr>
              <a:t>Mark White</a:t>
            </a:r>
            <a:endParaRPr lang="en-US" sz="2200" b="1" spc="300" dirty="0">
              <a:latin typeface="Arial Bold" charset="0"/>
              <a:ea typeface="Arial Bold" charset="0"/>
              <a:cs typeface="Arial Bold" charset="0"/>
            </a:endParaRPr>
          </a:p>
        </p:txBody>
      </p:sp>
      <p:sp>
        <p:nvSpPr>
          <p:cNvPr id="51" name="TextBox 50"/>
          <p:cNvSpPr txBox="1"/>
          <p:nvPr/>
        </p:nvSpPr>
        <p:spPr>
          <a:xfrm>
            <a:off x="2214623" y="5505950"/>
            <a:ext cx="5822428" cy="523220"/>
          </a:xfrm>
          <a:prstGeom prst="rect">
            <a:avLst/>
          </a:prstGeom>
          <a:noFill/>
        </p:spPr>
        <p:txBody>
          <a:bodyPr wrap="none" rtlCol="0" anchor="ctr" anchorCtr="0">
            <a:spAutoFit/>
          </a:bodyPr>
          <a:lstStyle/>
          <a:p>
            <a:pPr algn="ctr"/>
            <a:r>
              <a:rPr lang="en-US" sz="2800" b="1" spc="300" dirty="0" smtClean="0">
                <a:solidFill>
                  <a:schemeClr val="tx2"/>
                </a:solidFill>
                <a:latin typeface="Arial Black" charset="0"/>
                <a:ea typeface="Arial Black" charset="0"/>
                <a:cs typeface="Arial Black" charset="0"/>
              </a:rPr>
              <a:t>Conference France 2017</a:t>
            </a:r>
            <a:endParaRPr lang="en-US" sz="2800" b="1" spc="300" dirty="0">
              <a:solidFill>
                <a:schemeClr val="tx2"/>
              </a:solidFill>
              <a:latin typeface="Arial Black" charset="0"/>
              <a:ea typeface="Arial Black" charset="0"/>
              <a:cs typeface="Arial Black" charset="0"/>
            </a:endParaRPr>
          </a:p>
        </p:txBody>
      </p:sp>
      <p:sp>
        <p:nvSpPr>
          <p:cNvPr id="52" name="TextBox 51"/>
          <p:cNvSpPr txBox="1"/>
          <p:nvPr/>
        </p:nvSpPr>
        <p:spPr>
          <a:xfrm>
            <a:off x="3852093" y="7514661"/>
            <a:ext cx="2547493" cy="430887"/>
          </a:xfrm>
          <a:prstGeom prst="rect">
            <a:avLst/>
          </a:prstGeom>
          <a:noFill/>
        </p:spPr>
        <p:txBody>
          <a:bodyPr wrap="none" rtlCol="0" anchor="ctr" anchorCtr="0">
            <a:spAutoFit/>
          </a:bodyPr>
          <a:lstStyle/>
          <a:p>
            <a:pPr algn="ctr"/>
            <a:r>
              <a:rPr lang="en-US" sz="2200" b="1" spc="300" dirty="0" smtClean="0">
                <a:latin typeface="Arial Bold" charset="0"/>
                <a:ea typeface="Arial Bold" charset="0"/>
                <a:cs typeface="Arial Bold" charset="0"/>
              </a:rPr>
              <a:t>Diego Capone</a:t>
            </a:r>
            <a:endParaRPr lang="en-US" sz="2200" b="1" spc="300" dirty="0">
              <a:latin typeface="Arial Bold" charset="0"/>
              <a:ea typeface="Arial Bold" charset="0"/>
              <a:cs typeface="Arial Bold" charset="0"/>
            </a:endParaRPr>
          </a:p>
        </p:txBody>
      </p:sp>
      <p:sp>
        <p:nvSpPr>
          <p:cNvPr id="53" name="TextBox 52"/>
          <p:cNvSpPr txBox="1"/>
          <p:nvPr/>
        </p:nvSpPr>
        <p:spPr>
          <a:xfrm>
            <a:off x="2820656" y="6953750"/>
            <a:ext cx="4610366" cy="523220"/>
          </a:xfrm>
          <a:prstGeom prst="rect">
            <a:avLst/>
          </a:prstGeom>
          <a:noFill/>
        </p:spPr>
        <p:txBody>
          <a:bodyPr wrap="none" rtlCol="0" anchor="ctr" anchorCtr="0">
            <a:spAutoFit/>
          </a:bodyPr>
          <a:lstStyle/>
          <a:p>
            <a:pPr algn="ctr"/>
            <a:r>
              <a:rPr lang="en-US" sz="2800" b="1" spc="300" dirty="0" smtClean="0">
                <a:solidFill>
                  <a:schemeClr val="tx2"/>
                </a:solidFill>
                <a:latin typeface="Arial Black" charset="0"/>
                <a:ea typeface="Arial Black" charset="0"/>
                <a:cs typeface="Arial Black" charset="0"/>
              </a:rPr>
              <a:t>Awards of NY 2015</a:t>
            </a:r>
            <a:endParaRPr lang="en-US" sz="2800" b="1" spc="300" dirty="0">
              <a:solidFill>
                <a:schemeClr val="tx2"/>
              </a:solidFill>
              <a:latin typeface="Arial Black" charset="0"/>
              <a:ea typeface="Arial Black" charset="0"/>
              <a:cs typeface="Arial Black" charset="0"/>
            </a:endParaRPr>
          </a:p>
        </p:txBody>
      </p:sp>
      <p:sp>
        <p:nvSpPr>
          <p:cNvPr id="56" name="TextBox 55"/>
          <p:cNvSpPr txBox="1"/>
          <p:nvPr/>
        </p:nvSpPr>
        <p:spPr>
          <a:xfrm>
            <a:off x="10898003" y="10400250"/>
            <a:ext cx="2632452" cy="430887"/>
          </a:xfrm>
          <a:prstGeom prst="rect">
            <a:avLst/>
          </a:prstGeom>
          <a:noFill/>
        </p:spPr>
        <p:txBody>
          <a:bodyPr wrap="none" rtlCol="0" anchor="ctr" anchorCtr="0">
            <a:spAutoFit/>
          </a:bodyPr>
          <a:lstStyle/>
          <a:p>
            <a:pPr algn="ctr"/>
            <a:r>
              <a:rPr lang="en-US" sz="2200" b="1" spc="300" dirty="0" smtClean="0">
                <a:latin typeface="Arial Bold" charset="0"/>
                <a:ea typeface="Arial Bold" charset="0"/>
                <a:cs typeface="Arial Bold" charset="0"/>
              </a:rPr>
              <a:t>Released 2018</a:t>
            </a:r>
            <a:endParaRPr lang="en-US" sz="2200" b="1" spc="300" dirty="0">
              <a:latin typeface="Arial Bold" charset="0"/>
              <a:ea typeface="Arial Bold" charset="0"/>
              <a:cs typeface="Arial Bold" charset="0"/>
            </a:endParaRPr>
          </a:p>
        </p:txBody>
      </p:sp>
      <p:sp>
        <p:nvSpPr>
          <p:cNvPr id="57" name="TextBox 56"/>
          <p:cNvSpPr txBox="1"/>
          <p:nvPr/>
        </p:nvSpPr>
        <p:spPr>
          <a:xfrm>
            <a:off x="10968568" y="9839339"/>
            <a:ext cx="2491323" cy="523220"/>
          </a:xfrm>
          <a:prstGeom prst="rect">
            <a:avLst/>
          </a:prstGeom>
          <a:noFill/>
        </p:spPr>
        <p:txBody>
          <a:bodyPr wrap="none" rtlCol="0" anchor="ctr" anchorCtr="0">
            <a:spAutoFit/>
          </a:bodyPr>
          <a:lstStyle/>
          <a:p>
            <a:pPr algn="ctr"/>
            <a:r>
              <a:rPr lang="en-US" sz="2800" b="1" spc="300" dirty="0" smtClean="0">
                <a:solidFill>
                  <a:schemeClr val="tx2"/>
                </a:solidFill>
                <a:latin typeface="Arial Black" charset="0"/>
                <a:ea typeface="Arial Black" charset="0"/>
                <a:cs typeface="Arial Black" charset="0"/>
              </a:rPr>
              <a:t>RUNAWAY</a:t>
            </a:r>
            <a:endParaRPr lang="en-US" sz="2800" b="1" spc="300" dirty="0">
              <a:solidFill>
                <a:schemeClr val="tx2"/>
              </a:solidFill>
              <a:latin typeface="Arial Black" charset="0"/>
              <a:ea typeface="Arial Black" charset="0"/>
              <a:cs typeface="Arial Black" charset="0"/>
            </a:endParaRPr>
          </a:p>
        </p:txBody>
      </p:sp>
      <p:sp>
        <p:nvSpPr>
          <p:cNvPr id="62" name="TextBox 61"/>
          <p:cNvSpPr txBox="1"/>
          <p:nvPr/>
        </p:nvSpPr>
        <p:spPr>
          <a:xfrm>
            <a:off x="10898002" y="6066861"/>
            <a:ext cx="2632452" cy="430887"/>
          </a:xfrm>
          <a:prstGeom prst="rect">
            <a:avLst/>
          </a:prstGeom>
          <a:noFill/>
        </p:spPr>
        <p:txBody>
          <a:bodyPr wrap="none" rtlCol="0" anchor="ctr" anchorCtr="0">
            <a:spAutoFit/>
          </a:bodyPr>
          <a:lstStyle/>
          <a:p>
            <a:pPr algn="ctr"/>
            <a:r>
              <a:rPr lang="en-US" sz="2200" b="1" spc="300" dirty="0" smtClean="0">
                <a:latin typeface="Arial Bold" charset="0"/>
                <a:ea typeface="Arial Bold" charset="0"/>
                <a:cs typeface="Arial Bold" charset="0"/>
              </a:rPr>
              <a:t>Released 1990</a:t>
            </a:r>
            <a:endParaRPr lang="en-US" sz="2200" b="1" spc="300" dirty="0">
              <a:latin typeface="Arial Bold" charset="0"/>
              <a:ea typeface="Arial Bold" charset="0"/>
              <a:cs typeface="Arial Bold" charset="0"/>
            </a:endParaRPr>
          </a:p>
        </p:txBody>
      </p:sp>
      <p:sp>
        <p:nvSpPr>
          <p:cNvPr id="63" name="TextBox 62"/>
          <p:cNvSpPr txBox="1"/>
          <p:nvPr/>
        </p:nvSpPr>
        <p:spPr>
          <a:xfrm>
            <a:off x="10309699" y="5505950"/>
            <a:ext cx="3809056" cy="523220"/>
          </a:xfrm>
          <a:prstGeom prst="rect">
            <a:avLst/>
          </a:prstGeom>
          <a:noFill/>
        </p:spPr>
        <p:txBody>
          <a:bodyPr wrap="none" rtlCol="0" anchor="ctr" anchorCtr="0">
            <a:spAutoFit/>
          </a:bodyPr>
          <a:lstStyle/>
          <a:p>
            <a:pPr algn="ctr"/>
            <a:r>
              <a:rPr lang="en-US" sz="2800" b="1" spc="300" dirty="0" smtClean="0">
                <a:solidFill>
                  <a:schemeClr val="tx2"/>
                </a:solidFill>
                <a:latin typeface="Arial Black" charset="0"/>
                <a:ea typeface="Arial Black" charset="0"/>
                <a:cs typeface="Arial Black" charset="0"/>
              </a:rPr>
              <a:t>LA VIDA BUENA</a:t>
            </a:r>
            <a:endParaRPr lang="en-US" sz="2800" b="1" spc="300" dirty="0">
              <a:solidFill>
                <a:schemeClr val="tx2"/>
              </a:solidFill>
              <a:latin typeface="Arial Black" charset="0"/>
              <a:ea typeface="Arial Black" charset="0"/>
              <a:cs typeface="Arial Black" charset="0"/>
            </a:endParaRPr>
          </a:p>
        </p:txBody>
      </p:sp>
      <p:sp>
        <p:nvSpPr>
          <p:cNvPr id="64" name="TextBox 63"/>
          <p:cNvSpPr txBox="1"/>
          <p:nvPr/>
        </p:nvSpPr>
        <p:spPr>
          <a:xfrm>
            <a:off x="10898004" y="7514661"/>
            <a:ext cx="2632452" cy="430887"/>
          </a:xfrm>
          <a:prstGeom prst="rect">
            <a:avLst/>
          </a:prstGeom>
          <a:noFill/>
        </p:spPr>
        <p:txBody>
          <a:bodyPr wrap="none" rtlCol="0" anchor="ctr" anchorCtr="0">
            <a:spAutoFit/>
          </a:bodyPr>
          <a:lstStyle/>
          <a:p>
            <a:pPr algn="ctr"/>
            <a:r>
              <a:rPr lang="en-US" sz="2200" b="1" spc="300" dirty="0" smtClean="0">
                <a:latin typeface="Arial Bold" charset="0"/>
                <a:ea typeface="Arial Bold" charset="0"/>
                <a:cs typeface="Arial Bold" charset="0"/>
              </a:rPr>
              <a:t>Released 1998</a:t>
            </a:r>
            <a:endParaRPr lang="en-US" sz="2200" b="1" spc="300" dirty="0">
              <a:latin typeface="Arial Bold" charset="0"/>
              <a:ea typeface="Arial Bold" charset="0"/>
              <a:cs typeface="Arial Bold" charset="0"/>
            </a:endParaRPr>
          </a:p>
        </p:txBody>
      </p:sp>
      <p:sp>
        <p:nvSpPr>
          <p:cNvPr id="65" name="TextBox 64"/>
          <p:cNvSpPr txBox="1"/>
          <p:nvPr/>
        </p:nvSpPr>
        <p:spPr>
          <a:xfrm>
            <a:off x="10664765" y="6953750"/>
            <a:ext cx="3098926" cy="523220"/>
          </a:xfrm>
          <a:prstGeom prst="rect">
            <a:avLst/>
          </a:prstGeom>
          <a:noFill/>
        </p:spPr>
        <p:txBody>
          <a:bodyPr wrap="none" rtlCol="0" anchor="ctr" anchorCtr="0">
            <a:spAutoFit/>
          </a:bodyPr>
          <a:lstStyle/>
          <a:p>
            <a:pPr algn="ctr"/>
            <a:r>
              <a:rPr lang="en-US" sz="2800" b="1" spc="300" dirty="0" smtClean="0">
                <a:solidFill>
                  <a:schemeClr val="tx2"/>
                </a:solidFill>
                <a:latin typeface="Arial Black" charset="0"/>
                <a:ea typeface="Arial Black" charset="0"/>
                <a:cs typeface="Arial Black" charset="0"/>
              </a:rPr>
              <a:t>ALL MY LIFE</a:t>
            </a:r>
            <a:endParaRPr lang="en-US" sz="2800" b="1" spc="300" dirty="0">
              <a:solidFill>
                <a:schemeClr val="tx2"/>
              </a:solidFill>
              <a:latin typeface="Arial Black" charset="0"/>
              <a:ea typeface="Arial Black" charset="0"/>
              <a:cs typeface="Arial Black" charset="0"/>
            </a:endParaRPr>
          </a:p>
        </p:txBody>
      </p:sp>
      <p:sp>
        <p:nvSpPr>
          <p:cNvPr id="66" name="TextBox 65"/>
          <p:cNvSpPr txBox="1"/>
          <p:nvPr/>
        </p:nvSpPr>
        <p:spPr>
          <a:xfrm>
            <a:off x="10898003" y="8962461"/>
            <a:ext cx="2632452" cy="430887"/>
          </a:xfrm>
          <a:prstGeom prst="rect">
            <a:avLst/>
          </a:prstGeom>
          <a:noFill/>
        </p:spPr>
        <p:txBody>
          <a:bodyPr wrap="none" rtlCol="0" anchor="ctr" anchorCtr="0">
            <a:spAutoFit/>
          </a:bodyPr>
          <a:lstStyle/>
          <a:p>
            <a:pPr algn="ctr"/>
            <a:r>
              <a:rPr lang="en-US" sz="2200" b="1" spc="300" dirty="0" smtClean="0">
                <a:latin typeface="Arial Bold" charset="0"/>
                <a:ea typeface="Arial Bold" charset="0"/>
                <a:cs typeface="Arial Bold" charset="0"/>
              </a:rPr>
              <a:t>Released 2010</a:t>
            </a:r>
            <a:endParaRPr lang="en-US" sz="2200" b="1" spc="300" dirty="0">
              <a:latin typeface="Arial Bold" charset="0"/>
              <a:ea typeface="Arial Bold" charset="0"/>
              <a:cs typeface="Arial Bold" charset="0"/>
            </a:endParaRPr>
          </a:p>
        </p:txBody>
      </p:sp>
      <p:sp>
        <p:nvSpPr>
          <p:cNvPr id="67" name="TextBox 66"/>
          <p:cNvSpPr txBox="1"/>
          <p:nvPr/>
        </p:nvSpPr>
        <p:spPr>
          <a:xfrm>
            <a:off x="11485505" y="8401550"/>
            <a:ext cx="1457450" cy="523220"/>
          </a:xfrm>
          <a:prstGeom prst="rect">
            <a:avLst/>
          </a:prstGeom>
          <a:noFill/>
        </p:spPr>
        <p:txBody>
          <a:bodyPr wrap="none" rtlCol="0" anchor="ctr" anchorCtr="0">
            <a:spAutoFit/>
          </a:bodyPr>
          <a:lstStyle/>
          <a:p>
            <a:pPr algn="ctr"/>
            <a:r>
              <a:rPr lang="en-US" sz="2800" b="1" spc="300" dirty="0" smtClean="0">
                <a:solidFill>
                  <a:schemeClr val="tx2"/>
                </a:solidFill>
                <a:latin typeface="Arial Black" charset="0"/>
                <a:ea typeface="Arial Black" charset="0"/>
                <a:cs typeface="Arial Black" charset="0"/>
              </a:rPr>
              <a:t>HOPE</a:t>
            </a:r>
            <a:endParaRPr lang="en-US" sz="2800" b="1" spc="300" dirty="0">
              <a:solidFill>
                <a:schemeClr val="tx2"/>
              </a:solidFill>
              <a:latin typeface="Arial Black" charset="0"/>
              <a:ea typeface="Arial Black" charset="0"/>
              <a:cs typeface="Arial Black" charset="0"/>
            </a:endParaRPr>
          </a:p>
        </p:txBody>
      </p:sp>
      <p:sp>
        <p:nvSpPr>
          <p:cNvPr id="31" name="TextBox 30"/>
          <p:cNvSpPr txBox="1"/>
          <p:nvPr/>
        </p:nvSpPr>
        <p:spPr>
          <a:xfrm>
            <a:off x="8959463" y="483017"/>
            <a:ext cx="6458783"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My Resume</a:t>
            </a:r>
            <a:endParaRPr lang="id-ID" sz="8800" b="1" dirty="0" smtClean="0">
              <a:solidFill>
                <a:schemeClr val="tx2"/>
              </a:solidFill>
              <a:latin typeface="Arial Bold" charset="0"/>
              <a:ea typeface="Arial Bold" charset="0"/>
              <a:cs typeface="Arial Bold" charset="0"/>
            </a:endParaRPr>
          </a:p>
        </p:txBody>
      </p:sp>
      <p:sp>
        <p:nvSpPr>
          <p:cNvPr id="32" name="Rectangle 31"/>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54"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89519753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 name="Subtitle 2"/>
          <p:cNvSpPr txBox="1">
            <a:spLocks/>
          </p:cNvSpPr>
          <p:nvPr/>
        </p:nvSpPr>
        <p:spPr>
          <a:xfrm>
            <a:off x="2084348" y="8467253"/>
            <a:ext cx="4133572"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marL="0" marR="0" indent="0" algn="ctr" defTabSz="1087636" rtl="0" eaLnBrk="1" fontAlgn="auto" latinLnBrk="0" hangingPunct="1">
              <a:lnSpc>
                <a:spcPts val="4040"/>
              </a:lnSpc>
              <a:spcBef>
                <a:spcPct val="20000"/>
              </a:spcBef>
              <a:spcAft>
                <a:spcPts val="0"/>
              </a:spcAft>
              <a:buClrTx/>
              <a:buSzTx/>
              <a:buFont typeface="Arial"/>
              <a:buNone/>
              <a:tabLst/>
              <a:defRPr/>
            </a:pPr>
            <a:r>
              <a:rPr lang="en-US" dirty="0" smtClean="0">
                <a:solidFill>
                  <a:schemeClr val="tx1"/>
                </a:solidFill>
                <a:latin typeface="Arial Regular" charset="0"/>
                <a:ea typeface="Arial Regular" charset="0"/>
                <a:cs typeface="Arial Regular" charset="0"/>
              </a:rPr>
              <a:t>Frequently, your initial font choice is taken Frequently, your initial font choice</a:t>
            </a:r>
            <a:endParaRPr lang="en-US" dirty="0">
              <a:solidFill>
                <a:schemeClr val="tx1"/>
              </a:solidFill>
              <a:latin typeface="Arial Regular" charset="0"/>
              <a:ea typeface="Arial Regular" charset="0"/>
              <a:cs typeface="Arial Regular" charset="0"/>
            </a:endParaRPr>
          </a:p>
        </p:txBody>
      </p:sp>
      <p:sp>
        <p:nvSpPr>
          <p:cNvPr id="123" name="TextBox 122"/>
          <p:cNvSpPr txBox="1"/>
          <p:nvPr/>
        </p:nvSpPr>
        <p:spPr>
          <a:xfrm>
            <a:off x="3394432" y="7802127"/>
            <a:ext cx="1537600" cy="461665"/>
          </a:xfrm>
          <a:prstGeom prst="rect">
            <a:avLst/>
          </a:prstGeom>
          <a:noFill/>
        </p:spPr>
        <p:txBody>
          <a:bodyPr wrap="none" rtlCol="0" anchor="ctr" anchorCtr="0">
            <a:spAutoFit/>
          </a:bodyPr>
          <a:lstStyle/>
          <a:p>
            <a:pPr algn="ctr"/>
            <a:r>
              <a:rPr lang="en-US" sz="2400" dirty="0" smtClean="0">
                <a:solidFill>
                  <a:schemeClr val="accent2"/>
                </a:solidFill>
                <a:latin typeface="Arial Regular" charset="0"/>
                <a:ea typeface="Arial Regular" charset="0"/>
                <a:cs typeface="Arial Regular" charset="0"/>
              </a:rPr>
              <a:t>Marketing</a:t>
            </a:r>
            <a:endParaRPr lang="en-US" sz="2400" dirty="0">
              <a:solidFill>
                <a:schemeClr val="accent2"/>
              </a:solidFill>
              <a:latin typeface="Arial Regular" charset="0"/>
              <a:ea typeface="Arial Regular" charset="0"/>
              <a:cs typeface="Arial Regular" charset="0"/>
            </a:endParaRPr>
          </a:p>
        </p:txBody>
      </p:sp>
      <p:sp>
        <p:nvSpPr>
          <p:cNvPr id="124" name="TextBox 123"/>
          <p:cNvSpPr txBox="1"/>
          <p:nvPr/>
        </p:nvSpPr>
        <p:spPr>
          <a:xfrm>
            <a:off x="2983744" y="7386628"/>
            <a:ext cx="2358979" cy="446276"/>
          </a:xfrm>
          <a:prstGeom prst="rect">
            <a:avLst/>
          </a:prstGeom>
          <a:noFill/>
        </p:spPr>
        <p:txBody>
          <a:bodyPr wrap="none" rtlCol="0" anchor="ctr" anchorCtr="0">
            <a:spAutoFit/>
          </a:bodyPr>
          <a:lstStyle/>
          <a:p>
            <a:pPr algn="ctr"/>
            <a:r>
              <a:rPr lang="en-US" sz="2300" b="1" dirty="0" smtClean="0">
                <a:solidFill>
                  <a:schemeClr val="tx2"/>
                </a:solidFill>
                <a:latin typeface="Arial Bold" charset="0"/>
                <a:ea typeface="Arial Bold" charset="0"/>
                <a:cs typeface="Arial Bold" charset="0"/>
              </a:rPr>
              <a:t>DAVID COFFEE</a:t>
            </a:r>
            <a:endParaRPr lang="en-US" sz="2300" b="1" dirty="0">
              <a:solidFill>
                <a:schemeClr val="tx2"/>
              </a:solidFill>
              <a:latin typeface="Arial Bold" charset="0"/>
              <a:ea typeface="Arial Bold" charset="0"/>
              <a:cs typeface="Arial Bold" charset="0"/>
            </a:endParaRPr>
          </a:p>
        </p:txBody>
      </p:sp>
      <p:grpSp>
        <p:nvGrpSpPr>
          <p:cNvPr id="125" name="Group 124"/>
          <p:cNvGrpSpPr/>
          <p:nvPr/>
        </p:nvGrpSpPr>
        <p:grpSpPr>
          <a:xfrm>
            <a:off x="2731639" y="11166149"/>
            <a:ext cx="2817367" cy="558655"/>
            <a:chOff x="2731639" y="11325538"/>
            <a:chExt cx="2817367" cy="558655"/>
          </a:xfrm>
          <a:solidFill>
            <a:schemeClr val="tx2"/>
          </a:solidFill>
        </p:grpSpPr>
        <p:sp>
          <p:nvSpPr>
            <p:cNvPr id="126" name="Shape 2872"/>
            <p:cNvSpPr/>
            <p:nvPr userDrawn="1"/>
          </p:nvSpPr>
          <p:spPr>
            <a:xfrm>
              <a:off x="2731639"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27" name="Shape 2873"/>
            <p:cNvSpPr/>
            <p:nvPr userDrawn="1"/>
          </p:nvSpPr>
          <p:spPr>
            <a:xfrm>
              <a:off x="3484543"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28" name="Shape 2877"/>
            <p:cNvSpPr/>
            <p:nvPr userDrawn="1"/>
          </p:nvSpPr>
          <p:spPr>
            <a:xfrm>
              <a:off x="4237447"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29" name="Shape 2878"/>
            <p:cNvSpPr/>
            <p:nvPr userDrawn="1"/>
          </p:nvSpPr>
          <p:spPr>
            <a:xfrm>
              <a:off x="4990351"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grpSp>
      <p:sp>
        <p:nvSpPr>
          <p:cNvPr id="48" name="TextBox 47"/>
          <p:cNvSpPr txBox="1"/>
          <p:nvPr/>
        </p:nvSpPr>
        <p:spPr>
          <a:xfrm>
            <a:off x="7451037" y="483017"/>
            <a:ext cx="9475635"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Leadership Skills</a:t>
            </a:r>
            <a:endParaRPr lang="id-ID" sz="8800" b="1" dirty="0" smtClean="0">
              <a:solidFill>
                <a:schemeClr val="tx2"/>
              </a:solidFill>
              <a:latin typeface="Arial Bold" charset="0"/>
              <a:ea typeface="Arial Bold" charset="0"/>
              <a:cs typeface="Arial Bold" charset="0"/>
            </a:endParaRPr>
          </a:p>
        </p:txBody>
      </p:sp>
      <p:sp>
        <p:nvSpPr>
          <p:cNvPr id="49" name="Rectangle 48"/>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5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9" name="Rectangle 8"/>
          <p:cNvSpPr/>
          <p:nvPr/>
        </p:nvSpPr>
        <p:spPr>
          <a:xfrm>
            <a:off x="12731851" y="4570174"/>
            <a:ext cx="4535424" cy="73598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3" name="Rectangle 52"/>
          <p:cNvSpPr/>
          <p:nvPr/>
        </p:nvSpPr>
        <p:spPr>
          <a:xfrm>
            <a:off x="17787999" y="4570174"/>
            <a:ext cx="4535424" cy="73598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4" name="Rectangle 53"/>
          <p:cNvSpPr/>
          <p:nvPr/>
        </p:nvSpPr>
        <p:spPr>
          <a:xfrm>
            <a:off x="7675703" y="4570174"/>
            <a:ext cx="4535424" cy="7359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5" name="TextBox 54"/>
          <p:cNvSpPr txBox="1"/>
          <p:nvPr/>
        </p:nvSpPr>
        <p:spPr>
          <a:xfrm>
            <a:off x="13751467" y="4676554"/>
            <a:ext cx="2496196" cy="523220"/>
          </a:xfrm>
          <a:prstGeom prst="rect">
            <a:avLst/>
          </a:prstGeom>
          <a:noFill/>
        </p:spPr>
        <p:txBody>
          <a:bodyPr wrap="none" rtlCol="0" anchor="ctr" anchorCtr="0">
            <a:spAutoFit/>
          </a:bodyPr>
          <a:lstStyle/>
          <a:p>
            <a:pPr algn="ctr"/>
            <a:r>
              <a:rPr lang="en-US" sz="2800" b="1" dirty="0" smtClean="0">
                <a:solidFill>
                  <a:schemeClr val="bg1"/>
                </a:solidFill>
                <a:latin typeface="Arial Bold" charset="0"/>
                <a:ea typeface="Arial Bold" charset="0"/>
                <a:cs typeface="Arial Bold" charset="0"/>
              </a:rPr>
              <a:t>EXPERIENCE</a:t>
            </a:r>
            <a:endParaRPr lang="en-US" sz="2800" b="1" dirty="0">
              <a:solidFill>
                <a:schemeClr val="bg1"/>
              </a:solidFill>
              <a:latin typeface="Arial Bold" charset="0"/>
              <a:ea typeface="Arial Bold" charset="0"/>
              <a:cs typeface="Arial Bold" charset="0"/>
            </a:endParaRPr>
          </a:p>
        </p:txBody>
      </p:sp>
      <p:sp>
        <p:nvSpPr>
          <p:cNvPr id="56" name="TextBox 55"/>
          <p:cNvSpPr txBox="1"/>
          <p:nvPr/>
        </p:nvSpPr>
        <p:spPr>
          <a:xfrm>
            <a:off x="19169540" y="4676554"/>
            <a:ext cx="1772345" cy="523220"/>
          </a:xfrm>
          <a:prstGeom prst="rect">
            <a:avLst/>
          </a:prstGeom>
          <a:noFill/>
        </p:spPr>
        <p:txBody>
          <a:bodyPr wrap="none" rtlCol="0" anchor="ctr" anchorCtr="0">
            <a:spAutoFit/>
          </a:bodyPr>
          <a:lstStyle/>
          <a:p>
            <a:pPr algn="ctr"/>
            <a:r>
              <a:rPr lang="en-US" sz="2800" b="1" dirty="0" smtClean="0">
                <a:solidFill>
                  <a:schemeClr val="bg1"/>
                </a:solidFill>
                <a:latin typeface="Arial Bold" charset="0"/>
                <a:ea typeface="Arial Bold" charset="0"/>
                <a:cs typeface="Arial Bold" charset="0"/>
              </a:rPr>
              <a:t>PASSION</a:t>
            </a:r>
            <a:endParaRPr lang="en-US" sz="2800" b="1" dirty="0">
              <a:solidFill>
                <a:schemeClr val="bg1"/>
              </a:solidFill>
              <a:latin typeface="Arial Bold" charset="0"/>
              <a:ea typeface="Arial Bold" charset="0"/>
              <a:cs typeface="Arial Bold" charset="0"/>
            </a:endParaRPr>
          </a:p>
        </p:txBody>
      </p:sp>
      <p:sp>
        <p:nvSpPr>
          <p:cNvPr id="57" name="TextBox 56"/>
          <p:cNvSpPr txBox="1"/>
          <p:nvPr/>
        </p:nvSpPr>
        <p:spPr>
          <a:xfrm>
            <a:off x="8527629" y="4676554"/>
            <a:ext cx="2820003" cy="523220"/>
          </a:xfrm>
          <a:prstGeom prst="rect">
            <a:avLst/>
          </a:prstGeom>
          <a:noFill/>
        </p:spPr>
        <p:txBody>
          <a:bodyPr wrap="none" rtlCol="0" anchor="ctr" anchorCtr="0">
            <a:spAutoFit/>
          </a:bodyPr>
          <a:lstStyle/>
          <a:p>
            <a:pPr algn="ctr"/>
            <a:r>
              <a:rPr lang="en-US" sz="2800" b="1" dirty="0" smtClean="0">
                <a:solidFill>
                  <a:schemeClr val="bg1"/>
                </a:solidFill>
                <a:latin typeface="Arial Bold" charset="0"/>
                <a:ea typeface="Arial Bold" charset="0"/>
                <a:cs typeface="Arial Bold" charset="0"/>
              </a:rPr>
              <a:t>BACKGROUND</a:t>
            </a:r>
            <a:endParaRPr lang="en-US" sz="2800" b="1" dirty="0">
              <a:solidFill>
                <a:schemeClr val="bg1"/>
              </a:solidFill>
              <a:latin typeface="Arial Bold" charset="0"/>
              <a:ea typeface="Arial Bold" charset="0"/>
              <a:cs typeface="Arial Bold" charset="0"/>
            </a:endParaRPr>
          </a:p>
        </p:txBody>
      </p:sp>
      <p:sp>
        <p:nvSpPr>
          <p:cNvPr id="58" name="TextBox 57"/>
          <p:cNvSpPr txBox="1"/>
          <p:nvPr/>
        </p:nvSpPr>
        <p:spPr>
          <a:xfrm>
            <a:off x="12710989" y="8455791"/>
            <a:ext cx="4412008" cy="1068819"/>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lorem something new</a:t>
            </a:r>
          </a:p>
        </p:txBody>
      </p:sp>
      <p:sp>
        <p:nvSpPr>
          <p:cNvPr id="59" name="TextBox 58"/>
          <p:cNvSpPr txBox="1"/>
          <p:nvPr/>
        </p:nvSpPr>
        <p:spPr>
          <a:xfrm>
            <a:off x="12710989" y="9854454"/>
            <a:ext cx="4412008" cy="1068819"/>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lorem something new</a:t>
            </a:r>
          </a:p>
        </p:txBody>
      </p:sp>
      <p:sp>
        <p:nvSpPr>
          <p:cNvPr id="60" name="TextBox 59"/>
          <p:cNvSpPr txBox="1"/>
          <p:nvPr/>
        </p:nvSpPr>
        <p:spPr>
          <a:xfrm>
            <a:off x="12710989" y="5658465"/>
            <a:ext cx="4412008" cy="1060034"/>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a:t>
            </a:r>
            <a:r>
              <a:rPr lang="en-US" sz="2400" dirty="0" smtClean="0">
                <a:latin typeface="Arial Regular" charset="0"/>
                <a:ea typeface="Arial Regular" charset="0"/>
                <a:cs typeface="Arial Regular" charset="0"/>
              </a:rPr>
              <a:t>lorem something new</a:t>
            </a:r>
            <a:endParaRPr lang="en-US" sz="2400" dirty="0">
              <a:latin typeface="Arial Regular" charset="0"/>
              <a:ea typeface="Arial Regular" charset="0"/>
              <a:cs typeface="Arial Regular" charset="0"/>
            </a:endParaRPr>
          </a:p>
        </p:txBody>
      </p:sp>
      <p:sp>
        <p:nvSpPr>
          <p:cNvPr id="61" name="TextBox 60"/>
          <p:cNvSpPr txBox="1"/>
          <p:nvPr/>
        </p:nvSpPr>
        <p:spPr>
          <a:xfrm>
            <a:off x="12710989" y="7057128"/>
            <a:ext cx="4412008" cy="1068819"/>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lorem something new</a:t>
            </a:r>
          </a:p>
        </p:txBody>
      </p:sp>
      <p:sp>
        <p:nvSpPr>
          <p:cNvPr id="62" name="TextBox 61"/>
          <p:cNvSpPr txBox="1"/>
          <p:nvPr/>
        </p:nvSpPr>
        <p:spPr>
          <a:xfrm>
            <a:off x="17787999" y="8455791"/>
            <a:ext cx="4412008" cy="1068819"/>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lorem something new</a:t>
            </a:r>
          </a:p>
        </p:txBody>
      </p:sp>
      <p:sp>
        <p:nvSpPr>
          <p:cNvPr id="63" name="TextBox 62"/>
          <p:cNvSpPr txBox="1"/>
          <p:nvPr/>
        </p:nvSpPr>
        <p:spPr>
          <a:xfrm>
            <a:off x="17787999" y="9854454"/>
            <a:ext cx="4412008" cy="1068819"/>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lorem something new</a:t>
            </a:r>
          </a:p>
        </p:txBody>
      </p:sp>
      <p:sp>
        <p:nvSpPr>
          <p:cNvPr id="64" name="TextBox 63"/>
          <p:cNvSpPr txBox="1"/>
          <p:nvPr/>
        </p:nvSpPr>
        <p:spPr>
          <a:xfrm>
            <a:off x="17787999" y="5658465"/>
            <a:ext cx="4412008" cy="1060034"/>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a:t>
            </a:r>
            <a:r>
              <a:rPr lang="en-US" sz="2400" dirty="0" smtClean="0">
                <a:latin typeface="Arial Regular" charset="0"/>
                <a:ea typeface="Arial Regular" charset="0"/>
                <a:cs typeface="Arial Regular" charset="0"/>
              </a:rPr>
              <a:t>lorem something new</a:t>
            </a:r>
            <a:endParaRPr lang="en-US" sz="2400" dirty="0">
              <a:latin typeface="Arial Regular" charset="0"/>
              <a:ea typeface="Arial Regular" charset="0"/>
              <a:cs typeface="Arial Regular" charset="0"/>
            </a:endParaRPr>
          </a:p>
        </p:txBody>
      </p:sp>
      <p:sp>
        <p:nvSpPr>
          <p:cNvPr id="65" name="TextBox 64"/>
          <p:cNvSpPr txBox="1"/>
          <p:nvPr/>
        </p:nvSpPr>
        <p:spPr>
          <a:xfrm>
            <a:off x="17787999" y="7057128"/>
            <a:ext cx="4412008" cy="1068819"/>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lorem something new</a:t>
            </a:r>
          </a:p>
        </p:txBody>
      </p:sp>
      <p:sp>
        <p:nvSpPr>
          <p:cNvPr id="66" name="TextBox 65"/>
          <p:cNvSpPr txBox="1"/>
          <p:nvPr/>
        </p:nvSpPr>
        <p:spPr>
          <a:xfrm>
            <a:off x="7653610" y="8455791"/>
            <a:ext cx="4412008" cy="1068819"/>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lorem something new</a:t>
            </a:r>
          </a:p>
        </p:txBody>
      </p:sp>
      <p:sp>
        <p:nvSpPr>
          <p:cNvPr id="67" name="TextBox 66"/>
          <p:cNvSpPr txBox="1"/>
          <p:nvPr/>
        </p:nvSpPr>
        <p:spPr>
          <a:xfrm>
            <a:off x="7653610" y="9854454"/>
            <a:ext cx="4412008" cy="1068819"/>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lorem something new</a:t>
            </a:r>
          </a:p>
        </p:txBody>
      </p:sp>
      <p:sp>
        <p:nvSpPr>
          <p:cNvPr id="68" name="TextBox 67"/>
          <p:cNvSpPr txBox="1"/>
          <p:nvPr/>
        </p:nvSpPr>
        <p:spPr>
          <a:xfrm>
            <a:off x="7653610" y="5658465"/>
            <a:ext cx="4412008" cy="1060034"/>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a:t>
            </a:r>
            <a:r>
              <a:rPr lang="en-US" sz="2400" dirty="0" smtClean="0">
                <a:latin typeface="Arial Regular" charset="0"/>
                <a:ea typeface="Arial Regular" charset="0"/>
                <a:cs typeface="Arial Regular" charset="0"/>
              </a:rPr>
              <a:t>lorem something new</a:t>
            </a:r>
            <a:endParaRPr lang="en-US" sz="2400" dirty="0">
              <a:latin typeface="Arial Regular" charset="0"/>
              <a:ea typeface="Arial Regular" charset="0"/>
              <a:cs typeface="Arial Regular" charset="0"/>
            </a:endParaRPr>
          </a:p>
        </p:txBody>
      </p:sp>
      <p:sp>
        <p:nvSpPr>
          <p:cNvPr id="69" name="TextBox 68"/>
          <p:cNvSpPr txBox="1"/>
          <p:nvPr/>
        </p:nvSpPr>
        <p:spPr>
          <a:xfrm>
            <a:off x="7653610" y="7057128"/>
            <a:ext cx="4412008" cy="1068819"/>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lorem something new</a:t>
            </a: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3001602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0" name="Table 79"/>
          <p:cNvGraphicFramePr>
            <a:graphicFrameLocks noGrp="1"/>
          </p:cNvGraphicFramePr>
          <p:nvPr>
            <p:extLst/>
          </p:nvPr>
        </p:nvGraphicFramePr>
        <p:xfrm>
          <a:off x="1733627" y="3973463"/>
          <a:ext cx="20934252" cy="6731288"/>
        </p:xfrm>
        <a:graphic>
          <a:graphicData uri="http://schemas.openxmlformats.org/drawingml/2006/table">
            <a:tbl>
              <a:tblPr firstRow="1" bandRow="1">
                <a:tableStyleId>{5C22544A-7EE6-4342-B048-85BDC9FD1C3A}</a:tableStyleId>
              </a:tblPr>
              <a:tblGrid>
                <a:gridCol w="1804784">
                  <a:extLst>
                    <a:ext uri="{9D8B030D-6E8A-4147-A177-3AD203B41FA5}">
                      <a16:colId xmlns:a16="http://schemas.microsoft.com/office/drawing/2014/main" val="20000"/>
                    </a:ext>
                  </a:extLst>
                </a:gridCol>
                <a:gridCol w="3036305">
                  <a:extLst>
                    <a:ext uri="{9D8B030D-6E8A-4147-A177-3AD203B41FA5}">
                      <a16:colId xmlns:a16="http://schemas.microsoft.com/office/drawing/2014/main" val="20001"/>
                    </a:ext>
                  </a:extLst>
                </a:gridCol>
                <a:gridCol w="8267471">
                  <a:extLst>
                    <a:ext uri="{9D8B030D-6E8A-4147-A177-3AD203B41FA5}">
                      <a16:colId xmlns:a16="http://schemas.microsoft.com/office/drawing/2014/main" val="20002"/>
                    </a:ext>
                  </a:extLst>
                </a:gridCol>
                <a:gridCol w="3885095">
                  <a:extLst>
                    <a:ext uri="{9D8B030D-6E8A-4147-A177-3AD203B41FA5}">
                      <a16:colId xmlns:a16="http://schemas.microsoft.com/office/drawing/2014/main" val="20003"/>
                    </a:ext>
                  </a:extLst>
                </a:gridCol>
                <a:gridCol w="3940597">
                  <a:extLst>
                    <a:ext uri="{9D8B030D-6E8A-4147-A177-3AD203B41FA5}">
                      <a16:colId xmlns:a16="http://schemas.microsoft.com/office/drawing/2014/main" val="20004"/>
                    </a:ext>
                  </a:extLst>
                </a:gridCol>
              </a:tblGrid>
              <a:tr h="841411">
                <a:tc>
                  <a:txBody>
                    <a:bodyPr/>
                    <a:lstStyle/>
                    <a:p>
                      <a:pPr algn="ctr"/>
                      <a:endParaRPr lang="en-US" sz="2400" b="1" i="0" noProof="0" dirty="0">
                        <a:solidFill>
                          <a:schemeClr val="tx1"/>
                        </a:solidFill>
                        <a:latin typeface="Arial Bold" charset="0"/>
                        <a:ea typeface="Arial Bold" charset="0"/>
                        <a:cs typeface="Arial Bold" charset="0"/>
                      </a:endParaRPr>
                    </a:p>
                  </a:txBody>
                  <a:tcPr marL="90065" marR="90065" marT="45032" marB="45032" anchor="ctr">
                    <a:lnL w="12700" cmpd="sng">
                      <a:noFill/>
                    </a:lnL>
                    <a:lnR w="28575" cap="flat" cmpd="sng" algn="ctr">
                      <a:no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400" b="1" i="0" noProof="0" dirty="0" smtClean="0">
                          <a:solidFill>
                            <a:srgbClr val="FFFFFF"/>
                          </a:solidFill>
                          <a:latin typeface="Arial Bold" charset="0"/>
                          <a:ea typeface="Arial Bold" charset="0"/>
                          <a:cs typeface="Arial Bold" charset="0"/>
                        </a:rPr>
                        <a:t>Item Name</a:t>
                      </a:r>
                      <a:endParaRPr lang="en-US" sz="2400" b="1" i="0" noProof="0" dirty="0">
                        <a:solidFill>
                          <a:srgbClr val="FFFFFF"/>
                        </a:solidFill>
                        <a:latin typeface="Arial Bold" charset="0"/>
                        <a:ea typeface="Arial Bold" charset="0"/>
                        <a:cs typeface="Arial Bold" charset="0"/>
                      </a:endParaRPr>
                    </a:p>
                  </a:txBody>
                  <a:tcPr marL="354587" marR="90065" marT="45032" marB="45032" anchor="ctr">
                    <a:lnL w="28575" cap="flat" cmpd="sng" algn="ctr">
                      <a:noFill/>
                      <a:prstDash val="solid"/>
                      <a:round/>
                      <a:headEnd type="none" w="med" len="med"/>
                      <a:tailEnd type="none" w="med" len="med"/>
                    </a:lnL>
                    <a:lnR w="12700" cmpd="sng">
                      <a:noFill/>
                    </a:lnR>
                    <a:lnT w="12700" cmpd="sng">
                      <a:noFill/>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r>
                        <a:rPr lang="en-US" sz="2400" b="1" i="0" noProof="0" dirty="0" smtClean="0">
                          <a:solidFill>
                            <a:srgbClr val="FFFFFF"/>
                          </a:solidFill>
                          <a:latin typeface="Arial Bold" charset="0"/>
                          <a:ea typeface="Arial Bold" charset="0"/>
                          <a:cs typeface="Arial Bold" charset="0"/>
                        </a:rPr>
                        <a:t>Description</a:t>
                      </a:r>
                      <a:endParaRPr lang="en-US" sz="2400" b="1" i="0" noProof="0" dirty="0">
                        <a:solidFill>
                          <a:srgbClr val="FFFFFF"/>
                        </a:solidFill>
                        <a:latin typeface="Arial Bold" charset="0"/>
                        <a:ea typeface="Arial Bold" charset="0"/>
                        <a:cs typeface="Arial Bold" charset="0"/>
                      </a:endParaRPr>
                    </a:p>
                  </a:txBody>
                  <a:tcPr marL="354587" marR="90065" marT="45032" marB="45032" anchor="ctr">
                    <a:lnL w="12700" cmpd="sng">
                      <a:noFill/>
                    </a:lnL>
                    <a:lnR w="12700" cmpd="sng">
                      <a:noFill/>
                    </a:lnR>
                    <a:lnT w="12700" cmpd="sng">
                      <a:noFill/>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r>
                        <a:rPr lang="en-US" sz="2400" b="1" i="0" noProof="0" dirty="0" smtClean="0">
                          <a:solidFill>
                            <a:srgbClr val="FFFFFF"/>
                          </a:solidFill>
                          <a:latin typeface="Arial Bold" charset="0"/>
                          <a:ea typeface="Arial Bold" charset="0"/>
                          <a:cs typeface="Arial Bold" charset="0"/>
                        </a:rPr>
                        <a:t>Title</a:t>
                      </a:r>
                      <a:endParaRPr lang="en-US" sz="2400" b="1" i="0" noProof="0" dirty="0">
                        <a:solidFill>
                          <a:srgbClr val="FFFFFF"/>
                        </a:solidFill>
                        <a:latin typeface="Arial Bold" charset="0"/>
                        <a:ea typeface="Arial Bold" charset="0"/>
                        <a:cs typeface="Arial Bold" charset="0"/>
                      </a:endParaRPr>
                    </a:p>
                  </a:txBody>
                  <a:tcPr marL="354587" marR="90065" marT="45032" marB="45032" anchor="ctr">
                    <a:lnL w="12700" cmpd="sng">
                      <a:noFill/>
                    </a:lnL>
                    <a:lnR w="12700" cmpd="sng">
                      <a:noFill/>
                    </a:lnR>
                    <a:lnT w="12700" cmpd="sng">
                      <a:noFill/>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r>
                        <a:rPr lang="en-US" sz="2400" b="1" i="0" noProof="0" dirty="0" smtClean="0">
                          <a:solidFill>
                            <a:srgbClr val="FFFFFF"/>
                          </a:solidFill>
                          <a:latin typeface="Arial Bold" charset="0"/>
                          <a:ea typeface="Arial Bold" charset="0"/>
                          <a:cs typeface="Arial Bold" charset="0"/>
                        </a:rPr>
                        <a:t>Total</a:t>
                      </a:r>
                      <a:endParaRPr lang="en-US" sz="2400" b="1" i="0" noProof="0" dirty="0">
                        <a:solidFill>
                          <a:srgbClr val="FFFFFF"/>
                        </a:solidFill>
                        <a:latin typeface="Arial Bold" charset="0"/>
                        <a:ea typeface="Arial Bold" charset="0"/>
                        <a:cs typeface="Arial Bold" charset="0"/>
                      </a:endParaRPr>
                    </a:p>
                  </a:txBody>
                  <a:tcPr marL="354587" marR="90065" marT="45032" marB="45032" anchor="ctr">
                    <a:lnL w="12700" cmpd="sng">
                      <a:noFill/>
                    </a:lnL>
                    <a:lnR w="28575" cap="flat" cmpd="sng" algn="ctr">
                      <a:solidFill>
                        <a:schemeClr val="tx2"/>
                      </a:solidFill>
                      <a:prstDash val="solid"/>
                      <a:round/>
                      <a:headEnd type="none" w="med" len="med"/>
                      <a:tailEnd type="none" w="med" len="med"/>
                    </a:lnR>
                    <a:lnT w="12700" cmpd="sng">
                      <a:noFill/>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0"/>
                  </a:ext>
                </a:extLst>
              </a:tr>
              <a:tr h="841411">
                <a:tc>
                  <a:txBody>
                    <a:bodyPr/>
                    <a:lstStyle/>
                    <a:p>
                      <a:pPr algn="ctr"/>
                      <a:r>
                        <a:rPr lang="en-US" sz="2400" b="1" i="0" noProof="0" dirty="0" smtClean="0">
                          <a:solidFill>
                            <a:schemeClr val="tx1"/>
                          </a:solidFill>
                          <a:latin typeface="Arial Bold" charset="0"/>
                          <a:ea typeface="Arial Bold" charset="0"/>
                          <a:cs typeface="Arial Bold" charset="0"/>
                        </a:rPr>
                        <a:t>1</a:t>
                      </a:r>
                      <a:endParaRPr lang="en-US" sz="2400" b="1" i="0" noProof="0" dirty="0">
                        <a:solidFill>
                          <a:schemeClr val="tx1"/>
                        </a:solidFill>
                        <a:latin typeface="Arial Bold" charset="0"/>
                        <a:ea typeface="Arial Bold" charset="0"/>
                        <a:cs typeface="Arial Bold" charset="0"/>
                      </a:endParaRPr>
                    </a:p>
                  </a:txBody>
                  <a:tcPr marL="90065"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r>
                        <a:rPr lang="en-US" sz="2400" b="1" i="0" noProof="0" dirty="0" smtClean="0">
                          <a:solidFill>
                            <a:schemeClr val="tx1"/>
                          </a:solidFill>
                          <a:latin typeface="Arial Bold" charset="0"/>
                          <a:ea typeface="Arial Bold" charset="0"/>
                          <a:cs typeface="Arial Bold" charset="0"/>
                        </a:rPr>
                        <a:t>Shoes</a:t>
                      </a:r>
                      <a:endParaRPr lang="en-US" sz="2400" b="1" i="0" noProof="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pPr>
                        <a:lnSpc>
                          <a:spcPts val="4066"/>
                        </a:lnSpc>
                      </a:pPr>
                      <a:r>
                        <a:rPr lang="en-US" sz="2400" b="1" i="0" dirty="0" smtClean="0">
                          <a:solidFill>
                            <a:schemeClr val="tx1"/>
                          </a:solidFill>
                          <a:latin typeface="Arial Bold" charset="0"/>
                          <a:ea typeface="Arial Bold" charset="0"/>
                          <a:cs typeface="Arial Bold" charset="0"/>
                        </a:rPr>
                        <a:t>Write something here in this column</a:t>
                      </a:r>
                      <a:endParaRPr lang="en-US" sz="2400" b="1" i="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r>
                        <a:rPr lang="en-US" sz="2400" b="1" i="0" noProof="0" dirty="0" smtClean="0">
                          <a:solidFill>
                            <a:schemeClr val="tx1"/>
                          </a:solidFill>
                          <a:latin typeface="Arial Bold" charset="0"/>
                          <a:ea typeface="Arial Bold" charset="0"/>
                          <a:cs typeface="Arial Bold" charset="0"/>
                        </a:rPr>
                        <a:t>Trending</a:t>
                      </a:r>
                      <a:endParaRPr lang="en-US" sz="2400" b="1" i="0" noProof="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r>
                        <a:rPr lang="en-US" sz="2400" b="1" i="0" noProof="0" dirty="0" smtClean="0">
                          <a:solidFill>
                            <a:schemeClr val="tx1"/>
                          </a:solidFill>
                          <a:latin typeface="Arial Bold" charset="0"/>
                          <a:ea typeface="Arial Bold" charset="0"/>
                          <a:cs typeface="Arial Bold" charset="0"/>
                        </a:rPr>
                        <a:t>$3,000,000</a:t>
                      </a:r>
                      <a:endParaRPr lang="en-US" sz="2400" b="1" i="0" noProof="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extLst>
                  <a:ext uri="{0D108BD9-81ED-4DB2-BD59-A6C34878D82A}">
                    <a16:rowId xmlns:a16="http://schemas.microsoft.com/office/drawing/2014/main" val="10001"/>
                  </a:ext>
                </a:extLst>
              </a:tr>
              <a:tr h="841411">
                <a:tc>
                  <a:txBody>
                    <a:bodyPr/>
                    <a:lstStyle/>
                    <a:p>
                      <a:pPr algn="ctr"/>
                      <a:r>
                        <a:rPr lang="en-US" sz="2400" b="1" i="0" noProof="0" dirty="0" smtClean="0">
                          <a:solidFill>
                            <a:schemeClr val="tx1"/>
                          </a:solidFill>
                          <a:latin typeface="Arial Bold" charset="0"/>
                          <a:ea typeface="Arial Bold" charset="0"/>
                          <a:cs typeface="Arial Bold" charset="0"/>
                        </a:rPr>
                        <a:t>2</a:t>
                      </a:r>
                      <a:endParaRPr lang="en-US" sz="2400" b="1" i="0" noProof="0" dirty="0">
                        <a:solidFill>
                          <a:schemeClr val="tx1"/>
                        </a:solidFill>
                        <a:latin typeface="Arial Bold" charset="0"/>
                        <a:ea typeface="Arial Bold" charset="0"/>
                        <a:cs typeface="Arial Bold" charset="0"/>
                      </a:endParaRPr>
                    </a:p>
                  </a:txBody>
                  <a:tcPr marL="90065"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r>
                        <a:rPr lang="en-US" sz="2400" b="1" i="0" noProof="0" dirty="0" smtClean="0">
                          <a:solidFill>
                            <a:schemeClr val="tx1"/>
                          </a:solidFill>
                          <a:latin typeface="Arial Bold" charset="0"/>
                          <a:ea typeface="Arial Bold" charset="0"/>
                          <a:cs typeface="Arial Bold" charset="0"/>
                        </a:rPr>
                        <a:t>T-Shirts</a:t>
                      </a:r>
                      <a:endParaRPr lang="en-US" sz="2400" b="1" i="0" noProof="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pPr>
                        <a:lnSpc>
                          <a:spcPts val="4066"/>
                        </a:lnSpc>
                      </a:pPr>
                      <a:r>
                        <a:rPr lang="en-US" sz="2400" b="1" i="0" dirty="0" smtClean="0">
                          <a:solidFill>
                            <a:schemeClr val="tx1"/>
                          </a:solidFill>
                          <a:latin typeface="Arial Bold" charset="0"/>
                          <a:ea typeface="Arial Bold" charset="0"/>
                          <a:cs typeface="Arial Bold" charset="0"/>
                        </a:rPr>
                        <a:t>Write something here in this column</a:t>
                      </a:r>
                      <a:endParaRPr lang="en-US" sz="2400" b="1" i="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r>
                        <a:rPr lang="en-US" sz="2400" b="1" i="0" noProof="0" dirty="0" smtClean="0">
                          <a:solidFill>
                            <a:schemeClr val="tx1"/>
                          </a:solidFill>
                          <a:latin typeface="Arial Bold" charset="0"/>
                          <a:ea typeface="Arial Bold" charset="0"/>
                          <a:cs typeface="Arial Bold" charset="0"/>
                        </a:rPr>
                        <a:t>Trending</a:t>
                      </a:r>
                      <a:endParaRPr lang="en-US" sz="2400" b="1" i="0" noProof="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r>
                        <a:rPr lang="en-US" sz="2400" b="1" i="0" noProof="0" dirty="0" smtClean="0">
                          <a:solidFill>
                            <a:schemeClr val="tx1"/>
                          </a:solidFill>
                          <a:latin typeface="Arial Bold" charset="0"/>
                          <a:ea typeface="Arial Bold" charset="0"/>
                          <a:cs typeface="Arial Bold" charset="0"/>
                        </a:rPr>
                        <a:t>$3,000,000</a:t>
                      </a:r>
                      <a:endParaRPr lang="en-US" sz="2400" b="1" i="0" noProof="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extLst>
                  <a:ext uri="{0D108BD9-81ED-4DB2-BD59-A6C34878D82A}">
                    <a16:rowId xmlns:a16="http://schemas.microsoft.com/office/drawing/2014/main" val="10002"/>
                  </a:ext>
                </a:extLst>
              </a:tr>
              <a:tr h="841411">
                <a:tc>
                  <a:txBody>
                    <a:bodyPr/>
                    <a:lstStyle/>
                    <a:p>
                      <a:pPr algn="ctr"/>
                      <a:r>
                        <a:rPr lang="en-US" sz="2400" b="1" i="0" noProof="0" dirty="0" smtClean="0">
                          <a:solidFill>
                            <a:schemeClr val="tx1"/>
                          </a:solidFill>
                          <a:latin typeface="Arial Bold" charset="0"/>
                          <a:ea typeface="Arial Bold" charset="0"/>
                          <a:cs typeface="Arial Bold" charset="0"/>
                        </a:rPr>
                        <a:t>3</a:t>
                      </a:r>
                      <a:endParaRPr lang="en-US" sz="2400" b="1" i="0" noProof="0" dirty="0">
                        <a:solidFill>
                          <a:schemeClr val="tx1"/>
                        </a:solidFill>
                        <a:latin typeface="Arial Bold" charset="0"/>
                        <a:ea typeface="Arial Bold" charset="0"/>
                        <a:cs typeface="Arial Bold" charset="0"/>
                      </a:endParaRPr>
                    </a:p>
                  </a:txBody>
                  <a:tcPr marL="90065"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r>
                        <a:rPr lang="en-US" sz="2400" b="1" i="0" noProof="0" dirty="0" smtClean="0">
                          <a:solidFill>
                            <a:schemeClr val="tx1"/>
                          </a:solidFill>
                          <a:latin typeface="Arial Bold" charset="0"/>
                          <a:ea typeface="Arial Bold" charset="0"/>
                          <a:cs typeface="Arial Bold" charset="0"/>
                        </a:rPr>
                        <a:t>Pants</a:t>
                      </a:r>
                      <a:endParaRPr lang="en-US" sz="2400" b="1" i="0" noProof="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pPr>
                        <a:lnSpc>
                          <a:spcPts val="4066"/>
                        </a:lnSpc>
                      </a:pPr>
                      <a:r>
                        <a:rPr lang="en-US" sz="2400" b="1" i="0" dirty="0" smtClean="0">
                          <a:solidFill>
                            <a:schemeClr val="tx1"/>
                          </a:solidFill>
                          <a:latin typeface="Arial Bold" charset="0"/>
                          <a:ea typeface="Arial Bold" charset="0"/>
                          <a:cs typeface="Arial Bold" charset="0"/>
                        </a:rPr>
                        <a:t>Write something here in this column</a:t>
                      </a:r>
                      <a:endParaRPr lang="en-US" sz="2400" b="1" i="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r>
                        <a:rPr lang="en-US" sz="2400" b="1" i="0" noProof="0" dirty="0" smtClean="0">
                          <a:solidFill>
                            <a:schemeClr val="tx1"/>
                          </a:solidFill>
                          <a:latin typeface="Arial Bold" charset="0"/>
                          <a:ea typeface="Arial Bold" charset="0"/>
                          <a:cs typeface="Arial Bold" charset="0"/>
                        </a:rPr>
                        <a:t>Trending</a:t>
                      </a:r>
                      <a:endParaRPr lang="en-US" sz="2400" b="1" i="0" noProof="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r>
                        <a:rPr lang="en-US" sz="2400" b="1" i="0" noProof="0" dirty="0" smtClean="0">
                          <a:solidFill>
                            <a:schemeClr val="tx1"/>
                          </a:solidFill>
                          <a:latin typeface="Arial Bold" charset="0"/>
                          <a:ea typeface="Arial Bold" charset="0"/>
                          <a:cs typeface="Arial Bold" charset="0"/>
                        </a:rPr>
                        <a:t>$3,000,000</a:t>
                      </a:r>
                      <a:endParaRPr lang="en-US" sz="2400" b="1" i="0" noProof="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extLst>
                  <a:ext uri="{0D108BD9-81ED-4DB2-BD59-A6C34878D82A}">
                    <a16:rowId xmlns:a16="http://schemas.microsoft.com/office/drawing/2014/main" val="10003"/>
                  </a:ext>
                </a:extLst>
              </a:tr>
              <a:tr h="841411">
                <a:tc>
                  <a:txBody>
                    <a:bodyPr/>
                    <a:lstStyle/>
                    <a:p>
                      <a:pPr algn="ctr"/>
                      <a:r>
                        <a:rPr lang="en-US" sz="2400" b="1" i="0" noProof="0" dirty="0" smtClean="0">
                          <a:solidFill>
                            <a:schemeClr val="tx1"/>
                          </a:solidFill>
                          <a:latin typeface="Arial Bold" charset="0"/>
                          <a:ea typeface="Arial Bold" charset="0"/>
                          <a:cs typeface="Arial Bold" charset="0"/>
                        </a:rPr>
                        <a:t>4</a:t>
                      </a:r>
                      <a:endParaRPr lang="en-US" sz="2400" b="1" i="0" noProof="0" dirty="0">
                        <a:solidFill>
                          <a:schemeClr val="tx1"/>
                        </a:solidFill>
                        <a:latin typeface="Arial Bold" charset="0"/>
                        <a:ea typeface="Arial Bold" charset="0"/>
                        <a:cs typeface="Arial Bold" charset="0"/>
                      </a:endParaRPr>
                    </a:p>
                  </a:txBody>
                  <a:tcPr marL="90065"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r>
                        <a:rPr lang="en-US" sz="2400" b="1" i="0" noProof="0" dirty="0" smtClean="0">
                          <a:solidFill>
                            <a:schemeClr val="tx1"/>
                          </a:solidFill>
                          <a:latin typeface="Arial Bold" charset="0"/>
                          <a:ea typeface="Arial Bold" charset="0"/>
                          <a:cs typeface="Arial Bold" charset="0"/>
                        </a:rPr>
                        <a:t>Houses</a:t>
                      </a:r>
                      <a:endParaRPr lang="en-US" sz="2400" b="1" i="0" noProof="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pPr>
                        <a:lnSpc>
                          <a:spcPts val="4066"/>
                        </a:lnSpc>
                      </a:pPr>
                      <a:r>
                        <a:rPr lang="en-US" sz="2400" b="1" i="0" dirty="0" smtClean="0">
                          <a:solidFill>
                            <a:schemeClr val="tx1"/>
                          </a:solidFill>
                          <a:latin typeface="Arial Bold" charset="0"/>
                          <a:ea typeface="Arial Bold" charset="0"/>
                          <a:cs typeface="Arial Bold" charset="0"/>
                        </a:rPr>
                        <a:t>Write something here in this column</a:t>
                      </a:r>
                      <a:endParaRPr lang="en-US" sz="2400" b="1" i="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r>
                        <a:rPr lang="en-US" sz="2400" b="1" i="0" noProof="0" dirty="0" smtClean="0">
                          <a:solidFill>
                            <a:schemeClr val="tx1"/>
                          </a:solidFill>
                          <a:latin typeface="Arial Bold" charset="0"/>
                          <a:ea typeface="Arial Bold" charset="0"/>
                          <a:cs typeface="Arial Bold" charset="0"/>
                        </a:rPr>
                        <a:t>Trending</a:t>
                      </a:r>
                      <a:endParaRPr lang="en-US" sz="2400" b="1" i="0" noProof="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r>
                        <a:rPr lang="en-US" sz="2400" b="1" i="0" noProof="0" dirty="0" smtClean="0">
                          <a:solidFill>
                            <a:schemeClr val="tx1"/>
                          </a:solidFill>
                          <a:latin typeface="Arial Bold" charset="0"/>
                          <a:ea typeface="Arial Bold" charset="0"/>
                          <a:cs typeface="Arial Bold" charset="0"/>
                        </a:rPr>
                        <a:t>$3,000,000</a:t>
                      </a:r>
                      <a:endParaRPr lang="en-US" sz="2400" b="1" i="0" noProof="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extLst>
                  <a:ext uri="{0D108BD9-81ED-4DB2-BD59-A6C34878D82A}">
                    <a16:rowId xmlns:a16="http://schemas.microsoft.com/office/drawing/2014/main" val="10004"/>
                  </a:ext>
                </a:extLst>
              </a:tr>
              <a:tr h="841411">
                <a:tc>
                  <a:txBody>
                    <a:bodyPr/>
                    <a:lstStyle/>
                    <a:p>
                      <a:pPr algn="ctr"/>
                      <a:r>
                        <a:rPr lang="en-US" sz="2400" b="1" i="0" noProof="0" dirty="0" smtClean="0">
                          <a:solidFill>
                            <a:schemeClr val="tx1"/>
                          </a:solidFill>
                          <a:latin typeface="Arial Bold" charset="0"/>
                          <a:ea typeface="Arial Bold" charset="0"/>
                          <a:cs typeface="Arial Bold" charset="0"/>
                        </a:rPr>
                        <a:t>5</a:t>
                      </a:r>
                      <a:endParaRPr lang="en-US" sz="2400" b="1" i="0" noProof="0" dirty="0">
                        <a:solidFill>
                          <a:schemeClr val="tx1"/>
                        </a:solidFill>
                        <a:latin typeface="Arial Bold" charset="0"/>
                        <a:ea typeface="Arial Bold" charset="0"/>
                        <a:cs typeface="Arial Bold" charset="0"/>
                      </a:endParaRPr>
                    </a:p>
                  </a:txBody>
                  <a:tcPr marL="90065"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r>
                        <a:rPr lang="en-US" sz="2400" b="1" i="0" noProof="0" dirty="0" smtClean="0">
                          <a:solidFill>
                            <a:schemeClr val="tx1"/>
                          </a:solidFill>
                          <a:latin typeface="Arial Bold" charset="0"/>
                          <a:ea typeface="Arial Bold" charset="0"/>
                          <a:cs typeface="Arial Bold" charset="0"/>
                        </a:rPr>
                        <a:t>Animals</a:t>
                      </a:r>
                      <a:endParaRPr lang="en-US" sz="2400" b="1" i="0" noProof="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pPr>
                        <a:lnSpc>
                          <a:spcPts val="4066"/>
                        </a:lnSpc>
                      </a:pPr>
                      <a:r>
                        <a:rPr lang="en-US" sz="2400" b="1" i="0" dirty="0" smtClean="0">
                          <a:solidFill>
                            <a:schemeClr val="tx1"/>
                          </a:solidFill>
                          <a:latin typeface="Arial Bold" charset="0"/>
                          <a:ea typeface="Arial Bold" charset="0"/>
                          <a:cs typeface="Arial Bold" charset="0"/>
                        </a:rPr>
                        <a:t>Write something here in this column</a:t>
                      </a:r>
                      <a:endParaRPr lang="en-US" sz="2400" b="1" i="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r>
                        <a:rPr lang="en-US" sz="2400" b="1" i="0" noProof="0" dirty="0" smtClean="0">
                          <a:solidFill>
                            <a:schemeClr val="tx1"/>
                          </a:solidFill>
                          <a:latin typeface="Arial Bold" charset="0"/>
                          <a:ea typeface="Arial Bold" charset="0"/>
                          <a:cs typeface="Arial Bold" charset="0"/>
                        </a:rPr>
                        <a:t>Trending</a:t>
                      </a:r>
                      <a:endParaRPr lang="en-US" sz="2400" b="1" i="0" noProof="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pPr marL="0" marR="0" indent="0" algn="l" defTabSz="1828434" rtl="0" eaLnBrk="1" fontAlgn="auto" latinLnBrk="0" hangingPunct="1">
                        <a:lnSpc>
                          <a:spcPct val="100000"/>
                        </a:lnSpc>
                        <a:spcBef>
                          <a:spcPts val="0"/>
                        </a:spcBef>
                        <a:spcAft>
                          <a:spcPts val="0"/>
                        </a:spcAft>
                        <a:buClrTx/>
                        <a:buSzTx/>
                        <a:buFontTx/>
                        <a:buNone/>
                        <a:tabLst/>
                        <a:defRPr/>
                      </a:pPr>
                      <a:r>
                        <a:rPr lang="en-US" sz="2400" b="1" i="0" noProof="0" dirty="0" smtClean="0">
                          <a:solidFill>
                            <a:schemeClr val="tx1"/>
                          </a:solidFill>
                          <a:latin typeface="Arial Bold" charset="0"/>
                          <a:ea typeface="Arial Bold" charset="0"/>
                          <a:cs typeface="Arial Bold" charset="0"/>
                        </a:rPr>
                        <a:t>$3,000,000</a:t>
                      </a:r>
                    </a:p>
                    <a:p>
                      <a:endParaRPr lang="en-US" sz="2400" b="1" i="0" noProof="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extLst>
                  <a:ext uri="{0D108BD9-81ED-4DB2-BD59-A6C34878D82A}">
                    <a16:rowId xmlns:a16="http://schemas.microsoft.com/office/drawing/2014/main" val="10005"/>
                  </a:ext>
                </a:extLst>
              </a:tr>
              <a:tr h="841411">
                <a:tc>
                  <a:txBody>
                    <a:bodyPr/>
                    <a:lstStyle/>
                    <a:p>
                      <a:pPr algn="ctr"/>
                      <a:r>
                        <a:rPr lang="en-US" sz="2400" b="1" i="0" noProof="0" dirty="0" smtClean="0">
                          <a:solidFill>
                            <a:schemeClr val="tx1"/>
                          </a:solidFill>
                          <a:latin typeface="Arial Bold" charset="0"/>
                          <a:ea typeface="Arial Bold" charset="0"/>
                          <a:cs typeface="Arial Bold" charset="0"/>
                        </a:rPr>
                        <a:t>6</a:t>
                      </a:r>
                      <a:endParaRPr lang="en-US" sz="2400" b="1" i="0" noProof="0" dirty="0">
                        <a:solidFill>
                          <a:schemeClr val="tx1"/>
                        </a:solidFill>
                        <a:latin typeface="Arial Bold" charset="0"/>
                        <a:ea typeface="Arial Bold" charset="0"/>
                        <a:cs typeface="Arial Bold" charset="0"/>
                      </a:endParaRPr>
                    </a:p>
                  </a:txBody>
                  <a:tcPr marL="90065"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r>
                        <a:rPr lang="en-US" sz="2400" b="1" i="0" noProof="0" dirty="0" smtClean="0">
                          <a:solidFill>
                            <a:schemeClr val="tx1"/>
                          </a:solidFill>
                          <a:latin typeface="Arial Bold" charset="0"/>
                          <a:ea typeface="Arial Bold" charset="0"/>
                          <a:cs typeface="Arial Bold" charset="0"/>
                        </a:rPr>
                        <a:t>Investment</a:t>
                      </a:r>
                      <a:endParaRPr lang="en-US" sz="2400" b="1" i="0" noProof="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pPr>
                        <a:lnSpc>
                          <a:spcPts val="4066"/>
                        </a:lnSpc>
                      </a:pPr>
                      <a:r>
                        <a:rPr lang="en-US" sz="2400" b="1" i="0" dirty="0" smtClean="0">
                          <a:solidFill>
                            <a:schemeClr val="tx1"/>
                          </a:solidFill>
                          <a:latin typeface="Arial Bold" charset="0"/>
                          <a:ea typeface="Arial Bold" charset="0"/>
                          <a:cs typeface="Arial Bold" charset="0"/>
                        </a:rPr>
                        <a:t>Write something here in this column</a:t>
                      </a:r>
                      <a:endParaRPr lang="en-US" sz="2400" b="1" i="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r>
                        <a:rPr lang="en-US" sz="2400" b="1" i="0" noProof="0" dirty="0" smtClean="0">
                          <a:solidFill>
                            <a:schemeClr val="tx1"/>
                          </a:solidFill>
                          <a:latin typeface="Arial Bold" charset="0"/>
                          <a:ea typeface="Arial Bold" charset="0"/>
                          <a:cs typeface="Arial Bold" charset="0"/>
                        </a:rPr>
                        <a:t>Trending</a:t>
                      </a:r>
                      <a:endParaRPr lang="en-US" sz="2400" b="1" i="0" noProof="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r>
                        <a:rPr lang="en-US" sz="2400" b="1" i="0" noProof="0" dirty="0" smtClean="0">
                          <a:solidFill>
                            <a:schemeClr val="tx1"/>
                          </a:solidFill>
                          <a:latin typeface="Arial Bold" charset="0"/>
                          <a:ea typeface="Arial Bold" charset="0"/>
                          <a:cs typeface="Arial Bold" charset="0"/>
                        </a:rPr>
                        <a:t>$3,000,000</a:t>
                      </a:r>
                      <a:endParaRPr lang="en-US" sz="2400" b="1" i="0" noProof="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extLst>
                  <a:ext uri="{0D108BD9-81ED-4DB2-BD59-A6C34878D82A}">
                    <a16:rowId xmlns:a16="http://schemas.microsoft.com/office/drawing/2014/main" val="10006"/>
                  </a:ext>
                </a:extLst>
              </a:tr>
              <a:tr h="841411">
                <a:tc>
                  <a:txBody>
                    <a:bodyPr/>
                    <a:lstStyle/>
                    <a:p>
                      <a:pPr algn="ctr"/>
                      <a:r>
                        <a:rPr lang="en-US" sz="2400" b="1" i="0" noProof="0" dirty="0" smtClean="0">
                          <a:solidFill>
                            <a:schemeClr val="tx1"/>
                          </a:solidFill>
                          <a:latin typeface="Arial Bold" charset="0"/>
                          <a:ea typeface="Arial Bold" charset="0"/>
                          <a:cs typeface="Arial Bold" charset="0"/>
                        </a:rPr>
                        <a:t>7</a:t>
                      </a:r>
                      <a:endParaRPr lang="en-US" sz="2400" b="1" i="0" noProof="0" dirty="0">
                        <a:solidFill>
                          <a:schemeClr val="tx1"/>
                        </a:solidFill>
                        <a:latin typeface="Arial Bold" charset="0"/>
                        <a:ea typeface="Arial Bold" charset="0"/>
                        <a:cs typeface="Arial Bold" charset="0"/>
                      </a:endParaRPr>
                    </a:p>
                  </a:txBody>
                  <a:tcPr marL="90065"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r>
                        <a:rPr lang="en-US" sz="2400" b="1" i="0" noProof="0" dirty="0" smtClean="0">
                          <a:solidFill>
                            <a:schemeClr val="tx1"/>
                          </a:solidFill>
                          <a:latin typeface="Arial Bold" charset="0"/>
                          <a:ea typeface="Arial Bold" charset="0"/>
                          <a:cs typeface="Arial Bold" charset="0"/>
                        </a:rPr>
                        <a:t>Cars</a:t>
                      </a:r>
                      <a:endParaRPr lang="en-US" sz="2400" b="1" i="0" noProof="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pPr>
                        <a:lnSpc>
                          <a:spcPts val="4066"/>
                        </a:lnSpc>
                      </a:pPr>
                      <a:r>
                        <a:rPr lang="en-US" sz="2400" b="1" i="0" dirty="0" smtClean="0">
                          <a:solidFill>
                            <a:schemeClr val="tx1"/>
                          </a:solidFill>
                          <a:latin typeface="Arial Bold" charset="0"/>
                          <a:ea typeface="Arial Bold" charset="0"/>
                          <a:cs typeface="Arial Bold" charset="0"/>
                        </a:rPr>
                        <a:t>Write something here in this column</a:t>
                      </a:r>
                      <a:endParaRPr lang="en-US" sz="2400" b="1" i="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r>
                        <a:rPr lang="en-US" sz="2400" b="1" i="0" noProof="0" dirty="0" smtClean="0">
                          <a:solidFill>
                            <a:schemeClr val="tx1"/>
                          </a:solidFill>
                          <a:latin typeface="Arial Bold" charset="0"/>
                          <a:ea typeface="Arial Bold" charset="0"/>
                          <a:cs typeface="Arial Bold" charset="0"/>
                        </a:rPr>
                        <a:t>Trending</a:t>
                      </a:r>
                      <a:endParaRPr lang="en-US" sz="2400" b="1" i="0" noProof="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r>
                        <a:rPr lang="en-US" sz="2400" b="1" i="0" noProof="0" dirty="0" smtClean="0">
                          <a:solidFill>
                            <a:schemeClr val="tx1"/>
                          </a:solidFill>
                          <a:latin typeface="Arial Bold" charset="0"/>
                          <a:ea typeface="Arial Bold" charset="0"/>
                          <a:cs typeface="Arial Bold" charset="0"/>
                        </a:rPr>
                        <a:t>$3,000,000</a:t>
                      </a:r>
                      <a:endParaRPr lang="en-US" sz="2400" b="1" i="0" noProof="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extLst>
                  <a:ext uri="{0D108BD9-81ED-4DB2-BD59-A6C34878D82A}">
                    <a16:rowId xmlns:a16="http://schemas.microsoft.com/office/drawing/2014/main" val="10007"/>
                  </a:ext>
                </a:extLst>
              </a:tr>
            </a:tbl>
          </a:graphicData>
        </a:graphic>
      </p:graphicFrame>
      <p:sp>
        <p:nvSpPr>
          <p:cNvPr id="81" name="TextBox 80"/>
          <p:cNvSpPr txBox="1"/>
          <p:nvPr/>
        </p:nvSpPr>
        <p:spPr>
          <a:xfrm>
            <a:off x="7555279" y="483017"/>
            <a:ext cx="9267116"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Tables Examples</a:t>
            </a:r>
            <a:endParaRPr lang="id-ID" sz="8800" b="1" dirty="0" smtClean="0">
              <a:solidFill>
                <a:schemeClr val="tx2"/>
              </a:solidFill>
              <a:latin typeface="Arial Bold" charset="0"/>
              <a:ea typeface="Arial Bold" charset="0"/>
              <a:cs typeface="Arial Bold" charset="0"/>
            </a:endParaRPr>
          </a:p>
        </p:txBody>
      </p:sp>
      <p:sp>
        <p:nvSpPr>
          <p:cNvPr id="82" name="Rectangle 81"/>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83"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62497872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ubtitle 2"/>
          <p:cNvSpPr txBox="1">
            <a:spLocks/>
          </p:cNvSpPr>
          <p:nvPr/>
        </p:nvSpPr>
        <p:spPr>
          <a:xfrm>
            <a:off x="1425113" y="5291754"/>
            <a:ext cx="921315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we are companies often specify a typeface, or even a set of fonts,  part of their brand guides.</a:t>
            </a:r>
          </a:p>
        </p:txBody>
      </p:sp>
      <p:sp>
        <p:nvSpPr>
          <p:cNvPr id="36" name="TextBox 35"/>
          <p:cNvSpPr txBox="1"/>
          <p:nvPr/>
        </p:nvSpPr>
        <p:spPr>
          <a:xfrm>
            <a:off x="1514323" y="4036739"/>
            <a:ext cx="1225015" cy="1538883"/>
          </a:xfrm>
          <a:prstGeom prst="rect">
            <a:avLst/>
          </a:prstGeom>
          <a:noFill/>
        </p:spPr>
        <p:txBody>
          <a:bodyPr wrap="none" rtlCol="0">
            <a:spAutoFit/>
          </a:bodyPr>
          <a:lstStyle/>
          <a:p>
            <a:r>
              <a:rPr lang="en-US" sz="9400" b="1" spc="800" dirty="0" smtClean="0">
                <a:solidFill>
                  <a:schemeClr val="tx2"/>
                </a:solidFill>
                <a:latin typeface="Arial Black" charset="0"/>
                <a:ea typeface="Arial Black" charset="0"/>
                <a:cs typeface="Arial Black" charset="0"/>
              </a:rPr>
              <a:t>A</a:t>
            </a:r>
            <a:endParaRPr lang="en-US" sz="9400" b="1" spc="800" dirty="0">
              <a:solidFill>
                <a:schemeClr val="tx2"/>
              </a:solidFill>
              <a:latin typeface="Arial Black" charset="0"/>
              <a:ea typeface="Arial Black" charset="0"/>
              <a:cs typeface="Arial Black" charset="0"/>
            </a:endParaRPr>
          </a:p>
        </p:txBody>
      </p:sp>
      <p:sp>
        <p:nvSpPr>
          <p:cNvPr id="37" name="Subtitle 2"/>
          <p:cNvSpPr txBox="1">
            <a:spLocks/>
          </p:cNvSpPr>
          <p:nvPr/>
        </p:nvSpPr>
        <p:spPr>
          <a:xfrm>
            <a:off x="2595069" y="4242197"/>
            <a:ext cx="8043198"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Arial Regular" charset="0"/>
                <a:ea typeface="Arial Regular" charset="0"/>
                <a:cs typeface="Arial Regular" charset="0"/>
              </a:rPr>
              <a:t>Frequently, your initial font choice is taken out of your awesome hands</a:t>
            </a:r>
            <a:r>
              <a:rPr lang="en-US" dirty="0">
                <a:solidFill>
                  <a:schemeClr val="tx1"/>
                </a:solidFill>
                <a:latin typeface="Arial Regular" charset="0"/>
                <a:ea typeface="Arial Regular" charset="0"/>
                <a:cs typeface="Arial Regular" charset="0"/>
              </a:rPr>
              <a:t> </a:t>
            </a:r>
            <a:r>
              <a:rPr lang="en-US" dirty="0" smtClean="0">
                <a:solidFill>
                  <a:schemeClr val="tx1"/>
                </a:solidFill>
                <a:latin typeface="Arial Regular" charset="0"/>
                <a:ea typeface="Arial Regular" charset="0"/>
                <a:cs typeface="Arial Regular" charset="0"/>
              </a:rPr>
              <a:t>also this we are companies</a:t>
            </a:r>
            <a:endParaRPr lang="en-US" dirty="0">
              <a:solidFill>
                <a:schemeClr val="tx1"/>
              </a:solidFill>
              <a:latin typeface="Arial Regular" charset="0"/>
              <a:ea typeface="Arial Regular" charset="0"/>
              <a:cs typeface="Arial Regular" charset="0"/>
            </a:endParaRPr>
          </a:p>
        </p:txBody>
      </p:sp>
      <p:sp>
        <p:nvSpPr>
          <p:cNvPr id="38" name="Subtitle 2"/>
          <p:cNvSpPr txBox="1">
            <a:spLocks/>
          </p:cNvSpPr>
          <p:nvPr/>
        </p:nvSpPr>
        <p:spPr>
          <a:xfrm>
            <a:off x="1425114" y="6852939"/>
            <a:ext cx="9213153" cy="32973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Arial Regular" charset="0"/>
                <a:ea typeface="Arial Regular" charset="0"/>
                <a:cs typeface="Arial Regular" charset="0"/>
              </a:rPr>
              <a:t>When 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Arial Regular" charset="0"/>
                <a:ea typeface="Arial Regular" charset="0"/>
                <a:cs typeface="Arial Regular" charset="0"/>
              </a:rPr>
              <a:t>typeface </a:t>
            </a:r>
            <a:r>
              <a:rPr lang="en-US" dirty="0">
                <a:solidFill>
                  <a:schemeClr val="tx1"/>
                </a:solidFill>
                <a:latin typeface="Arial Regular" charset="0"/>
                <a:ea typeface="Arial Regular" charset="0"/>
                <a:cs typeface="Arial Regular" charset="0"/>
              </a:rPr>
              <a:t>is taken out of your awesome hands also we are companies often specify a typeface, or even a set of fonts,  part of their brand guides</a:t>
            </a:r>
            <a:r>
              <a:rPr lang="en-US" dirty="0" smtClean="0">
                <a:solidFill>
                  <a:schemeClr val="tx1"/>
                </a:solidFill>
                <a:latin typeface="Arial Regular" charset="0"/>
                <a:ea typeface="Arial Regular" charset="0"/>
                <a:cs typeface="Arial Regular" charset="0"/>
              </a:rPr>
              <a:t>.</a:t>
            </a:r>
            <a:endParaRPr lang="en-US" dirty="0">
              <a:solidFill>
                <a:schemeClr val="tx1"/>
              </a:solidFill>
              <a:latin typeface="Arial Regular" charset="0"/>
              <a:ea typeface="Arial Regular" charset="0"/>
              <a:cs typeface="Arial Regular" charset="0"/>
            </a:endParaRPr>
          </a:p>
        </p:txBody>
      </p:sp>
      <p:sp>
        <p:nvSpPr>
          <p:cNvPr id="12" name="TextBox 11"/>
          <p:cNvSpPr txBox="1"/>
          <p:nvPr/>
        </p:nvSpPr>
        <p:spPr>
          <a:xfrm>
            <a:off x="9589425" y="483017"/>
            <a:ext cx="5198823"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About Us</a:t>
            </a:r>
            <a:endParaRPr lang="id-ID" sz="8800" b="1" dirty="0" smtClean="0">
              <a:solidFill>
                <a:schemeClr val="tx2"/>
              </a:solidFill>
              <a:latin typeface="Arial Bold" charset="0"/>
              <a:ea typeface="Arial Bold" charset="0"/>
              <a:cs typeface="Arial Bold" charset="0"/>
            </a:endParaRPr>
          </a:p>
        </p:txBody>
      </p:sp>
      <p:sp>
        <p:nvSpPr>
          <p:cNvPr id="13" name="Rectangle 12"/>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4"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2" name="Picture Placeholder 1"/>
          <p:cNvSpPr>
            <a:spLocks noGrp="1"/>
          </p:cNvSpPr>
          <p:nvPr>
            <p:ph type="pic" sz="quarter" idx="22"/>
          </p:nvPr>
        </p:nvSpPr>
        <p:spPr/>
      </p:sp>
      <p:sp>
        <p:nvSpPr>
          <p:cNvPr id="3" name="Picture Placeholder 2"/>
          <p:cNvSpPr>
            <a:spLocks noGrp="1"/>
          </p:cNvSpPr>
          <p:nvPr>
            <p:ph type="pic" sz="quarter" idx="20"/>
          </p:nvPr>
        </p:nvSpPr>
        <p:spPr/>
      </p:sp>
      <p:sp>
        <p:nvSpPr>
          <p:cNvPr id="4" name="Picture Placeholder 3"/>
          <p:cNvSpPr>
            <a:spLocks noGrp="1"/>
          </p:cNvSpPr>
          <p:nvPr>
            <p:ph type="pic" sz="quarter" idx="21"/>
          </p:nvPr>
        </p:nvSpPr>
        <p:spPr/>
      </p:sp>
    </p:spTree>
    <p:extLst>
      <p:ext uri="{BB962C8B-B14F-4D97-AF65-F5344CB8AC3E}">
        <p14:creationId xmlns:p14="http://schemas.microsoft.com/office/powerpoint/2010/main" val="88382142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2710060" y="5198731"/>
            <a:ext cx="5707012" cy="2185214"/>
          </a:xfrm>
          <a:prstGeom prst="rect">
            <a:avLst/>
          </a:prstGeom>
          <a:noFill/>
        </p:spPr>
        <p:txBody>
          <a:bodyPr wrap="none" rtlCol="0">
            <a:spAutoFit/>
          </a:bodyPr>
          <a:lstStyle/>
          <a:p>
            <a:r>
              <a:rPr lang="en-US" sz="13600" b="1" dirty="0" smtClean="0">
                <a:solidFill>
                  <a:schemeClr val="tx2"/>
                </a:solidFill>
                <a:latin typeface="Arial Black" charset="0"/>
                <a:ea typeface="Arial Black" charset="0"/>
                <a:cs typeface="Arial Black" charset="0"/>
              </a:rPr>
              <a:t>MAPS</a:t>
            </a:r>
            <a:endParaRPr lang="en-US" sz="13600" b="1" dirty="0">
              <a:solidFill>
                <a:schemeClr val="tx2"/>
              </a:solidFill>
              <a:latin typeface="Arial Black" charset="0"/>
              <a:ea typeface="Arial Black" charset="0"/>
              <a:cs typeface="Arial Black" charset="0"/>
            </a:endParaRPr>
          </a:p>
        </p:txBody>
      </p:sp>
      <p:sp>
        <p:nvSpPr>
          <p:cNvPr id="15" name="TextBox 14"/>
          <p:cNvSpPr txBox="1"/>
          <p:nvPr/>
        </p:nvSpPr>
        <p:spPr>
          <a:xfrm>
            <a:off x="12732362" y="3143875"/>
            <a:ext cx="4445448" cy="2185214"/>
          </a:xfrm>
          <a:prstGeom prst="rect">
            <a:avLst/>
          </a:prstGeom>
          <a:noFill/>
        </p:spPr>
        <p:txBody>
          <a:bodyPr wrap="none" rtlCol="0">
            <a:spAutoFit/>
          </a:bodyPr>
          <a:lstStyle/>
          <a:p>
            <a:r>
              <a:rPr lang="en-US" sz="13600" b="1" dirty="0" smtClean="0">
                <a:solidFill>
                  <a:schemeClr val="tx2"/>
                </a:solidFill>
                <a:latin typeface="Arial Black" charset="0"/>
                <a:ea typeface="Arial Black" charset="0"/>
                <a:cs typeface="Arial Black" charset="0"/>
              </a:rPr>
              <a:t>OUR</a:t>
            </a:r>
            <a:endParaRPr lang="en-US" sz="13600" b="1" dirty="0">
              <a:solidFill>
                <a:schemeClr val="tx2"/>
              </a:solidFill>
              <a:latin typeface="Arial Black" charset="0"/>
              <a:ea typeface="Arial Black" charset="0"/>
              <a:cs typeface="Arial Black" charset="0"/>
            </a:endParaRPr>
          </a:p>
        </p:txBody>
      </p:sp>
      <p:grpSp>
        <p:nvGrpSpPr>
          <p:cNvPr id="16" name="Group 15"/>
          <p:cNvGrpSpPr/>
          <p:nvPr/>
        </p:nvGrpSpPr>
        <p:grpSpPr>
          <a:xfrm>
            <a:off x="12857897" y="7985254"/>
            <a:ext cx="5016271" cy="227062"/>
            <a:chOff x="6927228" y="7552706"/>
            <a:chExt cx="5016271" cy="227062"/>
          </a:xfrm>
        </p:grpSpPr>
        <p:sp>
          <p:nvSpPr>
            <p:cNvPr id="17" name="Oval 16"/>
            <p:cNvSpPr>
              <a:spLocks noChangeAspect="1"/>
            </p:cNvSpPr>
            <p:nvPr/>
          </p:nvSpPr>
          <p:spPr>
            <a:xfrm rot="18861538">
              <a:off x="6927228"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5" name="Oval 24"/>
            <p:cNvSpPr>
              <a:spLocks noChangeAspect="1"/>
            </p:cNvSpPr>
            <p:nvPr/>
          </p:nvSpPr>
          <p:spPr>
            <a:xfrm rot="18861538">
              <a:off x="7142741"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6" name="Oval 25"/>
            <p:cNvSpPr>
              <a:spLocks noChangeAspect="1"/>
            </p:cNvSpPr>
            <p:nvPr/>
          </p:nvSpPr>
          <p:spPr>
            <a:xfrm rot="18861538">
              <a:off x="7358254"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7" name="Oval 26"/>
            <p:cNvSpPr>
              <a:spLocks noChangeAspect="1"/>
            </p:cNvSpPr>
            <p:nvPr/>
          </p:nvSpPr>
          <p:spPr>
            <a:xfrm rot="18861538">
              <a:off x="7573766"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8" name="Oval 27"/>
            <p:cNvSpPr>
              <a:spLocks noChangeAspect="1"/>
            </p:cNvSpPr>
            <p:nvPr/>
          </p:nvSpPr>
          <p:spPr>
            <a:xfrm rot="18861538">
              <a:off x="7789279"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9" name="Oval 28"/>
            <p:cNvSpPr>
              <a:spLocks noChangeAspect="1"/>
            </p:cNvSpPr>
            <p:nvPr/>
          </p:nvSpPr>
          <p:spPr>
            <a:xfrm rot="18861538">
              <a:off x="8004792"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0" name="Oval 29"/>
            <p:cNvSpPr>
              <a:spLocks noChangeAspect="1"/>
            </p:cNvSpPr>
            <p:nvPr/>
          </p:nvSpPr>
          <p:spPr>
            <a:xfrm rot="18861538">
              <a:off x="8220304"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1" name="Oval 30"/>
            <p:cNvSpPr>
              <a:spLocks noChangeAspect="1"/>
            </p:cNvSpPr>
            <p:nvPr/>
          </p:nvSpPr>
          <p:spPr>
            <a:xfrm rot="18861538">
              <a:off x="8435817"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2" name="Oval 31"/>
            <p:cNvSpPr>
              <a:spLocks noChangeAspect="1"/>
            </p:cNvSpPr>
            <p:nvPr/>
          </p:nvSpPr>
          <p:spPr>
            <a:xfrm rot="18861538">
              <a:off x="8651330"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3" name="Oval 32"/>
            <p:cNvSpPr>
              <a:spLocks noChangeAspect="1"/>
            </p:cNvSpPr>
            <p:nvPr/>
          </p:nvSpPr>
          <p:spPr>
            <a:xfrm rot="18861538">
              <a:off x="8866842"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4" name="Oval 33"/>
            <p:cNvSpPr>
              <a:spLocks noChangeAspect="1"/>
            </p:cNvSpPr>
            <p:nvPr/>
          </p:nvSpPr>
          <p:spPr>
            <a:xfrm rot="18861538">
              <a:off x="9082355"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5" name="Oval 34"/>
            <p:cNvSpPr>
              <a:spLocks noChangeAspect="1"/>
            </p:cNvSpPr>
            <p:nvPr/>
          </p:nvSpPr>
          <p:spPr>
            <a:xfrm rot="18861538">
              <a:off x="9297868"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6" name="Oval 35"/>
            <p:cNvSpPr>
              <a:spLocks noChangeAspect="1"/>
            </p:cNvSpPr>
            <p:nvPr/>
          </p:nvSpPr>
          <p:spPr>
            <a:xfrm rot="18861538">
              <a:off x="6927228"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7" name="Oval 36"/>
            <p:cNvSpPr>
              <a:spLocks noChangeAspect="1"/>
            </p:cNvSpPr>
            <p:nvPr/>
          </p:nvSpPr>
          <p:spPr>
            <a:xfrm rot="18861538">
              <a:off x="7142741"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8" name="Oval 37"/>
            <p:cNvSpPr>
              <a:spLocks noChangeAspect="1"/>
            </p:cNvSpPr>
            <p:nvPr/>
          </p:nvSpPr>
          <p:spPr>
            <a:xfrm rot="18861538">
              <a:off x="7358254"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9" name="Oval 38"/>
            <p:cNvSpPr>
              <a:spLocks noChangeAspect="1"/>
            </p:cNvSpPr>
            <p:nvPr/>
          </p:nvSpPr>
          <p:spPr>
            <a:xfrm rot="18861538">
              <a:off x="7573766"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0" name="Oval 39"/>
            <p:cNvSpPr>
              <a:spLocks noChangeAspect="1"/>
            </p:cNvSpPr>
            <p:nvPr/>
          </p:nvSpPr>
          <p:spPr>
            <a:xfrm rot="18861538">
              <a:off x="7789279"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1" name="Oval 40"/>
            <p:cNvSpPr>
              <a:spLocks noChangeAspect="1"/>
            </p:cNvSpPr>
            <p:nvPr/>
          </p:nvSpPr>
          <p:spPr>
            <a:xfrm rot="18861538">
              <a:off x="8004792"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2" name="Oval 41"/>
            <p:cNvSpPr>
              <a:spLocks noChangeAspect="1"/>
            </p:cNvSpPr>
            <p:nvPr/>
          </p:nvSpPr>
          <p:spPr>
            <a:xfrm rot="18861538">
              <a:off x="8220304"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3" name="Oval 42"/>
            <p:cNvSpPr>
              <a:spLocks noChangeAspect="1"/>
            </p:cNvSpPr>
            <p:nvPr/>
          </p:nvSpPr>
          <p:spPr>
            <a:xfrm rot="18861538">
              <a:off x="8435817"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4" name="Oval 43"/>
            <p:cNvSpPr>
              <a:spLocks noChangeAspect="1"/>
            </p:cNvSpPr>
            <p:nvPr/>
          </p:nvSpPr>
          <p:spPr>
            <a:xfrm rot="18861538">
              <a:off x="8651330"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5" name="Oval 44"/>
            <p:cNvSpPr>
              <a:spLocks noChangeAspect="1"/>
            </p:cNvSpPr>
            <p:nvPr/>
          </p:nvSpPr>
          <p:spPr>
            <a:xfrm rot="18861538">
              <a:off x="8866842"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6" name="Oval 45"/>
            <p:cNvSpPr>
              <a:spLocks noChangeAspect="1"/>
            </p:cNvSpPr>
            <p:nvPr/>
          </p:nvSpPr>
          <p:spPr>
            <a:xfrm rot="18861538">
              <a:off x="9082355"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7" name="Oval 46"/>
            <p:cNvSpPr>
              <a:spLocks noChangeAspect="1"/>
            </p:cNvSpPr>
            <p:nvPr/>
          </p:nvSpPr>
          <p:spPr>
            <a:xfrm rot="18861538">
              <a:off x="9297868"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8" name="Oval 47"/>
            <p:cNvSpPr>
              <a:spLocks noChangeAspect="1"/>
            </p:cNvSpPr>
            <p:nvPr/>
          </p:nvSpPr>
          <p:spPr>
            <a:xfrm rot="18861538">
              <a:off x="9508851"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9" name="Oval 48"/>
            <p:cNvSpPr>
              <a:spLocks noChangeAspect="1"/>
            </p:cNvSpPr>
            <p:nvPr/>
          </p:nvSpPr>
          <p:spPr>
            <a:xfrm rot="18861538">
              <a:off x="9724364"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0" name="Oval 49"/>
            <p:cNvSpPr>
              <a:spLocks noChangeAspect="1"/>
            </p:cNvSpPr>
            <p:nvPr/>
          </p:nvSpPr>
          <p:spPr>
            <a:xfrm rot="18861538">
              <a:off x="9939877"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1" name="Oval 50"/>
            <p:cNvSpPr>
              <a:spLocks noChangeAspect="1"/>
            </p:cNvSpPr>
            <p:nvPr/>
          </p:nvSpPr>
          <p:spPr>
            <a:xfrm rot="18861538">
              <a:off x="10155389"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2" name="Oval 51"/>
            <p:cNvSpPr>
              <a:spLocks noChangeAspect="1"/>
            </p:cNvSpPr>
            <p:nvPr/>
          </p:nvSpPr>
          <p:spPr>
            <a:xfrm rot="18861538">
              <a:off x="10370902"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3" name="Oval 52"/>
            <p:cNvSpPr>
              <a:spLocks noChangeAspect="1"/>
            </p:cNvSpPr>
            <p:nvPr/>
          </p:nvSpPr>
          <p:spPr>
            <a:xfrm rot="18861538">
              <a:off x="10586415"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4" name="Oval 53"/>
            <p:cNvSpPr>
              <a:spLocks noChangeAspect="1"/>
            </p:cNvSpPr>
            <p:nvPr/>
          </p:nvSpPr>
          <p:spPr>
            <a:xfrm rot="18861538">
              <a:off x="10801927"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5" name="Oval 54"/>
            <p:cNvSpPr>
              <a:spLocks noChangeAspect="1"/>
            </p:cNvSpPr>
            <p:nvPr/>
          </p:nvSpPr>
          <p:spPr>
            <a:xfrm rot="18861538">
              <a:off x="11017440"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6" name="Oval 55"/>
            <p:cNvSpPr>
              <a:spLocks noChangeAspect="1"/>
            </p:cNvSpPr>
            <p:nvPr/>
          </p:nvSpPr>
          <p:spPr>
            <a:xfrm rot="18861538">
              <a:off x="11232953"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7" name="Oval 56"/>
            <p:cNvSpPr>
              <a:spLocks noChangeAspect="1"/>
            </p:cNvSpPr>
            <p:nvPr/>
          </p:nvSpPr>
          <p:spPr>
            <a:xfrm rot="18861538">
              <a:off x="11448465"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8" name="Oval 57"/>
            <p:cNvSpPr>
              <a:spLocks noChangeAspect="1"/>
            </p:cNvSpPr>
            <p:nvPr/>
          </p:nvSpPr>
          <p:spPr>
            <a:xfrm rot="18861538">
              <a:off x="11663978"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9" name="Oval 58"/>
            <p:cNvSpPr>
              <a:spLocks noChangeAspect="1"/>
            </p:cNvSpPr>
            <p:nvPr/>
          </p:nvSpPr>
          <p:spPr>
            <a:xfrm rot="18861538">
              <a:off x="11879491"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0" name="Oval 59"/>
            <p:cNvSpPr>
              <a:spLocks noChangeAspect="1"/>
            </p:cNvSpPr>
            <p:nvPr/>
          </p:nvSpPr>
          <p:spPr>
            <a:xfrm rot="18861538">
              <a:off x="9508851"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1" name="Oval 60"/>
            <p:cNvSpPr>
              <a:spLocks noChangeAspect="1"/>
            </p:cNvSpPr>
            <p:nvPr/>
          </p:nvSpPr>
          <p:spPr>
            <a:xfrm rot="18861538">
              <a:off x="9724364"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2" name="Oval 61"/>
            <p:cNvSpPr>
              <a:spLocks noChangeAspect="1"/>
            </p:cNvSpPr>
            <p:nvPr/>
          </p:nvSpPr>
          <p:spPr>
            <a:xfrm rot="18861538">
              <a:off x="9939877"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3" name="Oval 62"/>
            <p:cNvSpPr>
              <a:spLocks noChangeAspect="1"/>
            </p:cNvSpPr>
            <p:nvPr/>
          </p:nvSpPr>
          <p:spPr>
            <a:xfrm rot="18861538">
              <a:off x="10155389"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4" name="Oval 63"/>
            <p:cNvSpPr>
              <a:spLocks noChangeAspect="1"/>
            </p:cNvSpPr>
            <p:nvPr/>
          </p:nvSpPr>
          <p:spPr>
            <a:xfrm rot="18861538">
              <a:off x="10370902"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5" name="Oval 64"/>
            <p:cNvSpPr>
              <a:spLocks noChangeAspect="1"/>
            </p:cNvSpPr>
            <p:nvPr/>
          </p:nvSpPr>
          <p:spPr>
            <a:xfrm rot="18861538">
              <a:off x="10586415"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6" name="Oval 65"/>
            <p:cNvSpPr>
              <a:spLocks noChangeAspect="1"/>
            </p:cNvSpPr>
            <p:nvPr/>
          </p:nvSpPr>
          <p:spPr>
            <a:xfrm rot="18861538">
              <a:off x="10801927"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7" name="Oval 66"/>
            <p:cNvSpPr>
              <a:spLocks noChangeAspect="1"/>
            </p:cNvSpPr>
            <p:nvPr/>
          </p:nvSpPr>
          <p:spPr>
            <a:xfrm rot="18861538">
              <a:off x="11017440"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8" name="Oval 67"/>
            <p:cNvSpPr>
              <a:spLocks noChangeAspect="1"/>
            </p:cNvSpPr>
            <p:nvPr/>
          </p:nvSpPr>
          <p:spPr>
            <a:xfrm rot="18861538">
              <a:off x="11232953"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9" name="Oval 68"/>
            <p:cNvSpPr>
              <a:spLocks noChangeAspect="1"/>
            </p:cNvSpPr>
            <p:nvPr/>
          </p:nvSpPr>
          <p:spPr>
            <a:xfrm rot="18861538">
              <a:off x="11448465"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70" name="Oval 69"/>
            <p:cNvSpPr>
              <a:spLocks noChangeAspect="1"/>
            </p:cNvSpPr>
            <p:nvPr/>
          </p:nvSpPr>
          <p:spPr>
            <a:xfrm rot="18861538">
              <a:off x="11663978"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71" name="Oval 70"/>
            <p:cNvSpPr>
              <a:spLocks noChangeAspect="1"/>
            </p:cNvSpPr>
            <p:nvPr/>
          </p:nvSpPr>
          <p:spPr>
            <a:xfrm rot="18861538">
              <a:off x="11879491"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grpSp>
      <p:sp>
        <p:nvSpPr>
          <p:cNvPr id="72" name="Subtitle 2"/>
          <p:cNvSpPr txBox="1">
            <a:spLocks/>
          </p:cNvSpPr>
          <p:nvPr/>
        </p:nvSpPr>
        <p:spPr>
          <a:xfrm>
            <a:off x="12591258" y="8858231"/>
            <a:ext cx="1033759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a:t>
            </a:r>
            <a:r>
              <a:rPr lang="en-US" sz="2600" dirty="0" smtClean="0">
                <a:solidFill>
                  <a:schemeClr val="tx1"/>
                </a:solidFill>
                <a:latin typeface="Arial Regular" charset="0"/>
                <a:ea typeface="Arial Regular" charset="0"/>
                <a:cs typeface="Arial Regular" charset="0"/>
              </a:rPr>
              <a:t>work</a:t>
            </a:r>
            <a:endParaRPr lang="en-US" sz="2600" dirty="0">
              <a:solidFill>
                <a:schemeClr val="tx1"/>
              </a:solidFill>
              <a:latin typeface="Arial Regular" charset="0"/>
              <a:ea typeface="Arial Regular" charset="0"/>
              <a:cs typeface="Arial Regular" charset="0"/>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70213621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0" name="Group 229"/>
          <p:cNvGrpSpPr/>
          <p:nvPr/>
        </p:nvGrpSpPr>
        <p:grpSpPr>
          <a:xfrm>
            <a:off x="2282945" y="3630651"/>
            <a:ext cx="10890784" cy="7119920"/>
            <a:chOff x="5157992" y="1665629"/>
            <a:chExt cx="2936367" cy="1919171"/>
          </a:xfrm>
          <a:solidFill>
            <a:schemeClr val="bg1">
              <a:lumMod val="85000"/>
            </a:schemeClr>
          </a:solidFill>
        </p:grpSpPr>
        <p:sp>
          <p:nvSpPr>
            <p:cNvPr id="231" name="Freeform 5"/>
            <p:cNvSpPr>
              <a:spLocks/>
            </p:cNvSpPr>
            <p:nvPr/>
          </p:nvSpPr>
          <p:spPr bwMode="auto">
            <a:xfrm>
              <a:off x="5379188"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32" name="Freeform 6"/>
            <p:cNvSpPr>
              <a:spLocks/>
            </p:cNvSpPr>
            <p:nvPr/>
          </p:nvSpPr>
          <p:spPr bwMode="auto">
            <a:xfrm>
              <a:off x="5925595"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33" name="Freeform 7"/>
            <p:cNvSpPr>
              <a:spLocks/>
            </p:cNvSpPr>
            <p:nvPr/>
          </p:nvSpPr>
          <p:spPr bwMode="auto">
            <a:xfrm>
              <a:off x="6068941"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34" name="Freeform 8"/>
            <p:cNvSpPr>
              <a:spLocks/>
            </p:cNvSpPr>
            <p:nvPr/>
          </p:nvSpPr>
          <p:spPr bwMode="auto">
            <a:xfrm>
              <a:off x="5613602"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35" name="Freeform 9"/>
            <p:cNvSpPr>
              <a:spLocks/>
            </p:cNvSpPr>
            <p:nvPr/>
          </p:nvSpPr>
          <p:spPr bwMode="auto">
            <a:xfrm>
              <a:off x="5239212"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36" name="Freeform 10"/>
            <p:cNvSpPr>
              <a:spLocks/>
            </p:cNvSpPr>
            <p:nvPr/>
          </p:nvSpPr>
          <p:spPr bwMode="auto">
            <a:xfrm>
              <a:off x="6303358"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37" name="Freeform 11"/>
            <p:cNvSpPr>
              <a:spLocks/>
            </p:cNvSpPr>
            <p:nvPr/>
          </p:nvSpPr>
          <p:spPr bwMode="auto">
            <a:xfrm>
              <a:off x="6364070"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38" name="Freeform 12"/>
            <p:cNvSpPr>
              <a:spLocks/>
            </p:cNvSpPr>
            <p:nvPr/>
          </p:nvSpPr>
          <p:spPr bwMode="auto">
            <a:xfrm>
              <a:off x="6279748"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39" name="Freeform 13"/>
            <p:cNvSpPr>
              <a:spLocks/>
            </p:cNvSpPr>
            <p:nvPr/>
          </p:nvSpPr>
          <p:spPr bwMode="auto">
            <a:xfrm>
              <a:off x="6293239"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40" name="Freeform 14"/>
            <p:cNvSpPr>
              <a:spLocks/>
            </p:cNvSpPr>
            <p:nvPr/>
          </p:nvSpPr>
          <p:spPr bwMode="auto">
            <a:xfrm>
              <a:off x="5922222"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41" name="Freeform 15"/>
            <p:cNvSpPr>
              <a:spLocks/>
            </p:cNvSpPr>
            <p:nvPr/>
          </p:nvSpPr>
          <p:spPr bwMode="auto">
            <a:xfrm>
              <a:off x="6313477"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42" name="Freeform 16"/>
            <p:cNvSpPr>
              <a:spLocks/>
            </p:cNvSpPr>
            <p:nvPr/>
          </p:nvSpPr>
          <p:spPr bwMode="auto">
            <a:xfrm>
              <a:off x="5982934"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43" name="Freeform 17"/>
            <p:cNvSpPr>
              <a:spLocks/>
            </p:cNvSpPr>
            <p:nvPr/>
          </p:nvSpPr>
          <p:spPr bwMode="auto">
            <a:xfrm>
              <a:off x="5716476"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44" name="Freeform 18"/>
            <p:cNvSpPr>
              <a:spLocks/>
            </p:cNvSpPr>
            <p:nvPr/>
          </p:nvSpPr>
          <p:spPr bwMode="auto">
            <a:xfrm>
              <a:off x="5428094"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45" name="Freeform 19"/>
            <p:cNvSpPr>
              <a:spLocks/>
            </p:cNvSpPr>
            <p:nvPr/>
          </p:nvSpPr>
          <p:spPr bwMode="auto">
            <a:xfrm>
              <a:off x="5278001"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46" name="Freeform 20"/>
            <p:cNvSpPr>
              <a:spLocks/>
            </p:cNvSpPr>
            <p:nvPr/>
          </p:nvSpPr>
          <p:spPr bwMode="auto">
            <a:xfrm>
              <a:off x="5637212"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47" name="Freeform 21"/>
            <p:cNvSpPr>
              <a:spLocks/>
            </p:cNvSpPr>
            <p:nvPr/>
          </p:nvSpPr>
          <p:spPr bwMode="auto">
            <a:xfrm>
              <a:off x="5775501"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48" name="Freeform 22"/>
            <p:cNvSpPr>
              <a:spLocks/>
            </p:cNvSpPr>
            <p:nvPr/>
          </p:nvSpPr>
          <p:spPr bwMode="auto">
            <a:xfrm>
              <a:off x="7897045"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49" name="Freeform 23"/>
            <p:cNvSpPr>
              <a:spLocks/>
            </p:cNvSpPr>
            <p:nvPr/>
          </p:nvSpPr>
          <p:spPr bwMode="auto">
            <a:xfrm>
              <a:off x="7517596"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50" name="Freeform 24"/>
            <p:cNvSpPr>
              <a:spLocks/>
            </p:cNvSpPr>
            <p:nvPr/>
          </p:nvSpPr>
          <p:spPr bwMode="auto">
            <a:xfrm>
              <a:off x="7792486"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51" name="Freeform 25"/>
            <p:cNvSpPr>
              <a:spLocks/>
            </p:cNvSpPr>
            <p:nvPr/>
          </p:nvSpPr>
          <p:spPr bwMode="auto">
            <a:xfrm>
              <a:off x="7866689"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52" name="Freeform 26"/>
            <p:cNvSpPr>
              <a:spLocks/>
            </p:cNvSpPr>
            <p:nvPr/>
          </p:nvSpPr>
          <p:spPr bwMode="auto">
            <a:xfrm>
              <a:off x="7834648"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53" name="Freeform 27"/>
            <p:cNvSpPr>
              <a:spLocks/>
            </p:cNvSpPr>
            <p:nvPr/>
          </p:nvSpPr>
          <p:spPr bwMode="auto">
            <a:xfrm>
              <a:off x="7918970"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54" name="Freeform 28"/>
            <p:cNvSpPr>
              <a:spLocks/>
            </p:cNvSpPr>
            <p:nvPr/>
          </p:nvSpPr>
          <p:spPr bwMode="auto">
            <a:xfrm>
              <a:off x="7834648"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55" name="Freeform 29"/>
            <p:cNvSpPr>
              <a:spLocks/>
            </p:cNvSpPr>
            <p:nvPr/>
          </p:nvSpPr>
          <p:spPr bwMode="auto">
            <a:xfrm>
              <a:off x="7976309"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56" name="Freeform 30"/>
            <p:cNvSpPr>
              <a:spLocks/>
            </p:cNvSpPr>
            <p:nvPr/>
          </p:nvSpPr>
          <p:spPr bwMode="auto">
            <a:xfrm>
              <a:off x="7763817"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57" name="Freeform 31"/>
            <p:cNvSpPr>
              <a:spLocks/>
            </p:cNvSpPr>
            <p:nvPr/>
          </p:nvSpPr>
          <p:spPr bwMode="auto">
            <a:xfrm>
              <a:off x="7750326"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58" name="Freeform 32"/>
            <p:cNvSpPr>
              <a:spLocks/>
            </p:cNvSpPr>
            <p:nvPr/>
          </p:nvSpPr>
          <p:spPr bwMode="auto">
            <a:xfrm>
              <a:off x="7480495"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59" name="Freeform 33"/>
            <p:cNvSpPr>
              <a:spLocks/>
            </p:cNvSpPr>
            <p:nvPr/>
          </p:nvSpPr>
          <p:spPr bwMode="auto">
            <a:xfrm>
              <a:off x="7183681"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60" name="Freeform 34"/>
            <p:cNvSpPr>
              <a:spLocks/>
            </p:cNvSpPr>
            <p:nvPr/>
          </p:nvSpPr>
          <p:spPr bwMode="auto">
            <a:xfrm>
              <a:off x="6802545"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61" name="Freeform 35"/>
            <p:cNvSpPr>
              <a:spLocks/>
            </p:cNvSpPr>
            <p:nvPr/>
          </p:nvSpPr>
          <p:spPr bwMode="auto">
            <a:xfrm>
              <a:off x="6765443"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62" name="Freeform 36"/>
            <p:cNvSpPr>
              <a:spLocks/>
            </p:cNvSpPr>
            <p:nvPr/>
          </p:nvSpPr>
          <p:spPr bwMode="auto">
            <a:xfrm>
              <a:off x="7011664"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63" name="Freeform 37"/>
            <p:cNvSpPr>
              <a:spLocks/>
            </p:cNvSpPr>
            <p:nvPr/>
          </p:nvSpPr>
          <p:spPr bwMode="auto">
            <a:xfrm>
              <a:off x="7342207"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64" name="Freeform 38"/>
            <p:cNvSpPr>
              <a:spLocks/>
            </p:cNvSpPr>
            <p:nvPr/>
          </p:nvSpPr>
          <p:spPr bwMode="auto">
            <a:xfrm>
              <a:off x="7274749"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solidFill>
                  <a:schemeClr val="accent6"/>
                </a:solidFill>
                <a:latin typeface="Arial Bold" charset="0"/>
                <a:ea typeface="+mn-ea"/>
              </a:endParaRPr>
            </a:p>
          </p:txBody>
        </p:sp>
        <p:sp>
          <p:nvSpPr>
            <p:cNvPr id="265" name="Freeform 39"/>
            <p:cNvSpPr>
              <a:spLocks/>
            </p:cNvSpPr>
            <p:nvPr/>
          </p:nvSpPr>
          <p:spPr bwMode="auto">
            <a:xfrm>
              <a:off x="7369190"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66" name="Freeform 40"/>
            <p:cNvSpPr>
              <a:spLocks/>
            </p:cNvSpPr>
            <p:nvPr/>
          </p:nvSpPr>
          <p:spPr bwMode="auto">
            <a:xfrm>
              <a:off x="7406291"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67" name="Freeform 41"/>
            <p:cNvSpPr>
              <a:spLocks/>
            </p:cNvSpPr>
            <p:nvPr/>
          </p:nvSpPr>
          <p:spPr bwMode="auto">
            <a:xfrm>
              <a:off x="7128028"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68" name="Freeform 42"/>
            <p:cNvSpPr>
              <a:spLocks/>
            </p:cNvSpPr>
            <p:nvPr/>
          </p:nvSpPr>
          <p:spPr bwMode="auto">
            <a:xfrm>
              <a:off x="6942519"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69" name="Freeform 43"/>
            <p:cNvSpPr>
              <a:spLocks/>
            </p:cNvSpPr>
            <p:nvPr/>
          </p:nvSpPr>
          <p:spPr bwMode="auto">
            <a:xfrm>
              <a:off x="7559758"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70" name="Freeform 44"/>
            <p:cNvSpPr>
              <a:spLocks/>
            </p:cNvSpPr>
            <p:nvPr/>
          </p:nvSpPr>
          <p:spPr bwMode="auto">
            <a:xfrm>
              <a:off x="7411350"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71" name="Freeform 45"/>
            <p:cNvSpPr>
              <a:spLocks/>
            </p:cNvSpPr>
            <p:nvPr/>
          </p:nvSpPr>
          <p:spPr bwMode="auto">
            <a:xfrm>
              <a:off x="7045393"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72" name="Freeform 46"/>
            <p:cNvSpPr>
              <a:spLocks/>
            </p:cNvSpPr>
            <p:nvPr/>
          </p:nvSpPr>
          <p:spPr bwMode="auto">
            <a:xfrm>
              <a:off x="6706417"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73" name="Freeform 47"/>
            <p:cNvSpPr>
              <a:spLocks/>
            </p:cNvSpPr>
            <p:nvPr/>
          </p:nvSpPr>
          <p:spPr bwMode="auto">
            <a:xfrm>
              <a:off x="6642332"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74" name="Line 48"/>
            <p:cNvSpPr>
              <a:spLocks noChangeShapeType="1"/>
            </p:cNvSpPr>
            <p:nvPr/>
          </p:nvSpPr>
          <p:spPr bwMode="auto">
            <a:xfrm>
              <a:off x="6881808" y="2014722"/>
              <a:ext cx="0" cy="0"/>
            </a:xfrm>
            <a:prstGeom prst="line">
              <a:avLst/>
            </a:prstGeom>
            <a:grpFill/>
            <a:ln w="6350">
              <a:solidFill>
                <a:srgbClr val="000000"/>
              </a:solidFill>
              <a:round/>
              <a:headEnd/>
              <a:tailEnd/>
            </a:ln>
            <a:extLst/>
          </p:spPr>
          <p:txBody>
            <a:bodyPr/>
            <a:lstStyle/>
            <a:p>
              <a:pPr defTabSz="1828434" fontAlgn="auto">
                <a:spcBef>
                  <a:spcPts val="0"/>
                </a:spcBef>
                <a:spcAft>
                  <a:spcPts val="0"/>
                </a:spcAft>
                <a:defRPr/>
              </a:pPr>
              <a:endParaRPr lang="en-US" b="1" dirty="0">
                <a:latin typeface="Arial Bold" charset="0"/>
                <a:ea typeface="+mn-ea"/>
              </a:endParaRPr>
            </a:p>
          </p:txBody>
        </p:sp>
        <p:sp>
          <p:nvSpPr>
            <p:cNvPr id="275" name="Line 49"/>
            <p:cNvSpPr>
              <a:spLocks noChangeShapeType="1"/>
            </p:cNvSpPr>
            <p:nvPr/>
          </p:nvSpPr>
          <p:spPr bwMode="auto">
            <a:xfrm>
              <a:off x="6881808" y="2014722"/>
              <a:ext cx="0" cy="0"/>
            </a:xfrm>
            <a:prstGeom prst="line">
              <a:avLst/>
            </a:prstGeom>
            <a:grpFill/>
            <a:ln w="6350" cap="flat">
              <a:solidFill>
                <a:srgbClr val="FFFFFF"/>
              </a:solidFill>
              <a:prstDash val="solid"/>
              <a:miter lim="800000"/>
              <a:headEnd/>
              <a:tailEnd/>
            </a:ln>
            <a:extLst/>
          </p:spPr>
          <p:txBody>
            <a:bodyPr/>
            <a:lstStyle/>
            <a:p>
              <a:pPr defTabSz="1828434" fontAlgn="auto">
                <a:spcBef>
                  <a:spcPts val="0"/>
                </a:spcBef>
                <a:spcAft>
                  <a:spcPts val="0"/>
                </a:spcAft>
                <a:defRPr/>
              </a:pPr>
              <a:endParaRPr lang="en-US" b="1" dirty="0">
                <a:latin typeface="Arial Bold" charset="0"/>
                <a:ea typeface="+mn-ea"/>
              </a:endParaRPr>
            </a:p>
          </p:txBody>
        </p:sp>
        <p:sp>
          <p:nvSpPr>
            <p:cNvPr id="276" name="Freeform 50"/>
            <p:cNvSpPr>
              <a:spLocks/>
            </p:cNvSpPr>
            <p:nvPr/>
          </p:nvSpPr>
          <p:spPr bwMode="auto">
            <a:xfrm>
              <a:off x="6964444"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77" name="Freeform 51"/>
            <p:cNvSpPr>
              <a:spLocks/>
            </p:cNvSpPr>
            <p:nvPr/>
          </p:nvSpPr>
          <p:spPr bwMode="auto">
            <a:xfrm>
              <a:off x="6848079"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78" name="Freeform 52"/>
            <p:cNvSpPr>
              <a:spLocks/>
            </p:cNvSpPr>
            <p:nvPr/>
          </p:nvSpPr>
          <p:spPr bwMode="auto">
            <a:xfrm>
              <a:off x="7268003"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79" name="Freeform 53"/>
            <p:cNvSpPr>
              <a:spLocks/>
            </p:cNvSpPr>
            <p:nvPr/>
          </p:nvSpPr>
          <p:spPr bwMode="auto">
            <a:xfrm>
              <a:off x="7119596"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80" name="Freeform 54"/>
            <p:cNvSpPr>
              <a:spLocks/>
            </p:cNvSpPr>
            <p:nvPr/>
          </p:nvSpPr>
          <p:spPr bwMode="auto">
            <a:xfrm>
              <a:off x="6929028"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81" name="Freeform 55"/>
            <p:cNvSpPr>
              <a:spLocks/>
            </p:cNvSpPr>
            <p:nvPr/>
          </p:nvSpPr>
          <p:spPr bwMode="auto">
            <a:xfrm>
              <a:off x="6662570"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82" name="Freeform 281"/>
            <p:cNvSpPr>
              <a:spLocks/>
            </p:cNvSpPr>
            <p:nvPr/>
          </p:nvSpPr>
          <p:spPr bwMode="auto">
            <a:xfrm>
              <a:off x="5157992"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83" name="Freeform 282"/>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grpSp>
      <p:sp>
        <p:nvSpPr>
          <p:cNvPr id="74" name="Freeform 73"/>
          <p:cNvSpPr/>
          <p:nvPr/>
        </p:nvSpPr>
        <p:spPr>
          <a:xfrm>
            <a:off x="1530603" y="5058980"/>
            <a:ext cx="2014074" cy="2014598"/>
          </a:xfrm>
          <a:custGeom>
            <a:avLst/>
            <a:gdLst>
              <a:gd name="connsiteX0" fmla="*/ 0 w 874484"/>
              <a:gd name="connsiteY0" fmla="*/ 437242 h 874484"/>
              <a:gd name="connsiteX1" fmla="*/ 437242 w 874484"/>
              <a:gd name="connsiteY1" fmla="*/ 0 h 874484"/>
              <a:gd name="connsiteX2" fmla="*/ 874484 w 874484"/>
              <a:gd name="connsiteY2" fmla="*/ 437242 h 874484"/>
              <a:gd name="connsiteX3" fmla="*/ 437242 w 874484"/>
              <a:gd name="connsiteY3" fmla="*/ 874484 h 874484"/>
              <a:gd name="connsiteX4" fmla="*/ 0 w 874484"/>
              <a:gd name="connsiteY4" fmla="*/ 437242 h 874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84" h="874484">
                <a:moveTo>
                  <a:pt x="0" y="437242"/>
                </a:moveTo>
                <a:cubicBezTo>
                  <a:pt x="0" y="195760"/>
                  <a:pt x="195760" y="0"/>
                  <a:pt x="437242" y="0"/>
                </a:cubicBezTo>
                <a:cubicBezTo>
                  <a:pt x="678724" y="0"/>
                  <a:pt x="874484" y="195760"/>
                  <a:pt x="874484" y="437242"/>
                </a:cubicBezTo>
                <a:cubicBezTo>
                  <a:pt x="874484" y="678724"/>
                  <a:pt x="678724" y="874484"/>
                  <a:pt x="437242" y="874484"/>
                </a:cubicBezTo>
                <a:cubicBezTo>
                  <a:pt x="195760" y="874484"/>
                  <a:pt x="0" y="678724"/>
                  <a:pt x="0" y="437242"/>
                </a:cubicBezTo>
                <a:close/>
              </a:path>
            </a:pathLst>
          </a:custGeom>
          <a:solidFill>
            <a:schemeClr val="accent1">
              <a:alpha val="76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50925" tIns="150925" rIns="150925" bIns="150925" numCol="1" spcCol="1270" anchor="ctr" anchorCtr="0">
            <a:noAutofit/>
          </a:bodyPr>
          <a:lstStyle/>
          <a:p>
            <a:pPr algn="ctr" defTabSz="2133227">
              <a:lnSpc>
                <a:spcPct val="90000"/>
              </a:lnSpc>
              <a:spcBef>
                <a:spcPct val="0"/>
              </a:spcBef>
            </a:pPr>
            <a:endParaRPr lang="en-US" b="1" dirty="0">
              <a:solidFill>
                <a:srgbClr val="FFFFFF"/>
              </a:solidFill>
              <a:latin typeface="Arial Bold" charset="0"/>
              <a:cs typeface="Arial Bold" charset="0"/>
            </a:endParaRPr>
          </a:p>
        </p:txBody>
      </p:sp>
      <p:sp>
        <p:nvSpPr>
          <p:cNvPr id="75" name="TextBox 74"/>
          <p:cNvSpPr txBox="1"/>
          <p:nvPr/>
        </p:nvSpPr>
        <p:spPr>
          <a:xfrm>
            <a:off x="1441483" y="5664094"/>
            <a:ext cx="2181749" cy="820738"/>
          </a:xfrm>
          <a:prstGeom prst="rect">
            <a:avLst/>
          </a:prstGeom>
          <a:noFill/>
        </p:spPr>
        <p:txBody>
          <a:bodyPr wrap="square" lIns="0" tIns="0" rIns="0" bIns="0" rtlCol="0">
            <a:spAutoFit/>
          </a:bodyPr>
          <a:lstStyle/>
          <a:p>
            <a:pPr algn="ctr">
              <a:lnSpc>
                <a:spcPts val="3199"/>
              </a:lnSpc>
            </a:pPr>
            <a:r>
              <a:rPr lang="en-US" sz="2400" b="1" dirty="0" smtClean="0">
                <a:solidFill>
                  <a:schemeClr val="bg1"/>
                </a:solidFill>
                <a:latin typeface="Arial Bold" charset="0"/>
                <a:ea typeface="Arial Bold" charset="0"/>
                <a:cs typeface="Arial Bold" charset="0"/>
              </a:rPr>
              <a:t>CALIFORNIA</a:t>
            </a:r>
            <a:endParaRPr lang="en-US" sz="2400" b="1" dirty="0">
              <a:solidFill>
                <a:schemeClr val="bg1"/>
              </a:solidFill>
              <a:latin typeface="Arial Bold" charset="0"/>
              <a:ea typeface="Arial Bold" charset="0"/>
              <a:cs typeface="Arial Bold" charset="0"/>
            </a:endParaRPr>
          </a:p>
          <a:p>
            <a:pPr algn="ctr">
              <a:lnSpc>
                <a:spcPts val="3199"/>
              </a:lnSpc>
            </a:pPr>
            <a:r>
              <a:rPr lang="en-US" sz="1900" b="1" dirty="0" smtClean="0">
                <a:solidFill>
                  <a:schemeClr val="bg1"/>
                </a:solidFill>
                <a:latin typeface="Arial Bold" charset="0"/>
                <a:cs typeface="Arial Bold" charset="0"/>
              </a:rPr>
              <a:t>$126,942</a:t>
            </a:r>
            <a:endParaRPr lang="en-US" sz="1900" b="1" dirty="0">
              <a:solidFill>
                <a:schemeClr val="bg1"/>
              </a:solidFill>
              <a:latin typeface="Arial Bold" charset="0"/>
              <a:cs typeface="Arial Bold" charset="0"/>
            </a:endParaRPr>
          </a:p>
        </p:txBody>
      </p:sp>
      <p:sp>
        <p:nvSpPr>
          <p:cNvPr id="76" name="Freeform 75"/>
          <p:cNvSpPr/>
          <p:nvPr/>
        </p:nvSpPr>
        <p:spPr>
          <a:xfrm>
            <a:off x="10915718" y="6456657"/>
            <a:ext cx="2014074" cy="2014598"/>
          </a:xfrm>
          <a:custGeom>
            <a:avLst/>
            <a:gdLst>
              <a:gd name="connsiteX0" fmla="*/ 0 w 874484"/>
              <a:gd name="connsiteY0" fmla="*/ 437242 h 874484"/>
              <a:gd name="connsiteX1" fmla="*/ 437242 w 874484"/>
              <a:gd name="connsiteY1" fmla="*/ 0 h 874484"/>
              <a:gd name="connsiteX2" fmla="*/ 874484 w 874484"/>
              <a:gd name="connsiteY2" fmla="*/ 437242 h 874484"/>
              <a:gd name="connsiteX3" fmla="*/ 437242 w 874484"/>
              <a:gd name="connsiteY3" fmla="*/ 874484 h 874484"/>
              <a:gd name="connsiteX4" fmla="*/ 0 w 874484"/>
              <a:gd name="connsiteY4" fmla="*/ 437242 h 874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84" h="874484">
                <a:moveTo>
                  <a:pt x="0" y="437242"/>
                </a:moveTo>
                <a:cubicBezTo>
                  <a:pt x="0" y="195760"/>
                  <a:pt x="195760" y="0"/>
                  <a:pt x="437242" y="0"/>
                </a:cubicBezTo>
                <a:cubicBezTo>
                  <a:pt x="678724" y="0"/>
                  <a:pt x="874484" y="195760"/>
                  <a:pt x="874484" y="437242"/>
                </a:cubicBezTo>
                <a:cubicBezTo>
                  <a:pt x="874484" y="678724"/>
                  <a:pt x="678724" y="874484"/>
                  <a:pt x="437242" y="874484"/>
                </a:cubicBezTo>
                <a:cubicBezTo>
                  <a:pt x="195760" y="874484"/>
                  <a:pt x="0" y="678724"/>
                  <a:pt x="0" y="437242"/>
                </a:cubicBezTo>
                <a:close/>
              </a:path>
            </a:pathLst>
          </a:custGeom>
          <a:solidFill>
            <a:schemeClr val="accent4">
              <a:alpha val="76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50925" tIns="150925" rIns="150925" bIns="150925" numCol="1" spcCol="1270" anchor="ctr" anchorCtr="0">
            <a:noAutofit/>
          </a:bodyPr>
          <a:lstStyle/>
          <a:p>
            <a:pPr algn="ctr" defTabSz="2133227">
              <a:lnSpc>
                <a:spcPct val="90000"/>
              </a:lnSpc>
              <a:spcBef>
                <a:spcPct val="0"/>
              </a:spcBef>
            </a:pPr>
            <a:endParaRPr lang="en-US" b="1" dirty="0">
              <a:solidFill>
                <a:srgbClr val="FFFFFF"/>
              </a:solidFill>
              <a:latin typeface="Arial Bold" charset="0"/>
              <a:cs typeface="Arial Bold" charset="0"/>
            </a:endParaRPr>
          </a:p>
        </p:txBody>
      </p:sp>
      <p:sp>
        <p:nvSpPr>
          <p:cNvPr id="77" name="TextBox 76"/>
          <p:cNvSpPr txBox="1"/>
          <p:nvPr/>
        </p:nvSpPr>
        <p:spPr>
          <a:xfrm>
            <a:off x="10826598" y="7061771"/>
            <a:ext cx="2181749" cy="820738"/>
          </a:xfrm>
          <a:prstGeom prst="rect">
            <a:avLst/>
          </a:prstGeom>
          <a:noFill/>
        </p:spPr>
        <p:txBody>
          <a:bodyPr wrap="square" lIns="0" tIns="0" rIns="0" bIns="0" rtlCol="0">
            <a:spAutoFit/>
          </a:bodyPr>
          <a:lstStyle/>
          <a:p>
            <a:pPr algn="ctr">
              <a:lnSpc>
                <a:spcPts val="3199"/>
              </a:lnSpc>
            </a:pPr>
            <a:r>
              <a:rPr lang="en-US" sz="2400" b="1" dirty="0" smtClean="0">
                <a:solidFill>
                  <a:schemeClr val="bg1"/>
                </a:solidFill>
                <a:latin typeface="Arial Bold" charset="0"/>
                <a:ea typeface="Arial Bold" charset="0"/>
                <a:cs typeface="Arial Bold" charset="0"/>
              </a:rPr>
              <a:t>NEW YORK</a:t>
            </a:r>
            <a:endParaRPr lang="en-US" sz="2400" b="1" dirty="0">
              <a:solidFill>
                <a:schemeClr val="bg1"/>
              </a:solidFill>
              <a:latin typeface="Arial Bold" charset="0"/>
              <a:ea typeface="Arial Bold" charset="0"/>
              <a:cs typeface="Arial Bold" charset="0"/>
            </a:endParaRPr>
          </a:p>
          <a:p>
            <a:pPr algn="ctr">
              <a:lnSpc>
                <a:spcPts val="3199"/>
              </a:lnSpc>
            </a:pPr>
            <a:r>
              <a:rPr lang="en-US" sz="1900" b="1" dirty="0">
                <a:solidFill>
                  <a:schemeClr val="bg1"/>
                </a:solidFill>
                <a:latin typeface="Arial Bold" charset="0"/>
                <a:cs typeface="Arial Bold" charset="0"/>
              </a:rPr>
              <a:t>$</a:t>
            </a:r>
            <a:r>
              <a:rPr lang="en-US" sz="1900" b="1" dirty="0" smtClean="0">
                <a:solidFill>
                  <a:schemeClr val="bg1"/>
                </a:solidFill>
                <a:latin typeface="Arial Bold" charset="0"/>
                <a:cs typeface="Arial Bold" charset="0"/>
              </a:rPr>
              <a:t>126,942</a:t>
            </a:r>
            <a:endParaRPr lang="en-US" sz="1900" b="1" dirty="0">
              <a:solidFill>
                <a:schemeClr val="bg1"/>
              </a:solidFill>
              <a:latin typeface="Arial Bold" charset="0"/>
              <a:cs typeface="Arial Bold" charset="0"/>
            </a:endParaRPr>
          </a:p>
        </p:txBody>
      </p:sp>
      <p:sp>
        <p:nvSpPr>
          <p:cNvPr id="78" name="Freeform 77"/>
          <p:cNvSpPr/>
          <p:nvPr/>
        </p:nvSpPr>
        <p:spPr>
          <a:xfrm>
            <a:off x="6549793" y="8973721"/>
            <a:ext cx="2014074" cy="2014598"/>
          </a:xfrm>
          <a:custGeom>
            <a:avLst/>
            <a:gdLst>
              <a:gd name="connsiteX0" fmla="*/ 0 w 874484"/>
              <a:gd name="connsiteY0" fmla="*/ 437242 h 874484"/>
              <a:gd name="connsiteX1" fmla="*/ 437242 w 874484"/>
              <a:gd name="connsiteY1" fmla="*/ 0 h 874484"/>
              <a:gd name="connsiteX2" fmla="*/ 874484 w 874484"/>
              <a:gd name="connsiteY2" fmla="*/ 437242 h 874484"/>
              <a:gd name="connsiteX3" fmla="*/ 437242 w 874484"/>
              <a:gd name="connsiteY3" fmla="*/ 874484 h 874484"/>
              <a:gd name="connsiteX4" fmla="*/ 0 w 874484"/>
              <a:gd name="connsiteY4" fmla="*/ 437242 h 874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84" h="874484">
                <a:moveTo>
                  <a:pt x="0" y="437242"/>
                </a:moveTo>
                <a:cubicBezTo>
                  <a:pt x="0" y="195760"/>
                  <a:pt x="195760" y="0"/>
                  <a:pt x="437242" y="0"/>
                </a:cubicBezTo>
                <a:cubicBezTo>
                  <a:pt x="678724" y="0"/>
                  <a:pt x="874484" y="195760"/>
                  <a:pt x="874484" y="437242"/>
                </a:cubicBezTo>
                <a:cubicBezTo>
                  <a:pt x="874484" y="678724"/>
                  <a:pt x="678724" y="874484"/>
                  <a:pt x="437242" y="874484"/>
                </a:cubicBezTo>
                <a:cubicBezTo>
                  <a:pt x="195760" y="874484"/>
                  <a:pt x="0" y="678724"/>
                  <a:pt x="0" y="437242"/>
                </a:cubicBezTo>
                <a:close/>
              </a:path>
            </a:pathLst>
          </a:custGeom>
          <a:solidFill>
            <a:schemeClr val="accent3">
              <a:alpha val="76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50925" tIns="150925" rIns="150925" bIns="150925" numCol="1" spcCol="1270" anchor="ctr" anchorCtr="0">
            <a:noAutofit/>
          </a:bodyPr>
          <a:lstStyle/>
          <a:p>
            <a:pPr algn="ctr" defTabSz="2133227">
              <a:lnSpc>
                <a:spcPct val="90000"/>
              </a:lnSpc>
              <a:spcBef>
                <a:spcPct val="0"/>
              </a:spcBef>
            </a:pPr>
            <a:endParaRPr lang="en-US" b="1" dirty="0">
              <a:solidFill>
                <a:srgbClr val="FFFFFF"/>
              </a:solidFill>
              <a:latin typeface="Arial Bold" charset="0"/>
              <a:cs typeface="Arial Bold" charset="0"/>
            </a:endParaRPr>
          </a:p>
        </p:txBody>
      </p:sp>
      <p:sp>
        <p:nvSpPr>
          <p:cNvPr id="79" name="TextBox 78"/>
          <p:cNvSpPr txBox="1"/>
          <p:nvPr/>
        </p:nvSpPr>
        <p:spPr>
          <a:xfrm>
            <a:off x="6460673" y="9578835"/>
            <a:ext cx="2181749" cy="820738"/>
          </a:xfrm>
          <a:prstGeom prst="rect">
            <a:avLst/>
          </a:prstGeom>
          <a:noFill/>
        </p:spPr>
        <p:txBody>
          <a:bodyPr wrap="square" lIns="0" tIns="0" rIns="0" bIns="0" rtlCol="0">
            <a:spAutoFit/>
          </a:bodyPr>
          <a:lstStyle/>
          <a:p>
            <a:pPr algn="ctr">
              <a:lnSpc>
                <a:spcPts val="3199"/>
              </a:lnSpc>
            </a:pPr>
            <a:r>
              <a:rPr lang="en-US" sz="2400" b="1" dirty="0" smtClean="0">
                <a:solidFill>
                  <a:schemeClr val="bg1"/>
                </a:solidFill>
                <a:latin typeface="Arial Bold" charset="0"/>
                <a:ea typeface="Arial Bold" charset="0"/>
                <a:cs typeface="Arial Bold" charset="0"/>
              </a:rPr>
              <a:t>TEXAS</a:t>
            </a:r>
            <a:endParaRPr lang="en-US" sz="2400" b="1" dirty="0">
              <a:solidFill>
                <a:schemeClr val="bg1"/>
              </a:solidFill>
              <a:latin typeface="Arial Bold" charset="0"/>
              <a:ea typeface="Arial Bold" charset="0"/>
              <a:cs typeface="Arial Bold" charset="0"/>
            </a:endParaRPr>
          </a:p>
          <a:p>
            <a:pPr algn="ctr">
              <a:lnSpc>
                <a:spcPts val="3199"/>
              </a:lnSpc>
            </a:pPr>
            <a:r>
              <a:rPr lang="en-US" sz="1800" b="1" dirty="0">
                <a:solidFill>
                  <a:schemeClr val="bg1"/>
                </a:solidFill>
                <a:latin typeface="Arial Bold" charset="0"/>
                <a:cs typeface="Arial Bold" charset="0"/>
              </a:rPr>
              <a:t>$</a:t>
            </a:r>
            <a:r>
              <a:rPr lang="en-US" sz="1800" b="1" dirty="0" smtClean="0">
                <a:solidFill>
                  <a:schemeClr val="bg1"/>
                </a:solidFill>
                <a:latin typeface="Arial Bold" charset="0"/>
                <a:cs typeface="Arial Bold" charset="0"/>
              </a:rPr>
              <a:t>126,942</a:t>
            </a:r>
            <a:endParaRPr lang="en-US" sz="1800" b="1" dirty="0">
              <a:solidFill>
                <a:schemeClr val="bg1"/>
              </a:solidFill>
              <a:latin typeface="Arial Bold" charset="0"/>
              <a:cs typeface="Arial Bold" charset="0"/>
            </a:endParaRPr>
          </a:p>
        </p:txBody>
      </p:sp>
      <p:sp>
        <p:nvSpPr>
          <p:cNvPr id="86" name="Freeform 85"/>
          <p:cNvSpPr/>
          <p:nvPr/>
        </p:nvSpPr>
        <p:spPr>
          <a:xfrm>
            <a:off x="6305079" y="5104728"/>
            <a:ext cx="2014074" cy="2014598"/>
          </a:xfrm>
          <a:custGeom>
            <a:avLst/>
            <a:gdLst>
              <a:gd name="connsiteX0" fmla="*/ 0 w 874484"/>
              <a:gd name="connsiteY0" fmla="*/ 437242 h 874484"/>
              <a:gd name="connsiteX1" fmla="*/ 437242 w 874484"/>
              <a:gd name="connsiteY1" fmla="*/ 0 h 874484"/>
              <a:gd name="connsiteX2" fmla="*/ 874484 w 874484"/>
              <a:gd name="connsiteY2" fmla="*/ 437242 h 874484"/>
              <a:gd name="connsiteX3" fmla="*/ 437242 w 874484"/>
              <a:gd name="connsiteY3" fmla="*/ 874484 h 874484"/>
              <a:gd name="connsiteX4" fmla="*/ 0 w 874484"/>
              <a:gd name="connsiteY4" fmla="*/ 437242 h 874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84" h="874484">
                <a:moveTo>
                  <a:pt x="0" y="437242"/>
                </a:moveTo>
                <a:cubicBezTo>
                  <a:pt x="0" y="195760"/>
                  <a:pt x="195760" y="0"/>
                  <a:pt x="437242" y="0"/>
                </a:cubicBezTo>
                <a:cubicBezTo>
                  <a:pt x="678724" y="0"/>
                  <a:pt x="874484" y="195760"/>
                  <a:pt x="874484" y="437242"/>
                </a:cubicBezTo>
                <a:cubicBezTo>
                  <a:pt x="874484" y="678724"/>
                  <a:pt x="678724" y="874484"/>
                  <a:pt x="437242" y="874484"/>
                </a:cubicBezTo>
                <a:cubicBezTo>
                  <a:pt x="195760" y="874484"/>
                  <a:pt x="0" y="678724"/>
                  <a:pt x="0" y="437242"/>
                </a:cubicBezTo>
                <a:close/>
              </a:path>
            </a:pathLst>
          </a:custGeom>
          <a:solidFill>
            <a:schemeClr val="accent2">
              <a:alpha val="76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50925" tIns="150925" rIns="150925" bIns="150925" numCol="1" spcCol="1270" anchor="ctr" anchorCtr="0">
            <a:noAutofit/>
          </a:bodyPr>
          <a:lstStyle/>
          <a:p>
            <a:pPr algn="ctr" defTabSz="2133227">
              <a:lnSpc>
                <a:spcPct val="90000"/>
              </a:lnSpc>
              <a:spcBef>
                <a:spcPct val="0"/>
              </a:spcBef>
            </a:pPr>
            <a:endParaRPr lang="en-US" b="1" dirty="0">
              <a:solidFill>
                <a:srgbClr val="FFFFFF"/>
              </a:solidFill>
              <a:latin typeface="Arial Bold" charset="0"/>
              <a:cs typeface="Arial Bold" charset="0"/>
            </a:endParaRPr>
          </a:p>
        </p:txBody>
      </p:sp>
      <p:sp>
        <p:nvSpPr>
          <p:cNvPr id="87" name="TextBox 86"/>
          <p:cNvSpPr txBox="1"/>
          <p:nvPr/>
        </p:nvSpPr>
        <p:spPr>
          <a:xfrm>
            <a:off x="6215959" y="5709842"/>
            <a:ext cx="2181749" cy="820738"/>
          </a:xfrm>
          <a:prstGeom prst="rect">
            <a:avLst/>
          </a:prstGeom>
          <a:noFill/>
        </p:spPr>
        <p:txBody>
          <a:bodyPr wrap="square" lIns="0" tIns="0" rIns="0" bIns="0" rtlCol="0">
            <a:spAutoFit/>
          </a:bodyPr>
          <a:lstStyle/>
          <a:p>
            <a:pPr algn="ctr">
              <a:lnSpc>
                <a:spcPts val="3199"/>
              </a:lnSpc>
            </a:pPr>
            <a:r>
              <a:rPr lang="en-US" sz="2400" b="1" dirty="0" smtClean="0">
                <a:solidFill>
                  <a:schemeClr val="bg1"/>
                </a:solidFill>
                <a:latin typeface="Arial Bold" charset="0"/>
                <a:ea typeface="Arial Bold" charset="0"/>
                <a:cs typeface="Arial Bold" charset="0"/>
              </a:rPr>
              <a:t>NEBRASKA</a:t>
            </a:r>
            <a:endParaRPr lang="en-US" sz="2400" b="1" dirty="0">
              <a:solidFill>
                <a:schemeClr val="bg1"/>
              </a:solidFill>
              <a:latin typeface="Arial Bold" charset="0"/>
              <a:ea typeface="Arial Bold" charset="0"/>
              <a:cs typeface="Arial Bold" charset="0"/>
            </a:endParaRPr>
          </a:p>
          <a:p>
            <a:pPr algn="ctr">
              <a:lnSpc>
                <a:spcPts val="3199"/>
              </a:lnSpc>
            </a:pPr>
            <a:r>
              <a:rPr lang="en-US" sz="1900" b="1" dirty="0">
                <a:solidFill>
                  <a:schemeClr val="bg1"/>
                </a:solidFill>
                <a:latin typeface="Arial Bold" charset="0"/>
                <a:cs typeface="Arial Bold" charset="0"/>
              </a:rPr>
              <a:t>$</a:t>
            </a:r>
            <a:r>
              <a:rPr lang="en-US" sz="1900" b="1" dirty="0" smtClean="0">
                <a:solidFill>
                  <a:schemeClr val="bg1"/>
                </a:solidFill>
                <a:latin typeface="Arial Bold" charset="0"/>
                <a:cs typeface="Arial Bold" charset="0"/>
              </a:rPr>
              <a:t>126,942</a:t>
            </a:r>
            <a:endParaRPr lang="en-US" sz="1900" b="1" dirty="0">
              <a:solidFill>
                <a:schemeClr val="bg1"/>
              </a:solidFill>
              <a:latin typeface="Arial Bold" charset="0"/>
              <a:cs typeface="Arial Bold" charset="0"/>
            </a:endParaRPr>
          </a:p>
        </p:txBody>
      </p:sp>
      <p:sp>
        <p:nvSpPr>
          <p:cNvPr id="4" name="Rounded Rectangle 3"/>
          <p:cNvSpPr/>
          <p:nvPr/>
        </p:nvSpPr>
        <p:spPr>
          <a:xfrm>
            <a:off x="14871234" y="9980711"/>
            <a:ext cx="135188" cy="135397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3" name="TextBox 72"/>
          <p:cNvSpPr txBox="1"/>
          <p:nvPr/>
        </p:nvSpPr>
        <p:spPr>
          <a:xfrm>
            <a:off x="15444264" y="10399573"/>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a:t>
            </a:r>
            <a:r>
              <a:rPr lang="en-US" sz="2400" dirty="0" smtClean="0">
                <a:latin typeface="Arial Regular" charset="0"/>
                <a:ea typeface="Arial Regular" charset="0"/>
                <a:cs typeface="Arial Regular" charset="0"/>
              </a:rPr>
              <a:t>item</a:t>
            </a:r>
            <a:endParaRPr lang="en-US" sz="2400" dirty="0">
              <a:latin typeface="Arial Regular" charset="0"/>
              <a:ea typeface="Arial Regular" charset="0"/>
              <a:cs typeface="Arial Regular" charset="0"/>
            </a:endParaRPr>
          </a:p>
        </p:txBody>
      </p:sp>
      <p:sp>
        <p:nvSpPr>
          <p:cNvPr id="88" name="TextBox 87"/>
          <p:cNvSpPr txBox="1"/>
          <p:nvPr/>
        </p:nvSpPr>
        <p:spPr>
          <a:xfrm>
            <a:off x="15444265" y="9781799"/>
            <a:ext cx="1837041" cy="448841"/>
          </a:xfrm>
          <a:prstGeom prst="rect">
            <a:avLst/>
          </a:prstGeom>
          <a:noFill/>
        </p:spPr>
        <p:txBody>
          <a:bodyPr wrap="none" lIns="0" tIns="0" rIns="0" bIns="0" rtlCol="0">
            <a:spAutoFit/>
          </a:bodyPr>
          <a:lstStyle/>
          <a:p>
            <a:pPr>
              <a:lnSpc>
                <a:spcPts val="3466"/>
              </a:lnSpc>
              <a:spcAft>
                <a:spcPts val="3199"/>
              </a:spcAft>
            </a:pPr>
            <a:r>
              <a:rPr lang="en-US" sz="3200" b="1" dirty="0" smtClean="0">
                <a:solidFill>
                  <a:schemeClr val="tx2"/>
                </a:solidFill>
                <a:latin typeface="Arial Bold" charset="0"/>
                <a:ea typeface="Arial Bold" charset="0"/>
                <a:cs typeface="Arial Bold" charset="0"/>
              </a:rPr>
              <a:t>New York</a:t>
            </a:r>
            <a:endParaRPr lang="en-US" sz="3200" b="1" dirty="0">
              <a:solidFill>
                <a:schemeClr val="tx2"/>
              </a:solidFill>
              <a:latin typeface="Arial Bold" charset="0"/>
              <a:ea typeface="Arial Bold" charset="0"/>
              <a:cs typeface="Arial Bold" charset="0"/>
            </a:endParaRPr>
          </a:p>
        </p:txBody>
      </p:sp>
      <p:sp>
        <p:nvSpPr>
          <p:cNvPr id="89" name="Rounded Rectangle 88"/>
          <p:cNvSpPr/>
          <p:nvPr/>
        </p:nvSpPr>
        <p:spPr>
          <a:xfrm>
            <a:off x="14871234" y="7793874"/>
            <a:ext cx="135188" cy="135397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90" name="TextBox 89"/>
          <p:cNvSpPr txBox="1"/>
          <p:nvPr/>
        </p:nvSpPr>
        <p:spPr>
          <a:xfrm>
            <a:off x="15444264" y="8212736"/>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a:t>
            </a:r>
            <a:r>
              <a:rPr lang="en-US" sz="2400" dirty="0" smtClean="0">
                <a:latin typeface="Arial Regular" charset="0"/>
                <a:ea typeface="Arial Regular" charset="0"/>
                <a:cs typeface="Arial Regular" charset="0"/>
              </a:rPr>
              <a:t>item</a:t>
            </a:r>
            <a:endParaRPr lang="en-US" sz="2400" dirty="0">
              <a:latin typeface="Arial Regular" charset="0"/>
              <a:ea typeface="Arial Regular" charset="0"/>
              <a:cs typeface="Arial Regular" charset="0"/>
            </a:endParaRPr>
          </a:p>
        </p:txBody>
      </p:sp>
      <p:sp>
        <p:nvSpPr>
          <p:cNvPr id="91" name="TextBox 90"/>
          <p:cNvSpPr txBox="1"/>
          <p:nvPr/>
        </p:nvSpPr>
        <p:spPr>
          <a:xfrm>
            <a:off x="15444265" y="7594962"/>
            <a:ext cx="1130181" cy="448841"/>
          </a:xfrm>
          <a:prstGeom prst="rect">
            <a:avLst/>
          </a:prstGeom>
          <a:noFill/>
        </p:spPr>
        <p:txBody>
          <a:bodyPr wrap="none" lIns="0" tIns="0" rIns="0" bIns="0" rtlCol="0">
            <a:spAutoFit/>
          </a:bodyPr>
          <a:lstStyle/>
          <a:p>
            <a:pPr>
              <a:lnSpc>
                <a:spcPts val="3466"/>
              </a:lnSpc>
              <a:spcAft>
                <a:spcPts val="3199"/>
              </a:spcAft>
            </a:pPr>
            <a:r>
              <a:rPr lang="en-US" sz="3200" b="1" dirty="0" smtClean="0">
                <a:solidFill>
                  <a:schemeClr val="tx2"/>
                </a:solidFill>
                <a:latin typeface="Arial Bold" charset="0"/>
                <a:ea typeface="Arial Bold" charset="0"/>
                <a:cs typeface="Arial Bold" charset="0"/>
              </a:rPr>
              <a:t>Texas</a:t>
            </a:r>
            <a:endParaRPr lang="en-US" sz="3200" b="1" dirty="0">
              <a:solidFill>
                <a:schemeClr val="tx2"/>
              </a:solidFill>
              <a:latin typeface="Arial Bold" charset="0"/>
              <a:ea typeface="Arial Bold" charset="0"/>
              <a:cs typeface="Arial Bold" charset="0"/>
            </a:endParaRPr>
          </a:p>
        </p:txBody>
      </p:sp>
      <p:sp>
        <p:nvSpPr>
          <p:cNvPr id="95" name="Rounded Rectangle 94"/>
          <p:cNvSpPr/>
          <p:nvPr/>
        </p:nvSpPr>
        <p:spPr>
          <a:xfrm>
            <a:off x="14871234" y="5640361"/>
            <a:ext cx="135188" cy="135397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96" name="TextBox 95"/>
          <p:cNvSpPr txBox="1"/>
          <p:nvPr/>
        </p:nvSpPr>
        <p:spPr>
          <a:xfrm>
            <a:off x="15444264" y="6059223"/>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a:t>
            </a:r>
            <a:r>
              <a:rPr lang="en-US" sz="2400" dirty="0" smtClean="0">
                <a:latin typeface="Arial Regular" charset="0"/>
                <a:ea typeface="Arial Regular" charset="0"/>
                <a:cs typeface="Arial Regular" charset="0"/>
              </a:rPr>
              <a:t>item</a:t>
            </a:r>
            <a:endParaRPr lang="en-US" sz="2400" dirty="0">
              <a:latin typeface="Arial Regular" charset="0"/>
              <a:ea typeface="Arial Regular" charset="0"/>
              <a:cs typeface="Arial Regular" charset="0"/>
            </a:endParaRPr>
          </a:p>
        </p:txBody>
      </p:sp>
      <p:sp>
        <p:nvSpPr>
          <p:cNvPr id="97" name="TextBox 96"/>
          <p:cNvSpPr txBox="1"/>
          <p:nvPr/>
        </p:nvSpPr>
        <p:spPr>
          <a:xfrm>
            <a:off x="15444265" y="5441449"/>
            <a:ext cx="1860830" cy="448841"/>
          </a:xfrm>
          <a:prstGeom prst="rect">
            <a:avLst/>
          </a:prstGeom>
          <a:noFill/>
        </p:spPr>
        <p:txBody>
          <a:bodyPr wrap="none" lIns="0" tIns="0" rIns="0" bIns="0" rtlCol="0">
            <a:spAutoFit/>
          </a:bodyPr>
          <a:lstStyle/>
          <a:p>
            <a:pPr>
              <a:lnSpc>
                <a:spcPts val="3466"/>
              </a:lnSpc>
              <a:spcAft>
                <a:spcPts val="3199"/>
              </a:spcAft>
            </a:pPr>
            <a:r>
              <a:rPr lang="en-US" sz="3200" b="1" dirty="0" smtClean="0">
                <a:solidFill>
                  <a:schemeClr val="tx2"/>
                </a:solidFill>
                <a:latin typeface="Arial Bold" charset="0"/>
                <a:ea typeface="Arial Bold" charset="0"/>
                <a:cs typeface="Arial Bold" charset="0"/>
              </a:rPr>
              <a:t>Nebraska</a:t>
            </a:r>
            <a:endParaRPr lang="en-US" sz="3200" b="1" dirty="0">
              <a:solidFill>
                <a:schemeClr val="tx2"/>
              </a:solidFill>
              <a:latin typeface="Arial Bold" charset="0"/>
              <a:ea typeface="Arial Bold" charset="0"/>
              <a:cs typeface="Arial Bold" charset="0"/>
            </a:endParaRPr>
          </a:p>
        </p:txBody>
      </p:sp>
      <p:sp>
        <p:nvSpPr>
          <p:cNvPr id="98" name="Rounded Rectangle 97"/>
          <p:cNvSpPr/>
          <p:nvPr/>
        </p:nvSpPr>
        <p:spPr>
          <a:xfrm>
            <a:off x="14871234" y="3453524"/>
            <a:ext cx="135188" cy="135397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99" name="TextBox 98"/>
          <p:cNvSpPr txBox="1"/>
          <p:nvPr/>
        </p:nvSpPr>
        <p:spPr>
          <a:xfrm>
            <a:off x="15444264" y="3872386"/>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a:t>
            </a:r>
            <a:r>
              <a:rPr lang="en-US" sz="2400" dirty="0" smtClean="0">
                <a:latin typeface="Arial Regular" charset="0"/>
                <a:ea typeface="Arial Regular" charset="0"/>
                <a:cs typeface="Arial Regular" charset="0"/>
              </a:rPr>
              <a:t>item</a:t>
            </a:r>
            <a:endParaRPr lang="en-US" sz="2400" dirty="0">
              <a:latin typeface="Arial Regular" charset="0"/>
              <a:ea typeface="Arial Regular" charset="0"/>
              <a:cs typeface="Arial Regular" charset="0"/>
            </a:endParaRPr>
          </a:p>
        </p:txBody>
      </p:sp>
      <p:sp>
        <p:nvSpPr>
          <p:cNvPr id="100" name="TextBox 99"/>
          <p:cNvSpPr txBox="1"/>
          <p:nvPr/>
        </p:nvSpPr>
        <p:spPr>
          <a:xfrm>
            <a:off x="15444265" y="3254612"/>
            <a:ext cx="1902572" cy="448841"/>
          </a:xfrm>
          <a:prstGeom prst="rect">
            <a:avLst/>
          </a:prstGeom>
          <a:noFill/>
        </p:spPr>
        <p:txBody>
          <a:bodyPr wrap="none" lIns="0" tIns="0" rIns="0" bIns="0" rtlCol="0">
            <a:spAutoFit/>
          </a:bodyPr>
          <a:lstStyle/>
          <a:p>
            <a:pPr>
              <a:lnSpc>
                <a:spcPts val="3466"/>
              </a:lnSpc>
              <a:spcAft>
                <a:spcPts val="3199"/>
              </a:spcAft>
            </a:pPr>
            <a:r>
              <a:rPr lang="en-US" sz="3200" b="1" dirty="0" smtClean="0">
                <a:solidFill>
                  <a:schemeClr val="tx2"/>
                </a:solidFill>
                <a:latin typeface="Arial Bold" charset="0"/>
                <a:ea typeface="Arial Bold" charset="0"/>
                <a:cs typeface="Arial Bold" charset="0"/>
              </a:rPr>
              <a:t>California</a:t>
            </a:r>
            <a:endParaRPr lang="en-US" sz="3200" b="1" dirty="0">
              <a:solidFill>
                <a:schemeClr val="tx2"/>
              </a:solidFill>
              <a:latin typeface="Arial Bold" charset="0"/>
              <a:ea typeface="Arial Bold" charset="0"/>
              <a:cs typeface="Arial Bold" charset="0"/>
            </a:endParaRPr>
          </a:p>
        </p:txBody>
      </p:sp>
      <p:sp>
        <p:nvSpPr>
          <p:cNvPr id="107" name="TextBox 106"/>
          <p:cNvSpPr txBox="1"/>
          <p:nvPr/>
        </p:nvSpPr>
        <p:spPr>
          <a:xfrm>
            <a:off x="8489760" y="483017"/>
            <a:ext cx="7398144"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United States</a:t>
            </a:r>
            <a:endParaRPr lang="id-ID" sz="8800" b="1" dirty="0" smtClean="0">
              <a:solidFill>
                <a:schemeClr val="tx2"/>
              </a:solidFill>
              <a:latin typeface="Arial Bold" charset="0"/>
              <a:ea typeface="Arial Bold" charset="0"/>
              <a:cs typeface="Arial Bold" charset="0"/>
            </a:endParaRPr>
          </a:p>
        </p:txBody>
      </p:sp>
      <p:sp>
        <p:nvSpPr>
          <p:cNvPr id="108" name="Rectangle 107"/>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09"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82620749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Freeform 272"/>
          <p:cNvSpPr>
            <a:spLocks noChangeArrowheads="1"/>
          </p:cNvSpPr>
          <p:nvPr/>
        </p:nvSpPr>
        <p:spPr bwMode="auto">
          <a:xfrm>
            <a:off x="2608813" y="3428592"/>
            <a:ext cx="4019886" cy="1575140"/>
          </a:xfrm>
          <a:custGeom>
            <a:avLst/>
            <a:gdLst>
              <a:gd name="T0" fmla="*/ 2043 w 2164"/>
              <a:gd name="T1" fmla="*/ 0 h 852"/>
              <a:gd name="T2" fmla="*/ 0 w 2164"/>
              <a:gd name="T3" fmla="*/ 0 h 852"/>
              <a:gd name="T4" fmla="*/ 0 w 2164"/>
              <a:gd name="T5" fmla="*/ 851 h 852"/>
              <a:gd name="T6" fmla="*/ 2043 w 2164"/>
              <a:gd name="T7" fmla="*/ 851 h 852"/>
              <a:gd name="T8" fmla="*/ 2043 w 2164"/>
              <a:gd name="T9" fmla="*/ 715 h 852"/>
              <a:gd name="T10" fmla="*/ 2163 w 2164"/>
              <a:gd name="T11" fmla="*/ 610 h 852"/>
              <a:gd name="T12" fmla="*/ 2043 w 2164"/>
              <a:gd name="T13" fmla="*/ 503 h 852"/>
              <a:gd name="T14" fmla="*/ 2043 w 2164"/>
              <a:gd name="T15" fmla="*/ 0 h 8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4" h="852">
                <a:moveTo>
                  <a:pt x="2043" y="0"/>
                </a:moveTo>
                <a:lnTo>
                  <a:pt x="0" y="0"/>
                </a:lnTo>
                <a:lnTo>
                  <a:pt x="0" y="851"/>
                </a:lnTo>
                <a:lnTo>
                  <a:pt x="2043" y="851"/>
                </a:lnTo>
                <a:lnTo>
                  <a:pt x="2043" y="715"/>
                </a:lnTo>
                <a:lnTo>
                  <a:pt x="2163" y="610"/>
                </a:lnTo>
                <a:lnTo>
                  <a:pt x="2043" y="503"/>
                </a:lnTo>
                <a:lnTo>
                  <a:pt x="2043" y="0"/>
                </a:lnTo>
              </a:path>
            </a:pathLst>
          </a:custGeom>
          <a:solidFill>
            <a:srgbClr val="DAE2E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7" name="Freeform 273"/>
          <p:cNvSpPr>
            <a:spLocks noChangeArrowheads="1"/>
          </p:cNvSpPr>
          <p:nvPr/>
        </p:nvSpPr>
        <p:spPr bwMode="auto">
          <a:xfrm>
            <a:off x="2608813" y="3428592"/>
            <a:ext cx="155874" cy="1575140"/>
          </a:xfrm>
          <a:custGeom>
            <a:avLst/>
            <a:gdLst>
              <a:gd name="T0" fmla="*/ 0 w 86"/>
              <a:gd name="T1" fmla="*/ 851 h 852"/>
              <a:gd name="T2" fmla="*/ 85 w 86"/>
              <a:gd name="T3" fmla="*/ 851 h 852"/>
              <a:gd name="T4" fmla="*/ 85 w 86"/>
              <a:gd name="T5" fmla="*/ 0 h 852"/>
              <a:gd name="T6" fmla="*/ 0 w 86"/>
              <a:gd name="T7" fmla="*/ 0 h 852"/>
              <a:gd name="T8" fmla="*/ 0 w 86"/>
              <a:gd name="T9" fmla="*/ 851 h 852"/>
            </a:gdLst>
            <a:ahLst/>
            <a:cxnLst>
              <a:cxn ang="0">
                <a:pos x="T0" y="T1"/>
              </a:cxn>
              <a:cxn ang="0">
                <a:pos x="T2" y="T3"/>
              </a:cxn>
              <a:cxn ang="0">
                <a:pos x="T4" y="T5"/>
              </a:cxn>
              <a:cxn ang="0">
                <a:pos x="T6" y="T7"/>
              </a:cxn>
              <a:cxn ang="0">
                <a:pos x="T8" y="T9"/>
              </a:cxn>
            </a:cxnLst>
            <a:rect l="0" t="0" r="r" b="b"/>
            <a:pathLst>
              <a:path w="86" h="852">
                <a:moveTo>
                  <a:pt x="0" y="851"/>
                </a:moveTo>
                <a:lnTo>
                  <a:pt x="85" y="851"/>
                </a:lnTo>
                <a:lnTo>
                  <a:pt x="85" y="0"/>
                </a:lnTo>
                <a:lnTo>
                  <a:pt x="0" y="0"/>
                </a:lnTo>
                <a:lnTo>
                  <a:pt x="0" y="851"/>
                </a:lnTo>
              </a:path>
            </a:pathLst>
          </a:custGeom>
          <a:solidFill>
            <a:schemeClr val="accent1"/>
          </a:solidFill>
          <a:ln>
            <a:noFill/>
          </a:ln>
          <a:effectLst/>
        </p:spPr>
        <p:txBody>
          <a:bodyPr wrap="none" anchor="ctr"/>
          <a:lstStyle/>
          <a:p>
            <a:endParaRPr lang="en-US" sz="7197" dirty="0">
              <a:latin typeface="Arial Regular" charset="0"/>
            </a:endParaRPr>
          </a:p>
        </p:txBody>
      </p:sp>
      <p:sp>
        <p:nvSpPr>
          <p:cNvPr id="88" name="Freeform 274"/>
          <p:cNvSpPr>
            <a:spLocks noChangeArrowheads="1"/>
          </p:cNvSpPr>
          <p:nvPr/>
        </p:nvSpPr>
        <p:spPr bwMode="auto">
          <a:xfrm>
            <a:off x="2764687" y="3428592"/>
            <a:ext cx="3634305" cy="607085"/>
          </a:xfrm>
          <a:custGeom>
            <a:avLst/>
            <a:gdLst>
              <a:gd name="T0" fmla="*/ 1958 w 1959"/>
              <a:gd name="T1" fmla="*/ 0 h 332"/>
              <a:gd name="T2" fmla="*/ 0 w 1959"/>
              <a:gd name="T3" fmla="*/ 0 h 332"/>
              <a:gd name="T4" fmla="*/ 0 w 1959"/>
              <a:gd name="T5" fmla="*/ 331 h 332"/>
              <a:gd name="T6" fmla="*/ 1958 w 1959"/>
              <a:gd name="T7" fmla="*/ 331 h 332"/>
              <a:gd name="T8" fmla="*/ 1958 w 1959"/>
              <a:gd name="T9" fmla="*/ 0 h 332"/>
            </a:gdLst>
            <a:ahLst/>
            <a:cxnLst>
              <a:cxn ang="0">
                <a:pos x="T0" y="T1"/>
              </a:cxn>
              <a:cxn ang="0">
                <a:pos x="T2" y="T3"/>
              </a:cxn>
              <a:cxn ang="0">
                <a:pos x="T4" y="T5"/>
              </a:cxn>
              <a:cxn ang="0">
                <a:pos x="T6" y="T7"/>
              </a:cxn>
              <a:cxn ang="0">
                <a:pos x="T8" y="T9"/>
              </a:cxn>
            </a:cxnLst>
            <a:rect l="0" t="0" r="r" b="b"/>
            <a:pathLst>
              <a:path w="1959" h="332">
                <a:moveTo>
                  <a:pt x="1958" y="0"/>
                </a:moveTo>
                <a:lnTo>
                  <a:pt x="0" y="0"/>
                </a:lnTo>
                <a:lnTo>
                  <a:pt x="0" y="331"/>
                </a:lnTo>
                <a:lnTo>
                  <a:pt x="1958" y="331"/>
                </a:lnTo>
                <a:lnTo>
                  <a:pt x="1958" y="0"/>
                </a:lnTo>
              </a:path>
            </a:pathLst>
          </a:custGeom>
          <a:solidFill>
            <a:srgbClr val="F1F2F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2" name="Freeform 278"/>
          <p:cNvSpPr>
            <a:spLocks noChangeArrowheads="1"/>
          </p:cNvSpPr>
          <p:nvPr/>
        </p:nvSpPr>
        <p:spPr bwMode="auto">
          <a:xfrm>
            <a:off x="2608813" y="5573901"/>
            <a:ext cx="4019886" cy="1575140"/>
          </a:xfrm>
          <a:custGeom>
            <a:avLst/>
            <a:gdLst>
              <a:gd name="T0" fmla="*/ 2043 w 2164"/>
              <a:gd name="T1" fmla="*/ 0 h 853"/>
              <a:gd name="T2" fmla="*/ 0 w 2164"/>
              <a:gd name="T3" fmla="*/ 0 h 853"/>
              <a:gd name="T4" fmla="*/ 0 w 2164"/>
              <a:gd name="T5" fmla="*/ 852 h 853"/>
              <a:gd name="T6" fmla="*/ 2043 w 2164"/>
              <a:gd name="T7" fmla="*/ 852 h 853"/>
              <a:gd name="T8" fmla="*/ 2043 w 2164"/>
              <a:gd name="T9" fmla="*/ 718 h 853"/>
              <a:gd name="T10" fmla="*/ 2163 w 2164"/>
              <a:gd name="T11" fmla="*/ 610 h 853"/>
              <a:gd name="T12" fmla="*/ 2043 w 2164"/>
              <a:gd name="T13" fmla="*/ 503 h 853"/>
              <a:gd name="T14" fmla="*/ 2043 w 2164"/>
              <a:gd name="T15" fmla="*/ 0 h 8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4" h="853">
                <a:moveTo>
                  <a:pt x="2043" y="0"/>
                </a:moveTo>
                <a:lnTo>
                  <a:pt x="0" y="0"/>
                </a:lnTo>
                <a:lnTo>
                  <a:pt x="0" y="852"/>
                </a:lnTo>
                <a:lnTo>
                  <a:pt x="2043" y="852"/>
                </a:lnTo>
                <a:lnTo>
                  <a:pt x="2043" y="718"/>
                </a:lnTo>
                <a:lnTo>
                  <a:pt x="2163" y="610"/>
                </a:lnTo>
                <a:lnTo>
                  <a:pt x="2043" y="503"/>
                </a:lnTo>
                <a:lnTo>
                  <a:pt x="2043" y="0"/>
                </a:lnTo>
              </a:path>
            </a:pathLst>
          </a:custGeom>
          <a:solidFill>
            <a:srgbClr val="DAE2E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3" name="Freeform 279"/>
          <p:cNvSpPr>
            <a:spLocks noChangeArrowheads="1"/>
          </p:cNvSpPr>
          <p:nvPr/>
        </p:nvSpPr>
        <p:spPr bwMode="auto">
          <a:xfrm>
            <a:off x="2608813" y="5573901"/>
            <a:ext cx="155874" cy="1575140"/>
          </a:xfrm>
          <a:custGeom>
            <a:avLst/>
            <a:gdLst>
              <a:gd name="T0" fmla="*/ 0 w 86"/>
              <a:gd name="T1" fmla="*/ 852 h 853"/>
              <a:gd name="T2" fmla="*/ 85 w 86"/>
              <a:gd name="T3" fmla="*/ 852 h 853"/>
              <a:gd name="T4" fmla="*/ 85 w 86"/>
              <a:gd name="T5" fmla="*/ 0 h 853"/>
              <a:gd name="T6" fmla="*/ 0 w 86"/>
              <a:gd name="T7" fmla="*/ 0 h 853"/>
              <a:gd name="T8" fmla="*/ 0 w 86"/>
              <a:gd name="T9" fmla="*/ 852 h 853"/>
            </a:gdLst>
            <a:ahLst/>
            <a:cxnLst>
              <a:cxn ang="0">
                <a:pos x="T0" y="T1"/>
              </a:cxn>
              <a:cxn ang="0">
                <a:pos x="T2" y="T3"/>
              </a:cxn>
              <a:cxn ang="0">
                <a:pos x="T4" y="T5"/>
              </a:cxn>
              <a:cxn ang="0">
                <a:pos x="T6" y="T7"/>
              </a:cxn>
              <a:cxn ang="0">
                <a:pos x="T8" y="T9"/>
              </a:cxn>
            </a:cxnLst>
            <a:rect l="0" t="0" r="r" b="b"/>
            <a:pathLst>
              <a:path w="86" h="853">
                <a:moveTo>
                  <a:pt x="0" y="852"/>
                </a:moveTo>
                <a:lnTo>
                  <a:pt x="85" y="852"/>
                </a:lnTo>
                <a:lnTo>
                  <a:pt x="85" y="0"/>
                </a:lnTo>
                <a:lnTo>
                  <a:pt x="0" y="0"/>
                </a:lnTo>
                <a:lnTo>
                  <a:pt x="0" y="852"/>
                </a:lnTo>
              </a:path>
            </a:pathLst>
          </a:custGeom>
          <a:solidFill>
            <a:schemeClr val="accent2"/>
          </a:solidFill>
          <a:ln>
            <a:noFill/>
          </a:ln>
          <a:effectLst/>
        </p:spPr>
        <p:txBody>
          <a:bodyPr wrap="none" anchor="ctr"/>
          <a:lstStyle/>
          <a:p>
            <a:endParaRPr lang="en-US" sz="7197" dirty="0">
              <a:latin typeface="Arial Regular" charset="0"/>
            </a:endParaRPr>
          </a:p>
        </p:txBody>
      </p:sp>
      <p:sp>
        <p:nvSpPr>
          <p:cNvPr id="104" name="Freeform 280"/>
          <p:cNvSpPr>
            <a:spLocks noChangeArrowheads="1"/>
          </p:cNvSpPr>
          <p:nvPr/>
        </p:nvSpPr>
        <p:spPr bwMode="auto">
          <a:xfrm>
            <a:off x="2764687" y="5573901"/>
            <a:ext cx="3634305" cy="615288"/>
          </a:xfrm>
          <a:custGeom>
            <a:avLst/>
            <a:gdLst>
              <a:gd name="T0" fmla="*/ 1958 w 1959"/>
              <a:gd name="T1" fmla="*/ 0 h 335"/>
              <a:gd name="T2" fmla="*/ 0 w 1959"/>
              <a:gd name="T3" fmla="*/ 0 h 335"/>
              <a:gd name="T4" fmla="*/ 0 w 1959"/>
              <a:gd name="T5" fmla="*/ 334 h 335"/>
              <a:gd name="T6" fmla="*/ 1958 w 1959"/>
              <a:gd name="T7" fmla="*/ 334 h 335"/>
              <a:gd name="T8" fmla="*/ 1958 w 1959"/>
              <a:gd name="T9" fmla="*/ 0 h 335"/>
            </a:gdLst>
            <a:ahLst/>
            <a:cxnLst>
              <a:cxn ang="0">
                <a:pos x="T0" y="T1"/>
              </a:cxn>
              <a:cxn ang="0">
                <a:pos x="T2" y="T3"/>
              </a:cxn>
              <a:cxn ang="0">
                <a:pos x="T4" y="T5"/>
              </a:cxn>
              <a:cxn ang="0">
                <a:pos x="T6" y="T7"/>
              </a:cxn>
              <a:cxn ang="0">
                <a:pos x="T8" y="T9"/>
              </a:cxn>
            </a:cxnLst>
            <a:rect l="0" t="0" r="r" b="b"/>
            <a:pathLst>
              <a:path w="1959" h="335">
                <a:moveTo>
                  <a:pt x="1958" y="0"/>
                </a:moveTo>
                <a:lnTo>
                  <a:pt x="0" y="0"/>
                </a:lnTo>
                <a:lnTo>
                  <a:pt x="0" y="334"/>
                </a:lnTo>
                <a:lnTo>
                  <a:pt x="1958" y="334"/>
                </a:lnTo>
                <a:lnTo>
                  <a:pt x="1958" y="0"/>
                </a:lnTo>
              </a:path>
            </a:pathLst>
          </a:custGeom>
          <a:solidFill>
            <a:srgbClr val="F1F2F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8" name="Freeform 284"/>
          <p:cNvSpPr>
            <a:spLocks noChangeArrowheads="1"/>
          </p:cNvSpPr>
          <p:nvPr/>
        </p:nvSpPr>
        <p:spPr bwMode="auto">
          <a:xfrm>
            <a:off x="2608813" y="7719210"/>
            <a:ext cx="4019886" cy="1575140"/>
          </a:xfrm>
          <a:custGeom>
            <a:avLst/>
            <a:gdLst>
              <a:gd name="T0" fmla="*/ 2043 w 2164"/>
              <a:gd name="T1" fmla="*/ 0 h 850"/>
              <a:gd name="T2" fmla="*/ 0 w 2164"/>
              <a:gd name="T3" fmla="*/ 0 h 850"/>
              <a:gd name="T4" fmla="*/ 0 w 2164"/>
              <a:gd name="T5" fmla="*/ 849 h 850"/>
              <a:gd name="T6" fmla="*/ 2043 w 2164"/>
              <a:gd name="T7" fmla="*/ 849 h 850"/>
              <a:gd name="T8" fmla="*/ 2043 w 2164"/>
              <a:gd name="T9" fmla="*/ 715 h 850"/>
              <a:gd name="T10" fmla="*/ 2163 w 2164"/>
              <a:gd name="T11" fmla="*/ 608 h 850"/>
              <a:gd name="T12" fmla="*/ 2043 w 2164"/>
              <a:gd name="T13" fmla="*/ 503 h 850"/>
              <a:gd name="T14" fmla="*/ 2043 w 2164"/>
              <a:gd name="T15" fmla="*/ 0 h 8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4" h="850">
                <a:moveTo>
                  <a:pt x="2043" y="0"/>
                </a:moveTo>
                <a:lnTo>
                  <a:pt x="0" y="0"/>
                </a:lnTo>
                <a:lnTo>
                  <a:pt x="0" y="849"/>
                </a:lnTo>
                <a:lnTo>
                  <a:pt x="2043" y="849"/>
                </a:lnTo>
                <a:lnTo>
                  <a:pt x="2043" y="715"/>
                </a:lnTo>
                <a:lnTo>
                  <a:pt x="2163" y="608"/>
                </a:lnTo>
                <a:lnTo>
                  <a:pt x="2043" y="503"/>
                </a:lnTo>
                <a:lnTo>
                  <a:pt x="2043" y="0"/>
                </a:lnTo>
              </a:path>
            </a:pathLst>
          </a:custGeom>
          <a:solidFill>
            <a:srgbClr val="DAE2E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9" name="Freeform 285"/>
          <p:cNvSpPr>
            <a:spLocks noChangeArrowheads="1"/>
          </p:cNvSpPr>
          <p:nvPr/>
        </p:nvSpPr>
        <p:spPr bwMode="auto">
          <a:xfrm>
            <a:off x="2608813" y="7719210"/>
            <a:ext cx="155874" cy="1575140"/>
          </a:xfrm>
          <a:custGeom>
            <a:avLst/>
            <a:gdLst>
              <a:gd name="T0" fmla="*/ 0 w 86"/>
              <a:gd name="T1" fmla="*/ 849 h 850"/>
              <a:gd name="T2" fmla="*/ 85 w 86"/>
              <a:gd name="T3" fmla="*/ 849 h 850"/>
              <a:gd name="T4" fmla="*/ 85 w 86"/>
              <a:gd name="T5" fmla="*/ 0 h 850"/>
              <a:gd name="T6" fmla="*/ 0 w 86"/>
              <a:gd name="T7" fmla="*/ 0 h 850"/>
              <a:gd name="T8" fmla="*/ 0 w 86"/>
              <a:gd name="T9" fmla="*/ 849 h 850"/>
            </a:gdLst>
            <a:ahLst/>
            <a:cxnLst>
              <a:cxn ang="0">
                <a:pos x="T0" y="T1"/>
              </a:cxn>
              <a:cxn ang="0">
                <a:pos x="T2" y="T3"/>
              </a:cxn>
              <a:cxn ang="0">
                <a:pos x="T4" y="T5"/>
              </a:cxn>
              <a:cxn ang="0">
                <a:pos x="T6" y="T7"/>
              </a:cxn>
              <a:cxn ang="0">
                <a:pos x="T8" y="T9"/>
              </a:cxn>
            </a:cxnLst>
            <a:rect l="0" t="0" r="r" b="b"/>
            <a:pathLst>
              <a:path w="86" h="850">
                <a:moveTo>
                  <a:pt x="0" y="849"/>
                </a:moveTo>
                <a:lnTo>
                  <a:pt x="85" y="849"/>
                </a:lnTo>
                <a:lnTo>
                  <a:pt x="85" y="0"/>
                </a:lnTo>
                <a:lnTo>
                  <a:pt x="0" y="0"/>
                </a:lnTo>
                <a:lnTo>
                  <a:pt x="0" y="849"/>
                </a:lnTo>
              </a:path>
            </a:pathLst>
          </a:custGeom>
          <a:solidFill>
            <a:schemeClr val="accent3"/>
          </a:solidFill>
          <a:ln>
            <a:noFill/>
          </a:ln>
          <a:effectLst/>
        </p:spPr>
        <p:txBody>
          <a:bodyPr wrap="none" anchor="ctr"/>
          <a:lstStyle/>
          <a:p>
            <a:endParaRPr lang="en-US" sz="7197" dirty="0">
              <a:latin typeface="Arial Regular" charset="0"/>
            </a:endParaRPr>
          </a:p>
        </p:txBody>
      </p:sp>
      <p:sp>
        <p:nvSpPr>
          <p:cNvPr id="110" name="Freeform 286"/>
          <p:cNvSpPr>
            <a:spLocks noChangeArrowheads="1"/>
          </p:cNvSpPr>
          <p:nvPr/>
        </p:nvSpPr>
        <p:spPr bwMode="auto">
          <a:xfrm>
            <a:off x="2764687" y="7719210"/>
            <a:ext cx="3634305" cy="615288"/>
          </a:xfrm>
          <a:custGeom>
            <a:avLst/>
            <a:gdLst>
              <a:gd name="T0" fmla="*/ 1958 w 1959"/>
              <a:gd name="T1" fmla="*/ 0 h 333"/>
              <a:gd name="T2" fmla="*/ 0 w 1959"/>
              <a:gd name="T3" fmla="*/ 0 h 333"/>
              <a:gd name="T4" fmla="*/ 0 w 1959"/>
              <a:gd name="T5" fmla="*/ 332 h 333"/>
              <a:gd name="T6" fmla="*/ 1958 w 1959"/>
              <a:gd name="T7" fmla="*/ 332 h 333"/>
              <a:gd name="T8" fmla="*/ 1958 w 1959"/>
              <a:gd name="T9" fmla="*/ 0 h 333"/>
            </a:gdLst>
            <a:ahLst/>
            <a:cxnLst>
              <a:cxn ang="0">
                <a:pos x="T0" y="T1"/>
              </a:cxn>
              <a:cxn ang="0">
                <a:pos x="T2" y="T3"/>
              </a:cxn>
              <a:cxn ang="0">
                <a:pos x="T4" y="T5"/>
              </a:cxn>
              <a:cxn ang="0">
                <a:pos x="T6" y="T7"/>
              </a:cxn>
              <a:cxn ang="0">
                <a:pos x="T8" y="T9"/>
              </a:cxn>
            </a:cxnLst>
            <a:rect l="0" t="0" r="r" b="b"/>
            <a:pathLst>
              <a:path w="1959" h="333">
                <a:moveTo>
                  <a:pt x="1958" y="0"/>
                </a:moveTo>
                <a:lnTo>
                  <a:pt x="0" y="0"/>
                </a:lnTo>
                <a:lnTo>
                  <a:pt x="0" y="332"/>
                </a:lnTo>
                <a:lnTo>
                  <a:pt x="1958" y="332"/>
                </a:lnTo>
                <a:lnTo>
                  <a:pt x="1958" y="0"/>
                </a:lnTo>
              </a:path>
            </a:pathLst>
          </a:custGeom>
          <a:solidFill>
            <a:srgbClr val="F1F2F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4" name="Freeform 290"/>
          <p:cNvSpPr>
            <a:spLocks noChangeArrowheads="1"/>
          </p:cNvSpPr>
          <p:nvPr/>
        </p:nvSpPr>
        <p:spPr bwMode="auto">
          <a:xfrm>
            <a:off x="2608813" y="9864519"/>
            <a:ext cx="4019886" cy="1575140"/>
          </a:xfrm>
          <a:custGeom>
            <a:avLst/>
            <a:gdLst>
              <a:gd name="T0" fmla="*/ 2043 w 2164"/>
              <a:gd name="T1" fmla="*/ 0 h 852"/>
              <a:gd name="T2" fmla="*/ 0 w 2164"/>
              <a:gd name="T3" fmla="*/ 0 h 852"/>
              <a:gd name="T4" fmla="*/ 0 w 2164"/>
              <a:gd name="T5" fmla="*/ 851 h 852"/>
              <a:gd name="T6" fmla="*/ 2043 w 2164"/>
              <a:gd name="T7" fmla="*/ 851 h 852"/>
              <a:gd name="T8" fmla="*/ 2043 w 2164"/>
              <a:gd name="T9" fmla="*/ 715 h 852"/>
              <a:gd name="T10" fmla="*/ 2163 w 2164"/>
              <a:gd name="T11" fmla="*/ 610 h 852"/>
              <a:gd name="T12" fmla="*/ 2043 w 2164"/>
              <a:gd name="T13" fmla="*/ 502 h 852"/>
              <a:gd name="T14" fmla="*/ 2043 w 2164"/>
              <a:gd name="T15" fmla="*/ 0 h 8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4" h="852">
                <a:moveTo>
                  <a:pt x="2043" y="0"/>
                </a:moveTo>
                <a:lnTo>
                  <a:pt x="0" y="0"/>
                </a:lnTo>
                <a:lnTo>
                  <a:pt x="0" y="851"/>
                </a:lnTo>
                <a:lnTo>
                  <a:pt x="2043" y="851"/>
                </a:lnTo>
                <a:lnTo>
                  <a:pt x="2043" y="715"/>
                </a:lnTo>
                <a:lnTo>
                  <a:pt x="2163" y="610"/>
                </a:lnTo>
                <a:lnTo>
                  <a:pt x="2043" y="502"/>
                </a:lnTo>
                <a:lnTo>
                  <a:pt x="2043" y="0"/>
                </a:lnTo>
              </a:path>
            </a:pathLst>
          </a:custGeom>
          <a:solidFill>
            <a:srgbClr val="DAE2E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5" name="Freeform 291"/>
          <p:cNvSpPr>
            <a:spLocks noChangeArrowheads="1"/>
          </p:cNvSpPr>
          <p:nvPr/>
        </p:nvSpPr>
        <p:spPr bwMode="auto">
          <a:xfrm>
            <a:off x="2608813" y="9864519"/>
            <a:ext cx="155874" cy="1575140"/>
          </a:xfrm>
          <a:custGeom>
            <a:avLst/>
            <a:gdLst>
              <a:gd name="T0" fmla="*/ 0 w 86"/>
              <a:gd name="T1" fmla="*/ 851 h 852"/>
              <a:gd name="T2" fmla="*/ 85 w 86"/>
              <a:gd name="T3" fmla="*/ 851 h 852"/>
              <a:gd name="T4" fmla="*/ 85 w 86"/>
              <a:gd name="T5" fmla="*/ 0 h 852"/>
              <a:gd name="T6" fmla="*/ 0 w 86"/>
              <a:gd name="T7" fmla="*/ 0 h 852"/>
              <a:gd name="T8" fmla="*/ 0 w 86"/>
              <a:gd name="T9" fmla="*/ 851 h 852"/>
            </a:gdLst>
            <a:ahLst/>
            <a:cxnLst>
              <a:cxn ang="0">
                <a:pos x="T0" y="T1"/>
              </a:cxn>
              <a:cxn ang="0">
                <a:pos x="T2" y="T3"/>
              </a:cxn>
              <a:cxn ang="0">
                <a:pos x="T4" y="T5"/>
              </a:cxn>
              <a:cxn ang="0">
                <a:pos x="T6" y="T7"/>
              </a:cxn>
              <a:cxn ang="0">
                <a:pos x="T8" y="T9"/>
              </a:cxn>
            </a:cxnLst>
            <a:rect l="0" t="0" r="r" b="b"/>
            <a:pathLst>
              <a:path w="86" h="852">
                <a:moveTo>
                  <a:pt x="0" y="851"/>
                </a:moveTo>
                <a:lnTo>
                  <a:pt x="85" y="851"/>
                </a:lnTo>
                <a:lnTo>
                  <a:pt x="85" y="0"/>
                </a:lnTo>
                <a:lnTo>
                  <a:pt x="0" y="0"/>
                </a:lnTo>
                <a:lnTo>
                  <a:pt x="0" y="851"/>
                </a:lnTo>
              </a:path>
            </a:pathLst>
          </a:custGeom>
          <a:solidFill>
            <a:schemeClr val="accent4"/>
          </a:solidFill>
          <a:ln>
            <a:noFill/>
          </a:ln>
          <a:effectLst/>
        </p:spPr>
        <p:txBody>
          <a:bodyPr wrap="none" anchor="ctr"/>
          <a:lstStyle/>
          <a:p>
            <a:endParaRPr lang="en-US" sz="7197" dirty="0">
              <a:latin typeface="Arial Regular" charset="0"/>
            </a:endParaRPr>
          </a:p>
        </p:txBody>
      </p:sp>
      <p:sp>
        <p:nvSpPr>
          <p:cNvPr id="116" name="Freeform 292"/>
          <p:cNvSpPr>
            <a:spLocks noChangeArrowheads="1"/>
          </p:cNvSpPr>
          <p:nvPr/>
        </p:nvSpPr>
        <p:spPr bwMode="auto">
          <a:xfrm>
            <a:off x="2764687" y="9864519"/>
            <a:ext cx="3634305" cy="607085"/>
          </a:xfrm>
          <a:custGeom>
            <a:avLst/>
            <a:gdLst>
              <a:gd name="T0" fmla="*/ 1958 w 1959"/>
              <a:gd name="T1" fmla="*/ 0 h 332"/>
              <a:gd name="T2" fmla="*/ 0 w 1959"/>
              <a:gd name="T3" fmla="*/ 0 h 332"/>
              <a:gd name="T4" fmla="*/ 0 w 1959"/>
              <a:gd name="T5" fmla="*/ 331 h 332"/>
              <a:gd name="T6" fmla="*/ 1958 w 1959"/>
              <a:gd name="T7" fmla="*/ 331 h 332"/>
              <a:gd name="T8" fmla="*/ 1958 w 1959"/>
              <a:gd name="T9" fmla="*/ 0 h 332"/>
            </a:gdLst>
            <a:ahLst/>
            <a:cxnLst>
              <a:cxn ang="0">
                <a:pos x="T0" y="T1"/>
              </a:cxn>
              <a:cxn ang="0">
                <a:pos x="T2" y="T3"/>
              </a:cxn>
              <a:cxn ang="0">
                <a:pos x="T4" y="T5"/>
              </a:cxn>
              <a:cxn ang="0">
                <a:pos x="T6" y="T7"/>
              </a:cxn>
              <a:cxn ang="0">
                <a:pos x="T8" y="T9"/>
              </a:cxn>
            </a:cxnLst>
            <a:rect l="0" t="0" r="r" b="b"/>
            <a:pathLst>
              <a:path w="1959" h="332">
                <a:moveTo>
                  <a:pt x="1958" y="0"/>
                </a:moveTo>
                <a:lnTo>
                  <a:pt x="0" y="0"/>
                </a:lnTo>
                <a:lnTo>
                  <a:pt x="0" y="331"/>
                </a:lnTo>
                <a:lnTo>
                  <a:pt x="1958" y="331"/>
                </a:lnTo>
                <a:lnTo>
                  <a:pt x="1958" y="0"/>
                </a:lnTo>
              </a:path>
            </a:pathLst>
          </a:custGeom>
          <a:solidFill>
            <a:srgbClr val="F1F2F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9" name="TextBox 128"/>
          <p:cNvSpPr txBox="1"/>
          <p:nvPr/>
        </p:nvSpPr>
        <p:spPr>
          <a:xfrm>
            <a:off x="8489790" y="483017"/>
            <a:ext cx="7398144"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United States</a:t>
            </a:r>
            <a:endParaRPr lang="id-ID" sz="8800" b="1" dirty="0" smtClean="0">
              <a:solidFill>
                <a:schemeClr val="tx2"/>
              </a:solidFill>
              <a:latin typeface="Arial Bold" charset="0"/>
              <a:ea typeface="Arial Bold" charset="0"/>
              <a:cs typeface="Arial Bold" charset="0"/>
            </a:endParaRPr>
          </a:p>
        </p:txBody>
      </p:sp>
      <p:sp>
        <p:nvSpPr>
          <p:cNvPr id="130" name="Rectangle 129"/>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31"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42" name="Subtitle 2"/>
          <p:cNvSpPr txBox="1">
            <a:spLocks/>
          </p:cNvSpPr>
          <p:nvPr/>
        </p:nvSpPr>
        <p:spPr>
          <a:xfrm>
            <a:off x="2764687" y="6184404"/>
            <a:ext cx="3634305" cy="97373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140"/>
              </a:lnSpc>
            </a:pPr>
            <a:r>
              <a:rPr lang="en-US" sz="2000" dirty="0">
                <a:solidFill>
                  <a:schemeClr val="tx1"/>
                </a:solidFill>
                <a:latin typeface="Arial Regular" charset="0"/>
                <a:ea typeface="Arial Regular" charset="0"/>
                <a:cs typeface="Arial Regular" charset="0"/>
              </a:rPr>
              <a:t>Frequently your initial font choice is taken</a:t>
            </a:r>
          </a:p>
        </p:txBody>
      </p:sp>
      <p:sp>
        <p:nvSpPr>
          <p:cNvPr id="43" name="TextBox 42"/>
          <p:cNvSpPr txBox="1"/>
          <p:nvPr/>
        </p:nvSpPr>
        <p:spPr>
          <a:xfrm>
            <a:off x="3938144" y="5629729"/>
            <a:ext cx="1244636" cy="553998"/>
          </a:xfrm>
          <a:prstGeom prst="rect">
            <a:avLst/>
          </a:prstGeom>
          <a:noFill/>
        </p:spPr>
        <p:txBody>
          <a:bodyPr wrap="none" rtlCol="0" anchor="ctr" anchorCtr="0">
            <a:spAutoFit/>
          </a:bodyPr>
          <a:lstStyle/>
          <a:p>
            <a:pPr algn="ctr"/>
            <a:r>
              <a:rPr lang="en-US" sz="3000" b="1" dirty="0" smtClean="0">
                <a:solidFill>
                  <a:schemeClr val="tx2"/>
                </a:solidFill>
                <a:latin typeface="Arial Bold" charset="0"/>
                <a:ea typeface="Arial Bold" charset="0"/>
                <a:cs typeface="Arial Bold" charset="0"/>
              </a:rPr>
              <a:t>Texas</a:t>
            </a:r>
            <a:endParaRPr lang="en-US" sz="3000" b="1" dirty="0">
              <a:solidFill>
                <a:schemeClr val="tx2"/>
              </a:solidFill>
              <a:latin typeface="Arial Bold" charset="0"/>
              <a:ea typeface="Arial Bold" charset="0"/>
              <a:cs typeface="Arial Bold" charset="0"/>
            </a:endParaRPr>
          </a:p>
        </p:txBody>
      </p:sp>
      <p:sp>
        <p:nvSpPr>
          <p:cNvPr id="44" name="Subtitle 2"/>
          <p:cNvSpPr txBox="1">
            <a:spLocks/>
          </p:cNvSpPr>
          <p:nvPr/>
        </p:nvSpPr>
        <p:spPr>
          <a:xfrm>
            <a:off x="2764687" y="8280343"/>
            <a:ext cx="3634305" cy="97373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140"/>
              </a:lnSpc>
            </a:pPr>
            <a:r>
              <a:rPr lang="en-US" sz="2000" dirty="0">
                <a:solidFill>
                  <a:schemeClr val="tx1"/>
                </a:solidFill>
                <a:latin typeface="Arial Regular" charset="0"/>
                <a:ea typeface="Arial Regular" charset="0"/>
                <a:cs typeface="Arial Regular" charset="0"/>
              </a:rPr>
              <a:t>Frequently your initial font choice is taken</a:t>
            </a:r>
          </a:p>
        </p:txBody>
      </p:sp>
      <p:sp>
        <p:nvSpPr>
          <p:cNvPr id="45" name="TextBox 44"/>
          <p:cNvSpPr txBox="1"/>
          <p:nvPr/>
        </p:nvSpPr>
        <p:spPr>
          <a:xfrm>
            <a:off x="3605712" y="7725668"/>
            <a:ext cx="1909498" cy="553998"/>
          </a:xfrm>
          <a:prstGeom prst="rect">
            <a:avLst/>
          </a:prstGeom>
          <a:noFill/>
        </p:spPr>
        <p:txBody>
          <a:bodyPr wrap="none" rtlCol="0" anchor="ctr" anchorCtr="0">
            <a:spAutoFit/>
          </a:bodyPr>
          <a:lstStyle/>
          <a:p>
            <a:pPr algn="ctr"/>
            <a:r>
              <a:rPr lang="en-US" sz="3000" b="1" dirty="0" smtClean="0">
                <a:solidFill>
                  <a:schemeClr val="tx2"/>
                </a:solidFill>
                <a:latin typeface="Arial Bold" charset="0"/>
                <a:ea typeface="Arial Bold" charset="0"/>
                <a:cs typeface="Arial Bold" charset="0"/>
              </a:rPr>
              <a:t>New York</a:t>
            </a:r>
            <a:endParaRPr lang="en-US" sz="3000" b="1" dirty="0">
              <a:solidFill>
                <a:schemeClr val="tx2"/>
              </a:solidFill>
              <a:latin typeface="Arial Bold" charset="0"/>
              <a:ea typeface="Arial Bold" charset="0"/>
              <a:cs typeface="Arial Bold" charset="0"/>
            </a:endParaRPr>
          </a:p>
        </p:txBody>
      </p:sp>
      <p:sp>
        <p:nvSpPr>
          <p:cNvPr id="46" name="Subtitle 2"/>
          <p:cNvSpPr txBox="1">
            <a:spLocks/>
          </p:cNvSpPr>
          <p:nvPr/>
        </p:nvSpPr>
        <p:spPr>
          <a:xfrm>
            <a:off x="2764687" y="10468209"/>
            <a:ext cx="3634305" cy="97373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140"/>
              </a:lnSpc>
            </a:pPr>
            <a:r>
              <a:rPr lang="en-US" sz="2000" dirty="0">
                <a:solidFill>
                  <a:schemeClr val="tx1"/>
                </a:solidFill>
                <a:latin typeface="Arial Regular" charset="0"/>
                <a:ea typeface="Arial Regular" charset="0"/>
                <a:cs typeface="Arial Regular" charset="0"/>
              </a:rPr>
              <a:t>Frequently your initial font choice is taken</a:t>
            </a:r>
          </a:p>
        </p:txBody>
      </p:sp>
      <p:sp>
        <p:nvSpPr>
          <p:cNvPr id="47" name="TextBox 46"/>
          <p:cNvSpPr txBox="1"/>
          <p:nvPr/>
        </p:nvSpPr>
        <p:spPr>
          <a:xfrm>
            <a:off x="3594267" y="9913534"/>
            <a:ext cx="1932388" cy="553998"/>
          </a:xfrm>
          <a:prstGeom prst="rect">
            <a:avLst/>
          </a:prstGeom>
          <a:noFill/>
        </p:spPr>
        <p:txBody>
          <a:bodyPr wrap="none" rtlCol="0" anchor="ctr" anchorCtr="0">
            <a:spAutoFit/>
          </a:bodyPr>
          <a:lstStyle/>
          <a:p>
            <a:pPr algn="ctr"/>
            <a:r>
              <a:rPr lang="en-US" sz="3000" b="1" dirty="0" smtClean="0">
                <a:solidFill>
                  <a:schemeClr val="tx2"/>
                </a:solidFill>
                <a:latin typeface="Arial Bold" charset="0"/>
                <a:ea typeface="Arial Bold" charset="0"/>
                <a:cs typeface="Arial Bold" charset="0"/>
              </a:rPr>
              <a:t>Nebraska</a:t>
            </a:r>
            <a:endParaRPr lang="en-US" sz="3000" b="1" dirty="0">
              <a:solidFill>
                <a:schemeClr val="tx2"/>
              </a:solidFill>
              <a:latin typeface="Arial Bold" charset="0"/>
              <a:ea typeface="Arial Bold" charset="0"/>
              <a:cs typeface="Arial Bold" charset="0"/>
            </a:endParaRPr>
          </a:p>
        </p:txBody>
      </p:sp>
      <p:sp>
        <p:nvSpPr>
          <p:cNvPr id="48" name="Subtitle 2"/>
          <p:cNvSpPr txBox="1">
            <a:spLocks/>
          </p:cNvSpPr>
          <p:nvPr/>
        </p:nvSpPr>
        <p:spPr>
          <a:xfrm>
            <a:off x="2764687" y="3995708"/>
            <a:ext cx="3634305" cy="97373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140"/>
              </a:lnSpc>
            </a:pPr>
            <a:r>
              <a:rPr lang="en-US" sz="2000" dirty="0">
                <a:solidFill>
                  <a:schemeClr val="tx1"/>
                </a:solidFill>
                <a:latin typeface="Arial Regular" charset="0"/>
                <a:ea typeface="Arial Regular" charset="0"/>
                <a:cs typeface="Arial Regular" charset="0"/>
              </a:rPr>
              <a:t>Frequently your initial font choice is taken</a:t>
            </a:r>
          </a:p>
        </p:txBody>
      </p:sp>
      <p:sp>
        <p:nvSpPr>
          <p:cNvPr id="49" name="TextBox 48"/>
          <p:cNvSpPr txBox="1"/>
          <p:nvPr/>
        </p:nvSpPr>
        <p:spPr>
          <a:xfrm>
            <a:off x="3577500" y="3441033"/>
            <a:ext cx="1965924" cy="553998"/>
          </a:xfrm>
          <a:prstGeom prst="rect">
            <a:avLst/>
          </a:prstGeom>
          <a:noFill/>
        </p:spPr>
        <p:txBody>
          <a:bodyPr wrap="none" rtlCol="0" anchor="ctr" anchorCtr="0">
            <a:spAutoFit/>
          </a:bodyPr>
          <a:lstStyle/>
          <a:p>
            <a:pPr algn="ctr"/>
            <a:r>
              <a:rPr lang="en-US" sz="3000" b="1" dirty="0" smtClean="0">
                <a:solidFill>
                  <a:schemeClr val="tx2"/>
                </a:solidFill>
                <a:latin typeface="Arial Bold" charset="0"/>
                <a:ea typeface="Arial Bold" charset="0"/>
                <a:cs typeface="Arial Bold" charset="0"/>
              </a:rPr>
              <a:t>California</a:t>
            </a:r>
            <a:endParaRPr lang="en-US" sz="3000" b="1" dirty="0">
              <a:solidFill>
                <a:schemeClr val="tx2"/>
              </a:solidFill>
              <a:latin typeface="Arial Bold" charset="0"/>
              <a:ea typeface="Arial Bold" charset="0"/>
              <a:cs typeface="Arial Bold" charset="0"/>
            </a:endParaRPr>
          </a:p>
        </p:txBody>
      </p:sp>
      <p:grpSp>
        <p:nvGrpSpPr>
          <p:cNvPr id="25" name="Group 24"/>
          <p:cNvGrpSpPr/>
          <p:nvPr/>
        </p:nvGrpSpPr>
        <p:grpSpPr>
          <a:xfrm>
            <a:off x="10267218" y="3532169"/>
            <a:ext cx="10890784" cy="7119920"/>
            <a:chOff x="5157992" y="1665629"/>
            <a:chExt cx="2936367" cy="1919171"/>
          </a:xfrm>
          <a:solidFill>
            <a:schemeClr val="bg1">
              <a:lumMod val="85000"/>
            </a:schemeClr>
          </a:solidFill>
        </p:grpSpPr>
        <p:sp>
          <p:nvSpPr>
            <p:cNvPr id="26" name="Freeform 5"/>
            <p:cNvSpPr>
              <a:spLocks/>
            </p:cNvSpPr>
            <p:nvPr/>
          </p:nvSpPr>
          <p:spPr bwMode="auto">
            <a:xfrm>
              <a:off x="5379188"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7" name="Freeform 6"/>
            <p:cNvSpPr>
              <a:spLocks/>
            </p:cNvSpPr>
            <p:nvPr/>
          </p:nvSpPr>
          <p:spPr bwMode="auto">
            <a:xfrm>
              <a:off x="5925595"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8" name="Freeform 7"/>
            <p:cNvSpPr>
              <a:spLocks/>
            </p:cNvSpPr>
            <p:nvPr/>
          </p:nvSpPr>
          <p:spPr bwMode="auto">
            <a:xfrm>
              <a:off x="6068941"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solidFill>
              <a:schemeClr val="accent2"/>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9" name="Freeform 8"/>
            <p:cNvSpPr>
              <a:spLocks/>
            </p:cNvSpPr>
            <p:nvPr/>
          </p:nvSpPr>
          <p:spPr bwMode="auto">
            <a:xfrm>
              <a:off x="5613602"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0" name="Freeform 9"/>
            <p:cNvSpPr>
              <a:spLocks/>
            </p:cNvSpPr>
            <p:nvPr/>
          </p:nvSpPr>
          <p:spPr bwMode="auto">
            <a:xfrm>
              <a:off x="5239212"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solidFill>
              <a:schemeClr val="accent1"/>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 name="Freeform 10"/>
            <p:cNvSpPr>
              <a:spLocks/>
            </p:cNvSpPr>
            <p:nvPr/>
          </p:nvSpPr>
          <p:spPr bwMode="auto">
            <a:xfrm>
              <a:off x="6303358"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 name="Freeform 11"/>
            <p:cNvSpPr>
              <a:spLocks/>
            </p:cNvSpPr>
            <p:nvPr/>
          </p:nvSpPr>
          <p:spPr bwMode="auto">
            <a:xfrm>
              <a:off x="6364070"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 name="Freeform 12"/>
            <p:cNvSpPr>
              <a:spLocks/>
            </p:cNvSpPr>
            <p:nvPr/>
          </p:nvSpPr>
          <p:spPr bwMode="auto">
            <a:xfrm>
              <a:off x="6279748"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4" name="Freeform 13"/>
            <p:cNvSpPr>
              <a:spLocks/>
            </p:cNvSpPr>
            <p:nvPr/>
          </p:nvSpPr>
          <p:spPr bwMode="auto">
            <a:xfrm>
              <a:off x="6293239"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solidFill>
              <a:schemeClr val="accent4"/>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5" name="Freeform 14"/>
            <p:cNvSpPr>
              <a:spLocks/>
            </p:cNvSpPr>
            <p:nvPr/>
          </p:nvSpPr>
          <p:spPr bwMode="auto">
            <a:xfrm>
              <a:off x="5922222"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6" name="Freeform 15"/>
            <p:cNvSpPr>
              <a:spLocks/>
            </p:cNvSpPr>
            <p:nvPr/>
          </p:nvSpPr>
          <p:spPr bwMode="auto">
            <a:xfrm>
              <a:off x="6313477"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7" name="Freeform 16"/>
            <p:cNvSpPr>
              <a:spLocks/>
            </p:cNvSpPr>
            <p:nvPr/>
          </p:nvSpPr>
          <p:spPr bwMode="auto">
            <a:xfrm>
              <a:off x="5982934"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8" name="Freeform 17"/>
            <p:cNvSpPr>
              <a:spLocks/>
            </p:cNvSpPr>
            <p:nvPr/>
          </p:nvSpPr>
          <p:spPr bwMode="auto">
            <a:xfrm>
              <a:off x="5716476"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9" name="Freeform 18"/>
            <p:cNvSpPr>
              <a:spLocks/>
            </p:cNvSpPr>
            <p:nvPr/>
          </p:nvSpPr>
          <p:spPr bwMode="auto">
            <a:xfrm>
              <a:off x="5428094"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40" name="Freeform 19"/>
            <p:cNvSpPr>
              <a:spLocks/>
            </p:cNvSpPr>
            <p:nvPr/>
          </p:nvSpPr>
          <p:spPr bwMode="auto">
            <a:xfrm>
              <a:off x="5278001"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41" name="Freeform 20"/>
            <p:cNvSpPr>
              <a:spLocks/>
            </p:cNvSpPr>
            <p:nvPr/>
          </p:nvSpPr>
          <p:spPr bwMode="auto">
            <a:xfrm>
              <a:off x="5637212"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50" name="Freeform 21"/>
            <p:cNvSpPr>
              <a:spLocks/>
            </p:cNvSpPr>
            <p:nvPr/>
          </p:nvSpPr>
          <p:spPr bwMode="auto">
            <a:xfrm>
              <a:off x="5775501"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51" name="Freeform 22"/>
            <p:cNvSpPr>
              <a:spLocks/>
            </p:cNvSpPr>
            <p:nvPr/>
          </p:nvSpPr>
          <p:spPr bwMode="auto">
            <a:xfrm>
              <a:off x="7897045"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52" name="Freeform 23"/>
            <p:cNvSpPr>
              <a:spLocks/>
            </p:cNvSpPr>
            <p:nvPr/>
          </p:nvSpPr>
          <p:spPr bwMode="auto">
            <a:xfrm>
              <a:off x="7517596"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53" name="Freeform 24"/>
            <p:cNvSpPr>
              <a:spLocks/>
            </p:cNvSpPr>
            <p:nvPr/>
          </p:nvSpPr>
          <p:spPr bwMode="auto">
            <a:xfrm>
              <a:off x="7792486"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54" name="Freeform 25"/>
            <p:cNvSpPr>
              <a:spLocks/>
            </p:cNvSpPr>
            <p:nvPr/>
          </p:nvSpPr>
          <p:spPr bwMode="auto">
            <a:xfrm>
              <a:off x="7866689"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55" name="Freeform 26"/>
            <p:cNvSpPr>
              <a:spLocks/>
            </p:cNvSpPr>
            <p:nvPr/>
          </p:nvSpPr>
          <p:spPr bwMode="auto">
            <a:xfrm>
              <a:off x="7834648"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56" name="Freeform 27"/>
            <p:cNvSpPr>
              <a:spLocks/>
            </p:cNvSpPr>
            <p:nvPr/>
          </p:nvSpPr>
          <p:spPr bwMode="auto">
            <a:xfrm>
              <a:off x="7918970"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57" name="Freeform 28"/>
            <p:cNvSpPr>
              <a:spLocks/>
            </p:cNvSpPr>
            <p:nvPr/>
          </p:nvSpPr>
          <p:spPr bwMode="auto">
            <a:xfrm>
              <a:off x="7834648"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58" name="Freeform 29"/>
            <p:cNvSpPr>
              <a:spLocks/>
            </p:cNvSpPr>
            <p:nvPr/>
          </p:nvSpPr>
          <p:spPr bwMode="auto">
            <a:xfrm>
              <a:off x="7976309"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59" name="Freeform 30"/>
            <p:cNvSpPr>
              <a:spLocks/>
            </p:cNvSpPr>
            <p:nvPr/>
          </p:nvSpPr>
          <p:spPr bwMode="auto">
            <a:xfrm>
              <a:off x="7763817"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60" name="Freeform 31"/>
            <p:cNvSpPr>
              <a:spLocks/>
            </p:cNvSpPr>
            <p:nvPr/>
          </p:nvSpPr>
          <p:spPr bwMode="auto">
            <a:xfrm>
              <a:off x="7750326"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61" name="Freeform 32"/>
            <p:cNvSpPr>
              <a:spLocks/>
            </p:cNvSpPr>
            <p:nvPr/>
          </p:nvSpPr>
          <p:spPr bwMode="auto">
            <a:xfrm>
              <a:off x="7480495"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62" name="Freeform 33"/>
            <p:cNvSpPr>
              <a:spLocks/>
            </p:cNvSpPr>
            <p:nvPr/>
          </p:nvSpPr>
          <p:spPr bwMode="auto">
            <a:xfrm>
              <a:off x="7183681"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solidFill>
              <a:schemeClr val="accent3"/>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63" name="Freeform 34"/>
            <p:cNvSpPr>
              <a:spLocks/>
            </p:cNvSpPr>
            <p:nvPr/>
          </p:nvSpPr>
          <p:spPr bwMode="auto">
            <a:xfrm>
              <a:off x="6802545"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64" name="Freeform 35"/>
            <p:cNvSpPr>
              <a:spLocks/>
            </p:cNvSpPr>
            <p:nvPr/>
          </p:nvSpPr>
          <p:spPr bwMode="auto">
            <a:xfrm>
              <a:off x="6765443"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65" name="Freeform 36"/>
            <p:cNvSpPr>
              <a:spLocks/>
            </p:cNvSpPr>
            <p:nvPr/>
          </p:nvSpPr>
          <p:spPr bwMode="auto">
            <a:xfrm>
              <a:off x="7011664"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66" name="Freeform 37"/>
            <p:cNvSpPr>
              <a:spLocks/>
            </p:cNvSpPr>
            <p:nvPr/>
          </p:nvSpPr>
          <p:spPr bwMode="auto">
            <a:xfrm>
              <a:off x="7342207"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67" name="Freeform 38"/>
            <p:cNvSpPr>
              <a:spLocks/>
            </p:cNvSpPr>
            <p:nvPr/>
          </p:nvSpPr>
          <p:spPr bwMode="auto">
            <a:xfrm>
              <a:off x="7274749"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solidFill>
                  <a:schemeClr val="accent6"/>
                </a:solidFill>
                <a:latin typeface="Arial Bold" charset="0"/>
                <a:ea typeface="+mn-ea"/>
              </a:endParaRPr>
            </a:p>
          </p:txBody>
        </p:sp>
        <p:sp>
          <p:nvSpPr>
            <p:cNvPr id="68" name="Freeform 39"/>
            <p:cNvSpPr>
              <a:spLocks/>
            </p:cNvSpPr>
            <p:nvPr/>
          </p:nvSpPr>
          <p:spPr bwMode="auto">
            <a:xfrm>
              <a:off x="7369190"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69" name="Freeform 40"/>
            <p:cNvSpPr>
              <a:spLocks/>
            </p:cNvSpPr>
            <p:nvPr/>
          </p:nvSpPr>
          <p:spPr bwMode="auto">
            <a:xfrm>
              <a:off x="7406291"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70" name="Freeform 41"/>
            <p:cNvSpPr>
              <a:spLocks/>
            </p:cNvSpPr>
            <p:nvPr/>
          </p:nvSpPr>
          <p:spPr bwMode="auto">
            <a:xfrm>
              <a:off x="7128028"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71" name="Freeform 42"/>
            <p:cNvSpPr>
              <a:spLocks/>
            </p:cNvSpPr>
            <p:nvPr/>
          </p:nvSpPr>
          <p:spPr bwMode="auto">
            <a:xfrm>
              <a:off x="6942519"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72" name="Freeform 43"/>
            <p:cNvSpPr>
              <a:spLocks/>
            </p:cNvSpPr>
            <p:nvPr/>
          </p:nvSpPr>
          <p:spPr bwMode="auto">
            <a:xfrm>
              <a:off x="7559758"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73" name="Freeform 44"/>
            <p:cNvSpPr>
              <a:spLocks/>
            </p:cNvSpPr>
            <p:nvPr/>
          </p:nvSpPr>
          <p:spPr bwMode="auto">
            <a:xfrm>
              <a:off x="7411350"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74" name="Freeform 45"/>
            <p:cNvSpPr>
              <a:spLocks/>
            </p:cNvSpPr>
            <p:nvPr/>
          </p:nvSpPr>
          <p:spPr bwMode="auto">
            <a:xfrm>
              <a:off x="7045393"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75" name="Freeform 46"/>
            <p:cNvSpPr>
              <a:spLocks/>
            </p:cNvSpPr>
            <p:nvPr/>
          </p:nvSpPr>
          <p:spPr bwMode="auto">
            <a:xfrm>
              <a:off x="6706417"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76" name="Freeform 47"/>
            <p:cNvSpPr>
              <a:spLocks/>
            </p:cNvSpPr>
            <p:nvPr/>
          </p:nvSpPr>
          <p:spPr bwMode="auto">
            <a:xfrm>
              <a:off x="6642332"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77" name="Line 48"/>
            <p:cNvSpPr>
              <a:spLocks noChangeShapeType="1"/>
            </p:cNvSpPr>
            <p:nvPr/>
          </p:nvSpPr>
          <p:spPr bwMode="auto">
            <a:xfrm>
              <a:off x="6881808" y="2014722"/>
              <a:ext cx="0" cy="0"/>
            </a:xfrm>
            <a:prstGeom prst="line">
              <a:avLst/>
            </a:prstGeom>
            <a:grpFill/>
            <a:ln w="6350">
              <a:solidFill>
                <a:srgbClr val="000000"/>
              </a:solidFill>
              <a:round/>
              <a:headEnd/>
              <a:tailEnd/>
            </a:ln>
            <a:extLst/>
          </p:spPr>
          <p:txBody>
            <a:bodyPr/>
            <a:lstStyle/>
            <a:p>
              <a:pPr defTabSz="1828434" fontAlgn="auto">
                <a:spcBef>
                  <a:spcPts val="0"/>
                </a:spcBef>
                <a:spcAft>
                  <a:spcPts val="0"/>
                </a:spcAft>
                <a:defRPr/>
              </a:pPr>
              <a:endParaRPr lang="en-US" b="1" dirty="0">
                <a:latin typeface="Arial Bold" charset="0"/>
                <a:ea typeface="+mn-ea"/>
              </a:endParaRPr>
            </a:p>
          </p:txBody>
        </p:sp>
        <p:sp>
          <p:nvSpPr>
            <p:cNvPr id="78" name="Line 49"/>
            <p:cNvSpPr>
              <a:spLocks noChangeShapeType="1"/>
            </p:cNvSpPr>
            <p:nvPr/>
          </p:nvSpPr>
          <p:spPr bwMode="auto">
            <a:xfrm>
              <a:off x="6881808" y="2014722"/>
              <a:ext cx="0" cy="0"/>
            </a:xfrm>
            <a:prstGeom prst="line">
              <a:avLst/>
            </a:prstGeom>
            <a:grpFill/>
            <a:ln w="6350" cap="flat">
              <a:solidFill>
                <a:srgbClr val="FFFFFF"/>
              </a:solidFill>
              <a:prstDash val="solid"/>
              <a:miter lim="800000"/>
              <a:headEnd/>
              <a:tailEnd/>
            </a:ln>
            <a:extLst/>
          </p:spPr>
          <p:txBody>
            <a:bodyPr/>
            <a:lstStyle/>
            <a:p>
              <a:pPr defTabSz="1828434" fontAlgn="auto">
                <a:spcBef>
                  <a:spcPts val="0"/>
                </a:spcBef>
                <a:spcAft>
                  <a:spcPts val="0"/>
                </a:spcAft>
                <a:defRPr/>
              </a:pPr>
              <a:endParaRPr lang="en-US" b="1" dirty="0">
                <a:latin typeface="Arial Bold" charset="0"/>
                <a:ea typeface="+mn-ea"/>
              </a:endParaRPr>
            </a:p>
          </p:txBody>
        </p:sp>
        <p:sp>
          <p:nvSpPr>
            <p:cNvPr id="79" name="Freeform 50"/>
            <p:cNvSpPr>
              <a:spLocks/>
            </p:cNvSpPr>
            <p:nvPr/>
          </p:nvSpPr>
          <p:spPr bwMode="auto">
            <a:xfrm>
              <a:off x="6964444"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80" name="Freeform 51"/>
            <p:cNvSpPr>
              <a:spLocks/>
            </p:cNvSpPr>
            <p:nvPr/>
          </p:nvSpPr>
          <p:spPr bwMode="auto">
            <a:xfrm>
              <a:off x="6848079"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81" name="Freeform 52"/>
            <p:cNvSpPr>
              <a:spLocks/>
            </p:cNvSpPr>
            <p:nvPr/>
          </p:nvSpPr>
          <p:spPr bwMode="auto">
            <a:xfrm>
              <a:off x="7268003"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82" name="Freeform 53"/>
            <p:cNvSpPr>
              <a:spLocks/>
            </p:cNvSpPr>
            <p:nvPr/>
          </p:nvSpPr>
          <p:spPr bwMode="auto">
            <a:xfrm>
              <a:off x="7119596"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83" name="Freeform 54"/>
            <p:cNvSpPr>
              <a:spLocks/>
            </p:cNvSpPr>
            <p:nvPr/>
          </p:nvSpPr>
          <p:spPr bwMode="auto">
            <a:xfrm>
              <a:off x="6929028"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84" name="Freeform 55"/>
            <p:cNvSpPr>
              <a:spLocks/>
            </p:cNvSpPr>
            <p:nvPr/>
          </p:nvSpPr>
          <p:spPr bwMode="auto">
            <a:xfrm>
              <a:off x="6662570"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85" name="Freeform 84"/>
            <p:cNvSpPr>
              <a:spLocks/>
            </p:cNvSpPr>
            <p:nvPr/>
          </p:nvSpPr>
          <p:spPr bwMode="auto">
            <a:xfrm>
              <a:off x="5157992"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89" name="Freeform 88"/>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grpSp>
      <p:sp>
        <p:nvSpPr>
          <p:cNvPr id="91" name="Shape 2934"/>
          <p:cNvSpPr/>
          <p:nvPr/>
        </p:nvSpPr>
        <p:spPr>
          <a:xfrm>
            <a:off x="11014023" y="6404747"/>
            <a:ext cx="426134" cy="585932"/>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60" name="Shape 2934"/>
          <p:cNvSpPr/>
          <p:nvPr/>
        </p:nvSpPr>
        <p:spPr>
          <a:xfrm>
            <a:off x="15269439" y="8426948"/>
            <a:ext cx="426134" cy="585932"/>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61" name="Shape 2934"/>
          <p:cNvSpPr/>
          <p:nvPr/>
        </p:nvSpPr>
        <p:spPr>
          <a:xfrm>
            <a:off x="18966075" y="8972323"/>
            <a:ext cx="309414" cy="425443"/>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63" name="Shape 2934"/>
          <p:cNvSpPr/>
          <p:nvPr/>
        </p:nvSpPr>
        <p:spPr>
          <a:xfrm>
            <a:off x="15046971" y="5015228"/>
            <a:ext cx="426134" cy="585932"/>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174104412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64" name="Chart 363"/>
          <p:cNvGraphicFramePr/>
          <p:nvPr>
            <p:extLst>
              <p:ext uri="{D42A27DB-BD31-4B8C-83A1-F6EECF244321}">
                <p14:modId xmlns:p14="http://schemas.microsoft.com/office/powerpoint/2010/main" val="1495643250"/>
              </p:ext>
            </p:extLst>
          </p:nvPr>
        </p:nvGraphicFramePr>
        <p:xfrm>
          <a:off x="17759236" y="7470977"/>
          <a:ext cx="3675918" cy="3487484"/>
        </p:xfrm>
        <a:graphic>
          <a:graphicData uri="http://schemas.openxmlformats.org/drawingml/2006/chart">
            <c:chart xmlns:c="http://schemas.openxmlformats.org/drawingml/2006/chart" xmlns:r="http://schemas.openxmlformats.org/officeDocument/2006/relationships" r:id="rId3"/>
          </a:graphicData>
        </a:graphic>
      </p:graphicFrame>
      <p:sp>
        <p:nvSpPr>
          <p:cNvPr id="49" name="Freeform 2130"/>
          <p:cNvSpPr>
            <a:spLocks noChangeArrowheads="1"/>
          </p:cNvSpPr>
          <p:nvPr/>
        </p:nvSpPr>
        <p:spPr bwMode="auto">
          <a:xfrm>
            <a:off x="17903253" y="11073781"/>
            <a:ext cx="3338502" cy="830414"/>
          </a:xfrm>
          <a:custGeom>
            <a:avLst/>
            <a:gdLst>
              <a:gd name="T0" fmla="*/ 2592 w 2593"/>
              <a:gd name="T1" fmla="*/ 324 h 647"/>
              <a:gd name="T2" fmla="*/ 2592 w 2593"/>
              <a:gd name="T3" fmla="*/ 324 h 647"/>
              <a:gd name="T4" fmla="*/ 2279 w 2593"/>
              <a:gd name="T5" fmla="*/ 646 h 647"/>
              <a:gd name="T6" fmla="*/ 322 w 2593"/>
              <a:gd name="T7" fmla="*/ 646 h 647"/>
              <a:gd name="T8" fmla="*/ 0 w 2593"/>
              <a:gd name="T9" fmla="*/ 324 h 647"/>
              <a:gd name="T10" fmla="*/ 322 w 2593"/>
              <a:gd name="T11" fmla="*/ 0 h 647"/>
              <a:gd name="T12" fmla="*/ 2279 w 2593"/>
              <a:gd name="T13" fmla="*/ 0 h 647"/>
              <a:gd name="T14" fmla="*/ 2592 w 2593"/>
              <a:gd name="T15" fmla="*/ 324 h 6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3" h="647">
                <a:moveTo>
                  <a:pt x="2592" y="324"/>
                </a:moveTo>
                <a:lnTo>
                  <a:pt x="2592" y="324"/>
                </a:lnTo>
                <a:cubicBezTo>
                  <a:pt x="2592" y="505"/>
                  <a:pt x="2449" y="646"/>
                  <a:pt x="2279" y="646"/>
                </a:cubicBezTo>
                <a:cubicBezTo>
                  <a:pt x="322" y="646"/>
                  <a:pt x="322" y="646"/>
                  <a:pt x="322" y="646"/>
                </a:cubicBezTo>
                <a:cubicBezTo>
                  <a:pt x="150" y="646"/>
                  <a:pt x="0" y="505"/>
                  <a:pt x="0" y="324"/>
                </a:cubicBezTo>
                <a:cubicBezTo>
                  <a:pt x="0" y="152"/>
                  <a:pt x="150" y="0"/>
                  <a:pt x="322" y="0"/>
                </a:cubicBezTo>
                <a:cubicBezTo>
                  <a:pt x="2279" y="0"/>
                  <a:pt x="2279" y="0"/>
                  <a:pt x="2279" y="0"/>
                </a:cubicBezTo>
                <a:cubicBezTo>
                  <a:pt x="2449" y="0"/>
                  <a:pt x="2592" y="152"/>
                  <a:pt x="2592" y="324"/>
                </a:cubicBezTo>
              </a:path>
            </a:pathLst>
          </a:custGeom>
          <a:solidFill>
            <a:schemeClr val="accent4"/>
          </a:solidFill>
          <a:ln>
            <a:noFill/>
          </a:ln>
          <a:effectLst/>
          <a:extLst/>
        </p:spPr>
        <p:txBody>
          <a:bodyPr wrap="none" anchor="ctr"/>
          <a:lstStyle/>
          <a:p>
            <a:endParaRPr lang="en-US" sz="28700" dirty="0">
              <a:latin typeface="Arial Regular" charset="0"/>
            </a:endParaRPr>
          </a:p>
        </p:txBody>
      </p:sp>
      <p:sp>
        <p:nvSpPr>
          <p:cNvPr id="88" name="TextBox 87"/>
          <p:cNvSpPr txBox="1"/>
          <p:nvPr/>
        </p:nvSpPr>
        <p:spPr>
          <a:xfrm>
            <a:off x="18816712" y="11185652"/>
            <a:ext cx="1481496" cy="584775"/>
          </a:xfrm>
          <a:prstGeom prst="rect">
            <a:avLst/>
          </a:prstGeom>
          <a:noFill/>
        </p:spPr>
        <p:txBody>
          <a:bodyPr wrap="none" rtlCol="0">
            <a:spAutoFit/>
          </a:bodyPr>
          <a:lstStyle/>
          <a:p>
            <a:pPr algn="ctr"/>
            <a:r>
              <a:rPr lang="en-US" sz="3200" b="1" dirty="0" smtClean="0">
                <a:solidFill>
                  <a:schemeClr val="bg1"/>
                </a:solidFill>
                <a:latin typeface="Arial Bold" charset="0"/>
                <a:cs typeface="Arial Bold" charset="0"/>
              </a:rPr>
              <a:t>Illinois</a:t>
            </a:r>
            <a:endParaRPr lang="en-US" sz="3200" b="1" dirty="0">
              <a:solidFill>
                <a:schemeClr val="bg1"/>
              </a:solidFill>
              <a:latin typeface="Arial Bold" charset="0"/>
              <a:cs typeface="Arial Bold" charset="0"/>
            </a:endParaRPr>
          </a:p>
        </p:txBody>
      </p:sp>
      <p:sp>
        <p:nvSpPr>
          <p:cNvPr id="110" name="Freeform 2130"/>
          <p:cNvSpPr>
            <a:spLocks noChangeArrowheads="1"/>
          </p:cNvSpPr>
          <p:nvPr/>
        </p:nvSpPr>
        <p:spPr bwMode="auto">
          <a:xfrm>
            <a:off x="14063477" y="11073781"/>
            <a:ext cx="3338502" cy="830414"/>
          </a:xfrm>
          <a:custGeom>
            <a:avLst/>
            <a:gdLst>
              <a:gd name="T0" fmla="*/ 2592 w 2593"/>
              <a:gd name="T1" fmla="*/ 324 h 647"/>
              <a:gd name="T2" fmla="*/ 2592 w 2593"/>
              <a:gd name="T3" fmla="*/ 324 h 647"/>
              <a:gd name="T4" fmla="*/ 2279 w 2593"/>
              <a:gd name="T5" fmla="*/ 646 h 647"/>
              <a:gd name="T6" fmla="*/ 322 w 2593"/>
              <a:gd name="T7" fmla="*/ 646 h 647"/>
              <a:gd name="T8" fmla="*/ 0 w 2593"/>
              <a:gd name="T9" fmla="*/ 324 h 647"/>
              <a:gd name="T10" fmla="*/ 322 w 2593"/>
              <a:gd name="T11" fmla="*/ 0 h 647"/>
              <a:gd name="T12" fmla="*/ 2279 w 2593"/>
              <a:gd name="T13" fmla="*/ 0 h 647"/>
              <a:gd name="T14" fmla="*/ 2592 w 2593"/>
              <a:gd name="T15" fmla="*/ 324 h 6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3" h="647">
                <a:moveTo>
                  <a:pt x="2592" y="324"/>
                </a:moveTo>
                <a:lnTo>
                  <a:pt x="2592" y="324"/>
                </a:lnTo>
                <a:cubicBezTo>
                  <a:pt x="2592" y="505"/>
                  <a:pt x="2449" y="646"/>
                  <a:pt x="2279" y="646"/>
                </a:cubicBezTo>
                <a:cubicBezTo>
                  <a:pt x="322" y="646"/>
                  <a:pt x="322" y="646"/>
                  <a:pt x="322" y="646"/>
                </a:cubicBezTo>
                <a:cubicBezTo>
                  <a:pt x="150" y="646"/>
                  <a:pt x="0" y="505"/>
                  <a:pt x="0" y="324"/>
                </a:cubicBezTo>
                <a:cubicBezTo>
                  <a:pt x="0" y="152"/>
                  <a:pt x="150" y="0"/>
                  <a:pt x="322" y="0"/>
                </a:cubicBezTo>
                <a:cubicBezTo>
                  <a:pt x="2279" y="0"/>
                  <a:pt x="2279" y="0"/>
                  <a:pt x="2279" y="0"/>
                </a:cubicBezTo>
                <a:cubicBezTo>
                  <a:pt x="2449" y="0"/>
                  <a:pt x="2592" y="152"/>
                  <a:pt x="2592" y="324"/>
                </a:cubicBezTo>
              </a:path>
            </a:pathLst>
          </a:custGeom>
          <a:solidFill>
            <a:schemeClr val="accent3"/>
          </a:solidFill>
          <a:ln>
            <a:noFill/>
          </a:ln>
          <a:effectLst/>
          <a:extLst/>
        </p:spPr>
        <p:txBody>
          <a:bodyPr wrap="none" anchor="ctr"/>
          <a:lstStyle/>
          <a:p>
            <a:endParaRPr lang="en-US" sz="28700" dirty="0">
              <a:latin typeface="Arial Regular" charset="0"/>
            </a:endParaRPr>
          </a:p>
        </p:txBody>
      </p:sp>
      <p:sp>
        <p:nvSpPr>
          <p:cNvPr id="111" name="TextBox 110"/>
          <p:cNvSpPr txBox="1"/>
          <p:nvPr/>
        </p:nvSpPr>
        <p:spPr>
          <a:xfrm>
            <a:off x="14946478" y="11185652"/>
            <a:ext cx="1542410" cy="584775"/>
          </a:xfrm>
          <a:prstGeom prst="rect">
            <a:avLst/>
          </a:prstGeom>
          <a:noFill/>
        </p:spPr>
        <p:txBody>
          <a:bodyPr wrap="none" rtlCol="0">
            <a:spAutoFit/>
          </a:bodyPr>
          <a:lstStyle/>
          <a:p>
            <a:pPr algn="ctr"/>
            <a:r>
              <a:rPr lang="en-US" sz="3200" b="1" dirty="0" smtClean="0">
                <a:solidFill>
                  <a:schemeClr val="bg1"/>
                </a:solidFill>
                <a:latin typeface="Arial Bold" charset="0"/>
                <a:cs typeface="Arial Bold" charset="0"/>
              </a:rPr>
              <a:t>Florida</a:t>
            </a:r>
            <a:endParaRPr lang="en-US" sz="3200" b="1" dirty="0">
              <a:solidFill>
                <a:schemeClr val="bg1"/>
              </a:solidFill>
              <a:latin typeface="Arial Bold" charset="0"/>
              <a:cs typeface="Arial Bold" charset="0"/>
            </a:endParaRPr>
          </a:p>
        </p:txBody>
      </p:sp>
      <p:sp>
        <p:nvSpPr>
          <p:cNvPr id="116" name="Freeform 2130"/>
          <p:cNvSpPr>
            <a:spLocks noChangeArrowheads="1"/>
          </p:cNvSpPr>
          <p:nvPr/>
        </p:nvSpPr>
        <p:spPr bwMode="auto">
          <a:xfrm>
            <a:off x="17903253" y="6188461"/>
            <a:ext cx="3338502" cy="830414"/>
          </a:xfrm>
          <a:custGeom>
            <a:avLst/>
            <a:gdLst>
              <a:gd name="T0" fmla="*/ 2592 w 2593"/>
              <a:gd name="T1" fmla="*/ 324 h 647"/>
              <a:gd name="T2" fmla="*/ 2592 w 2593"/>
              <a:gd name="T3" fmla="*/ 324 h 647"/>
              <a:gd name="T4" fmla="*/ 2279 w 2593"/>
              <a:gd name="T5" fmla="*/ 646 h 647"/>
              <a:gd name="T6" fmla="*/ 322 w 2593"/>
              <a:gd name="T7" fmla="*/ 646 h 647"/>
              <a:gd name="T8" fmla="*/ 0 w 2593"/>
              <a:gd name="T9" fmla="*/ 324 h 647"/>
              <a:gd name="T10" fmla="*/ 322 w 2593"/>
              <a:gd name="T11" fmla="*/ 0 h 647"/>
              <a:gd name="T12" fmla="*/ 2279 w 2593"/>
              <a:gd name="T13" fmla="*/ 0 h 647"/>
              <a:gd name="T14" fmla="*/ 2592 w 2593"/>
              <a:gd name="T15" fmla="*/ 324 h 6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3" h="647">
                <a:moveTo>
                  <a:pt x="2592" y="324"/>
                </a:moveTo>
                <a:lnTo>
                  <a:pt x="2592" y="324"/>
                </a:lnTo>
                <a:cubicBezTo>
                  <a:pt x="2592" y="505"/>
                  <a:pt x="2449" y="646"/>
                  <a:pt x="2279" y="646"/>
                </a:cubicBezTo>
                <a:cubicBezTo>
                  <a:pt x="322" y="646"/>
                  <a:pt x="322" y="646"/>
                  <a:pt x="322" y="646"/>
                </a:cubicBezTo>
                <a:cubicBezTo>
                  <a:pt x="150" y="646"/>
                  <a:pt x="0" y="505"/>
                  <a:pt x="0" y="324"/>
                </a:cubicBezTo>
                <a:cubicBezTo>
                  <a:pt x="0" y="152"/>
                  <a:pt x="150" y="0"/>
                  <a:pt x="322" y="0"/>
                </a:cubicBezTo>
                <a:cubicBezTo>
                  <a:pt x="2279" y="0"/>
                  <a:pt x="2279" y="0"/>
                  <a:pt x="2279" y="0"/>
                </a:cubicBezTo>
                <a:cubicBezTo>
                  <a:pt x="2449" y="0"/>
                  <a:pt x="2592" y="152"/>
                  <a:pt x="2592" y="324"/>
                </a:cubicBezTo>
              </a:path>
            </a:pathLst>
          </a:custGeom>
          <a:solidFill>
            <a:schemeClr val="accent2"/>
          </a:solidFill>
          <a:ln>
            <a:noFill/>
          </a:ln>
          <a:effectLst/>
          <a:extLst/>
        </p:spPr>
        <p:txBody>
          <a:bodyPr wrap="none" anchor="ctr"/>
          <a:lstStyle/>
          <a:p>
            <a:endParaRPr lang="en-US" sz="28700" dirty="0">
              <a:solidFill>
                <a:schemeClr val="accent2"/>
              </a:solidFill>
              <a:latin typeface="Arial Regular" charset="0"/>
            </a:endParaRPr>
          </a:p>
        </p:txBody>
      </p:sp>
      <p:sp>
        <p:nvSpPr>
          <p:cNvPr id="117" name="TextBox 116"/>
          <p:cNvSpPr txBox="1"/>
          <p:nvPr/>
        </p:nvSpPr>
        <p:spPr>
          <a:xfrm>
            <a:off x="18900034" y="6300332"/>
            <a:ext cx="1314848" cy="584775"/>
          </a:xfrm>
          <a:prstGeom prst="rect">
            <a:avLst/>
          </a:prstGeom>
          <a:noFill/>
        </p:spPr>
        <p:txBody>
          <a:bodyPr wrap="none" rtlCol="0">
            <a:spAutoFit/>
          </a:bodyPr>
          <a:lstStyle/>
          <a:p>
            <a:pPr algn="ctr"/>
            <a:r>
              <a:rPr lang="en-US" sz="3200" b="1" dirty="0" smtClean="0">
                <a:solidFill>
                  <a:schemeClr val="bg1"/>
                </a:solidFill>
                <a:latin typeface="Arial Bold" charset="0"/>
                <a:cs typeface="Arial Bold" charset="0"/>
              </a:rPr>
              <a:t>Texas</a:t>
            </a:r>
            <a:endParaRPr lang="en-US" sz="3200" b="1" dirty="0">
              <a:solidFill>
                <a:schemeClr val="bg1"/>
              </a:solidFill>
              <a:latin typeface="Arial Bold" charset="0"/>
              <a:cs typeface="Arial Bold" charset="0"/>
            </a:endParaRPr>
          </a:p>
        </p:txBody>
      </p:sp>
      <p:sp>
        <p:nvSpPr>
          <p:cNvPr id="120" name="Text Box 2128"/>
          <p:cNvSpPr txBox="1">
            <a:spLocks noChangeArrowheads="1"/>
          </p:cNvSpPr>
          <p:nvPr/>
        </p:nvSpPr>
        <p:spPr bwMode="auto">
          <a:xfrm>
            <a:off x="18990820" y="8582672"/>
            <a:ext cx="1112484" cy="12003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7800" b="1" dirty="0" smtClean="0">
                <a:solidFill>
                  <a:schemeClr val="accent4"/>
                </a:solidFill>
                <a:latin typeface="Arial Bold" charset="0"/>
                <a:cs typeface="Arial Bold" charset="0"/>
              </a:rPr>
              <a:t>70</a:t>
            </a:r>
            <a:endParaRPr lang="en-US" sz="7800" b="1" dirty="0">
              <a:solidFill>
                <a:schemeClr val="accent4"/>
              </a:solidFill>
              <a:latin typeface="Arial Bold" charset="0"/>
              <a:cs typeface="Arial Bold" charset="0"/>
            </a:endParaRPr>
          </a:p>
        </p:txBody>
      </p:sp>
      <p:sp>
        <p:nvSpPr>
          <p:cNvPr id="121" name="Text Box 2129"/>
          <p:cNvSpPr txBox="1">
            <a:spLocks noChangeArrowheads="1"/>
          </p:cNvSpPr>
          <p:nvPr/>
        </p:nvSpPr>
        <p:spPr bwMode="auto">
          <a:xfrm>
            <a:off x="20137929" y="8890754"/>
            <a:ext cx="501740" cy="6771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ctr"/>
            <a:r>
              <a:rPr lang="en-US" sz="4400" b="1" dirty="0">
                <a:solidFill>
                  <a:schemeClr val="accent4"/>
                </a:solidFill>
                <a:latin typeface="Arial Bold" charset="0"/>
                <a:cs typeface="Arial Bold" charset="0"/>
              </a:rPr>
              <a:t>%</a:t>
            </a:r>
          </a:p>
        </p:txBody>
      </p:sp>
      <p:sp>
        <p:nvSpPr>
          <p:cNvPr id="122" name="Freeform 2130"/>
          <p:cNvSpPr>
            <a:spLocks noChangeArrowheads="1"/>
          </p:cNvSpPr>
          <p:nvPr/>
        </p:nvSpPr>
        <p:spPr bwMode="auto">
          <a:xfrm>
            <a:off x="14063477" y="6188461"/>
            <a:ext cx="3338502" cy="830414"/>
          </a:xfrm>
          <a:custGeom>
            <a:avLst/>
            <a:gdLst>
              <a:gd name="T0" fmla="*/ 2592 w 2593"/>
              <a:gd name="T1" fmla="*/ 324 h 647"/>
              <a:gd name="T2" fmla="*/ 2592 w 2593"/>
              <a:gd name="T3" fmla="*/ 324 h 647"/>
              <a:gd name="T4" fmla="*/ 2279 w 2593"/>
              <a:gd name="T5" fmla="*/ 646 h 647"/>
              <a:gd name="T6" fmla="*/ 322 w 2593"/>
              <a:gd name="T7" fmla="*/ 646 h 647"/>
              <a:gd name="T8" fmla="*/ 0 w 2593"/>
              <a:gd name="T9" fmla="*/ 324 h 647"/>
              <a:gd name="T10" fmla="*/ 322 w 2593"/>
              <a:gd name="T11" fmla="*/ 0 h 647"/>
              <a:gd name="T12" fmla="*/ 2279 w 2593"/>
              <a:gd name="T13" fmla="*/ 0 h 647"/>
              <a:gd name="T14" fmla="*/ 2592 w 2593"/>
              <a:gd name="T15" fmla="*/ 324 h 6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3" h="647">
                <a:moveTo>
                  <a:pt x="2592" y="324"/>
                </a:moveTo>
                <a:lnTo>
                  <a:pt x="2592" y="324"/>
                </a:lnTo>
                <a:cubicBezTo>
                  <a:pt x="2592" y="505"/>
                  <a:pt x="2449" y="646"/>
                  <a:pt x="2279" y="646"/>
                </a:cubicBezTo>
                <a:cubicBezTo>
                  <a:pt x="322" y="646"/>
                  <a:pt x="322" y="646"/>
                  <a:pt x="322" y="646"/>
                </a:cubicBezTo>
                <a:cubicBezTo>
                  <a:pt x="150" y="646"/>
                  <a:pt x="0" y="505"/>
                  <a:pt x="0" y="324"/>
                </a:cubicBezTo>
                <a:cubicBezTo>
                  <a:pt x="0" y="152"/>
                  <a:pt x="150" y="0"/>
                  <a:pt x="322" y="0"/>
                </a:cubicBezTo>
                <a:cubicBezTo>
                  <a:pt x="2279" y="0"/>
                  <a:pt x="2279" y="0"/>
                  <a:pt x="2279" y="0"/>
                </a:cubicBezTo>
                <a:cubicBezTo>
                  <a:pt x="2449" y="0"/>
                  <a:pt x="2592" y="152"/>
                  <a:pt x="2592" y="324"/>
                </a:cubicBezTo>
              </a:path>
            </a:pathLst>
          </a:custGeom>
          <a:solidFill>
            <a:schemeClr val="accent1"/>
          </a:solidFill>
          <a:ln>
            <a:noFill/>
          </a:ln>
          <a:effectLst/>
          <a:extLst/>
        </p:spPr>
        <p:txBody>
          <a:bodyPr wrap="none" anchor="ctr"/>
          <a:lstStyle/>
          <a:p>
            <a:endParaRPr lang="en-US" sz="28700" dirty="0">
              <a:latin typeface="Arial Regular" charset="0"/>
            </a:endParaRPr>
          </a:p>
        </p:txBody>
      </p:sp>
      <p:sp>
        <p:nvSpPr>
          <p:cNvPr id="123" name="TextBox 122"/>
          <p:cNvSpPr txBox="1"/>
          <p:nvPr/>
        </p:nvSpPr>
        <p:spPr>
          <a:xfrm>
            <a:off x="14674065" y="6300332"/>
            <a:ext cx="2087239" cy="584775"/>
          </a:xfrm>
          <a:prstGeom prst="rect">
            <a:avLst/>
          </a:prstGeom>
          <a:noFill/>
        </p:spPr>
        <p:txBody>
          <a:bodyPr wrap="none" rtlCol="0">
            <a:spAutoFit/>
          </a:bodyPr>
          <a:lstStyle/>
          <a:p>
            <a:pPr algn="ctr"/>
            <a:r>
              <a:rPr lang="en-US" sz="3200" b="1" dirty="0" smtClean="0">
                <a:solidFill>
                  <a:schemeClr val="bg1"/>
                </a:solidFill>
                <a:latin typeface="Arial Bold" charset="0"/>
                <a:cs typeface="Arial Bold" charset="0"/>
              </a:rPr>
              <a:t>California</a:t>
            </a:r>
            <a:endParaRPr lang="en-US" sz="3200" b="1" dirty="0">
              <a:solidFill>
                <a:schemeClr val="bg1"/>
              </a:solidFill>
              <a:latin typeface="Arial Bold" charset="0"/>
              <a:cs typeface="Arial Bold" charset="0"/>
            </a:endParaRPr>
          </a:p>
        </p:txBody>
      </p:sp>
      <p:sp>
        <p:nvSpPr>
          <p:cNvPr id="306" name="TextBox 305"/>
          <p:cNvSpPr txBox="1"/>
          <p:nvPr/>
        </p:nvSpPr>
        <p:spPr>
          <a:xfrm>
            <a:off x="8489798" y="483017"/>
            <a:ext cx="7398144"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United States</a:t>
            </a:r>
            <a:endParaRPr lang="id-ID" sz="8800" b="1" dirty="0" smtClean="0">
              <a:solidFill>
                <a:schemeClr val="tx2"/>
              </a:solidFill>
              <a:latin typeface="Arial Bold" charset="0"/>
              <a:ea typeface="Arial Bold" charset="0"/>
              <a:cs typeface="Arial Bold" charset="0"/>
            </a:endParaRPr>
          </a:p>
        </p:txBody>
      </p:sp>
      <p:sp>
        <p:nvSpPr>
          <p:cNvPr id="307" name="Rectangle 30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08"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grpSp>
        <p:nvGrpSpPr>
          <p:cNvPr id="309" name="Group 308"/>
          <p:cNvGrpSpPr/>
          <p:nvPr/>
        </p:nvGrpSpPr>
        <p:grpSpPr>
          <a:xfrm>
            <a:off x="1893026" y="4011088"/>
            <a:ext cx="10139156" cy="6628538"/>
            <a:chOff x="5157992" y="1665629"/>
            <a:chExt cx="2936367" cy="1919171"/>
          </a:xfrm>
          <a:solidFill>
            <a:schemeClr val="bg1">
              <a:lumMod val="85000"/>
            </a:schemeClr>
          </a:solidFill>
        </p:grpSpPr>
        <p:sp>
          <p:nvSpPr>
            <p:cNvPr id="310" name="Freeform 5"/>
            <p:cNvSpPr>
              <a:spLocks/>
            </p:cNvSpPr>
            <p:nvPr/>
          </p:nvSpPr>
          <p:spPr bwMode="auto">
            <a:xfrm>
              <a:off x="5379188"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1" name="Freeform 6"/>
            <p:cNvSpPr>
              <a:spLocks/>
            </p:cNvSpPr>
            <p:nvPr/>
          </p:nvSpPr>
          <p:spPr bwMode="auto">
            <a:xfrm>
              <a:off x="5925595"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2" name="Freeform 7"/>
            <p:cNvSpPr>
              <a:spLocks/>
            </p:cNvSpPr>
            <p:nvPr/>
          </p:nvSpPr>
          <p:spPr bwMode="auto">
            <a:xfrm>
              <a:off x="6068941"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solidFill>
              <a:schemeClr val="accent2"/>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3" name="Freeform 8"/>
            <p:cNvSpPr>
              <a:spLocks/>
            </p:cNvSpPr>
            <p:nvPr/>
          </p:nvSpPr>
          <p:spPr bwMode="auto">
            <a:xfrm>
              <a:off x="5613602"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4" name="Freeform 9"/>
            <p:cNvSpPr>
              <a:spLocks/>
            </p:cNvSpPr>
            <p:nvPr/>
          </p:nvSpPr>
          <p:spPr bwMode="auto">
            <a:xfrm>
              <a:off x="5239212"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solidFill>
              <a:schemeClr val="accent1"/>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5" name="Freeform 10"/>
            <p:cNvSpPr>
              <a:spLocks/>
            </p:cNvSpPr>
            <p:nvPr/>
          </p:nvSpPr>
          <p:spPr bwMode="auto">
            <a:xfrm>
              <a:off x="6303358"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6" name="Freeform 11"/>
            <p:cNvSpPr>
              <a:spLocks/>
            </p:cNvSpPr>
            <p:nvPr/>
          </p:nvSpPr>
          <p:spPr bwMode="auto">
            <a:xfrm>
              <a:off x="6364070"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7" name="Freeform 12"/>
            <p:cNvSpPr>
              <a:spLocks/>
            </p:cNvSpPr>
            <p:nvPr/>
          </p:nvSpPr>
          <p:spPr bwMode="auto">
            <a:xfrm>
              <a:off x="6279748"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8" name="Freeform 13"/>
            <p:cNvSpPr>
              <a:spLocks/>
            </p:cNvSpPr>
            <p:nvPr/>
          </p:nvSpPr>
          <p:spPr bwMode="auto">
            <a:xfrm>
              <a:off x="6293239"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solidFill>
              <a:schemeClr val="accent4"/>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9" name="Freeform 14"/>
            <p:cNvSpPr>
              <a:spLocks/>
            </p:cNvSpPr>
            <p:nvPr/>
          </p:nvSpPr>
          <p:spPr bwMode="auto">
            <a:xfrm>
              <a:off x="5922222"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0" name="Freeform 15"/>
            <p:cNvSpPr>
              <a:spLocks/>
            </p:cNvSpPr>
            <p:nvPr/>
          </p:nvSpPr>
          <p:spPr bwMode="auto">
            <a:xfrm>
              <a:off x="6313477"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1" name="Freeform 16"/>
            <p:cNvSpPr>
              <a:spLocks/>
            </p:cNvSpPr>
            <p:nvPr/>
          </p:nvSpPr>
          <p:spPr bwMode="auto">
            <a:xfrm>
              <a:off x="5982934"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2" name="Freeform 17"/>
            <p:cNvSpPr>
              <a:spLocks/>
            </p:cNvSpPr>
            <p:nvPr/>
          </p:nvSpPr>
          <p:spPr bwMode="auto">
            <a:xfrm>
              <a:off x="5716476"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3" name="Freeform 18"/>
            <p:cNvSpPr>
              <a:spLocks/>
            </p:cNvSpPr>
            <p:nvPr/>
          </p:nvSpPr>
          <p:spPr bwMode="auto">
            <a:xfrm>
              <a:off x="5428094"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4" name="Freeform 19"/>
            <p:cNvSpPr>
              <a:spLocks/>
            </p:cNvSpPr>
            <p:nvPr/>
          </p:nvSpPr>
          <p:spPr bwMode="auto">
            <a:xfrm>
              <a:off x="5278001"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5" name="Freeform 20"/>
            <p:cNvSpPr>
              <a:spLocks/>
            </p:cNvSpPr>
            <p:nvPr/>
          </p:nvSpPr>
          <p:spPr bwMode="auto">
            <a:xfrm>
              <a:off x="5637212"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6" name="Freeform 21"/>
            <p:cNvSpPr>
              <a:spLocks/>
            </p:cNvSpPr>
            <p:nvPr/>
          </p:nvSpPr>
          <p:spPr bwMode="auto">
            <a:xfrm>
              <a:off x="5775501"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7" name="Freeform 22"/>
            <p:cNvSpPr>
              <a:spLocks/>
            </p:cNvSpPr>
            <p:nvPr/>
          </p:nvSpPr>
          <p:spPr bwMode="auto">
            <a:xfrm>
              <a:off x="7897045"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8" name="Freeform 23"/>
            <p:cNvSpPr>
              <a:spLocks/>
            </p:cNvSpPr>
            <p:nvPr/>
          </p:nvSpPr>
          <p:spPr bwMode="auto">
            <a:xfrm>
              <a:off x="7517596"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9" name="Freeform 24"/>
            <p:cNvSpPr>
              <a:spLocks/>
            </p:cNvSpPr>
            <p:nvPr/>
          </p:nvSpPr>
          <p:spPr bwMode="auto">
            <a:xfrm>
              <a:off x="7792486"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0" name="Freeform 25"/>
            <p:cNvSpPr>
              <a:spLocks/>
            </p:cNvSpPr>
            <p:nvPr/>
          </p:nvSpPr>
          <p:spPr bwMode="auto">
            <a:xfrm>
              <a:off x="7866689"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1" name="Freeform 26"/>
            <p:cNvSpPr>
              <a:spLocks/>
            </p:cNvSpPr>
            <p:nvPr/>
          </p:nvSpPr>
          <p:spPr bwMode="auto">
            <a:xfrm>
              <a:off x="7834648"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2" name="Freeform 27"/>
            <p:cNvSpPr>
              <a:spLocks/>
            </p:cNvSpPr>
            <p:nvPr/>
          </p:nvSpPr>
          <p:spPr bwMode="auto">
            <a:xfrm>
              <a:off x="7918970"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3" name="Freeform 28"/>
            <p:cNvSpPr>
              <a:spLocks/>
            </p:cNvSpPr>
            <p:nvPr/>
          </p:nvSpPr>
          <p:spPr bwMode="auto">
            <a:xfrm>
              <a:off x="7834648"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4" name="Freeform 29"/>
            <p:cNvSpPr>
              <a:spLocks/>
            </p:cNvSpPr>
            <p:nvPr/>
          </p:nvSpPr>
          <p:spPr bwMode="auto">
            <a:xfrm>
              <a:off x="7976309"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5" name="Freeform 30"/>
            <p:cNvSpPr>
              <a:spLocks/>
            </p:cNvSpPr>
            <p:nvPr/>
          </p:nvSpPr>
          <p:spPr bwMode="auto">
            <a:xfrm>
              <a:off x="7763817"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6" name="Freeform 31"/>
            <p:cNvSpPr>
              <a:spLocks/>
            </p:cNvSpPr>
            <p:nvPr/>
          </p:nvSpPr>
          <p:spPr bwMode="auto">
            <a:xfrm>
              <a:off x="7750326"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7" name="Freeform 32"/>
            <p:cNvSpPr>
              <a:spLocks/>
            </p:cNvSpPr>
            <p:nvPr/>
          </p:nvSpPr>
          <p:spPr bwMode="auto">
            <a:xfrm>
              <a:off x="7480495"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8" name="Freeform 33"/>
            <p:cNvSpPr>
              <a:spLocks/>
            </p:cNvSpPr>
            <p:nvPr/>
          </p:nvSpPr>
          <p:spPr bwMode="auto">
            <a:xfrm>
              <a:off x="7183681"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solidFill>
              <a:schemeClr val="accent3"/>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9" name="Freeform 34"/>
            <p:cNvSpPr>
              <a:spLocks/>
            </p:cNvSpPr>
            <p:nvPr/>
          </p:nvSpPr>
          <p:spPr bwMode="auto">
            <a:xfrm>
              <a:off x="6802545"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40" name="Freeform 35"/>
            <p:cNvSpPr>
              <a:spLocks/>
            </p:cNvSpPr>
            <p:nvPr/>
          </p:nvSpPr>
          <p:spPr bwMode="auto">
            <a:xfrm>
              <a:off x="6765443"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41" name="Freeform 36"/>
            <p:cNvSpPr>
              <a:spLocks/>
            </p:cNvSpPr>
            <p:nvPr/>
          </p:nvSpPr>
          <p:spPr bwMode="auto">
            <a:xfrm>
              <a:off x="7011664"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42" name="Freeform 37"/>
            <p:cNvSpPr>
              <a:spLocks/>
            </p:cNvSpPr>
            <p:nvPr/>
          </p:nvSpPr>
          <p:spPr bwMode="auto">
            <a:xfrm>
              <a:off x="7342207"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43" name="Freeform 38"/>
            <p:cNvSpPr>
              <a:spLocks/>
            </p:cNvSpPr>
            <p:nvPr/>
          </p:nvSpPr>
          <p:spPr bwMode="auto">
            <a:xfrm>
              <a:off x="7274749"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solidFill>
                  <a:schemeClr val="accent6"/>
                </a:solidFill>
                <a:latin typeface="Arial Bold" charset="0"/>
                <a:ea typeface="+mn-ea"/>
              </a:endParaRPr>
            </a:p>
          </p:txBody>
        </p:sp>
        <p:sp>
          <p:nvSpPr>
            <p:cNvPr id="344" name="Freeform 39"/>
            <p:cNvSpPr>
              <a:spLocks/>
            </p:cNvSpPr>
            <p:nvPr/>
          </p:nvSpPr>
          <p:spPr bwMode="auto">
            <a:xfrm>
              <a:off x="7369190"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45" name="Freeform 40"/>
            <p:cNvSpPr>
              <a:spLocks/>
            </p:cNvSpPr>
            <p:nvPr/>
          </p:nvSpPr>
          <p:spPr bwMode="auto">
            <a:xfrm>
              <a:off x="7406291"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46" name="Freeform 41"/>
            <p:cNvSpPr>
              <a:spLocks/>
            </p:cNvSpPr>
            <p:nvPr/>
          </p:nvSpPr>
          <p:spPr bwMode="auto">
            <a:xfrm>
              <a:off x="7128028"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47" name="Freeform 42"/>
            <p:cNvSpPr>
              <a:spLocks/>
            </p:cNvSpPr>
            <p:nvPr/>
          </p:nvSpPr>
          <p:spPr bwMode="auto">
            <a:xfrm>
              <a:off x="6942519"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48" name="Freeform 43"/>
            <p:cNvSpPr>
              <a:spLocks/>
            </p:cNvSpPr>
            <p:nvPr/>
          </p:nvSpPr>
          <p:spPr bwMode="auto">
            <a:xfrm>
              <a:off x="7559758"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49" name="Freeform 44"/>
            <p:cNvSpPr>
              <a:spLocks/>
            </p:cNvSpPr>
            <p:nvPr/>
          </p:nvSpPr>
          <p:spPr bwMode="auto">
            <a:xfrm>
              <a:off x="7411350"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50" name="Freeform 45"/>
            <p:cNvSpPr>
              <a:spLocks/>
            </p:cNvSpPr>
            <p:nvPr/>
          </p:nvSpPr>
          <p:spPr bwMode="auto">
            <a:xfrm>
              <a:off x="7045393"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51" name="Freeform 46"/>
            <p:cNvSpPr>
              <a:spLocks/>
            </p:cNvSpPr>
            <p:nvPr/>
          </p:nvSpPr>
          <p:spPr bwMode="auto">
            <a:xfrm>
              <a:off x="6706417"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52" name="Freeform 47"/>
            <p:cNvSpPr>
              <a:spLocks/>
            </p:cNvSpPr>
            <p:nvPr/>
          </p:nvSpPr>
          <p:spPr bwMode="auto">
            <a:xfrm>
              <a:off x="6642332"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53" name="Line 48"/>
            <p:cNvSpPr>
              <a:spLocks noChangeShapeType="1"/>
            </p:cNvSpPr>
            <p:nvPr/>
          </p:nvSpPr>
          <p:spPr bwMode="auto">
            <a:xfrm>
              <a:off x="6881808" y="2014722"/>
              <a:ext cx="0" cy="0"/>
            </a:xfrm>
            <a:prstGeom prst="line">
              <a:avLst/>
            </a:prstGeom>
            <a:grpFill/>
            <a:ln w="6350">
              <a:solidFill>
                <a:srgbClr val="000000"/>
              </a:solidFill>
              <a:round/>
              <a:headEnd/>
              <a:tailEnd/>
            </a:ln>
            <a:extLst/>
          </p:spPr>
          <p:txBody>
            <a:bodyPr/>
            <a:lstStyle/>
            <a:p>
              <a:pPr defTabSz="1828434" fontAlgn="auto">
                <a:spcBef>
                  <a:spcPts val="0"/>
                </a:spcBef>
                <a:spcAft>
                  <a:spcPts val="0"/>
                </a:spcAft>
                <a:defRPr/>
              </a:pPr>
              <a:endParaRPr lang="en-US" b="1" dirty="0">
                <a:latin typeface="Arial Bold" charset="0"/>
                <a:ea typeface="+mn-ea"/>
              </a:endParaRPr>
            </a:p>
          </p:txBody>
        </p:sp>
        <p:sp>
          <p:nvSpPr>
            <p:cNvPr id="354" name="Line 49"/>
            <p:cNvSpPr>
              <a:spLocks noChangeShapeType="1"/>
            </p:cNvSpPr>
            <p:nvPr/>
          </p:nvSpPr>
          <p:spPr bwMode="auto">
            <a:xfrm>
              <a:off x="6881808" y="2014722"/>
              <a:ext cx="0" cy="0"/>
            </a:xfrm>
            <a:prstGeom prst="line">
              <a:avLst/>
            </a:prstGeom>
            <a:grpFill/>
            <a:ln w="6350" cap="flat">
              <a:solidFill>
                <a:srgbClr val="FFFFFF"/>
              </a:solidFill>
              <a:prstDash val="solid"/>
              <a:miter lim="800000"/>
              <a:headEnd/>
              <a:tailEnd/>
            </a:ln>
            <a:extLst/>
          </p:spPr>
          <p:txBody>
            <a:bodyPr/>
            <a:lstStyle/>
            <a:p>
              <a:pPr defTabSz="1828434" fontAlgn="auto">
                <a:spcBef>
                  <a:spcPts val="0"/>
                </a:spcBef>
                <a:spcAft>
                  <a:spcPts val="0"/>
                </a:spcAft>
                <a:defRPr/>
              </a:pPr>
              <a:endParaRPr lang="en-US" b="1" dirty="0">
                <a:latin typeface="Arial Bold" charset="0"/>
                <a:ea typeface="+mn-ea"/>
              </a:endParaRPr>
            </a:p>
          </p:txBody>
        </p:sp>
        <p:sp>
          <p:nvSpPr>
            <p:cNvPr id="355" name="Freeform 50"/>
            <p:cNvSpPr>
              <a:spLocks/>
            </p:cNvSpPr>
            <p:nvPr/>
          </p:nvSpPr>
          <p:spPr bwMode="auto">
            <a:xfrm>
              <a:off x="6964444"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56" name="Freeform 51"/>
            <p:cNvSpPr>
              <a:spLocks/>
            </p:cNvSpPr>
            <p:nvPr/>
          </p:nvSpPr>
          <p:spPr bwMode="auto">
            <a:xfrm>
              <a:off x="6848079"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57" name="Freeform 52"/>
            <p:cNvSpPr>
              <a:spLocks/>
            </p:cNvSpPr>
            <p:nvPr/>
          </p:nvSpPr>
          <p:spPr bwMode="auto">
            <a:xfrm>
              <a:off x="7268003"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58" name="Freeform 53"/>
            <p:cNvSpPr>
              <a:spLocks/>
            </p:cNvSpPr>
            <p:nvPr/>
          </p:nvSpPr>
          <p:spPr bwMode="auto">
            <a:xfrm>
              <a:off x="7119596"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59" name="Freeform 54"/>
            <p:cNvSpPr>
              <a:spLocks/>
            </p:cNvSpPr>
            <p:nvPr/>
          </p:nvSpPr>
          <p:spPr bwMode="auto">
            <a:xfrm>
              <a:off x="6929028"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60" name="Freeform 55"/>
            <p:cNvSpPr>
              <a:spLocks/>
            </p:cNvSpPr>
            <p:nvPr/>
          </p:nvSpPr>
          <p:spPr bwMode="auto">
            <a:xfrm>
              <a:off x="6662570"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61" name="Freeform 360"/>
            <p:cNvSpPr>
              <a:spLocks/>
            </p:cNvSpPr>
            <p:nvPr/>
          </p:nvSpPr>
          <p:spPr bwMode="auto">
            <a:xfrm>
              <a:off x="5157992"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62" name="Freeform 361"/>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grpSp>
      <p:graphicFrame>
        <p:nvGraphicFramePr>
          <p:cNvPr id="365" name="Chart 364"/>
          <p:cNvGraphicFramePr/>
          <p:nvPr>
            <p:extLst>
              <p:ext uri="{D42A27DB-BD31-4B8C-83A1-F6EECF244321}">
                <p14:modId xmlns:p14="http://schemas.microsoft.com/office/powerpoint/2010/main" val="1566138608"/>
              </p:ext>
            </p:extLst>
          </p:nvPr>
        </p:nvGraphicFramePr>
        <p:xfrm>
          <a:off x="13894769" y="7470977"/>
          <a:ext cx="3675918" cy="3487484"/>
        </p:xfrm>
        <a:graphic>
          <a:graphicData uri="http://schemas.openxmlformats.org/drawingml/2006/chart">
            <c:chart xmlns:c="http://schemas.openxmlformats.org/drawingml/2006/chart" xmlns:r="http://schemas.openxmlformats.org/officeDocument/2006/relationships" r:id="rId4"/>
          </a:graphicData>
        </a:graphic>
      </p:graphicFrame>
      <p:sp>
        <p:nvSpPr>
          <p:cNvPr id="366" name="Text Box 2128"/>
          <p:cNvSpPr txBox="1">
            <a:spLocks noChangeArrowheads="1"/>
          </p:cNvSpPr>
          <p:nvPr/>
        </p:nvSpPr>
        <p:spPr bwMode="auto">
          <a:xfrm>
            <a:off x="15126353" y="8582672"/>
            <a:ext cx="1112484" cy="12003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7800" b="1" dirty="0" smtClean="0">
                <a:solidFill>
                  <a:schemeClr val="accent3"/>
                </a:solidFill>
                <a:latin typeface="Arial Bold" charset="0"/>
                <a:cs typeface="Arial Bold" charset="0"/>
              </a:rPr>
              <a:t>35</a:t>
            </a:r>
            <a:endParaRPr lang="en-US" sz="7800" b="1" dirty="0">
              <a:solidFill>
                <a:schemeClr val="accent3"/>
              </a:solidFill>
              <a:latin typeface="Arial Bold" charset="0"/>
              <a:cs typeface="Arial Bold" charset="0"/>
            </a:endParaRPr>
          </a:p>
        </p:txBody>
      </p:sp>
      <p:sp>
        <p:nvSpPr>
          <p:cNvPr id="367" name="Text Box 2129"/>
          <p:cNvSpPr txBox="1">
            <a:spLocks noChangeArrowheads="1"/>
          </p:cNvSpPr>
          <p:nvPr/>
        </p:nvSpPr>
        <p:spPr bwMode="auto">
          <a:xfrm>
            <a:off x="16273462" y="8890754"/>
            <a:ext cx="501740" cy="6771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ctr"/>
            <a:r>
              <a:rPr lang="en-US" sz="4400" b="1" dirty="0">
                <a:solidFill>
                  <a:schemeClr val="accent3"/>
                </a:solidFill>
                <a:latin typeface="Arial Bold" charset="0"/>
                <a:cs typeface="Arial Bold" charset="0"/>
              </a:rPr>
              <a:t>%</a:t>
            </a:r>
          </a:p>
        </p:txBody>
      </p:sp>
      <p:graphicFrame>
        <p:nvGraphicFramePr>
          <p:cNvPr id="368" name="Chart 367"/>
          <p:cNvGraphicFramePr/>
          <p:nvPr>
            <p:extLst>
              <p:ext uri="{D42A27DB-BD31-4B8C-83A1-F6EECF244321}">
                <p14:modId xmlns:p14="http://schemas.microsoft.com/office/powerpoint/2010/main" val="1108387080"/>
              </p:ext>
            </p:extLst>
          </p:nvPr>
        </p:nvGraphicFramePr>
        <p:xfrm>
          <a:off x="17759236" y="2518024"/>
          <a:ext cx="3675918" cy="3487484"/>
        </p:xfrm>
        <a:graphic>
          <a:graphicData uri="http://schemas.openxmlformats.org/drawingml/2006/chart">
            <c:chart xmlns:c="http://schemas.openxmlformats.org/drawingml/2006/chart" xmlns:r="http://schemas.openxmlformats.org/officeDocument/2006/relationships" r:id="rId5"/>
          </a:graphicData>
        </a:graphic>
      </p:graphicFrame>
      <p:sp>
        <p:nvSpPr>
          <p:cNvPr id="369" name="Text Box 2128"/>
          <p:cNvSpPr txBox="1">
            <a:spLocks noChangeArrowheads="1"/>
          </p:cNvSpPr>
          <p:nvPr/>
        </p:nvSpPr>
        <p:spPr bwMode="auto">
          <a:xfrm>
            <a:off x="18990820" y="3629719"/>
            <a:ext cx="1112484" cy="12003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7800" b="1" dirty="0" smtClean="0">
                <a:solidFill>
                  <a:schemeClr val="accent2"/>
                </a:solidFill>
                <a:latin typeface="Arial Bold" charset="0"/>
                <a:cs typeface="Arial Bold" charset="0"/>
              </a:rPr>
              <a:t>50</a:t>
            </a:r>
            <a:endParaRPr lang="en-US" sz="7800" b="1" dirty="0">
              <a:solidFill>
                <a:schemeClr val="accent2"/>
              </a:solidFill>
              <a:latin typeface="Arial Bold" charset="0"/>
              <a:cs typeface="Arial Bold" charset="0"/>
            </a:endParaRPr>
          </a:p>
        </p:txBody>
      </p:sp>
      <p:sp>
        <p:nvSpPr>
          <p:cNvPr id="370" name="Text Box 2129"/>
          <p:cNvSpPr txBox="1">
            <a:spLocks noChangeArrowheads="1"/>
          </p:cNvSpPr>
          <p:nvPr/>
        </p:nvSpPr>
        <p:spPr bwMode="auto">
          <a:xfrm>
            <a:off x="20137929" y="3937801"/>
            <a:ext cx="501740" cy="6771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ctr"/>
            <a:r>
              <a:rPr lang="en-US" sz="4400" b="1" dirty="0">
                <a:solidFill>
                  <a:schemeClr val="accent2"/>
                </a:solidFill>
                <a:latin typeface="Arial Bold" charset="0"/>
                <a:cs typeface="Arial Bold" charset="0"/>
              </a:rPr>
              <a:t>%</a:t>
            </a:r>
          </a:p>
        </p:txBody>
      </p:sp>
      <p:graphicFrame>
        <p:nvGraphicFramePr>
          <p:cNvPr id="371" name="Chart 370"/>
          <p:cNvGraphicFramePr/>
          <p:nvPr>
            <p:extLst>
              <p:ext uri="{D42A27DB-BD31-4B8C-83A1-F6EECF244321}">
                <p14:modId xmlns:p14="http://schemas.microsoft.com/office/powerpoint/2010/main" val="1997048454"/>
              </p:ext>
            </p:extLst>
          </p:nvPr>
        </p:nvGraphicFramePr>
        <p:xfrm>
          <a:off x="13894769" y="2518024"/>
          <a:ext cx="3675918" cy="3487484"/>
        </p:xfrm>
        <a:graphic>
          <a:graphicData uri="http://schemas.openxmlformats.org/drawingml/2006/chart">
            <c:chart xmlns:c="http://schemas.openxmlformats.org/drawingml/2006/chart" xmlns:r="http://schemas.openxmlformats.org/officeDocument/2006/relationships" r:id="rId6"/>
          </a:graphicData>
        </a:graphic>
      </p:graphicFrame>
      <p:sp>
        <p:nvSpPr>
          <p:cNvPr id="372" name="Text Box 2128"/>
          <p:cNvSpPr txBox="1">
            <a:spLocks noChangeArrowheads="1"/>
          </p:cNvSpPr>
          <p:nvPr/>
        </p:nvSpPr>
        <p:spPr bwMode="auto">
          <a:xfrm>
            <a:off x="15126353" y="3629719"/>
            <a:ext cx="1112484" cy="12003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7800" b="1" dirty="0" smtClean="0">
                <a:solidFill>
                  <a:schemeClr val="accent1"/>
                </a:solidFill>
                <a:latin typeface="Arial Bold" charset="0"/>
                <a:cs typeface="Arial Bold" charset="0"/>
              </a:rPr>
              <a:t>75</a:t>
            </a:r>
            <a:endParaRPr lang="en-US" sz="7800" b="1" dirty="0">
              <a:solidFill>
                <a:schemeClr val="accent1"/>
              </a:solidFill>
              <a:latin typeface="Arial Bold" charset="0"/>
              <a:cs typeface="Arial Bold" charset="0"/>
            </a:endParaRPr>
          </a:p>
        </p:txBody>
      </p:sp>
      <p:sp>
        <p:nvSpPr>
          <p:cNvPr id="373" name="Text Box 2129"/>
          <p:cNvSpPr txBox="1">
            <a:spLocks noChangeArrowheads="1"/>
          </p:cNvSpPr>
          <p:nvPr/>
        </p:nvSpPr>
        <p:spPr bwMode="auto">
          <a:xfrm>
            <a:off x="16273461" y="3937801"/>
            <a:ext cx="501740" cy="6771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ctr"/>
            <a:r>
              <a:rPr lang="en-US" sz="4400" b="1" dirty="0">
                <a:solidFill>
                  <a:schemeClr val="accent1"/>
                </a:solidFill>
                <a:latin typeface="Arial Bold" charset="0"/>
                <a:cs typeface="Arial Bold" charset="0"/>
              </a:rPr>
              <a:t>%</a:t>
            </a:r>
          </a:p>
        </p:txBody>
      </p:sp>
    </p:spTree>
    <p:extLst>
      <p:ext uri="{BB962C8B-B14F-4D97-AF65-F5344CB8AC3E}">
        <p14:creationId xmlns:p14="http://schemas.microsoft.com/office/powerpoint/2010/main" val="75669976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 name="Round Same Side Corner Rectangle 402"/>
          <p:cNvSpPr/>
          <p:nvPr/>
        </p:nvSpPr>
        <p:spPr>
          <a:xfrm rot="5400000">
            <a:off x="3873866" y="8129738"/>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grpSp>
        <p:nvGrpSpPr>
          <p:cNvPr id="108" name="Group 18"/>
          <p:cNvGrpSpPr>
            <a:grpSpLocks noChangeAspect="1"/>
          </p:cNvGrpSpPr>
          <p:nvPr/>
        </p:nvGrpSpPr>
        <p:grpSpPr bwMode="auto">
          <a:xfrm flipH="1">
            <a:off x="17728106" y="10176621"/>
            <a:ext cx="446836" cy="839760"/>
            <a:chOff x="3241" y="1291"/>
            <a:chExt cx="421" cy="791"/>
          </a:xfrm>
          <a:solidFill>
            <a:schemeClr val="accent3"/>
          </a:solidFill>
        </p:grpSpPr>
        <p:sp>
          <p:nvSpPr>
            <p:cNvPr id="10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12" name="Rectangle 111"/>
          <p:cNvSpPr/>
          <p:nvPr/>
        </p:nvSpPr>
        <p:spPr>
          <a:xfrm>
            <a:off x="3708640" y="8910099"/>
            <a:ext cx="1146842" cy="590895"/>
          </a:xfrm>
          <a:prstGeom prst="rect">
            <a:avLst/>
          </a:prstGeom>
        </p:spPr>
        <p:txBody>
          <a:bodyPr wrap="none" lIns="219419" tIns="109710" rIns="219419" bIns="109710">
            <a:spAutoFit/>
          </a:bodyPr>
          <a:lstStyle/>
          <a:p>
            <a:r>
              <a:rPr lang="en-US" sz="2400" dirty="0" smtClean="0">
                <a:solidFill>
                  <a:schemeClr val="bg1"/>
                </a:solidFill>
                <a:latin typeface="Arial Bold" charset="0"/>
                <a:ea typeface="Arial Regular" charset="0"/>
                <a:cs typeface="Arial Bold" charset="0"/>
              </a:rPr>
              <a:t>Male</a:t>
            </a:r>
            <a:endParaRPr lang="bg-BG" sz="2400" b="1" dirty="0">
              <a:solidFill>
                <a:schemeClr val="bg1"/>
              </a:solidFill>
              <a:latin typeface="Arial Bold" charset="0"/>
              <a:cs typeface="Arial Bold" charset="0"/>
            </a:endParaRPr>
          </a:p>
        </p:txBody>
      </p:sp>
      <p:sp>
        <p:nvSpPr>
          <p:cNvPr id="113" name="Round Same Side Corner Rectangle 112"/>
          <p:cNvSpPr/>
          <p:nvPr/>
        </p:nvSpPr>
        <p:spPr>
          <a:xfrm rot="5400000">
            <a:off x="19896624" y="8149146"/>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114" name="Rectangle 113"/>
          <p:cNvSpPr/>
          <p:nvPr/>
        </p:nvSpPr>
        <p:spPr>
          <a:xfrm>
            <a:off x="19519345" y="8882032"/>
            <a:ext cx="1504311" cy="590895"/>
          </a:xfrm>
          <a:prstGeom prst="rect">
            <a:avLst/>
          </a:prstGeom>
        </p:spPr>
        <p:txBody>
          <a:bodyPr wrap="none" lIns="219419" tIns="109710" rIns="219419" bIns="109710">
            <a:spAutoFit/>
          </a:bodyPr>
          <a:lstStyle/>
          <a:p>
            <a:r>
              <a:rPr lang="en-US" sz="2400" dirty="0" smtClean="0">
                <a:solidFill>
                  <a:schemeClr val="bg1"/>
                </a:solidFill>
                <a:latin typeface="Arial Bold" charset="0"/>
                <a:ea typeface="Arial Regular" charset="0"/>
                <a:cs typeface="Arial Bold" charset="0"/>
              </a:rPr>
              <a:t>Female</a:t>
            </a:r>
            <a:endParaRPr lang="bg-BG" sz="2400" b="1" dirty="0">
              <a:solidFill>
                <a:schemeClr val="bg1"/>
              </a:solidFill>
              <a:latin typeface="Arial Bold" charset="0"/>
              <a:cs typeface="Arial Bold" charset="0"/>
            </a:endParaRPr>
          </a:p>
        </p:txBody>
      </p:sp>
      <p:grpSp>
        <p:nvGrpSpPr>
          <p:cNvPr id="127" name="Group 18"/>
          <p:cNvGrpSpPr>
            <a:grpSpLocks noChangeAspect="1"/>
          </p:cNvGrpSpPr>
          <p:nvPr/>
        </p:nvGrpSpPr>
        <p:grpSpPr bwMode="auto">
          <a:xfrm flipH="1">
            <a:off x="18223258" y="10176621"/>
            <a:ext cx="446836" cy="839760"/>
            <a:chOff x="3241" y="1291"/>
            <a:chExt cx="421" cy="791"/>
          </a:xfrm>
          <a:solidFill>
            <a:schemeClr val="accent3"/>
          </a:solidFill>
        </p:grpSpPr>
        <p:sp>
          <p:nvSpPr>
            <p:cNvPr id="12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0" name="Group 18"/>
          <p:cNvGrpSpPr>
            <a:grpSpLocks noChangeAspect="1"/>
          </p:cNvGrpSpPr>
          <p:nvPr/>
        </p:nvGrpSpPr>
        <p:grpSpPr bwMode="auto">
          <a:xfrm flipH="1">
            <a:off x="18718409" y="10176621"/>
            <a:ext cx="446836" cy="839760"/>
            <a:chOff x="3241" y="1291"/>
            <a:chExt cx="421" cy="791"/>
          </a:xfrm>
          <a:solidFill>
            <a:schemeClr val="accent3"/>
          </a:solidFill>
        </p:grpSpPr>
        <p:sp>
          <p:nvSpPr>
            <p:cNvPr id="13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3" name="Group 18"/>
          <p:cNvGrpSpPr>
            <a:grpSpLocks noChangeAspect="1"/>
          </p:cNvGrpSpPr>
          <p:nvPr/>
        </p:nvGrpSpPr>
        <p:grpSpPr bwMode="auto">
          <a:xfrm flipH="1">
            <a:off x="19213561" y="10176621"/>
            <a:ext cx="446836" cy="839760"/>
            <a:chOff x="3241" y="1291"/>
            <a:chExt cx="421" cy="791"/>
          </a:xfrm>
          <a:solidFill>
            <a:schemeClr val="accent3"/>
          </a:solidFill>
        </p:grpSpPr>
        <p:sp>
          <p:nvSpPr>
            <p:cNvPr id="13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0" name="Group 18"/>
          <p:cNvGrpSpPr>
            <a:grpSpLocks noChangeAspect="1"/>
          </p:cNvGrpSpPr>
          <p:nvPr/>
        </p:nvGrpSpPr>
        <p:grpSpPr bwMode="auto">
          <a:xfrm flipH="1">
            <a:off x="19708713" y="10176621"/>
            <a:ext cx="446836" cy="839760"/>
            <a:chOff x="3241" y="1291"/>
            <a:chExt cx="421" cy="791"/>
          </a:xfrm>
          <a:solidFill>
            <a:schemeClr val="accent3"/>
          </a:solidFill>
        </p:grpSpPr>
        <p:sp>
          <p:nvSpPr>
            <p:cNvPr id="14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2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36" name="Group 18"/>
          <p:cNvGrpSpPr>
            <a:grpSpLocks noChangeAspect="1"/>
          </p:cNvGrpSpPr>
          <p:nvPr/>
        </p:nvGrpSpPr>
        <p:grpSpPr bwMode="auto">
          <a:xfrm flipH="1">
            <a:off x="20203865" y="10198901"/>
            <a:ext cx="446836" cy="839760"/>
            <a:chOff x="3241" y="1291"/>
            <a:chExt cx="421" cy="791"/>
          </a:xfrm>
          <a:solidFill>
            <a:schemeClr val="bg1">
              <a:lumMod val="85000"/>
            </a:schemeClr>
          </a:solidFill>
        </p:grpSpPr>
        <p:sp>
          <p:nvSpPr>
            <p:cNvPr id="23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3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05" name="Group 13"/>
          <p:cNvGrpSpPr>
            <a:grpSpLocks noChangeAspect="1"/>
          </p:cNvGrpSpPr>
          <p:nvPr/>
        </p:nvGrpSpPr>
        <p:grpSpPr bwMode="auto">
          <a:xfrm flipH="1">
            <a:off x="1756707" y="10161370"/>
            <a:ext cx="358743" cy="829145"/>
            <a:chOff x="3696" y="1271"/>
            <a:chExt cx="338" cy="781"/>
          </a:xfrm>
          <a:solidFill>
            <a:schemeClr val="accent2"/>
          </a:solidFill>
        </p:grpSpPr>
        <p:sp>
          <p:nvSpPr>
            <p:cNvPr id="10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0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15" name="Group 13"/>
          <p:cNvGrpSpPr>
            <a:grpSpLocks noChangeAspect="1"/>
          </p:cNvGrpSpPr>
          <p:nvPr/>
        </p:nvGrpSpPr>
        <p:grpSpPr bwMode="auto">
          <a:xfrm flipH="1">
            <a:off x="2254162" y="10161370"/>
            <a:ext cx="358743" cy="829145"/>
            <a:chOff x="3696" y="1271"/>
            <a:chExt cx="338" cy="781"/>
          </a:xfrm>
          <a:solidFill>
            <a:schemeClr val="accent2"/>
          </a:solidFill>
        </p:grpSpPr>
        <p:sp>
          <p:nvSpPr>
            <p:cNvPr id="11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18" name="Group 13"/>
          <p:cNvGrpSpPr>
            <a:grpSpLocks noChangeAspect="1"/>
          </p:cNvGrpSpPr>
          <p:nvPr/>
        </p:nvGrpSpPr>
        <p:grpSpPr bwMode="auto">
          <a:xfrm flipH="1">
            <a:off x="2751617" y="10161370"/>
            <a:ext cx="358743" cy="829145"/>
            <a:chOff x="3696" y="1271"/>
            <a:chExt cx="338" cy="781"/>
          </a:xfrm>
          <a:solidFill>
            <a:schemeClr val="accent2"/>
          </a:solidFill>
        </p:grpSpPr>
        <p:sp>
          <p:nvSpPr>
            <p:cNvPr id="11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1" name="Group 13"/>
          <p:cNvGrpSpPr>
            <a:grpSpLocks noChangeAspect="1"/>
          </p:cNvGrpSpPr>
          <p:nvPr/>
        </p:nvGrpSpPr>
        <p:grpSpPr bwMode="auto">
          <a:xfrm flipH="1">
            <a:off x="3249072" y="10161370"/>
            <a:ext cx="358743" cy="829145"/>
            <a:chOff x="3696" y="1271"/>
            <a:chExt cx="338" cy="781"/>
          </a:xfrm>
          <a:solidFill>
            <a:schemeClr val="accent2"/>
          </a:solidFill>
        </p:grpSpPr>
        <p:sp>
          <p:nvSpPr>
            <p:cNvPr id="12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4" name="Group 13"/>
          <p:cNvGrpSpPr>
            <a:grpSpLocks noChangeAspect="1"/>
          </p:cNvGrpSpPr>
          <p:nvPr/>
        </p:nvGrpSpPr>
        <p:grpSpPr bwMode="auto">
          <a:xfrm flipH="1">
            <a:off x="3746528" y="10161370"/>
            <a:ext cx="358743" cy="829145"/>
            <a:chOff x="3696" y="1271"/>
            <a:chExt cx="338" cy="781"/>
          </a:xfrm>
          <a:solidFill>
            <a:schemeClr val="accent2"/>
          </a:solidFill>
        </p:grpSpPr>
        <p:sp>
          <p:nvSpPr>
            <p:cNvPr id="12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64" name="Group 13"/>
          <p:cNvGrpSpPr>
            <a:grpSpLocks noChangeAspect="1"/>
          </p:cNvGrpSpPr>
          <p:nvPr/>
        </p:nvGrpSpPr>
        <p:grpSpPr bwMode="auto">
          <a:xfrm flipH="1">
            <a:off x="4241454" y="10147923"/>
            <a:ext cx="358743" cy="829145"/>
            <a:chOff x="3696" y="1271"/>
            <a:chExt cx="338" cy="781"/>
          </a:xfrm>
          <a:solidFill>
            <a:schemeClr val="bg1">
              <a:lumMod val="85000"/>
            </a:schemeClr>
          </a:solidFill>
        </p:grpSpPr>
        <p:sp>
          <p:nvSpPr>
            <p:cNvPr id="36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6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67" name="Group 13"/>
          <p:cNvGrpSpPr>
            <a:grpSpLocks noChangeAspect="1"/>
          </p:cNvGrpSpPr>
          <p:nvPr/>
        </p:nvGrpSpPr>
        <p:grpSpPr bwMode="auto">
          <a:xfrm flipH="1">
            <a:off x="4741795" y="10147923"/>
            <a:ext cx="358743" cy="829145"/>
            <a:chOff x="3696" y="1271"/>
            <a:chExt cx="338" cy="781"/>
          </a:xfrm>
          <a:solidFill>
            <a:schemeClr val="bg1">
              <a:lumMod val="85000"/>
            </a:schemeClr>
          </a:solidFill>
        </p:grpSpPr>
        <p:sp>
          <p:nvSpPr>
            <p:cNvPr id="36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6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0" name="Group 13"/>
          <p:cNvGrpSpPr>
            <a:grpSpLocks noChangeAspect="1"/>
          </p:cNvGrpSpPr>
          <p:nvPr/>
        </p:nvGrpSpPr>
        <p:grpSpPr bwMode="auto">
          <a:xfrm flipH="1">
            <a:off x="5242137" y="10147923"/>
            <a:ext cx="358743" cy="829145"/>
            <a:chOff x="3696" y="1271"/>
            <a:chExt cx="338" cy="781"/>
          </a:xfrm>
          <a:solidFill>
            <a:schemeClr val="bg1">
              <a:lumMod val="85000"/>
            </a:schemeClr>
          </a:solidFill>
        </p:grpSpPr>
        <p:sp>
          <p:nvSpPr>
            <p:cNvPr id="37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7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3" name="Group 13"/>
          <p:cNvGrpSpPr>
            <a:grpSpLocks noChangeAspect="1"/>
          </p:cNvGrpSpPr>
          <p:nvPr/>
        </p:nvGrpSpPr>
        <p:grpSpPr bwMode="auto">
          <a:xfrm flipH="1">
            <a:off x="5742481" y="10147923"/>
            <a:ext cx="358743" cy="829145"/>
            <a:chOff x="3696" y="1271"/>
            <a:chExt cx="338" cy="781"/>
          </a:xfrm>
          <a:solidFill>
            <a:schemeClr val="bg1">
              <a:lumMod val="85000"/>
            </a:schemeClr>
          </a:solidFill>
        </p:grpSpPr>
        <p:sp>
          <p:nvSpPr>
            <p:cNvPr id="37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7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6" name="Group 13"/>
          <p:cNvGrpSpPr>
            <a:grpSpLocks noChangeAspect="1"/>
          </p:cNvGrpSpPr>
          <p:nvPr/>
        </p:nvGrpSpPr>
        <p:grpSpPr bwMode="auto">
          <a:xfrm flipH="1">
            <a:off x="6255882" y="10147923"/>
            <a:ext cx="358743" cy="829145"/>
            <a:chOff x="3696" y="1271"/>
            <a:chExt cx="338" cy="781"/>
          </a:xfrm>
          <a:solidFill>
            <a:schemeClr val="bg1">
              <a:lumMod val="85000"/>
            </a:schemeClr>
          </a:solidFill>
        </p:grpSpPr>
        <p:sp>
          <p:nvSpPr>
            <p:cNvPr id="37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7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9" name="Group 18"/>
          <p:cNvGrpSpPr>
            <a:grpSpLocks noChangeAspect="1"/>
          </p:cNvGrpSpPr>
          <p:nvPr/>
        </p:nvGrpSpPr>
        <p:grpSpPr bwMode="auto">
          <a:xfrm flipH="1">
            <a:off x="20728287" y="10169596"/>
            <a:ext cx="446836" cy="839760"/>
            <a:chOff x="3241" y="1291"/>
            <a:chExt cx="421" cy="791"/>
          </a:xfrm>
          <a:solidFill>
            <a:schemeClr val="bg1">
              <a:lumMod val="85000"/>
            </a:schemeClr>
          </a:solidFill>
        </p:grpSpPr>
        <p:sp>
          <p:nvSpPr>
            <p:cNvPr id="380"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81"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82" name="Group 18"/>
          <p:cNvGrpSpPr>
            <a:grpSpLocks noChangeAspect="1"/>
          </p:cNvGrpSpPr>
          <p:nvPr/>
        </p:nvGrpSpPr>
        <p:grpSpPr bwMode="auto">
          <a:xfrm flipH="1">
            <a:off x="21223439" y="10191876"/>
            <a:ext cx="446836" cy="839760"/>
            <a:chOff x="3241" y="1291"/>
            <a:chExt cx="421" cy="791"/>
          </a:xfrm>
          <a:solidFill>
            <a:schemeClr val="bg1">
              <a:lumMod val="85000"/>
            </a:schemeClr>
          </a:solidFill>
        </p:grpSpPr>
        <p:sp>
          <p:nvSpPr>
            <p:cNvPr id="38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8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85" name="Group 18"/>
          <p:cNvGrpSpPr>
            <a:grpSpLocks noChangeAspect="1"/>
          </p:cNvGrpSpPr>
          <p:nvPr/>
        </p:nvGrpSpPr>
        <p:grpSpPr bwMode="auto">
          <a:xfrm flipH="1">
            <a:off x="21718590" y="10191876"/>
            <a:ext cx="446836" cy="839760"/>
            <a:chOff x="3241" y="1291"/>
            <a:chExt cx="421" cy="791"/>
          </a:xfrm>
          <a:solidFill>
            <a:schemeClr val="bg1">
              <a:lumMod val="85000"/>
            </a:schemeClr>
          </a:solidFill>
        </p:grpSpPr>
        <p:sp>
          <p:nvSpPr>
            <p:cNvPr id="38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8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88" name="Group 18"/>
          <p:cNvGrpSpPr>
            <a:grpSpLocks noChangeAspect="1"/>
          </p:cNvGrpSpPr>
          <p:nvPr/>
        </p:nvGrpSpPr>
        <p:grpSpPr bwMode="auto">
          <a:xfrm flipH="1">
            <a:off x="22213742" y="10191876"/>
            <a:ext cx="446836" cy="839760"/>
            <a:chOff x="3241" y="1291"/>
            <a:chExt cx="421" cy="791"/>
          </a:xfrm>
          <a:solidFill>
            <a:schemeClr val="bg1">
              <a:lumMod val="85000"/>
            </a:schemeClr>
          </a:solidFill>
        </p:grpSpPr>
        <p:sp>
          <p:nvSpPr>
            <p:cNvPr id="38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9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404" name="Group 18"/>
          <p:cNvGrpSpPr>
            <a:grpSpLocks noChangeAspect="1"/>
          </p:cNvGrpSpPr>
          <p:nvPr/>
        </p:nvGrpSpPr>
        <p:grpSpPr bwMode="auto">
          <a:xfrm flipH="1">
            <a:off x="19979890" y="7960435"/>
            <a:ext cx="446836" cy="839760"/>
            <a:chOff x="3241" y="1291"/>
            <a:chExt cx="421" cy="791"/>
          </a:xfrm>
          <a:solidFill>
            <a:schemeClr val="accent3"/>
          </a:solidFill>
        </p:grpSpPr>
        <p:sp>
          <p:nvSpPr>
            <p:cNvPr id="40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40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407" name="Group 13"/>
          <p:cNvGrpSpPr>
            <a:grpSpLocks noChangeAspect="1"/>
          </p:cNvGrpSpPr>
          <p:nvPr/>
        </p:nvGrpSpPr>
        <p:grpSpPr bwMode="auto">
          <a:xfrm flipH="1">
            <a:off x="3993094" y="7952535"/>
            <a:ext cx="358743" cy="829145"/>
            <a:chOff x="3696" y="1271"/>
            <a:chExt cx="338" cy="781"/>
          </a:xfrm>
          <a:solidFill>
            <a:schemeClr val="accent2"/>
          </a:solidFill>
        </p:grpSpPr>
        <p:sp>
          <p:nvSpPr>
            <p:cNvPr id="40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40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493" name="Subtitle 2"/>
          <p:cNvSpPr txBox="1">
            <a:spLocks/>
          </p:cNvSpPr>
          <p:nvPr/>
        </p:nvSpPr>
        <p:spPr>
          <a:xfrm>
            <a:off x="8065006" y="10721895"/>
            <a:ext cx="8268905" cy="1729044"/>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ts val="4066"/>
              </a:lnSpc>
              <a:buNone/>
            </a:pPr>
            <a:r>
              <a:rPr lang="en-US" sz="2400" dirty="0">
                <a:latin typeface="Arial Regular" charset="0"/>
                <a:ea typeface="Arial Regular" charset="0"/>
                <a:cs typeface="Arial Regular" charset="0"/>
              </a:rPr>
              <a:t>Phenomenon whereby something new and somehow valuable is formed the created item</a:t>
            </a:r>
          </a:p>
        </p:txBody>
      </p:sp>
      <p:sp>
        <p:nvSpPr>
          <p:cNvPr id="494" name="Subtitle 2"/>
          <p:cNvSpPr txBox="1">
            <a:spLocks/>
          </p:cNvSpPr>
          <p:nvPr/>
        </p:nvSpPr>
        <p:spPr>
          <a:xfrm>
            <a:off x="8241792" y="9517002"/>
            <a:ext cx="2545803" cy="1610720"/>
          </a:xfrm>
          <a:prstGeom prst="rect">
            <a:avLst/>
          </a:prstGeom>
        </p:spPr>
        <p:txBody>
          <a:bodyPr vert="horz" wrap="none" lIns="243797" tIns="121899" rIns="243797" bIns="12189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lnSpc>
                <a:spcPct val="120000"/>
              </a:lnSpc>
              <a:buNone/>
            </a:pPr>
            <a:r>
              <a:rPr lang="en-US" sz="8000" b="1" dirty="0" smtClean="0">
                <a:latin typeface="Arial Bold" charset="0"/>
                <a:cs typeface="Arial Bold" charset="0"/>
              </a:rPr>
              <a:t>86%</a:t>
            </a:r>
            <a:endParaRPr lang="en-US" sz="6600" b="1" dirty="0">
              <a:latin typeface="Arial Bold" charset="0"/>
              <a:cs typeface="Arial Bold" charset="0"/>
            </a:endParaRPr>
          </a:p>
        </p:txBody>
      </p:sp>
      <p:sp>
        <p:nvSpPr>
          <p:cNvPr id="495" name="Subtitle 2"/>
          <p:cNvSpPr txBox="1">
            <a:spLocks/>
          </p:cNvSpPr>
          <p:nvPr/>
        </p:nvSpPr>
        <p:spPr>
          <a:xfrm>
            <a:off x="10544007" y="9553133"/>
            <a:ext cx="5754675" cy="1729044"/>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ts val="4066"/>
              </a:lnSpc>
              <a:buNone/>
            </a:pPr>
            <a:r>
              <a:rPr lang="en-US" sz="2400" dirty="0">
                <a:latin typeface="Arial Regular" charset="0"/>
                <a:ea typeface="Arial Regular" charset="0"/>
                <a:cs typeface="Arial Regular" charset="0"/>
              </a:rPr>
              <a:t>Phenomenon whereby something new and somehow valuable is formed </a:t>
            </a:r>
            <a:r>
              <a:rPr lang="en-US" sz="2400" dirty="0" smtClean="0">
                <a:latin typeface="Arial Regular" charset="0"/>
                <a:ea typeface="Arial Regular" charset="0"/>
                <a:cs typeface="Arial Regular" charset="0"/>
              </a:rPr>
              <a:t>the</a:t>
            </a:r>
            <a:endParaRPr lang="en-US" sz="2400" dirty="0">
              <a:latin typeface="Arial Regular" charset="0"/>
              <a:ea typeface="Arial Regular" charset="0"/>
              <a:cs typeface="Arial Regular" charset="0"/>
            </a:endParaRPr>
          </a:p>
        </p:txBody>
      </p:sp>
      <p:grpSp>
        <p:nvGrpSpPr>
          <p:cNvPr id="287" name="Group 286"/>
          <p:cNvGrpSpPr/>
          <p:nvPr/>
        </p:nvGrpSpPr>
        <p:grpSpPr>
          <a:xfrm>
            <a:off x="7594224" y="3111556"/>
            <a:ext cx="9160074" cy="5988458"/>
            <a:chOff x="5157992" y="1665629"/>
            <a:chExt cx="2936367" cy="1919171"/>
          </a:xfrm>
          <a:solidFill>
            <a:schemeClr val="bg1">
              <a:lumMod val="85000"/>
            </a:schemeClr>
          </a:solidFill>
        </p:grpSpPr>
        <p:sp>
          <p:nvSpPr>
            <p:cNvPr id="288" name="Freeform 5"/>
            <p:cNvSpPr>
              <a:spLocks/>
            </p:cNvSpPr>
            <p:nvPr/>
          </p:nvSpPr>
          <p:spPr bwMode="auto">
            <a:xfrm>
              <a:off x="5379188"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89" name="Freeform 6"/>
            <p:cNvSpPr>
              <a:spLocks/>
            </p:cNvSpPr>
            <p:nvPr/>
          </p:nvSpPr>
          <p:spPr bwMode="auto">
            <a:xfrm>
              <a:off x="5925595"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90" name="Freeform 7"/>
            <p:cNvSpPr>
              <a:spLocks/>
            </p:cNvSpPr>
            <p:nvPr/>
          </p:nvSpPr>
          <p:spPr bwMode="auto">
            <a:xfrm>
              <a:off x="6068941"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solidFill>
              <a:schemeClr val="accent2"/>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91" name="Freeform 8"/>
            <p:cNvSpPr>
              <a:spLocks/>
            </p:cNvSpPr>
            <p:nvPr/>
          </p:nvSpPr>
          <p:spPr bwMode="auto">
            <a:xfrm>
              <a:off x="5613602"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92" name="Freeform 9"/>
            <p:cNvSpPr>
              <a:spLocks/>
            </p:cNvSpPr>
            <p:nvPr/>
          </p:nvSpPr>
          <p:spPr bwMode="auto">
            <a:xfrm>
              <a:off x="5239212"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solidFill>
              <a:schemeClr val="accent1"/>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93" name="Freeform 10"/>
            <p:cNvSpPr>
              <a:spLocks/>
            </p:cNvSpPr>
            <p:nvPr/>
          </p:nvSpPr>
          <p:spPr bwMode="auto">
            <a:xfrm>
              <a:off x="6303358"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94" name="Freeform 11"/>
            <p:cNvSpPr>
              <a:spLocks/>
            </p:cNvSpPr>
            <p:nvPr/>
          </p:nvSpPr>
          <p:spPr bwMode="auto">
            <a:xfrm>
              <a:off x="6364070"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95" name="Freeform 12"/>
            <p:cNvSpPr>
              <a:spLocks/>
            </p:cNvSpPr>
            <p:nvPr/>
          </p:nvSpPr>
          <p:spPr bwMode="auto">
            <a:xfrm>
              <a:off x="6279748"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96" name="Freeform 13"/>
            <p:cNvSpPr>
              <a:spLocks/>
            </p:cNvSpPr>
            <p:nvPr/>
          </p:nvSpPr>
          <p:spPr bwMode="auto">
            <a:xfrm>
              <a:off x="6293239"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solidFill>
              <a:schemeClr val="accent4"/>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97" name="Freeform 14"/>
            <p:cNvSpPr>
              <a:spLocks/>
            </p:cNvSpPr>
            <p:nvPr/>
          </p:nvSpPr>
          <p:spPr bwMode="auto">
            <a:xfrm>
              <a:off x="5922222"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98" name="Freeform 15"/>
            <p:cNvSpPr>
              <a:spLocks/>
            </p:cNvSpPr>
            <p:nvPr/>
          </p:nvSpPr>
          <p:spPr bwMode="auto">
            <a:xfrm>
              <a:off x="6313477"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99" name="Freeform 16"/>
            <p:cNvSpPr>
              <a:spLocks/>
            </p:cNvSpPr>
            <p:nvPr/>
          </p:nvSpPr>
          <p:spPr bwMode="auto">
            <a:xfrm>
              <a:off x="5982934"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00" name="Freeform 17"/>
            <p:cNvSpPr>
              <a:spLocks/>
            </p:cNvSpPr>
            <p:nvPr/>
          </p:nvSpPr>
          <p:spPr bwMode="auto">
            <a:xfrm>
              <a:off x="5716476"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01" name="Freeform 18"/>
            <p:cNvSpPr>
              <a:spLocks/>
            </p:cNvSpPr>
            <p:nvPr/>
          </p:nvSpPr>
          <p:spPr bwMode="auto">
            <a:xfrm>
              <a:off x="5428094"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02" name="Freeform 19"/>
            <p:cNvSpPr>
              <a:spLocks/>
            </p:cNvSpPr>
            <p:nvPr/>
          </p:nvSpPr>
          <p:spPr bwMode="auto">
            <a:xfrm>
              <a:off x="5278001"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03" name="Freeform 20"/>
            <p:cNvSpPr>
              <a:spLocks/>
            </p:cNvSpPr>
            <p:nvPr/>
          </p:nvSpPr>
          <p:spPr bwMode="auto">
            <a:xfrm>
              <a:off x="5637212"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04" name="Freeform 21"/>
            <p:cNvSpPr>
              <a:spLocks/>
            </p:cNvSpPr>
            <p:nvPr/>
          </p:nvSpPr>
          <p:spPr bwMode="auto">
            <a:xfrm>
              <a:off x="5775501"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05" name="Freeform 22"/>
            <p:cNvSpPr>
              <a:spLocks/>
            </p:cNvSpPr>
            <p:nvPr/>
          </p:nvSpPr>
          <p:spPr bwMode="auto">
            <a:xfrm>
              <a:off x="7897045"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06" name="Freeform 23"/>
            <p:cNvSpPr>
              <a:spLocks/>
            </p:cNvSpPr>
            <p:nvPr/>
          </p:nvSpPr>
          <p:spPr bwMode="auto">
            <a:xfrm>
              <a:off x="7517596"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07" name="Freeform 24"/>
            <p:cNvSpPr>
              <a:spLocks/>
            </p:cNvSpPr>
            <p:nvPr/>
          </p:nvSpPr>
          <p:spPr bwMode="auto">
            <a:xfrm>
              <a:off x="7792486"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08" name="Freeform 25"/>
            <p:cNvSpPr>
              <a:spLocks/>
            </p:cNvSpPr>
            <p:nvPr/>
          </p:nvSpPr>
          <p:spPr bwMode="auto">
            <a:xfrm>
              <a:off x="7866689"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09" name="Freeform 26"/>
            <p:cNvSpPr>
              <a:spLocks/>
            </p:cNvSpPr>
            <p:nvPr/>
          </p:nvSpPr>
          <p:spPr bwMode="auto">
            <a:xfrm>
              <a:off x="7834648"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0" name="Freeform 27"/>
            <p:cNvSpPr>
              <a:spLocks/>
            </p:cNvSpPr>
            <p:nvPr/>
          </p:nvSpPr>
          <p:spPr bwMode="auto">
            <a:xfrm>
              <a:off x="7918970"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1" name="Freeform 28"/>
            <p:cNvSpPr>
              <a:spLocks/>
            </p:cNvSpPr>
            <p:nvPr/>
          </p:nvSpPr>
          <p:spPr bwMode="auto">
            <a:xfrm>
              <a:off x="7834648"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2" name="Freeform 29"/>
            <p:cNvSpPr>
              <a:spLocks/>
            </p:cNvSpPr>
            <p:nvPr/>
          </p:nvSpPr>
          <p:spPr bwMode="auto">
            <a:xfrm>
              <a:off x="7976309"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3" name="Freeform 30"/>
            <p:cNvSpPr>
              <a:spLocks/>
            </p:cNvSpPr>
            <p:nvPr/>
          </p:nvSpPr>
          <p:spPr bwMode="auto">
            <a:xfrm>
              <a:off x="7763817"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4" name="Freeform 31"/>
            <p:cNvSpPr>
              <a:spLocks/>
            </p:cNvSpPr>
            <p:nvPr/>
          </p:nvSpPr>
          <p:spPr bwMode="auto">
            <a:xfrm>
              <a:off x="7750326"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5" name="Freeform 32"/>
            <p:cNvSpPr>
              <a:spLocks/>
            </p:cNvSpPr>
            <p:nvPr/>
          </p:nvSpPr>
          <p:spPr bwMode="auto">
            <a:xfrm>
              <a:off x="7480495"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6" name="Freeform 33"/>
            <p:cNvSpPr>
              <a:spLocks/>
            </p:cNvSpPr>
            <p:nvPr/>
          </p:nvSpPr>
          <p:spPr bwMode="auto">
            <a:xfrm>
              <a:off x="7183681"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solidFill>
              <a:schemeClr val="accent3"/>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7" name="Freeform 34"/>
            <p:cNvSpPr>
              <a:spLocks/>
            </p:cNvSpPr>
            <p:nvPr/>
          </p:nvSpPr>
          <p:spPr bwMode="auto">
            <a:xfrm>
              <a:off x="6802545"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8" name="Freeform 35"/>
            <p:cNvSpPr>
              <a:spLocks/>
            </p:cNvSpPr>
            <p:nvPr/>
          </p:nvSpPr>
          <p:spPr bwMode="auto">
            <a:xfrm>
              <a:off x="6765443"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9" name="Freeform 36"/>
            <p:cNvSpPr>
              <a:spLocks/>
            </p:cNvSpPr>
            <p:nvPr/>
          </p:nvSpPr>
          <p:spPr bwMode="auto">
            <a:xfrm>
              <a:off x="7011664"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0" name="Freeform 37"/>
            <p:cNvSpPr>
              <a:spLocks/>
            </p:cNvSpPr>
            <p:nvPr/>
          </p:nvSpPr>
          <p:spPr bwMode="auto">
            <a:xfrm>
              <a:off x="7342207"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1" name="Freeform 38"/>
            <p:cNvSpPr>
              <a:spLocks/>
            </p:cNvSpPr>
            <p:nvPr/>
          </p:nvSpPr>
          <p:spPr bwMode="auto">
            <a:xfrm>
              <a:off x="7274749"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solidFill>
                  <a:schemeClr val="accent6"/>
                </a:solidFill>
                <a:latin typeface="Arial Bold" charset="0"/>
                <a:ea typeface="+mn-ea"/>
              </a:endParaRPr>
            </a:p>
          </p:txBody>
        </p:sp>
        <p:sp>
          <p:nvSpPr>
            <p:cNvPr id="322" name="Freeform 39"/>
            <p:cNvSpPr>
              <a:spLocks/>
            </p:cNvSpPr>
            <p:nvPr/>
          </p:nvSpPr>
          <p:spPr bwMode="auto">
            <a:xfrm>
              <a:off x="7369190"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3" name="Freeform 40"/>
            <p:cNvSpPr>
              <a:spLocks/>
            </p:cNvSpPr>
            <p:nvPr/>
          </p:nvSpPr>
          <p:spPr bwMode="auto">
            <a:xfrm>
              <a:off x="7406291"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4" name="Freeform 41"/>
            <p:cNvSpPr>
              <a:spLocks/>
            </p:cNvSpPr>
            <p:nvPr/>
          </p:nvSpPr>
          <p:spPr bwMode="auto">
            <a:xfrm>
              <a:off x="7128028"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5" name="Freeform 42"/>
            <p:cNvSpPr>
              <a:spLocks/>
            </p:cNvSpPr>
            <p:nvPr/>
          </p:nvSpPr>
          <p:spPr bwMode="auto">
            <a:xfrm>
              <a:off x="6942519"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6" name="Freeform 43"/>
            <p:cNvSpPr>
              <a:spLocks/>
            </p:cNvSpPr>
            <p:nvPr/>
          </p:nvSpPr>
          <p:spPr bwMode="auto">
            <a:xfrm>
              <a:off x="7559758"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7" name="Freeform 44"/>
            <p:cNvSpPr>
              <a:spLocks/>
            </p:cNvSpPr>
            <p:nvPr/>
          </p:nvSpPr>
          <p:spPr bwMode="auto">
            <a:xfrm>
              <a:off x="7411350"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8" name="Freeform 45"/>
            <p:cNvSpPr>
              <a:spLocks/>
            </p:cNvSpPr>
            <p:nvPr/>
          </p:nvSpPr>
          <p:spPr bwMode="auto">
            <a:xfrm>
              <a:off x="7045393"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9" name="Freeform 46"/>
            <p:cNvSpPr>
              <a:spLocks/>
            </p:cNvSpPr>
            <p:nvPr/>
          </p:nvSpPr>
          <p:spPr bwMode="auto">
            <a:xfrm>
              <a:off x="6706417"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0" name="Freeform 47"/>
            <p:cNvSpPr>
              <a:spLocks/>
            </p:cNvSpPr>
            <p:nvPr/>
          </p:nvSpPr>
          <p:spPr bwMode="auto">
            <a:xfrm>
              <a:off x="6642332"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1" name="Line 48"/>
            <p:cNvSpPr>
              <a:spLocks noChangeShapeType="1"/>
            </p:cNvSpPr>
            <p:nvPr/>
          </p:nvSpPr>
          <p:spPr bwMode="auto">
            <a:xfrm>
              <a:off x="6881808" y="2014722"/>
              <a:ext cx="0" cy="0"/>
            </a:xfrm>
            <a:prstGeom prst="line">
              <a:avLst/>
            </a:prstGeom>
            <a:grpFill/>
            <a:ln w="6350">
              <a:solidFill>
                <a:srgbClr val="000000"/>
              </a:solidFill>
              <a:round/>
              <a:headEnd/>
              <a:tailEnd/>
            </a:ln>
            <a:extLst/>
          </p:spPr>
          <p:txBody>
            <a:bodyPr/>
            <a:lstStyle/>
            <a:p>
              <a:pPr defTabSz="1828434" fontAlgn="auto">
                <a:spcBef>
                  <a:spcPts val="0"/>
                </a:spcBef>
                <a:spcAft>
                  <a:spcPts val="0"/>
                </a:spcAft>
                <a:defRPr/>
              </a:pPr>
              <a:endParaRPr lang="en-US" b="1" dirty="0">
                <a:latin typeface="Arial Bold" charset="0"/>
                <a:ea typeface="+mn-ea"/>
              </a:endParaRPr>
            </a:p>
          </p:txBody>
        </p:sp>
        <p:sp>
          <p:nvSpPr>
            <p:cNvPr id="332" name="Line 49"/>
            <p:cNvSpPr>
              <a:spLocks noChangeShapeType="1"/>
            </p:cNvSpPr>
            <p:nvPr/>
          </p:nvSpPr>
          <p:spPr bwMode="auto">
            <a:xfrm>
              <a:off x="6881808" y="2014722"/>
              <a:ext cx="0" cy="0"/>
            </a:xfrm>
            <a:prstGeom prst="line">
              <a:avLst/>
            </a:prstGeom>
            <a:grpFill/>
            <a:ln w="6350" cap="flat">
              <a:solidFill>
                <a:srgbClr val="FFFFFF"/>
              </a:solidFill>
              <a:prstDash val="solid"/>
              <a:miter lim="800000"/>
              <a:headEnd/>
              <a:tailEnd/>
            </a:ln>
            <a:extLst/>
          </p:spPr>
          <p:txBody>
            <a:bodyPr/>
            <a:lstStyle/>
            <a:p>
              <a:pPr defTabSz="1828434" fontAlgn="auto">
                <a:spcBef>
                  <a:spcPts val="0"/>
                </a:spcBef>
                <a:spcAft>
                  <a:spcPts val="0"/>
                </a:spcAft>
                <a:defRPr/>
              </a:pPr>
              <a:endParaRPr lang="en-US" b="1" dirty="0">
                <a:latin typeface="Arial Bold" charset="0"/>
                <a:ea typeface="+mn-ea"/>
              </a:endParaRPr>
            </a:p>
          </p:txBody>
        </p:sp>
        <p:sp>
          <p:nvSpPr>
            <p:cNvPr id="333" name="Freeform 50"/>
            <p:cNvSpPr>
              <a:spLocks/>
            </p:cNvSpPr>
            <p:nvPr/>
          </p:nvSpPr>
          <p:spPr bwMode="auto">
            <a:xfrm>
              <a:off x="6964444"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4" name="Freeform 51"/>
            <p:cNvSpPr>
              <a:spLocks/>
            </p:cNvSpPr>
            <p:nvPr/>
          </p:nvSpPr>
          <p:spPr bwMode="auto">
            <a:xfrm>
              <a:off x="6848079"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5" name="Freeform 52"/>
            <p:cNvSpPr>
              <a:spLocks/>
            </p:cNvSpPr>
            <p:nvPr/>
          </p:nvSpPr>
          <p:spPr bwMode="auto">
            <a:xfrm>
              <a:off x="7268003"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6" name="Freeform 53"/>
            <p:cNvSpPr>
              <a:spLocks/>
            </p:cNvSpPr>
            <p:nvPr/>
          </p:nvSpPr>
          <p:spPr bwMode="auto">
            <a:xfrm>
              <a:off x="7119596"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7" name="Freeform 54"/>
            <p:cNvSpPr>
              <a:spLocks/>
            </p:cNvSpPr>
            <p:nvPr/>
          </p:nvSpPr>
          <p:spPr bwMode="auto">
            <a:xfrm>
              <a:off x="6929028"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8" name="Freeform 55"/>
            <p:cNvSpPr>
              <a:spLocks/>
            </p:cNvSpPr>
            <p:nvPr/>
          </p:nvSpPr>
          <p:spPr bwMode="auto">
            <a:xfrm>
              <a:off x="6662570"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9" name="Freeform 338"/>
            <p:cNvSpPr>
              <a:spLocks/>
            </p:cNvSpPr>
            <p:nvPr/>
          </p:nvSpPr>
          <p:spPr bwMode="auto">
            <a:xfrm>
              <a:off x="5157992"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40" name="Freeform 339"/>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grpSp>
      <p:sp>
        <p:nvSpPr>
          <p:cNvPr id="341" name="TextBox 340"/>
          <p:cNvSpPr txBox="1"/>
          <p:nvPr/>
        </p:nvSpPr>
        <p:spPr>
          <a:xfrm>
            <a:off x="8489790" y="483017"/>
            <a:ext cx="7398144"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United States</a:t>
            </a:r>
            <a:endParaRPr lang="id-ID" sz="8800" b="1" dirty="0" smtClean="0">
              <a:solidFill>
                <a:schemeClr val="tx2"/>
              </a:solidFill>
              <a:latin typeface="Arial Bold" charset="0"/>
              <a:ea typeface="Arial Bold" charset="0"/>
              <a:cs typeface="Arial Bold" charset="0"/>
            </a:endParaRPr>
          </a:p>
        </p:txBody>
      </p:sp>
      <p:sp>
        <p:nvSpPr>
          <p:cNvPr id="342" name="Rectangle 341"/>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43"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43992495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4"/>
          <p:cNvGrpSpPr>
            <a:grpSpLocks noChangeAspect="1"/>
          </p:cNvGrpSpPr>
          <p:nvPr/>
        </p:nvGrpSpPr>
        <p:grpSpPr bwMode="auto">
          <a:xfrm>
            <a:off x="10788228" y="4036618"/>
            <a:ext cx="12203927" cy="8776910"/>
            <a:chOff x="-9" y="5"/>
            <a:chExt cx="5769" cy="4314"/>
          </a:xfrm>
          <a:solidFill>
            <a:schemeClr val="bg1">
              <a:lumMod val="75000"/>
            </a:schemeClr>
          </a:solidFill>
        </p:grpSpPr>
        <p:sp>
          <p:nvSpPr>
            <p:cNvPr id="154" name="Freeform 5"/>
            <p:cNvSpPr>
              <a:spLocks/>
            </p:cNvSpPr>
            <p:nvPr/>
          </p:nvSpPr>
          <p:spPr bwMode="auto">
            <a:xfrm>
              <a:off x="3679" y="4064"/>
              <a:ext cx="312" cy="255"/>
            </a:xfrm>
            <a:custGeom>
              <a:avLst/>
              <a:gdLst>
                <a:gd name="T0" fmla="*/ 553 w 673"/>
                <a:gd name="T1" fmla="*/ 13 h 550"/>
                <a:gd name="T2" fmla="*/ 520 w 673"/>
                <a:gd name="T3" fmla="*/ 52 h 550"/>
                <a:gd name="T4" fmla="*/ 454 w 673"/>
                <a:gd name="T5" fmla="*/ 35 h 550"/>
                <a:gd name="T6" fmla="*/ 411 w 673"/>
                <a:gd name="T7" fmla="*/ 61 h 550"/>
                <a:gd name="T8" fmla="*/ 358 w 673"/>
                <a:gd name="T9" fmla="*/ 78 h 550"/>
                <a:gd name="T10" fmla="*/ 319 w 673"/>
                <a:gd name="T11" fmla="*/ 70 h 550"/>
                <a:gd name="T12" fmla="*/ 284 w 673"/>
                <a:gd name="T13" fmla="*/ 48 h 550"/>
                <a:gd name="T14" fmla="*/ 260 w 673"/>
                <a:gd name="T15" fmla="*/ 89 h 550"/>
                <a:gd name="T16" fmla="*/ 232 w 673"/>
                <a:gd name="T17" fmla="*/ 111 h 550"/>
                <a:gd name="T18" fmla="*/ 160 w 673"/>
                <a:gd name="T19" fmla="*/ 102 h 550"/>
                <a:gd name="T20" fmla="*/ 175 w 673"/>
                <a:gd name="T21" fmla="*/ 148 h 550"/>
                <a:gd name="T22" fmla="*/ 120 w 673"/>
                <a:gd name="T23" fmla="*/ 185 h 550"/>
                <a:gd name="T24" fmla="*/ 53 w 673"/>
                <a:gd name="T25" fmla="*/ 246 h 550"/>
                <a:gd name="T26" fmla="*/ 20 w 673"/>
                <a:gd name="T27" fmla="*/ 280 h 550"/>
                <a:gd name="T28" fmla="*/ 33 w 673"/>
                <a:gd name="T29" fmla="*/ 317 h 550"/>
                <a:gd name="T30" fmla="*/ 33 w 673"/>
                <a:gd name="T31" fmla="*/ 387 h 550"/>
                <a:gd name="T32" fmla="*/ 55 w 673"/>
                <a:gd name="T33" fmla="*/ 437 h 550"/>
                <a:gd name="T34" fmla="*/ 81 w 673"/>
                <a:gd name="T35" fmla="*/ 476 h 550"/>
                <a:gd name="T36" fmla="*/ 138 w 673"/>
                <a:gd name="T37" fmla="*/ 498 h 550"/>
                <a:gd name="T38" fmla="*/ 219 w 673"/>
                <a:gd name="T39" fmla="*/ 500 h 550"/>
                <a:gd name="T40" fmla="*/ 341 w 673"/>
                <a:gd name="T41" fmla="*/ 534 h 550"/>
                <a:gd name="T42" fmla="*/ 374 w 673"/>
                <a:gd name="T43" fmla="*/ 476 h 550"/>
                <a:gd name="T44" fmla="*/ 459 w 673"/>
                <a:gd name="T45" fmla="*/ 426 h 550"/>
                <a:gd name="T46" fmla="*/ 507 w 673"/>
                <a:gd name="T47" fmla="*/ 395 h 550"/>
                <a:gd name="T48" fmla="*/ 568 w 673"/>
                <a:gd name="T49" fmla="*/ 356 h 550"/>
                <a:gd name="T50" fmla="*/ 551 w 673"/>
                <a:gd name="T51" fmla="*/ 306 h 550"/>
                <a:gd name="T52" fmla="*/ 592 w 673"/>
                <a:gd name="T53" fmla="*/ 272 h 550"/>
                <a:gd name="T54" fmla="*/ 572 w 673"/>
                <a:gd name="T55" fmla="*/ 228 h 550"/>
                <a:gd name="T56" fmla="*/ 633 w 673"/>
                <a:gd name="T57" fmla="*/ 156 h 550"/>
                <a:gd name="T58" fmla="*/ 671 w 673"/>
                <a:gd name="T59" fmla="*/ 124 h 550"/>
                <a:gd name="T60" fmla="*/ 649 w 673"/>
                <a:gd name="T61" fmla="*/ 43 h 550"/>
                <a:gd name="T62" fmla="*/ 590 w 673"/>
                <a:gd name="T63" fmla="*/ 31 h 550"/>
                <a:gd name="T64" fmla="*/ 553 w 673"/>
                <a:gd name="T65" fmla="*/ 1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3" h="550">
                  <a:moveTo>
                    <a:pt x="553" y="13"/>
                  </a:moveTo>
                  <a:cubicBezTo>
                    <a:pt x="553" y="13"/>
                    <a:pt x="540" y="59"/>
                    <a:pt x="520" y="52"/>
                  </a:cubicBezTo>
                  <a:cubicBezTo>
                    <a:pt x="500" y="44"/>
                    <a:pt x="476" y="33"/>
                    <a:pt x="454" y="35"/>
                  </a:cubicBezTo>
                  <a:cubicBezTo>
                    <a:pt x="433" y="37"/>
                    <a:pt x="426" y="46"/>
                    <a:pt x="411" y="61"/>
                  </a:cubicBezTo>
                  <a:cubicBezTo>
                    <a:pt x="395" y="76"/>
                    <a:pt x="378" y="85"/>
                    <a:pt x="358" y="78"/>
                  </a:cubicBezTo>
                  <a:cubicBezTo>
                    <a:pt x="339" y="70"/>
                    <a:pt x="330" y="85"/>
                    <a:pt x="319" y="70"/>
                  </a:cubicBezTo>
                  <a:cubicBezTo>
                    <a:pt x="308" y="55"/>
                    <a:pt x="297" y="35"/>
                    <a:pt x="284" y="48"/>
                  </a:cubicBezTo>
                  <a:cubicBezTo>
                    <a:pt x="271" y="61"/>
                    <a:pt x="258" y="68"/>
                    <a:pt x="260" y="89"/>
                  </a:cubicBezTo>
                  <a:cubicBezTo>
                    <a:pt x="262" y="109"/>
                    <a:pt x="245" y="119"/>
                    <a:pt x="232" y="111"/>
                  </a:cubicBezTo>
                  <a:cubicBezTo>
                    <a:pt x="219" y="104"/>
                    <a:pt x="162" y="83"/>
                    <a:pt x="160" y="102"/>
                  </a:cubicBezTo>
                  <a:cubicBezTo>
                    <a:pt x="157" y="120"/>
                    <a:pt x="194" y="135"/>
                    <a:pt x="175" y="148"/>
                  </a:cubicBezTo>
                  <a:cubicBezTo>
                    <a:pt x="155" y="161"/>
                    <a:pt x="140" y="178"/>
                    <a:pt x="120" y="185"/>
                  </a:cubicBezTo>
                  <a:cubicBezTo>
                    <a:pt x="101" y="193"/>
                    <a:pt x="72" y="230"/>
                    <a:pt x="53" y="246"/>
                  </a:cubicBezTo>
                  <a:cubicBezTo>
                    <a:pt x="33" y="263"/>
                    <a:pt x="0" y="261"/>
                    <a:pt x="20" y="280"/>
                  </a:cubicBezTo>
                  <a:cubicBezTo>
                    <a:pt x="39" y="298"/>
                    <a:pt x="44" y="296"/>
                    <a:pt x="33" y="317"/>
                  </a:cubicBezTo>
                  <a:cubicBezTo>
                    <a:pt x="22" y="337"/>
                    <a:pt x="35" y="371"/>
                    <a:pt x="33" y="387"/>
                  </a:cubicBezTo>
                  <a:cubicBezTo>
                    <a:pt x="31" y="404"/>
                    <a:pt x="48" y="413"/>
                    <a:pt x="55" y="437"/>
                  </a:cubicBezTo>
                  <a:cubicBezTo>
                    <a:pt x="61" y="461"/>
                    <a:pt x="50" y="459"/>
                    <a:pt x="81" y="476"/>
                  </a:cubicBezTo>
                  <a:cubicBezTo>
                    <a:pt x="112" y="493"/>
                    <a:pt x="103" y="484"/>
                    <a:pt x="138" y="498"/>
                  </a:cubicBezTo>
                  <a:cubicBezTo>
                    <a:pt x="173" y="513"/>
                    <a:pt x="197" y="487"/>
                    <a:pt x="219" y="500"/>
                  </a:cubicBezTo>
                  <a:cubicBezTo>
                    <a:pt x="240" y="513"/>
                    <a:pt x="332" y="550"/>
                    <a:pt x="341" y="534"/>
                  </a:cubicBezTo>
                  <a:cubicBezTo>
                    <a:pt x="350" y="517"/>
                    <a:pt x="341" y="476"/>
                    <a:pt x="374" y="476"/>
                  </a:cubicBezTo>
                  <a:cubicBezTo>
                    <a:pt x="406" y="476"/>
                    <a:pt x="452" y="441"/>
                    <a:pt x="459" y="426"/>
                  </a:cubicBezTo>
                  <a:cubicBezTo>
                    <a:pt x="465" y="411"/>
                    <a:pt x="489" y="395"/>
                    <a:pt x="507" y="395"/>
                  </a:cubicBezTo>
                  <a:cubicBezTo>
                    <a:pt x="524" y="395"/>
                    <a:pt x="588" y="371"/>
                    <a:pt x="568" y="356"/>
                  </a:cubicBezTo>
                  <a:cubicBezTo>
                    <a:pt x="548" y="341"/>
                    <a:pt x="531" y="309"/>
                    <a:pt x="551" y="306"/>
                  </a:cubicBezTo>
                  <a:cubicBezTo>
                    <a:pt x="570" y="302"/>
                    <a:pt x="609" y="283"/>
                    <a:pt x="592" y="272"/>
                  </a:cubicBezTo>
                  <a:cubicBezTo>
                    <a:pt x="575" y="261"/>
                    <a:pt x="531" y="267"/>
                    <a:pt x="572" y="228"/>
                  </a:cubicBezTo>
                  <a:cubicBezTo>
                    <a:pt x="614" y="189"/>
                    <a:pt x="609" y="159"/>
                    <a:pt x="633" y="156"/>
                  </a:cubicBezTo>
                  <a:cubicBezTo>
                    <a:pt x="658" y="152"/>
                    <a:pt x="673" y="156"/>
                    <a:pt x="671" y="124"/>
                  </a:cubicBezTo>
                  <a:cubicBezTo>
                    <a:pt x="668" y="93"/>
                    <a:pt x="668" y="52"/>
                    <a:pt x="649" y="43"/>
                  </a:cubicBezTo>
                  <a:cubicBezTo>
                    <a:pt x="629" y="33"/>
                    <a:pt x="599" y="41"/>
                    <a:pt x="590" y="31"/>
                  </a:cubicBezTo>
                  <a:cubicBezTo>
                    <a:pt x="581" y="22"/>
                    <a:pt x="555" y="0"/>
                    <a:pt x="553" y="1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55" name="Freeform 6"/>
            <p:cNvSpPr>
              <a:spLocks/>
            </p:cNvSpPr>
            <p:nvPr/>
          </p:nvSpPr>
          <p:spPr bwMode="auto">
            <a:xfrm>
              <a:off x="-9" y="633"/>
              <a:ext cx="2307" cy="1593"/>
            </a:xfrm>
            <a:custGeom>
              <a:avLst/>
              <a:gdLst>
                <a:gd name="T0" fmla="*/ 4317 w 4981"/>
                <a:gd name="T1" fmla="*/ 2284 h 3440"/>
                <a:gd name="T2" fmla="*/ 4622 w 4981"/>
                <a:gd name="T3" fmla="*/ 2061 h 3440"/>
                <a:gd name="T4" fmla="*/ 4946 w 4981"/>
                <a:gd name="T5" fmla="*/ 1850 h 3440"/>
                <a:gd name="T6" fmla="*/ 4930 w 4981"/>
                <a:gd name="T7" fmla="*/ 1693 h 3440"/>
                <a:gd name="T8" fmla="*/ 4812 w 4981"/>
                <a:gd name="T9" fmla="*/ 1470 h 3440"/>
                <a:gd name="T10" fmla="*/ 4636 w 4981"/>
                <a:gd name="T11" fmla="*/ 1342 h 3440"/>
                <a:gd name="T12" fmla="*/ 4488 w 4981"/>
                <a:gd name="T13" fmla="*/ 1228 h 3440"/>
                <a:gd name="T14" fmla="*/ 4082 w 4981"/>
                <a:gd name="T15" fmla="*/ 1137 h 3440"/>
                <a:gd name="T16" fmla="*/ 3931 w 4981"/>
                <a:gd name="T17" fmla="*/ 906 h 3440"/>
                <a:gd name="T18" fmla="*/ 3984 w 4981"/>
                <a:gd name="T19" fmla="*/ 684 h 3440"/>
                <a:gd name="T20" fmla="*/ 3787 w 4981"/>
                <a:gd name="T21" fmla="*/ 408 h 3440"/>
                <a:gd name="T22" fmla="*/ 3607 w 4981"/>
                <a:gd name="T23" fmla="*/ 314 h 3440"/>
                <a:gd name="T24" fmla="*/ 3476 w 4981"/>
                <a:gd name="T25" fmla="*/ 141 h 3440"/>
                <a:gd name="T26" fmla="*/ 3472 w 4981"/>
                <a:gd name="T27" fmla="*/ 7 h 3440"/>
                <a:gd name="T28" fmla="*/ 3233 w 4981"/>
                <a:gd name="T29" fmla="*/ 27 h 3440"/>
                <a:gd name="T30" fmla="*/ 3096 w 4981"/>
                <a:gd name="T31" fmla="*/ 155 h 3440"/>
                <a:gd name="T32" fmla="*/ 2965 w 4981"/>
                <a:gd name="T33" fmla="*/ 333 h 3440"/>
                <a:gd name="T34" fmla="*/ 2876 w 4981"/>
                <a:gd name="T35" fmla="*/ 497 h 3440"/>
                <a:gd name="T36" fmla="*/ 2726 w 4981"/>
                <a:gd name="T37" fmla="*/ 478 h 3440"/>
                <a:gd name="T38" fmla="*/ 2359 w 4981"/>
                <a:gd name="T39" fmla="*/ 536 h 3440"/>
                <a:gd name="T40" fmla="*/ 2224 w 4981"/>
                <a:gd name="T41" fmla="*/ 781 h 3440"/>
                <a:gd name="T42" fmla="*/ 2175 w 4981"/>
                <a:gd name="T43" fmla="*/ 850 h 3440"/>
                <a:gd name="T44" fmla="*/ 2008 w 4981"/>
                <a:gd name="T45" fmla="*/ 809 h 3440"/>
                <a:gd name="T46" fmla="*/ 1710 w 4981"/>
                <a:gd name="T47" fmla="*/ 836 h 3440"/>
                <a:gd name="T48" fmla="*/ 1759 w 4981"/>
                <a:gd name="T49" fmla="*/ 1017 h 3440"/>
                <a:gd name="T50" fmla="*/ 1775 w 4981"/>
                <a:gd name="T51" fmla="*/ 1290 h 3440"/>
                <a:gd name="T52" fmla="*/ 1674 w 4981"/>
                <a:gd name="T53" fmla="*/ 1378 h 3440"/>
                <a:gd name="T54" fmla="*/ 1559 w 4981"/>
                <a:gd name="T55" fmla="*/ 1562 h 3440"/>
                <a:gd name="T56" fmla="*/ 1287 w 4981"/>
                <a:gd name="T57" fmla="*/ 1623 h 3440"/>
                <a:gd name="T58" fmla="*/ 1051 w 4981"/>
                <a:gd name="T59" fmla="*/ 1715 h 3440"/>
                <a:gd name="T60" fmla="*/ 760 w 4981"/>
                <a:gd name="T61" fmla="*/ 1768 h 3440"/>
                <a:gd name="T62" fmla="*/ 563 w 4981"/>
                <a:gd name="T63" fmla="*/ 1787 h 3440"/>
                <a:gd name="T64" fmla="*/ 370 w 4981"/>
                <a:gd name="T65" fmla="*/ 1723 h 3440"/>
                <a:gd name="T66" fmla="*/ 180 w 4981"/>
                <a:gd name="T67" fmla="*/ 1768 h 3440"/>
                <a:gd name="T68" fmla="*/ 42 w 4981"/>
                <a:gd name="T69" fmla="*/ 1934 h 3440"/>
                <a:gd name="T70" fmla="*/ 23 w 4981"/>
                <a:gd name="T71" fmla="*/ 2093 h 3440"/>
                <a:gd name="T72" fmla="*/ 232 w 4981"/>
                <a:gd name="T73" fmla="*/ 2199 h 3440"/>
                <a:gd name="T74" fmla="*/ 190 w 4981"/>
                <a:gd name="T75" fmla="*/ 2415 h 3440"/>
                <a:gd name="T76" fmla="*/ 105 w 4981"/>
                <a:gd name="T77" fmla="*/ 2454 h 3440"/>
                <a:gd name="T78" fmla="*/ 53 w 4981"/>
                <a:gd name="T79" fmla="*/ 2535 h 3440"/>
                <a:gd name="T80" fmla="*/ 219 w 4981"/>
                <a:gd name="T81" fmla="*/ 2595 h 3440"/>
                <a:gd name="T82" fmla="*/ 307 w 4981"/>
                <a:gd name="T83" fmla="*/ 2806 h 3440"/>
                <a:gd name="T84" fmla="*/ 442 w 4981"/>
                <a:gd name="T85" fmla="*/ 2962 h 3440"/>
                <a:gd name="T86" fmla="*/ 717 w 4981"/>
                <a:gd name="T87" fmla="*/ 3144 h 3440"/>
                <a:gd name="T88" fmla="*/ 861 w 4981"/>
                <a:gd name="T89" fmla="*/ 3385 h 3440"/>
                <a:gd name="T90" fmla="*/ 1054 w 4981"/>
                <a:gd name="T91" fmla="*/ 3422 h 3440"/>
                <a:gd name="T92" fmla="*/ 1241 w 4981"/>
                <a:gd name="T93" fmla="*/ 3196 h 3440"/>
                <a:gd name="T94" fmla="*/ 1547 w 4981"/>
                <a:gd name="T95" fmla="*/ 3325 h 3440"/>
                <a:gd name="T96" fmla="*/ 1779 w 4981"/>
                <a:gd name="T97" fmla="*/ 3247 h 3440"/>
                <a:gd name="T98" fmla="*/ 2063 w 4981"/>
                <a:gd name="T99" fmla="*/ 3348 h 3440"/>
                <a:gd name="T100" fmla="*/ 2355 w 4981"/>
                <a:gd name="T101" fmla="*/ 3325 h 3440"/>
                <a:gd name="T102" fmla="*/ 2823 w 4981"/>
                <a:gd name="T103" fmla="*/ 3221 h 3440"/>
                <a:gd name="T104" fmla="*/ 3303 w 4981"/>
                <a:gd name="T105" fmla="*/ 3314 h 3440"/>
                <a:gd name="T106" fmla="*/ 3657 w 4981"/>
                <a:gd name="T107" fmla="*/ 3310 h 3440"/>
                <a:gd name="T108" fmla="*/ 3683 w 4981"/>
                <a:gd name="T109" fmla="*/ 3162 h 3440"/>
                <a:gd name="T110" fmla="*/ 3640 w 4981"/>
                <a:gd name="T111" fmla="*/ 2988 h 3440"/>
                <a:gd name="T112" fmla="*/ 3701 w 4981"/>
                <a:gd name="T113" fmla="*/ 2721 h 3440"/>
                <a:gd name="T114" fmla="*/ 4129 w 4981"/>
                <a:gd name="T115" fmla="*/ 2651 h 3440"/>
                <a:gd name="T116" fmla="*/ 4380 w 4981"/>
                <a:gd name="T117" fmla="*/ 2630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81" h="3440">
                  <a:moveTo>
                    <a:pt x="4343" y="2565"/>
                  </a:moveTo>
                  <a:cubicBezTo>
                    <a:pt x="4365" y="2536"/>
                    <a:pt x="4347" y="2491"/>
                    <a:pt x="4343" y="2454"/>
                  </a:cubicBezTo>
                  <a:cubicBezTo>
                    <a:pt x="4339" y="2417"/>
                    <a:pt x="4317" y="2350"/>
                    <a:pt x="4317" y="2284"/>
                  </a:cubicBezTo>
                  <a:cubicBezTo>
                    <a:pt x="4317" y="2217"/>
                    <a:pt x="4391" y="2195"/>
                    <a:pt x="4430" y="2191"/>
                  </a:cubicBezTo>
                  <a:cubicBezTo>
                    <a:pt x="4470" y="2187"/>
                    <a:pt x="4500" y="2180"/>
                    <a:pt x="4513" y="2143"/>
                  </a:cubicBezTo>
                  <a:cubicBezTo>
                    <a:pt x="4526" y="2106"/>
                    <a:pt x="4592" y="2095"/>
                    <a:pt x="4622" y="2061"/>
                  </a:cubicBezTo>
                  <a:cubicBezTo>
                    <a:pt x="4653" y="2028"/>
                    <a:pt x="4701" y="2035"/>
                    <a:pt x="4745" y="2006"/>
                  </a:cubicBezTo>
                  <a:cubicBezTo>
                    <a:pt x="4788" y="1976"/>
                    <a:pt x="4841" y="1987"/>
                    <a:pt x="4911" y="1965"/>
                  </a:cubicBezTo>
                  <a:cubicBezTo>
                    <a:pt x="4981" y="1943"/>
                    <a:pt x="4933" y="1895"/>
                    <a:pt x="4946" y="1850"/>
                  </a:cubicBezTo>
                  <a:cubicBezTo>
                    <a:pt x="4951" y="1831"/>
                    <a:pt x="4965" y="1812"/>
                    <a:pt x="4978" y="1797"/>
                  </a:cubicBezTo>
                  <a:cubicBezTo>
                    <a:pt x="4972" y="1792"/>
                    <a:pt x="4980" y="1784"/>
                    <a:pt x="4976" y="1765"/>
                  </a:cubicBezTo>
                  <a:cubicBezTo>
                    <a:pt x="4970" y="1734"/>
                    <a:pt x="4947" y="1718"/>
                    <a:pt x="4930" y="1693"/>
                  </a:cubicBezTo>
                  <a:cubicBezTo>
                    <a:pt x="4914" y="1668"/>
                    <a:pt x="4891" y="1681"/>
                    <a:pt x="4885" y="1631"/>
                  </a:cubicBezTo>
                  <a:cubicBezTo>
                    <a:pt x="4878" y="1581"/>
                    <a:pt x="4852" y="1551"/>
                    <a:pt x="4845" y="1523"/>
                  </a:cubicBezTo>
                  <a:cubicBezTo>
                    <a:pt x="4839" y="1495"/>
                    <a:pt x="4852" y="1495"/>
                    <a:pt x="4812" y="1470"/>
                  </a:cubicBezTo>
                  <a:cubicBezTo>
                    <a:pt x="4773" y="1445"/>
                    <a:pt x="4803" y="1442"/>
                    <a:pt x="4796" y="1409"/>
                  </a:cubicBezTo>
                  <a:cubicBezTo>
                    <a:pt x="4790" y="1376"/>
                    <a:pt x="4757" y="1387"/>
                    <a:pt x="4721" y="1384"/>
                  </a:cubicBezTo>
                  <a:cubicBezTo>
                    <a:pt x="4685" y="1381"/>
                    <a:pt x="4675" y="1362"/>
                    <a:pt x="4636" y="1342"/>
                  </a:cubicBezTo>
                  <a:cubicBezTo>
                    <a:pt x="4596" y="1323"/>
                    <a:pt x="4629" y="1328"/>
                    <a:pt x="4596" y="1301"/>
                  </a:cubicBezTo>
                  <a:cubicBezTo>
                    <a:pt x="4563" y="1273"/>
                    <a:pt x="4560" y="1278"/>
                    <a:pt x="4524" y="1276"/>
                  </a:cubicBezTo>
                  <a:cubicBezTo>
                    <a:pt x="4488" y="1273"/>
                    <a:pt x="4495" y="1251"/>
                    <a:pt x="4488" y="1228"/>
                  </a:cubicBezTo>
                  <a:cubicBezTo>
                    <a:pt x="4482" y="1206"/>
                    <a:pt x="4452" y="1206"/>
                    <a:pt x="4416" y="1184"/>
                  </a:cubicBezTo>
                  <a:cubicBezTo>
                    <a:pt x="4380" y="1162"/>
                    <a:pt x="4252" y="1167"/>
                    <a:pt x="4210" y="1164"/>
                  </a:cubicBezTo>
                  <a:cubicBezTo>
                    <a:pt x="4167" y="1162"/>
                    <a:pt x="4147" y="1145"/>
                    <a:pt x="4082" y="1137"/>
                  </a:cubicBezTo>
                  <a:cubicBezTo>
                    <a:pt x="4016" y="1128"/>
                    <a:pt x="4056" y="1120"/>
                    <a:pt x="3957" y="1095"/>
                  </a:cubicBezTo>
                  <a:cubicBezTo>
                    <a:pt x="3859" y="1070"/>
                    <a:pt x="3885" y="1031"/>
                    <a:pt x="3879" y="1003"/>
                  </a:cubicBezTo>
                  <a:cubicBezTo>
                    <a:pt x="3872" y="975"/>
                    <a:pt x="3889" y="936"/>
                    <a:pt x="3931" y="906"/>
                  </a:cubicBezTo>
                  <a:cubicBezTo>
                    <a:pt x="3974" y="875"/>
                    <a:pt x="3974" y="850"/>
                    <a:pt x="3948" y="814"/>
                  </a:cubicBezTo>
                  <a:cubicBezTo>
                    <a:pt x="3921" y="778"/>
                    <a:pt x="3948" y="781"/>
                    <a:pt x="3977" y="753"/>
                  </a:cubicBezTo>
                  <a:cubicBezTo>
                    <a:pt x="4007" y="725"/>
                    <a:pt x="3990" y="714"/>
                    <a:pt x="3984" y="684"/>
                  </a:cubicBezTo>
                  <a:cubicBezTo>
                    <a:pt x="3977" y="653"/>
                    <a:pt x="3964" y="625"/>
                    <a:pt x="3928" y="595"/>
                  </a:cubicBezTo>
                  <a:cubicBezTo>
                    <a:pt x="3892" y="564"/>
                    <a:pt x="3885" y="481"/>
                    <a:pt x="3875" y="444"/>
                  </a:cubicBezTo>
                  <a:cubicBezTo>
                    <a:pt x="3866" y="408"/>
                    <a:pt x="3830" y="408"/>
                    <a:pt x="3787" y="408"/>
                  </a:cubicBezTo>
                  <a:cubicBezTo>
                    <a:pt x="3744" y="408"/>
                    <a:pt x="3751" y="369"/>
                    <a:pt x="3731" y="347"/>
                  </a:cubicBezTo>
                  <a:cubicBezTo>
                    <a:pt x="3712" y="325"/>
                    <a:pt x="3689" y="344"/>
                    <a:pt x="3653" y="364"/>
                  </a:cubicBezTo>
                  <a:cubicBezTo>
                    <a:pt x="3617" y="383"/>
                    <a:pt x="3626" y="358"/>
                    <a:pt x="3607" y="314"/>
                  </a:cubicBezTo>
                  <a:cubicBezTo>
                    <a:pt x="3587" y="269"/>
                    <a:pt x="3577" y="283"/>
                    <a:pt x="3564" y="239"/>
                  </a:cubicBezTo>
                  <a:cubicBezTo>
                    <a:pt x="3551" y="194"/>
                    <a:pt x="3499" y="203"/>
                    <a:pt x="3469" y="189"/>
                  </a:cubicBezTo>
                  <a:cubicBezTo>
                    <a:pt x="3440" y="175"/>
                    <a:pt x="3450" y="175"/>
                    <a:pt x="3476" y="141"/>
                  </a:cubicBezTo>
                  <a:cubicBezTo>
                    <a:pt x="3502" y="108"/>
                    <a:pt x="3450" y="108"/>
                    <a:pt x="3430" y="91"/>
                  </a:cubicBezTo>
                  <a:cubicBezTo>
                    <a:pt x="3410" y="75"/>
                    <a:pt x="3417" y="72"/>
                    <a:pt x="3453" y="50"/>
                  </a:cubicBezTo>
                  <a:cubicBezTo>
                    <a:pt x="3467" y="41"/>
                    <a:pt x="3471" y="24"/>
                    <a:pt x="3472" y="7"/>
                  </a:cubicBezTo>
                  <a:cubicBezTo>
                    <a:pt x="3467" y="9"/>
                    <a:pt x="3462" y="9"/>
                    <a:pt x="3436" y="11"/>
                  </a:cubicBezTo>
                  <a:cubicBezTo>
                    <a:pt x="3391" y="14"/>
                    <a:pt x="3351" y="25"/>
                    <a:pt x="3341" y="14"/>
                  </a:cubicBezTo>
                  <a:cubicBezTo>
                    <a:pt x="3332" y="2"/>
                    <a:pt x="3233" y="0"/>
                    <a:pt x="3233" y="27"/>
                  </a:cubicBezTo>
                  <a:cubicBezTo>
                    <a:pt x="3233" y="55"/>
                    <a:pt x="3256" y="58"/>
                    <a:pt x="3227" y="91"/>
                  </a:cubicBezTo>
                  <a:cubicBezTo>
                    <a:pt x="3197" y="125"/>
                    <a:pt x="3201" y="128"/>
                    <a:pt x="3171" y="139"/>
                  </a:cubicBezTo>
                  <a:cubicBezTo>
                    <a:pt x="3142" y="150"/>
                    <a:pt x="3125" y="158"/>
                    <a:pt x="3096" y="155"/>
                  </a:cubicBezTo>
                  <a:cubicBezTo>
                    <a:pt x="3066" y="153"/>
                    <a:pt x="3053" y="128"/>
                    <a:pt x="3027" y="158"/>
                  </a:cubicBezTo>
                  <a:cubicBezTo>
                    <a:pt x="3001" y="189"/>
                    <a:pt x="2965" y="236"/>
                    <a:pt x="2965" y="264"/>
                  </a:cubicBezTo>
                  <a:cubicBezTo>
                    <a:pt x="2965" y="292"/>
                    <a:pt x="2965" y="305"/>
                    <a:pt x="2965" y="333"/>
                  </a:cubicBezTo>
                  <a:cubicBezTo>
                    <a:pt x="2965" y="361"/>
                    <a:pt x="2955" y="367"/>
                    <a:pt x="2968" y="392"/>
                  </a:cubicBezTo>
                  <a:cubicBezTo>
                    <a:pt x="2981" y="417"/>
                    <a:pt x="2981" y="419"/>
                    <a:pt x="2965" y="442"/>
                  </a:cubicBezTo>
                  <a:cubicBezTo>
                    <a:pt x="2948" y="464"/>
                    <a:pt x="2893" y="494"/>
                    <a:pt x="2876" y="497"/>
                  </a:cubicBezTo>
                  <a:cubicBezTo>
                    <a:pt x="2860" y="500"/>
                    <a:pt x="2824" y="494"/>
                    <a:pt x="2814" y="511"/>
                  </a:cubicBezTo>
                  <a:cubicBezTo>
                    <a:pt x="2804" y="528"/>
                    <a:pt x="2778" y="517"/>
                    <a:pt x="2768" y="508"/>
                  </a:cubicBezTo>
                  <a:cubicBezTo>
                    <a:pt x="2758" y="500"/>
                    <a:pt x="2762" y="478"/>
                    <a:pt x="2726" y="478"/>
                  </a:cubicBezTo>
                  <a:cubicBezTo>
                    <a:pt x="2690" y="478"/>
                    <a:pt x="2621" y="489"/>
                    <a:pt x="2588" y="456"/>
                  </a:cubicBezTo>
                  <a:cubicBezTo>
                    <a:pt x="2555" y="422"/>
                    <a:pt x="2460" y="330"/>
                    <a:pt x="2444" y="400"/>
                  </a:cubicBezTo>
                  <a:cubicBezTo>
                    <a:pt x="2427" y="469"/>
                    <a:pt x="2382" y="503"/>
                    <a:pt x="2359" y="536"/>
                  </a:cubicBezTo>
                  <a:cubicBezTo>
                    <a:pt x="2336" y="570"/>
                    <a:pt x="2319" y="589"/>
                    <a:pt x="2293" y="631"/>
                  </a:cubicBezTo>
                  <a:cubicBezTo>
                    <a:pt x="2267" y="672"/>
                    <a:pt x="2290" y="689"/>
                    <a:pt x="2260" y="711"/>
                  </a:cubicBezTo>
                  <a:cubicBezTo>
                    <a:pt x="2231" y="734"/>
                    <a:pt x="2178" y="759"/>
                    <a:pt x="2224" y="781"/>
                  </a:cubicBezTo>
                  <a:cubicBezTo>
                    <a:pt x="2270" y="803"/>
                    <a:pt x="2293" y="823"/>
                    <a:pt x="2273" y="845"/>
                  </a:cubicBezTo>
                  <a:cubicBezTo>
                    <a:pt x="2254" y="867"/>
                    <a:pt x="2247" y="917"/>
                    <a:pt x="2224" y="884"/>
                  </a:cubicBezTo>
                  <a:cubicBezTo>
                    <a:pt x="2201" y="850"/>
                    <a:pt x="2205" y="842"/>
                    <a:pt x="2175" y="850"/>
                  </a:cubicBezTo>
                  <a:cubicBezTo>
                    <a:pt x="2146" y="859"/>
                    <a:pt x="2113" y="859"/>
                    <a:pt x="2106" y="836"/>
                  </a:cubicBezTo>
                  <a:cubicBezTo>
                    <a:pt x="2100" y="814"/>
                    <a:pt x="2113" y="784"/>
                    <a:pt x="2077" y="797"/>
                  </a:cubicBezTo>
                  <a:cubicBezTo>
                    <a:pt x="2041" y="811"/>
                    <a:pt x="2038" y="809"/>
                    <a:pt x="2008" y="809"/>
                  </a:cubicBezTo>
                  <a:cubicBezTo>
                    <a:pt x="1979" y="809"/>
                    <a:pt x="1949" y="836"/>
                    <a:pt x="1913" y="817"/>
                  </a:cubicBezTo>
                  <a:cubicBezTo>
                    <a:pt x="1877" y="797"/>
                    <a:pt x="1854" y="828"/>
                    <a:pt x="1825" y="828"/>
                  </a:cubicBezTo>
                  <a:cubicBezTo>
                    <a:pt x="1795" y="828"/>
                    <a:pt x="1713" y="814"/>
                    <a:pt x="1710" y="836"/>
                  </a:cubicBezTo>
                  <a:cubicBezTo>
                    <a:pt x="1707" y="859"/>
                    <a:pt x="1694" y="881"/>
                    <a:pt x="1733" y="886"/>
                  </a:cubicBezTo>
                  <a:cubicBezTo>
                    <a:pt x="1772" y="892"/>
                    <a:pt x="1821" y="895"/>
                    <a:pt x="1798" y="925"/>
                  </a:cubicBezTo>
                  <a:cubicBezTo>
                    <a:pt x="1775" y="956"/>
                    <a:pt x="1756" y="973"/>
                    <a:pt x="1759" y="1017"/>
                  </a:cubicBezTo>
                  <a:cubicBezTo>
                    <a:pt x="1762" y="1062"/>
                    <a:pt x="1746" y="1089"/>
                    <a:pt x="1766" y="1145"/>
                  </a:cubicBezTo>
                  <a:cubicBezTo>
                    <a:pt x="1785" y="1201"/>
                    <a:pt x="1782" y="1209"/>
                    <a:pt x="1782" y="1237"/>
                  </a:cubicBezTo>
                  <a:cubicBezTo>
                    <a:pt x="1782" y="1265"/>
                    <a:pt x="1759" y="1256"/>
                    <a:pt x="1775" y="1290"/>
                  </a:cubicBezTo>
                  <a:cubicBezTo>
                    <a:pt x="1792" y="1323"/>
                    <a:pt x="1779" y="1337"/>
                    <a:pt x="1759" y="1323"/>
                  </a:cubicBezTo>
                  <a:cubicBezTo>
                    <a:pt x="1739" y="1309"/>
                    <a:pt x="1716" y="1306"/>
                    <a:pt x="1707" y="1328"/>
                  </a:cubicBezTo>
                  <a:cubicBezTo>
                    <a:pt x="1697" y="1351"/>
                    <a:pt x="1707" y="1376"/>
                    <a:pt x="1674" y="1378"/>
                  </a:cubicBezTo>
                  <a:cubicBezTo>
                    <a:pt x="1641" y="1381"/>
                    <a:pt x="1621" y="1390"/>
                    <a:pt x="1625" y="1429"/>
                  </a:cubicBezTo>
                  <a:cubicBezTo>
                    <a:pt x="1628" y="1467"/>
                    <a:pt x="1648" y="1492"/>
                    <a:pt x="1625" y="1523"/>
                  </a:cubicBezTo>
                  <a:cubicBezTo>
                    <a:pt x="1602" y="1554"/>
                    <a:pt x="1602" y="1565"/>
                    <a:pt x="1559" y="1562"/>
                  </a:cubicBezTo>
                  <a:cubicBezTo>
                    <a:pt x="1517" y="1559"/>
                    <a:pt x="1513" y="1590"/>
                    <a:pt x="1481" y="1593"/>
                  </a:cubicBezTo>
                  <a:cubicBezTo>
                    <a:pt x="1448" y="1595"/>
                    <a:pt x="1395" y="1581"/>
                    <a:pt x="1369" y="1595"/>
                  </a:cubicBezTo>
                  <a:cubicBezTo>
                    <a:pt x="1343" y="1609"/>
                    <a:pt x="1323" y="1623"/>
                    <a:pt x="1287" y="1623"/>
                  </a:cubicBezTo>
                  <a:cubicBezTo>
                    <a:pt x="1251" y="1623"/>
                    <a:pt x="1241" y="1626"/>
                    <a:pt x="1209" y="1643"/>
                  </a:cubicBezTo>
                  <a:cubicBezTo>
                    <a:pt x="1176" y="1659"/>
                    <a:pt x="1150" y="1676"/>
                    <a:pt x="1124" y="1701"/>
                  </a:cubicBezTo>
                  <a:cubicBezTo>
                    <a:pt x="1097" y="1726"/>
                    <a:pt x="1074" y="1734"/>
                    <a:pt x="1051" y="1715"/>
                  </a:cubicBezTo>
                  <a:cubicBezTo>
                    <a:pt x="1028" y="1695"/>
                    <a:pt x="933" y="1732"/>
                    <a:pt x="920" y="1704"/>
                  </a:cubicBezTo>
                  <a:cubicBezTo>
                    <a:pt x="907" y="1676"/>
                    <a:pt x="868" y="1640"/>
                    <a:pt x="835" y="1676"/>
                  </a:cubicBezTo>
                  <a:cubicBezTo>
                    <a:pt x="802" y="1712"/>
                    <a:pt x="776" y="1737"/>
                    <a:pt x="760" y="1768"/>
                  </a:cubicBezTo>
                  <a:cubicBezTo>
                    <a:pt x="743" y="1798"/>
                    <a:pt x="691" y="1840"/>
                    <a:pt x="671" y="1812"/>
                  </a:cubicBezTo>
                  <a:cubicBezTo>
                    <a:pt x="652" y="1784"/>
                    <a:pt x="658" y="1782"/>
                    <a:pt x="632" y="1787"/>
                  </a:cubicBezTo>
                  <a:cubicBezTo>
                    <a:pt x="606" y="1793"/>
                    <a:pt x="573" y="1826"/>
                    <a:pt x="563" y="1787"/>
                  </a:cubicBezTo>
                  <a:cubicBezTo>
                    <a:pt x="553" y="1748"/>
                    <a:pt x="563" y="1709"/>
                    <a:pt x="537" y="1706"/>
                  </a:cubicBezTo>
                  <a:cubicBezTo>
                    <a:pt x="511" y="1704"/>
                    <a:pt x="475" y="1757"/>
                    <a:pt x="455" y="1734"/>
                  </a:cubicBezTo>
                  <a:cubicBezTo>
                    <a:pt x="436" y="1712"/>
                    <a:pt x="380" y="1698"/>
                    <a:pt x="370" y="1723"/>
                  </a:cubicBezTo>
                  <a:cubicBezTo>
                    <a:pt x="360" y="1748"/>
                    <a:pt x="344" y="1754"/>
                    <a:pt x="321" y="1754"/>
                  </a:cubicBezTo>
                  <a:cubicBezTo>
                    <a:pt x="298" y="1754"/>
                    <a:pt x="301" y="1784"/>
                    <a:pt x="268" y="1782"/>
                  </a:cubicBezTo>
                  <a:cubicBezTo>
                    <a:pt x="236" y="1779"/>
                    <a:pt x="213" y="1743"/>
                    <a:pt x="180" y="1768"/>
                  </a:cubicBezTo>
                  <a:cubicBezTo>
                    <a:pt x="147" y="1793"/>
                    <a:pt x="128" y="1793"/>
                    <a:pt x="128" y="1837"/>
                  </a:cubicBezTo>
                  <a:cubicBezTo>
                    <a:pt x="128" y="1882"/>
                    <a:pt x="147" y="1890"/>
                    <a:pt x="101" y="1896"/>
                  </a:cubicBezTo>
                  <a:cubicBezTo>
                    <a:pt x="55" y="1901"/>
                    <a:pt x="39" y="1904"/>
                    <a:pt x="42" y="1934"/>
                  </a:cubicBezTo>
                  <a:cubicBezTo>
                    <a:pt x="46" y="1965"/>
                    <a:pt x="0" y="1965"/>
                    <a:pt x="33" y="1987"/>
                  </a:cubicBezTo>
                  <a:cubicBezTo>
                    <a:pt x="65" y="2009"/>
                    <a:pt x="75" y="2015"/>
                    <a:pt x="49" y="2037"/>
                  </a:cubicBezTo>
                  <a:cubicBezTo>
                    <a:pt x="23" y="2060"/>
                    <a:pt x="19" y="2068"/>
                    <a:pt x="23" y="2093"/>
                  </a:cubicBezTo>
                  <a:cubicBezTo>
                    <a:pt x="26" y="2118"/>
                    <a:pt x="49" y="2165"/>
                    <a:pt x="72" y="2146"/>
                  </a:cubicBezTo>
                  <a:cubicBezTo>
                    <a:pt x="95" y="2126"/>
                    <a:pt x="88" y="2115"/>
                    <a:pt x="141" y="2132"/>
                  </a:cubicBezTo>
                  <a:cubicBezTo>
                    <a:pt x="193" y="2148"/>
                    <a:pt x="219" y="2168"/>
                    <a:pt x="232" y="2199"/>
                  </a:cubicBezTo>
                  <a:cubicBezTo>
                    <a:pt x="245" y="2229"/>
                    <a:pt x="203" y="2226"/>
                    <a:pt x="206" y="2265"/>
                  </a:cubicBezTo>
                  <a:cubicBezTo>
                    <a:pt x="209" y="2304"/>
                    <a:pt x="242" y="2335"/>
                    <a:pt x="216" y="2357"/>
                  </a:cubicBezTo>
                  <a:cubicBezTo>
                    <a:pt x="190" y="2379"/>
                    <a:pt x="180" y="2379"/>
                    <a:pt x="190" y="2415"/>
                  </a:cubicBezTo>
                  <a:cubicBezTo>
                    <a:pt x="200" y="2451"/>
                    <a:pt x="229" y="2479"/>
                    <a:pt x="196" y="2496"/>
                  </a:cubicBezTo>
                  <a:cubicBezTo>
                    <a:pt x="164" y="2513"/>
                    <a:pt x="150" y="2527"/>
                    <a:pt x="128" y="2499"/>
                  </a:cubicBezTo>
                  <a:cubicBezTo>
                    <a:pt x="114" y="2482"/>
                    <a:pt x="113" y="2466"/>
                    <a:pt x="105" y="2454"/>
                  </a:cubicBezTo>
                  <a:cubicBezTo>
                    <a:pt x="92" y="2456"/>
                    <a:pt x="80" y="2456"/>
                    <a:pt x="73" y="2456"/>
                  </a:cubicBezTo>
                  <a:cubicBezTo>
                    <a:pt x="55" y="2456"/>
                    <a:pt x="63" y="2479"/>
                    <a:pt x="52" y="2498"/>
                  </a:cubicBezTo>
                  <a:cubicBezTo>
                    <a:pt x="47" y="2506"/>
                    <a:pt x="49" y="2522"/>
                    <a:pt x="53" y="2535"/>
                  </a:cubicBezTo>
                  <a:cubicBezTo>
                    <a:pt x="56" y="2536"/>
                    <a:pt x="59" y="2536"/>
                    <a:pt x="62" y="2536"/>
                  </a:cubicBezTo>
                  <a:cubicBezTo>
                    <a:pt x="93" y="2536"/>
                    <a:pt x="106" y="2547"/>
                    <a:pt x="141" y="2565"/>
                  </a:cubicBezTo>
                  <a:cubicBezTo>
                    <a:pt x="176" y="2584"/>
                    <a:pt x="176" y="2580"/>
                    <a:pt x="219" y="2595"/>
                  </a:cubicBezTo>
                  <a:cubicBezTo>
                    <a:pt x="263" y="2610"/>
                    <a:pt x="245" y="2654"/>
                    <a:pt x="272" y="2658"/>
                  </a:cubicBezTo>
                  <a:cubicBezTo>
                    <a:pt x="298" y="2662"/>
                    <a:pt x="307" y="2677"/>
                    <a:pt x="333" y="2721"/>
                  </a:cubicBezTo>
                  <a:cubicBezTo>
                    <a:pt x="359" y="2766"/>
                    <a:pt x="328" y="2784"/>
                    <a:pt x="307" y="2806"/>
                  </a:cubicBezTo>
                  <a:cubicBezTo>
                    <a:pt x="285" y="2829"/>
                    <a:pt x="302" y="2836"/>
                    <a:pt x="320" y="2862"/>
                  </a:cubicBezTo>
                  <a:cubicBezTo>
                    <a:pt x="337" y="2888"/>
                    <a:pt x="337" y="2914"/>
                    <a:pt x="377" y="2914"/>
                  </a:cubicBezTo>
                  <a:cubicBezTo>
                    <a:pt x="416" y="2914"/>
                    <a:pt x="407" y="2918"/>
                    <a:pt x="442" y="2962"/>
                  </a:cubicBezTo>
                  <a:cubicBezTo>
                    <a:pt x="477" y="3007"/>
                    <a:pt x="538" y="3025"/>
                    <a:pt x="582" y="3055"/>
                  </a:cubicBezTo>
                  <a:cubicBezTo>
                    <a:pt x="626" y="3084"/>
                    <a:pt x="669" y="3073"/>
                    <a:pt x="722" y="3073"/>
                  </a:cubicBezTo>
                  <a:cubicBezTo>
                    <a:pt x="774" y="3073"/>
                    <a:pt x="713" y="3129"/>
                    <a:pt x="717" y="3144"/>
                  </a:cubicBezTo>
                  <a:cubicBezTo>
                    <a:pt x="722" y="3158"/>
                    <a:pt x="730" y="3214"/>
                    <a:pt x="726" y="3255"/>
                  </a:cubicBezTo>
                  <a:cubicBezTo>
                    <a:pt x="722" y="3296"/>
                    <a:pt x="752" y="3310"/>
                    <a:pt x="774" y="3333"/>
                  </a:cubicBezTo>
                  <a:cubicBezTo>
                    <a:pt x="796" y="3355"/>
                    <a:pt x="822" y="3362"/>
                    <a:pt x="861" y="3385"/>
                  </a:cubicBezTo>
                  <a:cubicBezTo>
                    <a:pt x="870" y="3389"/>
                    <a:pt x="874" y="3394"/>
                    <a:pt x="875" y="3399"/>
                  </a:cubicBezTo>
                  <a:cubicBezTo>
                    <a:pt x="901" y="3404"/>
                    <a:pt x="929" y="3410"/>
                    <a:pt x="949" y="3418"/>
                  </a:cubicBezTo>
                  <a:cubicBezTo>
                    <a:pt x="992" y="3436"/>
                    <a:pt x="1027" y="3440"/>
                    <a:pt x="1054" y="3422"/>
                  </a:cubicBezTo>
                  <a:cubicBezTo>
                    <a:pt x="1080" y="3403"/>
                    <a:pt x="1075" y="3396"/>
                    <a:pt x="1084" y="3366"/>
                  </a:cubicBezTo>
                  <a:cubicBezTo>
                    <a:pt x="1093" y="3336"/>
                    <a:pt x="1145" y="3303"/>
                    <a:pt x="1180" y="3270"/>
                  </a:cubicBezTo>
                  <a:cubicBezTo>
                    <a:pt x="1215" y="3236"/>
                    <a:pt x="1198" y="3155"/>
                    <a:pt x="1241" y="3196"/>
                  </a:cubicBezTo>
                  <a:cubicBezTo>
                    <a:pt x="1285" y="3236"/>
                    <a:pt x="1290" y="3251"/>
                    <a:pt x="1324" y="3255"/>
                  </a:cubicBezTo>
                  <a:cubicBezTo>
                    <a:pt x="1359" y="3259"/>
                    <a:pt x="1438" y="3247"/>
                    <a:pt x="1460" y="3281"/>
                  </a:cubicBezTo>
                  <a:cubicBezTo>
                    <a:pt x="1482" y="3314"/>
                    <a:pt x="1504" y="3351"/>
                    <a:pt x="1547" y="3325"/>
                  </a:cubicBezTo>
                  <a:cubicBezTo>
                    <a:pt x="1591" y="3299"/>
                    <a:pt x="1604" y="3247"/>
                    <a:pt x="1648" y="3244"/>
                  </a:cubicBezTo>
                  <a:cubicBezTo>
                    <a:pt x="1691" y="3240"/>
                    <a:pt x="1691" y="3210"/>
                    <a:pt x="1713" y="3236"/>
                  </a:cubicBezTo>
                  <a:cubicBezTo>
                    <a:pt x="1735" y="3262"/>
                    <a:pt x="1718" y="3240"/>
                    <a:pt x="1779" y="3247"/>
                  </a:cubicBezTo>
                  <a:cubicBezTo>
                    <a:pt x="1840" y="3255"/>
                    <a:pt x="1875" y="3255"/>
                    <a:pt x="1901" y="3273"/>
                  </a:cubicBezTo>
                  <a:cubicBezTo>
                    <a:pt x="1927" y="3292"/>
                    <a:pt x="1923" y="3325"/>
                    <a:pt x="1975" y="3333"/>
                  </a:cubicBezTo>
                  <a:cubicBezTo>
                    <a:pt x="2028" y="3340"/>
                    <a:pt x="2041" y="3325"/>
                    <a:pt x="2063" y="3348"/>
                  </a:cubicBezTo>
                  <a:cubicBezTo>
                    <a:pt x="2085" y="3370"/>
                    <a:pt x="2111" y="3381"/>
                    <a:pt x="2150" y="3351"/>
                  </a:cubicBezTo>
                  <a:cubicBezTo>
                    <a:pt x="2189" y="3322"/>
                    <a:pt x="2202" y="3322"/>
                    <a:pt x="2255" y="3322"/>
                  </a:cubicBezTo>
                  <a:cubicBezTo>
                    <a:pt x="2307" y="3322"/>
                    <a:pt x="2316" y="3318"/>
                    <a:pt x="2355" y="3325"/>
                  </a:cubicBezTo>
                  <a:cubicBezTo>
                    <a:pt x="2395" y="3333"/>
                    <a:pt x="2412" y="3336"/>
                    <a:pt x="2460" y="3307"/>
                  </a:cubicBezTo>
                  <a:cubicBezTo>
                    <a:pt x="2508" y="3277"/>
                    <a:pt x="2543" y="3233"/>
                    <a:pt x="2604" y="3236"/>
                  </a:cubicBezTo>
                  <a:cubicBezTo>
                    <a:pt x="2665" y="3240"/>
                    <a:pt x="2783" y="3247"/>
                    <a:pt x="2823" y="3221"/>
                  </a:cubicBezTo>
                  <a:cubicBezTo>
                    <a:pt x="2862" y="3196"/>
                    <a:pt x="2862" y="3181"/>
                    <a:pt x="2932" y="3192"/>
                  </a:cubicBezTo>
                  <a:cubicBezTo>
                    <a:pt x="3002" y="3203"/>
                    <a:pt x="3146" y="3247"/>
                    <a:pt x="3194" y="3273"/>
                  </a:cubicBezTo>
                  <a:cubicBezTo>
                    <a:pt x="3242" y="3299"/>
                    <a:pt x="3255" y="3322"/>
                    <a:pt x="3303" y="3314"/>
                  </a:cubicBezTo>
                  <a:cubicBezTo>
                    <a:pt x="3351" y="3307"/>
                    <a:pt x="3377" y="3292"/>
                    <a:pt x="3430" y="3314"/>
                  </a:cubicBezTo>
                  <a:cubicBezTo>
                    <a:pt x="3482" y="3336"/>
                    <a:pt x="3491" y="3362"/>
                    <a:pt x="3583" y="3340"/>
                  </a:cubicBezTo>
                  <a:cubicBezTo>
                    <a:pt x="3675" y="3318"/>
                    <a:pt x="3618" y="3310"/>
                    <a:pt x="3657" y="3310"/>
                  </a:cubicBezTo>
                  <a:cubicBezTo>
                    <a:pt x="3696" y="3310"/>
                    <a:pt x="3723" y="3292"/>
                    <a:pt x="3661" y="3277"/>
                  </a:cubicBezTo>
                  <a:cubicBezTo>
                    <a:pt x="3600" y="3262"/>
                    <a:pt x="3574" y="3244"/>
                    <a:pt x="3609" y="3207"/>
                  </a:cubicBezTo>
                  <a:cubicBezTo>
                    <a:pt x="3644" y="3170"/>
                    <a:pt x="3640" y="3181"/>
                    <a:pt x="3683" y="3162"/>
                  </a:cubicBezTo>
                  <a:cubicBezTo>
                    <a:pt x="3727" y="3144"/>
                    <a:pt x="3705" y="3129"/>
                    <a:pt x="3718" y="3110"/>
                  </a:cubicBezTo>
                  <a:cubicBezTo>
                    <a:pt x="3731" y="3092"/>
                    <a:pt x="3766" y="3084"/>
                    <a:pt x="3740" y="3051"/>
                  </a:cubicBezTo>
                  <a:cubicBezTo>
                    <a:pt x="3714" y="3018"/>
                    <a:pt x="3648" y="3018"/>
                    <a:pt x="3640" y="2988"/>
                  </a:cubicBezTo>
                  <a:cubicBezTo>
                    <a:pt x="3631" y="2958"/>
                    <a:pt x="3548" y="2969"/>
                    <a:pt x="3548" y="2921"/>
                  </a:cubicBezTo>
                  <a:cubicBezTo>
                    <a:pt x="3548" y="2873"/>
                    <a:pt x="3522" y="2814"/>
                    <a:pt x="3570" y="2784"/>
                  </a:cubicBezTo>
                  <a:cubicBezTo>
                    <a:pt x="3618" y="2754"/>
                    <a:pt x="3631" y="2714"/>
                    <a:pt x="3701" y="2721"/>
                  </a:cubicBezTo>
                  <a:cubicBezTo>
                    <a:pt x="3771" y="2729"/>
                    <a:pt x="3784" y="2717"/>
                    <a:pt x="3867" y="2714"/>
                  </a:cubicBezTo>
                  <a:cubicBezTo>
                    <a:pt x="3950" y="2710"/>
                    <a:pt x="3950" y="2677"/>
                    <a:pt x="4011" y="2673"/>
                  </a:cubicBezTo>
                  <a:cubicBezTo>
                    <a:pt x="4072" y="2669"/>
                    <a:pt x="4081" y="2647"/>
                    <a:pt x="4129" y="2651"/>
                  </a:cubicBezTo>
                  <a:cubicBezTo>
                    <a:pt x="4177" y="2654"/>
                    <a:pt x="4216" y="2677"/>
                    <a:pt x="4238" y="2647"/>
                  </a:cubicBezTo>
                  <a:cubicBezTo>
                    <a:pt x="4260" y="2617"/>
                    <a:pt x="4260" y="2588"/>
                    <a:pt x="4295" y="2617"/>
                  </a:cubicBezTo>
                  <a:cubicBezTo>
                    <a:pt x="4315" y="2634"/>
                    <a:pt x="4346" y="2633"/>
                    <a:pt x="4380" y="2630"/>
                  </a:cubicBezTo>
                  <a:cubicBezTo>
                    <a:pt x="4351" y="2567"/>
                    <a:pt x="4325" y="2590"/>
                    <a:pt x="4343" y="2565"/>
                  </a:cubicBez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56" name="Freeform 7"/>
            <p:cNvSpPr>
              <a:spLocks/>
            </p:cNvSpPr>
            <p:nvPr/>
          </p:nvSpPr>
          <p:spPr bwMode="auto">
            <a:xfrm>
              <a:off x="271" y="2094"/>
              <a:ext cx="2249" cy="1097"/>
            </a:xfrm>
            <a:custGeom>
              <a:avLst/>
              <a:gdLst>
                <a:gd name="T0" fmla="*/ 4405 w 4857"/>
                <a:gd name="T1" fmla="*/ 1256 h 2368"/>
                <a:gd name="T2" fmla="*/ 4222 w 4857"/>
                <a:gd name="T3" fmla="*/ 1404 h 2368"/>
                <a:gd name="T4" fmla="*/ 4032 w 4857"/>
                <a:gd name="T5" fmla="*/ 1381 h 2368"/>
                <a:gd name="T6" fmla="*/ 3838 w 4857"/>
                <a:gd name="T7" fmla="*/ 1190 h 2368"/>
                <a:gd name="T8" fmla="*/ 3484 w 4857"/>
                <a:gd name="T9" fmla="*/ 1142 h 2368"/>
                <a:gd name="T10" fmla="*/ 3239 w 4857"/>
                <a:gd name="T11" fmla="*/ 1084 h 2368"/>
                <a:gd name="T12" fmla="*/ 2996 w 4857"/>
                <a:gd name="T13" fmla="*/ 984 h 2368"/>
                <a:gd name="T14" fmla="*/ 2787 w 4857"/>
                <a:gd name="T15" fmla="*/ 856 h 2368"/>
                <a:gd name="T16" fmla="*/ 2665 w 4857"/>
                <a:gd name="T17" fmla="*/ 620 h 2368"/>
                <a:gd name="T18" fmla="*/ 2737 w 4857"/>
                <a:gd name="T19" fmla="*/ 514 h 2368"/>
                <a:gd name="T20" fmla="*/ 2764 w 4857"/>
                <a:gd name="T21" fmla="*/ 339 h 2368"/>
                <a:gd name="T22" fmla="*/ 2718 w 4857"/>
                <a:gd name="T23" fmla="*/ 225 h 2368"/>
                <a:gd name="T24" fmla="*/ 2699 w 4857"/>
                <a:gd name="T25" fmla="*/ 159 h 2368"/>
                <a:gd name="T26" fmla="*/ 2219 w 4857"/>
                <a:gd name="T27" fmla="*/ 66 h 2368"/>
                <a:gd name="T28" fmla="*/ 1751 w 4857"/>
                <a:gd name="T29" fmla="*/ 170 h 2368"/>
                <a:gd name="T30" fmla="*/ 1459 w 4857"/>
                <a:gd name="T31" fmla="*/ 193 h 2368"/>
                <a:gd name="T32" fmla="*/ 1175 w 4857"/>
                <a:gd name="T33" fmla="*/ 92 h 2368"/>
                <a:gd name="T34" fmla="*/ 943 w 4857"/>
                <a:gd name="T35" fmla="*/ 170 h 2368"/>
                <a:gd name="T36" fmla="*/ 637 w 4857"/>
                <a:gd name="T37" fmla="*/ 41 h 2368"/>
                <a:gd name="T38" fmla="*/ 450 w 4857"/>
                <a:gd name="T39" fmla="*/ 267 h 2368"/>
                <a:gd name="T40" fmla="*/ 201 w 4857"/>
                <a:gd name="T41" fmla="*/ 304 h 2368"/>
                <a:gd name="T42" fmla="*/ 205 w 4857"/>
                <a:gd name="T43" fmla="*/ 493 h 2368"/>
                <a:gd name="T44" fmla="*/ 275 w 4857"/>
                <a:gd name="T45" fmla="*/ 689 h 2368"/>
                <a:gd name="T46" fmla="*/ 96 w 4857"/>
                <a:gd name="T47" fmla="*/ 678 h 2368"/>
                <a:gd name="T48" fmla="*/ 52 w 4857"/>
                <a:gd name="T49" fmla="*/ 837 h 2368"/>
                <a:gd name="T50" fmla="*/ 78 w 4857"/>
                <a:gd name="T51" fmla="*/ 975 h 2368"/>
                <a:gd name="T52" fmla="*/ 205 w 4857"/>
                <a:gd name="T53" fmla="*/ 1097 h 2368"/>
                <a:gd name="T54" fmla="*/ 406 w 4857"/>
                <a:gd name="T55" fmla="*/ 1275 h 2368"/>
                <a:gd name="T56" fmla="*/ 550 w 4857"/>
                <a:gd name="T57" fmla="*/ 1379 h 2368"/>
                <a:gd name="T58" fmla="*/ 768 w 4857"/>
                <a:gd name="T59" fmla="*/ 1445 h 2368"/>
                <a:gd name="T60" fmla="*/ 1039 w 4857"/>
                <a:gd name="T61" fmla="*/ 1731 h 2368"/>
                <a:gd name="T62" fmla="*/ 1175 w 4857"/>
                <a:gd name="T63" fmla="*/ 1809 h 2368"/>
                <a:gd name="T64" fmla="*/ 1380 w 4857"/>
                <a:gd name="T65" fmla="*/ 1923 h 2368"/>
                <a:gd name="T66" fmla="*/ 1511 w 4857"/>
                <a:gd name="T67" fmla="*/ 2012 h 2368"/>
                <a:gd name="T68" fmla="*/ 1651 w 4857"/>
                <a:gd name="T69" fmla="*/ 2105 h 2368"/>
                <a:gd name="T70" fmla="*/ 1856 w 4857"/>
                <a:gd name="T71" fmla="*/ 2164 h 2368"/>
                <a:gd name="T72" fmla="*/ 2131 w 4857"/>
                <a:gd name="T73" fmla="*/ 2172 h 2368"/>
                <a:gd name="T74" fmla="*/ 2245 w 4857"/>
                <a:gd name="T75" fmla="*/ 2316 h 2368"/>
                <a:gd name="T76" fmla="*/ 2586 w 4857"/>
                <a:gd name="T77" fmla="*/ 2127 h 2368"/>
                <a:gd name="T78" fmla="*/ 2795 w 4857"/>
                <a:gd name="T79" fmla="*/ 2227 h 2368"/>
                <a:gd name="T80" fmla="*/ 2983 w 4857"/>
                <a:gd name="T81" fmla="*/ 2309 h 2368"/>
                <a:gd name="T82" fmla="*/ 3241 w 4857"/>
                <a:gd name="T83" fmla="*/ 2268 h 2368"/>
                <a:gd name="T84" fmla="*/ 3538 w 4857"/>
                <a:gd name="T85" fmla="*/ 2101 h 2368"/>
                <a:gd name="T86" fmla="*/ 3914 w 4857"/>
                <a:gd name="T87" fmla="*/ 2057 h 2368"/>
                <a:gd name="T88" fmla="*/ 4154 w 4857"/>
                <a:gd name="T89" fmla="*/ 2001 h 2368"/>
                <a:gd name="T90" fmla="*/ 4211 w 4857"/>
                <a:gd name="T91" fmla="*/ 2094 h 2368"/>
                <a:gd name="T92" fmla="*/ 4246 w 4857"/>
                <a:gd name="T93" fmla="*/ 2220 h 2368"/>
                <a:gd name="T94" fmla="*/ 4447 w 4857"/>
                <a:gd name="T95" fmla="*/ 2220 h 2368"/>
                <a:gd name="T96" fmla="*/ 4594 w 4857"/>
                <a:gd name="T97" fmla="*/ 2315 h 2368"/>
                <a:gd name="T98" fmla="*/ 4722 w 4857"/>
                <a:gd name="T99" fmla="*/ 2268 h 2368"/>
                <a:gd name="T100" fmla="*/ 4770 w 4857"/>
                <a:gd name="T101" fmla="*/ 2072 h 2368"/>
                <a:gd name="T102" fmla="*/ 4822 w 4857"/>
                <a:gd name="T103" fmla="*/ 1820 h 2368"/>
                <a:gd name="T104" fmla="*/ 4730 w 4857"/>
                <a:gd name="T105" fmla="*/ 1564 h 2368"/>
                <a:gd name="T106" fmla="*/ 4704 w 4857"/>
                <a:gd name="T107" fmla="*/ 1367 h 2368"/>
                <a:gd name="T108" fmla="*/ 4481 w 4857"/>
                <a:gd name="T109" fmla="*/ 1186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57" h="2368">
                  <a:moveTo>
                    <a:pt x="4418" y="1148"/>
                  </a:moveTo>
                  <a:cubicBezTo>
                    <a:pt x="4385" y="1153"/>
                    <a:pt x="4402" y="1187"/>
                    <a:pt x="4415" y="1198"/>
                  </a:cubicBezTo>
                  <a:cubicBezTo>
                    <a:pt x="4428" y="1209"/>
                    <a:pt x="4418" y="1226"/>
                    <a:pt x="4405" y="1256"/>
                  </a:cubicBezTo>
                  <a:cubicBezTo>
                    <a:pt x="4392" y="1287"/>
                    <a:pt x="4392" y="1306"/>
                    <a:pt x="4366" y="1323"/>
                  </a:cubicBezTo>
                  <a:cubicBezTo>
                    <a:pt x="4339" y="1340"/>
                    <a:pt x="4343" y="1340"/>
                    <a:pt x="4303" y="1395"/>
                  </a:cubicBezTo>
                  <a:cubicBezTo>
                    <a:pt x="4264" y="1451"/>
                    <a:pt x="4244" y="1417"/>
                    <a:pt x="4222" y="1404"/>
                  </a:cubicBezTo>
                  <a:cubicBezTo>
                    <a:pt x="4199" y="1390"/>
                    <a:pt x="4199" y="1387"/>
                    <a:pt x="4166" y="1409"/>
                  </a:cubicBezTo>
                  <a:cubicBezTo>
                    <a:pt x="4133" y="1431"/>
                    <a:pt x="4127" y="1420"/>
                    <a:pt x="4104" y="1404"/>
                  </a:cubicBezTo>
                  <a:cubicBezTo>
                    <a:pt x="4081" y="1387"/>
                    <a:pt x="4068" y="1384"/>
                    <a:pt x="4032" y="1381"/>
                  </a:cubicBezTo>
                  <a:cubicBezTo>
                    <a:pt x="3995" y="1379"/>
                    <a:pt x="4012" y="1359"/>
                    <a:pt x="4002" y="1315"/>
                  </a:cubicBezTo>
                  <a:cubicBezTo>
                    <a:pt x="3992" y="1270"/>
                    <a:pt x="3943" y="1276"/>
                    <a:pt x="3920" y="1262"/>
                  </a:cubicBezTo>
                  <a:cubicBezTo>
                    <a:pt x="3897" y="1248"/>
                    <a:pt x="3881" y="1226"/>
                    <a:pt x="3838" y="1190"/>
                  </a:cubicBezTo>
                  <a:cubicBezTo>
                    <a:pt x="3796" y="1153"/>
                    <a:pt x="3740" y="1173"/>
                    <a:pt x="3701" y="1165"/>
                  </a:cubicBezTo>
                  <a:cubicBezTo>
                    <a:pt x="3661" y="1156"/>
                    <a:pt x="3648" y="1153"/>
                    <a:pt x="3609" y="1156"/>
                  </a:cubicBezTo>
                  <a:cubicBezTo>
                    <a:pt x="3570" y="1159"/>
                    <a:pt x="3537" y="1151"/>
                    <a:pt x="3484" y="1142"/>
                  </a:cubicBezTo>
                  <a:cubicBezTo>
                    <a:pt x="3432" y="1134"/>
                    <a:pt x="3435" y="1139"/>
                    <a:pt x="3393" y="1106"/>
                  </a:cubicBezTo>
                  <a:cubicBezTo>
                    <a:pt x="3350" y="1073"/>
                    <a:pt x="3344" y="1109"/>
                    <a:pt x="3301" y="1120"/>
                  </a:cubicBezTo>
                  <a:cubicBezTo>
                    <a:pt x="3258" y="1131"/>
                    <a:pt x="3258" y="1106"/>
                    <a:pt x="3239" y="1084"/>
                  </a:cubicBezTo>
                  <a:cubicBezTo>
                    <a:pt x="3219" y="1062"/>
                    <a:pt x="3193" y="1053"/>
                    <a:pt x="3173" y="1031"/>
                  </a:cubicBezTo>
                  <a:cubicBezTo>
                    <a:pt x="3154" y="1009"/>
                    <a:pt x="3111" y="1020"/>
                    <a:pt x="3078" y="1012"/>
                  </a:cubicBezTo>
                  <a:cubicBezTo>
                    <a:pt x="3045" y="1003"/>
                    <a:pt x="3016" y="1003"/>
                    <a:pt x="2996" y="984"/>
                  </a:cubicBezTo>
                  <a:cubicBezTo>
                    <a:pt x="2977" y="964"/>
                    <a:pt x="2914" y="975"/>
                    <a:pt x="2862" y="967"/>
                  </a:cubicBezTo>
                  <a:cubicBezTo>
                    <a:pt x="2810" y="959"/>
                    <a:pt x="2819" y="934"/>
                    <a:pt x="2816" y="906"/>
                  </a:cubicBezTo>
                  <a:cubicBezTo>
                    <a:pt x="2813" y="878"/>
                    <a:pt x="2806" y="875"/>
                    <a:pt x="2787" y="856"/>
                  </a:cubicBezTo>
                  <a:cubicBezTo>
                    <a:pt x="2767" y="836"/>
                    <a:pt x="2754" y="800"/>
                    <a:pt x="2747" y="773"/>
                  </a:cubicBezTo>
                  <a:cubicBezTo>
                    <a:pt x="2741" y="745"/>
                    <a:pt x="2711" y="709"/>
                    <a:pt x="2678" y="684"/>
                  </a:cubicBezTo>
                  <a:cubicBezTo>
                    <a:pt x="2646" y="659"/>
                    <a:pt x="2662" y="645"/>
                    <a:pt x="2665" y="620"/>
                  </a:cubicBezTo>
                  <a:cubicBezTo>
                    <a:pt x="2669" y="595"/>
                    <a:pt x="2656" y="564"/>
                    <a:pt x="2656" y="542"/>
                  </a:cubicBezTo>
                  <a:cubicBezTo>
                    <a:pt x="2656" y="520"/>
                    <a:pt x="2685" y="525"/>
                    <a:pt x="2708" y="533"/>
                  </a:cubicBezTo>
                  <a:cubicBezTo>
                    <a:pt x="2731" y="542"/>
                    <a:pt x="2737" y="531"/>
                    <a:pt x="2737" y="514"/>
                  </a:cubicBezTo>
                  <a:cubicBezTo>
                    <a:pt x="2737" y="497"/>
                    <a:pt x="2734" y="481"/>
                    <a:pt x="2721" y="456"/>
                  </a:cubicBezTo>
                  <a:cubicBezTo>
                    <a:pt x="2708" y="431"/>
                    <a:pt x="2734" y="420"/>
                    <a:pt x="2751" y="389"/>
                  </a:cubicBezTo>
                  <a:cubicBezTo>
                    <a:pt x="2767" y="358"/>
                    <a:pt x="2741" y="358"/>
                    <a:pt x="2764" y="339"/>
                  </a:cubicBezTo>
                  <a:cubicBezTo>
                    <a:pt x="2787" y="319"/>
                    <a:pt x="2793" y="303"/>
                    <a:pt x="2793" y="283"/>
                  </a:cubicBezTo>
                  <a:cubicBezTo>
                    <a:pt x="2793" y="264"/>
                    <a:pt x="2783" y="256"/>
                    <a:pt x="2760" y="247"/>
                  </a:cubicBezTo>
                  <a:cubicBezTo>
                    <a:pt x="2737" y="239"/>
                    <a:pt x="2728" y="247"/>
                    <a:pt x="2718" y="225"/>
                  </a:cubicBezTo>
                  <a:cubicBezTo>
                    <a:pt x="2708" y="203"/>
                    <a:pt x="2767" y="214"/>
                    <a:pt x="2787" y="186"/>
                  </a:cubicBezTo>
                  <a:cubicBezTo>
                    <a:pt x="2794" y="176"/>
                    <a:pt x="2794" y="162"/>
                    <a:pt x="2792" y="149"/>
                  </a:cubicBezTo>
                  <a:cubicBezTo>
                    <a:pt x="2760" y="144"/>
                    <a:pt x="2736" y="154"/>
                    <a:pt x="2699" y="159"/>
                  </a:cubicBezTo>
                  <a:cubicBezTo>
                    <a:pt x="2651" y="167"/>
                    <a:pt x="2638" y="144"/>
                    <a:pt x="2590" y="118"/>
                  </a:cubicBezTo>
                  <a:cubicBezTo>
                    <a:pt x="2542" y="92"/>
                    <a:pt x="2398" y="48"/>
                    <a:pt x="2328" y="37"/>
                  </a:cubicBezTo>
                  <a:cubicBezTo>
                    <a:pt x="2258" y="26"/>
                    <a:pt x="2258" y="41"/>
                    <a:pt x="2219" y="66"/>
                  </a:cubicBezTo>
                  <a:cubicBezTo>
                    <a:pt x="2179" y="92"/>
                    <a:pt x="2061" y="85"/>
                    <a:pt x="2000" y="81"/>
                  </a:cubicBezTo>
                  <a:cubicBezTo>
                    <a:pt x="1939" y="78"/>
                    <a:pt x="1904" y="122"/>
                    <a:pt x="1856" y="152"/>
                  </a:cubicBezTo>
                  <a:cubicBezTo>
                    <a:pt x="1808" y="181"/>
                    <a:pt x="1791" y="178"/>
                    <a:pt x="1751" y="170"/>
                  </a:cubicBezTo>
                  <a:cubicBezTo>
                    <a:pt x="1712" y="163"/>
                    <a:pt x="1703" y="167"/>
                    <a:pt x="1651" y="167"/>
                  </a:cubicBezTo>
                  <a:cubicBezTo>
                    <a:pt x="1598" y="167"/>
                    <a:pt x="1585" y="167"/>
                    <a:pt x="1546" y="196"/>
                  </a:cubicBezTo>
                  <a:cubicBezTo>
                    <a:pt x="1507" y="226"/>
                    <a:pt x="1481" y="215"/>
                    <a:pt x="1459" y="193"/>
                  </a:cubicBezTo>
                  <a:cubicBezTo>
                    <a:pt x="1437" y="170"/>
                    <a:pt x="1424" y="185"/>
                    <a:pt x="1371" y="178"/>
                  </a:cubicBezTo>
                  <a:cubicBezTo>
                    <a:pt x="1319" y="170"/>
                    <a:pt x="1323" y="137"/>
                    <a:pt x="1297" y="118"/>
                  </a:cubicBezTo>
                  <a:cubicBezTo>
                    <a:pt x="1271" y="100"/>
                    <a:pt x="1236" y="100"/>
                    <a:pt x="1175" y="92"/>
                  </a:cubicBezTo>
                  <a:cubicBezTo>
                    <a:pt x="1114" y="85"/>
                    <a:pt x="1131" y="107"/>
                    <a:pt x="1109" y="81"/>
                  </a:cubicBezTo>
                  <a:cubicBezTo>
                    <a:pt x="1087" y="55"/>
                    <a:pt x="1087" y="85"/>
                    <a:pt x="1044" y="89"/>
                  </a:cubicBezTo>
                  <a:cubicBezTo>
                    <a:pt x="1000" y="92"/>
                    <a:pt x="987" y="144"/>
                    <a:pt x="943" y="170"/>
                  </a:cubicBezTo>
                  <a:cubicBezTo>
                    <a:pt x="900" y="196"/>
                    <a:pt x="878" y="159"/>
                    <a:pt x="856" y="126"/>
                  </a:cubicBezTo>
                  <a:cubicBezTo>
                    <a:pt x="834" y="92"/>
                    <a:pt x="755" y="104"/>
                    <a:pt x="720" y="100"/>
                  </a:cubicBezTo>
                  <a:cubicBezTo>
                    <a:pt x="686" y="96"/>
                    <a:pt x="681" y="81"/>
                    <a:pt x="637" y="41"/>
                  </a:cubicBezTo>
                  <a:cubicBezTo>
                    <a:pt x="594" y="0"/>
                    <a:pt x="611" y="81"/>
                    <a:pt x="576" y="115"/>
                  </a:cubicBezTo>
                  <a:cubicBezTo>
                    <a:pt x="541" y="148"/>
                    <a:pt x="489" y="181"/>
                    <a:pt x="480" y="211"/>
                  </a:cubicBezTo>
                  <a:cubicBezTo>
                    <a:pt x="471" y="241"/>
                    <a:pt x="476" y="248"/>
                    <a:pt x="450" y="267"/>
                  </a:cubicBezTo>
                  <a:cubicBezTo>
                    <a:pt x="423" y="285"/>
                    <a:pt x="388" y="281"/>
                    <a:pt x="345" y="263"/>
                  </a:cubicBezTo>
                  <a:cubicBezTo>
                    <a:pt x="325" y="255"/>
                    <a:pt x="297" y="249"/>
                    <a:pt x="271" y="244"/>
                  </a:cubicBezTo>
                  <a:cubicBezTo>
                    <a:pt x="276" y="263"/>
                    <a:pt x="238" y="283"/>
                    <a:pt x="201" y="304"/>
                  </a:cubicBezTo>
                  <a:cubicBezTo>
                    <a:pt x="153" y="330"/>
                    <a:pt x="214" y="352"/>
                    <a:pt x="236" y="374"/>
                  </a:cubicBezTo>
                  <a:cubicBezTo>
                    <a:pt x="257" y="396"/>
                    <a:pt x="236" y="411"/>
                    <a:pt x="201" y="422"/>
                  </a:cubicBezTo>
                  <a:cubicBezTo>
                    <a:pt x="166" y="433"/>
                    <a:pt x="170" y="467"/>
                    <a:pt x="205" y="493"/>
                  </a:cubicBezTo>
                  <a:cubicBezTo>
                    <a:pt x="240" y="519"/>
                    <a:pt x="231" y="530"/>
                    <a:pt x="262" y="545"/>
                  </a:cubicBezTo>
                  <a:cubicBezTo>
                    <a:pt x="292" y="559"/>
                    <a:pt x="284" y="578"/>
                    <a:pt x="262" y="597"/>
                  </a:cubicBezTo>
                  <a:cubicBezTo>
                    <a:pt x="240" y="615"/>
                    <a:pt x="275" y="641"/>
                    <a:pt x="275" y="689"/>
                  </a:cubicBezTo>
                  <a:cubicBezTo>
                    <a:pt x="275" y="737"/>
                    <a:pt x="227" y="715"/>
                    <a:pt x="205" y="708"/>
                  </a:cubicBezTo>
                  <a:cubicBezTo>
                    <a:pt x="183" y="700"/>
                    <a:pt x="174" y="723"/>
                    <a:pt x="144" y="730"/>
                  </a:cubicBezTo>
                  <a:cubicBezTo>
                    <a:pt x="113" y="737"/>
                    <a:pt x="105" y="708"/>
                    <a:pt x="96" y="678"/>
                  </a:cubicBezTo>
                  <a:cubicBezTo>
                    <a:pt x="87" y="648"/>
                    <a:pt x="43" y="652"/>
                    <a:pt x="22" y="671"/>
                  </a:cubicBezTo>
                  <a:cubicBezTo>
                    <a:pt x="0" y="689"/>
                    <a:pt x="13" y="730"/>
                    <a:pt x="26" y="756"/>
                  </a:cubicBezTo>
                  <a:cubicBezTo>
                    <a:pt x="39" y="782"/>
                    <a:pt x="65" y="811"/>
                    <a:pt x="52" y="837"/>
                  </a:cubicBezTo>
                  <a:cubicBezTo>
                    <a:pt x="39" y="863"/>
                    <a:pt x="30" y="867"/>
                    <a:pt x="52" y="900"/>
                  </a:cubicBezTo>
                  <a:cubicBezTo>
                    <a:pt x="74" y="934"/>
                    <a:pt x="35" y="938"/>
                    <a:pt x="39" y="960"/>
                  </a:cubicBezTo>
                  <a:cubicBezTo>
                    <a:pt x="43" y="982"/>
                    <a:pt x="70" y="989"/>
                    <a:pt x="78" y="975"/>
                  </a:cubicBezTo>
                  <a:cubicBezTo>
                    <a:pt x="87" y="960"/>
                    <a:pt x="109" y="967"/>
                    <a:pt x="122" y="978"/>
                  </a:cubicBezTo>
                  <a:cubicBezTo>
                    <a:pt x="135" y="989"/>
                    <a:pt x="148" y="1049"/>
                    <a:pt x="153" y="1071"/>
                  </a:cubicBezTo>
                  <a:cubicBezTo>
                    <a:pt x="157" y="1093"/>
                    <a:pt x="188" y="1112"/>
                    <a:pt x="205" y="1097"/>
                  </a:cubicBezTo>
                  <a:cubicBezTo>
                    <a:pt x="222" y="1082"/>
                    <a:pt x="244" y="1112"/>
                    <a:pt x="266" y="1138"/>
                  </a:cubicBezTo>
                  <a:cubicBezTo>
                    <a:pt x="288" y="1164"/>
                    <a:pt x="327" y="1201"/>
                    <a:pt x="340" y="1230"/>
                  </a:cubicBezTo>
                  <a:cubicBezTo>
                    <a:pt x="354" y="1260"/>
                    <a:pt x="406" y="1264"/>
                    <a:pt x="406" y="1275"/>
                  </a:cubicBezTo>
                  <a:cubicBezTo>
                    <a:pt x="406" y="1286"/>
                    <a:pt x="445" y="1304"/>
                    <a:pt x="467" y="1327"/>
                  </a:cubicBezTo>
                  <a:cubicBezTo>
                    <a:pt x="489" y="1349"/>
                    <a:pt x="493" y="1342"/>
                    <a:pt x="493" y="1390"/>
                  </a:cubicBezTo>
                  <a:cubicBezTo>
                    <a:pt x="493" y="1438"/>
                    <a:pt x="541" y="1397"/>
                    <a:pt x="550" y="1379"/>
                  </a:cubicBezTo>
                  <a:cubicBezTo>
                    <a:pt x="559" y="1360"/>
                    <a:pt x="611" y="1345"/>
                    <a:pt x="637" y="1319"/>
                  </a:cubicBezTo>
                  <a:cubicBezTo>
                    <a:pt x="664" y="1293"/>
                    <a:pt x="672" y="1356"/>
                    <a:pt x="694" y="1390"/>
                  </a:cubicBezTo>
                  <a:cubicBezTo>
                    <a:pt x="716" y="1423"/>
                    <a:pt x="729" y="1397"/>
                    <a:pt x="768" y="1445"/>
                  </a:cubicBezTo>
                  <a:cubicBezTo>
                    <a:pt x="808" y="1493"/>
                    <a:pt x="812" y="1464"/>
                    <a:pt x="856" y="1505"/>
                  </a:cubicBezTo>
                  <a:cubicBezTo>
                    <a:pt x="900" y="1545"/>
                    <a:pt x="939" y="1564"/>
                    <a:pt x="974" y="1582"/>
                  </a:cubicBezTo>
                  <a:cubicBezTo>
                    <a:pt x="1009" y="1601"/>
                    <a:pt x="1017" y="1694"/>
                    <a:pt x="1039" y="1731"/>
                  </a:cubicBezTo>
                  <a:cubicBezTo>
                    <a:pt x="1061" y="1768"/>
                    <a:pt x="1109" y="1723"/>
                    <a:pt x="1135" y="1690"/>
                  </a:cubicBezTo>
                  <a:cubicBezTo>
                    <a:pt x="1162" y="1657"/>
                    <a:pt x="1170" y="1712"/>
                    <a:pt x="1170" y="1723"/>
                  </a:cubicBezTo>
                  <a:cubicBezTo>
                    <a:pt x="1170" y="1734"/>
                    <a:pt x="1175" y="1783"/>
                    <a:pt x="1175" y="1809"/>
                  </a:cubicBezTo>
                  <a:cubicBezTo>
                    <a:pt x="1175" y="1834"/>
                    <a:pt x="1236" y="1849"/>
                    <a:pt x="1271" y="1860"/>
                  </a:cubicBezTo>
                  <a:cubicBezTo>
                    <a:pt x="1306" y="1872"/>
                    <a:pt x="1310" y="1905"/>
                    <a:pt x="1358" y="1901"/>
                  </a:cubicBezTo>
                  <a:cubicBezTo>
                    <a:pt x="1406" y="1897"/>
                    <a:pt x="1389" y="1912"/>
                    <a:pt x="1380" y="1923"/>
                  </a:cubicBezTo>
                  <a:cubicBezTo>
                    <a:pt x="1371" y="1935"/>
                    <a:pt x="1398" y="1957"/>
                    <a:pt x="1398" y="1972"/>
                  </a:cubicBezTo>
                  <a:cubicBezTo>
                    <a:pt x="1398" y="1986"/>
                    <a:pt x="1441" y="2001"/>
                    <a:pt x="1459" y="1990"/>
                  </a:cubicBezTo>
                  <a:cubicBezTo>
                    <a:pt x="1476" y="1979"/>
                    <a:pt x="1494" y="1998"/>
                    <a:pt x="1511" y="2012"/>
                  </a:cubicBezTo>
                  <a:cubicBezTo>
                    <a:pt x="1529" y="2027"/>
                    <a:pt x="1559" y="2023"/>
                    <a:pt x="1555" y="2061"/>
                  </a:cubicBezTo>
                  <a:cubicBezTo>
                    <a:pt x="1594" y="2142"/>
                    <a:pt x="1598" y="2094"/>
                    <a:pt x="1612" y="2072"/>
                  </a:cubicBezTo>
                  <a:cubicBezTo>
                    <a:pt x="1625" y="2049"/>
                    <a:pt x="1633" y="2075"/>
                    <a:pt x="1651" y="2105"/>
                  </a:cubicBezTo>
                  <a:cubicBezTo>
                    <a:pt x="1668" y="2135"/>
                    <a:pt x="1725" y="2094"/>
                    <a:pt x="1747" y="2079"/>
                  </a:cubicBezTo>
                  <a:cubicBezTo>
                    <a:pt x="1769" y="2064"/>
                    <a:pt x="1782" y="2101"/>
                    <a:pt x="1786" y="2116"/>
                  </a:cubicBezTo>
                  <a:cubicBezTo>
                    <a:pt x="1791" y="2131"/>
                    <a:pt x="1843" y="2142"/>
                    <a:pt x="1856" y="2164"/>
                  </a:cubicBezTo>
                  <a:cubicBezTo>
                    <a:pt x="1869" y="2187"/>
                    <a:pt x="1895" y="2187"/>
                    <a:pt x="1948" y="2172"/>
                  </a:cubicBezTo>
                  <a:cubicBezTo>
                    <a:pt x="2000" y="2157"/>
                    <a:pt x="1992" y="2190"/>
                    <a:pt x="2040" y="2194"/>
                  </a:cubicBezTo>
                  <a:cubicBezTo>
                    <a:pt x="2088" y="2198"/>
                    <a:pt x="2079" y="2172"/>
                    <a:pt x="2131" y="2172"/>
                  </a:cubicBezTo>
                  <a:cubicBezTo>
                    <a:pt x="2184" y="2172"/>
                    <a:pt x="2179" y="2172"/>
                    <a:pt x="2214" y="2146"/>
                  </a:cubicBezTo>
                  <a:cubicBezTo>
                    <a:pt x="2249" y="2120"/>
                    <a:pt x="2267" y="2168"/>
                    <a:pt x="2284" y="2205"/>
                  </a:cubicBezTo>
                  <a:cubicBezTo>
                    <a:pt x="2302" y="2242"/>
                    <a:pt x="2241" y="2264"/>
                    <a:pt x="2245" y="2316"/>
                  </a:cubicBezTo>
                  <a:cubicBezTo>
                    <a:pt x="2249" y="2368"/>
                    <a:pt x="2337" y="2283"/>
                    <a:pt x="2350" y="2264"/>
                  </a:cubicBezTo>
                  <a:cubicBezTo>
                    <a:pt x="2363" y="2246"/>
                    <a:pt x="2420" y="2194"/>
                    <a:pt x="2446" y="2164"/>
                  </a:cubicBezTo>
                  <a:cubicBezTo>
                    <a:pt x="2472" y="2135"/>
                    <a:pt x="2542" y="2142"/>
                    <a:pt x="2586" y="2127"/>
                  </a:cubicBezTo>
                  <a:cubicBezTo>
                    <a:pt x="2629" y="2112"/>
                    <a:pt x="2647" y="2153"/>
                    <a:pt x="2660" y="2175"/>
                  </a:cubicBezTo>
                  <a:cubicBezTo>
                    <a:pt x="2673" y="2198"/>
                    <a:pt x="2664" y="2198"/>
                    <a:pt x="2704" y="2198"/>
                  </a:cubicBezTo>
                  <a:cubicBezTo>
                    <a:pt x="2743" y="2198"/>
                    <a:pt x="2773" y="2205"/>
                    <a:pt x="2795" y="2227"/>
                  </a:cubicBezTo>
                  <a:cubicBezTo>
                    <a:pt x="2817" y="2250"/>
                    <a:pt x="2861" y="2246"/>
                    <a:pt x="2874" y="2224"/>
                  </a:cubicBezTo>
                  <a:cubicBezTo>
                    <a:pt x="2887" y="2201"/>
                    <a:pt x="2922" y="2227"/>
                    <a:pt x="2966" y="2253"/>
                  </a:cubicBezTo>
                  <a:cubicBezTo>
                    <a:pt x="3009" y="2279"/>
                    <a:pt x="2974" y="2287"/>
                    <a:pt x="2983" y="2309"/>
                  </a:cubicBezTo>
                  <a:cubicBezTo>
                    <a:pt x="2992" y="2331"/>
                    <a:pt x="3057" y="2339"/>
                    <a:pt x="3071" y="2316"/>
                  </a:cubicBezTo>
                  <a:cubicBezTo>
                    <a:pt x="3084" y="2294"/>
                    <a:pt x="3114" y="2305"/>
                    <a:pt x="3140" y="2320"/>
                  </a:cubicBezTo>
                  <a:cubicBezTo>
                    <a:pt x="3167" y="2335"/>
                    <a:pt x="3223" y="2305"/>
                    <a:pt x="3241" y="2268"/>
                  </a:cubicBezTo>
                  <a:cubicBezTo>
                    <a:pt x="3258" y="2231"/>
                    <a:pt x="3237" y="2227"/>
                    <a:pt x="3285" y="2220"/>
                  </a:cubicBezTo>
                  <a:cubicBezTo>
                    <a:pt x="3333" y="2213"/>
                    <a:pt x="3341" y="2179"/>
                    <a:pt x="3376" y="2138"/>
                  </a:cubicBezTo>
                  <a:cubicBezTo>
                    <a:pt x="3411" y="2098"/>
                    <a:pt x="3481" y="2112"/>
                    <a:pt x="3538" y="2101"/>
                  </a:cubicBezTo>
                  <a:cubicBezTo>
                    <a:pt x="3595" y="2090"/>
                    <a:pt x="3630" y="2038"/>
                    <a:pt x="3700" y="1990"/>
                  </a:cubicBezTo>
                  <a:cubicBezTo>
                    <a:pt x="3769" y="1942"/>
                    <a:pt x="3796" y="2005"/>
                    <a:pt x="3813" y="2016"/>
                  </a:cubicBezTo>
                  <a:cubicBezTo>
                    <a:pt x="3831" y="2027"/>
                    <a:pt x="3887" y="2031"/>
                    <a:pt x="3914" y="2057"/>
                  </a:cubicBezTo>
                  <a:cubicBezTo>
                    <a:pt x="3940" y="2083"/>
                    <a:pt x="3949" y="2035"/>
                    <a:pt x="3975" y="2009"/>
                  </a:cubicBezTo>
                  <a:cubicBezTo>
                    <a:pt x="4001" y="1983"/>
                    <a:pt x="4023" y="1975"/>
                    <a:pt x="4058" y="1960"/>
                  </a:cubicBezTo>
                  <a:cubicBezTo>
                    <a:pt x="4093" y="1946"/>
                    <a:pt x="4132" y="1975"/>
                    <a:pt x="4154" y="2001"/>
                  </a:cubicBezTo>
                  <a:cubicBezTo>
                    <a:pt x="4176" y="2027"/>
                    <a:pt x="4132" y="2027"/>
                    <a:pt x="4119" y="2061"/>
                  </a:cubicBezTo>
                  <a:cubicBezTo>
                    <a:pt x="4106" y="2094"/>
                    <a:pt x="4154" y="2086"/>
                    <a:pt x="4167" y="2064"/>
                  </a:cubicBezTo>
                  <a:cubicBezTo>
                    <a:pt x="4180" y="2042"/>
                    <a:pt x="4202" y="2064"/>
                    <a:pt x="4211" y="2094"/>
                  </a:cubicBezTo>
                  <a:cubicBezTo>
                    <a:pt x="4219" y="2124"/>
                    <a:pt x="4228" y="2127"/>
                    <a:pt x="4206" y="2150"/>
                  </a:cubicBezTo>
                  <a:cubicBezTo>
                    <a:pt x="4184" y="2172"/>
                    <a:pt x="4167" y="2168"/>
                    <a:pt x="4158" y="2205"/>
                  </a:cubicBezTo>
                  <a:cubicBezTo>
                    <a:pt x="4149" y="2242"/>
                    <a:pt x="4228" y="2205"/>
                    <a:pt x="4246" y="2220"/>
                  </a:cubicBezTo>
                  <a:cubicBezTo>
                    <a:pt x="4263" y="2235"/>
                    <a:pt x="4285" y="2253"/>
                    <a:pt x="4320" y="2250"/>
                  </a:cubicBezTo>
                  <a:cubicBezTo>
                    <a:pt x="4355" y="2246"/>
                    <a:pt x="4346" y="2242"/>
                    <a:pt x="4385" y="2268"/>
                  </a:cubicBezTo>
                  <a:cubicBezTo>
                    <a:pt x="4425" y="2294"/>
                    <a:pt x="4425" y="2246"/>
                    <a:pt x="4447" y="2220"/>
                  </a:cubicBezTo>
                  <a:cubicBezTo>
                    <a:pt x="4468" y="2194"/>
                    <a:pt x="4495" y="2209"/>
                    <a:pt x="4508" y="2235"/>
                  </a:cubicBezTo>
                  <a:cubicBezTo>
                    <a:pt x="4521" y="2261"/>
                    <a:pt x="4530" y="2250"/>
                    <a:pt x="4564" y="2272"/>
                  </a:cubicBezTo>
                  <a:cubicBezTo>
                    <a:pt x="4585" y="2285"/>
                    <a:pt x="4590" y="2296"/>
                    <a:pt x="4594" y="2315"/>
                  </a:cubicBezTo>
                  <a:cubicBezTo>
                    <a:pt x="4599" y="2309"/>
                    <a:pt x="4605" y="2302"/>
                    <a:pt x="4613" y="2294"/>
                  </a:cubicBezTo>
                  <a:cubicBezTo>
                    <a:pt x="4656" y="2246"/>
                    <a:pt x="4639" y="2290"/>
                    <a:pt x="4674" y="2305"/>
                  </a:cubicBezTo>
                  <a:cubicBezTo>
                    <a:pt x="4709" y="2320"/>
                    <a:pt x="4717" y="2301"/>
                    <a:pt x="4722" y="2268"/>
                  </a:cubicBezTo>
                  <a:cubicBezTo>
                    <a:pt x="4726" y="2235"/>
                    <a:pt x="4713" y="2183"/>
                    <a:pt x="4713" y="2142"/>
                  </a:cubicBezTo>
                  <a:cubicBezTo>
                    <a:pt x="4713" y="2101"/>
                    <a:pt x="4726" y="2124"/>
                    <a:pt x="4770" y="2112"/>
                  </a:cubicBezTo>
                  <a:cubicBezTo>
                    <a:pt x="4813" y="2101"/>
                    <a:pt x="4770" y="2112"/>
                    <a:pt x="4770" y="2072"/>
                  </a:cubicBezTo>
                  <a:cubicBezTo>
                    <a:pt x="4770" y="2031"/>
                    <a:pt x="4796" y="2053"/>
                    <a:pt x="4827" y="2035"/>
                  </a:cubicBezTo>
                  <a:cubicBezTo>
                    <a:pt x="4857" y="2016"/>
                    <a:pt x="4827" y="2001"/>
                    <a:pt x="4818" y="1968"/>
                  </a:cubicBezTo>
                  <a:cubicBezTo>
                    <a:pt x="4809" y="1935"/>
                    <a:pt x="4827" y="1857"/>
                    <a:pt x="4822" y="1820"/>
                  </a:cubicBezTo>
                  <a:cubicBezTo>
                    <a:pt x="4818" y="1783"/>
                    <a:pt x="4822" y="1771"/>
                    <a:pt x="4818" y="1731"/>
                  </a:cubicBezTo>
                  <a:cubicBezTo>
                    <a:pt x="4813" y="1690"/>
                    <a:pt x="4796" y="1660"/>
                    <a:pt x="4792" y="1631"/>
                  </a:cubicBezTo>
                  <a:cubicBezTo>
                    <a:pt x="4787" y="1601"/>
                    <a:pt x="4752" y="1594"/>
                    <a:pt x="4730" y="1564"/>
                  </a:cubicBezTo>
                  <a:cubicBezTo>
                    <a:pt x="4709" y="1534"/>
                    <a:pt x="4744" y="1542"/>
                    <a:pt x="4792" y="1531"/>
                  </a:cubicBezTo>
                  <a:cubicBezTo>
                    <a:pt x="4840" y="1519"/>
                    <a:pt x="4774" y="1475"/>
                    <a:pt x="4744" y="1449"/>
                  </a:cubicBezTo>
                  <a:cubicBezTo>
                    <a:pt x="4713" y="1423"/>
                    <a:pt x="4709" y="1408"/>
                    <a:pt x="4704" y="1367"/>
                  </a:cubicBezTo>
                  <a:cubicBezTo>
                    <a:pt x="4700" y="1327"/>
                    <a:pt x="4656" y="1312"/>
                    <a:pt x="4647" y="1264"/>
                  </a:cubicBezTo>
                  <a:cubicBezTo>
                    <a:pt x="4639" y="1215"/>
                    <a:pt x="4608" y="1230"/>
                    <a:pt x="4582" y="1227"/>
                  </a:cubicBezTo>
                  <a:cubicBezTo>
                    <a:pt x="4556" y="1223"/>
                    <a:pt x="4516" y="1193"/>
                    <a:pt x="4481" y="1186"/>
                  </a:cubicBezTo>
                  <a:cubicBezTo>
                    <a:pt x="4454" y="1180"/>
                    <a:pt x="4462" y="1168"/>
                    <a:pt x="4478" y="1157"/>
                  </a:cubicBezTo>
                  <a:cubicBezTo>
                    <a:pt x="4460" y="1150"/>
                    <a:pt x="4440" y="1144"/>
                    <a:pt x="4418" y="1148"/>
                  </a:cubicBezTo>
                  <a:close/>
                </a:path>
              </a:pathLst>
            </a:custGeom>
            <a:solidFill>
              <a:schemeClr val="accent1"/>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57" name="Freeform 8"/>
            <p:cNvSpPr>
              <a:spLocks/>
            </p:cNvSpPr>
            <p:nvPr/>
          </p:nvSpPr>
          <p:spPr bwMode="auto">
            <a:xfrm>
              <a:off x="1496" y="1832"/>
              <a:ext cx="1455" cy="934"/>
            </a:xfrm>
            <a:custGeom>
              <a:avLst/>
              <a:gdLst>
                <a:gd name="T0" fmla="*/ 3054 w 3142"/>
                <a:gd name="T1" fmla="*/ 771 h 2018"/>
                <a:gd name="T2" fmla="*/ 2993 w 3142"/>
                <a:gd name="T3" fmla="*/ 656 h 2018"/>
                <a:gd name="T4" fmla="*/ 2875 w 3142"/>
                <a:gd name="T5" fmla="*/ 478 h 2018"/>
                <a:gd name="T6" fmla="*/ 2652 w 3142"/>
                <a:gd name="T7" fmla="*/ 396 h 2018"/>
                <a:gd name="T8" fmla="*/ 2460 w 3142"/>
                <a:gd name="T9" fmla="*/ 204 h 2018"/>
                <a:gd name="T10" fmla="*/ 2298 w 3142"/>
                <a:gd name="T11" fmla="*/ 200 h 2018"/>
                <a:gd name="T12" fmla="*/ 2023 w 3142"/>
                <a:gd name="T13" fmla="*/ 152 h 2018"/>
                <a:gd name="T14" fmla="*/ 1700 w 3142"/>
                <a:gd name="T15" fmla="*/ 185 h 2018"/>
                <a:gd name="T16" fmla="*/ 1482 w 3142"/>
                <a:gd name="T17" fmla="*/ 118 h 2018"/>
                <a:gd name="T18" fmla="*/ 1206 w 3142"/>
                <a:gd name="T19" fmla="*/ 40 h 2018"/>
                <a:gd name="T20" fmla="*/ 988 w 3142"/>
                <a:gd name="T21" fmla="*/ 59 h 2018"/>
                <a:gd name="T22" fmla="*/ 761 w 3142"/>
                <a:gd name="T23" fmla="*/ 85 h 2018"/>
                <a:gd name="T24" fmla="*/ 451 w 3142"/>
                <a:gd name="T25" fmla="*/ 133 h 2018"/>
                <a:gd name="T26" fmla="*/ 298 w 3142"/>
                <a:gd name="T27" fmla="*/ 333 h 2018"/>
                <a:gd name="T28" fmla="*/ 490 w 3142"/>
                <a:gd name="T29" fmla="*/ 463 h 2018"/>
                <a:gd name="T30" fmla="*/ 433 w 3142"/>
                <a:gd name="T31" fmla="*/ 574 h 2018"/>
                <a:gd name="T32" fmla="*/ 411 w 3142"/>
                <a:gd name="T33" fmla="*/ 689 h 2018"/>
                <a:gd name="T34" fmla="*/ 333 w 3142"/>
                <a:gd name="T35" fmla="*/ 752 h 2018"/>
                <a:gd name="T36" fmla="*/ 146 w 3142"/>
                <a:gd name="T37" fmla="*/ 716 h 2018"/>
                <a:gd name="T38" fmla="*/ 72 w 3142"/>
                <a:gd name="T39" fmla="*/ 792 h 2018"/>
                <a:gd name="T40" fmla="*/ 147 w 3142"/>
                <a:gd name="T41" fmla="*/ 850 h 2018"/>
                <a:gd name="T42" fmla="*/ 105 w 3142"/>
                <a:gd name="T43" fmla="*/ 956 h 2018"/>
                <a:gd name="T44" fmla="*/ 91 w 3142"/>
                <a:gd name="T45" fmla="*/ 1081 h 2018"/>
                <a:gd name="T46" fmla="*/ 10 w 3142"/>
                <a:gd name="T47" fmla="*/ 1109 h 2018"/>
                <a:gd name="T48" fmla="*/ 32 w 3142"/>
                <a:gd name="T49" fmla="*/ 1251 h 2018"/>
                <a:gd name="T50" fmla="*/ 141 w 3142"/>
                <a:gd name="T51" fmla="*/ 1423 h 2018"/>
                <a:gd name="T52" fmla="*/ 216 w 3142"/>
                <a:gd name="T53" fmla="*/ 1534 h 2018"/>
                <a:gd name="T54" fmla="*/ 432 w 3142"/>
                <a:gd name="T55" fmla="*/ 1579 h 2018"/>
                <a:gd name="T56" fmla="*/ 593 w 3142"/>
                <a:gd name="T57" fmla="*/ 1651 h 2018"/>
                <a:gd name="T58" fmla="*/ 747 w 3142"/>
                <a:gd name="T59" fmla="*/ 1673 h 2018"/>
                <a:gd name="T60" fmla="*/ 963 w 3142"/>
                <a:gd name="T61" fmla="*/ 1723 h 2018"/>
                <a:gd name="T62" fmla="*/ 1192 w 3142"/>
                <a:gd name="T63" fmla="*/ 1757 h 2018"/>
                <a:gd name="T64" fmla="*/ 1356 w 3142"/>
                <a:gd name="T65" fmla="*/ 1882 h 2018"/>
                <a:gd name="T66" fmla="*/ 1458 w 3142"/>
                <a:gd name="T67" fmla="*/ 1971 h 2018"/>
                <a:gd name="T68" fmla="*/ 1576 w 3142"/>
                <a:gd name="T69" fmla="*/ 1971 h 2018"/>
                <a:gd name="T70" fmla="*/ 1720 w 3142"/>
                <a:gd name="T71" fmla="*/ 1890 h 2018"/>
                <a:gd name="T72" fmla="*/ 1769 w 3142"/>
                <a:gd name="T73" fmla="*/ 1765 h 2018"/>
                <a:gd name="T74" fmla="*/ 1832 w 3142"/>
                <a:gd name="T75" fmla="*/ 1724 h 2018"/>
                <a:gd name="T76" fmla="*/ 1853 w 3142"/>
                <a:gd name="T77" fmla="*/ 1631 h 2018"/>
                <a:gd name="T78" fmla="*/ 2036 w 3142"/>
                <a:gd name="T79" fmla="*/ 1586 h 2018"/>
                <a:gd name="T80" fmla="*/ 2189 w 3142"/>
                <a:gd name="T81" fmla="*/ 1597 h 2018"/>
                <a:gd name="T82" fmla="*/ 2347 w 3142"/>
                <a:gd name="T83" fmla="*/ 1597 h 2018"/>
                <a:gd name="T84" fmla="*/ 2499 w 3142"/>
                <a:gd name="T85" fmla="*/ 1738 h 2018"/>
                <a:gd name="T86" fmla="*/ 2661 w 3142"/>
                <a:gd name="T87" fmla="*/ 1686 h 2018"/>
                <a:gd name="T88" fmla="*/ 2805 w 3142"/>
                <a:gd name="T89" fmla="*/ 1649 h 2018"/>
                <a:gd name="T90" fmla="*/ 2949 w 3142"/>
                <a:gd name="T91" fmla="*/ 1656 h 2018"/>
                <a:gd name="T92" fmla="*/ 3011 w 3142"/>
                <a:gd name="T93" fmla="*/ 1530 h 2018"/>
                <a:gd name="T94" fmla="*/ 2831 w 3142"/>
                <a:gd name="T95" fmla="*/ 1441 h 2018"/>
                <a:gd name="T96" fmla="*/ 2661 w 3142"/>
                <a:gd name="T97" fmla="*/ 1323 h 2018"/>
                <a:gd name="T98" fmla="*/ 2818 w 3142"/>
                <a:gd name="T99" fmla="*/ 1382 h 2018"/>
                <a:gd name="T100" fmla="*/ 2884 w 3142"/>
                <a:gd name="T101" fmla="*/ 1234 h 2018"/>
                <a:gd name="T102" fmla="*/ 2976 w 3142"/>
                <a:gd name="T103" fmla="*/ 1115 h 2018"/>
                <a:gd name="T104" fmla="*/ 3032 w 3142"/>
                <a:gd name="T105" fmla="*/ 1026 h 2018"/>
                <a:gd name="T106" fmla="*/ 3089 w 3142"/>
                <a:gd name="T107" fmla="*/ 997 h 2018"/>
                <a:gd name="T108" fmla="*/ 3085 w 3142"/>
                <a:gd name="T109" fmla="*/ 823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2" h="2018">
                  <a:moveTo>
                    <a:pt x="3085" y="823"/>
                  </a:moveTo>
                  <a:cubicBezTo>
                    <a:pt x="3054" y="797"/>
                    <a:pt x="3054" y="789"/>
                    <a:pt x="3054" y="771"/>
                  </a:cubicBezTo>
                  <a:cubicBezTo>
                    <a:pt x="3054" y="752"/>
                    <a:pt x="3063" y="726"/>
                    <a:pt x="3032" y="708"/>
                  </a:cubicBezTo>
                  <a:cubicBezTo>
                    <a:pt x="2962" y="682"/>
                    <a:pt x="2976" y="678"/>
                    <a:pt x="2993" y="656"/>
                  </a:cubicBezTo>
                  <a:cubicBezTo>
                    <a:pt x="3011" y="633"/>
                    <a:pt x="2980" y="604"/>
                    <a:pt x="2971" y="574"/>
                  </a:cubicBezTo>
                  <a:cubicBezTo>
                    <a:pt x="2962" y="545"/>
                    <a:pt x="2901" y="530"/>
                    <a:pt x="2875" y="478"/>
                  </a:cubicBezTo>
                  <a:cubicBezTo>
                    <a:pt x="2849" y="426"/>
                    <a:pt x="2796" y="489"/>
                    <a:pt x="2762" y="496"/>
                  </a:cubicBezTo>
                  <a:cubicBezTo>
                    <a:pt x="2727" y="504"/>
                    <a:pt x="2679" y="426"/>
                    <a:pt x="2652" y="396"/>
                  </a:cubicBezTo>
                  <a:cubicBezTo>
                    <a:pt x="2626" y="367"/>
                    <a:pt x="2547" y="348"/>
                    <a:pt x="2499" y="330"/>
                  </a:cubicBezTo>
                  <a:cubicBezTo>
                    <a:pt x="2451" y="311"/>
                    <a:pt x="2464" y="244"/>
                    <a:pt x="2460" y="204"/>
                  </a:cubicBezTo>
                  <a:cubicBezTo>
                    <a:pt x="2456" y="163"/>
                    <a:pt x="2403" y="207"/>
                    <a:pt x="2360" y="226"/>
                  </a:cubicBezTo>
                  <a:cubicBezTo>
                    <a:pt x="2316" y="244"/>
                    <a:pt x="2303" y="229"/>
                    <a:pt x="2298" y="200"/>
                  </a:cubicBezTo>
                  <a:cubicBezTo>
                    <a:pt x="2294" y="170"/>
                    <a:pt x="2224" y="170"/>
                    <a:pt x="2141" y="126"/>
                  </a:cubicBezTo>
                  <a:cubicBezTo>
                    <a:pt x="2058" y="81"/>
                    <a:pt x="2050" y="122"/>
                    <a:pt x="2023" y="152"/>
                  </a:cubicBezTo>
                  <a:cubicBezTo>
                    <a:pt x="1997" y="181"/>
                    <a:pt x="1910" y="144"/>
                    <a:pt x="1844" y="133"/>
                  </a:cubicBezTo>
                  <a:cubicBezTo>
                    <a:pt x="1779" y="122"/>
                    <a:pt x="1770" y="159"/>
                    <a:pt x="1700" y="185"/>
                  </a:cubicBezTo>
                  <a:cubicBezTo>
                    <a:pt x="1630" y="211"/>
                    <a:pt x="1639" y="215"/>
                    <a:pt x="1595" y="207"/>
                  </a:cubicBezTo>
                  <a:cubicBezTo>
                    <a:pt x="1552" y="200"/>
                    <a:pt x="1517" y="166"/>
                    <a:pt x="1482" y="118"/>
                  </a:cubicBezTo>
                  <a:cubicBezTo>
                    <a:pt x="1447" y="70"/>
                    <a:pt x="1420" y="96"/>
                    <a:pt x="1368" y="92"/>
                  </a:cubicBezTo>
                  <a:cubicBezTo>
                    <a:pt x="1316" y="89"/>
                    <a:pt x="1263" y="48"/>
                    <a:pt x="1206" y="40"/>
                  </a:cubicBezTo>
                  <a:cubicBezTo>
                    <a:pt x="1150" y="33"/>
                    <a:pt x="1080" y="59"/>
                    <a:pt x="1045" y="29"/>
                  </a:cubicBezTo>
                  <a:cubicBezTo>
                    <a:pt x="1010" y="0"/>
                    <a:pt x="1010" y="29"/>
                    <a:pt x="988" y="59"/>
                  </a:cubicBezTo>
                  <a:cubicBezTo>
                    <a:pt x="966" y="89"/>
                    <a:pt x="927" y="66"/>
                    <a:pt x="879" y="63"/>
                  </a:cubicBezTo>
                  <a:cubicBezTo>
                    <a:pt x="831" y="59"/>
                    <a:pt x="822" y="81"/>
                    <a:pt x="761" y="85"/>
                  </a:cubicBezTo>
                  <a:cubicBezTo>
                    <a:pt x="700" y="89"/>
                    <a:pt x="700" y="122"/>
                    <a:pt x="617" y="126"/>
                  </a:cubicBezTo>
                  <a:cubicBezTo>
                    <a:pt x="534" y="129"/>
                    <a:pt x="521" y="141"/>
                    <a:pt x="451" y="133"/>
                  </a:cubicBezTo>
                  <a:cubicBezTo>
                    <a:pt x="381" y="126"/>
                    <a:pt x="368" y="166"/>
                    <a:pt x="320" y="196"/>
                  </a:cubicBezTo>
                  <a:cubicBezTo>
                    <a:pt x="272" y="226"/>
                    <a:pt x="298" y="285"/>
                    <a:pt x="298" y="333"/>
                  </a:cubicBezTo>
                  <a:cubicBezTo>
                    <a:pt x="298" y="381"/>
                    <a:pt x="381" y="370"/>
                    <a:pt x="390" y="400"/>
                  </a:cubicBezTo>
                  <a:cubicBezTo>
                    <a:pt x="398" y="430"/>
                    <a:pt x="464" y="430"/>
                    <a:pt x="490" y="463"/>
                  </a:cubicBezTo>
                  <a:cubicBezTo>
                    <a:pt x="516" y="496"/>
                    <a:pt x="481" y="504"/>
                    <a:pt x="468" y="522"/>
                  </a:cubicBezTo>
                  <a:cubicBezTo>
                    <a:pt x="455" y="541"/>
                    <a:pt x="477" y="556"/>
                    <a:pt x="433" y="574"/>
                  </a:cubicBezTo>
                  <a:cubicBezTo>
                    <a:pt x="390" y="593"/>
                    <a:pt x="394" y="582"/>
                    <a:pt x="359" y="619"/>
                  </a:cubicBezTo>
                  <a:cubicBezTo>
                    <a:pt x="324" y="656"/>
                    <a:pt x="350" y="674"/>
                    <a:pt x="411" y="689"/>
                  </a:cubicBezTo>
                  <a:cubicBezTo>
                    <a:pt x="473" y="704"/>
                    <a:pt x="446" y="722"/>
                    <a:pt x="407" y="722"/>
                  </a:cubicBezTo>
                  <a:cubicBezTo>
                    <a:pt x="368" y="722"/>
                    <a:pt x="425" y="730"/>
                    <a:pt x="333" y="752"/>
                  </a:cubicBezTo>
                  <a:cubicBezTo>
                    <a:pt x="241" y="774"/>
                    <a:pt x="232" y="748"/>
                    <a:pt x="180" y="726"/>
                  </a:cubicBezTo>
                  <a:cubicBezTo>
                    <a:pt x="167" y="721"/>
                    <a:pt x="156" y="718"/>
                    <a:pt x="146" y="716"/>
                  </a:cubicBezTo>
                  <a:cubicBezTo>
                    <a:pt x="148" y="729"/>
                    <a:pt x="148" y="743"/>
                    <a:pt x="141" y="753"/>
                  </a:cubicBezTo>
                  <a:cubicBezTo>
                    <a:pt x="121" y="781"/>
                    <a:pt x="62" y="770"/>
                    <a:pt x="72" y="792"/>
                  </a:cubicBezTo>
                  <a:cubicBezTo>
                    <a:pt x="82" y="814"/>
                    <a:pt x="91" y="806"/>
                    <a:pt x="114" y="814"/>
                  </a:cubicBezTo>
                  <a:cubicBezTo>
                    <a:pt x="137" y="823"/>
                    <a:pt x="147" y="831"/>
                    <a:pt x="147" y="850"/>
                  </a:cubicBezTo>
                  <a:cubicBezTo>
                    <a:pt x="147" y="870"/>
                    <a:pt x="141" y="886"/>
                    <a:pt x="118" y="906"/>
                  </a:cubicBezTo>
                  <a:cubicBezTo>
                    <a:pt x="95" y="925"/>
                    <a:pt x="121" y="925"/>
                    <a:pt x="105" y="956"/>
                  </a:cubicBezTo>
                  <a:cubicBezTo>
                    <a:pt x="88" y="987"/>
                    <a:pt x="62" y="998"/>
                    <a:pt x="75" y="1023"/>
                  </a:cubicBezTo>
                  <a:cubicBezTo>
                    <a:pt x="88" y="1048"/>
                    <a:pt x="91" y="1064"/>
                    <a:pt x="91" y="1081"/>
                  </a:cubicBezTo>
                  <a:cubicBezTo>
                    <a:pt x="91" y="1098"/>
                    <a:pt x="85" y="1109"/>
                    <a:pt x="62" y="1100"/>
                  </a:cubicBezTo>
                  <a:cubicBezTo>
                    <a:pt x="39" y="1092"/>
                    <a:pt x="10" y="1087"/>
                    <a:pt x="10" y="1109"/>
                  </a:cubicBezTo>
                  <a:cubicBezTo>
                    <a:pt x="10" y="1131"/>
                    <a:pt x="23" y="1162"/>
                    <a:pt x="19" y="1187"/>
                  </a:cubicBezTo>
                  <a:cubicBezTo>
                    <a:pt x="16" y="1212"/>
                    <a:pt x="0" y="1226"/>
                    <a:pt x="32" y="1251"/>
                  </a:cubicBezTo>
                  <a:cubicBezTo>
                    <a:pt x="65" y="1276"/>
                    <a:pt x="95" y="1312"/>
                    <a:pt x="101" y="1340"/>
                  </a:cubicBezTo>
                  <a:cubicBezTo>
                    <a:pt x="108" y="1367"/>
                    <a:pt x="121" y="1403"/>
                    <a:pt x="141" y="1423"/>
                  </a:cubicBezTo>
                  <a:cubicBezTo>
                    <a:pt x="160" y="1442"/>
                    <a:pt x="167" y="1445"/>
                    <a:pt x="170" y="1473"/>
                  </a:cubicBezTo>
                  <a:cubicBezTo>
                    <a:pt x="173" y="1501"/>
                    <a:pt x="164" y="1526"/>
                    <a:pt x="216" y="1534"/>
                  </a:cubicBezTo>
                  <a:cubicBezTo>
                    <a:pt x="268" y="1542"/>
                    <a:pt x="331" y="1531"/>
                    <a:pt x="350" y="1551"/>
                  </a:cubicBezTo>
                  <a:cubicBezTo>
                    <a:pt x="370" y="1570"/>
                    <a:pt x="399" y="1570"/>
                    <a:pt x="432" y="1579"/>
                  </a:cubicBezTo>
                  <a:cubicBezTo>
                    <a:pt x="465" y="1587"/>
                    <a:pt x="508" y="1576"/>
                    <a:pt x="527" y="1598"/>
                  </a:cubicBezTo>
                  <a:cubicBezTo>
                    <a:pt x="547" y="1620"/>
                    <a:pt x="573" y="1629"/>
                    <a:pt x="593" y="1651"/>
                  </a:cubicBezTo>
                  <a:cubicBezTo>
                    <a:pt x="612" y="1673"/>
                    <a:pt x="612" y="1698"/>
                    <a:pt x="655" y="1687"/>
                  </a:cubicBezTo>
                  <a:cubicBezTo>
                    <a:pt x="698" y="1676"/>
                    <a:pt x="704" y="1640"/>
                    <a:pt x="747" y="1673"/>
                  </a:cubicBezTo>
                  <a:cubicBezTo>
                    <a:pt x="789" y="1706"/>
                    <a:pt x="786" y="1701"/>
                    <a:pt x="838" y="1709"/>
                  </a:cubicBezTo>
                  <a:cubicBezTo>
                    <a:pt x="891" y="1718"/>
                    <a:pt x="924" y="1726"/>
                    <a:pt x="963" y="1723"/>
                  </a:cubicBezTo>
                  <a:cubicBezTo>
                    <a:pt x="1002" y="1720"/>
                    <a:pt x="1015" y="1723"/>
                    <a:pt x="1055" y="1732"/>
                  </a:cubicBezTo>
                  <a:cubicBezTo>
                    <a:pt x="1094" y="1740"/>
                    <a:pt x="1150" y="1720"/>
                    <a:pt x="1192" y="1757"/>
                  </a:cubicBezTo>
                  <a:cubicBezTo>
                    <a:pt x="1235" y="1793"/>
                    <a:pt x="1251" y="1815"/>
                    <a:pt x="1274" y="1829"/>
                  </a:cubicBezTo>
                  <a:cubicBezTo>
                    <a:pt x="1297" y="1843"/>
                    <a:pt x="1346" y="1837"/>
                    <a:pt x="1356" y="1882"/>
                  </a:cubicBezTo>
                  <a:cubicBezTo>
                    <a:pt x="1366" y="1926"/>
                    <a:pt x="1349" y="1946"/>
                    <a:pt x="1386" y="1948"/>
                  </a:cubicBezTo>
                  <a:cubicBezTo>
                    <a:pt x="1422" y="1951"/>
                    <a:pt x="1435" y="1954"/>
                    <a:pt x="1458" y="1971"/>
                  </a:cubicBezTo>
                  <a:cubicBezTo>
                    <a:pt x="1481" y="1987"/>
                    <a:pt x="1487" y="1998"/>
                    <a:pt x="1520" y="1976"/>
                  </a:cubicBezTo>
                  <a:cubicBezTo>
                    <a:pt x="1553" y="1954"/>
                    <a:pt x="1553" y="1957"/>
                    <a:pt x="1576" y="1971"/>
                  </a:cubicBezTo>
                  <a:cubicBezTo>
                    <a:pt x="1598" y="1984"/>
                    <a:pt x="1618" y="2018"/>
                    <a:pt x="1657" y="1962"/>
                  </a:cubicBezTo>
                  <a:cubicBezTo>
                    <a:pt x="1697" y="1907"/>
                    <a:pt x="1693" y="1907"/>
                    <a:pt x="1720" y="1890"/>
                  </a:cubicBezTo>
                  <a:cubicBezTo>
                    <a:pt x="1746" y="1873"/>
                    <a:pt x="1746" y="1854"/>
                    <a:pt x="1759" y="1823"/>
                  </a:cubicBezTo>
                  <a:cubicBezTo>
                    <a:pt x="1772" y="1793"/>
                    <a:pt x="1782" y="1776"/>
                    <a:pt x="1769" y="1765"/>
                  </a:cubicBezTo>
                  <a:cubicBezTo>
                    <a:pt x="1756" y="1754"/>
                    <a:pt x="1739" y="1720"/>
                    <a:pt x="1772" y="1715"/>
                  </a:cubicBezTo>
                  <a:cubicBezTo>
                    <a:pt x="1794" y="1711"/>
                    <a:pt x="1814" y="1717"/>
                    <a:pt x="1832" y="1724"/>
                  </a:cubicBezTo>
                  <a:cubicBezTo>
                    <a:pt x="1837" y="1721"/>
                    <a:pt x="1843" y="1718"/>
                    <a:pt x="1849" y="1716"/>
                  </a:cubicBezTo>
                  <a:cubicBezTo>
                    <a:pt x="1875" y="1705"/>
                    <a:pt x="1840" y="1645"/>
                    <a:pt x="1853" y="1631"/>
                  </a:cubicBezTo>
                  <a:cubicBezTo>
                    <a:pt x="1866" y="1616"/>
                    <a:pt x="1879" y="1605"/>
                    <a:pt x="1918" y="1586"/>
                  </a:cubicBezTo>
                  <a:cubicBezTo>
                    <a:pt x="1958" y="1568"/>
                    <a:pt x="2015" y="1586"/>
                    <a:pt x="2036" y="1586"/>
                  </a:cubicBezTo>
                  <a:cubicBezTo>
                    <a:pt x="2058" y="1586"/>
                    <a:pt x="2102" y="1590"/>
                    <a:pt x="2124" y="1571"/>
                  </a:cubicBezTo>
                  <a:cubicBezTo>
                    <a:pt x="2146" y="1553"/>
                    <a:pt x="2163" y="1571"/>
                    <a:pt x="2189" y="1597"/>
                  </a:cubicBezTo>
                  <a:cubicBezTo>
                    <a:pt x="2215" y="1623"/>
                    <a:pt x="2233" y="1605"/>
                    <a:pt x="2264" y="1631"/>
                  </a:cubicBezTo>
                  <a:cubicBezTo>
                    <a:pt x="2294" y="1656"/>
                    <a:pt x="2316" y="1616"/>
                    <a:pt x="2347" y="1597"/>
                  </a:cubicBezTo>
                  <a:cubicBezTo>
                    <a:pt x="2377" y="1579"/>
                    <a:pt x="2399" y="1608"/>
                    <a:pt x="2412" y="1638"/>
                  </a:cubicBezTo>
                  <a:cubicBezTo>
                    <a:pt x="2425" y="1668"/>
                    <a:pt x="2469" y="1705"/>
                    <a:pt x="2499" y="1738"/>
                  </a:cubicBezTo>
                  <a:cubicBezTo>
                    <a:pt x="2530" y="1771"/>
                    <a:pt x="2574" y="1768"/>
                    <a:pt x="2626" y="1768"/>
                  </a:cubicBezTo>
                  <a:cubicBezTo>
                    <a:pt x="2679" y="1768"/>
                    <a:pt x="2661" y="1716"/>
                    <a:pt x="2661" y="1686"/>
                  </a:cubicBezTo>
                  <a:cubicBezTo>
                    <a:pt x="2661" y="1656"/>
                    <a:pt x="2705" y="1631"/>
                    <a:pt x="2735" y="1608"/>
                  </a:cubicBezTo>
                  <a:cubicBezTo>
                    <a:pt x="2766" y="1586"/>
                    <a:pt x="2779" y="1616"/>
                    <a:pt x="2805" y="1649"/>
                  </a:cubicBezTo>
                  <a:cubicBezTo>
                    <a:pt x="2831" y="1682"/>
                    <a:pt x="2862" y="1656"/>
                    <a:pt x="2888" y="1627"/>
                  </a:cubicBezTo>
                  <a:cubicBezTo>
                    <a:pt x="2914" y="1597"/>
                    <a:pt x="2932" y="1631"/>
                    <a:pt x="2949" y="1656"/>
                  </a:cubicBezTo>
                  <a:cubicBezTo>
                    <a:pt x="2967" y="1682"/>
                    <a:pt x="2997" y="1649"/>
                    <a:pt x="2997" y="1619"/>
                  </a:cubicBezTo>
                  <a:cubicBezTo>
                    <a:pt x="2997" y="1590"/>
                    <a:pt x="3015" y="1575"/>
                    <a:pt x="3011" y="1530"/>
                  </a:cubicBezTo>
                  <a:cubicBezTo>
                    <a:pt x="3006" y="1486"/>
                    <a:pt x="2971" y="1504"/>
                    <a:pt x="2928" y="1501"/>
                  </a:cubicBezTo>
                  <a:cubicBezTo>
                    <a:pt x="2884" y="1497"/>
                    <a:pt x="2853" y="1475"/>
                    <a:pt x="2831" y="1441"/>
                  </a:cubicBezTo>
                  <a:cubicBezTo>
                    <a:pt x="2810" y="1408"/>
                    <a:pt x="2753" y="1423"/>
                    <a:pt x="2696" y="1416"/>
                  </a:cubicBezTo>
                  <a:cubicBezTo>
                    <a:pt x="2639" y="1408"/>
                    <a:pt x="2644" y="1367"/>
                    <a:pt x="2661" y="1323"/>
                  </a:cubicBezTo>
                  <a:cubicBezTo>
                    <a:pt x="2679" y="1278"/>
                    <a:pt x="2692" y="1319"/>
                    <a:pt x="2722" y="1353"/>
                  </a:cubicBezTo>
                  <a:cubicBezTo>
                    <a:pt x="2753" y="1386"/>
                    <a:pt x="2779" y="1371"/>
                    <a:pt x="2818" y="1382"/>
                  </a:cubicBezTo>
                  <a:cubicBezTo>
                    <a:pt x="2858" y="1393"/>
                    <a:pt x="2866" y="1375"/>
                    <a:pt x="2875" y="1341"/>
                  </a:cubicBezTo>
                  <a:cubicBezTo>
                    <a:pt x="2884" y="1308"/>
                    <a:pt x="2888" y="1282"/>
                    <a:pt x="2884" y="1234"/>
                  </a:cubicBezTo>
                  <a:cubicBezTo>
                    <a:pt x="2879" y="1186"/>
                    <a:pt x="2932" y="1208"/>
                    <a:pt x="2958" y="1182"/>
                  </a:cubicBezTo>
                  <a:cubicBezTo>
                    <a:pt x="2984" y="1156"/>
                    <a:pt x="2997" y="1134"/>
                    <a:pt x="2976" y="1115"/>
                  </a:cubicBezTo>
                  <a:cubicBezTo>
                    <a:pt x="2954" y="1097"/>
                    <a:pt x="2976" y="1063"/>
                    <a:pt x="2993" y="1067"/>
                  </a:cubicBezTo>
                  <a:cubicBezTo>
                    <a:pt x="3011" y="1071"/>
                    <a:pt x="3024" y="1060"/>
                    <a:pt x="3032" y="1026"/>
                  </a:cubicBezTo>
                  <a:cubicBezTo>
                    <a:pt x="3041" y="993"/>
                    <a:pt x="3032" y="1026"/>
                    <a:pt x="3059" y="1045"/>
                  </a:cubicBezTo>
                  <a:cubicBezTo>
                    <a:pt x="3085" y="1063"/>
                    <a:pt x="3089" y="1012"/>
                    <a:pt x="3089" y="997"/>
                  </a:cubicBezTo>
                  <a:cubicBezTo>
                    <a:pt x="3089" y="982"/>
                    <a:pt x="3107" y="967"/>
                    <a:pt x="3124" y="926"/>
                  </a:cubicBezTo>
                  <a:cubicBezTo>
                    <a:pt x="3142" y="886"/>
                    <a:pt x="3115" y="848"/>
                    <a:pt x="3085" y="823"/>
                  </a:cubicBezTo>
                  <a:close/>
                </a:path>
              </a:pathLst>
            </a:custGeom>
            <a:solidFill>
              <a:schemeClr val="bg1">
                <a:lumMod val="75000"/>
              </a:schemeClr>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58" name="Freeform 9"/>
            <p:cNvSpPr>
              <a:spLocks/>
            </p:cNvSpPr>
            <p:nvPr/>
          </p:nvSpPr>
          <p:spPr bwMode="auto">
            <a:xfrm>
              <a:off x="4417" y="5"/>
              <a:ext cx="1343" cy="1064"/>
            </a:xfrm>
            <a:custGeom>
              <a:avLst/>
              <a:gdLst>
                <a:gd name="T0" fmla="*/ 2816 w 2901"/>
                <a:gd name="T1" fmla="*/ 823 h 2299"/>
                <a:gd name="T2" fmla="*/ 2595 w 2901"/>
                <a:gd name="T3" fmla="*/ 966 h 2299"/>
                <a:gd name="T4" fmla="*/ 2459 w 2901"/>
                <a:gd name="T5" fmla="*/ 1101 h 2299"/>
                <a:gd name="T6" fmla="*/ 2172 w 2901"/>
                <a:gd name="T7" fmla="*/ 1175 h 2299"/>
                <a:gd name="T8" fmla="*/ 2095 w 2901"/>
                <a:gd name="T9" fmla="*/ 1030 h 2299"/>
                <a:gd name="T10" fmla="*/ 1971 w 2901"/>
                <a:gd name="T11" fmla="*/ 915 h 2299"/>
                <a:gd name="T12" fmla="*/ 1823 w 2901"/>
                <a:gd name="T13" fmla="*/ 855 h 2299"/>
                <a:gd name="T14" fmla="*/ 1589 w 2901"/>
                <a:gd name="T15" fmla="*/ 817 h 2299"/>
                <a:gd name="T16" fmla="*/ 1344 w 2901"/>
                <a:gd name="T17" fmla="*/ 713 h 2299"/>
                <a:gd name="T18" fmla="*/ 1154 w 2901"/>
                <a:gd name="T19" fmla="*/ 491 h 2299"/>
                <a:gd name="T20" fmla="*/ 1073 w 2901"/>
                <a:gd name="T21" fmla="*/ 352 h 2299"/>
                <a:gd name="T22" fmla="*/ 954 w 2901"/>
                <a:gd name="T23" fmla="*/ 188 h 2299"/>
                <a:gd name="T24" fmla="*/ 814 w 2901"/>
                <a:gd name="T25" fmla="*/ 82 h 2299"/>
                <a:gd name="T26" fmla="*/ 641 w 2901"/>
                <a:gd name="T27" fmla="*/ 75 h 2299"/>
                <a:gd name="T28" fmla="*/ 330 w 2901"/>
                <a:gd name="T29" fmla="*/ 32 h 2299"/>
                <a:gd name="T30" fmla="*/ 64 w 2901"/>
                <a:gd name="T31" fmla="*/ 131 h 2299"/>
                <a:gd name="T32" fmla="*/ 99 w 2901"/>
                <a:gd name="T33" fmla="*/ 248 h 2299"/>
                <a:gd name="T34" fmla="*/ 210 w 2901"/>
                <a:gd name="T35" fmla="*/ 370 h 2299"/>
                <a:gd name="T36" fmla="*/ 348 w 2901"/>
                <a:gd name="T37" fmla="*/ 403 h 2299"/>
                <a:gd name="T38" fmla="*/ 623 w 2901"/>
                <a:gd name="T39" fmla="*/ 576 h 2299"/>
                <a:gd name="T40" fmla="*/ 920 w 2901"/>
                <a:gd name="T41" fmla="*/ 505 h 2299"/>
                <a:gd name="T42" fmla="*/ 970 w 2901"/>
                <a:gd name="T43" fmla="*/ 724 h 2299"/>
                <a:gd name="T44" fmla="*/ 961 w 2901"/>
                <a:gd name="T45" fmla="*/ 1069 h 2299"/>
                <a:gd name="T46" fmla="*/ 911 w 2901"/>
                <a:gd name="T47" fmla="*/ 1289 h 2299"/>
                <a:gd name="T48" fmla="*/ 835 w 2901"/>
                <a:gd name="T49" fmla="*/ 1269 h 2299"/>
                <a:gd name="T50" fmla="*/ 605 w 2901"/>
                <a:gd name="T51" fmla="*/ 1563 h 2299"/>
                <a:gd name="T52" fmla="*/ 721 w 2901"/>
                <a:gd name="T53" fmla="*/ 1730 h 2299"/>
                <a:gd name="T54" fmla="*/ 813 w 2901"/>
                <a:gd name="T55" fmla="*/ 1775 h 2299"/>
                <a:gd name="T56" fmla="*/ 766 w 2901"/>
                <a:gd name="T57" fmla="*/ 1889 h 2299"/>
                <a:gd name="T58" fmla="*/ 934 w 2901"/>
                <a:gd name="T59" fmla="*/ 1865 h 2299"/>
                <a:gd name="T60" fmla="*/ 1114 w 2901"/>
                <a:gd name="T61" fmla="*/ 2027 h 2299"/>
                <a:gd name="T62" fmla="*/ 1330 w 2901"/>
                <a:gd name="T63" fmla="*/ 1982 h 2299"/>
                <a:gd name="T64" fmla="*/ 1520 w 2901"/>
                <a:gd name="T65" fmla="*/ 1990 h 2299"/>
                <a:gd name="T66" fmla="*/ 1651 w 2901"/>
                <a:gd name="T67" fmla="*/ 2118 h 2299"/>
                <a:gd name="T68" fmla="*/ 1868 w 2901"/>
                <a:gd name="T69" fmla="*/ 2210 h 2299"/>
                <a:gd name="T70" fmla="*/ 1914 w 2901"/>
                <a:gd name="T71" fmla="*/ 2071 h 2299"/>
                <a:gd name="T72" fmla="*/ 1976 w 2901"/>
                <a:gd name="T73" fmla="*/ 2205 h 2299"/>
                <a:gd name="T74" fmla="*/ 2156 w 2901"/>
                <a:gd name="T75" fmla="*/ 2255 h 2299"/>
                <a:gd name="T76" fmla="*/ 2284 w 2901"/>
                <a:gd name="T77" fmla="*/ 2138 h 2299"/>
                <a:gd name="T78" fmla="*/ 2431 w 2901"/>
                <a:gd name="T79" fmla="*/ 2205 h 2299"/>
                <a:gd name="T80" fmla="*/ 2507 w 2901"/>
                <a:gd name="T81" fmla="*/ 1988 h 2299"/>
                <a:gd name="T82" fmla="*/ 2515 w 2901"/>
                <a:gd name="T83" fmla="*/ 1808 h 2299"/>
                <a:gd name="T84" fmla="*/ 2733 w 2901"/>
                <a:gd name="T85" fmla="*/ 1728 h 2299"/>
                <a:gd name="T86" fmla="*/ 2800 w 2901"/>
                <a:gd name="T87" fmla="*/ 1657 h 2299"/>
                <a:gd name="T88" fmla="*/ 2824 w 2901"/>
                <a:gd name="T89" fmla="*/ 1501 h 2299"/>
                <a:gd name="T90" fmla="*/ 2857 w 2901"/>
                <a:gd name="T91" fmla="*/ 1357 h 2299"/>
                <a:gd name="T92" fmla="*/ 2834 w 2901"/>
                <a:gd name="T93" fmla="*/ 1193 h 2299"/>
                <a:gd name="T94" fmla="*/ 2870 w 2901"/>
                <a:gd name="T95" fmla="*/ 106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1" h="2299">
                  <a:moveTo>
                    <a:pt x="2867" y="958"/>
                  </a:moveTo>
                  <a:cubicBezTo>
                    <a:pt x="2834" y="938"/>
                    <a:pt x="2815" y="941"/>
                    <a:pt x="2819" y="905"/>
                  </a:cubicBezTo>
                  <a:cubicBezTo>
                    <a:pt x="2824" y="869"/>
                    <a:pt x="2841" y="823"/>
                    <a:pt x="2816" y="823"/>
                  </a:cubicBezTo>
                  <a:cubicBezTo>
                    <a:pt x="2792" y="823"/>
                    <a:pt x="2754" y="840"/>
                    <a:pt x="2728" y="859"/>
                  </a:cubicBezTo>
                  <a:cubicBezTo>
                    <a:pt x="2701" y="879"/>
                    <a:pt x="2665" y="895"/>
                    <a:pt x="2647" y="919"/>
                  </a:cubicBezTo>
                  <a:cubicBezTo>
                    <a:pt x="2629" y="942"/>
                    <a:pt x="2624" y="966"/>
                    <a:pt x="2595" y="966"/>
                  </a:cubicBezTo>
                  <a:cubicBezTo>
                    <a:pt x="2566" y="966"/>
                    <a:pt x="2538" y="976"/>
                    <a:pt x="2525" y="998"/>
                  </a:cubicBezTo>
                  <a:cubicBezTo>
                    <a:pt x="2511" y="1020"/>
                    <a:pt x="2475" y="1056"/>
                    <a:pt x="2479" y="1077"/>
                  </a:cubicBezTo>
                  <a:cubicBezTo>
                    <a:pt x="2482" y="1098"/>
                    <a:pt x="2485" y="1091"/>
                    <a:pt x="2459" y="1101"/>
                  </a:cubicBezTo>
                  <a:cubicBezTo>
                    <a:pt x="2433" y="1111"/>
                    <a:pt x="2377" y="1127"/>
                    <a:pt x="2351" y="1140"/>
                  </a:cubicBezTo>
                  <a:cubicBezTo>
                    <a:pt x="2325" y="1152"/>
                    <a:pt x="2258" y="1138"/>
                    <a:pt x="2238" y="1163"/>
                  </a:cubicBezTo>
                  <a:cubicBezTo>
                    <a:pt x="2218" y="1189"/>
                    <a:pt x="2194" y="1200"/>
                    <a:pt x="2172" y="1175"/>
                  </a:cubicBezTo>
                  <a:cubicBezTo>
                    <a:pt x="2151" y="1150"/>
                    <a:pt x="2140" y="1122"/>
                    <a:pt x="2113" y="1109"/>
                  </a:cubicBezTo>
                  <a:cubicBezTo>
                    <a:pt x="2087" y="1097"/>
                    <a:pt x="2076" y="1098"/>
                    <a:pt x="2090" y="1080"/>
                  </a:cubicBezTo>
                  <a:cubicBezTo>
                    <a:pt x="2105" y="1062"/>
                    <a:pt x="2113" y="1047"/>
                    <a:pt x="2095" y="1030"/>
                  </a:cubicBezTo>
                  <a:cubicBezTo>
                    <a:pt x="2077" y="1013"/>
                    <a:pt x="2035" y="1002"/>
                    <a:pt x="2035" y="977"/>
                  </a:cubicBezTo>
                  <a:cubicBezTo>
                    <a:pt x="2035" y="952"/>
                    <a:pt x="2036" y="926"/>
                    <a:pt x="2022" y="916"/>
                  </a:cubicBezTo>
                  <a:cubicBezTo>
                    <a:pt x="2007" y="906"/>
                    <a:pt x="1979" y="895"/>
                    <a:pt x="1971" y="915"/>
                  </a:cubicBezTo>
                  <a:cubicBezTo>
                    <a:pt x="1963" y="934"/>
                    <a:pt x="1964" y="934"/>
                    <a:pt x="1928" y="919"/>
                  </a:cubicBezTo>
                  <a:cubicBezTo>
                    <a:pt x="1892" y="904"/>
                    <a:pt x="1874" y="898"/>
                    <a:pt x="1863" y="888"/>
                  </a:cubicBezTo>
                  <a:cubicBezTo>
                    <a:pt x="1851" y="879"/>
                    <a:pt x="1828" y="865"/>
                    <a:pt x="1823" y="855"/>
                  </a:cubicBezTo>
                  <a:cubicBezTo>
                    <a:pt x="1819" y="845"/>
                    <a:pt x="1786" y="812"/>
                    <a:pt x="1763" y="829"/>
                  </a:cubicBezTo>
                  <a:cubicBezTo>
                    <a:pt x="1740" y="845"/>
                    <a:pt x="1715" y="863"/>
                    <a:pt x="1684" y="851"/>
                  </a:cubicBezTo>
                  <a:cubicBezTo>
                    <a:pt x="1653" y="838"/>
                    <a:pt x="1612" y="802"/>
                    <a:pt x="1589" y="817"/>
                  </a:cubicBezTo>
                  <a:cubicBezTo>
                    <a:pt x="1566" y="833"/>
                    <a:pt x="1479" y="873"/>
                    <a:pt x="1452" y="852"/>
                  </a:cubicBezTo>
                  <a:cubicBezTo>
                    <a:pt x="1424" y="831"/>
                    <a:pt x="1362" y="833"/>
                    <a:pt x="1362" y="792"/>
                  </a:cubicBezTo>
                  <a:cubicBezTo>
                    <a:pt x="1362" y="752"/>
                    <a:pt x="1378" y="733"/>
                    <a:pt x="1344" y="713"/>
                  </a:cubicBezTo>
                  <a:cubicBezTo>
                    <a:pt x="1309" y="694"/>
                    <a:pt x="1293" y="677"/>
                    <a:pt x="1291" y="655"/>
                  </a:cubicBezTo>
                  <a:cubicBezTo>
                    <a:pt x="1289" y="633"/>
                    <a:pt x="1276" y="596"/>
                    <a:pt x="1258" y="584"/>
                  </a:cubicBezTo>
                  <a:cubicBezTo>
                    <a:pt x="1240" y="571"/>
                    <a:pt x="1149" y="507"/>
                    <a:pt x="1154" y="491"/>
                  </a:cubicBezTo>
                  <a:cubicBezTo>
                    <a:pt x="1158" y="474"/>
                    <a:pt x="1176" y="462"/>
                    <a:pt x="1152" y="444"/>
                  </a:cubicBezTo>
                  <a:cubicBezTo>
                    <a:pt x="1127" y="425"/>
                    <a:pt x="1093" y="417"/>
                    <a:pt x="1093" y="399"/>
                  </a:cubicBezTo>
                  <a:cubicBezTo>
                    <a:pt x="1093" y="381"/>
                    <a:pt x="1103" y="366"/>
                    <a:pt x="1073" y="352"/>
                  </a:cubicBezTo>
                  <a:cubicBezTo>
                    <a:pt x="1044" y="338"/>
                    <a:pt x="1029" y="328"/>
                    <a:pt x="1029" y="298"/>
                  </a:cubicBezTo>
                  <a:cubicBezTo>
                    <a:pt x="1029" y="267"/>
                    <a:pt x="1004" y="256"/>
                    <a:pt x="991" y="245"/>
                  </a:cubicBezTo>
                  <a:cubicBezTo>
                    <a:pt x="978" y="234"/>
                    <a:pt x="985" y="204"/>
                    <a:pt x="954" y="188"/>
                  </a:cubicBezTo>
                  <a:cubicBezTo>
                    <a:pt x="923" y="171"/>
                    <a:pt x="896" y="181"/>
                    <a:pt x="896" y="159"/>
                  </a:cubicBezTo>
                  <a:cubicBezTo>
                    <a:pt x="896" y="136"/>
                    <a:pt x="900" y="121"/>
                    <a:pt x="870" y="111"/>
                  </a:cubicBezTo>
                  <a:cubicBezTo>
                    <a:pt x="841" y="102"/>
                    <a:pt x="826" y="97"/>
                    <a:pt x="814" y="82"/>
                  </a:cubicBezTo>
                  <a:cubicBezTo>
                    <a:pt x="803" y="67"/>
                    <a:pt x="773" y="56"/>
                    <a:pt x="759" y="49"/>
                  </a:cubicBezTo>
                  <a:cubicBezTo>
                    <a:pt x="744" y="42"/>
                    <a:pt x="724" y="32"/>
                    <a:pt x="711" y="39"/>
                  </a:cubicBezTo>
                  <a:cubicBezTo>
                    <a:pt x="698" y="46"/>
                    <a:pt x="669" y="72"/>
                    <a:pt x="641" y="75"/>
                  </a:cubicBezTo>
                  <a:cubicBezTo>
                    <a:pt x="613" y="78"/>
                    <a:pt x="569" y="56"/>
                    <a:pt x="539" y="42"/>
                  </a:cubicBezTo>
                  <a:cubicBezTo>
                    <a:pt x="510" y="28"/>
                    <a:pt x="447" y="0"/>
                    <a:pt x="426" y="6"/>
                  </a:cubicBezTo>
                  <a:cubicBezTo>
                    <a:pt x="405" y="11"/>
                    <a:pt x="344" y="17"/>
                    <a:pt x="330" y="32"/>
                  </a:cubicBezTo>
                  <a:cubicBezTo>
                    <a:pt x="315" y="47"/>
                    <a:pt x="285" y="67"/>
                    <a:pt x="246" y="68"/>
                  </a:cubicBezTo>
                  <a:cubicBezTo>
                    <a:pt x="207" y="70"/>
                    <a:pt x="164" y="68"/>
                    <a:pt x="138" y="88"/>
                  </a:cubicBezTo>
                  <a:cubicBezTo>
                    <a:pt x="112" y="107"/>
                    <a:pt x="97" y="120"/>
                    <a:pt x="64" y="131"/>
                  </a:cubicBezTo>
                  <a:cubicBezTo>
                    <a:pt x="56" y="134"/>
                    <a:pt x="46" y="136"/>
                    <a:pt x="36" y="137"/>
                  </a:cubicBezTo>
                  <a:cubicBezTo>
                    <a:pt x="45" y="150"/>
                    <a:pt x="55" y="162"/>
                    <a:pt x="66" y="170"/>
                  </a:cubicBezTo>
                  <a:cubicBezTo>
                    <a:pt x="105" y="198"/>
                    <a:pt x="131" y="209"/>
                    <a:pt x="99" y="248"/>
                  </a:cubicBezTo>
                  <a:cubicBezTo>
                    <a:pt x="66" y="286"/>
                    <a:pt x="0" y="342"/>
                    <a:pt x="66" y="353"/>
                  </a:cubicBezTo>
                  <a:cubicBezTo>
                    <a:pt x="131" y="364"/>
                    <a:pt x="138" y="353"/>
                    <a:pt x="164" y="387"/>
                  </a:cubicBezTo>
                  <a:cubicBezTo>
                    <a:pt x="190" y="420"/>
                    <a:pt x="210" y="403"/>
                    <a:pt x="210" y="370"/>
                  </a:cubicBezTo>
                  <a:cubicBezTo>
                    <a:pt x="210" y="336"/>
                    <a:pt x="236" y="309"/>
                    <a:pt x="256" y="336"/>
                  </a:cubicBezTo>
                  <a:cubicBezTo>
                    <a:pt x="275" y="364"/>
                    <a:pt x="282" y="375"/>
                    <a:pt x="308" y="375"/>
                  </a:cubicBezTo>
                  <a:cubicBezTo>
                    <a:pt x="334" y="375"/>
                    <a:pt x="348" y="353"/>
                    <a:pt x="348" y="403"/>
                  </a:cubicBezTo>
                  <a:cubicBezTo>
                    <a:pt x="348" y="453"/>
                    <a:pt x="361" y="492"/>
                    <a:pt x="367" y="526"/>
                  </a:cubicBezTo>
                  <a:cubicBezTo>
                    <a:pt x="374" y="559"/>
                    <a:pt x="400" y="598"/>
                    <a:pt x="452" y="603"/>
                  </a:cubicBezTo>
                  <a:cubicBezTo>
                    <a:pt x="505" y="609"/>
                    <a:pt x="570" y="587"/>
                    <a:pt x="623" y="576"/>
                  </a:cubicBezTo>
                  <a:cubicBezTo>
                    <a:pt x="675" y="564"/>
                    <a:pt x="701" y="581"/>
                    <a:pt x="741" y="542"/>
                  </a:cubicBezTo>
                  <a:cubicBezTo>
                    <a:pt x="780" y="503"/>
                    <a:pt x="773" y="448"/>
                    <a:pt x="839" y="453"/>
                  </a:cubicBezTo>
                  <a:cubicBezTo>
                    <a:pt x="905" y="459"/>
                    <a:pt x="878" y="474"/>
                    <a:pt x="920" y="505"/>
                  </a:cubicBezTo>
                  <a:cubicBezTo>
                    <a:pt x="961" y="537"/>
                    <a:pt x="1007" y="546"/>
                    <a:pt x="1009" y="574"/>
                  </a:cubicBezTo>
                  <a:cubicBezTo>
                    <a:pt x="1012" y="602"/>
                    <a:pt x="963" y="620"/>
                    <a:pt x="981" y="648"/>
                  </a:cubicBezTo>
                  <a:cubicBezTo>
                    <a:pt x="998" y="676"/>
                    <a:pt x="983" y="705"/>
                    <a:pt x="970" y="724"/>
                  </a:cubicBezTo>
                  <a:cubicBezTo>
                    <a:pt x="957" y="742"/>
                    <a:pt x="933" y="789"/>
                    <a:pt x="937" y="831"/>
                  </a:cubicBezTo>
                  <a:cubicBezTo>
                    <a:pt x="942" y="874"/>
                    <a:pt x="931" y="920"/>
                    <a:pt x="955" y="948"/>
                  </a:cubicBezTo>
                  <a:cubicBezTo>
                    <a:pt x="979" y="976"/>
                    <a:pt x="990" y="1050"/>
                    <a:pt x="961" y="1069"/>
                  </a:cubicBezTo>
                  <a:cubicBezTo>
                    <a:pt x="933" y="1087"/>
                    <a:pt x="911" y="1094"/>
                    <a:pt x="911" y="1119"/>
                  </a:cubicBezTo>
                  <a:cubicBezTo>
                    <a:pt x="911" y="1143"/>
                    <a:pt x="891" y="1174"/>
                    <a:pt x="896" y="1204"/>
                  </a:cubicBezTo>
                  <a:cubicBezTo>
                    <a:pt x="900" y="1233"/>
                    <a:pt x="896" y="1269"/>
                    <a:pt x="911" y="1289"/>
                  </a:cubicBezTo>
                  <a:cubicBezTo>
                    <a:pt x="926" y="1309"/>
                    <a:pt x="933" y="1367"/>
                    <a:pt x="911" y="1356"/>
                  </a:cubicBezTo>
                  <a:cubicBezTo>
                    <a:pt x="889" y="1345"/>
                    <a:pt x="867" y="1335"/>
                    <a:pt x="861" y="1309"/>
                  </a:cubicBezTo>
                  <a:cubicBezTo>
                    <a:pt x="854" y="1283"/>
                    <a:pt x="861" y="1239"/>
                    <a:pt x="835" y="1269"/>
                  </a:cubicBezTo>
                  <a:cubicBezTo>
                    <a:pt x="808" y="1298"/>
                    <a:pt x="806" y="1326"/>
                    <a:pt x="771" y="1365"/>
                  </a:cubicBezTo>
                  <a:cubicBezTo>
                    <a:pt x="736" y="1404"/>
                    <a:pt x="686" y="1452"/>
                    <a:pt x="666" y="1484"/>
                  </a:cubicBezTo>
                  <a:cubicBezTo>
                    <a:pt x="647" y="1515"/>
                    <a:pt x="629" y="1545"/>
                    <a:pt x="605" y="1563"/>
                  </a:cubicBezTo>
                  <a:cubicBezTo>
                    <a:pt x="581" y="1582"/>
                    <a:pt x="562" y="1624"/>
                    <a:pt x="579" y="1645"/>
                  </a:cubicBezTo>
                  <a:cubicBezTo>
                    <a:pt x="597" y="1665"/>
                    <a:pt x="640" y="1684"/>
                    <a:pt x="658" y="1699"/>
                  </a:cubicBezTo>
                  <a:cubicBezTo>
                    <a:pt x="675" y="1713"/>
                    <a:pt x="673" y="1721"/>
                    <a:pt x="721" y="1730"/>
                  </a:cubicBezTo>
                  <a:cubicBezTo>
                    <a:pt x="769" y="1739"/>
                    <a:pt x="776" y="1750"/>
                    <a:pt x="806" y="1732"/>
                  </a:cubicBezTo>
                  <a:cubicBezTo>
                    <a:pt x="837" y="1713"/>
                    <a:pt x="843" y="1712"/>
                    <a:pt x="843" y="1728"/>
                  </a:cubicBezTo>
                  <a:cubicBezTo>
                    <a:pt x="843" y="1745"/>
                    <a:pt x="835" y="1767"/>
                    <a:pt x="813" y="1775"/>
                  </a:cubicBezTo>
                  <a:cubicBezTo>
                    <a:pt x="791" y="1782"/>
                    <a:pt x="736" y="1776"/>
                    <a:pt x="730" y="1799"/>
                  </a:cubicBezTo>
                  <a:cubicBezTo>
                    <a:pt x="723" y="1821"/>
                    <a:pt x="712" y="1849"/>
                    <a:pt x="728" y="1864"/>
                  </a:cubicBezTo>
                  <a:cubicBezTo>
                    <a:pt x="739" y="1875"/>
                    <a:pt x="763" y="1878"/>
                    <a:pt x="766" y="1889"/>
                  </a:cubicBezTo>
                  <a:cubicBezTo>
                    <a:pt x="776" y="1887"/>
                    <a:pt x="789" y="1883"/>
                    <a:pt x="806" y="1879"/>
                  </a:cubicBezTo>
                  <a:cubicBezTo>
                    <a:pt x="852" y="1868"/>
                    <a:pt x="849" y="1854"/>
                    <a:pt x="878" y="1854"/>
                  </a:cubicBezTo>
                  <a:cubicBezTo>
                    <a:pt x="908" y="1854"/>
                    <a:pt x="918" y="1838"/>
                    <a:pt x="934" y="1865"/>
                  </a:cubicBezTo>
                  <a:cubicBezTo>
                    <a:pt x="950" y="1893"/>
                    <a:pt x="937" y="1932"/>
                    <a:pt x="970" y="1949"/>
                  </a:cubicBezTo>
                  <a:cubicBezTo>
                    <a:pt x="1003" y="1965"/>
                    <a:pt x="1000" y="1979"/>
                    <a:pt x="1039" y="2007"/>
                  </a:cubicBezTo>
                  <a:cubicBezTo>
                    <a:pt x="1078" y="2035"/>
                    <a:pt x="1085" y="2041"/>
                    <a:pt x="1114" y="2027"/>
                  </a:cubicBezTo>
                  <a:cubicBezTo>
                    <a:pt x="1144" y="2013"/>
                    <a:pt x="1144" y="1988"/>
                    <a:pt x="1176" y="1999"/>
                  </a:cubicBezTo>
                  <a:cubicBezTo>
                    <a:pt x="1209" y="2010"/>
                    <a:pt x="1212" y="2021"/>
                    <a:pt x="1242" y="2004"/>
                  </a:cubicBezTo>
                  <a:cubicBezTo>
                    <a:pt x="1271" y="1988"/>
                    <a:pt x="1304" y="1952"/>
                    <a:pt x="1330" y="1982"/>
                  </a:cubicBezTo>
                  <a:cubicBezTo>
                    <a:pt x="1357" y="2013"/>
                    <a:pt x="1334" y="2021"/>
                    <a:pt x="1383" y="2024"/>
                  </a:cubicBezTo>
                  <a:cubicBezTo>
                    <a:pt x="1432" y="2027"/>
                    <a:pt x="1435" y="2038"/>
                    <a:pt x="1455" y="2018"/>
                  </a:cubicBezTo>
                  <a:cubicBezTo>
                    <a:pt x="1475" y="1999"/>
                    <a:pt x="1475" y="1985"/>
                    <a:pt x="1520" y="1990"/>
                  </a:cubicBezTo>
                  <a:cubicBezTo>
                    <a:pt x="1566" y="1996"/>
                    <a:pt x="1609" y="2013"/>
                    <a:pt x="1625" y="2027"/>
                  </a:cubicBezTo>
                  <a:cubicBezTo>
                    <a:pt x="1642" y="2041"/>
                    <a:pt x="1632" y="2054"/>
                    <a:pt x="1619" y="2077"/>
                  </a:cubicBezTo>
                  <a:cubicBezTo>
                    <a:pt x="1606" y="2099"/>
                    <a:pt x="1619" y="2116"/>
                    <a:pt x="1651" y="2118"/>
                  </a:cubicBezTo>
                  <a:cubicBezTo>
                    <a:pt x="1684" y="2121"/>
                    <a:pt x="1737" y="2077"/>
                    <a:pt x="1746" y="2107"/>
                  </a:cubicBezTo>
                  <a:cubicBezTo>
                    <a:pt x="1756" y="2138"/>
                    <a:pt x="1766" y="2166"/>
                    <a:pt x="1796" y="2188"/>
                  </a:cubicBezTo>
                  <a:cubicBezTo>
                    <a:pt x="1825" y="2210"/>
                    <a:pt x="1851" y="2210"/>
                    <a:pt x="1868" y="2210"/>
                  </a:cubicBezTo>
                  <a:cubicBezTo>
                    <a:pt x="1884" y="2210"/>
                    <a:pt x="1907" y="2199"/>
                    <a:pt x="1891" y="2180"/>
                  </a:cubicBezTo>
                  <a:cubicBezTo>
                    <a:pt x="1874" y="2160"/>
                    <a:pt x="1851" y="2149"/>
                    <a:pt x="1855" y="2118"/>
                  </a:cubicBezTo>
                  <a:cubicBezTo>
                    <a:pt x="1858" y="2088"/>
                    <a:pt x="1874" y="2068"/>
                    <a:pt x="1914" y="2071"/>
                  </a:cubicBezTo>
                  <a:cubicBezTo>
                    <a:pt x="1953" y="2074"/>
                    <a:pt x="1943" y="2082"/>
                    <a:pt x="1943" y="2107"/>
                  </a:cubicBezTo>
                  <a:cubicBezTo>
                    <a:pt x="1943" y="2132"/>
                    <a:pt x="1923" y="2149"/>
                    <a:pt x="1946" y="2166"/>
                  </a:cubicBezTo>
                  <a:cubicBezTo>
                    <a:pt x="1969" y="2182"/>
                    <a:pt x="1976" y="2185"/>
                    <a:pt x="1976" y="2205"/>
                  </a:cubicBezTo>
                  <a:cubicBezTo>
                    <a:pt x="1976" y="2224"/>
                    <a:pt x="2041" y="2221"/>
                    <a:pt x="2054" y="2252"/>
                  </a:cubicBezTo>
                  <a:cubicBezTo>
                    <a:pt x="2068" y="2282"/>
                    <a:pt x="2081" y="2299"/>
                    <a:pt x="2110" y="2296"/>
                  </a:cubicBezTo>
                  <a:cubicBezTo>
                    <a:pt x="2140" y="2293"/>
                    <a:pt x="2159" y="2288"/>
                    <a:pt x="2156" y="2255"/>
                  </a:cubicBezTo>
                  <a:cubicBezTo>
                    <a:pt x="2153" y="2221"/>
                    <a:pt x="2136" y="2207"/>
                    <a:pt x="2169" y="2199"/>
                  </a:cubicBezTo>
                  <a:cubicBezTo>
                    <a:pt x="2202" y="2191"/>
                    <a:pt x="2228" y="2196"/>
                    <a:pt x="2241" y="2168"/>
                  </a:cubicBezTo>
                  <a:cubicBezTo>
                    <a:pt x="2254" y="2141"/>
                    <a:pt x="2274" y="2110"/>
                    <a:pt x="2284" y="2138"/>
                  </a:cubicBezTo>
                  <a:cubicBezTo>
                    <a:pt x="2294" y="2166"/>
                    <a:pt x="2297" y="2177"/>
                    <a:pt x="2330" y="2152"/>
                  </a:cubicBezTo>
                  <a:cubicBezTo>
                    <a:pt x="2362" y="2127"/>
                    <a:pt x="2336" y="2096"/>
                    <a:pt x="2376" y="2152"/>
                  </a:cubicBezTo>
                  <a:cubicBezTo>
                    <a:pt x="2415" y="2207"/>
                    <a:pt x="2395" y="2202"/>
                    <a:pt x="2431" y="2205"/>
                  </a:cubicBezTo>
                  <a:cubicBezTo>
                    <a:pt x="2460" y="2207"/>
                    <a:pt x="2517" y="2214"/>
                    <a:pt x="2587" y="2205"/>
                  </a:cubicBezTo>
                  <a:cubicBezTo>
                    <a:pt x="2577" y="2174"/>
                    <a:pt x="2552" y="2158"/>
                    <a:pt x="2552" y="2128"/>
                  </a:cubicBezTo>
                  <a:cubicBezTo>
                    <a:pt x="2552" y="2095"/>
                    <a:pt x="2539" y="2018"/>
                    <a:pt x="2507" y="1988"/>
                  </a:cubicBezTo>
                  <a:cubicBezTo>
                    <a:pt x="2474" y="1957"/>
                    <a:pt x="2457" y="1927"/>
                    <a:pt x="2438" y="1908"/>
                  </a:cubicBezTo>
                  <a:cubicBezTo>
                    <a:pt x="2418" y="1890"/>
                    <a:pt x="2405" y="1863"/>
                    <a:pt x="2436" y="1854"/>
                  </a:cubicBezTo>
                  <a:cubicBezTo>
                    <a:pt x="2467" y="1846"/>
                    <a:pt x="2510" y="1835"/>
                    <a:pt x="2515" y="1808"/>
                  </a:cubicBezTo>
                  <a:cubicBezTo>
                    <a:pt x="2520" y="1782"/>
                    <a:pt x="2533" y="1715"/>
                    <a:pt x="2559" y="1718"/>
                  </a:cubicBezTo>
                  <a:cubicBezTo>
                    <a:pt x="2585" y="1721"/>
                    <a:pt x="2621" y="1736"/>
                    <a:pt x="2661" y="1735"/>
                  </a:cubicBezTo>
                  <a:cubicBezTo>
                    <a:pt x="2700" y="1733"/>
                    <a:pt x="2718" y="1738"/>
                    <a:pt x="2733" y="1728"/>
                  </a:cubicBezTo>
                  <a:cubicBezTo>
                    <a:pt x="2747" y="1718"/>
                    <a:pt x="2751" y="1722"/>
                    <a:pt x="2760" y="1726"/>
                  </a:cubicBezTo>
                  <a:cubicBezTo>
                    <a:pt x="2770" y="1731"/>
                    <a:pt x="2806" y="1735"/>
                    <a:pt x="2810" y="1722"/>
                  </a:cubicBezTo>
                  <a:cubicBezTo>
                    <a:pt x="2813" y="1710"/>
                    <a:pt x="2811" y="1672"/>
                    <a:pt x="2800" y="1657"/>
                  </a:cubicBezTo>
                  <a:cubicBezTo>
                    <a:pt x="2788" y="1642"/>
                    <a:pt x="2775" y="1617"/>
                    <a:pt x="2795" y="1603"/>
                  </a:cubicBezTo>
                  <a:cubicBezTo>
                    <a:pt x="2815" y="1589"/>
                    <a:pt x="2847" y="1560"/>
                    <a:pt x="2831" y="1542"/>
                  </a:cubicBezTo>
                  <a:cubicBezTo>
                    <a:pt x="2815" y="1523"/>
                    <a:pt x="2805" y="1512"/>
                    <a:pt x="2824" y="1501"/>
                  </a:cubicBezTo>
                  <a:cubicBezTo>
                    <a:pt x="2844" y="1490"/>
                    <a:pt x="2857" y="1482"/>
                    <a:pt x="2851" y="1465"/>
                  </a:cubicBezTo>
                  <a:cubicBezTo>
                    <a:pt x="2844" y="1448"/>
                    <a:pt x="2813" y="1430"/>
                    <a:pt x="2839" y="1415"/>
                  </a:cubicBezTo>
                  <a:cubicBezTo>
                    <a:pt x="2865" y="1400"/>
                    <a:pt x="2877" y="1380"/>
                    <a:pt x="2857" y="1357"/>
                  </a:cubicBezTo>
                  <a:cubicBezTo>
                    <a:pt x="2837" y="1333"/>
                    <a:pt x="2811" y="1326"/>
                    <a:pt x="2836" y="1308"/>
                  </a:cubicBezTo>
                  <a:cubicBezTo>
                    <a:pt x="2860" y="1290"/>
                    <a:pt x="2851" y="1266"/>
                    <a:pt x="2836" y="1247"/>
                  </a:cubicBezTo>
                  <a:cubicBezTo>
                    <a:pt x="2821" y="1227"/>
                    <a:pt x="2826" y="1211"/>
                    <a:pt x="2834" y="1193"/>
                  </a:cubicBezTo>
                  <a:cubicBezTo>
                    <a:pt x="2842" y="1175"/>
                    <a:pt x="2859" y="1163"/>
                    <a:pt x="2841" y="1148"/>
                  </a:cubicBezTo>
                  <a:cubicBezTo>
                    <a:pt x="2823" y="1133"/>
                    <a:pt x="2810" y="1104"/>
                    <a:pt x="2828" y="1088"/>
                  </a:cubicBezTo>
                  <a:cubicBezTo>
                    <a:pt x="2846" y="1073"/>
                    <a:pt x="2854" y="1065"/>
                    <a:pt x="2870" y="1063"/>
                  </a:cubicBezTo>
                  <a:cubicBezTo>
                    <a:pt x="2887" y="1062"/>
                    <a:pt x="2901" y="1036"/>
                    <a:pt x="2901" y="1013"/>
                  </a:cubicBezTo>
                  <a:cubicBezTo>
                    <a:pt x="2901" y="991"/>
                    <a:pt x="2900" y="977"/>
                    <a:pt x="2867" y="958"/>
                  </a:cubicBezTo>
                  <a:close/>
                </a:path>
              </a:pathLst>
            </a:custGeom>
            <a:solidFill>
              <a:schemeClr val="bg1">
                <a:lumMod val="75000"/>
              </a:schemeClr>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59" name="Freeform 10"/>
            <p:cNvSpPr>
              <a:spLocks/>
            </p:cNvSpPr>
            <p:nvPr/>
          </p:nvSpPr>
          <p:spPr bwMode="auto">
            <a:xfrm>
              <a:off x="4491" y="1174"/>
              <a:ext cx="677" cy="606"/>
            </a:xfrm>
            <a:custGeom>
              <a:avLst/>
              <a:gdLst>
                <a:gd name="T0" fmla="*/ 1410 w 1462"/>
                <a:gd name="T1" fmla="*/ 456 h 1310"/>
                <a:gd name="T2" fmla="*/ 1321 w 1462"/>
                <a:gd name="T3" fmla="*/ 328 h 1310"/>
                <a:gd name="T4" fmla="*/ 1288 w 1462"/>
                <a:gd name="T5" fmla="*/ 242 h 1310"/>
                <a:gd name="T6" fmla="*/ 1187 w 1462"/>
                <a:gd name="T7" fmla="*/ 148 h 1310"/>
                <a:gd name="T8" fmla="*/ 1125 w 1462"/>
                <a:gd name="T9" fmla="*/ 78 h 1310"/>
                <a:gd name="T10" fmla="*/ 1056 w 1462"/>
                <a:gd name="T11" fmla="*/ 117 h 1310"/>
                <a:gd name="T12" fmla="*/ 1013 w 1462"/>
                <a:gd name="T13" fmla="*/ 61 h 1310"/>
                <a:gd name="T14" fmla="*/ 935 w 1462"/>
                <a:gd name="T15" fmla="*/ 31 h 1310"/>
                <a:gd name="T16" fmla="*/ 895 w 1462"/>
                <a:gd name="T17" fmla="*/ 22 h 1310"/>
                <a:gd name="T18" fmla="*/ 886 w 1462"/>
                <a:gd name="T19" fmla="*/ 47 h 1310"/>
                <a:gd name="T20" fmla="*/ 891 w 1462"/>
                <a:gd name="T21" fmla="*/ 57 h 1310"/>
                <a:gd name="T22" fmla="*/ 873 w 1462"/>
                <a:gd name="T23" fmla="*/ 127 h 1310"/>
                <a:gd name="T24" fmla="*/ 817 w 1462"/>
                <a:gd name="T25" fmla="*/ 172 h 1310"/>
                <a:gd name="T26" fmla="*/ 775 w 1462"/>
                <a:gd name="T27" fmla="*/ 227 h 1310"/>
                <a:gd name="T28" fmla="*/ 718 w 1462"/>
                <a:gd name="T29" fmla="*/ 236 h 1310"/>
                <a:gd name="T30" fmla="*/ 668 w 1462"/>
                <a:gd name="T31" fmla="*/ 227 h 1310"/>
                <a:gd name="T32" fmla="*/ 640 w 1462"/>
                <a:gd name="T33" fmla="*/ 327 h 1310"/>
                <a:gd name="T34" fmla="*/ 557 w 1462"/>
                <a:gd name="T35" fmla="*/ 316 h 1310"/>
                <a:gd name="T36" fmla="*/ 493 w 1462"/>
                <a:gd name="T37" fmla="*/ 338 h 1310"/>
                <a:gd name="T38" fmla="*/ 454 w 1462"/>
                <a:gd name="T39" fmla="*/ 355 h 1310"/>
                <a:gd name="T40" fmla="*/ 413 w 1462"/>
                <a:gd name="T41" fmla="*/ 414 h 1310"/>
                <a:gd name="T42" fmla="*/ 356 w 1462"/>
                <a:gd name="T43" fmla="*/ 444 h 1310"/>
                <a:gd name="T44" fmla="*/ 290 w 1462"/>
                <a:gd name="T45" fmla="*/ 520 h 1310"/>
                <a:gd name="T46" fmla="*/ 233 w 1462"/>
                <a:gd name="T47" fmla="*/ 583 h 1310"/>
                <a:gd name="T48" fmla="*/ 179 w 1462"/>
                <a:gd name="T49" fmla="*/ 505 h 1310"/>
                <a:gd name="T50" fmla="*/ 107 w 1462"/>
                <a:gd name="T51" fmla="*/ 461 h 1310"/>
                <a:gd name="T52" fmla="*/ 65 w 1462"/>
                <a:gd name="T53" fmla="*/ 468 h 1310"/>
                <a:gd name="T54" fmla="*/ 61 w 1462"/>
                <a:gd name="T55" fmla="*/ 516 h 1310"/>
                <a:gd name="T56" fmla="*/ 78 w 1462"/>
                <a:gd name="T57" fmla="*/ 555 h 1310"/>
                <a:gd name="T58" fmla="*/ 94 w 1462"/>
                <a:gd name="T59" fmla="*/ 633 h 1310"/>
                <a:gd name="T60" fmla="*/ 107 w 1462"/>
                <a:gd name="T61" fmla="*/ 705 h 1310"/>
                <a:gd name="T62" fmla="*/ 54 w 1462"/>
                <a:gd name="T63" fmla="*/ 791 h 1310"/>
                <a:gd name="T64" fmla="*/ 24 w 1462"/>
                <a:gd name="T65" fmla="*/ 854 h 1310"/>
                <a:gd name="T66" fmla="*/ 94 w 1462"/>
                <a:gd name="T67" fmla="*/ 894 h 1310"/>
                <a:gd name="T68" fmla="*/ 198 w 1462"/>
                <a:gd name="T69" fmla="*/ 930 h 1310"/>
                <a:gd name="T70" fmla="*/ 295 w 1462"/>
                <a:gd name="T71" fmla="*/ 1052 h 1310"/>
                <a:gd name="T72" fmla="*/ 415 w 1462"/>
                <a:gd name="T73" fmla="*/ 928 h 1310"/>
                <a:gd name="T74" fmla="*/ 550 w 1462"/>
                <a:gd name="T75" fmla="*/ 757 h 1310"/>
                <a:gd name="T76" fmla="*/ 716 w 1462"/>
                <a:gd name="T77" fmla="*/ 791 h 1310"/>
                <a:gd name="T78" fmla="*/ 764 w 1462"/>
                <a:gd name="T79" fmla="*/ 872 h 1310"/>
                <a:gd name="T80" fmla="*/ 672 w 1462"/>
                <a:gd name="T81" fmla="*/ 991 h 1310"/>
                <a:gd name="T82" fmla="*/ 633 w 1462"/>
                <a:gd name="T83" fmla="*/ 1091 h 1310"/>
                <a:gd name="T84" fmla="*/ 699 w 1462"/>
                <a:gd name="T85" fmla="*/ 1139 h 1310"/>
                <a:gd name="T86" fmla="*/ 725 w 1462"/>
                <a:gd name="T87" fmla="*/ 1161 h 1310"/>
                <a:gd name="T88" fmla="*/ 664 w 1462"/>
                <a:gd name="T89" fmla="*/ 1228 h 1310"/>
                <a:gd name="T90" fmla="*/ 620 w 1462"/>
                <a:gd name="T91" fmla="*/ 1284 h 1310"/>
                <a:gd name="T92" fmla="*/ 712 w 1462"/>
                <a:gd name="T93" fmla="*/ 1269 h 1310"/>
                <a:gd name="T94" fmla="*/ 830 w 1462"/>
                <a:gd name="T95" fmla="*/ 1161 h 1310"/>
                <a:gd name="T96" fmla="*/ 956 w 1462"/>
                <a:gd name="T97" fmla="*/ 1028 h 1310"/>
                <a:gd name="T98" fmla="*/ 1061 w 1462"/>
                <a:gd name="T99" fmla="*/ 965 h 1310"/>
                <a:gd name="T100" fmla="*/ 1170 w 1462"/>
                <a:gd name="T101" fmla="*/ 920 h 1310"/>
                <a:gd name="T102" fmla="*/ 1239 w 1462"/>
                <a:gd name="T103" fmla="*/ 884 h 1310"/>
                <a:gd name="T104" fmla="*/ 1262 w 1462"/>
                <a:gd name="T105" fmla="*/ 802 h 1310"/>
                <a:gd name="T106" fmla="*/ 1411 w 1462"/>
                <a:gd name="T107" fmla="*/ 657 h 1310"/>
                <a:gd name="T108" fmla="*/ 1460 w 1462"/>
                <a:gd name="T109" fmla="*/ 630 h 1310"/>
                <a:gd name="T110" fmla="*/ 1462 w 1462"/>
                <a:gd name="T111" fmla="*/ 528 h 1310"/>
                <a:gd name="T112" fmla="*/ 1410 w 1462"/>
                <a:gd name="T113" fmla="*/ 456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2" h="1310">
                  <a:moveTo>
                    <a:pt x="1410" y="456"/>
                  </a:moveTo>
                  <a:cubicBezTo>
                    <a:pt x="1374" y="428"/>
                    <a:pt x="1321" y="384"/>
                    <a:pt x="1321" y="328"/>
                  </a:cubicBezTo>
                  <a:cubicBezTo>
                    <a:pt x="1321" y="273"/>
                    <a:pt x="1324" y="275"/>
                    <a:pt x="1288" y="242"/>
                  </a:cubicBezTo>
                  <a:cubicBezTo>
                    <a:pt x="1252" y="209"/>
                    <a:pt x="1213" y="195"/>
                    <a:pt x="1187" y="148"/>
                  </a:cubicBezTo>
                  <a:cubicBezTo>
                    <a:pt x="1161" y="100"/>
                    <a:pt x="1144" y="78"/>
                    <a:pt x="1125" y="78"/>
                  </a:cubicBezTo>
                  <a:cubicBezTo>
                    <a:pt x="1105" y="78"/>
                    <a:pt x="1098" y="173"/>
                    <a:pt x="1056" y="117"/>
                  </a:cubicBezTo>
                  <a:cubicBezTo>
                    <a:pt x="1013" y="61"/>
                    <a:pt x="1056" y="67"/>
                    <a:pt x="1013" y="61"/>
                  </a:cubicBezTo>
                  <a:cubicBezTo>
                    <a:pt x="971" y="56"/>
                    <a:pt x="957" y="47"/>
                    <a:pt x="935" y="31"/>
                  </a:cubicBezTo>
                  <a:cubicBezTo>
                    <a:pt x="912" y="14"/>
                    <a:pt x="908" y="0"/>
                    <a:pt x="895" y="22"/>
                  </a:cubicBezTo>
                  <a:cubicBezTo>
                    <a:pt x="890" y="31"/>
                    <a:pt x="888" y="40"/>
                    <a:pt x="886" y="47"/>
                  </a:cubicBezTo>
                  <a:cubicBezTo>
                    <a:pt x="888" y="49"/>
                    <a:pt x="890" y="52"/>
                    <a:pt x="891" y="57"/>
                  </a:cubicBezTo>
                  <a:cubicBezTo>
                    <a:pt x="895" y="81"/>
                    <a:pt x="908" y="105"/>
                    <a:pt x="873" y="127"/>
                  </a:cubicBezTo>
                  <a:cubicBezTo>
                    <a:pt x="838" y="149"/>
                    <a:pt x="817" y="140"/>
                    <a:pt x="817" y="172"/>
                  </a:cubicBezTo>
                  <a:cubicBezTo>
                    <a:pt x="817" y="203"/>
                    <a:pt x="797" y="222"/>
                    <a:pt x="775" y="227"/>
                  </a:cubicBezTo>
                  <a:cubicBezTo>
                    <a:pt x="753" y="233"/>
                    <a:pt x="734" y="246"/>
                    <a:pt x="718" y="236"/>
                  </a:cubicBezTo>
                  <a:cubicBezTo>
                    <a:pt x="703" y="227"/>
                    <a:pt x="675" y="211"/>
                    <a:pt x="668" y="227"/>
                  </a:cubicBezTo>
                  <a:cubicBezTo>
                    <a:pt x="662" y="244"/>
                    <a:pt x="681" y="331"/>
                    <a:pt x="640" y="327"/>
                  </a:cubicBezTo>
                  <a:cubicBezTo>
                    <a:pt x="598" y="324"/>
                    <a:pt x="576" y="285"/>
                    <a:pt x="557" y="316"/>
                  </a:cubicBezTo>
                  <a:cubicBezTo>
                    <a:pt x="537" y="348"/>
                    <a:pt x="513" y="338"/>
                    <a:pt x="493" y="338"/>
                  </a:cubicBezTo>
                  <a:cubicBezTo>
                    <a:pt x="474" y="338"/>
                    <a:pt x="458" y="331"/>
                    <a:pt x="454" y="355"/>
                  </a:cubicBezTo>
                  <a:cubicBezTo>
                    <a:pt x="450" y="379"/>
                    <a:pt x="441" y="401"/>
                    <a:pt x="413" y="414"/>
                  </a:cubicBezTo>
                  <a:cubicBezTo>
                    <a:pt x="384" y="427"/>
                    <a:pt x="373" y="424"/>
                    <a:pt x="356" y="444"/>
                  </a:cubicBezTo>
                  <a:cubicBezTo>
                    <a:pt x="338" y="464"/>
                    <a:pt x="297" y="494"/>
                    <a:pt x="290" y="520"/>
                  </a:cubicBezTo>
                  <a:cubicBezTo>
                    <a:pt x="284" y="546"/>
                    <a:pt x="260" y="620"/>
                    <a:pt x="233" y="583"/>
                  </a:cubicBezTo>
                  <a:cubicBezTo>
                    <a:pt x="207" y="546"/>
                    <a:pt x="209" y="535"/>
                    <a:pt x="179" y="505"/>
                  </a:cubicBezTo>
                  <a:cubicBezTo>
                    <a:pt x="148" y="476"/>
                    <a:pt x="124" y="487"/>
                    <a:pt x="107" y="461"/>
                  </a:cubicBezTo>
                  <a:cubicBezTo>
                    <a:pt x="89" y="435"/>
                    <a:pt x="72" y="453"/>
                    <a:pt x="65" y="468"/>
                  </a:cubicBezTo>
                  <a:cubicBezTo>
                    <a:pt x="59" y="483"/>
                    <a:pt x="35" y="503"/>
                    <a:pt x="61" y="516"/>
                  </a:cubicBezTo>
                  <a:cubicBezTo>
                    <a:pt x="87" y="529"/>
                    <a:pt x="78" y="539"/>
                    <a:pt x="78" y="555"/>
                  </a:cubicBezTo>
                  <a:cubicBezTo>
                    <a:pt x="78" y="572"/>
                    <a:pt x="70" y="600"/>
                    <a:pt x="94" y="633"/>
                  </a:cubicBezTo>
                  <a:cubicBezTo>
                    <a:pt x="118" y="666"/>
                    <a:pt x="129" y="681"/>
                    <a:pt x="107" y="705"/>
                  </a:cubicBezTo>
                  <a:cubicBezTo>
                    <a:pt x="85" y="729"/>
                    <a:pt x="59" y="763"/>
                    <a:pt x="54" y="791"/>
                  </a:cubicBezTo>
                  <a:cubicBezTo>
                    <a:pt x="50" y="818"/>
                    <a:pt x="0" y="818"/>
                    <a:pt x="24" y="854"/>
                  </a:cubicBezTo>
                  <a:cubicBezTo>
                    <a:pt x="48" y="889"/>
                    <a:pt x="63" y="891"/>
                    <a:pt x="94" y="894"/>
                  </a:cubicBezTo>
                  <a:cubicBezTo>
                    <a:pt x="124" y="898"/>
                    <a:pt x="190" y="907"/>
                    <a:pt x="198" y="930"/>
                  </a:cubicBezTo>
                  <a:cubicBezTo>
                    <a:pt x="206" y="949"/>
                    <a:pt x="264" y="1009"/>
                    <a:pt x="295" y="1052"/>
                  </a:cubicBezTo>
                  <a:cubicBezTo>
                    <a:pt x="330" y="1027"/>
                    <a:pt x="369" y="991"/>
                    <a:pt x="415" y="928"/>
                  </a:cubicBezTo>
                  <a:cubicBezTo>
                    <a:pt x="485" y="831"/>
                    <a:pt x="445" y="754"/>
                    <a:pt x="550" y="757"/>
                  </a:cubicBezTo>
                  <a:cubicBezTo>
                    <a:pt x="655" y="761"/>
                    <a:pt x="694" y="761"/>
                    <a:pt x="716" y="791"/>
                  </a:cubicBezTo>
                  <a:cubicBezTo>
                    <a:pt x="738" y="820"/>
                    <a:pt x="808" y="817"/>
                    <a:pt x="764" y="872"/>
                  </a:cubicBezTo>
                  <a:cubicBezTo>
                    <a:pt x="720" y="928"/>
                    <a:pt x="694" y="972"/>
                    <a:pt x="672" y="991"/>
                  </a:cubicBezTo>
                  <a:cubicBezTo>
                    <a:pt x="651" y="1009"/>
                    <a:pt x="594" y="1065"/>
                    <a:pt x="633" y="1091"/>
                  </a:cubicBezTo>
                  <a:cubicBezTo>
                    <a:pt x="672" y="1117"/>
                    <a:pt x="655" y="1135"/>
                    <a:pt x="699" y="1139"/>
                  </a:cubicBezTo>
                  <a:cubicBezTo>
                    <a:pt x="742" y="1143"/>
                    <a:pt x="738" y="1117"/>
                    <a:pt x="725" y="1161"/>
                  </a:cubicBezTo>
                  <a:cubicBezTo>
                    <a:pt x="712" y="1206"/>
                    <a:pt x="720" y="1213"/>
                    <a:pt x="664" y="1228"/>
                  </a:cubicBezTo>
                  <a:cubicBezTo>
                    <a:pt x="607" y="1243"/>
                    <a:pt x="616" y="1258"/>
                    <a:pt x="620" y="1284"/>
                  </a:cubicBezTo>
                  <a:cubicBezTo>
                    <a:pt x="624" y="1310"/>
                    <a:pt x="668" y="1295"/>
                    <a:pt x="712" y="1269"/>
                  </a:cubicBezTo>
                  <a:cubicBezTo>
                    <a:pt x="755" y="1243"/>
                    <a:pt x="803" y="1206"/>
                    <a:pt x="830" y="1161"/>
                  </a:cubicBezTo>
                  <a:cubicBezTo>
                    <a:pt x="856" y="1117"/>
                    <a:pt x="895" y="1057"/>
                    <a:pt x="956" y="1028"/>
                  </a:cubicBezTo>
                  <a:cubicBezTo>
                    <a:pt x="1018" y="998"/>
                    <a:pt x="1009" y="987"/>
                    <a:pt x="1061" y="965"/>
                  </a:cubicBezTo>
                  <a:cubicBezTo>
                    <a:pt x="1114" y="943"/>
                    <a:pt x="1127" y="935"/>
                    <a:pt x="1170" y="920"/>
                  </a:cubicBezTo>
                  <a:cubicBezTo>
                    <a:pt x="1202" y="909"/>
                    <a:pt x="1216" y="885"/>
                    <a:pt x="1239" y="884"/>
                  </a:cubicBezTo>
                  <a:cubicBezTo>
                    <a:pt x="1240" y="852"/>
                    <a:pt x="1245" y="812"/>
                    <a:pt x="1262" y="802"/>
                  </a:cubicBezTo>
                  <a:cubicBezTo>
                    <a:pt x="1293" y="783"/>
                    <a:pt x="1358" y="683"/>
                    <a:pt x="1411" y="657"/>
                  </a:cubicBezTo>
                  <a:cubicBezTo>
                    <a:pt x="1425" y="650"/>
                    <a:pt x="1443" y="640"/>
                    <a:pt x="1460" y="630"/>
                  </a:cubicBezTo>
                  <a:cubicBezTo>
                    <a:pt x="1461" y="592"/>
                    <a:pt x="1462" y="543"/>
                    <a:pt x="1462" y="528"/>
                  </a:cubicBezTo>
                  <a:cubicBezTo>
                    <a:pt x="1462" y="503"/>
                    <a:pt x="1446" y="484"/>
                    <a:pt x="1410" y="45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60" name="Freeform 11"/>
            <p:cNvSpPr>
              <a:spLocks/>
            </p:cNvSpPr>
            <p:nvPr/>
          </p:nvSpPr>
          <p:spPr bwMode="auto">
            <a:xfrm>
              <a:off x="4637" y="856"/>
              <a:ext cx="985" cy="609"/>
            </a:xfrm>
            <a:custGeom>
              <a:avLst/>
              <a:gdLst>
                <a:gd name="T0" fmla="*/ 2111 w 2127"/>
                <a:gd name="T1" fmla="*/ 367 h 1316"/>
                <a:gd name="T2" fmla="*/ 1900 w 2127"/>
                <a:gd name="T3" fmla="*/ 314 h 1316"/>
                <a:gd name="T4" fmla="*/ 1808 w 2127"/>
                <a:gd name="T5" fmla="*/ 300 h 1316"/>
                <a:gd name="T6" fmla="*/ 1693 w 2127"/>
                <a:gd name="T7" fmla="*/ 361 h 1316"/>
                <a:gd name="T8" fmla="*/ 1634 w 2127"/>
                <a:gd name="T9" fmla="*/ 458 h 1316"/>
                <a:gd name="T10" fmla="*/ 1500 w 2127"/>
                <a:gd name="T11" fmla="*/ 367 h 1316"/>
                <a:gd name="T12" fmla="*/ 1467 w 2127"/>
                <a:gd name="T13" fmla="*/ 269 h 1316"/>
                <a:gd name="T14" fmla="*/ 1379 w 2127"/>
                <a:gd name="T15" fmla="*/ 280 h 1316"/>
                <a:gd name="T16" fmla="*/ 1392 w 2127"/>
                <a:gd name="T17" fmla="*/ 372 h 1316"/>
                <a:gd name="T18" fmla="*/ 1270 w 2127"/>
                <a:gd name="T19" fmla="*/ 269 h 1316"/>
                <a:gd name="T20" fmla="*/ 1143 w 2127"/>
                <a:gd name="T21" fmla="*/ 239 h 1316"/>
                <a:gd name="T22" fmla="*/ 1044 w 2127"/>
                <a:gd name="T23" fmla="*/ 152 h 1316"/>
                <a:gd name="T24" fmla="*/ 907 w 2127"/>
                <a:gd name="T25" fmla="*/ 186 h 1316"/>
                <a:gd name="T26" fmla="*/ 766 w 2127"/>
                <a:gd name="T27" fmla="*/ 166 h 1316"/>
                <a:gd name="T28" fmla="*/ 638 w 2127"/>
                <a:gd name="T29" fmla="*/ 189 h 1316"/>
                <a:gd name="T30" fmla="*/ 494 w 2127"/>
                <a:gd name="T31" fmla="*/ 111 h 1316"/>
                <a:gd name="T32" fmla="*/ 402 w 2127"/>
                <a:gd name="T33" fmla="*/ 16 h 1316"/>
                <a:gd name="T34" fmla="*/ 290 w 2127"/>
                <a:gd name="T35" fmla="*/ 51 h 1316"/>
                <a:gd name="T36" fmla="*/ 245 w 2127"/>
                <a:gd name="T37" fmla="*/ 114 h 1316"/>
                <a:gd name="T38" fmla="*/ 160 w 2127"/>
                <a:gd name="T39" fmla="*/ 157 h 1316"/>
                <a:gd name="T40" fmla="*/ 64 w 2127"/>
                <a:gd name="T41" fmla="*/ 146 h 1316"/>
                <a:gd name="T42" fmla="*/ 103 w 2127"/>
                <a:gd name="T43" fmla="*/ 239 h 1316"/>
                <a:gd name="T44" fmla="*/ 177 w 2127"/>
                <a:gd name="T45" fmla="*/ 316 h 1316"/>
                <a:gd name="T46" fmla="*/ 180 w 2127"/>
                <a:gd name="T47" fmla="*/ 478 h 1316"/>
                <a:gd name="T48" fmla="*/ 271 w 2127"/>
                <a:gd name="T49" fmla="*/ 569 h 1316"/>
                <a:gd name="T50" fmla="*/ 404 w 2127"/>
                <a:gd name="T51" fmla="*/ 493 h 1316"/>
                <a:gd name="T52" fmla="*/ 512 w 2127"/>
                <a:gd name="T53" fmla="*/ 637 h 1316"/>
                <a:gd name="T54" fmla="*/ 570 w 2127"/>
                <a:gd name="T55" fmla="*/ 733 h 1316"/>
                <a:gd name="T56" fmla="*/ 619 w 2127"/>
                <a:gd name="T57" fmla="*/ 717 h 1316"/>
                <a:gd name="T58" fmla="*/ 740 w 2127"/>
                <a:gd name="T59" fmla="*/ 803 h 1316"/>
                <a:gd name="T60" fmla="*/ 871 w 2127"/>
                <a:gd name="T61" fmla="*/ 834 h 1316"/>
                <a:gd name="T62" fmla="*/ 1005 w 2127"/>
                <a:gd name="T63" fmla="*/ 1014 h 1316"/>
                <a:gd name="T64" fmla="*/ 1146 w 2127"/>
                <a:gd name="T65" fmla="*/ 1214 h 1316"/>
                <a:gd name="T66" fmla="*/ 1243 w 2127"/>
                <a:gd name="T67" fmla="*/ 1228 h 1316"/>
                <a:gd name="T68" fmla="*/ 1339 w 2127"/>
                <a:gd name="T69" fmla="*/ 995 h 1316"/>
                <a:gd name="T70" fmla="*/ 1470 w 2127"/>
                <a:gd name="T71" fmla="*/ 1039 h 1316"/>
                <a:gd name="T72" fmla="*/ 1552 w 2127"/>
                <a:gd name="T73" fmla="*/ 1039 h 1316"/>
                <a:gd name="T74" fmla="*/ 1647 w 2127"/>
                <a:gd name="T75" fmla="*/ 1017 h 1316"/>
                <a:gd name="T76" fmla="*/ 1587 w 2127"/>
                <a:gd name="T77" fmla="*/ 911 h 1316"/>
                <a:gd name="T78" fmla="*/ 1693 w 2127"/>
                <a:gd name="T79" fmla="*/ 846 h 1316"/>
                <a:gd name="T80" fmla="*/ 1811 w 2127"/>
                <a:gd name="T81" fmla="*/ 714 h 1316"/>
                <a:gd name="T82" fmla="*/ 1862 w 2127"/>
                <a:gd name="T83" fmla="*/ 588 h 1316"/>
                <a:gd name="T84" fmla="*/ 1978 w 2127"/>
                <a:gd name="T85" fmla="*/ 596 h 1316"/>
                <a:gd name="T86" fmla="*/ 2127 w 2127"/>
                <a:gd name="T87" fmla="*/ 489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7" h="1316">
                  <a:moveTo>
                    <a:pt x="2114" y="376"/>
                  </a:moveTo>
                  <a:cubicBezTo>
                    <a:pt x="2113" y="373"/>
                    <a:pt x="2112" y="370"/>
                    <a:pt x="2111" y="367"/>
                  </a:cubicBezTo>
                  <a:cubicBezTo>
                    <a:pt x="2041" y="376"/>
                    <a:pt x="1984" y="369"/>
                    <a:pt x="1955" y="367"/>
                  </a:cubicBezTo>
                  <a:cubicBezTo>
                    <a:pt x="1919" y="364"/>
                    <a:pt x="1939" y="369"/>
                    <a:pt x="1900" y="314"/>
                  </a:cubicBezTo>
                  <a:cubicBezTo>
                    <a:pt x="1860" y="258"/>
                    <a:pt x="1886" y="289"/>
                    <a:pt x="1854" y="314"/>
                  </a:cubicBezTo>
                  <a:cubicBezTo>
                    <a:pt x="1821" y="339"/>
                    <a:pt x="1818" y="328"/>
                    <a:pt x="1808" y="300"/>
                  </a:cubicBezTo>
                  <a:cubicBezTo>
                    <a:pt x="1798" y="272"/>
                    <a:pt x="1778" y="303"/>
                    <a:pt x="1765" y="330"/>
                  </a:cubicBezTo>
                  <a:cubicBezTo>
                    <a:pt x="1752" y="358"/>
                    <a:pt x="1726" y="353"/>
                    <a:pt x="1693" y="361"/>
                  </a:cubicBezTo>
                  <a:cubicBezTo>
                    <a:pt x="1660" y="369"/>
                    <a:pt x="1677" y="383"/>
                    <a:pt x="1680" y="417"/>
                  </a:cubicBezTo>
                  <a:cubicBezTo>
                    <a:pt x="1683" y="450"/>
                    <a:pt x="1664" y="455"/>
                    <a:pt x="1634" y="458"/>
                  </a:cubicBezTo>
                  <a:cubicBezTo>
                    <a:pt x="1605" y="461"/>
                    <a:pt x="1592" y="444"/>
                    <a:pt x="1578" y="414"/>
                  </a:cubicBezTo>
                  <a:cubicBezTo>
                    <a:pt x="1565" y="383"/>
                    <a:pt x="1500" y="386"/>
                    <a:pt x="1500" y="367"/>
                  </a:cubicBezTo>
                  <a:cubicBezTo>
                    <a:pt x="1500" y="347"/>
                    <a:pt x="1493" y="344"/>
                    <a:pt x="1470" y="328"/>
                  </a:cubicBezTo>
                  <a:cubicBezTo>
                    <a:pt x="1447" y="311"/>
                    <a:pt x="1467" y="294"/>
                    <a:pt x="1467" y="269"/>
                  </a:cubicBezTo>
                  <a:cubicBezTo>
                    <a:pt x="1467" y="244"/>
                    <a:pt x="1477" y="236"/>
                    <a:pt x="1438" y="233"/>
                  </a:cubicBezTo>
                  <a:cubicBezTo>
                    <a:pt x="1398" y="230"/>
                    <a:pt x="1382" y="250"/>
                    <a:pt x="1379" y="280"/>
                  </a:cubicBezTo>
                  <a:cubicBezTo>
                    <a:pt x="1375" y="311"/>
                    <a:pt x="1398" y="322"/>
                    <a:pt x="1415" y="342"/>
                  </a:cubicBezTo>
                  <a:cubicBezTo>
                    <a:pt x="1431" y="361"/>
                    <a:pt x="1408" y="372"/>
                    <a:pt x="1392" y="372"/>
                  </a:cubicBezTo>
                  <a:cubicBezTo>
                    <a:pt x="1375" y="372"/>
                    <a:pt x="1349" y="372"/>
                    <a:pt x="1320" y="350"/>
                  </a:cubicBezTo>
                  <a:cubicBezTo>
                    <a:pt x="1290" y="328"/>
                    <a:pt x="1280" y="300"/>
                    <a:pt x="1270" y="269"/>
                  </a:cubicBezTo>
                  <a:cubicBezTo>
                    <a:pt x="1261" y="239"/>
                    <a:pt x="1208" y="283"/>
                    <a:pt x="1175" y="280"/>
                  </a:cubicBezTo>
                  <a:cubicBezTo>
                    <a:pt x="1143" y="278"/>
                    <a:pt x="1130" y="261"/>
                    <a:pt x="1143" y="239"/>
                  </a:cubicBezTo>
                  <a:cubicBezTo>
                    <a:pt x="1156" y="216"/>
                    <a:pt x="1166" y="203"/>
                    <a:pt x="1149" y="189"/>
                  </a:cubicBezTo>
                  <a:cubicBezTo>
                    <a:pt x="1133" y="175"/>
                    <a:pt x="1090" y="158"/>
                    <a:pt x="1044" y="152"/>
                  </a:cubicBezTo>
                  <a:cubicBezTo>
                    <a:pt x="999" y="147"/>
                    <a:pt x="999" y="161"/>
                    <a:pt x="979" y="180"/>
                  </a:cubicBezTo>
                  <a:cubicBezTo>
                    <a:pt x="959" y="200"/>
                    <a:pt x="956" y="189"/>
                    <a:pt x="907" y="186"/>
                  </a:cubicBezTo>
                  <a:cubicBezTo>
                    <a:pt x="858" y="183"/>
                    <a:pt x="881" y="175"/>
                    <a:pt x="854" y="144"/>
                  </a:cubicBezTo>
                  <a:cubicBezTo>
                    <a:pt x="828" y="114"/>
                    <a:pt x="795" y="150"/>
                    <a:pt x="766" y="166"/>
                  </a:cubicBezTo>
                  <a:cubicBezTo>
                    <a:pt x="736" y="183"/>
                    <a:pt x="733" y="172"/>
                    <a:pt x="700" y="161"/>
                  </a:cubicBezTo>
                  <a:cubicBezTo>
                    <a:pt x="668" y="150"/>
                    <a:pt x="668" y="175"/>
                    <a:pt x="638" y="189"/>
                  </a:cubicBezTo>
                  <a:cubicBezTo>
                    <a:pt x="609" y="203"/>
                    <a:pt x="602" y="197"/>
                    <a:pt x="563" y="169"/>
                  </a:cubicBezTo>
                  <a:cubicBezTo>
                    <a:pt x="524" y="141"/>
                    <a:pt x="527" y="127"/>
                    <a:pt x="494" y="111"/>
                  </a:cubicBezTo>
                  <a:cubicBezTo>
                    <a:pt x="461" y="94"/>
                    <a:pt x="474" y="55"/>
                    <a:pt x="458" y="27"/>
                  </a:cubicBezTo>
                  <a:cubicBezTo>
                    <a:pt x="442" y="0"/>
                    <a:pt x="432" y="16"/>
                    <a:pt x="402" y="16"/>
                  </a:cubicBezTo>
                  <a:cubicBezTo>
                    <a:pt x="373" y="16"/>
                    <a:pt x="376" y="30"/>
                    <a:pt x="330" y="41"/>
                  </a:cubicBezTo>
                  <a:cubicBezTo>
                    <a:pt x="313" y="45"/>
                    <a:pt x="300" y="49"/>
                    <a:pt x="290" y="51"/>
                  </a:cubicBezTo>
                  <a:cubicBezTo>
                    <a:pt x="291" y="55"/>
                    <a:pt x="290" y="59"/>
                    <a:pt x="287" y="64"/>
                  </a:cubicBezTo>
                  <a:cubicBezTo>
                    <a:pt x="271" y="89"/>
                    <a:pt x="243" y="81"/>
                    <a:pt x="245" y="114"/>
                  </a:cubicBezTo>
                  <a:cubicBezTo>
                    <a:pt x="247" y="148"/>
                    <a:pt x="265" y="213"/>
                    <a:pt x="221" y="189"/>
                  </a:cubicBezTo>
                  <a:cubicBezTo>
                    <a:pt x="177" y="165"/>
                    <a:pt x="180" y="139"/>
                    <a:pt x="160" y="157"/>
                  </a:cubicBezTo>
                  <a:cubicBezTo>
                    <a:pt x="140" y="176"/>
                    <a:pt x="142" y="183"/>
                    <a:pt x="116" y="170"/>
                  </a:cubicBezTo>
                  <a:cubicBezTo>
                    <a:pt x="90" y="157"/>
                    <a:pt x="73" y="131"/>
                    <a:pt x="64" y="146"/>
                  </a:cubicBezTo>
                  <a:cubicBezTo>
                    <a:pt x="55" y="161"/>
                    <a:pt x="0" y="215"/>
                    <a:pt x="35" y="226"/>
                  </a:cubicBezTo>
                  <a:cubicBezTo>
                    <a:pt x="70" y="237"/>
                    <a:pt x="99" y="211"/>
                    <a:pt x="103" y="239"/>
                  </a:cubicBezTo>
                  <a:cubicBezTo>
                    <a:pt x="107" y="266"/>
                    <a:pt x="110" y="266"/>
                    <a:pt x="134" y="278"/>
                  </a:cubicBezTo>
                  <a:cubicBezTo>
                    <a:pt x="158" y="289"/>
                    <a:pt x="180" y="292"/>
                    <a:pt x="177" y="316"/>
                  </a:cubicBezTo>
                  <a:cubicBezTo>
                    <a:pt x="175" y="341"/>
                    <a:pt x="136" y="392"/>
                    <a:pt x="147" y="420"/>
                  </a:cubicBezTo>
                  <a:cubicBezTo>
                    <a:pt x="158" y="448"/>
                    <a:pt x="169" y="457"/>
                    <a:pt x="180" y="478"/>
                  </a:cubicBezTo>
                  <a:cubicBezTo>
                    <a:pt x="190" y="498"/>
                    <a:pt x="219" y="502"/>
                    <a:pt x="225" y="535"/>
                  </a:cubicBezTo>
                  <a:cubicBezTo>
                    <a:pt x="232" y="569"/>
                    <a:pt x="236" y="593"/>
                    <a:pt x="271" y="569"/>
                  </a:cubicBezTo>
                  <a:cubicBezTo>
                    <a:pt x="306" y="544"/>
                    <a:pt x="341" y="537"/>
                    <a:pt x="352" y="515"/>
                  </a:cubicBezTo>
                  <a:cubicBezTo>
                    <a:pt x="363" y="493"/>
                    <a:pt x="398" y="463"/>
                    <a:pt x="404" y="493"/>
                  </a:cubicBezTo>
                  <a:cubicBezTo>
                    <a:pt x="411" y="522"/>
                    <a:pt x="463" y="531"/>
                    <a:pt x="468" y="567"/>
                  </a:cubicBezTo>
                  <a:cubicBezTo>
                    <a:pt x="472" y="602"/>
                    <a:pt x="498" y="607"/>
                    <a:pt x="512" y="637"/>
                  </a:cubicBezTo>
                  <a:cubicBezTo>
                    <a:pt x="525" y="667"/>
                    <a:pt x="503" y="721"/>
                    <a:pt x="522" y="730"/>
                  </a:cubicBezTo>
                  <a:cubicBezTo>
                    <a:pt x="538" y="737"/>
                    <a:pt x="560" y="726"/>
                    <a:pt x="570" y="733"/>
                  </a:cubicBezTo>
                  <a:cubicBezTo>
                    <a:pt x="572" y="726"/>
                    <a:pt x="574" y="717"/>
                    <a:pt x="579" y="708"/>
                  </a:cubicBezTo>
                  <a:cubicBezTo>
                    <a:pt x="592" y="686"/>
                    <a:pt x="596" y="700"/>
                    <a:pt x="619" y="717"/>
                  </a:cubicBezTo>
                  <a:cubicBezTo>
                    <a:pt x="641" y="733"/>
                    <a:pt x="655" y="742"/>
                    <a:pt x="697" y="747"/>
                  </a:cubicBezTo>
                  <a:cubicBezTo>
                    <a:pt x="740" y="753"/>
                    <a:pt x="697" y="747"/>
                    <a:pt x="740" y="803"/>
                  </a:cubicBezTo>
                  <a:cubicBezTo>
                    <a:pt x="782" y="859"/>
                    <a:pt x="789" y="764"/>
                    <a:pt x="809" y="764"/>
                  </a:cubicBezTo>
                  <a:cubicBezTo>
                    <a:pt x="828" y="764"/>
                    <a:pt x="845" y="786"/>
                    <a:pt x="871" y="834"/>
                  </a:cubicBezTo>
                  <a:cubicBezTo>
                    <a:pt x="897" y="881"/>
                    <a:pt x="936" y="895"/>
                    <a:pt x="972" y="928"/>
                  </a:cubicBezTo>
                  <a:cubicBezTo>
                    <a:pt x="1008" y="961"/>
                    <a:pt x="1005" y="959"/>
                    <a:pt x="1005" y="1014"/>
                  </a:cubicBezTo>
                  <a:cubicBezTo>
                    <a:pt x="1005" y="1070"/>
                    <a:pt x="1058" y="1114"/>
                    <a:pt x="1094" y="1142"/>
                  </a:cubicBezTo>
                  <a:cubicBezTo>
                    <a:pt x="1130" y="1170"/>
                    <a:pt x="1146" y="1189"/>
                    <a:pt x="1146" y="1214"/>
                  </a:cubicBezTo>
                  <a:cubicBezTo>
                    <a:pt x="1146" y="1229"/>
                    <a:pt x="1145" y="1278"/>
                    <a:pt x="1144" y="1316"/>
                  </a:cubicBezTo>
                  <a:cubicBezTo>
                    <a:pt x="1188" y="1289"/>
                    <a:pt x="1234" y="1255"/>
                    <a:pt x="1243" y="1228"/>
                  </a:cubicBezTo>
                  <a:cubicBezTo>
                    <a:pt x="1256" y="1191"/>
                    <a:pt x="1296" y="1139"/>
                    <a:pt x="1300" y="1106"/>
                  </a:cubicBezTo>
                  <a:cubicBezTo>
                    <a:pt x="1304" y="1073"/>
                    <a:pt x="1313" y="995"/>
                    <a:pt x="1339" y="995"/>
                  </a:cubicBezTo>
                  <a:cubicBezTo>
                    <a:pt x="1365" y="995"/>
                    <a:pt x="1392" y="1002"/>
                    <a:pt x="1409" y="1021"/>
                  </a:cubicBezTo>
                  <a:cubicBezTo>
                    <a:pt x="1427" y="1039"/>
                    <a:pt x="1440" y="1043"/>
                    <a:pt x="1470" y="1039"/>
                  </a:cubicBezTo>
                  <a:cubicBezTo>
                    <a:pt x="1501" y="1036"/>
                    <a:pt x="1492" y="1024"/>
                    <a:pt x="1515" y="1039"/>
                  </a:cubicBezTo>
                  <a:cubicBezTo>
                    <a:pt x="1537" y="1055"/>
                    <a:pt x="1544" y="1048"/>
                    <a:pt x="1552" y="1039"/>
                  </a:cubicBezTo>
                  <a:cubicBezTo>
                    <a:pt x="1560" y="1031"/>
                    <a:pt x="1580" y="1010"/>
                    <a:pt x="1595" y="1021"/>
                  </a:cubicBezTo>
                  <a:cubicBezTo>
                    <a:pt x="1610" y="1032"/>
                    <a:pt x="1639" y="1043"/>
                    <a:pt x="1647" y="1017"/>
                  </a:cubicBezTo>
                  <a:cubicBezTo>
                    <a:pt x="1655" y="991"/>
                    <a:pt x="1672" y="975"/>
                    <a:pt x="1649" y="960"/>
                  </a:cubicBezTo>
                  <a:cubicBezTo>
                    <a:pt x="1626" y="945"/>
                    <a:pt x="1587" y="936"/>
                    <a:pt x="1587" y="911"/>
                  </a:cubicBezTo>
                  <a:cubicBezTo>
                    <a:pt x="1587" y="886"/>
                    <a:pt x="1585" y="853"/>
                    <a:pt x="1613" y="854"/>
                  </a:cubicBezTo>
                  <a:cubicBezTo>
                    <a:pt x="1641" y="856"/>
                    <a:pt x="1657" y="863"/>
                    <a:pt x="1693" y="846"/>
                  </a:cubicBezTo>
                  <a:cubicBezTo>
                    <a:pt x="1729" y="829"/>
                    <a:pt x="1752" y="842"/>
                    <a:pt x="1773" y="802"/>
                  </a:cubicBezTo>
                  <a:cubicBezTo>
                    <a:pt x="1795" y="761"/>
                    <a:pt x="1777" y="722"/>
                    <a:pt x="1811" y="714"/>
                  </a:cubicBezTo>
                  <a:cubicBezTo>
                    <a:pt x="1845" y="706"/>
                    <a:pt x="1890" y="693"/>
                    <a:pt x="1881" y="667"/>
                  </a:cubicBezTo>
                  <a:cubicBezTo>
                    <a:pt x="1873" y="640"/>
                    <a:pt x="1859" y="604"/>
                    <a:pt x="1862" y="588"/>
                  </a:cubicBezTo>
                  <a:cubicBezTo>
                    <a:pt x="1865" y="571"/>
                    <a:pt x="1883" y="522"/>
                    <a:pt x="1922" y="546"/>
                  </a:cubicBezTo>
                  <a:cubicBezTo>
                    <a:pt x="1962" y="569"/>
                    <a:pt x="1937" y="586"/>
                    <a:pt x="1978" y="596"/>
                  </a:cubicBezTo>
                  <a:cubicBezTo>
                    <a:pt x="2019" y="606"/>
                    <a:pt x="1998" y="572"/>
                    <a:pt x="2034" y="553"/>
                  </a:cubicBezTo>
                  <a:cubicBezTo>
                    <a:pt x="2070" y="533"/>
                    <a:pt x="2127" y="526"/>
                    <a:pt x="2127" y="489"/>
                  </a:cubicBezTo>
                  <a:cubicBezTo>
                    <a:pt x="2127" y="451"/>
                    <a:pt x="2122" y="414"/>
                    <a:pt x="2114" y="37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61" name="Freeform 12"/>
            <p:cNvSpPr>
              <a:spLocks/>
            </p:cNvSpPr>
            <p:nvPr/>
          </p:nvSpPr>
          <p:spPr bwMode="auto">
            <a:xfrm>
              <a:off x="2375" y="68"/>
              <a:ext cx="2536" cy="2030"/>
            </a:xfrm>
            <a:custGeom>
              <a:avLst/>
              <a:gdLst>
                <a:gd name="T0" fmla="*/ 318 w 5477"/>
                <a:gd name="T1" fmla="*/ 3541 h 4382"/>
                <a:gd name="T2" fmla="*/ 498 w 5477"/>
                <a:gd name="T3" fmla="*/ 3760 h 4382"/>
                <a:gd name="T4" fmla="*/ 1096 w 5477"/>
                <a:gd name="T5" fmla="*/ 4000 h 4382"/>
                <a:gd name="T6" fmla="*/ 1349 w 5477"/>
                <a:gd name="T7" fmla="*/ 4245 h 4382"/>
                <a:gd name="T8" fmla="*/ 1817 w 5477"/>
                <a:gd name="T9" fmla="*/ 4278 h 4382"/>
                <a:gd name="T10" fmla="*/ 2000 w 5477"/>
                <a:gd name="T11" fmla="*/ 3871 h 4382"/>
                <a:gd name="T12" fmla="*/ 2166 w 5477"/>
                <a:gd name="T13" fmla="*/ 4182 h 4382"/>
                <a:gd name="T14" fmla="*/ 2516 w 5477"/>
                <a:gd name="T15" fmla="*/ 4204 h 4382"/>
                <a:gd name="T16" fmla="*/ 2765 w 5477"/>
                <a:gd name="T17" fmla="*/ 3860 h 4382"/>
                <a:gd name="T18" fmla="*/ 3057 w 5477"/>
                <a:gd name="T19" fmla="*/ 3737 h 4382"/>
                <a:gd name="T20" fmla="*/ 3385 w 5477"/>
                <a:gd name="T21" fmla="*/ 3504 h 4382"/>
                <a:gd name="T22" fmla="*/ 3547 w 5477"/>
                <a:gd name="T23" fmla="*/ 3352 h 4382"/>
                <a:gd name="T24" fmla="*/ 3625 w 5477"/>
                <a:gd name="T25" fmla="*/ 3059 h 4382"/>
                <a:gd name="T26" fmla="*/ 4005 w 5477"/>
                <a:gd name="T27" fmla="*/ 3029 h 4382"/>
                <a:gd name="T28" fmla="*/ 4237 w 5477"/>
                <a:gd name="T29" fmla="*/ 2837 h 4382"/>
                <a:gd name="T30" fmla="*/ 4477 w 5477"/>
                <a:gd name="T31" fmla="*/ 3129 h 4382"/>
                <a:gd name="T32" fmla="*/ 4647 w 5477"/>
                <a:gd name="T33" fmla="*/ 2942 h 4382"/>
                <a:gd name="T34" fmla="*/ 4802 w 5477"/>
                <a:gd name="T35" fmla="*/ 2970 h 4382"/>
                <a:gd name="T36" fmla="*/ 5062 w 5477"/>
                <a:gd name="T37" fmla="*/ 2725 h 4382"/>
                <a:gd name="T38" fmla="*/ 5344 w 5477"/>
                <a:gd name="T39" fmla="*/ 2614 h 4382"/>
                <a:gd name="T40" fmla="*/ 5397 w 5477"/>
                <a:gd name="T41" fmla="*/ 2338 h 4382"/>
                <a:gd name="T42" fmla="*/ 5110 w 5477"/>
                <a:gd name="T43" fmla="*/ 2236 h 4382"/>
                <a:gd name="T44" fmla="*/ 4988 w 5477"/>
                <a:gd name="T45" fmla="*/ 1940 h 4382"/>
                <a:gd name="T46" fmla="*/ 5106 w 5477"/>
                <a:gd name="T47" fmla="*/ 1890 h 4382"/>
                <a:gd name="T48" fmla="*/ 5222 w 5477"/>
                <a:gd name="T49" fmla="*/ 1638 h 4382"/>
                <a:gd name="T50" fmla="*/ 4988 w 5477"/>
                <a:gd name="T51" fmla="*/ 1508 h 4382"/>
                <a:gd name="T52" fmla="*/ 5270 w 5477"/>
                <a:gd name="T53" fmla="*/ 1172 h 4382"/>
                <a:gd name="T54" fmla="*/ 5370 w 5477"/>
                <a:gd name="T55" fmla="*/ 932 h 4382"/>
                <a:gd name="T56" fmla="*/ 5418 w 5477"/>
                <a:gd name="T57" fmla="*/ 437 h 4382"/>
                <a:gd name="T58" fmla="*/ 4861 w 5477"/>
                <a:gd name="T59" fmla="*/ 466 h 4382"/>
                <a:gd name="T60" fmla="*/ 4619 w 5477"/>
                <a:gd name="T61" fmla="*/ 233 h 4382"/>
                <a:gd name="T62" fmla="*/ 4445 w 5477"/>
                <a:gd name="T63" fmla="*/ 0 h 4382"/>
                <a:gd name="T64" fmla="*/ 4370 w 5477"/>
                <a:gd name="T65" fmla="*/ 226 h 4382"/>
                <a:gd name="T66" fmla="*/ 4303 w 5477"/>
                <a:gd name="T67" fmla="*/ 541 h 4382"/>
                <a:gd name="T68" fmla="*/ 4239 w 5477"/>
                <a:gd name="T69" fmla="*/ 747 h 4382"/>
                <a:gd name="T70" fmla="*/ 4144 w 5477"/>
                <a:gd name="T71" fmla="*/ 957 h 4382"/>
                <a:gd name="T72" fmla="*/ 3764 w 5477"/>
                <a:gd name="T73" fmla="*/ 1100 h 4382"/>
                <a:gd name="T74" fmla="*/ 3630 w 5477"/>
                <a:gd name="T75" fmla="*/ 1506 h 4382"/>
                <a:gd name="T76" fmla="*/ 3970 w 5477"/>
                <a:gd name="T77" fmla="*/ 1564 h 4382"/>
                <a:gd name="T78" fmla="*/ 4314 w 5477"/>
                <a:gd name="T79" fmla="*/ 1498 h 4382"/>
                <a:gd name="T80" fmla="*/ 4429 w 5477"/>
                <a:gd name="T81" fmla="*/ 1778 h 4382"/>
                <a:gd name="T82" fmla="*/ 4108 w 5477"/>
                <a:gd name="T83" fmla="*/ 1831 h 4382"/>
                <a:gd name="T84" fmla="*/ 3843 w 5477"/>
                <a:gd name="T85" fmla="*/ 2098 h 4382"/>
                <a:gd name="T86" fmla="*/ 3361 w 5477"/>
                <a:gd name="T87" fmla="*/ 2387 h 4382"/>
                <a:gd name="T88" fmla="*/ 2945 w 5477"/>
                <a:gd name="T89" fmla="*/ 2498 h 4382"/>
                <a:gd name="T90" fmla="*/ 2883 w 5477"/>
                <a:gd name="T91" fmla="*/ 2807 h 4382"/>
                <a:gd name="T92" fmla="*/ 2381 w 5477"/>
                <a:gd name="T93" fmla="*/ 3068 h 4382"/>
                <a:gd name="T94" fmla="*/ 1756 w 5477"/>
                <a:gd name="T95" fmla="*/ 3241 h 4382"/>
                <a:gd name="T96" fmla="*/ 1372 w 5477"/>
                <a:gd name="T97" fmla="*/ 3280 h 4382"/>
                <a:gd name="T98" fmla="*/ 753 w 5477"/>
                <a:gd name="T99" fmla="*/ 3085 h 4382"/>
                <a:gd name="T100" fmla="*/ 137 w 5477"/>
                <a:gd name="T101" fmla="*/ 3043 h 4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7" h="4382">
                  <a:moveTo>
                    <a:pt x="26" y="3270"/>
                  </a:moveTo>
                  <a:cubicBezTo>
                    <a:pt x="0" y="3300"/>
                    <a:pt x="21" y="3322"/>
                    <a:pt x="21" y="3356"/>
                  </a:cubicBezTo>
                  <a:cubicBezTo>
                    <a:pt x="21" y="3389"/>
                    <a:pt x="61" y="3422"/>
                    <a:pt x="78" y="3459"/>
                  </a:cubicBezTo>
                  <a:cubicBezTo>
                    <a:pt x="96" y="3496"/>
                    <a:pt x="135" y="3519"/>
                    <a:pt x="187" y="3570"/>
                  </a:cubicBezTo>
                  <a:cubicBezTo>
                    <a:pt x="240" y="3622"/>
                    <a:pt x="292" y="3574"/>
                    <a:pt x="318" y="3541"/>
                  </a:cubicBezTo>
                  <a:cubicBezTo>
                    <a:pt x="345" y="3507"/>
                    <a:pt x="349" y="3500"/>
                    <a:pt x="375" y="3493"/>
                  </a:cubicBezTo>
                  <a:cubicBezTo>
                    <a:pt x="401" y="3485"/>
                    <a:pt x="546" y="3485"/>
                    <a:pt x="607" y="3507"/>
                  </a:cubicBezTo>
                  <a:cubicBezTo>
                    <a:pt x="668" y="3530"/>
                    <a:pt x="659" y="3567"/>
                    <a:pt x="655" y="3608"/>
                  </a:cubicBezTo>
                  <a:cubicBezTo>
                    <a:pt x="650" y="3648"/>
                    <a:pt x="607" y="3656"/>
                    <a:pt x="572" y="3667"/>
                  </a:cubicBezTo>
                  <a:cubicBezTo>
                    <a:pt x="537" y="3678"/>
                    <a:pt x="502" y="3741"/>
                    <a:pt x="498" y="3760"/>
                  </a:cubicBezTo>
                  <a:cubicBezTo>
                    <a:pt x="493" y="3778"/>
                    <a:pt x="581" y="3789"/>
                    <a:pt x="616" y="3826"/>
                  </a:cubicBezTo>
                  <a:cubicBezTo>
                    <a:pt x="650" y="3863"/>
                    <a:pt x="672" y="3848"/>
                    <a:pt x="720" y="3848"/>
                  </a:cubicBezTo>
                  <a:cubicBezTo>
                    <a:pt x="768" y="3848"/>
                    <a:pt x="733" y="3926"/>
                    <a:pt x="764" y="3963"/>
                  </a:cubicBezTo>
                  <a:cubicBezTo>
                    <a:pt x="795" y="4000"/>
                    <a:pt x="830" y="3982"/>
                    <a:pt x="891" y="4012"/>
                  </a:cubicBezTo>
                  <a:cubicBezTo>
                    <a:pt x="952" y="4041"/>
                    <a:pt x="1026" y="4015"/>
                    <a:pt x="1096" y="4000"/>
                  </a:cubicBezTo>
                  <a:cubicBezTo>
                    <a:pt x="1166" y="3986"/>
                    <a:pt x="1231" y="3904"/>
                    <a:pt x="1271" y="3871"/>
                  </a:cubicBezTo>
                  <a:cubicBezTo>
                    <a:pt x="1310" y="3837"/>
                    <a:pt x="1393" y="3874"/>
                    <a:pt x="1437" y="3904"/>
                  </a:cubicBezTo>
                  <a:cubicBezTo>
                    <a:pt x="1480" y="3934"/>
                    <a:pt x="1480" y="3974"/>
                    <a:pt x="1476" y="4034"/>
                  </a:cubicBezTo>
                  <a:cubicBezTo>
                    <a:pt x="1472" y="4093"/>
                    <a:pt x="1428" y="4119"/>
                    <a:pt x="1380" y="4134"/>
                  </a:cubicBezTo>
                  <a:cubicBezTo>
                    <a:pt x="1332" y="4149"/>
                    <a:pt x="1362" y="4201"/>
                    <a:pt x="1349" y="4245"/>
                  </a:cubicBezTo>
                  <a:cubicBezTo>
                    <a:pt x="1336" y="4290"/>
                    <a:pt x="1380" y="4293"/>
                    <a:pt x="1419" y="4323"/>
                  </a:cubicBezTo>
                  <a:cubicBezTo>
                    <a:pt x="1459" y="4353"/>
                    <a:pt x="1459" y="4382"/>
                    <a:pt x="1502" y="4375"/>
                  </a:cubicBezTo>
                  <a:cubicBezTo>
                    <a:pt x="1546" y="4367"/>
                    <a:pt x="1528" y="4330"/>
                    <a:pt x="1581" y="4345"/>
                  </a:cubicBezTo>
                  <a:cubicBezTo>
                    <a:pt x="1633" y="4360"/>
                    <a:pt x="1690" y="4315"/>
                    <a:pt x="1708" y="4282"/>
                  </a:cubicBezTo>
                  <a:cubicBezTo>
                    <a:pt x="1725" y="4249"/>
                    <a:pt x="1764" y="4282"/>
                    <a:pt x="1817" y="4278"/>
                  </a:cubicBezTo>
                  <a:cubicBezTo>
                    <a:pt x="1869" y="4275"/>
                    <a:pt x="1852" y="4208"/>
                    <a:pt x="1830" y="4197"/>
                  </a:cubicBezTo>
                  <a:cubicBezTo>
                    <a:pt x="1808" y="4186"/>
                    <a:pt x="1830" y="4138"/>
                    <a:pt x="1856" y="4112"/>
                  </a:cubicBezTo>
                  <a:cubicBezTo>
                    <a:pt x="1882" y="4086"/>
                    <a:pt x="1860" y="4037"/>
                    <a:pt x="1856" y="4004"/>
                  </a:cubicBezTo>
                  <a:cubicBezTo>
                    <a:pt x="1852" y="3971"/>
                    <a:pt x="1887" y="3960"/>
                    <a:pt x="1913" y="3923"/>
                  </a:cubicBezTo>
                  <a:cubicBezTo>
                    <a:pt x="1939" y="3886"/>
                    <a:pt x="1974" y="3889"/>
                    <a:pt x="2000" y="3871"/>
                  </a:cubicBezTo>
                  <a:cubicBezTo>
                    <a:pt x="2026" y="3852"/>
                    <a:pt x="2044" y="3889"/>
                    <a:pt x="2061" y="3904"/>
                  </a:cubicBezTo>
                  <a:cubicBezTo>
                    <a:pt x="2079" y="3919"/>
                    <a:pt x="2101" y="3949"/>
                    <a:pt x="2088" y="3978"/>
                  </a:cubicBezTo>
                  <a:cubicBezTo>
                    <a:pt x="2075" y="4008"/>
                    <a:pt x="2048" y="4023"/>
                    <a:pt x="2022" y="4049"/>
                  </a:cubicBezTo>
                  <a:cubicBezTo>
                    <a:pt x="1996" y="4075"/>
                    <a:pt x="2000" y="4134"/>
                    <a:pt x="2040" y="4160"/>
                  </a:cubicBezTo>
                  <a:cubicBezTo>
                    <a:pt x="2079" y="4186"/>
                    <a:pt x="2092" y="4160"/>
                    <a:pt x="2166" y="4182"/>
                  </a:cubicBezTo>
                  <a:cubicBezTo>
                    <a:pt x="2240" y="4204"/>
                    <a:pt x="2223" y="4252"/>
                    <a:pt x="2249" y="4252"/>
                  </a:cubicBezTo>
                  <a:cubicBezTo>
                    <a:pt x="2275" y="4252"/>
                    <a:pt x="2323" y="4264"/>
                    <a:pt x="2341" y="4241"/>
                  </a:cubicBezTo>
                  <a:cubicBezTo>
                    <a:pt x="2358" y="4219"/>
                    <a:pt x="2389" y="4252"/>
                    <a:pt x="2415" y="4278"/>
                  </a:cubicBezTo>
                  <a:cubicBezTo>
                    <a:pt x="2441" y="4304"/>
                    <a:pt x="2463" y="4256"/>
                    <a:pt x="2494" y="4256"/>
                  </a:cubicBezTo>
                  <a:cubicBezTo>
                    <a:pt x="2524" y="4256"/>
                    <a:pt x="2516" y="4241"/>
                    <a:pt x="2516" y="4204"/>
                  </a:cubicBezTo>
                  <a:cubicBezTo>
                    <a:pt x="2516" y="4167"/>
                    <a:pt x="2546" y="4156"/>
                    <a:pt x="2564" y="4130"/>
                  </a:cubicBezTo>
                  <a:cubicBezTo>
                    <a:pt x="2581" y="4104"/>
                    <a:pt x="2616" y="4082"/>
                    <a:pt x="2629" y="4052"/>
                  </a:cubicBezTo>
                  <a:cubicBezTo>
                    <a:pt x="2642" y="4023"/>
                    <a:pt x="2629" y="4023"/>
                    <a:pt x="2699" y="4015"/>
                  </a:cubicBezTo>
                  <a:cubicBezTo>
                    <a:pt x="2769" y="4008"/>
                    <a:pt x="2712" y="3960"/>
                    <a:pt x="2708" y="3923"/>
                  </a:cubicBezTo>
                  <a:cubicBezTo>
                    <a:pt x="2704" y="3886"/>
                    <a:pt x="2738" y="3882"/>
                    <a:pt x="2765" y="3860"/>
                  </a:cubicBezTo>
                  <a:cubicBezTo>
                    <a:pt x="2791" y="3837"/>
                    <a:pt x="2782" y="3823"/>
                    <a:pt x="2782" y="3797"/>
                  </a:cubicBezTo>
                  <a:cubicBezTo>
                    <a:pt x="2782" y="3771"/>
                    <a:pt x="2839" y="3811"/>
                    <a:pt x="2861" y="3826"/>
                  </a:cubicBezTo>
                  <a:cubicBezTo>
                    <a:pt x="2883" y="3841"/>
                    <a:pt x="2904" y="3830"/>
                    <a:pt x="2939" y="3774"/>
                  </a:cubicBezTo>
                  <a:cubicBezTo>
                    <a:pt x="2974" y="3719"/>
                    <a:pt x="2974" y="3774"/>
                    <a:pt x="3018" y="3793"/>
                  </a:cubicBezTo>
                  <a:cubicBezTo>
                    <a:pt x="3062" y="3811"/>
                    <a:pt x="3057" y="3774"/>
                    <a:pt x="3057" y="3737"/>
                  </a:cubicBezTo>
                  <a:cubicBezTo>
                    <a:pt x="3057" y="3700"/>
                    <a:pt x="3097" y="3726"/>
                    <a:pt x="3110" y="3734"/>
                  </a:cubicBezTo>
                  <a:cubicBezTo>
                    <a:pt x="3123" y="3741"/>
                    <a:pt x="3153" y="3722"/>
                    <a:pt x="3162" y="3697"/>
                  </a:cubicBezTo>
                  <a:cubicBezTo>
                    <a:pt x="3171" y="3671"/>
                    <a:pt x="3197" y="3589"/>
                    <a:pt x="3215" y="3563"/>
                  </a:cubicBezTo>
                  <a:cubicBezTo>
                    <a:pt x="3232" y="3537"/>
                    <a:pt x="3284" y="3548"/>
                    <a:pt x="3319" y="3563"/>
                  </a:cubicBezTo>
                  <a:cubicBezTo>
                    <a:pt x="3354" y="3578"/>
                    <a:pt x="3372" y="3530"/>
                    <a:pt x="3385" y="3504"/>
                  </a:cubicBezTo>
                  <a:cubicBezTo>
                    <a:pt x="3398" y="3478"/>
                    <a:pt x="3420" y="3500"/>
                    <a:pt x="3442" y="3519"/>
                  </a:cubicBezTo>
                  <a:cubicBezTo>
                    <a:pt x="3464" y="3537"/>
                    <a:pt x="3499" y="3515"/>
                    <a:pt x="3503" y="3489"/>
                  </a:cubicBezTo>
                  <a:cubicBezTo>
                    <a:pt x="3507" y="3463"/>
                    <a:pt x="3542" y="3478"/>
                    <a:pt x="3577" y="3470"/>
                  </a:cubicBezTo>
                  <a:cubicBezTo>
                    <a:pt x="3612" y="3463"/>
                    <a:pt x="3590" y="3411"/>
                    <a:pt x="3595" y="3396"/>
                  </a:cubicBezTo>
                  <a:cubicBezTo>
                    <a:pt x="3599" y="3381"/>
                    <a:pt x="3564" y="3381"/>
                    <a:pt x="3547" y="3352"/>
                  </a:cubicBezTo>
                  <a:cubicBezTo>
                    <a:pt x="3529" y="3322"/>
                    <a:pt x="3516" y="3311"/>
                    <a:pt x="3538" y="3300"/>
                  </a:cubicBezTo>
                  <a:cubicBezTo>
                    <a:pt x="3560" y="3289"/>
                    <a:pt x="3533" y="3270"/>
                    <a:pt x="3538" y="3233"/>
                  </a:cubicBezTo>
                  <a:cubicBezTo>
                    <a:pt x="3542" y="3196"/>
                    <a:pt x="3538" y="3189"/>
                    <a:pt x="3555" y="3185"/>
                  </a:cubicBezTo>
                  <a:cubicBezTo>
                    <a:pt x="3573" y="3181"/>
                    <a:pt x="3590" y="3159"/>
                    <a:pt x="3590" y="3129"/>
                  </a:cubicBezTo>
                  <a:cubicBezTo>
                    <a:pt x="3590" y="3100"/>
                    <a:pt x="3595" y="3089"/>
                    <a:pt x="3625" y="3059"/>
                  </a:cubicBezTo>
                  <a:cubicBezTo>
                    <a:pt x="3656" y="3029"/>
                    <a:pt x="3678" y="3026"/>
                    <a:pt x="3708" y="3048"/>
                  </a:cubicBezTo>
                  <a:cubicBezTo>
                    <a:pt x="3739" y="3070"/>
                    <a:pt x="3699" y="3129"/>
                    <a:pt x="3739" y="3166"/>
                  </a:cubicBezTo>
                  <a:cubicBezTo>
                    <a:pt x="3778" y="3204"/>
                    <a:pt x="3826" y="3118"/>
                    <a:pt x="3857" y="3085"/>
                  </a:cubicBezTo>
                  <a:cubicBezTo>
                    <a:pt x="3887" y="3052"/>
                    <a:pt x="3909" y="3048"/>
                    <a:pt x="3935" y="3070"/>
                  </a:cubicBezTo>
                  <a:cubicBezTo>
                    <a:pt x="3962" y="3092"/>
                    <a:pt x="3979" y="3066"/>
                    <a:pt x="4005" y="3029"/>
                  </a:cubicBezTo>
                  <a:cubicBezTo>
                    <a:pt x="4031" y="2992"/>
                    <a:pt x="4058" y="3018"/>
                    <a:pt x="4084" y="3033"/>
                  </a:cubicBezTo>
                  <a:cubicBezTo>
                    <a:pt x="4110" y="3048"/>
                    <a:pt x="4123" y="3018"/>
                    <a:pt x="4119" y="2996"/>
                  </a:cubicBezTo>
                  <a:cubicBezTo>
                    <a:pt x="4114" y="2974"/>
                    <a:pt x="4097" y="2959"/>
                    <a:pt x="4093" y="2929"/>
                  </a:cubicBezTo>
                  <a:cubicBezTo>
                    <a:pt x="4088" y="2900"/>
                    <a:pt x="4119" y="2885"/>
                    <a:pt x="4184" y="2870"/>
                  </a:cubicBezTo>
                  <a:cubicBezTo>
                    <a:pt x="4250" y="2855"/>
                    <a:pt x="4184" y="2870"/>
                    <a:pt x="4237" y="2837"/>
                  </a:cubicBezTo>
                  <a:cubicBezTo>
                    <a:pt x="4289" y="2803"/>
                    <a:pt x="4311" y="2855"/>
                    <a:pt x="4311" y="2855"/>
                  </a:cubicBezTo>
                  <a:cubicBezTo>
                    <a:pt x="4311" y="2855"/>
                    <a:pt x="4350" y="2914"/>
                    <a:pt x="4377" y="2929"/>
                  </a:cubicBezTo>
                  <a:cubicBezTo>
                    <a:pt x="4403" y="2944"/>
                    <a:pt x="4394" y="2959"/>
                    <a:pt x="4394" y="2992"/>
                  </a:cubicBezTo>
                  <a:cubicBezTo>
                    <a:pt x="4394" y="3026"/>
                    <a:pt x="4394" y="3037"/>
                    <a:pt x="4425" y="3052"/>
                  </a:cubicBezTo>
                  <a:cubicBezTo>
                    <a:pt x="4455" y="3066"/>
                    <a:pt x="4442" y="3103"/>
                    <a:pt x="4477" y="3129"/>
                  </a:cubicBezTo>
                  <a:cubicBezTo>
                    <a:pt x="4512" y="3155"/>
                    <a:pt x="4543" y="3129"/>
                    <a:pt x="4582" y="3129"/>
                  </a:cubicBezTo>
                  <a:cubicBezTo>
                    <a:pt x="4599" y="3129"/>
                    <a:pt x="4627" y="3126"/>
                    <a:pt x="4652" y="3122"/>
                  </a:cubicBezTo>
                  <a:cubicBezTo>
                    <a:pt x="4659" y="3111"/>
                    <a:pt x="4668" y="3101"/>
                    <a:pt x="4676" y="3092"/>
                  </a:cubicBezTo>
                  <a:cubicBezTo>
                    <a:pt x="4698" y="3068"/>
                    <a:pt x="4687" y="3053"/>
                    <a:pt x="4663" y="3020"/>
                  </a:cubicBezTo>
                  <a:cubicBezTo>
                    <a:pt x="4639" y="2987"/>
                    <a:pt x="4647" y="2959"/>
                    <a:pt x="4647" y="2942"/>
                  </a:cubicBezTo>
                  <a:cubicBezTo>
                    <a:pt x="4647" y="2926"/>
                    <a:pt x="4656" y="2916"/>
                    <a:pt x="4630" y="2903"/>
                  </a:cubicBezTo>
                  <a:cubicBezTo>
                    <a:pt x="4604" y="2890"/>
                    <a:pt x="4628" y="2870"/>
                    <a:pt x="4634" y="2855"/>
                  </a:cubicBezTo>
                  <a:cubicBezTo>
                    <a:pt x="4641" y="2840"/>
                    <a:pt x="4658" y="2822"/>
                    <a:pt x="4676" y="2848"/>
                  </a:cubicBezTo>
                  <a:cubicBezTo>
                    <a:pt x="4693" y="2874"/>
                    <a:pt x="4717" y="2863"/>
                    <a:pt x="4748" y="2892"/>
                  </a:cubicBezTo>
                  <a:cubicBezTo>
                    <a:pt x="4778" y="2922"/>
                    <a:pt x="4776" y="2933"/>
                    <a:pt x="4802" y="2970"/>
                  </a:cubicBezTo>
                  <a:cubicBezTo>
                    <a:pt x="4829" y="3007"/>
                    <a:pt x="4853" y="2933"/>
                    <a:pt x="4859" y="2907"/>
                  </a:cubicBezTo>
                  <a:cubicBezTo>
                    <a:pt x="4866" y="2881"/>
                    <a:pt x="4907" y="2851"/>
                    <a:pt x="4925" y="2831"/>
                  </a:cubicBezTo>
                  <a:cubicBezTo>
                    <a:pt x="4942" y="2811"/>
                    <a:pt x="4953" y="2814"/>
                    <a:pt x="4982" y="2801"/>
                  </a:cubicBezTo>
                  <a:cubicBezTo>
                    <a:pt x="5010" y="2788"/>
                    <a:pt x="5019" y="2766"/>
                    <a:pt x="5023" y="2742"/>
                  </a:cubicBezTo>
                  <a:cubicBezTo>
                    <a:pt x="5027" y="2718"/>
                    <a:pt x="5043" y="2725"/>
                    <a:pt x="5062" y="2725"/>
                  </a:cubicBezTo>
                  <a:cubicBezTo>
                    <a:pt x="5082" y="2725"/>
                    <a:pt x="5106" y="2735"/>
                    <a:pt x="5126" y="2703"/>
                  </a:cubicBezTo>
                  <a:cubicBezTo>
                    <a:pt x="5145" y="2672"/>
                    <a:pt x="5167" y="2711"/>
                    <a:pt x="5209" y="2714"/>
                  </a:cubicBezTo>
                  <a:cubicBezTo>
                    <a:pt x="5250" y="2718"/>
                    <a:pt x="5231" y="2631"/>
                    <a:pt x="5237" y="2614"/>
                  </a:cubicBezTo>
                  <a:cubicBezTo>
                    <a:pt x="5244" y="2598"/>
                    <a:pt x="5272" y="2614"/>
                    <a:pt x="5287" y="2623"/>
                  </a:cubicBezTo>
                  <a:cubicBezTo>
                    <a:pt x="5303" y="2633"/>
                    <a:pt x="5322" y="2620"/>
                    <a:pt x="5344" y="2614"/>
                  </a:cubicBezTo>
                  <a:cubicBezTo>
                    <a:pt x="5366" y="2609"/>
                    <a:pt x="5386" y="2590"/>
                    <a:pt x="5386" y="2559"/>
                  </a:cubicBezTo>
                  <a:cubicBezTo>
                    <a:pt x="5386" y="2527"/>
                    <a:pt x="5407" y="2536"/>
                    <a:pt x="5442" y="2514"/>
                  </a:cubicBezTo>
                  <a:cubicBezTo>
                    <a:pt x="5477" y="2492"/>
                    <a:pt x="5464" y="2468"/>
                    <a:pt x="5460" y="2444"/>
                  </a:cubicBezTo>
                  <a:cubicBezTo>
                    <a:pt x="5455" y="2420"/>
                    <a:pt x="5427" y="2440"/>
                    <a:pt x="5407" y="2431"/>
                  </a:cubicBezTo>
                  <a:cubicBezTo>
                    <a:pt x="5388" y="2422"/>
                    <a:pt x="5410" y="2368"/>
                    <a:pt x="5397" y="2338"/>
                  </a:cubicBezTo>
                  <a:cubicBezTo>
                    <a:pt x="5383" y="2308"/>
                    <a:pt x="5357" y="2303"/>
                    <a:pt x="5353" y="2268"/>
                  </a:cubicBezTo>
                  <a:cubicBezTo>
                    <a:pt x="5348" y="2232"/>
                    <a:pt x="5296" y="2223"/>
                    <a:pt x="5289" y="2194"/>
                  </a:cubicBezTo>
                  <a:cubicBezTo>
                    <a:pt x="5283" y="2164"/>
                    <a:pt x="5248" y="2194"/>
                    <a:pt x="5237" y="2216"/>
                  </a:cubicBezTo>
                  <a:cubicBezTo>
                    <a:pt x="5226" y="2238"/>
                    <a:pt x="5191" y="2245"/>
                    <a:pt x="5156" y="2270"/>
                  </a:cubicBezTo>
                  <a:cubicBezTo>
                    <a:pt x="5121" y="2294"/>
                    <a:pt x="5117" y="2270"/>
                    <a:pt x="5110" y="2236"/>
                  </a:cubicBezTo>
                  <a:cubicBezTo>
                    <a:pt x="5104" y="2203"/>
                    <a:pt x="5075" y="2199"/>
                    <a:pt x="5065" y="2179"/>
                  </a:cubicBezTo>
                  <a:cubicBezTo>
                    <a:pt x="5054" y="2158"/>
                    <a:pt x="5043" y="2149"/>
                    <a:pt x="5032" y="2121"/>
                  </a:cubicBezTo>
                  <a:cubicBezTo>
                    <a:pt x="5021" y="2093"/>
                    <a:pt x="5060" y="2042"/>
                    <a:pt x="5062" y="2017"/>
                  </a:cubicBezTo>
                  <a:cubicBezTo>
                    <a:pt x="5065" y="1993"/>
                    <a:pt x="5043" y="1990"/>
                    <a:pt x="5019" y="1979"/>
                  </a:cubicBezTo>
                  <a:cubicBezTo>
                    <a:pt x="4995" y="1967"/>
                    <a:pt x="4992" y="1967"/>
                    <a:pt x="4988" y="1940"/>
                  </a:cubicBezTo>
                  <a:cubicBezTo>
                    <a:pt x="4984" y="1912"/>
                    <a:pt x="4955" y="1938"/>
                    <a:pt x="4920" y="1927"/>
                  </a:cubicBezTo>
                  <a:cubicBezTo>
                    <a:pt x="4885" y="1916"/>
                    <a:pt x="4940" y="1862"/>
                    <a:pt x="4949" y="1847"/>
                  </a:cubicBezTo>
                  <a:cubicBezTo>
                    <a:pt x="4958" y="1832"/>
                    <a:pt x="4975" y="1858"/>
                    <a:pt x="5001" y="1871"/>
                  </a:cubicBezTo>
                  <a:cubicBezTo>
                    <a:pt x="5027" y="1884"/>
                    <a:pt x="5025" y="1877"/>
                    <a:pt x="5045" y="1858"/>
                  </a:cubicBezTo>
                  <a:cubicBezTo>
                    <a:pt x="5065" y="1840"/>
                    <a:pt x="5062" y="1866"/>
                    <a:pt x="5106" y="1890"/>
                  </a:cubicBezTo>
                  <a:cubicBezTo>
                    <a:pt x="5150" y="1914"/>
                    <a:pt x="5132" y="1849"/>
                    <a:pt x="5130" y="1815"/>
                  </a:cubicBezTo>
                  <a:cubicBezTo>
                    <a:pt x="5128" y="1782"/>
                    <a:pt x="5156" y="1790"/>
                    <a:pt x="5172" y="1765"/>
                  </a:cubicBezTo>
                  <a:cubicBezTo>
                    <a:pt x="5187" y="1741"/>
                    <a:pt x="5152" y="1741"/>
                    <a:pt x="5137" y="1727"/>
                  </a:cubicBezTo>
                  <a:cubicBezTo>
                    <a:pt x="5121" y="1712"/>
                    <a:pt x="5132" y="1684"/>
                    <a:pt x="5139" y="1662"/>
                  </a:cubicBezTo>
                  <a:cubicBezTo>
                    <a:pt x="5145" y="1639"/>
                    <a:pt x="5200" y="1645"/>
                    <a:pt x="5222" y="1638"/>
                  </a:cubicBezTo>
                  <a:cubicBezTo>
                    <a:pt x="5244" y="1630"/>
                    <a:pt x="5252" y="1608"/>
                    <a:pt x="5252" y="1591"/>
                  </a:cubicBezTo>
                  <a:cubicBezTo>
                    <a:pt x="5252" y="1575"/>
                    <a:pt x="5246" y="1576"/>
                    <a:pt x="5215" y="1595"/>
                  </a:cubicBezTo>
                  <a:cubicBezTo>
                    <a:pt x="5185" y="1613"/>
                    <a:pt x="5178" y="1602"/>
                    <a:pt x="5130" y="1593"/>
                  </a:cubicBezTo>
                  <a:cubicBezTo>
                    <a:pt x="5082" y="1584"/>
                    <a:pt x="5084" y="1576"/>
                    <a:pt x="5067" y="1562"/>
                  </a:cubicBezTo>
                  <a:cubicBezTo>
                    <a:pt x="5049" y="1547"/>
                    <a:pt x="5006" y="1528"/>
                    <a:pt x="4988" y="1508"/>
                  </a:cubicBezTo>
                  <a:cubicBezTo>
                    <a:pt x="4971" y="1487"/>
                    <a:pt x="4990" y="1445"/>
                    <a:pt x="5014" y="1426"/>
                  </a:cubicBezTo>
                  <a:cubicBezTo>
                    <a:pt x="5038" y="1408"/>
                    <a:pt x="5056" y="1378"/>
                    <a:pt x="5075" y="1347"/>
                  </a:cubicBezTo>
                  <a:cubicBezTo>
                    <a:pt x="5095" y="1315"/>
                    <a:pt x="5145" y="1267"/>
                    <a:pt x="5180" y="1228"/>
                  </a:cubicBezTo>
                  <a:cubicBezTo>
                    <a:pt x="5215" y="1189"/>
                    <a:pt x="5217" y="1161"/>
                    <a:pt x="5244" y="1132"/>
                  </a:cubicBezTo>
                  <a:cubicBezTo>
                    <a:pt x="5270" y="1102"/>
                    <a:pt x="5263" y="1146"/>
                    <a:pt x="5270" y="1172"/>
                  </a:cubicBezTo>
                  <a:cubicBezTo>
                    <a:pt x="5276" y="1198"/>
                    <a:pt x="5298" y="1208"/>
                    <a:pt x="5320" y="1219"/>
                  </a:cubicBezTo>
                  <a:cubicBezTo>
                    <a:pt x="5342" y="1230"/>
                    <a:pt x="5335" y="1172"/>
                    <a:pt x="5320" y="1152"/>
                  </a:cubicBezTo>
                  <a:cubicBezTo>
                    <a:pt x="5305" y="1132"/>
                    <a:pt x="5309" y="1096"/>
                    <a:pt x="5305" y="1067"/>
                  </a:cubicBezTo>
                  <a:cubicBezTo>
                    <a:pt x="5300" y="1037"/>
                    <a:pt x="5320" y="1006"/>
                    <a:pt x="5320" y="982"/>
                  </a:cubicBezTo>
                  <a:cubicBezTo>
                    <a:pt x="5320" y="957"/>
                    <a:pt x="5342" y="950"/>
                    <a:pt x="5370" y="932"/>
                  </a:cubicBezTo>
                  <a:cubicBezTo>
                    <a:pt x="5399" y="913"/>
                    <a:pt x="5388" y="839"/>
                    <a:pt x="5364" y="811"/>
                  </a:cubicBezTo>
                  <a:cubicBezTo>
                    <a:pt x="5340" y="783"/>
                    <a:pt x="5351" y="737"/>
                    <a:pt x="5346" y="694"/>
                  </a:cubicBezTo>
                  <a:cubicBezTo>
                    <a:pt x="5342" y="652"/>
                    <a:pt x="5366" y="605"/>
                    <a:pt x="5379" y="587"/>
                  </a:cubicBezTo>
                  <a:cubicBezTo>
                    <a:pt x="5392" y="568"/>
                    <a:pt x="5407" y="539"/>
                    <a:pt x="5390" y="511"/>
                  </a:cubicBezTo>
                  <a:cubicBezTo>
                    <a:pt x="5372" y="483"/>
                    <a:pt x="5421" y="465"/>
                    <a:pt x="5418" y="437"/>
                  </a:cubicBezTo>
                  <a:cubicBezTo>
                    <a:pt x="5416" y="409"/>
                    <a:pt x="5370" y="400"/>
                    <a:pt x="5329" y="368"/>
                  </a:cubicBezTo>
                  <a:cubicBezTo>
                    <a:pt x="5287" y="337"/>
                    <a:pt x="5314" y="322"/>
                    <a:pt x="5248" y="316"/>
                  </a:cubicBezTo>
                  <a:cubicBezTo>
                    <a:pt x="5182" y="311"/>
                    <a:pt x="5189" y="366"/>
                    <a:pt x="5150" y="405"/>
                  </a:cubicBezTo>
                  <a:cubicBezTo>
                    <a:pt x="5110" y="444"/>
                    <a:pt x="5084" y="427"/>
                    <a:pt x="5032" y="439"/>
                  </a:cubicBezTo>
                  <a:cubicBezTo>
                    <a:pt x="4979" y="450"/>
                    <a:pt x="4914" y="472"/>
                    <a:pt x="4861" y="466"/>
                  </a:cubicBezTo>
                  <a:cubicBezTo>
                    <a:pt x="4809" y="461"/>
                    <a:pt x="4783" y="422"/>
                    <a:pt x="4776" y="389"/>
                  </a:cubicBezTo>
                  <a:cubicBezTo>
                    <a:pt x="4770" y="355"/>
                    <a:pt x="4757" y="316"/>
                    <a:pt x="4757" y="266"/>
                  </a:cubicBezTo>
                  <a:cubicBezTo>
                    <a:pt x="4757" y="216"/>
                    <a:pt x="4743" y="238"/>
                    <a:pt x="4717" y="238"/>
                  </a:cubicBezTo>
                  <a:cubicBezTo>
                    <a:pt x="4691" y="238"/>
                    <a:pt x="4684" y="227"/>
                    <a:pt x="4665" y="199"/>
                  </a:cubicBezTo>
                  <a:cubicBezTo>
                    <a:pt x="4645" y="172"/>
                    <a:pt x="4619" y="199"/>
                    <a:pt x="4619" y="233"/>
                  </a:cubicBezTo>
                  <a:cubicBezTo>
                    <a:pt x="4619" y="266"/>
                    <a:pt x="4599" y="283"/>
                    <a:pt x="4573" y="250"/>
                  </a:cubicBezTo>
                  <a:cubicBezTo>
                    <a:pt x="4547" y="216"/>
                    <a:pt x="4540" y="227"/>
                    <a:pt x="4475" y="216"/>
                  </a:cubicBezTo>
                  <a:cubicBezTo>
                    <a:pt x="4409" y="205"/>
                    <a:pt x="4475" y="149"/>
                    <a:pt x="4508" y="111"/>
                  </a:cubicBezTo>
                  <a:cubicBezTo>
                    <a:pt x="4540" y="72"/>
                    <a:pt x="4514" y="61"/>
                    <a:pt x="4475" y="33"/>
                  </a:cubicBezTo>
                  <a:cubicBezTo>
                    <a:pt x="4464" y="25"/>
                    <a:pt x="4454" y="13"/>
                    <a:pt x="4445" y="0"/>
                  </a:cubicBezTo>
                  <a:cubicBezTo>
                    <a:pt x="4418" y="4"/>
                    <a:pt x="4389" y="5"/>
                    <a:pt x="4375" y="22"/>
                  </a:cubicBezTo>
                  <a:cubicBezTo>
                    <a:pt x="4355" y="44"/>
                    <a:pt x="4301" y="126"/>
                    <a:pt x="4280" y="147"/>
                  </a:cubicBezTo>
                  <a:cubicBezTo>
                    <a:pt x="4259" y="168"/>
                    <a:pt x="4231" y="179"/>
                    <a:pt x="4242" y="201"/>
                  </a:cubicBezTo>
                  <a:cubicBezTo>
                    <a:pt x="4254" y="223"/>
                    <a:pt x="4270" y="241"/>
                    <a:pt x="4291" y="226"/>
                  </a:cubicBezTo>
                  <a:cubicBezTo>
                    <a:pt x="4313" y="211"/>
                    <a:pt x="4360" y="198"/>
                    <a:pt x="4370" y="226"/>
                  </a:cubicBezTo>
                  <a:cubicBezTo>
                    <a:pt x="4380" y="254"/>
                    <a:pt x="4370" y="248"/>
                    <a:pt x="4372" y="269"/>
                  </a:cubicBezTo>
                  <a:cubicBezTo>
                    <a:pt x="4373" y="290"/>
                    <a:pt x="4399" y="291"/>
                    <a:pt x="4408" y="315"/>
                  </a:cubicBezTo>
                  <a:cubicBezTo>
                    <a:pt x="4416" y="338"/>
                    <a:pt x="4409" y="376"/>
                    <a:pt x="4396" y="393"/>
                  </a:cubicBezTo>
                  <a:cubicBezTo>
                    <a:pt x="4383" y="409"/>
                    <a:pt x="4332" y="437"/>
                    <a:pt x="4319" y="465"/>
                  </a:cubicBezTo>
                  <a:cubicBezTo>
                    <a:pt x="4306" y="493"/>
                    <a:pt x="4301" y="528"/>
                    <a:pt x="4303" y="541"/>
                  </a:cubicBezTo>
                  <a:cubicBezTo>
                    <a:pt x="4304" y="555"/>
                    <a:pt x="4303" y="565"/>
                    <a:pt x="4288" y="573"/>
                  </a:cubicBezTo>
                  <a:cubicBezTo>
                    <a:pt x="4273" y="582"/>
                    <a:pt x="4270" y="594"/>
                    <a:pt x="4277" y="615"/>
                  </a:cubicBezTo>
                  <a:cubicBezTo>
                    <a:pt x="4283" y="636"/>
                    <a:pt x="4277" y="644"/>
                    <a:pt x="4264" y="655"/>
                  </a:cubicBezTo>
                  <a:cubicBezTo>
                    <a:pt x="4250" y="667"/>
                    <a:pt x="4249" y="673"/>
                    <a:pt x="4254" y="696"/>
                  </a:cubicBezTo>
                  <a:cubicBezTo>
                    <a:pt x="4259" y="718"/>
                    <a:pt x="4254" y="730"/>
                    <a:pt x="4239" y="747"/>
                  </a:cubicBezTo>
                  <a:cubicBezTo>
                    <a:pt x="4224" y="764"/>
                    <a:pt x="4209" y="780"/>
                    <a:pt x="4211" y="799"/>
                  </a:cubicBezTo>
                  <a:cubicBezTo>
                    <a:pt x="4213" y="817"/>
                    <a:pt x="4205" y="826"/>
                    <a:pt x="4218" y="837"/>
                  </a:cubicBezTo>
                  <a:cubicBezTo>
                    <a:pt x="4231" y="849"/>
                    <a:pt x="4249" y="840"/>
                    <a:pt x="4252" y="867"/>
                  </a:cubicBezTo>
                  <a:cubicBezTo>
                    <a:pt x="4255" y="893"/>
                    <a:pt x="4247" y="918"/>
                    <a:pt x="4223" y="928"/>
                  </a:cubicBezTo>
                  <a:cubicBezTo>
                    <a:pt x="4198" y="938"/>
                    <a:pt x="4162" y="938"/>
                    <a:pt x="4144" y="957"/>
                  </a:cubicBezTo>
                  <a:cubicBezTo>
                    <a:pt x="4126" y="976"/>
                    <a:pt x="4069" y="1024"/>
                    <a:pt x="4047" y="1047"/>
                  </a:cubicBezTo>
                  <a:cubicBezTo>
                    <a:pt x="4026" y="1071"/>
                    <a:pt x="4011" y="1111"/>
                    <a:pt x="3957" y="1090"/>
                  </a:cubicBezTo>
                  <a:cubicBezTo>
                    <a:pt x="3903" y="1070"/>
                    <a:pt x="3938" y="1056"/>
                    <a:pt x="3888" y="1058"/>
                  </a:cubicBezTo>
                  <a:cubicBezTo>
                    <a:pt x="3850" y="1061"/>
                    <a:pt x="3806" y="1053"/>
                    <a:pt x="3777" y="1036"/>
                  </a:cubicBezTo>
                  <a:cubicBezTo>
                    <a:pt x="3771" y="1061"/>
                    <a:pt x="3765" y="1086"/>
                    <a:pt x="3764" y="1100"/>
                  </a:cubicBezTo>
                  <a:cubicBezTo>
                    <a:pt x="3761" y="1134"/>
                    <a:pt x="3738" y="1181"/>
                    <a:pt x="3725" y="1225"/>
                  </a:cubicBezTo>
                  <a:cubicBezTo>
                    <a:pt x="3711" y="1270"/>
                    <a:pt x="3705" y="1298"/>
                    <a:pt x="3695" y="1339"/>
                  </a:cubicBezTo>
                  <a:cubicBezTo>
                    <a:pt x="3685" y="1381"/>
                    <a:pt x="3675" y="1384"/>
                    <a:pt x="3675" y="1423"/>
                  </a:cubicBezTo>
                  <a:cubicBezTo>
                    <a:pt x="3675" y="1462"/>
                    <a:pt x="3666" y="1462"/>
                    <a:pt x="3636" y="1459"/>
                  </a:cubicBezTo>
                  <a:cubicBezTo>
                    <a:pt x="3607" y="1456"/>
                    <a:pt x="3623" y="1487"/>
                    <a:pt x="3630" y="1506"/>
                  </a:cubicBezTo>
                  <a:cubicBezTo>
                    <a:pt x="3636" y="1525"/>
                    <a:pt x="3649" y="1550"/>
                    <a:pt x="3682" y="1581"/>
                  </a:cubicBezTo>
                  <a:cubicBezTo>
                    <a:pt x="3715" y="1612"/>
                    <a:pt x="3725" y="1584"/>
                    <a:pt x="3751" y="1559"/>
                  </a:cubicBezTo>
                  <a:cubicBezTo>
                    <a:pt x="3777" y="1534"/>
                    <a:pt x="3787" y="1537"/>
                    <a:pt x="3810" y="1545"/>
                  </a:cubicBezTo>
                  <a:cubicBezTo>
                    <a:pt x="3833" y="1553"/>
                    <a:pt x="3872" y="1523"/>
                    <a:pt x="3892" y="1520"/>
                  </a:cubicBezTo>
                  <a:cubicBezTo>
                    <a:pt x="3911" y="1517"/>
                    <a:pt x="3951" y="1545"/>
                    <a:pt x="3970" y="1564"/>
                  </a:cubicBezTo>
                  <a:cubicBezTo>
                    <a:pt x="3990" y="1584"/>
                    <a:pt x="4016" y="1564"/>
                    <a:pt x="4016" y="1553"/>
                  </a:cubicBezTo>
                  <a:cubicBezTo>
                    <a:pt x="4016" y="1542"/>
                    <a:pt x="4042" y="1492"/>
                    <a:pt x="4055" y="1467"/>
                  </a:cubicBezTo>
                  <a:cubicBezTo>
                    <a:pt x="4069" y="1442"/>
                    <a:pt x="4101" y="1453"/>
                    <a:pt x="4134" y="1445"/>
                  </a:cubicBezTo>
                  <a:cubicBezTo>
                    <a:pt x="4167" y="1437"/>
                    <a:pt x="4213" y="1450"/>
                    <a:pt x="4223" y="1467"/>
                  </a:cubicBezTo>
                  <a:cubicBezTo>
                    <a:pt x="4232" y="1484"/>
                    <a:pt x="4291" y="1500"/>
                    <a:pt x="4314" y="1498"/>
                  </a:cubicBezTo>
                  <a:cubicBezTo>
                    <a:pt x="4337" y="1495"/>
                    <a:pt x="4344" y="1523"/>
                    <a:pt x="4344" y="1542"/>
                  </a:cubicBezTo>
                  <a:cubicBezTo>
                    <a:pt x="4344" y="1562"/>
                    <a:pt x="4399" y="1564"/>
                    <a:pt x="4439" y="1592"/>
                  </a:cubicBezTo>
                  <a:cubicBezTo>
                    <a:pt x="4478" y="1620"/>
                    <a:pt x="4481" y="1637"/>
                    <a:pt x="4511" y="1659"/>
                  </a:cubicBezTo>
                  <a:cubicBezTo>
                    <a:pt x="4540" y="1681"/>
                    <a:pt x="4544" y="1717"/>
                    <a:pt x="4527" y="1748"/>
                  </a:cubicBezTo>
                  <a:cubicBezTo>
                    <a:pt x="4511" y="1778"/>
                    <a:pt x="4491" y="1778"/>
                    <a:pt x="4429" y="1778"/>
                  </a:cubicBezTo>
                  <a:cubicBezTo>
                    <a:pt x="4367" y="1778"/>
                    <a:pt x="4373" y="1778"/>
                    <a:pt x="4360" y="1762"/>
                  </a:cubicBezTo>
                  <a:cubicBezTo>
                    <a:pt x="4347" y="1745"/>
                    <a:pt x="4311" y="1773"/>
                    <a:pt x="4311" y="1773"/>
                  </a:cubicBezTo>
                  <a:cubicBezTo>
                    <a:pt x="4311" y="1773"/>
                    <a:pt x="4282" y="1776"/>
                    <a:pt x="4229" y="1767"/>
                  </a:cubicBezTo>
                  <a:cubicBezTo>
                    <a:pt x="4177" y="1759"/>
                    <a:pt x="4183" y="1795"/>
                    <a:pt x="4147" y="1826"/>
                  </a:cubicBezTo>
                  <a:cubicBezTo>
                    <a:pt x="4111" y="1856"/>
                    <a:pt x="4114" y="1853"/>
                    <a:pt x="4108" y="1831"/>
                  </a:cubicBezTo>
                  <a:cubicBezTo>
                    <a:pt x="4101" y="1809"/>
                    <a:pt x="4055" y="1840"/>
                    <a:pt x="4052" y="1879"/>
                  </a:cubicBezTo>
                  <a:cubicBezTo>
                    <a:pt x="4049" y="1917"/>
                    <a:pt x="4036" y="1898"/>
                    <a:pt x="3980" y="1898"/>
                  </a:cubicBezTo>
                  <a:cubicBezTo>
                    <a:pt x="3924" y="1898"/>
                    <a:pt x="3977" y="1920"/>
                    <a:pt x="3918" y="1954"/>
                  </a:cubicBezTo>
                  <a:cubicBezTo>
                    <a:pt x="3859" y="1987"/>
                    <a:pt x="3852" y="2023"/>
                    <a:pt x="3865" y="2051"/>
                  </a:cubicBezTo>
                  <a:cubicBezTo>
                    <a:pt x="3879" y="2079"/>
                    <a:pt x="3885" y="2081"/>
                    <a:pt x="3843" y="2098"/>
                  </a:cubicBezTo>
                  <a:cubicBezTo>
                    <a:pt x="3800" y="2115"/>
                    <a:pt x="3813" y="2143"/>
                    <a:pt x="3748" y="2179"/>
                  </a:cubicBezTo>
                  <a:cubicBezTo>
                    <a:pt x="3682" y="2215"/>
                    <a:pt x="3646" y="2201"/>
                    <a:pt x="3594" y="2198"/>
                  </a:cubicBezTo>
                  <a:cubicBezTo>
                    <a:pt x="3541" y="2195"/>
                    <a:pt x="3551" y="2234"/>
                    <a:pt x="3518" y="2268"/>
                  </a:cubicBezTo>
                  <a:cubicBezTo>
                    <a:pt x="3485" y="2301"/>
                    <a:pt x="3505" y="2315"/>
                    <a:pt x="3453" y="2332"/>
                  </a:cubicBezTo>
                  <a:cubicBezTo>
                    <a:pt x="3400" y="2348"/>
                    <a:pt x="3410" y="2368"/>
                    <a:pt x="3361" y="2387"/>
                  </a:cubicBezTo>
                  <a:cubicBezTo>
                    <a:pt x="3312" y="2407"/>
                    <a:pt x="3266" y="2398"/>
                    <a:pt x="3227" y="2393"/>
                  </a:cubicBezTo>
                  <a:cubicBezTo>
                    <a:pt x="3187" y="2387"/>
                    <a:pt x="3174" y="2387"/>
                    <a:pt x="3148" y="2357"/>
                  </a:cubicBezTo>
                  <a:cubicBezTo>
                    <a:pt x="3122" y="2326"/>
                    <a:pt x="3105" y="2343"/>
                    <a:pt x="3060" y="2343"/>
                  </a:cubicBezTo>
                  <a:cubicBezTo>
                    <a:pt x="3014" y="2343"/>
                    <a:pt x="2991" y="2373"/>
                    <a:pt x="2981" y="2401"/>
                  </a:cubicBezTo>
                  <a:cubicBezTo>
                    <a:pt x="2971" y="2429"/>
                    <a:pt x="2965" y="2457"/>
                    <a:pt x="2945" y="2498"/>
                  </a:cubicBezTo>
                  <a:cubicBezTo>
                    <a:pt x="2925" y="2540"/>
                    <a:pt x="2945" y="2529"/>
                    <a:pt x="2961" y="2571"/>
                  </a:cubicBezTo>
                  <a:cubicBezTo>
                    <a:pt x="2978" y="2612"/>
                    <a:pt x="3004" y="2601"/>
                    <a:pt x="3037" y="2623"/>
                  </a:cubicBezTo>
                  <a:cubicBezTo>
                    <a:pt x="3069" y="2646"/>
                    <a:pt x="3073" y="2654"/>
                    <a:pt x="3063" y="2682"/>
                  </a:cubicBezTo>
                  <a:cubicBezTo>
                    <a:pt x="3053" y="2710"/>
                    <a:pt x="3007" y="2729"/>
                    <a:pt x="2974" y="2749"/>
                  </a:cubicBezTo>
                  <a:cubicBezTo>
                    <a:pt x="2942" y="2768"/>
                    <a:pt x="2915" y="2785"/>
                    <a:pt x="2883" y="2807"/>
                  </a:cubicBezTo>
                  <a:cubicBezTo>
                    <a:pt x="2850" y="2829"/>
                    <a:pt x="2850" y="2865"/>
                    <a:pt x="2804" y="2921"/>
                  </a:cubicBezTo>
                  <a:cubicBezTo>
                    <a:pt x="2758" y="2977"/>
                    <a:pt x="2758" y="2982"/>
                    <a:pt x="2702" y="2993"/>
                  </a:cubicBezTo>
                  <a:cubicBezTo>
                    <a:pt x="2647" y="3004"/>
                    <a:pt x="2657" y="3007"/>
                    <a:pt x="2614" y="3038"/>
                  </a:cubicBezTo>
                  <a:cubicBezTo>
                    <a:pt x="2571" y="3068"/>
                    <a:pt x="2529" y="3049"/>
                    <a:pt x="2483" y="3068"/>
                  </a:cubicBezTo>
                  <a:cubicBezTo>
                    <a:pt x="2437" y="3088"/>
                    <a:pt x="2414" y="3079"/>
                    <a:pt x="2381" y="3068"/>
                  </a:cubicBezTo>
                  <a:cubicBezTo>
                    <a:pt x="2349" y="3057"/>
                    <a:pt x="2332" y="3071"/>
                    <a:pt x="2306" y="3079"/>
                  </a:cubicBezTo>
                  <a:cubicBezTo>
                    <a:pt x="2280" y="3088"/>
                    <a:pt x="2234" y="3091"/>
                    <a:pt x="2178" y="3079"/>
                  </a:cubicBezTo>
                  <a:cubicBezTo>
                    <a:pt x="2123" y="3068"/>
                    <a:pt x="2149" y="3082"/>
                    <a:pt x="2116" y="3104"/>
                  </a:cubicBezTo>
                  <a:cubicBezTo>
                    <a:pt x="2083" y="3127"/>
                    <a:pt x="2070" y="3124"/>
                    <a:pt x="1992" y="3135"/>
                  </a:cubicBezTo>
                  <a:cubicBezTo>
                    <a:pt x="1913" y="3146"/>
                    <a:pt x="1824" y="3213"/>
                    <a:pt x="1756" y="3241"/>
                  </a:cubicBezTo>
                  <a:cubicBezTo>
                    <a:pt x="1687" y="3268"/>
                    <a:pt x="1713" y="3280"/>
                    <a:pt x="1661" y="3327"/>
                  </a:cubicBezTo>
                  <a:cubicBezTo>
                    <a:pt x="1608" y="3374"/>
                    <a:pt x="1592" y="3332"/>
                    <a:pt x="1553" y="3324"/>
                  </a:cubicBezTo>
                  <a:cubicBezTo>
                    <a:pt x="1513" y="3316"/>
                    <a:pt x="1543" y="3299"/>
                    <a:pt x="1536" y="3260"/>
                  </a:cubicBezTo>
                  <a:cubicBezTo>
                    <a:pt x="1530" y="3221"/>
                    <a:pt x="1494" y="3257"/>
                    <a:pt x="1467" y="3271"/>
                  </a:cubicBezTo>
                  <a:cubicBezTo>
                    <a:pt x="1441" y="3285"/>
                    <a:pt x="1405" y="3280"/>
                    <a:pt x="1372" y="3280"/>
                  </a:cubicBezTo>
                  <a:cubicBezTo>
                    <a:pt x="1340" y="3280"/>
                    <a:pt x="1245" y="3243"/>
                    <a:pt x="1215" y="3229"/>
                  </a:cubicBezTo>
                  <a:cubicBezTo>
                    <a:pt x="1186" y="3216"/>
                    <a:pt x="1123" y="3210"/>
                    <a:pt x="1051" y="3191"/>
                  </a:cubicBezTo>
                  <a:cubicBezTo>
                    <a:pt x="979" y="3171"/>
                    <a:pt x="1025" y="3152"/>
                    <a:pt x="989" y="3118"/>
                  </a:cubicBezTo>
                  <a:cubicBezTo>
                    <a:pt x="953" y="3085"/>
                    <a:pt x="907" y="3096"/>
                    <a:pt x="861" y="3093"/>
                  </a:cubicBezTo>
                  <a:cubicBezTo>
                    <a:pt x="815" y="3091"/>
                    <a:pt x="799" y="3091"/>
                    <a:pt x="753" y="3085"/>
                  </a:cubicBezTo>
                  <a:cubicBezTo>
                    <a:pt x="707" y="3079"/>
                    <a:pt x="707" y="3074"/>
                    <a:pt x="648" y="3057"/>
                  </a:cubicBezTo>
                  <a:cubicBezTo>
                    <a:pt x="589" y="3040"/>
                    <a:pt x="543" y="3071"/>
                    <a:pt x="491" y="3088"/>
                  </a:cubicBezTo>
                  <a:cubicBezTo>
                    <a:pt x="439" y="3104"/>
                    <a:pt x="435" y="3085"/>
                    <a:pt x="380" y="3082"/>
                  </a:cubicBezTo>
                  <a:cubicBezTo>
                    <a:pt x="324" y="3079"/>
                    <a:pt x="294" y="3077"/>
                    <a:pt x="245" y="3071"/>
                  </a:cubicBezTo>
                  <a:cubicBezTo>
                    <a:pt x="196" y="3065"/>
                    <a:pt x="173" y="3071"/>
                    <a:pt x="137" y="3043"/>
                  </a:cubicBezTo>
                  <a:cubicBezTo>
                    <a:pt x="101" y="3015"/>
                    <a:pt x="82" y="3049"/>
                    <a:pt x="59" y="3054"/>
                  </a:cubicBezTo>
                  <a:cubicBezTo>
                    <a:pt x="45" y="3058"/>
                    <a:pt x="34" y="3057"/>
                    <a:pt x="18" y="3050"/>
                  </a:cubicBezTo>
                  <a:cubicBezTo>
                    <a:pt x="19" y="3100"/>
                    <a:pt x="34" y="3164"/>
                    <a:pt x="43" y="3189"/>
                  </a:cubicBezTo>
                  <a:cubicBezTo>
                    <a:pt x="56" y="3222"/>
                    <a:pt x="52" y="3241"/>
                    <a:pt x="26" y="3270"/>
                  </a:cubicBezTo>
                  <a:close/>
                </a:path>
              </a:pathLst>
            </a:custGeom>
            <a:solidFill>
              <a:schemeClr val="accent4"/>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62" name="Freeform 13"/>
            <p:cNvSpPr>
              <a:spLocks/>
            </p:cNvSpPr>
            <p:nvPr/>
          </p:nvSpPr>
          <p:spPr bwMode="auto">
            <a:xfrm>
              <a:off x="3796" y="3407"/>
              <a:ext cx="875" cy="659"/>
            </a:xfrm>
            <a:custGeom>
              <a:avLst/>
              <a:gdLst>
                <a:gd name="T0" fmla="*/ 1778 w 1889"/>
                <a:gd name="T1" fmla="*/ 152 h 1423"/>
                <a:gd name="T2" fmla="*/ 1673 w 1889"/>
                <a:gd name="T3" fmla="*/ 115 h 1423"/>
                <a:gd name="T4" fmla="*/ 1507 w 1889"/>
                <a:gd name="T5" fmla="*/ 82 h 1423"/>
                <a:gd name="T6" fmla="*/ 1385 w 1889"/>
                <a:gd name="T7" fmla="*/ 134 h 1423"/>
                <a:gd name="T8" fmla="*/ 1127 w 1889"/>
                <a:gd name="T9" fmla="*/ 215 h 1423"/>
                <a:gd name="T10" fmla="*/ 1210 w 1889"/>
                <a:gd name="T11" fmla="*/ 59 h 1423"/>
                <a:gd name="T12" fmla="*/ 1127 w 1889"/>
                <a:gd name="T13" fmla="*/ 22 h 1423"/>
                <a:gd name="T14" fmla="*/ 1012 w 1889"/>
                <a:gd name="T15" fmla="*/ 3 h 1423"/>
                <a:gd name="T16" fmla="*/ 861 w 1889"/>
                <a:gd name="T17" fmla="*/ 28 h 1423"/>
                <a:gd name="T18" fmla="*/ 758 w 1889"/>
                <a:gd name="T19" fmla="*/ 56 h 1423"/>
                <a:gd name="T20" fmla="*/ 686 w 1889"/>
                <a:gd name="T21" fmla="*/ 126 h 1423"/>
                <a:gd name="T22" fmla="*/ 570 w 1889"/>
                <a:gd name="T23" fmla="*/ 193 h 1423"/>
                <a:gd name="T24" fmla="*/ 520 w 1889"/>
                <a:gd name="T25" fmla="*/ 263 h 1423"/>
                <a:gd name="T26" fmla="*/ 536 w 1889"/>
                <a:gd name="T27" fmla="*/ 356 h 1423"/>
                <a:gd name="T28" fmla="*/ 444 w 1889"/>
                <a:gd name="T29" fmla="*/ 514 h 1423"/>
                <a:gd name="T30" fmla="*/ 383 w 1889"/>
                <a:gd name="T31" fmla="*/ 743 h 1423"/>
                <a:gd name="T32" fmla="*/ 267 w 1889"/>
                <a:gd name="T33" fmla="*/ 853 h 1423"/>
                <a:gd name="T34" fmla="*/ 190 w 1889"/>
                <a:gd name="T35" fmla="*/ 912 h 1423"/>
                <a:gd name="T36" fmla="*/ 83 w 1889"/>
                <a:gd name="T37" fmla="*/ 997 h 1423"/>
                <a:gd name="T38" fmla="*/ 29 w 1889"/>
                <a:gd name="T39" fmla="*/ 1064 h 1423"/>
                <a:gd name="T40" fmla="*/ 44 w 1889"/>
                <a:gd name="T41" fmla="*/ 1116 h 1423"/>
                <a:gd name="T42" fmla="*/ 22 w 1889"/>
                <a:gd name="T43" fmla="*/ 1223 h 1423"/>
                <a:gd name="T44" fmla="*/ 70 w 1889"/>
                <a:gd name="T45" fmla="*/ 1353 h 1423"/>
                <a:gd name="T46" fmla="*/ 254 w 1889"/>
                <a:gd name="T47" fmla="*/ 1375 h 1423"/>
                <a:gd name="T48" fmla="*/ 201 w 1889"/>
                <a:gd name="T49" fmla="*/ 1249 h 1423"/>
                <a:gd name="T50" fmla="*/ 232 w 1889"/>
                <a:gd name="T51" fmla="*/ 1157 h 1423"/>
                <a:gd name="T52" fmla="*/ 346 w 1889"/>
                <a:gd name="T53" fmla="*/ 1097 h 1423"/>
                <a:gd name="T54" fmla="*/ 564 w 1889"/>
                <a:gd name="T55" fmla="*/ 1019 h 1423"/>
                <a:gd name="T56" fmla="*/ 743 w 1889"/>
                <a:gd name="T57" fmla="*/ 971 h 1423"/>
                <a:gd name="T58" fmla="*/ 883 w 1889"/>
                <a:gd name="T59" fmla="*/ 897 h 1423"/>
                <a:gd name="T60" fmla="*/ 1014 w 1889"/>
                <a:gd name="T61" fmla="*/ 827 h 1423"/>
                <a:gd name="T62" fmla="*/ 979 w 1889"/>
                <a:gd name="T63" fmla="*/ 693 h 1423"/>
                <a:gd name="T64" fmla="*/ 1088 w 1889"/>
                <a:gd name="T65" fmla="*/ 730 h 1423"/>
                <a:gd name="T66" fmla="*/ 1237 w 1889"/>
                <a:gd name="T67" fmla="*/ 738 h 1423"/>
                <a:gd name="T68" fmla="*/ 1328 w 1889"/>
                <a:gd name="T69" fmla="*/ 686 h 1423"/>
                <a:gd name="T70" fmla="*/ 1473 w 1889"/>
                <a:gd name="T71" fmla="*/ 634 h 1423"/>
                <a:gd name="T72" fmla="*/ 1538 w 1889"/>
                <a:gd name="T73" fmla="*/ 597 h 1423"/>
                <a:gd name="T74" fmla="*/ 1748 w 1889"/>
                <a:gd name="T75" fmla="*/ 556 h 1423"/>
                <a:gd name="T76" fmla="*/ 1835 w 1889"/>
                <a:gd name="T77" fmla="*/ 423 h 1423"/>
                <a:gd name="T78" fmla="*/ 1839 w 1889"/>
                <a:gd name="T79" fmla="*/ 267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9" h="1423">
                  <a:moveTo>
                    <a:pt x="1839" y="267"/>
                  </a:moveTo>
                  <a:cubicBezTo>
                    <a:pt x="1844" y="211"/>
                    <a:pt x="1787" y="182"/>
                    <a:pt x="1778" y="152"/>
                  </a:cubicBezTo>
                  <a:cubicBezTo>
                    <a:pt x="1770" y="123"/>
                    <a:pt x="1765" y="100"/>
                    <a:pt x="1743" y="119"/>
                  </a:cubicBezTo>
                  <a:cubicBezTo>
                    <a:pt x="1722" y="137"/>
                    <a:pt x="1687" y="134"/>
                    <a:pt x="1673" y="115"/>
                  </a:cubicBezTo>
                  <a:cubicBezTo>
                    <a:pt x="1660" y="97"/>
                    <a:pt x="1639" y="78"/>
                    <a:pt x="1617" y="82"/>
                  </a:cubicBezTo>
                  <a:cubicBezTo>
                    <a:pt x="1595" y="85"/>
                    <a:pt x="1521" y="52"/>
                    <a:pt x="1507" y="82"/>
                  </a:cubicBezTo>
                  <a:cubicBezTo>
                    <a:pt x="1494" y="111"/>
                    <a:pt x="1521" y="189"/>
                    <a:pt x="1486" y="174"/>
                  </a:cubicBezTo>
                  <a:cubicBezTo>
                    <a:pt x="1451" y="160"/>
                    <a:pt x="1420" y="104"/>
                    <a:pt x="1385" y="134"/>
                  </a:cubicBezTo>
                  <a:cubicBezTo>
                    <a:pt x="1350" y="163"/>
                    <a:pt x="1298" y="152"/>
                    <a:pt x="1254" y="186"/>
                  </a:cubicBezTo>
                  <a:cubicBezTo>
                    <a:pt x="1210" y="219"/>
                    <a:pt x="1162" y="245"/>
                    <a:pt x="1127" y="215"/>
                  </a:cubicBezTo>
                  <a:cubicBezTo>
                    <a:pt x="1093" y="186"/>
                    <a:pt x="1084" y="152"/>
                    <a:pt x="1132" y="126"/>
                  </a:cubicBezTo>
                  <a:cubicBezTo>
                    <a:pt x="1180" y="100"/>
                    <a:pt x="1206" y="82"/>
                    <a:pt x="1210" y="59"/>
                  </a:cubicBezTo>
                  <a:cubicBezTo>
                    <a:pt x="1215" y="37"/>
                    <a:pt x="1206" y="22"/>
                    <a:pt x="1189" y="11"/>
                  </a:cubicBezTo>
                  <a:cubicBezTo>
                    <a:pt x="1171" y="0"/>
                    <a:pt x="1167" y="0"/>
                    <a:pt x="1127" y="22"/>
                  </a:cubicBezTo>
                  <a:cubicBezTo>
                    <a:pt x="1088" y="45"/>
                    <a:pt x="1044" y="52"/>
                    <a:pt x="1031" y="30"/>
                  </a:cubicBezTo>
                  <a:cubicBezTo>
                    <a:pt x="1026" y="22"/>
                    <a:pt x="1019" y="13"/>
                    <a:pt x="1012" y="3"/>
                  </a:cubicBezTo>
                  <a:cubicBezTo>
                    <a:pt x="983" y="24"/>
                    <a:pt x="958" y="34"/>
                    <a:pt x="929" y="45"/>
                  </a:cubicBezTo>
                  <a:cubicBezTo>
                    <a:pt x="892" y="58"/>
                    <a:pt x="887" y="41"/>
                    <a:pt x="861" y="28"/>
                  </a:cubicBezTo>
                  <a:cubicBezTo>
                    <a:pt x="835" y="15"/>
                    <a:pt x="839" y="6"/>
                    <a:pt x="819" y="8"/>
                  </a:cubicBezTo>
                  <a:cubicBezTo>
                    <a:pt x="800" y="9"/>
                    <a:pt x="791" y="41"/>
                    <a:pt x="758" y="56"/>
                  </a:cubicBezTo>
                  <a:cubicBezTo>
                    <a:pt x="726" y="71"/>
                    <a:pt x="780" y="80"/>
                    <a:pt x="765" y="132"/>
                  </a:cubicBezTo>
                  <a:cubicBezTo>
                    <a:pt x="750" y="184"/>
                    <a:pt x="741" y="152"/>
                    <a:pt x="686" y="126"/>
                  </a:cubicBezTo>
                  <a:cubicBezTo>
                    <a:pt x="632" y="100"/>
                    <a:pt x="610" y="119"/>
                    <a:pt x="575" y="132"/>
                  </a:cubicBezTo>
                  <a:cubicBezTo>
                    <a:pt x="540" y="145"/>
                    <a:pt x="560" y="163"/>
                    <a:pt x="570" y="193"/>
                  </a:cubicBezTo>
                  <a:cubicBezTo>
                    <a:pt x="581" y="223"/>
                    <a:pt x="573" y="221"/>
                    <a:pt x="553" y="223"/>
                  </a:cubicBezTo>
                  <a:cubicBezTo>
                    <a:pt x="503" y="226"/>
                    <a:pt x="529" y="234"/>
                    <a:pt x="520" y="263"/>
                  </a:cubicBezTo>
                  <a:cubicBezTo>
                    <a:pt x="512" y="293"/>
                    <a:pt x="538" y="289"/>
                    <a:pt x="549" y="313"/>
                  </a:cubicBezTo>
                  <a:cubicBezTo>
                    <a:pt x="560" y="337"/>
                    <a:pt x="557" y="343"/>
                    <a:pt x="536" y="356"/>
                  </a:cubicBezTo>
                  <a:cubicBezTo>
                    <a:pt x="514" y="369"/>
                    <a:pt x="522" y="391"/>
                    <a:pt x="520" y="432"/>
                  </a:cubicBezTo>
                  <a:cubicBezTo>
                    <a:pt x="518" y="473"/>
                    <a:pt x="498" y="462"/>
                    <a:pt x="444" y="514"/>
                  </a:cubicBezTo>
                  <a:cubicBezTo>
                    <a:pt x="389" y="565"/>
                    <a:pt x="411" y="636"/>
                    <a:pt x="422" y="669"/>
                  </a:cubicBezTo>
                  <a:cubicBezTo>
                    <a:pt x="433" y="703"/>
                    <a:pt x="407" y="714"/>
                    <a:pt x="383" y="743"/>
                  </a:cubicBezTo>
                  <a:cubicBezTo>
                    <a:pt x="359" y="773"/>
                    <a:pt x="297" y="797"/>
                    <a:pt x="276" y="804"/>
                  </a:cubicBezTo>
                  <a:cubicBezTo>
                    <a:pt x="254" y="812"/>
                    <a:pt x="252" y="830"/>
                    <a:pt x="267" y="853"/>
                  </a:cubicBezTo>
                  <a:cubicBezTo>
                    <a:pt x="282" y="875"/>
                    <a:pt x="267" y="875"/>
                    <a:pt x="256" y="899"/>
                  </a:cubicBezTo>
                  <a:cubicBezTo>
                    <a:pt x="245" y="923"/>
                    <a:pt x="223" y="929"/>
                    <a:pt x="190" y="912"/>
                  </a:cubicBezTo>
                  <a:cubicBezTo>
                    <a:pt x="158" y="895"/>
                    <a:pt x="173" y="925"/>
                    <a:pt x="173" y="968"/>
                  </a:cubicBezTo>
                  <a:cubicBezTo>
                    <a:pt x="173" y="1010"/>
                    <a:pt x="114" y="997"/>
                    <a:pt x="83" y="997"/>
                  </a:cubicBezTo>
                  <a:cubicBezTo>
                    <a:pt x="53" y="997"/>
                    <a:pt x="68" y="1006"/>
                    <a:pt x="68" y="1027"/>
                  </a:cubicBezTo>
                  <a:cubicBezTo>
                    <a:pt x="68" y="1047"/>
                    <a:pt x="51" y="1055"/>
                    <a:pt x="29" y="1064"/>
                  </a:cubicBezTo>
                  <a:cubicBezTo>
                    <a:pt x="19" y="1068"/>
                    <a:pt x="12" y="1080"/>
                    <a:pt x="6" y="1092"/>
                  </a:cubicBezTo>
                  <a:cubicBezTo>
                    <a:pt x="11" y="1116"/>
                    <a:pt x="21" y="1116"/>
                    <a:pt x="44" y="1116"/>
                  </a:cubicBezTo>
                  <a:cubicBezTo>
                    <a:pt x="70" y="1116"/>
                    <a:pt x="92" y="1108"/>
                    <a:pt x="57" y="1145"/>
                  </a:cubicBezTo>
                  <a:cubicBezTo>
                    <a:pt x="22" y="1183"/>
                    <a:pt x="18" y="1190"/>
                    <a:pt x="22" y="1223"/>
                  </a:cubicBezTo>
                  <a:cubicBezTo>
                    <a:pt x="27" y="1257"/>
                    <a:pt x="0" y="1279"/>
                    <a:pt x="44" y="1301"/>
                  </a:cubicBezTo>
                  <a:cubicBezTo>
                    <a:pt x="88" y="1323"/>
                    <a:pt x="44" y="1309"/>
                    <a:pt x="70" y="1353"/>
                  </a:cubicBezTo>
                  <a:cubicBezTo>
                    <a:pt x="97" y="1398"/>
                    <a:pt x="40" y="1394"/>
                    <a:pt x="123" y="1398"/>
                  </a:cubicBezTo>
                  <a:cubicBezTo>
                    <a:pt x="206" y="1401"/>
                    <a:pt x="241" y="1423"/>
                    <a:pt x="254" y="1375"/>
                  </a:cubicBezTo>
                  <a:cubicBezTo>
                    <a:pt x="267" y="1327"/>
                    <a:pt x="197" y="1305"/>
                    <a:pt x="210" y="1286"/>
                  </a:cubicBezTo>
                  <a:cubicBezTo>
                    <a:pt x="223" y="1268"/>
                    <a:pt x="245" y="1246"/>
                    <a:pt x="201" y="1249"/>
                  </a:cubicBezTo>
                  <a:cubicBezTo>
                    <a:pt x="158" y="1253"/>
                    <a:pt x="132" y="1242"/>
                    <a:pt x="162" y="1216"/>
                  </a:cubicBezTo>
                  <a:cubicBezTo>
                    <a:pt x="193" y="1190"/>
                    <a:pt x="193" y="1153"/>
                    <a:pt x="232" y="1157"/>
                  </a:cubicBezTo>
                  <a:cubicBezTo>
                    <a:pt x="271" y="1160"/>
                    <a:pt x="267" y="1153"/>
                    <a:pt x="284" y="1131"/>
                  </a:cubicBezTo>
                  <a:cubicBezTo>
                    <a:pt x="302" y="1108"/>
                    <a:pt x="315" y="1097"/>
                    <a:pt x="346" y="1097"/>
                  </a:cubicBezTo>
                  <a:cubicBezTo>
                    <a:pt x="376" y="1097"/>
                    <a:pt x="450" y="1060"/>
                    <a:pt x="481" y="1057"/>
                  </a:cubicBezTo>
                  <a:cubicBezTo>
                    <a:pt x="512" y="1053"/>
                    <a:pt x="551" y="1060"/>
                    <a:pt x="564" y="1019"/>
                  </a:cubicBezTo>
                  <a:cubicBezTo>
                    <a:pt x="577" y="979"/>
                    <a:pt x="625" y="949"/>
                    <a:pt x="651" y="964"/>
                  </a:cubicBezTo>
                  <a:cubicBezTo>
                    <a:pt x="678" y="979"/>
                    <a:pt x="734" y="1008"/>
                    <a:pt x="743" y="971"/>
                  </a:cubicBezTo>
                  <a:cubicBezTo>
                    <a:pt x="752" y="934"/>
                    <a:pt x="787" y="971"/>
                    <a:pt x="822" y="942"/>
                  </a:cubicBezTo>
                  <a:cubicBezTo>
                    <a:pt x="857" y="912"/>
                    <a:pt x="878" y="938"/>
                    <a:pt x="883" y="897"/>
                  </a:cubicBezTo>
                  <a:cubicBezTo>
                    <a:pt x="887" y="856"/>
                    <a:pt x="922" y="853"/>
                    <a:pt x="935" y="864"/>
                  </a:cubicBezTo>
                  <a:cubicBezTo>
                    <a:pt x="948" y="875"/>
                    <a:pt x="992" y="849"/>
                    <a:pt x="1014" y="827"/>
                  </a:cubicBezTo>
                  <a:cubicBezTo>
                    <a:pt x="1036" y="804"/>
                    <a:pt x="1079" y="804"/>
                    <a:pt x="1040" y="764"/>
                  </a:cubicBezTo>
                  <a:cubicBezTo>
                    <a:pt x="1001" y="723"/>
                    <a:pt x="996" y="730"/>
                    <a:pt x="979" y="693"/>
                  </a:cubicBezTo>
                  <a:cubicBezTo>
                    <a:pt x="961" y="656"/>
                    <a:pt x="940" y="615"/>
                    <a:pt x="996" y="641"/>
                  </a:cubicBezTo>
                  <a:cubicBezTo>
                    <a:pt x="1053" y="667"/>
                    <a:pt x="1075" y="701"/>
                    <a:pt x="1088" y="730"/>
                  </a:cubicBezTo>
                  <a:cubicBezTo>
                    <a:pt x="1101" y="760"/>
                    <a:pt x="1175" y="790"/>
                    <a:pt x="1206" y="764"/>
                  </a:cubicBezTo>
                  <a:cubicBezTo>
                    <a:pt x="1237" y="738"/>
                    <a:pt x="1197" y="749"/>
                    <a:pt x="1237" y="738"/>
                  </a:cubicBezTo>
                  <a:cubicBezTo>
                    <a:pt x="1276" y="727"/>
                    <a:pt x="1285" y="716"/>
                    <a:pt x="1289" y="686"/>
                  </a:cubicBezTo>
                  <a:cubicBezTo>
                    <a:pt x="1293" y="656"/>
                    <a:pt x="1298" y="667"/>
                    <a:pt x="1328" y="686"/>
                  </a:cubicBezTo>
                  <a:cubicBezTo>
                    <a:pt x="1359" y="704"/>
                    <a:pt x="1363" y="686"/>
                    <a:pt x="1385" y="664"/>
                  </a:cubicBezTo>
                  <a:cubicBezTo>
                    <a:pt x="1407" y="641"/>
                    <a:pt x="1468" y="615"/>
                    <a:pt x="1473" y="634"/>
                  </a:cubicBezTo>
                  <a:cubicBezTo>
                    <a:pt x="1477" y="653"/>
                    <a:pt x="1560" y="660"/>
                    <a:pt x="1538" y="641"/>
                  </a:cubicBezTo>
                  <a:cubicBezTo>
                    <a:pt x="1516" y="623"/>
                    <a:pt x="1507" y="582"/>
                    <a:pt x="1538" y="597"/>
                  </a:cubicBezTo>
                  <a:cubicBezTo>
                    <a:pt x="1569" y="612"/>
                    <a:pt x="1586" y="638"/>
                    <a:pt x="1647" y="604"/>
                  </a:cubicBezTo>
                  <a:cubicBezTo>
                    <a:pt x="1708" y="571"/>
                    <a:pt x="1735" y="556"/>
                    <a:pt x="1748" y="556"/>
                  </a:cubicBezTo>
                  <a:cubicBezTo>
                    <a:pt x="1761" y="556"/>
                    <a:pt x="1778" y="526"/>
                    <a:pt x="1778" y="504"/>
                  </a:cubicBezTo>
                  <a:cubicBezTo>
                    <a:pt x="1778" y="482"/>
                    <a:pt x="1826" y="460"/>
                    <a:pt x="1835" y="423"/>
                  </a:cubicBezTo>
                  <a:cubicBezTo>
                    <a:pt x="1841" y="398"/>
                    <a:pt x="1861" y="375"/>
                    <a:pt x="1889" y="354"/>
                  </a:cubicBezTo>
                  <a:cubicBezTo>
                    <a:pt x="1864" y="331"/>
                    <a:pt x="1837" y="298"/>
                    <a:pt x="1839" y="267"/>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63" name="Freeform 14"/>
            <p:cNvSpPr>
              <a:spLocks/>
            </p:cNvSpPr>
            <p:nvPr/>
          </p:nvSpPr>
          <p:spPr bwMode="auto">
            <a:xfrm>
              <a:off x="3625" y="2903"/>
              <a:ext cx="665" cy="641"/>
            </a:xfrm>
            <a:custGeom>
              <a:avLst/>
              <a:gdLst>
                <a:gd name="T0" fmla="*/ 1367 w 1437"/>
                <a:gd name="T1" fmla="*/ 819 h 1384"/>
                <a:gd name="T2" fmla="*/ 1289 w 1437"/>
                <a:gd name="T3" fmla="*/ 678 h 1384"/>
                <a:gd name="T4" fmla="*/ 1236 w 1437"/>
                <a:gd name="T5" fmla="*/ 492 h 1384"/>
                <a:gd name="T6" fmla="*/ 1306 w 1437"/>
                <a:gd name="T7" fmla="*/ 277 h 1384"/>
                <a:gd name="T8" fmla="*/ 1175 w 1437"/>
                <a:gd name="T9" fmla="*/ 148 h 1384"/>
                <a:gd name="T10" fmla="*/ 1092 w 1437"/>
                <a:gd name="T11" fmla="*/ 48 h 1384"/>
                <a:gd name="T12" fmla="*/ 992 w 1437"/>
                <a:gd name="T13" fmla="*/ 59 h 1384"/>
                <a:gd name="T14" fmla="*/ 900 w 1437"/>
                <a:gd name="T15" fmla="*/ 77 h 1384"/>
                <a:gd name="T16" fmla="*/ 708 w 1437"/>
                <a:gd name="T17" fmla="*/ 29 h 1384"/>
                <a:gd name="T18" fmla="*/ 472 w 1437"/>
                <a:gd name="T19" fmla="*/ 0 h 1384"/>
                <a:gd name="T20" fmla="*/ 398 w 1437"/>
                <a:gd name="T21" fmla="*/ 133 h 1384"/>
                <a:gd name="T22" fmla="*/ 236 w 1437"/>
                <a:gd name="T23" fmla="*/ 100 h 1384"/>
                <a:gd name="T24" fmla="*/ 96 w 1437"/>
                <a:gd name="T25" fmla="*/ 281 h 1384"/>
                <a:gd name="T26" fmla="*/ 118 w 1437"/>
                <a:gd name="T27" fmla="*/ 470 h 1384"/>
                <a:gd name="T28" fmla="*/ 153 w 1437"/>
                <a:gd name="T29" fmla="*/ 615 h 1384"/>
                <a:gd name="T30" fmla="*/ 57 w 1437"/>
                <a:gd name="T31" fmla="*/ 756 h 1384"/>
                <a:gd name="T32" fmla="*/ 109 w 1437"/>
                <a:gd name="T33" fmla="*/ 782 h 1384"/>
                <a:gd name="T34" fmla="*/ 188 w 1437"/>
                <a:gd name="T35" fmla="*/ 863 h 1384"/>
                <a:gd name="T36" fmla="*/ 184 w 1437"/>
                <a:gd name="T37" fmla="*/ 941 h 1384"/>
                <a:gd name="T38" fmla="*/ 214 w 1437"/>
                <a:gd name="T39" fmla="*/ 1042 h 1384"/>
                <a:gd name="T40" fmla="*/ 318 w 1437"/>
                <a:gd name="T41" fmla="*/ 1042 h 1384"/>
                <a:gd name="T42" fmla="*/ 442 w 1437"/>
                <a:gd name="T43" fmla="*/ 1036 h 1384"/>
                <a:gd name="T44" fmla="*/ 531 w 1437"/>
                <a:gd name="T45" fmla="*/ 959 h 1384"/>
                <a:gd name="T46" fmla="*/ 629 w 1437"/>
                <a:gd name="T47" fmla="*/ 934 h 1384"/>
                <a:gd name="T48" fmla="*/ 668 w 1437"/>
                <a:gd name="T49" fmla="*/ 1039 h 1384"/>
                <a:gd name="T50" fmla="*/ 672 w 1437"/>
                <a:gd name="T51" fmla="*/ 1189 h 1384"/>
                <a:gd name="T52" fmla="*/ 747 w 1437"/>
                <a:gd name="T53" fmla="*/ 1267 h 1384"/>
                <a:gd name="T54" fmla="*/ 849 w 1437"/>
                <a:gd name="T55" fmla="*/ 1320 h 1384"/>
                <a:gd name="T56" fmla="*/ 924 w 1437"/>
                <a:gd name="T57" fmla="*/ 1312 h 1384"/>
                <a:gd name="T58" fmla="*/ 946 w 1437"/>
                <a:gd name="T59" fmla="*/ 1221 h 1384"/>
                <a:gd name="T60" fmla="*/ 1136 w 1437"/>
                <a:gd name="T61" fmla="*/ 1221 h 1384"/>
                <a:gd name="T62" fmla="*/ 1190 w 1437"/>
                <a:gd name="T63" fmla="*/ 1097 h 1384"/>
                <a:gd name="T64" fmla="*/ 1300 w 1437"/>
                <a:gd name="T65" fmla="*/ 1134 h 1384"/>
                <a:gd name="T66" fmla="*/ 1363 w 1437"/>
                <a:gd name="T67" fmla="*/ 1030 h 1384"/>
                <a:gd name="T68" fmla="*/ 1411 w 1437"/>
                <a:gd name="T69" fmla="*/ 885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384">
                  <a:moveTo>
                    <a:pt x="1411" y="885"/>
                  </a:moveTo>
                  <a:cubicBezTo>
                    <a:pt x="1385" y="863"/>
                    <a:pt x="1389" y="841"/>
                    <a:pt x="1367" y="819"/>
                  </a:cubicBezTo>
                  <a:cubicBezTo>
                    <a:pt x="1346" y="796"/>
                    <a:pt x="1302" y="793"/>
                    <a:pt x="1302" y="756"/>
                  </a:cubicBezTo>
                  <a:cubicBezTo>
                    <a:pt x="1302" y="719"/>
                    <a:pt x="1289" y="711"/>
                    <a:pt x="1289" y="678"/>
                  </a:cubicBezTo>
                  <a:cubicBezTo>
                    <a:pt x="1289" y="644"/>
                    <a:pt x="1271" y="656"/>
                    <a:pt x="1241" y="615"/>
                  </a:cubicBezTo>
                  <a:cubicBezTo>
                    <a:pt x="1210" y="574"/>
                    <a:pt x="1193" y="530"/>
                    <a:pt x="1236" y="492"/>
                  </a:cubicBezTo>
                  <a:cubicBezTo>
                    <a:pt x="1280" y="455"/>
                    <a:pt x="1332" y="429"/>
                    <a:pt x="1337" y="381"/>
                  </a:cubicBezTo>
                  <a:cubicBezTo>
                    <a:pt x="1341" y="333"/>
                    <a:pt x="1298" y="296"/>
                    <a:pt x="1306" y="277"/>
                  </a:cubicBezTo>
                  <a:cubicBezTo>
                    <a:pt x="1315" y="259"/>
                    <a:pt x="1302" y="229"/>
                    <a:pt x="1276" y="207"/>
                  </a:cubicBezTo>
                  <a:cubicBezTo>
                    <a:pt x="1249" y="185"/>
                    <a:pt x="1175" y="203"/>
                    <a:pt x="1175" y="148"/>
                  </a:cubicBezTo>
                  <a:cubicBezTo>
                    <a:pt x="1175" y="92"/>
                    <a:pt x="1206" y="66"/>
                    <a:pt x="1166" y="44"/>
                  </a:cubicBezTo>
                  <a:cubicBezTo>
                    <a:pt x="1127" y="22"/>
                    <a:pt x="1123" y="14"/>
                    <a:pt x="1092" y="48"/>
                  </a:cubicBezTo>
                  <a:cubicBezTo>
                    <a:pt x="1062" y="81"/>
                    <a:pt x="1075" y="133"/>
                    <a:pt x="1031" y="111"/>
                  </a:cubicBezTo>
                  <a:cubicBezTo>
                    <a:pt x="987" y="88"/>
                    <a:pt x="974" y="70"/>
                    <a:pt x="992" y="59"/>
                  </a:cubicBezTo>
                  <a:cubicBezTo>
                    <a:pt x="1009" y="48"/>
                    <a:pt x="1000" y="14"/>
                    <a:pt x="970" y="25"/>
                  </a:cubicBezTo>
                  <a:cubicBezTo>
                    <a:pt x="939" y="37"/>
                    <a:pt x="948" y="59"/>
                    <a:pt x="900" y="77"/>
                  </a:cubicBezTo>
                  <a:cubicBezTo>
                    <a:pt x="852" y="96"/>
                    <a:pt x="821" y="111"/>
                    <a:pt x="791" y="81"/>
                  </a:cubicBezTo>
                  <a:cubicBezTo>
                    <a:pt x="760" y="51"/>
                    <a:pt x="778" y="18"/>
                    <a:pt x="708" y="29"/>
                  </a:cubicBezTo>
                  <a:cubicBezTo>
                    <a:pt x="638" y="40"/>
                    <a:pt x="603" y="37"/>
                    <a:pt x="577" y="22"/>
                  </a:cubicBezTo>
                  <a:cubicBezTo>
                    <a:pt x="551" y="7"/>
                    <a:pt x="511" y="0"/>
                    <a:pt x="472" y="0"/>
                  </a:cubicBezTo>
                  <a:cubicBezTo>
                    <a:pt x="433" y="0"/>
                    <a:pt x="350" y="11"/>
                    <a:pt x="380" y="40"/>
                  </a:cubicBezTo>
                  <a:cubicBezTo>
                    <a:pt x="411" y="70"/>
                    <a:pt x="446" y="137"/>
                    <a:pt x="398" y="133"/>
                  </a:cubicBezTo>
                  <a:cubicBezTo>
                    <a:pt x="350" y="129"/>
                    <a:pt x="337" y="107"/>
                    <a:pt x="315" y="126"/>
                  </a:cubicBezTo>
                  <a:cubicBezTo>
                    <a:pt x="293" y="144"/>
                    <a:pt x="275" y="81"/>
                    <a:pt x="236" y="100"/>
                  </a:cubicBezTo>
                  <a:cubicBezTo>
                    <a:pt x="197" y="118"/>
                    <a:pt x="144" y="137"/>
                    <a:pt x="127" y="174"/>
                  </a:cubicBezTo>
                  <a:cubicBezTo>
                    <a:pt x="109" y="211"/>
                    <a:pt x="96" y="229"/>
                    <a:pt x="96" y="281"/>
                  </a:cubicBezTo>
                  <a:cubicBezTo>
                    <a:pt x="96" y="333"/>
                    <a:pt x="105" y="385"/>
                    <a:pt x="122" y="411"/>
                  </a:cubicBezTo>
                  <a:cubicBezTo>
                    <a:pt x="140" y="437"/>
                    <a:pt x="92" y="441"/>
                    <a:pt x="118" y="470"/>
                  </a:cubicBezTo>
                  <a:cubicBezTo>
                    <a:pt x="144" y="500"/>
                    <a:pt x="153" y="496"/>
                    <a:pt x="140" y="533"/>
                  </a:cubicBezTo>
                  <a:cubicBezTo>
                    <a:pt x="127" y="570"/>
                    <a:pt x="131" y="581"/>
                    <a:pt x="153" y="615"/>
                  </a:cubicBezTo>
                  <a:cubicBezTo>
                    <a:pt x="175" y="648"/>
                    <a:pt x="201" y="681"/>
                    <a:pt x="166" y="689"/>
                  </a:cubicBezTo>
                  <a:cubicBezTo>
                    <a:pt x="131" y="696"/>
                    <a:pt x="79" y="730"/>
                    <a:pt x="57" y="756"/>
                  </a:cubicBezTo>
                  <a:cubicBezTo>
                    <a:pt x="35" y="782"/>
                    <a:pt x="0" y="789"/>
                    <a:pt x="39" y="804"/>
                  </a:cubicBezTo>
                  <a:cubicBezTo>
                    <a:pt x="79" y="819"/>
                    <a:pt x="66" y="774"/>
                    <a:pt x="109" y="782"/>
                  </a:cubicBezTo>
                  <a:cubicBezTo>
                    <a:pt x="153" y="789"/>
                    <a:pt x="197" y="752"/>
                    <a:pt x="201" y="796"/>
                  </a:cubicBezTo>
                  <a:cubicBezTo>
                    <a:pt x="205" y="841"/>
                    <a:pt x="210" y="852"/>
                    <a:pt x="188" y="863"/>
                  </a:cubicBezTo>
                  <a:cubicBezTo>
                    <a:pt x="166" y="874"/>
                    <a:pt x="184" y="889"/>
                    <a:pt x="197" y="908"/>
                  </a:cubicBezTo>
                  <a:cubicBezTo>
                    <a:pt x="210" y="926"/>
                    <a:pt x="201" y="919"/>
                    <a:pt x="184" y="941"/>
                  </a:cubicBezTo>
                  <a:cubicBezTo>
                    <a:pt x="166" y="963"/>
                    <a:pt x="192" y="1004"/>
                    <a:pt x="201" y="1015"/>
                  </a:cubicBezTo>
                  <a:cubicBezTo>
                    <a:pt x="205" y="1020"/>
                    <a:pt x="211" y="1030"/>
                    <a:pt x="214" y="1042"/>
                  </a:cubicBezTo>
                  <a:cubicBezTo>
                    <a:pt x="238" y="1043"/>
                    <a:pt x="262" y="1046"/>
                    <a:pt x="269" y="1059"/>
                  </a:cubicBezTo>
                  <a:cubicBezTo>
                    <a:pt x="282" y="1084"/>
                    <a:pt x="315" y="1070"/>
                    <a:pt x="318" y="1042"/>
                  </a:cubicBezTo>
                  <a:cubicBezTo>
                    <a:pt x="321" y="1014"/>
                    <a:pt x="347" y="945"/>
                    <a:pt x="377" y="992"/>
                  </a:cubicBezTo>
                  <a:cubicBezTo>
                    <a:pt x="406" y="1039"/>
                    <a:pt x="357" y="1050"/>
                    <a:pt x="442" y="1036"/>
                  </a:cubicBezTo>
                  <a:cubicBezTo>
                    <a:pt x="478" y="997"/>
                    <a:pt x="482" y="1011"/>
                    <a:pt x="488" y="984"/>
                  </a:cubicBezTo>
                  <a:cubicBezTo>
                    <a:pt x="495" y="956"/>
                    <a:pt x="505" y="953"/>
                    <a:pt x="531" y="959"/>
                  </a:cubicBezTo>
                  <a:cubicBezTo>
                    <a:pt x="557" y="964"/>
                    <a:pt x="567" y="967"/>
                    <a:pt x="580" y="956"/>
                  </a:cubicBezTo>
                  <a:cubicBezTo>
                    <a:pt x="593" y="945"/>
                    <a:pt x="596" y="922"/>
                    <a:pt x="629" y="934"/>
                  </a:cubicBezTo>
                  <a:cubicBezTo>
                    <a:pt x="662" y="945"/>
                    <a:pt x="688" y="942"/>
                    <a:pt x="672" y="972"/>
                  </a:cubicBezTo>
                  <a:cubicBezTo>
                    <a:pt x="655" y="1003"/>
                    <a:pt x="636" y="1039"/>
                    <a:pt x="668" y="1039"/>
                  </a:cubicBezTo>
                  <a:cubicBezTo>
                    <a:pt x="701" y="1039"/>
                    <a:pt x="714" y="1034"/>
                    <a:pt x="711" y="1067"/>
                  </a:cubicBezTo>
                  <a:cubicBezTo>
                    <a:pt x="708" y="1100"/>
                    <a:pt x="731" y="1145"/>
                    <a:pt x="672" y="1189"/>
                  </a:cubicBezTo>
                  <a:cubicBezTo>
                    <a:pt x="613" y="1234"/>
                    <a:pt x="613" y="1253"/>
                    <a:pt x="659" y="1253"/>
                  </a:cubicBezTo>
                  <a:cubicBezTo>
                    <a:pt x="705" y="1253"/>
                    <a:pt x="737" y="1237"/>
                    <a:pt x="747" y="1267"/>
                  </a:cubicBezTo>
                  <a:cubicBezTo>
                    <a:pt x="757" y="1298"/>
                    <a:pt x="754" y="1384"/>
                    <a:pt x="793" y="1353"/>
                  </a:cubicBezTo>
                  <a:cubicBezTo>
                    <a:pt x="832" y="1323"/>
                    <a:pt x="822" y="1314"/>
                    <a:pt x="849" y="1320"/>
                  </a:cubicBezTo>
                  <a:cubicBezTo>
                    <a:pt x="868" y="1324"/>
                    <a:pt x="866" y="1313"/>
                    <a:pt x="892" y="1322"/>
                  </a:cubicBezTo>
                  <a:cubicBezTo>
                    <a:pt x="893" y="1316"/>
                    <a:pt x="900" y="1313"/>
                    <a:pt x="924" y="1312"/>
                  </a:cubicBezTo>
                  <a:cubicBezTo>
                    <a:pt x="944" y="1310"/>
                    <a:pt x="952" y="1312"/>
                    <a:pt x="941" y="1282"/>
                  </a:cubicBezTo>
                  <a:cubicBezTo>
                    <a:pt x="931" y="1252"/>
                    <a:pt x="911" y="1234"/>
                    <a:pt x="946" y="1221"/>
                  </a:cubicBezTo>
                  <a:cubicBezTo>
                    <a:pt x="981" y="1208"/>
                    <a:pt x="1003" y="1189"/>
                    <a:pt x="1057" y="1215"/>
                  </a:cubicBezTo>
                  <a:cubicBezTo>
                    <a:pt x="1112" y="1241"/>
                    <a:pt x="1121" y="1273"/>
                    <a:pt x="1136" y="1221"/>
                  </a:cubicBezTo>
                  <a:cubicBezTo>
                    <a:pt x="1151" y="1169"/>
                    <a:pt x="1097" y="1160"/>
                    <a:pt x="1129" y="1145"/>
                  </a:cubicBezTo>
                  <a:cubicBezTo>
                    <a:pt x="1162" y="1130"/>
                    <a:pt x="1171" y="1098"/>
                    <a:pt x="1190" y="1097"/>
                  </a:cubicBezTo>
                  <a:cubicBezTo>
                    <a:pt x="1210" y="1095"/>
                    <a:pt x="1206" y="1104"/>
                    <a:pt x="1232" y="1117"/>
                  </a:cubicBezTo>
                  <a:cubicBezTo>
                    <a:pt x="1258" y="1130"/>
                    <a:pt x="1263" y="1147"/>
                    <a:pt x="1300" y="1134"/>
                  </a:cubicBezTo>
                  <a:cubicBezTo>
                    <a:pt x="1329" y="1123"/>
                    <a:pt x="1354" y="1113"/>
                    <a:pt x="1383" y="1092"/>
                  </a:cubicBezTo>
                  <a:cubicBezTo>
                    <a:pt x="1371" y="1075"/>
                    <a:pt x="1360" y="1055"/>
                    <a:pt x="1363" y="1030"/>
                  </a:cubicBezTo>
                  <a:cubicBezTo>
                    <a:pt x="1367" y="989"/>
                    <a:pt x="1337" y="971"/>
                    <a:pt x="1385" y="937"/>
                  </a:cubicBezTo>
                  <a:cubicBezTo>
                    <a:pt x="1433" y="904"/>
                    <a:pt x="1437" y="908"/>
                    <a:pt x="1411" y="88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64" name="Freeform 15"/>
            <p:cNvSpPr>
              <a:spLocks/>
            </p:cNvSpPr>
            <p:nvPr/>
          </p:nvSpPr>
          <p:spPr bwMode="auto">
            <a:xfrm>
              <a:off x="2302" y="3034"/>
              <a:ext cx="1049" cy="967"/>
            </a:xfrm>
            <a:custGeom>
              <a:avLst/>
              <a:gdLst>
                <a:gd name="T0" fmla="*/ 2228 w 2266"/>
                <a:gd name="T1" fmla="*/ 1313 h 2088"/>
                <a:gd name="T2" fmla="*/ 2073 w 2266"/>
                <a:gd name="T3" fmla="*/ 1311 h 2088"/>
                <a:gd name="T4" fmla="*/ 1891 w 2266"/>
                <a:gd name="T5" fmla="*/ 1218 h 2088"/>
                <a:gd name="T6" fmla="*/ 1828 w 2266"/>
                <a:gd name="T7" fmla="*/ 1154 h 2088"/>
                <a:gd name="T8" fmla="*/ 1774 w 2266"/>
                <a:gd name="T9" fmla="*/ 939 h 2088"/>
                <a:gd name="T10" fmla="*/ 1831 w 2266"/>
                <a:gd name="T11" fmla="*/ 709 h 2088"/>
                <a:gd name="T12" fmla="*/ 1686 w 2266"/>
                <a:gd name="T13" fmla="*/ 690 h 2088"/>
                <a:gd name="T14" fmla="*/ 1608 w 2266"/>
                <a:gd name="T15" fmla="*/ 579 h 2088"/>
                <a:gd name="T16" fmla="*/ 1717 w 2266"/>
                <a:gd name="T17" fmla="*/ 509 h 2088"/>
                <a:gd name="T18" fmla="*/ 1957 w 2266"/>
                <a:gd name="T19" fmla="*/ 475 h 2088"/>
                <a:gd name="T20" fmla="*/ 1909 w 2266"/>
                <a:gd name="T21" fmla="*/ 312 h 2088"/>
                <a:gd name="T22" fmla="*/ 1743 w 2266"/>
                <a:gd name="T23" fmla="*/ 249 h 2088"/>
                <a:gd name="T24" fmla="*/ 1617 w 2266"/>
                <a:gd name="T25" fmla="*/ 205 h 2088"/>
                <a:gd name="T26" fmla="*/ 1516 w 2266"/>
                <a:gd name="T27" fmla="*/ 405 h 2088"/>
                <a:gd name="T28" fmla="*/ 1411 w 2266"/>
                <a:gd name="T29" fmla="*/ 635 h 2088"/>
                <a:gd name="T30" fmla="*/ 1280 w 2266"/>
                <a:gd name="T31" fmla="*/ 757 h 2088"/>
                <a:gd name="T32" fmla="*/ 1036 w 2266"/>
                <a:gd name="T33" fmla="*/ 709 h 2088"/>
                <a:gd name="T34" fmla="*/ 848 w 2266"/>
                <a:gd name="T35" fmla="*/ 397 h 2088"/>
                <a:gd name="T36" fmla="*/ 673 w 2266"/>
                <a:gd name="T37" fmla="*/ 190 h 2088"/>
                <a:gd name="T38" fmla="*/ 472 w 2266"/>
                <a:gd name="T39" fmla="*/ 223 h 2088"/>
                <a:gd name="T40" fmla="*/ 442 w 2266"/>
                <a:gd name="T41" fmla="*/ 5 h 2088"/>
                <a:gd name="T42" fmla="*/ 328 w 2266"/>
                <a:gd name="T43" fmla="*/ 112 h 2088"/>
                <a:gd name="T44" fmla="*/ 228 w 2266"/>
                <a:gd name="T45" fmla="*/ 264 h 2088"/>
                <a:gd name="T46" fmla="*/ 241 w 2266"/>
                <a:gd name="T47" fmla="*/ 409 h 2088"/>
                <a:gd name="T48" fmla="*/ 354 w 2266"/>
                <a:gd name="T49" fmla="*/ 546 h 2088"/>
                <a:gd name="T50" fmla="*/ 337 w 2266"/>
                <a:gd name="T51" fmla="*/ 861 h 2088"/>
                <a:gd name="T52" fmla="*/ 158 w 2266"/>
                <a:gd name="T53" fmla="*/ 1005 h 2088"/>
                <a:gd name="T54" fmla="*/ 31 w 2266"/>
                <a:gd name="T55" fmla="*/ 1213 h 2088"/>
                <a:gd name="T56" fmla="*/ 136 w 2266"/>
                <a:gd name="T57" fmla="*/ 1302 h 2088"/>
                <a:gd name="T58" fmla="*/ 332 w 2266"/>
                <a:gd name="T59" fmla="*/ 1343 h 2088"/>
                <a:gd name="T60" fmla="*/ 376 w 2266"/>
                <a:gd name="T61" fmla="*/ 1535 h 2088"/>
                <a:gd name="T62" fmla="*/ 503 w 2266"/>
                <a:gd name="T63" fmla="*/ 1635 h 2088"/>
                <a:gd name="T64" fmla="*/ 533 w 2266"/>
                <a:gd name="T65" fmla="*/ 1821 h 2088"/>
                <a:gd name="T66" fmla="*/ 660 w 2266"/>
                <a:gd name="T67" fmla="*/ 1932 h 2088"/>
                <a:gd name="T68" fmla="*/ 787 w 2266"/>
                <a:gd name="T69" fmla="*/ 1991 h 2088"/>
                <a:gd name="T70" fmla="*/ 988 w 2266"/>
                <a:gd name="T71" fmla="*/ 2047 h 2088"/>
                <a:gd name="T72" fmla="*/ 1114 w 2266"/>
                <a:gd name="T73" fmla="*/ 1995 h 2088"/>
                <a:gd name="T74" fmla="*/ 1075 w 2266"/>
                <a:gd name="T75" fmla="*/ 1743 h 2088"/>
                <a:gd name="T76" fmla="*/ 1206 w 2266"/>
                <a:gd name="T77" fmla="*/ 1750 h 2088"/>
                <a:gd name="T78" fmla="*/ 1433 w 2266"/>
                <a:gd name="T79" fmla="*/ 1728 h 2088"/>
                <a:gd name="T80" fmla="*/ 1603 w 2266"/>
                <a:gd name="T81" fmla="*/ 1650 h 2088"/>
                <a:gd name="T82" fmla="*/ 1783 w 2266"/>
                <a:gd name="T83" fmla="*/ 1658 h 2088"/>
                <a:gd name="T84" fmla="*/ 1918 w 2266"/>
                <a:gd name="T85" fmla="*/ 1558 h 2088"/>
                <a:gd name="T86" fmla="*/ 2093 w 2266"/>
                <a:gd name="T87" fmla="*/ 1528 h 2088"/>
                <a:gd name="T88" fmla="*/ 2240 w 2266"/>
                <a:gd name="T89" fmla="*/ 1453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6" h="2088">
                  <a:moveTo>
                    <a:pt x="2240" y="1453"/>
                  </a:moveTo>
                  <a:cubicBezTo>
                    <a:pt x="2266" y="1442"/>
                    <a:pt x="2264" y="1420"/>
                    <a:pt x="2263" y="1388"/>
                  </a:cubicBezTo>
                  <a:cubicBezTo>
                    <a:pt x="2261" y="1356"/>
                    <a:pt x="2251" y="1342"/>
                    <a:pt x="2228" y="1313"/>
                  </a:cubicBezTo>
                  <a:cubicBezTo>
                    <a:pt x="2205" y="1283"/>
                    <a:pt x="2192" y="1315"/>
                    <a:pt x="2164" y="1321"/>
                  </a:cubicBezTo>
                  <a:cubicBezTo>
                    <a:pt x="2136" y="1326"/>
                    <a:pt x="2131" y="1314"/>
                    <a:pt x="2115" y="1296"/>
                  </a:cubicBezTo>
                  <a:cubicBezTo>
                    <a:pt x="2099" y="1278"/>
                    <a:pt x="2097" y="1287"/>
                    <a:pt x="2073" y="1311"/>
                  </a:cubicBezTo>
                  <a:cubicBezTo>
                    <a:pt x="2048" y="1335"/>
                    <a:pt x="2004" y="1296"/>
                    <a:pt x="1996" y="1283"/>
                  </a:cubicBezTo>
                  <a:cubicBezTo>
                    <a:pt x="1987" y="1271"/>
                    <a:pt x="1982" y="1261"/>
                    <a:pt x="1976" y="1235"/>
                  </a:cubicBezTo>
                  <a:cubicBezTo>
                    <a:pt x="1969" y="1208"/>
                    <a:pt x="1915" y="1219"/>
                    <a:pt x="1891" y="1218"/>
                  </a:cubicBezTo>
                  <a:cubicBezTo>
                    <a:pt x="1866" y="1217"/>
                    <a:pt x="1873" y="1218"/>
                    <a:pt x="1866" y="1239"/>
                  </a:cubicBezTo>
                  <a:cubicBezTo>
                    <a:pt x="1860" y="1260"/>
                    <a:pt x="1838" y="1250"/>
                    <a:pt x="1819" y="1205"/>
                  </a:cubicBezTo>
                  <a:cubicBezTo>
                    <a:pt x="1810" y="1186"/>
                    <a:pt x="1817" y="1168"/>
                    <a:pt x="1828" y="1154"/>
                  </a:cubicBezTo>
                  <a:cubicBezTo>
                    <a:pt x="1813" y="1145"/>
                    <a:pt x="1809" y="1131"/>
                    <a:pt x="1831" y="1113"/>
                  </a:cubicBezTo>
                  <a:cubicBezTo>
                    <a:pt x="1870" y="1079"/>
                    <a:pt x="1883" y="1035"/>
                    <a:pt x="1857" y="1013"/>
                  </a:cubicBezTo>
                  <a:cubicBezTo>
                    <a:pt x="1831" y="991"/>
                    <a:pt x="1774" y="965"/>
                    <a:pt x="1774" y="939"/>
                  </a:cubicBezTo>
                  <a:cubicBezTo>
                    <a:pt x="1774" y="913"/>
                    <a:pt x="1739" y="887"/>
                    <a:pt x="1774" y="842"/>
                  </a:cubicBezTo>
                  <a:cubicBezTo>
                    <a:pt x="1809" y="798"/>
                    <a:pt x="1813" y="798"/>
                    <a:pt x="1831" y="776"/>
                  </a:cubicBezTo>
                  <a:cubicBezTo>
                    <a:pt x="1848" y="753"/>
                    <a:pt x="1848" y="724"/>
                    <a:pt x="1831" y="709"/>
                  </a:cubicBezTo>
                  <a:cubicBezTo>
                    <a:pt x="1813" y="694"/>
                    <a:pt x="1809" y="668"/>
                    <a:pt x="1783" y="664"/>
                  </a:cubicBezTo>
                  <a:cubicBezTo>
                    <a:pt x="1756" y="661"/>
                    <a:pt x="1739" y="698"/>
                    <a:pt x="1726" y="687"/>
                  </a:cubicBezTo>
                  <a:cubicBezTo>
                    <a:pt x="1713" y="675"/>
                    <a:pt x="1686" y="668"/>
                    <a:pt x="1686" y="690"/>
                  </a:cubicBezTo>
                  <a:cubicBezTo>
                    <a:pt x="1686" y="713"/>
                    <a:pt x="1652" y="709"/>
                    <a:pt x="1625" y="690"/>
                  </a:cubicBezTo>
                  <a:cubicBezTo>
                    <a:pt x="1599" y="672"/>
                    <a:pt x="1582" y="627"/>
                    <a:pt x="1603" y="616"/>
                  </a:cubicBezTo>
                  <a:cubicBezTo>
                    <a:pt x="1625" y="605"/>
                    <a:pt x="1634" y="601"/>
                    <a:pt x="1608" y="579"/>
                  </a:cubicBezTo>
                  <a:cubicBezTo>
                    <a:pt x="1582" y="557"/>
                    <a:pt x="1573" y="579"/>
                    <a:pt x="1608" y="535"/>
                  </a:cubicBezTo>
                  <a:cubicBezTo>
                    <a:pt x="1643" y="490"/>
                    <a:pt x="1652" y="446"/>
                    <a:pt x="1669" y="479"/>
                  </a:cubicBezTo>
                  <a:cubicBezTo>
                    <a:pt x="1686" y="512"/>
                    <a:pt x="1686" y="538"/>
                    <a:pt x="1717" y="509"/>
                  </a:cubicBezTo>
                  <a:cubicBezTo>
                    <a:pt x="1748" y="479"/>
                    <a:pt x="1682" y="464"/>
                    <a:pt x="1748" y="479"/>
                  </a:cubicBezTo>
                  <a:cubicBezTo>
                    <a:pt x="1813" y="494"/>
                    <a:pt x="1818" y="498"/>
                    <a:pt x="1866" y="490"/>
                  </a:cubicBezTo>
                  <a:cubicBezTo>
                    <a:pt x="1914" y="483"/>
                    <a:pt x="1931" y="479"/>
                    <a:pt x="1957" y="475"/>
                  </a:cubicBezTo>
                  <a:cubicBezTo>
                    <a:pt x="1984" y="472"/>
                    <a:pt x="1988" y="409"/>
                    <a:pt x="1992" y="379"/>
                  </a:cubicBezTo>
                  <a:cubicBezTo>
                    <a:pt x="1997" y="349"/>
                    <a:pt x="1984" y="320"/>
                    <a:pt x="1966" y="312"/>
                  </a:cubicBezTo>
                  <a:cubicBezTo>
                    <a:pt x="1949" y="305"/>
                    <a:pt x="1922" y="290"/>
                    <a:pt x="1909" y="312"/>
                  </a:cubicBezTo>
                  <a:cubicBezTo>
                    <a:pt x="1896" y="334"/>
                    <a:pt x="1857" y="368"/>
                    <a:pt x="1818" y="360"/>
                  </a:cubicBezTo>
                  <a:cubicBezTo>
                    <a:pt x="1778" y="353"/>
                    <a:pt x="1735" y="334"/>
                    <a:pt x="1756" y="316"/>
                  </a:cubicBezTo>
                  <a:cubicBezTo>
                    <a:pt x="1778" y="297"/>
                    <a:pt x="1765" y="268"/>
                    <a:pt x="1743" y="249"/>
                  </a:cubicBezTo>
                  <a:cubicBezTo>
                    <a:pt x="1721" y="231"/>
                    <a:pt x="1721" y="212"/>
                    <a:pt x="1730" y="201"/>
                  </a:cubicBezTo>
                  <a:cubicBezTo>
                    <a:pt x="1739" y="190"/>
                    <a:pt x="1761" y="160"/>
                    <a:pt x="1717" y="164"/>
                  </a:cubicBezTo>
                  <a:cubicBezTo>
                    <a:pt x="1673" y="168"/>
                    <a:pt x="1577" y="179"/>
                    <a:pt x="1617" y="205"/>
                  </a:cubicBezTo>
                  <a:cubicBezTo>
                    <a:pt x="1656" y="231"/>
                    <a:pt x="1643" y="257"/>
                    <a:pt x="1608" y="264"/>
                  </a:cubicBezTo>
                  <a:cubicBezTo>
                    <a:pt x="1573" y="271"/>
                    <a:pt x="1503" y="290"/>
                    <a:pt x="1525" y="316"/>
                  </a:cubicBezTo>
                  <a:cubicBezTo>
                    <a:pt x="1547" y="342"/>
                    <a:pt x="1542" y="379"/>
                    <a:pt x="1516" y="405"/>
                  </a:cubicBezTo>
                  <a:cubicBezTo>
                    <a:pt x="1490" y="431"/>
                    <a:pt x="1477" y="486"/>
                    <a:pt x="1437" y="490"/>
                  </a:cubicBezTo>
                  <a:cubicBezTo>
                    <a:pt x="1398" y="494"/>
                    <a:pt x="1389" y="516"/>
                    <a:pt x="1394" y="549"/>
                  </a:cubicBezTo>
                  <a:cubicBezTo>
                    <a:pt x="1398" y="583"/>
                    <a:pt x="1385" y="594"/>
                    <a:pt x="1411" y="635"/>
                  </a:cubicBezTo>
                  <a:cubicBezTo>
                    <a:pt x="1437" y="675"/>
                    <a:pt x="1442" y="727"/>
                    <a:pt x="1411" y="753"/>
                  </a:cubicBezTo>
                  <a:cubicBezTo>
                    <a:pt x="1381" y="779"/>
                    <a:pt x="1337" y="787"/>
                    <a:pt x="1333" y="776"/>
                  </a:cubicBezTo>
                  <a:cubicBezTo>
                    <a:pt x="1328" y="764"/>
                    <a:pt x="1315" y="720"/>
                    <a:pt x="1280" y="757"/>
                  </a:cubicBezTo>
                  <a:cubicBezTo>
                    <a:pt x="1245" y="794"/>
                    <a:pt x="1197" y="827"/>
                    <a:pt x="1158" y="824"/>
                  </a:cubicBezTo>
                  <a:cubicBezTo>
                    <a:pt x="1119" y="820"/>
                    <a:pt x="1071" y="790"/>
                    <a:pt x="1066" y="779"/>
                  </a:cubicBezTo>
                  <a:cubicBezTo>
                    <a:pt x="1062" y="768"/>
                    <a:pt x="1075" y="731"/>
                    <a:pt x="1036" y="709"/>
                  </a:cubicBezTo>
                  <a:cubicBezTo>
                    <a:pt x="996" y="687"/>
                    <a:pt x="1040" y="642"/>
                    <a:pt x="996" y="612"/>
                  </a:cubicBezTo>
                  <a:cubicBezTo>
                    <a:pt x="953" y="583"/>
                    <a:pt x="961" y="568"/>
                    <a:pt x="948" y="527"/>
                  </a:cubicBezTo>
                  <a:cubicBezTo>
                    <a:pt x="935" y="486"/>
                    <a:pt x="878" y="427"/>
                    <a:pt x="848" y="397"/>
                  </a:cubicBezTo>
                  <a:cubicBezTo>
                    <a:pt x="817" y="368"/>
                    <a:pt x="730" y="375"/>
                    <a:pt x="704" y="331"/>
                  </a:cubicBezTo>
                  <a:cubicBezTo>
                    <a:pt x="677" y="286"/>
                    <a:pt x="660" y="268"/>
                    <a:pt x="686" y="242"/>
                  </a:cubicBezTo>
                  <a:cubicBezTo>
                    <a:pt x="712" y="216"/>
                    <a:pt x="699" y="201"/>
                    <a:pt x="673" y="190"/>
                  </a:cubicBezTo>
                  <a:cubicBezTo>
                    <a:pt x="647" y="179"/>
                    <a:pt x="616" y="201"/>
                    <a:pt x="608" y="223"/>
                  </a:cubicBezTo>
                  <a:cubicBezTo>
                    <a:pt x="599" y="246"/>
                    <a:pt x="568" y="257"/>
                    <a:pt x="542" y="268"/>
                  </a:cubicBezTo>
                  <a:cubicBezTo>
                    <a:pt x="516" y="279"/>
                    <a:pt x="481" y="297"/>
                    <a:pt x="472" y="223"/>
                  </a:cubicBezTo>
                  <a:cubicBezTo>
                    <a:pt x="463" y="149"/>
                    <a:pt x="468" y="105"/>
                    <a:pt x="468" y="68"/>
                  </a:cubicBezTo>
                  <a:cubicBezTo>
                    <a:pt x="468" y="43"/>
                    <a:pt x="468" y="23"/>
                    <a:pt x="448" y="0"/>
                  </a:cubicBezTo>
                  <a:cubicBezTo>
                    <a:pt x="446" y="2"/>
                    <a:pt x="444" y="3"/>
                    <a:pt x="442" y="5"/>
                  </a:cubicBezTo>
                  <a:cubicBezTo>
                    <a:pt x="411" y="23"/>
                    <a:pt x="385" y="1"/>
                    <a:pt x="385" y="42"/>
                  </a:cubicBezTo>
                  <a:cubicBezTo>
                    <a:pt x="385" y="82"/>
                    <a:pt x="428" y="71"/>
                    <a:pt x="385" y="82"/>
                  </a:cubicBezTo>
                  <a:cubicBezTo>
                    <a:pt x="341" y="94"/>
                    <a:pt x="328" y="71"/>
                    <a:pt x="328" y="112"/>
                  </a:cubicBezTo>
                  <a:cubicBezTo>
                    <a:pt x="328" y="153"/>
                    <a:pt x="341" y="205"/>
                    <a:pt x="337" y="238"/>
                  </a:cubicBezTo>
                  <a:cubicBezTo>
                    <a:pt x="332" y="271"/>
                    <a:pt x="324" y="290"/>
                    <a:pt x="289" y="275"/>
                  </a:cubicBezTo>
                  <a:cubicBezTo>
                    <a:pt x="254" y="260"/>
                    <a:pt x="271" y="216"/>
                    <a:pt x="228" y="264"/>
                  </a:cubicBezTo>
                  <a:cubicBezTo>
                    <a:pt x="220" y="272"/>
                    <a:pt x="214" y="279"/>
                    <a:pt x="209" y="285"/>
                  </a:cubicBezTo>
                  <a:cubicBezTo>
                    <a:pt x="212" y="298"/>
                    <a:pt x="213" y="315"/>
                    <a:pt x="219" y="338"/>
                  </a:cubicBezTo>
                  <a:cubicBezTo>
                    <a:pt x="232" y="394"/>
                    <a:pt x="232" y="383"/>
                    <a:pt x="241" y="409"/>
                  </a:cubicBezTo>
                  <a:cubicBezTo>
                    <a:pt x="249" y="435"/>
                    <a:pt x="254" y="431"/>
                    <a:pt x="293" y="397"/>
                  </a:cubicBezTo>
                  <a:cubicBezTo>
                    <a:pt x="332" y="364"/>
                    <a:pt x="311" y="416"/>
                    <a:pt x="341" y="438"/>
                  </a:cubicBezTo>
                  <a:cubicBezTo>
                    <a:pt x="372" y="461"/>
                    <a:pt x="345" y="498"/>
                    <a:pt x="354" y="546"/>
                  </a:cubicBezTo>
                  <a:cubicBezTo>
                    <a:pt x="363" y="594"/>
                    <a:pt x="367" y="609"/>
                    <a:pt x="363" y="650"/>
                  </a:cubicBezTo>
                  <a:cubicBezTo>
                    <a:pt x="359" y="690"/>
                    <a:pt x="337" y="750"/>
                    <a:pt x="337" y="787"/>
                  </a:cubicBezTo>
                  <a:cubicBezTo>
                    <a:pt x="337" y="824"/>
                    <a:pt x="311" y="824"/>
                    <a:pt x="337" y="861"/>
                  </a:cubicBezTo>
                  <a:cubicBezTo>
                    <a:pt x="363" y="898"/>
                    <a:pt x="271" y="872"/>
                    <a:pt x="267" y="898"/>
                  </a:cubicBezTo>
                  <a:cubicBezTo>
                    <a:pt x="262" y="924"/>
                    <a:pt x="249" y="935"/>
                    <a:pt x="210" y="931"/>
                  </a:cubicBezTo>
                  <a:cubicBezTo>
                    <a:pt x="171" y="928"/>
                    <a:pt x="184" y="987"/>
                    <a:pt x="158" y="1005"/>
                  </a:cubicBezTo>
                  <a:cubicBezTo>
                    <a:pt x="131" y="1024"/>
                    <a:pt x="79" y="1042"/>
                    <a:pt x="79" y="1087"/>
                  </a:cubicBezTo>
                  <a:cubicBezTo>
                    <a:pt x="79" y="1131"/>
                    <a:pt x="53" y="1131"/>
                    <a:pt x="27" y="1146"/>
                  </a:cubicBezTo>
                  <a:cubicBezTo>
                    <a:pt x="0" y="1161"/>
                    <a:pt x="22" y="1191"/>
                    <a:pt x="31" y="1213"/>
                  </a:cubicBezTo>
                  <a:cubicBezTo>
                    <a:pt x="40" y="1235"/>
                    <a:pt x="75" y="1254"/>
                    <a:pt x="70" y="1280"/>
                  </a:cubicBezTo>
                  <a:cubicBezTo>
                    <a:pt x="66" y="1306"/>
                    <a:pt x="22" y="1298"/>
                    <a:pt x="27" y="1343"/>
                  </a:cubicBezTo>
                  <a:cubicBezTo>
                    <a:pt x="31" y="1387"/>
                    <a:pt x="105" y="1328"/>
                    <a:pt x="136" y="1302"/>
                  </a:cubicBezTo>
                  <a:cubicBezTo>
                    <a:pt x="166" y="1276"/>
                    <a:pt x="201" y="1294"/>
                    <a:pt x="236" y="1302"/>
                  </a:cubicBezTo>
                  <a:cubicBezTo>
                    <a:pt x="271" y="1309"/>
                    <a:pt x="311" y="1306"/>
                    <a:pt x="341" y="1287"/>
                  </a:cubicBezTo>
                  <a:cubicBezTo>
                    <a:pt x="372" y="1268"/>
                    <a:pt x="354" y="1320"/>
                    <a:pt x="332" y="1343"/>
                  </a:cubicBezTo>
                  <a:cubicBezTo>
                    <a:pt x="311" y="1365"/>
                    <a:pt x="328" y="1387"/>
                    <a:pt x="350" y="1413"/>
                  </a:cubicBezTo>
                  <a:cubicBezTo>
                    <a:pt x="372" y="1439"/>
                    <a:pt x="341" y="1465"/>
                    <a:pt x="372" y="1480"/>
                  </a:cubicBezTo>
                  <a:cubicBezTo>
                    <a:pt x="402" y="1495"/>
                    <a:pt x="363" y="1517"/>
                    <a:pt x="376" y="1535"/>
                  </a:cubicBezTo>
                  <a:cubicBezTo>
                    <a:pt x="389" y="1554"/>
                    <a:pt x="424" y="1565"/>
                    <a:pt x="442" y="1558"/>
                  </a:cubicBezTo>
                  <a:cubicBezTo>
                    <a:pt x="459" y="1550"/>
                    <a:pt x="490" y="1546"/>
                    <a:pt x="520" y="1572"/>
                  </a:cubicBezTo>
                  <a:cubicBezTo>
                    <a:pt x="551" y="1598"/>
                    <a:pt x="529" y="1613"/>
                    <a:pt x="503" y="1635"/>
                  </a:cubicBezTo>
                  <a:cubicBezTo>
                    <a:pt x="476" y="1658"/>
                    <a:pt x="481" y="1669"/>
                    <a:pt x="485" y="1698"/>
                  </a:cubicBezTo>
                  <a:cubicBezTo>
                    <a:pt x="490" y="1728"/>
                    <a:pt x="442" y="1780"/>
                    <a:pt x="437" y="1806"/>
                  </a:cubicBezTo>
                  <a:cubicBezTo>
                    <a:pt x="433" y="1832"/>
                    <a:pt x="507" y="1806"/>
                    <a:pt x="533" y="1821"/>
                  </a:cubicBezTo>
                  <a:cubicBezTo>
                    <a:pt x="559" y="1836"/>
                    <a:pt x="590" y="1839"/>
                    <a:pt x="621" y="1839"/>
                  </a:cubicBezTo>
                  <a:cubicBezTo>
                    <a:pt x="651" y="1839"/>
                    <a:pt x="647" y="1869"/>
                    <a:pt x="629" y="1895"/>
                  </a:cubicBezTo>
                  <a:cubicBezTo>
                    <a:pt x="612" y="1921"/>
                    <a:pt x="629" y="1928"/>
                    <a:pt x="660" y="1932"/>
                  </a:cubicBezTo>
                  <a:cubicBezTo>
                    <a:pt x="691" y="1936"/>
                    <a:pt x="691" y="1954"/>
                    <a:pt x="691" y="1976"/>
                  </a:cubicBezTo>
                  <a:cubicBezTo>
                    <a:pt x="691" y="1999"/>
                    <a:pt x="717" y="1999"/>
                    <a:pt x="730" y="1973"/>
                  </a:cubicBezTo>
                  <a:cubicBezTo>
                    <a:pt x="743" y="1947"/>
                    <a:pt x="756" y="1969"/>
                    <a:pt x="787" y="1991"/>
                  </a:cubicBezTo>
                  <a:cubicBezTo>
                    <a:pt x="817" y="2013"/>
                    <a:pt x="857" y="1958"/>
                    <a:pt x="896" y="1932"/>
                  </a:cubicBezTo>
                  <a:cubicBezTo>
                    <a:pt x="935" y="1906"/>
                    <a:pt x="957" y="1928"/>
                    <a:pt x="953" y="1939"/>
                  </a:cubicBezTo>
                  <a:cubicBezTo>
                    <a:pt x="948" y="1950"/>
                    <a:pt x="966" y="2006"/>
                    <a:pt x="988" y="2047"/>
                  </a:cubicBezTo>
                  <a:cubicBezTo>
                    <a:pt x="1009" y="2088"/>
                    <a:pt x="1018" y="2065"/>
                    <a:pt x="1044" y="2051"/>
                  </a:cubicBezTo>
                  <a:cubicBezTo>
                    <a:pt x="1071" y="2036"/>
                    <a:pt x="1088" y="2065"/>
                    <a:pt x="1123" y="2062"/>
                  </a:cubicBezTo>
                  <a:cubicBezTo>
                    <a:pt x="1158" y="2058"/>
                    <a:pt x="1132" y="2032"/>
                    <a:pt x="1114" y="1995"/>
                  </a:cubicBezTo>
                  <a:cubicBezTo>
                    <a:pt x="1097" y="1958"/>
                    <a:pt x="1119" y="1965"/>
                    <a:pt x="1123" y="1939"/>
                  </a:cubicBezTo>
                  <a:cubicBezTo>
                    <a:pt x="1127" y="1913"/>
                    <a:pt x="1079" y="1854"/>
                    <a:pt x="1071" y="1832"/>
                  </a:cubicBezTo>
                  <a:cubicBezTo>
                    <a:pt x="1062" y="1810"/>
                    <a:pt x="1053" y="1773"/>
                    <a:pt x="1075" y="1743"/>
                  </a:cubicBezTo>
                  <a:cubicBezTo>
                    <a:pt x="1097" y="1713"/>
                    <a:pt x="1114" y="1717"/>
                    <a:pt x="1123" y="1732"/>
                  </a:cubicBezTo>
                  <a:cubicBezTo>
                    <a:pt x="1132" y="1747"/>
                    <a:pt x="1132" y="1754"/>
                    <a:pt x="1145" y="1743"/>
                  </a:cubicBezTo>
                  <a:cubicBezTo>
                    <a:pt x="1158" y="1732"/>
                    <a:pt x="1167" y="1739"/>
                    <a:pt x="1206" y="1750"/>
                  </a:cubicBezTo>
                  <a:cubicBezTo>
                    <a:pt x="1245" y="1761"/>
                    <a:pt x="1228" y="1739"/>
                    <a:pt x="1267" y="1695"/>
                  </a:cubicBezTo>
                  <a:cubicBezTo>
                    <a:pt x="1306" y="1650"/>
                    <a:pt x="1324" y="1658"/>
                    <a:pt x="1350" y="1669"/>
                  </a:cubicBezTo>
                  <a:cubicBezTo>
                    <a:pt x="1376" y="1680"/>
                    <a:pt x="1403" y="1710"/>
                    <a:pt x="1433" y="1728"/>
                  </a:cubicBezTo>
                  <a:cubicBezTo>
                    <a:pt x="1464" y="1747"/>
                    <a:pt x="1494" y="1706"/>
                    <a:pt x="1512" y="1665"/>
                  </a:cubicBezTo>
                  <a:cubicBezTo>
                    <a:pt x="1529" y="1624"/>
                    <a:pt x="1547" y="1661"/>
                    <a:pt x="1560" y="1680"/>
                  </a:cubicBezTo>
                  <a:cubicBezTo>
                    <a:pt x="1573" y="1698"/>
                    <a:pt x="1595" y="1684"/>
                    <a:pt x="1603" y="1650"/>
                  </a:cubicBezTo>
                  <a:cubicBezTo>
                    <a:pt x="1612" y="1617"/>
                    <a:pt x="1656" y="1687"/>
                    <a:pt x="1686" y="1706"/>
                  </a:cubicBezTo>
                  <a:cubicBezTo>
                    <a:pt x="1717" y="1724"/>
                    <a:pt x="1708" y="1661"/>
                    <a:pt x="1721" y="1643"/>
                  </a:cubicBezTo>
                  <a:cubicBezTo>
                    <a:pt x="1735" y="1624"/>
                    <a:pt x="1769" y="1647"/>
                    <a:pt x="1783" y="1658"/>
                  </a:cubicBezTo>
                  <a:cubicBezTo>
                    <a:pt x="1796" y="1669"/>
                    <a:pt x="1822" y="1661"/>
                    <a:pt x="1839" y="1643"/>
                  </a:cubicBezTo>
                  <a:cubicBezTo>
                    <a:pt x="1857" y="1624"/>
                    <a:pt x="1879" y="1624"/>
                    <a:pt x="1909" y="1609"/>
                  </a:cubicBezTo>
                  <a:cubicBezTo>
                    <a:pt x="1940" y="1595"/>
                    <a:pt x="1918" y="1587"/>
                    <a:pt x="1918" y="1558"/>
                  </a:cubicBezTo>
                  <a:cubicBezTo>
                    <a:pt x="1918" y="1528"/>
                    <a:pt x="1940" y="1528"/>
                    <a:pt x="1975" y="1528"/>
                  </a:cubicBezTo>
                  <a:cubicBezTo>
                    <a:pt x="2010" y="1528"/>
                    <a:pt x="2010" y="1517"/>
                    <a:pt x="2036" y="1491"/>
                  </a:cubicBezTo>
                  <a:cubicBezTo>
                    <a:pt x="2062" y="1465"/>
                    <a:pt x="2067" y="1509"/>
                    <a:pt x="2093" y="1528"/>
                  </a:cubicBezTo>
                  <a:cubicBezTo>
                    <a:pt x="2093" y="1528"/>
                    <a:pt x="2094" y="1529"/>
                    <a:pt x="2094" y="1529"/>
                  </a:cubicBezTo>
                  <a:cubicBezTo>
                    <a:pt x="2116" y="1504"/>
                    <a:pt x="2145" y="1483"/>
                    <a:pt x="2154" y="1463"/>
                  </a:cubicBezTo>
                  <a:cubicBezTo>
                    <a:pt x="2168" y="1435"/>
                    <a:pt x="2213" y="1464"/>
                    <a:pt x="2240" y="145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72" name="Freeform 16"/>
            <p:cNvSpPr>
              <a:spLocks/>
            </p:cNvSpPr>
            <p:nvPr/>
          </p:nvSpPr>
          <p:spPr bwMode="auto">
            <a:xfrm>
              <a:off x="3140" y="3330"/>
              <a:ext cx="916" cy="601"/>
            </a:xfrm>
            <a:custGeom>
              <a:avLst/>
              <a:gdLst>
                <a:gd name="T0" fmla="*/ 1938 w 1978"/>
                <a:gd name="T1" fmla="*/ 430 h 1298"/>
                <a:gd name="T2" fmla="*/ 1896 w 1978"/>
                <a:gd name="T3" fmla="*/ 398 h 1298"/>
                <a:gd name="T4" fmla="*/ 1794 w 1978"/>
                <a:gd name="T5" fmla="*/ 345 h 1298"/>
                <a:gd name="T6" fmla="*/ 1719 w 1978"/>
                <a:gd name="T7" fmla="*/ 267 h 1298"/>
                <a:gd name="T8" fmla="*/ 1715 w 1978"/>
                <a:gd name="T9" fmla="*/ 117 h 1298"/>
                <a:gd name="T10" fmla="*/ 1676 w 1978"/>
                <a:gd name="T11" fmla="*/ 12 h 1298"/>
                <a:gd name="T12" fmla="*/ 1578 w 1978"/>
                <a:gd name="T13" fmla="*/ 37 h 1298"/>
                <a:gd name="T14" fmla="*/ 1489 w 1978"/>
                <a:gd name="T15" fmla="*/ 114 h 1298"/>
                <a:gd name="T16" fmla="*/ 1365 w 1978"/>
                <a:gd name="T17" fmla="*/ 120 h 1298"/>
                <a:gd name="T18" fmla="*/ 1261 w 1978"/>
                <a:gd name="T19" fmla="*/ 120 h 1298"/>
                <a:gd name="T20" fmla="*/ 1200 w 1978"/>
                <a:gd name="T21" fmla="*/ 197 h 1298"/>
                <a:gd name="T22" fmla="*/ 1135 w 1978"/>
                <a:gd name="T23" fmla="*/ 264 h 1298"/>
                <a:gd name="T24" fmla="*/ 1012 w 1978"/>
                <a:gd name="T25" fmla="*/ 290 h 1298"/>
                <a:gd name="T26" fmla="*/ 907 w 1978"/>
                <a:gd name="T27" fmla="*/ 360 h 1298"/>
                <a:gd name="T28" fmla="*/ 798 w 1978"/>
                <a:gd name="T29" fmla="*/ 349 h 1298"/>
                <a:gd name="T30" fmla="*/ 685 w 1978"/>
                <a:gd name="T31" fmla="*/ 301 h 1298"/>
                <a:gd name="T32" fmla="*/ 523 w 1978"/>
                <a:gd name="T33" fmla="*/ 412 h 1298"/>
                <a:gd name="T34" fmla="*/ 379 w 1978"/>
                <a:gd name="T35" fmla="*/ 516 h 1298"/>
                <a:gd name="T36" fmla="*/ 195 w 1978"/>
                <a:gd name="T37" fmla="*/ 445 h 1298"/>
                <a:gd name="T38" fmla="*/ 69 w 1978"/>
                <a:gd name="T39" fmla="*/ 527 h 1298"/>
                <a:gd name="T40" fmla="*/ 9 w 1978"/>
                <a:gd name="T41" fmla="*/ 567 h 1298"/>
                <a:gd name="T42" fmla="*/ 81 w 1978"/>
                <a:gd name="T43" fmla="*/ 580 h 1298"/>
                <a:gd name="T44" fmla="*/ 186 w 1978"/>
                <a:gd name="T45" fmla="*/ 645 h 1298"/>
                <a:gd name="T46" fmla="*/ 305 w 1978"/>
                <a:gd name="T47" fmla="*/ 658 h 1298"/>
                <a:gd name="T48" fmla="*/ 418 w 1978"/>
                <a:gd name="T49" fmla="*/ 675 h 1298"/>
                <a:gd name="T50" fmla="*/ 430 w 1978"/>
                <a:gd name="T51" fmla="*/ 815 h 1298"/>
                <a:gd name="T52" fmla="*/ 284 w 1978"/>
                <a:gd name="T53" fmla="*/ 891 h 1298"/>
                <a:gd name="T54" fmla="*/ 427 w 1978"/>
                <a:gd name="T55" fmla="*/ 931 h 1298"/>
                <a:gd name="T56" fmla="*/ 545 w 1978"/>
                <a:gd name="T57" fmla="*/ 957 h 1298"/>
                <a:gd name="T58" fmla="*/ 593 w 1978"/>
                <a:gd name="T59" fmla="*/ 1038 h 1298"/>
                <a:gd name="T60" fmla="*/ 623 w 1978"/>
                <a:gd name="T61" fmla="*/ 1153 h 1298"/>
                <a:gd name="T62" fmla="*/ 720 w 1978"/>
                <a:gd name="T63" fmla="*/ 1220 h 1298"/>
                <a:gd name="T64" fmla="*/ 929 w 1978"/>
                <a:gd name="T65" fmla="*/ 1253 h 1298"/>
                <a:gd name="T66" fmla="*/ 1065 w 1978"/>
                <a:gd name="T67" fmla="*/ 1264 h 1298"/>
                <a:gd name="T68" fmla="*/ 1161 w 1978"/>
                <a:gd name="T69" fmla="*/ 1220 h 1298"/>
                <a:gd name="T70" fmla="*/ 1296 w 1978"/>
                <a:gd name="T71" fmla="*/ 1294 h 1298"/>
                <a:gd name="T72" fmla="*/ 1423 w 1978"/>
                <a:gd name="T73" fmla="*/ 1249 h 1298"/>
                <a:gd name="T74" fmla="*/ 1447 w 1978"/>
                <a:gd name="T75" fmla="*/ 1231 h 1298"/>
                <a:gd name="T76" fmla="*/ 1501 w 1978"/>
                <a:gd name="T77" fmla="*/ 1164 h 1298"/>
                <a:gd name="T78" fmla="*/ 1608 w 1978"/>
                <a:gd name="T79" fmla="*/ 1079 h 1298"/>
                <a:gd name="T80" fmla="*/ 1685 w 1978"/>
                <a:gd name="T81" fmla="*/ 1020 h 1298"/>
                <a:gd name="T82" fmla="*/ 1801 w 1978"/>
                <a:gd name="T83" fmla="*/ 910 h 1298"/>
                <a:gd name="T84" fmla="*/ 1862 w 1978"/>
                <a:gd name="T85" fmla="*/ 681 h 1298"/>
                <a:gd name="T86" fmla="*/ 1954 w 1978"/>
                <a:gd name="T87" fmla="*/ 523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8" h="1298">
                  <a:moveTo>
                    <a:pt x="1967" y="480"/>
                  </a:moveTo>
                  <a:cubicBezTo>
                    <a:pt x="1956" y="456"/>
                    <a:pt x="1930" y="460"/>
                    <a:pt x="1938" y="430"/>
                  </a:cubicBezTo>
                  <a:cubicBezTo>
                    <a:pt x="1943" y="415"/>
                    <a:pt x="1938" y="406"/>
                    <a:pt x="1939" y="400"/>
                  </a:cubicBezTo>
                  <a:cubicBezTo>
                    <a:pt x="1913" y="391"/>
                    <a:pt x="1915" y="402"/>
                    <a:pt x="1896" y="398"/>
                  </a:cubicBezTo>
                  <a:cubicBezTo>
                    <a:pt x="1869" y="392"/>
                    <a:pt x="1879" y="401"/>
                    <a:pt x="1840" y="431"/>
                  </a:cubicBezTo>
                  <a:cubicBezTo>
                    <a:pt x="1801" y="462"/>
                    <a:pt x="1804" y="376"/>
                    <a:pt x="1794" y="345"/>
                  </a:cubicBezTo>
                  <a:cubicBezTo>
                    <a:pt x="1784" y="315"/>
                    <a:pt x="1752" y="331"/>
                    <a:pt x="1706" y="331"/>
                  </a:cubicBezTo>
                  <a:cubicBezTo>
                    <a:pt x="1660" y="331"/>
                    <a:pt x="1660" y="312"/>
                    <a:pt x="1719" y="267"/>
                  </a:cubicBezTo>
                  <a:cubicBezTo>
                    <a:pt x="1778" y="223"/>
                    <a:pt x="1755" y="178"/>
                    <a:pt x="1758" y="145"/>
                  </a:cubicBezTo>
                  <a:cubicBezTo>
                    <a:pt x="1761" y="112"/>
                    <a:pt x="1748" y="117"/>
                    <a:pt x="1715" y="117"/>
                  </a:cubicBezTo>
                  <a:cubicBezTo>
                    <a:pt x="1683" y="117"/>
                    <a:pt x="1702" y="81"/>
                    <a:pt x="1719" y="50"/>
                  </a:cubicBezTo>
                  <a:cubicBezTo>
                    <a:pt x="1735" y="20"/>
                    <a:pt x="1709" y="23"/>
                    <a:pt x="1676" y="12"/>
                  </a:cubicBezTo>
                  <a:cubicBezTo>
                    <a:pt x="1643" y="0"/>
                    <a:pt x="1640" y="23"/>
                    <a:pt x="1627" y="34"/>
                  </a:cubicBezTo>
                  <a:cubicBezTo>
                    <a:pt x="1614" y="45"/>
                    <a:pt x="1604" y="42"/>
                    <a:pt x="1578" y="37"/>
                  </a:cubicBezTo>
                  <a:cubicBezTo>
                    <a:pt x="1552" y="31"/>
                    <a:pt x="1542" y="34"/>
                    <a:pt x="1535" y="62"/>
                  </a:cubicBezTo>
                  <a:cubicBezTo>
                    <a:pt x="1529" y="89"/>
                    <a:pt x="1525" y="75"/>
                    <a:pt x="1489" y="114"/>
                  </a:cubicBezTo>
                  <a:cubicBezTo>
                    <a:pt x="1404" y="128"/>
                    <a:pt x="1453" y="117"/>
                    <a:pt x="1424" y="70"/>
                  </a:cubicBezTo>
                  <a:cubicBezTo>
                    <a:pt x="1394" y="23"/>
                    <a:pt x="1368" y="92"/>
                    <a:pt x="1365" y="120"/>
                  </a:cubicBezTo>
                  <a:cubicBezTo>
                    <a:pt x="1362" y="148"/>
                    <a:pt x="1329" y="162"/>
                    <a:pt x="1316" y="137"/>
                  </a:cubicBezTo>
                  <a:cubicBezTo>
                    <a:pt x="1309" y="124"/>
                    <a:pt x="1285" y="121"/>
                    <a:pt x="1261" y="120"/>
                  </a:cubicBezTo>
                  <a:cubicBezTo>
                    <a:pt x="1265" y="134"/>
                    <a:pt x="1264" y="150"/>
                    <a:pt x="1252" y="167"/>
                  </a:cubicBezTo>
                  <a:cubicBezTo>
                    <a:pt x="1231" y="201"/>
                    <a:pt x="1218" y="212"/>
                    <a:pt x="1200" y="197"/>
                  </a:cubicBezTo>
                  <a:cubicBezTo>
                    <a:pt x="1183" y="182"/>
                    <a:pt x="1135" y="178"/>
                    <a:pt x="1135" y="208"/>
                  </a:cubicBezTo>
                  <a:cubicBezTo>
                    <a:pt x="1135" y="238"/>
                    <a:pt x="1178" y="264"/>
                    <a:pt x="1135" y="264"/>
                  </a:cubicBezTo>
                  <a:cubicBezTo>
                    <a:pt x="1091" y="264"/>
                    <a:pt x="1073" y="249"/>
                    <a:pt x="1065" y="275"/>
                  </a:cubicBezTo>
                  <a:cubicBezTo>
                    <a:pt x="1056" y="301"/>
                    <a:pt x="1043" y="308"/>
                    <a:pt x="1012" y="290"/>
                  </a:cubicBezTo>
                  <a:cubicBezTo>
                    <a:pt x="982" y="271"/>
                    <a:pt x="942" y="278"/>
                    <a:pt x="934" y="304"/>
                  </a:cubicBezTo>
                  <a:cubicBezTo>
                    <a:pt x="925" y="330"/>
                    <a:pt x="938" y="353"/>
                    <a:pt x="907" y="360"/>
                  </a:cubicBezTo>
                  <a:cubicBezTo>
                    <a:pt x="877" y="367"/>
                    <a:pt x="877" y="404"/>
                    <a:pt x="851" y="378"/>
                  </a:cubicBezTo>
                  <a:cubicBezTo>
                    <a:pt x="824" y="353"/>
                    <a:pt x="816" y="338"/>
                    <a:pt x="798" y="349"/>
                  </a:cubicBezTo>
                  <a:cubicBezTo>
                    <a:pt x="781" y="360"/>
                    <a:pt x="750" y="360"/>
                    <a:pt x="733" y="327"/>
                  </a:cubicBezTo>
                  <a:cubicBezTo>
                    <a:pt x="715" y="293"/>
                    <a:pt x="724" y="264"/>
                    <a:pt x="685" y="301"/>
                  </a:cubicBezTo>
                  <a:cubicBezTo>
                    <a:pt x="645" y="338"/>
                    <a:pt x="658" y="367"/>
                    <a:pt x="610" y="371"/>
                  </a:cubicBezTo>
                  <a:cubicBezTo>
                    <a:pt x="562" y="375"/>
                    <a:pt x="545" y="390"/>
                    <a:pt x="523" y="412"/>
                  </a:cubicBezTo>
                  <a:cubicBezTo>
                    <a:pt x="501" y="434"/>
                    <a:pt x="436" y="423"/>
                    <a:pt x="436" y="460"/>
                  </a:cubicBezTo>
                  <a:cubicBezTo>
                    <a:pt x="436" y="497"/>
                    <a:pt x="414" y="538"/>
                    <a:pt x="379" y="516"/>
                  </a:cubicBezTo>
                  <a:cubicBezTo>
                    <a:pt x="344" y="493"/>
                    <a:pt x="313" y="479"/>
                    <a:pt x="287" y="482"/>
                  </a:cubicBezTo>
                  <a:cubicBezTo>
                    <a:pt x="261" y="486"/>
                    <a:pt x="230" y="441"/>
                    <a:pt x="195" y="445"/>
                  </a:cubicBezTo>
                  <a:cubicBezTo>
                    <a:pt x="160" y="449"/>
                    <a:pt x="156" y="464"/>
                    <a:pt x="139" y="486"/>
                  </a:cubicBezTo>
                  <a:cubicBezTo>
                    <a:pt x="121" y="508"/>
                    <a:pt x="112" y="527"/>
                    <a:pt x="69" y="527"/>
                  </a:cubicBezTo>
                  <a:cubicBezTo>
                    <a:pt x="49" y="527"/>
                    <a:pt x="30" y="523"/>
                    <a:pt x="18" y="516"/>
                  </a:cubicBezTo>
                  <a:cubicBezTo>
                    <a:pt x="7" y="530"/>
                    <a:pt x="0" y="548"/>
                    <a:pt x="9" y="567"/>
                  </a:cubicBezTo>
                  <a:cubicBezTo>
                    <a:pt x="28" y="612"/>
                    <a:pt x="50" y="622"/>
                    <a:pt x="56" y="601"/>
                  </a:cubicBezTo>
                  <a:cubicBezTo>
                    <a:pt x="63" y="580"/>
                    <a:pt x="56" y="579"/>
                    <a:pt x="81" y="580"/>
                  </a:cubicBezTo>
                  <a:cubicBezTo>
                    <a:pt x="105" y="581"/>
                    <a:pt x="159" y="570"/>
                    <a:pt x="166" y="597"/>
                  </a:cubicBezTo>
                  <a:cubicBezTo>
                    <a:pt x="172" y="623"/>
                    <a:pt x="177" y="633"/>
                    <a:pt x="186" y="645"/>
                  </a:cubicBezTo>
                  <a:cubicBezTo>
                    <a:pt x="194" y="658"/>
                    <a:pt x="238" y="697"/>
                    <a:pt x="263" y="673"/>
                  </a:cubicBezTo>
                  <a:cubicBezTo>
                    <a:pt x="287" y="649"/>
                    <a:pt x="289" y="640"/>
                    <a:pt x="305" y="658"/>
                  </a:cubicBezTo>
                  <a:cubicBezTo>
                    <a:pt x="321" y="676"/>
                    <a:pt x="326" y="688"/>
                    <a:pt x="354" y="683"/>
                  </a:cubicBezTo>
                  <a:cubicBezTo>
                    <a:pt x="382" y="677"/>
                    <a:pt x="395" y="645"/>
                    <a:pt x="418" y="675"/>
                  </a:cubicBezTo>
                  <a:cubicBezTo>
                    <a:pt x="441" y="704"/>
                    <a:pt x="451" y="718"/>
                    <a:pt x="453" y="750"/>
                  </a:cubicBezTo>
                  <a:cubicBezTo>
                    <a:pt x="454" y="782"/>
                    <a:pt x="456" y="804"/>
                    <a:pt x="430" y="815"/>
                  </a:cubicBezTo>
                  <a:cubicBezTo>
                    <a:pt x="403" y="826"/>
                    <a:pt x="358" y="797"/>
                    <a:pt x="344" y="825"/>
                  </a:cubicBezTo>
                  <a:cubicBezTo>
                    <a:pt x="335" y="845"/>
                    <a:pt x="306" y="866"/>
                    <a:pt x="284" y="891"/>
                  </a:cubicBezTo>
                  <a:cubicBezTo>
                    <a:pt x="310" y="908"/>
                    <a:pt x="331" y="902"/>
                    <a:pt x="361" y="938"/>
                  </a:cubicBezTo>
                  <a:cubicBezTo>
                    <a:pt x="392" y="975"/>
                    <a:pt x="405" y="949"/>
                    <a:pt x="427" y="931"/>
                  </a:cubicBezTo>
                  <a:cubicBezTo>
                    <a:pt x="449" y="912"/>
                    <a:pt x="466" y="938"/>
                    <a:pt x="488" y="957"/>
                  </a:cubicBezTo>
                  <a:cubicBezTo>
                    <a:pt x="510" y="975"/>
                    <a:pt x="527" y="975"/>
                    <a:pt x="545" y="957"/>
                  </a:cubicBezTo>
                  <a:cubicBezTo>
                    <a:pt x="562" y="938"/>
                    <a:pt x="593" y="953"/>
                    <a:pt x="619" y="964"/>
                  </a:cubicBezTo>
                  <a:cubicBezTo>
                    <a:pt x="645" y="975"/>
                    <a:pt x="619" y="1016"/>
                    <a:pt x="593" y="1038"/>
                  </a:cubicBezTo>
                  <a:cubicBezTo>
                    <a:pt x="567" y="1060"/>
                    <a:pt x="571" y="1075"/>
                    <a:pt x="588" y="1090"/>
                  </a:cubicBezTo>
                  <a:cubicBezTo>
                    <a:pt x="606" y="1105"/>
                    <a:pt x="610" y="1135"/>
                    <a:pt x="623" y="1153"/>
                  </a:cubicBezTo>
                  <a:cubicBezTo>
                    <a:pt x="637" y="1172"/>
                    <a:pt x="632" y="1190"/>
                    <a:pt x="654" y="1186"/>
                  </a:cubicBezTo>
                  <a:cubicBezTo>
                    <a:pt x="676" y="1183"/>
                    <a:pt x="698" y="1194"/>
                    <a:pt x="720" y="1220"/>
                  </a:cubicBezTo>
                  <a:cubicBezTo>
                    <a:pt x="741" y="1246"/>
                    <a:pt x="811" y="1257"/>
                    <a:pt x="842" y="1275"/>
                  </a:cubicBezTo>
                  <a:cubicBezTo>
                    <a:pt x="872" y="1294"/>
                    <a:pt x="907" y="1246"/>
                    <a:pt x="929" y="1253"/>
                  </a:cubicBezTo>
                  <a:cubicBezTo>
                    <a:pt x="939" y="1256"/>
                    <a:pt x="958" y="1273"/>
                    <a:pt x="976" y="1290"/>
                  </a:cubicBezTo>
                  <a:cubicBezTo>
                    <a:pt x="996" y="1262"/>
                    <a:pt x="1013" y="1264"/>
                    <a:pt x="1065" y="1264"/>
                  </a:cubicBezTo>
                  <a:cubicBezTo>
                    <a:pt x="1126" y="1264"/>
                    <a:pt x="1139" y="1275"/>
                    <a:pt x="1126" y="1238"/>
                  </a:cubicBezTo>
                  <a:cubicBezTo>
                    <a:pt x="1113" y="1201"/>
                    <a:pt x="1121" y="1168"/>
                    <a:pt x="1161" y="1220"/>
                  </a:cubicBezTo>
                  <a:cubicBezTo>
                    <a:pt x="1200" y="1272"/>
                    <a:pt x="1148" y="1249"/>
                    <a:pt x="1213" y="1253"/>
                  </a:cubicBezTo>
                  <a:cubicBezTo>
                    <a:pt x="1279" y="1257"/>
                    <a:pt x="1231" y="1290"/>
                    <a:pt x="1296" y="1294"/>
                  </a:cubicBezTo>
                  <a:cubicBezTo>
                    <a:pt x="1362" y="1298"/>
                    <a:pt x="1392" y="1279"/>
                    <a:pt x="1392" y="1264"/>
                  </a:cubicBezTo>
                  <a:cubicBezTo>
                    <a:pt x="1392" y="1249"/>
                    <a:pt x="1418" y="1216"/>
                    <a:pt x="1423" y="1249"/>
                  </a:cubicBezTo>
                  <a:cubicBezTo>
                    <a:pt x="1423" y="1253"/>
                    <a:pt x="1424" y="1256"/>
                    <a:pt x="1424" y="1259"/>
                  </a:cubicBezTo>
                  <a:cubicBezTo>
                    <a:pt x="1430" y="1247"/>
                    <a:pt x="1437" y="1235"/>
                    <a:pt x="1447" y="1231"/>
                  </a:cubicBezTo>
                  <a:cubicBezTo>
                    <a:pt x="1469" y="1222"/>
                    <a:pt x="1486" y="1214"/>
                    <a:pt x="1486" y="1194"/>
                  </a:cubicBezTo>
                  <a:cubicBezTo>
                    <a:pt x="1486" y="1173"/>
                    <a:pt x="1471" y="1164"/>
                    <a:pt x="1501" y="1164"/>
                  </a:cubicBezTo>
                  <a:cubicBezTo>
                    <a:pt x="1532" y="1164"/>
                    <a:pt x="1591" y="1177"/>
                    <a:pt x="1591" y="1135"/>
                  </a:cubicBezTo>
                  <a:cubicBezTo>
                    <a:pt x="1591" y="1092"/>
                    <a:pt x="1576" y="1062"/>
                    <a:pt x="1608" y="1079"/>
                  </a:cubicBezTo>
                  <a:cubicBezTo>
                    <a:pt x="1641" y="1096"/>
                    <a:pt x="1663" y="1090"/>
                    <a:pt x="1674" y="1066"/>
                  </a:cubicBezTo>
                  <a:cubicBezTo>
                    <a:pt x="1685" y="1042"/>
                    <a:pt x="1700" y="1042"/>
                    <a:pt x="1685" y="1020"/>
                  </a:cubicBezTo>
                  <a:cubicBezTo>
                    <a:pt x="1670" y="997"/>
                    <a:pt x="1672" y="979"/>
                    <a:pt x="1694" y="971"/>
                  </a:cubicBezTo>
                  <a:cubicBezTo>
                    <a:pt x="1715" y="964"/>
                    <a:pt x="1777" y="940"/>
                    <a:pt x="1801" y="910"/>
                  </a:cubicBezTo>
                  <a:cubicBezTo>
                    <a:pt x="1825" y="881"/>
                    <a:pt x="1851" y="870"/>
                    <a:pt x="1840" y="836"/>
                  </a:cubicBezTo>
                  <a:cubicBezTo>
                    <a:pt x="1829" y="803"/>
                    <a:pt x="1807" y="732"/>
                    <a:pt x="1862" y="681"/>
                  </a:cubicBezTo>
                  <a:cubicBezTo>
                    <a:pt x="1916" y="629"/>
                    <a:pt x="1936" y="640"/>
                    <a:pt x="1938" y="599"/>
                  </a:cubicBezTo>
                  <a:cubicBezTo>
                    <a:pt x="1940" y="558"/>
                    <a:pt x="1932" y="536"/>
                    <a:pt x="1954" y="523"/>
                  </a:cubicBezTo>
                  <a:cubicBezTo>
                    <a:pt x="1975" y="510"/>
                    <a:pt x="1978" y="504"/>
                    <a:pt x="1967" y="48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81" name="Freeform 17"/>
            <p:cNvSpPr>
              <a:spLocks/>
            </p:cNvSpPr>
            <p:nvPr/>
          </p:nvSpPr>
          <p:spPr bwMode="auto">
            <a:xfrm>
              <a:off x="3238" y="1805"/>
              <a:ext cx="590" cy="922"/>
            </a:xfrm>
            <a:custGeom>
              <a:avLst/>
              <a:gdLst>
                <a:gd name="T0" fmla="*/ 1149 w 1273"/>
                <a:gd name="T1" fmla="*/ 1405 h 1992"/>
                <a:gd name="T2" fmla="*/ 1053 w 1273"/>
                <a:gd name="T3" fmla="*/ 1201 h 1992"/>
                <a:gd name="T4" fmla="*/ 1105 w 1273"/>
                <a:gd name="T5" fmla="*/ 957 h 1992"/>
                <a:gd name="T6" fmla="*/ 1044 w 1273"/>
                <a:gd name="T7" fmla="*/ 727 h 1992"/>
                <a:gd name="T8" fmla="*/ 1088 w 1273"/>
                <a:gd name="T9" fmla="*/ 590 h 1992"/>
                <a:gd name="T10" fmla="*/ 1088 w 1273"/>
                <a:gd name="T11" fmla="*/ 486 h 1992"/>
                <a:gd name="T12" fmla="*/ 1094 w 1273"/>
                <a:gd name="T13" fmla="*/ 280 h 1992"/>
                <a:gd name="T14" fmla="*/ 1131 w 1273"/>
                <a:gd name="T15" fmla="*/ 132 h 1992"/>
                <a:gd name="T16" fmla="*/ 1098 w 1273"/>
                <a:gd name="T17" fmla="*/ 0 h 1992"/>
                <a:gd name="T18" fmla="*/ 996 w 1273"/>
                <a:gd name="T19" fmla="*/ 76 h 1992"/>
                <a:gd name="T20" fmla="*/ 900 w 1273"/>
                <a:gd name="T21" fmla="*/ 110 h 1992"/>
                <a:gd name="T22" fmla="*/ 834 w 1273"/>
                <a:gd name="T23" fmla="*/ 265 h 1992"/>
                <a:gd name="T24" fmla="*/ 699 w 1273"/>
                <a:gd name="T25" fmla="*/ 380 h 1992"/>
                <a:gd name="T26" fmla="*/ 629 w 1273"/>
                <a:gd name="T27" fmla="*/ 506 h 1992"/>
                <a:gd name="T28" fmla="*/ 476 w 1273"/>
                <a:gd name="T29" fmla="*/ 491 h 1992"/>
                <a:gd name="T30" fmla="*/ 377 w 1273"/>
                <a:gd name="T31" fmla="*/ 501 h 1992"/>
                <a:gd name="T32" fmla="*/ 314 w 1273"/>
                <a:gd name="T33" fmla="*/ 595 h 1992"/>
                <a:gd name="T34" fmla="*/ 327 w 1273"/>
                <a:gd name="T35" fmla="*/ 704 h 1992"/>
                <a:gd name="T36" fmla="*/ 500 w 1273"/>
                <a:gd name="T37" fmla="*/ 784 h 1992"/>
                <a:gd name="T38" fmla="*/ 664 w 1273"/>
                <a:gd name="T39" fmla="*/ 901 h 1992"/>
                <a:gd name="T40" fmla="*/ 642 w 1273"/>
                <a:gd name="T41" fmla="*/ 1038 h 1992"/>
                <a:gd name="T42" fmla="*/ 563 w 1273"/>
                <a:gd name="T43" fmla="*/ 1120 h 1992"/>
                <a:gd name="T44" fmla="*/ 509 w 1273"/>
                <a:gd name="T45" fmla="*/ 1127 h 1992"/>
                <a:gd name="T46" fmla="*/ 472 w 1273"/>
                <a:gd name="T47" fmla="*/ 1196 h 1992"/>
                <a:gd name="T48" fmla="*/ 356 w 1273"/>
                <a:gd name="T49" fmla="*/ 1225 h 1992"/>
                <a:gd name="T50" fmla="*/ 205 w 1273"/>
                <a:gd name="T51" fmla="*/ 1183 h 1992"/>
                <a:gd name="T52" fmla="*/ 175 w 1273"/>
                <a:gd name="T53" fmla="*/ 1277 h 1992"/>
                <a:gd name="T54" fmla="*/ 179 w 1273"/>
                <a:gd name="T55" fmla="*/ 1331 h 1992"/>
                <a:gd name="T56" fmla="*/ 212 w 1273"/>
                <a:gd name="T57" fmla="*/ 1416 h 1992"/>
                <a:gd name="T58" fmla="*/ 179 w 1273"/>
                <a:gd name="T59" fmla="*/ 1481 h 1992"/>
                <a:gd name="T60" fmla="*/ 201 w 1273"/>
                <a:gd name="T61" fmla="*/ 1540 h 1992"/>
                <a:gd name="T62" fmla="*/ 148 w 1273"/>
                <a:gd name="T63" fmla="*/ 1551 h 1992"/>
                <a:gd name="T64" fmla="*/ 76 w 1273"/>
                <a:gd name="T65" fmla="*/ 1564 h 1992"/>
                <a:gd name="T66" fmla="*/ 61 w 1273"/>
                <a:gd name="T67" fmla="*/ 1624 h 1992"/>
                <a:gd name="T68" fmla="*/ 61 w 1273"/>
                <a:gd name="T69" fmla="*/ 1698 h 1992"/>
                <a:gd name="T70" fmla="*/ 46 w 1273"/>
                <a:gd name="T71" fmla="*/ 1735 h 1992"/>
                <a:gd name="T72" fmla="*/ 214 w 1273"/>
                <a:gd name="T73" fmla="*/ 1789 h 1992"/>
                <a:gd name="T74" fmla="*/ 349 w 1273"/>
                <a:gd name="T75" fmla="*/ 1823 h 1992"/>
                <a:gd name="T76" fmla="*/ 438 w 1273"/>
                <a:gd name="T77" fmla="*/ 1834 h 1992"/>
                <a:gd name="T78" fmla="*/ 536 w 1273"/>
                <a:gd name="T79" fmla="*/ 1890 h 1992"/>
                <a:gd name="T80" fmla="*/ 677 w 1273"/>
                <a:gd name="T81" fmla="*/ 1876 h 1992"/>
                <a:gd name="T82" fmla="*/ 805 w 1273"/>
                <a:gd name="T83" fmla="*/ 1929 h 1992"/>
                <a:gd name="T84" fmla="*/ 939 w 1273"/>
                <a:gd name="T85" fmla="*/ 1959 h 1992"/>
                <a:gd name="T86" fmla="*/ 970 w 1273"/>
                <a:gd name="T87" fmla="*/ 1909 h 1992"/>
                <a:gd name="T88" fmla="*/ 930 w 1273"/>
                <a:gd name="T89" fmla="*/ 1816 h 1992"/>
                <a:gd name="T90" fmla="*/ 1059 w 1273"/>
                <a:gd name="T91" fmla="*/ 1752 h 1992"/>
                <a:gd name="T92" fmla="*/ 974 w 1273"/>
                <a:gd name="T93" fmla="*/ 1679 h 1992"/>
                <a:gd name="T94" fmla="*/ 913 w 1273"/>
                <a:gd name="T95" fmla="*/ 1626 h 1992"/>
                <a:gd name="T96" fmla="*/ 1048 w 1273"/>
                <a:gd name="T97" fmla="*/ 1603 h 1992"/>
                <a:gd name="T98" fmla="*/ 1168 w 1273"/>
                <a:gd name="T99" fmla="*/ 1607 h 1992"/>
                <a:gd name="T100" fmla="*/ 1256 w 1273"/>
                <a:gd name="T101" fmla="*/ 1527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3" h="1992">
                  <a:moveTo>
                    <a:pt x="1256" y="1527"/>
                  </a:moveTo>
                  <a:cubicBezTo>
                    <a:pt x="1238" y="1499"/>
                    <a:pt x="1164" y="1449"/>
                    <a:pt x="1149" y="1405"/>
                  </a:cubicBezTo>
                  <a:cubicBezTo>
                    <a:pt x="1133" y="1360"/>
                    <a:pt x="1118" y="1342"/>
                    <a:pt x="1092" y="1314"/>
                  </a:cubicBezTo>
                  <a:cubicBezTo>
                    <a:pt x="1066" y="1286"/>
                    <a:pt x="1055" y="1257"/>
                    <a:pt x="1053" y="1201"/>
                  </a:cubicBezTo>
                  <a:cubicBezTo>
                    <a:pt x="1050" y="1146"/>
                    <a:pt x="1066" y="1110"/>
                    <a:pt x="1081" y="1075"/>
                  </a:cubicBezTo>
                  <a:cubicBezTo>
                    <a:pt x="1096" y="1040"/>
                    <a:pt x="1131" y="1016"/>
                    <a:pt x="1105" y="957"/>
                  </a:cubicBezTo>
                  <a:cubicBezTo>
                    <a:pt x="1079" y="897"/>
                    <a:pt x="1063" y="888"/>
                    <a:pt x="1063" y="853"/>
                  </a:cubicBezTo>
                  <a:cubicBezTo>
                    <a:pt x="1063" y="818"/>
                    <a:pt x="1070" y="753"/>
                    <a:pt x="1044" y="727"/>
                  </a:cubicBezTo>
                  <a:cubicBezTo>
                    <a:pt x="1018" y="701"/>
                    <a:pt x="1033" y="664"/>
                    <a:pt x="1048" y="638"/>
                  </a:cubicBezTo>
                  <a:cubicBezTo>
                    <a:pt x="1063" y="612"/>
                    <a:pt x="1107" y="617"/>
                    <a:pt x="1088" y="590"/>
                  </a:cubicBezTo>
                  <a:cubicBezTo>
                    <a:pt x="1068" y="562"/>
                    <a:pt x="1066" y="556"/>
                    <a:pt x="1085" y="540"/>
                  </a:cubicBezTo>
                  <a:cubicBezTo>
                    <a:pt x="1105" y="523"/>
                    <a:pt x="1103" y="504"/>
                    <a:pt x="1088" y="486"/>
                  </a:cubicBezTo>
                  <a:cubicBezTo>
                    <a:pt x="1072" y="467"/>
                    <a:pt x="989" y="395"/>
                    <a:pt x="1029" y="360"/>
                  </a:cubicBezTo>
                  <a:cubicBezTo>
                    <a:pt x="1068" y="325"/>
                    <a:pt x="1092" y="328"/>
                    <a:pt x="1094" y="280"/>
                  </a:cubicBezTo>
                  <a:cubicBezTo>
                    <a:pt x="1096" y="232"/>
                    <a:pt x="1101" y="236"/>
                    <a:pt x="1107" y="199"/>
                  </a:cubicBezTo>
                  <a:cubicBezTo>
                    <a:pt x="1114" y="161"/>
                    <a:pt x="1116" y="148"/>
                    <a:pt x="1131" y="132"/>
                  </a:cubicBezTo>
                  <a:cubicBezTo>
                    <a:pt x="1146" y="115"/>
                    <a:pt x="1155" y="84"/>
                    <a:pt x="1140" y="65"/>
                  </a:cubicBezTo>
                  <a:cubicBezTo>
                    <a:pt x="1128" y="51"/>
                    <a:pt x="1107" y="25"/>
                    <a:pt x="1098" y="0"/>
                  </a:cubicBezTo>
                  <a:cubicBezTo>
                    <a:pt x="1092" y="1"/>
                    <a:pt x="1085" y="8"/>
                    <a:pt x="1074" y="24"/>
                  </a:cubicBezTo>
                  <a:cubicBezTo>
                    <a:pt x="1039" y="80"/>
                    <a:pt x="1018" y="91"/>
                    <a:pt x="996" y="76"/>
                  </a:cubicBezTo>
                  <a:cubicBezTo>
                    <a:pt x="974" y="61"/>
                    <a:pt x="917" y="21"/>
                    <a:pt x="917" y="47"/>
                  </a:cubicBezTo>
                  <a:cubicBezTo>
                    <a:pt x="917" y="73"/>
                    <a:pt x="926" y="87"/>
                    <a:pt x="900" y="110"/>
                  </a:cubicBezTo>
                  <a:cubicBezTo>
                    <a:pt x="873" y="132"/>
                    <a:pt x="839" y="136"/>
                    <a:pt x="843" y="173"/>
                  </a:cubicBezTo>
                  <a:cubicBezTo>
                    <a:pt x="847" y="210"/>
                    <a:pt x="904" y="258"/>
                    <a:pt x="834" y="265"/>
                  </a:cubicBezTo>
                  <a:cubicBezTo>
                    <a:pt x="764" y="273"/>
                    <a:pt x="777" y="273"/>
                    <a:pt x="764" y="302"/>
                  </a:cubicBezTo>
                  <a:cubicBezTo>
                    <a:pt x="751" y="332"/>
                    <a:pt x="716" y="354"/>
                    <a:pt x="699" y="380"/>
                  </a:cubicBezTo>
                  <a:cubicBezTo>
                    <a:pt x="681" y="406"/>
                    <a:pt x="651" y="417"/>
                    <a:pt x="651" y="454"/>
                  </a:cubicBezTo>
                  <a:cubicBezTo>
                    <a:pt x="651" y="491"/>
                    <a:pt x="659" y="506"/>
                    <a:pt x="629" y="506"/>
                  </a:cubicBezTo>
                  <a:cubicBezTo>
                    <a:pt x="598" y="506"/>
                    <a:pt x="576" y="554"/>
                    <a:pt x="550" y="528"/>
                  </a:cubicBezTo>
                  <a:cubicBezTo>
                    <a:pt x="524" y="502"/>
                    <a:pt x="493" y="469"/>
                    <a:pt x="476" y="491"/>
                  </a:cubicBezTo>
                  <a:cubicBezTo>
                    <a:pt x="458" y="514"/>
                    <a:pt x="410" y="502"/>
                    <a:pt x="384" y="502"/>
                  </a:cubicBezTo>
                  <a:cubicBezTo>
                    <a:pt x="381" y="502"/>
                    <a:pt x="379" y="502"/>
                    <a:pt x="377" y="501"/>
                  </a:cubicBezTo>
                  <a:cubicBezTo>
                    <a:pt x="364" y="519"/>
                    <a:pt x="352" y="532"/>
                    <a:pt x="334" y="545"/>
                  </a:cubicBezTo>
                  <a:cubicBezTo>
                    <a:pt x="310" y="562"/>
                    <a:pt x="323" y="573"/>
                    <a:pt x="314" y="595"/>
                  </a:cubicBezTo>
                  <a:cubicBezTo>
                    <a:pt x="306" y="617"/>
                    <a:pt x="306" y="623"/>
                    <a:pt x="323" y="645"/>
                  </a:cubicBezTo>
                  <a:cubicBezTo>
                    <a:pt x="341" y="667"/>
                    <a:pt x="319" y="679"/>
                    <a:pt x="327" y="704"/>
                  </a:cubicBezTo>
                  <a:cubicBezTo>
                    <a:pt x="336" y="730"/>
                    <a:pt x="391" y="740"/>
                    <a:pt x="430" y="747"/>
                  </a:cubicBezTo>
                  <a:cubicBezTo>
                    <a:pt x="469" y="754"/>
                    <a:pt x="472" y="760"/>
                    <a:pt x="500" y="784"/>
                  </a:cubicBezTo>
                  <a:cubicBezTo>
                    <a:pt x="528" y="808"/>
                    <a:pt x="592" y="814"/>
                    <a:pt x="631" y="825"/>
                  </a:cubicBezTo>
                  <a:cubicBezTo>
                    <a:pt x="670" y="836"/>
                    <a:pt x="648" y="868"/>
                    <a:pt x="664" y="901"/>
                  </a:cubicBezTo>
                  <a:cubicBezTo>
                    <a:pt x="679" y="934"/>
                    <a:pt x="646" y="938"/>
                    <a:pt x="624" y="966"/>
                  </a:cubicBezTo>
                  <a:cubicBezTo>
                    <a:pt x="603" y="994"/>
                    <a:pt x="622" y="1016"/>
                    <a:pt x="642" y="1038"/>
                  </a:cubicBezTo>
                  <a:cubicBezTo>
                    <a:pt x="662" y="1060"/>
                    <a:pt x="668" y="1070"/>
                    <a:pt x="662" y="1095"/>
                  </a:cubicBezTo>
                  <a:cubicBezTo>
                    <a:pt x="655" y="1121"/>
                    <a:pt x="590" y="1123"/>
                    <a:pt x="563" y="1120"/>
                  </a:cubicBezTo>
                  <a:cubicBezTo>
                    <a:pt x="537" y="1116"/>
                    <a:pt x="544" y="1114"/>
                    <a:pt x="537" y="1127"/>
                  </a:cubicBezTo>
                  <a:cubicBezTo>
                    <a:pt x="531" y="1140"/>
                    <a:pt x="526" y="1138"/>
                    <a:pt x="509" y="1127"/>
                  </a:cubicBezTo>
                  <a:cubicBezTo>
                    <a:pt x="491" y="1116"/>
                    <a:pt x="489" y="1129"/>
                    <a:pt x="461" y="1136"/>
                  </a:cubicBezTo>
                  <a:cubicBezTo>
                    <a:pt x="432" y="1144"/>
                    <a:pt x="472" y="1162"/>
                    <a:pt x="472" y="1196"/>
                  </a:cubicBezTo>
                  <a:cubicBezTo>
                    <a:pt x="472" y="1229"/>
                    <a:pt x="445" y="1209"/>
                    <a:pt x="419" y="1209"/>
                  </a:cubicBezTo>
                  <a:cubicBezTo>
                    <a:pt x="393" y="1209"/>
                    <a:pt x="389" y="1222"/>
                    <a:pt x="356" y="1225"/>
                  </a:cubicBezTo>
                  <a:cubicBezTo>
                    <a:pt x="323" y="1229"/>
                    <a:pt x="297" y="1207"/>
                    <a:pt x="288" y="1188"/>
                  </a:cubicBezTo>
                  <a:cubicBezTo>
                    <a:pt x="279" y="1170"/>
                    <a:pt x="249" y="1179"/>
                    <a:pt x="205" y="1183"/>
                  </a:cubicBezTo>
                  <a:cubicBezTo>
                    <a:pt x="161" y="1186"/>
                    <a:pt x="172" y="1222"/>
                    <a:pt x="183" y="1238"/>
                  </a:cubicBezTo>
                  <a:cubicBezTo>
                    <a:pt x="194" y="1255"/>
                    <a:pt x="192" y="1270"/>
                    <a:pt x="175" y="1277"/>
                  </a:cubicBezTo>
                  <a:cubicBezTo>
                    <a:pt x="157" y="1285"/>
                    <a:pt x="144" y="1305"/>
                    <a:pt x="142" y="1320"/>
                  </a:cubicBezTo>
                  <a:cubicBezTo>
                    <a:pt x="140" y="1335"/>
                    <a:pt x="159" y="1335"/>
                    <a:pt x="179" y="1331"/>
                  </a:cubicBezTo>
                  <a:cubicBezTo>
                    <a:pt x="199" y="1327"/>
                    <a:pt x="207" y="1348"/>
                    <a:pt x="223" y="1362"/>
                  </a:cubicBezTo>
                  <a:cubicBezTo>
                    <a:pt x="238" y="1377"/>
                    <a:pt x="210" y="1394"/>
                    <a:pt x="212" y="1416"/>
                  </a:cubicBezTo>
                  <a:cubicBezTo>
                    <a:pt x="214" y="1438"/>
                    <a:pt x="199" y="1438"/>
                    <a:pt x="188" y="1455"/>
                  </a:cubicBezTo>
                  <a:cubicBezTo>
                    <a:pt x="177" y="1472"/>
                    <a:pt x="168" y="1474"/>
                    <a:pt x="179" y="1481"/>
                  </a:cubicBezTo>
                  <a:cubicBezTo>
                    <a:pt x="190" y="1488"/>
                    <a:pt x="199" y="1498"/>
                    <a:pt x="181" y="1514"/>
                  </a:cubicBezTo>
                  <a:cubicBezTo>
                    <a:pt x="164" y="1531"/>
                    <a:pt x="181" y="1525"/>
                    <a:pt x="201" y="1540"/>
                  </a:cubicBezTo>
                  <a:cubicBezTo>
                    <a:pt x="220" y="1555"/>
                    <a:pt x="214" y="1570"/>
                    <a:pt x="185" y="1572"/>
                  </a:cubicBezTo>
                  <a:cubicBezTo>
                    <a:pt x="157" y="1574"/>
                    <a:pt x="161" y="1562"/>
                    <a:pt x="148" y="1551"/>
                  </a:cubicBezTo>
                  <a:cubicBezTo>
                    <a:pt x="135" y="1540"/>
                    <a:pt x="129" y="1555"/>
                    <a:pt x="124" y="1568"/>
                  </a:cubicBezTo>
                  <a:cubicBezTo>
                    <a:pt x="120" y="1581"/>
                    <a:pt x="92" y="1568"/>
                    <a:pt x="76" y="1564"/>
                  </a:cubicBezTo>
                  <a:cubicBezTo>
                    <a:pt x="61" y="1561"/>
                    <a:pt x="48" y="1579"/>
                    <a:pt x="24" y="1592"/>
                  </a:cubicBezTo>
                  <a:cubicBezTo>
                    <a:pt x="0" y="1605"/>
                    <a:pt x="37" y="1616"/>
                    <a:pt x="61" y="1624"/>
                  </a:cubicBezTo>
                  <a:cubicBezTo>
                    <a:pt x="85" y="1631"/>
                    <a:pt x="83" y="1638"/>
                    <a:pt x="68" y="1655"/>
                  </a:cubicBezTo>
                  <a:cubicBezTo>
                    <a:pt x="52" y="1672"/>
                    <a:pt x="83" y="1685"/>
                    <a:pt x="61" y="1698"/>
                  </a:cubicBezTo>
                  <a:cubicBezTo>
                    <a:pt x="49" y="1705"/>
                    <a:pt x="34" y="1721"/>
                    <a:pt x="24" y="1734"/>
                  </a:cubicBezTo>
                  <a:cubicBezTo>
                    <a:pt x="32" y="1734"/>
                    <a:pt x="39" y="1735"/>
                    <a:pt x="46" y="1735"/>
                  </a:cubicBezTo>
                  <a:cubicBezTo>
                    <a:pt x="78" y="1735"/>
                    <a:pt x="81" y="1768"/>
                    <a:pt x="109" y="1800"/>
                  </a:cubicBezTo>
                  <a:cubicBezTo>
                    <a:pt x="137" y="1831"/>
                    <a:pt x="179" y="1807"/>
                    <a:pt x="214" y="1789"/>
                  </a:cubicBezTo>
                  <a:cubicBezTo>
                    <a:pt x="249" y="1770"/>
                    <a:pt x="271" y="1778"/>
                    <a:pt x="313" y="1776"/>
                  </a:cubicBezTo>
                  <a:cubicBezTo>
                    <a:pt x="356" y="1773"/>
                    <a:pt x="333" y="1803"/>
                    <a:pt x="349" y="1823"/>
                  </a:cubicBezTo>
                  <a:cubicBezTo>
                    <a:pt x="366" y="1842"/>
                    <a:pt x="382" y="1831"/>
                    <a:pt x="402" y="1823"/>
                  </a:cubicBezTo>
                  <a:cubicBezTo>
                    <a:pt x="421" y="1815"/>
                    <a:pt x="428" y="1817"/>
                    <a:pt x="438" y="1834"/>
                  </a:cubicBezTo>
                  <a:cubicBezTo>
                    <a:pt x="448" y="1851"/>
                    <a:pt x="457" y="1851"/>
                    <a:pt x="474" y="1845"/>
                  </a:cubicBezTo>
                  <a:cubicBezTo>
                    <a:pt x="490" y="1840"/>
                    <a:pt x="510" y="1867"/>
                    <a:pt x="536" y="1890"/>
                  </a:cubicBezTo>
                  <a:cubicBezTo>
                    <a:pt x="562" y="1912"/>
                    <a:pt x="585" y="1895"/>
                    <a:pt x="611" y="1876"/>
                  </a:cubicBezTo>
                  <a:cubicBezTo>
                    <a:pt x="638" y="1856"/>
                    <a:pt x="654" y="1876"/>
                    <a:pt x="677" y="1876"/>
                  </a:cubicBezTo>
                  <a:cubicBezTo>
                    <a:pt x="700" y="1876"/>
                    <a:pt x="723" y="1895"/>
                    <a:pt x="739" y="1912"/>
                  </a:cubicBezTo>
                  <a:cubicBezTo>
                    <a:pt x="756" y="1929"/>
                    <a:pt x="769" y="1931"/>
                    <a:pt x="805" y="1929"/>
                  </a:cubicBezTo>
                  <a:cubicBezTo>
                    <a:pt x="841" y="1926"/>
                    <a:pt x="828" y="1937"/>
                    <a:pt x="857" y="1965"/>
                  </a:cubicBezTo>
                  <a:cubicBezTo>
                    <a:pt x="887" y="1992"/>
                    <a:pt x="903" y="1976"/>
                    <a:pt x="939" y="1959"/>
                  </a:cubicBezTo>
                  <a:cubicBezTo>
                    <a:pt x="947" y="1955"/>
                    <a:pt x="955" y="1954"/>
                    <a:pt x="963" y="1952"/>
                  </a:cubicBezTo>
                  <a:cubicBezTo>
                    <a:pt x="968" y="1936"/>
                    <a:pt x="973" y="1918"/>
                    <a:pt x="970" y="1909"/>
                  </a:cubicBezTo>
                  <a:cubicBezTo>
                    <a:pt x="963" y="1891"/>
                    <a:pt x="948" y="1874"/>
                    <a:pt x="928" y="1859"/>
                  </a:cubicBezTo>
                  <a:cubicBezTo>
                    <a:pt x="908" y="1844"/>
                    <a:pt x="915" y="1837"/>
                    <a:pt x="930" y="1816"/>
                  </a:cubicBezTo>
                  <a:cubicBezTo>
                    <a:pt x="946" y="1796"/>
                    <a:pt x="943" y="1768"/>
                    <a:pt x="978" y="1770"/>
                  </a:cubicBezTo>
                  <a:cubicBezTo>
                    <a:pt x="1013" y="1772"/>
                    <a:pt x="1057" y="1774"/>
                    <a:pt x="1059" y="1752"/>
                  </a:cubicBezTo>
                  <a:cubicBezTo>
                    <a:pt x="1061" y="1729"/>
                    <a:pt x="1074" y="1696"/>
                    <a:pt x="1044" y="1694"/>
                  </a:cubicBezTo>
                  <a:cubicBezTo>
                    <a:pt x="1013" y="1692"/>
                    <a:pt x="972" y="1698"/>
                    <a:pt x="974" y="1679"/>
                  </a:cubicBezTo>
                  <a:cubicBezTo>
                    <a:pt x="976" y="1661"/>
                    <a:pt x="978" y="1644"/>
                    <a:pt x="952" y="1644"/>
                  </a:cubicBezTo>
                  <a:cubicBezTo>
                    <a:pt x="926" y="1644"/>
                    <a:pt x="913" y="1637"/>
                    <a:pt x="913" y="1626"/>
                  </a:cubicBezTo>
                  <a:cubicBezTo>
                    <a:pt x="913" y="1614"/>
                    <a:pt x="904" y="1592"/>
                    <a:pt x="965" y="1600"/>
                  </a:cubicBezTo>
                  <a:cubicBezTo>
                    <a:pt x="1026" y="1607"/>
                    <a:pt x="1042" y="1587"/>
                    <a:pt x="1048" y="1603"/>
                  </a:cubicBezTo>
                  <a:cubicBezTo>
                    <a:pt x="1055" y="1620"/>
                    <a:pt x="1059" y="1620"/>
                    <a:pt x="1092" y="1620"/>
                  </a:cubicBezTo>
                  <a:cubicBezTo>
                    <a:pt x="1125" y="1620"/>
                    <a:pt x="1127" y="1588"/>
                    <a:pt x="1168" y="1607"/>
                  </a:cubicBezTo>
                  <a:cubicBezTo>
                    <a:pt x="1210" y="1626"/>
                    <a:pt x="1210" y="1614"/>
                    <a:pt x="1232" y="1592"/>
                  </a:cubicBezTo>
                  <a:cubicBezTo>
                    <a:pt x="1254" y="1570"/>
                    <a:pt x="1273" y="1555"/>
                    <a:pt x="1256" y="1527"/>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88" name="Freeform 18"/>
            <p:cNvSpPr>
              <a:spLocks/>
            </p:cNvSpPr>
            <p:nvPr/>
          </p:nvSpPr>
          <p:spPr bwMode="auto">
            <a:xfrm>
              <a:off x="3030" y="3028"/>
              <a:ext cx="700" cy="551"/>
            </a:xfrm>
            <a:custGeom>
              <a:avLst/>
              <a:gdLst>
                <a:gd name="T0" fmla="*/ 1227 w 1511"/>
                <a:gd name="T1" fmla="*/ 158 h 1190"/>
                <a:gd name="T2" fmla="*/ 1173 w 1511"/>
                <a:gd name="T3" fmla="*/ 104 h 1190"/>
                <a:gd name="T4" fmla="*/ 1123 w 1511"/>
                <a:gd name="T5" fmla="*/ 32 h 1190"/>
                <a:gd name="T6" fmla="*/ 1024 w 1511"/>
                <a:gd name="T7" fmla="*/ 35 h 1190"/>
                <a:gd name="T8" fmla="*/ 943 w 1511"/>
                <a:gd name="T9" fmla="*/ 43 h 1190"/>
                <a:gd name="T10" fmla="*/ 880 w 1511"/>
                <a:gd name="T11" fmla="*/ 89 h 1190"/>
                <a:gd name="T12" fmla="*/ 756 w 1511"/>
                <a:gd name="T13" fmla="*/ 180 h 1190"/>
                <a:gd name="T14" fmla="*/ 592 w 1511"/>
                <a:gd name="T15" fmla="*/ 139 h 1190"/>
                <a:gd name="T16" fmla="*/ 500 w 1511"/>
                <a:gd name="T17" fmla="*/ 191 h 1190"/>
                <a:gd name="T18" fmla="*/ 620 w 1511"/>
                <a:gd name="T19" fmla="*/ 287 h 1190"/>
                <a:gd name="T20" fmla="*/ 675 w 1511"/>
                <a:gd name="T21" fmla="*/ 361 h 1190"/>
                <a:gd name="T22" fmla="*/ 572 w 1511"/>
                <a:gd name="T23" fmla="*/ 389 h 1190"/>
                <a:gd name="T24" fmla="*/ 469 w 1511"/>
                <a:gd name="T25" fmla="*/ 393 h 1190"/>
                <a:gd name="T26" fmla="*/ 419 w 1511"/>
                <a:gd name="T27" fmla="*/ 398 h 1190"/>
                <a:gd name="T28" fmla="*/ 293 w 1511"/>
                <a:gd name="T29" fmla="*/ 504 h 1190"/>
                <a:gd name="T30" fmla="*/ 144 w 1511"/>
                <a:gd name="T31" fmla="*/ 523 h 1190"/>
                <a:gd name="T32" fmla="*/ 35 w 1511"/>
                <a:gd name="T33" fmla="*/ 549 h 1190"/>
                <a:gd name="T34" fmla="*/ 30 w 1511"/>
                <a:gd name="T35" fmla="*/ 630 h 1190"/>
                <a:gd name="T36" fmla="*/ 113 w 1511"/>
                <a:gd name="T37" fmla="*/ 704 h 1190"/>
                <a:gd name="T38" fmla="*/ 210 w 1511"/>
                <a:gd name="T39" fmla="*/ 678 h 1190"/>
                <a:gd name="T40" fmla="*/ 258 w 1511"/>
                <a:gd name="T41" fmla="*/ 790 h 1190"/>
                <a:gd name="T42" fmla="*/ 201 w 1511"/>
                <a:gd name="T43" fmla="*/ 953 h 1190"/>
                <a:gd name="T44" fmla="*/ 258 w 1511"/>
                <a:gd name="T45" fmla="*/ 1127 h 1190"/>
                <a:gd name="T46" fmla="*/ 376 w 1511"/>
                <a:gd name="T47" fmla="*/ 1138 h 1190"/>
                <a:gd name="T48" fmla="*/ 524 w 1511"/>
                <a:gd name="T49" fmla="*/ 1134 h 1190"/>
                <a:gd name="T50" fmla="*/ 673 w 1511"/>
                <a:gd name="T51" fmla="*/ 1112 h 1190"/>
                <a:gd name="T52" fmla="*/ 847 w 1511"/>
                <a:gd name="T53" fmla="*/ 1023 h 1190"/>
                <a:gd name="T54" fmla="*/ 970 w 1511"/>
                <a:gd name="T55" fmla="*/ 979 h 1190"/>
                <a:gd name="T56" fmla="*/ 1088 w 1511"/>
                <a:gd name="T57" fmla="*/ 1030 h 1190"/>
                <a:gd name="T58" fmla="*/ 1171 w 1511"/>
                <a:gd name="T59" fmla="*/ 956 h 1190"/>
                <a:gd name="T60" fmla="*/ 1302 w 1511"/>
                <a:gd name="T61" fmla="*/ 927 h 1190"/>
                <a:gd name="T62" fmla="*/ 1372 w 1511"/>
                <a:gd name="T63" fmla="*/ 860 h 1190"/>
                <a:gd name="T64" fmla="*/ 1489 w 1511"/>
                <a:gd name="T65" fmla="*/ 819 h 1190"/>
                <a:gd name="T66" fmla="*/ 1468 w 1511"/>
                <a:gd name="T67" fmla="*/ 671 h 1190"/>
                <a:gd name="T68" fmla="*/ 1472 w 1511"/>
                <a:gd name="T69" fmla="*/ 593 h 1190"/>
                <a:gd name="T70" fmla="*/ 1393 w 1511"/>
                <a:gd name="T71" fmla="*/ 512 h 1190"/>
                <a:gd name="T72" fmla="*/ 1341 w 1511"/>
                <a:gd name="T73" fmla="*/ 486 h 1190"/>
                <a:gd name="T74" fmla="*/ 1437 w 1511"/>
                <a:gd name="T75" fmla="*/ 345 h 1190"/>
                <a:gd name="T76" fmla="*/ 1402 w 1511"/>
                <a:gd name="T77" fmla="*/ 200 h 1190"/>
                <a:gd name="T78" fmla="*/ 1352 w 1511"/>
                <a:gd name="T79" fmla="*/ 222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1" h="1190">
                  <a:moveTo>
                    <a:pt x="1275" y="219"/>
                  </a:moveTo>
                  <a:cubicBezTo>
                    <a:pt x="1234" y="202"/>
                    <a:pt x="1240" y="182"/>
                    <a:pt x="1227" y="158"/>
                  </a:cubicBezTo>
                  <a:cubicBezTo>
                    <a:pt x="1214" y="134"/>
                    <a:pt x="1195" y="132"/>
                    <a:pt x="1171" y="128"/>
                  </a:cubicBezTo>
                  <a:cubicBezTo>
                    <a:pt x="1147" y="124"/>
                    <a:pt x="1162" y="121"/>
                    <a:pt x="1173" y="104"/>
                  </a:cubicBezTo>
                  <a:cubicBezTo>
                    <a:pt x="1184" y="87"/>
                    <a:pt x="1160" y="80"/>
                    <a:pt x="1160" y="65"/>
                  </a:cubicBezTo>
                  <a:cubicBezTo>
                    <a:pt x="1160" y="50"/>
                    <a:pt x="1151" y="33"/>
                    <a:pt x="1123" y="32"/>
                  </a:cubicBezTo>
                  <a:cubicBezTo>
                    <a:pt x="1094" y="30"/>
                    <a:pt x="1083" y="33"/>
                    <a:pt x="1066" y="54"/>
                  </a:cubicBezTo>
                  <a:cubicBezTo>
                    <a:pt x="1048" y="74"/>
                    <a:pt x="1029" y="54"/>
                    <a:pt x="1024" y="35"/>
                  </a:cubicBezTo>
                  <a:cubicBezTo>
                    <a:pt x="1020" y="17"/>
                    <a:pt x="991" y="11"/>
                    <a:pt x="965" y="6"/>
                  </a:cubicBezTo>
                  <a:cubicBezTo>
                    <a:pt x="939" y="0"/>
                    <a:pt x="924" y="24"/>
                    <a:pt x="943" y="43"/>
                  </a:cubicBezTo>
                  <a:cubicBezTo>
                    <a:pt x="963" y="61"/>
                    <a:pt x="954" y="76"/>
                    <a:pt x="941" y="95"/>
                  </a:cubicBezTo>
                  <a:cubicBezTo>
                    <a:pt x="928" y="113"/>
                    <a:pt x="913" y="115"/>
                    <a:pt x="880" y="89"/>
                  </a:cubicBezTo>
                  <a:cubicBezTo>
                    <a:pt x="847" y="63"/>
                    <a:pt x="823" y="113"/>
                    <a:pt x="784" y="119"/>
                  </a:cubicBezTo>
                  <a:cubicBezTo>
                    <a:pt x="745" y="124"/>
                    <a:pt x="784" y="156"/>
                    <a:pt x="756" y="180"/>
                  </a:cubicBezTo>
                  <a:cubicBezTo>
                    <a:pt x="727" y="204"/>
                    <a:pt x="688" y="191"/>
                    <a:pt x="657" y="187"/>
                  </a:cubicBezTo>
                  <a:cubicBezTo>
                    <a:pt x="627" y="184"/>
                    <a:pt x="620" y="161"/>
                    <a:pt x="592" y="139"/>
                  </a:cubicBezTo>
                  <a:cubicBezTo>
                    <a:pt x="563" y="117"/>
                    <a:pt x="570" y="146"/>
                    <a:pt x="555" y="163"/>
                  </a:cubicBezTo>
                  <a:cubicBezTo>
                    <a:pt x="539" y="180"/>
                    <a:pt x="518" y="176"/>
                    <a:pt x="500" y="191"/>
                  </a:cubicBezTo>
                  <a:cubicBezTo>
                    <a:pt x="483" y="206"/>
                    <a:pt x="504" y="235"/>
                    <a:pt x="531" y="254"/>
                  </a:cubicBezTo>
                  <a:cubicBezTo>
                    <a:pt x="557" y="272"/>
                    <a:pt x="579" y="287"/>
                    <a:pt x="620" y="287"/>
                  </a:cubicBezTo>
                  <a:cubicBezTo>
                    <a:pt x="662" y="287"/>
                    <a:pt x="642" y="300"/>
                    <a:pt x="644" y="317"/>
                  </a:cubicBezTo>
                  <a:cubicBezTo>
                    <a:pt x="646" y="334"/>
                    <a:pt x="660" y="341"/>
                    <a:pt x="675" y="361"/>
                  </a:cubicBezTo>
                  <a:cubicBezTo>
                    <a:pt x="690" y="382"/>
                    <a:pt x="662" y="384"/>
                    <a:pt x="635" y="382"/>
                  </a:cubicBezTo>
                  <a:cubicBezTo>
                    <a:pt x="609" y="380"/>
                    <a:pt x="596" y="389"/>
                    <a:pt x="572" y="389"/>
                  </a:cubicBezTo>
                  <a:cubicBezTo>
                    <a:pt x="548" y="389"/>
                    <a:pt x="548" y="399"/>
                    <a:pt x="522" y="410"/>
                  </a:cubicBezTo>
                  <a:cubicBezTo>
                    <a:pt x="496" y="421"/>
                    <a:pt x="483" y="408"/>
                    <a:pt x="469" y="393"/>
                  </a:cubicBezTo>
                  <a:cubicBezTo>
                    <a:pt x="456" y="378"/>
                    <a:pt x="450" y="387"/>
                    <a:pt x="437" y="399"/>
                  </a:cubicBezTo>
                  <a:cubicBezTo>
                    <a:pt x="433" y="402"/>
                    <a:pt x="426" y="401"/>
                    <a:pt x="419" y="398"/>
                  </a:cubicBezTo>
                  <a:cubicBezTo>
                    <a:pt x="414" y="430"/>
                    <a:pt x="409" y="486"/>
                    <a:pt x="384" y="489"/>
                  </a:cubicBezTo>
                  <a:cubicBezTo>
                    <a:pt x="358" y="493"/>
                    <a:pt x="341" y="497"/>
                    <a:pt x="293" y="504"/>
                  </a:cubicBezTo>
                  <a:cubicBezTo>
                    <a:pt x="245" y="512"/>
                    <a:pt x="240" y="508"/>
                    <a:pt x="175" y="493"/>
                  </a:cubicBezTo>
                  <a:cubicBezTo>
                    <a:pt x="109" y="478"/>
                    <a:pt x="175" y="493"/>
                    <a:pt x="144" y="523"/>
                  </a:cubicBezTo>
                  <a:cubicBezTo>
                    <a:pt x="113" y="552"/>
                    <a:pt x="113" y="526"/>
                    <a:pt x="96" y="493"/>
                  </a:cubicBezTo>
                  <a:cubicBezTo>
                    <a:pt x="79" y="460"/>
                    <a:pt x="70" y="504"/>
                    <a:pt x="35" y="549"/>
                  </a:cubicBezTo>
                  <a:cubicBezTo>
                    <a:pt x="0" y="593"/>
                    <a:pt x="9" y="571"/>
                    <a:pt x="35" y="593"/>
                  </a:cubicBezTo>
                  <a:cubicBezTo>
                    <a:pt x="61" y="615"/>
                    <a:pt x="52" y="619"/>
                    <a:pt x="30" y="630"/>
                  </a:cubicBezTo>
                  <a:cubicBezTo>
                    <a:pt x="9" y="641"/>
                    <a:pt x="26" y="686"/>
                    <a:pt x="52" y="704"/>
                  </a:cubicBezTo>
                  <a:cubicBezTo>
                    <a:pt x="79" y="723"/>
                    <a:pt x="113" y="727"/>
                    <a:pt x="113" y="704"/>
                  </a:cubicBezTo>
                  <a:cubicBezTo>
                    <a:pt x="113" y="682"/>
                    <a:pt x="140" y="689"/>
                    <a:pt x="153" y="701"/>
                  </a:cubicBezTo>
                  <a:cubicBezTo>
                    <a:pt x="166" y="712"/>
                    <a:pt x="183" y="675"/>
                    <a:pt x="210" y="678"/>
                  </a:cubicBezTo>
                  <a:cubicBezTo>
                    <a:pt x="236" y="682"/>
                    <a:pt x="240" y="708"/>
                    <a:pt x="258" y="723"/>
                  </a:cubicBezTo>
                  <a:cubicBezTo>
                    <a:pt x="275" y="738"/>
                    <a:pt x="275" y="767"/>
                    <a:pt x="258" y="790"/>
                  </a:cubicBezTo>
                  <a:cubicBezTo>
                    <a:pt x="240" y="812"/>
                    <a:pt x="236" y="812"/>
                    <a:pt x="201" y="856"/>
                  </a:cubicBezTo>
                  <a:cubicBezTo>
                    <a:pt x="166" y="901"/>
                    <a:pt x="201" y="927"/>
                    <a:pt x="201" y="953"/>
                  </a:cubicBezTo>
                  <a:cubicBezTo>
                    <a:pt x="201" y="979"/>
                    <a:pt x="258" y="1005"/>
                    <a:pt x="284" y="1027"/>
                  </a:cubicBezTo>
                  <a:cubicBezTo>
                    <a:pt x="310" y="1049"/>
                    <a:pt x="297" y="1093"/>
                    <a:pt x="258" y="1127"/>
                  </a:cubicBezTo>
                  <a:cubicBezTo>
                    <a:pt x="218" y="1160"/>
                    <a:pt x="262" y="1179"/>
                    <a:pt x="306" y="1179"/>
                  </a:cubicBezTo>
                  <a:cubicBezTo>
                    <a:pt x="349" y="1179"/>
                    <a:pt x="358" y="1160"/>
                    <a:pt x="376" y="1138"/>
                  </a:cubicBezTo>
                  <a:cubicBezTo>
                    <a:pt x="393" y="1116"/>
                    <a:pt x="397" y="1101"/>
                    <a:pt x="432" y="1097"/>
                  </a:cubicBezTo>
                  <a:cubicBezTo>
                    <a:pt x="467" y="1093"/>
                    <a:pt x="498" y="1138"/>
                    <a:pt x="524" y="1134"/>
                  </a:cubicBezTo>
                  <a:cubicBezTo>
                    <a:pt x="550" y="1131"/>
                    <a:pt x="581" y="1145"/>
                    <a:pt x="616" y="1168"/>
                  </a:cubicBezTo>
                  <a:cubicBezTo>
                    <a:pt x="651" y="1190"/>
                    <a:pt x="673" y="1149"/>
                    <a:pt x="673" y="1112"/>
                  </a:cubicBezTo>
                  <a:cubicBezTo>
                    <a:pt x="673" y="1075"/>
                    <a:pt x="738" y="1086"/>
                    <a:pt x="760" y="1064"/>
                  </a:cubicBezTo>
                  <a:cubicBezTo>
                    <a:pt x="782" y="1042"/>
                    <a:pt x="799" y="1027"/>
                    <a:pt x="847" y="1023"/>
                  </a:cubicBezTo>
                  <a:cubicBezTo>
                    <a:pt x="895" y="1019"/>
                    <a:pt x="882" y="990"/>
                    <a:pt x="922" y="953"/>
                  </a:cubicBezTo>
                  <a:cubicBezTo>
                    <a:pt x="961" y="916"/>
                    <a:pt x="952" y="945"/>
                    <a:pt x="970" y="979"/>
                  </a:cubicBezTo>
                  <a:cubicBezTo>
                    <a:pt x="987" y="1012"/>
                    <a:pt x="1018" y="1012"/>
                    <a:pt x="1035" y="1001"/>
                  </a:cubicBezTo>
                  <a:cubicBezTo>
                    <a:pt x="1053" y="990"/>
                    <a:pt x="1061" y="1005"/>
                    <a:pt x="1088" y="1030"/>
                  </a:cubicBezTo>
                  <a:cubicBezTo>
                    <a:pt x="1114" y="1056"/>
                    <a:pt x="1114" y="1019"/>
                    <a:pt x="1144" y="1012"/>
                  </a:cubicBezTo>
                  <a:cubicBezTo>
                    <a:pt x="1175" y="1005"/>
                    <a:pt x="1162" y="982"/>
                    <a:pt x="1171" y="956"/>
                  </a:cubicBezTo>
                  <a:cubicBezTo>
                    <a:pt x="1179" y="930"/>
                    <a:pt x="1219" y="923"/>
                    <a:pt x="1249" y="942"/>
                  </a:cubicBezTo>
                  <a:cubicBezTo>
                    <a:pt x="1280" y="960"/>
                    <a:pt x="1293" y="953"/>
                    <a:pt x="1302" y="927"/>
                  </a:cubicBezTo>
                  <a:cubicBezTo>
                    <a:pt x="1310" y="901"/>
                    <a:pt x="1328" y="916"/>
                    <a:pt x="1372" y="916"/>
                  </a:cubicBezTo>
                  <a:cubicBezTo>
                    <a:pt x="1415" y="916"/>
                    <a:pt x="1372" y="890"/>
                    <a:pt x="1372" y="860"/>
                  </a:cubicBezTo>
                  <a:cubicBezTo>
                    <a:pt x="1372" y="830"/>
                    <a:pt x="1420" y="834"/>
                    <a:pt x="1437" y="849"/>
                  </a:cubicBezTo>
                  <a:cubicBezTo>
                    <a:pt x="1455" y="864"/>
                    <a:pt x="1468" y="853"/>
                    <a:pt x="1489" y="819"/>
                  </a:cubicBezTo>
                  <a:cubicBezTo>
                    <a:pt x="1511" y="786"/>
                    <a:pt x="1494" y="756"/>
                    <a:pt x="1485" y="745"/>
                  </a:cubicBezTo>
                  <a:cubicBezTo>
                    <a:pt x="1476" y="734"/>
                    <a:pt x="1450" y="693"/>
                    <a:pt x="1468" y="671"/>
                  </a:cubicBezTo>
                  <a:cubicBezTo>
                    <a:pt x="1485" y="649"/>
                    <a:pt x="1494" y="656"/>
                    <a:pt x="1481" y="638"/>
                  </a:cubicBezTo>
                  <a:cubicBezTo>
                    <a:pt x="1468" y="619"/>
                    <a:pt x="1450" y="604"/>
                    <a:pt x="1472" y="593"/>
                  </a:cubicBezTo>
                  <a:cubicBezTo>
                    <a:pt x="1494" y="582"/>
                    <a:pt x="1489" y="571"/>
                    <a:pt x="1485" y="526"/>
                  </a:cubicBezTo>
                  <a:cubicBezTo>
                    <a:pt x="1481" y="482"/>
                    <a:pt x="1437" y="519"/>
                    <a:pt x="1393" y="512"/>
                  </a:cubicBezTo>
                  <a:cubicBezTo>
                    <a:pt x="1350" y="504"/>
                    <a:pt x="1363" y="549"/>
                    <a:pt x="1323" y="534"/>
                  </a:cubicBezTo>
                  <a:cubicBezTo>
                    <a:pt x="1284" y="519"/>
                    <a:pt x="1319" y="512"/>
                    <a:pt x="1341" y="486"/>
                  </a:cubicBezTo>
                  <a:cubicBezTo>
                    <a:pt x="1363" y="460"/>
                    <a:pt x="1415" y="426"/>
                    <a:pt x="1450" y="419"/>
                  </a:cubicBezTo>
                  <a:cubicBezTo>
                    <a:pt x="1485" y="411"/>
                    <a:pt x="1459" y="378"/>
                    <a:pt x="1437" y="345"/>
                  </a:cubicBezTo>
                  <a:cubicBezTo>
                    <a:pt x="1415" y="311"/>
                    <a:pt x="1411" y="300"/>
                    <a:pt x="1424" y="263"/>
                  </a:cubicBezTo>
                  <a:cubicBezTo>
                    <a:pt x="1437" y="226"/>
                    <a:pt x="1428" y="230"/>
                    <a:pt x="1402" y="200"/>
                  </a:cubicBezTo>
                  <a:cubicBezTo>
                    <a:pt x="1401" y="199"/>
                    <a:pt x="1401" y="199"/>
                    <a:pt x="1400" y="198"/>
                  </a:cubicBezTo>
                  <a:cubicBezTo>
                    <a:pt x="1384" y="208"/>
                    <a:pt x="1373" y="217"/>
                    <a:pt x="1352" y="222"/>
                  </a:cubicBezTo>
                  <a:cubicBezTo>
                    <a:pt x="1319" y="232"/>
                    <a:pt x="1317" y="235"/>
                    <a:pt x="1275" y="21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90" name="Freeform 19"/>
            <p:cNvSpPr>
              <a:spLocks/>
            </p:cNvSpPr>
            <p:nvPr/>
          </p:nvSpPr>
          <p:spPr bwMode="auto">
            <a:xfrm>
              <a:off x="2330" y="2463"/>
              <a:ext cx="1424" cy="954"/>
            </a:xfrm>
            <a:custGeom>
              <a:avLst/>
              <a:gdLst>
                <a:gd name="T0" fmla="*/ 3008 w 3074"/>
                <a:gd name="T1" fmla="*/ 534 h 2060"/>
                <a:gd name="T2" fmla="*/ 2766 w 3074"/>
                <a:gd name="T3" fmla="*/ 507 h 2060"/>
                <a:gd name="T4" fmla="*/ 2572 w 3074"/>
                <a:gd name="T5" fmla="*/ 454 h 2060"/>
                <a:gd name="T6" fmla="*/ 2399 w 3074"/>
                <a:gd name="T7" fmla="*/ 412 h 2060"/>
                <a:gd name="T8" fmla="*/ 2274 w 3074"/>
                <a:gd name="T9" fmla="*/ 354 h 2060"/>
                <a:gd name="T10" fmla="*/ 2007 w 3074"/>
                <a:gd name="T11" fmla="*/ 313 h 2060"/>
                <a:gd name="T12" fmla="*/ 1797 w 3074"/>
                <a:gd name="T13" fmla="*/ 402 h 2060"/>
                <a:gd name="T14" fmla="*/ 1646 w 3074"/>
                <a:gd name="T15" fmla="*/ 276 h 2060"/>
                <a:gd name="T16" fmla="*/ 1524 w 3074"/>
                <a:gd name="T17" fmla="*/ 248 h 2060"/>
                <a:gd name="T18" fmla="*/ 1413 w 3074"/>
                <a:gd name="T19" fmla="*/ 129 h 2060"/>
                <a:gd name="T20" fmla="*/ 1264 w 3074"/>
                <a:gd name="T21" fmla="*/ 22 h 2060"/>
                <a:gd name="T22" fmla="*/ 1179 w 3074"/>
                <a:gd name="T23" fmla="*/ 136 h 2060"/>
                <a:gd name="T24" fmla="*/ 1148 w 3074"/>
                <a:gd name="T25" fmla="*/ 292 h 2060"/>
                <a:gd name="T26" fmla="*/ 934 w 3074"/>
                <a:gd name="T27" fmla="*/ 244 h 2060"/>
                <a:gd name="T28" fmla="*/ 698 w 3074"/>
                <a:gd name="T29" fmla="*/ 374 h 2060"/>
                <a:gd name="T30" fmla="*/ 463 w 3074"/>
                <a:gd name="T31" fmla="*/ 267 h 2060"/>
                <a:gd name="T32" fmla="*/ 235 w 3074"/>
                <a:gd name="T33" fmla="*/ 222 h 2060"/>
                <a:gd name="T34" fmla="*/ 48 w 3074"/>
                <a:gd name="T35" fmla="*/ 352 h 2060"/>
                <a:gd name="T36" fmla="*/ 200 w 3074"/>
                <a:gd name="T37" fmla="*/ 467 h 2060"/>
                <a:gd name="T38" fmla="*/ 345 w 3074"/>
                <a:gd name="T39" fmla="*/ 734 h 2060"/>
                <a:gd name="T40" fmla="*/ 371 w 3074"/>
                <a:gd name="T41" fmla="*/ 934 h 2060"/>
                <a:gd name="T42" fmla="*/ 386 w 3074"/>
                <a:gd name="T43" fmla="*/ 1233 h 2060"/>
                <a:gd name="T44" fmla="*/ 480 w 3074"/>
                <a:gd name="T45" fmla="*/ 1501 h 2060"/>
                <a:gd name="T46" fmla="*/ 624 w 3074"/>
                <a:gd name="T47" fmla="*/ 1475 h 2060"/>
                <a:gd name="T48" fmla="*/ 886 w 3074"/>
                <a:gd name="T49" fmla="*/ 1760 h 2060"/>
                <a:gd name="T50" fmla="*/ 1004 w 3074"/>
                <a:gd name="T51" fmla="*/ 2012 h 2060"/>
                <a:gd name="T52" fmla="*/ 1271 w 3074"/>
                <a:gd name="T53" fmla="*/ 2009 h 2060"/>
                <a:gd name="T54" fmla="*/ 1332 w 3074"/>
                <a:gd name="T55" fmla="*/ 1782 h 2060"/>
                <a:gd name="T56" fmla="*/ 1463 w 3074"/>
                <a:gd name="T57" fmla="*/ 1549 h 2060"/>
                <a:gd name="T58" fmla="*/ 1655 w 3074"/>
                <a:gd name="T59" fmla="*/ 1397 h 2060"/>
                <a:gd name="T60" fmla="*/ 1694 w 3074"/>
                <a:gd name="T61" fmla="*/ 1549 h 2060"/>
                <a:gd name="T62" fmla="*/ 1904 w 3074"/>
                <a:gd name="T63" fmla="*/ 1545 h 2060"/>
                <a:gd name="T64" fmla="*/ 1948 w 3074"/>
                <a:gd name="T65" fmla="*/ 1618 h 2060"/>
                <a:gd name="T66" fmla="*/ 2083 w 3074"/>
                <a:gd name="T67" fmla="*/ 1608 h 2060"/>
                <a:gd name="T68" fmla="*/ 2155 w 3074"/>
                <a:gd name="T69" fmla="*/ 1536 h 2060"/>
                <a:gd name="T70" fmla="*/ 2011 w 3074"/>
                <a:gd name="T71" fmla="*/ 1410 h 2060"/>
                <a:gd name="T72" fmla="*/ 2168 w 3074"/>
                <a:gd name="T73" fmla="*/ 1406 h 2060"/>
                <a:gd name="T74" fmla="*/ 2391 w 3074"/>
                <a:gd name="T75" fmla="*/ 1308 h 2060"/>
                <a:gd name="T76" fmla="*/ 2476 w 3074"/>
                <a:gd name="T77" fmla="*/ 1225 h 2060"/>
                <a:gd name="T78" fmla="*/ 2634 w 3074"/>
                <a:gd name="T79" fmla="*/ 1251 h 2060"/>
                <a:gd name="T80" fmla="*/ 2682 w 3074"/>
                <a:gd name="T81" fmla="*/ 1347 h 2060"/>
                <a:gd name="T82" fmla="*/ 2863 w 3074"/>
                <a:gd name="T83" fmla="*/ 1441 h 2060"/>
                <a:gd name="T84" fmla="*/ 2891 w 3074"/>
                <a:gd name="T85" fmla="*/ 1230 h 2060"/>
                <a:gd name="T86" fmla="*/ 2785 w 3074"/>
                <a:gd name="T87" fmla="*/ 1126 h 2060"/>
                <a:gd name="T88" fmla="*/ 2697 w 3074"/>
                <a:gd name="T89" fmla="*/ 982 h 2060"/>
                <a:gd name="T90" fmla="*/ 2720 w 3074"/>
                <a:gd name="T91" fmla="*/ 873 h 2060"/>
                <a:gd name="T92" fmla="*/ 2946 w 3074"/>
                <a:gd name="T93" fmla="*/ 821 h 2060"/>
                <a:gd name="T94" fmla="*/ 3057 w 3074"/>
                <a:gd name="T95" fmla="*/ 643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74" h="2060">
                  <a:moveTo>
                    <a:pt x="3057" y="643"/>
                  </a:moveTo>
                  <a:cubicBezTo>
                    <a:pt x="3041" y="612"/>
                    <a:pt x="3008" y="604"/>
                    <a:pt x="3011" y="584"/>
                  </a:cubicBezTo>
                  <a:cubicBezTo>
                    <a:pt x="3015" y="565"/>
                    <a:pt x="3038" y="532"/>
                    <a:pt x="3008" y="534"/>
                  </a:cubicBezTo>
                  <a:cubicBezTo>
                    <a:pt x="2979" y="537"/>
                    <a:pt x="2936" y="520"/>
                    <a:pt x="2900" y="537"/>
                  </a:cubicBezTo>
                  <a:cubicBezTo>
                    <a:pt x="2864" y="554"/>
                    <a:pt x="2848" y="570"/>
                    <a:pt x="2818" y="543"/>
                  </a:cubicBezTo>
                  <a:cubicBezTo>
                    <a:pt x="2789" y="515"/>
                    <a:pt x="2802" y="504"/>
                    <a:pt x="2766" y="507"/>
                  </a:cubicBezTo>
                  <a:cubicBezTo>
                    <a:pt x="2730" y="509"/>
                    <a:pt x="2717" y="507"/>
                    <a:pt x="2700" y="490"/>
                  </a:cubicBezTo>
                  <a:cubicBezTo>
                    <a:pt x="2684" y="473"/>
                    <a:pt x="2661" y="454"/>
                    <a:pt x="2638" y="454"/>
                  </a:cubicBezTo>
                  <a:cubicBezTo>
                    <a:pt x="2615" y="454"/>
                    <a:pt x="2599" y="434"/>
                    <a:pt x="2572" y="454"/>
                  </a:cubicBezTo>
                  <a:cubicBezTo>
                    <a:pt x="2546" y="473"/>
                    <a:pt x="2523" y="490"/>
                    <a:pt x="2497" y="468"/>
                  </a:cubicBezTo>
                  <a:cubicBezTo>
                    <a:pt x="2471" y="445"/>
                    <a:pt x="2451" y="418"/>
                    <a:pt x="2435" y="423"/>
                  </a:cubicBezTo>
                  <a:cubicBezTo>
                    <a:pt x="2418" y="429"/>
                    <a:pt x="2409" y="429"/>
                    <a:pt x="2399" y="412"/>
                  </a:cubicBezTo>
                  <a:cubicBezTo>
                    <a:pt x="2389" y="395"/>
                    <a:pt x="2382" y="393"/>
                    <a:pt x="2363" y="401"/>
                  </a:cubicBezTo>
                  <a:cubicBezTo>
                    <a:pt x="2343" y="409"/>
                    <a:pt x="2327" y="420"/>
                    <a:pt x="2310" y="401"/>
                  </a:cubicBezTo>
                  <a:cubicBezTo>
                    <a:pt x="2294" y="381"/>
                    <a:pt x="2317" y="351"/>
                    <a:pt x="2274" y="354"/>
                  </a:cubicBezTo>
                  <a:cubicBezTo>
                    <a:pt x="2232" y="356"/>
                    <a:pt x="2210" y="348"/>
                    <a:pt x="2175" y="367"/>
                  </a:cubicBezTo>
                  <a:cubicBezTo>
                    <a:pt x="2140" y="385"/>
                    <a:pt x="2098" y="409"/>
                    <a:pt x="2070" y="378"/>
                  </a:cubicBezTo>
                  <a:cubicBezTo>
                    <a:pt x="2042" y="346"/>
                    <a:pt x="2039" y="313"/>
                    <a:pt x="2007" y="313"/>
                  </a:cubicBezTo>
                  <a:cubicBezTo>
                    <a:pt x="1974" y="313"/>
                    <a:pt x="1917" y="304"/>
                    <a:pt x="1915" y="320"/>
                  </a:cubicBezTo>
                  <a:cubicBezTo>
                    <a:pt x="1913" y="337"/>
                    <a:pt x="1935" y="376"/>
                    <a:pt x="1884" y="393"/>
                  </a:cubicBezTo>
                  <a:cubicBezTo>
                    <a:pt x="1834" y="409"/>
                    <a:pt x="1845" y="420"/>
                    <a:pt x="1797" y="402"/>
                  </a:cubicBezTo>
                  <a:cubicBezTo>
                    <a:pt x="1749" y="383"/>
                    <a:pt x="1747" y="402"/>
                    <a:pt x="1721" y="385"/>
                  </a:cubicBezTo>
                  <a:cubicBezTo>
                    <a:pt x="1694" y="368"/>
                    <a:pt x="1673" y="365"/>
                    <a:pt x="1670" y="344"/>
                  </a:cubicBezTo>
                  <a:cubicBezTo>
                    <a:pt x="1668" y="324"/>
                    <a:pt x="1673" y="296"/>
                    <a:pt x="1646" y="276"/>
                  </a:cubicBezTo>
                  <a:cubicBezTo>
                    <a:pt x="1620" y="255"/>
                    <a:pt x="1653" y="242"/>
                    <a:pt x="1629" y="228"/>
                  </a:cubicBezTo>
                  <a:cubicBezTo>
                    <a:pt x="1605" y="213"/>
                    <a:pt x="1587" y="222"/>
                    <a:pt x="1574" y="239"/>
                  </a:cubicBezTo>
                  <a:cubicBezTo>
                    <a:pt x="1561" y="255"/>
                    <a:pt x="1541" y="261"/>
                    <a:pt x="1524" y="248"/>
                  </a:cubicBezTo>
                  <a:cubicBezTo>
                    <a:pt x="1507" y="235"/>
                    <a:pt x="1496" y="218"/>
                    <a:pt x="1474" y="202"/>
                  </a:cubicBezTo>
                  <a:cubicBezTo>
                    <a:pt x="1452" y="185"/>
                    <a:pt x="1439" y="187"/>
                    <a:pt x="1437" y="172"/>
                  </a:cubicBezTo>
                  <a:cubicBezTo>
                    <a:pt x="1434" y="157"/>
                    <a:pt x="1448" y="133"/>
                    <a:pt x="1413" y="129"/>
                  </a:cubicBezTo>
                  <a:cubicBezTo>
                    <a:pt x="1378" y="126"/>
                    <a:pt x="1367" y="128"/>
                    <a:pt x="1367" y="105"/>
                  </a:cubicBezTo>
                  <a:cubicBezTo>
                    <a:pt x="1367" y="83"/>
                    <a:pt x="1378" y="20"/>
                    <a:pt x="1345" y="14"/>
                  </a:cubicBezTo>
                  <a:cubicBezTo>
                    <a:pt x="1312" y="9"/>
                    <a:pt x="1314" y="0"/>
                    <a:pt x="1264" y="22"/>
                  </a:cubicBezTo>
                  <a:cubicBezTo>
                    <a:pt x="1214" y="44"/>
                    <a:pt x="1214" y="50"/>
                    <a:pt x="1194" y="50"/>
                  </a:cubicBezTo>
                  <a:cubicBezTo>
                    <a:pt x="1175" y="50"/>
                    <a:pt x="1142" y="59"/>
                    <a:pt x="1146" y="79"/>
                  </a:cubicBezTo>
                  <a:cubicBezTo>
                    <a:pt x="1149" y="95"/>
                    <a:pt x="1172" y="115"/>
                    <a:pt x="1179" y="136"/>
                  </a:cubicBezTo>
                  <a:cubicBezTo>
                    <a:pt x="1196" y="137"/>
                    <a:pt x="1207" y="142"/>
                    <a:pt x="1210" y="166"/>
                  </a:cubicBezTo>
                  <a:cubicBezTo>
                    <a:pt x="1214" y="211"/>
                    <a:pt x="1196" y="226"/>
                    <a:pt x="1196" y="255"/>
                  </a:cubicBezTo>
                  <a:cubicBezTo>
                    <a:pt x="1196" y="285"/>
                    <a:pt x="1166" y="318"/>
                    <a:pt x="1148" y="292"/>
                  </a:cubicBezTo>
                  <a:cubicBezTo>
                    <a:pt x="1131" y="267"/>
                    <a:pt x="1113" y="233"/>
                    <a:pt x="1087" y="263"/>
                  </a:cubicBezTo>
                  <a:cubicBezTo>
                    <a:pt x="1061" y="292"/>
                    <a:pt x="1030" y="318"/>
                    <a:pt x="1004" y="285"/>
                  </a:cubicBezTo>
                  <a:cubicBezTo>
                    <a:pt x="978" y="252"/>
                    <a:pt x="965" y="222"/>
                    <a:pt x="934" y="244"/>
                  </a:cubicBezTo>
                  <a:cubicBezTo>
                    <a:pt x="904" y="267"/>
                    <a:pt x="860" y="292"/>
                    <a:pt x="860" y="322"/>
                  </a:cubicBezTo>
                  <a:cubicBezTo>
                    <a:pt x="860" y="352"/>
                    <a:pt x="878" y="404"/>
                    <a:pt x="825" y="404"/>
                  </a:cubicBezTo>
                  <a:cubicBezTo>
                    <a:pt x="773" y="404"/>
                    <a:pt x="729" y="407"/>
                    <a:pt x="698" y="374"/>
                  </a:cubicBezTo>
                  <a:cubicBezTo>
                    <a:pt x="668" y="341"/>
                    <a:pt x="624" y="304"/>
                    <a:pt x="611" y="274"/>
                  </a:cubicBezTo>
                  <a:cubicBezTo>
                    <a:pt x="598" y="244"/>
                    <a:pt x="576" y="215"/>
                    <a:pt x="546" y="233"/>
                  </a:cubicBezTo>
                  <a:cubicBezTo>
                    <a:pt x="515" y="252"/>
                    <a:pt x="493" y="292"/>
                    <a:pt x="463" y="267"/>
                  </a:cubicBezTo>
                  <a:cubicBezTo>
                    <a:pt x="432" y="241"/>
                    <a:pt x="414" y="259"/>
                    <a:pt x="388" y="233"/>
                  </a:cubicBezTo>
                  <a:cubicBezTo>
                    <a:pt x="362" y="207"/>
                    <a:pt x="345" y="189"/>
                    <a:pt x="323" y="207"/>
                  </a:cubicBezTo>
                  <a:cubicBezTo>
                    <a:pt x="301" y="226"/>
                    <a:pt x="257" y="222"/>
                    <a:pt x="235" y="222"/>
                  </a:cubicBezTo>
                  <a:cubicBezTo>
                    <a:pt x="214" y="222"/>
                    <a:pt x="157" y="204"/>
                    <a:pt x="117" y="222"/>
                  </a:cubicBezTo>
                  <a:cubicBezTo>
                    <a:pt x="78" y="241"/>
                    <a:pt x="65" y="252"/>
                    <a:pt x="52" y="267"/>
                  </a:cubicBezTo>
                  <a:cubicBezTo>
                    <a:pt x="39" y="281"/>
                    <a:pt x="74" y="341"/>
                    <a:pt x="48" y="352"/>
                  </a:cubicBezTo>
                  <a:cubicBezTo>
                    <a:pt x="21" y="363"/>
                    <a:pt x="0" y="381"/>
                    <a:pt x="34" y="389"/>
                  </a:cubicBezTo>
                  <a:cubicBezTo>
                    <a:pt x="69" y="396"/>
                    <a:pt x="109" y="426"/>
                    <a:pt x="135" y="430"/>
                  </a:cubicBezTo>
                  <a:cubicBezTo>
                    <a:pt x="161" y="433"/>
                    <a:pt x="192" y="418"/>
                    <a:pt x="200" y="467"/>
                  </a:cubicBezTo>
                  <a:cubicBezTo>
                    <a:pt x="209" y="515"/>
                    <a:pt x="253" y="530"/>
                    <a:pt x="257" y="570"/>
                  </a:cubicBezTo>
                  <a:cubicBezTo>
                    <a:pt x="262" y="611"/>
                    <a:pt x="266" y="626"/>
                    <a:pt x="297" y="652"/>
                  </a:cubicBezTo>
                  <a:cubicBezTo>
                    <a:pt x="327" y="678"/>
                    <a:pt x="393" y="722"/>
                    <a:pt x="345" y="734"/>
                  </a:cubicBezTo>
                  <a:cubicBezTo>
                    <a:pt x="297" y="745"/>
                    <a:pt x="262" y="737"/>
                    <a:pt x="283" y="767"/>
                  </a:cubicBezTo>
                  <a:cubicBezTo>
                    <a:pt x="305" y="797"/>
                    <a:pt x="340" y="804"/>
                    <a:pt x="345" y="834"/>
                  </a:cubicBezTo>
                  <a:cubicBezTo>
                    <a:pt x="349" y="863"/>
                    <a:pt x="366" y="893"/>
                    <a:pt x="371" y="934"/>
                  </a:cubicBezTo>
                  <a:cubicBezTo>
                    <a:pt x="375" y="974"/>
                    <a:pt x="371" y="986"/>
                    <a:pt x="375" y="1023"/>
                  </a:cubicBezTo>
                  <a:cubicBezTo>
                    <a:pt x="380" y="1060"/>
                    <a:pt x="362" y="1138"/>
                    <a:pt x="371" y="1171"/>
                  </a:cubicBezTo>
                  <a:cubicBezTo>
                    <a:pt x="379" y="1201"/>
                    <a:pt x="405" y="1216"/>
                    <a:pt x="386" y="1233"/>
                  </a:cubicBezTo>
                  <a:cubicBezTo>
                    <a:pt x="406" y="1256"/>
                    <a:pt x="406" y="1276"/>
                    <a:pt x="406" y="1301"/>
                  </a:cubicBezTo>
                  <a:cubicBezTo>
                    <a:pt x="406" y="1338"/>
                    <a:pt x="401" y="1382"/>
                    <a:pt x="410" y="1456"/>
                  </a:cubicBezTo>
                  <a:cubicBezTo>
                    <a:pt x="419" y="1530"/>
                    <a:pt x="454" y="1512"/>
                    <a:pt x="480" y="1501"/>
                  </a:cubicBezTo>
                  <a:cubicBezTo>
                    <a:pt x="506" y="1490"/>
                    <a:pt x="537" y="1479"/>
                    <a:pt x="546" y="1456"/>
                  </a:cubicBezTo>
                  <a:cubicBezTo>
                    <a:pt x="554" y="1434"/>
                    <a:pt x="585" y="1412"/>
                    <a:pt x="611" y="1423"/>
                  </a:cubicBezTo>
                  <a:cubicBezTo>
                    <a:pt x="637" y="1434"/>
                    <a:pt x="650" y="1449"/>
                    <a:pt x="624" y="1475"/>
                  </a:cubicBezTo>
                  <a:cubicBezTo>
                    <a:pt x="598" y="1501"/>
                    <a:pt x="615" y="1519"/>
                    <a:pt x="642" y="1564"/>
                  </a:cubicBezTo>
                  <a:cubicBezTo>
                    <a:pt x="668" y="1608"/>
                    <a:pt x="755" y="1601"/>
                    <a:pt x="786" y="1630"/>
                  </a:cubicBezTo>
                  <a:cubicBezTo>
                    <a:pt x="816" y="1660"/>
                    <a:pt x="873" y="1719"/>
                    <a:pt x="886" y="1760"/>
                  </a:cubicBezTo>
                  <a:cubicBezTo>
                    <a:pt x="899" y="1801"/>
                    <a:pt x="891" y="1816"/>
                    <a:pt x="934" y="1845"/>
                  </a:cubicBezTo>
                  <a:cubicBezTo>
                    <a:pt x="978" y="1875"/>
                    <a:pt x="934" y="1920"/>
                    <a:pt x="974" y="1942"/>
                  </a:cubicBezTo>
                  <a:cubicBezTo>
                    <a:pt x="1013" y="1964"/>
                    <a:pt x="1000" y="2001"/>
                    <a:pt x="1004" y="2012"/>
                  </a:cubicBezTo>
                  <a:cubicBezTo>
                    <a:pt x="1009" y="2023"/>
                    <a:pt x="1057" y="2053"/>
                    <a:pt x="1096" y="2057"/>
                  </a:cubicBezTo>
                  <a:cubicBezTo>
                    <a:pt x="1135" y="2060"/>
                    <a:pt x="1183" y="2027"/>
                    <a:pt x="1218" y="1990"/>
                  </a:cubicBezTo>
                  <a:cubicBezTo>
                    <a:pt x="1253" y="1953"/>
                    <a:pt x="1266" y="1997"/>
                    <a:pt x="1271" y="2009"/>
                  </a:cubicBezTo>
                  <a:cubicBezTo>
                    <a:pt x="1275" y="2020"/>
                    <a:pt x="1319" y="2012"/>
                    <a:pt x="1349" y="1986"/>
                  </a:cubicBezTo>
                  <a:cubicBezTo>
                    <a:pt x="1380" y="1960"/>
                    <a:pt x="1375" y="1908"/>
                    <a:pt x="1349" y="1868"/>
                  </a:cubicBezTo>
                  <a:cubicBezTo>
                    <a:pt x="1323" y="1827"/>
                    <a:pt x="1336" y="1816"/>
                    <a:pt x="1332" y="1782"/>
                  </a:cubicBezTo>
                  <a:cubicBezTo>
                    <a:pt x="1327" y="1749"/>
                    <a:pt x="1336" y="1727"/>
                    <a:pt x="1375" y="1723"/>
                  </a:cubicBezTo>
                  <a:cubicBezTo>
                    <a:pt x="1415" y="1719"/>
                    <a:pt x="1428" y="1664"/>
                    <a:pt x="1454" y="1638"/>
                  </a:cubicBezTo>
                  <a:cubicBezTo>
                    <a:pt x="1480" y="1612"/>
                    <a:pt x="1485" y="1575"/>
                    <a:pt x="1463" y="1549"/>
                  </a:cubicBezTo>
                  <a:cubicBezTo>
                    <a:pt x="1441" y="1523"/>
                    <a:pt x="1511" y="1504"/>
                    <a:pt x="1546" y="1497"/>
                  </a:cubicBezTo>
                  <a:cubicBezTo>
                    <a:pt x="1581" y="1490"/>
                    <a:pt x="1594" y="1464"/>
                    <a:pt x="1555" y="1438"/>
                  </a:cubicBezTo>
                  <a:cubicBezTo>
                    <a:pt x="1515" y="1412"/>
                    <a:pt x="1611" y="1401"/>
                    <a:pt x="1655" y="1397"/>
                  </a:cubicBezTo>
                  <a:cubicBezTo>
                    <a:pt x="1699" y="1393"/>
                    <a:pt x="1677" y="1423"/>
                    <a:pt x="1668" y="1434"/>
                  </a:cubicBezTo>
                  <a:cubicBezTo>
                    <a:pt x="1659" y="1445"/>
                    <a:pt x="1659" y="1464"/>
                    <a:pt x="1681" y="1482"/>
                  </a:cubicBezTo>
                  <a:cubicBezTo>
                    <a:pt x="1703" y="1501"/>
                    <a:pt x="1716" y="1530"/>
                    <a:pt x="1694" y="1549"/>
                  </a:cubicBezTo>
                  <a:cubicBezTo>
                    <a:pt x="1673" y="1567"/>
                    <a:pt x="1716" y="1586"/>
                    <a:pt x="1756" y="1593"/>
                  </a:cubicBezTo>
                  <a:cubicBezTo>
                    <a:pt x="1795" y="1601"/>
                    <a:pt x="1834" y="1567"/>
                    <a:pt x="1847" y="1545"/>
                  </a:cubicBezTo>
                  <a:cubicBezTo>
                    <a:pt x="1860" y="1523"/>
                    <a:pt x="1887" y="1538"/>
                    <a:pt x="1904" y="1545"/>
                  </a:cubicBezTo>
                  <a:cubicBezTo>
                    <a:pt x="1922" y="1553"/>
                    <a:pt x="1935" y="1582"/>
                    <a:pt x="1930" y="1612"/>
                  </a:cubicBezTo>
                  <a:cubicBezTo>
                    <a:pt x="1930" y="1614"/>
                    <a:pt x="1930" y="1615"/>
                    <a:pt x="1930" y="1617"/>
                  </a:cubicBezTo>
                  <a:cubicBezTo>
                    <a:pt x="1937" y="1620"/>
                    <a:pt x="1944" y="1621"/>
                    <a:pt x="1948" y="1618"/>
                  </a:cubicBezTo>
                  <a:cubicBezTo>
                    <a:pt x="1961" y="1606"/>
                    <a:pt x="1967" y="1597"/>
                    <a:pt x="1980" y="1612"/>
                  </a:cubicBezTo>
                  <a:cubicBezTo>
                    <a:pt x="1994" y="1627"/>
                    <a:pt x="2007" y="1640"/>
                    <a:pt x="2033" y="1629"/>
                  </a:cubicBezTo>
                  <a:cubicBezTo>
                    <a:pt x="2059" y="1618"/>
                    <a:pt x="2059" y="1608"/>
                    <a:pt x="2083" y="1608"/>
                  </a:cubicBezTo>
                  <a:cubicBezTo>
                    <a:pt x="2107" y="1608"/>
                    <a:pt x="2120" y="1599"/>
                    <a:pt x="2146" y="1601"/>
                  </a:cubicBezTo>
                  <a:cubicBezTo>
                    <a:pt x="2173" y="1603"/>
                    <a:pt x="2201" y="1601"/>
                    <a:pt x="2186" y="1580"/>
                  </a:cubicBezTo>
                  <a:cubicBezTo>
                    <a:pt x="2171" y="1560"/>
                    <a:pt x="2157" y="1553"/>
                    <a:pt x="2155" y="1536"/>
                  </a:cubicBezTo>
                  <a:cubicBezTo>
                    <a:pt x="2153" y="1519"/>
                    <a:pt x="2173" y="1506"/>
                    <a:pt x="2131" y="1506"/>
                  </a:cubicBezTo>
                  <a:cubicBezTo>
                    <a:pt x="2090" y="1506"/>
                    <a:pt x="2068" y="1491"/>
                    <a:pt x="2042" y="1473"/>
                  </a:cubicBezTo>
                  <a:cubicBezTo>
                    <a:pt x="2015" y="1454"/>
                    <a:pt x="1994" y="1425"/>
                    <a:pt x="2011" y="1410"/>
                  </a:cubicBezTo>
                  <a:cubicBezTo>
                    <a:pt x="2029" y="1395"/>
                    <a:pt x="2050" y="1399"/>
                    <a:pt x="2066" y="1382"/>
                  </a:cubicBezTo>
                  <a:cubicBezTo>
                    <a:pt x="2081" y="1365"/>
                    <a:pt x="2074" y="1336"/>
                    <a:pt x="2103" y="1358"/>
                  </a:cubicBezTo>
                  <a:cubicBezTo>
                    <a:pt x="2131" y="1380"/>
                    <a:pt x="2138" y="1403"/>
                    <a:pt x="2168" y="1406"/>
                  </a:cubicBezTo>
                  <a:cubicBezTo>
                    <a:pt x="2199" y="1410"/>
                    <a:pt x="2238" y="1423"/>
                    <a:pt x="2267" y="1399"/>
                  </a:cubicBezTo>
                  <a:cubicBezTo>
                    <a:pt x="2295" y="1375"/>
                    <a:pt x="2256" y="1343"/>
                    <a:pt x="2295" y="1338"/>
                  </a:cubicBezTo>
                  <a:cubicBezTo>
                    <a:pt x="2334" y="1332"/>
                    <a:pt x="2358" y="1282"/>
                    <a:pt x="2391" y="1308"/>
                  </a:cubicBezTo>
                  <a:cubicBezTo>
                    <a:pt x="2424" y="1334"/>
                    <a:pt x="2439" y="1332"/>
                    <a:pt x="2452" y="1314"/>
                  </a:cubicBezTo>
                  <a:cubicBezTo>
                    <a:pt x="2465" y="1295"/>
                    <a:pt x="2474" y="1280"/>
                    <a:pt x="2454" y="1262"/>
                  </a:cubicBezTo>
                  <a:cubicBezTo>
                    <a:pt x="2435" y="1243"/>
                    <a:pt x="2450" y="1219"/>
                    <a:pt x="2476" y="1225"/>
                  </a:cubicBezTo>
                  <a:cubicBezTo>
                    <a:pt x="2502" y="1230"/>
                    <a:pt x="2531" y="1236"/>
                    <a:pt x="2535" y="1254"/>
                  </a:cubicBezTo>
                  <a:cubicBezTo>
                    <a:pt x="2540" y="1273"/>
                    <a:pt x="2559" y="1293"/>
                    <a:pt x="2577" y="1273"/>
                  </a:cubicBezTo>
                  <a:cubicBezTo>
                    <a:pt x="2594" y="1252"/>
                    <a:pt x="2605" y="1249"/>
                    <a:pt x="2634" y="1251"/>
                  </a:cubicBezTo>
                  <a:cubicBezTo>
                    <a:pt x="2662" y="1252"/>
                    <a:pt x="2671" y="1269"/>
                    <a:pt x="2671" y="1284"/>
                  </a:cubicBezTo>
                  <a:cubicBezTo>
                    <a:pt x="2671" y="1299"/>
                    <a:pt x="2695" y="1306"/>
                    <a:pt x="2684" y="1323"/>
                  </a:cubicBezTo>
                  <a:cubicBezTo>
                    <a:pt x="2673" y="1340"/>
                    <a:pt x="2658" y="1343"/>
                    <a:pt x="2682" y="1347"/>
                  </a:cubicBezTo>
                  <a:cubicBezTo>
                    <a:pt x="2706" y="1351"/>
                    <a:pt x="2725" y="1353"/>
                    <a:pt x="2738" y="1377"/>
                  </a:cubicBezTo>
                  <a:cubicBezTo>
                    <a:pt x="2751" y="1401"/>
                    <a:pt x="2745" y="1421"/>
                    <a:pt x="2786" y="1438"/>
                  </a:cubicBezTo>
                  <a:cubicBezTo>
                    <a:pt x="2828" y="1454"/>
                    <a:pt x="2830" y="1451"/>
                    <a:pt x="2863" y="1441"/>
                  </a:cubicBezTo>
                  <a:cubicBezTo>
                    <a:pt x="2884" y="1436"/>
                    <a:pt x="2895" y="1427"/>
                    <a:pt x="2911" y="1417"/>
                  </a:cubicBezTo>
                  <a:cubicBezTo>
                    <a:pt x="2890" y="1389"/>
                    <a:pt x="2934" y="1385"/>
                    <a:pt x="2917" y="1360"/>
                  </a:cubicBezTo>
                  <a:cubicBezTo>
                    <a:pt x="2900" y="1334"/>
                    <a:pt x="2891" y="1282"/>
                    <a:pt x="2891" y="1230"/>
                  </a:cubicBezTo>
                  <a:cubicBezTo>
                    <a:pt x="2891" y="1226"/>
                    <a:pt x="2891" y="1221"/>
                    <a:pt x="2892" y="1217"/>
                  </a:cubicBezTo>
                  <a:cubicBezTo>
                    <a:pt x="2838" y="1185"/>
                    <a:pt x="2838" y="1185"/>
                    <a:pt x="2838" y="1185"/>
                  </a:cubicBezTo>
                  <a:cubicBezTo>
                    <a:pt x="2838" y="1185"/>
                    <a:pt x="2782" y="1157"/>
                    <a:pt x="2785" y="1126"/>
                  </a:cubicBezTo>
                  <a:cubicBezTo>
                    <a:pt x="2789" y="1096"/>
                    <a:pt x="2802" y="1113"/>
                    <a:pt x="2766" y="1093"/>
                  </a:cubicBezTo>
                  <a:cubicBezTo>
                    <a:pt x="2730" y="1074"/>
                    <a:pt x="2730" y="1068"/>
                    <a:pt x="2713" y="1049"/>
                  </a:cubicBezTo>
                  <a:cubicBezTo>
                    <a:pt x="2697" y="1029"/>
                    <a:pt x="2694" y="1004"/>
                    <a:pt x="2697" y="982"/>
                  </a:cubicBezTo>
                  <a:cubicBezTo>
                    <a:pt x="2700" y="960"/>
                    <a:pt x="2723" y="948"/>
                    <a:pt x="2697" y="940"/>
                  </a:cubicBezTo>
                  <a:cubicBezTo>
                    <a:pt x="2671" y="932"/>
                    <a:pt x="2631" y="921"/>
                    <a:pt x="2667" y="898"/>
                  </a:cubicBezTo>
                  <a:cubicBezTo>
                    <a:pt x="2703" y="876"/>
                    <a:pt x="2720" y="873"/>
                    <a:pt x="2720" y="873"/>
                  </a:cubicBezTo>
                  <a:cubicBezTo>
                    <a:pt x="2720" y="873"/>
                    <a:pt x="2736" y="871"/>
                    <a:pt x="2769" y="862"/>
                  </a:cubicBezTo>
                  <a:cubicBezTo>
                    <a:pt x="2802" y="854"/>
                    <a:pt x="2834" y="854"/>
                    <a:pt x="2857" y="854"/>
                  </a:cubicBezTo>
                  <a:cubicBezTo>
                    <a:pt x="2880" y="854"/>
                    <a:pt x="2929" y="840"/>
                    <a:pt x="2946" y="821"/>
                  </a:cubicBezTo>
                  <a:cubicBezTo>
                    <a:pt x="2962" y="801"/>
                    <a:pt x="3005" y="759"/>
                    <a:pt x="3021" y="771"/>
                  </a:cubicBezTo>
                  <a:cubicBezTo>
                    <a:pt x="3038" y="782"/>
                    <a:pt x="3074" y="779"/>
                    <a:pt x="3074" y="743"/>
                  </a:cubicBezTo>
                  <a:cubicBezTo>
                    <a:pt x="3074" y="707"/>
                    <a:pt x="3074" y="673"/>
                    <a:pt x="3057" y="643"/>
                  </a:cubicBezTo>
                  <a:close/>
                </a:path>
              </a:pathLst>
            </a:custGeom>
            <a:solidFill>
              <a:schemeClr val="accent3"/>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91" name="Freeform 20"/>
            <p:cNvSpPr>
              <a:spLocks/>
            </p:cNvSpPr>
            <p:nvPr/>
          </p:nvSpPr>
          <p:spPr bwMode="auto">
            <a:xfrm>
              <a:off x="1990" y="1454"/>
              <a:ext cx="1563" cy="1204"/>
            </a:xfrm>
            <a:custGeom>
              <a:avLst/>
              <a:gdLst>
                <a:gd name="T0" fmla="*/ 3326 w 3374"/>
                <a:gd name="T1" fmla="*/ 1582 h 2599"/>
                <a:gd name="T2" fmla="*/ 3022 w 3374"/>
                <a:gd name="T3" fmla="*/ 1461 h 2599"/>
                <a:gd name="T4" fmla="*/ 2905 w 3374"/>
                <a:gd name="T5" fmla="*/ 1423 h 2599"/>
                <a:gd name="T6" fmla="*/ 2850 w 3374"/>
                <a:gd name="T7" fmla="*/ 1556 h 2599"/>
                <a:gd name="T8" fmla="*/ 2957 w 3374"/>
                <a:gd name="T9" fmla="*/ 1714 h 2599"/>
                <a:gd name="T10" fmla="*/ 2863 w 3374"/>
                <a:gd name="T11" fmla="*/ 1817 h 2599"/>
                <a:gd name="T12" fmla="*/ 2804 w 3374"/>
                <a:gd name="T13" fmla="*/ 1882 h 2599"/>
                <a:gd name="T14" fmla="*/ 2651 w 3374"/>
                <a:gd name="T15" fmla="*/ 1793 h 2599"/>
                <a:gd name="T16" fmla="*/ 2573 w 3374"/>
                <a:gd name="T17" fmla="*/ 1593 h 2599"/>
                <a:gd name="T18" fmla="*/ 2448 w 3374"/>
                <a:gd name="T19" fmla="*/ 1424 h 2599"/>
                <a:gd name="T20" fmla="*/ 2411 w 3374"/>
                <a:gd name="T21" fmla="*/ 1352 h 2599"/>
                <a:gd name="T22" fmla="*/ 2179 w 3374"/>
                <a:gd name="T23" fmla="*/ 1252 h 2599"/>
                <a:gd name="T24" fmla="*/ 2267 w 3374"/>
                <a:gd name="T25" fmla="*/ 911 h 2599"/>
                <a:gd name="T26" fmla="*/ 1721 w 3374"/>
                <a:gd name="T27" fmla="*/ 1019 h 2599"/>
                <a:gd name="T28" fmla="*/ 1446 w 3374"/>
                <a:gd name="T29" fmla="*/ 833 h 2599"/>
                <a:gd name="T30" fmla="*/ 1485 w 3374"/>
                <a:gd name="T31" fmla="*/ 615 h 2599"/>
                <a:gd name="T32" fmla="*/ 1148 w 3374"/>
                <a:gd name="T33" fmla="*/ 548 h 2599"/>
                <a:gd name="T34" fmla="*/ 851 w 3374"/>
                <a:gd name="T35" fmla="*/ 363 h 2599"/>
                <a:gd name="T36" fmla="*/ 848 w 3374"/>
                <a:gd name="T37" fmla="*/ 57 h 2599"/>
                <a:gd name="T38" fmla="*/ 661 w 3374"/>
                <a:gd name="T39" fmla="*/ 24 h 2599"/>
                <a:gd name="T40" fmla="*/ 428 w 3374"/>
                <a:gd name="T41" fmla="*/ 233 h 2599"/>
                <a:gd name="T42" fmla="*/ 113 w 3374"/>
                <a:gd name="T43" fmla="*/ 418 h 2599"/>
                <a:gd name="T44" fmla="*/ 26 w 3374"/>
                <a:gd name="T45" fmla="*/ 792 h 2599"/>
                <a:gd name="T46" fmla="*/ 301 w 3374"/>
                <a:gd name="T47" fmla="*/ 907 h 2599"/>
                <a:gd name="T48" fmla="*/ 633 w 3374"/>
                <a:gd name="T49" fmla="*/ 1000 h 2599"/>
                <a:gd name="T50" fmla="*/ 1074 w 3374"/>
                <a:gd name="T51" fmla="*/ 941 h 2599"/>
                <a:gd name="T52" fmla="*/ 1393 w 3374"/>
                <a:gd name="T53" fmla="*/ 1019 h 2599"/>
                <a:gd name="T54" fmla="*/ 1695 w 3374"/>
                <a:gd name="T55" fmla="*/ 1311 h 2599"/>
                <a:gd name="T56" fmla="*/ 1926 w 3374"/>
                <a:gd name="T57" fmla="*/ 1471 h 2599"/>
                <a:gd name="T58" fmla="*/ 2018 w 3374"/>
                <a:gd name="T59" fmla="*/ 1638 h 2599"/>
                <a:gd name="T60" fmla="*/ 1992 w 3374"/>
                <a:gd name="T61" fmla="*/ 1860 h 2599"/>
                <a:gd name="T62" fmla="*/ 1909 w 3374"/>
                <a:gd name="T63" fmla="*/ 1930 h 2599"/>
                <a:gd name="T64" fmla="*/ 1808 w 3374"/>
                <a:gd name="T65" fmla="*/ 2156 h 2599"/>
                <a:gd name="T66" fmla="*/ 1594 w 3374"/>
                <a:gd name="T67" fmla="*/ 2138 h 2599"/>
                <a:gd name="T68" fmla="*/ 1861 w 3374"/>
                <a:gd name="T69" fmla="*/ 2316 h 2599"/>
                <a:gd name="T70" fmla="*/ 1928 w 3374"/>
                <a:gd name="T71" fmla="*/ 2229 h 2599"/>
                <a:gd name="T72" fmla="*/ 2101 w 3374"/>
                <a:gd name="T73" fmla="*/ 2284 h 2599"/>
                <a:gd name="T74" fmla="*/ 2208 w 3374"/>
                <a:gd name="T75" fmla="*/ 2381 h 2599"/>
                <a:gd name="T76" fmla="*/ 2363 w 3374"/>
                <a:gd name="T77" fmla="*/ 2407 h 2599"/>
                <a:gd name="T78" fmla="*/ 2455 w 3374"/>
                <a:gd name="T79" fmla="*/ 2564 h 2599"/>
                <a:gd name="T80" fmla="*/ 2649 w 3374"/>
                <a:gd name="T81" fmla="*/ 2499 h 2599"/>
                <a:gd name="T82" fmla="*/ 2763 w 3374"/>
                <a:gd name="T83" fmla="*/ 2412 h 2599"/>
                <a:gd name="T84" fmla="*/ 2771 w 3374"/>
                <a:gd name="T85" fmla="*/ 2321 h 2599"/>
                <a:gd name="T86" fmla="*/ 2880 w 3374"/>
                <a:gd name="T87" fmla="*/ 2329 h 2599"/>
                <a:gd name="T88" fmla="*/ 2874 w 3374"/>
                <a:gd name="T89" fmla="*/ 2238 h 2599"/>
                <a:gd name="T90" fmla="*/ 2918 w 3374"/>
                <a:gd name="T91" fmla="*/ 2119 h 2599"/>
                <a:gd name="T92" fmla="*/ 2870 w 3374"/>
                <a:gd name="T93" fmla="*/ 2034 h 2599"/>
                <a:gd name="T94" fmla="*/ 2983 w 3374"/>
                <a:gd name="T95" fmla="*/ 1945 h 2599"/>
                <a:gd name="T96" fmla="*/ 3167 w 3374"/>
                <a:gd name="T97" fmla="*/ 1953 h 2599"/>
                <a:gd name="T98" fmla="*/ 3232 w 3374"/>
                <a:gd name="T99" fmla="*/ 1884 h 2599"/>
                <a:gd name="T100" fmla="*/ 3337 w 3374"/>
                <a:gd name="T101" fmla="*/ 1795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4" h="2599">
                  <a:moveTo>
                    <a:pt x="3319" y="1723"/>
                  </a:moveTo>
                  <a:cubicBezTo>
                    <a:pt x="3341" y="1695"/>
                    <a:pt x="3374" y="1691"/>
                    <a:pt x="3359" y="1658"/>
                  </a:cubicBezTo>
                  <a:cubicBezTo>
                    <a:pt x="3343" y="1625"/>
                    <a:pt x="3365" y="1593"/>
                    <a:pt x="3326" y="1582"/>
                  </a:cubicBezTo>
                  <a:cubicBezTo>
                    <a:pt x="3287" y="1571"/>
                    <a:pt x="3223" y="1565"/>
                    <a:pt x="3195" y="1541"/>
                  </a:cubicBezTo>
                  <a:cubicBezTo>
                    <a:pt x="3167" y="1517"/>
                    <a:pt x="3164" y="1511"/>
                    <a:pt x="3125" y="1504"/>
                  </a:cubicBezTo>
                  <a:cubicBezTo>
                    <a:pt x="3086" y="1497"/>
                    <a:pt x="3031" y="1487"/>
                    <a:pt x="3022" y="1461"/>
                  </a:cubicBezTo>
                  <a:cubicBezTo>
                    <a:pt x="3017" y="1447"/>
                    <a:pt x="3023" y="1437"/>
                    <a:pt x="3024" y="1426"/>
                  </a:cubicBezTo>
                  <a:cubicBezTo>
                    <a:pt x="3009" y="1428"/>
                    <a:pt x="2990" y="1430"/>
                    <a:pt x="2972" y="1430"/>
                  </a:cubicBezTo>
                  <a:cubicBezTo>
                    <a:pt x="2924" y="1430"/>
                    <a:pt x="2918" y="1437"/>
                    <a:pt x="2905" y="1423"/>
                  </a:cubicBezTo>
                  <a:cubicBezTo>
                    <a:pt x="2891" y="1408"/>
                    <a:pt x="2885" y="1417"/>
                    <a:pt x="2874" y="1432"/>
                  </a:cubicBezTo>
                  <a:cubicBezTo>
                    <a:pt x="2863" y="1447"/>
                    <a:pt x="2870" y="1484"/>
                    <a:pt x="2874" y="1513"/>
                  </a:cubicBezTo>
                  <a:cubicBezTo>
                    <a:pt x="2878" y="1543"/>
                    <a:pt x="2867" y="1543"/>
                    <a:pt x="2850" y="1556"/>
                  </a:cubicBezTo>
                  <a:cubicBezTo>
                    <a:pt x="2832" y="1569"/>
                    <a:pt x="2848" y="1582"/>
                    <a:pt x="2846" y="1628"/>
                  </a:cubicBezTo>
                  <a:cubicBezTo>
                    <a:pt x="2843" y="1675"/>
                    <a:pt x="2887" y="1654"/>
                    <a:pt x="2920" y="1665"/>
                  </a:cubicBezTo>
                  <a:cubicBezTo>
                    <a:pt x="2953" y="1676"/>
                    <a:pt x="2963" y="1695"/>
                    <a:pt x="2957" y="1714"/>
                  </a:cubicBezTo>
                  <a:cubicBezTo>
                    <a:pt x="2950" y="1732"/>
                    <a:pt x="2961" y="1749"/>
                    <a:pt x="2948" y="1778"/>
                  </a:cubicBezTo>
                  <a:cubicBezTo>
                    <a:pt x="2935" y="1808"/>
                    <a:pt x="2902" y="1793"/>
                    <a:pt x="2870" y="1780"/>
                  </a:cubicBezTo>
                  <a:cubicBezTo>
                    <a:pt x="2837" y="1767"/>
                    <a:pt x="2865" y="1808"/>
                    <a:pt x="2863" y="1817"/>
                  </a:cubicBezTo>
                  <a:cubicBezTo>
                    <a:pt x="2861" y="1827"/>
                    <a:pt x="2839" y="1836"/>
                    <a:pt x="2861" y="1849"/>
                  </a:cubicBezTo>
                  <a:cubicBezTo>
                    <a:pt x="2883" y="1862"/>
                    <a:pt x="2867" y="1862"/>
                    <a:pt x="2843" y="1877"/>
                  </a:cubicBezTo>
                  <a:cubicBezTo>
                    <a:pt x="2819" y="1891"/>
                    <a:pt x="2811" y="1895"/>
                    <a:pt x="2804" y="1882"/>
                  </a:cubicBezTo>
                  <a:cubicBezTo>
                    <a:pt x="2797" y="1869"/>
                    <a:pt x="2782" y="1862"/>
                    <a:pt x="2763" y="1862"/>
                  </a:cubicBezTo>
                  <a:cubicBezTo>
                    <a:pt x="2712" y="1867"/>
                    <a:pt x="2710" y="1851"/>
                    <a:pt x="2704" y="1819"/>
                  </a:cubicBezTo>
                  <a:cubicBezTo>
                    <a:pt x="2697" y="1788"/>
                    <a:pt x="2675" y="1793"/>
                    <a:pt x="2651" y="1793"/>
                  </a:cubicBezTo>
                  <a:cubicBezTo>
                    <a:pt x="2627" y="1793"/>
                    <a:pt x="2629" y="1784"/>
                    <a:pt x="2597" y="1760"/>
                  </a:cubicBezTo>
                  <a:cubicBezTo>
                    <a:pt x="2564" y="1736"/>
                    <a:pt x="2592" y="1738"/>
                    <a:pt x="2607" y="1691"/>
                  </a:cubicBezTo>
                  <a:cubicBezTo>
                    <a:pt x="2623" y="1645"/>
                    <a:pt x="2594" y="1623"/>
                    <a:pt x="2573" y="1593"/>
                  </a:cubicBezTo>
                  <a:cubicBezTo>
                    <a:pt x="2551" y="1563"/>
                    <a:pt x="2549" y="1532"/>
                    <a:pt x="2542" y="1495"/>
                  </a:cubicBezTo>
                  <a:cubicBezTo>
                    <a:pt x="2535" y="1458"/>
                    <a:pt x="2490" y="1467"/>
                    <a:pt x="2485" y="1454"/>
                  </a:cubicBezTo>
                  <a:cubicBezTo>
                    <a:pt x="2481" y="1441"/>
                    <a:pt x="2479" y="1436"/>
                    <a:pt x="2448" y="1424"/>
                  </a:cubicBezTo>
                  <a:cubicBezTo>
                    <a:pt x="2417" y="1413"/>
                    <a:pt x="2426" y="1411"/>
                    <a:pt x="2424" y="1380"/>
                  </a:cubicBezTo>
                  <a:cubicBezTo>
                    <a:pt x="2423" y="1371"/>
                    <a:pt x="2421" y="1362"/>
                    <a:pt x="2418" y="1354"/>
                  </a:cubicBezTo>
                  <a:cubicBezTo>
                    <a:pt x="2415" y="1353"/>
                    <a:pt x="2413" y="1353"/>
                    <a:pt x="2411" y="1352"/>
                  </a:cubicBezTo>
                  <a:cubicBezTo>
                    <a:pt x="2358" y="1337"/>
                    <a:pt x="2376" y="1374"/>
                    <a:pt x="2332" y="1382"/>
                  </a:cubicBezTo>
                  <a:cubicBezTo>
                    <a:pt x="2289" y="1389"/>
                    <a:pt x="2289" y="1360"/>
                    <a:pt x="2249" y="1330"/>
                  </a:cubicBezTo>
                  <a:cubicBezTo>
                    <a:pt x="2210" y="1300"/>
                    <a:pt x="2166" y="1297"/>
                    <a:pt x="2179" y="1252"/>
                  </a:cubicBezTo>
                  <a:cubicBezTo>
                    <a:pt x="2192" y="1208"/>
                    <a:pt x="2162" y="1156"/>
                    <a:pt x="2210" y="1141"/>
                  </a:cubicBezTo>
                  <a:cubicBezTo>
                    <a:pt x="2258" y="1126"/>
                    <a:pt x="2302" y="1100"/>
                    <a:pt x="2306" y="1041"/>
                  </a:cubicBezTo>
                  <a:cubicBezTo>
                    <a:pt x="2310" y="981"/>
                    <a:pt x="2310" y="941"/>
                    <a:pt x="2267" y="911"/>
                  </a:cubicBezTo>
                  <a:cubicBezTo>
                    <a:pt x="2223" y="881"/>
                    <a:pt x="2140" y="844"/>
                    <a:pt x="2101" y="878"/>
                  </a:cubicBezTo>
                  <a:cubicBezTo>
                    <a:pt x="2061" y="911"/>
                    <a:pt x="1996" y="993"/>
                    <a:pt x="1926" y="1007"/>
                  </a:cubicBezTo>
                  <a:cubicBezTo>
                    <a:pt x="1856" y="1022"/>
                    <a:pt x="1782" y="1048"/>
                    <a:pt x="1721" y="1019"/>
                  </a:cubicBezTo>
                  <a:cubicBezTo>
                    <a:pt x="1660" y="989"/>
                    <a:pt x="1625" y="1007"/>
                    <a:pt x="1594" y="970"/>
                  </a:cubicBezTo>
                  <a:cubicBezTo>
                    <a:pt x="1563" y="933"/>
                    <a:pt x="1598" y="855"/>
                    <a:pt x="1550" y="855"/>
                  </a:cubicBezTo>
                  <a:cubicBezTo>
                    <a:pt x="1502" y="855"/>
                    <a:pt x="1480" y="870"/>
                    <a:pt x="1446" y="833"/>
                  </a:cubicBezTo>
                  <a:cubicBezTo>
                    <a:pt x="1411" y="796"/>
                    <a:pt x="1323" y="785"/>
                    <a:pt x="1328" y="767"/>
                  </a:cubicBezTo>
                  <a:cubicBezTo>
                    <a:pt x="1332" y="748"/>
                    <a:pt x="1367" y="685"/>
                    <a:pt x="1402" y="674"/>
                  </a:cubicBezTo>
                  <a:cubicBezTo>
                    <a:pt x="1437" y="663"/>
                    <a:pt x="1480" y="655"/>
                    <a:pt x="1485" y="615"/>
                  </a:cubicBezTo>
                  <a:cubicBezTo>
                    <a:pt x="1489" y="574"/>
                    <a:pt x="1498" y="537"/>
                    <a:pt x="1437" y="514"/>
                  </a:cubicBezTo>
                  <a:cubicBezTo>
                    <a:pt x="1376" y="492"/>
                    <a:pt x="1231" y="492"/>
                    <a:pt x="1205" y="500"/>
                  </a:cubicBezTo>
                  <a:cubicBezTo>
                    <a:pt x="1179" y="507"/>
                    <a:pt x="1175" y="514"/>
                    <a:pt x="1148" y="548"/>
                  </a:cubicBezTo>
                  <a:cubicBezTo>
                    <a:pt x="1122" y="581"/>
                    <a:pt x="1070" y="629"/>
                    <a:pt x="1017" y="577"/>
                  </a:cubicBezTo>
                  <a:cubicBezTo>
                    <a:pt x="965" y="526"/>
                    <a:pt x="926" y="503"/>
                    <a:pt x="908" y="466"/>
                  </a:cubicBezTo>
                  <a:cubicBezTo>
                    <a:pt x="891" y="429"/>
                    <a:pt x="851" y="396"/>
                    <a:pt x="851" y="363"/>
                  </a:cubicBezTo>
                  <a:cubicBezTo>
                    <a:pt x="851" y="329"/>
                    <a:pt x="830" y="307"/>
                    <a:pt x="856" y="277"/>
                  </a:cubicBezTo>
                  <a:cubicBezTo>
                    <a:pt x="882" y="248"/>
                    <a:pt x="886" y="229"/>
                    <a:pt x="873" y="196"/>
                  </a:cubicBezTo>
                  <a:cubicBezTo>
                    <a:pt x="864" y="171"/>
                    <a:pt x="849" y="107"/>
                    <a:pt x="848" y="57"/>
                  </a:cubicBezTo>
                  <a:cubicBezTo>
                    <a:pt x="836" y="52"/>
                    <a:pt x="821" y="44"/>
                    <a:pt x="800" y="31"/>
                  </a:cubicBezTo>
                  <a:cubicBezTo>
                    <a:pt x="751" y="0"/>
                    <a:pt x="744" y="36"/>
                    <a:pt x="692" y="31"/>
                  </a:cubicBezTo>
                  <a:cubicBezTo>
                    <a:pt x="673" y="29"/>
                    <a:pt x="664" y="27"/>
                    <a:pt x="661" y="24"/>
                  </a:cubicBezTo>
                  <a:cubicBezTo>
                    <a:pt x="648" y="39"/>
                    <a:pt x="634" y="58"/>
                    <a:pt x="629" y="77"/>
                  </a:cubicBezTo>
                  <a:cubicBezTo>
                    <a:pt x="616" y="122"/>
                    <a:pt x="664" y="170"/>
                    <a:pt x="594" y="192"/>
                  </a:cubicBezTo>
                  <a:cubicBezTo>
                    <a:pt x="524" y="214"/>
                    <a:pt x="471" y="203"/>
                    <a:pt x="428" y="233"/>
                  </a:cubicBezTo>
                  <a:cubicBezTo>
                    <a:pt x="384" y="262"/>
                    <a:pt x="336" y="255"/>
                    <a:pt x="305" y="288"/>
                  </a:cubicBezTo>
                  <a:cubicBezTo>
                    <a:pt x="275" y="322"/>
                    <a:pt x="209" y="333"/>
                    <a:pt x="196" y="370"/>
                  </a:cubicBezTo>
                  <a:cubicBezTo>
                    <a:pt x="183" y="407"/>
                    <a:pt x="153" y="414"/>
                    <a:pt x="113" y="418"/>
                  </a:cubicBezTo>
                  <a:cubicBezTo>
                    <a:pt x="74" y="422"/>
                    <a:pt x="0" y="444"/>
                    <a:pt x="0" y="511"/>
                  </a:cubicBezTo>
                  <a:cubicBezTo>
                    <a:pt x="0" y="577"/>
                    <a:pt x="22" y="644"/>
                    <a:pt x="26" y="681"/>
                  </a:cubicBezTo>
                  <a:cubicBezTo>
                    <a:pt x="30" y="718"/>
                    <a:pt x="48" y="763"/>
                    <a:pt x="26" y="792"/>
                  </a:cubicBezTo>
                  <a:cubicBezTo>
                    <a:pt x="8" y="817"/>
                    <a:pt x="34" y="794"/>
                    <a:pt x="63" y="857"/>
                  </a:cubicBezTo>
                  <a:cubicBezTo>
                    <a:pt x="88" y="855"/>
                    <a:pt x="115" y="852"/>
                    <a:pt x="139" y="855"/>
                  </a:cubicBezTo>
                  <a:cubicBezTo>
                    <a:pt x="196" y="863"/>
                    <a:pt x="249" y="904"/>
                    <a:pt x="301" y="907"/>
                  </a:cubicBezTo>
                  <a:cubicBezTo>
                    <a:pt x="353" y="911"/>
                    <a:pt x="380" y="885"/>
                    <a:pt x="415" y="933"/>
                  </a:cubicBezTo>
                  <a:cubicBezTo>
                    <a:pt x="450" y="981"/>
                    <a:pt x="485" y="1015"/>
                    <a:pt x="528" y="1022"/>
                  </a:cubicBezTo>
                  <a:cubicBezTo>
                    <a:pt x="572" y="1030"/>
                    <a:pt x="563" y="1026"/>
                    <a:pt x="633" y="1000"/>
                  </a:cubicBezTo>
                  <a:cubicBezTo>
                    <a:pt x="703" y="974"/>
                    <a:pt x="712" y="937"/>
                    <a:pt x="777" y="948"/>
                  </a:cubicBezTo>
                  <a:cubicBezTo>
                    <a:pt x="843" y="959"/>
                    <a:pt x="930" y="996"/>
                    <a:pt x="956" y="967"/>
                  </a:cubicBezTo>
                  <a:cubicBezTo>
                    <a:pt x="983" y="937"/>
                    <a:pt x="991" y="896"/>
                    <a:pt x="1074" y="941"/>
                  </a:cubicBezTo>
                  <a:cubicBezTo>
                    <a:pt x="1157" y="985"/>
                    <a:pt x="1227" y="985"/>
                    <a:pt x="1231" y="1015"/>
                  </a:cubicBezTo>
                  <a:cubicBezTo>
                    <a:pt x="1236" y="1044"/>
                    <a:pt x="1249" y="1059"/>
                    <a:pt x="1293" y="1041"/>
                  </a:cubicBezTo>
                  <a:cubicBezTo>
                    <a:pt x="1336" y="1022"/>
                    <a:pt x="1389" y="978"/>
                    <a:pt x="1393" y="1019"/>
                  </a:cubicBezTo>
                  <a:cubicBezTo>
                    <a:pt x="1397" y="1059"/>
                    <a:pt x="1384" y="1126"/>
                    <a:pt x="1432" y="1145"/>
                  </a:cubicBezTo>
                  <a:cubicBezTo>
                    <a:pt x="1480" y="1163"/>
                    <a:pt x="1559" y="1182"/>
                    <a:pt x="1585" y="1211"/>
                  </a:cubicBezTo>
                  <a:cubicBezTo>
                    <a:pt x="1612" y="1241"/>
                    <a:pt x="1660" y="1319"/>
                    <a:pt x="1695" y="1311"/>
                  </a:cubicBezTo>
                  <a:cubicBezTo>
                    <a:pt x="1729" y="1304"/>
                    <a:pt x="1782" y="1241"/>
                    <a:pt x="1808" y="1293"/>
                  </a:cubicBezTo>
                  <a:cubicBezTo>
                    <a:pt x="1834" y="1345"/>
                    <a:pt x="1895" y="1360"/>
                    <a:pt x="1904" y="1389"/>
                  </a:cubicBezTo>
                  <a:cubicBezTo>
                    <a:pt x="1913" y="1419"/>
                    <a:pt x="1944" y="1448"/>
                    <a:pt x="1926" y="1471"/>
                  </a:cubicBezTo>
                  <a:cubicBezTo>
                    <a:pt x="1909" y="1493"/>
                    <a:pt x="1895" y="1497"/>
                    <a:pt x="1965" y="1523"/>
                  </a:cubicBezTo>
                  <a:cubicBezTo>
                    <a:pt x="1996" y="1541"/>
                    <a:pt x="1987" y="1567"/>
                    <a:pt x="1987" y="1586"/>
                  </a:cubicBezTo>
                  <a:cubicBezTo>
                    <a:pt x="1987" y="1604"/>
                    <a:pt x="1987" y="1612"/>
                    <a:pt x="2018" y="1638"/>
                  </a:cubicBezTo>
                  <a:cubicBezTo>
                    <a:pt x="2048" y="1663"/>
                    <a:pt x="2075" y="1701"/>
                    <a:pt x="2057" y="1741"/>
                  </a:cubicBezTo>
                  <a:cubicBezTo>
                    <a:pt x="2040" y="1782"/>
                    <a:pt x="2022" y="1797"/>
                    <a:pt x="2022" y="1812"/>
                  </a:cubicBezTo>
                  <a:cubicBezTo>
                    <a:pt x="2022" y="1827"/>
                    <a:pt x="2018" y="1878"/>
                    <a:pt x="1992" y="1860"/>
                  </a:cubicBezTo>
                  <a:cubicBezTo>
                    <a:pt x="1965" y="1841"/>
                    <a:pt x="1974" y="1808"/>
                    <a:pt x="1965" y="1841"/>
                  </a:cubicBezTo>
                  <a:cubicBezTo>
                    <a:pt x="1957" y="1875"/>
                    <a:pt x="1944" y="1886"/>
                    <a:pt x="1926" y="1882"/>
                  </a:cubicBezTo>
                  <a:cubicBezTo>
                    <a:pt x="1909" y="1878"/>
                    <a:pt x="1887" y="1912"/>
                    <a:pt x="1909" y="1930"/>
                  </a:cubicBezTo>
                  <a:cubicBezTo>
                    <a:pt x="1930" y="1949"/>
                    <a:pt x="1917" y="1971"/>
                    <a:pt x="1891" y="1997"/>
                  </a:cubicBezTo>
                  <a:cubicBezTo>
                    <a:pt x="1865" y="2023"/>
                    <a:pt x="1812" y="2001"/>
                    <a:pt x="1817" y="2049"/>
                  </a:cubicBezTo>
                  <a:cubicBezTo>
                    <a:pt x="1821" y="2097"/>
                    <a:pt x="1817" y="2123"/>
                    <a:pt x="1808" y="2156"/>
                  </a:cubicBezTo>
                  <a:cubicBezTo>
                    <a:pt x="1799" y="2190"/>
                    <a:pt x="1791" y="2208"/>
                    <a:pt x="1751" y="2197"/>
                  </a:cubicBezTo>
                  <a:cubicBezTo>
                    <a:pt x="1712" y="2186"/>
                    <a:pt x="1686" y="2201"/>
                    <a:pt x="1655" y="2168"/>
                  </a:cubicBezTo>
                  <a:cubicBezTo>
                    <a:pt x="1625" y="2134"/>
                    <a:pt x="1612" y="2093"/>
                    <a:pt x="1594" y="2138"/>
                  </a:cubicBezTo>
                  <a:cubicBezTo>
                    <a:pt x="1577" y="2182"/>
                    <a:pt x="1572" y="2223"/>
                    <a:pt x="1629" y="2231"/>
                  </a:cubicBezTo>
                  <a:cubicBezTo>
                    <a:pt x="1686" y="2238"/>
                    <a:pt x="1743" y="2223"/>
                    <a:pt x="1764" y="2256"/>
                  </a:cubicBezTo>
                  <a:cubicBezTo>
                    <a:pt x="1786" y="2290"/>
                    <a:pt x="1817" y="2312"/>
                    <a:pt x="1861" y="2316"/>
                  </a:cubicBezTo>
                  <a:cubicBezTo>
                    <a:pt x="1881" y="2317"/>
                    <a:pt x="1899" y="2315"/>
                    <a:pt x="1913" y="2315"/>
                  </a:cubicBezTo>
                  <a:cubicBezTo>
                    <a:pt x="1906" y="2294"/>
                    <a:pt x="1883" y="2274"/>
                    <a:pt x="1880" y="2258"/>
                  </a:cubicBezTo>
                  <a:cubicBezTo>
                    <a:pt x="1876" y="2238"/>
                    <a:pt x="1909" y="2229"/>
                    <a:pt x="1928" y="2229"/>
                  </a:cubicBezTo>
                  <a:cubicBezTo>
                    <a:pt x="1948" y="2229"/>
                    <a:pt x="1948" y="2223"/>
                    <a:pt x="1998" y="2201"/>
                  </a:cubicBezTo>
                  <a:cubicBezTo>
                    <a:pt x="2048" y="2179"/>
                    <a:pt x="2046" y="2188"/>
                    <a:pt x="2079" y="2193"/>
                  </a:cubicBezTo>
                  <a:cubicBezTo>
                    <a:pt x="2112" y="2199"/>
                    <a:pt x="2101" y="2262"/>
                    <a:pt x="2101" y="2284"/>
                  </a:cubicBezTo>
                  <a:cubicBezTo>
                    <a:pt x="2101" y="2307"/>
                    <a:pt x="2112" y="2305"/>
                    <a:pt x="2147" y="2308"/>
                  </a:cubicBezTo>
                  <a:cubicBezTo>
                    <a:pt x="2182" y="2312"/>
                    <a:pt x="2168" y="2336"/>
                    <a:pt x="2171" y="2351"/>
                  </a:cubicBezTo>
                  <a:cubicBezTo>
                    <a:pt x="2173" y="2366"/>
                    <a:pt x="2186" y="2364"/>
                    <a:pt x="2208" y="2381"/>
                  </a:cubicBezTo>
                  <a:cubicBezTo>
                    <a:pt x="2230" y="2397"/>
                    <a:pt x="2241" y="2414"/>
                    <a:pt x="2258" y="2427"/>
                  </a:cubicBezTo>
                  <a:cubicBezTo>
                    <a:pt x="2275" y="2440"/>
                    <a:pt x="2295" y="2434"/>
                    <a:pt x="2308" y="2418"/>
                  </a:cubicBezTo>
                  <a:cubicBezTo>
                    <a:pt x="2321" y="2401"/>
                    <a:pt x="2339" y="2392"/>
                    <a:pt x="2363" y="2407"/>
                  </a:cubicBezTo>
                  <a:cubicBezTo>
                    <a:pt x="2387" y="2421"/>
                    <a:pt x="2354" y="2434"/>
                    <a:pt x="2380" y="2455"/>
                  </a:cubicBezTo>
                  <a:cubicBezTo>
                    <a:pt x="2407" y="2475"/>
                    <a:pt x="2402" y="2503"/>
                    <a:pt x="2404" y="2523"/>
                  </a:cubicBezTo>
                  <a:cubicBezTo>
                    <a:pt x="2407" y="2544"/>
                    <a:pt x="2428" y="2547"/>
                    <a:pt x="2455" y="2564"/>
                  </a:cubicBezTo>
                  <a:cubicBezTo>
                    <a:pt x="2481" y="2581"/>
                    <a:pt x="2483" y="2562"/>
                    <a:pt x="2531" y="2581"/>
                  </a:cubicBezTo>
                  <a:cubicBezTo>
                    <a:pt x="2579" y="2599"/>
                    <a:pt x="2568" y="2588"/>
                    <a:pt x="2618" y="2572"/>
                  </a:cubicBezTo>
                  <a:cubicBezTo>
                    <a:pt x="2669" y="2555"/>
                    <a:pt x="2647" y="2516"/>
                    <a:pt x="2649" y="2499"/>
                  </a:cubicBezTo>
                  <a:cubicBezTo>
                    <a:pt x="2651" y="2486"/>
                    <a:pt x="2687" y="2489"/>
                    <a:pt x="2719" y="2491"/>
                  </a:cubicBezTo>
                  <a:cubicBezTo>
                    <a:pt x="2729" y="2478"/>
                    <a:pt x="2744" y="2462"/>
                    <a:pt x="2756" y="2455"/>
                  </a:cubicBezTo>
                  <a:cubicBezTo>
                    <a:pt x="2778" y="2442"/>
                    <a:pt x="2747" y="2429"/>
                    <a:pt x="2763" y="2412"/>
                  </a:cubicBezTo>
                  <a:cubicBezTo>
                    <a:pt x="2778" y="2395"/>
                    <a:pt x="2780" y="2388"/>
                    <a:pt x="2756" y="2381"/>
                  </a:cubicBezTo>
                  <a:cubicBezTo>
                    <a:pt x="2732" y="2373"/>
                    <a:pt x="2695" y="2362"/>
                    <a:pt x="2719" y="2349"/>
                  </a:cubicBezTo>
                  <a:cubicBezTo>
                    <a:pt x="2743" y="2336"/>
                    <a:pt x="2756" y="2318"/>
                    <a:pt x="2771" y="2321"/>
                  </a:cubicBezTo>
                  <a:cubicBezTo>
                    <a:pt x="2787" y="2325"/>
                    <a:pt x="2815" y="2338"/>
                    <a:pt x="2819" y="2325"/>
                  </a:cubicBezTo>
                  <a:cubicBezTo>
                    <a:pt x="2824" y="2312"/>
                    <a:pt x="2830" y="2297"/>
                    <a:pt x="2843" y="2308"/>
                  </a:cubicBezTo>
                  <a:cubicBezTo>
                    <a:pt x="2856" y="2319"/>
                    <a:pt x="2852" y="2331"/>
                    <a:pt x="2880" y="2329"/>
                  </a:cubicBezTo>
                  <a:cubicBezTo>
                    <a:pt x="2909" y="2327"/>
                    <a:pt x="2915" y="2312"/>
                    <a:pt x="2896" y="2297"/>
                  </a:cubicBezTo>
                  <a:cubicBezTo>
                    <a:pt x="2876" y="2282"/>
                    <a:pt x="2859" y="2288"/>
                    <a:pt x="2876" y="2271"/>
                  </a:cubicBezTo>
                  <a:cubicBezTo>
                    <a:pt x="2894" y="2255"/>
                    <a:pt x="2885" y="2245"/>
                    <a:pt x="2874" y="2238"/>
                  </a:cubicBezTo>
                  <a:cubicBezTo>
                    <a:pt x="2863" y="2231"/>
                    <a:pt x="2872" y="2229"/>
                    <a:pt x="2883" y="2212"/>
                  </a:cubicBezTo>
                  <a:cubicBezTo>
                    <a:pt x="2894" y="2195"/>
                    <a:pt x="2909" y="2195"/>
                    <a:pt x="2907" y="2173"/>
                  </a:cubicBezTo>
                  <a:cubicBezTo>
                    <a:pt x="2905" y="2151"/>
                    <a:pt x="2933" y="2134"/>
                    <a:pt x="2918" y="2119"/>
                  </a:cubicBezTo>
                  <a:cubicBezTo>
                    <a:pt x="2902" y="2105"/>
                    <a:pt x="2894" y="2084"/>
                    <a:pt x="2874" y="2088"/>
                  </a:cubicBezTo>
                  <a:cubicBezTo>
                    <a:pt x="2854" y="2092"/>
                    <a:pt x="2835" y="2092"/>
                    <a:pt x="2837" y="2077"/>
                  </a:cubicBezTo>
                  <a:cubicBezTo>
                    <a:pt x="2839" y="2062"/>
                    <a:pt x="2852" y="2042"/>
                    <a:pt x="2870" y="2034"/>
                  </a:cubicBezTo>
                  <a:cubicBezTo>
                    <a:pt x="2887" y="2027"/>
                    <a:pt x="2889" y="2012"/>
                    <a:pt x="2878" y="1995"/>
                  </a:cubicBezTo>
                  <a:cubicBezTo>
                    <a:pt x="2867" y="1979"/>
                    <a:pt x="2856" y="1943"/>
                    <a:pt x="2900" y="1940"/>
                  </a:cubicBezTo>
                  <a:cubicBezTo>
                    <a:pt x="2944" y="1936"/>
                    <a:pt x="2974" y="1927"/>
                    <a:pt x="2983" y="1945"/>
                  </a:cubicBezTo>
                  <a:cubicBezTo>
                    <a:pt x="2992" y="1964"/>
                    <a:pt x="3018" y="1986"/>
                    <a:pt x="3051" y="1982"/>
                  </a:cubicBezTo>
                  <a:cubicBezTo>
                    <a:pt x="3084" y="1979"/>
                    <a:pt x="3088" y="1966"/>
                    <a:pt x="3114" y="1966"/>
                  </a:cubicBezTo>
                  <a:cubicBezTo>
                    <a:pt x="3140" y="1966"/>
                    <a:pt x="3167" y="1986"/>
                    <a:pt x="3167" y="1953"/>
                  </a:cubicBezTo>
                  <a:cubicBezTo>
                    <a:pt x="3167" y="1919"/>
                    <a:pt x="3127" y="1901"/>
                    <a:pt x="3156" y="1893"/>
                  </a:cubicBezTo>
                  <a:cubicBezTo>
                    <a:pt x="3184" y="1886"/>
                    <a:pt x="3186" y="1873"/>
                    <a:pt x="3204" y="1884"/>
                  </a:cubicBezTo>
                  <a:cubicBezTo>
                    <a:pt x="3221" y="1895"/>
                    <a:pt x="3226" y="1897"/>
                    <a:pt x="3232" y="1884"/>
                  </a:cubicBezTo>
                  <a:cubicBezTo>
                    <a:pt x="3239" y="1871"/>
                    <a:pt x="3232" y="1873"/>
                    <a:pt x="3258" y="1877"/>
                  </a:cubicBezTo>
                  <a:cubicBezTo>
                    <a:pt x="3285" y="1880"/>
                    <a:pt x="3350" y="1878"/>
                    <a:pt x="3357" y="1852"/>
                  </a:cubicBezTo>
                  <a:cubicBezTo>
                    <a:pt x="3363" y="1827"/>
                    <a:pt x="3357" y="1817"/>
                    <a:pt x="3337" y="1795"/>
                  </a:cubicBezTo>
                  <a:cubicBezTo>
                    <a:pt x="3317" y="1773"/>
                    <a:pt x="3298" y="1751"/>
                    <a:pt x="3319" y="17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92" name="Freeform 21"/>
            <p:cNvSpPr>
              <a:spLocks/>
            </p:cNvSpPr>
            <p:nvPr/>
          </p:nvSpPr>
          <p:spPr bwMode="auto">
            <a:xfrm>
              <a:off x="3110" y="1852"/>
              <a:ext cx="303" cy="480"/>
            </a:xfrm>
            <a:custGeom>
              <a:avLst/>
              <a:gdLst>
                <a:gd name="T0" fmla="*/ 31 w 655"/>
                <a:gd name="T1" fmla="*/ 565 h 1036"/>
                <a:gd name="T2" fmla="*/ 68 w 655"/>
                <a:gd name="T3" fmla="*/ 595 h 1036"/>
                <a:gd name="T4" fmla="*/ 125 w 655"/>
                <a:gd name="T5" fmla="*/ 636 h 1036"/>
                <a:gd name="T6" fmla="*/ 156 w 655"/>
                <a:gd name="T7" fmla="*/ 734 h 1036"/>
                <a:gd name="T8" fmla="*/ 190 w 655"/>
                <a:gd name="T9" fmla="*/ 832 h 1036"/>
                <a:gd name="T10" fmla="*/ 180 w 655"/>
                <a:gd name="T11" fmla="*/ 901 h 1036"/>
                <a:gd name="T12" fmla="*/ 234 w 655"/>
                <a:gd name="T13" fmla="*/ 934 h 1036"/>
                <a:gd name="T14" fmla="*/ 287 w 655"/>
                <a:gd name="T15" fmla="*/ 960 h 1036"/>
                <a:gd name="T16" fmla="*/ 346 w 655"/>
                <a:gd name="T17" fmla="*/ 1003 h 1036"/>
                <a:gd name="T18" fmla="*/ 387 w 655"/>
                <a:gd name="T19" fmla="*/ 1023 h 1036"/>
                <a:gd name="T20" fmla="*/ 426 w 655"/>
                <a:gd name="T21" fmla="*/ 1018 h 1036"/>
                <a:gd name="T22" fmla="*/ 444 w 655"/>
                <a:gd name="T23" fmla="*/ 990 h 1036"/>
                <a:gd name="T24" fmla="*/ 446 w 655"/>
                <a:gd name="T25" fmla="*/ 958 h 1036"/>
                <a:gd name="T26" fmla="*/ 453 w 655"/>
                <a:gd name="T27" fmla="*/ 921 h 1036"/>
                <a:gd name="T28" fmla="*/ 531 w 655"/>
                <a:gd name="T29" fmla="*/ 919 h 1036"/>
                <a:gd name="T30" fmla="*/ 540 w 655"/>
                <a:gd name="T31" fmla="*/ 855 h 1036"/>
                <a:gd name="T32" fmla="*/ 503 w 655"/>
                <a:gd name="T33" fmla="*/ 806 h 1036"/>
                <a:gd name="T34" fmla="*/ 429 w 655"/>
                <a:gd name="T35" fmla="*/ 769 h 1036"/>
                <a:gd name="T36" fmla="*/ 433 w 655"/>
                <a:gd name="T37" fmla="*/ 697 h 1036"/>
                <a:gd name="T38" fmla="*/ 457 w 655"/>
                <a:gd name="T39" fmla="*/ 654 h 1036"/>
                <a:gd name="T40" fmla="*/ 457 w 655"/>
                <a:gd name="T41" fmla="*/ 573 h 1036"/>
                <a:gd name="T42" fmla="*/ 488 w 655"/>
                <a:gd name="T43" fmla="*/ 564 h 1036"/>
                <a:gd name="T44" fmla="*/ 555 w 655"/>
                <a:gd name="T45" fmla="*/ 571 h 1036"/>
                <a:gd name="T46" fmla="*/ 607 w 655"/>
                <a:gd name="T47" fmla="*/ 567 h 1036"/>
                <a:gd name="T48" fmla="*/ 601 w 655"/>
                <a:gd name="T49" fmla="*/ 543 h 1036"/>
                <a:gd name="T50" fmla="*/ 592 w 655"/>
                <a:gd name="T51" fmla="*/ 493 h 1036"/>
                <a:gd name="T52" fmla="*/ 612 w 655"/>
                <a:gd name="T53" fmla="*/ 443 h 1036"/>
                <a:gd name="T54" fmla="*/ 655 w 655"/>
                <a:gd name="T55" fmla="*/ 399 h 1036"/>
                <a:gd name="T56" fmla="*/ 579 w 655"/>
                <a:gd name="T57" fmla="*/ 330 h 1036"/>
                <a:gd name="T58" fmla="*/ 453 w 655"/>
                <a:gd name="T59" fmla="*/ 308 h 1036"/>
                <a:gd name="T60" fmla="*/ 435 w 655"/>
                <a:gd name="T61" fmla="*/ 197 h 1036"/>
                <a:gd name="T62" fmla="*/ 501 w 655"/>
                <a:gd name="T63" fmla="*/ 126 h 1036"/>
                <a:gd name="T64" fmla="*/ 474 w 655"/>
                <a:gd name="T65" fmla="*/ 52 h 1036"/>
                <a:gd name="T66" fmla="*/ 413 w 655"/>
                <a:gd name="T67" fmla="*/ 19 h 1036"/>
                <a:gd name="T68" fmla="*/ 326 w 655"/>
                <a:gd name="T69" fmla="*/ 71 h 1036"/>
                <a:gd name="T70" fmla="*/ 269 w 655"/>
                <a:gd name="T71" fmla="*/ 152 h 1036"/>
                <a:gd name="T72" fmla="*/ 269 w 655"/>
                <a:gd name="T73" fmla="*/ 260 h 1036"/>
                <a:gd name="T74" fmla="*/ 243 w 655"/>
                <a:gd name="T75" fmla="*/ 345 h 1036"/>
                <a:gd name="T76" fmla="*/ 230 w 655"/>
                <a:gd name="T77" fmla="*/ 426 h 1036"/>
                <a:gd name="T78" fmla="*/ 121 w 655"/>
                <a:gd name="T79" fmla="*/ 430 h 1036"/>
                <a:gd name="T80" fmla="*/ 1 w 655"/>
                <a:gd name="T81" fmla="*/ 495 h 1036"/>
                <a:gd name="T82" fmla="*/ 7 w 655"/>
                <a:gd name="T83" fmla="*/ 521 h 1036"/>
                <a:gd name="T84" fmla="*/ 31 w 655"/>
                <a:gd name="T85" fmla="*/ 565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5" h="1036">
                  <a:moveTo>
                    <a:pt x="31" y="565"/>
                  </a:moveTo>
                  <a:cubicBezTo>
                    <a:pt x="62" y="577"/>
                    <a:pt x="64" y="582"/>
                    <a:pt x="68" y="595"/>
                  </a:cubicBezTo>
                  <a:cubicBezTo>
                    <a:pt x="73" y="608"/>
                    <a:pt x="118" y="599"/>
                    <a:pt x="125" y="636"/>
                  </a:cubicBezTo>
                  <a:cubicBezTo>
                    <a:pt x="132" y="673"/>
                    <a:pt x="134" y="704"/>
                    <a:pt x="156" y="734"/>
                  </a:cubicBezTo>
                  <a:cubicBezTo>
                    <a:pt x="177" y="764"/>
                    <a:pt x="206" y="786"/>
                    <a:pt x="190" y="832"/>
                  </a:cubicBezTo>
                  <a:cubicBezTo>
                    <a:pt x="175" y="879"/>
                    <a:pt x="147" y="877"/>
                    <a:pt x="180" y="901"/>
                  </a:cubicBezTo>
                  <a:cubicBezTo>
                    <a:pt x="212" y="925"/>
                    <a:pt x="210" y="934"/>
                    <a:pt x="234" y="934"/>
                  </a:cubicBezTo>
                  <a:cubicBezTo>
                    <a:pt x="258" y="934"/>
                    <a:pt x="280" y="929"/>
                    <a:pt x="287" y="960"/>
                  </a:cubicBezTo>
                  <a:cubicBezTo>
                    <a:pt x="293" y="992"/>
                    <a:pt x="295" y="1008"/>
                    <a:pt x="346" y="1003"/>
                  </a:cubicBezTo>
                  <a:cubicBezTo>
                    <a:pt x="365" y="1003"/>
                    <a:pt x="380" y="1010"/>
                    <a:pt x="387" y="1023"/>
                  </a:cubicBezTo>
                  <a:cubicBezTo>
                    <a:pt x="394" y="1036"/>
                    <a:pt x="402" y="1032"/>
                    <a:pt x="426" y="1018"/>
                  </a:cubicBezTo>
                  <a:cubicBezTo>
                    <a:pt x="450" y="1003"/>
                    <a:pt x="466" y="1003"/>
                    <a:pt x="444" y="990"/>
                  </a:cubicBezTo>
                  <a:cubicBezTo>
                    <a:pt x="422" y="977"/>
                    <a:pt x="444" y="968"/>
                    <a:pt x="446" y="958"/>
                  </a:cubicBezTo>
                  <a:cubicBezTo>
                    <a:pt x="448" y="949"/>
                    <a:pt x="420" y="908"/>
                    <a:pt x="453" y="921"/>
                  </a:cubicBezTo>
                  <a:cubicBezTo>
                    <a:pt x="485" y="934"/>
                    <a:pt x="518" y="949"/>
                    <a:pt x="531" y="919"/>
                  </a:cubicBezTo>
                  <a:cubicBezTo>
                    <a:pt x="544" y="890"/>
                    <a:pt x="533" y="873"/>
                    <a:pt x="540" y="855"/>
                  </a:cubicBezTo>
                  <a:cubicBezTo>
                    <a:pt x="546" y="836"/>
                    <a:pt x="536" y="817"/>
                    <a:pt x="503" y="806"/>
                  </a:cubicBezTo>
                  <a:cubicBezTo>
                    <a:pt x="470" y="795"/>
                    <a:pt x="426" y="816"/>
                    <a:pt x="429" y="769"/>
                  </a:cubicBezTo>
                  <a:cubicBezTo>
                    <a:pt x="431" y="723"/>
                    <a:pt x="415" y="710"/>
                    <a:pt x="433" y="697"/>
                  </a:cubicBezTo>
                  <a:cubicBezTo>
                    <a:pt x="450" y="684"/>
                    <a:pt x="461" y="684"/>
                    <a:pt x="457" y="654"/>
                  </a:cubicBezTo>
                  <a:cubicBezTo>
                    <a:pt x="453" y="625"/>
                    <a:pt x="446" y="588"/>
                    <a:pt x="457" y="573"/>
                  </a:cubicBezTo>
                  <a:cubicBezTo>
                    <a:pt x="468" y="558"/>
                    <a:pt x="474" y="549"/>
                    <a:pt x="488" y="564"/>
                  </a:cubicBezTo>
                  <a:cubicBezTo>
                    <a:pt x="501" y="578"/>
                    <a:pt x="507" y="571"/>
                    <a:pt x="555" y="571"/>
                  </a:cubicBezTo>
                  <a:cubicBezTo>
                    <a:pt x="573" y="571"/>
                    <a:pt x="592" y="569"/>
                    <a:pt x="607" y="567"/>
                  </a:cubicBezTo>
                  <a:cubicBezTo>
                    <a:pt x="609" y="560"/>
                    <a:pt x="608" y="553"/>
                    <a:pt x="601" y="543"/>
                  </a:cubicBezTo>
                  <a:cubicBezTo>
                    <a:pt x="584" y="521"/>
                    <a:pt x="584" y="515"/>
                    <a:pt x="592" y="493"/>
                  </a:cubicBezTo>
                  <a:cubicBezTo>
                    <a:pt x="601" y="471"/>
                    <a:pt x="588" y="460"/>
                    <a:pt x="612" y="443"/>
                  </a:cubicBezTo>
                  <a:cubicBezTo>
                    <a:pt x="630" y="430"/>
                    <a:pt x="642" y="417"/>
                    <a:pt x="655" y="399"/>
                  </a:cubicBezTo>
                  <a:cubicBezTo>
                    <a:pt x="639" y="390"/>
                    <a:pt x="645" y="350"/>
                    <a:pt x="579" y="330"/>
                  </a:cubicBezTo>
                  <a:cubicBezTo>
                    <a:pt x="505" y="308"/>
                    <a:pt x="492" y="334"/>
                    <a:pt x="453" y="308"/>
                  </a:cubicBezTo>
                  <a:cubicBezTo>
                    <a:pt x="413" y="282"/>
                    <a:pt x="409" y="223"/>
                    <a:pt x="435" y="197"/>
                  </a:cubicBezTo>
                  <a:cubicBezTo>
                    <a:pt x="461" y="171"/>
                    <a:pt x="488" y="156"/>
                    <a:pt x="501" y="126"/>
                  </a:cubicBezTo>
                  <a:cubicBezTo>
                    <a:pt x="514" y="97"/>
                    <a:pt x="492" y="67"/>
                    <a:pt x="474" y="52"/>
                  </a:cubicBezTo>
                  <a:cubicBezTo>
                    <a:pt x="457" y="37"/>
                    <a:pt x="439" y="0"/>
                    <a:pt x="413" y="19"/>
                  </a:cubicBezTo>
                  <a:cubicBezTo>
                    <a:pt x="387" y="37"/>
                    <a:pt x="352" y="34"/>
                    <a:pt x="326" y="71"/>
                  </a:cubicBezTo>
                  <a:cubicBezTo>
                    <a:pt x="300" y="108"/>
                    <a:pt x="265" y="119"/>
                    <a:pt x="269" y="152"/>
                  </a:cubicBezTo>
                  <a:cubicBezTo>
                    <a:pt x="273" y="185"/>
                    <a:pt x="295" y="234"/>
                    <a:pt x="269" y="260"/>
                  </a:cubicBezTo>
                  <a:cubicBezTo>
                    <a:pt x="243" y="286"/>
                    <a:pt x="221" y="334"/>
                    <a:pt x="243" y="345"/>
                  </a:cubicBezTo>
                  <a:cubicBezTo>
                    <a:pt x="265" y="356"/>
                    <a:pt x="282" y="423"/>
                    <a:pt x="230" y="426"/>
                  </a:cubicBezTo>
                  <a:cubicBezTo>
                    <a:pt x="177" y="430"/>
                    <a:pt x="138" y="397"/>
                    <a:pt x="121" y="430"/>
                  </a:cubicBezTo>
                  <a:cubicBezTo>
                    <a:pt x="104" y="462"/>
                    <a:pt x="51" y="504"/>
                    <a:pt x="1" y="495"/>
                  </a:cubicBezTo>
                  <a:cubicBezTo>
                    <a:pt x="4" y="503"/>
                    <a:pt x="6" y="512"/>
                    <a:pt x="7" y="521"/>
                  </a:cubicBezTo>
                  <a:cubicBezTo>
                    <a:pt x="9" y="552"/>
                    <a:pt x="0" y="554"/>
                    <a:pt x="31" y="56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93" name="Freeform 22"/>
            <p:cNvSpPr>
              <a:spLocks/>
            </p:cNvSpPr>
            <p:nvPr/>
          </p:nvSpPr>
          <p:spPr bwMode="auto">
            <a:xfrm>
              <a:off x="4177" y="2831"/>
              <a:ext cx="568" cy="690"/>
            </a:xfrm>
            <a:custGeom>
              <a:avLst/>
              <a:gdLst>
                <a:gd name="T0" fmla="*/ 1135 w 1227"/>
                <a:gd name="T1" fmla="*/ 248 h 1490"/>
                <a:gd name="T2" fmla="*/ 1085 w 1227"/>
                <a:gd name="T3" fmla="*/ 118 h 1490"/>
                <a:gd name="T4" fmla="*/ 919 w 1227"/>
                <a:gd name="T5" fmla="*/ 94 h 1490"/>
                <a:gd name="T6" fmla="*/ 784 w 1227"/>
                <a:gd name="T7" fmla="*/ 102 h 1490"/>
                <a:gd name="T8" fmla="*/ 723 w 1227"/>
                <a:gd name="T9" fmla="*/ 89 h 1490"/>
                <a:gd name="T10" fmla="*/ 696 w 1227"/>
                <a:gd name="T11" fmla="*/ 17 h 1490"/>
                <a:gd name="T12" fmla="*/ 578 w 1227"/>
                <a:gd name="T13" fmla="*/ 92 h 1490"/>
                <a:gd name="T14" fmla="*/ 504 w 1227"/>
                <a:gd name="T15" fmla="*/ 120 h 1490"/>
                <a:gd name="T16" fmla="*/ 408 w 1227"/>
                <a:gd name="T17" fmla="*/ 126 h 1490"/>
                <a:gd name="T18" fmla="*/ 319 w 1227"/>
                <a:gd name="T19" fmla="*/ 181 h 1490"/>
                <a:gd name="T20" fmla="*/ 161 w 1227"/>
                <a:gd name="T21" fmla="*/ 257 h 1490"/>
                <a:gd name="T22" fmla="*/ 87 w 1227"/>
                <a:gd name="T23" fmla="*/ 307 h 1490"/>
                <a:gd name="T24" fmla="*/ 83 w 1227"/>
                <a:gd name="T25" fmla="*/ 363 h 1490"/>
                <a:gd name="T26" fmla="*/ 144 w 1227"/>
                <a:gd name="T27" fmla="*/ 537 h 1490"/>
                <a:gd name="T28" fmla="*/ 48 w 1227"/>
                <a:gd name="T29" fmla="*/ 771 h 1490"/>
                <a:gd name="T30" fmla="*/ 109 w 1227"/>
                <a:gd name="T31" fmla="*/ 912 h 1490"/>
                <a:gd name="T32" fmla="*/ 218 w 1227"/>
                <a:gd name="T33" fmla="*/ 1041 h 1490"/>
                <a:gd name="T34" fmla="*/ 170 w 1227"/>
                <a:gd name="T35" fmla="*/ 1186 h 1490"/>
                <a:gd name="T36" fmla="*/ 305 w 1227"/>
                <a:gd name="T37" fmla="*/ 1267 h 1490"/>
                <a:gd name="T38" fmla="*/ 388 w 1227"/>
                <a:gd name="T39" fmla="*/ 1304 h 1490"/>
                <a:gd name="T40" fmla="*/ 305 w 1227"/>
                <a:gd name="T41" fmla="*/ 1460 h 1490"/>
                <a:gd name="T42" fmla="*/ 563 w 1227"/>
                <a:gd name="T43" fmla="*/ 1379 h 1490"/>
                <a:gd name="T44" fmla="*/ 685 w 1227"/>
                <a:gd name="T45" fmla="*/ 1327 h 1490"/>
                <a:gd name="T46" fmla="*/ 681 w 1227"/>
                <a:gd name="T47" fmla="*/ 1269 h 1490"/>
                <a:gd name="T48" fmla="*/ 716 w 1227"/>
                <a:gd name="T49" fmla="*/ 1130 h 1490"/>
                <a:gd name="T50" fmla="*/ 779 w 1227"/>
                <a:gd name="T51" fmla="*/ 1045 h 1490"/>
                <a:gd name="T52" fmla="*/ 782 w 1227"/>
                <a:gd name="T53" fmla="*/ 951 h 1490"/>
                <a:gd name="T54" fmla="*/ 793 w 1227"/>
                <a:gd name="T55" fmla="*/ 795 h 1490"/>
                <a:gd name="T56" fmla="*/ 910 w 1227"/>
                <a:gd name="T57" fmla="*/ 635 h 1490"/>
                <a:gd name="T58" fmla="*/ 978 w 1227"/>
                <a:gd name="T59" fmla="*/ 528 h 1490"/>
                <a:gd name="T60" fmla="*/ 1072 w 1227"/>
                <a:gd name="T61" fmla="*/ 504 h 1490"/>
                <a:gd name="T62" fmla="*/ 1177 w 1227"/>
                <a:gd name="T63" fmla="*/ 448 h 1490"/>
                <a:gd name="T64" fmla="*/ 1201 w 1227"/>
                <a:gd name="T65" fmla="*/ 346 h 1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7" h="1490">
                  <a:moveTo>
                    <a:pt x="1201" y="346"/>
                  </a:moveTo>
                  <a:cubicBezTo>
                    <a:pt x="1175" y="313"/>
                    <a:pt x="1183" y="270"/>
                    <a:pt x="1135" y="248"/>
                  </a:cubicBezTo>
                  <a:cubicBezTo>
                    <a:pt x="1087" y="226"/>
                    <a:pt x="1044" y="217"/>
                    <a:pt x="1050" y="193"/>
                  </a:cubicBezTo>
                  <a:cubicBezTo>
                    <a:pt x="1057" y="168"/>
                    <a:pt x="1116" y="135"/>
                    <a:pt x="1085" y="118"/>
                  </a:cubicBezTo>
                  <a:cubicBezTo>
                    <a:pt x="1055" y="102"/>
                    <a:pt x="1059" y="85"/>
                    <a:pt x="1028" y="92"/>
                  </a:cubicBezTo>
                  <a:cubicBezTo>
                    <a:pt x="998" y="100"/>
                    <a:pt x="950" y="113"/>
                    <a:pt x="919" y="94"/>
                  </a:cubicBezTo>
                  <a:cubicBezTo>
                    <a:pt x="889" y="76"/>
                    <a:pt x="878" y="20"/>
                    <a:pt x="838" y="48"/>
                  </a:cubicBezTo>
                  <a:cubicBezTo>
                    <a:pt x="799" y="76"/>
                    <a:pt x="806" y="80"/>
                    <a:pt x="784" y="102"/>
                  </a:cubicBezTo>
                  <a:cubicBezTo>
                    <a:pt x="762" y="124"/>
                    <a:pt x="744" y="154"/>
                    <a:pt x="718" y="130"/>
                  </a:cubicBezTo>
                  <a:cubicBezTo>
                    <a:pt x="692" y="105"/>
                    <a:pt x="707" y="100"/>
                    <a:pt x="723" y="89"/>
                  </a:cubicBezTo>
                  <a:cubicBezTo>
                    <a:pt x="738" y="78"/>
                    <a:pt x="758" y="63"/>
                    <a:pt x="747" y="44"/>
                  </a:cubicBezTo>
                  <a:cubicBezTo>
                    <a:pt x="736" y="26"/>
                    <a:pt x="714" y="0"/>
                    <a:pt x="696" y="17"/>
                  </a:cubicBezTo>
                  <a:cubicBezTo>
                    <a:pt x="679" y="33"/>
                    <a:pt x="668" y="61"/>
                    <a:pt x="644" y="72"/>
                  </a:cubicBezTo>
                  <a:cubicBezTo>
                    <a:pt x="621" y="83"/>
                    <a:pt x="597" y="108"/>
                    <a:pt x="578" y="92"/>
                  </a:cubicBezTo>
                  <a:cubicBezTo>
                    <a:pt x="571" y="100"/>
                    <a:pt x="563" y="106"/>
                    <a:pt x="554" y="113"/>
                  </a:cubicBezTo>
                  <a:cubicBezTo>
                    <a:pt x="537" y="128"/>
                    <a:pt x="515" y="135"/>
                    <a:pt x="504" y="120"/>
                  </a:cubicBezTo>
                  <a:cubicBezTo>
                    <a:pt x="493" y="105"/>
                    <a:pt x="482" y="102"/>
                    <a:pt x="447" y="102"/>
                  </a:cubicBezTo>
                  <a:cubicBezTo>
                    <a:pt x="412" y="102"/>
                    <a:pt x="410" y="105"/>
                    <a:pt x="408" y="126"/>
                  </a:cubicBezTo>
                  <a:cubicBezTo>
                    <a:pt x="406" y="146"/>
                    <a:pt x="393" y="157"/>
                    <a:pt x="354" y="157"/>
                  </a:cubicBezTo>
                  <a:cubicBezTo>
                    <a:pt x="314" y="157"/>
                    <a:pt x="332" y="165"/>
                    <a:pt x="319" y="181"/>
                  </a:cubicBezTo>
                  <a:cubicBezTo>
                    <a:pt x="305" y="198"/>
                    <a:pt x="286" y="219"/>
                    <a:pt x="244" y="241"/>
                  </a:cubicBezTo>
                  <a:cubicBezTo>
                    <a:pt x="203" y="263"/>
                    <a:pt x="190" y="259"/>
                    <a:pt x="161" y="257"/>
                  </a:cubicBezTo>
                  <a:cubicBezTo>
                    <a:pt x="133" y="256"/>
                    <a:pt x="135" y="269"/>
                    <a:pt x="131" y="280"/>
                  </a:cubicBezTo>
                  <a:cubicBezTo>
                    <a:pt x="126" y="291"/>
                    <a:pt x="122" y="300"/>
                    <a:pt x="87" y="307"/>
                  </a:cubicBezTo>
                  <a:cubicBezTo>
                    <a:pt x="67" y="312"/>
                    <a:pt x="54" y="333"/>
                    <a:pt x="46" y="350"/>
                  </a:cubicBezTo>
                  <a:cubicBezTo>
                    <a:pt x="60" y="353"/>
                    <a:pt x="74" y="356"/>
                    <a:pt x="83" y="363"/>
                  </a:cubicBezTo>
                  <a:cubicBezTo>
                    <a:pt x="109" y="385"/>
                    <a:pt x="122" y="415"/>
                    <a:pt x="113" y="433"/>
                  </a:cubicBezTo>
                  <a:cubicBezTo>
                    <a:pt x="105" y="452"/>
                    <a:pt x="148" y="489"/>
                    <a:pt x="144" y="537"/>
                  </a:cubicBezTo>
                  <a:cubicBezTo>
                    <a:pt x="139" y="585"/>
                    <a:pt x="87" y="611"/>
                    <a:pt x="43" y="648"/>
                  </a:cubicBezTo>
                  <a:cubicBezTo>
                    <a:pt x="0" y="686"/>
                    <a:pt x="17" y="730"/>
                    <a:pt x="48" y="771"/>
                  </a:cubicBezTo>
                  <a:cubicBezTo>
                    <a:pt x="78" y="812"/>
                    <a:pt x="96" y="800"/>
                    <a:pt x="96" y="834"/>
                  </a:cubicBezTo>
                  <a:cubicBezTo>
                    <a:pt x="96" y="867"/>
                    <a:pt x="109" y="875"/>
                    <a:pt x="109" y="912"/>
                  </a:cubicBezTo>
                  <a:cubicBezTo>
                    <a:pt x="109" y="949"/>
                    <a:pt x="153" y="952"/>
                    <a:pt x="174" y="975"/>
                  </a:cubicBezTo>
                  <a:cubicBezTo>
                    <a:pt x="196" y="997"/>
                    <a:pt x="192" y="1019"/>
                    <a:pt x="218" y="1041"/>
                  </a:cubicBezTo>
                  <a:cubicBezTo>
                    <a:pt x="244" y="1064"/>
                    <a:pt x="240" y="1060"/>
                    <a:pt x="192" y="1093"/>
                  </a:cubicBezTo>
                  <a:cubicBezTo>
                    <a:pt x="144" y="1127"/>
                    <a:pt x="174" y="1145"/>
                    <a:pt x="170" y="1186"/>
                  </a:cubicBezTo>
                  <a:cubicBezTo>
                    <a:pt x="166" y="1227"/>
                    <a:pt x="196" y="1253"/>
                    <a:pt x="209" y="1275"/>
                  </a:cubicBezTo>
                  <a:cubicBezTo>
                    <a:pt x="222" y="1297"/>
                    <a:pt x="266" y="1290"/>
                    <a:pt x="305" y="1267"/>
                  </a:cubicBezTo>
                  <a:cubicBezTo>
                    <a:pt x="345" y="1245"/>
                    <a:pt x="349" y="1245"/>
                    <a:pt x="367" y="1256"/>
                  </a:cubicBezTo>
                  <a:cubicBezTo>
                    <a:pt x="384" y="1267"/>
                    <a:pt x="393" y="1282"/>
                    <a:pt x="388" y="1304"/>
                  </a:cubicBezTo>
                  <a:cubicBezTo>
                    <a:pt x="384" y="1327"/>
                    <a:pt x="358" y="1345"/>
                    <a:pt x="310" y="1371"/>
                  </a:cubicBezTo>
                  <a:cubicBezTo>
                    <a:pt x="262" y="1397"/>
                    <a:pt x="271" y="1431"/>
                    <a:pt x="305" y="1460"/>
                  </a:cubicBezTo>
                  <a:cubicBezTo>
                    <a:pt x="340" y="1490"/>
                    <a:pt x="388" y="1464"/>
                    <a:pt x="432" y="1431"/>
                  </a:cubicBezTo>
                  <a:cubicBezTo>
                    <a:pt x="476" y="1397"/>
                    <a:pt x="528" y="1408"/>
                    <a:pt x="563" y="1379"/>
                  </a:cubicBezTo>
                  <a:cubicBezTo>
                    <a:pt x="598" y="1349"/>
                    <a:pt x="629" y="1405"/>
                    <a:pt x="664" y="1419"/>
                  </a:cubicBezTo>
                  <a:cubicBezTo>
                    <a:pt x="699" y="1434"/>
                    <a:pt x="672" y="1356"/>
                    <a:pt x="685" y="1327"/>
                  </a:cubicBezTo>
                  <a:cubicBezTo>
                    <a:pt x="688" y="1322"/>
                    <a:pt x="692" y="1319"/>
                    <a:pt x="697" y="1317"/>
                  </a:cubicBezTo>
                  <a:cubicBezTo>
                    <a:pt x="687" y="1301"/>
                    <a:pt x="676" y="1281"/>
                    <a:pt x="681" y="1269"/>
                  </a:cubicBezTo>
                  <a:cubicBezTo>
                    <a:pt x="690" y="1249"/>
                    <a:pt x="703" y="1236"/>
                    <a:pt x="705" y="1212"/>
                  </a:cubicBezTo>
                  <a:cubicBezTo>
                    <a:pt x="707" y="1188"/>
                    <a:pt x="699" y="1151"/>
                    <a:pt x="716" y="1130"/>
                  </a:cubicBezTo>
                  <a:cubicBezTo>
                    <a:pt x="734" y="1110"/>
                    <a:pt x="734" y="1097"/>
                    <a:pt x="742" y="1082"/>
                  </a:cubicBezTo>
                  <a:cubicBezTo>
                    <a:pt x="751" y="1067"/>
                    <a:pt x="764" y="1062"/>
                    <a:pt x="779" y="1045"/>
                  </a:cubicBezTo>
                  <a:cubicBezTo>
                    <a:pt x="795" y="1028"/>
                    <a:pt x="793" y="1030"/>
                    <a:pt x="786" y="1006"/>
                  </a:cubicBezTo>
                  <a:cubicBezTo>
                    <a:pt x="779" y="982"/>
                    <a:pt x="760" y="967"/>
                    <a:pt x="782" y="951"/>
                  </a:cubicBezTo>
                  <a:cubicBezTo>
                    <a:pt x="803" y="934"/>
                    <a:pt x="834" y="921"/>
                    <a:pt x="801" y="891"/>
                  </a:cubicBezTo>
                  <a:cubicBezTo>
                    <a:pt x="768" y="862"/>
                    <a:pt x="768" y="808"/>
                    <a:pt x="793" y="795"/>
                  </a:cubicBezTo>
                  <a:cubicBezTo>
                    <a:pt x="817" y="782"/>
                    <a:pt x="871" y="789"/>
                    <a:pt x="893" y="743"/>
                  </a:cubicBezTo>
                  <a:cubicBezTo>
                    <a:pt x="915" y="697"/>
                    <a:pt x="921" y="678"/>
                    <a:pt x="910" y="635"/>
                  </a:cubicBezTo>
                  <a:cubicBezTo>
                    <a:pt x="900" y="593"/>
                    <a:pt x="891" y="569"/>
                    <a:pt x="913" y="548"/>
                  </a:cubicBezTo>
                  <a:cubicBezTo>
                    <a:pt x="934" y="528"/>
                    <a:pt x="928" y="524"/>
                    <a:pt x="978" y="528"/>
                  </a:cubicBezTo>
                  <a:cubicBezTo>
                    <a:pt x="1028" y="532"/>
                    <a:pt x="996" y="537"/>
                    <a:pt x="1028" y="532"/>
                  </a:cubicBezTo>
                  <a:cubicBezTo>
                    <a:pt x="1061" y="526"/>
                    <a:pt x="1068" y="522"/>
                    <a:pt x="1072" y="504"/>
                  </a:cubicBezTo>
                  <a:cubicBezTo>
                    <a:pt x="1076" y="485"/>
                    <a:pt x="1072" y="484"/>
                    <a:pt x="1100" y="482"/>
                  </a:cubicBezTo>
                  <a:cubicBezTo>
                    <a:pt x="1129" y="480"/>
                    <a:pt x="1164" y="465"/>
                    <a:pt x="1177" y="448"/>
                  </a:cubicBezTo>
                  <a:cubicBezTo>
                    <a:pt x="1190" y="432"/>
                    <a:pt x="1192" y="421"/>
                    <a:pt x="1194" y="404"/>
                  </a:cubicBezTo>
                  <a:cubicBezTo>
                    <a:pt x="1197" y="387"/>
                    <a:pt x="1227" y="380"/>
                    <a:pt x="1201" y="346"/>
                  </a:cubicBezTo>
                  <a:close/>
                </a:path>
              </a:pathLst>
            </a:custGeom>
            <a:solidFill>
              <a:schemeClr val="accent5"/>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94" name="Freeform 23"/>
            <p:cNvSpPr>
              <a:spLocks/>
            </p:cNvSpPr>
            <p:nvPr/>
          </p:nvSpPr>
          <p:spPr bwMode="auto">
            <a:xfrm>
              <a:off x="3549" y="2533"/>
              <a:ext cx="896" cy="494"/>
            </a:xfrm>
            <a:custGeom>
              <a:avLst/>
              <a:gdLst>
                <a:gd name="T0" fmla="*/ 1488 w 1935"/>
                <a:gd name="T1" fmla="*/ 922 h 1066"/>
                <a:gd name="T2" fmla="*/ 1601 w 1935"/>
                <a:gd name="T3" fmla="*/ 883 h 1066"/>
                <a:gd name="T4" fmla="*/ 1711 w 1935"/>
                <a:gd name="T5" fmla="*/ 799 h 1066"/>
                <a:gd name="T6" fmla="*/ 1804 w 1935"/>
                <a:gd name="T7" fmla="*/ 744 h 1066"/>
                <a:gd name="T8" fmla="*/ 1911 w 1935"/>
                <a:gd name="T9" fmla="*/ 755 h 1066"/>
                <a:gd name="T10" fmla="*/ 1931 w 1935"/>
                <a:gd name="T11" fmla="*/ 731 h 1066"/>
                <a:gd name="T12" fmla="*/ 1846 w 1935"/>
                <a:gd name="T13" fmla="*/ 575 h 1066"/>
                <a:gd name="T14" fmla="*/ 1835 w 1935"/>
                <a:gd name="T15" fmla="*/ 431 h 1066"/>
                <a:gd name="T16" fmla="*/ 1753 w 1935"/>
                <a:gd name="T17" fmla="*/ 402 h 1066"/>
                <a:gd name="T18" fmla="*/ 1671 w 1935"/>
                <a:gd name="T19" fmla="*/ 360 h 1066"/>
                <a:gd name="T20" fmla="*/ 1609 w 1935"/>
                <a:gd name="T21" fmla="*/ 338 h 1066"/>
                <a:gd name="T22" fmla="*/ 1498 w 1935"/>
                <a:gd name="T23" fmla="*/ 345 h 1066"/>
                <a:gd name="T24" fmla="*/ 1374 w 1935"/>
                <a:gd name="T25" fmla="*/ 296 h 1066"/>
                <a:gd name="T26" fmla="*/ 1276 w 1935"/>
                <a:gd name="T27" fmla="*/ 242 h 1066"/>
                <a:gd name="T28" fmla="*/ 1244 w 1935"/>
                <a:gd name="T29" fmla="*/ 156 h 1066"/>
                <a:gd name="T30" fmla="*/ 1151 w 1935"/>
                <a:gd name="T31" fmla="*/ 181 h 1066"/>
                <a:gd name="T32" fmla="*/ 1041 w 1935"/>
                <a:gd name="T33" fmla="*/ 192 h 1066"/>
                <a:gd name="T34" fmla="*/ 843 w 1935"/>
                <a:gd name="T35" fmla="*/ 187 h 1066"/>
                <a:gd name="T36" fmla="*/ 675 w 1935"/>
                <a:gd name="T37" fmla="*/ 103 h 1066"/>
                <a:gd name="T38" fmla="*/ 562 w 1935"/>
                <a:gd name="T39" fmla="*/ 19 h 1066"/>
                <a:gd name="T40" fmla="*/ 422 w 1935"/>
                <a:gd name="T41" fmla="*/ 47 h 1066"/>
                <a:gd name="T42" fmla="*/ 295 w 1935"/>
                <a:gd name="T43" fmla="*/ 27 h 1066"/>
                <a:gd name="T44" fmla="*/ 282 w 1935"/>
                <a:gd name="T45" fmla="*/ 71 h 1066"/>
                <a:gd name="T46" fmla="*/ 374 w 1935"/>
                <a:gd name="T47" fmla="*/ 121 h 1066"/>
                <a:gd name="T48" fmla="*/ 308 w 1935"/>
                <a:gd name="T49" fmla="*/ 197 h 1066"/>
                <a:gd name="T50" fmla="*/ 258 w 1935"/>
                <a:gd name="T51" fmla="*/ 286 h 1066"/>
                <a:gd name="T52" fmla="*/ 293 w 1935"/>
                <a:gd name="T53" fmla="*/ 379 h 1066"/>
                <a:gd name="T54" fmla="*/ 380 w 1935"/>
                <a:gd name="T55" fmla="*/ 433 h 1066"/>
                <a:gd name="T56" fmla="*/ 443 w 1935"/>
                <a:gd name="T57" fmla="*/ 592 h 1066"/>
                <a:gd name="T58" fmla="*/ 315 w 1935"/>
                <a:gd name="T59" fmla="*/ 670 h 1066"/>
                <a:gd name="T60" fmla="*/ 138 w 1935"/>
                <a:gd name="T61" fmla="*/ 711 h 1066"/>
                <a:gd name="T62" fmla="*/ 36 w 1935"/>
                <a:gd name="T63" fmla="*/ 747 h 1066"/>
                <a:gd name="T64" fmla="*/ 66 w 1935"/>
                <a:gd name="T65" fmla="*/ 831 h 1066"/>
                <a:gd name="T66" fmla="*/ 135 w 1935"/>
                <a:gd name="T67" fmla="*/ 942 h 1066"/>
                <a:gd name="T68" fmla="*/ 207 w 1935"/>
                <a:gd name="T69" fmla="*/ 1034 h 1066"/>
                <a:gd name="T70" fmla="*/ 291 w 1935"/>
                <a:gd name="T71" fmla="*/ 972 h 1066"/>
                <a:gd name="T72" fmla="*/ 479 w 1935"/>
                <a:gd name="T73" fmla="*/ 924 h 1066"/>
                <a:gd name="T74" fmla="*/ 544 w 1935"/>
                <a:gd name="T75" fmla="*/ 838 h 1066"/>
                <a:gd name="T76" fmla="*/ 741 w 1935"/>
                <a:gd name="T77" fmla="*/ 820 h 1066"/>
                <a:gd name="T78" fmla="*/ 955 w 1935"/>
                <a:gd name="T79" fmla="*/ 879 h 1066"/>
                <a:gd name="T80" fmla="*/ 1134 w 1935"/>
                <a:gd name="T81" fmla="*/ 823 h 1066"/>
                <a:gd name="T82" fmla="*/ 1195 w 1935"/>
                <a:gd name="T83" fmla="*/ 909 h 1066"/>
                <a:gd name="T84" fmla="*/ 1330 w 1935"/>
                <a:gd name="T85" fmla="*/ 842 h 1066"/>
                <a:gd name="T86" fmla="*/ 1403 w 1935"/>
                <a:gd name="T87" fmla="*/ 992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5" h="1066">
                  <a:moveTo>
                    <a:pt x="1444" y="949"/>
                  </a:moveTo>
                  <a:cubicBezTo>
                    <a:pt x="1479" y="942"/>
                    <a:pt x="1483" y="933"/>
                    <a:pt x="1488" y="922"/>
                  </a:cubicBezTo>
                  <a:cubicBezTo>
                    <a:pt x="1492" y="911"/>
                    <a:pt x="1490" y="898"/>
                    <a:pt x="1518" y="899"/>
                  </a:cubicBezTo>
                  <a:cubicBezTo>
                    <a:pt x="1547" y="901"/>
                    <a:pt x="1560" y="905"/>
                    <a:pt x="1601" y="883"/>
                  </a:cubicBezTo>
                  <a:cubicBezTo>
                    <a:pt x="1643" y="861"/>
                    <a:pt x="1662" y="840"/>
                    <a:pt x="1676" y="823"/>
                  </a:cubicBezTo>
                  <a:cubicBezTo>
                    <a:pt x="1689" y="807"/>
                    <a:pt x="1671" y="799"/>
                    <a:pt x="1711" y="799"/>
                  </a:cubicBezTo>
                  <a:cubicBezTo>
                    <a:pt x="1750" y="799"/>
                    <a:pt x="1763" y="788"/>
                    <a:pt x="1765" y="768"/>
                  </a:cubicBezTo>
                  <a:cubicBezTo>
                    <a:pt x="1767" y="747"/>
                    <a:pt x="1769" y="744"/>
                    <a:pt x="1804" y="744"/>
                  </a:cubicBezTo>
                  <a:cubicBezTo>
                    <a:pt x="1839" y="744"/>
                    <a:pt x="1850" y="747"/>
                    <a:pt x="1861" y="762"/>
                  </a:cubicBezTo>
                  <a:cubicBezTo>
                    <a:pt x="1872" y="777"/>
                    <a:pt x="1894" y="770"/>
                    <a:pt x="1911" y="755"/>
                  </a:cubicBezTo>
                  <a:cubicBezTo>
                    <a:pt x="1920" y="748"/>
                    <a:pt x="1928" y="742"/>
                    <a:pt x="1935" y="734"/>
                  </a:cubicBezTo>
                  <a:cubicBezTo>
                    <a:pt x="1934" y="733"/>
                    <a:pt x="1932" y="732"/>
                    <a:pt x="1931" y="731"/>
                  </a:cubicBezTo>
                  <a:cubicBezTo>
                    <a:pt x="1911" y="709"/>
                    <a:pt x="1918" y="690"/>
                    <a:pt x="1896" y="660"/>
                  </a:cubicBezTo>
                  <a:cubicBezTo>
                    <a:pt x="1874" y="631"/>
                    <a:pt x="1842" y="620"/>
                    <a:pt x="1846" y="575"/>
                  </a:cubicBezTo>
                  <a:cubicBezTo>
                    <a:pt x="1850" y="531"/>
                    <a:pt x="1804" y="512"/>
                    <a:pt x="1828" y="490"/>
                  </a:cubicBezTo>
                  <a:cubicBezTo>
                    <a:pt x="1852" y="468"/>
                    <a:pt x="1870" y="453"/>
                    <a:pt x="1835" y="431"/>
                  </a:cubicBezTo>
                  <a:cubicBezTo>
                    <a:pt x="1800" y="408"/>
                    <a:pt x="1813" y="420"/>
                    <a:pt x="1787" y="408"/>
                  </a:cubicBezTo>
                  <a:cubicBezTo>
                    <a:pt x="1761" y="396"/>
                    <a:pt x="1769" y="395"/>
                    <a:pt x="1753" y="402"/>
                  </a:cubicBezTo>
                  <a:cubicBezTo>
                    <a:pt x="1737" y="408"/>
                    <a:pt x="1729" y="415"/>
                    <a:pt x="1714" y="398"/>
                  </a:cubicBezTo>
                  <a:cubicBezTo>
                    <a:pt x="1698" y="381"/>
                    <a:pt x="1685" y="358"/>
                    <a:pt x="1671" y="360"/>
                  </a:cubicBezTo>
                  <a:cubicBezTo>
                    <a:pt x="1657" y="362"/>
                    <a:pt x="1650" y="354"/>
                    <a:pt x="1644" y="345"/>
                  </a:cubicBezTo>
                  <a:cubicBezTo>
                    <a:pt x="1637" y="337"/>
                    <a:pt x="1626" y="316"/>
                    <a:pt x="1609" y="338"/>
                  </a:cubicBezTo>
                  <a:cubicBezTo>
                    <a:pt x="1591" y="360"/>
                    <a:pt x="1579" y="359"/>
                    <a:pt x="1562" y="361"/>
                  </a:cubicBezTo>
                  <a:cubicBezTo>
                    <a:pt x="1545" y="363"/>
                    <a:pt x="1512" y="358"/>
                    <a:pt x="1498" y="345"/>
                  </a:cubicBezTo>
                  <a:cubicBezTo>
                    <a:pt x="1483" y="332"/>
                    <a:pt x="1447" y="281"/>
                    <a:pt x="1421" y="277"/>
                  </a:cubicBezTo>
                  <a:cubicBezTo>
                    <a:pt x="1395" y="272"/>
                    <a:pt x="1398" y="285"/>
                    <a:pt x="1374" y="296"/>
                  </a:cubicBezTo>
                  <a:cubicBezTo>
                    <a:pt x="1350" y="307"/>
                    <a:pt x="1336" y="308"/>
                    <a:pt x="1318" y="293"/>
                  </a:cubicBezTo>
                  <a:cubicBezTo>
                    <a:pt x="1301" y="279"/>
                    <a:pt x="1273" y="263"/>
                    <a:pt x="1276" y="242"/>
                  </a:cubicBezTo>
                  <a:cubicBezTo>
                    <a:pt x="1279" y="220"/>
                    <a:pt x="1285" y="212"/>
                    <a:pt x="1280" y="195"/>
                  </a:cubicBezTo>
                  <a:cubicBezTo>
                    <a:pt x="1276" y="179"/>
                    <a:pt x="1264" y="146"/>
                    <a:pt x="1244" y="156"/>
                  </a:cubicBezTo>
                  <a:cubicBezTo>
                    <a:pt x="1225" y="166"/>
                    <a:pt x="1228" y="197"/>
                    <a:pt x="1196" y="204"/>
                  </a:cubicBezTo>
                  <a:cubicBezTo>
                    <a:pt x="1164" y="210"/>
                    <a:pt x="1164" y="190"/>
                    <a:pt x="1151" y="181"/>
                  </a:cubicBezTo>
                  <a:cubicBezTo>
                    <a:pt x="1138" y="173"/>
                    <a:pt x="1126" y="169"/>
                    <a:pt x="1101" y="172"/>
                  </a:cubicBezTo>
                  <a:cubicBezTo>
                    <a:pt x="1076" y="175"/>
                    <a:pt x="1065" y="182"/>
                    <a:pt x="1041" y="192"/>
                  </a:cubicBezTo>
                  <a:cubicBezTo>
                    <a:pt x="1017" y="203"/>
                    <a:pt x="970" y="210"/>
                    <a:pt x="933" y="205"/>
                  </a:cubicBezTo>
                  <a:cubicBezTo>
                    <a:pt x="896" y="201"/>
                    <a:pt x="893" y="203"/>
                    <a:pt x="843" y="187"/>
                  </a:cubicBezTo>
                  <a:cubicBezTo>
                    <a:pt x="794" y="171"/>
                    <a:pt x="791" y="159"/>
                    <a:pt x="768" y="157"/>
                  </a:cubicBezTo>
                  <a:cubicBezTo>
                    <a:pt x="745" y="155"/>
                    <a:pt x="693" y="127"/>
                    <a:pt x="675" y="103"/>
                  </a:cubicBezTo>
                  <a:cubicBezTo>
                    <a:pt x="660" y="84"/>
                    <a:pt x="619" y="27"/>
                    <a:pt x="580" y="0"/>
                  </a:cubicBezTo>
                  <a:cubicBezTo>
                    <a:pt x="575" y="6"/>
                    <a:pt x="568" y="12"/>
                    <a:pt x="562" y="19"/>
                  </a:cubicBezTo>
                  <a:cubicBezTo>
                    <a:pt x="540" y="41"/>
                    <a:pt x="540" y="53"/>
                    <a:pt x="498" y="34"/>
                  </a:cubicBezTo>
                  <a:cubicBezTo>
                    <a:pt x="457" y="15"/>
                    <a:pt x="455" y="47"/>
                    <a:pt x="422" y="47"/>
                  </a:cubicBezTo>
                  <a:cubicBezTo>
                    <a:pt x="389" y="47"/>
                    <a:pt x="385" y="47"/>
                    <a:pt x="378" y="30"/>
                  </a:cubicBezTo>
                  <a:cubicBezTo>
                    <a:pt x="372" y="14"/>
                    <a:pt x="356" y="34"/>
                    <a:pt x="295" y="27"/>
                  </a:cubicBezTo>
                  <a:cubicBezTo>
                    <a:pt x="234" y="19"/>
                    <a:pt x="243" y="41"/>
                    <a:pt x="243" y="53"/>
                  </a:cubicBezTo>
                  <a:cubicBezTo>
                    <a:pt x="243" y="64"/>
                    <a:pt x="256" y="71"/>
                    <a:pt x="282" y="71"/>
                  </a:cubicBezTo>
                  <a:cubicBezTo>
                    <a:pt x="308" y="71"/>
                    <a:pt x="306" y="88"/>
                    <a:pt x="304" y="106"/>
                  </a:cubicBezTo>
                  <a:cubicBezTo>
                    <a:pt x="302" y="125"/>
                    <a:pt x="343" y="119"/>
                    <a:pt x="374" y="121"/>
                  </a:cubicBezTo>
                  <a:cubicBezTo>
                    <a:pt x="404" y="123"/>
                    <a:pt x="391" y="156"/>
                    <a:pt x="389" y="179"/>
                  </a:cubicBezTo>
                  <a:cubicBezTo>
                    <a:pt x="387" y="201"/>
                    <a:pt x="343" y="199"/>
                    <a:pt x="308" y="197"/>
                  </a:cubicBezTo>
                  <a:cubicBezTo>
                    <a:pt x="273" y="195"/>
                    <a:pt x="276" y="223"/>
                    <a:pt x="260" y="243"/>
                  </a:cubicBezTo>
                  <a:cubicBezTo>
                    <a:pt x="245" y="264"/>
                    <a:pt x="238" y="271"/>
                    <a:pt x="258" y="286"/>
                  </a:cubicBezTo>
                  <a:cubicBezTo>
                    <a:pt x="278" y="301"/>
                    <a:pt x="293" y="318"/>
                    <a:pt x="300" y="336"/>
                  </a:cubicBezTo>
                  <a:cubicBezTo>
                    <a:pt x="303" y="345"/>
                    <a:pt x="298" y="363"/>
                    <a:pt x="293" y="379"/>
                  </a:cubicBezTo>
                  <a:cubicBezTo>
                    <a:pt x="323" y="376"/>
                    <a:pt x="354" y="385"/>
                    <a:pt x="377" y="383"/>
                  </a:cubicBezTo>
                  <a:cubicBezTo>
                    <a:pt x="407" y="381"/>
                    <a:pt x="384" y="414"/>
                    <a:pt x="380" y="433"/>
                  </a:cubicBezTo>
                  <a:cubicBezTo>
                    <a:pt x="377" y="453"/>
                    <a:pt x="410" y="461"/>
                    <a:pt x="426" y="492"/>
                  </a:cubicBezTo>
                  <a:cubicBezTo>
                    <a:pt x="443" y="522"/>
                    <a:pt x="443" y="556"/>
                    <a:pt x="443" y="592"/>
                  </a:cubicBezTo>
                  <a:cubicBezTo>
                    <a:pt x="443" y="628"/>
                    <a:pt x="407" y="631"/>
                    <a:pt x="390" y="620"/>
                  </a:cubicBezTo>
                  <a:cubicBezTo>
                    <a:pt x="374" y="608"/>
                    <a:pt x="331" y="650"/>
                    <a:pt x="315" y="670"/>
                  </a:cubicBezTo>
                  <a:cubicBezTo>
                    <a:pt x="298" y="689"/>
                    <a:pt x="249" y="703"/>
                    <a:pt x="226" y="703"/>
                  </a:cubicBezTo>
                  <a:cubicBezTo>
                    <a:pt x="203" y="703"/>
                    <a:pt x="171" y="703"/>
                    <a:pt x="138" y="711"/>
                  </a:cubicBezTo>
                  <a:cubicBezTo>
                    <a:pt x="105" y="720"/>
                    <a:pt x="89" y="722"/>
                    <a:pt x="89" y="722"/>
                  </a:cubicBezTo>
                  <a:cubicBezTo>
                    <a:pt x="89" y="722"/>
                    <a:pt x="72" y="725"/>
                    <a:pt x="36" y="747"/>
                  </a:cubicBezTo>
                  <a:cubicBezTo>
                    <a:pt x="0" y="770"/>
                    <a:pt x="40" y="781"/>
                    <a:pt x="66" y="789"/>
                  </a:cubicBezTo>
                  <a:cubicBezTo>
                    <a:pt x="92" y="797"/>
                    <a:pt x="69" y="809"/>
                    <a:pt x="66" y="831"/>
                  </a:cubicBezTo>
                  <a:cubicBezTo>
                    <a:pt x="63" y="853"/>
                    <a:pt x="66" y="878"/>
                    <a:pt x="82" y="898"/>
                  </a:cubicBezTo>
                  <a:cubicBezTo>
                    <a:pt x="99" y="917"/>
                    <a:pt x="99" y="923"/>
                    <a:pt x="135" y="942"/>
                  </a:cubicBezTo>
                  <a:cubicBezTo>
                    <a:pt x="171" y="962"/>
                    <a:pt x="158" y="945"/>
                    <a:pt x="154" y="975"/>
                  </a:cubicBezTo>
                  <a:cubicBezTo>
                    <a:pt x="151" y="1006"/>
                    <a:pt x="207" y="1034"/>
                    <a:pt x="207" y="1034"/>
                  </a:cubicBezTo>
                  <a:cubicBezTo>
                    <a:pt x="261" y="1066"/>
                    <a:pt x="261" y="1066"/>
                    <a:pt x="261" y="1066"/>
                  </a:cubicBezTo>
                  <a:cubicBezTo>
                    <a:pt x="263" y="1024"/>
                    <a:pt x="275" y="1005"/>
                    <a:pt x="291" y="972"/>
                  </a:cubicBezTo>
                  <a:cubicBezTo>
                    <a:pt x="308" y="935"/>
                    <a:pt x="361" y="916"/>
                    <a:pt x="400" y="898"/>
                  </a:cubicBezTo>
                  <a:cubicBezTo>
                    <a:pt x="439" y="879"/>
                    <a:pt x="457" y="942"/>
                    <a:pt x="479" y="924"/>
                  </a:cubicBezTo>
                  <a:cubicBezTo>
                    <a:pt x="501" y="905"/>
                    <a:pt x="514" y="927"/>
                    <a:pt x="562" y="931"/>
                  </a:cubicBezTo>
                  <a:cubicBezTo>
                    <a:pt x="610" y="935"/>
                    <a:pt x="575" y="868"/>
                    <a:pt x="544" y="838"/>
                  </a:cubicBezTo>
                  <a:cubicBezTo>
                    <a:pt x="514" y="809"/>
                    <a:pt x="597" y="798"/>
                    <a:pt x="636" y="798"/>
                  </a:cubicBezTo>
                  <a:cubicBezTo>
                    <a:pt x="675" y="798"/>
                    <a:pt x="715" y="805"/>
                    <a:pt x="741" y="820"/>
                  </a:cubicBezTo>
                  <a:cubicBezTo>
                    <a:pt x="767" y="835"/>
                    <a:pt x="802" y="838"/>
                    <a:pt x="872" y="827"/>
                  </a:cubicBezTo>
                  <a:cubicBezTo>
                    <a:pt x="942" y="816"/>
                    <a:pt x="924" y="849"/>
                    <a:pt x="955" y="879"/>
                  </a:cubicBezTo>
                  <a:cubicBezTo>
                    <a:pt x="985" y="909"/>
                    <a:pt x="1016" y="894"/>
                    <a:pt x="1064" y="875"/>
                  </a:cubicBezTo>
                  <a:cubicBezTo>
                    <a:pt x="1112" y="857"/>
                    <a:pt x="1103" y="835"/>
                    <a:pt x="1134" y="823"/>
                  </a:cubicBezTo>
                  <a:cubicBezTo>
                    <a:pt x="1164" y="812"/>
                    <a:pt x="1173" y="846"/>
                    <a:pt x="1156" y="857"/>
                  </a:cubicBezTo>
                  <a:cubicBezTo>
                    <a:pt x="1138" y="868"/>
                    <a:pt x="1151" y="886"/>
                    <a:pt x="1195" y="909"/>
                  </a:cubicBezTo>
                  <a:cubicBezTo>
                    <a:pt x="1239" y="931"/>
                    <a:pt x="1226" y="879"/>
                    <a:pt x="1256" y="846"/>
                  </a:cubicBezTo>
                  <a:cubicBezTo>
                    <a:pt x="1287" y="812"/>
                    <a:pt x="1291" y="820"/>
                    <a:pt x="1330" y="842"/>
                  </a:cubicBezTo>
                  <a:cubicBezTo>
                    <a:pt x="1370" y="864"/>
                    <a:pt x="1339" y="890"/>
                    <a:pt x="1339" y="946"/>
                  </a:cubicBezTo>
                  <a:cubicBezTo>
                    <a:pt x="1339" y="983"/>
                    <a:pt x="1373" y="987"/>
                    <a:pt x="1403" y="992"/>
                  </a:cubicBezTo>
                  <a:cubicBezTo>
                    <a:pt x="1411" y="975"/>
                    <a:pt x="1424" y="954"/>
                    <a:pt x="1444" y="94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95" name="Freeform 24"/>
            <p:cNvSpPr>
              <a:spLocks/>
            </p:cNvSpPr>
            <p:nvPr/>
          </p:nvSpPr>
          <p:spPr bwMode="auto">
            <a:xfrm>
              <a:off x="4490" y="2997"/>
              <a:ext cx="504" cy="574"/>
            </a:xfrm>
            <a:custGeom>
              <a:avLst/>
              <a:gdLst>
                <a:gd name="T0" fmla="*/ 1034 w 1088"/>
                <a:gd name="T1" fmla="*/ 190 h 1239"/>
                <a:gd name="T2" fmla="*/ 958 w 1088"/>
                <a:gd name="T3" fmla="*/ 203 h 1239"/>
                <a:gd name="T4" fmla="*/ 901 w 1088"/>
                <a:gd name="T5" fmla="*/ 215 h 1239"/>
                <a:gd name="T6" fmla="*/ 854 w 1088"/>
                <a:gd name="T7" fmla="*/ 167 h 1239"/>
                <a:gd name="T8" fmla="*/ 806 w 1088"/>
                <a:gd name="T9" fmla="*/ 176 h 1239"/>
                <a:gd name="T10" fmla="*/ 765 w 1088"/>
                <a:gd name="T11" fmla="*/ 212 h 1239"/>
                <a:gd name="T12" fmla="*/ 698 w 1088"/>
                <a:gd name="T13" fmla="*/ 207 h 1239"/>
                <a:gd name="T14" fmla="*/ 662 w 1088"/>
                <a:gd name="T15" fmla="*/ 158 h 1239"/>
                <a:gd name="T16" fmla="*/ 619 w 1088"/>
                <a:gd name="T17" fmla="*/ 101 h 1239"/>
                <a:gd name="T18" fmla="*/ 614 w 1088"/>
                <a:gd name="T19" fmla="*/ 35 h 1239"/>
                <a:gd name="T20" fmla="*/ 560 w 1088"/>
                <a:gd name="T21" fmla="*/ 30 h 1239"/>
                <a:gd name="T22" fmla="*/ 524 w 1088"/>
                <a:gd name="T23" fmla="*/ 33 h 1239"/>
                <a:gd name="T24" fmla="*/ 518 w 1088"/>
                <a:gd name="T25" fmla="*/ 44 h 1239"/>
                <a:gd name="T26" fmla="*/ 501 w 1088"/>
                <a:gd name="T27" fmla="*/ 88 h 1239"/>
                <a:gd name="T28" fmla="*/ 424 w 1088"/>
                <a:gd name="T29" fmla="*/ 122 h 1239"/>
                <a:gd name="T30" fmla="*/ 396 w 1088"/>
                <a:gd name="T31" fmla="*/ 144 h 1239"/>
                <a:gd name="T32" fmla="*/ 352 w 1088"/>
                <a:gd name="T33" fmla="*/ 172 h 1239"/>
                <a:gd name="T34" fmla="*/ 302 w 1088"/>
                <a:gd name="T35" fmla="*/ 168 h 1239"/>
                <a:gd name="T36" fmla="*/ 237 w 1088"/>
                <a:gd name="T37" fmla="*/ 188 h 1239"/>
                <a:gd name="T38" fmla="*/ 234 w 1088"/>
                <a:gd name="T39" fmla="*/ 275 h 1239"/>
                <a:gd name="T40" fmla="*/ 217 w 1088"/>
                <a:gd name="T41" fmla="*/ 383 h 1239"/>
                <a:gd name="T42" fmla="*/ 117 w 1088"/>
                <a:gd name="T43" fmla="*/ 435 h 1239"/>
                <a:gd name="T44" fmla="*/ 125 w 1088"/>
                <a:gd name="T45" fmla="*/ 531 h 1239"/>
                <a:gd name="T46" fmla="*/ 106 w 1088"/>
                <a:gd name="T47" fmla="*/ 591 h 1239"/>
                <a:gd name="T48" fmla="*/ 110 w 1088"/>
                <a:gd name="T49" fmla="*/ 646 h 1239"/>
                <a:gd name="T50" fmla="*/ 103 w 1088"/>
                <a:gd name="T51" fmla="*/ 685 h 1239"/>
                <a:gd name="T52" fmla="*/ 66 w 1088"/>
                <a:gd name="T53" fmla="*/ 722 h 1239"/>
                <a:gd name="T54" fmla="*/ 40 w 1088"/>
                <a:gd name="T55" fmla="*/ 770 h 1239"/>
                <a:gd name="T56" fmla="*/ 29 w 1088"/>
                <a:gd name="T57" fmla="*/ 852 h 1239"/>
                <a:gd name="T58" fmla="*/ 5 w 1088"/>
                <a:gd name="T59" fmla="*/ 909 h 1239"/>
                <a:gd name="T60" fmla="*/ 21 w 1088"/>
                <a:gd name="T61" fmla="*/ 957 h 1239"/>
                <a:gd name="T62" fmla="*/ 119 w 1088"/>
                <a:gd name="T63" fmla="*/ 967 h 1239"/>
                <a:gd name="T64" fmla="*/ 175 w 1088"/>
                <a:gd name="T65" fmla="*/ 1000 h 1239"/>
                <a:gd name="T66" fmla="*/ 245 w 1088"/>
                <a:gd name="T67" fmla="*/ 1004 h 1239"/>
                <a:gd name="T68" fmla="*/ 280 w 1088"/>
                <a:gd name="T69" fmla="*/ 1037 h 1239"/>
                <a:gd name="T70" fmla="*/ 341 w 1088"/>
                <a:gd name="T71" fmla="*/ 1152 h 1239"/>
                <a:gd name="T72" fmla="*/ 391 w 1088"/>
                <a:gd name="T73" fmla="*/ 1239 h 1239"/>
                <a:gd name="T74" fmla="*/ 438 w 1088"/>
                <a:gd name="T75" fmla="*/ 1211 h 1239"/>
                <a:gd name="T76" fmla="*/ 538 w 1088"/>
                <a:gd name="T77" fmla="*/ 1145 h 1239"/>
                <a:gd name="T78" fmla="*/ 617 w 1088"/>
                <a:gd name="T79" fmla="*/ 1033 h 1239"/>
                <a:gd name="T80" fmla="*/ 652 w 1088"/>
                <a:gd name="T81" fmla="*/ 967 h 1239"/>
                <a:gd name="T82" fmla="*/ 752 w 1088"/>
                <a:gd name="T83" fmla="*/ 919 h 1239"/>
                <a:gd name="T84" fmla="*/ 813 w 1088"/>
                <a:gd name="T85" fmla="*/ 859 h 1239"/>
                <a:gd name="T86" fmla="*/ 813 w 1088"/>
                <a:gd name="T87" fmla="*/ 781 h 1239"/>
                <a:gd name="T88" fmla="*/ 861 w 1088"/>
                <a:gd name="T89" fmla="*/ 730 h 1239"/>
                <a:gd name="T90" fmla="*/ 905 w 1088"/>
                <a:gd name="T91" fmla="*/ 678 h 1239"/>
                <a:gd name="T92" fmla="*/ 944 w 1088"/>
                <a:gd name="T93" fmla="*/ 600 h 1239"/>
                <a:gd name="T94" fmla="*/ 922 w 1088"/>
                <a:gd name="T95" fmla="*/ 515 h 1239"/>
                <a:gd name="T96" fmla="*/ 936 w 1088"/>
                <a:gd name="T97" fmla="*/ 448 h 1239"/>
                <a:gd name="T98" fmla="*/ 914 w 1088"/>
                <a:gd name="T99" fmla="*/ 377 h 1239"/>
                <a:gd name="T100" fmla="*/ 997 w 1088"/>
                <a:gd name="T101" fmla="*/ 351 h 1239"/>
                <a:gd name="T102" fmla="*/ 1062 w 1088"/>
                <a:gd name="T103" fmla="*/ 259 h 1239"/>
                <a:gd name="T104" fmla="*/ 1088 w 1088"/>
                <a:gd name="T105" fmla="*/ 225 h 1239"/>
                <a:gd name="T106" fmla="*/ 1081 w 1088"/>
                <a:gd name="T107" fmla="*/ 224 h 1239"/>
                <a:gd name="T108" fmla="*/ 1034 w 1088"/>
                <a:gd name="T109" fmla="*/ 190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239">
                  <a:moveTo>
                    <a:pt x="1034" y="190"/>
                  </a:moveTo>
                  <a:cubicBezTo>
                    <a:pt x="1024" y="168"/>
                    <a:pt x="985" y="192"/>
                    <a:pt x="958" y="203"/>
                  </a:cubicBezTo>
                  <a:cubicBezTo>
                    <a:pt x="932" y="214"/>
                    <a:pt x="932" y="219"/>
                    <a:pt x="901" y="215"/>
                  </a:cubicBezTo>
                  <a:cubicBezTo>
                    <a:pt x="870" y="211"/>
                    <a:pt x="875" y="201"/>
                    <a:pt x="854" y="167"/>
                  </a:cubicBezTo>
                  <a:cubicBezTo>
                    <a:pt x="832" y="132"/>
                    <a:pt x="816" y="157"/>
                    <a:pt x="806" y="176"/>
                  </a:cubicBezTo>
                  <a:cubicBezTo>
                    <a:pt x="796" y="196"/>
                    <a:pt x="782" y="200"/>
                    <a:pt x="765" y="212"/>
                  </a:cubicBezTo>
                  <a:cubicBezTo>
                    <a:pt x="749" y="225"/>
                    <a:pt x="719" y="217"/>
                    <a:pt x="698" y="207"/>
                  </a:cubicBezTo>
                  <a:cubicBezTo>
                    <a:pt x="677" y="197"/>
                    <a:pt x="667" y="179"/>
                    <a:pt x="662" y="158"/>
                  </a:cubicBezTo>
                  <a:cubicBezTo>
                    <a:pt x="657" y="137"/>
                    <a:pt x="639" y="117"/>
                    <a:pt x="619" y="101"/>
                  </a:cubicBezTo>
                  <a:cubicBezTo>
                    <a:pt x="600" y="86"/>
                    <a:pt x="613" y="69"/>
                    <a:pt x="614" y="35"/>
                  </a:cubicBezTo>
                  <a:cubicBezTo>
                    <a:pt x="616" y="0"/>
                    <a:pt x="578" y="21"/>
                    <a:pt x="560" y="30"/>
                  </a:cubicBezTo>
                  <a:cubicBezTo>
                    <a:pt x="552" y="35"/>
                    <a:pt x="537" y="35"/>
                    <a:pt x="524" y="33"/>
                  </a:cubicBezTo>
                  <a:cubicBezTo>
                    <a:pt x="521" y="36"/>
                    <a:pt x="519" y="40"/>
                    <a:pt x="518" y="44"/>
                  </a:cubicBezTo>
                  <a:cubicBezTo>
                    <a:pt x="516" y="61"/>
                    <a:pt x="514" y="72"/>
                    <a:pt x="501" y="88"/>
                  </a:cubicBezTo>
                  <a:cubicBezTo>
                    <a:pt x="488" y="105"/>
                    <a:pt x="453" y="120"/>
                    <a:pt x="424" y="122"/>
                  </a:cubicBezTo>
                  <a:cubicBezTo>
                    <a:pt x="396" y="124"/>
                    <a:pt x="400" y="125"/>
                    <a:pt x="396" y="144"/>
                  </a:cubicBezTo>
                  <a:cubicBezTo>
                    <a:pt x="392" y="162"/>
                    <a:pt x="385" y="166"/>
                    <a:pt x="352" y="172"/>
                  </a:cubicBezTo>
                  <a:cubicBezTo>
                    <a:pt x="320" y="177"/>
                    <a:pt x="352" y="172"/>
                    <a:pt x="302" y="168"/>
                  </a:cubicBezTo>
                  <a:cubicBezTo>
                    <a:pt x="252" y="164"/>
                    <a:pt x="258" y="168"/>
                    <a:pt x="237" y="188"/>
                  </a:cubicBezTo>
                  <a:cubicBezTo>
                    <a:pt x="215" y="209"/>
                    <a:pt x="224" y="233"/>
                    <a:pt x="234" y="275"/>
                  </a:cubicBezTo>
                  <a:cubicBezTo>
                    <a:pt x="245" y="318"/>
                    <a:pt x="239" y="337"/>
                    <a:pt x="217" y="383"/>
                  </a:cubicBezTo>
                  <a:cubicBezTo>
                    <a:pt x="195" y="429"/>
                    <a:pt x="141" y="422"/>
                    <a:pt x="117" y="435"/>
                  </a:cubicBezTo>
                  <a:cubicBezTo>
                    <a:pt x="92" y="448"/>
                    <a:pt x="92" y="502"/>
                    <a:pt x="125" y="531"/>
                  </a:cubicBezTo>
                  <a:cubicBezTo>
                    <a:pt x="158" y="561"/>
                    <a:pt x="127" y="574"/>
                    <a:pt x="106" y="591"/>
                  </a:cubicBezTo>
                  <a:cubicBezTo>
                    <a:pt x="84" y="607"/>
                    <a:pt x="103" y="622"/>
                    <a:pt x="110" y="646"/>
                  </a:cubicBezTo>
                  <a:cubicBezTo>
                    <a:pt x="117" y="670"/>
                    <a:pt x="119" y="668"/>
                    <a:pt x="103" y="685"/>
                  </a:cubicBezTo>
                  <a:cubicBezTo>
                    <a:pt x="88" y="702"/>
                    <a:pt x="75" y="707"/>
                    <a:pt x="66" y="722"/>
                  </a:cubicBezTo>
                  <a:cubicBezTo>
                    <a:pt x="58" y="737"/>
                    <a:pt x="58" y="750"/>
                    <a:pt x="40" y="770"/>
                  </a:cubicBezTo>
                  <a:cubicBezTo>
                    <a:pt x="23" y="791"/>
                    <a:pt x="31" y="828"/>
                    <a:pt x="29" y="852"/>
                  </a:cubicBezTo>
                  <a:cubicBezTo>
                    <a:pt x="27" y="876"/>
                    <a:pt x="14" y="889"/>
                    <a:pt x="5" y="909"/>
                  </a:cubicBezTo>
                  <a:cubicBezTo>
                    <a:pt x="0" y="921"/>
                    <a:pt x="11" y="941"/>
                    <a:pt x="21" y="957"/>
                  </a:cubicBezTo>
                  <a:cubicBezTo>
                    <a:pt x="47" y="948"/>
                    <a:pt x="101" y="970"/>
                    <a:pt x="119" y="967"/>
                  </a:cubicBezTo>
                  <a:cubicBezTo>
                    <a:pt x="141" y="963"/>
                    <a:pt x="162" y="982"/>
                    <a:pt x="175" y="1000"/>
                  </a:cubicBezTo>
                  <a:cubicBezTo>
                    <a:pt x="189" y="1019"/>
                    <a:pt x="224" y="1022"/>
                    <a:pt x="245" y="1004"/>
                  </a:cubicBezTo>
                  <a:cubicBezTo>
                    <a:pt x="267" y="985"/>
                    <a:pt x="272" y="1008"/>
                    <a:pt x="280" y="1037"/>
                  </a:cubicBezTo>
                  <a:cubicBezTo>
                    <a:pt x="289" y="1067"/>
                    <a:pt x="346" y="1096"/>
                    <a:pt x="341" y="1152"/>
                  </a:cubicBezTo>
                  <a:cubicBezTo>
                    <a:pt x="339" y="1183"/>
                    <a:pt x="366" y="1216"/>
                    <a:pt x="391" y="1239"/>
                  </a:cubicBezTo>
                  <a:cubicBezTo>
                    <a:pt x="405" y="1229"/>
                    <a:pt x="420" y="1220"/>
                    <a:pt x="438" y="1211"/>
                  </a:cubicBezTo>
                  <a:cubicBezTo>
                    <a:pt x="490" y="1185"/>
                    <a:pt x="490" y="1189"/>
                    <a:pt x="538" y="1145"/>
                  </a:cubicBezTo>
                  <a:cubicBezTo>
                    <a:pt x="586" y="1100"/>
                    <a:pt x="608" y="1082"/>
                    <a:pt x="617" y="1033"/>
                  </a:cubicBezTo>
                  <a:cubicBezTo>
                    <a:pt x="625" y="985"/>
                    <a:pt x="582" y="978"/>
                    <a:pt x="652" y="967"/>
                  </a:cubicBezTo>
                  <a:cubicBezTo>
                    <a:pt x="721" y="956"/>
                    <a:pt x="756" y="959"/>
                    <a:pt x="752" y="919"/>
                  </a:cubicBezTo>
                  <a:cubicBezTo>
                    <a:pt x="748" y="878"/>
                    <a:pt x="813" y="889"/>
                    <a:pt x="813" y="859"/>
                  </a:cubicBezTo>
                  <a:cubicBezTo>
                    <a:pt x="813" y="830"/>
                    <a:pt x="770" y="793"/>
                    <a:pt x="813" y="781"/>
                  </a:cubicBezTo>
                  <a:cubicBezTo>
                    <a:pt x="857" y="770"/>
                    <a:pt x="866" y="770"/>
                    <a:pt x="861" y="730"/>
                  </a:cubicBezTo>
                  <a:cubicBezTo>
                    <a:pt x="857" y="689"/>
                    <a:pt x="874" y="681"/>
                    <a:pt x="905" y="678"/>
                  </a:cubicBezTo>
                  <a:cubicBezTo>
                    <a:pt x="936" y="674"/>
                    <a:pt x="944" y="637"/>
                    <a:pt x="944" y="600"/>
                  </a:cubicBezTo>
                  <a:cubicBezTo>
                    <a:pt x="944" y="563"/>
                    <a:pt x="866" y="563"/>
                    <a:pt x="922" y="515"/>
                  </a:cubicBezTo>
                  <a:cubicBezTo>
                    <a:pt x="979" y="466"/>
                    <a:pt x="962" y="474"/>
                    <a:pt x="936" y="448"/>
                  </a:cubicBezTo>
                  <a:cubicBezTo>
                    <a:pt x="909" y="422"/>
                    <a:pt x="857" y="377"/>
                    <a:pt x="914" y="377"/>
                  </a:cubicBezTo>
                  <a:cubicBezTo>
                    <a:pt x="970" y="377"/>
                    <a:pt x="970" y="400"/>
                    <a:pt x="997" y="351"/>
                  </a:cubicBezTo>
                  <a:cubicBezTo>
                    <a:pt x="1023" y="303"/>
                    <a:pt x="1049" y="285"/>
                    <a:pt x="1062" y="259"/>
                  </a:cubicBezTo>
                  <a:cubicBezTo>
                    <a:pt x="1068" y="247"/>
                    <a:pt x="1078" y="237"/>
                    <a:pt x="1088" y="225"/>
                  </a:cubicBezTo>
                  <a:cubicBezTo>
                    <a:pt x="1086" y="224"/>
                    <a:pt x="1084" y="224"/>
                    <a:pt x="1081" y="224"/>
                  </a:cubicBezTo>
                  <a:cubicBezTo>
                    <a:pt x="1062" y="221"/>
                    <a:pt x="1044" y="212"/>
                    <a:pt x="1034" y="1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96" name="Freeform 25"/>
            <p:cNvSpPr>
              <a:spLocks/>
            </p:cNvSpPr>
            <p:nvPr/>
          </p:nvSpPr>
          <p:spPr bwMode="auto">
            <a:xfrm>
              <a:off x="3696" y="1645"/>
              <a:ext cx="410" cy="745"/>
            </a:xfrm>
            <a:custGeom>
              <a:avLst/>
              <a:gdLst>
                <a:gd name="T0" fmla="*/ 142 w 885"/>
                <a:gd name="T1" fmla="*/ 1606 h 1609"/>
                <a:gd name="T2" fmla="*/ 210 w 885"/>
                <a:gd name="T3" fmla="*/ 1575 h 1609"/>
                <a:gd name="T4" fmla="*/ 306 w 885"/>
                <a:gd name="T5" fmla="*/ 1527 h 1609"/>
                <a:gd name="T6" fmla="*/ 369 w 885"/>
                <a:gd name="T7" fmla="*/ 1504 h 1609"/>
                <a:gd name="T8" fmla="*/ 413 w 885"/>
                <a:gd name="T9" fmla="*/ 1460 h 1609"/>
                <a:gd name="T10" fmla="*/ 468 w 885"/>
                <a:gd name="T11" fmla="*/ 1451 h 1609"/>
                <a:gd name="T12" fmla="*/ 494 w 885"/>
                <a:gd name="T13" fmla="*/ 1410 h 1609"/>
                <a:gd name="T14" fmla="*/ 572 w 885"/>
                <a:gd name="T15" fmla="*/ 1397 h 1609"/>
                <a:gd name="T16" fmla="*/ 623 w 885"/>
                <a:gd name="T17" fmla="*/ 1380 h 1609"/>
                <a:gd name="T18" fmla="*/ 671 w 885"/>
                <a:gd name="T19" fmla="*/ 1382 h 1609"/>
                <a:gd name="T20" fmla="*/ 717 w 885"/>
                <a:gd name="T21" fmla="*/ 1349 h 1609"/>
                <a:gd name="T22" fmla="*/ 786 w 885"/>
                <a:gd name="T23" fmla="*/ 1297 h 1609"/>
                <a:gd name="T24" fmla="*/ 795 w 885"/>
                <a:gd name="T25" fmla="*/ 1236 h 1609"/>
                <a:gd name="T26" fmla="*/ 802 w 885"/>
                <a:gd name="T27" fmla="*/ 1158 h 1609"/>
                <a:gd name="T28" fmla="*/ 784 w 885"/>
                <a:gd name="T29" fmla="*/ 1082 h 1609"/>
                <a:gd name="T30" fmla="*/ 752 w 885"/>
                <a:gd name="T31" fmla="*/ 1000 h 1609"/>
                <a:gd name="T32" fmla="*/ 793 w 885"/>
                <a:gd name="T33" fmla="*/ 939 h 1609"/>
                <a:gd name="T34" fmla="*/ 808 w 885"/>
                <a:gd name="T35" fmla="*/ 869 h 1609"/>
                <a:gd name="T36" fmla="*/ 843 w 885"/>
                <a:gd name="T37" fmla="*/ 798 h 1609"/>
                <a:gd name="T38" fmla="*/ 821 w 885"/>
                <a:gd name="T39" fmla="*/ 737 h 1609"/>
                <a:gd name="T40" fmla="*/ 784 w 885"/>
                <a:gd name="T41" fmla="*/ 687 h 1609"/>
                <a:gd name="T42" fmla="*/ 745 w 885"/>
                <a:gd name="T43" fmla="*/ 645 h 1609"/>
                <a:gd name="T44" fmla="*/ 695 w 885"/>
                <a:gd name="T45" fmla="*/ 570 h 1609"/>
                <a:gd name="T46" fmla="*/ 734 w 885"/>
                <a:gd name="T47" fmla="*/ 509 h 1609"/>
                <a:gd name="T48" fmla="*/ 734 w 885"/>
                <a:gd name="T49" fmla="*/ 463 h 1609"/>
                <a:gd name="T50" fmla="*/ 749 w 885"/>
                <a:gd name="T51" fmla="*/ 409 h 1609"/>
                <a:gd name="T52" fmla="*/ 826 w 885"/>
                <a:gd name="T53" fmla="*/ 407 h 1609"/>
                <a:gd name="T54" fmla="*/ 861 w 885"/>
                <a:gd name="T55" fmla="*/ 354 h 1609"/>
                <a:gd name="T56" fmla="*/ 863 w 885"/>
                <a:gd name="T57" fmla="*/ 287 h 1609"/>
                <a:gd name="T58" fmla="*/ 841 w 885"/>
                <a:gd name="T59" fmla="*/ 241 h 1609"/>
                <a:gd name="T60" fmla="*/ 817 w 885"/>
                <a:gd name="T61" fmla="*/ 205 h 1609"/>
                <a:gd name="T62" fmla="*/ 743 w 885"/>
                <a:gd name="T63" fmla="*/ 165 h 1609"/>
                <a:gd name="T64" fmla="*/ 778 w 885"/>
                <a:gd name="T65" fmla="*/ 131 h 1609"/>
                <a:gd name="T66" fmla="*/ 826 w 885"/>
                <a:gd name="T67" fmla="*/ 96 h 1609"/>
                <a:gd name="T68" fmla="*/ 780 w 885"/>
                <a:gd name="T69" fmla="*/ 65 h 1609"/>
                <a:gd name="T70" fmla="*/ 740 w 885"/>
                <a:gd name="T71" fmla="*/ 0 h 1609"/>
                <a:gd name="T72" fmla="*/ 723 w 885"/>
                <a:gd name="T73" fmla="*/ 66 h 1609"/>
                <a:gd name="T74" fmla="*/ 649 w 885"/>
                <a:gd name="T75" fmla="*/ 85 h 1609"/>
                <a:gd name="T76" fmla="*/ 588 w 885"/>
                <a:gd name="T77" fmla="*/ 115 h 1609"/>
                <a:gd name="T78" fmla="*/ 531 w 885"/>
                <a:gd name="T79" fmla="*/ 100 h 1609"/>
                <a:gd name="T80" fmla="*/ 465 w 885"/>
                <a:gd name="T81" fmla="*/ 159 h 1609"/>
                <a:gd name="T82" fmla="*/ 361 w 885"/>
                <a:gd name="T83" fmla="*/ 159 h 1609"/>
                <a:gd name="T84" fmla="*/ 308 w 885"/>
                <a:gd name="T85" fmla="*/ 293 h 1609"/>
                <a:gd name="T86" fmla="*/ 256 w 885"/>
                <a:gd name="T87" fmla="*/ 330 h 1609"/>
                <a:gd name="T88" fmla="*/ 203 w 885"/>
                <a:gd name="T89" fmla="*/ 333 h 1609"/>
                <a:gd name="T90" fmla="*/ 164 w 885"/>
                <a:gd name="T91" fmla="*/ 389 h 1609"/>
                <a:gd name="T92" fmla="*/ 109 w 885"/>
                <a:gd name="T93" fmla="*/ 346 h 1609"/>
                <a:gd name="T94" fmla="*/ 151 w 885"/>
                <a:gd name="T95" fmla="*/ 411 h 1609"/>
                <a:gd name="T96" fmla="*/ 142 w 885"/>
                <a:gd name="T97" fmla="*/ 478 h 1609"/>
                <a:gd name="T98" fmla="*/ 118 w 885"/>
                <a:gd name="T99" fmla="*/ 545 h 1609"/>
                <a:gd name="T100" fmla="*/ 105 w 885"/>
                <a:gd name="T101" fmla="*/ 626 h 1609"/>
                <a:gd name="T102" fmla="*/ 40 w 885"/>
                <a:gd name="T103" fmla="*/ 706 h 1609"/>
                <a:gd name="T104" fmla="*/ 99 w 885"/>
                <a:gd name="T105" fmla="*/ 832 h 1609"/>
                <a:gd name="T106" fmla="*/ 96 w 885"/>
                <a:gd name="T107" fmla="*/ 886 h 1609"/>
                <a:gd name="T108" fmla="*/ 99 w 885"/>
                <a:gd name="T109" fmla="*/ 936 h 1609"/>
                <a:gd name="T110" fmla="*/ 59 w 885"/>
                <a:gd name="T111" fmla="*/ 984 h 1609"/>
                <a:gd name="T112" fmla="*/ 55 w 885"/>
                <a:gd name="T113" fmla="*/ 1073 h 1609"/>
                <a:gd name="T114" fmla="*/ 74 w 885"/>
                <a:gd name="T115" fmla="*/ 1199 h 1609"/>
                <a:gd name="T116" fmla="*/ 116 w 885"/>
                <a:gd name="T117" fmla="*/ 1303 h 1609"/>
                <a:gd name="T118" fmla="*/ 92 w 885"/>
                <a:gd name="T119" fmla="*/ 1421 h 1609"/>
                <a:gd name="T120" fmla="*/ 64 w 885"/>
                <a:gd name="T121" fmla="*/ 1547 h 1609"/>
                <a:gd name="T122" fmla="*/ 72 w 885"/>
                <a:gd name="T123" fmla="*/ 1606 h 1609"/>
                <a:gd name="T124" fmla="*/ 142 w 885"/>
                <a:gd name="T125" fmla="*/ 1606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5" h="1609">
                  <a:moveTo>
                    <a:pt x="142" y="1606"/>
                  </a:moveTo>
                  <a:cubicBezTo>
                    <a:pt x="175" y="1603"/>
                    <a:pt x="177" y="1597"/>
                    <a:pt x="210" y="1575"/>
                  </a:cubicBezTo>
                  <a:cubicBezTo>
                    <a:pt x="243" y="1553"/>
                    <a:pt x="265" y="1523"/>
                    <a:pt x="306" y="1527"/>
                  </a:cubicBezTo>
                  <a:cubicBezTo>
                    <a:pt x="347" y="1530"/>
                    <a:pt x="358" y="1519"/>
                    <a:pt x="369" y="1504"/>
                  </a:cubicBezTo>
                  <a:cubicBezTo>
                    <a:pt x="380" y="1490"/>
                    <a:pt x="387" y="1460"/>
                    <a:pt x="413" y="1460"/>
                  </a:cubicBezTo>
                  <a:cubicBezTo>
                    <a:pt x="439" y="1460"/>
                    <a:pt x="463" y="1469"/>
                    <a:pt x="468" y="1451"/>
                  </a:cubicBezTo>
                  <a:cubicBezTo>
                    <a:pt x="472" y="1432"/>
                    <a:pt x="459" y="1408"/>
                    <a:pt x="494" y="1410"/>
                  </a:cubicBezTo>
                  <a:cubicBezTo>
                    <a:pt x="529" y="1412"/>
                    <a:pt x="553" y="1404"/>
                    <a:pt x="572" y="1397"/>
                  </a:cubicBezTo>
                  <a:cubicBezTo>
                    <a:pt x="592" y="1390"/>
                    <a:pt x="612" y="1367"/>
                    <a:pt x="623" y="1380"/>
                  </a:cubicBezTo>
                  <a:cubicBezTo>
                    <a:pt x="634" y="1393"/>
                    <a:pt x="658" y="1399"/>
                    <a:pt x="671" y="1382"/>
                  </a:cubicBezTo>
                  <a:cubicBezTo>
                    <a:pt x="684" y="1366"/>
                    <a:pt x="682" y="1351"/>
                    <a:pt x="717" y="1349"/>
                  </a:cubicBezTo>
                  <a:cubicBezTo>
                    <a:pt x="752" y="1347"/>
                    <a:pt x="769" y="1321"/>
                    <a:pt x="786" y="1297"/>
                  </a:cubicBezTo>
                  <a:cubicBezTo>
                    <a:pt x="804" y="1273"/>
                    <a:pt x="808" y="1245"/>
                    <a:pt x="795" y="1236"/>
                  </a:cubicBezTo>
                  <a:cubicBezTo>
                    <a:pt x="782" y="1227"/>
                    <a:pt x="817" y="1186"/>
                    <a:pt x="802" y="1158"/>
                  </a:cubicBezTo>
                  <a:cubicBezTo>
                    <a:pt x="786" y="1130"/>
                    <a:pt x="826" y="1110"/>
                    <a:pt x="784" y="1082"/>
                  </a:cubicBezTo>
                  <a:cubicBezTo>
                    <a:pt x="743" y="1054"/>
                    <a:pt x="723" y="1021"/>
                    <a:pt x="752" y="1000"/>
                  </a:cubicBezTo>
                  <a:cubicBezTo>
                    <a:pt x="780" y="980"/>
                    <a:pt x="797" y="980"/>
                    <a:pt x="793" y="939"/>
                  </a:cubicBezTo>
                  <a:cubicBezTo>
                    <a:pt x="789" y="899"/>
                    <a:pt x="784" y="900"/>
                    <a:pt x="808" y="869"/>
                  </a:cubicBezTo>
                  <a:cubicBezTo>
                    <a:pt x="832" y="837"/>
                    <a:pt x="841" y="823"/>
                    <a:pt x="843" y="798"/>
                  </a:cubicBezTo>
                  <a:cubicBezTo>
                    <a:pt x="845" y="774"/>
                    <a:pt x="843" y="756"/>
                    <a:pt x="821" y="737"/>
                  </a:cubicBezTo>
                  <a:cubicBezTo>
                    <a:pt x="800" y="719"/>
                    <a:pt x="784" y="706"/>
                    <a:pt x="784" y="687"/>
                  </a:cubicBezTo>
                  <a:cubicBezTo>
                    <a:pt x="784" y="669"/>
                    <a:pt x="782" y="656"/>
                    <a:pt x="745" y="645"/>
                  </a:cubicBezTo>
                  <a:cubicBezTo>
                    <a:pt x="708" y="633"/>
                    <a:pt x="684" y="609"/>
                    <a:pt x="695" y="570"/>
                  </a:cubicBezTo>
                  <a:cubicBezTo>
                    <a:pt x="706" y="532"/>
                    <a:pt x="734" y="543"/>
                    <a:pt x="734" y="509"/>
                  </a:cubicBezTo>
                  <a:cubicBezTo>
                    <a:pt x="734" y="476"/>
                    <a:pt x="734" y="480"/>
                    <a:pt x="734" y="463"/>
                  </a:cubicBezTo>
                  <a:cubicBezTo>
                    <a:pt x="734" y="446"/>
                    <a:pt x="719" y="398"/>
                    <a:pt x="749" y="409"/>
                  </a:cubicBezTo>
                  <a:cubicBezTo>
                    <a:pt x="780" y="420"/>
                    <a:pt x="806" y="433"/>
                    <a:pt x="826" y="407"/>
                  </a:cubicBezTo>
                  <a:cubicBezTo>
                    <a:pt x="845" y="381"/>
                    <a:pt x="856" y="370"/>
                    <a:pt x="861" y="354"/>
                  </a:cubicBezTo>
                  <a:cubicBezTo>
                    <a:pt x="865" y="337"/>
                    <a:pt x="885" y="313"/>
                    <a:pt x="863" y="287"/>
                  </a:cubicBezTo>
                  <a:cubicBezTo>
                    <a:pt x="841" y="261"/>
                    <a:pt x="841" y="257"/>
                    <a:pt x="841" y="241"/>
                  </a:cubicBezTo>
                  <a:cubicBezTo>
                    <a:pt x="841" y="224"/>
                    <a:pt x="848" y="205"/>
                    <a:pt x="817" y="205"/>
                  </a:cubicBezTo>
                  <a:cubicBezTo>
                    <a:pt x="786" y="205"/>
                    <a:pt x="708" y="198"/>
                    <a:pt x="743" y="165"/>
                  </a:cubicBezTo>
                  <a:cubicBezTo>
                    <a:pt x="778" y="131"/>
                    <a:pt x="747" y="139"/>
                    <a:pt x="778" y="131"/>
                  </a:cubicBezTo>
                  <a:cubicBezTo>
                    <a:pt x="808" y="124"/>
                    <a:pt x="841" y="124"/>
                    <a:pt x="826" y="96"/>
                  </a:cubicBezTo>
                  <a:cubicBezTo>
                    <a:pt x="811" y="68"/>
                    <a:pt x="784" y="89"/>
                    <a:pt x="780" y="65"/>
                  </a:cubicBezTo>
                  <a:cubicBezTo>
                    <a:pt x="776" y="43"/>
                    <a:pt x="776" y="14"/>
                    <a:pt x="740" y="0"/>
                  </a:cubicBezTo>
                  <a:cubicBezTo>
                    <a:pt x="741" y="21"/>
                    <a:pt x="753" y="60"/>
                    <a:pt x="723" y="66"/>
                  </a:cubicBezTo>
                  <a:cubicBezTo>
                    <a:pt x="688" y="74"/>
                    <a:pt x="653" y="59"/>
                    <a:pt x="649" y="85"/>
                  </a:cubicBezTo>
                  <a:cubicBezTo>
                    <a:pt x="645" y="111"/>
                    <a:pt x="610" y="133"/>
                    <a:pt x="588" y="115"/>
                  </a:cubicBezTo>
                  <a:cubicBezTo>
                    <a:pt x="566" y="96"/>
                    <a:pt x="544" y="74"/>
                    <a:pt x="531" y="100"/>
                  </a:cubicBezTo>
                  <a:cubicBezTo>
                    <a:pt x="518" y="126"/>
                    <a:pt x="500" y="174"/>
                    <a:pt x="465" y="159"/>
                  </a:cubicBezTo>
                  <a:cubicBezTo>
                    <a:pt x="430" y="144"/>
                    <a:pt x="378" y="133"/>
                    <a:pt x="361" y="159"/>
                  </a:cubicBezTo>
                  <a:cubicBezTo>
                    <a:pt x="343" y="185"/>
                    <a:pt x="317" y="267"/>
                    <a:pt x="308" y="293"/>
                  </a:cubicBezTo>
                  <a:cubicBezTo>
                    <a:pt x="299" y="318"/>
                    <a:pt x="269" y="337"/>
                    <a:pt x="256" y="330"/>
                  </a:cubicBezTo>
                  <a:cubicBezTo>
                    <a:pt x="243" y="322"/>
                    <a:pt x="203" y="296"/>
                    <a:pt x="203" y="333"/>
                  </a:cubicBezTo>
                  <a:cubicBezTo>
                    <a:pt x="203" y="370"/>
                    <a:pt x="208" y="407"/>
                    <a:pt x="164" y="389"/>
                  </a:cubicBezTo>
                  <a:cubicBezTo>
                    <a:pt x="133" y="376"/>
                    <a:pt x="124" y="344"/>
                    <a:pt x="109" y="346"/>
                  </a:cubicBezTo>
                  <a:cubicBezTo>
                    <a:pt x="118" y="371"/>
                    <a:pt x="139" y="397"/>
                    <a:pt x="151" y="411"/>
                  </a:cubicBezTo>
                  <a:cubicBezTo>
                    <a:pt x="166" y="430"/>
                    <a:pt x="157" y="461"/>
                    <a:pt x="142" y="478"/>
                  </a:cubicBezTo>
                  <a:cubicBezTo>
                    <a:pt x="127" y="494"/>
                    <a:pt x="125" y="507"/>
                    <a:pt x="118" y="545"/>
                  </a:cubicBezTo>
                  <a:cubicBezTo>
                    <a:pt x="112" y="582"/>
                    <a:pt x="107" y="578"/>
                    <a:pt x="105" y="626"/>
                  </a:cubicBezTo>
                  <a:cubicBezTo>
                    <a:pt x="103" y="674"/>
                    <a:pt x="79" y="671"/>
                    <a:pt x="40" y="706"/>
                  </a:cubicBezTo>
                  <a:cubicBezTo>
                    <a:pt x="0" y="741"/>
                    <a:pt x="83" y="813"/>
                    <a:pt x="99" y="832"/>
                  </a:cubicBezTo>
                  <a:cubicBezTo>
                    <a:pt x="114" y="850"/>
                    <a:pt x="116" y="869"/>
                    <a:pt x="96" y="886"/>
                  </a:cubicBezTo>
                  <a:cubicBezTo>
                    <a:pt x="77" y="902"/>
                    <a:pt x="79" y="908"/>
                    <a:pt x="99" y="936"/>
                  </a:cubicBezTo>
                  <a:cubicBezTo>
                    <a:pt x="118" y="963"/>
                    <a:pt x="74" y="958"/>
                    <a:pt x="59" y="984"/>
                  </a:cubicBezTo>
                  <a:cubicBezTo>
                    <a:pt x="44" y="1010"/>
                    <a:pt x="29" y="1047"/>
                    <a:pt x="55" y="1073"/>
                  </a:cubicBezTo>
                  <a:cubicBezTo>
                    <a:pt x="81" y="1099"/>
                    <a:pt x="74" y="1164"/>
                    <a:pt x="74" y="1199"/>
                  </a:cubicBezTo>
                  <a:cubicBezTo>
                    <a:pt x="74" y="1234"/>
                    <a:pt x="90" y="1243"/>
                    <a:pt x="116" y="1303"/>
                  </a:cubicBezTo>
                  <a:cubicBezTo>
                    <a:pt x="142" y="1362"/>
                    <a:pt x="107" y="1386"/>
                    <a:pt x="92" y="1421"/>
                  </a:cubicBezTo>
                  <a:cubicBezTo>
                    <a:pt x="77" y="1456"/>
                    <a:pt x="61" y="1492"/>
                    <a:pt x="64" y="1547"/>
                  </a:cubicBezTo>
                  <a:cubicBezTo>
                    <a:pt x="65" y="1571"/>
                    <a:pt x="67" y="1590"/>
                    <a:pt x="72" y="1606"/>
                  </a:cubicBezTo>
                  <a:cubicBezTo>
                    <a:pt x="94" y="1608"/>
                    <a:pt x="123" y="1609"/>
                    <a:pt x="142" y="1606"/>
                  </a:cubicBezTo>
                  <a:close/>
                </a:path>
              </a:pathLst>
            </a:custGeom>
            <a:solidFill>
              <a:schemeClr val="bg1">
                <a:lumMod val="75000"/>
              </a:schemeClr>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97" name="Freeform 26"/>
            <p:cNvSpPr>
              <a:spLocks/>
            </p:cNvSpPr>
            <p:nvPr/>
          </p:nvSpPr>
          <p:spPr bwMode="auto">
            <a:xfrm>
              <a:off x="3730" y="2139"/>
              <a:ext cx="699" cy="563"/>
            </a:xfrm>
            <a:custGeom>
              <a:avLst/>
              <a:gdLst>
                <a:gd name="T0" fmla="*/ 1378 w 1510"/>
                <a:gd name="T1" fmla="*/ 1097 h 1217"/>
                <a:gd name="T2" fmla="*/ 1389 w 1510"/>
                <a:gd name="T3" fmla="*/ 986 h 1217"/>
                <a:gd name="T4" fmla="*/ 1344 w 1510"/>
                <a:gd name="T5" fmla="*/ 936 h 1217"/>
                <a:gd name="T6" fmla="*/ 1241 w 1510"/>
                <a:gd name="T7" fmla="*/ 927 h 1217"/>
                <a:gd name="T8" fmla="*/ 1175 w 1510"/>
                <a:gd name="T9" fmla="*/ 854 h 1217"/>
                <a:gd name="T10" fmla="*/ 1156 w 1510"/>
                <a:gd name="T11" fmla="*/ 808 h 1217"/>
                <a:gd name="T12" fmla="*/ 1217 w 1510"/>
                <a:gd name="T13" fmla="*/ 682 h 1217"/>
                <a:gd name="T14" fmla="*/ 1256 w 1510"/>
                <a:gd name="T15" fmla="*/ 610 h 1217"/>
                <a:gd name="T16" fmla="*/ 1315 w 1510"/>
                <a:gd name="T17" fmla="*/ 558 h 1217"/>
                <a:gd name="T18" fmla="*/ 1424 w 1510"/>
                <a:gd name="T19" fmla="*/ 615 h 1217"/>
                <a:gd name="T20" fmla="*/ 1490 w 1510"/>
                <a:gd name="T21" fmla="*/ 538 h 1217"/>
                <a:gd name="T22" fmla="*/ 1424 w 1510"/>
                <a:gd name="T23" fmla="*/ 465 h 1217"/>
                <a:gd name="T24" fmla="*/ 1330 w 1510"/>
                <a:gd name="T25" fmla="*/ 397 h 1217"/>
                <a:gd name="T26" fmla="*/ 1182 w 1510"/>
                <a:gd name="T27" fmla="*/ 397 h 1217"/>
                <a:gd name="T28" fmla="*/ 1053 w 1510"/>
                <a:gd name="T29" fmla="*/ 330 h 1217"/>
                <a:gd name="T30" fmla="*/ 1090 w 1510"/>
                <a:gd name="T31" fmla="*/ 239 h 1217"/>
                <a:gd name="T32" fmla="*/ 1230 w 1510"/>
                <a:gd name="T33" fmla="*/ 84 h 1217"/>
                <a:gd name="T34" fmla="*/ 1114 w 1510"/>
                <a:gd name="T35" fmla="*/ 102 h 1217"/>
                <a:gd name="T36" fmla="*/ 1036 w 1510"/>
                <a:gd name="T37" fmla="*/ 50 h 1217"/>
                <a:gd name="T38" fmla="*/ 950 w 1510"/>
                <a:gd name="T39" fmla="*/ 56 h 1217"/>
                <a:gd name="T40" fmla="*/ 811 w 1510"/>
                <a:gd name="T41" fmla="*/ 33 h 1217"/>
                <a:gd name="T42" fmla="*/ 730 w 1510"/>
                <a:gd name="T43" fmla="*/ 91 h 1217"/>
                <a:gd name="T44" fmla="*/ 714 w 1510"/>
                <a:gd name="T45" fmla="*/ 230 h 1217"/>
                <a:gd name="T46" fmla="*/ 599 w 1510"/>
                <a:gd name="T47" fmla="*/ 315 h 1217"/>
                <a:gd name="T48" fmla="*/ 500 w 1510"/>
                <a:gd name="T49" fmla="*/ 330 h 1217"/>
                <a:gd name="T50" fmla="*/ 396 w 1510"/>
                <a:gd name="T51" fmla="*/ 384 h 1217"/>
                <a:gd name="T52" fmla="*/ 297 w 1510"/>
                <a:gd name="T53" fmla="*/ 437 h 1217"/>
                <a:gd name="T54" fmla="*/ 138 w 1510"/>
                <a:gd name="T55" fmla="*/ 508 h 1217"/>
                <a:gd name="T56" fmla="*/ 0 w 1510"/>
                <a:gd name="T57" fmla="*/ 539 h 1217"/>
                <a:gd name="T58" fmla="*/ 88 w 1510"/>
                <a:gd name="T59" fmla="*/ 684 h 1217"/>
                <a:gd name="T60" fmla="*/ 189 w 1510"/>
                <a:gd name="T61" fmla="*/ 852 h 1217"/>
                <a:gd name="T62" fmla="*/ 377 w 1510"/>
                <a:gd name="T63" fmla="*/ 1009 h 1217"/>
                <a:gd name="T64" fmla="*/ 542 w 1510"/>
                <a:gd name="T65" fmla="*/ 1057 h 1217"/>
                <a:gd name="T66" fmla="*/ 710 w 1510"/>
                <a:gd name="T67" fmla="*/ 1024 h 1217"/>
                <a:gd name="T68" fmla="*/ 805 w 1510"/>
                <a:gd name="T69" fmla="*/ 1056 h 1217"/>
                <a:gd name="T70" fmla="*/ 889 w 1510"/>
                <a:gd name="T71" fmla="*/ 1047 h 1217"/>
                <a:gd name="T72" fmla="*/ 927 w 1510"/>
                <a:gd name="T73" fmla="*/ 1145 h 1217"/>
                <a:gd name="T74" fmla="*/ 1030 w 1510"/>
                <a:gd name="T75" fmla="*/ 1129 h 1217"/>
                <a:gd name="T76" fmla="*/ 1171 w 1510"/>
                <a:gd name="T77" fmla="*/ 1213 h 1217"/>
                <a:gd name="T78" fmla="*/ 1253 w 1510"/>
                <a:gd name="T79" fmla="*/ 1197 h 1217"/>
                <a:gd name="T80" fmla="*/ 1293 w 1510"/>
                <a:gd name="T81" fmla="*/ 1217 h 1217"/>
                <a:gd name="T82" fmla="*/ 1320 w 1510"/>
                <a:gd name="T83" fmla="*/ 1127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0" h="1217">
                  <a:moveTo>
                    <a:pt x="1320" y="1127"/>
                  </a:moveTo>
                  <a:cubicBezTo>
                    <a:pt x="1352" y="1118"/>
                    <a:pt x="1352" y="1105"/>
                    <a:pt x="1378" y="1097"/>
                  </a:cubicBezTo>
                  <a:cubicBezTo>
                    <a:pt x="1405" y="1090"/>
                    <a:pt x="1407" y="1092"/>
                    <a:pt x="1405" y="1062"/>
                  </a:cubicBezTo>
                  <a:cubicBezTo>
                    <a:pt x="1402" y="1032"/>
                    <a:pt x="1407" y="1012"/>
                    <a:pt x="1389" y="986"/>
                  </a:cubicBezTo>
                  <a:cubicBezTo>
                    <a:pt x="1372" y="960"/>
                    <a:pt x="1372" y="953"/>
                    <a:pt x="1372" y="942"/>
                  </a:cubicBezTo>
                  <a:cubicBezTo>
                    <a:pt x="1372" y="930"/>
                    <a:pt x="1376" y="892"/>
                    <a:pt x="1344" y="936"/>
                  </a:cubicBezTo>
                  <a:cubicBezTo>
                    <a:pt x="1311" y="980"/>
                    <a:pt x="1298" y="966"/>
                    <a:pt x="1285" y="955"/>
                  </a:cubicBezTo>
                  <a:cubicBezTo>
                    <a:pt x="1271" y="943"/>
                    <a:pt x="1261" y="921"/>
                    <a:pt x="1241" y="927"/>
                  </a:cubicBezTo>
                  <a:cubicBezTo>
                    <a:pt x="1221" y="932"/>
                    <a:pt x="1202" y="925"/>
                    <a:pt x="1202" y="905"/>
                  </a:cubicBezTo>
                  <a:cubicBezTo>
                    <a:pt x="1202" y="884"/>
                    <a:pt x="1212" y="860"/>
                    <a:pt x="1175" y="854"/>
                  </a:cubicBezTo>
                  <a:cubicBezTo>
                    <a:pt x="1138" y="849"/>
                    <a:pt x="1121" y="849"/>
                    <a:pt x="1119" y="823"/>
                  </a:cubicBezTo>
                  <a:cubicBezTo>
                    <a:pt x="1116" y="797"/>
                    <a:pt x="1132" y="806"/>
                    <a:pt x="1156" y="808"/>
                  </a:cubicBezTo>
                  <a:cubicBezTo>
                    <a:pt x="1180" y="810"/>
                    <a:pt x="1210" y="806"/>
                    <a:pt x="1215" y="775"/>
                  </a:cubicBezTo>
                  <a:cubicBezTo>
                    <a:pt x="1219" y="743"/>
                    <a:pt x="1182" y="684"/>
                    <a:pt x="1217" y="682"/>
                  </a:cubicBezTo>
                  <a:cubicBezTo>
                    <a:pt x="1252" y="680"/>
                    <a:pt x="1285" y="686"/>
                    <a:pt x="1267" y="662"/>
                  </a:cubicBezTo>
                  <a:cubicBezTo>
                    <a:pt x="1250" y="638"/>
                    <a:pt x="1271" y="630"/>
                    <a:pt x="1256" y="610"/>
                  </a:cubicBezTo>
                  <a:cubicBezTo>
                    <a:pt x="1241" y="589"/>
                    <a:pt x="1232" y="571"/>
                    <a:pt x="1252" y="565"/>
                  </a:cubicBezTo>
                  <a:cubicBezTo>
                    <a:pt x="1271" y="560"/>
                    <a:pt x="1291" y="536"/>
                    <a:pt x="1315" y="558"/>
                  </a:cubicBezTo>
                  <a:cubicBezTo>
                    <a:pt x="1339" y="580"/>
                    <a:pt x="1357" y="575"/>
                    <a:pt x="1361" y="593"/>
                  </a:cubicBezTo>
                  <a:cubicBezTo>
                    <a:pt x="1365" y="612"/>
                    <a:pt x="1411" y="625"/>
                    <a:pt x="1424" y="615"/>
                  </a:cubicBezTo>
                  <a:cubicBezTo>
                    <a:pt x="1437" y="606"/>
                    <a:pt x="1422" y="591"/>
                    <a:pt x="1453" y="580"/>
                  </a:cubicBezTo>
                  <a:cubicBezTo>
                    <a:pt x="1483" y="569"/>
                    <a:pt x="1510" y="558"/>
                    <a:pt x="1490" y="538"/>
                  </a:cubicBezTo>
                  <a:cubicBezTo>
                    <a:pt x="1470" y="517"/>
                    <a:pt x="1464" y="512"/>
                    <a:pt x="1464" y="495"/>
                  </a:cubicBezTo>
                  <a:cubicBezTo>
                    <a:pt x="1464" y="478"/>
                    <a:pt x="1457" y="465"/>
                    <a:pt x="1424" y="465"/>
                  </a:cubicBezTo>
                  <a:cubicBezTo>
                    <a:pt x="1392" y="465"/>
                    <a:pt x="1378" y="458"/>
                    <a:pt x="1368" y="443"/>
                  </a:cubicBezTo>
                  <a:cubicBezTo>
                    <a:pt x="1357" y="428"/>
                    <a:pt x="1363" y="393"/>
                    <a:pt x="1330" y="397"/>
                  </a:cubicBezTo>
                  <a:cubicBezTo>
                    <a:pt x="1298" y="400"/>
                    <a:pt x="1282" y="432"/>
                    <a:pt x="1243" y="423"/>
                  </a:cubicBezTo>
                  <a:cubicBezTo>
                    <a:pt x="1204" y="413"/>
                    <a:pt x="1191" y="412"/>
                    <a:pt x="1182" y="397"/>
                  </a:cubicBezTo>
                  <a:cubicBezTo>
                    <a:pt x="1173" y="382"/>
                    <a:pt x="1173" y="369"/>
                    <a:pt x="1136" y="356"/>
                  </a:cubicBezTo>
                  <a:cubicBezTo>
                    <a:pt x="1099" y="343"/>
                    <a:pt x="1079" y="345"/>
                    <a:pt x="1053" y="330"/>
                  </a:cubicBezTo>
                  <a:cubicBezTo>
                    <a:pt x="1027" y="315"/>
                    <a:pt x="1031" y="308"/>
                    <a:pt x="1046" y="284"/>
                  </a:cubicBezTo>
                  <a:cubicBezTo>
                    <a:pt x="1062" y="260"/>
                    <a:pt x="1057" y="258"/>
                    <a:pt x="1090" y="239"/>
                  </a:cubicBezTo>
                  <a:cubicBezTo>
                    <a:pt x="1123" y="221"/>
                    <a:pt x="1132" y="187"/>
                    <a:pt x="1154" y="167"/>
                  </a:cubicBezTo>
                  <a:cubicBezTo>
                    <a:pt x="1175" y="147"/>
                    <a:pt x="1206" y="98"/>
                    <a:pt x="1230" y="84"/>
                  </a:cubicBezTo>
                  <a:cubicBezTo>
                    <a:pt x="1254" y="69"/>
                    <a:pt x="1300" y="0"/>
                    <a:pt x="1202" y="80"/>
                  </a:cubicBezTo>
                  <a:cubicBezTo>
                    <a:pt x="1167" y="91"/>
                    <a:pt x="1101" y="156"/>
                    <a:pt x="1114" y="102"/>
                  </a:cubicBezTo>
                  <a:cubicBezTo>
                    <a:pt x="1127" y="48"/>
                    <a:pt x="1145" y="48"/>
                    <a:pt x="1110" y="48"/>
                  </a:cubicBezTo>
                  <a:cubicBezTo>
                    <a:pt x="1075" y="48"/>
                    <a:pt x="1075" y="4"/>
                    <a:pt x="1036" y="50"/>
                  </a:cubicBezTo>
                  <a:cubicBezTo>
                    <a:pt x="1027" y="69"/>
                    <a:pt x="1016" y="72"/>
                    <a:pt x="994" y="63"/>
                  </a:cubicBezTo>
                  <a:cubicBezTo>
                    <a:pt x="972" y="54"/>
                    <a:pt x="977" y="50"/>
                    <a:pt x="950" y="56"/>
                  </a:cubicBezTo>
                  <a:cubicBezTo>
                    <a:pt x="924" y="61"/>
                    <a:pt x="920" y="59"/>
                    <a:pt x="887" y="54"/>
                  </a:cubicBezTo>
                  <a:cubicBezTo>
                    <a:pt x="854" y="48"/>
                    <a:pt x="835" y="37"/>
                    <a:pt x="811" y="33"/>
                  </a:cubicBezTo>
                  <a:cubicBezTo>
                    <a:pt x="794" y="31"/>
                    <a:pt x="760" y="23"/>
                    <a:pt x="727" y="29"/>
                  </a:cubicBezTo>
                  <a:cubicBezTo>
                    <a:pt x="741" y="50"/>
                    <a:pt x="717" y="68"/>
                    <a:pt x="730" y="91"/>
                  </a:cubicBezTo>
                  <a:cubicBezTo>
                    <a:pt x="745" y="119"/>
                    <a:pt x="710" y="160"/>
                    <a:pt x="723" y="169"/>
                  </a:cubicBezTo>
                  <a:cubicBezTo>
                    <a:pt x="736" y="178"/>
                    <a:pt x="732" y="206"/>
                    <a:pt x="714" y="230"/>
                  </a:cubicBezTo>
                  <a:cubicBezTo>
                    <a:pt x="697" y="254"/>
                    <a:pt x="680" y="280"/>
                    <a:pt x="645" y="282"/>
                  </a:cubicBezTo>
                  <a:cubicBezTo>
                    <a:pt x="610" y="284"/>
                    <a:pt x="612" y="299"/>
                    <a:pt x="599" y="315"/>
                  </a:cubicBezTo>
                  <a:cubicBezTo>
                    <a:pt x="586" y="332"/>
                    <a:pt x="562" y="326"/>
                    <a:pt x="551" y="313"/>
                  </a:cubicBezTo>
                  <a:cubicBezTo>
                    <a:pt x="540" y="300"/>
                    <a:pt x="520" y="323"/>
                    <a:pt x="500" y="330"/>
                  </a:cubicBezTo>
                  <a:cubicBezTo>
                    <a:pt x="481" y="337"/>
                    <a:pt x="457" y="345"/>
                    <a:pt x="422" y="343"/>
                  </a:cubicBezTo>
                  <a:cubicBezTo>
                    <a:pt x="387" y="341"/>
                    <a:pt x="400" y="365"/>
                    <a:pt x="396" y="384"/>
                  </a:cubicBezTo>
                  <a:cubicBezTo>
                    <a:pt x="391" y="402"/>
                    <a:pt x="367" y="393"/>
                    <a:pt x="341" y="393"/>
                  </a:cubicBezTo>
                  <a:cubicBezTo>
                    <a:pt x="315" y="393"/>
                    <a:pt x="308" y="423"/>
                    <a:pt x="297" y="437"/>
                  </a:cubicBezTo>
                  <a:cubicBezTo>
                    <a:pt x="286" y="452"/>
                    <a:pt x="275" y="463"/>
                    <a:pt x="234" y="460"/>
                  </a:cubicBezTo>
                  <a:cubicBezTo>
                    <a:pt x="193" y="456"/>
                    <a:pt x="171" y="486"/>
                    <a:pt x="138" y="508"/>
                  </a:cubicBezTo>
                  <a:cubicBezTo>
                    <a:pt x="105" y="530"/>
                    <a:pt x="103" y="536"/>
                    <a:pt x="70" y="539"/>
                  </a:cubicBezTo>
                  <a:cubicBezTo>
                    <a:pt x="51" y="542"/>
                    <a:pt x="22" y="541"/>
                    <a:pt x="0" y="539"/>
                  </a:cubicBezTo>
                  <a:cubicBezTo>
                    <a:pt x="6" y="561"/>
                    <a:pt x="16" y="577"/>
                    <a:pt x="31" y="593"/>
                  </a:cubicBezTo>
                  <a:cubicBezTo>
                    <a:pt x="57" y="621"/>
                    <a:pt x="72" y="639"/>
                    <a:pt x="88" y="684"/>
                  </a:cubicBezTo>
                  <a:cubicBezTo>
                    <a:pt x="103" y="728"/>
                    <a:pt x="177" y="778"/>
                    <a:pt x="195" y="806"/>
                  </a:cubicBezTo>
                  <a:cubicBezTo>
                    <a:pt x="207" y="825"/>
                    <a:pt x="201" y="839"/>
                    <a:pt x="189" y="852"/>
                  </a:cubicBezTo>
                  <a:cubicBezTo>
                    <a:pt x="228" y="879"/>
                    <a:pt x="269" y="936"/>
                    <a:pt x="284" y="955"/>
                  </a:cubicBezTo>
                  <a:cubicBezTo>
                    <a:pt x="302" y="979"/>
                    <a:pt x="354" y="1007"/>
                    <a:pt x="377" y="1009"/>
                  </a:cubicBezTo>
                  <a:cubicBezTo>
                    <a:pt x="400" y="1011"/>
                    <a:pt x="403" y="1023"/>
                    <a:pt x="452" y="1039"/>
                  </a:cubicBezTo>
                  <a:cubicBezTo>
                    <a:pt x="502" y="1055"/>
                    <a:pt x="505" y="1053"/>
                    <a:pt x="542" y="1057"/>
                  </a:cubicBezTo>
                  <a:cubicBezTo>
                    <a:pt x="579" y="1062"/>
                    <a:pt x="626" y="1055"/>
                    <a:pt x="650" y="1044"/>
                  </a:cubicBezTo>
                  <a:cubicBezTo>
                    <a:pt x="674" y="1034"/>
                    <a:pt x="685" y="1027"/>
                    <a:pt x="710" y="1024"/>
                  </a:cubicBezTo>
                  <a:cubicBezTo>
                    <a:pt x="735" y="1021"/>
                    <a:pt x="747" y="1025"/>
                    <a:pt x="760" y="1033"/>
                  </a:cubicBezTo>
                  <a:cubicBezTo>
                    <a:pt x="773" y="1042"/>
                    <a:pt x="773" y="1062"/>
                    <a:pt x="805" y="1056"/>
                  </a:cubicBezTo>
                  <a:cubicBezTo>
                    <a:pt x="837" y="1049"/>
                    <a:pt x="834" y="1018"/>
                    <a:pt x="853" y="1008"/>
                  </a:cubicBezTo>
                  <a:cubicBezTo>
                    <a:pt x="873" y="998"/>
                    <a:pt x="885" y="1031"/>
                    <a:pt x="889" y="1047"/>
                  </a:cubicBezTo>
                  <a:cubicBezTo>
                    <a:pt x="894" y="1064"/>
                    <a:pt x="888" y="1072"/>
                    <a:pt x="885" y="1094"/>
                  </a:cubicBezTo>
                  <a:cubicBezTo>
                    <a:pt x="882" y="1115"/>
                    <a:pt x="910" y="1131"/>
                    <a:pt x="927" y="1145"/>
                  </a:cubicBezTo>
                  <a:cubicBezTo>
                    <a:pt x="945" y="1160"/>
                    <a:pt x="959" y="1159"/>
                    <a:pt x="983" y="1148"/>
                  </a:cubicBezTo>
                  <a:cubicBezTo>
                    <a:pt x="1007" y="1137"/>
                    <a:pt x="1004" y="1124"/>
                    <a:pt x="1030" y="1129"/>
                  </a:cubicBezTo>
                  <a:cubicBezTo>
                    <a:pt x="1056" y="1133"/>
                    <a:pt x="1092" y="1184"/>
                    <a:pt x="1107" y="1197"/>
                  </a:cubicBezTo>
                  <a:cubicBezTo>
                    <a:pt x="1121" y="1210"/>
                    <a:pt x="1154" y="1215"/>
                    <a:pt x="1171" y="1213"/>
                  </a:cubicBezTo>
                  <a:cubicBezTo>
                    <a:pt x="1188" y="1211"/>
                    <a:pt x="1200" y="1212"/>
                    <a:pt x="1218" y="1190"/>
                  </a:cubicBezTo>
                  <a:cubicBezTo>
                    <a:pt x="1235" y="1168"/>
                    <a:pt x="1246" y="1189"/>
                    <a:pt x="1253" y="1197"/>
                  </a:cubicBezTo>
                  <a:cubicBezTo>
                    <a:pt x="1259" y="1206"/>
                    <a:pt x="1266" y="1214"/>
                    <a:pt x="1280" y="1212"/>
                  </a:cubicBezTo>
                  <a:cubicBezTo>
                    <a:pt x="1284" y="1212"/>
                    <a:pt x="1289" y="1213"/>
                    <a:pt x="1293" y="1217"/>
                  </a:cubicBezTo>
                  <a:cubicBezTo>
                    <a:pt x="1297" y="1206"/>
                    <a:pt x="1301" y="1191"/>
                    <a:pt x="1302" y="1177"/>
                  </a:cubicBezTo>
                  <a:cubicBezTo>
                    <a:pt x="1304" y="1147"/>
                    <a:pt x="1287" y="1136"/>
                    <a:pt x="1320" y="1127"/>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98" name="Freeform 27"/>
            <p:cNvSpPr>
              <a:spLocks/>
            </p:cNvSpPr>
            <p:nvPr/>
          </p:nvSpPr>
          <p:spPr bwMode="auto">
            <a:xfrm>
              <a:off x="4247" y="2313"/>
              <a:ext cx="563" cy="589"/>
            </a:xfrm>
            <a:custGeom>
              <a:avLst/>
              <a:gdLst>
                <a:gd name="T0" fmla="*/ 240 w 1217"/>
                <a:gd name="T1" fmla="*/ 33 h 1271"/>
                <a:gd name="T2" fmla="*/ 308 w 1217"/>
                <a:gd name="T3" fmla="*/ 88 h 1271"/>
                <a:gd name="T4" fmla="*/ 374 w 1217"/>
                <a:gd name="T5" fmla="*/ 161 h 1271"/>
                <a:gd name="T6" fmla="*/ 308 w 1217"/>
                <a:gd name="T7" fmla="*/ 238 h 1271"/>
                <a:gd name="T8" fmla="*/ 199 w 1217"/>
                <a:gd name="T9" fmla="*/ 181 h 1271"/>
                <a:gd name="T10" fmla="*/ 140 w 1217"/>
                <a:gd name="T11" fmla="*/ 233 h 1271"/>
                <a:gd name="T12" fmla="*/ 101 w 1217"/>
                <a:gd name="T13" fmla="*/ 305 h 1271"/>
                <a:gd name="T14" fmla="*/ 40 w 1217"/>
                <a:gd name="T15" fmla="*/ 431 h 1271"/>
                <a:gd name="T16" fmla="*/ 59 w 1217"/>
                <a:gd name="T17" fmla="*/ 477 h 1271"/>
                <a:gd name="T18" fmla="*/ 125 w 1217"/>
                <a:gd name="T19" fmla="*/ 550 h 1271"/>
                <a:gd name="T20" fmla="*/ 228 w 1217"/>
                <a:gd name="T21" fmla="*/ 559 h 1271"/>
                <a:gd name="T22" fmla="*/ 273 w 1217"/>
                <a:gd name="T23" fmla="*/ 609 h 1271"/>
                <a:gd name="T24" fmla="*/ 262 w 1217"/>
                <a:gd name="T25" fmla="*/ 720 h 1271"/>
                <a:gd name="T26" fmla="*/ 186 w 1217"/>
                <a:gd name="T27" fmla="*/ 800 h 1271"/>
                <a:gd name="T28" fmla="*/ 207 w 1217"/>
                <a:gd name="T29" fmla="*/ 873 h 1271"/>
                <a:gd name="T30" fmla="*/ 280 w 1217"/>
                <a:gd name="T31" fmla="*/ 883 h 1271"/>
                <a:gd name="T32" fmla="*/ 321 w 1217"/>
                <a:gd name="T33" fmla="*/ 965 h 1271"/>
                <a:gd name="T34" fmla="*/ 389 w 1217"/>
                <a:gd name="T35" fmla="*/ 1135 h 1271"/>
                <a:gd name="T36" fmla="*/ 494 w 1217"/>
                <a:gd name="T37" fmla="*/ 1189 h 1271"/>
                <a:gd name="T38" fmla="*/ 597 w 1217"/>
                <a:gd name="T39" fmla="*/ 1161 h 1271"/>
                <a:gd name="T40" fmla="*/ 568 w 1217"/>
                <a:gd name="T41" fmla="*/ 1247 h 1271"/>
                <a:gd name="T42" fmla="*/ 688 w 1217"/>
                <a:gd name="T43" fmla="*/ 1165 h 1271"/>
                <a:gd name="T44" fmla="*/ 878 w 1217"/>
                <a:gd name="T45" fmla="*/ 1209 h 1271"/>
                <a:gd name="T46" fmla="*/ 942 w 1217"/>
                <a:gd name="T47" fmla="*/ 1241 h 1271"/>
                <a:gd name="T48" fmla="*/ 1009 w 1217"/>
                <a:gd name="T49" fmla="*/ 1181 h 1271"/>
                <a:gd name="T50" fmla="*/ 1070 w 1217"/>
                <a:gd name="T51" fmla="*/ 1079 h 1271"/>
                <a:gd name="T52" fmla="*/ 1065 w 1217"/>
                <a:gd name="T53" fmla="*/ 992 h 1271"/>
                <a:gd name="T54" fmla="*/ 1175 w 1217"/>
                <a:gd name="T55" fmla="*/ 947 h 1271"/>
                <a:gd name="T56" fmla="*/ 1199 w 1217"/>
                <a:gd name="T57" fmla="*/ 803 h 1271"/>
                <a:gd name="T58" fmla="*/ 1081 w 1217"/>
                <a:gd name="T59" fmla="*/ 744 h 1271"/>
                <a:gd name="T60" fmla="*/ 991 w 1217"/>
                <a:gd name="T61" fmla="*/ 717 h 1271"/>
                <a:gd name="T62" fmla="*/ 906 w 1217"/>
                <a:gd name="T63" fmla="*/ 643 h 1271"/>
                <a:gd name="T64" fmla="*/ 872 w 1217"/>
                <a:gd name="T65" fmla="*/ 562 h 1271"/>
                <a:gd name="T66" fmla="*/ 888 w 1217"/>
                <a:gd name="T67" fmla="*/ 455 h 1271"/>
                <a:gd name="T68" fmla="*/ 1011 w 1217"/>
                <a:gd name="T69" fmla="*/ 444 h 1271"/>
                <a:gd name="T70" fmla="*/ 955 w 1217"/>
                <a:gd name="T71" fmla="*/ 338 h 1271"/>
                <a:gd name="T72" fmla="*/ 898 w 1217"/>
                <a:gd name="T73" fmla="*/ 402 h 1271"/>
                <a:gd name="T74" fmla="*/ 767 w 1217"/>
                <a:gd name="T75" fmla="*/ 315 h 1271"/>
                <a:gd name="T76" fmla="*/ 726 w 1217"/>
                <a:gd name="T77" fmla="*/ 243 h 1271"/>
                <a:gd name="T78" fmla="*/ 682 w 1217"/>
                <a:gd name="T79" fmla="*/ 180 h 1271"/>
                <a:gd name="T80" fmla="*/ 605 w 1217"/>
                <a:gd name="T81" fmla="*/ 138 h 1271"/>
                <a:gd name="T82" fmla="*/ 498 w 1217"/>
                <a:gd name="T83" fmla="*/ 98 h 1271"/>
                <a:gd name="T84" fmla="*/ 420 w 1217"/>
                <a:gd name="T85" fmla="*/ 72 h 1271"/>
                <a:gd name="T86" fmla="*/ 289 w 1217"/>
                <a:gd name="T87" fmla="*/ 5 h 1271"/>
                <a:gd name="T88" fmla="*/ 256 w 1217"/>
                <a:gd name="T89" fmla="*/ 26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7" h="1271">
                  <a:moveTo>
                    <a:pt x="256" y="26"/>
                  </a:moveTo>
                  <a:cubicBezTo>
                    <a:pt x="252" y="28"/>
                    <a:pt x="246" y="31"/>
                    <a:pt x="240" y="33"/>
                  </a:cubicBezTo>
                  <a:cubicBezTo>
                    <a:pt x="245" y="44"/>
                    <a:pt x="246" y="58"/>
                    <a:pt x="252" y="66"/>
                  </a:cubicBezTo>
                  <a:cubicBezTo>
                    <a:pt x="262" y="81"/>
                    <a:pt x="276" y="88"/>
                    <a:pt x="308" y="88"/>
                  </a:cubicBezTo>
                  <a:cubicBezTo>
                    <a:pt x="341" y="88"/>
                    <a:pt x="348" y="101"/>
                    <a:pt x="348" y="118"/>
                  </a:cubicBezTo>
                  <a:cubicBezTo>
                    <a:pt x="348" y="135"/>
                    <a:pt x="354" y="140"/>
                    <a:pt x="374" y="161"/>
                  </a:cubicBezTo>
                  <a:cubicBezTo>
                    <a:pt x="394" y="181"/>
                    <a:pt x="367" y="192"/>
                    <a:pt x="337" y="203"/>
                  </a:cubicBezTo>
                  <a:cubicBezTo>
                    <a:pt x="306" y="214"/>
                    <a:pt x="321" y="229"/>
                    <a:pt x="308" y="238"/>
                  </a:cubicBezTo>
                  <a:cubicBezTo>
                    <a:pt x="295" y="248"/>
                    <a:pt x="249" y="235"/>
                    <a:pt x="245" y="216"/>
                  </a:cubicBezTo>
                  <a:cubicBezTo>
                    <a:pt x="241" y="198"/>
                    <a:pt x="223" y="203"/>
                    <a:pt x="199" y="181"/>
                  </a:cubicBezTo>
                  <a:cubicBezTo>
                    <a:pt x="175" y="159"/>
                    <a:pt x="155" y="183"/>
                    <a:pt x="136" y="188"/>
                  </a:cubicBezTo>
                  <a:cubicBezTo>
                    <a:pt x="116" y="194"/>
                    <a:pt x="125" y="212"/>
                    <a:pt x="140" y="233"/>
                  </a:cubicBezTo>
                  <a:cubicBezTo>
                    <a:pt x="155" y="253"/>
                    <a:pt x="134" y="261"/>
                    <a:pt x="151" y="285"/>
                  </a:cubicBezTo>
                  <a:cubicBezTo>
                    <a:pt x="169" y="309"/>
                    <a:pt x="136" y="303"/>
                    <a:pt x="101" y="305"/>
                  </a:cubicBezTo>
                  <a:cubicBezTo>
                    <a:pt x="66" y="307"/>
                    <a:pt x="103" y="366"/>
                    <a:pt x="99" y="398"/>
                  </a:cubicBezTo>
                  <a:cubicBezTo>
                    <a:pt x="94" y="429"/>
                    <a:pt x="64" y="433"/>
                    <a:pt x="40" y="431"/>
                  </a:cubicBezTo>
                  <a:cubicBezTo>
                    <a:pt x="16" y="429"/>
                    <a:pt x="0" y="420"/>
                    <a:pt x="3" y="446"/>
                  </a:cubicBezTo>
                  <a:cubicBezTo>
                    <a:pt x="5" y="472"/>
                    <a:pt x="22" y="472"/>
                    <a:pt x="59" y="477"/>
                  </a:cubicBezTo>
                  <a:cubicBezTo>
                    <a:pt x="96" y="483"/>
                    <a:pt x="86" y="507"/>
                    <a:pt x="86" y="528"/>
                  </a:cubicBezTo>
                  <a:cubicBezTo>
                    <a:pt x="86" y="548"/>
                    <a:pt x="105" y="555"/>
                    <a:pt x="125" y="550"/>
                  </a:cubicBezTo>
                  <a:cubicBezTo>
                    <a:pt x="145" y="544"/>
                    <a:pt x="155" y="566"/>
                    <a:pt x="169" y="578"/>
                  </a:cubicBezTo>
                  <a:cubicBezTo>
                    <a:pt x="182" y="589"/>
                    <a:pt x="195" y="603"/>
                    <a:pt x="228" y="559"/>
                  </a:cubicBezTo>
                  <a:cubicBezTo>
                    <a:pt x="260" y="515"/>
                    <a:pt x="256" y="553"/>
                    <a:pt x="256" y="565"/>
                  </a:cubicBezTo>
                  <a:cubicBezTo>
                    <a:pt x="256" y="576"/>
                    <a:pt x="256" y="583"/>
                    <a:pt x="273" y="609"/>
                  </a:cubicBezTo>
                  <a:cubicBezTo>
                    <a:pt x="291" y="635"/>
                    <a:pt x="286" y="655"/>
                    <a:pt x="289" y="685"/>
                  </a:cubicBezTo>
                  <a:cubicBezTo>
                    <a:pt x="291" y="715"/>
                    <a:pt x="289" y="713"/>
                    <a:pt x="262" y="720"/>
                  </a:cubicBezTo>
                  <a:cubicBezTo>
                    <a:pt x="236" y="728"/>
                    <a:pt x="236" y="741"/>
                    <a:pt x="204" y="750"/>
                  </a:cubicBezTo>
                  <a:cubicBezTo>
                    <a:pt x="171" y="759"/>
                    <a:pt x="188" y="770"/>
                    <a:pt x="186" y="800"/>
                  </a:cubicBezTo>
                  <a:cubicBezTo>
                    <a:pt x="185" y="814"/>
                    <a:pt x="181" y="829"/>
                    <a:pt x="177" y="840"/>
                  </a:cubicBezTo>
                  <a:cubicBezTo>
                    <a:pt x="187" y="847"/>
                    <a:pt x="196" y="861"/>
                    <a:pt x="207" y="873"/>
                  </a:cubicBezTo>
                  <a:cubicBezTo>
                    <a:pt x="222" y="890"/>
                    <a:pt x="230" y="883"/>
                    <a:pt x="246" y="877"/>
                  </a:cubicBezTo>
                  <a:cubicBezTo>
                    <a:pt x="262" y="870"/>
                    <a:pt x="254" y="871"/>
                    <a:pt x="280" y="883"/>
                  </a:cubicBezTo>
                  <a:cubicBezTo>
                    <a:pt x="306" y="895"/>
                    <a:pt x="293" y="883"/>
                    <a:pt x="328" y="906"/>
                  </a:cubicBezTo>
                  <a:cubicBezTo>
                    <a:pt x="363" y="928"/>
                    <a:pt x="345" y="943"/>
                    <a:pt x="321" y="965"/>
                  </a:cubicBezTo>
                  <a:cubicBezTo>
                    <a:pt x="297" y="987"/>
                    <a:pt x="343" y="1006"/>
                    <a:pt x="339" y="1050"/>
                  </a:cubicBezTo>
                  <a:cubicBezTo>
                    <a:pt x="335" y="1095"/>
                    <a:pt x="367" y="1106"/>
                    <a:pt x="389" y="1135"/>
                  </a:cubicBezTo>
                  <a:cubicBezTo>
                    <a:pt x="411" y="1165"/>
                    <a:pt x="404" y="1184"/>
                    <a:pt x="424" y="1206"/>
                  </a:cubicBezTo>
                  <a:cubicBezTo>
                    <a:pt x="444" y="1228"/>
                    <a:pt x="470" y="1200"/>
                    <a:pt x="494" y="1189"/>
                  </a:cubicBezTo>
                  <a:cubicBezTo>
                    <a:pt x="518" y="1178"/>
                    <a:pt x="529" y="1150"/>
                    <a:pt x="546" y="1134"/>
                  </a:cubicBezTo>
                  <a:cubicBezTo>
                    <a:pt x="564" y="1117"/>
                    <a:pt x="586" y="1143"/>
                    <a:pt x="597" y="1161"/>
                  </a:cubicBezTo>
                  <a:cubicBezTo>
                    <a:pt x="608" y="1180"/>
                    <a:pt x="588" y="1195"/>
                    <a:pt x="573" y="1206"/>
                  </a:cubicBezTo>
                  <a:cubicBezTo>
                    <a:pt x="557" y="1217"/>
                    <a:pt x="542" y="1222"/>
                    <a:pt x="568" y="1247"/>
                  </a:cubicBezTo>
                  <a:cubicBezTo>
                    <a:pt x="594" y="1271"/>
                    <a:pt x="612" y="1241"/>
                    <a:pt x="634" y="1219"/>
                  </a:cubicBezTo>
                  <a:cubicBezTo>
                    <a:pt x="656" y="1197"/>
                    <a:pt x="649" y="1193"/>
                    <a:pt x="688" y="1165"/>
                  </a:cubicBezTo>
                  <a:cubicBezTo>
                    <a:pt x="728" y="1137"/>
                    <a:pt x="739" y="1193"/>
                    <a:pt x="769" y="1211"/>
                  </a:cubicBezTo>
                  <a:cubicBezTo>
                    <a:pt x="800" y="1230"/>
                    <a:pt x="848" y="1217"/>
                    <a:pt x="878" y="1209"/>
                  </a:cubicBezTo>
                  <a:cubicBezTo>
                    <a:pt x="909" y="1202"/>
                    <a:pt x="905" y="1219"/>
                    <a:pt x="935" y="1235"/>
                  </a:cubicBezTo>
                  <a:cubicBezTo>
                    <a:pt x="939" y="1237"/>
                    <a:pt x="941" y="1239"/>
                    <a:pt x="942" y="1241"/>
                  </a:cubicBezTo>
                  <a:cubicBezTo>
                    <a:pt x="956" y="1238"/>
                    <a:pt x="969" y="1232"/>
                    <a:pt x="973" y="1222"/>
                  </a:cubicBezTo>
                  <a:cubicBezTo>
                    <a:pt x="983" y="1200"/>
                    <a:pt x="995" y="1192"/>
                    <a:pt x="1009" y="1181"/>
                  </a:cubicBezTo>
                  <a:cubicBezTo>
                    <a:pt x="1024" y="1170"/>
                    <a:pt x="1049" y="1159"/>
                    <a:pt x="1052" y="1136"/>
                  </a:cubicBezTo>
                  <a:cubicBezTo>
                    <a:pt x="1055" y="1114"/>
                    <a:pt x="1057" y="1093"/>
                    <a:pt x="1070" y="1079"/>
                  </a:cubicBezTo>
                  <a:cubicBezTo>
                    <a:pt x="1083" y="1065"/>
                    <a:pt x="1096" y="1056"/>
                    <a:pt x="1083" y="1040"/>
                  </a:cubicBezTo>
                  <a:cubicBezTo>
                    <a:pt x="1070" y="1025"/>
                    <a:pt x="1029" y="1000"/>
                    <a:pt x="1065" y="992"/>
                  </a:cubicBezTo>
                  <a:cubicBezTo>
                    <a:pt x="1101" y="983"/>
                    <a:pt x="1113" y="982"/>
                    <a:pt x="1132" y="975"/>
                  </a:cubicBezTo>
                  <a:cubicBezTo>
                    <a:pt x="1152" y="968"/>
                    <a:pt x="1190" y="967"/>
                    <a:pt x="1175" y="947"/>
                  </a:cubicBezTo>
                  <a:cubicBezTo>
                    <a:pt x="1160" y="928"/>
                    <a:pt x="1132" y="915"/>
                    <a:pt x="1157" y="894"/>
                  </a:cubicBezTo>
                  <a:cubicBezTo>
                    <a:pt x="1181" y="874"/>
                    <a:pt x="1217" y="833"/>
                    <a:pt x="1199" y="803"/>
                  </a:cubicBezTo>
                  <a:cubicBezTo>
                    <a:pt x="1181" y="772"/>
                    <a:pt x="1190" y="760"/>
                    <a:pt x="1162" y="758"/>
                  </a:cubicBezTo>
                  <a:cubicBezTo>
                    <a:pt x="1134" y="757"/>
                    <a:pt x="1118" y="715"/>
                    <a:pt x="1081" y="744"/>
                  </a:cubicBezTo>
                  <a:cubicBezTo>
                    <a:pt x="1045" y="774"/>
                    <a:pt x="1011" y="776"/>
                    <a:pt x="998" y="764"/>
                  </a:cubicBezTo>
                  <a:cubicBezTo>
                    <a:pt x="985" y="751"/>
                    <a:pt x="986" y="742"/>
                    <a:pt x="991" y="717"/>
                  </a:cubicBezTo>
                  <a:cubicBezTo>
                    <a:pt x="996" y="692"/>
                    <a:pt x="1011" y="683"/>
                    <a:pt x="978" y="671"/>
                  </a:cubicBezTo>
                  <a:cubicBezTo>
                    <a:pt x="946" y="658"/>
                    <a:pt x="926" y="661"/>
                    <a:pt x="906" y="643"/>
                  </a:cubicBezTo>
                  <a:cubicBezTo>
                    <a:pt x="887" y="625"/>
                    <a:pt x="872" y="628"/>
                    <a:pt x="869" y="608"/>
                  </a:cubicBezTo>
                  <a:cubicBezTo>
                    <a:pt x="865" y="589"/>
                    <a:pt x="842" y="579"/>
                    <a:pt x="872" y="562"/>
                  </a:cubicBezTo>
                  <a:cubicBezTo>
                    <a:pt x="901" y="546"/>
                    <a:pt x="919" y="536"/>
                    <a:pt x="919" y="508"/>
                  </a:cubicBezTo>
                  <a:cubicBezTo>
                    <a:pt x="919" y="480"/>
                    <a:pt x="891" y="466"/>
                    <a:pt x="888" y="455"/>
                  </a:cubicBezTo>
                  <a:cubicBezTo>
                    <a:pt x="885" y="444"/>
                    <a:pt x="916" y="411"/>
                    <a:pt x="942" y="429"/>
                  </a:cubicBezTo>
                  <a:cubicBezTo>
                    <a:pt x="968" y="447"/>
                    <a:pt x="991" y="455"/>
                    <a:pt x="1011" y="444"/>
                  </a:cubicBezTo>
                  <a:cubicBezTo>
                    <a:pt x="1031" y="433"/>
                    <a:pt x="1027" y="415"/>
                    <a:pt x="1013" y="389"/>
                  </a:cubicBezTo>
                  <a:cubicBezTo>
                    <a:pt x="998" y="362"/>
                    <a:pt x="980" y="338"/>
                    <a:pt x="955" y="338"/>
                  </a:cubicBezTo>
                  <a:cubicBezTo>
                    <a:pt x="931" y="338"/>
                    <a:pt x="911" y="344"/>
                    <a:pt x="913" y="366"/>
                  </a:cubicBezTo>
                  <a:cubicBezTo>
                    <a:pt x="914" y="389"/>
                    <a:pt x="918" y="400"/>
                    <a:pt x="898" y="402"/>
                  </a:cubicBezTo>
                  <a:cubicBezTo>
                    <a:pt x="878" y="405"/>
                    <a:pt x="833" y="425"/>
                    <a:pt x="810" y="402"/>
                  </a:cubicBezTo>
                  <a:cubicBezTo>
                    <a:pt x="787" y="380"/>
                    <a:pt x="790" y="315"/>
                    <a:pt x="767" y="315"/>
                  </a:cubicBezTo>
                  <a:cubicBezTo>
                    <a:pt x="744" y="315"/>
                    <a:pt x="701" y="315"/>
                    <a:pt x="705" y="297"/>
                  </a:cubicBezTo>
                  <a:cubicBezTo>
                    <a:pt x="708" y="279"/>
                    <a:pt x="700" y="259"/>
                    <a:pt x="726" y="243"/>
                  </a:cubicBezTo>
                  <a:cubicBezTo>
                    <a:pt x="752" y="226"/>
                    <a:pt x="749" y="208"/>
                    <a:pt x="731" y="191"/>
                  </a:cubicBezTo>
                  <a:cubicBezTo>
                    <a:pt x="713" y="174"/>
                    <a:pt x="695" y="162"/>
                    <a:pt x="682" y="180"/>
                  </a:cubicBezTo>
                  <a:cubicBezTo>
                    <a:pt x="669" y="198"/>
                    <a:pt x="657" y="208"/>
                    <a:pt x="644" y="187"/>
                  </a:cubicBezTo>
                  <a:cubicBezTo>
                    <a:pt x="631" y="166"/>
                    <a:pt x="624" y="154"/>
                    <a:pt x="605" y="138"/>
                  </a:cubicBezTo>
                  <a:cubicBezTo>
                    <a:pt x="585" y="123"/>
                    <a:pt x="585" y="116"/>
                    <a:pt x="541" y="117"/>
                  </a:cubicBezTo>
                  <a:cubicBezTo>
                    <a:pt x="497" y="119"/>
                    <a:pt x="503" y="111"/>
                    <a:pt x="498" y="98"/>
                  </a:cubicBezTo>
                  <a:cubicBezTo>
                    <a:pt x="493" y="86"/>
                    <a:pt x="492" y="80"/>
                    <a:pt x="474" y="81"/>
                  </a:cubicBezTo>
                  <a:cubicBezTo>
                    <a:pt x="456" y="83"/>
                    <a:pt x="436" y="90"/>
                    <a:pt x="420" y="72"/>
                  </a:cubicBezTo>
                  <a:cubicBezTo>
                    <a:pt x="403" y="54"/>
                    <a:pt x="371" y="47"/>
                    <a:pt x="346" y="34"/>
                  </a:cubicBezTo>
                  <a:cubicBezTo>
                    <a:pt x="321" y="22"/>
                    <a:pt x="292" y="19"/>
                    <a:pt x="289" y="5"/>
                  </a:cubicBezTo>
                  <a:cubicBezTo>
                    <a:pt x="288" y="4"/>
                    <a:pt x="288" y="2"/>
                    <a:pt x="288" y="0"/>
                  </a:cubicBezTo>
                  <a:cubicBezTo>
                    <a:pt x="273" y="7"/>
                    <a:pt x="264" y="22"/>
                    <a:pt x="256" y="2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99" name="Freeform 28"/>
            <p:cNvSpPr>
              <a:spLocks/>
            </p:cNvSpPr>
            <p:nvPr/>
          </p:nvSpPr>
          <p:spPr bwMode="auto">
            <a:xfrm>
              <a:off x="4378" y="2218"/>
              <a:ext cx="671" cy="469"/>
            </a:xfrm>
            <a:custGeom>
              <a:avLst/>
              <a:gdLst>
                <a:gd name="T0" fmla="*/ 963 w 1448"/>
                <a:gd name="T1" fmla="*/ 946 h 1013"/>
                <a:gd name="T2" fmla="*/ 1032 w 1448"/>
                <a:gd name="T3" fmla="*/ 991 h 1013"/>
                <a:gd name="T4" fmla="*/ 1119 w 1448"/>
                <a:gd name="T5" fmla="*/ 992 h 1013"/>
                <a:gd name="T6" fmla="*/ 1191 w 1448"/>
                <a:gd name="T7" fmla="*/ 977 h 1013"/>
                <a:gd name="T8" fmla="*/ 1232 w 1448"/>
                <a:gd name="T9" fmla="*/ 927 h 1013"/>
                <a:gd name="T10" fmla="*/ 1251 w 1448"/>
                <a:gd name="T11" fmla="*/ 843 h 1013"/>
                <a:gd name="T12" fmla="*/ 1246 w 1448"/>
                <a:gd name="T13" fmla="*/ 782 h 1013"/>
                <a:gd name="T14" fmla="*/ 1274 w 1448"/>
                <a:gd name="T15" fmla="*/ 742 h 1013"/>
                <a:gd name="T16" fmla="*/ 1440 w 1448"/>
                <a:gd name="T17" fmla="*/ 785 h 1013"/>
                <a:gd name="T18" fmla="*/ 1370 w 1448"/>
                <a:gd name="T19" fmla="*/ 656 h 1013"/>
                <a:gd name="T20" fmla="*/ 1221 w 1448"/>
                <a:gd name="T21" fmla="*/ 567 h 1013"/>
                <a:gd name="T22" fmla="*/ 1156 w 1448"/>
                <a:gd name="T23" fmla="*/ 474 h 1013"/>
                <a:gd name="T24" fmla="*/ 968 w 1448"/>
                <a:gd name="T25" fmla="*/ 266 h 1013"/>
                <a:gd name="T26" fmla="*/ 867 w 1448"/>
                <a:gd name="T27" fmla="*/ 148 h 1013"/>
                <a:gd name="T28" fmla="*/ 649 w 1448"/>
                <a:gd name="T29" fmla="*/ 52 h 1013"/>
                <a:gd name="T30" fmla="*/ 571 w 1448"/>
                <a:gd name="T31" fmla="*/ 29 h 1013"/>
                <a:gd name="T32" fmla="*/ 478 w 1448"/>
                <a:gd name="T33" fmla="*/ 133 h 1013"/>
                <a:gd name="T34" fmla="*/ 409 w 1448"/>
                <a:gd name="T35" fmla="*/ 191 h 1013"/>
                <a:gd name="T36" fmla="*/ 331 w 1448"/>
                <a:gd name="T37" fmla="*/ 176 h 1013"/>
                <a:gd name="T38" fmla="*/ 250 w 1448"/>
                <a:gd name="T39" fmla="*/ 211 h 1013"/>
                <a:gd name="T40" fmla="*/ 116 w 1448"/>
                <a:gd name="T41" fmla="*/ 134 h 1013"/>
                <a:gd name="T42" fmla="*/ 5 w 1448"/>
                <a:gd name="T43" fmla="*/ 151 h 1013"/>
                <a:gd name="T44" fmla="*/ 62 w 1448"/>
                <a:gd name="T45" fmla="*/ 240 h 1013"/>
                <a:gd name="T46" fmla="*/ 190 w 1448"/>
                <a:gd name="T47" fmla="*/ 287 h 1013"/>
                <a:gd name="T48" fmla="*/ 257 w 1448"/>
                <a:gd name="T49" fmla="*/ 323 h 1013"/>
                <a:gd name="T50" fmla="*/ 360 w 1448"/>
                <a:gd name="T51" fmla="*/ 393 h 1013"/>
                <a:gd name="T52" fmla="*/ 447 w 1448"/>
                <a:gd name="T53" fmla="*/ 397 h 1013"/>
                <a:gd name="T54" fmla="*/ 421 w 1448"/>
                <a:gd name="T55" fmla="*/ 503 h 1013"/>
                <a:gd name="T56" fmla="*/ 526 w 1448"/>
                <a:gd name="T57" fmla="*/ 608 h 1013"/>
                <a:gd name="T58" fmla="*/ 629 w 1448"/>
                <a:gd name="T59" fmla="*/ 572 h 1013"/>
                <a:gd name="T60" fmla="*/ 729 w 1448"/>
                <a:gd name="T61" fmla="*/ 595 h 1013"/>
                <a:gd name="T62" fmla="*/ 658 w 1448"/>
                <a:gd name="T63" fmla="*/ 635 h 1013"/>
                <a:gd name="T64" fmla="*/ 635 w 1448"/>
                <a:gd name="T65" fmla="*/ 714 h 1013"/>
                <a:gd name="T66" fmla="*/ 585 w 1448"/>
                <a:gd name="T67" fmla="*/ 814 h 1013"/>
                <a:gd name="T68" fmla="*/ 694 w 1448"/>
                <a:gd name="T69" fmla="*/ 877 h 1013"/>
                <a:gd name="T70" fmla="*/ 714 w 1448"/>
                <a:gd name="T71" fmla="*/ 970 h 1013"/>
                <a:gd name="T72" fmla="*/ 878 w 1448"/>
                <a:gd name="T73" fmla="*/ 964 h 1013"/>
                <a:gd name="T74" fmla="*/ 919 w 1448"/>
                <a:gd name="T75" fmla="*/ 96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8" h="1013">
                  <a:moveTo>
                    <a:pt x="919" y="963"/>
                  </a:moveTo>
                  <a:cubicBezTo>
                    <a:pt x="922" y="950"/>
                    <a:pt x="951" y="956"/>
                    <a:pt x="963" y="946"/>
                  </a:cubicBezTo>
                  <a:cubicBezTo>
                    <a:pt x="974" y="936"/>
                    <a:pt x="992" y="955"/>
                    <a:pt x="997" y="967"/>
                  </a:cubicBezTo>
                  <a:cubicBezTo>
                    <a:pt x="1002" y="980"/>
                    <a:pt x="1012" y="984"/>
                    <a:pt x="1032" y="991"/>
                  </a:cubicBezTo>
                  <a:cubicBezTo>
                    <a:pt x="1051" y="998"/>
                    <a:pt x="1051" y="1005"/>
                    <a:pt x="1073" y="996"/>
                  </a:cubicBezTo>
                  <a:cubicBezTo>
                    <a:pt x="1094" y="988"/>
                    <a:pt x="1102" y="971"/>
                    <a:pt x="1119" y="992"/>
                  </a:cubicBezTo>
                  <a:cubicBezTo>
                    <a:pt x="1135" y="1013"/>
                    <a:pt x="1140" y="1006"/>
                    <a:pt x="1160" y="1000"/>
                  </a:cubicBezTo>
                  <a:cubicBezTo>
                    <a:pt x="1179" y="995"/>
                    <a:pt x="1191" y="993"/>
                    <a:pt x="1191" y="977"/>
                  </a:cubicBezTo>
                  <a:cubicBezTo>
                    <a:pt x="1191" y="960"/>
                    <a:pt x="1196" y="960"/>
                    <a:pt x="1209" y="953"/>
                  </a:cubicBezTo>
                  <a:cubicBezTo>
                    <a:pt x="1222" y="946"/>
                    <a:pt x="1227" y="949"/>
                    <a:pt x="1232" y="927"/>
                  </a:cubicBezTo>
                  <a:cubicBezTo>
                    <a:pt x="1237" y="904"/>
                    <a:pt x="1255" y="910"/>
                    <a:pt x="1258" y="888"/>
                  </a:cubicBezTo>
                  <a:cubicBezTo>
                    <a:pt x="1261" y="866"/>
                    <a:pt x="1228" y="850"/>
                    <a:pt x="1251" y="843"/>
                  </a:cubicBezTo>
                  <a:cubicBezTo>
                    <a:pt x="1274" y="836"/>
                    <a:pt x="1294" y="838"/>
                    <a:pt x="1284" y="820"/>
                  </a:cubicBezTo>
                  <a:cubicBezTo>
                    <a:pt x="1274" y="802"/>
                    <a:pt x="1264" y="796"/>
                    <a:pt x="1246" y="782"/>
                  </a:cubicBezTo>
                  <a:cubicBezTo>
                    <a:pt x="1228" y="768"/>
                    <a:pt x="1223" y="749"/>
                    <a:pt x="1240" y="745"/>
                  </a:cubicBezTo>
                  <a:cubicBezTo>
                    <a:pt x="1252" y="741"/>
                    <a:pt x="1252" y="733"/>
                    <a:pt x="1274" y="742"/>
                  </a:cubicBezTo>
                  <a:cubicBezTo>
                    <a:pt x="1276" y="736"/>
                    <a:pt x="1285" y="734"/>
                    <a:pt x="1304" y="741"/>
                  </a:cubicBezTo>
                  <a:cubicBezTo>
                    <a:pt x="1365" y="763"/>
                    <a:pt x="1431" y="811"/>
                    <a:pt x="1440" y="785"/>
                  </a:cubicBezTo>
                  <a:cubicBezTo>
                    <a:pt x="1448" y="759"/>
                    <a:pt x="1413" y="730"/>
                    <a:pt x="1413" y="700"/>
                  </a:cubicBezTo>
                  <a:cubicBezTo>
                    <a:pt x="1413" y="670"/>
                    <a:pt x="1400" y="656"/>
                    <a:pt x="1370" y="656"/>
                  </a:cubicBezTo>
                  <a:cubicBezTo>
                    <a:pt x="1339" y="656"/>
                    <a:pt x="1304" y="659"/>
                    <a:pt x="1291" y="630"/>
                  </a:cubicBezTo>
                  <a:cubicBezTo>
                    <a:pt x="1278" y="600"/>
                    <a:pt x="1269" y="567"/>
                    <a:pt x="1221" y="567"/>
                  </a:cubicBezTo>
                  <a:cubicBezTo>
                    <a:pt x="1173" y="567"/>
                    <a:pt x="1147" y="552"/>
                    <a:pt x="1147" y="530"/>
                  </a:cubicBezTo>
                  <a:cubicBezTo>
                    <a:pt x="1147" y="507"/>
                    <a:pt x="1195" y="504"/>
                    <a:pt x="1156" y="474"/>
                  </a:cubicBezTo>
                  <a:cubicBezTo>
                    <a:pt x="1116" y="444"/>
                    <a:pt x="1042" y="374"/>
                    <a:pt x="1025" y="341"/>
                  </a:cubicBezTo>
                  <a:cubicBezTo>
                    <a:pt x="1007" y="307"/>
                    <a:pt x="1012" y="292"/>
                    <a:pt x="968" y="266"/>
                  </a:cubicBezTo>
                  <a:cubicBezTo>
                    <a:pt x="924" y="241"/>
                    <a:pt x="924" y="244"/>
                    <a:pt x="929" y="215"/>
                  </a:cubicBezTo>
                  <a:cubicBezTo>
                    <a:pt x="933" y="185"/>
                    <a:pt x="907" y="159"/>
                    <a:pt x="867" y="148"/>
                  </a:cubicBezTo>
                  <a:cubicBezTo>
                    <a:pt x="828" y="137"/>
                    <a:pt x="780" y="140"/>
                    <a:pt x="749" y="118"/>
                  </a:cubicBezTo>
                  <a:cubicBezTo>
                    <a:pt x="719" y="96"/>
                    <a:pt x="653" y="89"/>
                    <a:pt x="649" y="52"/>
                  </a:cubicBezTo>
                  <a:cubicBezTo>
                    <a:pt x="646" y="29"/>
                    <a:pt x="649" y="23"/>
                    <a:pt x="658" y="10"/>
                  </a:cubicBezTo>
                  <a:cubicBezTo>
                    <a:pt x="596" y="0"/>
                    <a:pt x="600" y="13"/>
                    <a:pt x="571" y="29"/>
                  </a:cubicBezTo>
                  <a:cubicBezTo>
                    <a:pt x="539" y="47"/>
                    <a:pt x="549" y="65"/>
                    <a:pt x="544" y="97"/>
                  </a:cubicBezTo>
                  <a:cubicBezTo>
                    <a:pt x="539" y="129"/>
                    <a:pt x="509" y="130"/>
                    <a:pt x="478" y="133"/>
                  </a:cubicBezTo>
                  <a:cubicBezTo>
                    <a:pt x="447" y="136"/>
                    <a:pt x="458" y="164"/>
                    <a:pt x="449" y="183"/>
                  </a:cubicBezTo>
                  <a:cubicBezTo>
                    <a:pt x="439" y="203"/>
                    <a:pt x="414" y="194"/>
                    <a:pt x="409" y="191"/>
                  </a:cubicBezTo>
                  <a:cubicBezTo>
                    <a:pt x="404" y="189"/>
                    <a:pt x="401" y="169"/>
                    <a:pt x="381" y="154"/>
                  </a:cubicBezTo>
                  <a:cubicBezTo>
                    <a:pt x="331" y="140"/>
                    <a:pt x="329" y="159"/>
                    <a:pt x="331" y="176"/>
                  </a:cubicBezTo>
                  <a:cubicBezTo>
                    <a:pt x="332" y="193"/>
                    <a:pt x="319" y="189"/>
                    <a:pt x="298" y="204"/>
                  </a:cubicBezTo>
                  <a:cubicBezTo>
                    <a:pt x="277" y="219"/>
                    <a:pt x="275" y="239"/>
                    <a:pt x="250" y="211"/>
                  </a:cubicBezTo>
                  <a:cubicBezTo>
                    <a:pt x="226" y="183"/>
                    <a:pt x="196" y="215"/>
                    <a:pt x="182" y="204"/>
                  </a:cubicBezTo>
                  <a:cubicBezTo>
                    <a:pt x="167" y="193"/>
                    <a:pt x="141" y="158"/>
                    <a:pt x="116" y="134"/>
                  </a:cubicBezTo>
                  <a:cubicBezTo>
                    <a:pt x="91" y="111"/>
                    <a:pt x="73" y="118"/>
                    <a:pt x="42" y="132"/>
                  </a:cubicBezTo>
                  <a:cubicBezTo>
                    <a:pt x="11" y="146"/>
                    <a:pt x="10" y="137"/>
                    <a:pt x="5" y="151"/>
                  </a:cubicBezTo>
                  <a:cubicBezTo>
                    <a:pt x="0" y="165"/>
                    <a:pt x="1" y="197"/>
                    <a:pt x="5" y="211"/>
                  </a:cubicBezTo>
                  <a:cubicBezTo>
                    <a:pt x="8" y="225"/>
                    <a:pt x="37" y="228"/>
                    <a:pt x="62" y="240"/>
                  </a:cubicBezTo>
                  <a:cubicBezTo>
                    <a:pt x="87" y="253"/>
                    <a:pt x="119" y="260"/>
                    <a:pt x="136" y="278"/>
                  </a:cubicBezTo>
                  <a:cubicBezTo>
                    <a:pt x="152" y="296"/>
                    <a:pt x="172" y="289"/>
                    <a:pt x="190" y="287"/>
                  </a:cubicBezTo>
                  <a:cubicBezTo>
                    <a:pt x="208" y="286"/>
                    <a:pt x="209" y="292"/>
                    <a:pt x="214" y="304"/>
                  </a:cubicBezTo>
                  <a:cubicBezTo>
                    <a:pt x="219" y="317"/>
                    <a:pt x="213" y="325"/>
                    <a:pt x="257" y="323"/>
                  </a:cubicBezTo>
                  <a:cubicBezTo>
                    <a:pt x="301" y="322"/>
                    <a:pt x="301" y="329"/>
                    <a:pt x="321" y="344"/>
                  </a:cubicBezTo>
                  <a:cubicBezTo>
                    <a:pt x="340" y="360"/>
                    <a:pt x="347" y="372"/>
                    <a:pt x="360" y="393"/>
                  </a:cubicBezTo>
                  <a:cubicBezTo>
                    <a:pt x="373" y="414"/>
                    <a:pt x="385" y="404"/>
                    <a:pt x="398" y="386"/>
                  </a:cubicBezTo>
                  <a:cubicBezTo>
                    <a:pt x="411" y="368"/>
                    <a:pt x="429" y="380"/>
                    <a:pt x="447" y="397"/>
                  </a:cubicBezTo>
                  <a:cubicBezTo>
                    <a:pt x="465" y="414"/>
                    <a:pt x="468" y="432"/>
                    <a:pt x="442" y="449"/>
                  </a:cubicBezTo>
                  <a:cubicBezTo>
                    <a:pt x="416" y="465"/>
                    <a:pt x="424" y="485"/>
                    <a:pt x="421" y="503"/>
                  </a:cubicBezTo>
                  <a:cubicBezTo>
                    <a:pt x="417" y="521"/>
                    <a:pt x="460" y="521"/>
                    <a:pt x="483" y="521"/>
                  </a:cubicBezTo>
                  <a:cubicBezTo>
                    <a:pt x="506" y="521"/>
                    <a:pt x="503" y="586"/>
                    <a:pt x="526" y="608"/>
                  </a:cubicBezTo>
                  <a:cubicBezTo>
                    <a:pt x="549" y="631"/>
                    <a:pt x="594" y="611"/>
                    <a:pt x="614" y="608"/>
                  </a:cubicBezTo>
                  <a:cubicBezTo>
                    <a:pt x="634" y="606"/>
                    <a:pt x="630" y="595"/>
                    <a:pt x="629" y="572"/>
                  </a:cubicBezTo>
                  <a:cubicBezTo>
                    <a:pt x="627" y="550"/>
                    <a:pt x="647" y="544"/>
                    <a:pt x="671" y="544"/>
                  </a:cubicBezTo>
                  <a:cubicBezTo>
                    <a:pt x="696" y="544"/>
                    <a:pt x="714" y="568"/>
                    <a:pt x="729" y="595"/>
                  </a:cubicBezTo>
                  <a:cubicBezTo>
                    <a:pt x="743" y="621"/>
                    <a:pt x="747" y="639"/>
                    <a:pt x="727" y="650"/>
                  </a:cubicBezTo>
                  <a:cubicBezTo>
                    <a:pt x="707" y="661"/>
                    <a:pt x="684" y="653"/>
                    <a:pt x="658" y="635"/>
                  </a:cubicBezTo>
                  <a:cubicBezTo>
                    <a:pt x="632" y="617"/>
                    <a:pt x="601" y="650"/>
                    <a:pt x="604" y="661"/>
                  </a:cubicBezTo>
                  <a:cubicBezTo>
                    <a:pt x="607" y="672"/>
                    <a:pt x="635" y="686"/>
                    <a:pt x="635" y="714"/>
                  </a:cubicBezTo>
                  <a:cubicBezTo>
                    <a:pt x="635" y="742"/>
                    <a:pt x="617" y="752"/>
                    <a:pt x="588" y="768"/>
                  </a:cubicBezTo>
                  <a:cubicBezTo>
                    <a:pt x="558" y="785"/>
                    <a:pt x="581" y="795"/>
                    <a:pt x="585" y="814"/>
                  </a:cubicBezTo>
                  <a:cubicBezTo>
                    <a:pt x="588" y="834"/>
                    <a:pt x="603" y="831"/>
                    <a:pt x="622" y="849"/>
                  </a:cubicBezTo>
                  <a:cubicBezTo>
                    <a:pt x="642" y="867"/>
                    <a:pt x="662" y="864"/>
                    <a:pt x="694" y="877"/>
                  </a:cubicBezTo>
                  <a:cubicBezTo>
                    <a:pt x="727" y="889"/>
                    <a:pt x="712" y="898"/>
                    <a:pt x="707" y="923"/>
                  </a:cubicBezTo>
                  <a:cubicBezTo>
                    <a:pt x="702" y="948"/>
                    <a:pt x="701" y="957"/>
                    <a:pt x="714" y="970"/>
                  </a:cubicBezTo>
                  <a:cubicBezTo>
                    <a:pt x="727" y="982"/>
                    <a:pt x="761" y="980"/>
                    <a:pt x="797" y="950"/>
                  </a:cubicBezTo>
                  <a:cubicBezTo>
                    <a:pt x="834" y="921"/>
                    <a:pt x="850" y="963"/>
                    <a:pt x="878" y="964"/>
                  </a:cubicBezTo>
                  <a:cubicBezTo>
                    <a:pt x="892" y="965"/>
                    <a:pt x="897" y="969"/>
                    <a:pt x="901" y="976"/>
                  </a:cubicBezTo>
                  <a:cubicBezTo>
                    <a:pt x="909" y="973"/>
                    <a:pt x="917" y="969"/>
                    <a:pt x="919" y="96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00" name="Freeform 29"/>
            <p:cNvSpPr>
              <a:spLocks/>
            </p:cNvSpPr>
            <p:nvPr/>
          </p:nvSpPr>
          <p:spPr bwMode="auto">
            <a:xfrm>
              <a:off x="4661" y="2651"/>
              <a:ext cx="455" cy="451"/>
            </a:xfrm>
            <a:custGeom>
              <a:avLst/>
              <a:gdLst>
                <a:gd name="T0" fmla="*/ 913 w 983"/>
                <a:gd name="T1" fmla="*/ 416 h 972"/>
                <a:gd name="T2" fmla="*/ 965 w 983"/>
                <a:gd name="T3" fmla="*/ 379 h 972"/>
                <a:gd name="T4" fmla="*/ 926 w 983"/>
                <a:gd name="T5" fmla="*/ 298 h 972"/>
                <a:gd name="T6" fmla="*/ 948 w 983"/>
                <a:gd name="T7" fmla="*/ 227 h 972"/>
                <a:gd name="T8" fmla="*/ 830 w 983"/>
                <a:gd name="T9" fmla="*/ 205 h 972"/>
                <a:gd name="T10" fmla="*/ 707 w 983"/>
                <a:gd name="T11" fmla="*/ 179 h 972"/>
                <a:gd name="T12" fmla="*/ 607 w 983"/>
                <a:gd name="T13" fmla="*/ 253 h 972"/>
                <a:gd name="T14" fmla="*/ 572 w 983"/>
                <a:gd name="T15" fmla="*/ 216 h 972"/>
                <a:gd name="T16" fmla="*/ 559 w 983"/>
                <a:gd name="T17" fmla="*/ 168 h 972"/>
                <a:gd name="T18" fmla="*/ 668 w 983"/>
                <a:gd name="T19" fmla="*/ 164 h 972"/>
                <a:gd name="T20" fmla="*/ 706 w 983"/>
                <a:gd name="T21" fmla="*/ 85 h 972"/>
                <a:gd name="T22" fmla="*/ 677 w 983"/>
                <a:gd name="T23" fmla="*/ 63 h 972"/>
                <a:gd name="T24" fmla="*/ 620 w 983"/>
                <a:gd name="T25" fmla="*/ 31 h 972"/>
                <a:gd name="T26" fmla="*/ 601 w 983"/>
                <a:gd name="T27" fmla="*/ 16 h 972"/>
                <a:gd name="T28" fmla="*/ 599 w 983"/>
                <a:gd name="T29" fmla="*/ 17 h 972"/>
                <a:gd name="T30" fmla="*/ 581 w 983"/>
                <a:gd name="T31" fmla="*/ 41 h 972"/>
                <a:gd name="T32" fmla="*/ 550 w 983"/>
                <a:gd name="T33" fmla="*/ 64 h 972"/>
                <a:gd name="T34" fmla="*/ 509 w 983"/>
                <a:gd name="T35" fmla="*/ 56 h 972"/>
                <a:gd name="T36" fmla="*/ 463 w 983"/>
                <a:gd name="T37" fmla="*/ 60 h 972"/>
                <a:gd name="T38" fmla="*/ 422 w 983"/>
                <a:gd name="T39" fmla="*/ 55 h 972"/>
                <a:gd name="T40" fmla="*/ 387 w 983"/>
                <a:gd name="T41" fmla="*/ 31 h 972"/>
                <a:gd name="T42" fmla="*/ 353 w 983"/>
                <a:gd name="T43" fmla="*/ 10 h 972"/>
                <a:gd name="T44" fmla="*/ 309 w 983"/>
                <a:gd name="T45" fmla="*/ 27 h 972"/>
                <a:gd name="T46" fmla="*/ 291 w 983"/>
                <a:gd name="T47" fmla="*/ 40 h 972"/>
                <a:gd name="T48" fmla="*/ 305 w 983"/>
                <a:gd name="T49" fmla="*/ 73 h 972"/>
                <a:gd name="T50" fmla="*/ 263 w 983"/>
                <a:gd name="T51" fmla="*/ 164 h 972"/>
                <a:gd name="T52" fmla="*/ 281 w 983"/>
                <a:gd name="T53" fmla="*/ 217 h 972"/>
                <a:gd name="T54" fmla="*/ 238 w 983"/>
                <a:gd name="T55" fmla="*/ 245 h 972"/>
                <a:gd name="T56" fmla="*/ 171 w 983"/>
                <a:gd name="T57" fmla="*/ 262 h 972"/>
                <a:gd name="T58" fmla="*/ 189 w 983"/>
                <a:gd name="T59" fmla="*/ 310 h 972"/>
                <a:gd name="T60" fmla="*/ 176 w 983"/>
                <a:gd name="T61" fmla="*/ 349 h 972"/>
                <a:gd name="T62" fmla="*/ 158 w 983"/>
                <a:gd name="T63" fmla="*/ 406 h 972"/>
                <a:gd name="T64" fmla="*/ 115 w 983"/>
                <a:gd name="T65" fmla="*/ 451 h 972"/>
                <a:gd name="T66" fmla="*/ 79 w 983"/>
                <a:gd name="T67" fmla="*/ 492 h 972"/>
                <a:gd name="T68" fmla="*/ 48 w 983"/>
                <a:gd name="T69" fmla="*/ 511 h 972"/>
                <a:gd name="T70" fmla="*/ 6 w 983"/>
                <a:gd name="T71" fmla="*/ 580 h 972"/>
                <a:gd name="T72" fmla="*/ 91 w 983"/>
                <a:gd name="T73" fmla="*/ 635 h 972"/>
                <a:gd name="T74" fmla="*/ 157 w 983"/>
                <a:gd name="T75" fmla="*/ 733 h 972"/>
                <a:gd name="T76" fmla="*/ 156 w 983"/>
                <a:gd name="T77" fmla="*/ 780 h 972"/>
                <a:gd name="T78" fmla="*/ 192 w 983"/>
                <a:gd name="T79" fmla="*/ 777 h 972"/>
                <a:gd name="T80" fmla="*/ 246 w 983"/>
                <a:gd name="T81" fmla="*/ 782 h 972"/>
                <a:gd name="T82" fmla="*/ 251 w 983"/>
                <a:gd name="T83" fmla="*/ 848 h 972"/>
                <a:gd name="T84" fmla="*/ 294 w 983"/>
                <a:gd name="T85" fmla="*/ 905 h 972"/>
                <a:gd name="T86" fmla="*/ 330 w 983"/>
                <a:gd name="T87" fmla="*/ 954 h 972"/>
                <a:gd name="T88" fmla="*/ 397 w 983"/>
                <a:gd name="T89" fmla="*/ 959 h 972"/>
                <a:gd name="T90" fmla="*/ 438 w 983"/>
                <a:gd name="T91" fmla="*/ 923 h 972"/>
                <a:gd name="T92" fmla="*/ 486 w 983"/>
                <a:gd name="T93" fmla="*/ 914 h 972"/>
                <a:gd name="T94" fmla="*/ 533 w 983"/>
                <a:gd name="T95" fmla="*/ 962 h 972"/>
                <a:gd name="T96" fmla="*/ 590 w 983"/>
                <a:gd name="T97" fmla="*/ 950 h 972"/>
                <a:gd name="T98" fmla="*/ 666 w 983"/>
                <a:gd name="T99" fmla="*/ 937 h 972"/>
                <a:gd name="T100" fmla="*/ 713 w 983"/>
                <a:gd name="T101" fmla="*/ 971 h 972"/>
                <a:gd name="T102" fmla="*/ 720 w 983"/>
                <a:gd name="T103" fmla="*/ 972 h 972"/>
                <a:gd name="T104" fmla="*/ 747 w 983"/>
                <a:gd name="T105" fmla="*/ 906 h 972"/>
                <a:gd name="T106" fmla="*/ 768 w 983"/>
                <a:gd name="T107" fmla="*/ 791 h 972"/>
                <a:gd name="T108" fmla="*/ 812 w 983"/>
                <a:gd name="T109" fmla="*/ 706 h 972"/>
                <a:gd name="T110" fmla="*/ 851 w 983"/>
                <a:gd name="T111" fmla="*/ 665 h 972"/>
                <a:gd name="T112" fmla="*/ 900 w 983"/>
                <a:gd name="T113" fmla="*/ 680 h 972"/>
                <a:gd name="T114" fmla="*/ 948 w 983"/>
                <a:gd name="T115" fmla="*/ 635 h 972"/>
                <a:gd name="T116" fmla="*/ 913 w 983"/>
                <a:gd name="T117" fmla="*/ 535 h 972"/>
                <a:gd name="T118" fmla="*/ 900 w 983"/>
                <a:gd name="T119" fmla="*/ 472 h 972"/>
                <a:gd name="T120" fmla="*/ 913 w 983"/>
                <a:gd name="T121" fmla="*/ 416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972">
                  <a:moveTo>
                    <a:pt x="913" y="416"/>
                  </a:moveTo>
                  <a:cubicBezTo>
                    <a:pt x="948" y="416"/>
                    <a:pt x="983" y="413"/>
                    <a:pt x="965" y="379"/>
                  </a:cubicBezTo>
                  <a:cubicBezTo>
                    <a:pt x="948" y="346"/>
                    <a:pt x="908" y="331"/>
                    <a:pt x="926" y="298"/>
                  </a:cubicBezTo>
                  <a:cubicBezTo>
                    <a:pt x="943" y="265"/>
                    <a:pt x="983" y="246"/>
                    <a:pt x="948" y="227"/>
                  </a:cubicBezTo>
                  <a:cubicBezTo>
                    <a:pt x="913" y="209"/>
                    <a:pt x="856" y="242"/>
                    <a:pt x="830" y="205"/>
                  </a:cubicBezTo>
                  <a:cubicBezTo>
                    <a:pt x="803" y="168"/>
                    <a:pt x="725" y="153"/>
                    <a:pt x="707" y="179"/>
                  </a:cubicBezTo>
                  <a:cubicBezTo>
                    <a:pt x="690" y="205"/>
                    <a:pt x="624" y="279"/>
                    <a:pt x="607" y="253"/>
                  </a:cubicBezTo>
                  <a:cubicBezTo>
                    <a:pt x="589" y="227"/>
                    <a:pt x="598" y="216"/>
                    <a:pt x="572" y="216"/>
                  </a:cubicBezTo>
                  <a:cubicBezTo>
                    <a:pt x="546" y="216"/>
                    <a:pt x="519" y="157"/>
                    <a:pt x="559" y="168"/>
                  </a:cubicBezTo>
                  <a:cubicBezTo>
                    <a:pt x="598" y="179"/>
                    <a:pt x="655" y="194"/>
                    <a:pt x="668" y="164"/>
                  </a:cubicBezTo>
                  <a:cubicBezTo>
                    <a:pt x="679" y="140"/>
                    <a:pt x="687" y="106"/>
                    <a:pt x="706" y="85"/>
                  </a:cubicBezTo>
                  <a:cubicBezTo>
                    <a:pt x="697" y="76"/>
                    <a:pt x="690" y="66"/>
                    <a:pt x="677" y="63"/>
                  </a:cubicBezTo>
                  <a:cubicBezTo>
                    <a:pt x="656" y="59"/>
                    <a:pt x="658" y="46"/>
                    <a:pt x="620" y="31"/>
                  </a:cubicBezTo>
                  <a:cubicBezTo>
                    <a:pt x="610" y="27"/>
                    <a:pt x="604" y="22"/>
                    <a:pt x="601" y="16"/>
                  </a:cubicBezTo>
                  <a:cubicBezTo>
                    <a:pt x="600" y="16"/>
                    <a:pt x="600" y="17"/>
                    <a:pt x="599" y="17"/>
                  </a:cubicBezTo>
                  <a:cubicBezTo>
                    <a:pt x="586" y="24"/>
                    <a:pt x="581" y="24"/>
                    <a:pt x="581" y="41"/>
                  </a:cubicBezTo>
                  <a:cubicBezTo>
                    <a:pt x="581" y="57"/>
                    <a:pt x="569" y="59"/>
                    <a:pt x="550" y="64"/>
                  </a:cubicBezTo>
                  <a:cubicBezTo>
                    <a:pt x="530" y="70"/>
                    <a:pt x="525" y="77"/>
                    <a:pt x="509" y="56"/>
                  </a:cubicBezTo>
                  <a:cubicBezTo>
                    <a:pt x="492" y="35"/>
                    <a:pt x="484" y="52"/>
                    <a:pt x="463" y="60"/>
                  </a:cubicBezTo>
                  <a:cubicBezTo>
                    <a:pt x="441" y="69"/>
                    <a:pt x="441" y="62"/>
                    <a:pt x="422" y="55"/>
                  </a:cubicBezTo>
                  <a:cubicBezTo>
                    <a:pt x="402" y="48"/>
                    <a:pt x="392" y="44"/>
                    <a:pt x="387" y="31"/>
                  </a:cubicBezTo>
                  <a:cubicBezTo>
                    <a:pt x="382" y="19"/>
                    <a:pt x="364" y="0"/>
                    <a:pt x="353" y="10"/>
                  </a:cubicBezTo>
                  <a:cubicBezTo>
                    <a:pt x="341" y="20"/>
                    <a:pt x="312" y="14"/>
                    <a:pt x="309" y="27"/>
                  </a:cubicBezTo>
                  <a:cubicBezTo>
                    <a:pt x="307" y="33"/>
                    <a:pt x="299" y="37"/>
                    <a:pt x="291" y="40"/>
                  </a:cubicBezTo>
                  <a:cubicBezTo>
                    <a:pt x="294" y="48"/>
                    <a:pt x="297" y="58"/>
                    <a:pt x="305" y="73"/>
                  </a:cubicBezTo>
                  <a:cubicBezTo>
                    <a:pt x="323" y="103"/>
                    <a:pt x="287" y="144"/>
                    <a:pt x="263" y="164"/>
                  </a:cubicBezTo>
                  <a:cubicBezTo>
                    <a:pt x="238" y="185"/>
                    <a:pt x="266" y="198"/>
                    <a:pt x="281" y="217"/>
                  </a:cubicBezTo>
                  <a:cubicBezTo>
                    <a:pt x="296" y="237"/>
                    <a:pt x="258" y="238"/>
                    <a:pt x="238" y="245"/>
                  </a:cubicBezTo>
                  <a:cubicBezTo>
                    <a:pt x="219" y="252"/>
                    <a:pt x="207" y="253"/>
                    <a:pt x="171" y="262"/>
                  </a:cubicBezTo>
                  <a:cubicBezTo>
                    <a:pt x="135" y="270"/>
                    <a:pt x="176" y="295"/>
                    <a:pt x="189" y="310"/>
                  </a:cubicBezTo>
                  <a:cubicBezTo>
                    <a:pt x="202" y="326"/>
                    <a:pt x="189" y="335"/>
                    <a:pt x="176" y="349"/>
                  </a:cubicBezTo>
                  <a:cubicBezTo>
                    <a:pt x="163" y="363"/>
                    <a:pt x="161" y="384"/>
                    <a:pt x="158" y="406"/>
                  </a:cubicBezTo>
                  <a:cubicBezTo>
                    <a:pt x="155" y="429"/>
                    <a:pt x="130" y="440"/>
                    <a:pt x="115" y="451"/>
                  </a:cubicBezTo>
                  <a:cubicBezTo>
                    <a:pt x="101" y="462"/>
                    <a:pt x="89" y="470"/>
                    <a:pt x="79" y="492"/>
                  </a:cubicBezTo>
                  <a:cubicBezTo>
                    <a:pt x="75" y="502"/>
                    <a:pt x="62" y="508"/>
                    <a:pt x="48" y="511"/>
                  </a:cubicBezTo>
                  <a:cubicBezTo>
                    <a:pt x="59" y="529"/>
                    <a:pt x="12" y="558"/>
                    <a:pt x="6" y="580"/>
                  </a:cubicBezTo>
                  <a:cubicBezTo>
                    <a:pt x="0" y="604"/>
                    <a:pt x="43" y="613"/>
                    <a:pt x="91" y="635"/>
                  </a:cubicBezTo>
                  <a:cubicBezTo>
                    <a:pt x="139" y="657"/>
                    <a:pt x="131" y="700"/>
                    <a:pt x="157" y="733"/>
                  </a:cubicBezTo>
                  <a:cubicBezTo>
                    <a:pt x="177" y="759"/>
                    <a:pt x="164" y="769"/>
                    <a:pt x="156" y="780"/>
                  </a:cubicBezTo>
                  <a:cubicBezTo>
                    <a:pt x="169" y="782"/>
                    <a:pt x="184" y="782"/>
                    <a:pt x="192" y="777"/>
                  </a:cubicBezTo>
                  <a:cubicBezTo>
                    <a:pt x="210" y="768"/>
                    <a:pt x="248" y="747"/>
                    <a:pt x="246" y="782"/>
                  </a:cubicBezTo>
                  <a:cubicBezTo>
                    <a:pt x="245" y="816"/>
                    <a:pt x="232" y="833"/>
                    <a:pt x="251" y="848"/>
                  </a:cubicBezTo>
                  <a:cubicBezTo>
                    <a:pt x="271" y="864"/>
                    <a:pt x="289" y="884"/>
                    <a:pt x="294" y="905"/>
                  </a:cubicBezTo>
                  <a:cubicBezTo>
                    <a:pt x="299" y="926"/>
                    <a:pt x="309" y="944"/>
                    <a:pt x="330" y="954"/>
                  </a:cubicBezTo>
                  <a:cubicBezTo>
                    <a:pt x="351" y="964"/>
                    <a:pt x="381" y="972"/>
                    <a:pt x="397" y="959"/>
                  </a:cubicBezTo>
                  <a:cubicBezTo>
                    <a:pt x="414" y="947"/>
                    <a:pt x="428" y="943"/>
                    <a:pt x="438" y="923"/>
                  </a:cubicBezTo>
                  <a:cubicBezTo>
                    <a:pt x="448" y="904"/>
                    <a:pt x="464" y="879"/>
                    <a:pt x="486" y="914"/>
                  </a:cubicBezTo>
                  <a:cubicBezTo>
                    <a:pt x="507" y="948"/>
                    <a:pt x="502" y="958"/>
                    <a:pt x="533" y="962"/>
                  </a:cubicBezTo>
                  <a:cubicBezTo>
                    <a:pt x="564" y="966"/>
                    <a:pt x="564" y="961"/>
                    <a:pt x="590" y="950"/>
                  </a:cubicBezTo>
                  <a:cubicBezTo>
                    <a:pt x="617" y="939"/>
                    <a:pt x="656" y="915"/>
                    <a:pt x="666" y="937"/>
                  </a:cubicBezTo>
                  <a:cubicBezTo>
                    <a:pt x="676" y="959"/>
                    <a:pt x="694" y="968"/>
                    <a:pt x="713" y="971"/>
                  </a:cubicBezTo>
                  <a:cubicBezTo>
                    <a:pt x="716" y="971"/>
                    <a:pt x="718" y="971"/>
                    <a:pt x="720" y="972"/>
                  </a:cubicBezTo>
                  <a:cubicBezTo>
                    <a:pt x="732" y="956"/>
                    <a:pt x="744" y="937"/>
                    <a:pt x="747" y="906"/>
                  </a:cubicBezTo>
                  <a:cubicBezTo>
                    <a:pt x="751" y="850"/>
                    <a:pt x="747" y="813"/>
                    <a:pt x="768" y="791"/>
                  </a:cubicBezTo>
                  <a:cubicBezTo>
                    <a:pt x="790" y="769"/>
                    <a:pt x="808" y="728"/>
                    <a:pt x="812" y="706"/>
                  </a:cubicBezTo>
                  <a:cubicBezTo>
                    <a:pt x="817" y="683"/>
                    <a:pt x="825" y="639"/>
                    <a:pt x="851" y="665"/>
                  </a:cubicBezTo>
                  <a:cubicBezTo>
                    <a:pt x="878" y="691"/>
                    <a:pt x="878" y="702"/>
                    <a:pt x="900" y="680"/>
                  </a:cubicBezTo>
                  <a:cubicBezTo>
                    <a:pt x="921" y="657"/>
                    <a:pt x="974" y="683"/>
                    <a:pt x="948" y="635"/>
                  </a:cubicBezTo>
                  <a:cubicBezTo>
                    <a:pt x="921" y="587"/>
                    <a:pt x="882" y="565"/>
                    <a:pt x="913" y="535"/>
                  </a:cubicBezTo>
                  <a:cubicBezTo>
                    <a:pt x="943" y="505"/>
                    <a:pt x="921" y="498"/>
                    <a:pt x="900" y="472"/>
                  </a:cubicBezTo>
                  <a:cubicBezTo>
                    <a:pt x="878" y="446"/>
                    <a:pt x="878" y="416"/>
                    <a:pt x="913" y="41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01" name="Freeform 30"/>
            <p:cNvSpPr>
              <a:spLocks/>
            </p:cNvSpPr>
            <p:nvPr/>
          </p:nvSpPr>
          <p:spPr bwMode="auto">
            <a:xfrm>
              <a:off x="4939" y="2557"/>
              <a:ext cx="128" cy="134"/>
            </a:xfrm>
            <a:custGeom>
              <a:avLst/>
              <a:gdLst>
                <a:gd name="T0" fmla="*/ 19 w 277"/>
                <a:gd name="T1" fmla="*/ 234 h 288"/>
                <a:gd name="T2" fmla="*/ 76 w 277"/>
                <a:gd name="T3" fmla="*/ 266 h 288"/>
                <a:gd name="T4" fmla="*/ 105 w 277"/>
                <a:gd name="T5" fmla="*/ 288 h 288"/>
                <a:gd name="T6" fmla="*/ 119 w 277"/>
                <a:gd name="T7" fmla="*/ 275 h 288"/>
                <a:gd name="T8" fmla="*/ 264 w 277"/>
                <a:gd name="T9" fmla="*/ 197 h 288"/>
                <a:gd name="T10" fmla="*/ 207 w 277"/>
                <a:gd name="T11" fmla="*/ 112 h 288"/>
                <a:gd name="T12" fmla="*/ 102 w 277"/>
                <a:gd name="T13" fmla="*/ 64 h 288"/>
                <a:gd name="T14" fmla="*/ 63 w 277"/>
                <a:gd name="T15" fmla="*/ 9 h 288"/>
                <a:gd name="T16" fmla="*/ 29 w 277"/>
                <a:gd name="T17" fmla="*/ 12 h 288"/>
                <a:gd name="T18" fmla="*/ 35 w 277"/>
                <a:gd name="T19" fmla="*/ 49 h 288"/>
                <a:gd name="T20" fmla="*/ 73 w 277"/>
                <a:gd name="T21" fmla="*/ 87 h 288"/>
                <a:gd name="T22" fmla="*/ 40 w 277"/>
                <a:gd name="T23" fmla="*/ 110 h 288"/>
                <a:gd name="T24" fmla="*/ 47 w 277"/>
                <a:gd name="T25" fmla="*/ 155 h 288"/>
                <a:gd name="T26" fmla="*/ 21 w 277"/>
                <a:gd name="T27" fmla="*/ 194 h 288"/>
                <a:gd name="T28" fmla="*/ 0 w 277"/>
                <a:gd name="T29" fmla="*/ 219 h 288"/>
                <a:gd name="T30" fmla="*/ 19 w 277"/>
                <a:gd name="T31" fmla="*/ 23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288">
                  <a:moveTo>
                    <a:pt x="19" y="234"/>
                  </a:moveTo>
                  <a:cubicBezTo>
                    <a:pt x="57" y="249"/>
                    <a:pt x="55" y="262"/>
                    <a:pt x="76" y="266"/>
                  </a:cubicBezTo>
                  <a:cubicBezTo>
                    <a:pt x="89" y="269"/>
                    <a:pt x="96" y="279"/>
                    <a:pt x="105" y="288"/>
                  </a:cubicBezTo>
                  <a:cubicBezTo>
                    <a:pt x="109" y="283"/>
                    <a:pt x="114" y="278"/>
                    <a:pt x="119" y="275"/>
                  </a:cubicBezTo>
                  <a:cubicBezTo>
                    <a:pt x="150" y="256"/>
                    <a:pt x="277" y="227"/>
                    <a:pt x="264" y="197"/>
                  </a:cubicBezTo>
                  <a:cubicBezTo>
                    <a:pt x="250" y="167"/>
                    <a:pt x="233" y="130"/>
                    <a:pt x="207" y="112"/>
                  </a:cubicBezTo>
                  <a:cubicBezTo>
                    <a:pt x="181" y="93"/>
                    <a:pt x="128" y="75"/>
                    <a:pt x="102" y="64"/>
                  </a:cubicBezTo>
                  <a:cubicBezTo>
                    <a:pt x="84" y="56"/>
                    <a:pt x="58" y="22"/>
                    <a:pt x="63" y="9"/>
                  </a:cubicBezTo>
                  <a:cubicBezTo>
                    <a:pt x="41" y="0"/>
                    <a:pt x="41" y="8"/>
                    <a:pt x="29" y="12"/>
                  </a:cubicBezTo>
                  <a:cubicBezTo>
                    <a:pt x="12" y="16"/>
                    <a:pt x="17" y="35"/>
                    <a:pt x="35" y="49"/>
                  </a:cubicBezTo>
                  <a:cubicBezTo>
                    <a:pt x="53" y="63"/>
                    <a:pt x="63" y="69"/>
                    <a:pt x="73" y="87"/>
                  </a:cubicBezTo>
                  <a:cubicBezTo>
                    <a:pt x="83" y="105"/>
                    <a:pt x="63" y="103"/>
                    <a:pt x="40" y="110"/>
                  </a:cubicBezTo>
                  <a:cubicBezTo>
                    <a:pt x="17" y="117"/>
                    <a:pt x="50" y="133"/>
                    <a:pt x="47" y="155"/>
                  </a:cubicBezTo>
                  <a:cubicBezTo>
                    <a:pt x="44" y="177"/>
                    <a:pt x="26" y="171"/>
                    <a:pt x="21" y="194"/>
                  </a:cubicBezTo>
                  <a:cubicBezTo>
                    <a:pt x="16" y="214"/>
                    <a:pt x="11" y="214"/>
                    <a:pt x="0" y="219"/>
                  </a:cubicBezTo>
                  <a:cubicBezTo>
                    <a:pt x="3" y="225"/>
                    <a:pt x="9" y="230"/>
                    <a:pt x="19" y="23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02" name="Freeform 31"/>
            <p:cNvSpPr>
              <a:spLocks/>
            </p:cNvSpPr>
            <p:nvPr/>
          </p:nvSpPr>
          <p:spPr bwMode="auto">
            <a:xfrm>
              <a:off x="4205" y="1864"/>
              <a:ext cx="781" cy="475"/>
            </a:xfrm>
            <a:custGeom>
              <a:avLst/>
              <a:gdLst>
                <a:gd name="T0" fmla="*/ 1555 w 1686"/>
                <a:gd name="T1" fmla="*/ 63 h 1025"/>
                <a:gd name="T2" fmla="*/ 1393 w 1686"/>
                <a:gd name="T3" fmla="*/ 100 h 1025"/>
                <a:gd name="T4" fmla="*/ 1262 w 1686"/>
                <a:gd name="T5" fmla="*/ 48 h 1025"/>
                <a:gd name="T6" fmla="*/ 1109 w 1686"/>
                <a:gd name="T7" fmla="*/ 119 h 1025"/>
                <a:gd name="T8" fmla="*/ 987 w 1686"/>
                <a:gd name="T9" fmla="*/ 260 h 1025"/>
                <a:gd name="T10" fmla="*/ 847 w 1686"/>
                <a:gd name="T11" fmla="*/ 185 h 1025"/>
                <a:gd name="T12" fmla="*/ 782 w 1686"/>
                <a:gd name="T13" fmla="*/ 41 h 1025"/>
                <a:gd name="T14" fmla="*/ 548 w 1686"/>
                <a:gd name="T15" fmla="*/ 35 h 1025"/>
                <a:gd name="T16" fmla="*/ 469 w 1686"/>
                <a:gd name="T17" fmla="*/ 144 h 1025"/>
                <a:gd name="T18" fmla="*/ 296 w 1686"/>
                <a:gd name="T19" fmla="*/ 238 h 1025"/>
                <a:gd name="T20" fmla="*/ 197 w 1686"/>
                <a:gd name="T21" fmla="*/ 313 h 1025"/>
                <a:gd name="T22" fmla="*/ 102 w 1686"/>
                <a:gd name="T23" fmla="*/ 469 h 1025"/>
                <a:gd name="T24" fmla="*/ 99 w 1686"/>
                <a:gd name="T25" fmla="*/ 600 h 1025"/>
                <a:gd name="T26" fmla="*/ 87 w 1686"/>
                <a:gd name="T27" fmla="*/ 695 h 1025"/>
                <a:gd name="T28" fmla="*/ 203 w 1686"/>
                <a:gd name="T29" fmla="*/ 677 h 1025"/>
                <a:gd name="T30" fmla="*/ 63 w 1686"/>
                <a:gd name="T31" fmla="*/ 832 h 1025"/>
                <a:gd name="T32" fmla="*/ 26 w 1686"/>
                <a:gd name="T33" fmla="*/ 923 h 1025"/>
                <a:gd name="T34" fmla="*/ 155 w 1686"/>
                <a:gd name="T35" fmla="*/ 990 h 1025"/>
                <a:gd name="T36" fmla="*/ 303 w 1686"/>
                <a:gd name="T37" fmla="*/ 990 h 1025"/>
                <a:gd name="T38" fmla="*/ 345 w 1686"/>
                <a:gd name="T39" fmla="*/ 996 h 1025"/>
                <a:gd name="T40" fmla="*/ 378 w 1686"/>
                <a:gd name="T41" fmla="*/ 915 h 1025"/>
                <a:gd name="T42" fmla="*/ 489 w 1686"/>
                <a:gd name="T43" fmla="*/ 898 h 1025"/>
                <a:gd name="T44" fmla="*/ 623 w 1686"/>
                <a:gd name="T45" fmla="*/ 975 h 1025"/>
                <a:gd name="T46" fmla="*/ 704 w 1686"/>
                <a:gd name="T47" fmla="*/ 940 h 1025"/>
                <a:gd name="T48" fmla="*/ 782 w 1686"/>
                <a:gd name="T49" fmla="*/ 955 h 1025"/>
                <a:gd name="T50" fmla="*/ 851 w 1686"/>
                <a:gd name="T51" fmla="*/ 897 h 1025"/>
                <a:gd name="T52" fmla="*/ 944 w 1686"/>
                <a:gd name="T53" fmla="*/ 793 h 1025"/>
                <a:gd name="T54" fmla="*/ 1057 w 1686"/>
                <a:gd name="T55" fmla="*/ 734 h 1025"/>
                <a:gd name="T56" fmla="*/ 1188 w 1686"/>
                <a:gd name="T57" fmla="*/ 556 h 1025"/>
                <a:gd name="T58" fmla="*/ 1297 w 1686"/>
                <a:gd name="T59" fmla="*/ 452 h 1025"/>
                <a:gd name="T60" fmla="*/ 1485 w 1686"/>
                <a:gd name="T61" fmla="*/ 248 h 1025"/>
                <a:gd name="T62" fmla="*/ 1651 w 1686"/>
                <a:gd name="T63" fmla="*/ 178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6" h="1025">
                  <a:moveTo>
                    <a:pt x="1638" y="71"/>
                  </a:moveTo>
                  <a:cubicBezTo>
                    <a:pt x="1590" y="63"/>
                    <a:pt x="1577" y="85"/>
                    <a:pt x="1555" y="63"/>
                  </a:cubicBezTo>
                  <a:cubicBezTo>
                    <a:pt x="1533" y="41"/>
                    <a:pt x="1516" y="59"/>
                    <a:pt x="1485" y="82"/>
                  </a:cubicBezTo>
                  <a:cubicBezTo>
                    <a:pt x="1454" y="104"/>
                    <a:pt x="1433" y="122"/>
                    <a:pt x="1393" y="100"/>
                  </a:cubicBezTo>
                  <a:cubicBezTo>
                    <a:pt x="1354" y="78"/>
                    <a:pt x="1363" y="74"/>
                    <a:pt x="1332" y="78"/>
                  </a:cubicBezTo>
                  <a:cubicBezTo>
                    <a:pt x="1302" y="82"/>
                    <a:pt x="1275" y="48"/>
                    <a:pt x="1262" y="48"/>
                  </a:cubicBezTo>
                  <a:cubicBezTo>
                    <a:pt x="1249" y="48"/>
                    <a:pt x="1214" y="0"/>
                    <a:pt x="1162" y="59"/>
                  </a:cubicBezTo>
                  <a:cubicBezTo>
                    <a:pt x="1109" y="119"/>
                    <a:pt x="1140" y="74"/>
                    <a:pt x="1109" y="119"/>
                  </a:cubicBezTo>
                  <a:cubicBezTo>
                    <a:pt x="1079" y="163"/>
                    <a:pt x="1057" y="189"/>
                    <a:pt x="1048" y="219"/>
                  </a:cubicBezTo>
                  <a:cubicBezTo>
                    <a:pt x="1039" y="248"/>
                    <a:pt x="1039" y="256"/>
                    <a:pt x="987" y="260"/>
                  </a:cubicBezTo>
                  <a:cubicBezTo>
                    <a:pt x="935" y="263"/>
                    <a:pt x="895" y="271"/>
                    <a:pt x="869" y="248"/>
                  </a:cubicBezTo>
                  <a:cubicBezTo>
                    <a:pt x="843" y="226"/>
                    <a:pt x="834" y="223"/>
                    <a:pt x="847" y="185"/>
                  </a:cubicBezTo>
                  <a:cubicBezTo>
                    <a:pt x="860" y="148"/>
                    <a:pt x="891" y="141"/>
                    <a:pt x="856" y="119"/>
                  </a:cubicBezTo>
                  <a:cubicBezTo>
                    <a:pt x="821" y="96"/>
                    <a:pt x="821" y="33"/>
                    <a:pt x="782" y="41"/>
                  </a:cubicBezTo>
                  <a:cubicBezTo>
                    <a:pt x="742" y="48"/>
                    <a:pt x="594" y="74"/>
                    <a:pt x="555" y="41"/>
                  </a:cubicBezTo>
                  <a:cubicBezTo>
                    <a:pt x="552" y="39"/>
                    <a:pt x="550" y="37"/>
                    <a:pt x="548" y="35"/>
                  </a:cubicBezTo>
                  <a:cubicBezTo>
                    <a:pt x="539" y="50"/>
                    <a:pt x="531" y="60"/>
                    <a:pt x="525" y="77"/>
                  </a:cubicBezTo>
                  <a:cubicBezTo>
                    <a:pt x="515" y="105"/>
                    <a:pt x="489" y="110"/>
                    <a:pt x="469" y="144"/>
                  </a:cubicBezTo>
                  <a:cubicBezTo>
                    <a:pt x="450" y="177"/>
                    <a:pt x="410" y="163"/>
                    <a:pt x="355" y="166"/>
                  </a:cubicBezTo>
                  <a:cubicBezTo>
                    <a:pt x="299" y="169"/>
                    <a:pt x="309" y="230"/>
                    <a:pt x="296" y="238"/>
                  </a:cubicBezTo>
                  <a:cubicBezTo>
                    <a:pt x="283" y="247"/>
                    <a:pt x="266" y="238"/>
                    <a:pt x="247" y="269"/>
                  </a:cubicBezTo>
                  <a:cubicBezTo>
                    <a:pt x="227" y="299"/>
                    <a:pt x="240" y="311"/>
                    <a:pt x="197" y="313"/>
                  </a:cubicBezTo>
                  <a:cubicBezTo>
                    <a:pt x="155" y="316"/>
                    <a:pt x="165" y="363"/>
                    <a:pt x="145" y="402"/>
                  </a:cubicBezTo>
                  <a:cubicBezTo>
                    <a:pt x="125" y="441"/>
                    <a:pt x="129" y="461"/>
                    <a:pt x="102" y="469"/>
                  </a:cubicBezTo>
                  <a:cubicBezTo>
                    <a:pt x="76" y="477"/>
                    <a:pt x="76" y="491"/>
                    <a:pt x="53" y="522"/>
                  </a:cubicBezTo>
                  <a:cubicBezTo>
                    <a:pt x="30" y="552"/>
                    <a:pt x="63" y="566"/>
                    <a:pt x="99" y="600"/>
                  </a:cubicBezTo>
                  <a:cubicBezTo>
                    <a:pt x="118" y="617"/>
                    <a:pt x="110" y="631"/>
                    <a:pt x="99" y="642"/>
                  </a:cubicBezTo>
                  <a:cubicBezTo>
                    <a:pt x="110" y="644"/>
                    <a:pt x="97" y="653"/>
                    <a:pt x="87" y="695"/>
                  </a:cubicBezTo>
                  <a:cubicBezTo>
                    <a:pt x="74" y="749"/>
                    <a:pt x="140" y="684"/>
                    <a:pt x="175" y="673"/>
                  </a:cubicBezTo>
                  <a:cubicBezTo>
                    <a:pt x="273" y="593"/>
                    <a:pt x="227" y="662"/>
                    <a:pt x="203" y="677"/>
                  </a:cubicBezTo>
                  <a:cubicBezTo>
                    <a:pt x="179" y="691"/>
                    <a:pt x="148" y="740"/>
                    <a:pt x="127" y="760"/>
                  </a:cubicBezTo>
                  <a:cubicBezTo>
                    <a:pt x="105" y="780"/>
                    <a:pt x="96" y="814"/>
                    <a:pt x="63" y="832"/>
                  </a:cubicBezTo>
                  <a:cubicBezTo>
                    <a:pt x="30" y="851"/>
                    <a:pt x="35" y="853"/>
                    <a:pt x="19" y="877"/>
                  </a:cubicBezTo>
                  <a:cubicBezTo>
                    <a:pt x="4" y="901"/>
                    <a:pt x="0" y="908"/>
                    <a:pt x="26" y="923"/>
                  </a:cubicBezTo>
                  <a:cubicBezTo>
                    <a:pt x="52" y="938"/>
                    <a:pt x="72" y="936"/>
                    <a:pt x="109" y="949"/>
                  </a:cubicBezTo>
                  <a:cubicBezTo>
                    <a:pt x="146" y="962"/>
                    <a:pt x="146" y="975"/>
                    <a:pt x="155" y="990"/>
                  </a:cubicBezTo>
                  <a:cubicBezTo>
                    <a:pt x="164" y="1005"/>
                    <a:pt x="177" y="1006"/>
                    <a:pt x="216" y="1016"/>
                  </a:cubicBezTo>
                  <a:cubicBezTo>
                    <a:pt x="255" y="1025"/>
                    <a:pt x="271" y="993"/>
                    <a:pt x="303" y="990"/>
                  </a:cubicBezTo>
                  <a:cubicBezTo>
                    <a:pt x="318" y="988"/>
                    <a:pt x="325" y="995"/>
                    <a:pt x="329" y="1003"/>
                  </a:cubicBezTo>
                  <a:cubicBezTo>
                    <a:pt x="335" y="1001"/>
                    <a:pt x="341" y="998"/>
                    <a:pt x="345" y="996"/>
                  </a:cubicBezTo>
                  <a:cubicBezTo>
                    <a:pt x="353" y="992"/>
                    <a:pt x="362" y="977"/>
                    <a:pt x="377" y="970"/>
                  </a:cubicBezTo>
                  <a:cubicBezTo>
                    <a:pt x="374" y="955"/>
                    <a:pt x="373" y="928"/>
                    <a:pt x="378" y="915"/>
                  </a:cubicBezTo>
                  <a:cubicBezTo>
                    <a:pt x="383" y="901"/>
                    <a:pt x="384" y="910"/>
                    <a:pt x="415" y="896"/>
                  </a:cubicBezTo>
                  <a:cubicBezTo>
                    <a:pt x="446" y="882"/>
                    <a:pt x="464" y="875"/>
                    <a:pt x="489" y="898"/>
                  </a:cubicBezTo>
                  <a:cubicBezTo>
                    <a:pt x="514" y="922"/>
                    <a:pt x="540" y="957"/>
                    <a:pt x="555" y="968"/>
                  </a:cubicBezTo>
                  <a:cubicBezTo>
                    <a:pt x="569" y="979"/>
                    <a:pt x="599" y="947"/>
                    <a:pt x="623" y="975"/>
                  </a:cubicBezTo>
                  <a:cubicBezTo>
                    <a:pt x="648" y="1003"/>
                    <a:pt x="650" y="983"/>
                    <a:pt x="671" y="968"/>
                  </a:cubicBezTo>
                  <a:cubicBezTo>
                    <a:pt x="692" y="953"/>
                    <a:pt x="705" y="957"/>
                    <a:pt x="704" y="940"/>
                  </a:cubicBezTo>
                  <a:cubicBezTo>
                    <a:pt x="702" y="923"/>
                    <a:pt x="704" y="904"/>
                    <a:pt x="754" y="918"/>
                  </a:cubicBezTo>
                  <a:cubicBezTo>
                    <a:pt x="774" y="933"/>
                    <a:pt x="777" y="953"/>
                    <a:pt x="782" y="955"/>
                  </a:cubicBezTo>
                  <a:cubicBezTo>
                    <a:pt x="787" y="958"/>
                    <a:pt x="812" y="967"/>
                    <a:pt x="822" y="947"/>
                  </a:cubicBezTo>
                  <a:cubicBezTo>
                    <a:pt x="831" y="928"/>
                    <a:pt x="820" y="900"/>
                    <a:pt x="851" y="897"/>
                  </a:cubicBezTo>
                  <a:cubicBezTo>
                    <a:pt x="882" y="894"/>
                    <a:pt x="912" y="893"/>
                    <a:pt x="917" y="861"/>
                  </a:cubicBezTo>
                  <a:cubicBezTo>
                    <a:pt x="922" y="829"/>
                    <a:pt x="912" y="811"/>
                    <a:pt x="944" y="793"/>
                  </a:cubicBezTo>
                  <a:cubicBezTo>
                    <a:pt x="973" y="777"/>
                    <a:pt x="969" y="764"/>
                    <a:pt x="1031" y="774"/>
                  </a:cubicBezTo>
                  <a:cubicBezTo>
                    <a:pt x="1037" y="765"/>
                    <a:pt x="1045" y="754"/>
                    <a:pt x="1057" y="734"/>
                  </a:cubicBezTo>
                  <a:cubicBezTo>
                    <a:pt x="1088" y="682"/>
                    <a:pt x="1092" y="649"/>
                    <a:pt x="1136" y="626"/>
                  </a:cubicBezTo>
                  <a:cubicBezTo>
                    <a:pt x="1179" y="604"/>
                    <a:pt x="1188" y="586"/>
                    <a:pt x="1188" y="556"/>
                  </a:cubicBezTo>
                  <a:cubicBezTo>
                    <a:pt x="1188" y="526"/>
                    <a:pt x="1136" y="530"/>
                    <a:pt x="1201" y="504"/>
                  </a:cubicBezTo>
                  <a:cubicBezTo>
                    <a:pt x="1267" y="478"/>
                    <a:pt x="1293" y="508"/>
                    <a:pt x="1297" y="452"/>
                  </a:cubicBezTo>
                  <a:cubicBezTo>
                    <a:pt x="1302" y="397"/>
                    <a:pt x="1284" y="360"/>
                    <a:pt x="1336" y="337"/>
                  </a:cubicBezTo>
                  <a:cubicBezTo>
                    <a:pt x="1389" y="315"/>
                    <a:pt x="1433" y="274"/>
                    <a:pt x="1485" y="248"/>
                  </a:cubicBezTo>
                  <a:cubicBezTo>
                    <a:pt x="1537" y="223"/>
                    <a:pt x="1520" y="171"/>
                    <a:pt x="1572" y="208"/>
                  </a:cubicBezTo>
                  <a:cubicBezTo>
                    <a:pt x="1625" y="245"/>
                    <a:pt x="1660" y="223"/>
                    <a:pt x="1651" y="178"/>
                  </a:cubicBezTo>
                  <a:cubicBezTo>
                    <a:pt x="1642" y="134"/>
                    <a:pt x="1686" y="78"/>
                    <a:pt x="1638" y="7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03" name="Freeform 32"/>
            <p:cNvSpPr>
              <a:spLocks/>
            </p:cNvSpPr>
            <p:nvPr/>
          </p:nvSpPr>
          <p:spPr bwMode="auto">
            <a:xfrm>
              <a:off x="4003" y="1366"/>
              <a:ext cx="624" cy="806"/>
            </a:xfrm>
            <a:custGeom>
              <a:avLst/>
              <a:gdLst>
                <a:gd name="T0" fmla="*/ 1147 w 1348"/>
                <a:gd name="T1" fmla="*/ 478 h 1740"/>
                <a:gd name="T2" fmla="*/ 1107 w 1348"/>
                <a:gd name="T3" fmla="*/ 375 h 1740"/>
                <a:gd name="T4" fmla="*/ 1066 w 1348"/>
                <a:gd name="T5" fmla="*/ 326 h 1740"/>
                <a:gd name="T6" fmla="*/ 909 w 1348"/>
                <a:gd name="T7" fmla="*/ 249 h 1740"/>
                <a:gd name="T8" fmla="*/ 861 w 1348"/>
                <a:gd name="T9" fmla="*/ 126 h 1740"/>
                <a:gd name="T10" fmla="*/ 721 w 1348"/>
                <a:gd name="T11" fmla="*/ 34 h 1740"/>
                <a:gd name="T12" fmla="*/ 577 w 1348"/>
                <a:gd name="T13" fmla="*/ 126 h 1740"/>
                <a:gd name="T14" fmla="*/ 568 w 1348"/>
                <a:gd name="T15" fmla="*/ 230 h 1740"/>
                <a:gd name="T16" fmla="*/ 419 w 1348"/>
                <a:gd name="T17" fmla="*/ 267 h 1740"/>
                <a:gd name="T18" fmla="*/ 223 w 1348"/>
                <a:gd name="T19" fmla="*/ 363 h 1740"/>
                <a:gd name="T20" fmla="*/ 109 w 1348"/>
                <a:gd name="T21" fmla="*/ 256 h 1740"/>
                <a:gd name="T22" fmla="*/ 39 w 1348"/>
                <a:gd name="T23" fmla="*/ 382 h 1740"/>
                <a:gd name="T24" fmla="*/ 22 w 1348"/>
                <a:gd name="T25" fmla="*/ 497 h 1740"/>
                <a:gd name="T26" fmla="*/ 79 w 1348"/>
                <a:gd name="T27" fmla="*/ 593 h 1740"/>
                <a:gd name="T28" fmla="*/ 118 w 1348"/>
                <a:gd name="T29" fmla="*/ 666 h 1740"/>
                <a:gd name="T30" fmla="*/ 116 w 1348"/>
                <a:gd name="T31" fmla="*/ 732 h 1740"/>
                <a:gd name="T32" fmla="*/ 155 w 1348"/>
                <a:gd name="T33" fmla="*/ 806 h 1740"/>
                <a:gd name="T34" fmla="*/ 201 w 1348"/>
                <a:gd name="T35" fmla="*/ 888 h 1740"/>
                <a:gd name="T36" fmla="*/ 164 w 1348"/>
                <a:gd name="T37" fmla="*/ 1008 h 1740"/>
                <a:gd name="T38" fmla="*/ 72 w 1348"/>
                <a:gd name="T39" fmla="*/ 1064 h 1740"/>
                <a:gd name="T40" fmla="*/ 33 w 1348"/>
                <a:gd name="T41" fmla="*/ 1171 h 1740"/>
                <a:gd name="T42" fmla="*/ 122 w 1348"/>
                <a:gd name="T43" fmla="*/ 1288 h 1740"/>
                <a:gd name="T44" fmla="*/ 181 w 1348"/>
                <a:gd name="T45" fmla="*/ 1399 h 1740"/>
                <a:gd name="T46" fmla="*/ 131 w 1348"/>
                <a:gd name="T47" fmla="*/ 1540 h 1740"/>
                <a:gd name="T48" fmla="*/ 122 w 1348"/>
                <a:gd name="T49" fmla="*/ 1683 h 1740"/>
                <a:gd name="T50" fmla="*/ 221 w 1348"/>
                <a:gd name="T51" fmla="*/ 1701 h 1740"/>
                <a:gd name="T52" fmla="*/ 360 w 1348"/>
                <a:gd name="T53" fmla="*/ 1724 h 1740"/>
                <a:gd name="T54" fmla="*/ 446 w 1348"/>
                <a:gd name="T55" fmla="*/ 1718 h 1740"/>
                <a:gd name="T56" fmla="*/ 536 w 1348"/>
                <a:gd name="T57" fmla="*/ 1717 h 1740"/>
                <a:gd name="T58" fmla="*/ 490 w 1348"/>
                <a:gd name="T59" fmla="*/ 1597 h 1740"/>
                <a:gd name="T60" fmla="*/ 582 w 1348"/>
                <a:gd name="T61" fmla="*/ 1477 h 1740"/>
                <a:gd name="T62" fmla="*/ 684 w 1348"/>
                <a:gd name="T63" fmla="*/ 1344 h 1740"/>
                <a:gd name="T64" fmla="*/ 792 w 1348"/>
                <a:gd name="T65" fmla="*/ 1241 h 1740"/>
                <a:gd name="T66" fmla="*/ 962 w 1348"/>
                <a:gd name="T67" fmla="*/ 1152 h 1740"/>
                <a:gd name="T68" fmla="*/ 924 w 1348"/>
                <a:gd name="T69" fmla="*/ 1018 h 1740"/>
                <a:gd name="T70" fmla="*/ 841 w 1348"/>
                <a:gd name="T71" fmla="*/ 1049 h 1740"/>
                <a:gd name="T72" fmla="*/ 723 w 1348"/>
                <a:gd name="T73" fmla="*/ 1021 h 1740"/>
                <a:gd name="T74" fmla="*/ 723 w 1348"/>
                <a:gd name="T75" fmla="*/ 907 h 1740"/>
                <a:gd name="T76" fmla="*/ 680 w 1348"/>
                <a:gd name="T77" fmla="*/ 805 h 1740"/>
                <a:gd name="T78" fmla="*/ 602 w 1348"/>
                <a:gd name="T79" fmla="*/ 860 h 1740"/>
                <a:gd name="T80" fmla="*/ 444 w 1348"/>
                <a:gd name="T81" fmla="*/ 843 h 1740"/>
                <a:gd name="T82" fmla="*/ 412 w 1348"/>
                <a:gd name="T83" fmla="*/ 721 h 1740"/>
                <a:gd name="T84" fmla="*/ 484 w 1348"/>
                <a:gd name="T85" fmla="*/ 663 h 1740"/>
                <a:gd name="T86" fmla="*/ 546 w 1348"/>
                <a:gd name="T87" fmla="*/ 540 h 1740"/>
                <a:gd name="T88" fmla="*/ 634 w 1348"/>
                <a:gd name="T89" fmla="*/ 482 h 1740"/>
                <a:gd name="T90" fmla="*/ 798 w 1348"/>
                <a:gd name="T91" fmla="*/ 552 h 1740"/>
                <a:gd name="T92" fmla="*/ 838 w 1348"/>
                <a:gd name="T93" fmla="*/ 649 h 1740"/>
                <a:gd name="T94" fmla="*/ 867 w 1348"/>
                <a:gd name="T95" fmla="*/ 757 h 1740"/>
                <a:gd name="T96" fmla="*/ 962 w 1348"/>
                <a:gd name="T97" fmla="*/ 824 h 1740"/>
                <a:gd name="T98" fmla="*/ 996 w 1348"/>
                <a:gd name="T99" fmla="*/ 895 h 1740"/>
                <a:gd name="T100" fmla="*/ 1123 w 1348"/>
                <a:gd name="T101" fmla="*/ 875 h 1740"/>
                <a:gd name="T102" fmla="*/ 1293 w 1348"/>
                <a:gd name="T103" fmla="*/ 667 h 1740"/>
                <a:gd name="T104" fmla="*/ 1251 w 1348"/>
                <a:gd name="T105" fmla="*/ 514 h 1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8" h="1740">
                  <a:moveTo>
                    <a:pt x="1251" y="514"/>
                  </a:moveTo>
                  <a:cubicBezTo>
                    <a:pt x="1243" y="491"/>
                    <a:pt x="1177" y="482"/>
                    <a:pt x="1147" y="478"/>
                  </a:cubicBezTo>
                  <a:cubicBezTo>
                    <a:pt x="1116" y="475"/>
                    <a:pt x="1101" y="473"/>
                    <a:pt x="1077" y="438"/>
                  </a:cubicBezTo>
                  <a:cubicBezTo>
                    <a:pt x="1053" y="402"/>
                    <a:pt x="1103" y="402"/>
                    <a:pt x="1107" y="375"/>
                  </a:cubicBezTo>
                  <a:cubicBezTo>
                    <a:pt x="1110" y="357"/>
                    <a:pt x="1122" y="337"/>
                    <a:pt x="1136" y="319"/>
                  </a:cubicBezTo>
                  <a:cubicBezTo>
                    <a:pt x="1111" y="323"/>
                    <a:pt x="1083" y="326"/>
                    <a:pt x="1066" y="326"/>
                  </a:cubicBezTo>
                  <a:cubicBezTo>
                    <a:pt x="1027" y="326"/>
                    <a:pt x="996" y="352"/>
                    <a:pt x="961" y="326"/>
                  </a:cubicBezTo>
                  <a:cubicBezTo>
                    <a:pt x="926" y="300"/>
                    <a:pt x="939" y="263"/>
                    <a:pt x="909" y="249"/>
                  </a:cubicBezTo>
                  <a:cubicBezTo>
                    <a:pt x="878" y="234"/>
                    <a:pt x="878" y="223"/>
                    <a:pt x="878" y="189"/>
                  </a:cubicBezTo>
                  <a:cubicBezTo>
                    <a:pt x="878" y="156"/>
                    <a:pt x="887" y="141"/>
                    <a:pt x="861" y="126"/>
                  </a:cubicBezTo>
                  <a:cubicBezTo>
                    <a:pt x="834" y="111"/>
                    <a:pt x="795" y="52"/>
                    <a:pt x="795" y="52"/>
                  </a:cubicBezTo>
                  <a:cubicBezTo>
                    <a:pt x="795" y="52"/>
                    <a:pt x="773" y="0"/>
                    <a:pt x="721" y="34"/>
                  </a:cubicBezTo>
                  <a:cubicBezTo>
                    <a:pt x="668" y="67"/>
                    <a:pt x="734" y="52"/>
                    <a:pt x="668" y="67"/>
                  </a:cubicBezTo>
                  <a:cubicBezTo>
                    <a:pt x="603" y="82"/>
                    <a:pt x="572" y="97"/>
                    <a:pt x="577" y="126"/>
                  </a:cubicBezTo>
                  <a:cubicBezTo>
                    <a:pt x="581" y="156"/>
                    <a:pt x="598" y="171"/>
                    <a:pt x="603" y="193"/>
                  </a:cubicBezTo>
                  <a:cubicBezTo>
                    <a:pt x="607" y="215"/>
                    <a:pt x="594" y="245"/>
                    <a:pt x="568" y="230"/>
                  </a:cubicBezTo>
                  <a:cubicBezTo>
                    <a:pt x="542" y="215"/>
                    <a:pt x="515" y="189"/>
                    <a:pt x="489" y="226"/>
                  </a:cubicBezTo>
                  <a:cubicBezTo>
                    <a:pt x="463" y="263"/>
                    <a:pt x="446" y="289"/>
                    <a:pt x="419" y="267"/>
                  </a:cubicBezTo>
                  <a:cubicBezTo>
                    <a:pt x="393" y="245"/>
                    <a:pt x="371" y="249"/>
                    <a:pt x="341" y="282"/>
                  </a:cubicBezTo>
                  <a:cubicBezTo>
                    <a:pt x="310" y="315"/>
                    <a:pt x="262" y="401"/>
                    <a:pt x="223" y="363"/>
                  </a:cubicBezTo>
                  <a:cubicBezTo>
                    <a:pt x="183" y="326"/>
                    <a:pt x="223" y="267"/>
                    <a:pt x="192" y="245"/>
                  </a:cubicBezTo>
                  <a:cubicBezTo>
                    <a:pt x="162" y="223"/>
                    <a:pt x="140" y="226"/>
                    <a:pt x="109" y="256"/>
                  </a:cubicBezTo>
                  <a:cubicBezTo>
                    <a:pt x="79" y="286"/>
                    <a:pt x="74" y="297"/>
                    <a:pt x="74" y="326"/>
                  </a:cubicBezTo>
                  <a:cubicBezTo>
                    <a:pt x="74" y="356"/>
                    <a:pt x="57" y="378"/>
                    <a:pt x="39" y="382"/>
                  </a:cubicBezTo>
                  <a:cubicBezTo>
                    <a:pt x="22" y="386"/>
                    <a:pt x="26" y="393"/>
                    <a:pt x="22" y="430"/>
                  </a:cubicBezTo>
                  <a:cubicBezTo>
                    <a:pt x="17" y="467"/>
                    <a:pt x="44" y="486"/>
                    <a:pt x="22" y="497"/>
                  </a:cubicBezTo>
                  <a:cubicBezTo>
                    <a:pt x="0" y="508"/>
                    <a:pt x="13" y="519"/>
                    <a:pt x="31" y="549"/>
                  </a:cubicBezTo>
                  <a:cubicBezTo>
                    <a:pt x="48" y="578"/>
                    <a:pt x="83" y="578"/>
                    <a:pt x="79" y="593"/>
                  </a:cubicBezTo>
                  <a:cubicBezTo>
                    <a:pt x="78" y="595"/>
                    <a:pt x="78" y="598"/>
                    <a:pt x="78" y="601"/>
                  </a:cubicBezTo>
                  <a:cubicBezTo>
                    <a:pt x="114" y="615"/>
                    <a:pt x="114" y="644"/>
                    <a:pt x="118" y="666"/>
                  </a:cubicBezTo>
                  <a:cubicBezTo>
                    <a:pt x="122" y="690"/>
                    <a:pt x="149" y="669"/>
                    <a:pt x="164" y="697"/>
                  </a:cubicBezTo>
                  <a:cubicBezTo>
                    <a:pt x="179" y="725"/>
                    <a:pt x="146" y="725"/>
                    <a:pt x="116" y="732"/>
                  </a:cubicBezTo>
                  <a:cubicBezTo>
                    <a:pt x="85" y="740"/>
                    <a:pt x="116" y="732"/>
                    <a:pt x="81" y="766"/>
                  </a:cubicBezTo>
                  <a:cubicBezTo>
                    <a:pt x="46" y="799"/>
                    <a:pt x="124" y="806"/>
                    <a:pt x="155" y="806"/>
                  </a:cubicBezTo>
                  <a:cubicBezTo>
                    <a:pt x="186" y="806"/>
                    <a:pt x="179" y="825"/>
                    <a:pt x="179" y="842"/>
                  </a:cubicBezTo>
                  <a:cubicBezTo>
                    <a:pt x="179" y="858"/>
                    <a:pt x="179" y="862"/>
                    <a:pt x="201" y="888"/>
                  </a:cubicBezTo>
                  <a:cubicBezTo>
                    <a:pt x="223" y="914"/>
                    <a:pt x="203" y="938"/>
                    <a:pt x="199" y="955"/>
                  </a:cubicBezTo>
                  <a:cubicBezTo>
                    <a:pt x="194" y="971"/>
                    <a:pt x="183" y="982"/>
                    <a:pt x="164" y="1008"/>
                  </a:cubicBezTo>
                  <a:cubicBezTo>
                    <a:pt x="144" y="1034"/>
                    <a:pt x="118" y="1021"/>
                    <a:pt x="87" y="1010"/>
                  </a:cubicBezTo>
                  <a:cubicBezTo>
                    <a:pt x="57" y="999"/>
                    <a:pt x="72" y="1047"/>
                    <a:pt x="72" y="1064"/>
                  </a:cubicBezTo>
                  <a:cubicBezTo>
                    <a:pt x="72" y="1081"/>
                    <a:pt x="72" y="1077"/>
                    <a:pt x="72" y="1110"/>
                  </a:cubicBezTo>
                  <a:cubicBezTo>
                    <a:pt x="72" y="1144"/>
                    <a:pt x="44" y="1133"/>
                    <a:pt x="33" y="1171"/>
                  </a:cubicBezTo>
                  <a:cubicBezTo>
                    <a:pt x="22" y="1210"/>
                    <a:pt x="46" y="1234"/>
                    <a:pt x="83" y="1246"/>
                  </a:cubicBezTo>
                  <a:cubicBezTo>
                    <a:pt x="120" y="1257"/>
                    <a:pt x="122" y="1270"/>
                    <a:pt x="122" y="1288"/>
                  </a:cubicBezTo>
                  <a:cubicBezTo>
                    <a:pt x="122" y="1307"/>
                    <a:pt x="138" y="1320"/>
                    <a:pt x="159" y="1338"/>
                  </a:cubicBezTo>
                  <a:cubicBezTo>
                    <a:pt x="181" y="1357"/>
                    <a:pt x="183" y="1375"/>
                    <a:pt x="181" y="1399"/>
                  </a:cubicBezTo>
                  <a:cubicBezTo>
                    <a:pt x="179" y="1424"/>
                    <a:pt x="170" y="1438"/>
                    <a:pt x="146" y="1470"/>
                  </a:cubicBezTo>
                  <a:cubicBezTo>
                    <a:pt x="122" y="1501"/>
                    <a:pt x="127" y="1500"/>
                    <a:pt x="131" y="1540"/>
                  </a:cubicBezTo>
                  <a:cubicBezTo>
                    <a:pt x="135" y="1581"/>
                    <a:pt x="118" y="1581"/>
                    <a:pt x="90" y="1601"/>
                  </a:cubicBezTo>
                  <a:cubicBezTo>
                    <a:pt x="61" y="1622"/>
                    <a:pt x="81" y="1655"/>
                    <a:pt x="122" y="1683"/>
                  </a:cubicBezTo>
                  <a:cubicBezTo>
                    <a:pt x="130" y="1688"/>
                    <a:pt x="134" y="1693"/>
                    <a:pt x="137" y="1697"/>
                  </a:cubicBezTo>
                  <a:cubicBezTo>
                    <a:pt x="170" y="1691"/>
                    <a:pt x="204" y="1699"/>
                    <a:pt x="221" y="1701"/>
                  </a:cubicBezTo>
                  <a:cubicBezTo>
                    <a:pt x="245" y="1705"/>
                    <a:pt x="264" y="1716"/>
                    <a:pt x="297" y="1722"/>
                  </a:cubicBezTo>
                  <a:cubicBezTo>
                    <a:pt x="330" y="1727"/>
                    <a:pt x="334" y="1729"/>
                    <a:pt x="360" y="1724"/>
                  </a:cubicBezTo>
                  <a:cubicBezTo>
                    <a:pt x="387" y="1718"/>
                    <a:pt x="382" y="1722"/>
                    <a:pt x="404" y="1731"/>
                  </a:cubicBezTo>
                  <a:cubicBezTo>
                    <a:pt x="426" y="1740"/>
                    <a:pt x="437" y="1737"/>
                    <a:pt x="446" y="1718"/>
                  </a:cubicBezTo>
                  <a:cubicBezTo>
                    <a:pt x="485" y="1672"/>
                    <a:pt x="485" y="1716"/>
                    <a:pt x="520" y="1716"/>
                  </a:cubicBezTo>
                  <a:cubicBezTo>
                    <a:pt x="528" y="1716"/>
                    <a:pt x="533" y="1716"/>
                    <a:pt x="536" y="1717"/>
                  </a:cubicBezTo>
                  <a:cubicBezTo>
                    <a:pt x="547" y="1706"/>
                    <a:pt x="555" y="1692"/>
                    <a:pt x="536" y="1675"/>
                  </a:cubicBezTo>
                  <a:cubicBezTo>
                    <a:pt x="500" y="1641"/>
                    <a:pt x="467" y="1627"/>
                    <a:pt x="490" y="1597"/>
                  </a:cubicBezTo>
                  <a:cubicBezTo>
                    <a:pt x="513" y="1566"/>
                    <a:pt x="513" y="1552"/>
                    <a:pt x="539" y="1544"/>
                  </a:cubicBezTo>
                  <a:cubicBezTo>
                    <a:pt x="566" y="1536"/>
                    <a:pt x="562" y="1516"/>
                    <a:pt x="582" y="1477"/>
                  </a:cubicBezTo>
                  <a:cubicBezTo>
                    <a:pt x="602" y="1438"/>
                    <a:pt x="592" y="1391"/>
                    <a:pt x="634" y="1388"/>
                  </a:cubicBezTo>
                  <a:cubicBezTo>
                    <a:pt x="677" y="1386"/>
                    <a:pt x="664" y="1374"/>
                    <a:pt x="684" y="1344"/>
                  </a:cubicBezTo>
                  <a:cubicBezTo>
                    <a:pt x="703" y="1313"/>
                    <a:pt x="720" y="1322"/>
                    <a:pt x="733" y="1313"/>
                  </a:cubicBezTo>
                  <a:cubicBezTo>
                    <a:pt x="746" y="1305"/>
                    <a:pt x="736" y="1244"/>
                    <a:pt x="792" y="1241"/>
                  </a:cubicBezTo>
                  <a:cubicBezTo>
                    <a:pt x="847" y="1238"/>
                    <a:pt x="887" y="1252"/>
                    <a:pt x="906" y="1219"/>
                  </a:cubicBezTo>
                  <a:cubicBezTo>
                    <a:pt x="926" y="1185"/>
                    <a:pt x="952" y="1180"/>
                    <a:pt x="962" y="1152"/>
                  </a:cubicBezTo>
                  <a:cubicBezTo>
                    <a:pt x="968" y="1135"/>
                    <a:pt x="976" y="1125"/>
                    <a:pt x="985" y="1110"/>
                  </a:cubicBezTo>
                  <a:cubicBezTo>
                    <a:pt x="953" y="1082"/>
                    <a:pt x="922" y="1049"/>
                    <a:pt x="924" y="1018"/>
                  </a:cubicBezTo>
                  <a:cubicBezTo>
                    <a:pt x="913" y="1022"/>
                    <a:pt x="902" y="1028"/>
                    <a:pt x="897" y="1035"/>
                  </a:cubicBezTo>
                  <a:cubicBezTo>
                    <a:pt x="883" y="1052"/>
                    <a:pt x="874" y="1066"/>
                    <a:pt x="841" y="1049"/>
                  </a:cubicBezTo>
                  <a:cubicBezTo>
                    <a:pt x="808" y="1032"/>
                    <a:pt x="802" y="999"/>
                    <a:pt x="782" y="1024"/>
                  </a:cubicBezTo>
                  <a:cubicBezTo>
                    <a:pt x="762" y="1049"/>
                    <a:pt x="746" y="1044"/>
                    <a:pt x="723" y="1021"/>
                  </a:cubicBezTo>
                  <a:cubicBezTo>
                    <a:pt x="700" y="999"/>
                    <a:pt x="690" y="969"/>
                    <a:pt x="707" y="957"/>
                  </a:cubicBezTo>
                  <a:cubicBezTo>
                    <a:pt x="723" y="946"/>
                    <a:pt x="736" y="924"/>
                    <a:pt x="723" y="907"/>
                  </a:cubicBezTo>
                  <a:cubicBezTo>
                    <a:pt x="710" y="891"/>
                    <a:pt x="710" y="866"/>
                    <a:pt x="710" y="843"/>
                  </a:cubicBezTo>
                  <a:cubicBezTo>
                    <a:pt x="710" y="821"/>
                    <a:pt x="707" y="799"/>
                    <a:pt x="680" y="805"/>
                  </a:cubicBezTo>
                  <a:cubicBezTo>
                    <a:pt x="654" y="810"/>
                    <a:pt x="631" y="818"/>
                    <a:pt x="631" y="838"/>
                  </a:cubicBezTo>
                  <a:cubicBezTo>
                    <a:pt x="631" y="857"/>
                    <a:pt x="621" y="877"/>
                    <a:pt x="602" y="860"/>
                  </a:cubicBezTo>
                  <a:cubicBezTo>
                    <a:pt x="582" y="843"/>
                    <a:pt x="572" y="835"/>
                    <a:pt x="536" y="846"/>
                  </a:cubicBezTo>
                  <a:cubicBezTo>
                    <a:pt x="500" y="857"/>
                    <a:pt x="467" y="863"/>
                    <a:pt x="444" y="843"/>
                  </a:cubicBezTo>
                  <a:cubicBezTo>
                    <a:pt x="422" y="824"/>
                    <a:pt x="395" y="807"/>
                    <a:pt x="395" y="782"/>
                  </a:cubicBezTo>
                  <a:cubicBezTo>
                    <a:pt x="395" y="757"/>
                    <a:pt x="389" y="735"/>
                    <a:pt x="412" y="721"/>
                  </a:cubicBezTo>
                  <a:cubicBezTo>
                    <a:pt x="435" y="707"/>
                    <a:pt x="438" y="696"/>
                    <a:pt x="458" y="693"/>
                  </a:cubicBezTo>
                  <a:cubicBezTo>
                    <a:pt x="477" y="691"/>
                    <a:pt x="494" y="677"/>
                    <a:pt x="484" y="663"/>
                  </a:cubicBezTo>
                  <a:cubicBezTo>
                    <a:pt x="474" y="649"/>
                    <a:pt x="451" y="604"/>
                    <a:pt x="481" y="585"/>
                  </a:cubicBezTo>
                  <a:cubicBezTo>
                    <a:pt x="510" y="565"/>
                    <a:pt x="543" y="571"/>
                    <a:pt x="546" y="540"/>
                  </a:cubicBezTo>
                  <a:cubicBezTo>
                    <a:pt x="549" y="510"/>
                    <a:pt x="543" y="507"/>
                    <a:pt x="572" y="485"/>
                  </a:cubicBezTo>
                  <a:cubicBezTo>
                    <a:pt x="602" y="463"/>
                    <a:pt x="608" y="460"/>
                    <a:pt x="634" y="482"/>
                  </a:cubicBezTo>
                  <a:cubicBezTo>
                    <a:pt x="661" y="504"/>
                    <a:pt x="693" y="538"/>
                    <a:pt x="733" y="532"/>
                  </a:cubicBezTo>
                  <a:cubicBezTo>
                    <a:pt x="772" y="527"/>
                    <a:pt x="831" y="527"/>
                    <a:pt x="798" y="552"/>
                  </a:cubicBezTo>
                  <a:cubicBezTo>
                    <a:pt x="766" y="577"/>
                    <a:pt x="762" y="604"/>
                    <a:pt x="779" y="616"/>
                  </a:cubicBezTo>
                  <a:cubicBezTo>
                    <a:pt x="795" y="627"/>
                    <a:pt x="802" y="646"/>
                    <a:pt x="838" y="649"/>
                  </a:cubicBezTo>
                  <a:cubicBezTo>
                    <a:pt x="874" y="652"/>
                    <a:pt x="893" y="668"/>
                    <a:pt x="870" y="693"/>
                  </a:cubicBezTo>
                  <a:cubicBezTo>
                    <a:pt x="847" y="718"/>
                    <a:pt x="854" y="743"/>
                    <a:pt x="867" y="757"/>
                  </a:cubicBezTo>
                  <a:cubicBezTo>
                    <a:pt x="880" y="771"/>
                    <a:pt x="923" y="788"/>
                    <a:pt x="933" y="805"/>
                  </a:cubicBezTo>
                  <a:cubicBezTo>
                    <a:pt x="942" y="821"/>
                    <a:pt x="949" y="818"/>
                    <a:pt x="962" y="824"/>
                  </a:cubicBezTo>
                  <a:cubicBezTo>
                    <a:pt x="975" y="830"/>
                    <a:pt x="982" y="852"/>
                    <a:pt x="982" y="866"/>
                  </a:cubicBezTo>
                  <a:cubicBezTo>
                    <a:pt x="982" y="876"/>
                    <a:pt x="990" y="881"/>
                    <a:pt x="996" y="895"/>
                  </a:cubicBezTo>
                  <a:cubicBezTo>
                    <a:pt x="1007" y="897"/>
                    <a:pt x="1021" y="903"/>
                    <a:pt x="1035" y="908"/>
                  </a:cubicBezTo>
                  <a:cubicBezTo>
                    <a:pt x="1066" y="919"/>
                    <a:pt x="1079" y="886"/>
                    <a:pt x="1123" y="875"/>
                  </a:cubicBezTo>
                  <a:cubicBezTo>
                    <a:pt x="1166" y="864"/>
                    <a:pt x="1223" y="853"/>
                    <a:pt x="1232" y="823"/>
                  </a:cubicBezTo>
                  <a:cubicBezTo>
                    <a:pt x="1241" y="793"/>
                    <a:pt x="1241" y="693"/>
                    <a:pt x="1293" y="667"/>
                  </a:cubicBezTo>
                  <a:cubicBezTo>
                    <a:pt x="1311" y="659"/>
                    <a:pt x="1329" y="649"/>
                    <a:pt x="1348" y="636"/>
                  </a:cubicBezTo>
                  <a:cubicBezTo>
                    <a:pt x="1317" y="593"/>
                    <a:pt x="1259" y="533"/>
                    <a:pt x="1251" y="51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04" name="Freeform 33"/>
            <p:cNvSpPr>
              <a:spLocks/>
            </p:cNvSpPr>
            <p:nvPr/>
          </p:nvSpPr>
          <p:spPr bwMode="auto">
            <a:xfrm>
              <a:off x="4183" y="1579"/>
              <a:ext cx="205" cy="193"/>
            </a:xfrm>
            <a:custGeom>
              <a:avLst/>
              <a:gdLst>
                <a:gd name="T0" fmla="*/ 347 w 442"/>
                <a:gd name="T1" fmla="*/ 322 h 417"/>
                <a:gd name="T2" fmla="*/ 399 w 442"/>
                <a:gd name="T3" fmla="*/ 286 h 417"/>
                <a:gd name="T4" fmla="*/ 393 w 442"/>
                <a:gd name="T5" fmla="*/ 219 h 417"/>
                <a:gd name="T6" fmla="*/ 424 w 442"/>
                <a:gd name="T7" fmla="*/ 183 h 417"/>
                <a:gd name="T8" fmla="*/ 390 w 442"/>
                <a:gd name="T9" fmla="*/ 156 h 417"/>
                <a:gd name="T10" fmla="*/ 409 w 442"/>
                <a:gd name="T11" fmla="*/ 92 h 417"/>
                <a:gd name="T12" fmla="*/ 344 w 442"/>
                <a:gd name="T13" fmla="*/ 72 h 417"/>
                <a:gd name="T14" fmla="*/ 245 w 442"/>
                <a:gd name="T15" fmla="*/ 22 h 417"/>
                <a:gd name="T16" fmla="*/ 183 w 442"/>
                <a:gd name="T17" fmla="*/ 25 h 417"/>
                <a:gd name="T18" fmla="*/ 157 w 442"/>
                <a:gd name="T19" fmla="*/ 80 h 417"/>
                <a:gd name="T20" fmla="*/ 92 w 442"/>
                <a:gd name="T21" fmla="*/ 125 h 417"/>
                <a:gd name="T22" fmla="*/ 95 w 442"/>
                <a:gd name="T23" fmla="*/ 203 h 417"/>
                <a:gd name="T24" fmla="*/ 69 w 442"/>
                <a:gd name="T25" fmla="*/ 233 h 417"/>
                <a:gd name="T26" fmla="*/ 23 w 442"/>
                <a:gd name="T27" fmla="*/ 261 h 417"/>
                <a:gd name="T28" fmla="*/ 6 w 442"/>
                <a:gd name="T29" fmla="*/ 322 h 417"/>
                <a:gd name="T30" fmla="*/ 55 w 442"/>
                <a:gd name="T31" fmla="*/ 383 h 417"/>
                <a:gd name="T32" fmla="*/ 147 w 442"/>
                <a:gd name="T33" fmla="*/ 386 h 417"/>
                <a:gd name="T34" fmla="*/ 213 w 442"/>
                <a:gd name="T35" fmla="*/ 400 h 417"/>
                <a:gd name="T36" fmla="*/ 242 w 442"/>
                <a:gd name="T37" fmla="*/ 378 h 417"/>
                <a:gd name="T38" fmla="*/ 291 w 442"/>
                <a:gd name="T39" fmla="*/ 345 h 417"/>
                <a:gd name="T40" fmla="*/ 306 w 442"/>
                <a:gd name="T41" fmla="*/ 345 h 417"/>
                <a:gd name="T42" fmla="*/ 347 w 442"/>
                <a:gd name="T43" fmla="*/ 3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2" h="417">
                  <a:moveTo>
                    <a:pt x="347" y="322"/>
                  </a:moveTo>
                  <a:cubicBezTo>
                    <a:pt x="383" y="325"/>
                    <a:pt x="406" y="311"/>
                    <a:pt x="399" y="286"/>
                  </a:cubicBezTo>
                  <a:cubicBezTo>
                    <a:pt x="393" y="261"/>
                    <a:pt x="367" y="247"/>
                    <a:pt x="393" y="219"/>
                  </a:cubicBezTo>
                  <a:cubicBezTo>
                    <a:pt x="408" y="204"/>
                    <a:pt x="416" y="194"/>
                    <a:pt x="424" y="183"/>
                  </a:cubicBezTo>
                  <a:cubicBezTo>
                    <a:pt x="408" y="176"/>
                    <a:pt x="401" y="163"/>
                    <a:pt x="390" y="156"/>
                  </a:cubicBezTo>
                  <a:cubicBezTo>
                    <a:pt x="373" y="144"/>
                    <a:pt x="377" y="117"/>
                    <a:pt x="409" y="92"/>
                  </a:cubicBezTo>
                  <a:cubicBezTo>
                    <a:pt x="442" y="67"/>
                    <a:pt x="383" y="67"/>
                    <a:pt x="344" y="72"/>
                  </a:cubicBezTo>
                  <a:cubicBezTo>
                    <a:pt x="304" y="78"/>
                    <a:pt x="272" y="44"/>
                    <a:pt x="245" y="22"/>
                  </a:cubicBezTo>
                  <a:cubicBezTo>
                    <a:pt x="219" y="0"/>
                    <a:pt x="213" y="3"/>
                    <a:pt x="183" y="25"/>
                  </a:cubicBezTo>
                  <a:cubicBezTo>
                    <a:pt x="154" y="47"/>
                    <a:pt x="160" y="50"/>
                    <a:pt x="157" y="80"/>
                  </a:cubicBezTo>
                  <a:cubicBezTo>
                    <a:pt x="154" y="111"/>
                    <a:pt x="121" y="105"/>
                    <a:pt x="92" y="125"/>
                  </a:cubicBezTo>
                  <a:cubicBezTo>
                    <a:pt x="62" y="144"/>
                    <a:pt x="85" y="189"/>
                    <a:pt x="95" y="203"/>
                  </a:cubicBezTo>
                  <a:cubicBezTo>
                    <a:pt x="105" y="217"/>
                    <a:pt x="88" y="231"/>
                    <a:pt x="69" y="233"/>
                  </a:cubicBezTo>
                  <a:cubicBezTo>
                    <a:pt x="49" y="236"/>
                    <a:pt x="46" y="247"/>
                    <a:pt x="23" y="261"/>
                  </a:cubicBezTo>
                  <a:cubicBezTo>
                    <a:pt x="0" y="275"/>
                    <a:pt x="6" y="297"/>
                    <a:pt x="6" y="322"/>
                  </a:cubicBezTo>
                  <a:cubicBezTo>
                    <a:pt x="6" y="347"/>
                    <a:pt x="33" y="364"/>
                    <a:pt x="55" y="383"/>
                  </a:cubicBezTo>
                  <a:cubicBezTo>
                    <a:pt x="78" y="403"/>
                    <a:pt x="111" y="397"/>
                    <a:pt x="147" y="386"/>
                  </a:cubicBezTo>
                  <a:cubicBezTo>
                    <a:pt x="183" y="375"/>
                    <a:pt x="193" y="383"/>
                    <a:pt x="213" y="400"/>
                  </a:cubicBezTo>
                  <a:cubicBezTo>
                    <a:pt x="232" y="417"/>
                    <a:pt x="242" y="397"/>
                    <a:pt x="242" y="378"/>
                  </a:cubicBezTo>
                  <a:cubicBezTo>
                    <a:pt x="242" y="358"/>
                    <a:pt x="265" y="350"/>
                    <a:pt x="291" y="345"/>
                  </a:cubicBezTo>
                  <a:cubicBezTo>
                    <a:pt x="297" y="343"/>
                    <a:pt x="302" y="344"/>
                    <a:pt x="306" y="345"/>
                  </a:cubicBezTo>
                  <a:cubicBezTo>
                    <a:pt x="318" y="332"/>
                    <a:pt x="333" y="321"/>
                    <a:pt x="347" y="32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05" name="Freeform 34"/>
            <p:cNvSpPr>
              <a:spLocks/>
            </p:cNvSpPr>
            <p:nvPr/>
          </p:nvSpPr>
          <p:spPr bwMode="auto">
            <a:xfrm>
              <a:off x="4323" y="1664"/>
              <a:ext cx="141" cy="196"/>
            </a:xfrm>
            <a:custGeom>
              <a:avLst/>
              <a:gdLst>
                <a:gd name="T0" fmla="*/ 292 w 306"/>
                <a:gd name="T1" fmla="*/ 223 h 423"/>
                <a:gd name="T2" fmla="*/ 272 w 306"/>
                <a:gd name="T3" fmla="*/ 181 h 423"/>
                <a:gd name="T4" fmla="*/ 243 w 306"/>
                <a:gd name="T5" fmla="*/ 162 h 423"/>
                <a:gd name="T6" fmla="*/ 177 w 306"/>
                <a:gd name="T7" fmla="*/ 114 h 423"/>
                <a:gd name="T8" fmla="*/ 180 w 306"/>
                <a:gd name="T9" fmla="*/ 50 h 423"/>
                <a:gd name="T10" fmla="*/ 148 w 306"/>
                <a:gd name="T11" fmla="*/ 6 h 423"/>
                <a:gd name="T12" fmla="*/ 123 w 306"/>
                <a:gd name="T13" fmla="*/ 0 h 423"/>
                <a:gd name="T14" fmla="*/ 92 w 306"/>
                <a:gd name="T15" fmla="*/ 36 h 423"/>
                <a:gd name="T16" fmla="*/ 98 w 306"/>
                <a:gd name="T17" fmla="*/ 103 h 423"/>
                <a:gd name="T18" fmla="*/ 46 w 306"/>
                <a:gd name="T19" fmla="*/ 139 h 423"/>
                <a:gd name="T20" fmla="*/ 5 w 306"/>
                <a:gd name="T21" fmla="*/ 162 h 423"/>
                <a:gd name="T22" fmla="*/ 20 w 306"/>
                <a:gd name="T23" fmla="*/ 200 h 423"/>
                <a:gd name="T24" fmla="*/ 33 w 306"/>
                <a:gd name="T25" fmla="*/ 264 h 423"/>
                <a:gd name="T26" fmla="*/ 17 w 306"/>
                <a:gd name="T27" fmla="*/ 314 h 423"/>
                <a:gd name="T28" fmla="*/ 33 w 306"/>
                <a:gd name="T29" fmla="*/ 378 h 423"/>
                <a:gd name="T30" fmla="*/ 92 w 306"/>
                <a:gd name="T31" fmla="*/ 381 h 423"/>
                <a:gd name="T32" fmla="*/ 151 w 306"/>
                <a:gd name="T33" fmla="*/ 406 h 423"/>
                <a:gd name="T34" fmla="*/ 207 w 306"/>
                <a:gd name="T35" fmla="*/ 392 h 423"/>
                <a:gd name="T36" fmla="*/ 234 w 306"/>
                <a:gd name="T37" fmla="*/ 375 h 423"/>
                <a:gd name="T38" fmla="*/ 236 w 306"/>
                <a:gd name="T39" fmla="*/ 362 h 423"/>
                <a:gd name="T40" fmla="*/ 280 w 306"/>
                <a:gd name="T41" fmla="*/ 269 h 423"/>
                <a:gd name="T42" fmla="*/ 306 w 306"/>
                <a:gd name="T43" fmla="*/ 252 h 423"/>
                <a:gd name="T44" fmla="*/ 292 w 306"/>
                <a:gd name="T45" fmla="*/ 2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6" h="423">
                  <a:moveTo>
                    <a:pt x="292" y="223"/>
                  </a:moveTo>
                  <a:cubicBezTo>
                    <a:pt x="292" y="209"/>
                    <a:pt x="285" y="187"/>
                    <a:pt x="272" y="181"/>
                  </a:cubicBezTo>
                  <a:cubicBezTo>
                    <a:pt x="259" y="175"/>
                    <a:pt x="252" y="178"/>
                    <a:pt x="243" y="162"/>
                  </a:cubicBezTo>
                  <a:cubicBezTo>
                    <a:pt x="233" y="145"/>
                    <a:pt x="190" y="128"/>
                    <a:pt x="177" y="114"/>
                  </a:cubicBezTo>
                  <a:cubicBezTo>
                    <a:pt x="164" y="100"/>
                    <a:pt x="157" y="75"/>
                    <a:pt x="180" y="50"/>
                  </a:cubicBezTo>
                  <a:cubicBezTo>
                    <a:pt x="203" y="25"/>
                    <a:pt x="184" y="9"/>
                    <a:pt x="148" y="6"/>
                  </a:cubicBezTo>
                  <a:cubicBezTo>
                    <a:pt x="137" y="5"/>
                    <a:pt x="130" y="3"/>
                    <a:pt x="123" y="0"/>
                  </a:cubicBezTo>
                  <a:cubicBezTo>
                    <a:pt x="115" y="11"/>
                    <a:pt x="107" y="21"/>
                    <a:pt x="92" y="36"/>
                  </a:cubicBezTo>
                  <a:cubicBezTo>
                    <a:pt x="66" y="64"/>
                    <a:pt x="92" y="78"/>
                    <a:pt x="98" y="103"/>
                  </a:cubicBezTo>
                  <a:cubicBezTo>
                    <a:pt x="105" y="128"/>
                    <a:pt x="82" y="142"/>
                    <a:pt x="46" y="139"/>
                  </a:cubicBezTo>
                  <a:cubicBezTo>
                    <a:pt x="32" y="138"/>
                    <a:pt x="17" y="149"/>
                    <a:pt x="5" y="162"/>
                  </a:cubicBezTo>
                  <a:cubicBezTo>
                    <a:pt x="18" y="166"/>
                    <a:pt x="20" y="183"/>
                    <a:pt x="20" y="200"/>
                  </a:cubicBezTo>
                  <a:cubicBezTo>
                    <a:pt x="20" y="223"/>
                    <a:pt x="20" y="248"/>
                    <a:pt x="33" y="264"/>
                  </a:cubicBezTo>
                  <a:cubicBezTo>
                    <a:pt x="46" y="281"/>
                    <a:pt x="33" y="303"/>
                    <a:pt x="17" y="314"/>
                  </a:cubicBezTo>
                  <a:cubicBezTo>
                    <a:pt x="0" y="326"/>
                    <a:pt x="10" y="356"/>
                    <a:pt x="33" y="378"/>
                  </a:cubicBezTo>
                  <a:cubicBezTo>
                    <a:pt x="56" y="401"/>
                    <a:pt x="72" y="406"/>
                    <a:pt x="92" y="381"/>
                  </a:cubicBezTo>
                  <a:cubicBezTo>
                    <a:pt x="112" y="356"/>
                    <a:pt x="118" y="389"/>
                    <a:pt x="151" y="406"/>
                  </a:cubicBezTo>
                  <a:cubicBezTo>
                    <a:pt x="184" y="423"/>
                    <a:pt x="193" y="409"/>
                    <a:pt x="207" y="392"/>
                  </a:cubicBezTo>
                  <a:cubicBezTo>
                    <a:pt x="212" y="385"/>
                    <a:pt x="223" y="379"/>
                    <a:pt x="234" y="375"/>
                  </a:cubicBezTo>
                  <a:cubicBezTo>
                    <a:pt x="234" y="370"/>
                    <a:pt x="235" y="366"/>
                    <a:pt x="236" y="362"/>
                  </a:cubicBezTo>
                  <a:cubicBezTo>
                    <a:pt x="249" y="325"/>
                    <a:pt x="271" y="299"/>
                    <a:pt x="280" y="269"/>
                  </a:cubicBezTo>
                  <a:cubicBezTo>
                    <a:pt x="284" y="253"/>
                    <a:pt x="294" y="250"/>
                    <a:pt x="306" y="252"/>
                  </a:cubicBezTo>
                  <a:cubicBezTo>
                    <a:pt x="300" y="238"/>
                    <a:pt x="292" y="233"/>
                    <a:pt x="292" y="2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06" name="Freeform 35"/>
            <p:cNvSpPr>
              <a:spLocks/>
            </p:cNvSpPr>
            <p:nvPr/>
          </p:nvSpPr>
          <p:spPr bwMode="auto">
            <a:xfrm>
              <a:off x="5023" y="3295"/>
              <a:ext cx="201" cy="412"/>
            </a:xfrm>
            <a:custGeom>
              <a:avLst/>
              <a:gdLst>
                <a:gd name="T0" fmla="*/ 172 w 434"/>
                <a:gd name="T1" fmla="*/ 136 h 890"/>
                <a:gd name="T2" fmla="*/ 137 w 434"/>
                <a:gd name="T3" fmla="*/ 212 h 890"/>
                <a:gd name="T4" fmla="*/ 102 w 434"/>
                <a:gd name="T5" fmla="*/ 249 h 890"/>
                <a:gd name="T6" fmla="*/ 78 w 434"/>
                <a:gd name="T7" fmla="*/ 336 h 890"/>
                <a:gd name="T8" fmla="*/ 50 w 434"/>
                <a:gd name="T9" fmla="*/ 406 h 890"/>
                <a:gd name="T10" fmla="*/ 43 w 434"/>
                <a:gd name="T11" fmla="*/ 445 h 890"/>
                <a:gd name="T12" fmla="*/ 13 w 434"/>
                <a:gd name="T13" fmla="*/ 506 h 890"/>
                <a:gd name="T14" fmla="*/ 32 w 434"/>
                <a:gd name="T15" fmla="*/ 545 h 890"/>
                <a:gd name="T16" fmla="*/ 28 w 434"/>
                <a:gd name="T17" fmla="*/ 625 h 890"/>
                <a:gd name="T18" fmla="*/ 72 w 434"/>
                <a:gd name="T19" fmla="*/ 668 h 890"/>
                <a:gd name="T20" fmla="*/ 111 w 434"/>
                <a:gd name="T21" fmla="*/ 734 h 890"/>
                <a:gd name="T22" fmla="*/ 185 w 434"/>
                <a:gd name="T23" fmla="*/ 773 h 890"/>
                <a:gd name="T24" fmla="*/ 244 w 434"/>
                <a:gd name="T25" fmla="*/ 834 h 890"/>
                <a:gd name="T26" fmla="*/ 284 w 434"/>
                <a:gd name="T27" fmla="*/ 888 h 890"/>
                <a:gd name="T28" fmla="*/ 312 w 434"/>
                <a:gd name="T29" fmla="*/ 855 h 890"/>
                <a:gd name="T30" fmla="*/ 301 w 434"/>
                <a:gd name="T31" fmla="*/ 788 h 890"/>
                <a:gd name="T32" fmla="*/ 318 w 434"/>
                <a:gd name="T33" fmla="*/ 705 h 890"/>
                <a:gd name="T34" fmla="*/ 364 w 434"/>
                <a:gd name="T35" fmla="*/ 619 h 890"/>
                <a:gd name="T36" fmla="*/ 377 w 434"/>
                <a:gd name="T37" fmla="*/ 580 h 890"/>
                <a:gd name="T38" fmla="*/ 388 w 434"/>
                <a:gd name="T39" fmla="*/ 492 h 890"/>
                <a:gd name="T40" fmla="*/ 401 w 434"/>
                <a:gd name="T41" fmla="*/ 438 h 890"/>
                <a:gd name="T42" fmla="*/ 397 w 434"/>
                <a:gd name="T43" fmla="*/ 386 h 890"/>
                <a:gd name="T44" fmla="*/ 419 w 434"/>
                <a:gd name="T45" fmla="*/ 336 h 890"/>
                <a:gd name="T46" fmla="*/ 404 w 434"/>
                <a:gd name="T47" fmla="*/ 278 h 890"/>
                <a:gd name="T48" fmla="*/ 432 w 434"/>
                <a:gd name="T49" fmla="*/ 206 h 890"/>
                <a:gd name="T50" fmla="*/ 406 w 434"/>
                <a:gd name="T51" fmla="*/ 115 h 890"/>
                <a:gd name="T52" fmla="*/ 406 w 434"/>
                <a:gd name="T53" fmla="*/ 45 h 890"/>
                <a:gd name="T54" fmla="*/ 329 w 434"/>
                <a:gd name="T55" fmla="*/ 30 h 890"/>
                <a:gd name="T56" fmla="*/ 294 w 434"/>
                <a:gd name="T57" fmla="*/ 15 h 890"/>
                <a:gd name="T58" fmla="*/ 238 w 434"/>
                <a:gd name="T59" fmla="*/ 62 h 890"/>
                <a:gd name="T60" fmla="*/ 183 w 434"/>
                <a:gd name="T61" fmla="*/ 93 h 890"/>
                <a:gd name="T62" fmla="*/ 172 w 434"/>
                <a:gd name="T63" fmla="*/ 136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4" h="890">
                  <a:moveTo>
                    <a:pt x="172" y="136"/>
                  </a:moveTo>
                  <a:cubicBezTo>
                    <a:pt x="172" y="136"/>
                    <a:pt x="166" y="208"/>
                    <a:pt x="137" y="212"/>
                  </a:cubicBezTo>
                  <a:cubicBezTo>
                    <a:pt x="109" y="215"/>
                    <a:pt x="111" y="225"/>
                    <a:pt x="102" y="249"/>
                  </a:cubicBezTo>
                  <a:cubicBezTo>
                    <a:pt x="93" y="273"/>
                    <a:pt x="93" y="317"/>
                    <a:pt x="78" y="336"/>
                  </a:cubicBezTo>
                  <a:cubicBezTo>
                    <a:pt x="63" y="354"/>
                    <a:pt x="48" y="391"/>
                    <a:pt x="50" y="406"/>
                  </a:cubicBezTo>
                  <a:cubicBezTo>
                    <a:pt x="52" y="421"/>
                    <a:pt x="56" y="434"/>
                    <a:pt x="43" y="445"/>
                  </a:cubicBezTo>
                  <a:cubicBezTo>
                    <a:pt x="30" y="456"/>
                    <a:pt x="8" y="484"/>
                    <a:pt x="13" y="506"/>
                  </a:cubicBezTo>
                  <a:cubicBezTo>
                    <a:pt x="17" y="529"/>
                    <a:pt x="32" y="516"/>
                    <a:pt x="32" y="545"/>
                  </a:cubicBezTo>
                  <a:cubicBezTo>
                    <a:pt x="32" y="575"/>
                    <a:pt x="0" y="595"/>
                    <a:pt x="28" y="625"/>
                  </a:cubicBezTo>
                  <a:cubicBezTo>
                    <a:pt x="56" y="655"/>
                    <a:pt x="67" y="649"/>
                    <a:pt x="72" y="668"/>
                  </a:cubicBezTo>
                  <a:cubicBezTo>
                    <a:pt x="76" y="686"/>
                    <a:pt x="83" y="710"/>
                    <a:pt x="111" y="734"/>
                  </a:cubicBezTo>
                  <a:cubicBezTo>
                    <a:pt x="139" y="758"/>
                    <a:pt x="166" y="747"/>
                    <a:pt x="185" y="773"/>
                  </a:cubicBezTo>
                  <a:cubicBezTo>
                    <a:pt x="205" y="799"/>
                    <a:pt x="240" y="808"/>
                    <a:pt x="244" y="834"/>
                  </a:cubicBezTo>
                  <a:cubicBezTo>
                    <a:pt x="249" y="860"/>
                    <a:pt x="266" y="886"/>
                    <a:pt x="284" y="888"/>
                  </a:cubicBezTo>
                  <a:cubicBezTo>
                    <a:pt x="301" y="890"/>
                    <a:pt x="325" y="881"/>
                    <a:pt x="312" y="855"/>
                  </a:cubicBezTo>
                  <a:cubicBezTo>
                    <a:pt x="299" y="829"/>
                    <a:pt x="308" y="816"/>
                    <a:pt x="301" y="788"/>
                  </a:cubicBezTo>
                  <a:cubicBezTo>
                    <a:pt x="294" y="760"/>
                    <a:pt x="294" y="727"/>
                    <a:pt x="318" y="705"/>
                  </a:cubicBezTo>
                  <a:cubicBezTo>
                    <a:pt x="342" y="682"/>
                    <a:pt x="362" y="645"/>
                    <a:pt x="364" y="619"/>
                  </a:cubicBezTo>
                  <a:cubicBezTo>
                    <a:pt x="366" y="593"/>
                    <a:pt x="358" y="593"/>
                    <a:pt x="377" y="580"/>
                  </a:cubicBezTo>
                  <a:cubicBezTo>
                    <a:pt x="397" y="568"/>
                    <a:pt x="371" y="512"/>
                    <a:pt x="388" y="492"/>
                  </a:cubicBezTo>
                  <a:cubicBezTo>
                    <a:pt x="406" y="471"/>
                    <a:pt x="415" y="451"/>
                    <a:pt x="401" y="438"/>
                  </a:cubicBezTo>
                  <a:cubicBezTo>
                    <a:pt x="388" y="425"/>
                    <a:pt x="380" y="395"/>
                    <a:pt x="397" y="386"/>
                  </a:cubicBezTo>
                  <a:cubicBezTo>
                    <a:pt x="415" y="377"/>
                    <a:pt x="432" y="356"/>
                    <a:pt x="419" y="336"/>
                  </a:cubicBezTo>
                  <a:cubicBezTo>
                    <a:pt x="406" y="315"/>
                    <a:pt x="397" y="306"/>
                    <a:pt x="404" y="278"/>
                  </a:cubicBezTo>
                  <a:cubicBezTo>
                    <a:pt x="410" y="251"/>
                    <a:pt x="430" y="239"/>
                    <a:pt x="432" y="206"/>
                  </a:cubicBezTo>
                  <a:cubicBezTo>
                    <a:pt x="434" y="173"/>
                    <a:pt x="401" y="149"/>
                    <a:pt x="406" y="115"/>
                  </a:cubicBezTo>
                  <a:cubicBezTo>
                    <a:pt x="410" y="82"/>
                    <a:pt x="423" y="58"/>
                    <a:pt x="406" y="45"/>
                  </a:cubicBezTo>
                  <a:cubicBezTo>
                    <a:pt x="388" y="32"/>
                    <a:pt x="340" y="41"/>
                    <a:pt x="329" y="30"/>
                  </a:cubicBezTo>
                  <a:cubicBezTo>
                    <a:pt x="318" y="19"/>
                    <a:pt x="312" y="0"/>
                    <a:pt x="294" y="15"/>
                  </a:cubicBezTo>
                  <a:cubicBezTo>
                    <a:pt x="277" y="30"/>
                    <a:pt x="259" y="56"/>
                    <a:pt x="238" y="62"/>
                  </a:cubicBezTo>
                  <a:cubicBezTo>
                    <a:pt x="216" y="67"/>
                    <a:pt x="198" y="78"/>
                    <a:pt x="183" y="93"/>
                  </a:cubicBezTo>
                  <a:cubicBezTo>
                    <a:pt x="168" y="108"/>
                    <a:pt x="172" y="113"/>
                    <a:pt x="172" y="13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07" name="Freeform 36"/>
            <p:cNvSpPr>
              <a:spLocks/>
            </p:cNvSpPr>
            <p:nvPr/>
          </p:nvSpPr>
          <p:spPr bwMode="auto">
            <a:xfrm>
              <a:off x="5438" y="3349"/>
              <a:ext cx="38" cy="22"/>
            </a:xfrm>
            <a:custGeom>
              <a:avLst/>
              <a:gdLst>
                <a:gd name="T0" fmla="*/ 53 w 81"/>
                <a:gd name="T1" fmla="*/ 2 h 48"/>
                <a:gd name="T2" fmla="*/ 5 w 81"/>
                <a:gd name="T3" fmla="*/ 19 h 48"/>
                <a:gd name="T4" fmla="*/ 31 w 81"/>
                <a:gd name="T5" fmla="*/ 45 h 48"/>
                <a:gd name="T6" fmla="*/ 53 w 81"/>
                <a:gd name="T7" fmla="*/ 2 h 48"/>
              </a:gdLst>
              <a:ahLst/>
              <a:cxnLst>
                <a:cxn ang="0">
                  <a:pos x="T0" y="T1"/>
                </a:cxn>
                <a:cxn ang="0">
                  <a:pos x="T2" y="T3"/>
                </a:cxn>
                <a:cxn ang="0">
                  <a:pos x="T4" y="T5"/>
                </a:cxn>
                <a:cxn ang="0">
                  <a:pos x="T6" y="T7"/>
                </a:cxn>
              </a:cxnLst>
              <a:rect l="0" t="0" r="r" b="b"/>
              <a:pathLst>
                <a:path w="81" h="48">
                  <a:moveTo>
                    <a:pt x="53" y="2"/>
                  </a:moveTo>
                  <a:cubicBezTo>
                    <a:pt x="53" y="2"/>
                    <a:pt x="0" y="0"/>
                    <a:pt x="5" y="19"/>
                  </a:cubicBezTo>
                  <a:cubicBezTo>
                    <a:pt x="9" y="37"/>
                    <a:pt x="5" y="41"/>
                    <a:pt x="31" y="45"/>
                  </a:cubicBezTo>
                  <a:cubicBezTo>
                    <a:pt x="57" y="48"/>
                    <a:pt x="81" y="15"/>
                    <a:pt x="53" y="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08" name="Freeform 37"/>
            <p:cNvSpPr>
              <a:spLocks/>
            </p:cNvSpPr>
            <p:nvPr/>
          </p:nvSpPr>
          <p:spPr bwMode="auto">
            <a:xfrm>
              <a:off x="5489" y="3325"/>
              <a:ext cx="25" cy="32"/>
            </a:xfrm>
            <a:custGeom>
              <a:avLst/>
              <a:gdLst>
                <a:gd name="T0" fmla="*/ 33 w 55"/>
                <a:gd name="T1" fmla="*/ 0 h 69"/>
                <a:gd name="T2" fmla="*/ 3 w 55"/>
                <a:gd name="T3" fmla="*/ 34 h 69"/>
                <a:gd name="T4" fmla="*/ 35 w 55"/>
                <a:gd name="T5" fmla="*/ 50 h 69"/>
                <a:gd name="T6" fmla="*/ 33 w 55"/>
                <a:gd name="T7" fmla="*/ 0 h 69"/>
              </a:gdLst>
              <a:ahLst/>
              <a:cxnLst>
                <a:cxn ang="0">
                  <a:pos x="T0" y="T1"/>
                </a:cxn>
                <a:cxn ang="0">
                  <a:pos x="T2" y="T3"/>
                </a:cxn>
                <a:cxn ang="0">
                  <a:pos x="T4" y="T5"/>
                </a:cxn>
                <a:cxn ang="0">
                  <a:pos x="T6" y="T7"/>
                </a:cxn>
              </a:cxnLst>
              <a:rect l="0" t="0" r="r" b="b"/>
              <a:pathLst>
                <a:path w="55" h="69">
                  <a:moveTo>
                    <a:pt x="33" y="0"/>
                  </a:moveTo>
                  <a:cubicBezTo>
                    <a:pt x="33" y="0"/>
                    <a:pt x="0" y="15"/>
                    <a:pt x="3" y="34"/>
                  </a:cubicBezTo>
                  <a:cubicBezTo>
                    <a:pt x="5" y="52"/>
                    <a:pt x="31" y="69"/>
                    <a:pt x="35" y="50"/>
                  </a:cubicBezTo>
                  <a:cubicBezTo>
                    <a:pt x="40" y="32"/>
                    <a:pt x="55" y="4"/>
                    <a:pt x="33" y="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09" name="Freeform 38"/>
            <p:cNvSpPr>
              <a:spLocks/>
            </p:cNvSpPr>
            <p:nvPr/>
          </p:nvSpPr>
          <p:spPr bwMode="auto">
            <a:xfrm>
              <a:off x="5605" y="3264"/>
              <a:ext cx="36" cy="26"/>
            </a:xfrm>
            <a:custGeom>
              <a:avLst/>
              <a:gdLst>
                <a:gd name="T0" fmla="*/ 45 w 78"/>
                <a:gd name="T1" fmla="*/ 9 h 55"/>
                <a:gd name="T2" fmla="*/ 2 w 78"/>
                <a:gd name="T3" fmla="*/ 11 h 55"/>
                <a:gd name="T4" fmla="*/ 19 w 78"/>
                <a:gd name="T5" fmla="*/ 40 h 55"/>
                <a:gd name="T6" fmla="*/ 50 w 78"/>
                <a:gd name="T7" fmla="*/ 44 h 55"/>
                <a:gd name="T8" fmla="*/ 45 w 78"/>
                <a:gd name="T9" fmla="*/ 9 h 55"/>
              </a:gdLst>
              <a:ahLst/>
              <a:cxnLst>
                <a:cxn ang="0">
                  <a:pos x="T0" y="T1"/>
                </a:cxn>
                <a:cxn ang="0">
                  <a:pos x="T2" y="T3"/>
                </a:cxn>
                <a:cxn ang="0">
                  <a:pos x="T4" y="T5"/>
                </a:cxn>
                <a:cxn ang="0">
                  <a:pos x="T6" y="T7"/>
                </a:cxn>
                <a:cxn ang="0">
                  <a:pos x="T8" y="T9"/>
                </a:cxn>
              </a:cxnLst>
              <a:rect l="0" t="0" r="r" b="b"/>
              <a:pathLst>
                <a:path w="78" h="55">
                  <a:moveTo>
                    <a:pt x="45" y="9"/>
                  </a:moveTo>
                  <a:cubicBezTo>
                    <a:pt x="45" y="9"/>
                    <a:pt x="0" y="0"/>
                    <a:pt x="2" y="11"/>
                  </a:cubicBezTo>
                  <a:cubicBezTo>
                    <a:pt x="4" y="22"/>
                    <a:pt x="15" y="28"/>
                    <a:pt x="19" y="40"/>
                  </a:cubicBezTo>
                  <a:cubicBezTo>
                    <a:pt x="24" y="53"/>
                    <a:pt x="43" y="55"/>
                    <a:pt x="50" y="44"/>
                  </a:cubicBezTo>
                  <a:cubicBezTo>
                    <a:pt x="56" y="33"/>
                    <a:pt x="78" y="9"/>
                    <a:pt x="45"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grpSp>
        <p:nvGrpSpPr>
          <p:cNvPr id="107" name="Group 106"/>
          <p:cNvGrpSpPr/>
          <p:nvPr/>
        </p:nvGrpSpPr>
        <p:grpSpPr>
          <a:xfrm>
            <a:off x="12709470" y="3240202"/>
            <a:ext cx="1696321" cy="4095280"/>
            <a:chOff x="6835098" y="3570242"/>
            <a:chExt cx="1696321" cy="4095280"/>
          </a:xfrm>
        </p:grpSpPr>
        <p:grpSp>
          <p:nvGrpSpPr>
            <p:cNvPr id="108" name="Group 107"/>
            <p:cNvGrpSpPr/>
            <p:nvPr/>
          </p:nvGrpSpPr>
          <p:grpSpPr>
            <a:xfrm>
              <a:off x="6835098" y="3570242"/>
              <a:ext cx="1696321" cy="4095280"/>
              <a:chOff x="6812818" y="3859882"/>
              <a:chExt cx="1696321" cy="4095280"/>
            </a:xfrm>
          </p:grpSpPr>
          <p:grpSp>
            <p:nvGrpSpPr>
              <p:cNvPr id="110" name="Group 109"/>
              <p:cNvGrpSpPr/>
              <p:nvPr/>
            </p:nvGrpSpPr>
            <p:grpSpPr>
              <a:xfrm>
                <a:off x="7434592" y="7532373"/>
                <a:ext cx="422661" cy="422789"/>
                <a:chOff x="7434592" y="7532373"/>
                <a:chExt cx="422661" cy="422789"/>
              </a:xfrm>
            </p:grpSpPr>
            <p:sp>
              <p:nvSpPr>
                <p:cNvPr id="113" name="AutoShape 6"/>
                <p:cNvSpPr>
                  <a:spLocks/>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p:spPr>
              <p:txBody>
                <a:bodyPr lIns="0" tIns="0" rIns="0" bIns="0"/>
                <a:lstStyle/>
                <a:p>
                  <a:endParaRPr lang="en-US" sz="3200" b="1" dirty="0">
                    <a:latin typeface="Arial Bold" charset="0"/>
                    <a:cs typeface="Arial Bold" charset="0"/>
                  </a:endParaRPr>
                </a:p>
              </p:txBody>
            </p:sp>
            <p:sp>
              <p:nvSpPr>
                <p:cNvPr id="114" name="AutoShape 7"/>
                <p:cNvSpPr>
                  <a:spLocks/>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bg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endParaRPr lang="en-US" sz="3200" b="1" dirty="0">
                    <a:latin typeface="Arial Bold" charset="0"/>
                    <a:cs typeface="Arial Bold" charset="0"/>
                  </a:endParaRPr>
                </a:p>
              </p:txBody>
            </p:sp>
          </p:grpSp>
          <p:sp>
            <p:nvSpPr>
              <p:cNvPr id="111" name="AutoShape 15"/>
              <p:cNvSpPr>
                <a:spLocks/>
              </p:cNvSpPr>
              <p:nvPr/>
            </p:nvSpPr>
            <p:spPr bwMode="auto">
              <a:xfrm>
                <a:off x="6812818" y="3859882"/>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1"/>
              </a:solidFill>
              <a:ln>
                <a:noFill/>
              </a:ln>
            </p:spPr>
            <p:txBody>
              <a:bodyPr lIns="0" tIns="0" rIns="0" bIns="0"/>
              <a:lstStyle/>
              <a:p>
                <a:endParaRPr lang="en-US" sz="3200" b="1" dirty="0">
                  <a:latin typeface="Arial Bold" charset="0"/>
                  <a:cs typeface="Arial Bold" charset="0"/>
                </a:endParaRPr>
              </a:p>
            </p:txBody>
          </p:sp>
          <p:cxnSp>
            <p:nvCxnSpPr>
              <p:cNvPr id="112" name="Straight Connector 111"/>
              <p:cNvCxnSpPr/>
              <p:nvPr/>
            </p:nvCxnSpPr>
            <p:spPr>
              <a:xfrm flipV="1">
                <a:off x="7647403" y="5936685"/>
                <a:ext cx="0" cy="1402523"/>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sp>
          <p:nvSpPr>
            <p:cNvPr id="109" name="Subtitle 2"/>
            <p:cNvSpPr txBox="1">
              <a:spLocks/>
            </p:cNvSpPr>
            <p:nvPr/>
          </p:nvSpPr>
          <p:spPr>
            <a:xfrm>
              <a:off x="7154926" y="3943387"/>
              <a:ext cx="104565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b="1" dirty="0" smtClean="0">
                  <a:solidFill>
                    <a:schemeClr val="bg1"/>
                  </a:solidFill>
                  <a:latin typeface="Arial Bold" charset="0"/>
                  <a:cs typeface="Arial Bold" charset="0"/>
                </a:rPr>
                <a:t>2M</a:t>
              </a:r>
              <a:endParaRPr lang="en-US" b="1" dirty="0">
                <a:solidFill>
                  <a:schemeClr val="bg1"/>
                </a:solidFill>
                <a:latin typeface="Arial Bold" charset="0"/>
                <a:cs typeface="Arial Bold" charset="0"/>
              </a:endParaRPr>
            </a:p>
          </p:txBody>
        </p:sp>
      </p:grpSp>
      <p:grpSp>
        <p:nvGrpSpPr>
          <p:cNvPr id="115" name="Group 114"/>
          <p:cNvGrpSpPr/>
          <p:nvPr/>
        </p:nvGrpSpPr>
        <p:grpSpPr>
          <a:xfrm>
            <a:off x="19620250" y="2426912"/>
            <a:ext cx="1696321" cy="4095280"/>
            <a:chOff x="6835098" y="3570242"/>
            <a:chExt cx="1696321" cy="4095280"/>
          </a:xfrm>
        </p:grpSpPr>
        <p:grpSp>
          <p:nvGrpSpPr>
            <p:cNvPr id="116" name="Group 115"/>
            <p:cNvGrpSpPr/>
            <p:nvPr/>
          </p:nvGrpSpPr>
          <p:grpSpPr>
            <a:xfrm>
              <a:off x="6835098" y="3570242"/>
              <a:ext cx="1696321" cy="4095280"/>
              <a:chOff x="6812818" y="3859882"/>
              <a:chExt cx="1696321" cy="4095280"/>
            </a:xfrm>
          </p:grpSpPr>
          <p:grpSp>
            <p:nvGrpSpPr>
              <p:cNvPr id="118" name="Group 117"/>
              <p:cNvGrpSpPr/>
              <p:nvPr/>
            </p:nvGrpSpPr>
            <p:grpSpPr>
              <a:xfrm>
                <a:off x="7434592" y="7532373"/>
                <a:ext cx="422661" cy="422789"/>
                <a:chOff x="7434592" y="7532373"/>
                <a:chExt cx="422661" cy="422789"/>
              </a:xfrm>
            </p:grpSpPr>
            <p:sp>
              <p:nvSpPr>
                <p:cNvPr id="121" name="AutoShape 6"/>
                <p:cNvSpPr>
                  <a:spLocks/>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p:spPr>
              <p:txBody>
                <a:bodyPr lIns="0" tIns="0" rIns="0" bIns="0"/>
                <a:lstStyle/>
                <a:p>
                  <a:endParaRPr lang="en-US" sz="3200" b="1" dirty="0">
                    <a:latin typeface="Arial Bold" charset="0"/>
                    <a:cs typeface="Arial Bold" charset="0"/>
                  </a:endParaRPr>
                </a:p>
              </p:txBody>
            </p:sp>
            <p:sp>
              <p:nvSpPr>
                <p:cNvPr id="122" name="AutoShape 7"/>
                <p:cNvSpPr>
                  <a:spLocks/>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bg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endParaRPr lang="en-US" sz="3200" b="1" dirty="0">
                    <a:latin typeface="Arial Bold" charset="0"/>
                    <a:cs typeface="Arial Bold" charset="0"/>
                  </a:endParaRPr>
                </a:p>
              </p:txBody>
            </p:sp>
          </p:grpSp>
          <p:sp>
            <p:nvSpPr>
              <p:cNvPr id="119" name="AutoShape 15"/>
              <p:cNvSpPr>
                <a:spLocks/>
              </p:cNvSpPr>
              <p:nvPr/>
            </p:nvSpPr>
            <p:spPr bwMode="auto">
              <a:xfrm>
                <a:off x="6812818" y="3859882"/>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1"/>
              </a:solidFill>
              <a:ln>
                <a:noFill/>
              </a:ln>
            </p:spPr>
            <p:txBody>
              <a:bodyPr lIns="0" tIns="0" rIns="0" bIns="0"/>
              <a:lstStyle/>
              <a:p>
                <a:endParaRPr lang="en-US" sz="3200" b="1" dirty="0">
                  <a:latin typeface="Arial Bold" charset="0"/>
                  <a:cs typeface="Arial Bold" charset="0"/>
                </a:endParaRPr>
              </a:p>
            </p:txBody>
          </p:sp>
          <p:cxnSp>
            <p:nvCxnSpPr>
              <p:cNvPr id="120" name="Straight Connector 119"/>
              <p:cNvCxnSpPr/>
              <p:nvPr/>
            </p:nvCxnSpPr>
            <p:spPr>
              <a:xfrm flipV="1">
                <a:off x="7647403" y="5936685"/>
                <a:ext cx="0" cy="1402523"/>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sp>
          <p:nvSpPr>
            <p:cNvPr id="117" name="Subtitle 2"/>
            <p:cNvSpPr txBox="1">
              <a:spLocks/>
            </p:cNvSpPr>
            <p:nvPr/>
          </p:nvSpPr>
          <p:spPr>
            <a:xfrm>
              <a:off x="7154926" y="3943387"/>
              <a:ext cx="104565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b="1" dirty="0" smtClean="0">
                  <a:solidFill>
                    <a:schemeClr val="bg1"/>
                  </a:solidFill>
                  <a:latin typeface="Arial Bold" charset="0"/>
                  <a:cs typeface="Arial Bold" charset="0"/>
                </a:rPr>
                <a:t>2M</a:t>
              </a:r>
              <a:endParaRPr lang="en-US" b="1" dirty="0">
                <a:solidFill>
                  <a:schemeClr val="bg1"/>
                </a:solidFill>
                <a:latin typeface="Arial Bold" charset="0"/>
                <a:cs typeface="Arial Bold" charset="0"/>
              </a:endParaRPr>
            </a:p>
          </p:txBody>
        </p:sp>
      </p:grpSp>
      <p:grpSp>
        <p:nvGrpSpPr>
          <p:cNvPr id="123" name="Group 122"/>
          <p:cNvGrpSpPr/>
          <p:nvPr/>
        </p:nvGrpSpPr>
        <p:grpSpPr>
          <a:xfrm>
            <a:off x="16403028" y="5958826"/>
            <a:ext cx="1696321" cy="4095280"/>
            <a:chOff x="6835098" y="3570242"/>
            <a:chExt cx="1696321" cy="4095280"/>
          </a:xfrm>
        </p:grpSpPr>
        <p:grpSp>
          <p:nvGrpSpPr>
            <p:cNvPr id="124" name="Group 123"/>
            <p:cNvGrpSpPr/>
            <p:nvPr/>
          </p:nvGrpSpPr>
          <p:grpSpPr>
            <a:xfrm>
              <a:off x="6835098" y="3570242"/>
              <a:ext cx="1696321" cy="4095280"/>
              <a:chOff x="6812818" y="3859882"/>
              <a:chExt cx="1696321" cy="4095280"/>
            </a:xfrm>
          </p:grpSpPr>
          <p:grpSp>
            <p:nvGrpSpPr>
              <p:cNvPr id="126" name="Group 125"/>
              <p:cNvGrpSpPr/>
              <p:nvPr/>
            </p:nvGrpSpPr>
            <p:grpSpPr>
              <a:xfrm>
                <a:off x="7434592" y="7532373"/>
                <a:ext cx="422661" cy="422789"/>
                <a:chOff x="7434592" y="7532373"/>
                <a:chExt cx="422661" cy="422789"/>
              </a:xfrm>
            </p:grpSpPr>
            <p:sp>
              <p:nvSpPr>
                <p:cNvPr id="129" name="AutoShape 6"/>
                <p:cNvSpPr>
                  <a:spLocks/>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p:spPr>
              <p:txBody>
                <a:bodyPr lIns="0" tIns="0" rIns="0" bIns="0"/>
                <a:lstStyle/>
                <a:p>
                  <a:endParaRPr lang="en-US" sz="3200" b="1" dirty="0">
                    <a:latin typeface="Arial Bold" charset="0"/>
                    <a:cs typeface="Arial Bold" charset="0"/>
                  </a:endParaRPr>
                </a:p>
              </p:txBody>
            </p:sp>
            <p:sp>
              <p:nvSpPr>
                <p:cNvPr id="130" name="AutoShape 7"/>
                <p:cNvSpPr>
                  <a:spLocks/>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bg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endParaRPr lang="en-US" sz="3200" b="1" dirty="0">
                    <a:latin typeface="Arial Bold" charset="0"/>
                    <a:cs typeface="Arial Bold" charset="0"/>
                  </a:endParaRPr>
                </a:p>
              </p:txBody>
            </p:sp>
          </p:grpSp>
          <p:sp>
            <p:nvSpPr>
              <p:cNvPr id="127" name="AutoShape 15"/>
              <p:cNvSpPr>
                <a:spLocks/>
              </p:cNvSpPr>
              <p:nvPr/>
            </p:nvSpPr>
            <p:spPr bwMode="auto">
              <a:xfrm>
                <a:off x="6812818" y="3859882"/>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1"/>
              </a:solidFill>
              <a:ln>
                <a:noFill/>
              </a:ln>
            </p:spPr>
            <p:txBody>
              <a:bodyPr lIns="0" tIns="0" rIns="0" bIns="0"/>
              <a:lstStyle/>
              <a:p>
                <a:endParaRPr lang="en-US" sz="3200" b="1" dirty="0">
                  <a:latin typeface="Arial Bold" charset="0"/>
                  <a:cs typeface="Arial Bold" charset="0"/>
                </a:endParaRPr>
              </a:p>
            </p:txBody>
          </p:sp>
          <p:cxnSp>
            <p:nvCxnSpPr>
              <p:cNvPr id="128" name="Straight Connector 127"/>
              <p:cNvCxnSpPr/>
              <p:nvPr/>
            </p:nvCxnSpPr>
            <p:spPr>
              <a:xfrm flipV="1">
                <a:off x="7647403" y="5936685"/>
                <a:ext cx="0" cy="1402523"/>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sp>
          <p:nvSpPr>
            <p:cNvPr id="125" name="Subtitle 2"/>
            <p:cNvSpPr txBox="1">
              <a:spLocks/>
            </p:cNvSpPr>
            <p:nvPr/>
          </p:nvSpPr>
          <p:spPr>
            <a:xfrm>
              <a:off x="7154926" y="3943387"/>
              <a:ext cx="104565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b="1" dirty="0" smtClean="0">
                  <a:solidFill>
                    <a:schemeClr val="bg1"/>
                  </a:solidFill>
                  <a:latin typeface="Arial Bold" charset="0"/>
                  <a:cs typeface="Arial Bold" charset="0"/>
                </a:rPr>
                <a:t>2M</a:t>
              </a:r>
              <a:endParaRPr lang="en-US" b="1" dirty="0">
                <a:solidFill>
                  <a:schemeClr val="bg1"/>
                </a:solidFill>
                <a:latin typeface="Arial Bold" charset="0"/>
                <a:cs typeface="Arial Bold" charset="0"/>
              </a:endParaRPr>
            </a:p>
          </p:txBody>
        </p:sp>
      </p:grpSp>
      <p:sp>
        <p:nvSpPr>
          <p:cNvPr id="97" name="TextBox 96"/>
          <p:cNvSpPr txBox="1"/>
          <p:nvPr/>
        </p:nvSpPr>
        <p:spPr>
          <a:xfrm>
            <a:off x="9243205" y="483017"/>
            <a:ext cx="5891320"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China Map</a:t>
            </a:r>
            <a:endParaRPr lang="id-ID" sz="8800" b="1" dirty="0" smtClean="0">
              <a:solidFill>
                <a:schemeClr val="tx2"/>
              </a:solidFill>
              <a:latin typeface="Arial Bold" charset="0"/>
              <a:ea typeface="Arial Bold" charset="0"/>
              <a:cs typeface="Arial Bold" charset="0"/>
            </a:endParaRPr>
          </a:p>
        </p:txBody>
      </p:sp>
      <p:sp>
        <p:nvSpPr>
          <p:cNvPr id="98" name="Rectangle 97"/>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99"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
        <p:nvSpPr>
          <p:cNvPr id="101" name="TextBox 100"/>
          <p:cNvSpPr txBox="1"/>
          <p:nvPr/>
        </p:nvSpPr>
        <p:spPr>
          <a:xfrm>
            <a:off x="3049512" y="10958048"/>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a:t>
            </a:r>
            <a:r>
              <a:rPr lang="en-US" sz="2400" dirty="0" smtClean="0">
                <a:latin typeface="Arial Regular" charset="0"/>
                <a:ea typeface="Arial Regular" charset="0"/>
                <a:cs typeface="Arial Regular" charset="0"/>
              </a:rPr>
              <a:t>item</a:t>
            </a:r>
            <a:endParaRPr lang="en-US" sz="2400" dirty="0">
              <a:latin typeface="Arial Regular" charset="0"/>
              <a:ea typeface="Arial Regular" charset="0"/>
              <a:cs typeface="Arial Regular" charset="0"/>
            </a:endParaRPr>
          </a:p>
        </p:txBody>
      </p:sp>
      <p:sp>
        <p:nvSpPr>
          <p:cNvPr id="102" name="TextBox 101"/>
          <p:cNvSpPr txBox="1"/>
          <p:nvPr/>
        </p:nvSpPr>
        <p:spPr>
          <a:xfrm>
            <a:off x="3049513" y="10340274"/>
            <a:ext cx="1837041" cy="448841"/>
          </a:xfrm>
          <a:prstGeom prst="rect">
            <a:avLst/>
          </a:prstGeom>
          <a:noFill/>
        </p:spPr>
        <p:txBody>
          <a:bodyPr wrap="none" lIns="0" tIns="0" rIns="0" bIns="0" rtlCol="0">
            <a:spAutoFit/>
          </a:bodyPr>
          <a:lstStyle/>
          <a:p>
            <a:pPr>
              <a:lnSpc>
                <a:spcPts val="3466"/>
              </a:lnSpc>
              <a:spcAft>
                <a:spcPts val="3199"/>
              </a:spcAft>
            </a:pPr>
            <a:r>
              <a:rPr lang="en-US" sz="3200" b="1" dirty="0" smtClean="0">
                <a:solidFill>
                  <a:schemeClr val="tx2"/>
                </a:solidFill>
                <a:latin typeface="Arial Bold" charset="0"/>
                <a:ea typeface="Arial Bold" charset="0"/>
                <a:cs typeface="Arial Bold" charset="0"/>
              </a:rPr>
              <a:t>New York</a:t>
            </a:r>
            <a:endParaRPr lang="en-US" sz="3200" b="1" dirty="0">
              <a:solidFill>
                <a:schemeClr val="tx2"/>
              </a:solidFill>
              <a:latin typeface="Arial Bold" charset="0"/>
              <a:ea typeface="Arial Bold" charset="0"/>
              <a:cs typeface="Arial Bold" charset="0"/>
            </a:endParaRPr>
          </a:p>
        </p:txBody>
      </p:sp>
      <p:sp>
        <p:nvSpPr>
          <p:cNvPr id="104" name="TextBox 103"/>
          <p:cNvSpPr txBox="1"/>
          <p:nvPr/>
        </p:nvSpPr>
        <p:spPr>
          <a:xfrm>
            <a:off x="3049512" y="8771211"/>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a:t>
            </a:r>
            <a:r>
              <a:rPr lang="en-US" sz="2400" dirty="0" smtClean="0">
                <a:latin typeface="Arial Regular" charset="0"/>
                <a:ea typeface="Arial Regular" charset="0"/>
                <a:cs typeface="Arial Regular" charset="0"/>
              </a:rPr>
              <a:t>item</a:t>
            </a:r>
            <a:endParaRPr lang="en-US" sz="2400" dirty="0">
              <a:latin typeface="Arial Regular" charset="0"/>
              <a:ea typeface="Arial Regular" charset="0"/>
              <a:cs typeface="Arial Regular" charset="0"/>
            </a:endParaRPr>
          </a:p>
        </p:txBody>
      </p:sp>
      <p:sp>
        <p:nvSpPr>
          <p:cNvPr id="105" name="TextBox 104"/>
          <p:cNvSpPr txBox="1"/>
          <p:nvPr/>
        </p:nvSpPr>
        <p:spPr>
          <a:xfrm>
            <a:off x="3049513" y="8153437"/>
            <a:ext cx="1130181" cy="448841"/>
          </a:xfrm>
          <a:prstGeom prst="rect">
            <a:avLst/>
          </a:prstGeom>
          <a:noFill/>
        </p:spPr>
        <p:txBody>
          <a:bodyPr wrap="none" lIns="0" tIns="0" rIns="0" bIns="0" rtlCol="0">
            <a:spAutoFit/>
          </a:bodyPr>
          <a:lstStyle/>
          <a:p>
            <a:pPr>
              <a:lnSpc>
                <a:spcPts val="3466"/>
              </a:lnSpc>
              <a:spcAft>
                <a:spcPts val="3199"/>
              </a:spcAft>
            </a:pPr>
            <a:r>
              <a:rPr lang="en-US" sz="3200" b="1" dirty="0" smtClean="0">
                <a:solidFill>
                  <a:schemeClr val="tx2"/>
                </a:solidFill>
                <a:latin typeface="Arial Bold" charset="0"/>
                <a:ea typeface="Arial Bold" charset="0"/>
                <a:cs typeface="Arial Bold" charset="0"/>
              </a:rPr>
              <a:t>Texas</a:t>
            </a:r>
            <a:endParaRPr lang="en-US" sz="3200" b="1" dirty="0">
              <a:solidFill>
                <a:schemeClr val="tx2"/>
              </a:solidFill>
              <a:latin typeface="Arial Bold" charset="0"/>
              <a:ea typeface="Arial Bold" charset="0"/>
              <a:cs typeface="Arial Bold" charset="0"/>
            </a:endParaRPr>
          </a:p>
        </p:txBody>
      </p:sp>
      <p:sp>
        <p:nvSpPr>
          <p:cNvPr id="131" name="TextBox 130"/>
          <p:cNvSpPr txBox="1"/>
          <p:nvPr/>
        </p:nvSpPr>
        <p:spPr>
          <a:xfrm>
            <a:off x="3049512" y="6617698"/>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a:t>
            </a:r>
            <a:r>
              <a:rPr lang="en-US" sz="2400" dirty="0" smtClean="0">
                <a:latin typeface="Arial Regular" charset="0"/>
                <a:ea typeface="Arial Regular" charset="0"/>
                <a:cs typeface="Arial Regular" charset="0"/>
              </a:rPr>
              <a:t>item</a:t>
            </a:r>
            <a:endParaRPr lang="en-US" sz="2400" dirty="0">
              <a:latin typeface="Arial Regular" charset="0"/>
              <a:ea typeface="Arial Regular" charset="0"/>
              <a:cs typeface="Arial Regular" charset="0"/>
            </a:endParaRPr>
          </a:p>
        </p:txBody>
      </p:sp>
      <p:sp>
        <p:nvSpPr>
          <p:cNvPr id="132" name="TextBox 131"/>
          <p:cNvSpPr txBox="1"/>
          <p:nvPr/>
        </p:nvSpPr>
        <p:spPr>
          <a:xfrm>
            <a:off x="3049513" y="5999924"/>
            <a:ext cx="1860830" cy="448841"/>
          </a:xfrm>
          <a:prstGeom prst="rect">
            <a:avLst/>
          </a:prstGeom>
          <a:noFill/>
        </p:spPr>
        <p:txBody>
          <a:bodyPr wrap="none" lIns="0" tIns="0" rIns="0" bIns="0" rtlCol="0">
            <a:spAutoFit/>
          </a:bodyPr>
          <a:lstStyle/>
          <a:p>
            <a:pPr>
              <a:lnSpc>
                <a:spcPts val="3466"/>
              </a:lnSpc>
              <a:spcAft>
                <a:spcPts val="3199"/>
              </a:spcAft>
            </a:pPr>
            <a:r>
              <a:rPr lang="en-US" sz="3200" b="1" dirty="0" smtClean="0">
                <a:solidFill>
                  <a:schemeClr val="tx2"/>
                </a:solidFill>
                <a:latin typeface="Arial Bold" charset="0"/>
                <a:ea typeface="Arial Bold" charset="0"/>
                <a:cs typeface="Arial Bold" charset="0"/>
              </a:rPr>
              <a:t>Nebraska</a:t>
            </a:r>
            <a:endParaRPr lang="en-US" sz="3200" b="1" dirty="0">
              <a:solidFill>
                <a:schemeClr val="tx2"/>
              </a:solidFill>
              <a:latin typeface="Arial Bold" charset="0"/>
              <a:ea typeface="Arial Bold" charset="0"/>
              <a:cs typeface="Arial Bold" charset="0"/>
            </a:endParaRPr>
          </a:p>
        </p:txBody>
      </p:sp>
      <p:sp>
        <p:nvSpPr>
          <p:cNvPr id="134" name="TextBox 133"/>
          <p:cNvSpPr txBox="1"/>
          <p:nvPr/>
        </p:nvSpPr>
        <p:spPr>
          <a:xfrm>
            <a:off x="3049512" y="4430861"/>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a:t>
            </a:r>
            <a:r>
              <a:rPr lang="en-US" sz="2400" dirty="0" smtClean="0">
                <a:latin typeface="Arial Regular" charset="0"/>
                <a:ea typeface="Arial Regular" charset="0"/>
                <a:cs typeface="Arial Regular" charset="0"/>
              </a:rPr>
              <a:t>item</a:t>
            </a:r>
            <a:endParaRPr lang="en-US" sz="2400" dirty="0">
              <a:latin typeface="Arial Regular" charset="0"/>
              <a:ea typeface="Arial Regular" charset="0"/>
              <a:cs typeface="Arial Regular" charset="0"/>
            </a:endParaRPr>
          </a:p>
        </p:txBody>
      </p:sp>
      <p:sp>
        <p:nvSpPr>
          <p:cNvPr id="135" name="TextBox 134"/>
          <p:cNvSpPr txBox="1"/>
          <p:nvPr/>
        </p:nvSpPr>
        <p:spPr>
          <a:xfrm>
            <a:off x="3049513" y="3813087"/>
            <a:ext cx="1902572" cy="448841"/>
          </a:xfrm>
          <a:prstGeom prst="rect">
            <a:avLst/>
          </a:prstGeom>
          <a:noFill/>
        </p:spPr>
        <p:txBody>
          <a:bodyPr wrap="none" lIns="0" tIns="0" rIns="0" bIns="0" rtlCol="0">
            <a:spAutoFit/>
          </a:bodyPr>
          <a:lstStyle/>
          <a:p>
            <a:pPr>
              <a:lnSpc>
                <a:spcPts val="3466"/>
              </a:lnSpc>
              <a:spcAft>
                <a:spcPts val="3199"/>
              </a:spcAft>
            </a:pPr>
            <a:r>
              <a:rPr lang="en-US" sz="3200" b="1" dirty="0" smtClean="0">
                <a:solidFill>
                  <a:schemeClr val="tx2"/>
                </a:solidFill>
                <a:latin typeface="Arial Bold" charset="0"/>
                <a:ea typeface="Arial Bold" charset="0"/>
                <a:cs typeface="Arial Bold" charset="0"/>
              </a:rPr>
              <a:t>California</a:t>
            </a:r>
            <a:endParaRPr lang="en-US" sz="3200" b="1" dirty="0">
              <a:solidFill>
                <a:schemeClr val="tx2"/>
              </a:solidFill>
              <a:latin typeface="Arial Bold" charset="0"/>
              <a:ea typeface="Arial Bold" charset="0"/>
              <a:cs typeface="Arial Bold" charset="0"/>
            </a:endParaRPr>
          </a:p>
        </p:txBody>
      </p:sp>
      <p:sp>
        <p:nvSpPr>
          <p:cNvPr id="144" name="Oval 143"/>
          <p:cNvSpPr/>
          <p:nvPr/>
        </p:nvSpPr>
        <p:spPr>
          <a:xfrm>
            <a:off x="1641529" y="3608493"/>
            <a:ext cx="945247" cy="945495"/>
          </a:xfrm>
          <a:prstGeom prst="ellipse">
            <a:avLst/>
          </a:prstGeom>
          <a:solidFill>
            <a:schemeClr val="accent1"/>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145" name="Oval 144"/>
          <p:cNvSpPr/>
          <p:nvPr/>
        </p:nvSpPr>
        <p:spPr>
          <a:xfrm>
            <a:off x="1641529" y="5787005"/>
            <a:ext cx="945247" cy="945495"/>
          </a:xfrm>
          <a:prstGeom prst="ellipse">
            <a:avLst/>
          </a:prstGeom>
          <a:solidFill>
            <a:schemeClr val="accent2"/>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146" name="Oval 145"/>
          <p:cNvSpPr/>
          <p:nvPr/>
        </p:nvSpPr>
        <p:spPr>
          <a:xfrm>
            <a:off x="1641529" y="7918793"/>
            <a:ext cx="945247" cy="945495"/>
          </a:xfrm>
          <a:prstGeom prst="ellipse">
            <a:avLst/>
          </a:prstGeom>
          <a:solidFill>
            <a:schemeClr val="accent3"/>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147" name="Oval 146"/>
          <p:cNvSpPr/>
          <p:nvPr/>
        </p:nvSpPr>
        <p:spPr>
          <a:xfrm>
            <a:off x="1641529" y="10090781"/>
            <a:ext cx="945247" cy="945495"/>
          </a:xfrm>
          <a:prstGeom prst="ellipse">
            <a:avLst/>
          </a:prstGeom>
          <a:solidFill>
            <a:schemeClr val="accent4"/>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148" name="Shape 2912"/>
          <p:cNvSpPr/>
          <p:nvPr/>
        </p:nvSpPr>
        <p:spPr>
          <a:xfrm>
            <a:off x="1907150" y="6034837"/>
            <a:ext cx="458608" cy="458608"/>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49" name="Shape 2934"/>
          <p:cNvSpPr/>
          <p:nvPr/>
        </p:nvSpPr>
        <p:spPr>
          <a:xfrm>
            <a:off x="1954900" y="8170856"/>
            <a:ext cx="333532" cy="458606"/>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50" name="Shape 2689"/>
          <p:cNvSpPr/>
          <p:nvPr/>
        </p:nvSpPr>
        <p:spPr>
          <a:xfrm>
            <a:off x="1932598" y="10372371"/>
            <a:ext cx="416744" cy="416744"/>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65" name="Shape 2525"/>
          <p:cNvSpPr/>
          <p:nvPr/>
        </p:nvSpPr>
        <p:spPr>
          <a:xfrm>
            <a:off x="1890447" y="3813087"/>
            <a:ext cx="477982" cy="47798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Tree>
    <p:extLst>
      <p:ext uri="{BB962C8B-B14F-4D97-AF65-F5344CB8AC3E}">
        <p14:creationId xmlns:p14="http://schemas.microsoft.com/office/powerpoint/2010/main" val="82546702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 name="Round Same Side Corner Rectangle 402"/>
          <p:cNvSpPr/>
          <p:nvPr/>
        </p:nvSpPr>
        <p:spPr>
          <a:xfrm rot="5400000">
            <a:off x="3823869" y="7440260"/>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grpSp>
        <p:nvGrpSpPr>
          <p:cNvPr id="108" name="Group 18"/>
          <p:cNvGrpSpPr>
            <a:grpSpLocks noChangeAspect="1"/>
          </p:cNvGrpSpPr>
          <p:nvPr/>
        </p:nvGrpSpPr>
        <p:grpSpPr bwMode="auto">
          <a:xfrm flipH="1">
            <a:off x="7216604" y="9681245"/>
            <a:ext cx="446836" cy="839760"/>
            <a:chOff x="3241" y="1291"/>
            <a:chExt cx="421" cy="791"/>
          </a:xfrm>
          <a:solidFill>
            <a:schemeClr val="accent3"/>
          </a:solidFill>
        </p:grpSpPr>
        <p:sp>
          <p:nvSpPr>
            <p:cNvPr id="10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12" name="Rectangle 111"/>
          <p:cNvSpPr/>
          <p:nvPr/>
        </p:nvSpPr>
        <p:spPr>
          <a:xfrm>
            <a:off x="3658643" y="8220621"/>
            <a:ext cx="1146842" cy="590895"/>
          </a:xfrm>
          <a:prstGeom prst="rect">
            <a:avLst/>
          </a:prstGeom>
        </p:spPr>
        <p:txBody>
          <a:bodyPr wrap="none" lIns="219419" tIns="109710" rIns="219419" bIns="109710">
            <a:spAutoFit/>
          </a:bodyPr>
          <a:lstStyle/>
          <a:p>
            <a:r>
              <a:rPr lang="en-US" sz="2400" dirty="0" smtClean="0">
                <a:solidFill>
                  <a:schemeClr val="bg1"/>
                </a:solidFill>
                <a:latin typeface="Arial Bold" charset="0"/>
                <a:ea typeface="Arial Regular" charset="0"/>
                <a:cs typeface="Arial Bold" charset="0"/>
              </a:rPr>
              <a:t>Male</a:t>
            </a:r>
            <a:endParaRPr lang="bg-BG" sz="2400" b="1" dirty="0">
              <a:solidFill>
                <a:schemeClr val="bg1"/>
              </a:solidFill>
              <a:latin typeface="Arial Bold" charset="0"/>
              <a:cs typeface="Arial Bold" charset="0"/>
            </a:endParaRPr>
          </a:p>
        </p:txBody>
      </p:sp>
      <p:sp>
        <p:nvSpPr>
          <p:cNvPr id="113" name="Round Same Side Corner Rectangle 112"/>
          <p:cNvSpPr/>
          <p:nvPr/>
        </p:nvSpPr>
        <p:spPr>
          <a:xfrm rot="5400000">
            <a:off x="9385122" y="7459668"/>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114" name="Rectangle 113"/>
          <p:cNvSpPr/>
          <p:nvPr/>
        </p:nvSpPr>
        <p:spPr>
          <a:xfrm>
            <a:off x="9007843" y="8192554"/>
            <a:ext cx="1504311" cy="590895"/>
          </a:xfrm>
          <a:prstGeom prst="rect">
            <a:avLst/>
          </a:prstGeom>
        </p:spPr>
        <p:txBody>
          <a:bodyPr wrap="none" lIns="219419" tIns="109710" rIns="219419" bIns="109710">
            <a:spAutoFit/>
          </a:bodyPr>
          <a:lstStyle/>
          <a:p>
            <a:r>
              <a:rPr lang="en-US" sz="2400" dirty="0" smtClean="0">
                <a:solidFill>
                  <a:schemeClr val="bg1"/>
                </a:solidFill>
                <a:latin typeface="Arial Bold" charset="0"/>
                <a:ea typeface="Arial Regular" charset="0"/>
                <a:cs typeface="Arial Bold" charset="0"/>
              </a:rPr>
              <a:t>Female</a:t>
            </a:r>
            <a:endParaRPr lang="bg-BG" sz="2400" b="1" dirty="0">
              <a:solidFill>
                <a:schemeClr val="bg1"/>
              </a:solidFill>
              <a:latin typeface="Arial Bold" charset="0"/>
              <a:cs typeface="Arial Bold" charset="0"/>
            </a:endParaRPr>
          </a:p>
        </p:txBody>
      </p:sp>
      <p:grpSp>
        <p:nvGrpSpPr>
          <p:cNvPr id="127" name="Group 18"/>
          <p:cNvGrpSpPr>
            <a:grpSpLocks noChangeAspect="1"/>
          </p:cNvGrpSpPr>
          <p:nvPr/>
        </p:nvGrpSpPr>
        <p:grpSpPr bwMode="auto">
          <a:xfrm flipH="1">
            <a:off x="7711756" y="9681245"/>
            <a:ext cx="446836" cy="839760"/>
            <a:chOff x="3241" y="1291"/>
            <a:chExt cx="421" cy="791"/>
          </a:xfrm>
          <a:solidFill>
            <a:schemeClr val="accent3"/>
          </a:solidFill>
        </p:grpSpPr>
        <p:sp>
          <p:nvSpPr>
            <p:cNvPr id="12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0" name="Group 18"/>
          <p:cNvGrpSpPr>
            <a:grpSpLocks noChangeAspect="1"/>
          </p:cNvGrpSpPr>
          <p:nvPr/>
        </p:nvGrpSpPr>
        <p:grpSpPr bwMode="auto">
          <a:xfrm flipH="1">
            <a:off x="8206907" y="9681245"/>
            <a:ext cx="446836" cy="839760"/>
            <a:chOff x="3241" y="1291"/>
            <a:chExt cx="421" cy="791"/>
          </a:xfrm>
          <a:solidFill>
            <a:schemeClr val="accent3"/>
          </a:solidFill>
        </p:grpSpPr>
        <p:sp>
          <p:nvSpPr>
            <p:cNvPr id="13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3" name="Group 18"/>
          <p:cNvGrpSpPr>
            <a:grpSpLocks noChangeAspect="1"/>
          </p:cNvGrpSpPr>
          <p:nvPr/>
        </p:nvGrpSpPr>
        <p:grpSpPr bwMode="auto">
          <a:xfrm flipH="1">
            <a:off x="8702059" y="9681245"/>
            <a:ext cx="446836" cy="839760"/>
            <a:chOff x="3241" y="1291"/>
            <a:chExt cx="421" cy="791"/>
          </a:xfrm>
          <a:solidFill>
            <a:schemeClr val="accent3"/>
          </a:solidFill>
        </p:grpSpPr>
        <p:sp>
          <p:nvSpPr>
            <p:cNvPr id="13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0" name="Group 18"/>
          <p:cNvGrpSpPr>
            <a:grpSpLocks noChangeAspect="1"/>
          </p:cNvGrpSpPr>
          <p:nvPr/>
        </p:nvGrpSpPr>
        <p:grpSpPr bwMode="auto">
          <a:xfrm flipH="1">
            <a:off x="9197211" y="9681245"/>
            <a:ext cx="446836" cy="839760"/>
            <a:chOff x="3241" y="1291"/>
            <a:chExt cx="421" cy="791"/>
          </a:xfrm>
          <a:solidFill>
            <a:schemeClr val="accent3"/>
          </a:solidFill>
        </p:grpSpPr>
        <p:sp>
          <p:nvSpPr>
            <p:cNvPr id="14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2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36" name="Group 18"/>
          <p:cNvGrpSpPr>
            <a:grpSpLocks noChangeAspect="1"/>
          </p:cNvGrpSpPr>
          <p:nvPr/>
        </p:nvGrpSpPr>
        <p:grpSpPr bwMode="auto">
          <a:xfrm flipH="1">
            <a:off x="9692363" y="9681245"/>
            <a:ext cx="446836" cy="839760"/>
            <a:chOff x="3241" y="1291"/>
            <a:chExt cx="421" cy="791"/>
          </a:xfrm>
          <a:solidFill>
            <a:schemeClr val="bg1">
              <a:lumMod val="85000"/>
            </a:schemeClr>
          </a:solidFill>
        </p:grpSpPr>
        <p:sp>
          <p:nvSpPr>
            <p:cNvPr id="23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3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 name="Group 1"/>
          <p:cNvGrpSpPr/>
          <p:nvPr/>
        </p:nvGrpSpPr>
        <p:grpSpPr>
          <a:xfrm>
            <a:off x="12911435" y="3318643"/>
            <a:ext cx="11676890" cy="7888828"/>
            <a:chOff x="13017546" y="3273350"/>
            <a:chExt cx="10283367" cy="6947373"/>
          </a:xfrm>
        </p:grpSpPr>
        <p:sp>
          <p:nvSpPr>
            <p:cNvPr id="271" name="Freeform 6"/>
            <p:cNvSpPr>
              <a:spLocks/>
            </p:cNvSpPr>
            <p:nvPr/>
          </p:nvSpPr>
          <p:spPr bwMode="auto">
            <a:xfrm>
              <a:off x="17272874" y="3991979"/>
              <a:ext cx="426764" cy="559971"/>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2" name="Freeform 7"/>
            <p:cNvSpPr>
              <a:spLocks/>
            </p:cNvSpPr>
            <p:nvPr/>
          </p:nvSpPr>
          <p:spPr bwMode="auto">
            <a:xfrm>
              <a:off x="17344685" y="4809537"/>
              <a:ext cx="342642" cy="304251"/>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3" name="Freeform 9"/>
            <p:cNvSpPr>
              <a:spLocks/>
            </p:cNvSpPr>
            <p:nvPr/>
          </p:nvSpPr>
          <p:spPr bwMode="auto">
            <a:xfrm>
              <a:off x="16162878" y="3907984"/>
              <a:ext cx="681181" cy="713030"/>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4" name="Freeform 10"/>
            <p:cNvSpPr>
              <a:spLocks/>
            </p:cNvSpPr>
            <p:nvPr/>
          </p:nvSpPr>
          <p:spPr bwMode="auto">
            <a:xfrm>
              <a:off x="16979474" y="3372278"/>
              <a:ext cx="322125" cy="395713"/>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5" name="Freeform 11"/>
            <p:cNvSpPr>
              <a:spLocks/>
            </p:cNvSpPr>
            <p:nvPr/>
          </p:nvSpPr>
          <p:spPr bwMode="auto">
            <a:xfrm>
              <a:off x="16558865" y="3351746"/>
              <a:ext cx="170295" cy="119460"/>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6" name="Freeform 12"/>
            <p:cNvSpPr>
              <a:spLocks/>
            </p:cNvSpPr>
            <p:nvPr/>
          </p:nvSpPr>
          <p:spPr bwMode="auto">
            <a:xfrm>
              <a:off x="17769397" y="3282683"/>
              <a:ext cx="190813" cy="110128"/>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7" name="Freeform 13"/>
            <p:cNvSpPr>
              <a:spLocks/>
            </p:cNvSpPr>
            <p:nvPr/>
          </p:nvSpPr>
          <p:spPr bwMode="auto">
            <a:xfrm>
              <a:off x="18608563" y="4051710"/>
              <a:ext cx="354953" cy="212789"/>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8" name="Freeform 15"/>
            <p:cNvSpPr>
              <a:spLocks/>
            </p:cNvSpPr>
            <p:nvPr/>
          </p:nvSpPr>
          <p:spPr bwMode="auto">
            <a:xfrm>
              <a:off x="18009452" y="3336813"/>
              <a:ext cx="114898" cy="1138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9" name="Freeform 16"/>
            <p:cNvSpPr>
              <a:spLocks/>
            </p:cNvSpPr>
            <p:nvPr/>
          </p:nvSpPr>
          <p:spPr bwMode="auto">
            <a:xfrm>
              <a:off x="17732466" y="3432008"/>
              <a:ext cx="974581" cy="550638"/>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0" name="Freeform 17"/>
            <p:cNvSpPr>
              <a:spLocks/>
            </p:cNvSpPr>
            <p:nvPr/>
          </p:nvSpPr>
          <p:spPr bwMode="auto">
            <a:xfrm>
              <a:off x="17703741" y="3725060"/>
              <a:ext cx="213382" cy="216522"/>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1" name="Freeform 18"/>
            <p:cNvSpPr>
              <a:spLocks/>
            </p:cNvSpPr>
            <p:nvPr/>
          </p:nvSpPr>
          <p:spPr bwMode="auto">
            <a:xfrm>
              <a:off x="17621671" y="4874867"/>
              <a:ext cx="82070" cy="78396"/>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2" name="Freeform 19"/>
            <p:cNvSpPr>
              <a:spLocks/>
            </p:cNvSpPr>
            <p:nvPr/>
          </p:nvSpPr>
          <p:spPr bwMode="auto">
            <a:xfrm>
              <a:off x="17933537" y="4835669"/>
              <a:ext cx="65656" cy="54131"/>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3" name="Freeform 20"/>
            <p:cNvSpPr>
              <a:spLocks/>
            </p:cNvSpPr>
            <p:nvPr/>
          </p:nvSpPr>
          <p:spPr bwMode="auto">
            <a:xfrm>
              <a:off x="16146464" y="4036777"/>
              <a:ext cx="1171549" cy="946351"/>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4" name="Freeform 21"/>
            <p:cNvSpPr>
              <a:spLocks/>
            </p:cNvSpPr>
            <p:nvPr/>
          </p:nvSpPr>
          <p:spPr bwMode="auto">
            <a:xfrm>
              <a:off x="17055388" y="3977047"/>
              <a:ext cx="180554" cy="188524"/>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5" name="Freeform 22"/>
            <p:cNvSpPr>
              <a:spLocks/>
            </p:cNvSpPr>
            <p:nvPr/>
          </p:nvSpPr>
          <p:spPr bwMode="auto">
            <a:xfrm>
              <a:off x="16995888" y="3967714"/>
              <a:ext cx="43087" cy="59730"/>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6" name="Freeform 23"/>
            <p:cNvSpPr>
              <a:spLocks/>
            </p:cNvSpPr>
            <p:nvPr/>
          </p:nvSpPr>
          <p:spPr bwMode="auto">
            <a:xfrm>
              <a:off x="17256460" y="4940197"/>
              <a:ext cx="82070" cy="87729"/>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7" name="Freeform 24"/>
            <p:cNvSpPr>
              <a:spLocks/>
            </p:cNvSpPr>
            <p:nvPr/>
          </p:nvSpPr>
          <p:spPr bwMode="auto">
            <a:xfrm>
              <a:off x="17301598" y="4617280"/>
              <a:ext cx="98484" cy="83996"/>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8" name="Freeform 25"/>
            <p:cNvSpPr>
              <a:spLocks/>
            </p:cNvSpPr>
            <p:nvPr/>
          </p:nvSpPr>
          <p:spPr bwMode="auto">
            <a:xfrm>
              <a:off x="16919973" y="4958863"/>
              <a:ext cx="75915" cy="74663"/>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9" name="Freeform 26"/>
            <p:cNvSpPr>
              <a:spLocks/>
            </p:cNvSpPr>
            <p:nvPr/>
          </p:nvSpPr>
          <p:spPr bwMode="auto">
            <a:xfrm>
              <a:off x="17131303" y="4973795"/>
              <a:ext cx="77966" cy="65330"/>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0" name="Freeform 27"/>
            <p:cNvSpPr>
              <a:spLocks noEditPoints="1"/>
            </p:cNvSpPr>
            <p:nvPr/>
          </p:nvSpPr>
          <p:spPr bwMode="auto">
            <a:xfrm>
              <a:off x="15736114" y="4001312"/>
              <a:ext cx="4704661"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1" name="Freeform 28"/>
            <p:cNvSpPr>
              <a:spLocks/>
            </p:cNvSpPr>
            <p:nvPr/>
          </p:nvSpPr>
          <p:spPr bwMode="auto">
            <a:xfrm>
              <a:off x="17687327" y="3713860"/>
              <a:ext cx="92329" cy="69063"/>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2" name="Freeform 29"/>
            <p:cNvSpPr>
              <a:spLocks/>
            </p:cNvSpPr>
            <p:nvPr/>
          </p:nvSpPr>
          <p:spPr bwMode="auto">
            <a:xfrm>
              <a:off x="20249962" y="6269195"/>
              <a:ext cx="108743" cy="102661"/>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3" name="Freeform 30"/>
            <p:cNvSpPr>
              <a:spLocks noEditPoints="1"/>
            </p:cNvSpPr>
            <p:nvPr/>
          </p:nvSpPr>
          <p:spPr bwMode="auto">
            <a:xfrm>
              <a:off x="20619277" y="6168400"/>
              <a:ext cx="1743987" cy="1597784"/>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4" name="Freeform 31"/>
            <p:cNvSpPr>
              <a:spLocks/>
            </p:cNvSpPr>
            <p:nvPr/>
          </p:nvSpPr>
          <p:spPr bwMode="auto">
            <a:xfrm>
              <a:off x="20434619" y="5811885"/>
              <a:ext cx="55397" cy="59730"/>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5" name="Freeform 32"/>
            <p:cNvSpPr>
              <a:spLocks/>
            </p:cNvSpPr>
            <p:nvPr/>
          </p:nvSpPr>
          <p:spPr bwMode="auto">
            <a:xfrm>
              <a:off x="22685388" y="7532862"/>
              <a:ext cx="92329" cy="83996"/>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6" name="Freeform 33"/>
            <p:cNvSpPr>
              <a:spLocks/>
            </p:cNvSpPr>
            <p:nvPr/>
          </p:nvSpPr>
          <p:spPr bwMode="auto">
            <a:xfrm>
              <a:off x="22767458" y="7493664"/>
              <a:ext cx="69759" cy="54131"/>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7" name="Freeform 34"/>
            <p:cNvSpPr>
              <a:spLocks/>
            </p:cNvSpPr>
            <p:nvPr/>
          </p:nvSpPr>
          <p:spPr bwMode="auto">
            <a:xfrm>
              <a:off x="20440775" y="5936945"/>
              <a:ext cx="125157" cy="117594"/>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8" name="Freeform 35"/>
            <p:cNvSpPr>
              <a:spLocks/>
            </p:cNvSpPr>
            <p:nvPr/>
          </p:nvSpPr>
          <p:spPr bwMode="auto">
            <a:xfrm>
              <a:off x="22277090" y="7964040"/>
              <a:ext cx="86173" cy="89595"/>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9" name="Freeform 36"/>
            <p:cNvSpPr>
              <a:spLocks/>
            </p:cNvSpPr>
            <p:nvPr/>
          </p:nvSpPr>
          <p:spPr bwMode="auto">
            <a:xfrm>
              <a:off x="19519539" y="6039607"/>
              <a:ext cx="92329" cy="5039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00" name="Freeform 37"/>
            <p:cNvSpPr>
              <a:spLocks/>
            </p:cNvSpPr>
            <p:nvPr/>
          </p:nvSpPr>
          <p:spPr bwMode="auto">
            <a:xfrm>
              <a:off x="19131759" y="5964944"/>
              <a:ext cx="131312" cy="100795"/>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01" name="Freeform 38"/>
            <p:cNvSpPr>
              <a:spLocks/>
            </p:cNvSpPr>
            <p:nvPr/>
          </p:nvSpPr>
          <p:spPr bwMode="auto">
            <a:xfrm>
              <a:off x="19164587" y="5862282"/>
              <a:ext cx="59501" cy="54131"/>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02" name="Freeform 39"/>
            <p:cNvSpPr>
              <a:spLocks/>
            </p:cNvSpPr>
            <p:nvPr/>
          </p:nvSpPr>
          <p:spPr bwMode="auto">
            <a:xfrm>
              <a:off x="19224087" y="5916413"/>
              <a:ext cx="114898" cy="78396"/>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03" name="Freeform 40"/>
            <p:cNvSpPr>
              <a:spLocks/>
            </p:cNvSpPr>
            <p:nvPr/>
          </p:nvSpPr>
          <p:spPr bwMode="auto">
            <a:xfrm>
              <a:off x="19061999" y="5027926"/>
              <a:ext cx="342642" cy="248254"/>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04" name="Freeform 41"/>
            <p:cNvSpPr>
              <a:spLocks/>
            </p:cNvSpPr>
            <p:nvPr/>
          </p:nvSpPr>
          <p:spPr bwMode="auto">
            <a:xfrm>
              <a:off x="19170742" y="4953263"/>
              <a:ext cx="86173" cy="85862"/>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05" name="Freeform 42"/>
            <p:cNvSpPr>
              <a:spLocks/>
            </p:cNvSpPr>
            <p:nvPr/>
          </p:nvSpPr>
          <p:spPr bwMode="auto">
            <a:xfrm>
              <a:off x="19049689" y="6760102"/>
              <a:ext cx="55397" cy="57864"/>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06" name="Freeform 43"/>
            <p:cNvSpPr>
              <a:spLocks/>
            </p:cNvSpPr>
            <p:nvPr/>
          </p:nvSpPr>
          <p:spPr bwMode="auto">
            <a:xfrm>
              <a:off x="19203570" y="7295808"/>
              <a:ext cx="207227" cy="182924"/>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07" name="Freeform 44"/>
            <p:cNvSpPr>
              <a:spLocks/>
            </p:cNvSpPr>
            <p:nvPr/>
          </p:nvSpPr>
          <p:spPr bwMode="auto">
            <a:xfrm>
              <a:off x="19197415" y="7116617"/>
              <a:ext cx="49242" cy="44798"/>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08" name="Freeform 45"/>
            <p:cNvSpPr>
              <a:spLocks/>
            </p:cNvSpPr>
            <p:nvPr/>
          </p:nvSpPr>
          <p:spPr bwMode="auto">
            <a:xfrm>
              <a:off x="19252812" y="7260343"/>
              <a:ext cx="47190" cy="5039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09" name="Freeform 46"/>
            <p:cNvSpPr>
              <a:spLocks/>
            </p:cNvSpPr>
            <p:nvPr/>
          </p:nvSpPr>
          <p:spPr bwMode="auto">
            <a:xfrm>
              <a:off x="19072258" y="7964040"/>
              <a:ext cx="207227" cy="1138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10" name="Freeform 47"/>
            <p:cNvSpPr>
              <a:spLocks/>
            </p:cNvSpPr>
            <p:nvPr/>
          </p:nvSpPr>
          <p:spPr bwMode="auto">
            <a:xfrm>
              <a:off x="18641391" y="6125469"/>
              <a:ext cx="223641" cy="19785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11" name="Freeform 48"/>
            <p:cNvSpPr>
              <a:spLocks/>
            </p:cNvSpPr>
            <p:nvPr/>
          </p:nvSpPr>
          <p:spPr bwMode="auto">
            <a:xfrm>
              <a:off x="19000447" y="6194532"/>
              <a:ext cx="141571" cy="182924"/>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12" name="Freeform 49"/>
            <p:cNvSpPr>
              <a:spLocks/>
            </p:cNvSpPr>
            <p:nvPr/>
          </p:nvSpPr>
          <p:spPr bwMode="auto">
            <a:xfrm>
              <a:off x="19066103" y="6685440"/>
              <a:ext cx="75915" cy="89595"/>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13" name="Freeform 50"/>
            <p:cNvSpPr>
              <a:spLocks/>
            </p:cNvSpPr>
            <p:nvPr/>
          </p:nvSpPr>
          <p:spPr bwMode="auto">
            <a:xfrm>
              <a:off x="13497655" y="7577660"/>
              <a:ext cx="32828" cy="59730"/>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14" name="Freeform 51"/>
            <p:cNvSpPr>
              <a:spLocks/>
            </p:cNvSpPr>
            <p:nvPr/>
          </p:nvSpPr>
          <p:spPr bwMode="auto">
            <a:xfrm>
              <a:off x="14406580" y="6069472"/>
              <a:ext cx="1614727" cy="2385476"/>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15" name="Freeform 52"/>
            <p:cNvSpPr>
              <a:spLocks/>
            </p:cNvSpPr>
            <p:nvPr/>
          </p:nvSpPr>
          <p:spPr bwMode="auto">
            <a:xfrm>
              <a:off x="13323257" y="3594400"/>
              <a:ext cx="1557278" cy="2286548"/>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solidFill>
              <a:schemeClr val="accent1"/>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16" name="Freeform 53"/>
            <p:cNvSpPr>
              <a:spLocks noEditPoints="1"/>
            </p:cNvSpPr>
            <p:nvPr/>
          </p:nvSpPr>
          <p:spPr bwMode="auto">
            <a:xfrm>
              <a:off x="15274470" y="6446519"/>
              <a:ext cx="1547019" cy="229214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solidFill>
              <a:schemeClr val="accent4"/>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17" name="Freeform 54"/>
            <p:cNvSpPr>
              <a:spLocks noEditPoints="1"/>
            </p:cNvSpPr>
            <p:nvPr/>
          </p:nvSpPr>
          <p:spPr bwMode="auto">
            <a:xfrm>
              <a:off x="13152961" y="4988728"/>
              <a:ext cx="1891713" cy="3292629"/>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solidFill>
              <a:schemeClr val="accent3"/>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18" name="Freeform 55"/>
            <p:cNvSpPr>
              <a:spLocks/>
            </p:cNvSpPr>
            <p:nvPr/>
          </p:nvSpPr>
          <p:spPr bwMode="auto">
            <a:xfrm>
              <a:off x="13017546" y="6263595"/>
              <a:ext cx="246210" cy="466642"/>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19" name="Freeform 56"/>
            <p:cNvSpPr>
              <a:spLocks/>
            </p:cNvSpPr>
            <p:nvPr/>
          </p:nvSpPr>
          <p:spPr bwMode="auto">
            <a:xfrm>
              <a:off x="21089127" y="8454948"/>
              <a:ext cx="816596" cy="64023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20" name="Freeform 57"/>
            <p:cNvSpPr>
              <a:spLocks/>
            </p:cNvSpPr>
            <p:nvPr/>
          </p:nvSpPr>
          <p:spPr bwMode="auto">
            <a:xfrm>
              <a:off x="21704652" y="8654671"/>
              <a:ext cx="670922" cy="653299"/>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21" name="Freeform 58"/>
            <p:cNvSpPr>
              <a:spLocks/>
            </p:cNvSpPr>
            <p:nvPr/>
          </p:nvSpPr>
          <p:spPr bwMode="auto">
            <a:xfrm>
              <a:off x="22037035" y="8301889"/>
              <a:ext cx="82070" cy="128793"/>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22" name="Freeform 59"/>
            <p:cNvSpPr>
              <a:spLocks/>
            </p:cNvSpPr>
            <p:nvPr/>
          </p:nvSpPr>
          <p:spPr bwMode="auto">
            <a:xfrm>
              <a:off x="22297608" y="7265943"/>
              <a:ext cx="1003305" cy="940751"/>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23" name="Freeform 60"/>
            <p:cNvSpPr>
              <a:spLocks noEditPoints="1"/>
            </p:cNvSpPr>
            <p:nvPr/>
          </p:nvSpPr>
          <p:spPr bwMode="auto">
            <a:xfrm>
              <a:off x="16472692" y="6625709"/>
              <a:ext cx="1727573" cy="2221218"/>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24" name="Freeform 61"/>
            <p:cNvSpPr>
              <a:spLocks/>
            </p:cNvSpPr>
            <p:nvPr/>
          </p:nvSpPr>
          <p:spPr bwMode="auto">
            <a:xfrm>
              <a:off x="22217589" y="8350420"/>
              <a:ext cx="266727" cy="313584"/>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25" name="Freeform 62"/>
            <p:cNvSpPr>
              <a:spLocks/>
            </p:cNvSpPr>
            <p:nvPr/>
          </p:nvSpPr>
          <p:spPr bwMode="auto">
            <a:xfrm>
              <a:off x="21497425" y="8003238"/>
              <a:ext cx="451385" cy="13066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26" name="Freeform 63"/>
            <p:cNvSpPr>
              <a:spLocks noEditPoints="1"/>
            </p:cNvSpPr>
            <p:nvPr/>
          </p:nvSpPr>
          <p:spPr bwMode="auto">
            <a:xfrm>
              <a:off x="14482495" y="3868786"/>
              <a:ext cx="2496979" cy="2756924"/>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27" name="Freeform 64"/>
            <p:cNvSpPr>
              <a:spLocks/>
            </p:cNvSpPr>
            <p:nvPr/>
          </p:nvSpPr>
          <p:spPr bwMode="auto">
            <a:xfrm>
              <a:off x="19082517" y="9382633"/>
              <a:ext cx="266727" cy="1138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28" name="Freeform 65"/>
            <p:cNvSpPr>
              <a:spLocks/>
            </p:cNvSpPr>
            <p:nvPr/>
          </p:nvSpPr>
          <p:spPr bwMode="auto">
            <a:xfrm>
              <a:off x="21757998" y="8544543"/>
              <a:ext cx="387781" cy="158658"/>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29" name="Freeform 66"/>
            <p:cNvSpPr>
              <a:spLocks/>
            </p:cNvSpPr>
            <p:nvPr/>
          </p:nvSpPr>
          <p:spPr bwMode="auto">
            <a:xfrm>
              <a:off x="17338530"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solidFill>
              <a:schemeClr val="accent5"/>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30" name="Freeform 67"/>
            <p:cNvSpPr>
              <a:spLocks/>
            </p:cNvSpPr>
            <p:nvPr/>
          </p:nvSpPr>
          <p:spPr bwMode="auto">
            <a:xfrm>
              <a:off x="19203570" y="6084404"/>
              <a:ext cx="3061210" cy="3318761"/>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solidFill>
              <a:schemeClr val="accent6"/>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r>
                <a:rPr lang="en-US" dirty="0" smtClean="0">
                  <a:latin typeface="Arial Regular" charset="0"/>
                </a:rPr>
                <a:t> </a:t>
              </a:r>
              <a:endParaRPr lang="en-US" dirty="0">
                <a:latin typeface="Arial Regular" charset="0"/>
              </a:endParaRPr>
            </a:p>
          </p:txBody>
        </p:sp>
        <p:sp>
          <p:nvSpPr>
            <p:cNvPr id="331" name="Freeform 68"/>
            <p:cNvSpPr>
              <a:spLocks/>
            </p:cNvSpPr>
            <p:nvPr/>
          </p:nvSpPr>
          <p:spPr bwMode="auto">
            <a:xfrm>
              <a:off x="19398486" y="8148830"/>
              <a:ext cx="82070" cy="78396"/>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32" name="Freeform 73"/>
            <p:cNvSpPr>
              <a:spLocks/>
            </p:cNvSpPr>
            <p:nvPr/>
          </p:nvSpPr>
          <p:spPr bwMode="auto">
            <a:xfrm>
              <a:off x="18684477" y="4790871"/>
              <a:ext cx="77966" cy="59730"/>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33" name="Freeform 74"/>
            <p:cNvSpPr>
              <a:spLocks/>
            </p:cNvSpPr>
            <p:nvPr/>
          </p:nvSpPr>
          <p:spPr bwMode="auto">
            <a:xfrm>
              <a:off x="18298748" y="5138053"/>
              <a:ext cx="82070" cy="134393"/>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34" name="Freeform 75"/>
            <p:cNvSpPr>
              <a:spLocks/>
            </p:cNvSpPr>
            <p:nvPr/>
          </p:nvSpPr>
          <p:spPr bwMode="auto">
            <a:xfrm>
              <a:off x="15851012" y="3486139"/>
              <a:ext cx="769406" cy="625301"/>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35" name="Freeform 76"/>
            <p:cNvSpPr>
              <a:spLocks/>
            </p:cNvSpPr>
            <p:nvPr/>
          </p:nvSpPr>
          <p:spPr bwMode="auto">
            <a:xfrm>
              <a:off x="18315162" y="5563631"/>
              <a:ext cx="675025" cy="580503"/>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36" name="Freeform 77"/>
            <p:cNvSpPr>
              <a:spLocks/>
            </p:cNvSpPr>
            <p:nvPr/>
          </p:nvSpPr>
          <p:spPr bwMode="auto">
            <a:xfrm>
              <a:off x="18532648" y="5539366"/>
              <a:ext cx="147726" cy="1138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37" name="Freeform 78"/>
            <p:cNvSpPr>
              <a:spLocks/>
            </p:cNvSpPr>
            <p:nvPr/>
          </p:nvSpPr>
          <p:spPr bwMode="auto">
            <a:xfrm>
              <a:off x="18996343" y="4835669"/>
              <a:ext cx="86173" cy="89595"/>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38" name="Freeform 79"/>
            <p:cNvSpPr>
              <a:spLocks/>
            </p:cNvSpPr>
            <p:nvPr/>
          </p:nvSpPr>
          <p:spPr bwMode="auto">
            <a:xfrm>
              <a:off x="18858876" y="4800204"/>
              <a:ext cx="121053" cy="203456"/>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39" name="Freeform 80"/>
            <p:cNvSpPr>
              <a:spLocks/>
            </p:cNvSpPr>
            <p:nvPr/>
          </p:nvSpPr>
          <p:spPr bwMode="auto">
            <a:xfrm>
              <a:off x="18897859" y="5003660"/>
              <a:ext cx="82070" cy="123194"/>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40" name="Freeform 81"/>
            <p:cNvSpPr>
              <a:spLocks/>
            </p:cNvSpPr>
            <p:nvPr/>
          </p:nvSpPr>
          <p:spPr bwMode="auto">
            <a:xfrm>
              <a:off x="18750133" y="4800204"/>
              <a:ext cx="108743" cy="83996"/>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41" name="Freeform 83"/>
            <p:cNvSpPr>
              <a:spLocks noEditPoints="1"/>
            </p:cNvSpPr>
            <p:nvPr/>
          </p:nvSpPr>
          <p:spPr bwMode="auto">
            <a:xfrm>
              <a:off x="16608107" y="3336813"/>
              <a:ext cx="420609" cy="451710"/>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42" name="Freeform 86"/>
            <p:cNvSpPr>
              <a:spLocks/>
            </p:cNvSpPr>
            <p:nvPr/>
          </p:nvSpPr>
          <p:spPr bwMode="auto">
            <a:xfrm>
              <a:off x="16870731" y="3273350"/>
              <a:ext cx="98484" cy="69063"/>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43" name="Freeform 88"/>
            <p:cNvSpPr>
              <a:spLocks/>
            </p:cNvSpPr>
            <p:nvPr/>
          </p:nvSpPr>
          <p:spPr bwMode="auto">
            <a:xfrm>
              <a:off x="18255662" y="4785272"/>
              <a:ext cx="96432" cy="69063"/>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44" name="Freeform 90"/>
            <p:cNvSpPr>
              <a:spLocks/>
            </p:cNvSpPr>
            <p:nvPr/>
          </p:nvSpPr>
          <p:spPr bwMode="auto">
            <a:xfrm>
              <a:off x="17256460" y="3695195"/>
              <a:ext cx="110794" cy="98928"/>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45" name="Freeform 92"/>
            <p:cNvSpPr>
              <a:spLocks noEditPoints="1"/>
            </p:cNvSpPr>
            <p:nvPr/>
          </p:nvSpPr>
          <p:spPr bwMode="auto">
            <a:xfrm>
              <a:off x="17334426" y="3450674"/>
              <a:ext cx="385729" cy="39198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69" name="Freeform 27"/>
            <p:cNvSpPr>
              <a:spLocks noEditPoints="1"/>
            </p:cNvSpPr>
            <p:nvPr/>
          </p:nvSpPr>
          <p:spPr bwMode="auto">
            <a:xfrm>
              <a:off x="15736112" y="4001312"/>
              <a:ext cx="4704662"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solidFill>
              <a:schemeClr val="accent2"/>
            </a:solid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Arial Regular" charset="0"/>
              </a:endParaRPr>
            </a:p>
          </p:txBody>
        </p:sp>
        <p:sp>
          <p:nvSpPr>
            <p:cNvPr id="270" name="Freeform 66"/>
            <p:cNvSpPr>
              <a:spLocks/>
            </p:cNvSpPr>
            <p:nvPr/>
          </p:nvSpPr>
          <p:spPr bwMode="auto">
            <a:xfrm>
              <a:off x="17338530"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solidFill>
              <a:schemeClr val="bg1">
                <a:lumMod val="75000"/>
              </a:schemeClr>
            </a:solid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Arial Regular" charset="0"/>
              </a:endParaRPr>
            </a:p>
          </p:txBody>
        </p:sp>
      </p:grpSp>
      <p:grpSp>
        <p:nvGrpSpPr>
          <p:cNvPr id="105" name="Group 13"/>
          <p:cNvGrpSpPr>
            <a:grpSpLocks noChangeAspect="1"/>
          </p:cNvGrpSpPr>
          <p:nvPr/>
        </p:nvGrpSpPr>
        <p:grpSpPr bwMode="auto">
          <a:xfrm flipH="1">
            <a:off x="1706710" y="9681245"/>
            <a:ext cx="358743" cy="829145"/>
            <a:chOff x="3696" y="1271"/>
            <a:chExt cx="338" cy="781"/>
          </a:xfrm>
          <a:solidFill>
            <a:schemeClr val="accent2"/>
          </a:solidFill>
        </p:grpSpPr>
        <p:sp>
          <p:nvSpPr>
            <p:cNvPr id="10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0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15" name="Group 13"/>
          <p:cNvGrpSpPr>
            <a:grpSpLocks noChangeAspect="1"/>
          </p:cNvGrpSpPr>
          <p:nvPr/>
        </p:nvGrpSpPr>
        <p:grpSpPr bwMode="auto">
          <a:xfrm flipH="1">
            <a:off x="2204165" y="9681245"/>
            <a:ext cx="358743" cy="829145"/>
            <a:chOff x="3696" y="1271"/>
            <a:chExt cx="338" cy="781"/>
          </a:xfrm>
          <a:solidFill>
            <a:schemeClr val="accent2"/>
          </a:solidFill>
        </p:grpSpPr>
        <p:sp>
          <p:nvSpPr>
            <p:cNvPr id="11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18" name="Group 13"/>
          <p:cNvGrpSpPr>
            <a:grpSpLocks noChangeAspect="1"/>
          </p:cNvGrpSpPr>
          <p:nvPr/>
        </p:nvGrpSpPr>
        <p:grpSpPr bwMode="auto">
          <a:xfrm flipH="1">
            <a:off x="2701620" y="9681245"/>
            <a:ext cx="358743" cy="829145"/>
            <a:chOff x="3696" y="1271"/>
            <a:chExt cx="338" cy="781"/>
          </a:xfrm>
          <a:solidFill>
            <a:schemeClr val="accent2"/>
          </a:solidFill>
        </p:grpSpPr>
        <p:sp>
          <p:nvSpPr>
            <p:cNvPr id="11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1" name="Group 13"/>
          <p:cNvGrpSpPr>
            <a:grpSpLocks noChangeAspect="1"/>
          </p:cNvGrpSpPr>
          <p:nvPr/>
        </p:nvGrpSpPr>
        <p:grpSpPr bwMode="auto">
          <a:xfrm flipH="1">
            <a:off x="3199075" y="9681245"/>
            <a:ext cx="358743" cy="829145"/>
            <a:chOff x="3696" y="1271"/>
            <a:chExt cx="338" cy="781"/>
          </a:xfrm>
          <a:solidFill>
            <a:schemeClr val="accent2"/>
          </a:solidFill>
        </p:grpSpPr>
        <p:sp>
          <p:nvSpPr>
            <p:cNvPr id="12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4" name="Group 13"/>
          <p:cNvGrpSpPr>
            <a:grpSpLocks noChangeAspect="1"/>
          </p:cNvGrpSpPr>
          <p:nvPr/>
        </p:nvGrpSpPr>
        <p:grpSpPr bwMode="auto">
          <a:xfrm flipH="1">
            <a:off x="3696531" y="9681245"/>
            <a:ext cx="358743" cy="829145"/>
            <a:chOff x="3696" y="1271"/>
            <a:chExt cx="338" cy="781"/>
          </a:xfrm>
          <a:solidFill>
            <a:schemeClr val="accent2"/>
          </a:solidFill>
        </p:grpSpPr>
        <p:sp>
          <p:nvSpPr>
            <p:cNvPr id="12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64" name="Group 13"/>
          <p:cNvGrpSpPr>
            <a:grpSpLocks noChangeAspect="1"/>
          </p:cNvGrpSpPr>
          <p:nvPr/>
        </p:nvGrpSpPr>
        <p:grpSpPr bwMode="auto">
          <a:xfrm flipH="1">
            <a:off x="4191457" y="9681245"/>
            <a:ext cx="358743" cy="829145"/>
            <a:chOff x="3696" y="1271"/>
            <a:chExt cx="338" cy="781"/>
          </a:xfrm>
          <a:solidFill>
            <a:schemeClr val="bg1">
              <a:lumMod val="85000"/>
            </a:schemeClr>
          </a:solidFill>
        </p:grpSpPr>
        <p:sp>
          <p:nvSpPr>
            <p:cNvPr id="36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6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67" name="Group 13"/>
          <p:cNvGrpSpPr>
            <a:grpSpLocks noChangeAspect="1"/>
          </p:cNvGrpSpPr>
          <p:nvPr/>
        </p:nvGrpSpPr>
        <p:grpSpPr bwMode="auto">
          <a:xfrm flipH="1">
            <a:off x="4691798" y="9681245"/>
            <a:ext cx="358743" cy="829145"/>
            <a:chOff x="3696" y="1271"/>
            <a:chExt cx="338" cy="781"/>
          </a:xfrm>
          <a:solidFill>
            <a:schemeClr val="bg1">
              <a:lumMod val="85000"/>
            </a:schemeClr>
          </a:solidFill>
        </p:grpSpPr>
        <p:sp>
          <p:nvSpPr>
            <p:cNvPr id="36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6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0" name="Group 13"/>
          <p:cNvGrpSpPr>
            <a:grpSpLocks noChangeAspect="1"/>
          </p:cNvGrpSpPr>
          <p:nvPr/>
        </p:nvGrpSpPr>
        <p:grpSpPr bwMode="auto">
          <a:xfrm flipH="1">
            <a:off x="5192140" y="9681245"/>
            <a:ext cx="358743" cy="829145"/>
            <a:chOff x="3696" y="1271"/>
            <a:chExt cx="338" cy="781"/>
          </a:xfrm>
          <a:solidFill>
            <a:schemeClr val="bg1">
              <a:lumMod val="85000"/>
            </a:schemeClr>
          </a:solidFill>
        </p:grpSpPr>
        <p:sp>
          <p:nvSpPr>
            <p:cNvPr id="37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7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3" name="Group 13"/>
          <p:cNvGrpSpPr>
            <a:grpSpLocks noChangeAspect="1"/>
          </p:cNvGrpSpPr>
          <p:nvPr/>
        </p:nvGrpSpPr>
        <p:grpSpPr bwMode="auto">
          <a:xfrm flipH="1">
            <a:off x="5692484" y="9681245"/>
            <a:ext cx="358743" cy="829145"/>
            <a:chOff x="3696" y="1271"/>
            <a:chExt cx="338" cy="781"/>
          </a:xfrm>
          <a:solidFill>
            <a:schemeClr val="bg1">
              <a:lumMod val="85000"/>
            </a:schemeClr>
          </a:solidFill>
        </p:grpSpPr>
        <p:sp>
          <p:nvSpPr>
            <p:cNvPr id="37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7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6" name="Group 13"/>
          <p:cNvGrpSpPr>
            <a:grpSpLocks noChangeAspect="1"/>
          </p:cNvGrpSpPr>
          <p:nvPr/>
        </p:nvGrpSpPr>
        <p:grpSpPr bwMode="auto">
          <a:xfrm flipH="1">
            <a:off x="6205885" y="9681245"/>
            <a:ext cx="358743" cy="829145"/>
            <a:chOff x="3696" y="1271"/>
            <a:chExt cx="338" cy="781"/>
          </a:xfrm>
          <a:solidFill>
            <a:schemeClr val="bg1">
              <a:lumMod val="85000"/>
            </a:schemeClr>
          </a:solidFill>
        </p:grpSpPr>
        <p:sp>
          <p:nvSpPr>
            <p:cNvPr id="37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7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9" name="Group 18"/>
          <p:cNvGrpSpPr>
            <a:grpSpLocks noChangeAspect="1"/>
          </p:cNvGrpSpPr>
          <p:nvPr/>
        </p:nvGrpSpPr>
        <p:grpSpPr bwMode="auto">
          <a:xfrm flipH="1">
            <a:off x="10216785" y="9681245"/>
            <a:ext cx="446836" cy="839760"/>
            <a:chOff x="3241" y="1291"/>
            <a:chExt cx="421" cy="791"/>
          </a:xfrm>
          <a:solidFill>
            <a:schemeClr val="bg1">
              <a:lumMod val="85000"/>
            </a:schemeClr>
          </a:solidFill>
        </p:grpSpPr>
        <p:sp>
          <p:nvSpPr>
            <p:cNvPr id="380"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81"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82" name="Group 18"/>
          <p:cNvGrpSpPr>
            <a:grpSpLocks noChangeAspect="1"/>
          </p:cNvGrpSpPr>
          <p:nvPr/>
        </p:nvGrpSpPr>
        <p:grpSpPr bwMode="auto">
          <a:xfrm flipH="1">
            <a:off x="10711937" y="9681245"/>
            <a:ext cx="446836" cy="839760"/>
            <a:chOff x="3241" y="1291"/>
            <a:chExt cx="421" cy="791"/>
          </a:xfrm>
          <a:solidFill>
            <a:schemeClr val="bg1">
              <a:lumMod val="85000"/>
            </a:schemeClr>
          </a:solidFill>
        </p:grpSpPr>
        <p:sp>
          <p:nvSpPr>
            <p:cNvPr id="38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8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85" name="Group 18"/>
          <p:cNvGrpSpPr>
            <a:grpSpLocks noChangeAspect="1"/>
          </p:cNvGrpSpPr>
          <p:nvPr/>
        </p:nvGrpSpPr>
        <p:grpSpPr bwMode="auto">
          <a:xfrm flipH="1">
            <a:off x="11207088" y="9681245"/>
            <a:ext cx="446836" cy="839760"/>
            <a:chOff x="3241" y="1291"/>
            <a:chExt cx="421" cy="791"/>
          </a:xfrm>
          <a:solidFill>
            <a:schemeClr val="bg1">
              <a:lumMod val="85000"/>
            </a:schemeClr>
          </a:solidFill>
        </p:grpSpPr>
        <p:sp>
          <p:nvSpPr>
            <p:cNvPr id="38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8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88" name="Group 18"/>
          <p:cNvGrpSpPr>
            <a:grpSpLocks noChangeAspect="1"/>
          </p:cNvGrpSpPr>
          <p:nvPr/>
        </p:nvGrpSpPr>
        <p:grpSpPr bwMode="auto">
          <a:xfrm flipH="1">
            <a:off x="11702240" y="9681245"/>
            <a:ext cx="446836" cy="839760"/>
            <a:chOff x="3241" y="1291"/>
            <a:chExt cx="421" cy="791"/>
          </a:xfrm>
          <a:solidFill>
            <a:schemeClr val="bg1">
              <a:lumMod val="85000"/>
            </a:schemeClr>
          </a:solidFill>
        </p:grpSpPr>
        <p:sp>
          <p:nvSpPr>
            <p:cNvPr id="38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9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401" name="Subtitle 2"/>
          <p:cNvSpPr txBox="1">
            <a:spLocks/>
          </p:cNvSpPr>
          <p:nvPr/>
        </p:nvSpPr>
        <p:spPr>
          <a:xfrm>
            <a:off x="1511772" y="4422627"/>
            <a:ext cx="10685959" cy="2733546"/>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just">
              <a:lnSpc>
                <a:spcPts val="4040"/>
              </a:lnSpc>
              <a:buNone/>
            </a:pPr>
            <a:r>
              <a:rPr lang="en-US" sz="2400" dirty="0">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 or a painting scholarly interest in creativity involves many definitions and concepts pertaining to a number of disciplines in a summary</a:t>
            </a:r>
            <a:r>
              <a:rPr lang="en-US" sz="2400" dirty="0" smtClean="0">
                <a:latin typeface="Arial Regular" charset="0"/>
                <a:ea typeface="Arial Regular" charset="0"/>
                <a:cs typeface="Arial Regular" charset="0"/>
              </a:rPr>
              <a:t>.</a:t>
            </a:r>
            <a:endParaRPr lang="en-US" sz="2400" dirty="0">
              <a:latin typeface="Arial Regular" charset="0"/>
              <a:ea typeface="Arial Regular" charset="0"/>
              <a:cs typeface="Arial Regular" charset="0"/>
            </a:endParaRPr>
          </a:p>
        </p:txBody>
      </p:sp>
      <p:sp>
        <p:nvSpPr>
          <p:cNvPr id="402" name="Subtitle 2"/>
          <p:cNvSpPr txBox="1">
            <a:spLocks/>
          </p:cNvSpPr>
          <p:nvPr/>
        </p:nvSpPr>
        <p:spPr>
          <a:xfrm>
            <a:off x="1498240" y="3572504"/>
            <a:ext cx="2928407" cy="875903"/>
          </a:xfrm>
          <a:prstGeom prst="rect">
            <a:avLst/>
          </a:prstGeom>
        </p:spPr>
        <p:txBody>
          <a:bodyPr vert="horz" wrap="none" lIns="243797" tIns="121899" rIns="243797" bIns="12189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20000"/>
              </a:lnSpc>
              <a:buNone/>
            </a:pPr>
            <a:r>
              <a:rPr lang="en-US" sz="3700" b="1" dirty="0" smtClean="0">
                <a:latin typeface="Arial Bold" charset="0"/>
                <a:cs typeface="Arial Bold" charset="0"/>
              </a:rPr>
              <a:t>Population</a:t>
            </a:r>
            <a:endParaRPr lang="en-US" sz="2900" b="1" dirty="0">
              <a:latin typeface="Arial Bold" charset="0"/>
              <a:cs typeface="Arial Bold" charset="0"/>
            </a:endParaRPr>
          </a:p>
        </p:txBody>
      </p:sp>
      <p:grpSp>
        <p:nvGrpSpPr>
          <p:cNvPr id="404" name="Group 18"/>
          <p:cNvGrpSpPr>
            <a:grpSpLocks noChangeAspect="1"/>
          </p:cNvGrpSpPr>
          <p:nvPr/>
        </p:nvGrpSpPr>
        <p:grpSpPr bwMode="auto">
          <a:xfrm flipH="1">
            <a:off x="9468388" y="7270957"/>
            <a:ext cx="446836" cy="839760"/>
            <a:chOff x="3241" y="1291"/>
            <a:chExt cx="421" cy="791"/>
          </a:xfrm>
          <a:solidFill>
            <a:schemeClr val="accent3"/>
          </a:solidFill>
        </p:grpSpPr>
        <p:sp>
          <p:nvSpPr>
            <p:cNvPr id="40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40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407" name="Group 13"/>
          <p:cNvGrpSpPr>
            <a:grpSpLocks noChangeAspect="1"/>
          </p:cNvGrpSpPr>
          <p:nvPr/>
        </p:nvGrpSpPr>
        <p:grpSpPr bwMode="auto">
          <a:xfrm flipH="1">
            <a:off x="3943097" y="7263057"/>
            <a:ext cx="358743" cy="829145"/>
            <a:chOff x="3696" y="1271"/>
            <a:chExt cx="338" cy="781"/>
          </a:xfrm>
          <a:solidFill>
            <a:schemeClr val="accent2"/>
          </a:solidFill>
        </p:grpSpPr>
        <p:sp>
          <p:nvSpPr>
            <p:cNvPr id="40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40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61" name="TextBox 160"/>
          <p:cNvSpPr txBox="1"/>
          <p:nvPr/>
        </p:nvSpPr>
        <p:spPr>
          <a:xfrm>
            <a:off x="8771922" y="483017"/>
            <a:ext cx="6833887"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Canada Map</a:t>
            </a:r>
            <a:endParaRPr lang="id-ID" sz="8800" b="1" dirty="0" smtClean="0">
              <a:solidFill>
                <a:schemeClr val="tx2"/>
              </a:solidFill>
              <a:latin typeface="Arial Bold" charset="0"/>
              <a:ea typeface="Arial Bold" charset="0"/>
              <a:cs typeface="Arial Bold" charset="0"/>
            </a:endParaRPr>
          </a:p>
        </p:txBody>
      </p:sp>
      <p:sp>
        <p:nvSpPr>
          <p:cNvPr id="162" name="Rectangle 161"/>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63"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87997997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12461755" y="569173"/>
            <a:ext cx="7564698" cy="12562400"/>
            <a:chOff x="3338296" y="1084264"/>
            <a:chExt cx="5625733" cy="9342436"/>
          </a:xfrm>
          <a:solidFill>
            <a:schemeClr val="bg1">
              <a:lumMod val="75000"/>
            </a:schemeClr>
          </a:solidFill>
        </p:grpSpPr>
        <p:sp>
          <p:nvSpPr>
            <p:cNvPr id="44" name="Freeform 1"/>
            <p:cNvSpPr>
              <a:spLocks noChangeArrowheads="1"/>
            </p:cNvSpPr>
            <p:nvPr/>
          </p:nvSpPr>
          <p:spPr bwMode="auto">
            <a:xfrm>
              <a:off x="6651192" y="3397250"/>
              <a:ext cx="160328" cy="173038"/>
            </a:xfrm>
            <a:custGeom>
              <a:avLst/>
              <a:gdLst>
                <a:gd name="T0" fmla="*/ 404 w 444"/>
                <a:gd name="T1" fmla="*/ 420 h 482"/>
                <a:gd name="T2" fmla="*/ 404 w 444"/>
                <a:gd name="T3" fmla="*/ 420 h 482"/>
                <a:gd name="T4" fmla="*/ 404 w 444"/>
                <a:gd name="T5" fmla="*/ 413 h 482"/>
                <a:gd name="T6" fmla="*/ 389 w 444"/>
                <a:gd name="T7" fmla="*/ 260 h 482"/>
                <a:gd name="T8" fmla="*/ 427 w 444"/>
                <a:gd name="T9" fmla="*/ 46 h 482"/>
                <a:gd name="T10" fmla="*/ 427 w 444"/>
                <a:gd name="T11" fmla="*/ 46 h 482"/>
                <a:gd name="T12" fmla="*/ 366 w 444"/>
                <a:gd name="T13" fmla="*/ 39 h 482"/>
                <a:gd name="T14" fmla="*/ 298 w 444"/>
                <a:gd name="T15" fmla="*/ 84 h 482"/>
                <a:gd name="T16" fmla="*/ 237 w 444"/>
                <a:gd name="T17" fmla="*/ 23 h 482"/>
                <a:gd name="T18" fmla="*/ 152 w 444"/>
                <a:gd name="T19" fmla="*/ 16 h 482"/>
                <a:gd name="T20" fmla="*/ 114 w 444"/>
                <a:gd name="T21" fmla="*/ 107 h 482"/>
                <a:gd name="T22" fmla="*/ 183 w 444"/>
                <a:gd name="T23" fmla="*/ 229 h 482"/>
                <a:gd name="T24" fmla="*/ 152 w 444"/>
                <a:gd name="T25" fmla="*/ 306 h 482"/>
                <a:gd name="T26" fmla="*/ 38 w 444"/>
                <a:gd name="T27" fmla="*/ 298 h 482"/>
                <a:gd name="T28" fmla="*/ 23 w 444"/>
                <a:gd name="T29" fmla="*/ 420 h 482"/>
                <a:gd name="T30" fmla="*/ 137 w 444"/>
                <a:gd name="T31" fmla="*/ 413 h 482"/>
                <a:gd name="T32" fmla="*/ 122 w 444"/>
                <a:gd name="T33" fmla="*/ 466 h 482"/>
                <a:gd name="T34" fmla="*/ 168 w 444"/>
                <a:gd name="T35" fmla="*/ 466 h 482"/>
                <a:gd name="T36" fmla="*/ 229 w 444"/>
                <a:gd name="T37" fmla="*/ 420 h 482"/>
                <a:gd name="T38" fmla="*/ 366 w 444"/>
                <a:gd name="T39" fmla="*/ 359 h 482"/>
                <a:gd name="T40" fmla="*/ 404 w 444"/>
                <a:gd name="T41" fmla="*/ 4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4" h="482">
                  <a:moveTo>
                    <a:pt x="404" y="420"/>
                  </a:moveTo>
                  <a:lnTo>
                    <a:pt x="404" y="420"/>
                  </a:lnTo>
                  <a:lnTo>
                    <a:pt x="404" y="413"/>
                  </a:lnTo>
                  <a:cubicBezTo>
                    <a:pt x="443" y="306"/>
                    <a:pt x="389" y="336"/>
                    <a:pt x="389" y="260"/>
                  </a:cubicBezTo>
                  <a:cubicBezTo>
                    <a:pt x="389" y="191"/>
                    <a:pt x="404" y="115"/>
                    <a:pt x="427" y="46"/>
                  </a:cubicBezTo>
                  <a:lnTo>
                    <a:pt x="427" y="46"/>
                  </a:lnTo>
                  <a:cubicBezTo>
                    <a:pt x="404" y="39"/>
                    <a:pt x="389" y="31"/>
                    <a:pt x="366" y="39"/>
                  </a:cubicBezTo>
                  <a:cubicBezTo>
                    <a:pt x="343" y="39"/>
                    <a:pt x="328" y="84"/>
                    <a:pt x="298" y="84"/>
                  </a:cubicBezTo>
                  <a:cubicBezTo>
                    <a:pt x="267" y="77"/>
                    <a:pt x="259" y="39"/>
                    <a:pt x="237" y="23"/>
                  </a:cubicBezTo>
                  <a:cubicBezTo>
                    <a:pt x="206" y="16"/>
                    <a:pt x="175" y="0"/>
                    <a:pt x="152" y="16"/>
                  </a:cubicBezTo>
                  <a:cubicBezTo>
                    <a:pt x="130" y="31"/>
                    <a:pt x="107" y="69"/>
                    <a:pt x="114" y="107"/>
                  </a:cubicBezTo>
                  <a:cubicBezTo>
                    <a:pt x="122" y="153"/>
                    <a:pt x="175" y="184"/>
                    <a:pt x="183" y="229"/>
                  </a:cubicBezTo>
                  <a:cubicBezTo>
                    <a:pt x="183" y="260"/>
                    <a:pt x="175" y="291"/>
                    <a:pt x="152" y="306"/>
                  </a:cubicBezTo>
                  <a:cubicBezTo>
                    <a:pt x="114" y="321"/>
                    <a:pt x="68" y="275"/>
                    <a:pt x="38" y="298"/>
                  </a:cubicBezTo>
                  <a:cubicBezTo>
                    <a:pt x="7" y="329"/>
                    <a:pt x="0" y="390"/>
                    <a:pt x="23" y="420"/>
                  </a:cubicBezTo>
                  <a:cubicBezTo>
                    <a:pt x="45" y="451"/>
                    <a:pt x="99" y="390"/>
                    <a:pt x="137" y="413"/>
                  </a:cubicBezTo>
                  <a:cubicBezTo>
                    <a:pt x="152" y="420"/>
                    <a:pt x="107" y="451"/>
                    <a:pt x="122" y="466"/>
                  </a:cubicBezTo>
                  <a:cubicBezTo>
                    <a:pt x="130" y="481"/>
                    <a:pt x="152" y="474"/>
                    <a:pt x="168" y="466"/>
                  </a:cubicBezTo>
                  <a:cubicBezTo>
                    <a:pt x="191" y="458"/>
                    <a:pt x="206" y="436"/>
                    <a:pt x="229" y="420"/>
                  </a:cubicBezTo>
                  <a:cubicBezTo>
                    <a:pt x="275" y="397"/>
                    <a:pt x="313" y="352"/>
                    <a:pt x="366" y="359"/>
                  </a:cubicBezTo>
                  <a:cubicBezTo>
                    <a:pt x="397" y="359"/>
                    <a:pt x="389" y="397"/>
                    <a:pt x="404" y="42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5" name="Freeform 2"/>
            <p:cNvSpPr>
              <a:spLocks noChangeArrowheads="1"/>
            </p:cNvSpPr>
            <p:nvPr/>
          </p:nvSpPr>
          <p:spPr bwMode="auto">
            <a:xfrm>
              <a:off x="6257518" y="7145339"/>
              <a:ext cx="119055" cy="153987"/>
            </a:xfrm>
            <a:custGeom>
              <a:avLst/>
              <a:gdLst>
                <a:gd name="T0" fmla="*/ 306 w 330"/>
                <a:gd name="T1" fmla="*/ 428 h 429"/>
                <a:gd name="T2" fmla="*/ 306 w 330"/>
                <a:gd name="T3" fmla="*/ 428 h 429"/>
                <a:gd name="T4" fmla="*/ 314 w 330"/>
                <a:gd name="T5" fmla="*/ 367 h 429"/>
                <a:gd name="T6" fmla="*/ 314 w 330"/>
                <a:gd name="T7" fmla="*/ 367 h 429"/>
                <a:gd name="T8" fmla="*/ 260 w 330"/>
                <a:gd name="T9" fmla="*/ 275 h 429"/>
                <a:gd name="T10" fmla="*/ 321 w 330"/>
                <a:gd name="T11" fmla="*/ 245 h 429"/>
                <a:gd name="T12" fmla="*/ 230 w 330"/>
                <a:gd name="T13" fmla="*/ 176 h 429"/>
                <a:gd name="T14" fmla="*/ 260 w 330"/>
                <a:gd name="T15" fmla="*/ 138 h 429"/>
                <a:gd name="T16" fmla="*/ 230 w 330"/>
                <a:gd name="T17" fmla="*/ 54 h 429"/>
                <a:gd name="T18" fmla="*/ 169 w 330"/>
                <a:gd name="T19" fmla="*/ 16 h 429"/>
                <a:gd name="T20" fmla="*/ 169 w 330"/>
                <a:gd name="T21" fmla="*/ 16 h 429"/>
                <a:gd name="T22" fmla="*/ 100 w 330"/>
                <a:gd name="T23" fmla="*/ 16 h 429"/>
                <a:gd name="T24" fmla="*/ 92 w 330"/>
                <a:gd name="T25" fmla="*/ 107 h 429"/>
                <a:gd name="T26" fmla="*/ 0 w 330"/>
                <a:gd name="T27" fmla="*/ 130 h 429"/>
                <a:gd name="T28" fmla="*/ 0 w 330"/>
                <a:gd name="T29" fmla="*/ 130 h 429"/>
                <a:gd name="T30" fmla="*/ 69 w 330"/>
                <a:gd name="T31" fmla="*/ 291 h 429"/>
                <a:gd name="T32" fmla="*/ 306 w 330"/>
                <a:gd name="T33"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429">
                  <a:moveTo>
                    <a:pt x="306" y="428"/>
                  </a:moveTo>
                  <a:lnTo>
                    <a:pt x="306" y="428"/>
                  </a:lnTo>
                  <a:cubicBezTo>
                    <a:pt x="314" y="367"/>
                    <a:pt x="314" y="367"/>
                    <a:pt x="314" y="367"/>
                  </a:cubicBezTo>
                  <a:lnTo>
                    <a:pt x="314" y="367"/>
                  </a:lnTo>
                  <a:cubicBezTo>
                    <a:pt x="298" y="336"/>
                    <a:pt x="260" y="313"/>
                    <a:pt x="260" y="275"/>
                  </a:cubicBezTo>
                  <a:cubicBezTo>
                    <a:pt x="268" y="252"/>
                    <a:pt x="329" y="268"/>
                    <a:pt x="321" y="245"/>
                  </a:cubicBezTo>
                  <a:cubicBezTo>
                    <a:pt x="314" y="207"/>
                    <a:pt x="252" y="207"/>
                    <a:pt x="230" y="176"/>
                  </a:cubicBezTo>
                  <a:cubicBezTo>
                    <a:pt x="222" y="161"/>
                    <a:pt x="260" y="153"/>
                    <a:pt x="260" y="138"/>
                  </a:cubicBezTo>
                  <a:cubicBezTo>
                    <a:pt x="260" y="107"/>
                    <a:pt x="245" y="77"/>
                    <a:pt x="230" y="54"/>
                  </a:cubicBezTo>
                  <a:cubicBezTo>
                    <a:pt x="214" y="38"/>
                    <a:pt x="191" y="31"/>
                    <a:pt x="169" y="16"/>
                  </a:cubicBezTo>
                  <a:lnTo>
                    <a:pt x="169" y="16"/>
                  </a:lnTo>
                  <a:cubicBezTo>
                    <a:pt x="146" y="16"/>
                    <a:pt x="115" y="0"/>
                    <a:pt x="100" y="16"/>
                  </a:cubicBezTo>
                  <a:cubicBezTo>
                    <a:pt x="77" y="38"/>
                    <a:pt x="107" y="84"/>
                    <a:pt x="92" y="107"/>
                  </a:cubicBezTo>
                  <a:cubicBezTo>
                    <a:pt x="77" y="130"/>
                    <a:pt x="23" y="123"/>
                    <a:pt x="0" y="130"/>
                  </a:cubicBezTo>
                  <a:lnTo>
                    <a:pt x="0" y="130"/>
                  </a:lnTo>
                  <a:cubicBezTo>
                    <a:pt x="16" y="184"/>
                    <a:pt x="39" y="245"/>
                    <a:pt x="69" y="291"/>
                  </a:cubicBezTo>
                  <a:cubicBezTo>
                    <a:pt x="130" y="375"/>
                    <a:pt x="214" y="428"/>
                    <a:pt x="306" y="42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6" name="Freeform 3"/>
            <p:cNvSpPr>
              <a:spLocks noChangeArrowheads="1"/>
            </p:cNvSpPr>
            <p:nvPr/>
          </p:nvSpPr>
          <p:spPr bwMode="auto">
            <a:xfrm>
              <a:off x="6367048" y="7219950"/>
              <a:ext cx="131753" cy="90488"/>
            </a:xfrm>
            <a:custGeom>
              <a:avLst/>
              <a:gdLst>
                <a:gd name="T0" fmla="*/ 0 w 368"/>
                <a:gd name="T1" fmla="*/ 221 h 253"/>
                <a:gd name="T2" fmla="*/ 0 w 368"/>
                <a:gd name="T3" fmla="*/ 221 h 253"/>
                <a:gd name="T4" fmla="*/ 8 w 368"/>
                <a:gd name="T5" fmla="*/ 160 h 253"/>
                <a:gd name="T6" fmla="*/ 8 w 368"/>
                <a:gd name="T7" fmla="*/ 160 h 253"/>
                <a:gd name="T8" fmla="*/ 76 w 368"/>
                <a:gd name="T9" fmla="*/ 114 h 253"/>
                <a:gd name="T10" fmla="*/ 84 w 368"/>
                <a:gd name="T11" fmla="*/ 68 h 253"/>
                <a:gd name="T12" fmla="*/ 122 w 368"/>
                <a:gd name="T13" fmla="*/ 68 h 253"/>
                <a:gd name="T14" fmla="*/ 130 w 368"/>
                <a:gd name="T15" fmla="*/ 15 h 253"/>
                <a:gd name="T16" fmla="*/ 130 w 368"/>
                <a:gd name="T17" fmla="*/ 15 h 253"/>
                <a:gd name="T18" fmla="*/ 183 w 368"/>
                <a:gd name="T19" fmla="*/ 7 h 253"/>
                <a:gd name="T20" fmla="*/ 214 w 368"/>
                <a:gd name="T21" fmla="*/ 53 h 253"/>
                <a:gd name="T22" fmla="*/ 214 w 368"/>
                <a:gd name="T23" fmla="*/ 53 h 253"/>
                <a:gd name="T24" fmla="*/ 221 w 368"/>
                <a:gd name="T25" fmla="*/ 129 h 253"/>
                <a:gd name="T26" fmla="*/ 313 w 368"/>
                <a:gd name="T27" fmla="*/ 106 h 253"/>
                <a:gd name="T28" fmla="*/ 298 w 368"/>
                <a:gd name="T29" fmla="*/ 145 h 253"/>
                <a:gd name="T30" fmla="*/ 336 w 368"/>
                <a:gd name="T31" fmla="*/ 160 h 253"/>
                <a:gd name="T32" fmla="*/ 336 w 368"/>
                <a:gd name="T33" fmla="*/ 183 h 253"/>
                <a:gd name="T34" fmla="*/ 367 w 368"/>
                <a:gd name="T35" fmla="*/ 221 h 253"/>
                <a:gd name="T36" fmla="*/ 367 w 368"/>
                <a:gd name="T37" fmla="*/ 221 h 253"/>
                <a:gd name="T38" fmla="*/ 298 w 368"/>
                <a:gd name="T39" fmla="*/ 244 h 253"/>
                <a:gd name="T40" fmla="*/ 229 w 368"/>
                <a:gd name="T41" fmla="*/ 252 h 253"/>
                <a:gd name="T42" fmla="*/ 160 w 368"/>
                <a:gd name="T43" fmla="*/ 244 h 253"/>
                <a:gd name="T44" fmla="*/ 122 w 368"/>
                <a:gd name="T45" fmla="*/ 229 h 253"/>
                <a:gd name="T46" fmla="*/ 122 w 368"/>
                <a:gd name="T47" fmla="*/ 229 h 253"/>
                <a:gd name="T48" fmla="*/ 130 w 368"/>
                <a:gd name="T49" fmla="*/ 168 h 253"/>
                <a:gd name="T50" fmla="*/ 0 w 368"/>
                <a:gd name="T51" fmla="*/ 22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53">
                  <a:moveTo>
                    <a:pt x="0" y="221"/>
                  </a:moveTo>
                  <a:lnTo>
                    <a:pt x="0" y="221"/>
                  </a:lnTo>
                  <a:cubicBezTo>
                    <a:pt x="8" y="160"/>
                    <a:pt x="8" y="160"/>
                    <a:pt x="8" y="160"/>
                  </a:cubicBezTo>
                  <a:lnTo>
                    <a:pt x="8" y="160"/>
                  </a:lnTo>
                  <a:cubicBezTo>
                    <a:pt x="30" y="145"/>
                    <a:pt x="53" y="137"/>
                    <a:pt x="76" y="114"/>
                  </a:cubicBezTo>
                  <a:cubicBezTo>
                    <a:pt x="84" y="106"/>
                    <a:pt x="76" y="84"/>
                    <a:pt x="84" y="68"/>
                  </a:cubicBezTo>
                  <a:cubicBezTo>
                    <a:pt x="92" y="61"/>
                    <a:pt x="115" y="76"/>
                    <a:pt x="122" y="68"/>
                  </a:cubicBezTo>
                  <a:cubicBezTo>
                    <a:pt x="138" y="53"/>
                    <a:pt x="130" y="30"/>
                    <a:pt x="130" y="15"/>
                  </a:cubicBezTo>
                  <a:lnTo>
                    <a:pt x="130" y="15"/>
                  </a:lnTo>
                  <a:cubicBezTo>
                    <a:pt x="153" y="15"/>
                    <a:pt x="168" y="0"/>
                    <a:pt x="183" y="7"/>
                  </a:cubicBezTo>
                  <a:cubicBezTo>
                    <a:pt x="199" y="15"/>
                    <a:pt x="206" y="38"/>
                    <a:pt x="214" y="53"/>
                  </a:cubicBezTo>
                  <a:lnTo>
                    <a:pt x="214" y="53"/>
                  </a:lnTo>
                  <a:cubicBezTo>
                    <a:pt x="221" y="76"/>
                    <a:pt x="199" y="114"/>
                    <a:pt x="221" y="129"/>
                  </a:cubicBezTo>
                  <a:cubicBezTo>
                    <a:pt x="252" y="145"/>
                    <a:pt x="282" y="99"/>
                    <a:pt x="313" y="106"/>
                  </a:cubicBezTo>
                  <a:cubicBezTo>
                    <a:pt x="328" y="114"/>
                    <a:pt x="298" y="137"/>
                    <a:pt x="298" y="145"/>
                  </a:cubicBezTo>
                  <a:cubicBezTo>
                    <a:pt x="305" y="160"/>
                    <a:pt x="328" y="145"/>
                    <a:pt x="336" y="160"/>
                  </a:cubicBezTo>
                  <a:cubicBezTo>
                    <a:pt x="344" y="160"/>
                    <a:pt x="328" y="175"/>
                    <a:pt x="336" y="183"/>
                  </a:cubicBezTo>
                  <a:cubicBezTo>
                    <a:pt x="344" y="198"/>
                    <a:pt x="351" y="206"/>
                    <a:pt x="367" y="221"/>
                  </a:cubicBezTo>
                  <a:lnTo>
                    <a:pt x="367" y="221"/>
                  </a:lnTo>
                  <a:cubicBezTo>
                    <a:pt x="344" y="229"/>
                    <a:pt x="321" y="244"/>
                    <a:pt x="298" y="244"/>
                  </a:cubicBezTo>
                  <a:cubicBezTo>
                    <a:pt x="275" y="252"/>
                    <a:pt x="252" y="252"/>
                    <a:pt x="229" y="252"/>
                  </a:cubicBezTo>
                  <a:cubicBezTo>
                    <a:pt x="206" y="252"/>
                    <a:pt x="183" y="252"/>
                    <a:pt x="160" y="244"/>
                  </a:cubicBezTo>
                  <a:cubicBezTo>
                    <a:pt x="138" y="244"/>
                    <a:pt x="138" y="236"/>
                    <a:pt x="122" y="229"/>
                  </a:cubicBezTo>
                  <a:lnTo>
                    <a:pt x="122" y="229"/>
                  </a:lnTo>
                  <a:cubicBezTo>
                    <a:pt x="138" y="206"/>
                    <a:pt x="138" y="183"/>
                    <a:pt x="130" y="168"/>
                  </a:cubicBezTo>
                  <a:cubicBezTo>
                    <a:pt x="84" y="206"/>
                    <a:pt x="38" y="221"/>
                    <a:pt x="0"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7" name="Freeform 4"/>
            <p:cNvSpPr>
              <a:spLocks noChangeArrowheads="1"/>
            </p:cNvSpPr>
            <p:nvPr/>
          </p:nvSpPr>
          <p:spPr bwMode="auto">
            <a:xfrm>
              <a:off x="6317839" y="7123114"/>
              <a:ext cx="100006" cy="153987"/>
            </a:xfrm>
            <a:custGeom>
              <a:avLst/>
              <a:gdLst>
                <a:gd name="T0" fmla="*/ 0 w 276"/>
                <a:gd name="T1" fmla="*/ 77 h 429"/>
                <a:gd name="T2" fmla="*/ 0 w 276"/>
                <a:gd name="T3" fmla="*/ 77 h 429"/>
                <a:gd name="T4" fmla="*/ 61 w 276"/>
                <a:gd name="T5" fmla="*/ 115 h 429"/>
                <a:gd name="T6" fmla="*/ 91 w 276"/>
                <a:gd name="T7" fmla="*/ 199 h 429"/>
                <a:gd name="T8" fmla="*/ 61 w 276"/>
                <a:gd name="T9" fmla="*/ 237 h 429"/>
                <a:gd name="T10" fmla="*/ 152 w 276"/>
                <a:gd name="T11" fmla="*/ 306 h 429"/>
                <a:gd name="T12" fmla="*/ 91 w 276"/>
                <a:gd name="T13" fmla="*/ 336 h 429"/>
                <a:gd name="T14" fmla="*/ 145 w 276"/>
                <a:gd name="T15" fmla="*/ 428 h 429"/>
                <a:gd name="T16" fmla="*/ 145 w 276"/>
                <a:gd name="T17" fmla="*/ 428 h 429"/>
                <a:gd name="T18" fmla="*/ 213 w 276"/>
                <a:gd name="T19" fmla="*/ 382 h 429"/>
                <a:gd name="T20" fmla="*/ 221 w 276"/>
                <a:gd name="T21" fmla="*/ 336 h 429"/>
                <a:gd name="T22" fmla="*/ 259 w 276"/>
                <a:gd name="T23" fmla="*/ 336 h 429"/>
                <a:gd name="T24" fmla="*/ 267 w 276"/>
                <a:gd name="T25" fmla="*/ 283 h 429"/>
                <a:gd name="T26" fmla="*/ 267 w 276"/>
                <a:gd name="T27" fmla="*/ 283 h 429"/>
                <a:gd name="T28" fmla="*/ 236 w 276"/>
                <a:gd name="T29" fmla="*/ 260 h 429"/>
                <a:gd name="T30" fmla="*/ 213 w 276"/>
                <a:gd name="T31" fmla="*/ 222 h 429"/>
                <a:gd name="T32" fmla="*/ 190 w 276"/>
                <a:gd name="T33" fmla="*/ 168 h 429"/>
                <a:gd name="T34" fmla="*/ 167 w 276"/>
                <a:gd name="T35" fmla="*/ 46 h 429"/>
                <a:gd name="T36" fmla="*/ 167 w 276"/>
                <a:gd name="T37" fmla="*/ 46 h 429"/>
                <a:gd name="T38" fmla="*/ 53 w 276"/>
                <a:gd name="T39" fmla="*/ 0 h 429"/>
                <a:gd name="T40" fmla="*/ 53 w 276"/>
                <a:gd name="T41" fmla="*/ 0 h 429"/>
                <a:gd name="T42" fmla="*/ 0 w 276"/>
                <a:gd name="T43" fmla="*/ 7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429">
                  <a:moveTo>
                    <a:pt x="0" y="77"/>
                  </a:moveTo>
                  <a:lnTo>
                    <a:pt x="0" y="77"/>
                  </a:lnTo>
                  <a:cubicBezTo>
                    <a:pt x="22" y="92"/>
                    <a:pt x="45" y="99"/>
                    <a:pt x="61" y="115"/>
                  </a:cubicBezTo>
                  <a:cubicBezTo>
                    <a:pt x="76" y="138"/>
                    <a:pt x="91" y="168"/>
                    <a:pt x="91" y="199"/>
                  </a:cubicBezTo>
                  <a:cubicBezTo>
                    <a:pt x="91" y="214"/>
                    <a:pt x="53" y="222"/>
                    <a:pt x="61" y="237"/>
                  </a:cubicBezTo>
                  <a:cubicBezTo>
                    <a:pt x="83" y="268"/>
                    <a:pt x="145" y="268"/>
                    <a:pt x="152" y="306"/>
                  </a:cubicBezTo>
                  <a:cubicBezTo>
                    <a:pt x="160" y="329"/>
                    <a:pt x="99" y="313"/>
                    <a:pt x="91" y="336"/>
                  </a:cubicBezTo>
                  <a:cubicBezTo>
                    <a:pt x="91" y="374"/>
                    <a:pt x="129" y="397"/>
                    <a:pt x="145" y="428"/>
                  </a:cubicBezTo>
                  <a:lnTo>
                    <a:pt x="145" y="428"/>
                  </a:lnTo>
                  <a:cubicBezTo>
                    <a:pt x="167" y="413"/>
                    <a:pt x="190" y="405"/>
                    <a:pt x="213" y="382"/>
                  </a:cubicBezTo>
                  <a:cubicBezTo>
                    <a:pt x="221" y="374"/>
                    <a:pt x="213" y="352"/>
                    <a:pt x="221" y="336"/>
                  </a:cubicBezTo>
                  <a:cubicBezTo>
                    <a:pt x="229" y="329"/>
                    <a:pt x="252" y="344"/>
                    <a:pt x="259" y="336"/>
                  </a:cubicBezTo>
                  <a:cubicBezTo>
                    <a:pt x="275" y="321"/>
                    <a:pt x="267" y="298"/>
                    <a:pt x="267" y="283"/>
                  </a:cubicBezTo>
                  <a:lnTo>
                    <a:pt x="267" y="283"/>
                  </a:lnTo>
                  <a:cubicBezTo>
                    <a:pt x="259" y="275"/>
                    <a:pt x="244" y="268"/>
                    <a:pt x="236" y="260"/>
                  </a:cubicBezTo>
                  <a:cubicBezTo>
                    <a:pt x="221" y="252"/>
                    <a:pt x="221" y="237"/>
                    <a:pt x="213" y="222"/>
                  </a:cubicBezTo>
                  <a:cubicBezTo>
                    <a:pt x="206" y="206"/>
                    <a:pt x="190" y="184"/>
                    <a:pt x="190" y="168"/>
                  </a:cubicBezTo>
                  <a:cubicBezTo>
                    <a:pt x="175" y="130"/>
                    <a:pt x="175" y="84"/>
                    <a:pt x="167" y="46"/>
                  </a:cubicBezTo>
                  <a:lnTo>
                    <a:pt x="167" y="46"/>
                  </a:lnTo>
                  <a:cubicBezTo>
                    <a:pt x="53" y="0"/>
                    <a:pt x="53" y="0"/>
                    <a:pt x="53" y="0"/>
                  </a:cubicBezTo>
                  <a:lnTo>
                    <a:pt x="53" y="0"/>
                  </a:lnTo>
                  <a:cubicBezTo>
                    <a:pt x="0" y="77"/>
                    <a:pt x="0" y="77"/>
                    <a:pt x="0"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8" name="Freeform 5"/>
            <p:cNvSpPr>
              <a:spLocks noChangeArrowheads="1"/>
            </p:cNvSpPr>
            <p:nvPr/>
          </p:nvSpPr>
          <p:spPr bwMode="auto">
            <a:xfrm>
              <a:off x="6181322" y="6946901"/>
              <a:ext cx="165089" cy="244475"/>
            </a:xfrm>
            <a:custGeom>
              <a:avLst/>
              <a:gdLst>
                <a:gd name="T0" fmla="*/ 359 w 459"/>
                <a:gd name="T1" fmla="*/ 0 h 681"/>
                <a:gd name="T2" fmla="*/ 359 w 459"/>
                <a:gd name="T3" fmla="*/ 0 h 681"/>
                <a:gd name="T4" fmla="*/ 374 w 459"/>
                <a:gd name="T5" fmla="*/ 61 h 681"/>
                <a:gd name="T6" fmla="*/ 320 w 459"/>
                <a:gd name="T7" fmla="*/ 176 h 681"/>
                <a:gd name="T8" fmla="*/ 275 w 459"/>
                <a:gd name="T9" fmla="*/ 176 h 681"/>
                <a:gd name="T10" fmla="*/ 213 w 459"/>
                <a:gd name="T11" fmla="*/ 260 h 681"/>
                <a:gd name="T12" fmla="*/ 244 w 459"/>
                <a:gd name="T13" fmla="*/ 298 h 681"/>
                <a:gd name="T14" fmla="*/ 213 w 459"/>
                <a:gd name="T15" fmla="*/ 336 h 681"/>
                <a:gd name="T16" fmla="*/ 206 w 459"/>
                <a:gd name="T17" fmla="*/ 390 h 681"/>
                <a:gd name="T18" fmla="*/ 290 w 459"/>
                <a:gd name="T19" fmla="*/ 451 h 681"/>
                <a:gd name="T20" fmla="*/ 336 w 459"/>
                <a:gd name="T21" fmla="*/ 451 h 681"/>
                <a:gd name="T22" fmla="*/ 305 w 459"/>
                <a:gd name="T23" fmla="*/ 352 h 681"/>
                <a:gd name="T24" fmla="*/ 382 w 459"/>
                <a:gd name="T25" fmla="*/ 421 h 681"/>
                <a:gd name="T26" fmla="*/ 443 w 459"/>
                <a:gd name="T27" fmla="*/ 436 h 681"/>
                <a:gd name="T28" fmla="*/ 435 w 459"/>
                <a:gd name="T29" fmla="*/ 489 h 681"/>
                <a:gd name="T30" fmla="*/ 435 w 459"/>
                <a:gd name="T31" fmla="*/ 489 h 681"/>
                <a:gd name="T32" fmla="*/ 382 w 459"/>
                <a:gd name="T33" fmla="*/ 566 h 681"/>
                <a:gd name="T34" fmla="*/ 382 w 459"/>
                <a:gd name="T35" fmla="*/ 566 h 681"/>
                <a:gd name="T36" fmla="*/ 313 w 459"/>
                <a:gd name="T37" fmla="*/ 566 h 681"/>
                <a:gd name="T38" fmla="*/ 305 w 459"/>
                <a:gd name="T39" fmla="*/ 657 h 681"/>
                <a:gd name="T40" fmla="*/ 213 w 459"/>
                <a:gd name="T41" fmla="*/ 680 h 681"/>
                <a:gd name="T42" fmla="*/ 213 w 459"/>
                <a:gd name="T43" fmla="*/ 680 h 681"/>
                <a:gd name="T44" fmla="*/ 137 w 459"/>
                <a:gd name="T45" fmla="*/ 466 h 681"/>
                <a:gd name="T46" fmla="*/ 221 w 459"/>
                <a:gd name="T47" fmla="*/ 115 h 681"/>
                <a:gd name="T48" fmla="*/ 351 w 459"/>
                <a:gd name="T49" fmla="*/ 16 h 681"/>
                <a:gd name="T50" fmla="*/ 359 w 459"/>
                <a:gd name="T51"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9" h="681">
                  <a:moveTo>
                    <a:pt x="359" y="0"/>
                  </a:moveTo>
                  <a:lnTo>
                    <a:pt x="359" y="0"/>
                  </a:lnTo>
                  <a:cubicBezTo>
                    <a:pt x="366" y="16"/>
                    <a:pt x="374" y="38"/>
                    <a:pt x="374" y="61"/>
                  </a:cubicBezTo>
                  <a:cubicBezTo>
                    <a:pt x="366" y="100"/>
                    <a:pt x="351" y="146"/>
                    <a:pt x="320" y="176"/>
                  </a:cubicBezTo>
                  <a:cubicBezTo>
                    <a:pt x="313" y="184"/>
                    <a:pt x="290" y="168"/>
                    <a:pt x="275" y="176"/>
                  </a:cubicBezTo>
                  <a:cubicBezTo>
                    <a:pt x="252" y="199"/>
                    <a:pt x="221" y="222"/>
                    <a:pt x="213" y="260"/>
                  </a:cubicBezTo>
                  <a:cubicBezTo>
                    <a:pt x="213" y="275"/>
                    <a:pt x="252" y="283"/>
                    <a:pt x="244" y="298"/>
                  </a:cubicBezTo>
                  <a:cubicBezTo>
                    <a:pt x="244" y="313"/>
                    <a:pt x="221" y="321"/>
                    <a:pt x="213" y="336"/>
                  </a:cubicBezTo>
                  <a:cubicBezTo>
                    <a:pt x="206" y="352"/>
                    <a:pt x="198" y="375"/>
                    <a:pt x="206" y="390"/>
                  </a:cubicBezTo>
                  <a:cubicBezTo>
                    <a:pt x="229" y="421"/>
                    <a:pt x="259" y="436"/>
                    <a:pt x="290" y="451"/>
                  </a:cubicBezTo>
                  <a:cubicBezTo>
                    <a:pt x="305" y="459"/>
                    <a:pt x="336" y="466"/>
                    <a:pt x="336" y="451"/>
                  </a:cubicBezTo>
                  <a:cubicBezTo>
                    <a:pt x="336" y="421"/>
                    <a:pt x="275" y="375"/>
                    <a:pt x="305" y="352"/>
                  </a:cubicBezTo>
                  <a:cubicBezTo>
                    <a:pt x="336" y="336"/>
                    <a:pt x="351" y="405"/>
                    <a:pt x="382" y="421"/>
                  </a:cubicBezTo>
                  <a:cubicBezTo>
                    <a:pt x="397" y="428"/>
                    <a:pt x="427" y="421"/>
                    <a:pt x="443" y="436"/>
                  </a:cubicBezTo>
                  <a:cubicBezTo>
                    <a:pt x="458" y="451"/>
                    <a:pt x="443" y="474"/>
                    <a:pt x="435" y="489"/>
                  </a:cubicBezTo>
                  <a:lnTo>
                    <a:pt x="435" y="489"/>
                  </a:lnTo>
                  <a:cubicBezTo>
                    <a:pt x="382" y="566"/>
                    <a:pt x="382" y="566"/>
                    <a:pt x="382" y="566"/>
                  </a:cubicBezTo>
                  <a:lnTo>
                    <a:pt x="382" y="566"/>
                  </a:lnTo>
                  <a:cubicBezTo>
                    <a:pt x="359" y="566"/>
                    <a:pt x="328" y="550"/>
                    <a:pt x="313" y="566"/>
                  </a:cubicBezTo>
                  <a:cubicBezTo>
                    <a:pt x="290" y="588"/>
                    <a:pt x="320" y="634"/>
                    <a:pt x="305" y="657"/>
                  </a:cubicBezTo>
                  <a:cubicBezTo>
                    <a:pt x="290" y="680"/>
                    <a:pt x="236" y="673"/>
                    <a:pt x="213" y="680"/>
                  </a:cubicBezTo>
                  <a:lnTo>
                    <a:pt x="213" y="680"/>
                  </a:lnTo>
                  <a:cubicBezTo>
                    <a:pt x="190" y="604"/>
                    <a:pt x="183" y="527"/>
                    <a:pt x="137" y="466"/>
                  </a:cubicBezTo>
                  <a:cubicBezTo>
                    <a:pt x="0" y="329"/>
                    <a:pt x="168" y="237"/>
                    <a:pt x="221" y="115"/>
                  </a:cubicBezTo>
                  <a:cubicBezTo>
                    <a:pt x="244" y="54"/>
                    <a:pt x="313" y="54"/>
                    <a:pt x="351" y="16"/>
                  </a:cubicBezTo>
                  <a:cubicBezTo>
                    <a:pt x="351" y="8"/>
                    <a:pt x="359" y="8"/>
                    <a:pt x="35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9" name="Freeform 6"/>
            <p:cNvSpPr>
              <a:spLocks noChangeArrowheads="1"/>
            </p:cNvSpPr>
            <p:nvPr/>
          </p:nvSpPr>
          <p:spPr bwMode="auto">
            <a:xfrm>
              <a:off x="6376573" y="7100888"/>
              <a:ext cx="138103" cy="138112"/>
            </a:xfrm>
            <a:custGeom>
              <a:avLst/>
              <a:gdLst>
                <a:gd name="T0" fmla="*/ 7 w 383"/>
                <a:gd name="T1" fmla="*/ 107 h 383"/>
                <a:gd name="T2" fmla="*/ 7 w 383"/>
                <a:gd name="T3" fmla="*/ 107 h 383"/>
                <a:gd name="T4" fmla="*/ 30 w 383"/>
                <a:gd name="T5" fmla="*/ 229 h 383"/>
                <a:gd name="T6" fmla="*/ 53 w 383"/>
                <a:gd name="T7" fmla="*/ 283 h 383"/>
                <a:gd name="T8" fmla="*/ 76 w 383"/>
                <a:gd name="T9" fmla="*/ 321 h 383"/>
                <a:gd name="T10" fmla="*/ 107 w 383"/>
                <a:gd name="T11" fmla="*/ 344 h 383"/>
                <a:gd name="T12" fmla="*/ 107 w 383"/>
                <a:gd name="T13" fmla="*/ 344 h 383"/>
                <a:gd name="T14" fmla="*/ 160 w 383"/>
                <a:gd name="T15" fmla="*/ 336 h 383"/>
                <a:gd name="T16" fmla="*/ 191 w 383"/>
                <a:gd name="T17" fmla="*/ 382 h 383"/>
                <a:gd name="T18" fmla="*/ 191 w 383"/>
                <a:gd name="T19" fmla="*/ 382 h 383"/>
                <a:gd name="T20" fmla="*/ 229 w 383"/>
                <a:gd name="T21" fmla="*/ 359 h 383"/>
                <a:gd name="T22" fmla="*/ 237 w 383"/>
                <a:gd name="T23" fmla="*/ 290 h 383"/>
                <a:gd name="T24" fmla="*/ 229 w 383"/>
                <a:gd name="T25" fmla="*/ 214 h 383"/>
                <a:gd name="T26" fmla="*/ 305 w 383"/>
                <a:gd name="T27" fmla="*/ 245 h 383"/>
                <a:gd name="T28" fmla="*/ 382 w 383"/>
                <a:gd name="T29" fmla="*/ 222 h 383"/>
                <a:gd name="T30" fmla="*/ 382 w 383"/>
                <a:gd name="T31" fmla="*/ 222 h 383"/>
                <a:gd name="T32" fmla="*/ 321 w 383"/>
                <a:gd name="T33" fmla="*/ 168 h 383"/>
                <a:gd name="T34" fmla="*/ 313 w 383"/>
                <a:gd name="T35" fmla="*/ 130 h 383"/>
                <a:gd name="T36" fmla="*/ 237 w 383"/>
                <a:gd name="T37" fmla="*/ 84 h 383"/>
                <a:gd name="T38" fmla="*/ 153 w 383"/>
                <a:gd name="T39" fmla="*/ 23 h 383"/>
                <a:gd name="T40" fmla="*/ 153 w 383"/>
                <a:gd name="T41" fmla="*/ 23 h 383"/>
                <a:gd name="T42" fmla="*/ 92 w 383"/>
                <a:gd name="T43" fmla="*/ 46 h 383"/>
                <a:gd name="T44" fmla="*/ 61 w 383"/>
                <a:gd name="T45" fmla="*/ 0 h 383"/>
                <a:gd name="T46" fmla="*/ 7 w 383"/>
                <a:gd name="T47" fmla="*/ 46 h 383"/>
                <a:gd name="T48" fmla="*/ 7 w 383"/>
                <a:gd name="T49" fmla="*/ 10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3" h="383">
                  <a:moveTo>
                    <a:pt x="7" y="107"/>
                  </a:moveTo>
                  <a:lnTo>
                    <a:pt x="7" y="107"/>
                  </a:lnTo>
                  <a:cubicBezTo>
                    <a:pt x="15" y="145"/>
                    <a:pt x="15" y="191"/>
                    <a:pt x="30" y="229"/>
                  </a:cubicBezTo>
                  <a:cubicBezTo>
                    <a:pt x="30" y="245"/>
                    <a:pt x="46" y="267"/>
                    <a:pt x="53" y="283"/>
                  </a:cubicBezTo>
                  <a:cubicBezTo>
                    <a:pt x="61" y="298"/>
                    <a:pt x="61" y="313"/>
                    <a:pt x="76" y="321"/>
                  </a:cubicBezTo>
                  <a:cubicBezTo>
                    <a:pt x="84" y="329"/>
                    <a:pt x="99" y="336"/>
                    <a:pt x="107" y="344"/>
                  </a:cubicBezTo>
                  <a:lnTo>
                    <a:pt x="107" y="344"/>
                  </a:lnTo>
                  <a:cubicBezTo>
                    <a:pt x="130" y="344"/>
                    <a:pt x="145" y="329"/>
                    <a:pt x="160" y="336"/>
                  </a:cubicBezTo>
                  <a:cubicBezTo>
                    <a:pt x="176" y="344"/>
                    <a:pt x="183" y="367"/>
                    <a:pt x="191" y="382"/>
                  </a:cubicBezTo>
                  <a:lnTo>
                    <a:pt x="191" y="382"/>
                  </a:lnTo>
                  <a:cubicBezTo>
                    <a:pt x="206" y="374"/>
                    <a:pt x="221" y="367"/>
                    <a:pt x="229" y="359"/>
                  </a:cubicBezTo>
                  <a:cubicBezTo>
                    <a:pt x="237" y="336"/>
                    <a:pt x="237" y="313"/>
                    <a:pt x="237" y="290"/>
                  </a:cubicBezTo>
                  <a:cubicBezTo>
                    <a:pt x="237" y="267"/>
                    <a:pt x="214" y="229"/>
                    <a:pt x="229" y="214"/>
                  </a:cubicBezTo>
                  <a:cubicBezTo>
                    <a:pt x="252" y="199"/>
                    <a:pt x="275" y="245"/>
                    <a:pt x="305" y="245"/>
                  </a:cubicBezTo>
                  <a:cubicBezTo>
                    <a:pt x="328" y="252"/>
                    <a:pt x="359" y="229"/>
                    <a:pt x="382" y="222"/>
                  </a:cubicBezTo>
                  <a:lnTo>
                    <a:pt x="382" y="222"/>
                  </a:lnTo>
                  <a:lnTo>
                    <a:pt x="321" y="168"/>
                  </a:lnTo>
                  <a:cubicBezTo>
                    <a:pt x="321" y="160"/>
                    <a:pt x="313" y="130"/>
                    <a:pt x="313" y="130"/>
                  </a:cubicBezTo>
                  <a:cubicBezTo>
                    <a:pt x="290" y="115"/>
                    <a:pt x="259" y="99"/>
                    <a:pt x="237" y="84"/>
                  </a:cubicBezTo>
                  <a:cubicBezTo>
                    <a:pt x="206" y="69"/>
                    <a:pt x="176" y="46"/>
                    <a:pt x="153" y="23"/>
                  </a:cubicBezTo>
                  <a:lnTo>
                    <a:pt x="153" y="23"/>
                  </a:lnTo>
                  <a:cubicBezTo>
                    <a:pt x="130" y="31"/>
                    <a:pt x="115" y="46"/>
                    <a:pt x="92" y="46"/>
                  </a:cubicBezTo>
                  <a:cubicBezTo>
                    <a:pt x="76" y="38"/>
                    <a:pt x="76" y="0"/>
                    <a:pt x="61" y="0"/>
                  </a:cubicBezTo>
                  <a:cubicBezTo>
                    <a:pt x="38" y="8"/>
                    <a:pt x="23" y="31"/>
                    <a:pt x="7" y="46"/>
                  </a:cubicBezTo>
                  <a:cubicBezTo>
                    <a:pt x="0" y="69"/>
                    <a:pt x="7" y="92"/>
                    <a:pt x="7" y="10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0" name="Freeform 7"/>
            <p:cNvSpPr>
              <a:spLocks noChangeArrowheads="1"/>
            </p:cNvSpPr>
            <p:nvPr/>
          </p:nvSpPr>
          <p:spPr bwMode="auto">
            <a:xfrm>
              <a:off x="6430544" y="7026275"/>
              <a:ext cx="176201" cy="153988"/>
            </a:xfrm>
            <a:custGeom>
              <a:avLst/>
              <a:gdLst>
                <a:gd name="T0" fmla="*/ 229 w 490"/>
                <a:gd name="T1" fmla="*/ 428 h 429"/>
                <a:gd name="T2" fmla="*/ 229 w 490"/>
                <a:gd name="T3" fmla="*/ 428 h 429"/>
                <a:gd name="T4" fmla="*/ 290 w 490"/>
                <a:gd name="T5" fmla="*/ 359 h 429"/>
                <a:gd name="T6" fmla="*/ 336 w 490"/>
                <a:gd name="T7" fmla="*/ 344 h 429"/>
                <a:gd name="T8" fmla="*/ 359 w 490"/>
                <a:gd name="T9" fmla="*/ 389 h 429"/>
                <a:gd name="T10" fmla="*/ 359 w 490"/>
                <a:gd name="T11" fmla="*/ 389 h 429"/>
                <a:gd name="T12" fmla="*/ 443 w 490"/>
                <a:gd name="T13" fmla="*/ 382 h 429"/>
                <a:gd name="T14" fmla="*/ 481 w 490"/>
                <a:gd name="T15" fmla="*/ 252 h 429"/>
                <a:gd name="T16" fmla="*/ 420 w 490"/>
                <a:gd name="T17" fmla="*/ 214 h 429"/>
                <a:gd name="T18" fmla="*/ 420 w 490"/>
                <a:gd name="T19" fmla="*/ 214 h 429"/>
                <a:gd name="T20" fmla="*/ 359 w 490"/>
                <a:gd name="T21" fmla="*/ 199 h 429"/>
                <a:gd name="T22" fmla="*/ 290 w 490"/>
                <a:gd name="T23" fmla="*/ 229 h 429"/>
                <a:gd name="T24" fmla="*/ 252 w 490"/>
                <a:gd name="T25" fmla="*/ 176 h 429"/>
                <a:gd name="T26" fmla="*/ 237 w 490"/>
                <a:gd name="T27" fmla="*/ 91 h 429"/>
                <a:gd name="T28" fmla="*/ 160 w 490"/>
                <a:gd name="T29" fmla="*/ 53 h 429"/>
                <a:gd name="T30" fmla="*/ 160 w 490"/>
                <a:gd name="T31" fmla="*/ 53 h 429"/>
                <a:gd name="T32" fmla="*/ 129 w 490"/>
                <a:gd name="T33" fmla="*/ 0 h 429"/>
                <a:gd name="T34" fmla="*/ 45 w 490"/>
                <a:gd name="T35" fmla="*/ 30 h 429"/>
                <a:gd name="T36" fmla="*/ 23 w 490"/>
                <a:gd name="T37" fmla="*/ 76 h 429"/>
                <a:gd name="T38" fmla="*/ 30 w 490"/>
                <a:gd name="T39" fmla="*/ 130 h 429"/>
                <a:gd name="T40" fmla="*/ 0 w 490"/>
                <a:gd name="T41" fmla="*/ 229 h 429"/>
                <a:gd name="T42" fmla="*/ 0 w 490"/>
                <a:gd name="T43" fmla="*/ 229 h 429"/>
                <a:gd name="T44" fmla="*/ 84 w 490"/>
                <a:gd name="T45" fmla="*/ 290 h 429"/>
                <a:gd name="T46" fmla="*/ 160 w 490"/>
                <a:gd name="T47" fmla="*/ 336 h 429"/>
                <a:gd name="T48" fmla="*/ 168 w 490"/>
                <a:gd name="T49" fmla="*/ 374 h 429"/>
                <a:gd name="T50" fmla="*/ 229 w 490"/>
                <a:gd name="T51"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0" h="429">
                  <a:moveTo>
                    <a:pt x="229" y="428"/>
                  </a:moveTo>
                  <a:lnTo>
                    <a:pt x="229" y="428"/>
                  </a:lnTo>
                  <a:cubicBezTo>
                    <a:pt x="252" y="405"/>
                    <a:pt x="267" y="382"/>
                    <a:pt x="290" y="359"/>
                  </a:cubicBezTo>
                  <a:cubicBezTo>
                    <a:pt x="298" y="351"/>
                    <a:pt x="320" y="336"/>
                    <a:pt x="336" y="344"/>
                  </a:cubicBezTo>
                  <a:cubicBezTo>
                    <a:pt x="351" y="351"/>
                    <a:pt x="351" y="374"/>
                    <a:pt x="359" y="389"/>
                  </a:cubicBezTo>
                  <a:lnTo>
                    <a:pt x="359" y="389"/>
                  </a:lnTo>
                  <a:cubicBezTo>
                    <a:pt x="389" y="389"/>
                    <a:pt x="420" y="405"/>
                    <a:pt x="443" y="382"/>
                  </a:cubicBezTo>
                  <a:cubicBezTo>
                    <a:pt x="473" y="351"/>
                    <a:pt x="489" y="298"/>
                    <a:pt x="481" y="252"/>
                  </a:cubicBezTo>
                  <a:cubicBezTo>
                    <a:pt x="481" y="229"/>
                    <a:pt x="443" y="229"/>
                    <a:pt x="420" y="214"/>
                  </a:cubicBezTo>
                  <a:lnTo>
                    <a:pt x="420" y="214"/>
                  </a:lnTo>
                  <a:cubicBezTo>
                    <a:pt x="404" y="214"/>
                    <a:pt x="381" y="191"/>
                    <a:pt x="359" y="199"/>
                  </a:cubicBezTo>
                  <a:cubicBezTo>
                    <a:pt x="336" y="199"/>
                    <a:pt x="313" y="237"/>
                    <a:pt x="290" y="229"/>
                  </a:cubicBezTo>
                  <a:cubicBezTo>
                    <a:pt x="267" y="229"/>
                    <a:pt x="259" y="199"/>
                    <a:pt x="252" y="176"/>
                  </a:cubicBezTo>
                  <a:cubicBezTo>
                    <a:pt x="237" y="145"/>
                    <a:pt x="252" y="114"/>
                    <a:pt x="237" y="91"/>
                  </a:cubicBezTo>
                  <a:cubicBezTo>
                    <a:pt x="221" y="69"/>
                    <a:pt x="183" y="61"/>
                    <a:pt x="160" y="53"/>
                  </a:cubicBezTo>
                  <a:lnTo>
                    <a:pt x="160" y="53"/>
                  </a:lnTo>
                  <a:cubicBezTo>
                    <a:pt x="145" y="30"/>
                    <a:pt x="137" y="15"/>
                    <a:pt x="129" y="0"/>
                  </a:cubicBezTo>
                  <a:lnTo>
                    <a:pt x="45" y="30"/>
                  </a:lnTo>
                  <a:lnTo>
                    <a:pt x="23" y="76"/>
                  </a:lnTo>
                  <a:cubicBezTo>
                    <a:pt x="23" y="91"/>
                    <a:pt x="38" y="114"/>
                    <a:pt x="30" y="130"/>
                  </a:cubicBezTo>
                  <a:cubicBezTo>
                    <a:pt x="30" y="168"/>
                    <a:pt x="7" y="199"/>
                    <a:pt x="0" y="229"/>
                  </a:cubicBezTo>
                  <a:lnTo>
                    <a:pt x="0" y="229"/>
                  </a:lnTo>
                  <a:cubicBezTo>
                    <a:pt x="23" y="252"/>
                    <a:pt x="53" y="275"/>
                    <a:pt x="84" y="290"/>
                  </a:cubicBezTo>
                  <a:cubicBezTo>
                    <a:pt x="106" y="305"/>
                    <a:pt x="137" y="321"/>
                    <a:pt x="160" y="336"/>
                  </a:cubicBezTo>
                  <a:cubicBezTo>
                    <a:pt x="160" y="336"/>
                    <a:pt x="168" y="366"/>
                    <a:pt x="168" y="374"/>
                  </a:cubicBezTo>
                  <a:lnTo>
                    <a:pt x="229" y="428"/>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1" name="Freeform 8"/>
            <p:cNvSpPr>
              <a:spLocks noChangeArrowheads="1"/>
            </p:cNvSpPr>
            <p:nvPr/>
          </p:nvSpPr>
          <p:spPr bwMode="auto">
            <a:xfrm>
              <a:off x="6438480" y="7148513"/>
              <a:ext cx="160328" cy="150812"/>
            </a:xfrm>
            <a:custGeom>
              <a:avLst/>
              <a:gdLst>
                <a:gd name="T0" fmla="*/ 129 w 444"/>
                <a:gd name="T1" fmla="*/ 115 h 421"/>
                <a:gd name="T2" fmla="*/ 129 w 444"/>
                <a:gd name="T3" fmla="*/ 115 h 421"/>
                <a:gd name="T4" fmla="*/ 53 w 444"/>
                <a:gd name="T5" fmla="*/ 84 h 421"/>
                <a:gd name="T6" fmla="*/ 61 w 444"/>
                <a:gd name="T7" fmla="*/ 160 h 421"/>
                <a:gd name="T8" fmla="*/ 53 w 444"/>
                <a:gd name="T9" fmla="*/ 229 h 421"/>
                <a:gd name="T10" fmla="*/ 15 w 444"/>
                <a:gd name="T11" fmla="*/ 252 h 421"/>
                <a:gd name="T12" fmla="*/ 15 w 444"/>
                <a:gd name="T13" fmla="*/ 252 h 421"/>
                <a:gd name="T14" fmla="*/ 22 w 444"/>
                <a:gd name="T15" fmla="*/ 328 h 421"/>
                <a:gd name="T16" fmla="*/ 114 w 444"/>
                <a:gd name="T17" fmla="*/ 305 h 421"/>
                <a:gd name="T18" fmla="*/ 99 w 444"/>
                <a:gd name="T19" fmla="*/ 344 h 421"/>
                <a:gd name="T20" fmla="*/ 137 w 444"/>
                <a:gd name="T21" fmla="*/ 359 h 421"/>
                <a:gd name="T22" fmla="*/ 137 w 444"/>
                <a:gd name="T23" fmla="*/ 382 h 421"/>
                <a:gd name="T24" fmla="*/ 168 w 444"/>
                <a:gd name="T25" fmla="*/ 420 h 421"/>
                <a:gd name="T26" fmla="*/ 168 w 444"/>
                <a:gd name="T27" fmla="*/ 420 h 421"/>
                <a:gd name="T28" fmla="*/ 191 w 444"/>
                <a:gd name="T29" fmla="*/ 405 h 421"/>
                <a:gd name="T30" fmla="*/ 229 w 444"/>
                <a:gd name="T31" fmla="*/ 412 h 421"/>
                <a:gd name="T32" fmla="*/ 290 w 444"/>
                <a:gd name="T33" fmla="*/ 367 h 421"/>
                <a:gd name="T34" fmla="*/ 336 w 444"/>
                <a:gd name="T35" fmla="*/ 305 h 421"/>
                <a:gd name="T36" fmla="*/ 404 w 444"/>
                <a:gd name="T37" fmla="*/ 298 h 421"/>
                <a:gd name="T38" fmla="*/ 443 w 444"/>
                <a:gd name="T39" fmla="*/ 252 h 421"/>
                <a:gd name="T40" fmla="*/ 443 w 444"/>
                <a:gd name="T41" fmla="*/ 252 h 421"/>
                <a:gd name="T42" fmla="*/ 381 w 444"/>
                <a:gd name="T43" fmla="*/ 222 h 421"/>
                <a:gd name="T44" fmla="*/ 397 w 444"/>
                <a:gd name="T45" fmla="*/ 168 h 421"/>
                <a:gd name="T46" fmla="*/ 397 w 444"/>
                <a:gd name="T47" fmla="*/ 168 h 421"/>
                <a:gd name="T48" fmla="*/ 336 w 444"/>
                <a:gd name="T49" fmla="*/ 53 h 421"/>
                <a:gd name="T50" fmla="*/ 336 w 444"/>
                <a:gd name="T51" fmla="*/ 53 h 421"/>
                <a:gd name="T52" fmla="*/ 313 w 444"/>
                <a:gd name="T53" fmla="*/ 8 h 421"/>
                <a:gd name="T54" fmla="*/ 267 w 444"/>
                <a:gd name="T55" fmla="*/ 23 h 421"/>
                <a:gd name="T56" fmla="*/ 206 w 444"/>
                <a:gd name="T57" fmla="*/ 92 h 421"/>
                <a:gd name="T58" fmla="*/ 191 w 444"/>
                <a:gd name="T59" fmla="*/ 99 h 421"/>
                <a:gd name="T60" fmla="*/ 152 w 444"/>
                <a:gd name="T61" fmla="*/ 115 h 421"/>
                <a:gd name="T62" fmla="*/ 129 w 444"/>
                <a:gd name="T63" fmla="*/ 11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421">
                  <a:moveTo>
                    <a:pt x="129" y="115"/>
                  </a:moveTo>
                  <a:lnTo>
                    <a:pt x="129" y="115"/>
                  </a:lnTo>
                  <a:cubicBezTo>
                    <a:pt x="99" y="115"/>
                    <a:pt x="76" y="69"/>
                    <a:pt x="53" y="84"/>
                  </a:cubicBezTo>
                  <a:cubicBezTo>
                    <a:pt x="38" y="99"/>
                    <a:pt x="61" y="137"/>
                    <a:pt x="61" y="160"/>
                  </a:cubicBezTo>
                  <a:cubicBezTo>
                    <a:pt x="61" y="183"/>
                    <a:pt x="61" y="206"/>
                    <a:pt x="53" y="229"/>
                  </a:cubicBezTo>
                  <a:cubicBezTo>
                    <a:pt x="45" y="237"/>
                    <a:pt x="30" y="244"/>
                    <a:pt x="15" y="252"/>
                  </a:cubicBezTo>
                  <a:lnTo>
                    <a:pt x="15" y="252"/>
                  </a:lnTo>
                  <a:cubicBezTo>
                    <a:pt x="22" y="275"/>
                    <a:pt x="0" y="313"/>
                    <a:pt x="22" y="328"/>
                  </a:cubicBezTo>
                  <a:cubicBezTo>
                    <a:pt x="53" y="344"/>
                    <a:pt x="83" y="298"/>
                    <a:pt x="114" y="305"/>
                  </a:cubicBezTo>
                  <a:cubicBezTo>
                    <a:pt x="129" y="313"/>
                    <a:pt x="99" y="336"/>
                    <a:pt x="99" y="344"/>
                  </a:cubicBezTo>
                  <a:cubicBezTo>
                    <a:pt x="106" y="359"/>
                    <a:pt x="129" y="344"/>
                    <a:pt x="137" y="359"/>
                  </a:cubicBezTo>
                  <a:cubicBezTo>
                    <a:pt x="145" y="359"/>
                    <a:pt x="129" y="374"/>
                    <a:pt x="137" y="382"/>
                  </a:cubicBezTo>
                  <a:cubicBezTo>
                    <a:pt x="145" y="397"/>
                    <a:pt x="152" y="405"/>
                    <a:pt x="168" y="420"/>
                  </a:cubicBezTo>
                  <a:lnTo>
                    <a:pt x="168" y="420"/>
                  </a:lnTo>
                  <a:cubicBezTo>
                    <a:pt x="175" y="412"/>
                    <a:pt x="183" y="405"/>
                    <a:pt x="191" y="405"/>
                  </a:cubicBezTo>
                  <a:cubicBezTo>
                    <a:pt x="206" y="405"/>
                    <a:pt x="221" y="412"/>
                    <a:pt x="229" y="412"/>
                  </a:cubicBezTo>
                  <a:cubicBezTo>
                    <a:pt x="252" y="397"/>
                    <a:pt x="267" y="382"/>
                    <a:pt x="290" y="367"/>
                  </a:cubicBezTo>
                  <a:cubicBezTo>
                    <a:pt x="305" y="344"/>
                    <a:pt x="313" y="313"/>
                    <a:pt x="336" y="305"/>
                  </a:cubicBezTo>
                  <a:cubicBezTo>
                    <a:pt x="358" y="290"/>
                    <a:pt x="381" y="313"/>
                    <a:pt x="404" y="298"/>
                  </a:cubicBezTo>
                  <a:cubicBezTo>
                    <a:pt x="420" y="290"/>
                    <a:pt x="427" y="267"/>
                    <a:pt x="443" y="252"/>
                  </a:cubicBezTo>
                  <a:lnTo>
                    <a:pt x="443" y="252"/>
                  </a:lnTo>
                  <a:cubicBezTo>
                    <a:pt x="420" y="244"/>
                    <a:pt x="397" y="244"/>
                    <a:pt x="381" y="222"/>
                  </a:cubicBezTo>
                  <a:cubicBezTo>
                    <a:pt x="374" y="206"/>
                    <a:pt x="397" y="183"/>
                    <a:pt x="397" y="168"/>
                  </a:cubicBezTo>
                  <a:lnTo>
                    <a:pt x="397" y="168"/>
                  </a:lnTo>
                  <a:cubicBezTo>
                    <a:pt x="336" y="53"/>
                    <a:pt x="336" y="53"/>
                    <a:pt x="336" y="53"/>
                  </a:cubicBezTo>
                  <a:lnTo>
                    <a:pt x="336" y="53"/>
                  </a:lnTo>
                  <a:cubicBezTo>
                    <a:pt x="328" y="38"/>
                    <a:pt x="328" y="15"/>
                    <a:pt x="313" y="8"/>
                  </a:cubicBezTo>
                  <a:cubicBezTo>
                    <a:pt x="297" y="0"/>
                    <a:pt x="275" y="15"/>
                    <a:pt x="267" y="23"/>
                  </a:cubicBezTo>
                  <a:cubicBezTo>
                    <a:pt x="244" y="46"/>
                    <a:pt x="229" y="69"/>
                    <a:pt x="206" y="92"/>
                  </a:cubicBezTo>
                  <a:cubicBezTo>
                    <a:pt x="206" y="92"/>
                    <a:pt x="198" y="99"/>
                    <a:pt x="191" y="99"/>
                  </a:cubicBezTo>
                  <a:cubicBezTo>
                    <a:pt x="183" y="107"/>
                    <a:pt x="168" y="115"/>
                    <a:pt x="152" y="115"/>
                  </a:cubicBezTo>
                  <a:cubicBezTo>
                    <a:pt x="137" y="115"/>
                    <a:pt x="129" y="115"/>
                    <a:pt x="129" y="1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2" name="Freeform 9"/>
            <p:cNvSpPr>
              <a:spLocks noChangeArrowheads="1"/>
            </p:cNvSpPr>
            <p:nvPr/>
          </p:nvSpPr>
          <p:spPr bwMode="auto">
            <a:xfrm>
              <a:off x="6560711" y="7092950"/>
              <a:ext cx="149215" cy="115888"/>
            </a:xfrm>
            <a:custGeom>
              <a:avLst/>
              <a:gdLst>
                <a:gd name="T0" fmla="*/ 61 w 413"/>
                <a:gd name="T1" fmla="*/ 321 h 322"/>
                <a:gd name="T2" fmla="*/ 61 w 413"/>
                <a:gd name="T3" fmla="*/ 321 h 322"/>
                <a:gd name="T4" fmla="*/ 0 w 413"/>
                <a:gd name="T5" fmla="*/ 206 h 322"/>
                <a:gd name="T6" fmla="*/ 0 w 413"/>
                <a:gd name="T7" fmla="*/ 206 h 322"/>
                <a:gd name="T8" fmla="*/ 84 w 413"/>
                <a:gd name="T9" fmla="*/ 199 h 322"/>
                <a:gd name="T10" fmla="*/ 122 w 413"/>
                <a:gd name="T11" fmla="*/ 69 h 322"/>
                <a:gd name="T12" fmla="*/ 61 w 413"/>
                <a:gd name="T13" fmla="*/ 31 h 322"/>
                <a:gd name="T14" fmla="*/ 61 w 413"/>
                <a:gd name="T15" fmla="*/ 31 h 322"/>
                <a:gd name="T16" fmla="*/ 91 w 413"/>
                <a:gd name="T17" fmla="*/ 0 h 322"/>
                <a:gd name="T18" fmla="*/ 152 w 413"/>
                <a:gd name="T19" fmla="*/ 16 h 322"/>
                <a:gd name="T20" fmla="*/ 206 w 413"/>
                <a:gd name="T21" fmla="*/ 46 h 322"/>
                <a:gd name="T22" fmla="*/ 236 w 413"/>
                <a:gd name="T23" fmla="*/ 23 h 322"/>
                <a:gd name="T24" fmla="*/ 236 w 413"/>
                <a:gd name="T25" fmla="*/ 23 h 322"/>
                <a:gd name="T26" fmla="*/ 290 w 413"/>
                <a:gd name="T27" fmla="*/ 54 h 322"/>
                <a:gd name="T28" fmla="*/ 305 w 413"/>
                <a:gd name="T29" fmla="*/ 69 h 322"/>
                <a:gd name="T30" fmla="*/ 374 w 413"/>
                <a:gd name="T31" fmla="*/ 69 h 322"/>
                <a:gd name="T32" fmla="*/ 374 w 413"/>
                <a:gd name="T33" fmla="*/ 69 h 322"/>
                <a:gd name="T34" fmla="*/ 404 w 413"/>
                <a:gd name="T35" fmla="*/ 145 h 322"/>
                <a:gd name="T36" fmla="*/ 343 w 413"/>
                <a:gd name="T37" fmla="*/ 183 h 322"/>
                <a:gd name="T38" fmla="*/ 343 w 413"/>
                <a:gd name="T39" fmla="*/ 183 h 322"/>
                <a:gd name="T40" fmla="*/ 297 w 413"/>
                <a:gd name="T41" fmla="*/ 168 h 322"/>
                <a:gd name="T42" fmla="*/ 259 w 413"/>
                <a:gd name="T43" fmla="*/ 168 h 322"/>
                <a:gd name="T44" fmla="*/ 168 w 413"/>
                <a:gd name="T45" fmla="*/ 206 h 322"/>
                <a:gd name="T46" fmla="*/ 130 w 413"/>
                <a:gd name="T47" fmla="*/ 268 h 322"/>
                <a:gd name="T48" fmla="*/ 61 w 413"/>
                <a:gd name="T49"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3" h="322">
                  <a:moveTo>
                    <a:pt x="61" y="321"/>
                  </a:moveTo>
                  <a:lnTo>
                    <a:pt x="61" y="321"/>
                  </a:lnTo>
                  <a:cubicBezTo>
                    <a:pt x="0" y="206"/>
                    <a:pt x="0" y="206"/>
                    <a:pt x="0" y="206"/>
                  </a:cubicBezTo>
                  <a:lnTo>
                    <a:pt x="0" y="206"/>
                  </a:lnTo>
                  <a:cubicBezTo>
                    <a:pt x="30" y="206"/>
                    <a:pt x="61" y="222"/>
                    <a:pt x="84" y="199"/>
                  </a:cubicBezTo>
                  <a:cubicBezTo>
                    <a:pt x="114" y="168"/>
                    <a:pt x="130" y="115"/>
                    <a:pt x="122" y="69"/>
                  </a:cubicBezTo>
                  <a:cubicBezTo>
                    <a:pt x="122" y="46"/>
                    <a:pt x="84" y="46"/>
                    <a:pt x="61" y="31"/>
                  </a:cubicBezTo>
                  <a:lnTo>
                    <a:pt x="61" y="31"/>
                  </a:lnTo>
                  <a:cubicBezTo>
                    <a:pt x="76" y="23"/>
                    <a:pt x="76" y="8"/>
                    <a:pt x="91" y="0"/>
                  </a:cubicBezTo>
                  <a:cubicBezTo>
                    <a:pt x="114" y="0"/>
                    <a:pt x="137" y="8"/>
                    <a:pt x="152" y="16"/>
                  </a:cubicBezTo>
                  <a:cubicBezTo>
                    <a:pt x="175" y="23"/>
                    <a:pt x="183" y="46"/>
                    <a:pt x="206" y="46"/>
                  </a:cubicBezTo>
                  <a:cubicBezTo>
                    <a:pt x="214" y="46"/>
                    <a:pt x="221" y="31"/>
                    <a:pt x="236" y="23"/>
                  </a:cubicBezTo>
                  <a:lnTo>
                    <a:pt x="236" y="23"/>
                  </a:lnTo>
                  <a:cubicBezTo>
                    <a:pt x="252" y="31"/>
                    <a:pt x="267" y="46"/>
                    <a:pt x="290" y="54"/>
                  </a:cubicBezTo>
                  <a:cubicBezTo>
                    <a:pt x="290" y="61"/>
                    <a:pt x="297" y="69"/>
                    <a:pt x="305" y="69"/>
                  </a:cubicBezTo>
                  <a:cubicBezTo>
                    <a:pt x="328" y="77"/>
                    <a:pt x="351" y="69"/>
                    <a:pt x="374" y="69"/>
                  </a:cubicBezTo>
                  <a:lnTo>
                    <a:pt x="374" y="69"/>
                  </a:lnTo>
                  <a:cubicBezTo>
                    <a:pt x="382" y="92"/>
                    <a:pt x="412" y="115"/>
                    <a:pt x="404" y="145"/>
                  </a:cubicBezTo>
                  <a:cubicBezTo>
                    <a:pt x="397" y="168"/>
                    <a:pt x="366" y="168"/>
                    <a:pt x="343" y="183"/>
                  </a:cubicBezTo>
                  <a:lnTo>
                    <a:pt x="343" y="183"/>
                  </a:lnTo>
                  <a:cubicBezTo>
                    <a:pt x="328" y="176"/>
                    <a:pt x="313" y="168"/>
                    <a:pt x="297" y="168"/>
                  </a:cubicBezTo>
                  <a:cubicBezTo>
                    <a:pt x="282" y="161"/>
                    <a:pt x="275" y="161"/>
                    <a:pt x="259" y="168"/>
                  </a:cubicBezTo>
                  <a:cubicBezTo>
                    <a:pt x="229" y="176"/>
                    <a:pt x="191" y="183"/>
                    <a:pt x="168" y="206"/>
                  </a:cubicBezTo>
                  <a:cubicBezTo>
                    <a:pt x="145" y="214"/>
                    <a:pt x="145" y="245"/>
                    <a:pt x="130" y="268"/>
                  </a:cubicBezTo>
                  <a:cubicBezTo>
                    <a:pt x="107" y="290"/>
                    <a:pt x="84" y="306"/>
                    <a:pt x="61"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3" name="Freeform 10"/>
            <p:cNvSpPr>
              <a:spLocks noChangeArrowheads="1"/>
            </p:cNvSpPr>
            <p:nvPr/>
          </p:nvSpPr>
          <p:spPr bwMode="auto">
            <a:xfrm>
              <a:off x="6573410" y="7150101"/>
              <a:ext cx="123817" cy="119063"/>
            </a:xfrm>
            <a:custGeom>
              <a:avLst/>
              <a:gdLst>
                <a:gd name="T0" fmla="*/ 23 w 345"/>
                <a:gd name="T1" fmla="*/ 160 h 329"/>
                <a:gd name="T2" fmla="*/ 23 w 345"/>
                <a:gd name="T3" fmla="*/ 160 h 329"/>
                <a:gd name="T4" fmla="*/ 92 w 345"/>
                <a:gd name="T5" fmla="*/ 107 h 329"/>
                <a:gd name="T6" fmla="*/ 130 w 345"/>
                <a:gd name="T7" fmla="*/ 45 h 329"/>
                <a:gd name="T8" fmla="*/ 221 w 345"/>
                <a:gd name="T9" fmla="*/ 7 h 329"/>
                <a:gd name="T10" fmla="*/ 259 w 345"/>
                <a:gd name="T11" fmla="*/ 7 h 329"/>
                <a:gd name="T12" fmla="*/ 305 w 345"/>
                <a:gd name="T13" fmla="*/ 22 h 329"/>
                <a:gd name="T14" fmla="*/ 305 w 345"/>
                <a:gd name="T15" fmla="*/ 22 h 329"/>
                <a:gd name="T16" fmla="*/ 344 w 345"/>
                <a:gd name="T17" fmla="*/ 61 h 329"/>
                <a:gd name="T18" fmla="*/ 305 w 345"/>
                <a:gd name="T19" fmla="*/ 76 h 329"/>
                <a:gd name="T20" fmla="*/ 267 w 345"/>
                <a:gd name="T21" fmla="*/ 114 h 329"/>
                <a:gd name="T22" fmla="*/ 290 w 345"/>
                <a:gd name="T23" fmla="*/ 168 h 329"/>
                <a:gd name="T24" fmla="*/ 221 w 345"/>
                <a:gd name="T25" fmla="*/ 198 h 329"/>
                <a:gd name="T26" fmla="*/ 275 w 345"/>
                <a:gd name="T27" fmla="*/ 267 h 329"/>
                <a:gd name="T28" fmla="*/ 244 w 345"/>
                <a:gd name="T29" fmla="*/ 320 h 329"/>
                <a:gd name="T30" fmla="*/ 244 w 345"/>
                <a:gd name="T31" fmla="*/ 320 h 329"/>
                <a:gd name="T32" fmla="*/ 183 w 345"/>
                <a:gd name="T33" fmla="*/ 297 h 329"/>
                <a:gd name="T34" fmla="*/ 145 w 345"/>
                <a:gd name="T35" fmla="*/ 305 h 329"/>
                <a:gd name="T36" fmla="*/ 69 w 345"/>
                <a:gd name="T37" fmla="*/ 244 h 329"/>
                <a:gd name="T38" fmla="*/ 69 w 345"/>
                <a:gd name="T39" fmla="*/ 244 h 329"/>
                <a:gd name="T40" fmla="*/ 7 w 345"/>
                <a:gd name="T41" fmla="*/ 214 h 329"/>
                <a:gd name="T42" fmla="*/ 23 w 345"/>
                <a:gd name="T43" fmla="*/ 1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5" h="329">
                  <a:moveTo>
                    <a:pt x="23" y="160"/>
                  </a:moveTo>
                  <a:lnTo>
                    <a:pt x="23" y="160"/>
                  </a:lnTo>
                  <a:cubicBezTo>
                    <a:pt x="46" y="145"/>
                    <a:pt x="69" y="129"/>
                    <a:pt x="92" y="107"/>
                  </a:cubicBezTo>
                  <a:cubicBezTo>
                    <a:pt x="107" y="84"/>
                    <a:pt x="107" y="53"/>
                    <a:pt x="130" y="45"/>
                  </a:cubicBezTo>
                  <a:cubicBezTo>
                    <a:pt x="153" y="22"/>
                    <a:pt x="191" y="15"/>
                    <a:pt x="221" y="7"/>
                  </a:cubicBezTo>
                  <a:cubicBezTo>
                    <a:pt x="237" y="0"/>
                    <a:pt x="244" y="0"/>
                    <a:pt x="259" y="7"/>
                  </a:cubicBezTo>
                  <a:cubicBezTo>
                    <a:pt x="275" y="7"/>
                    <a:pt x="290" y="15"/>
                    <a:pt x="305" y="22"/>
                  </a:cubicBezTo>
                  <a:lnTo>
                    <a:pt x="305" y="22"/>
                  </a:lnTo>
                  <a:cubicBezTo>
                    <a:pt x="313" y="38"/>
                    <a:pt x="344" y="45"/>
                    <a:pt x="344" y="61"/>
                  </a:cubicBezTo>
                  <a:cubicBezTo>
                    <a:pt x="344" y="76"/>
                    <a:pt x="313" y="68"/>
                    <a:pt x="305" y="76"/>
                  </a:cubicBezTo>
                  <a:cubicBezTo>
                    <a:pt x="290" y="91"/>
                    <a:pt x="267" y="99"/>
                    <a:pt x="267" y="114"/>
                  </a:cubicBezTo>
                  <a:cubicBezTo>
                    <a:pt x="259" y="137"/>
                    <a:pt x="298" y="152"/>
                    <a:pt x="290" y="168"/>
                  </a:cubicBezTo>
                  <a:cubicBezTo>
                    <a:pt x="282" y="191"/>
                    <a:pt x="229" y="175"/>
                    <a:pt x="221" y="198"/>
                  </a:cubicBezTo>
                  <a:cubicBezTo>
                    <a:pt x="214" y="229"/>
                    <a:pt x="267" y="236"/>
                    <a:pt x="275" y="267"/>
                  </a:cubicBezTo>
                  <a:cubicBezTo>
                    <a:pt x="275" y="290"/>
                    <a:pt x="267" y="320"/>
                    <a:pt x="244" y="320"/>
                  </a:cubicBezTo>
                  <a:lnTo>
                    <a:pt x="244" y="320"/>
                  </a:lnTo>
                  <a:cubicBezTo>
                    <a:pt x="221" y="328"/>
                    <a:pt x="206" y="305"/>
                    <a:pt x="183" y="297"/>
                  </a:cubicBezTo>
                  <a:cubicBezTo>
                    <a:pt x="176" y="297"/>
                    <a:pt x="160" y="313"/>
                    <a:pt x="145" y="305"/>
                  </a:cubicBezTo>
                  <a:cubicBezTo>
                    <a:pt x="114" y="290"/>
                    <a:pt x="92" y="267"/>
                    <a:pt x="69" y="244"/>
                  </a:cubicBezTo>
                  <a:lnTo>
                    <a:pt x="69" y="244"/>
                  </a:lnTo>
                  <a:cubicBezTo>
                    <a:pt x="46" y="236"/>
                    <a:pt x="23" y="236"/>
                    <a:pt x="7" y="214"/>
                  </a:cubicBezTo>
                  <a:cubicBezTo>
                    <a:pt x="0" y="198"/>
                    <a:pt x="23" y="175"/>
                    <a:pt x="23" y="1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4" name="Freeform 11"/>
            <p:cNvSpPr>
              <a:spLocks noChangeArrowheads="1"/>
            </p:cNvSpPr>
            <p:nvPr/>
          </p:nvSpPr>
          <p:spPr bwMode="auto">
            <a:xfrm>
              <a:off x="6651192" y="7096125"/>
              <a:ext cx="101593" cy="173038"/>
            </a:xfrm>
            <a:custGeom>
              <a:avLst/>
              <a:gdLst>
                <a:gd name="T0" fmla="*/ 91 w 283"/>
                <a:gd name="T1" fmla="*/ 175 h 482"/>
                <a:gd name="T2" fmla="*/ 91 w 283"/>
                <a:gd name="T3" fmla="*/ 175 h 482"/>
                <a:gd name="T4" fmla="*/ 152 w 283"/>
                <a:gd name="T5" fmla="*/ 137 h 482"/>
                <a:gd name="T6" fmla="*/ 122 w 283"/>
                <a:gd name="T7" fmla="*/ 61 h 482"/>
                <a:gd name="T8" fmla="*/ 122 w 283"/>
                <a:gd name="T9" fmla="*/ 61 h 482"/>
                <a:gd name="T10" fmla="*/ 99 w 283"/>
                <a:gd name="T11" fmla="*/ 15 h 482"/>
                <a:gd name="T12" fmla="*/ 145 w 283"/>
                <a:gd name="T13" fmla="*/ 0 h 482"/>
                <a:gd name="T14" fmla="*/ 145 w 283"/>
                <a:gd name="T15" fmla="*/ 0 h 482"/>
                <a:gd name="T16" fmla="*/ 229 w 283"/>
                <a:gd name="T17" fmla="*/ 30 h 482"/>
                <a:gd name="T18" fmla="*/ 229 w 283"/>
                <a:gd name="T19" fmla="*/ 30 h 482"/>
                <a:gd name="T20" fmla="*/ 259 w 283"/>
                <a:gd name="T21" fmla="*/ 69 h 482"/>
                <a:gd name="T22" fmla="*/ 244 w 283"/>
                <a:gd name="T23" fmla="*/ 99 h 482"/>
                <a:gd name="T24" fmla="*/ 237 w 283"/>
                <a:gd name="T25" fmla="*/ 114 h 482"/>
                <a:gd name="T26" fmla="*/ 237 w 283"/>
                <a:gd name="T27" fmla="*/ 114 h 482"/>
                <a:gd name="T28" fmla="*/ 244 w 283"/>
                <a:gd name="T29" fmla="*/ 160 h 482"/>
                <a:gd name="T30" fmla="*/ 275 w 283"/>
                <a:gd name="T31" fmla="*/ 175 h 482"/>
                <a:gd name="T32" fmla="*/ 267 w 283"/>
                <a:gd name="T33" fmla="*/ 229 h 482"/>
                <a:gd name="T34" fmla="*/ 267 w 283"/>
                <a:gd name="T35" fmla="*/ 229 h 482"/>
                <a:gd name="T36" fmla="*/ 229 w 283"/>
                <a:gd name="T37" fmla="*/ 275 h 482"/>
                <a:gd name="T38" fmla="*/ 206 w 283"/>
                <a:gd name="T39" fmla="*/ 282 h 482"/>
                <a:gd name="T40" fmla="*/ 168 w 283"/>
                <a:gd name="T41" fmla="*/ 359 h 482"/>
                <a:gd name="T42" fmla="*/ 130 w 283"/>
                <a:gd name="T43" fmla="*/ 367 h 482"/>
                <a:gd name="T44" fmla="*/ 137 w 283"/>
                <a:gd name="T45" fmla="*/ 466 h 482"/>
                <a:gd name="T46" fmla="*/ 137 w 283"/>
                <a:gd name="T47" fmla="*/ 466 h 482"/>
                <a:gd name="T48" fmla="*/ 99 w 283"/>
                <a:gd name="T49" fmla="*/ 481 h 482"/>
                <a:gd name="T50" fmla="*/ 99 w 283"/>
                <a:gd name="T51" fmla="*/ 481 h 482"/>
                <a:gd name="T52" fmla="*/ 30 w 283"/>
                <a:gd name="T53" fmla="*/ 473 h 482"/>
                <a:gd name="T54" fmla="*/ 30 w 283"/>
                <a:gd name="T55" fmla="*/ 473 h 482"/>
                <a:gd name="T56" fmla="*/ 61 w 283"/>
                <a:gd name="T57" fmla="*/ 420 h 482"/>
                <a:gd name="T58" fmla="*/ 7 w 283"/>
                <a:gd name="T59" fmla="*/ 351 h 482"/>
                <a:gd name="T60" fmla="*/ 76 w 283"/>
                <a:gd name="T61" fmla="*/ 321 h 482"/>
                <a:gd name="T62" fmla="*/ 53 w 283"/>
                <a:gd name="T63" fmla="*/ 267 h 482"/>
                <a:gd name="T64" fmla="*/ 91 w 283"/>
                <a:gd name="T65" fmla="*/ 229 h 482"/>
                <a:gd name="T66" fmla="*/ 130 w 283"/>
                <a:gd name="T67" fmla="*/ 214 h 482"/>
                <a:gd name="T68" fmla="*/ 91 w 283"/>
                <a:gd name="T69" fmla="*/ 17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482">
                  <a:moveTo>
                    <a:pt x="91" y="175"/>
                  </a:moveTo>
                  <a:lnTo>
                    <a:pt x="91" y="175"/>
                  </a:lnTo>
                  <a:cubicBezTo>
                    <a:pt x="114" y="160"/>
                    <a:pt x="145" y="160"/>
                    <a:pt x="152" y="137"/>
                  </a:cubicBezTo>
                  <a:cubicBezTo>
                    <a:pt x="160" y="107"/>
                    <a:pt x="130" y="84"/>
                    <a:pt x="122" y="61"/>
                  </a:cubicBezTo>
                  <a:lnTo>
                    <a:pt x="122" y="61"/>
                  </a:lnTo>
                  <a:cubicBezTo>
                    <a:pt x="114" y="46"/>
                    <a:pt x="91" y="30"/>
                    <a:pt x="99" y="15"/>
                  </a:cubicBezTo>
                  <a:cubicBezTo>
                    <a:pt x="99" y="0"/>
                    <a:pt x="130" y="0"/>
                    <a:pt x="145" y="0"/>
                  </a:cubicBezTo>
                  <a:lnTo>
                    <a:pt x="145" y="0"/>
                  </a:lnTo>
                  <a:cubicBezTo>
                    <a:pt x="229" y="30"/>
                    <a:pt x="229" y="30"/>
                    <a:pt x="229" y="30"/>
                  </a:cubicBezTo>
                  <a:lnTo>
                    <a:pt x="229" y="30"/>
                  </a:lnTo>
                  <a:cubicBezTo>
                    <a:pt x="244" y="46"/>
                    <a:pt x="259" y="53"/>
                    <a:pt x="259" y="69"/>
                  </a:cubicBezTo>
                  <a:cubicBezTo>
                    <a:pt x="259" y="84"/>
                    <a:pt x="244" y="84"/>
                    <a:pt x="244" y="99"/>
                  </a:cubicBezTo>
                  <a:cubicBezTo>
                    <a:pt x="244" y="107"/>
                    <a:pt x="237" y="107"/>
                    <a:pt x="237" y="114"/>
                  </a:cubicBezTo>
                  <a:lnTo>
                    <a:pt x="237" y="114"/>
                  </a:lnTo>
                  <a:cubicBezTo>
                    <a:pt x="237" y="130"/>
                    <a:pt x="244" y="145"/>
                    <a:pt x="244" y="160"/>
                  </a:cubicBezTo>
                  <a:cubicBezTo>
                    <a:pt x="252" y="168"/>
                    <a:pt x="275" y="168"/>
                    <a:pt x="275" y="175"/>
                  </a:cubicBezTo>
                  <a:cubicBezTo>
                    <a:pt x="282" y="191"/>
                    <a:pt x="267" y="214"/>
                    <a:pt x="267" y="229"/>
                  </a:cubicBezTo>
                  <a:lnTo>
                    <a:pt x="267" y="229"/>
                  </a:lnTo>
                  <a:cubicBezTo>
                    <a:pt x="252" y="244"/>
                    <a:pt x="244" y="260"/>
                    <a:pt x="229" y="275"/>
                  </a:cubicBezTo>
                  <a:cubicBezTo>
                    <a:pt x="221" y="282"/>
                    <a:pt x="206" y="275"/>
                    <a:pt x="206" y="282"/>
                  </a:cubicBezTo>
                  <a:cubicBezTo>
                    <a:pt x="191" y="305"/>
                    <a:pt x="191" y="336"/>
                    <a:pt x="168" y="359"/>
                  </a:cubicBezTo>
                  <a:cubicBezTo>
                    <a:pt x="160" y="367"/>
                    <a:pt x="130" y="351"/>
                    <a:pt x="130" y="367"/>
                  </a:cubicBezTo>
                  <a:cubicBezTo>
                    <a:pt x="122" y="397"/>
                    <a:pt x="137" y="435"/>
                    <a:pt x="137" y="466"/>
                  </a:cubicBezTo>
                  <a:lnTo>
                    <a:pt x="137" y="466"/>
                  </a:lnTo>
                  <a:cubicBezTo>
                    <a:pt x="99" y="481"/>
                    <a:pt x="99" y="481"/>
                    <a:pt x="99" y="481"/>
                  </a:cubicBezTo>
                  <a:lnTo>
                    <a:pt x="99" y="481"/>
                  </a:lnTo>
                  <a:cubicBezTo>
                    <a:pt x="30" y="473"/>
                    <a:pt x="30" y="473"/>
                    <a:pt x="30" y="473"/>
                  </a:cubicBezTo>
                  <a:lnTo>
                    <a:pt x="30" y="473"/>
                  </a:lnTo>
                  <a:cubicBezTo>
                    <a:pt x="53" y="473"/>
                    <a:pt x="61" y="443"/>
                    <a:pt x="61" y="420"/>
                  </a:cubicBezTo>
                  <a:cubicBezTo>
                    <a:pt x="53" y="389"/>
                    <a:pt x="0" y="382"/>
                    <a:pt x="7" y="351"/>
                  </a:cubicBezTo>
                  <a:cubicBezTo>
                    <a:pt x="15" y="328"/>
                    <a:pt x="68" y="344"/>
                    <a:pt x="76" y="321"/>
                  </a:cubicBezTo>
                  <a:cubicBezTo>
                    <a:pt x="84" y="305"/>
                    <a:pt x="45" y="290"/>
                    <a:pt x="53" y="267"/>
                  </a:cubicBezTo>
                  <a:cubicBezTo>
                    <a:pt x="53" y="252"/>
                    <a:pt x="76" y="244"/>
                    <a:pt x="91" y="229"/>
                  </a:cubicBezTo>
                  <a:cubicBezTo>
                    <a:pt x="99" y="221"/>
                    <a:pt x="130" y="229"/>
                    <a:pt x="130" y="214"/>
                  </a:cubicBezTo>
                  <a:cubicBezTo>
                    <a:pt x="130" y="198"/>
                    <a:pt x="99" y="191"/>
                    <a:pt x="91"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5" name="Freeform 12"/>
            <p:cNvSpPr>
              <a:spLocks noChangeArrowheads="1"/>
            </p:cNvSpPr>
            <p:nvPr/>
          </p:nvSpPr>
          <p:spPr bwMode="auto">
            <a:xfrm>
              <a:off x="6736912" y="7104063"/>
              <a:ext cx="119055" cy="100012"/>
            </a:xfrm>
            <a:custGeom>
              <a:avLst/>
              <a:gdLst>
                <a:gd name="T0" fmla="*/ 0 w 329"/>
                <a:gd name="T1" fmla="*/ 91 h 276"/>
                <a:gd name="T2" fmla="*/ 0 w 329"/>
                <a:gd name="T3" fmla="*/ 91 h 276"/>
                <a:gd name="T4" fmla="*/ 7 w 329"/>
                <a:gd name="T5" fmla="*/ 137 h 276"/>
                <a:gd name="T6" fmla="*/ 38 w 329"/>
                <a:gd name="T7" fmla="*/ 152 h 276"/>
                <a:gd name="T8" fmla="*/ 30 w 329"/>
                <a:gd name="T9" fmla="*/ 206 h 276"/>
                <a:gd name="T10" fmla="*/ 30 w 329"/>
                <a:gd name="T11" fmla="*/ 206 h 276"/>
                <a:gd name="T12" fmla="*/ 91 w 329"/>
                <a:gd name="T13" fmla="*/ 252 h 276"/>
                <a:gd name="T14" fmla="*/ 122 w 329"/>
                <a:gd name="T15" fmla="*/ 252 h 276"/>
                <a:gd name="T16" fmla="*/ 160 w 329"/>
                <a:gd name="T17" fmla="*/ 275 h 276"/>
                <a:gd name="T18" fmla="*/ 236 w 329"/>
                <a:gd name="T19" fmla="*/ 275 h 276"/>
                <a:gd name="T20" fmla="*/ 236 w 329"/>
                <a:gd name="T21" fmla="*/ 275 h 276"/>
                <a:gd name="T22" fmla="*/ 290 w 329"/>
                <a:gd name="T23" fmla="*/ 206 h 276"/>
                <a:gd name="T24" fmla="*/ 305 w 329"/>
                <a:gd name="T25" fmla="*/ 114 h 276"/>
                <a:gd name="T26" fmla="*/ 328 w 329"/>
                <a:gd name="T27" fmla="*/ 61 h 276"/>
                <a:gd name="T28" fmla="*/ 328 w 329"/>
                <a:gd name="T29" fmla="*/ 61 h 276"/>
                <a:gd name="T30" fmla="*/ 290 w 329"/>
                <a:gd name="T31" fmla="*/ 23 h 276"/>
                <a:gd name="T32" fmla="*/ 190 w 329"/>
                <a:gd name="T33" fmla="*/ 0 h 276"/>
                <a:gd name="T34" fmla="*/ 167 w 329"/>
                <a:gd name="T35" fmla="*/ 30 h 276"/>
                <a:gd name="T36" fmla="*/ 114 w 329"/>
                <a:gd name="T37" fmla="*/ 38 h 276"/>
                <a:gd name="T38" fmla="*/ 83 w 329"/>
                <a:gd name="T39" fmla="*/ 91 h 276"/>
                <a:gd name="T40" fmla="*/ 0 w 329"/>
                <a:gd name="T41" fmla="*/ 9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276">
                  <a:moveTo>
                    <a:pt x="0" y="91"/>
                  </a:moveTo>
                  <a:lnTo>
                    <a:pt x="0" y="91"/>
                  </a:lnTo>
                  <a:cubicBezTo>
                    <a:pt x="0" y="107"/>
                    <a:pt x="7" y="122"/>
                    <a:pt x="7" y="137"/>
                  </a:cubicBezTo>
                  <a:cubicBezTo>
                    <a:pt x="15" y="145"/>
                    <a:pt x="38" y="145"/>
                    <a:pt x="38" y="152"/>
                  </a:cubicBezTo>
                  <a:cubicBezTo>
                    <a:pt x="45" y="168"/>
                    <a:pt x="30" y="191"/>
                    <a:pt x="30" y="206"/>
                  </a:cubicBezTo>
                  <a:lnTo>
                    <a:pt x="30" y="206"/>
                  </a:lnTo>
                  <a:cubicBezTo>
                    <a:pt x="53" y="221"/>
                    <a:pt x="68" y="244"/>
                    <a:pt x="91" y="252"/>
                  </a:cubicBezTo>
                  <a:cubicBezTo>
                    <a:pt x="106" y="259"/>
                    <a:pt x="114" y="252"/>
                    <a:pt x="122" y="252"/>
                  </a:cubicBezTo>
                  <a:cubicBezTo>
                    <a:pt x="137" y="259"/>
                    <a:pt x="152" y="267"/>
                    <a:pt x="160" y="275"/>
                  </a:cubicBezTo>
                  <a:cubicBezTo>
                    <a:pt x="183" y="275"/>
                    <a:pt x="213" y="275"/>
                    <a:pt x="236" y="275"/>
                  </a:cubicBezTo>
                  <a:lnTo>
                    <a:pt x="236" y="275"/>
                  </a:lnTo>
                  <a:cubicBezTo>
                    <a:pt x="252" y="252"/>
                    <a:pt x="282" y="229"/>
                    <a:pt x="290" y="206"/>
                  </a:cubicBezTo>
                  <a:cubicBezTo>
                    <a:pt x="305" y="175"/>
                    <a:pt x="297" y="145"/>
                    <a:pt x="305" y="114"/>
                  </a:cubicBezTo>
                  <a:cubicBezTo>
                    <a:pt x="305" y="99"/>
                    <a:pt x="320" y="84"/>
                    <a:pt x="328" y="61"/>
                  </a:cubicBezTo>
                  <a:lnTo>
                    <a:pt x="328" y="61"/>
                  </a:lnTo>
                  <a:cubicBezTo>
                    <a:pt x="313" y="53"/>
                    <a:pt x="305" y="30"/>
                    <a:pt x="290" y="23"/>
                  </a:cubicBezTo>
                  <a:cubicBezTo>
                    <a:pt x="259" y="7"/>
                    <a:pt x="221" y="0"/>
                    <a:pt x="190" y="0"/>
                  </a:cubicBezTo>
                  <a:cubicBezTo>
                    <a:pt x="175" y="7"/>
                    <a:pt x="183" y="30"/>
                    <a:pt x="167" y="30"/>
                  </a:cubicBezTo>
                  <a:cubicBezTo>
                    <a:pt x="152" y="38"/>
                    <a:pt x="129" y="30"/>
                    <a:pt x="114" y="38"/>
                  </a:cubicBezTo>
                  <a:cubicBezTo>
                    <a:pt x="99" y="53"/>
                    <a:pt x="99" y="84"/>
                    <a:pt x="83" y="91"/>
                  </a:cubicBezTo>
                  <a:cubicBezTo>
                    <a:pt x="61" y="99"/>
                    <a:pt x="30" y="91"/>
                    <a:pt x="0" y="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6" name="Freeform 13"/>
            <p:cNvSpPr>
              <a:spLocks noChangeArrowheads="1"/>
            </p:cNvSpPr>
            <p:nvPr/>
          </p:nvSpPr>
          <p:spPr bwMode="auto">
            <a:xfrm>
              <a:off x="6694052" y="7178676"/>
              <a:ext cx="146040" cy="119063"/>
            </a:xfrm>
            <a:custGeom>
              <a:avLst/>
              <a:gdLst>
                <a:gd name="T0" fmla="*/ 145 w 406"/>
                <a:gd name="T1" fmla="*/ 0 h 329"/>
                <a:gd name="T2" fmla="*/ 145 w 406"/>
                <a:gd name="T3" fmla="*/ 0 h 329"/>
                <a:gd name="T4" fmla="*/ 206 w 406"/>
                <a:gd name="T5" fmla="*/ 46 h 329"/>
                <a:gd name="T6" fmla="*/ 237 w 406"/>
                <a:gd name="T7" fmla="*/ 46 h 329"/>
                <a:gd name="T8" fmla="*/ 275 w 406"/>
                <a:gd name="T9" fmla="*/ 69 h 329"/>
                <a:gd name="T10" fmla="*/ 351 w 406"/>
                <a:gd name="T11" fmla="*/ 69 h 329"/>
                <a:gd name="T12" fmla="*/ 351 w 406"/>
                <a:gd name="T13" fmla="*/ 69 h 329"/>
                <a:gd name="T14" fmla="*/ 405 w 406"/>
                <a:gd name="T15" fmla="*/ 115 h 329"/>
                <a:gd name="T16" fmla="*/ 367 w 406"/>
                <a:gd name="T17" fmla="*/ 191 h 329"/>
                <a:gd name="T18" fmla="*/ 344 w 406"/>
                <a:gd name="T19" fmla="*/ 214 h 329"/>
                <a:gd name="T20" fmla="*/ 344 w 406"/>
                <a:gd name="T21" fmla="*/ 214 h 329"/>
                <a:gd name="T22" fmla="*/ 290 w 406"/>
                <a:gd name="T23" fmla="*/ 252 h 329"/>
                <a:gd name="T24" fmla="*/ 244 w 406"/>
                <a:gd name="T25" fmla="*/ 237 h 329"/>
                <a:gd name="T26" fmla="*/ 176 w 406"/>
                <a:gd name="T27" fmla="*/ 237 h 329"/>
                <a:gd name="T28" fmla="*/ 153 w 406"/>
                <a:gd name="T29" fmla="*/ 328 h 329"/>
                <a:gd name="T30" fmla="*/ 99 w 406"/>
                <a:gd name="T31" fmla="*/ 305 h 329"/>
                <a:gd name="T32" fmla="*/ 99 w 406"/>
                <a:gd name="T33" fmla="*/ 267 h 329"/>
                <a:gd name="T34" fmla="*/ 15 w 406"/>
                <a:gd name="T35" fmla="*/ 237 h 329"/>
                <a:gd name="T36" fmla="*/ 15 w 406"/>
                <a:gd name="T37" fmla="*/ 237 h 329"/>
                <a:gd name="T38" fmla="*/ 8 w 406"/>
                <a:gd name="T39" fmla="*/ 138 h 329"/>
                <a:gd name="T40" fmla="*/ 46 w 406"/>
                <a:gd name="T41" fmla="*/ 130 h 329"/>
                <a:gd name="T42" fmla="*/ 84 w 406"/>
                <a:gd name="T43" fmla="*/ 53 h 329"/>
                <a:gd name="T44" fmla="*/ 107 w 406"/>
                <a:gd name="T45" fmla="*/ 46 h 329"/>
                <a:gd name="T46" fmla="*/ 145 w 406"/>
                <a:gd name="T4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6" h="329">
                  <a:moveTo>
                    <a:pt x="145" y="0"/>
                  </a:moveTo>
                  <a:lnTo>
                    <a:pt x="145" y="0"/>
                  </a:lnTo>
                  <a:cubicBezTo>
                    <a:pt x="168" y="15"/>
                    <a:pt x="183" y="38"/>
                    <a:pt x="206" y="46"/>
                  </a:cubicBezTo>
                  <a:cubicBezTo>
                    <a:pt x="221" y="53"/>
                    <a:pt x="229" y="46"/>
                    <a:pt x="237" y="46"/>
                  </a:cubicBezTo>
                  <a:cubicBezTo>
                    <a:pt x="252" y="53"/>
                    <a:pt x="267" y="61"/>
                    <a:pt x="275" y="69"/>
                  </a:cubicBezTo>
                  <a:cubicBezTo>
                    <a:pt x="298" y="69"/>
                    <a:pt x="328" y="69"/>
                    <a:pt x="351" y="69"/>
                  </a:cubicBezTo>
                  <a:lnTo>
                    <a:pt x="351" y="69"/>
                  </a:lnTo>
                  <a:cubicBezTo>
                    <a:pt x="367" y="84"/>
                    <a:pt x="397" y="92"/>
                    <a:pt x="405" y="115"/>
                  </a:cubicBezTo>
                  <a:cubicBezTo>
                    <a:pt x="405" y="145"/>
                    <a:pt x="382" y="168"/>
                    <a:pt x="367" y="191"/>
                  </a:cubicBezTo>
                  <a:cubicBezTo>
                    <a:pt x="367" y="199"/>
                    <a:pt x="351" y="206"/>
                    <a:pt x="344" y="214"/>
                  </a:cubicBezTo>
                  <a:lnTo>
                    <a:pt x="344" y="214"/>
                  </a:lnTo>
                  <a:cubicBezTo>
                    <a:pt x="321" y="229"/>
                    <a:pt x="313" y="252"/>
                    <a:pt x="290" y="252"/>
                  </a:cubicBezTo>
                  <a:cubicBezTo>
                    <a:pt x="275" y="260"/>
                    <a:pt x="260" y="237"/>
                    <a:pt x="244" y="237"/>
                  </a:cubicBezTo>
                  <a:cubicBezTo>
                    <a:pt x="221" y="229"/>
                    <a:pt x="198" y="237"/>
                    <a:pt x="176" y="237"/>
                  </a:cubicBezTo>
                  <a:cubicBezTo>
                    <a:pt x="176" y="237"/>
                    <a:pt x="153" y="321"/>
                    <a:pt x="153" y="328"/>
                  </a:cubicBezTo>
                  <a:cubicBezTo>
                    <a:pt x="145" y="328"/>
                    <a:pt x="99" y="305"/>
                    <a:pt x="99" y="305"/>
                  </a:cubicBezTo>
                  <a:cubicBezTo>
                    <a:pt x="92" y="305"/>
                    <a:pt x="99" y="267"/>
                    <a:pt x="99" y="267"/>
                  </a:cubicBezTo>
                  <a:cubicBezTo>
                    <a:pt x="69" y="260"/>
                    <a:pt x="46" y="252"/>
                    <a:pt x="15" y="237"/>
                  </a:cubicBezTo>
                  <a:lnTo>
                    <a:pt x="15" y="237"/>
                  </a:lnTo>
                  <a:cubicBezTo>
                    <a:pt x="15" y="206"/>
                    <a:pt x="0" y="168"/>
                    <a:pt x="8" y="138"/>
                  </a:cubicBezTo>
                  <a:cubicBezTo>
                    <a:pt x="8" y="122"/>
                    <a:pt x="38" y="138"/>
                    <a:pt x="46" y="130"/>
                  </a:cubicBezTo>
                  <a:cubicBezTo>
                    <a:pt x="69" y="107"/>
                    <a:pt x="69" y="76"/>
                    <a:pt x="84" y="53"/>
                  </a:cubicBezTo>
                  <a:cubicBezTo>
                    <a:pt x="84" y="46"/>
                    <a:pt x="99" y="53"/>
                    <a:pt x="107" y="46"/>
                  </a:cubicBezTo>
                  <a:cubicBezTo>
                    <a:pt x="122" y="31"/>
                    <a:pt x="130" y="15"/>
                    <a:pt x="145"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7" name="Freeform 14"/>
            <p:cNvSpPr>
              <a:spLocks noChangeArrowheads="1"/>
            </p:cNvSpPr>
            <p:nvPr/>
          </p:nvSpPr>
          <p:spPr bwMode="auto">
            <a:xfrm>
              <a:off x="6203547" y="7239000"/>
              <a:ext cx="638133" cy="409575"/>
            </a:xfrm>
            <a:custGeom>
              <a:avLst/>
              <a:gdLst>
                <a:gd name="T0" fmla="*/ 580 w 1773"/>
                <a:gd name="T1" fmla="*/ 176 h 1139"/>
                <a:gd name="T2" fmla="*/ 687 w 1773"/>
                <a:gd name="T3" fmla="*/ 199 h 1139"/>
                <a:gd name="T4" fmla="*/ 825 w 1773"/>
                <a:gd name="T5" fmla="*/ 168 h 1139"/>
                <a:gd name="T6" fmla="*/ 848 w 1773"/>
                <a:gd name="T7" fmla="*/ 153 h 1139"/>
                <a:gd name="T8" fmla="*/ 947 w 1773"/>
                <a:gd name="T9" fmla="*/ 115 h 1139"/>
                <a:gd name="T10" fmla="*/ 1061 w 1773"/>
                <a:gd name="T11" fmla="*/ 46 h 1139"/>
                <a:gd name="T12" fmla="*/ 1100 w 1773"/>
                <a:gd name="T13" fmla="*/ 0 h 1139"/>
                <a:gd name="T14" fmla="*/ 1214 w 1773"/>
                <a:gd name="T15" fmla="*/ 53 h 1139"/>
                <a:gd name="T16" fmla="*/ 1275 w 1773"/>
                <a:gd name="T17" fmla="*/ 76 h 1139"/>
                <a:gd name="T18" fmla="*/ 1344 w 1773"/>
                <a:gd name="T19" fmla="*/ 84 h 1139"/>
                <a:gd name="T20" fmla="*/ 1382 w 1773"/>
                <a:gd name="T21" fmla="*/ 69 h 1139"/>
                <a:gd name="T22" fmla="*/ 1466 w 1773"/>
                <a:gd name="T23" fmla="*/ 137 h 1139"/>
                <a:gd name="T24" fmla="*/ 1543 w 1773"/>
                <a:gd name="T25" fmla="*/ 69 h 1139"/>
                <a:gd name="T26" fmla="*/ 1657 w 1773"/>
                <a:gd name="T27" fmla="*/ 84 h 1139"/>
                <a:gd name="T28" fmla="*/ 1711 w 1773"/>
                <a:gd name="T29" fmla="*/ 46 h 1139"/>
                <a:gd name="T30" fmla="*/ 1734 w 1773"/>
                <a:gd name="T31" fmla="*/ 176 h 1139"/>
                <a:gd name="T32" fmla="*/ 1772 w 1773"/>
                <a:gd name="T33" fmla="*/ 389 h 1139"/>
                <a:gd name="T34" fmla="*/ 1764 w 1773"/>
                <a:gd name="T35" fmla="*/ 466 h 1139"/>
                <a:gd name="T36" fmla="*/ 1718 w 1773"/>
                <a:gd name="T37" fmla="*/ 520 h 1139"/>
                <a:gd name="T38" fmla="*/ 1634 w 1773"/>
                <a:gd name="T39" fmla="*/ 588 h 1139"/>
                <a:gd name="T40" fmla="*/ 1482 w 1773"/>
                <a:gd name="T41" fmla="*/ 626 h 1139"/>
                <a:gd name="T42" fmla="*/ 1214 w 1773"/>
                <a:gd name="T43" fmla="*/ 779 h 1139"/>
                <a:gd name="T44" fmla="*/ 1107 w 1773"/>
                <a:gd name="T45" fmla="*/ 909 h 1139"/>
                <a:gd name="T46" fmla="*/ 1100 w 1773"/>
                <a:gd name="T47" fmla="*/ 1001 h 1139"/>
                <a:gd name="T48" fmla="*/ 993 w 1773"/>
                <a:gd name="T49" fmla="*/ 1085 h 1139"/>
                <a:gd name="T50" fmla="*/ 848 w 1773"/>
                <a:gd name="T51" fmla="*/ 1131 h 1139"/>
                <a:gd name="T52" fmla="*/ 756 w 1773"/>
                <a:gd name="T53" fmla="*/ 1031 h 1139"/>
                <a:gd name="T54" fmla="*/ 596 w 1773"/>
                <a:gd name="T55" fmla="*/ 1069 h 1139"/>
                <a:gd name="T56" fmla="*/ 573 w 1773"/>
                <a:gd name="T57" fmla="*/ 1054 h 1139"/>
                <a:gd name="T58" fmla="*/ 504 w 1773"/>
                <a:gd name="T59" fmla="*/ 1031 h 1139"/>
                <a:gd name="T60" fmla="*/ 404 w 1773"/>
                <a:gd name="T61" fmla="*/ 886 h 1139"/>
                <a:gd name="T62" fmla="*/ 290 w 1773"/>
                <a:gd name="T63" fmla="*/ 703 h 1139"/>
                <a:gd name="T64" fmla="*/ 236 w 1773"/>
                <a:gd name="T65" fmla="*/ 634 h 1139"/>
                <a:gd name="T66" fmla="*/ 206 w 1773"/>
                <a:gd name="T67" fmla="*/ 603 h 1139"/>
                <a:gd name="T68" fmla="*/ 114 w 1773"/>
                <a:gd name="T69" fmla="*/ 351 h 1139"/>
                <a:gd name="T70" fmla="*/ 46 w 1773"/>
                <a:gd name="T71" fmla="*/ 321 h 1139"/>
                <a:gd name="T72" fmla="*/ 0 w 1773"/>
                <a:gd name="T73" fmla="*/ 237 h 1139"/>
                <a:gd name="T74" fmla="*/ 137 w 1773"/>
                <a:gd name="T75" fmla="*/ 206 h 1139"/>
                <a:gd name="T76" fmla="*/ 275 w 1773"/>
                <a:gd name="T77" fmla="*/ 206 h 1139"/>
                <a:gd name="T78" fmla="*/ 580 w 1773"/>
                <a:gd name="T79" fmla="*/ 176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3" h="1139">
                  <a:moveTo>
                    <a:pt x="580" y="176"/>
                  </a:moveTo>
                  <a:lnTo>
                    <a:pt x="580" y="176"/>
                  </a:lnTo>
                  <a:cubicBezTo>
                    <a:pt x="596" y="183"/>
                    <a:pt x="596" y="191"/>
                    <a:pt x="618" y="191"/>
                  </a:cubicBezTo>
                  <a:cubicBezTo>
                    <a:pt x="641" y="199"/>
                    <a:pt x="664" y="199"/>
                    <a:pt x="687" y="199"/>
                  </a:cubicBezTo>
                  <a:cubicBezTo>
                    <a:pt x="710" y="199"/>
                    <a:pt x="733" y="199"/>
                    <a:pt x="756" y="191"/>
                  </a:cubicBezTo>
                  <a:cubicBezTo>
                    <a:pt x="779" y="191"/>
                    <a:pt x="802" y="176"/>
                    <a:pt x="825" y="168"/>
                  </a:cubicBezTo>
                  <a:lnTo>
                    <a:pt x="825" y="168"/>
                  </a:lnTo>
                  <a:cubicBezTo>
                    <a:pt x="832" y="160"/>
                    <a:pt x="840" y="153"/>
                    <a:pt x="848" y="153"/>
                  </a:cubicBezTo>
                  <a:cubicBezTo>
                    <a:pt x="863" y="153"/>
                    <a:pt x="878" y="160"/>
                    <a:pt x="886" y="160"/>
                  </a:cubicBezTo>
                  <a:cubicBezTo>
                    <a:pt x="909" y="145"/>
                    <a:pt x="924" y="130"/>
                    <a:pt x="947" y="115"/>
                  </a:cubicBezTo>
                  <a:cubicBezTo>
                    <a:pt x="962" y="92"/>
                    <a:pt x="970" y="61"/>
                    <a:pt x="993" y="53"/>
                  </a:cubicBezTo>
                  <a:cubicBezTo>
                    <a:pt x="1015" y="38"/>
                    <a:pt x="1038" y="61"/>
                    <a:pt x="1061" y="46"/>
                  </a:cubicBezTo>
                  <a:cubicBezTo>
                    <a:pt x="1077" y="38"/>
                    <a:pt x="1084" y="15"/>
                    <a:pt x="1100" y="0"/>
                  </a:cubicBezTo>
                  <a:lnTo>
                    <a:pt x="1100" y="0"/>
                  </a:lnTo>
                  <a:cubicBezTo>
                    <a:pt x="1123" y="23"/>
                    <a:pt x="1145" y="46"/>
                    <a:pt x="1176" y="61"/>
                  </a:cubicBezTo>
                  <a:cubicBezTo>
                    <a:pt x="1191" y="69"/>
                    <a:pt x="1207" y="53"/>
                    <a:pt x="1214" y="53"/>
                  </a:cubicBezTo>
                  <a:cubicBezTo>
                    <a:pt x="1237" y="61"/>
                    <a:pt x="1252" y="84"/>
                    <a:pt x="1275" y="76"/>
                  </a:cubicBezTo>
                  <a:lnTo>
                    <a:pt x="1275" y="76"/>
                  </a:lnTo>
                  <a:cubicBezTo>
                    <a:pt x="1344" y="84"/>
                    <a:pt x="1344" y="84"/>
                    <a:pt x="1344" y="84"/>
                  </a:cubicBezTo>
                  <a:lnTo>
                    <a:pt x="1344" y="84"/>
                  </a:lnTo>
                  <a:cubicBezTo>
                    <a:pt x="1382" y="69"/>
                    <a:pt x="1382" y="69"/>
                    <a:pt x="1382" y="69"/>
                  </a:cubicBezTo>
                  <a:lnTo>
                    <a:pt x="1382" y="69"/>
                  </a:lnTo>
                  <a:cubicBezTo>
                    <a:pt x="1413" y="84"/>
                    <a:pt x="1436" y="92"/>
                    <a:pt x="1466" y="99"/>
                  </a:cubicBezTo>
                  <a:cubicBezTo>
                    <a:pt x="1466" y="99"/>
                    <a:pt x="1459" y="137"/>
                    <a:pt x="1466" y="137"/>
                  </a:cubicBezTo>
                  <a:cubicBezTo>
                    <a:pt x="1466" y="137"/>
                    <a:pt x="1512" y="160"/>
                    <a:pt x="1520" y="160"/>
                  </a:cubicBezTo>
                  <a:cubicBezTo>
                    <a:pt x="1520" y="153"/>
                    <a:pt x="1543" y="69"/>
                    <a:pt x="1543" y="69"/>
                  </a:cubicBezTo>
                  <a:cubicBezTo>
                    <a:pt x="1565" y="69"/>
                    <a:pt x="1588" y="61"/>
                    <a:pt x="1611" y="69"/>
                  </a:cubicBezTo>
                  <a:cubicBezTo>
                    <a:pt x="1627" y="69"/>
                    <a:pt x="1642" y="92"/>
                    <a:pt x="1657" y="84"/>
                  </a:cubicBezTo>
                  <a:cubicBezTo>
                    <a:pt x="1680" y="84"/>
                    <a:pt x="1688" y="61"/>
                    <a:pt x="1711" y="46"/>
                  </a:cubicBezTo>
                  <a:lnTo>
                    <a:pt x="1711" y="46"/>
                  </a:lnTo>
                  <a:cubicBezTo>
                    <a:pt x="1718" y="61"/>
                    <a:pt x="1734" y="76"/>
                    <a:pt x="1734" y="99"/>
                  </a:cubicBezTo>
                  <a:cubicBezTo>
                    <a:pt x="1741" y="122"/>
                    <a:pt x="1734" y="153"/>
                    <a:pt x="1734" y="176"/>
                  </a:cubicBezTo>
                  <a:cubicBezTo>
                    <a:pt x="1734" y="222"/>
                    <a:pt x="1726" y="260"/>
                    <a:pt x="1734" y="298"/>
                  </a:cubicBezTo>
                  <a:cubicBezTo>
                    <a:pt x="1741" y="336"/>
                    <a:pt x="1764" y="359"/>
                    <a:pt x="1772" y="389"/>
                  </a:cubicBezTo>
                  <a:cubicBezTo>
                    <a:pt x="1772" y="405"/>
                    <a:pt x="1764" y="412"/>
                    <a:pt x="1764" y="420"/>
                  </a:cubicBezTo>
                  <a:cubicBezTo>
                    <a:pt x="1764" y="435"/>
                    <a:pt x="1764" y="451"/>
                    <a:pt x="1764" y="466"/>
                  </a:cubicBezTo>
                  <a:lnTo>
                    <a:pt x="1764" y="466"/>
                  </a:lnTo>
                  <a:cubicBezTo>
                    <a:pt x="1749" y="481"/>
                    <a:pt x="1741" y="504"/>
                    <a:pt x="1718" y="520"/>
                  </a:cubicBezTo>
                  <a:cubicBezTo>
                    <a:pt x="1711" y="520"/>
                    <a:pt x="1695" y="512"/>
                    <a:pt x="1688" y="520"/>
                  </a:cubicBezTo>
                  <a:cubicBezTo>
                    <a:pt x="1657" y="535"/>
                    <a:pt x="1657" y="581"/>
                    <a:pt x="1634" y="588"/>
                  </a:cubicBezTo>
                  <a:cubicBezTo>
                    <a:pt x="1588" y="596"/>
                    <a:pt x="1558" y="535"/>
                    <a:pt x="1520" y="542"/>
                  </a:cubicBezTo>
                  <a:cubicBezTo>
                    <a:pt x="1489" y="550"/>
                    <a:pt x="1504" y="603"/>
                    <a:pt x="1482" y="626"/>
                  </a:cubicBezTo>
                  <a:cubicBezTo>
                    <a:pt x="1443" y="680"/>
                    <a:pt x="1405" y="741"/>
                    <a:pt x="1352" y="772"/>
                  </a:cubicBezTo>
                  <a:cubicBezTo>
                    <a:pt x="1313" y="795"/>
                    <a:pt x="1252" y="756"/>
                    <a:pt x="1214" y="779"/>
                  </a:cubicBezTo>
                  <a:cubicBezTo>
                    <a:pt x="1184" y="795"/>
                    <a:pt x="1176" y="833"/>
                    <a:pt x="1161" y="863"/>
                  </a:cubicBezTo>
                  <a:cubicBezTo>
                    <a:pt x="1145" y="878"/>
                    <a:pt x="1123" y="894"/>
                    <a:pt x="1107" y="909"/>
                  </a:cubicBezTo>
                  <a:cubicBezTo>
                    <a:pt x="1100" y="939"/>
                    <a:pt x="1100" y="970"/>
                    <a:pt x="1100" y="1001"/>
                  </a:cubicBezTo>
                  <a:lnTo>
                    <a:pt x="1100" y="1001"/>
                  </a:lnTo>
                  <a:cubicBezTo>
                    <a:pt x="1100" y="1001"/>
                    <a:pt x="1015" y="1039"/>
                    <a:pt x="1008" y="1039"/>
                  </a:cubicBezTo>
                  <a:cubicBezTo>
                    <a:pt x="993" y="1047"/>
                    <a:pt x="993" y="1085"/>
                    <a:pt x="993" y="1085"/>
                  </a:cubicBezTo>
                  <a:cubicBezTo>
                    <a:pt x="954" y="1077"/>
                    <a:pt x="916" y="1054"/>
                    <a:pt x="878" y="1069"/>
                  </a:cubicBezTo>
                  <a:cubicBezTo>
                    <a:pt x="855" y="1077"/>
                    <a:pt x="871" y="1131"/>
                    <a:pt x="848" y="1131"/>
                  </a:cubicBezTo>
                  <a:cubicBezTo>
                    <a:pt x="817" y="1138"/>
                    <a:pt x="786" y="1115"/>
                    <a:pt x="763" y="1092"/>
                  </a:cubicBezTo>
                  <a:cubicBezTo>
                    <a:pt x="756" y="1077"/>
                    <a:pt x="771" y="1047"/>
                    <a:pt x="756" y="1031"/>
                  </a:cubicBezTo>
                  <a:cubicBezTo>
                    <a:pt x="733" y="1008"/>
                    <a:pt x="702" y="1008"/>
                    <a:pt x="679" y="1016"/>
                  </a:cubicBezTo>
                  <a:cubicBezTo>
                    <a:pt x="649" y="1024"/>
                    <a:pt x="626" y="1054"/>
                    <a:pt x="596" y="1069"/>
                  </a:cubicBezTo>
                  <a:lnTo>
                    <a:pt x="596" y="1069"/>
                  </a:lnTo>
                  <a:cubicBezTo>
                    <a:pt x="596" y="1062"/>
                    <a:pt x="580" y="1054"/>
                    <a:pt x="573" y="1054"/>
                  </a:cubicBezTo>
                  <a:cubicBezTo>
                    <a:pt x="565" y="1047"/>
                    <a:pt x="557" y="1039"/>
                    <a:pt x="550" y="1031"/>
                  </a:cubicBezTo>
                  <a:cubicBezTo>
                    <a:pt x="527" y="1008"/>
                    <a:pt x="534" y="1016"/>
                    <a:pt x="504" y="1031"/>
                  </a:cubicBezTo>
                  <a:cubicBezTo>
                    <a:pt x="427" y="1077"/>
                    <a:pt x="466" y="985"/>
                    <a:pt x="435" y="962"/>
                  </a:cubicBezTo>
                  <a:cubicBezTo>
                    <a:pt x="404" y="932"/>
                    <a:pt x="404" y="932"/>
                    <a:pt x="404" y="886"/>
                  </a:cubicBezTo>
                  <a:cubicBezTo>
                    <a:pt x="412" y="825"/>
                    <a:pt x="359" y="795"/>
                    <a:pt x="343" y="749"/>
                  </a:cubicBezTo>
                  <a:cubicBezTo>
                    <a:pt x="336" y="741"/>
                    <a:pt x="305" y="710"/>
                    <a:pt x="290" y="703"/>
                  </a:cubicBezTo>
                  <a:cubicBezTo>
                    <a:pt x="267" y="687"/>
                    <a:pt x="252" y="657"/>
                    <a:pt x="236" y="634"/>
                  </a:cubicBezTo>
                  <a:lnTo>
                    <a:pt x="236" y="634"/>
                  </a:lnTo>
                  <a:cubicBezTo>
                    <a:pt x="229" y="626"/>
                    <a:pt x="198" y="611"/>
                    <a:pt x="206" y="603"/>
                  </a:cubicBezTo>
                  <a:lnTo>
                    <a:pt x="206" y="603"/>
                  </a:lnTo>
                  <a:cubicBezTo>
                    <a:pt x="282" y="581"/>
                    <a:pt x="336" y="573"/>
                    <a:pt x="282" y="481"/>
                  </a:cubicBezTo>
                  <a:cubicBezTo>
                    <a:pt x="244" y="428"/>
                    <a:pt x="175" y="382"/>
                    <a:pt x="114" y="351"/>
                  </a:cubicBezTo>
                  <a:cubicBezTo>
                    <a:pt x="46" y="321"/>
                    <a:pt x="46" y="321"/>
                    <a:pt x="46" y="321"/>
                  </a:cubicBezTo>
                  <a:lnTo>
                    <a:pt x="46" y="321"/>
                  </a:lnTo>
                  <a:cubicBezTo>
                    <a:pt x="30" y="290"/>
                    <a:pt x="15" y="267"/>
                    <a:pt x="0" y="237"/>
                  </a:cubicBezTo>
                  <a:lnTo>
                    <a:pt x="0" y="237"/>
                  </a:lnTo>
                  <a:cubicBezTo>
                    <a:pt x="15" y="229"/>
                    <a:pt x="61" y="183"/>
                    <a:pt x="84" y="183"/>
                  </a:cubicBezTo>
                  <a:cubicBezTo>
                    <a:pt x="107" y="176"/>
                    <a:pt x="114" y="199"/>
                    <a:pt x="137" y="206"/>
                  </a:cubicBezTo>
                  <a:cubicBezTo>
                    <a:pt x="175" y="214"/>
                    <a:pt x="236" y="214"/>
                    <a:pt x="275" y="206"/>
                  </a:cubicBezTo>
                  <a:lnTo>
                    <a:pt x="275" y="206"/>
                  </a:lnTo>
                  <a:cubicBezTo>
                    <a:pt x="343" y="290"/>
                    <a:pt x="427" y="336"/>
                    <a:pt x="511" y="275"/>
                  </a:cubicBezTo>
                  <a:cubicBezTo>
                    <a:pt x="527" y="260"/>
                    <a:pt x="565" y="214"/>
                    <a:pt x="580" y="17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8" name="Freeform 15"/>
            <p:cNvSpPr>
              <a:spLocks noChangeArrowheads="1"/>
            </p:cNvSpPr>
            <p:nvPr/>
          </p:nvSpPr>
          <p:spPr bwMode="auto">
            <a:xfrm>
              <a:off x="6043220" y="7272338"/>
              <a:ext cx="280969" cy="258762"/>
            </a:xfrm>
            <a:custGeom>
              <a:avLst/>
              <a:gdLst>
                <a:gd name="T0" fmla="*/ 488 w 779"/>
                <a:gd name="T1" fmla="*/ 229 h 719"/>
                <a:gd name="T2" fmla="*/ 488 w 779"/>
                <a:gd name="T3" fmla="*/ 229 h 719"/>
                <a:gd name="T4" fmla="*/ 518 w 779"/>
                <a:gd name="T5" fmla="*/ 343 h 719"/>
                <a:gd name="T6" fmla="*/ 114 w 779"/>
                <a:gd name="T7" fmla="*/ 0 h 719"/>
                <a:gd name="T8" fmla="*/ 30 w 779"/>
                <a:gd name="T9" fmla="*/ 7 h 719"/>
                <a:gd name="T10" fmla="*/ 30 w 779"/>
                <a:gd name="T11" fmla="*/ 7 h 719"/>
                <a:gd name="T12" fmla="*/ 0 w 779"/>
                <a:gd name="T13" fmla="*/ 99 h 719"/>
                <a:gd name="T14" fmla="*/ 30 w 779"/>
                <a:gd name="T15" fmla="*/ 160 h 719"/>
                <a:gd name="T16" fmla="*/ 61 w 779"/>
                <a:gd name="T17" fmla="*/ 145 h 719"/>
                <a:gd name="T18" fmla="*/ 91 w 779"/>
                <a:gd name="T19" fmla="*/ 198 h 719"/>
                <a:gd name="T20" fmla="*/ 61 w 779"/>
                <a:gd name="T21" fmla="*/ 236 h 719"/>
                <a:gd name="T22" fmla="*/ 84 w 779"/>
                <a:gd name="T23" fmla="*/ 282 h 719"/>
                <a:gd name="T24" fmla="*/ 122 w 779"/>
                <a:gd name="T25" fmla="*/ 297 h 719"/>
                <a:gd name="T26" fmla="*/ 130 w 779"/>
                <a:gd name="T27" fmla="*/ 374 h 719"/>
                <a:gd name="T28" fmla="*/ 168 w 779"/>
                <a:gd name="T29" fmla="*/ 435 h 719"/>
                <a:gd name="T30" fmla="*/ 221 w 779"/>
                <a:gd name="T31" fmla="*/ 519 h 719"/>
                <a:gd name="T32" fmla="*/ 296 w 779"/>
                <a:gd name="T33" fmla="*/ 504 h 719"/>
                <a:gd name="T34" fmla="*/ 327 w 779"/>
                <a:gd name="T35" fmla="*/ 511 h 719"/>
                <a:gd name="T36" fmla="*/ 335 w 779"/>
                <a:gd name="T37" fmla="*/ 618 h 719"/>
                <a:gd name="T38" fmla="*/ 381 w 779"/>
                <a:gd name="T39" fmla="*/ 626 h 719"/>
                <a:gd name="T40" fmla="*/ 404 w 779"/>
                <a:gd name="T41" fmla="*/ 718 h 719"/>
                <a:gd name="T42" fmla="*/ 404 w 779"/>
                <a:gd name="T43" fmla="*/ 718 h 719"/>
                <a:gd name="T44" fmla="*/ 472 w 779"/>
                <a:gd name="T45" fmla="*/ 687 h 719"/>
                <a:gd name="T46" fmla="*/ 549 w 779"/>
                <a:gd name="T47" fmla="*/ 664 h 719"/>
                <a:gd name="T48" fmla="*/ 602 w 779"/>
                <a:gd name="T49" fmla="*/ 588 h 719"/>
                <a:gd name="T50" fmla="*/ 678 w 779"/>
                <a:gd name="T51" fmla="*/ 542 h 719"/>
                <a:gd name="T52" fmla="*/ 678 w 779"/>
                <a:gd name="T53" fmla="*/ 542 h 719"/>
                <a:gd name="T54" fmla="*/ 648 w 779"/>
                <a:gd name="T55" fmla="*/ 511 h 719"/>
                <a:gd name="T56" fmla="*/ 648 w 779"/>
                <a:gd name="T57" fmla="*/ 511 h 719"/>
                <a:gd name="T58" fmla="*/ 724 w 779"/>
                <a:gd name="T59" fmla="*/ 389 h 719"/>
                <a:gd name="T60" fmla="*/ 556 w 779"/>
                <a:gd name="T61" fmla="*/ 259 h 719"/>
                <a:gd name="T62" fmla="*/ 488 w 779"/>
                <a:gd name="T63" fmla="*/ 229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9" h="719">
                  <a:moveTo>
                    <a:pt x="488" y="229"/>
                  </a:moveTo>
                  <a:lnTo>
                    <a:pt x="488" y="229"/>
                  </a:lnTo>
                  <a:cubicBezTo>
                    <a:pt x="503" y="259"/>
                    <a:pt x="518" y="297"/>
                    <a:pt x="518" y="343"/>
                  </a:cubicBezTo>
                  <a:cubicBezTo>
                    <a:pt x="426" y="366"/>
                    <a:pt x="206" y="0"/>
                    <a:pt x="114" y="0"/>
                  </a:cubicBezTo>
                  <a:cubicBezTo>
                    <a:pt x="84" y="0"/>
                    <a:pt x="61" y="0"/>
                    <a:pt x="30" y="7"/>
                  </a:cubicBezTo>
                  <a:lnTo>
                    <a:pt x="30" y="7"/>
                  </a:lnTo>
                  <a:cubicBezTo>
                    <a:pt x="22" y="45"/>
                    <a:pt x="7" y="53"/>
                    <a:pt x="0" y="99"/>
                  </a:cubicBezTo>
                  <a:cubicBezTo>
                    <a:pt x="0" y="114"/>
                    <a:pt x="15" y="145"/>
                    <a:pt x="30" y="160"/>
                  </a:cubicBezTo>
                  <a:cubicBezTo>
                    <a:pt x="38" y="160"/>
                    <a:pt x="53" y="145"/>
                    <a:pt x="61" y="145"/>
                  </a:cubicBezTo>
                  <a:cubicBezTo>
                    <a:pt x="76" y="160"/>
                    <a:pt x="91" y="175"/>
                    <a:pt x="91" y="198"/>
                  </a:cubicBezTo>
                  <a:cubicBezTo>
                    <a:pt x="91" y="214"/>
                    <a:pt x="61" y="221"/>
                    <a:pt x="61" y="236"/>
                  </a:cubicBezTo>
                  <a:cubicBezTo>
                    <a:pt x="61" y="252"/>
                    <a:pt x="76" y="267"/>
                    <a:pt x="84" y="282"/>
                  </a:cubicBezTo>
                  <a:cubicBezTo>
                    <a:pt x="99" y="290"/>
                    <a:pt x="122" y="282"/>
                    <a:pt x="122" y="297"/>
                  </a:cubicBezTo>
                  <a:cubicBezTo>
                    <a:pt x="137" y="320"/>
                    <a:pt x="122" y="351"/>
                    <a:pt x="130" y="374"/>
                  </a:cubicBezTo>
                  <a:cubicBezTo>
                    <a:pt x="137" y="397"/>
                    <a:pt x="160" y="412"/>
                    <a:pt x="168" y="435"/>
                  </a:cubicBezTo>
                  <a:cubicBezTo>
                    <a:pt x="191" y="458"/>
                    <a:pt x="191" y="504"/>
                    <a:pt x="221" y="519"/>
                  </a:cubicBezTo>
                  <a:cubicBezTo>
                    <a:pt x="244" y="527"/>
                    <a:pt x="275" y="504"/>
                    <a:pt x="296" y="504"/>
                  </a:cubicBezTo>
                  <a:cubicBezTo>
                    <a:pt x="304" y="504"/>
                    <a:pt x="327" y="504"/>
                    <a:pt x="327" y="511"/>
                  </a:cubicBezTo>
                  <a:cubicBezTo>
                    <a:pt x="342" y="550"/>
                    <a:pt x="319" y="588"/>
                    <a:pt x="335" y="618"/>
                  </a:cubicBezTo>
                  <a:cubicBezTo>
                    <a:pt x="342" y="634"/>
                    <a:pt x="373" y="618"/>
                    <a:pt x="381" y="626"/>
                  </a:cubicBezTo>
                  <a:cubicBezTo>
                    <a:pt x="396" y="657"/>
                    <a:pt x="396" y="687"/>
                    <a:pt x="404" y="718"/>
                  </a:cubicBezTo>
                  <a:lnTo>
                    <a:pt x="404" y="718"/>
                  </a:lnTo>
                  <a:cubicBezTo>
                    <a:pt x="426" y="710"/>
                    <a:pt x="449" y="695"/>
                    <a:pt x="472" y="687"/>
                  </a:cubicBezTo>
                  <a:cubicBezTo>
                    <a:pt x="495" y="680"/>
                    <a:pt x="533" y="680"/>
                    <a:pt x="549" y="664"/>
                  </a:cubicBezTo>
                  <a:cubicBezTo>
                    <a:pt x="571" y="641"/>
                    <a:pt x="579" y="611"/>
                    <a:pt x="602" y="588"/>
                  </a:cubicBezTo>
                  <a:cubicBezTo>
                    <a:pt x="625" y="572"/>
                    <a:pt x="648" y="557"/>
                    <a:pt x="678" y="542"/>
                  </a:cubicBezTo>
                  <a:lnTo>
                    <a:pt x="678" y="542"/>
                  </a:lnTo>
                  <a:cubicBezTo>
                    <a:pt x="671" y="534"/>
                    <a:pt x="640" y="519"/>
                    <a:pt x="648" y="511"/>
                  </a:cubicBezTo>
                  <a:lnTo>
                    <a:pt x="648" y="511"/>
                  </a:lnTo>
                  <a:cubicBezTo>
                    <a:pt x="724" y="489"/>
                    <a:pt x="778" y="481"/>
                    <a:pt x="724" y="389"/>
                  </a:cubicBezTo>
                  <a:cubicBezTo>
                    <a:pt x="686" y="336"/>
                    <a:pt x="617" y="290"/>
                    <a:pt x="556" y="259"/>
                  </a:cubicBezTo>
                  <a:cubicBezTo>
                    <a:pt x="488" y="229"/>
                    <a:pt x="488" y="229"/>
                    <a:pt x="488" y="22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9" name="Freeform 16"/>
            <p:cNvSpPr>
              <a:spLocks noChangeArrowheads="1"/>
            </p:cNvSpPr>
            <p:nvPr/>
          </p:nvSpPr>
          <p:spPr bwMode="auto">
            <a:xfrm>
              <a:off x="6054330" y="7466013"/>
              <a:ext cx="374626" cy="258762"/>
            </a:xfrm>
            <a:custGeom>
              <a:avLst/>
              <a:gdLst>
                <a:gd name="T0" fmla="*/ 1008 w 1039"/>
                <a:gd name="T1" fmla="*/ 435 h 719"/>
                <a:gd name="T2" fmla="*/ 1008 w 1039"/>
                <a:gd name="T3" fmla="*/ 435 h 719"/>
                <a:gd name="T4" fmla="*/ 985 w 1039"/>
                <a:gd name="T5" fmla="*/ 420 h 719"/>
                <a:gd name="T6" fmla="*/ 962 w 1039"/>
                <a:gd name="T7" fmla="*/ 397 h 719"/>
                <a:gd name="T8" fmla="*/ 916 w 1039"/>
                <a:gd name="T9" fmla="*/ 397 h 719"/>
                <a:gd name="T10" fmla="*/ 847 w 1039"/>
                <a:gd name="T11" fmla="*/ 328 h 719"/>
                <a:gd name="T12" fmla="*/ 816 w 1039"/>
                <a:gd name="T13" fmla="*/ 252 h 719"/>
                <a:gd name="T14" fmla="*/ 755 w 1039"/>
                <a:gd name="T15" fmla="*/ 115 h 719"/>
                <a:gd name="T16" fmla="*/ 702 w 1039"/>
                <a:gd name="T17" fmla="*/ 69 h 719"/>
                <a:gd name="T18" fmla="*/ 648 w 1039"/>
                <a:gd name="T19" fmla="*/ 0 h 719"/>
                <a:gd name="T20" fmla="*/ 648 w 1039"/>
                <a:gd name="T21" fmla="*/ 0 h 719"/>
                <a:gd name="T22" fmla="*/ 572 w 1039"/>
                <a:gd name="T23" fmla="*/ 46 h 719"/>
                <a:gd name="T24" fmla="*/ 519 w 1039"/>
                <a:gd name="T25" fmla="*/ 122 h 719"/>
                <a:gd name="T26" fmla="*/ 442 w 1039"/>
                <a:gd name="T27" fmla="*/ 145 h 719"/>
                <a:gd name="T28" fmla="*/ 374 w 1039"/>
                <a:gd name="T29" fmla="*/ 176 h 719"/>
                <a:gd name="T30" fmla="*/ 374 w 1039"/>
                <a:gd name="T31" fmla="*/ 176 h 719"/>
                <a:gd name="T32" fmla="*/ 358 w 1039"/>
                <a:gd name="T33" fmla="*/ 260 h 719"/>
                <a:gd name="T34" fmla="*/ 381 w 1039"/>
                <a:gd name="T35" fmla="*/ 290 h 719"/>
                <a:gd name="T36" fmla="*/ 358 w 1039"/>
                <a:gd name="T37" fmla="*/ 382 h 719"/>
                <a:gd name="T38" fmla="*/ 458 w 1039"/>
                <a:gd name="T39" fmla="*/ 420 h 719"/>
                <a:gd name="T40" fmla="*/ 442 w 1039"/>
                <a:gd name="T41" fmla="*/ 481 h 719"/>
                <a:gd name="T42" fmla="*/ 274 w 1039"/>
                <a:gd name="T43" fmla="*/ 497 h 719"/>
                <a:gd name="T44" fmla="*/ 100 w 1039"/>
                <a:gd name="T45" fmla="*/ 512 h 719"/>
                <a:gd name="T46" fmla="*/ 0 w 1039"/>
                <a:gd name="T47" fmla="*/ 665 h 719"/>
                <a:gd name="T48" fmla="*/ 0 w 1039"/>
                <a:gd name="T49" fmla="*/ 665 h 719"/>
                <a:gd name="T50" fmla="*/ 92 w 1039"/>
                <a:gd name="T51" fmla="*/ 687 h 719"/>
                <a:gd name="T52" fmla="*/ 206 w 1039"/>
                <a:gd name="T53" fmla="*/ 710 h 719"/>
                <a:gd name="T54" fmla="*/ 305 w 1039"/>
                <a:gd name="T55" fmla="*/ 634 h 719"/>
                <a:gd name="T56" fmla="*/ 366 w 1039"/>
                <a:gd name="T57" fmla="*/ 680 h 719"/>
                <a:gd name="T58" fmla="*/ 366 w 1039"/>
                <a:gd name="T59" fmla="*/ 680 h 719"/>
                <a:gd name="T60" fmla="*/ 419 w 1039"/>
                <a:gd name="T61" fmla="*/ 649 h 719"/>
                <a:gd name="T62" fmla="*/ 519 w 1039"/>
                <a:gd name="T63" fmla="*/ 573 h 719"/>
                <a:gd name="T64" fmla="*/ 587 w 1039"/>
                <a:gd name="T65" fmla="*/ 504 h 719"/>
                <a:gd name="T66" fmla="*/ 633 w 1039"/>
                <a:gd name="T67" fmla="*/ 474 h 719"/>
                <a:gd name="T68" fmla="*/ 763 w 1039"/>
                <a:gd name="T69" fmla="*/ 519 h 719"/>
                <a:gd name="T70" fmla="*/ 885 w 1039"/>
                <a:gd name="T71" fmla="*/ 588 h 719"/>
                <a:gd name="T72" fmla="*/ 939 w 1039"/>
                <a:gd name="T73" fmla="*/ 619 h 719"/>
                <a:gd name="T74" fmla="*/ 1023 w 1039"/>
                <a:gd name="T75" fmla="*/ 512 h 719"/>
                <a:gd name="T76" fmla="*/ 1008 w 1039"/>
                <a:gd name="T77" fmla="*/ 435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9" h="719">
                  <a:moveTo>
                    <a:pt x="1008" y="435"/>
                  </a:moveTo>
                  <a:lnTo>
                    <a:pt x="1008" y="435"/>
                  </a:lnTo>
                  <a:cubicBezTo>
                    <a:pt x="1008" y="428"/>
                    <a:pt x="992" y="420"/>
                    <a:pt x="985" y="420"/>
                  </a:cubicBezTo>
                  <a:cubicBezTo>
                    <a:pt x="977" y="413"/>
                    <a:pt x="969" y="405"/>
                    <a:pt x="962" y="397"/>
                  </a:cubicBezTo>
                  <a:cubicBezTo>
                    <a:pt x="939" y="374"/>
                    <a:pt x="946" y="382"/>
                    <a:pt x="916" y="397"/>
                  </a:cubicBezTo>
                  <a:cubicBezTo>
                    <a:pt x="839" y="443"/>
                    <a:pt x="878" y="351"/>
                    <a:pt x="847" y="328"/>
                  </a:cubicBezTo>
                  <a:cubicBezTo>
                    <a:pt x="816" y="298"/>
                    <a:pt x="816" y="298"/>
                    <a:pt x="816" y="252"/>
                  </a:cubicBezTo>
                  <a:cubicBezTo>
                    <a:pt x="824" y="191"/>
                    <a:pt x="771" y="161"/>
                    <a:pt x="755" y="115"/>
                  </a:cubicBezTo>
                  <a:cubicBezTo>
                    <a:pt x="748" y="107"/>
                    <a:pt x="717" y="76"/>
                    <a:pt x="702" y="69"/>
                  </a:cubicBezTo>
                  <a:cubicBezTo>
                    <a:pt x="679" y="53"/>
                    <a:pt x="664" y="23"/>
                    <a:pt x="648" y="0"/>
                  </a:cubicBezTo>
                  <a:lnTo>
                    <a:pt x="648" y="0"/>
                  </a:lnTo>
                  <a:cubicBezTo>
                    <a:pt x="618" y="15"/>
                    <a:pt x="595" y="30"/>
                    <a:pt x="572" y="46"/>
                  </a:cubicBezTo>
                  <a:cubicBezTo>
                    <a:pt x="549" y="69"/>
                    <a:pt x="541" y="99"/>
                    <a:pt x="519" y="122"/>
                  </a:cubicBezTo>
                  <a:cubicBezTo>
                    <a:pt x="503" y="138"/>
                    <a:pt x="465" y="138"/>
                    <a:pt x="442" y="145"/>
                  </a:cubicBezTo>
                  <a:cubicBezTo>
                    <a:pt x="419" y="153"/>
                    <a:pt x="396" y="168"/>
                    <a:pt x="374" y="176"/>
                  </a:cubicBezTo>
                  <a:lnTo>
                    <a:pt x="374" y="176"/>
                  </a:lnTo>
                  <a:cubicBezTo>
                    <a:pt x="374" y="206"/>
                    <a:pt x="358" y="229"/>
                    <a:pt x="358" y="260"/>
                  </a:cubicBezTo>
                  <a:cubicBezTo>
                    <a:pt x="358" y="275"/>
                    <a:pt x="381" y="283"/>
                    <a:pt x="381" y="290"/>
                  </a:cubicBezTo>
                  <a:cubicBezTo>
                    <a:pt x="381" y="321"/>
                    <a:pt x="343" y="351"/>
                    <a:pt x="358" y="382"/>
                  </a:cubicBezTo>
                  <a:cubicBezTo>
                    <a:pt x="374" y="413"/>
                    <a:pt x="435" y="390"/>
                    <a:pt x="458" y="420"/>
                  </a:cubicBezTo>
                  <a:cubicBezTo>
                    <a:pt x="473" y="435"/>
                    <a:pt x="465" y="474"/>
                    <a:pt x="442" y="481"/>
                  </a:cubicBezTo>
                  <a:cubicBezTo>
                    <a:pt x="389" y="504"/>
                    <a:pt x="328" y="497"/>
                    <a:pt x="274" y="497"/>
                  </a:cubicBezTo>
                  <a:cubicBezTo>
                    <a:pt x="214" y="504"/>
                    <a:pt x="145" y="481"/>
                    <a:pt x="100" y="512"/>
                  </a:cubicBezTo>
                  <a:cubicBezTo>
                    <a:pt x="46" y="542"/>
                    <a:pt x="31" y="611"/>
                    <a:pt x="0" y="665"/>
                  </a:cubicBezTo>
                  <a:lnTo>
                    <a:pt x="0" y="665"/>
                  </a:lnTo>
                  <a:cubicBezTo>
                    <a:pt x="31" y="672"/>
                    <a:pt x="61" y="680"/>
                    <a:pt x="92" y="687"/>
                  </a:cubicBezTo>
                  <a:cubicBezTo>
                    <a:pt x="130" y="695"/>
                    <a:pt x="168" y="718"/>
                    <a:pt x="206" y="710"/>
                  </a:cubicBezTo>
                  <a:cubicBezTo>
                    <a:pt x="245" y="695"/>
                    <a:pt x="260" y="642"/>
                    <a:pt x="305" y="634"/>
                  </a:cubicBezTo>
                  <a:cubicBezTo>
                    <a:pt x="328" y="626"/>
                    <a:pt x="351" y="665"/>
                    <a:pt x="366" y="680"/>
                  </a:cubicBezTo>
                  <a:lnTo>
                    <a:pt x="366" y="680"/>
                  </a:lnTo>
                  <a:cubicBezTo>
                    <a:pt x="381" y="672"/>
                    <a:pt x="412" y="657"/>
                    <a:pt x="419" y="649"/>
                  </a:cubicBezTo>
                  <a:cubicBezTo>
                    <a:pt x="473" y="611"/>
                    <a:pt x="442" y="558"/>
                    <a:pt x="519" y="573"/>
                  </a:cubicBezTo>
                  <a:cubicBezTo>
                    <a:pt x="580" y="580"/>
                    <a:pt x="557" y="519"/>
                    <a:pt x="587" y="504"/>
                  </a:cubicBezTo>
                  <a:cubicBezTo>
                    <a:pt x="603" y="497"/>
                    <a:pt x="626" y="489"/>
                    <a:pt x="633" y="474"/>
                  </a:cubicBezTo>
                  <a:cubicBezTo>
                    <a:pt x="679" y="466"/>
                    <a:pt x="710" y="558"/>
                    <a:pt x="763" y="519"/>
                  </a:cubicBezTo>
                  <a:cubicBezTo>
                    <a:pt x="816" y="481"/>
                    <a:pt x="855" y="542"/>
                    <a:pt x="885" y="588"/>
                  </a:cubicBezTo>
                  <a:cubicBezTo>
                    <a:pt x="900" y="626"/>
                    <a:pt x="908" y="657"/>
                    <a:pt x="939" y="619"/>
                  </a:cubicBezTo>
                  <a:cubicBezTo>
                    <a:pt x="977" y="573"/>
                    <a:pt x="1038" y="580"/>
                    <a:pt x="1023" y="512"/>
                  </a:cubicBezTo>
                  <a:cubicBezTo>
                    <a:pt x="1023" y="497"/>
                    <a:pt x="1015" y="435"/>
                    <a:pt x="1008" y="43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0" name="Freeform 17"/>
            <p:cNvSpPr>
              <a:spLocks noChangeArrowheads="1"/>
            </p:cNvSpPr>
            <p:nvPr/>
          </p:nvSpPr>
          <p:spPr bwMode="auto">
            <a:xfrm>
              <a:off x="6132114" y="7189789"/>
              <a:ext cx="169851" cy="134937"/>
            </a:xfrm>
            <a:custGeom>
              <a:avLst/>
              <a:gdLst>
                <a:gd name="T0" fmla="*/ 198 w 474"/>
                <a:gd name="T1" fmla="*/ 374 h 375"/>
                <a:gd name="T2" fmla="*/ 198 w 474"/>
                <a:gd name="T3" fmla="*/ 374 h 375"/>
                <a:gd name="T4" fmla="*/ 282 w 474"/>
                <a:gd name="T5" fmla="*/ 320 h 375"/>
                <a:gd name="T6" fmla="*/ 335 w 474"/>
                <a:gd name="T7" fmla="*/ 343 h 375"/>
                <a:gd name="T8" fmla="*/ 473 w 474"/>
                <a:gd name="T9" fmla="*/ 343 h 375"/>
                <a:gd name="T10" fmla="*/ 473 w 474"/>
                <a:gd name="T11" fmla="*/ 343 h 375"/>
                <a:gd name="T12" fmla="*/ 297 w 474"/>
                <a:gd name="T13" fmla="*/ 0 h 375"/>
                <a:gd name="T14" fmla="*/ 114 w 474"/>
                <a:gd name="T15" fmla="*/ 99 h 375"/>
                <a:gd name="T16" fmla="*/ 175 w 474"/>
                <a:gd name="T17" fmla="*/ 328 h 375"/>
                <a:gd name="T18" fmla="*/ 198 w 474"/>
                <a:gd name="T1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375">
                  <a:moveTo>
                    <a:pt x="198" y="374"/>
                  </a:moveTo>
                  <a:lnTo>
                    <a:pt x="198" y="374"/>
                  </a:lnTo>
                  <a:cubicBezTo>
                    <a:pt x="213" y="366"/>
                    <a:pt x="259" y="320"/>
                    <a:pt x="282" y="320"/>
                  </a:cubicBezTo>
                  <a:cubicBezTo>
                    <a:pt x="305" y="313"/>
                    <a:pt x="312" y="336"/>
                    <a:pt x="335" y="343"/>
                  </a:cubicBezTo>
                  <a:cubicBezTo>
                    <a:pt x="373" y="351"/>
                    <a:pt x="434" y="351"/>
                    <a:pt x="473" y="343"/>
                  </a:cubicBezTo>
                  <a:lnTo>
                    <a:pt x="473" y="343"/>
                  </a:lnTo>
                  <a:cubicBezTo>
                    <a:pt x="381" y="236"/>
                    <a:pt x="312" y="68"/>
                    <a:pt x="297" y="0"/>
                  </a:cubicBezTo>
                  <a:cubicBezTo>
                    <a:pt x="266" y="0"/>
                    <a:pt x="167" y="84"/>
                    <a:pt x="114" y="99"/>
                  </a:cubicBezTo>
                  <a:cubicBezTo>
                    <a:pt x="0" y="137"/>
                    <a:pt x="137" y="259"/>
                    <a:pt x="175" y="328"/>
                  </a:cubicBezTo>
                  <a:cubicBezTo>
                    <a:pt x="182" y="343"/>
                    <a:pt x="190" y="359"/>
                    <a:pt x="198" y="37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1" name="Freeform 18"/>
            <p:cNvSpPr>
              <a:spLocks noChangeArrowheads="1"/>
            </p:cNvSpPr>
            <p:nvPr/>
          </p:nvSpPr>
          <p:spPr bwMode="auto">
            <a:xfrm>
              <a:off x="5922578" y="7273926"/>
              <a:ext cx="301605" cy="454025"/>
            </a:xfrm>
            <a:custGeom>
              <a:avLst/>
              <a:gdLst>
                <a:gd name="T0" fmla="*/ 366 w 840"/>
                <a:gd name="T1" fmla="*/ 1200 h 1262"/>
                <a:gd name="T2" fmla="*/ 366 w 840"/>
                <a:gd name="T3" fmla="*/ 1200 h 1262"/>
                <a:gd name="T4" fmla="*/ 358 w 840"/>
                <a:gd name="T5" fmla="*/ 1192 h 1262"/>
                <a:gd name="T6" fmla="*/ 358 w 840"/>
                <a:gd name="T7" fmla="*/ 1192 h 1262"/>
                <a:gd name="T8" fmla="*/ 275 w 840"/>
                <a:gd name="T9" fmla="*/ 1245 h 1262"/>
                <a:gd name="T10" fmla="*/ 183 w 840"/>
                <a:gd name="T11" fmla="*/ 1261 h 1262"/>
                <a:gd name="T12" fmla="*/ 183 w 840"/>
                <a:gd name="T13" fmla="*/ 1261 h 1262"/>
                <a:gd name="T14" fmla="*/ 198 w 840"/>
                <a:gd name="T15" fmla="*/ 1177 h 1262"/>
                <a:gd name="T16" fmla="*/ 229 w 840"/>
                <a:gd name="T17" fmla="*/ 1123 h 1262"/>
                <a:gd name="T18" fmla="*/ 191 w 840"/>
                <a:gd name="T19" fmla="*/ 1077 h 1262"/>
                <a:gd name="T20" fmla="*/ 259 w 840"/>
                <a:gd name="T21" fmla="*/ 1009 h 1262"/>
                <a:gd name="T22" fmla="*/ 236 w 840"/>
                <a:gd name="T23" fmla="*/ 948 h 1262"/>
                <a:gd name="T24" fmla="*/ 236 w 840"/>
                <a:gd name="T25" fmla="*/ 948 h 1262"/>
                <a:gd name="T26" fmla="*/ 236 w 840"/>
                <a:gd name="T27" fmla="*/ 886 h 1262"/>
                <a:gd name="T28" fmla="*/ 198 w 840"/>
                <a:gd name="T29" fmla="*/ 802 h 1262"/>
                <a:gd name="T30" fmla="*/ 236 w 840"/>
                <a:gd name="T31" fmla="*/ 779 h 1262"/>
                <a:gd name="T32" fmla="*/ 206 w 840"/>
                <a:gd name="T33" fmla="*/ 734 h 1262"/>
                <a:gd name="T34" fmla="*/ 206 w 840"/>
                <a:gd name="T35" fmla="*/ 688 h 1262"/>
                <a:gd name="T36" fmla="*/ 129 w 840"/>
                <a:gd name="T37" fmla="*/ 680 h 1262"/>
                <a:gd name="T38" fmla="*/ 15 w 840"/>
                <a:gd name="T39" fmla="*/ 680 h 1262"/>
                <a:gd name="T40" fmla="*/ 84 w 840"/>
                <a:gd name="T41" fmla="*/ 611 h 1262"/>
                <a:gd name="T42" fmla="*/ 214 w 840"/>
                <a:gd name="T43" fmla="*/ 466 h 1262"/>
                <a:gd name="T44" fmla="*/ 221 w 840"/>
                <a:gd name="T45" fmla="*/ 336 h 1262"/>
                <a:gd name="T46" fmla="*/ 129 w 840"/>
                <a:gd name="T47" fmla="*/ 275 h 1262"/>
                <a:gd name="T48" fmla="*/ 145 w 840"/>
                <a:gd name="T49" fmla="*/ 107 h 1262"/>
                <a:gd name="T50" fmla="*/ 145 w 840"/>
                <a:gd name="T51" fmla="*/ 107 h 1262"/>
                <a:gd name="T52" fmla="*/ 366 w 840"/>
                <a:gd name="T53" fmla="*/ 0 h 1262"/>
                <a:gd name="T54" fmla="*/ 366 w 840"/>
                <a:gd name="T55" fmla="*/ 0 h 1262"/>
                <a:gd name="T56" fmla="*/ 336 w 840"/>
                <a:gd name="T57" fmla="*/ 92 h 1262"/>
                <a:gd name="T58" fmla="*/ 366 w 840"/>
                <a:gd name="T59" fmla="*/ 153 h 1262"/>
                <a:gd name="T60" fmla="*/ 397 w 840"/>
                <a:gd name="T61" fmla="*/ 138 h 1262"/>
                <a:gd name="T62" fmla="*/ 427 w 840"/>
                <a:gd name="T63" fmla="*/ 191 h 1262"/>
                <a:gd name="T64" fmla="*/ 397 w 840"/>
                <a:gd name="T65" fmla="*/ 229 h 1262"/>
                <a:gd name="T66" fmla="*/ 420 w 840"/>
                <a:gd name="T67" fmla="*/ 275 h 1262"/>
                <a:gd name="T68" fmla="*/ 458 w 840"/>
                <a:gd name="T69" fmla="*/ 290 h 1262"/>
                <a:gd name="T70" fmla="*/ 466 w 840"/>
                <a:gd name="T71" fmla="*/ 367 h 1262"/>
                <a:gd name="T72" fmla="*/ 504 w 840"/>
                <a:gd name="T73" fmla="*/ 428 h 1262"/>
                <a:gd name="T74" fmla="*/ 557 w 840"/>
                <a:gd name="T75" fmla="*/ 512 h 1262"/>
                <a:gd name="T76" fmla="*/ 632 w 840"/>
                <a:gd name="T77" fmla="*/ 497 h 1262"/>
                <a:gd name="T78" fmla="*/ 663 w 840"/>
                <a:gd name="T79" fmla="*/ 504 h 1262"/>
                <a:gd name="T80" fmla="*/ 671 w 840"/>
                <a:gd name="T81" fmla="*/ 611 h 1262"/>
                <a:gd name="T82" fmla="*/ 717 w 840"/>
                <a:gd name="T83" fmla="*/ 619 h 1262"/>
                <a:gd name="T84" fmla="*/ 740 w 840"/>
                <a:gd name="T85" fmla="*/ 711 h 1262"/>
                <a:gd name="T86" fmla="*/ 740 w 840"/>
                <a:gd name="T87" fmla="*/ 711 h 1262"/>
                <a:gd name="T88" fmla="*/ 724 w 840"/>
                <a:gd name="T89" fmla="*/ 795 h 1262"/>
                <a:gd name="T90" fmla="*/ 747 w 840"/>
                <a:gd name="T91" fmla="*/ 825 h 1262"/>
                <a:gd name="T92" fmla="*/ 724 w 840"/>
                <a:gd name="T93" fmla="*/ 917 h 1262"/>
                <a:gd name="T94" fmla="*/ 824 w 840"/>
                <a:gd name="T95" fmla="*/ 955 h 1262"/>
                <a:gd name="T96" fmla="*/ 808 w 840"/>
                <a:gd name="T97" fmla="*/ 1016 h 1262"/>
                <a:gd name="T98" fmla="*/ 640 w 840"/>
                <a:gd name="T99" fmla="*/ 1032 h 1262"/>
                <a:gd name="T100" fmla="*/ 466 w 840"/>
                <a:gd name="T101" fmla="*/ 1047 h 1262"/>
                <a:gd name="T102" fmla="*/ 366 w 840"/>
                <a:gd name="T103" fmla="*/ 1200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0" h="1262">
                  <a:moveTo>
                    <a:pt x="366" y="1200"/>
                  </a:moveTo>
                  <a:lnTo>
                    <a:pt x="366" y="1200"/>
                  </a:lnTo>
                  <a:cubicBezTo>
                    <a:pt x="366" y="1200"/>
                    <a:pt x="366" y="1192"/>
                    <a:pt x="358" y="1192"/>
                  </a:cubicBezTo>
                  <a:lnTo>
                    <a:pt x="358" y="1192"/>
                  </a:lnTo>
                  <a:cubicBezTo>
                    <a:pt x="336" y="1215"/>
                    <a:pt x="305" y="1238"/>
                    <a:pt x="275" y="1245"/>
                  </a:cubicBezTo>
                  <a:cubicBezTo>
                    <a:pt x="244" y="1261"/>
                    <a:pt x="214" y="1261"/>
                    <a:pt x="183" y="1261"/>
                  </a:cubicBezTo>
                  <a:lnTo>
                    <a:pt x="183" y="1261"/>
                  </a:lnTo>
                  <a:cubicBezTo>
                    <a:pt x="191" y="1238"/>
                    <a:pt x="191" y="1207"/>
                    <a:pt x="198" y="1177"/>
                  </a:cubicBezTo>
                  <a:cubicBezTo>
                    <a:pt x="206" y="1161"/>
                    <a:pt x="229" y="1146"/>
                    <a:pt x="229" y="1123"/>
                  </a:cubicBezTo>
                  <a:cubicBezTo>
                    <a:pt x="229" y="1100"/>
                    <a:pt x="183" y="1093"/>
                    <a:pt x="191" y="1077"/>
                  </a:cubicBezTo>
                  <a:cubicBezTo>
                    <a:pt x="198" y="1047"/>
                    <a:pt x="244" y="1039"/>
                    <a:pt x="259" y="1009"/>
                  </a:cubicBezTo>
                  <a:cubicBezTo>
                    <a:pt x="267" y="993"/>
                    <a:pt x="244" y="970"/>
                    <a:pt x="236" y="948"/>
                  </a:cubicBezTo>
                  <a:lnTo>
                    <a:pt x="236" y="948"/>
                  </a:lnTo>
                  <a:cubicBezTo>
                    <a:pt x="236" y="925"/>
                    <a:pt x="244" y="909"/>
                    <a:pt x="236" y="886"/>
                  </a:cubicBezTo>
                  <a:cubicBezTo>
                    <a:pt x="229" y="856"/>
                    <a:pt x="198" y="833"/>
                    <a:pt x="198" y="802"/>
                  </a:cubicBezTo>
                  <a:cubicBezTo>
                    <a:pt x="198" y="787"/>
                    <a:pt x="229" y="795"/>
                    <a:pt x="236" y="779"/>
                  </a:cubicBezTo>
                  <a:cubicBezTo>
                    <a:pt x="236" y="764"/>
                    <a:pt x="214" y="749"/>
                    <a:pt x="206" y="734"/>
                  </a:cubicBezTo>
                  <a:cubicBezTo>
                    <a:pt x="206" y="718"/>
                    <a:pt x="214" y="696"/>
                    <a:pt x="206" y="688"/>
                  </a:cubicBezTo>
                  <a:cubicBezTo>
                    <a:pt x="183" y="680"/>
                    <a:pt x="152" y="680"/>
                    <a:pt x="129" y="680"/>
                  </a:cubicBezTo>
                  <a:cubicBezTo>
                    <a:pt x="91" y="680"/>
                    <a:pt x="38" y="711"/>
                    <a:pt x="15" y="680"/>
                  </a:cubicBezTo>
                  <a:cubicBezTo>
                    <a:pt x="0" y="657"/>
                    <a:pt x="61" y="634"/>
                    <a:pt x="84" y="611"/>
                  </a:cubicBezTo>
                  <a:cubicBezTo>
                    <a:pt x="129" y="558"/>
                    <a:pt x="191" y="527"/>
                    <a:pt x="214" y="466"/>
                  </a:cubicBezTo>
                  <a:cubicBezTo>
                    <a:pt x="236" y="428"/>
                    <a:pt x="236" y="375"/>
                    <a:pt x="221" y="336"/>
                  </a:cubicBezTo>
                  <a:cubicBezTo>
                    <a:pt x="206" y="298"/>
                    <a:pt x="137" y="313"/>
                    <a:pt x="129" y="275"/>
                  </a:cubicBezTo>
                  <a:cubicBezTo>
                    <a:pt x="106" y="207"/>
                    <a:pt x="137" y="176"/>
                    <a:pt x="145" y="107"/>
                  </a:cubicBezTo>
                  <a:lnTo>
                    <a:pt x="145" y="107"/>
                  </a:lnTo>
                  <a:cubicBezTo>
                    <a:pt x="221" y="69"/>
                    <a:pt x="297" y="23"/>
                    <a:pt x="366" y="0"/>
                  </a:cubicBezTo>
                  <a:lnTo>
                    <a:pt x="366" y="0"/>
                  </a:lnTo>
                  <a:cubicBezTo>
                    <a:pt x="358" y="38"/>
                    <a:pt x="343" y="46"/>
                    <a:pt x="336" y="92"/>
                  </a:cubicBezTo>
                  <a:cubicBezTo>
                    <a:pt x="336" y="107"/>
                    <a:pt x="351" y="138"/>
                    <a:pt x="366" y="153"/>
                  </a:cubicBezTo>
                  <a:cubicBezTo>
                    <a:pt x="374" y="153"/>
                    <a:pt x="389" y="138"/>
                    <a:pt x="397" y="138"/>
                  </a:cubicBezTo>
                  <a:cubicBezTo>
                    <a:pt x="412" y="153"/>
                    <a:pt x="427" y="168"/>
                    <a:pt x="427" y="191"/>
                  </a:cubicBezTo>
                  <a:cubicBezTo>
                    <a:pt x="427" y="207"/>
                    <a:pt x="397" y="214"/>
                    <a:pt x="397" y="229"/>
                  </a:cubicBezTo>
                  <a:cubicBezTo>
                    <a:pt x="397" y="245"/>
                    <a:pt x="412" y="260"/>
                    <a:pt x="420" y="275"/>
                  </a:cubicBezTo>
                  <a:cubicBezTo>
                    <a:pt x="435" y="283"/>
                    <a:pt x="458" y="275"/>
                    <a:pt x="458" y="290"/>
                  </a:cubicBezTo>
                  <a:cubicBezTo>
                    <a:pt x="473" y="313"/>
                    <a:pt x="458" y="344"/>
                    <a:pt x="466" y="367"/>
                  </a:cubicBezTo>
                  <a:cubicBezTo>
                    <a:pt x="473" y="390"/>
                    <a:pt x="496" y="405"/>
                    <a:pt x="504" y="428"/>
                  </a:cubicBezTo>
                  <a:cubicBezTo>
                    <a:pt x="527" y="451"/>
                    <a:pt x="527" y="497"/>
                    <a:pt x="557" y="512"/>
                  </a:cubicBezTo>
                  <a:cubicBezTo>
                    <a:pt x="580" y="520"/>
                    <a:pt x="611" y="497"/>
                    <a:pt x="632" y="497"/>
                  </a:cubicBezTo>
                  <a:cubicBezTo>
                    <a:pt x="640" y="497"/>
                    <a:pt x="663" y="497"/>
                    <a:pt x="663" y="504"/>
                  </a:cubicBezTo>
                  <a:cubicBezTo>
                    <a:pt x="678" y="543"/>
                    <a:pt x="655" y="581"/>
                    <a:pt x="671" y="611"/>
                  </a:cubicBezTo>
                  <a:cubicBezTo>
                    <a:pt x="678" y="627"/>
                    <a:pt x="709" y="611"/>
                    <a:pt x="717" y="619"/>
                  </a:cubicBezTo>
                  <a:cubicBezTo>
                    <a:pt x="732" y="650"/>
                    <a:pt x="732" y="680"/>
                    <a:pt x="740" y="711"/>
                  </a:cubicBezTo>
                  <a:lnTo>
                    <a:pt x="740" y="711"/>
                  </a:lnTo>
                  <a:cubicBezTo>
                    <a:pt x="740" y="741"/>
                    <a:pt x="724" y="764"/>
                    <a:pt x="724" y="795"/>
                  </a:cubicBezTo>
                  <a:cubicBezTo>
                    <a:pt x="724" y="810"/>
                    <a:pt x="747" y="818"/>
                    <a:pt x="747" y="825"/>
                  </a:cubicBezTo>
                  <a:cubicBezTo>
                    <a:pt x="747" y="856"/>
                    <a:pt x="709" y="886"/>
                    <a:pt x="724" y="917"/>
                  </a:cubicBezTo>
                  <a:cubicBezTo>
                    <a:pt x="740" y="948"/>
                    <a:pt x="801" y="925"/>
                    <a:pt x="824" y="955"/>
                  </a:cubicBezTo>
                  <a:cubicBezTo>
                    <a:pt x="839" y="970"/>
                    <a:pt x="831" y="1009"/>
                    <a:pt x="808" y="1016"/>
                  </a:cubicBezTo>
                  <a:cubicBezTo>
                    <a:pt x="755" y="1039"/>
                    <a:pt x="694" y="1032"/>
                    <a:pt x="640" y="1032"/>
                  </a:cubicBezTo>
                  <a:cubicBezTo>
                    <a:pt x="580" y="1039"/>
                    <a:pt x="511" y="1016"/>
                    <a:pt x="466" y="1047"/>
                  </a:cubicBezTo>
                  <a:cubicBezTo>
                    <a:pt x="412" y="1077"/>
                    <a:pt x="397" y="1146"/>
                    <a:pt x="366" y="120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2" name="Freeform 19"/>
            <p:cNvSpPr>
              <a:spLocks noChangeArrowheads="1"/>
            </p:cNvSpPr>
            <p:nvPr/>
          </p:nvSpPr>
          <p:spPr bwMode="auto">
            <a:xfrm>
              <a:off x="5686055" y="7291388"/>
              <a:ext cx="325417" cy="360362"/>
            </a:xfrm>
            <a:custGeom>
              <a:avLst/>
              <a:gdLst>
                <a:gd name="T0" fmla="*/ 802 w 902"/>
                <a:gd name="T1" fmla="*/ 61 h 1002"/>
                <a:gd name="T2" fmla="*/ 802 w 902"/>
                <a:gd name="T3" fmla="*/ 61 h 1002"/>
                <a:gd name="T4" fmla="*/ 786 w 902"/>
                <a:gd name="T5" fmla="*/ 229 h 1002"/>
                <a:gd name="T6" fmla="*/ 878 w 902"/>
                <a:gd name="T7" fmla="*/ 290 h 1002"/>
                <a:gd name="T8" fmla="*/ 871 w 902"/>
                <a:gd name="T9" fmla="*/ 420 h 1002"/>
                <a:gd name="T10" fmla="*/ 741 w 902"/>
                <a:gd name="T11" fmla="*/ 565 h 1002"/>
                <a:gd name="T12" fmla="*/ 672 w 902"/>
                <a:gd name="T13" fmla="*/ 634 h 1002"/>
                <a:gd name="T14" fmla="*/ 786 w 902"/>
                <a:gd name="T15" fmla="*/ 634 h 1002"/>
                <a:gd name="T16" fmla="*/ 863 w 902"/>
                <a:gd name="T17" fmla="*/ 642 h 1002"/>
                <a:gd name="T18" fmla="*/ 863 w 902"/>
                <a:gd name="T19" fmla="*/ 688 h 1002"/>
                <a:gd name="T20" fmla="*/ 893 w 902"/>
                <a:gd name="T21" fmla="*/ 733 h 1002"/>
                <a:gd name="T22" fmla="*/ 855 w 902"/>
                <a:gd name="T23" fmla="*/ 756 h 1002"/>
                <a:gd name="T24" fmla="*/ 893 w 902"/>
                <a:gd name="T25" fmla="*/ 840 h 1002"/>
                <a:gd name="T26" fmla="*/ 893 w 902"/>
                <a:gd name="T27" fmla="*/ 902 h 1002"/>
                <a:gd name="T28" fmla="*/ 893 w 902"/>
                <a:gd name="T29" fmla="*/ 902 h 1002"/>
                <a:gd name="T30" fmla="*/ 878 w 902"/>
                <a:gd name="T31" fmla="*/ 917 h 1002"/>
                <a:gd name="T32" fmla="*/ 832 w 902"/>
                <a:gd name="T33" fmla="*/ 932 h 1002"/>
                <a:gd name="T34" fmla="*/ 763 w 902"/>
                <a:gd name="T35" fmla="*/ 924 h 1002"/>
                <a:gd name="T36" fmla="*/ 741 w 902"/>
                <a:gd name="T37" fmla="*/ 947 h 1002"/>
                <a:gd name="T38" fmla="*/ 687 w 902"/>
                <a:gd name="T39" fmla="*/ 932 h 1002"/>
                <a:gd name="T40" fmla="*/ 664 w 902"/>
                <a:gd name="T41" fmla="*/ 863 h 1002"/>
                <a:gd name="T42" fmla="*/ 679 w 902"/>
                <a:gd name="T43" fmla="*/ 833 h 1002"/>
                <a:gd name="T44" fmla="*/ 634 w 902"/>
                <a:gd name="T45" fmla="*/ 840 h 1002"/>
                <a:gd name="T46" fmla="*/ 588 w 902"/>
                <a:gd name="T47" fmla="*/ 863 h 1002"/>
                <a:gd name="T48" fmla="*/ 542 w 902"/>
                <a:gd name="T49" fmla="*/ 894 h 1002"/>
                <a:gd name="T50" fmla="*/ 466 w 902"/>
                <a:gd name="T51" fmla="*/ 909 h 1002"/>
                <a:gd name="T52" fmla="*/ 389 w 902"/>
                <a:gd name="T53" fmla="*/ 978 h 1002"/>
                <a:gd name="T54" fmla="*/ 328 w 902"/>
                <a:gd name="T55" fmla="*/ 993 h 1002"/>
                <a:gd name="T56" fmla="*/ 275 w 902"/>
                <a:gd name="T57" fmla="*/ 932 h 1002"/>
                <a:gd name="T58" fmla="*/ 214 w 902"/>
                <a:gd name="T59" fmla="*/ 863 h 1002"/>
                <a:gd name="T60" fmla="*/ 198 w 902"/>
                <a:gd name="T61" fmla="*/ 810 h 1002"/>
                <a:gd name="T62" fmla="*/ 152 w 902"/>
                <a:gd name="T63" fmla="*/ 817 h 1002"/>
                <a:gd name="T64" fmla="*/ 68 w 902"/>
                <a:gd name="T65" fmla="*/ 833 h 1002"/>
                <a:gd name="T66" fmla="*/ 53 w 902"/>
                <a:gd name="T67" fmla="*/ 726 h 1002"/>
                <a:gd name="T68" fmla="*/ 84 w 902"/>
                <a:gd name="T69" fmla="*/ 680 h 1002"/>
                <a:gd name="T70" fmla="*/ 61 w 902"/>
                <a:gd name="T71" fmla="*/ 642 h 1002"/>
                <a:gd name="T72" fmla="*/ 38 w 902"/>
                <a:gd name="T73" fmla="*/ 619 h 1002"/>
                <a:gd name="T74" fmla="*/ 30 w 902"/>
                <a:gd name="T75" fmla="*/ 596 h 1002"/>
                <a:gd name="T76" fmla="*/ 0 w 902"/>
                <a:gd name="T77" fmla="*/ 581 h 1002"/>
                <a:gd name="T78" fmla="*/ 38 w 902"/>
                <a:gd name="T79" fmla="*/ 489 h 1002"/>
                <a:gd name="T80" fmla="*/ 99 w 902"/>
                <a:gd name="T81" fmla="*/ 443 h 1002"/>
                <a:gd name="T82" fmla="*/ 114 w 902"/>
                <a:gd name="T83" fmla="*/ 375 h 1002"/>
                <a:gd name="T84" fmla="*/ 137 w 902"/>
                <a:gd name="T85" fmla="*/ 336 h 1002"/>
                <a:gd name="T86" fmla="*/ 152 w 902"/>
                <a:gd name="T87" fmla="*/ 298 h 1002"/>
                <a:gd name="T88" fmla="*/ 114 w 902"/>
                <a:gd name="T89" fmla="*/ 283 h 1002"/>
                <a:gd name="T90" fmla="*/ 53 w 902"/>
                <a:gd name="T91" fmla="*/ 222 h 1002"/>
                <a:gd name="T92" fmla="*/ 30 w 902"/>
                <a:gd name="T93" fmla="*/ 191 h 1002"/>
                <a:gd name="T94" fmla="*/ 30 w 902"/>
                <a:gd name="T95" fmla="*/ 191 h 1002"/>
                <a:gd name="T96" fmla="*/ 76 w 902"/>
                <a:gd name="T97" fmla="*/ 168 h 1002"/>
                <a:gd name="T98" fmla="*/ 237 w 902"/>
                <a:gd name="T99" fmla="*/ 100 h 1002"/>
                <a:gd name="T100" fmla="*/ 221 w 902"/>
                <a:gd name="T101" fmla="*/ 0 h 1002"/>
                <a:gd name="T102" fmla="*/ 404 w 902"/>
                <a:gd name="T103" fmla="*/ 54 h 1002"/>
                <a:gd name="T104" fmla="*/ 580 w 902"/>
                <a:gd name="T105" fmla="*/ 122 h 1002"/>
                <a:gd name="T106" fmla="*/ 802 w 902"/>
                <a:gd name="T107" fmla="*/ 6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1002">
                  <a:moveTo>
                    <a:pt x="802" y="61"/>
                  </a:moveTo>
                  <a:lnTo>
                    <a:pt x="802" y="61"/>
                  </a:lnTo>
                  <a:cubicBezTo>
                    <a:pt x="794" y="130"/>
                    <a:pt x="763" y="161"/>
                    <a:pt x="786" y="229"/>
                  </a:cubicBezTo>
                  <a:cubicBezTo>
                    <a:pt x="794" y="267"/>
                    <a:pt x="863" y="252"/>
                    <a:pt x="878" y="290"/>
                  </a:cubicBezTo>
                  <a:cubicBezTo>
                    <a:pt x="893" y="329"/>
                    <a:pt x="893" y="382"/>
                    <a:pt x="871" y="420"/>
                  </a:cubicBezTo>
                  <a:cubicBezTo>
                    <a:pt x="848" y="481"/>
                    <a:pt x="786" y="512"/>
                    <a:pt x="741" y="565"/>
                  </a:cubicBezTo>
                  <a:cubicBezTo>
                    <a:pt x="718" y="588"/>
                    <a:pt x="657" y="611"/>
                    <a:pt x="672" y="634"/>
                  </a:cubicBezTo>
                  <a:cubicBezTo>
                    <a:pt x="695" y="665"/>
                    <a:pt x="748" y="634"/>
                    <a:pt x="786" y="634"/>
                  </a:cubicBezTo>
                  <a:cubicBezTo>
                    <a:pt x="809" y="634"/>
                    <a:pt x="840" y="634"/>
                    <a:pt x="863" y="642"/>
                  </a:cubicBezTo>
                  <a:cubicBezTo>
                    <a:pt x="871" y="650"/>
                    <a:pt x="863" y="672"/>
                    <a:pt x="863" y="688"/>
                  </a:cubicBezTo>
                  <a:cubicBezTo>
                    <a:pt x="871" y="703"/>
                    <a:pt x="893" y="718"/>
                    <a:pt x="893" y="733"/>
                  </a:cubicBezTo>
                  <a:cubicBezTo>
                    <a:pt x="886" y="749"/>
                    <a:pt x="855" y="741"/>
                    <a:pt x="855" y="756"/>
                  </a:cubicBezTo>
                  <a:cubicBezTo>
                    <a:pt x="855" y="787"/>
                    <a:pt x="886" y="810"/>
                    <a:pt x="893" y="840"/>
                  </a:cubicBezTo>
                  <a:cubicBezTo>
                    <a:pt x="901" y="863"/>
                    <a:pt x="893" y="879"/>
                    <a:pt x="893" y="902"/>
                  </a:cubicBezTo>
                  <a:lnTo>
                    <a:pt x="893" y="902"/>
                  </a:lnTo>
                  <a:cubicBezTo>
                    <a:pt x="893" y="909"/>
                    <a:pt x="886" y="909"/>
                    <a:pt x="878" y="917"/>
                  </a:cubicBezTo>
                  <a:cubicBezTo>
                    <a:pt x="863" y="924"/>
                    <a:pt x="848" y="932"/>
                    <a:pt x="832" y="932"/>
                  </a:cubicBezTo>
                  <a:cubicBezTo>
                    <a:pt x="809" y="932"/>
                    <a:pt x="786" y="924"/>
                    <a:pt x="763" y="924"/>
                  </a:cubicBezTo>
                  <a:cubicBezTo>
                    <a:pt x="756" y="924"/>
                    <a:pt x="756" y="947"/>
                    <a:pt x="741" y="947"/>
                  </a:cubicBezTo>
                  <a:cubicBezTo>
                    <a:pt x="725" y="947"/>
                    <a:pt x="695" y="947"/>
                    <a:pt x="687" y="932"/>
                  </a:cubicBezTo>
                  <a:cubicBezTo>
                    <a:pt x="664" y="917"/>
                    <a:pt x="664" y="886"/>
                    <a:pt x="664" y="863"/>
                  </a:cubicBezTo>
                  <a:cubicBezTo>
                    <a:pt x="664" y="856"/>
                    <a:pt x="687" y="840"/>
                    <a:pt x="679" y="833"/>
                  </a:cubicBezTo>
                  <a:cubicBezTo>
                    <a:pt x="664" y="817"/>
                    <a:pt x="649" y="833"/>
                    <a:pt x="634" y="840"/>
                  </a:cubicBezTo>
                  <a:cubicBezTo>
                    <a:pt x="618" y="840"/>
                    <a:pt x="603" y="856"/>
                    <a:pt x="588" y="863"/>
                  </a:cubicBezTo>
                  <a:cubicBezTo>
                    <a:pt x="573" y="871"/>
                    <a:pt x="565" y="886"/>
                    <a:pt x="542" y="894"/>
                  </a:cubicBezTo>
                  <a:cubicBezTo>
                    <a:pt x="519" y="902"/>
                    <a:pt x="489" y="894"/>
                    <a:pt x="466" y="909"/>
                  </a:cubicBezTo>
                  <a:cubicBezTo>
                    <a:pt x="435" y="924"/>
                    <a:pt x="420" y="955"/>
                    <a:pt x="389" y="978"/>
                  </a:cubicBezTo>
                  <a:cubicBezTo>
                    <a:pt x="374" y="986"/>
                    <a:pt x="351" y="1001"/>
                    <a:pt x="328" y="993"/>
                  </a:cubicBezTo>
                  <a:cubicBezTo>
                    <a:pt x="305" y="986"/>
                    <a:pt x="290" y="947"/>
                    <a:pt x="275" y="932"/>
                  </a:cubicBezTo>
                  <a:cubicBezTo>
                    <a:pt x="252" y="909"/>
                    <a:pt x="229" y="886"/>
                    <a:pt x="214" y="863"/>
                  </a:cubicBezTo>
                  <a:cubicBezTo>
                    <a:pt x="198" y="848"/>
                    <a:pt x="214" y="825"/>
                    <a:pt x="198" y="810"/>
                  </a:cubicBezTo>
                  <a:cubicBezTo>
                    <a:pt x="183" y="802"/>
                    <a:pt x="168" y="817"/>
                    <a:pt x="152" y="817"/>
                  </a:cubicBezTo>
                  <a:cubicBezTo>
                    <a:pt x="122" y="825"/>
                    <a:pt x="91" y="848"/>
                    <a:pt x="68" y="833"/>
                  </a:cubicBezTo>
                  <a:cubicBezTo>
                    <a:pt x="46" y="810"/>
                    <a:pt x="53" y="756"/>
                    <a:pt x="53" y="726"/>
                  </a:cubicBezTo>
                  <a:cubicBezTo>
                    <a:pt x="53" y="703"/>
                    <a:pt x="84" y="695"/>
                    <a:pt x="84" y="680"/>
                  </a:cubicBezTo>
                  <a:cubicBezTo>
                    <a:pt x="84" y="665"/>
                    <a:pt x="76" y="657"/>
                    <a:pt x="61" y="642"/>
                  </a:cubicBezTo>
                  <a:cubicBezTo>
                    <a:pt x="53" y="634"/>
                    <a:pt x="38" y="634"/>
                    <a:pt x="38" y="619"/>
                  </a:cubicBezTo>
                  <a:cubicBezTo>
                    <a:pt x="30" y="611"/>
                    <a:pt x="38" y="604"/>
                    <a:pt x="30" y="596"/>
                  </a:cubicBezTo>
                  <a:cubicBezTo>
                    <a:pt x="23" y="588"/>
                    <a:pt x="0" y="596"/>
                    <a:pt x="0" y="581"/>
                  </a:cubicBezTo>
                  <a:cubicBezTo>
                    <a:pt x="0" y="550"/>
                    <a:pt x="15" y="519"/>
                    <a:pt x="38" y="489"/>
                  </a:cubicBezTo>
                  <a:cubicBezTo>
                    <a:pt x="53" y="466"/>
                    <a:pt x="84" y="458"/>
                    <a:pt x="99" y="443"/>
                  </a:cubicBezTo>
                  <a:cubicBezTo>
                    <a:pt x="114" y="420"/>
                    <a:pt x="107" y="397"/>
                    <a:pt x="114" y="375"/>
                  </a:cubicBezTo>
                  <a:cubicBezTo>
                    <a:pt x="114" y="359"/>
                    <a:pt x="129" y="352"/>
                    <a:pt x="137" y="336"/>
                  </a:cubicBezTo>
                  <a:cubicBezTo>
                    <a:pt x="145" y="321"/>
                    <a:pt x="160" y="306"/>
                    <a:pt x="152" y="298"/>
                  </a:cubicBezTo>
                  <a:cubicBezTo>
                    <a:pt x="152" y="283"/>
                    <a:pt x="129" y="290"/>
                    <a:pt x="114" y="283"/>
                  </a:cubicBezTo>
                  <a:cubicBezTo>
                    <a:pt x="91" y="267"/>
                    <a:pt x="68" y="244"/>
                    <a:pt x="53" y="222"/>
                  </a:cubicBezTo>
                  <a:cubicBezTo>
                    <a:pt x="30" y="199"/>
                    <a:pt x="46" y="214"/>
                    <a:pt x="30" y="191"/>
                  </a:cubicBezTo>
                  <a:lnTo>
                    <a:pt x="30" y="191"/>
                  </a:lnTo>
                  <a:cubicBezTo>
                    <a:pt x="46" y="183"/>
                    <a:pt x="61" y="176"/>
                    <a:pt x="76" y="168"/>
                  </a:cubicBezTo>
                  <a:cubicBezTo>
                    <a:pt x="129" y="161"/>
                    <a:pt x="221" y="168"/>
                    <a:pt x="237" y="100"/>
                  </a:cubicBezTo>
                  <a:cubicBezTo>
                    <a:pt x="252" y="46"/>
                    <a:pt x="221" y="38"/>
                    <a:pt x="221" y="0"/>
                  </a:cubicBezTo>
                  <a:cubicBezTo>
                    <a:pt x="305" y="0"/>
                    <a:pt x="321" y="61"/>
                    <a:pt x="404" y="54"/>
                  </a:cubicBezTo>
                  <a:cubicBezTo>
                    <a:pt x="473" y="38"/>
                    <a:pt x="481" y="130"/>
                    <a:pt x="580" y="122"/>
                  </a:cubicBezTo>
                  <a:cubicBezTo>
                    <a:pt x="664" y="122"/>
                    <a:pt x="733" y="92"/>
                    <a:pt x="802" y="6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3" name="Freeform 20"/>
            <p:cNvSpPr>
              <a:spLocks noChangeArrowheads="1"/>
            </p:cNvSpPr>
            <p:nvPr/>
          </p:nvSpPr>
          <p:spPr bwMode="auto">
            <a:xfrm>
              <a:off x="5235234" y="7359651"/>
              <a:ext cx="784174" cy="676275"/>
            </a:xfrm>
            <a:custGeom>
              <a:avLst/>
              <a:gdLst>
                <a:gd name="T0" fmla="*/ 1283 w 2178"/>
                <a:gd name="T1" fmla="*/ 0 h 1880"/>
                <a:gd name="T2" fmla="*/ 1169 w 2178"/>
                <a:gd name="T3" fmla="*/ 31 h 1880"/>
                <a:gd name="T4" fmla="*/ 955 w 2178"/>
                <a:gd name="T5" fmla="*/ 153 h 1880"/>
                <a:gd name="T6" fmla="*/ 840 w 2178"/>
                <a:gd name="T7" fmla="*/ 260 h 1880"/>
                <a:gd name="T8" fmla="*/ 764 w 2178"/>
                <a:gd name="T9" fmla="*/ 374 h 1880"/>
                <a:gd name="T10" fmla="*/ 741 w 2178"/>
                <a:gd name="T11" fmla="*/ 581 h 1880"/>
                <a:gd name="T12" fmla="*/ 588 w 2178"/>
                <a:gd name="T13" fmla="*/ 718 h 1880"/>
                <a:gd name="T14" fmla="*/ 138 w 2178"/>
                <a:gd name="T15" fmla="*/ 1276 h 1880"/>
                <a:gd name="T16" fmla="*/ 443 w 2178"/>
                <a:gd name="T17" fmla="*/ 1283 h 1880"/>
                <a:gd name="T18" fmla="*/ 489 w 2178"/>
                <a:gd name="T19" fmla="*/ 1253 h 1880"/>
                <a:gd name="T20" fmla="*/ 519 w 2178"/>
                <a:gd name="T21" fmla="*/ 1176 h 1880"/>
                <a:gd name="T22" fmla="*/ 1085 w 2178"/>
                <a:gd name="T23" fmla="*/ 1138 h 1880"/>
                <a:gd name="T24" fmla="*/ 1199 w 2178"/>
                <a:gd name="T25" fmla="*/ 1451 h 1880"/>
                <a:gd name="T26" fmla="*/ 1153 w 2178"/>
                <a:gd name="T27" fmla="*/ 1535 h 1880"/>
                <a:gd name="T28" fmla="*/ 1169 w 2178"/>
                <a:gd name="T29" fmla="*/ 1879 h 1880"/>
                <a:gd name="T30" fmla="*/ 1421 w 2178"/>
                <a:gd name="T31" fmla="*/ 1803 h 1880"/>
                <a:gd name="T32" fmla="*/ 1482 w 2178"/>
                <a:gd name="T33" fmla="*/ 1749 h 1880"/>
                <a:gd name="T34" fmla="*/ 1596 w 2178"/>
                <a:gd name="T35" fmla="*/ 1512 h 1880"/>
                <a:gd name="T36" fmla="*/ 1803 w 2178"/>
                <a:gd name="T37" fmla="*/ 1474 h 1880"/>
                <a:gd name="T38" fmla="*/ 1948 w 2178"/>
                <a:gd name="T39" fmla="*/ 1345 h 1880"/>
                <a:gd name="T40" fmla="*/ 1932 w 2178"/>
                <a:gd name="T41" fmla="*/ 1123 h 1880"/>
                <a:gd name="T42" fmla="*/ 2093 w 2178"/>
                <a:gd name="T43" fmla="*/ 1024 h 1880"/>
                <a:gd name="T44" fmla="*/ 2108 w 2178"/>
                <a:gd name="T45" fmla="*/ 940 h 1880"/>
                <a:gd name="T46" fmla="*/ 2101 w 2178"/>
                <a:gd name="T47" fmla="*/ 840 h 1880"/>
                <a:gd name="T48" fmla="*/ 2146 w 2178"/>
                <a:gd name="T49" fmla="*/ 711 h 1880"/>
                <a:gd name="T50" fmla="*/ 2131 w 2178"/>
                <a:gd name="T51" fmla="*/ 726 h 1880"/>
                <a:gd name="T52" fmla="*/ 2016 w 2178"/>
                <a:gd name="T53" fmla="*/ 733 h 1880"/>
                <a:gd name="T54" fmla="*/ 1940 w 2178"/>
                <a:gd name="T55" fmla="*/ 741 h 1880"/>
                <a:gd name="T56" fmla="*/ 1932 w 2178"/>
                <a:gd name="T57" fmla="*/ 642 h 1880"/>
                <a:gd name="T58" fmla="*/ 1841 w 2178"/>
                <a:gd name="T59" fmla="*/ 672 h 1880"/>
                <a:gd name="T60" fmla="*/ 1719 w 2178"/>
                <a:gd name="T61" fmla="*/ 718 h 1880"/>
                <a:gd name="T62" fmla="*/ 1581 w 2178"/>
                <a:gd name="T63" fmla="*/ 802 h 1880"/>
                <a:gd name="T64" fmla="*/ 1467 w 2178"/>
                <a:gd name="T65" fmla="*/ 672 h 1880"/>
                <a:gd name="T66" fmla="*/ 1405 w 2178"/>
                <a:gd name="T67" fmla="*/ 626 h 1880"/>
                <a:gd name="T68" fmla="*/ 1306 w 2178"/>
                <a:gd name="T69" fmla="*/ 535 h 1880"/>
                <a:gd name="T70" fmla="*/ 1314 w 2178"/>
                <a:gd name="T71" fmla="*/ 451 h 1880"/>
                <a:gd name="T72" fmla="*/ 1283 w 2178"/>
                <a:gd name="T73" fmla="*/ 405 h 1880"/>
                <a:gd name="T74" fmla="*/ 1291 w 2178"/>
                <a:gd name="T75" fmla="*/ 298 h 1880"/>
                <a:gd name="T76" fmla="*/ 1367 w 2178"/>
                <a:gd name="T77" fmla="*/ 184 h 1880"/>
                <a:gd name="T78" fmla="*/ 1405 w 2178"/>
                <a:gd name="T79" fmla="*/ 107 h 1880"/>
                <a:gd name="T80" fmla="*/ 1306 w 2178"/>
                <a:gd name="T81" fmla="*/ 31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8" h="1880">
                  <a:moveTo>
                    <a:pt x="1283" y="0"/>
                  </a:moveTo>
                  <a:lnTo>
                    <a:pt x="1283" y="0"/>
                  </a:lnTo>
                  <a:cubicBezTo>
                    <a:pt x="1238" y="8"/>
                    <a:pt x="1199" y="31"/>
                    <a:pt x="1169" y="31"/>
                  </a:cubicBezTo>
                  <a:lnTo>
                    <a:pt x="1169" y="31"/>
                  </a:lnTo>
                  <a:cubicBezTo>
                    <a:pt x="1138" y="46"/>
                    <a:pt x="1062" y="53"/>
                    <a:pt x="1031" y="76"/>
                  </a:cubicBezTo>
                  <a:cubicBezTo>
                    <a:pt x="1001" y="92"/>
                    <a:pt x="978" y="122"/>
                    <a:pt x="955" y="153"/>
                  </a:cubicBezTo>
                  <a:cubicBezTo>
                    <a:pt x="940" y="168"/>
                    <a:pt x="955" y="199"/>
                    <a:pt x="932" y="214"/>
                  </a:cubicBezTo>
                  <a:cubicBezTo>
                    <a:pt x="909" y="245"/>
                    <a:pt x="871" y="245"/>
                    <a:pt x="840" y="260"/>
                  </a:cubicBezTo>
                  <a:cubicBezTo>
                    <a:pt x="810" y="283"/>
                    <a:pt x="794" y="344"/>
                    <a:pt x="764" y="374"/>
                  </a:cubicBezTo>
                  <a:lnTo>
                    <a:pt x="764" y="374"/>
                  </a:lnTo>
                  <a:lnTo>
                    <a:pt x="764" y="374"/>
                  </a:lnTo>
                  <a:cubicBezTo>
                    <a:pt x="672" y="405"/>
                    <a:pt x="794" y="520"/>
                    <a:pt x="741" y="581"/>
                  </a:cubicBezTo>
                  <a:cubicBezTo>
                    <a:pt x="718" y="611"/>
                    <a:pt x="688" y="680"/>
                    <a:pt x="657" y="695"/>
                  </a:cubicBezTo>
                  <a:cubicBezTo>
                    <a:pt x="642" y="703"/>
                    <a:pt x="588" y="695"/>
                    <a:pt x="588" y="718"/>
                  </a:cubicBezTo>
                  <a:cubicBezTo>
                    <a:pt x="588" y="772"/>
                    <a:pt x="435" y="901"/>
                    <a:pt x="420" y="840"/>
                  </a:cubicBezTo>
                  <a:cubicBezTo>
                    <a:pt x="321" y="871"/>
                    <a:pt x="0" y="1276"/>
                    <a:pt x="138" y="1276"/>
                  </a:cubicBezTo>
                  <a:cubicBezTo>
                    <a:pt x="145" y="1245"/>
                    <a:pt x="183" y="1230"/>
                    <a:pt x="206" y="1237"/>
                  </a:cubicBezTo>
                  <a:cubicBezTo>
                    <a:pt x="283" y="1245"/>
                    <a:pt x="443" y="1085"/>
                    <a:pt x="443" y="1283"/>
                  </a:cubicBezTo>
                  <a:cubicBezTo>
                    <a:pt x="451" y="1283"/>
                    <a:pt x="451" y="1283"/>
                    <a:pt x="451" y="1283"/>
                  </a:cubicBezTo>
                  <a:cubicBezTo>
                    <a:pt x="458" y="1268"/>
                    <a:pt x="474" y="1260"/>
                    <a:pt x="489" y="1253"/>
                  </a:cubicBezTo>
                  <a:cubicBezTo>
                    <a:pt x="496" y="1253"/>
                    <a:pt x="527" y="1245"/>
                    <a:pt x="527" y="1237"/>
                  </a:cubicBezTo>
                  <a:cubicBezTo>
                    <a:pt x="535" y="1237"/>
                    <a:pt x="519" y="1192"/>
                    <a:pt x="519" y="1176"/>
                  </a:cubicBezTo>
                  <a:cubicBezTo>
                    <a:pt x="519" y="1016"/>
                    <a:pt x="802" y="932"/>
                    <a:pt x="940" y="932"/>
                  </a:cubicBezTo>
                  <a:cubicBezTo>
                    <a:pt x="1024" y="932"/>
                    <a:pt x="1138" y="1062"/>
                    <a:pt x="1085" y="1138"/>
                  </a:cubicBezTo>
                  <a:cubicBezTo>
                    <a:pt x="1024" y="1230"/>
                    <a:pt x="1092" y="1299"/>
                    <a:pt x="1161" y="1383"/>
                  </a:cubicBezTo>
                  <a:cubicBezTo>
                    <a:pt x="1161" y="1406"/>
                    <a:pt x="1161" y="1459"/>
                    <a:pt x="1199" y="1451"/>
                  </a:cubicBezTo>
                  <a:cubicBezTo>
                    <a:pt x="1222" y="1444"/>
                    <a:pt x="1245" y="1421"/>
                    <a:pt x="1260" y="1421"/>
                  </a:cubicBezTo>
                  <a:cubicBezTo>
                    <a:pt x="1260" y="1459"/>
                    <a:pt x="1184" y="1512"/>
                    <a:pt x="1153" y="1535"/>
                  </a:cubicBezTo>
                  <a:cubicBezTo>
                    <a:pt x="1092" y="1589"/>
                    <a:pt x="1085" y="1703"/>
                    <a:pt x="1123" y="1772"/>
                  </a:cubicBezTo>
                  <a:cubicBezTo>
                    <a:pt x="1146" y="1810"/>
                    <a:pt x="1153" y="1841"/>
                    <a:pt x="1169" y="1879"/>
                  </a:cubicBezTo>
                  <a:lnTo>
                    <a:pt x="1169" y="1879"/>
                  </a:lnTo>
                  <a:cubicBezTo>
                    <a:pt x="1421" y="1803"/>
                    <a:pt x="1421" y="1803"/>
                    <a:pt x="1421" y="1803"/>
                  </a:cubicBezTo>
                  <a:lnTo>
                    <a:pt x="1421" y="1803"/>
                  </a:lnTo>
                  <a:cubicBezTo>
                    <a:pt x="1436" y="1787"/>
                    <a:pt x="1459" y="1772"/>
                    <a:pt x="1482" y="1749"/>
                  </a:cubicBezTo>
                  <a:cubicBezTo>
                    <a:pt x="1505" y="1719"/>
                    <a:pt x="1528" y="1688"/>
                    <a:pt x="1543" y="1650"/>
                  </a:cubicBezTo>
                  <a:cubicBezTo>
                    <a:pt x="1558" y="1604"/>
                    <a:pt x="1551" y="1535"/>
                    <a:pt x="1596" y="1512"/>
                  </a:cubicBezTo>
                  <a:cubicBezTo>
                    <a:pt x="1642" y="1482"/>
                    <a:pt x="1703" y="1520"/>
                    <a:pt x="1757" y="1512"/>
                  </a:cubicBezTo>
                  <a:cubicBezTo>
                    <a:pt x="1780" y="1505"/>
                    <a:pt x="1787" y="1482"/>
                    <a:pt x="1803" y="1474"/>
                  </a:cubicBezTo>
                  <a:cubicBezTo>
                    <a:pt x="1833" y="1459"/>
                    <a:pt x="1879" y="1467"/>
                    <a:pt x="1910" y="1444"/>
                  </a:cubicBezTo>
                  <a:cubicBezTo>
                    <a:pt x="1932" y="1421"/>
                    <a:pt x="1948" y="1383"/>
                    <a:pt x="1948" y="1345"/>
                  </a:cubicBezTo>
                  <a:cubicBezTo>
                    <a:pt x="1948" y="1299"/>
                    <a:pt x="1917" y="1253"/>
                    <a:pt x="1917" y="1207"/>
                  </a:cubicBezTo>
                  <a:cubicBezTo>
                    <a:pt x="1917" y="1176"/>
                    <a:pt x="1910" y="1146"/>
                    <a:pt x="1932" y="1123"/>
                  </a:cubicBezTo>
                  <a:cubicBezTo>
                    <a:pt x="1955" y="1100"/>
                    <a:pt x="2001" y="1115"/>
                    <a:pt x="2032" y="1100"/>
                  </a:cubicBezTo>
                  <a:cubicBezTo>
                    <a:pt x="2062" y="1085"/>
                    <a:pt x="2078" y="1047"/>
                    <a:pt x="2093" y="1024"/>
                  </a:cubicBezTo>
                  <a:lnTo>
                    <a:pt x="2093" y="1024"/>
                  </a:lnTo>
                  <a:cubicBezTo>
                    <a:pt x="2101" y="1001"/>
                    <a:pt x="2101" y="970"/>
                    <a:pt x="2108" y="940"/>
                  </a:cubicBezTo>
                  <a:cubicBezTo>
                    <a:pt x="2116" y="924"/>
                    <a:pt x="2139" y="909"/>
                    <a:pt x="2139" y="886"/>
                  </a:cubicBezTo>
                  <a:cubicBezTo>
                    <a:pt x="2139" y="863"/>
                    <a:pt x="2093" y="856"/>
                    <a:pt x="2101" y="840"/>
                  </a:cubicBezTo>
                  <a:cubicBezTo>
                    <a:pt x="2108" y="810"/>
                    <a:pt x="2154" y="802"/>
                    <a:pt x="2169" y="772"/>
                  </a:cubicBezTo>
                  <a:cubicBezTo>
                    <a:pt x="2177" y="756"/>
                    <a:pt x="2154" y="733"/>
                    <a:pt x="2146" y="711"/>
                  </a:cubicBezTo>
                  <a:lnTo>
                    <a:pt x="2146" y="711"/>
                  </a:lnTo>
                  <a:cubicBezTo>
                    <a:pt x="2146" y="718"/>
                    <a:pt x="2139" y="718"/>
                    <a:pt x="2131" y="726"/>
                  </a:cubicBezTo>
                  <a:cubicBezTo>
                    <a:pt x="2116" y="733"/>
                    <a:pt x="2101" y="741"/>
                    <a:pt x="2085" y="741"/>
                  </a:cubicBezTo>
                  <a:cubicBezTo>
                    <a:pt x="2062" y="741"/>
                    <a:pt x="2039" y="733"/>
                    <a:pt x="2016" y="733"/>
                  </a:cubicBezTo>
                  <a:cubicBezTo>
                    <a:pt x="2009" y="733"/>
                    <a:pt x="2009" y="756"/>
                    <a:pt x="1994" y="756"/>
                  </a:cubicBezTo>
                  <a:cubicBezTo>
                    <a:pt x="1978" y="756"/>
                    <a:pt x="1948" y="756"/>
                    <a:pt x="1940" y="741"/>
                  </a:cubicBezTo>
                  <a:cubicBezTo>
                    <a:pt x="1917" y="726"/>
                    <a:pt x="1917" y="695"/>
                    <a:pt x="1917" y="672"/>
                  </a:cubicBezTo>
                  <a:cubicBezTo>
                    <a:pt x="1917" y="665"/>
                    <a:pt x="1940" y="649"/>
                    <a:pt x="1932" y="642"/>
                  </a:cubicBezTo>
                  <a:cubicBezTo>
                    <a:pt x="1917" y="626"/>
                    <a:pt x="1902" y="642"/>
                    <a:pt x="1887" y="649"/>
                  </a:cubicBezTo>
                  <a:cubicBezTo>
                    <a:pt x="1871" y="649"/>
                    <a:pt x="1856" y="665"/>
                    <a:pt x="1841" y="672"/>
                  </a:cubicBezTo>
                  <a:cubicBezTo>
                    <a:pt x="1826" y="680"/>
                    <a:pt x="1818" y="695"/>
                    <a:pt x="1795" y="703"/>
                  </a:cubicBezTo>
                  <a:cubicBezTo>
                    <a:pt x="1772" y="711"/>
                    <a:pt x="1742" y="703"/>
                    <a:pt x="1719" y="718"/>
                  </a:cubicBezTo>
                  <a:cubicBezTo>
                    <a:pt x="1688" y="733"/>
                    <a:pt x="1673" y="764"/>
                    <a:pt x="1642" y="787"/>
                  </a:cubicBezTo>
                  <a:cubicBezTo>
                    <a:pt x="1627" y="795"/>
                    <a:pt x="1604" y="810"/>
                    <a:pt x="1581" y="802"/>
                  </a:cubicBezTo>
                  <a:cubicBezTo>
                    <a:pt x="1558" y="795"/>
                    <a:pt x="1543" y="756"/>
                    <a:pt x="1528" y="741"/>
                  </a:cubicBezTo>
                  <a:cubicBezTo>
                    <a:pt x="1505" y="718"/>
                    <a:pt x="1482" y="695"/>
                    <a:pt x="1467" y="672"/>
                  </a:cubicBezTo>
                  <a:cubicBezTo>
                    <a:pt x="1451" y="657"/>
                    <a:pt x="1467" y="634"/>
                    <a:pt x="1451" y="619"/>
                  </a:cubicBezTo>
                  <a:cubicBezTo>
                    <a:pt x="1436" y="611"/>
                    <a:pt x="1421" y="626"/>
                    <a:pt x="1405" y="626"/>
                  </a:cubicBezTo>
                  <a:cubicBezTo>
                    <a:pt x="1375" y="634"/>
                    <a:pt x="1344" y="657"/>
                    <a:pt x="1321" y="642"/>
                  </a:cubicBezTo>
                  <a:cubicBezTo>
                    <a:pt x="1299" y="619"/>
                    <a:pt x="1306" y="565"/>
                    <a:pt x="1306" y="535"/>
                  </a:cubicBezTo>
                  <a:cubicBezTo>
                    <a:pt x="1306" y="512"/>
                    <a:pt x="1337" y="504"/>
                    <a:pt x="1337" y="489"/>
                  </a:cubicBezTo>
                  <a:cubicBezTo>
                    <a:pt x="1337" y="474"/>
                    <a:pt x="1329" y="466"/>
                    <a:pt x="1314" y="451"/>
                  </a:cubicBezTo>
                  <a:cubicBezTo>
                    <a:pt x="1306" y="443"/>
                    <a:pt x="1291" y="443"/>
                    <a:pt x="1291" y="428"/>
                  </a:cubicBezTo>
                  <a:cubicBezTo>
                    <a:pt x="1283" y="420"/>
                    <a:pt x="1291" y="413"/>
                    <a:pt x="1283" y="405"/>
                  </a:cubicBezTo>
                  <a:cubicBezTo>
                    <a:pt x="1276" y="397"/>
                    <a:pt x="1253" y="405"/>
                    <a:pt x="1253" y="390"/>
                  </a:cubicBezTo>
                  <a:cubicBezTo>
                    <a:pt x="1253" y="359"/>
                    <a:pt x="1268" y="328"/>
                    <a:pt x="1291" y="298"/>
                  </a:cubicBezTo>
                  <a:cubicBezTo>
                    <a:pt x="1306" y="275"/>
                    <a:pt x="1337" y="267"/>
                    <a:pt x="1352" y="252"/>
                  </a:cubicBezTo>
                  <a:cubicBezTo>
                    <a:pt x="1367" y="229"/>
                    <a:pt x="1360" y="206"/>
                    <a:pt x="1367" y="184"/>
                  </a:cubicBezTo>
                  <a:cubicBezTo>
                    <a:pt x="1367" y="168"/>
                    <a:pt x="1382" y="161"/>
                    <a:pt x="1390" y="145"/>
                  </a:cubicBezTo>
                  <a:cubicBezTo>
                    <a:pt x="1398" y="130"/>
                    <a:pt x="1413" y="115"/>
                    <a:pt x="1405" y="107"/>
                  </a:cubicBezTo>
                  <a:cubicBezTo>
                    <a:pt x="1405" y="92"/>
                    <a:pt x="1382" y="99"/>
                    <a:pt x="1367" y="92"/>
                  </a:cubicBezTo>
                  <a:cubicBezTo>
                    <a:pt x="1344" y="76"/>
                    <a:pt x="1321" y="53"/>
                    <a:pt x="1306" y="31"/>
                  </a:cubicBezTo>
                  <a:cubicBezTo>
                    <a:pt x="1283" y="8"/>
                    <a:pt x="1299" y="23"/>
                    <a:pt x="1283" y="0"/>
                  </a:cubicBezTo>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4" name="Freeform 21"/>
            <p:cNvSpPr>
              <a:spLocks noChangeArrowheads="1"/>
            </p:cNvSpPr>
            <p:nvPr/>
          </p:nvSpPr>
          <p:spPr bwMode="auto">
            <a:xfrm>
              <a:off x="5311429" y="7202488"/>
              <a:ext cx="371451" cy="292100"/>
            </a:xfrm>
            <a:custGeom>
              <a:avLst/>
              <a:gdLst>
                <a:gd name="T0" fmla="*/ 550 w 1032"/>
                <a:gd name="T1" fmla="*/ 809 h 810"/>
                <a:gd name="T2" fmla="*/ 550 w 1032"/>
                <a:gd name="T3" fmla="*/ 809 h 810"/>
                <a:gd name="T4" fmla="*/ 626 w 1032"/>
                <a:gd name="T5" fmla="*/ 695 h 810"/>
                <a:gd name="T6" fmla="*/ 718 w 1032"/>
                <a:gd name="T7" fmla="*/ 649 h 810"/>
                <a:gd name="T8" fmla="*/ 741 w 1032"/>
                <a:gd name="T9" fmla="*/ 588 h 810"/>
                <a:gd name="T10" fmla="*/ 817 w 1032"/>
                <a:gd name="T11" fmla="*/ 511 h 810"/>
                <a:gd name="T12" fmla="*/ 955 w 1032"/>
                <a:gd name="T13" fmla="*/ 466 h 810"/>
                <a:gd name="T14" fmla="*/ 955 w 1032"/>
                <a:gd name="T15" fmla="*/ 466 h 810"/>
                <a:gd name="T16" fmla="*/ 955 w 1032"/>
                <a:gd name="T17" fmla="*/ 466 h 810"/>
                <a:gd name="T18" fmla="*/ 1001 w 1032"/>
                <a:gd name="T19" fmla="*/ 305 h 810"/>
                <a:gd name="T20" fmla="*/ 886 w 1032"/>
                <a:gd name="T21" fmla="*/ 313 h 810"/>
                <a:gd name="T22" fmla="*/ 626 w 1032"/>
                <a:gd name="T23" fmla="*/ 61 h 810"/>
                <a:gd name="T24" fmla="*/ 519 w 1032"/>
                <a:gd name="T25" fmla="*/ 38 h 810"/>
                <a:gd name="T26" fmla="*/ 367 w 1032"/>
                <a:gd name="T27" fmla="*/ 30 h 810"/>
                <a:gd name="T28" fmla="*/ 260 w 1032"/>
                <a:gd name="T29" fmla="*/ 61 h 810"/>
                <a:gd name="T30" fmla="*/ 221 w 1032"/>
                <a:gd name="T31" fmla="*/ 69 h 810"/>
                <a:gd name="T32" fmla="*/ 183 w 1032"/>
                <a:gd name="T33" fmla="*/ 76 h 810"/>
                <a:gd name="T34" fmla="*/ 130 w 1032"/>
                <a:gd name="T35" fmla="*/ 336 h 810"/>
                <a:gd name="T36" fmla="*/ 38 w 1032"/>
                <a:gd name="T37" fmla="*/ 298 h 810"/>
                <a:gd name="T38" fmla="*/ 0 w 1032"/>
                <a:gd name="T39" fmla="*/ 389 h 810"/>
                <a:gd name="T40" fmla="*/ 92 w 1032"/>
                <a:gd name="T41" fmla="*/ 405 h 810"/>
                <a:gd name="T42" fmla="*/ 206 w 1032"/>
                <a:gd name="T43" fmla="*/ 504 h 810"/>
                <a:gd name="T44" fmla="*/ 267 w 1032"/>
                <a:gd name="T45" fmla="*/ 596 h 810"/>
                <a:gd name="T46" fmla="*/ 389 w 1032"/>
                <a:gd name="T47" fmla="*/ 725 h 810"/>
                <a:gd name="T48" fmla="*/ 550 w 1032"/>
                <a:gd name="T49" fmla="*/ 80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2" h="810">
                  <a:moveTo>
                    <a:pt x="550" y="809"/>
                  </a:moveTo>
                  <a:lnTo>
                    <a:pt x="550" y="809"/>
                  </a:lnTo>
                  <a:cubicBezTo>
                    <a:pt x="580" y="779"/>
                    <a:pt x="596" y="718"/>
                    <a:pt x="626" y="695"/>
                  </a:cubicBezTo>
                  <a:cubicBezTo>
                    <a:pt x="657" y="680"/>
                    <a:pt x="695" y="680"/>
                    <a:pt x="718" y="649"/>
                  </a:cubicBezTo>
                  <a:cubicBezTo>
                    <a:pt x="741" y="634"/>
                    <a:pt x="726" y="603"/>
                    <a:pt x="741" y="588"/>
                  </a:cubicBezTo>
                  <a:cubicBezTo>
                    <a:pt x="764" y="557"/>
                    <a:pt x="787" y="527"/>
                    <a:pt x="817" y="511"/>
                  </a:cubicBezTo>
                  <a:cubicBezTo>
                    <a:pt x="848" y="488"/>
                    <a:pt x="924" y="481"/>
                    <a:pt x="955" y="466"/>
                  </a:cubicBezTo>
                  <a:lnTo>
                    <a:pt x="955" y="466"/>
                  </a:lnTo>
                  <a:lnTo>
                    <a:pt x="955" y="466"/>
                  </a:lnTo>
                  <a:cubicBezTo>
                    <a:pt x="955" y="458"/>
                    <a:pt x="1031" y="290"/>
                    <a:pt x="1001" y="305"/>
                  </a:cubicBezTo>
                  <a:cubicBezTo>
                    <a:pt x="962" y="328"/>
                    <a:pt x="932" y="298"/>
                    <a:pt x="886" y="313"/>
                  </a:cubicBezTo>
                  <a:cubicBezTo>
                    <a:pt x="756" y="374"/>
                    <a:pt x="657" y="152"/>
                    <a:pt x="626" y="61"/>
                  </a:cubicBezTo>
                  <a:cubicBezTo>
                    <a:pt x="588" y="61"/>
                    <a:pt x="550" y="53"/>
                    <a:pt x="519" y="38"/>
                  </a:cubicBezTo>
                  <a:cubicBezTo>
                    <a:pt x="443" y="0"/>
                    <a:pt x="443" y="23"/>
                    <a:pt x="367" y="30"/>
                  </a:cubicBezTo>
                  <a:cubicBezTo>
                    <a:pt x="321" y="30"/>
                    <a:pt x="298" y="38"/>
                    <a:pt x="260" y="61"/>
                  </a:cubicBezTo>
                  <a:cubicBezTo>
                    <a:pt x="252" y="69"/>
                    <a:pt x="237" y="69"/>
                    <a:pt x="221" y="69"/>
                  </a:cubicBezTo>
                  <a:cubicBezTo>
                    <a:pt x="214" y="76"/>
                    <a:pt x="183" y="69"/>
                    <a:pt x="183" y="76"/>
                  </a:cubicBezTo>
                  <a:cubicBezTo>
                    <a:pt x="229" y="107"/>
                    <a:pt x="160" y="336"/>
                    <a:pt x="130" y="336"/>
                  </a:cubicBezTo>
                  <a:cubicBezTo>
                    <a:pt x="84" y="336"/>
                    <a:pt x="107" y="259"/>
                    <a:pt x="38" y="298"/>
                  </a:cubicBezTo>
                  <a:cubicBezTo>
                    <a:pt x="0" y="313"/>
                    <a:pt x="0" y="344"/>
                    <a:pt x="0" y="389"/>
                  </a:cubicBezTo>
                  <a:cubicBezTo>
                    <a:pt x="23" y="389"/>
                    <a:pt x="76" y="374"/>
                    <a:pt x="92" y="405"/>
                  </a:cubicBezTo>
                  <a:cubicBezTo>
                    <a:pt x="137" y="504"/>
                    <a:pt x="84" y="466"/>
                    <a:pt x="206" y="504"/>
                  </a:cubicBezTo>
                  <a:cubicBezTo>
                    <a:pt x="252" y="519"/>
                    <a:pt x="260" y="557"/>
                    <a:pt x="267" y="596"/>
                  </a:cubicBezTo>
                  <a:cubicBezTo>
                    <a:pt x="275" y="619"/>
                    <a:pt x="367" y="702"/>
                    <a:pt x="389" y="725"/>
                  </a:cubicBezTo>
                  <a:cubicBezTo>
                    <a:pt x="443" y="771"/>
                    <a:pt x="489" y="794"/>
                    <a:pt x="550" y="80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5" name="Freeform 22"/>
            <p:cNvSpPr>
              <a:spLocks noChangeArrowheads="1"/>
            </p:cNvSpPr>
            <p:nvPr/>
          </p:nvSpPr>
          <p:spPr bwMode="auto">
            <a:xfrm>
              <a:off x="6132114" y="7599364"/>
              <a:ext cx="552414" cy="642937"/>
            </a:xfrm>
            <a:custGeom>
              <a:avLst/>
              <a:gdLst>
                <a:gd name="T0" fmla="*/ 1298 w 1535"/>
                <a:gd name="T1" fmla="*/ 0 h 1788"/>
                <a:gd name="T2" fmla="*/ 1206 w 1535"/>
                <a:gd name="T3" fmla="*/ 160 h 1788"/>
                <a:gd name="T4" fmla="*/ 1198 w 1535"/>
                <a:gd name="T5" fmla="*/ 305 h 1788"/>
                <a:gd name="T6" fmla="*/ 1290 w 1535"/>
                <a:gd name="T7" fmla="*/ 389 h 1788"/>
                <a:gd name="T8" fmla="*/ 1244 w 1535"/>
                <a:gd name="T9" fmla="*/ 435 h 1788"/>
                <a:gd name="T10" fmla="*/ 1183 w 1535"/>
                <a:gd name="T11" fmla="*/ 542 h 1788"/>
                <a:gd name="T12" fmla="*/ 1130 w 1535"/>
                <a:gd name="T13" fmla="*/ 496 h 1788"/>
                <a:gd name="T14" fmla="*/ 984 w 1535"/>
                <a:gd name="T15" fmla="*/ 504 h 1788"/>
                <a:gd name="T16" fmla="*/ 870 w 1535"/>
                <a:gd name="T17" fmla="*/ 618 h 1788"/>
                <a:gd name="T18" fmla="*/ 961 w 1535"/>
                <a:gd name="T19" fmla="*/ 725 h 1788"/>
                <a:gd name="T20" fmla="*/ 1046 w 1535"/>
                <a:gd name="T21" fmla="*/ 847 h 1788"/>
                <a:gd name="T22" fmla="*/ 1229 w 1535"/>
                <a:gd name="T23" fmla="*/ 993 h 1788"/>
                <a:gd name="T24" fmla="*/ 1267 w 1535"/>
                <a:gd name="T25" fmla="*/ 840 h 1788"/>
                <a:gd name="T26" fmla="*/ 1298 w 1535"/>
                <a:gd name="T27" fmla="*/ 664 h 1788"/>
                <a:gd name="T28" fmla="*/ 1412 w 1535"/>
                <a:gd name="T29" fmla="*/ 680 h 1788"/>
                <a:gd name="T30" fmla="*/ 1511 w 1535"/>
                <a:gd name="T31" fmla="*/ 794 h 1788"/>
                <a:gd name="T32" fmla="*/ 1519 w 1535"/>
                <a:gd name="T33" fmla="*/ 955 h 1788"/>
                <a:gd name="T34" fmla="*/ 1420 w 1535"/>
                <a:gd name="T35" fmla="*/ 985 h 1788"/>
                <a:gd name="T36" fmla="*/ 1488 w 1535"/>
                <a:gd name="T37" fmla="*/ 1084 h 1788"/>
                <a:gd name="T38" fmla="*/ 1435 w 1535"/>
                <a:gd name="T39" fmla="*/ 1291 h 1788"/>
                <a:gd name="T40" fmla="*/ 1466 w 1535"/>
                <a:gd name="T41" fmla="*/ 1405 h 1788"/>
                <a:gd name="T42" fmla="*/ 1389 w 1535"/>
                <a:gd name="T43" fmla="*/ 1566 h 1788"/>
                <a:gd name="T44" fmla="*/ 1275 w 1535"/>
                <a:gd name="T45" fmla="*/ 1619 h 1788"/>
                <a:gd name="T46" fmla="*/ 1152 w 1535"/>
                <a:gd name="T47" fmla="*/ 1711 h 1788"/>
                <a:gd name="T48" fmla="*/ 1046 w 1535"/>
                <a:gd name="T49" fmla="*/ 1764 h 1788"/>
                <a:gd name="T50" fmla="*/ 946 w 1535"/>
                <a:gd name="T51" fmla="*/ 1779 h 1788"/>
                <a:gd name="T52" fmla="*/ 824 w 1535"/>
                <a:gd name="T53" fmla="*/ 1787 h 1788"/>
                <a:gd name="T54" fmla="*/ 755 w 1535"/>
                <a:gd name="T55" fmla="*/ 1649 h 1788"/>
                <a:gd name="T56" fmla="*/ 679 w 1535"/>
                <a:gd name="T57" fmla="*/ 1588 h 1788"/>
                <a:gd name="T58" fmla="*/ 457 w 1535"/>
                <a:gd name="T59" fmla="*/ 1680 h 1788"/>
                <a:gd name="T60" fmla="*/ 343 w 1535"/>
                <a:gd name="T61" fmla="*/ 1711 h 1788"/>
                <a:gd name="T62" fmla="*/ 121 w 1535"/>
                <a:gd name="T63" fmla="*/ 1550 h 1788"/>
                <a:gd name="T64" fmla="*/ 31 w 1535"/>
                <a:gd name="T65" fmla="*/ 1428 h 1788"/>
                <a:gd name="T66" fmla="*/ 144 w 1535"/>
                <a:gd name="T67" fmla="*/ 1336 h 1788"/>
                <a:gd name="T68" fmla="*/ 282 w 1535"/>
                <a:gd name="T69" fmla="*/ 1313 h 1788"/>
                <a:gd name="T70" fmla="*/ 381 w 1535"/>
                <a:gd name="T71" fmla="*/ 1161 h 1788"/>
                <a:gd name="T72" fmla="*/ 251 w 1535"/>
                <a:gd name="T73" fmla="*/ 1199 h 1788"/>
                <a:gd name="T74" fmla="*/ 182 w 1535"/>
                <a:gd name="T75" fmla="*/ 1115 h 1788"/>
                <a:gd name="T76" fmla="*/ 282 w 1535"/>
                <a:gd name="T77" fmla="*/ 977 h 1788"/>
                <a:gd name="T78" fmla="*/ 305 w 1535"/>
                <a:gd name="T79" fmla="*/ 870 h 1788"/>
                <a:gd name="T80" fmla="*/ 343 w 1535"/>
                <a:gd name="T81" fmla="*/ 779 h 1788"/>
                <a:gd name="T82" fmla="*/ 389 w 1535"/>
                <a:gd name="T83" fmla="*/ 672 h 1788"/>
                <a:gd name="T84" fmla="*/ 266 w 1535"/>
                <a:gd name="T85" fmla="*/ 588 h 1788"/>
                <a:gd name="T86" fmla="*/ 167 w 1535"/>
                <a:gd name="T87" fmla="*/ 534 h 1788"/>
                <a:gd name="T88" fmla="*/ 175 w 1535"/>
                <a:gd name="T89" fmla="*/ 374 h 1788"/>
                <a:gd name="T90" fmla="*/ 152 w 1535"/>
                <a:gd name="T91" fmla="*/ 313 h 1788"/>
                <a:gd name="T92" fmla="*/ 205 w 1535"/>
                <a:gd name="T93" fmla="*/ 282 h 1788"/>
                <a:gd name="T94" fmla="*/ 373 w 1535"/>
                <a:gd name="T95" fmla="*/ 137 h 1788"/>
                <a:gd name="T96" fmla="*/ 549 w 1535"/>
                <a:gd name="T97" fmla="*/ 152 h 1788"/>
                <a:gd name="T98" fmla="*/ 725 w 1535"/>
                <a:gd name="T99" fmla="*/ 252 h 1788"/>
                <a:gd name="T100" fmla="*/ 794 w 1535"/>
                <a:gd name="T101" fmla="*/ 68 h 1788"/>
                <a:gd name="T102" fmla="*/ 877 w 1535"/>
                <a:gd name="T103" fmla="*/ 15 h 1788"/>
                <a:gd name="T104" fmla="*/ 961 w 1535"/>
                <a:gd name="T105" fmla="*/ 91 h 1788"/>
                <a:gd name="T106" fmla="*/ 1076 w 1535"/>
                <a:gd name="T107" fmla="*/ 68 h 1788"/>
                <a:gd name="T108" fmla="*/ 1206 w 1535"/>
                <a:gd name="T109" fmla="*/ 38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5" h="1788">
                  <a:moveTo>
                    <a:pt x="1298" y="0"/>
                  </a:moveTo>
                  <a:lnTo>
                    <a:pt x="1298" y="0"/>
                  </a:lnTo>
                  <a:cubicBezTo>
                    <a:pt x="1298" y="30"/>
                    <a:pt x="1313" y="61"/>
                    <a:pt x="1298" y="84"/>
                  </a:cubicBezTo>
                  <a:cubicBezTo>
                    <a:pt x="1275" y="122"/>
                    <a:pt x="1229" y="130"/>
                    <a:pt x="1206" y="160"/>
                  </a:cubicBezTo>
                  <a:cubicBezTo>
                    <a:pt x="1183" y="183"/>
                    <a:pt x="1168" y="213"/>
                    <a:pt x="1168" y="244"/>
                  </a:cubicBezTo>
                  <a:cubicBezTo>
                    <a:pt x="1168" y="267"/>
                    <a:pt x="1175" y="298"/>
                    <a:pt x="1198" y="305"/>
                  </a:cubicBezTo>
                  <a:cubicBezTo>
                    <a:pt x="1236" y="313"/>
                    <a:pt x="1282" y="244"/>
                    <a:pt x="1305" y="267"/>
                  </a:cubicBezTo>
                  <a:cubicBezTo>
                    <a:pt x="1336" y="298"/>
                    <a:pt x="1305" y="351"/>
                    <a:pt x="1290" y="389"/>
                  </a:cubicBezTo>
                  <a:cubicBezTo>
                    <a:pt x="1282" y="412"/>
                    <a:pt x="1259" y="420"/>
                    <a:pt x="1244" y="435"/>
                  </a:cubicBezTo>
                  <a:lnTo>
                    <a:pt x="1244" y="435"/>
                  </a:lnTo>
                  <a:cubicBezTo>
                    <a:pt x="1221" y="443"/>
                    <a:pt x="1175" y="427"/>
                    <a:pt x="1168" y="450"/>
                  </a:cubicBezTo>
                  <a:cubicBezTo>
                    <a:pt x="1145" y="473"/>
                    <a:pt x="1183" y="511"/>
                    <a:pt x="1183" y="542"/>
                  </a:cubicBezTo>
                  <a:cubicBezTo>
                    <a:pt x="1175" y="550"/>
                    <a:pt x="1160" y="557"/>
                    <a:pt x="1152" y="550"/>
                  </a:cubicBezTo>
                  <a:cubicBezTo>
                    <a:pt x="1137" y="534"/>
                    <a:pt x="1152" y="496"/>
                    <a:pt x="1130" y="496"/>
                  </a:cubicBezTo>
                  <a:cubicBezTo>
                    <a:pt x="1114" y="488"/>
                    <a:pt x="1099" y="534"/>
                    <a:pt x="1084" y="534"/>
                  </a:cubicBezTo>
                  <a:cubicBezTo>
                    <a:pt x="1046" y="534"/>
                    <a:pt x="1015" y="496"/>
                    <a:pt x="984" y="504"/>
                  </a:cubicBezTo>
                  <a:cubicBezTo>
                    <a:pt x="969" y="511"/>
                    <a:pt x="1000" y="550"/>
                    <a:pt x="984" y="565"/>
                  </a:cubicBezTo>
                  <a:cubicBezTo>
                    <a:pt x="954" y="595"/>
                    <a:pt x="900" y="588"/>
                    <a:pt x="870" y="618"/>
                  </a:cubicBezTo>
                  <a:cubicBezTo>
                    <a:pt x="855" y="634"/>
                    <a:pt x="862" y="657"/>
                    <a:pt x="870" y="672"/>
                  </a:cubicBezTo>
                  <a:cubicBezTo>
                    <a:pt x="893" y="702"/>
                    <a:pt x="938" y="702"/>
                    <a:pt x="961" y="725"/>
                  </a:cubicBezTo>
                  <a:cubicBezTo>
                    <a:pt x="969" y="741"/>
                    <a:pt x="938" y="756"/>
                    <a:pt x="946" y="771"/>
                  </a:cubicBezTo>
                  <a:cubicBezTo>
                    <a:pt x="969" y="802"/>
                    <a:pt x="1015" y="817"/>
                    <a:pt x="1046" y="847"/>
                  </a:cubicBezTo>
                  <a:cubicBezTo>
                    <a:pt x="1076" y="878"/>
                    <a:pt x="1099" y="916"/>
                    <a:pt x="1130" y="939"/>
                  </a:cubicBezTo>
                  <a:cubicBezTo>
                    <a:pt x="1160" y="962"/>
                    <a:pt x="1191" y="993"/>
                    <a:pt x="1229" y="993"/>
                  </a:cubicBezTo>
                  <a:cubicBezTo>
                    <a:pt x="1252" y="993"/>
                    <a:pt x="1252" y="955"/>
                    <a:pt x="1259" y="939"/>
                  </a:cubicBezTo>
                  <a:cubicBezTo>
                    <a:pt x="1267" y="909"/>
                    <a:pt x="1259" y="870"/>
                    <a:pt x="1267" y="840"/>
                  </a:cubicBezTo>
                  <a:cubicBezTo>
                    <a:pt x="1275" y="794"/>
                    <a:pt x="1298" y="756"/>
                    <a:pt x="1305" y="710"/>
                  </a:cubicBezTo>
                  <a:cubicBezTo>
                    <a:pt x="1305" y="695"/>
                    <a:pt x="1282" y="664"/>
                    <a:pt x="1298" y="664"/>
                  </a:cubicBezTo>
                  <a:cubicBezTo>
                    <a:pt x="1336" y="657"/>
                    <a:pt x="1374" y="672"/>
                    <a:pt x="1412" y="680"/>
                  </a:cubicBezTo>
                  <a:lnTo>
                    <a:pt x="1412" y="680"/>
                  </a:lnTo>
                  <a:cubicBezTo>
                    <a:pt x="1412" y="718"/>
                    <a:pt x="1382" y="756"/>
                    <a:pt x="1397" y="786"/>
                  </a:cubicBezTo>
                  <a:cubicBezTo>
                    <a:pt x="1427" y="809"/>
                    <a:pt x="1481" y="779"/>
                    <a:pt x="1511" y="794"/>
                  </a:cubicBezTo>
                  <a:cubicBezTo>
                    <a:pt x="1534" y="809"/>
                    <a:pt x="1534" y="840"/>
                    <a:pt x="1534" y="863"/>
                  </a:cubicBezTo>
                  <a:cubicBezTo>
                    <a:pt x="1534" y="893"/>
                    <a:pt x="1527" y="924"/>
                    <a:pt x="1519" y="955"/>
                  </a:cubicBezTo>
                  <a:lnTo>
                    <a:pt x="1519" y="955"/>
                  </a:lnTo>
                  <a:cubicBezTo>
                    <a:pt x="1488" y="962"/>
                    <a:pt x="1443" y="962"/>
                    <a:pt x="1420" y="985"/>
                  </a:cubicBezTo>
                  <a:cubicBezTo>
                    <a:pt x="1405" y="1000"/>
                    <a:pt x="1420" y="1023"/>
                    <a:pt x="1427" y="1038"/>
                  </a:cubicBezTo>
                  <a:cubicBezTo>
                    <a:pt x="1443" y="1061"/>
                    <a:pt x="1473" y="1061"/>
                    <a:pt x="1488" y="1084"/>
                  </a:cubicBezTo>
                  <a:cubicBezTo>
                    <a:pt x="1504" y="1107"/>
                    <a:pt x="1519" y="1138"/>
                    <a:pt x="1511" y="1168"/>
                  </a:cubicBezTo>
                  <a:cubicBezTo>
                    <a:pt x="1496" y="1214"/>
                    <a:pt x="1443" y="1245"/>
                    <a:pt x="1435" y="1291"/>
                  </a:cubicBezTo>
                  <a:cubicBezTo>
                    <a:pt x="1427" y="1329"/>
                    <a:pt x="1458" y="1367"/>
                    <a:pt x="1466" y="1405"/>
                  </a:cubicBezTo>
                  <a:lnTo>
                    <a:pt x="1466" y="1405"/>
                  </a:lnTo>
                  <a:cubicBezTo>
                    <a:pt x="1435" y="1420"/>
                    <a:pt x="1382" y="1405"/>
                    <a:pt x="1374" y="1436"/>
                  </a:cubicBezTo>
                  <a:cubicBezTo>
                    <a:pt x="1351" y="1474"/>
                    <a:pt x="1382" y="1520"/>
                    <a:pt x="1389" y="1566"/>
                  </a:cubicBezTo>
                  <a:cubicBezTo>
                    <a:pt x="1389" y="1566"/>
                    <a:pt x="1298" y="1588"/>
                    <a:pt x="1290" y="1588"/>
                  </a:cubicBezTo>
                  <a:cubicBezTo>
                    <a:pt x="1282" y="1588"/>
                    <a:pt x="1275" y="1619"/>
                    <a:pt x="1275" y="1619"/>
                  </a:cubicBezTo>
                  <a:cubicBezTo>
                    <a:pt x="1275" y="1619"/>
                    <a:pt x="1206" y="1627"/>
                    <a:pt x="1191" y="1627"/>
                  </a:cubicBezTo>
                  <a:cubicBezTo>
                    <a:pt x="1183" y="1627"/>
                    <a:pt x="1152" y="1711"/>
                    <a:pt x="1152" y="1711"/>
                  </a:cubicBezTo>
                  <a:cubicBezTo>
                    <a:pt x="1130" y="1711"/>
                    <a:pt x="1107" y="1688"/>
                    <a:pt x="1084" y="1695"/>
                  </a:cubicBezTo>
                  <a:cubicBezTo>
                    <a:pt x="1061" y="1703"/>
                    <a:pt x="1069" y="1749"/>
                    <a:pt x="1046" y="1764"/>
                  </a:cubicBezTo>
                  <a:cubicBezTo>
                    <a:pt x="1015" y="1779"/>
                    <a:pt x="977" y="1779"/>
                    <a:pt x="946" y="1779"/>
                  </a:cubicBezTo>
                  <a:lnTo>
                    <a:pt x="946" y="1779"/>
                  </a:lnTo>
                  <a:cubicBezTo>
                    <a:pt x="931" y="1756"/>
                    <a:pt x="931" y="1703"/>
                    <a:pt x="900" y="1711"/>
                  </a:cubicBezTo>
                  <a:cubicBezTo>
                    <a:pt x="862" y="1711"/>
                    <a:pt x="855" y="1764"/>
                    <a:pt x="824" y="1787"/>
                  </a:cubicBezTo>
                  <a:cubicBezTo>
                    <a:pt x="824" y="1787"/>
                    <a:pt x="732" y="1711"/>
                    <a:pt x="732" y="1703"/>
                  </a:cubicBezTo>
                  <a:cubicBezTo>
                    <a:pt x="725" y="1695"/>
                    <a:pt x="755" y="1649"/>
                    <a:pt x="755" y="1649"/>
                  </a:cubicBezTo>
                  <a:lnTo>
                    <a:pt x="679" y="1642"/>
                  </a:lnTo>
                  <a:cubicBezTo>
                    <a:pt x="671" y="1642"/>
                    <a:pt x="679" y="1588"/>
                    <a:pt x="679" y="1588"/>
                  </a:cubicBezTo>
                  <a:cubicBezTo>
                    <a:pt x="641" y="1581"/>
                    <a:pt x="602" y="1558"/>
                    <a:pt x="564" y="1573"/>
                  </a:cubicBezTo>
                  <a:cubicBezTo>
                    <a:pt x="519" y="1588"/>
                    <a:pt x="496" y="1642"/>
                    <a:pt x="457" y="1680"/>
                  </a:cubicBezTo>
                  <a:lnTo>
                    <a:pt x="457" y="1680"/>
                  </a:lnTo>
                  <a:cubicBezTo>
                    <a:pt x="412" y="1680"/>
                    <a:pt x="381" y="1703"/>
                    <a:pt x="343" y="1711"/>
                  </a:cubicBezTo>
                  <a:cubicBezTo>
                    <a:pt x="320" y="1711"/>
                    <a:pt x="305" y="1703"/>
                    <a:pt x="282" y="1703"/>
                  </a:cubicBezTo>
                  <a:cubicBezTo>
                    <a:pt x="251" y="1642"/>
                    <a:pt x="167" y="1604"/>
                    <a:pt x="121" y="1550"/>
                  </a:cubicBezTo>
                  <a:cubicBezTo>
                    <a:pt x="98" y="1535"/>
                    <a:pt x="75" y="1520"/>
                    <a:pt x="52" y="1504"/>
                  </a:cubicBezTo>
                  <a:cubicBezTo>
                    <a:pt x="31" y="1474"/>
                    <a:pt x="0" y="1459"/>
                    <a:pt x="31" y="1428"/>
                  </a:cubicBezTo>
                  <a:cubicBezTo>
                    <a:pt x="46" y="1405"/>
                    <a:pt x="60" y="1374"/>
                    <a:pt x="83" y="1374"/>
                  </a:cubicBezTo>
                  <a:cubicBezTo>
                    <a:pt x="129" y="1374"/>
                    <a:pt x="121" y="1359"/>
                    <a:pt x="144" y="1336"/>
                  </a:cubicBezTo>
                  <a:cubicBezTo>
                    <a:pt x="160" y="1329"/>
                    <a:pt x="182" y="1336"/>
                    <a:pt x="198" y="1329"/>
                  </a:cubicBezTo>
                  <a:cubicBezTo>
                    <a:pt x="228" y="1313"/>
                    <a:pt x="251" y="1321"/>
                    <a:pt x="282" y="1313"/>
                  </a:cubicBezTo>
                  <a:cubicBezTo>
                    <a:pt x="320" y="1313"/>
                    <a:pt x="343" y="1275"/>
                    <a:pt x="350" y="1245"/>
                  </a:cubicBezTo>
                  <a:cubicBezTo>
                    <a:pt x="389" y="1222"/>
                    <a:pt x="381" y="1199"/>
                    <a:pt x="381" y="1161"/>
                  </a:cubicBezTo>
                  <a:cubicBezTo>
                    <a:pt x="381" y="1122"/>
                    <a:pt x="358" y="1069"/>
                    <a:pt x="320" y="1115"/>
                  </a:cubicBezTo>
                  <a:cubicBezTo>
                    <a:pt x="305" y="1138"/>
                    <a:pt x="282" y="1176"/>
                    <a:pt x="251" y="1199"/>
                  </a:cubicBezTo>
                  <a:cubicBezTo>
                    <a:pt x="244" y="1207"/>
                    <a:pt x="175" y="1291"/>
                    <a:pt x="190" y="1214"/>
                  </a:cubicBezTo>
                  <a:cubicBezTo>
                    <a:pt x="198" y="1184"/>
                    <a:pt x="221" y="1138"/>
                    <a:pt x="182" y="1115"/>
                  </a:cubicBezTo>
                  <a:cubicBezTo>
                    <a:pt x="182" y="1077"/>
                    <a:pt x="228" y="1077"/>
                    <a:pt x="228" y="1046"/>
                  </a:cubicBezTo>
                  <a:cubicBezTo>
                    <a:pt x="236" y="1016"/>
                    <a:pt x="259" y="993"/>
                    <a:pt x="282" y="977"/>
                  </a:cubicBezTo>
                  <a:cubicBezTo>
                    <a:pt x="297" y="962"/>
                    <a:pt x="274" y="955"/>
                    <a:pt x="274" y="939"/>
                  </a:cubicBezTo>
                  <a:cubicBezTo>
                    <a:pt x="266" y="924"/>
                    <a:pt x="297" y="878"/>
                    <a:pt x="305" y="870"/>
                  </a:cubicBezTo>
                  <a:cubicBezTo>
                    <a:pt x="320" y="855"/>
                    <a:pt x="305" y="824"/>
                    <a:pt x="320" y="817"/>
                  </a:cubicBezTo>
                  <a:cubicBezTo>
                    <a:pt x="327" y="809"/>
                    <a:pt x="350" y="802"/>
                    <a:pt x="343" y="779"/>
                  </a:cubicBezTo>
                  <a:cubicBezTo>
                    <a:pt x="335" y="741"/>
                    <a:pt x="404" y="725"/>
                    <a:pt x="434" y="725"/>
                  </a:cubicBezTo>
                  <a:cubicBezTo>
                    <a:pt x="434" y="710"/>
                    <a:pt x="412" y="680"/>
                    <a:pt x="389" y="672"/>
                  </a:cubicBezTo>
                  <a:cubicBezTo>
                    <a:pt x="343" y="657"/>
                    <a:pt x="358" y="657"/>
                    <a:pt x="350" y="618"/>
                  </a:cubicBezTo>
                  <a:cubicBezTo>
                    <a:pt x="327" y="618"/>
                    <a:pt x="289" y="611"/>
                    <a:pt x="266" y="588"/>
                  </a:cubicBezTo>
                  <a:cubicBezTo>
                    <a:pt x="236" y="565"/>
                    <a:pt x="244" y="519"/>
                    <a:pt x="205" y="557"/>
                  </a:cubicBezTo>
                  <a:cubicBezTo>
                    <a:pt x="190" y="580"/>
                    <a:pt x="175" y="557"/>
                    <a:pt x="167" y="534"/>
                  </a:cubicBezTo>
                  <a:cubicBezTo>
                    <a:pt x="144" y="504"/>
                    <a:pt x="129" y="527"/>
                    <a:pt x="137" y="473"/>
                  </a:cubicBezTo>
                  <a:cubicBezTo>
                    <a:pt x="152" y="420"/>
                    <a:pt x="98" y="412"/>
                    <a:pt x="175" y="374"/>
                  </a:cubicBezTo>
                  <a:cubicBezTo>
                    <a:pt x="198" y="336"/>
                    <a:pt x="182" y="351"/>
                    <a:pt x="152" y="320"/>
                  </a:cubicBezTo>
                  <a:cubicBezTo>
                    <a:pt x="152" y="320"/>
                    <a:pt x="152" y="320"/>
                    <a:pt x="152" y="313"/>
                  </a:cubicBezTo>
                  <a:lnTo>
                    <a:pt x="152" y="313"/>
                  </a:lnTo>
                  <a:cubicBezTo>
                    <a:pt x="167" y="305"/>
                    <a:pt x="198" y="290"/>
                    <a:pt x="205" y="282"/>
                  </a:cubicBezTo>
                  <a:cubicBezTo>
                    <a:pt x="259" y="244"/>
                    <a:pt x="228" y="191"/>
                    <a:pt x="305" y="206"/>
                  </a:cubicBezTo>
                  <a:cubicBezTo>
                    <a:pt x="366" y="213"/>
                    <a:pt x="343" y="152"/>
                    <a:pt x="373" y="137"/>
                  </a:cubicBezTo>
                  <a:cubicBezTo>
                    <a:pt x="389" y="130"/>
                    <a:pt x="412" y="122"/>
                    <a:pt x="419" y="107"/>
                  </a:cubicBezTo>
                  <a:cubicBezTo>
                    <a:pt x="465" y="99"/>
                    <a:pt x="496" y="191"/>
                    <a:pt x="549" y="152"/>
                  </a:cubicBezTo>
                  <a:cubicBezTo>
                    <a:pt x="602" y="114"/>
                    <a:pt x="641" y="175"/>
                    <a:pt x="671" y="221"/>
                  </a:cubicBezTo>
                  <a:cubicBezTo>
                    <a:pt x="686" y="259"/>
                    <a:pt x="694" y="290"/>
                    <a:pt x="725" y="252"/>
                  </a:cubicBezTo>
                  <a:cubicBezTo>
                    <a:pt x="763" y="206"/>
                    <a:pt x="824" y="213"/>
                    <a:pt x="809" y="145"/>
                  </a:cubicBezTo>
                  <a:cubicBezTo>
                    <a:pt x="809" y="130"/>
                    <a:pt x="801" y="68"/>
                    <a:pt x="794" y="68"/>
                  </a:cubicBezTo>
                  <a:lnTo>
                    <a:pt x="794" y="68"/>
                  </a:lnTo>
                  <a:cubicBezTo>
                    <a:pt x="824" y="53"/>
                    <a:pt x="847" y="23"/>
                    <a:pt x="877" y="15"/>
                  </a:cubicBezTo>
                  <a:cubicBezTo>
                    <a:pt x="900" y="7"/>
                    <a:pt x="931" y="7"/>
                    <a:pt x="954" y="30"/>
                  </a:cubicBezTo>
                  <a:cubicBezTo>
                    <a:pt x="969" y="46"/>
                    <a:pt x="954" y="76"/>
                    <a:pt x="961" y="91"/>
                  </a:cubicBezTo>
                  <a:cubicBezTo>
                    <a:pt x="984" y="114"/>
                    <a:pt x="1015" y="137"/>
                    <a:pt x="1046" y="130"/>
                  </a:cubicBezTo>
                  <a:cubicBezTo>
                    <a:pt x="1069" y="130"/>
                    <a:pt x="1053" y="76"/>
                    <a:pt x="1076" y="68"/>
                  </a:cubicBezTo>
                  <a:cubicBezTo>
                    <a:pt x="1114" y="53"/>
                    <a:pt x="1152" y="76"/>
                    <a:pt x="1191" y="84"/>
                  </a:cubicBezTo>
                  <a:cubicBezTo>
                    <a:pt x="1191" y="84"/>
                    <a:pt x="1191" y="46"/>
                    <a:pt x="1206" y="38"/>
                  </a:cubicBezTo>
                  <a:cubicBezTo>
                    <a:pt x="1213" y="38"/>
                    <a:pt x="1298" y="0"/>
                    <a:pt x="1298"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6" name="Freeform 23"/>
            <p:cNvSpPr>
              <a:spLocks noChangeArrowheads="1"/>
            </p:cNvSpPr>
            <p:nvPr/>
          </p:nvSpPr>
          <p:spPr bwMode="auto">
            <a:xfrm>
              <a:off x="6438481" y="7753350"/>
              <a:ext cx="201600" cy="204788"/>
            </a:xfrm>
            <a:custGeom>
              <a:avLst/>
              <a:gdLst>
                <a:gd name="T0" fmla="*/ 389 w 558"/>
                <a:gd name="T1" fmla="*/ 8 h 567"/>
                <a:gd name="T2" fmla="*/ 389 w 558"/>
                <a:gd name="T3" fmla="*/ 8 h 567"/>
                <a:gd name="T4" fmla="*/ 450 w 558"/>
                <a:gd name="T5" fmla="*/ 61 h 567"/>
                <a:gd name="T6" fmla="*/ 458 w 558"/>
                <a:gd name="T7" fmla="*/ 115 h 567"/>
                <a:gd name="T8" fmla="*/ 527 w 558"/>
                <a:gd name="T9" fmla="*/ 191 h 567"/>
                <a:gd name="T10" fmla="*/ 557 w 558"/>
                <a:gd name="T11" fmla="*/ 253 h 567"/>
                <a:gd name="T12" fmla="*/ 557 w 558"/>
                <a:gd name="T13" fmla="*/ 253 h 567"/>
                <a:gd name="T14" fmla="*/ 443 w 558"/>
                <a:gd name="T15" fmla="*/ 237 h 567"/>
                <a:gd name="T16" fmla="*/ 450 w 558"/>
                <a:gd name="T17" fmla="*/ 283 h 567"/>
                <a:gd name="T18" fmla="*/ 412 w 558"/>
                <a:gd name="T19" fmla="*/ 413 h 567"/>
                <a:gd name="T20" fmla="*/ 404 w 558"/>
                <a:gd name="T21" fmla="*/ 512 h 567"/>
                <a:gd name="T22" fmla="*/ 374 w 558"/>
                <a:gd name="T23" fmla="*/ 566 h 567"/>
                <a:gd name="T24" fmla="*/ 275 w 558"/>
                <a:gd name="T25" fmla="*/ 512 h 567"/>
                <a:gd name="T26" fmla="*/ 191 w 558"/>
                <a:gd name="T27" fmla="*/ 420 h 567"/>
                <a:gd name="T28" fmla="*/ 91 w 558"/>
                <a:gd name="T29" fmla="*/ 344 h 567"/>
                <a:gd name="T30" fmla="*/ 106 w 558"/>
                <a:gd name="T31" fmla="*/ 298 h 567"/>
                <a:gd name="T32" fmla="*/ 15 w 558"/>
                <a:gd name="T33" fmla="*/ 245 h 567"/>
                <a:gd name="T34" fmla="*/ 15 w 558"/>
                <a:gd name="T35" fmla="*/ 191 h 567"/>
                <a:gd name="T36" fmla="*/ 129 w 558"/>
                <a:gd name="T37" fmla="*/ 138 h 567"/>
                <a:gd name="T38" fmla="*/ 129 w 558"/>
                <a:gd name="T39" fmla="*/ 77 h 567"/>
                <a:gd name="T40" fmla="*/ 229 w 558"/>
                <a:gd name="T41" fmla="*/ 107 h 567"/>
                <a:gd name="T42" fmla="*/ 275 w 558"/>
                <a:gd name="T43" fmla="*/ 69 h 567"/>
                <a:gd name="T44" fmla="*/ 297 w 558"/>
                <a:gd name="T45" fmla="*/ 123 h 567"/>
                <a:gd name="T46" fmla="*/ 328 w 558"/>
                <a:gd name="T47" fmla="*/ 115 h 567"/>
                <a:gd name="T48" fmla="*/ 313 w 558"/>
                <a:gd name="T49" fmla="*/ 23 h 567"/>
                <a:gd name="T50" fmla="*/ 389 w 558"/>
                <a:gd name="T51" fmla="*/ 8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8" h="567">
                  <a:moveTo>
                    <a:pt x="389" y="8"/>
                  </a:moveTo>
                  <a:lnTo>
                    <a:pt x="389" y="8"/>
                  </a:lnTo>
                  <a:cubicBezTo>
                    <a:pt x="412" y="23"/>
                    <a:pt x="435" y="39"/>
                    <a:pt x="450" y="61"/>
                  </a:cubicBezTo>
                  <a:cubicBezTo>
                    <a:pt x="466" y="77"/>
                    <a:pt x="450" y="100"/>
                    <a:pt x="458" y="115"/>
                  </a:cubicBezTo>
                  <a:cubicBezTo>
                    <a:pt x="473" y="145"/>
                    <a:pt x="511" y="161"/>
                    <a:pt x="527" y="191"/>
                  </a:cubicBezTo>
                  <a:cubicBezTo>
                    <a:pt x="542" y="207"/>
                    <a:pt x="550" y="230"/>
                    <a:pt x="557" y="253"/>
                  </a:cubicBezTo>
                  <a:lnTo>
                    <a:pt x="557" y="253"/>
                  </a:lnTo>
                  <a:cubicBezTo>
                    <a:pt x="519" y="245"/>
                    <a:pt x="481" y="230"/>
                    <a:pt x="443" y="237"/>
                  </a:cubicBezTo>
                  <a:cubicBezTo>
                    <a:pt x="427" y="237"/>
                    <a:pt x="450" y="268"/>
                    <a:pt x="450" y="283"/>
                  </a:cubicBezTo>
                  <a:cubicBezTo>
                    <a:pt x="443" y="329"/>
                    <a:pt x="420" y="367"/>
                    <a:pt x="412" y="413"/>
                  </a:cubicBezTo>
                  <a:cubicBezTo>
                    <a:pt x="404" y="443"/>
                    <a:pt x="412" y="482"/>
                    <a:pt x="404" y="512"/>
                  </a:cubicBezTo>
                  <a:cubicBezTo>
                    <a:pt x="397" y="528"/>
                    <a:pt x="397" y="566"/>
                    <a:pt x="374" y="566"/>
                  </a:cubicBezTo>
                  <a:cubicBezTo>
                    <a:pt x="336" y="566"/>
                    <a:pt x="305" y="535"/>
                    <a:pt x="275" y="512"/>
                  </a:cubicBezTo>
                  <a:cubicBezTo>
                    <a:pt x="244" y="489"/>
                    <a:pt x="221" y="451"/>
                    <a:pt x="191" y="420"/>
                  </a:cubicBezTo>
                  <a:cubicBezTo>
                    <a:pt x="160" y="390"/>
                    <a:pt x="114" y="375"/>
                    <a:pt x="91" y="344"/>
                  </a:cubicBezTo>
                  <a:cubicBezTo>
                    <a:pt x="83" y="329"/>
                    <a:pt x="114" y="314"/>
                    <a:pt x="106" y="298"/>
                  </a:cubicBezTo>
                  <a:cubicBezTo>
                    <a:pt x="83" y="275"/>
                    <a:pt x="38" y="275"/>
                    <a:pt x="15" y="245"/>
                  </a:cubicBezTo>
                  <a:cubicBezTo>
                    <a:pt x="7" y="230"/>
                    <a:pt x="0" y="207"/>
                    <a:pt x="15" y="191"/>
                  </a:cubicBezTo>
                  <a:cubicBezTo>
                    <a:pt x="45" y="161"/>
                    <a:pt x="99" y="168"/>
                    <a:pt x="129" y="138"/>
                  </a:cubicBezTo>
                  <a:cubicBezTo>
                    <a:pt x="145" y="123"/>
                    <a:pt x="114" y="84"/>
                    <a:pt x="129" y="77"/>
                  </a:cubicBezTo>
                  <a:cubicBezTo>
                    <a:pt x="160" y="69"/>
                    <a:pt x="191" y="107"/>
                    <a:pt x="229" y="107"/>
                  </a:cubicBezTo>
                  <a:cubicBezTo>
                    <a:pt x="244" y="107"/>
                    <a:pt x="259" y="61"/>
                    <a:pt x="275" y="69"/>
                  </a:cubicBezTo>
                  <a:cubicBezTo>
                    <a:pt x="297" y="69"/>
                    <a:pt x="282" y="107"/>
                    <a:pt x="297" y="123"/>
                  </a:cubicBezTo>
                  <a:cubicBezTo>
                    <a:pt x="305" y="130"/>
                    <a:pt x="320" y="123"/>
                    <a:pt x="328" y="115"/>
                  </a:cubicBezTo>
                  <a:cubicBezTo>
                    <a:pt x="328" y="84"/>
                    <a:pt x="290" y="46"/>
                    <a:pt x="313" y="23"/>
                  </a:cubicBezTo>
                  <a:cubicBezTo>
                    <a:pt x="320" y="0"/>
                    <a:pt x="366" y="16"/>
                    <a:pt x="389"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7" name="Freeform 24"/>
            <p:cNvSpPr>
              <a:spLocks noChangeArrowheads="1"/>
            </p:cNvSpPr>
            <p:nvPr/>
          </p:nvSpPr>
          <p:spPr bwMode="auto">
            <a:xfrm>
              <a:off x="6636906" y="7942263"/>
              <a:ext cx="107943" cy="187325"/>
            </a:xfrm>
            <a:custGeom>
              <a:avLst/>
              <a:gdLst>
                <a:gd name="T0" fmla="*/ 114 w 298"/>
                <a:gd name="T1" fmla="*/ 0 h 520"/>
                <a:gd name="T2" fmla="*/ 114 w 298"/>
                <a:gd name="T3" fmla="*/ 0 h 520"/>
                <a:gd name="T4" fmla="*/ 190 w 298"/>
                <a:gd name="T5" fmla="*/ 38 h 520"/>
                <a:gd name="T6" fmla="*/ 190 w 298"/>
                <a:gd name="T7" fmla="*/ 38 h 520"/>
                <a:gd name="T8" fmla="*/ 198 w 298"/>
                <a:gd name="T9" fmla="*/ 106 h 520"/>
                <a:gd name="T10" fmla="*/ 229 w 298"/>
                <a:gd name="T11" fmla="*/ 152 h 520"/>
                <a:gd name="T12" fmla="*/ 297 w 298"/>
                <a:gd name="T13" fmla="*/ 183 h 520"/>
                <a:gd name="T14" fmla="*/ 297 w 298"/>
                <a:gd name="T15" fmla="*/ 183 h 520"/>
                <a:gd name="T16" fmla="*/ 206 w 298"/>
                <a:gd name="T17" fmla="*/ 297 h 520"/>
                <a:gd name="T18" fmla="*/ 259 w 298"/>
                <a:gd name="T19" fmla="*/ 504 h 520"/>
                <a:gd name="T20" fmla="*/ 259 w 298"/>
                <a:gd name="T21" fmla="*/ 504 h 520"/>
                <a:gd name="T22" fmla="*/ 221 w 298"/>
                <a:gd name="T23" fmla="*/ 511 h 520"/>
                <a:gd name="T24" fmla="*/ 61 w 298"/>
                <a:gd name="T25" fmla="*/ 450 h 520"/>
                <a:gd name="T26" fmla="*/ 61 w 298"/>
                <a:gd name="T27" fmla="*/ 450 h 520"/>
                <a:gd name="T28" fmla="*/ 30 w 298"/>
                <a:gd name="T29" fmla="*/ 336 h 520"/>
                <a:gd name="T30" fmla="*/ 106 w 298"/>
                <a:gd name="T31" fmla="*/ 213 h 520"/>
                <a:gd name="T32" fmla="*/ 83 w 298"/>
                <a:gd name="T33" fmla="*/ 129 h 520"/>
                <a:gd name="T34" fmla="*/ 22 w 298"/>
                <a:gd name="T35" fmla="*/ 83 h 520"/>
                <a:gd name="T36" fmla="*/ 15 w 298"/>
                <a:gd name="T37" fmla="*/ 30 h 520"/>
                <a:gd name="T38" fmla="*/ 114 w 298"/>
                <a:gd name="T39"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8" h="520">
                  <a:moveTo>
                    <a:pt x="114" y="0"/>
                  </a:moveTo>
                  <a:lnTo>
                    <a:pt x="114" y="0"/>
                  </a:lnTo>
                  <a:cubicBezTo>
                    <a:pt x="190" y="38"/>
                    <a:pt x="190" y="38"/>
                    <a:pt x="190" y="38"/>
                  </a:cubicBezTo>
                  <a:lnTo>
                    <a:pt x="190" y="38"/>
                  </a:lnTo>
                  <a:cubicBezTo>
                    <a:pt x="198" y="61"/>
                    <a:pt x="190" y="83"/>
                    <a:pt x="198" y="106"/>
                  </a:cubicBezTo>
                  <a:cubicBezTo>
                    <a:pt x="206" y="122"/>
                    <a:pt x="213" y="137"/>
                    <a:pt x="229" y="152"/>
                  </a:cubicBezTo>
                  <a:cubicBezTo>
                    <a:pt x="244" y="167"/>
                    <a:pt x="275" y="167"/>
                    <a:pt x="297" y="183"/>
                  </a:cubicBezTo>
                  <a:lnTo>
                    <a:pt x="297" y="183"/>
                  </a:lnTo>
                  <a:cubicBezTo>
                    <a:pt x="267" y="221"/>
                    <a:pt x="206" y="252"/>
                    <a:pt x="206" y="297"/>
                  </a:cubicBezTo>
                  <a:cubicBezTo>
                    <a:pt x="198" y="366"/>
                    <a:pt x="236" y="435"/>
                    <a:pt x="259" y="504"/>
                  </a:cubicBezTo>
                  <a:lnTo>
                    <a:pt x="259" y="504"/>
                  </a:lnTo>
                  <a:cubicBezTo>
                    <a:pt x="244" y="504"/>
                    <a:pt x="236" y="519"/>
                    <a:pt x="221" y="511"/>
                  </a:cubicBezTo>
                  <a:cubicBezTo>
                    <a:pt x="168" y="496"/>
                    <a:pt x="114" y="473"/>
                    <a:pt x="61" y="450"/>
                  </a:cubicBezTo>
                  <a:lnTo>
                    <a:pt x="61" y="450"/>
                  </a:lnTo>
                  <a:cubicBezTo>
                    <a:pt x="53" y="412"/>
                    <a:pt x="22" y="374"/>
                    <a:pt x="30" y="336"/>
                  </a:cubicBezTo>
                  <a:cubicBezTo>
                    <a:pt x="38" y="290"/>
                    <a:pt x="91" y="259"/>
                    <a:pt x="106" y="213"/>
                  </a:cubicBezTo>
                  <a:cubicBezTo>
                    <a:pt x="114" y="183"/>
                    <a:pt x="99" y="152"/>
                    <a:pt x="83" y="129"/>
                  </a:cubicBezTo>
                  <a:cubicBezTo>
                    <a:pt x="68" y="106"/>
                    <a:pt x="38" y="106"/>
                    <a:pt x="22" y="83"/>
                  </a:cubicBezTo>
                  <a:cubicBezTo>
                    <a:pt x="15" y="68"/>
                    <a:pt x="0" y="45"/>
                    <a:pt x="15" y="30"/>
                  </a:cubicBezTo>
                  <a:cubicBezTo>
                    <a:pt x="38" y="7"/>
                    <a:pt x="83" y="7"/>
                    <a:pt x="11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8" name="Freeform 25"/>
            <p:cNvSpPr>
              <a:spLocks noChangeArrowheads="1"/>
            </p:cNvSpPr>
            <p:nvPr/>
          </p:nvSpPr>
          <p:spPr bwMode="auto">
            <a:xfrm>
              <a:off x="6705163" y="7923213"/>
              <a:ext cx="90482" cy="88900"/>
            </a:xfrm>
            <a:custGeom>
              <a:avLst/>
              <a:gdLst>
                <a:gd name="T0" fmla="*/ 0 w 253"/>
                <a:gd name="T1" fmla="*/ 92 h 245"/>
                <a:gd name="T2" fmla="*/ 0 w 253"/>
                <a:gd name="T3" fmla="*/ 92 h 245"/>
                <a:gd name="T4" fmla="*/ 8 w 253"/>
                <a:gd name="T5" fmla="*/ 160 h 245"/>
                <a:gd name="T6" fmla="*/ 39 w 253"/>
                <a:gd name="T7" fmla="*/ 206 h 245"/>
                <a:gd name="T8" fmla="*/ 107 w 253"/>
                <a:gd name="T9" fmla="*/ 237 h 245"/>
                <a:gd name="T10" fmla="*/ 107 w 253"/>
                <a:gd name="T11" fmla="*/ 237 h 245"/>
                <a:gd name="T12" fmla="*/ 191 w 253"/>
                <a:gd name="T13" fmla="*/ 244 h 245"/>
                <a:gd name="T14" fmla="*/ 191 w 253"/>
                <a:gd name="T15" fmla="*/ 244 h 245"/>
                <a:gd name="T16" fmla="*/ 237 w 253"/>
                <a:gd name="T17" fmla="*/ 221 h 245"/>
                <a:gd name="T18" fmla="*/ 237 w 253"/>
                <a:gd name="T19" fmla="*/ 221 h 245"/>
                <a:gd name="T20" fmla="*/ 191 w 253"/>
                <a:gd name="T21" fmla="*/ 137 h 245"/>
                <a:gd name="T22" fmla="*/ 252 w 253"/>
                <a:gd name="T23" fmla="*/ 76 h 245"/>
                <a:gd name="T24" fmla="*/ 252 w 253"/>
                <a:gd name="T25" fmla="*/ 76 h 245"/>
                <a:gd name="T26" fmla="*/ 107 w 253"/>
                <a:gd name="T27" fmla="*/ 0 h 245"/>
                <a:gd name="T28" fmla="*/ 0 w 253"/>
                <a:gd name="T29" fmla="*/ 9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 h="245">
                  <a:moveTo>
                    <a:pt x="0" y="92"/>
                  </a:moveTo>
                  <a:lnTo>
                    <a:pt x="0" y="92"/>
                  </a:lnTo>
                  <a:cubicBezTo>
                    <a:pt x="8" y="115"/>
                    <a:pt x="0" y="137"/>
                    <a:pt x="8" y="160"/>
                  </a:cubicBezTo>
                  <a:cubicBezTo>
                    <a:pt x="16" y="176"/>
                    <a:pt x="23" y="191"/>
                    <a:pt x="39" y="206"/>
                  </a:cubicBezTo>
                  <a:cubicBezTo>
                    <a:pt x="54" y="221"/>
                    <a:pt x="85" y="221"/>
                    <a:pt x="107" y="237"/>
                  </a:cubicBezTo>
                  <a:lnTo>
                    <a:pt x="107" y="237"/>
                  </a:lnTo>
                  <a:cubicBezTo>
                    <a:pt x="191" y="244"/>
                    <a:pt x="191" y="244"/>
                    <a:pt x="191" y="244"/>
                  </a:cubicBezTo>
                  <a:lnTo>
                    <a:pt x="191" y="244"/>
                  </a:lnTo>
                  <a:cubicBezTo>
                    <a:pt x="237" y="221"/>
                    <a:pt x="237" y="221"/>
                    <a:pt x="237" y="221"/>
                  </a:cubicBezTo>
                  <a:lnTo>
                    <a:pt x="237" y="221"/>
                  </a:lnTo>
                  <a:cubicBezTo>
                    <a:pt x="222" y="191"/>
                    <a:pt x="191" y="168"/>
                    <a:pt x="191" y="137"/>
                  </a:cubicBezTo>
                  <a:cubicBezTo>
                    <a:pt x="199" y="107"/>
                    <a:pt x="230" y="92"/>
                    <a:pt x="252" y="76"/>
                  </a:cubicBezTo>
                  <a:lnTo>
                    <a:pt x="252" y="76"/>
                  </a:lnTo>
                  <a:cubicBezTo>
                    <a:pt x="199" y="54"/>
                    <a:pt x="161" y="0"/>
                    <a:pt x="107" y="0"/>
                  </a:cubicBezTo>
                  <a:cubicBezTo>
                    <a:pt x="62" y="8"/>
                    <a:pt x="39" y="61"/>
                    <a:pt x="0" y="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9" name="Freeform 26"/>
            <p:cNvSpPr>
              <a:spLocks noChangeArrowheads="1"/>
            </p:cNvSpPr>
            <p:nvPr/>
          </p:nvSpPr>
          <p:spPr bwMode="auto">
            <a:xfrm>
              <a:off x="6708338" y="8008939"/>
              <a:ext cx="107943" cy="115887"/>
            </a:xfrm>
            <a:custGeom>
              <a:avLst/>
              <a:gdLst>
                <a:gd name="T0" fmla="*/ 99 w 299"/>
                <a:gd name="T1" fmla="*/ 0 h 322"/>
                <a:gd name="T2" fmla="*/ 99 w 299"/>
                <a:gd name="T3" fmla="*/ 0 h 322"/>
                <a:gd name="T4" fmla="*/ 183 w 299"/>
                <a:gd name="T5" fmla="*/ 7 h 322"/>
                <a:gd name="T6" fmla="*/ 183 w 299"/>
                <a:gd name="T7" fmla="*/ 7 h 322"/>
                <a:gd name="T8" fmla="*/ 199 w 299"/>
                <a:gd name="T9" fmla="*/ 114 h 322"/>
                <a:gd name="T10" fmla="*/ 176 w 299"/>
                <a:gd name="T11" fmla="*/ 214 h 322"/>
                <a:gd name="T12" fmla="*/ 214 w 299"/>
                <a:gd name="T13" fmla="*/ 229 h 322"/>
                <a:gd name="T14" fmla="*/ 252 w 299"/>
                <a:gd name="T15" fmla="*/ 175 h 322"/>
                <a:gd name="T16" fmla="*/ 298 w 299"/>
                <a:gd name="T17" fmla="*/ 221 h 322"/>
                <a:gd name="T18" fmla="*/ 298 w 299"/>
                <a:gd name="T19" fmla="*/ 221 h 322"/>
                <a:gd name="T20" fmla="*/ 283 w 299"/>
                <a:gd name="T21" fmla="*/ 298 h 322"/>
                <a:gd name="T22" fmla="*/ 283 w 299"/>
                <a:gd name="T23" fmla="*/ 298 h 322"/>
                <a:gd name="T24" fmla="*/ 229 w 299"/>
                <a:gd name="T25" fmla="*/ 282 h 322"/>
                <a:gd name="T26" fmla="*/ 191 w 299"/>
                <a:gd name="T27" fmla="*/ 305 h 322"/>
                <a:gd name="T28" fmla="*/ 145 w 299"/>
                <a:gd name="T29" fmla="*/ 282 h 322"/>
                <a:gd name="T30" fmla="*/ 107 w 299"/>
                <a:gd name="T31" fmla="*/ 321 h 322"/>
                <a:gd name="T32" fmla="*/ 61 w 299"/>
                <a:gd name="T33" fmla="*/ 321 h 322"/>
                <a:gd name="T34" fmla="*/ 61 w 299"/>
                <a:gd name="T35" fmla="*/ 321 h 322"/>
                <a:gd name="T36" fmla="*/ 8 w 299"/>
                <a:gd name="T37" fmla="*/ 114 h 322"/>
                <a:gd name="T38" fmla="*/ 99 w 299"/>
                <a:gd name="T3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9" h="322">
                  <a:moveTo>
                    <a:pt x="99" y="0"/>
                  </a:moveTo>
                  <a:lnTo>
                    <a:pt x="99" y="0"/>
                  </a:lnTo>
                  <a:cubicBezTo>
                    <a:pt x="183" y="7"/>
                    <a:pt x="183" y="7"/>
                    <a:pt x="183" y="7"/>
                  </a:cubicBezTo>
                  <a:lnTo>
                    <a:pt x="183" y="7"/>
                  </a:lnTo>
                  <a:cubicBezTo>
                    <a:pt x="191" y="46"/>
                    <a:pt x="206" y="76"/>
                    <a:pt x="199" y="114"/>
                  </a:cubicBezTo>
                  <a:cubicBezTo>
                    <a:pt x="199" y="153"/>
                    <a:pt x="168" y="183"/>
                    <a:pt x="176" y="214"/>
                  </a:cubicBezTo>
                  <a:cubicBezTo>
                    <a:pt x="176" y="229"/>
                    <a:pt x="199" y="236"/>
                    <a:pt x="214" y="229"/>
                  </a:cubicBezTo>
                  <a:cubicBezTo>
                    <a:pt x="237" y="221"/>
                    <a:pt x="237" y="183"/>
                    <a:pt x="252" y="175"/>
                  </a:cubicBezTo>
                  <a:cubicBezTo>
                    <a:pt x="275" y="175"/>
                    <a:pt x="283" y="206"/>
                    <a:pt x="298" y="221"/>
                  </a:cubicBezTo>
                  <a:lnTo>
                    <a:pt x="298" y="221"/>
                  </a:lnTo>
                  <a:cubicBezTo>
                    <a:pt x="283" y="298"/>
                    <a:pt x="283" y="298"/>
                    <a:pt x="283" y="298"/>
                  </a:cubicBezTo>
                  <a:lnTo>
                    <a:pt x="283" y="298"/>
                  </a:lnTo>
                  <a:cubicBezTo>
                    <a:pt x="267" y="298"/>
                    <a:pt x="252" y="282"/>
                    <a:pt x="229" y="282"/>
                  </a:cubicBezTo>
                  <a:cubicBezTo>
                    <a:pt x="214" y="282"/>
                    <a:pt x="206" y="305"/>
                    <a:pt x="191" y="305"/>
                  </a:cubicBezTo>
                  <a:cubicBezTo>
                    <a:pt x="176" y="305"/>
                    <a:pt x="160" y="275"/>
                    <a:pt x="145" y="282"/>
                  </a:cubicBezTo>
                  <a:cubicBezTo>
                    <a:pt x="130" y="282"/>
                    <a:pt x="122" y="313"/>
                    <a:pt x="107" y="321"/>
                  </a:cubicBezTo>
                  <a:cubicBezTo>
                    <a:pt x="92" y="321"/>
                    <a:pt x="77" y="321"/>
                    <a:pt x="61" y="321"/>
                  </a:cubicBezTo>
                  <a:lnTo>
                    <a:pt x="61" y="321"/>
                  </a:lnTo>
                  <a:cubicBezTo>
                    <a:pt x="38" y="252"/>
                    <a:pt x="0" y="183"/>
                    <a:pt x="8" y="114"/>
                  </a:cubicBezTo>
                  <a:cubicBezTo>
                    <a:pt x="8" y="69"/>
                    <a:pt x="69" y="38"/>
                    <a:pt x="9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0" name="Freeform 27"/>
            <p:cNvSpPr>
              <a:spLocks noChangeArrowheads="1"/>
            </p:cNvSpPr>
            <p:nvPr/>
          </p:nvSpPr>
          <p:spPr bwMode="auto">
            <a:xfrm>
              <a:off x="6768659" y="7991475"/>
              <a:ext cx="96832" cy="101600"/>
            </a:xfrm>
            <a:custGeom>
              <a:avLst/>
              <a:gdLst>
                <a:gd name="T0" fmla="*/ 61 w 268"/>
                <a:gd name="T1" fmla="*/ 30 h 283"/>
                <a:gd name="T2" fmla="*/ 61 w 268"/>
                <a:gd name="T3" fmla="*/ 30 h 283"/>
                <a:gd name="T4" fmla="*/ 15 w 268"/>
                <a:gd name="T5" fmla="*/ 53 h 283"/>
                <a:gd name="T6" fmla="*/ 15 w 268"/>
                <a:gd name="T7" fmla="*/ 53 h 283"/>
                <a:gd name="T8" fmla="*/ 31 w 268"/>
                <a:gd name="T9" fmla="*/ 160 h 283"/>
                <a:gd name="T10" fmla="*/ 8 w 268"/>
                <a:gd name="T11" fmla="*/ 260 h 283"/>
                <a:gd name="T12" fmla="*/ 46 w 268"/>
                <a:gd name="T13" fmla="*/ 275 h 283"/>
                <a:gd name="T14" fmla="*/ 84 w 268"/>
                <a:gd name="T15" fmla="*/ 221 h 283"/>
                <a:gd name="T16" fmla="*/ 130 w 268"/>
                <a:gd name="T17" fmla="*/ 267 h 283"/>
                <a:gd name="T18" fmla="*/ 130 w 268"/>
                <a:gd name="T19" fmla="*/ 267 h 283"/>
                <a:gd name="T20" fmla="*/ 206 w 268"/>
                <a:gd name="T21" fmla="*/ 221 h 283"/>
                <a:gd name="T22" fmla="*/ 222 w 268"/>
                <a:gd name="T23" fmla="*/ 183 h 283"/>
                <a:gd name="T24" fmla="*/ 191 w 268"/>
                <a:gd name="T25" fmla="*/ 145 h 283"/>
                <a:gd name="T26" fmla="*/ 267 w 268"/>
                <a:gd name="T27" fmla="*/ 38 h 283"/>
                <a:gd name="T28" fmla="*/ 267 w 268"/>
                <a:gd name="T29" fmla="*/ 38 h 283"/>
                <a:gd name="T30" fmla="*/ 138 w 268"/>
                <a:gd name="T31" fmla="*/ 0 h 283"/>
                <a:gd name="T32" fmla="*/ 61 w 268"/>
                <a:gd name="T33" fmla="*/ 3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283">
                  <a:moveTo>
                    <a:pt x="61" y="30"/>
                  </a:moveTo>
                  <a:lnTo>
                    <a:pt x="61" y="30"/>
                  </a:lnTo>
                  <a:cubicBezTo>
                    <a:pt x="15" y="53"/>
                    <a:pt x="15" y="53"/>
                    <a:pt x="15" y="53"/>
                  </a:cubicBezTo>
                  <a:lnTo>
                    <a:pt x="15" y="53"/>
                  </a:lnTo>
                  <a:cubicBezTo>
                    <a:pt x="23" y="92"/>
                    <a:pt x="38" y="122"/>
                    <a:pt x="31" y="160"/>
                  </a:cubicBezTo>
                  <a:cubicBezTo>
                    <a:pt x="31" y="199"/>
                    <a:pt x="0" y="229"/>
                    <a:pt x="8" y="260"/>
                  </a:cubicBezTo>
                  <a:cubicBezTo>
                    <a:pt x="8" y="275"/>
                    <a:pt x="31" y="282"/>
                    <a:pt x="46" y="275"/>
                  </a:cubicBezTo>
                  <a:cubicBezTo>
                    <a:pt x="69" y="267"/>
                    <a:pt x="69" y="229"/>
                    <a:pt x="84" y="221"/>
                  </a:cubicBezTo>
                  <a:cubicBezTo>
                    <a:pt x="107" y="221"/>
                    <a:pt x="115" y="252"/>
                    <a:pt x="130" y="267"/>
                  </a:cubicBezTo>
                  <a:lnTo>
                    <a:pt x="130" y="267"/>
                  </a:lnTo>
                  <a:cubicBezTo>
                    <a:pt x="153" y="252"/>
                    <a:pt x="184" y="237"/>
                    <a:pt x="206" y="221"/>
                  </a:cubicBezTo>
                  <a:cubicBezTo>
                    <a:pt x="214" y="214"/>
                    <a:pt x="229" y="199"/>
                    <a:pt x="222" y="183"/>
                  </a:cubicBezTo>
                  <a:cubicBezTo>
                    <a:pt x="222" y="168"/>
                    <a:pt x="191" y="160"/>
                    <a:pt x="191" y="145"/>
                  </a:cubicBezTo>
                  <a:cubicBezTo>
                    <a:pt x="206" y="107"/>
                    <a:pt x="237" y="76"/>
                    <a:pt x="267" y="38"/>
                  </a:cubicBezTo>
                  <a:lnTo>
                    <a:pt x="267" y="38"/>
                  </a:lnTo>
                  <a:cubicBezTo>
                    <a:pt x="222" y="30"/>
                    <a:pt x="176" y="7"/>
                    <a:pt x="138" y="0"/>
                  </a:cubicBezTo>
                  <a:cubicBezTo>
                    <a:pt x="107" y="0"/>
                    <a:pt x="84" y="23"/>
                    <a:pt x="61" y="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1" name="Freeform 28"/>
            <p:cNvSpPr>
              <a:spLocks noChangeArrowheads="1"/>
            </p:cNvSpPr>
            <p:nvPr/>
          </p:nvSpPr>
          <p:spPr bwMode="auto">
            <a:xfrm>
              <a:off x="6775009" y="7900989"/>
              <a:ext cx="111118" cy="104775"/>
            </a:xfrm>
            <a:custGeom>
              <a:avLst/>
              <a:gdLst>
                <a:gd name="T0" fmla="*/ 61 w 307"/>
                <a:gd name="T1" fmla="*/ 137 h 291"/>
                <a:gd name="T2" fmla="*/ 61 w 307"/>
                <a:gd name="T3" fmla="*/ 137 h 291"/>
                <a:gd name="T4" fmla="*/ 0 w 307"/>
                <a:gd name="T5" fmla="*/ 198 h 291"/>
                <a:gd name="T6" fmla="*/ 46 w 307"/>
                <a:gd name="T7" fmla="*/ 282 h 291"/>
                <a:gd name="T8" fmla="*/ 46 w 307"/>
                <a:gd name="T9" fmla="*/ 282 h 291"/>
                <a:gd name="T10" fmla="*/ 123 w 307"/>
                <a:gd name="T11" fmla="*/ 252 h 291"/>
                <a:gd name="T12" fmla="*/ 252 w 307"/>
                <a:gd name="T13" fmla="*/ 290 h 291"/>
                <a:gd name="T14" fmla="*/ 252 w 307"/>
                <a:gd name="T15" fmla="*/ 290 h 291"/>
                <a:gd name="T16" fmla="*/ 291 w 307"/>
                <a:gd name="T17" fmla="*/ 244 h 291"/>
                <a:gd name="T18" fmla="*/ 306 w 307"/>
                <a:gd name="T19" fmla="*/ 176 h 291"/>
                <a:gd name="T20" fmla="*/ 306 w 307"/>
                <a:gd name="T21" fmla="*/ 176 h 291"/>
                <a:gd name="T22" fmla="*/ 283 w 307"/>
                <a:gd name="T23" fmla="*/ 122 h 291"/>
                <a:gd name="T24" fmla="*/ 260 w 307"/>
                <a:gd name="T25" fmla="*/ 92 h 291"/>
                <a:gd name="T26" fmla="*/ 237 w 307"/>
                <a:gd name="T27" fmla="*/ 15 h 291"/>
                <a:gd name="T28" fmla="*/ 176 w 307"/>
                <a:gd name="T29" fmla="*/ 23 h 291"/>
                <a:gd name="T30" fmla="*/ 161 w 307"/>
                <a:gd name="T31" fmla="*/ 61 h 291"/>
                <a:gd name="T32" fmla="*/ 107 w 307"/>
                <a:gd name="T33" fmla="*/ 76 h 291"/>
                <a:gd name="T34" fmla="*/ 61 w 307"/>
                <a:gd name="T35" fmla="*/ 13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7" h="291">
                  <a:moveTo>
                    <a:pt x="61" y="137"/>
                  </a:moveTo>
                  <a:lnTo>
                    <a:pt x="61" y="137"/>
                  </a:lnTo>
                  <a:cubicBezTo>
                    <a:pt x="39" y="153"/>
                    <a:pt x="8" y="168"/>
                    <a:pt x="0" y="198"/>
                  </a:cubicBezTo>
                  <a:cubicBezTo>
                    <a:pt x="0" y="229"/>
                    <a:pt x="31" y="252"/>
                    <a:pt x="46" y="282"/>
                  </a:cubicBezTo>
                  <a:lnTo>
                    <a:pt x="46" y="282"/>
                  </a:lnTo>
                  <a:cubicBezTo>
                    <a:pt x="69" y="275"/>
                    <a:pt x="92" y="252"/>
                    <a:pt x="123" y="252"/>
                  </a:cubicBezTo>
                  <a:cubicBezTo>
                    <a:pt x="161" y="259"/>
                    <a:pt x="207" y="282"/>
                    <a:pt x="252" y="290"/>
                  </a:cubicBezTo>
                  <a:lnTo>
                    <a:pt x="252" y="290"/>
                  </a:lnTo>
                  <a:cubicBezTo>
                    <a:pt x="260" y="275"/>
                    <a:pt x="283" y="259"/>
                    <a:pt x="291" y="244"/>
                  </a:cubicBezTo>
                  <a:cubicBezTo>
                    <a:pt x="298" y="221"/>
                    <a:pt x="298" y="198"/>
                    <a:pt x="306" y="176"/>
                  </a:cubicBezTo>
                  <a:lnTo>
                    <a:pt x="306" y="176"/>
                  </a:lnTo>
                  <a:cubicBezTo>
                    <a:pt x="298" y="160"/>
                    <a:pt x="291" y="137"/>
                    <a:pt x="283" y="122"/>
                  </a:cubicBezTo>
                  <a:cubicBezTo>
                    <a:pt x="275" y="107"/>
                    <a:pt x="268" y="99"/>
                    <a:pt x="260" y="92"/>
                  </a:cubicBezTo>
                  <a:cubicBezTo>
                    <a:pt x="245" y="61"/>
                    <a:pt x="260" y="30"/>
                    <a:pt x="237" y="15"/>
                  </a:cubicBezTo>
                  <a:cubicBezTo>
                    <a:pt x="222" y="0"/>
                    <a:pt x="191" y="7"/>
                    <a:pt x="176" y="23"/>
                  </a:cubicBezTo>
                  <a:cubicBezTo>
                    <a:pt x="161" y="30"/>
                    <a:pt x="176" y="53"/>
                    <a:pt x="161" y="61"/>
                  </a:cubicBezTo>
                  <a:cubicBezTo>
                    <a:pt x="146" y="76"/>
                    <a:pt x="123" y="61"/>
                    <a:pt x="107" y="76"/>
                  </a:cubicBezTo>
                  <a:cubicBezTo>
                    <a:pt x="92" y="92"/>
                    <a:pt x="77" y="115"/>
                    <a:pt x="61" y="1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2" name="Freeform 29"/>
            <p:cNvSpPr>
              <a:spLocks noChangeArrowheads="1"/>
            </p:cNvSpPr>
            <p:nvPr/>
          </p:nvSpPr>
          <p:spPr bwMode="auto">
            <a:xfrm>
              <a:off x="6455943" y="8104188"/>
              <a:ext cx="503204" cy="449262"/>
            </a:xfrm>
            <a:custGeom>
              <a:avLst/>
              <a:gdLst>
                <a:gd name="T0" fmla="*/ 764 w 1399"/>
                <a:gd name="T1" fmla="*/ 54 h 1246"/>
                <a:gd name="T2" fmla="*/ 848 w 1399"/>
                <a:gd name="T3" fmla="*/ 15 h 1246"/>
                <a:gd name="T4" fmla="*/ 932 w 1399"/>
                <a:gd name="T5" fmla="*/ 15 h 1246"/>
                <a:gd name="T6" fmla="*/ 986 w 1399"/>
                <a:gd name="T7" fmla="*/ 31 h 1246"/>
                <a:gd name="T8" fmla="*/ 978 w 1399"/>
                <a:gd name="T9" fmla="*/ 107 h 1246"/>
                <a:gd name="T10" fmla="*/ 1093 w 1399"/>
                <a:gd name="T11" fmla="*/ 145 h 1246"/>
                <a:gd name="T12" fmla="*/ 1222 w 1399"/>
                <a:gd name="T13" fmla="*/ 92 h 1246"/>
                <a:gd name="T14" fmla="*/ 1253 w 1399"/>
                <a:gd name="T15" fmla="*/ 115 h 1246"/>
                <a:gd name="T16" fmla="*/ 1222 w 1399"/>
                <a:gd name="T17" fmla="*/ 199 h 1246"/>
                <a:gd name="T18" fmla="*/ 1230 w 1399"/>
                <a:gd name="T19" fmla="*/ 321 h 1246"/>
                <a:gd name="T20" fmla="*/ 1116 w 1399"/>
                <a:gd name="T21" fmla="*/ 436 h 1246"/>
                <a:gd name="T22" fmla="*/ 1123 w 1399"/>
                <a:gd name="T23" fmla="*/ 642 h 1246"/>
                <a:gd name="T24" fmla="*/ 1154 w 1399"/>
                <a:gd name="T25" fmla="*/ 756 h 1246"/>
                <a:gd name="T26" fmla="*/ 1207 w 1399"/>
                <a:gd name="T27" fmla="*/ 749 h 1246"/>
                <a:gd name="T28" fmla="*/ 1291 w 1399"/>
                <a:gd name="T29" fmla="*/ 756 h 1246"/>
                <a:gd name="T30" fmla="*/ 1345 w 1399"/>
                <a:gd name="T31" fmla="*/ 817 h 1246"/>
                <a:gd name="T32" fmla="*/ 1398 w 1399"/>
                <a:gd name="T33" fmla="*/ 848 h 1246"/>
                <a:gd name="T34" fmla="*/ 1314 w 1399"/>
                <a:gd name="T35" fmla="*/ 1054 h 1246"/>
                <a:gd name="T36" fmla="*/ 1161 w 1399"/>
                <a:gd name="T37" fmla="*/ 1039 h 1246"/>
                <a:gd name="T38" fmla="*/ 955 w 1399"/>
                <a:gd name="T39" fmla="*/ 1123 h 1246"/>
                <a:gd name="T40" fmla="*/ 841 w 1399"/>
                <a:gd name="T41" fmla="*/ 1039 h 1246"/>
                <a:gd name="T42" fmla="*/ 726 w 1399"/>
                <a:gd name="T43" fmla="*/ 1092 h 1246"/>
                <a:gd name="T44" fmla="*/ 688 w 1399"/>
                <a:gd name="T45" fmla="*/ 1169 h 1246"/>
                <a:gd name="T46" fmla="*/ 543 w 1399"/>
                <a:gd name="T47" fmla="*/ 1230 h 1246"/>
                <a:gd name="T48" fmla="*/ 505 w 1399"/>
                <a:gd name="T49" fmla="*/ 1108 h 1246"/>
                <a:gd name="T50" fmla="*/ 367 w 1399"/>
                <a:gd name="T51" fmla="*/ 772 h 1246"/>
                <a:gd name="T52" fmla="*/ 306 w 1399"/>
                <a:gd name="T53" fmla="*/ 542 h 1246"/>
                <a:gd name="T54" fmla="*/ 260 w 1399"/>
                <a:gd name="T55" fmla="*/ 428 h 1246"/>
                <a:gd name="T56" fmla="*/ 46 w 1399"/>
                <a:gd name="T57" fmla="*/ 542 h 1246"/>
                <a:gd name="T58" fmla="*/ 8 w 1399"/>
                <a:gd name="T59" fmla="*/ 390 h 1246"/>
                <a:gd name="T60" fmla="*/ 46 w 1399"/>
                <a:gd name="T61" fmla="*/ 374 h 1246"/>
                <a:gd name="T62" fmla="*/ 184 w 1399"/>
                <a:gd name="T63" fmla="*/ 290 h 1246"/>
                <a:gd name="T64" fmla="*/ 291 w 1399"/>
                <a:gd name="T65" fmla="*/ 222 h 1246"/>
                <a:gd name="T66" fmla="*/ 390 w 1399"/>
                <a:gd name="T67" fmla="*/ 183 h 1246"/>
                <a:gd name="T68" fmla="*/ 474 w 1399"/>
                <a:gd name="T69" fmla="*/ 31 h 1246"/>
                <a:gd name="T70" fmla="*/ 566 w 1399"/>
                <a:gd name="T71" fmla="*/ 0 h 1246"/>
                <a:gd name="T72" fmla="*/ 764 w 1399"/>
                <a:gd name="T73" fmla="*/ 54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9" h="1246">
                  <a:moveTo>
                    <a:pt x="764" y="54"/>
                  </a:moveTo>
                  <a:lnTo>
                    <a:pt x="764" y="54"/>
                  </a:lnTo>
                  <a:cubicBezTo>
                    <a:pt x="780" y="54"/>
                    <a:pt x="795" y="54"/>
                    <a:pt x="810" y="54"/>
                  </a:cubicBezTo>
                  <a:cubicBezTo>
                    <a:pt x="825" y="46"/>
                    <a:pt x="833" y="15"/>
                    <a:pt x="848" y="15"/>
                  </a:cubicBezTo>
                  <a:cubicBezTo>
                    <a:pt x="863" y="8"/>
                    <a:pt x="879" y="38"/>
                    <a:pt x="894" y="38"/>
                  </a:cubicBezTo>
                  <a:cubicBezTo>
                    <a:pt x="909" y="38"/>
                    <a:pt x="917" y="15"/>
                    <a:pt x="932" y="15"/>
                  </a:cubicBezTo>
                  <a:cubicBezTo>
                    <a:pt x="955" y="15"/>
                    <a:pt x="970" y="31"/>
                    <a:pt x="986" y="31"/>
                  </a:cubicBezTo>
                  <a:lnTo>
                    <a:pt x="986" y="31"/>
                  </a:lnTo>
                  <a:cubicBezTo>
                    <a:pt x="1001" y="46"/>
                    <a:pt x="1016" y="61"/>
                    <a:pt x="1024" y="77"/>
                  </a:cubicBezTo>
                  <a:lnTo>
                    <a:pt x="978" y="107"/>
                  </a:lnTo>
                  <a:cubicBezTo>
                    <a:pt x="978" y="115"/>
                    <a:pt x="1024" y="161"/>
                    <a:pt x="1024" y="161"/>
                  </a:cubicBezTo>
                  <a:cubicBezTo>
                    <a:pt x="1047" y="153"/>
                    <a:pt x="1070" y="161"/>
                    <a:pt x="1093" y="145"/>
                  </a:cubicBezTo>
                  <a:cubicBezTo>
                    <a:pt x="1116" y="138"/>
                    <a:pt x="1131" y="107"/>
                    <a:pt x="1161" y="99"/>
                  </a:cubicBezTo>
                  <a:cubicBezTo>
                    <a:pt x="1177" y="92"/>
                    <a:pt x="1199" y="99"/>
                    <a:pt x="1222" y="92"/>
                  </a:cubicBezTo>
                  <a:lnTo>
                    <a:pt x="1222" y="92"/>
                  </a:lnTo>
                  <a:cubicBezTo>
                    <a:pt x="1230" y="99"/>
                    <a:pt x="1253" y="107"/>
                    <a:pt x="1253" y="115"/>
                  </a:cubicBezTo>
                  <a:cubicBezTo>
                    <a:pt x="1253" y="145"/>
                    <a:pt x="1230" y="168"/>
                    <a:pt x="1222" y="199"/>
                  </a:cubicBezTo>
                  <a:lnTo>
                    <a:pt x="1222" y="199"/>
                  </a:lnTo>
                  <a:cubicBezTo>
                    <a:pt x="1207" y="206"/>
                    <a:pt x="1192" y="214"/>
                    <a:pt x="1192" y="229"/>
                  </a:cubicBezTo>
                  <a:cubicBezTo>
                    <a:pt x="1199" y="260"/>
                    <a:pt x="1238" y="283"/>
                    <a:pt x="1230" y="321"/>
                  </a:cubicBezTo>
                  <a:cubicBezTo>
                    <a:pt x="1222" y="359"/>
                    <a:pt x="1192" y="397"/>
                    <a:pt x="1169" y="428"/>
                  </a:cubicBezTo>
                  <a:cubicBezTo>
                    <a:pt x="1154" y="443"/>
                    <a:pt x="1123" y="420"/>
                    <a:pt x="1116" y="436"/>
                  </a:cubicBezTo>
                  <a:cubicBezTo>
                    <a:pt x="1116" y="489"/>
                    <a:pt x="1146" y="527"/>
                    <a:pt x="1154" y="581"/>
                  </a:cubicBezTo>
                  <a:cubicBezTo>
                    <a:pt x="1154" y="603"/>
                    <a:pt x="1131" y="619"/>
                    <a:pt x="1123" y="642"/>
                  </a:cubicBezTo>
                  <a:cubicBezTo>
                    <a:pt x="1116" y="665"/>
                    <a:pt x="1108" y="688"/>
                    <a:pt x="1116" y="703"/>
                  </a:cubicBezTo>
                  <a:cubicBezTo>
                    <a:pt x="1123" y="726"/>
                    <a:pt x="1138" y="741"/>
                    <a:pt x="1154" y="756"/>
                  </a:cubicBezTo>
                  <a:cubicBezTo>
                    <a:pt x="1169" y="772"/>
                    <a:pt x="1177" y="794"/>
                    <a:pt x="1192" y="787"/>
                  </a:cubicBezTo>
                  <a:cubicBezTo>
                    <a:pt x="1207" y="787"/>
                    <a:pt x="1192" y="749"/>
                    <a:pt x="1207" y="749"/>
                  </a:cubicBezTo>
                  <a:cubicBezTo>
                    <a:pt x="1222" y="741"/>
                    <a:pt x="1230" y="772"/>
                    <a:pt x="1253" y="779"/>
                  </a:cubicBezTo>
                  <a:cubicBezTo>
                    <a:pt x="1261" y="779"/>
                    <a:pt x="1276" y="756"/>
                    <a:pt x="1291" y="756"/>
                  </a:cubicBezTo>
                  <a:cubicBezTo>
                    <a:pt x="1314" y="764"/>
                    <a:pt x="1330" y="787"/>
                    <a:pt x="1345" y="802"/>
                  </a:cubicBezTo>
                  <a:cubicBezTo>
                    <a:pt x="1352" y="810"/>
                    <a:pt x="1345" y="817"/>
                    <a:pt x="1345" y="817"/>
                  </a:cubicBezTo>
                  <a:cubicBezTo>
                    <a:pt x="1360" y="833"/>
                    <a:pt x="1383" y="833"/>
                    <a:pt x="1398" y="848"/>
                  </a:cubicBezTo>
                  <a:lnTo>
                    <a:pt x="1398" y="848"/>
                  </a:lnTo>
                  <a:cubicBezTo>
                    <a:pt x="1360" y="886"/>
                    <a:pt x="1299" y="909"/>
                    <a:pt x="1276" y="963"/>
                  </a:cubicBezTo>
                  <a:cubicBezTo>
                    <a:pt x="1261" y="993"/>
                    <a:pt x="1299" y="1024"/>
                    <a:pt x="1314" y="1054"/>
                  </a:cubicBezTo>
                  <a:cubicBezTo>
                    <a:pt x="1314" y="1054"/>
                    <a:pt x="1284" y="1115"/>
                    <a:pt x="1284" y="1123"/>
                  </a:cubicBezTo>
                  <a:cubicBezTo>
                    <a:pt x="1284" y="1130"/>
                    <a:pt x="1161" y="1039"/>
                    <a:pt x="1161" y="1039"/>
                  </a:cubicBezTo>
                  <a:cubicBezTo>
                    <a:pt x="1138" y="1047"/>
                    <a:pt x="1108" y="1047"/>
                    <a:pt x="1085" y="1054"/>
                  </a:cubicBezTo>
                  <a:cubicBezTo>
                    <a:pt x="1039" y="1077"/>
                    <a:pt x="1001" y="1108"/>
                    <a:pt x="955" y="1123"/>
                  </a:cubicBezTo>
                  <a:cubicBezTo>
                    <a:pt x="917" y="1138"/>
                    <a:pt x="863" y="1169"/>
                    <a:pt x="825" y="1138"/>
                  </a:cubicBezTo>
                  <a:cubicBezTo>
                    <a:pt x="802" y="1115"/>
                    <a:pt x="856" y="1069"/>
                    <a:pt x="841" y="1039"/>
                  </a:cubicBezTo>
                  <a:cubicBezTo>
                    <a:pt x="833" y="1016"/>
                    <a:pt x="787" y="1024"/>
                    <a:pt x="772" y="1031"/>
                  </a:cubicBezTo>
                  <a:cubicBezTo>
                    <a:pt x="749" y="1039"/>
                    <a:pt x="726" y="1069"/>
                    <a:pt x="726" y="1092"/>
                  </a:cubicBezTo>
                  <a:cubicBezTo>
                    <a:pt x="734" y="1115"/>
                    <a:pt x="787" y="1138"/>
                    <a:pt x="772" y="1161"/>
                  </a:cubicBezTo>
                  <a:cubicBezTo>
                    <a:pt x="764" y="1192"/>
                    <a:pt x="718" y="1161"/>
                    <a:pt x="688" y="1169"/>
                  </a:cubicBezTo>
                  <a:cubicBezTo>
                    <a:pt x="688" y="1169"/>
                    <a:pt x="634" y="1230"/>
                    <a:pt x="634" y="1238"/>
                  </a:cubicBezTo>
                  <a:cubicBezTo>
                    <a:pt x="627" y="1245"/>
                    <a:pt x="543" y="1230"/>
                    <a:pt x="543" y="1230"/>
                  </a:cubicBezTo>
                  <a:cubicBezTo>
                    <a:pt x="527" y="1184"/>
                    <a:pt x="512" y="1146"/>
                    <a:pt x="505" y="1108"/>
                  </a:cubicBezTo>
                  <a:lnTo>
                    <a:pt x="505" y="1108"/>
                  </a:lnTo>
                  <a:cubicBezTo>
                    <a:pt x="497" y="993"/>
                    <a:pt x="520" y="878"/>
                    <a:pt x="482" y="779"/>
                  </a:cubicBezTo>
                  <a:cubicBezTo>
                    <a:pt x="466" y="741"/>
                    <a:pt x="382" y="802"/>
                    <a:pt x="367" y="772"/>
                  </a:cubicBezTo>
                  <a:cubicBezTo>
                    <a:pt x="336" y="711"/>
                    <a:pt x="382" y="649"/>
                    <a:pt x="398" y="588"/>
                  </a:cubicBezTo>
                  <a:cubicBezTo>
                    <a:pt x="398" y="588"/>
                    <a:pt x="298" y="558"/>
                    <a:pt x="306" y="542"/>
                  </a:cubicBezTo>
                  <a:cubicBezTo>
                    <a:pt x="306" y="535"/>
                    <a:pt x="336" y="458"/>
                    <a:pt x="336" y="458"/>
                  </a:cubicBezTo>
                  <a:cubicBezTo>
                    <a:pt x="313" y="443"/>
                    <a:pt x="283" y="413"/>
                    <a:pt x="260" y="428"/>
                  </a:cubicBezTo>
                  <a:cubicBezTo>
                    <a:pt x="237" y="436"/>
                    <a:pt x="275" y="489"/>
                    <a:pt x="252" y="497"/>
                  </a:cubicBezTo>
                  <a:cubicBezTo>
                    <a:pt x="191" y="535"/>
                    <a:pt x="115" y="565"/>
                    <a:pt x="46" y="542"/>
                  </a:cubicBezTo>
                  <a:cubicBezTo>
                    <a:pt x="8" y="527"/>
                    <a:pt x="100" y="481"/>
                    <a:pt x="92" y="443"/>
                  </a:cubicBezTo>
                  <a:cubicBezTo>
                    <a:pt x="84" y="413"/>
                    <a:pt x="23" y="413"/>
                    <a:pt x="8" y="390"/>
                  </a:cubicBezTo>
                  <a:cubicBezTo>
                    <a:pt x="0" y="374"/>
                    <a:pt x="31" y="382"/>
                    <a:pt x="46" y="374"/>
                  </a:cubicBezTo>
                  <a:lnTo>
                    <a:pt x="46" y="374"/>
                  </a:lnTo>
                  <a:cubicBezTo>
                    <a:pt x="77" y="374"/>
                    <a:pt x="115" y="374"/>
                    <a:pt x="146" y="359"/>
                  </a:cubicBezTo>
                  <a:cubicBezTo>
                    <a:pt x="169" y="344"/>
                    <a:pt x="161" y="298"/>
                    <a:pt x="184" y="290"/>
                  </a:cubicBezTo>
                  <a:cubicBezTo>
                    <a:pt x="207" y="283"/>
                    <a:pt x="230" y="306"/>
                    <a:pt x="252" y="306"/>
                  </a:cubicBezTo>
                  <a:cubicBezTo>
                    <a:pt x="252" y="306"/>
                    <a:pt x="283" y="222"/>
                    <a:pt x="291" y="222"/>
                  </a:cubicBezTo>
                  <a:cubicBezTo>
                    <a:pt x="306" y="222"/>
                    <a:pt x="375" y="214"/>
                    <a:pt x="375" y="214"/>
                  </a:cubicBezTo>
                  <a:cubicBezTo>
                    <a:pt x="375" y="214"/>
                    <a:pt x="382" y="183"/>
                    <a:pt x="390" y="183"/>
                  </a:cubicBezTo>
                  <a:cubicBezTo>
                    <a:pt x="398" y="183"/>
                    <a:pt x="489" y="161"/>
                    <a:pt x="489" y="161"/>
                  </a:cubicBezTo>
                  <a:cubicBezTo>
                    <a:pt x="482" y="115"/>
                    <a:pt x="451" y="69"/>
                    <a:pt x="474" y="31"/>
                  </a:cubicBezTo>
                  <a:cubicBezTo>
                    <a:pt x="482" y="0"/>
                    <a:pt x="535" y="15"/>
                    <a:pt x="566" y="0"/>
                  </a:cubicBezTo>
                  <a:lnTo>
                    <a:pt x="566" y="0"/>
                  </a:lnTo>
                  <a:cubicBezTo>
                    <a:pt x="619" y="23"/>
                    <a:pt x="673" y="46"/>
                    <a:pt x="726" y="61"/>
                  </a:cubicBezTo>
                  <a:cubicBezTo>
                    <a:pt x="741" y="69"/>
                    <a:pt x="749" y="54"/>
                    <a:pt x="764"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3" name="Freeform 30"/>
            <p:cNvSpPr>
              <a:spLocks noChangeArrowheads="1"/>
            </p:cNvSpPr>
            <p:nvPr/>
          </p:nvSpPr>
          <p:spPr bwMode="auto">
            <a:xfrm>
              <a:off x="6806756" y="7950201"/>
              <a:ext cx="160328" cy="212725"/>
            </a:xfrm>
            <a:custGeom>
              <a:avLst/>
              <a:gdLst>
                <a:gd name="T0" fmla="*/ 214 w 444"/>
                <a:gd name="T1" fmla="*/ 39 h 590"/>
                <a:gd name="T2" fmla="*/ 214 w 444"/>
                <a:gd name="T3" fmla="*/ 39 h 590"/>
                <a:gd name="T4" fmla="*/ 298 w 444"/>
                <a:gd name="T5" fmla="*/ 0 h 590"/>
                <a:gd name="T6" fmla="*/ 359 w 444"/>
                <a:gd name="T7" fmla="*/ 54 h 590"/>
                <a:gd name="T8" fmla="*/ 359 w 444"/>
                <a:gd name="T9" fmla="*/ 54 h 590"/>
                <a:gd name="T10" fmla="*/ 413 w 444"/>
                <a:gd name="T11" fmla="*/ 138 h 590"/>
                <a:gd name="T12" fmla="*/ 435 w 444"/>
                <a:gd name="T13" fmla="*/ 207 h 590"/>
                <a:gd name="T14" fmla="*/ 405 w 444"/>
                <a:gd name="T15" fmla="*/ 237 h 590"/>
                <a:gd name="T16" fmla="*/ 405 w 444"/>
                <a:gd name="T17" fmla="*/ 237 h 590"/>
                <a:gd name="T18" fmla="*/ 352 w 444"/>
                <a:gd name="T19" fmla="*/ 275 h 590"/>
                <a:gd name="T20" fmla="*/ 405 w 444"/>
                <a:gd name="T21" fmla="*/ 298 h 590"/>
                <a:gd name="T22" fmla="*/ 397 w 444"/>
                <a:gd name="T23" fmla="*/ 397 h 590"/>
                <a:gd name="T24" fmla="*/ 329 w 444"/>
                <a:gd name="T25" fmla="*/ 397 h 590"/>
                <a:gd name="T26" fmla="*/ 298 w 444"/>
                <a:gd name="T27" fmla="*/ 482 h 590"/>
                <a:gd name="T28" fmla="*/ 244 w 444"/>
                <a:gd name="T29" fmla="*/ 520 h 590"/>
                <a:gd name="T30" fmla="*/ 244 w 444"/>
                <a:gd name="T31" fmla="*/ 520 h 590"/>
                <a:gd name="T32" fmla="*/ 183 w 444"/>
                <a:gd name="T33" fmla="*/ 527 h 590"/>
                <a:gd name="T34" fmla="*/ 115 w 444"/>
                <a:gd name="T35" fmla="*/ 573 h 590"/>
                <a:gd name="T36" fmla="*/ 46 w 444"/>
                <a:gd name="T37" fmla="*/ 589 h 590"/>
                <a:gd name="T38" fmla="*/ 0 w 444"/>
                <a:gd name="T39" fmla="*/ 535 h 590"/>
                <a:gd name="T40" fmla="*/ 46 w 444"/>
                <a:gd name="T41" fmla="*/ 505 h 590"/>
                <a:gd name="T42" fmla="*/ 8 w 444"/>
                <a:gd name="T43" fmla="*/ 459 h 590"/>
                <a:gd name="T44" fmla="*/ 8 w 444"/>
                <a:gd name="T45" fmla="*/ 459 h 590"/>
                <a:gd name="T46" fmla="*/ 23 w 444"/>
                <a:gd name="T47" fmla="*/ 382 h 590"/>
                <a:gd name="T48" fmla="*/ 23 w 444"/>
                <a:gd name="T49" fmla="*/ 382 h 590"/>
                <a:gd name="T50" fmla="*/ 99 w 444"/>
                <a:gd name="T51" fmla="*/ 336 h 590"/>
                <a:gd name="T52" fmla="*/ 115 w 444"/>
                <a:gd name="T53" fmla="*/ 298 h 590"/>
                <a:gd name="T54" fmla="*/ 84 w 444"/>
                <a:gd name="T55" fmla="*/ 260 h 590"/>
                <a:gd name="T56" fmla="*/ 160 w 444"/>
                <a:gd name="T57" fmla="*/ 153 h 590"/>
                <a:gd name="T58" fmla="*/ 160 w 444"/>
                <a:gd name="T59" fmla="*/ 153 h 590"/>
                <a:gd name="T60" fmla="*/ 199 w 444"/>
                <a:gd name="T61" fmla="*/ 107 h 590"/>
                <a:gd name="T62" fmla="*/ 214 w 444"/>
                <a:gd name="T63" fmla="*/ 3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90">
                  <a:moveTo>
                    <a:pt x="214" y="39"/>
                  </a:moveTo>
                  <a:lnTo>
                    <a:pt x="214" y="39"/>
                  </a:lnTo>
                  <a:cubicBezTo>
                    <a:pt x="237" y="23"/>
                    <a:pt x="267" y="0"/>
                    <a:pt x="298" y="0"/>
                  </a:cubicBezTo>
                  <a:cubicBezTo>
                    <a:pt x="321" y="0"/>
                    <a:pt x="336" y="39"/>
                    <a:pt x="359" y="54"/>
                  </a:cubicBezTo>
                  <a:lnTo>
                    <a:pt x="359" y="54"/>
                  </a:lnTo>
                  <a:cubicBezTo>
                    <a:pt x="374" y="84"/>
                    <a:pt x="397" y="107"/>
                    <a:pt x="413" y="138"/>
                  </a:cubicBezTo>
                  <a:cubicBezTo>
                    <a:pt x="420" y="161"/>
                    <a:pt x="443" y="184"/>
                    <a:pt x="435" y="207"/>
                  </a:cubicBezTo>
                  <a:cubicBezTo>
                    <a:pt x="435" y="222"/>
                    <a:pt x="413" y="222"/>
                    <a:pt x="405" y="237"/>
                  </a:cubicBezTo>
                  <a:lnTo>
                    <a:pt x="405" y="237"/>
                  </a:lnTo>
                  <a:cubicBezTo>
                    <a:pt x="382" y="245"/>
                    <a:pt x="352" y="253"/>
                    <a:pt x="352" y="275"/>
                  </a:cubicBezTo>
                  <a:cubicBezTo>
                    <a:pt x="352" y="298"/>
                    <a:pt x="397" y="283"/>
                    <a:pt x="405" y="298"/>
                  </a:cubicBezTo>
                  <a:cubicBezTo>
                    <a:pt x="413" y="329"/>
                    <a:pt x="420" y="367"/>
                    <a:pt x="397" y="397"/>
                  </a:cubicBezTo>
                  <a:cubicBezTo>
                    <a:pt x="382" y="413"/>
                    <a:pt x="352" y="382"/>
                    <a:pt x="329" y="397"/>
                  </a:cubicBezTo>
                  <a:cubicBezTo>
                    <a:pt x="306" y="413"/>
                    <a:pt x="321" y="451"/>
                    <a:pt x="298" y="482"/>
                  </a:cubicBezTo>
                  <a:cubicBezTo>
                    <a:pt x="290" y="497"/>
                    <a:pt x="260" y="505"/>
                    <a:pt x="244" y="520"/>
                  </a:cubicBezTo>
                  <a:lnTo>
                    <a:pt x="244" y="520"/>
                  </a:lnTo>
                  <a:cubicBezTo>
                    <a:pt x="221" y="527"/>
                    <a:pt x="199" y="520"/>
                    <a:pt x="183" y="527"/>
                  </a:cubicBezTo>
                  <a:cubicBezTo>
                    <a:pt x="153" y="535"/>
                    <a:pt x="138" y="566"/>
                    <a:pt x="115" y="573"/>
                  </a:cubicBezTo>
                  <a:cubicBezTo>
                    <a:pt x="92" y="589"/>
                    <a:pt x="69" y="581"/>
                    <a:pt x="46" y="589"/>
                  </a:cubicBezTo>
                  <a:cubicBezTo>
                    <a:pt x="46" y="589"/>
                    <a:pt x="0" y="543"/>
                    <a:pt x="0" y="535"/>
                  </a:cubicBezTo>
                  <a:lnTo>
                    <a:pt x="46" y="505"/>
                  </a:lnTo>
                  <a:cubicBezTo>
                    <a:pt x="38" y="489"/>
                    <a:pt x="23" y="474"/>
                    <a:pt x="8" y="459"/>
                  </a:cubicBezTo>
                  <a:lnTo>
                    <a:pt x="8" y="459"/>
                  </a:lnTo>
                  <a:cubicBezTo>
                    <a:pt x="23" y="382"/>
                    <a:pt x="23" y="382"/>
                    <a:pt x="23" y="382"/>
                  </a:cubicBezTo>
                  <a:lnTo>
                    <a:pt x="23" y="382"/>
                  </a:lnTo>
                  <a:cubicBezTo>
                    <a:pt x="46" y="367"/>
                    <a:pt x="77" y="352"/>
                    <a:pt x="99" y="336"/>
                  </a:cubicBezTo>
                  <a:cubicBezTo>
                    <a:pt x="107" y="329"/>
                    <a:pt x="122" y="314"/>
                    <a:pt x="115" y="298"/>
                  </a:cubicBezTo>
                  <a:cubicBezTo>
                    <a:pt x="115" y="283"/>
                    <a:pt x="84" y="275"/>
                    <a:pt x="84" y="260"/>
                  </a:cubicBezTo>
                  <a:cubicBezTo>
                    <a:pt x="99" y="222"/>
                    <a:pt x="130" y="191"/>
                    <a:pt x="160" y="153"/>
                  </a:cubicBezTo>
                  <a:lnTo>
                    <a:pt x="160" y="153"/>
                  </a:lnTo>
                  <a:cubicBezTo>
                    <a:pt x="168" y="138"/>
                    <a:pt x="191" y="122"/>
                    <a:pt x="199" y="107"/>
                  </a:cubicBezTo>
                  <a:cubicBezTo>
                    <a:pt x="206" y="84"/>
                    <a:pt x="206" y="61"/>
                    <a:pt x="214"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4" name="Freeform 31"/>
            <p:cNvSpPr>
              <a:spLocks noChangeArrowheads="1"/>
            </p:cNvSpPr>
            <p:nvPr/>
          </p:nvSpPr>
          <p:spPr bwMode="auto">
            <a:xfrm>
              <a:off x="6895651" y="8035925"/>
              <a:ext cx="149215" cy="153988"/>
            </a:xfrm>
            <a:custGeom>
              <a:avLst/>
              <a:gdLst>
                <a:gd name="T0" fmla="*/ 161 w 414"/>
                <a:gd name="T1" fmla="*/ 0 h 429"/>
                <a:gd name="T2" fmla="*/ 161 w 414"/>
                <a:gd name="T3" fmla="*/ 0 h 429"/>
                <a:gd name="T4" fmla="*/ 237 w 414"/>
                <a:gd name="T5" fmla="*/ 69 h 429"/>
                <a:gd name="T6" fmla="*/ 245 w 414"/>
                <a:gd name="T7" fmla="*/ 138 h 429"/>
                <a:gd name="T8" fmla="*/ 291 w 414"/>
                <a:gd name="T9" fmla="*/ 199 h 429"/>
                <a:gd name="T10" fmla="*/ 367 w 414"/>
                <a:gd name="T11" fmla="*/ 122 h 429"/>
                <a:gd name="T12" fmla="*/ 413 w 414"/>
                <a:gd name="T13" fmla="*/ 145 h 429"/>
                <a:gd name="T14" fmla="*/ 413 w 414"/>
                <a:gd name="T15" fmla="*/ 145 h 429"/>
                <a:gd name="T16" fmla="*/ 413 w 414"/>
                <a:gd name="T17" fmla="*/ 321 h 429"/>
                <a:gd name="T18" fmla="*/ 413 w 414"/>
                <a:gd name="T19" fmla="*/ 321 h 429"/>
                <a:gd name="T20" fmla="*/ 375 w 414"/>
                <a:gd name="T21" fmla="*/ 382 h 429"/>
                <a:gd name="T22" fmla="*/ 306 w 414"/>
                <a:gd name="T23" fmla="*/ 390 h 429"/>
                <a:gd name="T24" fmla="*/ 283 w 414"/>
                <a:gd name="T25" fmla="*/ 420 h 429"/>
                <a:gd name="T26" fmla="*/ 230 w 414"/>
                <a:gd name="T27" fmla="*/ 374 h 429"/>
                <a:gd name="T28" fmla="*/ 176 w 414"/>
                <a:gd name="T29" fmla="*/ 397 h 429"/>
                <a:gd name="T30" fmla="*/ 146 w 414"/>
                <a:gd name="T31" fmla="*/ 428 h 429"/>
                <a:gd name="T32" fmla="*/ 92 w 414"/>
                <a:gd name="T33" fmla="*/ 390 h 429"/>
                <a:gd name="T34" fmla="*/ 0 w 414"/>
                <a:gd name="T35" fmla="*/ 390 h 429"/>
                <a:gd name="T36" fmla="*/ 0 w 414"/>
                <a:gd name="T37" fmla="*/ 390 h 429"/>
                <a:gd name="T38" fmla="*/ 31 w 414"/>
                <a:gd name="T39" fmla="*/ 306 h 429"/>
                <a:gd name="T40" fmla="*/ 0 w 414"/>
                <a:gd name="T41" fmla="*/ 283 h 429"/>
                <a:gd name="T42" fmla="*/ 0 w 414"/>
                <a:gd name="T43" fmla="*/ 283 h 429"/>
                <a:gd name="T44" fmla="*/ 54 w 414"/>
                <a:gd name="T45" fmla="*/ 245 h 429"/>
                <a:gd name="T46" fmla="*/ 85 w 414"/>
                <a:gd name="T47" fmla="*/ 160 h 429"/>
                <a:gd name="T48" fmla="*/ 153 w 414"/>
                <a:gd name="T49" fmla="*/ 160 h 429"/>
                <a:gd name="T50" fmla="*/ 161 w 414"/>
                <a:gd name="T51" fmla="*/ 61 h 429"/>
                <a:gd name="T52" fmla="*/ 108 w 414"/>
                <a:gd name="T53" fmla="*/ 38 h 429"/>
                <a:gd name="T54" fmla="*/ 161 w 414"/>
                <a:gd name="T55"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 h="429">
                  <a:moveTo>
                    <a:pt x="161" y="0"/>
                  </a:moveTo>
                  <a:lnTo>
                    <a:pt x="161" y="0"/>
                  </a:lnTo>
                  <a:cubicBezTo>
                    <a:pt x="184" y="23"/>
                    <a:pt x="222" y="38"/>
                    <a:pt x="237" y="69"/>
                  </a:cubicBezTo>
                  <a:cubicBezTo>
                    <a:pt x="252" y="84"/>
                    <a:pt x="237" y="115"/>
                    <a:pt x="245" y="138"/>
                  </a:cubicBezTo>
                  <a:cubicBezTo>
                    <a:pt x="260" y="160"/>
                    <a:pt x="268" y="206"/>
                    <a:pt x="291" y="199"/>
                  </a:cubicBezTo>
                  <a:cubicBezTo>
                    <a:pt x="329" y="199"/>
                    <a:pt x="337" y="138"/>
                    <a:pt x="367" y="122"/>
                  </a:cubicBezTo>
                  <a:cubicBezTo>
                    <a:pt x="382" y="115"/>
                    <a:pt x="398" y="138"/>
                    <a:pt x="413" y="145"/>
                  </a:cubicBezTo>
                  <a:lnTo>
                    <a:pt x="413" y="145"/>
                  </a:lnTo>
                  <a:cubicBezTo>
                    <a:pt x="413" y="321"/>
                    <a:pt x="413" y="321"/>
                    <a:pt x="413" y="321"/>
                  </a:cubicBezTo>
                  <a:lnTo>
                    <a:pt x="413" y="321"/>
                  </a:lnTo>
                  <a:cubicBezTo>
                    <a:pt x="398" y="344"/>
                    <a:pt x="390" y="367"/>
                    <a:pt x="375" y="382"/>
                  </a:cubicBezTo>
                  <a:cubicBezTo>
                    <a:pt x="352" y="397"/>
                    <a:pt x="329" y="382"/>
                    <a:pt x="306" y="390"/>
                  </a:cubicBezTo>
                  <a:cubicBezTo>
                    <a:pt x="298" y="397"/>
                    <a:pt x="291" y="420"/>
                    <a:pt x="283" y="420"/>
                  </a:cubicBezTo>
                  <a:cubicBezTo>
                    <a:pt x="260" y="413"/>
                    <a:pt x="252" y="374"/>
                    <a:pt x="230" y="374"/>
                  </a:cubicBezTo>
                  <a:cubicBezTo>
                    <a:pt x="207" y="367"/>
                    <a:pt x="191" y="390"/>
                    <a:pt x="176" y="397"/>
                  </a:cubicBezTo>
                  <a:cubicBezTo>
                    <a:pt x="161" y="405"/>
                    <a:pt x="161" y="428"/>
                    <a:pt x="146" y="428"/>
                  </a:cubicBezTo>
                  <a:cubicBezTo>
                    <a:pt x="123" y="428"/>
                    <a:pt x="115" y="397"/>
                    <a:pt x="92" y="390"/>
                  </a:cubicBezTo>
                  <a:cubicBezTo>
                    <a:pt x="62" y="382"/>
                    <a:pt x="31" y="390"/>
                    <a:pt x="0" y="390"/>
                  </a:cubicBezTo>
                  <a:lnTo>
                    <a:pt x="0" y="390"/>
                  </a:lnTo>
                  <a:cubicBezTo>
                    <a:pt x="8" y="359"/>
                    <a:pt x="31" y="336"/>
                    <a:pt x="31" y="306"/>
                  </a:cubicBezTo>
                  <a:cubicBezTo>
                    <a:pt x="31" y="298"/>
                    <a:pt x="8" y="290"/>
                    <a:pt x="0" y="283"/>
                  </a:cubicBezTo>
                  <a:lnTo>
                    <a:pt x="0" y="283"/>
                  </a:lnTo>
                  <a:cubicBezTo>
                    <a:pt x="16" y="268"/>
                    <a:pt x="46" y="260"/>
                    <a:pt x="54" y="245"/>
                  </a:cubicBezTo>
                  <a:cubicBezTo>
                    <a:pt x="77" y="214"/>
                    <a:pt x="62" y="176"/>
                    <a:pt x="85" y="160"/>
                  </a:cubicBezTo>
                  <a:cubicBezTo>
                    <a:pt x="108" y="145"/>
                    <a:pt x="138" y="176"/>
                    <a:pt x="153" y="160"/>
                  </a:cubicBezTo>
                  <a:cubicBezTo>
                    <a:pt x="176" y="130"/>
                    <a:pt x="169" y="92"/>
                    <a:pt x="161" y="61"/>
                  </a:cubicBezTo>
                  <a:cubicBezTo>
                    <a:pt x="153" y="46"/>
                    <a:pt x="108" y="61"/>
                    <a:pt x="108" y="38"/>
                  </a:cubicBezTo>
                  <a:cubicBezTo>
                    <a:pt x="108" y="16"/>
                    <a:pt x="138" y="8"/>
                    <a:pt x="16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5" name="Freeform 32"/>
            <p:cNvSpPr>
              <a:spLocks noChangeArrowheads="1"/>
            </p:cNvSpPr>
            <p:nvPr/>
          </p:nvSpPr>
          <p:spPr bwMode="auto">
            <a:xfrm>
              <a:off x="7043279" y="8081963"/>
              <a:ext cx="100005" cy="88900"/>
            </a:xfrm>
            <a:custGeom>
              <a:avLst/>
              <a:gdLst>
                <a:gd name="T0" fmla="*/ 0 w 276"/>
                <a:gd name="T1" fmla="*/ 191 h 245"/>
                <a:gd name="T2" fmla="*/ 0 w 276"/>
                <a:gd name="T3" fmla="*/ 191 h 245"/>
                <a:gd name="T4" fmla="*/ 0 w 276"/>
                <a:gd name="T5" fmla="*/ 15 h 245"/>
                <a:gd name="T6" fmla="*/ 0 w 276"/>
                <a:gd name="T7" fmla="*/ 15 h 245"/>
                <a:gd name="T8" fmla="*/ 69 w 276"/>
                <a:gd name="T9" fmla="*/ 0 h 245"/>
                <a:gd name="T10" fmla="*/ 130 w 276"/>
                <a:gd name="T11" fmla="*/ 23 h 245"/>
                <a:gd name="T12" fmla="*/ 206 w 276"/>
                <a:gd name="T13" fmla="*/ 8 h 245"/>
                <a:gd name="T14" fmla="*/ 267 w 276"/>
                <a:gd name="T15" fmla="*/ 53 h 245"/>
                <a:gd name="T16" fmla="*/ 252 w 276"/>
                <a:gd name="T17" fmla="*/ 183 h 245"/>
                <a:gd name="T18" fmla="*/ 137 w 276"/>
                <a:gd name="T19" fmla="*/ 229 h 245"/>
                <a:gd name="T20" fmla="*/ 107 w 276"/>
                <a:gd name="T21" fmla="*/ 222 h 245"/>
                <a:gd name="T22" fmla="*/ 84 w 276"/>
                <a:gd name="T23" fmla="*/ 244 h 245"/>
                <a:gd name="T24" fmla="*/ 0 w 276"/>
                <a:gd name="T25" fmla="*/ 19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245">
                  <a:moveTo>
                    <a:pt x="0" y="191"/>
                  </a:moveTo>
                  <a:lnTo>
                    <a:pt x="0" y="191"/>
                  </a:lnTo>
                  <a:cubicBezTo>
                    <a:pt x="0" y="15"/>
                    <a:pt x="0" y="15"/>
                    <a:pt x="0" y="15"/>
                  </a:cubicBezTo>
                  <a:lnTo>
                    <a:pt x="0" y="15"/>
                  </a:lnTo>
                  <a:cubicBezTo>
                    <a:pt x="23" y="15"/>
                    <a:pt x="46" y="8"/>
                    <a:pt x="69" y="0"/>
                  </a:cubicBezTo>
                  <a:cubicBezTo>
                    <a:pt x="69" y="0"/>
                    <a:pt x="122" y="15"/>
                    <a:pt x="130" y="23"/>
                  </a:cubicBezTo>
                  <a:cubicBezTo>
                    <a:pt x="137" y="23"/>
                    <a:pt x="206" y="8"/>
                    <a:pt x="206" y="8"/>
                  </a:cubicBezTo>
                  <a:cubicBezTo>
                    <a:pt x="229" y="23"/>
                    <a:pt x="260" y="30"/>
                    <a:pt x="267" y="53"/>
                  </a:cubicBezTo>
                  <a:cubicBezTo>
                    <a:pt x="275" y="99"/>
                    <a:pt x="275" y="145"/>
                    <a:pt x="252" y="183"/>
                  </a:cubicBezTo>
                  <a:cubicBezTo>
                    <a:pt x="221" y="214"/>
                    <a:pt x="176" y="222"/>
                    <a:pt x="137" y="229"/>
                  </a:cubicBezTo>
                  <a:cubicBezTo>
                    <a:pt x="122" y="237"/>
                    <a:pt x="114" y="214"/>
                    <a:pt x="107" y="222"/>
                  </a:cubicBezTo>
                  <a:cubicBezTo>
                    <a:pt x="92" y="222"/>
                    <a:pt x="92" y="244"/>
                    <a:pt x="84" y="244"/>
                  </a:cubicBezTo>
                  <a:cubicBezTo>
                    <a:pt x="53" y="229"/>
                    <a:pt x="31" y="206"/>
                    <a:pt x="0"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6" name="Freeform 33"/>
            <p:cNvSpPr>
              <a:spLocks noChangeArrowheads="1"/>
            </p:cNvSpPr>
            <p:nvPr/>
          </p:nvSpPr>
          <p:spPr bwMode="auto">
            <a:xfrm>
              <a:off x="6854379" y="7877176"/>
              <a:ext cx="428597" cy="671513"/>
            </a:xfrm>
            <a:custGeom>
              <a:avLst/>
              <a:gdLst>
                <a:gd name="T0" fmla="*/ 275 w 1192"/>
                <a:gd name="T1" fmla="*/ 443 h 1865"/>
                <a:gd name="T2" fmla="*/ 283 w 1192"/>
                <a:gd name="T3" fmla="*/ 344 h 1865"/>
                <a:gd name="T4" fmla="*/ 229 w 1192"/>
                <a:gd name="T5" fmla="*/ 260 h 1865"/>
                <a:gd name="T6" fmla="*/ 382 w 1192"/>
                <a:gd name="T7" fmla="*/ 252 h 1865"/>
                <a:gd name="T8" fmla="*/ 451 w 1192"/>
                <a:gd name="T9" fmla="*/ 115 h 1865"/>
                <a:gd name="T10" fmla="*/ 519 w 1192"/>
                <a:gd name="T11" fmla="*/ 0 h 1865"/>
                <a:gd name="T12" fmla="*/ 588 w 1192"/>
                <a:gd name="T13" fmla="*/ 69 h 1865"/>
                <a:gd name="T14" fmla="*/ 558 w 1192"/>
                <a:gd name="T15" fmla="*/ 122 h 1865"/>
                <a:gd name="T16" fmla="*/ 580 w 1192"/>
                <a:gd name="T17" fmla="*/ 222 h 1865"/>
                <a:gd name="T18" fmla="*/ 955 w 1192"/>
                <a:gd name="T19" fmla="*/ 474 h 1865"/>
                <a:gd name="T20" fmla="*/ 1138 w 1192"/>
                <a:gd name="T21" fmla="*/ 733 h 1865"/>
                <a:gd name="T22" fmla="*/ 1062 w 1192"/>
                <a:gd name="T23" fmla="*/ 886 h 1865"/>
                <a:gd name="T24" fmla="*/ 1108 w 1192"/>
                <a:gd name="T25" fmla="*/ 985 h 1865"/>
                <a:gd name="T26" fmla="*/ 1039 w 1192"/>
                <a:gd name="T27" fmla="*/ 1138 h 1865"/>
                <a:gd name="T28" fmla="*/ 1016 w 1192"/>
                <a:gd name="T29" fmla="*/ 1253 h 1865"/>
                <a:gd name="T30" fmla="*/ 962 w 1192"/>
                <a:gd name="T31" fmla="*/ 1322 h 1865"/>
                <a:gd name="T32" fmla="*/ 886 w 1192"/>
                <a:gd name="T33" fmla="*/ 1444 h 1865"/>
                <a:gd name="T34" fmla="*/ 733 w 1192"/>
                <a:gd name="T35" fmla="*/ 1490 h 1865"/>
                <a:gd name="T36" fmla="*/ 558 w 1192"/>
                <a:gd name="T37" fmla="*/ 1856 h 1865"/>
                <a:gd name="T38" fmla="*/ 458 w 1192"/>
                <a:gd name="T39" fmla="*/ 1803 h 1865"/>
                <a:gd name="T40" fmla="*/ 412 w 1192"/>
                <a:gd name="T41" fmla="*/ 1658 h 1865"/>
                <a:gd name="T42" fmla="*/ 290 w 1192"/>
                <a:gd name="T43" fmla="*/ 1482 h 1865"/>
                <a:gd name="T44" fmla="*/ 237 w 1192"/>
                <a:gd name="T45" fmla="*/ 1451 h 1865"/>
                <a:gd name="T46" fmla="*/ 183 w 1192"/>
                <a:gd name="T47" fmla="*/ 1390 h 1865"/>
                <a:gd name="T48" fmla="*/ 99 w 1192"/>
                <a:gd name="T49" fmla="*/ 1383 h 1865"/>
                <a:gd name="T50" fmla="*/ 46 w 1192"/>
                <a:gd name="T51" fmla="*/ 1390 h 1865"/>
                <a:gd name="T52" fmla="*/ 15 w 1192"/>
                <a:gd name="T53" fmla="*/ 1276 h 1865"/>
                <a:gd name="T54" fmla="*/ 8 w 1192"/>
                <a:gd name="T55" fmla="*/ 1070 h 1865"/>
                <a:gd name="T56" fmla="*/ 122 w 1192"/>
                <a:gd name="T57" fmla="*/ 955 h 1865"/>
                <a:gd name="T58" fmla="*/ 114 w 1192"/>
                <a:gd name="T59" fmla="*/ 833 h 1865"/>
                <a:gd name="T60" fmla="*/ 206 w 1192"/>
                <a:gd name="T61" fmla="*/ 833 h 1865"/>
                <a:gd name="T62" fmla="*/ 290 w 1192"/>
                <a:gd name="T63" fmla="*/ 840 h 1865"/>
                <a:gd name="T64" fmla="*/ 397 w 1192"/>
                <a:gd name="T65" fmla="*/ 863 h 1865"/>
                <a:gd name="T66" fmla="*/ 489 w 1192"/>
                <a:gd name="T67" fmla="*/ 825 h 1865"/>
                <a:gd name="T68" fmla="*/ 527 w 1192"/>
                <a:gd name="T69" fmla="*/ 764 h 1865"/>
                <a:gd name="T70" fmla="*/ 634 w 1192"/>
                <a:gd name="T71" fmla="*/ 795 h 1865"/>
                <a:gd name="T72" fmla="*/ 779 w 1192"/>
                <a:gd name="T73" fmla="*/ 756 h 1865"/>
                <a:gd name="T74" fmla="*/ 733 w 1192"/>
                <a:gd name="T75" fmla="*/ 581 h 1865"/>
                <a:gd name="T76" fmla="*/ 596 w 1192"/>
                <a:gd name="T77" fmla="*/ 573 h 1865"/>
                <a:gd name="T78" fmla="*/ 527 w 1192"/>
                <a:gd name="T79" fmla="*/ 588 h 1865"/>
                <a:gd name="T80" fmla="*/ 405 w 1192"/>
                <a:gd name="T81" fmla="*/ 642 h 1865"/>
                <a:gd name="T82" fmla="*/ 351 w 1192"/>
                <a:gd name="T83" fmla="*/ 512 h 1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92" h="1865">
                  <a:moveTo>
                    <a:pt x="275" y="443"/>
                  </a:moveTo>
                  <a:lnTo>
                    <a:pt x="275" y="443"/>
                  </a:lnTo>
                  <a:cubicBezTo>
                    <a:pt x="283" y="428"/>
                    <a:pt x="305" y="428"/>
                    <a:pt x="305" y="413"/>
                  </a:cubicBezTo>
                  <a:cubicBezTo>
                    <a:pt x="313" y="390"/>
                    <a:pt x="290" y="367"/>
                    <a:pt x="283" y="344"/>
                  </a:cubicBezTo>
                  <a:cubicBezTo>
                    <a:pt x="267" y="313"/>
                    <a:pt x="244" y="290"/>
                    <a:pt x="229" y="260"/>
                  </a:cubicBezTo>
                  <a:lnTo>
                    <a:pt x="229" y="260"/>
                  </a:lnTo>
                  <a:cubicBezTo>
                    <a:pt x="252" y="252"/>
                    <a:pt x="267" y="245"/>
                    <a:pt x="290" y="245"/>
                  </a:cubicBezTo>
                  <a:cubicBezTo>
                    <a:pt x="321" y="237"/>
                    <a:pt x="351" y="260"/>
                    <a:pt x="382" y="252"/>
                  </a:cubicBezTo>
                  <a:cubicBezTo>
                    <a:pt x="405" y="245"/>
                    <a:pt x="428" y="229"/>
                    <a:pt x="443" y="206"/>
                  </a:cubicBezTo>
                  <a:cubicBezTo>
                    <a:pt x="458" y="176"/>
                    <a:pt x="451" y="145"/>
                    <a:pt x="451" y="115"/>
                  </a:cubicBezTo>
                  <a:cubicBezTo>
                    <a:pt x="451" y="99"/>
                    <a:pt x="443" y="84"/>
                    <a:pt x="451" y="69"/>
                  </a:cubicBezTo>
                  <a:cubicBezTo>
                    <a:pt x="466" y="38"/>
                    <a:pt x="496" y="23"/>
                    <a:pt x="519" y="0"/>
                  </a:cubicBezTo>
                  <a:lnTo>
                    <a:pt x="519" y="0"/>
                  </a:lnTo>
                  <a:cubicBezTo>
                    <a:pt x="542" y="23"/>
                    <a:pt x="573" y="38"/>
                    <a:pt x="588" y="69"/>
                  </a:cubicBezTo>
                  <a:cubicBezTo>
                    <a:pt x="596" y="76"/>
                    <a:pt x="596" y="92"/>
                    <a:pt x="588" y="107"/>
                  </a:cubicBezTo>
                  <a:cubicBezTo>
                    <a:pt x="588" y="115"/>
                    <a:pt x="565" y="115"/>
                    <a:pt x="558" y="122"/>
                  </a:cubicBezTo>
                  <a:cubicBezTo>
                    <a:pt x="558" y="138"/>
                    <a:pt x="565" y="153"/>
                    <a:pt x="573" y="168"/>
                  </a:cubicBezTo>
                  <a:cubicBezTo>
                    <a:pt x="573" y="184"/>
                    <a:pt x="565" y="206"/>
                    <a:pt x="580" y="222"/>
                  </a:cubicBezTo>
                  <a:cubicBezTo>
                    <a:pt x="619" y="267"/>
                    <a:pt x="664" y="298"/>
                    <a:pt x="718" y="336"/>
                  </a:cubicBezTo>
                  <a:cubicBezTo>
                    <a:pt x="794" y="390"/>
                    <a:pt x="886" y="413"/>
                    <a:pt x="955" y="474"/>
                  </a:cubicBezTo>
                  <a:cubicBezTo>
                    <a:pt x="1031" y="550"/>
                    <a:pt x="1077" y="649"/>
                    <a:pt x="1138" y="733"/>
                  </a:cubicBezTo>
                  <a:lnTo>
                    <a:pt x="1138" y="733"/>
                  </a:lnTo>
                  <a:cubicBezTo>
                    <a:pt x="1153" y="764"/>
                    <a:pt x="1191" y="802"/>
                    <a:pt x="1176" y="833"/>
                  </a:cubicBezTo>
                  <a:cubicBezTo>
                    <a:pt x="1153" y="871"/>
                    <a:pt x="1077" y="848"/>
                    <a:pt x="1062" y="886"/>
                  </a:cubicBezTo>
                  <a:cubicBezTo>
                    <a:pt x="1046" y="917"/>
                    <a:pt x="1123" y="909"/>
                    <a:pt x="1130" y="932"/>
                  </a:cubicBezTo>
                  <a:cubicBezTo>
                    <a:pt x="1146" y="947"/>
                    <a:pt x="1108" y="963"/>
                    <a:pt x="1108" y="985"/>
                  </a:cubicBezTo>
                  <a:cubicBezTo>
                    <a:pt x="1108" y="1016"/>
                    <a:pt x="1146" y="1039"/>
                    <a:pt x="1130" y="1062"/>
                  </a:cubicBezTo>
                  <a:cubicBezTo>
                    <a:pt x="1115" y="1100"/>
                    <a:pt x="1054" y="1100"/>
                    <a:pt x="1039" y="1138"/>
                  </a:cubicBezTo>
                  <a:cubicBezTo>
                    <a:pt x="1031" y="1169"/>
                    <a:pt x="1092" y="1199"/>
                    <a:pt x="1085" y="1230"/>
                  </a:cubicBezTo>
                  <a:cubicBezTo>
                    <a:pt x="1077" y="1253"/>
                    <a:pt x="1031" y="1237"/>
                    <a:pt x="1016" y="1253"/>
                  </a:cubicBezTo>
                  <a:cubicBezTo>
                    <a:pt x="993" y="1276"/>
                    <a:pt x="985" y="1299"/>
                    <a:pt x="970" y="1322"/>
                  </a:cubicBezTo>
                  <a:cubicBezTo>
                    <a:pt x="962" y="1322"/>
                    <a:pt x="962" y="1322"/>
                    <a:pt x="962" y="1322"/>
                  </a:cubicBezTo>
                  <a:cubicBezTo>
                    <a:pt x="962" y="1322"/>
                    <a:pt x="924" y="1390"/>
                    <a:pt x="924" y="1398"/>
                  </a:cubicBezTo>
                  <a:cubicBezTo>
                    <a:pt x="924" y="1406"/>
                    <a:pt x="886" y="1444"/>
                    <a:pt x="886" y="1444"/>
                  </a:cubicBezTo>
                  <a:cubicBezTo>
                    <a:pt x="878" y="1467"/>
                    <a:pt x="886" y="1497"/>
                    <a:pt x="871" y="1505"/>
                  </a:cubicBezTo>
                  <a:cubicBezTo>
                    <a:pt x="825" y="1520"/>
                    <a:pt x="764" y="1451"/>
                    <a:pt x="733" y="1490"/>
                  </a:cubicBezTo>
                  <a:cubicBezTo>
                    <a:pt x="672" y="1574"/>
                    <a:pt x="703" y="1696"/>
                    <a:pt x="657" y="1787"/>
                  </a:cubicBezTo>
                  <a:cubicBezTo>
                    <a:pt x="641" y="1826"/>
                    <a:pt x="596" y="1856"/>
                    <a:pt x="558" y="1856"/>
                  </a:cubicBezTo>
                  <a:cubicBezTo>
                    <a:pt x="519" y="1864"/>
                    <a:pt x="489" y="1826"/>
                    <a:pt x="458" y="1810"/>
                  </a:cubicBezTo>
                  <a:cubicBezTo>
                    <a:pt x="458" y="1803"/>
                    <a:pt x="458" y="1803"/>
                    <a:pt x="458" y="1803"/>
                  </a:cubicBezTo>
                  <a:cubicBezTo>
                    <a:pt x="481" y="1757"/>
                    <a:pt x="542" y="1719"/>
                    <a:pt x="527" y="1673"/>
                  </a:cubicBezTo>
                  <a:cubicBezTo>
                    <a:pt x="519" y="1635"/>
                    <a:pt x="443" y="1681"/>
                    <a:pt x="412" y="1658"/>
                  </a:cubicBezTo>
                  <a:cubicBezTo>
                    <a:pt x="382" y="1635"/>
                    <a:pt x="382" y="1581"/>
                    <a:pt x="359" y="1551"/>
                  </a:cubicBezTo>
                  <a:cubicBezTo>
                    <a:pt x="336" y="1520"/>
                    <a:pt x="313" y="1505"/>
                    <a:pt x="290" y="1482"/>
                  </a:cubicBezTo>
                  <a:lnTo>
                    <a:pt x="290" y="1482"/>
                  </a:lnTo>
                  <a:cubicBezTo>
                    <a:pt x="275" y="1467"/>
                    <a:pt x="252" y="1467"/>
                    <a:pt x="237" y="1451"/>
                  </a:cubicBezTo>
                  <a:cubicBezTo>
                    <a:pt x="237" y="1451"/>
                    <a:pt x="244" y="1444"/>
                    <a:pt x="237" y="1436"/>
                  </a:cubicBezTo>
                  <a:cubicBezTo>
                    <a:pt x="222" y="1421"/>
                    <a:pt x="206" y="1398"/>
                    <a:pt x="183" y="1390"/>
                  </a:cubicBezTo>
                  <a:cubicBezTo>
                    <a:pt x="168" y="1390"/>
                    <a:pt x="153" y="1413"/>
                    <a:pt x="145" y="1413"/>
                  </a:cubicBezTo>
                  <a:cubicBezTo>
                    <a:pt x="122" y="1406"/>
                    <a:pt x="114" y="1375"/>
                    <a:pt x="99" y="1383"/>
                  </a:cubicBezTo>
                  <a:cubicBezTo>
                    <a:pt x="84" y="1383"/>
                    <a:pt x="99" y="1421"/>
                    <a:pt x="84" y="1421"/>
                  </a:cubicBezTo>
                  <a:cubicBezTo>
                    <a:pt x="69" y="1428"/>
                    <a:pt x="61" y="1406"/>
                    <a:pt x="46" y="1390"/>
                  </a:cubicBezTo>
                  <a:cubicBezTo>
                    <a:pt x="30" y="1375"/>
                    <a:pt x="15" y="1360"/>
                    <a:pt x="8" y="1337"/>
                  </a:cubicBezTo>
                  <a:cubicBezTo>
                    <a:pt x="0" y="1322"/>
                    <a:pt x="8" y="1299"/>
                    <a:pt x="15" y="1276"/>
                  </a:cubicBezTo>
                  <a:cubicBezTo>
                    <a:pt x="23" y="1253"/>
                    <a:pt x="46" y="1237"/>
                    <a:pt x="46" y="1215"/>
                  </a:cubicBezTo>
                  <a:cubicBezTo>
                    <a:pt x="38" y="1161"/>
                    <a:pt x="8" y="1123"/>
                    <a:pt x="8" y="1070"/>
                  </a:cubicBezTo>
                  <a:cubicBezTo>
                    <a:pt x="15" y="1054"/>
                    <a:pt x="46" y="1077"/>
                    <a:pt x="61" y="1062"/>
                  </a:cubicBezTo>
                  <a:cubicBezTo>
                    <a:pt x="84" y="1031"/>
                    <a:pt x="114" y="993"/>
                    <a:pt x="122" y="955"/>
                  </a:cubicBezTo>
                  <a:cubicBezTo>
                    <a:pt x="130" y="917"/>
                    <a:pt x="91" y="894"/>
                    <a:pt x="84" y="863"/>
                  </a:cubicBezTo>
                  <a:cubicBezTo>
                    <a:pt x="84" y="848"/>
                    <a:pt x="99" y="840"/>
                    <a:pt x="114" y="833"/>
                  </a:cubicBezTo>
                  <a:lnTo>
                    <a:pt x="114" y="833"/>
                  </a:lnTo>
                  <a:cubicBezTo>
                    <a:pt x="145" y="833"/>
                    <a:pt x="176" y="825"/>
                    <a:pt x="206" y="833"/>
                  </a:cubicBezTo>
                  <a:cubicBezTo>
                    <a:pt x="229" y="840"/>
                    <a:pt x="237" y="871"/>
                    <a:pt x="260" y="871"/>
                  </a:cubicBezTo>
                  <a:cubicBezTo>
                    <a:pt x="275" y="871"/>
                    <a:pt x="275" y="848"/>
                    <a:pt x="290" y="840"/>
                  </a:cubicBezTo>
                  <a:cubicBezTo>
                    <a:pt x="305" y="833"/>
                    <a:pt x="321" y="810"/>
                    <a:pt x="344" y="817"/>
                  </a:cubicBezTo>
                  <a:cubicBezTo>
                    <a:pt x="366" y="817"/>
                    <a:pt x="374" y="856"/>
                    <a:pt x="397" y="863"/>
                  </a:cubicBezTo>
                  <a:cubicBezTo>
                    <a:pt x="405" y="863"/>
                    <a:pt x="412" y="840"/>
                    <a:pt x="420" y="833"/>
                  </a:cubicBezTo>
                  <a:cubicBezTo>
                    <a:pt x="443" y="825"/>
                    <a:pt x="466" y="840"/>
                    <a:pt x="489" y="825"/>
                  </a:cubicBezTo>
                  <a:cubicBezTo>
                    <a:pt x="504" y="810"/>
                    <a:pt x="512" y="787"/>
                    <a:pt x="527" y="764"/>
                  </a:cubicBezTo>
                  <a:lnTo>
                    <a:pt x="527" y="764"/>
                  </a:lnTo>
                  <a:cubicBezTo>
                    <a:pt x="558" y="779"/>
                    <a:pt x="580" y="802"/>
                    <a:pt x="611" y="817"/>
                  </a:cubicBezTo>
                  <a:cubicBezTo>
                    <a:pt x="619" y="817"/>
                    <a:pt x="619" y="795"/>
                    <a:pt x="634" y="795"/>
                  </a:cubicBezTo>
                  <a:cubicBezTo>
                    <a:pt x="641" y="787"/>
                    <a:pt x="649" y="810"/>
                    <a:pt x="664" y="802"/>
                  </a:cubicBezTo>
                  <a:cubicBezTo>
                    <a:pt x="703" y="795"/>
                    <a:pt x="748" y="787"/>
                    <a:pt x="779" y="756"/>
                  </a:cubicBezTo>
                  <a:cubicBezTo>
                    <a:pt x="802" y="718"/>
                    <a:pt x="802" y="672"/>
                    <a:pt x="794" y="626"/>
                  </a:cubicBezTo>
                  <a:cubicBezTo>
                    <a:pt x="787" y="603"/>
                    <a:pt x="756" y="596"/>
                    <a:pt x="733" y="581"/>
                  </a:cubicBezTo>
                  <a:cubicBezTo>
                    <a:pt x="733" y="581"/>
                    <a:pt x="664" y="596"/>
                    <a:pt x="657" y="596"/>
                  </a:cubicBezTo>
                  <a:cubicBezTo>
                    <a:pt x="649" y="588"/>
                    <a:pt x="596" y="573"/>
                    <a:pt x="596" y="573"/>
                  </a:cubicBezTo>
                  <a:cubicBezTo>
                    <a:pt x="573" y="581"/>
                    <a:pt x="550" y="588"/>
                    <a:pt x="527" y="588"/>
                  </a:cubicBezTo>
                  <a:lnTo>
                    <a:pt x="527" y="588"/>
                  </a:lnTo>
                  <a:cubicBezTo>
                    <a:pt x="512" y="581"/>
                    <a:pt x="496" y="558"/>
                    <a:pt x="481" y="565"/>
                  </a:cubicBezTo>
                  <a:cubicBezTo>
                    <a:pt x="451" y="581"/>
                    <a:pt x="443" y="642"/>
                    <a:pt x="405" y="642"/>
                  </a:cubicBezTo>
                  <a:cubicBezTo>
                    <a:pt x="382" y="649"/>
                    <a:pt x="374" y="603"/>
                    <a:pt x="359" y="581"/>
                  </a:cubicBezTo>
                  <a:cubicBezTo>
                    <a:pt x="351" y="558"/>
                    <a:pt x="366" y="527"/>
                    <a:pt x="351" y="512"/>
                  </a:cubicBezTo>
                  <a:cubicBezTo>
                    <a:pt x="336" y="481"/>
                    <a:pt x="298" y="466"/>
                    <a:pt x="275" y="44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7" name="Freeform 34"/>
            <p:cNvSpPr>
              <a:spLocks noChangeArrowheads="1"/>
            </p:cNvSpPr>
            <p:nvPr/>
          </p:nvSpPr>
          <p:spPr bwMode="auto">
            <a:xfrm>
              <a:off x="6186085" y="8159751"/>
              <a:ext cx="457170" cy="525463"/>
            </a:xfrm>
            <a:custGeom>
              <a:avLst/>
              <a:gdLst>
                <a:gd name="T0" fmla="*/ 305 w 1269"/>
                <a:gd name="T1" fmla="*/ 122 h 1460"/>
                <a:gd name="T2" fmla="*/ 305 w 1269"/>
                <a:gd name="T3" fmla="*/ 122 h 1460"/>
                <a:gd name="T4" fmla="*/ 412 w 1269"/>
                <a:gd name="T5" fmla="*/ 15 h 1460"/>
                <a:gd name="T6" fmla="*/ 527 w 1269"/>
                <a:gd name="T7" fmla="*/ 30 h 1460"/>
                <a:gd name="T8" fmla="*/ 527 w 1269"/>
                <a:gd name="T9" fmla="*/ 84 h 1460"/>
                <a:gd name="T10" fmla="*/ 603 w 1269"/>
                <a:gd name="T11" fmla="*/ 91 h 1460"/>
                <a:gd name="T12" fmla="*/ 580 w 1269"/>
                <a:gd name="T13" fmla="*/ 145 h 1460"/>
                <a:gd name="T14" fmla="*/ 672 w 1269"/>
                <a:gd name="T15" fmla="*/ 229 h 1460"/>
                <a:gd name="T16" fmla="*/ 748 w 1269"/>
                <a:gd name="T17" fmla="*/ 153 h 1460"/>
                <a:gd name="T18" fmla="*/ 794 w 1269"/>
                <a:gd name="T19" fmla="*/ 221 h 1460"/>
                <a:gd name="T20" fmla="*/ 794 w 1269"/>
                <a:gd name="T21" fmla="*/ 221 h 1460"/>
                <a:gd name="T22" fmla="*/ 756 w 1269"/>
                <a:gd name="T23" fmla="*/ 237 h 1460"/>
                <a:gd name="T24" fmla="*/ 840 w 1269"/>
                <a:gd name="T25" fmla="*/ 290 h 1460"/>
                <a:gd name="T26" fmla="*/ 794 w 1269"/>
                <a:gd name="T27" fmla="*/ 389 h 1460"/>
                <a:gd name="T28" fmla="*/ 1000 w 1269"/>
                <a:gd name="T29" fmla="*/ 344 h 1460"/>
                <a:gd name="T30" fmla="*/ 1008 w 1269"/>
                <a:gd name="T31" fmla="*/ 275 h 1460"/>
                <a:gd name="T32" fmla="*/ 1084 w 1269"/>
                <a:gd name="T33" fmla="*/ 305 h 1460"/>
                <a:gd name="T34" fmla="*/ 1054 w 1269"/>
                <a:gd name="T35" fmla="*/ 389 h 1460"/>
                <a:gd name="T36" fmla="*/ 1146 w 1269"/>
                <a:gd name="T37" fmla="*/ 435 h 1460"/>
                <a:gd name="T38" fmla="*/ 1115 w 1269"/>
                <a:gd name="T39" fmla="*/ 619 h 1460"/>
                <a:gd name="T40" fmla="*/ 1230 w 1269"/>
                <a:gd name="T41" fmla="*/ 626 h 1460"/>
                <a:gd name="T42" fmla="*/ 1253 w 1269"/>
                <a:gd name="T43" fmla="*/ 955 h 1460"/>
                <a:gd name="T44" fmla="*/ 1253 w 1269"/>
                <a:gd name="T45" fmla="*/ 955 h 1460"/>
                <a:gd name="T46" fmla="*/ 1130 w 1269"/>
                <a:gd name="T47" fmla="*/ 1016 h 1460"/>
                <a:gd name="T48" fmla="*/ 1031 w 1269"/>
                <a:gd name="T49" fmla="*/ 955 h 1460"/>
                <a:gd name="T50" fmla="*/ 1023 w 1269"/>
                <a:gd name="T51" fmla="*/ 1100 h 1460"/>
                <a:gd name="T52" fmla="*/ 1092 w 1269"/>
                <a:gd name="T53" fmla="*/ 1268 h 1460"/>
                <a:gd name="T54" fmla="*/ 932 w 1269"/>
                <a:gd name="T55" fmla="*/ 1367 h 1460"/>
                <a:gd name="T56" fmla="*/ 779 w 1269"/>
                <a:gd name="T57" fmla="*/ 1459 h 1460"/>
                <a:gd name="T58" fmla="*/ 779 w 1269"/>
                <a:gd name="T59" fmla="*/ 1459 h 1460"/>
                <a:gd name="T60" fmla="*/ 703 w 1269"/>
                <a:gd name="T61" fmla="*/ 1436 h 1460"/>
                <a:gd name="T62" fmla="*/ 649 w 1269"/>
                <a:gd name="T63" fmla="*/ 1436 h 1460"/>
                <a:gd name="T64" fmla="*/ 611 w 1269"/>
                <a:gd name="T65" fmla="*/ 1413 h 1460"/>
                <a:gd name="T66" fmla="*/ 580 w 1269"/>
                <a:gd name="T67" fmla="*/ 1337 h 1460"/>
                <a:gd name="T68" fmla="*/ 519 w 1269"/>
                <a:gd name="T69" fmla="*/ 1283 h 1460"/>
                <a:gd name="T70" fmla="*/ 466 w 1269"/>
                <a:gd name="T71" fmla="*/ 1245 h 1460"/>
                <a:gd name="T72" fmla="*/ 420 w 1269"/>
                <a:gd name="T73" fmla="*/ 1191 h 1460"/>
                <a:gd name="T74" fmla="*/ 351 w 1269"/>
                <a:gd name="T75" fmla="*/ 1245 h 1460"/>
                <a:gd name="T76" fmla="*/ 282 w 1269"/>
                <a:gd name="T77" fmla="*/ 1275 h 1460"/>
                <a:gd name="T78" fmla="*/ 275 w 1269"/>
                <a:gd name="T79" fmla="*/ 1222 h 1460"/>
                <a:gd name="T80" fmla="*/ 221 w 1269"/>
                <a:gd name="T81" fmla="*/ 1222 h 1460"/>
                <a:gd name="T82" fmla="*/ 198 w 1269"/>
                <a:gd name="T83" fmla="*/ 1138 h 1460"/>
                <a:gd name="T84" fmla="*/ 122 w 1269"/>
                <a:gd name="T85" fmla="*/ 1069 h 1460"/>
                <a:gd name="T86" fmla="*/ 122 w 1269"/>
                <a:gd name="T87" fmla="*/ 1069 h 1460"/>
                <a:gd name="T88" fmla="*/ 114 w 1269"/>
                <a:gd name="T89" fmla="*/ 1046 h 1460"/>
                <a:gd name="T90" fmla="*/ 84 w 1269"/>
                <a:gd name="T91" fmla="*/ 977 h 1460"/>
                <a:gd name="T92" fmla="*/ 92 w 1269"/>
                <a:gd name="T93" fmla="*/ 909 h 1460"/>
                <a:gd name="T94" fmla="*/ 23 w 1269"/>
                <a:gd name="T95" fmla="*/ 802 h 1460"/>
                <a:gd name="T96" fmla="*/ 61 w 1269"/>
                <a:gd name="T97" fmla="*/ 741 h 1460"/>
                <a:gd name="T98" fmla="*/ 0 w 1269"/>
                <a:gd name="T99" fmla="*/ 703 h 1460"/>
                <a:gd name="T100" fmla="*/ 122 w 1269"/>
                <a:gd name="T101" fmla="*/ 611 h 1460"/>
                <a:gd name="T102" fmla="*/ 53 w 1269"/>
                <a:gd name="T103" fmla="*/ 619 h 1460"/>
                <a:gd name="T104" fmla="*/ 76 w 1269"/>
                <a:gd name="T105" fmla="*/ 573 h 1460"/>
                <a:gd name="T106" fmla="*/ 84 w 1269"/>
                <a:gd name="T107" fmla="*/ 519 h 1460"/>
                <a:gd name="T108" fmla="*/ 107 w 1269"/>
                <a:gd name="T109" fmla="*/ 481 h 1460"/>
                <a:gd name="T110" fmla="*/ 122 w 1269"/>
                <a:gd name="T111" fmla="*/ 450 h 1460"/>
                <a:gd name="T112" fmla="*/ 229 w 1269"/>
                <a:gd name="T113" fmla="*/ 359 h 1460"/>
                <a:gd name="T114" fmla="*/ 305 w 1269"/>
                <a:gd name="T115" fmla="*/ 328 h 1460"/>
                <a:gd name="T116" fmla="*/ 221 w 1269"/>
                <a:gd name="T117" fmla="*/ 298 h 1460"/>
                <a:gd name="T118" fmla="*/ 229 w 1269"/>
                <a:gd name="T119" fmla="*/ 214 h 1460"/>
                <a:gd name="T120" fmla="*/ 267 w 1269"/>
                <a:gd name="T121" fmla="*/ 183 h 1460"/>
                <a:gd name="T122" fmla="*/ 305 w 1269"/>
                <a:gd name="T123" fmla="*/ 122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9" h="1460">
                  <a:moveTo>
                    <a:pt x="305" y="122"/>
                  </a:moveTo>
                  <a:lnTo>
                    <a:pt x="305" y="122"/>
                  </a:lnTo>
                  <a:cubicBezTo>
                    <a:pt x="344" y="84"/>
                    <a:pt x="367" y="30"/>
                    <a:pt x="412" y="15"/>
                  </a:cubicBezTo>
                  <a:cubicBezTo>
                    <a:pt x="450" y="0"/>
                    <a:pt x="489" y="23"/>
                    <a:pt x="527" y="30"/>
                  </a:cubicBezTo>
                  <a:cubicBezTo>
                    <a:pt x="527" y="30"/>
                    <a:pt x="519" y="84"/>
                    <a:pt x="527" y="84"/>
                  </a:cubicBezTo>
                  <a:lnTo>
                    <a:pt x="603" y="91"/>
                  </a:lnTo>
                  <a:cubicBezTo>
                    <a:pt x="603" y="91"/>
                    <a:pt x="573" y="137"/>
                    <a:pt x="580" y="145"/>
                  </a:cubicBezTo>
                  <a:cubicBezTo>
                    <a:pt x="580" y="153"/>
                    <a:pt x="672" y="229"/>
                    <a:pt x="672" y="229"/>
                  </a:cubicBezTo>
                  <a:cubicBezTo>
                    <a:pt x="703" y="206"/>
                    <a:pt x="710" y="153"/>
                    <a:pt x="748" y="153"/>
                  </a:cubicBezTo>
                  <a:cubicBezTo>
                    <a:pt x="779" y="145"/>
                    <a:pt x="779" y="198"/>
                    <a:pt x="794" y="221"/>
                  </a:cubicBezTo>
                  <a:lnTo>
                    <a:pt x="794" y="221"/>
                  </a:lnTo>
                  <a:cubicBezTo>
                    <a:pt x="779" y="229"/>
                    <a:pt x="748" y="221"/>
                    <a:pt x="756" y="237"/>
                  </a:cubicBezTo>
                  <a:cubicBezTo>
                    <a:pt x="771" y="260"/>
                    <a:pt x="832" y="260"/>
                    <a:pt x="840" y="290"/>
                  </a:cubicBezTo>
                  <a:cubicBezTo>
                    <a:pt x="848" y="328"/>
                    <a:pt x="756" y="374"/>
                    <a:pt x="794" y="389"/>
                  </a:cubicBezTo>
                  <a:cubicBezTo>
                    <a:pt x="863" y="412"/>
                    <a:pt x="939" y="382"/>
                    <a:pt x="1000" y="344"/>
                  </a:cubicBezTo>
                  <a:cubicBezTo>
                    <a:pt x="1023" y="336"/>
                    <a:pt x="985" y="283"/>
                    <a:pt x="1008" y="275"/>
                  </a:cubicBezTo>
                  <a:cubicBezTo>
                    <a:pt x="1031" y="260"/>
                    <a:pt x="1061" y="290"/>
                    <a:pt x="1084" y="305"/>
                  </a:cubicBezTo>
                  <a:cubicBezTo>
                    <a:pt x="1084" y="305"/>
                    <a:pt x="1054" y="382"/>
                    <a:pt x="1054" y="389"/>
                  </a:cubicBezTo>
                  <a:cubicBezTo>
                    <a:pt x="1046" y="405"/>
                    <a:pt x="1146" y="435"/>
                    <a:pt x="1146" y="435"/>
                  </a:cubicBezTo>
                  <a:cubicBezTo>
                    <a:pt x="1130" y="496"/>
                    <a:pt x="1084" y="558"/>
                    <a:pt x="1115" y="619"/>
                  </a:cubicBezTo>
                  <a:cubicBezTo>
                    <a:pt x="1130" y="649"/>
                    <a:pt x="1214" y="588"/>
                    <a:pt x="1230" y="626"/>
                  </a:cubicBezTo>
                  <a:cubicBezTo>
                    <a:pt x="1268" y="725"/>
                    <a:pt x="1245" y="840"/>
                    <a:pt x="1253" y="955"/>
                  </a:cubicBezTo>
                  <a:lnTo>
                    <a:pt x="1253" y="955"/>
                  </a:lnTo>
                  <a:cubicBezTo>
                    <a:pt x="1207" y="977"/>
                    <a:pt x="1176" y="1016"/>
                    <a:pt x="1130" y="1016"/>
                  </a:cubicBezTo>
                  <a:cubicBezTo>
                    <a:pt x="1092" y="1016"/>
                    <a:pt x="1061" y="932"/>
                    <a:pt x="1031" y="955"/>
                  </a:cubicBezTo>
                  <a:cubicBezTo>
                    <a:pt x="993" y="985"/>
                    <a:pt x="1016" y="1054"/>
                    <a:pt x="1023" y="1100"/>
                  </a:cubicBezTo>
                  <a:cubicBezTo>
                    <a:pt x="1031" y="1161"/>
                    <a:pt x="1107" y="1214"/>
                    <a:pt x="1092" y="1268"/>
                  </a:cubicBezTo>
                  <a:cubicBezTo>
                    <a:pt x="1069" y="1329"/>
                    <a:pt x="985" y="1337"/>
                    <a:pt x="932" y="1367"/>
                  </a:cubicBezTo>
                  <a:cubicBezTo>
                    <a:pt x="878" y="1398"/>
                    <a:pt x="832" y="1428"/>
                    <a:pt x="779" y="1459"/>
                  </a:cubicBezTo>
                  <a:lnTo>
                    <a:pt x="779" y="1459"/>
                  </a:lnTo>
                  <a:cubicBezTo>
                    <a:pt x="764" y="1444"/>
                    <a:pt x="725" y="1444"/>
                    <a:pt x="703" y="1436"/>
                  </a:cubicBezTo>
                  <a:cubicBezTo>
                    <a:pt x="672" y="1428"/>
                    <a:pt x="687" y="1413"/>
                    <a:pt x="649" y="1436"/>
                  </a:cubicBezTo>
                  <a:cubicBezTo>
                    <a:pt x="626" y="1444"/>
                    <a:pt x="626" y="1421"/>
                    <a:pt x="611" y="1413"/>
                  </a:cubicBezTo>
                  <a:cubicBezTo>
                    <a:pt x="611" y="1390"/>
                    <a:pt x="588" y="1360"/>
                    <a:pt x="580" y="1337"/>
                  </a:cubicBezTo>
                  <a:cubicBezTo>
                    <a:pt x="565" y="1314"/>
                    <a:pt x="542" y="1298"/>
                    <a:pt x="519" y="1283"/>
                  </a:cubicBezTo>
                  <a:cubicBezTo>
                    <a:pt x="504" y="1275"/>
                    <a:pt x="481" y="1260"/>
                    <a:pt x="466" y="1245"/>
                  </a:cubicBezTo>
                  <a:cubicBezTo>
                    <a:pt x="458" y="1230"/>
                    <a:pt x="420" y="1199"/>
                    <a:pt x="420" y="1191"/>
                  </a:cubicBezTo>
                  <a:cubicBezTo>
                    <a:pt x="405" y="1191"/>
                    <a:pt x="367" y="1237"/>
                    <a:pt x="351" y="1245"/>
                  </a:cubicBezTo>
                  <a:cubicBezTo>
                    <a:pt x="336" y="1252"/>
                    <a:pt x="290" y="1291"/>
                    <a:pt x="282" y="1275"/>
                  </a:cubicBezTo>
                  <a:cubicBezTo>
                    <a:pt x="275" y="1260"/>
                    <a:pt x="275" y="1245"/>
                    <a:pt x="275" y="1222"/>
                  </a:cubicBezTo>
                  <a:cubicBezTo>
                    <a:pt x="275" y="1214"/>
                    <a:pt x="229" y="1222"/>
                    <a:pt x="221" y="1222"/>
                  </a:cubicBezTo>
                  <a:cubicBezTo>
                    <a:pt x="214" y="1222"/>
                    <a:pt x="206" y="1146"/>
                    <a:pt x="198" y="1138"/>
                  </a:cubicBezTo>
                  <a:cubicBezTo>
                    <a:pt x="175" y="1108"/>
                    <a:pt x="145" y="1092"/>
                    <a:pt x="122" y="1069"/>
                  </a:cubicBezTo>
                  <a:lnTo>
                    <a:pt x="122" y="1069"/>
                  </a:lnTo>
                  <a:cubicBezTo>
                    <a:pt x="122" y="1062"/>
                    <a:pt x="114" y="1054"/>
                    <a:pt x="114" y="1046"/>
                  </a:cubicBezTo>
                  <a:cubicBezTo>
                    <a:pt x="114" y="1023"/>
                    <a:pt x="84" y="1000"/>
                    <a:pt x="84" y="977"/>
                  </a:cubicBezTo>
                  <a:cubicBezTo>
                    <a:pt x="76" y="955"/>
                    <a:pt x="92" y="932"/>
                    <a:pt x="92" y="909"/>
                  </a:cubicBezTo>
                  <a:cubicBezTo>
                    <a:pt x="92" y="894"/>
                    <a:pt x="38" y="810"/>
                    <a:pt x="23" y="802"/>
                  </a:cubicBezTo>
                  <a:cubicBezTo>
                    <a:pt x="23" y="787"/>
                    <a:pt x="76" y="764"/>
                    <a:pt x="61" y="741"/>
                  </a:cubicBezTo>
                  <a:cubicBezTo>
                    <a:pt x="53" y="718"/>
                    <a:pt x="8" y="718"/>
                    <a:pt x="0" y="703"/>
                  </a:cubicBezTo>
                  <a:cubicBezTo>
                    <a:pt x="0" y="687"/>
                    <a:pt x="137" y="664"/>
                    <a:pt x="122" y="611"/>
                  </a:cubicBezTo>
                  <a:cubicBezTo>
                    <a:pt x="114" y="611"/>
                    <a:pt x="53" y="634"/>
                    <a:pt x="53" y="619"/>
                  </a:cubicBezTo>
                  <a:cubicBezTo>
                    <a:pt x="38" y="611"/>
                    <a:pt x="69" y="580"/>
                    <a:pt x="76" y="573"/>
                  </a:cubicBezTo>
                  <a:cubicBezTo>
                    <a:pt x="92" y="558"/>
                    <a:pt x="92" y="535"/>
                    <a:pt x="84" y="519"/>
                  </a:cubicBezTo>
                  <a:cubicBezTo>
                    <a:pt x="76" y="504"/>
                    <a:pt x="99" y="496"/>
                    <a:pt x="107" y="481"/>
                  </a:cubicBezTo>
                  <a:cubicBezTo>
                    <a:pt x="114" y="473"/>
                    <a:pt x="114" y="458"/>
                    <a:pt x="122" y="450"/>
                  </a:cubicBezTo>
                  <a:cubicBezTo>
                    <a:pt x="145" y="420"/>
                    <a:pt x="191" y="359"/>
                    <a:pt x="229" y="359"/>
                  </a:cubicBezTo>
                  <a:cubicBezTo>
                    <a:pt x="260" y="359"/>
                    <a:pt x="305" y="374"/>
                    <a:pt x="305" y="328"/>
                  </a:cubicBezTo>
                  <a:cubicBezTo>
                    <a:pt x="290" y="328"/>
                    <a:pt x="198" y="351"/>
                    <a:pt x="221" y="298"/>
                  </a:cubicBezTo>
                  <a:cubicBezTo>
                    <a:pt x="237" y="283"/>
                    <a:pt x="237" y="237"/>
                    <a:pt x="229" y="214"/>
                  </a:cubicBezTo>
                  <a:cubicBezTo>
                    <a:pt x="221" y="198"/>
                    <a:pt x="260" y="191"/>
                    <a:pt x="267" y="183"/>
                  </a:cubicBezTo>
                  <a:cubicBezTo>
                    <a:pt x="290" y="176"/>
                    <a:pt x="313" y="145"/>
                    <a:pt x="305" y="1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8" name="Freeform 35"/>
            <p:cNvSpPr>
              <a:spLocks noChangeArrowheads="1"/>
            </p:cNvSpPr>
            <p:nvPr/>
          </p:nvSpPr>
          <p:spPr bwMode="auto">
            <a:xfrm>
              <a:off x="5746376" y="7691438"/>
              <a:ext cx="552414" cy="1066800"/>
            </a:xfrm>
            <a:custGeom>
              <a:avLst/>
              <a:gdLst>
                <a:gd name="T0" fmla="*/ 1160 w 1535"/>
                <a:gd name="T1" fmla="*/ 8 h 2965"/>
                <a:gd name="T2" fmla="*/ 847 w 1535"/>
                <a:gd name="T3" fmla="*/ 31 h 2965"/>
                <a:gd name="T4" fmla="*/ 672 w 1535"/>
                <a:gd name="T5" fmla="*/ 100 h 2965"/>
                <a:gd name="T6" fmla="*/ 511 w 1535"/>
                <a:gd name="T7" fmla="*/ 199 h 2965"/>
                <a:gd name="T8" fmla="*/ 489 w 1535"/>
                <a:gd name="T9" fmla="*/ 520 h 2965"/>
                <a:gd name="T10" fmla="*/ 175 w 1535"/>
                <a:gd name="T11" fmla="*/ 588 h 2965"/>
                <a:gd name="T12" fmla="*/ 0 w 1535"/>
                <a:gd name="T13" fmla="*/ 879 h 2965"/>
                <a:gd name="T14" fmla="*/ 122 w 1535"/>
                <a:gd name="T15" fmla="*/ 993 h 2965"/>
                <a:gd name="T16" fmla="*/ 290 w 1535"/>
                <a:gd name="T17" fmla="*/ 1077 h 2965"/>
                <a:gd name="T18" fmla="*/ 305 w 1535"/>
                <a:gd name="T19" fmla="*/ 1245 h 2965"/>
                <a:gd name="T20" fmla="*/ 313 w 1535"/>
                <a:gd name="T21" fmla="*/ 1482 h 2965"/>
                <a:gd name="T22" fmla="*/ 275 w 1535"/>
                <a:gd name="T23" fmla="*/ 1650 h 2965"/>
                <a:gd name="T24" fmla="*/ 252 w 1535"/>
                <a:gd name="T25" fmla="*/ 2002 h 2965"/>
                <a:gd name="T26" fmla="*/ 305 w 1535"/>
                <a:gd name="T27" fmla="*/ 2101 h 2965"/>
                <a:gd name="T28" fmla="*/ 336 w 1535"/>
                <a:gd name="T29" fmla="*/ 2468 h 2965"/>
                <a:gd name="T30" fmla="*/ 175 w 1535"/>
                <a:gd name="T31" fmla="*/ 2865 h 2965"/>
                <a:gd name="T32" fmla="*/ 259 w 1535"/>
                <a:gd name="T33" fmla="*/ 2964 h 2965"/>
                <a:gd name="T34" fmla="*/ 511 w 1535"/>
                <a:gd name="T35" fmla="*/ 2911 h 2965"/>
                <a:gd name="T36" fmla="*/ 595 w 1535"/>
                <a:gd name="T37" fmla="*/ 2888 h 2965"/>
                <a:gd name="T38" fmla="*/ 748 w 1535"/>
                <a:gd name="T39" fmla="*/ 2804 h 2965"/>
                <a:gd name="T40" fmla="*/ 870 w 1535"/>
                <a:gd name="T41" fmla="*/ 2811 h 2965"/>
                <a:gd name="T42" fmla="*/ 924 w 1535"/>
                <a:gd name="T43" fmla="*/ 2872 h 2965"/>
                <a:gd name="T44" fmla="*/ 1000 w 1535"/>
                <a:gd name="T45" fmla="*/ 2781 h 2965"/>
                <a:gd name="T46" fmla="*/ 1206 w 1535"/>
                <a:gd name="T47" fmla="*/ 2796 h 2965"/>
                <a:gd name="T48" fmla="*/ 1389 w 1535"/>
                <a:gd name="T49" fmla="*/ 2605 h 2965"/>
                <a:gd name="T50" fmla="*/ 1343 w 1535"/>
                <a:gd name="T51" fmla="*/ 2368 h 2965"/>
                <a:gd name="T52" fmla="*/ 1305 w 1535"/>
                <a:gd name="T53" fmla="*/ 2276 h 2965"/>
                <a:gd name="T54" fmla="*/ 1282 w 1535"/>
                <a:gd name="T55" fmla="*/ 2040 h 2965"/>
                <a:gd name="T56" fmla="*/ 1274 w 1535"/>
                <a:gd name="T57" fmla="*/ 1918 h 2965"/>
                <a:gd name="T58" fmla="*/ 1328 w 1535"/>
                <a:gd name="T59" fmla="*/ 1780 h 2965"/>
                <a:gd name="T60" fmla="*/ 1526 w 1535"/>
                <a:gd name="T61" fmla="*/ 1627 h 2965"/>
                <a:gd name="T62" fmla="*/ 1488 w 1535"/>
                <a:gd name="T63" fmla="*/ 1482 h 2965"/>
                <a:gd name="T64" fmla="*/ 1412 w 1535"/>
                <a:gd name="T65" fmla="*/ 1452 h 2965"/>
                <a:gd name="T66" fmla="*/ 1121 w 1535"/>
                <a:gd name="T67" fmla="*/ 1245 h 2965"/>
                <a:gd name="T68" fmla="*/ 1213 w 1535"/>
                <a:gd name="T69" fmla="*/ 1077 h 2965"/>
                <a:gd name="T70" fmla="*/ 1419 w 1535"/>
                <a:gd name="T71" fmla="*/ 986 h 2965"/>
                <a:gd name="T72" fmla="*/ 1320 w 1535"/>
                <a:gd name="T73" fmla="*/ 940 h 2965"/>
                <a:gd name="T74" fmla="*/ 1297 w 1535"/>
                <a:gd name="T75" fmla="*/ 787 h 2965"/>
                <a:gd name="T76" fmla="*/ 1374 w 1535"/>
                <a:gd name="T77" fmla="*/ 611 h 2965"/>
                <a:gd name="T78" fmla="*/ 1503 w 1535"/>
                <a:gd name="T79" fmla="*/ 466 h 2965"/>
                <a:gd name="T80" fmla="*/ 1335 w 1535"/>
                <a:gd name="T81" fmla="*/ 329 h 2965"/>
                <a:gd name="T82" fmla="*/ 1206 w 1535"/>
                <a:gd name="T83" fmla="*/ 214 h 2965"/>
                <a:gd name="T84" fmla="*/ 1221 w 1535"/>
                <a:gd name="T85" fmla="*/ 54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5" h="2965">
                  <a:moveTo>
                    <a:pt x="1221" y="54"/>
                  </a:moveTo>
                  <a:lnTo>
                    <a:pt x="1221" y="54"/>
                  </a:lnTo>
                  <a:cubicBezTo>
                    <a:pt x="1206" y="39"/>
                    <a:pt x="1183" y="0"/>
                    <a:pt x="1160" y="8"/>
                  </a:cubicBezTo>
                  <a:cubicBezTo>
                    <a:pt x="1115" y="16"/>
                    <a:pt x="1100" y="69"/>
                    <a:pt x="1061" y="84"/>
                  </a:cubicBezTo>
                  <a:cubicBezTo>
                    <a:pt x="1023" y="92"/>
                    <a:pt x="985" y="69"/>
                    <a:pt x="947" y="61"/>
                  </a:cubicBezTo>
                  <a:cubicBezTo>
                    <a:pt x="916" y="54"/>
                    <a:pt x="878" y="46"/>
                    <a:pt x="847" y="31"/>
                  </a:cubicBezTo>
                  <a:lnTo>
                    <a:pt x="847" y="31"/>
                  </a:lnTo>
                  <a:cubicBezTo>
                    <a:pt x="825" y="54"/>
                    <a:pt x="794" y="77"/>
                    <a:pt x="764" y="84"/>
                  </a:cubicBezTo>
                  <a:cubicBezTo>
                    <a:pt x="733" y="100"/>
                    <a:pt x="703" y="100"/>
                    <a:pt x="672" y="100"/>
                  </a:cubicBezTo>
                  <a:lnTo>
                    <a:pt x="672" y="100"/>
                  </a:lnTo>
                  <a:cubicBezTo>
                    <a:pt x="657" y="123"/>
                    <a:pt x="641" y="161"/>
                    <a:pt x="611" y="176"/>
                  </a:cubicBezTo>
                  <a:cubicBezTo>
                    <a:pt x="580" y="191"/>
                    <a:pt x="534" y="176"/>
                    <a:pt x="511" y="199"/>
                  </a:cubicBezTo>
                  <a:cubicBezTo>
                    <a:pt x="489" y="222"/>
                    <a:pt x="496" y="252"/>
                    <a:pt x="496" y="283"/>
                  </a:cubicBezTo>
                  <a:cubicBezTo>
                    <a:pt x="496" y="329"/>
                    <a:pt x="527" y="375"/>
                    <a:pt x="527" y="421"/>
                  </a:cubicBezTo>
                  <a:cubicBezTo>
                    <a:pt x="527" y="459"/>
                    <a:pt x="511" y="497"/>
                    <a:pt x="489" y="520"/>
                  </a:cubicBezTo>
                  <a:cubicBezTo>
                    <a:pt x="458" y="543"/>
                    <a:pt x="412" y="535"/>
                    <a:pt x="382" y="550"/>
                  </a:cubicBezTo>
                  <a:cubicBezTo>
                    <a:pt x="366" y="558"/>
                    <a:pt x="359" y="581"/>
                    <a:pt x="336" y="588"/>
                  </a:cubicBezTo>
                  <a:cubicBezTo>
                    <a:pt x="282" y="596"/>
                    <a:pt x="221" y="558"/>
                    <a:pt x="175" y="588"/>
                  </a:cubicBezTo>
                  <a:cubicBezTo>
                    <a:pt x="130" y="611"/>
                    <a:pt x="137" y="680"/>
                    <a:pt x="122" y="726"/>
                  </a:cubicBezTo>
                  <a:cubicBezTo>
                    <a:pt x="107" y="764"/>
                    <a:pt x="84" y="795"/>
                    <a:pt x="61" y="825"/>
                  </a:cubicBezTo>
                  <a:cubicBezTo>
                    <a:pt x="38" y="848"/>
                    <a:pt x="15" y="863"/>
                    <a:pt x="0" y="879"/>
                  </a:cubicBezTo>
                  <a:lnTo>
                    <a:pt x="0" y="879"/>
                  </a:lnTo>
                  <a:cubicBezTo>
                    <a:pt x="46" y="886"/>
                    <a:pt x="99" y="871"/>
                    <a:pt x="130" y="902"/>
                  </a:cubicBezTo>
                  <a:cubicBezTo>
                    <a:pt x="153" y="925"/>
                    <a:pt x="122" y="963"/>
                    <a:pt x="122" y="993"/>
                  </a:cubicBezTo>
                  <a:cubicBezTo>
                    <a:pt x="130" y="1024"/>
                    <a:pt x="122" y="1085"/>
                    <a:pt x="160" y="1093"/>
                  </a:cubicBezTo>
                  <a:cubicBezTo>
                    <a:pt x="206" y="1100"/>
                    <a:pt x="244" y="1047"/>
                    <a:pt x="282" y="1016"/>
                  </a:cubicBezTo>
                  <a:lnTo>
                    <a:pt x="290" y="1077"/>
                  </a:lnTo>
                  <a:cubicBezTo>
                    <a:pt x="282" y="1085"/>
                    <a:pt x="259" y="1123"/>
                    <a:pt x="259" y="1123"/>
                  </a:cubicBezTo>
                  <a:cubicBezTo>
                    <a:pt x="259" y="1123"/>
                    <a:pt x="252" y="1177"/>
                    <a:pt x="252" y="1184"/>
                  </a:cubicBezTo>
                  <a:lnTo>
                    <a:pt x="305" y="1245"/>
                  </a:lnTo>
                  <a:cubicBezTo>
                    <a:pt x="328" y="1284"/>
                    <a:pt x="343" y="1329"/>
                    <a:pt x="359" y="1368"/>
                  </a:cubicBezTo>
                  <a:cubicBezTo>
                    <a:pt x="359" y="1368"/>
                    <a:pt x="412" y="1421"/>
                    <a:pt x="405" y="1421"/>
                  </a:cubicBezTo>
                  <a:cubicBezTo>
                    <a:pt x="397" y="1429"/>
                    <a:pt x="313" y="1482"/>
                    <a:pt x="313" y="1482"/>
                  </a:cubicBezTo>
                  <a:cubicBezTo>
                    <a:pt x="298" y="1497"/>
                    <a:pt x="267" y="1505"/>
                    <a:pt x="267" y="1520"/>
                  </a:cubicBezTo>
                  <a:cubicBezTo>
                    <a:pt x="275" y="1559"/>
                    <a:pt x="336" y="1574"/>
                    <a:pt x="336" y="1612"/>
                  </a:cubicBezTo>
                  <a:cubicBezTo>
                    <a:pt x="336" y="1635"/>
                    <a:pt x="282" y="1627"/>
                    <a:pt x="275" y="1650"/>
                  </a:cubicBezTo>
                  <a:cubicBezTo>
                    <a:pt x="259" y="1688"/>
                    <a:pt x="275" y="1727"/>
                    <a:pt x="275" y="1765"/>
                  </a:cubicBezTo>
                  <a:cubicBezTo>
                    <a:pt x="282" y="1818"/>
                    <a:pt x="298" y="1879"/>
                    <a:pt x="298" y="1933"/>
                  </a:cubicBezTo>
                  <a:cubicBezTo>
                    <a:pt x="290" y="1963"/>
                    <a:pt x="267" y="1979"/>
                    <a:pt x="252" y="2002"/>
                  </a:cubicBezTo>
                  <a:lnTo>
                    <a:pt x="252" y="2002"/>
                  </a:lnTo>
                  <a:cubicBezTo>
                    <a:pt x="275" y="2009"/>
                    <a:pt x="298" y="2009"/>
                    <a:pt x="313" y="2024"/>
                  </a:cubicBezTo>
                  <a:cubicBezTo>
                    <a:pt x="321" y="2047"/>
                    <a:pt x="298" y="2078"/>
                    <a:pt x="305" y="2101"/>
                  </a:cubicBezTo>
                  <a:cubicBezTo>
                    <a:pt x="321" y="2124"/>
                    <a:pt x="366" y="2109"/>
                    <a:pt x="382" y="2132"/>
                  </a:cubicBezTo>
                  <a:cubicBezTo>
                    <a:pt x="405" y="2162"/>
                    <a:pt x="420" y="2208"/>
                    <a:pt x="420" y="2246"/>
                  </a:cubicBezTo>
                  <a:cubicBezTo>
                    <a:pt x="405" y="2322"/>
                    <a:pt x="359" y="2391"/>
                    <a:pt x="336" y="2468"/>
                  </a:cubicBezTo>
                  <a:cubicBezTo>
                    <a:pt x="321" y="2521"/>
                    <a:pt x="336" y="2582"/>
                    <a:pt x="321" y="2628"/>
                  </a:cubicBezTo>
                  <a:cubicBezTo>
                    <a:pt x="305" y="2666"/>
                    <a:pt x="259" y="2674"/>
                    <a:pt x="244" y="2712"/>
                  </a:cubicBezTo>
                  <a:cubicBezTo>
                    <a:pt x="214" y="2758"/>
                    <a:pt x="198" y="2811"/>
                    <a:pt x="175" y="2865"/>
                  </a:cubicBezTo>
                  <a:lnTo>
                    <a:pt x="175" y="2865"/>
                  </a:lnTo>
                  <a:cubicBezTo>
                    <a:pt x="191" y="2880"/>
                    <a:pt x="198" y="2903"/>
                    <a:pt x="214" y="2918"/>
                  </a:cubicBezTo>
                  <a:cubicBezTo>
                    <a:pt x="229" y="2933"/>
                    <a:pt x="236" y="2964"/>
                    <a:pt x="259" y="2964"/>
                  </a:cubicBezTo>
                  <a:cubicBezTo>
                    <a:pt x="282" y="2964"/>
                    <a:pt x="275" y="2918"/>
                    <a:pt x="298" y="2911"/>
                  </a:cubicBezTo>
                  <a:cubicBezTo>
                    <a:pt x="328" y="2888"/>
                    <a:pt x="366" y="2880"/>
                    <a:pt x="405" y="2880"/>
                  </a:cubicBezTo>
                  <a:cubicBezTo>
                    <a:pt x="443" y="2880"/>
                    <a:pt x="481" y="2895"/>
                    <a:pt x="511" y="2911"/>
                  </a:cubicBezTo>
                  <a:cubicBezTo>
                    <a:pt x="519" y="2918"/>
                    <a:pt x="511" y="2933"/>
                    <a:pt x="511" y="2949"/>
                  </a:cubicBezTo>
                  <a:lnTo>
                    <a:pt x="511" y="2949"/>
                  </a:lnTo>
                  <a:cubicBezTo>
                    <a:pt x="542" y="2926"/>
                    <a:pt x="573" y="2911"/>
                    <a:pt x="595" y="2888"/>
                  </a:cubicBezTo>
                  <a:cubicBezTo>
                    <a:pt x="634" y="2849"/>
                    <a:pt x="672" y="2796"/>
                    <a:pt x="718" y="2773"/>
                  </a:cubicBezTo>
                  <a:cubicBezTo>
                    <a:pt x="733" y="2765"/>
                    <a:pt x="741" y="2788"/>
                    <a:pt x="748" y="2804"/>
                  </a:cubicBezTo>
                  <a:lnTo>
                    <a:pt x="748" y="2804"/>
                  </a:lnTo>
                  <a:cubicBezTo>
                    <a:pt x="764" y="2788"/>
                    <a:pt x="779" y="2758"/>
                    <a:pt x="802" y="2758"/>
                  </a:cubicBezTo>
                  <a:cubicBezTo>
                    <a:pt x="817" y="2758"/>
                    <a:pt x="809" y="2788"/>
                    <a:pt x="817" y="2804"/>
                  </a:cubicBezTo>
                  <a:cubicBezTo>
                    <a:pt x="832" y="2811"/>
                    <a:pt x="855" y="2804"/>
                    <a:pt x="870" y="2811"/>
                  </a:cubicBezTo>
                  <a:cubicBezTo>
                    <a:pt x="878" y="2826"/>
                    <a:pt x="870" y="2849"/>
                    <a:pt x="878" y="2865"/>
                  </a:cubicBezTo>
                  <a:cubicBezTo>
                    <a:pt x="893" y="2872"/>
                    <a:pt x="909" y="2872"/>
                    <a:pt x="924" y="2872"/>
                  </a:cubicBezTo>
                  <a:lnTo>
                    <a:pt x="924" y="2872"/>
                  </a:lnTo>
                  <a:cubicBezTo>
                    <a:pt x="970" y="2849"/>
                    <a:pt x="970" y="2849"/>
                    <a:pt x="970" y="2849"/>
                  </a:cubicBezTo>
                  <a:lnTo>
                    <a:pt x="970" y="2849"/>
                  </a:lnTo>
                  <a:cubicBezTo>
                    <a:pt x="978" y="2826"/>
                    <a:pt x="978" y="2788"/>
                    <a:pt x="1000" y="2781"/>
                  </a:cubicBezTo>
                  <a:cubicBezTo>
                    <a:pt x="1031" y="2773"/>
                    <a:pt x="1061" y="2811"/>
                    <a:pt x="1092" y="2811"/>
                  </a:cubicBezTo>
                  <a:cubicBezTo>
                    <a:pt x="1129" y="2819"/>
                    <a:pt x="1167" y="2804"/>
                    <a:pt x="1206" y="2796"/>
                  </a:cubicBezTo>
                  <a:lnTo>
                    <a:pt x="1206" y="2796"/>
                  </a:lnTo>
                  <a:cubicBezTo>
                    <a:pt x="1236" y="2773"/>
                    <a:pt x="1274" y="2758"/>
                    <a:pt x="1297" y="2727"/>
                  </a:cubicBezTo>
                  <a:cubicBezTo>
                    <a:pt x="1320" y="2704"/>
                    <a:pt x="1313" y="2666"/>
                    <a:pt x="1335" y="2643"/>
                  </a:cubicBezTo>
                  <a:cubicBezTo>
                    <a:pt x="1343" y="2628"/>
                    <a:pt x="1389" y="2628"/>
                    <a:pt x="1389" y="2605"/>
                  </a:cubicBezTo>
                  <a:cubicBezTo>
                    <a:pt x="1381" y="2567"/>
                    <a:pt x="1335" y="2544"/>
                    <a:pt x="1320" y="2513"/>
                  </a:cubicBezTo>
                  <a:cubicBezTo>
                    <a:pt x="1305" y="2483"/>
                    <a:pt x="1297" y="2452"/>
                    <a:pt x="1297" y="2422"/>
                  </a:cubicBezTo>
                  <a:cubicBezTo>
                    <a:pt x="1305" y="2399"/>
                    <a:pt x="1328" y="2384"/>
                    <a:pt x="1343" y="2368"/>
                  </a:cubicBezTo>
                  <a:lnTo>
                    <a:pt x="1343" y="2368"/>
                  </a:lnTo>
                  <a:cubicBezTo>
                    <a:pt x="1343" y="2361"/>
                    <a:pt x="1335" y="2353"/>
                    <a:pt x="1335" y="2345"/>
                  </a:cubicBezTo>
                  <a:cubicBezTo>
                    <a:pt x="1335" y="2322"/>
                    <a:pt x="1305" y="2299"/>
                    <a:pt x="1305" y="2276"/>
                  </a:cubicBezTo>
                  <a:cubicBezTo>
                    <a:pt x="1297" y="2254"/>
                    <a:pt x="1313" y="2231"/>
                    <a:pt x="1313" y="2208"/>
                  </a:cubicBezTo>
                  <a:cubicBezTo>
                    <a:pt x="1313" y="2193"/>
                    <a:pt x="1259" y="2109"/>
                    <a:pt x="1244" y="2101"/>
                  </a:cubicBezTo>
                  <a:cubicBezTo>
                    <a:pt x="1244" y="2086"/>
                    <a:pt x="1297" y="2063"/>
                    <a:pt x="1282" y="2040"/>
                  </a:cubicBezTo>
                  <a:cubicBezTo>
                    <a:pt x="1274" y="2017"/>
                    <a:pt x="1229" y="2017"/>
                    <a:pt x="1221" y="2002"/>
                  </a:cubicBezTo>
                  <a:cubicBezTo>
                    <a:pt x="1221" y="1986"/>
                    <a:pt x="1358" y="1963"/>
                    <a:pt x="1343" y="1910"/>
                  </a:cubicBezTo>
                  <a:cubicBezTo>
                    <a:pt x="1335" y="1910"/>
                    <a:pt x="1274" y="1933"/>
                    <a:pt x="1274" y="1918"/>
                  </a:cubicBezTo>
                  <a:cubicBezTo>
                    <a:pt x="1259" y="1910"/>
                    <a:pt x="1290" y="1879"/>
                    <a:pt x="1297" y="1872"/>
                  </a:cubicBezTo>
                  <a:cubicBezTo>
                    <a:pt x="1313" y="1857"/>
                    <a:pt x="1313" y="1834"/>
                    <a:pt x="1305" y="1818"/>
                  </a:cubicBezTo>
                  <a:cubicBezTo>
                    <a:pt x="1297" y="1803"/>
                    <a:pt x="1320" y="1795"/>
                    <a:pt x="1328" y="1780"/>
                  </a:cubicBezTo>
                  <a:cubicBezTo>
                    <a:pt x="1335" y="1772"/>
                    <a:pt x="1335" y="1757"/>
                    <a:pt x="1343" y="1749"/>
                  </a:cubicBezTo>
                  <a:cubicBezTo>
                    <a:pt x="1366" y="1719"/>
                    <a:pt x="1412" y="1658"/>
                    <a:pt x="1450" y="1658"/>
                  </a:cubicBezTo>
                  <a:cubicBezTo>
                    <a:pt x="1481" y="1658"/>
                    <a:pt x="1526" y="1673"/>
                    <a:pt x="1526" y="1627"/>
                  </a:cubicBezTo>
                  <a:cubicBezTo>
                    <a:pt x="1511" y="1627"/>
                    <a:pt x="1419" y="1650"/>
                    <a:pt x="1442" y="1597"/>
                  </a:cubicBezTo>
                  <a:cubicBezTo>
                    <a:pt x="1458" y="1582"/>
                    <a:pt x="1458" y="1536"/>
                    <a:pt x="1450" y="1513"/>
                  </a:cubicBezTo>
                  <a:cubicBezTo>
                    <a:pt x="1442" y="1497"/>
                    <a:pt x="1481" y="1490"/>
                    <a:pt x="1488" y="1482"/>
                  </a:cubicBezTo>
                  <a:cubicBezTo>
                    <a:pt x="1511" y="1475"/>
                    <a:pt x="1534" y="1444"/>
                    <a:pt x="1526" y="1421"/>
                  </a:cubicBezTo>
                  <a:lnTo>
                    <a:pt x="1526" y="1421"/>
                  </a:lnTo>
                  <a:cubicBezTo>
                    <a:pt x="1481" y="1421"/>
                    <a:pt x="1450" y="1444"/>
                    <a:pt x="1412" y="1452"/>
                  </a:cubicBezTo>
                  <a:cubicBezTo>
                    <a:pt x="1389" y="1452"/>
                    <a:pt x="1374" y="1444"/>
                    <a:pt x="1351" y="1444"/>
                  </a:cubicBezTo>
                  <a:cubicBezTo>
                    <a:pt x="1320" y="1383"/>
                    <a:pt x="1236" y="1345"/>
                    <a:pt x="1190" y="1291"/>
                  </a:cubicBezTo>
                  <a:cubicBezTo>
                    <a:pt x="1167" y="1276"/>
                    <a:pt x="1144" y="1261"/>
                    <a:pt x="1121" y="1245"/>
                  </a:cubicBezTo>
                  <a:cubicBezTo>
                    <a:pt x="1100" y="1215"/>
                    <a:pt x="1069" y="1200"/>
                    <a:pt x="1100" y="1169"/>
                  </a:cubicBezTo>
                  <a:cubicBezTo>
                    <a:pt x="1115" y="1146"/>
                    <a:pt x="1129" y="1115"/>
                    <a:pt x="1152" y="1115"/>
                  </a:cubicBezTo>
                  <a:cubicBezTo>
                    <a:pt x="1198" y="1115"/>
                    <a:pt x="1190" y="1100"/>
                    <a:pt x="1213" y="1077"/>
                  </a:cubicBezTo>
                  <a:cubicBezTo>
                    <a:pt x="1229" y="1070"/>
                    <a:pt x="1251" y="1077"/>
                    <a:pt x="1267" y="1070"/>
                  </a:cubicBezTo>
                  <a:cubicBezTo>
                    <a:pt x="1297" y="1054"/>
                    <a:pt x="1320" y="1062"/>
                    <a:pt x="1351" y="1054"/>
                  </a:cubicBezTo>
                  <a:cubicBezTo>
                    <a:pt x="1389" y="1054"/>
                    <a:pt x="1412" y="1016"/>
                    <a:pt x="1419" y="986"/>
                  </a:cubicBezTo>
                  <a:cubicBezTo>
                    <a:pt x="1458" y="963"/>
                    <a:pt x="1450" y="940"/>
                    <a:pt x="1450" y="902"/>
                  </a:cubicBezTo>
                  <a:cubicBezTo>
                    <a:pt x="1450" y="863"/>
                    <a:pt x="1427" y="810"/>
                    <a:pt x="1389" y="856"/>
                  </a:cubicBezTo>
                  <a:cubicBezTo>
                    <a:pt x="1374" y="879"/>
                    <a:pt x="1351" y="917"/>
                    <a:pt x="1320" y="940"/>
                  </a:cubicBezTo>
                  <a:cubicBezTo>
                    <a:pt x="1313" y="948"/>
                    <a:pt x="1244" y="1032"/>
                    <a:pt x="1259" y="955"/>
                  </a:cubicBezTo>
                  <a:cubicBezTo>
                    <a:pt x="1267" y="925"/>
                    <a:pt x="1290" y="879"/>
                    <a:pt x="1251" y="856"/>
                  </a:cubicBezTo>
                  <a:cubicBezTo>
                    <a:pt x="1251" y="818"/>
                    <a:pt x="1297" y="818"/>
                    <a:pt x="1297" y="787"/>
                  </a:cubicBezTo>
                  <a:cubicBezTo>
                    <a:pt x="1305" y="757"/>
                    <a:pt x="1328" y="734"/>
                    <a:pt x="1351" y="718"/>
                  </a:cubicBezTo>
                  <a:cubicBezTo>
                    <a:pt x="1366" y="703"/>
                    <a:pt x="1343" y="696"/>
                    <a:pt x="1343" y="680"/>
                  </a:cubicBezTo>
                  <a:cubicBezTo>
                    <a:pt x="1335" y="665"/>
                    <a:pt x="1366" y="619"/>
                    <a:pt x="1374" y="611"/>
                  </a:cubicBezTo>
                  <a:cubicBezTo>
                    <a:pt x="1389" y="596"/>
                    <a:pt x="1374" y="565"/>
                    <a:pt x="1389" y="558"/>
                  </a:cubicBezTo>
                  <a:cubicBezTo>
                    <a:pt x="1396" y="550"/>
                    <a:pt x="1419" y="543"/>
                    <a:pt x="1412" y="520"/>
                  </a:cubicBezTo>
                  <a:cubicBezTo>
                    <a:pt x="1404" y="482"/>
                    <a:pt x="1473" y="466"/>
                    <a:pt x="1503" y="466"/>
                  </a:cubicBezTo>
                  <a:cubicBezTo>
                    <a:pt x="1503" y="451"/>
                    <a:pt x="1481" y="421"/>
                    <a:pt x="1458" y="413"/>
                  </a:cubicBezTo>
                  <a:cubicBezTo>
                    <a:pt x="1412" y="398"/>
                    <a:pt x="1427" y="398"/>
                    <a:pt x="1419" y="359"/>
                  </a:cubicBezTo>
                  <a:cubicBezTo>
                    <a:pt x="1396" y="359"/>
                    <a:pt x="1358" y="352"/>
                    <a:pt x="1335" y="329"/>
                  </a:cubicBezTo>
                  <a:cubicBezTo>
                    <a:pt x="1305" y="306"/>
                    <a:pt x="1313" y="260"/>
                    <a:pt x="1274" y="298"/>
                  </a:cubicBezTo>
                  <a:cubicBezTo>
                    <a:pt x="1259" y="321"/>
                    <a:pt x="1244" y="298"/>
                    <a:pt x="1236" y="275"/>
                  </a:cubicBezTo>
                  <a:cubicBezTo>
                    <a:pt x="1213" y="245"/>
                    <a:pt x="1198" y="268"/>
                    <a:pt x="1206" y="214"/>
                  </a:cubicBezTo>
                  <a:cubicBezTo>
                    <a:pt x="1221" y="161"/>
                    <a:pt x="1167" y="153"/>
                    <a:pt x="1244" y="115"/>
                  </a:cubicBezTo>
                  <a:cubicBezTo>
                    <a:pt x="1267" y="77"/>
                    <a:pt x="1251" y="92"/>
                    <a:pt x="1221" y="61"/>
                  </a:cubicBezTo>
                  <a:cubicBezTo>
                    <a:pt x="1221" y="61"/>
                    <a:pt x="1221" y="61"/>
                    <a:pt x="1221"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9" name="Freeform 36"/>
            <p:cNvSpPr>
              <a:spLocks noChangeArrowheads="1"/>
            </p:cNvSpPr>
            <p:nvPr/>
          </p:nvSpPr>
          <p:spPr bwMode="auto">
            <a:xfrm>
              <a:off x="6692464" y="7521576"/>
              <a:ext cx="96832" cy="131763"/>
            </a:xfrm>
            <a:custGeom>
              <a:avLst/>
              <a:gdLst>
                <a:gd name="T0" fmla="*/ 184 w 269"/>
                <a:gd name="T1" fmla="*/ 69 h 367"/>
                <a:gd name="T2" fmla="*/ 184 w 269"/>
                <a:gd name="T3" fmla="*/ 69 h 367"/>
                <a:gd name="T4" fmla="*/ 115 w 269"/>
                <a:gd name="T5" fmla="*/ 0 h 367"/>
                <a:gd name="T6" fmla="*/ 16 w 269"/>
                <a:gd name="T7" fmla="*/ 53 h 367"/>
                <a:gd name="T8" fmla="*/ 54 w 269"/>
                <a:gd name="T9" fmla="*/ 152 h 367"/>
                <a:gd name="T10" fmla="*/ 54 w 269"/>
                <a:gd name="T11" fmla="*/ 252 h 367"/>
                <a:gd name="T12" fmla="*/ 92 w 269"/>
                <a:gd name="T13" fmla="*/ 359 h 367"/>
                <a:gd name="T14" fmla="*/ 145 w 269"/>
                <a:gd name="T15" fmla="*/ 298 h 367"/>
                <a:gd name="T16" fmla="*/ 184 w 269"/>
                <a:gd name="T17" fmla="*/ 344 h 367"/>
                <a:gd name="T18" fmla="*/ 268 w 269"/>
                <a:gd name="T19" fmla="*/ 321 h 367"/>
                <a:gd name="T20" fmla="*/ 191 w 269"/>
                <a:gd name="T21" fmla="*/ 152 h 367"/>
                <a:gd name="T22" fmla="*/ 184 w 269"/>
                <a:gd name="T23" fmla="*/ 6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9" h="367">
                  <a:moveTo>
                    <a:pt x="184" y="69"/>
                  </a:moveTo>
                  <a:lnTo>
                    <a:pt x="184" y="69"/>
                  </a:lnTo>
                  <a:cubicBezTo>
                    <a:pt x="168" y="38"/>
                    <a:pt x="145" y="8"/>
                    <a:pt x="115" y="0"/>
                  </a:cubicBezTo>
                  <a:cubicBezTo>
                    <a:pt x="77" y="0"/>
                    <a:pt x="31" y="15"/>
                    <a:pt x="16" y="53"/>
                  </a:cubicBezTo>
                  <a:cubicBezTo>
                    <a:pt x="0" y="84"/>
                    <a:pt x="54" y="122"/>
                    <a:pt x="54" y="152"/>
                  </a:cubicBezTo>
                  <a:cubicBezTo>
                    <a:pt x="61" y="191"/>
                    <a:pt x="46" y="221"/>
                    <a:pt x="54" y="252"/>
                  </a:cubicBezTo>
                  <a:cubicBezTo>
                    <a:pt x="61" y="290"/>
                    <a:pt x="61" y="344"/>
                    <a:pt x="92" y="359"/>
                  </a:cubicBezTo>
                  <a:cubicBezTo>
                    <a:pt x="115" y="366"/>
                    <a:pt x="123" y="305"/>
                    <a:pt x="145" y="298"/>
                  </a:cubicBezTo>
                  <a:cubicBezTo>
                    <a:pt x="168" y="298"/>
                    <a:pt x="168" y="344"/>
                    <a:pt x="184" y="344"/>
                  </a:cubicBezTo>
                  <a:cubicBezTo>
                    <a:pt x="214" y="351"/>
                    <a:pt x="268" y="351"/>
                    <a:pt x="268" y="321"/>
                  </a:cubicBezTo>
                  <a:cubicBezTo>
                    <a:pt x="268" y="260"/>
                    <a:pt x="214" y="214"/>
                    <a:pt x="191" y="152"/>
                  </a:cubicBezTo>
                  <a:cubicBezTo>
                    <a:pt x="184" y="122"/>
                    <a:pt x="199" y="91"/>
                    <a:pt x="184"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0" name="Freeform 37"/>
            <p:cNvSpPr>
              <a:spLocks noChangeArrowheads="1"/>
            </p:cNvSpPr>
            <p:nvPr/>
          </p:nvSpPr>
          <p:spPr bwMode="auto">
            <a:xfrm>
              <a:off x="6551186" y="7394576"/>
              <a:ext cx="488918" cy="574675"/>
            </a:xfrm>
            <a:custGeom>
              <a:avLst/>
              <a:gdLst>
                <a:gd name="T0" fmla="*/ 573 w 1360"/>
                <a:gd name="T1" fmla="*/ 421 h 1598"/>
                <a:gd name="T2" fmla="*/ 405 w 1360"/>
                <a:gd name="T3" fmla="*/ 405 h 1598"/>
                <a:gd name="T4" fmla="*/ 443 w 1360"/>
                <a:gd name="T5" fmla="*/ 604 h 1598"/>
                <a:gd name="T6" fmla="*/ 534 w 1360"/>
                <a:gd name="T7" fmla="*/ 650 h 1598"/>
                <a:gd name="T8" fmla="*/ 657 w 1360"/>
                <a:gd name="T9" fmla="*/ 673 h 1598"/>
                <a:gd name="T10" fmla="*/ 573 w 1360"/>
                <a:gd name="T11" fmla="*/ 421 h 1598"/>
                <a:gd name="T12" fmla="*/ 130 w 1360"/>
                <a:gd name="T13" fmla="*/ 566 h 1598"/>
                <a:gd name="T14" fmla="*/ 191 w 1360"/>
                <a:gd name="T15" fmla="*/ 428 h 1598"/>
                <a:gd name="T16" fmla="*/ 382 w 1360"/>
                <a:gd name="T17" fmla="*/ 337 h 1598"/>
                <a:gd name="T18" fmla="*/ 550 w 1360"/>
                <a:gd name="T19" fmla="*/ 107 h 1598"/>
                <a:gd name="T20" fmla="*/ 718 w 1360"/>
                <a:gd name="T21" fmla="*/ 85 h 1598"/>
                <a:gd name="T22" fmla="*/ 794 w 1360"/>
                <a:gd name="T23" fmla="*/ 31 h 1598"/>
                <a:gd name="T24" fmla="*/ 840 w 1360"/>
                <a:gd name="T25" fmla="*/ 8 h 1598"/>
                <a:gd name="T26" fmla="*/ 1062 w 1360"/>
                <a:gd name="T27" fmla="*/ 168 h 1598"/>
                <a:gd name="T28" fmla="*/ 1115 w 1360"/>
                <a:gd name="T29" fmla="*/ 329 h 1598"/>
                <a:gd name="T30" fmla="*/ 1145 w 1360"/>
                <a:gd name="T31" fmla="*/ 489 h 1598"/>
                <a:gd name="T32" fmla="*/ 1046 w 1360"/>
                <a:gd name="T33" fmla="*/ 657 h 1598"/>
                <a:gd name="T34" fmla="*/ 1039 w 1360"/>
                <a:gd name="T35" fmla="*/ 902 h 1598"/>
                <a:gd name="T36" fmla="*/ 1268 w 1360"/>
                <a:gd name="T37" fmla="*/ 986 h 1598"/>
                <a:gd name="T38" fmla="*/ 1206 w 1360"/>
                <a:gd name="T39" fmla="*/ 1123 h 1598"/>
                <a:gd name="T40" fmla="*/ 1245 w 1360"/>
                <a:gd name="T41" fmla="*/ 1253 h 1598"/>
                <a:gd name="T42" fmla="*/ 1352 w 1360"/>
                <a:gd name="T43" fmla="*/ 1291 h 1598"/>
                <a:gd name="T44" fmla="*/ 1359 w 1360"/>
                <a:gd name="T45" fmla="*/ 1337 h 1598"/>
                <a:gd name="T46" fmla="*/ 1291 w 1360"/>
                <a:gd name="T47" fmla="*/ 1452 h 1598"/>
                <a:gd name="T48" fmla="*/ 1222 w 1360"/>
                <a:gd name="T49" fmla="*/ 1589 h 1598"/>
                <a:gd name="T50" fmla="*/ 1069 w 1360"/>
                <a:gd name="T51" fmla="*/ 1597 h 1598"/>
                <a:gd name="T52" fmla="*/ 1008 w 1360"/>
                <a:gd name="T53" fmla="*/ 1543 h 1598"/>
                <a:gd name="T54" fmla="*/ 924 w 1360"/>
                <a:gd name="T55" fmla="*/ 1582 h 1598"/>
                <a:gd name="T56" fmla="*/ 878 w 1360"/>
                <a:gd name="T57" fmla="*/ 1498 h 1598"/>
                <a:gd name="T58" fmla="*/ 794 w 1360"/>
                <a:gd name="T59" fmla="*/ 1429 h 1598"/>
                <a:gd name="T60" fmla="*/ 725 w 1360"/>
                <a:gd name="T61" fmla="*/ 1482 h 1598"/>
                <a:gd name="T62" fmla="*/ 679 w 1360"/>
                <a:gd name="T63" fmla="*/ 1543 h 1598"/>
                <a:gd name="T64" fmla="*/ 427 w 1360"/>
                <a:gd name="T65" fmla="*/ 1559 h 1598"/>
                <a:gd name="T66" fmla="*/ 351 w 1360"/>
                <a:gd name="T67" fmla="*/ 1521 h 1598"/>
                <a:gd name="T68" fmla="*/ 366 w 1360"/>
                <a:gd name="T69" fmla="*/ 1429 h 1598"/>
                <a:gd name="T70" fmla="*/ 229 w 1360"/>
                <a:gd name="T71" fmla="*/ 1352 h 1598"/>
                <a:gd name="T72" fmla="*/ 244 w 1360"/>
                <a:gd name="T73" fmla="*/ 1246 h 1598"/>
                <a:gd name="T74" fmla="*/ 145 w 1360"/>
                <a:gd name="T75" fmla="*/ 1108 h 1598"/>
                <a:gd name="T76" fmla="*/ 76 w 1360"/>
                <a:gd name="T77" fmla="*/ 1001 h 1598"/>
                <a:gd name="T78" fmla="*/ 122 w 1360"/>
                <a:gd name="T79" fmla="*/ 955 h 1598"/>
                <a:gd name="T80" fmla="*/ 30 w 1360"/>
                <a:gd name="T81" fmla="*/ 871 h 1598"/>
                <a:gd name="T82" fmla="*/ 38 w 1360"/>
                <a:gd name="T83" fmla="*/ 726 h 1598"/>
                <a:gd name="T84" fmla="*/ 130 w 1360"/>
                <a:gd name="T85" fmla="*/ 566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0" h="1598">
                  <a:moveTo>
                    <a:pt x="573" y="421"/>
                  </a:moveTo>
                  <a:lnTo>
                    <a:pt x="573" y="421"/>
                  </a:lnTo>
                  <a:cubicBezTo>
                    <a:pt x="557" y="390"/>
                    <a:pt x="534" y="360"/>
                    <a:pt x="504" y="352"/>
                  </a:cubicBezTo>
                  <a:cubicBezTo>
                    <a:pt x="466" y="352"/>
                    <a:pt x="420" y="367"/>
                    <a:pt x="405" y="405"/>
                  </a:cubicBezTo>
                  <a:cubicBezTo>
                    <a:pt x="389" y="436"/>
                    <a:pt x="443" y="474"/>
                    <a:pt x="443" y="504"/>
                  </a:cubicBezTo>
                  <a:cubicBezTo>
                    <a:pt x="450" y="543"/>
                    <a:pt x="435" y="573"/>
                    <a:pt x="443" y="604"/>
                  </a:cubicBezTo>
                  <a:cubicBezTo>
                    <a:pt x="450" y="642"/>
                    <a:pt x="450" y="696"/>
                    <a:pt x="481" y="711"/>
                  </a:cubicBezTo>
                  <a:cubicBezTo>
                    <a:pt x="504" y="718"/>
                    <a:pt x="512" y="657"/>
                    <a:pt x="534" y="650"/>
                  </a:cubicBezTo>
                  <a:cubicBezTo>
                    <a:pt x="557" y="650"/>
                    <a:pt x="557" y="696"/>
                    <a:pt x="573" y="696"/>
                  </a:cubicBezTo>
                  <a:cubicBezTo>
                    <a:pt x="603" y="703"/>
                    <a:pt x="657" y="703"/>
                    <a:pt x="657" y="673"/>
                  </a:cubicBezTo>
                  <a:cubicBezTo>
                    <a:pt x="657" y="612"/>
                    <a:pt x="603" y="566"/>
                    <a:pt x="580" y="504"/>
                  </a:cubicBezTo>
                  <a:cubicBezTo>
                    <a:pt x="573" y="474"/>
                    <a:pt x="588" y="443"/>
                    <a:pt x="573" y="421"/>
                  </a:cubicBezTo>
                  <a:close/>
                  <a:moveTo>
                    <a:pt x="130" y="566"/>
                  </a:moveTo>
                  <a:lnTo>
                    <a:pt x="130" y="566"/>
                  </a:lnTo>
                  <a:cubicBezTo>
                    <a:pt x="130" y="535"/>
                    <a:pt x="130" y="504"/>
                    <a:pt x="137" y="474"/>
                  </a:cubicBezTo>
                  <a:cubicBezTo>
                    <a:pt x="153" y="459"/>
                    <a:pt x="175" y="443"/>
                    <a:pt x="191" y="428"/>
                  </a:cubicBezTo>
                  <a:cubicBezTo>
                    <a:pt x="206" y="398"/>
                    <a:pt x="214" y="360"/>
                    <a:pt x="244" y="344"/>
                  </a:cubicBezTo>
                  <a:cubicBezTo>
                    <a:pt x="282" y="321"/>
                    <a:pt x="343" y="360"/>
                    <a:pt x="382" y="337"/>
                  </a:cubicBezTo>
                  <a:cubicBezTo>
                    <a:pt x="435" y="306"/>
                    <a:pt x="473" y="245"/>
                    <a:pt x="512" y="191"/>
                  </a:cubicBezTo>
                  <a:cubicBezTo>
                    <a:pt x="534" y="168"/>
                    <a:pt x="519" y="115"/>
                    <a:pt x="550" y="107"/>
                  </a:cubicBezTo>
                  <a:cubicBezTo>
                    <a:pt x="588" y="100"/>
                    <a:pt x="618" y="161"/>
                    <a:pt x="664" y="153"/>
                  </a:cubicBezTo>
                  <a:cubicBezTo>
                    <a:pt x="687" y="146"/>
                    <a:pt x="687" y="100"/>
                    <a:pt x="718" y="85"/>
                  </a:cubicBezTo>
                  <a:cubicBezTo>
                    <a:pt x="725" y="77"/>
                    <a:pt x="741" y="85"/>
                    <a:pt x="748" y="85"/>
                  </a:cubicBezTo>
                  <a:cubicBezTo>
                    <a:pt x="771" y="69"/>
                    <a:pt x="779" y="46"/>
                    <a:pt x="794" y="31"/>
                  </a:cubicBezTo>
                  <a:lnTo>
                    <a:pt x="794" y="31"/>
                  </a:lnTo>
                  <a:cubicBezTo>
                    <a:pt x="809" y="23"/>
                    <a:pt x="825" y="0"/>
                    <a:pt x="840" y="8"/>
                  </a:cubicBezTo>
                  <a:cubicBezTo>
                    <a:pt x="870" y="16"/>
                    <a:pt x="886" y="46"/>
                    <a:pt x="909" y="62"/>
                  </a:cubicBezTo>
                  <a:cubicBezTo>
                    <a:pt x="962" y="100"/>
                    <a:pt x="1016" y="123"/>
                    <a:pt x="1062" y="168"/>
                  </a:cubicBezTo>
                  <a:cubicBezTo>
                    <a:pt x="1077" y="184"/>
                    <a:pt x="1062" y="207"/>
                    <a:pt x="1069" y="229"/>
                  </a:cubicBezTo>
                  <a:cubicBezTo>
                    <a:pt x="1084" y="260"/>
                    <a:pt x="1107" y="291"/>
                    <a:pt x="1115" y="329"/>
                  </a:cubicBezTo>
                  <a:cubicBezTo>
                    <a:pt x="1115" y="367"/>
                    <a:pt x="1100" y="405"/>
                    <a:pt x="1107" y="436"/>
                  </a:cubicBezTo>
                  <a:cubicBezTo>
                    <a:pt x="1115" y="459"/>
                    <a:pt x="1138" y="474"/>
                    <a:pt x="1145" y="489"/>
                  </a:cubicBezTo>
                  <a:cubicBezTo>
                    <a:pt x="1153" y="520"/>
                    <a:pt x="1168" y="550"/>
                    <a:pt x="1153" y="573"/>
                  </a:cubicBezTo>
                  <a:cubicBezTo>
                    <a:pt x="1130" y="612"/>
                    <a:pt x="1069" y="619"/>
                    <a:pt x="1046" y="657"/>
                  </a:cubicBezTo>
                  <a:cubicBezTo>
                    <a:pt x="1023" y="696"/>
                    <a:pt x="1008" y="741"/>
                    <a:pt x="1008" y="787"/>
                  </a:cubicBezTo>
                  <a:cubicBezTo>
                    <a:pt x="1008" y="825"/>
                    <a:pt x="1008" y="871"/>
                    <a:pt x="1039" y="902"/>
                  </a:cubicBezTo>
                  <a:cubicBezTo>
                    <a:pt x="1077" y="932"/>
                    <a:pt x="1138" y="925"/>
                    <a:pt x="1191" y="940"/>
                  </a:cubicBezTo>
                  <a:cubicBezTo>
                    <a:pt x="1222" y="955"/>
                    <a:pt x="1252" y="963"/>
                    <a:pt x="1268" y="986"/>
                  </a:cubicBezTo>
                  <a:cubicBezTo>
                    <a:pt x="1283" y="1009"/>
                    <a:pt x="1298" y="1039"/>
                    <a:pt x="1291" y="1062"/>
                  </a:cubicBezTo>
                  <a:cubicBezTo>
                    <a:pt x="1275" y="1093"/>
                    <a:pt x="1229" y="1093"/>
                    <a:pt x="1206" y="1123"/>
                  </a:cubicBezTo>
                  <a:cubicBezTo>
                    <a:pt x="1191" y="1146"/>
                    <a:pt x="1184" y="1177"/>
                    <a:pt x="1191" y="1207"/>
                  </a:cubicBezTo>
                  <a:cubicBezTo>
                    <a:pt x="1191" y="1230"/>
                    <a:pt x="1222" y="1238"/>
                    <a:pt x="1245" y="1253"/>
                  </a:cubicBezTo>
                  <a:cubicBezTo>
                    <a:pt x="1275" y="1268"/>
                    <a:pt x="1314" y="1276"/>
                    <a:pt x="1352" y="1291"/>
                  </a:cubicBezTo>
                  <a:lnTo>
                    <a:pt x="1352" y="1291"/>
                  </a:lnTo>
                  <a:cubicBezTo>
                    <a:pt x="1359" y="1337"/>
                    <a:pt x="1359" y="1337"/>
                    <a:pt x="1359" y="1337"/>
                  </a:cubicBezTo>
                  <a:lnTo>
                    <a:pt x="1359" y="1337"/>
                  </a:lnTo>
                  <a:cubicBezTo>
                    <a:pt x="1336" y="1360"/>
                    <a:pt x="1306" y="1375"/>
                    <a:pt x="1291" y="1406"/>
                  </a:cubicBezTo>
                  <a:cubicBezTo>
                    <a:pt x="1283" y="1421"/>
                    <a:pt x="1291" y="1436"/>
                    <a:pt x="1291" y="1452"/>
                  </a:cubicBezTo>
                  <a:cubicBezTo>
                    <a:pt x="1291" y="1482"/>
                    <a:pt x="1298" y="1513"/>
                    <a:pt x="1283" y="1543"/>
                  </a:cubicBezTo>
                  <a:cubicBezTo>
                    <a:pt x="1268" y="1566"/>
                    <a:pt x="1245" y="1582"/>
                    <a:pt x="1222" y="1589"/>
                  </a:cubicBezTo>
                  <a:cubicBezTo>
                    <a:pt x="1191" y="1597"/>
                    <a:pt x="1161" y="1574"/>
                    <a:pt x="1130" y="1582"/>
                  </a:cubicBezTo>
                  <a:cubicBezTo>
                    <a:pt x="1107" y="1582"/>
                    <a:pt x="1092" y="1589"/>
                    <a:pt x="1069" y="1597"/>
                  </a:cubicBezTo>
                  <a:lnTo>
                    <a:pt x="1069" y="1597"/>
                  </a:lnTo>
                  <a:cubicBezTo>
                    <a:pt x="1046" y="1582"/>
                    <a:pt x="1031" y="1543"/>
                    <a:pt x="1008" y="1543"/>
                  </a:cubicBezTo>
                  <a:cubicBezTo>
                    <a:pt x="977" y="1543"/>
                    <a:pt x="947" y="1566"/>
                    <a:pt x="924" y="1582"/>
                  </a:cubicBezTo>
                  <a:lnTo>
                    <a:pt x="924" y="1582"/>
                  </a:lnTo>
                  <a:cubicBezTo>
                    <a:pt x="916" y="1566"/>
                    <a:pt x="909" y="1543"/>
                    <a:pt x="901" y="1528"/>
                  </a:cubicBezTo>
                  <a:cubicBezTo>
                    <a:pt x="893" y="1513"/>
                    <a:pt x="886" y="1505"/>
                    <a:pt x="878" y="1498"/>
                  </a:cubicBezTo>
                  <a:cubicBezTo>
                    <a:pt x="863" y="1467"/>
                    <a:pt x="878" y="1436"/>
                    <a:pt x="855" y="1421"/>
                  </a:cubicBezTo>
                  <a:cubicBezTo>
                    <a:pt x="840" y="1406"/>
                    <a:pt x="809" y="1413"/>
                    <a:pt x="794" y="1429"/>
                  </a:cubicBezTo>
                  <a:cubicBezTo>
                    <a:pt x="779" y="1436"/>
                    <a:pt x="794" y="1459"/>
                    <a:pt x="779" y="1467"/>
                  </a:cubicBezTo>
                  <a:cubicBezTo>
                    <a:pt x="764" y="1482"/>
                    <a:pt x="741" y="1467"/>
                    <a:pt x="725" y="1482"/>
                  </a:cubicBezTo>
                  <a:cubicBezTo>
                    <a:pt x="710" y="1498"/>
                    <a:pt x="695" y="1521"/>
                    <a:pt x="679" y="1543"/>
                  </a:cubicBezTo>
                  <a:lnTo>
                    <a:pt x="679" y="1543"/>
                  </a:lnTo>
                  <a:cubicBezTo>
                    <a:pt x="626" y="1521"/>
                    <a:pt x="588" y="1467"/>
                    <a:pt x="534" y="1467"/>
                  </a:cubicBezTo>
                  <a:cubicBezTo>
                    <a:pt x="489" y="1475"/>
                    <a:pt x="466" y="1528"/>
                    <a:pt x="427" y="1559"/>
                  </a:cubicBezTo>
                  <a:lnTo>
                    <a:pt x="427" y="1559"/>
                  </a:lnTo>
                  <a:cubicBezTo>
                    <a:pt x="351" y="1521"/>
                    <a:pt x="351" y="1521"/>
                    <a:pt x="351" y="1521"/>
                  </a:cubicBezTo>
                  <a:lnTo>
                    <a:pt x="351" y="1521"/>
                  </a:lnTo>
                  <a:cubicBezTo>
                    <a:pt x="359" y="1490"/>
                    <a:pt x="366" y="1459"/>
                    <a:pt x="366" y="1429"/>
                  </a:cubicBezTo>
                  <a:cubicBezTo>
                    <a:pt x="366" y="1406"/>
                    <a:pt x="366" y="1375"/>
                    <a:pt x="343" y="1360"/>
                  </a:cubicBezTo>
                  <a:cubicBezTo>
                    <a:pt x="313" y="1345"/>
                    <a:pt x="259" y="1375"/>
                    <a:pt x="229" y="1352"/>
                  </a:cubicBezTo>
                  <a:cubicBezTo>
                    <a:pt x="214" y="1322"/>
                    <a:pt x="244" y="1284"/>
                    <a:pt x="244" y="1246"/>
                  </a:cubicBezTo>
                  <a:lnTo>
                    <a:pt x="244" y="1246"/>
                  </a:lnTo>
                  <a:cubicBezTo>
                    <a:pt x="237" y="1223"/>
                    <a:pt x="229" y="1200"/>
                    <a:pt x="214" y="1184"/>
                  </a:cubicBezTo>
                  <a:cubicBezTo>
                    <a:pt x="198" y="1154"/>
                    <a:pt x="160" y="1138"/>
                    <a:pt x="145" y="1108"/>
                  </a:cubicBezTo>
                  <a:cubicBezTo>
                    <a:pt x="137" y="1093"/>
                    <a:pt x="153" y="1070"/>
                    <a:pt x="137" y="1054"/>
                  </a:cubicBezTo>
                  <a:cubicBezTo>
                    <a:pt x="122" y="1032"/>
                    <a:pt x="99" y="1016"/>
                    <a:pt x="76" y="1001"/>
                  </a:cubicBezTo>
                  <a:lnTo>
                    <a:pt x="76" y="1001"/>
                  </a:lnTo>
                  <a:cubicBezTo>
                    <a:pt x="91" y="986"/>
                    <a:pt x="114" y="978"/>
                    <a:pt x="122" y="955"/>
                  </a:cubicBezTo>
                  <a:cubicBezTo>
                    <a:pt x="137" y="917"/>
                    <a:pt x="168" y="864"/>
                    <a:pt x="137" y="833"/>
                  </a:cubicBezTo>
                  <a:cubicBezTo>
                    <a:pt x="114" y="810"/>
                    <a:pt x="68" y="879"/>
                    <a:pt x="30" y="871"/>
                  </a:cubicBezTo>
                  <a:cubicBezTo>
                    <a:pt x="7" y="864"/>
                    <a:pt x="0" y="833"/>
                    <a:pt x="0" y="810"/>
                  </a:cubicBezTo>
                  <a:cubicBezTo>
                    <a:pt x="0" y="779"/>
                    <a:pt x="15" y="749"/>
                    <a:pt x="38" y="726"/>
                  </a:cubicBezTo>
                  <a:cubicBezTo>
                    <a:pt x="61" y="696"/>
                    <a:pt x="107" y="688"/>
                    <a:pt x="130" y="650"/>
                  </a:cubicBezTo>
                  <a:cubicBezTo>
                    <a:pt x="145" y="627"/>
                    <a:pt x="130" y="596"/>
                    <a:pt x="130" y="566"/>
                  </a:cubicBezTo>
                  <a:close/>
                </a:path>
              </a:pathLst>
            </a:custGeom>
            <a:solidFill>
              <a:schemeClr val="accent4"/>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1" name="Freeform 38"/>
            <p:cNvSpPr>
              <a:spLocks noChangeArrowheads="1"/>
            </p:cNvSpPr>
            <p:nvPr/>
          </p:nvSpPr>
          <p:spPr bwMode="auto">
            <a:xfrm>
              <a:off x="6948035" y="7137400"/>
              <a:ext cx="266683" cy="184150"/>
            </a:xfrm>
            <a:custGeom>
              <a:avLst/>
              <a:gdLst>
                <a:gd name="T0" fmla="*/ 0 w 741"/>
                <a:gd name="T1" fmla="*/ 46 h 513"/>
                <a:gd name="T2" fmla="*/ 0 w 741"/>
                <a:gd name="T3" fmla="*/ 46 h 513"/>
                <a:gd name="T4" fmla="*/ 53 w 741"/>
                <a:gd name="T5" fmla="*/ 100 h 513"/>
                <a:gd name="T6" fmla="*/ 84 w 741"/>
                <a:gd name="T7" fmla="*/ 191 h 513"/>
                <a:gd name="T8" fmla="*/ 145 w 741"/>
                <a:gd name="T9" fmla="*/ 214 h 513"/>
                <a:gd name="T10" fmla="*/ 152 w 741"/>
                <a:gd name="T11" fmla="*/ 253 h 513"/>
                <a:gd name="T12" fmla="*/ 214 w 741"/>
                <a:gd name="T13" fmla="*/ 283 h 513"/>
                <a:gd name="T14" fmla="*/ 198 w 741"/>
                <a:gd name="T15" fmla="*/ 352 h 513"/>
                <a:gd name="T16" fmla="*/ 320 w 741"/>
                <a:gd name="T17" fmla="*/ 398 h 513"/>
                <a:gd name="T18" fmla="*/ 259 w 741"/>
                <a:gd name="T19" fmla="*/ 474 h 513"/>
                <a:gd name="T20" fmla="*/ 381 w 741"/>
                <a:gd name="T21" fmla="*/ 505 h 513"/>
                <a:gd name="T22" fmla="*/ 519 w 741"/>
                <a:gd name="T23" fmla="*/ 482 h 513"/>
                <a:gd name="T24" fmla="*/ 542 w 741"/>
                <a:gd name="T25" fmla="*/ 443 h 513"/>
                <a:gd name="T26" fmla="*/ 603 w 741"/>
                <a:gd name="T27" fmla="*/ 420 h 513"/>
                <a:gd name="T28" fmla="*/ 626 w 741"/>
                <a:gd name="T29" fmla="*/ 428 h 513"/>
                <a:gd name="T30" fmla="*/ 641 w 741"/>
                <a:gd name="T31" fmla="*/ 474 h 513"/>
                <a:gd name="T32" fmla="*/ 687 w 741"/>
                <a:gd name="T33" fmla="*/ 474 h 513"/>
                <a:gd name="T34" fmla="*/ 740 w 741"/>
                <a:gd name="T35" fmla="*/ 443 h 513"/>
                <a:gd name="T36" fmla="*/ 740 w 741"/>
                <a:gd name="T37" fmla="*/ 443 h 513"/>
                <a:gd name="T38" fmla="*/ 718 w 741"/>
                <a:gd name="T39" fmla="*/ 375 h 513"/>
                <a:gd name="T40" fmla="*/ 672 w 741"/>
                <a:gd name="T41" fmla="*/ 329 h 513"/>
                <a:gd name="T42" fmla="*/ 641 w 741"/>
                <a:gd name="T43" fmla="*/ 260 h 513"/>
                <a:gd name="T44" fmla="*/ 641 w 741"/>
                <a:gd name="T45" fmla="*/ 199 h 513"/>
                <a:gd name="T46" fmla="*/ 580 w 741"/>
                <a:gd name="T47" fmla="*/ 184 h 513"/>
                <a:gd name="T48" fmla="*/ 534 w 741"/>
                <a:gd name="T49" fmla="*/ 61 h 513"/>
                <a:gd name="T50" fmla="*/ 534 w 741"/>
                <a:gd name="T51" fmla="*/ 61 h 513"/>
                <a:gd name="T52" fmla="*/ 473 w 741"/>
                <a:gd name="T53" fmla="*/ 39 h 513"/>
                <a:gd name="T54" fmla="*/ 450 w 741"/>
                <a:gd name="T55" fmla="*/ 69 h 513"/>
                <a:gd name="T56" fmla="*/ 412 w 741"/>
                <a:gd name="T57" fmla="*/ 153 h 513"/>
                <a:gd name="T58" fmla="*/ 389 w 741"/>
                <a:gd name="T59" fmla="*/ 123 h 513"/>
                <a:gd name="T60" fmla="*/ 381 w 741"/>
                <a:gd name="T61" fmla="*/ 77 h 513"/>
                <a:gd name="T62" fmla="*/ 351 w 741"/>
                <a:gd name="T63" fmla="*/ 31 h 513"/>
                <a:gd name="T64" fmla="*/ 145 w 741"/>
                <a:gd name="T65" fmla="*/ 8 h 513"/>
                <a:gd name="T66" fmla="*/ 91 w 741"/>
                <a:gd name="T67" fmla="*/ 46 h 513"/>
                <a:gd name="T68" fmla="*/ 0 w 741"/>
                <a:gd name="T69" fmla="*/ 46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513">
                  <a:moveTo>
                    <a:pt x="0" y="46"/>
                  </a:moveTo>
                  <a:lnTo>
                    <a:pt x="0" y="46"/>
                  </a:lnTo>
                  <a:cubicBezTo>
                    <a:pt x="15" y="69"/>
                    <a:pt x="38" y="77"/>
                    <a:pt x="53" y="100"/>
                  </a:cubicBezTo>
                  <a:cubicBezTo>
                    <a:pt x="68" y="130"/>
                    <a:pt x="61" y="168"/>
                    <a:pt x="84" y="191"/>
                  </a:cubicBezTo>
                  <a:cubicBezTo>
                    <a:pt x="99" y="214"/>
                    <a:pt x="129" y="199"/>
                    <a:pt x="145" y="214"/>
                  </a:cubicBezTo>
                  <a:cubicBezTo>
                    <a:pt x="152" y="222"/>
                    <a:pt x="145" y="245"/>
                    <a:pt x="152" y="253"/>
                  </a:cubicBezTo>
                  <a:cubicBezTo>
                    <a:pt x="175" y="268"/>
                    <a:pt x="206" y="260"/>
                    <a:pt x="214" y="283"/>
                  </a:cubicBezTo>
                  <a:cubicBezTo>
                    <a:pt x="221" y="306"/>
                    <a:pt x="183" y="336"/>
                    <a:pt x="198" y="352"/>
                  </a:cubicBezTo>
                  <a:cubicBezTo>
                    <a:pt x="229" y="382"/>
                    <a:pt x="298" y="359"/>
                    <a:pt x="320" y="398"/>
                  </a:cubicBezTo>
                  <a:cubicBezTo>
                    <a:pt x="328" y="428"/>
                    <a:pt x="244" y="451"/>
                    <a:pt x="259" y="474"/>
                  </a:cubicBezTo>
                  <a:cubicBezTo>
                    <a:pt x="282" y="512"/>
                    <a:pt x="343" y="505"/>
                    <a:pt x="381" y="505"/>
                  </a:cubicBezTo>
                  <a:cubicBezTo>
                    <a:pt x="427" y="505"/>
                    <a:pt x="473" y="497"/>
                    <a:pt x="519" y="482"/>
                  </a:cubicBezTo>
                  <a:cubicBezTo>
                    <a:pt x="534" y="474"/>
                    <a:pt x="534" y="451"/>
                    <a:pt x="542" y="443"/>
                  </a:cubicBezTo>
                  <a:cubicBezTo>
                    <a:pt x="557" y="428"/>
                    <a:pt x="580" y="420"/>
                    <a:pt x="603" y="420"/>
                  </a:cubicBezTo>
                  <a:cubicBezTo>
                    <a:pt x="611" y="420"/>
                    <a:pt x="618" y="420"/>
                    <a:pt x="626" y="428"/>
                  </a:cubicBezTo>
                  <a:cubicBezTo>
                    <a:pt x="634" y="436"/>
                    <a:pt x="626" y="466"/>
                    <a:pt x="641" y="474"/>
                  </a:cubicBezTo>
                  <a:cubicBezTo>
                    <a:pt x="649" y="482"/>
                    <a:pt x="672" y="474"/>
                    <a:pt x="687" y="474"/>
                  </a:cubicBezTo>
                  <a:cubicBezTo>
                    <a:pt x="702" y="466"/>
                    <a:pt x="725" y="459"/>
                    <a:pt x="740" y="443"/>
                  </a:cubicBezTo>
                  <a:lnTo>
                    <a:pt x="740" y="443"/>
                  </a:lnTo>
                  <a:cubicBezTo>
                    <a:pt x="733" y="420"/>
                    <a:pt x="733" y="398"/>
                    <a:pt x="718" y="375"/>
                  </a:cubicBezTo>
                  <a:cubicBezTo>
                    <a:pt x="702" y="359"/>
                    <a:pt x="679" y="352"/>
                    <a:pt x="672" y="329"/>
                  </a:cubicBezTo>
                  <a:cubicBezTo>
                    <a:pt x="656" y="314"/>
                    <a:pt x="649" y="283"/>
                    <a:pt x="641" y="260"/>
                  </a:cubicBezTo>
                  <a:cubicBezTo>
                    <a:pt x="634" y="245"/>
                    <a:pt x="649" y="214"/>
                    <a:pt x="641" y="199"/>
                  </a:cubicBezTo>
                  <a:cubicBezTo>
                    <a:pt x="626" y="184"/>
                    <a:pt x="595" y="199"/>
                    <a:pt x="580" y="184"/>
                  </a:cubicBezTo>
                  <a:cubicBezTo>
                    <a:pt x="557" y="153"/>
                    <a:pt x="550" y="100"/>
                    <a:pt x="534" y="61"/>
                  </a:cubicBezTo>
                  <a:lnTo>
                    <a:pt x="534" y="61"/>
                  </a:lnTo>
                  <a:cubicBezTo>
                    <a:pt x="511" y="54"/>
                    <a:pt x="496" y="39"/>
                    <a:pt x="473" y="39"/>
                  </a:cubicBezTo>
                  <a:cubicBezTo>
                    <a:pt x="458" y="39"/>
                    <a:pt x="458" y="61"/>
                    <a:pt x="450" y="69"/>
                  </a:cubicBezTo>
                  <a:cubicBezTo>
                    <a:pt x="435" y="100"/>
                    <a:pt x="443" y="138"/>
                    <a:pt x="412" y="153"/>
                  </a:cubicBezTo>
                  <a:cubicBezTo>
                    <a:pt x="404" y="168"/>
                    <a:pt x="397" y="138"/>
                    <a:pt x="389" y="123"/>
                  </a:cubicBezTo>
                  <a:cubicBezTo>
                    <a:pt x="381" y="107"/>
                    <a:pt x="389" y="92"/>
                    <a:pt x="381" y="77"/>
                  </a:cubicBezTo>
                  <a:cubicBezTo>
                    <a:pt x="374" y="61"/>
                    <a:pt x="366" y="39"/>
                    <a:pt x="351" y="31"/>
                  </a:cubicBezTo>
                  <a:cubicBezTo>
                    <a:pt x="282" y="16"/>
                    <a:pt x="214" y="0"/>
                    <a:pt x="145" y="8"/>
                  </a:cubicBezTo>
                  <a:cubicBezTo>
                    <a:pt x="122" y="8"/>
                    <a:pt x="114" y="39"/>
                    <a:pt x="91" y="46"/>
                  </a:cubicBezTo>
                  <a:cubicBezTo>
                    <a:pt x="61" y="54"/>
                    <a:pt x="30" y="46"/>
                    <a:pt x="0"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2" name="Freeform 39"/>
            <p:cNvSpPr>
              <a:spLocks noChangeArrowheads="1"/>
            </p:cNvSpPr>
            <p:nvPr/>
          </p:nvSpPr>
          <p:spPr bwMode="auto">
            <a:xfrm>
              <a:off x="6819456" y="7097713"/>
              <a:ext cx="484156" cy="762000"/>
            </a:xfrm>
            <a:custGeom>
              <a:avLst/>
              <a:gdLst>
                <a:gd name="T0" fmla="*/ 924 w 1345"/>
                <a:gd name="T1" fmla="*/ 1428 h 2116"/>
                <a:gd name="T2" fmla="*/ 847 w 1345"/>
                <a:gd name="T3" fmla="*/ 1397 h 2116"/>
                <a:gd name="T4" fmla="*/ 763 w 1345"/>
                <a:gd name="T5" fmla="*/ 1497 h 2116"/>
                <a:gd name="T6" fmla="*/ 748 w 1345"/>
                <a:gd name="T7" fmla="*/ 1596 h 2116"/>
                <a:gd name="T8" fmla="*/ 886 w 1345"/>
                <a:gd name="T9" fmla="*/ 1665 h 2116"/>
                <a:gd name="T10" fmla="*/ 970 w 1345"/>
                <a:gd name="T11" fmla="*/ 1550 h 2116"/>
                <a:gd name="T12" fmla="*/ 924 w 1345"/>
                <a:gd name="T13" fmla="*/ 1428 h 2116"/>
                <a:gd name="T14" fmla="*/ 679 w 1345"/>
                <a:gd name="T15" fmla="*/ 2054 h 2116"/>
                <a:gd name="T16" fmla="*/ 611 w 1345"/>
                <a:gd name="T17" fmla="*/ 2115 h 2116"/>
                <a:gd name="T18" fmla="*/ 504 w 1345"/>
                <a:gd name="T19" fmla="*/ 2077 h 2116"/>
                <a:gd name="T20" fmla="*/ 465 w 1345"/>
                <a:gd name="T21" fmla="*/ 1947 h 2116"/>
                <a:gd name="T22" fmla="*/ 527 w 1345"/>
                <a:gd name="T23" fmla="*/ 1810 h 2116"/>
                <a:gd name="T24" fmla="*/ 298 w 1345"/>
                <a:gd name="T25" fmla="*/ 1726 h 2116"/>
                <a:gd name="T26" fmla="*/ 305 w 1345"/>
                <a:gd name="T27" fmla="*/ 1481 h 2116"/>
                <a:gd name="T28" fmla="*/ 404 w 1345"/>
                <a:gd name="T29" fmla="*/ 1313 h 2116"/>
                <a:gd name="T30" fmla="*/ 374 w 1345"/>
                <a:gd name="T31" fmla="*/ 1153 h 2116"/>
                <a:gd name="T32" fmla="*/ 321 w 1345"/>
                <a:gd name="T33" fmla="*/ 992 h 2116"/>
                <a:gd name="T34" fmla="*/ 99 w 1345"/>
                <a:gd name="T35" fmla="*/ 832 h 2116"/>
                <a:gd name="T36" fmla="*/ 53 w 1345"/>
                <a:gd name="T37" fmla="*/ 855 h 2116"/>
                <a:gd name="T38" fmla="*/ 61 w 1345"/>
                <a:gd name="T39" fmla="*/ 778 h 2116"/>
                <a:gd name="T40" fmla="*/ 23 w 1345"/>
                <a:gd name="T41" fmla="*/ 565 h 2116"/>
                <a:gd name="T42" fmla="*/ 0 w 1345"/>
                <a:gd name="T43" fmla="*/ 435 h 2116"/>
                <a:gd name="T44" fmla="*/ 23 w 1345"/>
                <a:gd name="T45" fmla="*/ 412 h 2116"/>
                <a:gd name="T46" fmla="*/ 7 w 1345"/>
                <a:gd name="T47" fmla="*/ 290 h 2116"/>
                <a:gd name="T48" fmla="*/ 61 w 1345"/>
                <a:gd name="T49" fmla="*/ 221 h 2116"/>
                <a:gd name="T50" fmla="*/ 99 w 1345"/>
                <a:gd name="T51" fmla="*/ 76 h 2116"/>
                <a:gd name="T52" fmla="*/ 160 w 1345"/>
                <a:gd name="T53" fmla="*/ 76 h 2116"/>
                <a:gd name="T54" fmla="*/ 183 w 1345"/>
                <a:gd name="T55" fmla="*/ 0 h 2116"/>
                <a:gd name="T56" fmla="*/ 221 w 1345"/>
                <a:gd name="T57" fmla="*/ 15 h 2116"/>
                <a:gd name="T58" fmla="*/ 290 w 1345"/>
                <a:gd name="T59" fmla="*/ 45 h 2116"/>
                <a:gd name="T60" fmla="*/ 328 w 1345"/>
                <a:gd name="T61" fmla="*/ 45 h 2116"/>
                <a:gd name="T62" fmla="*/ 359 w 1345"/>
                <a:gd name="T63" fmla="*/ 152 h 2116"/>
                <a:gd name="T64" fmla="*/ 412 w 1345"/>
                <a:gd name="T65" fmla="*/ 206 h 2116"/>
                <a:gd name="T66" fmla="*/ 504 w 1345"/>
                <a:gd name="T67" fmla="*/ 320 h 2116"/>
                <a:gd name="T68" fmla="*/ 573 w 1345"/>
                <a:gd name="T69" fmla="*/ 389 h 2116"/>
                <a:gd name="T70" fmla="*/ 679 w 1345"/>
                <a:gd name="T71" fmla="*/ 504 h 2116"/>
                <a:gd name="T72" fmla="*/ 740 w 1345"/>
                <a:gd name="T73" fmla="*/ 611 h 2116"/>
                <a:gd name="T74" fmla="*/ 901 w 1345"/>
                <a:gd name="T75" fmla="*/ 549 h 2116"/>
                <a:gd name="T76" fmla="*/ 985 w 1345"/>
                <a:gd name="T77" fmla="*/ 534 h 2116"/>
                <a:gd name="T78" fmla="*/ 1046 w 1345"/>
                <a:gd name="T79" fmla="*/ 580 h 2116"/>
                <a:gd name="T80" fmla="*/ 1099 w 1345"/>
                <a:gd name="T81" fmla="*/ 549 h 2116"/>
                <a:gd name="T82" fmla="*/ 1161 w 1345"/>
                <a:gd name="T83" fmla="*/ 603 h 2116"/>
                <a:gd name="T84" fmla="*/ 1298 w 1345"/>
                <a:gd name="T85" fmla="*/ 611 h 2116"/>
                <a:gd name="T86" fmla="*/ 1336 w 1345"/>
                <a:gd name="T87" fmla="*/ 641 h 2116"/>
                <a:gd name="T88" fmla="*/ 1283 w 1345"/>
                <a:gd name="T89" fmla="*/ 733 h 2116"/>
                <a:gd name="T90" fmla="*/ 1245 w 1345"/>
                <a:gd name="T91" fmla="*/ 954 h 2116"/>
                <a:gd name="T92" fmla="*/ 1122 w 1345"/>
                <a:gd name="T93" fmla="*/ 1168 h 2116"/>
                <a:gd name="T94" fmla="*/ 1084 w 1345"/>
                <a:gd name="T95" fmla="*/ 1344 h 2116"/>
                <a:gd name="T96" fmla="*/ 1084 w 1345"/>
                <a:gd name="T97" fmla="*/ 1688 h 2116"/>
                <a:gd name="T98" fmla="*/ 970 w 1345"/>
                <a:gd name="T99" fmla="*/ 1703 h 2116"/>
                <a:gd name="T100" fmla="*/ 878 w 1345"/>
                <a:gd name="T101" fmla="*/ 1833 h 2116"/>
                <a:gd name="T102" fmla="*/ 786 w 1345"/>
                <a:gd name="T103" fmla="*/ 1962 h 2116"/>
                <a:gd name="T104" fmla="*/ 664 w 1345"/>
                <a:gd name="T105" fmla="*/ 1970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5" h="2116">
                  <a:moveTo>
                    <a:pt x="924" y="1428"/>
                  </a:moveTo>
                  <a:lnTo>
                    <a:pt x="924" y="1428"/>
                  </a:lnTo>
                  <a:cubicBezTo>
                    <a:pt x="909" y="1420"/>
                    <a:pt x="886" y="1451"/>
                    <a:pt x="863" y="1443"/>
                  </a:cubicBezTo>
                  <a:cubicBezTo>
                    <a:pt x="855" y="1436"/>
                    <a:pt x="863" y="1397"/>
                    <a:pt x="847" y="1397"/>
                  </a:cubicBezTo>
                  <a:cubicBezTo>
                    <a:pt x="832" y="1390"/>
                    <a:pt x="817" y="1413"/>
                    <a:pt x="809" y="1420"/>
                  </a:cubicBezTo>
                  <a:cubicBezTo>
                    <a:pt x="786" y="1443"/>
                    <a:pt x="779" y="1474"/>
                    <a:pt x="763" y="1497"/>
                  </a:cubicBezTo>
                  <a:cubicBezTo>
                    <a:pt x="748" y="1512"/>
                    <a:pt x="725" y="1512"/>
                    <a:pt x="718" y="1535"/>
                  </a:cubicBezTo>
                  <a:cubicBezTo>
                    <a:pt x="718" y="1558"/>
                    <a:pt x="733" y="1573"/>
                    <a:pt x="748" y="1596"/>
                  </a:cubicBezTo>
                  <a:cubicBezTo>
                    <a:pt x="763" y="1611"/>
                    <a:pt x="786" y="1619"/>
                    <a:pt x="802" y="1626"/>
                  </a:cubicBezTo>
                  <a:cubicBezTo>
                    <a:pt x="825" y="1642"/>
                    <a:pt x="855" y="1665"/>
                    <a:pt x="886" y="1665"/>
                  </a:cubicBezTo>
                  <a:cubicBezTo>
                    <a:pt x="909" y="1672"/>
                    <a:pt x="939" y="1657"/>
                    <a:pt x="954" y="1634"/>
                  </a:cubicBezTo>
                  <a:cubicBezTo>
                    <a:pt x="970" y="1611"/>
                    <a:pt x="970" y="1581"/>
                    <a:pt x="970" y="1550"/>
                  </a:cubicBezTo>
                  <a:cubicBezTo>
                    <a:pt x="970" y="1527"/>
                    <a:pt x="962" y="1504"/>
                    <a:pt x="954" y="1481"/>
                  </a:cubicBezTo>
                  <a:cubicBezTo>
                    <a:pt x="954" y="1458"/>
                    <a:pt x="947" y="1436"/>
                    <a:pt x="924" y="1428"/>
                  </a:cubicBezTo>
                  <a:close/>
                  <a:moveTo>
                    <a:pt x="679" y="2054"/>
                  </a:moveTo>
                  <a:lnTo>
                    <a:pt x="679" y="2054"/>
                  </a:lnTo>
                  <a:lnTo>
                    <a:pt x="679" y="2054"/>
                  </a:lnTo>
                  <a:cubicBezTo>
                    <a:pt x="611" y="2115"/>
                    <a:pt x="611" y="2115"/>
                    <a:pt x="611" y="2115"/>
                  </a:cubicBezTo>
                  <a:lnTo>
                    <a:pt x="611" y="2115"/>
                  </a:lnTo>
                  <a:cubicBezTo>
                    <a:pt x="573" y="2100"/>
                    <a:pt x="534" y="2092"/>
                    <a:pt x="504" y="2077"/>
                  </a:cubicBezTo>
                  <a:cubicBezTo>
                    <a:pt x="481" y="2062"/>
                    <a:pt x="450" y="2054"/>
                    <a:pt x="450" y="2031"/>
                  </a:cubicBezTo>
                  <a:cubicBezTo>
                    <a:pt x="443" y="2001"/>
                    <a:pt x="450" y="1970"/>
                    <a:pt x="465" y="1947"/>
                  </a:cubicBezTo>
                  <a:cubicBezTo>
                    <a:pt x="488" y="1917"/>
                    <a:pt x="534" y="1917"/>
                    <a:pt x="550" y="1886"/>
                  </a:cubicBezTo>
                  <a:cubicBezTo>
                    <a:pt x="557" y="1863"/>
                    <a:pt x="542" y="1833"/>
                    <a:pt x="527" y="1810"/>
                  </a:cubicBezTo>
                  <a:cubicBezTo>
                    <a:pt x="511" y="1787"/>
                    <a:pt x="481" y="1779"/>
                    <a:pt x="450" y="1764"/>
                  </a:cubicBezTo>
                  <a:cubicBezTo>
                    <a:pt x="397" y="1749"/>
                    <a:pt x="336" y="1756"/>
                    <a:pt x="298" y="1726"/>
                  </a:cubicBezTo>
                  <a:cubicBezTo>
                    <a:pt x="267" y="1695"/>
                    <a:pt x="267" y="1649"/>
                    <a:pt x="267" y="1611"/>
                  </a:cubicBezTo>
                  <a:cubicBezTo>
                    <a:pt x="267" y="1565"/>
                    <a:pt x="282" y="1520"/>
                    <a:pt x="305" y="1481"/>
                  </a:cubicBezTo>
                  <a:cubicBezTo>
                    <a:pt x="328" y="1443"/>
                    <a:pt x="389" y="1436"/>
                    <a:pt x="412" y="1397"/>
                  </a:cubicBezTo>
                  <a:cubicBezTo>
                    <a:pt x="427" y="1374"/>
                    <a:pt x="412" y="1344"/>
                    <a:pt x="404" y="1313"/>
                  </a:cubicBezTo>
                  <a:cubicBezTo>
                    <a:pt x="397" y="1298"/>
                    <a:pt x="374" y="1283"/>
                    <a:pt x="366" y="1260"/>
                  </a:cubicBezTo>
                  <a:cubicBezTo>
                    <a:pt x="359" y="1229"/>
                    <a:pt x="374" y="1191"/>
                    <a:pt x="374" y="1153"/>
                  </a:cubicBezTo>
                  <a:cubicBezTo>
                    <a:pt x="366" y="1115"/>
                    <a:pt x="343" y="1084"/>
                    <a:pt x="328" y="1053"/>
                  </a:cubicBezTo>
                  <a:cubicBezTo>
                    <a:pt x="321" y="1031"/>
                    <a:pt x="336" y="1008"/>
                    <a:pt x="321" y="992"/>
                  </a:cubicBezTo>
                  <a:cubicBezTo>
                    <a:pt x="275" y="947"/>
                    <a:pt x="221" y="924"/>
                    <a:pt x="168" y="886"/>
                  </a:cubicBezTo>
                  <a:cubicBezTo>
                    <a:pt x="145" y="870"/>
                    <a:pt x="129" y="840"/>
                    <a:pt x="99" y="832"/>
                  </a:cubicBezTo>
                  <a:cubicBezTo>
                    <a:pt x="84" y="824"/>
                    <a:pt x="68" y="847"/>
                    <a:pt x="53" y="855"/>
                  </a:cubicBezTo>
                  <a:lnTo>
                    <a:pt x="53" y="855"/>
                  </a:lnTo>
                  <a:cubicBezTo>
                    <a:pt x="53" y="840"/>
                    <a:pt x="53" y="824"/>
                    <a:pt x="53" y="809"/>
                  </a:cubicBezTo>
                  <a:cubicBezTo>
                    <a:pt x="53" y="801"/>
                    <a:pt x="61" y="794"/>
                    <a:pt x="61" y="778"/>
                  </a:cubicBezTo>
                  <a:cubicBezTo>
                    <a:pt x="53" y="748"/>
                    <a:pt x="30" y="725"/>
                    <a:pt x="23" y="687"/>
                  </a:cubicBezTo>
                  <a:cubicBezTo>
                    <a:pt x="15" y="649"/>
                    <a:pt x="23" y="611"/>
                    <a:pt x="23" y="565"/>
                  </a:cubicBezTo>
                  <a:cubicBezTo>
                    <a:pt x="23" y="542"/>
                    <a:pt x="30" y="511"/>
                    <a:pt x="23" y="488"/>
                  </a:cubicBezTo>
                  <a:cubicBezTo>
                    <a:pt x="23" y="465"/>
                    <a:pt x="7" y="450"/>
                    <a:pt x="0" y="435"/>
                  </a:cubicBezTo>
                  <a:lnTo>
                    <a:pt x="0" y="435"/>
                  </a:lnTo>
                  <a:cubicBezTo>
                    <a:pt x="7" y="427"/>
                    <a:pt x="23" y="420"/>
                    <a:pt x="23" y="412"/>
                  </a:cubicBezTo>
                  <a:cubicBezTo>
                    <a:pt x="38" y="389"/>
                    <a:pt x="61" y="366"/>
                    <a:pt x="61" y="336"/>
                  </a:cubicBezTo>
                  <a:cubicBezTo>
                    <a:pt x="53" y="313"/>
                    <a:pt x="23" y="305"/>
                    <a:pt x="7" y="290"/>
                  </a:cubicBezTo>
                  <a:lnTo>
                    <a:pt x="7" y="290"/>
                  </a:lnTo>
                  <a:cubicBezTo>
                    <a:pt x="23" y="267"/>
                    <a:pt x="53" y="244"/>
                    <a:pt x="61" y="221"/>
                  </a:cubicBezTo>
                  <a:cubicBezTo>
                    <a:pt x="76" y="190"/>
                    <a:pt x="68" y="160"/>
                    <a:pt x="76" y="129"/>
                  </a:cubicBezTo>
                  <a:cubicBezTo>
                    <a:pt x="76" y="114"/>
                    <a:pt x="91" y="99"/>
                    <a:pt x="99" y="76"/>
                  </a:cubicBezTo>
                  <a:lnTo>
                    <a:pt x="99" y="76"/>
                  </a:lnTo>
                  <a:cubicBezTo>
                    <a:pt x="122" y="76"/>
                    <a:pt x="145" y="91"/>
                    <a:pt x="160" y="76"/>
                  </a:cubicBezTo>
                  <a:cubicBezTo>
                    <a:pt x="175" y="68"/>
                    <a:pt x="160" y="45"/>
                    <a:pt x="160" y="38"/>
                  </a:cubicBezTo>
                  <a:cubicBezTo>
                    <a:pt x="168" y="22"/>
                    <a:pt x="175" y="7"/>
                    <a:pt x="183" y="0"/>
                  </a:cubicBezTo>
                  <a:lnTo>
                    <a:pt x="183" y="0"/>
                  </a:lnTo>
                  <a:cubicBezTo>
                    <a:pt x="198" y="0"/>
                    <a:pt x="206" y="7"/>
                    <a:pt x="221" y="15"/>
                  </a:cubicBezTo>
                  <a:lnTo>
                    <a:pt x="244" y="0"/>
                  </a:lnTo>
                  <a:cubicBezTo>
                    <a:pt x="244" y="7"/>
                    <a:pt x="290" y="45"/>
                    <a:pt x="290" y="45"/>
                  </a:cubicBezTo>
                  <a:cubicBezTo>
                    <a:pt x="305" y="45"/>
                    <a:pt x="313" y="45"/>
                    <a:pt x="328" y="45"/>
                  </a:cubicBezTo>
                  <a:lnTo>
                    <a:pt x="328" y="45"/>
                  </a:lnTo>
                  <a:cubicBezTo>
                    <a:pt x="336" y="61"/>
                    <a:pt x="351" y="76"/>
                    <a:pt x="359" y="91"/>
                  </a:cubicBezTo>
                  <a:cubicBezTo>
                    <a:pt x="366" y="114"/>
                    <a:pt x="359" y="129"/>
                    <a:pt x="359" y="152"/>
                  </a:cubicBezTo>
                  <a:lnTo>
                    <a:pt x="359" y="152"/>
                  </a:lnTo>
                  <a:cubicBezTo>
                    <a:pt x="374" y="175"/>
                    <a:pt x="397" y="183"/>
                    <a:pt x="412" y="206"/>
                  </a:cubicBezTo>
                  <a:cubicBezTo>
                    <a:pt x="427" y="236"/>
                    <a:pt x="420" y="274"/>
                    <a:pt x="443" y="297"/>
                  </a:cubicBezTo>
                  <a:cubicBezTo>
                    <a:pt x="458" y="320"/>
                    <a:pt x="488" y="305"/>
                    <a:pt x="504" y="320"/>
                  </a:cubicBezTo>
                  <a:cubicBezTo>
                    <a:pt x="511" y="328"/>
                    <a:pt x="504" y="351"/>
                    <a:pt x="511" y="359"/>
                  </a:cubicBezTo>
                  <a:cubicBezTo>
                    <a:pt x="534" y="374"/>
                    <a:pt x="565" y="366"/>
                    <a:pt x="573" y="389"/>
                  </a:cubicBezTo>
                  <a:cubicBezTo>
                    <a:pt x="580" y="412"/>
                    <a:pt x="542" y="442"/>
                    <a:pt x="557" y="458"/>
                  </a:cubicBezTo>
                  <a:cubicBezTo>
                    <a:pt x="588" y="488"/>
                    <a:pt x="657" y="465"/>
                    <a:pt x="679" y="504"/>
                  </a:cubicBezTo>
                  <a:cubicBezTo>
                    <a:pt x="687" y="534"/>
                    <a:pt x="603" y="557"/>
                    <a:pt x="618" y="580"/>
                  </a:cubicBezTo>
                  <a:cubicBezTo>
                    <a:pt x="641" y="618"/>
                    <a:pt x="702" y="611"/>
                    <a:pt x="740" y="611"/>
                  </a:cubicBezTo>
                  <a:cubicBezTo>
                    <a:pt x="786" y="611"/>
                    <a:pt x="832" y="603"/>
                    <a:pt x="878" y="588"/>
                  </a:cubicBezTo>
                  <a:cubicBezTo>
                    <a:pt x="893" y="580"/>
                    <a:pt x="893" y="557"/>
                    <a:pt x="901" y="549"/>
                  </a:cubicBezTo>
                  <a:cubicBezTo>
                    <a:pt x="916" y="534"/>
                    <a:pt x="939" y="526"/>
                    <a:pt x="962" y="526"/>
                  </a:cubicBezTo>
                  <a:cubicBezTo>
                    <a:pt x="970" y="526"/>
                    <a:pt x="977" y="526"/>
                    <a:pt x="985" y="534"/>
                  </a:cubicBezTo>
                  <a:cubicBezTo>
                    <a:pt x="993" y="542"/>
                    <a:pt x="985" y="572"/>
                    <a:pt x="1000" y="580"/>
                  </a:cubicBezTo>
                  <a:cubicBezTo>
                    <a:pt x="1008" y="588"/>
                    <a:pt x="1031" y="580"/>
                    <a:pt x="1046" y="580"/>
                  </a:cubicBezTo>
                  <a:cubicBezTo>
                    <a:pt x="1061" y="572"/>
                    <a:pt x="1084" y="565"/>
                    <a:pt x="1099" y="549"/>
                  </a:cubicBezTo>
                  <a:lnTo>
                    <a:pt x="1099" y="549"/>
                  </a:lnTo>
                  <a:cubicBezTo>
                    <a:pt x="1122" y="549"/>
                    <a:pt x="1145" y="542"/>
                    <a:pt x="1161" y="549"/>
                  </a:cubicBezTo>
                  <a:cubicBezTo>
                    <a:pt x="1168" y="565"/>
                    <a:pt x="1153" y="588"/>
                    <a:pt x="1161" y="603"/>
                  </a:cubicBezTo>
                  <a:cubicBezTo>
                    <a:pt x="1176" y="618"/>
                    <a:pt x="1199" y="626"/>
                    <a:pt x="1222" y="626"/>
                  </a:cubicBezTo>
                  <a:cubicBezTo>
                    <a:pt x="1245" y="626"/>
                    <a:pt x="1268" y="618"/>
                    <a:pt x="1298" y="611"/>
                  </a:cubicBezTo>
                  <a:lnTo>
                    <a:pt x="1298" y="611"/>
                  </a:lnTo>
                  <a:cubicBezTo>
                    <a:pt x="1306" y="626"/>
                    <a:pt x="1329" y="626"/>
                    <a:pt x="1336" y="641"/>
                  </a:cubicBezTo>
                  <a:cubicBezTo>
                    <a:pt x="1344" y="672"/>
                    <a:pt x="1344" y="702"/>
                    <a:pt x="1329" y="725"/>
                  </a:cubicBezTo>
                  <a:cubicBezTo>
                    <a:pt x="1321" y="740"/>
                    <a:pt x="1290" y="717"/>
                    <a:pt x="1283" y="733"/>
                  </a:cubicBezTo>
                  <a:cubicBezTo>
                    <a:pt x="1268" y="786"/>
                    <a:pt x="1290" y="847"/>
                    <a:pt x="1283" y="901"/>
                  </a:cubicBezTo>
                  <a:cubicBezTo>
                    <a:pt x="1275" y="924"/>
                    <a:pt x="1260" y="939"/>
                    <a:pt x="1245" y="954"/>
                  </a:cubicBezTo>
                  <a:cubicBezTo>
                    <a:pt x="1207" y="977"/>
                    <a:pt x="1138" y="970"/>
                    <a:pt x="1115" y="1015"/>
                  </a:cubicBezTo>
                  <a:cubicBezTo>
                    <a:pt x="1092" y="1061"/>
                    <a:pt x="1138" y="1115"/>
                    <a:pt x="1122" y="1168"/>
                  </a:cubicBezTo>
                  <a:cubicBezTo>
                    <a:pt x="1122" y="1199"/>
                    <a:pt x="1084" y="1206"/>
                    <a:pt x="1077" y="1229"/>
                  </a:cubicBezTo>
                  <a:cubicBezTo>
                    <a:pt x="1069" y="1267"/>
                    <a:pt x="1077" y="1306"/>
                    <a:pt x="1084" y="1344"/>
                  </a:cubicBezTo>
                  <a:cubicBezTo>
                    <a:pt x="1099" y="1428"/>
                    <a:pt x="1153" y="1504"/>
                    <a:pt x="1153" y="1588"/>
                  </a:cubicBezTo>
                  <a:cubicBezTo>
                    <a:pt x="1153" y="1626"/>
                    <a:pt x="1107" y="1649"/>
                    <a:pt x="1084" y="1688"/>
                  </a:cubicBezTo>
                  <a:lnTo>
                    <a:pt x="1084" y="1688"/>
                  </a:lnTo>
                  <a:cubicBezTo>
                    <a:pt x="1046" y="1695"/>
                    <a:pt x="1008" y="1688"/>
                    <a:pt x="970" y="1703"/>
                  </a:cubicBezTo>
                  <a:cubicBezTo>
                    <a:pt x="947" y="1718"/>
                    <a:pt x="932" y="1741"/>
                    <a:pt x="916" y="1764"/>
                  </a:cubicBezTo>
                  <a:cubicBezTo>
                    <a:pt x="901" y="1787"/>
                    <a:pt x="893" y="1817"/>
                    <a:pt x="878" y="1833"/>
                  </a:cubicBezTo>
                  <a:cubicBezTo>
                    <a:pt x="863" y="1848"/>
                    <a:pt x="840" y="1856"/>
                    <a:pt x="832" y="1871"/>
                  </a:cubicBezTo>
                  <a:cubicBezTo>
                    <a:pt x="809" y="1894"/>
                    <a:pt x="817" y="1940"/>
                    <a:pt x="786" y="1962"/>
                  </a:cubicBezTo>
                  <a:cubicBezTo>
                    <a:pt x="771" y="1970"/>
                    <a:pt x="740" y="1947"/>
                    <a:pt x="710" y="1947"/>
                  </a:cubicBezTo>
                  <a:cubicBezTo>
                    <a:pt x="695" y="1955"/>
                    <a:pt x="672" y="1955"/>
                    <a:pt x="664" y="1970"/>
                  </a:cubicBezTo>
                  <a:cubicBezTo>
                    <a:pt x="657" y="1993"/>
                    <a:pt x="672" y="2024"/>
                    <a:pt x="679" y="205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3" name="Freeform 40"/>
            <p:cNvSpPr>
              <a:spLocks noChangeArrowheads="1"/>
            </p:cNvSpPr>
            <p:nvPr/>
          </p:nvSpPr>
          <p:spPr bwMode="auto">
            <a:xfrm>
              <a:off x="7076614" y="7599363"/>
              <a:ext cx="90482" cy="101600"/>
            </a:xfrm>
            <a:custGeom>
              <a:avLst/>
              <a:gdLst>
                <a:gd name="T0" fmla="*/ 206 w 253"/>
                <a:gd name="T1" fmla="*/ 38 h 283"/>
                <a:gd name="T2" fmla="*/ 206 w 253"/>
                <a:gd name="T3" fmla="*/ 38 h 283"/>
                <a:gd name="T4" fmla="*/ 145 w 253"/>
                <a:gd name="T5" fmla="*/ 53 h 283"/>
                <a:gd name="T6" fmla="*/ 129 w 253"/>
                <a:gd name="T7" fmla="*/ 7 h 283"/>
                <a:gd name="T8" fmla="*/ 91 w 253"/>
                <a:gd name="T9" fmla="*/ 30 h 283"/>
                <a:gd name="T10" fmla="*/ 45 w 253"/>
                <a:gd name="T11" fmla="*/ 107 h 283"/>
                <a:gd name="T12" fmla="*/ 0 w 253"/>
                <a:gd name="T13" fmla="*/ 145 h 283"/>
                <a:gd name="T14" fmla="*/ 30 w 253"/>
                <a:gd name="T15" fmla="*/ 206 h 283"/>
                <a:gd name="T16" fmla="*/ 84 w 253"/>
                <a:gd name="T17" fmla="*/ 236 h 283"/>
                <a:gd name="T18" fmla="*/ 168 w 253"/>
                <a:gd name="T19" fmla="*/ 275 h 283"/>
                <a:gd name="T20" fmla="*/ 236 w 253"/>
                <a:gd name="T21" fmla="*/ 244 h 283"/>
                <a:gd name="T22" fmla="*/ 252 w 253"/>
                <a:gd name="T23" fmla="*/ 160 h 283"/>
                <a:gd name="T24" fmla="*/ 236 w 253"/>
                <a:gd name="T25" fmla="*/ 91 h 283"/>
                <a:gd name="T26" fmla="*/ 206 w 253"/>
                <a:gd name="T27" fmla="*/ 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283">
                  <a:moveTo>
                    <a:pt x="206" y="38"/>
                  </a:moveTo>
                  <a:lnTo>
                    <a:pt x="206" y="38"/>
                  </a:lnTo>
                  <a:cubicBezTo>
                    <a:pt x="191" y="30"/>
                    <a:pt x="168" y="61"/>
                    <a:pt x="145" y="53"/>
                  </a:cubicBezTo>
                  <a:cubicBezTo>
                    <a:pt x="137" y="46"/>
                    <a:pt x="145" y="7"/>
                    <a:pt x="129" y="7"/>
                  </a:cubicBezTo>
                  <a:cubicBezTo>
                    <a:pt x="114" y="0"/>
                    <a:pt x="99" y="23"/>
                    <a:pt x="91" y="30"/>
                  </a:cubicBezTo>
                  <a:cubicBezTo>
                    <a:pt x="68" y="53"/>
                    <a:pt x="61" y="84"/>
                    <a:pt x="45" y="107"/>
                  </a:cubicBezTo>
                  <a:cubicBezTo>
                    <a:pt x="30" y="122"/>
                    <a:pt x="7" y="122"/>
                    <a:pt x="0" y="145"/>
                  </a:cubicBezTo>
                  <a:cubicBezTo>
                    <a:pt x="0" y="168"/>
                    <a:pt x="15" y="183"/>
                    <a:pt x="30" y="206"/>
                  </a:cubicBezTo>
                  <a:cubicBezTo>
                    <a:pt x="45" y="221"/>
                    <a:pt x="68" y="229"/>
                    <a:pt x="84" y="236"/>
                  </a:cubicBezTo>
                  <a:cubicBezTo>
                    <a:pt x="107" y="252"/>
                    <a:pt x="137" y="275"/>
                    <a:pt x="168" y="275"/>
                  </a:cubicBezTo>
                  <a:cubicBezTo>
                    <a:pt x="191" y="282"/>
                    <a:pt x="221" y="267"/>
                    <a:pt x="236" y="244"/>
                  </a:cubicBezTo>
                  <a:cubicBezTo>
                    <a:pt x="252" y="221"/>
                    <a:pt x="252" y="191"/>
                    <a:pt x="252" y="160"/>
                  </a:cubicBezTo>
                  <a:cubicBezTo>
                    <a:pt x="252" y="137"/>
                    <a:pt x="244" y="114"/>
                    <a:pt x="236" y="91"/>
                  </a:cubicBezTo>
                  <a:cubicBezTo>
                    <a:pt x="236" y="68"/>
                    <a:pt x="229" y="46"/>
                    <a:pt x="206" y="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4" name="Freeform 41"/>
            <p:cNvSpPr>
              <a:spLocks noChangeArrowheads="1"/>
            </p:cNvSpPr>
            <p:nvPr/>
          </p:nvSpPr>
          <p:spPr bwMode="auto">
            <a:xfrm>
              <a:off x="7038517" y="7589838"/>
              <a:ext cx="503205" cy="550862"/>
            </a:xfrm>
            <a:custGeom>
              <a:avLst/>
              <a:gdLst>
                <a:gd name="T0" fmla="*/ 809 w 1398"/>
                <a:gd name="T1" fmla="*/ 817 h 1528"/>
                <a:gd name="T2" fmla="*/ 679 w 1398"/>
                <a:gd name="T3" fmla="*/ 764 h 1528"/>
                <a:gd name="T4" fmla="*/ 596 w 1398"/>
                <a:gd name="T5" fmla="*/ 901 h 1528"/>
                <a:gd name="T6" fmla="*/ 672 w 1398"/>
                <a:gd name="T7" fmla="*/ 1023 h 1528"/>
                <a:gd name="T8" fmla="*/ 771 w 1398"/>
                <a:gd name="T9" fmla="*/ 970 h 1528"/>
                <a:gd name="T10" fmla="*/ 832 w 1398"/>
                <a:gd name="T11" fmla="*/ 855 h 1528"/>
                <a:gd name="T12" fmla="*/ 0 w 1398"/>
                <a:gd name="T13" fmla="*/ 748 h 1528"/>
                <a:gd name="T14" fmla="*/ 68 w 1398"/>
                <a:gd name="T15" fmla="*/ 687 h 1528"/>
                <a:gd name="T16" fmla="*/ 53 w 1398"/>
                <a:gd name="T17" fmla="*/ 603 h 1528"/>
                <a:gd name="T18" fmla="*/ 175 w 1398"/>
                <a:gd name="T19" fmla="*/ 595 h 1528"/>
                <a:gd name="T20" fmla="*/ 267 w 1398"/>
                <a:gd name="T21" fmla="*/ 466 h 1528"/>
                <a:gd name="T22" fmla="*/ 359 w 1398"/>
                <a:gd name="T23" fmla="*/ 336 h 1528"/>
                <a:gd name="T24" fmla="*/ 473 w 1398"/>
                <a:gd name="T25" fmla="*/ 321 h 1528"/>
                <a:gd name="T26" fmla="*/ 596 w 1398"/>
                <a:gd name="T27" fmla="*/ 504 h 1528"/>
                <a:gd name="T28" fmla="*/ 763 w 1398"/>
                <a:gd name="T29" fmla="*/ 420 h 1528"/>
                <a:gd name="T30" fmla="*/ 932 w 1398"/>
                <a:gd name="T31" fmla="*/ 420 h 1528"/>
                <a:gd name="T32" fmla="*/ 1023 w 1398"/>
                <a:gd name="T33" fmla="*/ 244 h 1528"/>
                <a:gd name="T34" fmla="*/ 1138 w 1398"/>
                <a:gd name="T35" fmla="*/ 76 h 1528"/>
                <a:gd name="T36" fmla="*/ 1207 w 1398"/>
                <a:gd name="T37" fmla="*/ 0 h 1528"/>
                <a:gd name="T38" fmla="*/ 1222 w 1398"/>
                <a:gd name="T39" fmla="*/ 191 h 1528"/>
                <a:gd name="T40" fmla="*/ 1367 w 1398"/>
                <a:gd name="T41" fmla="*/ 435 h 1528"/>
                <a:gd name="T42" fmla="*/ 1397 w 1398"/>
                <a:gd name="T43" fmla="*/ 565 h 1528"/>
                <a:gd name="T44" fmla="*/ 1214 w 1398"/>
                <a:gd name="T45" fmla="*/ 618 h 1528"/>
                <a:gd name="T46" fmla="*/ 1229 w 1398"/>
                <a:gd name="T47" fmla="*/ 756 h 1528"/>
                <a:gd name="T48" fmla="*/ 1191 w 1398"/>
                <a:gd name="T49" fmla="*/ 978 h 1528"/>
                <a:gd name="T50" fmla="*/ 1298 w 1398"/>
                <a:gd name="T51" fmla="*/ 1092 h 1528"/>
                <a:gd name="T52" fmla="*/ 1359 w 1398"/>
                <a:gd name="T53" fmla="*/ 1161 h 1528"/>
                <a:gd name="T54" fmla="*/ 1123 w 1398"/>
                <a:gd name="T55" fmla="*/ 1161 h 1528"/>
                <a:gd name="T56" fmla="*/ 962 w 1398"/>
                <a:gd name="T57" fmla="*/ 1306 h 1528"/>
                <a:gd name="T58" fmla="*/ 863 w 1398"/>
                <a:gd name="T59" fmla="*/ 1443 h 1528"/>
                <a:gd name="T60" fmla="*/ 733 w 1398"/>
                <a:gd name="T61" fmla="*/ 1505 h 1528"/>
                <a:gd name="T62" fmla="*/ 626 w 1398"/>
                <a:gd name="T63" fmla="*/ 1527 h 1528"/>
                <a:gd name="T64" fmla="*/ 206 w 1398"/>
                <a:gd name="T65" fmla="*/ 1130 h 1528"/>
                <a:gd name="T66" fmla="*/ 61 w 1398"/>
                <a:gd name="T67" fmla="*/ 962 h 1528"/>
                <a:gd name="T68" fmla="*/ 76 w 1398"/>
                <a:gd name="T69" fmla="*/ 901 h 1528"/>
                <a:gd name="T70" fmla="*/ 7 w 1398"/>
                <a:gd name="T71" fmla="*/ 794 h 1528"/>
                <a:gd name="T72" fmla="*/ 0 w 1398"/>
                <a:gd name="T73" fmla="*/ 74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8" h="1528">
                  <a:moveTo>
                    <a:pt x="809" y="817"/>
                  </a:moveTo>
                  <a:lnTo>
                    <a:pt x="809" y="817"/>
                  </a:lnTo>
                  <a:cubicBezTo>
                    <a:pt x="786" y="809"/>
                    <a:pt x="748" y="825"/>
                    <a:pt x="725" y="817"/>
                  </a:cubicBezTo>
                  <a:cubicBezTo>
                    <a:pt x="702" y="809"/>
                    <a:pt x="702" y="748"/>
                    <a:pt x="679" y="764"/>
                  </a:cubicBezTo>
                  <a:cubicBezTo>
                    <a:pt x="649" y="786"/>
                    <a:pt x="657" y="840"/>
                    <a:pt x="634" y="878"/>
                  </a:cubicBezTo>
                  <a:cubicBezTo>
                    <a:pt x="626" y="893"/>
                    <a:pt x="588" y="886"/>
                    <a:pt x="596" y="901"/>
                  </a:cubicBezTo>
                  <a:cubicBezTo>
                    <a:pt x="603" y="924"/>
                    <a:pt x="634" y="932"/>
                    <a:pt x="657" y="947"/>
                  </a:cubicBezTo>
                  <a:cubicBezTo>
                    <a:pt x="657" y="947"/>
                    <a:pt x="672" y="1016"/>
                    <a:pt x="672" y="1023"/>
                  </a:cubicBezTo>
                  <a:cubicBezTo>
                    <a:pt x="672" y="1031"/>
                    <a:pt x="740" y="1023"/>
                    <a:pt x="740" y="1023"/>
                  </a:cubicBezTo>
                  <a:cubicBezTo>
                    <a:pt x="740" y="1023"/>
                    <a:pt x="756" y="970"/>
                    <a:pt x="771" y="970"/>
                  </a:cubicBezTo>
                  <a:cubicBezTo>
                    <a:pt x="779" y="970"/>
                    <a:pt x="840" y="924"/>
                    <a:pt x="840" y="924"/>
                  </a:cubicBezTo>
                  <a:cubicBezTo>
                    <a:pt x="832" y="901"/>
                    <a:pt x="840" y="878"/>
                    <a:pt x="832" y="855"/>
                  </a:cubicBezTo>
                  <a:cubicBezTo>
                    <a:pt x="825" y="840"/>
                    <a:pt x="825" y="825"/>
                    <a:pt x="809" y="817"/>
                  </a:cubicBezTo>
                  <a:close/>
                  <a:moveTo>
                    <a:pt x="0" y="748"/>
                  </a:moveTo>
                  <a:lnTo>
                    <a:pt x="0" y="748"/>
                  </a:lnTo>
                  <a:cubicBezTo>
                    <a:pt x="68" y="687"/>
                    <a:pt x="68" y="687"/>
                    <a:pt x="68" y="687"/>
                  </a:cubicBezTo>
                  <a:lnTo>
                    <a:pt x="68" y="687"/>
                  </a:lnTo>
                  <a:cubicBezTo>
                    <a:pt x="61" y="657"/>
                    <a:pt x="46" y="626"/>
                    <a:pt x="53" y="603"/>
                  </a:cubicBezTo>
                  <a:cubicBezTo>
                    <a:pt x="61" y="588"/>
                    <a:pt x="84" y="588"/>
                    <a:pt x="99" y="580"/>
                  </a:cubicBezTo>
                  <a:cubicBezTo>
                    <a:pt x="129" y="580"/>
                    <a:pt x="160" y="603"/>
                    <a:pt x="175" y="595"/>
                  </a:cubicBezTo>
                  <a:cubicBezTo>
                    <a:pt x="206" y="573"/>
                    <a:pt x="198" y="527"/>
                    <a:pt x="221" y="504"/>
                  </a:cubicBezTo>
                  <a:cubicBezTo>
                    <a:pt x="229" y="489"/>
                    <a:pt x="252" y="481"/>
                    <a:pt x="267" y="466"/>
                  </a:cubicBezTo>
                  <a:cubicBezTo>
                    <a:pt x="282" y="450"/>
                    <a:pt x="290" y="420"/>
                    <a:pt x="305" y="397"/>
                  </a:cubicBezTo>
                  <a:cubicBezTo>
                    <a:pt x="321" y="374"/>
                    <a:pt x="336" y="351"/>
                    <a:pt x="359" y="336"/>
                  </a:cubicBezTo>
                  <a:cubicBezTo>
                    <a:pt x="397" y="321"/>
                    <a:pt x="435" y="328"/>
                    <a:pt x="473" y="321"/>
                  </a:cubicBezTo>
                  <a:lnTo>
                    <a:pt x="473" y="321"/>
                  </a:lnTo>
                  <a:cubicBezTo>
                    <a:pt x="481" y="374"/>
                    <a:pt x="466" y="435"/>
                    <a:pt x="496" y="481"/>
                  </a:cubicBezTo>
                  <a:cubicBezTo>
                    <a:pt x="519" y="511"/>
                    <a:pt x="565" y="511"/>
                    <a:pt x="596" y="504"/>
                  </a:cubicBezTo>
                  <a:cubicBezTo>
                    <a:pt x="626" y="496"/>
                    <a:pt x="649" y="466"/>
                    <a:pt x="679" y="458"/>
                  </a:cubicBezTo>
                  <a:cubicBezTo>
                    <a:pt x="710" y="443"/>
                    <a:pt x="733" y="428"/>
                    <a:pt x="763" y="420"/>
                  </a:cubicBezTo>
                  <a:cubicBezTo>
                    <a:pt x="794" y="420"/>
                    <a:pt x="817" y="428"/>
                    <a:pt x="840" y="428"/>
                  </a:cubicBezTo>
                  <a:cubicBezTo>
                    <a:pt x="871" y="428"/>
                    <a:pt x="909" y="435"/>
                    <a:pt x="932" y="420"/>
                  </a:cubicBezTo>
                  <a:cubicBezTo>
                    <a:pt x="962" y="389"/>
                    <a:pt x="970" y="343"/>
                    <a:pt x="985" y="313"/>
                  </a:cubicBezTo>
                  <a:cubicBezTo>
                    <a:pt x="1000" y="290"/>
                    <a:pt x="1008" y="267"/>
                    <a:pt x="1023" y="244"/>
                  </a:cubicBezTo>
                  <a:cubicBezTo>
                    <a:pt x="1038" y="229"/>
                    <a:pt x="1061" y="221"/>
                    <a:pt x="1077" y="206"/>
                  </a:cubicBezTo>
                  <a:cubicBezTo>
                    <a:pt x="1107" y="168"/>
                    <a:pt x="1107" y="114"/>
                    <a:pt x="1138" y="76"/>
                  </a:cubicBezTo>
                  <a:cubicBezTo>
                    <a:pt x="1153" y="46"/>
                    <a:pt x="1184" y="23"/>
                    <a:pt x="1207" y="0"/>
                  </a:cubicBezTo>
                  <a:lnTo>
                    <a:pt x="1207" y="0"/>
                  </a:lnTo>
                  <a:cubicBezTo>
                    <a:pt x="1222" y="23"/>
                    <a:pt x="1229" y="53"/>
                    <a:pt x="1237" y="76"/>
                  </a:cubicBezTo>
                  <a:cubicBezTo>
                    <a:pt x="1237" y="76"/>
                    <a:pt x="1222" y="183"/>
                    <a:pt x="1222" y="191"/>
                  </a:cubicBezTo>
                  <a:cubicBezTo>
                    <a:pt x="1229" y="198"/>
                    <a:pt x="1283" y="290"/>
                    <a:pt x="1283" y="290"/>
                  </a:cubicBezTo>
                  <a:cubicBezTo>
                    <a:pt x="1313" y="336"/>
                    <a:pt x="1352" y="382"/>
                    <a:pt x="1367" y="435"/>
                  </a:cubicBezTo>
                  <a:cubicBezTo>
                    <a:pt x="1390" y="473"/>
                    <a:pt x="1390" y="519"/>
                    <a:pt x="1397" y="565"/>
                  </a:cubicBezTo>
                  <a:lnTo>
                    <a:pt x="1397" y="565"/>
                  </a:lnTo>
                  <a:cubicBezTo>
                    <a:pt x="1359" y="588"/>
                    <a:pt x="1321" y="611"/>
                    <a:pt x="1275" y="634"/>
                  </a:cubicBezTo>
                  <a:cubicBezTo>
                    <a:pt x="1275" y="634"/>
                    <a:pt x="1222" y="611"/>
                    <a:pt x="1214" y="618"/>
                  </a:cubicBezTo>
                  <a:cubicBezTo>
                    <a:pt x="1214" y="626"/>
                    <a:pt x="1176" y="672"/>
                    <a:pt x="1176" y="672"/>
                  </a:cubicBezTo>
                  <a:cubicBezTo>
                    <a:pt x="1199" y="703"/>
                    <a:pt x="1229" y="725"/>
                    <a:pt x="1229" y="756"/>
                  </a:cubicBezTo>
                  <a:cubicBezTo>
                    <a:pt x="1237" y="794"/>
                    <a:pt x="1222" y="832"/>
                    <a:pt x="1214" y="870"/>
                  </a:cubicBezTo>
                  <a:cubicBezTo>
                    <a:pt x="1207" y="901"/>
                    <a:pt x="1184" y="939"/>
                    <a:pt x="1191" y="978"/>
                  </a:cubicBezTo>
                  <a:cubicBezTo>
                    <a:pt x="1191" y="993"/>
                    <a:pt x="1222" y="978"/>
                    <a:pt x="1237" y="993"/>
                  </a:cubicBezTo>
                  <a:cubicBezTo>
                    <a:pt x="1260" y="1023"/>
                    <a:pt x="1275" y="1061"/>
                    <a:pt x="1298" y="1092"/>
                  </a:cubicBezTo>
                  <a:cubicBezTo>
                    <a:pt x="1321" y="1115"/>
                    <a:pt x="1336" y="1138"/>
                    <a:pt x="1359" y="1161"/>
                  </a:cubicBezTo>
                  <a:lnTo>
                    <a:pt x="1359" y="1161"/>
                  </a:lnTo>
                  <a:cubicBezTo>
                    <a:pt x="1329" y="1176"/>
                    <a:pt x="1306" y="1207"/>
                    <a:pt x="1283" y="1199"/>
                  </a:cubicBezTo>
                  <a:cubicBezTo>
                    <a:pt x="1222" y="1199"/>
                    <a:pt x="1168" y="1130"/>
                    <a:pt x="1123" y="1161"/>
                  </a:cubicBezTo>
                  <a:cubicBezTo>
                    <a:pt x="1077" y="1184"/>
                    <a:pt x="1130" y="1283"/>
                    <a:pt x="1092" y="1321"/>
                  </a:cubicBezTo>
                  <a:cubicBezTo>
                    <a:pt x="1061" y="1352"/>
                    <a:pt x="1008" y="1298"/>
                    <a:pt x="962" y="1306"/>
                  </a:cubicBezTo>
                  <a:cubicBezTo>
                    <a:pt x="932" y="1314"/>
                    <a:pt x="893" y="1336"/>
                    <a:pt x="871" y="1367"/>
                  </a:cubicBezTo>
                  <a:cubicBezTo>
                    <a:pt x="863" y="1390"/>
                    <a:pt x="886" y="1428"/>
                    <a:pt x="863" y="1443"/>
                  </a:cubicBezTo>
                  <a:cubicBezTo>
                    <a:pt x="848" y="1459"/>
                    <a:pt x="817" y="1413"/>
                    <a:pt x="802" y="1420"/>
                  </a:cubicBezTo>
                  <a:cubicBezTo>
                    <a:pt x="763" y="1436"/>
                    <a:pt x="763" y="1489"/>
                    <a:pt x="733" y="1505"/>
                  </a:cubicBezTo>
                  <a:cubicBezTo>
                    <a:pt x="702" y="1527"/>
                    <a:pt x="664" y="1520"/>
                    <a:pt x="626" y="1527"/>
                  </a:cubicBezTo>
                  <a:lnTo>
                    <a:pt x="626" y="1527"/>
                  </a:lnTo>
                  <a:cubicBezTo>
                    <a:pt x="565" y="1443"/>
                    <a:pt x="519" y="1344"/>
                    <a:pt x="443" y="1268"/>
                  </a:cubicBezTo>
                  <a:cubicBezTo>
                    <a:pt x="374" y="1207"/>
                    <a:pt x="282" y="1184"/>
                    <a:pt x="206" y="1130"/>
                  </a:cubicBezTo>
                  <a:cubicBezTo>
                    <a:pt x="152" y="1092"/>
                    <a:pt x="107" y="1061"/>
                    <a:pt x="68" y="1016"/>
                  </a:cubicBezTo>
                  <a:cubicBezTo>
                    <a:pt x="53" y="1000"/>
                    <a:pt x="61" y="978"/>
                    <a:pt x="61" y="962"/>
                  </a:cubicBezTo>
                  <a:cubicBezTo>
                    <a:pt x="53" y="947"/>
                    <a:pt x="46" y="932"/>
                    <a:pt x="46" y="916"/>
                  </a:cubicBezTo>
                  <a:cubicBezTo>
                    <a:pt x="53" y="909"/>
                    <a:pt x="76" y="909"/>
                    <a:pt x="76" y="901"/>
                  </a:cubicBezTo>
                  <a:cubicBezTo>
                    <a:pt x="84" y="886"/>
                    <a:pt x="84" y="870"/>
                    <a:pt x="76" y="863"/>
                  </a:cubicBezTo>
                  <a:cubicBezTo>
                    <a:pt x="61" y="832"/>
                    <a:pt x="30" y="817"/>
                    <a:pt x="7" y="794"/>
                  </a:cubicBezTo>
                  <a:lnTo>
                    <a:pt x="7" y="794"/>
                  </a:lnTo>
                  <a:cubicBezTo>
                    <a:pt x="0" y="748"/>
                    <a:pt x="0" y="748"/>
                    <a:pt x="0" y="74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5" name="Freeform 42"/>
            <p:cNvSpPr>
              <a:spLocks noChangeArrowheads="1"/>
            </p:cNvSpPr>
            <p:nvPr/>
          </p:nvSpPr>
          <p:spPr bwMode="auto">
            <a:xfrm>
              <a:off x="7249641" y="7859713"/>
              <a:ext cx="90481" cy="101600"/>
            </a:xfrm>
            <a:custGeom>
              <a:avLst/>
              <a:gdLst>
                <a:gd name="T0" fmla="*/ 221 w 253"/>
                <a:gd name="T1" fmla="*/ 69 h 284"/>
                <a:gd name="T2" fmla="*/ 221 w 253"/>
                <a:gd name="T3" fmla="*/ 69 h 284"/>
                <a:gd name="T4" fmla="*/ 137 w 253"/>
                <a:gd name="T5" fmla="*/ 69 h 284"/>
                <a:gd name="T6" fmla="*/ 91 w 253"/>
                <a:gd name="T7" fmla="*/ 16 h 284"/>
                <a:gd name="T8" fmla="*/ 46 w 253"/>
                <a:gd name="T9" fmla="*/ 130 h 284"/>
                <a:gd name="T10" fmla="*/ 8 w 253"/>
                <a:gd name="T11" fmla="*/ 153 h 284"/>
                <a:gd name="T12" fmla="*/ 69 w 253"/>
                <a:gd name="T13" fmla="*/ 199 h 284"/>
                <a:gd name="T14" fmla="*/ 84 w 253"/>
                <a:gd name="T15" fmla="*/ 275 h 284"/>
                <a:gd name="T16" fmla="*/ 152 w 253"/>
                <a:gd name="T17" fmla="*/ 275 h 284"/>
                <a:gd name="T18" fmla="*/ 183 w 253"/>
                <a:gd name="T19" fmla="*/ 222 h 284"/>
                <a:gd name="T20" fmla="*/ 252 w 253"/>
                <a:gd name="T21" fmla="*/ 176 h 284"/>
                <a:gd name="T22" fmla="*/ 244 w 253"/>
                <a:gd name="T23" fmla="*/ 107 h 284"/>
                <a:gd name="T24" fmla="*/ 221 w 253"/>
                <a:gd name="T25" fmla="*/ 6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 h="284">
                  <a:moveTo>
                    <a:pt x="221" y="69"/>
                  </a:moveTo>
                  <a:lnTo>
                    <a:pt x="221" y="69"/>
                  </a:lnTo>
                  <a:cubicBezTo>
                    <a:pt x="198" y="61"/>
                    <a:pt x="160" y="77"/>
                    <a:pt x="137" y="69"/>
                  </a:cubicBezTo>
                  <a:cubicBezTo>
                    <a:pt x="114" y="61"/>
                    <a:pt x="114" y="0"/>
                    <a:pt x="91" y="16"/>
                  </a:cubicBezTo>
                  <a:cubicBezTo>
                    <a:pt x="61" y="38"/>
                    <a:pt x="69" y="92"/>
                    <a:pt x="46" y="130"/>
                  </a:cubicBezTo>
                  <a:cubicBezTo>
                    <a:pt x="38" y="145"/>
                    <a:pt x="0" y="138"/>
                    <a:pt x="8" y="153"/>
                  </a:cubicBezTo>
                  <a:cubicBezTo>
                    <a:pt x="15" y="176"/>
                    <a:pt x="46" y="184"/>
                    <a:pt x="69" y="199"/>
                  </a:cubicBezTo>
                  <a:cubicBezTo>
                    <a:pt x="69" y="199"/>
                    <a:pt x="84" y="268"/>
                    <a:pt x="84" y="275"/>
                  </a:cubicBezTo>
                  <a:cubicBezTo>
                    <a:pt x="84" y="283"/>
                    <a:pt x="152" y="275"/>
                    <a:pt x="152" y="275"/>
                  </a:cubicBezTo>
                  <a:cubicBezTo>
                    <a:pt x="152" y="275"/>
                    <a:pt x="168" y="222"/>
                    <a:pt x="183" y="222"/>
                  </a:cubicBezTo>
                  <a:cubicBezTo>
                    <a:pt x="191" y="222"/>
                    <a:pt x="252" y="176"/>
                    <a:pt x="252" y="176"/>
                  </a:cubicBezTo>
                  <a:cubicBezTo>
                    <a:pt x="244" y="153"/>
                    <a:pt x="252" y="130"/>
                    <a:pt x="244" y="107"/>
                  </a:cubicBezTo>
                  <a:cubicBezTo>
                    <a:pt x="237" y="92"/>
                    <a:pt x="237" y="77"/>
                    <a:pt x="221"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6" name="Freeform 43"/>
            <p:cNvSpPr>
              <a:spLocks noChangeArrowheads="1"/>
            </p:cNvSpPr>
            <p:nvPr/>
          </p:nvSpPr>
          <p:spPr bwMode="auto">
            <a:xfrm>
              <a:off x="7203606" y="7134225"/>
              <a:ext cx="376213" cy="641350"/>
            </a:xfrm>
            <a:custGeom>
              <a:avLst/>
              <a:gdLst>
                <a:gd name="T0" fmla="*/ 267 w 1047"/>
                <a:gd name="T1" fmla="*/ 1229 h 1780"/>
                <a:gd name="T2" fmla="*/ 176 w 1047"/>
                <a:gd name="T3" fmla="*/ 1283 h 1780"/>
                <a:gd name="T4" fmla="*/ 130 w 1047"/>
                <a:gd name="T5" fmla="*/ 1359 h 1780"/>
                <a:gd name="T6" fmla="*/ 214 w 1047"/>
                <a:gd name="T7" fmla="*/ 1451 h 1780"/>
                <a:gd name="T8" fmla="*/ 244 w 1047"/>
                <a:gd name="T9" fmla="*/ 1520 h 1780"/>
                <a:gd name="T10" fmla="*/ 359 w 1047"/>
                <a:gd name="T11" fmla="*/ 1359 h 1780"/>
                <a:gd name="T12" fmla="*/ 267 w 1047"/>
                <a:gd name="T13" fmla="*/ 1229 h 1780"/>
                <a:gd name="T14" fmla="*/ 15 w 1047"/>
                <a:gd name="T15" fmla="*/ 1589 h 1780"/>
                <a:gd name="T16" fmla="*/ 15 w 1047"/>
                <a:gd name="T17" fmla="*/ 1245 h 1780"/>
                <a:gd name="T18" fmla="*/ 53 w 1047"/>
                <a:gd name="T19" fmla="*/ 1069 h 1780"/>
                <a:gd name="T20" fmla="*/ 176 w 1047"/>
                <a:gd name="T21" fmla="*/ 855 h 1780"/>
                <a:gd name="T22" fmla="*/ 214 w 1047"/>
                <a:gd name="T23" fmla="*/ 634 h 1780"/>
                <a:gd name="T24" fmla="*/ 267 w 1047"/>
                <a:gd name="T25" fmla="*/ 542 h 1780"/>
                <a:gd name="T26" fmla="*/ 229 w 1047"/>
                <a:gd name="T27" fmla="*/ 512 h 1780"/>
                <a:gd name="T28" fmla="*/ 290 w 1047"/>
                <a:gd name="T29" fmla="*/ 389 h 1780"/>
                <a:gd name="T30" fmla="*/ 351 w 1047"/>
                <a:gd name="T31" fmla="*/ 252 h 1780"/>
                <a:gd name="T32" fmla="*/ 435 w 1047"/>
                <a:gd name="T33" fmla="*/ 206 h 1780"/>
                <a:gd name="T34" fmla="*/ 557 w 1047"/>
                <a:gd name="T35" fmla="*/ 68 h 1780"/>
                <a:gd name="T36" fmla="*/ 642 w 1047"/>
                <a:gd name="T37" fmla="*/ 0 h 1780"/>
                <a:gd name="T38" fmla="*/ 665 w 1047"/>
                <a:gd name="T39" fmla="*/ 99 h 1780"/>
                <a:gd name="T40" fmla="*/ 840 w 1047"/>
                <a:gd name="T41" fmla="*/ 122 h 1780"/>
                <a:gd name="T42" fmla="*/ 810 w 1047"/>
                <a:gd name="T43" fmla="*/ 198 h 1780"/>
                <a:gd name="T44" fmla="*/ 848 w 1047"/>
                <a:gd name="T45" fmla="*/ 359 h 1780"/>
                <a:gd name="T46" fmla="*/ 932 w 1047"/>
                <a:gd name="T47" fmla="*/ 527 h 1780"/>
                <a:gd name="T48" fmla="*/ 878 w 1047"/>
                <a:gd name="T49" fmla="*/ 664 h 1780"/>
                <a:gd name="T50" fmla="*/ 1039 w 1047"/>
                <a:gd name="T51" fmla="*/ 664 h 1780"/>
                <a:gd name="T52" fmla="*/ 955 w 1047"/>
                <a:gd name="T53" fmla="*/ 764 h 1780"/>
                <a:gd name="T54" fmla="*/ 970 w 1047"/>
                <a:gd name="T55" fmla="*/ 871 h 1780"/>
                <a:gd name="T56" fmla="*/ 909 w 1047"/>
                <a:gd name="T57" fmla="*/ 1000 h 1780"/>
                <a:gd name="T58" fmla="*/ 894 w 1047"/>
                <a:gd name="T59" fmla="*/ 1130 h 1780"/>
                <a:gd name="T60" fmla="*/ 749 w 1047"/>
                <a:gd name="T61" fmla="*/ 1268 h 1780"/>
                <a:gd name="T62" fmla="*/ 680 w 1047"/>
                <a:gd name="T63" fmla="*/ 1344 h 1780"/>
                <a:gd name="T64" fmla="*/ 565 w 1047"/>
                <a:gd name="T65" fmla="*/ 1512 h 1780"/>
                <a:gd name="T66" fmla="*/ 474 w 1047"/>
                <a:gd name="T67" fmla="*/ 1688 h 1780"/>
                <a:gd name="T68" fmla="*/ 305 w 1047"/>
                <a:gd name="T69" fmla="*/ 1688 h 1780"/>
                <a:gd name="T70" fmla="*/ 138 w 1047"/>
                <a:gd name="T71" fmla="*/ 1772 h 1780"/>
                <a:gd name="T72" fmla="*/ 15 w 1047"/>
                <a:gd name="T73" fmla="*/ 1589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7" h="1780">
                  <a:moveTo>
                    <a:pt x="267" y="1229"/>
                  </a:moveTo>
                  <a:lnTo>
                    <a:pt x="267" y="1229"/>
                  </a:lnTo>
                  <a:cubicBezTo>
                    <a:pt x="244" y="1207"/>
                    <a:pt x="206" y="1191"/>
                    <a:pt x="183" y="1207"/>
                  </a:cubicBezTo>
                  <a:cubicBezTo>
                    <a:pt x="160" y="1214"/>
                    <a:pt x="183" y="1260"/>
                    <a:pt x="176" y="1283"/>
                  </a:cubicBezTo>
                  <a:cubicBezTo>
                    <a:pt x="168" y="1291"/>
                    <a:pt x="138" y="1283"/>
                    <a:pt x="130" y="1298"/>
                  </a:cubicBezTo>
                  <a:cubicBezTo>
                    <a:pt x="122" y="1321"/>
                    <a:pt x="122" y="1344"/>
                    <a:pt x="130" y="1359"/>
                  </a:cubicBezTo>
                  <a:cubicBezTo>
                    <a:pt x="145" y="1382"/>
                    <a:pt x="183" y="1390"/>
                    <a:pt x="199" y="1413"/>
                  </a:cubicBezTo>
                  <a:cubicBezTo>
                    <a:pt x="206" y="1421"/>
                    <a:pt x="221" y="1436"/>
                    <a:pt x="214" y="1451"/>
                  </a:cubicBezTo>
                  <a:cubicBezTo>
                    <a:pt x="214" y="1466"/>
                    <a:pt x="176" y="1466"/>
                    <a:pt x="183" y="1482"/>
                  </a:cubicBezTo>
                  <a:cubicBezTo>
                    <a:pt x="191" y="1504"/>
                    <a:pt x="221" y="1535"/>
                    <a:pt x="244" y="1520"/>
                  </a:cubicBezTo>
                  <a:cubicBezTo>
                    <a:pt x="275" y="1489"/>
                    <a:pt x="237" y="1436"/>
                    <a:pt x="267" y="1405"/>
                  </a:cubicBezTo>
                  <a:cubicBezTo>
                    <a:pt x="282" y="1375"/>
                    <a:pt x="351" y="1398"/>
                    <a:pt x="359" y="1359"/>
                  </a:cubicBezTo>
                  <a:cubicBezTo>
                    <a:pt x="367" y="1329"/>
                    <a:pt x="305" y="1314"/>
                    <a:pt x="290" y="1283"/>
                  </a:cubicBezTo>
                  <a:cubicBezTo>
                    <a:pt x="275" y="1268"/>
                    <a:pt x="282" y="1237"/>
                    <a:pt x="267" y="1229"/>
                  </a:cubicBezTo>
                  <a:close/>
                  <a:moveTo>
                    <a:pt x="15" y="1589"/>
                  </a:moveTo>
                  <a:lnTo>
                    <a:pt x="15" y="1589"/>
                  </a:lnTo>
                  <a:cubicBezTo>
                    <a:pt x="38" y="1550"/>
                    <a:pt x="84" y="1527"/>
                    <a:pt x="84" y="1489"/>
                  </a:cubicBezTo>
                  <a:cubicBezTo>
                    <a:pt x="84" y="1405"/>
                    <a:pt x="30" y="1329"/>
                    <a:pt x="15" y="1245"/>
                  </a:cubicBezTo>
                  <a:cubicBezTo>
                    <a:pt x="8" y="1207"/>
                    <a:pt x="0" y="1168"/>
                    <a:pt x="8" y="1130"/>
                  </a:cubicBezTo>
                  <a:cubicBezTo>
                    <a:pt x="15" y="1107"/>
                    <a:pt x="53" y="1100"/>
                    <a:pt x="53" y="1069"/>
                  </a:cubicBezTo>
                  <a:cubicBezTo>
                    <a:pt x="69" y="1016"/>
                    <a:pt x="23" y="962"/>
                    <a:pt x="46" y="916"/>
                  </a:cubicBezTo>
                  <a:cubicBezTo>
                    <a:pt x="69" y="871"/>
                    <a:pt x="138" y="878"/>
                    <a:pt x="176" y="855"/>
                  </a:cubicBezTo>
                  <a:cubicBezTo>
                    <a:pt x="191" y="840"/>
                    <a:pt x="206" y="825"/>
                    <a:pt x="214" y="802"/>
                  </a:cubicBezTo>
                  <a:cubicBezTo>
                    <a:pt x="221" y="748"/>
                    <a:pt x="199" y="687"/>
                    <a:pt x="214" y="634"/>
                  </a:cubicBezTo>
                  <a:cubicBezTo>
                    <a:pt x="221" y="618"/>
                    <a:pt x="252" y="641"/>
                    <a:pt x="260" y="626"/>
                  </a:cubicBezTo>
                  <a:cubicBezTo>
                    <a:pt x="275" y="603"/>
                    <a:pt x="275" y="573"/>
                    <a:pt x="267" y="542"/>
                  </a:cubicBezTo>
                  <a:cubicBezTo>
                    <a:pt x="260" y="527"/>
                    <a:pt x="237" y="527"/>
                    <a:pt x="229" y="512"/>
                  </a:cubicBezTo>
                  <a:lnTo>
                    <a:pt x="229" y="512"/>
                  </a:lnTo>
                  <a:cubicBezTo>
                    <a:pt x="252" y="489"/>
                    <a:pt x="298" y="466"/>
                    <a:pt x="313" y="435"/>
                  </a:cubicBezTo>
                  <a:cubicBezTo>
                    <a:pt x="321" y="420"/>
                    <a:pt x="282" y="405"/>
                    <a:pt x="290" y="389"/>
                  </a:cubicBezTo>
                  <a:cubicBezTo>
                    <a:pt x="290" y="366"/>
                    <a:pt x="321" y="359"/>
                    <a:pt x="336" y="336"/>
                  </a:cubicBezTo>
                  <a:cubicBezTo>
                    <a:pt x="344" y="313"/>
                    <a:pt x="344" y="282"/>
                    <a:pt x="351" y="252"/>
                  </a:cubicBezTo>
                  <a:lnTo>
                    <a:pt x="351" y="252"/>
                  </a:lnTo>
                  <a:cubicBezTo>
                    <a:pt x="382" y="237"/>
                    <a:pt x="405" y="221"/>
                    <a:pt x="435" y="206"/>
                  </a:cubicBezTo>
                  <a:cubicBezTo>
                    <a:pt x="466" y="198"/>
                    <a:pt x="504" y="214"/>
                    <a:pt x="527" y="191"/>
                  </a:cubicBezTo>
                  <a:cubicBezTo>
                    <a:pt x="557" y="160"/>
                    <a:pt x="535" y="107"/>
                    <a:pt x="557" y="68"/>
                  </a:cubicBezTo>
                  <a:cubicBezTo>
                    <a:pt x="573" y="38"/>
                    <a:pt x="611" y="23"/>
                    <a:pt x="642" y="0"/>
                  </a:cubicBezTo>
                  <a:lnTo>
                    <a:pt x="642" y="0"/>
                  </a:lnTo>
                  <a:cubicBezTo>
                    <a:pt x="649" y="23"/>
                    <a:pt x="672" y="46"/>
                    <a:pt x="680" y="68"/>
                  </a:cubicBezTo>
                  <a:cubicBezTo>
                    <a:pt x="680" y="76"/>
                    <a:pt x="657" y="91"/>
                    <a:pt x="665" y="99"/>
                  </a:cubicBezTo>
                  <a:cubicBezTo>
                    <a:pt x="695" y="107"/>
                    <a:pt x="726" y="91"/>
                    <a:pt x="756" y="99"/>
                  </a:cubicBezTo>
                  <a:cubicBezTo>
                    <a:pt x="787" y="99"/>
                    <a:pt x="817" y="114"/>
                    <a:pt x="840" y="122"/>
                  </a:cubicBezTo>
                  <a:lnTo>
                    <a:pt x="840" y="122"/>
                  </a:lnTo>
                  <a:cubicBezTo>
                    <a:pt x="832" y="145"/>
                    <a:pt x="802" y="168"/>
                    <a:pt x="810" y="198"/>
                  </a:cubicBezTo>
                  <a:cubicBezTo>
                    <a:pt x="825" y="221"/>
                    <a:pt x="878" y="221"/>
                    <a:pt x="886" y="252"/>
                  </a:cubicBezTo>
                  <a:cubicBezTo>
                    <a:pt x="894" y="290"/>
                    <a:pt x="840" y="321"/>
                    <a:pt x="848" y="359"/>
                  </a:cubicBezTo>
                  <a:cubicBezTo>
                    <a:pt x="855" y="382"/>
                    <a:pt x="901" y="374"/>
                    <a:pt x="909" y="397"/>
                  </a:cubicBezTo>
                  <a:cubicBezTo>
                    <a:pt x="932" y="435"/>
                    <a:pt x="932" y="489"/>
                    <a:pt x="932" y="527"/>
                  </a:cubicBezTo>
                  <a:cubicBezTo>
                    <a:pt x="932" y="542"/>
                    <a:pt x="909" y="550"/>
                    <a:pt x="909" y="557"/>
                  </a:cubicBezTo>
                  <a:cubicBezTo>
                    <a:pt x="894" y="596"/>
                    <a:pt x="848" y="649"/>
                    <a:pt x="878" y="664"/>
                  </a:cubicBezTo>
                  <a:cubicBezTo>
                    <a:pt x="917" y="695"/>
                    <a:pt x="978" y="634"/>
                    <a:pt x="1024" y="634"/>
                  </a:cubicBezTo>
                  <a:cubicBezTo>
                    <a:pt x="1031" y="634"/>
                    <a:pt x="1039" y="649"/>
                    <a:pt x="1039" y="664"/>
                  </a:cubicBezTo>
                  <a:cubicBezTo>
                    <a:pt x="1046" y="687"/>
                    <a:pt x="1046" y="718"/>
                    <a:pt x="1031" y="741"/>
                  </a:cubicBezTo>
                  <a:cubicBezTo>
                    <a:pt x="1016" y="764"/>
                    <a:pt x="970" y="741"/>
                    <a:pt x="955" y="764"/>
                  </a:cubicBezTo>
                  <a:cubicBezTo>
                    <a:pt x="932" y="787"/>
                    <a:pt x="924" y="817"/>
                    <a:pt x="924" y="848"/>
                  </a:cubicBezTo>
                  <a:cubicBezTo>
                    <a:pt x="932" y="863"/>
                    <a:pt x="970" y="855"/>
                    <a:pt x="970" y="871"/>
                  </a:cubicBezTo>
                  <a:cubicBezTo>
                    <a:pt x="978" y="893"/>
                    <a:pt x="962" y="916"/>
                    <a:pt x="955" y="939"/>
                  </a:cubicBezTo>
                  <a:cubicBezTo>
                    <a:pt x="947" y="962"/>
                    <a:pt x="924" y="977"/>
                    <a:pt x="909" y="1000"/>
                  </a:cubicBezTo>
                  <a:cubicBezTo>
                    <a:pt x="894" y="1016"/>
                    <a:pt x="871" y="1031"/>
                    <a:pt x="871" y="1054"/>
                  </a:cubicBezTo>
                  <a:cubicBezTo>
                    <a:pt x="871" y="1085"/>
                    <a:pt x="909" y="1107"/>
                    <a:pt x="894" y="1130"/>
                  </a:cubicBezTo>
                  <a:cubicBezTo>
                    <a:pt x="886" y="1153"/>
                    <a:pt x="840" y="1138"/>
                    <a:pt x="817" y="1153"/>
                  </a:cubicBezTo>
                  <a:cubicBezTo>
                    <a:pt x="787" y="1184"/>
                    <a:pt x="771" y="1229"/>
                    <a:pt x="749" y="1268"/>
                  </a:cubicBezTo>
                  <a:lnTo>
                    <a:pt x="749" y="1268"/>
                  </a:lnTo>
                  <a:cubicBezTo>
                    <a:pt x="726" y="1291"/>
                    <a:pt x="695" y="1314"/>
                    <a:pt x="680" y="1344"/>
                  </a:cubicBezTo>
                  <a:cubicBezTo>
                    <a:pt x="649" y="1382"/>
                    <a:pt x="649" y="1436"/>
                    <a:pt x="619" y="1474"/>
                  </a:cubicBezTo>
                  <a:cubicBezTo>
                    <a:pt x="603" y="1489"/>
                    <a:pt x="580" y="1497"/>
                    <a:pt x="565" y="1512"/>
                  </a:cubicBezTo>
                  <a:cubicBezTo>
                    <a:pt x="550" y="1535"/>
                    <a:pt x="542" y="1558"/>
                    <a:pt x="527" y="1581"/>
                  </a:cubicBezTo>
                  <a:cubicBezTo>
                    <a:pt x="512" y="1611"/>
                    <a:pt x="504" y="1657"/>
                    <a:pt x="474" y="1688"/>
                  </a:cubicBezTo>
                  <a:cubicBezTo>
                    <a:pt x="451" y="1703"/>
                    <a:pt x="413" y="1696"/>
                    <a:pt x="382" y="1696"/>
                  </a:cubicBezTo>
                  <a:cubicBezTo>
                    <a:pt x="359" y="1696"/>
                    <a:pt x="336" y="1688"/>
                    <a:pt x="305" y="1688"/>
                  </a:cubicBezTo>
                  <a:cubicBezTo>
                    <a:pt x="275" y="1696"/>
                    <a:pt x="252" y="1711"/>
                    <a:pt x="221" y="1726"/>
                  </a:cubicBezTo>
                  <a:cubicBezTo>
                    <a:pt x="191" y="1734"/>
                    <a:pt x="168" y="1764"/>
                    <a:pt x="138" y="1772"/>
                  </a:cubicBezTo>
                  <a:cubicBezTo>
                    <a:pt x="107" y="1779"/>
                    <a:pt x="61" y="1779"/>
                    <a:pt x="38" y="1749"/>
                  </a:cubicBezTo>
                  <a:cubicBezTo>
                    <a:pt x="8" y="1703"/>
                    <a:pt x="23" y="1642"/>
                    <a:pt x="15" y="158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7" name="Freeform 44"/>
            <p:cNvSpPr>
              <a:spLocks noChangeArrowheads="1"/>
            </p:cNvSpPr>
            <p:nvPr/>
          </p:nvSpPr>
          <p:spPr bwMode="auto">
            <a:xfrm>
              <a:off x="7248053" y="7562851"/>
              <a:ext cx="88894" cy="123825"/>
            </a:xfrm>
            <a:custGeom>
              <a:avLst/>
              <a:gdLst>
                <a:gd name="T0" fmla="*/ 145 w 246"/>
                <a:gd name="T1" fmla="*/ 38 h 345"/>
                <a:gd name="T2" fmla="*/ 145 w 246"/>
                <a:gd name="T3" fmla="*/ 38 h 345"/>
                <a:gd name="T4" fmla="*/ 61 w 246"/>
                <a:gd name="T5" fmla="*/ 16 h 345"/>
                <a:gd name="T6" fmla="*/ 54 w 246"/>
                <a:gd name="T7" fmla="*/ 92 h 345"/>
                <a:gd name="T8" fmla="*/ 8 w 246"/>
                <a:gd name="T9" fmla="*/ 107 h 345"/>
                <a:gd name="T10" fmla="*/ 8 w 246"/>
                <a:gd name="T11" fmla="*/ 168 h 345"/>
                <a:gd name="T12" fmla="*/ 77 w 246"/>
                <a:gd name="T13" fmla="*/ 222 h 345"/>
                <a:gd name="T14" fmla="*/ 92 w 246"/>
                <a:gd name="T15" fmla="*/ 260 h 345"/>
                <a:gd name="T16" fmla="*/ 61 w 246"/>
                <a:gd name="T17" fmla="*/ 291 h 345"/>
                <a:gd name="T18" fmla="*/ 122 w 246"/>
                <a:gd name="T19" fmla="*/ 329 h 345"/>
                <a:gd name="T20" fmla="*/ 145 w 246"/>
                <a:gd name="T21" fmla="*/ 214 h 345"/>
                <a:gd name="T22" fmla="*/ 237 w 246"/>
                <a:gd name="T23" fmla="*/ 168 h 345"/>
                <a:gd name="T24" fmla="*/ 168 w 246"/>
                <a:gd name="T25" fmla="*/ 92 h 345"/>
                <a:gd name="T26" fmla="*/ 145 w 246"/>
                <a:gd name="T27" fmla="*/ 3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345">
                  <a:moveTo>
                    <a:pt x="145" y="38"/>
                  </a:moveTo>
                  <a:lnTo>
                    <a:pt x="145" y="38"/>
                  </a:lnTo>
                  <a:cubicBezTo>
                    <a:pt x="122" y="16"/>
                    <a:pt x="84" y="0"/>
                    <a:pt x="61" y="16"/>
                  </a:cubicBezTo>
                  <a:cubicBezTo>
                    <a:pt x="38" y="23"/>
                    <a:pt x="61" y="69"/>
                    <a:pt x="54" y="92"/>
                  </a:cubicBezTo>
                  <a:cubicBezTo>
                    <a:pt x="46" y="100"/>
                    <a:pt x="16" y="92"/>
                    <a:pt x="8" y="107"/>
                  </a:cubicBezTo>
                  <a:cubicBezTo>
                    <a:pt x="0" y="130"/>
                    <a:pt x="0" y="153"/>
                    <a:pt x="8" y="168"/>
                  </a:cubicBezTo>
                  <a:cubicBezTo>
                    <a:pt x="23" y="191"/>
                    <a:pt x="61" y="199"/>
                    <a:pt x="77" y="222"/>
                  </a:cubicBezTo>
                  <a:cubicBezTo>
                    <a:pt x="84" y="230"/>
                    <a:pt x="99" y="245"/>
                    <a:pt x="92" y="260"/>
                  </a:cubicBezTo>
                  <a:cubicBezTo>
                    <a:pt x="92" y="275"/>
                    <a:pt x="54" y="275"/>
                    <a:pt x="61" y="291"/>
                  </a:cubicBezTo>
                  <a:cubicBezTo>
                    <a:pt x="69" y="313"/>
                    <a:pt x="99" y="344"/>
                    <a:pt x="122" y="329"/>
                  </a:cubicBezTo>
                  <a:cubicBezTo>
                    <a:pt x="153" y="298"/>
                    <a:pt x="115" y="245"/>
                    <a:pt x="145" y="214"/>
                  </a:cubicBezTo>
                  <a:cubicBezTo>
                    <a:pt x="160" y="184"/>
                    <a:pt x="229" y="207"/>
                    <a:pt x="237" y="168"/>
                  </a:cubicBezTo>
                  <a:cubicBezTo>
                    <a:pt x="245" y="138"/>
                    <a:pt x="183" y="123"/>
                    <a:pt x="168" y="92"/>
                  </a:cubicBezTo>
                  <a:cubicBezTo>
                    <a:pt x="153" y="77"/>
                    <a:pt x="160" y="46"/>
                    <a:pt x="145" y="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8" name="Freeform 45"/>
            <p:cNvSpPr>
              <a:spLocks noChangeArrowheads="1"/>
            </p:cNvSpPr>
            <p:nvPr/>
          </p:nvSpPr>
          <p:spPr bwMode="auto">
            <a:xfrm>
              <a:off x="7473463" y="7024689"/>
              <a:ext cx="725441" cy="896937"/>
            </a:xfrm>
            <a:custGeom>
              <a:avLst/>
              <a:gdLst>
                <a:gd name="T0" fmla="*/ 0 w 2017"/>
                <a:gd name="T1" fmla="*/ 1574 h 2491"/>
                <a:gd name="T2" fmla="*/ 145 w 2017"/>
                <a:gd name="T3" fmla="*/ 1436 h 2491"/>
                <a:gd name="T4" fmla="*/ 160 w 2017"/>
                <a:gd name="T5" fmla="*/ 1306 h 2491"/>
                <a:gd name="T6" fmla="*/ 221 w 2017"/>
                <a:gd name="T7" fmla="*/ 1177 h 2491"/>
                <a:gd name="T8" fmla="*/ 206 w 2017"/>
                <a:gd name="T9" fmla="*/ 1070 h 2491"/>
                <a:gd name="T10" fmla="*/ 290 w 2017"/>
                <a:gd name="T11" fmla="*/ 970 h 2491"/>
                <a:gd name="T12" fmla="*/ 129 w 2017"/>
                <a:gd name="T13" fmla="*/ 970 h 2491"/>
                <a:gd name="T14" fmla="*/ 183 w 2017"/>
                <a:gd name="T15" fmla="*/ 833 h 2491"/>
                <a:gd name="T16" fmla="*/ 99 w 2017"/>
                <a:gd name="T17" fmla="*/ 665 h 2491"/>
                <a:gd name="T18" fmla="*/ 61 w 2017"/>
                <a:gd name="T19" fmla="*/ 504 h 2491"/>
                <a:gd name="T20" fmla="*/ 91 w 2017"/>
                <a:gd name="T21" fmla="*/ 428 h 2491"/>
                <a:gd name="T22" fmla="*/ 374 w 2017"/>
                <a:gd name="T23" fmla="*/ 283 h 2491"/>
                <a:gd name="T24" fmla="*/ 588 w 2017"/>
                <a:gd name="T25" fmla="*/ 367 h 2491"/>
                <a:gd name="T26" fmla="*/ 725 w 2017"/>
                <a:gd name="T27" fmla="*/ 252 h 2491"/>
                <a:gd name="T28" fmla="*/ 580 w 2017"/>
                <a:gd name="T29" fmla="*/ 191 h 2491"/>
                <a:gd name="T30" fmla="*/ 825 w 2017"/>
                <a:gd name="T31" fmla="*/ 145 h 2491"/>
                <a:gd name="T32" fmla="*/ 901 w 2017"/>
                <a:gd name="T33" fmla="*/ 8 h 2491"/>
                <a:gd name="T34" fmla="*/ 1031 w 2017"/>
                <a:gd name="T35" fmla="*/ 138 h 2491"/>
                <a:gd name="T36" fmla="*/ 1084 w 2017"/>
                <a:gd name="T37" fmla="*/ 374 h 2491"/>
                <a:gd name="T38" fmla="*/ 1206 w 2017"/>
                <a:gd name="T39" fmla="*/ 420 h 2491"/>
                <a:gd name="T40" fmla="*/ 1229 w 2017"/>
                <a:gd name="T41" fmla="*/ 313 h 2491"/>
                <a:gd name="T42" fmla="*/ 1374 w 2017"/>
                <a:gd name="T43" fmla="*/ 184 h 2491"/>
                <a:gd name="T44" fmla="*/ 1504 w 2017"/>
                <a:gd name="T45" fmla="*/ 283 h 2491"/>
                <a:gd name="T46" fmla="*/ 1840 w 2017"/>
                <a:gd name="T47" fmla="*/ 833 h 2491"/>
                <a:gd name="T48" fmla="*/ 1665 w 2017"/>
                <a:gd name="T49" fmla="*/ 1574 h 2491"/>
                <a:gd name="T50" fmla="*/ 1443 w 2017"/>
                <a:gd name="T51" fmla="*/ 1895 h 2491"/>
                <a:gd name="T52" fmla="*/ 1772 w 2017"/>
                <a:gd name="T53" fmla="*/ 2101 h 2491"/>
                <a:gd name="T54" fmla="*/ 1741 w 2017"/>
                <a:gd name="T55" fmla="*/ 2169 h 2491"/>
                <a:gd name="T56" fmla="*/ 1680 w 2017"/>
                <a:gd name="T57" fmla="*/ 2269 h 2491"/>
                <a:gd name="T58" fmla="*/ 1588 w 2017"/>
                <a:gd name="T59" fmla="*/ 2299 h 2491"/>
                <a:gd name="T60" fmla="*/ 1390 w 2017"/>
                <a:gd name="T61" fmla="*/ 2315 h 2491"/>
                <a:gd name="T62" fmla="*/ 1275 w 2017"/>
                <a:gd name="T63" fmla="*/ 2437 h 2491"/>
                <a:gd name="T64" fmla="*/ 1161 w 2017"/>
                <a:gd name="T65" fmla="*/ 2414 h 2491"/>
                <a:gd name="T66" fmla="*/ 969 w 2017"/>
                <a:gd name="T67" fmla="*/ 2444 h 2491"/>
                <a:gd name="T68" fmla="*/ 802 w 2017"/>
                <a:gd name="T69" fmla="*/ 2421 h 2491"/>
                <a:gd name="T70" fmla="*/ 603 w 2017"/>
                <a:gd name="T71" fmla="*/ 2437 h 2491"/>
                <a:gd name="T72" fmla="*/ 473 w 2017"/>
                <a:gd name="T73" fmla="*/ 2421 h 2491"/>
                <a:gd name="T74" fmla="*/ 565 w 2017"/>
                <a:gd name="T75" fmla="*/ 2299 h 2491"/>
                <a:gd name="T76" fmla="*/ 435 w 2017"/>
                <a:gd name="T77" fmla="*/ 2254 h 2491"/>
                <a:gd name="T78" fmla="*/ 190 w 2017"/>
                <a:gd name="T79" fmla="*/ 2139 h 2491"/>
                <a:gd name="T80" fmla="*/ 160 w 2017"/>
                <a:gd name="T81" fmla="*/ 2009 h 2491"/>
                <a:gd name="T82" fmla="*/ 15 w 2017"/>
                <a:gd name="T83" fmla="*/ 1765 h 2491"/>
                <a:gd name="T84" fmla="*/ 0 w 2017"/>
                <a:gd name="T85" fmla="*/ 1574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7" h="2491">
                  <a:moveTo>
                    <a:pt x="0" y="1574"/>
                  </a:moveTo>
                  <a:lnTo>
                    <a:pt x="0" y="1574"/>
                  </a:lnTo>
                  <a:cubicBezTo>
                    <a:pt x="22" y="1535"/>
                    <a:pt x="38" y="1490"/>
                    <a:pt x="68" y="1459"/>
                  </a:cubicBezTo>
                  <a:cubicBezTo>
                    <a:pt x="91" y="1444"/>
                    <a:pt x="137" y="1459"/>
                    <a:pt x="145" y="1436"/>
                  </a:cubicBezTo>
                  <a:cubicBezTo>
                    <a:pt x="160" y="1413"/>
                    <a:pt x="122" y="1391"/>
                    <a:pt x="122" y="1360"/>
                  </a:cubicBezTo>
                  <a:cubicBezTo>
                    <a:pt x="122" y="1337"/>
                    <a:pt x="145" y="1322"/>
                    <a:pt x="160" y="1306"/>
                  </a:cubicBezTo>
                  <a:cubicBezTo>
                    <a:pt x="175" y="1283"/>
                    <a:pt x="198" y="1268"/>
                    <a:pt x="206" y="1245"/>
                  </a:cubicBezTo>
                  <a:cubicBezTo>
                    <a:pt x="213" y="1222"/>
                    <a:pt x="229" y="1199"/>
                    <a:pt x="221" y="1177"/>
                  </a:cubicBezTo>
                  <a:cubicBezTo>
                    <a:pt x="221" y="1161"/>
                    <a:pt x="183" y="1169"/>
                    <a:pt x="175" y="1154"/>
                  </a:cubicBezTo>
                  <a:cubicBezTo>
                    <a:pt x="175" y="1123"/>
                    <a:pt x="183" y="1093"/>
                    <a:pt x="206" y="1070"/>
                  </a:cubicBezTo>
                  <a:cubicBezTo>
                    <a:pt x="221" y="1047"/>
                    <a:pt x="267" y="1070"/>
                    <a:pt x="282" y="1047"/>
                  </a:cubicBezTo>
                  <a:cubicBezTo>
                    <a:pt x="297" y="1024"/>
                    <a:pt x="297" y="993"/>
                    <a:pt x="290" y="970"/>
                  </a:cubicBezTo>
                  <a:cubicBezTo>
                    <a:pt x="290" y="955"/>
                    <a:pt x="282" y="940"/>
                    <a:pt x="275" y="940"/>
                  </a:cubicBezTo>
                  <a:cubicBezTo>
                    <a:pt x="229" y="940"/>
                    <a:pt x="168" y="1001"/>
                    <a:pt x="129" y="970"/>
                  </a:cubicBezTo>
                  <a:cubicBezTo>
                    <a:pt x="99" y="955"/>
                    <a:pt x="145" y="902"/>
                    <a:pt x="160" y="863"/>
                  </a:cubicBezTo>
                  <a:cubicBezTo>
                    <a:pt x="160" y="856"/>
                    <a:pt x="183" y="848"/>
                    <a:pt x="183" y="833"/>
                  </a:cubicBezTo>
                  <a:cubicBezTo>
                    <a:pt x="183" y="795"/>
                    <a:pt x="183" y="741"/>
                    <a:pt x="160" y="703"/>
                  </a:cubicBezTo>
                  <a:cubicBezTo>
                    <a:pt x="152" y="680"/>
                    <a:pt x="106" y="688"/>
                    <a:pt x="99" y="665"/>
                  </a:cubicBezTo>
                  <a:cubicBezTo>
                    <a:pt x="91" y="627"/>
                    <a:pt x="145" y="596"/>
                    <a:pt x="137" y="558"/>
                  </a:cubicBezTo>
                  <a:cubicBezTo>
                    <a:pt x="129" y="527"/>
                    <a:pt x="76" y="527"/>
                    <a:pt x="61" y="504"/>
                  </a:cubicBezTo>
                  <a:cubicBezTo>
                    <a:pt x="53" y="474"/>
                    <a:pt x="83" y="451"/>
                    <a:pt x="91" y="428"/>
                  </a:cubicBezTo>
                  <a:lnTo>
                    <a:pt x="91" y="428"/>
                  </a:lnTo>
                  <a:cubicBezTo>
                    <a:pt x="137" y="367"/>
                    <a:pt x="160" y="283"/>
                    <a:pt x="229" y="245"/>
                  </a:cubicBezTo>
                  <a:cubicBezTo>
                    <a:pt x="275" y="222"/>
                    <a:pt x="343" y="245"/>
                    <a:pt x="374" y="283"/>
                  </a:cubicBezTo>
                  <a:cubicBezTo>
                    <a:pt x="404" y="313"/>
                    <a:pt x="336" y="405"/>
                    <a:pt x="381" y="428"/>
                  </a:cubicBezTo>
                  <a:cubicBezTo>
                    <a:pt x="450" y="451"/>
                    <a:pt x="534" y="405"/>
                    <a:pt x="588" y="367"/>
                  </a:cubicBezTo>
                  <a:cubicBezTo>
                    <a:pt x="618" y="352"/>
                    <a:pt x="565" y="298"/>
                    <a:pt x="588" y="283"/>
                  </a:cubicBezTo>
                  <a:cubicBezTo>
                    <a:pt x="626" y="252"/>
                    <a:pt x="687" y="283"/>
                    <a:pt x="725" y="252"/>
                  </a:cubicBezTo>
                  <a:cubicBezTo>
                    <a:pt x="740" y="229"/>
                    <a:pt x="694" y="207"/>
                    <a:pt x="672" y="191"/>
                  </a:cubicBezTo>
                  <a:cubicBezTo>
                    <a:pt x="641" y="184"/>
                    <a:pt x="588" y="222"/>
                    <a:pt x="580" y="191"/>
                  </a:cubicBezTo>
                  <a:cubicBezTo>
                    <a:pt x="572" y="153"/>
                    <a:pt x="626" y="130"/>
                    <a:pt x="656" y="122"/>
                  </a:cubicBezTo>
                  <a:cubicBezTo>
                    <a:pt x="710" y="115"/>
                    <a:pt x="771" y="168"/>
                    <a:pt x="825" y="145"/>
                  </a:cubicBezTo>
                  <a:cubicBezTo>
                    <a:pt x="863" y="122"/>
                    <a:pt x="840" y="54"/>
                    <a:pt x="863" y="16"/>
                  </a:cubicBezTo>
                  <a:cubicBezTo>
                    <a:pt x="863" y="0"/>
                    <a:pt x="886" y="8"/>
                    <a:pt x="901" y="8"/>
                  </a:cubicBezTo>
                  <a:lnTo>
                    <a:pt x="901" y="8"/>
                  </a:lnTo>
                  <a:cubicBezTo>
                    <a:pt x="947" y="54"/>
                    <a:pt x="1008" y="84"/>
                    <a:pt x="1031" y="138"/>
                  </a:cubicBezTo>
                  <a:cubicBezTo>
                    <a:pt x="1046" y="168"/>
                    <a:pt x="992" y="207"/>
                    <a:pt x="1008" y="237"/>
                  </a:cubicBezTo>
                  <a:cubicBezTo>
                    <a:pt x="1015" y="291"/>
                    <a:pt x="1061" y="329"/>
                    <a:pt x="1084" y="374"/>
                  </a:cubicBezTo>
                  <a:cubicBezTo>
                    <a:pt x="1107" y="405"/>
                    <a:pt x="1115" y="451"/>
                    <a:pt x="1145" y="466"/>
                  </a:cubicBezTo>
                  <a:cubicBezTo>
                    <a:pt x="1168" y="474"/>
                    <a:pt x="1199" y="443"/>
                    <a:pt x="1206" y="420"/>
                  </a:cubicBezTo>
                  <a:cubicBezTo>
                    <a:pt x="1206" y="397"/>
                    <a:pt x="1168" y="390"/>
                    <a:pt x="1168" y="374"/>
                  </a:cubicBezTo>
                  <a:cubicBezTo>
                    <a:pt x="1176" y="352"/>
                    <a:pt x="1214" y="336"/>
                    <a:pt x="1229" y="313"/>
                  </a:cubicBezTo>
                  <a:cubicBezTo>
                    <a:pt x="1237" y="298"/>
                    <a:pt x="1229" y="268"/>
                    <a:pt x="1252" y="252"/>
                  </a:cubicBezTo>
                  <a:cubicBezTo>
                    <a:pt x="1290" y="214"/>
                    <a:pt x="1328" y="214"/>
                    <a:pt x="1374" y="184"/>
                  </a:cubicBezTo>
                  <a:lnTo>
                    <a:pt x="1374" y="184"/>
                  </a:lnTo>
                  <a:cubicBezTo>
                    <a:pt x="1413" y="222"/>
                    <a:pt x="1443" y="252"/>
                    <a:pt x="1504" y="283"/>
                  </a:cubicBezTo>
                  <a:cubicBezTo>
                    <a:pt x="1588" y="329"/>
                    <a:pt x="1680" y="436"/>
                    <a:pt x="1703" y="527"/>
                  </a:cubicBezTo>
                  <a:cubicBezTo>
                    <a:pt x="1733" y="627"/>
                    <a:pt x="1794" y="741"/>
                    <a:pt x="1840" y="833"/>
                  </a:cubicBezTo>
                  <a:cubicBezTo>
                    <a:pt x="1848" y="924"/>
                    <a:pt x="2016" y="1306"/>
                    <a:pt x="1901" y="1375"/>
                  </a:cubicBezTo>
                  <a:cubicBezTo>
                    <a:pt x="1817" y="1429"/>
                    <a:pt x="1741" y="1497"/>
                    <a:pt x="1665" y="1574"/>
                  </a:cubicBezTo>
                  <a:cubicBezTo>
                    <a:pt x="1596" y="1643"/>
                    <a:pt x="1550" y="1734"/>
                    <a:pt x="1481" y="1803"/>
                  </a:cubicBezTo>
                  <a:cubicBezTo>
                    <a:pt x="1458" y="1818"/>
                    <a:pt x="1443" y="1864"/>
                    <a:pt x="1443" y="1895"/>
                  </a:cubicBezTo>
                  <a:cubicBezTo>
                    <a:pt x="1596" y="1933"/>
                    <a:pt x="1603" y="1956"/>
                    <a:pt x="1711" y="2063"/>
                  </a:cubicBezTo>
                  <a:cubicBezTo>
                    <a:pt x="1718" y="2070"/>
                    <a:pt x="1741" y="2085"/>
                    <a:pt x="1772" y="2101"/>
                  </a:cubicBezTo>
                  <a:lnTo>
                    <a:pt x="1772" y="2101"/>
                  </a:lnTo>
                  <a:cubicBezTo>
                    <a:pt x="1764" y="2124"/>
                    <a:pt x="1741" y="2147"/>
                    <a:pt x="1741" y="2169"/>
                  </a:cubicBezTo>
                  <a:cubicBezTo>
                    <a:pt x="1741" y="2185"/>
                    <a:pt x="1772" y="2200"/>
                    <a:pt x="1764" y="2215"/>
                  </a:cubicBezTo>
                  <a:cubicBezTo>
                    <a:pt x="1749" y="2246"/>
                    <a:pt x="1711" y="2254"/>
                    <a:pt x="1680" y="2269"/>
                  </a:cubicBezTo>
                  <a:cubicBezTo>
                    <a:pt x="1649" y="2284"/>
                    <a:pt x="1619" y="2284"/>
                    <a:pt x="1588" y="2299"/>
                  </a:cubicBezTo>
                  <a:lnTo>
                    <a:pt x="1588" y="2299"/>
                  </a:lnTo>
                  <a:cubicBezTo>
                    <a:pt x="1550" y="2292"/>
                    <a:pt x="1512" y="2269"/>
                    <a:pt x="1466" y="2269"/>
                  </a:cubicBezTo>
                  <a:cubicBezTo>
                    <a:pt x="1436" y="2269"/>
                    <a:pt x="1405" y="2292"/>
                    <a:pt x="1390" y="2315"/>
                  </a:cubicBezTo>
                  <a:cubicBezTo>
                    <a:pt x="1374" y="2345"/>
                    <a:pt x="1397" y="2391"/>
                    <a:pt x="1374" y="2414"/>
                  </a:cubicBezTo>
                  <a:cubicBezTo>
                    <a:pt x="1351" y="2437"/>
                    <a:pt x="1306" y="2429"/>
                    <a:pt x="1275" y="2437"/>
                  </a:cubicBezTo>
                  <a:lnTo>
                    <a:pt x="1275" y="2437"/>
                  </a:lnTo>
                  <a:cubicBezTo>
                    <a:pt x="1237" y="2429"/>
                    <a:pt x="1199" y="2406"/>
                    <a:pt x="1161" y="2414"/>
                  </a:cubicBezTo>
                  <a:cubicBezTo>
                    <a:pt x="1122" y="2421"/>
                    <a:pt x="1099" y="2475"/>
                    <a:pt x="1061" y="2483"/>
                  </a:cubicBezTo>
                  <a:cubicBezTo>
                    <a:pt x="1031" y="2483"/>
                    <a:pt x="1008" y="2444"/>
                    <a:pt x="969" y="2444"/>
                  </a:cubicBezTo>
                  <a:cubicBezTo>
                    <a:pt x="947" y="2437"/>
                    <a:pt x="931" y="2475"/>
                    <a:pt x="908" y="2475"/>
                  </a:cubicBezTo>
                  <a:cubicBezTo>
                    <a:pt x="870" y="2467"/>
                    <a:pt x="840" y="2421"/>
                    <a:pt x="802" y="2421"/>
                  </a:cubicBezTo>
                  <a:cubicBezTo>
                    <a:pt x="763" y="2429"/>
                    <a:pt x="748" y="2490"/>
                    <a:pt x="702" y="2490"/>
                  </a:cubicBezTo>
                  <a:cubicBezTo>
                    <a:pt x="664" y="2490"/>
                    <a:pt x="641" y="2444"/>
                    <a:pt x="603" y="2437"/>
                  </a:cubicBezTo>
                  <a:cubicBezTo>
                    <a:pt x="565" y="2421"/>
                    <a:pt x="519" y="2429"/>
                    <a:pt x="473" y="2421"/>
                  </a:cubicBezTo>
                  <a:lnTo>
                    <a:pt x="473" y="2421"/>
                  </a:lnTo>
                  <a:cubicBezTo>
                    <a:pt x="458" y="2406"/>
                    <a:pt x="404" y="2391"/>
                    <a:pt x="419" y="2368"/>
                  </a:cubicBezTo>
                  <a:cubicBezTo>
                    <a:pt x="450" y="2330"/>
                    <a:pt x="527" y="2338"/>
                    <a:pt x="565" y="2299"/>
                  </a:cubicBezTo>
                  <a:cubicBezTo>
                    <a:pt x="572" y="2292"/>
                    <a:pt x="572" y="2261"/>
                    <a:pt x="557" y="2254"/>
                  </a:cubicBezTo>
                  <a:cubicBezTo>
                    <a:pt x="519" y="2238"/>
                    <a:pt x="473" y="2269"/>
                    <a:pt x="435" y="2254"/>
                  </a:cubicBezTo>
                  <a:cubicBezTo>
                    <a:pt x="404" y="2231"/>
                    <a:pt x="404" y="2177"/>
                    <a:pt x="366" y="2162"/>
                  </a:cubicBezTo>
                  <a:cubicBezTo>
                    <a:pt x="313" y="2131"/>
                    <a:pt x="252" y="2147"/>
                    <a:pt x="190" y="2139"/>
                  </a:cubicBezTo>
                  <a:lnTo>
                    <a:pt x="190" y="2139"/>
                  </a:lnTo>
                  <a:cubicBezTo>
                    <a:pt x="183" y="2093"/>
                    <a:pt x="183" y="2047"/>
                    <a:pt x="160" y="2009"/>
                  </a:cubicBezTo>
                  <a:cubicBezTo>
                    <a:pt x="145" y="1956"/>
                    <a:pt x="106" y="1910"/>
                    <a:pt x="76" y="1864"/>
                  </a:cubicBezTo>
                  <a:cubicBezTo>
                    <a:pt x="76" y="1864"/>
                    <a:pt x="22" y="1772"/>
                    <a:pt x="15" y="1765"/>
                  </a:cubicBezTo>
                  <a:cubicBezTo>
                    <a:pt x="15" y="1757"/>
                    <a:pt x="30" y="1650"/>
                    <a:pt x="30" y="1650"/>
                  </a:cubicBezTo>
                  <a:cubicBezTo>
                    <a:pt x="22" y="1627"/>
                    <a:pt x="15" y="1597"/>
                    <a:pt x="0" y="157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9" name="Freeform 46"/>
            <p:cNvSpPr>
              <a:spLocks noChangeArrowheads="1"/>
            </p:cNvSpPr>
            <p:nvPr/>
          </p:nvSpPr>
          <p:spPr bwMode="auto">
            <a:xfrm>
              <a:off x="7140110" y="7119938"/>
              <a:ext cx="190488" cy="203200"/>
            </a:xfrm>
            <a:custGeom>
              <a:avLst/>
              <a:gdLst>
                <a:gd name="T0" fmla="*/ 0 w 528"/>
                <a:gd name="T1" fmla="*/ 106 h 566"/>
                <a:gd name="T2" fmla="*/ 0 w 528"/>
                <a:gd name="T3" fmla="*/ 106 h 566"/>
                <a:gd name="T4" fmla="*/ 46 w 528"/>
                <a:gd name="T5" fmla="*/ 229 h 566"/>
                <a:gd name="T6" fmla="*/ 107 w 528"/>
                <a:gd name="T7" fmla="*/ 244 h 566"/>
                <a:gd name="T8" fmla="*/ 107 w 528"/>
                <a:gd name="T9" fmla="*/ 305 h 566"/>
                <a:gd name="T10" fmla="*/ 138 w 528"/>
                <a:gd name="T11" fmla="*/ 374 h 566"/>
                <a:gd name="T12" fmla="*/ 184 w 528"/>
                <a:gd name="T13" fmla="*/ 420 h 566"/>
                <a:gd name="T14" fmla="*/ 206 w 528"/>
                <a:gd name="T15" fmla="*/ 488 h 566"/>
                <a:gd name="T16" fmla="*/ 206 w 528"/>
                <a:gd name="T17" fmla="*/ 488 h 566"/>
                <a:gd name="T18" fmla="*/ 268 w 528"/>
                <a:gd name="T19" fmla="*/ 488 h 566"/>
                <a:gd name="T20" fmla="*/ 268 w 528"/>
                <a:gd name="T21" fmla="*/ 542 h 566"/>
                <a:gd name="T22" fmla="*/ 329 w 528"/>
                <a:gd name="T23" fmla="*/ 565 h 566"/>
                <a:gd name="T24" fmla="*/ 405 w 528"/>
                <a:gd name="T25" fmla="*/ 550 h 566"/>
                <a:gd name="T26" fmla="*/ 405 w 528"/>
                <a:gd name="T27" fmla="*/ 550 h 566"/>
                <a:gd name="T28" fmla="*/ 489 w 528"/>
                <a:gd name="T29" fmla="*/ 473 h 566"/>
                <a:gd name="T30" fmla="*/ 466 w 528"/>
                <a:gd name="T31" fmla="*/ 427 h 566"/>
                <a:gd name="T32" fmla="*/ 512 w 528"/>
                <a:gd name="T33" fmla="*/ 374 h 566"/>
                <a:gd name="T34" fmla="*/ 527 w 528"/>
                <a:gd name="T35" fmla="*/ 290 h 566"/>
                <a:gd name="T36" fmla="*/ 527 w 528"/>
                <a:gd name="T37" fmla="*/ 290 h 566"/>
                <a:gd name="T38" fmla="*/ 489 w 528"/>
                <a:gd name="T39" fmla="*/ 236 h 566"/>
                <a:gd name="T40" fmla="*/ 436 w 528"/>
                <a:gd name="T41" fmla="*/ 221 h 566"/>
                <a:gd name="T42" fmla="*/ 306 w 528"/>
                <a:gd name="T43" fmla="*/ 175 h 566"/>
                <a:gd name="T44" fmla="*/ 314 w 528"/>
                <a:gd name="T45" fmla="*/ 84 h 566"/>
                <a:gd name="T46" fmla="*/ 245 w 528"/>
                <a:gd name="T47" fmla="*/ 106 h 566"/>
                <a:gd name="T48" fmla="*/ 222 w 528"/>
                <a:gd name="T49" fmla="*/ 53 h 566"/>
                <a:gd name="T50" fmla="*/ 222 w 528"/>
                <a:gd name="T51" fmla="*/ 7 h 566"/>
                <a:gd name="T52" fmla="*/ 222 w 528"/>
                <a:gd name="T53" fmla="*/ 7 h 566"/>
                <a:gd name="T54" fmla="*/ 115 w 528"/>
                <a:gd name="T55" fmla="*/ 15 h 566"/>
                <a:gd name="T56" fmla="*/ 61 w 528"/>
                <a:gd name="T57" fmla="*/ 68 h 566"/>
                <a:gd name="T58" fmla="*/ 23 w 528"/>
                <a:gd name="T59" fmla="*/ 68 h 566"/>
                <a:gd name="T60" fmla="*/ 0 w 528"/>
                <a:gd name="T61" fmla="*/ 10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8" h="566">
                  <a:moveTo>
                    <a:pt x="0" y="106"/>
                  </a:moveTo>
                  <a:lnTo>
                    <a:pt x="0" y="106"/>
                  </a:lnTo>
                  <a:cubicBezTo>
                    <a:pt x="16" y="145"/>
                    <a:pt x="23" y="198"/>
                    <a:pt x="46" y="229"/>
                  </a:cubicBezTo>
                  <a:cubicBezTo>
                    <a:pt x="61" y="244"/>
                    <a:pt x="92" y="229"/>
                    <a:pt x="107" y="244"/>
                  </a:cubicBezTo>
                  <a:cubicBezTo>
                    <a:pt x="115" y="259"/>
                    <a:pt x="100" y="290"/>
                    <a:pt x="107" y="305"/>
                  </a:cubicBezTo>
                  <a:cubicBezTo>
                    <a:pt x="115" y="328"/>
                    <a:pt x="122" y="359"/>
                    <a:pt x="138" y="374"/>
                  </a:cubicBezTo>
                  <a:cubicBezTo>
                    <a:pt x="145" y="397"/>
                    <a:pt x="168" y="404"/>
                    <a:pt x="184" y="420"/>
                  </a:cubicBezTo>
                  <a:cubicBezTo>
                    <a:pt x="199" y="443"/>
                    <a:pt x="199" y="465"/>
                    <a:pt x="206" y="488"/>
                  </a:cubicBezTo>
                  <a:lnTo>
                    <a:pt x="206" y="488"/>
                  </a:lnTo>
                  <a:cubicBezTo>
                    <a:pt x="229" y="488"/>
                    <a:pt x="252" y="481"/>
                    <a:pt x="268" y="488"/>
                  </a:cubicBezTo>
                  <a:cubicBezTo>
                    <a:pt x="275" y="504"/>
                    <a:pt x="260" y="527"/>
                    <a:pt x="268" y="542"/>
                  </a:cubicBezTo>
                  <a:cubicBezTo>
                    <a:pt x="283" y="557"/>
                    <a:pt x="306" y="565"/>
                    <a:pt x="329" y="565"/>
                  </a:cubicBezTo>
                  <a:cubicBezTo>
                    <a:pt x="352" y="565"/>
                    <a:pt x="375" y="557"/>
                    <a:pt x="405" y="550"/>
                  </a:cubicBezTo>
                  <a:lnTo>
                    <a:pt x="405" y="550"/>
                  </a:lnTo>
                  <a:cubicBezTo>
                    <a:pt x="428" y="527"/>
                    <a:pt x="474" y="504"/>
                    <a:pt x="489" y="473"/>
                  </a:cubicBezTo>
                  <a:cubicBezTo>
                    <a:pt x="497" y="458"/>
                    <a:pt x="458" y="443"/>
                    <a:pt x="466" y="427"/>
                  </a:cubicBezTo>
                  <a:cubicBezTo>
                    <a:pt x="466" y="404"/>
                    <a:pt x="497" y="397"/>
                    <a:pt x="512" y="374"/>
                  </a:cubicBezTo>
                  <a:cubicBezTo>
                    <a:pt x="520" y="351"/>
                    <a:pt x="520" y="320"/>
                    <a:pt x="527" y="290"/>
                  </a:cubicBezTo>
                  <a:lnTo>
                    <a:pt x="527" y="290"/>
                  </a:lnTo>
                  <a:cubicBezTo>
                    <a:pt x="512" y="275"/>
                    <a:pt x="504" y="252"/>
                    <a:pt x="489" y="236"/>
                  </a:cubicBezTo>
                  <a:cubicBezTo>
                    <a:pt x="474" y="229"/>
                    <a:pt x="451" y="229"/>
                    <a:pt x="436" y="221"/>
                  </a:cubicBezTo>
                  <a:cubicBezTo>
                    <a:pt x="390" y="206"/>
                    <a:pt x="336" y="206"/>
                    <a:pt x="306" y="175"/>
                  </a:cubicBezTo>
                  <a:cubicBezTo>
                    <a:pt x="283" y="152"/>
                    <a:pt x="329" y="106"/>
                    <a:pt x="314" y="84"/>
                  </a:cubicBezTo>
                  <a:cubicBezTo>
                    <a:pt x="298" y="61"/>
                    <a:pt x="268" y="114"/>
                    <a:pt x="245" y="106"/>
                  </a:cubicBezTo>
                  <a:cubicBezTo>
                    <a:pt x="222" y="99"/>
                    <a:pt x="222" y="68"/>
                    <a:pt x="222" y="53"/>
                  </a:cubicBezTo>
                  <a:cubicBezTo>
                    <a:pt x="214" y="38"/>
                    <a:pt x="222" y="23"/>
                    <a:pt x="222" y="7"/>
                  </a:cubicBezTo>
                  <a:lnTo>
                    <a:pt x="222" y="7"/>
                  </a:lnTo>
                  <a:cubicBezTo>
                    <a:pt x="191" y="7"/>
                    <a:pt x="153" y="0"/>
                    <a:pt x="115" y="15"/>
                  </a:cubicBezTo>
                  <a:cubicBezTo>
                    <a:pt x="92" y="23"/>
                    <a:pt x="84" y="53"/>
                    <a:pt x="61" y="68"/>
                  </a:cubicBezTo>
                  <a:cubicBezTo>
                    <a:pt x="46" y="68"/>
                    <a:pt x="31" y="61"/>
                    <a:pt x="23" y="68"/>
                  </a:cubicBezTo>
                  <a:cubicBezTo>
                    <a:pt x="8" y="76"/>
                    <a:pt x="8" y="91"/>
                    <a:pt x="0" y="10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0" name="Freeform 47"/>
            <p:cNvSpPr>
              <a:spLocks noChangeArrowheads="1"/>
            </p:cNvSpPr>
            <p:nvPr/>
          </p:nvSpPr>
          <p:spPr bwMode="auto">
            <a:xfrm>
              <a:off x="6936924" y="7029451"/>
              <a:ext cx="303193" cy="168275"/>
            </a:xfrm>
            <a:custGeom>
              <a:avLst/>
              <a:gdLst>
                <a:gd name="T0" fmla="*/ 0 w 841"/>
                <a:gd name="T1" fmla="*/ 236 h 466"/>
                <a:gd name="T2" fmla="*/ 0 w 841"/>
                <a:gd name="T3" fmla="*/ 236 h 466"/>
                <a:gd name="T4" fmla="*/ 31 w 841"/>
                <a:gd name="T5" fmla="*/ 282 h 466"/>
                <a:gd name="T6" fmla="*/ 31 w 841"/>
                <a:gd name="T7" fmla="*/ 343 h 466"/>
                <a:gd name="T8" fmla="*/ 31 w 841"/>
                <a:gd name="T9" fmla="*/ 343 h 466"/>
                <a:gd name="T10" fmla="*/ 122 w 841"/>
                <a:gd name="T11" fmla="*/ 343 h 466"/>
                <a:gd name="T12" fmla="*/ 176 w 841"/>
                <a:gd name="T13" fmla="*/ 305 h 466"/>
                <a:gd name="T14" fmla="*/ 382 w 841"/>
                <a:gd name="T15" fmla="*/ 328 h 466"/>
                <a:gd name="T16" fmla="*/ 412 w 841"/>
                <a:gd name="T17" fmla="*/ 374 h 466"/>
                <a:gd name="T18" fmla="*/ 420 w 841"/>
                <a:gd name="T19" fmla="*/ 420 h 466"/>
                <a:gd name="T20" fmla="*/ 443 w 841"/>
                <a:gd name="T21" fmla="*/ 450 h 466"/>
                <a:gd name="T22" fmla="*/ 481 w 841"/>
                <a:gd name="T23" fmla="*/ 366 h 466"/>
                <a:gd name="T24" fmla="*/ 504 w 841"/>
                <a:gd name="T25" fmla="*/ 336 h 466"/>
                <a:gd name="T26" fmla="*/ 565 w 841"/>
                <a:gd name="T27" fmla="*/ 358 h 466"/>
                <a:gd name="T28" fmla="*/ 565 w 841"/>
                <a:gd name="T29" fmla="*/ 358 h 466"/>
                <a:gd name="T30" fmla="*/ 588 w 841"/>
                <a:gd name="T31" fmla="*/ 320 h 466"/>
                <a:gd name="T32" fmla="*/ 626 w 841"/>
                <a:gd name="T33" fmla="*/ 320 h 466"/>
                <a:gd name="T34" fmla="*/ 680 w 841"/>
                <a:gd name="T35" fmla="*/ 267 h 466"/>
                <a:gd name="T36" fmla="*/ 787 w 841"/>
                <a:gd name="T37" fmla="*/ 259 h 466"/>
                <a:gd name="T38" fmla="*/ 787 w 841"/>
                <a:gd name="T39" fmla="*/ 259 h 466"/>
                <a:gd name="T40" fmla="*/ 833 w 841"/>
                <a:gd name="T41" fmla="*/ 213 h 466"/>
                <a:gd name="T42" fmla="*/ 810 w 841"/>
                <a:gd name="T43" fmla="*/ 160 h 466"/>
                <a:gd name="T44" fmla="*/ 756 w 841"/>
                <a:gd name="T45" fmla="*/ 129 h 466"/>
                <a:gd name="T46" fmla="*/ 726 w 841"/>
                <a:gd name="T47" fmla="*/ 76 h 466"/>
                <a:gd name="T48" fmla="*/ 726 w 841"/>
                <a:gd name="T49" fmla="*/ 76 h 466"/>
                <a:gd name="T50" fmla="*/ 703 w 841"/>
                <a:gd name="T51" fmla="*/ 22 h 466"/>
                <a:gd name="T52" fmla="*/ 657 w 841"/>
                <a:gd name="T53" fmla="*/ 30 h 466"/>
                <a:gd name="T54" fmla="*/ 573 w 841"/>
                <a:gd name="T55" fmla="*/ 7 h 466"/>
                <a:gd name="T56" fmla="*/ 512 w 841"/>
                <a:gd name="T57" fmla="*/ 45 h 466"/>
                <a:gd name="T58" fmla="*/ 451 w 841"/>
                <a:gd name="T59" fmla="*/ 45 h 466"/>
                <a:gd name="T60" fmla="*/ 405 w 841"/>
                <a:gd name="T61" fmla="*/ 22 h 466"/>
                <a:gd name="T62" fmla="*/ 367 w 841"/>
                <a:gd name="T63" fmla="*/ 22 h 466"/>
                <a:gd name="T64" fmla="*/ 367 w 841"/>
                <a:gd name="T65" fmla="*/ 22 h 466"/>
                <a:gd name="T66" fmla="*/ 321 w 841"/>
                <a:gd name="T67" fmla="*/ 114 h 466"/>
                <a:gd name="T68" fmla="*/ 237 w 841"/>
                <a:gd name="T69" fmla="*/ 152 h 466"/>
                <a:gd name="T70" fmla="*/ 176 w 841"/>
                <a:gd name="T71" fmla="*/ 137 h 466"/>
                <a:gd name="T72" fmla="*/ 160 w 841"/>
                <a:gd name="T73" fmla="*/ 137 h 466"/>
                <a:gd name="T74" fmla="*/ 107 w 841"/>
                <a:gd name="T75" fmla="*/ 191 h 466"/>
                <a:gd name="T76" fmla="*/ 15 w 841"/>
                <a:gd name="T77" fmla="*/ 206 h 466"/>
                <a:gd name="T78" fmla="*/ 0 w 841"/>
                <a:gd name="T79" fmla="*/ 23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1" h="466">
                  <a:moveTo>
                    <a:pt x="0" y="236"/>
                  </a:moveTo>
                  <a:lnTo>
                    <a:pt x="0" y="236"/>
                  </a:lnTo>
                  <a:cubicBezTo>
                    <a:pt x="8" y="252"/>
                    <a:pt x="23" y="267"/>
                    <a:pt x="31" y="282"/>
                  </a:cubicBezTo>
                  <a:cubicBezTo>
                    <a:pt x="38" y="305"/>
                    <a:pt x="31" y="320"/>
                    <a:pt x="31" y="343"/>
                  </a:cubicBezTo>
                  <a:lnTo>
                    <a:pt x="31" y="343"/>
                  </a:lnTo>
                  <a:cubicBezTo>
                    <a:pt x="61" y="343"/>
                    <a:pt x="92" y="351"/>
                    <a:pt x="122" y="343"/>
                  </a:cubicBezTo>
                  <a:cubicBezTo>
                    <a:pt x="145" y="336"/>
                    <a:pt x="153" y="305"/>
                    <a:pt x="176" y="305"/>
                  </a:cubicBezTo>
                  <a:cubicBezTo>
                    <a:pt x="245" y="297"/>
                    <a:pt x="313" y="313"/>
                    <a:pt x="382" y="328"/>
                  </a:cubicBezTo>
                  <a:cubicBezTo>
                    <a:pt x="397" y="336"/>
                    <a:pt x="405" y="358"/>
                    <a:pt x="412" y="374"/>
                  </a:cubicBezTo>
                  <a:cubicBezTo>
                    <a:pt x="420" y="389"/>
                    <a:pt x="412" y="404"/>
                    <a:pt x="420" y="420"/>
                  </a:cubicBezTo>
                  <a:cubicBezTo>
                    <a:pt x="428" y="435"/>
                    <a:pt x="435" y="465"/>
                    <a:pt x="443" y="450"/>
                  </a:cubicBezTo>
                  <a:cubicBezTo>
                    <a:pt x="474" y="435"/>
                    <a:pt x="466" y="397"/>
                    <a:pt x="481" y="366"/>
                  </a:cubicBezTo>
                  <a:cubicBezTo>
                    <a:pt x="489" y="358"/>
                    <a:pt x="489" y="336"/>
                    <a:pt x="504" y="336"/>
                  </a:cubicBezTo>
                  <a:cubicBezTo>
                    <a:pt x="527" y="336"/>
                    <a:pt x="542" y="351"/>
                    <a:pt x="565" y="358"/>
                  </a:cubicBezTo>
                  <a:lnTo>
                    <a:pt x="565" y="358"/>
                  </a:lnTo>
                  <a:cubicBezTo>
                    <a:pt x="573" y="343"/>
                    <a:pt x="573" y="328"/>
                    <a:pt x="588" y="320"/>
                  </a:cubicBezTo>
                  <a:cubicBezTo>
                    <a:pt x="596" y="313"/>
                    <a:pt x="611" y="320"/>
                    <a:pt x="626" y="320"/>
                  </a:cubicBezTo>
                  <a:cubicBezTo>
                    <a:pt x="649" y="305"/>
                    <a:pt x="657" y="275"/>
                    <a:pt x="680" y="267"/>
                  </a:cubicBezTo>
                  <a:cubicBezTo>
                    <a:pt x="718" y="252"/>
                    <a:pt x="756" y="259"/>
                    <a:pt x="787" y="259"/>
                  </a:cubicBezTo>
                  <a:lnTo>
                    <a:pt x="787" y="259"/>
                  </a:lnTo>
                  <a:cubicBezTo>
                    <a:pt x="802" y="244"/>
                    <a:pt x="833" y="236"/>
                    <a:pt x="833" y="213"/>
                  </a:cubicBezTo>
                  <a:cubicBezTo>
                    <a:pt x="840" y="198"/>
                    <a:pt x="825" y="175"/>
                    <a:pt x="810" y="160"/>
                  </a:cubicBezTo>
                  <a:cubicBezTo>
                    <a:pt x="794" y="145"/>
                    <a:pt x="764" y="145"/>
                    <a:pt x="756" y="129"/>
                  </a:cubicBezTo>
                  <a:cubicBezTo>
                    <a:pt x="741" y="114"/>
                    <a:pt x="741" y="91"/>
                    <a:pt x="726" y="76"/>
                  </a:cubicBezTo>
                  <a:lnTo>
                    <a:pt x="726" y="76"/>
                  </a:lnTo>
                  <a:cubicBezTo>
                    <a:pt x="718" y="61"/>
                    <a:pt x="718" y="38"/>
                    <a:pt x="703" y="22"/>
                  </a:cubicBezTo>
                  <a:cubicBezTo>
                    <a:pt x="687" y="15"/>
                    <a:pt x="672" y="30"/>
                    <a:pt x="657" y="30"/>
                  </a:cubicBezTo>
                  <a:cubicBezTo>
                    <a:pt x="626" y="22"/>
                    <a:pt x="604" y="0"/>
                    <a:pt x="573" y="7"/>
                  </a:cubicBezTo>
                  <a:cubicBezTo>
                    <a:pt x="550" y="7"/>
                    <a:pt x="535" y="38"/>
                    <a:pt x="512" y="45"/>
                  </a:cubicBezTo>
                  <a:cubicBezTo>
                    <a:pt x="497" y="53"/>
                    <a:pt x="474" y="53"/>
                    <a:pt x="451" y="45"/>
                  </a:cubicBezTo>
                  <a:cubicBezTo>
                    <a:pt x="435" y="45"/>
                    <a:pt x="420" y="22"/>
                    <a:pt x="405" y="22"/>
                  </a:cubicBezTo>
                  <a:cubicBezTo>
                    <a:pt x="390" y="15"/>
                    <a:pt x="374" y="22"/>
                    <a:pt x="367" y="22"/>
                  </a:cubicBezTo>
                  <a:lnTo>
                    <a:pt x="367" y="22"/>
                  </a:lnTo>
                  <a:cubicBezTo>
                    <a:pt x="351" y="53"/>
                    <a:pt x="344" y="91"/>
                    <a:pt x="321" y="114"/>
                  </a:cubicBezTo>
                  <a:cubicBezTo>
                    <a:pt x="298" y="137"/>
                    <a:pt x="267" y="152"/>
                    <a:pt x="237" y="152"/>
                  </a:cubicBezTo>
                  <a:cubicBezTo>
                    <a:pt x="214" y="160"/>
                    <a:pt x="199" y="137"/>
                    <a:pt x="176" y="137"/>
                  </a:cubicBezTo>
                  <a:cubicBezTo>
                    <a:pt x="176" y="129"/>
                    <a:pt x="160" y="129"/>
                    <a:pt x="160" y="137"/>
                  </a:cubicBezTo>
                  <a:cubicBezTo>
                    <a:pt x="137" y="152"/>
                    <a:pt x="130" y="183"/>
                    <a:pt x="107" y="191"/>
                  </a:cubicBezTo>
                  <a:cubicBezTo>
                    <a:pt x="84" y="206"/>
                    <a:pt x="46" y="191"/>
                    <a:pt x="15" y="206"/>
                  </a:cubicBezTo>
                  <a:cubicBezTo>
                    <a:pt x="8" y="206"/>
                    <a:pt x="8" y="229"/>
                    <a:pt x="0" y="2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1" name="Freeform 48"/>
            <p:cNvSpPr>
              <a:spLocks noChangeArrowheads="1"/>
            </p:cNvSpPr>
            <p:nvPr/>
          </p:nvSpPr>
          <p:spPr bwMode="auto">
            <a:xfrm>
              <a:off x="7198845" y="6983414"/>
              <a:ext cx="269857" cy="242887"/>
            </a:xfrm>
            <a:custGeom>
              <a:avLst/>
              <a:gdLst>
                <a:gd name="T0" fmla="*/ 61 w 749"/>
                <a:gd name="T1" fmla="*/ 389 h 673"/>
                <a:gd name="T2" fmla="*/ 61 w 749"/>
                <a:gd name="T3" fmla="*/ 389 h 673"/>
                <a:gd name="T4" fmla="*/ 107 w 749"/>
                <a:gd name="T5" fmla="*/ 343 h 673"/>
                <a:gd name="T6" fmla="*/ 84 w 749"/>
                <a:gd name="T7" fmla="*/ 290 h 673"/>
                <a:gd name="T8" fmla="*/ 30 w 749"/>
                <a:gd name="T9" fmla="*/ 259 h 673"/>
                <a:gd name="T10" fmla="*/ 0 w 749"/>
                <a:gd name="T11" fmla="*/ 206 h 673"/>
                <a:gd name="T12" fmla="*/ 0 w 749"/>
                <a:gd name="T13" fmla="*/ 206 h 673"/>
                <a:gd name="T14" fmla="*/ 84 w 749"/>
                <a:gd name="T15" fmla="*/ 229 h 673"/>
                <a:gd name="T16" fmla="*/ 137 w 749"/>
                <a:gd name="T17" fmla="*/ 175 h 673"/>
                <a:gd name="T18" fmla="*/ 145 w 749"/>
                <a:gd name="T19" fmla="*/ 137 h 673"/>
                <a:gd name="T20" fmla="*/ 191 w 749"/>
                <a:gd name="T21" fmla="*/ 107 h 673"/>
                <a:gd name="T22" fmla="*/ 191 w 749"/>
                <a:gd name="T23" fmla="*/ 107 h 673"/>
                <a:gd name="T24" fmla="*/ 229 w 749"/>
                <a:gd name="T25" fmla="*/ 53 h 673"/>
                <a:gd name="T26" fmla="*/ 267 w 749"/>
                <a:gd name="T27" fmla="*/ 68 h 673"/>
                <a:gd name="T28" fmla="*/ 313 w 749"/>
                <a:gd name="T29" fmla="*/ 53 h 673"/>
                <a:gd name="T30" fmla="*/ 351 w 749"/>
                <a:gd name="T31" fmla="*/ 68 h 673"/>
                <a:gd name="T32" fmla="*/ 397 w 749"/>
                <a:gd name="T33" fmla="*/ 46 h 673"/>
                <a:gd name="T34" fmla="*/ 473 w 749"/>
                <a:gd name="T35" fmla="*/ 15 h 673"/>
                <a:gd name="T36" fmla="*/ 473 w 749"/>
                <a:gd name="T37" fmla="*/ 15 h 673"/>
                <a:gd name="T38" fmla="*/ 634 w 749"/>
                <a:gd name="T39" fmla="*/ 7 h 673"/>
                <a:gd name="T40" fmla="*/ 748 w 749"/>
                <a:gd name="T41" fmla="*/ 61 h 673"/>
                <a:gd name="T42" fmla="*/ 748 w 749"/>
                <a:gd name="T43" fmla="*/ 61 h 673"/>
                <a:gd name="T44" fmla="*/ 710 w 749"/>
                <a:gd name="T45" fmla="*/ 168 h 673"/>
                <a:gd name="T46" fmla="*/ 695 w 749"/>
                <a:gd name="T47" fmla="*/ 328 h 673"/>
                <a:gd name="T48" fmla="*/ 634 w 749"/>
                <a:gd name="T49" fmla="*/ 351 h 673"/>
                <a:gd name="T50" fmla="*/ 657 w 749"/>
                <a:gd name="T51" fmla="*/ 420 h 673"/>
                <a:gd name="T52" fmla="*/ 657 w 749"/>
                <a:gd name="T53" fmla="*/ 420 h 673"/>
                <a:gd name="T54" fmla="*/ 572 w 749"/>
                <a:gd name="T55" fmla="*/ 488 h 673"/>
                <a:gd name="T56" fmla="*/ 542 w 749"/>
                <a:gd name="T57" fmla="*/ 611 h 673"/>
                <a:gd name="T58" fmla="*/ 450 w 749"/>
                <a:gd name="T59" fmla="*/ 626 h 673"/>
                <a:gd name="T60" fmla="*/ 366 w 749"/>
                <a:gd name="T61" fmla="*/ 672 h 673"/>
                <a:gd name="T62" fmla="*/ 366 w 749"/>
                <a:gd name="T63" fmla="*/ 672 h 673"/>
                <a:gd name="T64" fmla="*/ 328 w 749"/>
                <a:gd name="T65" fmla="*/ 618 h 673"/>
                <a:gd name="T66" fmla="*/ 275 w 749"/>
                <a:gd name="T67" fmla="*/ 603 h 673"/>
                <a:gd name="T68" fmla="*/ 145 w 749"/>
                <a:gd name="T69" fmla="*/ 557 h 673"/>
                <a:gd name="T70" fmla="*/ 153 w 749"/>
                <a:gd name="T71" fmla="*/ 466 h 673"/>
                <a:gd name="T72" fmla="*/ 84 w 749"/>
                <a:gd name="T73" fmla="*/ 488 h 673"/>
                <a:gd name="T74" fmla="*/ 61 w 749"/>
                <a:gd name="T75" fmla="*/ 435 h 673"/>
                <a:gd name="T76" fmla="*/ 61 w 749"/>
                <a:gd name="T77" fmla="*/ 38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9" h="673">
                  <a:moveTo>
                    <a:pt x="61" y="389"/>
                  </a:moveTo>
                  <a:lnTo>
                    <a:pt x="61" y="389"/>
                  </a:lnTo>
                  <a:cubicBezTo>
                    <a:pt x="76" y="374"/>
                    <a:pt x="107" y="366"/>
                    <a:pt x="107" y="343"/>
                  </a:cubicBezTo>
                  <a:cubicBezTo>
                    <a:pt x="114" y="328"/>
                    <a:pt x="99" y="305"/>
                    <a:pt x="84" y="290"/>
                  </a:cubicBezTo>
                  <a:cubicBezTo>
                    <a:pt x="68" y="275"/>
                    <a:pt x="38" y="275"/>
                    <a:pt x="30" y="259"/>
                  </a:cubicBezTo>
                  <a:cubicBezTo>
                    <a:pt x="15" y="244"/>
                    <a:pt x="15" y="221"/>
                    <a:pt x="0" y="206"/>
                  </a:cubicBezTo>
                  <a:lnTo>
                    <a:pt x="0" y="206"/>
                  </a:lnTo>
                  <a:cubicBezTo>
                    <a:pt x="30" y="213"/>
                    <a:pt x="53" y="229"/>
                    <a:pt x="84" y="229"/>
                  </a:cubicBezTo>
                  <a:cubicBezTo>
                    <a:pt x="107" y="221"/>
                    <a:pt x="122" y="198"/>
                    <a:pt x="137" y="175"/>
                  </a:cubicBezTo>
                  <a:cubicBezTo>
                    <a:pt x="145" y="168"/>
                    <a:pt x="137" y="152"/>
                    <a:pt x="145" y="137"/>
                  </a:cubicBezTo>
                  <a:cubicBezTo>
                    <a:pt x="160" y="122"/>
                    <a:pt x="175" y="114"/>
                    <a:pt x="191" y="107"/>
                  </a:cubicBezTo>
                  <a:lnTo>
                    <a:pt x="191" y="107"/>
                  </a:lnTo>
                  <a:cubicBezTo>
                    <a:pt x="198" y="91"/>
                    <a:pt x="214" y="68"/>
                    <a:pt x="229" y="53"/>
                  </a:cubicBezTo>
                  <a:cubicBezTo>
                    <a:pt x="244" y="53"/>
                    <a:pt x="252" y="68"/>
                    <a:pt x="267" y="68"/>
                  </a:cubicBezTo>
                  <a:cubicBezTo>
                    <a:pt x="282" y="68"/>
                    <a:pt x="297" y="53"/>
                    <a:pt x="313" y="53"/>
                  </a:cubicBezTo>
                  <a:cubicBezTo>
                    <a:pt x="328" y="53"/>
                    <a:pt x="336" y="68"/>
                    <a:pt x="351" y="68"/>
                  </a:cubicBezTo>
                  <a:cubicBezTo>
                    <a:pt x="366" y="68"/>
                    <a:pt x="382" y="53"/>
                    <a:pt x="397" y="46"/>
                  </a:cubicBezTo>
                  <a:cubicBezTo>
                    <a:pt x="420" y="30"/>
                    <a:pt x="443" y="23"/>
                    <a:pt x="473" y="15"/>
                  </a:cubicBezTo>
                  <a:lnTo>
                    <a:pt x="473" y="15"/>
                  </a:lnTo>
                  <a:cubicBezTo>
                    <a:pt x="527" y="15"/>
                    <a:pt x="580" y="0"/>
                    <a:pt x="634" y="7"/>
                  </a:cubicBezTo>
                  <a:cubicBezTo>
                    <a:pt x="680" y="15"/>
                    <a:pt x="710" y="46"/>
                    <a:pt x="748" y="61"/>
                  </a:cubicBezTo>
                  <a:lnTo>
                    <a:pt x="748" y="61"/>
                  </a:lnTo>
                  <a:cubicBezTo>
                    <a:pt x="741" y="99"/>
                    <a:pt x="718" y="152"/>
                    <a:pt x="710" y="168"/>
                  </a:cubicBezTo>
                  <a:cubicBezTo>
                    <a:pt x="702" y="191"/>
                    <a:pt x="695" y="321"/>
                    <a:pt x="695" y="328"/>
                  </a:cubicBezTo>
                  <a:cubicBezTo>
                    <a:pt x="695" y="336"/>
                    <a:pt x="634" y="343"/>
                    <a:pt x="634" y="351"/>
                  </a:cubicBezTo>
                  <a:cubicBezTo>
                    <a:pt x="641" y="366"/>
                    <a:pt x="649" y="397"/>
                    <a:pt x="657" y="420"/>
                  </a:cubicBezTo>
                  <a:lnTo>
                    <a:pt x="657" y="420"/>
                  </a:lnTo>
                  <a:cubicBezTo>
                    <a:pt x="626" y="443"/>
                    <a:pt x="588" y="458"/>
                    <a:pt x="572" y="488"/>
                  </a:cubicBezTo>
                  <a:cubicBezTo>
                    <a:pt x="550" y="527"/>
                    <a:pt x="572" y="580"/>
                    <a:pt x="542" y="611"/>
                  </a:cubicBezTo>
                  <a:cubicBezTo>
                    <a:pt x="519" y="634"/>
                    <a:pt x="481" y="618"/>
                    <a:pt x="450" y="626"/>
                  </a:cubicBezTo>
                  <a:cubicBezTo>
                    <a:pt x="420" y="641"/>
                    <a:pt x="397" y="657"/>
                    <a:pt x="366" y="672"/>
                  </a:cubicBezTo>
                  <a:lnTo>
                    <a:pt x="366" y="672"/>
                  </a:lnTo>
                  <a:cubicBezTo>
                    <a:pt x="351" y="657"/>
                    <a:pt x="343" y="634"/>
                    <a:pt x="328" y="618"/>
                  </a:cubicBezTo>
                  <a:cubicBezTo>
                    <a:pt x="313" y="611"/>
                    <a:pt x="290" y="611"/>
                    <a:pt x="275" y="603"/>
                  </a:cubicBezTo>
                  <a:cubicBezTo>
                    <a:pt x="229" y="588"/>
                    <a:pt x="175" y="588"/>
                    <a:pt x="145" y="557"/>
                  </a:cubicBezTo>
                  <a:cubicBezTo>
                    <a:pt x="122" y="534"/>
                    <a:pt x="168" y="488"/>
                    <a:pt x="153" y="466"/>
                  </a:cubicBezTo>
                  <a:cubicBezTo>
                    <a:pt x="137" y="443"/>
                    <a:pt x="107" y="496"/>
                    <a:pt x="84" y="488"/>
                  </a:cubicBezTo>
                  <a:cubicBezTo>
                    <a:pt x="61" y="481"/>
                    <a:pt x="61" y="450"/>
                    <a:pt x="61" y="435"/>
                  </a:cubicBezTo>
                  <a:cubicBezTo>
                    <a:pt x="53" y="420"/>
                    <a:pt x="61" y="405"/>
                    <a:pt x="61" y="38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2" name="Freeform 49"/>
            <p:cNvSpPr>
              <a:spLocks noChangeArrowheads="1"/>
            </p:cNvSpPr>
            <p:nvPr/>
          </p:nvSpPr>
          <p:spPr bwMode="auto">
            <a:xfrm>
              <a:off x="6733737" y="7021513"/>
              <a:ext cx="150803" cy="119062"/>
            </a:xfrm>
            <a:custGeom>
              <a:avLst/>
              <a:gdLst>
                <a:gd name="T0" fmla="*/ 0 w 421"/>
                <a:gd name="T1" fmla="*/ 236 h 329"/>
                <a:gd name="T2" fmla="*/ 0 w 421"/>
                <a:gd name="T3" fmla="*/ 236 h 329"/>
                <a:gd name="T4" fmla="*/ 30 w 421"/>
                <a:gd name="T5" fmla="*/ 275 h 329"/>
                <a:gd name="T6" fmla="*/ 15 w 421"/>
                <a:gd name="T7" fmla="*/ 305 h 329"/>
                <a:gd name="T8" fmla="*/ 8 w 421"/>
                <a:gd name="T9" fmla="*/ 320 h 329"/>
                <a:gd name="T10" fmla="*/ 8 w 421"/>
                <a:gd name="T11" fmla="*/ 320 h 329"/>
                <a:gd name="T12" fmla="*/ 91 w 421"/>
                <a:gd name="T13" fmla="*/ 320 h 329"/>
                <a:gd name="T14" fmla="*/ 122 w 421"/>
                <a:gd name="T15" fmla="*/ 267 h 329"/>
                <a:gd name="T16" fmla="*/ 175 w 421"/>
                <a:gd name="T17" fmla="*/ 259 h 329"/>
                <a:gd name="T18" fmla="*/ 198 w 421"/>
                <a:gd name="T19" fmla="*/ 229 h 329"/>
                <a:gd name="T20" fmla="*/ 298 w 421"/>
                <a:gd name="T21" fmla="*/ 252 h 329"/>
                <a:gd name="T22" fmla="*/ 336 w 421"/>
                <a:gd name="T23" fmla="*/ 290 h 329"/>
                <a:gd name="T24" fmla="*/ 336 w 421"/>
                <a:gd name="T25" fmla="*/ 290 h 329"/>
                <a:gd name="T26" fmla="*/ 397 w 421"/>
                <a:gd name="T27" fmla="*/ 290 h 329"/>
                <a:gd name="T28" fmla="*/ 397 w 421"/>
                <a:gd name="T29" fmla="*/ 252 h 329"/>
                <a:gd name="T30" fmla="*/ 420 w 421"/>
                <a:gd name="T31" fmla="*/ 214 h 329"/>
                <a:gd name="T32" fmla="*/ 420 w 421"/>
                <a:gd name="T33" fmla="*/ 214 h 329"/>
                <a:gd name="T34" fmla="*/ 382 w 421"/>
                <a:gd name="T35" fmla="*/ 145 h 329"/>
                <a:gd name="T36" fmla="*/ 313 w 421"/>
                <a:gd name="T37" fmla="*/ 84 h 329"/>
                <a:gd name="T38" fmla="*/ 267 w 421"/>
                <a:gd name="T39" fmla="*/ 0 h 329"/>
                <a:gd name="T40" fmla="*/ 267 w 421"/>
                <a:gd name="T41" fmla="*/ 0 h 329"/>
                <a:gd name="T42" fmla="*/ 229 w 421"/>
                <a:gd name="T43" fmla="*/ 38 h 329"/>
                <a:gd name="T44" fmla="*/ 206 w 421"/>
                <a:gd name="T45" fmla="*/ 68 h 329"/>
                <a:gd name="T46" fmla="*/ 114 w 421"/>
                <a:gd name="T47" fmla="*/ 53 h 329"/>
                <a:gd name="T48" fmla="*/ 46 w 421"/>
                <a:gd name="T49" fmla="*/ 106 h 329"/>
                <a:gd name="T50" fmla="*/ 38 w 421"/>
                <a:gd name="T51" fmla="*/ 145 h 329"/>
                <a:gd name="T52" fmla="*/ 0 w 421"/>
                <a:gd name="T53" fmla="*/ 23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1" h="329">
                  <a:moveTo>
                    <a:pt x="0" y="236"/>
                  </a:moveTo>
                  <a:lnTo>
                    <a:pt x="0" y="236"/>
                  </a:lnTo>
                  <a:cubicBezTo>
                    <a:pt x="15" y="252"/>
                    <a:pt x="30" y="259"/>
                    <a:pt x="30" y="275"/>
                  </a:cubicBezTo>
                  <a:cubicBezTo>
                    <a:pt x="30" y="290"/>
                    <a:pt x="15" y="290"/>
                    <a:pt x="15" y="305"/>
                  </a:cubicBezTo>
                  <a:cubicBezTo>
                    <a:pt x="15" y="313"/>
                    <a:pt x="8" y="313"/>
                    <a:pt x="8" y="320"/>
                  </a:cubicBezTo>
                  <a:lnTo>
                    <a:pt x="8" y="320"/>
                  </a:lnTo>
                  <a:cubicBezTo>
                    <a:pt x="38" y="320"/>
                    <a:pt x="69" y="328"/>
                    <a:pt x="91" y="320"/>
                  </a:cubicBezTo>
                  <a:cubicBezTo>
                    <a:pt x="107" y="313"/>
                    <a:pt x="107" y="282"/>
                    <a:pt x="122" y="267"/>
                  </a:cubicBezTo>
                  <a:cubicBezTo>
                    <a:pt x="137" y="259"/>
                    <a:pt x="160" y="267"/>
                    <a:pt x="175" y="259"/>
                  </a:cubicBezTo>
                  <a:cubicBezTo>
                    <a:pt x="191" y="259"/>
                    <a:pt x="183" y="236"/>
                    <a:pt x="198" y="229"/>
                  </a:cubicBezTo>
                  <a:cubicBezTo>
                    <a:pt x="229" y="229"/>
                    <a:pt x="267" y="236"/>
                    <a:pt x="298" y="252"/>
                  </a:cubicBezTo>
                  <a:cubicBezTo>
                    <a:pt x="313" y="259"/>
                    <a:pt x="321" y="282"/>
                    <a:pt x="336" y="290"/>
                  </a:cubicBezTo>
                  <a:lnTo>
                    <a:pt x="336" y="290"/>
                  </a:lnTo>
                  <a:cubicBezTo>
                    <a:pt x="359" y="290"/>
                    <a:pt x="382" y="305"/>
                    <a:pt x="397" y="290"/>
                  </a:cubicBezTo>
                  <a:cubicBezTo>
                    <a:pt x="412" y="282"/>
                    <a:pt x="397" y="259"/>
                    <a:pt x="397" y="252"/>
                  </a:cubicBezTo>
                  <a:cubicBezTo>
                    <a:pt x="405" y="236"/>
                    <a:pt x="412" y="221"/>
                    <a:pt x="420" y="214"/>
                  </a:cubicBezTo>
                  <a:lnTo>
                    <a:pt x="420" y="214"/>
                  </a:lnTo>
                  <a:cubicBezTo>
                    <a:pt x="405" y="191"/>
                    <a:pt x="397" y="168"/>
                    <a:pt x="382" y="145"/>
                  </a:cubicBezTo>
                  <a:cubicBezTo>
                    <a:pt x="359" y="122"/>
                    <a:pt x="328" y="106"/>
                    <a:pt x="313" y="84"/>
                  </a:cubicBezTo>
                  <a:cubicBezTo>
                    <a:pt x="290" y="53"/>
                    <a:pt x="283" y="23"/>
                    <a:pt x="267" y="0"/>
                  </a:cubicBezTo>
                  <a:lnTo>
                    <a:pt x="267" y="0"/>
                  </a:lnTo>
                  <a:cubicBezTo>
                    <a:pt x="252" y="7"/>
                    <a:pt x="237" y="23"/>
                    <a:pt x="229" y="38"/>
                  </a:cubicBezTo>
                  <a:cubicBezTo>
                    <a:pt x="221" y="45"/>
                    <a:pt x="221" y="68"/>
                    <a:pt x="206" y="68"/>
                  </a:cubicBezTo>
                  <a:cubicBezTo>
                    <a:pt x="175" y="68"/>
                    <a:pt x="145" y="45"/>
                    <a:pt x="114" y="53"/>
                  </a:cubicBezTo>
                  <a:cubicBezTo>
                    <a:pt x="84" y="61"/>
                    <a:pt x="61" y="84"/>
                    <a:pt x="46" y="106"/>
                  </a:cubicBezTo>
                  <a:cubicBezTo>
                    <a:pt x="38" y="114"/>
                    <a:pt x="46" y="129"/>
                    <a:pt x="38" y="145"/>
                  </a:cubicBezTo>
                  <a:cubicBezTo>
                    <a:pt x="30" y="175"/>
                    <a:pt x="15" y="206"/>
                    <a:pt x="0" y="2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3" name="Freeform 50"/>
            <p:cNvSpPr>
              <a:spLocks noChangeArrowheads="1"/>
            </p:cNvSpPr>
            <p:nvPr/>
          </p:nvSpPr>
          <p:spPr bwMode="auto">
            <a:xfrm>
              <a:off x="6622619" y="6973888"/>
              <a:ext cx="80958" cy="146050"/>
            </a:xfrm>
            <a:custGeom>
              <a:avLst/>
              <a:gdLst>
                <a:gd name="T0" fmla="*/ 199 w 223"/>
                <a:gd name="T1" fmla="*/ 397 h 406"/>
                <a:gd name="T2" fmla="*/ 199 w 223"/>
                <a:gd name="T3" fmla="*/ 397 h 406"/>
                <a:gd name="T4" fmla="*/ 176 w 223"/>
                <a:gd name="T5" fmla="*/ 351 h 406"/>
                <a:gd name="T6" fmla="*/ 222 w 223"/>
                <a:gd name="T7" fmla="*/ 336 h 406"/>
                <a:gd name="T8" fmla="*/ 222 w 223"/>
                <a:gd name="T9" fmla="*/ 336 h 406"/>
                <a:gd name="T10" fmla="*/ 199 w 223"/>
                <a:gd name="T11" fmla="*/ 229 h 406"/>
                <a:gd name="T12" fmla="*/ 207 w 223"/>
                <a:gd name="T13" fmla="*/ 183 h 406"/>
                <a:gd name="T14" fmla="*/ 176 w 223"/>
                <a:gd name="T15" fmla="*/ 137 h 406"/>
                <a:gd name="T16" fmla="*/ 176 w 223"/>
                <a:gd name="T17" fmla="*/ 137 h 406"/>
                <a:gd name="T18" fmla="*/ 145 w 223"/>
                <a:gd name="T19" fmla="*/ 114 h 406"/>
                <a:gd name="T20" fmla="*/ 122 w 223"/>
                <a:gd name="T21" fmla="*/ 15 h 406"/>
                <a:gd name="T22" fmla="*/ 92 w 223"/>
                <a:gd name="T23" fmla="*/ 30 h 406"/>
                <a:gd name="T24" fmla="*/ 23 w 223"/>
                <a:gd name="T25" fmla="*/ 0 h 406"/>
                <a:gd name="T26" fmla="*/ 23 w 223"/>
                <a:gd name="T27" fmla="*/ 0 h 406"/>
                <a:gd name="T28" fmla="*/ 0 w 223"/>
                <a:gd name="T29" fmla="*/ 91 h 406"/>
                <a:gd name="T30" fmla="*/ 0 w 223"/>
                <a:gd name="T31" fmla="*/ 91 h 406"/>
                <a:gd name="T32" fmla="*/ 16 w 223"/>
                <a:gd name="T33" fmla="*/ 153 h 406"/>
                <a:gd name="T34" fmla="*/ 0 w 223"/>
                <a:gd name="T35" fmla="*/ 206 h 406"/>
                <a:gd name="T36" fmla="*/ 23 w 223"/>
                <a:gd name="T37" fmla="*/ 252 h 406"/>
                <a:gd name="T38" fmla="*/ 23 w 223"/>
                <a:gd name="T39" fmla="*/ 298 h 406"/>
                <a:gd name="T40" fmla="*/ 61 w 223"/>
                <a:gd name="T41" fmla="*/ 351 h 406"/>
                <a:gd name="T42" fmla="*/ 61 w 223"/>
                <a:gd name="T43" fmla="*/ 351 h 406"/>
                <a:gd name="T44" fmla="*/ 115 w 223"/>
                <a:gd name="T45" fmla="*/ 382 h 406"/>
                <a:gd name="T46" fmla="*/ 130 w 223"/>
                <a:gd name="T47" fmla="*/ 397 h 406"/>
                <a:gd name="T48" fmla="*/ 199 w 223"/>
                <a:gd name="T49" fmla="*/ 3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406">
                  <a:moveTo>
                    <a:pt x="199" y="397"/>
                  </a:moveTo>
                  <a:lnTo>
                    <a:pt x="199" y="397"/>
                  </a:lnTo>
                  <a:cubicBezTo>
                    <a:pt x="191" y="382"/>
                    <a:pt x="168" y="366"/>
                    <a:pt x="176" y="351"/>
                  </a:cubicBezTo>
                  <a:cubicBezTo>
                    <a:pt x="176" y="336"/>
                    <a:pt x="207" y="336"/>
                    <a:pt x="222" y="336"/>
                  </a:cubicBezTo>
                  <a:lnTo>
                    <a:pt x="222" y="336"/>
                  </a:lnTo>
                  <a:cubicBezTo>
                    <a:pt x="214" y="298"/>
                    <a:pt x="199" y="259"/>
                    <a:pt x="199" y="229"/>
                  </a:cubicBezTo>
                  <a:cubicBezTo>
                    <a:pt x="191" y="214"/>
                    <a:pt x="207" y="198"/>
                    <a:pt x="207" y="183"/>
                  </a:cubicBezTo>
                  <a:cubicBezTo>
                    <a:pt x="199" y="168"/>
                    <a:pt x="191" y="153"/>
                    <a:pt x="176" y="137"/>
                  </a:cubicBezTo>
                  <a:lnTo>
                    <a:pt x="176" y="137"/>
                  </a:lnTo>
                  <a:cubicBezTo>
                    <a:pt x="168" y="130"/>
                    <a:pt x="153" y="130"/>
                    <a:pt x="145" y="114"/>
                  </a:cubicBezTo>
                  <a:cubicBezTo>
                    <a:pt x="130" y="84"/>
                    <a:pt x="138" y="38"/>
                    <a:pt x="122" y="15"/>
                  </a:cubicBezTo>
                  <a:cubicBezTo>
                    <a:pt x="115" y="0"/>
                    <a:pt x="107" y="38"/>
                    <a:pt x="92" y="30"/>
                  </a:cubicBezTo>
                  <a:cubicBezTo>
                    <a:pt x="69" y="30"/>
                    <a:pt x="46" y="15"/>
                    <a:pt x="23" y="0"/>
                  </a:cubicBezTo>
                  <a:lnTo>
                    <a:pt x="23" y="0"/>
                  </a:lnTo>
                  <a:cubicBezTo>
                    <a:pt x="0" y="91"/>
                    <a:pt x="0" y="91"/>
                    <a:pt x="0" y="91"/>
                  </a:cubicBezTo>
                  <a:lnTo>
                    <a:pt x="0" y="91"/>
                  </a:lnTo>
                  <a:cubicBezTo>
                    <a:pt x="8" y="114"/>
                    <a:pt x="16" y="130"/>
                    <a:pt x="16" y="153"/>
                  </a:cubicBezTo>
                  <a:cubicBezTo>
                    <a:pt x="16" y="168"/>
                    <a:pt x="0" y="183"/>
                    <a:pt x="0" y="206"/>
                  </a:cubicBezTo>
                  <a:cubicBezTo>
                    <a:pt x="0" y="221"/>
                    <a:pt x="16" y="236"/>
                    <a:pt x="23" y="252"/>
                  </a:cubicBezTo>
                  <a:cubicBezTo>
                    <a:pt x="23" y="267"/>
                    <a:pt x="16" y="282"/>
                    <a:pt x="23" y="298"/>
                  </a:cubicBezTo>
                  <a:cubicBezTo>
                    <a:pt x="31" y="321"/>
                    <a:pt x="46" y="328"/>
                    <a:pt x="61" y="351"/>
                  </a:cubicBezTo>
                  <a:lnTo>
                    <a:pt x="61" y="351"/>
                  </a:lnTo>
                  <a:cubicBezTo>
                    <a:pt x="77" y="359"/>
                    <a:pt x="92" y="374"/>
                    <a:pt x="115" y="382"/>
                  </a:cubicBezTo>
                  <a:cubicBezTo>
                    <a:pt x="115" y="389"/>
                    <a:pt x="122" y="397"/>
                    <a:pt x="130" y="397"/>
                  </a:cubicBezTo>
                  <a:cubicBezTo>
                    <a:pt x="153" y="405"/>
                    <a:pt x="176" y="397"/>
                    <a:pt x="199" y="39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4" name="Freeform 51"/>
            <p:cNvSpPr>
              <a:spLocks noChangeArrowheads="1"/>
            </p:cNvSpPr>
            <p:nvPr/>
          </p:nvSpPr>
          <p:spPr bwMode="auto">
            <a:xfrm>
              <a:off x="6489278" y="6996114"/>
              <a:ext cx="157153" cy="115887"/>
            </a:xfrm>
            <a:custGeom>
              <a:avLst/>
              <a:gdLst>
                <a:gd name="T0" fmla="*/ 260 w 436"/>
                <a:gd name="T1" fmla="*/ 298 h 322"/>
                <a:gd name="T2" fmla="*/ 260 w 436"/>
                <a:gd name="T3" fmla="*/ 298 h 322"/>
                <a:gd name="T4" fmla="*/ 290 w 436"/>
                <a:gd name="T5" fmla="*/ 267 h 322"/>
                <a:gd name="T6" fmla="*/ 351 w 436"/>
                <a:gd name="T7" fmla="*/ 283 h 322"/>
                <a:gd name="T8" fmla="*/ 405 w 436"/>
                <a:gd name="T9" fmla="*/ 313 h 322"/>
                <a:gd name="T10" fmla="*/ 435 w 436"/>
                <a:gd name="T11" fmla="*/ 290 h 322"/>
                <a:gd name="T12" fmla="*/ 435 w 436"/>
                <a:gd name="T13" fmla="*/ 290 h 322"/>
                <a:gd name="T14" fmla="*/ 397 w 436"/>
                <a:gd name="T15" fmla="*/ 237 h 322"/>
                <a:gd name="T16" fmla="*/ 397 w 436"/>
                <a:gd name="T17" fmla="*/ 191 h 322"/>
                <a:gd name="T18" fmla="*/ 374 w 436"/>
                <a:gd name="T19" fmla="*/ 145 h 322"/>
                <a:gd name="T20" fmla="*/ 390 w 436"/>
                <a:gd name="T21" fmla="*/ 92 h 322"/>
                <a:gd name="T22" fmla="*/ 374 w 436"/>
                <a:gd name="T23" fmla="*/ 30 h 322"/>
                <a:gd name="T24" fmla="*/ 374 w 436"/>
                <a:gd name="T25" fmla="*/ 30 h 322"/>
                <a:gd name="T26" fmla="*/ 321 w 436"/>
                <a:gd name="T27" fmla="*/ 53 h 322"/>
                <a:gd name="T28" fmla="*/ 283 w 436"/>
                <a:gd name="T29" fmla="*/ 0 h 322"/>
                <a:gd name="T30" fmla="*/ 260 w 436"/>
                <a:gd name="T31" fmla="*/ 46 h 322"/>
                <a:gd name="T32" fmla="*/ 229 w 436"/>
                <a:gd name="T33" fmla="*/ 69 h 322"/>
                <a:gd name="T34" fmla="*/ 168 w 436"/>
                <a:gd name="T35" fmla="*/ 46 h 322"/>
                <a:gd name="T36" fmla="*/ 168 w 436"/>
                <a:gd name="T37" fmla="*/ 46 h 322"/>
                <a:gd name="T38" fmla="*/ 92 w 436"/>
                <a:gd name="T39" fmla="*/ 122 h 322"/>
                <a:gd name="T40" fmla="*/ 46 w 436"/>
                <a:gd name="T41" fmla="*/ 84 h 322"/>
                <a:gd name="T42" fmla="*/ 0 w 436"/>
                <a:gd name="T43" fmla="*/ 137 h 322"/>
                <a:gd name="T44" fmla="*/ 0 w 436"/>
                <a:gd name="T45" fmla="*/ 137 h 322"/>
                <a:gd name="T46" fmla="*/ 77 w 436"/>
                <a:gd name="T47" fmla="*/ 175 h 322"/>
                <a:gd name="T48" fmla="*/ 92 w 436"/>
                <a:gd name="T49" fmla="*/ 260 h 322"/>
                <a:gd name="T50" fmla="*/ 130 w 436"/>
                <a:gd name="T51" fmla="*/ 313 h 322"/>
                <a:gd name="T52" fmla="*/ 199 w 436"/>
                <a:gd name="T53" fmla="*/ 283 h 322"/>
                <a:gd name="T54" fmla="*/ 260 w 436"/>
                <a:gd name="T55" fmla="*/ 29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6" h="322">
                  <a:moveTo>
                    <a:pt x="260" y="298"/>
                  </a:moveTo>
                  <a:lnTo>
                    <a:pt x="260" y="298"/>
                  </a:lnTo>
                  <a:cubicBezTo>
                    <a:pt x="275" y="290"/>
                    <a:pt x="275" y="275"/>
                    <a:pt x="290" y="267"/>
                  </a:cubicBezTo>
                  <a:cubicBezTo>
                    <a:pt x="313" y="267"/>
                    <a:pt x="336" y="275"/>
                    <a:pt x="351" y="283"/>
                  </a:cubicBezTo>
                  <a:cubicBezTo>
                    <a:pt x="374" y="290"/>
                    <a:pt x="382" y="313"/>
                    <a:pt x="405" y="313"/>
                  </a:cubicBezTo>
                  <a:cubicBezTo>
                    <a:pt x="413" y="313"/>
                    <a:pt x="420" y="298"/>
                    <a:pt x="435" y="290"/>
                  </a:cubicBezTo>
                  <a:lnTo>
                    <a:pt x="435" y="290"/>
                  </a:lnTo>
                  <a:cubicBezTo>
                    <a:pt x="420" y="267"/>
                    <a:pt x="405" y="260"/>
                    <a:pt x="397" y="237"/>
                  </a:cubicBezTo>
                  <a:cubicBezTo>
                    <a:pt x="390" y="221"/>
                    <a:pt x="397" y="206"/>
                    <a:pt x="397" y="191"/>
                  </a:cubicBezTo>
                  <a:cubicBezTo>
                    <a:pt x="390" y="175"/>
                    <a:pt x="374" y="160"/>
                    <a:pt x="374" y="145"/>
                  </a:cubicBezTo>
                  <a:cubicBezTo>
                    <a:pt x="374" y="122"/>
                    <a:pt x="390" y="107"/>
                    <a:pt x="390" y="92"/>
                  </a:cubicBezTo>
                  <a:cubicBezTo>
                    <a:pt x="390" y="69"/>
                    <a:pt x="382" y="53"/>
                    <a:pt x="374" y="30"/>
                  </a:cubicBezTo>
                  <a:lnTo>
                    <a:pt x="374" y="30"/>
                  </a:lnTo>
                  <a:cubicBezTo>
                    <a:pt x="359" y="38"/>
                    <a:pt x="336" y="61"/>
                    <a:pt x="321" y="53"/>
                  </a:cubicBezTo>
                  <a:cubicBezTo>
                    <a:pt x="298" y="46"/>
                    <a:pt x="306" y="0"/>
                    <a:pt x="283" y="0"/>
                  </a:cubicBezTo>
                  <a:cubicBezTo>
                    <a:pt x="260" y="0"/>
                    <a:pt x="275" y="38"/>
                    <a:pt x="260" y="46"/>
                  </a:cubicBezTo>
                  <a:cubicBezTo>
                    <a:pt x="252" y="61"/>
                    <a:pt x="244" y="69"/>
                    <a:pt x="229" y="69"/>
                  </a:cubicBezTo>
                  <a:cubicBezTo>
                    <a:pt x="214" y="69"/>
                    <a:pt x="191" y="53"/>
                    <a:pt x="168" y="46"/>
                  </a:cubicBezTo>
                  <a:lnTo>
                    <a:pt x="168" y="46"/>
                  </a:lnTo>
                  <a:cubicBezTo>
                    <a:pt x="145" y="69"/>
                    <a:pt x="130" y="107"/>
                    <a:pt x="92" y="122"/>
                  </a:cubicBezTo>
                  <a:cubicBezTo>
                    <a:pt x="77" y="122"/>
                    <a:pt x="69" y="76"/>
                    <a:pt x="46" y="84"/>
                  </a:cubicBezTo>
                  <a:cubicBezTo>
                    <a:pt x="23" y="84"/>
                    <a:pt x="15" y="114"/>
                    <a:pt x="0" y="137"/>
                  </a:cubicBezTo>
                  <a:lnTo>
                    <a:pt x="0" y="137"/>
                  </a:lnTo>
                  <a:cubicBezTo>
                    <a:pt x="23" y="145"/>
                    <a:pt x="61" y="153"/>
                    <a:pt x="77" y="175"/>
                  </a:cubicBezTo>
                  <a:cubicBezTo>
                    <a:pt x="92" y="198"/>
                    <a:pt x="77" y="229"/>
                    <a:pt x="92" y="260"/>
                  </a:cubicBezTo>
                  <a:cubicBezTo>
                    <a:pt x="99" y="283"/>
                    <a:pt x="107" y="313"/>
                    <a:pt x="130" y="313"/>
                  </a:cubicBezTo>
                  <a:cubicBezTo>
                    <a:pt x="153" y="321"/>
                    <a:pt x="176" y="283"/>
                    <a:pt x="199" y="283"/>
                  </a:cubicBezTo>
                  <a:cubicBezTo>
                    <a:pt x="221" y="275"/>
                    <a:pt x="244" y="298"/>
                    <a:pt x="260" y="2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5" name="Freeform 52"/>
            <p:cNvSpPr>
              <a:spLocks noChangeArrowheads="1"/>
            </p:cNvSpPr>
            <p:nvPr/>
          </p:nvSpPr>
          <p:spPr bwMode="auto">
            <a:xfrm>
              <a:off x="6524200" y="6869113"/>
              <a:ext cx="107943" cy="152400"/>
            </a:xfrm>
            <a:custGeom>
              <a:avLst/>
              <a:gdLst>
                <a:gd name="T0" fmla="*/ 69 w 299"/>
                <a:gd name="T1" fmla="*/ 398 h 422"/>
                <a:gd name="T2" fmla="*/ 69 w 299"/>
                <a:gd name="T3" fmla="*/ 398 h 422"/>
                <a:gd name="T4" fmla="*/ 130 w 299"/>
                <a:gd name="T5" fmla="*/ 421 h 422"/>
                <a:gd name="T6" fmla="*/ 161 w 299"/>
                <a:gd name="T7" fmla="*/ 398 h 422"/>
                <a:gd name="T8" fmla="*/ 184 w 299"/>
                <a:gd name="T9" fmla="*/ 352 h 422"/>
                <a:gd name="T10" fmla="*/ 222 w 299"/>
                <a:gd name="T11" fmla="*/ 405 h 422"/>
                <a:gd name="T12" fmla="*/ 275 w 299"/>
                <a:gd name="T13" fmla="*/ 382 h 422"/>
                <a:gd name="T14" fmla="*/ 275 w 299"/>
                <a:gd name="T15" fmla="*/ 382 h 422"/>
                <a:gd name="T16" fmla="*/ 298 w 299"/>
                <a:gd name="T17" fmla="*/ 291 h 422"/>
                <a:gd name="T18" fmla="*/ 298 w 299"/>
                <a:gd name="T19" fmla="*/ 291 h 422"/>
                <a:gd name="T20" fmla="*/ 283 w 299"/>
                <a:gd name="T21" fmla="*/ 245 h 422"/>
                <a:gd name="T22" fmla="*/ 245 w 299"/>
                <a:gd name="T23" fmla="*/ 230 h 422"/>
                <a:gd name="T24" fmla="*/ 191 w 299"/>
                <a:gd name="T25" fmla="*/ 123 h 422"/>
                <a:gd name="T26" fmla="*/ 176 w 299"/>
                <a:gd name="T27" fmla="*/ 31 h 422"/>
                <a:gd name="T28" fmla="*/ 130 w 299"/>
                <a:gd name="T29" fmla="*/ 0 h 422"/>
                <a:gd name="T30" fmla="*/ 84 w 299"/>
                <a:gd name="T31" fmla="*/ 31 h 422"/>
                <a:gd name="T32" fmla="*/ 23 w 299"/>
                <a:gd name="T33" fmla="*/ 39 h 422"/>
                <a:gd name="T34" fmla="*/ 8 w 299"/>
                <a:gd name="T35" fmla="*/ 77 h 422"/>
                <a:gd name="T36" fmla="*/ 8 w 299"/>
                <a:gd name="T37" fmla="*/ 146 h 422"/>
                <a:gd name="T38" fmla="*/ 77 w 299"/>
                <a:gd name="T39" fmla="*/ 214 h 422"/>
                <a:gd name="T40" fmla="*/ 46 w 299"/>
                <a:gd name="T41" fmla="*/ 291 h 422"/>
                <a:gd name="T42" fmla="*/ 69 w 299"/>
                <a:gd name="T43" fmla="*/ 39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9" h="422">
                  <a:moveTo>
                    <a:pt x="69" y="398"/>
                  </a:moveTo>
                  <a:lnTo>
                    <a:pt x="69" y="398"/>
                  </a:lnTo>
                  <a:cubicBezTo>
                    <a:pt x="92" y="405"/>
                    <a:pt x="115" y="421"/>
                    <a:pt x="130" y="421"/>
                  </a:cubicBezTo>
                  <a:cubicBezTo>
                    <a:pt x="145" y="421"/>
                    <a:pt x="153" y="413"/>
                    <a:pt x="161" y="398"/>
                  </a:cubicBezTo>
                  <a:cubicBezTo>
                    <a:pt x="176" y="390"/>
                    <a:pt x="161" y="352"/>
                    <a:pt x="184" y="352"/>
                  </a:cubicBezTo>
                  <a:cubicBezTo>
                    <a:pt x="207" y="352"/>
                    <a:pt x="199" y="398"/>
                    <a:pt x="222" y="405"/>
                  </a:cubicBezTo>
                  <a:cubicBezTo>
                    <a:pt x="237" y="413"/>
                    <a:pt x="260" y="390"/>
                    <a:pt x="275" y="382"/>
                  </a:cubicBezTo>
                  <a:lnTo>
                    <a:pt x="275" y="382"/>
                  </a:lnTo>
                  <a:cubicBezTo>
                    <a:pt x="298" y="291"/>
                    <a:pt x="298" y="291"/>
                    <a:pt x="298" y="291"/>
                  </a:cubicBezTo>
                  <a:lnTo>
                    <a:pt x="298" y="291"/>
                  </a:lnTo>
                  <a:cubicBezTo>
                    <a:pt x="291" y="275"/>
                    <a:pt x="291" y="252"/>
                    <a:pt x="283" y="245"/>
                  </a:cubicBezTo>
                  <a:cubicBezTo>
                    <a:pt x="275" y="230"/>
                    <a:pt x="260" y="230"/>
                    <a:pt x="245" y="230"/>
                  </a:cubicBezTo>
                  <a:cubicBezTo>
                    <a:pt x="245" y="230"/>
                    <a:pt x="191" y="130"/>
                    <a:pt x="191" y="123"/>
                  </a:cubicBezTo>
                  <a:lnTo>
                    <a:pt x="176" y="31"/>
                  </a:lnTo>
                  <a:cubicBezTo>
                    <a:pt x="161" y="16"/>
                    <a:pt x="145" y="0"/>
                    <a:pt x="130" y="0"/>
                  </a:cubicBezTo>
                  <a:cubicBezTo>
                    <a:pt x="107" y="0"/>
                    <a:pt x="100" y="23"/>
                    <a:pt x="84" y="31"/>
                  </a:cubicBezTo>
                  <a:cubicBezTo>
                    <a:pt x="69" y="39"/>
                    <a:pt x="39" y="23"/>
                    <a:pt x="23" y="39"/>
                  </a:cubicBezTo>
                  <a:cubicBezTo>
                    <a:pt x="8" y="46"/>
                    <a:pt x="16" y="69"/>
                    <a:pt x="8" y="77"/>
                  </a:cubicBezTo>
                  <a:cubicBezTo>
                    <a:pt x="8" y="100"/>
                    <a:pt x="0" y="130"/>
                    <a:pt x="8" y="146"/>
                  </a:cubicBezTo>
                  <a:cubicBezTo>
                    <a:pt x="23" y="176"/>
                    <a:pt x="69" y="184"/>
                    <a:pt x="77" y="214"/>
                  </a:cubicBezTo>
                  <a:cubicBezTo>
                    <a:pt x="77" y="237"/>
                    <a:pt x="46" y="260"/>
                    <a:pt x="46" y="291"/>
                  </a:cubicBezTo>
                  <a:cubicBezTo>
                    <a:pt x="46" y="329"/>
                    <a:pt x="61" y="360"/>
                    <a:pt x="69" y="3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6" name="Freeform 53"/>
            <p:cNvSpPr>
              <a:spLocks noChangeArrowheads="1"/>
            </p:cNvSpPr>
            <p:nvPr/>
          </p:nvSpPr>
          <p:spPr bwMode="auto">
            <a:xfrm>
              <a:off x="6681353" y="6958014"/>
              <a:ext cx="149215" cy="149225"/>
            </a:xfrm>
            <a:custGeom>
              <a:avLst/>
              <a:gdLst>
                <a:gd name="T0" fmla="*/ 61 w 413"/>
                <a:gd name="T1" fmla="*/ 382 h 413"/>
                <a:gd name="T2" fmla="*/ 61 w 413"/>
                <a:gd name="T3" fmla="*/ 382 h 413"/>
                <a:gd name="T4" fmla="*/ 145 w 413"/>
                <a:gd name="T5" fmla="*/ 412 h 413"/>
                <a:gd name="T6" fmla="*/ 145 w 413"/>
                <a:gd name="T7" fmla="*/ 412 h 413"/>
                <a:gd name="T8" fmla="*/ 183 w 413"/>
                <a:gd name="T9" fmla="*/ 321 h 413"/>
                <a:gd name="T10" fmla="*/ 191 w 413"/>
                <a:gd name="T11" fmla="*/ 282 h 413"/>
                <a:gd name="T12" fmla="*/ 259 w 413"/>
                <a:gd name="T13" fmla="*/ 229 h 413"/>
                <a:gd name="T14" fmla="*/ 351 w 413"/>
                <a:gd name="T15" fmla="*/ 244 h 413"/>
                <a:gd name="T16" fmla="*/ 374 w 413"/>
                <a:gd name="T17" fmla="*/ 214 h 413"/>
                <a:gd name="T18" fmla="*/ 412 w 413"/>
                <a:gd name="T19" fmla="*/ 176 h 413"/>
                <a:gd name="T20" fmla="*/ 412 w 413"/>
                <a:gd name="T21" fmla="*/ 176 h 413"/>
                <a:gd name="T22" fmla="*/ 366 w 413"/>
                <a:gd name="T23" fmla="*/ 115 h 413"/>
                <a:gd name="T24" fmla="*/ 366 w 413"/>
                <a:gd name="T25" fmla="*/ 69 h 413"/>
                <a:gd name="T26" fmla="*/ 336 w 413"/>
                <a:gd name="T27" fmla="*/ 7 h 413"/>
                <a:gd name="T28" fmla="*/ 298 w 413"/>
                <a:gd name="T29" fmla="*/ 46 h 413"/>
                <a:gd name="T30" fmla="*/ 252 w 413"/>
                <a:gd name="T31" fmla="*/ 38 h 413"/>
                <a:gd name="T32" fmla="*/ 236 w 413"/>
                <a:gd name="T33" fmla="*/ 7 h 413"/>
                <a:gd name="T34" fmla="*/ 206 w 413"/>
                <a:gd name="T35" fmla="*/ 23 h 413"/>
                <a:gd name="T36" fmla="*/ 206 w 413"/>
                <a:gd name="T37" fmla="*/ 23 h 413"/>
                <a:gd name="T38" fmla="*/ 175 w 413"/>
                <a:gd name="T39" fmla="*/ 69 h 413"/>
                <a:gd name="T40" fmla="*/ 183 w 413"/>
                <a:gd name="T41" fmla="*/ 130 h 413"/>
                <a:gd name="T42" fmla="*/ 145 w 413"/>
                <a:gd name="T43" fmla="*/ 107 h 413"/>
                <a:gd name="T44" fmla="*/ 91 w 413"/>
                <a:gd name="T45" fmla="*/ 46 h 413"/>
                <a:gd name="T46" fmla="*/ 15 w 413"/>
                <a:gd name="T47" fmla="*/ 92 h 413"/>
                <a:gd name="T48" fmla="*/ 15 w 413"/>
                <a:gd name="T49" fmla="*/ 183 h 413"/>
                <a:gd name="T50" fmla="*/ 15 w 413"/>
                <a:gd name="T51" fmla="*/ 183 h 413"/>
                <a:gd name="T52" fmla="*/ 46 w 413"/>
                <a:gd name="T53" fmla="*/ 229 h 413"/>
                <a:gd name="T54" fmla="*/ 38 w 413"/>
                <a:gd name="T55" fmla="*/ 275 h 413"/>
                <a:gd name="T56" fmla="*/ 61 w 413"/>
                <a:gd name="T57" fmla="*/ 38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413">
                  <a:moveTo>
                    <a:pt x="61" y="382"/>
                  </a:moveTo>
                  <a:lnTo>
                    <a:pt x="61" y="382"/>
                  </a:lnTo>
                  <a:cubicBezTo>
                    <a:pt x="145" y="412"/>
                    <a:pt x="145" y="412"/>
                    <a:pt x="145" y="412"/>
                  </a:cubicBezTo>
                  <a:lnTo>
                    <a:pt x="145" y="412"/>
                  </a:lnTo>
                  <a:cubicBezTo>
                    <a:pt x="160" y="382"/>
                    <a:pt x="175" y="351"/>
                    <a:pt x="183" y="321"/>
                  </a:cubicBezTo>
                  <a:cubicBezTo>
                    <a:pt x="191" y="305"/>
                    <a:pt x="183" y="290"/>
                    <a:pt x="191" y="282"/>
                  </a:cubicBezTo>
                  <a:cubicBezTo>
                    <a:pt x="206" y="260"/>
                    <a:pt x="229" y="237"/>
                    <a:pt x="259" y="229"/>
                  </a:cubicBezTo>
                  <a:cubicBezTo>
                    <a:pt x="290" y="221"/>
                    <a:pt x="320" y="244"/>
                    <a:pt x="351" y="244"/>
                  </a:cubicBezTo>
                  <a:cubicBezTo>
                    <a:pt x="366" y="244"/>
                    <a:pt x="366" y="221"/>
                    <a:pt x="374" y="214"/>
                  </a:cubicBezTo>
                  <a:cubicBezTo>
                    <a:pt x="382" y="199"/>
                    <a:pt x="397" y="183"/>
                    <a:pt x="412" y="176"/>
                  </a:cubicBezTo>
                  <a:lnTo>
                    <a:pt x="412" y="176"/>
                  </a:lnTo>
                  <a:cubicBezTo>
                    <a:pt x="397" y="153"/>
                    <a:pt x="374" y="137"/>
                    <a:pt x="366" y="115"/>
                  </a:cubicBezTo>
                  <a:cubicBezTo>
                    <a:pt x="359" y="99"/>
                    <a:pt x="374" y="84"/>
                    <a:pt x="366" y="69"/>
                  </a:cubicBezTo>
                  <a:cubicBezTo>
                    <a:pt x="366" y="46"/>
                    <a:pt x="359" y="15"/>
                    <a:pt x="336" y="7"/>
                  </a:cubicBezTo>
                  <a:cubicBezTo>
                    <a:pt x="320" y="0"/>
                    <a:pt x="313" y="38"/>
                    <a:pt x="298" y="46"/>
                  </a:cubicBezTo>
                  <a:cubicBezTo>
                    <a:pt x="282" y="46"/>
                    <a:pt x="267" y="46"/>
                    <a:pt x="252" y="38"/>
                  </a:cubicBezTo>
                  <a:cubicBezTo>
                    <a:pt x="244" y="30"/>
                    <a:pt x="244" y="7"/>
                    <a:pt x="236" y="7"/>
                  </a:cubicBezTo>
                  <a:cubicBezTo>
                    <a:pt x="221" y="7"/>
                    <a:pt x="214" y="15"/>
                    <a:pt x="206" y="23"/>
                  </a:cubicBezTo>
                  <a:lnTo>
                    <a:pt x="206" y="23"/>
                  </a:lnTo>
                  <a:cubicBezTo>
                    <a:pt x="198" y="38"/>
                    <a:pt x="175" y="53"/>
                    <a:pt x="175" y="69"/>
                  </a:cubicBezTo>
                  <a:cubicBezTo>
                    <a:pt x="168" y="84"/>
                    <a:pt x="198" y="115"/>
                    <a:pt x="183" y="130"/>
                  </a:cubicBezTo>
                  <a:cubicBezTo>
                    <a:pt x="175" y="137"/>
                    <a:pt x="160" y="122"/>
                    <a:pt x="145" y="107"/>
                  </a:cubicBezTo>
                  <a:cubicBezTo>
                    <a:pt x="122" y="92"/>
                    <a:pt x="122" y="46"/>
                    <a:pt x="91" y="46"/>
                  </a:cubicBezTo>
                  <a:cubicBezTo>
                    <a:pt x="61" y="38"/>
                    <a:pt x="30" y="61"/>
                    <a:pt x="15" y="92"/>
                  </a:cubicBezTo>
                  <a:cubicBezTo>
                    <a:pt x="0" y="115"/>
                    <a:pt x="15" y="153"/>
                    <a:pt x="15" y="183"/>
                  </a:cubicBezTo>
                  <a:lnTo>
                    <a:pt x="15" y="183"/>
                  </a:lnTo>
                  <a:cubicBezTo>
                    <a:pt x="30" y="199"/>
                    <a:pt x="38" y="214"/>
                    <a:pt x="46" y="229"/>
                  </a:cubicBezTo>
                  <a:cubicBezTo>
                    <a:pt x="46" y="244"/>
                    <a:pt x="30" y="260"/>
                    <a:pt x="38" y="275"/>
                  </a:cubicBezTo>
                  <a:cubicBezTo>
                    <a:pt x="38" y="305"/>
                    <a:pt x="53" y="344"/>
                    <a:pt x="61" y="3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7" name="Freeform 54"/>
            <p:cNvSpPr>
              <a:spLocks noChangeArrowheads="1"/>
            </p:cNvSpPr>
            <p:nvPr/>
          </p:nvSpPr>
          <p:spPr bwMode="auto">
            <a:xfrm>
              <a:off x="6828980" y="6889751"/>
              <a:ext cx="247634" cy="225425"/>
            </a:xfrm>
            <a:custGeom>
              <a:avLst/>
              <a:gdLst>
                <a:gd name="T0" fmla="*/ 0 w 689"/>
                <a:gd name="T1" fmla="*/ 367 h 627"/>
                <a:gd name="T2" fmla="*/ 0 w 689"/>
                <a:gd name="T3" fmla="*/ 367 h 627"/>
                <a:gd name="T4" fmla="*/ 46 w 689"/>
                <a:gd name="T5" fmla="*/ 451 h 627"/>
                <a:gd name="T6" fmla="*/ 115 w 689"/>
                <a:gd name="T7" fmla="*/ 512 h 627"/>
                <a:gd name="T8" fmla="*/ 153 w 689"/>
                <a:gd name="T9" fmla="*/ 581 h 627"/>
                <a:gd name="T10" fmla="*/ 153 w 689"/>
                <a:gd name="T11" fmla="*/ 581 h 627"/>
                <a:gd name="T12" fmla="*/ 191 w 689"/>
                <a:gd name="T13" fmla="*/ 596 h 627"/>
                <a:gd name="T14" fmla="*/ 214 w 689"/>
                <a:gd name="T15" fmla="*/ 581 h 627"/>
                <a:gd name="T16" fmla="*/ 260 w 689"/>
                <a:gd name="T17" fmla="*/ 626 h 627"/>
                <a:gd name="T18" fmla="*/ 298 w 689"/>
                <a:gd name="T19" fmla="*/ 626 h 627"/>
                <a:gd name="T20" fmla="*/ 298 w 689"/>
                <a:gd name="T21" fmla="*/ 626 h 627"/>
                <a:gd name="T22" fmla="*/ 313 w 689"/>
                <a:gd name="T23" fmla="*/ 596 h 627"/>
                <a:gd name="T24" fmla="*/ 405 w 689"/>
                <a:gd name="T25" fmla="*/ 581 h 627"/>
                <a:gd name="T26" fmla="*/ 458 w 689"/>
                <a:gd name="T27" fmla="*/ 527 h 627"/>
                <a:gd name="T28" fmla="*/ 474 w 689"/>
                <a:gd name="T29" fmla="*/ 527 h 627"/>
                <a:gd name="T30" fmla="*/ 535 w 689"/>
                <a:gd name="T31" fmla="*/ 542 h 627"/>
                <a:gd name="T32" fmla="*/ 619 w 689"/>
                <a:gd name="T33" fmla="*/ 504 h 627"/>
                <a:gd name="T34" fmla="*/ 665 w 689"/>
                <a:gd name="T35" fmla="*/ 412 h 627"/>
                <a:gd name="T36" fmla="*/ 665 w 689"/>
                <a:gd name="T37" fmla="*/ 412 h 627"/>
                <a:gd name="T38" fmla="*/ 611 w 689"/>
                <a:gd name="T39" fmla="*/ 336 h 627"/>
                <a:gd name="T40" fmla="*/ 604 w 689"/>
                <a:gd name="T41" fmla="*/ 306 h 627"/>
                <a:gd name="T42" fmla="*/ 649 w 689"/>
                <a:gd name="T43" fmla="*/ 252 h 627"/>
                <a:gd name="T44" fmla="*/ 627 w 689"/>
                <a:gd name="T45" fmla="*/ 221 h 627"/>
                <a:gd name="T46" fmla="*/ 642 w 689"/>
                <a:gd name="T47" fmla="*/ 198 h 627"/>
                <a:gd name="T48" fmla="*/ 627 w 689"/>
                <a:gd name="T49" fmla="*/ 168 h 627"/>
                <a:gd name="T50" fmla="*/ 688 w 689"/>
                <a:gd name="T51" fmla="*/ 145 h 627"/>
                <a:gd name="T52" fmla="*/ 688 w 689"/>
                <a:gd name="T53" fmla="*/ 145 h 627"/>
                <a:gd name="T54" fmla="*/ 588 w 689"/>
                <a:gd name="T55" fmla="*/ 99 h 627"/>
                <a:gd name="T56" fmla="*/ 581 w 689"/>
                <a:gd name="T57" fmla="*/ 38 h 627"/>
                <a:gd name="T58" fmla="*/ 543 w 689"/>
                <a:gd name="T59" fmla="*/ 38 h 627"/>
                <a:gd name="T60" fmla="*/ 512 w 689"/>
                <a:gd name="T61" fmla="*/ 15 h 627"/>
                <a:gd name="T62" fmla="*/ 512 w 689"/>
                <a:gd name="T63" fmla="*/ 15 h 627"/>
                <a:gd name="T64" fmla="*/ 451 w 689"/>
                <a:gd name="T65" fmla="*/ 8 h 627"/>
                <a:gd name="T66" fmla="*/ 435 w 689"/>
                <a:gd name="T67" fmla="*/ 54 h 627"/>
                <a:gd name="T68" fmla="*/ 382 w 689"/>
                <a:gd name="T69" fmla="*/ 84 h 627"/>
                <a:gd name="T70" fmla="*/ 382 w 689"/>
                <a:gd name="T71" fmla="*/ 84 h 627"/>
                <a:gd name="T72" fmla="*/ 428 w 689"/>
                <a:gd name="T73" fmla="*/ 130 h 627"/>
                <a:gd name="T74" fmla="*/ 435 w 689"/>
                <a:gd name="T75" fmla="*/ 206 h 627"/>
                <a:gd name="T76" fmla="*/ 390 w 689"/>
                <a:gd name="T77" fmla="*/ 183 h 627"/>
                <a:gd name="T78" fmla="*/ 275 w 689"/>
                <a:gd name="T79" fmla="*/ 244 h 627"/>
                <a:gd name="T80" fmla="*/ 168 w 689"/>
                <a:gd name="T81" fmla="*/ 306 h 627"/>
                <a:gd name="T82" fmla="*/ 115 w 689"/>
                <a:gd name="T83" fmla="*/ 306 h 627"/>
                <a:gd name="T84" fmla="*/ 92 w 689"/>
                <a:gd name="T85" fmla="*/ 336 h 627"/>
                <a:gd name="T86" fmla="*/ 0 w 689"/>
                <a:gd name="T87" fmla="*/ 36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9" h="627">
                  <a:moveTo>
                    <a:pt x="0" y="367"/>
                  </a:moveTo>
                  <a:lnTo>
                    <a:pt x="0" y="367"/>
                  </a:lnTo>
                  <a:cubicBezTo>
                    <a:pt x="16" y="390"/>
                    <a:pt x="23" y="420"/>
                    <a:pt x="46" y="451"/>
                  </a:cubicBezTo>
                  <a:cubicBezTo>
                    <a:pt x="61" y="473"/>
                    <a:pt x="92" y="489"/>
                    <a:pt x="115" y="512"/>
                  </a:cubicBezTo>
                  <a:cubicBezTo>
                    <a:pt x="130" y="535"/>
                    <a:pt x="138" y="558"/>
                    <a:pt x="153" y="581"/>
                  </a:cubicBezTo>
                  <a:lnTo>
                    <a:pt x="153" y="581"/>
                  </a:lnTo>
                  <a:cubicBezTo>
                    <a:pt x="168" y="581"/>
                    <a:pt x="176" y="588"/>
                    <a:pt x="191" y="596"/>
                  </a:cubicBezTo>
                  <a:lnTo>
                    <a:pt x="214" y="581"/>
                  </a:lnTo>
                  <a:cubicBezTo>
                    <a:pt x="214" y="588"/>
                    <a:pt x="260" y="626"/>
                    <a:pt x="260" y="626"/>
                  </a:cubicBezTo>
                  <a:cubicBezTo>
                    <a:pt x="275" y="626"/>
                    <a:pt x="283" y="626"/>
                    <a:pt x="298" y="626"/>
                  </a:cubicBezTo>
                  <a:lnTo>
                    <a:pt x="298" y="626"/>
                  </a:lnTo>
                  <a:cubicBezTo>
                    <a:pt x="306" y="619"/>
                    <a:pt x="306" y="596"/>
                    <a:pt x="313" y="596"/>
                  </a:cubicBezTo>
                  <a:cubicBezTo>
                    <a:pt x="344" y="581"/>
                    <a:pt x="382" y="596"/>
                    <a:pt x="405" y="581"/>
                  </a:cubicBezTo>
                  <a:cubicBezTo>
                    <a:pt x="428" y="573"/>
                    <a:pt x="435" y="542"/>
                    <a:pt x="458" y="527"/>
                  </a:cubicBezTo>
                  <a:cubicBezTo>
                    <a:pt x="458" y="519"/>
                    <a:pt x="474" y="519"/>
                    <a:pt x="474" y="527"/>
                  </a:cubicBezTo>
                  <a:cubicBezTo>
                    <a:pt x="497" y="527"/>
                    <a:pt x="512" y="550"/>
                    <a:pt x="535" y="542"/>
                  </a:cubicBezTo>
                  <a:cubicBezTo>
                    <a:pt x="565" y="542"/>
                    <a:pt x="596" y="527"/>
                    <a:pt x="619" y="504"/>
                  </a:cubicBezTo>
                  <a:cubicBezTo>
                    <a:pt x="642" y="481"/>
                    <a:pt x="649" y="443"/>
                    <a:pt x="665" y="412"/>
                  </a:cubicBezTo>
                  <a:lnTo>
                    <a:pt x="665" y="412"/>
                  </a:lnTo>
                  <a:cubicBezTo>
                    <a:pt x="642" y="390"/>
                    <a:pt x="627" y="367"/>
                    <a:pt x="611" y="336"/>
                  </a:cubicBezTo>
                  <a:cubicBezTo>
                    <a:pt x="604" y="328"/>
                    <a:pt x="604" y="313"/>
                    <a:pt x="604" y="306"/>
                  </a:cubicBezTo>
                  <a:cubicBezTo>
                    <a:pt x="611" y="283"/>
                    <a:pt x="642" y="275"/>
                    <a:pt x="649" y="252"/>
                  </a:cubicBezTo>
                  <a:cubicBezTo>
                    <a:pt x="649" y="237"/>
                    <a:pt x="627" y="237"/>
                    <a:pt x="627" y="221"/>
                  </a:cubicBezTo>
                  <a:cubicBezTo>
                    <a:pt x="619" y="214"/>
                    <a:pt x="642" y="214"/>
                    <a:pt x="642" y="198"/>
                  </a:cubicBezTo>
                  <a:cubicBezTo>
                    <a:pt x="642" y="191"/>
                    <a:pt x="619" y="176"/>
                    <a:pt x="627" y="168"/>
                  </a:cubicBezTo>
                  <a:cubicBezTo>
                    <a:pt x="642" y="153"/>
                    <a:pt x="665" y="153"/>
                    <a:pt x="688" y="145"/>
                  </a:cubicBezTo>
                  <a:lnTo>
                    <a:pt x="688" y="145"/>
                  </a:lnTo>
                  <a:cubicBezTo>
                    <a:pt x="657" y="130"/>
                    <a:pt x="619" y="130"/>
                    <a:pt x="588" y="99"/>
                  </a:cubicBezTo>
                  <a:cubicBezTo>
                    <a:pt x="573" y="84"/>
                    <a:pt x="588" y="54"/>
                    <a:pt x="581" y="38"/>
                  </a:cubicBezTo>
                  <a:cubicBezTo>
                    <a:pt x="573" y="31"/>
                    <a:pt x="558" y="38"/>
                    <a:pt x="543" y="38"/>
                  </a:cubicBezTo>
                  <a:cubicBezTo>
                    <a:pt x="535" y="31"/>
                    <a:pt x="520" y="23"/>
                    <a:pt x="512" y="15"/>
                  </a:cubicBezTo>
                  <a:lnTo>
                    <a:pt x="512" y="15"/>
                  </a:lnTo>
                  <a:cubicBezTo>
                    <a:pt x="489" y="8"/>
                    <a:pt x="466" y="0"/>
                    <a:pt x="451" y="8"/>
                  </a:cubicBezTo>
                  <a:cubicBezTo>
                    <a:pt x="435" y="15"/>
                    <a:pt x="443" y="38"/>
                    <a:pt x="435" y="54"/>
                  </a:cubicBezTo>
                  <a:cubicBezTo>
                    <a:pt x="420" y="69"/>
                    <a:pt x="397" y="76"/>
                    <a:pt x="382" y="84"/>
                  </a:cubicBezTo>
                  <a:lnTo>
                    <a:pt x="382" y="84"/>
                  </a:lnTo>
                  <a:cubicBezTo>
                    <a:pt x="397" y="99"/>
                    <a:pt x="420" y="107"/>
                    <a:pt x="428" y="130"/>
                  </a:cubicBezTo>
                  <a:cubicBezTo>
                    <a:pt x="435" y="153"/>
                    <a:pt x="443" y="183"/>
                    <a:pt x="435" y="206"/>
                  </a:cubicBezTo>
                  <a:cubicBezTo>
                    <a:pt x="428" y="221"/>
                    <a:pt x="405" y="183"/>
                    <a:pt x="390" y="183"/>
                  </a:cubicBezTo>
                  <a:cubicBezTo>
                    <a:pt x="352" y="191"/>
                    <a:pt x="313" y="221"/>
                    <a:pt x="275" y="244"/>
                  </a:cubicBezTo>
                  <a:cubicBezTo>
                    <a:pt x="275" y="244"/>
                    <a:pt x="176" y="298"/>
                    <a:pt x="168" y="306"/>
                  </a:cubicBezTo>
                  <a:cubicBezTo>
                    <a:pt x="160" y="306"/>
                    <a:pt x="115" y="306"/>
                    <a:pt x="115" y="306"/>
                  </a:cubicBezTo>
                  <a:cubicBezTo>
                    <a:pt x="107" y="313"/>
                    <a:pt x="99" y="336"/>
                    <a:pt x="92" y="336"/>
                  </a:cubicBezTo>
                  <a:cubicBezTo>
                    <a:pt x="61" y="351"/>
                    <a:pt x="31" y="359"/>
                    <a:pt x="0" y="3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8" name="Freeform 55"/>
            <p:cNvSpPr>
              <a:spLocks noChangeArrowheads="1"/>
            </p:cNvSpPr>
            <p:nvPr/>
          </p:nvSpPr>
          <p:spPr bwMode="auto">
            <a:xfrm>
              <a:off x="6738499" y="6829426"/>
              <a:ext cx="250809" cy="193675"/>
            </a:xfrm>
            <a:custGeom>
              <a:avLst/>
              <a:gdLst>
                <a:gd name="T0" fmla="*/ 252 w 696"/>
                <a:gd name="T1" fmla="*/ 535 h 536"/>
                <a:gd name="T2" fmla="*/ 252 w 696"/>
                <a:gd name="T3" fmla="*/ 535 h 536"/>
                <a:gd name="T4" fmla="*/ 206 w 696"/>
                <a:gd name="T5" fmla="*/ 474 h 536"/>
                <a:gd name="T6" fmla="*/ 206 w 696"/>
                <a:gd name="T7" fmla="*/ 428 h 536"/>
                <a:gd name="T8" fmla="*/ 176 w 696"/>
                <a:gd name="T9" fmla="*/ 366 h 536"/>
                <a:gd name="T10" fmla="*/ 138 w 696"/>
                <a:gd name="T11" fmla="*/ 405 h 536"/>
                <a:gd name="T12" fmla="*/ 92 w 696"/>
                <a:gd name="T13" fmla="*/ 397 h 536"/>
                <a:gd name="T14" fmla="*/ 76 w 696"/>
                <a:gd name="T15" fmla="*/ 366 h 536"/>
                <a:gd name="T16" fmla="*/ 46 w 696"/>
                <a:gd name="T17" fmla="*/ 382 h 536"/>
                <a:gd name="T18" fmla="*/ 46 w 696"/>
                <a:gd name="T19" fmla="*/ 382 h 536"/>
                <a:gd name="T20" fmla="*/ 8 w 696"/>
                <a:gd name="T21" fmla="*/ 260 h 536"/>
                <a:gd name="T22" fmla="*/ 76 w 696"/>
                <a:gd name="T23" fmla="*/ 191 h 536"/>
                <a:gd name="T24" fmla="*/ 76 w 696"/>
                <a:gd name="T25" fmla="*/ 107 h 536"/>
                <a:gd name="T26" fmla="*/ 84 w 696"/>
                <a:gd name="T27" fmla="*/ 61 h 536"/>
                <a:gd name="T28" fmla="*/ 183 w 696"/>
                <a:gd name="T29" fmla="*/ 0 h 536"/>
                <a:gd name="T30" fmla="*/ 183 w 696"/>
                <a:gd name="T31" fmla="*/ 0 h 536"/>
                <a:gd name="T32" fmla="*/ 268 w 696"/>
                <a:gd name="T33" fmla="*/ 53 h 536"/>
                <a:gd name="T34" fmla="*/ 313 w 696"/>
                <a:gd name="T35" fmla="*/ 107 h 536"/>
                <a:gd name="T36" fmla="*/ 397 w 696"/>
                <a:gd name="T37" fmla="*/ 114 h 536"/>
                <a:gd name="T38" fmla="*/ 474 w 696"/>
                <a:gd name="T39" fmla="*/ 122 h 536"/>
                <a:gd name="T40" fmla="*/ 489 w 696"/>
                <a:gd name="T41" fmla="*/ 191 h 536"/>
                <a:gd name="T42" fmla="*/ 565 w 696"/>
                <a:gd name="T43" fmla="*/ 160 h 536"/>
                <a:gd name="T44" fmla="*/ 588 w 696"/>
                <a:gd name="T45" fmla="*/ 191 h 536"/>
                <a:gd name="T46" fmla="*/ 588 w 696"/>
                <a:gd name="T47" fmla="*/ 229 h 536"/>
                <a:gd name="T48" fmla="*/ 634 w 696"/>
                <a:gd name="T49" fmla="*/ 252 h 536"/>
                <a:gd name="T50" fmla="*/ 634 w 696"/>
                <a:gd name="T51" fmla="*/ 252 h 536"/>
                <a:gd name="T52" fmla="*/ 680 w 696"/>
                <a:gd name="T53" fmla="*/ 298 h 536"/>
                <a:gd name="T54" fmla="*/ 687 w 696"/>
                <a:gd name="T55" fmla="*/ 374 h 536"/>
                <a:gd name="T56" fmla="*/ 642 w 696"/>
                <a:gd name="T57" fmla="*/ 351 h 536"/>
                <a:gd name="T58" fmla="*/ 527 w 696"/>
                <a:gd name="T59" fmla="*/ 412 h 536"/>
                <a:gd name="T60" fmla="*/ 420 w 696"/>
                <a:gd name="T61" fmla="*/ 474 h 536"/>
                <a:gd name="T62" fmla="*/ 367 w 696"/>
                <a:gd name="T63" fmla="*/ 474 h 536"/>
                <a:gd name="T64" fmla="*/ 344 w 696"/>
                <a:gd name="T65" fmla="*/ 504 h 536"/>
                <a:gd name="T66" fmla="*/ 252 w 696"/>
                <a:gd name="T67" fmla="*/ 53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6" h="536">
                  <a:moveTo>
                    <a:pt x="252" y="535"/>
                  </a:moveTo>
                  <a:lnTo>
                    <a:pt x="252" y="535"/>
                  </a:lnTo>
                  <a:cubicBezTo>
                    <a:pt x="237" y="512"/>
                    <a:pt x="214" y="496"/>
                    <a:pt x="206" y="474"/>
                  </a:cubicBezTo>
                  <a:cubicBezTo>
                    <a:pt x="199" y="458"/>
                    <a:pt x="214" y="443"/>
                    <a:pt x="206" y="428"/>
                  </a:cubicBezTo>
                  <a:cubicBezTo>
                    <a:pt x="206" y="405"/>
                    <a:pt x="199" y="374"/>
                    <a:pt x="176" y="366"/>
                  </a:cubicBezTo>
                  <a:cubicBezTo>
                    <a:pt x="160" y="359"/>
                    <a:pt x="153" y="397"/>
                    <a:pt x="138" y="405"/>
                  </a:cubicBezTo>
                  <a:cubicBezTo>
                    <a:pt x="122" y="405"/>
                    <a:pt x="107" y="405"/>
                    <a:pt x="92" y="397"/>
                  </a:cubicBezTo>
                  <a:cubicBezTo>
                    <a:pt x="84" y="389"/>
                    <a:pt x="84" y="366"/>
                    <a:pt x="76" y="366"/>
                  </a:cubicBezTo>
                  <a:cubicBezTo>
                    <a:pt x="61" y="366"/>
                    <a:pt x="54" y="374"/>
                    <a:pt x="46" y="382"/>
                  </a:cubicBezTo>
                  <a:lnTo>
                    <a:pt x="46" y="382"/>
                  </a:lnTo>
                  <a:cubicBezTo>
                    <a:pt x="31" y="344"/>
                    <a:pt x="0" y="305"/>
                    <a:pt x="8" y="260"/>
                  </a:cubicBezTo>
                  <a:cubicBezTo>
                    <a:pt x="8" y="229"/>
                    <a:pt x="61" y="222"/>
                    <a:pt x="76" y="191"/>
                  </a:cubicBezTo>
                  <a:cubicBezTo>
                    <a:pt x="84" y="168"/>
                    <a:pt x="69" y="130"/>
                    <a:pt x="76" y="107"/>
                  </a:cubicBezTo>
                  <a:cubicBezTo>
                    <a:pt x="76" y="91"/>
                    <a:pt x="76" y="69"/>
                    <a:pt x="84" y="61"/>
                  </a:cubicBezTo>
                  <a:cubicBezTo>
                    <a:pt x="115" y="38"/>
                    <a:pt x="153" y="23"/>
                    <a:pt x="183" y="0"/>
                  </a:cubicBezTo>
                  <a:lnTo>
                    <a:pt x="183" y="0"/>
                  </a:lnTo>
                  <a:cubicBezTo>
                    <a:pt x="206" y="23"/>
                    <a:pt x="245" y="38"/>
                    <a:pt x="268" y="53"/>
                  </a:cubicBezTo>
                  <a:cubicBezTo>
                    <a:pt x="283" y="69"/>
                    <a:pt x="290" y="99"/>
                    <a:pt x="313" y="107"/>
                  </a:cubicBezTo>
                  <a:cubicBezTo>
                    <a:pt x="336" y="114"/>
                    <a:pt x="367" y="107"/>
                    <a:pt x="397" y="114"/>
                  </a:cubicBezTo>
                  <a:cubicBezTo>
                    <a:pt x="420" y="114"/>
                    <a:pt x="451" y="107"/>
                    <a:pt x="474" y="122"/>
                  </a:cubicBezTo>
                  <a:cubicBezTo>
                    <a:pt x="489" y="137"/>
                    <a:pt x="474" y="183"/>
                    <a:pt x="489" y="191"/>
                  </a:cubicBezTo>
                  <a:cubicBezTo>
                    <a:pt x="520" y="199"/>
                    <a:pt x="535" y="160"/>
                    <a:pt x="565" y="160"/>
                  </a:cubicBezTo>
                  <a:cubicBezTo>
                    <a:pt x="573" y="160"/>
                    <a:pt x="581" y="183"/>
                    <a:pt x="588" y="191"/>
                  </a:cubicBezTo>
                  <a:cubicBezTo>
                    <a:pt x="596" y="206"/>
                    <a:pt x="581" y="222"/>
                    <a:pt x="588" y="229"/>
                  </a:cubicBezTo>
                  <a:cubicBezTo>
                    <a:pt x="596" y="244"/>
                    <a:pt x="619" y="244"/>
                    <a:pt x="634" y="252"/>
                  </a:cubicBezTo>
                  <a:lnTo>
                    <a:pt x="634" y="252"/>
                  </a:lnTo>
                  <a:cubicBezTo>
                    <a:pt x="649" y="267"/>
                    <a:pt x="672" y="275"/>
                    <a:pt x="680" y="298"/>
                  </a:cubicBezTo>
                  <a:cubicBezTo>
                    <a:pt x="687" y="321"/>
                    <a:pt x="695" y="351"/>
                    <a:pt x="687" y="374"/>
                  </a:cubicBezTo>
                  <a:cubicBezTo>
                    <a:pt x="680" y="389"/>
                    <a:pt x="657" y="351"/>
                    <a:pt x="642" y="351"/>
                  </a:cubicBezTo>
                  <a:cubicBezTo>
                    <a:pt x="604" y="359"/>
                    <a:pt x="565" y="389"/>
                    <a:pt x="527" y="412"/>
                  </a:cubicBezTo>
                  <a:cubicBezTo>
                    <a:pt x="527" y="412"/>
                    <a:pt x="428" y="466"/>
                    <a:pt x="420" y="474"/>
                  </a:cubicBezTo>
                  <a:cubicBezTo>
                    <a:pt x="412" y="474"/>
                    <a:pt x="367" y="474"/>
                    <a:pt x="367" y="474"/>
                  </a:cubicBezTo>
                  <a:cubicBezTo>
                    <a:pt x="359" y="481"/>
                    <a:pt x="351" y="504"/>
                    <a:pt x="344" y="504"/>
                  </a:cubicBezTo>
                  <a:cubicBezTo>
                    <a:pt x="313" y="519"/>
                    <a:pt x="283" y="527"/>
                    <a:pt x="252" y="53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9" name="Freeform 56"/>
            <p:cNvSpPr>
              <a:spLocks noChangeArrowheads="1"/>
            </p:cNvSpPr>
            <p:nvPr/>
          </p:nvSpPr>
          <p:spPr bwMode="auto">
            <a:xfrm>
              <a:off x="7046454" y="6908801"/>
              <a:ext cx="239696" cy="157163"/>
            </a:xfrm>
            <a:custGeom>
              <a:avLst/>
              <a:gdLst>
                <a:gd name="T0" fmla="*/ 61 w 665"/>
                <a:gd name="T1" fmla="*/ 358 h 436"/>
                <a:gd name="T2" fmla="*/ 61 w 665"/>
                <a:gd name="T3" fmla="*/ 358 h 436"/>
                <a:gd name="T4" fmla="*/ 7 w 665"/>
                <a:gd name="T5" fmla="*/ 282 h 436"/>
                <a:gd name="T6" fmla="*/ 0 w 665"/>
                <a:gd name="T7" fmla="*/ 252 h 436"/>
                <a:gd name="T8" fmla="*/ 45 w 665"/>
                <a:gd name="T9" fmla="*/ 198 h 436"/>
                <a:gd name="T10" fmla="*/ 23 w 665"/>
                <a:gd name="T11" fmla="*/ 167 h 436"/>
                <a:gd name="T12" fmla="*/ 38 w 665"/>
                <a:gd name="T13" fmla="*/ 144 h 436"/>
                <a:gd name="T14" fmla="*/ 23 w 665"/>
                <a:gd name="T15" fmla="*/ 114 h 436"/>
                <a:gd name="T16" fmla="*/ 84 w 665"/>
                <a:gd name="T17" fmla="*/ 91 h 436"/>
                <a:gd name="T18" fmla="*/ 84 w 665"/>
                <a:gd name="T19" fmla="*/ 91 h 436"/>
                <a:gd name="T20" fmla="*/ 99 w 665"/>
                <a:gd name="T21" fmla="*/ 114 h 436"/>
                <a:gd name="T22" fmla="*/ 137 w 665"/>
                <a:gd name="T23" fmla="*/ 68 h 436"/>
                <a:gd name="T24" fmla="*/ 168 w 665"/>
                <a:gd name="T25" fmla="*/ 30 h 436"/>
                <a:gd name="T26" fmla="*/ 206 w 665"/>
                <a:gd name="T27" fmla="*/ 53 h 436"/>
                <a:gd name="T28" fmla="*/ 282 w 665"/>
                <a:gd name="T29" fmla="*/ 38 h 436"/>
                <a:gd name="T30" fmla="*/ 351 w 665"/>
                <a:gd name="T31" fmla="*/ 53 h 436"/>
                <a:gd name="T32" fmla="*/ 435 w 665"/>
                <a:gd name="T33" fmla="*/ 22 h 436"/>
                <a:gd name="T34" fmla="*/ 481 w 665"/>
                <a:gd name="T35" fmla="*/ 0 h 436"/>
                <a:gd name="T36" fmla="*/ 481 w 665"/>
                <a:gd name="T37" fmla="*/ 0 h 436"/>
                <a:gd name="T38" fmla="*/ 565 w 665"/>
                <a:gd name="T39" fmla="*/ 76 h 436"/>
                <a:gd name="T40" fmla="*/ 626 w 665"/>
                <a:gd name="T41" fmla="*/ 76 h 436"/>
                <a:gd name="T42" fmla="*/ 656 w 665"/>
                <a:gd name="T43" fmla="*/ 114 h 436"/>
                <a:gd name="T44" fmla="*/ 580 w 665"/>
                <a:gd name="T45" fmla="*/ 129 h 436"/>
                <a:gd name="T46" fmla="*/ 573 w 665"/>
                <a:gd name="T47" fmla="*/ 229 h 436"/>
                <a:gd name="T48" fmla="*/ 611 w 665"/>
                <a:gd name="T49" fmla="*/ 313 h 436"/>
                <a:gd name="T50" fmla="*/ 611 w 665"/>
                <a:gd name="T51" fmla="*/ 313 h 436"/>
                <a:gd name="T52" fmla="*/ 565 w 665"/>
                <a:gd name="T53" fmla="*/ 343 h 436"/>
                <a:gd name="T54" fmla="*/ 557 w 665"/>
                <a:gd name="T55" fmla="*/ 381 h 436"/>
                <a:gd name="T56" fmla="*/ 504 w 665"/>
                <a:gd name="T57" fmla="*/ 435 h 436"/>
                <a:gd name="T58" fmla="*/ 420 w 665"/>
                <a:gd name="T59" fmla="*/ 412 h 436"/>
                <a:gd name="T60" fmla="*/ 420 w 665"/>
                <a:gd name="T61" fmla="*/ 412 h 436"/>
                <a:gd name="T62" fmla="*/ 397 w 665"/>
                <a:gd name="T63" fmla="*/ 358 h 436"/>
                <a:gd name="T64" fmla="*/ 351 w 665"/>
                <a:gd name="T65" fmla="*/ 366 h 436"/>
                <a:gd name="T66" fmla="*/ 267 w 665"/>
                <a:gd name="T67" fmla="*/ 343 h 436"/>
                <a:gd name="T68" fmla="*/ 206 w 665"/>
                <a:gd name="T69" fmla="*/ 381 h 436"/>
                <a:gd name="T70" fmla="*/ 145 w 665"/>
                <a:gd name="T71" fmla="*/ 381 h 436"/>
                <a:gd name="T72" fmla="*/ 99 w 665"/>
                <a:gd name="T73" fmla="*/ 358 h 436"/>
                <a:gd name="T74" fmla="*/ 61 w 665"/>
                <a:gd name="T75" fmla="*/ 35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5" h="436">
                  <a:moveTo>
                    <a:pt x="61" y="358"/>
                  </a:moveTo>
                  <a:lnTo>
                    <a:pt x="61" y="358"/>
                  </a:lnTo>
                  <a:cubicBezTo>
                    <a:pt x="38" y="336"/>
                    <a:pt x="23" y="313"/>
                    <a:pt x="7" y="282"/>
                  </a:cubicBezTo>
                  <a:cubicBezTo>
                    <a:pt x="0" y="274"/>
                    <a:pt x="0" y="259"/>
                    <a:pt x="0" y="252"/>
                  </a:cubicBezTo>
                  <a:cubicBezTo>
                    <a:pt x="7" y="229"/>
                    <a:pt x="38" y="221"/>
                    <a:pt x="45" y="198"/>
                  </a:cubicBezTo>
                  <a:cubicBezTo>
                    <a:pt x="45" y="183"/>
                    <a:pt x="23" y="183"/>
                    <a:pt x="23" y="167"/>
                  </a:cubicBezTo>
                  <a:cubicBezTo>
                    <a:pt x="15" y="160"/>
                    <a:pt x="38" y="160"/>
                    <a:pt x="38" y="144"/>
                  </a:cubicBezTo>
                  <a:cubicBezTo>
                    <a:pt x="38" y="137"/>
                    <a:pt x="15" y="122"/>
                    <a:pt x="23" y="114"/>
                  </a:cubicBezTo>
                  <a:cubicBezTo>
                    <a:pt x="38" y="99"/>
                    <a:pt x="61" y="99"/>
                    <a:pt x="84" y="91"/>
                  </a:cubicBezTo>
                  <a:lnTo>
                    <a:pt x="84" y="91"/>
                  </a:lnTo>
                  <a:cubicBezTo>
                    <a:pt x="91" y="99"/>
                    <a:pt x="91" y="114"/>
                    <a:pt x="99" y="114"/>
                  </a:cubicBezTo>
                  <a:cubicBezTo>
                    <a:pt x="122" y="99"/>
                    <a:pt x="122" y="83"/>
                    <a:pt x="137" y="68"/>
                  </a:cubicBezTo>
                  <a:cubicBezTo>
                    <a:pt x="145" y="53"/>
                    <a:pt x="152" y="38"/>
                    <a:pt x="168" y="30"/>
                  </a:cubicBezTo>
                  <a:cubicBezTo>
                    <a:pt x="183" y="30"/>
                    <a:pt x="191" y="53"/>
                    <a:pt x="206" y="53"/>
                  </a:cubicBezTo>
                  <a:cubicBezTo>
                    <a:pt x="229" y="53"/>
                    <a:pt x="259" y="38"/>
                    <a:pt x="282" y="38"/>
                  </a:cubicBezTo>
                  <a:cubicBezTo>
                    <a:pt x="305" y="38"/>
                    <a:pt x="328" y="53"/>
                    <a:pt x="351" y="53"/>
                  </a:cubicBezTo>
                  <a:cubicBezTo>
                    <a:pt x="381" y="45"/>
                    <a:pt x="404" y="30"/>
                    <a:pt x="435" y="22"/>
                  </a:cubicBezTo>
                  <a:cubicBezTo>
                    <a:pt x="450" y="15"/>
                    <a:pt x="465" y="7"/>
                    <a:pt x="481" y="0"/>
                  </a:cubicBezTo>
                  <a:lnTo>
                    <a:pt x="481" y="0"/>
                  </a:lnTo>
                  <a:cubicBezTo>
                    <a:pt x="511" y="22"/>
                    <a:pt x="534" y="61"/>
                    <a:pt x="565" y="76"/>
                  </a:cubicBezTo>
                  <a:cubicBezTo>
                    <a:pt x="580" y="83"/>
                    <a:pt x="603" y="68"/>
                    <a:pt x="626" y="76"/>
                  </a:cubicBezTo>
                  <a:cubicBezTo>
                    <a:pt x="641" y="83"/>
                    <a:pt x="664" y="99"/>
                    <a:pt x="656" y="114"/>
                  </a:cubicBezTo>
                  <a:cubicBezTo>
                    <a:pt x="641" y="137"/>
                    <a:pt x="595" y="106"/>
                    <a:pt x="580" y="129"/>
                  </a:cubicBezTo>
                  <a:cubicBezTo>
                    <a:pt x="557" y="152"/>
                    <a:pt x="573" y="198"/>
                    <a:pt x="573" y="229"/>
                  </a:cubicBezTo>
                  <a:cubicBezTo>
                    <a:pt x="580" y="259"/>
                    <a:pt x="595" y="282"/>
                    <a:pt x="611" y="313"/>
                  </a:cubicBezTo>
                  <a:lnTo>
                    <a:pt x="611" y="313"/>
                  </a:lnTo>
                  <a:cubicBezTo>
                    <a:pt x="595" y="320"/>
                    <a:pt x="580" y="328"/>
                    <a:pt x="565" y="343"/>
                  </a:cubicBezTo>
                  <a:cubicBezTo>
                    <a:pt x="557" y="358"/>
                    <a:pt x="565" y="374"/>
                    <a:pt x="557" y="381"/>
                  </a:cubicBezTo>
                  <a:cubicBezTo>
                    <a:pt x="542" y="404"/>
                    <a:pt x="527" y="427"/>
                    <a:pt x="504" y="435"/>
                  </a:cubicBezTo>
                  <a:cubicBezTo>
                    <a:pt x="473" y="435"/>
                    <a:pt x="450" y="419"/>
                    <a:pt x="420" y="412"/>
                  </a:cubicBezTo>
                  <a:lnTo>
                    <a:pt x="420" y="412"/>
                  </a:lnTo>
                  <a:cubicBezTo>
                    <a:pt x="412" y="397"/>
                    <a:pt x="412" y="374"/>
                    <a:pt x="397" y="358"/>
                  </a:cubicBezTo>
                  <a:cubicBezTo>
                    <a:pt x="381" y="351"/>
                    <a:pt x="366" y="366"/>
                    <a:pt x="351" y="366"/>
                  </a:cubicBezTo>
                  <a:cubicBezTo>
                    <a:pt x="320" y="358"/>
                    <a:pt x="298" y="336"/>
                    <a:pt x="267" y="343"/>
                  </a:cubicBezTo>
                  <a:cubicBezTo>
                    <a:pt x="244" y="343"/>
                    <a:pt x="229" y="374"/>
                    <a:pt x="206" y="381"/>
                  </a:cubicBezTo>
                  <a:cubicBezTo>
                    <a:pt x="191" y="389"/>
                    <a:pt x="168" y="389"/>
                    <a:pt x="145" y="381"/>
                  </a:cubicBezTo>
                  <a:cubicBezTo>
                    <a:pt x="129" y="381"/>
                    <a:pt x="114" y="358"/>
                    <a:pt x="99" y="358"/>
                  </a:cubicBezTo>
                  <a:cubicBezTo>
                    <a:pt x="84" y="351"/>
                    <a:pt x="68" y="358"/>
                    <a:pt x="61" y="35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0" name="Freeform 57"/>
            <p:cNvSpPr>
              <a:spLocks noChangeArrowheads="1"/>
            </p:cNvSpPr>
            <p:nvPr/>
          </p:nvSpPr>
          <p:spPr bwMode="auto">
            <a:xfrm>
              <a:off x="6805170" y="6696075"/>
              <a:ext cx="231760" cy="223838"/>
            </a:xfrm>
            <a:custGeom>
              <a:avLst/>
              <a:gdLst>
                <a:gd name="T0" fmla="*/ 0 w 643"/>
                <a:gd name="T1" fmla="*/ 367 h 620"/>
                <a:gd name="T2" fmla="*/ 0 w 643"/>
                <a:gd name="T3" fmla="*/ 367 h 620"/>
                <a:gd name="T4" fmla="*/ 85 w 643"/>
                <a:gd name="T5" fmla="*/ 420 h 620"/>
                <a:gd name="T6" fmla="*/ 130 w 643"/>
                <a:gd name="T7" fmla="*/ 474 h 620"/>
                <a:gd name="T8" fmla="*/ 214 w 643"/>
                <a:gd name="T9" fmla="*/ 481 h 620"/>
                <a:gd name="T10" fmla="*/ 291 w 643"/>
                <a:gd name="T11" fmla="*/ 489 h 620"/>
                <a:gd name="T12" fmla="*/ 306 w 643"/>
                <a:gd name="T13" fmla="*/ 558 h 620"/>
                <a:gd name="T14" fmla="*/ 382 w 643"/>
                <a:gd name="T15" fmla="*/ 527 h 620"/>
                <a:gd name="T16" fmla="*/ 405 w 643"/>
                <a:gd name="T17" fmla="*/ 558 h 620"/>
                <a:gd name="T18" fmla="*/ 405 w 643"/>
                <a:gd name="T19" fmla="*/ 596 h 620"/>
                <a:gd name="T20" fmla="*/ 451 w 643"/>
                <a:gd name="T21" fmla="*/ 619 h 620"/>
                <a:gd name="T22" fmla="*/ 451 w 643"/>
                <a:gd name="T23" fmla="*/ 619 h 620"/>
                <a:gd name="T24" fmla="*/ 504 w 643"/>
                <a:gd name="T25" fmla="*/ 589 h 620"/>
                <a:gd name="T26" fmla="*/ 520 w 643"/>
                <a:gd name="T27" fmla="*/ 543 h 620"/>
                <a:gd name="T28" fmla="*/ 581 w 643"/>
                <a:gd name="T29" fmla="*/ 550 h 620"/>
                <a:gd name="T30" fmla="*/ 581 w 643"/>
                <a:gd name="T31" fmla="*/ 550 h 620"/>
                <a:gd name="T32" fmla="*/ 642 w 643"/>
                <a:gd name="T33" fmla="*/ 489 h 620"/>
                <a:gd name="T34" fmla="*/ 589 w 643"/>
                <a:gd name="T35" fmla="*/ 481 h 620"/>
                <a:gd name="T36" fmla="*/ 543 w 643"/>
                <a:gd name="T37" fmla="*/ 474 h 620"/>
                <a:gd name="T38" fmla="*/ 543 w 643"/>
                <a:gd name="T39" fmla="*/ 420 h 620"/>
                <a:gd name="T40" fmla="*/ 550 w 643"/>
                <a:gd name="T41" fmla="*/ 352 h 620"/>
                <a:gd name="T42" fmla="*/ 558 w 643"/>
                <a:gd name="T43" fmla="*/ 291 h 620"/>
                <a:gd name="T44" fmla="*/ 527 w 643"/>
                <a:gd name="T45" fmla="*/ 268 h 620"/>
                <a:gd name="T46" fmla="*/ 443 w 643"/>
                <a:gd name="T47" fmla="*/ 245 h 620"/>
                <a:gd name="T48" fmla="*/ 421 w 643"/>
                <a:gd name="T49" fmla="*/ 199 h 620"/>
                <a:gd name="T50" fmla="*/ 421 w 643"/>
                <a:gd name="T51" fmla="*/ 184 h 620"/>
                <a:gd name="T52" fmla="*/ 512 w 643"/>
                <a:gd name="T53" fmla="*/ 214 h 620"/>
                <a:gd name="T54" fmla="*/ 512 w 643"/>
                <a:gd name="T55" fmla="*/ 153 h 620"/>
                <a:gd name="T56" fmla="*/ 512 w 643"/>
                <a:gd name="T57" fmla="*/ 153 h 620"/>
                <a:gd name="T58" fmla="*/ 482 w 643"/>
                <a:gd name="T59" fmla="*/ 115 h 620"/>
                <a:gd name="T60" fmla="*/ 421 w 643"/>
                <a:gd name="T61" fmla="*/ 107 h 620"/>
                <a:gd name="T62" fmla="*/ 382 w 643"/>
                <a:gd name="T63" fmla="*/ 77 h 620"/>
                <a:gd name="T64" fmla="*/ 337 w 643"/>
                <a:gd name="T65" fmla="*/ 69 h 620"/>
                <a:gd name="T66" fmla="*/ 337 w 643"/>
                <a:gd name="T67" fmla="*/ 92 h 620"/>
                <a:gd name="T68" fmla="*/ 306 w 643"/>
                <a:gd name="T69" fmla="*/ 84 h 620"/>
                <a:gd name="T70" fmla="*/ 268 w 643"/>
                <a:gd name="T71" fmla="*/ 16 h 620"/>
                <a:gd name="T72" fmla="*/ 153 w 643"/>
                <a:gd name="T73" fmla="*/ 31 h 620"/>
                <a:gd name="T74" fmla="*/ 138 w 643"/>
                <a:gd name="T75" fmla="*/ 107 h 620"/>
                <a:gd name="T76" fmla="*/ 168 w 643"/>
                <a:gd name="T77" fmla="*/ 153 h 620"/>
                <a:gd name="T78" fmla="*/ 138 w 643"/>
                <a:gd name="T79" fmla="*/ 168 h 620"/>
                <a:gd name="T80" fmla="*/ 123 w 643"/>
                <a:gd name="T81" fmla="*/ 252 h 620"/>
                <a:gd name="T82" fmla="*/ 85 w 643"/>
                <a:gd name="T83" fmla="*/ 245 h 620"/>
                <a:gd name="T84" fmla="*/ 23 w 643"/>
                <a:gd name="T85" fmla="*/ 298 h 620"/>
                <a:gd name="T86" fmla="*/ 23 w 643"/>
                <a:gd name="T87" fmla="*/ 298 h 620"/>
                <a:gd name="T88" fmla="*/ 23 w 643"/>
                <a:gd name="T89" fmla="*/ 344 h 620"/>
                <a:gd name="T90" fmla="*/ 0 w 643"/>
                <a:gd name="T91" fmla="*/ 367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3" h="620">
                  <a:moveTo>
                    <a:pt x="0" y="367"/>
                  </a:moveTo>
                  <a:lnTo>
                    <a:pt x="0" y="367"/>
                  </a:lnTo>
                  <a:cubicBezTo>
                    <a:pt x="23" y="390"/>
                    <a:pt x="62" y="405"/>
                    <a:pt x="85" y="420"/>
                  </a:cubicBezTo>
                  <a:cubicBezTo>
                    <a:pt x="100" y="436"/>
                    <a:pt x="107" y="466"/>
                    <a:pt x="130" y="474"/>
                  </a:cubicBezTo>
                  <a:cubicBezTo>
                    <a:pt x="153" y="481"/>
                    <a:pt x="184" y="474"/>
                    <a:pt x="214" y="481"/>
                  </a:cubicBezTo>
                  <a:cubicBezTo>
                    <a:pt x="237" y="481"/>
                    <a:pt x="268" y="474"/>
                    <a:pt x="291" y="489"/>
                  </a:cubicBezTo>
                  <a:cubicBezTo>
                    <a:pt x="306" y="504"/>
                    <a:pt x="291" y="550"/>
                    <a:pt x="306" y="558"/>
                  </a:cubicBezTo>
                  <a:cubicBezTo>
                    <a:pt x="337" y="566"/>
                    <a:pt x="352" y="527"/>
                    <a:pt x="382" y="527"/>
                  </a:cubicBezTo>
                  <a:cubicBezTo>
                    <a:pt x="390" y="527"/>
                    <a:pt x="398" y="550"/>
                    <a:pt x="405" y="558"/>
                  </a:cubicBezTo>
                  <a:cubicBezTo>
                    <a:pt x="413" y="573"/>
                    <a:pt x="398" y="589"/>
                    <a:pt x="405" y="596"/>
                  </a:cubicBezTo>
                  <a:cubicBezTo>
                    <a:pt x="413" y="611"/>
                    <a:pt x="436" y="611"/>
                    <a:pt x="451" y="619"/>
                  </a:cubicBezTo>
                  <a:lnTo>
                    <a:pt x="451" y="619"/>
                  </a:lnTo>
                  <a:cubicBezTo>
                    <a:pt x="466" y="611"/>
                    <a:pt x="489" y="604"/>
                    <a:pt x="504" y="589"/>
                  </a:cubicBezTo>
                  <a:cubicBezTo>
                    <a:pt x="512" y="573"/>
                    <a:pt x="504" y="550"/>
                    <a:pt x="520" y="543"/>
                  </a:cubicBezTo>
                  <a:cubicBezTo>
                    <a:pt x="535" y="535"/>
                    <a:pt x="558" y="543"/>
                    <a:pt x="581" y="550"/>
                  </a:cubicBezTo>
                  <a:lnTo>
                    <a:pt x="581" y="550"/>
                  </a:lnTo>
                  <a:cubicBezTo>
                    <a:pt x="604" y="527"/>
                    <a:pt x="642" y="520"/>
                    <a:pt x="642" y="489"/>
                  </a:cubicBezTo>
                  <a:cubicBezTo>
                    <a:pt x="642" y="474"/>
                    <a:pt x="604" y="481"/>
                    <a:pt x="589" y="481"/>
                  </a:cubicBezTo>
                  <a:cubicBezTo>
                    <a:pt x="573" y="481"/>
                    <a:pt x="550" y="481"/>
                    <a:pt x="543" y="474"/>
                  </a:cubicBezTo>
                  <a:cubicBezTo>
                    <a:pt x="527" y="458"/>
                    <a:pt x="535" y="443"/>
                    <a:pt x="543" y="420"/>
                  </a:cubicBezTo>
                  <a:cubicBezTo>
                    <a:pt x="543" y="397"/>
                    <a:pt x="550" y="375"/>
                    <a:pt x="550" y="352"/>
                  </a:cubicBezTo>
                  <a:cubicBezTo>
                    <a:pt x="550" y="336"/>
                    <a:pt x="566" y="314"/>
                    <a:pt x="558" y="291"/>
                  </a:cubicBezTo>
                  <a:cubicBezTo>
                    <a:pt x="558" y="283"/>
                    <a:pt x="543" y="275"/>
                    <a:pt x="527" y="268"/>
                  </a:cubicBezTo>
                  <a:cubicBezTo>
                    <a:pt x="504" y="260"/>
                    <a:pt x="466" y="268"/>
                    <a:pt x="443" y="245"/>
                  </a:cubicBezTo>
                  <a:cubicBezTo>
                    <a:pt x="428" y="237"/>
                    <a:pt x="428" y="222"/>
                    <a:pt x="421" y="199"/>
                  </a:cubicBezTo>
                  <a:lnTo>
                    <a:pt x="421" y="184"/>
                  </a:lnTo>
                  <a:cubicBezTo>
                    <a:pt x="451" y="184"/>
                    <a:pt x="482" y="222"/>
                    <a:pt x="512" y="214"/>
                  </a:cubicBezTo>
                  <a:cubicBezTo>
                    <a:pt x="527" y="206"/>
                    <a:pt x="512" y="176"/>
                    <a:pt x="512" y="153"/>
                  </a:cubicBezTo>
                  <a:lnTo>
                    <a:pt x="512" y="153"/>
                  </a:lnTo>
                  <a:cubicBezTo>
                    <a:pt x="504" y="138"/>
                    <a:pt x="497" y="130"/>
                    <a:pt x="482" y="115"/>
                  </a:cubicBezTo>
                  <a:cubicBezTo>
                    <a:pt x="482" y="115"/>
                    <a:pt x="428" y="107"/>
                    <a:pt x="421" y="107"/>
                  </a:cubicBezTo>
                  <a:lnTo>
                    <a:pt x="382" y="77"/>
                  </a:lnTo>
                  <a:cubicBezTo>
                    <a:pt x="367" y="69"/>
                    <a:pt x="352" y="69"/>
                    <a:pt x="337" y="69"/>
                  </a:cubicBezTo>
                  <a:cubicBezTo>
                    <a:pt x="329" y="69"/>
                    <a:pt x="337" y="84"/>
                    <a:pt x="337" y="92"/>
                  </a:cubicBezTo>
                  <a:cubicBezTo>
                    <a:pt x="321" y="92"/>
                    <a:pt x="314" y="92"/>
                    <a:pt x="306" y="84"/>
                  </a:cubicBezTo>
                  <a:cubicBezTo>
                    <a:pt x="291" y="61"/>
                    <a:pt x="291" y="23"/>
                    <a:pt x="268" y="16"/>
                  </a:cubicBezTo>
                  <a:cubicBezTo>
                    <a:pt x="229" y="0"/>
                    <a:pt x="191" y="23"/>
                    <a:pt x="153" y="31"/>
                  </a:cubicBezTo>
                  <a:cubicBezTo>
                    <a:pt x="153" y="31"/>
                    <a:pt x="138" y="100"/>
                    <a:pt x="138" y="107"/>
                  </a:cubicBezTo>
                  <a:lnTo>
                    <a:pt x="168" y="153"/>
                  </a:lnTo>
                  <a:cubicBezTo>
                    <a:pt x="153" y="161"/>
                    <a:pt x="138" y="153"/>
                    <a:pt x="138" y="168"/>
                  </a:cubicBezTo>
                  <a:cubicBezTo>
                    <a:pt x="123" y="191"/>
                    <a:pt x="138" y="229"/>
                    <a:pt x="123" y="252"/>
                  </a:cubicBezTo>
                  <a:cubicBezTo>
                    <a:pt x="115" y="268"/>
                    <a:pt x="100" y="237"/>
                    <a:pt x="85" y="245"/>
                  </a:cubicBezTo>
                  <a:cubicBezTo>
                    <a:pt x="62" y="252"/>
                    <a:pt x="46" y="283"/>
                    <a:pt x="23" y="298"/>
                  </a:cubicBezTo>
                  <a:lnTo>
                    <a:pt x="23" y="298"/>
                  </a:lnTo>
                  <a:cubicBezTo>
                    <a:pt x="23" y="314"/>
                    <a:pt x="31" y="329"/>
                    <a:pt x="23" y="344"/>
                  </a:cubicBezTo>
                  <a:cubicBezTo>
                    <a:pt x="23" y="352"/>
                    <a:pt x="8" y="359"/>
                    <a:pt x="0" y="3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1" name="Freeform 58"/>
            <p:cNvSpPr>
              <a:spLocks noChangeArrowheads="1"/>
            </p:cNvSpPr>
            <p:nvPr/>
          </p:nvSpPr>
          <p:spPr bwMode="auto">
            <a:xfrm>
              <a:off x="6955972" y="6716713"/>
              <a:ext cx="277795" cy="233362"/>
            </a:xfrm>
            <a:custGeom>
              <a:avLst/>
              <a:gdLst>
                <a:gd name="T0" fmla="*/ 91 w 772"/>
                <a:gd name="T1" fmla="*/ 99 h 650"/>
                <a:gd name="T2" fmla="*/ 91 w 772"/>
                <a:gd name="T3" fmla="*/ 99 h 650"/>
                <a:gd name="T4" fmla="*/ 91 w 772"/>
                <a:gd name="T5" fmla="*/ 160 h 650"/>
                <a:gd name="T6" fmla="*/ 0 w 772"/>
                <a:gd name="T7" fmla="*/ 130 h 650"/>
                <a:gd name="T8" fmla="*/ 0 w 772"/>
                <a:gd name="T9" fmla="*/ 145 h 650"/>
                <a:gd name="T10" fmla="*/ 22 w 772"/>
                <a:gd name="T11" fmla="*/ 191 h 650"/>
                <a:gd name="T12" fmla="*/ 106 w 772"/>
                <a:gd name="T13" fmla="*/ 214 h 650"/>
                <a:gd name="T14" fmla="*/ 137 w 772"/>
                <a:gd name="T15" fmla="*/ 237 h 650"/>
                <a:gd name="T16" fmla="*/ 129 w 772"/>
                <a:gd name="T17" fmla="*/ 298 h 650"/>
                <a:gd name="T18" fmla="*/ 122 w 772"/>
                <a:gd name="T19" fmla="*/ 366 h 650"/>
                <a:gd name="T20" fmla="*/ 122 w 772"/>
                <a:gd name="T21" fmla="*/ 420 h 650"/>
                <a:gd name="T22" fmla="*/ 168 w 772"/>
                <a:gd name="T23" fmla="*/ 427 h 650"/>
                <a:gd name="T24" fmla="*/ 221 w 772"/>
                <a:gd name="T25" fmla="*/ 435 h 650"/>
                <a:gd name="T26" fmla="*/ 160 w 772"/>
                <a:gd name="T27" fmla="*/ 496 h 650"/>
                <a:gd name="T28" fmla="*/ 160 w 772"/>
                <a:gd name="T29" fmla="*/ 496 h 650"/>
                <a:gd name="T30" fmla="*/ 191 w 772"/>
                <a:gd name="T31" fmla="*/ 519 h 650"/>
                <a:gd name="T32" fmla="*/ 229 w 772"/>
                <a:gd name="T33" fmla="*/ 519 h 650"/>
                <a:gd name="T34" fmla="*/ 236 w 772"/>
                <a:gd name="T35" fmla="*/ 580 h 650"/>
                <a:gd name="T36" fmla="*/ 336 w 772"/>
                <a:gd name="T37" fmla="*/ 626 h 650"/>
                <a:gd name="T38" fmla="*/ 336 w 772"/>
                <a:gd name="T39" fmla="*/ 626 h 650"/>
                <a:gd name="T40" fmla="*/ 351 w 772"/>
                <a:gd name="T41" fmla="*/ 649 h 650"/>
                <a:gd name="T42" fmla="*/ 389 w 772"/>
                <a:gd name="T43" fmla="*/ 603 h 650"/>
                <a:gd name="T44" fmla="*/ 420 w 772"/>
                <a:gd name="T45" fmla="*/ 565 h 650"/>
                <a:gd name="T46" fmla="*/ 458 w 772"/>
                <a:gd name="T47" fmla="*/ 588 h 650"/>
                <a:gd name="T48" fmla="*/ 534 w 772"/>
                <a:gd name="T49" fmla="*/ 573 h 650"/>
                <a:gd name="T50" fmla="*/ 603 w 772"/>
                <a:gd name="T51" fmla="*/ 588 h 650"/>
                <a:gd name="T52" fmla="*/ 687 w 772"/>
                <a:gd name="T53" fmla="*/ 557 h 650"/>
                <a:gd name="T54" fmla="*/ 733 w 772"/>
                <a:gd name="T55" fmla="*/ 535 h 650"/>
                <a:gd name="T56" fmla="*/ 733 w 772"/>
                <a:gd name="T57" fmla="*/ 535 h 650"/>
                <a:gd name="T58" fmla="*/ 771 w 772"/>
                <a:gd name="T59" fmla="*/ 466 h 650"/>
                <a:gd name="T60" fmla="*/ 733 w 772"/>
                <a:gd name="T61" fmla="*/ 450 h 650"/>
                <a:gd name="T62" fmla="*/ 740 w 772"/>
                <a:gd name="T63" fmla="*/ 336 h 650"/>
                <a:gd name="T64" fmla="*/ 679 w 772"/>
                <a:gd name="T65" fmla="*/ 237 h 650"/>
                <a:gd name="T66" fmla="*/ 733 w 772"/>
                <a:gd name="T67" fmla="*/ 206 h 650"/>
                <a:gd name="T68" fmla="*/ 725 w 772"/>
                <a:gd name="T69" fmla="*/ 107 h 650"/>
                <a:gd name="T70" fmla="*/ 748 w 772"/>
                <a:gd name="T71" fmla="*/ 68 h 650"/>
                <a:gd name="T72" fmla="*/ 702 w 772"/>
                <a:gd name="T73" fmla="*/ 15 h 650"/>
                <a:gd name="T74" fmla="*/ 603 w 772"/>
                <a:gd name="T75" fmla="*/ 7 h 650"/>
                <a:gd name="T76" fmla="*/ 557 w 772"/>
                <a:gd name="T77" fmla="*/ 53 h 650"/>
                <a:gd name="T78" fmla="*/ 527 w 772"/>
                <a:gd name="T79" fmla="*/ 99 h 650"/>
                <a:gd name="T80" fmla="*/ 443 w 772"/>
                <a:gd name="T81" fmla="*/ 91 h 650"/>
                <a:gd name="T82" fmla="*/ 366 w 772"/>
                <a:gd name="T83" fmla="*/ 114 h 650"/>
                <a:gd name="T84" fmla="*/ 328 w 772"/>
                <a:gd name="T85" fmla="*/ 99 h 650"/>
                <a:gd name="T86" fmla="*/ 305 w 772"/>
                <a:gd name="T87" fmla="*/ 114 h 650"/>
                <a:gd name="T88" fmla="*/ 221 w 772"/>
                <a:gd name="T89" fmla="*/ 107 h 650"/>
                <a:gd name="T90" fmla="*/ 129 w 772"/>
                <a:gd name="T91" fmla="*/ 76 h 650"/>
                <a:gd name="T92" fmla="*/ 91 w 772"/>
                <a:gd name="T93" fmla="*/ 9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 h="650">
                  <a:moveTo>
                    <a:pt x="91" y="99"/>
                  </a:moveTo>
                  <a:lnTo>
                    <a:pt x="91" y="99"/>
                  </a:lnTo>
                  <a:cubicBezTo>
                    <a:pt x="91" y="122"/>
                    <a:pt x="106" y="152"/>
                    <a:pt x="91" y="160"/>
                  </a:cubicBezTo>
                  <a:cubicBezTo>
                    <a:pt x="61" y="168"/>
                    <a:pt x="30" y="130"/>
                    <a:pt x="0" y="130"/>
                  </a:cubicBezTo>
                  <a:lnTo>
                    <a:pt x="0" y="145"/>
                  </a:lnTo>
                  <a:cubicBezTo>
                    <a:pt x="7" y="168"/>
                    <a:pt x="7" y="183"/>
                    <a:pt x="22" y="191"/>
                  </a:cubicBezTo>
                  <a:cubicBezTo>
                    <a:pt x="45" y="214"/>
                    <a:pt x="83" y="206"/>
                    <a:pt x="106" y="214"/>
                  </a:cubicBezTo>
                  <a:cubicBezTo>
                    <a:pt x="122" y="221"/>
                    <a:pt x="137" y="229"/>
                    <a:pt x="137" y="237"/>
                  </a:cubicBezTo>
                  <a:cubicBezTo>
                    <a:pt x="145" y="260"/>
                    <a:pt x="129" y="282"/>
                    <a:pt x="129" y="298"/>
                  </a:cubicBezTo>
                  <a:cubicBezTo>
                    <a:pt x="129" y="321"/>
                    <a:pt x="122" y="343"/>
                    <a:pt x="122" y="366"/>
                  </a:cubicBezTo>
                  <a:cubicBezTo>
                    <a:pt x="114" y="389"/>
                    <a:pt x="106" y="404"/>
                    <a:pt x="122" y="420"/>
                  </a:cubicBezTo>
                  <a:cubicBezTo>
                    <a:pt x="129" y="427"/>
                    <a:pt x="152" y="427"/>
                    <a:pt x="168" y="427"/>
                  </a:cubicBezTo>
                  <a:cubicBezTo>
                    <a:pt x="183" y="427"/>
                    <a:pt x="221" y="420"/>
                    <a:pt x="221" y="435"/>
                  </a:cubicBezTo>
                  <a:cubicBezTo>
                    <a:pt x="221" y="466"/>
                    <a:pt x="183" y="473"/>
                    <a:pt x="160" y="496"/>
                  </a:cubicBezTo>
                  <a:lnTo>
                    <a:pt x="160" y="496"/>
                  </a:lnTo>
                  <a:cubicBezTo>
                    <a:pt x="168" y="504"/>
                    <a:pt x="183" y="512"/>
                    <a:pt x="191" y="519"/>
                  </a:cubicBezTo>
                  <a:cubicBezTo>
                    <a:pt x="206" y="519"/>
                    <a:pt x="221" y="512"/>
                    <a:pt x="229" y="519"/>
                  </a:cubicBezTo>
                  <a:cubicBezTo>
                    <a:pt x="236" y="535"/>
                    <a:pt x="221" y="565"/>
                    <a:pt x="236" y="580"/>
                  </a:cubicBezTo>
                  <a:cubicBezTo>
                    <a:pt x="267" y="611"/>
                    <a:pt x="305" y="611"/>
                    <a:pt x="336" y="626"/>
                  </a:cubicBezTo>
                  <a:lnTo>
                    <a:pt x="336" y="626"/>
                  </a:lnTo>
                  <a:cubicBezTo>
                    <a:pt x="343" y="634"/>
                    <a:pt x="343" y="649"/>
                    <a:pt x="351" y="649"/>
                  </a:cubicBezTo>
                  <a:cubicBezTo>
                    <a:pt x="374" y="634"/>
                    <a:pt x="374" y="618"/>
                    <a:pt x="389" y="603"/>
                  </a:cubicBezTo>
                  <a:cubicBezTo>
                    <a:pt x="397" y="588"/>
                    <a:pt x="404" y="573"/>
                    <a:pt x="420" y="565"/>
                  </a:cubicBezTo>
                  <a:cubicBezTo>
                    <a:pt x="435" y="565"/>
                    <a:pt x="443" y="588"/>
                    <a:pt x="458" y="588"/>
                  </a:cubicBezTo>
                  <a:cubicBezTo>
                    <a:pt x="481" y="588"/>
                    <a:pt x="511" y="573"/>
                    <a:pt x="534" y="573"/>
                  </a:cubicBezTo>
                  <a:cubicBezTo>
                    <a:pt x="557" y="573"/>
                    <a:pt x="580" y="588"/>
                    <a:pt x="603" y="588"/>
                  </a:cubicBezTo>
                  <a:cubicBezTo>
                    <a:pt x="633" y="580"/>
                    <a:pt x="656" y="565"/>
                    <a:pt x="687" y="557"/>
                  </a:cubicBezTo>
                  <a:cubicBezTo>
                    <a:pt x="702" y="550"/>
                    <a:pt x="717" y="542"/>
                    <a:pt x="733" y="535"/>
                  </a:cubicBezTo>
                  <a:lnTo>
                    <a:pt x="733" y="535"/>
                  </a:lnTo>
                  <a:cubicBezTo>
                    <a:pt x="748" y="512"/>
                    <a:pt x="771" y="489"/>
                    <a:pt x="771" y="466"/>
                  </a:cubicBezTo>
                  <a:cubicBezTo>
                    <a:pt x="771" y="458"/>
                    <a:pt x="740" y="458"/>
                    <a:pt x="733" y="450"/>
                  </a:cubicBezTo>
                  <a:cubicBezTo>
                    <a:pt x="725" y="412"/>
                    <a:pt x="756" y="374"/>
                    <a:pt x="740" y="336"/>
                  </a:cubicBezTo>
                  <a:cubicBezTo>
                    <a:pt x="733" y="298"/>
                    <a:pt x="679" y="275"/>
                    <a:pt x="679" y="237"/>
                  </a:cubicBezTo>
                  <a:cubicBezTo>
                    <a:pt x="679" y="214"/>
                    <a:pt x="725" y="229"/>
                    <a:pt x="733" y="206"/>
                  </a:cubicBezTo>
                  <a:cubicBezTo>
                    <a:pt x="748" y="175"/>
                    <a:pt x="725" y="137"/>
                    <a:pt x="725" y="107"/>
                  </a:cubicBezTo>
                  <a:cubicBezTo>
                    <a:pt x="733" y="91"/>
                    <a:pt x="756" y="84"/>
                    <a:pt x="748" y="68"/>
                  </a:cubicBezTo>
                  <a:cubicBezTo>
                    <a:pt x="740" y="46"/>
                    <a:pt x="725" y="23"/>
                    <a:pt x="702" y="15"/>
                  </a:cubicBezTo>
                  <a:cubicBezTo>
                    <a:pt x="672" y="7"/>
                    <a:pt x="633" y="0"/>
                    <a:pt x="603" y="7"/>
                  </a:cubicBezTo>
                  <a:cubicBezTo>
                    <a:pt x="580" y="15"/>
                    <a:pt x="572" y="38"/>
                    <a:pt x="557" y="53"/>
                  </a:cubicBezTo>
                  <a:cubicBezTo>
                    <a:pt x="550" y="68"/>
                    <a:pt x="542" y="91"/>
                    <a:pt x="527" y="99"/>
                  </a:cubicBezTo>
                  <a:cubicBezTo>
                    <a:pt x="504" y="107"/>
                    <a:pt x="465" y="91"/>
                    <a:pt x="443" y="91"/>
                  </a:cubicBezTo>
                  <a:cubicBezTo>
                    <a:pt x="412" y="99"/>
                    <a:pt x="389" y="114"/>
                    <a:pt x="366" y="114"/>
                  </a:cubicBezTo>
                  <a:cubicBezTo>
                    <a:pt x="351" y="114"/>
                    <a:pt x="343" y="99"/>
                    <a:pt x="328" y="99"/>
                  </a:cubicBezTo>
                  <a:cubicBezTo>
                    <a:pt x="320" y="99"/>
                    <a:pt x="313" y="114"/>
                    <a:pt x="305" y="114"/>
                  </a:cubicBezTo>
                  <a:cubicBezTo>
                    <a:pt x="275" y="122"/>
                    <a:pt x="252" y="114"/>
                    <a:pt x="221" y="107"/>
                  </a:cubicBezTo>
                  <a:cubicBezTo>
                    <a:pt x="191" y="99"/>
                    <a:pt x="160" y="76"/>
                    <a:pt x="129" y="76"/>
                  </a:cubicBezTo>
                  <a:cubicBezTo>
                    <a:pt x="114" y="76"/>
                    <a:pt x="106" y="91"/>
                    <a:pt x="91" y="9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2" name="Freeform 59"/>
            <p:cNvSpPr>
              <a:spLocks noChangeArrowheads="1"/>
            </p:cNvSpPr>
            <p:nvPr/>
          </p:nvSpPr>
          <p:spPr bwMode="auto">
            <a:xfrm>
              <a:off x="6224183" y="6443663"/>
              <a:ext cx="592098" cy="696912"/>
            </a:xfrm>
            <a:custGeom>
              <a:avLst/>
              <a:gdLst>
                <a:gd name="T0" fmla="*/ 343 w 1643"/>
                <a:gd name="T1" fmla="*/ 146 h 1934"/>
                <a:gd name="T2" fmla="*/ 252 w 1643"/>
                <a:gd name="T3" fmla="*/ 581 h 1934"/>
                <a:gd name="T4" fmla="*/ 38 w 1643"/>
                <a:gd name="T5" fmla="*/ 909 h 1934"/>
                <a:gd name="T6" fmla="*/ 122 w 1643"/>
                <a:gd name="T7" fmla="*/ 917 h 1934"/>
                <a:gd name="T8" fmla="*/ 160 w 1643"/>
                <a:gd name="T9" fmla="*/ 1032 h 1934"/>
                <a:gd name="T10" fmla="*/ 137 w 1643"/>
                <a:gd name="T11" fmla="*/ 1123 h 1934"/>
                <a:gd name="T12" fmla="*/ 30 w 1643"/>
                <a:gd name="T13" fmla="*/ 1169 h 1934"/>
                <a:gd name="T14" fmla="*/ 30 w 1643"/>
                <a:gd name="T15" fmla="*/ 1177 h 1934"/>
                <a:gd name="T16" fmla="*/ 382 w 1643"/>
                <a:gd name="T17" fmla="*/ 1284 h 1934"/>
                <a:gd name="T18" fmla="*/ 237 w 1643"/>
                <a:gd name="T19" fmla="*/ 1398 h 1934"/>
                <a:gd name="T20" fmla="*/ 198 w 1643"/>
                <a:gd name="T21" fmla="*/ 1574 h 1934"/>
                <a:gd name="T22" fmla="*/ 91 w 1643"/>
                <a:gd name="T23" fmla="*/ 1658 h 1934"/>
                <a:gd name="T24" fmla="*/ 91 w 1643"/>
                <a:gd name="T25" fmla="*/ 1734 h 1934"/>
                <a:gd name="T26" fmla="*/ 168 w 1643"/>
                <a:gd name="T27" fmla="*/ 1849 h 1934"/>
                <a:gd name="T28" fmla="*/ 183 w 1643"/>
                <a:gd name="T29" fmla="*/ 1750 h 1934"/>
                <a:gd name="T30" fmla="*/ 321 w 1643"/>
                <a:gd name="T31" fmla="*/ 1834 h 1934"/>
                <a:gd name="T32" fmla="*/ 313 w 1643"/>
                <a:gd name="T33" fmla="*/ 1887 h 1934"/>
                <a:gd name="T34" fmla="*/ 427 w 1643"/>
                <a:gd name="T35" fmla="*/ 1933 h 1934"/>
                <a:gd name="T36" fmla="*/ 481 w 1643"/>
                <a:gd name="T37" fmla="*/ 1826 h 1934"/>
                <a:gd name="T38" fmla="*/ 573 w 1643"/>
                <a:gd name="T39" fmla="*/ 1849 h 1934"/>
                <a:gd name="T40" fmla="*/ 603 w 1643"/>
                <a:gd name="T41" fmla="*/ 1750 h 1934"/>
                <a:gd name="T42" fmla="*/ 618 w 1643"/>
                <a:gd name="T43" fmla="*/ 1650 h 1934"/>
                <a:gd name="T44" fmla="*/ 733 w 1643"/>
                <a:gd name="T45" fmla="*/ 1673 h 1934"/>
                <a:gd name="T46" fmla="*/ 779 w 1643"/>
                <a:gd name="T47" fmla="*/ 1620 h 1934"/>
                <a:gd name="T48" fmla="*/ 901 w 1643"/>
                <a:gd name="T49" fmla="*/ 1582 h 1934"/>
                <a:gd name="T50" fmla="*/ 878 w 1643"/>
                <a:gd name="T51" fmla="*/ 1475 h 1934"/>
                <a:gd name="T52" fmla="*/ 840 w 1643"/>
                <a:gd name="T53" fmla="*/ 1330 h 1934"/>
                <a:gd name="T54" fmla="*/ 855 w 1643"/>
                <a:gd name="T55" fmla="*/ 1223 h 1934"/>
                <a:gd name="T56" fmla="*/ 962 w 1643"/>
                <a:gd name="T57" fmla="*/ 1184 h 1934"/>
                <a:gd name="T58" fmla="*/ 1023 w 1643"/>
                <a:gd name="T59" fmla="*/ 1307 h 1934"/>
                <a:gd name="T60" fmla="*/ 1115 w 1643"/>
                <a:gd name="T61" fmla="*/ 1429 h 1934"/>
                <a:gd name="T62" fmla="*/ 1130 w 1643"/>
                <a:gd name="T63" fmla="*/ 1475 h 1934"/>
                <a:gd name="T64" fmla="*/ 1229 w 1643"/>
                <a:gd name="T65" fmla="*/ 1490 h 1934"/>
                <a:gd name="T66" fmla="*/ 1283 w 1643"/>
                <a:gd name="T67" fmla="*/ 1612 h 1934"/>
                <a:gd name="T68" fmla="*/ 1283 w 1643"/>
                <a:gd name="T69" fmla="*/ 1521 h 1934"/>
                <a:gd name="T70" fmla="*/ 1413 w 1643"/>
                <a:gd name="T71" fmla="*/ 1536 h 1934"/>
                <a:gd name="T72" fmla="*/ 1443 w 1643"/>
                <a:gd name="T73" fmla="*/ 1498 h 1934"/>
                <a:gd name="T74" fmla="*/ 1474 w 1643"/>
                <a:gd name="T75" fmla="*/ 1452 h 1934"/>
                <a:gd name="T76" fmla="*/ 1504 w 1643"/>
                <a:gd name="T77" fmla="*/ 1261 h 1934"/>
                <a:gd name="T78" fmla="*/ 1512 w 1643"/>
                <a:gd name="T79" fmla="*/ 1131 h 1934"/>
                <a:gd name="T80" fmla="*/ 1611 w 1643"/>
                <a:gd name="T81" fmla="*/ 1070 h 1934"/>
                <a:gd name="T82" fmla="*/ 1634 w 1643"/>
                <a:gd name="T83" fmla="*/ 1001 h 1934"/>
                <a:gd name="T84" fmla="*/ 1489 w 1643"/>
                <a:gd name="T85" fmla="*/ 795 h 1934"/>
                <a:gd name="T86" fmla="*/ 1398 w 1643"/>
                <a:gd name="T87" fmla="*/ 680 h 1934"/>
                <a:gd name="T88" fmla="*/ 1275 w 1643"/>
                <a:gd name="T89" fmla="*/ 665 h 1934"/>
                <a:gd name="T90" fmla="*/ 1153 w 1643"/>
                <a:gd name="T91" fmla="*/ 482 h 1934"/>
                <a:gd name="T92" fmla="*/ 977 w 1643"/>
                <a:gd name="T93" fmla="*/ 436 h 1934"/>
                <a:gd name="T94" fmla="*/ 871 w 1643"/>
                <a:gd name="T95" fmla="*/ 275 h 1934"/>
                <a:gd name="T96" fmla="*/ 954 w 1643"/>
                <a:gd name="T97" fmla="*/ 123 h 1934"/>
                <a:gd name="T98" fmla="*/ 1008 w 1643"/>
                <a:gd name="T99" fmla="*/ 23 h 1934"/>
                <a:gd name="T100" fmla="*/ 909 w 1643"/>
                <a:gd name="T101" fmla="*/ 16 h 1934"/>
                <a:gd name="T102" fmla="*/ 718 w 1643"/>
                <a:gd name="T103" fmla="*/ 69 h 1934"/>
                <a:gd name="T104" fmla="*/ 580 w 1643"/>
                <a:gd name="T105" fmla="*/ 146 h 1934"/>
                <a:gd name="T106" fmla="*/ 458 w 1643"/>
                <a:gd name="T107" fmla="*/ 77 h 1934"/>
                <a:gd name="T108" fmla="*/ 343 w 1643"/>
                <a:gd name="T109" fmla="*/ 146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3" h="1934">
                  <a:moveTo>
                    <a:pt x="343" y="146"/>
                  </a:moveTo>
                  <a:lnTo>
                    <a:pt x="343" y="146"/>
                  </a:lnTo>
                  <a:cubicBezTo>
                    <a:pt x="374" y="245"/>
                    <a:pt x="420" y="360"/>
                    <a:pt x="305" y="405"/>
                  </a:cubicBezTo>
                  <a:cubicBezTo>
                    <a:pt x="267" y="421"/>
                    <a:pt x="221" y="566"/>
                    <a:pt x="252" y="581"/>
                  </a:cubicBezTo>
                  <a:cubicBezTo>
                    <a:pt x="382" y="650"/>
                    <a:pt x="168" y="795"/>
                    <a:pt x="84" y="803"/>
                  </a:cubicBezTo>
                  <a:cubicBezTo>
                    <a:pt x="0" y="803"/>
                    <a:pt x="38" y="856"/>
                    <a:pt x="38" y="909"/>
                  </a:cubicBezTo>
                  <a:lnTo>
                    <a:pt x="38" y="909"/>
                  </a:lnTo>
                  <a:cubicBezTo>
                    <a:pt x="68" y="909"/>
                    <a:pt x="91" y="902"/>
                    <a:pt x="122" y="917"/>
                  </a:cubicBezTo>
                  <a:cubicBezTo>
                    <a:pt x="137" y="925"/>
                    <a:pt x="137" y="955"/>
                    <a:pt x="145" y="971"/>
                  </a:cubicBezTo>
                  <a:cubicBezTo>
                    <a:pt x="153" y="994"/>
                    <a:pt x="153" y="1017"/>
                    <a:pt x="160" y="1032"/>
                  </a:cubicBezTo>
                  <a:cubicBezTo>
                    <a:pt x="160" y="1047"/>
                    <a:pt x="175" y="1062"/>
                    <a:pt x="168" y="1078"/>
                  </a:cubicBezTo>
                  <a:cubicBezTo>
                    <a:pt x="168" y="1100"/>
                    <a:pt x="145" y="1108"/>
                    <a:pt x="137" y="1123"/>
                  </a:cubicBezTo>
                  <a:cubicBezTo>
                    <a:pt x="122" y="1131"/>
                    <a:pt x="122" y="1146"/>
                    <a:pt x="107" y="1154"/>
                  </a:cubicBezTo>
                  <a:cubicBezTo>
                    <a:pt x="84" y="1161"/>
                    <a:pt x="53" y="1161"/>
                    <a:pt x="30" y="1169"/>
                  </a:cubicBezTo>
                  <a:lnTo>
                    <a:pt x="30" y="1169"/>
                  </a:lnTo>
                  <a:lnTo>
                    <a:pt x="30" y="1177"/>
                  </a:lnTo>
                  <a:cubicBezTo>
                    <a:pt x="38" y="1375"/>
                    <a:pt x="267" y="1284"/>
                    <a:pt x="382" y="1284"/>
                  </a:cubicBezTo>
                  <a:lnTo>
                    <a:pt x="382" y="1284"/>
                  </a:lnTo>
                  <a:cubicBezTo>
                    <a:pt x="343" y="1284"/>
                    <a:pt x="275" y="1360"/>
                    <a:pt x="237" y="1398"/>
                  </a:cubicBezTo>
                  <a:lnTo>
                    <a:pt x="237" y="1398"/>
                  </a:lnTo>
                  <a:cubicBezTo>
                    <a:pt x="244" y="1414"/>
                    <a:pt x="252" y="1436"/>
                    <a:pt x="252" y="1459"/>
                  </a:cubicBezTo>
                  <a:cubicBezTo>
                    <a:pt x="244" y="1498"/>
                    <a:pt x="229" y="1544"/>
                    <a:pt x="198" y="1574"/>
                  </a:cubicBezTo>
                  <a:cubicBezTo>
                    <a:pt x="191" y="1582"/>
                    <a:pt x="168" y="1566"/>
                    <a:pt x="153" y="1574"/>
                  </a:cubicBezTo>
                  <a:cubicBezTo>
                    <a:pt x="130" y="1597"/>
                    <a:pt x="99" y="1620"/>
                    <a:pt x="91" y="1658"/>
                  </a:cubicBezTo>
                  <a:cubicBezTo>
                    <a:pt x="91" y="1673"/>
                    <a:pt x="130" y="1681"/>
                    <a:pt x="122" y="1696"/>
                  </a:cubicBezTo>
                  <a:cubicBezTo>
                    <a:pt x="122" y="1711"/>
                    <a:pt x="99" y="1719"/>
                    <a:pt x="91" y="1734"/>
                  </a:cubicBezTo>
                  <a:cubicBezTo>
                    <a:pt x="84" y="1750"/>
                    <a:pt x="76" y="1773"/>
                    <a:pt x="84" y="1788"/>
                  </a:cubicBezTo>
                  <a:cubicBezTo>
                    <a:pt x="107" y="1819"/>
                    <a:pt x="137" y="1834"/>
                    <a:pt x="168" y="1849"/>
                  </a:cubicBezTo>
                  <a:cubicBezTo>
                    <a:pt x="183" y="1857"/>
                    <a:pt x="214" y="1864"/>
                    <a:pt x="214" y="1849"/>
                  </a:cubicBezTo>
                  <a:cubicBezTo>
                    <a:pt x="214" y="1819"/>
                    <a:pt x="153" y="1773"/>
                    <a:pt x="183" y="1750"/>
                  </a:cubicBezTo>
                  <a:cubicBezTo>
                    <a:pt x="214" y="1734"/>
                    <a:pt x="229" y="1803"/>
                    <a:pt x="260" y="1819"/>
                  </a:cubicBezTo>
                  <a:cubicBezTo>
                    <a:pt x="275" y="1826"/>
                    <a:pt x="305" y="1819"/>
                    <a:pt x="321" y="1834"/>
                  </a:cubicBezTo>
                  <a:cubicBezTo>
                    <a:pt x="336" y="1849"/>
                    <a:pt x="321" y="1872"/>
                    <a:pt x="313" y="1887"/>
                  </a:cubicBezTo>
                  <a:lnTo>
                    <a:pt x="313" y="1887"/>
                  </a:lnTo>
                  <a:cubicBezTo>
                    <a:pt x="427" y="1933"/>
                    <a:pt x="427" y="1933"/>
                    <a:pt x="427" y="1933"/>
                  </a:cubicBezTo>
                  <a:lnTo>
                    <a:pt x="427" y="1933"/>
                  </a:lnTo>
                  <a:cubicBezTo>
                    <a:pt x="427" y="1918"/>
                    <a:pt x="420" y="1895"/>
                    <a:pt x="427" y="1872"/>
                  </a:cubicBezTo>
                  <a:cubicBezTo>
                    <a:pt x="443" y="1857"/>
                    <a:pt x="458" y="1834"/>
                    <a:pt x="481" y="1826"/>
                  </a:cubicBezTo>
                  <a:cubicBezTo>
                    <a:pt x="496" y="1826"/>
                    <a:pt x="496" y="1864"/>
                    <a:pt x="512" y="1872"/>
                  </a:cubicBezTo>
                  <a:cubicBezTo>
                    <a:pt x="535" y="1872"/>
                    <a:pt x="550" y="1857"/>
                    <a:pt x="573" y="1849"/>
                  </a:cubicBezTo>
                  <a:lnTo>
                    <a:pt x="573" y="1849"/>
                  </a:lnTo>
                  <a:cubicBezTo>
                    <a:pt x="580" y="1819"/>
                    <a:pt x="603" y="1788"/>
                    <a:pt x="603" y="1750"/>
                  </a:cubicBezTo>
                  <a:cubicBezTo>
                    <a:pt x="611" y="1734"/>
                    <a:pt x="596" y="1711"/>
                    <a:pt x="596" y="1696"/>
                  </a:cubicBezTo>
                  <a:lnTo>
                    <a:pt x="618" y="1650"/>
                  </a:lnTo>
                  <a:lnTo>
                    <a:pt x="702" y="1620"/>
                  </a:lnTo>
                  <a:cubicBezTo>
                    <a:pt x="710" y="1635"/>
                    <a:pt x="718" y="1650"/>
                    <a:pt x="733" y="1673"/>
                  </a:cubicBezTo>
                  <a:lnTo>
                    <a:pt x="733" y="1673"/>
                  </a:lnTo>
                  <a:cubicBezTo>
                    <a:pt x="748" y="1650"/>
                    <a:pt x="756" y="1620"/>
                    <a:pt x="779" y="1620"/>
                  </a:cubicBezTo>
                  <a:cubicBezTo>
                    <a:pt x="802" y="1612"/>
                    <a:pt x="810" y="1658"/>
                    <a:pt x="825" y="1658"/>
                  </a:cubicBezTo>
                  <a:cubicBezTo>
                    <a:pt x="863" y="1643"/>
                    <a:pt x="878" y="1605"/>
                    <a:pt x="901" y="1582"/>
                  </a:cubicBezTo>
                  <a:lnTo>
                    <a:pt x="901" y="1582"/>
                  </a:lnTo>
                  <a:cubicBezTo>
                    <a:pt x="893" y="1544"/>
                    <a:pt x="878" y="1513"/>
                    <a:pt x="878" y="1475"/>
                  </a:cubicBezTo>
                  <a:cubicBezTo>
                    <a:pt x="878" y="1444"/>
                    <a:pt x="909" y="1421"/>
                    <a:pt x="909" y="1398"/>
                  </a:cubicBezTo>
                  <a:cubicBezTo>
                    <a:pt x="901" y="1368"/>
                    <a:pt x="855" y="1360"/>
                    <a:pt x="840" y="1330"/>
                  </a:cubicBezTo>
                  <a:cubicBezTo>
                    <a:pt x="832" y="1314"/>
                    <a:pt x="840" y="1284"/>
                    <a:pt x="840" y="1261"/>
                  </a:cubicBezTo>
                  <a:cubicBezTo>
                    <a:pt x="848" y="1253"/>
                    <a:pt x="840" y="1230"/>
                    <a:pt x="855" y="1223"/>
                  </a:cubicBezTo>
                  <a:cubicBezTo>
                    <a:pt x="871" y="1207"/>
                    <a:pt x="901" y="1223"/>
                    <a:pt x="916" y="1215"/>
                  </a:cubicBezTo>
                  <a:cubicBezTo>
                    <a:pt x="932" y="1207"/>
                    <a:pt x="939" y="1184"/>
                    <a:pt x="962" y="1184"/>
                  </a:cubicBezTo>
                  <a:cubicBezTo>
                    <a:pt x="977" y="1184"/>
                    <a:pt x="993" y="1200"/>
                    <a:pt x="1008" y="1215"/>
                  </a:cubicBezTo>
                  <a:lnTo>
                    <a:pt x="1023" y="1307"/>
                  </a:lnTo>
                  <a:cubicBezTo>
                    <a:pt x="1023" y="1314"/>
                    <a:pt x="1077" y="1414"/>
                    <a:pt x="1077" y="1414"/>
                  </a:cubicBezTo>
                  <a:cubicBezTo>
                    <a:pt x="1092" y="1414"/>
                    <a:pt x="1107" y="1414"/>
                    <a:pt x="1115" y="1429"/>
                  </a:cubicBezTo>
                  <a:cubicBezTo>
                    <a:pt x="1123" y="1436"/>
                    <a:pt x="1123" y="1459"/>
                    <a:pt x="1130" y="1475"/>
                  </a:cubicBezTo>
                  <a:lnTo>
                    <a:pt x="1130" y="1475"/>
                  </a:lnTo>
                  <a:cubicBezTo>
                    <a:pt x="1153" y="1490"/>
                    <a:pt x="1176" y="1505"/>
                    <a:pt x="1199" y="1505"/>
                  </a:cubicBezTo>
                  <a:cubicBezTo>
                    <a:pt x="1214" y="1513"/>
                    <a:pt x="1222" y="1475"/>
                    <a:pt x="1229" y="1490"/>
                  </a:cubicBezTo>
                  <a:cubicBezTo>
                    <a:pt x="1245" y="1513"/>
                    <a:pt x="1237" y="1559"/>
                    <a:pt x="1252" y="1589"/>
                  </a:cubicBezTo>
                  <a:cubicBezTo>
                    <a:pt x="1260" y="1605"/>
                    <a:pt x="1275" y="1605"/>
                    <a:pt x="1283" y="1612"/>
                  </a:cubicBezTo>
                  <a:lnTo>
                    <a:pt x="1283" y="1612"/>
                  </a:lnTo>
                  <a:cubicBezTo>
                    <a:pt x="1283" y="1582"/>
                    <a:pt x="1268" y="1544"/>
                    <a:pt x="1283" y="1521"/>
                  </a:cubicBezTo>
                  <a:cubicBezTo>
                    <a:pt x="1298" y="1490"/>
                    <a:pt x="1329" y="1467"/>
                    <a:pt x="1359" y="1475"/>
                  </a:cubicBezTo>
                  <a:cubicBezTo>
                    <a:pt x="1390" y="1475"/>
                    <a:pt x="1390" y="1521"/>
                    <a:pt x="1413" y="1536"/>
                  </a:cubicBezTo>
                  <a:cubicBezTo>
                    <a:pt x="1428" y="1551"/>
                    <a:pt x="1443" y="1566"/>
                    <a:pt x="1451" y="1559"/>
                  </a:cubicBezTo>
                  <a:cubicBezTo>
                    <a:pt x="1466" y="1544"/>
                    <a:pt x="1436" y="1513"/>
                    <a:pt x="1443" y="1498"/>
                  </a:cubicBezTo>
                  <a:cubicBezTo>
                    <a:pt x="1443" y="1482"/>
                    <a:pt x="1466" y="1467"/>
                    <a:pt x="1474" y="1452"/>
                  </a:cubicBezTo>
                  <a:lnTo>
                    <a:pt x="1474" y="1452"/>
                  </a:lnTo>
                  <a:cubicBezTo>
                    <a:pt x="1459" y="1414"/>
                    <a:pt x="1428" y="1375"/>
                    <a:pt x="1436" y="1330"/>
                  </a:cubicBezTo>
                  <a:cubicBezTo>
                    <a:pt x="1436" y="1299"/>
                    <a:pt x="1489" y="1292"/>
                    <a:pt x="1504" y="1261"/>
                  </a:cubicBezTo>
                  <a:cubicBezTo>
                    <a:pt x="1512" y="1238"/>
                    <a:pt x="1497" y="1200"/>
                    <a:pt x="1504" y="1177"/>
                  </a:cubicBezTo>
                  <a:cubicBezTo>
                    <a:pt x="1504" y="1161"/>
                    <a:pt x="1504" y="1139"/>
                    <a:pt x="1512" y="1131"/>
                  </a:cubicBezTo>
                  <a:cubicBezTo>
                    <a:pt x="1543" y="1108"/>
                    <a:pt x="1581" y="1093"/>
                    <a:pt x="1611" y="1070"/>
                  </a:cubicBezTo>
                  <a:lnTo>
                    <a:pt x="1611" y="1070"/>
                  </a:lnTo>
                  <a:cubicBezTo>
                    <a:pt x="1619" y="1062"/>
                    <a:pt x="1634" y="1055"/>
                    <a:pt x="1634" y="1047"/>
                  </a:cubicBezTo>
                  <a:cubicBezTo>
                    <a:pt x="1642" y="1032"/>
                    <a:pt x="1634" y="1017"/>
                    <a:pt x="1634" y="1001"/>
                  </a:cubicBezTo>
                  <a:lnTo>
                    <a:pt x="1634" y="1001"/>
                  </a:lnTo>
                  <a:cubicBezTo>
                    <a:pt x="1581" y="932"/>
                    <a:pt x="1543" y="856"/>
                    <a:pt x="1489" y="795"/>
                  </a:cubicBezTo>
                  <a:cubicBezTo>
                    <a:pt x="1474" y="772"/>
                    <a:pt x="1436" y="787"/>
                    <a:pt x="1421" y="772"/>
                  </a:cubicBezTo>
                  <a:cubicBezTo>
                    <a:pt x="1405" y="749"/>
                    <a:pt x="1413" y="711"/>
                    <a:pt x="1398" y="680"/>
                  </a:cubicBezTo>
                  <a:cubicBezTo>
                    <a:pt x="1390" y="673"/>
                    <a:pt x="1367" y="665"/>
                    <a:pt x="1352" y="665"/>
                  </a:cubicBezTo>
                  <a:cubicBezTo>
                    <a:pt x="1329" y="657"/>
                    <a:pt x="1298" y="673"/>
                    <a:pt x="1275" y="665"/>
                  </a:cubicBezTo>
                  <a:cubicBezTo>
                    <a:pt x="1237" y="657"/>
                    <a:pt x="1191" y="642"/>
                    <a:pt x="1168" y="612"/>
                  </a:cubicBezTo>
                  <a:cubicBezTo>
                    <a:pt x="1146" y="573"/>
                    <a:pt x="1184" y="512"/>
                    <a:pt x="1153" y="482"/>
                  </a:cubicBezTo>
                  <a:cubicBezTo>
                    <a:pt x="1107" y="451"/>
                    <a:pt x="1039" y="505"/>
                    <a:pt x="985" y="489"/>
                  </a:cubicBezTo>
                  <a:cubicBezTo>
                    <a:pt x="970" y="482"/>
                    <a:pt x="985" y="451"/>
                    <a:pt x="977" y="436"/>
                  </a:cubicBezTo>
                  <a:cubicBezTo>
                    <a:pt x="977" y="413"/>
                    <a:pt x="970" y="390"/>
                    <a:pt x="954" y="367"/>
                  </a:cubicBezTo>
                  <a:cubicBezTo>
                    <a:pt x="932" y="337"/>
                    <a:pt x="886" y="314"/>
                    <a:pt x="871" y="275"/>
                  </a:cubicBezTo>
                  <a:cubicBezTo>
                    <a:pt x="863" y="253"/>
                    <a:pt x="871" y="222"/>
                    <a:pt x="878" y="199"/>
                  </a:cubicBezTo>
                  <a:cubicBezTo>
                    <a:pt x="893" y="169"/>
                    <a:pt x="932" y="153"/>
                    <a:pt x="954" y="123"/>
                  </a:cubicBezTo>
                  <a:cubicBezTo>
                    <a:pt x="977" y="92"/>
                    <a:pt x="993" y="54"/>
                    <a:pt x="1008" y="23"/>
                  </a:cubicBezTo>
                  <a:lnTo>
                    <a:pt x="1008" y="23"/>
                  </a:lnTo>
                  <a:cubicBezTo>
                    <a:pt x="1008" y="16"/>
                    <a:pt x="1008" y="8"/>
                    <a:pt x="1000" y="8"/>
                  </a:cubicBezTo>
                  <a:cubicBezTo>
                    <a:pt x="970" y="0"/>
                    <a:pt x="939" y="8"/>
                    <a:pt x="909" y="16"/>
                  </a:cubicBezTo>
                  <a:cubicBezTo>
                    <a:pt x="878" y="31"/>
                    <a:pt x="855" y="69"/>
                    <a:pt x="817" y="77"/>
                  </a:cubicBezTo>
                  <a:cubicBezTo>
                    <a:pt x="787" y="92"/>
                    <a:pt x="748" y="62"/>
                    <a:pt x="718" y="69"/>
                  </a:cubicBezTo>
                  <a:cubicBezTo>
                    <a:pt x="687" y="85"/>
                    <a:pt x="687" y="138"/>
                    <a:pt x="657" y="161"/>
                  </a:cubicBezTo>
                  <a:cubicBezTo>
                    <a:pt x="634" y="169"/>
                    <a:pt x="603" y="161"/>
                    <a:pt x="580" y="146"/>
                  </a:cubicBezTo>
                  <a:cubicBezTo>
                    <a:pt x="557" y="130"/>
                    <a:pt x="565" y="100"/>
                    <a:pt x="542" y="92"/>
                  </a:cubicBezTo>
                  <a:cubicBezTo>
                    <a:pt x="519" y="77"/>
                    <a:pt x="489" y="69"/>
                    <a:pt x="458" y="77"/>
                  </a:cubicBezTo>
                  <a:cubicBezTo>
                    <a:pt x="450" y="85"/>
                    <a:pt x="450" y="108"/>
                    <a:pt x="443" y="115"/>
                  </a:cubicBezTo>
                  <a:cubicBezTo>
                    <a:pt x="412" y="130"/>
                    <a:pt x="382" y="130"/>
                    <a:pt x="343" y="1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3" name="Freeform 60"/>
            <p:cNvSpPr>
              <a:spLocks noChangeArrowheads="1"/>
            </p:cNvSpPr>
            <p:nvPr/>
          </p:nvSpPr>
          <p:spPr bwMode="auto">
            <a:xfrm>
              <a:off x="6235294" y="6769100"/>
              <a:ext cx="52385" cy="96838"/>
            </a:xfrm>
            <a:custGeom>
              <a:avLst/>
              <a:gdLst>
                <a:gd name="T0" fmla="*/ 8 w 146"/>
                <a:gd name="T1" fmla="*/ 7 h 268"/>
                <a:gd name="T2" fmla="*/ 8 w 146"/>
                <a:gd name="T3" fmla="*/ 7 h 268"/>
                <a:gd name="T4" fmla="*/ 8 w 146"/>
                <a:gd name="T5" fmla="*/ 30 h 268"/>
                <a:gd name="T6" fmla="*/ 0 w 146"/>
                <a:gd name="T7" fmla="*/ 267 h 268"/>
                <a:gd name="T8" fmla="*/ 0 w 146"/>
                <a:gd name="T9" fmla="*/ 267 h 268"/>
                <a:gd name="T10" fmla="*/ 77 w 146"/>
                <a:gd name="T11" fmla="*/ 252 h 268"/>
                <a:gd name="T12" fmla="*/ 107 w 146"/>
                <a:gd name="T13" fmla="*/ 221 h 268"/>
                <a:gd name="T14" fmla="*/ 138 w 146"/>
                <a:gd name="T15" fmla="*/ 176 h 268"/>
                <a:gd name="T16" fmla="*/ 130 w 146"/>
                <a:gd name="T17" fmla="*/ 130 h 268"/>
                <a:gd name="T18" fmla="*/ 115 w 146"/>
                <a:gd name="T19" fmla="*/ 69 h 268"/>
                <a:gd name="T20" fmla="*/ 92 w 146"/>
                <a:gd name="T21" fmla="*/ 15 h 268"/>
                <a:gd name="T22" fmla="*/ 8 w 146"/>
                <a:gd name="T23" fmla="*/ 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268">
                  <a:moveTo>
                    <a:pt x="8" y="7"/>
                  </a:moveTo>
                  <a:lnTo>
                    <a:pt x="8" y="7"/>
                  </a:lnTo>
                  <a:cubicBezTo>
                    <a:pt x="8" y="15"/>
                    <a:pt x="8" y="23"/>
                    <a:pt x="8" y="30"/>
                  </a:cubicBezTo>
                  <a:cubicBezTo>
                    <a:pt x="0" y="107"/>
                    <a:pt x="0" y="191"/>
                    <a:pt x="0" y="267"/>
                  </a:cubicBezTo>
                  <a:lnTo>
                    <a:pt x="0" y="267"/>
                  </a:lnTo>
                  <a:cubicBezTo>
                    <a:pt x="23" y="259"/>
                    <a:pt x="54" y="259"/>
                    <a:pt x="77" y="252"/>
                  </a:cubicBezTo>
                  <a:cubicBezTo>
                    <a:pt x="92" y="244"/>
                    <a:pt x="92" y="229"/>
                    <a:pt x="107" y="221"/>
                  </a:cubicBezTo>
                  <a:cubicBezTo>
                    <a:pt x="115" y="206"/>
                    <a:pt x="138" y="198"/>
                    <a:pt x="138" y="176"/>
                  </a:cubicBezTo>
                  <a:cubicBezTo>
                    <a:pt x="145" y="160"/>
                    <a:pt x="130" y="145"/>
                    <a:pt x="130" y="130"/>
                  </a:cubicBezTo>
                  <a:cubicBezTo>
                    <a:pt x="123" y="115"/>
                    <a:pt x="123" y="92"/>
                    <a:pt x="115" y="69"/>
                  </a:cubicBezTo>
                  <a:cubicBezTo>
                    <a:pt x="107" y="53"/>
                    <a:pt x="107" y="23"/>
                    <a:pt x="92" y="15"/>
                  </a:cubicBezTo>
                  <a:cubicBezTo>
                    <a:pt x="61" y="0"/>
                    <a:pt x="38" y="7"/>
                    <a:pt x="8" y="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4" name="Freeform 61"/>
            <p:cNvSpPr>
              <a:spLocks noChangeArrowheads="1"/>
            </p:cNvSpPr>
            <p:nvPr/>
          </p:nvSpPr>
          <p:spPr bwMode="auto">
            <a:xfrm>
              <a:off x="6535312" y="6116639"/>
              <a:ext cx="1314364" cy="904875"/>
            </a:xfrm>
            <a:custGeom>
              <a:avLst/>
              <a:gdLst>
                <a:gd name="T0" fmla="*/ 221 w 3652"/>
                <a:gd name="T1" fmla="*/ 908 h 2514"/>
                <a:gd name="T2" fmla="*/ 351 w 3652"/>
                <a:gd name="T3" fmla="*/ 725 h 2514"/>
                <a:gd name="T4" fmla="*/ 344 w 3652"/>
                <a:gd name="T5" fmla="*/ 511 h 2514"/>
                <a:gd name="T6" fmla="*/ 397 w 3652"/>
                <a:gd name="T7" fmla="*/ 358 h 2514"/>
                <a:gd name="T8" fmla="*/ 588 w 3652"/>
                <a:gd name="T9" fmla="*/ 290 h 2514"/>
                <a:gd name="T10" fmla="*/ 771 w 3652"/>
                <a:gd name="T11" fmla="*/ 229 h 2514"/>
                <a:gd name="T12" fmla="*/ 1069 w 3652"/>
                <a:gd name="T13" fmla="*/ 236 h 2514"/>
                <a:gd name="T14" fmla="*/ 1191 w 3652"/>
                <a:gd name="T15" fmla="*/ 99 h 2514"/>
                <a:gd name="T16" fmla="*/ 1314 w 3652"/>
                <a:gd name="T17" fmla="*/ 91 h 2514"/>
                <a:gd name="T18" fmla="*/ 1512 w 3652"/>
                <a:gd name="T19" fmla="*/ 221 h 2514"/>
                <a:gd name="T20" fmla="*/ 1673 w 3652"/>
                <a:gd name="T21" fmla="*/ 290 h 2514"/>
                <a:gd name="T22" fmla="*/ 1726 w 3652"/>
                <a:gd name="T23" fmla="*/ 206 h 2514"/>
                <a:gd name="T24" fmla="*/ 1764 w 3652"/>
                <a:gd name="T25" fmla="*/ 198 h 2514"/>
                <a:gd name="T26" fmla="*/ 1825 w 3652"/>
                <a:gd name="T27" fmla="*/ 267 h 2514"/>
                <a:gd name="T28" fmla="*/ 1963 w 3652"/>
                <a:gd name="T29" fmla="*/ 221 h 2514"/>
                <a:gd name="T30" fmla="*/ 2032 w 3652"/>
                <a:gd name="T31" fmla="*/ 152 h 2514"/>
                <a:gd name="T32" fmla="*/ 2223 w 3652"/>
                <a:gd name="T33" fmla="*/ 183 h 2514"/>
                <a:gd name="T34" fmla="*/ 2352 w 3652"/>
                <a:gd name="T35" fmla="*/ 168 h 2514"/>
                <a:gd name="T36" fmla="*/ 2566 w 3652"/>
                <a:gd name="T37" fmla="*/ 191 h 2514"/>
                <a:gd name="T38" fmla="*/ 2643 w 3652"/>
                <a:gd name="T39" fmla="*/ 68 h 2514"/>
                <a:gd name="T40" fmla="*/ 2902 w 3652"/>
                <a:gd name="T41" fmla="*/ 122 h 2514"/>
                <a:gd name="T42" fmla="*/ 3193 w 3652"/>
                <a:gd name="T43" fmla="*/ 412 h 2514"/>
                <a:gd name="T44" fmla="*/ 3544 w 3652"/>
                <a:gd name="T45" fmla="*/ 916 h 2514"/>
                <a:gd name="T46" fmla="*/ 3620 w 3652"/>
                <a:gd name="T47" fmla="*/ 1153 h 2514"/>
                <a:gd name="T48" fmla="*/ 3254 w 3652"/>
                <a:gd name="T49" fmla="*/ 1161 h 2514"/>
                <a:gd name="T50" fmla="*/ 2925 w 3652"/>
                <a:gd name="T51" fmla="*/ 1352 h 2514"/>
                <a:gd name="T52" fmla="*/ 2780 w 3652"/>
                <a:gd name="T53" fmla="*/ 1443 h 2514"/>
                <a:gd name="T54" fmla="*/ 2505 w 3652"/>
                <a:gd name="T55" fmla="*/ 1550 h 2514"/>
                <a:gd name="T56" fmla="*/ 2413 w 3652"/>
                <a:gd name="T57" fmla="*/ 1481 h 2514"/>
                <a:gd name="T58" fmla="*/ 2261 w 3652"/>
                <a:gd name="T59" fmla="*/ 1397 h 2514"/>
                <a:gd name="T60" fmla="*/ 2100 w 3652"/>
                <a:gd name="T61" fmla="*/ 1520 h 2514"/>
                <a:gd name="T62" fmla="*/ 2055 w 3652"/>
                <a:gd name="T63" fmla="*/ 1627 h 2514"/>
                <a:gd name="T64" fmla="*/ 2284 w 3652"/>
                <a:gd name="T65" fmla="*/ 1848 h 2514"/>
                <a:gd name="T66" fmla="*/ 2498 w 3652"/>
                <a:gd name="T67" fmla="*/ 1833 h 2514"/>
                <a:gd name="T68" fmla="*/ 2482 w 3652"/>
                <a:gd name="T69" fmla="*/ 2131 h 2514"/>
                <a:gd name="T70" fmla="*/ 2521 w 3652"/>
                <a:gd name="T71" fmla="*/ 2230 h 2514"/>
                <a:gd name="T72" fmla="*/ 2398 w 3652"/>
                <a:gd name="T73" fmla="*/ 2314 h 2514"/>
                <a:gd name="T74" fmla="*/ 2314 w 3652"/>
                <a:gd name="T75" fmla="*/ 2421 h 2514"/>
                <a:gd name="T76" fmla="*/ 2192 w 3652"/>
                <a:gd name="T77" fmla="*/ 2474 h 2514"/>
                <a:gd name="T78" fmla="*/ 2070 w 3652"/>
                <a:gd name="T79" fmla="*/ 2459 h 2514"/>
                <a:gd name="T80" fmla="*/ 1994 w 3652"/>
                <a:gd name="T81" fmla="*/ 2429 h 2514"/>
                <a:gd name="T82" fmla="*/ 2047 w 3652"/>
                <a:gd name="T83" fmla="*/ 2276 h 2514"/>
                <a:gd name="T84" fmla="*/ 1902 w 3652"/>
                <a:gd name="T85" fmla="*/ 2200 h 2514"/>
                <a:gd name="T86" fmla="*/ 1909 w 3652"/>
                <a:gd name="T87" fmla="*/ 2001 h 2514"/>
                <a:gd name="T88" fmla="*/ 1894 w 3652"/>
                <a:gd name="T89" fmla="*/ 1772 h 2514"/>
                <a:gd name="T90" fmla="*/ 1772 w 3652"/>
                <a:gd name="T91" fmla="*/ 1672 h 2514"/>
                <a:gd name="T92" fmla="*/ 1612 w 3652"/>
                <a:gd name="T93" fmla="*/ 1756 h 2514"/>
                <a:gd name="T94" fmla="*/ 1474 w 3652"/>
                <a:gd name="T95" fmla="*/ 1779 h 2514"/>
                <a:gd name="T96" fmla="*/ 1260 w 3652"/>
                <a:gd name="T97" fmla="*/ 1764 h 2514"/>
                <a:gd name="T98" fmla="*/ 1169 w 3652"/>
                <a:gd name="T99" fmla="*/ 1718 h 2514"/>
                <a:gd name="T100" fmla="*/ 1085 w 3652"/>
                <a:gd name="T101" fmla="*/ 1703 h 2514"/>
                <a:gd name="T102" fmla="*/ 901 w 3652"/>
                <a:gd name="T103" fmla="*/ 1642 h 2514"/>
                <a:gd name="T104" fmla="*/ 886 w 3652"/>
                <a:gd name="T105" fmla="*/ 1779 h 2514"/>
                <a:gd name="T106" fmla="*/ 771 w 3652"/>
                <a:gd name="T107" fmla="*/ 1909 h 2514"/>
                <a:gd name="T108" fmla="*/ 558 w 3652"/>
                <a:gd name="T109" fmla="*/ 1680 h 2514"/>
                <a:gd name="T110" fmla="*/ 412 w 3652"/>
                <a:gd name="T111" fmla="*/ 1573 h 2514"/>
                <a:gd name="T112" fmla="*/ 122 w 3652"/>
                <a:gd name="T113" fmla="*/ 1397 h 2514"/>
                <a:gd name="T114" fmla="*/ 8 w 3652"/>
                <a:gd name="T115" fmla="*/ 1183 h 2514"/>
                <a:gd name="T116" fmla="*/ 145 w 3652"/>
                <a:gd name="T117" fmla="*/ 931 h 2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2" h="2514">
                  <a:moveTo>
                    <a:pt x="145" y="931"/>
                  </a:moveTo>
                  <a:lnTo>
                    <a:pt x="145" y="931"/>
                  </a:lnTo>
                  <a:cubicBezTo>
                    <a:pt x="176" y="924"/>
                    <a:pt x="199" y="924"/>
                    <a:pt x="221" y="908"/>
                  </a:cubicBezTo>
                  <a:cubicBezTo>
                    <a:pt x="244" y="893"/>
                    <a:pt x="244" y="855"/>
                    <a:pt x="267" y="847"/>
                  </a:cubicBezTo>
                  <a:cubicBezTo>
                    <a:pt x="290" y="840"/>
                    <a:pt x="313" y="893"/>
                    <a:pt x="328" y="878"/>
                  </a:cubicBezTo>
                  <a:cubicBezTo>
                    <a:pt x="351" y="832"/>
                    <a:pt x="344" y="779"/>
                    <a:pt x="351" y="725"/>
                  </a:cubicBezTo>
                  <a:cubicBezTo>
                    <a:pt x="351" y="695"/>
                    <a:pt x="366" y="664"/>
                    <a:pt x="351" y="633"/>
                  </a:cubicBezTo>
                  <a:cubicBezTo>
                    <a:pt x="344" y="603"/>
                    <a:pt x="290" y="595"/>
                    <a:pt x="290" y="565"/>
                  </a:cubicBezTo>
                  <a:cubicBezTo>
                    <a:pt x="290" y="534"/>
                    <a:pt x="321" y="527"/>
                    <a:pt x="344" y="511"/>
                  </a:cubicBezTo>
                  <a:cubicBezTo>
                    <a:pt x="359" y="504"/>
                    <a:pt x="389" y="511"/>
                    <a:pt x="397" y="496"/>
                  </a:cubicBezTo>
                  <a:cubicBezTo>
                    <a:pt x="405" y="473"/>
                    <a:pt x="366" y="450"/>
                    <a:pt x="366" y="427"/>
                  </a:cubicBezTo>
                  <a:cubicBezTo>
                    <a:pt x="366" y="404"/>
                    <a:pt x="382" y="374"/>
                    <a:pt x="397" y="358"/>
                  </a:cubicBezTo>
                  <a:cubicBezTo>
                    <a:pt x="405" y="336"/>
                    <a:pt x="428" y="313"/>
                    <a:pt x="451" y="305"/>
                  </a:cubicBezTo>
                  <a:cubicBezTo>
                    <a:pt x="481" y="297"/>
                    <a:pt x="519" y="320"/>
                    <a:pt x="550" y="313"/>
                  </a:cubicBezTo>
                  <a:cubicBezTo>
                    <a:pt x="565" y="313"/>
                    <a:pt x="573" y="297"/>
                    <a:pt x="588" y="290"/>
                  </a:cubicBezTo>
                  <a:lnTo>
                    <a:pt x="588" y="290"/>
                  </a:lnTo>
                  <a:cubicBezTo>
                    <a:pt x="619" y="282"/>
                    <a:pt x="664" y="290"/>
                    <a:pt x="695" y="275"/>
                  </a:cubicBezTo>
                  <a:cubicBezTo>
                    <a:pt x="725" y="267"/>
                    <a:pt x="741" y="229"/>
                    <a:pt x="771" y="229"/>
                  </a:cubicBezTo>
                  <a:cubicBezTo>
                    <a:pt x="810" y="229"/>
                    <a:pt x="840" y="259"/>
                    <a:pt x="878" y="282"/>
                  </a:cubicBezTo>
                  <a:cubicBezTo>
                    <a:pt x="886" y="290"/>
                    <a:pt x="886" y="313"/>
                    <a:pt x="901" y="313"/>
                  </a:cubicBezTo>
                  <a:cubicBezTo>
                    <a:pt x="955" y="297"/>
                    <a:pt x="1016" y="275"/>
                    <a:pt x="1069" y="236"/>
                  </a:cubicBezTo>
                  <a:cubicBezTo>
                    <a:pt x="1085" y="229"/>
                    <a:pt x="1054" y="183"/>
                    <a:pt x="1077" y="183"/>
                  </a:cubicBezTo>
                  <a:cubicBezTo>
                    <a:pt x="1108" y="175"/>
                    <a:pt x="1130" y="236"/>
                    <a:pt x="1153" y="221"/>
                  </a:cubicBezTo>
                  <a:cubicBezTo>
                    <a:pt x="1191" y="191"/>
                    <a:pt x="1161" y="129"/>
                    <a:pt x="1191" y="99"/>
                  </a:cubicBezTo>
                  <a:cubicBezTo>
                    <a:pt x="1207" y="84"/>
                    <a:pt x="1237" y="106"/>
                    <a:pt x="1260" y="106"/>
                  </a:cubicBezTo>
                  <a:cubicBezTo>
                    <a:pt x="1275" y="99"/>
                    <a:pt x="1291" y="91"/>
                    <a:pt x="1314" y="91"/>
                  </a:cubicBezTo>
                  <a:lnTo>
                    <a:pt x="1314" y="91"/>
                  </a:lnTo>
                  <a:cubicBezTo>
                    <a:pt x="1344" y="99"/>
                    <a:pt x="1382" y="114"/>
                    <a:pt x="1413" y="122"/>
                  </a:cubicBezTo>
                  <a:cubicBezTo>
                    <a:pt x="1428" y="129"/>
                    <a:pt x="1451" y="137"/>
                    <a:pt x="1466" y="152"/>
                  </a:cubicBezTo>
                  <a:cubicBezTo>
                    <a:pt x="1489" y="168"/>
                    <a:pt x="1497" y="198"/>
                    <a:pt x="1512" y="221"/>
                  </a:cubicBezTo>
                  <a:cubicBezTo>
                    <a:pt x="1527" y="236"/>
                    <a:pt x="1535" y="252"/>
                    <a:pt x="1558" y="259"/>
                  </a:cubicBezTo>
                  <a:cubicBezTo>
                    <a:pt x="1573" y="259"/>
                    <a:pt x="1581" y="236"/>
                    <a:pt x="1596" y="236"/>
                  </a:cubicBezTo>
                  <a:cubicBezTo>
                    <a:pt x="1627" y="244"/>
                    <a:pt x="1642" y="290"/>
                    <a:pt x="1673" y="290"/>
                  </a:cubicBezTo>
                  <a:cubicBezTo>
                    <a:pt x="1688" y="282"/>
                    <a:pt x="1696" y="252"/>
                    <a:pt x="1696" y="229"/>
                  </a:cubicBezTo>
                  <a:cubicBezTo>
                    <a:pt x="1696" y="206"/>
                    <a:pt x="1657" y="183"/>
                    <a:pt x="1673" y="168"/>
                  </a:cubicBezTo>
                  <a:cubicBezTo>
                    <a:pt x="1696" y="160"/>
                    <a:pt x="1711" y="191"/>
                    <a:pt x="1726" y="206"/>
                  </a:cubicBezTo>
                  <a:lnTo>
                    <a:pt x="1726" y="206"/>
                  </a:lnTo>
                  <a:cubicBezTo>
                    <a:pt x="1734" y="221"/>
                    <a:pt x="1741" y="244"/>
                    <a:pt x="1757" y="244"/>
                  </a:cubicBezTo>
                  <a:cubicBezTo>
                    <a:pt x="1772" y="244"/>
                    <a:pt x="1757" y="214"/>
                    <a:pt x="1764" y="198"/>
                  </a:cubicBezTo>
                  <a:cubicBezTo>
                    <a:pt x="1772" y="198"/>
                    <a:pt x="1780" y="214"/>
                    <a:pt x="1787" y="214"/>
                  </a:cubicBezTo>
                  <a:cubicBezTo>
                    <a:pt x="1795" y="221"/>
                    <a:pt x="1810" y="206"/>
                    <a:pt x="1818" y="214"/>
                  </a:cubicBezTo>
                  <a:cubicBezTo>
                    <a:pt x="1825" y="229"/>
                    <a:pt x="1810" y="252"/>
                    <a:pt x="1825" y="267"/>
                  </a:cubicBezTo>
                  <a:cubicBezTo>
                    <a:pt x="1833" y="275"/>
                    <a:pt x="1848" y="259"/>
                    <a:pt x="1856" y="259"/>
                  </a:cubicBezTo>
                  <a:cubicBezTo>
                    <a:pt x="1864" y="259"/>
                    <a:pt x="1864" y="275"/>
                    <a:pt x="1864" y="275"/>
                  </a:cubicBezTo>
                  <a:cubicBezTo>
                    <a:pt x="1902" y="259"/>
                    <a:pt x="1932" y="236"/>
                    <a:pt x="1963" y="221"/>
                  </a:cubicBezTo>
                  <a:cubicBezTo>
                    <a:pt x="1978" y="214"/>
                    <a:pt x="2001" y="206"/>
                    <a:pt x="2009" y="198"/>
                  </a:cubicBezTo>
                  <a:cubicBezTo>
                    <a:pt x="2024" y="183"/>
                    <a:pt x="2024" y="168"/>
                    <a:pt x="2032" y="152"/>
                  </a:cubicBezTo>
                  <a:lnTo>
                    <a:pt x="2032" y="152"/>
                  </a:lnTo>
                  <a:cubicBezTo>
                    <a:pt x="2169" y="175"/>
                    <a:pt x="2169" y="175"/>
                    <a:pt x="2169" y="175"/>
                  </a:cubicBezTo>
                  <a:lnTo>
                    <a:pt x="2169" y="175"/>
                  </a:lnTo>
                  <a:cubicBezTo>
                    <a:pt x="2169" y="175"/>
                    <a:pt x="2215" y="183"/>
                    <a:pt x="2223" y="183"/>
                  </a:cubicBezTo>
                  <a:cubicBezTo>
                    <a:pt x="2230" y="183"/>
                    <a:pt x="2261" y="168"/>
                    <a:pt x="2261" y="168"/>
                  </a:cubicBezTo>
                  <a:cubicBezTo>
                    <a:pt x="2284" y="175"/>
                    <a:pt x="2314" y="191"/>
                    <a:pt x="2337" y="191"/>
                  </a:cubicBezTo>
                  <a:cubicBezTo>
                    <a:pt x="2345" y="191"/>
                    <a:pt x="2345" y="168"/>
                    <a:pt x="2352" y="168"/>
                  </a:cubicBezTo>
                  <a:cubicBezTo>
                    <a:pt x="2368" y="160"/>
                    <a:pt x="2391" y="168"/>
                    <a:pt x="2413" y="175"/>
                  </a:cubicBezTo>
                  <a:cubicBezTo>
                    <a:pt x="2436" y="183"/>
                    <a:pt x="2452" y="206"/>
                    <a:pt x="2482" y="214"/>
                  </a:cubicBezTo>
                  <a:cubicBezTo>
                    <a:pt x="2513" y="214"/>
                    <a:pt x="2536" y="191"/>
                    <a:pt x="2566" y="191"/>
                  </a:cubicBezTo>
                  <a:cubicBezTo>
                    <a:pt x="2589" y="191"/>
                    <a:pt x="2612" y="206"/>
                    <a:pt x="2627" y="198"/>
                  </a:cubicBezTo>
                  <a:cubicBezTo>
                    <a:pt x="2635" y="191"/>
                    <a:pt x="2612" y="175"/>
                    <a:pt x="2612" y="160"/>
                  </a:cubicBezTo>
                  <a:cubicBezTo>
                    <a:pt x="2620" y="129"/>
                    <a:pt x="2620" y="99"/>
                    <a:pt x="2643" y="68"/>
                  </a:cubicBezTo>
                  <a:cubicBezTo>
                    <a:pt x="2658" y="38"/>
                    <a:pt x="2681" y="30"/>
                    <a:pt x="2711" y="0"/>
                  </a:cubicBezTo>
                  <a:lnTo>
                    <a:pt x="2711" y="0"/>
                  </a:lnTo>
                  <a:cubicBezTo>
                    <a:pt x="2788" y="30"/>
                    <a:pt x="2857" y="68"/>
                    <a:pt x="2902" y="122"/>
                  </a:cubicBezTo>
                  <a:cubicBezTo>
                    <a:pt x="2948" y="183"/>
                    <a:pt x="3032" y="206"/>
                    <a:pt x="3093" y="252"/>
                  </a:cubicBezTo>
                  <a:cubicBezTo>
                    <a:pt x="3109" y="259"/>
                    <a:pt x="3162" y="290"/>
                    <a:pt x="3162" y="297"/>
                  </a:cubicBezTo>
                  <a:cubicBezTo>
                    <a:pt x="3162" y="358"/>
                    <a:pt x="3132" y="358"/>
                    <a:pt x="3193" y="412"/>
                  </a:cubicBezTo>
                  <a:cubicBezTo>
                    <a:pt x="3269" y="481"/>
                    <a:pt x="3292" y="542"/>
                    <a:pt x="3322" y="633"/>
                  </a:cubicBezTo>
                  <a:cubicBezTo>
                    <a:pt x="3338" y="672"/>
                    <a:pt x="3376" y="825"/>
                    <a:pt x="3414" y="840"/>
                  </a:cubicBezTo>
                  <a:cubicBezTo>
                    <a:pt x="3430" y="863"/>
                    <a:pt x="3544" y="916"/>
                    <a:pt x="3544" y="916"/>
                  </a:cubicBezTo>
                  <a:cubicBezTo>
                    <a:pt x="3552" y="1046"/>
                    <a:pt x="3582" y="1054"/>
                    <a:pt x="3651" y="1084"/>
                  </a:cubicBezTo>
                  <a:lnTo>
                    <a:pt x="3651" y="1084"/>
                  </a:lnTo>
                  <a:cubicBezTo>
                    <a:pt x="3643" y="1115"/>
                    <a:pt x="3651" y="1145"/>
                    <a:pt x="3620" y="1153"/>
                  </a:cubicBezTo>
                  <a:cubicBezTo>
                    <a:pt x="3559" y="1176"/>
                    <a:pt x="3491" y="1161"/>
                    <a:pt x="3437" y="1145"/>
                  </a:cubicBezTo>
                  <a:cubicBezTo>
                    <a:pt x="3391" y="1138"/>
                    <a:pt x="3368" y="1077"/>
                    <a:pt x="3322" y="1077"/>
                  </a:cubicBezTo>
                  <a:cubicBezTo>
                    <a:pt x="3284" y="1084"/>
                    <a:pt x="3277" y="1138"/>
                    <a:pt x="3254" y="1161"/>
                  </a:cubicBezTo>
                  <a:cubicBezTo>
                    <a:pt x="3216" y="1206"/>
                    <a:pt x="3177" y="1260"/>
                    <a:pt x="3124" y="1283"/>
                  </a:cubicBezTo>
                  <a:cubicBezTo>
                    <a:pt x="3093" y="1298"/>
                    <a:pt x="3055" y="1268"/>
                    <a:pt x="3024" y="1275"/>
                  </a:cubicBezTo>
                  <a:cubicBezTo>
                    <a:pt x="2986" y="1290"/>
                    <a:pt x="2956" y="1329"/>
                    <a:pt x="2925" y="1352"/>
                  </a:cubicBezTo>
                  <a:cubicBezTo>
                    <a:pt x="2910" y="1367"/>
                    <a:pt x="2887" y="1382"/>
                    <a:pt x="2880" y="1405"/>
                  </a:cubicBezTo>
                  <a:cubicBezTo>
                    <a:pt x="2872" y="1436"/>
                    <a:pt x="2895" y="1489"/>
                    <a:pt x="2872" y="1497"/>
                  </a:cubicBezTo>
                  <a:cubicBezTo>
                    <a:pt x="2841" y="1512"/>
                    <a:pt x="2818" y="1451"/>
                    <a:pt x="2780" y="1443"/>
                  </a:cubicBezTo>
                  <a:cubicBezTo>
                    <a:pt x="2727" y="1443"/>
                    <a:pt x="2666" y="1451"/>
                    <a:pt x="2612" y="1474"/>
                  </a:cubicBezTo>
                  <a:cubicBezTo>
                    <a:pt x="2566" y="1489"/>
                    <a:pt x="2536" y="1527"/>
                    <a:pt x="2505" y="1550"/>
                  </a:cubicBezTo>
                  <a:lnTo>
                    <a:pt x="2505" y="1550"/>
                  </a:lnTo>
                  <a:cubicBezTo>
                    <a:pt x="2475" y="1558"/>
                    <a:pt x="2452" y="1565"/>
                    <a:pt x="2429" y="1565"/>
                  </a:cubicBezTo>
                  <a:cubicBezTo>
                    <a:pt x="2413" y="1565"/>
                    <a:pt x="2398" y="1573"/>
                    <a:pt x="2398" y="1558"/>
                  </a:cubicBezTo>
                  <a:cubicBezTo>
                    <a:pt x="2391" y="1535"/>
                    <a:pt x="2406" y="1512"/>
                    <a:pt x="2413" y="1481"/>
                  </a:cubicBezTo>
                  <a:cubicBezTo>
                    <a:pt x="2413" y="1466"/>
                    <a:pt x="2421" y="1443"/>
                    <a:pt x="2413" y="1420"/>
                  </a:cubicBezTo>
                  <a:cubicBezTo>
                    <a:pt x="2398" y="1397"/>
                    <a:pt x="2375" y="1382"/>
                    <a:pt x="2345" y="1382"/>
                  </a:cubicBezTo>
                  <a:cubicBezTo>
                    <a:pt x="2314" y="1375"/>
                    <a:pt x="2284" y="1390"/>
                    <a:pt x="2261" y="1397"/>
                  </a:cubicBezTo>
                  <a:cubicBezTo>
                    <a:pt x="2223" y="1413"/>
                    <a:pt x="2177" y="1420"/>
                    <a:pt x="2154" y="1451"/>
                  </a:cubicBezTo>
                  <a:cubicBezTo>
                    <a:pt x="2138" y="1474"/>
                    <a:pt x="2169" y="1512"/>
                    <a:pt x="2154" y="1535"/>
                  </a:cubicBezTo>
                  <a:cubicBezTo>
                    <a:pt x="2146" y="1550"/>
                    <a:pt x="2116" y="1512"/>
                    <a:pt x="2100" y="1520"/>
                  </a:cubicBezTo>
                  <a:cubicBezTo>
                    <a:pt x="2093" y="1527"/>
                    <a:pt x="2123" y="1558"/>
                    <a:pt x="2108" y="1573"/>
                  </a:cubicBezTo>
                  <a:cubicBezTo>
                    <a:pt x="2093" y="1581"/>
                    <a:pt x="2062" y="1550"/>
                    <a:pt x="2047" y="1565"/>
                  </a:cubicBezTo>
                  <a:cubicBezTo>
                    <a:pt x="2032" y="1581"/>
                    <a:pt x="2047" y="1611"/>
                    <a:pt x="2055" y="1627"/>
                  </a:cubicBezTo>
                  <a:cubicBezTo>
                    <a:pt x="2070" y="1680"/>
                    <a:pt x="2077" y="1733"/>
                    <a:pt x="2116" y="1779"/>
                  </a:cubicBezTo>
                  <a:cubicBezTo>
                    <a:pt x="2138" y="1810"/>
                    <a:pt x="2177" y="1825"/>
                    <a:pt x="2215" y="1840"/>
                  </a:cubicBezTo>
                  <a:cubicBezTo>
                    <a:pt x="2238" y="1848"/>
                    <a:pt x="2261" y="1848"/>
                    <a:pt x="2284" y="1848"/>
                  </a:cubicBezTo>
                  <a:cubicBezTo>
                    <a:pt x="2314" y="1840"/>
                    <a:pt x="2352" y="1840"/>
                    <a:pt x="2391" y="1840"/>
                  </a:cubicBezTo>
                  <a:cubicBezTo>
                    <a:pt x="2421" y="1840"/>
                    <a:pt x="2459" y="1833"/>
                    <a:pt x="2498" y="1833"/>
                  </a:cubicBezTo>
                  <a:lnTo>
                    <a:pt x="2498" y="1833"/>
                  </a:lnTo>
                  <a:cubicBezTo>
                    <a:pt x="2490" y="1863"/>
                    <a:pt x="2475" y="1894"/>
                    <a:pt x="2475" y="1925"/>
                  </a:cubicBezTo>
                  <a:cubicBezTo>
                    <a:pt x="2475" y="1955"/>
                    <a:pt x="2498" y="1978"/>
                    <a:pt x="2498" y="2008"/>
                  </a:cubicBezTo>
                  <a:cubicBezTo>
                    <a:pt x="2505" y="2047"/>
                    <a:pt x="2498" y="2092"/>
                    <a:pt x="2482" y="2131"/>
                  </a:cubicBezTo>
                  <a:cubicBezTo>
                    <a:pt x="2475" y="2154"/>
                    <a:pt x="2444" y="2154"/>
                    <a:pt x="2429" y="2177"/>
                  </a:cubicBezTo>
                  <a:cubicBezTo>
                    <a:pt x="2429" y="2184"/>
                    <a:pt x="2436" y="2200"/>
                    <a:pt x="2444" y="2207"/>
                  </a:cubicBezTo>
                  <a:cubicBezTo>
                    <a:pt x="2467" y="2222"/>
                    <a:pt x="2505" y="2215"/>
                    <a:pt x="2521" y="2230"/>
                  </a:cubicBezTo>
                  <a:cubicBezTo>
                    <a:pt x="2536" y="2238"/>
                    <a:pt x="2536" y="2261"/>
                    <a:pt x="2521" y="2261"/>
                  </a:cubicBezTo>
                  <a:cubicBezTo>
                    <a:pt x="2498" y="2276"/>
                    <a:pt x="2467" y="2268"/>
                    <a:pt x="2444" y="2276"/>
                  </a:cubicBezTo>
                  <a:cubicBezTo>
                    <a:pt x="2429" y="2283"/>
                    <a:pt x="2413" y="2306"/>
                    <a:pt x="2398" y="2314"/>
                  </a:cubicBezTo>
                  <a:cubicBezTo>
                    <a:pt x="2360" y="2314"/>
                    <a:pt x="2322" y="2276"/>
                    <a:pt x="2291" y="2291"/>
                  </a:cubicBezTo>
                  <a:cubicBezTo>
                    <a:pt x="2261" y="2306"/>
                    <a:pt x="2230" y="2337"/>
                    <a:pt x="2230" y="2375"/>
                  </a:cubicBezTo>
                  <a:cubicBezTo>
                    <a:pt x="2238" y="2406"/>
                    <a:pt x="2284" y="2406"/>
                    <a:pt x="2314" y="2421"/>
                  </a:cubicBezTo>
                  <a:lnTo>
                    <a:pt x="2314" y="2421"/>
                  </a:lnTo>
                  <a:cubicBezTo>
                    <a:pt x="2284" y="2429"/>
                    <a:pt x="2261" y="2436"/>
                    <a:pt x="2238" y="2452"/>
                  </a:cubicBezTo>
                  <a:cubicBezTo>
                    <a:pt x="2223" y="2459"/>
                    <a:pt x="2207" y="2474"/>
                    <a:pt x="2192" y="2474"/>
                  </a:cubicBezTo>
                  <a:cubicBezTo>
                    <a:pt x="2177" y="2474"/>
                    <a:pt x="2169" y="2459"/>
                    <a:pt x="2154" y="2459"/>
                  </a:cubicBezTo>
                  <a:cubicBezTo>
                    <a:pt x="2138" y="2459"/>
                    <a:pt x="2123" y="2474"/>
                    <a:pt x="2108" y="2474"/>
                  </a:cubicBezTo>
                  <a:cubicBezTo>
                    <a:pt x="2093" y="2474"/>
                    <a:pt x="2085" y="2459"/>
                    <a:pt x="2070" y="2459"/>
                  </a:cubicBezTo>
                  <a:cubicBezTo>
                    <a:pt x="2055" y="2474"/>
                    <a:pt x="2039" y="2497"/>
                    <a:pt x="2032" y="2513"/>
                  </a:cubicBezTo>
                  <a:lnTo>
                    <a:pt x="2032" y="2513"/>
                  </a:lnTo>
                  <a:cubicBezTo>
                    <a:pt x="2016" y="2482"/>
                    <a:pt x="2001" y="2459"/>
                    <a:pt x="1994" y="2429"/>
                  </a:cubicBezTo>
                  <a:cubicBezTo>
                    <a:pt x="1994" y="2398"/>
                    <a:pt x="1978" y="2352"/>
                    <a:pt x="2001" y="2329"/>
                  </a:cubicBezTo>
                  <a:cubicBezTo>
                    <a:pt x="2016" y="2306"/>
                    <a:pt x="2062" y="2337"/>
                    <a:pt x="2077" y="2314"/>
                  </a:cubicBezTo>
                  <a:cubicBezTo>
                    <a:pt x="2085" y="2299"/>
                    <a:pt x="2062" y="2283"/>
                    <a:pt x="2047" y="2276"/>
                  </a:cubicBezTo>
                  <a:cubicBezTo>
                    <a:pt x="2024" y="2268"/>
                    <a:pt x="2001" y="2283"/>
                    <a:pt x="1986" y="2276"/>
                  </a:cubicBezTo>
                  <a:cubicBezTo>
                    <a:pt x="1955" y="2261"/>
                    <a:pt x="1932" y="2222"/>
                    <a:pt x="1902" y="2200"/>
                  </a:cubicBezTo>
                  <a:lnTo>
                    <a:pt x="1902" y="2200"/>
                  </a:lnTo>
                  <a:cubicBezTo>
                    <a:pt x="1917" y="2177"/>
                    <a:pt x="1940" y="2154"/>
                    <a:pt x="1940" y="2131"/>
                  </a:cubicBezTo>
                  <a:cubicBezTo>
                    <a:pt x="1940" y="2123"/>
                    <a:pt x="1909" y="2123"/>
                    <a:pt x="1902" y="2115"/>
                  </a:cubicBezTo>
                  <a:cubicBezTo>
                    <a:pt x="1894" y="2077"/>
                    <a:pt x="1925" y="2039"/>
                    <a:pt x="1909" y="2001"/>
                  </a:cubicBezTo>
                  <a:cubicBezTo>
                    <a:pt x="1902" y="1963"/>
                    <a:pt x="1848" y="1940"/>
                    <a:pt x="1848" y="1902"/>
                  </a:cubicBezTo>
                  <a:cubicBezTo>
                    <a:pt x="1848" y="1879"/>
                    <a:pt x="1894" y="1894"/>
                    <a:pt x="1902" y="1871"/>
                  </a:cubicBezTo>
                  <a:cubicBezTo>
                    <a:pt x="1917" y="1840"/>
                    <a:pt x="1894" y="1802"/>
                    <a:pt x="1894" y="1772"/>
                  </a:cubicBezTo>
                  <a:cubicBezTo>
                    <a:pt x="1902" y="1756"/>
                    <a:pt x="1925" y="1749"/>
                    <a:pt x="1917" y="1733"/>
                  </a:cubicBezTo>
                  <a:cubicBezTo>
                    <a:pt x="1909" y="1711"/>
                    <a:pt x="1894" y="1688"/>
                    <a:pt x="1871" y="1680"/>
                  </a:cubicBezTo>
                  <a:cubicBezTo>
                    <a:pt x="1841" y="1672"/>
                    <a:pt x="1802" y="1665"/>
                    <a:pt x="1772" y="1672"/>
                  </a:cubicBezTo>
                  <a:cubicBezTo>
                    <a:pt x="1749" y="1680"/>
                    <a:pt x="1741" y="1703"/>
                    <a:pt x="1726" y="1718"/>
                  </a:cubicBezTo>
                  <a:cubicBezTo>
                    <a:pt x="1719" y="1733"/>
                    <a:pt x="1711" y="1756"/>
                    <a:pt x="1696" y="1764"/>
                  </a:cubicBezTo>
                  <a:cubicBezTo>
                    <a:pt x="1673" y="1772"/>
                    <a:pt x="1634" y="1756"/>
                    <a:pt x="1612" y="1756"/>
                  </a:cubicBezTo>
                  <a:cubicBezTo>
                    <a:pt x="1581" y="1764"/>
                    <a:pt x="1558" y="1779"/>
                    <a:pt x="1535" y="1779"/>
                  </a:cubicBezTo>
                  <a:cubicBezTo>
                    <a:pt x="1520" y="1779"/>
                    <a:pt x="1512" y="1764"/>
                    <a:pt x="1497" y="1764"/>
                  </a:cubicBezTo>
                  <a:cubicBezTo>
                    <a:pt x="1489" y="1764"/>
                    <a:pt x="1482" y="1779"/>
                    <a:pt x="1474" y="1779"/>
                  </a:cubicBezTo>
                  <a:cubicBezTo>
                    <a:pt x="1444" y="1787"/>
                    <a:pt x="1421" y="1779"/>
                    <a:pt x="1390" y="1772"/>
                  </a:cubicBezTo>
                  <a:cubicBezTo>
                    <a:pt x="1360" y="1764"/>
                    <a:pt x="1329" y="1741"/>
                    <a:pt x="1298" y="1741"/>
                  </a:cubicBezTo>
                  <a:cubicBezTo>
                    <a:pt x="1283" y="1741"/>
                    <a:pt x="1275" y="1756"/>
                    <a:pt x="1260" y="1764"/>
                  </a:cubicBezTo>
                  <a:lnTo>
                    <a:pt x="1260" y="1764"/>
                  </a:lnTo>
                  <a:cubicBezTo>
                    <a:pt x="1252" y="1749"/>
                    <a:pt x="1245" y="1741"/>
                    <a:pt x="1230" y="1726"/>
                  </a:cubicBezTo>
                  <a:cubicBezTo>
                    <a:pt x="1230" y="1726"/>
                    <a:pt x="1176" y="1718"/>
                    <a:pt x="1169" y="1718"/>
                  </a:cubicBezTo>
                  <a:lnTo>
                    <a:pt x="1130" y="1688"/>
                  </a:lnTo>
                  <a:cubicBezTo>
                    <a:pt x="1115" y="1680"/>
                    <a:pt x="1100" y="1680"/>
                    <a:pt x="1085" y="1680"/>
                  </a:cubicBezTo>
                  <a:cubicBezTo>
                    <a:pt x="1077" y="1680"/>
                    <a:pt x="1085" y="1695"/>
                    <a:pt x="1085" y="1703"/>
                  </a:cubicBezTo>
                  <a:cubicBezTo>
                    <a:pt x="1069" y="1703"/>
                    <a:pt x="1062" y="1703"/>
                    <a:pt x="1054" y="1695"/>
                  </a:cubicBezTo>
                  <a:cubicBezTo>
                    <a:pt x="1039" y="1672"/>
                    <a:pt x="1039" y="1634"/>
                    <a:pt x="1016" y="1627"/>
                  </a:cubicBezTo>
                  <a:cubicBezTo>
                    <a:pt x="977" y="1611"/>
                    <a:pt x="939" y="1634"/>
                    <a:pt x="901" y="1642"/>
                  </a:cubicBezTo>
                  <a:cubicBezTo>
                    <a:pt x="901" y="1642"/>
                    <a:pt x="886" y="1711"/>
                    <a:pt x="886" y="1718"/>
                  </a:cubicBezTo>
                  <a:lnTo>
                    <a:pt x="916" y="1764"/>
                  </a:lnTo>
                  <a:cubicBezTo>
                    <a:pt x="901" y="1772"/>
                    <a:pt x="886" y="1764"/>
                    <a:pt x="886" y="1779"/>
                  </a:cubicBezTo>
                  <a:cubicBezTo>
                    <a:pt x="871" y="1802"/>
                    <a:pt x="886" y="1840"/>
                    <a:pt x="871" y="1863"/>
                  </a:cubicBezTo>
                  <a:cubicBezTo>
                    <a:pt x="863" y="1879"/>
                    <a:pt x="848" y="1848"/>
                    <a:pt x="833" y="1856"/>
                  </a:cubicBezTo>
                  <a:cubicBezTo>
                    <a:pt x="810" y="1863"/>
                    <a:pt x="794" y="1894"/>
                    <a:pt x="771" y="1909"/>
                  </a:cubicBezTo>
                  <a:lnTo>
                    <a:pt x="771" y="1909"/>
                  </a:lnTo>
                  <a:cubicBezTo>
                    <a:pt x="718" y="1840"/>
                    <a:pt x="680" y="1764"/>
                    <a:pt x="626" y="1703"/>
                  </a:cubicBezTo>
                  <a:cubicBezTo>
                    <a:pt x="611" y="1680"/>
                    <a:pt x="573" y="1695"/>
                    <a:pt x="558" y="1680"/>
                  </a:cubicBezTo>
                  <a:cubicBezTo>
                    <a:pt x="542" y="1657"/>
                    <a:pt x="550" y="1619"/>
                    <a:pt x="535" y="1588"/>
                  </a:cubicBezTo>
                  <a:cubicBezTo>
                    <a:pt x="527" y="1581"/>
                    <a:pt x="504" y="1573"/>
                    <a:pt x="489" y="1573"/>
                  </a:cubicBezTo>
                  <a:cubicBezTo>
                    <a:pt x="466" y="1565"/>
                    <a:pt x="435" y="1581"/>
                    <a:pt x="412" y="1573"/>
                  </a:cubicBezTo>
                  <a:cubicBezTo>
                    <a:pt x="374" y="1565"/>
                    <a:pt x="328" y="1550"/>
                    <a:pt x="305" y="1520"/>
                  </a:cubicBezTo>
                  <a:cubicBezTo>
                    <a:pt x="283" y="1481"/>
                    <a:pt x="321" y="1420"/>
                    <a:pt x="290" y="1390"/>
                  </a:cubicBezTo>
                  <a:cubicBezTo>
                    <a:pt x="244" y="1359"/>
                    <a:pt x="176" y="1413"/>
                    <a:pt x="122" y="1397"/>
                  </a:cubicBezTo>
                  <a:cubicBezTo>
                    <a:pt x="107" y="1390"/>
                    <a:pt x="122" y="1359"/>
                    <a:pt x="114" y="1344"/>
                  </a:cubicBezTo>
                  <a:cubicBezTo>
                    <a:pt x="114" y="1321"/>
                    <a:pt x="107" y="1298"/>
                    <a:pt x="91" y="1275"/>
                  </a:cubicBezTo>
                  <a:cubicBezTo>
                    <a:pt x="69" y="1245"/>
                    <a:pt x="23" y="1222"/>
                    <a:pt x="8" y="1183"/>
                  </a:cubicBezTo>
                  <a:cubicBezTo>
                    <a:pt x="0" y="1161"/>
                    <a:pt x="8" y="1130"/>
                    <a:pt x="15" y="1107"/>
                  </a:cubicBezTo>
                  <a:cubicBezTo>
                    <a:pt x="30" y="1077"/>
                    <a:pt x="69" y="1061"/>
                    <a:pt x="91" y="1031"/>
                  </a:cubicBezTo>
                  <a:cubicBezTo>
                    <a:pt x="114" y="1000"/>
                    <a:pt x="130" y="962"/>
                    <a:pt x="145" y="931"/>
                  </a:cubicBezTo>
                </a:path>
              </a:pathLst>
            </a:custGeom>
            <a:solidFill>
              <a:schemeClr val="accent3"/>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 name="Freeform 62"/>
            <p:cNvSpPr>
              <a:spLocks noChangeArrowheads="1"/>
            </p:cNvSpPr>
            <p:nvPr/>
          </p:nvSpPr>
          <p:spPr bwMode="auto">
            <a:xfrm>
              <a:off x="7425841" y="6913563"/>
              <a:ext cx="419073" cy="273050"/>
            </a:xfrm>
            <a:custGeom>
              <a:avLst/>
              <a:gdLst>
                <a:gd name="T0" fmla="*/ 23 w 1162"/>
                <a:gd name="T1" fmla="*/ 611 h 757"/>
                <a:gd name="T2" fmla="*/ 23 w 1162"/>
                <a:gd name="T3" fmla="*/ 611 h 757"/>
                <a:gd name="T4" fmla="*/ 0 w 1162"/>
                <a:gd name="T5" fmla="*/ 542 h 757"/>
                <a:gd name="T6" fmla="*/ 61 w 1162"/>
                <a:gd name="T7" fmla="*/ 519 h 757"/>
                <a:gd name="T8" fmla="*/ 76 w 1162"/>
                <a:gd name="T9" fmla="*/ 359 h 757"/>
                <a:gd name="T10" fmla="*/ 114 w 1162"/>
                <a:gd name="T11" fmla="*/ 252 h 757"/>
                <a:gd name="T12" fmla="*/ 114 w 1162"/>
                <a:gd name="T13" fmla="*/ 252 h 757"/>
                <a:gd name="T14" fmla="*/ 168 w 1162"/>
                <a:gd name="T15" fmla="*/ 267 h 757"/>
                <a:gd name="T16" fmla="*/ 374 w 1162"/>
                <a:gd name="T17" fmla="*/ 137 h 757"/>
                <a:gd name="T18" fmla="*/ 412 w 1162"/>
                <a:gd name="T19" fmla="*/ 84 h 757"/>
                <a:gd name="T20" fmla="*/ 412 w 1162"/>
                <a:gd name="T21" fmla="*/ 84 h 757"/>
                <a:gd name="T22" fmla="*/ 588 w 1162"/>
                <a:gd name="T23" fmla="*/ 99 h 757"/>
                <a:gd name="T24" fmla="*/ 672 w 1162"/>
                <a:gd name="T25" fmla="*/ 145 h 757"/>
                <a:gd name="T26" fmla="*/ 824 w 1162"/>
                <a:gd name="T27" fmla="*/ 84 h 757"/>
                <a:gd name="T28" fmla="*/ 1099 w 1162"/>
                <a:gd name="T29" fmla="*/ 122 h 757"/>
                <a:gd name="T30" fmla="*/ 1161 w 1162"/>
                <a:gd name="T31" fmla="*/ 229 h 757"/>
                <a:gd name="T32" fmla="*/ 1161 w 1162"/>
                <a:gd name="T33" fmla="*/ 229 h 757"/>
                <a:gd name="T34" fmla="*/ 1031 w 1162"/>
                <a:gd name="T35" fmla="*/ 313 h 757"/>
                <a:gd name="T36" fmla="*/ 1031 w 1162"/>
                <a:gd name="T37" fmla="*/ 313 h 757"/>
                <a:gd name="T38" fmla="*/ 993 w 1162"/>
                <a:gd name="T39" fmla="*/ 321 h 757"/>
                <a:gd name="T40" fmla="*/ 955 w 1162"/>
                <a:gd name="T41" fmla="*/ 450 h 757"/>
                <a:gd name="T42" fmla="*/ 786 w 1162"/>
                <a:gd name="T43" fmla="*/ 427 h 757"/>
                <a:gd name="T44" fmla="*/ 710 w 1162"/>
                <a:gd name="T45" fmla="*/ 496 h 757"/>
                <a:gd name="T46" fmla="*/ 802 w 1162"/>
                <a:gd name="T47" fmla="*/ 496 h 757"/>
                <a:gd name="T48" fmla="*/ 855 w 1162"/>
                <a:gd name="T49" fmla="*/ 557 h 757"/>
                <a:gd name="T50" fmla="*/ 718 w 1162"/>
                <a:gd name="T51" fmla="*/ 588 h 757"/>
                <a:gd name="T52" fmla="*/ 718 w 1162"/>
                <a:gd name="T53" fmla="*/ 672 h 757"/>
                <a:gd name="T54" fmla="*/ 511 w 1162"/>
                <a:gd name="T55" fmla="*/ 733 h 757"/>
                <a:gd name="T56" fmla="*/ 504 w 1162"/>
                <a:gd name="T57" fmla="*/ 588 h 757"/>
                <a:gd name="T58" fmla="*/ 359 w 1162"/>
                <a:gd name="T59" fmla="*/ 550 h 757"/>
                <a:gd name="T60" fmla="*/ 221 w 1162"/>
                <a:gd name="T61" fmla="*/ 733 h 757"/>
                <a:gd name="T62" fmla="*/ 221 w 1162"/>
                <a:gd name="T63" fmla="*/ 733 h 757"/>
                <a:gd name="T64" fmla="*/ 137 w 1162"/>
                <a:gd name="T65" fmla="*/ 710 h 757"/>
                <a:gd name="T66" fmla="*/ 46 w 1162"/>
                <a:gd name="T67" fmla="*/ 710 h 757"/>
                <a:gd name="T68" fmla="*/ 61 w 1162"/>
                <a:gd name="T69" fmla="*/ 679 h 757"/>
                <a:gd name="T70" fmla="*/ 23 w 1162"/>
                <a:gd name="T71" fmla="*/ 611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2" h="757">
                  <a:moveTo>
                    <a:pt x="23" y="611"/>
                  </a:moveTo>
                  <a:lnTo>
                    <a:pt x="23" y="611"/>
                  </a:lnTo>
                  <a:cubicBezTo>
                    <a:pt x="15" y="588"/>
                    <a:pt x="7" y="557"/>
                    <a:pt x="0" y="542"/>
                  </a:cubicBezTo>
                  <a:cubicBezTo>
                    <a:pt x="0" y="534"/>
                    <a:pt x="61" y="527"/>
                    <a:pt x="61" y="519"/>
                  </a:cubicBezTo>
                  <a:cubicBezTo>
                    <a:pt x="61" y="512"/>
                    <a:pt x="68" y="382"/>
                    <a:pt x="76" y="359"/>
                  </a:cubicBezTo>
                  <a:cubicBezTo>
                    <a:pt x="84" y="343"/>
                    <a:pt x="107" y="290"/>
                    <a:pt x="114" y="252"/>
                  </a:cubicBezTo>
                  <a:lnTo>
                    <a:pt x="114" y="252"/>
                  </a:lnTo>
                  <a:cubicBezTo>
                    <a:pt x="137" y="259"/>
                    <a:pt x="152" y="275"/>
                    <a:pt x="168" y="267"/>
                  </a:cubicBezTo>
                  <a:cubicBezTo>
                    <a:pt x="244" y="237"/>
                    <a:pt x="313" y="191"/>
                    <a:pt x="374" y="137"/>
                  </a:cubicBezTo>
                  <a:cubicBezTo>
                    <a:pt x="397" y="114"/>
                    <a:pt x="389" y="107"/>
                    <a:pt x="412" y="84"/>
                  </a:cubicBezTo>
                  <a:lnTo>
                    <a:pt x="412" y="84"/>
                  </a:lnTo>
                  <a:cubicBezTo>
                    <a:pt x="488" y="84"/>
                    <a:pt x="534" y="15"/>
                    <a:pt x="588" y="99"/>
                  </a:cubicBezTo>
                  <a:cubicBezTo>
                    <a:pt x="611" y="129"/>
                    <a:pt x="626" y="160"/>
                    <a:pt x="672" y="145"/>
                  </a:cubicBezTo>
                  <a:cubicBezTo>
                    <a:pt x="725" y="129"/>
                    <a:pt x="771" y="99"/>
                    <a:pt x="824" y="84"/>
                  </a:cubicBezTo>
                  <a:cubicBezTo>
                    <a:pt x="939" y="107"/>
                    <a:pt x="1031" y="0"/>
                    <a:pt x="1099" y="122"/>
                  </a:cubicBezTo>
                  <a:cubicBezTo>
                    <a:pt x="1122" y="160"/>
                    <a:pt x="1138" y="191"/>
                    <a:pt x="1161" y="229"/>
                  </a:cubicBezTo>
                  <a:lnTo>
                    <a:pt x="1161" y="229"/>
                  </a:lnTo>
                  <a:cubicBezTo>
                    <a:pt x="1031" y="313"/>
                    <a:pt x="1031" y="313"/>
                    <a:pt x="1031" y="313"/>
                  </a:cubicBezTo>
                  <a:lnTo>
                    <a:pt x="1031" y="313"/>
                  </a:lnTo>
                  <a:cubicBezTo>
                    <a:pt x="1016" y="313"/>
                    <a:pt x="993" y="305"/>
                    <a:pt x="993" y="321"/>
                  </a:cubicBezTo>
                  <a:cubicBezTo>
                    <a:pt x="970" y="359"/>
                    <a:pt x="993" y="427"/>
                    <a:pt x="955" y="450"/>
                  </a:cubicBezTo>
                  <a:cubicBezTo>
                    <a:pt x="901" y="473"/>
                    <a:pt x="840" y="420"/>
                    <a:pt x="786" y="427"/>
                  </a:cubicBezTo>
                  <a:cubicBezTo>
                    <a:pt x="756" y="435"/>
                    <a:pt x="702" y="458"/>
                    <a:pt x="710" y="496"/>
                  </a:cubicBezTo>
                  <a:cubicBezTo>
                    <a:pt x="718" y="527"/>
                    <a:pt x="771" y="489"/>
                    <a:pt x="802" y="496"/>
                  </a:cubicBezTo>
                  <a:cubicBezTo>
                    <a:pt x="824" y="512"/>
                    <a:pt x="870" y="534"/>
                    <a:pt x="855" y="557"/>
                  </a:cubicBezTo>
                  <a:cubicBezTo>
                    <a:pt x="817" y="588"/>
                    <a:pt x="756" y="557"/>
                    <a:pt x="718" y="588"/>
                  </a:cubicBezTo>
                  <a:cubicBezTo>
                    <a:pt x="695" y="603"/>
                    <a:pt x="748" y="657"/>
                    <a:pt x="718" y="672"/>
                  </a:cubicBezTo>
                  <a:cubicBezTo>
                    <a:pt x="664" y="710"/>
                    <a:pt x="580" y="756"/>
                    <a:pt x="511" y="733"/>
                  </a:cubicBezTo>
                  <a:cubicBezTo>
                    <a:pt x="466" y="710"/>
                    <a:pt x="534" y="618"/>
                    <a:pt x="504" y="588"/>
                  </a:cubicBezTo>
                  <a:cubicBezTo>
                    <a:pt x="473" y="550"/>
                    <a:pt x="405" y="527"/>
                    <a:pt x="359" y="550"/>
                  </a:cubicBezTo>
                  <a:cubicBezTo>
                    <a:pt x="290" y="588"/>
                    <a:pt x="267" y="672"/>
                    <a:pt x="221" y="733"/>
                  </a:cubicBezTo>
                  <a:lnTo>
                    <a:pt x="221" y="733"/>
                  </a:lnTo>
                  <a:cubicBezTo>
                    <a:pt x="198" y="725"/>
                    <a:pt x="168" y="710"/>
                    <a:pt x="137" y="710"/>
                  </a:cubicBezTo>
                  <a:cubicBezTo>
                    <a:pt x="107" y="702"/>
                    <a:pt x="76" y="718"/>
                    <a:pt x="46" y="710"/>
                  </a:cubicBezTo>
                  <a:cubicBezTo>
                    <a:pt x="38" y="702"/>
                    <a:pt x="61" y="687"/>
                    <a:pt x="61" y="679"/>
                  </a:cubicBezTo>
                  <a:cubicBezTo>
                    <a:pt x="53" y="657"/>
                    <a:pt x="30" y="634"/>
                    <a:pt x="23" y="61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6" name="Freeform 63"/>
            <p:cNvSpPr>
              <a:spLocks noChangeArrowheads="1"/>
            </p:cNvSpPr>
            <p:nvPr/>
          </p:nvSpPr>
          <p:spPr bwMode="auto">
            <a:xfrm>
              <a:off x="7797293" y="6996114"/>
              <a:ext cx="169852" cy="198437"/>
            </a:xfrm>
            <a:custGeom>
              <a:avLst/>
              <a:gdLst>
                <a:gd name="T0" fmla="*/ 130 w 474"/>
                <a:gd name="T1" fmla="*/ 0 h 551"/>
                <a:gd name="T2" fmla="*/ 130 w 474"/>
                <a:gd name="T3" fmla="*/ 0 h 551"/>
                <a:gd name="T4" fmla="*/ 0 w 474"/>
                <a:gd name="T5" fmla="*/ 84 h 551"/>
                <a:gd name="T6" fmla="*/ 0 w 474"/>
                <a:gd name="T7" fmla="*/ 84 h 551"/>
                <a:gd name="T8" fmla="*/ 130 w 474"/>
                <a:gd name="T9" fmla="*/ 214 h 551"/>
                <a:gd name="T10" fmla="*/ 107 w 474"/>
                <a:gd name="T11" fmla="*/ 313 h 551"/>
                <a:gd name="T12" fmla="*/ 183 w 474"/>
                <a:gd name="T13" fmla="*/ 450 h 551"/>
                <a:gd name="T14" fmla="*/ 244 w 474"/>
                <a:gd name="T15" fmla="*/ 542 h 551"/>
                <a:gd name="T16" fmla="*/ 305 w 474"/>
                <a:gd name="T17" fmla="*/ 496 h 551"/>
                <a:gd name="T18" fmla="*/ 267 w 474"/>
                <a:gd name="T19" fmla="*/ 450 h 551"/>
                <a:gd name="T20" fmla="*/ 328 w 474"/>
                <a:gd name="T21" fmla="*/ 389 h 551"/>
                <a:gd name="T22" fmla="*/ 351 w 474"/>
                <a:gd name="T23" fmla="*/ 328 h 551"/>
                <a:gd name="T24" fmla="*/ 473 w 474"/>
                <a:gd name="T25" fmla="*/ 260 h 551"/>
                <a:gd name="T26" fmla="*/ 473 w 474"/>
                <a:gd name="T27" fmla="*/ 260 h 551"/>
                <a:gd name="T28" fmla="*/ 435 w 474"/>
                <a:gd name="T29" fmla="*/ 221 h 551"/>
                <a:gd name="T30" fmla="*/ 290 w 474"/>
                <a:gd name="T31" fmla="*/ 145 h 551"/>
                <a:gd name="T32" fmla="*/ 145 w 474"/>
                <a:gd name="T33" fmla="*/ 30 h 551"/>
                <a:gd name="T34" fmla="*/ 130 w 474"/>
                <a:gd name="T35"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4" h="551">
                  <a:moveTo>
                    <a:pt x="130" y="0"/>
                  </a:moveTo>
                  <a:lnTo>
                    <a:pt x="130" y="0"/>
                  </a:lnTo>
                  <a:cubicBezTo>
                    <a:pt x="0" y="84"/>
                    <a:pt x="0" y="84"/>
                    <a:pt x="0" y="84"/>
                  </a:cubicBezTo>
                  <a:lnTo>
                    <a:pt x="0" y="84"/>
                  </a:lnTo>
                  <a:cubicBezTo>
                    <a:pt x="46" y="130"/>
                    <a:pt x="107" y="160"/>
                    <a:pt x="130" y="214"/>
                  </a:cubicBezTo>
                  <a:cubicBezTo>
                    <a:pt x="145" y="244"/>
                    <a:pt x="91" y="283"/>
                    <a:pt x="107" y="313"/>
                  </a:cubicBezTo>
                  <a:cubicBezTo>
                    <a:pt x="114" y="367"/>
                    <a:pt x="160" y="405"/>
                    <a:pt x="183" y="450"/>
                  </a:cubicBezTo>
                  <a:cubicBezTo>
                    <a:pt x="206" y="481"/>
                    <a:pt x="214" y="527"/>
                    <a:pt x="244" y="542"/>
                  </a:cubicBezTo>
                  <a:cubicBezTo>
                    <a:pt x="267" y="550"/>
                    <a:pt x="298" y="519"/>
                    <a:pt x="305" y="496"/>
                  </a:cubicBezTo>
                  <a:cubicBezTo>
                    <a:pt x="305" y="473"/>
                    <a:pt x="267" y="466"/>
                    <a:pt x="267" y="450"/>
                  </a:cubicBezTo>
                  <a:cubicBezTo>
                    <a:pt x="275" y="428"/>
                    <a:pt x="313" y="412"/>
                    <a:pt x="328" y="389"/>
                  </a:cubicBezTo>
                  <a:cubicBezTo>
                    <a:pt x="336" y="374"/>
                    <a:pt x="328" y="344"/>
                    <a:pt x="351" y="328"/>
                  </a:cubicBezTo>
                  <a:cubicBezTo>
                    <a:pt x="389" y="290"/>
                    <a:pt x="427" y="290"/>
                    <a:pt x="473" y="260"/>
                  </a:cubicBezTo>
                  <a:lnTo>
                    <a:pt x="473" y="260"/>
                  </a:lnTo>
                  <a:cubicBezTo>
                    <a:pt x="466" y="252"/>
                    <a:pt x="450" y="237"/>
                    <a:pt x="435" y="221"/>
                  </a:cubicBezTo>
                  <a:cubicBezTo>
                    <a:pt x="397" y="183"/>
                    <a:pt x="336" y="183"/>
                    <a:pt x="290" y="145"/>
                  </a:cubicBezTo>
                  <a:cubicBezTo>
                    <a:pt x="275" y="145"/>
                    <a:pt x="160" y="46"/>
                    <a:pt x="145" y="30"/>
                  </a:cubicBezTo>
                  <a:cubicBezTo>
                    <a:pt x="137" y="23"/>
                    <a:pt x="130" y="8"/>
                    <a:pt x="13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7" name="Freeform 64"/>
            <p:cNvSpPr>
              <a:spLocks noChangeArrowheads="1"/>
            </p:cNvSpPr>
            <p:nvPr/>
          </p:nvSpPr>
          <p:spPr bwMode="auto">
            <a:xfrm>
              <a:off x="7462352" y="7791450"/>
              <a:ext cx="217473" cy="217488"/>
            </a:xfrm>
            <a:custGeom>
              <a:avLst/>
              <a:gdLst>
                <a:gd name="T0" fmla="*/ 221 w 604"/>
                <a:gd name="T1" fmla="*/ 8 h 605"/>
                <a:gd name="T2" fmla="*/ 221 w 604"/>
                <a:gd name="T3" fmla="*/ 8 h 605"/>
                <a:gd name="T4" fmla="*/ 397 w 604"/>
                <a:gd name="T5" fmla="*/ 31 h 605"/>
                <a:gd name="T6" fmla="*/ 466 w 604"/>
                <a:gd name="T7" fmla="*/ 123 h 605"/>
                <a:gd name="T8" fmla="*/ 588 w 604"/>
                <a:gd name="T9" fmla="*/ 123 h 605"/>
                <a:gd name="T10" fmla="*/ 596 w 604"/>
                <a:gd name="T11" fmla="*/ 168 h 605"/>
                <a:gd name="T12" fmla="*/ 450 w 604"/>
                <a:gd name="T13" fmla="*/ 237 h 605"/>
                <a:gd name="T14" fmla="*/ 504 w 604"/>
                <a:gd name="T15" fmla="*/ 290 h 605"/>
                <a:gd name="T16" fmla="*/ 504 w 604"/>
                <a:gd name="T17" fmla="*/ 290 h 605"/>
                <a:gd name="T18" fmla="*/ 435 w 604"/>
                <a:gd name="T19" fmla="*/ 336 h 605"/>
                <a:gd name="T20" fmla="*/ 420 w 604"/>
                <a:gd name="T21" fmla="*/ 421 h 605"/>
                <a:gd name="T22" fmla="*/ 275 w 604"/>
                <a:gd name="T23" fmla="*/ 474 h 605"/>
                <a:gd name="T24" fmla="*/ 183 w 604"/>
                <a:gd name="T25" fmla="*/ 604 h 605"/>
                <a:gd name="T26" fmla="*/ 183 w 604"/>
                <a:gd name="T27" fmla="*/ 604 h 605"/>
                <a:gd name="T28" fmla="*/ 122 w 604"/>
                <a:gd name="T29" fmla="*/ 535 h 605"/>
                <a:gd name="T30" fmla="*/ 61 w 604"/>
                <a:gd name="T31" fmla="*/ 436 h 605"/>
                <a:gd name="T32" fmla="*/ 15 w 604"/>
                <a:gd name="T33" fmla="*/ 421 h 605"/>
                <a:gd name="T34" fmla="*/ 38 w 604"/>
                <a:gd name="T35" fmla="*/ 313 h 605"/>
                <a:gd name="T36" fmla="*/ 53 w 604"/>
                <a:gd name="T37" fmla="*/ 199 h 605"/>
                <a:gd name="T38" fmla="*/ 0 w 604"/>
                <a:gd name="T39" fmla="*/ 115 h 605"/>
                <a:gd name="T40" fmla="*/ 38 w 604"/>
                <a:gd name="T41" fmla="*/ 61 h 605"/>
                <a:gd name="T42" fmla="*/ 99 w 604"/>
                <a:gd name="T43" fmla="*/ 77 h 605"/>
                <a:gd name="T44" fmla="*/ 221 w 604"/>
                <a:gd name="T45" fmla="*/ 8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4" h="605">
                  <a:moveTo>
                    <a:pt x="221" y="8"/>
                  </a:moveTo>
                  <a:lnTo>
                    <a:pt x="221" y="8"/>
                  </a:lnTo>
                  <a:cubicBezTo>
                    <a:pt x="283" y="16"/>
                    <a:pt x="344" y="0"/>
                    <a:pt x="397" y="31"/>
                  </a:cubicBezTo>
                  <a:cubicBezTo>
                    <a:pt x="435" y="46"/>
                    <a:pt x="435" y="100"/>
                    <a:pt x="466" y="123"/>
                  </a:cubicBezTo>
                  <a:cubicBezTo>
                    <a:pt x="504" y="138"/>
                    <a:pt x="550" y="107"/>
                    <a:pt x="588" y="123"/>
                  </a:cubicBezTo>
                  <a:cubicBezTo>
                    <a:pt x="603" y="130"/>
                    <a:pt x="603" y="161"/>
                    <a:pt x="596" y="168"/>
                  </a:cubicBezTo>
                  <a:cubicBezTo>
                    <a:pt x="558" y="207"/>
                    <a:pt x="481" y="199"/>
                    <a:pt x="450" y="237"/>
                  </a:cubicBezTo>
                  <a:cubicBezTo>
                    <a:pt x="435" y="260"/>
                    <a:pt x="489" y="275"/>
                    <a:pt x="504" y="290"/>
                  </a:cubicBezTo>
                  <a:lnTo>
                    <a:pt x="504" y="290"/>
                  </a:lnTo>
                  <a:cubicBezTo>
                    <a:pt x="481" y="306"/>
                    <a:pt x="458" y="321"/>
                    <a:pt x="435" y="336"/>
                  </a:cubicBezTo>
                  <a:cubicBezTo>
                    <a:pt x="435" y="336"/>
                    <a:pt x="420" y="413"/>
                    <a:pt x="420" y="421"/>
                  </a:cubicBezTo>
                  <a:cubicBezTo>
                    <a:pt x="420" y="428"/>
                    <a:pt x="275" y="474"/>
                    <a:pt x="275" y="474"/>
                  </a:cubicBezTo>
                  <a:cubicBezTo>
                    <a:pt x="244" y="520"/>
                    <a:pt x="214" y="565"/>
                    <a:pt x="183" y="604"/>
                  </a:cubicBezTo>
                  <a:lnTo>
                    <a:pt x="183" y="604"/>
                  </a:lnTo>
                  <a:cubicBezTo>
                    <a:pt x="160" y="581"/>
                    <a:pt x="145" y="558"/>
                    <a:pt x="122" y="535"/>
                  </a:cubicBezTo>
                  <a:cubicBezTo>
                    <a:pt x="99" y="504"/>
                    <a:pt x="84" y="466"/>
                    <a:pt x="61" y="436"/>
                  </a:cubicBezTo>
                  <a:cubicBezTo>
                    <a:pt x="46" y="421"/>
                    <a:pt x="15" y="436"/>
                    <a:pt x="15" y="421"/>
                  </a:cubicBezTo>
                  <a:cubicBezTo>
                    <a:pt x="8" y="382"/>
                    <a:pt x="31" y="344"/>
                    <a:pt x="38" y="313"/>
                  </a:cubicBezTo>
                  <a:cubicBezTo>
                    <a:pt x="46" y="275"/>
                    <a:pt x="61" y="237"/>
                    <a:pt x="53" y="199"/>
                  </a:cubicBezTo>
                  <a:cubicBezTo>
                    <a:pt x="53" y="168"/>
                    <a:pt x="23" y="146"/>
                    <a:pt x="0" y="115"/>
                  </a:cubicBezTo>
                  <a:cubicBezTo>
                    <a:pt x="0" y="115"/>
                    <a:pt x="38" y="69"/>
                    <a:pt x="38" y="61"/>
                  </a:cubicBezTo>
                  <a:cubicBezTo>
                    <a:pt x="46" y="54"/>
                    <a:pt x="99" y="77"/>
                    <a:pt x="99" y="77"/>
                  </a:cubicBezTo>
                  <a:cubicBezTo>
                    <a:pt x="145" y="54"/>
                    <a:pt x="183" y="31"/>
                    <a:pt x="221"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8" name="Freeform 65"/>
            <p:cNvSpPr>
              <a:spLocks noChangeArrowheads="1"/>
            </p:cNvSpPr>
            <p:nvPr/>
          </p:nvSpPr>
          <p:spPr bwMode="auto">
            <a:xfrm>
              <a:off x="7200431" y="7896225"/>
              <a:ext cx="558764" cy="630238"/>
            </a:xfrm>
            <a:custGeom>
              <a:avLst/>
              <a:gdLst>
                <a:gd name="T0" fmla="*/ 909 w 1552"/>
                <a:gd name="T1" fmla="*/ 314 h 1751"/>
                <a:gd name="T2" fmla="*/ 1146 w 1552"/>
                <a:gd name="T3" fmla="*/ 131 h 1751"/>
                <a:gd name="T4" fmla="*/ 1230 w 1552"/>
                <a:gd name="T5" fmla="*/ 0 h 1751"/>
                <a:gd name="T6" fmla="*/ 1314 w 1552"/>
                <a:gd name="T7" fmla="*/ 85 h 1751"/>
                <a:gd name="T8" fmla="*/ 1322 w 1552"/>
                <a:gd name="T9" fmla="*/ 237 h 1751"/>
                <a:gd name="T10" fmla="*/ 1406 w 1552"/>
                <a:gd name="T11" fmla="*/ 222 h 1751"/>
                <a:gd name="T12" fmla="*/ 1536 w 1552"/>
                <a:gd name="T13" fmla="*/ 428 h 1751"/>
                <a:gd name="T14" fmla="*/ 1390 w 1552"/>
                <a:gd name="T15" fmla="*/ 696 h 1751"/>
                <a:gd name="T16" fmla="*/ 1352 w 1552"/>
                <a:gd name="T17" fmla="*/ 910 h 1751"/>
                <a:gd name="T18" fmla="*/ 1253 w 1552"/>
                <a:gd name="T19" fmla="*/ 955 h 1751"/>
                <a:gd name="T20" fmla="*/ 1138 w 1552"/>
                <a:gd name="T21" fmla="*/ 994 h 1751"/>
                <a:gd name="T22" fmla="*/ 1100 w 1552"/>
                <a:gd name="T23" fmla="*/ 1123 h 1751"/>
                <a:gd name="T24" fmla="*/ 1093 w 1552"/>
                <a:gd name="T25" fmla="*/ 1314 h 1751"/>
                <a:gd name="T26" fmla="*/ 940 w 1552"/>
                <a:gd name="T27" fmla="*/ 1368 h 1751"/>
                <a:gd name="T28" fmla="*/ 718 w 1552"/>
                <a:gd name="T29" fmla="*/ 1498 h 1751"/>
                <a:gd name="T30" fmla="*/ 718 w 1552"/>
                <a:gd name="T31" fmla="*/ 1567 h 1751"/>
                <a:gd name="T32" fmla="*/ 596 w 1552"/>
                <a:gd name="T33" fmla="*/ 1467 h 1751"/>
                <a:gd name="T34" fmla="*/ 474 w 1552"/>
                <a:gd name="T35" fmla="*/ 1521 h 1751"/>
                <a:gd name="T36" fmla="*/ 336 w 1552"/>
                <a:gd name="T37" fmla="*/ 1643 h 1751"/>
                <a:gd name="T38" fmla="*/ 313 w 1552"/>
                <a:gd name="T39" fmla="*/ 1681 h 1751"/>
                <a:gd name="T40" fmla="*/ 161 w 1552"/>
                <a:gd name="T41" fmla="*/ 1734 h 1751"/>
                <a:gd name="T42" fmla="*/ 92 w 1552"/>
                <a:gd name="T43" fmla="*/ 1689 h 1751"/>
                <a:gd name="T44" fmla="*/ 31 w 1552"/>
                <a:gd name="T45" fmla="*/ 1467 h 1751"/>
                <a:gd name="T46" fmla="*/ 0 w 1552"/>
                <a:gd name="T47" fmla="*/ 1269 h 1751"/>
                <a:gd name="T48" fmla="*/ 54 w 1552"/>
                <a:gd name="T49" fmla="*/ 1200 h 1751"/>
                <a:gd name="T50" fmla="*/ 77 w 1552"/>
                <a:gd name="T51" fmla="*/ 1085 h 1751"/>
                <a:gd name="T52" fmla="*/ 146 w 1552"/>
                <a:gd name="T53" fmla="*/ 932 h 1751"/>
                <a:gd name="T54" fmla="*/ 100 w 1552"/>
                <a:gd name="T55" fmla="*/ 833 h 1751"/>
                <a:gd name="T56" fmla="*/ 176 w 1552"/>
                <a:gd name="T57" fmla="*/ 680 h 1751"/>
                <a:gd name="T58" fmla="*/ 283 w 1552"/>
                <a:gd name="T59" fmla="*/ 658 h 1751"/>
                <a:gd name="T60" fmla="*/ 413 w 1552"/>
                <a:gd name="T61" fmla="*/ 596 h 1751"/>
                <a:gd name="T62" fmla="*/ 512 w 1552"/>
                <a:gd name="T63" fmla="*/ 459 h 1751"/>
                <a:gd name="T64" fmla="*/ 673 w 1552"/>
                <a:gd name="T65" fmla="*/ 314 h 1751"/>
                <a:gd name="T66" fmla="*/ 909 w 1552"/>
                <a:gd name="T67" fmla="*/ 314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2" h="1751">
                  <a:moveTo>
                    <a:pt x="909" y="314"/>
                  </a:moveTo>
                  <a:lnTo>
                    <a:pt x="909" y="314"/>
                  </a:lnTo>
                  <a:cubicBezTo>
                    <a:pt x="940" y="275"/>
                    <a:pt x="970" y="230"/>
                    <a:pt x="1001" y="184"/>
                  </a:cubicBezTo>
                  <a:cubicBezTo>
                    <a:pt x="1001" y="184"/>
                    <a:pt x="1146" y="138"/>
                    <a:pt x="1146" y="131"/>
                  </a:cubicBezTo>
                  <a:cubicBezTo>
                    <a:pt x="1146" y="123"/>
                    <a:pt x="1161" y="46"/>
                    <a:pt x="1161" y="46"/>
                  </a:cubicBezTo>
                  <a:cubicBezTo>
                    <a:pt x="1184" y="31"/>
                    <a:pt x="1207" y="16"/>
                    <a:pt x="1230" y="0"/>
                  </a:cubicBezTo>
                  <a:lnTo>
                    <a:pt x="1230" y="0"/>
                  </a:lnTo>
                  <a:cubicBezTo>
                    <a:pt x="1261" y="31"/>
                    <a:pt x="1307" y="46"/>
                    <a:pt x="1314" y="85"/>
                  </a:cubicBezTo>
                  <a:cubicBezTo>
                    <a:pt x="1322" y="115"/>
                    <a:pt x="1276" y="138"/>
                    <a:pt x="1276" y="169"/>
                  </a:cubicBezTo>
                  <a:cubicBezTo>
                    <a:pt x="1284" y="192"/>
                    <a:pt x="1291" y="230"/>
                    <a:pt x="1322" y="237"/>
                  </a:cubicBezTo>
                  <a:cubicBezTo>
                    <a:pt x="1345" y="253"/>
                    <a:pt x="1375" y="230"/>
                    <a:pt x="1406" y="222"/>
                  </a:cubicBezTo>
                  <a:lnTo>
                    <a:pt x="1406" y="222"/>
                  </a:lnTo>
                  <a:cubicBezTo>
                    <a:pt x="1429" y="268"/>
                    <a:pt x="1436" y="321"/>
                    <a:pt x="1459" y="360"/>
                  </a:cubicBezTo>
                  <a:cubicBezTo>
                    <a:pt x="1482" y="390"/>
                    <a:pt x="1528" y="398"/>
                    <a:pt x="1536" y="428"/>
                  </a:cubicBezTo>
                  <a:cubicBezTo>
                    <a:pt x="1551" y="482"/>
                    <a:pt x="1543" y="535"/>
                    <a:pt x="1520" y="581"/>
                  </a:cubicBezTo>
                  <a:cubicBezTo>
                    <a:pt x="1497" y="627"/>
                    <a:pt x="1436" y="658"/>
                    <a:pt x="1390" y="696"/>
                  </a:cubicBezTo>
                  <a:cubicBezTo>
                    <a:pt x="1368" y="719"/>
                    <a:pt x="1307" y="719"/>
                    <a:pt x="1307" y="749"/>
                  </a:cubicBezTo>
                  <a:cubicBezTo>
                    <a:pt x="1291" y="803"/>
                    <a:pt x="1337" y="856"/>
                    <a:pt x="1352" y="910"/>
                  </a:cubicBezTo>
                  <a:lnTo>
                    <a:pt x="1352" y="910"/>
                  </a:lnTo>
                  <a:cubicBezTo>
                    <a:pt x="1314" y="925"/>
                    <a:pt x="1276" y="925"/>
                    <a:pt x="1253" y="955"/>
                  </a:cubicBezTo>
                  <a:cubicBezTo>
                    <a:pt x="1238" y="978"/>
                    <a:pt x="1245" y="1017"/>
                    <a:pt x="1245" y="1047"/>
                  </a:cubicBezTo>
                  <a:cubicBezTo>
                    <a:pt x="1245" y="1047"/>
                    <a:pt x="1146" y="994"/>
                    <a:pt x="1138" y="994"/>
                  </a:cubicBezTo>
                  <a:cubicBezTo>
                    <a:pt x="1131" y="994"/>
                    <a:pt x="1085" y="1039"/>
                    <a:pt x="1085" y="1039"/>
                  </a:cubicBezTo>
                  <a:cubicBezTo>
                    <a:pt x="1093" y="1070"/>
                    <a:pt x="1108" y="1100"/>
                    <a:pt x="1100" y="1123"/>
                  </a:cubicBezTo>
                  <a:cubicBezTo>
                    <a:pt x="1093" y="1162"/>
                    <a:pt x="1047" y="1184"/>
                    <a:pt x="1047" y="1215"/>
                  </a:cubicBezTo>
                  <a:cubicBezTo>
                    <a:pt x="1047" y="1253"/>
                    <a:pt x="1077" y="1284"/>
                    <a:pt x="1093" y="1314"/>
                  </a:cubicBezTo>
                  <a:lnTo>
                    <a:pt x="1093" y="1314"/>
                  </a:lnTo>
                  <a:cubicBezTo>
                    <a:pt x="1093" y="1314"/>
                    <a:pt x="947" y="1368"/>
                    <a:pt x="940" y="1368"/>
                  </a:cubicBezTo>
                  <a:cubicBezTo>
                    <a:pt x="940" y="1375"/>
                    <a:pt x="909" y="1421"/>
                    <a:pt x="909" y="1421"/>
                  </a:cubicBezTo>
                  <a:cubicBezTo>
                    <a:pt x="848" y="1444"/>
                    <a:pt x="772" y="1452"/>
                    <a:pt x="718" y="1498"/>
                  </a:cubicBezTo>
                  <a:cubicBezTo>
                    <a:pt x="695" y="1505"/>
                    <a:pt x="718" y="1544"/>
                    <a:pt x="718" y="1567"/>
                  </a:cubicBezTo>
                  <a:lnTo>
                    <a:pt x="718" y="1567"/>
                  </a:lnTo>
                  <a:cubicBezTo>
                    <a:pt x="703" y="1582"/>
                    <a:pt x="680" y="1628"/>
                    <a:pt x="665" y="1612"/>
                  </a:cubicBezTo>
                  <a:cubicBezTo>
                    <a:pt x="619" y="1574"/>
                    <a:pt x="642" y="1490"/>
                    <a:pt x="596" y="1467"/>
                  </a:cubicBezTo>
                  <a:cubicBezTo>
                    <a:pt x="558" y="1444"/>
                    <a:pt x="512" y="1475"/>
                    <a:pt x="482" y="1498"/>
                  </a:cubicBezTo>
                  <a:cubicBezTo>
                    <a:pt x="474" y="1498"/>
                    <a:pt x="482" y="1521"/>
                    <a:pt x="474" y="1521"/>
                  </a:cubicBezTo>
                  <a:cubicBezTo>
                    <a:pt x="428" y="1544"/>
                    <a:pt x="375" y="1528"/>
                    <a:pt x="336" y="1559"/>
                  </a:cubicBezTo>
                  <a:cubicBezTo>
                    <a:pt x="313" y="1582"/>
                    <a:pt x="336" y="1620"/>
                    <a:pt x="336" y="1643"/>
                  </a:cubicBezTo>
                  <a:lnTo>
                    <a:pt x="336" y="1643"/>
                  </a:lnTo>
                  <a:cubicBezTo>
                    <a:pt x="329" y="1658"/>
                    <a:pt x="321" y="1673"/>
                    <a:pt x="313" y="1681"/>
                  </a:cubicBezTo>
                  <a:cubicBezTo>
                    <a:pt x="290" y="1704"/>
                    <a:pt x="275" y="1719"/>
                    <a:pt x="252" y="1727"/>
                  </a:cubicBezTo>
                  <a:cubicBezTo>
                    <a:pt x="229" y="1734"/>
                    <a:pt x="191" y="1734"/>
                    <a:pt x="161" y="1734"/>
                  </a:cubicBezTo>
                  <a:cubicBezTo>
                    <a:pt x="138" y="1734"/>
                    <a:pt x="107" y="1750"/>
                    <a:pt x="84" y="1734"/>
                  </a:cubicBezTo>
                  <a:cubicBezTo>
                    <a:pt x="69" y="1727"/>
                    <a:pt x="92" y="1704"/>
                    <a:pt x="92" y="1689"/>
                  </a:cubicBezTo>
                  <a:cubicBezTo>
                    <a:pt x="92" y="1658"/>
                    <a:pt x="84" y="1628"/>
                    <a:pt x="77" y="1597"/>
                  </a:cubicBezTo>
                  <a:cubicBezTo>
                    <a:pt x="61" y="1551"/>
                    <a:pt x="16" y="1513"/>
                    <a:pt x="31" y="1467"/>
                  </a:cubicBezTo>
                  <a:cubicBezTo>
                    <a:pt x="38" y="1437"/>
                    <a:pt x="138" y="1475"/>
                    <a:pt x="130" y="1437"/>
                  </a:cubicBezTo>
                  <a:cubicBezTo>
                    <a:pt x="123" y="1368"/>
                    <a:pt x="46" y="1322"/>
                    <a:pt x="0" y="1269"/>
                  </a:cubicBezTo>
                  <a:cubicBezTo>
                    <a:pt x="8" y="1269"/>
                    <a:pt x="8" y="1269"/>
                    <a:pt x="8" y="1269"/>
                  </a:cubicBezTo>
                  <a:cubicBezTo>
                    <a:pt x="23" y="1246"/>
                    <a:pt x="31" y="1223"/>
                    <a:pt x="54" y="1200"/>
                  </a:cubicBezTo>
                  <a:cubicBezTo>
                    <a:pt x="69" y="1184"/>
                    <a:pt x="115" y="1200"/>
                    <a:pt x="123" y="1177"/>
                  </a:cubicBezTo>
                  <a:cubicBezTo>
                    <a:pt x="130" y="1146"/>
                    <a:pt x="69" y="1116"/>
                    <a:pt x="77" y="1085"/>
                  </a:cubicBezTo>
                  <a:cubicBezTo>
                    <a:pt x="92" y="1047"/>
                    <a:pt x="153" y="1047"/>
                    <a:pt x="168" y="1009"/>
                  </a:cubicBezTo>
                  <a:cubicBezTo>
                    <a:pt x="184" y="986"/>
                    <a:pt x="146" y="963"/>
                    <a:pt x="146" y="932"/>
                  </a:cubicBezTo>
                  <a:cubicBezTo>
                    <a:pt x="146" y="910"/>
                    <a:pt x="184" y="894"/>
                    <a:pt x="168" y="879"/>
                  </a:cubicBezTo>
                  <a:cubicBezTo>
                    <a:pt x="161" y="856"/>
                    <a:pt x="84" y="864"/>
                    <a:pt x="100" y="833"/>
                  </a:cubicBezTo>
                  <a:cubicBezTo>
                    <a:pt x="115" y="795"/>
                    <a:pt x="191" y="818"/>
                    <a:pt x="214" y="780"/>
                  </a:cubicBezTo>
                  <a:cubicBezTo>
                    <a:pt x="229" y="749"/>
                    <a:pt x="191" y="711"/>
                    <a:pt x="176" y="680"/>
                  </a:cubicBezTo>
                  <a:lnTo>
                    <a:pt x="176" y="680"/>
                  </a:lnTo>
                  <a:cubicBezTo>
                    <a:pt x="214" y="673"/>
                    <a:pt x="252" y="680"/>
                    <a:pt x="283" y="658"/>
                  </a:cubicBezTo>
                  <a:cubicBezTo>
                    <a:pt x="313" y="642"/>
                    <a:pt x="313" y="589"/>
                    <a:pt x="352" y="573"/>
                  </a:cubicBezTo>
                  <a:cubicBezTo>
                    <a:pt x="367" y="566"/>
                    <a:pt x="398" y="612"/>
                    <a:pt x="413" y="596"/>
                  </a:cubicBezTo>
                  <a:cubicBezTo>
                    <a:pt x="436" y="581"/>
                    <a:pt x="413" y="543"/>
                    <a:pt x="421" y="520"/>
                  </a:cubicBezTo>
                  <a:cubicBezTo>
                    <a:pt x="443" y="489"/>
                    <a:pt x="482" y="467"/>
                    <a:pt x="512" y="459"/>
                  </a:cubicBezTo>
                  <a:cubicBezTo>
                    <a:pt x="558" y="451"/>
                    <a:pt x="611" y="505"/>
                    <a:pt x="642" y="474"/>
                  </a:cubicBezTo>
                  <a:cubicBezTo>
                    <a:pt x="680" y="436"/>
                    <a:pt x="627" y="337"/>
                    <a:pt x="673" y="314"/>
                  </a:cubicBezTo>
                  <a:cubicBezTo>
                    <a:pt x="718" y="283"/>
                    <a:pt x="772" y="352"/>
                    <a:pt x="833" y="352"/>
                  </a:cubicBezTo>
                  <a:cubicBezTo>
                    <a:pt x="856" y="360"/>
                    <a:pt x="879" y="329"/>
                    <a:pt x="909" y="3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9" name="Freeform 66"/>
            <p:cNvSpPr>
              <a:spLocks noChangeArrowheads="1"/>
            </p:cNvSpPr>
            <p:nvPr/>
          </p:nvSpPr>
          <p:spPr bwMode="auto">
            <a:xfrm>
              <a:off x="7643316" y="7889876"/>
              <a:ext cx="306367" cy="138113"/>
            </a:xfrm>
            <a:custGeom>
              <a:avLst/>
              <a:gdLst>
                <a:gd name="T0" fmla="*/ 0 w 849"/>
                <a:gd name="T1" fmla="*/ 15 h 383"/>
                <a:gd name="T2" fmla="*/ 0 w 849"/>
                <a:gd name="T3" fmla="*/ 15 h 383"/>
                <a:gd name="T4" fmla="*/ 130 w 849"/>
                <a:gd name="T5" fmla="*/ 31 h 383"/>
                <a:gd name="T6" fmla="*/ 229 w 849"/>
                <a:gd name="T7" fmla="*/ 84 h 383"/>
                <a:gd name="T8" fmla="*/ 329 w 849"/>
                <a:gd name="T9" fmla="*/ 15 h 383"/>
                <a:gd name="T10" fmla="*/ 435 w 849"/>
                <a:gd name="T11" fmla="*/ 69 h 383"/>
                <a:gd name="T12" fmla="*/ 496 w 849"/>
                <a:gd name="T13" fmla="*/ 38 h 383"/>
                <a:gd name="T14" fmla="*/ 588 w 849"/>
                <a:gd name="T15" fmla="*/ 77 h 383"/>
                <a:gd name="T16" fmla="*/ 688 w 849"/>
                <a:gd name="T17" fmla="*/ 8 h 383"/>
                <a:gd name="T18" fmla="*/ 802 w 849"/>
                <a:gd name="T19" fmla="*/ 31 h 383"/>
                <a:gd name="T20" fmla="*/ 802 w 849"/>
                <a:gd name="T21" fmla="*/ 31 h 383"/>
                <a:gd name="T22" fmla="*/ 802 w 849"/>
                <a:gd name="T23" fmla="*/ 115 h 383"/>
                <a:gd name="T24" fmla="*/ 825 w 849"/>
                <a:gd name="T25" fmla="*/ 222 h 383"/>
                <a:gd name="T26" fmla="*/ 565 w 849"/>
                <a:gd name="T27" fmla="*/ 283 h 383"/>
                <a:gd name="T28" fmla="*/ 550 w 849"/>
                <a:gd name="T29" fmla="*/ 359 h 383"/>
                <a:gd name="T30" fmla="*/ 428 w 849"/>
                <a:gd name="T31" fmla="*/ 375 h 383"/>
                <a:gd name="T32" fmla="*/ 420 w 849"/>
                <a:gd name="T33" fmla="*/ 344 h 383"/>
                <a:gd name="T34" fmla="*/ 352 w 849"/>
                <a:gd name="T35" fmla="*/ 367 h 383"/>
                <a:gd name="T36" fmla="*/ 313 w 849"/>
                <a:gd name="T37" fmla="*/ 290 h 383"/>
                <a:gd name="T38" fmla="*/ 252 w 849"/>
                <a:gd name="T39" fmla="*/ 245 h 383"/>
                <a:gd name="T40" fmla="*/ 176 w 849"/>
                <a:gd name="T41" fmla="*/ 237 h 383"/>
                <a:gd name="T42" fmla="*/ 176 w 849"/>
                <a:gd name="T43" fmla="*/ 237 h 383"/>
                <a:gd name="T44" fmla="*/ 92 w 849"/>
                <a:gd name="T45" fmla="*/ 252 h 383"/>
                <a:gd name="T46" fmla="*/ 46 w 849"/>
                <a:gd name="T47" fmla="*/ 184 h 383"/>
                <a:gd name="T48" fmla="*/ 84 w 849"/>
                <a:gd name="T49" fmla="*/ 100 h 383"/>
                <a:gd name="T50" fmla="*/ 0 w 849"/>
                <a:gd name="T51" fmla="*/ 1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9" h="383">
                  <a:moveTo>
                    <a:pt x="0" y="15"/>
                  </a:moveTo>
                  <a:lnTo>
                    <a:pt x="0" y="15"/>
                  </a:lnTo>
                  <a:cubicBezTo>
                    <a:pt x="46" y="23"/>
                    <a:pt x="92" y="15"/>
                    <a:pt x="130" y="31"/>
                  </a:cubicBezTo>
                  <a:cubicBezTo>
                    <a:pt x="168" y="38"/>
                    <a:pt x="191" y="84"/>
                    <a:pt x="229" y="84"/>
                  </a:cubicBezTo>
                  <a:cubicBezTo>
                    <a:pt x="275" y="84"/>
                    <a:pt x="290" y="23"/>
                    <a:pt x="329" y="15"/>
                  </a:cubicBezTo>
                  <a:cubicBezTo>
                    <a:pt x="367" y="15"/>
                    <a:pt x="397" y="61"/>
                    <a:pt x="435" y="69"/>
                  </a:cubicBezTo>
                  <a:cubicBezTo>
                    <a:pt x="458" y="69"/>
                    <a:pt x="474" y="31"/>
                    <a:pt x="496" y="38"/>
                  </a:cubicBezTo>
                  <a:cubicBezTo>
                    <a:pt x="535" y="38"/>
                    <a:pt x="558" y="77"/>
                    <a:pt x="588" y="77"/>
                  </a:cubicBezTo>
                  <a:cubicBezTo>
                    <a:pt x="626" y="69"/>
                    <a:pt x="649" y="15"/>
                    <a:pt x="688" y="8"/>
                  </a:cubicBezTo>
                  <a:cubicBezTo>
                    <a:pt x="726" y="0"/>
                    <a:pt x="764" y="23"/>
                    <a:pt x="802" y="31"/>
                  </a:cubicBezTo>
                  <a:lnTo>
                    <a:pt x="802" y="31"/>
                  </a:lnTo>
                  <a:cubicBezTo>
                    <a:pt x="802" y="61"/>
                    <a:pt x="802" y="84"/>
                    <a:pt x="802" y="115"/>
                  </a:cubicBezTo>
                  <a:cubicBezTo>
                    <a:pt x="810" y="146"/>
                    <a:pt x="848" y="199"/>
                    <a:pt x="825" y="222"/>
                  </a:cubicBezTo>
                  <a:cubicBezTo>
                    <a:pt x="749" y="268"/>
                    <a:pt x="649" y="245"/>
                    <a:pt x="565" y="283"/>
                  </a:cubicBezTo>
                  <a:cubicBezTo>
                    <a:pt x="542" y="290"/>
                    <a:pt x="573" y="344"/>
                    <a:pt x="550" y="359"/>
                  </a:cubicBezTo>
                  <a:cubicBezTo>
                    <a:pt x="519" y="382"/>
                    <a:pt x="474" y="382"/>
                    <a:pt x="428" y="375"/>
                  </a:cubicBezTo>
                  <a:cubicBezTo>
                    <a:pt x="420" y="375"/>
                    <a:pt x="435" y="352"/>
                    <a:pt x="420" y="344"/>
                  </a:cubicBezTo>
                  <a:cubicBezTo>
                    <a:pt x="397" y="344"/>
                    <a:pt x="374" y="375"/>
                    <a:pt x="352" y="367"/>
                  </a:cubicBezTo>
                  <a:cubicBezTo>
                    <a:pt x="329" y="352"/>
                    <a:pt x="329" y="313"/>
                    <a:pt x="313" y="290"/>
                  </a:cubicBezTo>
                  <a:cubicBezTo>
                    <a:pt x="298" y="275"/>
                    <a:pt x="275" y="252"/>
                    <a:pt x="252" y="245"/>
                  </a:cubicBezTo>
                  <a:cubicBezTo>
                    <a:pt x="229" y="229"/>
                    <a:pt x="206" y="237"/>
                    <a:pt x="176" y="237"/>
                  </a:cubicBezTo>
                  <a:lnTo>
                    <a:pt x="176" y="237"/>
                  </a:lnTo>
                  <a:cubicBezTo>
                    <a:pt x="145" y="245"/>
                    <a:pt x="115" y="268"/>
                    <a:pt x="92" y="252"/>
                  </a:cubicBezTo>
                  <a:cubicBezTo>
                    <a:pt x="61" y="245"/>
                    <a:pt x="54" y="207"/>
                    <a:pt x="46" y="184"/>
                  </a:cubicBezTo>
                  <a:cubicBezTo>
                    <a:pt x="46" y="153"/>
                    <a:pt x="92" y="130"/>
                    <a:pt x="84" y="100"/>
                  </a:cubicBezTo>
                  <a:cubicBezTo>
                    <a:pt x="77" y="61"/>
                    <a:pt x="31" y="46"/>
                    <a:pt x="0" y="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0" name="Freeform 67"/>
            <p:cNvSpPr>
              <a:spLocks noChangeArrowheads="1"/>
            </p:cNvSpPr>
            <p:nvPr/>
          </p:nvSpPr>
          <p:spPr bwMode="auto">
            <a:xfrm>
              <a:off x="7665539" y="7840663"/>
              <a:ext cx="563525" cy="671512"/>
            </a:xfrm>
            <a:custGeom>
              <a:avLst/>
              <a:gdLst>
                <a:gd name="T0" fmla="*/ 741 w 1567"/>
                <a:gd name="T1" fmla="*/ 168 h 1864"/>
                <a:gd name="T2" fmla="*/ 856 w 1567"/>
                <a:gd name="T3" fmla="*/ 46 h 1864"/>
                <a:gd name="T4" fmla="*/ 1054 w 1567"/>
                <a:gd name="T5" fmla="*/ 30 h 1864"/>
                <a:gd name="T6" fmla="*/ 1031 w 1567"/>
                <a:gd name="T7" fmla="*/ 145 h 1864"/>
                <a:gd name="T8" fmla="*/ 1123 w 1567"/>
                <a:gd name="T9" fmla="*/ 298 h 1864"/>
                <a:gd name="T10" fmla="*/ 1108 w 1567"/>
                <a:gd name="T11" fmla="*/ 504 h 1864"/>
                <a:gd name="T12" fmla="*/ 1276 w 1567"/>
                <a:gd name="T13" fmla="*/ 550 h 1864"/>
                <a:gd name="T14" fmla="*/ 1451 w 1567"/>
                <a:gd name="T15" fmla="*/ 695 h 1864"/>
                <a:gd name="T16" fmla="*/ 1474 w 1567"/>
                <a:gd name="T17" fmla="*/ 771 h 1864"/>
                <a:gd name="T18" fmla="*/ 1398 w 1567"/>
                <a:gd name="T19" fmla="*/ 886 h 1864"/>
                <a:gd name="T20" fmla="*/ 1451 w 1567"/>
                <a:gd name="T21" fmla="*/ 1016 h 1864"/>
                <a:gd name="T22" fmla="*/ 1551 w 1567"/>
                <a:gd name="T23" fmla="*/ 1100 h 1864"/>
                <a:gd name="T24" fmla="*/ 1444 w 1567"/>
                <a:gd name="T25" fmla="*/ 1184 h 1864"/>
                <a:gd name="T26" fmla="*/ 1337 w 1567"/>
                <a:gd name="T27" fmla="*/ 1123 h 1864"/>
                <a:gd name="T28" fmla="*/ 1367 w 1567"/>
                <a:gd name="T29" fmla="*/ 1252 h 1864"/>
                <a:gd name="T30" fmla="*/ 1543 w 1567"/>
                <a:gd name="T31" fmla="*/ 1252 h 1864"/>
                <a:gd name="T32" fmla="*/ 1459 w 1567"/>
                <a:gd name="T33" fmla="*/ 1413 h 1864"/>
                <a:gd name="T34" fmla="*/ 1398 w 1567"/>
                <a:gd name="T35" fmla="*/ 1581 h 1864"/>
                <a:gd name="T36" fmla="*/ 1413 w 1567"/>
                <a:gd name="T37" fmla="*/ 1711 h 1864"/>
                <a:gd name="T38" fmla="*/ 1367 w 1567"/>
                <a:gd name="T39" fmla="*/ 1749 h 1864"/>
                <a:gd name="T40" fmla="*/ 1192 w 1567"/>
                <a:gd name="T41" fmla="*/ 1634 h 1864"/>
                <a:gd name="T42" fmla="*/ 1092 w 1567"/>
                <a:gd name="T43" fmla="*/ 1680 h 1864"/>
                <a:gd name="T44" fmla="*/ 963 w 1567"/>
                <a:gd name="T45" fmla="*/ 1703 h 1864"/>
                <a:gd name="T46" fmla="*/ 917 w 1567"/>
                <a:gd name="T47" fmla="*/ 1863 h 1864"/>
                <a:gd name="T48" fmla="*/ 848 w 1567"/>
                <a:gd name="T49" fmla="*/ 1703 h 1864"/>
                <a:gd name="T50" fmla="*/ 634 w 1567"/>
                <a:gd name="T51" fmla="*/ 1780 h 1864"/>
                <a:gd name="T52" fmla="*/ 581 w 1567"/>
                <a:gd name="T53" fmla="*/ 1680 h 1864"/>
                <a:gd name="T54" fmla="*/ 443 w 1567"/>
                <a:gd name="T55" fmla="*/ 1489 h 1864"/>
                <a:gd name="T56" fmla="*/ 413 w 1567"/>
                <a:gd name="T57" fmla="*/ 1398 h 1864"/>
                <a:gd name="T58" fmla="*/ 336 w 1567"/>
                <a:gd name="T59" fmla="*/ 1298 h 1864"/>
                <a:gd name="T60" fmla="*/ 252 w 1567"/>
                <a:gd name="T61" fmla="*/ 1252 h 1864"/>
                <a:gd name="T62" fmla="*/ 153 w 1567"/>
                <a:gd name="T63" fmla="*/ 1123 h 1864"/>
                <a:gd name="T64" fmla="*/ 61 w 1567"/>
                <a:gd name="T65" fmla="*/ 1062 h 1864"/>
                <a:gd name="T66" fmla="*/ 99 w 1567"/>
                <a:gd name="T67" fmla="*/ 848 h 1864"/>
                <a:gd name="T68" fmla="*/ 245 w 1567"/>
                <a:gd name="T69" fmla="*/ 580 h 1864"/>
                <a:gd name="T70" fmla="*/ 115 w 1567"/>
                <a:gd name="T71" fmla="*/ 374 h 1864"/>
                <a:gd name="T72" fmla="*/ 191 w 1567"/>
                <a:gd name="T73" fmla="*/ 382 h 1864"/>
                <a:gd name="T74" fmla="*/ 291 w 1567"/>
                <a:gd name="T75" fmla="*/ 504 h 1864"/>
                <a:gd name="T76" fmla="*/ 367 w 1567"/>
                <a:gd name="T77" fmla="*/ 512 h 1864"/>
                <a:gd name="T78" fmla="*/ 504 w 1567"/>
                <a:gd name="T79" fmla="*/ 420 h 1864"/>
                <a:gd name="T80" fmla="*/ 741 w 1567"/>
                <a:gd name="T81" fmla="*/ 252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7" h="1864">
                  <a:moveTo>
                    <a:pt x="741" y="168"/>
                  </a:moveTo>
                  <a:lnTo>
                    <a:pt x="741" y="168"/>
                  </a:lnTo>
                  <a:cubicBezTo>
                    <a:pt x="772" y="160"/>
                    <a:pt x="817" y="168"/>
                    <a:pt x="840" y="145"/>
                  </a:cubicBezTo>
                  <a:cubicBezTo>
                    <a:pt x="863" y="122"/>
                    <a:pt x="840" y="76"/>
                    <a:pt x="856" y="46"/>
                  </a:cubicBezTo>
                  <a:cubicBezTo>
                    <a:pt x="871" y="23"/>
                    <a:pt x="902" y="0"/>
                    <a:pt x="932" y="0"/>
                  </a:cubicBezTo>
                  <a:cubicBezTo>
                    <a:pt x="978" y="0"/>
                    <a:pt x="1016" y="23"/>
                    <a:pt x="1054" y="30"/>
                  </a:cubicBezTo>
                  <a:lnTo>
                    <a:pt x="1054" y="30"/>
                  </a:lnTo>
                  <a:cubicBezTo>
                    <a:pt x="1046" y="69"/>
                    <a:pt x="1024" y="107"/>
                    <a:pt x="1031" y="145"/>
                  </a:cubicBezTo>
                  <a:cubicBezTo>
                    <a:pt x="1039" y="183"/>
                    <a:pt x="1062" y="214"/>
                    <a:pt x="1077" y="244"/>
                  </a:cubicBezTo>
                  <a:cubicBezTo>
                    <a:pt x="1092" y="267"/>
                    <a:pt x="1115" y="275"/>
                    <a:pt x="1123" y="298"/>
                  </a:cubicBezTo>
                  <a:cubicBezTo>
                    <a:pt x="1123" y="328"/>
                    <a:pt x="1100" y="351"/>
                    <a:pt x="1100" y="382"/>
                  </a:cubicBezTo>
                  <a:cubicBezTo>
                    <a:pt x="1100" y="420"/>
                    <a:pt x="1092" y="466"/>
                    <a:pt x="1108" y="504"/>
                  </a:cubicBezTo>
                  <a:cubicBezTo>
                    <a:pt x="1115" y="527"/>
                    <a:pt x="1131" y="558"/>
                    <a:pt x="1154" y="565"/>
                  </a:cubicBezTo>
                  <a:cubicBezTo>
                    <a:pt x="1192" y="573"/>
                    <a:pt x="1238" y="542"/>
                    <a:pt x="1276" y="550"/>
                  </a:cubicBezTo>
                  <a:cubicBezTo>
                    <a:pt x="1321" y="558"/>
                    <a:pt x="1360" y="588"/>
                    <a:pt x="1398" y="611"/>
                  </a:cubicBezTo>
                  <a:cubicBezTo>
                    <a:pt x="1421" y="634"/>
                    <a:pt x="1436" y="664"/>
                    <a:pt x="1451" y="695"/>
                  </a:cubicBezTo>
                  <a:cubicBezTo>
                    <a:pt x="1459" y="718"/>
                    <a:pt x="1467" y="748"/>
                    <a:pt x="1474" y="771"/>
                  </a:cubicBezTo>
                  <a:lnTo>
                    <a:pt x="1474" y="771"/>
                  </a:lnTo>
                  <a:cubicBezTo>
                    <a:pt x="1444" y="794"/>
                    <a:pt x="1406" y="802"/>
                    <a:pt x="1383" y="825"/>
                  </a:cubicBezTo>
                  <a:cubicBezTo>
                    <a:pt x="1367" y="840"/>
                    <a:pt x="1383" y="871"/>
                    <a:pt x="1398" y="886"/>
                  </a:cubicBezTo>
                  <a:cubicBezTo>
                    <a:pt x="1413" y="909"/>
                    <a:pt x="1451" y="924"/>
                    <a:pt x="1459" y="955"/>
                  </a:cubicBezTo>
                  <a:cubicBezTo>
                    <a:pt x="1467" y="970"/>
                    <a:pt x="1444" y="1000"/>
                    <a:pt x="1451" y="1016"/>
                  </a:cubicBezTo>
                  <a:cubicBezTo>
                    <a:pt x="1459" y="1031"/>
                    <a:pt x="1482" y="1023"/>
                    <a:pt x="1497" y="1039"/>
                  </a:cubicBezTo>
                  <a:cubicBezTo>
                    <a:pt x="1520" y="1054"/>
                    <a:pt x="1535" y="1077"/>
                    <a:pt x="1551" y="1100"/>
                  </a:cubicBezTo>
                  <a:cubicBezTo>
                    <a:pt x="1551" y="1115"/>
                    <a:pt x="1558" y="1138"/>
                    <a:pt x="1551" y="1146"/>
                  </a:cubicBezTo>
                  <a:cubicBezTo>
                    <a:pt x="1520" y="1169"/>
                    <a:pt x="1482" y="1191"/>
                    <a:pt x="1444" y="1184"/>
                  </a:cubicBezTo>
                  <a:cubicBezTo>
                    <a:pt x="1406" y="1169"/>
                    <a:pt x="1390" y="1115"/>
                    <a:pt x="1344" y="1092"/>
                  </a:cubicBezTo>
                  <a:cubicBezTo>
                    <a:pt x="1337" y="1084"/>
                    <a:pt x="1337" y="1115"/>
                    <a:pt x="1337" y="1123"/>
                  </a:cubicBezTo>
                  <a:cubicBezTo>
                    <a:pt x="1329" y="1146"/>
                    <a:pt x="1314" y="1169"/>
                    <a:pt x="1314" y="1191"/>
                  </a:cubicBezTo>
                  <a:cubicBezTo>
                    <a:pt x="1321" y="1222"/>
                    <a:pt x="1344" y="1245"/>
                    <a:pt x="1367" y="1252"/>
                  </a:cubicBezTo>
                  <a:cubicBezTo>
                    <a:pt x="1406" y="1260"/>
                    <a:pt x="1436" y="1214"/>
                    <a:pt x="1467" y="1214"/>
                  </a:cubicBezTo>
                  <a:cubicBezTo>
                    <a:pt x="1497" y="1214"/>
                    <a:pt x="1528" y="1230"/>
                    <a:pt x="1543" y="1252"/>
                  </a:cubicBezTo>
                  <a:cubicBezTo>
                    <a:pt x="1558" y="1306"/>
                    <a:pt x="1566" y="1367"/>
                    <a:pt x="1543" y="1413"/>
                  </a:cubicBezTo>
                  <a:cubicBezTo>
                    <a:pt x="1528" y="1436"/>
                    <a:pt x="1482" y="1398"/>
                    <a:pt x="1459" y="1413"/>
                  </a:cubicBezTo>
                  <a:cubicBezTo>
                    <a:pt x="1436" y="1428"/>
                    <a:pt x="1436" y="1459"/>
                    <a:pt x="1429" y="1489"/>
                  </a:cubicBezTo>
                  <a:cubicBezTo>
                    <a:pt x="1413" y="1520"/>
                    <a:pt x="1406" y="1550"/>
                    <a:pt x="1398" y="1581"/>
                  </a:cubicBezTo>
                  <a:cubicBezTo>
                    <a:pt x="1398" y="1627"/>
                    <a:pt x="1406" y="1665"/>
                    <a:pt x="1413" y="1711"/>
                  </a:cubicBezTo>
                  <a:lnTo>
                    <a:pt x="1413" y="1711"/>
                  </a:lnTo>
                  <a:cubicBezTo>
                    <a:pt x="1413" y="1726"/>
                    <a:pt x="1413" y="1741"/>
                    <a:pt x="1406" y="1749"/>
                  </a:cubicBezTo>
                  <a:cubicBezTo>
                    <a:pt x="1398" y="1757"/>
                    <a:pt x="1375" y="1757"/>
                    <a:pt x="1367" y="1749"/>
                  </a:cubicBezTo>
                  <a:cubicBezTo>
                    <a:pt x="1321" y="1703"/>
                    <a:pt x="1291" y="1642"/>
                    <a:pt x="1238" y="1611"/>
                  </a:cubicBezTo>
                  <a:cubicBezTo>
                    <a:pt x="1222" y="1596"/>
                    <a:pt x="1207" y="1634"/>
                    <a:pt x="1192" y="1634"/>
                  </a:cubicBezTo>
                  <a:cubicBezTo>
                    <a:pt x="1161" y="1627"/>
                    <a:pt x="1146" y="1573"/>
                    <a:pt x="1123" y="1589"/>
                  </a:cubicBezTo>
                  <a:cubicBezTo>
                    <a:pt x="1092" y="1604"/>
                    <a:pt x="1108" y="1650"/>
                    <a:pt x="1092" y="1680"/>
                  </a:cubicBezTo>
                  <a:cubicBezTo>
                    <a:pt x="1077" y="1696"/>
                    <a:pt x="1054" y="1703"/>
                    <a:pt x="1031" y="1711"/>
                  </a:cubicBezTo>
                  <a:cubicBezTo>
                    <a:pt x="1008" y="1711"/>
                    <a:pt x="978" y="1680"/>
                    <a:pt x="963" y="1703"/>
                  </a:cubicBezTo>
                  <a:cubicBezTo>
                    <a:pt x="924" y="1749"/>
                    <a:pt x="932" y="1810"/>
                    <a:pt x="917" y="1863"/>
                  </a:cubicBezTo>
                  <a:lnTo>
                    <a:pt x="917" y="1863"/>
                  </a:lnTo>
                  <a:cubicBezTo>
                    <a:pt x="886" y="1841"/>
                    <a:pt x="840" y="1833"/>
                    <a:pt x="825" y="1802"/>
                  </a:cubicBezTo>
                  <a:cubicBezTo>
                    <a:pt x="817" y="1772"/>
                    <a:pt x="871" y="1726"/>
                    <a:pt x="848" y="1703"/>
                  </a:cubicBezTo>
                  <a:cubicBezTo>
                    <a:pt x="825" y="1673"/>
                    <a:pt x="772" y="1665"/>
                    <a:pt x="733" y="1680"/>
                  </a:cubicBezTo>
                  <a:cubicBezTo>
                    <a:pt x="695" y="1696"/>
                    <a:pt x="688" y="1780"/>
                    <a:pt x="634" y="1780"/>
                  </a:cubicBezTo>
                  <a:cubicBezTo>
                    <a:pt x="604" y="1780"/>
                    <a:pt x="604" y="1711"/>
                    <a:pt x="581" y="1680"/>
                  </a:cubicBezTo>
                  <a:lnTo>
                    <a:pt x="581" y="1680"/>
                  </a:lnTo>
                  <a:cubicBezTo>
                    <a:pt x="581" y="1619"/>
                    <a:pt x="611" y="1543"/>
                    <a:pt x="573" y="1489"/>
                  </a:cubicBezTo>
                  <a:cubicBezTo>
                    <a:pt x="550" y="1451"/>
                    <a:pt x="481" y="1505"/>
                    <a:pt x="443" y="1489"/>
                  </a:cubicBezTo>
                  <a:cubicBezTo>
                    <a:pt x="428" y="1482"/>
                    <a:pt x="466" y="1451"/>
                    <a:pt x="466" y="1436"/>
                  </a:cubicBezTo>
                  <a:cubicBezTo>
                    <a:pt x="458" y="1413"/>
                    <a:pt x="420" y="1413"/>
                    <a:pt x="413" y="1398"/>
                  </a:cubicBezTo>
                  <a:cubicBezTo>
                    <a:pt x="397" y="1375"/>
                    <a:pt x="405" y="1352"/>
                    <a:pt x="390" y="1329"/>
                  </a:cubicBezTo>
                  <a:cubicBezTo>
                    <a:pt x="374" y="1314"/>
                    <a:pt x="344" y="1321"/>
                    <a:pt x="336" y="1298"/>
                  </a:cubicBezTo>
                  <a:cubicBezTo>
                    <a:pt x="329" y="1283"/>
                    <a:pt x="367" y="1245"/>
                    <a:pt x="344" y="1230"/>
                  </a:cubicBezTo>
                  <a:cubicBezTo>
                    <a:pt x="313" y="1214"/>
                    <a:pt x="275" y="1275"/>
                    <a:pt x="252" y="1252"/>
                  </a:cubicBezTo>
                  <a:cubicBezTo>
                    <a:pt x="214" y="1230"/>
                    <a:pt x="237" y="1169"/>
                    <a:pt x="206" y="1130"/>
                  </a:cubicBezTo>
                  <a:cubicBezTo>
                    <a:pt x="199" y="1115"/>
                    <a:pt x="168" y="1130"/>
                    <a:pt x="153" y="1123"/>
                  </a:cubicBezTo>
                  <a:cubicBezTo>
                    <a:pt x="122" y="1107"/>
                    <a:pt x="92" y="1077"/>
                    <a:pt x="61" y="1062"/>
                  </a:cubicBezTo>
                  <a:lnTo>
                    <a:pt x="61" y="1062"/>
                  </a:lnTo>
                  <a:cubicBezTo>
                    <a:pt x="46" y="1008"/>
                    <a:pt x="0" y="955"/>
                    <a:pt x="16" y="901"/>
                  </a:cubicBezTo>
                  <a:cubicBezTo>
                    <a:pt x="16" y="871"/>
                    <a:pt x="77" y="871"/>
                    <a:pt x="99" y="848"/>
                  </a:cubicBezTo>
                  <a:cubicBezTo>
                    <a:pt x="145" y="810"/>
                    <a:pt x="206" y="779"/>
                    <a:pt x="229" y="733"/>
                  </a:cubicBezTo>
                  <a:cubicBezTo>
                    <a:pt x="252" y="687"/>
                    <a:pt x="260" y="634"/>
                    <a:pt x="245" y="580"/>
                  </a:cubicBezTo>
                  <a:cubicBezTo>
                    <a:pt x="237" y="550"/>
                    <a:pt x="191" y="542"/>
                    <a:pt x="168" y="512"/>
                  </a:cubicBezTo>
                  <a:cubicBezTo>
                    <a:pt x="145" y="473"/>
                    <a:pt x="138" y="420"/>
                    <a:pt x="115" y="374"/>
                  </a:cubicBezTo>
                  <a:lnTo>
                    <a:pt x="115" y="374"/>
                  </a:lnTo>
                  <a:cubicBezTo>
                    <a:pt x="145" y="374"/>
                    <a:pt x="168" y="366"/>
                    <a:pt x="191" y="382"/>
                  </a:cubicBezTo>
                  <a:cubicBezTo>
                    <a:pt x="214" y="389"/>
                    <a:pt x="237" y="412"/>
                    <a:pt x="252" y="427"/>
                  </a:cubicBezTo>
                  <a:cubicBezTo>
                    <a:pt x="268" y="450"/>
                    <a:pt x="268" y="489"/>
                    <a:pt x="291" y="504"/>
                  </a:cubicBezTo>
                  <a:cubicBezTo>
                    <a:pt x="313" y="512"/>
                    <a:pt x="336" y="481"/>
                    <a:pt x="359" y="481"/>
                  </a:cubicBezTo>
                  <a:cubicBezTo>
                    <a:pt x="374" y="489"/>
                    <a:pt x="359" y="512"/>
                    <a:pt x="367" y="512"/>
                  </a:cubicBezTo>
                  <a:cubicBezTo>
                    <a:pt x="413" y="519"/>
                    <a:pt x="458" y="519"/>
                    <a:pt x="489" y="496"/>
                  </a:cubicBezTo>
                  <a:cubicBezTo>
                    <a:pt x="512" y="481"/>
                    <a:pt x="481" y="427"/>
                    <a:pt x="504" y="420"/>
                  </a:cubicBezTo>
                  <a:cubicBezTo>
                    <a:pt x="588" y="382"/>
                    <a:pt x="688" y="405"/>
                    <a:pt x="764" y="359"/>
                  </a:cubicBezTo>
                  <a:cubicBezTo>
                    <a:pt x="787" y="336"/>
                    <a:pt x="749" y="283"/>
                    <a:pt x="741" y="252"/>
                  </a:cubicBezTo>
                  <a:cubicBezTo>
                    <a:pt x="741" y="221"/>
                    <a:pt x="741" y="198"/>
                    <a:pt x="741"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1" name="Freeform 68"/>
            <p:cNvSpPr>
              <a:spLocks noChangeArrowheads="1"/>
            </p:cNvSpPr>
            <p:nvPr/>
          </p:nvSpPr>
          <p:spPr bwMode="auto">
            <a:xfrm>
              <a:off x="8033815" y="7631113"/>
              <a:ext cx="920690" cy="554037"/>
            </a:xfrm>
            <a:custGeom>
              <a:avLst/>
              <a:gdLst>
                <a:gd name="T0" fmla="*/ 214 w 2559"/>
                <a:gd name="T1" fmla="*/ 413 h 1537"/>
                <a:gd name="T2" fmla="*/ 214 w 2559"/>
                <a:gd name="T3" fmla="*/ 413 h 1537"/>
                <a:gd name="T4" fmla="*/ 183 w 2559"/>
                <a:gd name="T5" fmla="*/ 481 h 1537"/>
                <a:gd name="T6" fmla="*/ 206 w 2559"/>
                <a:gd name="T7" fmla="*/ 527 h 1537"/>
                <a:gd name="T8" fmla="*/ 122 w 2559"/>
                <a:gd name="T9" fmla="*/ 581 h 1537"/>
                <a:gd name="T10" fmla="*/ 30 w 2559"/>
                <a:gd name="T11" fmla="*/ 611 h 1537"/>
                <a:gd name="T12" fmla="*/ 30 w 2559"/>
                <a:gd name="T13" fmla="*/ 611 h 1537"/>
                <a:gd name="T14" fmla="*/ 7 w 2559"/>
                <a:gd name="T15" fmla="*/ 726 h 1537"/>
                <a:gd name="T16" fmla="*/ 53 w 2559"/>
                <a:gd name="T17" fmla="*/ 825 h 1537"/>
                <a:gd name="T18" fmla="*/ 99 w 2559"/>
                <a:gd name="T19" fmla="*/ 879 h 1537"/>
                <a:gd name="T20" fmla="*/ 76 w 2559"/>
                <a:gd name="T21" fmla="*/ 963 h 1537"/>
                <a:gd name="T22" fmla="*/ 84 w 2559"/>
                <a:gd name="T23" fmla="*/ 1085 h 1537"/>
                <a:gd name="T24" fmla="*/ 130 w 2559"/>
                <a:gd name="T25" fmla="*/ 1146 h 1537"/>
                <a:gd name="T26" fmla="*/ 252 w 2559"/>
                <a:gd name="T27" fmla="*/ 1131 h 1537"/>
                <a:gd name="T28" fmla="*/ 374 w 2559"/>
                <a:gd name="T29" fmla="*/ 1192 h 1537"/>
                <a:gd name="T30" fmla="*/ 427 w 2559"/>
                <a:gd name="T31" fmla="*/ 1276 h 1537"/>
                <a:gd name="T32" fmla="*/ 450 w 2559"/>
                <a:gd name="T33" fmla="*/ 1352 h 1537"/>
                <a:gd name="T34" fmla="*/ 450 w 2559"/>
                <a:gd name="T35" fmla="*/ 1360 h 1537"/>
                <a:gd name="T36" fmla="*/ 588 w 2559"/>
                <a:gd name="T37" fmla="*/ 1314 h 1537"/>
                <a:gd name="T38" fmla="*/ 779 w 2559"/>
                <a:gd name="T39" fmla="*/ 1283 h 1537"/>
                <a:gd name="T40" fmla="*/ 863 w 2559"/>
                <a:gd name="T41" fmla="*/ 1322 h 1537"/>
                <a:gd name="T42" fmla="*/ 825 w 2559"/>
                <a:gd name="T43" fmla="*/ 1436 h 1537"/>
                <a:gd name="T44" fmla="*/ 939 w 2559"/>
                <a:gd name="T45" fmla="*/ 1459 h 1537"/>
                <a:gd name="T46" fmla="*/ 1153 w 2559"/>
                <a:gd name="T47" fmla="*/ 1459 h 1537"/>
                <a:gd name="T48" fmla="*/ 1321 w 2559"/>
                <a:gd name="T49" fmla="*/ 1490 h 1537"/>
                <a:gd name="T50" fmla="*/ 1436 w 2559"/>
                <a:gd name="T51" fmla="*/ 1513 h 1537"/>
                <a:gd name="T52" fmla="*/ 1665 w 2559"/>
                <a:gd name="T53" fmla="*/ 1528 h 1537"/>
                <a:gd name="T54" fmla="*/ 1741 w 2559"/>
                <a:gd name="T55" fmla="*/ 1475 h 1537"/>
                <a:gd name="T56" fmla="*/ 1840 w 2559"/>
                <a:gd name="T57" fmla="*/ 1413 h 1537"/>
                <a:gd name="T58" fmla="*/ 1917 w 2559"/>
                <a:gd name="T59" fmla="*/ 1314 h 1537"/>
                <a:gd name="T60" fmla="*/ 1970 w 2559"/>
                <a:gd name="T61" fmla="*/ 1245 h 1537"/>
                <a:gd name="T62" fmla="*/ 2131 w 2559"/>
                <a:gd name="T63" fmla="*/ 1261 h 1537"/>
                <a:gd name="T64" fmla="*/ 2314 w 2559"/>
                <a:gd name="T65" fmla="*/ 1253 h 1537"/>
                <a:gd name="T66" fmla="*/ 2383 w 2559"/>
                <a:gd name="T67" fmla="*/ 1154 h 1537"/>
                <a:gd name="T68" fmla="*/ 2352 w 2559"/>
                <a:gd name="T69" fmla="*/ 1100 h 1537"/>
                <a:gd name="T70" fmla="*/ 2406 w 2559"/>
                <a:gd name="T71" fmla="*/ 1024 h 1537"/>
                <a:gd name="T72" fmla="*/ 2558 w 2559"/>
                <a:gd name="T73" fmla="*/ 1016 h 1537"/>
                <a:gd name="T74" fmla="*/ 2558 w 2559"/>
                <a:gd name="T75" fmla="*/ 1016 h 1537"/>
                <a:gd name="T76" fmla="*/ 2513 w 2559"/>
                <a:gd name="T77" fmla="*/ 802 h 1537"/>
                <a:gd name="T78" fmla="*/ 2497 w 2559"/>
                <a:gd name="T79" fmla="*/ 711 h 1537"/>
                <a:gd name="T80" fmla="*/ 2444 w 2559"/>
                <a:gd name="T81" fmla="*/ 596 h 1537"/>
                <a:gd name="T82" fmla="*/ 2047 w 2559"/>
                <a:gd name="T83" fmla="*/ 222 h 1537"/>
                <a:gd name="T84" fmla="*/ 1543 w 2559"/>
                <a:gd name="T85" fmla="*/ 69 h 1537"/>
                <a:gd name="T86" fmla="*/ 1199 w 2559"/>
                <a:gd name="T87" fmla="*/ 31 h 1537"/>
                <a:gd name="T88" fmla="*/ 962 w 2559"/>
                <a:gd name="T89" fmla="*/ 16 h 1537"/>
                <a:gd name="T90" fmla="*/ 710 w 2559"/>
                <a:gd name="T91" fmla="*/ 16 h 1537"/>
                <a:gd name="T92" fmla="*/ 519 w 2559"/>
                <a:gd name="T93" fmla="*/ 336 h 1537"/>
                <a:gd name="T94" fmla="*/ 397 w 2559"/>
                <a:gd name="T95" fmla="*/ 474 h 1537"/>
                <a:gd name="T96" fmla="*/ 214 w 2559"/>
                <a:gd name="T97" fmla="*/ 413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59" h="1537">
                  <a:moveTo>
                    <a:pt x="214" y="413"/>
                  </a:moveTo>
                  <a:lnTo>
                    <a:pt x="214" y="413"/>
                  </a:lnTo>
                  <a:cubicBezTo>
                    <a:pt x="206" y="436"/>
                    <a:pt x="183" y="459"/>
                    <a:pt x="183" y="481"/>
                  </a:cubicBezTo>
                  <a:cubicBezTo>
                    <a:pt x="183" y="497"/>
                    <a:pt x="214" y="512"/>
                    <a:pt x="206" y="527"/>
                  </a:cubicBezTo>
                  <a:cubicBezTo>
                    <a:pt x="191" y="558"/>
                    <a:pt x="153" y="566"/>
                    <a:pt x="122" y="581"/>
                  </a:cubicBezTo>
                  <a:cubicBezTo>
                    <a:pt x="91" y="596"/>
                    <a:pt x="61" y="596"/>
                    <a:pt x="30" y="611"/>
                  </a:cubicBezTo>
                  <a:lnTo>
                    <a:pt x="30" y="611"/>
                  </a:lnTo>
                  <a:cubicBezTo>
                    <a:pt x="22" y="650"/>
                    <a:pt x="0" y="688"/>
                    <a:pt x="7" y="726"/>
                  </a:cubicBezTo>
                  <a:cubicBezTo>
                    <a:pt x="15" y="764"/>
                    <a:pt x="38" y="795"/>
                    <a:pt x="53" y="825"/>
                  </a:cubicBezTo>
                  <a:cubicBezTo>
                    <a:pt x="68" y="848"/>
                    <a:pt x="91" y="856"/>
                    <a:pt x="99" y="879"/>
                  </a:cubicBezTo>
                  <a:cubicBezTo>
                    <a:pt x="99" y="909"/>
                    <a:pt x="76" y="932"/>
                    <a:pt x="76" y="963"/>
                  </a:cubicBezTo>
                  <a:cubicBezTo>
                    <a:pt x="76" y="1001"/>
                    <a:pt x="68" y="1047"/>
                    <a:pt x="84" y="1085"/>
                  </a:cubicBezTo>
                  <a:cubicBezTo>
                    <a:pt x="91" y="1108"/>
                    <a:pt x="107" y="1139"/>
                    <a:pt x="130" y="1146"/>
                  </a:cubicBezTo>
                  <a:cubicBezTo>
                    <a:pt x="168" y="1154"/>
                    <a:pt x="214" y="1123"/>
                    <a:pt x="252" y="1131"/>
                  </a:cubicBezTo>
                  <a:cubicBezTo>
                    <a:pt x="297" y="1139"/>
                    <a:pt x="336" y="1169"/>
                    <a:pt x="374" y="1192"/>
                  </a:cubicBezTo>
                  <a:cubicBezTo>
                    <a:pt x="397" y="1215"/>
                    <a:pt x="412" y="1245"/>
                    <a:pt x="427" y="1276"/>
                  </a:cubicBezTo>
                  <a:cubicBezTo>
                    <a:pt x="435" y="1299"/>
                    <a:pt x="443" y="1329"/>
                    <a:pt x="450" y="1352"/>
                  </a:cubicBezTo>
                  <a:cubicBezTo>
                    <a:pt x="450" y="1360"/>
                    <a:pt x="450" y="1360"/>
                    <a:pt x="450" y="1360"/>
                  </a:cubicBezTo>
                  <a:cubicBezTo>
                    <a:pt x="496" y="1345"/>
                    <a:pt x="542" y="1322"/>
                    <a:pt x="588" y="1314"/>
                  </a:cubicBezTo>
                  <a:cubicBezTo>
                    <a:pt x="649" y="1299"/>
                    <a:pt x="718" y="1283"/>
                    <a:pt x="779" y="1283"/>
                  </a:cubicBezTo>
                  <a:cubicBezTo>
                    <a:pt x="809" y="1283"/>
                    <a:pt x="855" y="1291"/>
                    <a:pt x="863" y="1322"/>
                  </a:cubicBezTo>
                  <a:cubicBezTo>
                    <a:pt x="870" y="1360"/>
                    <a:pt x="802" y="1398"/>
                    <a:pt x="825" y="1436"/>
                  </a:cubicBezTo>
                  <a:cubicBezTo>
                    <a:pt x="840" y="1475"/>
                    <a:pt x="901" y="1459"/>
                    <a:pt x="939" y="1459"/>
                  </a:cubicBezTo>
                  <a:cubicBezTo>
                    <a:pt x="1008" y="1467"/>
                    <a:pt x="1084" y="1452"/>
                    <a:pt x="1153" y="1459"/>
                  </a:cubicBezTo>
                  <a:cubicBezTo>
                    <a:pt x="1206" y="1459"/>
                    <a:pt x="1268" y="1482"/>
                    <a:pt x="1321" y="1490"/>
                  </a:cubicBezTo>
                  <a:cubicBezTo>
                    <a:pt x="1359" y="1497"/>
                    <a:pt x="1397" y="1505"/>
                    <a:pt x="1436" y="1513"/>
                  </a:cubicBezTo>
                  <a:cubicBezTo>
                    <a:pt x="1512" y="1520"/>
                    <a:pt x="1588" y="1536"/>
                    <a:pt x="1665" y="1528"/>
                  </a:cubicBezTo>
                  <a:cubicBezTo>
                    <a:pt x="1695" y="1528"/>
                    <a:pt x="1718" y="1490"/>
                    <a:pt x="1741" y="1475"/>
                  </a:cubicBezTo>
                  <a:cubicBezTo>
                    <a:pt x="1779" y="1452"/>
                    <a:pt x="1810" y="1436"/>
                    <a:pt x="1840" y="1413"/>
                  </a:cubicBezTo>
                  <a:cubicBezTo>
                    <a:pt x="1871" y="1383"/>
                    <a:pt x="1894" y="1345"/>
                    <a:pt x="1917" y="1314"/>
                  </a:cubicBezTo>
                  <a:cubicBezTo>
                    <a:pt x="1932" y="1291"/>
                    <a:pt x="1940" y="1253"/>
                    <a:pt x="1970" y="1245"/>
                  </a:cubicBezTo>
                  <a:cubicBezTo>
                    <a:pt x="2024" y="1238"/>
                    <a:pt x="2077" y="1261"/>
                    <a:pt x="2131" y="1261"/>
                  </a:cubicBezTo>
                  <a:cubicBezTo>
                    <a:pt x="2192" y="1261"/>
                    <a:pt x="2253" y="1276"/>
                    <a:pt x="2314" y="1253"/>
                  </a:cubicBezTo>
                  <a:cubicBezTo>
                    <a:pt x="2344" y="1238"/>
                    <a:pt x="2375" y="1192"/>
                    <a:pt x="2383" y="1154"/>
                  </a:cubicBezTo>
                  <a:cubicBezTo>
                    <a:pt x="2390" y="1139"/>
                    <a:pt x="2352" y="1123"/>
                    <a:pt x="2352" y="1100"/>
                  </a:cubicBezTo>
                  <a:cubicBezTo>
                    <a:pt x="2360" y="1070"/>
                    <a:pt x="2375" y="1039"/>
                    <a:pt x="2406" y="1024"/>
                  </a:cubicBezTo>
                  <a:cubicBezTo>
                    <a:pt x="2452" y="1008"/>
                    <a:pt x="2513" y="1016"/>
                    <a:pt x="2558" y="1016"/>
                  </a:cubicBezTo>
                  <a:lnTo>
                    <a:pt x="2558" y="1016"/>
                  </a:lnTo>
                  <a:cubicBezTo>
                    <a:pt x="2558" y="940"/>
                    <a:pt x="2558" y="879"/>
                    <a:pt x="2513" y="802"/>
                  </a:cubicBezTo>
                  <a:cubicBezTo>
                    <a:pt x="2497" y="772"/>
                    <a:pt x="2505" y="741"/>
                    <a:pt x="2497" y="711"/>
                  </a:cubicBezTo>
                  <a:cubicBezTo>
                    <a:pt x="2482" y="657"/>
                    <a:pt x="2467" y="634"/>
                    <a:pt x="2444" y="596"/>
                  </a:cubicBezTo>
                  <a:cubicBezTo>
                    <a:pt x="2352" y="459"/>
                    <a:pt x="2177" y="336"/>
                    <a:pt x="2047" y="222"/>
                  </a:cubicBezTo>
                  <a:cubicBezTo>
                    <a:pt x="1909" y="92"/>
                    <a:pt x="1711" y="138"/>
                    <a:pt x="1543" y="69"/>
                  </a:cubicBezTo>
                  <a:cubicBezTo>
                    <a:pt x="1443" y="31"/>
                    <a:pt x="1283" y="84"/>
                    <a:pt x="1199" y="31"/>
                  </a:cubicBezTo>
                  <a:cubicBezTo>
                    <a:pt x="1115" y="0"/>
                    <a:pt x="1054" y="0"/>
                    <a:pt x="962" y="16"/>
                  </a:cubicBezTo>
                  <a:cubicBezTo>
                    <a:pt x="886" y="23"/>
                    <a:pt x="794" y="0"/>
                    <a:pt x="710" y="16"/>
                  </a:cubicBezTo>
                  <a:cubicBezTo>
                    <a:pt x="557" y="39"/>
                    <a:pt x="534" y="207"/>
                    <a:pt x="519" y="336"/>
                  </a:cubicBezTo>
                  <a:cubicBezTo>
                    <a:pt x="511" y="375"/>
                    <a:pt x="412" y="405"/>
                    <a:pt x="397" y="474"/>
                  </a:cubicBezTo>
                  <a:cubicBezTo>
                    <a:pt x="366" y="474"/>
                    <a:pt x="275" y="443"/>
                    <a:pt x="214" y="413"/>
                  </a:cubicBezTo>
                </a:path>
              </a:pathLst>
            </a:custGeom>
            <a:solidFill>
              <a:schemeClr val="accent5"/>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2" name="Freeform 69"/>
            <p:cNvSpPr>
              <a:spLocks noChangeArrowheads="1"/>
            </p:cNvSpPr>
            <p:nvPr/>
          </p:nvSpPr>
          <p:spPr bwMode="auto">
            <a:xfrm>
              <a:off x="8138583" y="7994650"/>
              <a:ext cx="825446" cy="622300"/>
            </a:xfrm>
            <a:custGeom>
              <a:avLst/>
              <a:gdLst>
                <a:gd name="T0" fmla="*/ 99 w 2292"/>
                <a:gd name="T1" fmla="*/ 1284 h 1728"/>
                <a:gd name="T2" fmla="*/ 99 w 2292"/>
                <a:gd name="T3" fmla="*/ 1284 h 1728"/>
                <a:gd name="T4" fmla="*/ 84 w 2292"/>
                <a:gd name="T5" fmla="*/ 1154 h 1728"/>
                <a:gd name="T6" fmla="*/ 115 w 2292"/>
                <a:gd name="T7" fmla="*/ 1062 h 1728"/>
                <a:gd name="T8" fmla="*/ 145 w 2292"/>
                <a:gd name="T9" fmla="*/ 986 h 1728"/>
                <a:gd name="T10" fmla="*/ 229 w 2292"/>
                <a:gd name="T11" fmla="*/ 986 h 1728"/>
                <a:gd name="T12" fmla="*/ 229 w 2292"/>
                <a:gd name="T13" fmla="*/ 825 h 1728"/>
                <a:gd name="T14" fmla="*/ 153 w 2292"/>
                <a:gd name="T15" fmla="*/ 787 h 1728"/>
                <a:gd name="T16" fmla="*/ 53 w 2292"/>
                <a:gd name="T17" fmla="*/ 825 h 1728"/>
                <a:gd name="T18" fmla="*/ 0 w 2292"/>
                <a:gd name="T19" fmla="*/ 764 h 1728"/>
                <a:gd name="T20" fmla="*/ 23 w 2292"/>
                <a:gd name="T21" fmla="*/ 696 h 1728"/>
                <a:gd name="T22" fmla="*/ 30 w 2292"/>
                <a:gd name="T23" fmla="*/ 665 h 1728"/>
                <a:gd name="T24" fmla="*/ 130 w 2292"/>
                <a:gd name="T25" fmla="*/ 757 h 1728"/>
                <a:gd name="T26" fmla="*/ 237 w 2292"/>
                <a:gd name="T27" fmla="*/ 719 h 1728"/>
                <a:gd name="T28" fmla="*/ 237 w 2292"/>
                <a:gd name="T29" fmla="*/ 673 h 1728"/>
                <a:gd name="T30" fmla="*/ 183 w 2292"/>
                <a:gd name="T31" fmla="*/ 612 h 1728"/>
                <a:gd name="T32" fmla="*/ 137 w 2292"/>
                <a:gd name="T33" fmla="*/ 589 h 1728"/>
                <a:gd name="T34" fmla="*/ 145 w 2292"/>
                <a:gd name="T35" fmla="*/ 528 h 1728"/>
                <a:gd name="T36" fmla="*/ 84 w 2292"/>
                <a:gd name="T37" fmla="*/ 459 h 1728"/>
                <a:gd name="T38" fmla="*/ 69 w 2292"/>
                <a:gd name="T39" fmla="*/ 398 h 1728"/>
                <a:gd name="T40" fmla="*/ 160 w 2292"/>
                <a:gd name="T41" fmla="*/ 344 h 1728"/>
                <a:gd name="T42" fmla="*/ 160 w 2292"/>
                <a:gd name="T43" fmla="*/ 352 h 1728"/>
                <a:gd name="T44" fmla="*/ 298 w 2292"/>
                <a:gd name="T45" fmla="*/ 306 h 1728"/>
                <a:gd name="T46" fmla="*/ 489 w 2292"/>
                <a:gd name="T47" fmla="*/ 275 h 1728"/>
                <a:gd name="T48" fmla="*/ 573 w 2292"/>
                <a:gd name="T49" fmla="*/ 314 h 1728"/>
                <a:gd name="T50" fmla="*/ 535 w 2292"/>
                <a:gd name="T51" fmla="*/ 428 h 1728"/>
                <a:gd name="T52" fmla="*/ 649 w 2292"/>
                <a:gd name="T53" fmla="*/ 451 h 1728"/>
                <a:gd name="T54" fmla="*/ 863 w 2292"/>
                <a:gd name="T55" fmla="*/ 451 h 1728"/>
                <a:gd name="T56" fmla="*/ 1031 w 2292"/>
                <a:gd name="T57" fmla="*/ 482 h 1728"/>
                <a:gd name="T58" fmla="*/ 1146 w 2292"/>
                <a:gd name="T59" fmla="*/ 505 h 1728"/>
                <a:gd name="T60" fmla="*/ 1375 w 2292"/>
                <a:gd name="T61" fmla="*/ 520 h 1728"/>
                <a:gd name="T62" fmla="*/ 1451 w 2292"/>
                <a:gd name="T63" fmla="*/ 467 h 1728"/>
                <a:gd name="T64" fmla="*/ 1550 w 2292"/>
                <a:gd name="T65" fmla="*/ 405 h 1728"/>
                <a:gd name="T66" fmla="*/ 1627 w 2292"/>
                <a:gd name="T67" fmla="*/ 306 h 1728"/>
                <a:gd name="T68" fmla="*/ 1680 w 2292"/>
                <a:gd name="T69" fmla="*/ 237 h 1728"/>
                <a:gd name="T70" fmla="*/ 1841 w 2292"/>
                <a:gd name="T71" fmla="*/ 253 h 1728"/>
                <a:gd name="T72" fmla="*/ 2024 w 2292"/>
                <a:gd name="T73" fmla="*/ 245 h 1728"/>
                <a:gd name="T74" fmla="*/ 2093 w 2292"/>
                <a:gd name="T75" fmla="*/ 146 h 1728"/>
                <a:gd name="T76" fmla="*/ 2062 w 2292"/>
                <a:gd name="T77" fmla="*/ 92 h 1728"/>
                <a:gd name="T78" fmla="*/ 2116 w 2292"/>
                <a:gd name="T79" fmla="*/ 16 h 1728"/>
                <a:gd name="T80" fmla="*/ 2268 w 2292"/>
                <a:gd name="T81" fmla="*/ 8 h 1728"/>
                <a:gd name="T82" fmla="*/ 2268 w 2292"/>
                <a:gd name="T83" fmla="*/ 8 h 1728"/>
                <a:gd name="T84" fmla="*/ 2276 w 2292"/>
                <a:gd name="T85" fmla="*/ 123 h 1728"/>
                <a:gd name="T86" fmla="*/ 2253 w 2292"/>
                <a:gd name="T87" fmla="*/ 497 h 1728"/>
                <a:gd name="T88" fmla="*/ 2116 w 2292"/>
                <a:gd name="T89" fmla="*/ 772 h 1728"/>
                <a:gd name="T90" fmla="*/ 2085 w 2292"/>
                <a:gd name="T91" fmla="*/ 994 h 1728"/>
                <a:gd name="T92" fmla="*/ 2009 w 2292"/>
                <a:gd name="T93" fmla="*/ 1314 h 1728"/>
                <a:gd name="T94" fmla="*/ 1848 w 2292"/>
                <a:gd name="T95" fmla="*/ 1406 h 1728"/>
                <a:gd name="T96" fmla="*/ 1757 w 2292"/>
                <a:gd name="T97" fmla="*/ 1567 h 1728"/>
                <a:gd name="T98" fmla="*/ 1550 w 2292"/>
                <a:gd name="T99" fmla="*/ 1628 h 1728"/>
                <a:gd name="T100" fmla="*/ 1421 w 2292"/>
                <a:gd name="T101" fmla="*/ 1498 h 1728"/>
                <a:gd name="T102" fmla="*/ 1489 w 2292"/>
                <a:gd name="T103" fmla="*/ 1628 h 1728"/>
                <a:gd name="T104" fmla="*/ 1489 w 2292"/>
                <a:gd name="T105" fmla="*/ 1628 h 1728"/>
                <a:gd name="T106" fmla="*/ 1245 w 2292"/>
                <a:gd name="T107" fmla="*/ 1544 h 1728"/>
                <a:gd name="T108" fmla="*/ 1024 w 2292"/>
                <a:gd name="T109" fmla="*/ 1521 h 1728"/>
                <a:gd name="T110" fmla="*/ 978 w 2292"/>
                <a:gd name="T111" fmla="*/ 1505 h 1728"/>
                <a:gd name="T112" fmla="*/ 718 w 2292"/>
                <a:gd name="T113" fmla="*/ 1528 h 1728"/>
                <a:gd name="T114" fmla="*/ 657 w 2292"/>
                <a:gd name="T115" fmla="*/ 1391 h 1728"/>
                <a:gd name="T116" fmla="*/ 557 w 2292"/>
                <a:gd name="T117" fmla="*/ 1253 h 1728"/>
                <a:gd name="T118" fmla="*/ 313 w 2292"/>
                <a:gd name="T119" fmla="*/ 1299 h 1728"/>
                <a:gd name="T120" fmla="*/ 260 w 2292"/>
                <a:gd name="T121" fmla="*/ 1261 h 1728"/>
                <a:gd name="T122" fmla="*/ 99 w 2292"/>
                <a:gd name="T123" fmla="*/ 128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2" h="1728">
                  <a:moveTo>
                    <a:pt x="99" y="1284"/>
                  </a:moveTo>
                  <a:lnTo>
                    <a:pt x="99" y="1284"/>
                  </a:lnTo>
                  <a:cubicBezTo>
                    <a:pt x="92" y="1238"/>
                    <a:pt x="84" y="1200"/>
                    <a:pt x="84" y="1154"/>
                  </a:cubicBezTo>
                  <a:cubicBezTo>
                    <a:pt x="92" y="1123"/>
                    <a:pt x="99" y="1093"/>
                    <a:pt x="115" y="1062"/>
                  </a:cubicBezTo>
                  <a:cubicBezTo>
                    <a:pt x="122" y="1032"/>
                    <a:pt x="122" y="1001"/>
                    <a:pt x="145" y="986"/>
                  </a:cubicBezTo>
                  <a:cubicBezTo>
                    <a:pt x="168" y="971"/>
                    <a:pt x="214" y="1009"/>
                    <a:pt x="229" y="986"/>
                  </a:cubicBezTo>
                  <a:cubicBezTo>
                    <a:pt x="252" y="940"/>
                    <a:pt x="244" y="879"/>
                    <a:pt x="229" y="825"/>
                  </a:cubicBezTo>
                  <a:cubicBezTo>
                    <a:pt x="214" y="803"/>
                    <a:pt x="183" y="787"/>
                    <a:pt x="153" y="787"/>
                  </a:cubicBezTo>
                  <a:cubicBezTo>
                    <a:pt x="122" y="787"/>
                    <a:pt x="92" y="833"/>
                    <a:pt x="53" y="825"/>
                  </a:cubicBezTo>
                  <a:cubicBezTo>
                    <a:pt x="30" y="818"/>
                    <a:pt x="7" y="795"/>
                    <a:pt x="0" y="764"/>
                  </a:cubicBezTo>
                  <a:cubicBezTo>
                    <a:pt x="0" y="742"/>
                    <a:pt x="15" y="719"/>
                    <a:pt x="23" y="696"/>
                  </a:cubicBezTo>
                  <a:cubicBezTo>
                    <a:pt x="23" y="688"/>
                    <a:pt x="23" y="657"/>
                    <a:pt x="30" y="665"/>
                  </a:cubicBezTo>
                  <a:cubicBezTo>
                    <a:pt x="76" y="688"/>
                    <a:pt x="92" y="742"/>
                    <a:pt x="130" y="757"/>
                  </a:cubicBezTo>
                  <a:cubicBezTo>
                    <a:pt x="168" y="764"/>
                    <a:pt x="206" y="742"/>
                    <a:pt x="237" y="719"/>
                  </a:cubicBezTo>
                  <a:cubicBezTo>
                    <a:pt x="244" y="711"/>
                    <a:pt x="237" y="688"/>
                    <a:pt x="237" y="673"/>
                  </a:cubicBezTo>
                  <a:cubicBezTo>
                    <a:pt x="221" y="650"/>
                    <a:pt x="206" y="627"/>
                    <a:pt x="183" y="612"/>
                  </a:cubicBezTo>
                  <a:cubicBezTo>
                    <a:pt x="168" y="596"/>
                    <a:pt x="145" y="604"/>
                    <a:pt x="137" y="589"/>
                  </a:cubicBezTo>
                  <a:cubicBezTo>
                    <a:pt x="130" y="573"/>
                    <a:pt x="153" y="543"/>
                    <a:pt x="145" y="528"/>
                  </a:cubicBezTo>
                  <a:cubicBezTo>
                    <a:pt x="137" y="497"/>
                    <a:pt x="99" y="482"/>
                    <a:pt x="84" y="459"/>
                  </a:cubicBezTo>
                  <a:cubicBezTo>
                    <a:pt x="69" y="444"/>
                    <a:pt x="53" y="413"/>
                    <a:pt x="69" y="398"/>
                  </a:cubicBezTo>
                  <a:cubicBezTo>
                    <a:pt x="92" y="375"/>
                    <a:pt x="130" y="367"/>
                    <a:pt x="160" y="344"/>
                  </a:cubicBezTo>
                  <a:cubicBezTo>
                    <a:pt x="160" y="352"/>
                    <a:pt x="160" y="352"/>
                    <a:pt x="160" y="352"/>
                  </a:cubicBezTo>
                  <a:cubicBezTo>
                    <a:pt x="206" y="337"/>
                    <a:pt x="252" y="314"/>
                    <a:pt x="298" y="306"/>
                  </a:cubicBezTo>
                  <a:cubicBezTo>
                    <a:pt x="359" y="291"/>
                    <a:pt x="428" y="275"/>
                    <a:pt x="489" y="275"/>
                  </a:cubicBezTo>
                  <a:cubicBezTo>
                    <a:pt x="519" y="275"/>
                    <a:pt x="565" y="283"/>
                    <a:pt x="573" y="314"/>
                  </a:cubicBezTo>
                  <a:cubicBezTo>
                    <a:pt x="580" y="352"/>
                    <a:pt x="512" y="390"/>
                    <a:pt x="535" y="428"/>
                  </a:cubicBezTo>
                  <a:cubicBezTo>
                    <a:pt x="550" y="467"/>
                    <a:pt x="611" y="451"/>
                    <a:pt x="649" y="451"/>
                  </a:cubicBezTo>
                  <a:cubicBezTo>
                    <a:pt x="718" y="459"/>
                    <a:pt x="794" y="444"/>
                    <a:pt x="863" y="451"/>
                  </a:cubicBezTo>
                  <a:cubicBezTo>
                    <a:pt x="916" y="451"/>
                    <a:pt x="978" y="474"/>
                    <a:pt x="1031" y="482"/>
                  </a:cubicBezTo>
                  <a:cubicBezTo>
                    <a:pt x="1069" y="489"/>
                    <a:pt x="1107" y="497"/>
                    <a:pt x="1146" y="505"/>
                  </a:cubicBezTo>
                  <a:cubicBezTo>
                    <a:pt x="1222" y="512"/>
                    <a:pt x="1298" y="528"/>
                    <a:pt x="1375" y="520"/>
                  </a:cubicBezTo>
                  <a:cubicBezTo>
                    <a:pt x="1405" y="520"/>
                    <a:pt x="1428" y="482"/>
                    <a:pt x="1451" y="467"/>
                  </a:cubicBezTo>
                  <a:cubicBezTo>
                    <a:pt x="1489" y="444"/>
                    <a:pt x="1520" y="428"/>
                    <a:pt x="1550" y="405"/>
                  </a:cubicBezTo>
                  <a:cubicBezTo>
                    <a:pt x="1581" y="375"/>
                    <a:pt x="1604" y="337"/>
                    <a:pt x="1627" y="306"/>
                  </a:cubicBezTo>
                  <a:cubicBezTo>
                    <a:pt x="1642" y="283"/>
                    <a:pt x="1650" y="245"/>
                    <a:pt x="1680" y="237"/>
                  </a:cubicBezTo>
                  <a:cubicBezTo>
                    <a:pt x="1734" y="230"/>
                    <a:pt x="1787" y="253"/>
                    <a:pt x="1841" y="253"/>
                  </a:cubicBezTo>
                  <a:cubicBezTo>
                    <a:pt x="1902" y="253"/>
                    <a:pt x="1963" y="268"/>
                    <a:pt x="2024" y="245"/>
                  </a:cubicBezTo>
                  <a:cubicBezTo>
                    <a:pt x="2054" y="230"/>
                    <a:pt x="2085" y="184"/>
                    <a:pt x="2093" y="146"/>
                  </a:cubicBezTo>
                  <a:cubicBezTo>
                    <a:pt x="2100" y="131"/>
                    <a:pt x="2062" y="115"/>
                    <a:pt x="2062" y="92"/>
                  </a:cubicBezTo>
                  <a:cubicBezTo>
                    <a:pt x="2070" y="62"/>
                    <a:pt x="2085" y="31"/>
                    <a:pt x="2116" y="16"/>
                  </a:cubicBezTo>
                  <a:cubicBezTo>
                    <a:pt x="2162" y="0"/>
                    <a:pt x="2223" y="8"/>
                    <a:pt x="2268" y="8"/>
                  </a:cubicBezTo>
                  <a:lnTo>
                    <a:pt x="2268" y="8"/>
                  </a:lnTo>
                  <a:cubicBezTo>
                    <a:pt x="2268" y="46"/>
                    <a:pt x="2261" y="85"/>
                    <a:pt x="2276" y="123"/>
                  </a:cubicBezTo>
                  <a:cubicBezTo>
                    <a:pt x="2291" y="237"/>
                    <a:pt x="2284" y="383"/>
                    <a:pt x="2253" y="497"/>
                  </a:cubicBezTo>
                  <a:cubicBezTo>
                    <a:pt x="2116" y="772"/>
                    <a:pt x="2116" y="772"/>
                    <a:pt x="2116" y="772"/>
                  </a:cubicBezTo>
                  <a:cubicBezTo>
                    <a:pt x="2093" y="825"/>
                    <a:pt x="2085" y="940"/>
                    <a:pt x="2085" y="994"/>
                  </a:cubicBezTo>
                  <a:cubicBezTo>
                    <a:pt x="2085" y="1039"/>
                    <a:pt x="2032" y="1299"/>
                    <a:pt x="2009" y="1314"/>
                  </a:cubicBezTo>
                  <a:cubicBezTo>
                    <a:pt x="1955" y="1345"/>
                    <a:pt x="1894" y="1368"/>
                    <a:pt x="1848" y="1406"/>
                  </a:cubicBezTo>
                  <a:cubicBezTo>
                    <a:pt x="1802" y="1436"/>
                    <a:pt x="1795" y="1521"/>
                    <a:pt x="1757" y="1567"/>
                  </a:cubicBezTo>
                  <a:cubicBezTo>
                    <a:pt x="1696" y="1605"/>
                    <a:pt x="1604" y="1727"/>
                    <a:pt x="1550" y="1628"/>
                  </a:cubicBezTo>
                  <a:cubicBezTo>
                    <a:pt x="1512" y="1551"/>
                    <a:pt x="1535" y="1528"/>
                    <a:pt x="1421" y="1498"/>
                  </a:cubicBezTo>
                  <a:cubicBezTo>
                    <a:pt x="1497" y="1498"/>
                    <a:pt x="1543" y="1597"/>
                    <a:pt x="1489" y="1628"/>
                  </a:cubicBezTo>
                  <a:lnTo>
                    <a:pt x="1489" y="1628"/>
                  </a:lnTo>
                  <a:cubicBezTo>
                    <a:pt x="1382" y="1589"/>
                    <a:pt x="1352" y="1567"/>
                    <a:pt x="1245" y="1544"/>
                  </a:cubicBezTo>
                  <a:cubicBezTo>
                    <a:pt x="1168" y="1528"/>
                    <a:pt x="1092" y="1536"/>
                    <a:pt x="1024" y="1521"/>
                  </a:cubicBezTo>
                  <a:cubicBezTo>
                    <a:pt x="1008" y="1521"/>
                    <a:pt x="993" y="1505"/>
                    <a:pt x="978" y="1505"/>
                  </a:cubicBezTo>
                  <a:cubicBezTo>
                    <a:pt x="893" y="1505"/>
                    <a:pt x="802" y="1559"/>
                    <a:pt x="718" y="1528"/>
                  </a:cubicBezTo>
                  <a:cubicBezTo>
                    <a:pt x="672" y="1513"/>
                    <a:pt x="680" y="1436"/>
                    <a:pt x="657" y="1391"/>
                  </a:cubicBezTo>
                  <a:cubicBezTo>
                    <a:pt x="626" y="1345"/>
                    <a:pt x="611" y="1269"/>
                    <a:pt x="557" y="1253"/>
                  </a:cubicBezTo>
                  <a:cubicBezTo>
                    <a:pt x="481" y="1230"/>
                    <a:pt x="397" y="1299"/>
                    <a:pt x="313" y="1299"/>
                  </a:cubicBezTo>
                  <a:cubicBezTo>
                    <a:pt x="298" y="1299"/>
                    <a:pt x="282" y="1269"/>
                    <a:pt x="260" y="1261"/>
                  </a:cubicBezTo>
                  <a:cubicBezTo>
                    <a:pt x="206" y="1261"/>
                    <a:pt x="153" y="1276"/>
                    <a:pt x="99" y="128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3" name="Freeform 70"/>
            <p:cNvSpPr>
              <a:spLocks noChangeArrowheads="1"/>
            </p:cNvSpPr>
            <p:nvPr/>
          </p:nvSpPr>
          <p:spPr bwMode="auto">
            <a:xfrm>
              <a:off x="7948096" y="8407400"/>
              <a:ext cx="769887" cy="585788"/>
            </a:xfrm>
            <a:custGeom>
              <a:avLst/>
              <a:gdLst>
                <a:gd name="T0" fmla="*/ 130 w 2140"/>
                <a:gd name="T1" fmla="*/ 290 h 1628"/>
                <a:gd name="T2" fmla="*/ 244 w 2140"/>
                <a:gd name="T3" fmla="*/ 138 h 1628"/>
                <a:gd name="T4" fmla="*/ 336 w 2140"/>
                <a:gd name="T5" fmla="*/ 16 h 1628"/>
                <a:gd name="T6" fmla="*/ 451 w 2140"/>
                <a:gd name="T7" fmla="*/ 38 h 1628"/>
                <a:gd name="T8" fmla="*/ 619 w 2140"/>
                <a:gd name="T9" fmla="*/ 176 h 1628"/>
                <a:gd name="T10" fmla="*/ 626 w 2140"/>
                <a:gd name="T11" fmla="*/ 138 h 1628"/>
                <a:gd name="T12" fmla="*/ 840 w 2140"/>
                <a:gd name="T13" fmla="*/ 153 h 1628"/>
                <a:gd name="T14" fmla="*/ 1184 w 2140"/>
                <a:gd name="T15" fmla="*/ 245 h 1628"/>
                <a:gd name="T16" fmla="*/ 1505 w 2140"/>
                <a:gd name="T17" fmla="*/ 359 h 1628"/>
                <a:gd name="T18" fmla="*/ 1772 w 2140"/>
                <a:gd name="T19" fmla="*/ 398 h 1628"/>
                <a:gd name="T20" fmla="*/ 2016 w 2140"/>
                <a:gd name="T21" fmla="*/ 482 h 1628"/>
                <a:gd name="T22" fmla="*/ 1787 w 2140"/>
                <a:gd name="T23" fmla="*/ 504 h 1628"/>
                <a:gd name="T24" fmla="*/ 1993 w 2140"/>
                <a:gd name="T25" fmla="*/ 619 h 1628"/>
                <a:gd name="T26" fmla="*/ 2055 w 2140"/>
                <a:gd name="T27" fmla="*/ 688 h 1628"/>
                <a:gd name="T28" fmla="*/ 1665 w 2140"/>
                <a:gd name="T29" fmla="*/ 894 h 1628"/>
                <a:gd name="T30" fmla="*/ 1451 w 2140"/>
                <a:gd name="T31" fmla="*/ 978 h 1628"/>
                <a:gd name="T32" fmla="*/ 1428 w 2140"/>
                <a:gd name="T33" fmla="*/ 1108 h 1628"/>
                <a:gd name="T34" fmla="*/ 1558 w 2140"/>
                <a:gd name="T35" fmla="*/ 1276 h 1628"/>
                <a:gd name="T36" fmla="*/ 1375 w 2140"/>
                <a:gd name="T37" fmla="*/ 1559 h 1628"/>
                <a:gd name="T38" fmla="*/ 1054 w 2140"/>
                <a:gd name="T39" fmla="*/ 1413 h 1628"/>
                <a:gd name="T40" fmla="*/ 1069 w 2140"/>
                <a:gd name="T41" fmla="*/ 1582 h 1628"/>
                <a:gd name="T42" fmla="*/ 955 w 2140"/>
                <a:gd name="T43" fmla="*/ 1627 h 1628"/>
                <a:gd name="T44" fmla="*/ 718 w 2140"/>
                <a:gd name="T45" fmla="*/ 1490 h 1628"/>
                <a:gd name="T46" fmla="*/ 550 w 2140"/>
                <a:gd name="T47" fmla="*/ 1467 h 1628"/>
                <a:gd name="T48" fmla="*/ 481 w 2140"/>
                <a:gd name="T49" fmla="*/ 1398 h 1628"/>
                <a:gd name="T50" fmla="*/ 435 w 2140"/>
                <a:gd name="T51" fmla="*/ 1291 h 1628"/>
                <a:gd name="T52" fmla="*/ 321 w 2140"/>
                <a:gd name="T53" fmla="*/ 1307 h 1628"/>
                <a:gd name="T54" fmla="*/ 107 w 2140"/>
                <a:gd name="T55" fmla="*/ 1268 h 1628"/>
                <a:gd name="T56" fmla="*/ 53 w 2140"/>
                <a:gd name="T57" fmla="*/ 1177 h 1628"/>
                <a:gd name="T58" fmla="*/ 7 w 2140"/>
                <a:gd name="T59" fmla="*/ 1039 h 1628"/>
                <a:gd name="T60" fmla="*/ 237 w 2140"/>
                <a:gd name="T61" fmla="*/ 833 h 1628"/>
                <a:gd name="T62" fmla="*/ 313 w 2140"/>
                <a:gd name="T63" fmla="*/ 611 h 1628"/>
                <a:gd name="T64" fmla="*/ 221 w 2140"/>
                <a:gd name="T65" fmla="*/ 474 h 1628"/>
                <a:gd name="T66" fmla="*/ 130 w 2140"/>
                <a:gd name="T67" fmla="*/ 290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40" h="1628">
                  <a:moveTo>
                    <a:pt x="130" y="290"/>
                  </a:moveTo>
                  <a:lnTo>
                    <a:pt x="130" y="290"/>
                  </a:lnTo>
                  <a:cubicBezTo>
                    <a:pt x="145" y="237"/>
                    <a:pt x="137" y="176"/>
                    <a:pt x="176" y="130"/>
                  </a:cubicBezTo>
                  <a:cubicBezTo>
                    <a:pt x="191" y="107"/>
                    <a:pt x="221" y="138"/>
                    <a:pt x="244" y="138"/>
                  </a:cubicBezTo>
                  <a:cubicBezTo>
                    <a:pt x="267" y="130"/>
                    <a:pt x="290" y="123"/>
                    <a:pt x="305" y="107"/>
                  </a:cubicBezTo>
                  <a:cubicBezTo>
                    <a:pt x="321" y="77"/>
                    <a:pt x="305" y="31"/>
                    <a:pt x="336" y="16"/>
                  </a:cubicBezTo>
                  <a:cubicBezTo>
                    <a:pt x="359" y="0"/>
                    <a:pt x="374" y="54"/>
                    <a:pt x="405" y="61"/>
                  </a:cubicBezTo>
                  <a:cubicBezTo>
                    <a:pt x="420" y="61"/>
                    <a:pt x="435" y="23"/>
                    <a:pt x="451" y="38"/>
                  </a:cubicBezTo>
                  <a:cubicBezTo>
                    <a:pt x="504" y="69"/>
                    <a:pt x="534" y="130"/>
                    <a:pt x="580" y="176"/>
                  </a:cubicBezTo>
                  <a:cubicBezTo>
                    <a:pt x="588" y="184"/>
                    <a:pt x="611" y="184"/>
                    <a:pt x="619" y="176"/>
                  </a:cubicBezTo>
                  <a:cubicBezTo>
                    <a:pt x="626" y="168"/>
                    <a:pt x="626" y="153"/>
                    <a:pt x="626" y="138"/>
                  </a:cubicBezTo>
                  <a:lnTo>
                    <a:pt x="626" y="138"/>
                  </a:lnTo>
                  <a:cubicBezTo>
                    <a:pt x="680" y="130"/>
                    <a:pt x="733" y="115"/>
                    <a:pt x="787" y="115"/>
                  </a:cubicBezTo>
                  <a:cubicBezTo>
                    <a:pt x="809" y="123"/>
                    <a:pt x="825" y="153"/>
                    <a:pt x="840" y="153"/>
                  </a:cubicBezTo>
                  <a:cubicBezTo>
                    <a:pt x="924" y="153"/>
                    <a:pt x="1008" y="84"/>
                    <a:pt x="1084" y="107"/>
                  </a:cubicBezTo>
                  <a:cubicBezTo>
                    <a:pt x="1138" y="123"/>
                    <a:pt x="1153" y="199"/>
                    <a:pt x="1184" y="245"/>
                  </a:cubicBezTo>
                  <a:cubicBezTo>
                    <a:pt x="1207" y="290"/>
                    <a:pt x="1199" y="367"/>
                    <a:pt x="1245" y="382"/>
                  </a:cubicBezTo>
                  <a:cubicBezTo>
                    <a:pt x="1329" y="413"/>
                    <a:pt x="1420" y="359"/>
                    <a:pt x="1505" y="359"/>
                  </a:cubicBezTo>
                  <a:cubicBezTo>
                    <a:pt x="1520" y="359"/>
                    <a:pt x="1535" y="375"/>
                    <a:pt x="1551" y="375"/>
                  </a:cubicBezTo>
                  <a:cubicBezTo>
                    <a:pt x="1619" y="390"/>
                    <a:pt x="1695" y="382"/>
                    <a:pt x="1772" y="398"/>
                  </a:cubicBezTo>
                  <a:cubicBezTo>
                    <a:pt x="1879" y="421"/>
                    <a:pt x="1909" y="443"/>
                    <a:pt x="2016" y="482"/>
                  </a:cubicBezTo>
                  <a:lnTo>
                    <a:pt x="2016" y="482"/>
                  </a:lnTo>
                  <a:cubicBezTo>
                    <a:pt x="1993" y="497"/>
                    <a:pt x="1963" y="497"/>
                    <a:pt x="1909" y="482"/>
                  </a:cubicBezTo>
                  <a:cubicBezTo>
                    <a:pt x="1887" y="474"/>
                    <a:pt x="1818" y="497"/>
                    <a:pt x="1787" y="504"/>
                  </a:cubicBezTo>
                  <a:cubicBezTo>
                    <a:pt x="1757" y="512"/>
                    <a:pt x="1894" y="520"/>
                    <a:pt x="1917" y="520"/>
                  </a:cubicBezTo>
                  <a:cubicBezTo>
                    <a:pt x="2016" y="520"/>
                    <a:pt x="2093" y="520"/>
                    <a:pt x="1993" y="619"/>
                  </a:cubicBezTo>
                  <a:cubicBezTo>
                    <a:pt x="1978" y="634"/>
                    <a:pt x="1948" y="688"/>
                    <a:pt x="1963" y="711"/>
                  </a:cubicBezTo>
                  <a:cubicBezTo>
                    <a:pt x="1986" y="749"/>
                    <a:pt x="2032" y="695"/>
                    <a:pt x="2055" y="688"/>
                  </a:cubicBezTo>
                  <a:cubicBezTo>
                    <a:pt x="2139" y="657"/>
                    <a:pt x="2039" y="795"/>
                    <a:pt x="2001" y="818"/>
                  </a:cubicBezTo>
                  <a:cubicBezTo>
                    <a:pt x="1909" y="894"/>
                    <a:pt x="1772" y="1016"/>
                    <a:pt x="1665" y="894"/>
                  </a:cubicBezTo>
                  <a:cubicBezTo>
                    <a:pt x="1657" y="879"/>
                    <a:pt x="1596" y="932"/>
                    <a:pt x="1573" y="947"/>
                  </a:cubicBezTo>
                  <a:cubicBezTo>
                    <a:pt x="1535" y="970"/>
                    <a:pt x="1489" y="947"/>
                    <a:pt x="1451" y="978"/>
                  </a:cubicBezTo>
                  <a:cubicBezTo>
                    <a:pt x="1390" y="1047"/>
                    <a:pt x="1375" y="1016"/>
                    <a:pt x="1298" y="1047"/>
                  </a:cubicBezTo>
                  <a:cubicBezTo>
                    <a:pt x="1107" y="1115"/>
                    <a:pt x="1375" y="1123"/>
                    <a:pt x="1428" y="1108"/>
                  </a:cubicBezTo>
                  <a:cubicBezTo>
                    <a:pt x="1451" y="1100"/>
                    <a:pt x="1551" y="1016"/>
                    <a:pt x="1566" y="1062"/>
                  </a:cubicBezTo>
                  <a:cubicBezTo>
                    <a:pt x="1573" y="1123"/>
                    <a:pt x="1558" y="1215"/>
                    <a:pt x="1558" y="1276"/>
                  </a:cubicBezTo>
                  <a:cubicBezTo>
                    <a:pt x="1543" y="1352"/>
                    <a:pt x="1466" y="1490"/>
                    <a:pt x="1375" y="1559"/>
                  </a:cubicBezTo>
                  <a:lnTo>
                    <a:pt x="1375" y="1559"/>
                  </a:lnTo>
                  <a:cubicBezTo>
                    <a:pt x="1344" y="1536"/>
                    <a:pt x="1291" y="1467"/>
                    <a:pt x="1253" y="1452"/>
                  </a:cubicBezTo>
                  <a:cubicBezTo>
                    <a:pt x="1191" y="1429"/>
                    <a:pt x="1123" y="1390"/>
                    <a:pt x="1054" y="1413"/>
                  </a:cubicBezTo>
                  <a:cubicBezTo>
                    <a:pt x="1023" y="1421"/>
                    <a:pt x="1069" y="1551"/>
                    <a:pt x="1069" y="1582"/>
                  </a:cubicBezTo>
                  <a:lnTo>
                    <a:pt x="1069" y="1582"/>
                  </a:lnTo>
                  <a:cubicBezTo>
                    <a:pt x="1031" y="1589"/>
                    <a:pt x="993" y="1612"/>
                    <a:pt x="955" y="1627"/>
                  </a:cubicBezTo>
                  <a:lnTo>
                    <a:pt x="955" y="1627"/>
                  </a:lnTo>
                  <a:cubicBezTo>
                    <a:pt x="909" y="1589"/>
                    <a:pt x="848" y="1505"/>
                    <a:pt x="794" y="1482"/>
                  </a:cubicBezTo>
                  <a:cubicBezTo>
                    <a:pt x="771" y="1474"/>
                    <a:pt x="748" y="1497"/>
                    <a:pt x="718" y="1490"/>
                  </a:cubicBezTo>
                  <a:cubicBezTo>
                    <a:pt x="703" y="1490"/>
                    <a:pt x="695" y="1459"/>
                    <a:pt x="680" y="1459"/>
                  </a:cubicBezTo>
                  <a:cubicBezTo>
                    <a:pt x="634" y="1452"/>
                    <a:pt x="596" y="1459"/>
                    <a:pt x="550" y="1467"/>
                  </a:cubicBezTo>
                  <a:cubicBezTo>
                    <a:pt x="557" y="1467"/>
                    <a:pt x="557" y="1467"/>
                    <a:pt x="557" y="1467"/>
                  </a:cubicBezTo>
                  <a:cubicBezTo>
                    <a:pt x="534" y="1444"/>
                    <a:pt x="504" y="1421"/>
                    <a:pt x="481" y="1398"/>
                  </a:cubicBezTo>
                  <a:cubicBezTo>
                    <a:pt x="473" y="1383"/>
                    <a:pt x="489" y="1375"/>
                    <a:pt x="481" y="1360"/>
                  </a:cubicBezTo>
                  <a:cubicBezTo>
                    <a:pt x="473" y="1337"/>
                    <a:pt x="458" y="1307"/>
                    <a:pt x="435" y="1291"/>
                  </a:cubicBezTo>
                  <a:cubicBezTo>
                    <a:pt x="420" y="1284"/>
                    <a:pt x="405" y="1307"/>
                    <a:pt x="390" y="1307"/>
                  </a:cubicBezTo>
                  <a:cubicBezTo>
                    <a:pt x="367" y="1314"/>
                    <a:pt x="344" y="1299"/>
                    <a:pt x="321" y="1307"/>
                  </a:cubicBezTo>
                  <a:cubicBezTo>
                    <a:pt x="275" y="1314"/>
                    <a:pt x="237" y="1368"/>
                    <a:pt x="191" y="1360"/>
                  </a:cubicBezTo>
                  <a:cubicBezTo>
                    <a:pt x="153" y="1352"/>
                    <a:pt x="137" y="1291"/>
                    <a:pt x="107" y="1268"/>
                  </a:cubicBezTo>
                  <a:cubicBezTo>
                    <a:pt x="92" y="1261"/>
                    <a:pt x="61" y="1276"/>
                    <a:pt x="53" y="1261"/>
                  </a:cubicBezTo>
                  <a:cubicBezTo>
                    <a:pt x="38" y="1238"/>
                    <a:pt x="53" y="1207"/>
                    <a:pt x="53" y="1177"/>
                  </a:cubicBezTo>
                  <a:lnTo>
                    <a:pt x="53" y="1177"/>
                  </a:lnTo>
                  <a:cubicBezTo>
                    <a:pt x="38" y="1131"/>
                    <a:pt x="0" y="1085"/>
                    <a:pt x="7" y="1039"/>
                  </a:cubicBezTo>
                  <a:cubicBezTo>
                    <a:pt x="7" y="978"/>
                    <a:pt x="30" y="917"/>
                    <a:pt x="76" y="879"/>
                  </a:cubicBezTo>
                  <a:cubicBezTo>
                    <a:pt x="115" y="840"/>
                    <a:pt x="191" y="856"/>
                    <a:pt x="237" y="833"/>
                  </a:cubicBezTo>
                  <a:cubicBezTo>
                    <a:pt x="267" y="825"/>
                    <a:pt x="290" y="795"/>
                    <a:pt x="298" y="772"/>
                  </a:cubicBezTo>
                  <a:cubicBezTo>
                    <a:pt x="313" y="718"/>
                    <a:pt x="336" y="657"/>
                    <a:pt x="313" y="611"/>
                  </a:cubicBezTo>
                  <a:cubicBezTo>
                    <a:pt x="305" y="588"/>
                    <a:pt x="252" y="619"/>
                    <a:pt x="237" y="596"/>
                  </a:cubicBezTo>
                  <a:cubicBezTo>
                    <a:pt x="214" y="565"/>
                    <a:pt x="229" y="512"/>
                    <a:pt x="221" y="474"/>
                  </a:cubicBezTo>
                  <a:cubicBezTo>
                    <a:pt x="214" y="428"/>
                    <a:pt x="206" y="390"/>
                    <a:pt x="183" y="352"/>
                  </a:cubicBezTo>
                  <a:cubicBezTo>
                    <a:pt x="176" y="329"/>
                    <a:pt x="145" y="306"/>
                    <a:pt x="130" y="2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4" name="Freeform 71"/>
            <p:cNvSpPr>
              <a:spLocks noChangeArrowheads="1"/>
            </p:cNvSpPr>
            <p:nvPr/>
          </p:nvSpPr>
          <p:spPr bwMode="auto">
            <a:xfrm>
              <a:off x="7451240" y="8369300"/>
              <a:ext cx="179376" cy="198438"/>
            </a:xfrm>
            <a:custGeom>
              <a:avLst/>
              <a:gdLst>
                <a:gd name="T0" fmla="*/ 23 w 498"/>
                <a:gd name="T1" fmla="*/ 253 h 551"/>
                <a:gd name="T2" fmla="*/ 23 w 498"/>
                <a:gd name="T3" fmla="*/ 253 h 551"/>
                <a:gd name="T4" fmla="*/ 23 w 498"/>
                <a:gd name="T5" fmla="*/ 184 h 551"/>
                <a:gd name="T6" fmla="*/ 214 w 498"/>
                <a:gd name="T7" fmla="*/ 107 h 551"/>
                <a:gd name="T8" fmla="*/ 245 w 498"/>
                <a:gd name="T9" fmla="*/ 54 h 551"/>
                <a:gd name="T10" fmla="*/ 398 w 498"/>
                <a:gd name="T11" fmla="*/ 0 h 551"/>
                <a:gd name="T12" fmla="*/ 398 w 498"/>
                <a:gd name="T13" fmla="*/ 0 h 551"/>
                <a:gd name="T14" fmla="*/ 443 w 498"/>
                <a:gd name="T15" fmla="*/ 100 h 551"/>
                <a:gd name="T16" fmla="*/ 436 w 498"/>
                <a:gd name="T17" fmla="*/ 161 h 551"/>
                <a:gd name="T18" fmla="*/ 497 w 498"/>
                <a:gd name="T19" fmla="*/ 222 h 551"/>
                <a:gd name="T20" fmla="*/ 420 w 498"/>
                <a:gd name="T21" fmla="*/ 314 h 551"/>
                <a:gd name="T22" fmla="*/ 398 w 498"/>
                <a:gd name="T23" fmla="*/ 390 h 551"/>
                <a:gd name="T24" fmla="*/ 390 w 498"/>
                <a:gd name="T25" fmla="*/ 550 h 551"/>
                <a:gd name="T26" fmla="*/ 390 w 498"/>
                <a:gd name="T27" fmla="*/ 550 h 551"/>
                <a:gd name="T28" fmla="*/ 298 w 498"/>
                <a:gd name="T29" fmla="*/ 497 h 551"/>
                <a:gd name="T30" fmla="*/ 222 w 498"/>
                <a:gd name="T31" fmla="*/ 535 h 551"/>
                <a:gd name="T32" fmla="*/ 100 w 498"/>
                <a:gd name="T33" fmla="*/ 436 h 551"/>
                <a:gd name="T34" fmla="*/ 62 w 498"/>
                <a:gd name="T35" fmla="*/ 344 h 551"/>
                <a:gd name="T36" fmla="*/ 23 w 498"/>
                <a:gd name="T37" fmla="*/ 253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551">
                  <a:moveTo>
                    <a:pt x="23" y="253"/>
                  </a:moveTo>
                  <a:lnTo>
                    <a:pt x="23" y="253"/>
                  </a:lnTo>
                  <a:cubicBezTo>
                    <a:pt x="23" y="230"/>
                    <a:pt x="0" y="191"/>
                    <a:pt x="23" y="184"/>
                  </a:cubicBezTo>
                  <a:cubicBezTo>
                    <a:pt x="77" y="138"/>
                    <a:pt x="153" y="130"/>
                    <a:pt x="214" y="107"/>
                  </a:cubicBezTo>
                  <a:cubicBezTo>
                    <a:pt x="214" y="107"/>
                    <a:pt x="245" y="61"/>
                    <a:pt x="245" y="54"/>
                  </a:cubicBezTo>
                  <a:cubicBezTo>
                    <a:pt x="252" y="54"/>
                    <a:pt x="398" y="0"/>
                    <a:pt x="398" y="0"/>
                  </a:cubicBezTo>
                  <a:lnTo>
                    <a:pt x="398" y="0"/>
                  </a:lnTo>
                  <a:cubicBezTo>
                    <a:pt x="413" y="31"/>
                    <a:pt x="428" y="61"/>
                    <a:pt x="443" y="100"/>
                  </a:cubicBezTo>
                  <a:cubicBezTo>
                    <a:pt x="443" y="123"/>
                    <a:pt x="428" y="145"/>
                    <a:pt x="436" y="161"/>
                  </a:cubicBezTo>
                  <a:cubicBezTo>
                    <a:pt x="451" y="191"/>
                    <a:pt x="497" y="191"/>
                    <a:pt x="497" y="222"/>
                  </a:cubicBezTo>
                  <a:cubicBezTo>
                    <a:pt x="497" y="260"/>
                    <a:pt x="443" y="283"/>
                    <a:pt x="420" y="314"/>
                  </a:cubicBezTo>
                  <a:cubicBezTo>
                    <a:pt x="413" y="336"/>
                    <a:pt x="398" y="367"/>
                    <a:pt x="398" y="390"/>
                  </a:cubicBezTo>
                  <a:cubicBezTo>
                    <a:pt x="390" y="443"/>
                    <a:pt x="390" y="497"/>
                    <a:pt x="390" y="550"/>
                  </a:cubicBezTo>
                  <a:lnTo>
                    <a:pt x="390" y="550"/>
                  </a:lnTo>
                  <a:cubicBezTo>
                    <a:pt x="359" y="535"/>
                    <a:pt x="329" y="505"/>
                    <a:pt x="298" y="497"/>
                  </a:cubicBezTo>
                  <a:cubicBezTo>
                    <a:pt x="268" y="497"/>
                    <a:pt x="245" y="543"/>
                    <a:pt x="222" y="535"/>
                  </a:cubicBezTo>
                  <a:cubicBezTo>
                    <a:pt x="168" y="520"/>
                    <a:pt x="130" y="474"/>
                    <a:pt x="100" y="436"/>
                  </a:cubicBezTo>
                  <a:cubicBezTo>
                    <a:pt x="77" y="413"/>
                    <a:pt x="69" y="375"/>
                    <a:pt x="62" y="344"/>
                  </a:cubicBezTo>
                  <a:cubicBezTo>
                    <a:pt x="46" y="314"/>
                    <a:pt x="39" y="283"/>
                    <a:pt x="23" y="2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5" name="Freeform 72"/>
            <p:cNvSpPr>
              <a:spLocks noChangeArrowheads="1"/>
            </p:cNvSpPr>
            <p:nvPr/>
          </p:nvSpPr>
          <p:spPr bwMode="auto">
            <a:xfrm>
              <a:off x="7563945" y="8223251"/>
              <a:ext cx="322241" cy="498475"/>
            </a:xfrm>
            <a:custGeom>
              <a:avLst/>
              <a:gdLst>
                <a:gd name="T0" fmla="*/ 343 w 894"/>
                <a:gd name="T1" fmla="*/ 0 h 1383"/>
                <a:gd name="T2" fmla="*/ 343 w 894"/>
                <a:gd name="T3" fmla="*/ 0 h 1383"/>
                <a:gd name="T4" fmla="*/ 435 w 894"/>
                <a:gd name="T5" fmla="*/ 61 h 1383"/>
                <a:gd name="T6" fmla="*/ 488 w 894"/>
                <a:gd name="T7" fmla="*/ 68 h 1383"/>
                <a:gd name="T8" fmla="*/ 534 w 894"/>
                <a:gd name="T9" fmla="*/ 190 h 1383"/>
                <a:gd name="T10" fmla="*/ 626 w 894"/>
                <a:gd name="T11" fmla="*/ 168 h 1383"/>
                <a:gd name="T12" fmla="*/ 618 w 894"/>
                <a:gd name="T13" fmla="*/ 236 h 1383"/>
                <a:gd name="T14" fmla="*/ 672 w 894"/>
                <a:gd name="T15" fmla="*/ 267 h 1383"/>
                <a:gd name="T16" fmla="*/ 695 w 894"/>
                <a:gd name="T17" fmla="*/ 336 h 1383"/>
                <a:gd name="T18" fmla="*/ 748 w 894"/>
                <a:gd name="T19" fmla="*/ 374 h 1383"/>
                <a:gd name="T20" fmla="*/ 725 w 894"/>
                <a:gd name="T21" fmla="*/ 427 h 1383"/>
                <a:gd name="T22" fmla="*/ 855 w 894"/>
                <a:gd name="T23" fmla="*/ 427 h 1383"/>
                <a:gd name="T24" fmla="*/ 863 w 894"/>
                <a:gd name="T25" fmla="*/ 618 h 1383"/>
                <a:gd name="T26" fmla="*/ 863 w 894"/>
                <a:gd name="T27" fmla="*/ 618 h 1383"/>
                <a:gd name="T28" fmla="*/ 809 w 894"/>
                <a:gd name="T29" fmla="*/ 725 h 1383"/>
                <a:gd name="T30" fmla="*/ 794 w 894"/>
                <a:gd name="T31" fmla="*/ 832 h 1383"/>
                <a:gd name="T32" fmla="*/ 626 w 894"/>
                <a:gd name="T33" fmla="*/ 847 h 1383"/>
                <a:gd name="T34" fmla="*/ 557 w 894"/>
                <a:gd name="T35" fmla="*/ 947 h 1383"/>
                <a:gd name="T36" fmla="*/ 481 w 894"/>
                <a:gd name="T37" fmla="*/ 909 h 1383"/>
                <a:gd name="T38" fmla="*/ 481 w 894"/>
                <a:gd name="T39" fmla="*/ 1000 h 1383"/>
                <a:gd name="T40" fmla="*/ 527 w 894"/>
                <a:gd name="T41" fmla="*/ 1115 h 1383"/>
                <a:gd name="T42" fmla="*/ 527 w 894"/>
                <a:gd name="T43" fmla="*/ 1115 h 1383"/>
                <a:gd name="T44" fmla="*/ 465 w 894"/>
                <a:gd name="T45" fmla="*/ 1122 h 1383"/>
                <a:gd name="T46" fmla="*/ 442 w 894"/>
                <a:gd name="T47" fmla="*/ 1069 h 1383"/>
                <a:gd name="T48" fmla="*/ 381 w 894"/>
                <a:gd name="T49" fmla="*/ 1084 h 1383"/>
                <a:gd name="T50" fmla="*/ 389 w 894"/>
                <a:gd name="T51" fmla="*/ 1122 h 1383"/>
                <a:gd name="T52" fmla="*/ 359 w 894"/>
                <a:gd name="T53" fmla="*/ 1153 h 1383"/>
                <a:gd name="T54" fmla="*/ 465 w 894"/>
                <a:gd name="T55" fmla="*/ 1237 h 1383"/>
                <a:gd name="T56" fmla="*/ 580 w 894"/>
                <a:gd name="T57" fmla="*/ 1191 h 1383"/>
                <a:gd name="T58" fmla="*/ 580 w 894"/>
                <a:gd name="T59" fmla="*/ 1191 h 1383"/>
                <a:gd name="T60" fmla="*/ 595 w 894"/>
                <a:gd name="T61" fmla="*/ 1283 h 1383"/>
                <a:gd name="T62" fmla="*/ 588 w 894"/>
                <a:gd name="T63" fmla="*/ 1321 h 1383"/>
                <a:gd name="T64" fmla="*/ 504 w 894"/>
                <a:gd name="T65" fmla="*/ 1306 h 1383"/>
                <a:gd name="T66" fmla="*/ 397 w 894"/>
                <a:gd name="T67" fmla="*/ 1268 h 1383"/>
                <a:gd name="T68" fmla="*/ 374 w 894"/>
                <a:gd name="T69" fmla="*/ 1290 h 1383"/>
                <a:gd name="T70" fmla="*/ 351 w 894"/>
                <a:gd name="T71" fmla="*/ 1359 h 1383"/>
                <a:gd name="T72" fmla="*/ 313 w 894"/>
                <a:gd name="T73" fmla="*/ 1382 h 1383"/>
                <a:gd name="T74" fmla="*/ 267 w 894"/>
                <a:gd name="T75" fmla="*/ 1336 h 1383"/>
                <a:gd name="T76" fmla="*/ 267 w 894"/>
                <a:gd name="T77" fmla="*/ 1336 h 1383"/>
                <a:gd name="T78" fmla="*/ 213 w 894"/>
                <a:gd name="T79" fmla="*/ 1206 h 1383"/>
                <a:gd name="T80" fmla="*/ 84 w 894"/>
                <a:gd name="T81" fmla="*/ 1145 h 1383"/>
                <a:gd name="T82" fmla="*/ 7 w 894"/>
                <a:gd name="T83" fmla="*/ 1099 h 1383"/>
                <a:gd name="T84" fmla="*/ 61 w 894"/>
                <a:gd name="T85" fmla="*/ 985 h 1383"/>
                <a:gd name="T86" fmla="*/ 76 w 894"/>
                <a:gd name="T87" fmla="*/ 954 h 1383"/>
                <a:gd name="T88" fmla="*/ 76 w 894"/>
                <a:gd name="T89" fmla="*/ 954 h 1383"/>
                <a:gd name="T90" fmla="*/ 84 w 894"/>
                <a:gd name="T91" fmla="*/ 794 h 1383"/>
                <a:gd name="T92" fmla="*/ 106 w 894"/>
                <a:gd name="T93" fmla="*/ 718 h 1383"/>
                <a:gd name="T94" fmla="*/ 183 w 894"/>
                <a:gd name="T95" fmla="*/ 626 h 1383"/>
                <a:gd name="T96" fmla="*/ 122 w 894"/>
                <a:gd name="T97" fmla="*/ 565 h 1383"/>
                <a:gd name="T98" fmla="*/ 129 w 894"/>
                <a:gd name="T99" fmla="*/ 504 h 1383"/>
                <a:gd name="T100" fmla="*/ 84 w 894"/>
                <a:gd name="T101" fmla="*/ 404 h 1383"/>
                <a:gd name="T102" fmla="*/ 84 w 894"/>
                <a:gd name="T103" fmla="*/ 404 h 1383"/>
                <a:gd name="T104" fmla="*/ 38 w 894"/>
                <a:gd name="T105" fmla="*/ 305 h 1383"/>
                <a:gd name="T106" fmla="*/ 91 w 894"/>
                <a:gd name="T107" fmla="*/ 213 h 1383"/>
                <a:gd name="T108" fmla="*/ 76 w 894"/>
                <a:gd name="T109" fmla="*/ 129 h 1383"/>
                <a:gd name="T110" fmla="*/ 129 w 894"/>
                <a:gd name="T111" fmla="*/ 84 h 1383"/>
                <a:gd name="T112" fmla="*/ 236 w 894"/>
                <a:gd name="T113" fmla="*/ 137 h 1383"/>
                <a:gd name="T114" fmla="*/ 244 w 894"/>
                <a:gd name="T115" fmla="*/ 45 h 1383"/>
                <a:gd name="T116" fmla="*/ 343 w 894"/>
                <a:gd name="T117" fmla="*/ 0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4" h="1383">
                  <a:moveTo>
                    <a:pt x="343" y="0"/>
                  </a:moveTo>
                  <a:lnTo>
                    <a:pt x="343" y="0"/>
                  </a:lnTo>
                  <a:cubicBezTo>
                    <a:pt x="374" y="15"/>
                    <a:pt x="404" y="45"/>
                    <a:pt x="435" y="61"/>
                  </a:cubicBezTo>
                  <a:cubicBezTo>
                    <a:pt x="450" y="68"/>
                    <a:pt x="481" y="53"/>
                    <a:pt x="488" y="68"/>
                  </a:cubicBezTo>
                  <a:cubicBezTo>
                    <a:pt x="519" y="107"/>
                    <a:pt x="496" y="168"/>
                    <a:pt x="534" y="190"/>
                  </a:cubicBezTo>
                  <a:cubicBezTo>
                    <a:pt x="557" y="213"/>
                    <a:pt x="595" y="152"/>
                    <a:pt x="626" y="168"/>
                  </a:cubicBezTo>
                  <a:cubicBezTo>
                    <a:pt x="649" y="183"/>
                    <a:pt x="611" y="221"/>
                    <a:pt x="618" y="236"/>
                  </a:cubicBezTo>
                  <a:cubicBezTo>
                    <a:pt x="626" y="259"/>
                    <a:pt x="656" y="252"/>
                    <a:pt x="672" y="267"/>
                  </a:cubicBezTo>
                  <a:cubicBezTo>
                    <a:pt x="687" y="290"/>
                    <a:pt x="679" y="313"/>
                    <a:pt x="695" y="336"/>
                  </a:cubicBezTo>
                  <a:cubicBezTo>
                    <a:pt x="702" y="351"/>
                    <a:pt x="740" y="351"/>
                    <a:pt x="748" y="374"/>
                  </a:cubicBezTo>
                  <a:cubicBezTo>
                    <a:pt x="748" y="389"/>
                    <a:pt x="710" y="420"/>
                    <a:pt x="725" y="427"/>
                  </a:cubicBezTo>
                  <a:cubicBezTo>
                    <a:pt x="763" y="443"/>
                    <a:pt x="832" y="389"/>
                    <a:pt x="855" y="427"/>
                  </a:cubicBezTo>
                  <a:cubicBezTo>
                    <a:pt x="893" y="481"/>
                    <a:pt x="863" y="557"/>
                    <a:pt x="863" y="618"/>
                  </a:cubicBezTo>
                  <a:lnTo>
                    <a:pt x="863" y="618"/>
                  </a:lnTo>
                  <a:cubicBezTo>
                    <a:pt x="847" y="657"/>
                    <a:pt x="824" y="687"/>
                    <a:pt x="809" y="725"/>
                  </a:cubicBezTo>
                  <a:cubicBezTo>
                    <a:pt x="802" y="763"/>
                    <a:pt x="824" y="817"/>
                    <a:pt x="794" y="832"/>
                  </a:cubicBezTo>
                  <a:cubicBezTo>
                    <a:pt x="748" y="863"/>
                    <a:pt x="679" y="824"/>
                    <a:pt x="626" y="847"/>
                  </a:cubicBezTo>
                  <a:cubicBezTo>
                    <a:pt x="588" y="863"/>
                    <a:pt x="588" y="924"/>
                    <a:pt x="557" y="947"/>
                  </a:cubicBezTo>
                  <a:cubicBezTo>
                    <a:pt x="527" y="954"/>
                    <a:pt x="504" y="893"/>
                    <a:pt x="481" y="909"/>
                  </a:cubicBezTo>
                  <a:cubicBezTo>
                    <a:pt x="458" y="924"/>
                    <a:pt x="473" y="970"/>
                    <a:pt x="481" y="1000"/>
                  </a:cubicBezTo>
                  <a:cubicBezTo>
                    <a:pt x="488" y="1038"/>
                    <a:pt x="511" y="1076"/>
                    <a:pt x="527" y="1115"/>
                  </a:cubicBezTo>
                  <a:lnTo>
                    <a:pt x="527" y="1115"/>
                  </a:lnTo>
                  <a:cubicBezTo>
                    <a:pt x="504" y="1115"/>
                    <a:pt x="481" y="1130"/>
                    <a:pt x="465" y="1122"/>
                  </a:cubicBezTo>
                  <a:cubicBezTo>
                    <a:pt x="450" y="1107"/>
                    <a:pt x="458" y="1076"/>
                    <a:pt x="442" y="1069"/>
                  </a:cubicBezTo>
                  <a:cubicBezTo>
                    <a:pt x="427" y="1061"/>
                    <a:pt x="397" y="1076"/>
                    <a:pt x="381" y="1084"/>
                  </a:cubicBezTo>
                  <a:cubicBezTo>
                    <a:pt x="374" y="1092"/>
                    <a:pt x="389" y="1107"/>
                    <a:pt x="389" y="1122"/>
                  </a:cubicBezTo>
                  <a:cubicBezTo>
                    <a:pt x="381" y="1138"/>
                    <a:pt x="351" y="1138"/>
                    <a:pt x="359" y="1153"/>
                  </a:cubicBezTo>
                  <a:cubicBezTo>
                    <a:pt x="381" y="1191"/>
                    <a:pt x="420" y="1229"/>
                    <a:pt x="465" y="1237"/>
                  </a:cubicBezTo>
                  <a:cubicBezTo>
                    <a:pt x="511" y="1237"/>
                    <a:pt x="542" y="1206"/>
                    <a:pt x="580" y="1191"/>
                  </a:cubicBezTo>
                  <a:lnTo>
                    <a:pt x="580" y="1191"/>
                  </a:lnTo>
                  <a:cubicBezTo>
                    <a:pt x="588" y="1222"/>
                    <a:pt x="595" y="1252"/>
                    <a:pt x="595" y="1283"/>
                  </a:cubicBezTo>
                  <a:cubicBezTo>
                    <a:pt x="595" y="1298"/>
                    <a:pt x="603" y="1321"/>
                    <a:pt x="588" y="1321"/>
                  </a:cubicBezTo>
                  <a:cubicBezTo>
                    <a:pt x="565" y="1329"/>
                    <a:pt x="534" y="1313"/>
                    <a:pt x="504" y="1306"/>
                  </a:cubicBezTo>
                  <a:cubicBezTo>
                    <a:pt x="465" y="1290"/>
                    <a:pt x="435" y="1268"/>
                    <a:pt x="397" y="1268"/>
                  </a:cubicBezTo>
                  <a:cubicBezTo>
                    <a:pt x="389" y="1268"/>
                    <a:pt x="381" y="1283"/>
                    <a:pt x="374" y="1290"/>
                  </a:cubicBezTo>
                  <a:cubicBezTo>
                    <a:pt x="366" y="1313"/>
                    <a:pt x="366" y="1344"/>
                    <a:pt x="351" y="1359"/>
                  </a:cubicBezTo>
                  <a:cubicBezTo>
                    <a:pt x="343" y="1374"/>
                    <a:pt x="328" y="1382"/>
                    <a:pt x="313" y="1382"/>
                  </a:cubicBezTo>
                  <a:cubicBezTo>
                    <a:pt x="290" y="1374"/>
                    <a:pt x="282" y="1351"/>
                    <a:pt x="267" y="1336"/>
                  </a:cubicBezTo>
                  <a:lnTo>
                    <a:pt x="267" y="1336"/>
                  </a:lnTo>
                  <a:cubicBezTo>
                    <a:pt x="252" y="1290"/>
                    <a:pt x="244" y="1237"/>
                    <a:pt x="213" y="1206"/>
                  </a:cubicBezTo>
                  <a:cubicBezTo>
                    <a:pt x="175" y="1176"/>
                    <a:pt x="122" y="1168"/>
                    <a:pt x="84" y="1145"/>
                  </a:cubicBezTo>
                  <a:cubicBezTo>
                    <a:pt x="53" y="1130"/>
                    <a:pt x="7" y="1130"/>
                    <a:pt x="7" y="1099"/>
                  </a:cubicBezTo>
                  <a:cubicBezTo>
                    <a:pt x="0" y="1054"/>
                    <a:pt x="45" y="1023"/>
                    <a:pt x="61" y="985"/>
                  </a:cubicBezTo>
                  <a:cubicBezTo>
                    <a:pt x="68" y="977"/>
                    <a:pt x="68" y="962"/>
                    <a:pt x="76" y="954"/>
                  </a:cubicBezTo>
                  <a:lnTo>
                    <a:pt x="76" y="954"/>
                  </a:lnTo>
                  <a:cubicBezTo>
                    <a:pt x="76" y="901"/>
                    <a:pt x="76" y="847"/>
                    <a:pt x="84" y="794"/>
                  </a:cubicBezTo>
                  <a:cubicBezTo>
                    <a:pt x="84" y="771"/>
                    <a:pt x="99" y="740"/>
                    <a:pt x="106" y="718"/>
                  </a:cubicBezTo>
                  <a:cubicBezTo>
                    <a:pt x="129" y="687"/>
                    <a:pt x="183" y="664"/>
                    <a:pt x="183" y="626"/>
                  </a:cubicBezTo>
                  <a:cubicBezTo>
                    <a:pt x="183" y="595"/>
                    <a:pt x="137" y="595"/>
                    <a:pt x="122" y="565"/>
                  </a:cubicBezTo>
                  <a:cubicBezTo>
                    <a:pt x="114" y="549"/>
                    <a:pt x="129" y="527"/>
                    <a:pt x="129" y="504"/>
                  </a:cubicBezTo>
                  <a:cubicBezTo>
                    <a:pt x="114" y="465"/>
                    <a:pt x="99" y="435"/>
                    <a:pt x="84" y="404"/>
                  </a:cubicBezTo>
                  <a:lnTo>
                    <a:pt x="84" y="404"/>
                  </a:lnTo>
                  <a:cubicBezTo>
                    <a:pt x="68" y="374"/>
                    <a:pt x="38" y="343"/>
                    <a:pt x="38" y="305"/>
                  </a:cubicBezTo>
                  <a:cubicBezTo>
                    <a:pt x="38" y="274"/>
                    <a:pt x="84" y="252"/>
                    <a:pt x="91" y="213"/>
                  </a:cubicBezTo>
                  <a:cubicBezTo>
                    <a:pt x="99" y="190"/>
                    <a:pt x="84" y="160"/>
                    <a:pt x="76" y="129"/>
                  </a:cubicBezTo>
                  <a:cubicBezTo>
                    <a:pt x="76" y="129"/>
                    <a:pt x="122" y="84"/>
                    <a:pt x="129" y="84"/>
                  </a:cubicBezTo>
                  <a:cubicBezTo>
                    <a:pt x="137" y="84"/>
                    <a:pt x="236" y="137"/>
                    <a:pt x="236" y="137"/>
                  </a:cubicBezTo>
                  <a:cubicBezTo>
                    <a:pt x="236" y="107"/>
                    <a:pt x="229" y="68"/>
                    <a:pt x="244" y="45"/>
                  </a:cubicBezTo>
                  <a:cubicBezTo>
                    <a:pt x="267" y="15"/>
                    <a:pt x="305" y="15"/>
                    <a:pt x="34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6" name="Freeform 73"/>
            <p:cNvSpPr>
              <a:spLocks noChangeArrowheads="1"/>
            </p:cNvSpPr>
            <p:nvPr/>
          </p:nvSpPr>
          <p:spPr bwMode="auto">
            <a:xfrm>
              <a:off x="7690937" y="8605838"/>
              <a:ext cx="82545" cy="63500"/>
            </a:xfrm>
            <a:custGeom>
              <a:avLst/>
              <a:gdLst>
                <a:gd name="T0" fmla="*/ 229 w 230"/>
                <a:gd name="T1" fmla="*/ 130 h 177"/>
                <a:gd name="T2" fmla="*/ 229 w 230"/>
                <a:gd name="T3" fmla="*/ 130 h 177"/>
                <a:gd name="T4" fmla="*/ 176 w 230"/>
                <a:gd name="T5" fmla="*/ 54 h 177"/>
                <a:gd name="T6" fmla="*/ 176 w 230"/>
                <a:gd name="T7" fmla="*/ 54 h 177"/>
                <a:gd name="T8" fmla="*/ 114 w 230"/>
                <a:gd name="T9" fmla="*/ 61 h 177"/>
                <a:gd name="T10" fmla="*/ 91 w 230"/>
                <a:gd name="T11" fmla="*/ 8 h 177"/>
                <a:gd name="T12" fmla="*/ 30 w 230"/>
                <a:gd name="T13" fmla="*/ 23 h 177"/>
                <a:gd name="T14" fmla="*/ 38 w 230"/>
                <a:gd name="T15" fmla="*/ 61 h 177"/>
                <a:gd name="T16" fmla="*/ 8 w 230"/>
                <a:gd name="T17" fmla="*/ 92 h 177"/>
                <a:gd name="T18" fmla="*/ 114 w 230"/>
                <a:gd name="T19" fmla="*/ 176 h 177"/>
                <a:gd name="T20" fmla="*/ 229 w 230"/>
                <a:gd name="T21" fmla="*/ 13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177">
                  <a:moveTo>
                    <a:pt x="229" y="130"/>
                  </a:moveTo>
                  <a:lnTo>
                    <a:pt x="229" y="130"/>
                  </a:lnTo>
                  <a:cubicBezTo>
                    <a:pt x="176" y="54"/>
                    <a:pt x="176" y="54"/>
                    <a:pt x="176" y="54"/>
                  </a:cubicBezTo>
                  <a:lnTo>
                    <a:pt x="176" y="54"/>
                  </a:lnTo>
                  <a:cubicBezTo>
                    <a:pt x="153" y="54"/>
                    <a:pt x="130" y="69"/>
                    <a:pt x="114" y="61"/>
                  </a:cubicBezTo>
                  <a:cubicBezTo>
                    <a:pt x="99" y="46"/>
                    <a:pt x="107" y="15"/>
                    <a:pt x="91" y="8"/>
                  </a:cubicBezTo>
                  <a:cubicBezTo>
                    <a:pt x="76" y="0"/>
                    <a:pt x="46" y="15"/>
                    <a:pt x="30" y="23"/>
                  </a:cubicBezTo>
                  <a:cubicBezTo>
                    <a:pt x="23" y="31"/>
                    <a:pt x="38" y="46"/>
                    <a:pt x="38" y="61"/>
                  </a:cubicBezTo>
                  <a:cubicBezTo>
                    <a:pt x="30" y="77"/>
                    <a:pt x="0" y="77"/>
                    <a:pt x="8" y="92"/>
                  </a:cubicBezTo>
                  <a:cubicBezTo>
                    <a:pt x="30" y="130"/>
                    <a:pt x="69" y="168"/>
                    <a:pt x="114" y="176"/>
                  </a:cubicBezTo>
                  <a:cubicBezTo>
                    <a:pt x="160" y="176"/>
                    <a:pt x="191" y="145"/>
                    <a:pt x="229" y="1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7" name="Freeform 74"/>
            <p:cNvSpPr>
              <a:spLocks noChangeArrowheads="1"/>
            </p:cNvSpPr>
            <p:nvPr/>
          </p:nvSpPr>
          <p:spPr bwMode="auto">
            <a:xfrm>
              <a:off x="7549658" y="8440738"/>
              <a:ext cx="520666" cy="468312"/>
            </a:xfrm>
            <a:custGeom>
              <a:avLst/>
              <a:gdLst>
                <a:gd name="T0" fmla="*/ 619 w 1445"/>
                <a:gd name="T1" fmla="*/ 588 h 1299"/>
                <a:gd name="T2" fmla="*/ 619 w 1445"/>
                <a:gd name="T3" fmla="*/ 588 h 1299"/>
                <a:gd name="T4" fmla="*/ 566 w 1445"/>
                <a:gd name="T5" fmla="*/ 512 h 1299"/>
                <a:gd name="T6" fmla="*/ 566 w 1445"/>
                <a:gd name="T7" fmla="*/ 512 h 1299"/>
                <a:gd name="T8" fmla="*/ 520 w 1445"/>
                <a:gd name="T9" fmla="*/ 397 h 1299"/>
                <a:gd name="T10" fmla="*/ 520 w 1445"/>
                <a:gd name="T11" fmla="*/ 306 h 1299"/>
                <a:gd name="T12" fmla="*/ 596 w 1445"/>
                <a:gd name="T13" fmla="*/ 344 h 1299"/>
                <a:gd name="T14" fmla="*/ 665 w 1445"/>
                <a:gd name="T15" fmla="*/ 244 h 1299"/>
                <a:gd name="T16" fmla="*/ 833 w 1445"/>
                <a:gd name="T17" fmla="*/ 229 h 1299"/>
                <a:gd name="T18" fmla="*/ 848 w 1445"/>
                <a:gd name="T19" fmla="*/ 122 h 1299"/>
                <a:gd name="T20" fmla="*/ 902 w 1445"/>
                <a:gd name="T21" fmla="*/ 15 h 1299"/>
                <a:gd name="T22" fmla="*/ 902 w 1445"/>
                <a:gd name="T23" fmla="*/ 15 h 1299"/>
                <a:gd name="T24" fmla="*/ 955 w 1445"/>
                <a:gd name="T25" fmla="*/ 115 h 1299"/>
                <a:gd name="T26" fmla="*/ 1054 w 1445"/>
                <a:gd name="T27" fmla="*/ 15 h 1299"/>
                <a:gd name="T28" fmla="*/ 1169 w 1445"/>
                <a:gd name="T29" fmla="*/ 38 h 1299"/>
                <a:gd name="T30" fmla="*/ 1146 w 1445"/>
                <a:gd name="T31" fmla="*/ 137 h 1299"/>
                <a:gd name="T32" fmla="*/ 1238 w 1445"/>
                <a:gd name="T33" fmla="*/ 198 h 1299"/>
                <a:gd name="T34" fmla="*/ 1238 w 1445"/>
                <a:gd name="T35" fmla="*/ 198 h 1299"/>
                <a:gd name="T36" fmla="*/ 1291 w 1445"/>
                <a:gd name="T37" fmla="*/ 260 h 1299"/>
                <a:gd name="T38" fmla="*/ 1329 w 1445"/>
                <a:gd name="T39" fmla="*/ 382 h 1299"/>
                <a:gd name="T40" fmla="*/ 1345 w 1445"/>
                <a:gd name="T41" fmla="*/ 504 h 1299"/>
                <a:gd name="T42" fmla="*/ 1421 w 1445"/>
                <a:gd name="T43" fmla="*/ 519 h 1299"/>
                <a:gd name="T44" fmla="*/ 1406 w 1445"/>
                <a:gd name="T45" fmla="*/ 680 h 1299"/>
                <a:gd name="T46" fmla="*/ 1345 w 1445"/>
                <a:gd name="T47" fmla="*/ 741 h 1299"/>
                <a:gd name="T48" fmla="*/ 1184 w 1445"/>
                <a:gd name="T49" fmla="*/ 787 h 1299"/>
                <a:gd name="T50" fmla="*/ 1115 w 1445"/>
                <a:gd name="T51" fmla="*/ 947 h 1299"/>
                <a:gd name="T52" fmla="*/ 1161 w 1445"/>
                <a:gd name="T53" fmla="*/ 1085 h 1299"/>
                <a:gd name="T54" fmla="*/ 1161 w 1445"/>
                <a:gd name="T55" fmla="*/ 1085 h 1299"/>
                <a:gd name="T56" fmla="*/ 1093 w 1445"/>
                <a:gd name="T57" fmla="*/ 1062 h 1299"/>
                <a:gd name="T58" fmla="*/ 932 w 1445"/>
                <a:gd name="T59" fmla="*/ 1069 h 1299"/>
                <a:gd name="T60" fmla="*/ 902 w 1445"/>
                <a:gd name="T61" fmla="*/ 1115 h 1299"/>
                <a:gd name="T62" fmla="*/ 795 w 1445"/>
                <a:gd name="T63" fmla="*/ 1184 h 1299"/>
                <a:gd name="T64" fmla="*/ 695 w 1445"/>
                <a:gd name="T65" fmla="*/ 1192 h 1299"/>
                <a:gd name="T66" fmla="*/ 581 w 1445"/>
                <a:gd name="T67" fmla="*/ 1245 h 1299"/>
                <a:gd name="T68" fmla="*/ 474 w 1445"/>
                <a:gd name="T69" fmla="*/ 1253 h 1299"/>
                <a:gd name="T70" fmla="*/ 436 w 1445"/>
                <a:gd name="T71" fmla="*/ 1215 h 1299"/>
                <a:gd name="T72" fmla="*/ 405 w 1445"/>
                <a:gd name="T73" fmla="*/ 1283 h 1299"/>
                <a:gd name="T74" fmla="*/ 405 w 1445"/>
                <a:gd name="T75" fmla="*/ 1283 h 1299"/>
                <a:gd name="T76" fmla="*/ 359 w 1445"/>
                <a:gd name="T77" fmla="*/ 1283 h 1299"/>
                <a:gd name="T78" fmla="*/ 329 w 1445"/>
                <a:gd name="T79" fmla="*/ 1146 h 1299"/>
                <a:gd name="T80" fmla="*/ 382 w 1445"/>
                <a:gd name="T81" fmla="*/ 1100 h 1299"/>
                <a:gd name="T82" fmla="*/ 314 w 1445"/>
                <a:gd name="T83" fmla="*/ 1069 h 1299"/>
                <a:gd name="T84" fmla="*/ 291 w 1445"/>
                <a:gd name="T85" fmla="*/ 955 h 1299"/>
                <a:gd name="T86" fmla="*/ 123 w 1445"/>
                <a:gd name="T87" fmla="*/ 886 h 1299"/>
                <a:gd name="T88" fmla="*/ 100 w 1445"/>
                <a:gd name="T89" fmla="*/ 787 h 1299"/>
                <a:gd name="T90" fmla="*/ 31 w 1445"/>
                <a:gd name="T91" fmla="*/ 726 h 1299"/>
                <a:gd name="T92" fmla="*/ 8 w 1445"/>
                <a:gd name="T93" fmla="*/ 680 h 1299"/>
                <a:gd name="T94" fmla="*/ 77 w 1445"/>
                <a:gd name="T95" fmla="*/ 649 h 1299"/>
                <a:gd name="T96" fmla="*/ 130 w 1445"/>
                <a:gd name="T97" fmla="*/ 741 h 1299"/>
                <a:gd name="T98" fmla="*/ 237 w 1445"/>
                <a:gd name="T99" fmla="*/ 771 h 1299"/>
                <a:gd name="T100" fmla="*/ 306 w 1445"/>
                <a:gd name="T101" fmla="*/ 733 h 1299"/>
                <a:gd name="T102" fmla="*/ 306 w 1445"/>
                <a:gd name="T103" fmla="*/ 733 h 1299"/>
                <a:gd name="T104" fmla="*/ 352 w 1445"/>
                <a:gd name="T105" fmla="*/ 779 h 1299"/>
                <a:gd name="T106" fmla="*/ 390 w 1445"/>
                <a:gd name="T107" fmla="*/ 756 h 1299"/>
                <a:gd name="T108" fmla="*/ 413 w 1445"/>
                <a:gd name="T109" fmla="*/ 687 h 1299"/>
                <a:gd name="T110" fmla="*/ 436 w 1445"/>
                <a:gd name="T111" fmla="*/ 665 h 1299"/>
                <a:gd name="T112" fmla="*/ 543 w 1445"/>
                <a:gd name="T113" fmla="*/ 703 h 1299"/>
                <a:gd name="T114" fmla="*/ 627 w 1445"/>
                <a:gd name="T115" fmla="*/ 718 h 1299"/>
                <a:gd name="T116" fmla="*/ 634 w 1445"/>
                <a:gd name="T117" fmla="*/ 680 h 1299"/>
                <a:gd name="T118" fmla="*/ 619 w 1445"/>
                <a:gd name="T119" fmla="*/ 58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299">
                  <a:moveTo>
                    <a:pt x="619" y="588"/>
                  </a:moveTo>
                  <a:lnTo>
                    <a:pt x="619" y="588"/>
                  </a:lnTo>
                  <a:cubicBezTo>
                    <a:pt x="566" y="512"/>
                    <a:pt x="566" y="512"/>
                    <a:pt x="566" y="512"/>
                  </a:cubicBezTo>
                  <a:lnTo>
                    <a:pt x="566" y="512"/>
                  </a:lnTo>
                  <a:cubicBezTo>
                    <a:pt x="550" y="473"/>
                    <a:pt x="527" y="435"/>
                    <a:pt x="520" y="397"/>
                  </a:cubicBezTo>
                  <a:cubicBezTo>
                    <a:pt x="512" y="367"/>
                    <a:pt x="497" y="321"/>
                    <a:pt x="520" y="306"/>
                  </a:cubicBezTo>
                  <a:cubicBezTo>
                    <a:pt x="543" y="290"/>
                    <a:pt x="566" y="351"/>
                    <a:pt x="596" y="344"/>
                  </a:cubicBezTo>
                  <a:cubicBezTo>
                    <a:pt x="627" y="321"/>
                    <a:pt x="627" y="260"/>
                    <a:pt x="665" y="244"/>
                  </a:cubicBezTo>
                  <a:cubicBezTo>
                    <a:pt x="718" y="221"/>
                    <a:pt x="787" y="260"/>
                    <a:pt x="833" y="229"/>
                  </a:cubicBezTo>
                  <a:cubicBezTo>
                    <a:pt x="863" y="214"/>
                    <a:pt x="841" y="160"/>
                    <a:pt x="848" y="122"/>
                  </a:cubicBezTo>
                  <a:cubicBezTo>
                    <a:pt x="863" y="84"/>
                    <a:pt x="886" y="54"/>
                    <a:pt x="902" y="15"/>
                  </a:cubicBezTo>
                  <a:lnTo>
                    <a:pt x="902" y="15"/>
                  </a:lnTo>
                  <a:cubicBezTo>
                    <a:pt x="925" y="46"/>
                    <a:pt x="925" y="115"/>
                    <a:pt x="955" y="115"/>
                  </a:cubicBezTo>
                  <a:cubicBezTo>
                    <a:pt x="1009" y="115"/>
                    <a:pt x="1016" y="31"/>
                    <a:pt x="1054" y="15"/>
                  </a:cubicBezTo>
                  <a:cubicBezTo>
                    <a:pt x="1093" y="0"/>
                    <a:pt x="1146" y="8"/>
                    <a:pt x="1169" y="38"/>
                  </a:cubicBezTo>
                  <a:cubicBezTo>
                    <a:pt x="1192" y="61"/>
                    <a:pt x="1138" y="107"/>
                    <a:pt x="1146" y="137"/>
                  </a:cubicBezTo>
                  <a:cubicBezTo>
                    <a:pt x="1161" y="168"/>
                    <a:pt x="1207" y="176"/>
                    <a:pt x="1238" y="198"/>
                  </a:cubicBezTo>
                  <a:lnTo>
                    <a:pt x="1238" y="198"/>
                  </a:lnTo>
                  <a:cubicBezTo>
                    <a:pt x="1253" y="214"/>
                    <a:pt x="1284" y="237"/>
                    <a:pt x="1291" y="260"/>
                  </a:cubicBezTo>
                  <a:cubicBezTo>
                    <a:pt x="1314" y="298"/>
                    <a:pt x="1322" y="336"/>
                    <a:pt x="1329" y="382"/>
                  </a:cubicBezTo>
                  <a:cubicBezTo>
                    <a:pt x="1337" y="420"/>
                    <a:pt x="1322" y="473"/>
                    <a:pt x="1345" y="504"/>
                  </a:cubicBezTo>
                  <a:cubicBezTo>
                    <a:pt x="1360" y="527"/>
                    <a:pt x="1413" y="496"/>
                    <a:pt x="1421" y="519"/>
                  </a:cubicBezTo>
                  <a:cubicBezTo>
                    <a:pt x="1444" y="565"/>
                    <a:pt x="1421" y="626"/>
                    <a:pt x="1406" y="680"/>
                  </a:cubicBezTo>
                  <a:cubicBezTo>
                    <a:pt x="1398" y="703"/>
                    <a:pt x="1375" y="733"/>
                    <a:pt x="1345" y="741"/>
                  </a:cubicBezTo>
                  <a:cubicBezTo>
                    <a:pt x="1299" y="764"/>
                    <a:pt x="1223" y="748"/>
                    <a:pt x="1184" y="787"/>
                  </a:cubicBezTo>
                  <a:cubicBezTo>
                    <a:pt x="1138" y="825"/>
                    <a:pt x="1115" y="886"/>
                    <a:pt x="1115" y="947"/>
                  </a:cubicBezTo>
                  <a:cubicBezTo>
                    <a:pt x="1108" y="993"/>
                    <a:pt x="1146" y="1039"/>
                    <a:pt x="1161" y="1085"/>
                  </a:cubicBezTo>
                  <a:lnTo>
                    <a:pt x="1161" y="1085"/>
                  </a:lnTo>
                  <a:cubicBezTo>
                    <a:pt x="1138" y="1077"/>
                    <a:pt x="1115" y="1069"/>
                    <a:pt x="1093" y="1062"/>
                  </a:cubicBezTo>
                  <a:cubicBezTo>
                    <a:pt x="1093" y="1062"/>
                    <a:pt x="948" y="1069"/>
                    <a:pt x="932" y="1069"/>
                  </a:cubicBezTo>
                  <a:cubicBezTo>
                    <a:pt x="925" y="1069"/>
                    <a:pt x="902" y="1115"/>
                    <a:pt x="902" y="1115"/>
                  </a:cubicBezTo>
                  <a:cubicBezTo>
                    <a:pt x="863" y="1138"/>
                    <a:pt x="833" y="1169"/>
                    <a:pt x="795" y="1184"/>
                  </a:cubicBezTo>
                  <a:cubicBezTo>
                    <a:pt x="764" y="1192"/>
                    <a:pt x="734" y="1184"/>
                    <a:pt x="695" y="1192"/>
                  </a:cubicBezTo>
                  <a:cubicBezTo>
                    <a:pt x="657" y="1207"/>
                    <a:pt x="619" y="1237"/>
                    <a:pt x="581" y="1245"/>
                  </a:cubicBezTo>
                  <a:cubicBezTo>
                    <a:pt x="550" y="1253"/>
                    <a:pt x="512" y="1260"/>
                    <a:pt x="474" y="1253"/>
                  </a:cubicBezTo>
                  <a:cubicBezTo>
                    <a:pt x="459" y="1245"/>
                    <a:pt x="451" y="1207"/>
                    <a:pt x="436" y="1215"/>
                  </a:cubicBezTo>
                  <a:cubicBezTo>
                    <a:pt x="405" y="1222"/>
                    <a:pt x="413" y="1260"/>
                    <a:pt x="405" y="1283"/>
                  </a:cubicBezTo>
                  <a:lnTo>
                    <a:pt x="405" y="1283"/>
                  </a:lnTo>
                  <a:cubicBezTo>
                    <a:pt x="390" y="1283"/>
                    <a:pt x="367" y="1298"/>
                    <a:pt x="359" y="1283"/>
                  </a:cubicBezTo>
                  <a:cubicBezTo>
                    <a:pt x="329" y="1245"/>
                    <a:pt x="321" y="1192"/>
                    <a:pt x="329" y="1146"/>
                  </a:cubicBezTo>
                  <a:cubicBezTo>
                    <a:pt x="329" y="1123"/>
                    <a:pt x="390" y="1130"/>
                    <a:pt x="382" y="1100"/>
                  </a:cubicBezTo>
                  <a:cubicBezTo>
                    <a:pt x="382" y="1077"/>
                    <a:pt x="329" y="1092"/>
                    <a:pt x="314" y="1069"/>
                  </a:cubicBezTo>
                  <a:cubicBezTo>
                    <a:pt x="291" y="1039"/>
                    <a:pt x="321" y="985"/>
                    <a:pt x="291" y="955"/>
                  </a:cubicBezTo>
                  <a:cubicBezTo>
                    <a:pt x="252" y="917"/>
                    <a:pt x="168" y="924"/>
                    <a:pt x="123" y="886"/>
                  </a:cubicBezTo>
                  <a:cubicBezTo>
                    <a:pt x="100" y="863"/>
                    <a:pt x="115" y="817"/>
                    <a:pt x="100" y="787"/>
                  </a:cubicBezTo>
                  <a:cubicBezTo>
                    <a:pt x="84" y="764"/>
                    <a:pt x="54" y="748"/>
                    <a:pt x="31" y="726"/>
                  </a:cubicBezTo>
                  <a:cubicBezTo>
                    <a:pt x="23" y="710"/>
                    <a:pt x="0" y="695"/>
                    <a:pt x="8" y="680"/>
                  </a:cubicBezTo>
                  <a:cubicBezTo>
                    <a:pt x="16" y="657"/>
                    <a:pt x="54" y="634"/>
                    <a:pt x="77" y="649"/>
                  </a:cubicBezTo>
                  <a:cubicBezTo>
                    <a:pt x="107" y="665"/>
                    <a:pt x="100" y="718"/>
                    <a:pt x="130" y="741"/>
                  </a:cubicBezTo>
                  <a:cubicBezTo>
                    <a:pt x="161" y="764"/>
                    <a:pt x="199" y="779"/>
                    <a:pt x="237" y="771"/>
                  </a:cubicBezTo>
                  <a:cubicBezTo>
                    <a:pt x="268" y="771"/>
                    <a:pt x="283" y="748"/>
                    <a:pt x="306" y="733"/>
                  </a:cubicBezTo>
                  <a:lnTo>
                    <a:pt x="306" y="733"/>
                  </a:lnTo>
                  <a:cubicBezTo>
                    <a:pt x="321" y="748"/>
                    <a:pt x="329" y="771"/>
                    <a:pt x="352" y="779"/>
                  </a:cubicBezTo>
                  <a:cubicBezTo>
                    <a:pt x="367" y="779"/>
                    <a:pt x="382" y="771"/>
                    <a:pt x="390" y="756"/>
                  </a:cubicBezTo>
                  <a:cubicBezTo>
                    <a:pt x="405" y="741"/>
                    <a:pt x="405" y="710"/>
                    <a:pt x="413" y="687"/>
                  </a:cubicBezTo>
                  <a:cubicBezTo>
                    <a:pt x="420" y="680"/>
                    <a:pt x="428" y="665"/>
                    <a:pt x="436" y="665"/>
                  </a:cubicBezTo>
                  <a:cubicBezTo>
                    <a:pt x="474" y="665"/>
                    <a:pt x="504" y="687"/>
                    <a:pt x="543" y="703"/>
                  </a:cubicBezTo>
                  <a:cubicBezTo>
                    <a:pt x="573" y="710"/>
                    <a:pt x="604" y="726"/>
                    <a:pt x="627" y="718"/>
                  </a:cubicBezTo>
                  <a:cubicBezTo>
                    <a:pt x="642" y="718"/>
                    <a:pt x="634" y="695"/>
                    <a:pt x="634" y="680"/>
                  </a:cubicBezTo>
                  <a:cubicBezTo>
                    <a:pt x="634" y="649"/>
                    <a:pt x="627" y="619"/>
                    <a:pt x="619" y="58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8" name="Freeform 75"/>
            <p:cNvSpPr>
              <a:spLocks noChangeArrowheads="1"/>
            </p:cNvSpPr>
            <p:nvPr/>
          </p:nvSpPr>
          <p:spPr bwMode="auto">
            <a:xfrm>
              <a:off x="7313137" y="8415339"/>
              <a:ext cx="393674" cy="585787"/>
            </a:xfrm>
            <a:custGeom>
              <a:avLst/>
              <a:gdLst>
                <a:gd name="T0" fmla="*/ 23 w 1094"/>
                <a:gd name="T1" fmla="*/ 199 h 1628"/>
                <a:gd name="T2" fmla="*/ 161 w 1094"/>
                <a:gd name="T3" fmla="*/ 77 h 1628"/>
                <a:gd name="T4" fmla="*/ 283 w 1094"/>
                <a:gd name="T5" fmla="*/ 23 h 1628"/>
                <a:gd name="T6" fmla="*/ 405 w 1094"/>
                <a:gd name="T7" fmla="*/ 123 h 1628"/>
                <a:gd name="T8" fmla="*/ 444 w 1094"/>
                <a:gd name="T9" fmla="*/ 214 h 1628"/>
                <a:gd name="T10" fmla="*/ 604 w 1094"/>
                <a:gd name="T11" fmla="*/ 405 h 1628"/>
                <a:gd name="T12" fmla="*/ 772 w 1094"/>
                <a:gd name="T13" fmla="*/ 420 h 1628"/>
                <a:gd name="T14" fmla="*/ 757 w 1094"/>
                <a:gd name="T15" fmla="*/ 451 h 1628"/>
                <a:gd name="T16" fmla="*/ 780 w 1094"/>
                <a:gd name="T17" fmla="*/ 611 h 1628"/>
                <a:gd name="T18" fmla="*/ 963 w 1094"/>
                <a:gd name="T19" fmla="*/ 802 h 1628"/>
                <a:gd name="T20" fmla="*/ 894 w 1094"/>
                <a:gd name="T21" fmla="*/ 840 h 1628"/>
                <a:gd name="T22" fmla="*/ 734 w 1094"/>
                <a:gd name="T23" fmla="*/ 718 h 1628"/>
                <a:gd name="T24" fmla="*/ 688 w 1094"/>
                <a:gd name="T25" fmla="*/ 795 h 1628"/>
                <a:gd name="T26" fmla="*/ 780 w 1094"/>
                <a:gd name="T27" fmla="*/ 955 h 1628"/>
                <a:gd name="T28" fmla="*/ 971 w 1094"/>
                <a:gd name="T29" fmla="*/ 1138 h 1628"/>
                <a:gd name="T30" fmla="*/ 986 w 1094"/>
                <a:gd name="T31" fmla="*/ 1215 h 1628"/>
                <a:gd name="T32" fmla="*/ 1062 w 1094"/>
                <a:gd name="T33" fmla="*/ 1352 h 1628"/>
                <a:gd name="T34" fmla="*/ 1093 w 1094"/>
                <a:gd name="T35" fmla="*/ 1444 h 1628"/>
                <a:gd name="T36" fmla="*/ 1085 w 1094"/>
                <a:gd name="T37" fmla="*/ 1559 h 1628"/>
                <a:gd name="T38" fmla="*/ 1070 w 1094"/>
                <a:gd name="T39" fmla="*/ 1612 h 1628"/>
                <a:gd name="T40" fmla="*/ 1009 w 1094"/>
                <a:gd name="T41" fmla="*/ 1566 h 1628"/>
                <a:gd name="T42" fmla="*/ 917 w 1094"/>
                <a:gd name="T43" fmla="*/ 1528 h 1628"/>
                <a:gd name="T44" fmla="*/ 818 w 1094"/>
                <a:gd name="T45" fmla="*/ 1536 h 1628"/>
                <a:gd name="T46" fmla="*/ 841 w 1094"/>
                <a:gd name="T47" fmla="*/ 1597 h 1628"/>
                <a:gd name="T48" fmla="*/ 741 w 1094"/>
                <a:gd name="T49" fmla="*/ 1566 h 1628"/>
                <a:gd name="T50" fmla="*/ 719 w 1094"/>
                <a:gd name="T51" fmla="*/ 1406 h 1628"/>
                <a:gd name="T52" fmla="*/ 596 w 1094"/>
                <a:gd name="T53" fmla="*/ 1459 h 1628"/>
                <a:gd name="T54" fmla="*/ 527 w 1094"/>
                <a:gd name="T55" fmla="*/ 1490 h 1628"/>
                <a:gd name="T56" fmla="*/ 436 w 1094"/>
                <a:gd name="T57" fmla="*/ 1482 h 1628"/>
                <a:gd name="T58" fmla="*/ 352 w 1094"/>
                <a:gd name="T59" fmla="*/ 1314 h 1628"/>
                <a:gd name="T60" fmla="*/ 337 w 1094"/>
                <a:gd name="T61" fmla="*/ 1245 h 1628"/>
                <a:gd name="T62" fmla="*/ 413 w 1094"/>
                <a:gd name="T63" fmla="*/ 1062 h 1628"/>
                <a:gd name="T64" fmla="*/ 298 w 1094"/>
                <a:gd name="T65" fmla="*/ 863 h 1628"/>
                <a:gd name="T66" fmla="*/ 46 w 1094"/>
                <a:gd name="T67" fmla="*/ 795 h 1628"/>
                <a:gd name="T68" fmla="*/ 146 w 1094"/>
                <a:gd name="T69" fmla="*/ 657 h 1628"/>
                <a:gd name="T70" fmla="*/ 123 w 1094"/>
                <a:gd name="T71" fmla="*/ 375 h 1628"/>
                <a:gd name="T72" fmla="*/ 123 w 1094"/>
                <a:gd name="T73" fmla="*/ 229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4" h="1628">
                  <a:moveTo>
                    <a:pt x="23" y="199"/>
                  </a:moveTo>
                  <a:lnTo>
                    <a:pt x="23" y="199"/>
                  </a:lnTo>
                  <a:cubicBezTo>
                    <a:pt x="23" y="176"/>
                    <a:pt x="0" y="138"/>
                    <a:pt x="23" y="115"/>
                  </a:cubicBezTo>
                  <a:cubicBezTo>
                    <a:pt x="62" y="84"/>
                    <a:pt x="115" y="100"/>
                    <a:pt x="161" y="77"/>
                  </a:cubicBezTo>
                  <a:cubicBezTo>
                    <a:pt x="169" y="77"/>
                    <a:pt x="161" y="54"/>
                    <a:pt x="169" y="54"/>
                  </a:cubicBezTo>
                  <a:cubicBezTo>
                    <a:pt x="199" y="31"/>
                    <a:pt x="245" y="0"/>
                    <a:pt x="283" y="23"/>
                  </a:cubicBezTo>
                  <a:cubicBezTo>
                    <a:pt x="329" y="46"/>
                    <a:pt x="306" y="130"/>
                    <a:pt x="352" y="168"/>
                  </a:cubicBezTo>
                  <a:cubicBezTo>
                    <a:pt x="367" y="184"/>
                    <a:pt x="390" y="138"/>
                    <a:pt x="405" y="123"/>
                  </a:cubicBezTo>
                  <a:lnTo>
                    <a:pt x="405" y="123"/>
                  </a:lnTo>
                  <a:cubicBezTo>
                    <a:pt x="421" y="153"/>
                    <a:pt x="428" y="184"/>
                    <a:pt x="444" y="214"/>
                  </a:cubicBezTo>
                  <a:cubicBezTo>
                    <a:pt x="451" y="245"/>
                    <a:pt x="459" y="283"/>
                    <a:pt x="482" y="306"/>
                  </a:cubicBezTo>
                  <a:cubicBezTo>
                    <a:pt x="512" y="344"/>
                    <a:pt x="550" y="390"/>
                    <a:pt x="604" y="405"/>
                  </a:cubicBezTo>
                  <a:cubicBezTo>
                    <a:pt x="627" y="413"/>
                    <a:pt x="650" y="367"/>
                    <a:pt x="680" y="367"/>
                  </a:cubicBezTo>
                  <a:cubicBezTo>
                    <a:pt x="711" y="375"/>
                    <a:pt x="741" y="405"/>
                    <a:pt x="772" y="420"/>
                  </a:cubicBezTo>
                  <a:lnTo>
                    <a:pt x="772" y="420"/>
                  </a:lnTo>
                  <a:cubicBezTo>
                    <a:pt x="764" y="428"/>
                    <a:pt x="764" y="443"/>
                    <a:pt x="757" y="451"/>
                  </a:cubicBezTo>
                  <a:cubicBezTo>
                    <a:pt x="741" y="489"/>
                    <a:pt x="696" y="520"/>
                    <a:pt x="703" y="565"/>
                  </a:cubicBezTo>
                  <a:cubicBezTo>
                    <a:pt x="703" y="596"/>
                    <a:pt x="749" y="596"/>
                    <a:pt x="780" y="611"/>
                  </a:cubicBezTo>
                  <a:cubicBezTo>
                    <a:pt x="818" y="634"/>
                    <a:pt x="871" y="642"/>
                    <a:pt x="909" y="672"/>
                  </a:cubicBezTo>
                  <a:cubicBezTo>
                    <a:pt x="940" y="703"/>
                    <a:pt x="948" y="756"/>
                    <a:pt x="963" y="802"/>
                  </a:cubicBezTo>
                  <a:lnTo>
                    <a:pt x="963" y="802"/>
                  </a:lnTo>
                  <a:cubicBezTo>
                    <a:pt x="940" y="817"/>
                    <a:pt x="925" y="840"/>
                    <a:pt x="894" y="840"/>
                  </a:cubicBezTo>
                  <a:cubicBezTo>
                    <a:pt x="856" y="848"/>
                    <a:pt x="818" y="833"/>
                    <a:pt x="787" y="810"/>
                  </a:cubicBezTo>
                  <a:cubicBezTo>
                    <a:pt x="757" y="787"/>
                    <a:pt x="764" y="734"/>
                    <a:pt x="734" y="718"/>
                  </a:cubicBezTo>
                  <a:cubicBezTo>
                    <a:pt x="711" y="703"/>
                    <a:pt x="673" y="726"/>
                    <a:pt x="665" y="749"/>
                  </a:cubicBezTo>
                  <a:cubicBezTo>
                    <a:pt x="657" y="764"/>
                    <a:pt x="680" y="779"/>
                    <a:pt x="688" y="795"/>
                  </a:cubicBezTo>
                  <a:cubicBezTo>
                    <a:pt x="711" y="817"/>
                    <a:pt x="741" y="833"/>
                    <a:pt x="757" y="856"/>
                  </a:cubicBezTo>
                  <a:cubicBezTo>
                    <a:pt x="772" y="886"/>
                    <a:pt x="757" y="932"/>
                    <a:pt x="780" y="955"/>
                  </a:cubicBezTo>
                  <a:cubicBezTo>
                    <a:pt x="825" y="993"/>
                    <a:pt x="909" y="986"/>
                    <a:pt x="948" y="1024"/>
                  </a:cubicBezTo>
                  <a:cubicBezTo>
                    <a:pt x="978" y="1054"/>
                    <a:pt x="948" y="1108"/>
                    <a:pt x="971" y="1138"/>
                  </a:cubicBezTo>
                  <a:cubicBezTo>
                    <a:pt x="986" y="1161"/>
                    <a:pt x="1039" y="1146"/>
                    <a:pt x="1039" y="1169"/>
                  </a:cubicBezTo>
                  <a:cubicBezTo>
                    <a:pt x="1047" y="1199"/>
                    <a:pt x="986" y="1192"/>
                    <a:pt x="986" y="1215"/>
                  </a:cubicBezTo>
                  <a:cubicBezTo>
                    <a:pt x="978" y="1261"/>
                    <a:pt x="986" y="1314"/>
                    <a:pt x="1016" y="1352"/>
                  </a:cubicBezTo>
                  <a:cubicBezTo>
                    <a:pt x="1024" y="1367"/>
                    <a:pt x="1047" y="1352"/>
                    <a:pt x="1062" y="1352"/>
                  </a:cubicBezTo>
                  <a:lnTo>
                    <a:pt x="1062" y="1352"/>
                  </a:lnTo>
                  <a:cubicBezTo>
                    <a:pt x="1070" y="1383"/>
                    <a:pt x="1093" y="1413"/>
                    <a:pt x="1093" y="1444"/>
                  </a:cubicBezTo>
                  <a:cubicBezTo>
                    <a:pt x="1093" y="1459"/>
                    <a:pt x="1070" y="1474"/>
                    <a:pt x="1070" y="1490"/>
                  </a:cubicBezTo>
                  <a:cubicBezTo>
                    <a:pt x="1070" y="1513"/>
                    <a:pt x="1085" y="1536"/>
                    <a:pt x="1085" y="1559"/>
                  </a:cubicBezTo>
                  <a:cubicBezTo>
                    <a:pt x="1085" y="1574"/>
                    <a:pt x="1077" y="1597"/>
                    <a:pt x="1070" y="1612"/>
                  </a:cubicBezTo>
                  <a:lnTo>
                    <a:pt x="1070" y="1612"/>
                  </a:lnTo>
                  <a:cubicBezTo>
                    <a:pt x="1047" y="1612"/>
                    <a:pt x="1032" y="1620"/>
                    <a:pt x="1016" y="1604"/>
                  </a:cubicBezTo>
                  <a:cubicBezTo>
                    <a:pt x="1001" y="1597"/>
                    <a:pt x="1016" y="1574"/>
                    <a:pt x="1009" y="1566"/>
                  </a:cubicBezTo>
                  <a:cubicBezTo>
                    <a:pt x="994" y="1543"/>
                    <a:pt x="971" y="1528"/>
                    <a:pt x="948" y="1520"/>
                  </a:cubicBezTo>
                  <a:cubicBezTo>
                    <a:pt x="940" y="1520"/>
                    <a:pt x="925" y="1528"/>
                    <a:pt x="917" y="1528"/>
                  </a:cubicBezTo>
                  <a:cubicBezTo>
                    <a:pt x="894" y="1528"/>
                    <a:pt x="871" y="1505"/>
                    <a:pt x="848" y="1505"/>
                  </a:cubicBezTo>
                  <a:cubicBezTo>
                    <a:pt x="833" y="1505"/>
                    <a:pt x="818" y="1520"/>
                    <a:pt x="818" y="1536"/>
                  </a:cubicBezTo>
                  <a:cubicBezTo>
                    <a:pt x="810" y="1559"/>
                    <a:pt x="833" y="1581"/>
                    <a:pt x="841" y="1597"/>
                  </a:cubicBezTo>
                  <a:lnTo>
                    <a:pt x="841" y="1597"/>
                  </a:lnTo>
                  <a:cubicBezTo>
                    <a:pt x="833" y="1604"/>
                    <a:pt x="833" y="1627"/>
                    <a:pt x="825" y="1627"/>
                  </a:cubicBezTo>
                  <a:cubicBezTo>
                    <a:pt x="795" y="1612"/>
                    <a:pt x="757" y="1597"/>
                    <a:pt x="741" y="1566"/>
                  </a:cubicBezTo>
                  <a:cubicBezTo>
                    <a:pt x="726" y="1528"/>
                    <a:pt x="764" y="1482"/>
                    <a:pt x="764" y="1436"/>
                  </a:cubicBezTo>
                  <a:cubicBezTo>
                    <a:pt x="757" y="1421"/>
                    <a:pt x="741" y="1406"/>
                    <a:pt x="719" y="1406"/>
                  </a:cubicBezTo>
                  <a:cubicBezTo>
                    <a:pt x="696" y="1406"/>
                    <a:pt x="673" y="1421"/>
                    <a:pt x="642" y="1436"/>
                  </a:cubicBezTo>
                  <a:cubicBezTo>
                    <a:pt x="627" y="1436"/>
                    <a:pt x="612" y="1451"/>
                    <a:pt x="596" y="1459"/>
                  </a:cubicBezTo>
                  <a:cubicBezTo>
                    <a:pt x="573" y="1467"/>
                    <a:pt x="550" y="1482"/>
                    <a:pt x="527" y="1490"/>
                  </a:cubicBezTo>
                  <a:lnTo>
                    <a:pt x="527" y="1490"/>
                  </a:lnTo>
                  <a:cubicBezTo>
                    <a:pt x="512" y="1474"/>
                    <a:pt x="505" y="1436"/>
                    <a:pt x="482" y="1436"/>
                  </a:cubicBezTo>
                  <a:cubicBezTo>
                    <a:pt x="459" y="1436"/>
                    <a:pt x="451" y="1467"/>
                    <a:pt x="436" y="1482"/>
                  </a:cubicBezTo>
                  <a:lnTo>
                    <a:pt x="436" y="1482"/>
                  </a:lnTo>
                  <a:cubicBezTo>
                    <a:pt x="405" y="1429"/>
                    <a:pt x="367" y="1375"/>
                    <a:pt x="352" y="1314"/>
                  </a:cubicBezTo>
                  <a:cubicBezTo>
                    <a:pt x="344" y="1291"/>
                    <a:pt x="390" y="1276"/>
                    <a:pt x="382" y="1253"/>
                  </a:cubicBezTo>
                  <a:cubicBezTo>
                    <a:pt x="375" y="1238"/>
                    <a:pt x="337" y="1261"/>
                    <a:pt x="337" y="1245"/>
                  </a:cubicBezTo>
                  <a:cubicBezTo>
                    <a:pt x="321" y="1215"/>
                    <a:pt x="321" y="1169"/>
                    <a:pt x="337" y="1138"/>
                  </a:cubicBezTo>
                  <a:cubicBezTo>
                    <a:pt x="352" y="1108"/>
                    <a:pt x="398" y="1100"/>
                    <a:pt x="413" y="1062"/>
                  </a:cubicBezTo>
                  <a:cubicBezTo>
                    <a:pt x="428" y="1024"/>
                    <a:pt x="436" y="978"/>
                    <a:pt x="413" y="940"/>
                  </a:cubicBezTo>
                  <a:cubicBezTo>
                    <a:pt x="390" y="902"/>
                    <a:pt x="344" y="879"/>
                    <a:pt x="298" y="863"/>
                  </a:cubicBezTo>
                  <a:cubicBezTo>
                    <a:pt x="260" y="856"/>
                    <a:pt x="214" y="894"/>
                    <a:pt x="176" y="879"/>
                  </a:cubicBezTo>
                  <a:cubicBezTo>
                    <a:pt x="130" y="863"/>
                    <a:pt x="77" y="840"/>
                    <a:pt x="46" y="795"/>
                  </a:cubicBezTo>
                  <a:cubicBezTo>
                    <a:pt x="23" y="756"/>
                    <a:pt x="8" y="688"/>
                    <a:pt x="31" y="650"/>
                  </a:cubicBezTo>
                  <a:cubicBezTo>
                    <a:pt x="54" y="619"/>
                    <a:pt x="130" y="688"/>
                    <a:pt x="146" y="657"/>
                  </a:cubicBezTo>
                  <a:cubicBezTo>
                    <a:pt x="161" y="611"/>
                    <a:pt x="92" y="565"/>
                    <a:pt x="92" y="520"/>
                  </a:cubicBezTo>
                  <a:cubicBezTo>
                    <a:pt x="85" y="466"/>
                    <a:pt x="123" y="428"/>
                    <a:pt x="123" y="375"/>
                  </a:cubicBezTo>
                  <a:cubicBezTo>
                    <a:pt x="123" y="359"/>
                    <a:pt x="85" y="382"/>
                    <a:pt x="85" y="367"/>
                  </a:cubicBezTo>
                  <a:cubicBezTo>
                    <a:pt x="85" y="321"/>
                    <a:pt x="138" y="275"/>
                    <a:pt x="123" y="229"/>
                  </a:cubicBezTo>
                  <a:cubicBezTo>
                    <a:pt x="108" y="199"/>
                    <a:pt x="54" y="206"/>
                    <a:pt x="23" y="19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9" name="Freeform 76"/>
            <p:cNvSpPr>
              <a:spLocks noChangeArrowheads="1"/>
            </p:cNvSpPr>
            <p:nvPr/>
          </p:nvSpPr>
          <p:spPr bwMode="auto">
            <a:xfrm>
              <a:off x="7011532" y="8351839"/>
              <a:ext cx="473044" cy="674687"/>
            </a:xfrm>
            <a:custGeom>
              <a:avLst/>
              <a:gdLst>
                <a:gd name="T0" fmla="*/ 527 w 1315"/>
                <a:gd name="T1" fmla="*/ 0 h 1872"/>
                <a:gd name="T2" fmla="*/ 558 w 1315"/>
                <a:gd name="T3" fmla="*/ 198 h 1872"/>
                <a:gd name="T4" fmla="*/ 619 w 1315"/>
                <a:gd name="T5" fmla="*/ 420 h 1872"/>
                <a:gd name="T6" fmla="*/ 688 w 1315"/>
                <a:gd name="T7" fmla="*/ 465 h 1872"/>
                <a:gd name="T8" fmla="*/ 840 w 1315"/>
                <a:gd name="T9" fmla="*/ 412 h 1872"/>
                <a:gd name="T10" fmla="*/ 863 w 1315"/>
                <a:gd name="T11" fmla="*/ 374 h 1872"/>
                <a:gd name="T12" fmla="*/ 925 w 1315"/>
                <a:gd name="T13" fmla="*/ 542 h 1872"/>
                <a:gd name="T14" fmla="*/ 932 w 1315"/>
                <a:gd name="T15" fmla="*/ 695 h 1872"/>
                <a:gd name="T16" fmla="*/ 871 w 1315"/>
                <a:gd name="T17" fmla="*/ 825 h 1872"/>
                <a:gd name="T18" fmla="*/ 1016 w 1315"/>
                <a:gd name="T19" fmla="*/ 1054 h 1872"/>
                <a:gd name="T20" fmla="*/ 1253 w 1315"/>
                <a:gd name="T21" fmla="*/ 1115 h 1872"/>
                <a:gd name="T22" fmla="*/ 1177 w 1315"/>
                <a:gd name="T23" fmla="*/ 1313 h 1872"/>
                <a:gd name="T24" fmla="*/ 1222 w 1315"/>
                <a:gd name="T25" fmla="*/ 1428 h 1872"/>
                <a:gd name="T26" fmla="*/ 1276 w 1315"/>
                <a:gd name="T27" fmla="*/ 1657 h 1872"/>
                <a:gd name="T28" fmla="*/ 1314 w 1315"/>
                <a:gd name="T29" fmla="*/ 1764 h 1872"/>
                <a:gd name="T30" fmla="*/ 1230 w 1315"/>
                <a:gd name="T31" fmla="*/ 1871 h 1872"/>
                <a:gd name="T32" fmla="*/ 1200 w 1315"/>
                <a:gd name="T33" fmla="*/ 1825 h 1872"/>
                <a:gd name="T34" fmla="*/ 1131 w 1315"/>
                <a:gd name="T35" fmla="*/ 1810 h 1872"/>
                <a:gd name="T36" fmla="*/ 1070 w 1315"/>
                <a:gd name="T37" fmla="*/ 1833 h 1872"/>
                <a:gd name="T38" fmla="*/ 1047 w 1315"/>
                <a:gd name="T39" fmla="*/ 1787 h 1872"/>
                <a:gd name="T40" fmla="*/ 909 w 1315"/>
                <a:gd name="T41" fmla="*/ 1718 h 1872"/>
                <a:gd name="T42" fmla="*/ 817 w 1315"/>
                <a:gd name="T43" fmla="*/ 1695 h 1872"/>
                <a:gd name="T44" fmla="*/ 619 w 1315"/>
                <a:gd name="T45" fmla="*/ 1611 h 1872"/>
                <a:gd name="T46" fmla="*/ 581 w 1315"/>
                <a:gd name="T47" fmla="*/ 1634 h 1872"/>
                <a:gd name="T48" fmla="*/ 413 w 1315"/>
                <a:gd name="T49" fmla="*/ 1680 h 1872"/>
                <a:gd name="T50" fmla="*/ 260 w 1315"/>
                <a:gd name="T51" fmla="*/ 1626 h 1872"/>
                <a:gd name="T52" fmla="*/ 222 w 1315"/>
                <a:gd name="T53" fmla="*/ 1695 h 1872"/>
                <a:gd name="T54" fmla="*/ 184 w 1315"/>
                <a:gd name="T55" fmla="*/ 1711 h 1872"/>
                <a:gd name="T56" fmla="*/ 69 w 1315"/>
                <a:gd name="T57" fmla="*/ 1573 h 1872"/>
                <a:gd name="T58" fmla="*/ 107 w 1315"/>
                <a:gd name="T59" fmla="*/ 1428 h 1872"/>
                <a:gd name="T60" fmla="*/ 69 w 1315"/>
                <a:gd name="T61" fmla="*/ 1306 h 1872"/>
                <a:gd name="T62" fmla="*/ 84 w 1315"/>
                <a:gd name="T63" fmla="*/ 1275 h 1872"/>
                <a:gd name="T64" fmla="*/ 46 w 1315"/>
                <a:gd name="T65" fmla="*/ 1145 h 1872"/>
                <a:gd name="T66" fmla="*/ 31 w 1315"/>
                <a:gd name="T67" fmla="*/ 924 h 1872"/>
                <a:gd name="T68" fmla="*/ 31 w 1315"/>
                <a:gd name="T69" fmla="*/ 702 h 1872"/>
                <a:gd name="T70" fmla="*/ 77 w 1315"/>
                <a:gd name="T71" fmla="*/ 649 h 1872"/>
                <a:gd name="T72" fmla="*/ 46 w 1315"/>
                <a:gd name="T73" fmla="*/ 550 h 1872"/>
                <a:gd name="T74" fmla="*/ 23 w 1315"/>
                <a:gd name="T75" fmla="*/ 488 h 1872"/>
                <a:gd name="T76" fmla="*/ 222 w 1315"/>
                <a:gd name="T77" fmla="*/ 465 h 1872"/>
                <a:gd name="T78" fmla="*/ 436 w 1315"/>
                <a:gd name="T79" fmla="*/ 183 h 1872"/>
                <a:gd name="T80" fmla="*/ 489 w 1315"/>
                <a:gd name="T81" fmla="*/ 76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5" h="1872">
                  <a:moveTo>
                    <a:pt x="527" y="0"/>
                  </a:moveTo>
                  <a:lnTo>
                    <a:pt x="527" y="0"/>
                  </a:lnTo>
                  <a:cubicBezTo>
                    <a:pt x="573" y="53"/>
                    <a:pt x="650" y="99"/>
                    <a:pt x="657" y="168"/>
                  </a:cubicBezTo>
                  <a:cubicBezTo>
                    <a:pt x="665" y="206"/>
                    <a:pt x="565" y="168"/>
                    <a:pt x="558" y="198"/>
                  </a:cubicBezTo>
                  <a:cubicBezTo>
                    <a:pt x="543" y="244"/>
                    <a:pt x="588" y="282"/>
                    <a:pt x="604" y="328"/>
                  </a:cubicBezTo>
                  <a:cubicBezTo>
                    <a:pt x="611" y="359"/>
                    <a:pt x="619" y="389"/>
                    <a:pt x="619" y="420"/>
                  </a:cubicBezTo>
                  <a:cubicBezTo>
                    <a:pt x="619" y="435"/>
                    <a:pt x="596" y="458"/>
                    <a:pt x="611" y="465"/>
                  </a:cubicBezTo>
                  <a:cubicBezTo>
                    <a:pt x="634" y="481"/>
                    <a:pt x="665" y="465"/>
                    <a:pt x="688" y="465"/>
                  </a:cubicBezTo>
                  <a:cubicBezTo>
                    <a:pt x="718" y="465"/>
                    <a:pt x="756" y="465"/>
                    <a:pt x="779" y="458"/>
                  </a:cubicBezTo>
                  <a:cubicBezTo>
                    <a:pt x="802" y="450"/>
                    <a:pt x="817" y="435"/>
                    <a:pt x="840" y="412"/>
                  </a:cubicBezTo>
                  <a:cubicBezTo>
                    <a:pt x="848" y="404"/>
                    <a:pt x="856" y="389"/>
                    <a:pt x="863" y="374"/>
                  </a:cubicBezTo>
                  <a:lnTo>
                    <a:pt x="863" y="374"/>
                  </a:lnTo>
                  <a:cubicBezTo>
                    <a:pt x="894" y="381"/>
                    <a:pt x="948" y="374"/>
                    <a:pt x="963" y="404"/>
                  </a:cubicBezTo>
                  <a:cubicBezTo>
                    <a:pt x="978" y="450"/>
                    <a:pt x="925" y="496"/>
                    <a:pt x="925" y="542"/>
                  </a:cubicBezTo>
                  <a:cubicBezTo>
                    <a:pt x="925" y="557"/>
                    <a:pt x="963" y="534"/>
                    <a:pt x="963" y="550"/>
                  </a:cubicBezTo>
                  <a:cubicBezTo>
                    <a:pt x="963" y="603"/>
                    <a:pt x="925" y="641"/>
                    <a:pt x="932" y="695"/>
                  </a:cubicBezTo>
                  <a:cubicBezTo>
                    <a:pt x="932" y="740"/>
                    <a:pt x="1001" y="786"/>
                    <a:pt x="986" y="832"/>
                  </a:cubicBezTo>
                  <a:cubicBezTo>
                    <a:pt x="970" y="863"/>
                    <a:pt x="894" y="794"/>
                    <a:pt x="871" y="825"/>
                  </a:cubicBezTo>
                  <a:cubicBezTo>
                    <a:pt x="848" y="863"/>
                    <a:pt x="863" y="931"/>
                    <a:pt x="886" y="970"/>
                  </a:cubicBezTo>
                  <a:cubicBezTo>
                    <a:pt x="917" y="1015"/>
                    <a:pt x="970" y="1038"/>
                    <a:pt x="1016" y="1054"/>
                  </a:cubicBezTo>
                  <a:cubicBezTo>
                    <a:pt x="1054" y="1069"/>
                    <a:pt x="1100" y="1031"/>
                    <a:pt x="1138" y="1038"/>
                  </a:cubicBezTo>
                  <a:cubicBezTo>
                    <a:pt x="1184" y="1054"/>
                    <a:pt x="1230" y="1077"/>
                    <a:pt x="1253" y="1115"/>
                  </a:cubicBezTo>
                  <a:cubicBezTo>
                    <a:pt x="1276" y="1153"/>
                    <a:pt x="1268" y="1199"/>
                    <a:pt x="1253" y="1237"/>
                  </a:cubicBezTo>
                  <a:cubicBezTo>
                    <a:pt x="1238" y="1275"/>
                    <a:pt x="1192" y="1283"/>
                    <a:pt x="1177" y="1313"/>
                  </a:cubicBezTo>
                  <a:cubicBezTo>
                    <a:pt x="1161" y="1344"/>
                    <a:pt x="1161" y="1390"/>
                    <a:pt x="1177" y="1420"/>
                  </a:cubicBezTo>
                  <a:cubicBezTo>
                    <a:pt x="1177" y="1436"/>
                    <a:pt x="1215" y="1413"/>
                    <a:pt x="1222" y="1428"/>
                  </a:cubicBezTo>
                  <a:cubicBezTo>
                    <a:pt x="1230" y="1451"/>
                    <a:pt x="1184" y="1466"/>
                    <a:pt x="1192" y="1489"/>
                  </a:cubicBezTo>
                  <a:cubicBezTo>
                    <a:pt x="1207" y="1550"/>
                    <a:pt x="1245" y="1604"/>
                    <a:pt x="1276" y="1657"/>
                  </a:cubicBezTo>
                  <a:lnTo>
                    <a:pt x="1276" y="1657"/>
                  </a:lnTo>
                  <a:cubicBezTo>
                    <a:pt x="1291" y="1695"/>
                    <a:pt x="1314" y="1726"/>
                    <a:pt x="1314" y="1764"/>
                  </a:cubicBezTo>
                  <a:cubicBezTo>
                    <a:pt x="1314" y="1779"/>
                    <a:pt x="1284" y="1795"/>
                    <a:pt x="1268" y="1810"/>
                  </a:cubicBezTo>
                  <a:cubicBezTo>
                    <a:pt x="1253" y="1833"/>
                    <a:pt x="1245" y="1848"/>
                    <a:pt x="1230" y="1871"/>
                  </a:cubicBezTo>
                  <a:lnTo>
                    <a:pt x="1230" y="1871"/>
                  </a:lnTo>
                  <a:cubicBezTo>
                    <a:pt x="1215" y="1856"/>
                    <a:pt x="1207" y="1848"/>
                    <a:pt x="1200" y="1825"/>
                  </a:cubicBezTo>
                  <a:cubicBezTo>
                    <a:pt x="1192" y="1817"/>
                    <a:pt x="1207" y="1787"/>
                    <a:pt x="1192" y="1787"/>
                  </a:cubicBezTo>
                  <a:cubicBezTo>
                    <a:pt x="1169" y="1779"/>
                    <a:pt x="1146" y="1795"/>
                    <a:pt x="1131" y="1810"/>
                  </a:cubicBezTo>
                  <a:cubicBezTo>
                    <a:pt x="1115" y="1817"/>
                    <a:pt x="1131" y="1840"/>
                    <a:pt x="1115" y="1848"/>
                  </a:cubicBezTo>
                  <a:cubicBezTo>
                    <a:pt x="1100" y="1856"/>
                    <a:pt x="1085" y="1840"/>
                    <a:pt x="1070" y="1833"/>
                  </a:cubicBezTo>
                  <a:lnTo>
                    <a:pt x="1070" y="1833"/>
                  </a:lnTo>
                  <a:cubicBezTo>
                    <a:pt x="1062" y="1817"/>
                    <a:pt x="1062" y="1795"/>
                    <a:pt x="1047" y="1787"/>
                  </a:cubicBezTo>
                  <a:cubicBezTo>
                    <a:pt x="1024" y="1779"/>
                    <a:pt x="993" y="1810"/>
                    <a:pt x="970" y="1802"/>
                  </a:cubicBezTo>
                  <a:cubicBezTo>
                    <a:pt x="940" y="1787"/>
                    <a:pt x="917" y="1749"/>
                    <a:pt x="909" y="1718"/>
                  </a:cubicBezTo>
                  <a:cubicBezTo>
                    <a:pt x="902" y="1703"/>
                    <a:pt x="932" y="1665"/>
                    <a:pt x="909" y="1657"/>
                  </a:cubicBezTo>
                  <a:cubicBezTo>
                    <a:pt x="879" y="1649"/>
                    <a:pt x="848" y="1688"/>
                    <a:pt x="817" y="1695"/>
                  </a:cubicBezTo>
                  <a:cubicBezTo>
                    <a:pt x="795" y="1695"/>
                    <a:pt x="772" y="1680"/>
                    <a:pt x="756" y="1672"/>
                  </a:cubicBezTo>
                  <a:cubicBezTo>
                    <a:pt x="711" y="1649"/>
                    <a:pt x="665" y="1619"/>
                    <a:pt x="619" y="1611"/>
                  </a:cubicBezTo>
                  <a:cubicBezTo>
                    <a:pt x="604" y="1611"/>
                    <a:pt x="604" y="1634"/>
                    <a:pt x="596" y="1642"/>
                  </a:cubicBezTo>
                  <a:cubicBezTo>
                    <a:pt x="588" y="1642"/>
                    <a:pt x="581" y="1634"/>
                    <a:pt x="581" y="1634"/>
                  </a:cubicBezTo>
                  <a:cubicBezTo>
                    <a:pt x="558" y="1634"/>
                    <a:pt x="535" y="1649"/>
                    <a:pt x="512" y="1649"/>
                  </a:cubicBezTo>
                  <a:cubicBezTo>
                    <a:pt x="481" y="1665"/>
                    <a:pt x="443" y="1680"/>
                    <a:pt x="413" y="1680"/>
                  </a:cubicBezTo>
                  <a:cubicBezTo>
                    <a:pt x="382" y="1680"/>
                    <a:pt x="367" y="1649"/>
                    <a:pt x="336" y="1642"/>
                  </a:cubicBezTo>
                  <a:cubicBezTo>
                    <a:pt x="313" y="1634"/>
                    <a:pt x="291" y="1619"/>
                    <a:pt x="260" y="1626"/>
                  </a:cubicBezTo>
                  <a:cubicBezTo>
                    <a:pt x="237" y="1634"/>
                    <a:pt x="237" y="1672"/>
                    <a:pt x="222" y="1695"/>
                  </a:cubicBezTo>
                  <a:lnTo>
                    <a:pt x="222" y="1695"/>
                  </a:lnTo>
                  <a:cubicBezTo>
                    <a:pt x="184" y="1711"/>
                    <a:pt x="184" y="1711"/>
                    <a:pt x="184" y="1711"/>
                  </a:cubicBezTo>
                  <a:lnTo>
                    <a:pt x="184" y="1711"/>
                  </a:lnTo>
                  <a:cubicBezTo>
                    <a:pt x="168" y="1680"/>
                    <a:pt x="161" y="1634"/>
                    <a:pt x="138" y="1611"/>
                  </a:cubicBezTo>
                  <a:cubicBezTo>
                    <a:pt x="115" y="1588"/>
                    <a:pt x="84" y="1596"/>
                    <a:pt x="69" y="1573"/>
                  </a:cubicBezTo>
                  <a:cubicBezTo>
                    <a:pt x="46" y="1550"/>
                    <a:pt x="46" y="1520"/>
                    <a:pt x="46" y="1489"/>
                  </a:cubicBezTo>
                  <a:cubicBezTo>
                    <a:pt x="54" y="1466"/>
                    <a:pt x="100" y="1459"/>
                    <a:pt x="107" y="1428"/>
                  </a:cubicBezTo>
                  <a:cubicBezTo>
                    <a:pt x="107" y="1405"/>
                    <a:pt x="69" y="1390"/>
                    <a:pt x="61" y="1367"/>
                  </a:cubicBezTo>
                  <a:cubicBezTo>
                    <a:pt x="61" y="1352"/>
                    <a:pt x="61" y="1329"/>
                    <a:pt x="69" y="1306"/>
                  </a:cubicBezTo>
                  <a:cubicBezTo>
                    <a:pt x="69" y="1298"/>
                    <a:pt x="77" y="1283"/>
                    <a:pt x="84" y="1275"/>
                  </a:cubicBezTo>
                  <a:lnTo>
                    <a:pt x="84" y="1275"/>
                  </a:lnTo>
                  <a:cubicBezTo>
                    <a:pt x="92" y="1260"/>
                    <a:pt x="123" y="1252"/>
                    <a:pt x="115" y="1237"/>
                  </a:cubicBezTo>
                  <a:cubicBezTo>
                    <a:pt x="107" y="1199"/>
                    <a:pt x="61" y="1176"/>
                    <a:pt x="46" y="1145"/>
                  </a:cubicBezTo>
                  <a:cubicBezTo>
                    <a:pt x="23" y="1107"/>
                    <a:pt x="8" y="1069"/>
                    <a:pt x="8" y="1023"/>
                  </a:cubicBezTo>
                  <a:cubicBezTo>
                    <a:pt x="8" y="992"/>
                    <a:pt x="31" y="954"/>
                    <a:pt x="31" y="924"/>
                  </a:cubicBezTo>
                  <a:cubicBezTo>
                    <a:pt x="31" y="886"/>
                    <a:pt x="0" y="847"/>
                    <a:pt x="8" y="817"/>
                  </a:cubicBezTo>
                  <a:cubicBezTo>
                    <a:pt x="8" y="771"/>
                    <a:pt x="8" y="733"/>
                    <a:pt x="31" y="702"/>
                  </a:cubicBezTo>
                  <a:cubicBezTo>
                    <a:pt x="46" y="687"/>
                    <a:pt x="77" y="717"/>
                    <a:pt x="92" y="702"/>
                  </a:cubicBezTo>
                  <a:cubicBezTo>
                    <a:pt x="107" y="687"/>
                    <a:pt x="77" y="664"/>
                    <a:pt x="77" y="649"/>
                  </a:cubicBezTo>
                  <a:cubicBezTo>
                    <a:pt x="77" y="626"/>
                    <a:pt x="100" y="611"/>
                    <a:pt x="92" y="595"/>
                  </a:cubicBezTo>
                  <a:cubicBezTo>
                    <a:pt x="92" y="573"/>
                    <a:pt x="61" y="565"/>
                    <a:pt x="46" y="550"/>
                  </a:cubicBezTo>
                  <a:cubicBezTo>
                    <a:pt x="31" y="527"/>
                    <a:pt x="31" y="504"/>
                    <a:pt x="23" y="481"/>
                  </a:cubicBezTo>
                  <a:cubicBezTo>
                    <a:pt x="23" y="488"/>
                    <a:pt x="23" y="488"/>
                    <a:pt x="23" y="488"/>
                  </a:cubicBezTo>
                  <a:cubicBezTo>
                    <a:pt x="54" y="504"/>
                    <a:pt x="84" y="542"/>
                    <a:pt x="123" y="534"/>
                  </a:cubicBezTo>
                  <a:cubicBezTo>
                    <a:pt x="161" y="534"/>
                    <a:pt x="206" y="504"/>
                    <a:pt x="222" y="465"/>
                  </a:cubicBezTo>
                  <a:cubicBezTo>
                    <a:pt x="268" y="374"/>
                    <a:pt x="237" y="252"/>
                    <a:pt x="298" y="168"/>
                  </a:cubicBezTo>
                  <a:cubicBezTo>
                    <a:pt x="329" y="129"/>
                    <a:pt x="390" y="198"/>
                    <a:pt x="436" y="183"/>
                  </a:cubicBezTo>
                  <a:cubicBezTo>
                    <a:pt x="451" y="175"/>
                    <a:pt x="443" y="145"/>
                    <a:pt x="451" y="122"/>
                  </a:cubicBezTo>
                  <a:cubicBezTo>
                    <a:pt x="451" y="122"/>
                    <a:pt x="489" y="84"/>
                    <a:pt x="489" y="76"/>
                  </a:cubicBezTo>
                  <a:cubicBezTo>
                    <a:pt x="489" y="68"/>
                    <a:pt x="527" y="0"/>
                    <a:pt x="527"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0" name="Freeform 77"/>
            <p:cNvSpPr>
              <a:spLocks noChangeArrowheads="1"/>
            </p:cNvSpPr>
            <p:nvPr/>
          </p:nvSpPr>
          <p:spPr bwMode="auto">
            <a:xfrm>
              <a:off x="6446418" y="8410576"/>
              <a:ext cx="607972" cy="511175"/>
            </a:xfrm>
            <a:custGeom>
              <a:avLst/>
              <a:gdLst>
                <a:gd name="T0" fmla="*/ 39 w 1690"/>
                <a:gd name="T1" fmla="*/ 1344 h 1422"/>
                <a:gd name="T2" fmla="*/ 31 w 1690"/>
                <a:gd name="T3" fmla="*/ 1283 h 1422"/>
                <a:gd name="T4" fmla="*/ 31 w 1690"/>
                <a:gd name="T5" fmla="*/ 1253 h 1422"/>
                <a:gd name="T6" fmla="*/ 23 w 1690"/>
                <a:gd name="T7" fmla="*/ 1192 h 1422"/>
                <a:gd name="T8" fmla="*/ 31 w 1690"/>
                <a:gd name="T9" fmla="*/ 1169 h 1422"/>
                <a:gd name="T10" fmla="*/ 31 w 1690"/>
                <a:gd name="T11" fmla="*/ 1161 h 1422"/>
                <a:gd name="T12" fmla="*/ 8 w 1690"/>
                <a:gd name="T13" fmla="*/ 1062 h 1422"/>
                <a:gd name="T14" fmla="*/ 16 w 1690"/>
                <a:gd name="T15" fmla="*/ 924 h 1422"/>
                <a:gd name="T16" fmla="*/ 8 w 1690"/>
                <a:gd name="T17" fmla="*/ 840 h 1422"/>
                <a:gd name="T18" fmla="*/ 54 w 1690"/>
                <a:gd name="T19" fmla="*/ 764 h 1422"/>
                <a:gd name="T20" fmla="*/ 367 w 1690"/>
                <a:gd name="T21" fmla="*/ 573 h 1422"/>
                <a:gd name="T22" fmla="*/ 306 w 1690"/>
                <a:gd name="T23" fmla="*/ 260 h 1422"/>
                <a:gd name="T24" fmla="*/ 528 w 1690"/>
                <a:gd name="T25" fmla="*/ 260 h 1422"/>
                <a:gd name="T26" fmla="*/ 566 w 1690"/>
                <a:gd name="T27" fmla="*/ 382 h 1422"/>
                <a:gd name="T28" fmla="*/ 711 w 1690"/>
                <a:gd name="T29" fmla="*/ 321 h 1422"/>
                <a:gd name="T30" fmla="*/ 749 w 1690"/>
                <a:gd name="T31" fmla="*/ 244 h 1422"/>
                <a:gd name="T32" fmla="*/ 864 w 1690"/>
                <a:gd name="T33" fmla="*/ 191 h 1422"/>
                <a:gd name="T34" fmla="*/ 978 w 1690"/>
                <a:gd name="T35" fmla="*/ 275 h 1422"/>
                <a:gd name="T36" fmla="*/ 1184 w 1690"/>
                <a:gd name="T37" fmla="*/ 191 h 1422"/>
                <a:gd name="T38" fmla="*/ 1337 w 1690"/>
                <a:gd name="T39" fmla="*/ 206 h 1422"/>
                <a:gd name="T40" fmla="*/ 1421 w 1690"/>
                <a:gd name="T41" fmla="*/ 0 h 1422"/>
                <a:gd name="T42" fmla="*/ 1490 w 1690"/>
                <a:gd name="T43" fmla="*/ 69 h 1422"/>
                <a:gd name="T44" fmla="*/ 1658 w 1690"/>
                <a:gd name="T45" fmla="*/ 191 h 1422"/>
                <a:gd name="T46" fmla="*/ 1589 w 1690"/>
                <a:gd name="T47" fmla="*/ 321 h 1422"/>
                <a:gd name="T48" fmla="*/ 1658 w 1690"/>
                <a:gd name="T49" fmla="*/ 435 h 1422"/>
                <a:gd name="T50" fmla="*/ 1658 w 1690"/>
                <a:gd name="T51" fmla="*/ 542 h 1422"/>
                <a:gd name="T52" fmla="*/ 1574 w 1690"/>
                <a:gd name="T53" fmla="*/ 657 h 1422"/>
                <a:gd name="T54" fmla="*/ 1574 w 1690"/>
                <a:gd name="T55" fmla="*/ 863 h 1422"/>
                <a:gd name="T56" fmla="*/ 1681 w 1690"/>
                <a:gd name="T57" fmla="*/ 1077 h 1422"/>
                <a:gd name="T58" fmla="*/ 1650 w 1690"/>
                <a:gd name="T59" fmla="*/ 1115 h 1422"/>
                <a:gd name="T60" fmla="*/ 1589 w 1690"/>
                <a:gd name="T61" fmla="*/ 1169 h 1422"/>
                <a:gd name="T62" fmla="*/ 1482 w 1690"/>
                <a:gd name="T63" fmla="*/ 1169 h 1422"/>
                <a:gd name="T64" fmla="*/ 1429 w 1690"/>
                <a:gd name="T65" fmla="*/ 1100 h 1422"/>
                <a:gd name="T66" fmla="*/ 1253 w 1690"/>
                <a:gd name="T67" fmla="*/ 1138 h 1422"/>
                <a:gd name="T68" fmla="*/ 1154 w 1690"/>
                <a:gd name="T69" fmla="*/ 1161 h 1422"/>
                <a:gd name="T70" fmla="*/ 978 w 1690"/>
                <a:gd name="T71" fmla="*/ 1146 h 1422"/>
                <a:gd name="T72" fmla="*/ 757 w 1690"/>
                <a:gd name="T73" fmla="*/ 1337 h 1422"/>
                <a:gd name="T74" fmla="*/ 634 w 1690"/>
                <a:gd name="T75" fmla="*/ 1421 h 1422"/>
                <a:gd name="T76" fmla="*/ 428 w 1690"/>
                <a:gd name="T77" fmla="*/ 1260 h 1422"/>
                <a:gd name="T78" fmla="*/ 306 w 1690"/>
                <a:gd name="T79" fmla="*/ 1222 h 1422"/>
                <a:gd name="T80" fmla="*/ 245 w 1690"/>
                <a:gd name="T81" fmla="*/ 1199 h 1422"/>
                <a:gd name="T82" fmla="*/ 459 w 1690"/>
                <a:gd name="T83" fmla="*/ 947 h 1422"/>
                <a:gd name="T84" fmla="*/ 39 w 1690"/>
                <a:gd name="T85" fmla="*/ 134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0" h="1422">
                  <a:moveTo>
                    <a:pt x="39" y="1344"/>
                  </a:moveTo>
                  <a:lnTo>
                    <a:pt x="39" y="1344"/>
                  </a:lnTo>
                  <a:cubicBezTo>
                    <a:pt x="31" y="1306"/>
                    <a:pt x="31" y="1306"/>
                    <a:pt x="31" y="1306"/>
                  </a:cubicBezTo>
                  <a:cubicBezTo>
                    <a:pt x="31" y="1299"/>
                    <a:pt x="31" y="1283"/>
                    <a:pt x="31" y="1283"/>
                  </a:cubicBezTo>
                  <a:cubicBezTo>
                    <a:pt x="31" y="1276"/>
                    <a:pt x="31" y="1276"/>
                    <a:pt x="31" y="1276"/>
                  </a:cubicBezTo>
                  <a:cubicBezTo>
                    <a:pt x="39" y="1276"/>
                    <a:pt x="39" y="1260"/>
                    <a:pt x="31" y="1253"/>
                  </a:cubicBezTo>
                  <a:cubicBezTo>
                    <a:pt x="31" y="1245"/>
                    <a:pt x="31" y="1245"/>
                    <a:pt x="23" y="1237"/>
                  </a:cubicBezTo>
                  <a:cubicBezTo>
                    <a:pt x="16" y="1222"/>
                    <a:pt x="8" y="1199"/>
                    <a:pt x="23" y="1192"/>
                  </a:cubicBezTo>
                  <a:lnTo>
                    <a:pt x="31" y="1184"/>
                  </a:lnTo>
                  <a:cubicBezTo>
                    <a:pt x="31" y="1176"/>
                    <a:pt x="31" y="1176"/>
                    <a:pt x="31" y="1169"/>
                  </a:cubicBezTo>
                  <a:lnTo>
                    <a:pt x="31" y="1169"/>
                  </a:lnTo>
                  <a:lnTo>
                    <a:pt x="31" y="1161"/>
                  </a:lnTo>
                  <a:cubicBezTo>
                    <a:pt x="16" y="1092"/>
                    <a:pt x="16" y="1092"/>
                    <a:pt x="16" y="1092"/>
                  </a:cubicBezTo>
                  <a:cubicBezTo>
                    <a:pt x="16" y="1085"/>
                    <a:pt x="23" y="1062"/>
                    <a:pt x="8" y="1062"/>
                  </a:cubicBezTo>
                  <a:cubicBezTo>
                    <a:pt x="8" y="1024"/>
                    <a:pt x="0" y="1024"/>
                    <a:pt x="23" y="993"/>
                  </a:cubicBezTo>
                  <a:cubicBezTo>
                    <a:pt x="46" y="970"/>
                    <a:pt x="46" y="947"/>
                    <a:pt x="16" y="924"/>
                  </a:cubicBezTo>
                  <a:cubicBezTo>
                    <a:pt x="16" y="909"/>
                    <a:pt x="23" y="901"/>
                    <a:pt x="23" y="878"/>
                  </a:cubicBezTo>
                  <a:cubicBezTo>
                    <a:pt x="23" y="863"/>
                    <a:pt x="8" y="855"/>
                    <a:pt x="8" y="840"/>
                  </a:cubicBezTo>
                  <a:cubicBezTo>
                    <a:pt x="8" y="817"/>
                    <a:pt x="54" y="802"/>
                    <a:pt x="54" y="764"/>
                  </a:cubicBezTo>
                  <a:lnTo>
                    <a:pt x="54" y="764"/>
                  </a:lnTo>
                  <a:cubicBezTo>
                    <a:pt x="107" y="733"/>
                    <a:pt x="153" y="703"/>
                    <a:pt x="207" y="672"/>
                  </a:cubicBezTo>
                  <a:cubicBezTo>
                    <a:pt x="260" y="642"/>
                    <a:pt x="344" y="634"/>
                    <a:pt x="367" y="573"/>
                  </a:cubicBezTo>
                  <a:cubicBezTo>
                    <a:pt x="382" y="519"/>
                    <a:pt x="306" y="466"/>
                    <a:pt x="298" y="405"/>
                  </a:cubicBezTo>
                  <a:cubicBezTo>
                    <a:pt x="291" y="359"/>
                    <a:pt x="268" y="290"/>
                    <a:pt x="306" y="260"/>
                  </a:cubicBezTo>
                  <a:cubicBezTo>
                    <a:pt x="336" y="237"/>
                    <a:pt x="367" y="321"/>
                    <a:pt x="405" y="321"/>
                  </a:cubicBezTo>
                  <a:cubicBezTo>
                    <a:pt x="451" y="321"/>
                    <a:pt x="482" y="282"/>
                    <a:pt x="528" y="260"/>
                  </a:cubicBezTo>
                  <a:lnTo>
                    <a:pt x="528" y="260"/>
                  </a:lnTo>
                  <a:cubicBezTo>
                    <a:pt x="535" y="298"/>
                    <a:pt x="550" y="336"/>
                    <a:pt x="566" y="382"/>
                  </a:cubicBezTo>
                  <a:cubicBezTo>
                    <a:pt x="566" y="382"/>
                    <a:pt x="650" y="397"/>
                    <a:pt x="657" y="390"/>
                  </a:cubicBezTo>
                  <a:cubicBezTo>
                    <a:pt x="657" y="382"/>
                    <a:pt x="711" y="321"/>
                    <a:pt x="711" y="321"/>
                  </a:cubicBezTo>
                  <a:cubicBezTo>
                    <a:pt x="741" y="313"/>
                    <a:pt x="787" y="344"/>
                    <a:pt x="795" y="313"/>
                  </a:cubicBezTo>
                  <a:cubicBezTo>
                    <a:pt x="810" y="290"/>
                    <a:pt x="757" y="267"/>
                    <a:pt x="749" y="244"/>
                  </a:cubicBezTo>
                  <a:cubicBezTo>
                    <a:pt x="749" y="221"/>
                    <a:pt x="772" y="191"/>
                    <a:pt x="795" y="183"/>
                  </a:cubicBezTo>
                  <a:cubicBezTo>
                    <a:pt x="810" y="176"/>
                    <a:pt x="856" y="168"/>
                    <a:pt x="864" y="191"/>
                  </a:cubicBezTo>
                  <a:cubicBezTo>
                    <a:pt x="879" y="221"/>
                    <a:pt x="825" y="267"/>
                    <a:pt x="848" y="290"/>
                  </a:cubicBezTo>
                  <a:cubicBezTo>
                    <a:pt x="886" y="321"/>
                    <a:pt x="940" y="290"/>
                    <a:pt x="978" y="275"/>
                  </a:cubicBezTo>
                  <a:cubicBezTo>
                    <a:pt x="1024" y="260"/>
                    <a:pt x="1062" y="229"/>
                    <a:pt x="1108" y="206"/>
                  </a:cubicBezTo>
                  <a:cubicBezTo>
                    <a:pt x="1131" y="199"/>
                    <a:pt x="1161" y="199"/>
                    <a:pt x="1184" y="191"/>
                  </a:cubicBezTo>
                  <a:cubicBezTo>
                    <a:pt x="1184" y="191"/>
                    <a:pt x="1307" y="282"/>
                    <a:pt x="1307" y="275"/>
                  </a:cubicBezTo>
                  <a:cubicBezTo>
                    <a:pt x="1307" y="267"/>
                    <a:pt x="1337" y="206"/>
                    <a:pt x="1337" y="206"/>
                  </a:cubicBezTo>
                  <a:cubicBezTo>
                    <a:pt x="1322" y="176"/>
                    <a:pt x="1284" y="145"/>
                    <a:pt x="1299" y="115"/>
                  </a:cubicBezTo>
                  <a:cubicBezTo>
                    <a:pt x="1322" y="61"/>
                    <a:pt x="1383" y="38"/>
                    <a:pt x="1421" y="0"/>
                  </a:cubicBezTo>
                  <a:lnTo>
                    <a:pt x="1421" y="0"/>
                  </a:lnTo>
                  <a:cubicBezTo>
                    <a:pt x="1444" y="23"/>
                    <a:pt x="1467" y="38"/>
                    <a:pt x="1490" y="69"/>
                  </a:cubicBezTo>
                  <a:cubicBezTo>
                    <a:pt x="1513" y="99"/>
                    <a:pt x="1513" y="153"/>
                    <a:pt x="1543" y="176"/>
                  </a:cubicBezTo>
                  <a:cubicBezTo>
                    <a:pt x="1574" y="199"/>
                    <a:pt x="1650" y="153"/>
                    <a:pt x="1658" y="191"/>
                  </a:cubicBezTo>
                  <a:cubicBezTo>
                    <a:pt x="1673" y="237"/>
                    <a:pt x="1612" y="275"/>
                    <a:pt x="1589" y="321"/>
                  </a:cubicBezTo>
                  <a:lnTo>
                    <a:pt x="1589" y="321"/>
                  </a:lnTo>
                  <a:cubicBezTo>
                    <a:pt x="1597" y="344"/>
                    <a:pt x="1597" y="367"/>
                    <a:pt x="1612" y="390"/>
                  </a:cubicBezTo>
                  <a:cubicBezTo>
                    <a:pt x="1627" y="405"/>
                    <a:pt x="1658" y="413"/>
                    <a:pt x="1658" y="435"/>
                  </a:cubicBezTo>
                  <a:cubicBezTo>
                    <a:pt x="1666" y="451"/>
                    <a:pt x="1643" y="466"/>
                    <a:pt x="1643" y="489"/>
                  </a:cubicBezTo>
                  <a:cubicBezTo>
                    <a:pt x="1643" y="504"/>
                    <a:pt x="1673" y="527"/>
                    <a:pt x="1658" y="542"/>
                  </a:cubicBezTo>
                  <a:cubicBezTo>
                    <a:pt x="1643" y="557"/>
                    <a:pt x="1612" y="527"/>
                    <a:pt x="1597" y="542"/>
                  </a:cubicBezTo>
                  <a:cubicBezTo>
                    <a:pt x="1574" y="573"/>
                    <a:pt x="1574" y="611"/>
                    <a:pt x="1574" y="657"/>
                  </a:cubicBezTo>
                  <a:cubicBezTo>
                    <a:pt x="1566" y="687"/>
                    <a:pt x="1597" y="726"/>
                    <a:pt x="1597" y="764"/>
                  </a:cubicBezTo>
                  <a:cubicBezTo>
                    <a:pt x="1597" y="794"/>
                    <a:pt x="1574" y="832"/>
                    <a:pt x="1574" y="863"/>
                  </a:cubicBezTo>
                  <a:cubicBezTo>
                    <a:pt x="1574" y="909"/>
                    <a:pt x="1589" y="947"/>
                    <a:pt x="1612" y="985"/>
                  </a:cubicBezTo>
                  <a:cubicBezTo>
                    <a:pt x="1627" y="1016"/>
                    <a:pt x="1673" y="1039"/>
                    <a:pt x="1681" y="1077"/>
                  </a:cubicBezTo>
                  <a:cubicBezTo>
                    <a:pt x="1689" y="1092"/>
                    <a:pt x="1658" y="1100"/>
                    <a:pt x="1650" y="1115"/>
                  </a:cubicBezTo>
                  <a:lnTo>
                    <a:pt x="1650" y="1115"/>
                  </a:lnTo>
                  <a:cubicBezTo>
                    <a:pt x="1635" y="1115"/>
                    <a:pt x="1627" y="1115"/>
                    <a:pt x="1612" y="1123"/>
                  </a:cubicBezTo>
                  <a:cubicBezTo>
                    <a:pt x="1605" y="1130"/>
                    <a:pt x="1605" y="1161"/>
                    <a:pt x="1589" y="1169"/>
                  </a:cubicBezTo>
                  <a:cubicBezTo>
                    <a:pt x="1574" y="1184"/>
                    <a:pt x="1551" y="1184"/>
                    <a:pt x="1528" y="1184"/>
                  </a:cubicBezTo>
                  <a:cubicBezTo>
                    <a:pt x="1513" y="1184"/>
                    <a:pt x="1497" y="1176"/>
                    <a:pt x="1482" y="1169"/>
                  </a:cubicBezTo>
                  <a:lnTo>
                    <a:pt x="1482" y="1169"/>
                  </a:lnTo>
                  <a:cubicBezTo>
                    <a:pt x="1467" y="1146"/>
                    <a:pt x="1459" y="1100"/>
                    <a:pt x="1429" y="1100"/>
                  </a:cubicBezTo>
                  <a:cubicBezTo>
                    <a:pt x="1391" y="1100"/>
                    <a:pt x="1375" y="1161"/>
                    <a:pt x="1330" y="1169"/>
                  </a:cubicBezTo>
                  <a:cubicBezTo>
                    <a:pt x="1307" y="1176"/>
                    <a:pt x="1284" y="1123"/>
                    <a:pt x="1253" y="1138"/>
                  </a:cubicBezTo>
                  <a:cubicBezTo>
                    <a:pt x="1238" y="1146"/>
                    <a:pt x="1268" y="1199"/>
                    <a:pt x="1245" y="1199"/>
                  </a:cubicBezTo>
                  <a:cubicBezTo>
                    <a:pt x="1215" y="1207"/>
                    <a:pt x="1184" y="1153"/>
                    <a:pt x="1154" y="1161"/>
                  </a:cubicBezTo>
                  <a:cubicBezTo>
                    <a:pt x="1131" y="1169"/>
                    <a:pt x="1154" y="1230"/>
                    <a:pt x="1131" y="1230"/>
                  </a:cubicBezTo>
                  <a:cubicBezTo>
                    <a:pt x="1078" y="1222"/>
                    <a:pt x="1032" y="1123"/>
                    <a:pt x="978" y="1146"/>
                  </a:cubicBezTo>
                  <a:cubicBezTo>
                    <a:pt x="902" y="1176"/>
                    <a:pt x="894" y="1299"/>
                    <a:pt x="825" y="1352"/>
                  </a:cubicBezTo>
                  <a:cubicBezTo>
                    <a:pt x="810" y="1367"/>
                    <a:pt x="780" y="1329"/>
                    <a:pt x="757" y="1337"/>
                  </a:cubicBezTo>
                  <a:cubicBezTo>
                    <a:pt x="711" y="1352"/>
                    <a:pt x="673" y="1390"/>
                    <a:pt x="634" y="1421"/>
                  </a:cubicBezTo>
                  <a:lnTo>
                    <a:pt x="634" y="1421"/>
                  </a:lnTo>
                  <a:cubicBezTo>
                    <a:pt x="573" y="1405"/>
                    <a:pt x="505" y="1413"/>
                    <a:pt x="459" y="1375"/>
                  </a:cubicBezTo>
                  <a:cubicBezTo>
                    <a:pt x="428" y="1352"/>
                    <a:pt x="459" y="1283"/>
                    <a:pt x="428" y="1260"/>
                  </a:cubicBezTo>
                  <a:cubicBezTo>
                    <a:pt x="398" y="1237"/>
                    <a:pt x="344" y="1268"/>
                    <a:pt x="306" y="1253"/>
                  </a:cubicBezTo>
                  <a:cubicBezTo>
                    <a:pt x="291" y="1253"/>
                    <a:pt x="314" y="1230"/>
                    <a:pt x="306" y="1222"/>
                  </a:cubicBezTo>
                  <a:cubicBezTo>
                    <a:pt x="268" y="1199"/>
                    <a:pt x="283" y="1214"/>
                    <a:pt x="245" y="1199"/>
                  </a:cubicBezTo>
                  <a:lnTo>
                    <a:pt x="245" y="1199"/>
                  </a:lnTo>
                  <a:cubicBezTo>
                    <a:pt x="268" y="1176"/>
                    <a:pt x="291" y="1161"/>
                    <a:pt x="298" y="1130"/>
                  </a:cubicBezTo>
                  <a:cubicBezTo>
                    <a:pt x="321" y="1069"/>
                    <a:pt x="459" y="1024"/>
                    <a:pt x="459" y="947"/>
                  </a:cubicBezTo>
                  <a:cubicBezTo>
                    <a:pt x="336" y="1039"/>
                    <a:pt x="253" y="1146"/>
                    <a:pt x="107" y="1214"/>
                  </a:cubicBezTo>
                  <a:cubicBezTo>
                    <a:pt x="69" y="1253"/>
                    <a:pt x="54" y="1299"/>
                    <a:pt x="39" y="13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1" name="Freeform 78"/>
            <p:cNvSpPr>
              <a:spLocks noChangeArrowheads="1"/>
            </p:cNvSpPr>
            <p:nvPr/>
          </p:nvSpPr>
          <p:spPr bwMode="auto">
            <a:xfrm>
              <a:off x="6181323" y="8543925"/>
              <a:ext cx="285731" cy="407988"/>
            </a:xfrm>
            <a:custGeom>
              <a:avLst/>
              <a:gdLst>
                <a:gd name="T0" fmla="*/ 794 w 795"/>
                <a:gd name="T1" fmla="*/ 390 h 1132"/>
                <a:gd name="T2" fmla="*/ 794 w 795"/>
                <a:gd name="T3" fmla="*/ 390 h 1132"/>
                <a:gd name="T4" fmla="*/ 718 w 795"/>
                <a:gd name="T5" fmla="*/ 367 h 1132"/>
                <a:gd name="T6" fmla="*/ 664 w 795"/>
                <a:gd name="T7" fmla="*/ 367 h 1132"/>
                <a:gd name="T8" fmla="*/ 626 w 795"/>
                <a:gd name="T9" fmla="*/ 344 h 1132"/>
                <a:gd name="T10" fmla="*/ 595 w 795"/>
                <a:gd name="T11" fmla="*/ 268 h 1132"/>
                <a:gd name="T12" fmla="*/ 534 w 795"/>
                <a:gd name="T13" fmla="*/ 214 h 1132"/>
                <a:gd name="T14" fmla="*/ 481 w 795"/>
                <a:gd name="T15" fmla="*/ 176 h 1132"/>
                <a:gd name="T16" fmla="*/ 435 w 795"/>
                <a:gd name="T17" fmla="*/ 122 h 1132"/>
                <a:gd name="T18" fmla="*/ 366 w 795"/>
                <a:gd name="T19" fmla="*/ 176 h 1132"/>
                <a:gd name="T20" fmla="*/ 297 w 795"/>
                <a:gd name="T21" fmla="*/ 206 h 1132"/>
                <a:gd name="T22" fmla="*/ 290 w 795"/>
                <a:gd name="T23" fmla="*/ 153 h 1132"/>
                <a:gd name="T24" fmla="*/ 236 w 795"/>
                <a:gd name="T25" fmla="*/ 153 h 1132"/>
                <a:gd name="T26" fmla="*/ 213 w 795"/>
                <a:gd name="T27" fmla="*/ 69 h 1132"/>
                <a:gd name="T28" fmla="*/ 137 w 795"/>
                <a:gd name="T29" fmla="*/ 0 h 1132"/>
                <a:gd name="T30" fmla="*/ 137 w 795"/>
                <a:gd name="T31" fmla="*/ 0 h 1132"/>
                <a:gd name="T32" fmla="*/ 91 w 795"/>
                <a:gd name="T33" fmla="*/ 54 h 1132"/>
                <a:gd name="T34" fmla="*/ 114 w 795"/>
                <a:gd name="T35" fmla="*/ 145 h 1132"/>
                <a:gd name="T36" fmla="*/ 183 w 795"/>
                <a:gd name="T37" fmla="*/ 237 h 1132"/>
                <a:gd name="T38" fmla="*/ 129 w 795"/>
                <a:gd name="T39" fmla="*/ 275 h 1132"/>
                <a:gd name="T40" fmla="*/ 91 w 795"/>
                <a:gd name="T41" fmla="*/ 359 h 1132"/>
                <a:gd name="T42" fmla="*/ 0 w 795"/>
                <a:gd name="T43" fmla="*/ 428 h 1132"/>
                <a:gd name="T44" fmla="*/ 0 w 795"/>
                <a:gd name="T45" fmla="*/ 428 h 1132"/>
                <a:gd name="T46" fmla="*/ 7 w 795"/>
                <a:gd name="T47" fmla="*/ 481 h 1132"/>
                <a:gd name="T48" fmla="*/ 30 w 795"/>
                <a:gd name="T49" fmla="*/ 489 h 1132"/>
                <a:gd name="T50" fmla="*/ 30 w 795"/>
                <a:gd name="T51" fmla="*/ 489 h 1132"/>
                <a:gd name="T52" fmla="*/ 114 w 795"/>
                <a:gd name="T53" fmla="*/ 497 h 1132"/>
                <a:gd name="T54" fmla="*/ 168 w 795"/>
                <a:gd name="T55" fmla="*/ 535 h 1132"/>
                <a:gd name="T56" fmla="*/ 175 w 795"/>
                <a:gd name="T57" fmla="*/ 573 h 1132"/>
                <a:gd name="T58" fmla="*/ 198 w 795"/>
                <a:gd name="T59" fmla="*/ 672 h 1132"/>
                <a:gd name="T60" fmla="*/ 252 w 795"/>
                <a:gd name="T61" fmla="*/ 688 h 1132"/>
                <a:gd name="T62" fmla="*/ 252 w 795"/>
                <a:gd name="T63" fmla="*/ 733 h 1132"/>
                <a:gd name="T64" fmla="*/ 290 w 795"/>
                <a:gd name="T65" fmla="*/ 749 h 1132"/>
                <a:gd name="T66" fmla="*/ 244 w 795"/>
                <a:gd name="T67" fmla="*/ 802 h 1132"/>
                <a:gd name="T68" fmla="*/ 313 w 795"/>
                <a:gd name="T69" fmla="*/ 909 h 1132"/>
                <a:gd name="T70" fmla="*/ 313 w 795"/>
                <a:gd name="T71" fmla="*/ 909 h 1132"/>
                <a:gd name="T72" fmla="*/ 359 w 795"/>
                <a:gd name="T73" fmla="*/ 932 h 1132"/>
                <a:gd name="T74" fmla="*/ 511 w 795"/>
                <a:gd name="T75" fmla="*/ 863 h 1132"/>
                <a:gd name="T76" fmla="*/ 557 w 795"/>
                <a:gd name="T77" fmla="*/ 925 h 1132"/>
                <a:gd name="T78" fmla="*/ 481 w 795"/>
                <a:gd name="T79" fmla="*/ 1031 h 1132"/>
                <a:gd name="T80" fmla="*/ 572 w 795"/>
                <a:gd name="T81" fmla="*/ 1131 h 1132"/>
                <a:gd name="T82" fmla="*/ 572 w 795"/>
                <a:gd name="T83" fmla="*/ 1131 h 1132"/>
                <a:gd name="T84" fmla="*/ 702 w 795"/>
                <a:gd name="T85" fmla="*/ 1047 h 1132"/>
                <a:gd name="T86" fmla="*/ 779 w 795"/>
                <a:gd name="T87" fmla="*/ 970 h 1132"/>
                <a:gd name="T88" fmla="*/ 779 w 795"/>
                <a:gd name="T89" fmla="*/ 970 h 1132"/>
                <a:gd name="T90" fmla="*/ 771 w 795"/>
                <a:gd name="T91" fmla="*/ 932 h 1132"/>
                <a:gd name="T92" fmla="*/ 771 w 795"/>
                <a:gd name="T93" fmla="*/ 909 h 1132"/>
                <a:gd name="T94" fmla="*/ 771 w 795"/>
                <a:gd name="T95" fmla="*/ 902 h 1132"/>
                <a:gd name="T96" fmla="*/ 771 w 795"/>
                <a:gd name="T97" fmla="*/ 879 h 1132"/>
                <a:gd name="T98" fmla="*/ 763 w 795"/>
                <a:gd name="T99" fmla="*/ 863 h 1132"/>
                <a:gd name="T100" fmla="*/ 763 w 795"/>
                <a:gd name="T101" fmla="*/ 818 h 1132"/>
                <a:gd name="T102" fmla="*/ 771 w 795"/>
                <a:gd name="T103" fmla="*/ 810 h 1132"/>
                <a:gd name="T104" fmla="*/ 771 w 795"/>
                <a:gd name="T105" fmla="*/ 795 h 1132"/>
                <a:gd name="T106" fmla="*/ 771 w 795"/>
                <a:gd name="T107" fmla="*/ 795 h 1132"/>
                <a:gd name="T108" fmla="*/ 771 w 795"/>
                <a:gd name="T109" fmla="*/ 787 h 1132"/>
                <a:gd name="T110" fmla="*/ 756 w 795"/>
                <a:gd name="T111" fmla="*/ 718 h 1132"/>
                <a:gd name="T112" fmla="*/ 748 w 795"/>
                <a:gd name="T113" fmla="*/ 688 h 1132"/>
                <a:gd name="T114" fmla="*/ 763 w 795"/>
                <a:gd name="T115" fmla="*/ 619 h 1132"/>
                <a:gd name="T116" fmla="*/ 756 w 795"/>
                <a:gd name="T117" fmla="*/ 550 h 1132"/>
                <a:gd name="T118" fmla="*/ 763 w 795"/>
                <a:gd name="T119" fmla="*/ 504 h 1132"/>
                <a:gd name="T120" fmla="*/ 748 w 795"/>
                <a:gd name="T121" fmla="*/ 466 h 1132"/>
                <a:gd name="T122" fmla="*/ 794 w 795"/>
                <a:gd name="T123" fmla="*/ 39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 h="1132">
                  <a:moveTo>
                    <a:pt x="794" y="390"/>
                  </a:moveTo>
                  <a:lnTo>
                    <a:pt x="794" y="390"/>
                  </a:lnTo>
                  <a:cubicBezTo>
                    <a:pt x="779" y="375"/>
                    <a:pt x="740" y="375"/>
                    <a:pt x="718" y="367"/>
                  </a:cubicBezTo>
                  <a:cubicBezTo>
                    <a:pt x="687" y="359"/>
                    <a:pt x="702" y="344"/>
                    <a:pt x="664" y="367"/>
                  </a:cubicBezTo>
                  <a:cubicBezTo>
                    <a:pt x="641" y="375"/>
                    <a:pt x="641" y="352"/>
                    <a:pt x="626" y="344"/>
                  </a:cubicBezTo>
                  <a:cubicBezTo>
                    <a:pt x="626" y="321"/>
                    <a:pt x="603" y="291"/>
                    <a:pt x="595" y="268"/>
                  </a:cubicBezTo>
                  <a:cubicBezTo>
                    <a:pt x="580" y="245"/>
                    <a:pt x="557" y="229"/>
                    <a:pt x="534" y="214"/>
                  </a:cubicBezTo>
                  <a:cubicBezTo>
                    <a:pt x="519" y="206"/>
                    <a:pt x="496" y="191"/>
                    <a:pt x="481" y="176"/>
                  </a:cubicBezTo>
                  <a:cubicBezTo>
                    <a:pt x="473" y="161"/>
                    <a:pt x="435" y="130"/>
                    <a:pt x="435" y="122"/>
                  </a:cubicBezTo>
                  <a:cubicBezTo>
                    <a:pt x="420" y="122"/>
                    <a:pt x="382" y="168"/>
                    <a:pt x="366" y="176"/>
                  </a:cubicBezTo>
                  <a:cubicBezTo>
                    <a:pt x="351" y="183"/>
                    <a:pt x="305" y="222"/>
                    <a:pt x="297" y="206"/>
                  </a:cubicBezTo>
                  <a:cubicBezTo>
                    <a:pt x="290" y="191"/>
                    <a:pt x="290" y="176"/>
                    <a:pt x="290" y="153"/>
                  </a:cubicBezTo>
                  <a:cubicBezTo>
                    <a:pt x="290" y="145"/>
                    <a:pt x="244" y="153"/>
                    <a:pt x="236" y="153"/>
                  </a:cubicBezTo>
                  <a:cubicBezTo>
                    <a:pt x="229" y="153"/>
                    <a:pt x="221" y="77"/>
                    <a:pt x="213" y="69"/>
                  </a:cubicBezTo>
                  <a:cubicBezTo>
                    <a:pt x="190" y="39"/>
                    <a:pt x="160" y="23"/>
                    <a:pt x="137" y="0"/>
                  </a:cubicBezTo>
                  <a:lnTo>
                    <a:pt x="137" y="0"/>
                  </a:lnTo>
                  <a:cubicBezTo>
                    <a:pt x="122" y="16"/>
                    <a:pt x="99" y="31"/>
                    <a:pt x="91" y="54"/>
                  </a:cubicBezTo>
                  <a:cubicBezTo>
                    <a:pt x="91" y="84"/>
                    <a:pt x="99" y="115"/>
                    <a:pt x="114" y="145"/>
                  </a:cubicBezTo>
                  <a:cubicBezTo>
                    <a:pt x="129" y="176"/>
                    <a:pt x="175" y="199"/>
                    <a:pt x="183" y="237"/>
                  </a:cubicBezTo>
                  <a:cubicBezTo>
                    <a:pt x="183" y="260"/>
                    <a:pt x="137" y="260"/>
                    <a:pt x="129" y="275"/>
                  </a:cubicBezTo>
                  <a:cubicBezTo>
                    <a:pt x="107" y="298"/>
                    <a:pt x="114" y="336"/>
                    <a:pt x="91" y="359"/>
                  </a:cubicBezTo>
                  <a:cubicBezTo>
                    <a:pt x="68" y="390"/>
                    <a:pt x="30" y="405"/>
                    <a:pt x="0" y="428"/>
                  </a:cubicBezTo>
                  <a:lnTo>
                    <a:pt x="0" y="428"/>
                  </a:lnTo>
                  <a:cubicBezTo>
                    <a:pt x="7" y="451"/>
                    <a:pt x="0" y="466"/>
                    <a:pt x="7" y="481"/>
                  </a:cubicBezTo>
                  <a:cubicBezTo>
                    <a:pt x="15" y="489"/>
                    <a:pt x="23" y="489"/>
                    <a:pt x="30" y="489"/>
                  </a:cubicBezTo>
                  <a:lnTo>
                    <a:pt x="30" y="489"/>
                  </a:lnTo>
                  <a:cubicBezTo>
                    <a:pt x="61" y="497"/>
                    <a:pt x="91" y="489"/>
                    <a:pt x="114" y="497"/>
                  </a:cubicBezTo>
                  <a:cubicBezTo>
                    <a:pt x="137" y="504"/>
                    <a:pt x="152" y="520"/>
                    <a:pt x="168" y="535"/>
                  </a:cubicBezTo>
                  <a:cubicBezTo>
                    <a:pt x="175" y="543"/>
                    <a:pt x="168" y="558"/>
                    <a:pt x="175" y="573"/>
                  </a:cubicBezTo>
                  <a:cubicBezTo>
                    <a:pt x="175" y="573"/>
                    <a:pt x="190" y="665"/>
                    <a:pt x="198" y="672"/>
                  </a:cubicBezTo>
                  <a:cubicBezTo>
                    <a:pt x="206" y="672"/>
                    <a:pt x="252" y="688"/>
                    <a:pt x="252" y="688"/>
                  </a:cubicBezTo>
                  <a:cubicBezTo>
                    <a:pt x="252" y="703"/>
                    <a:pt x="244" y="718"/>
                    <a:pt x="252" y="733"/>
                  </a:cubicBezTo>
                  <a:cubicBezTo>
                    <a:pt x="259" y="741"/>
                    <a:pt x="290" y="733"/>
                    <a:pt x="290" y="749"/>
                  </a:cubicBezTo>
                  <a:cubicBezTo>
                    <a:pt x="290" y="772"/>
                    <a:pt x="244" y="779"/>
                    <a:pt x="244" y="802"/>
                  </a:cubicBezTo>
                  <a:cubicBezTo>
                    <a:pt x="252" y="840"/>
                    <a:pt x="290" y="871"/>
                    <a:pt x="313" y="909"/>
                  </a:cubicBezTo>
                  <a:lnTo>
                    <a:pt x="313" y="909"/>
                  </a:lnTo>
                  <a:cubicBezTo>
                    <a:pt x="328" y="917"/>
                    <a:pt x="343" y="932"/>
                    <a:pt x="359" y="932"/>
                  </a:cubicBezTo>
                  <a:cubicBezTo>
                    <a:pt x="412" y="917"/>
                    <a:pt x="458" y="863"/>
                    <a:pt x="511" y="863"/>
                  </a:cubicBezTo>
                  <a:cubicBezTo>
                    <a:pt x="542" y="863"/>
                    <a:pt x="565" y="902"/>
                    <a:pt x="557" y="925"/>
                  </a:cubicBezTo>
                  <a:cubicBezTo>
                    <a:pt x="549" y="970"/>
                    <a:pt x="488" y="986"/>
                    <a:pt x="481" y="1031"/>
                  </a:cubicBezTo>
                  <a:cubicBezTo>
                    <a:pt x="473" y="1047"/>
                    <a:pt x="557" y="1115"/>
                    <a:pt x="572" y="1131"/>
                  </a:cubicBezTo>
                  <a:lnTo>
                    <a:pt x="572" y="1131"/>
                  </a:lnTo>
                  <a:cubicBezTo>
                    <a:pt x="611" y="1100"/>
                    <a:pt x="657" y="1070"/>
                    <a:pt x="702" y="1047"/>
                  </a:cubicBezTo>
                  <a:cubicBezTo>
                    <a:pt x="740" y="1031"/>
                    <a:pt x="763" y="1001"/>
                    <a:pt x="779" y="970"/>
                  </a:cubicBezTo>
                  <a:lnTo>
                    <a:pt x="779" y="970"/>
                  </a:lnTo>
                  <a:cubicBezTo>
                    <a:pt x="771" y="932"/>
                    <a:pt x="771" y="932"/>
                    <a:pt x="771" y="932"/>
                  </a:cubicBezTo>
                  <a:cubicBezTo>
                    <a:pt x="771" y="925"/>
                    <a:pt x="771" y="909"/>
                    <a:pt x="771" y="909"/>
                  </a:cubicBezTo>
                  <a:cubicBezTo>
                    <a:pt x="771" y="902"/>
                    <a:pt x="771" y="902"/>
                    <a:pt x="771" y="902"/>
                  </a:cubicBezTo>
                  <a:cubicBezTo>
                    <a:pt x="779" y="902"/>
                    <a:pt x="779" y="886"/>
                    <a:pt x="771" y="879"/>
                  </a:cubicBezTo>
                  <a:cubicBezTo>
                    <a:pt x="771" y="871"/>
                    <a:pt x="771" y="871"/>
                    <a:pt x="763" y="863"/>
                  </a:cubicBezTo>
                  <a:cubicBezTo>
                    <a:pt x="756" y="848"/>
                    <a:pt x="748" y="825"/>
                    <a:pt x="763" y="818"/>
                  </a:cubicBezTo>
                  <a:lnTo>
                    <a:pt x="771" y="810"/>
                  </a:lnTo>
                  <a:cubicBezTo>
                    <a:pt x="771" y="802"/>
                    <a:pt x="771" y="802"/>
                    <a:pt x="771" y="795"/>
                  </a:cubicBezTo>
                  <a:lnTo>
                    <a:pt x="771" y="795"/>
                  </a:lnTo>
                  <a:lnTo>
                    <a:pt x="771" y="787"/>
                  </a:lnTo>
                  <a:cubicBezTo>
                    <a:pt x="756" y="718"/>
                    <a:pt x="756" y="718"/>
                    <a:pt x="756" y="718"/>
                  </a:cubicBezTo>
                  <a:cubicBezTo>
                    <a:pt x="756" y="711"/>
                    <a:pt x="763" y="688"/>
                    <a:pt x="748" y="688"/>
                  </a:cubicBezTo>
                  <a:cubicBezTo>
                    <a:pt x="748" y="650"/>
                    <a:pt x="740" y="650"/>
                    <a:pt x="763" y="619"/>
                  </a:cubicBezTo>
                  <a:cubicBezTo>
                    <a:pt x="786" y="596"/>
                    <a:pt x="786" y="573"/>
                    <a:pt x="756" y="550"/>
                  </a:cubicBezTo>
                  <a:cubicBezTo>
                    <a:pt x="756" y="535"/>
                    <a:pt x="763" y="527"/>
                    <a:pt x="763" y="504"/>
                  </a:cubicBezTo>
                  <a:cubicBezTo>
                    <a:pt x="763" y="489"/>
                    <a:pt x="748" y="481"/>
                    <a:pt x="748" y="466"/>
                  </a:cubicBezTo>
                  <a:cubicBezTo>
                    <a:pt x="748" y="443"/>
                    <a:pt x="794" y="428"/>
                    <a:pt x="794" y="3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2" name="Freeform 79"/>
            <p:cNvSpPr>
              <a:spLocks noChangeArrowheads="1"/>
            </p:cNvSpPr>
            <p:nvPr/>
          </p:nvSpPr>
          <p:spPr bwMode="auto">
            <a:xfrm>
              <a:off x="6016233" y="8685214"/>
              <a:ext cx="96832" cy="173037"/>
            </a:xfrm>
            <a:custGeom>
              <a:avLst/>
              <a:gdLst>
                <a:gd name="T0" fmla="*/ 0 w 269"/>
                <a:gd name="T1" fmla="*/ 46 h 482"/>
                <a:gd name="T2" fmla="*/ 0 w 269"/>
                <a:gd name="T3" fmla="*/ 46 h 482"/>
                <a:gd name="T4" fmla="*/ 54 w 269"/>
                <a:gd name="T5" fmla="*/ 0 h 482"/>
                <a:gd name="T6" fmla="*/ 69 w 269"/>
                <a:gd name="T7" fmla="*/ 46 h 482"/>
                <a:gd name="T8" fmla="*/ 122 w 269"/>
                <a:gd name="T9" fmla="*/ 53 h 482"/>
                <a:gd name="T10" fmla="*/ 130 w 269"/>
                <a:gd name="T11" fmla="*/ 107 h 482"/>
                <a:gd name="T12" fmla="*/ 176 w 269"/>
                <a:gd name="T13" fmla="*/ 114 h 482"/>
                <a:gd name="T14" fmla="*/ 176 w 269"/>
                <a:gd name="T15" fmla="*/ 114 h 482"/>
                <a:gd name="T16" fmla="*/ 191 w 269"/>
                <a:gd name="T17" fmla="*/ 206 h 482"/>
                <a:gd name="T18" fmla="*/ 268 w 269"/>
                <a:gd name="T19" fmla="*/ 397 h 482"/>
                <a:gd name="T20" fmla="*/ 214 w 269"/>
                <a:gd name="T21" fmla="*/ 481 h 482"/>
                <a:gd name="T22" fmla="*/ 214 w 269"/>
                <a:gd name="T23" fmla="*/ 481 h 482"/>
                <a:gd name="T24" fmla="*/ 176 w 269"/>
                <a:gd name="T25" fmla="*/ 428 h 482"/>
                <a:gd name="T26" fmla="*/ 107 w 269"/>
                <a:gd name="T27" fmla="*/ 351 h 482"/>
                <a:gd name="T28" fmla="*/ 0 w 269"/>
                <a:gd name="T29" fmla="*/ 183 h 482"/>
                <a:gd name="T30" fmla="*/ 31 w 269"/>
                <a:gd name="T31" fmla="*/ 145 h 482"/>
                <a:gd name="T32" fmla="*/ 0 w 269"/>
                <a:gd name="T33" fmla="*/ 46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9" h="482">
                  <a:moveTo>
                    <a:pt x="0" y="46"/>
                  </a:moveTo>
                  <a:lnTo>
                    <a:pt x="0" y="46"/>
                  </a:lnTo>
                  <a:cubicBezTo>
                    <a:pt x="16" y="30"/>
                    <a:pt x="31" y="0"/>
                    <a:pt x="54" y="0"/>
                  </a:cubicBezTo>
                  <a:cubicBezTo>
                    <a:pt x="69" y="0"/>
                    <a:pt x="61" y="30"/>
                    <a:pt x="69" y="46"/>
                  </a:cubicBezTo>
                  <a:cubicBezTo>
                    <a:pt x="84" y="53"/>
                    <a:pt x="107" y="46"/>
                    <a:pt x="122" y="53"/>
                  </a:cubicBezTo>
                  <a:cubicBezTo>
                    <a:pt x="130" y="68"/>
                    <a:pt x="122" y="91"/>
                    <a:pt x="130" y="107"/>
                  </a:cubicBezTo>
                  <a:cubicBezTo>
                    <a:pt x="145" y="114"/>
                    <a:pt x="161" y="114"/>
                    <a:pt x="176" y="114"/>
                  </a:cubicBezTo>
                  <a:lnTo>
                    <a:pt x="176" y="114"/>
                  </a:lnTo>
                  <a:cubicBezTo>
                    <a:pt x="184" y="145"/>
                    <a:pt x="176" y="175"/>
                    <a:pt x="191" y="206"/>
                  </a:cubicBezTo>
                  <a:cubicBezTo>
                    <a:pt x="207" y="267"/>
                    <a:pt x="260" y="328"/>
                    <a:pt x="268" y="397"/>
                  </a:cubicBezTo>
                  <a:cubicBezTo>
                    <a:pt x="268" y="428"/>
                    <a:pt x="230" y="450"/>
                    <a:pt x="214" y="481"/>
                  </a:cubicBezTo>
                  <a:lnTo>
                    <a:pt x="214" y="481"/>
                  </a:lnTo>
                  <a:cubicBezTo>
                    <a:pt x="207" y="466"/>
                    <a:pt x="191" y="443"/>
                    <a:pt x="176" y="428"/>
                  </a:cubicBezTo>
                  <a:cubicBezTo>
                    <a:pt x="153" y="397"/>
                    <a:pt x="122" y="374"/>
                    <a:pt x="107" y="351"/>
                  </a:cubicBezTo>
                  <a:cubicBezTo>
                    <a:pt x="69" y="298"/>
                    <a:pt x="23" y="244"/>
                    <a:pt x="0" y="183"/>
                  </a:cubicBezTo>
                  <a:cubicBezTo>
                    <a:pt x="0" y="168"/>
                    <a:pt x="31" y="160"/>
                    <a:pt x="31" y="145"/>
                  </a:cubicBezTo>
                  <a:cubicBezTo>
                    <a:pt x="31" y="107"/>
                    <a:pt x="8" y="76"/>
                    <a:pt x="0"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3" name="Freeform 80"/>
            <p:cNvSpPr>
              <a:spLocks noChangeArrowheads="1"/>
            </p:cNvSpPr>
            <p:nvPr/>
          </p:nvSpPr>
          <p:spPr bwMode="auto">
            <a:xfrm>
              <a:off x="6095603" y="8689976"/>
              <a:ext cx="112706" cy="138113"/>
            </a:xfrm>
            <a:custGeom>
              <a:avLst/>
              <a:gdLst>
                <a:gd name="T0" fmla="*/ 236 w 313"/>
                <a:gd name="T1" fmla="*/ 23 h 383"/>
                <a:gd name="T2" fmla="*/ 236 w 313"/>
                <a:gd name="T3" fmla="*/ 23 h 383"/>
                <a:gd name="T4" fmla="*/ 243 w 313"/>
                <a:gd name="T5" fmla="*/ 76 h 383"/>
                <a:gd name="T6" fmla="*/ 266 w 313"/>
                <a:gd name="T7" fmla="*/ 84 h 383"/>
                <a:gd name="T8" fmla="*/ 266 w 313"/>
                <a:gd name="T9" fmla="*/ 84 h 383"/>
                <a:gd name="T10" fmla="*/ 304 w 313"/>
                <a:gd name="T11" fmla="*/ 168 h 383"/>
                <a:gd name="T12" fmla="*/ 304 w 313"/>
                <a:gd name="T13" fmla="*/ 367 h 383"/>
                <a:gd name="T14" fmla="*/ 304 w 313"/>
                <a:gd name="T15" fmla="*/ 367 h 383"/>
                <a:gd name="T16" fmla="*/ 259 w 313"/>
                <a:gd name="T17" fmla="*/ 367 h 383"/>
                <a:gd name="T18" fmla="*/ 281 w 313"/>
                <a:gd name="T19" fmla="*/ 336 h 383"/>
                <a:gd name="T20" fmla="*/ 251 w 313"/>
                <a:gd name="T21" fmla="*/ 306 h 383"/>
                <a:gd name="T22" fmla="*/ 151 w 313"/>
                <a:gd name="T23" fmla="*/ 199 h 383"/>
                <a:gd name="T24" fmla="*/ 137 w 313"/>
                <a:gd name="T25" fmla="*/ 252 h 383"/>
                <a:gd name="T26" fmla="*/ 76 w 313"/>
                <a:gd name="T27" fmla="*/ 183 h 383"/>
                <a:gd name="T28" fmla="*/ 0 w 313"/>
                <a:gd name="T29" fmla="*/ 76 h 383"/>
                <a:gd name="T30" fmla="*/ 0 w 313"/>
                <a:gd name="T31" fmla="*/ 76 h 383"/>
                <a:gd name="T32" fmla="*/ 30 w 313"/>
                <a:gd name="T33" fmla="*/ 8 h 383"/>
                <a:gd name="T34" fmla="*/ 122 w 313"/>
                <a:gd name="T35" fmla="*/ 38 h 383"/>
                <a:gd name="T36" fmla="*/ 236 w 313"/>
                <a:gd name="T37" fmla="*/ 2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383">
                  <a:moveTo>
                    <a:pt x="236" y="23"/>
                  </a:moveTo>
                  <a:lnTo>
                    <a:pt x="236" y="23"/>
                  </a:lnTo>
                  <a:cubicBezTo>
                    <a:pt x="243" y="46"/>
                    <a:pt x="236" y="61"/>
                    <a:pt x="243" y="76"/>
                  </a:cubicBezTo>
                  <a:cubicBezTo>
                    <a:pt x="251" y="84"/>
                    <a:pt x="259" y="84"/>
                    <a:pt x="266" y="84"/>
                  </a:cubicBezTo>
                  <a:lnTo>
                    <a:pt x="266" y="84"/>
                  </a:lnTo>
                  <a:cubicBezTo>
                    <a:pt x="281" y="115"/>
                    <a:pt x="297" y="138"/>
                    <a:pt x="304" y="168"/>
                  </a:cubicBezTo>
                  <a:cubicBezTo>
                    <a:pt x="312" y="237"/>
                    <a:pt x="304" y="298"/>
                    <a:pt x="304" y="367"/>
                  </a:cubicBezTo>
                  <a:lnTo>
                    <a:pt x="304" y="367"/>
                  </a:lnTo>
                  <a:cubicBezTo>
                    <a:pt x="289" y="367"/>
                    <a:pt x="274" y="382"/>
                    <a:pt x="259" y="367"/>
                  </a:cubicBezTo>
                  <a:cubicBezTo>
                    <a:pt x="251" y="359"/>
                    <a:pt x="281" y="351"/>
                    <a:pt x="281" y="336"/>
                  </a:cubicBezTo>
                  <a:cubicBezTo>
                    <a:pt x="274" y="328"/>
                    <a:pt x="259" y="321"/>
                    <a:pt x="251" y="306"/>
                  </a:cubicBezTo>
                  <a:cubicBezTo>
                    <a:pt x="220" y="275"/>
                    <a:pt x="197" y="222"/>
                    <a:pt x="151" y="199"/>
                  </a:cubicBezTo>
                  <a:cubicBezTo>
                    <a:pt x="137" y="191"/>
                    <a:pt x="159" y="260"/>
                    <a:pt x="137" y="252"/>
                  </a:cubicBezTo>
                  <a:cubicBezTo>
                    <a:pt x="107" y="245"/>
                    <a:pt x="99" y="206"/>
                    <a:pt x="76" y="183"/>
                  </a:cubicBezTo>
                  <a:cubicBezTo>
                    <a:pt x="46" y="153"/>
                    <a:pt x="23" y="115"/>
                    <a:pt x="0" y="76"/>
                  </a:cubicBezTo>
                  <a:lnTo>
                    <a:pt x="0" y="76"/>
                  </a:lnTo>
                  <a:cubicBezTo>
                    <a:pt x="8" y="53"/>
                    <a:pt x="8" y="15"/>
                    <a:pt x="30" y="8"/>
                  </a:cubicBezTo>
                  <a:cubicBezTo>
                    <a:pt x="61" y="0"/>
                    <a:pt x="91" y="38"/>
                    <a:pt x="122" y="38"/>
                  </a:cubicBezTo>
                  <a:cubicBezTo>
                    <a:pt x="159" y="46"/>
                    <a:pt x="197" y="31"/>
                    <a:pt x="236"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4" name="Freeform 81"/>
            <p:cNvSpPr>
              <a:spLocks noChangeArrowheads="1"/>
            </p:cNvSpPr>
            <p:nvPr/>
          </p:nvSpPr>
          <p:spPr bwMode="auto">
            <a:xfrm>
              <a:off x="6190847" y="8720138"/>
              <a:ext cx="101593" cy="163512"/>
            </a:xfrm>
            <a:custGeom>
              <a:avLst/>
              <a:gdLst>
                <a:gd name="T0" fmla="*/ 0 w 284"/>
                <a:gd name="T1" fmla="*/ 0 h 452"/>
                <a:gd name="T2" fmla="*/ 0 w 284"/>
                <a:gd name="T3" fmla="*/ 0 h 452"/>
                <a:gd name="T4" fmla="*/ 84 w 284"/>
                <a:gd name="T5" fmla="*/ 8 h 452"/>
                <a:gd name="T6" fmla="*/ 138 w 284"/>
                <a:gd name="T7" fmla="*/ 46 h 452"/>
                <a:gd name="T8" fmla="*/ 145 w 284"/>
                <a:gd name="T9" fmla="*/ 84 h 452"/>
                <a:gd name="T10" fmla="*/ 168 w 284"/>
                <a:gd name="T11" fmla="*/ 183 h 452"/>
                <a:gd name="T12" fmla="*/ 222 w 284"/>
                <a:gd name="T13" fmla="*/ 199 h 452"/>
                <a:gd name="T14" fmla="*/ 222 w 284"/>
                <a:gd name="T15" fmla="*/ 244 h 452"/>
                <a:gd name="T16" fmla="*/ 260 w 284"/>
                <a:gd name="T17" fmla="*/ 260 h 452"/>
                <a:gd name="T18" fmla="*/ 214 w 284"/>
                <a:gd name="T19" fmla="*/ 313 h 452"/>
                <a:gd name="T20" fmla="*/ 283 w 284"/>
                <a:gd name="T21" fmla="*/ 420 h 452"/>
                <a:gd name="T22" fmla="*/ 283 w 284"/>
                <a:gd name="T23" fmla="*/ 420 h 452"/>
                <a:gd name="T24" fmla="*/ 183 w 284"/>
                <a:gd name="T25" fmla="*/ 451 h 452"/>
                <a:gd name="T26" fmla="*/ 92 w 284"/>
                <a:gd name="T27" fmla="*/ 451 h 452"/>
                <a:gd name="T28" fmla="*/ 92 w 284"/>
                <a:gd name="T29" fmla="*/ 451 h 452"/>
                <a:gd name="T30" fmla="*/ 61 w 284"/>
                <a:gd name="T31" fmla="*/ 405 h 452"/>
                <a:gd name="T32" fmla="*/ 99 w 284"/>
                <a:gd name="T33" fmla="*/ 351 h 452"/>
                <a:gd name="T34" fmla="*/ 92 w 284"/>
                <a:gd name="T35" fmla="*/ 275 h 452"/>
                <a:gd name="T36" fmla="*/ 38 w 284"/>
                <a:gd name="T37" fmla="*/ 283 h 452"/>
                <a:gd name="T38" fmla="*/ 38 w 284"/>
                <a:gd name="T39" fmla="*/ 283 h 452"/>
                <a:gd name="T40" fmla="*/ 38 w 284"/>
                <a:gd name="T41" fmla="*/ 84 h 452"/>
                <a:gd name="T42" fmla="*/ 0 w 284"/>
                <a:gd name="T4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4" h="452">
                  <a:moveTo>
                    <a:pt x="0" y="0"/>
                  </a:moveTo>
                  <a:lnTo>
                    <a:pt x="0" y="0"/>
                  </a:lnTo>
                  <a:cubicBezTo>
                    <a:pt x="31" y="8"/>
                    <a:pt x="61" y="0"/>
                    <a:pt x="84" y="8"/>
                  </a:cubicBezTo>
                  <a:cubicBezTo>
                    <a:pt x="107" y="15"/>
                    <a:pt x="122" y="31"/>
                    <a:pt x="138" y="46"/>
                  </a:cubicBezTo>
                  <a:cubicBezTo>
                    <a:pt x="145" y="54"/>
                    <a:pt x="138" y="69"/>
                    <a:pt x="145" y="84"/>
                  </a:cubicBezTo>
                  <a:cubicBezTo>
                    <a:pt x="145" y="84"/>
                    <a:pt x="160" y="176"/>
                    <a:pt x="168" y="183"/>
                  </a:cubicBezTo>
                  <a:cubicBezTo>
                    <a:pt x="176" y="183"/>
                    <a:pt x="222" y="199"/>
                    <a:pt x="222" y="199"/>
                  </a:cubicBezTo>
                  <a:cubicBezTo>
                    <a:pt x="222" y="214"/>
                    <a:pt x="214" y="229"/>
                    <a:pt x="222" y="244"/>
                  </a:cubicBezTo>
                  <a:cubicBezTo>
                    <a:pt x="229" y="252"/>
                    <a:pt x="260" y="244"/>
                    <a:pt x="260" y="260"/>
                  </a:cubicBezTo>
                  <a:cubicBezTo>
                    <a:pt x="260" y="283"/>
                    <a:pt x="214" y="290"/>
                    <a:pt x="214" y="313"/>
                  </a:cubicBezTo>
                  <a:cubicBezTo>
                    <a:pt x="222" y="351"/>
                    <a:pt x="260" y="382"/>
                    <a:pt x="283" y="420"/>
                  </a:cubicBezTo>
                  <a:lnTo>
                    <a:pt x="283" y="420"/>
                  </a:lnTo>
                  <a:cubicBezTo>
                    <a:pt x="252" y="428"/>
                    <a:pt x="222" y="443"/>
                    <a:pt x="183" y="451"/>
                  </a:cubicBezTo>
                  <a:cubicBezTo>
                    <a:pt x="153" y="451"/>
                    <a:pt x="122" y="451"/>
                    <a:pt x="92" y="451"/>
                  </a:cubicBezTo>
                  <a:lnTo>
                    <a:pt x="92" y="451"/>
                  </a:lnTo>
                  <a:cubicBezTo>
                    <a:pt x="77" y="436"/>
                    <a:pt x="61" y="420"/>
                    <a:pt x="61" y="405"/>
                  </a:cubicBezTo>
                  <a:cubicBezTo>
                    <a:pt x="61" y="382"/>
                    <a:pt x="92" y="374"/>
                    <a:pt x="99" y="351"/>
                  </a:cubicBezTo>
                  <a:cubicBezTo>
                    <a:pt x="99" y="321"/>
                    <a:pt x="107" y="290"/>
                    <a:pt x="92" y="275"/>
                  </a:cubicBezTo>
                  <a:cubicBezTo>
                    <a:pt x="77" y="260"/>
                    <a:pt x="54" y="275"/>
                    <a:pt x="38" y="283"/>
                  </a:cubicBezTo>
                  <a:lnTo>
                    <a:pt x="38" y="283"/>
                  </a:lnTo>
                  <a:cubicBezTo>
                    <a:pt x="38" y="214"/>
                    <a:pt x="46" y="153"/>
                    <a:pt x="38" y="84"/>
                  </a:cubicBezTo>
                  <a:cubicBezTo>
                    <a:pt x="31" y="54"/>
                    <a:pt x="15" y="31"/>
                    <a:pt x="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5" name="Freeform 82"/>
            <p:cNvSpPr>
              <a:spLocks noChangeArrowheads="1"/>
            </p:cNvSpPr>
            <p:nvPr/>
          </p:nvSpPr>
          <p:spPr bwMode="auto">
            <a:xfrm>
              <a:off x="6079730" y="8718551"/>
              <a:ext cx="150803" cy="231775"/>
            </a:xfrm>
            <a:custGeom>
              <a:avLst/>
              <a:gdLst>
                <a:gd name="T0" fmla="*/ 0 w 420"/>
                <a:gd name="T1" fmla="*/ 23 h 643"/>
                <a:gd name="T2" fmla="*/ 0 w 420"/>
                <a:gd name="T3" fmla="*/ 23 h 643"/>
                <a:gd name="T4" fmla="*/ 46 w 420"/>
                <a:gd name="T5" fmla="*/ 0 h 643"/>
                <a:gd name="T6" fmla="*/ 46 w 420"/>
                <a:gd name="T7" fmla="*/ 0 h 643"/>
                <a:gd name="T8" fmla="*/ 122 w 420"/>
                <a:gd name="T9" fmla="*/ 107 h 643"/>
                <a:gd name="T10" fmla="*/ 183 w 420"/>
                <a:gd name="T11" fmla="*/ 176 h 643"/>
                <a:gd name="T12" fmla="*/ 197 w 420"/>
                <a:gd name="T13" fmla="*/ 123 h 643"/>
                <a:gd name="T14" fmla="*/ 297 w 420"/>
                <a:gd name="T15" fmla="*/ 230 h 643"/>
                <a:gd name="T16" fmla="*/ 327 w 420"/>
                <a:gd name="T17" fmla="*/ 260 h 643"/>
                <a:gd name="T18" fmla="*/ 305 w 420"/>
                <a:gd name="T19" fmla="*/ 291 h 643"/>
                <a:gd name="T20" fmla="*/ 350 w 420"/>
                <a:gd name="T21" fmla="*/ 291 h 643"/>
                <a:gd name="T22" fmla="*/ 350 w 420"/>
                <a:gd name="T23" fmla="*/ 291 h 643"/>
                <a:gd name="T24" fmla="*/ 404 w 420"/>
                <a:gd name="T25" fmla="*/ 283 h 643"/>
                <a:gd name="T26" fmla="*/ 411 w 420"/>
                <a:gd name="T27" fmla="*/ 359 h 643"/>
                <a:gd name="T28" fmla="*/ 373 w 420"/>
                <a:gd name="T29" fmla="*/ 413 h 643"/>
                <a:gd name="T30" fmla="*/ 404 w 420"/>
                <a:gd name="T31" fmla="*/ 459 h 643"/>
                <a:gd name="T32" fmla="*/ 404 w 420"/>
                <a:gd name="T33" fmla="*/ 459 h 643"/>
                <a:gd name="T34" fmla="*/ 343 w 420"/>
                <a:gd name="T35" fmla="*/ 535 h 643"/>
                <a:gd name="T36" fmla="*/ 389 w 420"/>
                <a:gd name="T37" fmla="*/ 581 h 643"/>
                <a:gd name="T38" fmla="*/ 350 w 420"/>
                <a:gd name="T39" fmla="*/ 642 h 643"/>
                <a:gd name="T40" fmla="*/ 350 w 420"/>
                <a:gd name="T41" fmla="*/ 642 h 643"/>
                <a:gd name="T42" fmla="*/ 274 w 420"/>
                <a:gd name="T43" fmla="*/ 611 h 643"/>
                <a:gd name="T44" fmla="*/ 160 w 420"/>
                <a:gd name="T45" fmla="*/ 627 h 643"/>
                <a:gd name="T46" fmla="*/ 160 w 420"/>
                <a:gd name="T47" fmla="*/ 627 h 643"/>
                <a:gd name="T48" fmla="*/ 69 w 420"/>
                <a:gd name="T49" fmla="*/ 535 h 643"/>
                <a:gd name="T50" fmla="*/ 38 w 420"/>
                <a:gd name="T51" fmla="*/ 390 h 643"/>
                <a:gd name="T52" fmla="*/ 38 w 420"/>
                <a:gd name="T53" fmla="*/ 390 h 643"/>
                <a:gd name="T54" fmla="*/ 92 w 420"/>
                <a:gd name="T55" fmla="*/ 306 h 643"/>
                <a:gd name="T56" fmla="*/ 15 w 420"/>
                <a:gd name="T57" fmla="*/ 115 h 643"/>
                <a:gd name="T58" fmla="*/ 0 w 420"/>
                <a:gd name="T59" fmla="*/ 2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643">
                  <a:moveTo>
                    <a:pt x="0" y="23"/>
                  </a:moveTo>
                  <a:lnTo>
                    <a:pt x="0" y="23"/>
                  </a:lnTo>
                  <a:cubicBezTo>
                    <a:pt x="46" y="0"/>
                    <a:pt x="46" y="0"/>
                    <a:pt x="46" y="0"/>
                  </a:cubicBezTo>
                  <a:lnTo>
                    <a:pt x="46" y="0"/>
                  </a:lnTo>
                  <a:cubicBezTo>
                    <a:pt x="69" y="39"/>
                    <a:pt x="92" y="77"/>
                    <a:pt x="122" y="107"/>
                  </a:cubicBezTo>
                  <a:cubicBezTo>
                    <a:pt x="145" y="130"/>
                    <a:pt x="153" y="169"/>
                    <a:pt x="183" y="176"/>
                  </a:cubicBezTo>
                  <a:cubicBezTo>
                    <a:pt x="205" y="184"/>
                    <a:pt x="183" y="115"/>
                    <a:pt x="197" y="123"/>
                  </a:cubicBezTo>
                  <a:cubicBezTo>
                    <a:pt x="243" y="146"/>
                    <a:pt x="266" y="199"/>
                    <a:pt x="297" y="230"/>
                  </a:cubicBezTo>
                  <a:cubicBezTo>
                    <a:pt x="305" y="245"/>
                    <a:pt x="320" y="252"/>
                    <a:pt x="327" y="260"/>
                  </a:cubicBezTo>
                  <a:cubicBezTo>
                    <a:pt x="327" y="275"/>
                    <a:pt x="297" y="283"/>
                    <a:pt x="305" y="291"/>
                  </a:cubicBezTo>
                  <a:cubicBezTo>
                    <a:pt x="320" y="306"/>
                    <a:pt x="335" y="291"/>
                    <a:pt x="350" y="291"/>
                  </a:cubicBezTo>
                  <a:lnTo>
                    <a:pt x="350" y="291"/>
                  </a:lnTo>
                  <a:cubicBezTo>
                    <a:pt x="366" y="283"/>
                    <a:pt x="389" y="268"/>
                    <a:pt x="404" y="283"/>
                  </a:cubicBezTo>
                  <a:cubicBezTo>
                    <a:pt x="419" y="298"/>
                    <a:pt x="411" y="329"/>
                    <a:pt x="411" y="359"/>
                  </a:cubicBezTo>
                  <a:cubicBezTo>
                    <a:pt x="404" y="382"/>
                    <a:pt x="373" y="390"/>
                    <a:pt x="373" y="413"/>
                  </a:cubicBezTo>
                  <a:cubicBezTo>
                    <a:pt x="373" y="428"/>
                    <a:pt x="389" y="444"/>
                    <a:pt x="404" y="459"/>
                  </a:cubicBezTo>
                  <a:lnTo>
                    <a:pt x="404" y="459"/>
                  </a:lnTo>
                  <a:cubicBezTo>
                    <a:pt x="381" y="482"/>
                    <a:pt x="350" y="505"/>
                    <a:pt x="343" y="535"/>
                  </a:cubicBezTo>
                  <a:cubicBezTo>
                    <a:pt x="343" y="550"/>
                    <a:pt x="389" y="558"/>
                    <a:pt x="389" y="581"/>
                  </a:cubicBezTo>
                  <a:cubicBezTo>
                    <a:pt x="389" y="604"/>
                    <a:pt x="366" y="627"/>
                    <a:pt x="350" y="642"/>
                  </a:cubicBezTo>
                  <a:lnTo>
                    <a:pt x="350" y="642"/>
                  </a:lnTo>
                  <a:cubicBezTo>
                    <a:pt x="320" y="634"/>
                    <a:pt x="297" y="611"/>
                    <a:pt x="274" y="611"/>
                  </a:cubicBezTo>
                  <a:cubicBezTo>
                    <a:pt x="236" y="604"/>
                    <a:pt x="197" y="619"/>
                    <a:pt x="160" y="627"/>
                  </a:cubicBezTo>
                  <a:lnTo>
                    <a:pt x="160" y="627"/>
                  </a:lnTo>
                  <a:cubicBezTo>
                    <a:pt x="130" y="596"/>
                    <a:pt x="92" y="566"/>
                    <a:pt x="69" y="535"/>
                  </a:cubicBezTo>
                  <a:cubicBezTo>
                    <a:pt x="54" y="489"/>
                    <a:pt x="54" y="436"/>
                    <a:pt x="38" y="390"/>
                  </a:cubicBezTo>
                  <a:lnTo>
                    <a:pt x="38" y="390"/>
                  </a:lnTo>
                  <a:cubicBezTo>
                    <a:pt x="54" y="359"/>
                    <a:pt x="92" y="337"/>
                    <a:pt x="92" y="306"/>
                  </a:cubicBezTo>
                  <a:cubicBezTo>
                    <a:pt x="84" y="237"/>
                    <a:pt x="31" y="176"/>
                    <a:pt x="15" y="115"/>
                  </a:cubicBezTo>
                  <a:cubicBezTo>
                    <a:pt x="0" y="84"/>
                    <a:pt x="8" y="54"/>
                    <a:pt x="0"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6" name="Freeform 83"/>
            <p:cNvSpPr>
              <a:spLocks noChangeArrowheads="1"/>
            </p:cNvSpPr>
            <p:nvPr/>
          </p:nvSpPr>
          <p:spPr bwMode="auto">
            <a:xfrm>
              <a:off x="6203546" y="8855076"/>
              <a:ext cx="184138" cy="138113"/>
            </a:xfrm>
            <a:custGeom>
              <a:avLst/>
              <a:gdLst>
                <a:gd name="T0" fmla="*/ 61 w 512"/>
                <a:gd name="T1" fmla="*/ 77 h 383"/>
                <a:gd name="T2" fmla="*/ 61 w 512"/>
                <a:gd name="T3" fmla="*/ 77 h 383"/>
                <a:gd name="T4" fmla="*/ 152 w 512"/>
                <a:gd name="T5" fmla="*/ 77 h 383"/>
                <a:gd name="T6" fmla="*/ 252 w 512"/>
                <a:gd name="T7" fmla="*/ 46 h 383"/>
                <a:gd name="T8" fmla="*/ 252 w 512"/>
                <a:gd name="T9" fmla="*/ 46 h 383"/>
                <a:gd name="T10" fmla="*/ 298 w 512"/>
                <a:gd name="T11" fmla="*/ 69 h 383"/>
                <a:gd name="T12" fmla="*/ 450 w 512"/>
                <a:gd name="T13" fmla="*/ 0 h 383"/>
                <a:gd name="T14" fmla="*/ 496 w 512"/>
                <a:gd name="T15" fmla="*/ 62 h 383"/>
                <a:gd name="T16" fmla="*/ 420 w 512"/>
                <a:gd name="T17" fmla="*/ 168 h 383"/>
                <a:gd name="T18" fmla="*/ 511 w 512"/>
                <a:gd name="T19" fmla="*/ 268 h 383"/>
                <a:gd name="T20" fmla="*/ 511 w 512"/>
                <a:gd name="T21" fmla="*/ 268 h 383"/>
                <a:gd name="T22" fmla="*/ 397 w 512"/>
                <a:gd name="T23" fmla="*/ 329 h 383"/>
                <a:gd name="T24" fmla="*/ 68 w 512"/>
                <a:gd name="T25" fmla="*/ 382 h 383"/>
                <a:gd name="T26" fmla="*/ 68 w 512"/>
                <a:gd name="T27" fmla="*/ 382 h 383"/>
                <a:gd name="T28" fmla="*/ 53 w 512"/>
                <a:gd name="T29" fmla="*/ 275 h 383"/>
                <a:gd name="T30" fmla="*/ 7 w 512"/>
                <a:gd name="T31" fmla="*/ 260 h 383"/>
                <a:gd name="T32" fmla="*/ 7 w 512"/>
                <a:gd name="T33" fmla="*/ 260 h 383"/>
                <a:gd name="T34" fmla="*/ 46 w 512"/>
                <a:gd name="T35" fmla="*/ 199 h 383"/>
                <a:gd name="T36" fmla="*/ 0 w 512"/>
                <a:gd name="T37" fmla="*/ 153 h 383"/>
                <a:gd name="T38" fmla="*/ 61 w 512"/>
                <a:gd name="T39" fmla="*/ 7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2" h="383">
                  <a:moveTo>
                    <a:pt x="61" y="77"/>
                  </a:moveTo>
                  <a:lnTo>
                    <a:pt x="61" y="77"/>
                  </a:lnTo>
                  <a:cubicBezTo>
                    <a:pt x="91" y="77"/>
                    <a:pt x="122" y="77"/>
                    <a:pt x="152" y="77"/>
                  </a:cubicBezTo>
                  <a:cubicBezTo>
                    <a:pt x="191" y="69"/>
                    <a:pt x="221" y="54"/>
                    <a:pt x="252" y="46"/>
                  </a:cubicBezTo>
                  <a:lnTo>
                    <a:pt x="252" y="46"/>
                  </a:lnTo>
                  <a:cubicBezTo>
                    <a:pt x="267" y="54"/>
                    <a:pt x="282" y="69"/>
                    <a:pt x="298" y="69"/>
                  </a:cubicBezTo>
                  <a:cubicBezTo>
                    <a:pt x="351" y="54"/>
                    <a:pt x="397" y="0"/>
                    <a:pt x="450" y="0"/>
                  </a:cubicBezTo>
                  <a:cubicBezTo>
                    <a:pt x="481" y="0"/>
                    <a:pt x="504" y="39"/>
                    <a:pt x="496" y="62"/>
                  </a:cubicBezTo>
                  <a:cubicBezTo>
                    <a:pt x="488" y="107"/>
                    <a:pt x="427" y="123"/>
                    <a:pt x="420" y="168"/>
                  </a:cubicBezTo>
                  <a:cubicBezTo>
                    <a:pt x="412" y="184"/>
                    <a:pt x="496" y="252"/>
                    <a:pt x="511" y="268"/>
                  </a:cubicBezTo>
                  <a:lnTo>
                    <a:pt x="511" y="268"/>
                  </a:lnTo>
                  <a:cubicBezTo>
                    <a:pt x="473" y="291"/>
                    <a:pt x="435" y="314"/>
                    <a:pt x="397" y="329"/>
                  </a:cubicBezTo>
                  <a:cubicBezTo>
                    <a:pt x="282" y="367"/>
                    <a:pt x="160" y="344"/>
                    <a:pt x="68" y="382"/>
                  </a:cubicBezTo>
                  <a:lnTo>
                    <a:pt x="68" y="382"/>
                  </a:lnTo>
                  <a:cubicBezTo>
                    <a:pt x="61" y="344"/>
                    <a:pt x="68" y="306"/>
                    <a:pt x="53" y="275"/>
                  </a:cubicBezTo>
                  <a:cubicBezTo>
                    <a:pt x="46" y="260"/>
                    <a:pt x="23" y="268"/>
                    <a:pt x="7" y="260"/>
                  </a:cubicBezTo>
                  <a:lnTo>
                    <a:pt x="7" y="260"/>
                  </a:lnTo>
                  <a:cubicBezTo>
                    <a:pt x="23" y="245"/>
                    <a:pt x="46" y="222"/>
                    <a:pt x="46" y="199"/>
                  </a:cubicBezTo>
                  <a:cubicBezTo>
                    <a:pt x="46" y="176"/>
                    <a:pt x="0" y="168"/>
                    <a:pt x="0" y="153"/>
                  </a:cubicBezTo>
                  <a:cubicBezTo>
                    <a:pt x="7" y="123"/>
                    <a:pt x="38" y="100"/>
                    <a:pt x="61"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7" name="Freeform 84"/>
            <p:cNvSpPr>
              <a:spLocks noChangeArrowheads="1"/>
            </p:cNvSpPr>
            <p:nvPr/>
          </p:nvSpPr>
          <p:spPr bwMode="auto">
            <a:xfrm>
              <a:off x="5825746" y="8858251"/>
              <a:ext cx="174614" cy="176213"/>
            </a:xfrm>
            <a:custGeom>
              <a:avLst/>
              <a:gdLst>
                <a:gd name="T0" fmla="*/ 352 w 483"/>
                <a:gd name="T1" fmla="*/ 8 h 490"/>
                <a:gd name="T2" fmla="*/ 352 w 483"/>
                <a:gd name="T3" fmla="*/ 8 h 490"/>
                <a:gd name="T4" fmla="*/ 451 w 483"/>
                <a:gd name="T5" fmla="*/ 84 h 490"/>
                <a:gd name="T6" fmla="*/ 474 w 483"/>
                <a:gd name="T7" fmla="*/ 160 h 490"/>
                <a:gd name="T8" fmla="*/ 474 w 483"/>
                <a:gd name="T9" fmla="*/ 221 h 490"/>
                <a:gd name="T10" fmla="*/ 474 w 483"/>
                <a:gd name="T11" fmla="*/ 329 h 490"/>
                <a:gd name="T12" fmla="*/ 474 w 483"/>
                <a:gd name="T13" fmla="*/ 329 h 490"/>
                <a:gd name="T14" fmla="*/ 390 w 483"/>
                <a:gd name="T15" fmla="*/ 405 h 490"/>
                <a:gd name="T16" fmla="*/ 336 w 483"/>
                <a:gd name="T17" fmla="*/ 390 h 490"/>
                <a:gd name="T18" fmla="*/ 191 w 483"/>
                <a:gd name="T19" fmla="*/ 489 h 490"/>
                <a:gd name="T20" fmla="*/ 191 w 483"/>
                <a:gd name="T21" fmla="*/ 489 h 490"/>
                <a:gd name="T22" fmla="*/ 31 w 483"/>
                <a:gd name="T23" fmla="*/ 390 h 490"/>
                <a:gd name="T24" fmla="*/ 0 w 483"/>
                <a:gd name="T25" fmla="*/ 290 h 490"/>
                <a:gd name="T26" fmla="*/ 0 w 483"/>
                <a:gd name="T27" fmla="*/ 290 h 490"/>
                <a:gd name="T28" fmla="*/ 184 w 483"/>
                <a:gd name="T29" fmla="*/ 283 h 490"/>
                <a:gd name="T30" fmla="*/ 199 w 483"/>
                <a:gd name="T31" fmla="*/ 221 h 490"/>
                <a:gd name="T32" fmla="*/ 145 w 483"/>
                <a:gd name="T33" fmla="*/ 99 h 490"/>
                <a:gd name="T34" fmla="*/ 184 w 483"/>
                <a:gd name="T35" fmla="*/ 15 h 490"/>
                <a:gd name="T36" fmla="*/ 275 w 483"/>
                <a:gd name="T37" fmla="*/ 23 h 490"/>
                <a:gd name="T38" fmla="*/ 352 w 483"/>
                <a:gd name="T39" fmla="*/ 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3" h="490">
                  <a:moveTo>
                    <a:pt x="352" y="8"/>
                  </a:moveTo>
                  <a:lnTo>
                    <a:pt x="352" y="8"/>
                  </a:lnTo>
                  <a:cubicBezTo>
                    <a:pt x="382" y="31"/>
                    <a:pt x="420" y="54"/>
                    <a:pt x="451" y="84"/>
                  </a:cubicBezTo>
                  <a:cubicBezTo>
                    <a:pt x="466" y="107"/>
                    <a:pt x="474" y="137"/>
                    <a:pt x="474" y="160"/>
                  </a:cubicBezTo>
                  <a:cubicBezTo>
                    <a:pt x="482" y="183"/>
                    <a:pt x="474" y="199"/>
                    <a:pt x="474" y="221"/>
                  </a:cubicBezTo>
                  <a:cubicBezTo>
                    <a:pt x="474" y="260"/>
                    <a:pt x="474" y="290"/>
                    <a:pt x="474" y="329"/>
                  </a:cubicBezTo>
                  <a:lnTo>
                    <a:pt x="474" y="329"/>
                  </a:lnTo>
                  <a:cubicBezTo>
                    <a:pt x="443" y="351"/>
                    <a:pt x="420" y="390"/>
                    <a:pt x="390" y="405"/>
                  </a:cubicBezTo>
                  <a:cubicBezTo>
                    <a:pt x="374" y="412"/>
                    <a:pt x="352" y="382"/>
                    <a:pt x="336" y="390"/>
                  </a:cubicBezTo>
                  <a:cubicBezTo>
                    <a:pt x="290" y="405"/>
                    <a:pt x="229" y="466"/>
                    <a:pt x="191" y="489"/>
                  </a:cubicBezTo>
                  <a:lnTo>
                    <a:pt x="191" y="489"/>
                  </a:lnTo>
                  <a:cubicBezTo>
                    <a:pt x="130" y="466"/>
                    <a:pt x="61" y="481"/>
                    <a:pt x="31" y="390"/>
                  </a:cubicBezTo>
                  <a:cubicBezTo>
                    <a:pt x="23" y="367"/>
                    <a:pt x="15" y="336"/>
                    <a:pt x="0" y="290"/>
                  </a:cubicBezTo>
                  <a:lnTo>
                    <a:pt x="0" y="290"/>
                  </a:lnTo>
                  <a:cubicBezTo>
                    <a:pt x="46" y="290"/>
                    <a:pt x="138" y="298"/>
                    <a:pt x="184" y="283"/>
                  </a:cubicBezTo>
                  <a:cubicBezTo>
                    <a:pt x="199" y="275"/>
                    <a:pt x="207" y="244"/>
                    <a:pt x="199" y="221"/>
                  </a:cubicBezTo>
                  <a:cubicBezTo>
                    <a:pt x="191" y="176"/>
                    <a:pt x="153" y="145"/>
                    <a:pt x="145" y="99"/>
                  </a:cubicBezTo>
                  <a:cubicBezTo>
                    <a:pt x="145" y="69"/>
                    <a:pt x="153" y="31"/>
                    <a:pt x="184" y="15"/>
                  </a:cubicBezTo>
                  <a:cubicBezTo>
                    <a:pt x="207" y="0"/>
                    <a:pt x="245" y="23"/>
                    <a:pt x="275" y="23"/>
                  </a:cubicBezTo>
                  <a:cubicBezTo>
                    <a:pt x="306" y="23"/>
                    <a:pt x="329" y="8"/>
                    <a:pt x="352"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8" name="Freeform 85"/>
            <p:cNvSpPr>
              <a:spLocks noChangeArrowheads="1"/>
            </p:cNvSpPr>
            <p:nvPr/>
          </p:nvSpPr>
          <p:spPr bwMode="auto">
            <a:xfrm>
              <a:off x="5930514" y="8686800"/>
              <a:ext cx="206362" cy="300038"/>
            </a:xfrm>
            <a:custGeom>
              <a:avLst/>
              <a:gdLst>
                <a:gd name="T0" fmla="*/ 237 w 574"/>
                <a:gd name="T1" fmla="*/ 39 h 834"/>
                <a:gd name="T2" fmla="*/ 237 w 574"/>
                <a:gd name="T3" fmla="*/ 39 h 834"/>
                <a:gd name="T4" fmla="*/ 268 w 574"/>
                <a:gd name="T5" fmla="*/ 138 h 834"/>
                <a:gd name="T6" fmla="*/ 237 w 574"/>
                <a:gd name="T7" fmla="*/ 176 h 834"/>
                <a:gd name="T8" fmla="*/ 344 w 574"/>
                <a:gd name="T9" fmla="*/ 344 h 834"/>
                <a:gd name="T10" fmla="*/ 413 w 574"/>
                <a:gd name="T11" fmla="*/ 421 h 834"/>
                <a:gd name="T12" fmla="*/ 451 w 574"/>
                <a:gd name="T13" fmla="*/ 474 h 834"/>
                <a:gd name="T14" fmla="*/ 451 w 574"/>
                <a:gd name="T15" fmla="*/ 474 h 834"/>
                <a:gd name="T16" fmla="*/ 482 w 574"/>
                <a:gd name="T17" fmla="*/ 619 h 834"/>
                <a:gd name="T18" fmla="*/ 573 w 574"/>
                <a:gd name="T19" fmla="*/ 711 h 834"/>
                <a:gd name="T20" fmla="*/ 573 w 574"/>
                <a:gd name="T21" fmla="*/ 711 h 834"/>
                <a:gd name="T22" fmla="*/ 535 w 574"/>
                <a:gd name="T23" fmla="*/ 749 h 834"/>
                <a:gd name="T24" fmla="*/ 482 w 574"/>
                <a:gd name="T25" fmla="*/ 718 h 834"/>
                <a:gd name="T26" fmla="*/ 413 w 574"/>
                <a:gd name="T27" fmla="*/ 749 h 834"/>
                <a:gd name="T28" fmla="*/ 413 w 574"/>
                <a:gd name="T29" fmla="*/ 818 h 834"/>
                <a:gd name="T30" fmla="*/ 413 w 574"/>
                <a:gd name="T31" fmla="*/ 818 h 834"/>
                <a:gd name="T32" fmla="*/ 291 w 574"/>
                <a:gd name="T33" fmla="*/ 833 h 834"/>
                <a:gd name="T34" fmla="*/ 184 w 574"/>
                <a:gd name="T35" fmla="*/ 803 h 834"/>
                <a:gd name="T36" fmla="*/ 184 w 574"/>
                <a:gd name="T37" fmla="*/ 803 h 834"/>
                <a:gd name="T38" fmla="*/ 184 w 574"/>
                <a:gd name="T39" fmla="*/ 695 h 834"/>
                <a:gd name="T40" fmla="*/ 184 w 574"/>
                <a:gd name="T41" fmla="*/ 634 h 834"/>
                <a:gd name="T42" fmla="*/ 161 w 574"/>
                <a:gd name="T43" fmla="*/ 558 h 834"/>
                <a:gd name="T44" fmla="*/ 62 w 574"/>
                <a:gd name="T45" fmla="*/ 482 h 834"/>
                <a:gd name="T46" fmla="*/ 62 w 574"/>
                <a:gd name="T47" fmla="*/ 482 h 834"/>
                <a:gd name="T48" fmla="*/ 0 w 574"/>
                <a:gd name="T49" fmla="*/ 344 h 834"/>
                <a:gd name="T50" fmla="*/ 0 w 574"/>
                <a:gd name="T51" fmla="*/ 184 h 834"/>
                <a:gd name="T52" fmla="*/ 0 w 574"/>
                <a:gd name="T53" fmla="*/ 184 h 834"/>
                <a:gd name="T54" fmla="*/ 84 w 574"/>
                <a:gd name="T55" fmla="*/ 123 h 834"/>
                <a:gd name="T56" fmla="*/ 207 w 574"/>
                <a:gd name="T57" fmla="*/ 8 h 834"/>
                <a:gd name="T58" fmla="*/ 237 w 574"/>
                <a:gd name="T59" fmla="*/ 3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4" h="834">
                  <a:moveTo>
                    <a:pt x="237" y="39"/>
                  </a:moveTo>
                  <a:lnTo>
                    <a:pt x="237" y="39"/>
                  </a:lnTo>
                  <a:cubicBezTo>
                    <a:pt x="245" y="69"/>
                    <a:pt x="268" y="100"/>
                    <a:pt x="268" y="138"/>
                  </a:cubicBezTo>
                  <a:cubicBezTo>
                    <a:pt x="268" y="153"/>
                    <a:pt x="237" y="161"/>
                    <a:pt x="237" y="176"/>
                  </a:cubicBezTo>
                  <a:cubicBezTo>
                    <a:pt x="260" y="237"/>
                    <a:pt x="306" y="291"/>
                    <a:pt x="344" y="344"/>
                  </a:cubicBezTo>
                  <a:cubicBezTo>
                    <a:pt x="359" y="367"/>
                    <a:pt x="390" y="390"/>
                    <a:pt x="413" y="421"/>
                  </a:cubicBezTo>
                  <a:cubicBezTo>
                    <a:pt x="428" y="436"/>
                    <a:pt x="444" y="459"/>
                    <a:pt x="451" y="474"/>
                  </a:cubicBezTo>
                  <a:lnTo>
                    <a:pt x="451" y="474"/>
                  </a:lnTo>
                  <a:cubicBezTo>
                    <a:pt x="467" y="520"/>
                    <a:pt x="467" y="573"/>
                    <a:pt x="482" y="619"/>
                  </a:cubicBezTo>
                  <a:cubicBezTo>
                    <a:pt x="505" y="650"/>
                    <a:pt x="543" y="680"/>
                    <a:pt x="573" y="711"/>
                  </a:cubicBezTo>
                  <a:lnTo>
                    <a:pt x="573" y="711"/>
                  </a:lnTo>
                  <a:cubicBezTo>
                    <a:pt x="558" y="718"/>
                    <a:pt x="558" y="749"/>
                    <a:pt x="535" y="749"/>
                  </a:cubicBezTo>
                  <a:cubicBezTo>
                    <a:pt x="520" y="749"/>
                    <a:pt x="505" y="718"/>
                    <a:pt x="482" y="718"/>
                  </a:cubicBezTo>
                  <a:cubicBezTo>
                    <a:pt x="459" y="718"/>
                    <a:pt x="428" y="726"/>
                    <a:pt x="413" y="749"/>
                  </a:cubicBezTo>
                  <a:cubicBezTo>
                    <a:pt x="405" y="772"/>
                    <a:pt x="413" y="795"/>
                    <a:pt x="413" y="818"/>
                  </a:cubicBezTo>
                  <a:lnTo>
                    <a:pt x="413" y="818"/>
                  </a:lnTo>
                  <a:cubicBezTo>
                    <a:pt x="375" y="825"/>
                    <a:pt x="329" y="833"/>
                    <a:pt x="291" y="833"/>
                  </a:cubicBezTo>
                  <a:cubicBezTo>
                    <a:pt x="253" y="833"/>
                    <a:pt x="214" y="810"/>
                    <a:pt x="184" y="803"/>
                  </a:cubicBezTo>
                  <a:lnTo>
                    <a:pt x="184" y="803"/>
                  </a:lnTo>
                  <a:cubicBezTo>
                    <a:pt x="184" y="764"/>
                    <a:pt x="184" y="734"/>
                    <a:pt x="184" y="695"/>
                  </a:cubicBezTo>
                  <a:cubicBezTo>
                    <a:pt x="184" y="673"/>
                    <a:pt x="192" y="657"/>
                    <a:pt x="184" y="634"/>
                  </a:cubicBezTo>
                  <a:cubicBezTo>
                    <a:pt x="184" y="611"/>
                    <a:pt x="176" y="581"/>
                    <a:pt x="161" y="558"/>
                  </a:cubicBezTo>
                  <a:cubicBezTo>
                    <a:pt x="130" y="528"/>
                    <a:pt x="92" y="505"/>
                    <a:pt x="62" y="482"/>
                  </a:cubicBezTo>
                  <a:lnTo>
                    <a:pt x="62" y="482"/>
                  </a:lnTo>
                  <a:cubicBezTo>
                    <a:pt x="0" y="344"/>
                    <a:pt x="0" y="344"/>
                    <a:pt x="0" y="344"/>
                  </a:cubicBezTo>
                  <a:cubicBezTo>
                    <a:pt x="0" y="184"/>
                    <a:pt x="0" y="184"/>
                    <a:pt x="0" y="184"/>
                  </a:cubicBezTo>
                  <a:lnTo>
                    <a:pt x="0" y="184"/>
                  </a:lnTo>
                  <a:cubicBezTo>
                    <a:pt x="31" y="161"/>
                    <a:pt x="62" y="146"/>
                    <a:pt x="84" y="123"/>
                  </a:cubicBezTo>
                  <a:cubicBezTo>
                    <a:pt x="123" y="84"/>
                    <a:pt x="161" y="31"/>
                    <a:pt x="207" y="8"/>
                  </a:cubicBezTo>
                  <a:cubicBezTo>
                    <a:pt x="222" y="0"/>
                    <a:pt x="230" y="23"/>
                    <a:pt x="237"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9" name="Freeform 86"/>
            <p:cNvSpPr>
              <a:spLocks noChangeArrowheads="1"/>
            </p:cNvSpPr>
            <p:nvPr/>
          </p:nvSpPr>
          <p:spPr bwMode="auto">
            <a:xfrm>
              <a:off x="5524140" y="8734425"/>
              <a:ext cx="266683" cy="234950"/>
            </a:xfrm>
            <a:custGeom>
              <a:avLst/>
              <a:gdLst>
                <a:gd name="T0" fmla="*/ 657 w 742"/>
                <a:gd name="T1" fmla="*/ 451 h 651"/>
                <a:gd name="T2" fmla="*/ 657 w 742"/>
                <a:gd name="T3" fmla="*/ 451 h 651"/>
                <a:gd name="T4" fmla="*/ 741 w 742"/>
                <a:gd name="T5" fmla="*/ 229 h 651"/>
                <a:gd name="T6" fmla="*/ 680 w 742"/>
                <a:gd name="T7" fmla="*/ 161 h 651"/>
                <a:gd name="T8" fmla="*/ 603 w 742"/>
                <a:gd name="T9" fmla="*/ 23 h 651"/>
                <a:gd name="T10" fmla="*/ 603 w 742"/>
                <a:gd name="T11" fmla="*/ 23 h 651"/>
                <a:gd name="T12" fmla="*/ 558 w 742"/>
                <a:gd name="T13" fmla="*/ 38 h 651"/>
                <a:gd name="T14" fmla="*/ 497 w 742"/>
                <a:gd name="T15" fmla="*/ 8 h 651"/>
                <a:gd name="T16" fmla="*/ 451 w 742"/>
                <a:gd name="T17" fmla="*/ 84 h 651"/>
                <a:gd name="T18" fmla="*/ 397 w 742"/>
                <a:gd name="T19" fmla="*/ 214 h 651"/>
                <a:gd name="T20" fmla="*/ 321 w 742"/>
                <a:gd name="T21" fmla="*/ 306 h 651"/>
                <a:gd name="T22" fmla="*/ 99 w 742"/>
                <a:gd name="T23" fmla="*/ 298 h 651"/>
                <a:gd name="T24" fmla="*/ 99 w 742"/>
                <a:gd name="T25" fmla="*/ 298 h 651"/>
                <a:gd name="T26" fmla="*/ 69 w 742"/>
                <a:gd name="T27" fmla="*/ 405 h 651"/>
                <a:gd name="T28" fmla="*/ 0 w 742"/>
                <a:gd name="T29" fmla="*/ 466 h 651"/>
                <a:gd name="T30" fmla="*/ 76 w 742"/>
                <a:gd name="T31" fmla="*/ 604 h 651"/>
                <a:gd name="T32" fmla="*/ 252 w 742"/>
                <a:gd name="T33" fmla="*/ 650 h 651"/>
                <a:gd name="T34" fmla="*/ 527 w 742"/>
                <a:gd name="T35" fmla="*/ 581 h 651"/>
                <a:gd name="T36" fmla="*/ 657 w 742"/>
                <a:gd name="T37" fmla="*/ 45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2" h="651">
                  <a:moveTo>
                    <a:pt x="657" y="451"/>
                  </a:moveTo>
                  <a:lnTo>
                    <a:pt x="657" y="451"/>
                  </a:lnTo>
                  <a:cubicBezTo>
                    <a:pt x="680" y="390"/>
                    <a:pt x="733" y="298"/>
                    <a:pt x="741" y="229"/>
                  </a:cubicBezTo>
                  <a:cubicBezTo>
                    <a:pt x="741" y="199"/>
                    <a:pt x="695" y="184"/>
                    <a:pt x="680" y="161"/>
                  </a:cubicBezTo>
                  <a:cubicBezTo>
                    <a:pt x="649" y="115"/>
                    <a:pt x="634" y="69"/>
                    <a:pt x="603" y="23"/>
                  </a:cubicBezTo>
                  <a:lnTo>
                    <a:pt x="603" y="23"/>
                  </a:lnTo>
                  <a:cubicBezTo>
                    <a:pt x="588" y="31"/>
                    <a:pt x="573" y="46"/>
                    <a:pt x="558" y="38"/>
                  </a:cubicBezTo>
                  <a:cubicBezTo>
                    <a:pt x="535" y="38"/>
                    <a:pt x="519" y="0"/>
                    <a:pt x="497" y="8"/>
                  </a:cubicBezTo>
                  <a:cubicBezTo>
                    <a:pt x="466" y="16"/>
                    <a:pt x="466" y="54"/>
                    <a:pt x="451" y="84"/>
                  </a:cubicBezTo>
                  <a:cubicBezTo>
                    <a:pt x="428" y="130"/>
                    <a:pt x="420" y="176"/>
                    <a:pt x="397" y="214"/>
                  </a:cubicBezTo>
                  <a:cubicBezTo>
                    <a:pt x="374" y="252"/>
                    <a:pt x="344" y="275"/>
                    <a:pt x="321" y="306"/>
                  </a:cubicBezTo>
                  <a:cubicBezTo>
                    <a:pt x="99" y="298"/>
                    <a:pt x="99" y="298"/>
                    <a:pt x="99" y="298"/>
                  </a:cubicBezTo>
                  <a:lnTo>
                    <a:pt x="99" y="298"/>
                  </a:lnTo>
                  <a:cubicBezTo>
                    <a:pt x="99" y="344"/>
                    <a:pt x="107" y="359"/>
                    <a:pt x="69" y="405"/>
                  </a:cubicBezTo>
                  <a:cubicBezTo>
                    <a:pt x="61" y="420"/>
                    <a:pt x="0" y="459"/>
                    <a:pt x="0" y="466"/>
                  </a:cubicBezTo>
                  <a:cubicBezTo>
                    <a:pt x="0" y="512"/>
                    <a:pt x="38" y="581"/>
                    <a:pt x="76" y="604"/>
                  </a:cubicBezTo>
                  <a:cubicBezTo>
                    <a:pt x="145" y="642"/>
                    <a:pt x="168" y="627"/>
                    <a:pt x="252" y="650"/>
                  </a:cubicBezTo>
                  <a:cubicBezTo>
                    <a:pt x="252" y="527"/>
                    <a:pt x="443" y="581"/>
                    <a:pt x="527" y="581"/>
                  </a:cubicBezTo>
                  <a:cubicBezTo>
                    <a:pt x="497" y="489"/>
                    <a:pt x="573" y="459"/>
                    <a:pt x="657" y="45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0" name="Freeform 87"/>
            <p:cNvSpPr>
              <a:spLocks noChangeArrowheads="1"/>
            </p:cNvSpPr>
            <p:nvPr/>
          </p:nvSpPr>
          <p:spPr bwMode="auto">
            <a:xfrm>
              <a:off x="5741615" y="8701089"/>
              <a:ext cx="212711" cy="263525"/>
            </a:xfrm>
            <a:custGeom>
              <a:avLst/>
              <a:gdLst>
                <a:gd name="T0" fmla="*/ 0 w 590"/>
                <a:gd name="T1" fmla="*/ 114 h 734"/>
                <a:gd name="T2" fmla="*/ 0 w 590"/>
                <a:gd name="T3" fmla="*/ 114 h 734"/>
                <a:gd name="T4" fmla="*/ 62 w 590"/>
                <a:gd name="T5" fmla="*/ 114 h 734"/>
                <a:gd name="T6" fmla="*/ 46 w 590"/>
                <a:gd name="T7" fmla="*/ 22 h 734"/>
                <a:gd name="T8" fmla="*/ 123 w 590"/>
                <a:gd name="T9" fmla="*/ 15 h 734"/>
                <a:gd name="T10" fmla="*/ 191 w 590"/>
                <a:gd name="T11" fmla="*/ 61 h 734"/>
                <a:gd name="T12" fmla="*/ 191 w 590"/>
                <a:gd name="T13" fmla="*/ 61 h 734"/>
                <a:gd name="T14" fmla="*/ 230 w 590"/>
                <a:gd name="T15" fmla="*/ 114 h 734"/>
                <a:gd name="T16" fmla="*/ 275 w 590"/>
                <a:gd name="T17" fmla="*/ 160 h 734"/>
                <a:gd name="T18" fmla="*/ 314 w 590"/>
                <a:gd name="T19" fmla="*/ 107 h 734"/>
                <a:gd name="T20" fmla="*/ 421 w 590"/>
                <a:gd name="T21" fmla="*/ 76 h 734"/>
                <a:gd name="T22" fmla="*/ 527 w 590"/>
                <a:gd name="T23" fmla="*/ 107 h 734"/>
                <a:gd name="T24" fmla="*/ 527 w 590"/>
                <a:gd name="T25" fmla="*/ 145 h 734"/>
                <a:gd name="T26" fmla="*/ 527 w 590"/>
                <a:gd name="T27" fmla="*/ 145 h 734"/>
                <a:gd name="T28" fmla="*/ 527 w 590"/>
                <a:gd name="T29" fmla="*/ 305 h 734"/>
                <a:gd name="T30" fmla="*/ 589 w 590"/>
                <a:gd name="T31" fmla="*/ 443 h 734"/>
                <a:gd name="T32" fmla="*/ 589 w 590"/>
                <a:gd name="T33" fmla="*/ 443 h 734"/>
                <a:gd name="T34" fmla="*/ 512 w 590"/>
                <a:gd name="T35" fmla="*/ 458 h 734"/>
                <a:gd name="T36" fmla="*/ 421 w 590"/>
                <a:gd name="T37" fmla="*/ 450 h 734"/>
                <a:gd name="T38" fmla="*/ 382 w 590"/>
                <a:gd name="T39" fmla="*/ 534 h 734"/>
                <a:gd name="T40" fmla="*/ 436 w 590"/>
                <a:gd name="T41" fmla="*/ 656 h 734"/>
                <a:gd name="T42" fmla="*/ 421 w 590"/>
                <a:gd name="T43" fmla="*/ 718 h 734"/>
                <a:gd name="T44" fmla="*/ 237 w 590"/>
                <a:gd name="T45" fmla="*/ 725 h 734"/>
                <a:gd name="T46" fmla="*/ 237 w 590"/>
                <a:gd name="T47" fmla="*/ 725 h 734"/>
                <a:gd name="T48" fmla="*/ 77 w 590"/>
                <a:gd name="T49" fmla="*/ 542 h 734"/>
                <a:gd name="T50" fmla="*/ 54 w 590"/>
                <a:gd name="T51" fmla="*/ 542 h 734"/>
                <a:gd name="T52" fmla="*/ 54 w 590"/>
                <a:gd name="T53" fmla="*/ 542 h 734"/>
                <a:gd name="T54" fmla="*/ 138 w 590"/>
                <a:gd name="T55" fmla="*/ 320 h 734"/>
                <a:gd name="T56" fmla="*/ 77 w 590"/>
                <a:gd name="T57" fmla="*/ 252 h 734"/>
                <a:gd name="T58" fmla="*/ 0 w 590"/>
                <a:gd name="T59" fmla="*/ 11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0" h="734">
                  <a:moveTo>
                    <a:pt x="0" y="114"/>
                  </a:moveTo>
                  <a:lnTo>
                    <a:pt x="0" y="114"/>
                  </a:lnTo>
                  <a:cubicBezTo>
                    <a:pt x="23" y="114"/>
                    <a:pt x="54" y="129"/>
                    <a:pt x="62" y="114"/>
                  </a:cubicBezTo>
                  <a:cubicBezTo>
                    <a:pt x="77" y="84"/>
                    <a:pt x="31" y="45"/>
                    <a:pt x="46" y="22"/>
                  </a:cubicBezTo>
                  <a:cubicBezTo>
                    <a:pt x="62" y="0"/>
                    <a:pt x="100" y="7"/>
                    <a:pt x="123" y="15"/>
                  </a:cubicBezTo>
                  <a:cubicBezTo>
                    <a:pt x="153" y="22"/>
                    <a:pt x="169" y="45"/>
                    <a:pt x="191" y="61"/>
                  </a:cubicBezTo>
                  <a:lnTo>
                    <a:pt x="191" y="61"/>
                  </a:lnTo>
                  <a:cubicBezTo>
                    <a:pt x="207" y="76"/>
                    <a:pt x="214" y="99"/>
                    <a:pt x="230" y="114"/>
                  </a:cubicBezTo>
                  <a:cubicBezTo>
                    <a:pt x="245" y="129"/>
                    <a:pt x="252" y="160"/>
                    <a:pt x="275" y="160"/>
                  </a:cubicBezTo>
                  <a:cubicBezTo>
                    <a:pt x="298" y="160"/>
                    <a:pt x="291" y="114"/>
                    <a:pt x="314" y="107"/>
                  </a:cubicBezTo>
                  <a:cubicBezTo>
                    <a:pt x="344" y="84"/>
                    <a:pt x="382" y="76"/>
                    <a:pt x="421" y="76"/>
                  </a:cubicBezTo>
                  <a:cubicBezTo>
                    <a:pt x="459" y="76"/>
                    <a:pt x="497" y="91"/>
                    <a:pt x="527" y="107"/>
                  </a:cubicBezTo>
                  <a:cubicBezTo>
                    <a:pt x="535" y="114"/>
                    <a:pt x="527" y="129"/>
                    <a:pt x="527" y="145"/>
                  </a:cubicBezTo>
                  <a:lnTo>
                    <a:pt x="527" y="145"/>
                  </a:lnTo>
                  <a:cubicBezTo>
                    <a:pt x="527" y="305"/>
                    <a:pt x="527" y="305"/>
                    <a:pt x="527" y="305"/>
                  </a:cubicBezTo>
                  <a:cubicBezTo>
                    <a:pt x="589" y="443"/>
                    <a:pt x="589" y="443"/>
                    <a:pt x="589" y="443"/>
                  </a:cubicBezTo>
                  <a:lnTo>
                    <a:pt x="589" y="443"/>
                  </a:lnTo>
                  <a:cubicBezTo>
                    <a:pt x="566" y="443"/>
                    <a:pt x="543" y="458"/>
                    <a:pt x="512" y="458"/>
                  </a:cubicBezTo>
                  <a:cubicBezTo>
                    <a:pt x="482" y="458"/>
                    <a:pt x="444" y="435"/>
                    <a:pt x="421" y="450"/>
                  </a:cubicBezTo>
                  <a:cubicBezTo>
                    <a:pt x="390" y="466"/>
                    <a:pt x="382" y="504"/>
                    <a:pt x="382" y="534"/>
                  </a:cubicBezTo>
                  <a:cubicBezTo>
                    <a:pt x="390" y="580"/>
                    <a:pt x="428" y="611"/>
                    <a:pt x="436" y="656"/>
                  </a:cubicBezTo>
                  <a:cubicBezTo>
                    <a:pt x="444" y="679"/>
                    <a:pt x="436" y="710"/>
                    <a:pt x="421" y="718"/>
                  </a:cubicBezTo>
                  <a:cubicBezTo>
                    <a:pt x="375" y="733"/>
                    <a:pt x="283" y="725"/>
                    <a:pt x="237" y="725"/>
                  </a:cubicBezTo>
                  <a:lnTo>
                    <a:pt x="237" y="725"/>
                  </a:lnTo>
                  <a:cubicBezTo>
                    <a:pt x="199" y="641"/>
                    <a:pt x="146" y="542"/>
                    <a:pt x="77" y="542"/>
                  </a:cubicBezTo>
                  <a:cubicBezTo>
                    <a:pt x="69" y="542"/>
                    <a:pt x="62" y="542"/>
                    <a:pt x="54" y="542"/>
                  </a:cubicBezTo>
                  <a:lnTo>
                    <a:pt x="54" y="542"/>
                  </a:lnTo>
                  <a:cubicBezTo>
                    <a:pt x="77" y="481"/>
                    <a:pt x="130" y="389"/>
                    <a:pt x="138" y="320"/>
                  </a:cubicBezTo>
                  <a:cubicBezTo>
                    <a:pt x="138" y="290"/>
                    <a:pt x="92" y="275"/>
                    <a:pt x="77" y="252"/>
                  </a:cubicBezTo>
                  <a:cubicBezTo>
                    <a:pt x="46" y="206"/>
                    <a:pt x="31" y="160"/>
                    <a:pt x="0" y="1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1" name="Freeform 88"/>
            <p:cNvSpPr>
              <a:spLocks noChangeArrowheads="1"/>
            </p:cNvSpPr>
            <p:nvPr/>
          </p:nvSpPr>
          <p:spPr bwMode="auto">
            <a:xfrm>
              <a:off x="4951090" y="8429625"/>
              <a:ext cx="480981" cy="490538"/>
            </a:xfrm>
            <a:custGeom>
              <a:avLst/>
              <a:gdLst>
                <a:gd name="T0" fmla="*/ 1100 w 1338"/>
                <a:gd name="T1" fmla="*/ 993 h 1361"/>
                <a:gd name="T2" fmla="*/ 1100 w 1338"/>
                <a:gd name="T3" fmla="*/ 993 h 1361"/>
                <a:gd name="T4" fmla="*/ 1085 w 1338"/>
                <a:gd name="T5" fmla="*/ 856 h 1361"/>
                <a:gd name="T6" fmla="*/ 1085 w 1338"/>
                <a:gd name="T7" fmla="*/ 848 h 1361"/>
                <a:gd name="T8" fmla="*/ 1100 w 1338"/>
                <a:gd name="T9" fmla="*/ 741 h 1361"/>
                <a:gd name="T10" fmla="*/ 894 w 1338"/>
                <a:gd name="T11" fmla="*/ 696 h 1361"/>
                <a:gd name="T12" fmla="*/ 963 w 1338"/>
                <a:gd name="T13" fmla="*/ 642 h 1361"/>
                <a:gd name="T14" fmla="*/ 925 w 1338"/>
                <a:gd name="T15" fmla="*/ 566 h 1361"/>
                <a:gd name="T16" fmla="*/ 1039 w 1338"/>
                <a:gd name="T17" fmla="*/ 451 h 1361"/>
                <a:gd name="T18" fmla="*/ 1093 w 1338"/>
                <a:gd name="T19" fmla="*/ 474 h 1361"/>
                <a:gd name="T20" fmla="*/ 1238 w 1338"/>
                <a:gd name="T21" fmla="*/ 382 h 1361"/>
                <a:gd name="T22" fmla="*/ 1337 w 1338"/>
                <a:gd name="T23" fmla="*/ 352 h 1361"/>
                <a:gd name="T24" fmla="*/ 1253 w 1338"/>
                <a:gd name="T25" fmla="*/ 214 h 1361"/>
                <a:gd name="T26" fmla="*/ 1222 w 1338"/>
                <a:gd name="T27" fmla="*/ 168 h 1361"/>
                <a:gd name="T28" fmla="*/ 1222 w 1338"/>
                <a:gd name="T29" fmla="*/ 168 h 1361"/>
                <a:gd name="T30" fmla="*/ 1207 w 1338"/>
                <a:gd name="T31" fmla="*/ 130 h 1361"/>
                <a:gd name="T32" fmla="*/ 1108 w 1338"/>
                <a:gd name="T33" fmla="*/ 130 h 1361"/>
                <a:gd name="T34" fmla="*/ 1077 w 1338"/>
                <a:gd name="T35" fmla="*/ 85 h 1361"/>
                <a:gd name="T36" fmla="*/ 1039 w 1338"/>
                <a:gd name="T37" fmla="*/ 123 h 1361"/>
                <a:gd name="T38" fmla="*/ 1001 w 1338"/>
                <a:gd name="T39" fmla="*/ 92 h 1361"/>
                <a:gd name="T40" fmla="*/ 1024 w 1338"/>
                <a:gd name="T41" fmla="*/ 62 h 1361"/>
                <a:gd name="T42" fmla="*/ 1008 w 1338"/>
                <a:gd name="T43" fmla="*/ 0 h 1361"/>
                <a:gd name="T44" fmla="*/ 1008 w 1338"/>
                <a:gd name="T45" fmla="*/ 0 h 1361"/>
                <a:gd name="T46" fmla="*/ 940 w 1338"/>
                <a:gd name="T47" fmla="*/ 16 h 1361"/>
                <a:gd name="T48" fmla="*/ 818 w 1338"/>
                <a:gd name="T49" fmla="*/ 168 h 1361"/>
                <a:gd name="T50" fmla="*/ 749 w 1338"/>
                <a:gd name="T51" fmla="*/ 229 h 1361"/>
                <a:gd name="T52" fmla="*/ 688 w 1338"/>
                <a:gd name="T53" fmla="*/ 245 h 1361"/>
                <a:gd name="T54" fmla="*/ 680 w 1338"/>
                <a:gd name="T55" fmla="*/ 237 h 1361"/>
                <a:gd name="T56" fmla="*/ 672 w 1338"/>
                <a:gd name="T57" fmla="*/ 237 h 1361"/>
                <a:gd name="T58" fmla="*/ 665 w 1338"/>
                <a:gd name="T59" fmla="*/ 245 h 1361"/>
                <a:gd name="T60" fmla="*/ 543 w 1338"/>
                <a:gd name="T61" fmla="*/ 260 h 1361"/>
                <a:gd name="T62" fmla="*/ 367 w 1338"/>
                <a:gd name="T63" fmla="*/ 260 h 1361"/>
                <a:gd name="T64" fmla="*/ 344 w 1338"/>
                <a:gd name="T65" fmla="*/ 413 h 1361"/>
                <a:gd name="T66" fmla="*/ 107 w 1338"/>
                <a:gd name="T67" fmla="*/ 520 h 1361"/>
                <a:gd name="T68" fmla="*/ 0 w 1338"/>
                <a:gd name="T69" fmla="*/ 665 h 1361"/>
                <a:gd name="T70" fmla="*/ 298 w 1338"/>
                <a:gd name="T71" fmla="*/ 734 h 1361"/>
                <a:gd name="T72" fmla="*/ 291 w 1338"/>
                <a:gd name="T73" fmla="*/ 902 h 1361"/>
                <a:gd name="T74" fmla="*/ 191 w 1338"/>
                <a:gd name="T75" fmla="*/ 963 h 1361"/>
                <a:gd name="T76" fmla="*/ 184 w 1338"/>
                <a:gd name="T77" fmla="*/ 1032 h 1361"/>
                <a:gd name="T78" fmla="*/ 229 w 1338"/>
                <a:gd name="T79" fmla="*/ 1108 h 1361"/>
                <a:gd name="T80" fmla="*/ 306 w 1338"/>
                <a:gd name="T81" fmla="*/ 1024 h 1361"/>
                <a:gd name="T82" fmla="*/ 604 w 1338"/>
                <a:gd name="T83" fmla="*/ 1062 h 1361"/>
                <a:gd name="T84" fmla="*/ 336 w 1338"/>
                <a:gd name="T85" fmla="*/ 1108 h 1361"/>
                <a:gd name="T86" fmla="*/ 390 w 1338"/>
                <a:gd name="T87" fmla="*/ 1161 h 1361"/>
                <a:gd name="T88" fmla="*/ 459 w 1338"/>
                <a:gd name="T89" fmla="*/ 1291 h 1361"/>
                <a:gd name="T90" fmla="*/ 596 w 1338"/>
                <a:gd name="T91" fmla="*/ 1337 h 1361"/>
                <a:gd name="T92" fmla="*/ 795 w 1338"/>
                <a:gd name="T93" fmla="*/ 1230 h 1361"/>
                <a:gd name="T94" fmla="*/ 1008 w 1338"/>
                <a:gd name="T95" fmla="*/ 1177 h 1361"/>
                <a:gd name="T96" fmla="*/ 1100 w 1338"/>
                <a:gd name="T97" fmla="*/ 993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361">
                  <a:moveTo>
                    <a:pt x="1100" y="993"/>
                  </a:moveTo>
                  <a:lnTo>
                    <a:pt x="1100" y="993"/>
                  </a:lnTo>
                  <a:cubicBezTo>
                    <a:pt x="1093" y="955"/>
                    <a:pt x="1093" y="894"/>
                    <a:pt x="1085" y="856"/>
                  </a:cubicBezTo>
                  <a:lnTo>
                    <a:pt x="1085" y="848"/>
                  </a:lnTo>
                  <a:cubicBezTo>
                    <a:pt x="1093" y="810"/>
                    <a:pt x="1131" y="764"/>
                    <a:pt x="1100" y="741"/>
                  </a:cubicBezTo>
                  <a:cubicBezTo>
                    <a:pt x="1047" y="696"/>
                    <a:pt x="955" y="734"/>
                    <a:pt x="894" y="696"/>
                  </a:cubicBezTo>
                  <a:cubicBezTo>
                    <a:pt x="871" y="680"/>
                    <a:pt x="955" y="673"/>
                    <a:pt x="963" y="642"/>
                  </a:cubicBezTo>
                  <a:cubicBezTo>
                    <a:pt x="970" y="619"/>
                    <a:pt x="917" y="596"/>
                    <a:pt x="925" y="566"/>
                  </a:cubicBezTo>
                  <a:cubicBezTo>
                    <a:pt x="947" y="520"/>
                    <a:pt x="993" y="482"/>
                    <a:pt x="1039" y="451"/>
                  </a:cubicBezTo>
                  <a:cubicBezTo>
                    <a:pt x="1054" y="443"/>
                    <a:pt x="1077" y="482"/>
                    <a:pt x="1093" y="474"/>
                  </a:cubicBezTo>
                  <a:cubicBezTo>
                    <a:pt x="1146" y="459"/>
                    <a:pt x="1192" y="405"/>
                    <a:pt x="1238" y="382"/>
                  </a:cubicBezTo>
                  <a:cubicBezTo>
                    <a:pt x="1268" y="367"/>
                    <a:pt x="1337" y="382"/>
                    <a:pt x="1337" y="352"/>
                  </a:cubicBezTo>
                  <a:cubicBezTo>
                    <a:pt x="1337" y="298"/>
                    <a:pt x="1276" y="260"/>
                    <a:pt x="1253" y="214"/>
                  </a:cubicBezTo>
                  <a:cubicBezTo>
                    <a:pt x="1238" y="199"/>
                    <a:pt x="1230" y="184"/>
                    <a:pt x="1222" y="168"/>
                  </a:cubicBezTo>
                  <a:lnTo>
                    <a:pt x="1222" y="168"/>
                  </a:lnTo>
                  <a:cubicBezTo>
                    <a:pt x="1215" y="153"/>
                    <a:pt x="1222" y="130"/>
                    <a:pt x="1207" y="130"/>
                  </a:cubicBezTo>
                  <a:cubicBezTo>
                    <a:pt x="1177" y="115"/>
                    <a:pt x="1138" y="138"/>
                    <a:pt x="1108" y="130"/>
                  </a:cubicBezTo>
                  <a:cubicBezTo>
                    <a:pt x="1093" y="123"/>
                    <a:pt x="1093" y="85"/>
                    <a:pt x="1077" y="85"/>
                  </a:cubicBezTo>
                  <a:cubicBezTo>
                    <a:pt x="1054" y="77"/>
                    <a:pt x="1054" y="115"/>
                    <a:pt x="1039" y="123"/>
                  </a:cubicBezTo>
                  <a:cubicBezTo>
                    <a:pt x="1024" y="123"/>
                    <a:pt x="1001" y="107"/>
                    <a:pt x="1001" y="92"/>
                  </a:cubicBezTo>
                  <a:cubicBezTo>
                    <a:pt x="993" y="85"/>
                    <a:pt x="1024" y="77"/>
                    <a:pt x="1024" y="62"/>
                  </a:cubicBezTo>
                  <a:cubicBezTo>
                    <a:pt x="1024" y="39"/>
                    <a:pt x="1008" y="23"/>
                    <a:pt x="1008" y="0"/>
                  </a:cubicBezTo>
                  <a:lnTo>
                    <a:pt x="1008" y="0"/>
                  </a:lnTo>
                  <a:cubicBezTo>
                    <a:pt x="940" y="16"/>
                    <a:pt x="940" y="16"/>
                    <a:pt x="940" y="16"/>
                  </a:cubicBezTo>
                  <a:cubicBezTo>
                    <a:pt x="917" y="16"/>
                    <a:pt x="864" y="146"/>
                    <a:pt x="818" y="168"/>
                  </a:cubicBezTo>
                  <a:cubicBezTo>
                    <a:pt x="772" y="184"/>
                    <a:pt x="733" y="168"/>
                    <a:pt x="749" y="229"/>
                  </a:cubicBezTo>
                  <a:cubicBezTo>
                    <a:pt x="756" y="268"/>
                    <a:pt x="695" y="260"/>
                    <a:pt x="688" y="245"/>
                  </a:cubicBezTo>
                  <a:cubicBezTo>
                    <a:pt x="680" y="245"/>
                    <a:pt x="680" y="237"/>
                    <a:pt x="680" y="237"/>
                  </a:cubicBezTo>
                  <a:cubicBezTo>
                    <a:pt x="680" y="237"/>
                    <a:pt x="680" y="237"/>
                    <a:pt x="672" y="237"/>
                  </a:cubicBezTo>
                  <a:lnTo>
                    <a:pt x="665" y="245"/>
                  </a:lnTo>
                  <a:cubicBezTo>
                    <a:pt x="642" y="314"/>
                    <a:pt x="543" y="382"/>
                    <a:pt x="543" y="260"/>
                  </a:cubicBezTo>
                  <a:cubicBezTo>
                    <a:pt x="512" y="252"/>
                    <a:pt x="397" y="252"/>
                    <a:pt x="367" y="260"/>
                  </a:cubicBezTo>
                  <a:cubicBezTo>
                    <a:pt x="367" y="306"/>
                    <a:pt x="413" y="382"/>
                    <a:pt x="344" y="413"/>
                  </a:cubicBezTo>
                  <a:cubicBezTo>
                    <a:pt x="260" y="443"/>
                    <a:pt x="191" y="466"/>
                    <a:pt x="107" y="520"/>
                  </a:cubicBezTo>
                  <a:cubicBezTo>
                    <a:pt x="23" y="566"/>
                    <a:pt x="0" y="550"/>
                    <a:pt x="0" y="665"/>
                  </a:cubicBezTo>
                  <a:cubicBezTo>
                    <a:pt x="138" y="665"/>
                    <a:pt x="191" y="604"/>
                    <a:pt x="298" y="734"/>
                  </a:cubicBezTo>
                  <a:cubicBezTo>
                    <a:pt x="329" y="764"/>
                    <a:pt x="359" y="902"/>
                    <a:pt x="291" y="902"/>
                  </a:cubicBezTo>
                  <a:cubicBezTo>
                    <a:pt x="184" y="902"/>
                    <a:pt x="260" y="894"/>
                    <a:pt x="191" y="963"/>
                  </a:cubicBezTo>
                  <a:cubicBezTo>
                    <a:pt x="107" y="1039"/>
                    <a:pt x="69" y="948"/>
                    <a:pt x="184" y="1032"/>
                  </a:cubicBezTo>
                  <a:cubicBezTo>
                    <a:pt x="207" y="1047"/>
                    <a:pt x="199" y="1108"/>
                    <a:pt x="229" y="1108"/>
                  </a:cubicBezTo>
                  <a:cubicBezTo>
                    <a:pt x="237" y="1108"/>
                    <a:pt x="268" y="1032"/>
                    <a:pt x="306" y="1024"/>
                  </a:cubicBezTo>
                  <a:cubicBezTo>
                    <a:pt x="428" y="1047"/>
                    <a:pt x="481" y="1062"/>
                    <a:pt x="604" y="1062"/>
                  </a:cubicBezTo>
                  <a:cubicBezTo>
                    <a:pt x="604" y="1100"/>
                    <a:pt x="367" y="1108"/>
                    <a:pt x="336" y="1108"/>
                  </a:cubicBezTo>
                  <a:cubicBezTo>
                    <a:pt x="260" y="1123"/>
                    <a:pt x="375" y="1154"/>
                    <a:pt x="390" y="1161"/>
                  </a:cubicBezTo>
                  <a:cubicBezTo>
                    <a:pt x="451" y="1192"/>
                    <a:pt x="367" y="1261"/>
                    <a:pt x="459" y="1291"/>
                  </a:cubicBezTo>
                  <a:cubicBezTo>
                    <a:pt x="596" y="1337"/>
                    <a:pt x="596" y="1337"/>
                    <a:pt x="596" y="1337"/>
                  </a:cubicBezTo>
                  <a:cubicBezTo>
                    <a:pt x="665" y="1360"/>
                    <a:pt x="711" y="1223"/>
                    <a:pt x="795" y="1230"/>
                  </a:cubicBezTo>
                  <a:cubicBezTo>
                    <a:pt x="894" y="1230"/>
                    <a:pt x="917" y="1200"/>
                    <a:pt x="1008" y="1177"/>
                  </a:cubicBezTo>
                  <a:cubicBezTo>
                    <a:pt x="1008" y="1077"/>
                    <a:pt x="1024" y="1009"/>
                    <a:pt x="1100" y="99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2" name="Freeform 89"/>
            <p:cNvSpPr>
              <a:spLocks noChangeArrowheads="1"/>
            </p:cNvSpPr>
            <p:nvPr/>
          </p:nvSpPr>
          <p:spPr bwMode="auto">
            <a:xfrm>
              <a:off x="5265395" y="8399463"/>
              <a:ext cx="633371" cy="457200"/>
            </a:xfrm>
            <a:custGeom>
              <a:avLst/>
              <a:gdLst>
                <a:gd name="T0" fmla="*/ 229 w 1758"/>
                <a:gd name="T1" fmla="*/ 1077 h 1269"/>
                <a:gd name="T2" fmla="*/ 229 w 1758"/>
                <a:gd name="T3" fmla="*/ 1077 h 1269"/>
                <a:gd name="T4" fmla="*/ 214 w 1758"/>
                <a:gd name="T5" fmla="*/ 940 h 1269"/>
                <a:gd name="T6" fmla="*/ 214 w 1758"/>
                <a:gd name="T7" fmla="*/ 932 h 1269"/>
                <a:gd name="T8" fmla="*/ 229 w 1758"/>
                <a:gd name="T9" fmla="*/ 825 h 1269"/>
                <a:gd name="T10" fmla="*/ 23 w 1758"/>
                <a:gd name="T11" fmla="*/ 780 h 1269"/>
                <a:gd name="T12" fmla="*/ 92 w 1758"/>
                <a:gd name="T13" fmla="*/ 726 h 1269"/>
                <a:gd name="T14" fmla="*/ 54 w 1758"/>
                <a:gd name="T15" fmla="*/ 650 h 1269"/>
                <a:gd name="T16" fmla="*/ 168 w 1758"/>
                <a:gd name="T17" fmla="*/ 535 h 1269"/>
                <a:gd name="T18" fmla="*/ 222 w 1758"/>
                <a:gd name="T19" fmla="*/ 558 h 1269"/>
                <a:gd name="T20" fmla="*/ 367 w 1758"/>
                <a:gd name="T21" fmla="*/ 466 h 1269"/>
                <a:gd name="T22" fmla="*/ 466 w 1758"/>
                <a:gd name="T23" fmla="*/ 436 h 1269"/>
                <a:gd name="T24" fmla="*/ 382 w 1758"/>
                <a:gd name="T25" fmla="*/ 298 h 1269"/>
                <a:gd name="T26" fmla="*/ 351 w 1758"/>
                <a:gd name="T27" fmla="*/ 252 h 1269"/>
                <a:gd name="T28" fmla="*/ 351 w 1758"/>
                <a:gd name="T29" fmla="*/ 252 h 1269"/>
                <a:gd name="T30" fmla="*/ 550 w 1758"/>
                <a:gd name="T31" fmla="*/ 260 h 1269"/>
                <a:gd name="T32" fmla="*/ 642 w 1758"/>
                <a:gd name="T33" fmla="*/ 291 h 1269"/>
                <a:gd name="T34" fmla="*/ 741 w 1758"/>
                <a:gd name="T35" fmla="*/ 230 h 1269"/>
                <a:gd name="T36" fmla="*/ 848 w 1758"/>
                <a:gd name="T37" fmla="*/ 260 h 1269"/>
                <a:gd name="T38" fmla="*/ 1100 w 1758"/>
                <a:gd name="T39" fmla="*/ 77 h 1269"/>
                <a:gd name="T40" fmla="*/ 1192 w 1758"/>
                <a:gd name="T41" fmla="*/ 107 h 1269"/>
                <a:gd name="T42" fmla="*/ 1298 w 1758"/>
                <a:gd name="T43" fmla="*/ 16 h 1269"/>
                <a:gd name="T44" fmla="*/ 1360 w 1758"/>
                <a:gd name="T45" fmla="*/ 54 h 1269"/>
                <a:gd name="T46" fmla="*/ 1413 w 1758"/>
                <a:gd name="T47" fmla="*/ 0 h 1269"/>
                <a:gd name="T48" fmla="*/ 1558 w 1758"/>
                <a:gd name="T49" fmla="*/ 92 h 1269"/>
                <a:gd name="T50" fmla="*/ 1589 w 1758"/>
                <a:gd name="T51" fmla="*/ 39 h 1269"/>
                <a:gd name="T52" fmla="*/ 1589 w 1758"/>
                <a:gd name="T53" fmla="*/ 39 h 1269"/>
                <a:gd name="T54" fmla="*/ 1650 w 1758"/>
                <a:gd name="T55" fmla="*/ 61 h 1269"/>
                <a:gd name="T56" fmla="*/ 1642 w 1758"/>
                <a:gd name="T57" fmla="*/ 138 h 1269"/>
                <a:gd name="T58" fmla="*/ 1719 w 1758"/>
                <a:gd name="T59" fmla="*/ 169 h 1269"/>
                <a:gd name="T60" fmla="*/ 1757 w 1758"/>
                <a:gd name="T61" fmla="*/ 283 h 1269"/>
                <a:gd name="T62" fmla="*/ 1673 w 1758"/>
                <a:gd name="T63" fmla="*/ 505 h 1269"/>
                <a:gd name="T64" fmla="*/ 1658 w 1758"/>
                <a:gd name="T65" fmla="*/ 665 h 1269"/>
                <a:gd name="T66" fmla="*/ 1581 w 1758"/>
                <a:gd name="T67" fmla="*/ 749 h 1269"/>
                <a:gd name="T68" fmla="*/ 1512 w 1758"/>
                <a:gd name="T69" fmla="*/ 902 h 1269"/>
                <a:gd name="T70" fmla="*/ 1512 w 1758"/>
                <a:gd name="T71" fmla="*/ 902 h 1269"/>
                <a:gd name="T72" fmla="*/ 1444 w 1758"/>
                <a:gd name="T73" fmla="*/ 856 h 1269"/>
                <a:gd name="T74" fmla="*/ 1367 w 1758"/>
                <a:gd name="T75" fmla="*/ 863 h 1269"/>
                <a:gd name="T76" fmla="*/ 1383 w 1758"/>
                <a:gd name="T77" fmla="*/ 955 h 1269"/>
                <a:gd name="T78" fmla="*/ 1321 w 1758"/>
                <a:gd name="T79" fmla="*/ 955 h 1269"/>
                <a:gd name="T80" fmla="*/ 1321 w 1758"/>
                <a:gd name="T81" fmla="*/ 955 h 1269"/>
                <a:gd name="T82" fmla="*/ 1276 w 1758"/>
                <a:gd name="T83" fmla="*/ 970 h 1269"/>
                <a:gd name="T84" fmla="*/ 1215 w 1758"/>
                <a:gd name="T85" fmla="*/ 940 h 1269"/>
                <a:gd name="T86" fmla="*/ 1169 w 1758"/>
                <a:gd name="T87" fmla="*/ 1016 h 1269"/>
                <a:gd name="T88" fmla="*/ 1115 w 1758"/>
                <a:gd name="T89" fmla="*/ 1146 h 1269"/>
                <a:gd name="T90" fmla="*/ 1039 w 1758"/>
                <a:gd name="T91" fmla="*/ 1238 h 1269"/>
                <a:gd name="T92" fmla="*/ 817 w 1758"/>
                <a:gd name="T93" fmla="*/ 1230 h 1269"/>
                <a:gd name="T94" fmla="*/ 817 w 1758"/>
                <a:gd name="T95" fmla="*/ 1230 h 1269"/>
                <a:gd name="T96" fmla="*/ 665 w 1758"/>
                <a:gd name="T97" fmla="*/ 1177 h 1269"/>
                <a:gd name="T98" fmla="*/ 573 w 1758"/>
                <a:gd name="T99" fmla="*/ 1062 h 1269"/>
                <a:gd name="T100" fmla="*/ 466 w 1758"/>
                <a:gd name="T101" fmla="*/ 1108 h 1269"/>
                <a:gd name="T102" fmla="*/ 336 w 1758"/>
                <a:gd name="T103" fmla="*/ 1077 h 1269"/>
                <a:gd name="T104" fmla="*/ 229 w 1758"/>
                <a:gd name="T105" fmla="*/ 1077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8" h="1269">
                  <a:moveTo>
                    <a:pt x="229" y="1077"/>
                  </a:moveTo>
                  <a:lnTo>
                    <a:pt x="229" y="1077"/>
                  </a:lnTo>
                  <a:cubicBezTo>
                    <a:pt x="222" y="1039"/>
                    <a:pt x="222" y="978"/>
                    <a:pt x="214" y="940"/>
                  </a:cubicBezTo>
                  <a:lnTo>
                    <a:pt x="214" y="932"/>
                  </a:lnTo>
                  <a:cubicBezTo>
                    <a:pt x="222" y="894"/>
                    <a:pt x="260" y="848"/>
                    <a:pt x="229" y="825"/>
                  </a:cubicBezTo>
                  <a:cubicBezTo>
                    <a:pt x="176" y="780"/>
                    <a:pt x="84" y="818"/>
                    <a:pt x="23" y="780"/>
                  </a:cubicBezTo>
                  <a:cubicBezTo>
                    <a:pt x="0" y="764"/>
                    <a:pt x="84" y="757"/>
                    <a:pt x="92" y="726"/>
                  </a:cubicBezTo>
                  <a:cubicBezTo>
                    <a:pt x="99" y="703"/>
                    <a:pt x="46" y="680"/>
                    <a:pt x="54" y="650"/>
                  </a:cubicBezTo>
                  <a:cubicBezTo>
                    <a:pt x="76" y="604"/>
                    <a:pt x="122" y="566"/>
                    <a:pt x="168" y="535"/>
                  </a:cubicBezTo>
                  <a:cubicBezTo>
                    <a:pt x="183" y="527"/>
                    <a:pt x="206" y="566"/>
                    <a:pt x="222" y="558"/>
                  </a:cubicBezTo>
                  <a:cubicBezTo>
                    <a:pt x="275" y="543"/>
                    <a:pt x="321" y="489"/>
                    <a:pt x="367" y="466"/>
                  </a:cubicBezTo>
                  <a:cubicBezTo>
                    <a:pt x="397" y="451"/>
                    <a:pt x="466" y="466"/>
                    <a:pt x="466" y="436"/>
                  </a:cubicBezTo>
                  <a:cubicBezTo>
                    <a:pt x="466" y="382"/>
                    <a:pt x="405" y="344"/>
                    <a:pt x="382" y="298"/>
                  </a:cubicBezTo>
                  <a:cubicBezTo>
                    <a:pt x="367" y="283"/>
                    <a:pt x="359" y="268"/>
                    <a:pt x="351" y="252"/>
                  </a:cubicBezTo>
                  <a:lnTo>
                    <a:pt x="351" y="252"/>
                  </a:lnTo>
                  <a:cubicBezTo>
                    <a:pt x="412" y="252"/>
                    <a:pt x="481" y="252"/>
                    <a:pt x="550" y="260"/>
                  </a:cubicBezTo>
                  <a:cubicBezTo>
                    <a:pt x="581" y="268"/>
                    <a:pt x="611" y="298"/>
                    <a:pt x="642" y="291"/>
                  </a:cubicBezTo>
                  <a:cubicBezTo>
                    <a:pt x="680" y="283"/>
                    <a:pt x="703" y="230"/>
                    <a:pt x="741" y="230"/>
                  </a:cubicBezTo>
                  <a:cubicBezTo>
                    <a:pt x="779" y="222"/>
                    <a:pt x="817" y="275"/>
                    <a:pt x="848" y="260"/>
                  </a:cubicBezTo>
                  <a:cubicBezTo>
                    <a:pt x="947" y="222"/>
                    <a:pt x="1008" y="123"/>
                    <a:pt x="1100" y="77"/>
                  </a:cubicBezTo>
                  <a:cubicBezTo>
                    <a:pt x="1131" y="61"/>
                    <a:pt x="1161" y="115"/>
                    <a:pt x="1192" y="107"/>
                  </a:cubicBezTo>
                  <a:cubicBezTo>
                    <a:pt x="1237" y="92"/>
                    <a:pt x="1253" y="31"/>
                    <a:pt x="1298" y="16"/>
                  </a:cubicBezTo>
                  <a:cubicBezTo>
                    <a:pt x="1321" y="8"/>
                    <a:pt x="1337" y="54"/>
                    <a:pt x="1360" y="54"/>
                  </a:cubicBezTo>
                  <a:cubicBezTo>
                    <a:pt x="1383" y="46"/>
                    <a:pt x="1390" y="0"/>
                    <a:pt x="1413" y="0"/>
                  </a:cubicBezTo>
                  <a:cubicBezTo>
                    <a:pt x="1474" y="16"/>
                    <a:pt x="1505" y="84"/>
                    <a:pt x="1558" y="92"/>
                  </a:cubicBezTo>
                  <a:cubicBezTo>
                    <a:pt x="1581" y="100"/>
                    <a:pt x="1581" y="54"/>
                    <a:pt x="1589" y="39"/>
                  </a:cubicBezTo>
                  <a:lnTo>
                    <a:pt x="1589" y="39"/>
                  </a:lnTo>
                  <a:cubicBezTo>
                    <a:pt x="1612" y="46"/>
                    <a:pt x="1635" y="46"/>
                    <a:pt x="1650" y="61"/>
                  </a:cubicBezTo>
                  <a:cubicBezTo>
                    <a:pt x="1658" y="84"/>
                    <a:pt x="1635" y="115"/>
                    <a:pt x="1642" y="138"/>
                  </a:cubicBezTo>
                  <a:cubicBezTo>
                    <a:pt x="1658" y="161"/>
                    <a:pt x="1703" y="146"/>
                    <a:pt x="1719" y="169"/>
                  </a:cubicBezTo>
                  <a:cubicBezTo>
                    <a:pt x="1742" y="199"/>
                    <a:pt x="1757" y="245"/>
                    <a:pt x="1757" y="283"/>
                  </a:cubicBezTo>
                  <a:cubicBezTo>
                    <a:pt x="1742" y="359"/>
                    <a:pt x="1696" y="428"/>
                    <a:pt x="1673" y="505"/>
                  </a:cubicBezTo>
                  <a:cubicBezTo>
                    <a:pt x="1658" y="558"/>
                    <a:pt x="1673" y="619"/>
                    <a:pt x="1658" y="665"/>
                  </a:cubicBezTo>
                  <a:cubicBezTo>
                    <a:pt x="1642" y="703"/>
                    <a:pt x="1596" y="711"/>
                    <a:pt x="1581" y="749"/>
                  </a:cubicBezTo>
                  <a:cubicBezTo>
                    <a:pt x="1551" y="795"/>
                    <a:pt x="1535" y="848"/>
                    <a:pt x="1512" y="902"/>
                  </a:cubicBezTo>
                  <a:lnTo>
                    <a:pt x="1512" y="902"/>
                  </a:lnTo>
                  <a:cubicBezTo>
                    <a:pt x="1490" y="886"/>
                    <a:pt x="1474" y="863"/>
                    <a:pt x="1444" y="856"/>
                  </a:cubicBezTo>
                  <a:cubicBezTo>
                    <a:pt x="1421" y="848"/>
                    <a:pt x="1383" y="841"/>
                    <a:pt x="1367" y="863"/>
                  </a:cubicBezTo>
                  <a:cubicBezTo>
                    <a:pt x="1352" y="886"/>
                    <a:pt x="1398" y="925"/>
                    <a:pt x="1383" y="955"/>
                  </a:cubicBezTo>
                  <a:cubicBezTo>
                    <a:pt x="1375" y="970"/>
                    <a:pt x="1344" y="955"/>
                    <a:pt x="1321" y="955"/>
                  </a:cubicBezTo>
                  <a:lnTo>
                    <a:pt x="1321" y="955"/>
                  </a:lnTo>
                  <a:cubicBezTo>
                    <a:pt x="1306" y="963"/>
                    <a:pt x="1291" y="978"/>
                    <a:pt x="1276" y="970"/>
                  </a:cubicBezTo>
                  <a:cubicBezTo>
                    <a:pt x="1253" y="970"/>
                    <a:pt x="1237" y="932"/>
                    <a:pt x="1215" y="940"/>
                  </a:cubicBezTo>
                  <a:cubicBezTo>
                    <a:pt x="1184" y="948"/>
                    <a:pt x="1184" y="986"/>
                    <a:pt x="1169" y="1016"/>
                  </a:cubicBezTo>
                  <a:cubicBezTo>
                    <a:pt x="1146" y="1062"/>
                    <a:pt x="1138" y="1108"/>
                    <a:pt x="1115" y="1146"/>
                  </a:cubicBezTo>
                  <a:cubicBezTo>
                    <a:pt x="1092" y="1184"/>
                    <a:pt x="1062" y="1207"/>
                    <a:pt x="1039" y="1238"/>
                  </a:cubicBezTo>
                  <a:cubicBezTo>
                    <a:pt x="817" y="1230"/>
                    <a:pt x="817" y="1230"/>
                    <a:pt x="817" y="1230"/>
                  </a:cubicBezTo>
                  <a:lnTo>
                    <a:pt x="817" y="1230"/>
                  </a:lnTo>
                  <a:cubicBezTo>
                    <a:pt x="756" y="1230"/>
                    <a:pt x="710" y="1268"/>
                    <a:pt x="665" y="1177"/>
                  </a:cubicBezTo>
                  <a:cubicBezTo>
                    <a:pt x="642" y="1161"/>
                    <a:pt x="581" y="1093"/>
                    <a:pt x="573" y="1062"/>
                  </a:cubicBezTo>
                  <a:cubicBezTo>
                    <a:pt x="542" y="1062"/>
                    <a:pt x="497" y="1100"/>
                    <a:pt x="466" y="1108"/>
                  </a:cubicBezTo>
                  <a:cubicBezTo>
                    <a:pt x="412" y="1123"/>
                    <a:pt x="374" y="1085"/>
                    <a:pt x="336" y="1077"/>
                  </a:cubicBezTo>
                  <a:cubicBezTo>
                    <a:pt x="290" y="1070"/>
                    <a:pt x="252" y="1070"/>
                    <a:pt x="229" y="10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3" name="Freeform 90"/>
            <p:cNvSpPr>
              <a:spLocks noChangeArrowheads="1"/>
            </p:cNvSpPr>
            <p:nvPr/>
          </p:nvSpPr>
          <p:spPr bwMode="auto">
            <a:xfrm>
              <a:off x="5309843" y="8005763"/>
              <a:ext cx="585749" cy="500062"/>
            </a:xfrm>
            <a:custGeom>
              <a:avLst/>
              <a:gdLst>
                <a:gd name="T0" fmla="*/ 963 w 1628"/>
                <a:gd name="T1" fmla="*/ 84 h 1391"/>
                <a:gd name="T2" fmla="*/ 963 w 1628"/>
                <a:gd name="T3" fmla="*/ 84 h 1391"/>
                <a:gd name="T4" fmla="*/ 1215 w 1628"/>
                <a:gd name="T5" fmla="*/ 8 h 1391"/>
                <a:gd name="T6" fmla="*/ 1215 w 1628"/>
                <a:gd name="T7" fmla="*/ 8 h 1391"/>
                <a:gd name="T8" fmla="*/ 1345 w 1628"/>
                <a:gd name="T9" fmla="*/ 31 h 1391"/>
                <a:gd name="T10" fmla="*/ 1337 w 1628"/>
                <a:gd name="T11" fmla="*/ 122 h 1391"/>
                <a:gd name="T12" fmla="*/ 1375 w 1628"/>
                <a:gd name="T13" fmla="*/ 222 h 1391"/>
                <a:gd name="T14" fmla="*/ 1497 w 1628"/>
                <a:gd name="T15" fmla="*/ 145 h 1391"/>
                <a:gd name="T16" fmla="*/ 1505 w 1628"/>
                <a:gd name="T17" fmla="*/ 206 h 1391"/>
                <a:gd name="T18" fmla="*/ 1474 w 1628"/>
                <a:gd name="T19" fmla="*/ 252 h 1391"/>
                <a:gd name="T20" fmla="*/ 1467 w 1628"/>
                <a:gd name="T21" fmla="*/ 313 h 1391"/>
                <a:gd name="T22" fmla="*/ 1520 w 1628"/>
                <a:gd name="T23" fmla="*/ 374 h 1391"/>
                <a:gd name="T24" fmla="*/ 1574 w 1628"/>
                <a:gd name="T25" fmla="*/ 497 h 1391"/>
                <a:gd name="T26" fmla="*/ 1620 w 1628"/>
                <a:gd name="T27" fmla="*/ 550 h 1391"/>
                <a:gd name="T28" fmla="*/ 1528 w 1628"/>
                <a:gd name="T29" fmla="*/ 611 h 1391"/>
                <a:gd name="T30" fmla="*/ 1482 w 1628"/>
                <a:gd name="T31" fmla="*/ 649 h 1391"/>
                <a:gd name="T32" fmla="*/ 1551 w 1628"/>
                <a:gd name="T33" fmla="*/ 741 h 1391"/>
                <a:gd name="T34" fmla="*/ 1490 w 1628"/>
                <a:gd name="T35" fmla="*/ 779 h 1391"/>
                <a:gd name="T36" fmla="*/ 1490 w 1628"/>
                <a:gd name="T37" fmla="*/ 894 h 1391"/>
                <a:gd name="T38" fmla="*/ 1513 w 1628"/>
                <a:gd name="T39" fmla="*/ 1062 h 1391"/>
                <a:gd name="T40" fmla="*/ 1467 w 1628"/>
                <a:gd name="T41" fmla="*/ 1131 h 1391"/>
                <a:gd name="T42" fmla="*/ 1467 w 1628"/>
                <a:gd name="T43" fmla="*/ 1131 h 1391"/>
                <a:gd name="T44" fmla="*/ 1436 w 1628"/>
                <a:gd name="T45" fmla="*/ 1184 h 1391"/>
                <a:gd name="T46" fmla="*/ 1291 w 1628"/>
                <a:gd name="T47" fmla="*/ 1092 h 1391"/>
                <a:gd name="T48" fmla="*/ 1238 w 1628"/>
                <a:gd name="T49" fmla="*/ 1146 h 1391"/>
                <a:gd name="T50" fmla="*/ 1176 w 1628"/>
                <a:gd name="T51" fmla="*/ 1108 h 1391"/>
                <a:gd name="T52" fmla="*/ 1070 w 1628"/>
                <a:gd name="T53" fmla="*/ 1199 h 1391"/>
                <a:gd name="T54" fmla="*/ 978 w 1628"/>
                <a:gd name="T55" fmla="*/ 1169 h 1391"/>
                <a:gd name="T56" fmla="*/ 726 w 1628"/>
                <a:gd name="T57" fmla="*/ 1352 h 1391"/>
                <a:gd name="T58" fmla="*/ 619 w 1628"/>
                <a:gd name="T59" fmla="*/ 1322 h 1391"/>
                <a:gd name="T60" fmla="*/ 520 w 1628"/>
                <a:gd name="T61" fmla="*/ 1383 h 1391"/>
                <a:gd name="T62" fmla="*/ 428 w 1628"/>
                <a:gd name="T63" fmla="*/ 1352 h 1391"/>
                <a:gd name="T64" fmla="*/ 229 w 1628"/>
                <a:gd name="T65" fmla="*/ 1344 h 1391"/>
                <a:gd name="T66" fmla="*/ 229 w 1628"/>
                <a:gd name="T67" fmla="*/ 1344 h 1391"/>
                <a:gd name="T68" fmla="*/ 214 w 1628"/>
                <a:gd name="T69" fmla="*/ 1306 h 1391"/>
                <a:gd name="T70" fmla="*/ 115 w 1628"/>
                <a:gd name="T71" fmla="*/ 1306 h 1391"/>
                <a:gd name="T72" fmla="*/ 84 w 1628"/>
                <a:gd name="T73" fmla="*/ 1261 h 1391"/>
                <a:gd name="T74" fmla="*/ 46 w 1628"/>
                <a:gd name="T75" fmla="*/ 1299 h 1391"/>
                <a:gd name="T76" fmla="*/ 8 w 1628"/>
                <a:gd name="T77" fmla="*/ 1268 h 1391"/>
                <a:gd name="T78" fmla="*/ 31 w 1628"/>
                <a:gd name="T79" fmla="*/ 1238 h 1391"/>
                <a:gd name="T80" fmla="*/ 15 w 1628"/>
                <a:gd name="T81" fmla="*/ 1176 h 1391"/>
                <a:gd name="T82" fmla="*/ 15 w 1628"/>
                <a:gd name="T83" fmla="*/ 1176 h 1391"/>
                <a:gd name="T84" fmla="*/ 176 w 1628"/>
                <a:gd name="T85" fmla="*/ 1138 h 1391"/>
                <a:gd name="T86" fmla="*/ 290 w 1628"/>
                <a:gd name="T87" fmla="*/ 1131 h 1391"/>
                <a:gd name="T88" fmla="*/ 436 w 1628"/>
                <a:gd name="T89" fmla="*/ 1016 h 1391"/>
                <a:gd name="T90" fmla="*/ 504 w 1628"/>
                <a:gd name="T91" fmla="*/ 932 h 1391"/>
                <a:gd name="T92" fmla="*/ 627 w 1628"/>
                <a:gd name="T93" fmla="*/ 901 h 1391"/>
                <a:gd name="T94" fmla="*/ 734 w 1628"/>
                <a:gd name="T95" fmla="*/ 787 h 1391"/>
                <a:gd name="T96" fmla="*/ 932 w 1628"/>
                <a:gd name="T97" fmla="*/ 443 h 1391"/>
                <a:gd name="T98" fmla="*/ 947 w 1628"/>
                <a:gd name="T99" fmla="*/ 336 h 1391"/>
                <a:gd name="T100" fmla="*/ 986 w 1628"/>
                <a:gd name="T101" fmla="*/ 275 h 1391"/>
                <a:gd name="T102" fmla="*/ 986 w 1628"/>
                <a:gd name="T103" fmla="*/ 122 h 1391"/>
                <a:gd name="T104" fmla="*/ 1077 w 1628"/>
                <a:gd name="T105" fmla="*/ 107 h 1391"/>
                <a:gd name="T106" fmla="*/ 1077 w 1628"/>
                <a:gd name="T107" fmla="*/ 100 h 1391"/>
                <a:gd name="T108" fmla="*/ 963 w 1628"/>
                <a:gd name="T109" fmla="*/ 84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8" h="1391">
                  <a:moveTo>
                    <a:pt x="963" y="84"/>
                  </a:moveTo>
                  <a:lnTo>
                    <a:pt x="963" y="84"/>
                  </a:lnTo>
                  <a:cubicBezTo>
                    <a:pt x="1215" y="8"/>
                    <a:pt x="1215" y="8"/>
                    <a:pt x="1215" y="8"/>
                  </a:cubicBezTo>
                  <a:lnTo>
                    <a:pt x="1215" y="8"/>
                  </a:lnTo>
                  <a:cubicBezTo>
                    <a:pt x="1261" y="15"/>
                    <a:pt x="1314" y="0"/>
                    <a:pt x="1345" y="31"/>
                  </a:cubicBezTo>
                  <a:cubicBezTo>
                    <a:pt x="1368" y="54"/>
                    <a:pt x="1337" y="92"/>
                    <a:pt x="1337" y="122"/>
                  </a:cubicBezTo>
                  <a:cubicBezTo>
                    <a:pt x="1345" y="153"/>
                    <a:pt x="1337" y="214"/>
                    <a:pt x="1375" y="222"/>
                  </a:cubicBezTo>
                  <a:cubicBezTo>
                    <a:pt x="1421" y="229"/>
                    <a:pt x="1459" y="176"/>
                    <a:pt x="1497" y="145"/>
                  </a:cubicBezTo>
                  <a:lnTo>
                    <a:pt x="1505" y="206"/>
                  </a:lnTo>
                  <a:cubicBezTo>
                    <a:pt x="1497" y="214"/>
                    <a:pt x="1474" y="252"/>
                    <a:pt x="1474" y="252"/>
                  </a:cubicBezTo>
                  <a:cubicBezTo>
                    <a:pt x="1474" y="252"/>
                    <a:pt x="1467" y="306"/>
                    <a:pt x="1467" y="313"/>
                  </a:cubicBezTo>
                  <a:lnTo>
                    <a:pt x="1520" y="374"/>
                  </a:lnTo>
                  <a:cubicBezTo>
                    <a:pt x="1543" y="413"/>
                    <a:pt x="1558" y="458"/>
                    <a:pt x="1574" y="497"/>
                  </a:cubicBezTo>
                  <a:cubicBezTo>
                    <a:pt x="1574" y="497"/>
                    <a:pt x="1627" y="550"/>
                    <a:pt x="1620" y="550"/>
                  </a:cubicBezTo>
                  <a:cubicBezTo>
                    <a:pt x="1612" y="558"/>
                    <a:pt x="1528" y="611"/>
                    <a:pt x="1528" y="611"/>
                  </a:cubicBezTo>
                  <a:cubicBezTo>
                    <a:pt x="1513" y="626"/>
                    <a:pt x="1482" y="634"/>
                    <a:pt x="1482" y="649"/>
                  </a:cubicBezTo>
                  <a:cubicBezTo>
                    <a:pt x="1490" y="688"/>
                    <a:pt x="1551" y="703"/>
                    <a:pt x="1551" y="741"/>
                  </a:cubicBezTo>
                  <a:cubicBezTo>
                    <a:pt x="1551" y="764"/>
                    <a:pt x="1497" y="756"/>
                    <a:pt x="1490" y="779"/>
                  </a:cubicBezTo>
                  <a:cubicBezTo>
                    <a:pt x="1474" y="817"/>
                    <a:pt x="1490" y="856"/>
                    <a:pt x="1490" y="894"/>
                  </a:cubicBezTo>
                  <a:cubicBezTo>
                    <a:pt x="1497" y="947"/>
                    <a:pt x="1513" y="1008"/>
                    <a:pt x="1513" y="1062"/>
                  </a:cubicBezTo>
                  <a:cubicBezTo>
                    <a:pt x="1505" y="1092"/>
                    <a:pt x="1482" y="1108"/>
                    <a:pt x="1467" y="1131"/>
                  </a:cubicBezTo>
                  <a:lnTo>
                    <a:pt x="1467" y="1131"/>
                  </a:lnTo>
                  <a:cubicBezTo>
                    <a:pt x="1459" y="1146"/>
                    <a:pt x="1459" y="1192"/>
                    <a:pt x="1436" y="1184"/>
                  </a:cubicBezTo>
                  <a:cubicBezTo>
                    <a:pt x="1383" y="1176"/>
                    <a:pt x="1352" y="1108"/>
                    <a:pt x="1291" y="1092"/>
                  </a:cubicBezTo>
                  <a:cubicBezTo>
                    <a:pt x="1268" y="1092"/>
                    <a:pt x="1261" y="1138"/>
                    <a:pt x="1238" y="1146"/>
                  </a:cubicBezTo>
                  <a:cubicBezTo>
                    <a:pt x="1215" y="1146"/>
                    <a:pt x="1199" y="1100"/>
                    <a:pt x="1176" y="1108"/>
                  </a:cubicBezTo>
                  <a:cubicBezTo>
                    <a:pt x="1131" y="1123"/>
                    <a:pt x="1115" y="1184"/>
                    <a:pt x="1070" y="1199"/>
                  </a:cubicBezTo>
                  <a:cubicBezTo>
                    <a:pt x="1039" y="1207"/>
                    <a:pt x="1009" y="1153"/>
                    <a:pt x="978" y="1169"/>
                  </a:cubicBezTo>
                  <a:cubicBezTo>
                    <a:pt x="886" y="1215"/>
                    <a:pt x="825" y="1314"/>
                    <a:pt x="726" y="1352"/>
                  </a:cubicBezTo>
                  <a:cubicBezTo>
                    <a:pt x="695" y="1367"/>
                    <a:pt x="657" y="1314"/>
                    <a:pt x="619" y="1322"/>
                  </a:cubicBezTo>
                  <a:cubicBezTo>
                    <a:pt x="581" y="1322"/>
                    <a:pt x="558" y="1375"/>
                    <a:pt x="520" y="1383"/>
                  </a:cubicBezTo>
                  <a:cubicBezTo>
                    <a:pt x="489" y="1390"/>
                    <a:pt x="459" y="1360"/>
                    <a:pt x="428" y="1352"/>
                  </a:cubicBezTo>
                  <a:cubicBezTo>
                    <a:pt x="359" y="1344"/>
                    <a:pt x="290" y="1344"/>
                    <a:pt x="229" y="1344"/>
                  </a:cubicBezTo>
                  <a:lnTo>
                    <a:pt x="229" y="1344"/>
                  </a:lnTo>
                  <a:cubicBezTo>
                    <a:pt x="222" y="1329"/>
                    <a:pt x="229" y="1306"/>
                    <a:pt x="214" y="1306"/>
                  </a:cubicBezTo>
                  <a:cubicBezTo>
                    <a:pt x="184" y="1291"/>
                    <a:pt x="145" y="1314"/>
                    <a:pt x="115" y="1306"/>
                  </a:cubicBezTo>
                  <a:cubicBezTo>
                    <a:pt x="100" y="1299"/>
                    <a:pt x="100" y="1261"/>
                    <a:pt x="84" y="1261"/>
                  </a:cubicBezTo>
                  <a:cubicBezTo>
                    <a:pt x="61" y="1253"/>
                    <a:pt x="61" y="1291"/>
                    <a:pt x="46" y="1299"/>
                  </a:cubicBezTo>
                  <a:cubicBezTo>
                    <a:pt x="31" y="1299"/>
                    <a:pt x="8" y="1283"/>
                    <a:pt x="8" y="1268"/>
                  </a:cubicBezTo>
                  <a:cubicBezTo>
                    <a:pt x="0" y="1261"/>
                    <a:pt x="31" y="1253"/>
                    <a:pt x="31" y="1238"/>
                  </a:cubicBezTo>
                  <a:cubicBezTo>
                    <a:pt x="31" y="1215"/>
                    <a:pt x="15" y="1199"/>
                    <a:pt x="15" y="1176"/>
                  </a:cubicBezTo>
                  <a:lnTo>
                    <a:pt x="15" y="1176"/>
                  </a:lnTo>
                  <a:cubicBezTo>
                    <a:pt x="176" y="1138"/>
                    <a:pt x="176" y="1138"/>
                    <a:pt x="176" y="1138"/>
                  </a:cubicBezTo>
                  <a:cubicBezTo>
                    <a:pt x="214" y="1131"/>
                    <a:pt x="245" y="1176"/>
                    <a:pt x="290" y="1131"/>
                  </a:cubicBezTo>
                  <a:cubicBezTo>
                    <a:pt x="336" y="1092"/>
                    <a:pt x="405" y="1054"/>
                    <a:pt x="436" y="1016"/>
                  </a:cubicBezTo>
                  <a:cubicBezTo>
                    <a:pt x="459" y="986"/>
                    <a:pt x="466" y="947"/>
                    <a:pt x="504" y="932"/>
                  </a:cubicBezTo>
                  <a:cubicBezTo>
                    <a:pt x="550" y="917"/>
                    <a:pt x="588" y="932"/>
                    <a:pt x="627" y="901"/>
                  </a:cubicBezTo>
                  <a:cubicBezTo>
                    <a:pt x="657" y="863"/>
                    <a:pt x="703" y="825"/>
                    <a:pt x="734" y="787"/>
                  </a:cubicBezTo>
                  <a:cubicBezTo>
                    <a:pt x="825" y="665"/>
                    <a:pt x="871" y="588"/>
                    <a:pt x="932" y="443"/>
                  </a:cubicBezTo>
                  <a:cubicBezTo>
                    <a:pt x="940" y="420"/>
                    <a:pt x="940" y="367"/>
                    <a:pt x="947" y="336"/>
                  </a:cubicBezTo>
                  <a:cubicBezTo>
                    <a:pt x="955" y="306"/>
                    <a:pt x="970" y="306"/>
                    <a:pt x="986" y="275"/>
                  </a:cubicBezTo>
                  <a:cubicBezTo>
                    <a:pt x="1009" y="244"/>
                    <a:pt x="986" y="161"/>
                    <a:pt x="986" y="122"/>
                  </a:cubicBezTo>
                  <a:cubicBezTo>
                    <a:pt x="1016" y="115"/>
                    <a:pt x="1047" y="115"/>
                    <a:pt x="1077" y="107"/>
                  </a:cubicBezTo>
                  <a:cubicBezTo>
                    <a:pt x="1077" y="100"/>
                    <a:pt x="1077" y="100"/>
                    <a:pt x="1077" y="100"/>
                  </a:cubicBezTo>
                  <a:cubicBezTo>
                    <a:pt x="1054" y="100"/>
                    <a:pt x="970" y="92"/>
                    <a:pt x="963" y="8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4" name="Freeform 91"/>
            <p:cNvSpPr>
              <a:spLocks noChangeArrowheads="1"/>
            </p:cNvSpPr>
            <p:nvPr/>
          </p:nvSpPr>
          <p:spPr bwMode="auto">
            <a:xfrm>
              <a:off x="6076555" y="8934450"/>
              <a:ext cx="150803" cy="109538"/>
            </a:xfrm>
            <a:custGeom>
              <a:avLst/>
              <a:gdLst>
                <a:gd name="T0" fmla="*/ 168 w 420"/>
                <a:gd name="T1" fmla="*/ 23 h 306"/>
                <a:gd name="T2" fmla="*/ 168 w 420"/>
                <a:gd name="T3" fmla="*/ 23 h 306"/>
                <a:gd name="T4" fmla="*/ 282 w 420"/>
                <a:gd name="T5" fmla="*/ 7 h 306"/>
                <a:gd name="T6" fmla="*/ 358 w 420"/>
                <a:gd name="T7" fmla="*/ 38 h 306"/>
                <a:gd name="T8" fmla="*/ 358 w 420"/>
                <a:gd name="T9" fmla="*/ 38 h 306"/>
                <a:gd name="T10" fmla="*/ 404 w 420"/>
                <a:gd name="T11" fmla="*/ 53 h 306"/>
                <a:gd name="T12" fmla="*/ 419 w 420"/>
                <a:gd name="T13" fmla="*/ 160 h 306"/>
                <a:gd name="T14" fmla="*/ 419 w 420"/>
                <a:gd name="T15" fmla="*/ 160 h 306"/>
                <a:gd name="T16" fmla="*/ 274 w 420"/>
                <a:gd name="T17" fmla="*/ 305 h 306"/>
                <a:gd name="T18" fmla="*/ 274 w 420"/>
                <a:gd name="T19" fmla="*/ 305 h 306"/>
                <a:gd name="T20" fmla="*/ 191 w 420"/>
                <a:gd name="T21" fmla="*/ 214 h 306"/>
                <a:gd name="T22" fmla="*/ 115 w 420"/>
                <a:gd name="T23" fmla="*/ 244 h 306"/>
                <a:gd name="T24" fmla="*/ 77 w 420"/>
                <a:gd name="T25" fmla="*/ 168 h 306"/>
                <a:gd name="T26" fmla="*/ 8 w 420"/>
                <a:gd name="T27" fmla="*/ 130 h 306"/>
                <a:gd name="T28" fmla="*/ 8 w 420"/>
                <a:gd name="T29" fmla="*/ 130 h 306"/>
                <a:gd name="T30" fmla="*/ 8 w 420"/>
                <a:gd name="T31" fmla="*/ 61 h 306"/>
                <a:gd name="T32" fmla="*/ 77 w 420"/>
                <a:gd name="T33" fmla="*/ 30 h 306"/>
                <a:gd name="T34" fmla="*/ 130 w 420"/>
                <a:gd name="T35" fmla="*/ 61 h 306"/>
                <a:gd name="T36" fmla="*/ 168 w 420"/>
                <a:gd name="T37" fmla="*/ 2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306">
                  <a:moveTo>
                    <a:pt x="168" y="23"/>
                  </a:moveTo>
                  <a:lnTo>
                    <a:pt x="168" y="23"/>
                  </a:lnTo>
                  <a:cubicBezTo>
                    <a:pt x="205" y="15"/>
                    <a:pt x="244" y="0"/>
                    <a:pt x="282" y="7"/>
                  </a:cubicBezTo>
                  <a:cubicBezTo>
                    <a:pt x="305" y="7"/>
                    <a:pt x="328" y="30"/>
                    <a:pt x="358" y="38"/>
                  </a:cubicBezTo>
                  <a:lnTo>
                    <a:pt x="358" y="38"/>
                  </a:lnTo>
                  <a:cubicBezTo>
                    <a:pt x="374" y="46"/>
                    <a:pt x="397" y="38"/>
                    <a:pt x="404" y="53"/>
                  </a:cubicBezTo>
                  <a:cubicBezTo>
                    <a:pt x="419" y="84"/>
                    <a:pt x="412" y="122"/>
                    <a:pt x="419" y="160"/>
                  </a:cubicBezTo>
                  <a:lnTo>
                    <a:pt x="419" y="160"/>
                  </a:lnTo>
                  <a:cubicBezTo>
                    <a:pt x="358" y="183"/>
                    <a:pt x="313" y="221"/>
                    <a:pt x="274" y="305"/>
                  </a:cubicBezTo>
                  <a:lnTo>
                    <a:pt x="274" y="305"/>
                  </a:lnTo>
                  <a:cubicBezTo>
                    <a:pt x="244" y="275"/>
                    <a:pt x="228" y="229"/>
                    <a:pt x="191" y="214"/>
                  </a:cubicBezTo>
                  <a:cubicBezTo>
                    <a:pt x="161" y="206"/>
                    <a:pt x="138" y="252"/>
                    <a:pt x="115" y="244"/>
                  </a:cubicBezTo>
                  <a:cubicBezTo>
                    <a:pt x="84" y="229"/>
                    <a:pt x="92" y="183"/>
                    <a:pt x="77" y="168"/>
                  </a:cubicBezTo>
                  <a:cubicBezTo>
                    <a:pt x="62" y="145"/>
                    <a:pt x="31" y="145"/>
                    <a:pt x="8" y="130"/>
                  </a:cubicBezTo>
                  <a:lnTo>
                    <a:pt x="8" y="130"/>
                  </a:lnTo>
                  <a:cubicBezTo>
                    <a:pt x="8" y="107"/>
                    <a:pt x="0" y="84"/>
                    <a:pt x="8" y="61"/>
                  </a:cubicBezTo>
                  <a:cubicBezTo>
                    <a:pt x="23" y="38"/>
                    <a:pt x="54" y="30"/>
                    <a:pt x="77" y="30"/>
                  </a:cubicBezTo>
                  <a:cubicBezTo>
                    <a:pt x="100" y="30"/>
                    <a:pt x="115" y="61"/>
                    <a:pt x="130" y="61"/>
                  </a:cubicBezTo>
                  <a:cubicBezTo>
                    <a:pt x="153" y="61"/>
                    <a:pt x="153" y="30"/>
                    <a:pt x="168"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5" name="Freeform 92"/>
            <p:cNvSpPr>
              <a:spLocks noChangeArrowheads="1"/>
            </p:cNvSpPr>
            <p:nvPr/>
          </p:nvSpPr>
          <p:spPr bwMode="auto">
            <a:xfrm>
              <a:off x="5895591" y="8977313"/>
              <a:ext cx="280970" cy="139700"/>
            </a:xfrm>
            <a:custGeom>
              <a:avLst/>
              <a:gdLst>
                <a:gd name="T0" fmla="*/ 283 w 779"/>
                <a:gd name="T1" fmla="*/ 0 h 390"/>
                <a:gd name="T2" fmla="*/ 283 w 779"/>
                <a:gd name="T3" fmla="*/ 0 h 390"/>
                <a:gd name="T4" fmla="*/ 390 w 779"/>
                <a:gd name="T5" fmla="*/ 30 h 390"/>
                <a:gd name="T6" fmla="*/ 512 w 779"/>
                <a:gd name="T7" fmla="*/ 15 h 390"/>
                <a:gd name="T8" fmla="*/ 512 w 779"/>
                <a:gd name="T9" fmla="*/ 15 h 390"/>
                <a:gd name="T10" fmla="*/ 581 w 779"/>
                <a:gd name="T11" fmla="*/ 53 h 390"/>
                <a:gd name="T12" fmla="*/ 619 w 779"/>
                <a:gd name="T13" fmla="*/ 129 h 390"/>
                <a:gd name="T14" fmla="*/ 695 w 779"/>
                <a:gd name="T15" fmla="*/ 99 h 390"/>
                <a:gd name="T16" fmla="*/ 778 w 779"/>
                <a:gd name="T17" fmla="*/ 190 h 390"/>
                <a:gd name="T18" fmla="*/ 778 w 779"/>
                <a:gd name="T19" fmla="*/ 190 h 390"/>
                <a:gd name="T20" fmla="*/ 771 w 779"/>
                <a:gd name="T21" fmla="*/ 213 h 390"/>
                <a:gd name="T22" fmla="*/ 535 w 779"/>
                <a:gd name="T23" fmla="*/ 366 h 390"/>
                <a:gd name="T24" fmla="*/ 84 w 779"/>
                <a:gd name="T25" fmla="*/ 236 h 390"/>
                <a:gd name="T26" fmla="*/ 0 w 779"/>
                <a:gd name="T27" fmla="*/ 160 h 390"/>
                <a:gd name="T28" fmla="*/ 0 w 779"/>
                <a:gd name="T29" fmla="*/ 160 h 390"/>
                <a:gd name="T30" fmla="*/ 145 w 779"/>
                <a:gd name="T31" fmla="*/ 61 h 390"/>
                <a:gd name="T32" fmla="*/ 199 w 779"/>
                <a:gd name="T33" fmla="*/ 76 h 390"/>
                <a:gd name="T34" fmla="*/ 283 w 779"/>
                <a:gd name="T3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9" h="390">
                  <a:moveTo>
                    <a:pt x="283" y="0"/>
                  </a:moveTo>
                  <a:lnTo>
                    <a:pt x="283" y="0"/>
                  </a:lnTo>
                  <a:cubicBezTo>
                    <a:pt x="313" y="7"/>
                    <a:pt x="352" y="30"/>
                    <a:pt x="390" y="30"/>
                  </a:cubicBezTo>
                  <a:cubicBezTo>
                    <a:pt x="428" y="30"/>
                    <a:pt x="474" y="22"/>
                    <a:pt x="512" y="15"/>
                  </a:cubicBezTo>
                  <a:lnTo>
                    <a:pt x="512" y="15"/>
                  </a:lnTo>
                  <a:cubicBezTo>
                    <a:pt x="535" y="30"/>
                    <a:pt x="566" y="30"/>
                    <a:pt x="581" y="53"/>
                  </a:cubicBezTo>
                  <a:cubicBezTo>
                    <a:pt x="596" y="68"/>
                    <a:pt x="588" y="114"/>
                    <a:pt x="619" y="129"/>
                  </a:cubicBezTo>
                  <a:cubicBezTo>
                    <a:pt x="642" y="137"/>
                    <a:pt x="665" y="91"/>
                    <a:pt x="695" y="99"/>
                  </a:cubicBezTo>
                  <a:cubicBezTo>
                    <a:pt x="732" y="114"/>
                    <a:pt x="748" y="160"/>
                    <a:pt x="778" y="190"/>
                  </a:cubicBezTo>
                  <a:lnTo>
                    <a:pt x="778" y="190"/>
                  </a:lnTo>
                  <a:cubicBezTo>
                    <a:pt x="778" y="198"/>
                    <a:pt x="778" y="206"/>
                    <a:pt x="771" y="213"/>
                  </a:cubicBezTo>
                  <a:cubicBezTo>
                    <a:pt x="709" y="389"/>
                    <a:pt x="732" y="328"/>
                    <a:pt x="535" y="366"/>
                  </a:cubicBezTo>
                  <a:cubicBezTo>
                    <a:pt x="413" y="389"/>
                    <a:pt x="130" y="381"/>
                    <a:pt x="84" y="236"/>
                  </a:cubicBezTo>
                  <a:cubicBezTo>
                    <a:pt x="61" y="190"/>
                    <a:pt x="31" y="175"/>
                    <a:pt x="0" y="160"/>
                  </a:cubicBezTo>
                  <a:lnTo>
                    <a:pt x="0" y="160"/>
                  </a:lnTo>
                  <a:cubicBezTo>
                    <a:pt x="38" y="137"/>
                    <a:pt x="99" y="76"/>
                    <a:pt x="145" y="61"/>
                  </a:cubicBezTo>
                  <a:cubicBezTo>
                    <a:pt x="161" y="53"/>
                    <a:pt x="183" y="83"/>
                    <a:pt x="199" y="76"/>
                  </a:cubicBezTo>
                  <a:cubicBezTo>
                    <a:pt x="229" y="61"/>
                    <a:pt x="252" y="22"/>
                    <a:pt x="28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6" name="Freeform 93"/>
            <p:cNvSpPr>
              <a:spLocks noChangeArrowheads="1"/>
            </p:cNvSpPr>
            <p:nvPr/>
          </p:nvSpPr>
          <p:spPr bwMode="auto">
            <a:xfrm>
              <a:off x="6452768" y="8842375"/>
              <a:ext cx="236522" cy="223838"/>
            </a:xfrm>
            <a:custGeom>
              <a:avLst/>
              <a:gdLst>
                <a:gd name="T0" fmla="*/ 229 w 658"/>
                <a:gd name="T1" fmla="*/ 0 h 620"/>
                <a:gd name="T2" fmla="*/ 229 w 658"/>
                <a:gd name="T3" fmla="*/ 0 h 620"/>
                <a:gd name="T4" fmla="*/ 160 w 658"/>
                <a:gd name="T5" fmla="*/ 100 h 620"/>
                <a:gd name="T6" fmla="*/ 53 w 658"/>
                <a:gd name="T7" fmla="*/ 222 h 620"/>
                <a:gd name="T8" fmla="*/ 7 w 658"/>
                <a:gd name="T9" fmla="*/ 344 h 620"/>
                <a:gd name="T10" fmla="*/ 7 w 658"/>
                <a:gd name="T11" fmla="*/ 344 h 620"/>
                <a:gd name="T12" fmla="*/ 30 w 658"/>
                <a:gd name="T13" fmla="*/ 382 h 620"/>
                <a:gd name="T14" fmla="*/ 122 w 658"/>
                <a:gd name="T15" fmla="*/ 382 h 620"/>
                <a:gd name="T16" fmla="*/ 168 w 658"/>
                <a:gd name="T17" fmla="*/ 428 h 620"/>
                <a:gd name="T18" fmla="*/ 229 w 658"/>
                <a:gd name="T19" fmla="*/ 436 h 620"/>
                <a:gd name="T20" fmla="*/ 244 w 658"/>
                <a:gd name="T21" fmla="*/ 497 h 620"/>
                <a:gd name="T22" fmla="*/ 221 w 658"/>
                <a:gd name="T23" fmla="*/ 527 h 620"/>
                <a:gd name="T24" fmla="*/ 229 w 658"/>
                <a:gd name="T25" fmla="*/ 596 h 620"/>
                <a:gd name="T26" fmla="*/ 229 w 658"/>
                <a:gd name="T27" fmla="*/ 596 h 620"/>
                <a:gd name="T28" fmla="*/ 343 w 658"/>
                <a:gd name="T29" fmla="*/ 619 h 620"/>
                <a:gd name="T30" fmla="*/ 489 w 658"/>
                <a:gd name="T31" fmla="*/ 581 h 620"/>
                <a:gd name="T32" fmla="*/ 580 w 658"/>
                <a:gd name="T33" fmla="*/ 604 h 620"/>
                <a:gd name="T34" fmla="*/ 580 w 658"/>
                <a:gd name="T35" fmla="*/ 604 h 620"/>
                <a:gd name="T36" fmla="*/ 588 w 658"/>
                <a:gd name="T37" fmla="*/ 481 h 620"/>
                <a:gd name="T38" fmla="*/ 534 w 658"/>
                <a:gd name="T39" fmla="*/ 420 h 620"/>
                <a:gd name="T40" fmla="*/ 634 w 658"/>
                <a:gd name="T41" fmla="*/ 352 h 620"/>
                <a:gd name="T42" fmla="*/ 618 w 658"/>
                <a:gd name="T43" fmla="*/ 222 h 620"/>
                <a:gd name="T44" fmla="*/ 618 w 658"/>
                <a:gd name="T45" fmla="*/ 222 h 620"/>
                <a:gd name="T46" fmla="*/ 443 w 658"/>
                <a:gd name="T47" fmla="*/ 176 h 620"/>
                <a:gd name="T48" fmla="*/ 412 w 658"/>
                <a:gd name="T49" fmla="*/ 61 h 620"/>
                <a:gd name="T50" fmla="*/ 290 w 658"/>
                <a:gd name="T51" fmla="*/ 54 h 620"/>
                <a:gd name="T52" fmla="*/ 290 w 658"/>
                <a:gd name="T53" fmla="*/ 23 h 620"/>
                <a:gd name="T54" fmla="*/ 229 w 658"/>
                <a:gd name="T55"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8" h="620">
                  <a:moveTo>
                    <a:pt x="229" y="0"/>
                  </a:moveTo>
                  <a:lnTo>
                    <a:pt x="229" y="0"/>
                  </a:lnTo>
                  <a:cubicBezTo>
                    <a:pt x="206" y="31"/>
                    <a:pt x="176" y="61"/>
                    <a:pt x="160" y="100"/>
                  </a:cubicBezTo>
                  <a:cubicBezTo>
                    <a:pt x="145" y="153"/>
                    <a:pt x="76" y="168"/>
                    <a:pt x="53" y="222"/>
                  </a:cubicBezTo>
                  <a:cubicBezTo>
                    <a:pt x="38" y="260"/>
                    <a:pt x="23" y="306"/>
                    <a:pt x="7" y="344"/>
                  </a:cubicBezTo>
                  <a:lnTo>
                    <a:pt x="7" y="344"/>
                  </a:lnTo>
                  <a:cubicBezTo>
                    <a:pt x="23" y="382"/>
                    <a:pt x="0" y="359"/>
                    <a:pt x="30" y="382"/>
                  </a:cubicBezTo>
                  <a:cubicBezTo>
                    <a:pt x="61" y="397"/>
                    <a:pt x="91" y="375"/>
                    <a:pt x="122" y="382"/>
                  </a:cubicBezTo>
                  <a:cubicBezTo>
                    <a:pt x="145" y="390"/>
                    <a:pt x="145" y="420"/>
                    <a:pt x="168" y="428"/>
                  </a:cubicBezTo>
                  <a:cubicBezTo>
                    <a:pt x="183" y="436"/>
                    <a:pt x="214" y="420"/>
                    <a:pt x="229" y="436"/>
                  </a:cubicBezTo>
                  <a:cubicBezTo>
                    <a:pt x="244" y="451"/>
                    <a:pt x="244" y="474"/>
                    <a:pt x="244" y="497"/>
                  </a:cubicBezTo>
                  <a:cubicBezTo>
                    <a:pt x="244" y="512"/>
                    <a:pt x="221" y="512"/>
                    <a:pt x="221" y="527"/>
                  </a:cubicBezTo>
                  <a:cubicBezTo>
                    <a:pt x="214" y="550"/>
                    <a:pt x="221" y="573"/>
                    <a:pt x="229" y="596"/>
                  </a:cubicBezTo>
                  <a:lnTo>
                    <a:pt x="229" y="596"/>
                  </a:lnTo>
                  <a:cubicBezTo>
                    <a:pt x="267" y="604"/>
                    <a:pt x="298" y="619"/>
                    <a:pt x="343" y="619"/>
                  </a:cubicBezTo>
                  <a:cubicBezTo>
                    <a:pt x="389" y="619"/>
                    <a:pt x="435" y="581"/>
                    <a:pt x="489" y="581"/>
                  </a:cubicBezTo>
                  <a:cubicBezTo>
                    <a:pt x="519" y="581"/>
                    <a:pt x="550" y="596"/>
                    <a:pt x="580" y="604"/>
                  </a:cubicBezTo>
                  <a:lnTo>
                    <a:pt x="580" y="604"/>
                  </a:lnTo>
                  <a:cubicBezTo>
                    <a:pt x="580" y="565"/>
                    <a:pt x="595" y="519"/>
                    <a:pt x="588" y="481"/>
                  </a:cubicBezTo>
                  <a:cubicBezTo>
                    <a:pt x="580" y="451"/>
                    <a:pt x="527" y="443"/>
                    <a:pt x="534" y="420"/>
                  </a:cubicBezTo>
                  <a:cubicBezTo>
                    <a:pt x="550" y="382"/>
                    <a:pt x="618" y="390"/>
                    <a:pt x="634" y="352"/>
                  </a:cubicBezTo>
                  <a:cubicBezTo>
                    <a:pt x="657" y="306"/>
                    <a:pt x="626" y="267"/>
                    <a:pt x="618" y="222"/>
                  </a:cubicBezTo>
                  <a:lnTo>
                    <a:pt x="618" y="222"/>
                  </a:lnTo>
                  <a:cubicBezTo>
                    <a:pt x="557" y="206"/>
                    <a:pt x="489" y="214"/>
                    <a:pt x="443" y="176"/>
                  </a:cubicBezTo>
                  <a:cubicBezTo>
                    <a:pt x="412" y="153"/>
                    <a:pt x="443" y="84"/>
                    <a:pt x="412" y="61"/>
                  </a:cubicBezTo>
                  <a:cubicBezTo>
                    <a:pt x="382" y="38"/>
                    <a:pt x="328" y="69"/>
                    <a:pt x="290" y="54"/>
                  </a:cubicBezTo>
                  <a:cubicBezTo>
                    <a:pt x="275" y="54"/>
                    <a:pt x="298" y="31"/>
                    <a:pt x="290" y="23"/>
                  </a:cubicBezTo>
                  <a:cubicBezTo>
                    <a:pt x="252" y="0"/>
                    <a:pt x="267" y="15"/>
                    <a:pt x="22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7" name="Freeform 94"/>
            <p:cNvSpPr>
              <a:spLocks noChangeArrowheads="1"/>
            </p:cNvSpPr>
            <p:nvPr/>
          </p:nvSpPr>
          <p:spPr bwMode="auto">
            <a:xfrm>
              <a:off x="6436894" y="8966201"/>
              <a:ext cx="104768" cy="119063"/>
            </a:xfrm>
            <a:custGeom>
              <a:avLst/>
              <a:gdLst>
                <a:gd name="T0" fmla="*/ 53 w 291"/>
                <a:gd name="T1" fmla="*/ 0 h 329"/>
                <a:gd name="T2" fmla="*/ 53 w 291"/>
                <a:gd name="T3" fmla="*/ 0 h 329"/>
                <a:gd name="T4" fmla="*/ 76 w 291"/>
                <a:gd name="T5" fmla="*/ 38 h 329"/>
                <a:gd name="T6" fmla="*/ 168 w 291"/>
                <a:gd name="T7" fmla="*/ 38 h 329"/>
                <a:gd name="T8" fmla="*/ 214 w 291"/>
                <a:gd name="T9" fmla="*/ 84 h 329"/>
                <a:gd name="T10" fmla="*/ 275 w 291"/>
                <a:gd name="T11" fmla="*/ 92 h 329"/>
                <a:gd name="T12" fmla="*/ 290 w 291"/>
                <a:gd name="T13" fmla="*/ 153 h 329"/>
                <a:gd name="T14" fmla="*/ 267 w 291"/>
                <a:gd name="T15" fmla="*/ 183 h 329"/>
                <a:gd name="T16" fmla="*/ 275 w 291"/>
                <a:gd name="T17" fmla="*/ 252 h 329"/>
                <a:gd name="T18" fmla="*/ 275 w 291"/>
                <a:gd name="T19" fmla="*/ 252 h 329"/>
                <a:gd name="T20" fmla="*/ 252 w 291"/>
                <a:gd name="T21" fmla="*/ 298 h 329"/>
                <a:gd name="T22" fmla="*/ 214 w 291"/>
                <a:gd name="T23" fmla="*/ 298 h 329"/>
                <a:gd name="T24" fmla="*/ 183 w 291"/>
                <a:gd name="T25" fmla="*/ 328 h 329"/>
                <a:gd name="T26" fmla="*/ 183 w 291"/>
                <a:gd name="T27" fmla="*/ 328 h 329"/>
                <a:gd name="T28" fmla="*/ 99 w 291"/>
                <a:gd name="T29" fmla="*/ 290 h 329"/>
                <a:gd name="T30" fmla="*/ 107 w 291"/>
                <a:gd name="T31" fmla="*/ 229 h 329"/>
                <a:gd name="T32" fmla="*/ 99 w 291"/>
                <a:gd name="T33" fmla="*/ 153 h 329"/>
                <a:gd name="T34" fmla="*/ 46 w 291"/>
                <a:gd name="T35" fmla="*/ 122 h 329"/>
                <a:gd name="T36" fmla="*/ 0 w 291"/>
                <a:gd name="T37" fmla="*/ 76 h 329"/>
                <a:gd name="T38" fmla="*/ 0 w 291"/>
                <a:gd name="T39" fmla="*/ 76 h 329"/>
                <a:gd name="T40" fmla="*/ 53 w 291"/>
                <a:gd name="T41"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329">
                  <a:moveTo>
                    <a:pt x="53" y="0"/>
                  </a:moveTo>
                  <a:lnTo>
                    <a:pt x="53" y="0"/>
                  </a:lnTo>
                  <a:cubicBezTo>
                    <a:pt x="69" y="38"/>
                    <a:pt x="46" y="15"/>
                    <a:pt x="76" y="38"/>
                  </a:cubicBezTo>
                  <a:cubicBezTo>
                    <a:pt x="107" y="53"/>
                    <a:pt x="137" y="31"/>
                    <a:pt x="168" y="38"/>
                  </a:cubicBezTo>
                  <a:cubicBezTo>
                    <a:pt x="191" y="46"/>
                    <a:pt x="191" y="76"/>
                    <a:pt x="214" y="84"/>
                  </a:cubicBezTo>
                  <a:cubicBezTo>
                    <a:pt x="229" y="92"/>
                    <a:pt x="260" y="76"/>
                    <a:pt x="275" y="92"/>
                  </a:cubicBezTo>
                  <a:cubicBezTo>
                    <a:pt x="290" y="107"/>
                    <a:pt x="290" y="130"/>
                    <a:pt x="290" y="153"/>
                  </a:cubicBezTo>
                  <a:cubicBezTo>
                    <a:pt x="290" y="168"/>
                    <a:pt x="267" y="168"/>
                    <a:pt x="267" y="183"/>
                  </a:cubicBezTo>
                  <a:cubicBezTo>
                    <a:pt x="260" y="206"/>
                    <a:pt x="267" y="229"/>
                    <a:pt x="275" y="252"/>
                  </a:cubicBezTo>
                  <a:lnTo>
                    <a:pt x="275" y="252"/>
                  </a:lnTo>
                  <a:cubicBezTo>
                    <a:pt x="267" y="267"/>
                    <a:pt x="267" y="290"/>
                    <a:pt x="252" y="298"/>
                  </a:cubicBezTo>
                  <a:cubicBezTo>
                    <a:pt x="244" y="306"/>
                    <a:pt x="229" y="290"/>
                    <a:pt x="214" y="298"/>
                  </a:cubicBezTo>
                  <a:cubicBezTo>
                    <a:pt x="199" y="298"/>
                    <a:pt x="191" y="313"/>
                    <a:pt x="183" y="328"/>
                  </a:cubicBezTo>
                  <a:lnTo>
                    <a:pt x="183" y="328"/>
                  </a:lnTo>
                  <a:cubicBezTo>
                    <a:pt x="153" y="313"/>
                    <a:pt x="114" y="321"/>
                    <a:pt x="99" y="290"/>
                  </a:cubicBezTo>
                  <a:cubicBezTo>
                    <a:pt x="84" y="275"/>
                    <a:pt x="107" y="252"/>
                    <a:pt x="107" y="229"/>
                  </a:cubicBezTo>
                  <a:cubicBezTo>
                    <a:pt x="107" y="206"/>
                    <a:pt x="114" y="175"/>
                    <a:pt x="99" y="153"/>
                  </a:cubicBezTo>
                  <a:cubicBezTo>
                    <a:pt x="91" y="137"/>
                    <a:pt x="61" y="137"/>
                    <a:pt x="46" y="122"/>
                  </a:cubicBezTo>
                  <a:cubicBezTo>
                    <a:pt x="15" y="99"/>
                    <a:pt x="23" y="107"/>
                    <a:pt x="0" y="76"/>
                  </a:cubicBezTo>
                  <a:lnTo>
                    <a:pt x="0" y="76"/>
                  </a:lnTo>
                  <a:cubicBezTo>
                    <a:pt x="23" y="61"/>
                    <a:pt x="38" y="31"/>
                    <a:pt x="5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8" name="Freeform 95"/>
            <p:cNvSpPr>
              <a:spLocks noChangeArrowheads="1"/>
            </p:cNvSpPr>
            <p:nvPr/>
          </p:nvSpPr>
          <p:spPr bwMode="auto">
            <a:xfrm>
              <a:off x="6941686" y="8810626"/>
              <a:ext cx="134928" cy="187325"/>
            </a:xfrm>
            <a:custGeom>
              <a:avLst/>
              <a:gdLst>
                <a:gd name="T0" fmla="*/ 107 w 376"/>
                <a:gd name="T1" fmla="*/ 54 h 521"/>
                <a:gd name="T2" fmla="*/ 107 w 376"/>
                <a:gd name="T3" fmla="*/ 54 h 521"/>
                <a:gd name="T4" fmla="*/ 153 w 376"/>
                <a:gd name="T5" fmla="*/ 69 h 521"/>
                <a:gd name="T6" fmla="*/ 214 w 376"/>
                <a:gd name="T7" fmla="*/ 54 h 521"/>
                <a:gd name="T8" fmla="*/ 237 w 376"/>
                <a:gd name="T9" fmla="*/ 8 h 521"/>
                <a:gd name="T10" fmla="*/ 275 w 376"/>
                <a:gd name="T11" fmla="*/ 0 h 521"/>
                <a:gd name="T12" fmla="*/ 275 w 376"/>
                <a:gd name="T13" fmla="*/ 0 h 521"/>
                <a:gd name="T14" fmla="*/ 260 w 376"/>
                <a:gd name="T15" fmla="*/ 31 h 521"/>
                <a:gd name="T16" fmla="*/ 252 w 376"/>
                <a:gd name="T17" fmla="*/ 92 h 521"/>
                <a:gd name="T18" fmla="*/ 298 w 376"/>
                <a:gd name="T19" fmla="*/ 153 h 521"/>
                <a:gd name="T20" fmla="*/ 237 w 376"/>
                <a:gd name="T21" fmla="*/ 214 h 521"/>
                <a:gd name="T22" fmla="*/ 260 w 376"/>
                <a:gd name="T23" fmla="*/ 298 h 521"/>
                <a:gd name="T24" fmla="*/ 329 w 376"/>
                <a:gd name="T25" fmla="*/ 336 h 521"/>
                <a:gd name="T26" fmla="*/ 375 w 376"/>
                <a:gd name="T27" fmla="*/ 436 h 521"/>
                <a:gd name="T28" fmla="*/ 375 w 376"/>
                <a:gd name="T29" fmla="*/ 436 h 521"/>
                <a:gd name="T30" fmla="*/ 168 w 376"/>
                <a:gd name="T31" fmla="*/ 512 h 521"/>
                <a:gd name="T32" fmla="*/ 61 w 376"/>
                <a:gd name="T33" fmla="*/ 497 h 521"/>
                <a:gd name="T34" fmla="*/ 23 w 376"/>
                <a:gd name="T35" fmla="*/ 405 h 521"/>
                <a:gd name="T36" fmla="*/ 8 w 376"/>
                <a:gd name="T37" fmla="*/ 306 h 521"/>
                <a:gd name="T38" fmla="*/ 31 w 376"/>
                <a:gd name="T39" fmla="*/ 267 h 521"/>
                <a:gd name="T40" fmla="*/ 23 w 376"/>
                <a:gd name="T41" fmla="*/ 168 h 521"/>
                <a:gd name="T42" fmla="*/ 100 w 376"/>
                <a:gd name="T43" fmla="*/ 145 h 521"/>
                <a:gd name="T44" fmla="*/ 84 w 376"/>
                <a:gd name="T45" fmla="*/ 99 h 521"/>
                <a:gd name="T46" fmla="*/ 107 w 376"/>
                <a:gd name="T47" fmla="*/ 5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521">
                  <a:moveTo>
                    <a:pt x="107" y="54"/>
                  </a:moveTo>
                  <a:lnTo>
                    <a:pt x="107" y="54"/>
                  </a:lnTo>
                  <a:cubicBezTo>
                    <a:pt x="122" y="61"/>
                    <a:pt x="138" y="69"/>
                    <a:pt x="153" y="69"/>
                  </a:cubicBezTo>
                  <a:cubicBezTo>
                    <a:pt x="176" y="69"/>
                    <a:pt x="199" y="69"/>
                    <a:pt x="214" y="54"/>
                  </a:cubicBezTo>
                  <a:cubicBezTo>
                    <a:pt x="230" y="46"/>
                    <a:pt x="230" y="15"/>
                    <a:pt x="237" y="8"/>
                  </a:cubicBezTo>
                  <a:cubicBezTo>
                    <a:pt x="252" y="0"/>
                    <a:pt x="260" y="0"/>
                    <a:pt x="275" y="0"/>
                  </a:cubicBezTo>
                  <a:lnTo>
                    <a:pt x="275" y="0"/>
                  </a:lnTo>
                  <a:cubicBezTo>
                    <a:pt x="268" y="8"/>
                    <a:pt x="260" y="23"/>
                    <a:pt x="260" y="31"/>
                  </a:cubicBezTo>
                  <a:cubicBezTo>
                    <a:pt x="252" y="54"/>
                    <a:pt x="252" y="77"/>
                    <a:pt x="252" y="92"/>
                  </a:cubicBezTo>
                  <a:cubicBezTo>
                    <a:pt x="260" y="115"/>
                    <a:pt x="298" y="130"/>
                    <a:pt x="298" y="153"/>
                  </a:cubicBezTo>
                  <a:cubicBezTo>
                    <a:pt x="291" y="184"/>
                    <a:pt x="245" y="191"/>
                    <a:pt x="237" y="214"/>
                  </a:cubicBezTo>
                  <a:cubicBezTo>
                    <a:pt x="237" y="245"/>
                    <a:pt x="237" y="275"/>
                    <a:pt x="260" y="298"/>
                  </a:cubicBezTo>
                  <a:cubicBezTo>
                    <a:pt x="275" y="321"/>
                    <a:pt x="306" y="313"/>
                    <a:pt x="329" y="336"/>
                  </a:cubicBezTo>
                  <a:cubicBezTo>
                    <a:pt x="352" y="359"/>
                    <a:pt x="359" y="405"/>
                    <a:pt x="375" y="436"/>
                  </a:cubicBezTo>
                  <a:lnTo>
                    <a:pt x="375" y="436"/>
                  </a:lnTo>
                  <a:cubicBezTo>
                    <a:pt x="306" y="459"/>
                    <a:pt x="245" y="497"/>
                    <a:pt x="168" y="512"/>
                  </a:cubicBezTo>
                  <a:cubicBezTo>
                    <a:pt x="138" y="520"/>
                    <a:pt x="92" y="520"/>
                    <a:pt x="61" y="497"/>
                  </a:cubicBezTo>
                  <a:cubicBezTo>
                    <a:pt x="39" y="474"/>
                    <a:pt x="31" y="436"/>
                    <a:pt x="23" y="405"/>
                  </a:cubicBezTo>
                  <a:cubicBezTo>
                    <a:pt x="8" y="374"/>
                    <a:pt x="0" y="336"/>
                    <a:pt x="8" y="306"/>
                  </a:cubicBezTo>
                  <a:cubicBezTo>
                    <a:pt x="8" y="290"/>
                    <a:pt x="31" y="283"/>
                    <a:pt x="31" y="267"/>
                  </a:cubicBezTo>
                  <a:cubicBezTo>
                    <a:pt x="39" y="229"/>
                    <a:pt x="8" y="199"/>
                    <a:pt x="23" y="168"/>
                  </a:cubicBezTo>
                  <a:cubicBezTo>
                    <a:pt x="39" y="145"/>
                    <a:pt x="84" y="161"/>
                    <a:pt x="100" y="145"/>
                  </a:cubicBezTo>
                  <a:cubicBezTo>
                    <a:pt x="115" y="130"/>
                    <a:pt x="84" y="115"/>
                    <a:pt x="84" y="99"/>
                  </a:cubicBezTo>
                  <a:cubicBezTo>
                    <a:pt x="92" y="84"/>
                    <a:pt x="100" y="69"/>
                    <a:pt x="107"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9" name="Freeform 96"/>
            <p:cNvSpPr>
              <a:spLocks noChangeArrowheads="1"/>
            </p:cNvSpPr>
            <p:nvPr/>
          </p:nvSpPr>
          <p:spPr bwMode="auto">
            <a:xfrm>
              <a:off x="7090901" y="8932863"/>
              <a:ext cx="330178" cy="209550"/>
            </a:xfrm>
            <a:custGeom>
              <a:avLst/>
              <a:gdLst>
                <a:gd name="T0" fmla="*/ 114 w 917"/>
                <a:gd name="T1" fmla="*/ 565 h 582"/>
                <a:gd name="T2" fmla="*/ 114 w 917"/>
                <a:gd name="T3" fmla="*/ 565 h 582"/>
                <a:gd name="T4" fmla="*/ 122 w 917"/>
                <a:gd name="T5" fmla="*/ 474 h 582"/>
                <a:gd name="T6" fmla="*/ 61 w 917"/>
                <a:gd name="T7" fmla="*/ 420 h 582"/>
                <a:gd name="T8" fmla="*/ 15 w 917"/>
                <a:gd name="T9" fmla="*/ 352 h 582"/>
                <a:gd name="T10" fmla="*/ 76 w 917"/>
                <a:gd name="T11" fmla="*/ 329 h 582"/>
                <a:gd name="T12" fmla="*/ 84 w 917"/>
                <a:gd name="T13" fmla="*/ 267 h 582"/>
                <a:gd name="T14" fmla="*/ 30 w 917"/>
                <a:gd name="T15" fmla="*/ 206 h 582"/>
                <a:gd name="T16" fmla="*/ 0 w 917"/>
                <a:gd name="T17" fmla="*/ 84 h 582"/>
                <a:gd name="T18" fmla="*/ 0 w 917"/>
                <a:gd name="T19" fmla="*/ 84 h 582"/>
                <a:gd name="T20" fmla="*/ 38 w 917"/>
                <a:gd name="T21" fmla="*/ 15 h 582"/>
                <a:gd name="T22" fmla="*/ 114 w 917"/>
                <a:gd name="T23" fmla="*/ 31 h 582"/>
                <a:gd name="T24" fmla="*/ 191 w 917"/>
                <a:gd name="T25" fmla="*/ 69 h 582"/>
                <a:gd name="T26" fmla="*/ 290 w 917"/>
                <a:gd name="T27" fmla="*/ 38 h 582"/>
                <a:gd name="T28" fmla="*/ 359 w 917"/>
                <a:gd name="T29" fmla="*/ 23 h 582"/>
                <a:gd name="T30" fmla="*/ 374 w 917"/>
                <a:gd name="T31" fmla="*/ 31 h 582"/>
                <a:gd name="T32" fmla="*/ 397 w 917"/>
                <a:gd name="T33" fmla="*/ 0 h 582"/>
                <a:gd name="T34" fmla="*/ 534 w 917"/>
                <a:gd name="T35" fmla="*/ 61 h 582"/>
                <a:gd name="T36" fmla="*/ 595 w 917"/>
                <a:gd name="T37" fmla="*/ 84 h 582"/>
                <a:gd name="T38" fmla="*/ 687 w 917"/>
                <a:gd name="T39" fmla="*/ 46 h 582"/>
                <a:gd name="T40" fmla="*/ 687 w 917"/>
                <a:gd name="T41" fmla="*/ 107 h 582"/>
                <a:gd name="T42" fmla="*/ 748 w 917"/>
                <a:gd name="T43" fmla="*/ 191 h 582"/>
                <a:gd name="T44" fmla="*/ 825 w 917"/>
                <a:gd name="T45" fmla="*/ 176 h 582"/>
                <a:gd name="T46" fmla="*/ 848 w 917"/>
                <a:gd name="T47" fmla="*/ 222 h 582"/>
                <a:gd name="T48" fmla="*/ 848 w 917"/>
                <a:gd name="T49" fmla="*/ 222 h 582"/>
                <a:gd name="T50" fmla="*/ 825 w 917"/>
                <a:gd name="T51" fmla="*/ 275 h 582"/>
                <a:gd name="T52" fmla="*/ 863 w 917"/>
                <a:gd name="T53" fmla="*/ 290 h 582"/>
                <a:gd name="T54" fmla="*/ 901 w 917"/>
                <a:gd name="T55" fmla="*/ 359 h 582"/>
                <a:gd name="T56" fmla="*/ 901 w 917"/>
                <a:gd name="T57" fmla="*/ 359 h 582"/>
                <a:gd name="T58" fmla="*/ 886 w 917"/>
                <a:gd name="T59" fmla="*/ 413 h 582"/>
                <a:gd name="T60" fmla="*/ 909 w 917"/>
                <a:gd name="T61" fmla="*/ 459 h 582"/>
                <a:gd name="T62" fmla="*/ 901 w 917"/>
                <a:gd name="T63" fmla="*/ 504 h 582"/>
                <a:gd name="T64" fmla="*/ 901 w 917"/>
                <a:gd name="T65" fmla="*/ 504 h 582"/>
                <a:gd name="T66" fmla="*/ 832 w 917"/>
                <a:gd name="T67" fmla="*/ 512 h 582"/>
                <a:gd name="T68" fmla="*/ 756 w 917"/>
                <a:gd name="T69" fmla="*/ 451 h 582"/>
                <a:gd name="T70" fmla="*/ 718 w 917"/>
                <a:gd name="T71" fmla="*/ 466 h 582"/>
                <a:gd name="T72" fmla="*/ 710 w 917"/>
                <a:gd name="T73" fmla="*/ 504 h 582"/>
                <a:gd name="T74" fmla="*/ 626 w 917"/>
                <a:gd name="T75" fmla="*/ 489 h 582"/>
                <a:gd name="T76" fmla="*/ 267 w 917"/>
                <a:gd name="T77" fmla="*/ 466 h 582"/>
                <a:gd name="T78" fmla="*/ 214 w 917"/>
                <a:gd name="T79" fmla="*/ 520 h 582"/>
                <a:gd name="T80" fmla="*/ 229 w 917"/>
                <a:gd name="T81" fmla="*/ 565 h 582"/>
                <a:gd name="T82" fmla="*/ 114 w 917"/>
                <a:gd name="T83" fmla="*/ 56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7" h="582">
                  <a:moveTo>
                    <a:pt x="114" y="565"/>
                  </a:moveTo>
                  <a:lnTo>
                    <a:pt x="114" y="565"/>
                  </a:lnTo>
                  <a:cubicBezTo>
                    <a:pt x="122" y="535"/>
                    <a:pt x="137" y="504"/>
                    <a:pt x="122" y="474"/>
                  </a:cubicBezTo>
                  <a:cubicBezTo>
                    <a:pt x="114" y="451"/>
                    <a:pt x="76" y="443"/>
                    <a:pt x="61" y="420"/>
                  </a:cubicBezTo>
                  <a:cubicBezTo>
                    <a:pt x="46" y="398"/>
                    <a:pt x="15" y="375"/>
                    <a:pt x="15" y="352"/>
                  </a:cubicBezTo>
                  <a:cubicBezTo>
                    <a:pt x="23" y="329"/>
                    <a:pt x="69" y="344"/>
                    <a:pt x="76" y="329"/>
                  </a:cubicBezTo>
                  <a:cubicBezTo>
                    <a:pt x="91" y="313"/>
                    <a:pt x="91" y="290"/>
                    <a:pt x="84" y="267"/>
                  </a:cubicBezTo>
                  <a:cubicBezTo>
                    <a:pt x="69" y="245"/>
                    <a:pt x="38" y="229"/>
                    <a:pt x="30" y="206"/>
                  </a:cubicBezTo>
                  <a:cubicBezTo>
                    <a:pt x="15" y="168"/>
                    <a:pt x="7" y="123"/>
                    <a:pt x="0" y="84"/>
                  </a:cubicBezTo>
                  <a:lnTo>
                    <a:pt x="0" y="84"/>
                  </a:lnTo>
                  <a:cubicBezTo>
                    <a:pt x="15" y="61"/>
                    <a:pt x="15" y="23"/>
                    <a:pt x="38" y="15"/>
                  </a:cubicBezTo>
                  <a:cubicBezTo>
                    <a:pt x="69" y="8"/>
                    <a:pt x="91" y="23"/>
                    <a:pt x="114" y="31"/>
                  </a:cubicBezTo>
                  <a:cubicBezTo>
                    <a:pt x="145" y="38"/>
                    <a:pt x="160" y="69"/>
                    <a:pt x="191" y="69"/>
                  </a:cubicBezTo>
                  <a:cubicBezTo>
                    <a:pt x="221" y="69"/>
                    <a:pt x="259" y="54"/>
                    <a:pt x="290" y="38"/>
                  </a:cubicBezTo>
                  <a:cubicBezTo>
                    <a:pt x="313" y="38"/>
                    <a:pt x="336" y="23"/>
                    <a:pt x="359" y="23"/>
                  </a:cubicBezTo>
                  <a:cubicBezTo>
                    <a:pt x="359" y="23"/>
                    <a:pt x="366" y="31"/>
                    <a:pt x="374" y="31"/>
                  </a:cubicBezTo>
                  <a:cubicBezTo>
                    <a:pt x="382" y="23"/>
                    <a:pt x="382" y="0"/>
                    <a:pt x="397" y="0"/>
                  </a:cubicBezTo>
                  <a:cubicBezTo>
                    <a:pt x="443" y="8"/>
                    <a:pt x="489" y="38"/>
                    <a:pt x="534" y="61"/>
                  </a:cubicBezTo>
                  <a:cubicBezTo>
                    <a:pt x="550" y="69"/>
                    <a:pt x="573" y="84"/>
                    <a:pt x="595" y="84"/>
                  </a:cubicBezTo>
                  <a:cubicBezTo>
                    <a:pt x="626" y="77"/>
                    <a:pt x="657" y="38"/>
                    <a:pt x="687" y="46"/>
                  </a:cubicBezTo>
                  <a:cubicBezTo>
                    <a:pt x="710" y="54"/>
                    <a:pt x="680" y="92"/>
                    <a:pt x="687" y="107"/>
                  </a:cubicBezTo>
                  <a:cubicBezTo>
                    <a:pt x="695" y="138"/>
                    <a:pt x="718" y="176"/>
                    <a:pt x="748" y="191"/>
                  </a:cubicBezTo>
                  <a:cubicBezTo>
                    <a:pt x="771" y="199"/>
                    <a:pt x="802" y="168"/>
                    <a:pt x="825" y="176"/>
                  </a:cubicBezTo>
                  <a:cubicBezTo>
                    <a:pt x="840" y="184"/>
                    <a:pt x="840" y="206"/>
                    <a:pt x="848" y="222"/>
                  </a:cubicBezTo>
                  <a:lnTo>
                    <a:pt x="848" y="222"/>
                  </a:lnTo>
                  <a:cubicBezTo>
                    <a:pt x="840" y="237"/>
                    <a:pt x="825" y="252"/>
                    <a:pt x="825" y="275"/>
                  </a:cubicBezTo>
                  <a:cubicBezTo>
                    <a:pt x="825" y="290"/>
                    <a:pt x="855" y="283"/>
                    <a:pt x="863" y="290"/>
                  </a:cubicBezTo>
                  <a:cubicBezTo>
                    <a:pt x="878" y="313"/>
                    <a:pt x="886" y="336"/>
                    <a:pt x="901" y="359"/>
                  </a:cubicBezTo>
                  <a:lnTo>
                    <a:pt x="901" y="359"/>
                  </a:lnTo>
                  <a:cubicBezTo>
                    <a:pt x="893" y="375"/>
                    <a:pt x="878" y="390"/>
                    <a:pt x="886" y="413"/>
                  </a:cubicBezTo>
                  <a:cubicBezTo>
                    <a:pt x="886" y="428"/>
                    <a:pt x="909" y="436"/>
                    <a:pt x="909" y="459"/>
                  </a:cubicBezTo>
                  <a:cubicBezTo>
                    <a:pt x="916" y="474"/>
                    <a:pt x="909" y="489"/>
                    <a:pt x="901" y="504"/>
                  </a:cubicBezTo>
                  <a:lnTo>
                    <a:pt x="901" y="504"/>
                  </a:lnTo>
                  <a:cubicBezTo>
                    <a:pt x="878" y="504"/>
                    <a:pt x="855" y="520"/>
                    <a:pt x="832" y="512"/>
                  </a:cubicBezTo>
                  <a:cubicBezTo>
                    <a:pt x="802" y="504"/>
                    <a:pt x="787" y="459"/>
                    <a:pt x="756" y="451"/>
                  </a:cubicBezTo>
                  <a:cubicBezTo>
                    <a:pt x="748" y="443"/>
                    <a:pt x="733" y="451"/>
                    <a:pt x="718" y="466"/>
                  </a:cubicBezTo>
                  <a:cubicBezTo>
                    <a:pt x="710" y="474"/>
                    <a:pt x="718" y="504"/>
                    <a:pt x="710" y="504"/>
                  </a:cubicBezTo>
                  <a:cubicBezTo>
                    <a:pt x="680" y="512"/>
                    <a:pt x="657" y="497"/>
                    <a:pt x="626" y="489"/>
                  </a:cubicBezTo>
                  <a:cubicBezTo>
                    <a:pt x="504" y="481"/>
                    <a:pt x="389" y="459"/>
                    <a:pt x="267" y="466"/>
                  </a:cubicBezTo>
                  <a:cubicBezTo>
                    <a:pt x="244" y="466"/>
                    <a:pt x="221" y="497"/>
                    <a:pt x="214" y="520"/>
                  </a:cubicBezTo>
                  <a:cubicBezTo>
                    <a:pt x="214" y="535"/>
                    <a:pt x="244" y="558"/>
                    <a:pt x="229" y="565"/>
                  </a:cubicBezTo>
                  <a:cubicBezTo>
                    <a:pt x="198" y="581"/>
                    <a:pt x="153" y="565"/>
                    <a:pt x="114" y="56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0" name="Freeform 97"/>
            <p:cNvSpPr>
              <a:spLocks noChangeArrowheads="1"/>
            </p:cNvSpPr>
            <p:nvPr/>
          </p:nvSpPr>
          <p:spPr bwMode="auto">
            <a:xfrm>
              <a:off x="7387744" y="8993188"/>
              <a:ext cx="66671" cy="80962"/>
            </a:xfrm>
            <a:custGeom>
              <a:avLst/>
              <a:gdLst>
                <a:gd name="T0" fmla="*/ 23 w 184"/>
                <a:gd name="T1" fmla="*/ 54 h 223"/>
                <a:gd name="T2" fmla="*/ 23 w 184"/>
                <a:gd name="T3" fmla="*/ 54 h 223"/>
                <a:gd name="T4" fmla="*/ 68 w 184"/>
                <a:gd name="T5" fmla="*/ 69 h 223"/>
                <a:gd name="T6" fmla="*/ 84 w 184"/>
                <a:gd name="T7" fmla="*/ 31 h 223"/>
                <a:gd name="T8" fmla="*/ 145 w 184"/>
                <a:gd name="T9" fmla="*/ 8 h 223"/>
                <a:gd name="T10" fmla="*/ 153 w 184"/>
                <a:gd name="T11" fmla="*/ 46 h 223"/>
                <a:gd name="T12" fmla="*/ 183 w 184"/>
                <a:gd name="T13" fmla="*/ 92 h 223"/>
                <a:gd name="T14" fmla="*/ 183 w 184"/>
                <a:gd name="T15" fmla="*/ 92 h 223"/>
                <a:gd name="T16" fmla="*/ 153 w 184"/>
                <a:gd name="T17" fmla="*/ 130 h 223"/>
                <a:gd name="T18" fmla="*/ 168 w 184"/>
                <a:gd name="T19" fmla="*/ 161 h 223"/>
                <a:gd name="T20" fmla="*/ 122 w 184"/>
                <a:gd name="T21" fmla="*/ 214 h 223"/>
                <a:gd name="T22" fmla="*/ 76 w 184"/>
                <a:gd name="T23" fmla="*/ 191 h 223"/>
                <a:gd name="T24" fmla="*/ 76 w 184"/>
                <a:gd name="T25" fmla="*/ 191 h 223"/>
                <a:gd name="T26" fmla="*/ 38 w 184"/>
                <a:gd name="T27" fmla="*/ 122 h 223"/>
                <a:gd name="T28" fmla="*/ 0 w 184"/>
                <a:gd name="T29" fmla="*/ 107 h 223"/>
                <a:gd name="T30" fmla="*/ 23 w 184"/>
                <a:gd name="T31" fmla="*/ 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223">
                  <a:moveTo>
                    <a:pt x="23" y="54"/>
                  </a:moveTo>
                  <a:lnTo>
                    <a:pt x="23" y="54"/>
                  </a:lnTo>
                  <a:cubicBezTo>
                    <a:pt x="38" y="61"/>
                    <a:pt x="53" y="77"/>
                    <a:pt x="68" y="69"/>
                  </a:cubicBezTo>
                  <a:cubicBezTo>
                    <a:pt x="84" y="61"/>
                    <a:pt x="68" y="38"/>
                    <a:pt x="84" y="31"/>
                  </a:cubicBezTo>
                  <a:cubicBezTo>
                    <a:pt x="99" y="16"/>
                    <a:pt x="122" y="0"/>
                    <a:pt x="145" y="8"/>
                  </a:cubicBezTo>
                  <a:cubicBezTo>
                    <a:pt x="160" y="8"/>
                    <a:pt x="145" y="38"/>
                    <a:pt x="153" y="46"/>
                  </a:cubicBezTo>
                  <a:cubicBezTo>
                    <a:pt x="160" y="69"/>
                    <a:pt x="168" y="77"/>
                    <a:pt x="183" y="92"/>
                  </a:cubicBezTo>
                  <a:lnTo>
                    <a:pt x="183" y="92"/>
                  </a:lnTo>
                  <a:cubicBezTo>
                    <a:pt x="168" y="107"/>
                    <a:pt x="160" y="115"/>
                    <a:pt x="153" y="130"/>
                  </a:cubicBezTo>
                  <a:cubicBezTo>
                    <a:pt x="153" y="138"/>
                    <a:pt x="168" y="153"/>
                    <a:pt x="168" y="161"/>
                  </a:cubicBezTo>
                  <a:cubicBezTo>
                    <a:pt x="153" y="184"/>
                    <a:pt x="145" y="207"/>
                    <a:pt x="122" y="214"/>
                  </a:cubicBezTo>
                  <a:cubicBezTo>
                    <a:pt x="107" y="222"/>
                    <a:pt x="91" y="199"/>
                    <a:pt x="76" y="191"/>
                  </a:cubicBezTo>
                  <a:lnTo>
                    <a:pt x="76" y="191"/>
                  </a:lnTo>
                  <a:cubicBezTo>
                    <a:pt x="61" y="168"/>
                    <a:pt x="53" y="145"/>
                    <a:pt x="38" y="122"/>
                  </a:cubicBezTo>
                  <a:cubicBezTo>
                    <a:pt x="30" y="115"/>
                    <a:pt x="0" y="122"/>
                    <a:pt x="0" y="107"/>
                  </a:cubicBezTo>
                  <a:cubicBezTo>
                    <a:pt x="0" y="84"/>
                    <a:pt x="15" y="69"/>
                    <a:pt x="23"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1" name="Freeform 98"/>
            <p:cNvSpPr>
              <a:spLocks noChangeArrowheads="1"/>
            </p:cNvSpPr>
            <p:nvPr/>
          </p:nvSpPr>
          <p:spPr bwMode="auto">
            <a:xfrm>
              <a:off x="7406793" y="8932863"/>
              <a:ext cx="123817" cy="190500"/>
            </a:xfrm>
            <a:custGeom>
              <a:avLst/>
              <a:gdLst>
                <a:gd name="T0" fmla="*/ 176 w 345"/>
                <a:gd name="T1" fmla="*/ 46 h 528"/>
                <a:gd name="T2" fmla="*/ 176 w 345"/>
                <a:gd name="T3" fmla="*/ 46 h 528"/>
                <a:gd name="T4" fmla="*/ 222 w 345"/>
                <a:gd name="T5" fmla="*/ 0 h 528"/>
                <a:gd name="T6" fmla="*/ 267 w 345"/>
                <a:gd name="T7" fmla="*/ 54 h 528"/>
                <a:gd name="T8" fmla="*/ 267 w 345"/>
                <a:gd name="T9" fmla="*/ 54 h 528"/>
                <a:gd name="T10" fmla="*/ 260 w 345"/>
                <a:gd name="T11" fmla="*/ 107 h 528"/>
                <a:gd name="T12" fmla="*/ 306 w 345"/>
                <a:gd name="T13" fmla="*/ 145 h 528"/>
                <a:gd name="T14" fmla="*/ 290 w 345"/>
                <a:gd name="T15" fmla="*/ 260 h 528"/>
                <a:gd name="T16" fmla="*/ 283 w 345"/>
                <a:gd name="T17" fmla="*/ 260 h 528"/>
                <a:gd name="T18" fmla="*/ 329 w 345"/>
                <a:gd name="T19" fmla="*/ 306 h 528"/>
                <a:gd name="T20" fmla="*/ 329 w 345"/>
                <a:gd name="T21" fmla="*/ 306 h 528"/>
                <a:gd name="T22" fmla="*/ 336 w 345"/>
                <a:gd name="T23" fmla="*/ 367 h 528"/>
                <a:gd name="T24" fmla="*/ 336 w 345"/>
                <a:gd name="T25" fmla="*/ 481 h 528"/>
                <a:gd name="T26" fmla="*/ 306 w 345"/>
                <a:gd name="T27" fmla="*/ 481 h 528"/>
                <a:gd name="T28" fmla="*/ 283 w 345"/>
                <a:gd name="T29" fmla="*/ 527 h 528"/>
                <a:gd name="T30" fmla="*/ 283 w 345"/>
                <a:gd name="T31" fmla="*/ 527 h 528"/>
                <a:gd name="T32" fmla="*/ 115 w 345"/>
                <a:gd name="T33" fmla="*/ 489 h 528"/>
                <a:gd name="T34" fmla="*/ 84 w 345"/>
                <a:gd name="T35" fmla="*/ 504 h 528"/>
                <a:gd name="T36" fmla="*/ 23 w 345"/>
                <a:gd name="T37" fmla="*/ 504 h 528"/>
                <a:gd name="T38" fmla="*/ 23 w 345"/>
                <a:gd name="T39" fmla="*/ 504 h 528"/>
                <a:gd name="T40" fmla="*/ 31 w 345"/>
                <a:gd name="T41" fmla="*/ 459 h 528"/>
                <a:gd name="T42" fmla="*/ 8 w 345"/>
                <a:gd name="T43" fmla="*/ 413 h 528"/>
                <a:gd name="T44" fmla="*/ 23 w 345"/>
                <a:gd name="T45" fmla="*/ 359 h 528"/>
                <a:gd name="T46" fmla="*/ 23 w 345"/>
                <a:gd name="T47" fmla="*/ 359 h 528"/>
                <a:gd name="T48" fmla="*/ 69 w 345"/>
                <a:gd name="T49" fmla="*/ 382 h 528"/>
                <a:gd name="T50" fmla="*/ 115 w 345"/>
                <a:gd name="T51" fmla="*/ 329 h 528"/>
                <a:gd name="T52" fmla="*/ 100 w 345"/>
                <a:gd name="T53" fmla="*/ 298 h 528"/>
                <a:gd name="T54" fmla="*/ 130 w 345"/>
                <a:gd name="T55" fmla="*/ 260 h 528"/>
                <a:gd name="T56" fmla="*/ 130 w 345"/>
                <a:gd name="T57" fmla="*/ 260 h 528"/>
                <a:gd name="T58" fmla="*/ 168 w 345"/>
                <a:gd name="T59" fmla="*/ 199 h 528"/>
                <a:gd name="T60" fmla="*/ 214 w 345"/>
                <a:gd name="T61" fmla="*/ 153 h 528"/>
                <a:gd name="T62" fmla="*/ 176 w 345"/>
                <a:gd name="T63" fmla="*/ 4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528">
                  <a:moveTo>
                    <a:pt x="176" y="46"/>
                  </a:moveTo>
                  <a:lnTo>
                    <a:pt x="176" y="46"/>
                  </a:lnTo>
                  <a:cubicBezTo>
                    <a:pt x="191" y="31"/>
                    <a:pt x="199" y="0"/>
                    <a:pt x="222" y="0"/>
                  </a:cubicBezTo>
                  <a:cubicBezTo>
                    <a:pt x="245" y="0"/>
                    <a:pt x="252" y="38"/>
                    <a:pt x="267" y="54"/>
                  </a:cubicBezTo>
                  <a:lnTo>
                    <a:pt x="267" y="54"/>
                  </a:lnTo>
                  <a:cubicBezTo>
                    <a:pt x="267" y="69"/>
                    <a:pt x="260" y="84"/>
                    <a:pt x="260" y="107"/>
                  </a:cubicBezTo>
                  <a:cubicBezTo>
                    <a:pt x="267" y="123"/>
                    <a:pt x="298" y="123"/>
                    <a:pt x="306" y="145"/>
                  </a:cubicBezTo>
                  <a:cubicBezTo>
                    <a:pt x="313" y="184"/>
                    <a:pt x="290" y="222"/>
                    <a:pt x="290" y="260"/>
                  </a:cubicBezTo>
                  <a:cubicBezTo>
                    <a:pt x="283" y="260"/>
                    <a:pt x="283" y="260"/>
                    <a:pt x="283" y="260"/>
                  </a:cubicBezTo>
                  <a:cubicBezTo>
                    <a:pt x="329" y="306"/>
                    <a:pt x="329" y="306"/>
                    <a:pt x="329" y="306"/>
                  </a:cubicBezTo>
                  <a:lnTo>
                    <a:pt x="329" y="306"/>
                  </a:lnTo>
                  <a:cubicBezTo>
                    <a:pt x="329" y="329"/>
                    <a:pt x="336" y="344"/>
                    <a:pt x="336" y="367"/>
                  </a:cubicBezTo>
                  <a:cubicBezTo>
                    <a:pt x="336" y="405"/>
                    <a:pt x="344" y="443"/>
                    <a:pt x="336" y="481"/>
                  </a:cubicBezTo>
                  <a:cubicBezTo>
                    <a:pt x="336" y="489"/>
                    <a:pt x="313" y="474"/>
                    <a:pt x="306" y="481"/>
                  </a:cubicBezTo>
                  <a:cubicBezTo>
                    <a:pt x="290" y="489"/>
                    <a:pt x="290" y="512"/>
                    <a:pt x="283" y="527"/>
                  </a:cubicBezTo>
                  <a:lnTo>
                    <a:pt x="283" y="527"/>
                  </a:lnTo>
                  <a:cubicBezTo>
                    <a:pt x="222" y="512"/>
                    <a:pt x="168" y="497"/>
                    <a:pt x="115" y="489"/>
                  </a:cubicBezTo>
                  <a:cubicBezTo>
                    <a:pt x="100" y="489"/>
                    <a:pt x="92" y="504"/>
                    <a:pt x="84" y="504"/>
                  </a:cubicBezTo>
                  <a:cubicBezTo>
                    <a:pt x="61" y="504"/>
                    <a:pt x="46" y="504"/>
                    <a:pt x="23" y="504"/>
                  </a:cubicBezTo>
                  <a:lnTo>
                    <a:pt x="23" y="504"/>
                  </a:lnTo>
                  <a:cubicBezTo>
                    <a:pt x="31" y="489"/>
                    <a:pt x="38" y="474"/>
                    <a:pt x="31" y="459"/>
                  </a:cubicBezTo>
                  <a:cubicBezTo>
                    <a:pt x="31" y="436"/>
                    <a:pt x="8" y="428"/>
                    <a:pt x="8" y="413"/>
                  </a:cubicBezTo>
                  <a:cubicBezTo>
                    <a:pt x="0" y="390"/>
                    <a:pt x="15" y="375"/>
                    <a:pt x="23" y="359"/>
                  </a:cubicBezTo>
                  <a:lnTo>
                    <a:pt x="23" y="359"/>
                  </a:lnTo>
                  <a:cubicBezTo>
                    <a:pt x="38" y="367"/>
                    <a:pt x="54" y="390"/>
                    <a:pt x="69" y="382"/>
                  </a:cubicBezTo>
                  <a:cubicBezTo>
                    <a:pt x="92" y="375"/>
                    <a:pt x="100" y="352"/>
                    <a:pt x="115" y="329"/>
                  </a:cubicBezTo>
                  <a:cubicBezTo>
                    <a:pt x="115" y="321"/>
                    <a:pt x="100" y="306"/>
                    <a:pt x="100" y="298"/>
                  </a:cubicBezTo>
                  <a:cubicBezTo>
                    <a:pt x="107" y="283"/>
                    <a:pt x="115" y="275"/>
                    <a:pt x="130" y="260"/>
                  </a:cubicBezTo>
                  <a:lnTo>
                    <a:pt x="130" y="260"/>
                  </a:lnTo>
                  <a:cubicBezTo>
                    <a:pt x="145" y="237"/>
                    <a:pt x="153" y="222"/>
                    <a:pt x="168" y="199"/>
                  </a:cubicBezTo>
                  <a:cubicBezTo>
                    <a:pt x="184" y="184"/>
                    <a:pt x="214" y="168"/>
                    <a:pt x="214" y="153"/>
                  </a:cubicBezTo>
                  <a:cubicBezTo>
                    <a:pt x="214" y="115"/>
                    <a:pt x="191" y="84"/>
                    <a:pt x="176"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2" name="Freeform 99"/>
            <p:cNvSpPr>
              <a:spLocks noChangeArrowheads="1"/>
            </p:cNvSpPr>
            <p:nvPr/>
          </p:nvSpPr>
          <p:spPr bwMode="auto">
            <a:xfrm>
              <a:off x="7500449" y="8921751"/>
              <a:ext cx="184138" cy="182563"/>
            </a:xfrm>
            <a:custGeom>
              <a:avLst/>
              <a:gdLst>
                <a:gd name="T0" fmla="*/ 321 w 513"/>
                <a:gd name="T1" fmla="*/ 191 h 505"/>
                <a:gd name="T2" fmla="*/ 321 w 513"/>
                <a:gd name="T3" fmla="*/ 191 h 505"/>
                <a:gd name="T4" fmla="*/ 305 w 513"/>
                <a:gd name="T5" fmla="*/ 221 h 505"/>
                <a:gd name="T6" fmla="*/ 221 w 513"/>
                <a:gd name="T7" fmla="*/ 160 h 505"/>
                <a:gd name="T8" fmla="*/ 244 w 513"/>
                <a:gd name="T9" fmla="*/ 30 h 505"/>
                <a:gd name="T10" fmla="*/ 199 w 513"/>
                <a:gd name="T11" fmla="*/ 0 h 505"/>
                <a:gd name="T12" fmla="*/ 122 w 513"/>
                <a:gd name="T13" fmla="*/ 30 h 505"/>
                <a:gd name="T14" fmla="*/ 76 w 513"/>
                <a:gd name="T15" fmla="*/ 53 h 505"/>
                <a:gd name="T16" fmla="*/ 7 w 513"/>
                <a:gd name="T17" fmla="*/ 84 h 505"/>
                <a:gd name="T18" fmla="*/ 7 w 513"/>
                <a:gd name="T19" fmla="*/ 84 h 505"/>
                <a:gd name="T20" fmla="*/ 0 w 513"/>
                <a:gd name="T21" fmla="*/ 137 h 505"/>
                <a:gd name="T22" fmla="*/ 46 w 513"/>
                <a:gd name="T23" fmla="*/ 175 h 505"/>
                <a:gd name="T24" fmla="*/ 30 w 513"/>
                <a:gd name="T25" fmla="*/ 290 h 505"/>
                <a:gd name="T26" fmla="*/ 23 w 513"/>
                <a:gd name="T27" fmla="*/ 290 h 505"/>
                <a:gd name="T28" fmla="*/ 69 w 513"/>
                <a:gd name="T29" fmla="*/ 336 h 505"/>
                <a:gd name="T30" fmla="*/ 69 w 513"/>
                <a:gd name="T31" fmla="*/ 336 h 505"/>
                <a:gd name="T32" fmla="*/ 122 w 513"/>
                <a:gd name="T33" fmla="*/ 267 h 505"/>
                <a:gd name="T34" fmla="*/ 183 w 513"/>
                <a:gd name="T35" fmla="*/ 297 h 505"/>
                <a:gd name="T36" fmla="*/ 244 w 513"/>
                <a:gd name="T37" fmla="*/ 290 h 505"/>
                <a:gd name="T38" fmla="*/ 290 w 513"/>
                <a:gd name="T39" fmla="*/ 290 h 505"/>
                <a:gd name="T40" fmla="*/ 290 w 513"/>
                <a:gd name="T41" fmla="*/ 328 h 505"/>
                <a:gd name="T42" fmla="*/ 328 w 513"/>
                <a:gd name="T43" fmla="*/ 343 h 505"/>
                <a:gd name="T44" fmla="*/ 336 w 513"/>
                <a:gd name="T45" fmla="*/ 397 h 505"/>
                <a:gd name="T46" fmla="*/ 260 w 513"/>
                <a:gd name="T47" fmla="*/ 366 h 505"/>
                <a:gd name="T48" fmla="*/ 244 w 513"/>
                <a:gd name="T49" fmla="*/ 412 h 505"/>
                <a:gd name="T50" fmla="*/ 275 w 513"/>
                <a:gd name="T51" fmla="*/ 481 h 505"/>
                <a:gd name="T52" fmla="*/ 275 w 513"/>
                <a:gd name="T53" fmla="*/ 481 h 505"/>
                <a:gd name="T54" fmla="*/ 359 w 513"/>
                <a:gd name="T55" fmla="*/ 481 h 505"/>
                <a:gd name="T56" fmla="*/ 412 w 513"/>
                <a:gd name="T57" fmla="*/ 328 h 505"/>
                <a:gd name="T58" fmla="*/ 496 w 513"/>
                <a:gd name="T59" fmla="*/ 351 h 505"/>
                <a:gd name="T60" fmla="*/ 474 w 513"/>
                <a:gd name="T61" fmla="*/ 282 h 505"/>
                <a:gd name="T62" fmla="*/ 504 w 513"/>
                <a:gd name="T63" fmla="*/ 267 h 505"/>
                <a:gd name="T64" fmla="*/ 504 w 513"/>
                <a:gd name="T65" fmla="*/ 267 h 505"/>
                <a:gd name="T66" fmla="*/ 458 w 513"/>
                <a:gd name="T67" fmla="*/ 214 h 505"/>
                <a:gd name="T68" fmla="*/ 366 w 513"/>
                <a:gd name="T69" fmla="*/ 191 h 505"/>
                <a:gd name="T70" fmla="*/ 321 w 513"/>
                <a:gd name="T71" fmla="*/ 191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3" h="505">
                  <a:moveTo>
                    <a:pt x="321" y="191"/>
                  </a:moveTo>
                  <a:lnTo>
                    <a:pt x="321" y="191"/>
                  </a:lnTo>
                  <a:cubicBezTo>
                    <a:pt x="313" y="198"/>
                    <a:pt x="313" y="221"/>
                    <a:pt x="305" y="221"/>
                  </a:cubicBezTo>
                  <a:cubicBezTo>
                    <a:pt x="275" y="206"/>
                    <a:pt x="237" y="191"/>
                    <a:pt x="221" y="160"/>
                  </a:cubicBezTo>
                  <a:cubicBezTo>
                    <a:pt x="206" y="122"/>
                    <a:pt x="244" y="76"/>
                    <a:pt x="244" y="30"/>
                  </a:cubicBezTo>
                  <a:cubicBezTo>
                    <a:pt x="237" y="15"/>
                    <a:pt x="221" y="0"/>
                    <a:pt x="199" y="0"/>
                  </a:cubicBezTo>
                  <a:cubicBezTo>
                    <a:pt x="176" y="0"/>
                    <a:pt x="153" y="15"/>
                    <a:pt x="122" y="30"/>
                  </a:cubicBezTo>
                  <a:cubicBezTo>
                    <a:pt x="107" y="30"/>
                    <a:pt x="92" y="45"/>
                    <a:pt x="76" y="53"/>
                  </a:cubicBezTo>
                  <a:cubicBezTo>
                    <a:pt x="53" y="61"/>
                    <a:pt x="30" y="76"/>
                    <a:pt x="7" y="84"/>
                  </a:cubicBezTo>
                  <a:lnTo>
                    <a:pt x="7" y="84"/>
                  </a:lnTo>
                  <a:cubicBezTo>
                    <a:pt x="7" y="99"/>
                    <a:pt x="0" y="114"/>
                    <a:pt x="0" y="137"/>
                  </a:cubicBezTo>
                  <a:cubicBezTo>
                    <a:pt x="7" y="153"/>
                    <a:pt x="38" y="153"/>
                    <a:pt x="46" y="175"/>
                  </a:cubicBezTo>
                  <a:cubicBezTo>
                    <a:pt x="53" y="214"/>
                    <a:pt x="30" y="252"/>
                    <a:pt x="30" y="290"/>
                  </a:cubicBezTo>
                  <a:cubicBezTo>
                    <a:pt x="23" y="290"/>
                    <a:pt x="23" y="290"/>
                    <a:pt x="23" y="290"/>
                  </a:cubicBezTo>
                  <a:cubicBezTo>
                    <a:pt x="69" y="336"/>
                    <a:pt x="69" y="336"/>
                    <a:pt x="69" y="336"/>
                  </a:cubicBezTo>
                  <a:lnTo>
                    <a:pt x="69" y="336"/>
                  </a:lnTo>
                  <a:cubicBezTo>
                    <a:pt x="84" y="313"/>
                    <a:pt x="92" y="275"/>
                    <a:pt x="122" y="267"/>
                  </a:cubicBezTo>
                  <a:cubicBezTo>
                    <a:pt x="145" y="259"/>
                    <a:pt x="160" y="290"/>
                    <a:pt x="183" y="297"/>
                  </a:cubicBezTo>
                  <a:cubicBezTo>
                    <a:pt x="206" y="297"/>
                    <a:pt x="221" y="290"/>
                    <a:pt x="244" y="290"/>
                  </a:cubicBezTo>
                  <a:cubicBezTo>
                    <a:pt x="260" y="290"/>
                    <a:pt x="282" y="282"/>
                    <a:pt x="290" y="290"/>
                  </a:cubicBezTo>
                  <a:cubicBezTo>
                    <a:pt x="298" y="297"/>
                    <a:pt x="282" y="320"/>
                    <a:pt x="290" y="328"/>
                  </a:cubicBezTo>
                  <a:cubicBezTo>
                    <a:pt x="298" y="336"/>
                    <a:pt x="321" y="328"/>
                    <a:pt x="328" y="343"/>
                  </a:cubicBezTo>
                  <a:cubicBezTo>
                    <a:pt x="336" y="359"/>
                    <a:pt x="351" y="389"/>
                    <a:pt x="336" y="397"/>
                  </a:cubicBezTo>
                  <a:cubicBezTo>
                    <a:pt x="305" y="405"/>
                    <a:pt x="282" y="359"/>
                    <a:pt x="260" y="366"/>
                  </a:cubicBezTo>
                  <a:cubicBezTo>
                    <a:pt x="244" y="366"/>
                    <a:pt x="244" y="397"/>
                    <a:pt x="244" y="412"/>
                  </a:cubicBezTo>
                  <a:cubicBezTo>
                    <a:pt x="252" y="435"/>
                    <a:pt x="267" y="458"/>
                    <a:pt x="275" y="481"/>
                  </a:cubicBezTo>
                  <a:lnTo>
                    <a:pt x="275" y="481"/>
                  </a:lnTo>
                  <a:cubicBezTo>
                    <a:pt x="305" y="481"/>
                    <a:pt x="336" y="504"/>
                    <a:pt x="359" y="481"/>
                  </a:cubicBezTo>
                  <a:cubicBezTo>
                    <a:pt x="389" y="443"/>
                    <a:pt x="366" y="366"/>
                    <a:pt x="412" y="328"/>
                  </a:cubicBezTo>
                  <a:cubicBezTo>
                    <a:pt x="435" y="305"/>
                    <a:pt x="474" y="366"/>
                    <a:pt x="496" y="351"/>
                  </a:cubicBezTo>
                  <a:cubicBezTo>
                    <a:pt x="512" y="336"/>
                    <a:pt x="474" y="305"/>
                    <a:pt x="474" y="282"/>
                  </a:cubicBezTo>
                  <a:cubicBezTo>
                    <a:pt x="481" y="275"/>
                    <a:pt x="496" y="267"/>
                    <a:pt x="504" y="267"/>
                  </a:cubicBezTo>
                  <a:lnTo>
                    <a:pt x="504" y="267"/>
                  </a:lnTo>
                  <a:cubicBezTo>
                    <a:pt x="489" y="244"/>
                    <a:pt x="481" y="229"/>
                    <a:pt x="458" y="214"/>
                  </a:cubicBezTo>
                  <a:cubicBezTo>
                    <a:pt x="435" y="198"/>
                    <a:pt x="397" y="198"/>
                    <a:pt x="366" y="191"/>
                  </a:cubicBezTo>
                  <a:cubicBezTo>
                    <a:pt x="351" y="191"/>
                    <a:pt x="336" y="191"/>
                    <a:pt x="321"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3" name="Freeform 100"/>
            <p:cNvSpPr>
              <a:spLocks noChangeArrowheads="1"/>
            </p:cNvSpPr>
            <p:nvPr/>
          </p:nvSpPr>
          <p:spPr bwMode="auto">
            <a:xfrm>
              <a:off x="7605218" y="8956676"/>
              <a:ext cx="93656" cy="60325"/>
            </a:xfrm>
            <a:custGeom>
              <a:avLst/>
              <a:gdLst>
                <a:gd name="T0" fmla="*/ 214 w 261"/>
                <a:gd name="T1" fmla="*/ 168 h 169"/>
                <a:gd name="T2" fmla="*/ 214 w 261"/>
                <a:gd name="T3" fmla="*/ 168 h 169"/>
                <a:gd name="T4" fmla="*/ 168 w 261"/>
                <a:gd name="T5" fmla="*/ 115 h 169"/>
                <a:gd name="T6" fmla="*/ 76 w 261"/>
                <a:gd name="T7" fmla="*/ 92 h 169"/>
                <a:gd name="T8" fmla="*/ 31 w 261"/>
                <a:gd name="T9" fmla="*/ 92 h 169"/>
                <a:gd name="T10" fmla="*/ 31 w 261"/>
                <a:gd name="T11" fmla="*/ 92 h 169"/>
                <a:gd name="T12" fmla="*/ 8 w 261"/>
                <a:gd name="T13" fmla="*/ 31 h 169"/>
                <a:gd name="T14" fmla="*/ 38 w 261"/>
                <a:gd name="T15" fmla="*/ 0 h 169"/>
                <a:gd name="T16" fmla="*/ 107 w 261"/>
                <a:gd name="T17" fmla="*/ 23 h 169"/>
                <a:gd name="T18" fmla="*/ 138 w 261"/>
                <a:gd name="T19" fmla="*/ 15 h 169"/>
                <a:gd name="T20" fmla="*/ 199 w 261"/>
                <a:gd name="T21" fmla="*/ 61 h 169"/>
                <a:gd name="T22" fmla="*/ 206 w 261"/>
                <a:gd name="T23" fmla="*/ 99 h 169"/>
                <a:gd name="T24" fmla="*/ 260 w 261"/>
                <a:gd name="T25" fmla="*/ 107 h 169"/>
                <a:gd name="T26" fmla="*/ 260 w 261"/>
                <a:gd name="T27" fmla="*/ 107 h 169"/>
                <a:gd name="T28" fmla="*/ 245 w 261"/>
                <a:gd name="T29" fmla="*/ 168 h 169"/>
                <a:gd name="T30" fmla="*/ 245 w 261"/>
                <a:gd name="T31" fmla="*/ 168 h 169"/>
                <a:gd name="T32" fmla="*/ 214 w 261"/>
                <a:gd name="T33"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169">
                  <a:moveTo>
                    <a:pt x="214" y="168"/>
                  </a:moveTo>
                  <a:lnTo>
                    <a:pt x="214" y="168"/>
                  </a:lnTo>
                  <a:cubicBezTo>
                    <a:pt x="199" y="145"/>
                    <a:pt x="191" y="130"/>
                    <a:pt x="168" y="115"/>
                  </a:cubicBezTo>
                  <a:cubicBezTo>
                    <a:pt x="145" y="99"/>
                    <a:pt x="107" y="99"/>
                    <a:pt x="76" y="92"/>
                  </a:cubicBezTo>
                  <a:cubicBezTo>
                    <a:pt x="61" y="92"/>
                    <a:pt x="46" y="92"/>
                    <a:pt x="31" y="92"/>
                  </a:cubicBezTo>
                  <a:lnTo>
                    <a:pt x="31" y="92"/>
                  </a:lnTo>
                  <a:cubicBezTo>
                    <a:pt x="23" y="76"/>
                    <a:pt x="0" y="54"/>
                    <a:pt x="8" y="31"/>
                  </a:cubicBezTo>
                  <a:cubicBezTo>
                    <a:pt x="8" y="15"/>
                    <a:pt x="23" y="0"/>
                    <a:pt x="38" y="0"/>
                  </a:cubicBezTo>
                  <a:cubicBezTo>
                    <a:pt x="61" y="0"/>
                    <a:pt x="84" y="23"/>
                    <a:pt x="107" y="23"/>
                  </a:cubicBezTo>
                  <a:cubicBezTo>
                    <a:pt x="115" y="23"/>
                    <a:pt x="130" y="15"/>
                    <a:pt x="138" y="15"/>
                  </a:cubicBezTo>
                  <a:cubicBezTo>
                    <a:pt x="161" y="23"/>
                    <a:pt x="184" y="38"/>
                    <a:pt x="199" y="61"/>
                  </a:cubicBezTo>
                  <a:cubicBezTo>
                    <a:pt x="206" y="69"/>
                    <a:pt x="191" y="92"/>
                    <a:pt x="206" y="99"/>
                  </a:cubicBezTo>
                  <a:cubicBezTo>
                    <a:pt x="222" y="115"/>
                    <a:pt x="237" y="107"/>
                    <a:pt x="260" y="107"/>
                  </a:cubicBezTo>
                  <a:lnTo>
                    <a:pt x="260" y="107"/>
                  </a:lnTo>
                  <a:cubicBezTo>
                    <a:pt x="245" y="168"/>
                    <a:pt x="245" y="168"/>
                    <a:pt x="245" y="168"/>
                  </a:cubicBezTo>
                  <a:lnTo>
                    <a:pt x="245" y="168"/>
                  </a:lnTo>
                  <a:cubicBezTo>
                    <a:pt x="214" y="168"/>
                    <a:pt x="214" y="168"/>
                    <a:pt x="214"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2" name="Freeform 101"/>
            <p:cNvSpPr>
              <a:spLocks noChangeArrowheads="1"/>
            </p:cNvSpPr>
            <p:nvPr/>
          </p:nvSpPr>
          <p:spPr bwMode="auto">
            <a:xfrm>
              <a:off x="7508387" y="9015413"/>
              <a:ext cx="119055" cy="127000"/>
            </a:xfrm>
            <a:custGeom>
              <a:avLst/>
              <a:gdLst>
                <a:gd name="T0" fmla="*/ 46 w 329"/>
                <a:gd name="T1" fmla="*/ 77 h 353"/>
                <a:gd name="T2" fmla="*/ 46 w 329"/>
                <a:gd name="T3" fmla="*/ 77 h 353"/>
                <a:gd name="T4" fmla="*/ 99 w 329"/>
                <a:gd name="T5" fmla="*/ 8 h 353"/>
                <a:gd name="T6" fmla="*/ 160 w 329"/>
                <a:gd name="T7" fmla="*/ 38 h 353"/>
                <a:gd name="T8" fmla="*/ 221 w 329"/>
                <a:gd name="T9" fmla="*/ 31 h 353"/>
                <a:gd name="T10" fmla="*/ 267 w 329"/>
                <a:gd name="T11" fmla="*/ 31 h 353"/>
                <a:gd name="T12" fmla="*/ 267 w 329"/>
                <a:gd name="T13" fmla="*/ 69 h 353"/>
                <a:gd name="T14" fmla="*/ 305 w 329"/>
                <a:gd name="T15" fmla="*/ 84 h 353"/>
                <a:gd name="T16" fmla="*/ 313 w 329"/>
                <a:gd name="T17" fmla="*/ 138 h 353"/>
                <a:gd name="T18" fmla="*/ 237 w 329"/>
                <a:gd name="T19" fmla="*/ 107 h 353"/>
                <a:gd name="T20" fmla="*/ 221 w 329"/>
                <a:gd name="T21" fmla="*/ 153 h 353"/>
                <a:gd name="T22" fmla="*/ 252 w 329"/>
                <a:gd name="T23" fmla="*/ 222 h 353"/>
                <a:gd name="T24" fmla="*/ 252 w 329"/>
                <a:gd name="T25" fmla="*/ 222 h 353"/>
                <a:gd name="T26" fmla="*/ 160 w 329"/>
                <a:gd name="T27" fmla="*/ 268 h 353"/>
                <a:gd name="T28" fmla="*/ 84 w 329"/>
                <a:gd name="T29" fmla="*/ 352 h 353"/>
                <a:gd name="T30" fmla="*/ 84 w 329"/>
                <a:gd name="T31" fmla="*/ 352 h 353"/>
                <a:gd name="T32" fmla="*/ 0 w 329"/>
                <a:gd name="T33" fmla="*/ 298 h 353"/>
                <a:gd name="T34" fmla="*/ 0 w 329"/>
                <a:gd name="T35" fmla="*/ 298 h 353"/>
                <a:gd name="T36" fmla="*/ 23 w 329"/>
                <a:gd name="T37" fmla="*/ 252 h 353"/>
                <a:gd name="T38" fmla="*/ 53 w 329"/>
                <a:gd name="T39" fmla="*/ 252 h 353"/>
                <a:gd name="T40" fmla="*/ 53 w 329"/>
                <a:gd name="T41" fmla="*/ 138 h 353"/>
                <a:gd name="T42" fmla="*/ 46 w 329"/>
                <a:gd name="T43" fmla="*/ 7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9" h="353">
                  <a:moveTo>
                    <a:pt x="46" y="77"/>
                  </a:moveTo>
                  <a:lnTo>
                    <a:pt x="46" y="77"/>
                  </a:lnTo>
                  <a:cubicBezTo>
                    <a:pt x="61" y="54"/>
                    <a:pt x="69" y="16"/>
                    <a:pt x="99" y="8"/>
                  </a:cubicBezTo>
                  <a:cubicBezTo>
                    <a:pt x="122" y="0"/>
                    <a:pt x="137" y="31"/>
                    <a:pt x="160" y="38"/>
                  </a:cubicBezTo>
                  <a:cubicBezTo>
                    <a:pt x="183" y="38"/>
                    <a:pt x="198" y="31"/>
                    <a:pt x="221" y="31"/>
                  </a:cubicBezTo>
                  <a:cubicBezTo>
                    <a:pt x="237" y="31"/>
                    <a:pt x="259" y="23"/>
                    <a:pt x="267" y="31"/>
                  </a:cubicBezTo>
                  <a:cubicBezTo>
                    <a:pt x="275" y="38"/>
                    <a:pt x="259" y="61"/>
                    <a:pt x="267" y="69"/>
                  </a:cubicBezTo>
                  <a:cubicBezTo>
                    <a:pt x="275" y="77"/>
                    <a:pt x="298" y="69"/>
                    <a:pt x="305" y="84"/>
                  </a:cubicBezTo>
                  <a:cubicBezTo>
                    <a:pt x="313" y="100"/>
                    <a:pt x="328" y="130"/>
                    <a:pt x="313" y="138"/>
                  </a:cubicBezTo>
                  <a:cubicBezTo>
                    <a:pt x="282" y="146"/>
                    <a:pt x="259" y="100"/>
                    <a:pt x="237" y="107"/>
                  </a:cubicBezTo>
                  <a:cubicBezTo>
                    <a:pt x="221" y="107"/>
                    <a:pt x="221" y="138"/>
                    <a:pt x="221" y="153"/>
                  </a:cubicBezTo>
                  <a:cubicBezTo>
                    <a:pt x="229" y="176"/>
                    <a:pt x="244" y="199"/>
                    <a:pt x="252" y="222"/>
                  </a:cubicBezTo>
                  <a:lnTo>
                    <a:pt x="252" y="222"/>
                  </a:lnTo>
                  <a:cubicBezTo>
                    <a:pt x="221" y="237"/>
                    <a:pt x="183" y="245"/>
                    <a:pt x="160" y="268"/>
                  </a:cubicBezTo>
                  <a:cubicBezTo>
                    <a:pt x="130" y="291"/>
                    <a:pt x="107" y="321"/>
                    <a:pt x="84" y="352"/>
                  </a:cubicBezTo>
                  <a:lnTo>
                    <a:pt x="84" y="352"/>
                  </a:lnTo>
                  <a:cubicBezTo>
                    <a:pt x="0" y="298"/>
                    <a:pt x="0" y="298"/>
                    <a:pt x="0" y="298"/>
                  </a:cubicBezTo>
                  <a:lnTo>
                    <a:pt x="0" y="298"/>
                  </a:lnTo>
                  <a:cubicBezTo>
                    <a:pt x="7" y="283"/>
                    <a:pt x="7" y="260"/>
                    <a:pt x="23" y="252"/>
                  </a:cubicBezTo>
                  <a:cubicBezTo>
                    <a:pt x="30" y="245"/>
                    <a:pt x="53" y="260"/>
                    <a:pt x="53" y="252"/>
                  </a:cubicBezTo>
                  <a:cubicBezTo>
                    <a:pt x="61" y="214"/>
                    <a:pt x="53" y="176"/>
                    <a:pt x="53" y="138"/>
                  </a:cubicBezTo>
                  <a:cubicBezTo>
                    <a:pt x="53" y="115"/>
                    <a:pt x="46" y="100"/>
                    <a:pt x="46"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3" name="Freeform 102"/>
            <p:cNvSpPr>
              <a:spLocks noChangeArrowheads="1"/>
            </p:cNvSpPr>
            <p:nvPr/>
          </p:nvSpPr>
          <p:spPr bwMode="auto">
            <a:xfrm>
              <a:off x="7692524" y="8821738"/>
              <a:ext cx="476219" cy="360362"/>
            </a:xfrm>
            <a:custGeom>
              <a:avLst/>
              <a:gdLst>
                <a:gd name="T0" fmla="*/ 0 w 1322"/>
                <a:gd name="T1" fmla="*/ 542 h 1001"/>
                <a:gd name="T2" fmla="*/ 0 w 1322"/>
                <a:gd name="T3" fmla="*/ 542 h 1001"/>
                <a:gd name="T4" fmla="*/ 15 w 1322"/>
                <a:gd name="T5" fmla="*/ 481 h 1001"/>
                <a:gd name="T6" fmla="*/ 15 w 1322"/>
                <a:gd name="T7" fmla="*/ 481 h 1001"/>
                <a:gd name="T8" fmla="*/ 30 w 1322"/>
                <a:gd name="T9" fmla="*/ 428 h 1001"/>
                <a:gd name="T10" fmla="*/ 15 w 1322"/>
                <a:gd name="T11" fmla="*/ 359 h 1001"/>
                <a:gd name="T12" fmla="*/ 38 w 1322"/>
                <a:gd name="T13" fmla="*/ 313 h 1001"/>
                <a:gd name="T14" fmla="*/ 7 w 1322"/>
                <a:gd name="T15" fmla="*/ 221 h 1001"/>
                <a:gd name="T16" fmla="*/ 7 w 1322"/>
                <a:gd name="T17" fmla="*/ 221 h 1001"/>
                <a:gd name="T18" fmla="*/ 38 w 1322"/>
                <a:gd name="T19" fmla="*/ 153 h 1001"/>
                <a:gd name="T20" fmla="*/ 76 w 1322"/>
                <a:gd name="T21" fmla="*/ 191 h 1001"/>
                <a:gd name="T22" fmla="*/ 183 w 1322"/>
                <a:gd name="T23" fmla="*/ 183 h 1001"/>
                <a:gd name="T24" fmla="*/ 297 w 1322"/>
                <a:gd name="T25" fmla="*/ 130 h 1001"/>
                <a:gd name="T26" fmla="*/ 397 w 1322"/>
                <a:gd name="T27" fmla="*/ 122 h 1001"/>
                <a:gd name="T28" fmla="*/ 504 w 1322"/>
                <a:gd name="T29" fmla="*/ 53 h 1001"/>
                <a:gd name="T30" fmla="*/ 534 w 1322"/>
                <a:gd name="T31" fmla="*/ 7 h 1001"/>
                <a:gd name="T32" fmla="*/ 695 w 1322"/>
                <a:gd name="T33" fmla="*/ 0 h 1001"/>
                <a:gd name="T34" fmla="*/ 763 w 1322"/>
                <a:gd name="T35" fmla="*/ 23 h 1001"/>
                <a:gd name="T36" fmla="*/ 763 w 1322"/>
                <a:gd name="T37" fmla="*/ 23 h 1001"/>
                <a:gd name="T38" fmla="*/ 763 w 1322"/>
                <a:gd name="T39" fmla="*/ 107 h 1001"/>
                <a:gd name="T40" fmla="*/ 817 w 1322"/>
                <a:gd name="T41" fmla="*/ 114 h 1001"/>
                <a:gd name="T42" fmla="*/ 901 w 1322"/>
                <a:gd name="T43" fmla="*/ 206 h 1001"/>
                <a:gd name="T44" fmla="*/ 1031 w 1322"/>
                <a:gd name="T45" fmla="*/ 153 h 1001"/>
                <a:gd name="T46" fmla="*/ 1100 w 1322"/>
                <a:gd name="T47" fmla="*/ 153 h 1001"/>
                <a:gd name="T48" fmla="*/ 1145 w 1322"/>
                <a:gd name="T49" fmla="*/ 137 h 1001"/>
                <a:gd name="T50" fmla="*/ 1191 w 1322"/>
                <a:gd name="T51" fmla="*/ 206 h 1001"/>
                <a:gd name="T52" fmla="*/ 1191 w 1322"/>
                <a:gd name="T53" fmla="*/ 244 h 1001"/>
                <a:gd name="T54" fmla="*/ 1267 w 1322"/>
                <a:gd name="T55" fmla="*/ 313 h 1001"/>
                <a:gd name="T56" fmla="*/ 1260 w 1322"/>
                <a:gd name="T57" fmla="*/ 313 h 1001"/>
                <a:gd name="T58" fmla="*/ 1306 w 1322"/>
                <a:gd name="T59" fmla="*/ 366 h 1001"/>
                <a:gd name="T60" fmla="*/ 1222 w 1322"/>
                <a:gd name="T61" fmla="*/ 382 h 1001"/>
                <a:gd name="T62" fmla="*/ 1153 w 1322"/>
                <a:gd name="T63" fmla="*/ 389 h 1001"/>
                <a:gd name="T64" fmla="*/ 1138 w 1322"/>
                <a:gd name="T65" fmla="*/ 458 h 1001"/>
                <a:gd name="T66" fmla="*/ 1130 w 1322"/>
                <a:gd name="T67" fmla="*/ 511 h 1001"/>
                <a:gd name="T68" fmla="*/ 1130 w 1322"/>
                <a:gd name="T69" fmla="*/ 511 h 1001"/>
                <a:gd name="T70" fmla="*/ 1100 w 1322"/>
                <a:gd name="T71" fmla="*/ 580 h 1001"/>
                <a:gd name="T72" fmla="*/ 1031 w 1322"/>
                <a:gd name="T73" fmla="*/ 626 h 1001"/>
                <a:gd name="T74" fmla="*/ 1031 w 1322"/>
                <a:gd name="T75" fmla="*/ 718 h 1001"/>
                <a:gd name="T76" fmla="*/ 1015 w 1322"/>
                <a:gd name="T77" fmla="*/ 748 h 1001"/>
                <a:gd name="T78" fmla="*/ 1008 w 1322"/>
                <a:gd name="T79" fmla="*/ 847 h 1001"/>
                <a:gd name="T80" fmla="*/ 977 w 1322"/>
                <a:gd name="T81" fmla="*/ 893 h 1001"/>
                <a:gd name="T82" fmla="*/ 931 w 1322"/>
                <a:gd name="T83" fmla="*/ 916 h 1001"/>
                <a:gd name="T84" fmla="*/ 908 w 1322"/>
                <a:gd name="T85" fmla="*/ 985 h 1001"/>
                <a:gd name="T86" fmla="*/ 855 w 1322"/>
                <a:gd name="T87" fmla="*/ 985 h 1001"/>
                <a:gd name="T88" fmla="*/ 855 w 1322"/>
                <a:gd name="T89" fmla="*/ 985 h 1001"/>
                <a:gd name="T90" fmla="*/ 832 w 1322"/>
                <a:gd name="T91" fmla="*/ 939 h 1001"/>
                <a:gd name="T92" fmla="*/ 809 w 1322"/>
                <a:gd name="T93" fmla="*/ 962 h 1001"/>
                <a:gd name="T94" fmla="*/ 748 w 1322"/>
                <a:gd name="T95" fmla="*/ 870 h 1001"/>
                <a:gd name="T96" fmla="*/ 656 w 1322"/>
                <a:gd name="T97" fmla="*/ 947 h 1001"/>
                <a:gd name="T98" fmla="*/ 588 w 1322"/>
                <a:gd name="T99" fmla="*/ 993 h 1001"/>
                <a:gd name="T100" fmla="*/ 534 w 1322"/>
                <a:gd name="T101" fmla="*/ 939 h 1001"/>
                <a:gd name="T102" fmla="*/ 496 w 1322"/>
                <a:gd name="T103" fmla="*/ 863 h 1001"/>
                <a:gd name="T104" fmla="*/ 435 w 1322"/>
                <a:gd name="T105" fmla="*/ 878 h 1001"/>
                <a:gd name="T106" fmla="*/ 397 w 1322"/>
                <a:gd name="T107" fmla="*/ 771 h 1001"/>
                <a:gd name="T108" fmla="*/ 320 w 1322"/>
                <a:gd name="T109" fmla="*/ 832 h 1001"/>
                <a:gd name="T110" fmla="*/ 275 w 1322"/>
                <a:gd name="T111" fmla="*/ 901 h 1001"/>
                <a:gd name="T112" fmla="*/ 275 w 1322"/>
                <a:gd name="T113" fmla="*/ 847 h 1001"/>
                <a:gd name="T114" fmla="*/ 290 w 1322"/>
                <a:gd name="T115" fmla="*/ 748 h 1001"/>
                <a:gd name="T116" fmla="*/ 183 w 1322"/>
                <a:gd name="T117" fmla="*/ 680 h 1001"/>
                <a:gd name="T118" fmla="*/ 83 w 1322"/>
                <a:gd name="T119" fmla="*/ 611 h 1001"/>
                <a:gd name="T120" fmla="*/ 68 w 1322"/>
                <a:gd name="T121" fmla="*/ 580 h 1001"/>
                <a:gd name="T122" fmla="*/ 0 w 1322"/>
                <a:gd name="T123" fmla="*/ 542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2" h="1001">
                  <a:moveTo>
                    <a:pt x="0" y="542"/>
                  </a:moveTo>
                  <a:lnTo>
                    <a:pt x="0" y="542"/>
                  </a:lnTo>
                  <a:cubicBezTo>
                    <a:pt x="15" y="481"/>
                    <a:pt x="15" y="481"/>
                    <a:pt x="15" y="481"/>
                  </a:cubicBezTo>
                  <a:lnTo>
                    <a:pt x="15" y="481"/>
                  </a:lnTo>
                  <a:cubicBezTo>
                    <a:pt x="22" y="466"/>
                    <a:pt x="30" y="443"/>
                    <a:pt x="30" y="428"/>
                  </a:cubicBezTo>
                  <a:cubicBezTo>
                    <a:pt x="30" y="405"/>
                    <a:pt x="15" y="382"/>
                    <a:pt x="15" y="359"/>
                  </a:cubicBezTo>
                  <a:cubicBezTo>
                    <a:pt x="15" y="343"/>
                    <a:pt x="38" y="328"/>
                    <a:pt x="38" y="313"/>
                  </a:cubicBezTo>
                  <a:cubicBezTo>
                    <a:pt x="38" y="282"/>
                    <a:pt x="15" y="252"/>
                    <a:pt x="7" y="221"/>
                  </a:cubicBezTo>
                  <a:lnTo>
                    <a:pt x="7" y="221"/>
                  </a:lnTo>
                  <a:cubicBezTo>
                    <a:pt x="15" y="198"/>
                    <a:pt x="7" y="160"/>
                    <a:pt x="38" y="153"/>
                  </a:cubicBezTo>
                  <a:cubicBezTo>
                    <a:pt x="53" y="145"/>
                    <a:pt x="61" y="183"/>
                    <a:pt x="76" y="191"/>
                  </a:cubicBezTo>
                  <a:cubicBezTo>
                    <a:pt x="114" y="198"/>
                    <a:pt x="152" y="191"/>
                    <a:pt x="183" y="183"/>
                  </a:cubicBezTo>
                  <a:cubicBezTo>
                    <a:pt x="221" y="175"/>
                    <a:pt x="259" y="145"/>
                    <a:pt x="297" y="130"/>
                  </a:cubicBezTo>
                  <a:cubicBezTo>
                    <a:pt x="336" y="122"/>
                    <a:pt x="366" y="130"/>
                    <a:pt x="397" y="122"/>
                  </a:cubicBezTo>
                  <a:cubicBezTo>
                    <a:pt x="435" y="107"/>
                    <a:pt x="465" y="76"/>
                    <a:pt x="504" y="53"/>
                  </a:cubicBezTo>
                  <a:cubicBezTo>
                    <a:pt x="504" y="53"/>
                    <a:pt x="527" y="7"/>
                    <a:pt x="534" y="7"/>
                  </a:cubicBezTo>
                  <a:cubicBezTo>
                    <a:pt x="550" y="7"/>
                    <a:pt x="695" y="0"/>
                    <a:pt x="695" y="0"/>
                  </a:cubicBezTo>
                  <a:cubicBezTo>
                    <a:pt x="717" y="7"/>
                    <a:pt x="740" y="15"/>
                    <a:pt x="763" y="23"/>
                  </a:cubicBezTo>
                  <a:lnTo>
                    <a:pt x="763" y="23"/>
                  </a:lnTo>
                  <a:cubicBezTo>
                    <a:pt x="763" y="53"/>
                    <a:pt x="748" y="84"/>
                    <a:pt x="763" y="107"/>
                  </a:cubicBezTo>
                  <a:cubicBezTo>
                    <a:pt x="771" y="122"/>
                    <a:pt x="802" y="107"/>
                    <a:pt x="817" y="114"/>
                  </a:cubicBezTo>
                  <a:cubicBezTo>
                    <a:pt x="847" y="137"/>
                    <a:pt x="863" y="198"/>
                    <a:pt x="901" y="206"/>
                  </a:cubicBezTo>
                  <a:cubicBezTo>
                    <a:pt x="947" y="214"/>
                    <a:pt x="985" y="160"/>
                    <a:pt x="1031" y="153"/>
                  </a:cubicBezTo>
                  <a:cubicBezTo>
                    <a:pt x="1054" y="145"/>
                    <a:pt x="1077" y="160"/>
                    <a:pt x="1100" y="153"/>
                  </a:cubicBezTo>
                  <a:cubicBezTo>
                    <a:pt x="1115" y="153"/>
                    <a:pt x="1130" y="130"/>
                    <a:pt x="1145" y="137"/>
                  </a:cubicBezTo>
                  <a:cubicBezTo>
                    <a:pt x="1168" y="153"/>
                    <a:pt x="1183" y="183"/>
                    <a:pt x="1191" y="206"/>
                  </a:cubicBezTo>
                  <a:cubicBezTo>
                    <a:pt x="1199" y="221"/>
                    <a:pt x="1183" y="229"/>
                    <a:pt x="1191" y="244"/>
                  </a:cubicBezTo>
                  <a:cubicBezTo>
                    <a:pt x="1214" y="267"/>
                    <a:pt x="1244" y="290"/>
                    <a:pt x="1267" y="313"/>
                  </a:cubicBezTo>
                  <a:cubicBezTo>
                    <a:pt x="1260" y="313"/>
                    <a:pt x="1260" y="313"/>
                    <a:pt x="1260" y="313"/>
                  </a:cubicBezTo>
                  <a:cubicBezTo>
                    <a:pt x="1275" y="328"/>
                    <a:pt x="1321" y="351"/>
                    <a:pt x="1306" y="366"/>
                  </a:cubicBezTo>
                  <a:cubicBezTo>
                    <a:pt x="1290" y="397"/>
                    <a:pt x="1252" y="382"/>
                    <a:pt x="1222" y="382"/>
                  </a:cubicBezTo>
                  <a:cubicBezTo>
                    <a:pt x="1199" y="382"/>
                    <a:pt x="1168" y="374"/>
                    <a:pt x="1153" y="389"/>
                  </a:cubicBezTo>
                  <a:cubicBezTo>
                    <a:pt x="1130" y="405"/>
                    <a:pt x="1138" y="435"/>
                    <a:pt x="1138" y="458"/>
                  </a:cubicBezTo>
                  <a:cubicBezTo>
                    <a:pt x="1130" y="473"/>
                    <a:pt x="1130" y="496"/>
                    <a:pt x="1130" y="511"/>
                  </a:cubicBezTo>
                  <a:lnTo>
                    <a:pt x="1130" y="511"/>
                  </a:lnTo>
                  <a:cubicBezTo>
                    <a:pt x="1115" y="534"/>
                    <a:pt x="1115" y="565"/>
                    <a:pt x="1100" y="580"/>
                  </a:cubicBezTo>
                  <a:cubicBezTo>
                    <a:pt x="1084" y="603"/>
                    <a:pt x="1046" y="603"/>
                    <a:pt x="1031" y="626"/>
                  </a:cubicBezTo>
                  <a:cubicBezTo>
                    <a:pt x="1023" y="657"/>
                    <a:pt x="1038" y="687"/>
                    <a:pt x="1031" y="718"/>
                  </a:cubicBezTo>
                  <a:cubicBezTo>
                    <a:pt x="1031" y="733"/>
                    <a:pt x="1015" y="741"/>
                    <a:pt x="1015" y="748"/>
                  </a:cubicBezTo>
                  <a:cubicBezTo>
                    <a:pt x="1008" y="779"/>
                    <a:pt x="1015" y="817"/>
                    <a:pt x="1008" y="847"/>
                  </a:cubicBezTo>
                  <a:cubicBezTo>
                    <a:pt x="1000" y="870"/>
                    <a:pt x="985" y="878"/>
                    <a:pt x="977" y="893"/>
                  </a:cubicBezTo>
                  <a:cubicBezTo>
                    <a:pt x="962" y="901"/>
                    <a:pt x="939" y="901"/>
                    <a:pt x="931" y="916"/>
                  </a:cubicBezTo>
                  <a:cubicBezTo>
                    <a:pt x="916" y="932"/>
                    <a:pt x="931" y="970"/>
                    <a:pt x="908" y="985"/>
                  </a:cubicBezTo>
                  <a:cubicBezTo>
                    <a:pt x="901" y="993"/>
                    <a:pt x="878" y="985"/>
                    <a:pt x="855" y="985"/>
                  </a:cubicBezTo>
                  <a:lnTo>
                    <a:pt x="855" y="985"/>
                  </a:lnTo>
                  <a:cubicBezTo>
                    <a:pt x="847" y="970"/>
                    <a:pt x="847" y="947"/>
                    <a:pt x="832" y="939"/>
                  </a:cubicBezTo>
                  <a:cubicBezTo>
                    <a:pt x="825" y="939"/>
                    <a:pt x="817" y="970"/>
                    <a:pt x="809" y="962"/>
                  </a:cubicBezTo>
                  <a:cubicBezTo>
                    <a:pt x="779" y="939"/>
                    <a:pt x="786" y="870"/>
                    <a:pt x="748" y="870"/>
                  </a:cubicBezTo>
                  <a:cubicBezTo>
                    <a:pt x="702" y="863"/>
                    <a:pt x="687" y="924"/>
                    <a:pt x="656" y="947"/>
                  </a:cubicBezTo>
                  <a:cubicBezTo>
                    <a:pt x="633" y="970"/>
                    <a:pt x="618" y="1000"/>
                    <a:pt x="588" y="993"/>
                  </a:cubicBezTo>
                  <a:cubicBezTo>
                    <a:pt x="565" y="993"/>
                    <a:pt x="550" y="962"/>
                    <a:pt x="534" y="939"/>
                  </a:cubicBezTo>
                  <a:cubicBezTo>
                    <a:pt x="519" y="916"/>
                    <a:pt x="519" y="878"/>
                    <a:pt x="496" y="863"/>
                  </a:cubicBezTo>
                  <a:cubicBezTo>
                    <a:pt x="481" y="855"/>
                    <a:pt x="450" y="893"/>
                    <a:pt x="435" y="878"/>
                  </a:cubicBezTo>
                  <a:cubicBezTo>
                    <a:pt x="412" y="855"/>
                    <a:pt x="435" y="786"/>
                    <a:pt x="397" y="771"/>
                  </a:cubicBezTo>
                  <a:cubicBezTo>
                    <a:pt x="366" y="756"/>
                    <a:pt x="343" y="809"/>
                    <a:pt x="320" y="832"/>
                  </a:cubicBezTo>
                  <a:cubicBezTo>
                    <a:pt x="305" y="855"/>
                    <a:pt x="297" y="893"/>
                    <a:pt x="275" y="901"/>
                  </a:cubicBezTo>
                  <a:cubicBezTo>
                    <a:pt x="252" y="901"/>
                    <a:pt x="267" y="863"/>
                    <a:pt x="275" y="847"/>
                  </a:cubicBezTo>
                  <a:cubicBezTo>
                    <a:pt x="275" y="809"/>
                    <a:pt x="305" y="779"/>
                    <a:pt x="290" y="748"/>
                  </a:cubicBezTo>
                  <a:cubicBezTo>
                    <a:pt x="275" y="710"/>
                    <a:pt x="221" y="703"/>
                    <a:pt x="183" y="680"/>
                  </a:cubicBezTo>
                  <a:cubicBezTo>
                    <a:pt x="152" y="657"/>
                    <a:pt x="114" y="641"/>
                    <a:pt x="83" y="611"/>
                  </a:cubicBezTo>
                  <a:cubicBezTo>
                    <a:pt x="76" y="603"/>
                    <a:pt x="76" y="588"/>
                    <a:pt x="68" y="580"/>
                  </a:cubicBezTo>
                  <a:cubicBezTo>
                    <a:pt x="53" y="565"/>
                    <a:pt x="22" y="557"/>
                    <a:pt x="0" y="54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4" name="Freeform 103"/>
            <p:cNvSpPr>
              <a:spLocks noChangeArrowheads="1"/>
            </p:cNvSpPr>
            <p:nvPr/>
          </p:nvSpPr>
          <p:spPr bwMode="auto">
            <a:xfrm>
              <a:off x="7500449" y="9017000"/>
              <a:ext cx="506379" cy="355600"/>
            </a:xfrm>
            <a:custGeom>
              <a:avLst/>
              <a:gdLst>
                <a:gd name="T0" fmla="*/ 275 w 1406"/>
                <a:gd name="T1" fmla="*/ 214 h 986"/>
                <a:gd name="T2" fmla="*/ 275 w 1406"/>
                <a:gd name="T3" fmla="*/ 214 h 986"/>
                <a:gd name="T4" fmla="*/ 359 w 1406"/>
                <a:gd name="T5" fmla="*/ 214 h 986"/>
                <a:gd name="T6" fmla="*/ 412 w 1406"/>
                <a:gd name="T7" fmla="*/ 61 h 986"/>
                <a:gd name="T8" fmla="*/ 496 w 1406"/>
                <a:gd name="T9" fmla="*/ 84 h 986"/>
                <a:gd name="T10" fmla="*/ 474 w 1406"/>
                <a:gd name="T11" fmla="*/ 15 h 986"/>
                <a:gd name="T12" fmla="*/ 504 w 1406"/>
                <a:gd name="T13" fmla="*/ 0 h 986"/>
                <a:gd name="T14" fmla="*/ 504 w 1406"/>
                <a:gd name="T15" fmla="*/ 0 h 986"/>
                <a:gd name="T16" fmla="*/ 535 w 1406"/>
                <a:gd name="T17" fmla="*/ 0 h 986"/>
                <a:gd name="T18" fmla="*/ 535 w 1406"/>
                <a:gd name="T19" fmla="*/ 0 h 986"/>
                <a:gd name="T20" fmla="*/ 603 w 1406"/>
                <a:gd name="T21" fmla="*/ 38 h 986"/>
                <a:gd name="T22" fmla="*/ 618 w 1406"/>
                <a:gd name="T23" fmla="*/ 69 h 986"/>
                <a:gd name="T24" fmla="*/ 718 w 1406"/>
                <a:gd name="T25" fmla="*/ 138 h 986"/>
                <a:gd name="T26" fmla="*/ 825 w 1406"/>
                <a:gd name="T27" fmla="*/ 206 h 986"/>
                <a:gd name="T28" fmla="*/ 810 w 1406"/>
                <a:gd name="T29" fmla="*/ 305 h 986"/>
                <a:gd name="T30" fmla="*/ 810 w 1406"/>
                <a:gd name="T31" fmla="*/ 359 h 986"/>
                <a:gd name="T32" fmla="*/ 855 w 1406"/>
                <a:gd name="T33" fmla="*/ 290 h 986"/>
                <a:gd name="T34" fmla="*/ 932 w 1406"/>
                <a:gd name="T35" fmla="*/ 229 h 986"/>
                <a:gd name="T36" fmla="*/ 970 w 1406"/>
                <a:gd name="T37" fmla="*/ 336 h 986"/>
                <a:gd name="T38" fmla="*/ 1031 w 1406"/>
                <a:gd name="T39" fmla="*/ 321 h 986"/>
                <a:gd name="T40" fmla="*/ 1069 w 1406"/>
                <a:gd name="T41" fmla="*/ 397 h 986"/>
                <a:gd name="T42" fmla="*/ 1123 w 1406"/>
                <a:gd name="T43" fmla="*/ 451 h 986"/>
                <a:gd name="T44" fmla="*/ 1191 w 1406"/>
                <a:gd name="T45" fmla="*/ 405 h 986"/>
                <a:gd name="T46" fmla="*/ 1283 w 1406"/>
                <a:gd name="T47" fmla="*/ 328 h 986"/>
                <a:gd name="T48" fmla="*/ 1344 w 1406"/>
                <a:gd name="T49" fmla="*/ 420 h 986"/>
                <a:gd name="T50" fmla="*/ 1367 w 1406"/>
                <a:gd name="T51" fmla="*/ 397 h 986"/>
                <a:gd name="T52" fmla="*/ 1390 w 1406"/>
                <a:gd name="T53" fmla="*/ 443 h 986"/>
                <a:gd name="T54" fmla="*/ 1390 w 1406"/>
                <a:gd name="T55" fmla="*/ 443 h 986"/>
                <a:gd name="T56" fmla="*/ 1405 w 1406"/>
                <a:gd name="T57" fmla="*/ 542 h 986"/>
                <a:gd name="T58" fmla="*/ 1382 w 1406"/>
                <a:gd name="T59" fmla="*/ 634 h 986"/>
                <a:gd name="T60" fmla="*/ 1382 w 1406"/>
                <a:gd name="T61" fmla="*/ 688 h 986"/>
                <a:gd name="T62" fmla="*/ 1398 w 1406"/>
                <a:gd name="T63" fmla="*/ 817 h 986"/>
                <a:gd name="T64" fmla="*/ 1352 w 1406"/>
                <a:gd name="T65" fmla="*/ 833 h 986"/>
                <a:gd name="T66" fmla="*/ 1207 w 1406"/>
                <a:gd name="T67" fmla="*/ 825 h 986"/>
                <a:gd name="T68" fmla="*/ 1115 w 1406"/>
                <a:gd name="T69" fmla="*/ 833 h 986"/>
                <a:gd name="T70" fmla="*/ 1077 w 1406"/>
                <a:gd name="T71" fmla="*/ 772 h 986"/>
                <a:gd name="T72" fmla="*/ 1016 w 1406"/>
                <a:gd name="T73" fmla="*/ 764 h 986"/>
                <a:gd name="T74" fmla="*/ 916 w 1406"/>
                <a:gd name="T75" fmla="*/ 833 h 986"/>
                <a:gd name="T76" fmla="*/ 649 w 1406"/>
                <a:gd name="T77" fmla="*/ 924 h 986"/>
                <a:gd name="T78" fmla="*/ 443 w 1406"/>
                <a:gd name="T79" fmla="*/ 970 h 986"/>
                <a:gd name="T80" fmla="*/ 343 w 1406"/>
                <a:gd name="T81" fmla="*/ 962 h 986"/>
                <a:gd name="T82" fmla="*/ 237 w 1406"/>
                <a:gd name="T83" fmla="*/ 985 h 986"/>
                <a:gd name="T84" fmla="*/ 137 w 1406"/>
                <a:gd name="T85" fmla="*/ 962 h 986"/>
                <a:gd name="T86" fmla="*/ 137 w 1406"/>
                <a:gd name="T87" fmla="*/ 962 h 986"/>
                <a:gd name="T88" fmla="*/ 153 w 1406"/>
                <a:gd name="T89" fmla="*/ 894 h 986"/>
                <a:gd name="T90" fmla="*/ 61 w 1406"/>
                <a:gd name="T91" fmla="*/ 794 h 986"/>
                <a:gd name="T92" fmla="*/ 15 w 1406"/>
                <a:gd name="T93" fmla="*/ 810 h 986"/>
                <a:gd name="T94" fmla="*/ 23 w 1406"/>
                <a:gd name="T95" fmla="*/ 710 h 986"/>
                <a:gd name="T96" fmla="*/ 0 w 1406"/>
                <a:gd name="T97" fmla="*/ 649 h 986"/>
                <a:gd name="T98" fmla="*/ 23 w 1406"/>
                <a:gd name="T99" fmla="*/ 580 h 986"/>
                <a:gd name="T100" fmla="*/ 84 w 1406"/>
                <a:gd name="T101" fmla="*/ 558 h 986"/>
                <a:gd name="T102" fmla="*/ 160 w 1406"/>
                <a:gd name="T103" fmla="*/ 588 h 986"/>
                <a:gd name="T104" fmla="*/ 176 w 1406"/>
                <a:gd name="T105" fmla="*/ 550 h 986"/>
                <a:gd name="T106" fmla="*/ 168 w 1406"/>
                <a:gd name="T107" fmla="*/ 451 h 986"/>
                <a:gd name="T108" fmla="*/ 107 w 1406"/>
                <a:gd name="T109" fmla="*/ 344 h 986"/>
                <a:gd name="T110" fmla="*/ 107 w 1406"/>
                <a:gd name="T111" fmla="*/ 344 h 986"/>
                <a:gd name="T112" fmla="*/ 183 w 1406"/>
                <a:gd name="T113" fmla="*/ 260 h 986"/>
                <a:gd name="T114" fmla="*/ 275 w 1406"/>
                <a:gd name="T115" fmla="*/ 214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6" h="986">
                  <a:moveTo>
                    <a:pt x="275" y="214"/>
                  </a:moveTo>
                  <a:lnTo>
                    <a:pt x="275" y="214"/>
                  </a:lnTo>
                  <a:cubicBezTo>
                    <a:pt x="305" y="214"/>
                    <a:pt x="336" y="237"/>
                    <a:pt x="359" y="214"/>
                  </a:cubicBezTo>
                  <a:cubicBezTo>
                    <a:pt x="389" y="176"/>
                    <a:pt x="366" y="99"/>
                    <a:pt x="412" y="61"/>
                  </a:cubicBezTo>
                  <a:cubicBezTo>
                    <a:pt x="435" y="38"/>
                    <a:pt x="474" y="99"/>
                    <a:pt x="496" y="84"/>
                  </a:cubicBezTo>
                  <a:cubicBezTo>
                    <a:pt x="512" y="69"/>
                    <a:pt x="474" y="38"/>
                    <a:pt x="474" y="15"/>
                  </a:cubicBezTo>
                  <a:cubicBezTo>
                    <a:pt x="481" y="8"/>
                    <a:pt x="496" y="0"/>
                    <a:pt x="504" y="0"/>
                  </a:cubicBezTo>
                  <a:lnTo>
                    <a:pt x="504" y="0"/>
                  </a:lnTo>
                  <a:cubicBezTo>
                    <a:pt x="535" y="0"/>
                    <a:pt x="535" y="0"/>
                    <a:pt x="535" y="0"/>
                  </a:cubicBezTo>
                  <a:lnTo>
                    <a:pt x="535" y="0"/>
                  </a:lnTo>
                  <a:cubicBezTo>
                    <a:pt x="557" y="15"/>
                    <a:pt x="588" y="23"/>
                    <a:pt x="603" y="38"/>
                  </a:cubicBezTo>
                  <a:cubicBezTo>
                    <a:pt x="611" y="46"/>
                    <a:pt x="611" y="61"/>
                    <a:pt x="618" y="69"/>
                  </a:cubicBezTo>
                  <a:cubicBezTo>
                    <a:pt x="649" y="99"/>
                    <a:pt x="687" y="115"/>
                    <a:pt x="718" y="138"/>
                  </a:cubicBezTo>
                  <a:cubicBezTo>
                    <a:pt x="756" y="161"/>
                    <a:pt x="810" y="168"/>
                    <a:pt x="825" y="206"/>
                  </a:cubicBezTo>
                  <a:cubicBezTo>
                    <a:pt x="840" y="237"/>
                    <a:pt x="810" y="267"/>
                    <a:pt x="810" y="305"/>
                  </a:cubicBezTo>
                  <a:cubicBezTo>
                    <a:pt x="802" y="321"/>
                    <a:pt x="787" y="359"/>
                    <a:pt x="810" y="359"/>
                  </a:cubicBezTo>
                  <a:cubicBezTo>
                    <a:pt x="832" y="351"/>
                    <a:pt x="840" y="313"/>
                    <a:pt x="855" y="290"/>
                  </a:cubicBezTo>
                  <a:cubicBezTo>
                    <a:pt x="878" y="267"/>
                    <a:pt x="901" y="214"/>
                    <a:pt x="932" y="229"/>
                  </a:cubicBezTo>
                  <a:cubicBezTo>
                    <a:pt x="970" y="244"/>
                    <a:pt x="947" y="313"/>
                    <a:pt x="970" y="336"/>
                  </a:cubicBezTo>
                  <a:cubicBezTo>
                    <a:pt x="985" y="351"/>
                    <a:pt x="1016" y="313"/>
                    <a:pt x="1031" y="321"/>
                  </a:cubicBezTo>
                  <a:cubicBezTo>
                    <a:pt x="1054" y="336"/>
                    <a:pt x="1054" y="374"/>
                    <a:pt x="1069" y="397"/>
                  </a:cubicBezTo>
                  <a:cubicBezTo>
                    <a:pt x="1085" y="420"/>
                    <a:pt x="1100" y="451"/>
                    <a:pt x="1123" y="451"/>
                  </a:cubicBezTo>
                  <a:cubicBezTo>
                    <a:pt x="1153" y="458"/>
                    <a:pt x="1168" y="428"/>
                    <a:pt x="1191" y="405"/>
                  </a:cubicBezTo>
                  <a:cubicBezTo>
                    <a:pt x="1222" y="382"/>
                    <a:pt x="1237" y="321"/>
                    <a:pt x="1283" y="328"/>
                  </a:cubicBezTo>
                  <a:cubicBezTo>
                    <a:pt x="1321" y="328"/>
                    <a:pt x="1314" y="397"/>
                    <a:pt x="1344" y="420"/>
                  </a:cubicBezTo>
                  <a:cubicBezTo>
                    <a:pt x="1352" y="428"/>
                    <a:pt x="1360" y="397"/>
                    <a:pt x="1367" y="397"/>
                  </a:cubicBezTo>
                  <a:cubicBezTo>
                    <a:pt x="1382" y="405"/>
                    <a:pt x="1382" y="428"/>
                    <a:pt x="1390" y="443"/>
                  </a:cubicBezTo>
                  <a:lnTo>
                    <a:pt x="1390" y="443"/>
                  </a:lnTo>
                  <a:cubicBezTo>
                    <a:pt x="1398" y="474"/>
                    <a:pt x="1405" y="504"/>
                    <a:pt x="1405" y="542"/>
                  </a:cubicBezTo>
                  <a:cubicBezTo>
                    <a:pt x="1405" y="573"/>
                    <a:pt x="1390" y="603"/>
                    <a:pt x="1382" y="634"/>
                  </a:cubicBezTo>
                  <a:cubicBezTo>
                    <a:pt x="1375" y="649"/>
                    <a:pt x="1382" y="665"/>
                    <a:pt x="1382" y="688"/>
                  </a:cubicBezTo>
                  <a:cubicBezTo>
                    <a:pt x="1382" y="726"/>
                    <a:pt x="1390" y="772"/>
                    <a:pt x="1398" y="817"/>
                  </a:cubicBezTo>
                  <a:cubicBezTo>
                    <a:pt x="1352" y="833"/>
                    <a:pt x="1352" y="833"/>
                    <a:pt x="1352" y="833"/>
                  </a:cubicBezTo>
                  <a:cubicBezTo>
                    <a:pt x="1306" y="833"/>
                    <a:pt x="1260" y="825"/>
                    <a:pt x="1207" y="825"/>
                  </a:cubicBezTo>
                  <a:cubicBezTo>
                    <a:pt x="1176" y="833"/>
                    <a:pt x="1146" y="848"/>
                    <a:pt x="1115" y="833"/>
                  </a:cubicBezTo>
                  <a:cubicBezTo>
                    <a:pt x="1092" y="825"/>
                    <a:pt x="1092" y="794"/>
                    <a:pt x="1077" y="772"/>
                  </a:cubicBezTo>
                  <a:cubicBezTo>
                    <a:pt x="1077" y="772"/>
                    <a:pt x="1023" y="764"/>
                    <a:pt x="1016" y="764"/>
                  </a:cubicBezTo>
                  <a:cubicBezTo>
                    <a:pt x="1008" y="764"/>
                    <a:pt x="916" y="833"/>
                    <a:pt x="916" y="833"/>
                  </a:cubicBezTo>
                  <a:cubicBezTo>
                    <a:pt x="825" y="863"/>
                    <a:pt x="741" y="894"/>
                    <a:pt x="649" y="924"/>
                  </a:cubicBezTo>
                  <a:cubicBezTo>
                    <a:pt x="580" y="940"/>
                    <a:pt x="512" y="962"/>
                    <a:pt x="443" y="970"/>
                  </a:cubicBezTo>
                  <a:cubicBezTo>
                    <a:pt x="412" y="970"/>
                    <a:pt x="374" y="955"/>
                    <a:pt x="343" y="962"/>
                  </a:cubicBezTo>
                  <a:cubicBezTo>
                    <a:pt x="305" y="962"/>
                    <a:pt x="275" y="985"/>
                    <a:pt x="237" y="985"/>
                  </a:cubicBezTo>
                  <a:cubicBezTo>
                    <a:pt x="199" y="985"/>
                    <a:pt x="168" y="970"/>
                    <a:pt x="137" y="962"/>
                  </a:cubicBezTo>
                  <a:lnTo>
                    <a:pt x="137" y="962"/>
                  </a:lnTo>
                  <a:cubicBezTo>
                    <a:pt x="137" y="940"/>
                    <a:pt x="160" y="917"/>
                    <a:pt x="153" y="894"/>
                  </a:cubicBezTo>
                  <a:cubicBezTo>
                    <a:pt x="130" y="855"/>
                    <a:pt x="99" y="817"/>
                    <a:pt x="61" y="794"/>
                  </a:cubicBezTo>
                  <a:cubicBezTo>
                    <a:pt x="46" y="787"/>
                    <a:pt x="23" y="825"/>
                    <a:pt x="15" y="810"/>
                  </a:cubicBezTo>
                  <a:cubicBezTo>
                    <a:pt x="0" y="779"/>
                    <a:pt x="23" y="741"/>
                    <a:pt x="23" y="710"/>
                  </a:cubicBezTo>
                  <a:cubicBezTo>
                    <a:pt x="23" y="688"/>
                    <a:pt x="0" y="672"/>
                    <a:pt x="0" y="649"/>
                  </a:cubicBezTo>
                  <a:cubicBezTo>
                    <a:pt x="0" y="626"/>
                    <a:pt x="7" y="603"/>
                    <a:pt x="23" y="580"/>
                  </a:cubicBezTo>
                  <a:cubicBezTo>
                    <a:pt x="38" y="565"/>
                    <a:pt x="61" y="550"/>
                    <a:pt x="84" y="558"/>
                  </a:cubicBezTo>
                  <a:cubicBezTo>
                    <a:pt x="107" y="558"/>
                    <a:pt x="130" y="588"/>
                    <a:pt x="160" y="588"/>
                  </a:cubicBezTo>
                  <a:cubicBezTo>
                    <a:pt x="176" y="588"/>
                    <a:pt x="168" y="565"/>
                    <a:pt x="176" y="550"/>
                  </a:cubicBezTo>
                  <a:cubicBezTo>
                    <a:pt x="176" y="519"/>
                    <a:pt x="176" y="481"/>
                    <a:pt x="168" y="451"/>
                  </a:cubicBezTo>
                  <a:cubicBezTo>
                    <a:pt x="153" y="413"/>
                    <a:pt x="130" y="374"/>
                    <a:pt x="107" y="344"/>
                  </a:cubicBezTo>
                  <a:lnTo>
                    <a:pt x="107" y="344"/>
                  </a:lnTo>
                  <a:cubicBezTo>
                    <a:pt x="130" y="313"/>
                    <a:pt x="153" y="283"/>
                    <a:pt x="183" y="260"/>
                  </a:cubicBezTo>
                  <a:cubicBezTo>
                    <a:pt x="206" y="237"/>
                    <a:pt x="244" y="229"/>
                    <a:pt x="275" y="2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5" name="Freeform 104"/>
            <p:cNvSpPr>
              <a:spLocks noChangeArrowheads="1"/>
            </p:cNvSpPr>
            <p:nvPr/>
          </p:nvSpPr>
          <p:spPr bwMode="auto">
            <a:xfrm>
              <a:off x="8100486" y="8929688"/>
              <a:ext cx="193662" cy="112712"/>
            </a:xfrm>
            <a:custGeom>
              <a:avLst/>
              <a:gdLst>
                <a:gd name="T0" fmla="*/ 298 w 536"/>
                <a:gd name="T1" fmla="*/ 305 h 314"/>
                <a:gd name="T2" fmla="*/ 298 w 536"/>
                <a:gd name="T3" fmla="*/ 305 h 314"/>
                <a:gd name="T4" fmla="*/ 336 w 536"/>
                <a:gd name="T5" fmla="*/ 252 h 314"/>
                <a:gd name="T6" fmla="*/ 458 w 536"/>
                <a:gd name="T7" fmla="*/ 183 h 314"/>
                <a:gd name="T8" fmla="*/ 535 w 536"/>
                <a:gd name="T9" fmla="*/ 175 h 314"/>
                <a:gd name="T10" fmla="*/ 535 w 536"/>
                <a:gd name="T11" fmla="*/ 175 h 314"/>
                <a:gd name="T12" fmla="*/ 374 w 536"/>
                <a:gd name="T13" fmla="*/ 30 h 314"/>
                <a:gd name="T14" fmla="*/ 298 w 536"/>
                <a:gd name="T15" fmla="*/ 38 h 314"/>
                <a:gd name="T16" fmla="*/ 260 w 536"/>
                <a:gd name="T17" fmla="*/ 7 h 314"/>
                <a:gd name="T18" fmla="*/ 130 w 536"/>
                <a:gd name="T19" fmla="*/ 15 h 314"/>
                <a:gd name="T20" fmla="*/ 130 w 536"/>
                <a:gd name="T21" fmla="*/ 15 h 314"/>
                <a:gd name="T22" fmla="*/ 176 w 536"/>
                <a:gd name="T23" fmla="*/ 68 h 314"/>
                <a:gd name="T24" fmla="*/ 92 w 536"/>
                <a:gd name="T25" fmla="*/ 84 h 314"/>
                <a:gd name="T26" fmla="*/ 23 w 536"/>
                <a:gd name="T27" fmla="*/ 91 h 314"/>
                <a:gd name="T28" fmla="*/ 8 w 536"/>
                <a:gd name="T29" fmla="*/ 160 h 314"/>
                <a:gd name="T30" fmla="*/ 0 w 536"/>
                <a:gd name="T31" fmla="*/ 213 h 314"/>
                <a:gd name="T32" fmla="*/ 0 w 536"/>
                <a:gd name="T33" fmla="*/ 213 h 314"/>
                <a:gd name="T34" fmla="*/ 84 w 536"/>
                <a:gd name="T35" fmla="*/ 274 h 314"/>
                <a:gd name="T36" fmla="*/ 145 w 536"/>
                <a:gd name="T37" fmla="*/ 244 h 314"/>
                <a:gd name="T38" fmla="*/ 183 w 536"/>
                <a:gd name="T39" fmla="*/ 297 h 314"/>
                <a:gd name="T40" fmla="*/ 298 w 536"/>
                <a:gd name="T41" fmla="*/ 3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6" h="314">
                  <a:moveTo>
                    <a:pt x="298" y="305"/>
                  </a:moveTo>
                  <a:lnTo>
                    <a:pt x="298" y="305"/>
                  </a:lnTo>
                  <a:cubicBezTo>
                    <a:pt x="313" y="290"/>
                    <a:pt x="328" y="274"/>
                    <a:pt x="336" y="252"/>
                  </a:cubicBezTo>
                  <a:cubicBezTo>
                    <a:pt x="359" y="175"/>
                    <a:pt x="374" y="183"/>
                    <a:pt x="458" y="183"/>
                  </a:cubicBezTo>
                  <a:cubicBezTo>
                    <a:pt x="481" y="183"/>
                    <a:pt x="504" y="183"/>
                    <a:pt x="535" y="175"/>
                  </a:cubicBezTo>
                  <a:lnTo>
                    <a:pt x="535" y="175"/>
                  </a:lnTo>
                  <a:cubicBezTo>
                    <a:pt x="489" y="137"/>
                    <a:pt x="428" y="53"/>
                    <a:pt x="374" y="30"/>
                  </a:cubicBezTo>
                  <a:cubicBezTo>
                    <a:pt x="351" y="22"/>
                    <a:pt x="328" y="45"/>
                    <a:pt x="298" y="38"/>
                  </a:cubicBezTo>
                  <a:cubicBezTo>
                    <a:pt x="283" y="38"/>
                    <a:pt x="275" y="7"/>
                    <a:pt x="260" y="7"/>
                  </a:cubicBezTo>
                  <a:cubicBezTo>
                    <a:pt x="214" y="0"/>
                    <a:pt x="176" y="7"/>
                    <a:pt x="130" y="15"/>
                  </a:cubicBezTo>
                  <a:lnTo>
                    <a:pt x="130" y="15"/>
                  </a:lnTo>
                  <a:cubicBezTo>
                    <a:pt x="145" y="30"/>
                    <a:pt x="191" y="53"/>
                    <a:pt x="176" y="68"/>
                  </a:cubicBezTo>
                  <a:cubicBezTo>
                    <a:pt x="160" y="99"/>
                    <a:pt x="122" y="84"/>
                    <a:pt x="92" y="84"/>
                  </a:cubicBezTo>
                  <a:cubicBezTo>
                    <a:pt x="69" y="84"/>
                    <a:pt x="38" y="76"/>
                    <a:pt x="23" y="91"/>
                  </a:cubicBezTo>
                  <a:cubicBezTo>
                    <a:pt x="0" y="107"/>
                    <a:pt x="8" y="137"/>
                    <a:pt x="8" y="160"/>
                  </a:cubicBezTo>
                  <a:cubicBezTo>
                    <a:pt x="0" y="175"/>
                    <a:pt x="0" y="198"/>
                    <a:pt x="0" y="213"/>
                  </a:cubicBezTo>
                  <a:lnTo>
                    <a:pt x="0" y="213"/>
                  </a:lnTo>
                  <a:cubicBezTo>
                    <a:pt x="23" y="236"/>
                    <a:pt x="53" y="267"/>
                    <a:pt x="84" y="274"/>
                  </a:cubicBezTo>
                  <a:cubicBezTo>
                    <a:pt x="107" y="282"/>
                    <a:pt x="122" y="236"/>
                    <a:pt x="145" y="244"/>
                  </a:cubicBezTo>
                  <a:cubicBezTo>
                    <a:pt x="168" y="244"/>
                    <a:pt x="160" y="290"/>
                    <a:pt x="183" y="297"/>
                  </a:cubicBezTo>
                  <a:cubicBezTo>
                    <a:pt x="229" y="313"/>
                    <a:pt x="244" y="297"/>
                    <a:pt x="298" y="30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6" name="Freeform 105"/>
            <p:cNvSpPr>
              <a:spLocks noChangeArrowheads="1"/>
            </p:cNvSpPr>
            <p:nvPr/>
          </p:nvSpPr>
          <p:spPr bwMode="auto">
            <a:xfrm>
              <a:off x="8316371" y="8907463"/>
              <a:ext cx="126992" cy="74612"/>
            </a:xfrm>
            <a:custGeom>
              <a:avLst/>
              <a:gdLst>
                <a:gd name="T0" fmla="*/ 46 w 353"/>
                <a:gd name="T1" fmla="*/ 192 h 208"/>
                <a:gd name="T2" fmla="*/ 46 w 353"/>
                <a:gd name="T3" fmla="*/ 192 h 208"/>
                <a:gd name="T4" fmla="*/ 123 w 353"/>
                <a:gd name="T5" fmla="*/ 176 h 208"/>
                <a:gd name="T6" fmla="*/ 291 w 353"/>
                <a:gd name="T7" fmla="*/ 199 h 208"/>
                <a:gd name="T8" fmla="*/ 352 w 353"/>
                <a:gd name="T9" fmla="*/ 169 h 208"/>
                <a:gd name="T10" fmla="*/ 352 w 353"/>
                <a:gd name="T11" fmla="*/ 169 h 208"/>
                <a:gd name="T12" fmla="*/ 230 w 353"/>
                <a:gd name="T13" fmla="*/ 62 h 208"/>
                <a:gd name="T14" fmla="*/ 31 w 353"/>
                <a:gd name="T15" fmla="*/ 23 h 208"/>
                <a:gd name="T16" fmla="*/ 46 w 353"/>
                <a:gd name="T17"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208">
                  <a:moveTo>
                    <a:pt x="46" y="192"/>
                  </a:moveTo>
                  <a:lnTo>
                    <a:pt x="46" y="192"/>
                  </a:lnTo>
                  <a:cubicBezTo>
                    <a:pt x="69" y="176"/>
                    <a:pt x="100" y="169"/>
                    <a:pt x="123" y="176"/>
                  </a:cubicBezTo>
                  <a:cubicBezTo>
                    <a:pt x="176" y="184"/>
                    <a:pt x="237" y="207"/>
                    <a:pt x="291" y="199"/>
                  </a:cubicBezTo>
                  <a:cubicBezTo>
                    <a:pt x="314" y="192"/>
                    <a:pt x="329" y="184"/>
                    <a:pt x="352" y="169"/>
                  </a:cubicBezTo>
                  <a:lnTo>
                    <a:pt x="352" y="169"/>
                  </a:lnTo>
                  <a:cubicBezTo>
                    <a:pt x="321" y="146"/>
                    <a:pt x="268" y="77"/>
                    <a:pt x="230" y="62"/>
                  </a:cubicBezTo>
                  <a:cubicBezTo>
                    <a:pt x="168" y="39"/>
                    <a:pt x="100" y="0"/>
                    <a:pt x="31" y="23"/>
                  </a:cubicBezTo>
                  <a:cubicBezTo>
                    <a:pt x="0" y="31"/>
                    <a:pt x="46" y="161"/>
                    <a:pt x="46" y="1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7" name="Freeform 106"/>
            <p:cNvSpPr>
              <a:spLocks noChangeArrowheads="1"/>
            </p:cNvSpPr>
            <p:nvPr/>
          </p:nvSpPr>
          <p:spPr bwMode="auto">
            <a:xfrm>
              <a:off x="7995717" y="9005888"/>
              <a:ext cx="844495" cy="531812"/>
            </a:xfrm>
            <a:custGeom>
              <a:avLst/>
              <a:gdLst>
                <a:gd name="T0" fmla="*/ 672 w 2346"/>
                <a:gd name="T1" fmla="*/ 69 h 1476"/>
                <a:gd name="T2" fmla="*/ 328 w 2346"/>
                <a:gd name="T3" fmla="*/ 84 h 1476"/>
                <a:gd name="T4" fmla="*/ 588 w 2346"/>
                <a:gd name="T5" fmla="*/ 92 h 1476"/>
                <a:gd name="T6" fmla="*/ 435 w 2346"/>
                <a:gd name="T7" fmla="*/ 31 h 1476"/>
                <a:gd name="T8" fmla="*/ 290 w 2346"/>
                <a:gd name="T9" fmla="*/ 0 h 1476"/>
                <a:gd name="T10" fmla="*/ 260 w 2346"/>
                <a:gd name="T11" fmla="*/ 69 h 1476"/>
                <a:gd name="T12" fmla="*/ 191 w 2346"/>
                <a:gd name="T13" fmla="*/ 207 h 1476"/>
                <a:gd name="T14" fmla="*/ 168 w 2346"/>
                <a:gd name="T15" fmla="*/ 336 h 1476"/>
                <a:gd name="T16" fmla="*/ 91 w 2346"/>
                <a:gd name="T17" fmla="*/ 405 h 1476"/>
                <a:gd name="T18" fmla="*/ 15 w 2346"/>
                <a:gd name="T19" fmla="*/ 474 h 1476"/>
                <a:gd name="T20" fmla="*/ 30 w 2346"/>
                <a:gd name="T21" fmla="*/ 573 h 1476"/>
                <a:gd name="T22" fmla="*/ 7 w 2346"/>
                <a:gd name="T23" fmla="*/ 719 h 1476"/>
                <a:gd name="T24" fmla="*/ 23 w 2346"/>
                <a:gd name="T25" fmla="*/ 848 h 1476"/>
                <a:gd name="T26" fmla="*/ 198 w 2346"/>
                <a:gd name="T27" fmla="*/ 917 h 1476"/>
                <a:gd name="T28" fmla="*/ 458 w 2346"/>
                <a:gd name="T29" fmla="*/ 909 h 1476"/>
                <a:gd name="T30" fmla="*/ 641 w 2346"/>
                <a:gd name="T31" fmla="*/ 1055 h 1476"/>
                <a:gd name="T32" fmla="*/ 832 w 2346"/>
                <a:gd name="T33" fmla="*/ 1200 h 1476"/>
                <a:gd name="T34" fmla="*/ 1023 w 2346"/>
                <a:gd name="T35" fmla="*/ 1200 h 1476"/>
                <a:gd name="T36" fmla="*/ 1229 w 2346"/>
                <a:gd name="T37" fmla="*/ 1330 h 1476"/>
                <a:gd name="T38" fmla="*/ 1275 w 2346"/>
                <a:gd name="T39" fmla="*/ 1436 h 1476"/>
                <a:gd name="T40" fmla="*/ 1321 w 2346"/>
                <a:gd name="T41" fmla="*/ 1444 h 1476"/>
                <a:gd name="T42" fmla="*/ 1443 w 2346"/>
                <a:gd name="T43" fmla="*/ 1337 h 1476"/>
                <a:gd name="T44" fmla="*/ 1909 w 2346"/>
                <a:gd name="T45" fmla="*/ 986 h 1476"/>
                <a:gd name="T46" fmla="*/ 2169 w 2346"/>
                <a:gd name="T47" fmla="*/ 390 h 1476"/>
                <a:gd name="T48" fmla="*/ 1520 w 2346"/>
                <a:gd name="T49" fmla="*/ 359 h 1476"/>
                <a:gd name="T50" fmla="*/ 1077 w 2346"/>
                <a:gd name="T51" fmla="*/ 169 h 1476"/>
                <a:gd name="T52" fmla="*/ 939 w 2346"/>
                <a:gd name="T53" fmla="*/ 260 h 1476"/>
                <a:gd name="T54" fmla="*/ 909 w 2346"/>
                <a:gd name="T55" fmla="*/ 375 h 1476"/>
                <a:gd name="T56" fmla="*/ 718 w 2346"/>
                <a:gd name="T57" fmla="*/ 321 h 1476"/>
                <a:gd name="T58" fmla="*/ 641 w 2346"/>
                <a:gd name="T59" fmla="*/ 352 h 1476"/>
                <a:gd name="T60" fmla="*/ 573 w 2346"/>
                <a:gd name="T61" fmla="*/ 306 h 1476"/>
                <a:gd name="T62" fmla="*/ 702 w 2346"/>
                <a:gd name="T63" fmla="*/ 161 h 1476"/>
                <a:gd name="T64" fmla="*/ 672 w 2346"/>
                <a:gd name="T65" fmla="*/ 69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46" h="1476">
                  <a:moveTo>
                    <a:pt x="672" y="69"/>
                  </a:moveTo>
                  <a:lnTo>
                    <a:pt x="672" y="69"/>
                  </a:lnTo>
                  <a:cubicBezTo>
                    <a:pt x="641" y="92"/>
                    <a:pt x="618" y="123"/>
                    <a:pt x="565" y="123"/>
                  </a:cubicBezTo>
                  <a:cubicBezTo>
                    <a:pt x="504" y="130"/>
                    <a:pt x="374" y="123"/>
                    <a:pt x="328" y="84"/>
                  </a:cubicBezTo>
                  <a:cubicBezTo>
                    <a:pt x="404" y="84"/>
                    <a:pt x="519" y="123"/>
                    <a:pt x="588" y="92"/>
                  </a:cubicBezTo>
                  <a:lnTo>
                    <a:pt x="588" y="92"/>
                  </a:lnTo>
                  <a:cubicBezTo>
                    <a:pt x="534" y="84"/>
                    <a:pt x="519" y="100"/>
                    <a:pt x="473" y="84"/>
                  </a:cubicBezTo>
                  <a:cubicBezTo>
                    <a:pt x="450" y="77"/>
                    <a:pt x="458" y="31"/>
                    <a:pt x="435" y="31"/>
                  </a:cubicBezTo>
                  <a:cubicBezTo>
                    <a:pt x="412" y="23"/>
                    <a:pt x="397" y="69"/>
                    <a:pt x="374" y="61"/>
                  </a:cubicBezTo>
                  <a:cubicBezTo>
                    <a:pt x="343" y="54"/>
                    <a:pt x="313" y="23"/>
                    <a:pt x="290" y="0"/>
                  </a:cubicBezTo>
                  <a:lnTo>
                    <a:pt x="290" y="0"/>
                  </a:lnTo>
                  <a:cubicBezTo>
                    <a:pt x="275" y="23"/>
                    <a:pt x="275" y="54"/>
                    <a:pt x="260" y="69"/>
                  </a:cubicBezTo>
                  <a:cubicBezTo>
                    <a:pt x="244" y="92"/>
                    <a:pt x="206" y="92"/>
                    <a:pt x="191" y="115"/>
                  </a:cubicBezTo>
                  <a:cubicBezTo>
                    <a:pt x="183" y="146"/>
                    <a:pt x="198" y="176"/>
                    <a:pt x="191" y="207"/>
                  </a:cubicBezTo>
                  <a:cubicBezTo>
                    <a:pt x="191" y="222"/>
                    <a:pt x="175" y="230"/>
                    <a:pt x="175" y="237"/>
                  </a:cubicBezTo>
                  <a:cubicBezTo>
                    <a:pt x="168" y="268"/>
                    <a:pt x="175" y="306"/>
                    <a:pt x="168" y="336"/>
                  </a:cubicBezTo>
                  <a:cubicBezTo>
                    <a:pt x="160" y="359"/>
                    <a:pt x="145" y="367"/>
                    <a:pt x="137" y="382"/>
                  </a:cubicBezTo>
                  <a:cubicBezTo>
                    <a:pt x="122" y="390"/>
                    <a:pt x="99" y="390"/>
                    <a:pt x="91" y="405"/>
                  </a:cubicBezTo>
                  <a:cubicBezTo>
                    <a:pt x="76" y="421"/>
                    <a:pt x="91" y="459"/>
                    <a:pt x="68" y="474"/>
                  </a:cubicBezTo>
                  <a:cubicBezTo>
                    <a:pt x="61" y="482"/>
                    <a:pt x="38" y="474"/>
                    <a:pt x="15" y="474"/>
                  </a:cubicBezTo>
                  <a:lnTo>
                    <a:pt x="15" y="474"/>
                  </a:lnTo>
                  <a:cubicBezTo>
                    <a:pt x="23" y="505"/>
                    <a:pt x="30" y="535"/>
                    <a:pt x="30" y="573"/>
                  </a:cubicBezTo>
                  <a:cubicBezTo>
                    <a:pt x="30" y="604"/>
                    <a:pt x="15" y="634"/>
                    <a:pt x="7" y="665"/>
                  </a:cubicBezTo>
                  <a:cubicBezTo>
                    <a:pt x="0" y="680"/>
                    <a:pt x="7" y="696"/>
                    <a:pt x="7" y="719"/>
                  </a:cubicBezTo>
                  <a:cubicBezTo>
                    <a:pt x="7" y="757"/>
                    <a:pt x="15" y="803"/>
                    <a:pt x="23" y="848"/>
                  </a:cubicBezTo>
                  <a:lnTo>
                    <a:pt x="23" y="848"/>
                  </a:lnTo>
                  <a:cubicBezTo>
                    <a:pt x="76" y="848"/>
                    <a:pt x="137" y="825"/>
                    <a:pt x="183" y="841"/>
                  </a:cubicBezTo>
                  <a:cubicBezTo>
                    <a:pt x="206" y="856"/>
                    <a:pt x="175" y="909"/>
                    <a:pt x="198" y="917"/>
                  </a:cubicBezTo>
                  <a:cubicBezTo>
                    <a:pt x="244" y="932"/>
                    <a:pt x="298" y="917"/>
                    <a:pt x="343" y="909"/>
                  </a:cubicBezTo>
                  <a:cubicBezTo>
                    <a:pt x="382" y="909"/>
                    <a:pt x="420" y="894"/>
                    <a:pt x="458" y="909"/>
                  </a:cubicBezTo>
                  <a:cubicBezTo>
                    <a:pt x="489" y="925"/>
                    <a:pt x="504" y="963"/>
                    <a:pt x="527" y="986"/>
                  </a:cubicBezTo>
                  <a:cubicBezTo>
                    <a:pt x="565" y="1016"/>
                    <a:pt x="603" y="1032"/>
                    <a:pt x="641" y="1055"/>
                  </a:cubicBezTo>
                  <a:cubicBezTo>
                    <a:pt x="664" y="1078"/>
                    <a:pt x="672" y="1108"/>
                    <a:pt x="695" y="1123"/>
                  </a:cubicBezTo>
                  <a:cubicBezTo>
                    <a:pt x="733" y="1154"/>
                    <a:pt x="779" y="1184"/>
                    <a:pt x="832" y="1200"/>
                  </a:cubicBezTo>
                  <a:cubicBezTo>
                    <a:pt x="871" y="1200"/>
                    <a:pt x="901" y="1161"/>
                    <a:pt x="939" y="1161"/>
                  </a:cubicBezTo>
                  <a:cubicBezTo>
                    <a:pt x="970" y="1161"/>
                    <a:pt x="993" y="1192"/>
                    <a:pt x="1023" y="1200"/>
                  </a:cubicBezTo>
                  <a:cubicBezTo>
                    <a:pt x="1054" y="1200"/>
                    <a:pt x="1092" y="1169"/>
                    <a:pt x="1123" y="1184"/>
                  </a:cubicBezTo>
                  <a:cubicBezTo>
                    <a:pt x="1168" y="1215"/>
                    <a:pt x="1184" y="1291"/>
                    <a:pt x="1229" y="1330"/>
                  </a:cubicBezTo>
                  <a:cubicBezTo>
                    <a:pt x="1245" y="1345"/>
                    <a:pt x="1283" y="1307"/>
                    <a:pt x="1298" y="1330"/>
                  </a:cubicBezTo>
                  <a:cubicBezTo>
                    <a:pt x="1306" y="1353"/>
                    <a:pt x="1275" y="1414"/>
                    <a:pt x="1275" y="1436"/>
                  </a:cubicBezTo>
                  <a:lnTo>
                    <a:pt x="1275" y="1436"/>
                  </a:lnTo>
                  <a:cubicBezTo>
                    <a:pt x="1290" y="1444"/>
                    <a:pt x="1306" y="1444"/>
                    <a:pt x="1321" y="1444"/>
                  </a:cubicBezTo>
                  <a:cubicBezTo>
                    <a:pt x="1367" y="1444"/>
                    <a:pt x="1413" y="1475"/>
                    <a:pt x="1459" y="1475"/>
                  </a:cubicBezTo>
                  <a:cubicBezTo>
                    <a:pt x="1459" y="1436"/>
                    <a:pt x="1451" y="1383"/>
                    <a:pt x="1443" y="1337"/>
                  </a:cubicBezTo>
                  <a:cubicBezTo>
                    <a:pt x="1482" y="1230"/>
                    <a:pt x="1474" y="1146"/>
                    <a:pt x="1596" y="1100"/>
                  </a:cubicBezTo>
                  <a:cubicBezTo>
                    <a:pt x="1703" y="1055"/>
                    <a:pt x="1802" y="1009"/>
                    <a:pt x="1909" y="986"/>
                  </a:cubicBezTo>
                  <a:cubicBezTo>
                    <a:pt x="2169" y="932"/>
                    <a:pt x="2169" y="665"/>
                    <a:pt x="2077" y="474"/>
                  </a:cubicBezTo>
                  <a:cubicBezTo>
                    <a:pt x="2054" y="413"/>
                    <a:pt x="2138" y="428"/>
                    <a:pt x="2169" y="390"/>
                  </a:cubicBezTo>
                  <a:cubicBezTo>
                    <a:pt x="2345" y="222"/>
                    <a:pt x="1963" y="268"/>
                    <a:pt x="1886" y="291"/>
                  </a:cubicBezTo>
                  <a:cubicBezTo>
                    <a:pt x="1764" y="321"/>
                    <a:pt x="1627" y="291"/>
                    <a:pt x="1520" y="359"/>
                  </a:cubicBezTo>
                  <a:cubicBezTo>
                    <a:pt x="1489" y="375"/>
                    <a:pt x="1298" y="405"/>
                    <a:pt x="1382" y="344"/>
                  </a:cubicBezTo>
                  <a:cubicBezTo>
                    <a:pt x="1497" y="268"/>
                    <a:pt x="1084" y="39"/>
                    <a:pt x="1077" y="169"/>
                  </a:cubicBezTo>
                  <a:cubicBezTo>
                    <a:pt x="1077" y="268"/>
                    <a:pt x="1000" y="268"/>
                    <a:pt x="939" y="260"/>
                  </a:cubicBezTo>
                  <a:lnTo>
                    <a:pt x="939" y="260"/>
                  </a:lnTo>
                  <a:cubicBezTo>
                    <a:pt x="932" y="291"/>
                    <a:pt x="924" y="291"/>
                    <a:pt x="916" y="314"/>
                  </a:cubicBezTo>
                  <a:cubicBezTo>
                    <a:pt x="909" y="336"/>
                    <a:pt x="924" y="367"/>
                    <a:pt x="909" y="375"/>
                  </a:cubicBezTo>
                  <a:cubicBezTo>
                    <a:pt x="863" y="390"/>
                    <a:pt x="817" y="382"/>
                    <a:pt x="771" y="367"/>
                  </a:cubicBezTo>
                  <a:cubicBezTo>
                    <a:pt x="748" y="359"/>
                    <a:pt x="741" y="336"/>
                    <a:pt x="718" y="321"/>
                  </a:cubicBezTo>
                  <a:cubicBezTo>
                    <a:pt x="702" y="306"/>
                    <a:pt x="672" y="275"/>
                    <a:pt x="657" y="291"/>
                  </a:cubicBezTo>
                  <a:cubicBezTo>
                    <a:pt x="634" y="298"/>
                    <a:pt x="664" y="344"/>
                    <a:pt x="641" y="352"/>
                  </a:cubicBezTo>
                  <a:cubicBezTo>
                    <a:pt x="618" y="367"/>
                    <a:pt x="580" y="359"/>
                    <a:pt x="557" y="344"/>
                  </a:cubicBezTo>
                  <a:cubicBezTo>
                    <a:pt x="542" y="336"/>
                    <a:pt x="565" y="314"/>
                    <a:pt x="573" y="306"/>
                  </a:cubicBezTo>
                  <a:cubicBezTo>
                    <a:pt x="588" y="283"/>
                    <a:pt x="588" y="260"/>
                    <a:pt x="603" y="245"/>
                  </a:cubicBezTo>
                  <a:cubicBezTo>
                    <a:pt x="634" y="207"/>
                    <a:pt x="679" y="199"/>
                    <a:pt x="702" y="161"/>
                  </a:cubicBezTo>
                  <a:cubicBezTo>
                    <a:pt x="718" y="146"/>
                    <a:pt x="702" y="115"/>
                    <a:pt x="695" y="100"/>
                  </a:cubicBezTo>
                  <a:cubicBezTo>
                    <a:pt x="679" y="77"/>
                    <a:pt x="687" y="92"/>
                    <a:pt x="672"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8" name="Freeform 107"/>
            <p:cNvSpPr>
              <a:spLocks noChangeArrowheads="1"/>
            </p:cNvSpPr>
            <p:nvPr/>
          </p:nvSpPr>
          <p:spPr bwMode="auto">
            <a:xfrm>
              <a:off x="8190966" y="9015413"/>
              <a:ext cx="203187" cy="131762"/>
            </a:xfrm>
            <a:custGeom>
              <a:avLst/>
              <a:gdLst>
                <a:gd name="T0" fmla="*/ 397 w 566"/>
                <a:gd name="T1" fmla="*/ 237 h 368"/>
                <a:gd name="T2" fmla="*/ 397 w 566"/>
                <a:gd name="T3" fmla="*/ 237 h 368"/>
                <a:gd name="T4" fmla="*/ 321 w 566"/>
                <a:gd name="T5" fmla="*/ 207 h 368"/>
                <a:gd name="T6" fmla="*/ 382 w 566"/>
                <a:gd name="T7" fmla="*/ 153 h 368"/>
                <a:gd name="T8" fmla="*/ 512 w 566"/>
                <a:gd name="T9" fmla="*/ 61 h 368"/>
                <a:gd name="T10" fmla="*/ 275 w 566"/>
                <a:gd name="T11" fmla="*/ 16 h 368"/>
                <a:gd name="T12" fmla="*/ 130 w 566"/>
                <a:gd name="T13" fmla="*/ 46 h 368"/>
                <a:gd name="T14" fmla="*/ 130 w 566"/>
                <a:gd name="T15" fmla="*/ 46 h 368"/>
                <a:gd name="T16" fmla="*/ 153 w 566"/>
                <a:gd name="T17" fmla="*/ 77 h 368"/>
                <a:gd name="T18" fmla="*/ 160 w 566"/>
                <a:gd name="T19" fmla="*/ 138 h 368"/>
                <a:gd name="T20" fmla="*/ 61 w 566"/>
                <a:gd name="T21" fmla="*/ 222 h 368"/>
                <a:gd name="T22" fmla="*/ 31 w 566"/>
                <a:gd name="T23" fmla="*/ 283 h 368"/>
                <a:gd name="T24" fmla="*/ 15 w 566"/>
                <a:gd name="T25" fmla="*/ 321 h 368"/>
                <a:gd name="T26" fmla="*/ 99 w 566"/>
                <a:gd name="T27" fmla="*/ 329 h 368"/>
                <a:gd name="T28" fmla="*/ 115 w 566"/>
                <a:gd name="T29" fmla="*/ 268 h 368"/>
                <a:gd name="T30" fmla="*/ 176 w 566"/>
                <a:gd name="T31" fmla="*/ 298 h 368"/>
                <a:gd name="T32" fmla="*/ 229 w 566"/>
                <a:gd name="T33" fmla="*/ 344 h 368"/>
                <a:gd name="T34" fmla="*/ 367 w 566"/>
                <a:gd name="T35" fmla="*/ 352 h 368"/>
                <a:gd name="T36" fmla="*/ 374 w 566"/>
                <a:gd name="T37" fmla="*/ 291 h 368"/>
                <a:gd name="T38" fmla="*/ 397 w 566"/>
                <a:gd name="T39" fmla="*/ 23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6" h="368">
                  <a:moveTo>
                    <a:pt x="397" y="237"/>
                  </a:moveTo>
                  <a:lnTo>
                    <a:pt x="397" y="237"/>
                  </a:lnTo>
                  <a:cubicBezTo>
                    <a:pt x="351" y="230"/>
                    <a:pt x="313" y="207"/>
                    <a:pt x="321" y="207"/>
                  </a:cubicBezTo>
                  <a:cubicBezTo>
                    <a:pt x="336" y="191"/>
                    <a:pt x="359" y="153"/>
                    <a:pt x="382" y="153"/>
                  </a:cubicBezTo>
                  <a:cubicBezTo>
                    <a:pt x="412" y="146"/>
                    <a:pt x="565" y="138"/>
                    <a:pt x="512" y="61"/>
                  </a:cubicBezTo>
                  <a:cubicBezTo>
                    <a:pt x="466" y="0"/>
                    <a:pt x="351" y="31"/>
                    <a:pt x="275" y="16"/>
                  </a:cubicBezTo>
                  <a:cubicBezTo>
                    <a:pt x="191" y="0"/>
                    <a:pt x="160" y="23"/>
                    <a:pt x="130" y="46"/>
                  </a:cubicBezTo>
                  <a:lnTo>
                    <a:pt x="130" y="46"/>
                  </a:lnTo>
                  <a:cubicBezTo>
                    <a:pt x="145" y="69"/>
                    <a:pt x="137" y="54"/>
                    <a:pt x="153" y="77"/>
                  </a:cubicBezTo>
                  <a:cubicBezTo>
                    <a:pt x="160" y="92"/>
                    <a:pt x="176" y="123"/>
                    <a:pt x="160" y="138"/>
                  </a:cubicBezTo>
                  <a:cubicBezTo>
                    <a:pt x="137" y="176"/>
                    <a:pt x="92" y="184"/>
                    <a:pt x="61" y="222"/>
                  </a:cubicBezTo>
                  <a:cubicBezTo>
                    <a:pt x="46" y="237"/>
                    <a:pt x="46" y="260"/>
                    <a:pt x="31" y="283"/>
                  </a:cubicBezTo>
                  <a:cubicBezTo>
                    <a:pt x="23" y="291"/>
                    <a:pt x="0" y="313"/>
                    <a:pt x="15" y="321"/>
                  </a:cubicBezTo>
                  <a:cubicBezTo>
                    <a:pt x="38" y="336"/>
                    <a:pt x="76" y="344"/>
                    <a:pt x="99" y="329"/>
                  </a:cubicBezTo>
                  <a:cubicBezTo>
                    <a:pt x="122" y="321"/>
                    <a:pt x="92" y="275"/>
                    <a:pt x="115" y="268"/>
                  </a:cubicBezTo>
                  <a:cubicBezTo>
                    <a:pt x="130" y="252"/>
                    <a:pt x="160" y="283"/>
                    <a:pt x="176" y="298"/>
                  </a:cubicBezTo>
                  <a:cubicBezTo>
                    <a:pt x="199" y="313"/>
                    <a:pt x="206" y="336"/>
                    <a:pt x="229" y="344"/>
                  </a:cubicBezTo>
                  <a:cubicBezTo>
                    <a:pt x="275" y="359"/>
                    <a:pt x="321" y="367"/>
                    <a:pt x="367" y="352"/>
                  </a:cubicBezTo>
                  <a:cubicBezTo>
                    <a:pt x="382" y="344"/>
                    <a:pt x="367" y="313"/>
                    <a:pt x="374" y="291"/>
                  </a:cubicBezTo>
                  <a:cubicBezTo>
                    <a:pt x="382" y="268"/>
                    <a:pt x="390" y="268"/>
                    <a:pt x="397" y="2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9" name="Freeform 108"/>
            <p:cNvSpPr>
              <a:spLocks noChangeArrowheads="1"/>
            </p:cNvSpPr>
            <p:nvPr/>
          </p:nvSpPr>
          <p:spPr bwMode="auto">
            <a:xfrm>
              <a:off x="7267102" y="6611938"/>
              <a:ext cx="169852" cy="169862"/>
            </a:xfrm>
            <a:custGeom>
              <a:avLst/>
              <a:gdLst>
                <a:gd name="T0" fmla="*/ 473 w 474"/>
                <a:gd name="T1" fmla="*/ 175 h 474"/>
                <a:gd name="T2" fmla="*/ 473 w 474"/>
                <a:gd name="T3" fmla="*/ 175 h 474"/>
                <a:gd name="T4" fmla="*/ 450 w 474"/>
                <a:gd name="T5" fmla="*/ 351 h 474"/>
                <a:gd name="T6" fmla="*/ 466 w 474"/>
                <a:gd name="T7" fmla="*/ 458 h 474"/>
                <a:gd name="T8" fmla="*/ 466 w 474"/>
                <a:gd name="T9" fmla="*/ 458 h 474"/>
                <a:gd name="T10" fmla="*/ 359 w 474"/>
                <a:gd name="T11" fmla="*/ 465 h 474"/>
                <a:gd name="T12" fmla="*/ 252 w 474"/>
                <a:gd name="T13" fmla="*/ 473 h 474"/>
                <a:gd name="T14" fmla="*/ 183 w 474"/>
                <a:gd name="T15" fmla="*/ 465 h 474"/>
                <a:gd name="T16" fmla="*/ 84 w 474"/>
                <a:gd name="T17" fmla="*/ 404 h 474"/>
                <a:gd name="T18" fmla="*/ 23 w 474"/>
                <a:gd name="T19" fmla="*/ 252 h 474"/>
                <a:gd name="T20" fmla="*/ 15 w 474"/>
                <a:gd name="T21" fmla="*/ 190 h 474"/>
                <a:gd name="T22" fmla="*/ 76 w 474"/>
                <a:gd name="T23" fmla="*/ 198 h 474"/>
                <a:gd name="T24" fmla="*/ 68 w 474"/>
                <a:gd name="T25" fmla="*/ 145 h 474"/>
                <a:gd name="T26" fmla="*/ 122 w 474"/>
                <a:gd name="T27" fmla="*/ 160 h 474"/>
                <a:gd name="T28" fmla="*/ 122 w 474"/>
                <a:gd name="T29" fmla="*/ 76 h 474"/>
                <a:gd name="T30" fmla="*/ 229 w 474"/>
                <a:gd name="T31" fmla="*/ 22 h 474"/>
                <a:gd name="T32" fmla="*/ 313 w 474"/>
                <a:gd name="T33" fmla="*/ 7 h 474"/>
                <a:gd name="T34" fmla="*/ 381 w 474"/>
                <a:gd name="T35" fmla="*/ 45 h 474"/>
                <a:gd name="T36" fmla="*/ 381 w 474"/>
                <a:gd name="T37" fmla="*/ 106 h 474"/>
                <a:gd name="T38" fmla="*/ 366 w 474"/>
                <a:gd name="T39" fmla="*/ 183 h 474"/>
                <a:gd name="T40" fmla="*/ 397 w 474"/>
                <a:gd name="T41" fmla="*/ 190 h 474"/>
                <a:gd name="T42" fmla="*/ 473 w 474"/>
                <a:gd name="T43" fmla="*/ 17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4" h="474">
                  <a:moveTo>
                    <a:pt x="473" y="175"/>
                  </a:moveTo>
                  <a:lnTo>
                    <a:pt x="473" y="175"/>
                  </a:lnTo>
                  <a:cubicBezTo>
                    <a:pt x="466" y="236"/>
                    <a:pt x="450" y="290"/>
                    <a:pt x="450" y="351"/>
                  </a:cubicBezTo>
                  <a:cubicBezTo>
                    <a:pt x="450" y="389"/>
                    <a:pt x="458" y="420"/>
                    <a:pt x="466" y="458"/>
                  </a:cubicBezTo>
                  <a:lnTo>
                    <a:pt x="466" y="458"/>
                  </a:lnTo>
                  <a:cubicBezTo>
                    <a:pt x="427" y="458"/>
                    <a:pt x="389" y="465"/>
                    <a:pt x="359" y="465"/>
                  </a:cubicBezTo>
                  <a:cubicBezTo>
                    <a:pt x="320" y="465"/>
                    <a:pt x="282" y="465"/>
                    <a:pt x="252" y="473"/>
                  </a:cubicBezTo>
                  <a:cubicBezTo>
                    <a:pt x="229" y="473"/>
                    <a:pt x="206" y="473"/>
                    <a:pt x="183" y="465"/>
                  </a:cubicBezTo>
                  <a:cubicBezTo>
                    <a:pt x="145" y="450"/>
                    <a:pt x="106" y="435"/>
                    <a:pt x="84" y="404"/>
                  </a:cubicBezTo>
                  <a:cubicBezTo>
                    <a:pt x="45" y="358"/>
                    <a:pt x="38" y="305"/>
                    <a:pt x="23" y="252"/>
                  </a:cubicBezTo>
                  <a:cubicBezTo>
                    <a:pt x="15" y="236"/>
                    <a:pt x="0" y="206"/>
                    <a:pt x="15" y="190"/>
                  </a:cubicBezTo>
                  <a:cubicBezTo>
                    <a:pt x="30" y="175"/>
                    <a:pt x="61" y="206"/>
                    <a:pt x="76" y="198"/>
                  </a:cubicBezTo>
                  <a:cubicBezTo>
                    <a:pt x="91" y="183"/>
                    <a:pt x="61" y="152"/>
                    <a:pt x="68" y="145"/>
                  </a:cubicBezTo>
                  <a:cubicBezTo>
                    <a:pt x="84" y="137"/>
                    <a:pt x="114" y="175"/>
                    <a:pt x="122" y="160"/>
                  </a:cubicBezTo>
                  <a:cubicBezTo>
                    <a:pt x="137" y="137"/>
                    <a:pt x="106" y="99"/>
                    <a:pt x="122" y="76"/>
                  </a:cubicBezTo>
                  <a:cubicBezTo>
                    <a:pt x="145" y="45"/>
                    <a:pt x="191" y="38"/>
                    <a:pt x="229" y="22"/>
                  </a:cubicBezTo>
                  <a:cubicBezTo>
                    <a:pt x="252" y="15"/>
                    <a:pt x="282" y="0"/>
                    <a:pt x="313" y="7"/>
                  </a:cubicBezTo>
                  <a:cubicBezTo>
                    <a:pt x="343" y="7"/>
                    <a:pt x="366" y="22"/>
                    <a:pt x="381" y="45"/>
                  </a:cubicBezTo>
                  <a:cubicBezTo>
                    <a:pt x="389" y="68"/>
                    <a:pt x="381" y="91"/>
                    <a:pt x="381" y="106"/>
                  </a:cubicBezTo>
                  <a:cubicBezTo>
                    <a:pt x="374" y="137"/>
                    <a:pt x="359" y="160"/>
                    <a:pt x="366" y="183"/>
                  </a:cubicBezTo>
                  <a:cubicBezTo>
                    <a:pt x="366" y="198"/>
                    <a:pt x="381" y="190"/>
                    <a:pt x="397" y="190"/>
                  </a:cubicBezTo>
                  <a:cubicBezTo>
                    <a:pt x="420" y="190"/>
                    <a:pt x="443" y="183"/>
                    <a:pt x="473"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0" name="Freeform 109"/>
            <p:cNvSpPr>
              <a:spLocks noChangeArrowheads="1"/>
            </p:cNvSpPr>
            <p:nvPr/>
          </p:nvSpPr>
          <p:spPr bwMode="auto">
            <a:xfrm>
              <a:off x="7338535" y="6503988"/>
              <a:ext cx="720678" cy="569912"/>
            </a:xfrm>
            <a:custGeom>
              <a:avLst/>
              <a:gdLst>
                <a:gd name="T0" fmla="*/ 1421 w 2002"/>
                <a:gd name="T1" fmla="*/ 7 h 1582"/>
                <a:gd name="T2" fmla="*/ 1421 w 2002"/>
                <a:gd name="T3" fmla="*/ 7 h 1582"/>
                <a:gd name="T4" fmla="*/ 1390 w 2002"/>
                <a:gd name="T5" fmla="*/ 76 h 1582"/>
                <a:gd name="T6" fmla="*/ 1207 w 2002"/>
                <a:gd name="T7" fmla="*/ 68 h 1582"/>
                <a:gd name="T8" fmla="*/ 1092 w 2002"/>
                <a:gd name="T9" fmla="*/ 0 h 1582"/>
                <a:gd name="T10" fmla="*/ 1024 w 2002"/>
                <a:gd name="T11" fmla="*/ 84 h 1582"/>
                <a:gd name="T12" fmla="*/ 894 w 2002"/>
                <a:gd name="T13" fmla="*/ 206 h 1582"/>
                <a:gd name="T14" fmla="*/ 794 w 2002"/>
                <a:gd name="T15" fmla="*/ 198 h 1582"/>
                <a:gd name="T16" fmla="*/ 695 w 2002"/>
                <a:gd name="T17" fmla="*/ 275 h 1582"/>
                <a:gd name="T18" fmla="*/ 650 w 2002"/>
                <a:gd name="T19" fmla="*/ 328 h 1582"/>
                <a:gd name="T20" fmla="*/ 642 w 2002"/>
                <a:gd name="T21" fmla="*/ 420 h 1582"/>
                <a:gd name="T22" fmla="*/ 550 w 2002"/>
                <a:gd name="T23" fmla="*/ 366 h 1582"/>
                <a:gd name="T24" fmla="*/ 382 w 2002"/>
                <a:gd name="T25" fmla="*/ 397 h 1582"/>
                <a:gd name="T26" fmla="*/ 275 w 2002"/>
                <a:gd name="T27" fmla="*/ 473 h 1582"/>
                <a:gd name="T28" fmla="*/ 275 w 2002"/>
                <a:gd name="T29" fmla="*/ 473 h 1582"/>
                <a:gd name="T30" fmla="*/ 252 w 2002"/>
                <a:gd name="T31" fmla="*/ 649 h 1582"/>
                <a:gd name="T32" fmla="*/ 268 w 2002"/>
                <a:gd name="T33" fmla="*/ 756 h 1582"/>
                <a:gd name="T34" fmla="*/ 268 w 2002"/>
                <a:gd name="T35" fmla="*/ 756 h 1582"/>
                <a:gd name="T36" fmla="*/ 245 w 2002"/>
                <a:gd name="T37" fmla="*/ 848 h 1582"/>
                <a:gd name="T38" fmla="*/ 268 w 2002"/>
                <a:gd name="T39" fmla="*/ 931 h 1582"/>
                <a:gd name="T40" fmla="*/ 252 w 2002"/>
                <a:gd name="T41" fmla="*/ 1054 h 1582"/>
                <a:gd name="T42" fmla="*/ 199 w 2002"/>
                <a:gd name="T43" fmla="*/ 1100 h 1582"/>
                <a:gd name="T44" fmla="*/ 214 w 2002"/>
                <a:gd name="T45" fmla="*/ 1130 h 1582"/>
                <a:gd name="T46" fmla="*/ 291 w 2002"/>
                <a:gd name="T47" fmla="*/ 1153 h 1582"/>
                <a:gd name="T48" fmla="*/ 291 w 2002"/>
                <a:gd name="T49" fmla="*/ 1184 h 1582"/>
                <a:gd name="T50" fmla="*/ 214 w 2002"/>
                <a:gd name="T51" fmla="*/ 1199 h 1582"/>
                <a:gd name="T52" fmla="*/ 168 w 2002"/>
                <a:gd name="T53" fmla="*/ 1237 h 1582"/>
                <a:gd name="T54" fmla="*/ 61 w 2002"/>
                <a:gd name="T55" fmla="*/ 1214 h 1582"/>
                <a:gd name="T56" fmla="*/ 0 w 2002"/>
                <a:gd name="T57" fmla="*/ 1298 h 1582"/>
                <a:gd name="T58" fmla="*/ 84 w 2002"/>
                <a:gd name="T59" fmla="*/ 1344 h 1582"/>
                <a:gd name="T60" fmla="*/ 84 w 2002"/>
                <a:gd name="T61" fmla="*/ 1344 h 1582"/>
                <a:gd name="T62" fmla="*/ 245 w 2002"/>
                <a:gd name="T63" fmla="*/ 1336 h 1582"/>
                <a:gd name="T64" fmla="*/ 359 w 2002"/>
                <a:gd name="T65" fmla="*/ 1390 h 1582"/>
                <a:gd name="T66" fmla="*/ 359 w 2002"/>
                <a:gd name="T67" fmla="*/ 1390 h 1582"/>
                <a:gd name="T68" fmla="*/ 413 w 2002"/>
                <a:gd name="T69" fmla="*/ 1405 h 1582"/>
                <a:gd name="T70" fmla="*/ 619 w 2002"/>
                <a:gd name="T71" fmla="*/ 1275 h 1582"/>
                <a:gd name="T72" fmla="*/ 657 w 2002"/>
                <a:gd name="T73" fmla="*/ 1222 h 1582"/>
                <a:gd name="T74" fmla="*/ 657 w 2002"/>
                <a:gd name="T75" fmla="*/ 1222 h 1582"/>
                <a:gd name="T76" fmla="*/ 741 w 2002"/>
                <a:gd name="T77" fmla="*/ 1168 h 1582"/>
                <a:gd name="T78" fmla="*/ 856 w 2002"/>
                <a:gd name="T79" fmla="*/ 1176 h 1582"/>
                <a:gd name="T80" fmla="*/ 925 w 2002"/>
                <a:gd name="T81" fmla="*/ 1206 h 1582"/>
                <a:gd name="T82" fmla="*/ 1031 w 2002"/>
                <a:gd name="T83" fmla="*/ 1184 h 1582"/>
                <a:gd name="T84" fmla="*/ 1054 w 2002"/>
                <a:gd name="T85" fmla="*/ 1184 h 1582"/>
                <a:gd name="T86" fmla="*/ 1054 w 2002"/>
                <a:gd name="T87" fmla="*/ 1184 h 1582"/>
                <a:gd name="T88" fmla="*/ 1085 w 2002"/>
                <a:gd name="T89" fmla="*/ 1015 h 1582"/>
                <a:gd name="T90" fmla="*/ 1123 w 2002"/>
                <a:gd name="T91" fmla="*/ 954 h 1582"/>
                <a:gd name="T92" fmla="*/ 1200 w 2002"/>
                <a:gd name="T93" fmla="*/ 939 h 1582"/>
                <a:gd name="T94" fmla="*/ 1314 w 2002"/>
                <a:gd name="T95" fmla="*/ 1008 h 1582"/>
                <a:gd name="T96" fmla="*/ 1299 w 2002"/>
                <a:gd name="T97" fmla="*/ 1130 h 1582"/>
                <a:gd name="T98" fmla="*/ 1299 w 2002"/>
                <a:gd name="T99" fmla="*/ 1130 h 1582"/>
                <a:gd name="T100" fmla="*/ 1383 w 2002"/>
                <a:gd name="T101" fmla="*/ 1199 h 1582"/>
                <a:gd name="T102" fmla="*/ 1658 w 2002"/>
                <a:gd name="T103" fmla="*/ 1420 h 1582"/>
                <a:gd name="T104" fmla="*/ 1872 w 2002"/>
                <a:gd name="T105" fmla="*/ 1413 h 1582"/>
                <a:gd name="T106" fmla="*/ 1917 w 2002"/>
                <a:gd name="T107" fmla="*/ 1581 h 1582"/>
                <a:gd name="T108" fmla="*/ 1978 w 2002"/>
                <a:gd name="T109" fmla="*/ 1497 h 1582"/>
                <a:gd name="T110" fmla="*/ 1940 w 2002"/>
                <a:gd name="T111" fmla="*/ 1359 h 1582"/>
                <a:gd name="T112" fmla="*/ 1726 w 2002"/>
                <a:gd name="T113" fmla="*/ 1023 h 1582"/>
                <a:gd name="T114" fmla="*/ 1551 w 2002"/>
                <a:gd name="T115" fmla="*/ 748 h 1582"/>
                <a:gd name="T116" fmla="*/ 1490 w 2002"/>
                <a:gd name="T117" fmla="*/ 175 h 1582"/>
                <a:gd name="T118" fmla="*/ 1627 w 2002"/>
                <a:gd name="T119" fmla="*/ 137 h 1582"/>
                <a:gd name="T120" fmla="*/ 1490 w 2002"/>
                <a:gd name="T121" fmla="*/ 45 h 1582"/>
                <a:gd name="T122" fmla="*/ 1421 w 2002"/>
                <a:gd name="T123" fmla="*/ 7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2" h="1582">
                  <a:moveTo>
                    <a:pt x="1421" y="7"/>
                  </a:moveTo>
                  <a:lnTo>
                    <a:pt x="1421" y="7"/>
                  </a:lnTo>
                  <a:cubicBezTo>
                    <a:pt x="1413" y="38"/>
                    <a:pt x="1421" y="68"/>
                    <a:pt x="1390" y="76"/>
                  </a:cubicBezTo>
                  <a:cubicBezTo>
                    <a:pt x="1329" y="99"/>
                    <a:pt x="1261" y="84"/>
                    <a:pt x="1207" y="68"/>
                  </a:cubicBezTo>
                  <a:cubicBezTo>
                    <a:pt x="1161" y="61"/>
                    <a:pt x="1138" y="0"/>
                    <a:pt x="1092" y="0"/>
                  </a:cubicBezTo>
                  <a:cubicBezTo>
                    <a:pt x="1054" y="7"/>
                    <a:pt x="1047" y="61"/>
                    <a:pt x="1024" y="84"/>
                  </a:cubicBezTo>
                  <a:cubicBezTo>
                    <a:pt x="986" y="129"/>
                    <a:pt x="947" y="183"/>
                    <a:pt x="894" y="206"/>
                  </a:cubicBezTo>
                  <a:cubicBezTo>
                    <a:pt x="863" y="221"/>
                    <a:pt x="825" y="191"/>
                    <a:pt x="794" y="198"/>
                  </a:cubicBezTo>
                  <a:cubicBezTo>
                    <a:pt x="756" y="213"/>
                    <a:pt x="726" y="252"/>
                    <a:pt x="695" y="275"/>
                  </a:cubicBezTo>
                  <a:cubicBezTo>
                    <a:pt x="680" y="290"/>
                    <a:pt x="657" y="305"/>
                    <a:pt x="650" y="328"/>
                  </a:cubicBezTo>
                  <a:cubicBezTo>
                    <a:pt x="642" y="359"/>
                    <a:pt x="665" y="412"/>
                    <a:pt x="642" y="420"/>
                  </a:cubicBezTo>
                  <a:cubicBezTo>
                    <a:pt x="611" y="435"/>
                    <a:pt x="588" y="374"/>
                    <a:pt x="550" y="366"/>
                  </a:cubicBezTo>
                  <a:cubicBezTo>
                    <a:pt x="497" y="366"/>
                    <a:pt x="436" y="374"/>
                    <a:pt x="382" y="397"/>
                  </a:cubicBezTo>
                  <a:cubicBezTo>
                    <a:pt x="336" y="412"/>
                    <a:pt x="306" y="450"/>
                    <a:pt x="275" y="473"/>
                  </a:cubicBezTo>
                  <a:lnTo>
                    <a:pt x="275" y="473"/>
                  </a:lnTo>
                  <a:cubicBezTo>
                    <a:pt x="268" y="534"/>
                    <a:pt x="252" y="588"/>
                    <a:pt x="252" y="649"/>
                  </a:cubicBezTo>
                  <a:cubicBezTo>
                    <a:pt x="252" y="687"/>
                    <a:pt x="260" y="718"/>
                    <a:pt x="268" y="756"/>
                  </a:cubicBezTo>
                  <a:lnTo>
                    <a:pt x="268" y="756"/>
                  </a:lnTo>
                  <a:cubicBezTo>
                    <a:pt x="260" y="786"/>
                    <a:pt x="245" y="817"/>
                    <a:pt x="245" y="848"/>
                  </a:cubicBezTo>
                  <a:cubicBezTo>
                    <a:pt x="245" y="878"/>
                    <a:pt x="268" y="901"/>
                    <a:pt x="268" y="931"/>
                  </a:cubicBezTo>
                  <a:cubicBezTo>
                    <a:pt x="275" y="970"/>
                    <a:pt x="268" y="1015"/>
                    <a:pt x="252" y="1054"/>
                  </a:cubicBezTo>
                  <a:cubicBezTo>
                    <a:pt x="245" y="1077"/>
                    <a:pt x="214" y="1077"/>
                    <a:pt x="199" y="1100"/>
                  </a:cubicBezTo>
                  <a:cubicBezTo>
                    <a:pt x="199" y="1107"/>
                    <a:pt x="206" y="1123"/>
                    <a:pt x="214" y="1130"/>
                  </a:cubicBezTo>
                  <a:cubicBezTo>
                    <a:pt x="237" y="1145"/>
                    <a:pt x="275" y="1138"/>
                    <a:pt x="291" y="1153"/>
                  </a:cubicBezTo>
                  <a:cubicBezTo>
                    <a:pt x="306" y="1161"/>
                    <a:pt x="306" y="1184"/>
                    <a:pt x="291" y="1184"/>
                  </a:cubicBezTo>
                  <a:cubicBezTo>
                    <a:pt x="268" y="1199"/>
                    <a:pt x="237" y="1191"/>
                    <a:pt x="214" y="1199"/>
                  </a:cubicBezTo>
                  <a:cubicBezTo>
                    <a:pt x="199" y="1206"/>
                    <a:pt x="183" y="1229"/>
                    <a:pt x="168" y="1237"/>
                  </a:cubicBezTo>
                  <a:cubicBezTo>
                    <a:pt x="130" y="1237"/>
                    <a:pt x="92" y="1199"/>
                    <a:pt x="61" y="1214"/>
                  </a:cubicBezTo>
                  <a:cubicBezTo>
                    <a:pt x="31" y="1229"/>
                    <a:pt x="0" y="1260"/>
                    <a:pt x="0" y="1298"/>
                  </a:cubicBezTo>
                  <a:cubicBezTo>
                    <a:pt x="8" y="1329"/>
                    <a:pt x="54" y="1329"/>
                    <a:pt x="84" y="1344"/>
                  </a:cubicBezTo>
                  <a:lnTo>
                    <a:pt x="84" y="1344"/>
                  </a:lnTo>
                  <a:cubicBezTo>
                    <a:pt x="138" y="1344"/>
                    <a:pt x="191" y="1329"/>
                    <a:pt x="245" y="1336"/>
                  </a:cubicBezTo>
                  <a:cubicBezTo>
                    <a:pt x="291" y="1344"/>
                    <a:pt x="321" y="1375"/>
                    <a:pt x="359" y="1390"/>
                  </a:cubicBezTo>
                  <a:lnTo>
                    <a:pt x="359" y="1390"/>
                  </a:lnTo>
                  <a:cubicBezTo>
                    <a:pt x="382" y="1397"/>
                    <a:pt x="397" y="1413"/>
                    <a:pt x="413" y="1405"/>
                  </a:cubicBezTo>
                  <a:cubicBezTo>
                    <a:pt x="489" y="1375"/>
                    <a:pt x="558" y="1329"/>
                    <a:pt x="619" y="1275"/>
                  </a:cubicBezTo>
                  <a:cubicBezTo>
                    <a:pt x="642" y="1252"/>
                    <a:pt x="634" y="1245"/>
                    <a:pt x="657" y="1222"/>
                  </a:cubicBezTo>
                  <a:lnTo>
                    <a:pt x="657" y="1222"/>
                  </a:lnTo>
                  <a:cubicBezTo>
                    <a:pt x="665" y="1206"/>
                    <a:pt x="733" y="1168"/>
                    <a:pt x="741" y="1168"/>
                  </a:cubicBezTo>
                  <a:cubicBezTo>
                    <a:pt x="772" y="1153"/>
                    <a:pt x="833" y="1153"/>
                    <a:pt x="856" y="1176"/>
                  </a:cubicBezTo>
                  <a:cubicBezTo>
                    <a:pt x="871" y="1199"/>
                    <a:pt x="902" y="1206"/>
                    <a:pt x="925" y="1206"/>
                  </a:cubicBezTo>
                  <a:cubicBezTo>
                    <a:pt x="963" y="1206"/>
                    <a:pt x="993" y="1184"/>
                    <a:pt x="1031" y="1184"/>
                  </a:cubicBezTo>
                  <a:cubicBezTo>
                    <a:pt x="1039" y="1184"/>
                    <a:pt x="1047" y="1184"/>
                    <a:pt x="1054" y="1184"/>
                  </a:cubicBezTo>
                  <a:lnTo>
                    <a:pt x="1054" y="1184"/>
                  </a:lnTo>
                  <a:cubicBezTo>
                    <a:pt x="1062" y="1123"/>
                    <a:pt x="1062" y="1069"/>
                    <a:pt x="1085" y="1015"/>
                  </a:cubicBezTo>
                  <a:cubicBezTo>
                    <a:pt x="1092" y="992"/>
                    <a:pt x="1108" y="970"/>
                    <a:pt x="1123" y="954"/>
                  </a:cubicBezTo>
                  <a:cubicBezTo>
                    <a:pt x="1146" y="939"/>
                    <a:pt x="1177" y="931"/>
                    <a:pt x="1200" y="939"/>
                  </a:cubicBezTo>
                  <a:cubicBezTo>
                    <a:pt x="1238" y="954"/>
                    <a:pt x="1283" y="970"/>
                    <a:pt x="1314" y="1008"/>
                  </a:cubicBezTo>
                  <a:cubicBezTo>
                    <a:pt x="1329" y="1031"/>
                    <a:pt x="1306" y="1100"/>
                    <a:pt x="1299" y="1130"/>
                  </a:cubicBezTo>
                  <a:lnTo>
                    <a:pt x="1299" y="1130"/>
                  </a:lnTo>
                  <a:cubicBezTo>
                    <a:pt x="1329" y="1145"/>
                    <a:pt x="1352" y="1161"/>
                    <a:pt x="1383" y="1199"/>
                  </a:cubicBezTo>
                  <a:cubicBezTo>
                    <a:pt x="1444" y="1275"/>
                    <a:pt x="1551" y="1443"/>
                    <a:pt x="1658" y="1420"/>
                  </a:cubicBezTo>
                  <a:cubicBezTo>
                    <a:pt x="1749" y="1405"/>
                    <a:pt x="1788" y="1375"/>
                    <a:pt x="1872" y="1413"/>
                  </a:cubicBezTo>
                  <a:cubicBezTo>
                    <a:pt x="2001" y="1466"/>
                    <a:pt x="1917" y="1504"/>
                    <a:pt x="1917" y="1581"/>
                  </a:cubicBezTo>
                  <a:cubicBezTo>
                    <a:pt x="1925" y="1558"/>
                    <a:pt x="1971" y="1550"/>
                    <a:pt x="1978" y="1497"/>
                  </a:cubicBezTo>
                  <a:cubicBezTo>
                    <a:pt x="1978" y="1436"/>
                    <a:pt x="1963" y="1405"/>
                    <a:pt x="1940" y="1359"/>
                  </a:cubicBezTo>
                  <a:cubicBezTo>
                    <a:pt x="1894" y="1237"/>
                    <a:pt x="1788" y="1130"/>
                    <a:pt x="1726" y="1023"/>
                  </a:cubicBezTo>
                  <a:cubicBezTo>
                    <a:pt x="1681" y="939"/>
                    <a:pt x="1574" y="825"/>
                    <a:pt x="1551" y="748"/>
                  </a:cubicBezTo>
                  <a:cubicBezTo>
                    <a:pt x="1467" y="580"/>
                    <a:pt x="1314" y="328"/>
                    <a:pt x="1490" y="175"/>
                  </a:cubicBezTo>
                  <a:cubicBezTo>
                    <a:pt x="1513" y="160"/>
                    <a:pt x="1619" y="160"/>
                    <a:pt x="1627" y="137"/>
                  </a:cubicBezTo>
                  <a:cubicBezTo>
                    <a:pt x="1642" y="106"/>
                    <a:pt x="1513" y="61"/>
                    <a:pt x="1490" y="45"/>
                  </a:cubicBezTo>
                  <a:cubicBezTo>
                    <a:pt x="1467" y="30"/>
                    <a:pt x="1444" y="15"/>
                    <a:pt x="1421" y="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1" name="Freeform 110"/>
            <p:cNvSpPr>
              <a:spLocks noChangeArrowheads="1"/>
            </p:cNvSpPr>
            <p:nvPr/>
          </p:nvSpPr>
          <p:spPr bwMode="auto">
            <a:xfrm>
              <a:off x="7717923" y="6838950"/>
              <a:ext cx="100006" cy="92075"/>
            </a:xfrm>
            <a:custGeom>
              <a:avLst/>
              <a:gdLst>
                <a:gd name="T0" fmla="*/ 0 w 276"/>
                <a:gd name="T1" fmla="*/ 253 h 254"/>
                <a:gd name="T2" fmla="*/ 0 w 276"/>
                <a:gd name="T3" fmla="*/ 253 h 254"/>
                <a:gd name="T4" fmla="*/ 245 w 276"/>
                <a:gd name="T5" fmla="*/ 199 h 254"/>
                <a:gd name="T6" fmla="*/ 245 w 276"/>
                <a:gd name="T7" fmla="*/ 199 h 254"/>
                <a:gd name="T8" fmla="*/ 260 w 276"/>
                <a:gd name="T9" fmla="*/ 77 h 254"/>
                <a:gd name="T10" fmla="*/ 146 w 276"/>
                <a:gd name="T11" fmla="*/ 8 h 254"/>
                <a:gd name="T12" fmla="*/ 69 w 276"/>
                <a:gd name="T13" fmla="*/ 23 h 254"/>
                <a:gd name="T14" fmla="*/ 31 w 276"/>
                <a:gd name="T15" fmla="*/ 84 h 254"/>
                <a:gd name="T16" fmla="*/ 0 w 276"/>
                <a:gd name="T17" fmla="*/ 25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254">
                  <a:moveTo>
                    <a:pt x="0" y="253"/>
                  </a:moveTo>
                  <a:lnTo>
                    <a:pt x="0" y="253"/>
                  </a:lnTo>
                  <a:cubicBezTo>
                    <a:pt x="100" y="245"/>
                    <a:pt x="168" y="176"/>
                    <a:pt x="245" y="199"/>
                  </a:cubicBezTo>
                  <a:lnTo>
                    <a:pt x="245" y="199"/>
                  </a:lnTo>
                  <a:cubicBezTo>
                    <a:pt x="252" y="169"/>
                    <a:pt x="275" y="100"/>
                    <a:pt x="260" y="77"/>
                  </a:cubicBezTo>
                  <a:cubicBezTo>
                    <a:pt x="229" y="39"/>
                    <a:pt x="184" y="23"/>
                    <a:pt x="146" y="8"/>
                  </a:cubicBezTo>
                  <a:cubicBezTo>
                    <a:pt x="123" y="0"/>
                    <a:pt x="92" y="8"/>
                    <a:pt x="69" y="23"/>
                  </a:cubicBezTo>
                  <a:cubicBezTo>
                    <a:pt x="54" y="39"/>
                    <a:pt x="38" y="61"/>
                    <a:pt x="31" y="84"/>
                  </a:cubicBezTo>
                  <a:cubicBezTo>
                    <a:pt x="8" y="138"/>
                    <a:pt x="8" y="192"/>
                    <a:pt x="0" y="2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2" name="Freeform 111"/>
            <p:cNvSpPr>
              <a:spLocks noChangeArrowheads="1"/>
            </p:cNvSpPr>
            <p:nvPr/>
          </p:nvSpPr>
          <p:spPr bwMode="auto">
            <a:xfrm>
              <a:off x="7000419" y="6070601"/>
              <a:ext cx="169852" cy="150813"/>
            </a:xfrm>
            <a:custGeom>
              <a:avLst/>
              <a:gdLst>
                <a:gd name="T0" fmla="*/ 23 w 474"/>
                <a:gd name="T1" fmla="*/ 221 h 421"/>
                <a:gd name="T2" fmla="*/ 23 w 474"/>
                <a:gd name="T3" fmla="*/ 221 h 421"/>
                <a:gd name="T4" fmla="*/ 122 w 474"/>
                <a:gd name="T5" fmla="*/ 252 h 421"/>
                <a:gd name="T6" fmla="*/ 175 w 474"/>
                <a:gd name="T7" fmla="*/ 282 h 421"/>
                <a:gd name="T8" fmla="*/ 221 w 474"/>
                <a:gd name="T9" fmla="*/ 351 h 421"/>
                <a:gd name="T10" fmla="*/ 267 w 474"/>
                <a:gd name="T11" fmla="*/ 389 h 421"/>
                <a:gd name="T12" fmla="*/ 305 w 474"/>
                <a:gd name="T13" fmla="*/ 366 h 421"/>
                <a:gd name="T14" fmla="*/ 382 w 474"/>
                <a:gd name="T15" fmla="*/ 420 h 421"/>
                <a:gd name="T16" fmla="*/ 405 w 474"/>
                <a:gd name="T17" fmla="*/ 359 h 421"/>
                <a:gd name="T18" fmla="*/ 382 w 474"/>
                <a:gd name="T19" fmla="*/ 298 h 421"/>
                <a:gd name="T20" fmla="*/ 435 w 474"/>
                <a:gd name="T21" fmla="*/ 336 h 421"/>
                <a:gd name="T22" fmla="*/ 435 w 474"/>
                <a:gd name="T23" fmla="*/ 336 h 421"/>
                <a:gd name="T24" fmla="*/ 443 w 474"/>
                <a:gd name="T25" fmla="*/ 252 h 421"/>
                <a:gd name="T26" fmla="*/ 405 w 474"/>
                <a:gd name="T27" fmla="*/ 183 h 421"/>
                <a:gd name="T28" fmla="*/ 458 w 474"/>
                <a:gd name="T29" fmla="*/ 130 h 421"/>
                <a:gd name="T30" fmla="*/ 458 w 474"/>
                <a:gd name="T31" fmla="*/ 61 h 421"/>
                <a:gd name="T32" fmla="*/ 420 w 474"/>
                <a:gd name="T33" fmla="*/ 61 h 421"/>
                <a:gd name="T34" fmla="*/ 420 w 474"/>
                <a:gd name="T35" fmla="*/ 61 h 421"/>
                <a:gd name="T36" fmla="*/ 389 w 474"/>
                <a:gd name="T37" fmla="*/ 76 h 421"/>
                <a:gd name="T38" fmla="*/ 328 w 474"/>
                <a:gd name="T39" fmla="*/ 46 h 421"/>
                <a:gd name="T40" fmla="*/ 244 w 474"/>
                <a:gd name="T41" fmla="*/ 76 h 421"/>
                <a:gd name="T42" fmla="*/ 221 w 474"/>
                <a:gd name="T43" fmla="*/ 107 h 421"/>
                <a:gd name="T44" fmla="*/ 145 w 474"/>
                <a:gd name="T45" fmla="*/ 15 h 421"/>
                <a:gd name="T46" fmla="*/ 61 w 474"/>
                <a:gd name="T47" fmla="*/ 15 h 421"/>
                <a:gd name="T48" fmla="*/ 46 w 474"/>
                <a:gd name="T49" fmla="*/ 84 h 421"/>
                <a:gd name="T50" fmla="*/ 7 w 474"/>
                <a:gd name="T51" fmla="*/ 99 h 421"/>
                <a:gd name="T52" fmla="*/ 23 w 474"/>
                <a:gd name="T53" fmla="*/ 2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4" h="421">
                  <a:moveTo>
                    <a:pt x="23" y="221"/>
                  </a:moveTo>
                  <a:lnTo>
                    <a:pt x="23" y="221"/>
                  </a:lnTo>
                  <a:cubicBezTo>
                    <a:pt x="53" y="229"/>
                    <a:pt x="91" y="244"/>
                    <a:pt x="122" y="252"/>
                  </a:cubicBezTo>
                  <a:cubicBezTo>
                    <a:pt x="137" y="259"/>
                    <a:pt x="160" y="267"/>
                    <a:pt x="175" y="282"/>
                  </a:cubicBezTo>
                  <a:cubicBezTo>
                    <a:pt x="198" y="298"/>
                    <a:pt x="206" y="328"/>
                    <a:pt x="221" y="351"/>
                  </a:cubicBezTo>
                  <a:cubicBezTo>
                    <a:pt x="236" y="366"/>
                    <a:pt x="244" y="382"/>
                    <a:pt x="267" y="389"/>
                  </a:cubicBezTo>
                  <a:cubicBezTo>
                    <a:pt x="282" y="389"/>
                    <a:pt x="290" y="366"/>
                    <a:pt x="305" y="366"/>
                  </a:cubicBezTo>
                  <a:cubicBezTo>
                    <a:pt x="336" y="374"/>
                    <a:pt x="351" y="420"/>
                    <a:pt x="382" y="420"/>
                  </a:cubicBezTo>
                  <a:cubicBezTo>
                    <a:pt x="397" y="412"/>
                    <a:pt x="405" y="382"/>
                    <a:pt x="405" y="359"/>
                  </a:cubicBezTo>
                  <a:cubicBezTo>
                    <a:pt x="405" y="336"/>
                    <a:pt x="366" y="313"/>
                    <a:pt x="382" y="298"/>
                  </a:cubicBezTo>
                  <a:cubicBezTo>
                    <a:pt x="405" y="290"/>
                    <a:pt x="420" y="321"/>
                    <a:pt x="435" y="336"/>
                  </a:cubicBezTo>
                  <a:lnTo>
                    <a:pt x="435" y="336"/>
                  </a:lnTo>
                  <a:cubicBezTo>
                    <a:pt x="435" y="313"/>
                    <a:pt x="450" y="282"/>
                    <a:pt x="443" y="252"/>
                  </a:cubicBezTo>
                  <a:cubicBezTo>
                    <a:pt x="443" y="229"/>
                    <a:pt x="405" y="206"/>
                    <a:pt x="405" y="183"/>
                  </a:cubicBezTo>
                  <a:cubicBezTo>
                    <a:pt x="412" y="152"/>
                    <a:pt x="450" y="152"/>
                    <a:pt x="458" y="130"/>
                  </a:cubicBezTo>
                  <a:cubicBezTo>
                    <a:pt x="473" y="114"/>
                    <a:pt x="473" y="84"/>
                    <a:pt x="458" y="61"/>
                  </a:cubicBezTo>
                  <a:cubicBezTo>
                    <a:pt x="458" y="53"/>
                    <a:pt x="435" y="61"/>
                    <a:pt x="420" y="61"/>
                  </a:cubicBezTo>
                  <a:lnTo>
                    <a:pt x="420" y="61"/>
                  </a:lnTo>
                  <a:cubicBezTo>
                    <a:pt x="412" y="69"/>
                    <a:pt x="397" y="76"/>
                    <a:pt x="389" y="76"/>
                  </a:cubicBezTo>
                  <a:cubicBezTo>
                    <a:pt x="366" y="69"/>
                    <a:pt x="351" y="46"/>
                    <a:pt x="328" y="46"/>
                  </a:cubicBezTo>
                  <a:cubicBezTo>
                    <a:pt x="298" y="46"/>
                    <a:pt x="267" y="61"/>
                    <a:pt x="244" y="76"/>
                  </a:cubicBezTo>
                  <a:cubicBezTo>
                    <a:pt x="229" y="76"/>
                    <a:pt x="229" y="114"/>
                    <a:pt x="221" y="107"/>
                  </a:cubicBezTo>
                  <a:cubicBezTo>
                    <a:pt x="183" y="84"/>
                    <a:pt x="183" y="30"/>
                    <a:pt x="145" y="15"/>
                  </a:cubicBezTo>
                  <a:cubicBezTo>
                    <a:pt x="122" y="0"/>
                    <a:pt x="84" y="0"/>
                    <a:pt x="61" y="15"/>
                  </a:cubicBezTo>
                  <a:cubicBezTo>
                    <a:pt x="38" y="30"/>
                    <a:pt x="61" y="61"/>
                    <a:pt x="46" y="84"/>
                  </a:cubicBezTo>
                  <a:cubicBezTo>
                    <a:pt x="46" y="91"/>
                    <a:pt x="15" y="91"/>
                    <a:pt x="7" y="99"/>
                  </a:cubicBezTo>
                  <a:cubicBezTo>
                    <a:pt x="0" y="137"/>
                    <a:pt x="15" y="183"/>
                    <a:pt x="23"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3" name="Freeform 112"/>
            <p:cNvSpPr>
              <a:spLocks noChangeArrowheads="1"/>
            </p:cNvSpPr>
            <p:nvPr/>
          </p:nvSpPr>
          <p:spPr bwMode="auto">
            <a:xfrm>
              <a:off x="7230592" y="6091238"/>
              <a:ext cx="88894" cy="88900"/>
            </a:xfrm>
            <a:custGeom>
              <a:avLst/>
              <a:gdLst>
                <a:gd name="T0" fmla="*/ 100 w 246"/>
                <a:gd name="T1" fmla="*/ 221 h 245"/>
                <a:gd name="T2" fmla="*/ 100 w 246"/>
                <a:gd name="T3" fmla="*/ 221 h 245"/>
                <a:gd name="T4" fmla="*/ 237 w 246"/>
                <a:gd name="T5" fmla="*/ 244 h 245"/>
                <a:gd name="T6" fmla="*/ 237 w 246"/>
                <a:gd name="T7" fmla="*/ 244 h 245"/>
                <a:gd name="T8" fmla="*/ 237 w 246"/>
                <a:gd name="T9" fmla="*/ 198 h 245"/>
                <a:gd name="T10" fmla="*/ 184 w 246"/>
                <a:gd name="T11" fmla="*/ 175 h 245"/>
                <a:gd name="T12" fmla="*/ 153 w 246"/>
                <a:gd name="T13" fmla="*/ 130 h 245"/>
                <a:gd name="T14" fmla="*/ 199 w 246"/>
                <a:gd name="T15" fmla="*/ 107 h 245"/>
                <a:gd name="T16" fmla="*/ 153 w 246"/>
                <a:gd name="T17" fmla="*/ 38 h 245"/>
                <a:gd name="T18" fmla="*/ 153 w 246"/>
                <a:gd name="T19" fmla="*/ 38 h 245"/>
                <a:gd name="T20" fmla="*/ 69 w 246"/>
                <a:gd name="T21" fmla="*/ 8 h 245"/>
                <a:gd name="T22" fmla="*/ 46 w 246"/>
                <a:gd name="T23" fmla="*/ 61 h 245"/>
                <a:gd name="T24" fmla="*/ 31 w 246"/>
                <a:gd name="T25" fmla="*/ 76 h 245"/>
                <a:gd name="T26" fmla="*/ 46 w 246"/>
                <a:gd name="T27" fmla="*/ 99 h 245"/>
                <a:gd name="T28" fmla="*/ 16 w 246"/>
                <a:gd name="T29" fmla="*/ 206 h 245"/>
                <a:gd name="T30" fmla="*/ 100 w 246"/>
                <a:gd name="T31"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5">
                  <a:moveTo>
                    <a:pt x="100" y="221"/>
                  </a:moveTo>
                  <a:lnTo>
                    <a:pt x="100" y="221"/>
                  </a:lnTo>
                  <a:cubicBezTo>
                    <a:pt x="237" y="244"/>
                    <a:pt x="237" y="244"/>
                    <a:pt x="237" y="244"/>
                  </a:cubicBezTo>
                  <a:lnTo>
                    <a:pt x="237" y="244"/>
                  </a:lnTo>
                  <a:cubicBezTo>
                    <a:pt x="237" y="229"/>
                    <a:pt x="245" y="214"/>
                    <a:pt x="237" y="198"/>
                  </a:cubicBezTo>
                  <a:cubicBezTo>
                    <a:pt x="229" y="183"/>
                    <a:pt x="199" y="191"/>
                    <a:pt x="184" y="175"/>
                  </a:cubicBezTo>
                  <a:cubicBezTo>
                    <a:pt x="168" y="168"/>
                    <a:pt x="153" y="145"/>
                    <a:pt x="153" y="130"/>
                  </a:cubicBezTo>
                  <a:cubicBezTo>
                    <a:pt x="161" y="114"/>
                    <a:pt x="199" y="122"/>
                    <a:pt x="199" y="107"/>
                  </a:cubicBezTo>
                  <a:cubicBezTo>
                    <a:pt x="199" y="76"/>
                    <a:pt x="168" y="61"/>
                    <a:pt x="153" y="38"/>
                  </a:cubicBezTo>
                  <a:lnTo>
                    <a:pt x="153" y="38"/>
                  </a:lnTo>
                  <a:cubicBezTo>
                    <a:pt x="123" y="30"/>
                    <a:pt x="100" y="0"/>
                    <a:pt x="69" y="8"/>
                  </a:cubicBezTo>
                  <a:cubicBezTo>
                    <a:pt x="54" y="8"/>
                    <a:pt x="62" y="46"/>
                    <a:pt x="46" y="61"/>
                  </a:cubicBezTo>
                  <a:cubicBezTo>
                    <a:pt x="39" y="69"/>
                    <a:pt x="31" y="69"/>
                    <a:pt x="31" y="76"/>
                  </a:cubicBezTo>
                  <a:cubicBezTo>
                    <a:pt x="23" y="84"/>
                    <a:pt x="46" y="91"/>
                    <a:pt x="46" y="99"/>
                  </a:cubicBezTo>
                  <a:cubicBezTo>
                    <a:pt x="39" y="137"/>
                    <a:pt x="0" y="168"/>
                    <a:pt x="16" y="206"/>
                  </a:cubicBezTo>
                  <a:cubicBezTo>
                    <a:pt x="23" y="229"/>
                    <a:pt x="69" y="214"/>
                    <a:pt x="100"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4" name="Freeform 113"/>
            <p:cNvSpPr>
              <a:spLocks noChangeArrowheads="1"/>
            </p:cNvSpPr>
            <p:nvPr/>
          </p:nvSpPr>
          <p:spPr bwMode="auto">
            <a:xfrm>
              <a:off x="7181383" y="5954714"/>
              <a:ext cx="131754" cy="109537"/>
            </a:xfrm>
            <a:custGeom>
              <a:avLst/>
              <a:gdLst>
                <a:gd name="T0" fmla="*/ 366 w 367"/>
                <a:gd name="T1" fmla="*/ 229 h 306"/>
                <a:gd name="T2" fmla="*/ 366 w 367"/>
                <a:gd name="T3" fmla="*/ 229 h 306"/>
                <a:gd name="T4" fmla="*/ 343 w 367"/>
                <a:gd name="T5" fmla="*/ 298 h 306"/>
                <a:gd name="T6" fmla="*/ 343 w 367"/>
                <a:gd name="T7" fmla="*/ 298 h 306"/>
                <a:gd name="T8" fmla="*/ 237 w 367"/>
                <a:gd name="T9" fmla="*/ 305 h 306"/>
                <a:gd name="T10" fmla="*/ 183 w 367"/>
                <a:gd name="T11" fmla="*/ 305 h 306"/>
                <a:gd name="T12" fmla="*/ 107 w 367"/>
                <a:gd name="T13" fmla="*/ 260 h 306"/>
                <a:gd name="T14" fmla="*/ 84 w 367"/>
                <a:gd name="T15" fmla="*/ 283 h 306"/>
                <a:gd name="T16" fmla="*/ 0 w 367"/>
                <a:gd name="T17" fmla="*/ 260 h 306"/>
                <a:gd name="T18" fmla="*/ 0 w 367"/>
                <a:gd name="T19" fmla="*/ 260 h 306"/>
                <a:gd name="T20" fmla="*/ 46 w 367"/>
                <a:gd name="T21" fmla="*/ 191 h 306"/>
                <a:gd name="T22" fmla="*/ 61 w 367"/>
                <a:gd name="T23" fmla="*/ 115 h 306"/>
                <a:gd name="T24" fmla="*/ 153 w 367"/>
                <a:gd name="T25" fmla="*/ 31 h 306"/>
                <a:gd name="T26" fmla="*/ 244 w 367"/>
                <a:gd name="T27" fmla="*/ 0 h 306"/>
                <a:gd name="T28" fmla="*/ 244 w 367"/>
                <a:gd name="T29" fmla="*/ 0 h 306"/>
                <a:gd name="T30" fmla="*/ 313 w 367"/>
                <a:gd name="T31" fmla="*/ 61 h 306"/>
                <a:gd name="T32" fmla="*/ 321 w 367"/>
                <a:gd name="T33" fmla="*/ 76 h 306"/>
                <a:gd name="T34" fmla="*/ 366 w 367"/>
                <a:gd name="T35" fmla="*/ 22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7" h="306">
                  <a:moveTo>
                    <a:pt x="366" y="229"/>
                  </a:moveTo>
                  <a:lnTo>
                    <a:pt x="366" y="229"/>
                  </a:lnTo>
                  <a:cubicBezTo>
                    <a:pt x="343" y="298"/>
                    <a:pt x="343" y="298"/>
                    <a:pt x="343" y="298"/>
                  </a:cubicBezTo>
                  <a:lnTo>
                    <a:pt x="343" y="298"/>
                  </a:lnTo>
                  <a:cubicBezTo>
                    <a:pt x="305" y="298"/>
                    <a:pt x="275" y="305"/>
                    <a:pt x="237" y="305"/>
                  </a:cubicBezTo>
                  <a:cubicBezTo>
                    <a:pt x="214" y="305"/>
                    <a:pt x="199" y="305"/>
                    <a:pt x="183" y="305"/>
                  </a:cubicBezTo>
                  <a:cubicBezTo>
                    <a:pt x="153" y="290"/>
                    <a:pt x="137" y="267"/>
                    <a:pt x="107" y="260"/>
                  </a:cubicBezTo>
                  <a:cubicBezTo>
                    <a:pt x="99" y="252"/>
                    <a:pt x="99" y="283"/>
                    <a:pt x="84" y="283"/>
                  </a:cubicBezTo>
                  <a:cubicBezTo>
                    <a:pt x="53" y="283"/>
                    <a:pt x="30" y="267"/>
                    <a:pt x="0" y="260"/>
                  </a:cubicBezTo>
                  <a:lnTo>
                    <a:pt x="0" y="260"/>
                  </a:lnTo>
                  <a:cubicBezTo>
                    <a:pt x="15" y="237"/>
                    <a:pt x="38" y="214"/>
                    <a:pt x="46" y="191"/>
                  </a:cubicBezTo>
                  <a:cubicBezTo>
                    <a:pt x="53" y="168"/>
                    <a:pt x="53" y="137"/>
                    <a:pt x="61" y="115"/>
                  </a:cubicBezTo>
                  <a:cubicBezTo>
                    <a:pt x="84" y="84"/>
                    <a:pt x="122" y="53"/>
                    <a:pt x="153" y="31"/>
                  </a:cubicBezTo>
                  <a:cubicBezTo>
                    <a:pt x="183" y="8"/>
                    <a:pt x="214" y="8"/>
                    <a:pt x="244" y="0"/>
                  </a:cubicBezTo>
                  <a:lnTo>
                    <a:pt x="244" y="0"/>
                  </a:lnTo>
                  <a:cubicBezTo>
                    <a:pt x="282" y="23"/>
                    <a:pt x="313" y="46"/>
                    <a:pt x="313" y="61"/>
                  </a:cubicBezTo>
                  <a:cubicBezTo>
                    <a:pt x="321" y="61"/>
                    <a:pt x="321" y="69"/>
                    <a:pt x="321" y="76"/>
                  </a:cubicBezTo>
                  <a:cubicBezTo>
                    <a:pt x="252" y="92"/>
                    <a:pt x="359" y="198"/>
                    <a:pt x="366" y="22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5" name="Freeform 114"/>
            <p:cNvSpPr>
              <a:spLocks noChangeArrowheads="1"/>
            </p:cNvSpPr>
            <p:nvPr/>
          </p:nvSpPr>
          <p:spPr bwMode="auto">
            <a:xfrm>
              <a:off x="7143285" y="6045200"/>
              <a:ext cx="161914" cy="171450"/>
            </a:xfrm>
            <a:custGeom>
              <a:avLst/>
              <a:gdLst>
                <a:gd name="T0" fmla="*/ 23 w 451"/>
                <a:gd name="T1" fmla="*/ 130 h 475"/>
                <a:gd name="T2" fmla="*/ 23 w 451"/>
                <a:gd name="T3" fmla="*/ 130 h 475"/>
                <a:gd name="T4" fmla="*/ 15 w 451"/>
                <a:gd name="T5" fmla="*/ 84 h 475"/>
                <a:gd name="T6" fmla="*/ 84 w 451"/>
                <a:gd name="T7" fmla="*/ 69 h 475"/>
                <a:gd name="T8" fmla="*/ 107 w 451"/>
                <a:gd name="T9" fmla="*/ 8 h 475"/>
                <a:gd name="T10" fmla="*/ 107 w 451"/>
                <a:gd name="T11" fmla="*/ 8 h 475"/>
                <a:gd name="T12" fmla="*/ 191 w 451"/>
                <a:gd name="T13" fmla="*/ 31 h 475"/>
                <a:gd name="T14" fmla="*/ 214 w 451"/>
                <a:gd name="T15" fmla="*/ 8 h 475"/>
                <a:gd name="T16" fmla="*/ 290 w 451"/>
                <a:gd name="T17" fmla="*/ 53 h 475"/>
                <a:gd name="T18" fmla="*/ 344 w 451"/>
                <a:gd name="T19" fmla="*/ 53 h 475"/>
                <a:gd name="T20" fmla="*/ 450 w 451"/>
                <a:gd name="T21" fmla="*/ 46 h 475"/>
                <a:gd name="T22" fmla="*/ 450 w 451"/>
                <a:gd name="T23" fmla="*/ 46 h 475"/>
                <a:gd name="T24" fmla="*/ 443 w 451"/>
                <a:gd name="T25" fmla="*/ 99 h 475"/>
                <a:gd name="T26" fmla="*/ 397 w 451"/>
                <a:gd name="T27" fmla="*/ 168 h 475"/>
                <a:gd name="T28" fmla="*/ 397 w 451"/>
                <a:gd name="T29" fmla="*/ 168 h 475"/>
                <a:gd name="T30" fmla="*/ 313 w 451"/>
                <a:gd name="T31" fmla="*/ 138 h 475"/>
                <a:gd name="T32" fmla="*/ 290 w 451"/>
                <a:gd name="T33" fmla="*/ 191 h 475"/>
                <a:gd name="T34" fmla="*/ 275 w 451"/>
                <a:gd name="T35" fmla="*/ 206 h 475"/>
                <a:gd name="T36" fmla="*/ 290 w 451"/>
                <a:gd name="T37" fmla="*/ 229 h 475"/>
                <a:gd name="T38" fmla="*/ 260 w 451"/>
                <a:gd name="T39" fmla="*/ 336 h 475"/>
                <a:gd name="T40" fmla="*/ 344 w 451"/>
                <a:gd name="T41" fmla="*/ 351 h 475"/>
                <a:gd name="T42" fmla="*/ 344 w 451"/>
                <a:gd name="T43" fmla="*/ 351 h 475"/>
                <a:gd name="T44" fmla="*/ 321 w 451"/>
                <a:gd name="T45" fmla="*/ 397 h 475"/>
                <a:gd name="T46" fmla="*/ 275 w 451"/>
                <a:gd name="T47" fmla="*/ 420 h 475"/>
                <a:gd name="T48" fmla="*/ 176 w 451"/>
                <a:gd name="T49" fmla="*/ 474 h 475"/>
                <a:gd name="T50" fmla="*/ 168 w 451"/>
                <a:gd name="T51" fmla="*/ 458 h 475"/>
                <a:gd name="T52" fmla="*/ 137 w 451"/>
                <a:gd name="T53" fmla="*/ 466 h 475"/>
                <a:gd name="T54" fmla="*/ 130 w 451"/>
                <a:gd name="T55" fmla="*/ 413 h 475"/>
                <a:gd name="T56" fmla="*/ 99 w 451"/>
                <a:gd name="T57" fmla="*/ 413 h 475"/>
                <a:gd name="T58" fmla="*/ 76 w 451"/>
                <a:gd name="T59" fmla="*/ 397 h 475"/>
                <a:gd name="T60" fmla="*/ 69 w 451"/>
                <a:gd name="T61" fmla="*/ 443 h 475"/>
                <a:gd name="T62" fmla="*/ 38 w 451"/>
                <a:gd name="T63" fmla="*/ 405 h 475"/>
                <a:gd name="T64" fmla="*/ 38 w 451"/>
                <a:gd name="T65" fmla="*/ 405 h 475"/>
                <a:gd name="T66" fmla="*/ 46 w 451"/>
                <a:gd name="T67" fmla="*/ 321 h 475"/>
                <a:gd name="T68" fmla="*/ 8 w 451"/>
                <a:gd name="T69" fmla="*/ 252 h 475"/>
                <a:gd name="T70" fmla="*/ 61 w 451"/>
                <a:gd name="T71" fmla="*/ 199 h 475"/>
                <a:gd name="T72" fmla="*/ 61 w 451"/>
                <a:gd name="T73" fmla="*/ 130 h 475"/>
                <a:gd name="T74" fmla="*/ 23 w 451"/>
                <a:gd name="T75" fmla="*/ 13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1" h="475">
                  <a:moveTo>
                    <a:pt x="23" y="130"/>
                  </a:moveTo>
                  <a:lnTo>
                    <a:pt x="23" y="130"/>
                  </a:lnTo>
                  <a:cubicBezTo>
                    <a:pt x="23" y="115"/>
                    <a:pt x="0" y="99"/>
                    <a:pt x="15" y="84"/>
                  </a:cubicBezTo>
                  <a:cubicBezTo>
                    <a:pt x="31" y="69"/>
                    <a:pt x="69" y="84"/>
                    <a:pt x="84" y="69"/>
                  </a:cubicBezTo>
                  <a:cubicBezTo>
                    <a:pt x="107" y="53"/>
                    <a:pt x="99" y="23"/>
                    <a:pt x="107" y="8"/>
                  </a:cubicBezTo>
                  <a:lnTo>
                    <a:pt x="107" y="8"/>
                  </a:lnTo>
                  <a:cubicBezTo>
                    <a:pt x="137" y="15"/>
                    <a:pt x="160" y="31"/>
                    <a:pt x="191" y="31"/>
                  </a:cubicBezTo>
                  <a:cubicBezTo>
                    <a:pt x="206" y="31"/>
                    <a:pt x="206" y="0"/>
                    <a:pt x="214" y="8"/>
                  </a:cubicBezTo>
                  <a:cubicBezTo>
                    <a:pt x="244" y="15"/>
                    <a:pt x="260" y="38"/>
                    <a:pt x="290" y="53"/>
                  </a:cubicBezTo>
                  <a:cubicBezTo>
                    <a:pt x="306" y="53"/>
                    <a:pt x="321" y="53"/>
                    <a:pt x="344" y="53"/>
                  </a:cubicBezTo>
                  <a:cubicBezTo>
                    <a:pt x="382" y="53"/>
                    <a:pt x="412" y="46"/>
                    <a:pt x="450" y="46"/>
                  </a:cubicBezTo>
                  <a:lnTo>
                    <a:pt x="450" y="46"/>
                  </a:lnTo>
                  <a:cubicBezTo>
                    <a:pt x="443" y="99"/>
                    <a:pt x="443" y="99"/>
                    <a:pt x="443" y="99"/>
                  </a:cubicBezTo>
                  <a:cubicBezTo>
                    <a:pt x="397" y="168"/>
                    <a:pt x="397" y="168"/>
                    <a:pt x="397" y="168"/>
                  </a:cubicBezTo>
                  <a:lnTo>
                    <a:pt x="397" y="168"/>
                  </a:lnTo>
                  <a:cubicBezTo>
                    <a:pt x="367" y="160"/>
                    <a:pt x="344" y="130"/>
                    <a:pt x="313" y="138"/>
                  </a:cubicBezTo>
                  <a:cubicBezTo>
                    <a:pt x="298" y="138"/>
                    <a:pt x="306" y="176"/>
                    <a:pt x="290" y="191"/>
                  </a:cubicBezTo>
                  <a:cubicBezTo>
                    <a:pt x="283" y="199"/>
                    <a:pt x="275" y="199"/>
                    <a:pt x="275" y="206"/>
                  </a:cubicBezTo>
                  <a:cubicBezTo>
                    <a:pt x="267" y="214"/>
                    <a:pt x="290" y="221"/>
                    <a:pt x="290" y="229"/>
                  </a:cubicBezTo>
                  <a:cubicBezTo>
                    <a:pt x="283" y="267"/>
                    <a:pt x="244" y="298"/>
                    <a:pt x="260" y="336"/>
                  </a:cubicBezTo>
                  <a:cubicBezTo>
                    <a:pt x="267" y="359"/>
                    <a:pt x="313" y="344"/>
                    <a:pt x="344" y="351"/>
                  </a:cubicBezTo>
                  <a:lnTo>
                    <a:pt x="344" y="351"/>
                  </a:lnTo>
                  <a:cubicBezTo>
                    <a:pt x="336" y="367"/>
                    <a:pt x="336" y="382"/>
                    <a:pt x="321" y="397"/>
                  </a:cubicBezTo>
                  <a:cubicBezTo>
                    <a:pt x="313" y="405"/>
                    <a:pt x="290" y="413"/>
                    <a:pt x="275" y="420"/>
                  </a:cubicBezTo>
                  <a:cubicBezTo>
                    <a:pt x="244" y="435"/>
                    <a:pt x="214" y="458"/>
                    <a:pt x="176" y="474"/>
                  </a:cubicBezTo>
                  <a:cubicBezTo>
                    <a:pt x="176" y="474"/>
                    <a:pt x="176" y="458"/>
                    <a:pt x="168" y="458"/>
                  </a:cubicBezTo>
                  <a:cubicBezTo>
                    <a:pt x="160" y="458"/>
                    <a:pt x="145" y="474"/>
                    <a:pt x="137" y="466"/>
                  </a:cubicBezTo>
                  <a:cubicBezTo>
                    <a:pt x="122" y="451"/>
                    <a:pt x="137" y="428"/>
                    <a:pt x="130" y="413"/>
                  </a:cubicBezTo>
                  <a:cubicBezTo>
                    <a:pt x="122" y="405"/>
                    <a:pt x="107" y="420"/>
                    <a:pt x="99" y="413"/>
                  </a:cubicBezTo>
                  <a:cubicBezTo>
                    <a:pt x="92" y="413"/>
                    <a:pt x="84" y="397"/>
                    <a:pt x="76" y="397"/>
                  </a:cubicBezTo>
                  <a:cubicBezTo>
                    <a:pt x="69" y="413"/>
                    <a:pt x="84" y="443"/>
                    <a:pt x="69" y="443"/>
                  </a:cubicBezTo>
                  <a:cubicBezTo>
                    <a:pt x="53" y="443"/>
                    <a:pt x="46" y="420"/>
                    <a:pt x="38" y="405"/>
                  </a:cubicBezTo>
                  <a:lnTo>
                    <a:pt x="38" y="405"/>
                  </a:lnTo>
                  <a:cubicBezTo>
                    <a:pt x="38" y="382"/>
                    <a:pt x="53" y="351"/>
                    <a:pt x="46" y="321"/>
                  </a:cubicBezTo>
                  <a:cubicBezTo>
                    <a:pt x="46" y="298"/>
                    <a:pt x="8" y="275"/>
                    <a:pt x="8" y="252"/>
                  </a:cubicBezTo>
                  <a:cubicBezTo>
                    <a:pt x="15" y="221"/>
                    <a:pt x="53" y="221"/>
                    <a:pt x="61" y="199"/>
                  </a:cubicBezTo>
                  <a:cubicBezTo>
                    <a:pt x="76" y="183"/>
                    <a:pt x="76" y="153"/>
                    <a:pt x="61" y="130"/>
                  </a:cubicBezTo>
                  <a:cubicBezTo>
                    <a:pt x="61" y="122"/>
                    <a:pt x="38" y="130"/>
                    <a:pt x="23" y="1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6" name="Freeform 115"/>
            <p:cNvSpPr>
              <a:spLocks noChangeArrowheads="1"/>
            </p:cNvSpPr>
            <p:nvPr/>
          </p:nvSpPr>
          <p:spPr bwMode="auto">
            <a:xfrm>
              <a:off x="7286151" y="6037263"/>
              <a:ext cx="225410" cy="157162"/>
            </a:xfrm>
            <a:custGeom>
              <a:avLst/>
              <a:gdLst>
                <a:gd name="T0" fmla="*/ 626 w 627"/>
                <a:gd name="T1" fmla="*/ 222 h 437"/>
                <a:gd name="T2" fmla="*/ 626 w 627"/>
                <a:gd name="T3" fmla="*/ 222 h 437"/>
                <a:gd name="T4" fmla="*/ 558 w 627"/>
                <a:gd name="T5" fmla="*/ 290 h 437"/>
                <a:gd name="T6" fmla="*/ 527 w 627"/>
                <a:gd name="T7" fmla="*/ 382 h 437"/>
                <a:gd name="T8" fmla="*/ 542 w 627"/>
                <a:gd name="T9" fmla="*/ 420 h 437"/>
                <a:gd name="T10" fmla="*/ 481 w 627"/>
                <a:gd name="T11" fmla="*/ 413 h 437"/>
                <a:gd name="T12" fmla="*/ 397 w 627"/>
                <a:gd name="T13" fmla="*/ 436 h 437"/>
                <a:gd name="T14" fmla="*/ 328 w 627"/>
                <a:gd name="T15" fmla="*/ 397 h 437"/>
                <a:gd name="T16" fmla="*/ 267 w 627"/>
                <a:gd name="T17" fmla="*/ 390 h 437"/>
                <a:gd name="T18" fmla="*/ 252 w 627"/>
                <a:gd name="T19" fmla="*/ 413 h 437"/>
                <a:gd name="T20" fmla="*/ 176 w 627"/>
                <a:gd name="T21" fmla="*/ 390 h 437"/>
                <a:gd name="T22" fmla="*/ 138 w 627"/>
                <a:gd name="T23" fmla="*/ 405 h 437"/>
                <a:gd name="T24" fmla="*/ 84 w 627"/>
                <a:gd name="T25" fmla="*/ 397 h 437"/>
                <a:gd name="T26" fmla="*/ 84 w 627"/>
                <a:gd name="T27" fmla="*/ 397 h 437"/>
                <a:gd name="T28" fmla="*/ 84 w 627"/>
                <a:gd name="T29" fmla="*/ 351 h 437"/>
                <a:gd name="T30" fmla="*/ 31 w 627"/>
                <a:gd name="T31" fmla="*/ 328 h 437"/>
                <a:gd name="T32" fmla="*/ 0 w 627"/>
                <a:gd name="T33" fmla="*/ 283 h 437"/>
                <a:gd name="T34" fmla="*/ 46 w 627"/>
                <a:gd name="T35" fmla="*/ 260 h 437"/>
                <a:gd name="T36" fmla="*/ 0 w 627"/>
                <a:gd name="T37" fmla="*/ 191 h 437"/>
                <a:gd name="T38" fmla="*/ 0 w 627"/>
                <a:gd name="T39" fmla="*/ 191 h 437"/>
                <a:gd name="T40" fmla="*/ 46 w 627"/>
                <a:gd name="T41" fmla="*/ 122 h 437"/>
                <a:gd name="T42" fmla="*/ 53 w 627"/>
                <a:gd name="T43" fmla="*/ 69 h 437"/>
                <a:gd name="T44" fmla="*/ 53 w 627"/>
                <a:gd name="T45" fmla="*/ 69 h 437"/>
                <a:gd name="T46" fmla="*/ 76 w 627"/>
                <a:gd name="T47" fmla="*/ 0 h 437"/>
                <a:gd name="T48" fmla="*/ 76 w 627"/>
                <a:gd name="T49" fmla="*/ 0 h 437"/>
                <a:gd name="T50" fmla="*/ 260 w 627"/>
                <a:gd name="T51" fmla="*/ 76 h 437"/>
                <a:gd name="T52" fmla="*/ 626 w 627"/>
                <a:gd name="T53" fmla="*/ 22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7" h="437">
                  <a:moveTo>
                    <a:pt x="626" y="222"/>
                  </a:moveTo>
                  <a:lnTo>
                    <a:pt x="626" y="222"/>
                  </a:lnTo>
                  <a:cubicBezTo>
                    <a:pt x="596" y="252"/>
                    <a:pt x="573" y="260"/>
                    <a:pt x="558" y="290"/>
                  </a:cubicBezTo>
                  <a:cubicBezTo>
                    <a:pt x="535" y="321"/>
                    <a:pt x="535" y="351"/>
                    <a:pt x="527" y="382"/>
                  </a:cubicBezTo>
                  <a:cubicBezTo>
                    <a:pt x="527" y="397"/>
                    <a:pt x="550" y="413"/>
                    <a:pt x="542" y="420"/>
                  </a:cubicBezTo>
                  <a:cubicBezTo>
                    <a:pt x="527" y="428"/>
                    <a:pt x="504" y="413"/>
                    <a:pt x="481" y="413"/>
                  </a:cubicBezTo>
                  <a:cubicBezTo>
                    <a:pt x="451" y="413"/>
                    <a:pt x="428" y="436"/>
                    <a:pt x="397" y="436"/>
                  </a:cubicBezTo>
                  <a:cubicBezTo>
                    <a:pt x="367" y="428"/>
                    <a:pt x="351" y="405"/>
                    <a:pt x="328" y="397"/>
                  </a:cubicBezTo>
                  <a:cubicBezTo>
                    <a:pt x="306" y="390"/>
                    <a:pt x="283" y="382"/>
                    <a:pt x="267" y="390"/>
                  </a:cubicBezTo>
                  <a:cubicBezTo>
                    <a:pt x="260" y="390"/>
                    <a:pt x="260" y="413"/>
                    <a:pt x="252" y="413"/>
                  </a:cubicBezTo>
                  <a:cubicBezTo>
                    <a:pt x="229" y="413"/>
                    <a:pt x="199" y="397"/>
                    <a:pt x="176" y="390"/>
                  </a:cubicBezTo>
                  <a:cubicBezTo>
                    <a:pt x="176" y="390"/>
                    <a:pt x="145" y="405"/>
                    <a:pt x="138" y="405"/>
                  </a:cubicBezTo>
                  <a:cubicBezTo>
                    <a:pt x="130" y="405"/>
                    <a:pt x="84" y="397"/>
                    <a:pt x="84" y="397"/>
                  </a:cubicBezTo>
                  <a:lnTo>
                    <a:pt x="84" y="397"/>
                  </a:lnTo>
                  <a:cubicBezTo>
                    <a:pt x="84" y="382"/>
                    <a:pt x="92" y="367"/>
                    <a:pt x="84" y="351"/>
                  </a:cubicBezTo>
                  <a:cubicBezTo>
                    <a:pt x="76" y="336"/>
                    <a:pt x="46" y="344"/>
                    <a:pt x="31" y="328"/>
                  </a:cubicBezTo>
                  <a:cubicBezTo>
                    <a:pt x="15" y="321"/>
                    <a:pt x="0" y="298"/>
                    <a:pt x="0" y="283"/>
                  </a:cubicBezTo>
                  <a:cubicBezTo>
                    <a:pt x="8" y="267"/>
                    <a:pt x="46" y="275"/>
                    <a:pt x="46" y="260"/>
                  </a:cubicBezTo>
                  <a:cubicBezTo>
                    <a:pt x="46" y="229"/>
                    <a:pt x="15" y="214"/>
                    <a:pt x="0" y="191"/>
                  </a:cubicBezTo>
                  <a:lnTo>
                    <a:pt x="0" y="191"/>
                  </a:lnTo>
                  <a:cubicBezTo>
                    <a:pt x="46" y="122"/>
                    <a:pt x="46" y="122"/>
                    <a:pt x="46" y="122"/>
                  </a:cubicBezTo>
                  <a:cubicBezTo>
                    <a:pt x="53" y="69"/>
                    <a:pt x="53" y="69"/>
                    <a:pt x="53" y="69"/>
                  </a:cubicBezTo>
                  <a:lnTo>
                    <a:pt x="53" y="69"/>
                  </a:lnTo>
                  <a:cubicBezTo>
                    <a:pt x="76" y="0"/>
                    <a:pt x="76" y="0"/>
                    <a:pt x="76" y="0"/>
                  </a:cubicBezTo>
                  <a:lnTo>
                    <a:pt x="76" y="0"/>
                  </a:lnTo>
                  <a:cubicBezTo>
                    <a:pt x="107" y="0"/>
                    <a:pt x="229" y="61"/>
                    <a:pt x="260" y="76"/>
                  </a:cubicBezTo>
                  <a:cubicBezTo>
                    <a:pt x="367" y="138"/>
                    <a:pt x="504" y="168"/>
                    <a:pt x="626" y="2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7" name="Freeform 116"/>
            <p:cNvSpPr>
              <a:spLocks noChangeArrowheads="1"/>
            </p:cNvSpPr>
            <p:nvPr/>
          </p:nvSpPr>
          <p:spPr bwMode="auto">
            <a:xfrm>
              <a:off x="6436894" y="4873625"/>
              <a:ext cx="709566" cy="1036638"/>
            </a:xfrm>
            <a:custGeom>
              <a:avLst/>
              <a:gdLst>
                <a:gd name="T0" fmla="*/ 1482 w 1972"/>
                <a:gd name="T1" fmla="*/ 2360 h 2880"/>
                <a:gd name="T2" fmla="*/ 1413 w 1972"/>
                <a:gd name="T3" fmla="*/ 2375 h 2880"/>
                <a:gd name="T4" fmla="*/ 1390 w 1972"/>
                <a:gd name="T5" fmla="*/ 2474 h 2880"/>
                <a:gd name="T6" fmla="*/ 1390 w 1972"/>
                <a:gd name="T7" fmla="*/ 2558 h 2880"/>
                <a:gd name="T8" fmla="*/ 1352 w 1972"/>
                <a:gd name="T9" fmla="*/ 2604 h 2880"/>
                <a:gd name="T10" fmla="*/ 1260 w 1972"/>
                <a:gd name="T11" fmla="*/ 2734 h 2880"/>
                <a:gd name="T12" fmla="*/ 1138 w 1972"/>
                <a:gd name="T13" fmla="*/ 2657 h 2880"/>
                <a:gd name="T14" fmla="*/ 1000 w 1972"/>
                <a:gd name="T15" fmla="*/ 2734 h 2880"/>
                <a:gd name="T16" fmla="*/ 901 w 1972"/>
                <a:gd name="T17" fmla="*/ 2780 h 2880"/>
                <a:gd name="T18" fmla="*/ 825 w 1972"/>
                <a:gd name="T19" fmla="*/ 2810 h 2880"/>
                <a:gd name="T20" fmla="*/ 718 w 1972"/>
                <a:gd name="T21" fmla="*/ 2840 h 2880"/>
                <a:gd name="T22" fmla="*/ 641 w 1972"/>
                <a:gd name="T23" fmla="*/ 2856 h 2880"/>
                <a:gd name="T24" fmla="*/ 588 w 1972"/>
                <a:gd name="T25" fmla="*/ 2802 h 2880"/>
                <a:gd name="T26" fmla="*/ 496 w 1972"/>
                <a:gd name="T27" fmla="*/ 2688 h 2880"/>
                <a:gd name="T28" fmla="*/ 428 w 1972"/>
                <a:gd name="T29" fmla="*/ 2741 h 2880"/>
                <a:gd name="T30" fmla="*/ 313 w 1972"/>
                <a:gd name="T31" fmla="*/ 2818 h 2880"/>
                <a:gd name="T32" fmla="*/ 244 w 1972"/>
                <a:gd name="T33" fmla="*/ 2703 h 2880"/>
                <a:gd name="T34" fmla="*/ 206 w 1972"/>
                <a:gd name="T35" fmla="*/ 2604 h 2880"/>
                <a:gd name="T36" fmla="*/ 290 w 1972"/>
                <a:gd name="T37" fmla="*/ 2482 h 2880"/>
                <a:gd name="T38" fmla="*/ 214 w 1972"/>
                <a:gd name="T39" fmla="*/ 2391 h 2880"/>
                <a:gd name="T40" fmla="*/ 267 w 1972"/>
                <a:gd name="T41" fmla="*/ 2261 h 2880"/>
                <a:gd name="T42" fmla="*/ 389 w 1972"/>
                <a:gd name="T43" fmla="*/ 2154 h 2880"/>
                <a:gd name="T44" fmla="*/ 366 w 1972"/>
                <a:gd name="T45" fmla="*/ 2070 h 2880"/>
                <a:gd name="T46" fmla="*/ 260 w 1972"/>
                <a:gd name="T47" fmla="*/ 2062 h 2880"/>
                <a:gd name="T48" fmla="*/ 160 w 1972"/>
                <a:gd name="T49" fmla="*/ 1956 h 2880"/>
                <a:gd name="T50" fmla="*/ 99 w 1972"/>
                <a:gd name="T51" fmla="*/ 1818 h 2880"/>
                <a:gd name="T52" fmla="*/ 0 w 1972"/>
                <a:gd name="T53" fmla="*/ 1764 h 2880"/>
                <a:gd name="T54" fmla="*/ 69 w 1972"/>
                <a:gd name="T55" fmla="*/ 1642 h 2880"/>
                <a:gd name="T56" fmla="*/ 130 w 1972"/>
                <a:gd name="T57" fmla="*/ 1558 h 2880"/>
                <a:gd name="T58" fmla="*/ 237 w 1972"/>
                <a:gd name="T59" fmla="*/ 1383 h 2880"/>
                <a:gd name="T60" fmla="*/ 474 w 1972"/>
                <a:gd name="T61" fmla="*/ 1253 h 2880"/>
                <a:gd name="T62" fmla="*/ 542 w 1972"/>
                <a:gd name="T63" fmla="*/ 1253 h 2880"/>
                <a:gd name="T64" fmla="*/ 634 w 1972"/>
                <a:gd name="T65" fmla="*/ 1100 h 2880"/>
                <a:gd name="T66" fmla="*/ 802 w 1972"/>
                <a:gd name="T67" fmla="*/ 1008 h 2880"/>
                <a:gd name="T68" fmla="*/ 848 w 1972"/>
                <a:gd name="T69" fmla="*/ 939 h 2880"/>
                <a:gd name="T70" fmla="*/ 771 w 1972"/>
                <a:gd name="T71" fmla="*/ 886 h 2880"/>
                <a:gd name="T72" fmla="*/ 726 w 1972"/>
                <a:gd name="T73" fmla="*/ 695 h 2880"/>
                <a:gd name="T74" fmla="*/ 664 w 1972"/>
                <a:gd name="T75" fmla="*/ 642 h 2880"/>
                <a:gd name="T76" fmla="*/ 649 w 1972"/>
                <a:gd name="T77" fmla="*/ 573 h 2880"/>
                <a:gd name="T78" fmla="*/ 603 w 1972"/>
                <a:gd name="T79" fmla="*/ 520 h 2880"/>
                <a:gd name="T80" fmla="*/ 588 w 1972"/>
                <a:gd name="T81" fmla="*/ 458 h 2880"/>
                <a:gd name="T82" fmla="*/ 779 w 1972"/>
                <a:gd name="T83" fmla="*/ 344 h 2880"/>
                <a:gd name="T84" fmla="*/ 848 w 1972"/>
                <a:gd name="T85" fmla="*/ 245 h 2880"/>
                <a:gd name="T86" fmla="*/ 863 w 1972"/>
                <a:gd name="T87" fmla="*/ 229 h 2880"/>
                <a:gd name="T88" fmla="*/ 962 w 1972"/>
                <a:gd name="T89" fmla="*/ 130 h 2880"/>
                <a:gd name="T90" fmla="*/ 978 w 1972"/>
                <a:gd name="T91" fmla="*/ 53 h 2880"/>
                <a:gd name="T92" fmla="*/ 1008 w 1972"/>
                <a:gd name="T93" fmla="*/ 31 h 2880"/>
                <a:gd name="T94" fmla="*/ 1031 w 1972"/>
                <a:gd name="T95" fmla="*/ 15 h 2880"/>
                <a:gd name="T96" fmla="*/ 1046 w 1972"/>
                <a:gd name="T97" fmla="*/ 0 h 2880"/>
                <a:gd name="T98" fmla="*/ 1428 w 1972"/>
                <a:gd name="T99" fmla="*/ 351 h 2880"/>
                <a:gd name="T100" fmla="*/ 1512 w 1972"/>
                <a:gd name="T101" fmla="*/ 512 h 2880"/>
                <a:gd name="T102" fmla="*/ 1673 w 1972"/>
                <a:gd name="T103" fmla="*/ 733 h 2880"/>
                <a:gd name="T104" fmla="*/ 1749 w 1972"/>
                <a:gd name="T105" fmla="*/ 932 h 2880"/>
                <a:gd name="T106" fmla="*/ 1818 w 1972"/>
                <a:gd name="T107" fmla="*/ 1367 h 2880"/>
                <a:gd name="T108" fmla="*/ 1871 w 1972"/>
                <a:gd name="T109" fmla="*/ 1719 h 2880"/>
                <a:gd name="T110" fmla="*/ 1940 w 1972"/>
                <a:gd name="T111" fmla="*/ 2024 h 2880"/>
                <a:gd name="T112" fmla="*/ 1971 w 1972"/>
                <a:gd name="T113" fmla="*/ 2101 h 2880"/>
                <a:gd name="T114" fmla="*/ 1909 w 1972"/>
                <a:gd name="T115" fmla="*/ 2154 h 2880"/>
                <a:gd name="T116" fmla="*/ 1833 w 1972"/>
                <a:gd name="T117" fmla="*/ 2154 h 2880"/>
                <a:gd name="T118" fmla="*/ 1741 w 1972"/>
                <a:gd name="T119" fmla="*/ 2146 h 2880"/>
                <a:gd name="T120" fmla="*/ 1688 w 1972"/>
                <a:gd name="T121" fmla="*/ 2139 h 2880"/>
                <a:gd name="T122" fmla="*/ 1573 w 1972"/>
                <a:gd name="T123" fmla="*/ 2139 h 2880"/>
                <a:gd name="T124" fmla="*/ 1512 w 1972"/>
                <a:gd name="T125" fmla="*/ 2246 h 2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2" h="2880">
                  <a:moveTo>
                    <a:pt x="1482" y="2360"/>
                  </a:moveTo>
                  <a:lnTo>
                    <a:pt x="1482" y="2360"/>
                  </a:lnTo>
                  <a:cubicBezTo>
                    <a:pt x="1466" y="2360"/>
                    <a:pt x="1451" y="2353"/>
                    <a:pt x="1444" y="2353"/>
                  </a:cubicBezTo>
                  <a:cubicBezTo>
                    <a:pt x="1428" y="2360"/>
                    <a:pt x="1421" y="2368"/>
                    <a:pt x="1413" y="2375"/>
                  </a:cubicBezTo>
                  <a:cubicBezTo>
                    <a:pt x="1398" y="2398"/>
                    <a:pt x="1383" y="2414"/>
                    <a:pt x="1375" y="2437"/>
                  </a:cubicBezTo>
                  <a:cubicBezTo>
                    <a:pt x="1375" y="2452"/>
                    <a:pt x="1398" y="2459"/>
                    <a:pt x="1390" y="2474"/>
                  </a:cubicBezTo>
                  <a:cubicBezTo>
                    <a:pt x="1383" y="2489"/>
                    <a:pt x="1352" y="2497"/>
                    <a:pt x="1352" y="2512"/>
                  </a:cubicBezTo>
                  <a:cubicBezTo>
                    <a:pt x="1352" y="2535"/>
                    <a:pt x="1375" y="2543"/>
                    <a:pt x="1390" y="2558"/>
                  </a:cubicBezTo>
                  <a:lnTo>
                    <a:pt x="1390" y="2558"/>
                  </a:lnTo>
                  <a:cubicBezTo>
                    <a:pt x="1383" y="2573"/>
                    <a:pt x="1367" y="2588"/>
                    <a:pt x="1352" y="2604"/>
                  </a:cubicBezTo>
                  <a:cubicBezTo>
                    <a:pt x="1337" y="2634"/>
                    <a:pt x="1337" y="2672"/>
                    <a:pt x="1314" y="2695"/>
                  </a:cubicBezTo>
                  <a:cubicBezTo>
                    <a:pt x="1306" y="2718"/>
                    <a:pt x="1283" y="2734"/>
                    <a:pt x="1260" y="2734"/>
                  </a:cubicBezTo>
                  <a:cubicBezTo>
                    <a:pt x="1245" y="2734"/>
                    <a:pt x="1237" y="2703"/>
                    <a:pt x="1222" y="2695"/>
                  </a:cubicBezTo>
                  <a:cubicBezTo>
                    <a:pt x="1199" y="2680"/>
                    <a:pt x="1169" y="2657"/>
                    <a:pt x="1138" y="2657"/>
                  </a:cubicBezTo>
                  <a:cubicBezTo>
                    <a:pt x="1108" y="2665"/>
                    <a:pt x="1092" y="2703"/>
                    <a:pt x="1069" y="2711"/>
                  </a:cubicBezTo>
                  <a:cubicBezTo>
                    <a:pt x="1046" y="2726"/>
                    <a:pt x="1023" y="2734"/>
                    <a:pt x="1000" y="2734"/>
                  </a:cubicBezTo>
                  <a:cubicBezTo>
                    <a:pt x="970" y="2741"/>
                    <a:pt x="939" y="2718"/>
                    <a:pt x="909" y="2734"/>
                  </a:cubicBezTo>
                  <a:cubicBezTo>
                    <a:pt x="901" y="2741"/>
                    <a:pt x="909" y="2764"/>
                    <a:pt x="901" y="2780"/>
                  </a:cubicBezTo>
                  <a:cubicBezTo>
                    <a:pt x="894" y="2795"/>
                    <a:pt x="878" y="2802"/>
                    <a:pt x="871" y="2818"/>
                  </a:cubicBezTo>
                  <a:cubicBezTo>
                    <a:pt x="871" y="2818"/>
                    <a:pt x="833" y="2810"/>
                    <a:pt x="825" y="2810"/>
                  </a:cubicBezTo>
                  <a:cubicBezTo>
                    <a:pt x="817" y="2810"/>
                    <a:pt x="802" y="2879"/>
                    <a:pt x="802" y="2879"/>
                  </a:cubicBezTo>
                  <a:cubicBezTo>
                    <a:pt x="771" y="2871"/>
                    <a:pt x="748" y="2848"/>
                    <a:pt x="718" y="2840"/>
                  </a:cubicBezTo>
                  <a:cubicBezTo>
                    <a:pt x="687" y="2840"/>
                    <a:pt x="664" y="2856"/>
                    <a:pt x="641" y="2856"/>
                  </a:cubicBezTo>
                  <a:lnTo>
                    <a:pt x="641" y="2856"/>
                  </a:lnTo>
                  <a:cubicBezTo>
                    <a:pt x="634" y="2848"/>
                    <a:pt x="619" y="2848"/>
                    <a:pt x="603" y="2840"/>
                  </a:cubicBezTo>
                  <a:cubicBezTo>
                    <a:pt x="596" y="2825"/>
                    <a:pt x="596" y="2810"/>
                    <a:pt x="588" y="2802"/>
                  </a:cubicBezTo>
                  <a:cubicBezTo>
                    <a:pt x="573" y="2780"/>
                    <a:pt x="550" y="2764"/>
                    <a:pt x="527" y="2741"/>
                  </a:cubicBezTo>
                  <a:cubicBezTo>
                    <a:pt x="519" y="2726"/>
                    <a:pt x="512" y="2703"/>
                    <a:pt x="496" y="2688"/>
                  </a:cubicBezTo>
                  <a:cubicBezTo>
                    <a:pt x="489" y="2680"/>
                    <a:pt x="496" y="2703"/>
                    <a:pt x="489" y="2711"/>
                  </a:cubicBezTo>
                  <a:cubicBezTo>
                    <a:pt x="474" y="2726"/>
                    <a:pt x="443" y="2726"/>
                    <a:pt x="428" y="2741"/>
                  </a:cubicBezTo>
                  <a:cubicBezTo>
                    <a:pt x="405" y="2764"/>
                    <a:pt x="397" y="2795"/>
                    <a:pt x="374" y="2810"/>
                  </a:cubicBezTo>
                  <a:cubicBezTo>
                    <a:pt x="359" y="2825"/>
                    <a:pt x="336" y="2825"/>
                    <a:pt x="313" y="2818"/>
                  </a:cubicBezTo>
                  <a:cubicBezTo>
                    <a:pt x="298" y="2810"/>
                    <a:pt x="283" y="2787"/>
                    <a:pt x="267" y="2772"/>
                  </a:cubicBezTo>
                  <a:cubicBezTo>
                    <a:pt x="252" y="2749"/>
                    <a:pt x="252" y="2726"/>
                    <a:pt x="244" y="2703"/>
                  </a:cubicBezTo>
                  <a:cubicBezTo>
                    <a:pt x="244" y="2688"/>
                    <a:pt x="244" y="2672"/>
                    <a:pt x="237" y="2665"/>
                  </a:cubicBezTo>
                  <a:cubicBezTo>
                    <a:pt x="229" y="2642"/>
                    <a:pt x="199" y="2627"/>
                    <a:pt x="206" y="2604"/>
                  </a:cubicBezTo>
                  <a:cubicBezTo>
                    <a:pt x="206" y="2588"/>
                    <a:pt x="229" y="2573"/>
                    <a:pt x="244" y="2558"/>
                  </a:cubicBezTo>
                  <a:cubicBezTo>
                    <a:pt x="260" y="2535"/>
                    <a:pt x="283" y="2512"/>
                    <a:pt x="290" y="2482"/>
                  </a:cubicBezTo>
                  <a:cubicBezTo>
                    <a:pt x="290" y="2452"/>
                    <a:pt x="267" y="2429"/>
                    <a:pt x="252" y="2406"/>
                  </a:cubicBezTo>
                  <a:cubicBezTo>
                    <a:pt x="244" y="2391"/>
                    <a:pt x="214" y="2398"/>
                    <a:pt x="214" y="2391"/>
                  </a:cubicBezTo>
                  <a:cubicBezTo>
                    <a:pt x="214" y="2375"/>
                    <a:pt x="237" y="2375"/>
                    <a:pt x="244" y="2360"/>
                  </a:cubicBezTo>
                  <a:cubicBezTo>
                    <a:pt x="260" y="2330"/>
                    <a:pt x="244" y="2284"/>
                    <a:pt x="267" y="2261"/>
                  </a:cubicBezTo>
                  <a:cubicBezTo>
                    <a:pt x="298" y="2223"/>
                    <a:pt x="359" y="2231"/>
                    <a:pt x="397" y="2200"/>
                  </a:cubicBezTo>
                  <a:cubicBezTo>
                    <a:pt x="405" y="2192"/>
                    <a:pt x="397" y="2169"/>
                    <a:pt x="389" y="2154"/>
                  </a:cubicBezTo>
                  <a:cubicBezTo>
                    <a:pt x="389" y="2139"/>
                    <a:pt x="374" y="2131"/>
                    <a:pt x="366" y="2116"/>
                  </a:cubicBezTo>
                  <a:cubicBezTo>
                    <a:pt x="366" y="2101"/>
                    <a:pt x="382" y="2070"/>
                    <a:pt x="366" y="2070"/>
                  </a:cubicBezTo>
                  <a:cubicBezTo>
                    <a:pt x="344" y="2055"/>
                    <a:pt x="313" y="2085"/>
                    <a:pt x="283" y="2085"/>
                  </a:cubicBezTo>
                  <a:cubicBezTo>
                    <a:pt x="267" y="2085"/>
                    <a:pt x="267" y="2070"/>
                    <a:pt x="260" y="2062"/>
                  </a:cubicBezTo>
                  <a:cubicBezTo>
                    <a:pt x="244" y="2032"/>
                    <a:pt x="237" y="1994"/>
                    <a:pt x="214" y="1971"/>
                  </a:cubicBezTo>
                  <a:cubicBezTo>
                    <a:pt x="199" y="1956"/>
                    <a:pt x="176" y="1971"/>
                    <a:pt x="160" y="1956"/>
                  </a:cubicBezTo>
                  <a:cubicBezTo>
                    <a:pt x="145" y="1948"/>
                    <a:pt x="130" y="1933"/>
                    <a:pt x="122" y="1917"/>
                  </a:cubicBezTo>
                  <a:cubicBezTo>
                    <a:pt x="107" y="1887"/>
                    <a:pt x="122" y="1849"/>
                    <a:pt x="99" y="1818"/>
                  </a:cubicBezTo>
                  <a:cubicBezTo>
                    <a:pt x="76" y="1787"/>
                    <a:pt x="30" y="1780"/>
                    <a:pt x="0" y="1764"/>
                  </a:cubicBezTo>
                  <a:lnTo>
                    <a:pt x="0" y="1764"/>
                  </a:lnTo>
                  <a:cubicBezTo>
                    <a:pt x="8" y="1757"/>
                    <a:pt x="8" y="1749"/>
                    <a:pt x="8" y="1749"/>
                  </a:cubicBezTo>
                  <a:cubicBezTo>
                    <a:pt x="15" y="1726"/>
                    <a:pt x="46" y="1642"/>
                    <a:pt x="69" y="1642"/>
                  </a:cubicBezTo>
                  <a:cubicBezTo>
                    <a:pt x="84" y="1635"/>
                    <a:pt x="114" y="1635"/>
                    <a:pt x="114" y="1612"/>
                  </a:cubicBezTo>
                  <a:cubicBezTo>
                    <a:pt x="114" y="1589"/>
                    <a:pt x="130" y="1574"/>
                    <a:pt x="130" y="1558"/>
                  </a:cubicBezTo>
                  <a:cubicBezTo>
                    <a:pt x="76" y="1543"/>
                    <a:pt x="137" y="1489"/>
                    <a:pt x="145" y="1467"/>
                  </a:cubicBezTo>
                  <a:cubicBezTo>
                    <a:pt x="183" y="1436"/>
                    <a:pt x="206" y="1421"/>
                    <a:pt x="237" y="1383"/>
                  </a:cubicBezTo>
                  <a:cubicBezTo>
                    <a:pt x="267" y="1345"/>
                    <a:pt x="344" y="1268"/>
                    <a:pt x="389" y="1253"/>
                  </a:cubicBezTo>
                  <a:cubicBezTo>
                    <a:pt x="420" y="1245"/>
                    <a:pt x="451" y="1237"/>
                    <a:pt x="474" y="1253"/>
                  </a:cubicBezTo>
                  <a:cubicBezTo>
                    <a:pt x="481" y="1260"/>
                    <a:pt x="496" y="1283"/>
                    <a:pt x="504" y="1276"/>
                  </a:cubicBezTo>
                  <a:cubicBezTo>
                    <a:pt x="512" y="1276"/>
                    <a:pt x="535" y="1260"/>
                    <a:pt x="542" y="1253"/>
                  </a:cubicBezTo>
                  <a:cubicBezTo>
                    <a:pt x="596" y="1237"/>
                    <a:pt x="565" y="1123"/>
                    <a:pt x="588" y="1123"/>
                  </a:cubicBezTo>
                  <a:cubicBezTo>
                    <a:pt x="634" y="1100"/>
                    <a:pt x="634" y="1100"/>
                    <a:pt x="634" y="1100"/>
                  </a:cubicBezTo>
                  <a:cubicBezTo>
                    <a:pt x="664" y="1085"/>
                    <a:pt x="687" y="1047"/>
                    <a:pt x="726" y="1054"/>
                  </a:cubicBezTo>
                  <a:cubicBezTo>
                    <a:pt x="748" y="1062"/>
                    <a:pt x="787" y="1024"/>
                    <a:pt x="802" y="1008"/>
                  </a:cubicBezTo>
                  <a:cubicBezTo>
                    <a:pt x="810" y="1001"/>
                    <a:pt x="848" y="955"/>
                    <a:pt x="848" y="939"/>
                  </a:cubicBezTo>
                  <a:lnTo>
                    <a:pt x="848" y="939"/>
                  </a:lnTo>
                  <a:cubicBezTo>
                    <a:pt x="840" y="939"/>
                    <a:pt x="840" y="939"/>
                    <a:pt x="833" y="939"/>
                  </a:cubicBezTo>
                  <a:cubicBezTo>
                    <a:pt x="833" y="932"/>
                    <a:pt x="779" y="894"/>
                    <a:pt x="771" y="886"/>
                  </a:cubicBezTo>
                  <a:cubicBezTo>
                    <a:pt x="748" y="840"/>
                    <a:pt x="764" y="810"/>
                    <a:pt x="748" y="764"/>
                  </a:cubicBezTo>
                  <a:cubicBezTo>
                    <a:pt x="748" y="741"/>
                    <a:pt x="741" y="710"/>
                    <a:pt x="726" y="695"/>
                  </a:cubicBezTo>
                  <a:cubicBezTo>
                    <a:pt x="718" y="687"/>
                    <a:pt x="687" y="665"/>
                    <a:pt x="680" y="649"/>
                  </a:cubicBezTo>
                  <a:cubicBezTo>
                    <a:pt x="680" y="649"/>
                    <a:pt x="672" y="642"/>
                    <a:pt x="664" y="642"/>
                  </a:cubicBezTo>
                  <a:lnTo>
                    <a:pt x="657" y="642"/>
                  </a:lnTo>
                  <a:cubicBezTo>
                    <a:pt x="657" y="634"/>
                    <a:pt x="664" y="581"/>
                    <a:pt x="649" y="573"/>
                  </a:cubicBezTo>
                  <a:cubicBezTo>
                    <a:pt x="641" y="558"/>
                    <a:pt x="619" y="550"/>
                    <a:pt x="619" y="535"/>
                  </a:cubicBezTo>
                  <a:cubicBezTo>
                    <a:pt x="611" y="527"/>
                    <a:pt x="603" y="520"/>
                    <a:pt x="603" y="520"/>
                  </a:cubicBezTo>
                  <a:cubicBezTo>
                    <a:pt x="596" y="512"/>
                    <a:pt x="580" y="466"/>
                    <a:pt x="580" y="458"/>
                  </a:cubicBezTo>
                  <a:cubicBezTo>
                    <a:pt x="588" y="458"/>
                    <a:pt x="588" y="458"/>
                    <a:pt x="588" y="458"/>
                  </a:cubicBezTo>
                  <a:cubicBezTo>
                    <a:pt x="626" y="458"/>
                    <a:pt x="672" y="466"/>
                    <a:pt x="710" y="466"/>
                  </a:cubicBezTo>
                  <a:cubicBezTo>
                    <a:pt x="733" y="435"/>
                    <a:pt x="748" y="382"/>
                    <a:pt x="779" y="344"/>
                  </a:cubicBezTo>
                  <a:cubicBezTo>
                    <a:pt x="794" y="328"/>
                    <a:pt x="817" y="321"/>
                    <a:pt x="833" y="306"/>
                  </a:cubicBezTo>
                  <a:cubicBezTo>
                    <a:pt x="848" y="275"/>
                    <a:pt x="848" y="275"/>
                    <a:pt x="848" y="245"/>
                  </a:cubicBezTo>
                  <a:lnTo>
                    <a:pt x="848" y="237"/>
                  </a:lnTo>
                  <a:cubicBezTo>
                    <a:pt x="855" y="237"/>
                    <a:pt x="863" y="229"/>
                    <a:pt x="863" y="229"/>
                  </a:cubicBezTo>
                  <a:cubicBezTo>
                    <a:pt x="871" y="222"/>
                    <a:pt x="886" y="199"/>
                    <a:pt x="886" y="191"/>
                  </a:cubicBezTo>
                  <a:cubicBezTo>
                    <a:pt x="955" y="191"/>
                    <a:pt x="916" y="138"/>
                    <a:pt x="962" y="130"/>
                  </a:cubicBezTo>
                  <a:cubicBezTo>
                    <a:pt x="970" y="115"/>
                    <a:pt x="970" y="84"/>
                    <a:pt x="978" y="76"/>
                  </a:cubicBezTo>
                  <a:cubicBezTo>
                    <a:pt x="978" y="69"/>
                    <a:pt x="978" y="61"/>
                    <a:pt x="978" y="53"/>
                  </a:cubicBezTo>
                  <a:lnTo>
                    <a:pt x="985" y="46"/>
                  </a:lnTo>
                  <a:cubicBezTo>
                    <a:pt x="993" y="38"/>
                    <a:pt x="1000" y="31"/>
                    <a:pt x="1008" y="31"/>
                  </a:cubicBezTo>
                  <a:cubicBezTo>
                    <a:pt x="1008" y="23"/>
                    <a:pt x="1016" y="23"/>
                    <a:pt x="1016" y="23"/>
                  </a:cubicBezTo>
                  <a:cubicBezTo>
                    <a:pt x="1023" y="23"/>
                    <a:pt x="1031" y="15"/>
                    <a:pt x="1031" y="15"/>
                  </a:cubicBezTo>
                  <a:cubicBezTo>
                    <a:pt x="1046" y="0"/>
                    <a:pt x="1046" y="0"/>
                    <a:pt x="1046" y="0"/>
                  </a:cubicBezTo>
                  <a:lnTo>
                    <a:pt x="1046" y="0"/>
                  </a:lnTo>
                  <a:cubicBezTo>
                    <a:pt x="1069" y="46"/>
                    <a:pt x="1100" y="92"/>
                    <a:pt x="1123" y="130"/>
                  </a:cubicBezTo>
                  <a:cubicBezTo>
                    <a:pt x="1191" y="260"/>
                    <a:pt x="1306" y="306"/>
                    <a:pt x="1428" y="351"/>
                  </a:cubicBezTo>
                  <a:cubicBezTo>
                    <a:pt x="1482" y="367"/>
                    <a:pt x="1421" y="390"/>
                    <a:pt x="1421" y="413"/>
                  </a:cubicBezTo>
                  <a:cubicBezTo>
                    <a:pt x="1421" y="413"/>
                    <a:pt x="1497" y="504"/>
                    <a:pt x="1512" y="512"/>
                  </a:cubicBezTo>
                  <a:cubicBezTo>
                    <a:pt x="1566" y="542"/>
                    <a:pt x="1596" y="542"/>
                    <a:pt x="1635" y="611"/>
                  </a:cubicBezTo>
                  <a:cubicBezTo>
                    <a:pt x="1657" y="665"/>
                    <a:pt x="1673" y="672"/>
                    <a:pt x="1673" y="733"/>
                  </a:cubicBezTo>
                  <a:cubicBezTo>
                    <a:pt x="1673" y="779"/>
                    <a:pt x="1711" y="802"/>
                    <a:pt x="1711" y="840"/>
                  </a:cubicBezTo>
                  <a:cubicBezTo>
                    <a:pt x="1711" y="886"/>
                    <a:pt x="1749" y="871"/>
                    <a:pt x="1749" y="932"/>
                  </a:cubicBezTo>
                  <a:cubicBezTo>
                    <a:pt x="1741" y="985"/>
                    <a:pt x="1787" y="1092"/>
                    <a:pt x="1749" y="1138"/>
                  </a:cubicBezTo>
                  <a:cubicBezTo>
                    <a:pt x="1657" y="1253"/>
                    <a:pt x="1833" y="1329"/>
                    <a:pt x="1818" y="1367"/>
                  </a:cubicBezTo>
                  <a:cubicBezTo>
                    <a:pt x="1772" y="1444"/>
                    <a:pt x="1810" y="1581"/>
                    <a:pt x="1856" y="1650"/>
                  </a:cubicBezTo>
                  <a:cubicBezTo>
                    <a:pt x="1856" y="1673"/>
                    <a:pt x="1871" y="1696"/>
                    <a:pt x="1871" y="1719"/>
                  </a:cubicBezTo>
                  <a:cubicBezTo>
                    <a:pt x="1887" y="1749"/>
                    <a:pt x="1841" y="1772"/>
                    <a:pt x="1856" y="1818"/>
                  </a:cubicBezTo>
                  <a:cubicBezTo>
                    <a:pt x="1940" y="2024"/>
                    <a:pt x="1940" y="2024"/>
                    <a:pt x="1940" y="2024"/>
                  </a:cubicBezTo>
                  <a:cubicBezTo>
                    <a:pt x="1955" y="2047"/>
                    <a:pt x="1963" y="2078"/>
                    <a:pt x="1971" y="2101"/>
                  </a:cubicBezTo>
                  <a:lnTo>
                    <a:pt x="1971" y="2101"/>
                  </a:lnTo>
                  <a:cubicBezTo>
                    <a:pt x="1948" y="2108"/>
                    <a:pt x="1955" y="2101"/>
                    <a:pt x="1932" y="2116"/>
                  </a:cubicBezTo>
                  <a:cubicBezTo>
                    <a:pt x="1917" y="2123"/>
                    <a:pt x="1925" y="2139"/>
                    <a:pt x="1909" y="2154"/>
                  </a:cubicBezTo>
                  <a:cubicBezTo>
                    <a:pt x="1902" y="2162"/>
                    <a:pt x="1894" y="2169"/>
                    <a:pt x="1879" y="2169"/>
                  </a:cubicBezTo>
                  <a:cubicBezTo>
                    <a:pt x="1864" y="2177"/>
                    <a:pt x="1848" y="2162"/>
                    <a:pt x="1833" y="2154"/>
                  </a:cubicBezTo>
                  <a:cubicBezTo>
                    <a:pt x="1810" y="2154"/>
                    <a:pt x="1795" y="2162"/>
                    <a:pt x="1772" y="2162"/>
                  </a:cubicBezTo>
                  <a:cubicBezTo>
                    <a:pt x="1764" y="2162"/>
                    <a:pt x="1749" y="2146"/>
                    <a:pt x="1741" y="2146"/>
                  </a:cubicBezTo>
                  <a:cubicBezTo>
                    <a:pt x="1719" y="2139"/>
                    <a:pt x="1703" y="2139"/>
                    <a:pt x="1688" y="2139"/>
                  </a:cubicBezTo>
                  <a:lnTo>
                    <a:pt x="1688" y="2139"/>
                  </a:lnTo>
                  <a:cubicBezTo>
                    <a:pt x="1673" y="2123"/>
                    <a:pt x="1665" y="2093"/>
                    <a:pt x="1650" y="2093"/>
                  </a:cubicBezTo>
                  <a:cubicBezTo>
                    <a:pt x="1619" y="2093"/>
                    <a:pt x="1589" y="2108"/>
                    <a:pt x="1573" y="2139"/>
                  </a:cubicBezTo>
                  <a:cubicBezTo>
                    <a:pt x="1558" y="2154"/>
                    <a:pt x="1596" y="2185"/>
                    <a:pt x="1589" y="2208"/>
                  </a:cubicBezTo>
                  <a:cubicBezTo>
                    <a:pt x="1573" y="2231"/>
                    <a:pt x="1535" y="2223"/>
                    <a:pt x="1512" y="2246"/>
                  </a:cubicBezTo>
                  <a:cubicBezTo>
                    <a:pt x="1497" y="2276"/>
                    <a:pt x="1489" y="2322"/>
                    <a:pt x="1482" y="23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8" name="Freeform 117"/>
            <p:cNvSpPr>
              <a:spLocks noChangeArrowheads="1"/>
            </p:cNvSpPr>
            <p:nvPr/>
          </p:nvSpPr>
          <p:spPr bwMode="auto">
            <a:xfrm>
              <a:off x="7075028" y="5759450"/>
              <a:ext cx="134928" cy="139700"/>
            </a:xfrm>
            <a:custGeom>
              <a:avLst/>
              <a:gdLst>
                <a:gd name="T0" fmla="*/ 336 w 375"/>
                <a:gd name="T1" fmla="*/ 0 h 390"/>
                <a:gd name="T2" fmla="*/ 336 w 375"/>
                <a:gd name="T3" fmla="*/ 0 h 390"/>
                <a:gd name="T4" fmla="*/ 222 w 375"/>
                <a:gd name="T5" fmla="*/ 38 h 390"/>
                <a:gd name="T6" fmla="*/ 99 w 375"/>
                <a:gd name="T7" fmla="*/ 30 h 390"/>
                <a:gd name="T8" fmla="*/ 99 w 375"/>
                <a:gd name="T9" fmla="*/ 30 h 390"/>
                <a:gd name="T10" fmla="*/ 23 w 375"/>
                <a:gd name="T11" fmla="*/ 38 h 390"/>
                <a:gd name="T12" fmla="*/ 23 w 375"/>
                <a:gd name="T13" fmla="*/ 168 h 390"/>
                <a:gd name="T14" fmla="*/ 23 w 375"/>
                <a:gd name="T15" fmla="*/ 168 h 390"/>
                <a:gd name="T16" fmla="*/ 38 w 375"/>
                <a:gd name="T17" fmla="*/ 183 h 390"/>
                <a:gd name="T18" fmla="*/ 99 w 375"/>
                <a:gd name="T19" fmla="*/ 190 h 390"/>
                <a:gd name="T20" fmla="*/ 122 w 375"/>
                <a:gd name="T21" fmla="*/ 305 h 390"/>
                <a:gd name="T22" fmla="*/ 137 w 375"/>
                <a:gd name="T23" fmla="*/ 381 h 390"/>
                <a:gd name="T24" fmla="*/ 229 w 375"/>
                <a:gd name="T25" fmla="*/ 374 h 390"/>
                <a:gd name="T26" fmla="*/ 244 w 375"/>
                <a:gd name="T27" fmla="*/ 336 h 390"/>
                <a:gd name="T28" fmla="*/ 252 w 375"/>
                <a:gd name="T29" fmla="*/ 267 h 390"/>
                <a:gd name="T30" fmla="*/ 305 w 375"/>
                <a:gd name="T31" fmla="*/ 244 h 390"/>
                <a:gd name="T32" fmla="*/ 374 w 375"/>
                <a:gd name="T33" fmla="*/ 213 h 390"/>
                <a:gd name="T34" fmla="*/ 374 w 375"/>
                <a:gd name="T35" fmla="*/ 213 h 390"/>
                <a:gd name="T36" fmla="*/ 336 w 375"/>
                <a:gd name="T37" fmla="*/ 38 h 390"/>
                <a:gd name="T38" fmla="*/ 336 w 375"/>
                <a:gd name="T3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5" h="390">
                  <a:moveTo>
                    <a:pt x="336" y="0"/>
                  </a:moveTo>
                  <a:lnTo>
                    <a:pt x="336" y="0"/>
                  </a:lnTo>
                  <a:cubicBezTo>
                    <a:pt x="298" y="15"/>
                    <a:pt x="267" y="30"/>
                    <a:pt x="222" y="38"/>
                  </a:cubicBezTo>
                  <a:cubicBezTo>
                    <a:pt x="183" y="38"/>
                    <a:pt x="145" y="30"/>
                    <a:pt x="99" y="30"/>
                  </a:cubicBezTo>
                  <a:lnTo>
                    <a:pt x="99" y="30"/>
                  </a:lnTo>
                  <a:cubicBezTo>
                    <a:pt x="76" y="30"/>
                    <a:pt x="38" y="15"/>
                    <a:pt x="23" y="38"/>
                  </a:cubicBezTo>
                  <a:cubicBezTo>
                    <a:pt x="0" y="76"/>
                    <a:pt x="23" y="122"/>
                    <a:pt x="23" y="168"/>
                  </a:cubicBezTo>
                  <a:lnTo>
                    <a:pt x="23" y="168"/>
                  </a:lnTo>
                  <a:cubicBezTo>
                    <a:pt x="30" y="175"/>
                    <a:pt x="30" y="183"/>
                    <a:pt x="38" y="183"/>
                  </a:cubicBezTo>
                  <a:cubicBezTo>
                    <a:pt x="61" y="190"/>
                    <a:pt x="76" y="183"/>
                    <a:pt x="99" y="190"/>
                  </a:cubicBezTo>
                  <a:cubicBezTo>
                    <a:pt x="99" y="190"/>
                    <a:pt x="122" y="298"/>
                    <a:pt x="122" y="305"/>
                  </a:cubicBezTo>
                  <a:cubicBezTo>
                    <a:pt x="122" y="313"/>
                    <a:pt x="137" y="381"/>
                    <a:pt x="137" y="381"/>
                  </a:cubicBezTo>
                  <a:cubicBezTo>
                    <a:pt x="168" y="381"/>
                    <a:pt x="199" y="389"/>
                    <a:pt x="229" y="374"/>
                  </a:cubicBezTo>
                  <a:cubicBezTo>
                    <a:pt x="244" y="374"/>
                    <a:pt x="244" y="351"/>
                    <a:pt x="244" y="336"/>
                  </a:cubicBezTo>
                  <a:cubicBezTo>
                    <a:pt x="252" y="313"/>
                    <a:pt x="237" y="282"/>
                    <a:pt x="252" y="267"/>
                  </a:cubicBezTo>
                  <a:cubicBezTo>
                    <a:pt x="260" y="244"/>
                    <a:pt x="290" y="252"/>
                    <a:pt x="305" y="244"/>
                  </a:cubicBezTo>
                  <a:cubicBezTo>
                    <a:pt x="336" y="236"/>
                    <a:pt x="344" y="229"/>
                    <a:pt x="374" y="213"/>
                  </a:cubicBezTo>
                  <a:lnTo>
                    <a:pt x="374" y="213"/>
                  </a:lnTo>
                  <a:cubicBezTo>
                    <a:pt x="351" y="168"/>
                    <a:pt x="336" y="76"/>
                    <a:pt x="336" y="38"/>
                  </a:cubicBezTo>
                  <a:cubicBezTo>
                    <a:pt x="336" y="30"/>
                    <a:pt x="336" y="15"/>
                    <a:pt x="33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9" name="Freeform 118"/>
            <p:cNvSpPr>
              <a:spLocks noChangeArrowheads="1"/>
            </p:cNvSpPr>
            <p:nvPr/>
          </p:nvSpPr>
          <p:spPr bwMode="auto">
            <a:xfrm>
              <a:off x="6644842" y="5781676"/>
              <a:ext cx="623847" cy="449263"/>
            </a:xfrm>
            <a:custGeom>
              <a:avLst/>
              <a:gdLst>
                <a:gd name="T0" fmla="*/ 61 w 1735"/>
                <a:gd name="T1" fmla="*/ 336 h 1246"/>
                <a:gd name="T2" fmla="*/ 222 w 1735"/>
                <a:gd name="T3" fmla="*/ 359 h 1246"/>
                <a:gd name="T4" fmla="*/ 291 w 1735"/>
                <a:gd name="T5" fmla="*/ 298 h 1246"/>
                <a:gd name="T6" fmla="*/ 329 w 1735"/>
                <a:gd name="T7" fmla="*/ 214 h 1246"/>
                <a:gd name="T8" fmla="*/ 489 w 1735"/>
                <a:gd name="T9" fmla="*/ 191 h 1246"/>
                <a:gd name="T10" fmla="*/ 642 w 1735"/>
                <a:gd name="T11" fmla="*/ 175 h 1246"/>
                <a:gd name="T12" fmla="*/ 734 w 1735"/>
                <a:gd name="T13" fmla="*/ 175 h 1246"/>
                <a:gd name="T14" fmla="*/ 810 w 1735"/>
                <a:gd name="T15" fmla="*/ 38 h 1246"/>
                <a:gd name="T16" fmla="*/ 902 w 1735"/>
                <a:gd name="T17" fmla="*/ 30 h 1246"/>
                <a:gd name="T18" fmla="*/ 955 w 1735"/>
                <a:gd name="T19" fmla="*/ 7 h 1246"/>
                <a:gd name="T20" fmla="*/ 1039 w 1735"/>
                <a:gd name="T21" fmla="*/ 30 h 1246"/>
                <a:gd name="T22" fmla="*/ 1077 w 1735"/>
                <a:gd name="T23" fmla="*/ 68 h 1246"/>
                <a:gd name="T24" fmla="*/ 1161 w 1735"/>
                <a:gd name="T25" fmla="*/ 46 h 1246"/>
                <a:gd name="T26" fmla="*/ 1215 w 1735"/>
                <a:gd name="T27" fmla="*/ 107 h 1246"/>
                <a:gd name="T28" fmla="*/ 1230 w 1735"/>
                <a:gd name="T29" fmla="*/ 122 h 1246"/>
                <a:gd name="T30" fmla="*/ 1314 w 1735"/>
                <a:gd name="T31" fmla="*/ 244 h 1246"/>
                <a:gd name="T32" fmla="*/ 1421 w 1735"/>
                <a:gd name="T33" fmla="*/ 313 h 1246"/>
                <a:gd name="T34" fmla="*/ 1444 w 1735"/>
                <a:gd name="T35" fmla="*/ 206 h 1246"/>
                <a:gd name="T36" fmla="*/ 1566 w 1735"/>
                <a:gd name="T37" fmla="*/ 152 h 1246"/>
                <a:gd name="T38" fmla="*/ 1581 w 1735"/>
                <a:gd name="T39" fmla="*/ 175 h 1246"/>
                <a:gd name="T40" fmla="*/ 1734 w 1735"/>
                <a:gd name="T41" fmla="*/ 481 h 1246"/>
                <a:gd name="T42" fmla="*/ 1643 w 1735"/>
                <a:gd name="T43" fmla="*/ 512 h 1246"/>
                <a:gd name="T44" fmla="*/ 1536 w 1735"/>
                <a:gd name="T45" fmla="*/ 672 h 1246"/>
                <a:gd name="T46" fmla="*/ 1490 w 1735"/>
                <a:gd name="T47" fmla="*/ 741 h 1246"/>
                <a:gd name="T48" fmla="*/ 1398 w 1735"/>
                <a:gd name="T49" fmla="*/ 817 h 1246"/>
                <a:gd name="T50" fmla="*/ 1406 w 1735"/>
                <a:gd name="T51" fmla="*/ 863 h 1246"/>
                <a:gd name="T52" fmla="*/ 1314 w 1735"/>
                <a:gd name="T53" fmla="*/ 848 h 1246"/>
                <a:gd name="T54" fmla="*/ 1207 w 1735"/>
                <a:gd name="T55" fmla="*/ 909 h 1246"/>
                <a:gd name="T56" fmla="*/ 1047 w 1735"/>
                <a:gd name="T57" fmla="*/ 817 h 1246"/>
                <a:gd name="T58" fmla="*/ 993 w 1735"/>
                <a:gd name="T59" fmla="*/ 901 h 1246"/>
                <a:gd name="T60" fmla="*/ 1009 w 1735"/>
                <a:gd name="T61" fmla="*/ 1023 h 1246"/>
                <a:gd name="T62" fmla="*/ 886 w 1735"/>
                <a:gd name="T63" fmla="*/ 1031 h 1246"/>
                <a:gd name="T64" fmla="*/ 772 w 1735"/>
                <a:gd name="T65" fmla="*/ 1115 h 1246"/>
                <a:gd name="T66" fmla="*/ 596 w 1735"/>
                <a:gd name="T67" fmla="*/ 1245 h 1246"/>
                <a:gd name="T68" fmla="*/ 466 w 1735"/>
                <a:gd name="T69" fmla="*/ 1161 h 1246"/>
                <a:gd name="T70" fmla="*/ 283 w 1735"/>
                <a:gd name="T71" fmla="*/ 1222 h 1246"/>
                <a:gd name="T72" fmla="*/ 291 w 1735"/>
                <a:gd name="T73" fmla="*/ 1107 h 1246"/>
                <a:gd name="T74" fmla="*/ 237 w 1735"/>
                <a:gd name="T75" fmla="*/ 1016 h 1246"/>
                <a:gd name="T76" fmla="*/ 84 w 1735"/>
                <a:gd name="T77" fmla="*/ 863 h 1246"/>
                <a:gd name="T78" fmla="*/ 100 w 1735"/>
                <a:gd name="T79" fmla="*/ 710 h 1246"/>
                <a:gd name="T80" fmla="*/ 39 w 1735"/>
                <a:gd name="T81" fmla="*/ 649 h 1246"/>
                <a:gd name="T82" fmla="*/ 31 w 1735"/>
                <a:gd name="T83" fmla="*/ 550 h 1246"/>
                <a:gd name="T84" fmla="*/ 46 w 1735"/>
                <a:gd name="T85" fmla="*/ 427 h 1246"/>
                <a:gd name="T86" fmla="*/ 61 w 1735"/>
                <a:gd name="T87" fmla="*/ 336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35" h="1246">
                  <a:moveTo>
                    <a:pt x="61" y="336"/>
                  </a:moveTo>
                  <a:lnTo>
                    <a:pt x="61" y="336"/>
                  </a:lnTo>
                  <a:cubicBezTo>
                    <a:pt x="84" y="336"/>
                    <a:pt x="107" y="320"/>
                    <a:pt x="138" y="320"/>
                  </a:cubicBezTo>
                  <a:cubicBezTo>
                    <a:pt x="168" y="328"/>
                    <a:pt x="191" y="351"/>
                    <a:pt x="222" y="359"/>
                  </a:cubicBezTo>
                  <a:cubicBezTo>
                    <a:pt x="222" y="359"/>
                    <a:pt x="237" y="290"/>
                    <a:pt x="245" y="290"/>
                  </a:cubicBezTo>
                  <a:cubicBezTo>
                    <a:pt x="253" y="290"/>
                    <a:pt x="291" y="298"/>
                    <a:pt x="291" y="298"/>
                  </a:cubicBezTo>
                  <a:cubicBezTo>
                    <a:pt x="298" y="282"/>
                    <a:pt x="314" y="275"/>
                    <a:pt x="321" y="260"/>
                  </a:cubicBezTo>
                  <a:cubicBezTo>
                    <a:pt x="329" y="244"/>
                    <a:pt x="321" y="221"/>
                    <a:pt x="329" y="214"/>
                  </a:cubicBezTo>
                  <a:cubicBezTo>
                    <a:pt x="359" y="198"/>
                    <a:pt x="390" y="221"/>
                    <a:pt x="420" y="214"/>
                  </a:cubicBezTo>
                  <a:cubicBezTo>
                    <a:pt x="443" y="214"/>
                    <a:pt x="466" y="206"/>
                    <a:pt x="489" y="191"/>
                  </a:cubicBezTo>
                  <a:cubicBezTo>
                    <a:pt x="512" y="183"/>
                    <a:pt x="528" y="145"/>
                    <a:pt x="558" y="137"/>
                  </a:cubicBezTo>
                  <a:cubicBezTo>
                    <a:pt x="589" y="137"/>
                    <a:pt x="619" y="160"/>
                    <a:pt x="642" y="175"/>
                  </a:cubicBezTo>
                  <a:cubicBezTo>
                    <a:pt x="657" y="183"/>
                    <a:pt x="665" y="214"/>
                    <a:pt x="680" y="214"/>
                  </a:cubicBezTo>
                  <a:cubicBezTo>
                    <a:pt x="703" y="214"/>
                    <a:pt x="726" y="198"/>
                    <a:pt x="734" y="175"/>
                  </a:cubicBezTo>
                  <a:cubicBezTo>
                    <a:pt x="757" y="152"/>
                    <a:pt x="757" y="114"/>
                    <a:pt x="772" y="84"/>
                  </a:cubicBezTo>
                  <a:cubicBezTo>
                    <a:pt x="787" y="68"/>
                    <a:pt x="803" y="53"/>
                    <a:pt x="810" y="38"/>
                  </a:cubicBezTo>
                  <a:lnTo>
                    <a:pt x="810" y="38"/>
                  </a:lnTo>
                  <a:cubicBezTo>
                    <a:pt x="841" y="38"/>
                    <a:pt x="879" y="38"/>
                    <a:pt x="902" y="30"/>
                  </a:cubicBezTo>
                  <a:cubicBezTo>
                    <a:pt x="917" y="30"/>
                    <a:pt x="917" y="7"/>
                    <a:pt x="925" y="7"/>
                  </a:cubicBezTo>
                  <a:cubicBezTo>
                    <a:pt x="932" y="0"/>
                    <a:pt x="947" y="0"/>
                    <a:pt x="955" y="7"/>
                  </a:cubicBezTo>
                  <a:cubicBezTo>
                    <a:pt x="963" y="15"/>
                    <a:pt x="970" y="30"/>
                    <a:pt x="986" y="30"/>
                  </a:cubicBezTo>
                  <a:cubicBezTo>
                    <a:pt x="1001" y="38"/>
                    <a:pt x="1024" y="23"/>
                    <a:pt x="1039" y="30"/>
                  </a:cubicBezTo>
                  <a:cubicBezTo>
                    <a:pt x="1055" y="38"/>
                    <a:pt x="1047" y="53"/>
                    <a:pt x="1055" y="61"/>
                  </a:cubicBezTo>
                  <a:cubicBezTo>
                    <a:pt x="1062" y="68"/>
                    <a:pt x="1070" y="61"/>
                    <a:pt x="1077" y="68"/>
                  </a:cubicBezTo>
                  <a:cubicBezTo>
                    <a:pt x="1085" y="76"/>
                    <a:pt x="1077" y="107"/>
                    <a:pt x="1093" y="107"/>
                  </a:cubicBezTo>
                  <a:cubicBezTo>
                    <a:pt x="1123" y="99"/>
                    <a:pt x="1131" y="46"/>
                    <a:pt x="1161" y="46"/>
                  </a:cubicBezTo>
                  <a:cubicBezTo>
                    <a:pt x="1184" y="46"/>
                    <a:pt x="1161" y="91"/>
                    <a:pt x="1177" y="107"/>
                  </a:cubicBezTo>
                  <a:cubicBezTo>
                    <a:pt x="1184" y="114"/>
                    <a:pt x="1200" y="107"/>
                    <a:pt x="1215" y="107"/>
                  </a:cubicBezTo>
                  <a:lnTo>
                    <a:pt x="1215" y="107"/>
                  </a:lnTo>
                  <a:cubicBezTo>
                    <a:pt x="1222" y="114"/>
                    <a:pt x="1222" y="122"/>
                    <a:pt x="1230" y="122"/>
                  </a:cubicBezTo>
                  <a:cubicBezTo>
                    <a:pt x="1253" y="129"/>
                    <a:pt x="1268" y="122"/>
                    <a:pt x="1291" y="129"/>
                  </a:cubicBezTo>
                  <a:cubicBezTo>
                    <a:pt x="1291" y="129"/>
                    <a:pt x="1314" y="237"/>
                    <a:pt x="1314" y="244"/>
                  </a:cubicBezTo>
                  <a:cubicBezTo>
                    <a:pt x="1314" y="252"/>
                    <a:pt x="1329" y="320"/>
                    <a:pt x="1329" y="320"/>
                  </a:cubicBezTo>
                  <a:cubicBezTo>
                    <a:pt x="1360" y="320"/>
                    <a:pt x="1391" y="328"/>
                    <a:pt x="1421" y="313"/>
                  </a:cubicBezTo>
                  <a:cubicBezTo>
                    <a:pt x="1436" y="313"/>
                    <a:pt x="1436" y="290"/>
                    <a:pt x="1436" y="275"/>
                  </a:cubicBezTo>
                  <a:cubicBezTo>
                    <a:pt x="1444" y="252"/>
                    <a:pt x="1429" y="221"/>
                    <a:pt x="1444" y="206"/>
                  </a:cubicBezTo>
                  <a:cubicBezTo>
                    <a:pt x="1452" y="183"/>
                    <a:pt x="1482" y="191"/>
                    <a:pt x="1497" y="183"/>
                  </a:cubicBezTo>
                  <a:cubicBezTo>
                    <a:pt x="1528" y="175"/>
                    <a:pt x="1536" y="168"/>
                    <a:pt x="1566" y="152"/>
                  </a:cubicBezTo>
                  <a:lnTo>
                    <a:pt x="1566" y="152"/>
                  </a:lnTo>
                  <a:cubicBezTo>
                    <a:pt x="1574" y="160"/>
                    <a:pt x="1574" y="168"/>
                    <a:pt x="1581" y="175"/>
                  </a:cubicBezTo>
                  <a:cubicBezTo>
                    <a:pt x="1574" y="229"/>
                    <a:pt x="1612" y="343"/>
                    <a:pt x="1643" y="389"/>
                  </a:cubicBezTo>
                  <a:cubicBezTo>
                    <a:pt x="1650" y="412"/>
                    <a:pt x="1696" y="450"/>
                    <a:pt x="1734" y="481"/>
                  </a:cubicBezTo>
                  <a:lnTo>
                    <a:pt x="1734" y="481"/>
                  </a:lnTo>
                  <a:cubicBezTo>
                    <a:pt x="1704" y="489"/>
                    <a:pt x="1673" y="489"/>
                    <a:pt x="1643" y="512"/>
                  </a:cubicBezTo>
                  <a:cubicBezTo>
                    <a:pt x="1612" y="534"/>
                    <a:pt x="1574" y="565"/>
                    <a:pt x="1551" y="596"/>
                  </a:cubicBezTo>
                  <a:cubicBezTo>
                    <a:pt x="1543" y="618"/>
                    <a:pt x="1543" y="649"/>
                    <a:pt x="1536" y="672"/>
                  </a:cubicBezTo>
                  <a:cubicBezTo>
                    <a:pt x="1528" y="695"/>
                    <a:pt x="1505" y="718"/>
                    <a:pt x="1490" y="741"/>
                  </a:cubicBezTo>
                  <a:lnTo>
                    <a:pt x="1490" y="741"/>
                  </a:lnTo>
                  <a:cubicBezTo>
                    <a:pt x="1482" y="756"/>
                    <a:pt x="1490" y="786"/>
                    <a:pt x="1467" y="802"/>
                  </a:cubicBezTo>
                  <a:cubicBezTo>
                    <a:pt x="1452" y="817"/>
                    <a:pt x="1414" y="802"/>
                    <a:pt x="1398" y="817"/>
                  </a:cubicBezTo>
                  <a:cubicBezTo>
                    <a:pt x="1383" y="832"/>
                    <a:pt x="1406" y="848"/>
                    <a:pt x="1406" y="863"/>
                  </a:cubicBezTo>
                  <a:lnTo>
                    <a:pt x="1406" y="863"/>
                  </a:lnTo>
                  <a:cubicBezTo>
                    <a:pt x="1398" y="871"/>
                    <a:pt x="1383" y="878"/>
                    <a:pt x="1375" y="878"/>
                  </a:cubicBezTo>
                  <a:cubicBezTo>
                    <a:pt x="1352" y="871"/>
                    <a:pt x="1337" y="848"/>
                    <a:pt x="1314" y="848"/>
                  </a:cubicBezTo>
                  <a:cubicBezTo>
                    <a:pt x="1284" y="848"/>
                    <a:pt x="1253" y="863"/>
                    <a:pt x="1230" y="878"/>
                  </a:cubicBezTo>
                  <a:cubicBezTo>
                    <a:pt x="1215" y="878"/>
                    <a:pt x="1215" y="916"/>
                    <a:pt x="1207" y="909"/>
                  </a:cubicBezTo>
                  <a:cubicBezTo>
                    <a:pt x="1169" y="886"/>
                    <a:pt x="1169" y="832"/>
                    <a:pt x="1131" y="817"/>
                  </a:cubicBezTo>
                  <a:cubicBezTo>
                    <a:pt x="1108" y="802"/>
                    <a:pt x="1070" y="802"/>
                    <a:pt x="1047" y="817"/>
                  </a:cubicBezTo>
                  <a:cubicBezTo>
                    <a:pt x="1024" y="832"/>
                    <a:pt x="1047" y="863"/>
                    <a:pt x="1032" y="886"/>
                  </a:cubicBezTo>
                  <a:cubicBezTo>
                    <a:pt x="1032" y="893"/>
                    <a:pt x="1001" y="893"/>
                    <a:pt x="993" y="901"/>
                  </a:cubicBezTo>
                  <a:cubicBezTo>
                    <a:pt x="986" y="939"/>
                    <a:pt x="1001" y="985"/>
                    <a:pt x="1009" y="1023"/>
                  </a:cubicBezTo>
                  <a:lnTo>
                    <a:pt x="1009" y="1023"/>
                  </a:lnTo>
                  <a:cubicBezTo>
                    <a:pt x="986" y="1023"/>
                    <a:pt x="970" y="1031"/>
                    <a:pt x="955" y="1038"/>
                  </a:cubicBezTo>
                  <a:cubicBezTo>
                    <a:pt x="932" y="1038"/>
                    <a:pt x="902" y="1016"/>
                    <a:pt x="886" y="1031"/>
                  </a:cubicBezTo>
                  <a:cubicBezTo>
                    <a:pt x="856" y="1061"/>
                    <a:pt x="886" y="1123"/>
                    <a:pt x="848" y="1153"/>
                  </a:cubicBezTo>
                  <a:cubicBezTo>
                    <a:pt x="825" y="1168"/>
                    <a:pt x="803" y="1107"/>
                    <a:pt x="772" y="1115"/>
                  </a:cubicBezTo>
                  <a:cubicBezTo>
                    <a:pt x="749" y="1115"/>
                    <a:pt x="780" y="1161"/>
                    <a:pt x="764" y="1168"/>
                  </a:cubicBezTo>
                  <a:cubicBezTo>
                    <a:pt x="711" y="1207"/>
                    <a:pt x="650" y="1229"/>
                    <a:pt x="596" y="1245"/>
                  </a:cubicBezTo>
                  <a:cubicBezTo>
                    <a:pt x="581" y="1245"/>
                    <a:pt x="581" y="1222"/>
                    <a:pt x="573" y="1214"/>
                  </a:cubicBezTo>
                  <a:cubicBezTo>
                    <a:pt x="535" y="1191"/>
                    <a:pt x="505" y="1161"/>
                    <a:pt x="466" y="1161"/>
                  </a:cubicBezTo>
                  <a:cubicBezTo>
                    <a:pt x="436" y="1161"/>
                    <a:pt x="420" y="1199"/>
                    <a:pt x="390" y="1207"/>
                  </a:cubicBezTo>
                  <a:cubicBezTo>
                    <a:pt x="359" y="1222"/>
                    <a:pt x="314" y="1214"/>
                    <a:pt x="283" y="1222"/>
                  </a:cubicBezTo>
                  <a:lnTo>
                    <a:pt x="283" y="1222"/>
                  </a:lnTo>
                  <a:cubicBezTo>
                    <a:pt x="283" y="1184"/>
                    <a:pt x="291" y="1146"/>
                    <a:pt x="291" y="1107"/>
                  </a:cubicBezTo>
                  <a:cubicBezTo>
                    <a:pt x="291" y="1077"/>
                    <a:pt x="283" y="1038"/>
                    <a:pt x="268" y="1016"/>
                  </a:cubicBezTo>
                  <a:cubicBezTo>
                    <a:pt x="260" y="1000"/>
                    <a:pt x="245" y="1023"/>
                    <a:pt x="237" y="1016"/>
                  </a:cubicBezTo>
                  <a:cubicBezTo>
                    <a:pt x="230" y="1008"/>
                    <a:pt x="230" y="993"/>
                    <a:pt x="222" y="977"/>
                  </a:cubicBezTo>
                  <a:cubicBezTo>
                    <a:pt x="176" y="939"/>
                    <a:pt x="123" y="909"/>
                    <a:pt x="84" y="863"/>
                  </a:cubicBezTo>
                  <a:cubicBezTo>
                    <a:pt x="61" y="832"/>
                    <a:pt x="46" y="794"/>
                    <a:pt x="54" y="764"/>
                  </a:cubicBezTo>
                  <a:cubicBezTo>
                    <a:pt x="54" y="741"/>
                    <a:pt x="92" y="733"/>
                    <a:pt x="100" y="710"/>
                  </a:cubicBezTo>
                  <a:cubicBezTo>
                    <a:pt x="100" y="695"/>
                    <a:pt x="92" y="679"/>
                    <a:pt x="84" y="664"/>
                  </a:cubicBezTo>
                  <a:cubicBezTo>
                    <a:pt x="77" y="657"/>
                    <a:pt x="54" y="664"/>
                    <a:pt x="39" y="649"/>
                  </a:cubicBezTo>
                  <a:cubicBezTo>
                    <a:pt x="23" y="634"/>
                    <a:pt x="8" y="611"/>
                    <a:pt x="0" y="580"/>
                  </a:cubicBezTo>
                  <a:cubicBezTo>
                    <a:pt x="0" y="565"/>
                    <a:pt x="23" y="557"/>
                    <a:pt x="31" y="550"/>
                  </a:cubicBezTo>
                  <a:cubicBezTo>
                    <a:pt x="39" y="527"/>
                    <a:pt x="31" y="504"/>
                    <a:pt x="31" y="489"/>
                  </a:cubicBezTo>
                  <a:cubicBezTo>
                    <a:pt x="39" y="466"/>
                    <a:pt x="39" y="450"/>
                    <a:pt x="46" y="427"/>
                  </a:cubicBezTo>
                  <a:cubicBezTo>
                    <a:pt x="46" y="412"/>
                    <a:pt x="61" y="404"/>
                    <a:pt x="61" y="389"/>
                  </a:cubicBezTo>
                  <a:cubicBezTo>
                    <a:pt x="69" y="374"/>
                    <a:pt x="61" y="351"/>
                    <a:pt x="61" y="3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0" name="Freeform 119"/>
            <p:cNvSpPr>
              <a:spLocks noChangeArrowheads="1"/>
            </p:cNvSpPr>
            <p:nvPr/>
          </p:nvSpPr>
          <p:spPr bwMode="auto">
            <a:xfrm>
              <a:off x="5897180" y="5508625"/>
              <a:ext cx="852431" cy="1144588"/>
            </a:xfrm>
            <a:custGeom>
              <a:avLst/>
              <a:gdLst>
                <a:gd name="T0" fmla="*/ 938 w 2368"/>
                <a:gd name="T1" fmla="*/ 520 h 3178"/>
                <a:gd name="T2" fmla="*/ 961 w 2368"/>
                <a:gd name="T3" fmla="*/ 611 h 3178"/>
                <a:gd name="T4" fmla="*/ 565 w 2368"/>
                <a:gd name="T5" fmla="*/ 680 h 3178"/>
                <a:gd name="T6" fmla="*/ 588 w 2368"/>
                <a:gd name="T7" fmla="*/ 733 h 3178"/>
                <a:gd name="T8" fmla="*/ 519 w 2368"/>
                <a:gd name="T9" fmla="*/ 794 h 3178"/>
                <a:gd name="T10" fmla="*/ 359 w 2368"/>
                <a:gd name="T11" fmla="*/ 1076 h 3178"/>
                <a:gd name="T12" fmla="*/ 137 w 2368"/>
                <a:gd name="T13" fmla="*/ 1443 h 3178"/>
                <a:gd name="T14" fmla="*/ 91 w 2368"/>
                <a:gd name="T15" fmla="*/ 1726 h 3178"/>
                <a:gd name="T16" fmla="*/ 107 w 2368"/>
                <a:gd name="T17" fmla="*/ 1932 h 3178"/>
                <a:gd name="T18" fmla="*/ 229 w 2368"/>
                <a:gd name="T19" fmla="*/ 2092 h 3178"/>
                <a:gd name="T20" fmla="*/ 359 w 2368"/>
                <a:gd name="T21" fmla="*/ 2413 h 3178"/>
                <a:gd name="T22" fmla="*/ 649 w 2368"/>
                <a:gd name="T23" fmla="*/ 2665 h 3178"/>
                <a:gd name="T24" fmla="*/ 778 w 2368"/>
                <a:gd name="T25" fmla="*/ 3070 h 3178"/>
                <a:gd name="T26" fmla="*/ 1045 w 2368"/>
                <a:gd name="T27" fmla="*/ 2810 h 3178"/>
                <a:gd name="T28" fmla="*/ 1236 w 2368"/>
                <a:gd name="T29" fmla="*/ 2688 h 3178"/>
                <a:gd name="T30" fmla="*/ 1251 w 2368"/>
                <a:gd name="T31" fmla="*/ 2742 h 3178"/>
                <a:gd name="T32" fmla="*/ 1366 w 2368"/>
                <a:gd name="T33" fmla="*/ 2673 h 3178"/>
                <a:gd name="T34" fmla="*/ 1488 w 2368"/>
                <a:gd name="T35" fmla="*/ 2742 h 3178"/>
                <a:gd name="T36" fmla="*/ 1626 w 2368"/>
                <a:gd name="T37" fmla="*/ 2665 h 3178"/>
                <a:gd name="T38" fmla="*/ 1817 w 2368"/>
                <a:gd name="T39" fmla="*/ 2612 h 3178"/>
                <a:gd name="T40" fmla="*/ 1916 w 2368"/>
                <a:gd name="T41" fmla="*/ 2619 h 3178"/>
                <a:gd name="T42" fmla="*/ 1992 w 2368"/>
                <a:gd name="T43" fmla="*/ 2596 h 3178"/>
                <a:gd name="T44" fmla="*/ 2099 w 2368"/>
                <a:gd name="T45" fmla="*/ 2566 h 3178"/>
                <a:gd name="T46" fmla="*/ 2122 w 2368"/>
                <a:gd name="T47" fmla="*/ 2321 h 3178"/>
                <a:gd name="T48" fmla="*/ 2115 w 2368"/>
                <a:gd name="T49" fmla="*/ 2199 h 3178"/>
                <a:gd name="T50" fmla="*/ 2137 w 2368"/>
                <a:gd name="T51" fmla="*/ 2115 h 3178"/>
                <a:gd name="T52" fmla="*/ 2222 w 2368"/>
                <a:gd name="T53" fmla="*/ 1993 h 3178"/>
                <a:gd name="T54" fmla="*/ 2359 w 2368"/>
                <a:gd name="T55" fmla="*/ 1978 h 3178"/>
                <a:gd name="T56" fmla="*/ 2367 w 2368"/>
                <a:gd name="T57" fmla="*/ 1863 h 3178"/>
                <a:gd name="T58" fmla="*/ 2313 w 2368"/>
                <a:gd name="T59" fmla="*/ 1772 h 3178"/>
                <a:gd name="T60" fmla="*/ 2160 w 2368"/>
                <a:gd name="T61" fmla="*/ 1619 h 3178"/>
                <a:gd name="T62" fmla="*/ 2176 w 2368"/>
                <a:gd name="T63" fmla="*/ 1466 h 3178"/>
                <a:gd name="T64" fmla="*/ 2115 w 2368"/>
                <a:gd name="T65" fmla="*/ 1405 h 3178"/>
                <a:gd name="T66" fmla="*/ 2107 w 2368"/>
                <a:gd name="T67" fmla="*/ 1306 h 3178"/>
                <a:gd name="T68" fmla="*/ 2122 w 2368"/>
                <a:gd name="T69" fmla="*/ 1183 h 3178"/>
                <a:gd name="T70" fmla="*/ 2137 w 2368"/>
                <a:gd name="T71" fmla="*/ 1092 h 3178"/>
                <a:gd name="T72" fmla="*/ 2099 w 2368"/>
                <a:gd name="T73" fmla="*/ 1076 h 3178"/>
                <a:gd name="T74" fmla="*/ 2023 w 2368"/>
                <a:gd name="T75" fmla="*/ 977 h 3178"/>
                <a:gd name="T76" fmla="*/ 1985 w 2368"/>
                <a:gd name="T77" fmla="*/ 947 h 3178"/>
                <a:gd name="T78" fmla="*/ 1870 w 2368"/>
                <a:gd name="T79" fmla="*/ 1046 h 3178"/>
                <a:gd name="T80" fmla="*/ 1763 w 2368"/>
                <a:gd name="T81" fmla="*/ 1008 h 3178"/>
                <a:gd name="T82" fmla="*/ 1733 w 2368"/>
                <a:gd name="T83" fmla="*/ 901 h 3178"/>
                <a:gd name="T84" fmla="*/ 1740 w 2368"/>
                <a:gd name="T85" fmla="*/ 794 h 3178"/>
                <a:gd name="T86" fmla="*/ 1748 w 2368"/>
                <a:gd name="T87" fmla="*/ 642 h 3178"/>
                <a:gd name="T88" fmla="*/ 1740 w 2368"/>
                <a:gd name="T89" fmla="*/ 596 h 3178"/>
                <a:gd name="T90" fmla="*/ 1893 w 2368"/>
                <a:gd name="T91" fmla="*/ 436 h 3178"/>
                <a:gd name="T92" fmla="*/ 1862 w 2368"/>
                <a:gd name="T93" fmla="*/ 352 h 3178"/>
                <a:gd name="T94" fmla="*/ 1779 w 2368"/>
                <a:gd name="T95" fmla="*/ 321 h 3178"/>
                <a:gd name="T96" fmla="*/ 1710 w 2368"/>
                <a:gd name="T97" fmla="*/ 207 h 3178"/>
                <a:gd name="T98" fmla="*/ 1618 w 2368"/>
                <a:gd name="T99" fmla="*/ 153 h 3178"/>
                <a:gd name="T100" fmla="*/ 1496 w 2368"/>
                <a:gd name="T101" fmla="*/ 0 h 3178"/>
                <a:gd name="T102" fmla="*/ 1450 w 2368"/>
                <a:gd name="T103" fmla="*/ 31 h 3178"/>
                <a:gd name="T104" fmla="*/ 1305 w 2368"/>
                <a:gd name="T105" fmla="*/ 115 h 3178"/>
                <a:gd name="T106" fmla="*/ 1297 w 2368"/>
                <a:gd name="T107" fmla="*/ 146 h 3178"/>
                <a:gd name="T108" fmla="*/ 1236 w 2368"/>
                <a:gd name="T109" fmla="*/ 222 h 3178"/>
                <a:gd name="T110" fmla="*/ 969 w 2368"/>
                <a:gd name="T111" fmla="*/ 314 h 3178"/>
                <a:gd name="T112" fmla="*/ 961 w 2368"/>
                <a:gd name="T113" fmla="*/ 329 h 3178"/>
                <a:gd name="T114" fmla="*/ 992 w 2368"/>
                <a:gd name="T115" fmla="*/ 375 h 3178"/>
                <a:gd name="T116" fmla="*/ 931 w 2368"/>
                <a:gd name="T117" fmla="*/ 520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8" h="3178">
                  <a:moveTo>
                    <a:pt x="938" y="520"/>
                  </a:moveTo>
                  <a:lnTo>
                    <a:pt x="938" y="520"/>
                  </a:lnTo>
                  <a:cubicBezTo>
                    <a:pt x="938" y="528"/>
                    <a:pt x="923" y="558"/>
                    <a:pt x="900" y="573"/>
                  </a:cubicBezTo>
                  <a:cubicBezTo>
                    <a:pt x="847" y="650"/>
                    <a:pt x="923" y="611"/>
                    <a:pt x="961" y="611"/>
                  </a:cubicBezTo>
                  <a:cubicBezTo>
                    <a:pt x="961" y="725"/>
                    <a:pt x="717" y="604"/>
                    <a:pt x="687" y="627"/>
                  </a:cubicBezTo>
                  <a:cubicBezTo>
                    <a:pt x="649" y="657"/>
                    <a:pt x="588" y="634"/>
                    <a:pt x="565" y="680"/>
                  </a:cubicBezTo>
                  <a:cubicBezTo>
                    <a:pt x="558" y="688"/>
                    <a:pt x="550" y="718"/>
                    <a:pt x="558" y="725"/>
                  </a:cubicBezTo>
                  <a:cubicBezTo>
                    <a:pt x="565" y="733"/>
                    <a:pt x="580" y="733"/>
                    <a:pt x="588" y="733"/>
                  </a:cubicBezTo>
                  <a:cubicBezTo>
                    <a:pt x="596" y="733"/>
                    <a:pt x="626" y="733"/>
                    <a:pt x="626" y="741"/>
                  </a:cubicBezTo>
                  <a:cubicBezTo>
                    <a:pt x="580" y="748"/>
                    <a:pt x="611" y="870"/>
                    <a:pt x="519" y="794"/>
                  </a:cubicBezTo>
                  <a:cubicBezTo>
                    <a:pt x="443" y="725"/>
                    <a:pt x="420" y="863"/>
                    <a:pt x="382" y="931"/>
                  </a:cubicBezTo>
                  <a:cubicBezTo>
                    <a:pt x="351" y="993"/>
                    <a:pt x="344" y="1008"/>
                    <a:pt x="359" y="1076"/>
                  </a:cubicBezTo>
                  <a:cubicBezTo>
                    <a:pt x="366" y="1130"/>
                    <a:pt x="313" y="1176"/>
                    <a:pt x="290" y="1222"/>
                  </a:cubicBezTo>
                  <a:cubicBezTo>
                    <a:pt x="252" y="1298"/>
                    <a:pt x="168" y="1352"/>
                    <a:pt x="137" y="1443"/>
                  </a:cubicBezTo>
                  <a:cubicBezTo>
                    <a:pt x="122" y="1489"/>
                    <a:pt x="130" y="1520"/>
                    <a:pt x="130" y="1565"/>
                  </a:cubicBezTo>
                  <a:cubicBezTo>
                    <a:pt x="130" y="1611"/>
                    <a:pt x="91" y="1672"/>
                    <a:pt x="91" y="1726"/>
                  </a:cubicBezTo>
                  <a:cubicBezTo>
                    <a:pt x="91" y="1772"/>
                    <a:pt x="61" y="1779"/>
                    <a:pt x="30" y="1794"/>
                  </a:cubicBezTo>
                  <a:cubicBezTo>
                    <a:pt x="0" y="1810"/>
                    <a:pt x="99" y="1902"/>
                    <a:pt x="107" y="1932"/>
                  </a:cubicBezTo>
                  <a:cubicBezTo>
                    <a:pt x="122" y="1978"/>
                    <a:pt x="145" y="1970"/>
                    <a:pt x="168" y="2001"/>
                  </a:cubicBezTo>
                  <a:cubicBezTo>
                    <a:pt x="191" y="2031"/>
                    <a:pt x="214" y="2062"/>
                    <a:pt x="229" y="2092"/>
                  </a:cubicBezTo>
                  <a:cubicBezTo>
                    <a:pt x="244" y="2161"/>
                    <a:pt x="305" y="2207"/>
                    <a:pt x="344" y="2260"/>
                  </a:cubicBezTo>
                  <a:cubicBezTo>
                    <a:pt x="366" y="2299"/>
                    <a:pt x="359" y="2375"/>
                    <a:pt x="359" y="2413"/>
                  </a:cubicBezTo>
                  <a:cubicBezTo>
                    <a:pt x="374" y="2497"/>
                    <a:pt x="466" y="2574"/>
                    <a:pt x="496" y="2650"/>
                  </a:cubicBezTo>
                  <a:cubicBezTo>
                    <a:pt x="542" y="2765"/>
                    <a:pt x="580" y="2665"/>
                    <a:pt x="649" y="2665"/>
                  </a:cubicBezTo>
                  <a:cubicBezTo>
                    <a:pt x="649" y="2726"/>
                    <a:pt x="542" y="2795"/>
                    <a:pt x="588" y="2871"/>
                  </a:cubicBezTo>
                  <a:cubicBezTo>
                    <a:pt x="596" y="2925"/>
                    <a:pt x="709" y="3177"/>
                    <a:pt x="778" y="3070"/>
                  </a:cubicBezTo>
                  <a:cubicBezTo>
                    <a:pt x="824" y="3001"/>
                    <a:pt x="915" y="2765"/>
                    <a:pt x="969" y="2726"/>
                  </a:cubicBezTo>
                  <a:cubicBezTo>
                    <a:pt x="976" y="2742"/>
                    <a:pt x="1030" y="2795"/>
                    <a:pt x="1045" y="2810"/>
                  </a:cubicBezTo>
                  <a:cubicBezTo>
                    <a:pt x="1083" y="2856"/>
                    <a:pt x="1061" y="2871"/>
                    <a:pt x="1091" y="2818"/>
                  </a:cubicBezTo>
                  <a:cubicBezTo>
                    <a:pt x="1122" y="2780"/>
                    <a:pt x="1221" y="2612"/>
                    <a:pt x="1236" y="2688"/>
                  </a:cubicBezTo>
                  <a:cubicBezTo>
                    <a:pt x="1244" y="2704"/>
                    <a:pt x="1251" y="2719"/>
                    <a:pt x="1251" y="2742"/>
                  </a:cubicBezTo>
                  <a:lnTo>
                    <a:pt x="1251" y="2742"/>
                  </a:lnTo>
                  <a:cubicBezTo>
                    <a:pt x="1290" y="2726"/>
                    <a:pt x="1320" y="2726"/>
                    <a:pt x="1351" y="2711"/>
                  </a:cubicBezTo>
                  <a:cubicBezTo>
                    <a:pt x="1358" y="2704"/>
                    <a:pt x="1358" y="2681"/>
                    <a:pt x="1366" y="2673"/>
                  </a:cubicBezTo>
                  <a:cubicBezTo>
                    <a:pt x="1397" y="2665"/>
                    <a:pt x="1427" y="2673"/>
                    <a:pt x="1450" y="2688"/>
                  </a:cubicBezTo>
                  <a:cubicBezTo>
                    <a:pt x="1473" y="2696"/>
                    <a:pt x="1465" y="2726"/>
                    <a:pt x="1488" y="2742"/>
                  </a:cubicBezTo>
                  <a:cubicBezTo>
                    <a:pt x="1511" y="2757"/>
                    <a:pt x="1542" y="2765"/>
                    <a:pt x="1565" y="2757"/>
                  </a:cubicBezTo>
                  <a:cubicBezTo>
                    <a:pt x="1595" y="2734"/>
                    <a:pt x="1595" y="2681"/>
                    <a:pt x="1626" y="2665"/>
                  </a:cubicBezTo>
                  <a:cubicBezTo>
                    <a:pt x="1656" y="2658"/>
                    <a:pt x="1695" y="2688"/>
                    <a:pt x="1725" y="2673"/>
                  </a:cubicBezTo>
                  <a:cubicBezTo>
                    <a:pt x="1763" y="2665"/>
                    <a:pt x="1786" y="2627"/>
                    <a:pt x="1817" y="2612"/>
                  </a:cubicBezTo>
                  <a:cubicBezTo>
                    <a:pt x="1847" y="2604"/>
                    <a:pt x="1878" y="2596"/>
                    <a:pt x="1908" y="2604"/>
                  </a:cubicBezTo>
                  <a:cubicBezTo>
                    <a:pt x="1916" y="2604"/>
                    <a:pt x="1916" y="2612"/>
                    <a:pt x="1916" y="2619"/>
                  </a:cubicBezTo>
                  <a:lnTo>
                    <a:pt x="1916" y="2619"/>
                  </a:lnTo>
                  <a:cubicBezTo>
                    <a:pt x="1947" y="2612"/>
                    <a:pt x="1970" y="2612"/>
                    <a:pt x="1992" y="2596"/>
                  </a:cubicBezTo>
                  <a:cubicBezTo>
                    <a:pt x="2015" y="2581"/>
                    <a:pt x="2015" y="2543"/>
                    <a:pt x="2038" y="2535"/>
                  </a:cubicBezTo>
                  <a:cubicBezTo>
                    <a:pt x="2061" y="2528"/>
                    <a:pt x="2084" y="2581"/>
                    <a:pt x="2099" y="2566"/>
                  </a:cubicBezTo>
                  <a:cubicBezTo>
                    <a:pt x="2122" y="2520"/>
                    <a:pt x="2115" y="2467"/>
                    <a:pt x="2122" y="2413"/>
                  </a:cubicBezTo>
                  <a:cubicBezTo>
                    <a:pt x="2122" y="2383"/>
                    <a:pt x="2137" y="2352"/>
                    <a:pt x="2122" y="2321"/>
                  </a:cubicBezTo>
                  <a:cubicBezTo>
                    <a:pt x="2115" y="2291"/>
                    <a:pt x="2061" y="2283"/>
                    <a:pt x="2061" y="2253"/>
                  </a:cubicBezTo>
                  <a:cubicBezTo>
                    <a:pt x="2061" y="2222"/>
                    <a:pt x="2092" y="2215"/>
                    <a:pt x="2115" y="2199"/>
                  </a:cubicBezTo>
                  <a:cubicBezTo>
                    <a:pt x="2130" y="2192"/>
                    <a:pt x="2160" y="2199"/>
                    <a:pt x="2168" y="2184"/>
                  </a:cubicBezTo>
                  <a:cubicBezTo>
                    <a:pt x="2176" y="2161"/>
                    <a:pt x="2137" y="2138"/>
                    <a:pt x="2137" y="2115"/>
                  </a:cubicBezTo>
                  <a:cubicBezTo>
                    <a:pt x="2137" y="2092"/>
                    <a:pt x="2153" y="2062"/>
                    <a:pt x="2168" y="2046"/>
                  </a:cubicBezTo>
                  <a:cubicBezTo>
                    <a:pt x="2176" y="2024"/>
                    <a:pt x="2199" y="2001"/>
                    <a:pt x="2222" y="1993"/>
                  </a:cubicBezTo>
                  <a:cubicBezTo>
                    <a:pt x="2252" y="1985"/>
                    <a:pt x="2290" y="2008"/>
                    <a:pt x="2321" y="2001"/>
                  </a:cubicBezTo>
                  <a:cubicBezTo>
                    <a:pt x="2336" y="2001"/>
                    <a:pt x="2344" y="1985"/>
                    <a:pt x="2359" y="1978"/>
                  </a:cubicBezTo>
                  <a:lnTo>
                    <a:pt x="2359" y="1978"/>
                  </a:lnTo>
                  <a:cubicBezTo>
                    <a:pt x="2359" y="1940"/>
                    <a:pt x="2367" y="1902"/>
                    <a:pt x="2367" y="1863"/>
                  </a:cubicBezTo>
                  <a:cubicBezTo>
                    <a:pt x="2367" y="1833"/>
                    <a:pt x="2359" y="1794"/>
                    <a:pt x="2344" y="1772"/>
                  </a:cubicBezTo>
                  <a:cubicBezTo>
                    <a:pt x="2336" y="1756"/>
                    <a:pt x="2321" y="1779"/>
                    <a:pt x="2313" y="1772"/>
                  </a:cubicBezTo>
                  <a:cubicBezTo>
                    <a:pt x="2306" y="1764"/>
                    <a:pt x="2306" y="1749"/>
                    <a:pt x="2298" y="1733"/>
                  </a:cubicBezTo>
                  <a:cubicBezTo>
                    <a:pt x="2252" y="1695"/>
                    <a:pt x="2199" y="1665"/>
                    <a:pt x="2160" y="1619"/>
                  </a:cubicBezTo>
                  <a:cubicBezTo>
                    <a:pt x="2137" y="1588"/>
                    <a:pt x="2122" y="1550"/>
                    <a:pt x="2130" y="1520"/>
                  </a:cubicBezTo>
                  <a:cubicBezTo>
                    <a:pt x="2130" y="1497"/>
                    <a:pt x="2168" y="1489"/>
                    <a:pt x="2176" y="1466"/>
                  </a:cubicBezTo>
                  <a:cubicBezTo>
                    <a:pt x="2176" y="1451"/>
                    <a:pt x="2168" y="1435"/>
                    <a:pt x="2160" y="1420"/>
                  </a:cubicBezTo>
                  <a:cubicBezTo>
                    <a:pt x="2153" y="1413"/>
                    <a:pt x="2130" y="1420"/>
                    <a:pt x="2115" y="1405"/>
                  </a:cubicBezTo>
                  <a:cubicBezTo>
                    <a:pt x="2099" y="1390"/>
                    <a:pt x="2084" y="1367"/>
                    <a:pt x="2076" y="1336"/>
                  </a:cubicBezTo>
                  <a:cubicBezTo>
                    <a:pt x="2076" y="1321"/>
                    <a:pt x="2099" y="1313"/>
                    <a:pt x="2107" y="1306"/>
                  </a:cubicBezTo>
                  <a:cubicBezTo>
                    <a:pt x="2115" y="1283"/>
                    <a:pt x="2107" y="1260"/>
                    <a:pt x="2107" y="1245"/>
                  </a:cubicBezTo>
                  <a:cubicBezTo>
                    <a:pt x="2115" y="1222"/>
                    <a:pt x="2115" y="1206"/>
                    <a:pt x="2122" y="1183"/>
                  </a:cubicBezTo>
                  <a:cubicBezTo>
                    <a:pt x="2122" y="1168"/>
                    <a:pt x="2137" y="1160"/>
                    <a:pt x="2137" y="1145"/>
                  </a:cubicBezTo>
                  <a:cubicBezTo>
                    <a:pt x="2145" y="1130"/>
                    <a:pt x="2137" y="1107"/>
                    <a:pt x="2137" y="1092"/>
                  </a:cubicBezTo>
                  <a:lnTo>
                    <a:pt x="2137" y="1092"/>
                  </a:lnTo>
                  <a:cubicBezTo>
                    <a:pt x="2130" y="1084"/>
                    <a:pt x="2115" y="1084"/>
                    <a:pt x="2099" y="1076"/>
                  </a:cubicBezTo>
                  <a:cubicBezTo>
                    <a:pt x="2092" y="1061"/>
                    <a:pt x="2092" y="1046"/>
                    <a:pt x="2084" y="1038"/>
                  </a:cubicBezTo>
                  <a:cubicBezTo>
                    <a:pt x="2069" y="1016"/>
                    <a:pt x="2046" y="1000"/>
                    <a:pt x="2023" y="977"/>
                  </a:cubicBezTo>
                  <a:cubicBezTo>
                    <a:pt x="2015" y="962"/>
                    <a:pt x="2008" y="939"/>
                    <a:pt x="1992" y="924"/>
                  </a:cubicBezTo>
                  <a:cubicBezTo>
                    <a:pt x="1985" y="916"/>
                    <a:pt x="1992" y="939"/>
                    <a:pt x="1985" y="947"/>
                  </a:cubicBezTo>
                  <a:cubicBezTo>
                    <a:pt x="1970" y="962"/>
                    <a:pt x="1939" y="962"/>
                    <a:pt x="1924" y="977"/>
                  </a:cubicBezTo>
                  <a:cubicBezTo>
                    <a:pt x="1901" y="1000"/>
                    <a:pt x="1893" y="1031"/>
                    <a:pt x="1870" y="1046"/>
                  </a:cubicBezTo>
                  <a:cubicBezTo>
                    <a:pt x="1855" y="1061"/>
                    <a:pt x="1832" y="1061"/>
                    <a:pt x="1809" y="1054"/>
                  </a:cubicBezTo>
                  <a:cubicBezTo>
                    <a:pt x="1794" y="1046"/>
                    <a:pt x="1779" y="1023"/>
                    <a:pt x="1763" y="1008"/>
                  </a:cubicBezTo>
                  <a:cubicBezTo>
                    <a:pt x="1748" y="985"/>
                    <a:pt x="1748" y="962"/>
                    <a:pt x="1740" y="939"/>
                  </a:cubicBezTo>
                  <a:cubicBezTo>
                    <a:pt x="1740" y="924"/>
                    <a:pt x="1740" y="908"/>
                    <a:pt x="1733" y="901"/>
                  </a:cubicBezTo>
                  <a:cubicBezTo>
                    <a:pt x="1725" y="878"/>
                    <a:pt x="1695" y="863"/>
                    <a:pt x="1702" y="840"/>
                  </a:cubicBezTo>
                  <a:cubicBezTo>
                    <a:pt x="1702" y="824"/>
                    <a:pt x="1725" y="809"/>
                    <a:pt x="1740" y="794"/>
                  </a:cubicBezTo>
                  <a:cubicBezTo>
                    <a:pt x="1756" y="771"/>
                    <a:pt x="1779" y="748"/>
                    <a:pt x="1786" y="718"/>
                  </a:cubicBezTo>
                  <a:cubicBezTo>
                    <a:pt x="1786" y="688"/>
                    <a:pt x="1763" y="665"/>
                    <a:pt x="1748" y="642"/>
                  </a:cubicBezTo>
                  <a:cubicBezTo>
                    <a:pt x="1740" y="627"/>
                    <a:pt x="1710" y="634"/>
                    <a:pt x="1710" y="627"/>
                  </a:cubicBezTo>
                  <a:cubicBezTo>
                    <a:pt x="1710" y="611"/>
                    <a:pt x="1733" y="611"/>
                    <a:pt x="1740" y="596"/>
                  </a:cubicBezTo>
                  <a:cubicBezTo>
                    <a:pt x="1756" y="566"/>
                    <a:pt x="1740" y="520"/>
                    <a:pt x="1763" y="497"/>
                  </a:cubicBezTo>
                  <a:cubicBezTo>
                    <a:pt x="1794" y="459"/>
                    <a:pt x="1855" y="467"/>
                    <a:pt x="1893" y="436"/>
                  </a:cubicBezTo>
                  <a:cubicBezTo>
                    <a:pt x="1901" y="428"/>
                    <a:pt x="1893" y="405"/>
                    <a:pt x="1885" y="390"/>
                  </a:cubicBezTo>
                  <a:cubicBezTo>
                    <a:pt x="1885" y="375"/>
                    <a:pt x="1870" y="367"/>
                    <a:pt x="1862" y="352"/>
                  </a:cubicBezTo>
                  <a:cubicBezTo>
                    <a:pt x="1862" y="337"/>
                    <a:pt x="1878" y="306"/>
                    <a:pt x="1862" y="306"/>
                  </a:cubicBezTo>
                  <a:cubicBezTo>
                    <a:pt x="1840" y="291"/>
                    <a:pt x="1809" y="321"/>
                    <a:pt x="1779" y="321"/>
                  </a:cubicBezTo>
                  <a:cubicBezTo>
                    <a:pt x="1763" y="321"/>
                    <a:pt x="1763" y="306"/>
                    <a:pt x="1756" y="298"/>
                  </a:cubicBezTo>
                  <a:cubicBezTo>
                    <a:pt x="1740" y="268"/>
                    <a:pt x="1733" y="230"/>
                    <a:pt x="1710" y="207"/>
                  </a:cubicBezTo>
                  <a:cubicBezTo>
                    <a:pt x="1695" y="192"/>
                    <a:pt x="1672" y="207"/>
                    <a:pt x="1656" y="192"/>
                  </a:cubicBezTo>
                  <a:cubicBezTo>
                    <a:pt x="1641" y="184"/>
                    <a:pt x="1626" y="169"/>
                    <a:pt x="1618" y="153"/>
                  </a:cubicBezTo>
                  <a:cubicBezTo>
                    <a:pt x="1603" y="123"/>
                    <a:pt x="1618" y="85"/>
                    <a:pt x="1595" y="54"/>
                  </a:cubicBezTo>
                  <a:cubicBezTo>
                    <a:pt x="1572" y="23"/>
                    <a:pt x="1526" y="16"/>
                    <a:pt x="1496" y="0"/>
                  </a:cubicBezTo>
                  <a:lnTo>
                    <a:pt x="1496" y="0"/>
                  </a:lnTo>
                  <a:cubicBezTo>
                    <a:pt x="1488" y="8"/>
                    <a:pt x="1465" y="16"/>
                    <a:pt x="1450" y="31"/>
                  </a:cubicBezTo>
                  <a:cubicBezTo>
                    <a:pt x="1427" y="54"/>
                    <a:pt x="1397" y="85"/>
                    <a:pt x="1358" y="92"/>
                  </a:cubicBezTo>
                  <a:cubicBezTo>
                    <a:pt x="1343" y="100"/>
                    <a:pt x="1305" y="100"/>
                    <a:pt x="1305" y="115"/>
                  </a:cubicBezTo>
                  <a:lnTo>
                    <a:pt x="1305" y="115"/>
                  </a:lnTo>
                  <a:cubicBezTo>
                    <a:pt x="1297" y="115"/>
                    <a:pt x="1297" y="138"/>
                    <a:pt x="1297" y="146"/>
                  </a:cubicBezTo>
                  <a:cubicBezTo>
                    <a:pt x="1290" y="153"/>
                    <a:pt x="1282" y="153"/>
                    <a:pt x="1274" y="161"/>
                  </a:cubicBezTo>
                  <a:cubicBezTo>
                    <a:pt x="1251" y="184"/>
                    <a:pt x="1251" y="199"/>
                    <a:pt x="1236" y="222"/>
                  </a:cubicBezTo>
                  <a:cubicBezTo>
                    <a:pt x="1190" y="237"/>
                    <a:pt x="1160" y="314"/>
                    <a:pt x="1099" y="321"/>
                  </a:cubicBezTo>
                  <a:cubicBezTo>
                    <a:pt x="1091" y="337"/>
                    <a:pt x="976" y="329"/>
                    <a:pt x="969" y="314"/>
                  </a:cubicBezTo>
                  <a:lnTo>
                    <a:pt x="961" y="329"/>
                  </a:lnTo>
                  <a:lnTo>
                    <a:pt x="961" y="329"/>
                  </a:lnTo>
                  <a:cubicBezTo>
                    <a:pt x="954" y="337"/>
                    <a:pt x="961" y="337"/>
                    <a:pt x="961" y="344"/>
                  </a:cubicBezTo>
                  <a:cubicBezTo>
                    <a:pt x="992" y="375"/>
                    <a:pt x="992" y="375"/>
                    <a:pt x="992" y="375"/>
                  </a:cubicBezTo>
                  <a:cubicBezTo>
                    <a:pt x="1015" y="375"/>
                    <a:pt x="969" y="444"/>
                    <a:pt x="961" y="451"/>
                  </a:cubicBezTo>
                  <a:cubicBezTo>
                    <a:pt x="954" y="467"/>
                    <a:pt x="954" y="512"/>
                    <a:pt x="931" y="520"/>
                  </a:cubicBezTo>
                  <a:lnTo>
                    <a:pt x="938" y="52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1" name="Freeform 120"/>
            <p:cNvSpPr>
              <a:spLocks noChangeArrowheads="1"/>
            </p:cNvSpPr>
            <p:nvPr/>
          </p:nvSpPr>
          <p:spPr bwMode="auto">
            <a:xfrm>
              <a:off x="6922637" y="5721350"/>
              <a:ext cx="187313" cy="101600"/>
            </a:xfrm>
            <a:custGeom>
              <a:avLst/>
              <a:gdLst>
                <a:gd name="T0" fmla="*/ 519 w 520"/>
                <a:gd name="T1" fmla="*/ 136 h 282"/>
                <a:gd name="T2" fmla="*/ 519 w 520"/>
                <a:gd name="T3" fmla="*/ 136 h 282"/>
                <a:gd name="T4" fmla="*/ 489 w 520"/>
                <a:gd name="T5" fmla="*/ 53 h 282"/>
                <a:gd name="T6" fmla="*/ 489 w 520"/>
                <a:gd name="T7" fmla="*/ 53 h 282"/>
                <a:gd name="T8" fmla="*/ 389 w 520"/>
                <a:gd name="T9" fmla="*/ 38 h 282"/>
                <a:gd name="T10" fmla="*/ 313 w 520"/>
                <a:gd name="T11" fmla="*/ 61 h 282"/>
                <a:gd name="T12" fmla="*/ 198 w 520"/>
                <a:gd name="T13" fmla="*/ 53 h 282"/>
                <a:gd name="T14" fmla="*/ 130 w 520"/>
                <a:gd name="T15" fmla="*/ 7 h 282"/>
                <a:gd name="T16" fmla="*/ 130 w 520"/>
                <a:gd name="T17" fmla="*/ 7 h 282"/>
                <a:gd name="T18" fmla="*/ 92 w 520"/>
                <a:gd name="T19" fmla="*/ 0 h 282"/>
                <a:gd name="T20" fmla="*/ 61 w 520"/>
                <a:gd name="T21" fmla="*/ 22 h 282"/>
                <a:gd name="T22" fmla="*/ 23 w 520"/>
                <a:gd name="T23" fmla="*/ 84 h 282"/>
                <a:gd name="T24" fmla="*/ 38 w 520"/>
                <a:gd name="T25" fmla="*/ 121 h 282"/>
                <a:gd name="T26" fmla="*/ 0 w 520"/>
                <a:gd name="T27" fmla="*/ 159 h 282"/>
                <a:gd name="T28" fmla="*/ 38 w 520"/>
                <a:gd name="T29" fmla="*/ 205 h 282"/>
                <a:gd name="T30" fmla="*/ 38 w 520"/>
                <a:gd name="T31" fmla="*/ 205 h 282"/>
                <a:gd name="T32" fmla="*/ 130 w 520"/>
                <a:gd name="T33" fmla="*/ 197 h 282"/>
                <a:gd name="T34" fmla="*/ 153 w 520"/>
                <a:gd name="T35" fmla="*/ 174 h 282"/>
                <a:gd name="T36" fmla="*/ 183 w 520"/>
                <a:gd name="T37" fmla="*/ 174 h 282"/>
                <a:gd name="T38" fmla="*/ 214 w 520"/>
                <a:gd name="T39" fmla="*/ 197 h 282"/>
                <a:gd name="T40" fmla="*/ 267 w 520"/>
                <a:gd name="T41" fmla="*/ 197 h 282"/>
                <a:gd name="T42" fmla="*/ 283 w 520"/>
                <a:gd name="T43" fmla="*/ 228 h 282"/>
                <a:gd name="T44" fmla="*/ 305 w 520"/>
                <a:gd name="T45" fmla="*/ 235 h 282"/>
                <a:gd name="T46" fmla="*/ 321 w 520"/>
                <a:gd name="T47" fmla="*/ 274 h 282"/>
                <a:gd name="T48" fmla="*/ 389 w 520"/>
                <a:gd name="T49" fmla="*/ 213 h 282"/>
                <a:gd name="T50" fmla="*/ 405 w 520"/>
                <a:gd name="T51" fmla="*/ 274 h 282"/>
                <a:gd name="T52" fmla="*/ 443 w 520"/>
                <a:gd name="T53" fmla="*/ 274 h 282"/>
                <a:gd name="T54" fmla="*/ 443 w 520"/>
                <a:gd name="T55" fmla="*/ 274 h 282"/>
                <a:gd name="T56" fmla="*/ 443 w 520"/>
                <a:gd name="T57" fmla="*/ 144 h 282"/>
                <a:gd name="T58" fmla="*/ 519 w 520"/>
                <a:gd name="T59" fmla="*/ 13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0" h="282">
                  <a:moveTo>
                    <a:pt x="519" y="136"/>
                  </a:moveTo>
                  <a:lnTo>
                    <a:pt x="519" y="136"/>
                  </a:lnTo>
                  <a:cubicBezTo>
                    <a:pt x="489" y="53"/>
                    <a:pt x="489" y="53"/>
                    <a:pt x="489" y="53"/>
                  </a:cubicBezTo>
                  <a:lnTo>
                    <a:pt x="489" y="53"/>
                  </a:lnTo>
                  <a:cubicBezTo>
                    <a:pt x="458" y="45"/>
                    <a:pt x="428" y="38"/>
                    <a:pt x="389" y="38"/>
                  </a:cubicBezTo>
                  <a:cubicBezTo>
                    <a:pt x="367" y="38"/>
                    <a:pt x="344" y="61"/>
                    <a:pt x="313" y="61"/>
                  </a:cubicBezTo>
                  <a:cubicBezTo>
                    <a:pt x="275" y="61"/>
                    <a:pt x="237" y="61"/>
                    <a:pt x="198" y="53"/>
                  </a:cubicBezTo>
                  <a:cubicBezTo>
                    <a:pt x="175" y="38"/>
                    <a:pt x="153" y="22"/>
                    <a:pt x="130" y="7"/>
                  </a:cubicBezTo>
                  <a:lnTo>
                    <a:pt x="130" y="7"/>
                  </a:lnTo>
                  <a:cubicBezTo>
                    <a:pt x="114" y="7"/>
                    <a:pt x="99" y="0"/>
                    <a:pt x="92" y="0"/>
                  </a:cubicBezTo>
                  <a:cubicBezTo>
                    <a:pt x="76" y="7"/>
                    <a:pt x="69" y="15"/>
                    <a:pt x="61" y="22"/>
                  </a:cubicBezTo>
                  <a:cubicBezTo>
                    <a:pt x="46" y="45"/>
                    <a:pt x="31" y="61"/>
                    <a:pt x="23" y="84"/>
                  </a:cubicBezTo>
                  <a:cubicBezTo>
                    <a:pt x="23" y="99"/>
                    <a:pt x="46" y="106"/>
                    <a:pt x="38" y="121"/>
                  </a:cubicBezTo>
                  <a:cubicBezTo>
                    <a:pt x="31" y="136"/>
                    <a:pt x="0" y="144"/>
                    <a:pt x="0" y="159"/>
                  </a:cubicBezTo>
                  <a:cubicBezTo>
                    <a:pt x="0" y="182"/>
                    <a:pt x="23" y="190"/>
                    <a:pt x="38" y="205"/>
                  </a:cubicBezTo>
                  <a:lnTo>
                    <a:pt x="38" y="205"/>
                  </a:lnTo>
                  <a:cubicBezTo>
                    <a:pt x="69" y="205"/>
                    <a:pt x="107" y="205"/>
                    <a:pt x="130" y="197"/>
                  </a:cubicBezTo>
                  <a:cubicBezTo>
                    <a:pt x="145" y="197"/>
                    <a:pt x="145" y="174"/>
                    <a:pt x="153" y="174"/>
                  </a:cubicBezTo>
                  <a:cubicBezTo>
                    <a:pt x="160" y="167"/>
                    <a:pt x="175" y="167"/>
                    <a:pt x="183" y="174"/>
                  </a:cubicBezTo>
                  <a:cubicBezTo>
                    <a:pt x="191" y="182"/>
                    <a:pt x="198" y="197"/>
                    <a:pt x="214" y="197"/>
                  </a:cubicBezTo>
                  <a:cubicBezTo>
                    <a:pt x="229" y="205"/>
                    <a:pt x="252" y="190"/>
                    <a:pt x="267" y="197"/>
                  </a:cubicBezTo>
                  <a:cubicBezTo>
                    <a:pt x="283" y="205"/>
                    <a:pt x="275" y="220"/>
                    <a:pt x="283" y="228"/>
                  </a:cubicBezTo>
                  <a:cubicBezTo>
                    <a:pt x="290" y="235"/>
                    <a:pt x="298" y="228"/>
                    <a:pt x="305" y="235"/>
                  </a:cubicBezTo>
                  <a:cubicBezTo>
                    <a:pt x="313" y="243"/>
                    <a:pt x="305" y="274"/>
                    <a:pt x="321" y="274"/>
                  </a:cubicBezTo>
                  <a:cubicBezTo>
                    <a:pt x="351" y="266"/>
                    <a:pt x="359" y="213"/>
                    <a:pt x="389" y="213"/>
                  </a:cubicBezTo>
                  <a:cubicBezTo>
                    <a:pt x="412" y="213"/>
                    <a:pt x="389" y="258"/>
                    <a:pt x="405" y="274"/>
                  </a:cubicBezTo>
                  <a:cubicBezTo>
                    <a:pt x="412" y="281"/>
                    <a:pt x="428" y="274"/>
                    <a:pt x="443" y="274"/>
                  </a:cubicBezTo>
                  <a:lnTo>
                    <a:pt x="443" y="274"/>
                  </a:lnTo>
                  <a:cubicBezTo>
                    <a:pt x="443" y="228"/>
                    <a:pt x="420" y="182"/>
                    <a:pt x="443" y="144"/>
                  </a:cubicBezTo>
                  <a:cubicBezTo>
                    <a:pt x="458" y="121"/>
                    <a:pt x="496" y="136"/>
                    <a:pt x="519" y="1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2" name="Freeform 121"/>
            <p:cNvSpPr>
              <a:spLocks noChangeArrowheads="1"/>
            </p:cNvSpPr>
            <p:nvPr/>
          </p:nvSpPr>
          <p:spPr bwMode="auto">
            <a:xfrm>
              <a:off x="7098838" y="5691188"/>
              <a:ext cx="104768" cy="82550"/>
            </a:xfrm>
            <a:custGeom>
              <a:avLst/>
              <a:gdLst>
                <a:gd name="T0" fmla="*/ 0 w 291"/>
                <a:gd name="T1" fmla="*/ 76 h 229"/>
                <a:gd name="T2" fmla="*/ 0 w 291"/>
                <a:gd name="T3" fmla="*/ 76 h 229"/>
                <a:gd name="T4" fmla="*/ 0 w 291"/>
                <a:gd name="T5" fmla="*/ 137 h 229"/>
                <a:gd name="T6" fmla="*/ 0 w 291"/>
                <a:gd name="T7" fmla="*/ 137 h 229"/>
                <a:gd name="T8" fmla="*/ 30 w 291"/>
                <a:gd name="T9" fmla="*/ 220 h 229"/>
                <a:gd name="T10" fmla="*/ 30 w 291"/>
                <a:gd name="T11" fmla="*/ 220 h 229"/>
                <a:gd name="T12" fmla="*/ 153 w 291"/>
                <a:gd name="T13" fmla="*/ 228 h 229"/>
                <a:gd name="T14" fmla="*/ 267 w 291"/>
                <a:gd name="T15" fmla="*/ 190 h 229"/>
                <a:gd name="T16" fmla="*/ 267 w 291"/>
                <a:gd name="T17" fmla="*/ 190 h 229"/>
                <a:gd name="T18" fmla="*/ 267 w 291"/>
                <a:gd name="T19" fmla="*/ 61 h 229"/>
                <a:gd name="T20" fmla="*/ 214 w 291"/>
                <a:gd name="T21" fmla="*/ 0 h 229"/>
                <a:gd name="T22" fmla="*/ 214 w 291"/>
                <a:gd name="T23" fmla="*/ 0 h 229"/>
                <a:gd name="T24" fmla="*/ 137 w 291"/>
                <a:gd name="T25" fmla="*/ 61 h 229"/>
                <a:gd name="T26" fmla="*/ 0 w 291"/>
                <a:gd name="T27" fmla="*/ 7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29">
                  <a:moveTo>
                    <a:pt x="0" y="76"/>
                  </a:moveTo>
                  <a:lnTo>
                    <a:pt x="0" y="76"/>
                  </a:lnTo>
                  <a:cubicBezTo>
                    <a:pt x="0" y="137"/>
                    <a:pt x="0" y="137"/>
                    <a:pt x="0" y="137"/>
                  </a:cubicBezTo>
                  <a:lnTo>
                    <a:pt x="0" y="137"/>
                  </a:lnTo>
                  <a:cubicBezTo>
                    <a:pt x="30" y="220"/>
                    <a:pt x="30" y="220"/>
                    <a:pt x="30" y="220"/>
                  </a:cubicBezTo>
                  <a:lnTo>
                    <a:pt x="30" y="220"/>
                  </a:lnTo>
                  <a:cubicBezTo>
                    <a:pt x="76" y="220"/>
                    <a:pt x="114" y="228"/>
                    <a:pt x="153" y="228"/>
                  </a:cubicBezTo>
                  <a:cubicBezTo>
                    <a:pt x="198" y="220"/>
                    <a:pt x="229" y="205"/>
                    <a:pt x="267" y="190"/>
                  </a:cubicBezTo>
                  <a:lnTo>
                    <a:pt x="267" y="190"/>
                  </a:lnTo>
                  <a:cubicBezTo>
                    <a:pt x="275" y="145"/>
                    <a:pt x="290" y="76"/>
                    <a:pt x="267" y="61"/>
                  </a:cubicBezTo>
                  <a:cubicBezTo>
                    <a:pt x="252" y="45"/>
                    <a:pt x="229" y="23"/>
                    <a:pt x="214" y="0"/>
                  </a:cubicBezTo>
                  <a:lnTo>
                    <a:pt x="214" y="0"/>
                  </a:lnTo>
                  <a:cubicBezTo>
                    <a:pt x="183" y="30"/>
                    <a:pt x="175" y="45"/>
                    <a:pt x="137" y="61"/>
                  </a:cubicBezTo>
                  <a:cubicBezTo>
                    <a:pt x="91" y="76"/>
                    <a:pt x="46" y="68"/>
                    <a:pt x="0" y="7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3" name="Freeform 122"/>
            <p:cNvSpPr>
              <a:spLocks noChangeArrowheads="1"/>
            </p:cNvSpPr>
            <p:nvPr/>
          </p:nvSpPr>
          <p:spPr bwMode="auto">
            <a:xfrm>
              <a:off x="6970259" y="5627689"/>
              <a:ext cx="130167" cy="115887"/>
            </a:xfrm>
            <a:custGeom>
              <a:avLst/>
              <a:gdLst>
                <a:gd name="T0" fmla="*/ 359 w 360"/>
                <a:gd name="T1" fmla="*/ 252 h 322"/>
                <a:gd name="T2" fmla="*/ 359 w 360"/>
                <a:gd name="T3" fmla="*/ 252 h 322"/>
                <a:gd name="T4" fmla="*/ 259 w 360"/>
                <a:gd name="T5" fmla="*/ 191 h 322"/>
                <a:gd name="T6" fmla="*/ 267 w 360"/>
                <a:gd name="T7" fmla="*/ 122 h 322"/>
                <a:gd name="T8" fmla="*/ 206 w 360"/>
                <a:gd name="T9" fmla="*/ 99 h 322"/>
                <a:gd name="T10" fmla="*/ 206 w 360"/>
                <a:gd name="T11" fmla="*/ 46 h 322"/>
                <a:gd name="T12" fmla="*/ 206 w 360"/>
                <a:gd name="T13" fmla="*/ 46 h 322"/>
                <a:gd name="T14" fmla="*/ 168 w 360"/>
                <a:gd name="T15" fmla="*/ 0 h 322"/>
                <a:gd name="T16" fmla="*/ 91 w 360"/>
                <a:gd name="T17" fmla="*/ 46 h 322"/>
                <a:gd name="T18" fmla="*/ 107 w 360"/>
                <a:gd name="T19" fmla="*/ 115 h 322"/>
                <a:gd name="T20" fmla="*/ 30 w 360"/>
                <a:gd name="T21" fmla="*/ 153 h 322"/>
                <a:gd name="T22" fmla="*/ 0 w 360"/>
                <a:gd name="T23" fmla="*/ 267 h 322"/>
                <a:gd name="T24" fmla="*/ 0 w 360"/>
                <a:gd name="T25" fmla="*/ 267 h 322"/>
                <a:gd name="T26" fmla="*/ 68 w 360"/>
                <a:gd name="T27" fmla="*/ 313 h 322"/>
                <a:gd name="T28" fmla="*/ 183 w 360"/>
                <a:gd name="T29" fmla="*/ 321 h 322"/>
                <a:gd name="T30" fmla="*/ 259 w 360"/>
                <a:gd name="T31" fmla="*/ 298 h 322"/>
                <a:gd name="T32" fmla="*/ 359 w 360"/>
                <a:gd name="T33" fmla="*/ 313 h 322"/>
                <a:gd name="T34" fmla="*/ 359 w 360"/>
                <a:gd name="T35" fmla="*/ 313 h 322"/>
                <a:gd name="T36" fmla="*/ 359 w 360"/>
                <a:gd name="T37" fmla="*/ 25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0" h="322">
                  <a:moveTo>
                    <a:pt x="359" y="252"/>
                  </a:moveTo>
                  <a:lnTo>
                    <a:pt x="359" y="252"/>
                  </a:lnTo>
                  <a:cubicBezTo>
                    <a:pt x="328" y="229"/>
                    <a:pt x="282" y="221"/>
                    <a:pt x="259" y="191"/>
                  </a:cubicBezTo>
                  <a:cubicBezTo>
                    <a:pt x="244" y="168"/>
                    <a:pt x="282" y="145"/>
                    <a:pt x="267" y="122"/>
                  </a:cubicBezTo>
                  <a:cubicBezTo>
                    <a:pt x="259" y="107"/>
                    <a:pt x="221" y="115"/>
                    <a:pt x="206" y="99"/>
                  </a:cubicBezTo>
                  <a:cubicBezTo>
                    <a:pt x="198" y="84"/>
                    <a:pt x="206" y="61"/>
                    <a:pt x="206" y="46"/>
                  </a:cubicBezTo>
                  <a:lnTo>
                    <a:pt x="206" y="46"/>
                  </a:lnTo>
                  <a:cubicBezTo>
                    <a:pt x="191" y="30"/>
                    <a:pt x="183" y="0"/>
                    <a:pt x="168" y="0"/>
                  </a:cubicBezTo>
                  <a:cubicBezTo>
                    <a:pt x="137" y="0"/>
                    <a:pt x="107" y="15"/>
                    <a:pt x="91" y="46"/>
                  </a:cubicBezTo>
                  <a:cubicBezTo>
                    <a:pt x="76" y="61"/>
                    <a:pt x="114" y="92"/>
                    <a:pt x="107" y="115"/>
                  </a:cubicBezTo>
                  <a:cubicBezTo>
                    <a:pt x="91" y="138"/>
                    <a:pt x="53" y="130"/>
                    <a:pt x="30" y="153"/>
                  </a:cubicBezTo>
                  <a:cubicBezTo>
                    <a:pt x="15" y="183"/>
                    <a:pt x="7" y="229"/>
                    <a:pt x="0" y="267"/>
                  </a:cubicBezTo>
                  <a:lnTo>
                    <a:pt x="0" y="267"/>
                  </a:lnTo>
                  <a:cubicBezTo>
                    <a:pt x="23" y="282"/>
                    <a:pt x="45" y="298"/>
                    <a:pt x="68" y="313"/>
                  </a:cubicBezTo>
                  <a:cubicBezTo>
                    <a:pt x="107" y="321"/>
                    <a:pt x="145" y="321"/>
                    <a:pt x="183" y="321"/>
                  </a:cubicBezTo>
                  <a:cubicBezTo>
                    <a:pt x="214" y="321"/>
                    <a:pt x="237" y="298"/>
                    <a:pt x="259" y="298"/>
                  </a:cubicBezTo>
                  <a:cubicBezTo>
                    <a:pt x="298" y="298"/>
                    <a:pt x="328" y="305"/>
                    <a:pt x="359" y="313"/>
                  </a:cubicBezTo>
                  <a:lnTo>
                    <a:pt x="359" y="313"/>
                  </a:lnTo>
                  <a:cubicBezTo>
                    <a:pt x="359" y="252"/>
                    <a:pt x="359" y="252"/>
                    <a:pt x="359"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4" name="Freeform 123"/>
            <p:cNvSpPr>
              <a:spLocks noChangeArrowheads="1"/>
            </p:cNvSpPr>
            <p:nvPr/>
          </p:nvSpPr>
          <p:spPr bwMode="auto">
            <a:xfrm>
              <a:off x="7041691" y="5630863"/>
              <a:ext cx="134929" cy="88900"/>
            </a:xfrm>
            <a:custGeom>
              <a:avLst/>
              <a:gdLst>
                <a:gd name="T0" fmla="*/ 375 w 376"/>
                <a:gd name="T1" fmla="*/ 168 h 245"/>
                <a:gd name="T2" fmla="*/ 375 w 376"/>
                <a:gd name="T3" fmla="*/ 168 h 245"/>
                <a:gd name="T4" fmla="*/ 291 w 376"/>
                <a:gd name="T5" fmla="*/ 0 h 245"/>
                <a:gd name="T6" fmla="*/ 291 w 376"/>
                <a:gd name="T7" fmla="*/ 0 h 245"/>
                <a:gd name="T8" fmla="*/ 252 w 376"/>
                <a:gd name="T9" fmla="*/ 15 h 245"/>
                <a:gd name="T10" fmla="*/ 229 w 376"/>
                <a:gd name="T11" fmla="*/ 53 h 245"/>
                <a:gd name="T12" fmla="*/ 199 w 376"/>
                <a:gd name="T13" fmla="*/ 68 h 245"/>
                <a:gd name="T14" fmla="*/ 153 w 376"/>
                <a:gd name="T15" fmla="*/ 53 h 245"/>
                <a:gd name="T16" fmla="*/ 92 w 376"/>
                <a:gd name="T17" fmla="*/ 61 h 245"/>
                <a:gd name="T18" fmla="*/ 61 w 376"/>
                <a:gd name="T19" fmla="*/ 45 h 245"/>
                <a:gd name="T20" fmla="*/ 8 w 376"/>
                <a:gd name="T21" fmla="*/ 38 h 245"/>
                <a:gd name="T22" fmla="*/ 8 w 376"/>
                <a:gd name="T23" fmla="*/ 38 h 245"/>
                <a:gd name="T24" fmla="*/ 8 w 376"/>
                <a:gd name="T25" fmla="*/ 91 h 245"/>
                <a:gd name="T26" fmla="*/ 69 w 376"/>
                <a:gd name="T27" fmla="*/ 114 h 245"/>
                <a:gd name="T28" fmla="*/ 61 w 376"/>
                <a:gd name="T29" fmla="*/ 183 h 245"/>
                <a:gd name="T30" fmla="*/ 161 w 376"/>
                <a:gd name="T31" fmla="*/ 244 h 245"/>
                <a:gd name="T32" fmla="*/ 161 w 376"/>
                <a:gd name="T33" fmla="*/ 244 h 245"/>
                <a:gd name="T34" fmla="*/ 298 w 376"/>
                <a:gd name="T35" fmla="*/ 229 h 245"/>
                <a:gd name="T36" fmla="*/ 375 w 376"/>
                <a:gd name="T37" fmla="*/ 16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6" h="245">
                  <a:moveTo>
                    <a:pt x="375" y="168"/>
                  </a:moveTo>
                  <a:lnTo>
                    <a:pt x="375" y="168"/>
                  </a:lnTo>
                  <a:cubicBezTo>
                    <a:pt x="336" y="122"/>
                    <a:pt x="314" y="61"/>
                    <a:pt x="291" y="0"/>
                  </a:cubicBezTo>
                  <a:lnTo>
                    <a:pt x="291" y="0"/>
                  </a:lnTo>
                  <a:cubicBezTo>
                    <a:pt x="268" y="7"/>
                    <a:pt x="275" y="0"/>
                    <a:pt x="252" y="15"/>
                  </a:cubicBezTo>
                  <a:cubicBezTo>
                    <a:pt x="237" y="22"/>
                    <a:pt x="245" y="38"/>
                    <a:pt x="229" y="53"/>
                  </a:cubicBezTo>
                  <a:cubicBezTo>
                    <a:pt x="222" y="61"/>
                    <a:pt x="214" y="68"/>
                    <a:pt x="199" y="68"/>
                  </a:cubicBezTo>
                  <a:cubicBezTo>
                    <a:pt x="184" y="76"/>
                    <a:pt x="168" y="61"/>
                    <a:pt x="153" y="53"/>
                  </a:cubicBezTo>
                  <a:cubicBezTo>
                    <a:pt x="130" y="53"/>
                    <a:pt x="115" y="61"/>
                    <a:pt x="92" y="61"/>
                  </a:cubicBezTo>
                  <a:cubicBezTo>
                    <a:pt x="84" y="61"/>
                    <a:pt x="69" y="45"/>
                    <a:pt x="61" y="45"/>
                  </a:cubicBezTo>
                  <a:cubicBezTo>
                    <a:pt x="39" y="38"/>
                    <a:pt x="23" y="38"/>
                    <a:pt x="8" y="38"/>
                  </a:cubicBezTo>
                  <a:lnTo>
                    <a:pt x="8" y="38"/>
                  </a:lnTo>
                  <a:cubicBezTo>
                    <a:pt x="8" y="53"/>
                    <a:pt x="0" y="76"/>
                    <a:pt x="8" y="91"/>
                  </a:cubicBezTo>
                  <a:cubicBezTo>
                    <a:pt x="23" y="107"/>
                    <a:pt x="61" y="99"/>
                    <a:pt x="69" y="114"/>
                  </a:cubicBezTo>
                  <a:cubicBezTo>
                    <a:pt x="84" y="137"/>
                    <a:pt x="46" y="160"/>
                    <a:pt x="61" y="183"/>
                  </a:cubicBezTo>
                  <a:cubicBezTo>
                    <a:pt x="84" y="213"/>
                    <a:pt x="130" y="221"/>
                    <a:pt x="161" y="244"/>
                  </a:cubicBezTo>
                  <a:lnTo>
                    <a:pt x="161" y="244"/>
                  </a:lnTo>
                  <a:cubicBezTo>
                    <a:pt x="207" y="236"/>
                    <a:pt x="252" y="244"/>
                    <a:pt x="298" y="229"/>
                  </a:cubicBezTo>
                  <a:cubicBezTo>
                    <a:pt x="336" y="213"/>
                    <a:pt x="344" y="198"/>
                    <a:pt x="375"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5" name="Freeform 124"/>
            <p:cNvSpPr>
              <a:spLocks noChangeArrowheads="1"/>
            </p:cNvSpPr>
            <p:nvPr/>
          </p:nvSpPr>
          <p:spPr bwMode="auto">
            <a:xfrm>
              <a:off x="5017762" y="5210175"/>
              <a:ext cx="1349287" cy="838200"/>
            </a:xfrm>
            <a:custGeom>
              <a:avLst/>
              <a:gdLst>
                <a:gd name="T0" fmla="*/ 3741 w 3750"/>
                <a:gd name="T1" fmla="*/ 978 h 2330"/>
                <a:gd name="T2" fmla="*/ 3543 w 3750"/>
                <a:gd name="T3" fmla="*/ 1153 h 2330"/>
                <a:gd name="T4" fmla="*/ 3405 w 3750"/>
                <a:gd name="T5" fmla="*/ 1161 h 2330"/>
                <a:gd name="T6" fmla="*/ 3405 w 3750"/>
                <a:gd name="T7" fmla="*/ 1283 h 2330"/>
                <a:gd name="T8" fmla="*/ 3329 w 3750"/>
                <a:gd name="T9" fmla="*/ 1375 h 2330"/>
                <a:gd name="T10" fmla="*/ 2574 w 3750"/>
                <a:gd name="T11" fmla="*/ 1360 h 2330"/>
                <a:gd name="T12" fmla="*/ 2436 w 3750"/>
                <a:gd name="T13" fmla="*/ 1679 h 2330"/>
                <a:gd name="T14" fmla="*/ 1802 w 3750"/>
                <a:gd name="T15" fmla="*/ 1924 h 2330"/>
                <a:gd name="T16" fmla="*/ 1764 w 3750"/>
                <a:gd name="T17" fmla="*/ 1977 h 2330"/>
                <a:gd name="T18" fmla="*/ 1489 w 3750"/>
                <a:gd name="T19" fmla="*/ 1786 h 2330"/>
                <a:gd name="T20" fmla="*/ 1329 w 3750"/>
                <a:gd name="T21" fmla="*/ 1802 h 2330"/>
                <a:gd name="T22" fmla="*/ 1107 w 3750"/>
                <a:gd name="T23" fmla="*/ 2122 h 2330"/>
                <a:gd name="T24" fmla="*/ 672 w 3750"/>
                <a:gd name="T25" fmla="*/ 1802 h 2330"/>
                <a:gd name="T26" fmla="*/ 450 w 3750"/>
                <a:gd name="T27" fmla="*/ 2008 h 2330"/>
                <a:gd name="T28" fmla="*/ 511 w 3750"/>
                <a:gd name="T29" fmla="*/ 2267 h 2330"/>
                <a:gd name="T30" fmla="*/ 290 w 3750"/>
                <a:gd name="T31" fmla="*/ 1908 h 2330"/>
                <a:gd name="T32" fmla="*/ 160 w 3750"/>
                <a:gd name="T33" fmla="*/ 1260 h 2330"/>
                <a:gd name="T34" fmla="*/ 328 w 3750"/>
                <a:gd name="T35" fmla="*/ 1512 h 2330"/>
                <a:gd name="T36" fmla="*/ 420 w 3750"/>
                <a:gd name="T37" fmla="*/ 1191 h 2330"/>
                <a:gd name="T38" fmla="*/ 771 w 3750"/>
                <a:gd name="T39" fmla="*/ 1161 h 2330"/>
                <a:gd name="T40" fmla="*/ 909 w 3750"/>
                <a:gd name="T41" fmla="*/ 1024 h 2330"/>
                <a:gd name="T42" fmla="*/ 1008 w 3750"/>
                <a:gd name="T43" fmla="*/ 878 h 2330"/>
                <a:gd name="T44" fmla="*/ 1222 w 3750"/>
                <a:gd name="T45" fmla="*/ 810 h 2330"/>
                <a:gd name="T46" fmla="*/ 1291 w 3750"/>
                <a:gd name="T47" fmla="*/ 817 h 2330"/>
                <a:gd name="T48" fmla="*/ 1382 w 3750"/>
                <a:gd name="T49" fmla="*/ 565 h 2330"/>
                <a:gd name="T50" fmla="*/ 1566 w 3750"/>
                <a:gd name="T51" fmla="*/ 405 h 2330"/>
                <a:gd name="T52" fmla="*/ 1756 w 3750"/>
                <a:gd name="T53" fmla="*/ 458 h 2330"/>
                <a:gd name="T54" fmla="*/ 1779 w 3750"/>
                <a:gd name="T55" fmla="*/ 260 h 2330"/>
                <a:gd name="T56" fmla="*/ 1924 w 3750"/>
                <a:gd name="T57" fmla="*/ 53 h 2330"/>
                <a:gd name="T58" fmla="*/ 2008 w 3750"/>
                <a:gd name="T59" fmla="*/ 23 h 2330"/>
                <a:gd name="T60" fmla="*/ 2276 w 3750"/>
                <a:gd name="T61" fmla="*/ 138 h 2330"/>
                <a:gd name="T62" fmla="*/ 2398 w 3750"/>
                <a:gd name="T63" fmla="*/ 336 h 2330"/>
                <a:gd name="T64" fmla="*/ 2490 w 3750"/>
                <a:gd name="T65" fmla="*/ 481 h 2330"/>
                <a:gd name="T66" fmla="*/ 2604 w 3750"/>
                <a:gd name="T67" fmla="*/ 390 h 2330"/>
                <a:gd name="T68" fmla="*/ 2650 w 3750"/>
                <a:gd name="T69" fmla="*/ 191 h 2330"/>
                <a:gd name="T70" fmla="*/ 2749 w 3750"/>
                <a:gd name="T71" fmla="*/ 168 h 2330"/>
                <a:gd name="T72" fmla="*/ 3002 w 3750"/>
                <a:gd name="T73" fmla="*/ 61 h 2330"/>
                <a:gd name="T74" fmla="*/ 3085 w 3750"/>
                <a:gd name="T75" fmla="*/ 145 h 2330"/>
                <a:gd name="T76" fmla="*/ 3024 w 3750"/>
                <a:gd name="T77" fmla="*/ 344 h 2330"/>
                <a:gd name="T78" fmla="*/ 3191 w 3750"/>
                <a:gd name="T79" fmla="*/ 275 h 2330"/>
                <a:gd name="T80" fmla="*/ 3344 w 3750"/>
                <a:gd name="T81" fmla="*/ 344 h 2330"/>
                <a:gd name="T82" fmla="*/ 3436 w 3750"/>
                <a:gd name="T83" fmla="*/ 527 h 2330"/>
                <a:gd name="T84" fmla="*/ 3573 w 3750"/>
                <a:gd name="T85" fmla="*/ 489 h 2330"/>
                <a:gd name="T86" fmla="*/ 3695 w 3750"/>
                <a:gd name="T87" fmla="*/ 550 h 2330"/>
                <a:gd name="T88" fmla="*/ 3726 w 3750"/>
                <a:gd name="T89" fmla="*/ 672 h 2330"/>
                <a:gd name="T90" fmla="*/ 3749 w 3750"/>
                <a:gd name="T91" fmla="*/ 947 h 2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50" h="2330">
                  <a:moveTo>
                    <a:pt x="3749" y="947"/>
                  </a:moveTo>
                  <a:lnTo>
                    <a:pt x="3749" y="947"/>
                  </a:lnTo>
                  <a:cubicBezTo>
                    <a:pt x="3741" y="947"/>
                    <a:pt x="3741" y="970"/>
                    <a:pt x="3741" y="978"/>
                  </a:cubicBezTo>
                  <a:cubicBezTo>
                    <a:pt x="3734" y="985"/>
                    <a:pt x="3726" y="985"/>
                    <a:pt x="3718" y="993"/>
                  </a:cubicBezTo>
                  <a:cubicBezTo>
                    <a:pt x="3695" y="1016"/>
                    <a:pt x="3695" y="1031"/>
                    <a:pt x="3680" y="1054"/>
                  </a:cubicBezTo>
                  <a:cubicBezTo>
                    <a:pt x="3634" y="1069"/>
                    <a:pt x="3604" y="1146"/>
                    <a:pt x="3543" y="1153"/>
                  </a:cubicBezTo>
                  <a:cubicBezTo>
                    <a:pt x="3535" y="1169"/>
                    <a:pt x="3420" y="1161"/>
                    <a:pt x="3413" y="1146"/>
                  </a:cubicBezTo>
                  <a:lnTo>
                    <a:pt x="3405" y="1161"/>
                  </a:lnTo>
                  <a:lnTo>
                    <a:pt x="3405" y="1161"/>
                  </a:lnTo>
                  <a:cubicBezTo>
                    <a:pt x="3398" y="1169"/>
                    <a:pt x="3405" y="1169"/>
                    <a:pt x="3405" y="1176"/>
                  </a:cubicBezTo>
                  <a:cubicBezTo>
                    <a:pt x="3436" y="1207"/>
                    <a:pt x="3436" y="1207"/>
                    <a:pt x="3436" y="1207"/>
                  </a:cubicBezTo>
                  <a:cubicBezTo>
                    <a:pt x="3459" y="1207"/>
                    <a:pt x="3413" y="1276"/>
                    <a:pt x="3405" y="1283"/>
                  </a:cubicBezTo>
                  <a:cubicBezTo>
                    <a:pt x="3398" y="1299"/>
                    <a:pt x="3398" y="1344"/>
                    <a:pt x="3375" y="1352"/>
                  </a:cubicBezTo>
                  <a:cubicBezTo>
                    <a:pt x="3382" y="1352"/>
                    <a:pt x="3382" y="1352"/>
                    <a:pt x="3382" y="1352"/>
                  </a:cubicBezTo>
                  <a:cubicBezTo>
                    <a:pt x="3375" y="1352"/>
                    <a:pt x="3359" y="1360"/>
                    <a:pt x="3329" y="1375"/>
                  </a:cubicBezTo>
                  <a:cubicBezTo>
                    <a:pt x="3260" y="1421"/>
                    <a:pt x="3078" y="1421"/>
                    <a:pt x="2986" y="1405"/>
                  </a:cubicBezTo>
                  <a:cubicBezTo>
                    <a:pt x="2887" y="1382"/>
                    <a:pt x="2788" y="1398"/>
                    <a:pt x="2688" y="1405"/>
                  </a:cubicBezTo>
                  <a:cubicBezTo>
                    <a:pt x="2627" y="1413"/>
                    <a:pt x="2612" y="1360"/>
                    <a:pt x="2574" y="1360"/>
                  </a:cubicBezTo>
                  <a:cubicBezTo>
                    <a:pt x="2574" y="1398"/>
                    <a:pt x="2581" y="1421"/>
                    <a:pt x="2566" y="1459"/>
                  </a:cubicBezTo>
                  <a:cubicBezTo>
                    <a:pt x="2551" y="1497"/>
                    <a:pt x="2581" y="1527"/>
                    <a:pt x="2581" y="1565"/>
                  </a:cubicBezTo>
                  <a:cubicBezTo>
                    <a:pt x="2581" y="1679"/>
                    <a:pt x="2505" y="1641"/>
                    <a:pt x="2436" y="1679"/>
                  </a:cubicBezTo>
                  <a:cubicBezTo>
                    <a:pt x="2345" y="1672"/>
                    <a:pt x="2367" y="1634"/>
                    <a:pt x="2283" y="1695"/>
                  </a:cubicBezTo>
                  <a:cubicBezTo>
                    <a:pt x="2215" y="1740"/>
                    <a:pt x="2184" y="1794"/>
                    <a:pt x="2131" y="1832"/>
                  </a:cubicBezTo>
                  <a:cubicBezTo>
                    <a:pt x="2062" y="1886"/>
                    <a:pt x="1879" y="1992"/>
                    <a:pt x="1802" y="1924"/>
                  </a:cubicBezTo>
                  <a:cubicBezTo>
                    <a:pt x="1795" y="1916"/>
                    <a:pt x="1772" y="1863"/>
                    <a:pt x="1764" y="1870"/>
                  </a:cubicBezTo>
                  <a:cubicBezTo>
                    <a:pt x="1749" y="1924"/>
                    <a:pt x="1764" y="1931"/>
                    <a:pt x="1764" y="1977"/>
                  </a:cubicBezTo>
                  <a:lnTo>
                    <a:pt x="1764" y="1977"/>
                  </a:lnTo>
                  <a:cubicBezTo>
                    <a:pt x="1749" y="1939"/>
                    <a:pt x="1657" y="1916"/>
                    <a:pt x="1627" y="1893"/>
                  </a:cubicBezTo>
                  <a:cubicBezTo>
                    <a:pt x="1588" y="1863"/>
                    <a:pt x="1543" y="1817"/>
                    <a:pt x="1535" y="1763"/>
                  </a:cubicBezTo>
                  <a:cubicBezTo>
                    <a:pt x="1527" y="1717"/>
                    <a:pt x="1512" y="1786"/>
                    <a:pt x="1489" y="1786"/>
                  </a:cubicBezTo>
                  <a:cubicBezTo>
                    <a:pt x="1466" y="1786"/>
                    <a:pt x="1390" y="1725"/>
                    <a:pt x="1359" y="1710"/>
                  </a:cubicBezTo>
                  <a:cubicBezTo>
                    <a:pt x="1313" y="1695"/>
                    <a:pt x="1283" y="1611"/>
                    <a:pt x="1275" y="1702"/>
                  </a:cubicBezTo>
                  <a:cubicBezTo>
                    <a:pt x="1268" y="1756"/>
                    <a:pt x="1298" y="1779"/>
                    <a:pt x="1329" y="1802"/>
                  </a:cubicBezTo>
                  <a:cubicBezTo>
                    <a:pt x="1397" y="1855"/>
                    <a:pt x="1313" y="1992"/>
                    <a:pt x="1321" y="2054"/>
                  </a:cubicBezTo>
                  <a:cubicBezTo>
                    <a:pt x="1336" y="2115"/>
                    <a:pt x="1344" y="2153"/>
                    <a:pt x="1291" y="2199"/>
                  </a:cubicBezTo>
                  <a:cubicBezTo>
                    <a:pt x="1260" y="2214"/>
                    <a:pt x="1145" y="2138"/>
                    <a:pt x="1107" y="2122"/>
                  </a:cubicBezTo>
                  <a:cubicBezTo>
                    <a:pt x="1000" y="2069"/>
                    <a:pt x="985" y="1962"/>
                    <a:pt x="909" y="1908"/>
                  </a:cubicBezTo>
                  <a:cubicBezTo>
                    <a:pt x="847" y="1870"/>
                    <a:pt x="817" y="1855"/>
                    <a:pt x="771" y="1809"/>
                  </a:cubicBezTo>
                  <a:cubicBezTo>
                    <a:pt x="748" y="1786"/>
                    <a:pt x="702" y="1802"/>
                    <a:pt x="672" y="1802"/>
                  </a:cubicBezTo>
                  <a:cubicBezTo>
                    <a:pt x="649" y="1794"/>
                    <a:pt x="626" y="1756"/>
                    <a:pt x="611" y="1733"/>
                  </a:cubicBezTo>
                  <a:cubicBezTo>
                    <a:pt x="565" y="1687"/>
                    <a:pt x="473" y="1779"/>
                    <a:pt x="435" y="1802"/>
                  </a:cubicBezTo>
                  <a:cubicBezTo>
                    <a:pt x="351" y="1848"/>
                    <a:pt x="435" y="1939"/>
                    <a:pt x="450" y="2008"/>
                  </a:cubicBezTo>
                  <a:cubicBezTo>
                    <a:pt x="473" y="2130"/>
                    <a:pt x="473" y="2130"/>
                    <a:pt x="473" y="2130"/>
                  </a:cubicBezTo>
                  <a:cubicBezTo>
                    <a:pt x="519" y="2191"/>
                    <a:pt x="519" y="2191"/>
                    <a:pt x="519" y="2191"/>
                  </a:cubicBezTo>
                  <a:cubicBezTo>
                    <a:pt x="511" y="2267"/>
                    <a:pt x="511" y="2267"/>
                    <a:pt x="511" y="2267"/>
                  </a:cubicBezTo>
                  <a:cubicBezTo>
                    <a:pt x="504" y="2298"/>
                    <a:pt x="549" y="2313"/>
                    <a:pt x="557" y="2329"/>
                  </a:cubicBezTo>
                  <a:cubicBezTo>
                    <a:pt x="458" y="2329"/>
                    <a:pt x="351" y="2252"/>
                    <a:pt x="397" y="2153"/>
                  </a:cubicBezTo>
                  <a:cubicBezTo>
                    <a:pt x="412" y="2122"/>
                    <a:pt x="320" y="1939"/>
                    <a:pt x="290" y="1908"/>
                  </a:cubicBezTo>
                  <a:cubicBezTo>
                    <a:pt x="252" y="1848"/>
                    <a:pt x="168" y="1817"/>
                    <a:pt x="130" y="1748"/>
                  </a:cubicBezTo>
                  <a:cubicBezTo>
                    <a:pt x="107" y="1664"/>
                    <a:pt x="0" y="1557"/>
                    <a:pt x="30" y="1451"/>
                  </a:cubicBezTo>
                  <a:cubicBezTo>
                    <a:pt x="45" y="1382"/>
                    <a:pt x="61" y="1260"/>
                    <a:pt x="160" y="1260"/>
                  </a:cubicBezTo>
                  <a:cubicBezTo>
                    <a:pt x="160" y="1283"/>
                    <a:pt x="198" y="1337"/>
                    <a:pt x="206" y="1367"/>
                  </a:cubicBezTo>
                  <a:cubicBezTo>
                    <a:pt x="213" y="1405"/>
                    <a:pt x="206" y="1451"/>
                    <a:pt x="206" y="1489"/>
                  </a:cubicBezTo>
                  <a:cubicBezTo>
                    <a:pt x="213" y="1565"/>
                    <a:pt x="366" y="1588"/>
                    <a:pt x="328" y="1512"/>
                  </a:cubicBezTo>
                  <a:cubicBezTo>
                    <a:pt x="282" y="1436"/>
                    <a:pt x="252" y="1360"/>
                    <a:pt x="244" y="1283"/>
                  </a:cubicBezTo>
                  <a:lnTo>
                    <a:pt x="244" y="1283"/>
                  </a:lnTo>
                  <a:cubicBezTo>
                    <a:pt x="297" y="1253"/>
                    <a:pt x="382" y="1230"/>
                    <a:pt x="420" y="1191"/>
                  </a:cubicBezTo>
                  <a:cubicBezTo>
                    <a:pt x="458" y="1161"/>
                    <a:pt x="450" y="1092"/>
                    <a:pt x="488" y="1077"/>
                  </a:cubicBezTo>
                  <a:cubicBezTo>
                    <a:pt x="534" y="1069"/>
                    <a:pt x="565" y="1130"/>
                    <a:pt x="603" y="1146"/>
                  </a:cubicBezTo>
                  <a:cubicBezTo>
                    <a:pt x="657" y="1161"/>
                    <a:pt x="718" y="1169"/>
                    <a:pt x="771" y="1161"/>
                  </a:cubicBezTo>
                  <a:cubicBezTo>
                    <a:pt x="824" y="1161"/>
                    <a:pt x="878" y="1146"/>
                    <a:pt x="924" y="1123"/>
                  </a:cubicBezTo>
                  <a:cubicBezTo>
                    <a:pt x="939" y="1115"/>
                    <a:pt x="939" y="1084"/>
                    <a:pt x="947" y="1069"/>
                  </a:cubicBezTo>
                  <a:cubicBezTo>
                    <a:pt x="947" y="1069"/>
                    <a:pt x="909" y="1031"/>
                    <a:pt x="909" y="1024"/>
                  </a:cubicBezTo>
                  <a:cubicBezTo>
                    <a:pt x="909" y="1016"/>
                    <a:pt x="939" y="917"/>
                    <a:pt x="939" y="917"/>
                  </a:cubicBezTo>
                  <a:cubicBezTo>
                    <a:pt x="947" y="901"/>
                    <a:pt x="962" y="878"/>
                    <a:pt x="977" y="871"/>
                  </a:cubicBezTo>
                  <a:cubicBezTo>
                    <a:pt x="985" y="863"/>
                    <a:pt x="1000" y="878"/>
                    <a:pt x="1008" y="878"/>
                  </a:cubicBezTo>
                  <a:cubicBezTo>
                    <a:pt x="1031" y="863"/>
                    <a:pt x="1038" y="825"/>
                    <a:pt x="1061" y="825"/>
                  </a:cubicBezTo>
                  <a:cubicBezTo>
                    <a:pt x="1092" y="817"/>
                    <a:pt x="1130" y="848"/>
                    <a:pt x="1161" y="840"/>
                  </a:cubicBezTo>
                  <a:cubicBezTo>
                    <a:pt x="1184" y="840"/>
                    <a:pt x="1206" y="817"/>
                    <a:pt x="1222" y="810"/>
                  </a:cubicBezTo>
                  <a:lnTo>
                    <a:pt x="1222" y="810"/>
                  </a:lnTo>
                  <a:cubicBezTo>
                    <a:pt x="1229" y="832"/>
                    <a:pt x="1222" y="886"/>
                    <a:pt x="1252" y="886"/>
                  </a:cubicBezTo>
                  <a:cubicBezTo>
                    <a:pt x="1275" y="894"/>
                    <a:pt x="1283" y="848"/>
                    <a:pt x="1291" y="817"/>
                  </a:cubicBezTo>
                  <a:cubicBezTo>
                    <a:pt x="1306" y="787"/>
                    <a:pt x="1298" y="748"/>
                    <a:pt x="1313" y="718"/>
                  </a:cubicBezTo>
                  <a:cubicBezTo>
                    <a:pt x="1321" y="703"/>
                    <a:pt x="1344" y="718"/>
                    <a:pt x="1352" y="710"/>
                  </a:cubicBezTo>
                  <a:cubicBezTo>
                    <a:pt x="1367" y="665"/>
                    <a:pt x="1367" y="611"/>
                    <a:pt x="1382" y="565"/>
                  </a:cubicBezTo>
                  <a:cubicBezTo>
                    <a:pt x="1405" y="512"/>
                    <a:pt x="1428" y="466"/>
                    <a:pt x="1466" y="435"/>
                  </a:cubicBezTo>
                  <a:cubicBezTo>
                    <a:pt x="1481" y="420"/>
                    <a:pt x="1504" y="435"/>
                    <a:pt x="1527" y="435"/>
                  </a:cubicBezTo>
                  <a:cubicBezTo>
                    <a:pt x="1543" y="428"/>
                    <a:pt x="1550" y="405"/>
                    <a:pt x="1566" y="405"/>
                  </a:cubicBezTo>
                  <a:cubicBezTo>
                    <a:pt x="1573" y="397"/>
                    <a:pt x="1588" y="397"/>
                    <a:pt x="1604" y="405"/>
                  </a:cubicBezTo>
                  <a:cubicBezTo>
                    <a:pt x="1649" y="428"/>
                    <a:pt x="1672" y="481"/>
                    <a:pt x="1726" y="496"/>
                  </a:cubicBezTo>
                  <a:cubicBezTo>
                    <a:pt x="1741" y="504"/>
                    <a:pt x="1749" y="474"/>
                    <a:pt x="1756" y="458"/>
                  </a:cubicBezTo>
                  <a:cubicBezTo>
                    <a:pt x="1756" y="458"/>
                    <a:pt x="1756" y="413"/>
                    <a:pt x="1756" y="405"/>
                  </a:cubicBezTo>
                  <a:cubicBezTo>
                    <a:pt x="1756" y="390"/>
                    <a:pt x="1810" y="321"/>
                    <a:pt x="1810" y="321"/>
                  </a:cubicBezTo>
                  <a:cubicBezTo>
                    <a:pt x="1802" y="298"/>
                    <a:pt x="1779" y="282"/>
                    <a:pt x="1779" y="260"/>
                  </a:cubicBezTo>
                  <a:cubicBezTo>
                    <a:pt x="1779" y="221"/>
                    <a:pt x="1779" y="176"/>
                    <a:pt x="1802" y="153"/>
                  </a:cubicBezTo>
                  <a:cubicBezTo>
                    <a:pt x="1833" y="115"/>
                    <a:pt x="1894" y="122"/>
                    <a:pt x="1932" y="92"/>
                  </a:cubicBezTo>
                  <a:cubicBezTo>
                    <a:pt x="1947" y="84"/>
                    <a:pt x="1917" y="61"/>
                    <a:pt x="1924" y="53"/>
                  </a:cubicBezTo>
                  <a:cubicBezTo>
                    <a:pt x="1932" y="30"/>
                    <a:pt x="1955" y="15"/>
                    <a:pt x="1970" y="0"/>
                  </a:cubicBezTo>
                  <a:lnTo>
                    <a:pt x="1970" y="0"/>
                  </a:lnTo>
                  <a:cubicBezTo>
                    <a:pt x="1985" y="7"/>
                    <a:pt x="1993" y="23"/>
                    <a:pt x="2008" y="23"/>
                  </a:cubicBezTo>
                  <a:cubicBezTo>
                    <a:pt x="2047" y="30"/>
                    <a:pt x="2085" y="15"/>
                    <a:pt x="2123" y="23"/>
                  </a:cubicBezTo>
                  <a:cubicBezTo>
                    <a:pt x="2161" y="23"/>
                    <a:pt x="2192" y="38"/>
                    <a:pt x="2222" y="61"/>
                  </a:cubicBezTo>
                  <a:cubicBezTo>
                    <a:pt x="2245" y="84"/>
                    <a:pt x="2260" y="115"/>
                    <a:pt x="2276" y="138"/>
                  </a:cubicBezTo>
                  <a:cubicBezTo>
                    <a:pt x="2291" y="153"/>
                    <a:pt x="2299" y="176"/>
                    <a:pt x="2306" y="191"/>
                  </a:cubicBezTo>
                  <a:cubicBezTo>
                    <a:pt x="2322" y="221"/>
                    <a:pt x="2337" y="252"/>
                    <a:pt x="2352" y="275"/>
                  </a:cubicBezTo>
                  <a:cubicBezTo>
                    <a:pt x="2367" y="298"/>
                    <a:pt x="2390" y="313"/>
                    <a:pt x="2398" y="336"/>
                  </a:cubicBezTo>
                  <a:cubicBezTo>
                    <a:pt x="2406" y="351"/>
                    <a:pt x="2398" y="382"/>
                    <a:pt x="2406" y="397"/>
                  </a:cubicBezTo>
                  <a:cubicBezTo>
                    <a:pt x="2406" y="413"/>
                    <a:pt x="2429" y="428"/>
                    <a:pt x="2436" y="435"/>
                  </a:cubicBezTo>
                  <a:cubicBezTo>
                    <a:pt x="2452" y="451"/>
                    <a:pt x="2467" y="474"/>
                    <a:pt x="2490" y="481"/>
                  </a:cubicBezTo>
                  <a:cubicBezTo>
                    <a:pt x="2497" y="489"/>
                    <a:pt x="2520" y="489"/>
                    <a:pt x="2528" y="481"/>
                  </a:cubicBezTo>
                  <a:cubicBezTo>
                    <a:pt x="2543" y="451"/>
                    <a:pt x="2535" y="413"/>
                    <a:pt x="2558" y="390"/>
                  </a:cubicBezTo>
                  <a:cubicBezTo>
                    <a:pt x="2566" y="382"/>
                    <a:pt x="2597" y="405"/>
                    <a:pt x="2604" y="390"/>
                  </a:cubicBezTo>
                  <a:cubicBezTo>
                    <a:pt x="2619" y="367"/>
                    <a:pt x="2604" y="328"/>
                    <a:pt x="2604" y="298"/>
                  </a:cubicBezTo>
                  <a:cubicBezTo>
                    <a:pt x="2604" y="267"/>
                    <a:pt x="2589" y="237"/>
                    <a:pt x="2604" y="214"/>
                  </a:cubicBezTo>
                  <a:cubicBezTo>
                    <a:pt x="2612" y="199"/>
                    <a:pt x="2635" y="199"/>
                    <a:pt x="2650" y="191"/>
                  </a:cubicBezTo>
                  <a:cubicBezTo>
                    <a:pt x="2673" y="176"/>
                    <a:pt x="2696" y="168"/>
                    <a:pt x="2711" y="153"/>
                  </a:cubicBezTo>
                  <a:lnTo>
                    <a:pt x="2711" y="153"/>
                  </a:lnTo>
                  <a:cubicBezTo>
                    <a:pt x="2727" y="160"/>
                    <a:pt x="2734" y="168"/>
                    <a:pt x="2749" y="168"/>
                  </a:cubicBezTo>
                  <a:cubicBezTo>
                    <a:pt x="2772" y="168"/>
                    <a:pt x="2803" y="160"/>
                    <a:pt x="2833" y="153"/>
                  </a:cubicBezTo>
                  <a:cubicBezTo>
                    <a:pt x="2879" y="145"/>
                    <a:pt x="2933" y="153"/>
                    <a:pt x="2971" y="130"/>
                  </a:cubicBezTo>
                  <a:cubicBezTo>
                    <a:pt x="2994" y="115"/>
                    <a:pt x="2979" y="76"/>
                    <a:pt x="3002" y="61"/>
                  </a:cubicBezTo>
                  <a:cubicBezTo>
                    <a:pt x="3009" y="53"/>
                    <a:pt x="3024" y="76"/>
                    <a:pt x="3040" y="76"/>
                  </a:cubicBezTo>
                  <a:cubicBezTo>
                    <a:pt x="3070" y="92"/>
                    <a:pt x="3108" y="76"/>
                    <a:pt x="3131" y="99"/>
                  </a:cubicBezTo>
                  <a:cubicBezTo>
                    <a:pt x="3139" y="122"/>
                    <a:pt x="3101" y="130"/>
                    <a:pt x="3085" y="145"/>
                  </a:cubicBezTo>
                  <a:cubicBezTo>
                    <a:pt x="3063" y="160"/>
                    <a:pt x="3047" y="176"/>
                    <a:pt x="3032" y="199"/>
                  </a:cubicBezTo>
                  <a:cubicBezTo>
                    <a:pt x="3024" y="221"/>
                    <a:pt x="3017" y="252"/>
                    <a:pt x="3017" y="275"/>
                  </a:cubicBezTo>
                  <a:cubicBezTo>
                    <a:pt x="3017" y="298"/>
                    <a:pt x="3009" y="328"/>
                    <a:pt x="3024" y="344"/>
                  </a:cubicBezTo>
                  <a:cubicBezTo>
                    <a:pt x="3047" y="351"/>
                    <a:pt x="3063" y="321"/>
                    <a:pt x="3085" y="305"/>
                  </a:cubicBezTo>
                  <a:cubicBezTo>
                    <a:pt x="3101" y="290"/>
                    <a:pt x="3116" y="260"/>
                    <a:pt x="3145" y="252"/>
                  </a:cubicBezTo>
                  <a:cubicBezTo>
                    <a:pt x="3161" y="244"/>
                    <a:pt x="3176" y="260"/>
                    <a:pt x="3191" y="275"/>
                  </a:cubicBezTo>
                  <a:cubicBezTo>
                    <a:pt x="3207" y="282"/>
                    <a:pt x="3207" y="321"/>
                    <a:pt x="3230" y="321"/>
                  </a:cubicBezTo>
                  <a:cubicBezTo>
                    <a:pt x="3260" y="328"/>
                    <a:pt x="3298" y="290"/>
                    <a:pt x="3337" y="298"/>
                  </a:cubicBezTo>
                  <a:cubicBezTo>
                    <a:pt x="3352" y="305"/>
                    <a:pt x="3344" y="328"/>
                    <a:pt x="3344" y="344"/>
                  </a:cubicBezTo>
                  <a:cubicBezTo>
                    <a:pt x="3359" y="367"/>
                    <a:pt x="3367" y="382"/>
                    <a:pt x="3375" y="405"/>
                  </a:cubicBezTo>
                  <a:cubicBezTo>
                    <a:pt x="3390" y="428"/>
                    <a:pt x="3413" y="443"/>
                    <a:pt x="3428" y="466"/>
                  </a:cubicBezTo>
                  <a:cubicBezTo>
                    <a:pt x="3436" y="481"/>
                    <a:pt x="3420" y="512"/>
                    <a:pt x="3436" y="527"/>
                  </a:cubicBezTo>
                  <a:cubicBezTo>
                    <a:pt x="3443" y="535"/>
                    <a:pt x="3459" y="527"/>
                    <a:pt x="3474" y="527"/>
                  </a:cubicBezTo>
                  <a:cubicBezTo>
                    <a:pt x="3482" y="527"/>
                    <a:pt x="3489" y="542"/>
                    <a:pt x="3497" y="535"/>
                  </a:cubicBezTo>
                  <a:cubicBezTo>
                    <a:pt x="3527" y="527"/>
                    <a:pt x="3543" y="496"/>
                    <a:pt x="3573" y="489"/>
                  </a:cubicBezTo>
                  <a:cubicBezTo>
                    <a:pt x="3589" y="489"/>
                    <a:pt x="3604" y="504"/>
                    <a:pt x="3619" y="512"/>
                  </a:cubicBezTo>
                  <a:cubicBezTo>
                    <a:pt x="3642" y="512"/>
                    <a:pt x="3657" y="489"/>
                    <a:pt x="3673" y="496"/>
                  </a:cubicBezTo>
                  <a:cubicBezTo>
                    <a:pt x="3688" y="504"/>
                    <a:pt x="3703" y="535"/>
                    <a:pt x="3695" y="550"/>
                  </a:cubicBezTo>
                  <a:cubicBezTo>
                    <a:pt x="3688" y="580"/>
                    <a:pt x="3627" y="588"/>
                    <a:pt x="3634" y="619"/>
                  </a:cubicBezTo>
                  <a:cubicBezTo>
                    <a:pt x="3642" y="649"/>
                    <a:pt x="3695" y="611"/>
                    <a:pt x="3726" y="626"/>
                  </a:cubicBezTo>
                  <a:cubicBezTo>
                    <a:pt x="3734" y="634"/>
                    <a:pt x="3734" y="657"/>
                    <a:pt x="3726" y="672"/>
                  </a:cubicBezTo>
                  <a:cubicBezTo>
                    <a:pt x="3718" y="687"/>
                    <a:pt x="3695" y="687"/>
                    <a:pt x="3695" y="703"/>
                  </a:cubicBezTo>
                  <a:cubicBezTo>
                    <a:pt x="3680" y="764"/>
                    <a:pt x="3657" y="825"/>
                    <a:pt x="3665" y="878"/>
                  </a:cubicBezTo>
                  <a:cubicBezTo>
                    <a:pt x="3673" y="917"/>
                    <a:pt x="3718" y="924"/>
                    <a:pt x="3749" y="9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6" name="Freeform 125"/>
            <p:cNvSpPr>
              <a:spLocks noChangeArrowheads="1"/>
            </p:cNvSpPr>
            <p:nvPr/>
          </p:nvSpPr>
          <p:spPr bwMode="auto">
            <a:xfrm>
              <a:off x="5106656" y="5068888"/>
              <a:ext cx="393674" cy="603250"/>
            </a:xfrm>
            <a:custGeom>
              <a:avLst/>
              <a:gdLst>
                <a:gd name="T0" fmla="*/ 0 w 1093"/>
                <a:gd name="T1" fmla="*/ 1673 h 1674"/>
                <a:gd name="T2" fmla="*/ 244 w 1093"/>
                <a:gd name="T3" fmla="*/ 1467 h 1674"/>
                <a:gd name="T4" fmla="*/ 527 w 1093"/>
                <a:gd name="T5" fmla="*/ 1551 h 1674"/>
                <a:gd name="T6" fmla="*/ 703 w 1093"/>
                <a:gd name="T7" fmla="*/ 1459 h 1674"/>
                <a:gd name="T8" fmla="*/ 695 w 1093"/>
                <a:gd name="T9" fmla="*/ 1307 h 1674"/>
                <a:gd name="T10" fmla="*/ 764 w 1093"/>
                <a:gd name="T11" fmla="*/ 1268 h 1674"/>
                <a:gd name="T12" fmla="*/ 917 w 1093"/>
                <a:gd name="T13" fmla="*/ 1230 h 1674"/>
                <a:gd name="T14" fmla="*/ 978 w 1093"/>
                <a:gd name="T15" fmla="*/ 1200 h 1674"/>
                <a:gd name="T16" fmla="*/ 1001 w 1093"/>
                <a:gd name="T17" fmla="*/ 1032 h 1674"/>
                <a:gd name="T18" fmla="*/ 1008 w 1093"/>
                <a:gd name="T19" fmla="*/ 955 h 1674"/>
                <a:gd name="T20" fmla="*/ 978 w 1093"/>
                <a:gd name="T21" fmla="*/ 879 h 1674"/>
                <a:gd name="T22" fmla="*/ 962 w 1093"/>
                <a:gd name="T23" fmla="*/ 772 h 1674"/>
                <a:gd name="T24" fmla="*/ 878 w 1093"/>
                <a:gd name="T25" fmla="*/ 711 h 1674"/>
                <a:gd name="T26" fmla="*/ 855 w 1093"/>
                <a:gd name="T27" fmla="*/ 650 h 1674"/>
                <a:gd name="T28" fmla="*/ 871 w 1093"/>
                <a:gd name="T29" fmla="*/ 573 h 1674"/>
                <a:gd name="T30" fmla="*/ 772 w 1093"/>
                <a:gd name="T31" fmla="*/ 558 h 1674"/>
                <a:gd name="T32" fmla="*/ 825 w 1093"/>
                <a:gd name="T33" fmla="*/ 482 h 1674"/>
                <a:gd name="T34" fmla="*/ 886 w 1093"/>
                <a:gd name="T35" fmla="*/ 535 h 1674"/>
                <a:gd name="T36" fmla="*/ 1001 w 1093"/>
                <a:gd name="T37" fmla="*/ 520 h 1674"/>
                <a:gd name="T38" fmla="*/ 940 w 1093"/>
                <a:gd name="T39" fmla="*/ 451 h 1674"/>
                <a:gd name="T40" fmla="*/ 932 w 1093"/>
                <a:gd name="T41" fmla="*/ 397 h 1674"/>
                <a:gd name="T42" fmla="*/ 1001 w 1093"/>
                <a:gd name="T43" fmla="*/ 329 h 1674"/>
                <a:gd name="T44" fmla="*/ 1085 w 1093"/>
                <a:gd name="T45" fmla="*/ 260 h 1674"/>
                <a:gd name="T46" fmla="*/ 1031 w 1093"/>
                <a:gd name="T47" fmla="*/ 107 h 1674"/>
                <a:gd name="T48" fmla="*/ 894 w 1093"/>
                <a:gd name="T49" fmla="*/ 100 h 1674"/>
                <a:gd name="T50" fmla="*/ 802 w 1093"/>
                <a:gd name="T51" fmla="*/ 0 h 1674"/>
                <a:gd name="T52" fmla="*/ 718 w 1093"/>
                <a:gd name="T53" fmla="*/ 84 h 1674"/>
                <a:gd name="T54" fmla="*/ 580 w 1093"/>
                <a:gd name="T55" fmla="*/ 84 h 1674"/>
                <a:gd name="T56" fmla="*/ 588 w 1093"/>
                <a:gd name="T57" fmla="*/ 107 h 1674"/>
                <a:gd name="T58" fmla="*/ 634 w 1093"/>
                <a:gd name="T59" fmla="*/ 252 h 1674"/>
                <a:gd name="T60" fmla="*/ 474 w 1093"/>
                <a:gd name="T61" fmla="*/ 550 h 1674"/>
                <a:gd name="T62" fmla="*/ 321 w 1093"/>
                <a:gd name="T63" fmla="*/ 810 h 1674"/>
                <a:gd name="T64" fmla="*/ 298 w 1093"/>
                <a:gd name="T65" fmla="*/ 1024 h 1674"/>
                <a:gd name="T66" fmla="*/ 92 w 1093"/>
                <a:gd name="T67" fmla="*/ 1307 h 1674"/>
                <a:gd name="T68" fmla="*/ 0 w 1093"/>
                <a:gd name="T69" fmla="*/ 1673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3" h="1674">
                  <a:moveTo>
                    <a:pt x="0" y="1673"/>
                  </a:moveTo>
                  <a:lnTo>
                    <a:pt x="0" y="1673"/>
                  </a:lnTo>
                  <a:cubicBezTo>
                    <a:pt x="53" y="1643"/>
                    <a:pt x="138" y="1620"/>
                    <a:pt x="176" y="1581"/>
                  </a:cubicBezTo>
                  <a:cubicBezTo>
                    <a:pt x="214" y="1551"/>
                    <a:pt x="206" y="1482"/>
                    <a:pt x="244" y="1467"/>
                  </a:cubicBezTo>
                  <a:cubicBezTo>
                    <a:pt x="290" y="1459"/>
                    <a:pt x="321" y="1520"/>
                    <a:pt x="359" y="1536"/>
                  </a:cubicBezTo>
                  <a:cubicBezTo>
                    <a:pt x="413" y="1551"/>
                    <a:pt x="474" y="1559"/>
                    <a:pt x="527" y="1551"/>
                  </a:cubicBezTo>
                  <a:cubicBezTo>
                    <a:pt x="580" y="1551"/>
                    <a:pt x="634" y="1536"/>
                    <a:pt x="680" y="1513"/>
                  </a:cubicBezTo>
                  <a:cubicBezTo>
                    <a:pt x="695" y="1505"/>
                    <a:pt x="695" y="1474"/>
                    <a:pt x="703" y="1459"/>
                  </a:cubicBezTo>
                  <a:cubicBezTo>
                    <a:pt x="703" y="1459"/>
                    <a:pt x="665" y="1421"/>
                    <a:pt x="665" y="1414"/>
                  </a:cubicBezTo>
                  <a:cubicBezTo>
                    <a:pt x="665" y="1406"/>
                    <a:pt x="695" y="1307"/>
                    <a:pt x="695" y="1307"/>
                  </a:cubicBezTo>
                  <a:cubicBezTo>
                    <a:pt x="703" y="1291"/>
                    <a:pt x="718" y="1268"/>
                    <a:pt x="733" y="1261"/>
                  </a:cubicBezTo>
                  <a:cubicBezTo>
                    <a:pt x="741" y="1253"/>
                    <a:pt x="756" y="1268"/>
                    <a:pt x="764" y="1268"/>
                  </a:cubicBezTo>
                  <a:cubicBezTo>
                    <a:pt x="787" y="1253"/>
                    <a:pt x="794" y="1215"/>
                    <a:pt x="817" y="1215"/>
                  </a:cubicBezTo>
                  <a:cubicBezTo>
                    <a:pt x="848" y="1207"/>
                    <a:pt x="886" y="1238"/>
                    <a:pt x="917" y="1230"/>
                  </a:cubicBezTo>
                  <a:cubicBezTo>
                    <a:pt x="940" y="1230"/>
                    <a:pt x="962" y="1207"/>
                    <a:pt x="978" y="1200"/>
                  </a:cubicBezTo>
                  <a:lnTo>
                    <a:pt x="978" y="1200"/>
                  </a:lnTo>
                  <a:cubicBezTo>
                    <a:pt x="970" y="1169"/>
                    <a:pt x="955" y="1131"/>
                    <a:pt x="962" y="1100"/>
                  </a:cubicBezTo>
                  <a:cubicBezTo>
                    <a:pt x="962" y="1077"/>
                    <a:pt x="985" y="1055"/>
                    <a:pt x="1001" y="1032"/>
                  </a:cubicBezTo>
                  <a:cubicBezTo>
                    <a:pt x="1008" y="1009"/>
                    <a:pt x="1024" y="986"/>
                    <a:pt x="1024" y="955"/>
                  </a:cubicBezTo>
                  <a:cubicBezTo>
                    <a:pt x="1024" y="955"/>
                    <a:pt x="1008" y="963"/>
                    <a:pt x="1008" y="955"/>
                  </a:cubicBezTo>
                  <a:cubicBezTo>
                    <a:pt x="1001" y="947"/>
                    <a:pt x="1016" y="932"/>
                    <a:pt x="1016" y="925"/>
                  </a:cubicBezTo>
                  <a:cubicBezTo>
                    <a:pt x="1008" y="909"/>
                    <a:pt x="985" y="902"/>
                    <a:pt x="978" y="879"/>
                  </a:cubicBezTo>
                  <a:cubicBezTo>
                    <a:pt x="978" y="856"/>
                    <a:pt x="1008" y="841"/>
                    <a:pt x="1008" y="810"/>
                  </a:cubicBezTo>
                  <a:cubicBezTo>
                    <a:pt x="1001" y="795"/>
                    <a:pt x="978" y="780"/>
                    <a:pt x="962" y="772"/>
                  </a:cubicBezTo>
                  <a:cubicBezTo>
                    <a:pt x="947" y="764"/>
                    <a:pt x="932" y="772"/>
                    <a:pt x="924" y="772"/>
                  </a:cubicBezTo>
                  <a:cubicBezTo>
                    <a:pt x="909" y="757"/>
                    <a:pt x="901" y="734"/>
                    <a:pt x="878" y="711"/>
                  </a:cubicBezTo>
                  <a:cubicBezTo>
                    <a:pt x="863" y="695"/>
                    <a:pt x="840" y="688"/>
                    <a:pt x="825" y="665"/>
                  </a:cubicBezTo>
                  <a:cubicBezTo>
                    <a:pt x="825" y="657"/>
                    <a:pt x="848" y="657"/>
                    <a:pt x="855" y="650"/>
                  </a:cubicBezTo>
                  <a:cubicBezTo>
                    <a:pt x="871" y="634"/>
                    <a:pt x="886" y="619"/>
                    <a:pt x="886" y="596"/>
                  </a:cubicBezTo>
                  <a:cubicBezTo>
                    <a:pt x="886" y="589"/>
                    <a:pt x="878" y="581"/>
                    <a:pt x="871" y="573"/>
                  </a:cubicBezTo>
                  <a:cubicBezTo>
                    <a:pt x="848" y="573"/>
                    <a:pt x="833" y="589"/>
                    <a:pt x="810" y="581"/>
                  </a:cubicBezTo>
                  <a:cubicBezTo>
                    <a:pt x="794" y="581"/>
                    <a:pt x="764" y="573"/>
                    <a:pt x="772" y="558"/>
                  </a:cubicBezTo>
                  <a:cubicBezTo>
                    <a:pt x="772" y="535"/>
                    <a:pt x="810" y="535"/>
                    <a:pt x="825" y="520"/>
                  </a:cubicBezTo>
                  <a:cubicBezTo>
                    <a:pt x="833" y="512"/>
                    <a:pt x="817" y="482"/>
                    <a:pt x="825" y="482"/>
                  </a:cubicBezTo>
                  <a:cubicBezTo>
                    <a:pt x="840" y="474"/>
                    <a:pt x="863" y="482"/>
                    <a:pt x="878" y="497"/>
                  </a:cubicBezTo>
                  <a:cubicBezTo>
                    <a:pt x="886" y="505"/>
                    <a:pt x="871" y="528"/>
                    <a:pt x="886" y="535"/>
                  </a:cubicBezTo>
                  <a:cubicBezTo>
                    <a:pt x="909" y="550"/>
                    <a:pt x="940" y="550"/>
                    <a:pt x="962" y="550"/>
                  </a:cubicBezTo>
                  <a:cubicBezTo>
                    <a:pt x="978" y="543"/>
                    <a:pt x="993" y="535"/>
                    <a:pt x="1001" y="520"/>
                  </a:cubicBezTo>
                  <a:cubicBezTo>
                    <a:pt x="1008" y="505"/>
                    <a:pt x="1008" y="489"/>
                    <a:pt x="1001" y="482"/>
                  </a:cubicBezTo>
                  <a:cubicBezTo>
                    <a:pt x="985" y="466"/>
                    <a:pt x="955" y="466"/>
                    <a:pt x="940" y="451"/>
                  </a:cubicBezTo>
                  <a:cubicBezTo>
                    <a:pt x="940" y="436"/>
                    <a:pt x="962" y="428"/>
                    <a:pt x="955" y="420"/>
                  </a:cubicBezTo>
                  <a:cubicBezTo>
                    <a:pt x="955" y="405"/>
                    <a:pt x="932" y="413"/>
                    <a:pt x="932" y="397"/>
                  </a:cubicBezTo>
                  <a:cubicBezTo>
                    <a:pt x="932" y="375"/>
                    <a:pt x="947" y="352"/>
                    <a:pt x="962" y="329"/>
                  </a:cubicBezTo>
                  <a:cubicBezTo>
                    <a:pt x="970" y="321"/>
                    <a:pt x="993" y="336"/>
                    <a:pt x="1001" y="329"/>
                  </a:cubicBezTo>
                  <a:cubicBezTo>
                    <a:pt x="1008" y="321"/>
                    <a:pt x="1008" y="298"/>
                    <a:pt x="1024" y="291"/>
                  </a:cubicBezTo>
                  <a:cubicBezTo>
                    <a:pt x="1039" y="275"/>
                    <a:pt x="1077" y="283"/>
                    <a:pt x="1085" y="260"/>
                  </a:cubicBezTo>
                  <a:cubicBezTo>
                    <a:pt x="1092" y="222"/>
                    <a:pt x="1077" y="176"/>
                    <a:pt x="1062" y="138"/>
                  </a:cubicBezTo>
                  <a:cubicBezTo>
                    <a:pt x="1062" y="123"/>
                    <a:pt x="1047" y="115"/>
                    <a:pt x="1031" y="107"/>
                  </a:cubicBezTo>
                  <a:cubicBezTo>
                    <a:pt x="1016" y="107"/>
                    <a:pt x="993" y="115"/>
                    <a:pt x="978" y="115"/>
                  </a:cubicBezTo>
                  <a:lnTo>
                    <a:pt x="894" y="100"/>
                  </a:lnTo>
                  <a:cubicBezTo>
                    <a:pt x="886" y="92"/>
                    <a:pt x="863" y="31"/>
                    <a:pt x="863" y="31"/>
                  </a:cubicBezTo>
                  <a:cubicBezTo>
                    <a:pt x="840" y="23"/>
                    <a:pt x="817" y="8"/>
                    <a:pt x="802" y="0"/>
                  </a:cubicBezTo>
                  <a:lnTo>
                    <a:pt x="802" y="0"/>
                  </a:lnTo>
                  <a:cubicBezTo>
                    <a:pt x="772" y="31"/>
                    <a:pt x="749" y="61"/>
                    <a:pt x="718" y="84"/>
                  </a:cubicBezTo>
                  <a:cubicBezTo>
                    <a:pt x="695" y="92"/>
                    <a:pt x="680" y="100"/>
                    <a:pt x="657" y="100"/>
                  </a:cubicBezTo>
                  <a:cubicBezTo>
                    <a:pt x="642" y="100"/>
                    <a:pt x="596" y="92"/>
                    <a:pt x="580" y="84"/>
                  </a:cubicBezTo>
                  <a:lnTo>
                    <a:pt x="580" y="84"/>
                  </a:lnTo>
                  <a:cubicBezTo>
                    <a:pt x="588" y="92"/>
                    <a:pt x="588" y="100"/>
                    <a:pt x="588" y="107"/>
                  </a:cubicBezTo>
                  <a:cubicBezTo>
                    <a:pt x="588" y="130"/>
                    <a:pt x="619" y="161"/>
                    <a:pt x="611" y="176"/>
                  </a:cubicBezTo>
                  <a:cubicBezTo>
                    <a:pt x="588" y="237"/>
                    <a:pt x="588" y="191"/>
                    <a:pt x="634" y="252"/>
                  </a:cubicBezTo>
                  <a:cubicBezTo>
                    <a:pt x="672" y="298"/>
                    <a:pt x="665" y="413"/>
                    <a:pt x="634" y="466"/>
                  </a:cubicBezTo>
                  <a:cubicBezTo>
                    <a:pt x="588" y="535"/>
                    <a:pt x="535" y="520"/>
                    <a:pt x="474" y="550"/>
                  </a:cubicBezTo>
                  <a:cubicBezTo>
                    <a:pt x="436" y="566"/>
                    <a:pt x="451" y="642"/>
                    <a:pt x="443" y="680"/>
                  </a:cubicBezTo>
                  <a:cubicBezTo>
                    <a:pt x="428" y="711"/>
                    <a:pt x="321" y="810"/>
                    <a:pt x="321" y="810"/>
                  </a:cubicBezTo>
                  <a:cubicBezTo>
                    <a:pt x="328" y="848"/>
                    <a:pt x="328" y="871"/>
                    <a:pt x="328" y="917"/>
                  </a:cubicBezTo>
                  <a:cubicBezTo>
                    <a:pt x="328" y="955"/>
                    <a:pt x="298" y="978"/>
                    <a:pt x="298" y="1024"/>
                  </a:cubicBezTo>
                  <a:cubicBezTo>
                    <a:pt x="275" y="1077"/>
                    <a:pt x="222" y="1138"/>
                    <a:pt x="199" y="1192"/>
                  </a:cubicBezTo>
                  <a:cubicBezTo>
                    <a:pt x="168" y="1268"/>
                    <a:pt x="130" y="1253"/>
                    <a:pt x="92" y="1307"/>
                  </a:cubicBezTo>
                  <a:cubicBezTo>
                    <a:pt x="76" y="1329"/>
                    <a:pt x="92" y="1406"/>
                    <a:pt x="69" y="1444"/>
                  </a:cubicBezTo>
                  <a:cubicBezTo>
                    <a:pt x="15" y="1520"/>
                    <a:pt x="0" y="1597"/>
                    <a:pt x="0" y="167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7" name="Freeform 126"/>
            <p:cNvSpPr>
              <a:spLocks noChangeArrowheads="1"/>
            </p:cNvSpPr>
            <p:nvPr/>
          </p:nvSpPr>
          <p:spPr bwMode="auto">
            <a:xfrm>
              <a:off x="5413022" y="4854576"/>
              <a:ext cx="190488" cy="142875"/>
            </a:xfrm>
            <a:custGeom>
              <a:avLst/>
              <a:gdLst>
                <a:gd name="T0" fmla="*/ 31 w 529"/>
                <a:gd name="T1" fmla="*/ 206 h 398"/>
                <a:gd name="T2" fmla="*/ 31 w 529"/>
                <a:gd name="T3" fmla="*/ 206 h 398"/>
                <a:gd name="T4" fmla="*/ 0 w 529"/>
                <a:gd name="T5" fmla="*/ 145 h 398"/>
                <a:gd name="T6" fmla="*/ 0 w 529"/>
                <a:gd name="T7" fmla="*/ 145 h 398"/>
                <a:gd name="T8" fmla="*/ 46 w 529"/>
                <a:gd name="T9" fmla="*/ 114 h 398"/>
                <a:gd name="T10" fmla="*/ 100 w 529"/>
                <a:gd name="T11" fmla="*/ 53 h 398"/>
                <a:gd name="T12" fmla="*/ 192 w 529"/>
                <a:gd name="T13" fmla="*/ 53 h 398"/>
                <a:gd name="T14" fmla="*/ 275 w 529"/>
                <a:gd name="T15" fmla="*/ 0 h 398"/>
                <a:gd name="T16" fmla="*/ 275 w 529"/>
                <a:gd name="T17" fmla="*/ 0 h 398"/>
                <a:gd name="T18" fmla="*/ 283 w 529"/>
                <a:gd name="T19" fmla="*/ 76 h 398"/>
                <a:gd name="T20" fmla="*/ 329 w 529"/>
                <a:gd name="T21" fmla="*/ 76 h 398"/>
                <a:gd name="T22" fmla="*/ 367 w 529"/>
                <a:gd name="T23" fmla="*/ 30 h 398"/>
                <a:gd name="T24" fmla="*/ 428 w 529"/>
                <a:gd name="T25" fmla="*/ 30 h 398"/>
                <a:gd name="T26" fmla="*/ 444 w 529"/>
                <a:gd name="T27" fmla="*/ 91 h 398"/>
                <a:gd name="T28" fmla="*/ 474 w 529"/>
                <a:gd name="T29" fmla="*/ 99 h 398"/>
                <a:gd name="T30" fmla="*/ 474 w 529"/>
                <a:gd name="T31" fmla="*/ 99 h 398"/>
                <a:gd name="T32" fmla="*/ 459 w 529"/>
                <a:gd name="T33" fmla="*/ 137 h 398"/>
                <a:gd name="T34" fmla="*/ 421 w 529"/>
                <a:gd name="T35" fmla="*/ 145 h 398"/>
                <a:gd name="T36" fmla="*/ 459 w 529"/>
                <a:gd name="T37" fmla="*/ 214 h 398"/>
                <a:gd name="T38" fmla="*/ 520 w 529"/>
                <a:gd name="T39" fmla="*/ 259 h 398"/>
                <a:gd name="T40" fmla="*/ 520 w 529"/>
                <a:gd name="T41" fmla="*/ 336 h 398"/>
                <a:gd name="T42" fmla="*/ 474 w 529"/>
                <a:gd name="T43" fmla="*/ 397 h 398"/>
                <a:gd name="T44" fmla="*/ 474 w 529"/>
                <a:gd name="T45" fmla="*/ 397 h 398"/>
                <a:gd name="T46" fmla="*/ 436 w 529"/>
                <a:gd name="T47" fmla="*/ 374 h 398"/>
                <a:gd name="T48" fmla="*/ 344 w 529"/>
                <a:gd name="T49" fmla="*/ 366 h 398"/>
                <a:gd name="T50" fmla="*/ 337 w 529"/>
                <a:gd name="T51" fmla="*/ 336 h 398"/>
                <a:gd name="T52" fmla="*/ 260 w 529"/>
                <a:gd name="T53" fmla="*/ 275 h 398"/>
                <a:gd name="T54" fmla="*/ 237 w 529"/>
                <a:gd name="T55" fmla="*/ 290 h 398"/>
                <a:gd name="T56" fmla="*/ 192 w 529"/>
                <a:gd name="T57" fmla="*/ 244 h 398"/>
                <a:gd name="T58" fmla="*/ 130 w 529"/>
                <a:gd name="T59" fmla="*/ 236 h 398"/>
                <a:gd name="T60" fmla="*/ 146 w 529"/>
                <a:gd name="T61" fmla="*/ 198 h 398"/>
                <a:gd name="T62" fmla="*/ 85 w 529"/>
                <a:gd name="T63" fmla="*/ 152 h 398"/>
                <a:gd name="T64" fmla="*/ 31 w 529"/>
                <a:gd name="T65" fmla="*/ 206 h 398"/>
                <a:gd name="T66" fmla="*/ 31 w 529"/>
                <a:gd name="T67" fmla="*/ 206 h 398"/>
                <a:gd name="T68" fmla="*/ 0 w 529"/>
                <a:gd name="T69" fmla="*/ 145 h 398"/>
                <a:gd name="T70" fmla="*/ 31 w 529"/>
                <a:gd name="T71" fmla="*/ 20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9" h="398">
                  <a:moveTo>
                    <a:pt x="31" y="206"/>
                  </a:moveTo>
                  <a:lnTo>
                    <a:pt x="31" y="206"/>
                  </a:lnTo>
                  <a:cubicBezTo>
                    <a:pt x="0" y="145"/>
                    <a:pt x="0" y="145"/>
                    <a:pt x="0" y="145"/>
                  </a:cubicBezTo>
                  <a:lnTo>
                    <a:pt x="0" y="145"/>
                  </a:lnTo>
                  <a:cubicBezTo>
                    <a:pt x="16" y="129"/>
                    <a:pt x="31" y="122"/>
                    <a:pt x="46" y="114"/>
                  </a:cubicBezTo>
                  <a:cubicBezTo>
                    <a:pt x="69" y="91"/>
                    <a:pt x="77" y="68"/>
                    <a:pt x="100" y="53"/>
                  </a:cubicBezTo>
                  <a:cubicBezTo>
                    <a:pt x="130" y="45"/>
                    <a:pt x="161" y="61"/>
                    <a:pt x="192" y="53"/>
                  </a:cubicBezTo>
                  <a:cubicBezTo>
                    <a:pt x="222" y="45"/>
                    <a:pt x="245" y="15"/>
                    <a:pt x="275" y="0"/>
                  </a:cubicBezTo>
                  <a:lnTo>
                    <a:pt x="275" y="0"/>
                  </a:lnTo>
                  <a:cubicBezTo>
                    <a:pt x="275" y="23"/>
                    <a:pt x="268" y="53"/>
                    <a:pt x="283" y="76"/>
                  </a:cubicBezTo>
                  <a:cubicBezTo>
                    <a:pt x="291" y="84"/>
                    <a:pt x="314" y="84"/>
                    <a:pt x="329" y="76"/>
                  </a:cubicBezTo>
                  <a:cubicBezTo>
                    <a:pt x="344" y="68"/>
                    <a:pt x="344" y="38"/>
                    <a:pt x="367" y="30"/>
                  </a:cubicBezTo>
                  <a:cubicBezTo>
                    <a:pt x="382" y="23"/>
                    <a:pt x="413" y="15"/>
                    <a:pt x="428" y="30"/>
                  </a:cubicBezTo>
                  <a:cubicBezTo>
                    <a:pt x="451" y="38"/>
                    <a:pt x="436" y="76"/>
                    <a:pt x="444" y="91"/>
                  </a:cubicBezTo>
                  <a:cubicBezTo>
                    <a:pt x="451" y="99"/>
                    <a:pt x="467" y="99"/>
                    <a:pt x="474" y="99"/>
                  </a:cubicBezTo>
                  <a:lnTo>
                    <a:pt x="474" y="99"/>
                  </a:lnTo>
                  <a:cubicBezTo>
                    <a:pt x="474" y="114"/>
                    <a:pt x="474" y="129"/>
                    <a:pt x="459" y="137"/>
                  </a:cubicBezTo>
                  <a:cubicBezTo>
                    <a:pt x="451" y="145"/>
                    <a:pt x="421" y="129"/>
                    <a:pt x="421" y="145"/>
                  </a:cubicBezTo>
                  <a:cubicBezTo>
                    <a:pt x="421" y="168"/>
                    <a:pt x="444" y="191"/>
                    <a:pt x="459" y="214"/>
                  </a:cubicBezTo>
                  <a:cubicBezTo>
                    <a:pt x="474" y="229"/>
                    <a:pt x="505" y="236"/>
                    <a:pt x="520" y="259"/>
                  </a:cubicBezTo>
                  <a:cubicBezTo>
                    <a:pt x="528" y="282"/>
                    <a:pt x="528" y="313"/>
                    <a:pt x="520" y="336"/>
                  </a:cubicBezTo>
                  <a:cubicBezTo>
                    <a:pt x="512" y="359"/>
                    <a:pt x="489" y="374"/>
                    <a:pt x="474" y="397"/>
                  </a:cubicBezTo>
                  <a:lnTo>
                    <a:pt x="474" y="397"/>
                  </a:lnTo>
                  <a:cubicBezTo>
                    <a:pt x="459" y="389"/>
                    <a:pt x="444" y="381"/>
                    <a:pt x="436" y="374"/>
                  </a:cubicBezTo>
                  <a:cubicBezTo>
                    <a:pt x="405" y="374"/>
                    <a:pt x="375" y="374"/>
                    <a:pt x="344" y="366"/>
                  </a:cubicBezTo>
                  <a:cubicBezTo>
                    <a:pt x="337" y="359"/>
                    <a:pt x="344" y="343"/>
                    <a:pt x="337" y="336"/>
                  </a:cubicBezTo>
                  <a:cubicBezTo>
                    <a:pt x="314" y="313"/>
                    <a:pt x="291" y="290"/>
                    <a:pt x="260" y="275"/>
                  </a:cubicBezTo>
                  <a:cubicBezTo>
                    <a:pt x="253" y="267"/>
                    <a:pt x="245" y="290"/>
                    <a:pt x="237" y="290"/>
                  </a:cubicBezTo>
                  <a:cubicBezTo>
                    <a:pt x="214" y="275"/>
                    <a:pt x="214" y="252"/>
                    <a:pt x="192" y="244"/>
                  </a:cubicBezTo>
                  <a:cubicBezTo>
                    <a:pt x="176" y="236"/>
                    <a:pt x="146" y="252"/>
                    <a:pt x="130" y="236"/>
                  </a:cubicBezTo>
                  <a:cubicBezTo>
                    <a:pt x="123" y="229"/>
                    <a:pt x="153" y="206"/>
                    <a:pt x="146" y="198"/>
                  </a:cubicBezTo>
                  <a:cubicBezTo>
                    <a:pt x="130" y="175"/>
                    <a:pt x="107" y="152"/>
                    <a:pt x="85" y="152"/>
                  </a:cubicBezTo>
                  <a:cubicBezTo>
                    <a:pt x="54" y="152"/>
                    <a:pt x="46" y="183"/>
                    <a:pt x="31" y="206"/>
                  </a:cubicBezTo>
                  <a:lnTo>
                    <a:pt x="31" y="206"/>
                  </a:lnTo>
                  <a:cubicBezTo>
                    <a:pt x="0" y="145"/>
                    <a:pt x="0" y="145"/>
                    <a:pt x="0" y="145"/>
                  </a:cubicBezTo>
                  <a:lnTo>
                    <a:pt x="31" y="206"/>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8" name="Freeform 127"/>
            <p:cNvSpPr>
              <a:spLocks noChangeArrowheads="1"/>
            </p:cNvSpPr>
            <p:nvPr/>
          </p:nvSpPr>
          <p:spPr bwMode="auto">
            <a:xfrm>
              <a:off x="5366989" y="4910138"/>
              <a:ext cx="376212" cy="622300"/>
            </a:xfrm>
            <a:custGeom>
              <a:avLst/>
              <a:gdLst>
                <a:gd name="T0" fmla="*/ 603 w 1047"/>
                <a:gd name="T1" fmla="*/ 245 h 1728"/>
                <a:gd name="T2" fmla="*/ 473 w 1047"/>
                <a:gd name="T3" fmla="*/ 214 h 1728"/>
                <a:gd name="T4" fmla="*/ 389 w 1047"/>
                <a:gd name="T5" fmla="*/ 123 h 1728"/>
                <a:gd name="T6" fmla="*/ 321 w 1047"/>
                <a:gd name="T7" fmla="*/ 92 h 1728"/>
                <a:gd name="T8" fmla="*/ 275 w 1047"/>
                <a:gd name="T9" fmla="*/ 46 h 1728"/>
                <a:gd name="T10" fmla="*/ 160 w 1047"/>
                <a:gd name="T11" fmla="*/ 54 h 1728"/>
                <a:gd name="T12" fmla="*/ 114 w 1047"/>
                <a:gd name="T13" fmla="*/ 107 h 1728"/>
                <a:gd name="T14" fmla="*/ 7 w 1047"/>
                <a:gd name="T15" fmla="*/ 252 h 1728"/>
                <a:gd name="T16" fmla="*/ 68 w 1047"/>
                <a:gd name="T17" fmla="*/ 321 h 1728"/>
                <a:gd name="T18" fmla="*/ 168 w 1047"/>
                <a:gd name="T19" fmla="*/ 283 h 1728"/>
                <a:gd name="T20" fmla="*/ 214 w 1047"/>
                <a:gd name="T21" fmla="*/ 298 h 1728"/>
                <a:gd name="T22" fmla="*/ 107 w 1047"/>
                <a:gd name="T23" fmla="*/ 375 h 1728"/>
                <a:gd name="T24" fmla="*/ 84 w 1047"/>
                <a:gd name="T25" fmla="*/ 398 h 1728"/>
                <a:gd name="T26" fmla="*/ 76 w 1047"/>
                <a:gd name="T27" fmla="*/ 443 h 1728"/>
                <a:gd name="T28" fmla="*/ 168 w 1047"/>
                <a:gd name="T29" fmla="*/ 543 h 1728"/>
                <a:gd name="T30" fmla="*/ 305 w 1047"/>
                <a:gd name="T31" fmla="*/ 550 h 1728"/>
                <a:gd name="T32" fmla="*/ 359 w 1047"/>
                <a:gd name="T33" fmla="*/ 703 h 1728"/>
                <a:gd name="T34" fmla="*/ 275 w 1047"/>
                <a:gd name="T35" fmla="*/ 772 h 1728"/>
                <a:gd name="T36" fmla="*/ 206 w 1047"/>
                <a:gd name="T37" fmla="*/ 840 h 1728"/>
                <a:gd name="T38" fmla="*/ 214 w 1047"/>
                <a:gd name="T39" fmla="*/ 894 h 1728"/>
                <a:gd name="T40" fmla="*/ 275 w 1047"/>
                <a:gd name="T41" fmla="*/ 963 h 1728"/>
                <a:gd name="T42" fmla="*/ 160 w 1047"/>
                <a:gd name="T43" fmla="*/ 978 h 1728"/>
                <a:gd name="T44" fmla="*/ 99 w 1047"/>
                <a:gd name="T45" fmla="*/ 925 h 1728"/>
                <a:gd name="T46" fmla="*/ 46 w 1047"/>
                <a:gd name="T47" fmla="*/ 1001 h 1728"/>
                <a:gd name="T48" fmla="*/ 145 w 1047"/>
                <a:gd name="T49" fmla="*/ 1016 h 1728"/>
                <a:gd name="T50" fmla="*/ 129 w 1047"/>
                <a:gd name="T51" fmla="*/ 1093 h 1728"/>
                <a:gd name="T52" fmla="*/ 152 w 1047"/>
                <a:gd name="T53" fmla="*/ 1154 h 1728"/>
                <a:gd name="T54" fmla="*/ 236 w 1047"/>
                <a:gd name="T55" fmla="*/ 1215 h 1728"/>
                <a:gd name="T56" fmla="*/ 252 w 1047"/>
                <a:gd name="T57" fmla="*/ 1322 h 1728"/>
                <a:gd name="T58" fmla="*/ 282 w 1047"/>
                <a:gd name="T59" fmla="*/ 1398 h 1728"/>
                <a:gd name="T60" fmla="*/ 275 w 1047"/>
                <a:gd name="T61" fmla="*/ 1475 h 1728"/>
                <a:gd name="T62" fmla="*/ 252 w 1047"/>
                <a:gd name="T63" fmla="*/ 1643 h 1728"/>
                <a:gd name="T64" fmla="*/ 282 w 1047"/>
                <a:gd name="T65" fmla="*/ 1719 h 1728"/>
                <a:gd name="T66" fmla="*/ 343 w 1047"/>
                <a:gd name="T67" fmla="*/ 1551 h 1728"/>
                <a:gd name="T68" fmla="*/ 412 w 1047"/>
                <a:gd name="T69" fmla="*/ 1398 h 1728"/>
                <a:gd name="T70" fmla="*/ 557 w 1047"/>
                <a:gd name="T71" fmla="*/ 1268 h 1728"/>
                <a:gd name="T72" fmla="*/ 634 w 1047"/>
                <a:gd name="T73" fmla="*/ 1238 h 1728"/>
                <a:gd name="T74" fmla="*/ 786 w 1047"/>
                <a:gd name="T75" fmla="*/ 1291 h 1728"/>
                <a:gd name="T76" fmla="*/ 840 w 1047"/>
                <a:gd name="T77" fmla="*/ 1154 h 1728"/>
                <a:gd name="T78" fmla="*/ 832 w 1047"/>
                <a:gd name="T79" fmla="*/ 986 h 1728"/>
                <a:gd name="T80" fmla="*/ 954 w 1047"/>
                <a:gd name="T81" fmla="*/ 886 h 1728"/>
                <a:gd name="T82" fmla="*/ 1000 w 1047"/>
                <a:gd name="T83" fmla="*/ 833 h 1728"/>
                <a:gd name="T84" fmla="*/ 947 w 1047"/>
                <a:gd name="T85" fmla="*/ 772 h 1728"/>
                <a:gd name="T86" fmla="*/ 1038 w 1047"/>
                <a:gd name="T87" fmla="*/ 642 h 1728"/>
                <a:gd name="T88" fmla="*/ 970 w 1047"/>
                <a:gd name="T89" fmla="*/ 550 h 1728"/>
                <a:gd name="T90" fmla="*/ 924 w 1047"/>
                <a:gd name="T91" fmla="*/ 489 h 1728"/>
                <a:gd name="T92" fmla="*/ 748 w 1047"/>
                <a:gd name="T93" fmla="*/ 535 h 1728"/>
                <a:gd name="T94" fmla="*/ 634 w 1047"/>
                <a:gd name="T95" fmla="*/ 588 h 1728"/>
                <a:gd name="T96" fmla="*/ 664 w 1047"/>
                <a:gd name="T97" fmla="*/ 482 h 1728"/>
                <a:gd name="T98" fmla="*/ 672 w 1047"/>
                <a:gd name="T99" fmla="*/ 413 h 1728"/>
                <a:gd name="T100" fmla="*/ 603 w 1047"/>
                <a:gd name="T101" fmla="*/ 245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7" h="1728">
                  <a:moveTo>
                    <a:pt x="603" y="245"/>
                  </a:moveTo>
                  <a:lnTo>
                    <a:pt x="603" y="245"/>
                  </a:lnTo>
                  <a:cubicBezTo>
                    <a:pt x="588" y="237"/>
                    <a:pt x="573" y="229"/>
                    <a:pt x="565" y="222"/>
                  </a:cubicBezTo>
                  <a:cubicBezTo>
                    <a:pt x="534" y="222"/>
                    <a:pt x="504" y="222"/>
                    <a:pt x="473" y="214"/>
                  </a:cubicBezTo>
                  <a:cubicBezTo>
                    <a:pt x="466" y="207"/>
                    <a:pt x="473" y="191"/>
                    <a:pt x="466" y="184"/>
                  </a:cubicBezTo>
                  <a:cubicBezTo>
                    <a:pt x="443" y="161"/>
                    <a:pt x="420" y="138"/>
                    <a:pt x="389" y="123"/>
                  </a:cubicBezTo>
                  <a:cubicBezTo>
                    <a:pt x="382" y="115"/>
                    <a:pt x="374" y="138"/>
                    <a:pt x="366" y="138"/>
                  </a:cubicBezTo>
                  <a:cubicBezTo>
                    <a:pt x="343" y="123"/>
                    <a:pt x="343" y="100"/>
                    <a:pt x="321" y="92"/>
                  </a:cubicBezTo>
                  <a:cubicBezTo>
                    <a:pt x="305" y="84"/>
                    <a:pt x="275" y="100"/>
                    <a:pt x="259" y="84"/>
                  </a:cubicBezTo>
                  <a:cubicBezTo>
                    <a:pt x="252" y="77"/>
                    <a:pt x="282" y="54"/>
                    <a:pt x="275" y="46"/>
                  </a:cubicBezTo>
                  <a:cubicBezTo>
                    <a:pt x="259" y="23"/>
                    <a:pt x="236" y="0"/>
                    <a:pt x="214" y="0"/>
                  </a:cubicBezTo>
                  <a:cubicBezTo>
                    <a:pt x="183" y="0"/>
                    <a:pt x="175" y="31"/>
                    <a:pt x="160" y="54"/>
                  </a:cubicBezTo>
                  <a:lnTo>
                    <a:pt x="160" y="54"/>
                  </a:lnTo>
                  <a:cubicBezTo>
                    <a:pt x="145" y="69"/>
                    <a:pt x="129" y="84"/>
                    <a:pt x="114" y="107"/>
                  </a:cubicBezTo>
                  <a:cubicBezTo>
                    <a:pt x="91" y="138"/>
                    <a:pt x="76" y="184"/>
                    <a:pt x="53" y="214"/>
                  </a:cubicBezTo>
                  <a:cubicBezTo>
                    <a:pt x="38" y="229"/>
                    <a:pt x="15" y="237"/>
                    <a:pt x="7" y="252"/>
                  </a:cubicBezTo>
                  <a:cubicBezTo>
                    <a:pt x="0" y="260"/>
                    <a:pt x="23" y="268"/>
                    <a:pt x="30" y="283"/>
                  </a:cubicBezTo>
                  <a:cubicBezTo>
                    <a:pt x="38" y="291"/>
                    <a:pt x="53" y="321"/>
                    <a:pt x="68" y="321"/>
                  </a:cubicBezTo>
                  <a:cubicBezTo>
                    <a:pt x="99" y="321"/>
                    <a:pt x="114" y="275"/>
                    <a:pt x="137" y="268"/>
                  </a:cubicBezTo>
                  <a:cubicBezTo>
                    <a:pt x="152" y="260"/>
                    <a:pt x="160" y="275"/>
                    <a:pt x="168" y="283"/>
                  </a:cubicBezTo>
                  <a:cubicBezTo>
                    <a:pt x="183" y="283"/>
                    <a:pt x="198" y="268"/>
                    <a:pt x="214" y="275"/>
                  </a:cubicBezTo>
                  <a:cubicBezTo>
                    <a:pt x="221" y="275"/>
                    <a:pt x="221" y="291"/>
                    <a:pt x="214" y="298"/>
                  </a:cubicBezTo>
                  <a:cubicBezTo>
                    <a:pt x="191" y="314"/>
                    <a:pt x="152" y="306"/>
                    <a:pt x="129" y="321"/>
                  </a:cubicBezTo>
                  <a:cubicBezTo>
                    <a:pt x="114" y="336"/>
                    <a:pt x="122" y="359"/>
                    <a:pt x="107" y="375"/>
                  </a:cubicBezTo>
                  <a:cubicBezTo>
                    <a:pt x="107" y="382"/>
                    <a:pt x="91" y="390"/>
                    <a:pt x="84" y="398"/>
                  </a:cubicBezTo>
                  <a:lnTo>
                    <a:pt x="84" y="398"/>
                  </a:lnTo>
                  <a:cubicBezTo>
                    <a:pt x="76" y="443"/>
                    <a:pt x="76" y="443"/>
                    <a:pt x="76" y="443"/>
                  </a:cubicBezTo>
                  <a:lnTo>
                    <a:pt x="76" y="443"/>
                  </a:lnTo>
                  <a:cubicBezTo>
                    <a:pt x="91" y="451"/>
                    <a:pt x="114" y="466"/>
                    <a:pt x="137" y="474"/>
                  </a:cubicBezTo>
                  <a:cubicBezTo>
                    <a:pt x="137" y="474"/>
                    <a:pt x="160" y="535"/>
                    <a:pt x="168" y="543"/>
                  </a:cubicBezTo>
                  <a:lnTo>
                    <a:pt x="252" y="558"/>
                  </a:lnTo>
                  <a:cubicBezTo>
                    <a:pt x="267" y="558"/>
                    <a:pt x="290" y="550"/>
                    <a:pt x="305" y="550"/>
                  </a:cubicBezTo>
                  <a:cubicBezTo>
                    <a:pt x="321" y="558"/>
                    <a:pt x="336" y="566"/>
                    <a:pt x="336" y="581"/>
                  </a:cubicBezTo>
                  <a:cubicBezTo>
                    <a:pt x="351" y="619"/>
                    <a:pt x="366" y="665"/>
                    <a:pt x="359" y="703"/>
                  </a:cubicBezTo>
                  <a:cubicBezTo>
                    <a:pt x="351" y="726"/>
                    <a:pt x="313" y="718"/>
                    <a:pt x="298" y="734"/>
                  </a:cubicBezTo>
                  <a:cubicBezTo>
                    <a:pt x="282" y="741"/>
                    <a:pt x="282" y="764"/>
                    <a:pt x="275" y="772"/>
                  </a:cubicBezTo>
                  <a:cubicBezTo>
                    <a:pt x="267" y="779"/>
                    <a:pt x="244" y="764"/>
                    <a:pt x="236" y="772"/>
                  </a:cubicBezTo>
                  <a:cubicBezTo>
                    <a:pt x="221" y="795"/>
                    <a:pt x="206" y="818"/>
                    <a:pt x="206" y="840"/>
                  </a:cubicBezTo>
                  <a:cubicBezTo>
                    <a:pt x="206" y="856"/>
                    <a:pt x="229" y="848"/>
                    <a:pt x="229" y="863"/>
                  </a:cubicBezTo>
                  <a:cubicBezTo>
                    <a:pt x="236" y="871"/>
                    <a:pt x="214" y="879"/>
                    <a:pt x="214" y="894"/>
                  </a:cubicBezTo>
                  <a:cubicBezTo>
                    <a:pt x="229" y="909"/>
                    <a:pt x="259" y="909"/>
                    <a:pt x="275" y="925"/>
                  </a:cubicBezTo>
                  <a:cubicBezTo>
                    <a:pt x="282" y="932"/>
                    <a:pt x="282" y="948"/>
                    <a:pt x="275" y="963"/>
                  </a:cubicBezTo>
                  <a:cubicBezTo>
                    <a:pt x="267" y="978"/>
                    <a:pt x="252" y="986"/>
                    <a:pt x="236" y="993"/>
                  </a:cubicBezTo>
                  <a:cubicBezTo>
                    <a:pt x="214" y="993"/>
                    <a:pt x="183" y="993"/>
                    <a:pt x="160" y="978"/>
                  </a:cubicBezTo>
                  <a:cubicBezTo>
                    <a:pt x="145" y="971"/>
                    <a:pt x="160" y="948"/>
                    <a:pt x="152" y="940"/>
                  </a:cubicBezTo>
                  <a:cubicBezTo>
                    <a:pt x="137" y="925"/>
                    <a:pt x="114" y="917"/>
                    <a:pt x="99" y="925"/>
                  </a:cubicBezTo>
                  <a:cubicBezTo>
                    <a:pt x="91" y="925"/>
                    <a:pt x="107" y="955"/>
                    <a:pt x="99" y="963"/>
                  </a:cubicBezTo>
                  <a:cubicBezTo>
                    <a:pt x="84" y="978"/>
                    <a:pt x="46" y="978"/>
                    <a:pt x="46" y="1001"/>
                  </a:cubicBezTo>
                  <a:cubicBezTo>
                    <a:pt x="38" y="1016"/>
                    <a:pt x="68" y="1024"/>
                    <a:pt x="84" y="1024"/>
                  </a:cubicBezTo>
                  <a:cubicBezTo>
                    <a:pt x="107" y="1032"/>
                    <a:pt x="122" y="1016"/>
                    <a:pt x="145" y="1016"/>
                  </a:cubicBezTo>
                  <a:cubicBezTo>
                    <a:pt x="152" y="1024"/>
                    <a:pt x="160" y="1032"/>
                    <a:pt x="160" y="1039"/>
                  </a:cubicBezTo>
                  <a:cubicBezTo>
                    <a:pt x="160" y="1062"/>
                    <a:pt x="145" y="1077"/>
                    <a:pt x="129" y="1093"/>
                  </a:cubicBezTo>
                  <a:cubicBezTo>
                    <a:pt x="122" y="1100"/>
                    <a:pt x="99" y="1100"/>
                    <a:pt x="99" y="1108"/>
                  </a:cubicBezTo>
                  <a:cubicBezTo>
                    <a:pt x="114" y="1131"/>
                    <a:pt x="137" y="1138"/>
                    <a:pt x="152" y="1154"/>
                  </a:cubicBezTo>
                  <a:cubicBezTo>
                    <a:pt x="175" y="1177"/>
                    <a:pt x="183" y="1200"/>
                    <a:pt x="198" y="1215"/>
                  </a:cubicBezTo>
                  <a:cubicBezTo>
                    <a:pt x="206" y="1215"/>
                    <a:pt x="221" y="1207"/>
                    <a:pt x="236" y="1215"/>
                  </a:cubicBezTo>
                  <a:cubicBezTo>
                    <a:pt x="252" y="1223"/>
                    <a:pt x="275" y="1238"/>
                    <a:pt x="282" y="1253"/>
                  </a:cubicBezTo>
                  <a:cubicBezTo>
                    <a:pt x="282" y="1284"/>
                    <a:pt x="252" y="1299"/>
                    <a:pt x="252" y="1322"/>
                  </a:cubicBezTo>
                  <a:cubicBezTo>
                    <a:pt x="259" y="1345"/>
                    <a:pt x="282" y="1352"/>
                    <a:pt x="290" y="1368"/>
                  </a:cubicBezTo>
                  <a:cubicBezTo>
                    <a:pt x="290" y="1375"/>
                    <a:pt x="275" y="1390"/>
                    <a:pt x="282" y="1398"/>
                  </a:cubicBezTo>
                  <a:cubicBezTo>
                    <a:pt x="282" y="1406"/>
                    <a:pt x="298" y="1398"/>
                    <a:pt x="298" y="1398"/>
                  </a:cubicBezTo>
                  <a:cubicBezTo>
                    <a:pt x="298" y="1429"/>
                    <a:pt x="282" y="1452"/>
                    <a:pt x="275" y="1475"/>
                  </a:cubicBezTo>
                  <a:cubicBezTo>
                    <a:pt x="259" y="1498"/>
                    <a:pt x="236" y="1520"/>
                    <a:pt x="236" y="1543"/>
                  </a:cubicBezTo>
                  <a:cubicBezTo>
                    <a:pt x="229" y="1574"/>
                    <a:pt x="244" y="1612"/>
                    <a:pt x="252" y="1643"/>
                  </a:cubicBezTo>
                  <a:lnTo>
                    <a:pt x="252" y="1643"/>
                  </a:lnTo>
                  <a:cubicBezTo>
                    <a:pt x="259" y="1665"/>
                    <a:pt x="252" y="1719"/>
                    <a:pt x="282" y="1719"/>
                  </a:cubicBezTo>
                  <a:cubicBezTo>
                    <a:pt x="305" y="1727"/>
                    <a:pt x="313" y="1681"/>
                    <a:pt x="321" y="1650"/>
                  </a:cubicBezTo>
                  <a:cubicBezTo>
                    <a:pt x="336" y="1620"/>
                    <a:pt x="328" y="1581"/>
                    <a:pt x="343" y="1551"/>
                  </a:cubicBezTo>
                  <a:cubicBezTo>
                    <a:pt x="351" y="1536"/>
                    <a:pt x="374" y="1551"/>
                    <a:pt x="382" y="1543"/>
                  </a:cubicBezTo>
                  <a:cubicBezTo>
                    <a:pt x="397" y="1498"/>
                    <a:pt x="397" y="1444"/>
                    <a:pt x="412" y="1398"/>
                  </a:cubicBezTo>
                  <a:cubicBezTo>
                    <a:pt x="435" y="1345"/>
                    <a:pt x="458" y="1299"/>
                    <a:pt x="496" y="1268"/>
                  </a:cubicBezTo>
                  <a:cubicBezTo>
                    <a:pt x="511" y="1253"/>
                    <a:pt x="534" y="1268"/>
                    <a:pt x="557" y="1268"/>
                  </a:cubicBezTo>
                  <a:cubicBezTo>
                    <a:pt x="573" y="1261"/>
                    <a:pt x="580" y="1238"/>
                    <a:pt x="596" y="1238"/>
                  </a:cubicBezTo>
                  <a:cubicBezTo>
                    <a:pt x="603" y="1230"/>
                    <a:pt x="618" y="1230"/>
                    <a:pt x="634" y="1238"/>
                  </a:cubicBezTo>
                  <a:cubicBezTo>
                    <a:pt x="679" y="1261"/>
                    <a:pt x="702" y="1314"/>
                    <a:pt x="756" y="1329"/>
                  </a:cubicBezTo>
                  <a:cubicBezTo>
                    <a:pt x="771" y="1337"/>
                    <a:pt x="779" y="1307"/>
                    <a:pt x="786" y="1291"/>
                  </a:cubicBezTo>
                  <a:cubicBezTo>
                    <a:pt x="786" y="1291"/>
                    <a:pt x="786" y="1246"/>
                    <a:pt x="786" y="1238"/>
                  </a:cubicBezTo>
                  <a:cubicBezTo>
                    <a:pt x="786" y="1223"/>
                    <a:pt x="840" y="1154"/>
                    <a:pt x="840" y="1154"/>
                  </a:cubicBezTo>
                  <a:cubicBezTo>
                    <a:pt x="832" y="1131"/>
                    <a:pt x="809" y="1115"/>
                    <a:pt x="809" y="1093"/>
                  </a:cubicBezTo>
                  <a:cubicBezTo>
                    <a:pt x="809" y="1054"/>
                    <a:pt x="809" y="1009"/>
                    <a:pt x="832" y="986"/>
                  </a:cubicBezTo>
                  <a:cubicBezTo>
                    <a:pt x="863" y="948"/>
                    <a:pt x="924" y="955"/>
                    <a:pt x="962" y="925"/>
                  </a:cubicBezTo>
                  <a:cubicBezTo>
                    <a:pt x="977" y="917"/>
                    <a:pt x="947" y="894"/>
                    <a:pt x="954" y="886"/>
                  </a:cubicBezTo>
                  <a:cubicBezTo>
                    <a:pt x="962" y="863"/>
                    <a:pt x="985" y="848"/>
                    <a:pt x="1000" y="833"/>
                  </a:cubicBezTo>
                  <a:lnTo>
                    <a:pt x="1000" y="833"/>
                  </a:lnTo>
                  <a:cubicBezTo>
                    <a:pt x="947" y="772"/>
                    <a:pt x="947" y="772"/>
                    <a:pt x="947" y="772"/>
                  </a:cubicBezTo>
                  <a:lnTo>
                    <a:pt x="947" y="772"/>
                  </a:lnTo>
                  <a:cubicBezTo>
                    <a:pt x="954" y="749"/>
                    <a:pt x="962" y="718"/>
                    <a:pt x="977" y="695"/>
                  </a:cubicBezTo>
                  <a:cubicBezTo>
                    <a:pt x="993" y="673"/>
                    <a:pt x="1023" y="665"/>
                    <a:pt x="1038" y="642"/>
                  </a:cubicBezTo>
                  <a:cubicBezTo>
                    <a:pt x="1046" y="627"/>
                    <a:pt x="1046" y="604"/>
                    <a:pt x="1046" y="588"/>
                  </a:cubicBezTo>
                  <a:cubicBezTo>
                    <a:pt x="1046" y="588"/>
                    <a:pt x="970" y="558"/>
                    <a:pt x="970" y="550"/>
                  </a:cubicBezTo>
                  <a:lnTo>
                    <a:pt x="954" y="520"/>
                  </a:lnTo>
                  <a:cubicBezTo>
                    <a:pt x="947" y="512"/>
                    <a:pt x="939" y="489"/>
                    <a:pt x="924" y="489"/>
                  </a:cubicBezTo>
                  <a:cubicBezTo>
                    <a:pt x="893" y="497"/>
                    <a:pt x="871" y="535"/>
                    <a:pt x="832" y="543"/>
                  </a:cubicBezTo>
                  <a:cubicBezTo>
                    <a:pt x="809" y="550"/>
                    <a:pt x="779" y="535"/>
                    <a:pt x="748" y="535"/>
                  </a:cubicBezTo>
                  <a:cubicBezTo>
                    <a:pt x="725" y="543"/>
                    <a:pt x="702" y="550"/>
                    <a:pt x="679" y="558"/>
                  </a:cubicBezTo>
                  <a:cubicBezTo>
                    <a:pt x="664" y="566"/>
                    <a:pt x="657" y="588"/>
                    <a:pt x="634" y="588"/>
                  </a:cubicBezTo>
                  <a:cubicBezTo>
                    <a:pt x="626" y="588"/>
                    <a:pt x="611" y="573"/>
                    <a:pt x="618" y="558"/>
                  </a:cubicBezTo>
                  <a:cubicBezTo>
                    <a:pt x="626" y="527"/>
                    <a:pt x="649" y="504"/>
                    <a:pt x="664" y="482"/>
                  </a:cubicBezTo>
                  <a:cubicBezTo>
                    <a:pt x="679" y="466"/>
                    <a:pt x="702" y="466"/>
                    <a:pt x="702" y="443"/>
                  </a:cubicBezTo>
                  <a:cubicBezTo>
                    <a:pt x="702" y="428"/>
                    <a:pt x="679" y="428"/>
                    <a:pt x="672" y="413"/>
                  </a:cubicBezTo>
                  <a:cubicBezTo>
                    <a:pt x="657" y="382"/>
                    <a:pt x="649" y="344"/>
                    <a:pt x="634" y="306"/>
                  </a:cubicBezTo>
                  <a:cubicBezTo>
                    <a:pt x="626" y="283"/>
                    <a:pt x="611" y="260"/>
                    <a:pt x="603" y="24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9" name="Freeform 128"/>
            <p:cNvSpPr>
              <a:spLocks noChangeArrowheads="1"/>
            </p:cNvSpPr>
            <p:nvPr/>
          </p:nvSpPr>
          <p:spPr bwMode="auto">
            <a:xfrm>
              <a:off x="5565413" y="4835526"/>
              <a:ext cx="492093" cy="550863"/>
            </a:xfrm>
            <a:custGeom>
              <a:avLst/>
              <a:gdLst>
                <a:gd name="T0" fmla="*/ 397 w 1368"/>
                <a:gd name="T1" fmla="*/ 978 h 1529"/>
                <a:gd name="T2" fmla="*/ 488 w 1368"/>
                <a:gd name="T3" fmla="*/ 848 h 1529"/>
                <a:gd name="T4" fmla="*/ 420 w 1368"/>
                <a:gd name="T5" fmla="*/ 756 h 1529"/>
                <a:gd name="T6" fmla="*/ 374 w 1368"/>
                <a:gd name="T7" fmla="*/ 695 h 1529"/>
                <a:gd name="T8" fmla="*/ 198 w 1368"/>
                <a:gd name="T9" fmla="*/ 741 h 1529"/>
                <a:gd name="T10" fmla="*/ 84 w 1368"/>
                <a:gd name="T11" fmla="*/ 794 h 1529"/>
                <a:gd name="T12" fmla="*/ 114 w 1368"/>
                <a:gd name="T13" fmla="*/ 688 h 1529"/>
                <a:gd name="T14" fmla="*/ 122 w 1368"/>
                <a:gd name="T15" fmla="*/ 619 h 1529"/>
                <a:gd name="T16" fmla="*/ 53 w 1368"/>
                <a:gd name="T17" fmla="*/ 451 h 1529"/>
                <a:gd name="T18" fmla="*/ 99 w 1368"/>
                <a:gd name="T19" fmla="*/ 390 h 1529"/>
                <a:gd name="T20" fmla="*/ 38 w 1368"/>
                <a:gd name="T21" fmla="*/ 268 h 1529"/>
                <a:gd name="T22" fmla="*/ 38 w 1368"/>
                <a:gd name="T23" fmla="*/ 191 h 1529"/>
                <a:gd name="T24" fmla="*/ 53 w 1368"/>
                <a:gd name="T25" fmla="*/ 153 h 1529"/>
                <a:gd name="T26" fmla="*/ 76 w 1368"/>
                <a:gd name="T27" fmla="*/ 54 h 1529"/>
                <a:gd name="T28" fmla="*/ 145 w 1368"/>
                <a:gd name="T29" fmla="*/ 8 h 1529"/>
                <a:gd name="T30" fmla="*/ 244 w 1368"/>
                <a:gd name="T31" fmla="*/ 54 h 1529"/>
                <a:gd name="T32" fmla="*/ 267 w 1368"/>
                <a:gd name="T33" fmla="*/ 15 h 1529"/>
                <a:gd name="T34" fmla="*/ 366 w 1368"/>
                <a:gd name="T35" fmla="*/ 122 h 1529"/>
                <a:gd name="T36" fmla="*/ 573 w 1368"/>
                <a:gd name="T37" fmla="*/ 306 h 1529"/>
                <a:gd name="T38" fmla="*/ 695 w 1368"/>
                <a:gd name="T39" fmla="*/ 222 h 1529"/>
                <a:gd name="T40" fmla="*/ 832 w 1368"/>
                <a:gd name="T41" fmla="*/ 176 h 1529"/>
                <a:gd name="T42" fmla="*/ 932 w 1368"/>
                <a:gd name="T43" fmla="*/ 130 h 1529"/>
                <a:gd name="T44" fmla="*/ 1130 w 1368"/>
                <a:gd name="T45" fmla="*/ 145 h 1529"/>
                <a:gd name="T46" fmla="*/ 1252 w 1368"/>
                <a:gd name="T47" fmla="*/ 199 h 1529"/>
                <a:gd name="T48" fmla="*/ 1329 w 1368"/>
                <a:gd name="T49" fmla="*/ 352 h 1529"/>
                <a:gd name="T50" fmla="*/ 1344 w 1368"/>
                <a:gd name="T51" fmla="*/ 405 h 1529"/>
                <a:gd name="T52" fmla="*/ 1229 w 1368"/>
                <a:gd name="T53" fmla="*/ 619 h 1529"/>
                <a:gd name="T54" fmla="*/ 1214 w 1368"/>
                <a:gd name="T55" fmla="*/ 772 h 1529"/>
                <a:gd name="T56" fmla="*/ 1229 w 1368"/>
                <a:gd name="T57" fmla="*/ 901 h 1529"/>
                <a:gd name="T58" fmla="*/ 1138 w 1368"/>
                <a:gd name="T59" fmla="*/ 1108 h 1529"/>
                <a:gd name="T60" fmla="*/ 1191 w 1368"/>
                <a:gd name="T61" fmla="*/ 1192 h 1529"/>
                <a:gd name="T62" fmla="*/ 1084 w 1368"/>
                <a:gd name="T63" fmla="*/ 1253 h 1529"/>
                <a:gd name="T64" fmla="*/ 1084 w 1368"/>
                <a:gd name="T65" fmla="*/ 1429 h 1529"/>
                <a:gd name="T66" fmla="*/ 1008 w 1368"/>
                <a:gd name="T67" fmla="*/ 1520 h 1529"/>
                <a:gd name="T68" fmla="*/ 916 w 1368"/>
                <a:gd name="T69" fmla="*/ 1474 h 1529"/>
                <a:gd name="T70" fmla="*/ 878 w 1368"/>
                <a:gd name="T71" fmla="*/ 1375 h 1529"/>
                <a:gd name="T72" fmla="*/ 786 w 1368"/>
                <a:gd name="T73" fmla="*/ 1230 h 1529"/>
                <a:gd name="T74" fmla="*/ 702 w 1368"/>
                <a:gd name="T75" fmla="*/ 1100 h 1529"/>
                <a:gd name="T76" fmla="*/ 488 w 1368"/>
                <a:gd name="T77" fmla="*/ 1062 h 1529"/>
                <a:gd name="T78" fmla="*/ 450 w 1368"/>
                <a:gd name="T79" fmla="*/ 103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68" h="1529">
                  <a:moveTo>
                    <a:pt x="397" y="978"/>
                  </a:moveTo>
                  <a:lnTo>
                    <a:pt x="397" y="978"/>
                  </a:lnTo>
                  <a:cubicBezTo>
                    <a:pt x="404" y="955"/>
                    <a:pt x="412" y="924"/>
                    <a:pt x="427" y="901"/>
                  </a:cubicBezTo>
                  <a:cubicBezTo>
                    <a:pt x="443" y="879"/>
                    <a:pt x="473" y="871"/>
                    <a:pt x="488" y="848"/>
                  </a:cubicBezTo>
                  <a:cubicBezTo>
                    <a:pt x="496" y="833"/>
                    <a:pt x="496" y="810"/>
                    <a:pt x="496" y="794"/>
                  </a:cubicBezTo>
                  <a:cubicBezTo>
                    <a:pt x="496" y="794"/>
                    <a:pt x="420" y="764"/>
                    <a:pt x="420" y="756"/>
                  </a:cubicBezTo>
                  <a:lnTo>
                    <a:pt x="404" y="726"/>
                  </a:lnTo>
                  <a:cubicBezTo>
                    <a:pt x="397" y="718"/>
                    <a:pt x="389" y="695"/>
                    <a:pt x="374" y="695"/>
                  </a:cubicBezTo>
                  <a:cubicBezTo>
                    <a:pt x="343" y="703"/>
                    <a:pt x="321" y="741"/>
                    <a:pt x="282" y="749"/>
                  </a:cubicBezTo>
                  <a:cubicBezTo>
                    <a:pt x="259" y="756"/>
                    <a:pt x="229" y="741"/>
                    <a:pt x="198" y="741"/>
                  </a:cubicBezTo>
                  <a:cubicBezTo>
                    <a:pt x="175" y="749"/>
                    <a:pt x="152" y="756"/>
                    <a:pt x="129" y="764"/>
                  </a:cubicBezTo>
                  <a:cubicBezTo>
                    <a:pt x="114" y="772"/>
                    <a:pt x="107" y="794"/>
                    <a:pt x="84" y="794"/>
                  </a:cubicBezTo>
                  <a:cubicBezTo>
                    <a:pt x="76" y="794"/>
                    <a:pt x="61" y="779"/>
                    <a:pt x="68" y="764"/>
                  </a:cubicBezTo>
                  <a:cubicBezTo>
                    <a:pt x="76" y="733"/>
                    <a:pt x="99" y="710"/>
                    <a:pt x="114" y="688"/>
                  </a:cubicBezTo>
                  <a:cubicBezTo>
                    <a:pt x="129" y="672"/>
                    <a:pt x="152" y="672"/>
                    <a:pt x="152" y="649"/>
                  </a:cubicBezTo>
                  <a:cubicBezTo>
                    <a:pt x="152" y="634"/>
                    <a:pt x="129" y="634"/>
                    <a:pt x="122" y="619"/>
                  </a:cubicBezTo>
                  <a:cubicBezTo>
                    <a:pt x="107" y="588"/>
                    <a:pt x="99" y="550"/>
                    <a:pt x="84" y="512"/>
                  </a:cubicBezTo>
                  <a:cubicBezTo>
                    <a:pt x="76" y="489"/>
                    <a:pt x="61" y="466"/>
                    <a:pt x="53" y="451"/>
                  </a:cubicBezTo>
                  <a:lnTo>
                    <a:pt x="53" y="451"/>
                  </a:lnTo>
                  <a:cubicBezTo>
                    <a:pt x="68" y="428"/>
                    <a:pt x="91" y="413"/>
                    <a:pt x="99" y="390"/>
                  </a:cubicBezTo>
                  <a:cubicBezTo>
                    <a:pt x="107" y="367"/>
                    <a:pt x="107" y="336"/>
                    <a:pt x="99" y="313"/>
                  </a:cubicBezTo>
                  <a:cubicBezTo>
                    <a:pt x="84" y="290"/>
                    <a:pt x="53" y="283"/>
                    <a:pt x="38" y="268"/>
                  </a:cubicBezTo>
                  <a:cubicBezTo>
                    <a:pt x="23" y="245"/>
                    <a:pt x="0" y="222"/>
                    <a:pt x="0" y="199"/>
                  </a:cubicBezTo>
                  <a:cubicBezTo>
                    <a:pt x="0" y="183"/>
                    <a:pt x="30" y="199"/>
                    <a:pt x="38" y="191"/>
                  </a:cubicBezTo>
                  <a:cubicBezTo>
                    <a:pt x="53" y="183"/>
                    <a:pt x="53" y="168"/>
                    <a:pt x="53" y="153"/>
                  </a:cubicBezTo>
                  <a:lnTo>
                    <a:pt x="53" y="153"/>
                  </a:lnTo>
                  <a:cubicBezTo>
                    <a:pt x="76" y="145"/>
                    <a:pt x="107" y="138"/>
                    <a:pt x="114" y="115"/>
                  </a:cubicBezTo>
                  <a:cubicBezTo>
                    <a:pt x="122" y="92"/>
                    <a:pt x="84" y="77"/>
                    <a:pt x="76" y="54"/>
                  </a:cubicBezTo>
                  <a:cubicBezTo>
                    <a:pt x="68" y="38"/>
                    <a:pt x="76" y="15"/>
                    <a:pt x="84" y="8"/>
                  </a:cubicBezTo>
                  <a:cubicBezTo>
                    <a:pt x="107" y="0"/>
                    <a:pt x="129" y="0"/>
                    <a:pt x="145" y="8"/>
                  </a:cubicBezTo>
                  <a:cubicBezTo>
                    <a:pt x="160" y="15"/>
                    <a:pt x="160" y="46"/>
                    <a:pt x="175" y="46"/>
                  </a:cubicBezTo>
                  <a:cubicBezTo>
                    <a:pt x="198" y="61"/>
                    <a:pt x="221" y="61"/>
                    <a:pt x="244" y="54"/>
                  </a:cubicBezTo>
                  <a:cubicBezTo>
                    <a:pt x="252" y="46"/>
                    <a:pt x="259" y="31"/>
                    <a:pt x="267" y="23"/>
                  </a:cubicBezTo>
                  <a:cubicBezTo>
                    <a:pt x="267" y="15"/>
                    <a:pt x="267" y="15"/>
                    <a:pt x="267" y="15"/>
                  </a:cubicBezTo>
                  <a:cubicBezTo>
                    <a:pt x="305" y="46"/>
                    <a:pt x="343" y="61"/>
                    <a:pt x="374" y="92"/>
                  </a:cubicBezTo>
                  <a:cubicBezTo>
                    <a:pt x="382" y="99"/>
                    <a:pt x="359" y="115"/>
                    <a:pt x="366" y="122"/>
                  </a:cubicBezTo>
                  <a:cubicBezTo>
                    <a:pt x="420" y="176"/>
                    <a:pt x="481" y="206"/>
                    <a:pt x="534" y="260"/>
                  </a:cubicBezTo>
                  <a:cubicBezTo>
                    <a:pt x="550" y="268"/>
                    <a:pt x="550" y="306"/>
                    <a:pt x="573" y="306"/>
                  </a:cubicBezTo>
                  <a:cubicBezTo>
                    <a:pt x="595" y="298"/>
                    <a:pt x="588" y="252"/>
                    <a:pt x="603" y="245"/>
                  </a:cubicBezTo>
                  <a:cubicBezTo>
                    <a:pt x="634" y="222"/>
                    <a:pt x="664" y="229"/>
                    <a:pt x="695" y="222"/>
                  </a:cubicBezTo>
                  <a:cubicBezTo>
                    <a:pt x="740" y="206"/>
                    <a:pt x="786" y="191"/>
                    <a:pt x="832" y="176"/>
                  </a:cubicBezTo>
                  <a:lnTo>
                    <a:pt x="832" y="176"/>
                  </a:lnTo>
                  <a:cubicBezTo>
                    <a:pt x="847" y="168"/>
                    <a:pt x="863" y="176"/>
                    <a:pt x="870" y="168"/>
                  </a:cubicBezTo>
                  <a:cubicBezTo>
                    <a:pt x="893" y="160"/>
                    <a:pt x="909" y="138"/>
                    <a:pt x="932" y="130"/>
                  </a:cubicBezTo>
                  <a:cubicBezTo>
                    <a:pt x="977" y="115"/>
                    <a:pt x="1023" y="99"/>
                    <a:pt x="1069" y="99"/>
                  </a:cubicBezTo>
                  <a:cubicBezTo>
                    <a:pt x="1092" y="107"/>
                    <a:pt x="1107" y="138"/>
                    <a:pt x="1130" y="145"/>
                  </a:cubicBezTo>
                  <a:cubicBezTo>
                    <a:pt x="1168" y="168"/>
                    <a:pt x="1214" y="183"/>
                    <a:pt x="1252" y="199"/>
                  </a:cubicBezTo>
                  <a:lnTo>
                    <a:pt x="1252" y="199"/>
                  </a:lnTo>
                  <a:cubicBezTo>
                    <a:pt x="1268" y="222"/>
                    <a:pt x="1283" y="245"/>
                    <a:pt x="1290" y="268"/>
                  </a:cubicBezTo>
                  <a:cubicBezTo>
                    <a:pt x="1306" y="298"/>
                    <a:pt x="1306" y="329"/>
                    <a:pt x="1329" y="352"/>
                  </a:cubicBezTo>
                  <a:cubicBezTo>
                    <a:pt x="1336" y="359"/>
                    <a:pt x="1359" y="344"/>
                    <a:pt x="1367" y="359"/>
                  </a:cubicBezTo>
                  <a:cubicBezTo>
                    <a:pt x="1367" y="374"/>
                    <a:pt x="1359" y="390"/>
                    <a:pt x="1344" y="405"/>
                  </a:cubicBezTo>
                  <a:cubicBezTo>
                    <a:pt x="1313" y="443"/>
                    <a:pt x="1268" y="466"/>
                    <a:pt x="1245" y="504"/>
                  </a:cubicBezTo>
                  <a:cubicBezTo>
                    <a:pt x="1222" y="542"/>
                    <a:pt x="1252" y="588"/>
                    <a:pt x="1229" y="619"/>
                  </a:cubicBezTo>
                  <a:cubicBezTo>
                    <a:pt x="1222" y="642"/>
                    <a:pt x="1168" y="611"/>
                    <a:pt x="1168" y="634"/>
                  </a:cubicBezTo>
                  <a:cubicBezTo>
                    <a:pt x="1161" y="680"/>
                    <a:pt x="1207" y="726"/>
                    <a:pt x="1214" y="772"/>
                  </a:cubicBezTo>
                  <a:cubicBezTo>
                    <a:pt x="1214" y="787"/>
                    <a:pt x="1199" y="794"/>
                    <a:pt x="1199" y="810"/>
                  </a:cubicBezTo>
                  <a:cubicBezTo>
                    <a:pt x="1199" y="840"/>
                    <a:pt x="1222" y="871"/>
                    <a:pt x="1229" y="901"/>
                  </a:cubicBezTo>
                  <a:cubicBezTo>
                    <a:pt x="1229" y="909"/>
                    <a:pt x="1214" y="909"/>
                    <a:pt x="1207" y="917"/>
                  </a:cubicBezTo>
                  <a:cubicBezTo>
                    <a:pt x="1184" y="978"/>
                    <a:pt x="1145" y="1039"/>
                    <a:pt x="1138" y="1108"/>
                  </a:cubicBezTo>
                  <a:cubicBezTo>
                    <a:pt x="1138" y="1146"/>
                    <a:pt x="1176" y="1161"/>
                    <a:pt x="1191" y="1192"/>
                  </a:cubicBezTo>
                  <a:lnTo>
                    <a:pt x="1191" y="1192"/>
                  </a:lnTo>
                  <a:cubicBezTo>
                    <a:pt x="1176" y="1207"/>
                    <a:pt x="1153" y="1215"/>
                    <a:pt x="1130" y="1230"/>
                  </a:cubicBezTo>
                  <a:cubicBezTo>
                    <a:pt x="1115" y="1238"/>
                    <a:pt x="1092" y="1238"/>
                    <a:pt x="1084" y="1253"/>
                  </a:cubicBezTo>
                  <a:cubicBezTo>
                    <a:pt x="1069" y="1276"/>
                    <a:pt x="1084" y="1306"/>
                    <a:pt x="1084" y="1337"/>
                  </a:cubicBezTo>
                  <a:cubicBezTo>
                    <a:pt x="1084" y="1367"/>
                    <a:pt x="1099" y="1406"/>
                    <a:pt x="1084" y="1429"/>
                  </a:cubicBezTo>
                  <a:cubicBezTo>
                    <a:pt x="1077" y="1444"/>
                    <a:pt x="1046" y="1421"/>
                    <a:pt x="1038" y="1429"/>
                  </a:cubicBezTo>
                  <a:cubicBezTo>
                    <a:pt x="1015" y="1452"/>
                    <a:pt x="1023" y="1490"/>
                    <a:pt x="1008" y="1520"/>
                  </a:cubicBezTo>
                  <a:cubicBezTo>
                    <a:pt x="1000" y="1528"/>
                    <a:pt x="977" y="1528"/>
                    <a:pt x="970" y="1520"/>
                  </a:cubicBezTo>
                  <a:cubicBezTo>
                    <a:pt x="947" y="1513"/>
                    <a:pt x="932" y="1490"/>
                    <a:pt x="916" y="1474"/>
                  </a:cubicBezTo>
                  <a:cubicBezTo>
                    <a:pt x="909" y="1467"/>
                    <a:pt x="886" y="1452"/>
                    <a:pt x="886" y="1436"/>
                  </a:cubicBezTo>
                  <a:cubicBezTo>
                    <a:pt x="878" y="1421"/>
                    <a:pt x="886" y="1390"/>
                    <a:pt x="878" y="1375"/>
                  </a:cubicBezTo>
                  <a:cubicBezTo>
                    <a:pt x="870" y="1352"/>
                    <a:pt x="847" y="1337"/>
                    <a:pt x="832" y="1314"/>
                  </a:cubicBezTo>
                  <a:cubicBezTo>
                    <a:pt x="817" y="1291"/>
                    <a:pt x="802" y="1260"/>
                    <a:pt x="786" y="1230"/>
                  </a:cubicBezTo>
                  <a:cubicBezTo>
                    <a:pt x="779" y="1215"/>
                    <a:pt x="771" y="1192"/>
                    <a:pt x="756" y="1177"/>
                  </a:cubicBezTo>
                  <a:cubicBezTo>
                    <a:pt x="740" y="1154"/>
                    <a:pt x="725" y="1123"/>
                    <a:pt x="702" y="1100"/>
                  </a:cubicBezTo>
                  <a:cubicBezTo>
                    <a:pt x="672" y="1077"/>
                    <a:pt x="641" y="1062"/>
                    <a:pt x="603" y="1062"/>
                  </a:cubicBezTo>
                  <a:cubicBezTo>
                    <a:pt x="565" y="1054"/>
                    <a:pt x="527" y="1069"/>
                    <a:pt x="488" y="1062"/>
                  </a:cubicBezTo>
                  <a:cubicBezTo>
                    <a:pt x="473" y="1062"/>
                    <a:pt x="465" y="1046"/>
                    <a:pt x="450" y="1039"/>
                  </a:cubicBezTo>
                  <a:lnTo>
                    <a:pt x="450" y="1039"/>
                  </a:lnTo>
                  <a:cubicBezTo>
                    <a:pt x="397" y="978"/>
                    <a:pt x="397" y="978"/>
                    <a:pt x="397" y="97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0" name="Freeform 129"/>
            <p:cNvSpPr>
              <a:spLocks noChangeArrowheads="1"/>
            </p:cNvSpPr>
            <p:nvPr/>
          </p:nvSpPr>
          <p:spPr bwMode="auto">
            <a:xfrm>
              <a:off x="6027346" y="4678363"/>
              <a:ext cx="206362" cy="182562"/>
            </a:xfrm>
            <a:custGeom>
              <a:avLst/>
              <a:gdLst>
                <a:gd name="T0" fmla="*/ 38 w 573"/>
                <a:gd name="T1" fmla="*/ 23 h 505"/>
                <a:gd name="T2" fmla="*/ 38 w 573"/>
                <a:gd name="T3" fmla="*/ 23 h 505"/>
                <a:gd name="T4" fmla="*/ 7 w 573"/>
                <a:gd name="T5" fmla="*/ 91 h 505"/>
                <a:gd name="T6" fmla="*/ 23 w 573"/>
                <a:gd name="T7" fmla="*/ 122 h 505"/>
                <a:gd name="T8" fmla="*/ 7 w 573"/>
                <a:gd name="T9" fmla="*/ 153 h 505"/>
                <a:gd name="T10" fmla="*/ 38 w 573"/>
                <a:gd name="T11" fmla="*/ 183 h 505"/>
                <a:gd name="T12" fmla="*/ 23 w 573"/>
                <a:gd name="T13" fmla="*/ 267 h 505"/>
                <a:gd name="T14" fmla="*/ 91 w 573"/>
                <a:gd name="T15" fmla="*/ 282 h 505"/>
                <a:gd name="T16" fmla="*/ 68 w 573"/>
                <a:gd name="T17" fmla="*/ 374 h 505"/>
                <a:gd name="T18" fmla="*/ 53 w 573"/>
                <a:gd name="T19" fmla="*/ 435 h 505"/>
                <a:gd name="T20" fmla="*/ 91 w 573"/>
                <a:gd name="T21" fmla="*/ 504 h 505"/>
                <a:gd name="T22" fmla="*/ 91 w 573"/>
                <a:gd name="T23" fmla="*/ 504 h 505"/>
                <a:gd name="T24" fmla="*/ 130 w 573"/>
                <a:gd name="T25" fmla="*/ 496 h 505"/>
                <a:gd name="T26" fmla="*/ 130 w 573"/>
                <a:gd name="T27" fmla="*/ 496 h 505"/>
                <a:gd name="T28" fmla="*/ 244 w 573"/>
                <a:gd name="T29" fmla="*/ 374 h 505"/>
                <a:gd name="T30" fmla="*/ 275 w 573"/>
                <a:gd name="T31" fmla="*/ 351 h 505"/>
                <a:gd name="T32" fmla="*/ 313 w 573"/>
                <a:gd name="T33" fmla="*/ 351 h 505"/>
                <a:gd name="T34" fmla="*/ 358 w 573"/>
                <a:gd name="T35" fmla="*/ 328 h 505"/>
                <a:gd name="T36" fmla="*/ 373 w 573"/>
                <a:gd name="T37" fmla="*/ 313 h 505"/>
                <a:gd name="T38" fmla="*/ 511 w 573"/>
                <a:gd name="T39" fmla="*/ 298 h 505"/>
                <a:gd name="T40" fmla="*/ 511 w 573"/>
                <a:gd name="T41" fmla="*/ 237 h 505"/>
                <a:gd name="T42" fmla="*/ 564 w 573"/>
                <a:gd name="T43" fmla="*/ 198 h 505"/>
                <a:gd name="T44" fmla="*/ 564 w 573"/>
                <a:gd name="T45" fmla="*/ 198 h 505"/>
                <a:gd name="T46" fmla="*/ 572 w 573"/>
                <a:gd name="T47" fmla="*/ 160 h 505"/>
                <a:gd name="T48" fmla="*/ 572 w 573"/>
                <a:gd name="T49" fmla="*/ 160 h 505"/>
                <a:gd name="T50" fmla="*/ 396 w 573"/>
                <a:gd name="T51" fmla="*/ 45 h 505"/>
                <a:gd name="T52" fmla="*/ 183 w 573"/>
                <a:gd name="T53" fmla="*/ 53 h 505"/>
                <a:gd name="T54" fmla="*/ 107 w 573"/>
                <a:gd name="T55" fmla="*/ 0 h 505"/>
                <a:gd name="T56" fmla="*/ 38 w 573"/>
                <a:gd name="T57" fmla="*/ 2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3" h="505">
                  <a:moveTo>
                    <a:pt x="38" y="23"/>
                  </a:moveTo>
                  <a:lnTo>
                    <a:pt x="38" y="23"/>
                  </a:lnTo>
                  <a:cubicBezTo>
                    <a:pt x="23" y="45"/>
                    <a:pt x="15" y="61"/>
                    <a:pt x="7" y="91"/>
                  </a:cubicBezTo>
                  <a:cubicBezTo>
                    <a:pt x="7" y="99"/>
                    <a:pt x="23" y="114"/>
                    <a:pt x="23" y="122"/>
                  </a:cubicBezTo>
                  <a:cubicBezTo>
                    <a:pt x="23" y="137"/>
                    <a:pt x="0" y="145"/>
                    <a:pt x="7" y="153"/>
                  </a:cubicBezTo>
                  <a:cubicBezTo>
                    <a:pt x="7" y="168"/>
                    <a:pt x="38" y="168"/>
                    <a:pt x="38" y="183"/>
                  </a:cubicBezTo>
                  <a:cubicBezTo>
                    <a:pt x="38" y="214"/>
                    <a:pt x="7" y="244"/>
                    <a:pt x="23" y="267"/>
                  </a:cubicBezTo>
                  <a:cubicBezTo>
                    <a:pt x="30" y="282"/>
                    <a:pt x="76" y="259"/>
                    <a:pt x="91" y="282"/>
                  </a:cubicBezTo>
                  <a:cubicBezTo>
                    <a:pt x="99" y="305"/>
                    <a:pt x="76" y="343"/>
                    <a:pt x="68" y="374"/>
                  </a:cubicBezTo>
                  <a:cubicBezTo>
                    <a:pt x="61" y="397"/>
                    <a:pt x="53" y="412"/>
                    <a:pt x="53" y="435"/>
                  </a:cubicBezTo>
                  <a:cubicBezTo>
                    <a:pt x="61" y="458"/>
                    <a:pt x="76" y="481"/>
                    <a:pt x="91" y="504"/>
                  </a:cubicBezTo>
                  <a:lnTo>
                    <a:pt x="91" y="504"/>
                  </a:lnTo>
                  <a:cubicBezTo>
                    <a:pt x="130" y="496"/>
                    <a:pt x="130" y="496"/>
                    <a:pt x="130" y="496"/>
                  </a:cubicBezTo>
                  <a:lnTo>
                    <a:pt x="130" y="496"/>
                  </a:lnTo>
                  <a:cubicBezTo>
                    <a:pt x="168" y="450"/>
                    <a:pt x="206" y="412"/>
                    <a:pt x="244" y="374"/>
                  </a:cubicBezTo>
                  <a:cubicBezTo>
                    <a:pt x="252" y="366"/>
                    <a:pt x="260" y="359"/>
                    <a:pt x="275" y="351"/>
                  </a:cubicBezTo>
                  <a:cubicBezTo>
                    <a:pt x="282" y="351"/>
                    <a:pt x="298" y="359"/>
                    <a:pt x="313" y="351"/>
                  </a:cubicBezTo>
                  <a:cubicBezTo>
                    <a:pt x="328" y="351"/>
                    <a:pt x="342" y="343"/>
                    <a:pt x="358" y="328"/>
                  </a:cubicBezTo>
                  <a:cubicBezTo>
                    <a:pt x="365" y="328"/>
                    <a:pt x="365" y="313"/>
                    <a:pt x="373" y="313"/>
                  </a:cubicBezTo>
                  <a:cubicBezTo>
                    <a:pt x="419" y="298"/>
                    <a:pt x="472" y="313"/>
                    <a:pt x="511" y="298"/>
                  </a:cubicBezTo>
                  <a:cubicBezTo>
                    <a:pt x="526" y="282"/>
                    <a:pt x="503" y="252"/>
                    <a:pt x="511" y="237"/>
                  </a:cubicBezTo>
                  <a:cubicBezTo>
                    <a:pt x="526" y="214"/>
                    <a:pt x="549" y="214"/>
                    <a:pt x="564" y="198"/>
                  </a:cubicBezTo>
                  <a:lnTo>
                    <a:pt x="564" y="198"/>
                  </a:lnTo>
                  <a:cubicBezTo>
                    <a:pt x="572" y="160"/>
                    <a:pt x="572" y="160"/>
                    <a:pt x="572" y="160"/>
                  </a:cubicBezTo>
                  <a:lnTo>
                    <a:pt x="572" y="160"/>
                  </a:lnTo>
                  <a:cubicBezTo>
                    <a:pt x="503" y="145"/>
                    <a:pt x="434" y="91"/>
                    <a:pt x="396" y="45"/>
                  </a:cubicBezTo>
                  <a:cubicBezTo>
                    <a:pt x="381" y="30"/>
                    <a:pt x="237" y="68"/>
                    <a:pt x="183" y="53"/>
                  </a:cubicBezTo>
                  <a:cubicBezTo>
                    <a:pt x="160" y="45"/>
                    <a:pt x="114" y="0"/>
                    <a:pt x="107" y="0"/>
                  </a:cubicBezTo>
                  <a:cubicBezTo>
                    <a:pt x="84" y="15"/>
                    <a:pt x="61" y="15"/>
                    <a:pt x="38"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1" name="Freeform 130"/>
            <p:cNvSpPr>
              <a:spLocks noChangeArrowheads="1"/>
            </p:cNvSpPr>
            <p:nvPr/>
          </p:nvSpPr>
          <p:spPr bwMode="auto">
            <a:xfrm>
              <a:off x="5974961" y="4738688"/>
              <a:ext cx="838145" cy="811212"/>
            </a:xfrm>
            <a:custGeom>
              <a:avLst/>
              <a:gdLst>
                <a:gd name="T0" fmla="*/ 236 w 2329"/>
                <a:gd name="T1" fmla="*/ 336 h 2254"/>
                <a:gd name="T2" fmla="*/ 160 w 2329"/>
                <a:gd name="T3" fmla="*/ 420 h 2254"/>
                <a:gd name="T4" fmla="*/ 152 w 2329"/>
                <a:gd name="T5" fmla="*/ 535 h 2254"/>
                <a:gd name="T6" fmla="*/ 206 w 2329"/>
                <a:gd name="T7" fmla="*/ 672 h 2254"/>
                <a:gd name="T8" fmla="*/ 30 w 2329"/>
                <a:gd name="T9" fmla="*/ 901 h 2254"/>
                <a:gd name="T10" fmla="*/ 91 w 2329"/>
                <a:gd name="T11" fmla="*/ 1168 h 2254"/>
                <a:gd name="T12" fmla="*/ 53 w 2329"/>
                <a:gd name="T13" fmla="*/ 1459 h 2254"/>
                <a:gd name="T14" fmla="*/ 175 w 2329"/>
                <a:gd name="T15" fmla="*/ 1459 h 2254"/>
                <a:gd name="T16" fmla="*/ 382 w 2329"/>
                <a:gd name="T17" fmla="*/ 1382 h 2254"/>
                <a:gd name="T18" fmla="*/ 374 w 2329"/>
                <a:gd name="T19" fmla="*/ 1505 h 2254"/>
                <a:gd name="T20" fmla="*/ 427 w 2329"/>
                <a:gd name="T21" fmla="*/ 1611 h 2254"/>
                <a:gd name="T22" fmla="*/ 572 w 2329"/>
                <a:gd name="T23" fmla="*/ 1627 h 2254"/>
                <a:gd name="T24" fmla="*/ 717 w 2329"/>
                <a:gd name="T25" fmla="*/ 1711 h 2254"/>
                <a:gd name="T26" fmla="*/ 816 w 2329"/>
                <a:gd name="T27" fmla="*/ 1833 h 2254"/>
                <a:gd name="T28" fmla="*/ 961 w 2329"/>
                <a:gd name="T29" fmla="*/ 1818 h 2254"/>
                <a:gd name="T30" fmla="*/ 976 w 2329"/>
                <a:gd name="T31" fmla="*/ 1925 h 2254"/>
                <a:gd name="T32" fmla="*/ 1037 w 2329"/>
                <a:gd name="T33" fmla="*/ 2009 h 2254"/>
                <a:gd name="T34" fmla="*/ 1091 w 2329"/>
                <a:gd name="T35" fmla="*/ 2253 h 2254"/>
                <a:gd name="T36" fmla="*/ 1282 w 2329"/>
                <a:gd name="T37" fmla="*/ 2138 h 2254"/>
                <a:gd name="T38" fmla="*/ 1351 w 2329"/>
                <a:gd name="T39" fmla="*/ 2016 h 2254"/>
                <a:gd name="T40" fmla="*/ 1427 w 2329"/>
                <a:gd name="T41" fmla="*/ 1841 h 2254"/>
                <a:gd name="T42" fmla="*/ 1756 w 2329"/>
                <a:gd name="T43" fmla="*/ 1627 h 2254"/>
                <a:gd name="T44" fmla="*/ 1870 w 2329"/>
                <a:gd name="T45" fmla="*/ 1497 h 2254"/>
                <a:gd name="T46" fmla="*/ 2084 w 2329"/>
                <a:gd name="T47" fmla="*/ 1382 h 2254"/>
                <a:gd name="T48" fmla="*/ 2115 w 2329"/>
                <a:gd name="T49" fmla="*/ 1313 h 2254"/>
                <a:gd name="T50" fmla="*/ 2008 w 2329"/>
                <a:gd name="T51" fmla="*/ 1069 h 2254"/>
                <a:gd name="T52" fmla="*/ 1939 w 2329"/>
                <a:gd name="T53" fmla="*/ 1016 h 2254"/>
                <a:gd name="T54" fmla="*/ 1885 w 2329"/>
                <a:gd name="T55" fmla="*/ 894 h 2254"/>
                <a:gd name="T56" fmla="*/ 1992 w 2329"/>
                <a:gd name="T57" fmla="*/ 840 h 2254"/>
                <a:gd name="T58" fmla="*/ 2130 w 2329"/>
                <a:gd name="T59" fmla="*/ 619 h 2254"/>
                <a:gd name="T60" fmla="*/ 2168 w 2329"/>
                <a:gd name="T61" fmla="*/ 565 h 2254"/>
                <a:gd name="T62" fmla="*/ 2260 w 2329"/>
                <a:gd name="T63" fmla="*/ 427 h 2254"/>
                <a:gd name="T64" fmla="*/ 2298 w 2329"/>
                <a:gd name="T65" fmla="*/ 397 h 2254"/>
                <a:gd name="T66" fmla="*/ 2328 w 2329"/>
                <a:gd name="T67" fmla="*/ 374 h 2254"/>
                <a:gd name="T68" fmla="*/ 1985 w 2329"/>
                <a:gd name="T69" fmla="*/ 46 h 2254"/>
                <a:gd name="T70" fmla="*/ 1717 w 2329"/>
                <a:gd name="T71" fmla="*/ 99 h 2254"/>
                <a:gd name="T72" fmla="*/ 1542 w 2329"/>
                <a:gd name="T73" fmla="*/ 69 h 2254"/>
                <a:gd name="T74" fmla="*/ 1557 w 2329"/>
                <a:gd name="T75" fmla="*/ 191 h 2254"/>
                <a:gd name="T76" fmla="*/ 1481 w 2329"/>
                <a:gd name="T77" fmla="*/ 305 h 2254"/>
                <a:gd name="T78" fmla="*/ 1351 w 2329"/>
                <a:gd name="T79" fmla="*/ 260 h 2254"/>
                <a:gd name="T80" fmla="*/ 1114 w 2329"/>
                <a:gd name="T81" fmla="*/ 298 h 2254"/>
                <a:gd name="T82" fmla="*/ 1060 w 2329"/>
                <a:gd name="T83" fmla="*/ 313 h 2254"/>
                <a:gd name="T84" fmla="*/ 923 w 2329"/>
                <a:gd name="T85" fmla="*/ 336 h 2254"/>
                <a:gd name="T86" fmla="*/ 640 w 2329"/>
                <a:gd name="T87" fmla="*/ 626 h 2254"/>
                <a:gd name="T88" fmla="*/ 595 w 2329"/>
                <a:gd name="T89" fmla="*/ 512 h 2254"/>
                <a:gd name="T90" fmla="*/ 420 w 2329"/>
                <a:gd name="T91" fmla="*/ 450 h 2254"/>
                <a:gd name="T92" fmla="*/ 275 w 2329"/>
                <a:gd name="T93" fmla="*/ 328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29" h="2254">
                  <a:moveTo>
                    <a:pt x="275" y="328"/>
                  </a:moveTo>
                  <a:lnTo>
                    <a:pt x="275" y="328"/>
                  </a:lnTo>
                  <a:cubicBezTo>
                    <a:pt x="236" y="336"/>
                    <a:pt x="236" y="336"/>
                    <a:pt x="236" y="336"/>
                  </a:cubicBezTo>
                  <a:lnTo>
                    <a:pt x="236" y="336"/>
                  </a:lnTo>
                  <a:cubicBezTo>
                    <a:pt x="213" y="344"/>
                    <a:pt x="191" y="351"/>
                    <a:pt x="175" y="366"/>
                  </a:cubicBezTo>
                  <a:cubicBezTo>
                    <a:pt x="160" y="382"/>
                    <a:pt x="175" y="405"/>
                    <a:pt x="160" y="420"/>
                  </a:cubicBezTo>
                  <a:cubicBezTo>
                    <a:pt x="152" y="435"/>
                    <a:pt x="130" y="450"/>
                    <a:pt x="114" y="466"/>
                  </a:cubicBezTo>
                  <a:lnTo>
                    <a:pt x="114" y="466"/>
                  </a:lnTo>
                  <a:cubicBezTo>
                    <a:pt x="130" y="489"/>
                    <a:pt x="145" y="512"/>
                    <a:pt x="152" y="535"/>
                  </a:cubicBezTo>
                  <a:cubicBezTo>
                    <a:pt x="168" y="565"/>
                    <a:pt x="168" y="596"/>
                    <a:pt x="191" y="619"/>
                  </a:cubicBezTo>
                  <a:cubicBezTo>
                    <a:pt x="198" y="626"/>
                    <a:pt x="221" y="611"/>
                    <a:pt x="229" y="626"/>
                  </a:cubicBezTo>
                  <a:cubicBezTo>
                    <a:pt x="229" y="641"/>
                    <a:pt x="221" y="657"/>
                    <a:pt x="206" y="672"/>
                  </a:cubicBezTo>
                  <a:cubicBezTo>
                    <a:pt x="175" y="710"/>
                    <a:pt x="130" y="733"/>
                    <a:pt x="107" y="771"/>
                  </a:cubicBezTo>
                  <a:cubicBezTo>
                    <a:pt x="84" y="809"/>
                    <a:pt x="114" y="855"/>
                    <a:pt x="91" y="886"/>
                  </a:cubicBezTo>
                  <a:cubicBezTo>
                    <a:pt x="84" y="909"/>
                    <a:pt x="30" y="878"/>
                    <a:pt x="30" y="901"/>
                  </a:cubicBezTo>
                  <a:cubicBezTo>
                    <a:pt x="23" y="947"/>
                    <a:pt x="69" y="993"/>
                    <a:pt x="76" y="1039"/>
                  </a:cubicBezTo>
                  <a:cubicBezTo>
                    <a:pt x="76" y="1054"/>
                    <a:pt x="61" y="1061"/>
                    <a:pt x="61" y="1077"/>
                  </a:cubicBezTo>
                  <a:cubicBezTo>
                    <a:pt x="61" y="1107"/>
                    <a:pt x="84" y="1138"/>
                    <a:pt x="91" y="1168"/>
                  </a:cubicBezTo>
                  <a:cubicBezTo>
                    <a:pt x="91" y="1176"/>
                    <a:pt x="76" y="1176"/>
                    <a:pt x="69" y="1184"/>
                  </a:cubicBezTo>
                  <a:cubicBezTo>
                    <a:pt x="46" y="1245"/>
                    <a:pt x="7" y="1306"/>
                    <a:pt x="0" y="1375"/>
                  </a:cubicBezTo>
                  <a:cubicBezTo>
                    <a:pt x="0" y="1413"/>
                    <a:pt x="38" y="1428"/>
                    <a:pt x="53" y="1459"/>
                  </a:cubicBezTo>
                  <a:lnTo>
                    <a:pt x="53" y="1459"/>
                  </a:lnTo>
                  <a:cubicBezTo>
                    <a:pt x="69" y="1466"/>
                    <a:pt x="76" y="1474"/>
                    <a:pt x="91" y="1474"/>
                  </a:cubicBezTo>
                  <a:cubicBezTo>
                    <a:pt x="114" y="1474"/>
                    <a:pt x="145" y="1466"/>
                    <a:pt x="175" y="1459"/>
                  </a:cubicBezTo>
                  <a:cubicBezTo>
                    <a:pt x="221" y="1451"/>
                    <a:pt x="275" y="1459"/>
                    <a:pt x="313" y="1436"/>
                  </a:cubicBezTo>
                  <a:cubicBezTo>
                    <a:pt x="336" y="1421"/>
                    <a:pt x="321" y="1382"/>
                    <a:pt x="344" y="1367"/>
                  </a:cubicBezTo>
                  <a:cubicBezTo>
                    <a:pt x="351" y="1359"/>
                    <a:pt x="366" y="1382"/>
                    <a:pt x="382" y="1382"/>
                  </a:cubicBezTo>
                  <a:cubicBezTo>
                    <a:pt x="412" y="1398"/>
                    <a:pt x="450" y="1382"/>
                    <a:pt x="473" y="1405"/>
                  </a:cubicBezTo>
                  <a:cubicBezTo>
                    <a:pt x="481" y="1428"/>
                    <a:pt x="443" y="1436"/>
                    <a:pt x="427" y="1451"/>
                  </a:cubicBezTo>
                  <a:cubicBezTo>
                    <a:pt x="405" y="1466"/>
                    <a:pt x="389" y="1482"/>
                    <a:pt x="374" y="1505"/>
                  </a:cubicBezTo>
                  <a:cubicBezTo>
                    <a:pt x="366" y="1527"/>
                    <a:pt x="359" y="1558"/>
                    <a:pt x="359" y="1581"/>
                  </a:cubicBezTo>
                  <a:cubicBezTo>
                    <a:pt x="359" y="1604"/>
                    <a:pt x="351" y="1634"/>
                    <a:pt x="366" y="1650"/>
                  </a:cubicBezTo>
                  <a:cubicBezTo>
                    <a:pt x="389" y="1657"/>
                    <a:pt x="405" y="1627"/>
                    <a:pt x="427" y="1611"/>
                  </a:cubicBezTo>
                  <a:cubicBezTo>
                    <a:pt x="443" y="1596"/>
                    <a:pt x="458" y="1566"/>
                    <a:pt x="487" y="1558"/>
                  </a:cubicBezTo>
                  <a:cubicBezTo>
                    <a:pt x="503" y="1550"/>
                    <a:pt x="518" y="1566"/>
                    <a:pt x="533" y="1581"/>
                  </a:cubicBezTo>
                  <a:cubicBezTo>
                    <a:pt x="549" y="1588"/>
                    <a:pt x="549" y="1627"/>
                    <a:pt x="572" y="1627"/>
                  </a:cubicBezTo>
                  <a:cubicBezTo>
                    <a:pt x="602" y="1634"/>
                    <a:pt x="640" y="1596"/>
                    <a:pt x="679" y="1604"/>
                  </a:cubicBezTo>
                  <a:cubicBezTo>
                    <a:pt x="694" y="1611"/>
                    <a:pt x="686" y="1634"/>
                    <a:pt x="686" y="1650"/>
                  </a:cubicBezTo>
                  <a:cubicBezTo>
                    <a:pt x="701" y="1673"/>
                    <a:pt x="709" y="1688"/>
                    <a:pt x="717" y="1711"/>
                  </a:cubicBezTo>
                  <a:cubicBezTo>
                    <a:pt x="732" y="1734"/>
                    <a:pt x="755" y="1749"/>
                    <a:pt x="770" y="1772"/>
                  </a:cubicBezTo>
                  <a:cubicBezTo>
                    <a:pt x="778" y="1787"/>
                    <a:pt x="762" y="1818"/>
                    <a:pt x="778" y="1833"/>
                  </a:cubicBezTo>
                  <a:cubicBezTo>
                    <a:pt x="785" y="1841"/>
                    <a:pt x="801" y="1833"/>
                    <a:pt x="816" y="1833"/>
                  </a:cubicBezTo>
                  <a:cubicBezTo>
                    <a:pt x="824" y="1833"/>
                    <a:pt x="831" y="1848"/>
                    <a:pt x="839" y="1841"/>
                  </a:cubicBezTo>
                  <a:cubicBezTo>
                    <a:pt x="869" y="1833"/>
                    <a:pt x="885" y="1802"/>
                    <a:pt x="915" y="1795"/>
                  </a:cubicBezTo>
                  <a:cubicBezTo>
                    <a:pt x="931" y="1795"/>
                    <a:pt x="946" y="1810"/>
                    <a:pt x="961" y="1818"/>
                  </a:cubicBezTo>
                  <a:cubicBezTo>
                    <a:pt x="984" y="1818"/>
                    <a:pt x="999" y="1795"/>
                    <a:pt x="1015" y="1802"/>
                  </a:cubicBezTo>
                  <a:cubicBezTo>
                    <a:pt x="1030" y="1810"/>
                    <a:pt x="1045" y="1841"/>
                    <a:pt x="1037" y="1856"/>
                  </a:cubicBezTo>
                  <a:cubicBezTo>
                    <a:pt x="1030" y="1886"/>
                    <a:pt x="969" y="1894"/>
                    <a:pt x="976" y="1925"/>
                  </a:cubicBezTo>
                  <a:cubicBezTo>
                    <a:pt x="984" y="1955"/>
                    <a:pt x="1037" y="1917"/>
                    <a:pt x="1068" y="1932"/>
                  </a:cubicBezTo>
                  <a:cubicBezTo>
                    <a:pt x="1076" y="1940"/>
                    <a:pt x="1076" y="1963"/>
                    <a:pt x="1068" y="1978"/>
                  </a:cubicBezTo>
                  <a:cubicBezTo>
                    <a:pt x="1060" y="1993"/>
                    <a:pt x="1037" y="1993"/>
                    <a:pt x="1037" y="2009"/>
                  </a:cubicBezTo>
                  <a:cubicBezTo>
                    <a:pt x="1022" y="2070"/>
                    <a:pt x="999" y="2131"/>
                    <a:pt x="1007" y="2184"/>
                  </a:cubicBezTo>
                  <a:cubicBezTo>
                    <a:pt x="1015" y="2223"/>
                    <a:pt x="1060" y="2230"/>
                    <a:pt x="1091" y="2253"/>
                  </a:cubicBezTo>
                  <a:lnTo>
                    <a:pt x="1091" y="2253"/>
                  </a:lnTo>
                  <a:cubicBezTo>
                    <a:pt x="1091" y="2238"/>
                    <a:pt x="1129" y="2238"/>
                    <a:pt x="1144" y="2230"/>
                  </a:cubicBezTo>
                  <a:cubicBezTo>
                    <a:pt x="1183" y="2223"/>
                    <a:pt x="1213" y="2192"/>
                    <a:pt x="1236" y="2169"/>
                  </a:cubicBezTo>
                  <a:cubicBezTo>
                    <a:pt x="1251" y="2154"/>
                    <a:pt x="1274" y="2146"/>
                    <a:pt x="1282" y="2138"/>
                  </a:cubicBezTo>
                  <a:lnTo>
                    <a:pt x="1282" y="2138"/>
                  </a:lnTo>
                  <a:cubicBezTo>
                    <a:pt x="1290" y="2131"/>
                    <a:pt x="1290" y="2123"/>
                    <a:pt x="1290" y="2123"/>
                  </a:cubicBezTo>
                  <a:cubicBezTo>
                    <a:pt x="1297" y="2100"/>
                    <a:pt x="1328" y="2016"/>
                    <a:pt x="1351" y="2016"/>
                  </a:cubicBezTo>
                  <a:cubicBezTo>
                    <a:pt x="1366" y="2009"/>
                    <a:pt x="1396" y="2009"/>
                    <a:pt x="1396" y="1986"/>
                  </a:cubicBezTo>
                  <a:cubicBezTo>
                    <a:pt x="1396" y="1963"/>
                    <a:pt x="1412" y="1948"/>
                    <a:pt x="1412" y="1932"/>
                  </a:cubicBezTo>
                  <a:cubicBezTo>
                    <a:pt x="1358" y="1917"/>
                    <a:pt x="1419" y="1863"/>
                    <a:pt x="1427" y="1841"/>
                  </a:cubicBezTo>
                  <a:cubicBezTo>
                    <a:pt x="1465" y="1810"/>
                    <a:pt x="1488" y="1795"/>
                    <a:pt x="1519" y="1757"/>
                  </a:cubicBezTo>
                  <a:cubicBezTo>
                    <a:pt x="1549" y="1719"/>
                    <a:pt x="1626" y="1642"/>
                    <a:pt x="1671" y="1627"/>
                  </a:cubicBezTo>
                  <a:cubicBezTo>
                    <a:pt x="1702" y="1619"/>
                    <a:pt x="1733" y="1611"/>
                    <a:pt x="1756" y="1627"/>
                  </a:cubicBezTo>
                  <a:cubicBezTo>
                    <a:pt x="1763" y="1634"/>
                    <a:pt x="1778" y="1657"/>
                    <a:pt x="1786" y="1650"/>
                  </a:cubicBezTo>
                  <a:cubicBezTo>
                    <a:pt x="1794" y="1650"/>
                    <a:pt x="1817" y="1634"/>
                    <a:pt x="1824" y="1627"/>
                  </a:cubicBezTo>
                  <a:cubicBezTo>
                    <a:pt x="1878" y="1611"/>
                    <a:pt x="1847" y="1497"/>
                    <a:pt x="1870" y="1497"/>
                  </a:cubicBezTo>
                  <a:cubicBezTo>
                    <a:pt x="1916" y="1474"/>
                    <a:pt x="1916" y="1474"/>
                    <a:pt x="1916" y="1474"/>
                  </a:cubicBezTo>
                  <a:cubicBezTo>
                    <a:pt x="1946" y="1459"/>
                    <a:pt x="1969" y="1421"/>
                    <a:pt x="2008" y="1428"/>
                  </a:cubicBezTo>
                  <a:cubicBezTo>
                    <a:pt x="2030" y="1436"/>
                    <a:pt x="2069" y="1398"/>
                    <a:pt x="2084" y="1382"/>
                  </a:cubicBezTo>
                  <a:cubicBezTo>
                    <a:pt x="2092" y="1375"/>
                    <a:pt x="2130" y="1329"/>
                    <a:pt x="2130" y="1313"/>
                  </a:cubicBezTo>
                  <a:lnTo>
                    <a:pt x="2130" y="1313"/>
                  </a:lnTo>
                  <a:cubicBezTo>
                    <a:pt x="2122" y="1313"/>
                    <a:pt x="2122" y="1313"/>
                    <a:pt x="2115" y="1313"/>
                  </a:cubicBezTo>
                  <a:cubicBezTo>
                    <a:pt x="2115" y="1306"/>
                    <a:pt x="2061" y="1268"/>
                    <a:pt x="2053" y="1260"/>
                  </a:cubicBezTo>
                  <a:cubicBezTo>
                    <a:pt x="2030" y="1214"/>
                    <a:pt x="2046" y="1184"/>
                    <a:pt x="2030" y="1138"/>
                  </a:cubicBezTo>
                  <a:cubicBezTo>
                    <a:pt x="2030" y="1115"/>
                    <a:pt x="2023" y="1084"/>
                    <a:pt x="2008" y="1069"/>
                  </a:cubicBezTo>
                  <a:cubicBezTo>
                    <a:pt x="2000" y="1061"/>
                    <a:pt x="1969" y="1039"/>
                    <a:pt x="1962" y="1023"/>
                  </a:cubicBezTo>
                  <a:cubicBezTo>
                    <a:pt x="1962" y="1023"/>
                    <a:pt x="1954" y="1016"/>
                    <a:pt x="1946" y="1016"/>
                  </a:cubicBezTo>
                  <a:lnTo>
                    <a:pt x="1939" y="1016"/>
                  </a:lnTo>
                  <a:cubicBezTo>
                    <a:pt x="1939" y="1008"/>
                    <a:pt x="1946" y="955"/>
                    <a:pt x="1931" y="947"/>
                  </a:cubicBezTo>
                  <a:cubicBezTo>
                    <a:pt x="1923" y="932"/>
                    <a:pt x="1901" y="924"/>
                    <a:pt x="1901" y="909"/>
                  </a:cubicBezTo>
                  <a:cubicBezTo>
                    <a:pt x="1893" y="901"/>
                    <a:pt x="1885" y="894"/>
                    <a:pt x="1885" y="894"/>
                  </a:cubicBezTo>
                  <a:cubicBezTo>
                    <a:pt x="1878" y="886"/>
                    <a:pt x="1862" y="840"/>
                    <a:pt x="1862" y="832"/>
                  </a:cubicBezTo>
                  <a:cubicBezTo>
                    <a:pt x="1870" y="832"/>
                    <a:pt x="1870" y="832"/>
                    <a:pt x="1870" y="832"/>
                  </a:cubicBezTo>
                  <a:cubicBezTo>
                    <a:pt x="1908" y="832"/>
                    <a:pt x="1954" y="840"/>
                    <a:pt x="1992" y="840"/>
                  </a:cubicBezTo>
                  <a:cubicBezTo>
                    <a:pt x="2015" y="809"/>
                    <a:pt x="2030" y="756"/>
                    <a:pt x="2061" y="718"/>
                  </a:cubicBezTo>
                  <a:cubicBezTo>
                    <a:pt x="2076" y="702"/>
                    <a:pt x="2099" y="695"/>
                    <a:pt x="2115" y="680"/>
                  </a:cubicBezTo>
                  <a:cubicBezTo>
                    <a:pt x="2130" y="649"/>
                    <a:pt x="2130" y="649"/>
                    <a:pt x="2130" y="619"/>
                  </a:cubicBezTo>
                  <a:lnTo>
                    <a:pt x="2130" y="611"/>
                  </a:lnTo>
                  <a:cubicBezTo>
                    <a:pt x="2137" y="611"/>
                    <a:pt x="2145" y="603"/>
                    <a:pt x="2145" y="603"/>
                  </a:cubicBezTo>
                  <a:cubicBezTo>
                    <a:pt x="2153" y="596"/>
                    <a:pt x="2168" y="573"/>
                    <a:pt x="2168" y="565"/>
                  </a:cubicBezTo>
                  <a:cubicBezTo>
                    <a:pt x="2237" y="565"/>
                    <a:pt x="2198" y="512"/>
                    <a:pt x="2244" y="504"/>
                  </a:cubicBezTo>
                  <a:cubicBezTo>
                    <a:pt x="2252" y="489"/>
                    <a:pt x="2252" y="458"/>
                    <a:pt x="2260" y="450"/>
                  </a:cubicBezTo>
                  <a:cubicBezTo>
                    <a:pt x="2260" y="443"/>
                    <a:pt x="2260" y="435"/>
                    <a:pt x="2260" y="427"/>
                  </a:cubicBezTo>
                  <a:lnTo>
                    <a:pt x="2267" y="420"/>
                  </a:lnTo>
                  <a:cubicBezTo>
                    <a:pt x="2275" y="412"/>
                    <a:pt x="2282" y="405"/>
                    <a:pt x="2290" y="405"/>
                  </a:cubicBezTo>
                  <a:cubicBezTo>
                    <a:pt x="2290" y="397"/>
                    <a:pt x="2298" y="397"/>
                    <a:pt x="2298" y="397"/>
                  </a:cubicBezTo>
                  <a:cubicBezTo>
                    <a:pt x="2305" y="397"/>
                    <a:pt x="2313" y="389"/>
                    <a:pt x="2313" y="389"/>
                  </a:cubicBezTo>
                  <a:cubicBezTo>
                    <a:pt x="2328" y="374"/>
                    <a:pt x="2328" y="374"/>
                    <a:pt x="2328" y="374"/>
                  </a:cubicBezTo>
                  <a:lnTo>
                    <a:pt x="2328" y="374"/>
                  </a:lnTo>
                  <a:cubicBezTo>
                    <a:pt x="2305" y="336"/>
                    <a:pt x="2282" y="298"/>
                    <a:pt x="2275" y="267"/>
                  </a:cubicBezTo>
                  <a:cubicBezTo>
                    <a:pt x="2275" y="168"/>
                    <a:pt x="2191" y="183"/>
                    <a:pt x="2168" y="99"/>
                  </a:cubicBezTo>
                  <a:cubicBezTo>
                    <a:pt x="2160" y="76"/>
                    <a:pt x="2008" y="38"/>
                    <a:pt x="1985" y="46"/>
                  </a:cubicBezTo>
                  <a:cubicBezTo>
                    <a:pt x="1916" y="61"/>
                    <a:pt x="1847" y="46"/>
                    <a:pt x="1801" y="0"/>
                  </a:cubicBezTo>
                  <a:lnTo>
                    <a:pt x="1801" y="0"/>
                  </a:lnTo>
                  <a:cubicBezTo>
                    <a:pt x="1763" y="46"/>
                    <a:pt x="1756" y="61"/>
                    <a:pt x="1717" y="99"/>
                  </a:cubicBezTo>
                  <a:cubicBezTo>
                    <a:pt x="1694" y="114"/>
                    <a:pt x="1679" y="145"/>
                    <a:pt x="1656" y="137"/>
                  </a:cubicBezTo>
                  <a:cubicBezTo>
                    <a:pt x="1633" y="130"/>
                    <a:pt x="1633" y="91"/>
                    <a:pt x="1610" y="76"/>
                  </a:cubicBezTo>
                  <a:cubicBezTo>
                    <a:pt x="1587" y="69"/>
                    <a:pt x="1565" y="61"/>
                    <a:pt x="1542" y="69"/>
                  </a:cubicBezTo>
                  <a:cubicBezTo>
                    <a:pt x="1526" y="69"/>
                    <a:pt x="1542" y="91"/>
                    <a:pt x="1534" y="99"/>
                  </a:cubicBezTo>
                  <a:cubicBezTo>
                    <a:pt x="1526" y="114"/>
                    <a:pt x="1488" y="114"/>
                    <a:pt x="1496" y="130"/>
                  </a:cubicBezTo>
                  <a:cubicBezTo>
                    <a:pt x="1496" y="160"/>
                    <a:pt x="1542" y="168"/>
                    <a:pt x="1557" y="191"/>
                  </a:cubicBezTo>
                  <a:cubicBezTo>
                    <a:pt x="1565" y="214"/>
                    <a:pt x="1565" y="252"/>
                    <a:pt x="1549" y="267"/>
                  </a:cubicBezTo>
                  <a:cubicBezTo>
                    <a:pt x="1534" y="282"/>
                    <a:pt x="1511" y="244"/>
                    <a:pt x="1496" y="252"/>
                  </a:cubicBezTo>
                  <a:cubicBezTo>
                    <a:pt x="1481" y="260"/>
                    <a:pt x="1496" y="298"/>
                    <a:pt x="1481" y="305"/>
                  </a:cubicBezTo>
                  <a:cubicBezTo>
                    <a:pt x="1458" y="313"/>
                    <a:pt x="1427" y="298"/>
                    <a:pt x="1404" y="290"/>
                  </a:cubicBezTo>
                  <a:cubicBezTo>
                    <a:pt x="1389" y="290"/>
                    <a:pt x="1389" y="275"/>
                    <a:pt x="1381" y="267"/>
                  </a:cubicBezTo>
                  <a:cubicBezTo>
                    <a:pt x="1373" y="267"/>
                    <a:pt x="1358" y="260"/>
                    <a:pt x="1351" y="260"/>
                  </a:cubicBezTo>
                  <a:cubicBezTo>
                    <a:pt x="1312" y="267"/>
                    <a:pt x="1274" y="298"/>
                    <a:pt x="1236" y="298"/>
                  </a:cubicBezTo>
                  <a:cubicBezTo>
                    <a:pt x="1221" y="298"/>
                    <a:pt x="1206" y="267"/>
                    <a:pt x="1183" y="267"/>
                  </a:cubicBezTo>
                  <a:cubicBezTo>
                    <a:pt x="1160" y="267"/>
                    <a:pt x="1137" y="282"/>
                    <a:pt x="1114" y="298"/>
                  </a:cubicBezTo>
                  <a:cubicBezTo>
                    <a:pt x="1099" y="305"/>
                    <a:pt x="1106" y="336"/>
                    <a:pt x="1091" y="336"/>
                  </a:cubicBezTo>
                  <a:cubicBezTo>
                    <a:pt x="1076" y="344"/>
                    <a:pt x="1068" y="321"/>
                    <a:pt x="1060" y="313"/>
                  </a:cubicBezTo>
                  <a:lnTo>
                    <a:pt x="1060" y="313"/>
                  </a:lnTo>
                  <a:cubicBezTo>
                    <a:pt x="1045" y="328"/>
                    <a:pt x="1037" y="351"/>
                    <a:pt x="1015" y="366"/>
                  </a:cubicBezTo>
                  <a:cubicBezTo>
                    <a:pt x="992" y="382"/>
                    <a:pt x="969" y="405"/>
                    <a:pt x="938" y="397"/>
                  </a:cubicBezTo>
                  <a:cubicBezTo>
                    <a:pt x="923" y="397"/>
                    <a:pt x="946" y="328"/>
                    <a:pt x="923" y="336"/>
                  </a:cubicBezTo>
                  <a:cubicBezTo>
                    <a:pt x="839" y="382"/>
                    <a:pt x="762" y="450"/>
                    <a:pt x="701" y="527"/>
                  </a:cubicBezTo>
                  <a:cubicBezTo>
                    <a:pt x="686" y="542"/>
                    <a:pt x="717" y="580"/>
                    <a:pt x="709" y="596"/>
                  </a:cubicBezTo>
                  <a:cubicBezTo>
                    <a:pt x="694" y="619"/>
                    <a:pt x="663" y="626"/>
                    <a:pt x="640" y="626"/>
                  </a:cubicBezTo>
                  <a:cubicBezTo>
                    <a:pt x="625" y="619"/>
                    <a:pt x="610" y="596"/>
                    <a:pt x="610" y="580"/>
                  </a:cubicBezTo>
                  <a:cubicBezTo>
                    <a:pt x="610" y="565"/>
                    <a:pt x="625" y="557"/>
                    <a:pt x="625" y="542"/>
                  </a:cubicBezTo>
                  <a:cubicBezTo>
                    <a:pt x="617" y="527"/>
                    <a:pt x="595" y="527"/>
                    <a:pt x="595" y="512"/>
                  </a:cubicBezTo>
                  <a:cubicBezTo>
                    <a:pt x="587" y="504"/>
                    <a:pt x="602" y="489"/>
                    <a:pt x="595" y="481"/>
                  </a:cubicBezTo>
                  <a:cubicBezTo>
                    <a:pt x="587" y="450"/>
                    <a:pt x="587" y="389"/>
                    <a:pt x="556" y="382"/>
                  </a:cubicBezTo>
                  <a:cubicBezTo>
                    <a:pt x="503" y="374"/>
                    <a:pt x="473" y="450"/>
                    <a:pt x="420" y="450"/>
                  </a:cubicBezTo>
                  <a:cubicBezTo>
                    <a:pt x="405" y="458"/>
                    <a:pt x="405" y="412"/>
                    <a:pt x="389" y="405"/>
                  </a:cubicBezTo>
                  <a:cubicBezTo>
                    <a:pt x="374" y="389"/>
                    <a:pt x="344" y="405"/>
                    <a:pt x="328" y="397"/>
                  </a:cubicBezTo>
                  <a:cubicBezTo>
                    <a:pt x="305" y="382"/>
                    <a:pt x="290" y="351"/>
                    <a:pt x="275" y="328"/>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2" name="Freeform 131"/>
            <p:cNvSpPr>
              <a:spLocks noChangeArrowheads="1"/>
            </p:cNvSpPr>
            <p:nvPr/>
          </p:nvSpPr>
          <p:spPr bwMode="auto">
            <a:xfrm>
              <a:off x="6073380" y="4749801"/>
              <a:ext cx="282557" cy="214313"/>
            </a:xfrm>
            <a:custGeom>
              <a:avLst/>
              <a:gdLst>
                <a:gd name="T0" fmla="*/ 785 w 786"/>
                <a:gd name="T1" fmla="*/ 283 h 597"/>
                <a:gd name="T2" fmla="*/ 785 w 786"/>
                <a:gd name="T3" fmla="*/ 283 h 597"/>
                <a:gd name="T4" fmla="*/ 740 w 786"/>
                <a:gd name="T5" fmla="*/ 336 h 597"/>
                <a:gd name="T6" fmla="*/ 663 w 786"/>
                <a:gd name="T7" fmla="*/ 367 h 597"/>
                <a:gd name="T8" fmla="*/ 648 w 786"/>
                <a:gd name="T9" fmla="*/ 306 h 597"/>
                <a:gd name="T10" fmla="*/ 426 w 786"/>
                <a:gd name="T11" fmla="*/ 497 h 597"/>
                <a:gd name="T12" fmla="*/ 434 w 786"/>
                <a:gd name="T13" fmla="*/ 566 h 597"/>
                <a:gd name="T14" fmla="*/ 365 w 786"/>
                <a:gd name="T15" fmla="*/ 596 h 597"/>
                <a:gd name="T16" fmla="*/ 335 w 786"/>
                <a:gd name="T17" fmla="*/ 550 h 597"/>
                <a:gd name="T18" fmla="*/ 350 w 786"/>
                <a:gd name="T19" fmla="*/ 512 h 597"/>
                <a:gd name="T20" fmla="*/ 320 w 786"/>
                <a:gd name="T21" fmla="*/ 482 h 597"/>
                <a:gd name="T22" fmla="*/ 320 w 786"/>
                <a:gd name="T23" fmla="*/ 451 h 597"/>
                <a:gd name="T24" fmla="*/ 281 w 786"/>
                <a:gd name="T25" fmla="*/ 352 h 597"/>
                <a:gd name="T26" fmla="*/ 145 w 786"/>
                <a:gd name="T27" fmla="*/ 420 h 597"/>
                <a:gd name="T28" fmla="*/ 114 w 786"/>
                <a:gd name="T29" fmla="*/ 375 h 597"/>
                <a:gd name="T30" fmla="*/ 53 w 786"/>
                <a:gd name="T31" fmla="*/ 367 h 597"/>
                <a:gd name="T32" fmla="*/ 0 w 786"/>
                <a:gd name="T33" fmla="*/ 298 h 597"/>
                <a:gd name="T34" fmla="*/ 0 w 786"/>
                <a:gd name="T35" fmla="*/ 298 h 597"/>
                <a:gd name="T36" fmla="*/ 114 w 786"/>
                <a:gd name="T37" fmla="*/ 176 h 597"/>
                <a:gd name="T38" fmla="*/ 145 w 786"/>
                <a:gd name="T39" fmla="*/ 153 h 597"/>
                <a:gd name="T40" fmla="*/ 183 w 786"/>
                <a:gd name="T41" fmla="*/ 153 h 597"/>
                <a:gd name="T42" fmla="*/ 228 w 786"/>
                <a:gd name="T43" fmla="*/ 130 h 597"/>
                <a:gd name="T44" fmla="*/ 243 w 786"/>
                <a:gd name="T45" fmla="*/ 115 h 597"/>
                <a:gd name="T46" fmla="*/ 381 w 786"/>
                <a:gd name="T47" fmla="*/ 100 h 597"/>
                <a:gd name="T48" fmla="*/ 381 w 786"/>
                <a:gd name="T49" fmla="*/ 39 h 597"/>
                <a:gd name="T50" fmla="*/ 434 w 786"/>
                <a:gd name="T51" fmla="*/ 0 h 597"/>
                <a:gd name="T52" fmla="*/ 434 w 786"/>
                <a:gd name="T53" fmla="*/ 0 h 597"/>
                <a:gd name="T54" fmla="*/ 549 w 786"/>
                <a:gd name="T55" fmla="*/ 84 h 597"/>
                <a:gd name="T56" fmla="*/ 556 w 786"/>
                <a:gd name="T57" fmla="*/ 54 h 597"/>
                <a:gd name="T58" fmla="*/ 602 w 786"/>
                <a:gd name="T59" fmla="*/ 46 h 597"/>
                <a:gd name="T60" fmla="*/ 656 w 786"/>
                <a:gd name="T61" fmla="*/ 153 h 597"/>
                <a:gd name="T62" fmla="*/ 694 w 786"/>
                <a:gd name="T63" fmla="*/ 176 h 597"/>
                <a:gd name="T64" fmla="*/ 762 w 786"/>
                <a:gd name="T65" fmla="*/ 222 h 597"/>
                <a:gd name="T66" fmla="*/ 785 w 786"/>
                <a:gd name="T67" fmla="*/ 28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6" h="597">
                  <a:moveTo>
                    <a:pt x="785" y="283"/>
                  </a:moveTo>
                  <a:lnTo>
                    <a:pt x="785" y="283"/>
                  </a:lnTo>
                  <a:cubicBezTo>
                    <a:pt x="770" y="298"/>
                    <a:pt x="762" y="321"/>
                    <a:pt x="740" y="336"/>
                  </a:cubicBezTo>
                  <a:cubicBezTo>
                    <a:pt x="717" y="352"/>
                    <a:pt x="694" y="375"/>
                    <a:pt x="663" y="367"/>
                  </a:cubicBezTo>
                  <a:cubicBezTo>
                    <a:pt x="648" y="367"/>
                    <a:pt x="671" y="298"/>
                    <a:pt x="648" y="306"/>
                  </a:cubicBezTo>
                  <a:cubicBezTo>
                    <a:pt x="564" y="352"/>
                    <a:pt x="487" y="420"/>
                    <a:pt x="426" y="497"/>
                  </a:cubicBezTo>
                  <a:cubicBezTo>
                    <a:pt x="411" y="512"/>
                    <a:pt x="442" y="550"/>
                    <a:pt x="434" y="566"/>
                  </a:cubicBezTo>
                  <a:cubicBezTo>
                    <a:pt x="419" y="589"/>
                    <a:pt x="388" y="596"/>
                    <a:pt x="365" y="596"/>
                  </a:cubicBezTo>
                  <a:cubicBezTo>
                    <a:pt x="350" y="589"/>
                    <a:pt x="335" y="566"/>
                    <a:pt x="335" y="550"/>
                  </a:cubicBezTo>
                  <a:cubicBezTo>
                    <a:pt x="335" y="535"/>
                    <a:pt x="350" y="527"/>
                    <a:pt x="350" y="512"/>
                  </a:cubicBezTo>
                  <a:cubicBezTo>
                    <a:pt x="342" y="497"/>
                    <a:pt x="320" y="497"/>
                    <a:pt x="320" y="482"/>
                  </a:cubicBezTo>
                  <a:cubicBezTo>
                    <a:pt x="312" y="474"/>
                    <a:pt x="327" y="459"/>
                    <a:pt x="320" y="451"/>
                  </a:cubicBezTo>
                  <a:cubicBezTo>
                    <a:pt x="312" y="420"/>
                    <a:pt x="312" y="359"/>
                    <a:pt x="281" y="352"/>
                  </a:cubicBezTo>
                  <a:cubicBezTo>
                    <a:pt x="228" y="344"/>
                    <a:pt x="198" y="420"/>
                    <a:pt x="145" y="420"/>
                  </a:cubicBezTo>
                  <a:cubicBezTo>
                    <a:pt x="130" y="428"/>
                    <a:pt x="130" y="382"/>
                    <a:pt x="114" y="375"/>
                  </a:cubicBezTo>
                  <a:cubicBezTo>
                    <a:pt x="99" y="359"/>
                    <a:pt x="69" y="375"/>
                    <a:pt x="53" y="367"/>
                  </a:cubicBezTo>
                  <a:cubicBezTo>
                    <a:pt x="30" y="352"/>
                    <a:pt x="15" y="321"/>
                    <a:pt x="0" y="298"/>
                  </a:cubicBezTo>
                  <a:lnTo>
                    <a:pt x="0" y="298"/>
                  </a:lnTo>
                  <a:cubicBezTo>
                    <a:pt x="38" y="252"/>
                    <a:pt x="76" y="214"/>
                    <a:pt x="114" y="176"/>
                  </a:cubicBezTo>
                  <a:cubicBezTo>
                    <a:pt x="122" y="168"/>
                    <a:pt x="130" y="161"/>
                    <a:pt x="145" y="153"/>
                  </a:cubicBezTo>
                  <a:cubicBezTo>
                    <a:pt x="152" y="153"/>
                    <a:pt x="168" y="161"/>
                    <a:pt x="183" y="153"/>
                  </a:cubicBezTo>
                  <a:cubicBezTo>
                    <a:pt x="198" y="153"/>
                    <a:pt x="212" y="145"/>
                    <a:pt x="228" y="130"/>
                  </a:cubicBezTo>
                  <a:cubicBezTo>
                    <a:pt x="235" y="130"/>
                    <a:pt x="235" y="115"/>
                    <a:pt x="243" y="115"/>
                  </a:cubicBezTo>
                  <a:cubicBezTo>
                    <a:pt x="289" y="100"/>
                    <a:pt x="342" y="115"/>
                    <a:pt x="381" y="100"/>
                  </a:cubicBezTo>
                  <a:cubicBezTo>
                    <a:pt x="396" y="84"/>
                    <a:pt x="373" y="54"/>
                    <a:pt x="381" y="39"/>
                  </a:cubicBezTo>
                  <a:cubicBezTo>
                    <a:pt x="396" y="16"/>
                    <a:pt x="419" y="16"/>
                    <a:pt x="434" y="0"/>
                  </a:cubicBezTo>
                  <a:lnTo>
                    <a:pt x="434" y="0"/>
                  </a:lnTo>
                  <a:cubicBezTo>
                    <a:pt x="472" y="31"/>
                    <a:pt x="503" y="69"/>
                    <a:pt x="549" y="84"/>
                  </a:cubicBezTo>
                  <a:cubicBezTo>
                    <a:pt x="556" y="92"/>
                    <a:pt x="549" y="61"/>
                    <a:pt x="556" y="54"/>
                  </a:cubicBezTo>
                  <a:cubicBezTo>
                    <a:pt x="572" y="46"/>
                    <a:pt x="594" y="31"/>
                    <a:pt x="602" y="46"/>
                  </a:cubicBezTo>
                  <a:cubicBezTo>
                    <a:pt x="633" y="69"/>
                    <a:pt x="633" y="115"/>
                    <a:pt x="656" y="153"/>
                  </a:cubicBezTo>
                  <a:cubicBezTo>
                    <a:pt x="663" y="161"/>
                    <a:pt x="679" y="168"/>
                    <a:pt x="694" y="176"/>
                  </a:cubicBezTo>
                  <a:cubicBezTo>
                    <a:pt x="717" y="191"/>
                    <a:pt x="740" y="207"/>
                    <a:pt x="762" y="222"/>
                  </a:cubicBezTo>
                  <a:cubicBezTo>
                    <a:pt x="778" y="237"/>
                    <a:pt x="778" y="260"/>
                    <a:pt x="785" y="2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3" name="Freeform 132"/>
            <p:cNvSpPr>
              <a:spLocks noChangeArrowheads="1"/>
            </p:cNvSpPr>
            <p:nvPr/>
          </p:nvSpPr>
          <p:spPr bwMode="auto">
            <a:xfrm>
              <a:off x="6230532" y="4614863"/>
              <a:ext cx="393674" cy="247650"/>
            </a:xfrm>
            <a:custGeom>
              <a:avLst/>
              <a:gdLst>
                <a:gd name="T0" fmla="*/ 8 w 1093"/>
                <a:gd name="T1" fmla="*/ 336 h 689"/>
                <a:gd name="T2" fmla="*/ 8 w 1093"/>
                <a:gd name="T3" fmla="*/ 336 h 689"/>
                <a:gd name="T4" fmla="*/ 0 w 1093"/>
                <a:gd name="T5" fmla="*/ 374 h 689"/>
                <a:gd name="T6" fmla="*/ 0 w 1093"/>
                <a:gd name="T7" fmla="*/ 374 h 689"/>
                <a:gd name="T8" fmla="*/ 115 w 1093"/>
                <a:gd name="T9" fmla="*/ 458 h 689"/>
                <a:gd name="T10" fmla="*/ 122 w 1093"/>
                <a:gd name="T11" fmla="*/ 428 h 689"/>
                <a:gd name="T12" fmla="*/ 168 w 1093"/>
                <a:gd name="T13" fmla="*/ 420 h 689"/>
                <a:gd name="T14" fmla="*/ 222 w 1093"/>
                <a:gd name="T15" fmla="*/ 527 h 689"/>
                <a:gd name="T16" fmla="*/ 260 w 1093"/>
                <a:gd name="T17" fmla="*/ 550 h 689"/>
                <a:gd name="T18" fmla="*/ 328 w 1093"/>
                <a:gd name="T19" fmla="*/ 596 h 689"/>
                <a:gd name="T20" fmla="*/ 351 w 1093"/>
                <a:gd name="T21" fmla="*/ 657 h 689"/>
                <a:gd name="T22" fmla="*/ 351 w 1093"/>
                <a:gd name="T23" fmla="*/ 657 h 689"/>
                <a:gd name="T24" fmla="*/ 382 w 1093"/>
                <a:gd name="T25" fmla="*/ 680 h 689"/>
                <a:gd name="T26" fmla="*/ 405 w 1093"/>
                <a:gd name="T27" fmla="*/ 642 h 689"/>
                <a:gd name="T28" fmla="*/ 474 w 1093"/>
                <a:gd name="T29" fmla="*/ 611 h 689"/>
                <a:gd name="T30" fmla="*/ 527 w 1093"/>
                <a:gd name="T31" fmla="*/ 642 h 689"/>
                <a:gd name="T32" fmla="*/ 642 w 1093"/>
                <a:gd name="T33" fmla="*/ 604 h 689"/>
                <a:gd name="T34" fmla="*/ 672 w 1093"/>
                <a:gd name="T35" fmla="*/ 611 h 689"/>
                <a:gd name="T36" fmla="*/ 695 w 1093"/>
                <a:gd name="T37" fmla="*/ 634 h 689"/>
                <a:gd name="T38" fmla="*/ 772 w 1093"/>
                <a:gd name="T39" fmla="*/ 649 h 689"/>
                <a:gd name="T40" fmla="*/ 787 w 1093"/>
                <a:gd name="T41" fmla="*/ 596 h 689"/>
                <a:gd name="T42" fmla="*/ 840 w 1093"/>
                <a:gd name="T43" fmla="*/ 611 h 689"/>
                <a:gd name="T44" fmla="*/ 848 w 1093"/>
                <a:gd name="T45" fmla="*/ 535 h 689"/>
                <a:gd name="T46" fmla="*/ 787 w 1093"/>
                <a:gd name="T47" fmla="*/ 474 h 689"/>
                <a:gd name="T48" fmla="*/ 825 w 1093"/>
                <a:gd name="T49" fmla="*/ 443 h 689"/>
                <a:gd name="T50" fmla="*/ 833 w 1093"/>
                <a:gd name="T51" fmla="*/ 413 h 689"/>
                <a:gd name="T52" fmla="*/ 901 w 1093"/>
                <a:gd name="T53" fmla="*/ 420 h 689"/>
                <a:gd name="T54" fmla="*/ 947 w 1093"/>
                <a:gd name="T55" fmla="*/ 481 h 689"/>
                <a:gd name="T56" fmla="*/ 1008 w 1093"/>
                <a:gd name="T57" fmla="*/ 443 h 689"/>
                <a:gd name="T58" fmla="*/ 1092 w 1093"/>
                <a:gd name="T59" fmla="*/ 344 h 689"/>
                <a:gd name="T60" fmla="*/ 1092 w 1093"/>
                <a:gd name="T61" fmla="*/ 344 h 689"/>
                <a:gd name="T62" fmla="*/ 1069 w 1093"/>
                <a:gd name="T63" fmla="*/ 321 h 689"/>
                <a:gd name="T64" fmla="*/ 863 w 1093"/>
                <a:gd name="T65" fmla="*/ 206 h 689"/>
                <a:gd name="T66" fmla="*/ 634 w 1093"/>
                <a:gd name="T67" fmla="*/ 15 h 689"/>
                <a:gd name="T68" fmla="*/ 435 w 1093"/>
                <a:gd name="T69" fmla="*/ 8 h 689"/>
                <a:gd name="T70" fmla="*/ 298 w 1093"/>
                <a:gd name="T71" fmla="*/ 115 h 689"/>
                <a:gd name="T72" fmla="*/ 176 w 1093"/>
                <a:gd name="T73" fmla="*/ 252 h 689"/>
                <a:gd name="T74" fmla="*/ 99 w 1093"/>
                <a:gd name="T75" fmla="*/ 313 h 689"/>
                <a:gd name="T76" fmla="*/ 8 w 1093"/>
                <a:gd name="T77" fmla="*/ 336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3" h="689">
                  <a:moveTo>
                    <a:pt x="8" y="336"/>
                  </a:moveTo>
                  <a:lnTo>
                    <a:pt x="8" y="336"/>
                  </a:lnTo>
                  <a:cubicBezTo>
                    <a:pt x="0" y="374"/>
                    <a:pt x="0" y="374"/>
                    <a:pt x="0" y="374"/>
                  </a:cubicBezTo>
                  <a:lnTo>
                    <a:pt x="0" y="374"/>
                  </a:lnTo>
                  <a:cubicBezTo>
                    <a:pt x="38" y="405"/>
                    <a:pt x="69" y="443"/>
                    <a:pt x="115" y="458"/>
                  </a:cubicBezTo>
                  <a:cubicBezTo>
                    <a:pt x="122" y="466"/>
                    <a:pt x="115" y="435"/>
                    <a:pt x="122" y="428"/>
                  </a:cubicBezTo>
                  <a:cubicBezTo>
                    <a:pt x="138" y="420"/>
                    <a:pt x="160" y="405"/>
                    <a:pt x="168" y="420"/>
                  </a:cubicBezTo>
                  <a:cubicBezTo>
                    <a:pt x="199" y="443"/>
                    <a:pt x="199" y="489"/>
                    <a:pt x="222" y="527"/>
                  </a:cubicBezTo>
                  <a:cubicBezTo>
                    <a:pt x="229" y="535"/>
                    <a:pt x="245" y="542"/>
                    <a:pt x="260" y="550"/>
                  </a:cubicBezTo>
                  <a:cubicBezTo>
                    <a:pt x="283" y="565"/>
                    <a:pt x="306" y="581"/>
                    <a:pt x="328" y="596"/>
                  </a:cubicBezTo>
                  <a:cubicBezTo>
                    <a:pt x="344" y="611"/>
                    <a:pt x="344" y="634"/>
                    <a:pt x="351" y="657"/>
                  </a:cubicBezTo>
                  <a:lnTo>
                    <a:pt x="351" y="657"/>
                  </a:lnTo>
                  <a:cubicBezTo>
                    <a:pt x="359" y="665"/>
                    <a:pt x="367" y="688"/>
                    <a:pt x="382" y="680"/>
                  </a:cubicBezTo>
                  <a:cubicBezTo>
                    <a:pt x="397" y="680"/>
                    <a:pt x="390" y="649"/>
                    <a:pt x="405" y="642"/>
                  </a:cubicBezTo>
                  <a:cubicBezTo>
                    <a:pt x="428" y="626"/>
                    <a:pt x="451" y="611"/>
                    <a:pt x="474" y="611"/>
                  </a:cubicBezTo>
                  <a:cubicBezTo>
                    <a:pt x="497" y="611"/>
                    <a:pt x="512" y="642"/>
                    <a:pt x="527" y="642"/>
                  </a:cubicBezTo>
                  <a:cubicBezTo>
                    <a:pt x="565" y="642"/>
                    <a:pt x="603" y="611"/>
                    <a:pt x="642" y="604"/>
                  </a:cubicBezTo>
                  <a:cubicBezTo>
                    <a:pt x="649" y="604"/>
                    <a:pt x="664" y="611"/>
                    <a:pt x="672" y="611"/>
                  </a:cubicBezTo>
                  <a:cubicBezTo>
                    <a:pt x="680" y="619"/>
                    <a:pt x="680" y="634"/>
                    <a:pt x="695" y="634"/>
                  </a:cubicBezTo>
                  <a:cubicBezTo>
                    <a:pt x="718" y="642"/>
                    <a:pt x="749" y="657"/>
                    <a:pt x="772" y="649"/>
                  </a:cubicBezTo>
                  <a:cubicBezTo>
                    <a:pt x="787" y="642"/>
                    <a:pt x="772" y="604"/>
                    <a:pt x="787" y="596"/>
                  </a:cubicBezTo>
                  <a:cubicBezTo>
                    <a:pt x="802" y="588"/>
                    <a:pt x="825" y="626"/>
                    <a:pt x="840" y="611"/>
                  </a:cubicBezTo>
                  <a:cubicBezTo>
                    <a:pt x="856" y="596"/>
                    <a:pt x="856" y="558"/>
                    <a:pt x="848" y="535"/>
                  </a:cubicBezTo>
                  <a:cubicBezTo>
                    <a:pt x="833" y="512"/>
                    <a:pt x="787" y="504"/>
                    <a:pt x="787" y="474"/>
                  </a:cubicBezTo>
                  <a:cubicBezTo>
                    <a:pt x="779" y="458"/>
                    <a:pt x="817" y="458"/>
                    <a:pt x="825" y="443"/>
                  </a:cubicBezTo>
                  <a:cubicBezTo>
                    <a:pt x="833" y="435"/>
                    <a:pt x="817" y="413"/>
                    <a:pt x="833" y="413"/>
                  </a:cubicBezTo>
                  <a:cubicBezTo>
                    <a:pt x="856" y="405"/>
                    <a:pt x="878" y="413"/>
                    <a:pt x="901" y="420"/>
                  </a:cubicBezTo>
                  <a:cubicBezTo>
                    <a:pt x="924" y="435"/>
                    <a:pt x="924" y="474"/>
                    <a:pt x="947" y="481"/>
                  </a:cubicBezTo>
                  <a:cubicBezTo>
                    <a:pt x="970" y="489"/>
                    <a:pt x="985" y="458"/>
                    <a:pt x="1008" y="443"/>
                  </a:cubicBezTo>
                  <a:cubicBezTo>
                    <a:pt x="1047" y="405"/>
                    <a:pt x="1054" y="390"/>
                    <a:pt x="1092" y="344"/>
                  </a:cubicBezTo>
                  <a:lnTo>
                    <a:pt x="1092" y="344"/>
                  </a:lnTo>
                  <a:cubicBezTo>
                    <a:pt x="1085" y="336"/>
                    <a:pt x="1077" y="329"/>
                    <a:pt x="1069" y="321"/>
                  </a:cubicBezTo>
                  <a:cubicBezTo>
                    <a:pt x="1001" y="237"/>
                    <a:pt x="955" y="237"/>
                    <a:pt x="863" y="206"/>
                  </a:cubicBezTo>
                  <a:cubicBezTo>
                    <a:pt x="733" y="160"/>
                    <a:pt x="749" y="23"/>
                    <a:pt x="634" y="15"/>
                  </a:cubicBezTo>
                  <a:cubicBezTo>
                    <a:pt x="435" y="8"/>
                    <a:pt x="435" y="8"/>
                    <a:pt x="435" y="8"/>
                  </a:cubicBezTo>
                  <a:cubicBezTo>
                    <a:pt x="344" y="0"/>
                    <a:pt x="367" y="84"/>
                    <a:pt x="298" y="115"/>
                  </a:cubicBezTo>
                  <a:cubicBezTo>
                    <a:pt x="222" y="168"/>
                    <a:pt x="321" y="244"/>
                    <a:pt x="176" y="252"/>
                  </a:cubicBezTo>
                  <a:cubicBezTo>
                    <a:pt x="160" y="252"/>
                    <a:pt x="122" y="306"/>
                    <a:pt x="99" y="313"/>
                  </a:cubicBezTo>
                  <a:cubicBezTo>
                    <a:pt x="69" y="336"/>
                    <a:pt x="38" y="344"/>
                    <a:pt x="8" y="3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4" name="Freeform 133"/>
            <p:cNvSpPr>
              <a:spLocks noChangeArrowheads="1"/>
            </p:cNvSpPr>
            <p:nvPr/>
          </p:nvSpPr>
          <p:spPr bwMode="auto">
            <a:xfrm>
              <a:off x="5708279" y="4583113"/>
              <a:ext cx="284144" cy="201612"/>
            </a:xfrm>
            <a:custGeom>
              <a:avLst/>
              <a:gdLst>
                <a:gd name="T0" fmla="*/ 374 w 788"/>
                <a:gd name="T1" fmla="*/ 77 h 559"/>
                <a:gd name="T2" fmla="*/ 374 w 788"/>
                <a:gd name="T3" fmla="*/ 77 h 559"/>
                <a:gd name="T4" fmla="*/ 267 w 788"/>
                <a:gd name="T5" fmla="*/ 0 h 559"/>
                <a:gd name="T6" fmla="*/ 267 w 788"/>
                <a:gd name="T7" fmla="*/ 0 h 559"/>
                <a:gd name="T8" fmla="*/ 229 w 788"/>
                <a:gd name="T9" fmla="*/ 77 h 559"/>
                <a:gd name="T10" fmla="*/ 267 w 788"/>
                <a:gd name="T11" fmla="*/ 123 h 559"/>
                <a:gd name="T12" fmla="*/ 252 w 788"/>
                <a:gd name="T13" fmla="*/ 146 h 559"/>
                <a:gd name="T14" fmla="*/ 176 w 788"/>
                <a:gd name="T15" fmla="*/ 161 h 559"/>
                <a:gd name="T16" fmla="*/ 46 w 788"/>
                <a:gd name="T17" fmla="*/ 153 h 559"/>
                <a:gd name="T18" fmla="*/ 15 w 788"/>
                <a:gd name="T19" fmla="*/ 191 h 559"/>
                <a:gd name="T20" fmla="*/ 15 w 788"/>
                <a:gd name="T21" fmla="*/ 191 h 559"/>
                <a:gd name="T22" fmla="*/ 7 w 788"/>
                <a:gd name="T23" fmla="*/ 245 h 559"/>
                <a:gd name="T24" fmla="*/ 53 w 788"/>
                <a:gd name="T25" fmla="*/ 260 h 559"/>
                <a:gd name="T26" fmla="*/ 76 w 788"/>
                <a:gd name="T27" fmla="*/ 283 h 559"/>
                <a:gd name="T28" fmla="*/ 68 w 788"/>
                <a:gd name="T29" fmla="*/ 313 h 559"/>
                <a:gd name="T30" fmla="*/ 122 w 788"/>
                <a:gd name="T31" fmla="*/ 321 h 559"/>
                <a:gd name="T32" fmla="*/ 145 w 788"/>
                <a:gd name="T33" fmla="*/ 375 h 559"/>
                <a:gd name="T34" fmla="*/ 260 w 788"/>
                <a:gd name="T35" fmla="*/ 382 h 559"/>
                <a:gd name="T36" fmla="*/ 191 w 788"/>
                <a:gd name="T37" fmla="*/ 444 h 559"/>
                <a:gd name="T38" fmla="*/ 267 w 788"/>
                <a:gd name="T39" fmla="*/ 520 h 559"/>
                <a:gd name="T40" fmla="*/ 290 w 788"/>
                <a:gd name="T41" fmla="*/ 550 h 559"/>
                <a:gd name="T42" fmla="*/ 313 w 788"/>
                <a:gd name="T43" fmla="*/ 558 h 559"/>
                <a:gd name="T44" fmla="*/ 313 w 788"/>
                <a:gd name="T45" fmla="*/ 558 h 559"/>
                <a:gd name="T46" fmla="*/ 405 w 788"/>
                <a:gd name="T47" fmla="*/ 543 h 559"/>
                <a:gd name="T48" fmla="*/ 450 w 788"/>
                <a:gd name="T49" fmla="*/ 466 h 559"/>
                <a:gd name="T50" fmla="*/ 550 w 788"/>
                <a:gd name="T51" fmla="*/ 428 h 559"/>
                <a:gd name="T52" fmla="*/ 550 w 788"/>
                <a:gd name="T53" fmla="*/ 405 h 559"/>
                <a:gd name="T54" fmla="*/ 580 w 788"/>
                <a:gd name="T55" fmla="*/ 367 h 559"/>
                <a:gd name="T56" fmla="*/ 664 w 788"/>
                <a:gd name="T57" fmla="*/ 291 h 559"/>
                <a:gd name="T58" fmla="*/ 756 w 788"/>
                <a:gd name="T59" fmla="*/ 321 h 559"/>
                <a:gd name="T60" fmla="*/ 787 w 788"/>
                <a:gd name="T61" fmla="*/ 268 h 559"/>
                <a:gd name="T62" fmla="*/ 787 w 788"/>
                <a:gd name="T63" fmla="*/ 268 h 559"/>
                <a:gd name="T64" fmla="*/ 626 w 788"/>
                <a:gd name="T65" fmla="*/ 230 h 559"/>
                <a:gd name="T66" fmla="*/ 420 w 788"/>
                <a:gd name="T67" fmla="*/ 153 h 559"/>
                <a:gd name="T68" fmla="*/ 420 w 788"/>
                <a:gd name="T69" fmla="*/ 153 h 559"/>
                <a:gd name="T70" fmla="*/ 374 w 788"/>
                <a:gd name="T71" fmla="*/ 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8" h="559">
                  <a:moveTo>
                    <a:pt x="374" y="77"/>
                  </a:moveTo>
                  <a:lnTo>
                    <a:pt x="374" y="77"/>
                  </a:lnTo>
                  <a:cubicBezTo>
                    <a:pt x="267" y="0"/>
                    <a:pt x="267" y="0"/>
                    <a:pt x="267" y="0"/>
                  </a:cubicBezTo>
                  <a:lnTo>
                    <a:pt x="267" y="0"/>
                  </a:lnTo>
                  <a:cubicBezTo>
                    <a:pt x="252" y="23"/>
                    <a:pt x="229" y="46"/>
                    <a:pt x="229" y="77"/>
                  </a:cubicBezTo>
                  <a:cubicBezTo>
                    <a:pt x="237" y="100"/>
                    <a:pt x="267" y="107"/>
                    <a:pt x="267" y="123"/>
                  </a:cubicBezTo>
                  <a:cubicBezTo>
                    <a:pt x="275" y="130"/>
                    <a:pt x="267" y="146"/>
                    <a:pt x="252" y="146"/>
                  </a:cubicBezTo>
                  <a:cubicBezTo>
                    <a:pt x="229" y="161"/>
                    <a:pt x="198" y="161"/>
                    <a:pt x="176" y="161"/>
                  </a:cubicBezTo>
                  <a:cubicBezTo>
                    <a:pt x="130" y="161"/>
                    <a:pt x="84" y="146"/>
                    <a:pt x="46" y="153"/>
                  </a:cubicBezTo>
                  <a:cubicBezTo>
                    <a:pt x="30" y="153"/>
                    <a:pt x="23" y="176"/>
                    <a:pt x="15" y="191"/>
                  </a:cubicBezTo>
                  <a:lnTo>
                    <a:pt x="15" y="191"/>
                  </a:lnTo>
                  <a:cubicBezTo>
                    <a:pt x="15" y="214"/>
                    <a:pt x="0" y="230"/>
                    <a:pt x="7" y="245"/>
                  </a:cubicBezTo>
                  <a:cubicBezTo>
                    <a:pt x="15" y="260"/>
                    <a:pt x="38" y="245"/>
                    <a:pt x="53" y="260"/>
                  </a:cubicBezTo>
                  <a:cubicBezTo>
                    <a:pt x="68" y="260"/>
                    <a:pt x="76" y="275"/>
                    <a:pt x="76" y="283"/>
                  </a:cubicBezTo>
                  <a:cubicBezTo>
                    <a:pt x="76" y="298"/>
                    <a:pt x="61" y="313"/>
                    <a:pt x="68" y="313"/>
                  </a:cubicBezTo>
                  <a:cubicBezTo>
                    <a:pt x="84" y="329"/>
                    <a:pt x="107" y="306"/>
                    <a:pt x="122" y="321"/>
                  </a:cubicBezTo>
                  <a:cubicBezTo>
                    <a:pt x="137" y="329"/>
                    <a:pt x="122" y="367"/>
                    <a:pt x="145" y="375"/>
                  </a:cubicBezTo>
                  <a:cubicBezTo>
                    <a:pt x="176" y="390"/>
                    <a:pt x="237" y="352"/>
                    <a:pt x="260" y="382"/>
                  </a:cubicBezTo>
                  <a:cubicBezTo>
                    <a:pt x="275" y="405"/>
                    <a:pt x="183" y="413"/>
                    <a:pt x="191" y="444"/>
                  </a:cubicBezTo>
                  <a:cubicBezTo>
                    <a:pt x="191" y="482"/>
                    <a:pt x="244" y="489"/>
                    <a:pt x="267" y="520"/>
                  </a:cubicBezTo>
                  <a:cubicBezTo>
                    <a:pt x="282" y="527"/>
                    <a:pt x="282" y="543"/>
                    <a:pt x="290" y="550"/>
                  </a:cubicBezTo>
                  <a:cubicBezTo>
                    <a:pt x="298" y="558"/>
                    <a:pt x="305" y="558"/>
                    <a:pt x="313" y="558"/>
                  </a:cubicBezTo>
                  <a:lnTo>
                    <a:pt x="313" y="558"/>
                  </a:lnTo>
                  <a:cubicBezTo>
                    <a:pt x="343" y="550"/>
                    <a:pt x="382" y="558"/>
                    <a:pt x="405" y="543"/>
                  </a:cubicBezTo>
                  <a:cubicBezTo>
                    <a:pt x="428" y="520"/>
                    <a:pt x="428" y="482"/>
                    <a:pt x="450" y="466"/>
                  </a:cubicBezTo>
                  <a:cubicBezTo>
                    <a:pt x="481" y="444"/>
                    <a:pt x="519" y="444"/>
                    <a:pt x="550" y="428"/>
                  </a:cubicBezTo>
                  <a:cubicBezTo>
                    <a:pt x="557" y="428"/>
                    <a:pt x="550" y="413"/>
                    <a:pt x="550" y="405"/>
                  </a:cubicBezTo>
                  <a:cubicBezTo>
                    <a:pt x="557" y="390"/>
                    <a:pt x="573" y="375"/>
                    <a:pt x="580" y="367"/>
                  </a:cubicBezTo>
                  <a:cubicBezTo>
                    <a:pt x="611" y="336"/>
                    <a:pt x="626" y="298"/>
                    <a:pt x="664" y="291"/>
                  </a:cubicBezTo>
                  <a:cubicBezTo>
                    <a:pt x="695" y="283"/>
                    <a:pt x="725" y="329"/>
                    <a:pt x="756" y="321"/>
                  </a:cubicBezTo>
                  <a:cubicBezTo>
                    <a:pt x="787" y="313"/>
                    <a:pt x="779" y="291"/>
                    <a:pt x="787" y="268"/>
                  </a:cubicBezTo>
                  <a:lnTo>
                    <a:pt x="787" y="268"/>
                  </a:lnTo>
                  <a:cubicBezTo>
                    <a:pt x="741" y="252"/>
                    <a:pt x="687" y="237"/>
                    <a:pt x="626" y="230"/>
                  </a:cubicBezTo>
                  <a:cubicBezTo>
                    <a:pt x="542" y="222"/>
                    <a:pt x="496" y="169"/>
                    <a:pt x="420" y="153"/>
                  </a:cubicBezTo>
                  <a:lnTo>
                    <a:pt x="420" y="153"/>
                  </a:lnTo>
                  <a:cubicBezTo>
                    <a:pt x="374" y="77"/>
                    <a:pt x="374" y="77"/>
                    <a:pt x="374"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5" name="Freeform 134"/>
            <p:cNvSpPr>
              <a:spLocks noChangeArrowheads="1"/>
            </p:cNvSpPr>
            <p:nvPr/>
          </p:nvSpPr>
          <p:spPr bwMode="auto">
            <a:xfrm>
              <a:off x="5820984" y="4678363"/>
              <a:ext cx="242871" cy="228600"/>
            </a:xfrm>
            <a:custGeom>
              <a:avLst/>
              <a:gdLst>
                <a:gd name="T0" fmla="*/ 611 w 673"/>
                <a:gd name="T1" fmla="*/ 23 h 635"/>
                <a:gd name="T2" fmla="*/ 611 w 673"/>
                <a:gd name="T3" fmla="*/ 23 h 635"/>
                <a:gd name="T4" fmla="*/ 474 w 673"/>
                <a:gd name="T5" fmla="*/ 0 h 635"/>
                <a:gd name="T6" fmla="*/ 474 w 673"/>
                <a:gd name="T7" fmla="*/ 0 h 635"/>
                <a:gd name="T8" fmla="*/ 443 w 673"/>
                <a:gd name="T9" fmla="*/ 53 h 635"/>
                <a:gd name="T10" fmla="*/ 351 w 673"/>
                <a:gd name="T11" fmla="*/ 23 h 635"/>
                <a:gd name="T12" fmla="*/ 267 w 673"/>
                <a:gd name="T13" fmla="*/ 99 h 635"/>
                <a:gd name="T14" fmla="*/ 237 w 673"/>
                <a:gd name="T15" fmla="*/ 137 h 635"/>
                <a:gd name="T16" fmla="*/ 237 w 673"/>
                <a:gd name="T17" fmla="*/ 160 h 635"/>
                <a:gd name="T18" fmla="*/ 137 w 673"/>
                <a:gd name="T19" fmla="*/ 198 h 635"/>
                <a:gd name="T20" fmla="*/ 92 w 673"/>
                <a:gd name="T21" fmla="*/ 275 h 635"/>
                <a:gd name="T22" fmla="*/ 0 w 673"/>
                <a:gd name="T23" fmla="*/ 290 h 635"/>
                <a:gd name="T24" fmla="*/ 0 w 673"/>
                <a:gd name="T25" fmla="*/ 290 h 635"/>
                <a:gd name="T26" fmla="*/ 46 w 673"/>
                <a:gd name="T27" fmla="*/ 351 h 635"/>
                <a:gd name="T28" fmla="*/ 160 w 673"/>
                <a:gd name="T29" fmla="*/ 313 h 635"/>
                <a:gd name="T30" fmla="*/ 168 w 673"/>
                <a:gd name="T31" fmla="*/ 343 h 635"/>
                <a:gd name="T32" fmla="*/ 107 w 673"/>
                <a:gd name="T33" fmla="*/ 389 h 635"/>
                <a:gd name="T34" fmla="*/ 130 w 673"/>
                <a:gd name="T35" fmla="*/ 473 h 635"/>
                <a:gd name="T36" fmla="*/ 168 w 673"/>
                <a:gd name="T37" fmla="*/ 512 h 635"/>
                <a:gd name="T38" fmla="*/ 137 w 673"/>
                <a:gd name="T39" fmla="*/ 542 h 635"/>
                <a:gd name="T40" fmla="*/ 122 w 673"/>
                <a:gd name="T41" fmla="*/ 611 h 635"/>
                <a:gd name="T42" fmla="*/ 122 w 673"/>
                <a:gd name="T43" fmla="*/ 611 h 635"/>
                <a:gd name="T44" fmla="*/ 160 w 673"/>
                <a:gd name="T45" fmla="*/ 603 h 635"/>
                <a:gd name="T46" fmla="*/ 222 w 673"/>
                <a:gd name="T47" fmla="*/ 565 h 635"/>
                <a:gd name="T48" fmla="*/ 359 w 673"/>
                <a:gd name="T49" fmla="*/ 534 h 635"/>
                <a:gd name="T50" fmla="*/ 420 w 673"/>
                <a:gd name="T51" fmla="*/ 580 h 635"/>
                <a:gd name="T52" fmla="*/ 542 w 673"/>
                <a:gd name="T53" fmla="*/ 634 h 635"/>
                <a:gd name="T54" fmla="*/ 542 w 673"/>
                <a:gd name="T55" fmla="*/ 634 h 635"/>
                <a:gd name="T56" fmla="*/ 588 w 673"/>
                <a:gd name="T57" fmla="*/ 588 h 635"/>
                <a:gd name="T58" fmla="*/ 603 w 673"/>
                <a:gd name="T59" fmla="*/ 534 h 635"/>
                <a:gd name="T60" fmla="*/ 664 w 673"/>
                <a:gd name="T61" fmla="*/ 504 h 635"/>
                <a:gd name="T62" fmla="*/ 664 w 673"/>
                <a:gd name="T63" fmla="*/ 504 h 635"/>
                <a:gd name="T64" fmla="*/ 626 w 673"/>
                <a:gd name="T65" fmla="*/ 435 h 635"/>
                <a:gd name="T66" fmla="*/ 641 w 673"/>
                <a:gd name="T67" fmla="*/ 374 h 635"/>
                <a:gd name="T68" fmla="*/ 664 w 673"/>
                <a:gd name="T69" fmla="*/ 282 h 635"/>
                <a:gd name="T70" fmla="*/ 596 w 673"/>
                <a:gd name="T71" fmla="*/ 267 h 635"/>
                <a:gd name="T72" fmla="*/ 611 w 673"/>
                <a:gd name="T73" fmla="*/ 183 h 635"/>
                <a:gd name="T74" fmla="*/ 580 w 673"/>
                <a:gd name="T75" fmla="*/ 153 h 635"/>
                <a:gd name="T76" fmla="*/ 596 w 673"/>
                <a:gd name="T77" fmla="*/ 122 h 635"/>
                <a:gd name="T78" fmla="*/ 580 w 673"/>
                <a:gd name="T79" fmla="*/ 91 h 635"/>
                <a:gd name="T80" fmla="*/ 611 w 673"/>
                <a:gd name="T81" fmla="*/ 2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3" h="635">
                  <a:moveTo>
                    <a:pt x="611" y="23"/>
                  </a:moveTo>
                  <a:lnTo>
                    <a:pt x="611" y="23"/>
                  </a:lnTo>
                  <a:cubicBezTo>
                    <a:pt x="565" y="23"/>
                    <a:pt x="519" y="15"/>
                    <a:pt x="474" y="0"/>
                  </a:cubicBezTo>
                  <a:lnTo>
                    <a:pt x="474" y="0"/>
                  </a:lnTo>
                  <a:cubicBezTo>
                    <a:pt x="466" y="23"/>
                    <a:pt x="474" y="45"/>
                    <a:pt x="443" y="53"/>
                  </a:cubicBezTo>
                  <a:cubicBezTo>
                    <a:pt x="412" y="61"/>
                    <a:pt x="382" y="15"/>
                    <a:pt x="351" y="23"/>
                  </a:cubicBezTo>
                  <a:cubicBezTo>
                    <a:pt x="313" y="30"/>
                    <a:pt x="298" y="68"/>
                    <a:pt x="267" y="99"/>
                  </a:cubicBezTo>
                  <a:cubicBezTo>
                    <a:pt x="260" y="107"/>
                    <a:pt x="244" y="122"/>
                    <a:pt x="237" y="137"/>
                  </a:cubicBezTo>
                  <a:cubicBezTo>
                    <a:pt x="237" y="145"/>
                    <a:pt x="244" y="160"/>
                    <a:pt x="237" y="160"/>
                  </a:cubicBezTo>
                  <a:cubicBezTo>
                    <a:pt x="206" y="176"/>
                    <a:pt x="168" y="176"/>
                    <a:pt x="137" y="198"/>
                  </a:cubicBezTo>
                  <a:cubicBezTo>
                    <a:pt x="115" y="214"/>
                    <a:pt x="115" y="252"/>
                    <a:pt x="92" y="275"/>
                  </a:cubicBezTo>
                  <a:cubicBezTo>
                    <a:pt x="69" y="290"/>
                    <a:pt x="30" y="282"/>
                    <a:pt x="0" y="290"/>
                  </a:cubicBezTo>
                  <a:lnTo>
                    <a:pt x="0" y="290"/>
                  </a:lnTo>
                  <a:cubicBezTo>
                    <a:pt x="15" y="313"/>
                    <a:pt x="23" y="351"/>
                    <a:pt x="46" y="351"/>
                  </a:cubicBezTo>
                  <a:cubicBezTo>
                    <a:pt x="84" y="359"/>
                    <a:pt x="122" y="320"/>
                    <a:pt x="160" y="313"/>
                  </a:cubicBezTo>
                  <a:cubicBezTo>
                    <a:pt x="168" y="313"/>
                    <a:pt x="176" y="336"/>
                    <a:pt x="168" y="343"/>
                  </a:cubicBezTo>
                  <a:cubicBezTo>
                    <a:pt x="153" y="359"/>
                    <a:pt x="115" y="366"/>
                    <a:pt x="107" y="389"/>
                  </a:cubicBezTo>
                  <a:cubicBezTo>
                    <a:pt x="99" y="412"/>
                    <a:pt x="122" y="443"/>
                    <a:pt x="130" y="473"/>
                  </a:cubicBezTo>
                  <a:cubicBezTo>
                    <a:pt x="137" y="489"/>
                    <a:pt x="160" y="489"/>
                    <a:pt x="168" y="512"/>
                  </a:cubicBezTo>
                  <a:cubicBezTo>
                    <a:pt x="168" y="519"/>
                    <a:pt x="145" y="527"/>
                    <a:pt x="137" y="542"/>
                  </a:cubicBezTo>
                  <a:cubicBezTo>
                    <a:pt x="130" y="565"/>
                    <a:pt x="130" y="588"/>
                    <a:pt x="122" y="611"/>
                  </a:cubicBezTo>
                  <a:lnTo>
                    <a:pt x="122" y="611"/>
                  </a:lnTo>
                  <a:cubicBezTo>
                    <a:pt x="137" y="603"/>
                    <a:pt x="153" y="611"/>
                    <a:pt x="160" y="603"/>
                  </a:cubicBezTo>
                  <a:cubicBezTo>
                    <a:pt x="183" y="595"/>
                    <a:pt x="199" y="573"/>
                    <a:pt x="222" y="565"/>
                  </a:cubicBezTo>
                  <a:cubicBezTo>
                    <a:pt x="267" y="550"/>
                    <a:pt x="313" y="534"/>
                    <a:pt x="359" y="534"/>
                  </a:cubicBezTo>
                  <a:cubicBezTo>
                    <a:pt x="382" y="542"/>
                    <a:pt x="397" y="573"/>
                    <a:pt x="420" y="580"/>
                  </a:cubicBezTo>
                  <a:cubicBezTo>
                    <a:pt x="458" y="603"/>
                    <a:pt x="504" y="618"/>
                    <a:pt x="542" y="634"/>
                  </a:cubicBezTo>
                  <a:lnTo>
                    <a:pt x="542" y="634"/>
                  </a:lnTo>
                  <a:cubicBezTo>
                    <a:pt x="558" y="618"/>
                    <a:pt x="580" y="603"/>
                    <a:pt x="588" y="588"/>
                  </a:cubicBezTo>
                  <a:cubicBezTo>
                    <a:pt x="603" y="573"/>
                    <a:pt x="588" y="550"/>
                    <a:pt x="603" y="534"/>
                  </a:cubicBezTo>
                  <a:cubicBezTo>
                    <a:pt x="619" y="519"/>
                    <a:pt x="641" y="512"/>
                    <a:pt x="664" y="504"/>
                  </a:cubicBezTo>
                  <a:lnTo>
                    <a:pt x="664" y="504"/>
                  </a:lnTo>
                  <a:cubicBezTo>
                    <a:pt x="649" y="481"/>
                    <a:pt x="634" y="458"/>
                    <a:pt x="626" y="435"/>
                  </a:cubicBezTo>
                  <a:cubicBezTo>
                    <a:pt x="626" y="412"/>
                    <a:pt x="634" y="397"/>
                    <a:pt x="641" y="374"/>
                  </a:cubicBezTo>
                  <a:cubicBezTo>
                    <a:pt x="649" y="343"/>
                    <a:pt x="672" y="305"/>
                    <a:pt x="664" y="282"/>
                  </a:cubicBezTo>
                  <a:cubicBezTo>
                    <a:pt x="649" y="259"/>
                    <a:pt x="603" y="282"/>
                    <a:pt x="596" y="267"/>
                  </a:cubicBezTo>
                  <a:cubicBezTo>
                    <a:pt x="580" y="244"/>
                    <a:pt x="611" y="214"/>
                    <a:pt x="611" y="183"/>
                  </a:cubicBezTo>
                  <a:cubicBezTo>
                    <a:pt x="611" y="168"/>
                    <a:pt x="580" y="168"/>
                    <a:pt x="580" y="153"/>
                  </a:cubicBezTo>
                  <a:cubicBezTo>
                    <a:pt x="573" y="145"/>
                    <a:pt x="596" y="137"/>
                    <a:pt x="596" y="122"/>
                  </a:cubicBezTo>
                  <a:cubicBezTo>
                    <a:pt x="596" y="114"/>
                    <a:pt x="580" y="99"/>
                    <a:pt x="580" y="91"/>
                  </a:cubicBezTo>
                  <a:cubicBezTo>
                    <a:pt x="588" y="61"/>
                    <a:pt x="596" y="45"/>
                    <a:pt x="611"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6" name="Freeform 135"/>
            <p:cNvSpPr>
              <a:spLocks noChangeArrowheads="1"/>
            </p:cNvSpPr>
            <p:nvPr/>
          </p:nvSpPr>
          <p:spPr bwMode="auto">
            <a:xfrm>
              <a:off x="5603510" y="4651376"/>
              <a:ext cx="280970" cy="295275"/>
            </a:xfrm>
            <a:custGeom>
              <a:avLst/>
              <a:gdLst>
                <a:gd name="T0" fmla="*/ 305 w 780"/>
                <a:gd name="T1" fmla="*/ 0 h 819"/>
                <a:gd name="T2" fmla="*/ 305 w 780"/>
                <a:gd name="T3" fmla="*/ 0 h 819"/>
                <a:gd name="T4" fmla="*/ 297 w 780"/>
                <a:gd name="T5" fmla="*/ 54 h 819"/>
                <a:gd name="T6" fmla="*/ 343 w 780"/>
                <a:gd name="T7" fmla="*/ 69 h 819"/>
                <a:gd name="T8" fmla="*/ 366 w 780"/>
                <a:gd name="T9" fmla="*/ 92 h 819"/>
                <a:gd name="T10" fmla="*/ 358 w 780"/>
                <a:gd name="T11" fmla="*/ 122 h 819"/>
                <a:gd name="T12" fmla="*/ 412 w 780"/>
                <a:gd name="T13" fmla="*/ 130 h 819"/>
                <a:gd name="T14" fmla="*/ 435 w 780"/>
                <a:gd name="T15" fmla="*/ 184 h 819"/>
                <a:gd name="T16" fmla="*/ 550 w 780"/>
                <a:gd name="T17" fmla="*/ 191 h 819"/>
                <a:gd name="T18" fmla="*/ 481 w 780"/>
                <a:gd name="T19" fmla="*/ 253 h 819"/>
                <a:gd name="T20" fmla="*/ 557 w 780"/>
                <a:gd name="T21" fmla="*/ 329 h 819"/>
                <a:gd name="T22" fmla="*/ 580 w 780"/>
                <a:gd name="T23" fmla="*/ 359 h 819"/>
                <a:gd name="T24" fmla="*/ 603 w 780"/>
                <a:gd name="T25" fmla="*/ 367 h 819"/>
                <a:gd name="T26" fmla="*/ 603 w 780"/>
                <a:gd name="T27" fmla="*/ 367 h 819"/>
                <a:gd name="T28" fmla="*/ 649 w 780"/>
                <a:gd name="T29" fmla="*/ 428 h 819"/>
                <a:gd name="T30" fmla="*/ 763 w 780"/>
                <a:gd name="T31" fmla="*/ 390 h 819"/>
                <a:gd name="T32" fmla="*/ 771 w 780"/>
                <a:gd name="T33" fmla="*/ 420 h 819"/>
                <a:gd name="T34" fmla="*/ 710 w 780"/>
                <a:gd name="T35" fmla="*/ 466 h 819"/>
                <a:gd name="T36" fmla="*/ 733 w 780"/>
                <a:gd name="T37" fmla="*/ 550 h 819"/>
                <a:gd name="T38" fmla="*/ 771 w 780"/>
                <a:gd name="T39" fmla="*/ 589 h 819"/>
                <a:gd name="T40" fmla="*/ 740 w 780"/>
                <a:gd name="T41" fmla="*/ 619 h 819"/>
                <a:gd name="T42" fmla="*/ 725 w 780"/>
                <a:gd name="T43" fmla="*/ 688 h 819"/>
                <a:gd name="T44" fmla="*/ 725 w 780"/>
                <a:gd name="T45" fmla="*/ 688 h 819"/>
                <a:gd name="T46" fmla="*/ 588 w 780"/>
                <a:gd name="T47" fmla="*/ 734 h 819"/>
                <a:gd name="T48" fmla="*/ 496 w 780"/>
                <a:gd name="T49" fmla="*/ 757 h 819"/>
                <a:gd name="T50" fmla="*/ 466 w 780"/>
                <a:gd name="T51" fmla="*/ 818 h 819"/>
                <a:gd name="T52" fmla="*/ 427 w 780"/>
                <a:gd name="T53" fmla="*/ 772 h 819"/>
                <a:gd name="T54" fmla="*/ 259 w 780"/>
                <a:gd name="T55" fmla="*/ 634 h 819"/>
                <a:gd name="T56" fmla="*/ 267 w 780"/>
                <a:gd name="T57" fmla="*/ 604 h 819"/>
                <a:gd name="T58" fmla="*/ 160 w 780"/>
                <a:gd name="T59" fmla="*/ 527 h 819"/>
                <a:gd name="T60" fmla="*/ 160 w 780"/>
                <a:gd name="T61" fmla="*/ 527 h 819"/>
                <a:gd name="T62" fmla="*/ 91 w 780"/>
                <a:gd name="T63" fmla="*/ 474 h 819"/>
                <a:gd name="T64" fmla="*/ 68 w 780"/>
                <a:gd name="T65" fmla="*/ 428 h 819"/>
                <a:gd name="T66" fmla="*/ 0 w 780"/>
                <a:gd name="T67" fmla="*/ 413 h 819"/>
                <a:gd name="T68" fmla="*/ 0 w 780"/>
                <a:gd name="T69" fmla="*/ 359 h 819"/>
                <a:gd name="T70" fmla="*/ 0 w 780"/>
                <a:gd name="T71" fmla="*/ 359 h 819"/>
                <a:gd name="T72" fmla="*/ 61 w 780"/>
                <a:gd name="T73" fmla="*/ 352 h 819"/>
                <a:gd name="T74" fmla="*/ 61 w 780"/>
                <a:gd name="T75" fmla="*/ 352 h 819"/>
                <a:gd name="T76" fmla="*/ 38 w 780"/>
                <a:gd name="T77" fmla="*/ 314 h 819"/>
                <a:gd name="T78" fmla="*/ 145 w 780"/>
                <a:gd name="T79" fmla="*/ 321 h 819"/>
                <a:gd name="T80" fmla="*/ 160 w 780"/>
                <a:gd name="T81" fmla="*/ 291 h 819"/>
                <a:gd name="T82" fmla="*/ 244 w 780"/>
                <a:gd name="T83" fmla="*/ 275 h 819"/>
                <a:gd name="T84" fmla="*/ 229 w 780"/>
                <a:gd name="T85" fmla="*/ 222 h 819"/>
                <a:gd name="T86" fmla="*/ 259 w 780"/>
                <a:gd name="T87" fmla="*/ 199 h 819"/>
                <a:gd name="T88" fmla="*/ 252 w 780"/>
                <a:gd name="T89" fmla="*/ 168 h 819"/>
                <a:gd name="T90" fmla="*/ 145 w 780"/>
                <a:gd name="T91" fmla="*/ 214 h 819"/>
                <a:gd name="T92" fmla="*/ 160 w 780"/>
                <a:gd name="T93" fmla="*/ 176 h 819"/>
                <a:gd name="T94" fmla="*/ 152 w 780"/>
                <a:gd name="T95" fmla="*/ 138 h 819"/>
                <a:gd name="T96" fmla="*/ 114 w 780"/>
                <a:gd name="T97" fmla="*/ 84 h 819"/>
                <a:gd name="T98" fmla="*/ 106 w 780"/>
                <a:gd name="T99" fmla="*/ 54 h 819"/>
                <a:gd name="T100" fmla="*/ 106 w 780"/>
                <a:gd name="T101" fmla="*/ 54 h 819"/>
                <a:gd name="T102" fmla="*/ 175 w 780"/>
                <a:gd name="T103" fmla="*/ 31 h 819"/>
                <a:gd name="T104" fmla="*/ 191 w 780"/>
                <a:gd name="T105" fmla="*/ 8 h 819"/>
                <a:gd name="T106" fmla="*/ 305 w 780"/>
                <a:gd name="T107"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819">
                  <a:moveTo>
                    <a:pt x="305" y="0"/>
                  </a:moveTo>
                  <a:lnTo>
                    <a:pt x="305" y="0"/>
                  </a:lnTo>
                  <a:cubicBezTo>
                    <a:pt x="305" y="23"/>
                    <a:pt x="290" y="39"/>
                    <a:pt x="297" y="54"/>
                  </a:cubicBezTo>
                  <a:cubicBezTo>
                    <a:pt x="305" y="69"/>
                    <a:pt x="328" y="54"/>
                    <a:pt x="343" y="69"/>
                  </a:cubicBezTo>
                  <a:cubicBezTo>
                    <a:pt x="358" y="69"/>
                    <a:pt x="366" y="84"/>
                    <a:pt x="366" y="92"/>
                  </a:cubicBezTo>
                  <a:cubicBezTo>
                    <a:pt x="366" y="107"/>
                    <a:pt x="351" y="122"/>
                    <a:pt x="358" y="122"/>
                  </a:cubicBezTo>
                  <a:cubicBezTo>
                    <a:pt x="374" y="138"/>
                    <a:pt x="397" y="115"/>
                    <a:pt x="412" y="130"/>
                  </a:cubicBezTo>
                  <a:cubicBezTo>
                    <a:pt x="427" y="138"/>
                    <a:pt x="412" y="176"/>
                    <a:pt x="435" y="184"/>
                  </a:cubicBezTo>
                  <a:cubicBezTo>
                    <a:pt x="466" y="199"/>
                    <a:pt x="527" y="161"/>
                    <a:pt x="550" y="191"/>
                  </a:cubicBezTo>
                  <a:cubicBezTo>
                    <a:pt x="565" y="214"/>
                    <a:pt x="473" y="222"/>
                    <a:pt x="481" y="253"/>
                  </a:cubicBezTo>
                  <a:cubicBezTo>
                    <a:pt x="481" y="291"/>
                    <a:pt x="534" y="298"/>
                    <a:pt x="557" y="329"/>
                  </a:cubicBezTo>
                  <a:cubicBezTo>
                    <a:pt x="572" y="336"/>
                    <a:pt x="572" y="352"/>
                    <a:pt x="580" y="359"/>
                  </a:cubicBezTo>
                  <a:cubicBezTo>
                    <a:pt x="588" y="367"/>
                    <a:pt x="595" y="367"/>
                    <a:pt x="603" y="367"/>
                  </a:cubicBezTo>
                  <a:lnTo>
                    <a:pt x="603" y="367"/>
                  </a:lnTo>
                  <a:cubicBezTo>
                    <a:pt x="618" y="390"/>
                    <a:pt x="626" y="428"/>
                    <a:pt x="649" y="428"/>
                  </a:cubicBezTo>
                  <a:cubicBezTo>
                    <a:pt x="687" y="436"/>
                    <a:pt x="725" y="397"/>
                    <a:pt x="763" y="390"/>
                  </a:cubicBezTo>
                  <a:cubicBezTo>
                    <a:pt x="771" y="390"/>
                    <a:pt x="779" y="413"/>
                    <a:pt x="771" y="420"/>
                  </a:cubicBezTo>
                  <a:cubicBezTo>
                    <a:pt x="756" y="436"/>
                    <a:pt x="718" y="443"/>
                    <a:pt x="710" y="466"/>
                  </a:cubicBezTo>
                  <a:cubicBezTo>
                    <a:pt x="702" y="489"/>
                    <a:pt x="725" y="520"/>
                    <a:pt x="733" y="550"/>
                  </a:cubicBezTo>
                  <a:cubicBezTo>
                    <a:pt x="740" y="566"/>
                    <a:pt x="763" y="566"/>
                    <a:pt x="771" y="589"/>
                  </a:cubicBezTo>
                  <a:cubicBezTo>
                    <a:pt x="771" y="596"/>
                    <a:pt x="748" y="604"/>
                    <a:pt x="740" y="619"/>
                  </a:cubicBezTo>
                  <a:cubicBezTo>
                    <a:pt x="733" y="642"/>
                    <a:pt x="733" y="665"/>
                    <a:pt x="725" y="688"/>
                  </a:cubicBezTo>
                  <a:lnTo>
                    <a:pt x="725" y="688"/>
                  </a:lnTo>
                  <a:cubicBezTo>
                    <a:pt x="679" y="703"/>
                    <a:pt x="633" y="718"/>
                    <a:pt x="588" y="734"/>
                  </a:cubicBezTo>
                  <a:cubicBezTo>
                    <a:pt x="557" y="741"/>
                    <a:pt x="527" y="734"/>
                    <a:pt x="496" y="757"/>
                  </a:cubicBezTo>
                  <a:cubicBezTo>
                    <a:pt x="481" y="764"/>
                    <a:pt x="488" y="810"/>
                    <a:pt x="466" y="818"/>
                  </a:cubicBezTo>
                  <a:cubicBezTo>
                    <a:pt x="443" y="818"/>
                    <a:pt x="443" y="780"/>
                    <a:pt x="427" y="772"/>
                  </a:cubicBezTo>
                  <a:cubicBezTo>
                    <a:pt x="374" y="718"/>
                    <a:pt x="313" y="688"/>
                    <a:pt x="259" y="634"/>
                  </a:cubicBezTo>
                  <a:cubicBezTo>
                    <a:pt x="252" y="627"/>
                    <a:pt x="275" y="611"/>
                    <a:pt x="267" y="604"/>
                  </a:cubicBezTo>
                  <a:cubicBezTo>
                    <a:pt x="236" y="573"/>
                    <a:pt x="198" y="558"/>
                    <a:pt x="160" y="527"/>
                  </a:cubicBezTo>
                  <a:lnTo>
                    <a:pt x="160" y="527"/>
                  </a:lnTo>
                  <a:cubicBezTo>
                    <a:pt x="91" y="474"/>
                    <a:pt x="91" y="474"/>
                    <a:pt x="91" y="474"/>
                  </a:cubicBezTo>
                  <a:cubicBezTo>
                    <a:pt x="68" y="428"/>
                    <a:pt x="68" y="428"/>
                    <a:pt x="68" y="428"/>
                  </a:cubicBezTo>
                  <a:cubicBezTo>
                    <a:pt x="0" y="413"/>
                    <a:pt x="0" y="413"/>
                    <a:pt x="0" y="413"/>
                  </a:cubicBezTo>
                  <a:cubicBezTo>
                    <a:pt x="0" y="359"/>
                    <a:pt x="0" y="359"/>
                    <a:pt x="0" y="359"/>
                  </a:cubicBezTo>
                  <a:lnTo>
                    <a:pt x="0" y="359"/>
                  </a:lnTo>
                  <a:cubicBezTo>
                    <a:pt x="22" y="359"/>
                    <a:pt x="45" y="352"/>
                    <a:pt x="61" y="352"/>
                  </a:cubicBezTo>
                  <a:lnTo>
                    <a:pt x="61" y="352"/>
                  </a:lnTo>
                  <a:cubicBezTo>
                    <a:pt x="53" y="336"/>
                    <a:pt x="22" y="314"/>
                    <a:pt x="38" y="314"/>
                  </a:cubicBezTo>
                  <a:cubicBezTo>
                    <a:pt x="76" y="298"/>
                    <a:pt x="114" y="329"/>
                    <a:pt x="145" y="321"/>
                  </a:cubicBezTo>
                  <a:cubicBezTo>
                    <a:pt x="160" y="321"/>
                    <a:pt x="152" y="298"/>
                    <a:pt x="160" y="291"/>
                  </a:cubicBezTo>
                  <a:cubicBezTo>
                    <a:pt x="183" y="283"/>
                    <a:pt x="221" y="298"/>
                    <a:pt x="244" y="275"/>
                  </a:cubicBezTo>
                  <a:cubicBezTo>
                    <a:pt x="259" y="268"/>
                    <a:pt x="229" y="245"/>
                    <a:pt x="229" y="222"/>
                  </a:cubicBezTo>
                  <a:cubicBezTo>
                    <a:pt x="236" y="214"/>
                    <a:pt x="252" y="207"/>
                    <a:pt x="259" y="199"/>
                  </a:cubicBezTo>
                  <a:cubicBezTo>
                    <a:pt x="259" y="184"/>
                    <a:pt x="259" y="161"/>
                    <a:pt x="252" y="168"/>
                  </a:cubicBezTo>
                  <a:cubicBezTo>
                    <a:pt x="214" y="168"/>
                    <a:pt x="183" y="207"/>
                    <a:pt x="145" y="214"/>
                  </a:cubicBezTo>
                  <a:cubicBezTo>
                    <a:pt x="137" y="214"/>
                    <a:pt x="160" y="191"/>
                    <a:pt x="160" y="176"/>
                  </a:cubicBezTo>
                  <a:cubicBezTo>
                    <a:pt x="160" y="161"/>
                    <a:pt x="160" y="145"/>
                    <a:pt x="152" y="138"/>
                  </a:cubicBezTo>
                  <a:cubicBezTo>
                    <a:pt x="145" y="115"/>
                    <a:pt x="122" y="107"/>
                    <a:pt x="114" y="84"/>
                  </a:cubicBezTo>
                  <a:cubicBezTo>
                    <a:pt x="106" y="77"/>
                    <a:pt x="106" y="69"/>
                    <a:pt x="106" y="54"/>
                  </a:cubicBezTo>
                  <a:lnTo>
                    <a:pt x="106" y="54"/>
                  </a:lnTo>
                  <a:cubicBezTo>
                    <a:pt x="129" y="46"/>
                    <a:pt x="152" y="46"/>
                    <a:pt x="175" y="31"/>
                  </a:cubicBezTo>
                  <a:cubicBezTo>
                    <a:pt x="183" y="31"/>
                    <a:pt x="183" y="8"/>
                    <a:pt x="191" y="8"/>
                  </a:cubicBezTo>
                  <a:cubicBezTo>
                    <a:pt x="229" y="0"/>
                    <a:pt x="267" y="8"/>
                    <a:pt x="305"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7" name="Freeform 136"/>
            <p:cNvSpPr>
              <a:spLocks noChangeArrowheads="1"/>
            </p:cNvSpPr>
            <p:nvPr/>
          </p:nvSpPr>
          <p:spPr bwMode="auto">
            <a:xfrm>
              <a:off x="5363814" y="4598988"/>
              <a:ext cx="150802" cy="190500"/>
            </a:xfrm>
            <a:custGeom>
              <a:avLst/>
              <a:gdLst>
                <a:gd name="T0" fmla="*/ 84 w 421"/>
                <a:gd name="T1" fmla="*/ 0 h 528"/>
                <a:gd name="T2" fmla="*/ 84 w 421"/>
                <a:gd name="T3" fmla="*/ 0 h 528"/>
                <a:gd name="T4" fmla="*/ 160 w 421"/>
                <a:gd name="T5" fmla="*/ 23 h 528"/>
                <a:gd name="T6" fmla="*/ 191 w 421"/>
                <a:gd name="T7" fmla="*/ 23 h 528"/>
                <a:gd name="T8" fmla="*/ 222 w 421"/>
                <a:gd name="T9" fmla="*/ 46 h 528"/>
                <a:gd name="T10" fmla="*/ 275 w 421"/>
                <a:gd name="T11" fmla="*/ 61 h 528"/>
                <a:gd name="T12" fmla="*/ 237 w 421"/>
                <a:gd name="T13" fmla="*/ 84 h 528"/>
                <a:gd name="T14" fmla="*/ 267 w 421"/>
                <a:gd name="T15" fmla="*/ 206 h 528"/>
                <a:gd name="T16" fmla="*/ 298 w 421"/>
                <a:gd name="T17" fmla="*/ 206 h 528"/>
                <a:gd name="T18" fmla="*/ 344 w 421"/>
                <a:gd name="T19" fmla="*/ 283 h 528"/>
                <a:gd name="T20" fmla="*/ 374 w 421"/>
                <a:gd name="T21" fmla="*/ 298 h 528"/>
                <a:gd name="T22" fmla="*/ 374 w 421"/>
                <a:gd name="T23" fmla="*/ 298 h 528"/>
                <a:gd name="T24" fmla="*/ 405 w 421"/>
                <a:gd name="T25" fmla="*/ 359 h 528"/>
                <a:gd name="T26" fmla="*/ 412 w 421"/>
                <a:gd name="T27" fmla="*/ 436 h 528"/>
                <a:gd name="T28" fmla="*/ 412 w 421"/>
                <a:gd name="T29" fmla="*/ 436 h 528"/>
                <a:gd name="T30" fmla="*/ 420 w 421"/>
                <a:gd name="T31" fmla="*/ 497 h 528"/>
                <a:gd name="T32" fmla="*/ 397 w 421"/>
                <a:gd name="T33" fmla="*/ 527 h 528"/>
                <a:gd name="T34" fmla="*/ 397 w 421"/>
                <a:gd name="T35" fmla="*/ 527 h 528"/>
                <a:gd name="T36" fmla="*/ 329 w 421"/>
                <a:gd name="T37" fmla="*/ 481 h 528"/>
                <a:gd name="T38" fmla="*/ 252 w 421"/>
                <a:gd name="T39" fmla="*/ 413 h 528"/>
                <a:gd name="T40" fmla="*/ 23 w 421"/>
                <a:gd name="T41" fmla="*/ 390 h 528"/>
                <a:gd name="T42" fmla="*/ 23 w 421"/>
                <a:gd name="T43" fmla="*/ 390 h 528"/>
                <a:gd name="T44" fmla="*/ 61 w 421"/>
                <a:gd name="T45" fmla="*/ 321 h 528"/>
                <a:gd name="T46" fmla="*/ 54 w 421"/>
                <a:gd name="T47" fmla="*/ 267 h 528"/>
                <a:gd name="T48" fmla="*/ 0 w 421"/>
                <a:gd name="T49" fmla="*/ 206 h 528"/>
                <a:gd name="T50" fmla="*/ 54 w 421"/>
                <a:gd name="T51" fmla="*/ 199 h 528"/>
                <a:gd name="T52" fmla="*/ 84 w 421"/>
                <a:gd name="T53" fmla="*/ 161 h 528"/>
                <a:gd name="T54" fmla="*/ 61 w 421"/>
                <a:gd name="T55" fmla="*/ 92 h 528"/>
                <a:gd name="T56" fmla="*/ 84 w 421"/>
                <a:gd name="T57"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528">
                  <a:moveTo>
                    <a:pt x="84" y="0"/>
                  </a:moveTo>
                  <a:lnTo>
                    <a:pt x="84" y="0"/>
                  </a:lnTo>
                  <a:cubicBezTo>
                    <a:pt x="107" y="8"/>
                    <a:pt x="130" y="15"/>
                    <a:pt x="160" y="23"/>
                  </a:cubicBezTo>
                  <a:cubicBezTo>
                    <a:pt x="168" y="23"/>
                    <a:pt x="183" y="15"/>
                    <a:pt x="191" y="23"/>
                  </a:cubicBezTo>
                  <a:cubicBezTo>
                    <a:pt x="206" y="23"/>
                    <a:pt x="206" y="38"/>
                    <a:pt x="222" y="46"/>
                  </a:cubicBezTo>
                  <a:cubicBezTo>
                    <a:pt x="237" y="54"/>
                    <a:pt x="267" y="38"/>
                    <a:pt x="275" y="61"/>
                  </a:cubicBezTo>
                  <a:cubicBezTo>
                    <a:pt x="283" y="69"/>
                    <a:pt x="244" y="69"/>
                    <a:pt x="237" y="84"/>
                  </a:cubicBezTo>
                  <a:cubicBezTo>
                    <a:pt x="237" y="130"/>
                    <a:pt x="252" y="168"/>
                    <a:pt x="267" y="206"/>
                  </a:cubicBezTo>
                  <a:cubicBezTo>
                    <a:pt x="275" y="214"/>
                    <a:pt x="290" y="199"/>
                    <a:pt x="298" y="206"/>
                  </a:cubicBezTo>
                  <a:cubicBezTo>
                    <a:pt x="321" y="229"/>
                    <a:pt x="321" y="260"/>
                    <a:pt x="344" y="283"/>
                  </a:cubicBezTo>
                  <a:cubicBezTo>
                    <a:pt x="351" y="290"/>
                    <a:pt x="367" y="290"/>
                    <a:pt x="374" y="298"/>
                  </a:cubicBezTo>
                  <a:lnTo>
                    <a:pt x="374" y="298"/>
                  </a:lnTo>
                  <a:cubicBezTo>
                    <a:pt x="405" y="359"/>
                    <a:pt x="405" y="359"/>
                    <a:pt x="405" y="359"/>
                  </a:cubicBezTo>
                  <a:cubicBezTo>
                    <a:pt x="412" y="436"/>
                    <a:pt x="412" y="436"/>
                    <a:pt x="412" y="436"/>
                  </a:cubicBezTo>
                  <a:lnTo>
                    <a:pt x="412" y="436"/>
                  </a:lnTo>
                  <a:cubicBezTo>
                    <a:pt x="412" y="459"/>
                    <a:pt x="420" y="474"/>
                    <a:pt x="420" y="497"/>
                  </a:cubicBezTo>
                  <a:cubicBezTo>
                    <a:pt x="420" y="504"/>
                    <a:pt x="405" y="512"/>
                    <a:pt x="397" y="527"/>
                  </a:cubicBezTo>
                  <a:lnTo>
                    <a:pt x="397" y="527"/>
                  </a:lnTo>
                  <a:cubicBezTo>
                    <a:pt x="374" y="512"/>
                    <a:pt x="351" y="497"/>
                    <a:pt x="329" y="481"/>
                  </a:cubicBezTo>
                  <a:cubicBezTo>
                    <a:pt x="298" y="459"/>
                    <a:pt x="283" y="428"/>
                    <a:pt x="252" y="413"/>
                  </a:cubicBezTo>
                  <a:cubicBezTo>
                    <a:pt x="176" y="390"/>
                    <a:pt x="99" y="398"/>
                    <a:pt x="23" y="390"/>
                  </a:cubicBezTo>
                  <a:lnTo>
                    <a:pt x="23" y="390"/>
                  </a:lnTo>
                  <a:cubicBezTo>
                    <a:pt x="38" y="367"/>
                    <a:pt x="61" y="344"/>
                    <a:pt x="61" y="321"/>
                  </a:cubicBezTo>
                  <a:cubicBezTo>
                    <a:pt x="69" y="306"/>
                    <a:pt x="61" y="283"/>
                    <a:pt x="54" y="267"/>
                  </a:cubicBezTo>
                  <a:cubicBezTo>
                    <a:pt x="38" y="245"/>
                    <a:pt x="0" y="229"/>
                    <a:pt x="0" y="206"/>
                  </a:cubicBezTo>
                  <a:cubicBezTo>
                    <a:pt x="0" y="191"/>
                    <a:pt x="38" y="206"/>
                    <a:pt x="54" y="199"/>
                  </a:cubicBezTo>
                  <a:cubicBezTo>
                    <a:pt x="69" y="191"/>
                    <a:pt x="84" y="176"/>
                    <a:pt x="84" y="161"/>
                  </a:cubicBezTo>
                  <a:cubicBezTo>
                    <a:pt x="92" y="138"/>
                    <a:pt x="69" y="115"/>
                    <a:pt x="61" y="92"/>
                  </a:cubicBezTo>
                  <a:cubicBezTo>
                    <a:pt x="61" y="61"/>
                    <a:pt x="76" y="31"/>
                    <a:pt x="8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8" name="Freeform 137"/>
            <p:cNvSpPr>
              <a:spLocks noChangeArrowheads="1"/>
            </p:cNvSpPr>
            <p:nvPr/>
          </p:nvSpPr>
          <p:spPr bwMode="auto">
            <a:xfrm>
              <a:off x="5506680" y="4748214"/>
              <a:ext cx="153977" cy="142875"/>
            </a:xfrm>
            <a:custGeom>
              <a:avLst/>
              <a:gdLst>
                <a:gd name="T0" fmla="*/ 15 w 429"/>
                <a:gd name="T1" fmla="*/ 23 h 398"/>
                <a:gd name="T2" fmla="*/ 15 w 429"/>
                <a:gd name="T3" fmla="*/ 23 h 398"/>
                <a:gd name="T4" fmla="*/ 69 w 429"/>
                <a:gd name="T5" fmla="*/ 38 h 398"/>
                <a:gd name="T6" fmla="*/ 69 w 429"/>
                <a:gd name="T7" fmla="*/ 68 h 398"/>
                <a:gd name="T8" fmla="*/ 92 w 429"/>
                <a:gd name="T9" fmla="*/ 76 h 398"/>
                <a:gd name="T10" fmla="*/ 145 w 429"/>
                <a:gd name="T11" fmla="*/ 53 h 398"/>
                <a:gd name="T12" fmla="*/ 153 w 429"/>
                <a:gd name="T13" fmla="*/ 7 h 398"/>
                <a:gd name="T14" fmla="*/ 176 w 429"/>
                <a:gd name="T15" fmla="*/ 7 h 398"/>
                <a:gd name="T16" fmla="*/ 222 w 429"/>
                <a:gd name="T17" fmla="*/ 68 h 398"/>
                <a:gd name="T18" fmla="*/ 237 w 429"/>
                <a:gd name="T19" fmla="*/ 91 h 398"/>
                <a:gd name="T20" fmla="*/ 268 w 429"/>
                <a:gd name="T21" fmla="*/ 91 h 398"/>
                <a:gd name="T22" fmla="*/ 268 w 429"/>
                <a:gd name="T23" fmla="*/ 91 h 398"/>
                <a:gd name="T24" fmla="*/ 268 w 429"/>
                <a:gd name="T25" fmla="*/ 145 h 398"/>
                <a:gd name="T26" fmla="*/ 336 w 429"/>
                <a:gd name="T27" fmla="*/ 160 h 398"/>
                <a:gd name="T28" fmla="*/ 359 w 429"/>
                <a:gd name="T29" fmla="*/ 206 h 398"/>
                <a:gd name="T30" fmla="*/ 428 w 429"/>
                <a:gd name="T31" fmla="*/ 259 h 398"/>
                <a:gd name="T32" fmla="*/ 428 w 429"/>
                <a:gd name="T33" fmla="*/ 267 h 398"/>
                <a:gd name="T34" fmla="*/ 405 w 429"/>
                <a:gd name="T35" fmla="*/ 298 h 398"/>
                <a:gd name="T36" fmla="*/ 336 w 429"/>
                <a:gd name="T37" fmla="*/ 290 h 398"/>
                <a:gd name="T38" fmla="*/ 306 w 429"/>
                <a:gd name="T39" fmla="*/ 252 h 398"/>
                <a:gd name="T40" fmla="*/ 245 w 429"/>
                <a:gd name="T41" fmla="*/ 252 h 398"/>
                <a:gd name="T42" fmla="*/ 237 w 429"/>
                <a:gd name="T43" fmla="*/ 298 h 398"/>
                <a:gd name="T44" fmla="*/ 275 w 429"/>
                <a:gd name="T45" fmla="*/ 359 h 398"/>
                <a:gd name="T46" fmla="*/ 214 w 429"/>
                <a:gd name="T47" fmla="*/ 397 h 398"/>
                <a:gd name="T48" fmla="*/ 214 w 429"/>
                <a:gd name="T49" fmla="*/ 397 h 398"/>
                <a:gd name="T50" fmla="*/ 184 w 429"/>
                <a:gd name="T51" fmla="*/ 389 h 398"/>
                <a:gd name="T52" fmla="*/ 168 w 429"/>
                <a:gd name="T53" fmla="*/ 328 h 398"/>
                <a:gd name="T54" fmla="*/ 107 w 429"/>
                <a:gd name="T55" fmla="*/ 328 h 398"/>
                <a:gd name="T56" fmla="*/ 69 w 429"/>
                <a:gd name="T57" fmla="*/ 374 h 398"/>
                <a:gd name="T58" fmla="*/ 23 w 429"/>
                <a:gd name="T59" fmla="*/ 374 h 398"/>
                <a:gd name="T60" fmla="*/ 15 w 429"/>
                <a:gd name="T61" fmla="*/ 298 h 398"/>
                <a:gd name="T62" fmla="*/ 15 w 429"/>
                <a:gd name="T63" fmla="*/ 298 h 398"/>
                <a:gd name="T64" fmla="*/ 23 w 429"/>
                <a:gd name="T65" fmla="*/ 229 h 398"/>
                <a:gd name="T66" fmla="*/ 15 w 429"/>
                <a:gd name="T67" fmla="*/ 206 h 398"/>
                <a:gd name="T68" fmla="*/ 38 w 429"/>
                <a:gd name="T69" fmla="*/ 191 h 398"/>
                <a:gd name="T70" fmla="*/ 31 w 429"/>
                <a:gd name="T71" fmla="*/ 145 h 398"/>
                <a:gd name="T72" fmla="*/ 0 w 429"/>
                <a:gd name="T73" fmla="*/ 114 h 398"/>
                <a:gd name="T74" fmla="*/ 0 w 429"/>
                <a:gd name="T75" fmla="*/ 114 h 398"/>
                <a:gd name="T76" fmla="*/ 23 w 429"/>
                <a:gd name="T77" fmla="*/ 84 h 398"/>
                <a:gd name="T78" fmla="*/ 15 w 429"/>
                <a:gd name="T79" fmla="*/ 2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9" h="398">
                  <a:moveTo>
                    <a:pt x="15" y="23"/>
                  </a:moveTo>
                  <a:lnTo>
                    <a:pt x="15" y="23"/>
                  </a:lnTo>
                  <a:cubicBezTo>
                    <a:pt x="31" y="30"/>
                    <a:pt x="54" y="23"/>
                    <a:pt x="69" y="38"/>
                  </a:cubicBezTo>
                  <a:cubicBezTo>
                    <a:pt x="77" y="38"/>
                    <a:pt x="61" y="53"/>
                    <a:pt x="69" y="68"/>
                  </a:cubicBezTo>
                  <a:cubicBezTo>
                    <a:pt x="69" y="76"/>
                    <a:pt x="84" y="76"/>
                    <a:pt x="92" y="76"/>
                  </a:cubicBezTo>
                  <a:cubicBezTo>
                    <a:pt x="115" y="76"/>
                    <a:pt x="138" y="68"/>
                    <a:pt x="145" y="53"/>
                  </a:cubicBezTo>
                  <a:cubicBezTo>
                    <a:pt x="153" y="46"/>
                    <a:pt x="138" y="23"/>
                    <a:pt x="153" y="7"/>
                  </a:cubicBezTo>
                  <a:cubicBezTo>
                    <a:pt x="153" y="0"/>
                    <a:pt x="168" y="0"/>
                    <a:pt x="176" y="7"/>
                  </a:cubicBezTo>
                  <a:cubicBezTo>
                    <a:pt x="199" y="23"/>
                    <a:pt x="207" y="46"/>
                    <a:pt x="222" y="68"/>
                  </a:cubicBezTo>
                  <a:cubicBezTo>
                    <a:pt x="229" y="76"/>
                    <a:pt x="229" y="91"/>
                    <a:pt x="237" y="91"/>
                  </a:cubicBezTo>
                  <a:cubicBezTo>
                    <a:pt x="245" y="91"/>
                    <a:pt x="260" y="91"/>
                    <a:pt x="268" y="91"/>
                  </a:cubicBezTo>
                  <a:lnTo>
                    <a:pt x="268" y="91"/>
                  </a:lnTo>
                  <a:cubicBezTo>
                    <a:pt x="268" y="145"/>
                    <a:pt x="268" y="145"/>
                    <a:pt x="268" y="145"/>
                  </a:cubicBezTo>
                  <a:cubicBezTo>
                    <a:pt x="336" y="160"/>
                    <a:pt x="336" y="160"/>
                    <a:pt x="336" y="160"/>
                  </a:cubicBezTo>
                  <a:cubicBezTo>
                    <a:pt x="359" y="206"/>
                    <a:pt x="359" y="206"/>
                    <a:pt x="359" y="206"/>
                  </a:cubicBezTo>
                  <a:cubicBezTo>
                    <a:pt x="428" y="259"/>
                    <a:pt x="428" y="259"/>
                    <a:pt x="428" y="259"/>
                  </a:cubicBezTo>
                  <a:cubicBezTo>
                    <a:pt x="428" y="267"/>
                    <a:pt x="428" y="267"/>
                    <a:pt x="428" y="267"/>
                  </a:cubicBezTo>
                  <a:cubicBezTo>
                    <a:pt x="420" y="275"/>
                    <a:pt x="413" y="290"/>
                    <a:pt x="405" y="298"/>
                  </a:cubicBezTo>
                  <a:cubicBezTo>
                    <a:pt x="382" y="305"/>
                    <a:pt x="359" y="305"/>
                    <a:pt x="336" y="290"/>
                  </a:cubicBezTo>
                  <a:cubicBezTo>
                    <a:pt x="321" y="290"/>
                    <a:pt x="321" y="259"/>
                    <a:pt x="306" y="252"/>
                  </a:cubicBezTo>
                  <a:cubicBezTo>
                    <a:pt x="290" y="244"/>
                    <a:pt x="268" y="244"/>
                    <a:pt x="245" y="252"/>
                  </a:cubicBezTo>
                  <a:cubicBezTo>
                    <a:pt x="237" y="259"/>
                    <a:pt x="229" y="282"/>
                    <a:pt x="237" y="298"/>
                  </a:cubicBezTo>
                  <a:cubicBezTo>
                    <a:pt x="245" y="321"/>
                    <a:pt x="283" y="336"/>
                    <a:pt x="275" y="359"/>
                  </a:cubicBezTo>
                  <a:cubicBezTo>
                    <a:pt x="268" y="382"/>
                    <a:pt x="237" y="389"/>
                    <a:pt x="214" y="397"/>
                  </a:cubicBezTo>
                  <a:lnTo>
                    <a:pt x="214" y="397"/>
                  </a:lnTo>
                  <a:cubicBezTo>
                    <a:pt x="207" y="397"/>
                    <a:pt x="191" y="397"/>
                    <a:pt x="184" y="389"/>
                  </a:cubicBezTo>
                  <a:cubicBezTo>
                    <a:pt x="176" y="374"/>
                    <a:pt x="191" y="336"/>
                    <a:pt x="168" y="328"/>
                  </a:cubicBezTo>
                  <a:cubicBezTo>
                    <a:pt x="153" y="313"/>
                    <a:pt x="122" y="321"/>
                    <a:pt x="107" y="328"/>
                  </a:cubicBezTo>
                  <a:cubicBezTo>
                    <a:pt x="84" y="336"/>
                    <a:pt x="84" y="366"/>
                    <a:pt x="69" y="374"/>
                  </a:cubicBezTo>
                  <a:cubicBezTo>
                    <a:pt x="54" y="382"/>
                    <a:pt x="31" y="382"/>
                    <a:pt x="23" y="374"/>
                  </a:cubicBezTo>
                  <a:cubicBezTo>
                    <a:pt x="8" y="351"/>
                    <a:pt x="15" y="321"/>
                    <a:pt x="15" y="298"/>
                  </a:cubicBezTo>
                  <a:lnTo>
                    <a:pt x="15" y="298"/>
                  </a:lnTo>
                  <a:cubicBezTo>
                    <a:pt x="15" y="275"/>
                    <a:pt x="23" y="252"/>
                    <a:pt x="23" y="229"/>
                  </a:cubicBezTo>
                  <a:cubicBezTo>
                    <a:pt x="23" y="221"/>
                    <a:pt x="15" y="214"/>
                    <a:pt x="15" y="206"/>
                  </a:cubicBezTo>
                  <a:cubicBezTo>
                    <a:pt x="15" y="198"/>
                    <a:pt x="31" y="198"/>
                    <a:pt x="38" y="191"/>
                  </a:cubicBezTo>
                  <a:cubicBezTo>
                    <a:pt x="38" y="175"/>
                    <a:pt x="38" y="160"/>
                    <a:pt x="31" y="145"/>
                  </a:cubicBezTo>
                  <a:cubicBezTo>
                    <a:pt x="23" y="129"/>
                    <a:pt x="8" y="122"/>
                    <a:pt x="0" y="114"/>
                  </a:cubicBezTo>
                  <a:lnTo>
                    <a:pt x="0" y="114"/>
                  </a:lnTo>
                  <a:cubicBezTo>
                    <a:pt x="8" y="99"/>
                    <a:pt x="23" y="91"/>
                    <a:pt x="23" y="84"/>
                  </a:cubicBezTo>
                  <a:cubicBezTo>
                    <a:pt x="23" y="61"/>
                    <a:pt x="15" y="46"/>
                    <a:pt x="15"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9" name="Freeform 138"/>
            <p:cNvSpPr>
              <a:spLocks noChangeArrowheads="1"/>
            </p:cNvSpPr>
            <p:nvPr/>
          </p:nvSpPr>
          <p:spPr bwMode="auto">
            <a:xfrm>
              <a:off x="5498742" y="4651376"/>
              <a:ext cx="198425" cy="131763"/>
            </a:xfrm>
            <a:custGeom>
              <a:avLst/>
              <a:gdLst>
                <a:gd name="T0" fmla="*/ 352 w 551"/>
                <a:gd name="T1" fmla="*/ 352 h 368"/>
                <a:gd name="T2" fmla="*/ 352 w 551"/>
                <a:gd name="T3" fmla="*/ 352 h 368"/>
                <a:gd name="T4" fmla="*/ 329 w 551"/>
                <a:gd name="T5" fmla="*/ 314 h 368"/>
                <a:gd name="T6" fmla="*/ 436 w 551"/>
                <a:gd name="T7" fmla="*/ 321 h 368"/>
                <a:gd name="T8" fmla="*/ 451 w 551"/>
                <a:gd name="T9" fmla="*/ 291 h 368"/>
                <a:gd name="T10" fmla="*/ 535 w 551"/>
                <a:gd name="T11" fmla="*/ 275 h 368"/>
                <a:gd name="T12" fmla="*/ 520 w 551"/>
                <a:gd name="T13" fmla="*/ 222 h 368"/>
                <a:gd name="T14" fmla="*/ 550 w 551"/>
                <a:gd name="T15" fmla="*/ 199 h 368"/>
                <a:gd name="T16" fmla="*/ 543 w 551"/>
                <a:gd name="T17" fmla="*/ 168 h 368"/>
                <a:gd name="T18" fmla="*/ 436 w 551"/>
                <a:gd name="T19" fmla="*/ 214 h 368"/>
                <a:gd name="T20" fmla="*/ 451 w 551"/>
                <a:gd name="T21" fmla="*/ 176 h 368"/>
                <a:gd name="T22" fmla="*/ 443 w 551"/>
                <a:gd name="T23" fmla="*/ 138 h 368"/>
                <a:gd name="T24" fmla="*/ 405 w 551"/>
                <a:gd name="T25" fmla="*/ 84 h 368"/>
                <a:gd name="T26" fmla="*/ 397 w 551"/>
                <a:gd name="T27" fmla="*/ 54 h 368"/>
                <a:gd name="T28" fmla="*/ 397 w 551"/>
                <a:gd name="T29" fmla="*/ 54 h 368"/>
                <a:gd name="T30" fmla="*/ 382 w 551"/>
                <a:gd name="T31" fmla="*/ 0 h 368"/>
                <a:gd name="T32" fmla="*/ 329 w 551"/>
                <a:gd name="T33" fmla="*/ 46 h 368"/>
                <a:gd name="T34" fmla="*/ 291 w 551"/>
                <a:gd name="T35" fmla="*/ 23 h 368"/>
                <a:gd name="T36" fmla="*/ 245 w 551"/>
                <a:gd name="T37" fmla="*/ 23 h 368"/>
                <a:gd name="T38" fmla="*/ 191 w 551"/>
                <a:gd name="T39" fmla="*/ 0 h 368"/>
                <a:gd name="T40" fmla="*/ 176 w 551"/>
                <a:gd name="T41" fmla="*/ 16 h 368"/>
                <a:gd name="T42" fmla="*/ 199 w 551"/>
                <a:gd name="T43" fmla="*/ 92 h 368"/>
                <a:gd name="T44" fmla="*/ 207 w 551"/>
                <a:gd name="T45" fmla="*/ 138 h 368"/>
                <a:gd name="T46" fmla="*/ 161 w 551"/>
                <a:gd name="T47" fmla="*/ 191 h 368"/>
                <a:gd name="T48" fmla="*/ 115 w 551"/>
                <a:gd name="T49" fmla="*/ 184 h 368"/>
                <a:gd name="T50" fmla="*/ 61 w 551"/>
                <a:gd name="T51" fmla="*/ 130 h 368"/>
                <a:gd name="T52" fmla="*/ 0 w 551"/>
                <a:gd name="T53" fmla="*/ 153 h 368"/>
                <a:gd name="T54" fmla="*/ 0 w 551"/>
                <a:gd name="T55" fmla="*/ 153 h 368"/>
                <a:gd name="T56" fmla="*/ 31 w 551"/>
                <a:gd name="T57" fmla="*/ 214 h 368"/>
                <a:gd name="T58" fmla="*/ 38 w 551"/>
                <a:gd name="T59" fmla="*/ 291 h 368"/>
                <a:gd name="T60" fmla="*/ 38 w 551"/>
                <a:gd name="T61" fmla="*/ 291 h 368"/>
                <a:gd name="T62" fmla="*/ 92 w 551"/>
                <a:gd name="T63" fmla="*/ 306 h 368"/>
                <a:gd name="T64" fmla="*/ 92 w 551"/>
                <a:gd name="T65" fmla="*/ 336 h 368"/>
                <a:gd name="T66" fmla="*/ 115 w 551"/>
                <a:gd name="T67" fmla="*/ 344 h 368"/>
                <a:gd name="T68" fmla="*/ 168 w 551"/>
                <a:gd name="T69" fmla="*/ 321 h 368"/>
                <a:gd name="T70" fmla="*/ 176 w 551"/>
                <a:gd name="T71" fmla="*/ 275 h 368"/>
                <a:gd name="T72" fmla="*/ 199 w 551"/>
                <a:gd name="T73" fmla="*/ 275 h 368"/>
                <a:gd name="T74" fmla="*/ 245 w 551"/>
                <a:gd name="T75" fmla="*/ 336 h 368"/>
                <a:gd name="T76" fmla="*/ 260 w 551"/>
                <a:gd name="T77" fmla="*/ 359 h 368"/>
                <a:gd name="T78" fmla="*/ 352 w 551"/>
                <a:gd name="T79" fmla="*/ 35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1" h="368">
                  <a:moveTo>
                    <a:pt x="352" y="352"/>
                  </a:moveTo>
                  <a:lnTo>
                    <a:pt x="352" y="352"/>
                  </a:lnTo>
                  <a:cubicBezTo>
                    <a:pt x="344" y="336"/>
                    <a:pt x="313" y="314"/>
                    <a:pt x="329" y="314"/>
                  </a:cubicBezTo>
                  <a:cubicBezTo>
                    <a:pt x="367" y="298"/>
                    <a:pt x="405" y="329"/>
                    <a:pt x="436" y="321"/>
                  </a:cubicBezTo>
                  <a:cubicBezTo>
                    <a:pt x="451" y="321"/>
                    <a:pt x="443" y="298"/>
                    <a:pt x="451" y="291"/>
                  </a:cubicBezTo>
                  <a:cubicBezTo>
                    <a:pt x="474" y="283"/>
                    <a:pt x="512" y="298"/>
                    <a:pt x="535" y="275"/>
                  </a:cubicBezTo>
                  <a:cubicBezTo>
                    <a:pt x="550" y="268"/>
                    <a:pt x="520" y="245"/>
                    <a:pt x="520" y="222"/>
                  </a:cubicBezTo>
                  <a:cubicBezTo>
                    <a:pt x="527" y="214"/>
                    <a:pt x="543" y="207"/>
                    <a:pt x="550" y="199"/>
                  </a:cubicBezTo>
                  <a:cubicBezTo>
                    <a:pt x="550" y="184"/>
                    <a:pt x="550" y="161"/>
                    <a:pt x="543" y="168"/>
                  </a:cubicBezTo>
                  <a:cubicBezTo>
                    <a:pt x="505" y="168"/>
                    <a:pt x="474" y="207"/>
                    <a:pt x="436" y="214"/>
                  </a:cubicBezTo>
                  <a:cubicBezTo>
                    <a:pt x="428" y="214"/>
                    <a:pt x="451" y="191"/>
                    <a:pt x="451" y="176"/>
                  </a:cubicBezTo>
                  <a:cubicBezTo>
                    <a:pt x="451" y="161"/>
                    <a:pt x="451" y="145"/>
                    <a:pt x="443" y="138"/>
                  </a:cubicBezTo>
                  <a:cubicBezTo>
                    <a:pt x="436" y="115"/>
                    <a:pt x="413" y="107"/>
                    <a:pt x="405" y="84"/>
                  </a:cubicBezTo>
                  <a:cubicBezTo>
                    <a:pt x="397" y="77"/>
                    <a:pt x="397" y="69"/>
                    <a:pt x="397" y="54"/>
                  </a:cubicBezTo>
                  <a:lnTo>
                    <a:pt x="397" y="54"/>
                  </a:lnTo>
                  <a:cubicBezTo>
                    <a:pt x="390" y="39"/>
                    <a:pt x="397" y="0"/>
                    <a:pt x="382" y="0"/>
                  </a:cubicBezTo>
                  <a:cubicBezTo>
                    <a:pt x="359" y="0"/>
                    <a:pt x="352" y="39"/>
                    <a:pt x="329" y="46"/>
                  </a:cubicBezTo>
                  <a:cubicBezTo>
                    <a:pt x="313" y="54"/>
                    <a:pt x="298" y="31"/>
                    <a:pt x="291" y="23"/>
                  </a:cubicBezTo>
                  <a:cubicBezTo>
                    <a:pt x="275" y="23"/>
                    <a:pt x="252" y="31"/>
                    <a:pt x="245" y="23"/>
                  </a:cubicBezTo>
                  <a:cubicBezTo>
                    <a:pt x="222" y="23"/>
                    <a:pt x="207" y="8"/>
                    <a:pt x="191" y="0"/>
                  </a:cubicBezTo>
                  <a:cubicBezTo>
                    <a:pt x="184" y="0"/>
                    <a:pt x="176" y="8"/>
                    <a:pt x="176" y="16"/>
                  </a:cubicBezTo>
                  <a:cubicBezTo>
                    <a:pt x="176" y="39"/>
                    <a:pt x="199" y="69"/>
                    <a:pt x="199" y="92"/>
                  </a:cubicBezTo>
                  <a:cubicBezTo>
                    <a:pt x="207" y="107"/>
                    <a:pt x="207" y="130"/>
                    <a:pt x="207" y="138"/>
                  </a:cubicBezTo>
                  <a:cubicBezTo>
                    <a:pt x="191" y="161"/>
                    <a:pt x="184" y="184"/>
                    <a:pt x="161" y="191"/>
                  </a:cubicBezTo>
                  <a:cubicBezTo>
                    <a:pt x="145" y="199"/>
                    <a:pt x="122" y="199"/>
                    <a:pt x="115" y="184"/>
                  </a:cubicBezTo>
                  <a:cubicBezTo>
                    <a:pt x="92" y="176"/>
                    <a:pt x="84" y="138"/>
                    <a:pt x="61" y="130"/>
                  </a:cubicBezTo>
                  <a:cubicBezTo>
                    <a:pt x="38" y="122"/>
                    <a:pt x="23" y="145"/>
                    <a:pt x="0" y="153"/>
                  </a:cubicBezTo>
                  <a:lnTo>
                    <a:pt x="0" y="153"/>
                  </a:lnTo>
                  <a:cubicBezTo>
                    <a:pt x="31" y="214"/>
                    <a:pt x="31" y="214"/>
                    <a:pt x="31" y="214"/>
                  </a:cubicBezTo>
                  <a:cubicBezTo>
                    <a:pt x="38" y="291"/>
                    <a:pt x="38" y="291"/>
                    <a:pt x="38" y="291"/>
                  </a:cubicBezTo>
                  <a:lnTo>
                    <a:pt x="38" y="291"/>
                  </a:lnTo>
                  <a:cubicBezTo>
                    <a:pt x="54" y="298"/>
                    <a:pt x="77" y="291"/>
                    <a:pt x="92" y="306"/>
                  </a:cubicBezTo>
                  <a:cubicBezTo>
                    <a:pt x="100" y="306"/>
                    <a:pt x="84" y="321"/>
                    <a:pt x="92" y="336"/>
                  </a:cubicBezTo>
                  <a:cubicBezTo>
                    <a:pt x="92" y="344"/>
                    <a:pt x="107" y="344"/>
                    <a:pt x="115" y="344"/>
                  </a:cubicBezTo>
                  <a:cubicBezTo>
                    <a:pt x="138" y="344"/>
                    <a:pt x="161" y="336"/>
                    <a:pt x="168" y="321"/>
                  </a:cubicBezTo>
                  <a:cubicBezTo>
                    <a:pt x="176" y="314"/>
                    <a:pt x="161" y="291"/>
                    <a:pt x="176" y="275"/>
                  </a:cubicBezTo>
                  <a:cubicBezTo>
                    <a:pt x="176" y="268"/>
                    <a:pt x="191" y="268"/>
                    <a:pt x="199" y="275"/>
                  </a:cubicBezTo>
                  <a:cubicBezTo>
                    <a:pt x="222" y="291"/>
                    <a:pt x="230" y="314"/>
                    <a:pt x="245" y="336"/>
                  </a:cubicBezTo>
                  <a:cubicBezTo>
                    <a:pt x="252" y="344"/>
                    <a:pt x="252" y="359"/>
                    <a:pt x="260" y="359"/>
                  </a:cubicBezTo>
                  <a:cubicBezTo>
                    <a:pt x="291" y="367"/>
                    <a:pt x="321" y="352"/>
                    <a:pt x="352" y="3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0" name="Freeform 139"/>
            <p:cNvSpPr>
              <a:spLocks noChangeArrowheads="1"/>
            </p:cNvSpPr>
            <p:nvPr/>
          </p:nvSpPr>
          <p:spPr bwMode="auto">
            <a:xfrm>
              <a:off x="5201899" y="4719638"/>
              <a:ext cx="190488" cy="119062"/>
            </a:xfrm>
            <a:custGeom>
              <a:avLst/>
              <a:gdLst>
                <a:gd name="T0" fmla="*/ 474 w 528"/>
                <a:gd name="T1" fmla="*/ 100 h 330"/>
                <a:gd name="T2" fmla="*/ 474 w 528"/>
                <a:gd name="T3" fmla="*/ 100 h 330"/>
                <a:gd name="T4" fmla="*/ 482 w 528"/>
                <a:gd name="T5" fmla="*/ 115 h 330"/>
                <a:gd name="T6" fmla="*/ 505 w 528"/>
                <a:gd name="T7" fmla="*/ 138 h 330"/>
                <a:gd name="T8" fmla="*/ 505 w 528"/>
                <a:gd name="T9" fmla="*/ 199 h 330"/>
                <a:gd name="T10" fmla="*/ 520 w 528"/>
                <a:gd name="T11" fmla="*/ 245 h 330"/>
                <a:gd name="T12" fmla="*/ 482 w 528"/>
                <a:gd name="T13" fmla="*/ 275 h 330"/>
                <a:gd name="T14" fmla="*/ 459 w 528"/>
                <a:gd name="T15" fmla="*/ 321 h 330"/>
                <a:gd name="T16" fmla="*/ 375 w 528"/>
                <a:gd name="T17" fmla="*/ 306 h 330"/>
                <a:gd name="T18" fmla="*/ 336 w 528"/>
                <a:gd name="T19" fmla="*/ 283 h 330"/>
                <a:gd name="T20" fmla="*/ 283 w 528"/>
                <a:gd name="T21" fmla="*/ 283 h 330"/>
                <a:gd name="T22" fmla="*/ 283 w 528"/>
                <a:gd name="T23" fmla="*/ 283 h 330"/>
                <a:gd name="T24" fmla="*/ 260 w 528"/>
                <a:gd name="T25" fmla="*/ 245 h 330"/>
                <a:gd name="T26" fmla="*/ 222 w 528"/>
                <a:gd name="T27" fmla="*/ 222 h 330"/>
                <a:gd name="T28" fmla="*/ 207 w 528"/>
                <a:gd name="T29" fmla="*/ 168 h 330"/>
                <a:gd name="T30" fmla="*/ 161 w 528"/>
                <a:gd name="T31" fmla="*/ 206 h 330"/>
                <a:gd name="T32" fmla="*/ 107 w 528"/>
                <a:gd name="T33" fmla="*/ 222 h 330"/>
                <a:gd name="T34" fmla="*/ 0 w 528"/>
                <a:gd name="T35" fmla="*/ 206 h 330"/>
                <a:gd name="T36" fmla="*/ 0 w 528"/>
                <a:gd name="T37" fmla="*/ 206 h 330"/>
                <a:gd name="T38" fmla="*/ 8 w 528"/>
                <a:gd name="T39" fmla="*/ 123 h 330"/>
                <a:gd name="T40" fmla="*/ 38 w 528"/>
                <a:gd name="T41" fmla="*/ 39 h 330"/>
                <a:gd name="T42" fmla="*/ 100 w 528"/>
                <a:gd name="T43" fmla="*/ 16 h 330"/>
                <a:gd name="T44" fmla="*/ 252 w 528"/>
                <a:gd name="T45" fmla="*/ 62 h 330"/>
                <a:gd name="T46" fmla="*/ 474 w 528"/>
                <a:gd name="T47" fmla="*/ 10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330">
                  <a:moveTo>
                    <a:pt x="474" y="100"/>
                  </a:moveTo>
                  <a:lnTo>
                    <a:pt x="474" y="100"/>
                  </a:lnTo>
                  <a:cubicBezTo>
                    <a:pt x="474" y="107"/>
                    <a:pt x="474" y="107"/>
                    <a:pt x="482" y="115"/>
                  </a:cubicBezTo>
                  <a:cubicBezTo>
                    <a:pt x="482" y="130"/>
                    <a:pt x="505" y="123"/>
                    <a:pt x="505" y="138"/>
                  </a:cubicBezTo>
                  <a:cubicBezTo>
                    <a:pt x="512" y="153"/>
                    <a:pt x="505" y="176"/>
                    <a:pt x="505" y="199"/>
                  </a:cubicBezTo>
                  <a:cubicBezTo>
                    <a:pt x="505" y="214"/>
                    <a:pt x="527" y="229"/>
                    <a:pt x="520" y="245"/>
                  </a:cubicBezTo>
                  <a:cubicBezTo>
                    <a:pt x="512" y="260"/>
                    <a:pt x="489" y="260"/>
                    <a:pt x="482" y="275"/>
                  </a:cubicBezTo>
                  <a:cubicBezTo>
                    <a:pt x="466" y="283"/>
                    <a:pt x="482" y="314"/>
                    <a:pt x="459" y="321"/>
                  </a:cubicBezTo>
                  <a:cubicBezTo>
                    <a:pt x="436" y="329"/>
                    <a:pt x="405" y="321"/>
                    <a:pt x="375" y="306"/>
                  </a:cubicBezTo>
                  <a:cubicBezTo>
                    <a:pt x="359" y="306"/>
                    <a:pt x="352" y="283"/>
                    <a:pt x="336" y="283"/>
                  </a:cubicBezTo>
                  <a:cubicBezTo>
                    <a:pt x="321" y="275"/>
                    <a:pt x="298" y="283"/>
                    <a:pt x="283" y="283"/>
                  </a:cubicBezTo>
                  <a:lnTo>
                    <a:pt x="283" y="283"/>
                  </a:lnTo>
                  <a:cubicBezTo>
                    <a:pt x="275" y="268"/>
                    <a:pt x="268" y="252"/>
                    <a:pt x="260" y="245"/>
                  </a:cubicBezTo>
                  <a:cubicBezTo>
                    <a:pt x="252" y="237"/>
                    <a:pt x="237" y="237"/>
                    <a:pt x="222" y="222"/>
                  </a:cubicBezTo>
                  <a:cubicBezTo>
                    <a:pt x="214" y="206"/>
                    <a:pt x="222" y="176"/>
                    <a:pt x="207" y="168"/>
                  </a:cubicBezTo>
                  <a:cubicBezTo>
                    <a:pt x="184" y="168"/>
                    <a:pt x="184" y="199"/>
                    <a:pt x="161" y="206"/>
                  </a:cubicBezTo>
                  <a:cubicBezTo>
                    <a:pt x="146" y="214"/>
                    <a:pt x="123" y="222"/>
                    <a:pt x="107" y="222"/>
                  </a:cubicBezTo>
                  <a:cubicBezTo>
                    <a:pt x="69" y="222"/>
                    <a:pt x="38" y="206"/>
                    <a:pt x="0" y="206"/>
                  </a:cubicBezTo>
                  <a:lnTo>
                    <a:pt x="0" y="206"/>
                  </a:lnTo>
                  <a:cubicBezTo>
                    <a:pt x="0" y="176"/>
                    <a:pt x="0" y="153"/>
                    <a:pt x="8" y="123"/>
                  </a:cubicBezTo>
                  <a:cubicBezTo>
                    <a:pt x="23" y="100"/>
                    <a:pt x="8" y="62"/>
                    <a:pt x="38" y="39"/>
                  </a:cubicBezTo>
                  <a:cubicBezTo>
                    <a:pt x="54" y="23"/>
                    <a:pt x="77" y="23"/>
                    <a:pt x="100" y="16"/>
                  </a:cubicBezTo>
                  <a:cubicBezTo>
                    <a:pt x="146" y="0"/>
                    <a:pt x="207" y="39"/>
                    <a:pt x="252" y="62"/>
                  </a:cubicBezTo>
                  <a:cubicBezTo>
                    <a:pt x="313" y="84"/>
                    <a:pt x="398" y="92"/>
                    <a:pt x="474" y="10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1" name="Freeform 140"/>
            <p:cNvSpPr>
              <a:spLocks noChangeArrowheads="1"/>
            </p:cNvSpPr>
            <p:nvPr/>
          </p:nvSpPr>
          <p:spPr bwMode="auto">
            <a:xfrm>
              <a:off x="5284444" y="4738689"/>
              <a:ext cx="236522" cy="173037"/>
            </a:xfrm>
            <a:custGeom>
              <a:avLst/>
              <a:gdLst>
                <a:gd name="T0" fmla="*/ 244 w 657"/>
                <a:gd name="T1" fmla="*/ 8 h 482"/>
                <a:gd name="T2" fmla="*/ 244 w 657"/>
                <a:gd name="T3" fmla="*/ 8 h 482"/>
                <a:gd name="T4" fmla="*/ 374 w 657"/>
                <a:gd name="T5" fmla="*/ 46 h 482"/>
                <a:gd name="T6" fmla="*/ 244 w 657"/>
                <a:gd name="T7" fmla="*/ 46 h 482"/>
                <a:gd name="T8" fmla="*/ 244 w 657"/>
                <a:gd name="T9" fmla="*/ 46 h 482"/>
                <a:gd name="T10" fmla="*/ 252 w 657"/>
                <a:gd name="T11" fmla="*/ 61 h 482"/>
                <a:gd name="T12" fmla="*/ 275 w 657"/>
                <a:gd name="T13" fmla="*/ 84 h 482"/>
                <a:gd name="T14" fmla="*/ 275 w 657"/>
                <a:gd name="T15" fmla="*/ 145 h 482"/>
                <a:gd name="T16" fmla="*/ 290 w 657"/>
                <a:gd name="T17" fmla="*/ 191 h 482"/>
                <a:gd name="T18" fmla="*/ 252 w 657"/>
                <a:gd name="T19" fmla="*/ 221 h 482"/>
                <a:gd name="T20" fmla="*/ 229 w 657"/>
                <a:gd name="T21" fmla="*/ 267 h 482"/>
                <a:gd name="T22" fmla="*/ 145 w 657"/>
                <a:gd name="T23" fmla="*/ 252 h 482"/>
                <a:gd name="T24" fmla="*/ 106 w 657"/>
                <a:gd name="T25" fmla="*/ 229 h 482"/>
                <a:gd name="T26" fmla="*/ 53 w 657"/>
                <a:gd name="T27" fmla="*/ 229 h 482"/>
                <a:gd name="T28" fmla="*/ 53 w 657"/>
                <a:gd name="T29" fmla="*/ 229 h 482"/>
                <a:gd name="T30" fmla="*/ 7 w 657"/>
                <a:gd name="T31" fmla="*/ 260 h 482"/>
                <a:gd name="T32" fmla="*/ 91 w 657"/>
                <a:gd name="T33" fmla="*/ 321 h 482"/>
                <a:gd name="T34" fmla="*/ 99 w 657"/>
                <a:gd name="T35" fmla="*/ 351 h 482"/>
                <a:gd name="T36" fmla="*/ 145 w 657"/>
                <a:gd name="T37" fmla="*/ 366 h 482"/>
                <a:gd name="T38" fmla="*/ 175 w 657"/>
                <a:gd name="T39" fmla="*/ 405 h 482"/>
                <a:gd name="T40" fmla="*/ 191 w 657"/>
                <a:gd name="T41" fmla="*/ 466 h 482"/>
                <a:gd name="T42" fmla="*/ 221 w 657"/>
                <a:gd name="T43" fmla="*/ 443 h 482"/>
                <a:gd name="T44" fmla="*/ 267 w 657"/>
                <a:gd name="T45" fmla="*/ 481 h 482"/>
                <a:gd name="T46" fmla="*/ 336 w 657"/>
                <a:gd name="T47" fmla="*/ 435 h 482"/>
                <a:gd name="T48" fmla="*/ 358 w 657"/>
                <a:gd name="T49" fmla="*/ 466 h 482"/>
                <a:gd name="T50" fmla="*/ 358 w 657"/>
                <a:gd name="T51" fmla="*/ 466 h 482"/>
                <a:gd name="T52" fmla="*/ 404 w 657"/>
                <a:gd name="T53" fmla="*/ 435 h 482"/>
                <a:gd name="T54" fmla="*/ 458 w 657"/>
                <a:gd name="T55" fmla="*/ 374 h 482"/>
                <a:gd name="T56" fmla="*/ 550 w 657"/>
                <a:gd name="T57" fmla="*/ 374 h 482"/>
                <a:gd name="T58" fmla="*/ 633 w 657"/>
                <a:gd name="T59" fmla="*/ 321 h 482"/>
                <a:gd name="T60" fmla="*/ 633 w 657"/>
                <a:gd name="T61" fmla="*/ 321 h 482"/>
                <a:gd name="T62" fmla="*/ 641 w 657"/>
                <a:gd name="T63" fmla="*/ 252 h 482"/>
                <a:gd name="T64" fmla="*/ 633 w 657"/>
                <a:gd name="T65" fmla="*/ 229 h 482"/>
                <a:gd name="T66" fmla="*/ 656 w 657"/>
                <a:gd name="T67" fmla="*/ 214 h 482"/>
                <a:gd name="T68" fmla="*/ 649 w 657"/>
                <a:gd name="T69" fmla="*/ 168 h 482"/>
                <a:gd name="T70" fmla="*/ 618 w 657"/>
                <a:gd name="T71" fmla="*/ 137 h 482"/>
                <a:gd name="T72" fmla="*/ 618 w 657"/>
                <a:gd name="T73" fmla="*/ 137 h 482"/>
                <a:gd name="T74" fmla="*/ 550 w 657"/>
                <a:gd name="T75" fmla="*/ 91 h 482"/>
                <a:gd name="T76" fmla="*/ 473 w 657"/>
                <a:gd name="T77" fmla="*/ 23 h 482"/>
                <a:gd name="T78" fmla="*/ 244 w 657"/>
                <a:gd name="T79" fmla="*/ 0 h 482"/>
                <a:gd name="T80" fmla="*/ 244 w 657"/>
                <a:gd name="T81" fmla="*/ 0 h 482"/>
                <a:gd name="T82" fmla="*/ 244 w 657"/>
                <a:gd name="T83" fmla="*/ 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7" h="482">
                  <a:moveTo>
                    <a:pt x="244" y="8"/>
                  </a:moveTo>
                  <a:lnTo>
                    <a:pt x="244" y="8"/>
                  </a:lnTo>
                  <a:cubicBezTo>
                    <a:pt x="297" y="15"/>
                    <a:pt x="351" y="30"/>
                    <a:pt x="374" y="46"/>
                  </a:cubicBezTo>
                  <a:cubicBezTo>
                    <a:pt x="336" y="46"/>
                    <a:pt x="290" y="46"/>
                    <a:pt x="244" y="46"/>
                  </a:cubicBezTo>
                  <a:lnTo>
                    <a:pt x="244" y="46"/>
                  </a:lnTo>
                  <a:cubicBezTo>
                    <a:pt x="244" y="53"/>
                    <a:pt x="244" y="53"/>
                    <a:pt x="252" y="61"/>
                  </a:cubicBezTo>
                  <a:cubicBezTo>
                    <a:pt x="252" y="76"/>
                    <a:pt x="275" y="69"/>
                    <a:pt x="275" y="84"/>
                  </a:cubicBezTo>
                  <a:cubicBezTo>
                    <a:pt x="282" y="99"/>
                    <a:pt x="275" y="122"/>
                    <a:pt x="275" y="145"/>
                  </a:cubicBezTo>
                  <a:cubicBezTo>
                    <a:pt x="275" y="160"/>
                    <a:pt x="297" y="175"/>
                    <a:pt x="290" y="191"/>
                  </a:cubicBezTo>
                  <a:cubicBezTo>
                    <a:pt x="282" y="206"/>
                    <a:pt x="259" y="206"/>
                    <a:pt x="252" y="221"/>
                  </a:cubicBezTo>
                  <a:cubicBezTo>
                    <a:pt x="236" y="229"/>
                    <a:pt x="252" y="260"/>
                    <a:pt x="229" y="267"/>
                  </a:cubicBezTo>
                  <a:cubicBezTo>
                    <a:pt x="206" y="275"/>
                    <a:pt x="175" y="267"/>
                    <a:pt x="145" y="252"/>
                  </a:cubicBezTo>
                  <a:cubicBezTo>
                    <a:pt x="129" y="252"/>
                    <a:pt x="122" y="229"/>
                    <a:pt x="106" y="229"/>
                  </a:cubicBezTo>
                  <a:cubicBezTo>
                    <a:pt x="91" y="221"/>
                    <a:pt x="68" y="229"/>
                    <a:pt x="53" y="229"/>
                  </a:cubicBezTo>
                  <a:lnTo>
                    <a:pt x="53" y="229"/>
                  </a:lnTo>
                  <a:cubicBezTo>
                    <a:pt x="38" y="237"/>
                    <a:pt x="0" y="244"/>
                    <a:pt x="7" y="260"/>
                  </a:cubicBezTo>
                  <a:cubicBezTo>
                    <a:pt x="22" y="290"/>
                    <a:pt x="68" y="298"/>
                    <a:pt x="91" y="321"/>
                  </a:cubicBezTo>
                  <a:cubicBezTo>
                    <a:pt x="106" y="328"/>
                    <a:pt x="91" y="344"/>
                    <a:pt x="99" y="351"/>
                  </a:cubicBezTo>
                  <a:cubicBezTo>
                    <a:pt x="114" y="366"/>
                    <a:pt x="129" y="359"/>
                    <a:pt x="145" y="366"/>
                  </a:cubicBezTo>
                  <a:cubicBezTo>
                    <a:pt x="160" y="374"/>
                    <a:pt x="168" y="389"/>
                    <a:pt x="175" y="405"/>
                  </a:cubicBezTo>
                  <a:cubicBezTo>
                    <a:pt x="191" y="427"/>
                    <a:pt x="175" y="458"/>
                    <a:pt x="191" y="466"/>
                  </a:cubicBezTo>
                  <a:cubicBezTo>
                    <a:pt x="206" y="473"/>
                    <a:pt x="206" y="443"/>
                    <a:pt x="221" y="443"/>
                  </a:cubicBezTo>
                  <a:cubicBezTo>
                    <a:pt x="236" y="443"/>
                    <a:pt x="244" y="481"/>
                    <a:pt x="267" y="481"/>
                  </a:cubicBezTo>
                  <a:cubicBezTo>
                    <a:pt x="290" y="473"/>
                    <a:pt x="305" y="435"/>
                    <a:pt x="336" y="435"/>
                  </a:cubicBezTo>
                  <a:cubicBezTo>
                    <a:pt x="343" y="435"/>
                    <a:pt x="351" y="450"/>
                    <a:pt x="358" y="466"/>
                  </a:cubicBezTo>
                  <a:lnTo>
                    <a:pt x="358" y="466"/>
                  </a:lnTo>
                  <a:cubicBezTo>
                    <a:pt x="374" y="450"/>
                    <a:pt x="389" y="443"/>
                    <a:pt x="404" y="435"/>
                  </a:cubicBezTo>
                  <a:cubicBezTo>
                    <a:pt x="427" y="412"/>
                    <a:pt x="435" y="389"/>
                    <a:pt x="458" y="374"/>
                  </a:cubicBezTo>
                  <a:cubicBezTo>
                    <a:pt x="488" y="366"/>
                    <a:pt x="519" y="382"/>
                    <a:pt x="550" y="374"/>
                  </a:cubicBezTo>
                  <a:cubicBezTo>
                    <a:pt x="580" y="366"/>
                    <a:pt x="603" y="336"/>
                    <a:pt x="633" y="321"/>
                  </a:cubicBezTo>
                  <a:lnTo>
                    <a:pt x="633" y="321"/>
                  </a:lnTo>
                  <a:cubicBezTo>
                    <a:pt x="633" y="298"/>
                    <a:pt x="641" y="275"/>
                    <a:pt x="641" y="252"/>
                  </a:cubicBezTo>
                  <a:cubicBezTo>
                    <a:pt x="641" y="244"/>
                    <a:pt x="633" y="237"/>
                    <a:pt x="633" y="229"/>
                  </a:cubicBezTo>
                  <a:cubicBezTo>
                    <a:pt x="633" y="221"/>
                    <a:pt x="649" y="221"/>
                    <a:pt x="656" y="214"/>
                  </a:cubicBezTo>
                  <a:cubicBezTo>
                    <a:pt x="656" y="198"/>
                    <a:pt x="656" y="183"/>
                    <a:pt x="649" y="168"/>
                  </a:cubicBezTo>
                  <a:cubicBezTo>
                    <a:pt x="641" y="152"/>
                    <a:pt x="626" y="145"/>
                    <a:pt x="618" y="137"/>
                  </a:cubicBezTo>
                  <a:lnTo>
                    <a:pt x="618" y="137"/>
                  </a:lnTo>
                  <a:cubicBezTo>
                    <a:pt x="595" y="122"/>
                    <a:pt x="572" y="107"/>
                    <a:pt x="550" y="91"/>
                  </a:cubicBezTo>
                  <a:cubicBezTo>
                    <a:pt x="519" y="69"/>
                    <a:pt x="504" y="38"/>
                    <a:pt x="473" y="23"/>
                  </a:cubicBezTo>
                  <a:cubicBezTo>
                    <a:pt x="397" y="0"/>
                    <a:pt x="320" y="8"/>
                    <a:pt x="244" y="0"/>
                  </a:cubicBezTo>
                  <a:lnTo>
                    <a:pt x="244" y="0"/>
                  </a:lnTo>
                  <a:cubicBezTo>
                    <a:pt x="244" y="0"/>
                    <a:pt x="244" y="0"/>
                    <a:pt x="244"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2" name="Freeform 141"/>
            <p:cNvSpPr>
              <a:spLocks noChangeArrowheads="1"/>
            </p:cNvSpPr>
            <p:nvPr/>
          </p:nvSpPr>
          <p:spPr bwMode="auto">
            <a:xfrm>
              <a:off x="5284444" y="3732213"/>
              <a:ext cx="939739" cy="822325"/>
            </a:xfrm>
            <a:custGeom>
              <a:avLst/>
              <a:gdLst>
                <a:gd name="T0" fmla="*/ 175 w 2612"/>
                <a:gd name="T1" fmla="*/ 810 h 2285"/>
                <a:gd name="T2" fmla="*/ 22 w 2612"/>
                <a:gd name="T3" fmla="*/ 749 h 2285"/>
                <a:gd name="T4" fmla="*/ 236 w 2612"/>
                <a:gd name="T5" fmla="*/ 672 h 2285"/>
                <a:gd name="T6" fmla="*/ 244 w 2612"/>
                <a:gd name="T7" fmla="*/ 512 h 2285"/>
                <a:gd name="T8" fmla="*/ 404 w 2612"/>
                <a:gd name="T9" fmla="*/ 436 h 2285"/>
                <a:gd name="T10" fmla="*/ 641 w 2612"/>
                <a:gd name="T11" fmla="*/ 344 h 2285"/>
                <a:gd name="T12" fmla="*/ 802 w 2612"/>
                <a:gd name="T13" fmla="*/ 252 h 2285"/>
                <a:gd name="T14" fmla="*/ 847 w 2612"/>
                <a:gd name="T15" fmla="*/ 153 h 2285"/>
                <a:gd name="T16" fmla="*/ 1107 w 2612"/>
                <a:gd name="T17" fmla="*/ 138 h 2285"/>
                <a:gd name="T18" fmla="*/ 1199 w 2612"/>
                <a:gd name="T19" fmla="*/ 153 h 2285"/>
                <a:gd name="T20" fmla="*/ 1252 w 2612"/>
                <a:gd name="T21" fmla="*/ 0 h 2285"/>
                <a:gd name="T22" fmla="*/ 1390 w 2612"/>
                <a:gd name="T23" fmla="*/ 69 h 2285"/>
                <a:gd name="T24" fmla="*/ 1466 w 2612"/>
                <a:gd name="T25" fmla="*/ 46 h 2285"/>
                <a:gd name="T26" fmla="*/ 1604 w 2612"/>
                <a:gd name="T27" fmla="*/ 92 h 2285"/>
                <a:gd name="T28" fmla="*/ 1726 w 2612"/>
                <a:gd name="T29" fmla="*/ 61 h 2285"/>
                <a:gd name="T30" fmla="*/ 1840 w 2612"/>
                <a:gd name="T31" fmla="*/ 161 h 2285"/>
                <a:gd name="T32" fmla="*/ 1986 w 2612"/>
                <a:gd name="T33" fmla="*/ 206 h 2285"/>
                <a:gd name="T34" fmla="*/ 2123 w 2612"/>
                <a:gd name="T35" fmla="*/ 214 h 2285"/>
                <a:gd name="T36" fmla="*/ 2169 w 2612"/>
                <a:gd name="T37" fmla="*/ 405 h 2285"/>
                <a:gd name="T38" fmla="*/ 2192 w 2612"/>
                <a:gd name="T39" fmla="*/ 649 h 2285"/>
                <a:gd name="T40" fmla="*/ 2481 w 2612"/>
                <a:gd name="T41" fmla="*/ 840 h 2285"/>
                <a:gd name="T42" fmla="*/ 2466 w 2612"/>
                <a:gd name="T43" fmla="*/ 978 h 2285"/>
                <a:gd name="T44" fmla="*/ 2435 w 2612"/>
                <a:gd name="T45" fmla="*/ 1070 h 2285"/>
                <a:gd name="T46" fmla="*/ 2404 w 2612"/>
                <a:gd name="T47" fmla="*/ 1192 h 2285"/>
                <a:gd name="T48" fmla="*/ 2557 w 2612"/>
                <a:gd name="T49" fmla="*/ 1291 h 2285"/>
                <a:gd name="T50" fmla="*/ 2496 w 2612"/>
                <a:gd name="T51" fmla="*/ 1474 h 2285"/>
                <a:gd name="T52" fmla="*/ 2314 w 2612"/>
                <a:gd name="T53" fmla="*/ 1704 h 2285"/>
                <a:gd name="T54" fmla="*/ 2215 w 2612"/>
                <a:gd name="T55" fmla="*/ 1864 h 2285"/>
                <a:gd name="T56" fmla="*/ 2161 w 2612"/>
                <a:gd name="T57" fmla="*/ 1940 h 2285"/>
                <a:gd name="T58" fmla="*/ 2299 w 2612"/>
                <a:gd name="T59" fmla="*/ 2032 h 2285"/>
                <a:gd name="T60" fmla="*/ 2261 w 2612"/>
                <a:gd name="T61" fmla="*/ 2177 h 2285"/>
                <a:gd name="T62" fmla="*/ 2138 w 2612"/>
                <a:gd name="T63" fmla="*/ 2200 h 2285"/>
                <a:gd name="T64" fmla="*/ 2008 w 2612"/>
                <a:gd name="T65" fmla="*/ 2246 h 2285"/>
                <a:gd name="T66" fmla="*/ 1817 w 2612"/>
                <a:gd name="T67" fmla="*/ 2215 h 2285"/>
                <a:gd name="T68" fmla="*/ 1718 w 2612"/>
                <a:gd name="T69" fmla="*/ 2284 h 2285"/>
                <a:gd name="T70" fmla="*/ 1810 w 2612"/>
                <a:gd name="T71" fmla="*/ 2108 h 2285"/>
                <a:gd name="T72" fmla="*/ 1688 w 2612"/>
                <a:gd name="T73" fmla="*/ 2101 h 2285"/>
                <a:gd name="T74" fmla="*/ 1535 w 2612"/>
                <a:gd name="T75" fmla="*/ 2070 h 2285"/>
                <a:gd name="T76" fmla="*/ 1405 w 2612"/>
                <a:gd name="T77" fmla="*/ 2108 h 2285"/>
                <a:gd name="T78" fmla="*/ 1313 w 2612"/>
                <a:gd name="T79" fmla="*/ 2009 h 2285"/>
                <a:gd name="T80" fmla="*/ 1077 w 2612"/>
                <a:gd name="T81" fmla="*/ 1887 h 2285"/>
                <a:gd name="T82" fmla="*/ 840 w 2612"/>
                <a:gd name="T83" fmla="*/ 1787 h 2285"/>
                <a:gd name="T84" fmla="*/ 771 w 2612"/>
                <a:gd name="T85" fmla="*/ 1658 h 2285"/>
                <a:gd name="T86" fmla="*/ 840 w 2612"/>
                <a:gd name="T87" fmla="*/ 1368 h 2285"/>
                <a:gd name="T88" fmla="*/ 985 w 2612"/>
                <a:gd name="T89" fmla="*/ 1352 h 2285"/>
                <a:gd name="T90" fmla="*/ 679 w 2612"/>
                <a:gd name="T91" fmla="*/ 1322 h 2285"/>
                <a:gd name="T92" fmla="*/ 580 w 2612"/>
                <a:gd name="T93" fmla="*/ 1123 h 2285"/>
                <a:gd name="T94" fmla="*/ 366 w 2612"/>
                <a:gd name="T95" fmla="*/ 1176 h 2285"/>
                <a:gd name="T96" fmla="*/ 229 w 2612"/>
                <a:gd name="T97" fmla="*/ 1237 h 2285"/>
                <a:gd name="T98" fmla="*/ 137 w 2612"/>
                <a:gd name="T99" fmla="*/ 1306 h 2285"/>
                <a:gd name="T100" fmla="*/ 122 w 2612"/>
                <a:gd name="T101" fmla="*/ 1154 h 2285"/>
                <a:gd name="T102" fmla="*/ 213 w 2612"/>
                <a:gd name="T103" fmla="*/ 1039 h 2285"/>
                <a:gd name="T104" fmla="*/ 175 w 2612"/>
                <a:gd name="T105" fmla="*/ 91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12" h="2285">
                  <a:moveTo>
                    <a:pt x="175" y="917"/>
                  </a:moveTo>
                  <a:lnTo>
                    <a:pt x="175" y="917"/>
                  </a:lnTo>
                  <a:cubicBezTo>
                    <a:pt x="175" y="886"/>
                    <a:pt x="198" y="840"/>
                    <a:pt x="175" y="810"/>
                  </a:cubicBezTo>
                  <a:cubicBezTo>
                    <a:pt x="160" y="795"/>
                    <a:pt x="129" y="840"/>
                    <a:pt x="106" y="848"/>
                  </a:cubicBezTo>
                  <a:cubicBezTo>
                    <a:pt x="83" y="848"/>
                    <a:pt x="45" y="856"/>
                    <a:pt x="22" y="833"/>
                  </a:cubicBezTo>
                  <a:cubicBezTo>
                    <a:pt x="7" y="810"/>
                    <a:pt x="0" y="764"/>
                    <a:pt x="22" y="749"/>
                  </a:cubicBezTo>
                  <a:cubicBezTo>
                    <a:pt x="53" y="726"/>
                    <a:pt x="99" y="749"/>
                    <a:pt x="137" y="741"/>
                  </a:cubicBezTo>
                  <a:cubicBezTo>
                    <a:pt x="175" y="733"/>
                    <a:pt x="206" y="726"/>
                    <a:pt x="236" y="710"/>
                  </a:cubicBezTo>
                  <a:cubicBezTo>
                    <a:pt x="244" y="703"/>
                    <a:pt x="236" y="688"/>
                    <a:pt x="236" y="672"/>
                  </a:cubicBezTo>
                  <a:cubicBezTo>
                    <a:pt x="229" y="665"/>
                    <a:pt x="206" y="665"/>
                    <a:pt x="213" y="657"/>
                  </a:cubicBezTo>
                  <a:cubicBezTo>
                    <a:pt x="213" y="626"/>
                    <a:pt x="236" y="611"/>
                    <a:pt x="244" y="581"/>
                  </a:cubicBezTo>
                  <a:cubicBezTo>
                    <a:pt x="252" y="558"/>
                    <a:pt x="236" y="535"/>
                    <a:pt x="244" y="512"/>
                  </a:cubicBezTo>
                  <a:cubicBezTo>
                    <a:pt x="259" y="489"/>
                    <a:pt x="290" y="497"/>
                    <a:pt x="305" y="481"/>
                  </a:cubicBezTo>
                  <a:cubicBezTo>
                    <a:pt x="328" y="458"/>
                    <a:pt x="320" y="405"/>
                    <a:pt x="351" y="390"/>
                  </a:cubicBezTo>
                  <a:cubicBezTo>
                    <a:pt x="374" y="382"/>
                    <a:pt x="389" y="420"/>
                    <a:pt x="404" y="436"/>
                  </a:cubicBezTo>
                  <a:cubicBezTo>
                    <a:pt x="427" y="451"/>
                    <a:pt x="443" y="497"/>
                    <a:pt x="465" y="481"/>
                  </a:cubicBezTo>
                  <a:cubicBezTo>
                    <a:pt x="527" y="443"/>
                    <a:pt x="534" y="359"/>
                    <a:pt x="588" y="321"/>
                  </a:cubicBezTo>
                  <a:cubicBezTo>
                    <a:pt x="603" y="306"/>
                    <a:pt x="626" y="351"/>
                    <a:pt x="641" y="344"/>
                  </a:cubicBezTo>
                  <a:cubicBezTo>
                    <a:pt x="664" y="329"/>
                    <a:pt x="664" y="290"/>
                    <a:pt x="687" y="268"/>
                  </a:cubicBezTo>
                  <a:cubicBezTo>
                    <a:pt x="702" y="252"/>
                    <a:pt x="733" y="252"/>
                    <a:pt x="748" y="252"/>
                  </a:cubicBezTo>
                  <a:cubicBezTo>
                    <a:pt x="771" y="252"/>
                    <a:pt x="786" y="260"/>
                    <a:pt x="802" y="252"/>
                  </a:cubicBezTo>
                  <a:cubicBezTo>
                    <a:pt x="817" y="245"/>
                    <a:pt x="825" y="229"/>
                    <a:pt x="840" y="214"/>
                  </a:cubicBezTo>
                  <a:cubicBezTo>
                    <a:pt x="847" y="206"/>
                    <a:pt x="863" y="206"/>
                    <a:pt x="870" y="191"/>
                  </a:cubicBezTo>
                  <a:cubicBezTo>
                    <a:pt x="870" y="176"/>
                    <a:pt x="847" y="168"/>
                    <a:pt x="847" y="153"/>
                  </a:cubicBezTo>
                  <a:cubicBezTo>
                    <a:pt x="855" y="138"/>
                    <a:pt x="863" y="115"/>
                    <a:pt x="878" y="115"/>
                  </a:cubicBezTo>
                  <a:cubicBezTo>
                    <a:pt x="931" y="115"/>
                    <a:pt x="969" y="153"/>
                    <a:pt x="1015" y="153"/>
                  </a:cubicBezTo>
                  <a:cubicBezTo>
                    <a:pt x="1046" y="161"/>
                    <a:pt x="1077" y="138"/>
                    <a:pt x="1107" y="138"/>
                  </a:cubicBezTo>
                  <a:cubicBezTo>
                    <a:pt x="1122" y="138"/>
                    <a:pt x="1122" y="168"/>
                    <a:pt x="1130" y="168"/>
                  </a:cubicBezTo>
                  <a:cubicBezTo>
                    <a:pt x="1145" y="168"/>
                    <a:pt x="1153" y="145"/>
                    <a:pt x="1168" y="138"/>
                  </a:cubicBezTo>
                  <a:cubicBezTo>
                    <a:pt x="1176" y="138"/>
                    <a:pt x="1183" y="161"/>
                    <a:pt x="1199" y="153"/>
                  </a:cubicBezTo>
                  <a:cubicBezTo>
                    <a:pt x="1214" y="145"/>
                    <a:pt x="1214" y="122"/>
                    <a:pt x="1222" y="99"/>
                  </a:cubicBezTo>
                  <a:cubicBezTo>
                    <a:pt x="1222" y="76"/>
                    <a:pt x="1206" y="54"/>
                    <a:pt x="1214" y="31"/>
                  </a:cubicBezTo>
                  <a:cubicBezTo>
                    <a:pt x="1222" y="15"/>
                    <a:pt x="1237" y="0"/>
                    <a:pt x="1252" y="0"/>
                  </a:cubicBezTo>
                  <a:cubicBezTo>
                    <a:pt x="1275" y="8"/>
                    <a:pt x="1290" y="31"/>
                    <a:pt x="1306" y="46"/>
                  </a:cubicBezTo>
                  <a:cubicBezTo>
                    <a:pt x="1321" y="54"/>
                    <a:pt x="1329" y="69"/>
                    <a:pt x="1344" y="76"/>
                  </a:cubicBezTo>
                  <a:cubicBezTo>
                    <a:pt x="1359" y="76"/>
                    <a:pt x="1374" y="76"/>
                    <a:pt x="1390" y="69"/>
                  </a:cubicBezTo>
                  <a:cubicBezTo>
                    <a:pt x="1405" y="61"/>
                    <a:pt x="1405" y="31"/>
                    <a:pt x="1420" y="31"/>
                  </a:cubicBezTo>
                  <a:cubicBezTo>
                    <a:pt x="1436" y="23"/>
                    <a:pt x="1451" y="38"/>
                    <a:pt x="1466" y="46"/>
                  </a:cubicBezTo>
                  <a:lnTo>
                    <a:pt x="1466" y="46"/>
                  </a:lnTo>
                  <a:cubicBezTo>
                    <a:pt x="1481" y="54"/>
                    <a:pt x="1489" y="76"/>
                    <a:pt x="1504" y="76"/>
                  </a:cubicBezTo>
                  <a:cubicBezTo>
                    <a:pt x="1527" y="76"/>
                    <a:pt x="1542" y="38"/>
                    <a:pt x="1573" y="38"/>
                  </a:cubicBezTo>
                  <a:cubicBezTo>
                    <a:pt x="1588" y="46"/>
                    <a:pt x="1588" y="76"/>
                    <a:pt x="1604" y="92"/>
                  </a:cubicBezTo>
                  <a:cubicBezTo>
                    <a:pt x="1619" y="99"/>
                    <a:pt x="1642" y="99"/>
                    <a:pt x="1657" y="92"/>
                  </a:cubicBezTo>
                  <a:cubicBezTo>
                    <a:pt x="1672" y="84"/>
                    <a:pt x="1665" y="54"/>
                    <a:pt x="1680" y="46"/>
                  </a:cubicBezTo>
                  <a:cubicBezTo>
                    <a:pt x="1695" y="38"/>
                    <a:pt x="1711" y="61"/>
                    <a:pt x="1726" y="61"/>
                  </a:cubicBezTo>
                  <a:cubicBezTo>
                    <a:pt x="1756" y="61"/>
                    <a:pt x="1787" y="38"/>
                    <a:pt x="1810" y="54"/>
                  </a:cubicBezTo>
                  <a:cubicBezTo>
                    <a:pt x="1840" y="69"/>
                    <a:pt x="1840" y="107"/>
                    <a:pt x="1840" y="138"/>
                  </a:cubicBezTo>
                  <a:cubicBezTo>
                    <a:pt x="1848" y="145"/>
                    <a:pt x="1840" y="153"/>
                    <a:pt x="1840" y="161"/>
                  </a:cubicBezTo>
                  <a:cubicBezTo>
                    <a:pt x="1840" y="168"/>
                    <a:pt x="1833" y="176"/>
                    <a:pt x="1840" y="176"/>
                  </a:cubicBezTo>
                  <a:cubicBezTo>
                    <a:pt x="1856" y="176"/>
                    <a:pt x="1871" y="161"/>
                    <a:pt x="1886" y="168"/>
                  </a:cubicBezTo>
                  <a:cubicBezTo>
                    <a:pt x="1917" y="168"/>
                    <a:pt x="1947" y="206"/>
                    <a:pt x="1986" y="206"/>
                  </a:cubicBezTo>
                  <a:cubicBezTo>
                    <a:pt x="2001" y="206"/>
                    <a:pt x="2008" y="176"/>
                    <a:pt x="2031" y="176"/>
                  </a:cubicBezTo>
                  <a:cubicBezTo>
                    <a:pt x="2062" y="176"/>
                    <a:pt x="2092" y="199"/>
                    <a:pt x="2123" y="214"/>
                  </a:cubicBezTo>
                  <a:lnTo>
                    <a:pt x="2123" y="214"/>
                  </a:lnTo>
                  <a:cubicBezTo>
                    <a:pt x="2123" y="245"/>
                    <a:pt x="2108" y="275"/>
                    <a:pt x="2115" y="306"/>
                  </a:cubicBezTo>
                  <a:cubicBezTo>
                    <a:pt x="2115" y="329"/>
                    <a:pt x="2146" y="329"/>
                    <a:pt x="2153" y="344"/>
                  </a:cubicBezTo>
                  <a:cubicBezTo>
                    <a:pt x="2169" y="359"/>
                    <a:pt x="2169" y="382"/>
                    <a:pt x="2169" y="405"/>
                  </a:cubicBezTo>
                  <a:cubicBezTo>
                    <a:pt x="2153" y="443"/>
                    <a:pt x="2123" y="474"/>
                    <a:pt x="2115" y="512"/>
                  </a:cubicBezTo>
                  <a:cubicBezTo>
                    <a:pt x="2115" y="535"/>
                    <a:pt x="2146" y="543"/>
                    <a:pt x="2153" y="558"/>
                  </a:cubicBezTo>
                  <a:cubicBezTo>
                    <a:pt x="2169" y="588"/>
                    <a:pt x="2169" y="626"/>
                    <a:pt x="2192" y="649"/>
                  </a:cubicBezTo>
                  <a:cubicBezTo>
                    <a:pt x="2199" y="665"/>
                    <a:pt x="2215" y="672"/>
                    <a:pt x="2230" y="680"/>
                  </a:cubicBezTo>
                  <a:cubicBezTo>
                    <a:pt x="2230" y="680"/>
                    <a:pt x="2222" y="756"/>
                    <a:pt x="2283" y="779"/>
                  </a:cubicBezTo>
                  <a:cubicBezTo>
                    <a:pt x="2352" y="802"/>
                    <a:pt x="2427" y="802"/>
                    <a:pt x="2481" y="840"/>
                  </a:cubicBezTo>
                  <a:cubicBezTo>
                    <a:pt x="2496" y="848"/>
                    <a:pt x="2466" y="871"/>
                    <a:pt x="2466" y="894"/>
                  </a:cubicBezTo>
                  <a:cubicBezTo>
                    <a:pt x="2458" y="901"/>
                    <a:pt x="2458" y="917"/>
                    <a:pt x="2458" y="932"/>
                  </a:cubicBezTo>
                  <a:cubicBezTo>
                    <a:pt x="2458" y="947"/>
                    <a:pt x="2450" y="978"/>
                    <a:pt x="2466" y="978"/>
                  </a:cubicBezTo>
                  <a:cubicBezTo>
                    <a:pt x="2496" y="985"/>
                    <a:pt x="2534" y="947"/>
                    <a:pt x="2565" y="947"/>
                  </a:cubicBezTo>
                  <a:cubicBezTo>
                    <a:pt x="2580" y="955"/>
                    <a:pt x="2565" y="978"/>
                    <a:pt x="2557" y="985"/>
                  </a:cubicBezTo>
                  <a:cubicBezTo>
                    <a:pt x="2519" y="1016"/>
                    <a:pt x="2458" y="1024"/>
                    <a:pt x="2435" y="1070"/>
                  </a:cubicBezTo>
                  <a:cubicBezTo>
                    <a:pt x="2420" y="1093"/>
                    <a:pt x="2450" y="1123"/>
                    <a:pt x="2458" y="1146"/>
                  </a:cubicBezTo>
                  <a:cubicBezTo>
                    <a:pt x="2458" y="1161"/>
                    <a:pt x="2458" y="1176"/>
                    <a:pt x="2450" y="1176"/>
                  </a:cubicBezTo>
                  <a:cubicBezTo>
                    <a:pt x="2435" y="1192"/>
                    <a:pt x="2404" y="1176"/>
                    <a:pt x="2404" y="1192"/>
                  </a:cubicBezTo>
                  <a:cubicBezTo>
                    <a:pt x="2390" y="1215"/>
                    <a:pt x="2398" y="1245"/>
                    <a:pt x="2420" y="1253"/>
                  </a:cubicBezTo>
                  <a:cubicBezTo>
                    <a:pt x="2458" y="1283"/>
                    <a:pt x="2512" y="1276"/>
                    <a:pt x="2557" y="1291"/>
                  </a:cubicBezTo>
                  <a:lnTo>
                    <a:pt x="2557" y="1291"/>
                  </a:lnTo>
                  <a:cubicBezTo>
                    <a:pt x="2611" y="1375"/>
                    <a:pt x="2611" y="1375"/>
                    <a:pt x="2611" y="1375"/>
                  </a:cubicBezTo>
                  <a:lnTo>
                    <a:pt x="2611" y="1375"/>
                  </a:lnTo>
                  <a:cubicBezTo>
                    <a:pt x="2573" y="1383"/>
                    <a:pt x="2542" y="1413"/>
                    <a:pt x="2496" y="1474"/>
                  </a:cubicBezTo>
                  <a:cubicBezTo>
                    <a:pt x="2481" y="1505"/>
                    <a:pt x="2360" y="1604"/>
                    <a:pt x="2352" y="1620"/>
                  </a:cubicBezTo>
                  <a:lnTo>
                    <a:pt x="2352" y="1620"/>
                  </a:lnTo>
                  <a:cubicBezTo>
                    <a:pt x="2306" y="1642"/>
                    <a:pt x="2322" y="1681"/>
                    <a:pt x="2314" y="1704"/>
                  </a:cubicBezTo>
                  <a:cubicBezTo>
                    <a:pt x="2306" y="1719"/>
                    <a:pt x="2283" y="1726"/>
                    <a:pt x="2276" y="1749"/>
                  </a:cubicBezTo>
                  <a:cubicBezTo>
                    <a:pt x="2261" y="1780"/>
                    <a:pt x="2268" y="1818"/>
                    <a:pt x="2253" y="1841"/>
                  </a:cubicBezTo>
                  <a:cubicBezTo>
                    <a:pt x="2245" y="1856"/>
                    <a:pt x="2230" y="1856"/>
                    <a:pt x="2215" y="1864"/>
                  </a:cubicBezTo>
                  <a:cubicBezTo>
                    <a:pt x="2199" y="1864"/>
                    <a:pt x="2176" y="1841"/>
                    <a:pt x="2161" y="1849"/>
                  </a:cubicBezTo>
                  <a:cubicBezTo>
                    <a:pt x="2146" y="1864"/>
                    <a:pt x="2123" y="1887"/>
                    <a:pt x="2123" y="1910"/>
                  </a:cubicBezTo>
                  <a:cubicBezTo>
                    <a:pt x="2123" y="1925"/>
                    <a:pt x="2153" y="1925"/>
                    <a:pt x="2161" y="1940"/>
                  </a:cubicBezTo>
                  <a:cubicBezTo>
                    <a:pt x="2161" y="1956"/>
                    <a:pt x="2146" y="1979"/>
                    <a:pt x="2161" y="1986"/>
                  </a:cubicBezTo>
                  <a:cubicBezTo>
                    <a:pt x="2192" y="2001"/>
                    <a:pt x="2230" y="1979"/>
                    <a:pt x="2261" y="1994"/>
                  </a:cubicBezTo>
                  <a:cubicBezTo>
                    <a:pt x="2276" y="2001"/>
                    <a:pt x="2291" y="2017"/>
                    <a:pt x="2299" y="2032"/>
                  </a:cubicBezTo>
                  <a:cubicBezTo>
                    <a:pt x="2306" y="2055"/>
                    <a:pt x="2322" y="2085"/>
                    <a:pt x="2306" y="2108"/>
                  </a:cubicBezTo>
                  <a:cubicBezTo>
                    <a:pt x="2299" y="2131"/>
                    <a:pt x="2253" y="2116"/>
                    <a:pt x="2245" y="2139"/>
                  </a:cubicBezTo>
                  <a:cubicBezTo>
                    <a:pt x="2238" y="2147"/>
                    <a:pt x="2261" y="2162"/>
                    <a:pt x="2261" y="2177"/>
                  </a:cubicBezTo>
                  <a:cubicBezTo>
                    <a:pt x="2261" y="2185"/>
                    <a:pt x="2245" y="2185"/>
                    <a:pt x="2238" y="2185"/>
                  </a:cubicBezTo>
                  <a:cubicBezTo>
                    <a:pt x="2222" y="2185"/>
                    <a:pt x="2199" y="2169"/>
                    <a:pt x="2184" y="2169"/>
                  </a:cubicBezTo>
                  <a:cubicBezTo>
                    <a:pt x="2169" y="2177"/>
                    <a:pt x="2146" y="2185"/>
                    <a:pt x="2138" y="2200"/>
                  </a:cubicBezTo>
                  <a:cubicBezTo>
                    <a:pt x="2130" y="2208"/>
                    <a:pt x="2146" y="2238"/>
                    <a:pt x="2130" y="2246"/>
                  </a:cubicBezTo>
                  <a:cubicBezTo>
                    <a:pt x="2115" y="2261"/>
                    <a:pt x="2085" y="2269"/>
                    <a:pt x="2062" y="2269"/>
                  </a:cubicBezTo>
                  <a:cubicBezTo>
                    <a:pt x="2047" y="2269"/>
                    <a:pt x="2031" y="2246"/>
                    <a:pt x="2008" y="2246"/>
                  </a:cubicBezTo>
                  <a:cubicBezTo>
                    <a:pt x="1963" y="2238"/>
                    <a:pt x="1917" y="2254"/>
                    <a:pt x="1871" y="2246"/>
                  </a:cubicBezTo>
                  <a:cubicBezTo>
                    <a:pt x="1863" y="2238"/>
                    <a:pt x="1863" y="2215"/>
                    <a:pt x="1856" y="2208"/>
                  </a:cubicBezTo>
                  <a:cubicBezTo>
                    <a:pt x="1840" y="2208"/>
                    <a:pt x="1825" y="2208"/>
                    <a:pt x="1817" y="2215"/>
                  </a:cubicBezTo>
                  <a:cubicBezTo>
                    <a:pt x="1802" y="2231"/>
                    <a:pt x="1817" y="2254"/>
                    <a:pt x="1802" y="2269"/>
                  </a:cubicBezTo>
                  <a:cubicBezTo>
                    <a:pt x="1779" y="2284"/>
                    <a:pt x="1749" y="2276"/>
                    <a:pt x="1718" y="2284"/>
                  </a:cubicBezTo>
                  <a:lnTo>
                    <a:pt x="1718" y="2284"/>
                  </a:lnTo>
                  <a:cubicBezTo>
                    <a:pt x="1718" y="2261"/>
                    <a:pt x="1695" y="2231"/>
                    <a:pt x="1711" y="2208"/>
                  </a:cubicBezTo>
                  <a:cubicBezTo>
                    <a:pt x="1718" y="2185"/>
                    <a:pt x="1764" y="2192"/>
                    <a:pt x="1779" y="2169"/>
                  </a:cubicBezTo>
                  <a:cubicBezTo>
                    <a:pt x="1794" y="2154"/>
                    <a:pt x="1817" y="2131"/>
                    <a:pt x="1810" y="2108"/>
                  </a:cubicBezTo>
                  <a:cubicBezTo>
                    <a:pt x="1810" y="2085"/>
                    <a:pt x="1779" y="2085"/>
                    <a:pt x="1756" y="2085"/>
                  </a:cubicBezTo>
                  <a:cubicBezTo>
                    <a:pt x="1741" y="2085"/>
                    <a:pt x="1741" y="2108"/>
                    <a:pt x="1726" y="2108"/>
                  </a:cubicBezTo>
                  <a:cubicBezTo>
                    <a:pt x="1711" y="2108"/>
                    <a:pt x="1695" y="2101"/>
                    <a:pt x="1688" y="2101"/>
                  </a:cubicBezTo>
                  <a:cubicBezTo>
                    <a:pt x="1672" y="2108"/>
                    <a:pt x="1672" y="2131"/>
                    <a:pt x="1657" y="2131"/>
                  </a:cubicBezTo>
                  <a:cubicBezTo>
                    <a:pt x="1626" y="2131"/>
                    <a:pt x="1596" y="2131"/>
                    <a:pt x="1565" y="2116"/>
                  </a:cubicBezTo>
                  <a:cubicBezTo>
                    <a:pt x="1550" y="2108"/>
                    <a:pt x="1550" y="2085"/>
                    <a:pt x="1535" y="2070"/>
                  </a:cubicBezTo>
                  <a:cubicBezTo>
                    <a:pt x="1527" y="2062"/>
                    <a:pt x="1519" y="2055"/>
                    <a:pt x="1512" y="2062"/>
                  </a:cubicBezTo>
                  <a:cubicBezTo>
                    <a:pt x="1474" y="2070"/>
                    <a:pt x="1443" y="2093"/>
                    <a:pt x="1405" y="2108"/>
                  </a:cubicBezTo>
                  <a:lnTo>
                    <a:pt x="1405" y="2108"/>
                  </a:lnTo>
                  <a:cubicBezTo>
                    <a:pt x="1397" y="2085"/>
                    <a:pt x="1405" y="2047"/>
                    <a:pt x="1382" y="2024"/>
                  </a:cubicBezTo>
                  <a:cubicBezTo>
                    <a:pt x="1374" y="2017"/>
                    <a:pt x="1359" y="2055"/>
                    <a:pt x="1344" y="2047"/>
                  </a:cubicBezTo>
                  <a:cubicBezTo>
                    <a:pt x="1329" y="2047"/>
                    <a:pt x="1329" y="2017"/>
                    <a:pt x="1313" y="2009"/>
                  </a:cubicBezTo>
                  <a:cubicBezTo>
                    <a:pt x="1290" y="2001"/>
                    <a:pt x="1267" y="2024"/>
                    <a:pt x="1244" y="2009"/>
                  </a:cubicBezTo>
                  <a:cubicBezTo>
                    <a:pt x="1206" y="1979"/>
                    <a:pt x="1191" y="1917"/>
                    <a:pt x="1145" y="1879"/>
                  </a:cubicBezTo>
                  <a:cubicBezTo>
                    <a:pt x="1130" y="1872"/>
                    <a:pt x="1100" y="1887"/>
                    <a:pt x="1077" y="1887"/>
                  </a:cubicBezTo>
                  <a:cubicBezTo>
                    <a:pt x="1054" y="1879"/>
                    <a:pt x="1046" y="1849"/>
                    <a:pt x="1031" y="1849"/>
                  </a:cubicBezTo>
                  <a:cubicBezTo>
                    <a:pt x="1008" y="1849"/>
                    <a:pt x="1000" y="1879"/>
                    <a:pt x="985" y="1872"/>
                  </a:cubicBezTo>
                  <a:cubicBezTo>
                    <a:pt x="931" y="1856"/>
                    <a:pt x="886" y="1826"/>
                    <a:pt x="840" y="1787"/>
                  </a:cubicBezTo>
                  <a:cubicBezTo>
                    <a:pt x="817" y="1772"/>
                    <a:pt x="794" y="1757"/>
                    <a:pt x="779" y="1734"/>
                  </a:cubicBezTo>
                  <a:cubicBezTo>
                    <a:pt x="771" y="1719"/>
                    <a:pt x="802" y="1711"/>
                    <a:pt x="802" y="1696"/>
                  </a:cubicBezTo>
                  <a:cubicBezTo>
                    <a:pt x="802" y="1681"/>
                    <a:pt x="771" y="1673"/>
                    <a:pt x="771" y="1658"/>
                  </a:cubicBezTo>
                  <a:cubicBezTo>
                    <a:pt x="763" y="1635"/>
                    <a:pt x="756" y="1604"/>
                    <a:pt x="771" y="1581"/>
                  </a:cubicBezTo>
                  <a:cubicBezTo>
                    <a:pt x="786" y="1566"/>
                    <a:pt x="832" y="1597"/>
                    <a:pt x="840" y="1574"/>
                  </a:cubicBezTo>
                  <a:cubicBezTo>
                    <a:pt x="863" y="1505"/>
                    <a:pt x="817" y="1436"/>
                    <a:pt x="840" y="1368"/>
                  </a:cubicBezTo>
                  <a:cubicBezTo>
                    <a:pt x="847" y="1345"/>
                    <a:pt x="878" y="1406"/>
                    <a:pt x="901" y="1406"/>
                  </a:cubicBezTo>
                  <a:cubicBezTo>
                    <a:pt x="916" y="1406"/>
                    <a:pt x="916" y="1375"/>
                    <a:pt x="939" y="1368"/>
                  </a:cubicBezTo>
                  <a:cubicBezTo>
                    <a:pt x="947" y="1360"/>
                    <a:pt x="977" y="1368"/>
                    <a:pt x="985" y="1352"/>
                  </a:cubicBezTo>
                  <a:cubicBezTo>
                    <a:pt x="992" y="1329"/>
                    <a:pt x="985" y="1291"/>
                    <a:pt x="977" y="1268"/>
                  </a:cubicBezTo>
                  <a:cubicBezTo>
                    <a:pt x="962" y="1245"/>
                    <a:pt x="939" y="1222"/>
                    <a:pt x="916" y="1222"/>
                  </a:cubicBezTo>
                  <a:cubicBezTo>
                    <a:pt x="832" y="1237"/>
                    <a:pt x="763" y="1329"/>
                    <a:pt x="679" y="1322"/>
                  </a:cubicBezTo>
                  <a:cubicBezTo>
                    <a:pt x="641" y="1314"/>
                    <a:pt x="687" y="1237"/>
                    <a:pt x="672" y="1199"/>
                  </a:cubicBezTo>
                  <a:cubicBezTo>
                    <a:pt x="664" y="1176"/>
                    <a:pt x="641" y="1161"/>
                    <a:pt x="626" y="1146"/>
                  </a:cubicBezTo>
                  <a:cubicBezTo>
                    <a:pt x="611" y="1131"/>
                    <a:pt x="595" y="1115"/>
                    <a:pt x="580" y="1123"/>
                  </a:cubicBezTo>
                  <a:cubicBezTo>
                    <a:pt x="565" y="1123"/>
                    <a:pt x="565" y="1146"/>
                    <a:pt x="550" y="1154"/>
                  </a:cubicBezTo>
                  <a:cubicBezTo>
                    <a:pt x="496" y="1176"/>
                    <a:pt x="450" y="1192"/>
                    <a:pt x="389" y="1207"/>
                  </a:cubicBezTo>
                  <a:cubicBezTo>
                    <a:pt x="381" y="1207"/>
                    <a:pt x="374" y="1184"/>
                    <a:pt x="366" y="1176"/>
                  </a:cubicBezTo>
                  <a:cubicBezTo>
                    <a:pt x="343" y="1176"/>
                    <a:pt x="320" y="1176"/>
                    <a:pt x="313" y="1192"/>
                  </a:cubicBezTo>
                  <a:cubicBezTo>
                    <a:pt x="305" y="1207"/>
                    <a:pt x="343" y="1230"/>
                    <a:pt x="328" y="1237"/>
                  </a:cubicBezTo>
                  <a:cubicBezTo>
                    <a:pt x="297" y="1253"/>
                    <a:pt x="259" y="1230"/>
                    <a:pt x="229" y="1237"/>
                  </a:cubicBezTo>
                  <a:cubicBezTo>
                    <a:pt x="213" y="1245"/>
                    <a:pt x="198" y="1253"/>
                    <a:pt x="183" y="1268"/>
                  </a:cubicBezTo>
                  <a:cubicBezTo>
                    <a:pt x="175" y="1276"/>
                    <a:pt x="183" y="1291"/>
                    <a:pt x="175" y="1306"/>
                  </a:cubicBezTo>
                  <a:cubicBezTo>
                    <a:pt x="168" y="1314"/>
                    <a:pt x="152" y="1306"/>
                    <a:pt x="137" y="1306"/>
                  </a:cubicBezTo>
                  <a:lnTo>
                    <a:pt x="137" y="1306"/>
                  </a:lnTo>
                  <a:cubicBezTo>
                    <a:pt x="114" y="1299"/>
                    <a:pt x="76" y="1299"/>
                    <a:pt x="76" y="1268"/>
                  </a:cubicBezTo>
                  <a:cubicBezTo>
                    <a:pt x="68" y="1230"/>
                    <a:pt x="129" y="1199"/>
                    <a:pt x="122" y="1154"/>
                  </a:cubicBezTo>
                  <a:cubicBezTo>
                    <a:pt x="122" y="1131"/>
                    <a:pt x="76" y="1138"/>
                    <a:pt x="61" y="1115"/>
                  </a:cubicBezTo>
                  <a:cubicBezTo>
                    <a:pt x="53" y="1108"/>
                    <a:pt x="53" y="1093"/>
                    <a:pt x="68" y="1085"/>
                  </a:cubicBezTo>
                  <a:cubicBezTo>
                    <a:pt x="114" y="1070"/>
                    <a:pt x="160" y="1054"/>
                    <a:pt x="213" y="1039"/>
                  </a:cubicBezTo>
                  <a:cubicBezTo>
                    <a:pt x="236" y="1039"/>
                    <a:pt x="282" y="1070"/>
                    <a:pt x="282" y="1039"/>
                  </a:cubicBezTo>
                  <a:cubicBezTo>
                    <a:pt x="290" y="1008"/>
                    <a:pt x="252" y="978"/>
                    <a:pt x="229" y="955"/>
                  </a:cubicBezTo>
                  <a:cubicBezTo>
                    <a:pt x="213" y="940"/>
                    <a:pt x="191" y="932"/>
                    <a:pt x="175" y="91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3" name="Freeform 142"/>
            <p:cNvSpPr>
              <a:spLocks noChangeArrowheads="1"/>
            </p:cNvSpPr>
            <p:nvPr/>
          </p:nvSpPr>
          <p:spPr bwMode="auto">
            <a:xfrm>
              <a:off x="5843208" y="4219576"/>
              <a:ext cx="682581" cy="461963"/>
            </a:xfrm>
            <a:custGeom>
              <a:avLst/>
              <a:gdLst>
                <a:gd name="T0" fmla="*/ 0 w 1894"/>
                <a:gd name="T1" fmla="*/ 1085 h 1284"/>
                <a:gd name="T2" fmla="*/ 0 w 1894"/>
                <a:gd name="T3" fmla="*/ 1085 h 1284"/>
                <a:gd name="T4" fmla="*/ 38 w 1894"/>
                <a:gd name="T5" fmla="*/ 1016 h 1284"/>
                <a:gd name="T6" fmla="*/ 161 w 1894"/>
                <a:gd name="T7" fmla="*/ 1008 h 1284"/>
                <a:gd name="T8" fmla="*/ 122 w 1894"/>
                <a:gd name="T9" fmla="*/ 970 h 1284"/>
                <a:gd name="T10" fmla="*/ 168 w 1894"/>
                <a:gd name="T11" fmla="*/ 932 h 1284"/>
                <a:gd name="T12" fmla="*/ 168 w 1894"/>
                <a:gd name="T13" fmla="*/ 932 h 1284"/>
                <a:gd name="T14" fmla="*/ 252 w 1894"/>
                <a:gd name="T15" fmla="*/ 917 h 1284"/>
                <a:gd name="T16" fmla="*/ 267 w 1894"/>
                <a:gd name="T17" fmla="*/ 863 h 1284"/>
                <a:gd name="T18" fmla="*/ 306 w 1894"/>
                <a:gd name="T19" fmla="*/ 856 h 1284"/>
                <a:gd name="T20" fmla="*/ 321 w 1894"/>
                <a:gd name="T21" fmla="*/ 894 h 1284"/>
                <a:gd name="T22" fmla="*/ 458 w 1894"/>
                <a:gd name="T23" fmla="*/ 894 h 1284"/>
                <a:gd name="T24" fmla="*/ 512 w 1894"/>
                <a:gd name="T25" fmla="*/ 917 h 1284"/>
                <a:gd name="T26" fmla="*/ 580 w 1894"/>
                <a:gd name="T27" fmla="*/ 894 h 1284"/>
                <a:gd name="T28" fmla="*/ 588 w 1894"/>
                <a:gd name="T29" fmla="*/ 848 h 1284"/>
                <a:gd name="T30" fmla="*/ 634 w 1894"/>
                <a:gd name="T31" fmla="*/ 817 h 1284"/>
                <a:gd name="T32" fmla="*/ 688 w 1894"/>
                <a:gd name="T33" fmla="*/ 833 h 1284"/>
                <a:gd name="T34" fmla="*/ 711 w 1894"/>
                <a:gd name="T35" fmla="*/ 825 h 1284"/>
                <a:gd name="T36" fmla="*/ 695 w 1894"/>
                <a:gd name="T37" fmla="*/ 787 h 1284"/>
                <a:gd name="T38" fmla="*/ 756 w 1894"/>
                <a:gd name="T39" fmla="*/ 756 h 1284"/>
                <a:gd name="T40" fmla="*/ 749 w 1894"/>
                <a:gd name="T41" fmla="*/ 680 h 1284"/>
                <a:gd name="T42" fmla="*/ 711 w 1894"/>
                <a:gd name="T43" fmla="*/ 642 h 1284"/>
                <a:gd name="T44" fmla="*/ 611 w 1894"/>
                <a:gd name="T45" fmla="*/ 634 h 1284"/>
                <a:gd name="T46" fmla="*/ 611 w 1894"/>
                <a:gd name="T47" fmla="*/ 588 h 1284"/>
                <a:gd name="T48" fmla="*/ 573 w 1894"/>
                <a:gd name="T49" fmla="*/ 558 h 1284"/>
                <a:gd name="T50" fmla="*/ 611 w 1894"/>
                <a:gd name="T51" fmla="*/ 497 h 1284"/>
                <a:gd name="T52" fmla="*/ 665 w 1894"/>
                <a:gd name="T53" fmla="*/ 512 h 1284"/>
                <a:gd name="T54" fmla="*/ 703 w 1894"/>
                <a:gd name="T55" fmla="*/ 489 h 1284"/>
                <a:gd name="T56" fmla="*/ 726 w 1894"/>
                <a:gd name="T57" fmla="*/ 397 h 1284"/>
                <a:gd name="T58" fmla="*/ 764 w 1894"/>
                <a:gd name="T59" fmla="*/ 352 h 1284"/>
                <a:gd name="T60" fmla="*/ 802 w 1894"/>
                <a:gd name="T61" fmla="*/ 268 h 1284"/>
                <a:gd name="T62" fmla="*/ 802 w 1894"/>
                <a:gd name="T63" fmla="*/ 268 h 1284"/>
                <a:gd name="T64" fmla="*/ 1359 w 1894"/>
                <a:gd name="T65" fmla="*/ 23 h 1284"/>
                <a:gd name="T66" fmla="*/ 1473 w 1894"/>
                <a:gd name="T67" fmla="*/ 145 h 1284"/>
                <a:gd name="T68" fmla="*/ 1603 w 1894"/>
                <a:gd name="T69" fmla="*/ 352 h 1284"/>
                <a:gd name="T70" fmla="*/ 1786 w 1894"/>
                <a:gd name="T71" fmla="*/ 550 h 1284"/>
                <a:gd name="T72" fmla="*/ 1672 w 1894"/>
                <a:gd name="T73" fmla="*/ 649 h 1284"/>
                <a:gd name="T74" fmla="*/ 1458 w 1894"/>
                <a:gd name="T75" fmla="*/ 764 h 1284"/>
                <a:gd name="T76" fmla="*/ 1305 w 1894"/>
                <a:gd name="T77" fmla="*/ 703 h 1284"/>
                <a:gd name="T78" fmla="*/ 1046 w 1894"/>
                <a:gd name="T79" fmla="*/ 871 h 1284"/>
                <a:gd name="T80" fmla="*/ 946 w 1894"/>
                <a:gd name="T81" fmla="*/ 963 h 1284"/>
                <a:gd name="T82" fmla="*/ 900 w 1894"/>
                <a:gd name="T83" fmla="*/ 1108 h 1284"/>
                <a:gd name="T84" fmla="*/ 787 w 1894"/>
                <a:gd name="T85" fmla="*/ 1138 h 1284"/>
                <a:gd name="T86" fmla="*/ 603 w 1894"/>
                <a:gd name="T87" fmla="*/ 1199 h 1284"/>
                <a:gd name="T88" fmla="*/ 519 w 1894"/>
                <a:gd name="T89" fmla="*/ 1238 h 1284"/>
                <a:gd name="T90" fmla="*/ 390 w 1894"/>
                <a:gd name="T91" fmla="*/ 1199 h 1284"/>
                <a:gd name="T92" fmla="*/ 214 w 1894"/>
                <a:gd name="T93" fmla="*/ 1146 h 1284"/>
                <a:gd name="T94" fmla="*/ 46 w 1894"/>
                <a:gd name="T95" fmla="*/ 1161 h 1284"/>
                <a:gd name="T96" fmla="*/ 46 w 1894"/>
                <a:gd name="T97" fmla="*/ 1161 h 1284"/>
                <a:gd name="T98" fmla="*/ 0 w 1894"/>
                <a:gd name="T99" fmla="*/ 1085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4" h="1284">
                  <a:moveTo>
                    <a:pt x="0" y="1085"/>
                  </a:moveTo>
                  <a:lnTo>
                    <a:pt x="0" y="1085"/>
                  </a:lnTo>
                  <a:cubicBezTo>
                    <a:pt x="15" y="1062"/>
                    <a:pt x="15" y="1024"/>
                    <a:pt x="38" y="1016"/>
                  </a:cubicBezTo>
                  <a:cubicBezTo>
                    <a:pt x="76" y="993"/>
                    <a:pt x="130" y="1024"/>
                    <a:pt x="161" y="1008"/>
                  </a:cubicBezTo>
                  <a:cubicBezTo>
                    <a:pt x="176" y="1001"/>
                    <a:pt x="122" y="993"/>
                    <a:pt x="122" y="970"/>
                  </a:cubicBezTo>
                  <a:cubicBezTo>
                    <a:pt x="122" y="955"/>
                    <a:pt x="153" y="947"/>
                    <a:pt x="168" y="932"/>
                  </a:cubicBezTo>
                  <a:lnTo>
                    <a:pt x="168" y="932"/>
                  </a:lnTo>
                  <a:cubicBezTo>
                    <a:pt x="199" y="924"/>
                    <a:pt x="229" y="932"/>
                    <a:pt x="252" y="917"/>
                  </a:cubicBezTo>
                  <a:cubicBezTo>
                    <a:pt x="267" y="902"/>
                    <a:pt x="252" y="879"/>
                    <a:pt x="267" y="863"/>
                  </a:cubicBezTo>
                  <a:cubicBezTo>
                    <a:pt x="275" y="856"/>
                    <a:pt x="290" y="856"/>
                    <a:pt x="306" y="856"/>
                  </a:cubicBezTo>
                  <a:cubicBezTo>
                    <a:pt x="313" y="863"/>
                    <a:pt x="313" y="886"/>
                    <a:pt x="321" y="894"/>
                  </a:cubicBezTo>
                  <a:cubicBezTo>
                    <a:pt x="367" y="902"/>
                    <a:pt x="413" y="886"/>
                    <a:pt x="458" y="894"/>
                  </a:cubicBezTo>
                  <a:cubicBezTo>
                    <a:pt x="481" y="894"/>
                    <a:pt x="497" y="917"/>
                    <a:pt x="512" y="917"/>
                  </a:cubicBezTo>
                  <a:cubicBezTo>
                    <a:pt x="535" y="917"/>
                    <a:pt x="565" y="909"/>
                    <a:pt x="580" y="894"/>
                  </a:cubicBezTo>
                  <a:cubicBezTo>
                    <a:pt x="596" y="886"/>
                    <a:pt x="580" y="856"/>
                    <a:pt x="588" y="848"/>
                  </a:cubicBezTo>
                  <a:cubicBezTo>
                    <a:pt x="596" y="833"/>
                    <a:pt x="619" y="825"/>
                    <a:pt x="634" y="817"/>
                  </a:cubicBezTo>
                  <a:cubicBezTo>
                    <a:pt x="649" y="817"/>
                    <a:pt x="672" y="833"/>
                    <a:pt x="688" y="833"/>
                  </a:cubicBezTo>
                  <a:cubicBezTo>
                    <a:pt x="695" y="833"/>
                    <a:pt x="711" y="833"/>
                    <a:pt x="711" y="825"/>
                  </a:cubicBezTo>
                  <a:cubicBezTo>
                    <a:pt x="711" y="810"/>
                    <a:pt x="688" y="795"/>
                    <a:pt x="695" y="787"/>
                  </a:cubicBezTo>
                  <a:cubicBezTo>
                    <a:pt x="703" y="764"/>
                    <a:pt x="749" y="779"/>
                    <a:pt x="756" y="756"/>
                  </a:cubicBezTo>
                  <a:cubicBezTo>
                    <a:pt x="772" y="733"/>
                    <a:pt x="756" y="703"/>
                    <a:pt x="749" y="680"/>
                  </a:cubicBezTo>
                  <a:cubicBezTo>
                    <a:pt x="741" y="665"/>
                    <a:pt x="726" y="649"/>
                    <a:pt x="711" y="642"/>
                  </a:cubicBezTo>
                  <a:cubicBezTo>
                    <a:pt x="680" y="627"/>
                    <a:pt x="642" y="649"/>
                    <a:pt x="611" y="634"/>
                  </a:cubicBezTo>
                  <a:cubicBezTo>
                    <a:pt x="596" y="627"/>
                    <a:pt x="611" y="604"/>
                    <a:pt x="611" y="588"/>
                  </a:cubicBezTo>
                  <a:cubicBezTo>
                    <a:pt x="603" y="573"/>
                    <a:pt x="573" y="573"/>
                    <a:pt x="573" y="558"/>
                  </a:cubicBezTo>
                  <a:cubicBezTo>
                    <a:pt x="573" y="535"/>
                    <a:pt x="596" y="512"/>
                    <a:pt x="611" y="497"/>
                  </a:cubicBezTo>
                  <a:cubicBezTo>
                    <a:pt x="626" y="489"/>
                    <a:pt x="649" y="512"/>
                    <a:pt x="665" y="512"/>
                  </a:cubicBezTo>
                  <a:cubicBezTo>
                    <a:pt x="680" y="504"/>
                    <a:pt x="695" y="504"/>
                    <a:pt x="703" y="489"/>
                  </a:cubicBezTo>
                  <a:cubicBezTo>
                    <a:pt x="718" y="466"/>
                    <a:pt x="711" y="428"/>
                    <a:pt x="726" y="397"/>
                  </a:cubicBezTo>
                  <a:cubicBezTo>
                    <a:pt x="733" y="374"/>
                    <a:pt x="756" y="367"/>
                    <a:pt x="764" y="352"/>
                  </a:cubicBezTo>
                  <a:cubicBezTo>
                    <a:pt x="772" y="329"/>
                    <a:pt x="756" y="290"/>
                    <a:pt x="802" y="268"/>
                  </a:cubicBezTo>
                  <a:lnTo>
                    <a:pt x="802" y="268"/>
                  </a:lnTo>
                  <a:cubicBezTo>
                    <a:pt x="992" y="268"/>
                    <a:pt x="1175" y="23"/>
                    <a:pt x="1359" y="23"/>
                  </a:cubicBezTo>
                  <a:cubicBezTo>
                    <a:pt x="1481" y="23"/>
                    <a:pt x="1488" y="0"/>
                    <a:pt x="1473" y="145"/>
                  </a:cubicBezTo>
                  <a:cubicBezTo>
                    <a:pt x="1466" y="252"/>
                    <a:pt x="1481" y="344"/>
                    <a:pt x="1603" y="352"/>
                  </a:cubicBezTo>
                  <a:cubicBezTo>
                    <a:pt x="1664" y="367"/>
                    <a:pt x="1893" y="497"/>
                    <a:pt x="1786" y="550"/>
                  </a:cubicBezTo>
                  <a:cubicBezTo>
                    <a:pt x="1748" y="565"/>
                    <a:pt x="1710" y="627"/>
                    <a:pt x="1672" y="649"/>
                  </a:cubicBezTo>
                  <a:cubicBezTo>
                    <a:pt x="1634" y="688"/>
                    <a:pt x="1504" y="756"/>
                    <a:pt x="1458" y="764"/>
                  </a:cubicBezTo>
                  <a:cubicBezTo>
                    <a:pt x="1359" y="772"/>
                    <a:pt x="1374" y="733"/>
                    <a:pt x="1305" y="703"/>
                  </a:cubicBezTo>
                  <a:cubicBezTo>
                    <a:pt x="1252" y="680"/>
                    <a:pt x="1091" y="840"/>
                    <a:pt x="1046" y="871"/>
                  </a:cubicBezTo>
                  <a:cubicBezTo>
                    <a:pt x="1015" y="894"/>
                    <a:pt x="962" y="932"/>
                    <a:pt x="946" y="963"/>
                  </a:cubicBezTo>
                  <a:cubicBezTo>
                    <a:pt x="923" y="1016"/>
                    <a:pt x="954" y="1062"/>
                    <a:pt x="900" y="1108"/>
                  </a:cubicBezTo>
                  <a:cubicBezTo>
                    <a:pt x="877" y="1138"/>
                    <a:pt x="825" y="1154"/>
                    <a:pt x="787" y="1138"/>
                  </a:cubicBezTo>
                  <a:cubicBezTo>
                    <a:pt x="741" y="1123"/>
                    <a:pt x="642" y="1177"/>
                    <a:pt x="603" y="1199"/>
                  </a:cubicBezTo>
                  <a:cubicBezTo>
                    <a:pt x="565" y="1207"/>
                    <a:pt x="588" y="1283"/>
                    <a:pt x="519" y="1238"/>
                  </a:cubicBezTo>
                  <a:cubicBezTo>
                    <a:pt x="489" y="1215"/>
                    <a:pt x="428" y="1199"/>
                    <a:pt x="390" y="1199"/>
                  </a:cubicBezTo>
                  <a:cubicBezTo>
                    <a:pt x="321" y="1192"/>
                    <a:pt x="290" y="1146"/>
                    <a:pt x="214" y="1146"/>
                  </a:cubicBezTo>
                  <a:cubicBezTo>
                    <a:pt x="161" y="1146"/>
                    <a:pt x="99" y="1161"/>
                    <a:pt x="46" y="1161"/>
                  </a:cubicBezTo>
                  <a:lnTo>
                    <a:pt x="46" y="1161"/>
                  </a:lnTo>
                  <a:cubicBezTo>
                    <a:pt x="0" y="1085"/>
                    <a:pt x="0" y="1085"/>
                    <a:pt x="0" y="108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4" name="Freeform 143"/>
            <p:cNvSpPr>
              <a:spLocks noChangeArrowheads="1"/>
            </p:cNvSpPr>
            <p:nvPr/>
          </p:nvSpPr>
          <p:spPr bwMode="auto">
            <a:xfrm>
              <a:off x="5765424" y="4471988"/>
              <a:ext cx="173027" cy="138112"/>
            </a:xfrm>
            <a:custGeom>
              <a:avLst/>
              <a:gdLst>
                <a:gd name="T0" fmla="*/ 214 w 482"/>
                <a:gd name="T1" fmla="*/ 382 h 383"/>
                <a:gd name="T2" fmla="*/ 214 w 482"/>
                <a:gd name="T3" fmla="*/ 382 h 383"/>
                <a:gd name="T4" fmla="*/ 252 w 482"/>
                <a:gd name="T5" fmla="*/ 313 h 383"/>
                <a:gd name="T6" fmla="*/ 375 w 482"/>
                <a:gd name="T7" fmla="*/ 305 h 383"/>
                <a:gd name="T8" fmla="*/ 336 w 482"/>
                <a:gd name="T9" fmla="*/ 267 h 383"/>
                <a:gd name="T10" fmla="*/ 382 w 482"/>
                <a:gd name="T11" fmla="*/ 229 h 383"/>
                <a:gd name="T12" fmla="*/ 382 w 482"/>
                <a:gd name="T13" fmla="*/ 229 h 383"/>
                <a:gd name="T14" fmla="*/ 375 w 482"/>
                <a:gd name="T15" fmla="*/ 153 h 383"/>
                <a:gd name="T16" fmla="*/ 443 w 482"/>
                <a:gd name="T17" fmla="*/ 114 h 383"/>
                <a:gd name="T18" fmla="*/ 474 w 482"/>
                <a:gd name="T19" fmla="*/ 53 h 383"/>
                <a:gd name="T20" fmla="*/ 420 w 482"/>
                <a:gd name="T21" fmla="*/ 30 h 383"/>
                <a:gd name="T22" fmla="*/ 390 w 482"/>
                <a:gd name="T23" fmla="*/ 53 h 383"/>
                <a:gd name="T24" fmla="*/ 352 w 482"/>
                <a:gd name="T25" fmla="*/ 46 h 383"/>
                <a:gd name="T26" fmla="*/ 321 w 482"/>
                <a:gd name="T27" fmla="*/ 76 h 383"/>
                <a:gd name="T28" fmla="*/ 229 w 482"/>
                <a:gd name="T29" fmla="*/ 61 h 383"/>
                <a:gd name="T30" fmla="*/ 199 w 482"/>
                <a:gd name="T31" fmla="*/ 15 h 383"/>
                <a:gd name="T32" fmla="*/ 176 w 482"/>
                <a:gd name="T33" fmla="*/ 7 h 383"/>
                <a:gd name="T34" fmla="*/ 69 w 482"/>
                <a:gd name="T35" fmla="*/ 53 h 383"/>
                <a:gd name="T36" fmla="*/ 69 w 482"/>
                <a:gd name="T37" fmla="*/ 53 h 383"/>
                <a:gd name="T38" fmla="*/ 31 w 482"/>
                <a:gd name="T39" fmla="*/ 92 h 383"/>
                <a:gd name="T40" fmla="*/ 31 w 482"/>
                <a:gd name="T41" fmla="*/ 176 h 383"/>
                <a:gd name="T42" fmla="*/ 31 w 482"/>
                <a:gd name="T43" fmla="*/ 214 h 383"/>
                <a:gd name="T44" fmla="*/ 0 w 482"/>
                <a:gd name="T45" fmla="*/ 229 h 383"/>
                <a:gd name="T46" fmla="*/ 16 w 482"/>
                <a:gd name="T47" fmla="*/ 267 h 383"/>
                <a:gd name="T48" fmla="*/ 107 w 482"/>
                <a:gd name="T49" fmla="*/ 305 h 383"/>
                <a:gd name="T50" fmla="*/ 107 w 482"/>
                <a:gd name="T51" fmla="*/ 305 h 383"/>
                <a:gd name="T52" fmla="*/ 214 w 482"/>
                <a:gd name="T53" fmla="*/ 38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2" h="383">
                  <a:moveTo>
                    <a:pt x="214" y="382"/>
                  </a:moveTo>
                  <a:lnTo>
                    <a:pt x="214" y="382"/>
                  </a:lnTo>
                  <a:cubicBezTo>
                    <a:pt x="229" y="359"/>
                    <a:pt x="229" y="321"/>
                    <a:pt x="252" y="313"/>
                  </a:cubicBezTo>
                  <a:cubicBezTo>
                    <a:pt x="290" y="290"/>
                    <a:pt x="344" y="321"/>
                    <a:pt x="375" y="305"/>
                  </a:cubicBezTo>
                  <a:cubicBezTo>
                    <a:pt x="390" y="298"/>
                    <a:pt x="336" y="290"/>
                    <a:pt x="336" y="267"/>
                  </a:cubicBezTo>
                  <a:cubicBezTo>
                    <a:pt x="336" y="252"/>
                    <a:pt x="367" y="244"/>
                    <a:pt x="382" y="229"/>
                  </a:cubicBezTo>
                  <a:lnTo>
                    <a:pt x="382" y="229"/>
                  </a:lnTo>
                  <a:cubicBezTo>
                    <a:pt x="382" y="206"/>
                    <a:pt x="359" y="176"/>
                    <a:pt x="375" y="153"/>
                  </a:cubicBezTo>
                  <a:cubicBezTo>
                    <a:pt x="382" y="130"/>
                    <a:pt x="428" y="137"/>
                    <a:pt x="443" y="114"/>
                  </a:cubicBezTo>
                  <a:cubicBezTo>
                    <a:pt x="458" y="99"/>
                    <a:pt x="481" y="76"/>
                    <a:pt x="474" y="53"/>
                  </a:cubicBezTo>
                  <a:cubicBezTo>
                    <a:pt x="474" y="30"/>
                    <a:pt x="443" y="30"/>
                    <a:pt x="420" y="30"/>
                  </a:cubicBezTo>
                  <a:cubicBezTo>
                    <a:pt x="405" y="30"/>
                    <a:pt x="405" y="53"/>
                    <a:pt x="390" y="53"/>
                  </a:cubicBezTo>
                  <a:cubicBezTo>
                    <a:pt x="375" y="53"/>
                    <a:pt x="359" y="46"/>
                    <a:pt x="352" y="46"/>
                  </a:cubicBezTo>
                  <a:cubicBezTo>
                    <a:pt x="336" y="53"/>
                    <a:pt x="336" y="76"/>
                    <a:pt x="321" y="76"/>
                  </a:cubicBezTo>
                  <a:cubicBezTo>
                    <a:pt x="290" y="76"/>
                    <a:pt x="260" y="76"/>
                    <a:pt x="229" y="61"/>
                  </a:cubicBezTo>
                  <a:cubicBezTo>
                    <a:pt x="214" y="53"/>
                    <a:pt x="214" y="30"/>
                    <a:pt x="199" y="15"/>
                  </a:cubicBezTo>
                  <a:cubicBezTo>
                    <a:pt x="191" y="7"/>
                    <a:pt x="183" y="0"/>
                    <a:pt x="176" y="7"/>
                  </a:cubicBezTo>
                  <a:cubicBezTo>
                    <a:pt x="138" y="15"/>
                    <a:pt x="107" y="38"/>
                    <a:pt x="69" y="53"/>
                  </a:cubicBezTo>
                  <a:lnTo>
                    <a:pt x="69" y="53"/>
                  </a:lnTo>
                  <a:cubicBezTo>
                    <a:pt x="61" y="69"/>
                    <a:pt x="38" y="76"/>
                    <a:pt x="31" y="92"/>
                  </a:cubicBezTo>
                  <a:cubicBezTo>
                    <a:pt x="23" y="122"/>
                    <a:pt x="31" y="145"/>
                    <a:pt x="31" y="176"/>
                  </a:cubicBezTo>
                  <a:cubicBezTo>
                    <a:pt x="31" y="191"/>
                    <a:pt x="31" y="206"/>
                    <a:pt x="31" y="214"/>
                  </a:cubicBezTo>
                  <a:cubicBezTo>
                    <a:pt x="23" y="229"/>
                    <a:pt x="8" y="221"/>
                    <a:pt x="0" y="229"/>
                  </a:cubicBezTo>
                  <a:cubicBezTo>
                    <a:pt x="0" y="244"/>
                    <a:pt x="8" y="260"/>
                    <a:pt x="16" y="267"/>
                  </a:cubicBezTo>
                  <a:cubicBezTo>
                    <a:pt x="38" y="282"/>
                    <a:pt x="77" y="290"/>
                    <a:pt x="107" y="305"/>
                  </a:cubicBezTo>
                  <a:lnTo>
                    <a:pt x="107" y="305"/>
                  </a:lnTo>
                  <a:cubicBezTo>
                    <a:pt x="214" y="382"/>
                    <a:pt x="214" y="382"/>
                    <a:pt x="214" y="3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5" name="Freeform 144"/>
            <p:cNvSpPr>
              <a:spLocks noChangeArrowheads="1"/>
            </p:cNvSpPr>
            <p:nvPr/>
          </p:nvSpPr>
          <p:spPr bwMode="auto">
            <a:xfrm>
              <a:off x="5219360" y="4133851"/>
              <a:ext cx="588925" cy="588963"/>
            </a:xfrm>
            <a:custGeom>
              <a:avLst/>
              <a:gdLst>
                <a:gd name="T0" fmla="*/ 489 w 1636"/>
                <a:gd name="T1" fmla="*/ 1291 h 1636"/>
                <a:gd name="T2" fmla="*/ 596 w 1636"/>
                <a:gd name="T3" fmla="*/ 1314 h 1636"/>
                <a:gd name="T4" fmla="*/ 680 w 1636"/>
                <a:gd name="T5" fmla="*/ 1352 h 1636"/>
                <a:gd name="T6" fmla="*/ 672 w 1636"/>
                <a:gd name="T7" fmla="*/ 1497 h 1636"/>
                <a:gd name="T8" fmla="*/ 749 w 1636"/>
                <a:gd name="T9" fmla="*/ 1574 h 1636"/>
                <a:gd name="T10" fmla="*/ 779 w 1636"/>
                <a:gd name="T11" fmla="*/ 1589 h 1636"/>
                <a:gd name="T12" fmla="*/ 894 w 1636"/>
                <a:gd name="T13" fmla="*/ 1620 h 1636"/>
                <a:gd name="T14" fmla="*/ 986 w 1636"/>
                <a:gd name="T15" fmla="*/ 1574 h 1636"/>
                <a:gd name="T16" fmla="*/ 955 w 1636"/>
                <a:gd name="T17" fmla="*/ 1452 h 1636"/>
                <a:gd name="T18" fmla="*/ 1024 w 1636"/>
                <a:gd name="T19" fmla="*/ 1459 h 1636"/>
                <a:gd name="T20" fmla="*/ 1108 w 1636"/>
                <a:gd name="T21" fmla="*/ 1482 h 1636"/>
                <a:gd name="T22" fmla="*/ 1176 w 1636"/>
                <a:gd name="T23" fmla="*/ 1490 h 1636"/>
                <a:gd name="T24" fmla="*/ 1245 w 1636"/>
                <a:gd name="T25" fmla="*/ 1467 h 1636"/>
                <a:gd name="T26" fmla="*/ 1375 w 1636"/>
                <a:gd name="T27" fmla="*/ 1436 h 1636"/>
                <a:gd name="T28" fmla="*/ 1406 w 1636"/>
                <a:gd name="T29" fmla="*/ 1398 h 1636"/>
                <a:gd name="T30" fmla="*/ 1612 w 1636"/>
                <a:gd name="T31" fmla="*/ 1391 h 1636"/>
                <a:gd name="T32" fmla="*/ 1589 w 1636"/>
                <a:gd name="T33" fmla="*/ 1322 h 1636"/>
                <a:gd name="T34" fmla="*/ 1627 w 1636"/>
                <a:gd name="T35" fmla="*/ 1245 h 1636"/>
                <a:gd name="T36" fmla="*/ 1520 w 1636"/>
                <a:gd name="T37" fmla="*/ 1169 h 1636"/>
                <a:gd name="T38" fmla="*/ 1551 w 1636"/>
                <a:gd name="T39" fmla="*/ 1116 h 1636"/>
                <a:gd name="T40" fmla="*/ 1589 w 1636"/>
                <a:gd name="T41" fmla="*/ 993 h 1636"/>
                <a:gd name="T42" fmla="*/ 1566 w 1636"/>
                <a:gd name="T43" fmla="*/ 909 h 1636"/>
                <a:gd name="T44" fmla="*/ 1497 w 1636"/>
                <a:gd name="T45" fmla="*/ 894 h 1636"/>
                <a:gd name="T46" fmla="*/ 1329 w 1636"/>
                <a:gd name="T47" fmla="*/ 764 h 1636"/>
                <a:gd name="T48" fmla="*/ 1215 w 1636"/>
                <a:gd name="T49" fmla="*/ 734 h 1636"/>
                <a:gd name="T50" fmla="*/ 1024 w 1636"/>
                <a:gd name="T51" fmla="*/ 672 h 1636"/>
                <a:gd name="T52" fmla="*/ 986 w 1636"/>
                <a:gd name="T53" fmla="*/ 581 h 1636"/>
                <a:gd name="T54" fmla="*/ 955 w 1636"/>
                <a:gd name="T55" fmla="*/ 466 h 1636"/>
                <a:gd name="T56" fmla="*/ 1024 w 1636"/>
                <a:gd name="T57" fmla="*/ 253 h 1636"/>
                <a:gd name="T58" fmla="*/ 1123 w 1636"/>
                <a:gd name="T59" fmla="*/ 253 h 1636"/>
                <a:gd name="T60" fmla="*/ 1161 w 1636"/>
                <a:gd name="T61" fmla="*/ 153 h 1636"/>
                <a:gd name="T62" fmla="*/ 863 w 1636"/>
                <a:gd name="T63" fmla="*/ 207 h 1636"/>
                <a:gd name="T64" fmla="*/ 810 w 1636"/>
                <a:gd name="T65" fmla="*/ 31 h 1636"/>
                <a:gd name="T66" fmla="*/ 734 w 1636"/>
                <a:gd name="T67" fmla="*/ 39 h 1636"/>
                <a:gd name="T68" fmla="*/ 550 w 1636"/>
                <a:gd name="T69" fmla="*/ 61 h 1636"/>
                <a:gd name="T70" fmla="*/ 512 w 1636"/>
                <a:gd name="T71" fmla="*/ 122 h 1636"/>
                <a:gd name="T72" fmla="*/ 367 w 1636"/>
                <a:gd name="T73" fmla="*/ 153 h 1636"/>
                <a:gd name="T74" fmla="*/ 321 w 1636"/>
                <a:gd name="T75" fmla="*/ 191 h 1636"/>
                <a:gd name="T76" fmla="*/ 275 w 1636"/>
                <a:gd name="T77" fmla="*/ 237 h 1636"/>
                <a:gd name="T78" fmla="*/ 191 w 1636"/>
                <a:gd name="T79" fmla="*/ 237 h 1636"/>
                <a:gd name="T80" fmla="*/ 138 w 1636"/>
                <a:gd name="T81" fmla="*/ 298 h 1636"/>
                <a:gd name="T82" fmla="*/ 8 w 1636"/>
                <a:gd name="T83" fmla="*/ 474 h 1636"/>
                <a:gd name="T84" fmla="*/ 100 w 1636"/>
                <a:gd name="T85" fmla="*/ 604 h 1636"/>
                <a:gd name="T86" fmla="*/ 290 w 1636"/>
                <a:gd name="T87" fmla="*/ 611 h 1636"/>
                <a:gd name="T88" fmla="*/ 283 w 1636"/>
                <a:gd name="T89" fmla="*/ 741 h 1636"/>
                <a:gd name="T90" fmla="*/ 252 w 1636"/>
                <a:gd name="T91" fmla="*/ 879 h 1636"/>
                <a:gd name="T92" fmla="*/ 283 w 1636"/>
                <a:gd name="T93" fmla="*/ 1062 h 1636"/>
                <a:gd name="T94" fmla="*/ 443 w 1636"/>
                <a:gd name="T95" fmla="*/ 1207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6" h="1636">
                  <a:moveTo>
                    <a:pt x="489" y="1291"/>
                  </a:moveTo>
                  <a:lnTo>
                    <a:pt x="489" y="1291"/>
                  </a:lnTo>
                  <a:cubicBezTo>
                    <a:pt x="512" y="1299"/>
                    <a:pt x="535" y="1306"/>
                    <a:pt x="565" y="1314"/>
                  </a:cubicBezTo>
                  <a:cubicBezTo>
                    <a:pt x="573" y="1314"/>
                    <a:pt x="588" y="1306"/>
                    <a:pt x="596" y="1314"/>
                  </a:cubicBezTo>
                  <a:cubicBezTo>
                    <a:pt x="611" y="1314"/>
                    <a:pt x="611" y="1329"/>
                    <a:pt x="627" y="1337"/>
                  </a:cubicBezTo>
                  <a:cubicBezTo>
                    <a:pt x="642" y="1345"/>
                    <a:pt x="672" y="1329"/>
                    <a:pt x="680" y="1352"/>
                  </a:cubicBezTo>
                  <a:cubicBezTo>
                    <a:pt x="688" y="1360"/>
                    <a:pt x="649" y="1360"/>
                    <a:pt x="642" y="1375"/>
                  </a:cubicBezTo>
                  <a:cubicBezTo>
                    <a:pt x="642" y="1421"/>
                    <a:pt x="657" y="1459"/>
                    <a:pt x="672" y="1497"/>
                  </a:cubicBezTo>
                  <a:cubicBezTo>
                    <a:pt x="680" y="1505"/>
                    <a:pt x="695" y="1490"/>
                    <a:pt x="703" y="1497"/>
                  </a:cubicBezTo>
                  <a:cubicBezTo>
                    <a:pt x="726" y="1520"/>
                    <a:pt x="726" y="1551"/>
                    <a:pt x="749" y="1574"/>
                  </a:cubicBezTo>
                  <a:cubicBezTo>
                    <a:pt x="756" y="1581"/>
                    <a:pt x="772" y="1581"/>
                    <a:pt x="779" y="1589"/>
                  </a:cubicBezTo>
                  <a:lnTo>
                    <a:pt x="779" y="1589"/>
                  </a:lnTo>
                  <a:cubicBezTo>
                    <a:pt x="802" y="1581"/>
                    <a:pt x="817" y="1558"/>
                    <a:pt x="840" y="1566"/>
                  </a:cubicBezTo>
                  <a:cubicBezTo>
                    <a:pt x="863" y="1574"/>
                    <a:pt x="871" y="1612"/>
                    <a:pt x="894" y="1620"/>
                  </a:cubicBezTo>
                  <a:cubicBezTo>
                    <a:pt x="901" y="1635"/>
                    <a:pt x="924" y="1635"/>
                    <a:pt x="940" y="1627"/>
                  </a:cubicBezTo>
                  <a:cubicBezTo>
                    <a:pt x="963" y="1620"/>
                    <a:pt x="970" y="1597"/>
                    <a:pt x="986" y="1574"/>
                  </a:cubicBezTo>
                  <a:cubicBezTo>
                    <a:pt x="986" y="1566"/>
                    <a:pt x="986" y="1543"/>
                    <a:pt x="978" y="1528"/>
                  </a:cubicBezTo>
                  <a:cubicBezTo>
                    <a:pt x="978" y="1505"/>
                    <a:pt x="955" y="1475"/>
                    <a:pt x="955" y="1452"/>
                  </a:cubicBezTo>
                  <a:cubicBezTo>
                    <a:pt x="955" y="1444"/>
                    <a:pt x="963" y="1436"/>
                    <a:pt x="970" y="1436"/>
                  </a:cubicBezTo>
                  <a:cubicBezTo>
                    <a:pt x="986" y="1444"/>
                    <a:pt x="1001" y="1459"/>
                    <a:pt x="1024" y="1459"/>
                  </a:cubicBezTo>
                  <a:cubicBezTo>
                    <a:pt x="1031" y="1467"/>
                    <a:pt x="1054" y="1459"/>
                    <a:pt x="1070" y="1459"/>
                  </a:cubicBezTo>
                  <a:cubicBezTo>
                    <a:pt x="1077" y="1467"/>
                    <a:pt x="1092" y="1490"/>
                    <a:pt x="1108" y="1482"/>
                  </a:cubicBezTo>
                  <a:cubicBezTo>
                    <a:pt x="1131" y="1475"/>
                    <a:pt x="1138" y="1436"/>
                    <a:pt x="1161" y="1436"/>
                  </a:cubicBezTo>
                  <a:cubicBezTo>
                    <a:pt x="1176" y="1436"/>
                    <a:pt x="1169" y="1475"/>
                    <a:pt x="1176" y="1490"/>
                  </a:cubicBezTo>
                  <a:lnTo>
                    <a:pt x="1176" y="1490"/>
                  </a:lnTo>
                  <a:cubicBezTo>
                    <a:pt x="1199" y="1482"/>
                    <a:pt x="1222" y="1482"/>
                    <a:pt x="1245" y="1467"/>
                  </a:cubicBezTo>
                  <a:cubicBezTo>
                    <a:pt x="1253" y="1467"/>
                    <a:pt x="1253" y="1444"/>
                    <a:pt x="1261" y="1444"/>
                  </a:cubicBezTo>
                  <a:cubicBezTo>
                    <a:pt x="1299" y="1436"/>
                    <a:pt x="1337" y="1444"/>
                    <a:pt x="1375" y="1436"/>
                  </a:cubicBezTo>
                  <a:lnTo>
                    <a:pt x="1375" y="1436"/>
                  </a:lnTo>
                  <a:cubicBezTo>
                    <a:pt x="1383" y="1421"/>
                    <a:pt x="1390" y="1398"/>
                    <a:pt x="1406" y="1398"/>
                  </a:cubicBezTo>
                  <a:cubicBezTo>
                    <a:pt x="1444" y="1391"/>
                    <a:pt x="1490" y="1406"/>
                    <a:pt x="1536" y="1406"/>
                  </a:cubicBezTo>
                  <a:cubicBezTo>
                    <a:pt x="1558" y="1406"/>
                    <a:pt x="1589" y="1406"/>
                    <a:pt x="1612" y="1391"/>
                  </a:cubicBezTo>
                  <a:cubicBezTo>
                    <a:pt x="1627" y="1391"/>
                    <a:pt x="1635" y="1375"/>
                    <a:pt x="1627" y="1368"/>
                  </a:cubicBezTo>
                  <a:cubicBezTo>
                    <a:pt x="1627" y="1352"/>
                    <a:pt x="1597" y="1345"/>
                    <a:pt x="1589" y="1322"/>
                  </a:cubicBezTo>
                  <a:cubicBezTo>
                    <a:pt x="1589" y="1291"/>
                    <a:pt x="1612" y="1268"/>
                    <a:pt x="1627" y="1245"/>
                  </a:cubicBezTo>
                  <a:lnTo>
                    <a:pt x="1627" y="1245"/>
                  </a:lnTo>
                  <a:cubicBezTo>
                    <a:pt x="1597" y="1230"/>
                    <a:pt x="1558" y="1222"/>
                    <a:pt x="1536" y="1207"/>
                  </a:cubicBezTo>
                  <a:cubicBezTo>
                    <a:pt x="1528" y="1200"/>
                    <a:pt x="1520" y="1184"/>
                    <a:pt x="1520" y="1169"/>
                  </a:cubicBezTo>
                  <a:cubicBezTo>
                    <a:pt x="1528" y="1161"/>
                    <a:pt x="1543" y="1169"/>
                    <a:pt x="1551" y="1154"/>
                  </a:cubicBezTo>
                  <a:cubicBezTo>
                    <a:pt x="1551" y="1146"/>
                    <a:pt x="1551" y="1131"/>
                    <a:pt x="1551" y="1116"/>
                  </a:cubicBezTo>
                  <a:cubicBezTo>
                    <a:pt x="1551" y="1085"/>
                    <a:pt x="1543" y="1062"/>
                    <a:pt x="1551" y="1032"/>
                  </a:cubicBezTo>
                  <a:cubicBezTo>
                    <a:pt x="1558" y="1016"/>
                    <a:pt x="1581" y="1009"/>
                    <a:pt x="1589" y="993"/>
                  </a:cubicBezTo>
                  <a:lnTo>
                    <a:pt x="1589" y="993"/>
                  </a:lnTo>
                  <a:cubicBezTo>
                    <a:pt x="1581" y="970"/>
                    <a:pt x="1589" y="932"/>
                    <a:pt x="1566" y="909"/>
                  </a:cubicBezTo>
                  <a:cubicBezTo>
                    <a:pt x="1558" y="902"/>
                    <a:pt x="1543" y="940"/>
                    <a:pt x="1528" y="932"/>
                  </a:cubicBezTo>
                  <a:cubicBezTo>
                    <a:pt x="1513" y="932"/>
                    <a:pt x="1513" y="902"/>
                    <a:pt x="1497" y="894"/>
                  </a:cubicBezTo>
                  <a:cubicBezTo>
                    <a:pt x="1474" y="886"/>
                    <a:pt x="1451" y="909"/>
                    <a:pt x="1428" y="894"/>
                  </a:cubicBezTo>
                  <a:cubicBezTo>
                    <a:pt x="1390" y="864"/>
                    <a:pt x="1375" y="802"/>
                    <a:pt x="1329" y="764"/>
                  </a:cubicBezTo>
                  <a:cubicBezTo>
                    <a:pt x="1314" y="757"/>
                    <a:pt x="1284" y="772"/>
                    <a:pt x="1261" y="772"/>
                  </a:cubicBezTo>
                  <a:cubicBezTo>
                    <a:pt x="1238" y="764"/>
                    <a:pt x="1230" y="734"/>
                    <a:pt x="1215" y="734"/>
                  </a:cubicBezTo>
                  <a:cubicBezTo>
                    <a:pt x="1192" y="734"/>
                    <a:pt x="1184" y="764"/>
                    <a:pt x="1169" y="757"/>
                  </a:cubicBezTo>
                  <a:cubicBezTo>
                    <a:pt x="1115" y="741"/>
                    <a:pt x="1070" y="711"/>
                    <a:pt x="1024" y="672"/>
                  </a:cubicBezTo>
                  <a:cubicBezTo>
                    <a:pt x="1001" y="657"/>
                    <a:pt x="978" y="642"/>
                    <a:pt x="963" y="619"/>
                  </a:cubicBezTo>
                  <a:cubicBezTo>
                    <a:pt x="955" y="604"/>
                    <a:pt x="986" y="596"/>
                    <a:pt x="986" y="581"/>
                  </a:cubicBezTo>
                  <a:cubicBezTo>
                    <a:pt x="986" y="566"/>
                    <a:pt x="955" y="558"/>
                    <a:pt x="955" y="543"/>
                  </a:cubicBezTo>
                  <a:cubicBezTo>
                    <a:pt x="947" y="520"/>
                    <a:pt x="940" y="489"/>
                    <a:pt x="955" y="466"/>
                  </a:cubicBezTo>
                  <a:cubicBezTo>
                    <a:pt x="970" y="451"/>
                    <a:pt x="1016" y="482"/>
                    <a:pt x="1024" y="459"/>
                  </a:cubicBezTo>
                  <a:cubicBezTo>
                    <a:pt x="1047" y="390"/>
                    <a:pt x="1001" y="321"/>
                    <a:pt x="1024" y="253"/>
                  </a:cubicBezTo>
                  <a:cubicBezTo>
                    <a:pt x="1031" y="230"/>
                    <a:pt x="1062" y="291"/>
                    <a:pt x="1085" y="291"/>
                  </a:cubicBezTo>
                  <a:cubicBezTo>
                    <a:pt x="1100" y="291"/>
                    <a:pt x="1100" y="260"/>
                    <a:pt x="1123" y="253"/>
                  </a:cubicBezTo>
                  <a:cubicBezTo>
                    <a:pt x="1131" y="245"/>
                    <a:pt x="1161" y="253"/>
                    <a:pt x="1169" y="237"/>
                  </a:cubicBezTo>
                  <a:cubicBezTo>
                    <a:pt x="1176" y="214"/>
                    <a:pt x="1169" y="176"/>
                    <a:pt x="1161" y="153"/>
                  </a:cubicBezTo>
                  <a:cubicBezTo>
                    <a:pt x="1146" y="130"/>
                    <a:pt x="1123" y="107"/>
                    <a:pt x="1100" y="107"/>
                  </a:cubicBezTo>
                  <a:cubicBezTo>
                    <a:pt x="1016" y="122"/>
                    <a:pt x="947" y="214"/>
                    <a:pt x="863" y="207"/>
                  </a:cubicBezTo>
                  <a:cubicBezTo>
                    <a:pt x="825" y="199"/>
                    <a:pt x="871" y="122"/>
                    <a:pt x="856" y="84"/>
                  </a:cubicBezTo>
                  <a:cubicBezTo>
                    <a:pt x="848" y="61"/>
                    <a:pt x="825" y="46"/>
                    <a:pt x="810" y="31"/>
                  </a:cubicBezTo>
                  <a:cubicBezTo>
                    <a:pt x="795" y="16"/>
                    <a:pt x="779" y="0"/>
                    <a:pt x="764" y="8"/>
                  </a:cubicBezTo>
                  <a:cubicBezTo>
                    <a:pt x="749" y="8"/>
                    <a:pt x="749" y="31"/>
                    <a:pt x="734" y="39"/>
                  </a:cubicBezTo>
                  <a:cubicBezTo>
                    <a:pt x="680" y="61"/>
                    <a:pt x="634" y="77"/>
                    <a:pt x="573" y="92"/>
                  </a:cubicBezTo>
                  <a:cubicBezTo>
                    <a:pt x="565" y="92"/>
                    <a:pt x="558" y="69"/>
                    <a:pt x="550" y="61"/>
                  </a:cubicBezTo>
                  <a:cubicBezTo>
                    <a:pt x="527" y="61"/>
                    <a:pt x="504" y="61"/>
                    <a:pt x="497" y="77"/>
                  </a:cubicBezTo>
                  <a:cubicBezTo>
                    <a:pt x="489" y="92"/>
                    <a:pt x="527" y="115"/>
                    <a:pt x="512" y="122"/>
                  </a:cubicBezTo>
                  <a:cubicBezTo>
                    <a:pt x="481" y="138"/>
                    <a:pt x="443" y="115"/>
                    <a:pt x="413" y="122"/>
                  </a:cubicBezTo>
                  <a:cubicBezTo>
                    <a:pt x="397" y="130"/>
                    <a:pt x="382" y="138"/>
                    <a:pt x="367" y="153"/>
                  </a:cubicBezTo>
                  <a:cubicBezTo>
                    <a:pt x="359" y="161"/>
                    <a:pt x="367" y="176"/>
                    <a:pt x="359" y="191"/>
                  </a:cubicBezTo>
                  <a:cubicBezTo>
                    <a:pt x="352" y="199"/>
                    <a:pt x="336" y="191"/>
                    <a:pt x="321" y="191"/>
                  </a:cubicBezTo>
                  <a:lnTo>
                    <a:pt x="321" y="191"/>
                  </a:lnTo>
                  <a:cubicBezTo>
                    <a:pt x="306" y="207"/>
                    <a:pt x="298" y="237"/>
                    <a:pt x="275" y="237"/>
                  </a:cubicBezTo>
                  <a:cubicBezTo>
                    <a:pt x="260" y="245"/>
                    <a:pt x="245" y="222"/>
                    <a:pt x="222" y="222"/>
                  </a:cubicBezTo>
                  <a:cubicBezTo>
                    <a:pt x="206" y="222"/>
                    <a:pt x="199" y="230"/>
                    <a:pt x="191" y="237"/>
                  </a:cubicBezTo>
                  <a:cubicBezTo>
                    <a:pt x="176" y="253"/>
                    <a:pt x="191" y="283"/>
                    <a:pt x="176" y="298"/>
                  </a:cubicBezTo>
                  <a:cubicBezTo>
                    <a:pt x="168" y="314"/>
                    <a:pt x="145" y="291"/>
                    <a:pt x="138" y="298"/>
                  </a:cubicBezTo>
                  <a:cubicBezTo>
                    <a:pt x="100" y="329"/>
                    <a:pt x="69" y="375"/>
                    <a:pt x="38" y="413"/>
                  </a:cubicBezTo>
                  <a:cubicBezTo>
                    <a:pt x="31" y="428"/>
                    <a:pt x="0" y="451"/>
                    <a:pt x="8" y="474"/>
                  </a:cubicBezTo>
                  <a:cubicBezTo>
                    <a:pt x="23" y="512"/>
                    <a:pt x="77" y="527"/>
                    <a:pt x="100" y="566"/>
                  </a:cubicBezTo>
                  <a:cubicBezTo>
                    <a:pt x="107" y="573"/>
                    <a:pt x="84" y="596"/>
                    <a:pt x="100" y="604"/>
                  </a:cubicBezTo>
                  <a:cubicBezTo>
                    <a:pt x="123" y="611"/>
                    <a:pt x="153" y="589"/>
                    <a:pt x="184" y="596"/>
                  </a:cubicBezTo>
                  <a:cubicBezTo>
                    <a:pt x="214" y="596"/>
                    <a:pt x="260" y="589"/>
                    <a:pt x="290" y="611"/>
                  </a:cubicBezTo>
                  <a:cubicBezTo>
                    <a:pt x="306" y="627"/>
                    <a:pt x="267" y="650"/>
                    <a:pt x="267" y="672"/>
                  </a:cubicBezTo>
                  <a:cubicBezTo>
                    <a:pt x="267" y="695"/>
                    <a:pt x="298" y="718"/>
                    <a:pt x="283" y="741"/>
                  </a:cubicBezTo>
                  <a:cubicBezTo>
                    <a:pt x="283" y="757"/>
                    <a:pt x="237" y="726"/>
                    <a:pt x="237" y="741"/>
                  </a:cubicBezTo>
                  <a:cubicBezTo>
                    <a:pt x="222" y="787"/>
                    <a:pt x="252" y="833"/>
                    <a:pt x="252" y="879"/>
                  </a:cubicBezTo>
                  <a:cubicBezTo>
                    <a:pt x="252" y="909"/>
                    <a:pt x="237" y="940"/>
                    <a:pt x="245" y="963"/>
                  </a:cubicBezTo>
                  <a:cubicBezTo>
                    <a:pt x="245" y="1001"/>
                    <a:pt x="267" y="1032"/>
                    <a:pt x="283" y="1062"/>
                  </a:cubicBezTo>
                  <a:cubicBezTo>
                    <a:pt x="298" y="1100"/>
                    <a:pt x="298" y="1154"/>
                    <a:pt x="329" y="1184"/>
                  </a:cubicBezTo>
                  <a:cubicBezTo>
                    <a:pt x="359" y="1215"/>
                    <a:pt x="413" y="1184"/>
                    <a:pt x="443" y="1207"/>
                  </a:cubicBezTo>
                  <a:cubicBezTo>
                    <a:pt x="466" y="1222"/>
                    <a:pt x="474" y="1261"/>
                    <a:pt x="489" y="12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6" name="Freeform 145"/>
            <p:cNvSpPr>
              <a:spLocks noChangeArrowheads="1"/>
            </p:cNvSpPr>
            <p:nvPr/>
          </p:nvSpPr>
          <p:spPr bwMode="auto">
            <a:xfrm>
              <a:off x="7833803" y="9539288"/>
              <a:ext cx="131753" cy="93662"/>
            </a:xfrm>
            <a:custGeom>
              <a:avLst/>
              <a:gdLst>
                <a:gd name="T0" fmla="*/ 321 w 368"/>
                <a:gd name="T1" fmla="*/ 260 h 261"/>
                <a:gd name="T2" fmla="*/ 321 w 368"/>
                <a:gd name="T3" fmla="*/ 260 h 261"/>
                <a:gd name="T4" fmla="*/ 367 w 368"/>
                <a:gd name="T5" fmla="*/ 176 h 261"/>
                <a:gd name="T6" fmla="*/ 336 w 368"/>
                <a:gd name="T7" fmla="*/ 123 h 261"/>
                <a:gd name="T8" fmla="*/ 275 w 368"/>
                <a:gd name="T9" fmla="*/ 123 h 261"/>
                <a:gd name="T10" fmla="*/ 260 w 368"/>
                <a:gd name="T11" fmla="*/ 54 h 261"/>
                <a:gd name="T12" fmla="*/ 183 w 368"/>
                <a:gd name="T13" fmla="*/ 23 h 261"/>
                <a:gd name="T14" fmla="*/ 183 w 368"/>
                <a:gd name="T15" fmla="*/ 23 h 261"/>
                <a:gd name="T16" fmla="*/ 115 w 368"/>
                <a:gd name="T17" fmla="*/ 8 h 261"/>
                <a:gd name="T18" fmla="*/ 92 w 368"/>
                <a:gd name="T19" fmla="*/ 54 h 261"/>
                <a:gd name="T20" fmla="*/ 15 w 368"/>
                <a:gd name="T21" fmla="*/ 54 h 261"/>
                <a:gd name="T22" fmla="*/ 61 w 368"/>
                <a:gd name="T23" fmla="*/ 199 h 261"/>
                <a:gd name="T24" fmla="*/ 61 w 368"/>
                <a:gd name="T25" fmla="*/ 199 h 261"/>
                <a:gd name="T26" fmla="*/ 321 w 368"/>
                <a:gd name="T27" fmla="*/ 26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261">
                  <a:moveTo>
                    <a:pt x="321" y="260"/>
                  </a:moveTo>
                  <a:lnTo>
                    <a:pt x="321" y="260"/>
                  </a:lnTo>
                  <a:cubicBezTo>
                    <a:pt x="336" y="237"/>
                    <a:pt x="367" y="199"/>
                    <a:pt x="367" y="176"/>
                  </a:cubicBezTo>
                  <a:cubicBezTo>
                    <a:pt x="367" y="153"/>
                    <a:pt x="359" y="130"/>
                    <a:pt x="336" y="123"/>
                  </a:cubicBezTo>
                  <a:cubicBezTo>
                    <a:pt x="321" y="115"/>
                    <a:pt x="290" y="138"/>
                    <a:pt x="275" y="123"/>
                  </a:cubicBezTo>
                  <a:cubicBezTo>
                    <a:pt x="260" y="107"/>
                    <a:pt x="275" y="69"/>
                    <a:pt x="260" y="54"/>
                  </a:cubicBezTo>
                  <a:cubicBezTo>
                    <a:pt x="244" y="31"/>
                    <a:pt x="206" y="31"/>
                    <a:pt x="183" y="23"/>
                  </a:cubicBezTo>
                  <a:lnTo>
                    <a:pt x="183" y="23"/>
                  </a:lnTo>
                  <a:cubicBezTo>
                    <a:pt x="161" y="15"/>
                    <a:pt x="138" y="0"/>
                    <a:pt x="115" y="8"/>
                  </a:cubicBezTo>
                  <a:cubicBezTo>
                    <a:pt x="99" y="8"/>
                    <a:pt x="107" y="46"/>
                    <a:pt x="92" y="54"/>
                  </a:cubicBezTo>
                  <a:cubicBezTo>
                    <a:pt x="69" y="69"/>
                    <a:pt x="23" y="31"/>
                    <a:pt x="15" y="54"/>
                  </a:cubicBezTo>
                  <a:cubicBezTo>
                    <a:pt x="0" y="92"/>
                    <a:pt x="46" y="161"/>
                    <a:pt x="61" y="199"/>
                  </a:cubicBezTo>
                  <a:lnTo>
                    <a:pt x="61" y="199"/>
                  </a:lnTo>
                  <a:cubicBezTo>
                    <a:pt x="153" y="207"/>
                    <a:pt x="237" y="229"/>
                    <a:pt x="321" y="2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7" name="Freeform 146"/>
            <p:cNvSpPr>
              <a:spLocks noChangeArrowheads="1"/>
            </p:cNvSpPr>
            <p:nvPr/>
          </p:nvSpPr>
          <p:spPr bwMode="auto">
            <a:xfrm>
              <a:off x="7898885" y="9302750"/>
              <a:ext cx="566701" cy="401638"/>
            </a:xfrm>
            <a:custGeom>
              <a:avLst/>
              <a:gdLst>
                <a:gd name="T0" fmla="*/ 245 w 1575"/>
                <a:gd name="T1" fmla="*/ 39 h 1117"/>
                <a:gd name="T2" fmla="*/ 245 w 1575"/>
                <a:gd name="T3" fmla="*/ 39 h 1117"/>
                <a:gd name="T4" fmla="*/ 291 w 1575"/>
                <a:gd name="T5" fmla="*/ 23 h 1117"/>
                <a:gd name="T6" fmla="*/ 291 w 1575"/>
                <a:gd name="T7" fmla="*/ 23 h 1117"/>
                <a:gd name="T8" fmla="*/ 451 w 1575"/>
                <a:gd name="T9" fmla="*/ 16 h 1117"/>
                <a:gd name="T10" fmla="*/ 466 w 1575"/>
                <a:gd name="T11" fmla="*/ 92 h 1117"/>
                <a:gd name="T12" fmla="*/ 611 w 1575"/>
                <a:gd name="T13" fmla="*/ 84 h 1117"/>
                <a:gd name="T14" fmla="*/ 726 w 1575"/>
                <a:gd name="T15" fmla="*/ 84 h 1117"/>
                <a:gd name="T16" fmla="*/ 795 w 1575"/>
                <a:gd name="T17" fmla="*/ 161 h 1117"/>
                <a:gd name="T18" fmla="*/ 909 w 1575"/>
                <a:gd name="T19" fmla="*/ 230 h 1117"/>
                <a:gd name="T20" fmla="*/ 963 w 1575"/>
                <a:gd name="T21" fmla="*/ 298 h 1117"/>
                <a:gd name="T22" fmla="*/ 1100 w 1575"/>
                <a:gd name="T23" fmla="*/ 375 h 1117"/>
                <a:gd name="T24" fmla="*/ 1207 w 1575"/>
                <a:gd name="T25" fmla="*/ 336 h 1117"/>
                <a:gd name="T26" fmla="*/ 1291 w 1575"/>
                <a:gd name="T27" fmla="*/ 375 h 1117"/>
                <a:gd name="T28" fmla="*/ 1391 w 1575"/>
                <a:gd name="T29" fmla="*/ 359 h 1117"/>
                <a:gd name="T30" fmla="*/ 1497 w 1575"/>
                <a:gd name="T31" fmla="*/ 505 h 1117"/>
                <a:gd name="T32" fmla="*/ 1566 w 1575"/>
                <a:gd name="T33" fmla="*/ 505 h 1117"/>
                <a:gd name="T34" fmla="*/ 1543 w 1575"/>
                <a:gd name="T35" fmla="*/ 611 h 1117"/>
                <a:gd name="T36" fmla="*/ 1543 w 1575"/>
                <a:gd name="T37" fmla="*/ 611 h 1117"/>
                <a:gd name="T38" fmla="*/ 1391 w 1575"/>
                <a:gd name="T39" fmla="*/ 604 h 1117"/>
                <a:gd name="T40" fmla="*/ 1192 w 1575"/>
                <a:gd name="T41" fmla="*/ 780 h 1117"/>
                <a:gd name="T42" fmla="*/ 1161 w 1575"/>
                <a:gd name="T43" fmla="*/ 795 h 1117"/>
                <a:gd name="T44" fmla="*/ 657 w 1575"/>
                <a:gd name="T45" fmla="*/ 1001 h 1117"/>
                <a:gd name="T46" fmla="*/ 321 w 1575"/>
                <a:gd name="T47" fmla="*/ 970 h 1117"/>
                <a:gd name="T48" fmla="*/ 199 w 1575"/>
                <a:gd name="T49" fmla="*/ 947 h 1117"/>
                <a:gd name="T50" fmla="*/ 138 w 1575"/>
                <a:gd name="T51" fmla="*/ 917 h 1117"/>
                <a:gd name="T52" fmla="*/ 138 w 1575"/>
                <a:gd name="T53" fmla="*/ 917 h 1117"/>
                <a:gd name="T54" fmla="*/ 184 w 1575"/>
                <a:gd name="T55" fmla="*/ 833 h 1117"/>
                <a:gd name="T56" fmla="*/ 153 w 1575"/>
                <a:gd name="T57" fmla="*/ 780 h 1117"/>
                <a:gd name="T58" fmla="*/ 92 w 1575"/>
                <a:gd name="T59" fmla="*/ 780 h 1117"/>
                <a:gd name="T60" fmla="*/ 77 w 1575"/>
                <a:gd name="T61" fmla="*/ 711 h 1117"/>
                <a:gd name="T62" fmla="*/ 0 w 1575"/>
                <a:gd name="T63" fmla="*/ 680 h 1117"/>
                <a:gd name="T64" fmla="*/ 0 w 1575"/>
                <a:gd name="T65" fmla="*/ 680 h 1117"/>
                <a:gd name="T66" fmla="*/ 39 w 1575"/>
                <a:gd name="T67" fmla="*/ 520 h 1117"/>
                <a:gd name="T68" fmla="*/ 31 w 1575"/>
                <a:gd name="T69" fmla="*/ 443 h 1117"/>
                <a:gd name="T70" fmla="*/ 77 w 1575"/>
                <a:gd name="T71" fmla="*/ 405 h 1117"/>
                <a:gd name="T72" fmla="*/ 191 w 1575"/>
                <a:gd name="T73" fmla="*/ 436 h 1117"/>
                <a:gd name="T74" fmla="*/ 222 w 1575"/>
                <a:gd name="T75" fmla="*/ 268 h 1117"/>
                <a:gd name="T76" fmla="*/ 161 w 1575"/>
                <a:gd name="T77" fmla="*/ 161 h 1117"/>
                <a:gd name="T78" fmla="*/ 275 w 1575"/>
                <a:gd name="T79" fmla="*/ 115 h 1117"/>
                <a:gd name="T80" fmla="*/ 245 w 1575"/>
                <a:gd name="T81" fmla="*/ 3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5" h="1117">
                  <a:moveTo>
                    <a:pt x="245" y="39"/>
                  </a:moveTo>
                  <a:lnTo>
                    <a:pt x="245" y="39"/>
                  </a:lnTo>
                  <a:cubicBezTo>
                    <a:pt x="291" y="23"/>
                    <a:pt x="291" y="23"/>
                    <a:pt x="291" y="23"/>
                  </a:cubicBezTo>
                  <a:lnTo>
                    <a:pt x="291" y="23"/>
                  </a:lnTo>
                  <a:cubicBezTo>
                    <a:pt x="344" y="23"/>
                    <a:pt x="405" y="0"/>
                    <a:pt x="451" y="16"/>
                  </a:cubicBezTo>
                  <a:cubicBezTo>
                    <a:pt x="474" y="31"/>
                    <a:pt x="443" y="84"/>
                    <a:pt x="466" y="92"/>
                  </a:cubicBezTo>
                  <a:cubicBezTo>
                    <a:pt x="512" y="107"/>
                    <a:pt x="566" y="92"/>
                    <a:pt x="611" y="84"/>
                  </a:cubicBezTo>
                  <a:cubicBezTo>
                    <a:pt x="650" y="84"/>
                    <a:pt x="688" y="69"/>
                    <a:pt x="726" y="84"/>
                  </a:cubicBezTo>
                  <a:cubicBezTo>
                    <a:pt x="757" y="100"/>
                    <a:pt x="772" y="138"/>
                    <a:pt x="795" y="161"/>
                  </a:cubicBezTo>
                  <a:cubicBezTo>
                    <a:pt x="833" y="191"/>
                    <a:pt x="871" y="207"/>
                    <a:pt x="909" y="230"/>
                  </a:cubicBezTo>
                  <a:cubicBezTo>
                    <a:pt x="932" y="253"/>
                    <a:pt x="940" y="283"/>
                    <a:pt x="963" y="298"/>
                  </a:cubicBezTo>
                  <a:cubicBezTo>
                    <a:pt x="1001" y="329"/>
                    <a:pt x="1047" y="359"/>
                    <a:pt x="1100" y="375"/>
                  </a:cubicBezTo>
                  <a:cubicBezTo>
                    <a:pt x="1139" y="375"/>
                    <a:pt x="1169" y="336"/>
                    <a:pt x="1207" y="336"/>
                  </a:cubicBezTo>
                  <a:cubicBezTo>
                    <a:pt x="1238" y="336"/>
                    <a:pt x="1261" y="367"/>
                    <a:pt x="1291" y="375"/>
                  </a:cubicBezTo>
                  <a:cubicBezTo>
                    <a:pt x="1322" y="375"/>
                    <a:pt x="1360" y="344"/>
                    <a:pt x="1391" y="359"/>
                  </a:cubicBezTo>
                  <a:cubicBezTo>
                    <a:pt x="1436" y="390"/>
                    <a:pt x="1452" y="466"/>
                    <a:pt x="1497" y="505"/>
                  </a:cubicBezTo>
                  <a:cubicBezTo>
                    <a:pt x="1513" y="520"/>
                    <a:pt x="1551" y="482"/>
                    <a:pt x="1566" y="505"/>
                  </a:cubicBezTo>
                  <a:cubicBezTo>
                    <a:pt x="1574" y="528"/>
                    <a:pt x="1543" y="589"/>
                    <a:pt x="1543" y="611"/>
                  </a:cubicBezTo>
                  <a:lnTo>
                    <a:pt x="1543" y="611"/>
                  </a:lnTo>
                  <a:cubicBezTo>
                    <a:pt x="1490" y="604"/>
                    <a:pt x="1429" y="589"/>
                    <a:pt x="1391" y="604"/>
                  </a:cubicBezTo>
                  <a:cubicBezTo>
                    <a:pt x="1306" y="634"/>
                    <a:pt x="1268" y="734"/>
                    <a:pt x="1192" y="780"/>
                  </a:cubicBezTo>
                  <a:cubicBezTo>
                    <a:pt x="1161" y="795"/>
                    <a:pt x="1161" y="795"/>
                    <a:pt x="1161" y="795"/>
                  </a:cubicBezTo>
                  <a:cubicBezTo>
                    <a:pt x="932" y="833"/>
                    <a:pt x="833" y="825"/>
                    <a:pt x="657" y="1001"/>
                  </a:cubicBezTo>
                  <a:cubicBezTo>
                    <a:pt x="543" y="1116"/>
                    <a:pt x="443" y="1047"/>
                    <a:pt x="321" y="970"/>
                  </a:cubicBezTo>
                  <a:cubicBezTo>
                    <a:pt x="291" y="947"/>
                    <a:pt x="237" y="963"/>
                    <a:pt x="199" y="947"/>
                  </a:cubicBezTo>
                  <a:cubicBezTo>
                    <a:pt x="176" y="932"/>
                    <a:pt x="161" y="925"/>
                    <a:pt x="138" y="917"/>
                  </a:cubicBezTo>
                  <a:lnTo>
                    <a:pt x="138" y="917"/>
                  </a:lnTo>
                  <a:cubicBezTo>
                    <a:pt x="153" y="894"/>
                    <a:pt x="184" y="856"/>
                    <a:pt x="184" y="833"/>
                  </a:cubicBezTo>
                  <a:cubicBezTo>
                    <a:pt x="184" y="810"/>
                    <a:pt x="176" y="787"/>
                    <a:pt x="153" y="780"/>
                  </a:cubicBezTo>
                  <a:cubicBezTo>
                    <a:pt x="138" y="772"/>
                    <a:pt x="107" y="795"/>
                    <a:pt x="92" y="780"/>
                  </a:cubicBezTo>
                  <a:cubicBezTo>
                    <a:pt x="77" y="764"/>
                    <a:pt x="92" y="726"/>
                    <a:pt x="77" y="711"/>
                  </a:cubicBezTo>
                  <a:cubicBezTo>
                    <a:pt x="61" y="688"/>
                    <a:pt x="23" y="688"/>
                    <a:pt x="0" y="680"/>
                  </a:cubicBezTo>
                  <a:lnTo>
                    <a:pt x="0" y="680"/>
                  </a:lnTo>
                  <a:cubicBezTo>
                    <a:pt x="8" y="627"/>
                    <a:pt x="31" y="573"/>
                    <a:pt x="39" y="520"/>
                  </a:cubicBezTo>
                  <a:cubicBezTo>
                    <a:pt x="46" y="497"/>
                    <a:pt x="23" y="466"/>
                    <a:pt x="31" y="443"/>
                  </a:cubicBezTo>
                  <a:cubicBezTo>
                    <a:pt x="39" y="428"/>
                    <a:pt x="54" y="405"/>
                    <a:pt x="77" y="405"/>
                  </a:cubicBezTo>
                  <a:cubicBezTo>
                    <a:pt x="115" y="398"/>
                    <a:pt x="161" y="459"/>
                    <a:pt x="191" y="436"/>
                  </a:cubicBezTo>
                  <a:cubicBezTo>
                    <a:pt x="230" y="398"/>
                    <a:pt x="222" y="321"/>
                    <a:pt x="222" y="268"/>
                  </a:cubicBezTo>
                  <a:cubicBezTo>
                    <a:pt x="214" y="230"/>
                    <a:pt x="153" y="199"/>
                    <a:pt x="161" y="161"/>
                  </a:cubicBezTo>
                  <a:cubicBezTo>
                    <a:pt x="176" y="123"/>
                    <a:pt x="253" y="146"/>
                    <a:pt x="275" y="115"/>
                  </a:cubicBezTo>
                  <a:cubicBezTo>
                    <a:pt x="291" y="92"/>
                    <a:pt x="260" y="61"/>
                    <a:pt x="245"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8" name="Freeform 147"/>
            <p:cNvSpPr>
              <a:spLocks noChangeArrowheads="1"/>
            </p:cNvSpPr>
            <p:nvPr/>
          </p:nvSpPr>
          <p:spPr bwMode="auto">
            <a:xfrm>
              <a:off x="7435366" y="9293225"/>
              <a:ext cx="569876" cy="419100"/>
            </a:xfrm>
            <a:custGeom>
              <a:avLst/>
              <a:gdLst>
                <a:gd name="T0" fmla="*/ 1290 w 1582"/>
                <a:gd name="T1" fmla="*/ 710 h 1162"/>
                <a:gd name="T2" fmla="*/ 1290 w 1582"/>
                <a:gd name="T3" fmla="*/ 710 h 1162"/>
                <a:gd name="T4" fmla="*/ 1329 w 1582"/>
                <a:gd name="T5" fmla="*/ 550 h 1162"/>
                <a:gd name="T6" fmla="*/ 1321 w 1582"/>
                <a:gd name="T7" fmla="*/ 473 h 1162"/>
                <a:gd name="T8" fmla="*/ 1367 w 1582"/>
                <a:gd name="T9" fmla="*/ 435 h 1162"/>
                <a:gd name="T10" fmla="*/ 1481 w 1582"/>
                <a:gd name="T11" fmla="*/ 466 h 1162"/>
                <a:gd name="T12" fmla="*/ 1512 w 1582"/>
                <a:gd name="T13" fmla="*/ 298 h 1162"/>
                <a:gd name="T14" fmla="*/ 1451 w 1582"/>
                <a:gd name="T15" fmla="*/ 191 h 1162"/>
                <a:gd name="T16" fmla="*/ 1565 w 1582"/>
                <a:gd name="T17" fmla="*/ 145 h 1162"/>
                <a:gd name="T18" fmla="*/ 1535 w 1582"/>
                <a:gd name="T19" fmla="*/ 69 h 1162"/>
                <a:gd name="T20" fmla="*/ 1535 w 1582"/>
                <a:gd name="T21" fmla="*/ 69 h 1162"/>
                <a:gd name="T22" fmla="*/ 1390 w 1582"/>
                <a:gd name="T23" fmla="*/ 61 h 1162"/>
                <a:gd name="T24" fmla="*/ 1298 w 1582"/>
                <a:gd name="T25" fmla="*/ 69 h 1162"/>
                <a:gd name="T26" fmla="*/ 1260 w 1582"/>
                <a:gd name="T27" fmla="*/ 8 h 1162"/>
                <a:gd name="T28" fmla="*/ 1199 w 1582"/>
                <a:gd name="T29" fmla="*/ 0 h 1162"/>
                <a:gd name="T30" fmla="*/ 1099 w 1582"/>
                <a:gd name="T31" fmla="*/ 69 h 1162"/>
                <a:gd name="T32" fmla="*/ 832 w 1582"/>
                <a:gd name="T33" fmla="*/ 160 h 1162"/>
                <a:gd name="T34" fmla="*/ 626 w 1582"/>
                <a:gd name="T35" fmla="*/ 206 h 1162"/>
                <a:gd name="T36" fmla="*/ 526 w 1582"/>
                <a:gd name="T37" fmla="*/ 198 h 1162"/>
                <a:gd name="T38" fmla="*/ 420 w 1582"/>
                <a:gd name="T39" fmla="*/ 221 h 1162"/>
                <a:gd name="T40" fmla="*/ 320 w 1582"/>
                <a:gd name="T41" fmla="*/ 198 h 1162"/>
                <a:gd name="T42" fmla="*/ 320 w 1582"/>
                <a:gd name="T43" fmla="*/ 198 h 1162"/>
                <a:gd name="T44" fmla="*/ 229 w 1582"/>
                <a:gd name="T45" fmla="*/ 260 h 1162"/>
                <a:gd name="T46" fmla="*/ 175 w 1582"/>
                <a:gd name="T47" fmla="*/ 252 h 1162"/>
                <a:gd name="T48" fmla="*/ 107 w 1582"/>
                <a:gd name="T49" fmla="*/ 344 h 1162"/>
                <a:gd name="T50" fmla="*/ 45 w 1582"/>
                <a:gd name="T51" fmla="*/ 504 h 1162"/>
                <a:gd name="T52" fmla="*/ 0 w 1582"/>
                <a:gd name="T53" fmla="*/ 672 h 1162"/>
                <a:gd name="T54" fmla="*/ 38 w 1582"/>
                <a:gd name="T55" fmla="*/ 741 h 1162"/>
                <a:gd name="T56" fmla="*/ 0 w 1582"/>
                <a:gd name="T57" fmla="*/ 825 h 1162"/>
                <a:gd name="T58" fmla="*/ 38 w 1582"/>
                <a:gd name="T59" fmla="*/ 1023 h 1162"/>
                <a:gd name="T60" fmla="*/ 38 w 1582"/>
                <a:gd name="T61" fmla="*/ 1023 h 1162"/>
                <a:gd name="T62" fmla="*/ 76 w 1582"/>
                <a:gd name="T63" fmla="*/ 1031 h 1162"/>
                <a:gd name="T64" fmla="*/ 236 w 1582"/>
                <a:gd name="T65" fmla="*/ 1161 h 1162"/>
                <a:gd name="T66" fmla="*/ 236 w 1582"/>
                <a:gd name="T67" fmla="*/ 1161 h 1162"/>
                <a:gd name="T68" fmla="*/ 595 w 1582"/>
                <a:gd name="T69" fmla="*/ 947 h 1162"/>
                <a:gd name="T70" fmla="*/ 1069 w 1582"/>
                <a:gd name="T71" fmla="*/ 878 h 1162"/>
                <a:gd name="T72" fmla="*/ 1168 w 1582"/>
                <a:gd name="T73" fmla="*/ 886 h 1162"/>
                <a:gd name="T74" fmla="*/ 1168 w 1582"/>
                <a:gd name="T75" fmla="*/ 886 h 1162"/>
                <a:gd name="T76" fmla="*/ 1122 w 1582"/>
                <a:gd name="T77" fmla="*/ 741 h 1162"/>
                <a:gd name="T78" fmla="*/ 1199 w 1582"/>
                <a:gd name="T79" fmla="*/ 741 h 1162"/>
                <a:gd name="T80" fmla="*/ 1222 w 1582"/>
                <a:gd name="T81" fmla="*/ 695 h 1162"/>
                <a:gd name="T82" fmla="*/ 1290 w 1582"/>
                <a:gd name="T83" fmla="*/ 71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2" h="1162">
                  <a:moveTo>
                    <a:pt x="1290" y="710"/>
                  </a:moveTo>
                  <a:lnTo>
                    <a:pt x="1290" y="710"/>
                  </a:lnTo>
                  <a:cubicBezTo>
                    <a:pt x="1298" y="657"/>
                    <a:pt x="1321" y="603"/>
                    <a:pt x="1329" y="550"/>
                  </a:cubicBezTo>
                  <a:cubicBezTo>
                    <a:pt x="1336" y="527"/>
                    <a:pt x="1313" y="496"/>
                    <a:pt x="1321" y="473"/>
                  </a:cubicBezTo>
                  <a:cubicBezTo>
                    <a:pt x="1329" y="458"/>
                    <a:pt x="1344" y="435"/>
                    <a:pt x="1367" y="435"/>
                  </a:cubicBezTo>
                  <a:cubicBezTo>
                    <a:pt x="1405" y="428"/>
                    <a:pt x="1451" y="489"/>
                    <a:pt x="1481" y="466"/>
                  </a:cubicBezTo>
                  <a:cubicBezTo>
                    <a:pt x="1520" y="428"/>
                    <a:pt x="1512" y="351"/>
                    <a:pt x="1512" y="298"/>
                  </a:cubicBezTo>
                  <a:cubicBezTo>
                    <a:pt x="1504" y="260"/>
                    <a:pt x="1443" y="229"/>
                    <a:pt x="1451" y="191"/>
                  </a:cubicBezTo>
                  <a:cubicBezTo>
                    <a:pt x="1466" y="153"/>
                    <a:pt x="1543" y="176"/>
                    <a:pt x="1565" y="145"/>
                  </a:cubicBezTo>
                  <a:cubicBezTo>
                    <a:pt x="1581" y="122"/>
                    <a:pt x="1550" y="91"/>
                    <a:pt x="1535" y="69"/>
                  </a:cubicBezTo>
                  <a:lnTo>
                    <a:pt x="1535" y="69"/>
                  </a:lnTo>
                  <a:cubicBezTo>
                    <a:pt x="1489" y="69"/>
                    <a:pt x="1443" y="61"/>
                    <a:pt x="1390" y="61"/>
                  </a:cubicBezTo>
                  <a:cubicBezTo>
                    <a:pt x="1359" y="69"/>
                    <a:pt x="1329" y="84"/>
                    <a:pt x="1298" y="69"/>
                  </a:cubicBezTo>
                  <a:cubicBezTo>
                    <a:pt x="1275" y="61"/>
                    <a:pt x="1275" y="30"/>
                    <a:pt x="1260" y="8"/>
                  </a:cubicBezTo>
                  <a:cubicBezTo>
                    <a:pt x="1260" y="8"/>
                    <a:pt x="1206" y="0"/>
                    <a:pt x="1199" y="0"/>
                  </a:cubicBezTo>
                  <a:cubicBezTo>
                    <a:pt x="1191" y="0"/>
                    <a:pt x="1099" y="69"/>
                    <a:pt x="1099" y="69"/>
                  </a:cubicBezTo>
                  <a:cubicBezTo>
                    <a:pt x="1008" y="99"/>
                    <a:pt x="924" y="130"/>
                    <a:pt x="832" y="160"/>
                  </a:cubicBezTo>
                  <a:cubicBezTo>
                    <a:pt x="763" y="176"/>
                    <a:pt x="695" y="198"/>
                    <a:pt x="626" y="206"/>
                  </a:cubicBezTo>
                  <a:cubicBezTo>
                    <a:pt x="595" y="206"/>
                    <a:pt x="557" y="191"/>
                    <a:pt x="526" y="198"/>
                  </a:cubicBezTo>
                  <a:cubicBezTo>
                    <a:pt x="488" y="198"/>
                    <a:pt x="458" y="221"/>
                    <a:pt x="420" y="221"/>
                  </a:cubicBezTo>
                  <a:cubicBezTo>
                    <a:pt x="382" y="221"/>
                    <a:pt x="351" y="206"/>
                    <a:pt x="320" y="198"/>
                  </a:cubicBezTo>
                  <a:lnTo>
                    <a:pt x="320" y="198"/>
                  </a:lnTo>
                  <a:cubicBezTo>
                    <a:pt x="290" y="214"/>
                    <a:pt x="259" y="244"/>
                    <a:pt x="229" y="260"/>
                  </a:cubicBezTo>
                  <a:cubicBezTo>
                    <a:pt x="213" y="267"/>
                    <a:pt x="190" y="244"/>
                    <a:pt x="175" y="252"/>
                  </a:cubicBezTo>
                  <a:cubicBezTo>
                    <a:pt x="145" y="275"/>
                    <a:pt x="122" y="313"/>
                    <a:pt x="107" y="344"/>
                  </a:cubicBezTo>
                  <a:cubicBezTo>
                    <a:pt x="84" y="397"/>
                    <a:pt x="68" y="450"/>
                    <a:pt x="45" y="504"/>
                  </a:cubicBezTo>
                  <a:cubicBezTo>
                    <a:pt x="30" y="558"/>
                    <a:pt x="7" y="611"/>
                    <a:pt x="0" y="672"/>
                  </a:cubicBezTo>
                  <a:cubicBezTo>
                    <a:pt x="0" y="695"/>
                    <a:pt x="38" y="710"/>
                    <a:pt x="38" y="741"/>
                  </a:cubicBezTo>
                  <a:cubicBezTo>
                    <a:pt x="38" y="771"/>
                    <a:pt x="0" y="794"/>
                    <a:pt x="0" y="825"/>
                  </a:cubicBezTo>
                  <a:cubicBezTo>
                    <a:pt x="0" y="871"/>
                    <a:pt x="30" y="985"/>
                    <a:pt x="38" y="1023"/>
                  </a:cubicBezTo>
                  <a:lnTo>
                    <a:pt x="38" y="1023"/>
                  </a:lnTo>
                  <a:cubicBezTo>
                    <a:pt x="53" y="1023"/>
                    <a:pt x="61" y="1031"/>
                    <a:pt x="76" y="1031"/>
                  </a:cubicBezTo>
                  <a:cubicBezTo>
                    <a:pt x="129" y="1046"/>
                    <a:pt x="198" y="1161"/>
                    <a:pt x="236" y="1161"/>
                  </a:cubicBezTo>
                  <a:lnTo>
                    <a:pt x="236" y="1161"/>
                  </a:lnTo>
                  <a:cubicBezTo>
                    <a:pt x="236" y="1000"/>
                    <a:pt x="481" y="970"/>
                    <a:pt x="595" y="947"/>
                  </a:cubicBezTo>
                  <a:cubicBezTo>
                    <a:pt x="763" y="909"/>
                    <a:pt x="901" y="962"/>
                    <a:pt x="1069" y="878"/>
                  </a:cubicBezTo>
                  <a:cubicBezTo>
                    <a:pt x="1099" y="878"/>
                    <a:pt x="1138" y="878"/>
                    <a:pt x="1168" y="886"/>
                  </a:cubicBezTo>
                  <a:lnTo>
                    <a:pt x="1168" y="886"/>
                  </a:lnTo>
                  <a:cubicBezTo>
                    <a:pt x="1153" y="848"/>
                    <a:pt x="1107" y="779"/>
                    <a:pt x="1122" y="741"/>
                  </a:cubicBezTo>
                  <a:cubicBezTo>
                    <a:pt x="1130" y="718"/>
                    <a:pt x="1176" y="756"/>
                    <a:pt x="1199" y="741"/>
                  </a:cubicBezTo>
                  <a:cubicBezTo>
                    <a:pt x="1214" y="733"/>
                    <a:pt x="1206" y="695"/>
                    <a:pt x="1222" y="695"/>
                  </a:cubicBezTo>
                  <a:cubicBezTo>
                    <a:pt x="1245" y="687"/>
                    <a:pt x="1268" y="702"/>
                    <a:pt x="1290" y="71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9" name="Freeform 148"/>
            <p:cNvSpPr>
              <a:spLocks noChangeArrowheads="1"/>
            </p:cNvSpPr>
            <p:nvPr/>
          </p:nvSpPr>
          <p:spPr bwMode="auto">
            <a:xfrm>
              <a:off x="5801935" y="9144001"/>
              <a:ext cx="893704" cy="461963"/>
            </a:xfrm>
            <a:custGeom>
              <a:avLst/>
              <a:gdLst>
                <a:gd name="T0" fmla="*/ 2397 w 2482"/>
                <a:gd name="T1" fmla="*/ 23 h 1285"/>
                <a:gd name="T2" fmla="*/ 2466 w 2482"/>
                <a:gd name="T3" fmla="*/ 229 h 1285"/>
                <a:gd name="T4" fmla="*/ 2282 w 2482"/>
                <a:gd name="T5" fmla="*/ 550 h 1285"/>
                <a:gd name="T6" fmla="*/ 2336 w 2482"/>
                <a:gd name="T7" fmla="*/ 627 h 1285"/>
                <a:gd name="T8" fmla="*/ 2328 w 2482"/>
                <a:gd name="T9" fmla="*/ 726 h 1285"/>
                <a:gd name="T10" fmla="*/ 2328 w 2482"/>
                <a:gd name="T11" fmla="*/ 886 h 1285"/>
                <a:gd name="T12" fmla="*/ 2137 w 2482"/>
                <a:gd name="T13" fmla="*/ 963 h 1285"/>
                <a:gd name="T14" fmla="*/ 1916 w 2482"/>
                <a:gd name="T15" fmla="*/ 886 h 1285"/>
                <a:gd name="T16" fmla="*/ 1900 w 2482"/>
                <a:gd name="T17" fmla="*/ 1115 h 1285"/>
                <a:gd name="T18" fmla="*/ 1580 w 2482"/>
                <a:gd name="T19" fmla="*/ 1184 h 1285"/>
                <a:gd name="T20" fmla="*/ 1427 w 2482"/>
                <a:gd name="T21" fmla="*/ 1230 h 1285"/>
                <a:gd name="T22" fmla="*/ 1373 w 2482"/>
                <a:gd name="T23" fmla="*/ 1284 h 1285"/>
                <a:gd name="T24" fmla="*/ 1243 w 2482"/>
                <a:gd name="T25" fmla="*/ 1200 h 1285"/>
                <a:gd name="T26" fmla="*/ 1228 w 2482"/>
                <a:gd name="T27" fmla="*/ 1070 h 1285"/>
                <a:gd name="T28" fmla="*/ 1068 w 2482"/>
                <a:gd name="T29" fmla="*/ 1093 h 1285"/>
                <a:gd name="T30" fmla="*/ 1037 w 2482"/>
                <a:gd name="T31" fmla="*/ 955 h 1285"/>
                <a:gd name="T32" fmla="*/ 794 w 2482"/>
                <a:gd name="T33" fmla="*/ 871 h 1285"/>
                <a:gd name="T34" fmla="*/ 710 w 2482"/>
                <a:gd name="T35" fmla="*/ 772 h 1285"/>
                <a:gd name="T36" fmla="*/ 595 w 2482"/>
                <a:gd name="T37" fmla="*/ 764 h 1285"/>
                <a:gd name="T38" fmla="*/ 511 w 2482"/>
                <a:gd name="T39" fmla="*/ 741 h 1285"/>
                <a:gd name="T40" fmla="*/ 351 w 2482"/>
                <a:gd name="T41" fmla="*/ 795 h 1285"/>
                <a:gd name="T42" fmla="*/ 366 w 2482"/>
                <a:gd name="T43" fmla="*/ 680 h 1285"/>
                <a:gd name="T44" fmla="*/ 198 w 2482"/>
                <a:gd name="T45" fmla="*/ 619 h 1285"/>
                <a:gd name="T46" fmla="*/ 15 w 2482"/>
                <a:gd name="T47" fmla="*/ 375 h 1285"/>
                <a:gd name="T48" fmla="*/ 183 w 2482"/>
                <a:gd name="T49" fmla="*/ 359 h 1285"/>
                <a:gd name="T50" fmla="*/ 183 w 2482"/>
                <a:gd name="T51" fmla="*/ 321 h 1285"/>
                <a:gd name="T52" fmla="*/ 702 w 2482"/>
                <a:gd name="T53" fmla="*/ 375 h 1285"/>
                <a:gd name="T54" fmla="*/ 1114 w 2482"/>
                <a:gd name="T55" fmla="*/ 314 h 1285"/>
                <a:gd name="T56" fmla="*/ 1259 w 2482"/>
                <a:gd name="T57" fmla="*/ 168 h 1285"/>
                <a:gd name="T58" fmla="*/ 1282 w 2482"/>
                <a:gd name="T59" fmla="*/ 0 h 1285"/>
                <a:gd name="T60" fmla="*/ 1358 w 2482"/>
                <a:gd name="T61" fmla="*/ 77 h 1285"/>
                <a:gd name="T62" fmla="*/ 1473 w 2482"/>
                <a:gd name="T63" fmla="*/ 77 h 1285"/>
                <a:gd name="T64" fmla="*/ 1587 w 2482"/>
                <a:gd name="T65" fmla="*/ 16 h 1285"/>
                <a:gd name="T66" fmla="*/ 1786 w 2482"/>
                <a:gd name="T67" fmla="*/ 39 h 1285"/>
                <a:gd name="T68" fmla="*/ 2000 w 2482"/>
                <a:gd name="T69" fmla="*/ 85 h 1285"/>
                <a:gd name="T70" fmla="*/ 2129 w 2482"/>
                <a:gd name="T71" fmla="*/ 146 h 1285"/>
                <a:gd name="T72" fmla="*/ 2397 w 2482"/>
                <a:gd name="T73" fmla="*/ 23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82" h="1285">
                  <a:moveTo>
                    <a:pt x="2397" y="23"/>
                  </a:moveTo>
                  <a:lnTo>
                    <a:pt x="2397" y="23"/>
                  </a:lnTo>
                  <a:cubicBezTo>
                    <a:pt x="2412" y="46"/>
                    <a:pt x="2435" y="69"/>
                    <a:pt x="2443" y="100"/>
                  </a:cubicBezTo>
                  <a:cubicBezTo>
                    <a:pt x="2458" y="138"/>
                    <a:pt x="2481" y="191"/>
                    <a:pt x="2466" y="229"/>
                  </a:cubicBezTo>
                  <a:cubicBezTo>
                    <a:pt x="2435" y="321"/>
                    <a:pt x="2374" y="398"/>
                    <a:pt x="2328" y="482"/>
                  </a:cubicBezTo>
                  <a:cubicBezTo>
                    <a:pt x="2313" y="504"/>
                    <a:pt x="2282" y="520"/>
                    <a:pt x="2282" y="550"/>
                  </a:cubicBezTo>
                  <a:cubicBezTo>
                    <a:pt x="2282" y="581"/>
                    <a:pt x="2321" y="604"/>
                    <a:pt x="2336" y="627"/>
                  </a:cubicBezTo>
                  <a:lnTo>
                    <a:pt x="2336" y="627"/>
                  </a:lnTo>
                  <a:cubicBezTo>
                    <a:pt x="2328" y="634"/>
                    <a:pt x="2313" y="642"/>
                    <a:pt x="2305" y="650"/>
                  </a:cubicBezTo>
                  <a:cubicBezTo>
                    <a:pt x="2305" y="680"/>
                    <a:pt x="2336" y="703"/>
                    <a:pt x="2328" y="726"/>
                  </a:cubicBezTo>
                  <a:cubicBezTo>
                    <a:pt x="2313" y="772"/>
                    <a:pt x="2252" y="795"/>
                    <a:pt x="2252" y="833"/>
                  </a:cubicBezTo>
                  <a:cubicBezTo>
                    <a:pt x="2252" y="863"/>
                    <a:pt x="2343" y="871"/>
                    <a:pt x="2328" y="886"/>
                  </a:cubicBezTo>
                  <a:cubicBezTo>
                    <a:pt x="2290" y="925"/>
                    <a:pt x="2221" y="894"/>
                    <a:pt x="2175" y="909"/>
                  </a:cubicBezTo>
                  <a:cubicBezTo>
                    <a:pt x="2160" y="917"/>
                    <a:pt x="2152" y="971"/>
                    <a:pt x="2137" y="963"/>
                  </a:cubicBezTo>
                  <a:cubicBezTo>
                    <a:pt x="2091" y="940"/>
                    <a:pt x="2099" y="863"/>
                    <a:pt x="2053" y="848"/>
                  </a:cubicBezTo>
                  <a:cubicBezTo>
                    <a:pt x="2007" y="833"/>
                    <a:pt x="1954" y="856"/>
                    <a:pt x="1916" y="886"/>
                  </a:cubicBezTo>
                  <a:cubicBezTo>
                    <a:pt x="1900" y="902"/>
                    <a:pt x="1908" y="940"/>
                    <a:pt x="1908" y="971"/>
                  </a:cubicBezTo>
                  <a:cubicBezTo>
                    <a:pt x="1900" y="1016"/>
                    <a:pt x="1923" y="1070"/>
                    <a:pt x="1900" y="1115"/>
                  </a:cubicBezTo>
                  <a:cubicBezTo>
                    <a:pt x="1893" y="1138"/>
                    <a:pt x="1854" y="1123"/>
                    <a:pt x="1839" y="1123"/>
                  </a:cubicBezTo>
                  <a:cubicBezTo>
                    <a:pt x="1755" y="1146"/>
                    <a:pt x="1664" y="1161"/>
                    <a:pt x="1580" y="1184"/>
                  </a:cubicBezTo>
                  <a:cubicBezTo>
                    <a:pt x="1557" y="1192"/>
                    <a:pt x="1541" y="1200"/>
                    <a:pt x="1518" y="1207"/>
                  </a:cubicBezTo>
                  <a:cubicBezTo>
                    <a:pt x="1488" y="1215"/>
                    <a:pt x="1450" y="1215"/>
                    <a:pt x="1427" y="1230"/>
                  </a:cubicBezTo>
                  <a:cubicBezTo>
                    <a:pt x="1404" y="1238"/>
                    <a:pt x="1396" y="1268"/>
                    <a:pt x="1373" y="1284"/>
                  </a:cubicBezTo>
                  <a:lnTo>
                    <a:pt x="1373" y="1284"/>
                  </a:lnTo>
                  <a:cubicBezTo>
                    <a:pt x="1358" y="1253"/>
                    <a:pt x="1358" y="1215"/>
                    <a:pt x="1328" y="1192"/>
                  </a:cubicBezTo>
                  <a:cubicBezTo>
                    <a:pt x="1305" y="1177"/>
                    <a:pt x="1266" y="1207"/>
                    <a:pt x="1243" y="1200"/>
                  </a:cubicBezTo>
                  <a:cubicBezTo>
                    <a:pt x="1221" y="1184"/>
                    <a:pt x="1213" y="1154"/>
                    <a:pt x="1213" y="1131"/>
                  </a:cubicBezTo>
                  <a:cubicBezTo>
                    <a:pt x="1205" y="1108"/>
                    <a:pt x="1236" y="1085"/>
                    <a:pt x="1228" y="1070"/>
                  </a:cubicBezTo>
                  <a:cubicBezTo>
                    <a:pt x="1221" y="1054"/>
                    <a:pt x="1198" y="1062"/>
                    <a:pt x="1182" y="1062"/>
                  </a:cubicBezTo>
                  <a:cubicBezTo>
                    <a:pt x="1144" y="1070"/>
                    <a:pt x="1106" y="1093"/>
                    <a:pt x="1068" y="1093"/>
                  </a:cubicBezTo>
                  <a:cubicBezTo>
                    <a:pt x="1045" y="1085"/>
                    <a:pt x="1022" y="1070"/>
                    <a:pt x="1022" y="1047"/>
                  </a:cubicBezTo>
                  <a:cubicBezTo>
                    <a:pt x="1014" y="1016"/>
                    <a:pt x="1060" y="978"/>
                    <a:pt x="1037" y="955"/>
                  </a:cubicBezTo>
                  <a:cubicBezTo>
                    <a:pt x="999" y="932"/>
                    <a:pt x="947" y="978"/>
                    <a:pt x="908" y="963"/>
                  </a:cubicBezTo>
                  <a:cubicBezTo>
                    <a:pt x="863" y="948"/>
                    <a:pt x="840" y="894"/>
                    <a:pt x="794" y="871"/>
                  </a:cubicBezTo>
                  <a:cubicBezTo>
                    <a:pt x="771" y="856"/>
                    <a:pt x="733" y="894"/>
                    <a:pt x="717" y="871"/>
                  </a:cubicBezTo>
                  <a:cubicBezTo>
                    <a:pt x="694" y="848"/>
                    <a:pt x="725" y="802"/>
                    <a:pt x="710" y="772"/>
                  </a:cubicBezTo>
                  <a:cubicBezTo>
                    <a:pt x="702" y="757"/>
                    <a:pt x="679" y="749"/>
                    <a:pt x="656" y="749"/>
                  </a:cubicBezTo>
                  <a:cubicBezTo>
                    <a:pt x="641" y="749"/>
                    <a:pt x="618" y="764"/>
                    <a:pt x="595" y="764"/>
                  </a:cubicBezTo>
                  <a:cubicBezTo>
                    <a:pt x="588" y="764"/>
                    <a:pt x="580" y="741"/>
                    <a:pt x="572" y="741"/>
                  </a:cubicBezTo>
                  <a:cubicBezTo>
                    <a:pt x="550" y="734"/>
                    <a:pt x="527" y="726"/>
                    <a:pt x="511" y="741"/>
                  </a:cubicBezTo>
                  <a:cubicBezTo>
                    <a:pt x="496" y="757"/>
                    <a:pt x="496" y="802"/>
                    <a:pt x="473" y="810"/>
                  </a:cubicBezTo>
                  <a:cubicBezTo>
                    <a:pt x="435" y="825"/>
                    <a:pt x="381" y="818"/>
                    <a:pt x="351" y="795"/>
                  </a:cubicBezTo>
                  <a:cubicBezTo>
                    <a:pt x="336" y="779"/>
                    <a:pt x="366" y="757"/>
                    <a:pt x="366" y="734"/>
                  </a:cubicBezTo>
                  <a:cubicBezTo>
                    <a:pt x="374" y="718"/>
                    <a:pt x="381" y="696"/>
                    <a:pt x="366" y="680"/>
                  </a:cubicBezTo>
                  <a:cubicBezTo>
                    <a:pt x="358" y="665"/>
                    <a:pt x="336" y="680"/>
                    <a:pt x="320" y="680"/>
                  </a:cubicBezTo>
                  <a:cubicBezTo>
                    <a:pt x="275" y="665"/>
                    <a:pt x="236" y="642"/>
                    <a:pt x="198" y="619"/>
                  </a:cubicBezTo>
                  <a:cubicBezTo>
                    <a:pt x="137" y="573"/>
                    <a:pt x="68" y="535"/>
                    <a:pt x="30" y="482"/>
                  </a:cubicBezTo>
                  <a:cubicBezTo>
                    <a:pt x="7" y="451"/>
                    <a:pt x="0" y="405"/>
                    <a:pt x="15" y="375"/>
                  </a:cubicBezTo>
                  <a:cubicBezTo>
                    <a:pt x="22" y="359"/>
                    <a:pt x="53" y="367"/>
                    <a:pt x="68" y="367"/>
                  </a:cubicBezTo>
                  <a:cubicBezTo>
                    <a:pt x="106" y="359"/>
                    <a:pt x="152" y="375"/>
                    <a:pt x="183" y="359"/>
                  </a:cubicBezTo>
                  <a:cubicBezTo>
                    <a:pt x="198" y="344"/>
                    <a:pt x="183" y="344"/>
                    <a:pt x="183" y="321"/>
                  </a:cubicBezTo>
                  <a:lnTo>
                    <a:pt x="183" y="321"/>
                  </a:lnTo>
                  <a:cubicBezTo>
                    <a:pt x="313" y="329"/>
                    <a:pt x="481" y="268"/>
                    <a:pt x="572" y="306"/>
                  </a:cubicBezTo>
                  <a:cubicBezTo>
                    <a:pt x="603" y="329"/>
                    <a:pt x="656" y="382"/>
                    <a:pt x="702" y="375"/>
                  </a:cubicBezTo>
                  <a:cubicBezTo>
                    <a:pt x="809" y="398"/>
                    <a:pt x="847" y="382"/>
                    <a:pt x="939" y="359"/>
                  </a:cubicBezTo>
                  <a:cubicBezTo>
                    <a:pt x="1014" y="337"/>
                    <a:pt x="1037" y="275"/>
                    <a:pt x="1114" y="314"/>
                  </a:cubicBezTo>
                  <a:cubicBezTo>
                    <a:pt x="1152" y="329"/>
                    <a:pt x="1182" y="344"/>
                    <a:pt x="1221" y="306"/>
                  </a:cubicBezTo>
                  <a:cubicBezTo>
                    <a:pt x="1266" y="268"/>
                    <a:pt x="1259" y="222"/>
                    <a:pt x="1259" y="168"/>
                  </a:cubicBezTo>
                  <a:cubicBezTo>
                    <a:pt x="1259" y="107"/>
                    <a:pt x="1266" y="54"/>
                    <a:pt x="1282" y="0"/>
                  </a:cubicBezTo>
                  <a:lnTo>
                    <a:pt x="1282" y="0"/>
                  </a:lnTo>
                  <a:cubicBezTo>
                    <a:pt x="1289" y="8"/>
                    <a:pt x="1312" y="31"/>
                    <a:pt x="1328" y="39"/>
                  </a:cubicBezTo>
                  <a:cubicBezTo>
                    <a:pt x="1335" y="54"/>
                    <a:pt x="1343" y="69"/>
                    <a:pt x="1358" y="77"/>
                  </a:cubicBezTo>
                  <a:cubicBezTo>
                    <a:pt x="1389" y="92"/>
                    <a:pt x="1419" y="92"/>
                    <a:pt x="1450" y="92"/>
                  </a:cubicBezTo>
                  <a:cubicBezTo>
                    <a:pt x="1457" y="92"/>
                    <a:pt x="1457" y="77"/>
                    <a:pt x="1473" y="77"/>
                  </a:cubicBezTo>
                  <a:cubicBezTo>
                    <a:pt x="1511" y="69"/>
                    <a:pt x="1564" y="92"/>
                    <a:pt x="1602" y="69"/>
                  </a:cubicBezTo>
                  <a:cubicBezTo>
                    <a:pt x="1618" y="62"/>
                    <a:pt x="1572" y="23"/>
                    <a:pt x="1587" y="16"/>
                  </a:cubicBezTo>
                  <a:cubicBezTo>
                    <a:pt x="1656" y="8"/>
                    <a:pt x="1717" y="31"/>
                    <a:pt x="1786" y="39"/>
                  </a:cubicBezTo>
                  <a:lnTo>
                    <a:pt x="1786" y="39"/>
                  </a:lnTo>
                  <a:cubicBezTo>
                    <a:pt x="1816" y="62"/>
                    <a:pt x="1854" y="92"/>
                    <a:pt x="1885" y="115"/>
                  </a:cubicBezTo>
                  <a:cubicBezTo>
                    <a:pt x="1885" y="115"/>
                    <a:pt x="1992" y="85"/>
                    <a:pt x="2000" y="85"/>
                  </a:cubicBezTo>
                  <a:cubicBezTo>
                    <a:pt x="2007" y="85"/>
                    <a:pt x="2076" y="107"/>
                    <a:pt x="2076" y="107"/>
                  </a:cubicBezTo>
                  <a:cubicBezTo>
                    <a:pt x="2099" y="123"/>
                    <a:pt x="2114" y="153"/>
                    <a:pt x="2129" y="146"/>
                  </a:cubicBezTo>
                  <a:cubicBezTo>
                    <a:pt x="2168" y="138"/>
                    <a:pt x="2183" y="92"/>
                    <a:pt x="2221" y="77"/>
                  </a:cubicBezTo>
                  <a:cubicBezTo>
                    <a:pt x="2275" y="46"/>
                    <a:pt x="2336" y="39"/>
                    <a:pt x="2397"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0" name="Freeform 149"/>
            <p:cNvSpPr>
              <a:spLocks noChangeArrowheads="1"/>
            </p:cNvSpPr>
            <p:nvPr/>
          </p:nvSpPr>
          <p:spPr bwMode="auto">
            <a:xfrm>
              <a:off x="6622619" y="8805864"/>
              <a:ext cx="517491" cy="687387"/>
            </a:xfrm>
            <a:custGeom>
              <a:avLst/>
              <a:gdLst>
                <a:gd name="T0" fmla="*/ 115 w 1437"/>
                <a:gd name="T1" fmla="*/ 962 h 1911"/>
                <a:gd name="T2" fmla="*/ 184 w 1437"/>
                <a:gd name="T3" fmla="*/ 1168 h 1911"/>
                <a:gd name="T4" fmla="*/ 0 w 1437"/>
                <a:gd name="T5" fmla="*/ 1489 h 1911"/>
                <a:gd name="T6" fmla="*/ 54 w 1437"/>
                <a:gd name="T7" fmla="*/ 1566 h 1911"/>
                <a:gd name="T8" fmla="*/ 275 w 1437"/>
                <a:gd name="T9" fmla="*/ 1688 h 1911"/>
                <a:gd name="T10" fmla="*/ 382 w 1437"/>
                <a:gd name="T11" fmla="*/ 1825 h 1911"/>
                <a:gd name="T12" fmla="*/ 535 w 1437"/>
                <a:gd name="T13" fmla="*/ 1841 h 1911"/>
                <a:gd name="T14" fmla="*/ 634 w 1437"/>
                <a:gd name="T15" fmla="*/ 1802 h 1911"/>
                <a:gd name="T16" fmla="*/ 818 w 1437"/>
                <a:gd name="T17" fmla="*/ 1757 h 1911"/>
                <a:gd name="T18" fmla="*/ 1146 w 1437"/>
                <a:gd name="T19" fmla="*/ 1825 h 1911"/>
                <a:gd name="T20" fmla="*/ 1116 w 1437"/>
                <a:gd name="T21" fmla="*/ 1635 h 1911"/>
                <a:gd name="T22" fmla="*/ 1100 w 1437"/>
                <a:gd name="T23" fmla="*/ 1405 h 1911"/>
                <a:gd name="T24" fmla="*/ 1215 w 1437"/>
                <a:gd name="T25" fmla="*/ 1153 h 1911"/>
                <a:gd name="T26" fmla="*/ 1291 w 1437"/>
                <a:gd name="T27" fmla="*/ 1016 h 1911"/>
                <a:gd name="T28" fmla="*/ 1413 w 1437"/>
                <a:gd name="T29" fmla="*/ 916 h 1911"/>
                <a:gd name="T30" fmla="*/ 1421 w 1437"/>
                <a:gd name="T31" fmla="*/ 825 h 1911"/>
                <a:gd name="T32" fmla="*/ 1314 w 1437"/>
                <a:gd name="T33" fmla="*/ 703 h 1911"/>
                <a:gd name="T34" fmla="*/ 1383 w 1437"/>
                <a:gd name="T35" fmla="*/ 618 h 1911"/>
                <a:gd name="T36" fmla="*/ 1299 w 1437"/>
                <a:gd name="T37" fmla="*/ 435 h 1911"/>
                <a:gd name="T38" fmla="*/ 1261 w 1437"/>
                <a:gd name="T39" fmla="*/ 451 h 1911"/>
                <a:gd name="T40" fmla="*/ 1054 w 1437"/>
                <a:gd name="T41" fmla="*/ 527 h 1911"/>
                <a:gd name="T42" fmla="*/ 909 w 1437"/>
                <a:gd name="T43" fmla="*/ 420 h 1911"/>
                <a:gd name="T44" fmla="*/ 917 w 1437"/>
                <a:gd name="T45" fmla="*/ 282 h 1911"/>
                <a:gd name="T46" fmla="*/ 986 w 1437"/>
                <a:gd name="T47" fmla="*/ 160 h 1911"/>
                <a:gd name="T48" fmla="*/ 993 w 1437"/>
                <a:gd name="T49" fmla="*/ 69 h 1911"/>
                <a:gd name="T50" fmla="*/ 940 w 1437"/>
                <a:gd name="T51" fmla="*/ 0 h 1911"/>
                <a:gd name="T52" fmla="*/ 764 w 1437"/>
                <a:gd name="T53" fmla="*/ 38 h 1911"/>
                <a:gd name="T54" fmla="*/ 665 w 1437"/>
                <a:gd name="T55" fmla="*/ 61 h 1911"/>
                <a:gd name="T56" fmla="*/ 489 w 1437"/>
                <a:gd name="T57" fmla="*/ 46 h 1911"/>
                <a:gd name="T58" fmla="*/ 268 w 1437"/>
                <a:gd name="T59" fmla="*/ 237 h 1911"/>
                <a:gd name="T60" fmla="*/ 145 w 1437"/>
                <a:gd name="T61" fmla="*/ 321 h 1911"/>
                <a:gd name="T62" fmla="*/ 61 w 1437"/>
                <a:gd name="T63" fmla="*/ 519 h 1911"/>
                <a:gd name="T64" fmla="*/ 107 w 1437"/>
                <a:gd name="T65" fmla="*/ 703 h 1911"/>
                <a:gd name="T66" fmla="*/ 122 w 1437"/>
                <a:gd name="T67" fmla="*/ 741 h 1911"/>
                <a:gd name="T68" fmla="*/ 39 w 1437"/>
                <a:gd name="T69" fmla="*/ 893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911">
                  <a:moveTo>
                    <a:pt x="115" y="962"/>
                  </a:moveTo>
                  <a:lnTo>
                    <a:pt x="115" y="962"/>
                  </a:lnTo>
                  <a:cubicBezTo>
                    <a:pt x="130" y="985"/>
                    <a:pt x="153" y="1008"/>
                    <a:pt x="161" y="1039"/>
                  </a:cubicBezTo>
                  <a:cubicBezTo>
                    <a:pt x="176" y="1077"/>
                    <a:pt x="199" y="1130"/>
                    <a:pt x="184" y="1168"/>
                  </a:cubicBezTo>
                  <a:cubicBezTo>
                    <a:pt x="153" y="1260"/>
                    <a:pt x="92" y="1337"/>
                    <a:pt x="46" y="1421"/>
                  </a:cubicBezTo>
                  <a:cubicBezTo>
                    <a:pt x="31" y="1443"/>
                    <a:pt x="0" y="1459"/>
                    <a:pt x="0" y="1489"/>
                  </a:cubicBezTo>
                  <a:cubicBezTo>
                    <a:pt x="0" y="1520"/>
                    <a:pt x="39" y="1543"/>
                    <a:pt x="54" y="1566"/>
                  </a:cubicBezTo>
                  <a:lnTo>
                    <a:pt x="54" y="1566"/>
                  </a:lnTo>
                  <a:cubicBezTo>
                    <a:pt x="107" y="1581"/>
                    <a:pt x="161" y="1573"/>
                    <a:pt x="199" y="1596"/>
                  </a:cubicBezTo>
                  <a:cubicBezTo>
                    <a:pt x="237" y="1612"/>
                    <a:pt x="252" y="1657"/>
                    <a:pt x="275" y="1688"/>
                  </a:cubicBezTo>
                  <a:cubicBezTo>
                    <a:pt x="298" y="1726"/>
                    <a:pt x="314" y="1764"/>
                    <a:pt x="336" y="1802"/>
                  </a:cubicBezTo>
                  <a:cubicBezTo>
                    <a:pt x="344" y="1818"/>
                    <a:pt x="367" y="1818"/>
                    <a:pt x="382" y="1825"/>
                  </a:cubicBezTo>
                  <a:cubicBezTo>
                    <a:pt x="397" y="1848"/>
                    <a:pt x="397" y="1902"/>
                    <a:pt x="428" y="1902"/>
                  </a:cubicBezTo>
                  <a:cubicBezTo>
                    <a:pt x="466" y="1902"/>
                    <a:pt x="497" y="1856"/>
                    <a:pt x="535" y="1841"/>
                  </a:cubicBezTo>
                  <a:cubicBezTo>
                    <a:pt x="566" y="1825"/>
                    <a:pt x="604" y="1818"/>
                    <a:pt x="634" y="1802"/>
                  </a:cubicBezTo>
                  <a:lnTo>
                    <a:pt x="634" y="1802"/>
                  </a:lnTo>
                  <a:cubicBezTo>
                    <a:pt x="680" y="1787"/>
                    <a:pt x="711" y="1772"/>
                    <a:pt x="756" y="1764"/>
                  </a:cubicBezTo>
                  <a:cubicBezTo>
                    <a:pt x="772" y="1757"/>
                    <a:pt x="795" y="1749"/>
                    <a:pt x="818" y="1757"/>
                  </a:cubicBezTo>
                  <a:cubicBezTo>
                    <a:pt x="909" y="1802"/>
                    <a:pt x="986" y="1879"/>
                    <a:pt x="1085" y="1902"/>
                  </a:cubicBezTo>
                  <a:cubicBezTo>
                    <a:pt x="1116" y="1910"/>
                    <a:pt x="1131" y="1856"/>
                    <a:pt x="1146" y="1825"/>
                  </a:cubicBezTo>
                  <a:cubicBezTo>
                    <a:pt x="1161" y="1787"/>
                    <a:pt x="1192" y="1741"/>
                    <a:pt x="1184" y="1703"/>
                  </a:cubicBezTo>
                  <a:cubicBezTo>
                    <a:pt x="1177" y="1665"/>
                    <a:pt x="1116" y="1665"/>
                    <a:pt x="1116" y="1635"/>
                  </a:cubicBezTo>
                  <a:cubicBezTo>
                    <a:pt x="1100" y="1581"/>
                    <a:pt x="1138" y="1520"/>
                    <a:pt x="1138" y="1466"/>
                  </a:cubicBezTo>
                  <a:cubicBezTo>
                    <a:pt x="1138" y="1443"/>
                    <a:pt x="1108" y="1428"/>
                    <a:pt x="1100" y="1405"/>
                  </a:cubicBezTo>
                  <a:cubicBezTo>
                    <a:pt x="1077" y="1337"/>
                    <a:pt x="1016" y="1260"/>
                    <a:pt x="1047" y="1199"/>
                  </a:cubicBezTo>
                  <a:cubicBezTo>
                    <a:pt x="1070" y="1146"/>
                    <a:pt x="1161" y="1168"/>
                    <a:pt x="1215" y="1153"/>
                  </a:cubicBezTo>
                  <a:cubicBezTo>
                    <a:pt x="1245" y="1138"/>
                    <a:pt x="1283" y="1146"/>
                    <a:pt x="1299" y="1115"/>
                  </a:cubicBezTo>
                  <a:cubicBezTo>
                    <a:pt x="1314" y="1085"/>
                    <a:pt x="1291" y="1046"/>
                    <a:pt x="1291" y="1016"/>
                  </a:cubicBezTo>
                  <a:cubicBezTo>
                    <a:pt x="1283" y="993"/>
                    <a:pt x="1276" y="970"/>
                    <a:pt x="1283" y="955"/>
                  </a:cubicBezTo>
                  <a:cubicBezTo>
                    <a:pt x="1291" y="939"/>
                    <a:pt x="1398" y="924"/>
                    <a:pt x="1413" y="916"/>
                  </a:cubicBezTo>
                  <a:lnTo>
                    <a:pt x="1413" y="916"/>
                  </a:lnTo>
                  <a:cubicBezTo>
                    <a:pt x="1421" y="886"/>
                    <a:pt x="1436" y="855"/>
                    <a:pt x="1421" y="825"/>
                  </a:cubicBezTo>
                  <a:cubicBezTo>
                    <a:pt x="1413" y="802"/>
                    <a:pt x="1375" y="794"/>
                    <a:pt x="1360" y="771"/>
                  </a:cubicBezTo>
                  <a:cubicBezTo>
                    <a:pt x="1345" y="749"/>
                    <a:pt x="1314" y="726"/>
                    <a:pt x="1314" y="703"/>
                  </a:cubicBezTo>
                  <a:cubicBezTo>
                    <a:pt x="1322" y="680"/>
                    <a:pt x="1368" y="695"/>
                    <a:pt x="1375" y="680"/>
                  </a:cubicBezTo>
                  <a:cubicBezTo>
                    <a:pt x="1390" y="664"/>
                    <a:pt x="1390" y="641"/>
                    <a:pt x="1383" y="618"/>
                  </a:cubicBezTo>
                  <a:cubicBezTo>
                    <a:pt x="1368" y="596"/>
                    <a:pt x="1337" y="580"/>
                    <a:pt x="1329" y="557"/>
                  </a:cubicBezTo>
                  <a:cubicBezTo>
                    <a:pt x="1314" y="519"/>
                    <a:pt x="1306" y="474"/>
                    <a:pt x="1299" y="435"/>
                  </a:cubicBezTo>
                  <a:lnTo>
                    <a:pt x="1299" y="435"/>
                  </a:lnTo>
                  <a:cubicBezTo>
                    <a:pt x="1261" y="451"/>
                    <a:pt x="1261" y="451"/>
                    <a:pt x="1261" y="451"/>
                  </a:cubicBezTo>
                  <a:lnTo>
                    <a:pt x="1261" y="451"/>
                  </a:lnTo>
                  <a:cubicBezTo>
                    <a:pt x="1192" y="474"/>
                    <a:pt x="1131" y="512"/>
                    <a:pt x="1054" y="527"/>
                  </a:cubicBezTo>
                  <a:cubicBezTo>
                    <a:pt x="1024" y="535"/>
                    <a:pt x="978" y="535"/>
                    <a:pt x="947" y="512"/>
                  </a:cubicBezTo>
                  <a:cubicBezTo>
                    <a:pt x="925" y="489"/>
                    <a:pt x="917" y="451"/>
                    <a:pt x="909" y="420"/>
                  </a:cubicBezTo>
                  <a:cubicBezTo>
                    <a:pt x="894" y="389"/>
                    <a:pt x="886" y="351"/>
                    <a:pt x="894" y="321"/>
                  </a:cubicBezTo>
                  <a:cubicBezTo>
                    <a:pt x="894" y="305"/>
                    <a:pt x="917" y="298"/>
                    <a:pt x="917" y="282"/>
                  </a:cubicBezTo>
                  <a:cubicBezTo>
                    <a:pt x="925" y="244"/>
                    <a:pt x="894" y="214"/>
                    <a:pt x="909" y="183"/>
                  </a:cubicBezTo>
                  <a:cubicBezTo>
                    <a:pt x="925" y="160"/>
                    <a:pt x="970" y="176"/>
                    <a:pt x="986" y="160"/>
                  </a:cubicBezTo>
                  <a:cubicBezTo>
                    <a:pt x="1001" y="145"/>
                    <a:pt x="970" y="130"/>
                    <a:pt x="970" y="114"/>
                  </a:cubicBezTo>
                  <a:cubicBezTo>
                    <a:pt x="978" y="99"/>
                    <a:pt x="986" y="84"/>
                    <a:pt x="993" y="69"/>
                  </a:cubicBezTo>
                  <a:lnTo>
                    <a:pt x="993" y="69"/>
                  </a:lnTo>
                  <a:cubicBezTo>
                    <a:pt x="978" y="46"/>
                    <a:pt x="970" y="0"/>
                    <a:pt x="940" y="0"/>
                  </a:cubicBezTo>
                  <a:cubicBezTo>
                    <a:pt x="902" y="0"/>
                    <a:pt x="886" y="61"/>
                    <a:pt x="841" y="69"/>
                  </a:cubicBezTo>
                  <a:cubicBezTo>
                    <a:pt x="818" y="76"/>
                    <a:pt x="795" y="23"/>
                    <a:pt x="764" y="38"/>
                  </a:cubicBezTo>
                  <a:cubicBezTo>
                    <a:pt x="749" y="46"/>
                    <a:pt x="779" y="99"/>
                    <a:pt x="756" y="99"/>
                  </a:cubicBezTo>
                  <a:cubicBezTo>
                    <a:pt x="726" y="107"/>
                    <a:pt x="695" y="53"/>
                    <a:pt x="665" y="61"/>
                  </a:cubicBezTo>
                  <a:cubicBezTo>
                    <a:pt x="642" y="69"/>
                    <a:pt x="665" y="130"/>
                    <a:pt x="642" y="130"/>
                  </a:cubicBezTo>
                  <a:cubicBezTo>
                    <a:pt x="589" y="122"/>
                    <a:pt x="543" y="23"/>
                    <a:pt x="489" y="46"/>
                  </a:cubicBezTo>
                  <a:cubicBezTo>
                    <a:pt x="413" y="76"/>
                    <a:pt x="405" y="199"/>
                    <a:pt x="336" y="252"/>
                  </a:cubicBezTo>
                  <a:cubicBezTo>
                    <a:pt x="321" y="267"/>
                    <a:pt x="291" y="229"/>
                    <a:pt x="268" y="237"/>
                  </a:cubicBezTo>
                  <a:cubicBezTo>
                    <a:pt x="222" y="252"/>
                    <a:pt x="184" y="290"/>
                    <a:pt x="145" y="321"/>
                  </a:cubicBezTo>
                  <a:lnTo>
                    <a:pt x="145" y="321"/>
                  </a:lnTo>
                  <a:cubicBezTo>
                    <a:pt x="153" y="366"/>
                    <a:pt x="184" y="405"/>
                    <a:pt x="161" y="451"/>
                  </a:cubicBezTo>
                  <a:cubicBezTo>
                    <a:pt x="145" y="489"/>
                    <a:pt x="77" y="481"/>
                    <a:pt x="61" y="519"/>
                  </a:cubicBezTo>
                  <a:cubicBezTo>
                    <a:pt x="54" y="542"/>
                    <a:pt x="107" y="550"/>
                    <a:pt x="115" y="580"/>
                  </a:cubicBezTo>
                  <a:cubicBezTo>
                    <a:pt x="122" y="618"/>
                    <a:pt x="107" y="664"/>
                    <a:pt x="107" y="703"/>
                  </a:cubicBezTo>
                  <a:lnTo>
                    <a:pt x="107" y="703"/>
                  </a:lnTo>
                  <a:cubicBezTo>
                    <a:pt x="115" y="718"/>
                    <a:pt x="122" y="726"/>
                    <a:pt x="122" y="741"/>
                  </a:cubicBezTo>
                  <a:cubicBezTo>
                    <a:pt x="122" y="779"/>
                    <a:pt x="130" y="817"/>
                    <a:pt x="115" y="848"/>
                  </a:cubicBezTo>
                  <a:cubicBezTo>
                    <a:pt x="100" y="871"/>
                    <a:pt x="39" y="863"/>
                    <a:pt x="39" y="893"/>
                  </a:cubicBezTo>
                  <a:cubicBezTo>
                    <a:pt x="39" y="924"/>
                    <a:pt x="92" y="939"/>
                    <a:pt x="115" y="962"/>
                  </a:cubicBezTo>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1" name="Freeform 150"/>
            <p:cNvSpPr>
              <a:spLocks noChangeArrowheads="1"/>
            </p:cNvSpPr>
            <p:nvPr/>
          </p:nvSpPr>
          <p:spPr bwMode="auto">
            <a:xfrm>
              <a:off x="6438481" y="9050339"/>
              <a:ext cx="231760" cy="149225"/>
            </a:xfrm>
            <a:custGeom>
              <a:avLst/>
              <a:gdLst>
                <a:gd name="T0" fmla="*/ 15 w 642"/>
                <a:gd name="T1" fmla="*/ 298 h 413"/>
                <a:gd name="T2" fmla="*/ 15 w 642"/>
                <a:gd name="T3" fmla="*/ 298 h 413"/>
                <a:gd name="T4" fmla="*/ 114 w 642"/>
                <a:gd name="T5" fmla="*/ 374 h 413"/>
                <a:gd name="T6" fmla="*/ 229 w 642"/>
                <a:gd name="T7" fmla="*/ 344 h 413"/>
                <a:gd name="T8" fmla="*/ 305 w 642"/>
                <a:gd name="T9" fmla="*/ 366 h 413"/>
                <a:gd name="T10" fmla="*/ 358 w 642"/>
                <a:gd name="T11" fmla="*/ 405 h 413"/>
                <a:gd name="T12" fmla="*/ 450 w 642"/>
                <a:gd name="T13" fmla="*/ 336 h 413"/>
                <a:gd name="T14" fmla="*/ 626 w 642"/>
                <a:gd name="T15" fmla="*/ 282 h 413"/>
                <a:gd name="T16" fmla="*/ 626 w 642"/>
                <a:gd name="T17" fmla="*/ 282 h 413"/>
                <a:gd name="T18" fmla="*/ 550 w 642"/>
                <a:gd name="T19" fmla="*/ 213 h 413"/>
                <a:gd name="T20" fmla="*/ 626 w 642"/>
                <a:gd name="T21" fmla="*/ 168 h 413"/>
                <a:gd name="T22" fmla="*/ 633 w 642"/>
                <a:gd name="T23" fmla="*/ 61 h 413"/>
                <a:gd name="T24" fmla="*/ 618 w 642"/>
                <a:gd name="T25" fmla="*/ 23 h 413"/>
                <a:gd name="T26" fmla="*/ 618 w 642"/>
                <a:gd name="T27" fmla="*/ 23 h 413"/>
                <a:gd name="T28" fmla="*/ 527 w 642"/>
                <a:gd name="T29" fmla="*/ 0 h 413"/>
                <a:gd name="T30" fmla="*/ 381 w 642"/>
                <a:gd name="T31" fmla="*/ 38 h 413"/>
                <a:gd name="T32" fmla="*/ 267 w 642"/>
                <a:gd name="T33" fmla="*/ 15 h 413"/>
                <a:gd name="T34" fmla="*/ 267 w 642"/>
                <a:gd name="T35" fmla="*/ 15 h 413"/>
                <a:gd name="T36" fmla="*/ 244 w 642"/>
                <a:gd name="T37" fmla="*/ 61 h 413"/>
                <a:gd name="T38" fmla="*/ 206 w 642"/>
                <a:gd name="T39" fmla="*/ 61 h 413"/>
                <a:gd name="T40" fmla="*/ 175 w 642"/>
                <a:gd name="T41" fmla="*/ 91 h 413"/>
                <a:gd name="T42" fmla="*/ 175 w 642"/>
                <a:gd name="T43" fmla="*/ 91 h 413"/>
                <a:gd name="T44" fmla="*/ 83 w 642"/>
                <a:gd name="T45" fmla="*/ 145 h 413"/>
                <a:gd name="T46" fmla="*/ 68 w 642"/>
                <a:gd name="T47" fmla="*/ 244 h 413"/>
                <a:gd name="T48" fmla="*/ 15 w 642"/>
                <a:gd name="T49" fmla="*/ 175 h 413"/>
                <a:gd name="T50" fmla="*/ 0 w 642"/>
                <a:gd name="T51" fmla="*/ 198 h 413"/>
                <a:gd name="T52" fmla="*/ 15 w 642"/>
                <a:gd name="T53" fmla="*/ 29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2" h="413">
                  <a:moveTo>
                    <a:pt x="15" y="298"/>
                  </a:moveTo>
                  <a:lnTo>
                    <a:pt x="15" y="298"/>
                  </a:lnTo>
                  <a:cubicBezTo>
                    <a:pt x="45" y="321"/>
                    <a:pt x="83" y="351"/>
                    <a:pt x="114" y="374"/>
                  </a:cubicBezTo>
                  <a:cubicBezTo>
                    <a:pt x="114" y="374"/>
                    <a:pt x="221" y="344"/>
                    <a:pt x="229" y="344"/>
                  </a:cubicBezTo>
                  <a:cubicBezTo>
                    <a:pt x="236" y="344"/>
                    <a:pt x="305" y="366"/>
                    <a:pt x="305" y="366"/>
                  </a:cubicBezTo>
                  <a:cubicBezTo>
                    <a:pt x="328" y="382"/>
                    <a:pt x="343" y="412"/>
                    <a:pt x="358" y="405"/>
                  </a:cubicBezTo>
                  <a:cubicBezTo>
                    <a:pt x="397" y="397"/>
                    <a:pt x="412" y="351"/>
                    <a:pt x="450" y="336"/>
                  </a:cubicBezTo>
                  <a:cubicBezTo>
                    <a:pt x="504" y="305"/>
                    <a:pt x="565" y="298"/>
                    <a:pt x="626" y="282"/>
                  </a:cubicBezTo>
                  <a:lnTo>
                    <a:pt x="626" y="282"/>
                  </a:lnTo>
                  <a:cubicBezTo>
                    <a:pt x="603" y="259"/>
                    <a:pt x="550" y="244"/>
                    <a:pt x="550" y="213"/>
                  </a:cubicBezTo>
                  <a:cubicBezTo>
                    <a:pt x="550" y="183"/>
                    <a:pt x="611" y="191"/>
                    <a:pt x="626" y="168"/>
                  </a:cubicBezTo>
                  <a:cubicBezTo>
                    <a:pt x="641" y="137"/>
                    <a:pt x="633" y="99"/>
                    <a:pt x="633" y="61"/>
                  </a:cubicBezTo>
                  <a:cubicBezTo>
                    <a:pt x="633" y="46"/>
                    <a:pt x="626" y="38"/>
                    <a:pt x="618" y="23"/>
                  </a:cubicBezTo>
                  <a:lnTo>
                    <a:pt x="618" y="23"/>
                  </a:lnTo>
                  <a:cubicBezTo>
                    <a:pt x="588" y="15"/>
                    <a:pt x="557" y="0"/>
                    <a:pt x="527" y="0"/>
                  </a:cubicBezTo>
                  <a:cubicBezTo>
                    <a:pt x="473" y="0"/>
                    <a:pt x="427" y="38"/>
                    <a:pt x="381" y="38"/>
                  </a:cubicBezTo>
                  <a:cubicBezTo>
                    <a:pt x="336" y="38"/>
                    <a:pt x="305" y="23"/>
                    <a:pt x="267" y="15"/>
                  </a:cubicBezTo>
                  <a:lnTo>
                    <a:pt x="267" y="15"/>
                  </a:lnTo>
                  <a:cubicBezTo>
                    <a:pt x="259" y="30"/>
                    <a:pt x="259" y="53"/>
                    <a:pt x="244" y="61"/>
                  </a:cubicBezTo>
                  <a:cubicBezTo>
                    <a:pt x="236" y="69"/>
                    <a:pt x="221" y="53"/>
                    <a:pt x="206" y="61"/>
                  </a:cubicBezTo>
                  <a:cubicBezTo>
                    <a:pt x="191" y="61"/>
                    <a:pt x="183" y="76"/>
                    <a:pt x="175" y="91"/>
                  </a:cubicBezTo>
                  <a:lnTo>
                    <a:pt x="175" y="91"/>
                  </a:lnTo>
                  <a:cubicBezTo>
                    <a:pt x="145" y="107"/>
                    <a:pt x="106" y="122"/>
                    <a:pt x="83" y="145"/>
                  </a:cubicBezTo>
                  <a:cubicBezTo>
                    <a:pt x="68" y="175"/>
                    <a:pt x="99" y="229"/>
                    <a:pt x="68" y="244"/>
                  </a:cubicBezTo>
                  <a:cubicBezTo>
                    <a:pt x="45" y="252"/>
                    <a:pt x="38" y="191"/>
                    <a:pt x="15" y="175"/>
                  </a:cubicBezTo>
                  <a:cubicBezTo>
                    <a:pt x="7" y="168"/>
                    <a:pt x="0" y="191"/>
                    <a:pt x="0" y="198"/>
                  </a:cubicBezTo>
                  <a:cubicBezTo>
                    <a:pt x="0" y="229"/>
                    <a:pt x="7" y="267"/>
                    <a:pt x="15" y="2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2" name="Freeform 151"/>
            <p:cNvSpPr>
              <a:spLocks noChangeArrowheads="1"/>
            </p:cNvSpPr>
            <p:nvPr/>
          </p:nvSpPr>
          <p:spPr bwMode="auto">
            <a:xfrm>
              <a:off x="6263868" y="8993188"/>
              <a:ext cx="239697" cy="184150"/>
            </a:xfrm>
            <a:custGeom>
              <a:avLst/>
              <a:gdLst>
                <a:gd name="T0" fmla="*/ 481 w 665"/>
                <a:gd name="T1" fmla="*/ 0 h 513"/>
                <a:gd name="T2" fmla="*/ 481 w 665"/>
                <a:gd name="T3" fmla="*/ 0 h 513"/>
                <a:gd name="T4" fmla="*/ 527 w 665"/>
                <a:gd name="T5" fmla="*/ 46 h 513"/>
                <a:gd name="T6" fmla="*/ 580 w 665"/>
                <a:gd name="T7" fmla="*/ 77 h 513"/>
                <a:gd name="T8" fmla="*/ 588 w 665"/>
                <a:gd name="T9" fmla="*/ 153 h 513"/>
                <a:gd name="T10" fmla="*/ 580 w 665"/>
                <a:gd name="T11" fmla="*/ 214 h 513"/>
                <a:gd name="T12" fmla="*/ 664 w 665"/>
                <a:gd name="T13" fmla="*/ 252 h 513"/>
                <a:gd name="T14" fmla="*/ 664 w 665"/>
                <a:gd name="T15" fmla="*/ 252 h 513"/>
                <a:gd name="T16" fmla="*/ 572 w 665"/>
                <a:gd name="T17" fmla="*/ 306 h 513"/>
                <a:gd name="T18" fmla="*/ 557 w 665"/>
                <a:gd name="T19" fmla="*/ 405 h 513"/>
                <a:gd name="T20" fmla="*/ 504 w 665"/>
                <a:gd name="T21" fmla="*/ 336 h 513"/>
                <a:gd name="T22" fmla="*/ 489 w 665"/>
                <a:gd name="T23" fmla="*/ 359 h 513"/>
                <a:gd name="T24" fmla="*/ 504 w 665"/>
                <a:gd name="T25" fmla="*/ 459 h 513"/>
                <a:gd name="T26" fmla="*/ 504 w 665"/>
                <a:gd name="T27" fmla="*/ 459 h 513"/>
                <a:gd name="T28" fmla="*/ 305 w 665"/>
                <a:gd name="T29" fmla="*/ 436 h 513"/>
                <a:gd name="T30" fmla="*/ 320 w 665"/>
                <a:gd name="T31" fmla="*/ 489 h 513"/>
                <a:gd name="T32" fmla="*/ 191 w 665"/>
                <a:gd name="T33" fmla="*/ 497 h 513"/>
                <a:gd name="T34" fmla="*/ 168 w 665"/>
                <a:gd name="T35" fmla="*/ 512 h 513"/>
                <a:gd name="T36" fmla="*/ 76 w 665"/>
                <a:gd name="T37" fmla="*/ 497 h 513"/>
                <a:gd name="T38" fmla="*/ 46 w 665"/>
                <a:gd name="T39" fmla="*/ 459 h 513"/>
                <a:gd name="T40" fmla="*/ 0 w 665"/>
                <a:gd name="T41" fmla="*/ 420 h 513"/>
                <a:gd name="T42" fmla="*/ 0 w 665"/>
                <a:gd name="T43" fmla="*/ 420 h 513"/>
                <a:gd name="T44" fmla="*/ 23 w 665"/>
                <a:gd name="T45" fmla="*/ 352 h 513"/>
                <a:gd name="T46" fmla="*/ 221 w 665"/>
                <a:gd name="T47" fmla="*/ 184 h 513"/>
                <a:gd name="T48" fmla="*/ 458 w 665"/>
                <a:gd name="T49" fmla="*/ 16 h 513"/>
                <a:gd name="T50" fmla="*/ 481 w 665"/>
                <a:gd name="T51"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5" h="513">
                  <a:moveTo>
                    <a:pt x="481" y="0"/>
                  </a:moveTo>
                  <a:lnTo>
                    <a:pt x="481" y="0"/>
                  </a:lnTo>
                  <a:cubicBezTo>
                    <a:pt x="504" y="31"/>
                    <a:pt x="496" y="23"/>
                    <a:pt x="527" y="46"/>
                  </a:cubicBezTo>
                  <a:cubicBezTo>
                    <a:pt x="542" y="61"/>
                    <a:pt x="572" y="61"/>
                    <a:pt x="580" y="77"/>
                  </a:cubicBezTo>
                  <a:cubicBezTo>
                    <a:pt x="595" y="99"/>
                    <a:pt x="588" y="130"/>
                    <a:pt x="588" y="153"/>
                  </a:cubicBezTo>
                  <a:cubicBezTo>
                    <a:pt x="588" y="176"/>
                    <a:pt x="565" y="199"/>
                    <a:pt x="580" y="214"/>
                  </a:cubicBezTo>
                  <a:cubicBezTo>
                    <a:pt x="595" y="245"/>
                    <a:pt x="634" y="237"/>
                    <a:pt x="664" y="252"/>
                  </a:cubicBezTo>
                  <a:lnTo>
                    <a:pt x="664" y="252"/>
                  </a:lnTo>
                  <a:cubicBezTo>
                    <a:pt x="634" y="268"/>
                    <a:pt x="595" y="283"/>
                    <a:pt x="572" y="306"/>
                  </a:cubicBezTo>
                  <a:cubicBezTo>
                    <a:pt x="557" y="336"/>
                    <a:pt x="588" y="390"/>
                    <a:pt x="557" y="405"/>
                  </a:cubicBezTo>
                  <a:cubicBezTo>
                    <a:pt x="534" y="413"/>
                    <a:pt x="527" y="352"/>
                    <a:pt x="504" y="336"/>
                  </a:cubicBezTo>
                  <a:cubicBezTo>
                    <a:pt x="496" y="329"/>
                    <a:pt x="489" y="352"/>
                    <a:pt x="489" y="359"/>
                  </a:cubicBezTo>
                  <a:cubicBezTo>
                    <a:pt x="489" y="390"/>
                    <a:pt x="496" y="428"/>
                    <a:pt x="504" y="459"/>
                  </a:cubicBezTo>
                  <a:lnTo>
                    <a:pt x="504" y="459"/>
                  </a:lnTo>
                  <a:cubicBezTo>
                    <a:pt x="435" y="451"/>
                    <a:pt x="374" y="428"/>
                    <a:pt x="305" y="436"/>
                  </a:cubicBezTo>
                  <a:cubicBezTo>
                    <a:pt x="290" y="443"/>
                    <a:pt x="336" y="482"/>
                    <a:pt x="320" y="489"/>
                  </a:cubicBezTo>
                  <a:cubicBezTo>
                    <a:pt x="282" y="512"/>
                    <a:pt x="229" y="489"/>
                    <a:pt x="191" y="497"/>
                  </a:cubicBezTo>
                  <a:cubicBezTo>
                    <a:pt x="175" y="497"/>
                    <a:pt x="175" y="512"/>
                    <a:pt x="168" y="512"/>
                  </a:cubicBezTo>
                  <a:cubicBezTo>
                    <a:pt x="137" y="512"/>
                    <a:pt x="107" y="512"/>
                    <a:pt x="76" y="497"/>
                  </a:cubicBezTo>
                  <a:cubicBezTo>
                    <a:pt x="61" y="489"/>
                    <a:pt x="53" y="474"/>
                    <a:pt x="46" y="459"/>
                  </a:cubicBezTo>
                  <a:cubicBezTo>
                    <a:pt x="30" y="451"/>
                    <a:pt x="7" y="428"/>
                    <a:pt x="0" y="420"/>
                  </a:cubicBezTo>
                  <a:lnTo>
                    <a:pt x="0" y="420"/>
                  </a:lnTo>
                  <a:cubicBezTo>
                    <a:pt x="7" y="397"/>
                    <a:pt x="15" y="374"/>
                    <a:pt x="23" y="352"/>
                  </a:cubicBezTo>
                  <a:cubicBezTo>
                    <a:pt x="53" y="283"/>
                    <a:pt x="183" y="275"/>
                    <a:pt x="221" y="184"/>
                  </a:cubicBezTo>
                  <a:cubicBezTo>
                    <a:pt x="290" y="84"/>
                    <a:pt x="359" y="61"/>
                    <a:pt x="458" y="16"/>
                  </a:cubicBezTo>
                  <a:cubicBezTo>
                    <a:pt x="466" y="8"/>
                    <a:pt x="473" y="8"/>
                    <a:pt x="48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3" name="Freeform 152"/>
            <p:cNvSpPr>
              <a:spLocks noChangeArrowheads="1"/>
            </p:cNvSpPr>
            <p:nvPr/>
          </p:nvSpPr>
          <p:spPr bwMode="auto">
            <a:xfrm>
              <a:off x="6851203" y="9091613"/>
              <a:ext cx="712742" cy="622300"/>
            </a:xfrm>
            <a:custGeom>
              <a:avLst/>
              <a:gdLst>
                <a:gd name="T0" fmla="*/ 1513 w 1980"/>
                <a:gd name="T1" fmla="*/ 1566 h 1728"/>
                <a:gd name="T2" fmla="*/ 1658 w 1980"/>
                <a:gd name="T3" fmla="*/ 1581 h 1728"/>
                <a:gd name="T4" fmla="*/ 1658 w 1980"/>
                <a:gd name="T5" fmla="*/ 1299 h 1728"/>
                <a:gd name="T6" fmla="*/ 1665 w 1980"/>
                <a:gd name="T7" fmla="*/ 1062 h 1728"/>
                <a:gd name="T8" fmla="*/ 1795 w 1980"/>
                <a:gd name="T9" fmla="*/ 810 h 1728"/>
                <a:gd name="T10" fmla="*/ 1940 w 1980"/>
                <a:gd name="T11" fmla="*/ 756 h 1728"/>
                <a:gd name="T12" fmla="*/ 1956 w 1980"/>
                <a:gd name="T13" fmla="*/ 688 h 1728"/>
                <a:gd name="T14" fmla="*/ 1818 w 1980"/>
                <a:gd name="T15" fmla="*/ 604 h 1728"/>
                <a:gd name="T16" fmla="*/ 1803 w 1980"/>
                <a:gd name="T17" fmla="*/ 443 h 1728"/>
                <a:gd name="T18" fmla="*/ 1887 w 1980"/>
                <a:gd name="T19" fmla="*/ 352 h 1728"/>
                <a:gd name="T20" fmla="*/ 1979 w 1980"/>
                <a:gd name="T21" fmla="*/ 344 h 1728"/>
                <a:gd name="T22" fmla="*/ 1910 w 1980"/>
                <a:gd name="T23" fmla="*/ 138 h 1728"/>
                <a:gd name="T24" fmla="*/ 1826 w 1980"/>
                <a:gd name="T25" fmla="*/ 84 h 1728"/>
                <a:gd name="T26" fmla="*/ 1658 w 1980"/>
                <a:gd name="T27" fmla="*/ 46 h 1728"/>
                <a:gd name="T28" fmla="*/ 1566 w 1980"/>
                <a:gd name="T29" fmla="*/ 61 h 1728"/>
                <a:gd name="T30" fmla="*/ 1497 w 1980"/>
                <a:gd name="T31" fmla="*/ 69 h 1728"/>
                <a:gd name="T32" fmla="*/ 1383 w 1980"/>
                <a:gd name="T33" fmla="*/ 23 h 1728"/>
                <a:gd name="T34" fmla="*/ 1291 w 1980"/>
                <a:gd name="T35" fmla="*/ 46 h 1728"/>
                <a:gd name="T36" fmla="*/ 879 w 1980"/>
                <a:gd name="T37" fmla="*/ 77 h 1728"/>
                <a:gd name="T38" fmla="*/ 779 w 1980"/>
                <a:gd name="T39" fmla="*/ 122 h 1728"/>
                <a:gd name="T40" fmla="*/ 649 w 1980"/>
                <a:gd name="T41" fmla="*/ 161 h 1728"/>
                <a:gd name="T42" fmla="*/ 665 w 1980"/>
                <a:gd name="T43" fmla="*/ 321 h 1728"/>
                <a:gd name="T44" fmla="*/ 413 w 1980"/>
                <a:gd name="T45" fmla="*/ 405 h 1728"/>
                <a:gd name="T46" fmla="*/ 504 w 1980"/>
                <a:gd name="T47" fmla="*/ 672 h 1728"/>
                <a:gd name="T48" fmla="*/ 550 w 1980"/>
                <a:gd name="T49" fmla="*/ 909 h 1728"/>
                <a:gd name="T50" fmla="*/ 451 w 1980"/>
                <a:gd name="T51" fmla="*/ 1108 h 1728"/>
                <a:gd name="T52" fmla="*/ 122 w 1980"/>
                <a:gd name="T53" fmla="*/ 970 h 1728"/>
                <a:gd name="T54" fmla="*/ 0 w 1980"/>
                <a:gd name="T55" fmla="*/ 1008 h 1728"/>
                <a:gd name="T56" fmla="*/ 191 w 1980"/>
                <a:gd name="T57" fmla="*/ 1138 h 1728"/>
                <a:gd name="T58" fmla="*/ 199 w 1980"/>
                <a:gd name="T59" fmla="*/ 1222 h 1728"/>
                <a:gd name="T60" fmla="*/ 176 w 1980"/>
                <a:gd name="T61" fmla="*/ 1322 h 1728"/>
                <a:gd name="T62" fmla="*/ 245 w 1980"/>
                <a:gd name="T63" fmla="*/ 1398 h 1728"/>
                <a:gd name="T64" fmla="*/ 329 w 1980"/>
                <a:gd name="T65" fmla="*/ 1520 h 1728"/>
                <a:gd name="T66" fmla="*/ 436 w 1980"/>
                <a:gd name="T67" fmla="*/ 1574 h 1728"/>
                <a:gd name="T68" fmla="*/ 420 w 1980"/>
                <a:gd name="T69" fmla="*/ 1673 h 1728"/>
                <a:gd name="T70" fmla="*/ 627 w 1980"/>
                <a:gd name="T71" fmla="*/ 1727 h 1728"/>
                <a:gd name="T72" fmla="*/ 1008 w 1980"/>
                <a:gd name="T73" fmla="*/ 1505 h 1728"/>
                <a:gd name="T74" fmla="*/ 833 w 1980"/>
                <a:gd name="T75" fmla="*/ 1253 h 1728"/>
                <a:gd name="T76" fmla="*/ 756 w 1980"/>
                <a:gd name="T77" fmla="*/ 1169 h 1728"/>
                <a:gd name="T78" fmla="*/ 963 w 1980"/>
                <a:gd name="T79" fmla="*/ 1116 h 1728"/>
                <a:gd name="T80" fmla="*/ 871 w 1980"/>
                <a:gd name="T81" fmla="*/ 1268 h 1728"/>
                <a:gd name="T82" fmla="*/ 986 w 1980"/>
                <a:gd name="T83" fmla="*/ 1352 h 1728"/>
                <a:gd name="T84" fmla="*/ 1207 w 1980"/>
                <a:gd name="T85" fmla="*/ 1505 h 1728"/>
                <a:gd name="T86" fmla="*/ 1368 w 1980"/>
                <a:gd name="T87" fmla="*/ 1551 h 1728"/>
                <a:gd name="T88" fmla="*/ 1306 w 1980"/>
                <a:gd name="T89" fmla="*/ 1398 h 1728"/>
                <a:gd name="T90" fmla="*/ 1360 w 1980"/>
                <a:gd name="T91" fmla="*/ 1352 h 1728"/>
                <a:gd name="T92" fmla="*/ 1520 w 1980"/>
                <a:gd name="T93" fmla="*/ 1337 h 1728"/>
                <a:gd name="T94" fmla="*/ 1513 w 1980"/>
                <a:gd name="T95" fmla="*/ 156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0" h="1728">
                  <a:moveTo>
                    <a:pt x="1513" y="1566"/>
                  </a:moveTo>
                  <a:lnTo>
                    <a:pt x="1513" y="1566"/>
                  </a:lnTo>
                  <a:cubicBezTo>
                    <a:pt x="1566" y="1566"/>
                    <a:pt x="1612" y="1566"/>
                    <a:pt x="1658" y="1581"/>
                  </a:cubicBezTo>
                  <a:lnTo>
                    <a:pt x="1658" y="1581"/>
                  </a:lnTo>
                  <a:cubicBezTo>
                    <a:pt x="1650" y="1543"/>
                    <a:pt x="1620" y="1429"/>
                    <a:pt x="1620" y="1383"/>
                  </a:cubicBezTo>
                  <a:cubicBezTo>
                    <a:pt x="1620" y="1352"/>
                    <a:pt x="1658" y="1329"/>
                    <a:pt x="1658" y="1299"/>
                  </a:cubicBezTo>
                  <a:cubicBezTo>
                    <a:pt x="1658" y="1268"/>
                    <a:pt x="1620" y="1253"/>
                    <a:pt x="1620" y="1230"/>
                  </a:cubicBezTo>
                  <a:cubicBezTo>
                    <a:pt x="1627" y="1169"/>
                    <a:pt x="1650" y="1116"/>
                    <a:pt x="1665" y="1062"/>
                  </a:cubicBezTo>
                  <a:cubicBezTo>
                    <a:pt x="1688" y="1008"/>
                    <a:pt x="1704" y="955"/>
                    <a:pt x="1727" y="902"/>
                  </a:cubicBezTo>
                  <a:cubicBezTo>
                    <a:pt x="1742" y="871"/>
                    <a:pt x="1765" y="833"/>
                    <a:pt x="1795" y="810"/>
                  </a:cubicBezTo>
                  <a:cubicBezTo>
                    <a:pt x="1810" y="802"/>
                    <a:pt x="1833" y="825"/>
                    <a:pt x="1849" y="818"/>
                  </a:cubicBezTo>
                  <a:cubicBezTo>
                    <a:pt x="1879" y="802"/>
                    <a:pt x="1910" y="772"/>
                    <a:pt x="1940" y="756"/>
                  </a:cubicBezTo>
                  <a:lnTo>
                    <a:pt x="1940" y="756"/>
                  </a:lnTo>
                  <a:cubicBezTo>
                    <a:pt x="1940" y="734"/>
                    <a:pt x="1963" y="711"/>
                    <a:pt x="1956" y="688"/>
                  </a:cubicBezTo>
                  <a:cubicBezTo>
                    <a:pt x="1933" y="649"/>
                    <a:pt x="1902" y="611"/>
                    <a:pt x="1864" y="588"/>
                  </a:cubicBezTo>
                  <a:cubicBezTo>
                    <a:pt x="1849" y="581"/>
                    <a:pt x="1826" y="619"/>
                    <a:pt x="1818" y="604"/>
                  </a:cubicBezTo>
                  <a:cubicBezTo>
                    <a:pt x="1803" y="573"/>
                    <a:pt x="1826" y="535"/>
                    <a:pt x="1826" y="504"/>
                  </a:cubicBezTo>
                  <a:cubicBezTo>
                    <a:pt x="1826" y="482"/>
                    <a:pt x="1803" y="466"/>
                    <a:pt x="1803" y="443"/>
                  </a:cubicBezTo>
                  <a:cubicBezTo>
                    <a:pt x="1803" y="420"/>
                    <a:pt x="1810" y="397"/>
                    <a:pt x="1826" y="374"/>
                  </a:cubicBezTo>
                  <a:cubicBezTo>
                    <a:pt x="1841" y="359"/>
                    <a:pt x="1864" y="344"/>
                    <a:pt x="1887" y="352"/>
                  </a:cubicBezTo>
                  <a:cubicBezTo>
                    <a:pt x="1910" y="352"/>
                    <a:pt x="1933" y="382"/>
                    <a:pt x="1963" y="382"/>
                  </a:cubicBezTo>
                  <a:cubicBezTo>
                    <a:pt x="1979" y="382"/>
                    <a:pt x="1971" y="359"/>
                    <a:pt x="1979" y="344"/>
                  </a:cubicBezTo>
                  <a:cubicBezTo>
                    <a:pt x="1979" y="313"/>
                    <a:pt x="1979" y="275"/>
                    <a:pt x="1971" y="245"/>
                  </a:cubicBezTo>
                  <a:cubicBezTo>
                    <a:pt x="1956" y="207"/>
                    <a:pt x="1933" y="168"/>
                    <a:pt x="1910" y="138"/>
                  </a:cubicBezTo>
                  <a:lnTo>
                    <a:pt x="1910" y="138"/>
                  </a:lnTo>
                  <a:cubicBezTo>
                    <a:pt x="1826" y="84"/>
                    <a:pt x="1826" y="84"/>
                    <a:pt x="1826" y="84"/>
                  </a:cubicBezTo>
                  <a:lnTo>
                    <a:pt x="1826" y="84"/>
                  </a:lnTo>
                  <a:cubicBezTo>
                    <a:pt x="1765" y="69"/>
                    <a:pt x="1711" y="54"/>
                    <a:pt x="1658" y="46"/>
                  </a:cubicBezTo>
                  <a:cubicBezTo>
                    <a:pt x="1643" y="46"/>
                    <a:pt x="1635" y="61"/>
                    <a:pt x="1627" y="61"/>
                  </a:cubicBezTo>
                  <a:cubicBezTo>
                    <a:pt x="1604" y="61"/>
                    <a:pt x="1589" y="61"/>
                    <a:pt x="1566" y="61"/>
                  </a:cubicBezTo>
                  <a:lnTo>
                    <a:pt x="1566" y="61"/>
                  </a:lnTo>
                  <a:cubicBezTo>
                    <a:pt x="1543" y="61"/>
                    <a:pt x="1520" y="77"/>
                    <a:pt x="1497" y="69"/>
                  </a:cubicBezTo>
                  <a:cubicBezTo>
                    <a:pt x="1467" y="61"/>
                    <a:pt x="1452" y="16"/>
                    <a:pt x="1421" y="8"/>
                  </a:cubicBezTo>
                  <a:cubicBezTo>
                    <a:pt x="1413" y="0"/>
                    <a:pt x="1398" y="8"/>
                    <a:pt x="1383" y="23"/>
                  </a:cubicBezTo>
                  <a:cubicBezTo>
                    <a:pt x="1375" y="31"/>
                    <a:pt x="1383" y="61"/>
                    <a:pt x="1375" y="61"/>
                  </a:cubicBezTo>
                  <a:cubicBezTo>
                    <a:pt x="1345" y="69"/>
                    <a:pt x="1322" y="54"/>
                    <a:pt x="1291" y="46"/>
                  </a:cubicBezTo>
                  <a:cubicBezTo>
                    <a:pt x="1169" y="38"/>
                    <a:pt x="1054" y="16"/>
                    <a:pt x="932" y="23"/>
                  </a:cubicBezTo>
                  <a:cubicBezTo>
                    <a:pt x="909" y="23"/>
                    <a:pt x="886" y="54"/>
                    <a:pt x="879" y="77"/>
                  </a:cubicBezTo>
                  <a:cubicBezTo>
                    <a:pt x="879" y="92"/>
                    <a:pt x="909" y="115"/>
                    <a:pt x="894" y="122"/>
                  </a:cubicBezTo>
                  <a:cubicBezTo>
                    <a:pt x="863" y="138"/>
                    <a:pt x="818" y="122"/>
                    <a:pt x="779" y="122"/>
                  </a:cubicBezTo>
                  <a:lnTo>
                    <a:pt x="779" y="122"/>
                  </a:lnTo>
                  <a:cubicBezTo>
                    <a:pt x="764" y="130"/>
                    <a:pt x="657" y="145"/>
                    <a:pt x="649" y="161"/>
                  </a:cubicBezTo>
                  <a:cubicBezTo>
                    <a:pt x="642" y="176"/>
                    <a:pt x="649" y="199"/>
                    <a:pt x="657" y="222"/>
                  </a:cubicBezTo>
                  <a:cubicBezTo>
                    <a:pt x="657" y="252"/>
                    <a:pt x="680" y="291"/>
                    <a:pt x="665" y="321"/>
                  </a:cubicBezTo>
                  <a:cubicBezTo>
                    <a:pt x="649" y="352"/>
                    <a:pt x="611" y="344"/>
                    <a:pt x="581" y="359"/>
                  </a:cubicBezTo>
                  <a:cubicBezTo>
                    <a:pt x="527" y="374"/>
                    <a:pt x="436" y="352"/>
                    <a:pt x="413" y="405"/>
                  </a:cubicBezTo>
                  <a:cubicBezTo>
                    <a:pt x="382" y="466"/>
                    <a:pt x="443" y="543"/>
                    <a:pt x="466" y="611"/>
                  </a:cubicBezTo>
                  <a:cubicBezTo>
                    <a:pt x="474" y="634"/>
                    <a:pt x="504" y="649"/>
                    <a:pt x="504" y="672"/>
                  </a:cubicBezTo>
                  <a:cubicBezTo>
                    <a:pt x="504" y="726"/>
                    <a:pt x="466" y="787"/>
                    <a:pt x="482" y="841"/>
                  </a:cubicBezTo>
                  <a:cubicBezTo>
                    <a:pt x="482" y="871"/>
                    <a:pt x="543" y="871"/>
                    <a:pt x="550" y="909"/>
                  </a:cubicBezTo>
                  <a:cubicBezTo>
                    <a:pt x="558" y="947"/>
                    <a:pt x="527" y="993"/>
                    <a:pt x="512" y="1031"/>
                  </a:cubicBezTo>
                  <a:cubicBezTo>
                    <a:pt x="497" y="1062"/>
                    <a:pt x="482" y="1116"/>
                    <a:pt x="451" y="1108"/>
                  </a:cubicBezTo>
                  <a:cubicBezTo>
                    <a:pt x="352" y="1085"/>
                    <a:pt x="275" y="1008"/>
                    <a:pt x="184" y="963"/>
                  </a:cubicBezTo>
                  <a:cubicBezTo>
                    <a:pt x="161" y="955"/>
                    <a:pt x="138" y="963"/>
                    <a:pt x="122" y="970"/>
                  </a:cubicBezTo>
                  <a:cubicBezTo>
                    <a:pt x="77" y="978"/>
                    <a:pt x="46" y="993"/>
                    <a:pt x="0" y="1008"/>
                  </a:cubicBezTo>
                  <a:lnTo>
                    <a:pt x="0" y="1008"/>
                  </a:lnTo>
                  <a:cubicBezTo>
                    <a:pt x="38" y="1070"/>
                    <a:pt x="54" y="1138"/>
                    <a:pt x="107" y="1177"/>
                  </a:cubicBezTo>
                  <a:cubicBezTo>
                    <a:pt x="138" y="1199"/>
                    <a:pt x="161" y="1146"/>
                    <a:pt x="191" y="1138"/>
                  </a:cubicBezTo>
                  <a:cubicBezTo>
                    <a:pt x="199" y="1138"/>
                    <a:pt x="230" y="1138"/>
                    <a:pt x="230" y="1154"/>
                  </a:cubicBezTo>
                  <a:cubicBezTo>
                    <a:pt x="237" y="1177"/>
                    <a:pt x="214" y="1199"/>
                    <a:pt x="199" y="1222"/>
                  </a:cubicBezTo>
                  <a:cubicBezTo>
                    <a:pt x="191" y="1230"/>
                    <a:pt x="184" y="1238"/>
                    <a:pt x="176" y="1245"/>
                  </a:cubicBezTo>
                  <a:cubicBezTo>
                    <a:pt x="168" y="1276"/>
                    <a:pt x="161" y="1306"/>
                    <a:pt x="176" y="1322"/>
                  </a:cubicBezTo>
                  <a:cubicBezTo>
                    <a:pt x="191" y="1345"/>
                    <a:pt x="230" y="1306"/>
                    <a:pt x="245" y="1322"/>
                  </a:cubicBezTo>
                  <a:cubicBezTo>
                    <a:pt x="260" y="1337"/>
                    <a:pt x="245" y="1375"/>
                    <a:pt x="245" y="1398"/>
                  </a:cubicBezTo>
                  <a:cubicBezTo>
                    <a:pt x="252" y="1444"/>
                    <a:pt x="237" y="1497"/>
                    <a:pt x="260" y="1535"/>
                  </a:cubicBezTo>
                  <a:cubicBezTo>
                    <a:pt x="275" y="1551"/>
                    <a:pt x="306" y="1505"/>
                    <a:pt x="329" y="1520"/>
                  </a:cubicBezTo>
                  <a:cubicBezTo>
                    <a:pt x="344" y="1528"/>
                    <a:pt x="321" y="1581"/>
                    <a:pt x="344" y="1589"/>
                  </a:cubicBezTo>
                  <a:cubicBezTo>
                    <a:pt x="374" y="1604"/>
                    <a:pt x="413" y="1551"/>
                    <a:pt x="436" y="1574"/>
                  </a:cubicBezTo>
                  <a:cubicBezTo>
                    <a:pt x="459" y="1589"/>
                    <a:pt x="428" y="1650"/>
                    <a:pt x="420" y="1673"/>
                  </a:cubicBezTo>
                  <a:lnTo>
                    <a:pt x="420" y="1673"/>
                  </a:lnTo>
                  <a:cubicBezTo>
                    <a:pt x="443" y="1673"/>
                    <a:pt x="474" y="1673"/>
                    <a:pt x="497" y="1681"/>
                  </a:cubicBezTo>
                  <a:cubicBezTo>
                    <a:pt x="566" y="1666"/>
                    <a:pt x="588" y="1711"/>
                    <a:pt x="627" y="1727"/>
                  </a:cubicBezTo>
                  <a:cubicBezTo>
                    <a:pt x="627" y="1681"/>
                    <a:pt x="818" y="1589"/>
                    <a:pt x="863" y="1581"/>
                  </a:cubicBezTo>
                  <a:cubicBezTo>
                    <a:pt x="924" y="1566"/>
                    <a:pt x="955" y="1551"/>
                    <a:pt x="1008" y="1505"/>
                  </a:cubicBezTo>
                  <a:cubicBezTo>
                    <a:pt x="1093" y="1429"/>
                    <a:pt x="871" y="1322"/>
                    <a:pt x="833" y="1253"/>
                  </a:cubicBezTo>
                  <a:lnTo>
                    <a:pt x="833" y="1253"/>
                  </a:lnTo>
                  <a:cubicBezTo>
                    <a:pt x="825" y="1253"/>
                    <a:pt x="818" y="1245"/>
                    <a:pt x="818" y="1245"/>
                  </a:cubicBezTo>
                  <a:cubicBezTo>
                    <a:pt x="779" y="1222"/>
                    <a:pt x="741" y="1207"/>
                    <a:pt x="756" y="1169"/>
                  </a:cubicBezTo>
                  <a:cubicBezTo>
                    <a:pt x="779" y="1070"/>
                    <a:pt x="886" y="1070"/>
                    <a:pt x="940" y="1077"/>
                  </a:cubicBezTo>
                  <a:cubicBezTo>
                    <a:pt x="955" y="1085"/>
                    <a:pt x="963" y="1100"/>
                    <a:pt x="963" y="1116"/>
                  </a:cubicBezTo>
                  <a:cubicBezTo>
                    <a:pt x="986" y="1146"/>
                    <a:pt x="1024" y="1184"/>
                    <a:pt x="1001" y="1215"/>
                  </a:cubicBezTo>
                  <a:cubicBezTo>
                    <a:pt x="978" y="1253"/>
                    <a:pt x="917" y="1260"/>
                    <a:pt x="871" y="1268"/>
                  </a:cubicBezTo>
                  <a:lnTo>
                    <a:pt x="871" y="1268"/>
                  </a:lnTo>
                  <a:cubicBezTo>
                    <a:pt x="917" y="1291"/>
                    <a:pt x="970" y="1337"/>
                    <a:pt x="986" y="1352"/>
                  </a:cubicBezTo>
                  <a:cubicBezTo>
                    <a:pt x="1031" y="1383"/>
                    <a:pt x="1070" y="1421"/>
                    <a:pt x="1108" y="1452"/>
                  </a:cubicBezTo>
                  <a:cubicBezTo>
                    <a:pt x="1138" y="1474"/>
                    <a:pt x="1184" y="1482"/>
                    <a:pt x="1207" y="1505"/>
                  </a:cubicBezTo>
                  <a:cubicBezTo>
                    <a:pt x="1230" y="1535"/>
                    <a:pt x="1276" y="1604"/>
                    <a:pt x="1314" y="1558"/>
                  </a:cubicBezTo>
                  <a:cubicBezTo>
                    <a:pt x="1345" y="1528"/>
                    <a:pt x="1352" y="1543"/>
                    <a:pt x="1368" y="1551"/>
                  </a:cubicBezTo>
                  <a:lnTo>
                    <a:pt x="1368" y="1551"/>
                  </a:lnTo>
                  <a:cubicBezTo>
                    <a:pt x="1352" y="1513"/>
                    <a:pt x="1322" y="1429"/>
                    <a:pt x="1306" y="1398"/>
                  </a:cubicBezTo>
                  <a:cubicBezTo>
                    <a:pt x="1306" y="1383"/>
                    <a:pt x="1283" y="1368"/>
                    <a:pt x="1299" y="1360"/>
                  </a:cubicBezTo>
                  <a:cubicBezTo>
                    <a:pt x="1314" y="1345"/>
                    <a:pt x="1345" y="1368"/>
                    <a:pt x="1360" y="1352"/>
                  </a:cubicBezTo>
                  <a:cubicBezTo>
                    <a:pt x="1375" y="1345"/>
                    <a:pt x="1368" y="1306"/>
                    <a:pt x="1383" y="1306"/>
                  </a:cubicBezTo>
                  <a:cubicBezTo>
                    <a:pt x="1429" y="1299"/>
                    <a:pt x="1490" y="1299"/>
                    <a:pt x="1520" y="1337"/>
                  </a:cubicBezTo>
                  <a:cubicBezTo>
                    <a:pt x="1543" y="1360"/>
                    <a:pt x="1505" y="1406"/>
                    <a:pt x="1505" y="1436"/>
                  </a:cubicBezTo>
                  <a:cubicBezTo>
                    <a:pt x="1505" y="1459"/>
                    <a:pt x="1513" y="1543"/>
                    <a:pt x="1513" y="156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4" name="Freeform 153"/>
            <p:cNvSpPr>
              <a:spLocks noChangeArrowheads="1"/>
            </p:cNvSpPr>
            <p:nvPr/>
          </p:nvSpPr>
          <p:spPr bwMode="auto">
            <a:xfrm>
              <a:off x="7313137" y="9559925"/>
              <a:ext cx="93656" cy="96838"/>
            </a:xfrm>
            <a:custGeom>
              <a:avLst/>
              <a:gdLst>
                <a:gd name="T0" fmla="*/ 85 w 261"/>
                <a:gd name="T1" fmla="*/ 252 h 268"/>
                <a:gd name="T2" fmla="*/ 85 w 261"/>
                <a:gd name="T3" fmla="*/ 252 h 268"/>
                <a:gd name="T4" fmla="*/ 138 w 261"/>
                <a:gd name="T5" fmla="*/ 252 h 268"/>
                <a:gd name="T6" fmla="*/ 230 w 261"/>
                <a:gd name="T7" fmla="*/ 267 h 268"/>
                <a:gd name="T8" fmla="*/ 230 w 261"/>
                <a:gd name="T9" fmla="*/ 267 h 268"/>
                <a:gd name="T10" fmla="*/ 222 w 261"/>
                <a:gd name="T11" fmla="*/ 137 h 268"/>
                <a:gd name="T12" fmla="*/ 237 w 261"/>
                <a:gd name="T13" fmla="*/ 38 h 268"/>
                <a:gd name="T14" fmla="*/ 100 w 261"/>
                <a:gd name="T15" fmla="*/ 7 h 268"/>
                <a:gd name="T16" fmla="*/ 77 w 261"/>
                <a:gd name="T17" fmla="*/ 53 h 268"/>
                <a:gd name="T18" fmla="*/ 16 w 261"/>
                <a:gd name="T19" fmla="*/ 61 h 268"/>
                <a:gd name="T20" fmla="*/ 23 w 261"/>
                <a:gd name="T21" fmla="*/ 99 h 268"/>
                <a:gd name="T22" fmla="*/ 85 w 261"/>
                <a:gd name="T23" fmla="*/ 25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1" h="268">
                  <a:moveTo>
                    <a:pt x="85" y="252"/>
                  </a:moveTo>
                  <a:lnTo>
                    <a:pt x="85" y="252"/>
                  </a:lnTo>
                  <a:cubicBezTo>
                    <a:pt x="92" y="259"/>
                    <a:pt x="108" y="259"/>
                    <a:pt x="138" y="252"/>
                  </a:cubicBezTo>
                  <a:cubicBezTo>
                    <a:pt x="169" y="259"/>
                    <a:pt x="199" y="267"/>
                    <a:pt x="230" y="267"/>
                  </a:cubicBezTo>
                  <a:lnTo>
                    <a:pt x="230" y="267"/>
                  </a:lnTo>
                  <a:cubicBezTo>
                    <a:pt x="230" y="244"/>
                    <a:pt x="222" y="160"/>
                    <a:pt x="222" y="137"/>
                  </a:cubicBezTo>
                  <a:cubicBezTo>
                    <a:pt x="222" y="107"/>
                    <a:pt x="260" y="61"/>
                    <a:pt x="237" y="38"/>
                  </a:cubicBezTo>
                  <a:cubicBezTo>
                    <a:pt x="207" y="0"/>
                    <a:pt x="146" y="0"/>
                    <a:pt x="100" y="7"/>
                  </a:cubicBezTo>
                  <a:cubicBezTo>
                    <a:pt x="85" y="7"/>
                    <a:pt x="92" y="46"/>
                    <a:pt x="77" y="53"/>
                  </a:cubicBezTo>
                  <a:cubicBezTo>
                    <a:pt x="62" y="69"/>
                    <a:pt x="31" y="46"/>
                    <a:pt x="16" y="61"/>
                  </a:cubicBezTo>
                  <a:cubicBezTo>
                    <a:pt x="0" y="69"/>
                    <a:pt x="23" y="84"/>
                    <a:pt x="23" y="99"/>
                  </a:cubicBezTo>
                  <a:cubicBezTo>
                    <a:pt x="39" y="130"/>
                    <a:pt x="69" y="214"/>
                    <a:pt x="85"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5" name="Freeform 154"/>
            <p:cNvSpPr>
              <a:spLocks noChangeArrowheads="1"/>
            </p:cNvSpPr>
            <p:nvPr/>
          </p:nvSpPr>
          <p:spPr bwMode="auto">
            <a:xfrm>
              <a:off x="7117887" y="9477375"/>
              <a:ext cx="101593" cy="71438"/>
            </a:xfrm>
            <a:custGeom>
              <a:avLst/>
              <a:gdLst>
                <a:gd name="T0" fmla="*/ 92 w 284"/>
                <a:gd name="T1" fmla="*/ 183 h 199"/>
                <a:gd name="T2" fmla="*/ 92 w 284"/>
                <a:gd name="T3" fmla="*/ 183 h 199"/>
                <a:gd name="T4" fmla="*/ 84 w 284"/>
                <a:gd name="T5" fmla="*/ 175 h 199"/>
                <a:gd name="T6" fmla="*/ 130 w 284"/>
                <a:gd name="T7" fmla="*/ 198 h 199"/>
                <a:gd name="T8" fmla="*/ 130 w 284"/>
                <a:gd name="T9" fmla="*/ 198 h 199"/>
                <a:gd name="T10" fmla="*/ 260 w 284"/>
                <a:gd name="T11" fmla="*/ 145 h 199"/>
                <a:gd name="T12" fmla="*/ 222 w 284"/>
                <a:gd name="T13" fmla="*/ 46 h 199"/>
                <a:gd name="T14" fmla="*/ 199 w 284"/>
                <a:gd name="T15" fmla="*/ 7 h 199"/>
                <a:gd name="T16" fmla="*/ 15 w 284"/>
                <a:gd name="T17" fmla="*/ 99 h 199"/>
                <a:gd name="T18" fmla="*/ 77 w 284"/>
                <a:gd name="T19" fmla="*/ 175 h 199"/>
                <a:gd name="T20" fmla="*/ 92 w 284"/>
                <a:gd name="T21" fmla="*/ 18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9">
                  <a:moveTo>
                    <a:pt x="92" y="183"/>
                  </a:moveTo>
                  <a:lnTo>
                    <a:pt x="92" y="183"/>
                  </a:lnTo>
                  <a:cubicBezTo>
                    <a:pt x="84" y="183"/>
                    <a:pt x="84" y="175"/>
                    <a:pt x="84" y="175"/>
                  </a:cubicBezTo>
                  <a:cubicBezTo>
                    <a:pt x="92" y="175"/>
                    <a:pt x="115" y="183"/>
                    <a:pt x="130" y="198"/>
                  </a:cubicBezTo>
                  <a:lnTo>
                    <a:pt x="130" y="198"/>
                  </a:lnTo>
                  <a:cubicBezTo>
                    <a:pt x="176" y="190"/>
                    <a:pt x="237" y="183"/>
                    <a:pt x="260" y="145"/>
                  </a:cubicBezTo>
                  <a:cubicBezTo>
                    <a:pt x="283" y="114"/>
                    <a:pt x="245" y="76"/>
                    <a:pt x="222" y="46"/>
                  </a:cubicBezTo>
                  <a:cubicBezTo>
                    <a:pt x="222" y="30"/>
                    <a:pt x="214" y="15"/>
                    <a:pt x="199" y="7"/>
                  </a:cubicBezTo>
                  <a:cubicBezTo>
                    <a:pt x="145" y="0"/>
                    <a:pt x="38" y="0"/>
                    <a:pt x="15" y="99"/>
                  </a:cubicBezTo>
                  <a:cubicBezTo>
                    <a:pt x="0" y="137"/>
                    <a:pt x="38" y="152"/>
                    <a:pt x="77" y="175"/>
                  </a:cubicBezTo>
                  <a:cubicBezTo>
                    <a:pt x="77" y="175"/>
                    <a:pt x="84" y="183"/>
                    <a:pt x="92" y="1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6" name="Freeform 155"/>
            <p:cNvSpPr>
              <a:spLocks noChangeArrowheads="1"/>
            </p:cNvSpPr>
            <p:nvPr/>
          </p:nvSpPr>
          <p:spPr bwMode="auto">
            <a:xfrm>
              <a:off x="6294028" y="9369426"/>
              <a:ext cx="723853" cy="511175"/>
            </a:xfrm>
            <a:custGeom>
              <a:avLst/>
              <a:gdLst>
                <a:gd name="T0" fmla="*/ 7 w 2010"/>
                <a:gd name="T1" fmla="*/ 657 h 1421"/>
                <a:gd name="T2" fmla="*/ 152 w 2010"/>
                <a:gd name="T3" fmla="*/ 580 h 1421"/>
                <a:gd name="T4" fmla="*/ 473 w 2010"/>
                <a:gd name="T5" fmla="*/ 496 h 1421"/>
                <a:gd name="T6" fmla="*/ 542 w 2010"/>
                <a:gd name="T7" fmla="*/ 344 h 1421"/>
                <a:gd name="T8" fmla="*/ 687 w 2010"/>
                <a:gd name="T9" fmla="*/ 221 h 1421"/>
                <a:gd name="T10" fmla="*/ 809 w 2010"/>
                <a:gd name="T11" fmla="*/ 282 h 1421"/>
                <a:gd name="T12" fmla="*/ 886 w 2010"/>
                <a:gd name="T13" fmla="*/ 206 h 1421"/>
                <a:gd name="T14" fmla="*/ 939 w 2010"/>
                <a:gd name="T15" fmla="*/ 23 h 1421"/>
                <a:gd name="T16" fmla="*/ 970 w 2010"/>
                <a:gd name="T17" fmla="*/ 0 h 1421"/>
                <a:gd name="T18" fmla="*/ 1191 w 2010"/>
                <a:gd name="T19" fmla="*/ 122 h 1421"/>
                <a:gd name="T20" fmla="*/ 1298 w 2010"/>
                <a:gd name="T21" fmla="*/ 259 h 1421"/>
                <a:gd name="T22" fmla="*/ 1451 w 2010"/>
                <a:gd name="T23" fmla="*/ 275 h 1421"/>
                <a:gd name="T24" fmla="*/ 1550 w 2010"/>
                <a:gd name="T25" fmla="*/ 236 h 1421"/>
                <a:gd name="T26" fmla="*/ 1741 w 2010"/>
                <a:gd name="T27" fmla="*/ 366 h 1421"/>
                <a:gd name="T28" fmla="*/ 1749 w 2010"/>
                <a:gd name="T29" fmla="*/ 450 h 1421"/>
                <a:gd name="T30" fmla="*/ 1726 w 2010"/>
                <a:gd name="T31" fmla="*/ 550 h 1421"/>
                <a:gd name="T32" fmla="*/ 1795 w 2010"/>
                <a:gd name="T33" fmla="*/ 626 h 1421"/>
                <a:gd name="T34" fmla="*/ 1879 w 2010"/>
                <a:gd name="T35" fmla="*/ 748 h 1421"/>
                <a:gd name="T36" fmla="*/ 1986 w 2010"/>
                <a:gd name="T37" fmla="*/ 802 h 1421"/>
                <a:gd name="T38" fmla="*/ 1970 w 2010"/>
                <a:gd name="T39" fmla="*/ 901 h 1421"/>
                <a:gd name="T40" fmla="*/ 1848 w 2010"/>
                <a:gd name="T41" fmla="*/ 955 h 1421"/>
                <a:gd name="T42" fmla="*/ 1764 w 2010"/>
                <a:gd name="T43" fmla="*/ 825 h 1421"/>
                <a:gd name="T44" fmla="*/ 1695 w 2010"/>
                <a:gd name="T45" fmla="*/ 786 h 1421"/>
                <a:gd name="T46" fmla="*/ 1619 w 2010"/>
                <a:gd name="T47" fmla="*/ 763 h 1421"/>
                <a:gd name="T48" fmla="*/ 1482 w 2010"/>
                <a:gd name="T49" fmla="*/ 741 h 1421"/>
                <a:gd name="T50" fmla="*/ 1405 w 2010"/>
                <a:gd name="T51" fmla="*/ 977 h 1421"/>
                <a:gd name="T52" fmla="*/ 1581 w 2010"/>
                <a:gd name="T53" fmla="*/ 1069 h 1421"/>
                <a:gd name="T54" fmla="*/ 1566 w 2010"/>
                <a:gd name="T55" fmla="*/ 1176 h 1421"/>
                <a:gd name="T56" fmla="*/ 1428 w 2010"/>
                <a:gd name="T57" fmla="*/ 1291 h 1421"/>
                <a:gd name="T58" fmla="*/ 1275 w 2010"/>
                <a:gd name="T59" fmla="*/ 1207 h 1421"/>
                <a:gd name="T60" fmla="*/ 825 w 2010"/>
                <a:gd name="T61" fmla="*/ 1146 h 1421"/>
                <a:gd name="T62" fmla="*/ 779 w 2010"/>
                <a:gd name="T63" fmla="*/ 1245 h 1421"/>
                <a:gd name="T64" fmla="*/ 840 w 2010"/>
                <a:gd name="T65" fmla="*/ 1352 h 1421"/>
                <a:gd name="T66" fmla="*/ 809 w 2010"/>
                <a:gd name="T67" fmla="*/ 1420 h 1421"/>
                <a:gd name="T68" fmla="*/ 794 w 2010"/>
                <a:gd name="T69" fmla="*/ 1313 h 1421"/>
                <a:gd name="T70" fmla="*/ 756 w 2010"/>
                <a:gd name="T71" fmla="*/ 1245 h 1421"/>
                <a:gd name="T72" fmla="*/ 84 w 2010"/>
                <a:gd name="T73" fmla="*/ 909 h 1421"/>
                <a:gd name="T74" fmla="*/ 15 w 2010"/>
                <a:gd name="T75" fmla="*/ 939 h 1421"/>
                <a:gd name="T76" fmla="*/ 38 w 2010"/>
                <a:gd name="T77" fmla="*/ 809 h 1421"/>
                <a:gd name="T78" fmla="*/ 107 w 2010"/>
                <a:gd name="T79" fmla="*/ 718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0" h="1421">
                  <a:moveTo>
                    <a:pt x="7" y="657"/>
                  </a:moveTo>
                  <a:lnTo>
                    <a:pt x="7" y="657"/>
                  </a:lnTo>
                  <a:cubicBezTo>
                    <a:pt x="30" y="641"/>
                    <a:pt x="38" y="611"/>
                    <a:pt x="61" y="603"/>
                  </a:cubicBezTo>
                  <a:cubicBezTo>
                    <a:pt x="84" y="588"/>
                    <a:pt x="122" y="588"/>
                    <a:pt x="152" y="580"/>
                  </a:cubicBezTo>
                  <a:cubicBezTo>
                    <a:pt x="175" y="573"/>
                    <a:pt x="191" y="565"/>
                    <a:pt x="214" y="557"/>
                  </a:cubicBezTo>
                  <a:cubicBezTo>
                    <a:pt x="298" y="534"/>
                    <a:pt x="389" y="519"/>
                    <a:pt x="473" y="496"/>
                  </a:cubicBezTo>
                  <a:cubicBezTo>
                    <a:pt x="488" y="496"/>
                    <a:pt x="527" y="511"/>
                    <a:pt x="534" y="488"/>
                  </a:cubicBezTo>
                  <a:cubicBezTo>
                    <a:pt x="557" y="443"/>
                    <a:pt x="534" y="389"/>
                    <a:pt x="542" y="344"/>
                  </a:cubicBezTo>
                  <a:cubicBezTo>
                    <a:pt x="542" y="313"/>
                    <a:pt x="534" y="275"/>
                    <a:pt x="550" y="259"/>
                  </a:cubicBezTo>
                  <a:cubicBezTo>
                    <a:pt x="588" y="229"/>
                    <a:pt x="641" y="206"/>
                    <a:pt x="687" y="221"/>
                  </a:cubicBezTo>
                  <a:cubicBezTo>
                    <a:pt x="733" y="236"/>
                    <a:pt x="725" y="313"/>
                    <a:pt x="771" y="336"/>
                  </a:cubicBezTo>
                  <a:cubicBezTo>
                    <a:pt x="786" y="344"/>
                    <a:pt x="794" y="290"/>
                    <a:pt x="809" y="282"/>
                  </a:cubicBezTo>
                  <a:cubicBezTo>
                    <a:pt x="855" y="267"/>
                    <a:pt x="924" y="298"/>
                    <a:pt x="962" y="259"/>
                  </a:cubicBezTo>
                  <a:cubicBezTo>
                    <a:pt x="977" y="244"/>
                    <a:pt x="886" y="236"/>
                    <a:pt x="886" y="206"/>
                  </a:cubicBezTo>
                  <a:cubicBezTo>
                    <a:pt x="886" y="168"/>
                    <a:pt x="947" y="145"/>
                    <a:pt x="962" y="99"/>
                  </a:cubicBezTo>
                  <a:cubicBezTo>
                    <a:pt x="970" y="76"/>
                    <a:pt x="939" y="53"/>
                    <a:pt x="939" y="23"/>
                  </a:cubicBezTo>
                  <a:cubicBezTo>
                    <a:pt x="947" y="15"/>
                    <a:pt x="962" y="7"/>
                    <a:pt x="970" y="0"/>
                  </a:cubicBezTo>
                  <a:lnTo>
                    <a:pt x="970" y="0"/>
                  </a:lnTo>
                  <a:cubicBezTo>
                    <a:pt x="1023" y="15"/>
                    <a:pt x="1077" y="7"/>
                    <a:pt x="1115" y="30"/>
                  </a:cubicBezTo>
                  <a:cubicBezTo>
                    <a:pt x="1153" y="46"/>
                    <a:pt x="1168" y="91"/>
                    <a:pt x="1191" y="122"/>
                  </a:cubicBezTo>
                  <a:cubicBezTo>
                    <a:pt x="1214" y="160"/>
                    <a:pt x="1230" y="198"/>
                    <a:pt x="1252" y="236"/>
                  </a:cubicBezTo>
                  <a:cubicBezTo>
                    <a:pt x="1260" y="252"/>
                    <a:pt x="1283" y="252"/>
                    <a:pt x="1298" y="259"/>
                  </a:cubicBezTo>
                  <a:cubicBezTo>
                    <a:pt x="1313" y="282"/>
                    <a:pt x="1313" y="336"/>
                    <a:pt x="1344" y="336"/>
                  </a:cubicBezTo>
                  <a:cubicBezTo>
                    <a:pt x="1382" y="336"/>
                    <a:pt x="1413" y="290"/>
                    <a:pt x="1451" y="275"/>
                  </a:cubicBezTo>
                  <a:cubicBezTo>
                    <a:pt x="1482" y="259"/>
                    <a:pt x="1520" y="252"/>
                    <a:pt x="1550" y="236"/>
                  </a:cubicBezTo>
                  <a:lnTo>
                    <a:pt x="1550" y="236"/>
                  </a:lnTo>
                  <a:cubicBezTo>
                    <a:pt x="1588" y="298"/>
                    <a:pt x="1604" y="366"/>
                    <a:pt x="1657" y="405"/>
                  </a:cubicBezTo>
                  <a:cubicBezTo>
                    <a:pt x="1688" y="427"/>
                    <a:pt x="1711" y="374"/>
                    <a:pt x="1741" y="366"/>
                  </a:cubicBezTo>
                  <a:cubicBezTo>
                    <a:pt x="1749" y="366"/>
                    <a:pt x="1780" y="366"/>
                    <a:pt x="1780" y="382"/>
                  </a:cubicBezTo>
                  <a:cubicBezTo>
                    <a:pt x="1787" y="405"/>
                    <a:pt x="1764" y="427"/>
                    <a:pt x="1749" y="450"/>
                  </a:cubicBezTo>
                  <a:cubicBezTo>
                    <a:pt x="1741" y="458"/>
                    <a:pt x="1734" y="466"/>
                    <a:pt x="1726" y="473"/>
                  </a:cubicBezTo>
                  <a:cubicBezTo>
                    <a:pt x="1718" y="504"/>
                    <a:pt x="1711" y="534"/>
                    <a:pt x="1726" y="550"/>
                  </a:cubicBezTo>
                  <a:cubicBezTo>
                    <a:pt x="1741" y="573"/>
                    <a:pt x="1780" y="534"/>
                    <a:pt x="1795" y="550"/>
                  </a:cubicBezTo>
                  <a:cubicBezTo>
                    <a:pt x="1810" y="565"/>
                    <a:pt x="1795" y="603"/>
                    <a:pt x="1795" y="626"/>
                  </a:cubicBezTo>
                  <a:cubicBezTo>
                    <a:pt x="1802" y="672"/>
                    <a:pt x="1787" y="725"/>
                    <a:pt x="1810" y="763"/>
                  </a:cubicBezTo>
                  <a:cubicBezTo>
                    <a:pt x="1825" y="779"/>
                    <a:pt x="1856" y="733"/>
                    <a:pt x="1879" y="748"/>
                  </a:cubicBezTo>
                  <a:cubicBezTo>
                    <a:pt x="1894" y="756"/>
                    <a:pt x="1871" y="809"/>
                    <a:pt x="1894" y="817"/>
                  </a:cubicBezTo>
                  <a:cubicBezTo>
                    <a:pt x="1924" y="832"/>
                    <a:pt x="1963" y="779"/>
                    <a:pt x="1986" y="802"/>
                  </a:cubicBezTo>
                  <a:cubicBezTo>
                    <a:pt x="2009" y="817"/>
                    <a:pt x="1978" y="878"/>
                    <a:pt x="1970" y="901"/>
                  </a:cubicBezTo>
                  <a:lnTo>
                    <a:pt x="1970" y="901"/>
                  </a:lnTo>
                  <a:cubicBezTo>
                    <a:pt x="1947" y="909"/>
                    <a:pt x="1917" y="916"/>
                    <a:pt x="1894" y="947"/>
                  </a:cubicBezTo>
                  <a:cubicBezTo>
                    <a:pt x="1886" y="955"/>
                    <a:pt x="1871" y="955"/>
                    <a:pt x="1848" y="955"/>
                  </a:cubicBezTo>
                  <a:lnTo>
                    <a:pt x="1848" y="955"/>
                  </a:lnTo>
                  <a:cubicBezTo>
                    <a:pt x="1825" y="924"/>
                    <a:pt x="1787" y="855"/>
                    <a:pt x="1764" y="825"/>
                  </a:cubicBezTo>
                  <a:cubicBezTo>
                    <a:pt x="1749" y="817"/>
                    <a:pt x="1749" y="794"/>
                    <a:pt x="1734" y="786"/>
                  </a:cubicBezTo>
                  <a:cubicBezTo>
                    <a:pt x="1726" y="779"/>
                    <a:pt x="1703" y="786"/>
                    <a:pt x="1695" y="786"/>
                  </a:cubicBezTo>
                  <a:cubicBezTo>
                    <a:pt x="1665" y="779"/>
                    <a:pt x="1642" y="771"/>
                    <a:pt x="1619" y="763"/>
                  </a:cubicBezTo>
                  <a:lnTo>
                    <a:pt x="1619" y="763"/>
                  </a:lnTo>
                  <a:cubicBezTo>
                    <a:pt x="1596" y="748"/>
                    <a:pt x="1581" y="710"/>
                    <a:pt x="1550" y="710"/>
                  </a:cubicBezTo>
                  <a:cubicBezTo>
                    <a:pt x="1527" y="702"/>
                    <a:pt x="1497" y="718"/>
                    <a:pt x="1482" y="741"/>
                  </a:cubicBezTo>
                  <a:cubicBezTo>
                    <a:pt x="1466" y="763"/>
                    <a:pt x="1474" y="802"/>
                    <a:pt x="1466" y="832"/>
                  </a:cubicBezTo>
                  <a:cubicBezTo>
                    <a:pt x="1459" y="855"/>
                    <a:pt x="1413" y="955"/>
                    <a:pt x="1405" y="977"/>
                  </a:cubicBezTo>
                  <a:lnTo>
                    <a:pt x="1405" y="977"/>
                  </a:lnTo>
                  <a:cubicBezTo>
                    <a:pt x="1405" y="1008"/>
                    <a:pt x="1550" y="1077"/>
                    <a:pt x="1581" y="1069"/>
                  </a:cubicBezTo>
                  <a:cubicBezTo>
                    <a:pt x="1604" y="1061"/>
                    <a:pt x="1588" y="1092"/>
                    <a:pt x="1588" y="1107"/>
                  </a:cubicBezTo>
                  <a:cubicBezTo>
                    <a:pt x="1596" y="1153"/>
                    <a:pt x="1642" y="1146"/>
                    <a:pt x="1566" y="1176"/>
                  </a:cubicBezTo>
                  <a:cubicBezTo>
                    <a:pt x="1535" y="1184"/>
                    <a:pt x="1581" y="1260"/>
                    <a:pt x="1558" y="1260"/>
                  </a:cubicBezTo>
                  <a:cubicBezTo>
                    <a:pt x="1520" y="1260"/>
                    <a:pt x="1436" y="1245"/>
                    <a:pt x="1428" y="1291"/>
                  </a:cubicBezTo>
                  <a:cubicBezTo>
                    <a:pt x="1405" y="1298"/>
                    <a:pt x="1397" y="1275"/>
                    <a:pt x="1390" y="1252"/>
                  </a:cubicBezTo>
                  <a:cubicBezTo>
                    <a:pt x="1344" y="1252"/>
                    <a:pt x="1321" y="1222"/>
                    <a:pt x="1275" y="1207"/>
                  </a:cubicBezTo>
                  <a:cubicBezTo>
                    <a:pt x="1230" y="1191"/>
                    <a:pt x="1176" y="1207"/>
                    <a:pt x="1130" y="1191"/>
                  </a:cubicBezTo>
                  <a:cubicBezTo>
                    <a:pt x="1023" y="1176"/>
                    <a:pt x="932" y="1146"/>
                    <a:pt x="825" y="1146"/>
                  </a:cubicBezTo>
                  <a:cubicBezTo>
                    <a:pt x="825" y="1168"/>
                    <a:pt x="794" y="1207"/>
                    <a:pt x="779" y="1229"/>
                  </a:cubicBezTo>
                  <a:cubicBezTo>
                    <a:pt x="779" y="1245"/>
                    <a:pt x="779" y="1245"/>
                    <a:pt x="779" y="1245"/>
                  </a:cubicBezTo>
                  <a:cubicBezTo>
                    <a:pt x="779" y="1268"/>
                    <a:pt x="794" y="1283"/>
                    <a:pt x="809" y="1298"/>
                  </a:cubicBezTo>
                  <a:cubicBezTo>
                    <a:pt x="817" y="1313"/>
                    <a:pt x="840" y="1336"/>
                    <a:pt x="840" y="1352"/>
                  </a:cubicBezTo>
                  <a:cubicBezTo>
                    <a:pt x="840" y="1367"/>
                    <a:pt x="825" y="1382"/>
                    <a:pt x="817" y="1398"/>
                  </a:cubicBezTo>
                  <a:cubicBezTo>
                    <a:pt x="809" y="1405"/>
                    <a:pt x="809" y="1420"/>
                    <a:pt x="809" y="1420"/>
                  </a:cubicBezTo>
                  <a:cubicBezTo>
                    <a:pt x="802" y="1398"/>
                    <a:pt x="794" y="1390"/>
                    <a:pt x="794" y="1367"/>
                  </a:cubicBezTo>
                  <a:cubicBezTo>
                    <a:pt x="794" y="1352"/>
                    <a:pt x="802" y="1329"/>
                    <a:pt x="794" y="1313"/>
                  </a:cubicBezTo>
                  <a:cubicBezTo>
                    <a:pt x="786" y="1306"/>
                    <a:pt x="779" y="1298"/>
                    <a:pt x="771" y="1283"/>
                  </a:cubicBezTo>
                  <a:cubicBezTo>
                    <a:pt x="763" y="1275"/>
                    <a:pt x="763" y="1260"/>
                    <a:pt x="756" y="1245"/>
                  </a:cubicBezTo>
                  <a:cubicBezTo>
                    <a:pt x="664" y="1138"/>
                    <a:pt x="351" y="1031"/>
                    <a:pt x="282" y="970"/>
                  </a:cubicBezTo>
                  <a:cubicBezTo>
                    <a:pt x="236" y="955"/>
                    <a:pt x="130" y="901"/>
                    <a:pt x="84" y="909"/>
                  </a:cubicBezTo>
                  <a:cubicBezTo>
                    <a:pt x="61" y="916"/>
                    <a:pt x="38" y="924"/>
                    <a:pt x="15" y="939"/>
                  </a:cubicBezTo>
                  <a:lnTo>
                    <a:pt x="15" y="939"/>
                  </a:lnTo>
                  <a:cubicBezTo>
                    <a:pt x="15" y="916"/>
                    <a:pt x="15" y="863"/>
                    <a:pt x="23" y="840"/>
                  </a:cubicBezTo>
                  <a:cubicBezTo>
                    <a:pt x="23" y="825"/>
                    <a:pt x="38" y="817"/>
                    <a:pt x="38" y="809"/>
                  </a:cubicBezTo>
                  <a:cubicBezTo>
                    <a:pt x="30" y="794"/>
                    <a:pt x="0" y="794"/>
                    <a:pt x="7" y="786"/>
                  </a:cubicBezTo>
                  <a:cubicBezTo>
                    <a:pt x="30" y="748"/>
                    <a:pt x="107" y="756"/>
                    <a:pt x="107" y="718"/>
                  </a:cubicBezTo>
                  <a:cubicBezTo>
                    <a:pt x="107" y="680"/>
                    <a:pt x="46" y="680"/>
                    <a:pt x="7" y="65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7" name="Freeform 156"/>
            <p:cNvSpPr>
              <a:spLocks noChangeArrowheads="1"/>
            </p:cNvSpPr>
            <p:nvPr/>
          </p:nvSpPr>
          <p:spPr bwMode="auto">
            <a:xfrm>
              <a:off x="6862316" y="9644063"/>
              <a:ext cx="96831" cy="74612"/>
            </a:xfrm>
            <a:custGeom>
              <a:avLst/>
              <a:gdLst>
                <a:gd name="T0" fmla="*/ 267 w 268"/>
                <a:gd name="T1" fmla="*/ 192 h 208"/>
                <a:gd name="T2" fmla="*/ 267 w 268"/>
                <a:gd name="T3" fmla="*/ 192 h 208"/>
                <a:gd name="T4" fmla="*/ 183 w 268"/>
                <a:gd name="T5" fmla="*/ 62 h 208"/>
                <a:gd name="T6" fmla="*/ 153 w 268"/>
                <a:gd name="T7" fmla="*/ 23 h 208"/>
                <a:gd name="T8" fmla="*/ 114 w 268"/>
                <a:gd name="T9" fmla="*/ 23 h 208"/>
                <a:gd name="T10" fmla="*/ 38 w 268"/>
                <a:gd name="T11" fmla="*/ 0 h 208"/>
                <a:gd name="T12" fmla="*/ 38 w 268"/>
                <a:gd name="T13" fmla="*/ 0 h 208"/>
                <a:gd name="T14" fmla="*/ 7 w 268"/>
                <a:gd name="T15" fmla="*/ 54 h 208"/>
                <a:gd name="T16" fmla="*/ 68 w 268"/>
                <a:gd name="T17" fmla="*/ 85 h 208"/>
                <a:gd name="T18" fmla="*/ 61 w 268"/>
                <a:gd name="T19" fmla="*/ 207 h 208"/>
                <a:gd name="T20" fmla="*/ 61 w 268"/>
                <a:gd name="T21" fmla="*/ 207 h 208"/>
                <a:gd name="T22" fmla="*/ 214 w 268"/>
                <a:gd name="T23" fmla="*/ 176 h 208"/>
                <a:gd name="T24" fmla="*/ 267 w 268"/>
                <a:gd name="T25"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208">
                  <a:moveTo>
                    <a:pt x="267" y="192"/>
                  </a:moveTo>
                  <a:lnTo>
                    <a:pt x="267" y="192"/>
                  </a:lnTo>
                  <a:cubicBezTo>
                    <a:pt x="244" y="161"/>
                    <a:pt x="206" y="92"/>
                    <a:pt x="183" y="62"/>
                  </a:cubicBezTo>
                  <a:cubicBezTo>
                    <a:pt x="168" y="54"/>
                    <a:pt x="168" y="31"/>
                    <a:pt x="153" y="23"/>
                  </a:cubicBezTo>
                  <a:cubicBezTo>
                    <a:pt x="145" y="16"/>
                    <a:pt x="122" y="23"/>
                    <a:pt x="114" y="23"/>
                  </a:cubicBezTo>
                  <a:cubicBezTo>
                    <a:pt x="84" y="16"/>
                    <a:pt x="61" y="8"/>
                    <a:pt x="38" y="0"/>
                  </a:cubicBezTo>
                  <a:lnTo>
                    <a:pt x="38" y="0"/>
                  </a:lnTo>
                  <a:cubicBezTo>
                    <a:pt x="30" y="16"/>
                    <a:pt x="0" y="31"/>
                    <a:pt x="7" y="54"/>
                  </a:cubicBezTo>
                  <a:cubicBezTo>
                    <a:pt x="15" y="69"/>
                    <a:pt x="61" y="62"/>
                    <a:pt x="68" y="85"/>
                  </a:cubicBezTo>
                  <a:cubicBezTo>
                    <a:pt x="84" y="115"/>
                    <a:pt x="68" y="176"/>
                    <a:pt x="61" y="207"/>
                  </a:cubicBezTo>
                  <a:lnTo>
                    <a:pt x="61" y="207"/>
                  </a:lnTo>
                  <a:cubicBezTo>
                    <a:pt x="99" y="176"/>
                    <a:pt x="153" y="161"/>
                    <a:pt x="214" y="176"/>
                  </a:cubicBezTo>
                  <a:cubicBezTo>
                    <a:pt x="229" y="176"/>
                    <a:pt x="252" y="184"/>
                    <a:pt x="267" y="1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8" name="Freeform 157"/>
            <p:cNvSpPr>
              <a:spLocks noChangeArrowheads="1"/>
            </p:cNvSpPr>
            <p:nvPr/>
          </p:nvSpPr>
          <p:spPr bwMode="auto">
            <a:xfrm>
              <a:off x="7049629" y="9647239"/>
              <a:ext cx="322241" cy="206375"/>
            </a:xfrm>
            <a:custGeom>
              <a:avLst/>
              <a:gdLst>
                <a:gd name="T0" fmla="*/ 359 w 895"/>
                <a:gd name="T1" fmla="*/ 413 h 574"/>
                <a:gd name="T2" fmla="*/ 359 w 895"/>
                <a:gd name="T3" fmla="*/ 413 h 574"/>
                <a:gd name="T4" fmla="*/ 275 w 895"/>
                <a:gd name="T5" fmla="*/ 367 h 574"/>
                <a:gd name="T6" fmla="*/ 199 w 895"/>
                <a:gd name="T7" fmla="*/ 298 h 574"/>
                <a:gd name="T8" fmla="*/ 115 w 895"/>
                <a:gd name="T9" fmla="*/ 237 h 574"/>
                <a:gd name="T10" fmla="*/ 329 w 895"/>
                <a:gd name="T11" fmla="*/ 161 h 574"/>
                <a:gd name="T12" fmla="*/ 481 w 895"/>
                <a:gd name="T13" fmla="*/ 61 h 574"/>
                <a:gd name="T14" fmla="*/ 604 w 895"/>
                <a:gd name="T15" fmla="*/ 92 h 574"/>
                <a:gd name="T16" fmla="*/ 733 w 895"/>
                <a:gd name="T17" fmla="*/ 115 h 574"/>
                <a:gd name="T18" fmla="*/ 848 w 895"/>
                <a:gd name="T19" fmla="*/ 252 h 574"/>
                <a:gd name="T20" fmla="*/ 764 w 895"/>
                <a:gd name="T21" fmla="*/ 321 h 574"/>
                <a:gd name="T22" fmla="*/ 710 w 895"/>
                <a:gd name="T23" fmla="*/ 397 h 574"/>
                <a:gd name="T24" fmla="*/ 581 w 895"/>
                <a:gd name="T25" fmla="*/ 497 h 574"/>
                <a:gd name="T26" fmla="*/ 413 w 895"/>
                <a:gd name="T27" fmla="*/ 458 h 574"/>
                <a:gd name="T28" fmla="*/ 359 w 895"/>
                <a:gd name="T29" fmla="*/ 41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5" h="574">
                  <a:moveTo>
                    <a:pt x="359" y="413"/>
                  </a:moveTo>
                  <a:lnTo>
                    <a:pt x="359" y="413"/>
                  </a:lnTo>
                  <a:cubicBezTo>
                    <a:pt x="329" y="397"/>
                    <a:pt x="306" y="390"/>
                    <a:pt x="275" y="367"/>
                  </a:cubicBezTo>
                  <a:cubicBezTo>
                    <a:pt x="252" y="352"/>
                    <a:pt x="229" y="290"/>
                    <a:pt x="199" y="298"/>
                  </a:cubicBezTo>
                  <a:cubicBezTo>
                    <a:pt x="0" y="352"/>
                    <a:pt x="99" y="306"/>
                    <a:pt x="115" y="237"/>
                  </a:cubicBezTo>
                  <a:cubicBezTo>
                    <a:pt x="130" y="168"/>
                    <a:pt x="275" y="191"/>
                    <a:pt x="329" y="161"/>
                  </a:cubicBezTo>
                  <a:cubicBezTo>
                    <a:pt x="390" y="130"/>
                    <a:pt x="436" y="115"/>
                    <a:pt x="481" y="61"/>
                  </a:cubicBezTo>
                  <a:cubicBezTo>
                    <a:pt x="535" y="0"/>
                    <a:pt x="543" y="61"/>
                    <a:pt x="604" y="92"/>
                  </a:cubicBezTo>
                  <a:cubicBezTo>
                    <a:pt x="649" y="115"/>
                    <a:pt x="680" y="115"/>
                    <a:pt x="733" y="115"/>
                  </a:cubicBezTo>
                  <a:cubicBezTo>
                    <a:pt x="764" y="115"/>
                    <a:pt x="825" y="222"/>
                    <a:pt x="848" y="252"/>
                  </a:cubicBezTo>
                  <a:cubicBezTo>
                    <a:pt x="894" y="298"/>
                    <a:pt x="779" y="313"/>
                    <a:pt x="764" y="321"/>
                  </a:cubicBezTo>
                  <a:cubicBezTo>
                    <a:pt x="703" y="336"/>
                    <a:pt x="726" y="359"/>
                    <a:pt x="710" y="397"/>
                  </a:cubicBezTo>
                  <a:cubicBezTo>
                    <a:pt x="688" y="474"/>
                    <a:pt x="634" y="443"/>
                    <a:pt x="581" y="497"/>
                  </a:cubicBezTo>
                  <a:cubicBezTo>
                    <a:pt x="497" y="573"/>
                    <a:pt x="489" y="489"/>
                    <a:pt x="413" y="458"/>
                  </a:cubicBezTo>
                  <a:lnTo>
                    <a:pt x="359" y="413"/>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9" name="Freeform 158"/>
            <p:cNvSpPr>
              <a:spLocks noChangeArrowheads="1"/>
            </p:cNvSpPr>
            <p:nvPr/>
          </p:nvSpPr>
          <p:spPr bwMode="auto">
            <a:xfrm>
              <a:off x="6798820" y="9621838"/>
              <a:ext cx="93656" cy="127000"/>
            </a:xfrm>
            <a:custGeom>
              <a:avLst/>
              <a:gdLst>
                <a:gd name="T0" fmla="*/ 0 w 261"/>
                <a:gd name="T1" fmla="*/ 275 h 353"/>
                <a:gd name="T2" fmla="*/ 0 w 261"/>
                <a:gd name="T3" fmla="*/ 275 h 353"/>
                <a:gd name="T4" fmla="*/ 84 w 261"/>
                <a:gd name="T5" fmla="*/ 283 h 353"/>
                <a:gd name="T6" fmla="*/ 161 w 261"/>
                <a:gd name="T7" fmla="*/ 275 h 353"/>
                <a:gd name="T8" fmla="*/ 153 w 261"/>
                <a:gd name="T9" fmla="*/ 329 h 353"/>
                <a:gd name="T10" fmla="*/ 183 w 261"/>
                <a:gd name="T11" fmla="*/ 352 h 353"/>
                <a:gd name="T12" fmla="*/ 237 w 261"/>
                <a:gd name="T13" fmla="*/ 268 h 353"/>
                <a:gd name="T14" fmla="*/ 237 w 261"/>
                <a:gd name="T15" fmla="*/ 268 h 353"/>
                <a:gd name="T16" fmla="*/ 244 w 261"/>
                <a:gd name="T17" fmla="*/ 146 h 353"/>
                <a:gd name="T18" fmla="*/ 183 w 261"/>
                <a:gd name="T19" fmla="*/ 115 h 353"/>
                <a:gd name="T20" fmla="*/ 214 w 261"/>
                <a:gd name="T21" fmla="*/ 61 h 353"/>
                <a:gd name="T22" fmla="*/ 214 w 261"/>
                <a:gd name="T23" fmla="*/ 61 h 353"/>
                <a:gd name="T24" fmla="*/ 145 w 261"/>
                <a:gd name="T25" fmla="*/ 8 h 353"/>
                <a:gd name="T26" fmla="*/ 77 w 261"/>
                <a:gd name="T27" fmla="*/ 39 h 353"/>
                <a:gd name="T28" fmla="*/ 61 w 261"/>
                <a:gd name="T29" fmla="*/ 130 h 353"/>
                <a:gd name="T30" fmla="*/ 0 w 261"/>
                <a:gd name="T31" fmla="*/ 27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353">
                  <a:moveTo>
                    <a:pt x="0" y="275"/>
                  </a:moveTo>
                  <a:lnTo>
                    <a:pt x="0" y="275"/>
                  </a:lnTo>
                  <a:cubicBezTo>
                    <a:pt x="31" y="275"/>
                    <a:pt x="54" y="283"/>
                    <a:pt x="84" y="283"/>
                  </a:cubicBezTo>
                  <a:cubicBezTo>
                    <a:pt x="115" y="275"/>
                    <a:pt x="138" y="268"/>
                    <a:pt x="161" y="275"/>
                  </a:cubicBezTo>
                  <a:cubicBezTo>
                    <a:pt x="168" y="298"/>
                    <a:pt x="153" y="306"/>
                    <a:pt x="153" y="329"/>
                  </a:cubicBezTo>
                  <a:cubicBezTo>
                    <a:pt x="153" y="336"/>
                    <a:pt x="183" y="352"/>
                    <a:pt x="183" y="352"/>
                  </a:cubicBezTo>
                  <a:cubicBezTo>
                    <a:pt x="191" y="321"/>
                    <a:pt x="214" y="291"/>
                    <a:pt x="237" y="268"/>
                  </a:cubicBezTo>
                  <a:lnTo>
                    <a:pt x="237" y="268"/>
                  </a:lnTo>
                  <a:cubicBezTo>
                    <a:pt x="244" y="237"/>
                    <a:pt x="260" y="176"/>
                    <a:pt x="244" y="146"/>
                  </a:cubicBezTo>
                  <a:cubicBezTo>
                    <a:pt x="237" y="123"/>
                    <a:pt x="191" y="130"/>
                    <a:pt x="183" y="115"/>
                  </a:cubicBezTo>
                  <a:cubicBezTo>
                    <a:pt x="176" y="92"/>
                    <a:pt x="206" y="77"/>
                    <a:pt x="214" y="61"/>
                  </a:cubicBezTo>
                  <a:lnTo>
                    <a:pt x="214" y="61"/>
                  </a:lnTo>
                  <a:cubicBezTo>
                    <a:pt x="191" y="46"/>
                    <a:pt x="176" y="8"/>
                    <a:pt x="145" y="8"/>
                  </a:cubicBezTo>
                  <a:cubicBezTo>
                    <a:pt x="122" y="0"/>
                    <a:pt x="92" y="16"/>
                    <a:pt x="77" y="39"/>
                  </a:cubicBezTo>
                  <a:cubicBezTo>
                    <a:pt x="61" y="61"/>
                    <a:pt x="69" y="100"/>
                    <a:pt x="61" y="130"/>
                  </a:cubicBezTo>
                  <a:cubicBezTo>
                    <a:pt x="54" y="153"/>
                    <a:pt x="8" y="253"/>
                    <a:pt x="0" y="2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0" name="Freeform 159"/>
            <p:cNvSpPr>
              <a:spLocks noChangeArrowheads="1"/>
            </p:cNvSpPr>
            <p:nvPr/>
          </p:nvSpPr>
          <p:spPr bwMode="auto">
            <a:xfrm>
              <a:off x="5916228" y="9879013"/>
              <a:ext cx="85719" cy="127000"/>
            </a:xfrm>
            <a:custGeom>
              <a:avLst/>
              <a:gdLst>
                <a:gd name="T0" fmla="*/ 184 w 238"/>
                <a:gd name="T1" fmla="*/ 0 h 352"/>
                <a:gd name="T2" fmla="*/ 184 w 238"/>
                <a:gd name="T3" fmla="*/ 0 h 352"/>
                <a:gd name="T4" fmla="*/ 77 w 238"/>
                <a:gd name="T5" fmla="*/ 61 h 352"/>
                <a:gd name="T6" fmla="*/ 61 w 238"/>
                <a:gd name="T7" fmla="*/ 122 h 352"/>
                <a:gd name="T8" fmla="*/ 8 w 238"/>
                <a:gd name="T9" fmla="*/ 168 h 352"/>
                <a:gd name="T10" fmla="*/ 8 w 238"/>
                <a:gd name="T11" fmla="*/ 221 h 352"/>
                <a:gd name="T12" fmla="*/ 77 w 238"/>
                <a:gd name="T13" fmla="*/ 282 h 352"/>
                <a:gd name="T14" fmla="*/ 92 w 238"/>
                <a:gd name="T15" fmla="*/ 336 h 352"/>
                <a:gd name="T16" fmla="*/ 214 w 238"/>
                <a:gd name="T17" fmla="*/ 328 h 352"/>
                <a:gd name="T18" fmla="*/ 214 w 238"/>
                <a:gd name="T19" fmla="*/ 328 h 352"/>
                <a:gd name="T20" fmla="*/ 222 w 238"/>
                <a:gd name="T21" fmla="*/ 305 h 352"/>
                <a:gd name="T22" fmla="*/ 161 w 238"/>
                <a:gd name="T23" fmla="*/ 191 h 352"/>
                <a:gd name="T24" fmla="*/ 199 w 238"/>
                <a:gd name="T25" fmla="*/ 137 h 352"/>
                <a:gd name="T26" fmla="*/ 184 w 238"/>
                <a:gd name="T2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52">
                  <a:moveTo>
                    <a:pt x="184" y="0"/>
                  </a:moveTo>
                  <a:lnTo>
                    <a:pt x="184" y="0"/>
                  </a:lnTo>
                  <a:cubicBezTo>
                    <a:pt x="153" y="23"/>
                    <a:pt x="100" y="38"/>
                    <a:pt x="77" y="61"/>
                  </a:cubicBezTo>
                  <a:cubicBezTo>
                    <a:pt x="61" y="76"/>
                    <a:pt x="69" y="107"/>
                    <a:pt x="61" y="122"/>
                  </a:cubicBezTo>
                  <a:cubicBezTo>
                    <a:pt x="46" y="145"/>
                    <a:pt x="16" y="153"/>
                    <a:pt x="8" y="168"/>
                  </a:cubicBezTo>
                  <a:cubicBezTo>
                    <a:pt x="0" y="183"/>
                    <a:pt x="0" y="206"/>
                    <a:pt x="8" y="221"/>
                  </a:cubicBezTo>
                  <a:cubicBezTo>
                    <a:pt x="23" y="244"/>
                    <a:pt x="61" y="259"/>
                    <a:pt x="77" y="282"/>
                  </a:cubicBezTo>
                  <a:cubicBezTo>
                    <a:pt x="92" y="298"/>
                    <a:pt x="77" y="328"/>
                    <a:pt x="92" y="336"/>
                  </a:cubicBezTo>
                  <a:cubicBezTo>
                    <a:pt x="130" y="351"/>
                    <a:pt x="168" y="336"/>
                    <a:pt x="214" y="328"/>
                  </a:cubicBezTo>
                  <a:lnTo>
                    <a:pt x="214" y="328"/>
                  </a:lnTo>
                  <a:cubicBezTo>
                    <a:pt x="214" y="321"/>
                    <a:pt x="214" y="313"/>
                    <a:pt x="222" y="305"/>
                  </a:cubicBezTo>
                  <a:cubicBezTo>
                    <a:pt x="107" y="305"/>
                    <a:pt x="31" y="191"/>
                    <a:pt x="161" y="191"/>
                  </a:cubicBezTo>
                  <a:cubicBezTo>
                    <a:pt x="207" y="191"/>
                    <a:pt x="237" y="183"/>
                    <a:pt x="199" y="137"/>
                  </a:cubicBezTo>
                  <a:cubicBezTo>
                    <a:pt x="161" y="107"/>
                    <a:pt x="168" y="46"/>
                    <a:pt x="18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1" name="Freeform 160"/>
            <p:cNvSpPr>
              <a:spLocks noChangeArrowheads="1"/>
            </p:cNvSpPr>
            <p:nvPr/>
          </p:nvSpPr>
          <p:spPr bwMode="auto">
            <a:xfrm>
              <a:off x="5311429" y="9234489"/>
              <a:ext cx="1020697" cy="935037"/>
            </a:xfrm>
            <a:custGeom>
              <a:avLst/>
              <a:gdLst>
                <a:gd name="T0" fmla="*/ 15 w 2834"/>
                <a:gd name="T1" fmla="*/ 191 h 2598"/>
                <a:gd name="T2" fmla="*/ 7 w 2834"/>
                <a:gd name="T3" fmla="*/ 146 h 2598"/>
                <a:gd name="T4" fmla="*/ 23 w 2834"/>
                <a:gd name="T5" fmla="*/ 130 h 2598"/>
                <a:gd name="T6" fmla="*/ 38 w 2834"/>
                <a:gd name="T7" fmla="*/ 184 h 2598"/>
                <a:gd name="T8" fmla="*/ 15 w 2834"/>
                <a:gd name="T9" fmla="*/ 191 h 2598"/>
                <a:gd name="T10" fmla="*/ 886 w 2834"/>
                <a:gd name="T11" fmla="*/ 2208 h 2598"/>
                <a:gd name="T12" fmla="*/ 1283 w 2834"/>
                <a:gd name="T13" fmla="*/ 2452 h 2598"/>
                <a:gd name="T14" fmla="*/ 1528 w 2834"/>
                <a:gd name="T15" fmla="*/ 2597 h 2598"/>
                <a:gd name="T16" fmla="*/ 1635 w 2834"/>
                <a:gd name="T17" fmla="*/ 2552 h 2598"/>
                <a:gd name="T18" fmla="*/ 1833 w 2834"/>
                <a:gd name="T19" fmla="*/ 2254 h 2598"/>
                <a:gd name="T20" fmla="*/ 1894 w 2834"/>
                <a:gd name="T21" fmla="*/ 2116 h 2598"/>
                <a:gd name="T22" fmla="*/ 1772 w 2834"/>
                <a:gd name="T23" fmla="*/ 2124 h 2598"/>
                <a:gd name="T24" fmla="*/ 1688 w 2834"/>
                <a:gd name="T25" fmla="*/ 2009 h 2598"/>
                <a:gd name="T26" fmla="*/ 1741 w 2834"/>
                <a:gd name="T27" fmla="*/ 1910 h 2598"/>
                <a:gd name="T28" fmla="*/ 1864 w 2834"/>
                <a:gd name="T29" fmla="*/ 1788 h 2598"/>
                <a:gd name="T30" fmla="*/ 1955 w 2834"/>
                <a:gd name="T31" fmla="*/ 1612 h 2598"/>
                <a:gd name="T32" fmla="*/ 2351 w 2834"/>
                <a:gd name="T33" fmla="*/ 1413 h 2598"/>
                <a:gd name="T34" fmla="*/ 2603 w 2834"/>
                <a:gd name="T35" fmla="*/ 1368 h 2598"/>
                <a:gd name="T36" fmla="*/ 2741 w 2834"/>
                <a:gd name="T37" fmla="*/ 1314 h 2598"/>
                <a:gd name="T38" fmla="*/ 2764 w 2834"/>
                <a:gd name="T39" fmla="*/ 1184 h 2598"/>
                <a:gd name="T40" fmla="*/ 2833 w 2834"/>
                <a:gd name="T41" fmla="*/ 1093 h 2598"/>
                <a:gd name="T42" fmla="*/ 2733 w 2834"/>
                <a:gd name="T43" fmla="*/ 1032 h 2598"/>
                <a:gd name="T44" fmla="*/ 2603 w 2834"/>
                <a:gd name="T45" fmla="*/ 948 h 2598"/>
                <a:gd name="T46" fmla="*/ 2588 w 2834"/>
                <a:gd name="T47" fmla="*/ 818 h 2598"/>
                <a:gd name="T48" fmla="*/ 2428 w 2834"/>
                <a:gd name="T49" fmla="*/ 841 h 2598"/>
                <a:gd name="T50" fmla="*/ 2397 w 2834"/>
                <a:gd name="T51" fmla="*/ 703 h 2598"/>
                <a:gd name="T52" fmla="*/ 2154 w 2834"/>
                <a:gd name="T53" fmla="*/ 619 h 2598"/>
                <a:gd name="T54" fmla="*/ 2070 w 2834"/>
                <a:gd name="T55" fmla="*/ 520 h 2598"/>
                <a:gd name="T56" fmla="*/ 1955 w 2834"/>
                <a:gd name="T57" fmla="*/ 512 h 2598"/>
                <a:gd name="T58" fmla="*/ 1871 w 2834"/>
                <a:gd name="T59" fmla="*/ 489 h 2598"/>
                <a:gd name="T60" fmla="*/ 1711 w 2834"/>
                <a:gd name="T61" fmla="*/ 543 h 2598"/>
                <a:gd name="T62" fmla="*/ 1726 w 2834"/>
                <a:gd name="T63" fmla="*/ 428 h 2598"/>
                <a:gd name="T64" fmla="*/ 1558 w 2834"/>
                <a:gd name="T65" fmla="*/ 367 h 2598"/>
                <a:gd name="T66" fmla="*/ 1375 w 2834"/>
                <a:gd name="T67" fmla="*/ 123 h 2598"/>
                <a:gd name="T68" fmla="*/ 1543 w 2834"/>
                <a:gd name="T69" fmla="*/ 107 h 2598"/>
                <a:gd name="T70" fmla="*/ 1543 w 2834"/>
                <a:gd name="T71" fmla="*/ 69 h 2598"/>
                <a:gd name="T72" fmla="*/ 1405 w 2834"/>
                <a:gd name="T73" fmla="*/ 0 h 2598"/>
                <a:gd name="T74" fmla="*/ 1398 w 2834"/>
                <a:gd name="T75" fmla="*/ 8 h 2598"/>
                <a:gd name="T76" fmla="*/ 848 w 2834"/>
                <a:gd name="T77" fmla="*/ 107 h 2598"/>
                <a:gd name="T78" fmla="*/ 710 w 2834"/>
                <a:gd name="T79" fmla="*/ 237 h 2598"/>
                <a:gd name="T80" fmla="*/ 611 w 2834"/>
                <a:gd name="T81" fmla="*/ 604 h 2598"/>
                <a:gd name="T82" fmla="*/ 252 w 2834"/>
                <a:gd name="T83" fmla="*/ 558 h 2598"/>
                <a:gd name="T84" fmla="*/ 206 w 2834"/>
                <a:gd name="T85" fmla="*/ 749 h 2598"/>
                <a:gd name="T86" fmla="*/ 382 w 2834"/>
                <a:gd name="T87" fmla="*/ 749 h 2598"/>
                <a:gd name="T88" fmla="*/ 443 w 2834"/>
                <a:gd name="T89" fmla="*/ 894 h 2598"/>
                <a:gd name="T90" fmla="*/ 412 w 2834"/>
                <a:gd name="T91" fmla="*/ 1047 h 2598"/>
                <a:gd name="T92" fmla="*/ 328 w 2834"/>
                <a:gd name="T93" fmla="*/ 1093 h 2598"/>
                <a:gd name="T94" fmla="*/ 458 w 2834"/>
                <a:gd name="T95" fmla="*/ 1161 h 2598"/>
                <a:gd name="T96" fmla="*/ 527 w 2834"/>
                <a:gd name="T97" fmla="*/ 1291 h 2598"/>
                <a:gd name="T98" fmla="*/ 565 w 2834"/>
                <a:gd name="T99" fmla="*/ 1368 h 2598"/>
                <a:gd name="T100" fmla="*/ 619 w 2834"/>
                <a:gd name="T101" fmla="*/ 1482 h 2598"/>
                <a:gd name="T102" fmla="*/ 664 w 2834"/>
                <a:gd name="T103" fmla="*/ 1612 h 2598"/>
                <a:gd name="T104" fmla="*/ 672 w 2834"/>
                <a:gd name="T105" fmla="*/ 1711 h 2598"/>
                <a:gd name="T106" fmla="*/ 817 w 2834"/>
                <a:gd name="T107" fmla="*/ 1811 h 2598"/>
                <a:gd name="T108" fmla="*/ 726 w 2834"/>
                <a:gd name="T109" fmla="*/ 1918 h 2598"/>
                <a:gd name="T110" fmla="*/ 787 w 2834"/>
                <a:gd name="T111" fmla="*/ 1994 h 2598"/>
                <a:gd name="T112" fmla="*/ 848 w 2834"/>
                <a:gd name="T113" fmla="*/ 1979 h 2598"/>
                <a:gd name="T114" fmla="*/ 978 w 2834"/>
                <a:gd name="T115" fmla="*/ 2040 h 2598"/>
                <a:gd name="T116" fmla="*/ 1008 w 2834"/>
                <a:gd name="T117" fmla="*/ 2132 h 2598"/>
                <a:gd name="T118" fmla="*/ 947 w 2834"/>
                <a:gd name="T119" fmla="*/ 2200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34" h="2598">
                  <a:moveTo>
                    <a:pt x="15" y="191"/>
                  </a:moveTo>
                  <a:lnTo>
                    <a:pt x="15" y="191"/>
                  </a:lnTo>
                  <a:cubicBezTo>
                    <a:pt x="15" y="184"/>
                    <a:pt x="7" y="176"/>
                    <a:pt x="7" y="169"/>
                  </a:cubicBezTo>
                  <a:cubicBezTo>
                    <a:pt x="7" y="161"/>
                    <a:pt x="7" y="153"/>
                    <a:pt x="7" y="146"/>
                  </a:cubicBezTo>
                  <a:cubicBezTo>
                    <a:pt x="7" y="138"/>
                    <a:pt x="0" y="115"/>
                    <a:pt x="15" y="107"/>
                  </a:cubicBezTo>
                  <a:cubicBezTo>
                    <a:pt x="23" y="107"/>
                    <a:pt x="23" y="123"/>
                    <a:pt x="23" y="130"/>
                  </a:cubicBezTo>
                  <a:cubicBezTo>
                    <a:pt x="23" y="138"/>
                    <a:pt x="30" y="161"/>
                    <a:pt x="38" y="169"/>
                  </a:cubicBezTo>
                  <a:cubicBezTo>
                    <a:pt x="38" y="176"/>
                    <a:pt x="38" y="184"/>
                    <a:pt x="38" y="184"/>
                  </a:cubicBezTo>
                  <a:cubicBezTo>
                    <a:pt x="38" y="191"/>
                    <a:pt x="30" y="199"/>
                    <a:pt x="15" y="207"/>
                  </a:cubicBezTo>
                  <a:cubicBezTo>
                    <a:pt x="15" y="191"/>
                    <a:pt x="15" y="191"/>
                    <a:pt x="15" y="191"/>
                  </a:cubicBezTo>
                  <a:close/>
                  <a:moveTo>
                    <a:pt x="886" y="2208"/>
                  </a:moveTo>
                  <a:lnTo>
                    <a:pt x="886" y="2208"/>
                  </a:lnTo>
                  <a:cubicBezTo>
                    <a:pt x="886" y="2391"/>
                    <a:pt x="1031" y="2353"/>
                    <a:pt x="1168" y="2353"/>
                  </a:cubicBezTo>
                  <a:cubicBezTo>
                    <a:pt x="1214" y="2376"/>
                    <a:pt x="1276" y="2399"/>
                    <a:pt x="1283" y="2452"/>
                  </a:cubicBezTo>
                  <a:cubicBezTo>
                    <a:pt x="1283" y="2513"/>
                    <a:pt x="1329" y="2552"/>
                    <a:pt x="1382" y="2582"/>
                  </a:cubicBezTo>
                  <a:cubicBezTo>
                    <a:pt x="1405" y="2590"/>
                    <a:pt x="1497" y="2513"/>
                    <a:pt x="1528" y="2597"/>
                  </a:cubicBezTo>
                  <a:cubicBezTo>
                    <a:pt x="1543" y="2597"/>
                    <a:pt x="1550" y="2567"/>
                    <a:pt x="1573" y="2559"/>
                  </a:cubicBezTo>
                  <a:cubicBezTo>
                    <a:pt x="1589" y="2559"/>
                    <a:pt x="1612" y="2552"/>
                    <a:pt x="1635" y="2552"/>
                  </a:cubicBezTo>
                  <a:cubicBezTo>
                    <a:pt x="1635" y="2475"/>
                    <a:pt x="1619" y="2430"/>
                    <a:pt x="1673" y="2353"/>
                  </a:cubicBezTo>
                  <a:cubicBezTo>
                    <a:pt x="1718" y="2277"/>
                    <a:pt x="1741" y="2254"/>
                    <a:pt x="1833" y="2254"/>
                  </a:cubicBezTo>
                  <a:lnTo>
                    <a:pt x="1833" y="2254"/>
                  </a:lnTo>
                  <a:cubicBezTo>
                    <a:pt x="1833" y="2193"/>
                    <a:pt x="1871" y="2162"/>
                    <a:pt x="1894" y="2116"/>
                  </a:cubicBezTo>
                  <a:lnTo>
                    <a:pt x="1894" y="2116"/>
                  </a:lnTo>
                  <a:cubicBezTo>
                    <a:pt x="1848" y="2124"/>
                    <a:pt x="1810" y="2139"/>
                    <a:pt x="1772" y="2124"/>
                  </a:cubicBezTo>
                  <a:cubicBezTo>
                    <a:pt x="1757" y="2116"/>
                    <a:pt x="1772" y="2086"/>
                    <a:pt x="1757" y="2070"/>
                  </a:cubicBezTo>
                  <a:cubicBezTo>
                    <a:pt x="1741" y="2047"/>
                    <a:pt x="1703" y="2032"/>
                    <a:pt x="1688" y="2009"/>
                  </a:cubicBezTo>
                  <a:cubicBezTo>
                    <a:pt x="1680" y="1994"/>
                    <a:pt x="1680" y="1971"/>
                    <a:pt x="1688" y="1956"/>
                  </a:cubicBezTo>
                  <a:cubicBezTo>
                    <a:pt x="1696" y="1941"/>
                    <a:pt x="1726" y="1933"/>
                    <a:pt x="1741" y="1910"/>
                  </a:cubicBezTo>
                  <a:cubicBezTo>
                    <a:pt x="1749" y="1895"/>
                    <a:pt x="1741" y="1864"/>
                    <a:pt x="1757" y="1849"/>
                  </a:cubicBezTo>
                  <a:cubicBezTo>
                    <a:pt x="1780" y="1826"/>
                    <a:pt x="1833" y="1811"/>
                    <a:pt x="1864" y="1788"/>
                  </a:cubicBezTo>
                  <a:lnTo>
                    <a:pt x="1864" y="1788"/>
                  </a:lnTo>
                  <a:cubicBezTo>
                    <a:pt x="1864" y="1765"/>
                    <a:pt x="1940" y="1643"/>
                    <a:pt x="1955" y="1612"/>
                  </a:cubicBezTo>
                  <a:cubicBezTo>
                    <a:pt x="1986" y="1574"/>
                    <a:pt x="2108" y="1597"/>
                    <a:pt x="2169" y="1543"/>
                  </a:cubicBezTo>
                  <a:cubicBezTo>
                    <a:pt x="2230" y="1482"/>
                    <a:pt x="2261" y="1429"/>
                    <a:pt x="2351" y="1413"/>
                  </a:cubicBezTo>
                  <a:cubicBezTo>
                    <a:pt x="2397" y="1406"/>
                    <a:pt x="2474" y="1421"/>
                    <a:pt x="2497" y="1391"/>
                  </a:cubicBezTo>
                  <a:cubicBezTo>
                    <a:pt x="2527" y="1360"/>
                    <a:pt x="2565" y="1360"/>
                    <a:pt x="2603" y="1368"/>
                  </a:cubicBezTo>
                  <a:cubicBezTo>
                    <a:pt x="2657" y="1375"/>
                    <a:pt x="2695" y="1345"/>
                    <a:pt x="2741" y="1314"/>
                  </a:cubicBezTo>
                  <a:lnTo>
                    <a:pt x="2741" y="1314"/>
                  </a:lnTo>
                  <a:cubicBezTo>
                    <a:pt x="2741" y="1291"/>
                    <a:pt x="2741" y="1238"/>
                    <a:pt x="2749" y="1215"/>
                  </a:cubicBezTo>
                  <a:cubicBezTo>
                    <a:pt x="2749" y="1200"/>
                    <a:pt x="2764" y="1192"/>
                    <a:pt x="2764" y="1184"/>
                  </a:cubicBezTo>
                  <a:cubicBezTo>
                    <a:pt x="2756" y="1169"/>
                    <a:pt x="2726" y="1169"/>
                    <a:pt x="2733" y="1161"/>
                  </a:cubicBezTo>
                  <a:cubicBezTo>
                    <a:pt x="2756" y="1123"/>
                    <a:pt x="2833" y="1131"/>
                    <a:pt x="2833" y="1093"/>
                  </a:cubicBezTo>
                  <a:cubicBezTo>
                    <a:pt x="2833" y="1055"/>
                    <a:pt x="2772" y="1055"/>
                    <a:pt x="2733" y="1032"/>
                  </a:cubicBezTo>
                  <a:lnTo>
                    <a:pt x="2733" y="1032"/>
                  </a:lnTo>
                  <a:cubicBezTo>
                    <a:pt x="2718" y="1001"/>
                    <a:pt x="2718" y="963"/>
                    <a:pt x="2688" y="940"/>
                  </a:cubicBezTo>
                  <a:cubicBezTo>
                    <a:pt x="2665" y="925"/>
                    <a:pt x="2626" y="955"/>
                    <a:pt x="2603" y="948"/>
                  </a:cubicBezTo>
                  <a:cubicBezTo>
                    <a:pt x="2581" y="932"/>
                    <a:pt x="2573" y="902"/>
                    <a:pt x="2573" y="879"/>
                  </a:cubicBezTo>
                  <a:cubicBezTo>
                    <a:pt x="2565" y="856"/>
                    <a:pt x="2596" y="833"/>
                    <a:pt x="2588" y="818"/>
                  </a:cubicBezTo>
                  <a:cubicBezTo>
                    <a:pt x="2581" y="802"/>
                    <a:pt x="2558" y="810"/>
                    <a:pt x="2542" y="810"/>
                  </a:cubicBezTo>
                  <a:cubicBezTo>
                    <a:pt x="2504" y="818"/>
                    <a:pt x="2466" y="841"/>
                    <a:pt x="2428" y="841"/>
                  </a:cubicBezTo>
                  <a:cubicBezTo>
                    <a:pt x="2405" y="833"/>
                    <a:pt x="2382" y="818"/>
                    <a:pt x="2382" y="795"/>
                  </a:cubicBezTo>
                  <a:cubicBezTo>
                    <a:pt x="2374" y="764"/>
                    <a:pt x="2420" y="726"/>
                    <a:pt x="2397" y="703"/>
                  </a:cubicBezTo>
                  <a:cubicBezTo>
                    <a:pt x="2359" y="680"/>
                    <a:pt x="2307" y="726"/>
                    <a:pt x="2268" y="711"/>
                  </a:cubicBezTo>
                  <a:cubicBezTo>
                    <a:pt x="2223" y="696"/>
                    <a:pt x="2200" y="642"/>
                    <a:pt x="2154" y="619"/>
                  </a:cubicBezTo>
                  <a:cubicBezTo>
                    <a:pt x="2131" y="604"/>
                    <a:pt x="2093" y="642"/>
                    <a:pt x="2077" y="619"/>
                  </a:cubicBezTo>
                  <a:cubicBezTo>
                    <a:pt x="2054" y="596"/>
                    <a:pt x="2085" y="550"/>
                    <a:pt x="2070" y="520"/>
                  </a:cubicBezTo>
                  <a:cubicBezTo>
                    <a:pt x="2062" y="505"/>
                    <a:pt x="2039" y="497"/>
                    <a:pt x="2016" y="497"/>
                  </a:cubicBezTo>
                  <a:cubicBezTo>
                    <a:pt x="2001" y="497"/>
                    <a:pt x="1978" y="512"/>
                    <a:pt x="1955" y="512"/>
                  </a:cubicBezTo>
                  <a:cubicBezTo>
                    <a:pt x="1948" y="512"/>
                    <a:pt x="1940" y="489"/>
                    <a:pt x="1932" y="489"/>
                  </a:cubicBezTo>
                  <a:cubicBezTo>
                    <a:pt x="1910" y="482"/>
                    <a:pt x="1887" y="474"/>
                    <a:pt x="1871" y="489"/>
                  </a:cubicBezTo>
                  <a:cubicBezTo>
                    <a:pt x="1856" y="505"/>
                    <a:pt x="1856" y="550"/>
                    <a:pt x="1833" y="558"/>
                  </a:cubicBezTo>
                  <a:cubicBezTo>
                    <a:pt x="1795" y="573"/>
                    <a:pt x="1741" y="566"/>
                    <a:pt x="1711" y="543"/>
                  </a:cubicBezTo>
                  <a:cubicBezTo>
                    <a:pt x="1696" y="527"/>
                    <a:pt x="1726" y="505"/>
                    <a:pt x="1726" y="482"/>
                  </a:cubicBezTo>
                  <a:cubicBezTo>
                    <a:pt x="1734" y="466"/>
                    <a:pt x="1741" y="444"/>
                    <a:pt x="1726" y="428"/>
                  </a:cubicBezTo>
                  <a:cubicBezTo>
                    <a:pt x="1718" y="413"/>
                    <a:pt x="1696" y="428"/>
                    <a:pt x="1680" y="428"/>
                  </a:cubicBezTo>
                  <a:cubicBezTo>
                    <a:pt x="1635" y="413"/>
                    <a:pt x="1596" y="390"/>
                    <a:pt x="1558" y="367"/>
                  </a:cubicBezTo>
                  <a:cubicBezTo>
                    <a:pt x="1497" y="321"/>
                    <a:pt x="1428" y="283"/>
                    <a:pt x="1390" y="230"/>
                  </a:cubicBezTo>
                  <a:cubicBezTo>
                    <a:pt x="1367" y="199"/>
                    <a:pt x="1360" y="153"/>
                    <a:pt x="1375" y="123"/>
                  </a:cubicBezTo>
                  <a:cubicBezTo>
                    <a:pt x="1382" y="107"/>
                    <a:pt x="1413" y="115"/>
                    <a:pt x="1428" y="115"/>
                  </a:cubicBezTo>
                  <a:cubicBezTo>
                    <a:pt x="1466" y="107"/>
                    <a:pt x="1512" y="123"/>
                    <a:pt x="1543" y="107"/>
                  </a:cubicBezTo>
                  <a:cubicBezTo>
                    <a:pt x="1558" y="92"/>
                    <a:pt x="1543" y="92"/>
                    <a:pt x="1543" y="69"/>
                  </a:cubicBezTo>
                  <a:lnTo>
                    <a:pt x="1543" y="69"/>
                  </a:lnTo>
                  <a:cubicBezTo>
                    <a:pt x="1489" y="62"/>
                    <a:pt x="1436" y="46"/>
                    <a:pt x="1405" y="0"/>
                  </a:cubicBezTo>
                  <a:lnTo>
                    <a:pt x="1405" y="0"/>
                  </a:lnTo>
                  <a:cubicBezTo>
                    <a:pt x="1398" y="8"/>
                    <a:pt x="1398" y="8"/>
                    <a:pt x="1398" y="8"/>
                  </a:cubicBezTo>
                  <a:lnTo>
                    <a:pt x="1398" y="8"/>
                  </a:lnTo>
                  <a:cubicBezTo>
                    <a:pt x="1329" y="54"/>
                    <a:pt x="1191" y="46"/>
                    <a:pt x="1107" y="77"/>
                  </a:cubicBezTo>
                  <a:cubicBezTo>
                    <a:pt x="1031" y="100"/>
                    <a:pt x="924" y="100"/>
                    <a:pt x="848" y="107"/>
                  </a:cubicBezTo>
                  <a:cubicBezTo>
                    <a:pt x="810" y="115"/>
                    <a:pt x="741" y="115"/>
                    <a:pt x="749" y="153"/>
                  </a:cubicBezTo>
                  <a:cubicBezTo>
                    <a:pt x="764" y="191"/>
                    <a:pt x="733" y="214"/>
                    <a:pt x="710" y="237"/>
                  </a:cubicBezTo>
                  <a:cubicBezTo>
                    <a:pt x="687" y="268"/>
                    <a:pt x="710" y="367"/>
                    <a:pt x="703" y="413"/>
                  </a:cubicBezTo>
                  <a:cubicBezTo>
                    <a:pt x="687" y="489"/>
                    <a:pt x="649" y="543"/>
                    <a:pt x="611" y="604"/>
                  </a:cubicBezTo>
                  <a:cubicBezTo>
                    <a:pt x="542" y="642"/>
                    <a:pt x="474" y="673"/>
                    <a:pt x="420" y="589"/>
                  </a:cubicBezTo>
                  <a:cubicBezTo>
                    <a:pt x="405" y="558"/>
                    <a:pt x="290" y="558"/>
                    <a:pt x="252" y="558"/>
                  </a:cubicBezTo>
                  <a:cubicBezTo>
                    <a:pt x="252" y="627"/>
                    <a:pt x="229" y="688"/>
                    <a:pt x="206" y="749"/>
                  </a:cubicBezTo>
                  <a:lnTo>
                    <a:pt x="206" y="749"/>
                  </a:lnTo>
                  <a:cubicBezTo>
                    <a:pt x="237" y="749"/>
                    <a:pt x="252" y="749"/>
                    <a:pt x="282" y="749"/>
                  </a:cubicBezTo>
                  <a:cubicBezTo>
                    <a:pt x="313" y="749"/>
                    <a:pt x="351" y="734"/>
                    <a:pt x="382" y="749"/>
                  </a:cubicBezTo>
                  <a:cubicBezTo>
                    <a:pt x="397" y="757"/>
                    <a:pt x="389" y="780"/>
                    <a:pt x="397" y="795"/>
                  </a:cubicBezTo>
                  <a:cubicBezTo>
                    <a:pt x="412" y="833"/>
                    <a:pt x="435" y="863"/>
                    <a:pt x="443" y="894"/>
                  </a:cubicBezTo>
                  <a:cubicBezTo>
                    <a:pt x="451" y="902"/>
                    <a:pt x="435" y="909"/>
                    <a:pt x="428" y="917"/>
                  </a:cubicBezTo>
                  <a:cubicBezTo>
                    <a:pt x="420" y="955"/>
                    <a:pt x="428" y="1009"/>
                    <a:pt x="412" y="1047"/>
                  </a:cubicBezTo>
                  <a:cubicBezTo>
                    <a:pt x="397" y="1070"/>
                    <a:pt x="367" y="1062"/>
                    <a:pt x="344" y="1077"/>
                  </a:cubicBezTo>
                  <a:cubicBezTo>
                    <a:pt x="336" y="1077"/>
                    <a:pt x="328" y="1085"/>
                    <a:pt x="328" y="1093"/>
                  </a:cubicBezTo>
                  <a:cubicBezTo>
                    <a:pt x="336" y="1108"/>
                    <a:pt x="351" y="1100"/>
                    <a:pt x="359" y="1108"/>
                  </a:cubicBezTo>
                  <a:cubicBezTo>
                    <a:pt x="397" y="1123"/>
                    <a:pt x="420" y="1154"/>
                    <a:pt x="458" y="1161"/>
                  </a:cubicBezTo>
                  <a:cubicBezTo>
                    <a:pt x="474" y="1169"/>
                    <a:pt x="489" y="1116"/>
                    <a:pt x="496" y="1131"/>
                  </a:cubicBezTo>
                  <a:cubicBezTo>
                    <a:pt x="527" y="1177"/>
                    <a:pt x="519" y="1238"/>
                    <a:pt x="527" y="1291"/>
                  </a:cubicBezTo>
                  <a:cubicBezTo>
                    <a:pt x="535" y="1299"/>
                    <a:pt x="527" y="1314"/>
                    <a:pt x="535" y="1322"/>
                  </a:cubicBezTo>
                  <a:cubicBezTo>
                    <a:pt x="542" y="1337"/>
                    <a:pt x="557" y="1352"/>
                    <a:pt x="565" y="1368"/>
                  </a:cubicBezTo>
                  <a:cubicBezTo>
                    <a:pt x="580" y="1398"/>
                    <a:pt x="573" y="1436"/>
                    <a:pt x="588" y="1467"/>
                  </a:cubicBezTo>
                  <a:cubicBezTo>
                    <a:pt x="596" y="1482"/>
                    <a:pt x="619" y="1467"/>
                    <a:pt x="619" y="1482"/>
                  </a:cubicBezTo>
                  <a:cubicBezTo>
                    <a:pt x="626" y="1521"/>
                    <a:pt x="603" y="1566"/>
                    <a:pt x="619" y="1604"/>
                  </a:cubicBezTo>
                  <a:cubicBezTo>
                    <a:pt x="619" y="1627"/>
                    <a:pt x="657" y="1604"/>
                    <a:pt x="664" y="1612"/>
                  </a:cubicBezTo>
                  <a:cubicBezTo>
                    <a:pt x="680" y="1627"/>
                    <a:pt x="680" y="1643"/>
                    <a:pt x="680" y="1658"/>
                  </a:cubicBezTo>
                  <a:cubicBezTo>
                    <a:pt x="680" y="1681"/>
                    <a:pt x="664" y="1704"/>
                    <a:pt x="672" y="1711"/>
                  </a:cubicBezTo>
                  <a:cubicBezTo>
                    <a:pt x="695" y="1734"/>
                    <a:pt x="733" y="1719"/>
                    <a:pt x="756" y="1734"/>
                  </a:cubicBezTo>
                  <a:cubicBezTo>
                    <a:pt x="779" y="1750"/>
                    <a:pt x="817" y="1780"/>
                    <a:pt x="817" y="1811"/>
                  </a:cubicBezTo>
                  <a:cubicBezTo>
                    <a:pt x="810" y="1841"/>
                    <a:pt x="764" y="1834"/>
                    <a:pt x="749" y="1857"/>
                  </a:cubicBezTo>
                  <a:cubicBezTo>
                    <a:pt x="733" y="1872"/>
                    <a:pt x="718" y="1895"/>
                    <a:pt x="726" y="1918"/>
                  </a:cubicBezTo>
                  <a:cubicBezTo>
                    <a:pt x="733" y="1933"/>
                    <a:pt x="764" y="1918"/>
                    <a:pt x="771" y="1933"/>
                  </a:cubicBezTo>
                  <a:cubicBezTo>
                    <a:pt x="787" y="1948"/>
                    <a:pt x="779" y="1979"/>
                    <a:pt x="787" y="1994"/>
                  </a:cubicBezTo>
                  <a:lnTo>
                    <a:pt x="787" y="1994"/>
                  </a:lnTo>
                  <a:cubicBezTo>
                    <a:pt x="810" y="1994"/>
                    <a:pt x="825" y="1986"/>
                    <a:pt x="848" y="1979"/>
                  </a:cubicBezTo>
                  <a:cubicBezTo>
                    <a:pt x="871" y="1971"/>
                    <a:pt x="901" y="1956"/>
                    <a:pt x="924" y="1963"/>
                  </a:cubicBezTo>
                  <a:cubicBezTo>
                    <a:pt x="947" y="1979"/>
                    <a:pt x="955" y="2017"/>
                    <a:pt x="978" y="2040"/>
                  </a:cubicBezTo>
                  <a:cubicBezTo>
                    <a:pt x="1001" y="2055"/>
                    <a:pt x="1054" y="2047"/>
                    <a:pt x="1062" y="2078"/>
                  </a:cubicBezTo>
                  <a:cubicBezTo>
                    <a:pt x="1069" y="2101"/>
                    <a:pt x="1024" y="2109"/>
                    <a:pt x="1008" y="2132"/>
                  </a:cubicBezTo>
                  <a:cubicBezTo>
                    <a:pt x="1001" y="2139"/>
                    <a:pt x="1016" y="2155"/>
                    <a:pt x="1008" y="2170"/>
                  </a:cubicBezTo>
                  <a:cubicBezTo>
                    <a:pt x="993" y="2185"/>
                    <a:pt x="970" y="2193"/>
                    <a:pt x="947" y="2200"/>
                  </a:cubicBezTo>
                  <a:cubicBezTo>
                    <a:pt x="932" y="2208"/>
                    <a:pt x="909" y="2208"/>
                    <a:pt x="886" y="220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2" name="Freeform 161"/>
            <p:cNvSpPr>
              <a:spLocks noChangeArrowheads="1"/>
            </p:cNvSpPr>
            <p:nvPr/>
          </p:nvSpPr>
          <p:spPr bwMode="auto">
            <a:xfrm>
              <a:off x="5584462" y="9939339"/>
              <a:ext cx="112706" cy="90487"/>
            </a:xfrm>
            <a:custGeom>
              <a:avLst/>
              <a:gdLst>
                <a:gd name="T0" fmla="*/ 130 w 314"/>
                <a:gd name="T1" fmla="*/ 252 h 253"/>
                <a:gd name="T2" fmla="*/ 130 w 314"/>
                <a:gd name="T3" fmla="*/ 252 h 253"/>
                <a:gd name="T4" fmla="*/ 191 w 314"/>
                <a:gd name="T5" fmla="*/ 244 h 253"/>
                <a:gd name="T6" fmla="*/ 252 w 314"/>
                <a:gd name="T7" fmla="*/ 214 h 253"/>
                <a:gd name="T8" fmla="*/ 252 w 314"/>
                <a:gd name="T9" fmla="*/ 176 h 253"/>
                <a:gd name="T10" fmla="*/ 306 w 314"/>
                <a:gd name="T11" fmla="*/ 122 h 253"/>
                <a:gd name="T12" fmla="*/ 222 w 314"/>
                <a:gd name="T13" fmla="*/ 84 h 253"/>
                <a:gd name="T14" fmla="*/ 168 w 314"/>
                <a:gd name="T15" fmla="*/ 7 h 253"/>
                <a:gd name="T16" fmla="*/ 92 w 314"/>
                <a:gd name="T17" fmla="*/ 23 h 253"/>
                <a:gd name="T18" fmla="*/ 31 w 314"/>
                <a:gd name="T19" fmla="*/ 38 h 253"/>
                <a:gd name="T20" fmla="*/ 31 w 314"/>
                <a:gd name="T21" fmla="*/ 38 h 253"/>
                <a:gd name="T22" fmla="*/ 8 w 314"/>
                <a:gd name="T23" fmla="*/ 122 h 253"/>
                <a:gd name="T24" fmla="*/ 61 w 314"/>
                <a:gd name="T25" fmla="*/ 252 h 253"/>
                <a:gd name="T26" fmla="*/ 61 w 314"/>
                <a:gd name="T27" fmla="*/ 252 h 253"/>
                <a:gd name="T28" fmla="*/ 130 w 314"/>
                <a:gd name="T29" fmla="*/ 244 h 253"/>
                <a:gd name="T30" fmla="*/ 130 w 314"/>
                <a:gd name="T31" fmla="*/ 244 h 253"/>
                <a:gd name="T32" fmla="*/ 130 w 314"/>
                <a:gd name="T33" fmla="*/ 25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4" h="253">
                  <a:moveTo>
                    <a:pt x="130" y="252"/>
                  </a:moveTo>
                  <a:lnTo>
                    <a:pt x="130" y="252"/>
                  </a:lnTo>
                  <a:cubicBezTo>
                    <a:pt x="153" y="252"/>
                    <a:pt x="176" y="252"/>
                    <a:pt x="191" y="244"/>
                  </a:cubicBezTo>
                  <a:cubicBezTo>
                    <a:pt x="214" y="237"/>
                    <a:pt x="237" y="229"/>
                    <a:pt x="252" y="214"/>
                  </a:cubicBezTo>
                  <a:cubicBezTo>
                    <a:pt x="260" y="199"/>
                    <a:pt x="245" y="183"/>
                    <a:pt x="252" y="176"/>
                  </a:cubicBezTo>
                  <a:cubicBezTo>
                    <a:pt x="268" y="153"/>
                    <a:pt x="313" y="145"/>
                    <a:pt x="306" y="122"/>
                  </a:cubicBezTo>
                  <a:cubicBezTo>
                    <a:pt x="298" y="91"/>
                    <a:pt x="245" y="99"/>
                    <a:pt x="222" y="84"/>
                  </a:cubicBezTo>
                  <a:cubicBezTo>
                    <a:pt x="199" y="61"/>
                    <a:pt x="191" y="23"/>
                    <a:pt x="168" y="7"/>
                  </a:cubicBezTo>
                  <a:cubicBezTo>
                    <a:pt x="145" y="0"/>
                    <a:pt x="115" y="15"/>
                    <a:pt x="92" y="23"/>
                  </a:cubicBezTo>
                  <a:cubicBezTo>
                    <a:pt x="69" y="30"/>
                    <a:pt x="54" y="38"/>
                    <a:pt x="31" y="38"/>
                  </a:cubicBezTo>
                  <a:lnTo>
                    <a:pt x="31" y="38"/>
                  </a:lnTo>
                  <a:cubicBezTo>
                    <a:pt x="23" y="69"/>
                    <a:pt x="0" y="99"/>
                    <a:pt x="8" y="122"/>
                  </a:cubicBezTo>
                  <a:cubicBezTo>
                    <a:pt x="15" y="153"/>
                    <a:pt x="46" y="229"/>
                    <a:pt x="61" y="252"/>
                  </a:cubicBezTo>
                  <a:lnTo>
                    <a:pt x="61" y="252"/>
                  </a:lnTo>
                  <a:cubicBezTo>
                    <a:pt x="84" y="244"/>
                    <a:pt x="99" y="237"/>
                    <a:pt x="130" y="244"/>
                  </a:cubicBezTo>
                  <a:lnTo>
                    <a:pt x="130" y="244"/>
                  </a:lnTo>
                  <a:cubicBezTo>
                    <a:pt x="130" y="252"/>
                    <a:pt x="130" y="252"/>
                    <a:pt x="130"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3" name="Freeform 162"/>
            <p:cNvSpPr>
              <a:spLocks noChangeArrowheads="1"/>
            </p:cNvSpPr>
            <p:nvPr/>
          </p:nvSpPr>
          <p:spPr bwMode="auto">
            <a:xfrm>
              <a:off x="4387564" y="9499600"/>
              <a:ext cx="1219121" cy="927100"/>
            </a:xfrm>
            <a:custGeom>
              <a:avLst/>
              <a:gdLst>
                <a:gd name="T0" fmla="*/ 8 w 3385"/>
                <a:gd name="T1" fmla="*/ 2551 h 2575"/>
                <a:gd name="T2" fmla="*/ 69 w 3385"/>
                <a:gd name="T3" fmla="*/ 2536 h 2575"/>
                <a:gd name="T4" fmla="*/ 0 w 3385"/>
                <a:gd name="T5" fmla="*/ 2566 h 2575"/>
                <a:gd name="T6" fmla="*/ 3384 w 3385"/>
                <a:gd name="T7" fmla="*/ 1474 h 2575"/>
                <a:gd name="T8" fmla="*/ 3331 w 3385"/>
                <a:gd name="T9" fmla="*/ 1344 h 2575"/>
                <a:gd name="T10" fmla="*/ 3354 w 3385"/>
                <a:gd name="T11" fmla="*/ 1260 h 2575"/>
                <a:gd name="T12" fmla="*/ 3293 w 3385"/>
                <a:gd name="T13" fmla="*/ 1184 h 2575"/>
                <a:gd name="T14" fmla="*/ 3384 w 3385"/>
                <a:gd name="T15" fmla="*/ 1077 h 2575"/>
                <a:gd name="T16" fmla="*/ 3239 w 3385"/>
                <a:gd name="T17" fmla="*/ 977 h 2575"/>
                <a:gd name="T18" fmla="*/ 3231 w 3385"/>
                <a:gd name="T19" fmla="*/ 878 h 2575"/>
                <a:gd name="T20" fmla="*/ 3186 w 3385"/>
                <a:gd name="T21" fmla="*/ 748 h 2575"/>
                <a:gd name="T22" fmla="*/ 3132 w 3385"/>
                <a:gd name="T23" fmla="*/ 634 h 2575"/>
                <a:gd name="T24" fmla="*/ 3094 w 3385"/>
                <a:gd name="T25" fmla="*/ 557 h 2575"/>
                <a:gd name="T26" fmla="*/ 3025 w 3385"/>
                <a:gd name="T27" fmla="*/ 427 h 2575"/>
                <a:gd name="T28" fmla="*/ 2895 w 3385"/>
                <a:gd name="T29" fmla="*/ 359 h 2575"/>
                <a:gd name="T30" fmla="*/ 2979 w 3385"/>
                <a:gd name="T31" fmla="*/ 313 h 2575"/>
                <a:gd name="T32" fmla="*/ 3010 w 3385"/>
                <a:gd name="T33" fmla="*/ 160 h 2575"/>
                <a:gd name="T34" fmla="*/ 2949 w 3385"/>
                <a:gd name="T35" fmla="*/ 15 h 2575"/>
                <a:gd name="T36" fmla="*/ 2773 w 3385"/>
                <a:gd name="T37" fmla="*/ 15 h 2575"/>
                <a:gd name="T38" fmla="*/ 2750 w 3385"/>
                <a:gd name="T39" fmla="*/ 114 h 2575"/>
                <a:gd name="T40" fmla="*/ 2674 w 3385"/>
                <a:gd name="T41" fmla="*/ 473 h 2575"/>
                <a:gd name="T42" fmla="*/ 2437 w 3385"/>
                <a:gd name="T43" fmla="*/ 710 h 2575"/>
                <a:gd name="T44" fmla="*/ 2185 w 3385"/>
                <a:gd name="T45" fmla="*/ 901 h 2575"/>
                <a:gd name="T46" fmla="*/ 2017 w 3385"/>
                <a:gd name="T47" fmla="*/ 1000 h 2575"/>
                <a:gd name="T48" fmla="*/ 1795 w 3385"/>
                <a:gd name="T49" fmla="*/ 1520 h 2575"/>
                <a:gd name="T50" fmla="*/ 1582 w 3385"/>
                <a:gd name="T51" fmla="*/ 1726 h 2575"/>
                <a:gd name="T52" fmla="*/ 1322 w 3385"/>
                <a:gd name="T53" fmla="*/ 1810 h 2575"/>
                <a:gd name="T54" fmla="*/ 1047 w 3385"/>
                <a:gd name="T55" fmla="*/ 1940 h 2575"/>
                <a:gd name="T56" fmla="*/ 940 w 3385"/>
                <a:gd name="T57" fmla="*/ 2184 h 2575"/>
                <a:gd name="T58" fmla="*/ 1207 w 3385"/>
                <a:gd name="T59" fmla="*/ 2184 h 2575"/>
                <a:gd name="T60" fmla="*/ 1375 w 3385"/>
                <a:gd name="T61" fmla="*/ 2077 h 2575"/>
                <a:gd name="T62" fmla="*/ 1757 w 3385"/>
                <a:gd name="T63" fmla="*/ 2452 h 2575"/>
                <a:gd name="T64" fmla="*/ 1925 w 3385"/>
                <a:gd name="T65" fmla="*/ 2337 h 2575"/>
                <a:gd name="T66" fmla="*/ 1918 w 3385"/>
                <a:gd name="T67" fmla="*/ 2123 h 2575"/>
                <a:gd name="T68" fmla="*/ 1986 w 3385"/>
                <a:gd name="T69" fmla="*/ 1963 h 2575"/>
                <a:gd name="T70" fmla="*/ 2047 w 3385"/>
                <a:gd name="T71" fmla="*/ 2016 h 2575"/>
                <a:gd name="T72" fmla="*/ 2139 w 3385"/>
                <a:gd name="T73" fmla="*/ 1856 h 2575"/>
                <a:gd name="T74" fmla="*/ 2292 w 3385"/>
                <a:gd name="T75" fmla="*/ 1787 h 2575"/>
                <a:gd name="T76" fmla="*/ 2422 w 3385"/>
                <a:gd name="T77" fmla="*/ 1741 h 2575"/>
                <a:gd name="T78" fmla="*/ 2452 w 3385"/>
                <a:gd name="T79" fmla="*/ 1619 h 2575"/>
                <a:gd name="T80" fmla="*/ 2567 w 3385"/>
                <a:gd name="T81" fmla="*/ 1573 h 2575"/>
                <a:gd name="T82" fmla="*/ 3041 w 3385"/>
                <a:gd name="T83" fmla="*/ 1474 h 2575"/>
                <a:gd name="T84" fmla="*/ 3277 w 3385"/>
                <a:gd name="T85" fmla="*/ 1543 h 2575"/>
                <a:gd name="T86" fmla="*/ 3300 w 3385"/>
                <a:gd name="T87" fmla="*/ 1565 h 2575"/>
                <a:gd name="T88" fmla="*/ 3384 w 3385"/>
                <a:gd name="T89" fmla="*/ 1474 h 2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85" h="2575">
                  <a:moveTo>
                    <a:pt x="8" y="2551"/>
                  </a:moveTo>
                  <a:lnTo>
                    <a:pt x="8" y="2551"/>
                  </a:lnTo>
                  <a:cubicBezTo>
                    <a:pt x="23" y="2551"/>
                    <a:pt x="23" y="2513"/>
                    <a:pt x="23" y="2505"/>
                  </a:cubicBezTo>
                  <a:cubicBezTo>
                    <a:pt x="31" y="2497"/>
                    <a:pt x="92" y="2513"/>
                    <a:pt x="69" y="2536"/>
                  </a:cubicBezTo>
                  <a:cubicBezTo>
                    <a:pt x="62" y="2543"/>
                    <a:pt x="54" y="2551"/>
                    <a:pt x="46" y="2566"/>
                  </a:cubicBezTo>
                  <a:cubicBezTo>
                    <a:pt x="39" y="2574"/>
                    <a:pt x="8" y="2566"/>
                    <a:pt x="0" y="2566"/>
                  </a:cubicBezTo>
                  <a:cubicBezTo>
                    <a:pt x="8" y="2551"/>
                    <a:pt x="8" y="2551"/>
                    <a:pt x="8" y="2551"/>
                  </a:cubicBezTo>
                  <a:close/>
                  <a:moveTo>
                    <a:pt x="3384" y="1474"/>
                  </a:moveTo>
                  <a:lnTo>
                    <a:pt x="3384" y="1474"/>
                  </a:lnTo>
                  <a:cubicBezTo>
                    <a:pt x="3369" y="1451"/>
                    <a:pt x="3338" y="1375"/>
                    <a:pt x="3331" y="1344"/>
                  </a:cubicBezTo>
                  <a:cubicBezTo>
                    <a:pt x="3323" y="1321"/>
                    <a:pt x="3346" y="1291"/>
                    <a:pt x="3354" y="1260"/>
                  </a:cubicBezTo>
                  <a:lnTo>
                    <a:pt x="3354" y="1260"/>
                  </a:lnTo>
                  <a:cubicBezTo>
                    <a:pt x="3346" y="1245"/>
                    <a:pt x="3354" y="1214"/>
                    <a:pt x="3338" y="1199"/>
                  </a:cubicBezTo>
                  <a:cubicBezTo>
                    <a:pt x="3331" y="1184"/>
                    <a:pt x="3300" y="1199"/>
                    <a:pt x="3293" y="1184"/>
                  </a:cubicBezTo>
                  <a:cubicBezTo>
                    <a:pt x="3285" y="1161"/>
                    <a:pt x="3300" y="1138"/>
                    <a:pt x="3316" y="1123"/>
                  </a:cubicBezTo>
                  <a:cubicBezTo>
                    <a:pt x="3331" y="1100"/>
                    <a:pt x="3377" y="1107"/>
                    <a:pt x="3384" y="1077"/>
                  </a:cubicBezTo>
                  <a:cubicBezTo>
                    <a:pt x="3384" y="1046"/>
                    <a:pt x="3346" y="1016"/>
                    <a:pt x="3323" y="1000"/>
                  </a:cubicBezTo>
                  <a:cubicBezTo>
                    <a:pt x="3300" y="985"/>
                    <a:pt x="3262" y="1000"/>
                    <a:pt x="3239" y="977"/>
                  </a:cubicBezTo>
                  <a:cubicBezTo>
                    <a:pt x="3231" y="970"/>
                    <a:pt x="3247" y="947"/>
                    <a:pt x="3247" y="924"/>
                  </a:cubicBezTo>
                  <a:cubicBezTo>
                    <a:pt x="3247" y="909"/>
                    <a:pt x="3247" y="893"/>
                    <a:pt x="3231" y="878"/>
                  </a:cubicBezTo>
                  <a:cubicBezTo>
                    <a:pt x="3224" y="870"/>
                    <a:pt x="3186" y="893"/>
                    <a:pt x="3186" y="870"/>
                  </a:cubicBezTo>
                  <a:cubicBezTo>
                    <a:pt x="3170" y="832"/>
                    <a:pt x="3193" y="787"/>
                    <a:pt x="3186" y="748"/>
                  </a:cubicBezTo>
                  <a:cubicBezTo>
                    <a:pt x="3186" y="733"/>
                    <a:pt x="3163" y="748"/>
                    <a:pt x="3155" y="733"/>
                  </a:cubicBezTo>
                  <a:cubicBezTo>
                    <a:pt x="3140" y="702"/>
                    <a:pt x="3147" y="664"/>
                    <a:pt x="3132" y="634"/>
                  </a:cubicBezTo>
                  <a:cubicBezTo>
                    <a:pt x="3124" y="618"/>
                    <a:pt x="3109" y="603"/>
                    <a:pt x="3102" y="588"/>
                  </a:cubicBezTo>
                  <a:cubicBezTo>
                    <a:pt x="3094" y="580"/>
                    <a:pt x="3102" y="565"/>
                    <a:pt x="3094" y="557"/>
                  </a:cubicBezTo>
                  <a:cubicBezTo>
                    <a:pt x="3086" y="504"/>
                    <a:pt x="3094" y="443"/>
                    <a:pt x="3063" y="397"/>
                  </a:cubicBezTo>
                  <a:cubicBezTo>
                    <a:pt x="3056" y="382"/>
                    <a:pt x="3041" y="435"/>
                    <a:pt x="3025" y="427"/>
                  </a:cubicBezTo>
                  <a:cubicBezTo>
                    <a:pt x="2987" y="420"/>
                    <a:pt x="2964" y="389"/>
                    <a:pt x="2926" y="374"/>
                  </a:cubicBezTo>
                  <a:cubicBezTo>
                    <a:pt x="2918" y="366"/>
                    <a:pt x="2903" y="374"/>
                    <a:pt x="2895" y="359"/>
                  </a:cubicBezTo>
                  <a:cubicBezTo>
                    <a:pt x="2895" y="351"/>
                    <a:pt x="2903" y="343"/>
                    <a:pt x="2911" y="343"/>
                  </a:cubicBezTo>
                  <a:cubicBezTo>
                    <a:pt x="2934" y="328"/>
                    <a:pt x="2964" y="336"/>
                    <a:pt x="2979" y="313"/>
                  </a:cubicBezTo>
                  <a:cubicBezTo>
                    <a:pt x="2995" y="275"/>
                    <a:pt x="2987" y="221"/>
                    <a:pt x="2995" y="183"/>
                  </a:cubicBezTo>
                  <a:cubicBezTo>
                    <a:pt x="3002" y="175"/>
                    <a:pt x="3018" y="168"/>
                    <a:pt x="3010" y="160"/>
                  </a:cubicBezTo>
                  <a:cubicBezTo>
                    <a:pt x="3002" y="129"/>
                    <a:pt x="2979" y="99"/>
                    <a:pt x="2964" y="61"/>
                  </a:cubicBezTo>
                  <a:cubicBezTo>
                    <a:pt x="2956" y="46"/>
                    <a:pt x="2964" y="23"/>
                    <a:pt x="2949" y="15"/>
                  </a:cubicBezTo>
                  <a:cubicBezTo>
                    <a:pt x="2918" y="0"/>
                    <a:pt x="2880" y="15"/>
                    <a:pt x="2849" y="15"/>
                  </a:cubicBezTo>
                  <a:cubicBezTo>
                    <a:pt x="2819" y="15"/>
                    <a:pt x="2804" y="15"/>
                    <a:pt x="2773" y="15"/>
                  </a:cubicBezTo>
                  <a:lnTo>
                    <a:pt x="2773" y="15"/>
                  </a:lnTo>
                  <a:cubicBezTo>
                    <a:pt x="2766" y="46"/>
                    <a:pt x="2750" y="76"/>
                    <a:pt x="2750" y="114"/>
                  </a:cubicBezTo>
                  <a:cubicBezTo>
                    <a:pt x="2743" y="198"/>
                    <a:pt x="2781" y="282"/>
                    <a:pt x="2773" y="374"/>
                  </a:cubicBezTo>
                  <a:cubicBezTo>
                    <a:pt x="2766" y="458"/>
                    <a:pt x="2720" y="435"/>
                    <a:pt x="2674" y="473"/>
                  </a:cubicBezTo>
                  <a:cubicBezTo>
                    <a:pt x="2605" y="535"/>
                    <a:pt x="2628" y="611"/>
                    <a:pt x="2529" y="664"/>
                  </a:cubicBezTo>
                  <a:cubicBezTo>
                    <a:pt x="2498" y="679"/>
                    <a:pt x="2422" y="672"/>
                    <a:pt x="2437" y="710"/>
                  </a:cubicBezTo>
                  <a:cubicBezTo>
                    <a:pt x="2452" y="748"/>
                    <a:pt x="2437" y="809"/>
                    <a:pt x="2407" y="840"/>
                  </a:cubicBezTo>
                  <a:cubicBezTo>
                    <a:pt x="2345" y="909"/>
                    <a:pt x="2269" y="901"/>
                    <a:pt x="2185" y="901"/>
                  </a:cubicBezTo>
                  <a:cubicBezTo>
                    <a:pt x="2185" y="954"/>
                    <a:pt x="2193" y="962"/>
                    <a:pt x="2139" y="962"/>
                  </a:cubicBezTo>
                  <a:cubicBezTo>
                    <a:pt x="2124" y="1016"/>
                    <a:pt x="2063" y="1000"/>
                    <a:pt x="2017" y="1000"/>
                  </a:cubicBezTo>
                  <a:cubicBezTo>
                    <a:pt x="2002" y="1084"/>
                    <a:pt x="2032" y="1336"/>
                    <a:pt x="1902" y="1329"/>
                  </a:cubicBezTo>
                  <a:cubicBezTo>
                    <a:pt x="1803" y="1321"/>
                    <a:pt x="1834" y="1459"/>
                    <a:pt x="1795" y="1520"/>
                  </a:cubicBezTo>
                  <a:cubicBezTo>
                    <a:pt x="1757" y="1588"/>
                    <a:pt x="1719" y="1543"/>
                    <a:pt x="1688" y="1619"/>
                  </a:cubicBezTo>
                  <a:cubicBezTo>
                    <a:pt x="1666" y="1665"/>
                    <a:pt x="1612" y="1696"/>
                    <a:pt x="1582" y="1726"/>
                  </a:cubicBezTo>
                  <a:cubicBezTo>
                    <a:pt x="1513" y="1795"/>
                    <a:pt x="1505" y="1741"/>
                    <a:pt x="1436" y="1795"/>
                  </a:cubicBezTo>
                  <a:cubicBezTo>
                    <a:pt x="1391" y="1840"/>
                    <a:pt x="1360" y="1917"/>
                    <a:pt x="1322" y="1810"/>
                  </a:cubicBezTo>
                  <a:cubicBezTo>
                    <a:pt x="1299" y="1810"/>
                    <a:pt x="1284" y="1802"/>
                    <a:pt x="1253" y="1818"/>
                  </a:cubicBezTo>
                  <a:cubicBezTo>
                    <a:pt x="1177" y="1848"/>
                    <a:pt x="1123" y="1925"/>
                    <a:pt x="1047" y="1940"/>
                  </a:cubicBezTo>
                  <a:cubicBezTo>
                    <a:pt x="1009" y="1948"/>
                    <a:pt x="940" y="2001"/>
                    <a:pt x="963" y="2054"/>
                  </a:cubicBezTo>
                  <a:cubicBezTo>
                    <a:pt x="978" y="2100"/>
                    <a:pt x="932" y="2177"/>
                    <a:pt x="940" y="2184"/>
                  </a:cubicBezTo>
                  <a:cubicBezTo>
                    <a:pt x="986" y="2215"/>
                    <a:pt x="986" y="2268"/>
                    <a:pt x="1047" y="2238"/>
                  </a:cubicBezTo>
                  <a:cubicBezTo>
                    <a:pt x="1093" y="2215"/>
                    <a:pt x="1154" y="2192"/>
                    <a:pt x="1207" y="2184"/>
                  </a:cubicBezTo>
                  <a:cubicBezTo>
                    <a:pt x="1238" y="2177"/>
                    <a:pt x="1207" y="2131"/>
                    <a:pt x="1230" y="2100"/>
                  </a:cubicBezTo>
                  <a:cubicBezTo>
                    <a:pt x="1261" y="2047"/>
                    <a:pt x="1337" y="2032"/>
                    <a:pt x="1375" y="2077"/>
                  </a:cubicBezTo>
                  <a:cubicBezTo>
                    <a:pt x="1444" y="2161"/>
                    <a:pt x="1582" y="2131"/>
                    <a:pt x="1635" y="2245"/>
                  </a:cubicBezTo>
                  <a:cubicBezTo>
                    <a:pt x="1673" y="2314"/>
                    <a:pt x="1650" y="2429"/>
                    <a:pt x="1757" y="2452"/>
                  </a:cubicBezTo>
                  <a:cubicBezTo>
                    <a:pt x="1765" y="2398"/>
                    <a:pt x="1795" y="2390"/>
                    <a:pt x="1834" y="2360"/>
                  </a:cubicBezTo>
                  <a:cubicBezTo>
                    <a:pt x="1864" y="2337"/>
                    <a:pt x="1925" y="2345"/>
                    <a:pt x="1925" y="2337"/>
                  </a:cubicBezTo>
                  <a:cubicBezTo>
                    <a:pt x="1941" y="2299"/>
                    <a:pt x="1979" y="2253"/>
                    <a:pt x="1979" y="2215"/>
                  </a:cubicBezTo>
                  <a:cubicBezTo>
                    <a:pt x="1979" y="2184"/>
                    <a:pt x="1933" y="2146"/>
                    <a:pt x="1918" y="2123"/>
                  </a:cubicBezTo>
                  <a:cubicBezTo>
                    <a:pt x="1902" y="2100"/>
                    <a:pt x="1948" y="2093"/>
                    <a:pt x="1948" y="2062"/>
                  </a:cubicBezTo>
                  <a:cubicBezTo>
                    <a:pt x="1956" y="2016"/>
                    <a:pt x="1979" y="1993"/>
                    <a:pt x="1986" y="1963"/>
                  </a:cubicBezTo>
                  <a:cubicBezTo>
                    <a:pt x="1994" y="1925"/>
                    <a:pt x="1994" y="1886"/>
                    <a:pt x="2002" y="1848"/>
                  </a:cubicBezTo>
                  <a:cubicBezTo>
                    <a:pt x="2047" y="1856"/>
                    <a:pt x="2025" y="1993"/>
                    <a:pt x="2047" y="2016"/>
                  </a:cubicBezTo>
                  <a:cubicBezTo>
                    <a:pt x="2063" y="1993"/>
                    <a:pt x="2078" y="1993"/>
                    <a:pt x="2093" y="1986"/>
                  </a:cubicBezTo>
                  <a:cubicBezTo>
                    <a:pt x="2124" y="1955"/>
                    <a:pt x="2101" y="1879"/>
                    <a:pt x="2139" y="1856"/>
                  </a:cubicBezTo>
                  <a:cubicBezTo>
                    <a:pt x="2170" y="1833"/>
                    <a:pt x="2177" y="1871"/>
                    <a:pt x="2200" y="1871"/>
                  </a:cubicBezTo>
                  <a:cubicBezTo>
                    <a:pt x="2208" y="1871"/>
                    <a:pt x="2269" y="1795"/>
                    <a:pt x="2292" y="1787"/>
                  </a:cubicBezTo>
                  <a:cubicBezTo>
                    <a:pt x="2353" y="1764"/>
                    <a:pt x="2361" y="1810"/>
                    <a:pt x="2391" y="1818"/>
                  </a:cubicBezTo>
                  <a:cubicBezTo>
                    <a:pt x="2391" y="1795"/>
                    <a:pt x="2422" y="1772"/>
                    <a:pt x="2422" y="1741"/>
                  </a:cubicBezTo>
                  <a:cubicBezTo>
                    <a:pt x="2422" y="1703"/>
                    <a:pt x="2422" y="1673"/>
                    <a:pt x="2422" y="1634"/>
                  </a:cubicBezTo>
                  <a:cubicBezTo>
                    <a:pt x="2437" y="1627"/>
                    <a:pt x="2445" y="1619"/>
                    <a:pt x="2452" y="1619"/>
                  </a:cubicBezTo>
                  <a:cubicBezTo>
                    <a:pt x="2460" y="1611"/>
                    <a:pt x="2460" y="1596"/>
                    <a:pt x="2452" y="1588"/>
                  </a:cubicBezTo>
                  <a:cubicBezTo>
                    <a:pt x="2437" y="1520"/>
                    <a:pt x="2567" y="1466"/>
                    <a:pt x="2567" y="1573"/>
                  </a:cubicBezTo>
                  <a:cubicBezTo>
                    <a:pt x="2597" y="1588"/>
                    <a:pt x="2697" y="1527"/>
                    <a:pt x="2758" y="1543"/>
                  </a:cubicBezTo>
                  <a:cubicBezTo>
                    <a:pt x="2865" y="1565"/>
                    <a:pt x="2941" y="1497"/>
                    <a:pt x="3041" y="1474"/>
                  </a:cubicBezTo>
                  <a:cubicBezTo>
                    <a:pt x="3086" y="1466"/>
                    <a:pt x="3140" y="1474"/>
                    <a:pt x="3186" y="1482"/>
                  </a:cubicBezTo>
                  <a:cubicBezTo>
                    <a:pt x="3216" y="1489"/>
                    <a:pt x="3262" y="1543"/>
                    <a:pt x="3277" y="1543"/>
                  </a:cubicBezTo>
                  <a:cubicBezTo>
                    <a:pt x="3277" y="1550"/>
                    <a:pt x="3293" y="1558"/>
                    <a:pt x="3293" y="1565"/>
                  </a:cubicBezTo>
                  <a:cubicBezTo>
                    <a:pt x="3293" y="1565"/>
                    <a:pt x="3293" y="1565"/>
                    <a:pt x="3300" y="1565"/>
                  </a:cubicBezTo>
                  <a:cubicBezTo>
                    <a:pt x="3300" y="1573"/>
                    <a:pt x="3323" y="1573"/>
                    <a:pt x="3331" y="1573"/>
                  </a:cubicBezTo>
                  <a:cubicBezTo>
                    <a:pt x="3338" y="1535"/>
                    <a:pt x="3354" y="1489"/>
                    <a:pt x="3384" y="147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4" name="Freeform 163"/>
            <p:cNvSpPr>
              <a:spLocks noChangeArrowheads="1"/>
            </p:cNvSpPr>
            <p:nvPr/>
          </p:nvSpPr>
          <p:spPr bwMode="auto">
            <a:xfrm>
              <a:off x="4192315" y="6399214"/>
              <a:ext cx="446058" cy="236537"/>
            </a:xfrm>
            <a:custGeom>
              <a:avLst/>
              <a:gdLst>
                <a:gd name="T0" fmla="*/ 31 w 1239"/>
                <a:gd name="T1" fmla="*/ 260 h 658"/>
                <a:gd name="T2" fmla="*/ 31 w 1239"/>
                <a:gd name="T3" fmla="*/ 260 h 658"/>
                <a:gd name="T4" fmla="*/ 115 w 1239"/>
                <a:gd name="T5" fmla="*/ 168 h 658"/>
                <a:gd name="T6" fmla="*/ 153 w 1239"/>
                <a:gd name="T7" fmla="*/ 161 h 658"/>
                <a:gd name="T8" fmla="*/ 237 w 1239"/>
                <a:gd name="T9" fmla="*/ 107 h 658"/>
                <a:gd name="T10" fmla="*/ 267 w 1239"/>
                <a:gd name="T11" fmla="*/ 122 h 658"/>
                <a:gd name="T12" fmla="*/ 329 w 1239"/>
                <a:gd name="T13" fmla="*/ 69 h 658"/>
                <a:gd name="T14" fmla="*/ 352 w 1239"/>
                <a:gd name="T15" fmla="*/ 61 h 658"/>
                <a:gd name="T16" fmla="*/ 375 w 1239"/>
                <a:gd name="T17" fmla="*/ 23 h 658"/>
                <a:gd name="T18" fmla="*/ 443 w 1239"/>
                <a:gd name="T19" fmla="*/ 0 h 658"/>
                <a:gd name="T20" fmla="*/ 474 w 1239"/>
                <a:gd name="T21" fmla="*/ 31 h 658"/>
                <a:gd name="T22" fmla="*/ 504 w 1239"/>
                <a:gd name="T23" fmla="*/ 0 h 658"/>
                <a:gd name="T24" fmla="*/ 504 w 1239"/>
                <a:gd name="T25" fmla="*/ 0 h 658"/>
                <a:gd name="T26" fmla="*/ 611 w 1239"/>
                <a:gd name="T27" fmla="*/ 31 h 658"/>
                <a:gd name="T28" fmla="*/ 627 w 1239"/>
                <a:gd name="T29" fmla="*/ 16 h 658"/>
                <a:gd name="T30" fmla="*/ 703 w 1239"/>
                <a:gd name="T31" fmla="*/ 46 h 658"/>
                <a:gd name="T32" fmla="*/ 733 w 1239"/>
                <a:gd name="T33" fmla="*/ 46 h 658"/>
                <a:gd name="T34" fmla="*/ 779 w 1239"/>
                <a:gd name="T35" fmla="*/ 77 h 658"/>
                <a:gd name="T36" fmla="*/ 817 w 1239"/>
                <a:gd name="T37" fmla="*/ 138 h 658"/>
                <a:gd name="T38" fmla="*/ 871 w 1239"/>
                <a:gd name="T39" fmla="*/ 84 h 658"/>
                <a:gd name="T40" fmla="*/ 947 w 1239"/>
                <a:gd name="T41" fmla="*/ 54 h 658"/>
                <a:gd name="T42" fmla="*/ 993 w 1239"/>
                <a:gd name="T43" fmla="*/ 77 h 658"/>
                <a:gd name="T44" fmla="*/ 993 w 1239"/>
                <a:gd name="T45" fmla="*/ 77 h 658"/>
                <a:gd name="T46" fmla="*/ 963 w 1239"/>
                <a:gd name="T47" fmla="*/ 107 h 658"/>
                <a:gd name="T48" fmla="*/ 970 w 1239"/>
                <a:gd name="T49" fmla="*/ 122 h 658"/>
                <a:gd name="T50" fmla="*/ 1031 w 1239"/>
                <a:gd name="T51" fmla="*/ 283 h 658"/>
                <a:gd name="T52" fmla="*/ 1069 w 1239"/>
                <a:gd name="T53" fmla="*/ 237 h 658"/>
                <a:gd name="T54" fmla="*/ 1100 w 1239"/>
                <a:gd name="T55" fmla="*/ 237 h 658"/>
                <a:gd name="T56" fmla="*/ 1131 w 1239"/>
                <a:gd name="T57" fmla="*/ 222 h 658"/>
                <a:gd name="T58" fmla="*/ 1230 w 1239"/>
                <a:gd name="T59" fmla="*/ 252 h 658"/>
                <a:gd name="T60" fmla="*/ 1230 w 1239"/>
                <a:gd name="T61" fmla="*/ 252 h 658"/>
                <a:gd name="T62" fmla="*/ 1207 w 1239"/>
                <a:gd name="T63" fmla="*/ 443 h 658"/>
                <a:gd name="T64" fmla="*/ 1024 w 1239"/>
                <a:gd name="T65" fmla="*/ 596 h 658"/>
                <a:gd name="T66" fmla="*/ 932 w 1239"/>
                <a:gd name="T67" fmla="*/ 650 h 658"/>
                <a:gd name="T68" fmla="*/ 856 w 1239"/>
                <a:gd name="T69" fmla="*/ 566 h 658"/>
                <a:gd name="T70" fmla="*/ 779 w 1239"/>
                <a:gd name="T71" fmla="*/ 550 h 658"/>
                <a:gd name="T72" fmla="*/ 733 w 1239"/>
                <a:gd name="T73" fmla="*/ 474 h 658"/>
                <a:gd name="T74" fmla="*/ 627 w 1239"/>
                <a:gd name="T75" fmla="*/ 451 h 658"/>
                <a:gd name="T76" fmla="*/ 627 w 1239"/>
                <a:gd name="T77" fmla="*/ 451 h 658"/>
                <a:gd name="T78" fmla="*/ 527 w 1239"/>
                <a:gd name="T79" fmla="*/ 451 h 658"/>
                <a:gd name="T80" fmla="*/ 466 w 1239"/>
                <a:gd name="T81" fmla="*/ 497 h 658"/>
                <a:gd name="T82" fmla="*/ 290 w 1239"/>
                <a:gd name="T83" fmla="*/ 543 h 658"/>
                <a:gd name="T84" fmla="*/ 138 w 1239"/>
                <a:gd name="T85" fmla="*/ 589 h 658"/>
                <a:gd name="T86" fmla="*/ 61 w 1239"/>
                <a:gd name="T87" fmla="*/ 611 h 658"/>
                <a:gd name="T88" fmla="*/ 0 w 1239"/>
                <a:gd name="T89" fmla="*/ 527 h 658"/>
                <a:gd name="T90" fmla="*/ 23 w 1239"/>
                <a:gd name="T91" fmla="*/ 443 h 658"/>
                <a:gd name="T92" fmla="*/ 31 w 1239"/>
                <a:gd name="T93" fmla="*/ 344 h 658"/>
                <a:gd name="T94" fmla="*/ 31 w 1239"/>
                <a:gd name="T95" fmla="*/ 26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9" h="658">
                  <a:moveTo>
                    <a:pt x="31" y="260"/>
                  </a:moveTo>
                  <a:lnTo>
                    <a:pt x="31" y="260"/>
                  </a:lnTo>
                  <a:cubicBezTo>
                    <a:pt x="54" y="237"/>
                    <a:pt x="92" y="184"/>
                    <a:pt x="115" y="168"/>
                  </a:cubicBezTo>
                  <a:cubicBezTo>
                    <a:pt x="130" y="161"/>
                    <a:pt x="145" y="168"/>
                    <a:pt x="153" y="161"/>
                  </a:cubicBezTo>
                  <a:cubicBezTo>
                    <a:pt x="183" y="153"/>
                    <a:pt x="206" y="130"/>
                    <a:pt x="237" y="107"/>
                  </a:cubicBezTo>
                  <a:lnTo>
                    <a:pt x="267" y="122"/>
                  </a:lnTo>
                  <a:cubicBezTo>
                    <a:pt x="275" y="122"/>
                    <a:pt x="329" y="69"/>
                    <a:pt x="329" y="69"/>
                  </a:cubicBezTo>
                  <a:cubicBezTo>
                    <a:pt x="336" y="61"/>
                    <a:pt x="344" y="69"/>
                    <a:pt x="352" y="61"/>
                  </a:cubicBezTo>
                  <a:cubicBezTo>
                    <a:pt x="359" y="54"/>
                    <a:pt x="359" y="31"/>
                    <a:pt x="375" y="23"/>
                  </a:cubicBezTo>
                  <a:cubicBezTo>
                    <a:pt x="397" y="8"/>
                    <a:pt x="420" y="0"/>
                    <a:pt x="443" y="0"/>
                  </a:cubicBezTo>
                  <a:cubicBezTo>
                    <a:pt x="458" y="8"/>
                    <a:pt x="458" y="31"/>
                    <a:pt x="474" y="31"/>
                  </a:cubicBezTo>
                  <a:cubicBezTo>
                    <a:pt x="489" y="31"/>
                    <a:pt x="497" y="8"/>
                    <a:pt x="504" y="0"/>
                  </a:cubicBezTo>
                  <a:lnTo>
                    <a:pt x="504" y="0"/>
                  </a:lnTo>
                  <a:cubicBezTo>
                    <a:pt x="542" y="16"/>
                    <a:pt x="581" y="31"/>
                    <a:pt x="611" y="31"/>
                  </a:cubicBezTo>
                  <a:cubicBezTo>
                    <a:pt x="619" y="31"/>
                    <a:pt x="619" y="8"/>
                    <a:pt x="627" y="16"/>
                  </a:cubicBezTo>
                  <a:cubicBezTo>
                    <a:pt x="657" y="16"/>
                    <a:pt x="680" y="39"/>
                    <a:pt x="703" y="46"/>
                  </a:cubicBezTo>
                  <a:cubicBezTo>
                    <a:pt x="711" y="46"/>
                    <a:pt x="726" y="46"/>
                    <a:pt x="733" y="46"/>
                  </a:cubicBezTo>
                  <a:cubicBezTo>
                    <a:pt x="756" y="54"/>
                    <a:pt x="772" y="61"/>
                    <a:pt x="779" y="77"/>
                  </a:cubicBezTo>
                  <a:cubicBezTo>
                    <a:pt x="802" y="92"/>
                    <a:pt x="794" y="138"/>
                    <a:pt x="817" y="138"/>
                  </a:cubicBezTo>
                  <a:cubicBezTo>
                    <a:pt x="840" y="145"/>
                    <a:pt x="848" y="100"/>
                    <a:pt x="871" y="84"/>
                  </a:cubicBezTo>
                  <a:cubicBezTo>
                    <a:pt x="894" y="69"/>
                    <a:pt x="924" y="61"/>
                    <a:pt x="947" y="54"/>
                  </a:cubicBezTo>
                  <a:cubicBezTo>
                    <a:pt x="970" y="54"/>
                    <a:pt x="978" y="69"/>
                    <a:pt x="993" y="77"/>
                  </a:cubicBezTo>
                  <a:lnTo>
                    <a:pt x="993" y="77"/>
                  </a:lnTo>
                  <a:cubicBezTo>
                    <a:pt x="986" y="84"/>
                    <a:pt x="970" y="92"/>
                    <a:pt x="963" y="107"/>
                  </a:cubicBezTo>
                  <a:cubicBezTo>
                    <a:pt x="955" y="115"/>
                    <a:pt x="970" y="115"/>
                    <a:pt x="970" y="122"/>
                  </a:cubicBezTo>
                  <a:cubicBezTo>
                    <a:pt x="993" y="176"/>
                    <a:pt x="993" y="245"/>
                    <a:pt x="1031" y="283"/>
                  </a:cubicBezTo>
                  <a:cubicBezTo>
                    <a:pt x="1047" y="298"/>
                    <a:pt x="1054" y="245"/>
                    <a:pt x="1069" y="237"/>
                  </a:cubicBezTo>
                  <a:cubicBezTo>
                    <a:pt x="1077" y="230"/>
                    <a:pt x="1092" y="245"/>
                    <a:pt x="1100" y="237"/>
                  </a:cubicBezTo>
                  <a:cubicBezTo>
                    <a:pt x="1108" y="237"/>
                    <a:pt x="1115" y="222"/>
                    <a:pt x="1131" y="222"/>
                  </a:cubicBezTo>
                  <a:cubicBezTo>
                    <a:pt x="1154" y="230"/>
                    <a:pt x="1207" y="252"/>
                    <a:pt x="1230" y="252"/>
                  </a:cubicBezTo>
                  <a:lnTo>
                    <a:pt x="1230" y="252"/>
                  </a:lnTo>
                  <a:cubicBezTo>
                    <a:pt x="1238" y="314"/>
                    <a:pt x="1222" y="428"/>
                    <a:pt x="1207" y="443"/>
                  </a:cubicBezTo>
                  <a:cubicBezTo>
                    <a:pt x="1154" y="489"/>
                    <a:pt x="1092" y="566"/>
                    <a:pt x="1024" y="596"/>
                  </a:cubicBezTo>
                  <a:cubicBezTo>
                    <a:pt x="1001" y="619"/>
                    <a:pt x="963" y="657"/>
                    <a:pt x="932" y="650"/>
                  </a:cubicBezTo>
                  <a:cubicBezTo>
                    <a:pt x="825" y="611"/>
                    <a:pt x="978" y="589"/>
                    <a:pt x="856" y="566"/>
                  </a:cubicBezTo>
                  <a:cubicBezTo>
                    <a:pt x="817" y="566"/>
                    <a:pt x="810" y="566"/>
                    <a:pt x="779" y="550"/>
                  </a:cubicBezTo>
                  <a:cubicBezTo>
                    <a:pt x="741" y="520"/>
                    <a:pt x="794" y="489"/>
                    <a:pt x="733" y="474"/>
                  </a:cubicBezTo>
                  <a:cubicBezTo>
                    <a:pt x="711" y="474"/>
                    <a:pt x="634" y="443"/>
                    <a:pt x="627" y="451"/>
                  </a:cubicBezTo>
                  <a:lnTo>
                    <a:pt x="627" y="451"/>
                  </a:lnTo>
                  <a:cubicBezTo>
                    <a:pt x="581" y="451"/>
                    <a:pt x="550" y="489"/>
                    <a:pt x="527" y="451"/>
                  </a:cubicBezTo>
                  <a:cubicBezTo>
                    <a:pt x="489" y="390"/>
                    <a:pt x="474" y="459"/>
                    <a:pt x="466" y="497"/>
                  </a:cubicBezTo>
                  <a:cubicBezTo>
                    <a:pt x="443" y="642"/>
                    <a:pt x="359" y="504"/>
                    <a:pt x="290" y="543"/>
                  </a:cubicBezTo>
                  <a:cubicBezTo>
                    <a:pt x="214" y="581"/>
                    <a:pt x="229" y="589"/>
                    <a:pt x="138" y="589"/>
                  </a:cubicBezTo>
                  <a:cubicBezTo>
                    <a:pt x="107" y="589"/>
                    <a:pt x="77" y="619"/>
                    <a:pt x="61" y="611"/>
                  </a:cubicBezTo>
                  <a:cubicBezTo>
                    <a:pt x="54" y="604"/>
                    <a:pt x="8" y="535"/>
                    <a:pt x="0" y="527"/>
                  </a:cubicBezTo>
                  <a:cubicBezTo>
                    <a:pt x="0" y="497"/>
                    <a:pt x="31" y="489"/>
                    <a:pt x="23" y="443"/>
                  </a:cubicBezTo>
                  <a:cubicBezTo>
                    <a:pt x="15" y="405"/>
                    <a:pt x="23" y="390"/>
                    <a:pt x="31" y="344"/>
                  </a:cubicBezTo>
                  <a:cubicBezTo>
                    <a:pt x="38" y="306"/>
                    <a:pt x="38" y="275"/>
                    <a:pt x="31" y="2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5" name="Freeform 164"/>
            <p:cNvSpPr>
              <a:spLocks noChangeArrowheads="1"/>
            </p:cNvSpPr>
            <p:nvPr/>
          </p:nvSpPr>
          <p:spPr bwMode="auto">
            <a:xfrm>
              <a:off x="4349467" y="6232526"/>
              <a:ext cx="261921" cy="220663"/>
            </a:xfrm>
            <a:custGeom>
              <a:avLst/>
              <a:gdLst>
                <a:gd name="T0" fmla="*/ 68 w 726"/>
                <a:gd name="T1" fmla="*/ 466 h 612"/>
                <a:gd name="T2" fmla="*/ 68 w 726"/>
                <a:gd name="T3" fmla="*/ 466 h 612"/>
                <a:gd name="T4" fmla="*/ 175 w 726"/>
                <a:gd name="T5" fmla="*/ 497 h 612"/>
                <a:gd name="T6" fmla="*/ 191 w 726"/>
                <a:gd name="T7" fmla="*/ 482 h 612"/>
                <a:gd name="T8" fmla="*/ 267 w 726"/>
                <a:gd name="T9" fmla="*/ 512 h 612"/>
                <a:gd name="T10" fmla="*/ 297 w 726"/>
                <a:gd name="T11" fmla="*/ 512 h 612"/>
                <a:gd name="T12" fmla="*/ 343 w 726"/>
                <a:gd name="T13" fmla="*/ 543 h 612"/>
                <a:gd name="T14" fmla="*/ 381 w 726"/>
                <a:gd name="T15" fmla="*/ 604 h 612"/>
                <a:gd name="T16" fmla="*/ 435 w 726"/>
                <a:gd name="T17" fmla="*/ 550 h 612"/>
                <a:gd name="T18" fmla="*/ 511 w 726"/>
                <a:gd name="T19" fmla="*/ 520 h 612"/>
                <a:gd name="T20" fmla="*/ 557 w 726"/>
                <a:gd name="T21" fmla="*/ 543 h 612"/>
                <a:gd name="T22" fmla="*/ 557 w 726"/>
                <a:gd name="T23" fmla="*/ 543 h 612"/>
                <a:gd name="T24" fmla="*/ 572 w 726"/>
                <a:gd name="T25" fmla="*/ 489 h 612"/>
                <a:gd name="T26" fmla="*/ 641 w 726"/>
                <a:gd name="T27" fmla="*/ 550 h 612"/>
                <a:gd name="T28" fmla="*/ 695 w 726"/>
                <a:gd name="T29" fmla="*/ 520 h 612"/>
                <a:gd name="T30" fmla="*/ 672 w 726"/>
                <a:gd name="T31" fmla="*/ 497 h 612"/>
                <a:gd name="T32" fmla="*/ 695 w 726"/>
                <a:gd name="T33" fmla="*/ 466 h 612"/>
                <a:gd name="T34" fmla="*/ 687 w 726"/>
                <a:gd name="T35" fmla="*/ 436 h 612"/>
                <a:gd name="T36" fmla="*/ 718 w 726"/>
                <a:gd name="T37" fmla="*/ 421 h 612"/>
                <a:gd name="T38" fmla="*/ 679 w 726"/>
                <a:gd name="T39" fmla="*/ 329 h 612"/>
                <a:gd name="T40" fmla="*/ 679 w 726"/>
                <a:gd name="T41" fmla="*/ 275 h 612"/>
                <a:gd name="T42" fmla="*/ 725 w 726"/>
                <a:gd name="T43" fmla="*/ 222 h 612"/>
                <a:gd name="T44" fmla="*/ 710 w 726"/>
                <a:gd name="T45" fmla="*/ 176 h 612"/>
                <a:gd name="T46" fmla="*/ 710 w 726"/>
                <a:gd name="T47" fmla="*/ 176 h 612"/>
                <a:gd name="T48" fmla="*/ 672 w 726"/>
                <a:gd name="T49" fmla="*/ 161 h 612"/>
                <a:gd name="T50" fmla="*/ 603 w 726"/>
                <a:gd name="T51" fmla="*/ 184 h 612"/>
                <a:gd name="T52" fmla="*/ 565 w 726"/>
                <a:gd name="T53" fmla="*/ 153 h 612"/>
                <a:gd name="T54" fmla="*/ 534 w 726"/>
                <a:gd name="T55" fmla="*/ 153 h 612"/>
                <a:gd name="T56" fmla="*/ 534 w 726"/>
                <a:gd name="T57" fmla="*/ 123 h 612"/>
                <a:gd name="T58" fmla="*/ 550 w 726"/>
                <a:gd name="T59" fmla="*/ 100 h 612"/>
                <a:gd name="T60" fmla="*/ 496 w 726"/>
                <a:gd name="T61" fmla="*/ 84 h 612"/>
                <a:gd name="T62" fmla="*/ 420 w 726"/>
                <a:gd name="T63" fmla="*/ 16 h 612"/>
                <a:gd name="T64" fmla="*/ 389 w 726"/>
                <a:gd name="T65" fmla="*/ 16 h 612"/>
                <a:gd name="T66" fmla="*/ 381 w 726"/>
                <a:gd name="T67" fmla="*/ 0 h 612"/>
                <a:gd name="T68" fmla="*/ 297 w 726"/>
                <a:gd name="T69" fmla="*/ 23 h 612"/>
                <a:gd name="T70" fmla="*/ 297 w 726"/>
                <a:gd name="T71" fmla="*/ 23 h 612"/>
                <a:gd name="T72" fmla="*/ 259 w 726"/>
                <a:gd name="T73" fmla="*/ 100 h 612"/>
                <a:gd name="T74" fmla="*/ 267 w 726"/>
                <a:gd name="T75" fmla="*/ 130 h 612"/>
                <a:gd name="T76" fmla="*/ 168 w 726"/>
                <a:gd name="T77" fmla="*/ 138 h 612"/>
                <a:gd name="T78" fmla="*/ 145 w 726"/>
                <a:gd name="T79" fmla="*/ 123 h 612"/>
                <a:gd name="T80" fmla="*/ 122 w 726"/>
                <a:gd name="T81" fmla="*/ 146 h 612"/>
                <a:gd name="T82" fmla="*/ 61 w 726"/>
                <a:gd name="T83" fmla="*/ 138 h 612"/>
                <a:gd name="T84" fmla="*/ 22 w 726"/>
                <a:gd name="T85" fmla="*/ 123 h 612"/>
                <a:gd name="T86" fmla="*/ 0 w 726"/>
                <a:gd name="T87" fmla="*/ 130 h 612"/>
                <a:gd name="T88" fmla="*/ 0 w 726"/>
                <a:gd name="T89" fmla="*/ 130 h 612"/>
                <a:gd name="T90" fmla="*/ 53 w 726"/>
                <a:gd name="T91" fmla="*/ 275 h 612"/>
                <a:gd name="T92" fmla="*/ 61 w 726"/>
                <a:gd name="T93" fmla="*/ 359 h 612"/>
                <a:gd name="T94" fmla="*/ 45 w 726"/>
                <a:gd name="T95" fmla="*/ 413 h 612"/>
                <a:gd name="T96" fmla="*/ 68 w 726"/>
                <a:gd name="T97" fmla="*/ 46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6" h="612">
                  <a:moveTo>
                    <a:pt x="68" y="466"/>
                  </a:moveTo>
                  <a:lnTo>
                    <a:pt x="68" y="466"/>
                  </a:lnTo>
                  <a:cubicBezTo>
                    <a:pt x="106" y="482"/>
                    <a:pt x="145" y="497"/>
                    <a:pt x="175" y="497"/>
                  </a:cubicBezTo>
                  <a:cubicBezTo>
                    <a:pt x="183" y="497"/>
                    <a:pt x="183" y="474"/>
                    <a:pt x="191" y="482"/>
                  </a:cubicBezTo>
                  <a:cubicBezTo>
                    <a:pt x="221" y="482"/>
                    <a:pt x="244" y="505"/>
                    <a:pt x="267" y="512"/>
                  </a:cubicBezTo>
                  <a:cubicBezTo>
                    <a:pt x="275" y="512"/>
                    <a:pt x="290" y="512"/>
                    <a:pt x="297" y="512"/>
                  </a:cubicBezTo>
                  <a:cubicBezTo>
                    <a:pt x="320" y="520"/>
                    <a:pt x="336" y="527"/>
                    <a:pt x="343" y="543"/>
                  </a:cubicBezTo>
                  <a:cubicBezTo>
                    <a:pt x="366" y="558"/>
                    <a:pt x="358" y="604"/>
                    <a:pt x="381" y="604"/>
                  </a:cubicBezTo>
                  <a:cubicBezTo>
                    <a:pt x="404" y="611"/>
                    <a:pt x="412" y="566"/>
                    <a:pt x="435" y="550"/>
                  </a:cubicBezTo>
                  <a:cubicBezTo>
                    <a:pt x="458" y="535"/>
                    <a:pt x="488" y="527"/>
                    <a:pt x="511" y="520"/>
                  </a:cubicBezTo>
                  <a:cubicBezTo>
                    <a:pt x="534" y="520"/>
                    <a:pt x="542" y="535"/>
                    <a:pt x="557" y="543"/>
                  </a:cubicBezTo>
                  <a:lnTo>
                    <a:pt x="557" y="543"/>
                  </a:lnTo>
                  <a:cubicBezTo>
                    <a:pt x="557" y="543"/>
                    <a:pt x="572" y="497"/>
                    <a:pt x="572" y="489"/>
                  </a:cubicBezTo>
                  <a:lnTo>
                    <a:pt x="641" y="550"/>
                  </a:lnTo>
                  <a:cubicBezTo>
                    <a:pt x="664" y="543"/>
                    <a:pt x="687" y="543"/>
                    <a:pt x="695" y="520"/>
                  </a:cubicBezTo>
                  <a:cubicBezTo>
                    <a:pt x="702" y="512"/>
                    <a:pt x="672" y="505"/>
                    <a:pt x="672" y="497"/>
                  </a:cubicBezTo>
                  <a:cubicBezTo>
                    <a:pt x="672" y="482"/>
                    <a:pt x="687" y="482"/>
                    <a:pt x="695" y="466"/>
                  </a:cubicBezTo>
                  <a:cubicBezTo>
                    <a:pt x="695" y="459"/>
                    <a:pt x="679" y="444"/>
                    <a:pt x="687" y="436"/>
                  </a:cubicBezTo>
                  <a:cubicBezTo>
                    <a:pt x="695" y="428"/>
                    <a:pt x="710" y="428"/>
                    <a:pt x="718" y="421"/>
                  </a:cubicBezTo>
                  <a:cubicBezTo>
                    <a:pt x="718" y="421"/>
                    <a:pt x="679" y="336"/>
                    <a:pt x="679" y="329"/>
                  </a:cubicBezTo>
                  <a:cubicBezTo>
                    <a:pt x="679" y="321"/>
                    <a:pt x="679" y="275"/>
                    <a:pt x="679" y="275"/>
                  </a:cubicBezTo>
                  <a:cubicBezTo>
                    <a:pt x="695" y="260"/>
                    <a:pt x="718" y="245"/>
                    <a:pt x="725" y="222"/>
                  </a:cubicBezTo>
                  <a:cubicBezTo>
                    <a:pt x="725" y="207"/>
                    <a:pt x="718" y="191"/>
                    <a:pt x="710" y="176"/>
                  </a:cubicBezTo>
                  <a:lnTo>
                    <a:pt x="710" y="176"/>
                  </a:lnTo>
                  <a:cubicBezTo>
                    <a:pt x="695" y="169"/>
                    <a:pt x="687" y="161"/>
                    <a:pt x="672" y="161"/>
                  </a:cubicBezTo>
                  <a:cubicBezTo>
                    <a:pt x="649" y="161"/>
                    <a:pt x="626" y="184"/>
                    <a:pt x="603" y="184"/>
                  </a:cubicBezTo>
                  <a:cubicBezTo>
                    <a:pt x="588" y="176"/>
                    <a:pt x="580" y="161"/>
                    <a:pt x="565" y="153"/>
                  </a:cubicBezTo>
                  <a:cubicBezTo>
                    <a:pt x="557" y="153"/>
                    <a:pt x="542" y="161"/>
                    <a:pt x="534" y="153"/>
                  </a:cubicBezTo>
                  <a:cubicBezTo>
                    <a:pt x="527" y="146"/>
                    <a:pt x="527" y="130"/>
                    <a:pt x="534" y="123"/>
                  </a:cubicBezTo>
                  <a:cubicBezTo>
                    <a:pt x="534" y="115"/>
                    <a:pt x="557" y="107"/>
                    <a:pt x="550" y="100"/>
                  </a:cubicBezTo>
                  <a:cubicBezTo>
                    <a:pt x="534" y="84"/>
                    <a:pt x="511" y="92"/>
                    <a:pt x="496" y="84"/>
                  </a:cubicBezTo>
                  <a:cubicBezTo>
                    <a:pt x="466" y="61"/>
                    <a:pt x="450" y="31"/>
                    <a:pt x="420" y="16"/>
                  </a:cubicBezTo>
                  <a:cubicBezTo>
                    <a:pt x="412" y="8"/>
                    <a:pt x="397" y="23"/>
                    <a:pt x="389" y="16"/>
                  </a:cubicBezTo>
                  <a:cubicBezTo>
                    <a:pt x="381" y="16"/>
                    <a:pt x="389" y="0"/>
                    <a:pt x="381" y="0"/>
                  </a:cubicBezTo>
                  <a:cubicBezTo>
                    <a:pt x="351" y="0"/>
                    <a:pt x="328" y="16"/>
                    <a:pt x="297" y="23"/>
                  </a:cubicBezTo>
                  <a:lnTo>
                    <a:pt x="297" y="23"/>
                  </a:lnTo>
                  <a:cubicBezTo>
                    <a:pt x="282" y="46"/>
                    <a:pt x="267" y="69"/>
                    <a:pt x="259" y="100"/>
                  </a:cubicBezTo>
                  <a:cubicBezTo>
                    <a:pt x="259" y="107"/>
                    <a:pt x="275" y="123"/>
                    <a:pt x="267" y="130"/>
                  </a:cubicBezTo>
                  <a:cubicBezTo>
                    <a:pt x="236" y="146"/>
                    <a:pt x="198" y="146"/>
                    <a:pt x="168" y="138"/>
                  </a:cubicBezTo>
                  <a:cubicBezTo>
                    <a:pt x="152" y="138"/>
                    <a:pt x="152" y="115"/>
                    <a:pt x="145" y="123"/>
                  </a:cubicBezTo>
                  <a:cubicBezTo>
                    <a:pt x="129" y="123"/>
                    <a:pt x="129" y="138"/>
                    <a:pt x="122" y="146"/>
                  </a:cubicBezTo>
                  <a:cubicBezTo>
                    <a:pt x="99" y="146"/>
                    <a:pt x="76" y="146"/>
                    <a:pt x="61" y="138"/>
                  </a:cubicBezTo>
                  <a:cubicBezTo>
                    <a:pt x="45" y="130"/>
                    <a:pt x="38" y="123"/>
                    <a:pt x="22" y="123"/>
                  </a:cubicBezTo>
                  <a:cubicBezTo>
                    <a:pt x="15" y="115"/>
                    <a:pt x="7" y="123"/>
                    <a:pt x="0" y="130"/>
                  </a:cubicBezTo>
                  <a:lnTo>
                    <a:pt x="0" y="130"/>
                  </a:lnTo>
                  <a:cubicBezTo>
                    <a:pt x="15" y="176"/>
                    <a:pt x="38" y="230"/>
                    <a:pt x="53" y="275"/>
                  </a:cubicBezTo>
                  <a:cubicBezTo>
                    <a:pt x="61" y="306"/>
                    <a:pt x="61" y="336"/>
                    <a:pt x="61" y="359"/>
                  </a:cubicBezTo>
                  <a:cubicBezTo>
                    <a:pt x="61" y="382"/>
                    <a:pt x="45" y="398"/>
                    <a:pt x="45" y="413"/>
                  </a:cubicBezTo>
                  <a:cubicBezTo>
                    <a:pt x="53" y="436"/>
                    <a:pt x="61" y="451"/>
                    <a:pt x="68" y="46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6" name="Freeform 165"/>
            <p:cNvSpPr>
              <a:spLocks noChangeArrowheads="1"/>
            </p:cNvSpPr>
            <p:nvPr/>
          </p:nvSpPr>
          <p:spPr bwMode="auto">
            <a:xfrm>
              <a:off x="4066911" y="6210301"/>
              <a:ext cx="307955" cy="284163"/>
            </a:xfrm>
            <a:custGeom>
              <a:avLst/>
              <a:gdLst>
                <a:gd name="T0" fmla="*/ 787 w 856"/>
                <a:gd name="T1" fmla="*/ 191 h 788"/>
                <a:gd name="T2" fmla="*/ 787 w 856"/>
                <a:gd name="T3" fmla="*/ 191 h 788"/>
                <a:gd name="T4" fmla="*/ 840 w 856"/>
                <a:gd name="T5" fmla="*/ 336 h 788"/>
                <a:gd name="T6" fmla="*/ 848 w 856"/>
                <a:gd name="T7" fmla="*/ 420 h 788"/>
                <a:gd name="T8" fmla="*/ 832 w 856"/>
                <a:gd name="T9" fmla="*/ 474 h 788"/>
                <a:gd name="T10" fmla="*/ 855 w 856"/>
                <a:gd name="T11" fmla="*/ 527 h 788"/>
                <a:gd name="T12" fmla="*/ 855 w 856"/>
                <a:gd name="T13" fmla="*/ 527 h 788"/>
                <a:gd name="T14" fmla="*/ 825 w 856"/>
                <a:gd name="T15" fmla="*/ 558 h 788"/>
                <a:gd name="T16" fmla="*/ 794 w 856"/>
                <a:gd name="T17" fmla="*/ 527 h 788"/>
                <a:gd name="T18" fmla="*/ 726 w 856"/>
                <a:gd name="T19" fmla="*/ 550 h 788"/>
                <a:gd name="T20" fmla="*/ 703 w 856"/>
                <a:gd name="T21" fmla="*/ 588 h 788"/>
                <a:gd name="T22" fmla="*/ 680 w 856"/>
                <a:gd name="T23" fmla="*/ 596 h 788"/>
                <a:gd name="T24" fmla="*/ 618 w 856"/>
                <a:gd name="T25" fmla="*/ 649 h 788"/>
                <a:gd name="T26" fmla="*/ 588 w 856"/>
                <a:gd name="T27" fmla="*/ 634 h 788"/>
                <a:gd name="T28" fmla="*/ 504 w 856"/>
                <a:gd name="T29" fmla="*/ 688 h 788"/>
                <a:gd name="T30" fmla="*/ 466 w 856"/>
                <a:gd name="T31" fmla="*/ 695 h 788"/>
                <a:gd name="T32" fmla="*/ 382 w 856"/>
                <a:gd name="T33" fmla="*/ 787 h 788"/>
                <a:gd name="T34" fmla="*/ 382 w 856"/>
                <a:gd name="T35" fmla="*/ 787 h 788"/>
                <a:gd name="T36" fmla="*/ 282 w 856"/>
                <a:gd name="T37" fmla="*/ 703 h 788"/>
                <a:gd name="T38" fmla="*/ 206 w 856"/>
                <a:gd name="T39" fmla="*/ 734 h 788"/>
                <a:gd name="T40" fmla="*/ 122 w 856"/>
                <a:gd name="T41" fmla="*/ 649 h 788"/>
                <a:gd name="T42" fmla="*/ 69 w 856"/>
                <a:gd name="T43" fmla="*/ 527 h 788"/>
                <a:gd name="T44" fmla="*/ 38 w 856"/>
                <a:gd name="T45" fmla="*/ 420 h 788"/>
                <a:gd name="T46" fmla="*/ 30 w 856"/>
                <a:gd name="T47" fmla="*/ 390 h 788"/>
                <a:gd name="T48" fmla="*/ 30 w 856"/>
                <a:gd name="T49" fmla="*/ 390 h 788"/>
                <a:gd name="T50" fmla="*/ 115 w 856"/>
                <a:gd name="T51" fmla="*/ 321 h 788"/>
                <a:gd name="T52" fmla="*/ 145 w 856"/>
                <a:gd name="T53" fmla="*/ 245 h 788"/>
                <a:gd name="T54" fmla="*/ 160 w 856"/>
                <a:gd name="T55" fmla="*/ 145 h 788"/>
                <a:gd name="T56" fmla="*/ 252 w 856"/>
                <a:gd name="T57" fmla="*/ 153 h 788"/>
                <a:gd name="T58" fmla="*/ 282 w 856"/>
                <a:gd name="T59" fmla="*/ 176 h 788"/>
                <a:gd name="T60" fmla="*/ 313 w 856"/>
                <a:gd name="T61" fmla="*/ 161 h 788"/>
                <a:gd name="T62" fmla="*/ 305 w 856"/>
                <a:gd name="T63" fmla="*/ 99 h 788"/>
                <a:gd name="T64" fmla="*/ 313 w 856"/>
                <a:gd name="T65" fmla="*/ 69 h 788"/>
                <a:gd name="T66" fmla="*/ 359 w 856"/>
                <a:gd name="T67" fmla="*/ 46 h 788"/>
                <a:gd name="T68" fmla="*/ 374 w 856"/>
                <a:gd name="T69" fmla="*/ 0 h 788"/>
                <a:gd name="T70" fmla="*/ 435 w 856"/>
                <a:gd name="T71" fmla="*/ 31 h 788"/>
                <a:gd name="T72" fmla="*/ 481 w 856"/>
                <a:gd name="T73" fmla="*/ 16 h 788"/>
                <a:gd name="T74" fmla="*/ 519 w 856"/>
                <a:gd name="T75" fmla="*/ 8 h 788"/>
                <a:gd name="T76" fmla="*/ 519 w 856"/>
                <a:gd name="T77" fmla="*/ 8 h 788"/>
                <a:gd name="T78" fmla="*/ 580 w 856"/>
                <a:gd name="T79" fmla="*/ 84 h 788"/>
                <a:gd name="T80" fmla="*/ 618 w 856"/>
                <a:gd name="T81" fmla="*/ 130 h 788"/>
                <a:gd name="T82" fmla="*/ 649 w 856"/>
                <a:gd name="T83" fmla="*/ 122 h 788"/>
                <a:gd name="T84" fmla="*/ 649 w 856"/>
                <a:gd name="T85" fmla="*/ 161 h 788"/>
                <a:gd name="T86" fmla="*/ 664 w 856"/>
                <a:gd name="T87" fmla="*/ 214 h 788"/>
                <a:gd name="T88" fmla="*/ 710 w 856"/>
                <a:gd name="T89" fmla="*/ 237 h 788"/>
                <a:gd name="T90" fmla="*/ 748 w 856"/>
                <a:gd name="T91" fmla="*/ 230 h 788"/>
                <a:gd name="T92" fmla="*/ 787 w 856"/>
                <a:gd name="T93" fmla="*/ 1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788">
                  <a:moveTo>
                    <a:pt x="787" y="191"/>
                  </a:moveTo>
                  <a:lnTo>
                    <a:pt x="787" y="191"/>
                  </a:lnTo>
                  <a:cubicBezTo>
                    <a:pt x="802" y="237"/>
                    <a:pt x="825" y="291"/>
                    <a:pt x="840" y="336"/>
                  </a:cubicBezTo>
                  <a:cubicBezTo>
                    <a:pt x="848" y="367"/>
                    <a:pt x="848" y="397"/>
                    <a:pt x="848" y="420"/>
                  </a:cubicBezTo>
                  <a:cubicBezTo>
                    <a:pt x="848" y="443"/>
                    <a:pt x="832" y="459"/>
                    <a:pt x="832" y="474"/>
                  </a:cubicBezTo>
                  <a:cubicBezTo>
                    <a:pt x="840" y="497"/>
                    <a:pt x="848" y="512"/>
                    <a:pt x="855" y="527"/>
                  </a:cubicBezTo>
                  <a:lnTo>
                    <a:pt x="855" y="527"/>
                  </a:lnTo>
                  <a:cubicBezTo>
                    <a:pt x="848" y="535"/>
                    <a:pt x="840" y="558"/>
                    <a:pt x="825" y="558"/>
                  </a:cubicBezTo>
                  <a:cubicBezTo>
                    <a:pt x="809" y="558"/>
                    <a:pt x="809" y="535"/>
                    <a:pt x="794" y="527"/>
                  </a:cubicBezTo>
                  <a:cubicBezTo>
                    <a:pt x="771" y="527"/>
                    <a:pt x="748" y="535"/>
                    <a:pt x="726" y="550"/>
                  </a:cubicBezTo>
                  <a:cubicBezTo>
                    <a:pt x="710" y="558"/>
                    <a:pt x="710" y="581"/>
                    <a:pt x="703" y="588"/>
                  </a:cubicBezTo>
                  <a:cubicBezTo>
                    <a:pt x="695" y="596"/>
                    <a:pt x="687" y="588"/>
                    <a:pt x="680" y="596"/>
                  </a:cubicBezTo>
                  <a:cubicBezTo>
                    <a:pt x="680" y="596"/>
                    <a:pt x="626" y="649"/>
                    <a:pt x="618" y="649"/>
                  </a:cubicBezTo>
                  <a:lnTo>
                    <a:pt x="588" y="634"/>
                  </a:lnTo>
                  <a:cubicBezTo>
                    <a:pt x="557" y="657"/>
                    <a:pt x="534" y="680"/>
                    <a:pt x="504" y="688"/>
                  </a:cubicBezTo>
                  <a:cubicBezTo>
                    <a:pt x="496" y="695"/>
                    <a:pt x="481" y="688"/>
                    <a:pt x="466" y="695"/>
                  </a:cubicBezTo>
                  <a:cubicBezTo>
                    <a:pt x="443" y="711"/>
                    <a:pt x="405" y="764"/>
                    <a:pt x="382" y="787"/>
                  </a:cubicBezTo>
                  <a:lnTo>
                    <a:pt x="382" y="787"/>
                  </a:lnTo>
                  <a:cubicBezTo>
                    <a:pt x="374" y="749"/>
                    <a:pt x="336" y="749"/>
                    <a:pt x="282" y="703"/>
                  </a:cubicBezTo>
                  <a:cubicBezTo>
                    <a:pt x="252" y="726"/>
                    <a:pt x="267" y="779"/>
                    <a:pt x="206" y="734"/>
                  </a:cubicBezTo>
                  <a:cubicBezTo>
                    <a:pt x="176" y="711"/>
                    <a:pt x="145" y="672"/>
                    <a:pt x="122" y="649"/>
                  </a:cubicBezTo>
                  <a:cubicBezTo>
                    <a:pt x="99" y="596"/>
                    <a:pt x="115" y="558"/>
                    <a:pt x="69" y="527"/>
                  </a:cubicBezTo>
                  <a:cubicBezTo>
                    <a:pt x="0" y="482"/>
                    <a:pt x="53" y="474"/>
                    <a:pt x="38" y="420"/>
                  </a:cubicBezTo>
                  <a:cubicBezTo>
                    <a:pt x="30" y="390"/>
                    <a:pt x="30" y="390"/>
                    <a:pt x="30" y="390"/>
                  </a:cubicBezTo>
                  <a:lnTo>
                    <a:pt x="30" y="390"/>
                  </a:lnTo>
                  <a:cubicBezTo>
                    <a:pt x="46" y="367"/>
                    <a:pt x="99" y="344"/>
                    <a:pt x="115" y="321"/>
                  </a:cubicBezTo>
                  <a:cubicBezTo>
                    <a:pt x="130" y="298"/>
                    <a:pt x="137" y="268"/>
                    <a:pt x="145" y="245"/>
                  </a:cubicBezTo>
                  <a:cubicBezTo>
                    <a:pt x="153" y="207"/>
                    <a:pt x="137" y="161"/>
                    <a:pt x="160" y="145"/>
                  </a:cubicBezTo>
                  <a:cubicBezTo>
                    <a:pt x="183" y="122"/>
                    <a:pt x="221" y="145"/>
                    <a:pt x="252" y="153"/>
                  </a:cubicBezTo>
                  <a:cubicBezTo>
                    <a:pt x="267" y="161"/>
                    <a:pt x="267" y="176"/>
                    <a:pt x="282" y="176"/>
                  </a:cubicBezTo>
                  <a:cubicBezTo>
                    <a:pt x="290" y="176"/>
                    <a:pt x="313" y="176"/>
                    <a:pt x="313" y="161"/>
                  </a:cubicBezTo>
                  <a:cubicBezTo>
                    <a:pt x="321" y="145"/>
                    <a:pt x="305" y="122"/>
                    <a:pt x="305" y="99"/>
                  </a:cubicBezTo>
                  <a:cubicBezTo>
                    <a:pt x="305" y="92"/>
                    <a:pt x="305" y="77"/>
                    <a:pt x="313" y="69"/>
                  </a:cubicBezTo>
                  <a:cubicBezTo>
                    <a:pt x="328" y="54"/>
                    <a:pt x="344" y="61"/>
                    <a:pt x="359" y="46"/>
                  </a:cubicBezTo>
                  <a:cubicBezTo>
                    <a:pt x="366" y="38"/>
                    <a:pt x="359" y="8"/>
                    <a:pt x="374" y="0"/>
                  </a:cubicBezTo>
                  <a:cubicBezTo>
                    <a:pt x="397" y="0"/>
                    <a:pt x="412" y="31"/>
                    <a:pt x="435" y="31"/>
                  </a:cubicBezTo>
                  <a:cubicBezTo>
                    <a:pt x="451" y="31"/>
                    <a:pt x="466" y="23"/>
                    <a:pt x="481" y="16"/>
                  </a:cubicBezTo>
                  <a:cubicBezTo>
                    <a:pt x="496" y="16"/>
                    <a:pt x="504" y="8"/>
                    <a:pt x="519" y="8"/>
                  </a:cubicBezTo>
                  <a:lnTo>
                    <a:pt x="519" y="8"/>
                  </a:lnTo>
                  <a:cubicBezTo>
                    <a:pt x="542" y="31"/>
                    <a:pt x="557" y="61"/>
                    <a:pt x="580" y="84"/>
                  </a:cubicBezTo>
                  <a:cubicBezTo>
                    <a:pt x="588" y="99"/>
                    <a:pt x="603" y="115"/>
                    <a:pt x="618" y="130"/>
                  </a:cubicBezTo>
                  <a:cubicBezTo>
                    <a:pt x="626" y="130"/>
                    <a:pt x="641" y="115"/>
                    <a:pt x="649" y="122"/>
                  </a:cubicBezTo>
                  <a:cubicBezTo>
                    <a:pt x="657" y="130"/>
                    <a:pt x="649" y="153"/>
                    <a:pt x="649" y="161"/>
                  </a:cubicBezTo>
                  <a:cubicBezTo>
                    <a:pt x="657" y="184"/>
                    <a:pt x="649" y="199"/>
                    <a:pt x="664" y="214"/>
                  </a:cubicBezTo>
                  <a:cubicBezTo>
                    <a:pt x="672" y="230"/>
                    <a:pt x="695" y="237"/>
                    <a:pt x="710" y="237"/>
                  </a:cubicBezTo>
                  <a:cubicBezTo>
                    <a:pt x="726" y="245"/>
                    <a:pt x="741" y="237"/>
                    <a:pt x="748" y="230"/>
                  </a:cubicBezTo>
                  <a:cubicBezTo>
                    <a:pt x="764" y="222"/>
                    <a:pt x="771" y="207"/>
                    <a:pt x="787"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7" name="Freeform 166"/>
            <p:cNvSpPr>
              <a:spLocks noChangeArrowheads="1"/>
            </p:cNvSpPr>
            <p:nvPr/>
          </p:nvSpPr>
          <p:spPr bwMode="auto">
            <a:xfrm>
              <a:off x="4243112" y="6083301"/>
              <a:ext cx="214298" cy="214313"/>
            </a:xfrm>
            <a:custGeom>
              <a:avLst/>
              <a:gdLst>
                <a:gd name="T0" fmla="*/ 30 w 596"/>
                <a:gd name="T1" fmla="*/ 359 h 597"/>
                <a:gd name="T2" fmla="*/ 30 w 596"/>
                <a:gd name="T3" fmla="*/ 359 h 597"/>
                <a:gd name="T4" fmla="*/ 91 w 596"/>
                <a:gd name="T5" fmla="*/ 435 h 597"/>
                <a:gd name="T6" fmla="*/ 129 w 596"/>
                <a:gd name="T7" fmla="*/ 481 h 597"/>
                <a:gd name="T8" fmla="*/ 160 w 596"/>
                <a:gd name="T9" fmla="*/ 473 h 597"/>
                <a:gd name="T10" fmla="*/ 160 w 596"/>
                <a:gd name="T11" fmla="*/ 512 h 597"/>
                <a:gd name="T12" fmla="*/ 175 w 596"/>
                <a:gd name="T13" fmla="*/ 565 h 597"/>
                <a:gd name="T14" fmla="*/ 221 w 596"/>
                <a:gd name="T15" fmla="*/ 588 h 597"/>
                <a:gd name="T16" fmla="*/ 259 w 596"/>
                <a:gd name="T17" fmla="*/ 581 h 597"/>
                <a:gd name="T18" fmla="*/ 298 w 596"/>
                <a:gd name="T19" fmla="*/ 542 h 597"/>
                <a:gd name="T20" fmla="*/ 298 w 596"/>
                <a:gd name="T21" fmla="*/ 542 h 597"/>
                <a:gd name="T22" fmla="*/ 320 w 596"/>
                <a:gd name="T23" fmla="*/ 535 h 597"/>
                <a:gd name="T24" fmla="*/ 359 w 596"/>
                <a:gd name="T25" fmla="*/ 550 h 597"/>
                <a:gd name="T26" fmla="*/ 420 w 596"/>
                <a:gd name="T27" fmla="*/ 558 h 597"/>
                <a:gd name="T28" fmla="*/ 443 w 596"/>
                <a:gd name="T29" fmla="*/ 535 h 597"/>
                <a:gd name="T30" fmla="*/ 466 w 596"/>
                <a:gd name="T31" fmla="*/ 550 h 597"/>
                <a:gd name="T32" fmla="*/ 565 w 596"/>
                <a:gd name="T33" fmla="*/ 542 h 597"/>
                <a:gd name="T34" fmla="*/ 557 w 596"/>
                <a:gd name="T35" fmla="*/ 512 h 597"/>
                <a:gd name="T36" fmla="*/ 595 w 596"/>
                <a:gd name="T37" fmla="*/ 435 h 597"/>
                <a:gd name="T38" fmla="*/ 595 w 596"/>
                <a:gd name="T39" fmla="*/ 435 h 597"/>
                <a:gd name="T40" fmla="*/ 550 w 596"/>
                <a:gd name="T41" fmla="*/ 367 h 597"/>
                <a:gd name="T42" fmla="*/ 527 w 596"/>
                <a:gd name="T43" fmla="*/ 306 h 597"/>
                <a:gd name="T44" fmla="*/ 550 w 596"/>
                <a:gd name="T45" fmla="*/ 267 h 597"/>
                <a:gd name="T46" fmla="*/ 496 w 596"/>
                <a:gd name="T47" fmla="*/ 206 h 597"/>
                <a:gd name="T48" fmla="*/ 489 w 596"/>
                <a:gd name="T49" fmla="*/ 107 h 597"/>
                <a:gd name="T50" fmla="*/ 443 w 596"/>
                <a:gd name="T51" fmla="*/ 53 h 597"/>
                <a:gd name="T52" fmla="*/ 443 w 596"/>
                <a:gd name="T53" fmla="*/ 53 h 597"/>
                <a:gd name="T54" fmla="*/ 412 w 596"/>
                <a:gd name="T55" fmla="*/ 8 h 597"/>
                <a:gd name="T56" fmla="*/ 252 w 596"/>
                <a:gd name="T57" fmla="*/ 69 h 597"/>
                <a:gd name="T58" fmla="*/ 252 w 596"/>
                <a:gd name="T59" fmla="*/ 69 h 597"/>
                <a:gd name="T60" fmla="*/ 68 w 596"/>
                <a:gd name="T61" fmla="*/ 145 h 597"/>
                <a:gd name="T62" fmla="*/ 68 w 596"/>
                <a:gd name="T63" fmla="*/ 145 h 597"/>
                <a:gd name="T64" fmla="*/ 7 w 596"/>
                <a:gd name="T65" fmla="*/ 229 h 597"/>
                <a:gd name="T66" fmla="*/ 30 w 596"/>
                <a:gd name="T67" fmla="*/ 359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6" h="597">
                  <a:moveTo>
                    <a:pt x="30" y="359"/>
                  </a:moveTo>
                  <a:lnTo>
                    <a:pt x="30" y="359"/>
                  </a:lnTo>
                  <a:cubicBezTo>
                    <a:pt x="53" y="382"/>
                    <a:pt x="68" y="412"/>
                    <a:pt x="91" y="435"/>
                  </a:cubicBezTo>
                  <a:cubicBezTo>
                    <a:pt x="99" y="450"/>
                    <a:pt x="114" y="466"/>
                    <a:pt x="129" y="481"/>
                  </a:cubicBezTo>
                  <a:cubicBezTo>
                    <a:pt x="137" y="481"/>
                    <a:pt x="152" y="466"/>
                    <a:pt x="160" y="473"/>
                  </a:cubicBezTo>
                  <a:cubicBezTo>
                    <a:pt x="168" y="481"/>
                    <a:pt x="160" y="504"/>
                    <a:pt x="160" y="512"/>
                  </a:cubicBezTo>
                  <a:cubicBezTo>
                    <a:pt x="168" y="535"/>
                    <a:pt x="160" y="550"/>
                    <a:pt x="175" y="565"/>
                  </a:cubicBezTo>
                  <a:cubicBezTo>
                    <a:pt x="183" y="581"/>
                    <a:pt x="206" y="588"/>
                    <a:pt x="221" y="588"/>
                  </a:cubicBezTo>
                  <a:cubicBezTo>
                    <a:pt x="237" y="596"/>
                    <a:pt x="252" y="588"/>
                    <a:pt x="259" y="581"/>
                  </a:cubicBezTo>
                  <a:cubicBezTo>
                    <a:pt x="275" y="573"/>
                    <a:pt x="282" y="558"/>
                    <a:pt x="298" y="542"/>
                  </a:cubicBezTo>
                  <a:lnTo>
                    <a:pt x="298" y="542"/>
                  </a:lnTo>
                  <a:cubicBezTo>
                    <a:pt x="305" y="535"/>
                    <a:pt x="313" y="527"/>
                    <a:pt x="320" y="535"/>
                  </a:cubicBezTo>
                  <a:cubicBezTo>
                    <a:pt x="336" y="535"/>
                    <a:pt x="343" y="542"/>
                    <a:pt x="359" y="550"/>
                  </a:cubicBezTo>
                  <a:cubicBezTo>
                    <a:pt x="374" y="558"/>
                    <a:pt x="397" y="558"/>
                    <a:pt x="420" y="558"/>
                  </a:cubicBezTo>
                  <a:cubicBezTo>
                    <a:pt x="427" y="550"/>
                    <a:pt x="427" y="535"/>
                    <a:pt x="443" y="535"/>
                  </a:cubicBezTo>
                  <a:cubicBezTo>
                    <a:pt x="450" y="527"/>
                    <a:pt x="450" y="550"/>
                    <a:pt x="466" y="550"/>
                  </a:cubicBezTo>
                  <a:cubicBezTo>
                    <a:pt x="496" y="558"/>
                    <a:pt x="534" y="558"/>
                    <a:pt x="565" y="542"/>
                  </a:cubicBezTo>
                  <a:cubicBezTo>
                    <a:pt x="573" y="535"/>
                    <a:pt x="557" y="519"/>
                    <a:pt x="557" y="512"/>
                  </a:cubicBezTo>
                  <a:cubicBezTo>
                    <a:pt x="565" y="481"/>
                    <a:pt x="580" y="458"/>
                    <a:pt x="595" y="435"/>
                  </a:cubicBezTo>
                  <a:lnTo>
                    <a:pt x="595" y="435"/>
                  </a:lnTo>
                  <a:cubicBezTo>
                    <a:pt x="580" y="412"/>
                    <a:pt x="565" y="389"/>
                    <a:pt x="550" y="367"/>
                  </a:cubicBezTo>
                  <a:cubicBezTo>
                    <a:pt x="542" y="351"/>
                    <a:pt x="527" y="328"/>
                    <a:pt x="527" y="306"/>
                  </a:cubicBezTo>
                  <a:cubicBezTo>
                    <a:pt x="527" y="290"/>
                    <a:pt x="557" y="283"/>
                    <a:pt x="550" y="267"/>
                  </a:cubicBezTo>
                  <a:cubicBezTo>
                    <a:pt x="542" y="237"/>
                    <a:pt x="504" y="229"/>
                    <a:pt x="496" y="206"/>
                  </a:cubicBezTo>
                  <a:cubicBezTo>
                    <a:pt x="489" y="176"/>
                    <a:pt x="504" y="137"/>
                    <a:pt x="489" y="107"/>
                  </a:cubicBezTo>
                  <a:cubicBezTo>
                    <a:pt x="481" y="84"/>
                    <a:pt x="458" y="69"/>
                    <a:pt x="443" y="53"/>
                  </a:cubicBezTo>
                  <a:lnTo>
                    <a:pt x="443" y="53"/>
                  </a:lnTo>
                  <a:cubicBezTo>
                    <a:pt x="427" y="38"/>
                    <a:pt x="427" y="0"/>
                    <a:pt x="412" y="8"/>
                  </a:cubicBezTo>
                  <a:cubicBezTo>
                    <a:pt x="359" y="8"/>
                    <a:pt x="305" y="46"/>
                    <a:pt x="252" y="69"/>
                  </a:cubicBezTo>
                  <a:lnTo>
                    <a:pt x="252" y="69"/>
                  </a:lnTo>
                  <a:cubicBezTo>
                    <a:pt x="68" y="145"/>
                    <a:pt x="68" y="145"/>
                    <a:pt x="68" y="145"/>
                  </a:cubicBezTo>
                  <a:lnTo>
                    <a:pt x="68" y="145"/>
                  </a:lnTo>
                  <a:cubicBezTo>
                    <a:pt x="45" y="176"/>
                    <a:pt x="15" y="198"/>
                    <a:pt x="7" y="229"/>
                  </a:cubicBezTo>
                  <a:cubicBezTo>
                    <a:pt x="0" y="275"/>
                    <a:pt x="23" y="313"/>
                    <a:pt x="30" y="35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8" name="Freeform 167"/>
            <p:cNvSpPr>
              <a:spLocks noChangeArrowheads="1"/>
            </p:cNvSpPr>
            <p:nvPr/>
          </p:nvSpPr>
          <p:spPr bwMode="auto">
            <a:xfrm>
              <a:off x="4536779" y="6180139"/>
              <a:ext cx="293669" cy="327025"/>
            </a:xfrm>
            <a:custGeom>
              <a:avLst/>
              <a:gdLst>
                <a:gd name="T0" fmla="*/ 191 w 818"/>
                <a:gd name="T1" fmla="*/ 321 h 910"/>
                <a:gd name="T2" fmla="*/ 191 w 818"/>
                <a:gd name="T3" fmla="*/ 321 h 910"/>
                <a:gd name="T4" fmla="*/ 206 w 818"/>
                <a:gd name="T5" fmla="*/ 367 h 910"/>
                <a:gd name="T6" fmla="*/ 160 w 818"/>
                <a:gd name="T7" fmla="*/ 420 h 910"/>
                <a:gd name="T8" fmla="*/ 160 w 818"/>
                <a:gd name="T9" fmla="*/ 474 h 910"/>
                <a:gd name="T10" fmla="*/ 199 w 818"/>
                <a:gd name="T11" fmla="*/ 566 h 910"/>
                <a:gd name="T12" fmla="*/ 168 w 818"/>
                <a:gd name="T13" fmla="*/ 581 h 910"/>
                <a:gd name="T14" fmla="*/ 176 w 818"/>
                <a:gd name="T15" fmla="*/ 611 h 910"/>
                <a:gd name="T16" fmla="*/ 153 w 818"/>
                <a:gd name="T17" fmla="*/ 642 h 910"/>
                <a:gd name="T18" fmla="*/ 176 w 818"/>
                <a:gd name="T19" fmla="*/ 665 h 910"/>
                <a:gd name="T20" fmla="*/ 122 w 818"/>
                <a:gd name="T21" fmla="*/ 695 h 910"/>
                <a:gd name="T22" fmla="*/ 53 w 818"/>
                <a:gd name="T23" fmla="*/ 634 h 910"/>
                <a:gd name="T24" fmla="*/ 38 w 818"/>
                <a:gd name="T25" fmla="*/ 688 h 910"/>
                <a:gd name="T26" fmla="*/ 38 w 818"/>
                <a:gd name="T27" fmla="*/ 688 h 910"/>
                <a:gd name="T28" fmla="*/ 8 w 818"/>
                <a:gd name="T29" fmla="*/ 718 h 910"/>
                <a:gd name="T30" fmla="*/ 15 w 818"/>
                <a:gd name="T31" fmla="*/ 733 h 910"/>
                <a:gd name="T32" fmla="*/ 76 w 818"/>
                <a:gd name="T33" fmla="*/ 894 h 910"/>
                <a:gd name="T34" fmla="*/ 114 w 818"/>
                <a:gd name="T35" fmla="*/ 848 h 910"/>
                <a:gd name="T36" fmla="*/ 145 w 818"/>
                <a:gd name="T37" fmla="*/ 848 h 910"/>
                <a:gd name="T38" fmla="*/ 176 w 818"/>
                <a:gd name="T39" fmla="*/ 833 h 910"/>
                <a:gd name="T40" fmla="*/ 275 w 818"/>
                <a:gd name="T41" fmla="*/ 863 h 910"/>
                <a:gd name="T42" fmla="*/ 275 w 818"/>
                <a:gd name="T43" fmla="*/ 863 h 910"/>
                <a:gd name="T44" fmla="*/ 267 w 818"/>
                <a:gd name="T45" fmla="*/ 818 h 910"/>
                <a:gd name="T46" fmla="*/ 351 w 818"/>
                <a:gd name="T47" fmla="*/ 703 h 910"/>
                <a:gd name="T48" fmla="*/ 603 w 818"/>
                <a:gd name="T49" fmla="*/ 703 h 910"/>
                <a:gd name="T50" fmla="*/ 657 w 818"/>
                <a:gd name="T51" fmla="*/ 695 h 910"/>
                <a:gd name="T52" fmla="*/ 664 w 818"/>
                <a:gd name="T53" fmla="*/ 650 h 910"/>
                <a:gd name="T54" fmla="*/ 817 w 818"/>
                <a:gd name="T55" fmla="*/ 466 h 910"/>
                <a:gd name="T56" fmla="*/ 779 w 818"/>
                <a:gd name="T57" fmla="*/ 329 h 910"/>
                <a:gd name="T58" fmla="*/ 626 w 818"/>
                <a:gd name="T59" fmla="*/ 352 h 910"/>
                <a:gd name="T60" fmla="*/ 634 w 818"/>
                <a:gd name="T61" fmla="*/ 291 h 910"/>
                <a:gd name="T62" fmla="*/ 657 w 818"/>
                <a:gd name="T63" fmla="*/ 145 h 910"/>
                <a:gd name="T64" fmla="*/ 649 w 818"/>
                <a:gd name="T65" fmla="*/ 92 h 910"/>
                <a:gd name="T66" fmla="*/ 649 w 818"/>
                <a:gd name="T67" fmla="*/ 92 h 910"/>
                <a:gd name="T68" fmla="*/ 550 w 818"/>
                <a:gd name="T69" fmla="*/ 122 h 910"/>
                <a:gd name="T70" fmla="*/ 535 w 818"/>
                <a:gd name="T71" fmla="*/ 77 h 910"/>
                <a:gd name="T72" fmla="*/ 443 w 818"/>
                <a:gd name="T73" fmla="*/ 77 h 910"/>
                <a:gd name="T74" fmla="*/ 412 w 818"/>
                <a:gd name="T75" fmla="*/ 39 h 910"/>
                <a:gd name="T76" fmla="*/ 389 w 818"/>
                <a:gd name="T77" fmla="*/ 0 h 910"/>
                <a:gd name="T78" fmla="*/ 389 w 818"/>
                <a:gd name="T79" fmla="*/ 0 h 910"/>
                <a:gd name="T80" fmla="*/ 313 w 818"/>
                <a:gd name="T81" fmla="*/ 39 h 910"/>
                <a:gd name="T82" fmla="*/ 313 w 818"/>
                <a:gd name="T83" fmla="*/ 39 h 910"/>
                <a:gd name="T84" fmla="*/ 260 w 818"/>
                <a:gd name="T85" fmla="*/ 92 h 910"/>
                <a:gd name="T86" fmla="*/ 244 w 818"/>
                <a:gd name="T87" fmla="*/ 130 h 910"/>
                <a:gd name="T88" fmla="*/ 237 w 818"/>
                <a:gd name="T89" fmla="*/ 161 h 910"/>
                <a:gd name="T90" fmla="*/ 221 w 818"/>
                <a:gd name="T91" fmla="*/ 176 h 910"/>
                <a:gd name="T92" fmla="*/ 206 w 818"/>
                <a:gd name="T93" fmla="*/ 222 h 910"/>
                <a:gd name="T94" fmla="*/ 206 w 818"/>
                <a:gd name="T95" fmla="*/ 252 h 910"/>
                <a:gd name="T96" fmla="*/ 214 w 818"/>
                <a:gd name="T97" fmla="*/ 275 h 910"/>
                <a:gd name="T98" fmla="*/ 191 w 818"/>
                <a:gd name="T99" fmla="*/ 321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8" h="910">
                  <a:moveTo>
                    <a:pt x="191" y="321"/>
                  </a:moveTo>
                  <a:lnTo>
                    <a:pt x="191" y="321"/>
                  </a:lnTo>
                  <a:cubicBezTo>
                    <a:pt x="199" y="336"/>
                    <a:pt x="206" y="352"/>
                    <a:pt x="206" y="367"/>
                  </a:cubicBezTo>
                  <a:cubicBezTo>
                    <a:pt x="199" y="390"/>
                    <a:pt x="176" y="405"/>
                    <a:pt x="160" y="420"/>
                  </a:cubicBezTo>
                  <a:cubicBezTo>
                    <a:pt x="160" y="420"/>
                    <a:pt x="160" y="466"/>
                    <a:pt x="160" y="474"/>
                  </a:cubicBezTo>
                  <a:cubicBezTo>
                    <a:pt x="160" y="481"/>
                    <a:pt x="199" y="566"/>
                    <a:pt x="199" y="566"/>
                  </a:cubicBezTo>
                  <a:cubicBezTo>
                    <a:pt x="191" y="573"/>
                    <a:pt x="176" y="573"/>
                    <a:pt x="168" y="581"/>
                  </a:cubicBezTo>
                  <a:cubicBezTo>
                    <a:pt x="160" y="589"/>
                    <a:pt x="176" y="604"/>
                    <a:pt x="176" y="611"/>
                  </a:cubicBezTo>
                  <a:cubicBezTo>
                    <a:pt x="168" y="627"/>
                    <a:pt x="153" y="627"/>
                    <a:pt x="153" y="642"/>
                  </a:cubicBezTo>
                  <a:cubicBezTo>
                    <a:pt x="153" y="650"/>
                    <a:pt x="183" y="657"/>
                    <a:pt x="176" y="665"/>
                  </a:cubicBezTo>
                  <a:cubicBezTo>
                    <a:pt x="168" y="688"/>
                    <a:pt x="145" y="688"/>
                    <a:pt x="122" y="695"/>
                  </a:cubicBezTo>
                  <a:lnTo>
                    <a:pt x="53" y="634"/>
                  </a:lnTo>
                  <a:cubicBezTo>
                    <a:pt x="53" y="642"/>
                    <a:pt x="38" y="688"/>
                    <a:pt x="38" y="688"/>
                  </a:cubicBezTo>
                  <a:lnTo>
                    <a:pt x="38" y="688"/>
                  </a:lnTo>
                  <a:cubicBezTo>
                    <a:pt x="31" y="695"/>
                    <a:pt x="15" y="703"/>
                    <a:pt x="8" y="718"/>
                  </a:cubicBezTo>
                  <a:cubicBezTo>
                    <a:pt x="0" y="726"/>
                    <a:pt x="15" y="726"/>
                    <a:pt x="15" y="733"/>
                  </a:cubicBezTo>
                  <a:cubicBezTo>
                    <a:pt x="38" y="787"/>
                    <a:pt x="38" y="856"/>
                    <a:pt x="76" y="894"/>
                  </a:cubicBezTo>
                  <a:cubicBezTo>
                    <a:pt x="92" y="909"/>
                    <a:pt x="99" y="856"/>
                    <a:pt x="114" y="848"/>
                  </a:cubicBezTo>
                  <a:cubicBezTo>
                    <a:pt x="122" y="841"/>
                    <a:pt x="137" y="856"/>
                    <a:pt x="145" y="848"/>
                  </a:cubicBezTo>
                  <a:cubicBezTo>
                    <a:pt x="153" y="848"/>
                    <a:pt x="160" y="833"/>
                    <a:pt x="176" y="833"/>
                  </a:cubicBezTo>
                  <a:cubicBezTo>
                    <a:pt x="199" y="841"/>
                    <a:pt x="252" y="863"/>
                    <a:pt x="275" y="863"/>
                  </a:cubicBezTo>
                  <a:lnTo>
                    <a:pt x="275" y="863"/>
                  </a:lnTo>
                  <a:cubicBezTo>
                    <a:pt x="275" y="841"/>
                    <a:pt x="275" y="825"/>
                    <a:pt x="267" y="818"/>
                  </a:cubicBezTo>
                  <a:cubicBezTo>
                    <a:pt x="221" y="764"/>
                    <a:pt x="298" y="718"/>
                    <a:pt x="351" y="703"/>
                  </a:cubicBezTo>
                  <a:cubicBezTo>
                    <a:pt x="397" y="695"/>
                    <a:pt x="581" y="627"/>
                    <a:pt x="603" y="703"/>
                  </a:cubicBezTo>
                  <a:cubicBezTo>
                    <a:pt x="619" y="772"/>
                    <a:pt x="642" y="726"/>
                    <a:pt x="657" y="695"/>
                  </a:cubicBezTo>
                  <a:cubicBezTo>
                    <a:pt x="664" y="688"/>
                    <a:pt x="664" y="650"/>
                    <a:pt x="664" y="650"/>
                  </a:cubicBezTo>
                  <a:cubicBezTo>
                    <a:pt x="687" y="726"/>
                    <a:pt x="810" y="512"/>
                    <a:pt x="817" y="466"/>
                  </a:cubicBezTo>
                  <a:cubicBezTo>
                    <a:pt x="817" y="413"/>
                    <a:pt x="817" y="367"/>
                    <a:pt x="779" y="329"/>
                  </a:cubicBezTo>
                  <a:cubicBezTo>
                    <a:pt x="733" y="275"/>
                    <a:pt x="672" y="344"/>
                    <a:pt x="626" y="352"/>
                  </a:cubicBezTo>
                  <a:cubicBezTo>
                    <a:pt x="573" y="367"/>
                    <a:pt x="611" y="306"/>
                    <a:pt x="634" y="291"/>
                  </a:cubicBezTo>
                  <a:cubicBezTo>
                    <a:pt x="657" y="268"/>
                    <a:pt x="657" y="183"/>
                    <a:pt x="657" y="145"/>
                  </a:cubicBezTo>
                  <a:cubicBezTo>
                    <a:pt x="657" y="138"/>
                    <a:pt x="649" y="115"/>
                    <a:pt x="649" y="92"/>
                  </a:cubicBezTo>
                  <a:lnTo>
                    <a:pt x="649" y="92"/>
                  </a:lnTo>
                  <a:cubicBezTo>
                    <a:pt x="634" y="100"/>
                    <a:pt x="565" y="130"/>
                    <a:pt x="550" y="122"/>
                  </a:cubicBezTo>
                  <a:cubicBezTo>
                    <a:pt x="535" y="115"/>
                    <a:pt x="550" y="84"/>
                    <a:pt x="535" y="77"/>
                  </a:cubicBezTo>
                  <a:cubicBezTo>
                    <a:pt x="504" y="69"/>
                    <a:pt x="473" y="92"/>
                    <a:pt x="443" y="77"/>
                  </a:cubicBezTo>
                  <a:cubicBezTo>
                    <a:pt x="428" y="69"/>
                    <a:pt x="420" y="54"/>
                    <a:pt x="412" y="39"/>
                  </a:cubicBezTo>
                  <a:cubicBezTo>
                    <a:pt x="405" y="23"/>
                    <a:pt x="397" y="8"/>
                    <a:pt x="389" y="0"/>
                  </a:cubicBezTo>
                  <a:lnTo>
                    <a:pt x="389" y="0"/>
                  </a:lnTo>
                  <a:cubicBezTo>
                    <a:pt x="313" y="39"/>
                    <a:pt x="313" y="39"/>
                    <a:pt x="313" y="39"/>
                  </a:cubicBezTo>
                  <a:lnTo>
                    <a:pt x="313" y="39"/>
                  </a:lnTo>
                  <a:cubicBezTo>
                    <a:pt x="298" y="54"/>
                    <a:pt x="275" y="69"/>
                    <a:pt x="260" y="92"/>
                  </a:cubicBezTo>
                  <a:cubicBezTo>
                    <a:pt x="252" y="100"/>
                    <a:pt x="252" y="115"/>
                    <a:pt x="244" y="130"/>
                  </a:cubicBezTo>
                  <a:cubicBezTo>
                    <a:pt x="244" y="138"/>
                    <a:pt x="244" y="153"/>
                    <a:pt x="237" y="161"/>
                  </a:cubicBezTo>
                  <a:cubicBezTo>
                    <a:pt x="237" y="168"/>
                    <a:pt x="229" y="168"/>
                    <a:pt x="221" y="176"/>
                  </a:cubicBezTo>
                  <a:cubicBezTo>
                    <a:pt x="214" y="191"/>
                    <a:pt x="206" y="206"/>
                    <a:pt x="206" y="222"/>
                  </a:cubicBezTo>
                  <a:cubicBezTo>
                    <a:pt x="199" y="229"/>
                    <a:pt x="199" y="245"/>
                    <a:pt x="206" y="252"/>
                  </a:cubicBezTo>
                  <a:cubicBezTo>
                    <a:pt x="206" y="260"/>
                    <a:pt x="214" y="268"/>
                    <a:pt x="214" y="275"/>
                  </a:cubicBezTo>
                  <a:cubicBezTo>
                    <a:pt x="206" y="291"/>
                    <a:pt x="199" y="306"/>
                    <a:pt x="191"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9" name="Freeform 168"/>
            <p:cNvSpPr>
              <a:spLocks noChangeArrowheads="1"/>
            </p:cNvSpPr>
            <p:nvPr/>
          </p:nvSpPr>
          <p:spPr bwMode="auto">
            <a:xfrm>
              <a:off x="4401851" y="6049963"/>
              <a:ext cx="247634" cy="247650"/>
            </a:xfrm>
            <a:custGeom>
              <a:avLst/>
              <a:gdLst>
                <a:gd name="T0" fmla="*/ 0 w 688"/>
                <a:gd name="T1" fmla="*/ 145 h 689"/>
                <a:gd name="T2" fmla="*/ 0 w 688"/>
                <a:gd name="T3" fmla="*/ 145 h 689"/>
                <a:gd name="T4" fmla="*/ 46 w 688"/>
                <a:gd name="T5" fmla="*/ 199 h 689"/>
                <a:gd name="T6" fmla="*/ 53 w 688"/>
                <a:gd name="T7" fmla="*/ 298 h 689"/>
                <a:gd name="T8" fmla="*/ 107 w 688"/>
                <a:gd name="T9" fmla="*/ 359 h 689"/>
                <a:gd name="T10" fmla="*/ 84 w 688"/>
                <a:gd name="T11" fmla="*/ 398 h 689"/>
                <a:gd name="T12" fmla="*/ 107 w 688"/>
                <a:gd name="T13" fmla="*/ 459 h 689"/>
                <a:gd name="T14" fmla="*/ 152 w 688"/>
                <a:gd name="T15" fmla="*/ 527 h 689"/>
                <a:gd name="T16" fmla="*/ 152 w 688"/>
                <a:gd name="T17" fmla="*/ 527 h 689"/>
                <a:gd name="T18" fmla="*/ 236 w 688"/>
                <a:gd name="T19" fmla="*/ 504 h 689"/>
                <a:gd name="T20" fmla="*/ 244 w 688"/>
                <a:gd name="T21" fmla="*/ 520 h 689"/>
                <a:gd name="T22" fmla="*/ 275 w 688"/>
                <a:gd name="T23" fmla="*/ 520 h 689"/>
                <a:gd name="T24" fmla="*/ 351 w 688"/>
                <a:gd name="T25" fmla="*/ 588 h 689"/>
                <a:gd name="T26" fmla="*/ 405 w 688"/>
                <a:gd name="T27" fmla="*/ 604 h 689"/>
                <a:gd name="T28" fmla="*/ 389 w 688"/>
                <a:gd name="T29" fmla="*/ 627 h 689"/>
                <a:gd name="T30" fmla="*/ 389 w 688"/>
                <a:gd name="T31" fmla="*/ 657 h 689"/>
                <a:gd name="T32" fmla="*/ 420 w 688"/>
                <a:gd name="T33" fmla="*/ 657 h 689"/>
                <a:gd name="T34" fmla="*/ 458 w 688"/>
                <a:gd name="T35" fmla="*/ 688 h 689"/>
                <a:gd name="T36" fmla="*/ 527 w 688"/>
                <a:gd name="T37" fmla="*/ 665 h 689"/>
                <a:gd name="T38" fmla="*/ 565 w 688"/>
                <a:gd name="T39" fmla="*/ 680 h 689"/>
                <a:gd name="T40" fmla="*/ 565 w 688"/>
                <a:gd name="T41" fmla="*/ 680 h 689"/>
                <a:gd name="T42" fmla="*/ 588 w 688"/>
                <a:gd name="T43" fmla="*/ 634 h 689"/>
                <a:gd name="T44" fmla="*/ 580 w 688"/>
                <a:gd name="T45" fmla="*/ 611 h 689"/>
                <a:gd name="T46" fmla="*/ 580 w 688"/>
                <a:gd name="T47" fmla="*/ 581 h 689"/>
                <a:gd name="T48" fmla="*/ 595 w 688"/>
                <a:gd name="T49" fmla="*/ 535 h 689"/>
                <a:gd name="T50" fmla="*/ 611 w 688"/>
                <a:gd name="T51" fmla="*/ 520 h 689"/>
                <a:gd name="T52" fmla="*/ 618 w 688"/>
                <a:gd name="T53" fmla="*/ 489 h 689"/>
                <a:gd name="T54" fmla="*/ 634 w 688"/>
                <a:gd name="T55" fmla="*/ 451 h 689"/>
                <a:gd name="T56" fmla="*/ 687 w 688"/>
                <a:gd name="T57" fmla="*/ 398 h 689"/>
                <a:gd name="T58" fmla="*/ 687 w 688"/>
                <a:gd name="T59" fmla="*/ 398 h 689"/>
                <a:gd name="T60" fmla="*/ 664 w 688"/>
                <a:gd name="T61" fmla="*/ 390 h 689"/>
                <a:gd name="T62" fmla="*/ 657 w 688"/>
                <a:gd name="T63" fmla="*/ 352 h 689"/>
                <a:gd name="T64" fmla="*/ 641 w 688"/>
                <a:gd name="T65" fmla="*/ 344 h 689"/>
                <a:gd name="T66" fmla="*/ 649 w 688"/>
                <a:gd name="T67" fmla="*/ 321 h 689"/>
                <a:gd name="T68" fmla="*/ 618 w 688"/>
                <a:gd name="T69" fmla="*/ 298 h 689"/>
                <a:gd name="T70" fmla="*/ 611 w 688"/>
                <a:gd name="T71" fmla="*/ 245 h 689"/>
                <a:gd name="T72" fmla="*/ 557 w 688"/>
                <a:gd name="T73" fmla="*/ 206 h 689"/>
                <a:gd name="T74" fmla="*/ 557 w 688"/>
                <a:gd name="T75" fmla="*/ 206 h 689"/>
                <a:gd name="T76" fmla="*/ 527 w 688"/>
                <a:gd name="T77" fmla="*/ 252 h 689"/>
                <a:gd name="T78" fmla="*/ 496 w 688"/>
                <a:gd name="T79" fmla="*/ 229 h 689"/>
                <a:gd name="T80" fmla="*/ 481 w 688"/>
                <a:gd name="T81" fmla="*/ 168 h 689"/>
                <a:gd name="T82" fmla="*/ 427 w 688"/>
                <a:gd name="T83" fmla="*/ 130 h 689"/>
                <a:gd name="T84" fmla="*/ 412 w 688"/>
                <a:gd name="T85" fmla="*/ 46 h 689"/>
                <a:gd name="T86" fmla="*/ 412 w 688"/>
                <a:gd name="T87" fmla="*/ 46 h 689"/>
                <a:gd name="T88" fmla="*/ 336 w 688"/>
                <a:gd name="T89" fmla="*/ 0 h 689"/>
                <a:gd name="T90" fmla="*/ 252 w 688"/>
                <a:gd name="T91" fmla="*/ 23 h 689"/>
                <a:gd name="T92" fmla="*/ 259 w 688"/>
                <a:gd name="T93" fmla="*/ 38 h 689"/>
                <a:gd name="T94" fmla="*/ 137 w 688"/>
                <a:gd name="T95" fmla="*/ 69 h 689"/>
                <a:gd name="T96" fmla="*/ 107 w 688"/>
                <a:gd name="T97" fmla="*/ 107 h 689"/>
                <a:gd name="T98" fmla="*/ 61 w 688"/>
                <a:gd name="T99" fmla="*/ 84 h 689"/>
                <a:gd name="T100" fmla="*/ 30 w 688"/>
                <a:gd name="T101" fmla="*/ 92 h 689"/>
                <a:gd name="T102" fmla="*/ 38 w 688"/>
                <a:gd name="T103" fmla="*/ 130 h 689"/>
                <a:gd name="T104" fmla="*/ 0 w 688"/>
                <a:gd name="T105" fmla="*/ 14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8" h="689">
                  <a:moveTo>
                    <a:pt x="0" y="145"/>
                  </a:moveTo>
                  <a:lnTo>
                    <a:pt x="0" y="145"/>
                  </a:lnTo>
                  <a:cubicBezTo>
                    <a:pt x="15" y="161"/>
                    <a:pt x="38" y="176"/>
                    <a:pt x="46" y="199"/>
                  </a:cubicBezTo>
                  <a:cubicBezTo>
                    <a:pt x="61" y="229"/>
                    <a:pt x="46" y="268"/>
                    <a:pt x="53" y="298"/>
                  </a:cubicBezTo>
                  <a:cubicBezTo>
                    <a:pt x="61" y="321"/>
                    <a:pt x="99" y="329"/>
                    <a:pt x="107" y="359"/>
                  </a:cubicBezTo>
                  <a:cubicBezTo>
                    <a:pt x="114" y="375"/>
                    <a:pt x="84" y="382"/>
                    <a:pt x="84" y="398"/>
                  </a:cubicBezTo>
                  <a:cubicBezTo>
                    <a:pt x="84" y="420"/>
                    <a:pt x="99" y="443"/>
                    <a:pt x="107" y="459"/>
                  </a:cubicBezTo>
                  <a:cubicBezTo>
                    <a:pt x="122" y="481"/>
                    <a:pt x="137" y="504"/>
                    <a:pt x="152" y="527"/>
                  </a:cubicBezTo>
                  <a:lnTo>
                    <a:pt x="152" y="527"/>
                  </a:lnTo>
                  <a:cubicBezTo>
                    <a:pt x="183" y="520"/>
                    <a:pt x="206" y="504"/>
                    <a:pt x="236" y="504"/>
                  </a:cubicBezTo>
                  <a:cubicBezTo>
                    <a:pt x="244" y="504"/>
                    <a:pt x="236" y="520"/>
                    <a:pt x="244" y="520"/>
                  </a:cubicBezTo>
                  <a:cubicBezTo>
                    <a:pt x="252" y="527"/>
                    <a:pt x="267" y="512"/>
                    <a:pt x="275" y="520"/>
                  </a:cubicBezTo>
                  <a:cubicBezTo>
                    <a:pt x="305" y="535"/>
                    <a:pt x="321" y="565"/>
                    <a:pt x="351" y="588"/>
                  </a:cubicBezTo>
                  <a:cubicBezTo>
                    <a:pt x="366" y="596"/>
                    <a:pt x="389" y="588"/>
                    <a:pt x="405" y="604"/>
                  </a:cubicBezTo>
                  <a:cubicBezTo>
                    <a:pt x="412" y="611"/>
                    <a:pt x="389" y="619"/>
                    <a:pt x="389" y="627"/>
                  </a:cubicBezTo>
                  <a:cubicBezTo>
                    <a:pt x="382" y="634"/>
                    <a:pt x="382" y="650"/>
                    <a:pt x="389" y="657"/>
                  </a:cubicBezTo>
                  <a:cubicBezTo>
                    <a:pt x="397" y="665"/>
                    <a:pt x="412" y="657"/>
                    <a:pt x="420" y="657"/>
                  </a:cubicBezTo>
                  <a:cubicBezTo>
                    <a:pt x="435" y="665"/>
                    <a:pt x="443" y="680"/>
                    <a:pt x="458" y="688"/>
                  </a:cubicBezTo>
                  <a:cubicBezTo>
                    <a:pt x="481" y="688"/>
                    <a:pt x="504" y="665"/>
                    <a:pt x="527" y="665"/>
                  </a:cubicBezTo>
                  <a:cubicBezTo>
                    <a:pt x="542" y="665"/>
                    <a:pt x="550" y="673"/>
                    <a:pt x="565" y="680"/>
                  </a:cubicBezTo>
                  <a:lnTo>
                    <a:pt x="565" y="680"/>
                  </a:lnTo>
                  <a:cubicBezTo>
                    <a:pt x="573" y="665"/>
                    <a:pt x="580" y="650"/>
                    <a:pt x="588" y="634"/>
                  </a:cubicBezTo>
                  <a:cubicBezTo>
                    <a:pt x="588" y="627"/>
                    <a:pt x="580" y="619"/>
                    <a:pt x="580" y="611"/>
                  </a:cubicBezTo>
                  <a:cubicBezTo>
                    <a:pt x="573" y="604"/>
                    <a:pt x="573" y="588"/>
                    <a:pt x="580" y="581"/>
                  </a:cubicBezTo>
                  <a:cubicBezTo>
                    <a:pt x="580" y="565"/>
                    <a:pt x="588" y="550"/>
                    <a:pt x="595" y="535"/>
                  </a:cubicBezTo>
                  <a:cubicBezTo>
                    <a:pt x="603" y="527"/>
                    <a:pt x="611" y="527"/>
                    <a:pt x="611" y="520"/>
                  </a:cubicBezTo>
                  <a:cubicBezTo>
                    <a:pt x="618" y="512"/>
                    <a:pt x="618" y="497"/>
                    <a:pt x="618" y="489"/>
                  </a:cubicBezTo>
                  <a:cubicBezTo>
                    <a:pt x="626" y="474"/>
                    <a:pt x="626" y="459"/>
                    <a:pt x="634" y="451"/>
                  </a:cubicBezTo>
                  <a:cubicBezTo>
                    <a:pt x="649" y="428"/>
                    <a:pt x="672" y="413"/>
                    <a:pt x="687" y="398"/>
                  </a:cubicBezTo>
                  <a:lnTo>
                    <a:pt x="687" y="398"/>
                  </a:lnTo>
                  <a:cubicBezTo>
                    <a:pt x="680" y="398"/>
                    <a:pt x="672" y="398"/>
                    <a:pt x="664" y="390"/>
                  </a:cubicBezTo>
                  <a:cubicBezTo>
                    <a:pt x="664" y="375"/>
                    <a:pt x="664" y="359"/>
                    <a:pt x="657" y="352"/>
                  </a:cubicBezTo>
                  <a:cubicBezTo>
                    <a:pt x="657" y="344"/>
                    <a:pt x="641" y="352"/>
                    <a:pt x="641" y="344"/>
                  </a:cubicBezTo>
                  <a:cubicBezTo>
                    <a:pt x="641" y="336"/>
                    <a:pt x="649" y="329"/>
                    <a:pt x="649" y="321"/>
                  </a:cubicBezTo>
                  <a:cubicBezTo>
                    <a:pt x="641" y="313"/>
                    <a:pt x="618" y="306"/>
                    <a:pt x="618" y="298"/>
                  </a:cubicBezTo>
                  <a:cubicBezTo>
                    <a:pt x="611" y="283"/>
                    <a:pt x="618" y="260"/>
                    <a:pt x="611" y="245"/>
                  </a:cubicBezTo>
                  <a:cubicBezTo>
                    <a:pt x="595" y="222"/>
                    <a:pt x="573" y="222"/>
                    <a:pt x="557" y="206"/>
                  </a:cubicBezTo>
                  <a:lnTo>
                    <a:pt x="557" y="206"/>
                  </a:lnTo>
                  <a:cubicBezTo>
                    <a:pt x="550" y="222"/>
                    <a:pt x="550" y="245"/>
                    <a:pt x="527" y="252"/>
                  </a:cubicBezTo>
                  <a:cubicBezTo>
                    <a:pt x="519" y="260"/>
                    <a:pt x="504" y="237"/>
                    <a:pt x="496" y="229"/>
                  </a:cubicBezTo>
                  <a:cubicBezTo>
                    <a:pt x="488" y="206"/>
                    <a:pt x="488" y="184"/>
                    <a:pt x="481" y="168"/>
                  </a:cubicBezTo>
                  <a:cubicBezTo>
                    <a:pt x="466" y="145"/>
                    <a:pt x="435" y="145"/>
                    <a:pt x="427" y="130"/>
                  </a:cubicBezTo>
                  <a:cubicBezTo>
                    <a:pt x="412" y="107"/>
                    <a:pt x="412" y="77"/>
                    <a:pt x="412" y="46"/>
                  </a:cubicBezTo>
                  <a:lnTo>
                    <a:pt x="412" y="46"/>
                  </a:lnTo>
                  <a:cubicBezTo>
                    <a:pt x="382" y="31"/>
                    <a:pt x="366" y="8"/>
                    <a:pt x="336" y="0"/>
                  </a:cubicBezTo>
                  <a:cubicBezTo>
                    <a:pt x="305" y="0"/>
                    <a:pt x="282" y="8"/>
                    <a:pt x="252" y="23"/>
                  </a:cubicBezTo>
                  <a:cubicBezTo>
                    <a:pt x="244" y="23"/>
                    <a:pt x="267" y="38"/>
                    <a:pt x="259" y="38"/>
                  </a:cubicBezTo>
                  <a:cubicBezTo>
                    <a:pt x="221" y="61"/>
                    <a:pt x="175" y="54"/>
                    <a:pt x="137" y="69"/>
                  </a:cubicBezTo>
                  <a:cubicBezTo>
                    <a:pt x="122" y="77"/>
                    <a:pt x="122" y="100"/>
                    <a:pt x="107" y="107"/>
                  </a:cubicBezTo>
                  <a:cubicBezTo>
                    <a:pt x="91" y="107"/>
                    <a:pt x="76" y="84"/>
                    <a:pt x="61" y="84"/>
                  </a:cubicBezTo>
                  <a:cubicBezTo>
                    <a:pt x="53" y="84"/>
                    <a:pt x="30" y="84"/>
                    <a:pt x="30" y="92"/>
                  </a:cubicBezTo>
                  <a:cubicBezTo>
                    <a:pt x="23" y="100"/>
                    <a:pt x="46" y="115"/>
                    <a:pt x="38" y="130"/>
                  </a:cubicBezTo>
                  <a:cubicBezTo>
                    <a:pt x="30" y="138"/>
                    <a:pt x="15" y="138"/>
                    <a:pt x="0" y="14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0" name="Freeform 169"/>
            <p:cNvSpPr>
              <a:spLocks noChangeArrowheads="1"/>
            </p:cNvSpPr>
            <p:nvPr/>
          </p:nvSpPr>
          <p:spPr bwMode="auto">
            <a:xfrm>
              <a:off x="4671709" y="6003925"/>
              <a:ext cx="231760" cy="357188"/>
            </a:xfrm>
            <a:custGeom>
              <a:avLst/>
              <a:gdLst>
                <a:gd name="T0" fmla="*/ 275 w 643"/>
                <a:gd name="T1" fmla="*/ 581 h 994"/>
                <a:gd name="T2" fmla="*/ 275 w 643"/>
                <a:gd name="T3" fmla="*/ 581 h 994"/>
                <a:gd name="T4" fmla="*/ 176 w 643"/>
                <a:gd name="T5" fmla="*/ 611 h 994"/>
                <a:gd name="T6" fmla="*/ 161 w 643"/>
                <a:gd name="T7" fmla="*/ 566 h 994"/>
                <a:gd name="T8" fmla="*/ 69 w 643"/>
                <a:gd name="T9" fmla="*/ 566 h 994"/>
                <a:gd name="T10" fmla="*/ 38 w 643"/>
                <a:gd name="T11" fmla="*/ 528 h 994"/>
                <a:gd name="T12" fmla="*/ 15 w 643"/>
                <a:gd name="T13" fmla="*/ 489 h 994"/>
                <a:gd name="T14" fmla="*/ 15 w 643"/>
                <a:gd name="T15" fmla="*/ 489 h 994"/>
                <a:gd name="T16" fmla="*/ 0 w 643"/>
                <a:gd name="T17" fmla="*/ 459 h 994"/>
                <a:gd name="T18" fmla="*/ 8 w 643"/>
                <a:gd name="T19" fmla="*/ 413 h 994"/>
                <a:gd name="T20" fmla="*/ 61 w 643"/>
                <a:gd name="T21" fmla="*/ 329 h 994"/>
                <a:gd name="T22" fmla="*/ 61 w 643"/>
                <a:gd name="T23" fmla="*/ 291 h 994"/>
                <a:gd name="T24" fmla="*/ 115 w 643"/>
                <a:gd name="T25" fmla="*/ 237 h 994"/>
                <a:gd name="T26" fmla="*/ 99 w 643"/>
                <a:gd name="T27" fmla="*/ 214 h 994"/>
                <a:gd name="T28" fmla="*/ 92 w 643"/>
                <a:gd name="T29" fmla="*/ 153 h 994"/>
                <a:gd name="T30" fmla="*/ 92 w 643"/>
                <a:gd name="T31" fmla="*/ 153 h 994"/>
                <a:gd name="T32" fmla="*/ 130 w 643"/>
                <a:gd name="T33" fmla="*/ 130 h 994"/>
                <a:gd name="T34" fmla="*/ 161 w 643"/>
                <a:gd name="T35" fmla="*/ 107 h 994"/>
                <a:gd name="T36" fmla="*/ 222 w 643"/>
                <a:gd name="T37" fmla="*/ 138 h 994"/>
                <a:gd name="T38" fmla="*/ 245 w 643"/>
                <a:gd name="T39" fmla="*/ 123 h 994"/>
                <a:gd name="T40" fmla="*/ 268 w 643"/>
                <a:gd name="T41" fmla="*/ 138 h 994"/>
                <a:gd name="T42" fmla="*/ 329 w 643"/>
                <a:gd name="T43" fmla="*/ 107 h 994"/>
                <a:gd name="T44" fmla="*/ 336 w 643"/>
                <a:gd name="T45" fmla="*/ 54 h 994"/>
                <a:gd name="T46" fmla="*/ 367 w 643"/>
                <a:gd name="T47" fmla="*/ 46 h 994"/>
                <a:gd name="T48" fmla="*/ 390 w 643"/>
                <a:gd name="T49" fmla="*/ 0 h 994"/>
                <a:gd name="T50" fmla="*/ 390 w 643"/>
                <a:gd name="T51" fmla="*/ 0 h 994"/>
                <a:gd name="T52" fmla="*/ 451 w 643"/>
                <a:gd name="T53" fmla="*/ 153 h 994"/>
                <a:gd name="T54" fmla="*/ 543 w 643"/>
                <a:gd name="T55" fmla="*/ 321 h 994"/>
                <a:gd name="T56" fmla="*/ 558 w 643"/>
                <a:gd name="T57" fmla="*/ 634 h 994"/>
                <a:gd name="T58" fmla="*/ 573 w 643"/>
                <a:gd name="T59" fmla="*/ 734 h 994"/>
                <a:gd name="T60" fmla="*/ 520 w 643"/>
                <a:gd name="T61" fmla="*/ 917 h 994"/>
                <a:gd name="T62" fmla="*/ 428 w 643"/>
                <a:gd name="T63" fmla="*/ 795 h 994"/>
                <a:gd name="T64" fmla="*/ 459 w 643"/>
                <a:gd name="T65" fmla="*/ 619 h 994"/>
                <a:gd name="T66" fmla="*/ 275 w 643"/>
                <a:gd name="T67" fmla="*/ 298 h 994"/>
                <a:gd name="T68" fmla="*/ 191 w 643"/>
                <a:gd name="T69" fmla="*/ 336 h 994"/>
                <a:gd name="T70" fmla="*/ 229 w 643"/>
                <a:gd name="T71" fmla="*/ 413 h 994"/>
                <a:gd name="T72" fmla="*/ 275 w 643"/>
                <a:gd name="T73" fmla="*/ 581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994">
                  <a:moveTo>
                    <a:pt x="275" y="581"/>
                  </a:moveTo>
                  <a:lnTo>
                    <a:pt x="275" y="581"/>
                  </a:lnTo>
                  <a:cubicBezTo>
                    <a:pt x="260" y="589"/>
                    <a:pt x="191" y="619"/>
                    <a:pt x="176" y="611"/>
                  </a:cubicBezTo>
                  <a:cubicBezTo>
                    <a:pt x="161" y="604"/>
                    <a:pt x="176" y="573"/>
                    <a:pt x="161" y="566"/>
                  </a:cubicBezTo>
                  <a:cubicBezTo>
                    <a:pt x="130" y="558"/>
                    <a:pt x="99" y="581"/>
                    <a:pt x="69" y="566"/>
                  </a:cubicBezTo>
                  <a:cubicBezTo>
                    <a:pt x="54" y="558"/>
                    <a:pt x="46" y="543"/>
                    <a:pt x="38" y="528"/>
                  </a:cubicBezTo>
                  <a:cubicBezTo>
                    <a:pt x="31" y="512"/>
                    <a:pt x="23" y="497"/>
                    <a:pt x="15" y="489"/>
                  </a:cubicBezTo>
                  <a:lnTo>
                    <a:pt x="15" y="489"/>
                  </a:lnTo>
                  <a:cubicBezTo>
                    <a:pt x="15" y="474"/>
                    <a:pt x="8" y="466"/>
                    <a:pt x="0" y="459"/>
                  </a:cubicBezTo>
                  <a:cubicBezTo>
                    <a:pt x="0" y="443"/>
                    <a:pt x="0" y="420"/>
                    <a:pt x="8" y="413"/>
                  </a:cubicBezTo>
                  <a:cubicBezTo>
                    <a:pt x="23" y="382"/>
                    <a:pt x="46" y="359"/>
                    <a:pt x="61" y="329"/>
                  </a:cubicBezTo>
                  <a:cubicBezTo>
                    <a:pt x="69" y="321"/>
                    <a:pt x="54" y="306"/>
                    <a:pt x="61" y="291"/>
                  </a:cubicBezTo>
                  <a:cubicBezTo>
                    <a:pt x="69" y="268"/>
                    <a:pt x="99" y="260"/>
                    <a:pt x="115" y="237"/>
                  </a:cubicBezTo>
                  <a:cubicBezTo>
                    <a:pt x="115" y="230"/>
                    <a:pt x="99" y="222"/>
                    <a:pt x="99" y="214"/>
                  </a:cubicBezTo>
                  <a:cubicBezTo>
                    <a:pt x="92" y="191"/>
                    <a:pt x="92" y="176"/>
                    <a:pt x="92" y="153"/>
                  </a:cubicBezTo>
                  <a:lnTo>
                    <a:pt x="92" y="153"/>
                  </a:lnTo>
                  <a:cubicBezTo>
                    <a:pt x="107" y="146"/>
                    <a:pt x="115" y="138"/>
                    <a:pt x="130" y="130"/>
                  </a:cubicBezTo>
                  <a:cubicBezTo>
                    <a:pt x="138" y="123"/>
                    <a:pt x="145" y="107"/>
                    <a:pt x="161" y="107"/>
                  </a:cubicBezTo>
                  <a:cubicBezTo>
                    <a:pt x="184" y="115"/>
                    <a:pt x="199" y="130"/>
                    <a:pt x="222" y="138"/>
                  </a:cubicBezTo>
                  <a:cubicBezTo>
                    <a:pt x="229" y="138"/>
                    <a:pt x="237" y="123"/>
                    <a:pt x="245" y="123"/>
                  </a:cubicBezTo>
                  <a:cubicBezTo>
                    <a:pt x="252" y="123"/>
                    <a:pt x="260" y="146"/>
                    <a:pt x="268" y="138"/>
                  </a:cubicBezTo>
                  <a:cubicBezTo>
                    <a:pt x="290" y="138"/>
                    <a:pt x="313" y="123"/>
                    <a:pt x="329" y="107"/>
                  </a:cubicBezTo>
                  <a:cubicBezTo>
                    <a:pt x="336" y="92"/>
                    <a:pt x="329" y="69"/>
                    <a:pt x="336" y="54"/>
                  </a:cubicBezTo>
                  <a:cubicBezTo>
                    <a:pt x="344" y="46"/>
                    <a:pt x="359" y="54"/>
                    <a:pt x="367" y="46"/>
                  </a:cubicBezTo>
                  <a:cubicBezTo>
                    <a:pt x="382" y="31"/>
                    <a:pt x="382" y="23"/>
                    <a:pt x="390" y="0"/>
                  </a:cubicBezTo>
                  <a:lnTo>
                    <a:pt x="390" y="0"/>
                  </a:lnTo>
                  <a:cubicBezTo>
                    <a:pt x="451" y="31"/>
                    <a:pt x="428" y="92"/>
                    <a:pt x="451" y="153"/>
                  </a:cubicBezTo>
                  <a:cubicBezTo>
                    <a:pt x="474" y="214"/>
                    <a:pt x="527" y="253"/>
                    <a:pt x="543" y="321"/>
                  </a:cubicBezTo>
                  <a:cubicBezTo>
                    <a:pt x="565" y="436"/>
                    <a:pt x="642" y="535"/>
                    <a:pt x="558" y="634"/>
                  </a:cubicBezTo>
                  <a:cubicBezTo>
                    <a:pt x="527" y="665"/>
                    <a:pt x="573" y="695"/>
                    <a:pt x="573" y="734"/>
                  </a:cubicBezTo>
                  <a:cubicBezTo>
                    <a:pt x="573" y="764"/>
                    <a:pt x="527" y="879"/>
                    <a:pt x="520" y="917"/>
                  </a:cubicBezTo>
                  <a:cubicBezTo>
                    <a:pt x="497" y="993"/>
                    <a:pt x="459" y="833"/>
                    <a:pt x="428" y="795"/>
                  </a:cubicBezTo>
                  <a:cubicBezTo>
                    <a:pt x="390" y="749"/>
                    <a:pt x="459" y="680"/>
                    <a:pt x="459" y="619"/>
                  </a:cubicBezTo>
                  <a:cubicBezTo>
                    <a:pt x="459" y="451"/>
                    <a:pt x="405" y="375"/>
                    <a:pt x="275" y="298"/>
                  </a:cubicBezTo>
                  <a:cubicBezTo>
                    <a:pt x="214" y="260"/>
                    <a:pt x="237" y="291"/>
                    <a:pt x="191" y="336"/>
                  </a:cubicBezTo>
                  <a:cubicBezTo>
                    <a:pt x="145" y="390"/>
                    <a:pt x="176" y="375"/>
                    <a:pt x="229" y="413"/>
                  </a:cubicBezTo>
                  <a:cubicBezTo>
                    <a:pt x="252" y="436"/>
                    <a:pt x="268" y="520"/>
                    <a:pt x="275" y="58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1" name="Freeform 170"/>
            <p:cNvSpPr>
              <a:spLocks noChangeArrowheads="1"/>
            </p:cNvSpPr>
            <p:nvPr/>
          </p:nvSpPr>
          <p:spPr bwMode="auto">
            <a:xfrm>
              <a:off x="4600276" y="6059489"/>
              <a:ext cx="112706" cy="134937"/>
            </a:xfrm>
            <a:custGeom>
              <a:avLst/>
              <a:gdLst>
                <a:gd name="T0" fmla="*/ 236 w 314"/>
                <a:gd name="T1" fmla="*/ 0 h 376"/>
                <a:gd name="T2" fmla="*/ 236 w 314"/>
                <a:gd name="T3" fmla="*/ 0 h 376"/>
                <a:gd name="T4" fmla="*/ 290 w 314"/>
                <a:gd name="T5" fmla="*/ 0 h 376"/>
                <a:gd name="T6" fmla="*/ 290 w 314"/>
                <a:gd name="T7" fmla="*/ 0 h 376"/>
                <a:gd name="T8" fmla="*/ 297 w 314"/>
                <a:gd name="T9" fmla="*/ 61 h 376"/>
                <a:gd name="T10" fmla="*/ 313 w 314"/>
                <a:gd name="T11" fmla="*/ 84 h 376"/>
                <a:gd name="T12" fmla="*/ 259 w 314"/>
                <a:gd name="T13" fmla="*/ 138 h 376"/>
                <a:gd name="T14" fmla="*/ 259 w 314"/>
                <a:gd name="T15" fmla="*/ 176 h 376"/>
                <a:gd name="T16" fmla="*/ 206 w 314"/>
                <a:gd name="T17" fmla="*/ 260 h 376"/>
                <a:gd name="T18" fmla="*/ 198 w 314"/>
                <a:gd name="T19" fmla="*/ 306 h 376"/>
                <a:gd name="T20" fmla="*/ 213 w 314"/>
                <a:gd name="T21" fmla="*/ 336 h 376"/>
                <a:gd name="T22" fmla="*/ 213 w 314"/>
                <a:gd name="T23" fmla="*/ 336 h 376"/>
                <a:gd name="T24" fmla="*/ 137 w 314"/>
                <a:gd name="T25" fmla="*/ 375 h 376"/>
                <a:gd name="T26" fmla="*/ 137 w 314"/>
                <a:gd name="T27" fmla="*/ 375 h 376"/>
                <a:gd name="T28" fmla="*/ 114 w 314"/>
                <a:gd name="T29" fmla="*/ 367 h 376"/>
                <a:gd name="T30" fmla="*/ 107 w 314"/>
                <a:gd name="T31" fmla="*/ 329 h 376"/>
                <a:gd name="T32" fmla="*/ 91 w 314"/>
                <a:gd name="T33" fmla="*/ 321 h 376"/>
                <a:gd name="T34" fmla="*/ 99 w 314"/>
                <a:gd name="T35" fmla="*/ 298 h 376"/>
                <a:gd name="T36" fmla="*/ 68 w 314"/>
                <a:gd name="T37" fmla="*/ 275 h 376"/>
                <a:gd name="T38" fmla="*/ 61 w 314"/>
                <a:gd name="T39" fmla="*/ 222 h 376"/>
                <a:gd name="T40" fmla="*/ 7 w 314"/>
                <a:gd name="T41" fmla="*/ 183 h 376"/>
                <a:gd name="T42" fmla="*/ 7 w 314"/>
                <a:gd name="T43" fmla="*/ 183 h 376"/>
                <a:gd name="T44" fmla="*/ 0 w 314"/>
                <a:gd name="T45" fmla="*/ 161 h 376"/>
                <a:gd name="T46" fmla="*/ 68 w 314"/>
                <a:gd name="T47" fmla="*/ 130 h 376"/>
                <a:gd name="T48" fmla="*/ 91 w 314"/>
                <a:gd name="T49" fmla="*/ 100 h 376"/>
                <a:gd name="T50" fmla="*/ 152 w 314"/>
                <a:gd name="T51" fmla="*/ 92 h 376"/>
                <a:gd name="T52" fmla="*/ 183 w 314"/>
                <a:gd name="T53" fmla="*/ 61 h 376"/>
                <a:gd name="T54" fmla="*/ 213 w 314"/>
                <a:gd name="T55" fmla="*/ 61 h 376"/>
                <a:gd name="T56" fmla="*/ 236 w 314"/>
                <a:gd name="T57"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4" h="376">
                  <a:moveTo>
                    <a:pt x="236" y="0"/>
                  </a:moveTo>
                  <a:lnTo>
                    <a:pt x="236" y="0"/>
                  </a:lnTo>
                  <a:cubicBezTo>
                    <a:pt x="290" y="0"/>
                    <a:pt x="290" y="0"/>
                    <a:pt x="290" y="0"/>
                  </a:cubicBezTo>
                  <a:lnTo>
                    <a:pt x="290" y="0"/>
                  </a:lnTo>
                  <a:cubicBezTo>
                    <a:pt x="290" y="23"/>
                    <a:pt x="290" y="38"/>
                    <a:pt x="297" y="61"/>
                  </a:cubicBezTo>
                  <a:cubicBezTo>
                    <a:pt x="297" y="69"/>
                    <a:pt x="313" y="77"/>
                    <a:pt x="313" y="84"/>
                  </a:cubicBezTo>
                  <a:cubicBezTo>
                    <a:pt x="297" y="107"/>
                    <a:pt x="267" y="115"/>
                    <a:pt x="259" y="138"/>
                  </a:cubicBezTo>
                  <a:cubicBezTo>
                    <a:pt x="252" y="153"/>
                    <a:pt x="267" y="168"/>
                    <a:pt x="259" y="176"/>
                  </a:cubicBezTo>
                  <a:cubicBezTo>
                    <a:pt x="244" y="206"/>
                    <a:pt x="221" y="229"/>
                    <a:pt x="206" y="260"/>
                  </a:cubicBezTo>
                  <a:cubicBezTo>
                    <a:pt x="198" y="267"/>
                    <a:pt x="198" y="290"/>
                    <a:pt x="198" y="306"/>
                  </a:cubicBezTo>
                  <a:cubicBezTo>
                    <a:pt x="206" y="313"/>
                    <a:pt x="213" y="321"/>
                    <a:pt x="213" y="336"/>
                  </a:cubicBezTo>
                  <a:lnTo>
                    <a:pt x="213" y="336"/>
                  </a:lnTo>
                  <a:cubicBezTo>
                    <a:pt x="137" y="375"/>
                    <a:pt x="137" y="375"/>
                    <a:pt x="137" y="375"/>
                  </a:cubicBezTo>
                  <a:lnTo>
                    <a:pt x="137" y="375"/>
                  </a:lnTo>
                  <a:cubicBezTo>
                    <a:pt x="130" y="375"/>
                    <a:pt x="122" y="375"/>
                    <a:pt x="114" y="367"/>
                  </a:cubicBezTo>
                  <a:cubicBezTo>
                    <a:pt x="114" y="352"/>
                    <a:pt x="114" y="336"/>
                    <a:pt x="107" y="329"/>
                  </a:cubicBezTo>
                  <a:cubicBezTo>
                    <a:pt x="107" y="321"/>
                    <a:pt x="91" y="329"/>
                    <a:pt x="91" y="321"/>
                  </a:cubicBezTo>
                  <a:cubicBezTo>
                    <a:pt x="91" y="313"/>
                    <a:pt x="99" y="306"/>
                    <a:pt x="99" y="298"/>
                  </a:cubicBezTo>
                  <a:cubicBezTo>
                    <a:pt x="91" y="290"/>
                    <a:pt x="68" y="283"/>
                    <a:pt x="68" y="275"/>
                  </a:cubicBezTo>
                  <a:cubicBezTo>
                    <a:pt x="61" y="260"/>
                    <a:pt x="68" y="237"/>
                    <a:pt x="61" y="222"/>
                  </a:cubicBezTo>
                  <a:cubicBezTo>
                    <a:pt x="45" y="199"/>
                    <a:pt x="23" y="199"/>
                    <a:pt x="7" y="183"/>
                  </a:cubicBezTo>
                  <a:lnTo>
                    <a:pt x="7" y="183"/>
                  </a:lnTo>
                  <a:cubicBezTo>
                    <a:pt x="7" y="176"/>
                    <a:pt x="0" y="168"/>
                    <a:pt x="0" y="161"/>
                  </a:cubicBezTo>
                  <a:cubicBezTo>
                    <a:pt x="23" y="145"/>
                    <a:pt x="53" y="145"/>
                    <a:pt x="68" y="130"/>
                  </a:cubicBezTo>
                  <a:cubicBezTo>
                    <a:pt x="84" y="122"/>
                    <a:pt x="76" y="100"/>
                    <a:pt x="91" y="100"/>
                  </a:cubicBezTo>
                  <a:cubicBezTo>
                    <a:pt x="114" y="84"/>
                    <a:pt x="137" y="100"/>
                    <a:pt x="152" y="92"/>
                  </a:cubicBezTo>
                  <a:cubicBezTo>
                    <a:pt x="168" y="92"/>
                    <a:pt x="168" y="69"/>
                    <a:pt x="183" y="61"/>
                  </a:cubicBezTo>
                  <a:cubicBezTo>
                    <a:pt x="191" y="61"/>
                    <a:pt x="206" y="69"/>
                    <a:pt x="213" y="61"/>
                  </a:cubicBezTo>
                  <a:cubicBezTo>
                    <a:pt x="229" y="46"/>
                    <a:pt x="229" y="23"/>
                    <a:pt x="23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2" name="Freeform 171"/>
            <p:cNvSpPr>
              <a:spLocks noChangeArrowheads="1"/>
            </p:cNvSpPr>
            <p:nvPr/>
          </p:nvSpPr>
          <p:spPr bwMode="auto">
            <a:xfrm>
              <a:off x="4657422" y="5995988"/>
              <a:ext cx="153978" cy="63500"/>
            </a:xfrm>
            <a:custGeom>
              <a:avLst/>
              <a:gdLst>
                <a:gd name="T0" fmla="*/ 76 w 429"/>
                <a:gd name="T1" fmla="*/ 175 h 176"/>
                <a:gd name="T2" fmla="*/ 76 w 429"/>
                <a:gd name="T3" fmla="*/ 175 h 176"/>
                <a:gd name="T4" fmla="*/ 130 w 429"/>
                <a:gd name="T5" fmla="*/ 175 h 176"/>
                <a:gd name="T6" fmla="*/ 130 w 429"/>
                <a:gd name="T7" fmla="*/ 175 h 176"/>
                <a:gd name="T8" fmla="*/ 168 w 429"/>
                <a:gd name="T9" fmla="*/ 152 h 176"/>
                <a:gd name="T10" fmla="*/ 199 w 429"/>
                <a:gd name="T11" fmla="*/ 129 h 176"/>
                <a:gd name="T12" fmla="*/ 260 w 429"/>
                <a:gd name="T13" fmla="*/ 160 h 176"/>
                <a:gd name="T14" fmla="*/ 283 w 429"/>
                <a:gd name="T15" fmla="*/ 145 h 176"/>
                <a:gd name="T16" fmla="*/ 306 w 429"/>
                <a:gd name="T17" fmla="*/ 160 h 176"/>
                <a:gd name="T18" fmla="*/ 367 w 429"/>
                <a:gd name="T19" fmla="*/ 129 h 176"/>
                <a:gd name="T20" fmla="*/ 374 w 429"/>
                <a:gd name="T21" fmla="*/ 76 h 176"/>
                <a:gd name="T22" fmla="*/ 405 w 429"/>
                <a:gd name="T23" fmla="*/ 68 h 176"/>
                <a:gd name="T24" fmla="*/ 428 w 429"/>
                <a:gd name="T25" fmla="*/ 22 h 176"/>
                <a:gd name="T26" fmla="*/ 428 w 429"/>
                <a:gd name="T27" fmla="*/ 22 h 176"/>
                <a:gd name="T28" fmla="*/ 389 w 429"/>
                <a:gd name="T29" fmla="*/ 15 h 176"/>
                <a:gd name="T30" fmla="*/ 122 w 429"/>
                <a:gd name="T31" fmla="*/ 38 h 176"/>
                <a:gd name="T32" fmla="*/ 0 w 429"/>
                <a:gd name="T33" fmla="*/ 122 h 176"/>
                <a:gd name="T34" fmla="*/ 0 w 429"/>
                <a:gd name="T35" fmla="*/ 122 h 176"/>
                <a:gd name="T36" fmla="*/ 0 w 429"/>
                <a:gd name="T37" fmla="*/ 152 h 176"/>
                <a:gd name="T38" fmla="*/ 31 w 429"/>
                <a:gd name="T39" fmla="*/ 175 h 176"/>
                <a:gd name="T40" fmla="*/ 61 w 429"/>
                <a:gd name="T41" fmla="*/ 168 h 176"/>
                <a:gd name="T42" fmla="*/ 76 w 429"/>
                <a:gd name="T43"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9" h="176">
                  <a:moveTo>
                    <a:pt x="76" y="175"/>
                  </a:moveTo>
                  <a:lnTo>
                    <a:pt x="76" y="175"/>
                  </a:lnTo>
                  <a:cubicBezTo>
                    <a:pt x="130" y="175"/>
                    <a:pt x="130" y="175"/>
                    <a:pt x="130" y="175"/>
                  </a:cubicBezTo>
                  <a:lnTo>
                    <a:pt x="130" y="175"/>
                  </a:lnTo>
                  <a:cubicBezTo>
                    <a:pt x="145" y="168"/>
                    <a:pt x="153" y="160"/>
                    <a:pt x="168" y="152"/>
                  </a:cubicBezTo>
                  <a:cubicBezTo>
                    <a:pt x="176" y="145"/>
                    <a:pt x="183" y="129"/>
                    <a:pt x="199" y="129"/>
                  </a:cubicBezTo>
                  <a:cubicBezTo>
                    <a:pt x="222" y="137"/>
                    <a:pt x="237" y="152"/>
                    <a:pt x="260" y="160"/>
                  </a:cubicBezTo>
                  <a:cubicBezTo>
                    <a:pt x="267" y="160"/>
                    <a:pt x="275" y="145"/>
                    <a:pt x="283" y="145"/>
                  </a:cubicBezTo>
                  <a:cubicBezTo>
                    <a:pt x="290" y="145"/>
                    <a:pt x="298" y="168"/>
                    <a:pt x="306" y="160"/>
                  </a:cubicBezTo>
                  <a:cubicBezTo>
                    <a:pt x="328" y="160"/>
                    <a:pt x="351" y="145"/>
                    <a:pt x="367" y="129"/>
                  </a:cubicBezTo>
                  <a:cubicBezTo>
                    <a:pt x="374" y="114"/>
                    <a:pt x="367" y="91"/>
                    <a:pt x="374" y="76"/>
                  </a:cubicBezTo>
                  <a:cubicBezTo>
                    <a:pt x="382" y="68"/>
                    <a:pt x="397" y="76"/>
                    <a:pt x="405" y="68"/>
                  </a:cubicBezTo>
                  <a:cubicBezTo>
                    <a:pt x="420" y="53"/>
                    <a:pt x="420" y="45"/>
                    <a:pt x="428" y="22"/>
                  </a:cubicBezTo>
                  <a:lnTo>
                    <a:pt x="428" y="22"/>
                  </a:lnTo>
                  <a:cubicBezTo>
                    <a:pt x="420" y="22"/>
                    <a:pt x="405" y="15"/>
                    <a:pt x="389" y="15"/>
                  </a:cubicBezTo>
                  <a:cubicBezTo>
                    <a:pt x="313" y="0"/>
                    <a:pt x="191" y="7"/>
                    <a:pt x="122" y="38"/>
                  </a:cubicBezTo>
                  <a:cubicBezTo>
                    <a:pt x="99" y="53"/>
                    <a:pt x="46" y="91"/>
                    <a:pt x="0" y="122"/>
                  </a:cubicBezTo>
                  <a:lnTo>
                    <a:pt x="0" y="122"/>
                  </a:lnTo>
                  <a:cubicBezTo>
                    <a:pt x="0" y="137"/>
                    <a:pt x="0" y="145"/>
                    <a:pt x="0" y="152"/>
                  </a:cubicBezTo>
                  <a:cubicBezTo>
                    <a:pt x="8" y="168"/>
                    <a:pt x="15" y="175"/>
                    <a:pt x="31" y="175"/>
                  </a:cubicBezTo>
                  <a:cubicBezTo>
                    <a:pt x="38" y="175"/>
                    <a:pt x="53" y="168"/>
                    <a:pt x="61" y="168"/>
                  </a:cubicBezTo>
                  <a:cubicBezTo>
                    <a:pt x="69" y="168"/>
                    <a:pt x="69" y="175"/>
                    <a:pt x="76"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3" name="Freeform 172"/>
            <p:cNvSpPr>
              <a:spLocks noChangeArrowheads="1"/>
            </p:cNvSpPr>
            <p:nvPr/>
          </p:nvSpPr>
          <p:spPr bwMode="auto">
            <a:xfrm>
              <a:off x="4551067" y="6007101"/>
              <a:ext cx="134928" cy="138113"/>
            </a:xfrm>
            <a:custGeom>
              <a:avLst/>
              <a:gdLst>
                <a:gd name="T0" fmla="*/ 298 w 375"/>
                <a:gd name="T1" fmla="*/ 92 h 383"/>
                <a:gd name="T2" fmla="*/ 298 w 375"/>
                <a:gd name="T3" fmla="*/ 92 h 383"/>
                <a:gd name="T4" fmla="*/ 298 w 375"/>
                <a:gd name="T5" fmla="*/ 122 h 383"/>
                <a:gd name="T6" fmla="*/ 329 w 375"/>
                <a:gd name="T7" fmla="*/ 145 h 383"/>
                <a:gd name="T8" fmla="*/ 359 w 375"/>
                <a:gd name="T9" fmla="*/ 138 h 383"/>
                <a:gd name="T10" fmla="*/ 374 w 375"/>
                <a:gd name="T11" fmla="*/ 145 h 383"/>
                <a:gd name="T12" fmla="*/ 374 w 375"/>
                <a:gd name="T13" fmla="*/ 145 h 383"/>
                <a:gd name="T14" fmla="*/ 351 w 375"/>
                <a:gd name="T15" fmla="*/ 206 h 383"/>
                <a:gd name="T16" fmla="*/ 321 w 375"/>
                <a:gd name="T17" fmla="*/ 206 h 383"/>
                <a:gd name="T18" fmla="*/ 290 w 375"/>
                <a:gd name="T19" fmla="*/ 237 h 383"/>
                <a:gd name="T20" fmla="*/ 229 w 375"/>
                <a:gd name="T21" fmla="*/ 245 h 383"/>
                <a:gd name="T22" fmla="*/ 206 w 375"/>
                <a:gd name="T23" fmla="*/ 275 h 383"/>
                <a:gd name="T24" fmla="*/ 138 w 375"/>
                <a:gd name="T25" fmla="*/ 306 h 383"/>
                <a:gd name="T26" fmla="*/ 145 w 375"/>
                <a:gd name="T27" fmla="*/ 328 h 383"/>
                <a:gd name="T28" fmla="*/ 145 w 375"/>
                <a:gd name="T29" fmla="*/ 328 h 383"/>
                <a:gd name="T30" fmla="*/ 115 w 375"/>
                <a:gd name="T31" fmla="*/ 374 h 383"/>
                <a:gd name="T32" fmla="*/ 84 w 375"/>
                <a:gd name="T33" fmla="*/ 351 h 383"/>
                <a:gd name="T34" fmla="*/ 69 w 375"/>
                <a:gd name="T35" fmla="*/ 290 h 383"/>
                <a:gd name="T36" fmla="*/ 15 w 375"/>
                <a:gd name="T37" fmla="*/ 252 h 383"/>
                <a:gd name="T38" fmla="*/ 0 w 375"/>
                <a:gd name="T39" fmla="*/ 168 h 383"/>
                <a:gd name="T40" fmla="*/ 0 w 375"/>
                <a:gd name="T41" fmla="*/ 168 h 383"/>
                <a:gd name="T42" fmla="*/ 54 w 375"/>
                <a:gd name="T43" fmla="*/ 153 h 383"/>
                <a:gd name="T44" fmla="*/ 38 w 375"/>
                <a:gd name="T45" fmla="*/ 107 h 383"/>
                <a:gd name="T46" fmla="*/ 84 w 375"/>
                <a:gd name="T47" fmla="*/ 31 h 383"/>
                <a:gd name="T48" fmla="*/ 84 w 375"/>
                <a:gd name="T49" fmla="*/ 31 h 383"/>
                <a:gd name="T50" fmla="*/ 122 w 375"/>
                <a:gd name="T51" fmla="*/ 61 h 383"/>
                <a:gd name="T52" fmla="*/ 145 w 375"/>
                <a:gd name="T53" fmla="*/ 46 h 383"/>
                <a:gd name="T54" fmla="*/ 145 w 375"/>
                <a:gd name="T55" fmla="*/ 8 h 383"/>
                <a:gd name="T56" fmla="*/ 206 w 375"/>
                <a:gd name="T57" fmla="*/ 61 h 383"/>
                <a:gd name="T58" fmla="*/ 206 w 375"/>
                <a:gd name="T59" fmla="*/ 61 h 383"/>
                <a:gd name="T60" fmla="*/ 191 w 375"/>
                <a:gd name="T61" fmla="*/ 160 h 383"/>
                <a:gd name="T62" fmla="*/ 298 w 375"/>
                <a:gd name="T63" fmla="*/ 9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383">
                  <a:moveTo>
                    <a:pt x="298" y="92"/>
                  </a:moveTo>
                  <a:lnTo>
                    <a:pt x="298" y="92"/>
                  </a:lnTo>
                  <a:cubicBezTo>
                    <a:pt x="298" y="107"/>
                    <a:pt x="298" y="115"/>
                    <a:pt x="298" y="122"/>
                  </a:cubicBezTo>
                  <a:cubicBezTo>
                    <a:pt x="306" y="138"/>
                    <a:pt x="313" y="145"/>
                    <a:pt x="329" y="145"/>
                  </a:cubicBezTo>
                  <a:cubicBezTo>
                    <a:pt x="336" y="145"/>
                    <a:pt x="351" y="138"/>
                    <a:pt x="359" y="138"/>
                  </a:cubicBezTo>
                  <a:cubicBezTo>
                    <a:pt x="367" y="138"/>
                    <a:pt x="367" y="145"/>
                    <a:pt x="374" y="145"/>
                  </a:cubicBezTo>
                  <a:lnTo>
                    <a:pt x="374" y="145"/>
                  </a:lnTo>
                  <a:cubicBezTo>
                    <a:pt x="367" y="168"/>
                    <a:pt x="367" y="191"/>
                    <a:pt x="351" y="206"/>
                  </a:cubicBezTo>
                  <a:cubicBezTo>
                    <a:pt x="344" y="214"/>
                    <a:pt x="329" y="206"/>
                    <a:pt x="321" y="206"/>
                  </a:cubicBezTo>
                  <a:cubicBezTo>
                    <a:pt x="306" y="214"/>
                    <a:pt x="306" y="237"/>
                    <a:pt x="290" y="237"/>
                  </a:cubicBezTo>
                  <a:cubicBezTo>
                    <a:pt x="275" y="245"/>
                    <a:pt x="252" y="229"/>
                    <a:pt x="229" y="245"/>
                  </a:cubicBezTo>
                  <a:cubicBezTo>
                    <a:pt x="214" y="245"/>
                    <a:pt x="222" y="267"/>
                    <a:pt x="206" y="275"/>
                  </a:cubicBezTo>
                  <a:cubicBezTo>
                    <a:pt x="191" y="290"/>
                    <a:pt x="161" y="290"/>
                    <a:pt x="138" y="306"/>
                  </a:cubicBezTo>
                  <a:cubicBezTo>
                    <a:pt x="138" y="313"/>
                    <a:pt x="145" y="321"/>
                    <a:pt x="145" y="328"/>
                  </a:cubicBezTo>
                  <a:lnTo>
                    <a:pt x="145" y="328"/>
                  </a:lnTo>
                  <a:cubicBezTo>
                    <a:pt x="138" y="344"/>
                    <a:pt x="138" y="367"/>
                    <a:pt x="115" y="374"/>
                  </a:cubicBezTo>
                  <a:cubicBezTo>
                    <a:pt x="107" y="382"/>
                    <a:pt x="92" y="359"/>
                    <a:pt x="84" y="351"/>
                  </a:cubicBezTo>
                  <a:cubicBezTo>
                    <a:pt x="76" y="328"/>
                    <a:pt x="76" y="306"/>
                    <a:pt x="69" y="290"/>
                  </a:cubicBezTo>
                  <a:cubicBezTo>
                    <a:pt x="54" y="267"/>
                    <a:pt x="23" y="267"/>
                    <a:pt x="15" y="252"/>
                  </a:cubicBezTo>
                  <a:cubicBezTo>
                    <a:pt x="0" y="229"/>
                    <a:pt x="0" y="199"/>
                    <a:pt x="0" y="168"/>
                  </a:cubicBezTo>
                  <a:lnTo>
                    <a:pt x="0" y="168"/>
                  </a:lnTo>
                  <a:cubicBezTo>
                    <a:pt x="15" y="168"/>
                    <a:pt x="38" y="168"/>
                    <a:pt x="54" y="153"/>
                  </a:cubicBezTo>
                  <a:cubicBezTo>
                    <a:pt x="61" y="138"/>
                    <a:pt x="38" y="122"/>
                    <a:pt x="38" y="107"/>
                  </a:cubicBezTo>
                  <a:cubicBezTo>
                    <a:pt x="46" y="76"/>
                    <a:pt x="69" y="53"/>
                    <a:pt x="84" y="31"/>
                  </a:cubicBezTo>
                  <a:lnTo>
                    <a:pt x="84" y="31"/>
                  </a:lnTo>
                  <a:cubicBezTo>
                    <a:pt x="99" y="38"/>
                    <a:pt x="107" y="53"/>
                    <a:pt x="122" y="61"/>
                  </a:cubicBezTo>
                  <a:cubicBezTo>
                    <a:pt x="130" y="61"/>
                    <a:pt x="138" y="53"/>
                    <a:pt x="145" y="46"/>
                  </a:cubicBezTo>
                  <a:cubicBezTo>
                    <a:pt x="153" y="31"/>
                    <a:pt x="138" y="0"/>
                    <a:pt x="145" y="8"/>
                  </a:cubicBezTo>
                  <a:cubicBezTo>
                    <a:pt x="176" y="15"/>
                    <a:pt x="183" y="38"/>
                    <a:pt x="206" y="61"/>
                  </a:cubicBezTo>
                  <a:lnTo>
                    <a:pt x="206" y="61"/>
                  </a:lnTo>
                  <a:cubicBezTo>
                    <a:pt x="199" y="84"/>
                    <a:pt x="191" y="122"/>
                    <a:pt x="191" y="160"/>
                  </a:cubicBezTo>
                  <a:cubicBezTo>
                    <a:pt x="206" y="160"/>
                    <a:pt x="252" y="130"/>
                    <a:pt x="298" y="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4" name="Freeform 173"/>
            <p:cNvSpPr>
              <a:spLocks noChangeArrowheads="1"/>
            </p:cNvSpPr>
            <p:nvPr/>
          </p:nvSpPr>
          <p:spPr bwMode="auto">
            <a:xfrm>
              <a:off x="4292321" y="5861050"/>
              <a:ext cx="288906" cy="247650"/>
            </a:xfrm>
            <a:custGeom>
              <a:avLst/>
              <a:gdLst>
                <a:gd name="T0" fmla="*/ 306 w 803"/>
                <a:gd name="T1" fmla="*/ 672 h 689"/>
                <a:gd name="T2" fmla="*/ 306 w 803"/>
                <a:gd name="T3" fmla="*/ 672 h 689"/>
                <a:gd name="T4" fmla="*/ 344 w 803"/>
                <a:gd name="T5" fmla="*/ 657 h 689"/>
                <a:gd name="T6" fmla="*/ 336 w 803"/>
                <a:gd name="T7" fmla="*/ 619 h 689"/>
                <a:gd name="T8" fmla="*/ 367 w 803"/>
                <a:gd name="T9" fmla="*/ 611 h 689"/>
                <a:gd name="T10" fmla="*/ 413 w 803"/>
                <a:gd name="T11" fmla="*/ 634 h 689"/>
                <a:gd name="T12" fmla="*/ 443 w 803"/>
                <a:gd name="T13" fmla="*/ 596 h 689"/>
                <a:gd name="T14" fmla="*/ 565 w 803"/>
                <a:gd name="T15" fmla="*/ 565 h 689"/>
                <a:gd name="T16" fmla="*/ 558 w 803"/>
                <a:gd name="T17" fmla="*/ 550 h 689"/>
                <a:gd name="T18" fmla="*/ 642 w 803"/>
                <a:gd name="T19" fmla="*/ 527 h 689"/>
                <a:gd name="T20" fmla="*/ 718 w 803"/>
                <a:gd name="T21" fmla="*/ 573 h 689"/>
                <a:gd name="T22" fmla="*/ 718 w 803"/>
                <a:gd name="T23" fmla="*/ 573 h 689"/>
                <a:gd name="T24" fmla="*/ 772 w 803"/>
                <a:gd name="T25" fmla="*/ 558 h 689"/>
                <a:gd name="T26" fmla="*/ 756 w 803"/>
                <a:gd name="T27" fmla="*/ 512 h 689"/>
                <a:gd name="T28" fmla="*/ 802 w 803"/>
                <a:gd name="T29" fmla="*/ 436 h 689"/>
                <a:gd name="T30" fmla="*/ 802 w 803"/>
                <a:gd name="T31" fmla="*/ 436 h 689"/>
                <a:gd name="T32" fmla="*/ 787 w 803"/>
                <a:gd name="T33" fmla="*/ 413 h 689"/>
                <a:gd name="T34" fmla="*/ 695 w 803"/>
                <a:gd name="T35" fmla="*/ 405 h 689"/>
                <a:gd name="T36" fmla="*/ 672 w 803"/>
                <a:gd name="T37" fmla="*/ 352 h 689"/>
                <a:gd name="T38" fmla="*/ 718 w 803"/>
                <a:gd name="T39" fmla="*/ 260 h 689"/>
                <a:gd name="T40" fmla="*/ 665 w 803"/>
                <a:gd name="T41" fmla="*/ 153 h 689"/>
                <a:gd name="T42" fmla="*/ 649 w 803"/>
                <a:gd name="T43" fmla="*/ 99 h 689"/>
                <a:gd name="T44" fmla="*/ 627 w 803"/>
                <a:gd name="T45" fmla="*/ 61 h 689"/>
                <a:gd name="T46" fmla="*/ 627 w 803"/>
                <a:gd name="T47" fmla="*/ 61 h 689"/>
                <a:gd name="T48" fmla="*/ 604 w 803"/>
                <a:gd name="T49" fmla="*/ 16 h 689"/>
                <a:gd name="T50" fmla="*/ 558 w 803"/>
                <a:gd name="T51" fmla="*/ 8 h 689"/>
                <a:gd name="T52" fmla="*/ 489 w 803"/>
                <a:gd name="T53" fmla="*/ 23 h 689"/>
                <a:gd name="T54" fmla="*/ 428 w 803"/>
                <a:gd name="T55" fmla="*/ 69 h 689"/>
                <a:gd name="T56" fmla="*/ 367 w 803"/>
                <a:gd name="T57" fmla="*/ 54 h 689"/>
                <a:gd name="T58" fmla="*/ 375 w 803"/>
                <a:gd name="T59" fmla="*/ 69 h 689"/>
                <a:gd name="T60" fmla="*/ 298 w 803"/>
                <a:gd name="T61" fmla="*/ 69 h 689"/>
                <a:gd name="T62" fmla="*/ 237 w 803"/>
                <a:gd name="T63" fmla="*/ 46 h 689"/>
                <a:gd name="T64" fmla="*/ 191 w 803"/>
                <a:gd name="T65" fmla="*/ 99 h 689"/>
                <a:gd name="T66" fmla="*/ 130 w 803"/>
                <a:gd name="T67" fmla="*/ 92 h 689"/>
                <a:gd name="T68" fmla="*/ 31 w 803"/>
                <a:gd name="T69" fmla="*/ 92 h 689"/>
                <a:gd name="T70" fmla="*/ 31 w 803"/>
                <a:gd name="T71" fmla="*/ 92 h 689"/>
                <a:gd name="T72" fmla="*/ 46 w 803"/>
                <a:gd name="T73" fmla="*/ 153 h 689"/>
                <a:gd name="T74" fmla="*/ 38 w 803"/>
                <a:gd name="T75" fmla="*/ 206 h 689"/>
                <a:gd name="T76" fmla="*/ 0 w 803"/>
                <a:gd name="T77" fmla="*/ 283 h 689"/>
                <a:gd name="T78" fmla="*/ 0 w 803"/>
                <a:gd name="T79" fmla="*/ 283 h 689"/>
                <a:gd name="T80" fmla="*/ 38 w 803"/>
                <a:gd name="T81" fmla="*/ 359 h 689"/>
                <a:gd name="T82" fmla="*/ 145 w 803"/>
                <a:gd name="T83" fmla="*/ 458 h 689"/>
                <a:gd name="T84" fmla="*/ 115 w 803"/>
                <a:gd name="T85" fmla="*/ 688 h 689"/>
                <a:gd name="T86" fmla="*/ 115 w 803"/>
                <a:gd name="T87" fmla="*/ 688 h 689"/>
                <a:gd name="T88" fmla="*/ 275 w 803"/>
                <a:gd name="T89" fmla="*/ 627 h 689"/>
                <a:gd name="T90" fmla="*/ 306 w 803"/>
                <a:gd name="T91" fmla="*/ 672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3" h="689">
                  <a:moveTo>
                    <a:pt x="306" y="672"/>
                  </a:moveTo>
                  <a:lnTo>
                    <a:pt x="306" y="672"/>
                  </a:lnTo>
                  <a:cubicBezTo>
                    <a:pt x="321" y="665"/>
                    <a:pt x="336" y="665"/>
                    <a:pt x="344" y="657"/>
                  </a:cubicBezTo>
                  <a:cubicBezTo>
                    <a:pt x="352" y="642"/>
                    <a:pt x="329" y="627"/>
                    <a:pt x="336" y="619"/>
                  </a:cubicBezTo>
                  <a:cubicBezTo>
                    <a:pt x="336" y="611"/>
                    <a:pt x="359" y="611"/>
                    <a:pt x="367" y="611"/>
                  </a:cubicBezTo>
                  <a:cubicBezTo>
                    <a:pt x="382" y="611"/>
                    <a:pt x="397" y="634"/>
                    <a:pt x="413" y="634"/>
                  </a:cubicBezTo>
                  <a:cubicBezTo>
                    <a:pt x="428" y="627"/>
                    <a:pt x="428" y="604"/>
                    <a:pt x="443" y="596"/>
                  </a:cubicBezTo>
                  <a:cubicBezTo>
                    <a:pt x="481" y="581"/>
                    <a:pt x="527" y="588"/>
                    <a:pt x="565" y="565"/>
                  </a:cubicBezTo>
                  <a:cubicBezTo>
                    <a:pt x="573" y="565"/>
                    <a:pt x="550" y="550"/>
                    <a:pt x="558" y="550"/>
                  </a:cubicBezTo>
                  <a:cubicBezTo>
                    <a:pt x="588" y="535"/>
                    <a:pt x="611" y="527"/>
                    <a:pt x="642" y="527"/>
                  </a:cubicBezTo>
                  <a:cubicBezTo>
                    <a:pt x="672" y="535"/>
                    <a:pt x="688" y="558"/>
                    <a:pt x="718" y="573"/>
                  </a:cubicBezTo>
                  <a:lnTo>
                    <a:pt x="718" y="573"/>
                  </a:lnTo>
                  <a:cubicBezTo>
                    <a:pt x="733" y="573"/>
                    <a:pt x="756" y="573"/>
                    <a:pt x="772" y="558"/>
                  </a:cubicBezTo>
                  <a:cubicBezTo>
                    <a:pt x="779" y="543"/>
                    <a:pt x="756" y="527"/>
                    <a:pt x="756" y="512"/>
                  </a:cubicBezTo>
                  <a:cubicBezTo>
                    <a:pt x="764" y="481"/>
                    <a:pt x="787" y="458"/>
                    <a:pt x="802" y="436"/>
                  </a:cubicBezTo>
                  <a:lnTo>
                    <a:pt x="802" y="436"/>
                  </a:lnTo>
                  <a:cubicBezTo>
                    <a:pt x="794" y="428"/>
                    <a:pt x="794" y="420"/>
                    <a:pt x="787" y="413"/>
                  </a:cubicBezTo>
                  <a:cubicBezTo>
                    <a:pt x="756" y="405"/>
                    <a:pt x="718" y="428"/>
                    <a:pt x="695" y="405"/>
                  </a:cubicBezTo>
                  <a:cubicBezTo>
                    <a:pt x="672" y="397"/>
                    <a:pt x="672" y="367"/>
                    <a:pt x="672" y="352"/>
                  </a:cubicBezTo>
                  <a:cubicBezTo>
                    <a:pt x="680" y="321"/>
                    <a:pt x="726" y="298"/>
                    <a:pt x="718" y="260"/>
                  </a:cubicBezTo>
                  <a:cubicBezTo>
                    <a:pt x="718" y="222"/>
                    <a:pt x="680" y="191"/>
                    <a:pt x="665" y="153"/>
                  </a:cubicBezTo>
                  <a:cubicBezTo>
                    <a:pt x="657" y="138"/>
                    <a:pt x="657" y="115"/>
                    <a:pt x="649" y="99"/>
                  </a:cubicBezTo>
                  <a:cubicBezTo>
                    <a:pt x="642" y="84"/>
                    <a:pt x="634" y="77"/>
                    <a:pt x="627" y="61"/>
                  </a:cubicBezTo>
                  <a:lnTo>
                    <a:pt x="627" y="61"/>
                  </a:lnTo>
                  <a:cubicBezTo>
                    <a:pt x="619" y="46"/>
                    <a:pt x="619" y="23"/>
                    <a:pt x="604" y="16"/>
                  </a:cubicBezTo>
                  <a:cubicBezTo>
                    <a:pt x="588" y="0"/>
                    <a:pt x="573" y="8"/>
                    <a:pt x="558" y="8"/>
                  </a:cubicBezTo>
                  <a:cubicBezTo>
                    <a:pt x="535" y="16"/>
                    <a:pt x="512" y="16"/>
                    <a:pt x="489" y="23"/>
                  </a:cubicBezTo>
                  <a:lnTo>
                    <a:pt x="428" y="69"/>
                  </a:lnTo>
                  <a:cubicBezTo>
                    <a:pt x="420" y="69"/>
                    <a:pt x="367" y="54"/>
                    <a:pt x="367" y="54"/>
                  </a:cubicBezTo>
                  <a:cubicBezTo>
                    <a:pt x="367" y="61"/>
                    <a:pt x="382" y="69"/>
                    <a:pt x="375" y="69"/>
                  </a:cubicBezTo>
                  <a:cubicBezTo>
                    <a:pt x="352" y="77"/>
                    <a:pt x="329" y="69"/>
                    <a:pt x="298" y="69"/>
                  </a:cubicBezTo>
                  <a:cubicBezTo>
                    <a:pt x="283" y="61"/>
                    <a:pt x="260" y="39"/>
                    <a:pt x="237" y="46"/>
                  </a:cubicBezTo>
                  <a:cubicBezTo>
                    <a:pt x="214" y="54"/>
                    <a:pt x="214" y="92"/>
                    <a:pt x="191" y="99"/>
                  </a:cubicBezTo>
                  <a:cubicBezTo>
                    <a:pt x="168" y="107"/>
                    <a:pt x="153" y="92"/>
                    <a:pt x="130" y="92"/>
                  </a:cubicBezTo>
                  <a:cubicBezTo>
                    <a:pt x="100" y="84"/>
                    <a:pt x="61" y="92"/>
                    <a:pt x="31" y="92"/>
                  </a:cubicBezTo>
                  <a:lnTo>
                    <a:pt x="31" y="92"/>
                  </a:lnTo>
                  <a:cubicBezTo>
                    <a:pt x="38" y="115"/>
                    <a:pt x="46" y="138"/>
                    <a:pt x="46" y="153"/>
                  </a:cubicBezTo>
                  <a:cubicBezTo>
                    <a:pt x="46" y="168"/>
                    <a:pt x="38" y="191"/>
                    <a:pt x="38" y="206"/>
                  </a:cubicBezTo>
                  <a:cubicBezTo>
                    <a:pt x="23" y="229"/>
                    <a:pt x="15" y="260"/>
                    <a:pt x="0" y="283"/>
                  </a:cubicBezTo>
                  <a:lnTo>
                    <a:pt x="0" y="283"/>
                  </a:lnTo>
                  <a:cubicBezTo>
                    <a:pt x="15" y="306"/>
                    <a:pt x="23" y="336"/>
                    <a:pt x="38" y="359"/>
                  </a:cubicBezTo>
                  <a:cubicBezTo>
                    <a:pt x="69" y="397"/>
                    <a:pt x="130" y="413"/>
                    <a:pt x="145" y="458"/>
                  </a:cubicBezTo>
                  <a:cubicBezTo>
                    <a:pt x="161" y="535"/>
                    <a:pt x="122" y="611"/>
                    <a:pt x="115" y="688"/>
                  </a:cubicBezTo>
                  <a:lnTo>
                    <a:pt x="115" y="688"/>
                  </a:lnTo>
                  <a:cubicBezTo>
                    <a:pt x="168" y="665"/>
                    <a:pt x="222" y="627"/>
                    <a:pt x="275" y="627"/>
                  </a:cubicBezTo>
                  <a:cubicBezTo>
                    <a:pt x="290" y="619"/>
                    <a:pt x="290" y="657"/>
                    <a:pt x="306" y="67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5" name="Freeform 174"/>
            <p:cNvSpPr>
              <a:spLocks noChangeArrowheads="1"/>
            </p:cNvSpPr>
            <p:nvPr/>
          </p:nvSpPr>
          <p:spPr bwMode="auto">
            <a:xfrm>
              <a:off x="4517731" y="5875339"/>
              <a:ext cx="130167" cy="153987"/>
            </a:xfrm>
            <a:custGeom>
              <a:avLst/>
              <a:gdLst>
                <a:gd name="T0" fmla="*/ 297 w 360"/>
                <a:gd name="T1" fmla="*/ 427 h 428"/>
                <a:gd name="T2" fmla="*/ 297 w 360"/>
                <a:gd name="T3" fmla="*/ 427 h 428"/>
                <a:gd name="T4" fmla="*/ 236 w 360"/>
                <a:gd name="T5" fmla="*/ 374 h 428"/>
                <a:gd name="T6" fmla="*/ 236 w 360"/>
                <a:gd name="T7" fmla="*/ 412 h 428"/>
                <a:gd name="T8" fmla="*/ 213 w 360"/>
                <a:gd name="T9" fmla="*/ 427 h 428"/>
                <a:gd name="T10" fmla="*/ 175 w 360"/>
                <a:gd name="T11" fmla="*/ 397 h 428"/>
                <a:gd name="T12" fmla="*/ 175 w 360"/>
                <a:gd name="T13" fmla="*/ 397 h 428"/>
                <a:gd name="T14" fmla="*/ 160 w 360"/>
                <a:gd name="T15" fmla="*/ 374 h 428"/>
                <a:gd name="T16" fmla="*/ 68 w 360"/>
                <a:gd name="T17" fmla="*/ 366 h 428"/>
                <a:gd name="T18" fmla="*/ 45 w 360"/>
                <a:gd name="T19" fmla="*/ 313 h 428"/>
                <a:gd name="T20" fmla="*/ 91 w 360"/>
                <a:gd name="T21" fmla="*/ 221 h 428"/>
                <a:gd name="T22" fmla="*/ 38 w 360"/>
                <a:gd name="T23" fmla="*/ 114 h 428"/>
                <a:gd name="T24" fmla="*/ 22 w 360"/>
                <a:gd name="T25" fmla="*/ 60 h 428"/>
                <a:gd name="T26" fmla="*/ 0 w 360"/>
                <a:gd name="T27" fmla="*/ 22 h 428"/>
                <a:gd name="T28" fmla="*/ 0 w 360"/>
                <a:gd name="T29" fmla="*/ 22 h 428"/>
                <a:gd name="T30" fmla="*/ 61 w 360"/>
                <a:gd name="T31" fmla="*/ 15 h 428"/>
                <a:gd name="T32" fmla="*/ 76 w 360"/>
                <a:gd name="T33" fmla="*/ 22 h 428"/>
                <a:gd name="T34" fmla="*/ 91 w 360"/>
                <a:gd name="T35" fmla="*/ 7 h 428"/>
                <a:gd name="T36" fmla="*/ 137 w 360"/>
                <a:gd name="T37" fmla="*/ 0 h 428"/>
                <a:gd name="T38" fmla="*/ 137 w 360"/>
                <a:gd name="T39" fmla="*/ 0 h 428"/>
                <a:gd name="T40" fmla="*/ 145 w 360"/>
                <a:gd name="T41" fmla="*/ 38 h 428"/>
                <a:gd name="T42" fmla="*/ 175 w 360"/>
                <a:gd name="T43" fmla="*/ 68 h 428"/>
                <a:gd name="T44" fmla="*/ 198 w 360"/>
                <a:gd name="T45" fmla="*/ 45 h 428"/>
                <a:gd name="T46" fmla="*/ 206 w 360"/>
                <a:gd name="T47" fmla="*/ 76 h 428"/>
                <a:gd name="T48" fmla="*/ 236 w 360"/>
                <a:gd name="T49" fmla="*/ 53 h 428"/>
                <a:gd name="T50" fmla="*/ 259 w 360"/>
                <a:gd name="T51" fmla="*/ 68 h 428"/>
                <a:gd name="T52" fmla="*/ 297 w 360"/>
                <a:gd name="T53" fmla="*/ 53 h 428"/>
                <a:gd name="T54" fmla="*/ 336 w 360"/>
                <a:gd name="T55" fmla="*/ 76 h 428"/>
                <a:gd name="T56" fmla="*/ 336 w 360"/>
                <a:gd name="T57" fmla="*/ 76 h 428"/>
                <a:gd name="T58" fmla="*/ 305 w 360"/>
                <a:gd name="T59" fmla="*/ 99 h 428"/>
                <a:gd name="T60" fmla="*/ 305 w 360"/>
                <a:gd name="T61" fmla="*/ 122 h 428"/>
                <a:gd name="T62" fmla="*/ 320 w 360"/>
                <a:gd name="T63" fmla="*/ 144 h 428"/>
                <a:gd name="T64" fmla="*/ 297 w 360"/>
                <a:gd name="T65" fmla="*/ 229 h 428"/>
                <a:gd name="T66" fmla="*/ 320 w 360"/>
                <a:gd name="T67" fmla="*/ 244 h 428"/>
                <a:gd name="T68" fmla="*/ 359 w 360"/>
                <a:gd name="T69" fmla="*/ 320 h 428"/>
                <a:gd name="T70" fmla="*/ 359 w 360"/>
                <a:gd name="T71" fmla="*/ 320 h 428"/>
                <a:gd name="T72" fmla="*/ 297 w 360"/>
                <a:gd name="T73" fmla="*/ 42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428">
                  <a:moveTo>
                    <a:pt x="297" y="427"/>
                  </a:moveTo>
                  <a:lnTo>
                    <a:pt x="297" y="427"/>
                  </a:lnTo>
                  <a:cubicBezTo>
                    <a:pt x="274" y="404"/>
                    <a:pt x="267" y="381"/>
                    <a:pt x="236" y="374"/>
                  </a:cubicBezTo>
                  <a:cubicBezTo>
                    <a:pt x="229" y="366"/>
                    <a:pt x="244" y="397"/>
                    <a:pt x="236" y="412"/>
                  </a:cubicBezTo>
                  <a:cubicBezTo>
                    <a:pt x="229" y="419"/>
                    <a:pt x="221" y="427"/>
                    <a:pt x="213" y="427"/>
                  </a:cubicBezTo>
                  <a:cubicBezTo>
                    <a:pt x="198" y="419"/>
                    <a:pt x="190" y="404"/>
                    <a:pt x="175" y="397"/>
                  </a:cubicBezTo>
                  <a:lnTo>
                    <a:pt x="175" y="397"/>
                  </a:lnTo>
                  <a:cubicBezTo>
                    <a:pt x="167" y="389"/>
                    <a:pt x="167" y="381"/>
                    <a:pt x="160" y="374"/>
                  </a:cubicBezTo>
                  <a:cubicBezTo>
                    <a:pt x="129" y="366"/>
                    <a:pt x="91" y="389"/>
                    <a:pt x="68" y="366"/>
                  </a:cubicBezTo>
                  <a:cubicBezTo>
                    <a:pt x="45" y="358"/>
                    <a:pt x="45" y="328"/>
                    <a:pt x="45" y="313"/>
                  </a:cubicBezTo>
                  <a:cubicBezTo>
                    <a:pt x="53" y="282"/>
                    <a:pt x="99" y="259"/>
                    <a:pt x="91" y="221"/>
                  </a:cubicBezTo>
                  <a:cubicBezTo>
                    <a:pt x="91" y="183"/>
                    <a:pt x="53" y="152"/>
                    <a:pt x="38" y="114"/>
                  </a:cubicBezTo>
                  <a:cubicBezTo>
                    <a:pt x="30" y="99"/>
                    <a:pt x="30" y="76"/>
                    <a:pt x="22" y="60"/>
                  </a:cubicBezTo>
                  <a:cubicBezTo>
                    <a:pt x="15" y="45"/>
                    <a:pt x="7" y="38"/>
                    <a:pt x="0" y="22"/>
                  </a:cubicBezTo>
                  <a:lnTo>
                    <a:pt x="0" y="22"/>
                  </a:lnTo>
                  <a:cubicBezTo>
                    <a:pt x="22" y="15"/>
                    <a:pt x="38" y="7"/>
                    <a:pt x="61" y="15"/>
                  </a:cubicBezTo>
                  <a:cubicBezTo>
                    <a:pt x="68" y="15"/>
                    <a:pt x="68" y="30"/>
                    <a:pt x="76" y="22"/>
                  </a:cubicBezTo>
                  <a:cubicBezTo>
                    <a:pt x="84" y="22"/>
                    <a:pt x="84" y="7"/>
                    <a:pt x="91" y="7"/>
                  </a:cubicBezTo>
                  <a:cubicBezTo>
                    <a:pt x="106" y="0"/>
                    <a:pt x="122" y="0"/>
                    <a:pt x="137" y="0"/>
                  </a:cubicBezTo>
                  <a:lnTo>
                    <a:pt x="137" y="0"/>
                  </a:lnTo>
                  <a:cubicBezTo>
                    <a:pt x="137" y="7"/>
                    <a:pt x="137" y="22"/>
                    <a:pt x="145" y="38"/>
                  </a:cubicBezTo>
                  <a:cubicBezTo>
                    <a:pt x="152" y="53"/>
                    <a:pt x="160" y="68"/>
                    <a:pt x="175" y="68"/>
                  </a:cubicBezTo>
                  <a:cubicBezTo>
                    <a:pt x="183" y="68"/>
                    <a:pt x="190" y="53"/>
                    <a:pt x="198" y="45"/>
                  </a:cubicBezTo>
                  <a:cubicBezTo>
                    <a:pt x="198" y="45"/>
                    <a:pt x="198" y="76"/>
                    <a:pt x="206" y="76"/>
                  </a:cubicBezTo>
                  <a:cubicBezTo>
                    <a:pt x="206" y="68"/>
                    <a:pt x="236" y="53"/>
                    <a:pt x="236" y="53"/>
                  </a:cubicBezTo>
                  <a:cubicBezTo>
                    <a:pt x="244" y="60"/>
                    <a:pt x="252" y="68"/>
                    <a:pt x="259" y="68"/>
                  </a:cubicBezTo>
                  <a:cubicBezTo>
                    <a:pt x="274" y="68"/>
                    <a:pt x="290" y="45"/>
                    <a:pt x="297" y="53"/>
                  </a:cubicBezTo>
                  <a:cubicBezTo>
                    <a:pt x="313" y="53"/>
                    <a:pt x="320" y="68"/>
                    <a:pt x="336" y="76"/>
                  </a:cubicBezTo>
                  <a:lnTo>
                    <a:pt x="336" y="76"/>
                  </a:lnTo>
                  <a:cubicBezTo>
                    <a:pt x="320" y="83"/>
                    <a:pt x="313" y="91"/>
                    <a:pt x="305" y="99"/>
                  </a:cubicBezTo>
                  <a:cubicBezTo>
                    <a:pt x="297" y="106"/>
                    <a:pt x="305" y="114"/>
                    <a:pt x="305" y="122"/>
                  </a:cubicBezTo>
                  <a:cubicBezTo>
                    <a:pt x="305" y="129"/>
                    <a:pt x="320" y="137"/>
                    <a:pt x="320" y="144"/>
                  </a:cubicBezTo>
                  <a:cubicBezTo>
                    <a:pt x="313" y="175"/>
                    <a:pt x="297" y="198"/>
                    <a:pt x="297" y="229"/>
                  </a:cubicBezTo>
                  <a:cubicBezTo>
                    <a:pt x="297" y="236"/>
                    <a:pt x="320" y="236"/>
                    <a:pt x="320" y="244"/>
                  </a:cubicBezTo>
                  <a:cubicBezTo>
                    <a:pt x="336" y="267"/>
                    <a:pt x="343" y="297"/>
                    <a:pt x="359" y="320"/>
                  </a:cubicBezTo>
                  <a:lnTo>
                    <a:pt x="359" y="320"/>
                  </a:lnTo>
                  <a:cubicBezTo>
                    <a:pt x="328" y="351"/>
                    <a:pt x="305" y="381"/>
                    <a:pt x="297" y="42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6" name="Freeform 175"/>
            <p:cNvSpPr>
              <a:spLocks noChangeArrowheads="1"/>
            </p:cNvSpPr>
            <p:nvPr/>
          </p:nvSpPr>
          <p:spPr bwMode="auto">
            <a:xfrm>
              <a:off x="3998653" y="5929314"/>
              <a:ext cx="352402" cy="206375"/>
            </a:xfrm>
            <a:custGeom>
              <a:avLst/>
              <a:gdLst>
                <a:gd name="T0" fmla="*/ 817 w 979"/>
                <a:gd name="T1" fmla="*/ 92 h 574"/>
                <a:gd name="T2" fmla="*/ 817 w 979"/>
                <a:gd name="T3" fmla="*/ 92 h 574"/>
                <a:gd name="T4" fmla="*/ 855 w 979"/>
                <a:gd name="T5" fmla="*/ 168 h 574"/>
                <a:gd name="T6" fmla="*/ 962 w 979"/>
                <a:gd name="T7" fmla="*/ 267 h 574"/>
                <a:gd name="T8" fmla="*/ 932 w 979"/>
                <a:gd name="T9" fmla="*/ 497 h 574"/>
                <a:gd name="T10" fmla="*/ 932 w 979"/>
                <a:gd name="T11" fmla="*/ 497 h 574"/>
                <a:gd name="T12" fmla="*/ 748 w 979"/>
                <a:gd name="T13" fmla="*/ 573 h 574"/>
                <a:gd name="T14" fmla="*/ 748 w 979"/>
                <a:gd name="T15" fmla="*/ 573 h 574"/>
                <a:gd name="T16" fmla="*/ 642 w 979"/>
                <a:gd name="T17" fmla="*/ 504 h 574"/>
                <a:gd name="T18" fmla="*/ 603 w 979"/>
                <a:gd name="T19" fmla="*/ 489 h 574"/>
                <a:gd name="T20" fmla="*/ 596 w 979"/>
                <a:gd name="T21" fmla="*/ 512 h 574"/>
                <a:gd name="T22" fmla="*/ 550 w 979"/>
                <a:gd name="T23" fmla="*/ 512 h 574"/>
                <a:gd name="T24" fmla="*/ 512 w 979"/>
                <a:gd name="T25" fmla="*/ 497 h 574"/>
                <a:gd name="T26" fmla="*/ 481 w 979"/>
                <a:gd name="T27" fmla="*/ 542 h 574"/>
                <a:gd name="T28" fmla="*/ 443 w 979"/>
                <a:gd name="T29" fmla="*/ 481 h 574"/>
                <a:gd name="T30" fmla="*/ 374 w 979"/>
                <a:gd name="T31" fmla="*/ 497 h 574"/>
                <a:gd name="T32" fmla="*/ 344 w 979"/>
                <a:gd name="T33" fmla="*/ 489 h 574"/>
                <a:gd name="T34" fmla="*/ 313 w 979"/>
                <a:gd name="T35" fmla="*/ 466 h 574"/>
                <a:gd name="T36" fmla="*/ 237 w 979"/>
                <a:gd name="T37" fmla="*/ 489 h 574"/>
                <a:gd name="T38" fmla="*/ 175 w 979"/>
                <a:gd name="T39" fmla="*/ 497 h 574"/>
                <a:gd name="T40" fmla="*/ 107 w 979"/>
                <a:gd name="T41" fmla="*/ 481 h 574"/>
                <a:gd name="T42" fmla="*/ 76 w 979"/>
                <a:gd name="T43" fmla="*/ 466 h 574"/>
                <a:gd name="T44" fmla="*/ 76 w 979"/>
                <a:gd name="T45" fmla="*/ 466 h 574"/>
                <a:gd name="T46" fmla="*/ 99 w 979"/>
                <a:gd name="T47" fmla="*/ 390 h 574"/>
                <a:gd name="T48" fmla="*/ 38 w 979"/>
                <a:gd name="T49" fmla="*/ 275 h 574"/>
                <a:gd name="T50" fmla="*/ 69 w 979"/>
                <a:gd name="T51" fmla="*/ 237 h 574"/>
                <a:gd name="T52" fmla="*/ 23 w 979"/>
                <a:gd name="T53" fmla="*/ 191 h 574"/>
                <a:gd name="T54" fmla="*/ 31 w 979"/>
                <a:gd name="T55" fmla="*/ 122 h 574"/>
                <a:gd name="T56" fmla="*/ 15 w 979"/>
                <a:gd name="T57" fmla="*/ 46 h 574"/>
                <a:gd name="T58" fmla="*/ 69 w 979"/>
                <a:gd name="T59" fmla="*/ 15 h 574"/>
                <a:gd name="T60" fmla="*/ 69 w 979"/>
                <a:gd name="T61" fmla="*/ 15 h 574"/>
                <a:gd name="T62" fmla="*/ 145 w 979"/>
                <a:gd name="T63" fmla="*/ 54 h 574"/>
                <a:gd name="T64" fmla="*/ 214 w 979"/>
                <a:gd name="T65" fmla="*/ 61 h 574"/>
                <a:gd name="T66" fmla="*/ 306 w 979"/>
                <a:gd name="T67" fmla="*/ 8 h 574"/>
                <a:gd name="T68" fmla="*/ 374 w 979"/>
                <a:gd name="T69" fmla="*/ 46 h 574"/>
                <a:gd name="T70" fmla="*/ 382 w 979"/>
                <a:gd name="T71" fmla="*/ 8 h 574"/>
                <a:gd name="T72" fmla="*/ 405 w 979"/>
                <a:gd name="T73" fmla="*/ 8 h 574"/>
                <a:gd name="T74" fmla="*/ 466 w 979"/>
                <a:gd name="T75" fmla="*/ 107 h 574"/>
                <a:gd name="T76" fmla="*/ 527 w 979"/>
                <a:gd name="T77" fmla="*/ 145 h 574"/>
                <a:gd name="T78" fmla="*/ 588 w 979"/>
                <a:gd name="T79" fmla="*/ 115 h 574"/>
                <a:gd name="T80" fmla="*/ 664 w 979"/>
                <a:gd name="T81" fmla="*/ 77 h 574"/>
                <a:gd name="T82" fmla="*/ 710 w 979"/>
                <a:gd name="T83" fmla="*/ 92 h 574"/>
                <a:gd name="T84" fmla="*/ 733 w 979"/>
                <a:gd name="T85" fmla="*/ 77 h 574"/>
                <a:gd name="T86" fmla="*/ 817 w 979"/>
                <a:gd name="T87" fmla="*/ 9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9" h="574">
                  <a:moveTo>
                    <a:pt x="817" y="92"/>
                  </a:moveTo>
                  <a:lnTo>
                    <a:pt x="817" y="92"/>
                  </a:lnTo>
                  <a:cubicBezTo>
                    <a:pt x="832" y="115"/>
                    <a:pt x="840" y="145"/>
                    <a:pt x="855" y="168"/>
                  </a:cubicBezTo>
                  <a:cubicBezTo>
                    <a:pt x="886" y="206"/>
                    <a:pt x="947" y="222"/>
                    <a:pt x="962" y="267"/>
                  </a:cubicBezTo>
                  <a:cubicBezTo>
                    <a:pt x="978" y="344"/>
                    <a:pt x="939" y="420"/>
                    <a:pt x="932" y="497"/>
                  </a:cubicBezTo>
                  <a:lnTo>
                    <a:pt x="932" y="497"/>
                  </a:lnTo>
                  <a:cubicBezTo>
                    <a:pt x="748" y="573"/>
                    <a:pt x="748" y="573"/>
                    <a:pt x="748" y="573"/>
                  </a:cubicBezTo>
                  <a:lnTo>
                    <a:pt x="748" y="573"/>
                  </a:lnTo>
                  <a:cubicBezTo>
                    <a:pt x="718" y="550"/>
                    <a:pt x="680" y="520"/>
                    <a:pt x="642" y="504"/>
                  </a:cubicBezTo>
                  <a:cubicBezTo>
                    <a:pt x="626" y="497"/>
                    <a:pt x="611" y="489"/>
                    <a:pt x="603" y="489"/>
                  </a:cubicBezTo>
                  <a:cubicBezTo>
                    <a:pt x="596" y="497"/>
                    <a:pt x="603" y="504"/>
                    <a:pt x="596" y="512"/>
                  </a:cubicBezTo>
                  <a:cubicBezTo>
                    <a:pt x="580" y="512"/>
                    <a:pt x="565" y="512"/>
                    <a:pt x="550" y="512"/>
                  </a:cubicBezTo>
                  <a:cubicBezTo>
                    <a:pt x="535" y="512"/>
                    <a:pt x="527" y="489"/>
                    <a:pt x="512" y="497"/>
                  </a:cubicBezTo>
                  <a:cubicBezTo>
                    <a:pt x="496" y="504"/>
                    <a:pt x="504" y="542"/>
                    <a:pt x="481" y="542"/>
                  </a:cubicBezTo>
                  <a:cubicBezTo>
                    <a:pt x="458" y="535"/>
                    <a:pt x="466" y="489"/>
                    <a:pt x="443" y="481"/>
                  </a:cubicBezTo>
                  <a:cubicBezTo>
                    <a:pt x="420" y="474"/>
                    <a:pt x="397" y="497"/>
                    <a:pt x="374" y="497"/>
                  </a:cubicBezTo>
                  <a:cubicBezTo>
                    <a:pt x="367" y="497"/>
                    <a:pt x="351" y="497"/>
                    <a:pt x="344" y="489"/>
                  </a:cubicBezTo>
                  <a:cubicBezTo>
                    <a:pt x="328" y="481"/>
                    <a:pt x="328" y="466"/>
                    <a:pt x="313" y="466"/>
                  </a:cubicBezTo>
                  <a:cubicBezTo>
                    <a:pt x="290" y="466"/>
                    <a:pt x="260" y="481"/>
                    <a:pt x="237" y="489"/>
                  </a:cubicBezTo>
                  <a:cubicBezTo>
                    <a:pt x="214" y="497"/>
                    <a:pt x="198" y="504"/>
                    <a:pt x="175" y="497"/>
                  </a:cubicBezTo>
                  <a:cubicBezTo>
                    <a:pt x="153" y="497"/>
                    <a:pt x="130" y="489"/>
                    <a:pt x="107" y="481"/>
                  </a:cubicBezTo>
                  <a:cubicBezTo>
                    <a:pt x="99" y="481"/>
                    <a:pt x="92" y="474"/>
                    <a:pt x="76" y="466"/>
                  </a:cubicBezTo>
                  <a:lnTo>
                    <a:pt x="76" y="466"/>
                  </a:lnTo>
                  <a:cubicBezTo>
                    <a:pt x="84" y="443"/>
                    <a:pt x="107" y="420"/>
                    <a:pt x="99" y="390"/>
                  </a:cubicBezTo>
                  <a:cubicBezTo>
                    <a:pt x="92" y="352"/>
                    <a:pt x="53" y="313"/>
                    <a:pt x="38" y="275"/>
                  </a:cubicBezTo>
                  <a:cubicBezTo>
                    <a:pt x="38" y="260"/>
                    <a:pt x="69" y="252"/>
                    <a:pt x="69" y="237"/>
                  </a:cubicBezTo>
                  <a:cubicBezTo>
                    <a:pt x="61" y="222"/>
                    <a:pt x="31" y="214"/>
                    <a:pt x="23" y="191"/>
                  </a:cubicBezTo>
                  <a:cubicBezTo>
                    <a:pt x="15" y="168"/>
                    <a:pt x="31" y="145"/>
                    <a:pt x="31" y="122"/>
                  </a:cubicBezTo>
                  <a:cubicBezTo>
                    <a:pt x="23" y="100"/>
                    <a:pt x="0" y="69"/>
                    <a:pt x="15" y="46"/>
                  </a:cubicBezTo>
                  <a:cubicBezTo>
                    <a:pt x="23" y="31"/>
                    <a:pt x="46" y="23"/>
                    <a:pt x="69" y="15"/>
                  </a:cubicBezTo>
                  <a:lnTo>
                    <a:pt x="69" y="15"/>
                  </a:lnTo>
                  <a:cubicBezTo>
                    <a:pt x="92" y="31"/>
                    <a:pt x="122" y="46"/>
                    <a:pt x="145" y="54"/>
                  </a:cubicBezTo>
                  <a:cubicBezTo>
                    <a:pt x="168" y="61"/>
                    <a:pt x="191" y="69"/>
                    <a:pt x="214" y="61"/>
                  </a:cubicBezTo>
                  <a:cubicBezTo>
                    <a:pt x="244" y="54"/>
                    <a:pt x="267" y="8"/>
                    <a:pt x="306" y="8"/>
                  </a:cubicBezTo>
                  <a:cubicBezTo>
                    <a:pt x="328" y="0"/>
                    <a:pt x="344" y="46"/>
                    <a:pt x="374" y="46"/>
                  </a:cubicBezTo>
                  <a:cubicBezTo>
                    <a:pt x="382" y="46"/>
                    <a:pt x="374" y="15"/>
                    <a:pt x="382" y="8"/>
                  </a:cubicBezTo>
                  <a:cubicBezTo>
                    <a:pt x="382" y="0"/>
                    <a:pt x="397" y="0"/>
                    <a:pt x="405" y="8"/>
                  </a:cubicBezTo>
                  <a:cubicBezTo>
                    <a:pt x="428" y="38"/>
                    <a:pt x="443" y="77"/>
                    <a:pt x="466" y="107"/>
                  </a:cubicBezTo>
                  <a:cubicBezTo>
                    <a:pt x="481" y="122"/>
                    <a:pt x="504" y="145"/>
                    <a:pt x="527" y="145"/>
                  </a:cubicBezTo>
                  <a:cubicBezTo>
                    <a:pt x="550" y="145"/>
                    <a:pt x="573" y="130"/>
                    <a:pt x="588" y="115"/>
                  </a:cubicBezTo>
                  <a:cubicBezTo>
                    <a:pt x="619" y="107"/>
                    <a:pt x="642" y="84"/>
                    <a:pt x="664" y="77"/>
                  </a:cubicBezTo>
                  <a:cubicBezTo>
                    <a:pt x="680" y="77"/>
                    <a:pt x="695" y="92"/>
                    <a:pt x="710" y="92"/>
                  </a:cubicBezTo>
                  <a:cubicBezTo>
                    <a:pt x="718" y="92"/>
                    <a:pt x="725" y="77"/>
                    <a:pt x="733" y="77"/>
                  </a:cubicBezTo>
                  <a:cubicBezTo>
                    <a:pt x="764" y="77"/>
                    <a:pt x="794" y="84"/>
                    <a:pt x="817" y="92"/>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7" name="Freeform 176"/>
            <p:cNvSpPr>
              <a:spLocks noChangeArrowheads="1"/>
            </p:cNvSpPr>
            <p:nvPr/>
          </p:nvSpPr>
          <p:spPr bwMode="auto">
            <a:xfrm>
              <a:off x="4022463" y="5729288"/>
              <a:ext cx="292081" cy="252412"/>
            </a:xfrm>
            <a:custGeom>
              <a:avLst/>
              <a:gdLst>
                <a:gd name="T0" fmla="*/ 0 w 810"/>
                <a:gd name="T1" fmla="*/ 572 h 703"/>
                <a:gd name="T2" fmla="*/ 0 w 810"/>
                <a:gd name="T3" fmla="*/ 572 h 703"/>
                <a:gd name="T4" fmla="*/ 76 w 810"/>
                <a:gd name="T5" fmla="*/ 611 h 703"/>
                <a:gd name="T6" fmla="*/ 145 w 810"/>
                <a:gd name="T7" fmla="*/ 618 h 703"/>
                <a:gd name="T8" fmla="*/ 237 w 810"/>
                <a:gd name="T9" fmla="*/ 565 h 703"/>
                <a:gd name="T10" fmla="*/ 305 w 810"/>
                <a:gd name="T11" fmla="*/ 603 h 703"/>
                <a:gd name="T12" fmla="*/ 313 w 810"/>
                <a:gd name="T13" fmla="*/ 565 h 703"/>
                <a:gd name="T14" fmla="*/ 336 w 810"/>
                <a:gd name="T15" fmla="*/ 565 h 703"/>
                <a:gd name="T16" fmla="*/ 397 w 810"/>
                <a:gd name="T17" fmla="*/ 664 h 703"/>
                <a:gd name="T18" fmla="*/ 458 w 810"/>
                <a:gd name="T19" fmla="*/ 702 h 703"/>
                <a:gd name="T20" fmla="*/ 519 w 810"/>
                <a:gd name="T21" fmla="*/ 672 h 703"/>
                <a:gd name="T22" fmla="*/ 595 w 810"/>
                <a:gd name="T23" fmla="*/ 634 h 703"/>
                <a:gd name="T24" fmla="*/ 641 w 810"/>
                <a:gd name="T25" fmla="*/ 649 h 703"/>
                <a:gd name="T26" fmla="*/ 664 w 810"/>
                <a:gd name="T27" fmla="*/ 634 h 703"/>
                <a:gd name="T28" fmla="*/ 748 w 810"/>
                <a:gd name="T29" fmla="*/ 649 h 703"/>
                <a:gd name="T30" fmla="*/ 748 w 810"/>
                <a:gd name="T31" fmla="*/ 649 h 703"/>
                <a:gd name="T32" fmla="*/ 786 w 810"/>
                <a:gd name="T33" fmla="*/ 572 h 703"/>
                <a:gd name="T34" fmla="*/ 794 w 810"/>
                <a:gd name="T35" fmla="*/ 519 h 703"/>
                <a:gd name="T36" fmla="*/ 779 w 810"/>
                <a:gd name="T37" fmla="*/ 458 h 703"/>
                <a:gd name="T38" fmla="*/ 779 w 810"/>
                <a:gd name="T39" fmla="*/ 458 h 703"/>
                <a:gd name="T40" fmla="*/ 794 w 810"/>
                <a:gd name="T41" fmla="*/ 374 h 703"/>
                <a:gd name="T42" fmla="*/ 809 w 810"/>
                <a:gd name="T43" fmla="*/ 343 h 703"/>
                <a:gd name="T44" fmla="*/ 779 w 810"/>
                <a:gd name="T45" fmla="*/ 236 h 703"/>
                <a:gd name="T46" fmla="*/ 740 w 810"/>
                <a:gd name="T47" fmla="*/ 168 h 703"/>
                <a:gd name="T48" fmla="*/ 740 w 810"/>
                <a:gd name="T49" fmla="*/ 84 h 703"/>
                <a:gd name="T50" fmla="*/ 740 w 810"/>
                <a:gd name="T51" fmla="*/ 84 h 703"/>
                <a:gd name="T52" fmla="*/ 687 w 810"/>
                <a:gd name="T53" fmla="*/ 0 h 703"/>
                <a:gd name="T54" fmla="*/ 687 w 810"/>
                <a:gd name="T55" fmla="*/ 0 h 703"/>
                <a:gd name="T56" fmla="*/ 656 w 810"/>
                <a:gd name="T57" fmla="*/ 39 h 703"/>
                <a:gd name="T58" fmla="*/ 595 w 810"/>
                <a:gd name="T59" fmla="*/ 46 h 703"/>
                <a:gd name="T60" fmla="*/ 557 w 810"/>
                <a:gd name="T61" fmla="*/ 31 h 703"/>
                <a:gd name="T62" fmla="*/ 527 w 810"/>
                <a:gd name="T63" fmla="*/ 39 h 703"/>
                <a:gd name="T64" fmla="*/ 504 w 810"/>
                <a:gd name="T65" fmla="*/ 77 h 703"/>
                <a:gd name="T66" fmla="*/ 458 w 810"/>
                <a:gd name="T67" fmla="*/ 91 h 703"/>
                <a:gd name="T68" fmla="*/ 420 w 810"/>
                <a:gd name="T69" fmla="*/ 54 h 703"/>
                <a:gd name="T70" fmla="*/ 313 w 810"/>
                <a:gd name="T71" fmla="*/ 91 h 703"/>
                <a:gd name="T72" fmla="*/ 313 w 810"/>
                <a:gd name="T73" fmla="*/ 91 h 703"/>
                <a:gd name="T74" fmla="*/ 336 w 810"/>
                <a:gd name="T75" fmla="*/ 137 h 703"/>
                <a:gd name="T76" fmla="*/ 336 w 810"/>
                <a:gd name="T77" fmla="*/ 206 h 703"/>
                <a:gd name="T78" fmla="*/ 305 w 810"/>
                <a:gd name="T79" fmla="*/ 213 h 703"/>
                <a:gd name="T80" fmla="*/ 275 w 810"/>
                <a:gd name="T81" fmla="*/ 290 h 703"/>
                <a:gd name="T82" fmla="*/ 175 w 810"/>
                <a:gd name="T83" fmla="*/ 252 h 703"/>
                <a:gd name="T84" fmla="*/ 145 w 810"/>
                <a:gd name="T85" fmla="*/ 259 h 703"/>
                <a:gd name="T86" fmla="*/ 145 w 810"/>
                <a:gd name="T87" fmla="*/ 313 h 703"/>
                <a:gd name="T88" fmla="*/ 106 w 810"/>
                <a:gd name="T89" fmla="*/ 359 h 703"/>
                <a:gd name="T90" fmla="*/ 106 w 810"/>
                <a:gd name="T91" fmla="*/ 359 h 703"/>
                <a:gd name="T92" fmla="*/ 84 w 810"/>
                <a:gd name="T93" fmla="*/ 412 h 703"/>
                <a:gd name="T94" fmla="*/ 122 w 810"/>
                <a:gd name="T95" fmla="*/ 458 h 703"/>
                <a:gd name="T96" fmla="*/ 99 w 810"/>
                <a:gd name="T97" fmla="*/ 488 h 703"/>
                <a:gd name="T98" fmla="*/ 61 w 810"/>
                <a:gd name="T99" fmla="*/ 488 h 703"/>
                <a:gd name="T100" fmla="*/ 61 w 810"/>
                <a:gd name="T101" fmla="*/ 488 h 703"/>
                <a:gd name="T102" fmla="*/ 53 w 810"/>
                <a:gd name="T103" fmla="*/ 549 h 703"/>
                <a:gd name="T104" fmla="*/ 0 w 810"/>
                <a:gd name="T105" fmla="*/ 572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03">
                  <a:moveTo>
                    <a:pt x="0" y="572"/>
                  </a:moveTo>
                  <a:lnTo>
                    <a:pt x="0" y="572"/>
                  </a:lnTo>
                  <a:cubicBezTo>
                    <a:pt x="23" y="588"/>
                    <a:pt x="53" y="603"/>
                    <a:pt x="76" y="611"/>
                  </a:cubicBezTo>
                  <a:cubicBezTo>
                    <a:pt x="99" y="618"/>
                    <a:pt x="122" y="626"/>
                    <a:pt x="145" y="618"/>
                  </a:cubicBezTo>
                  <a:cubicBezTo>
                    <a:pt x="175" y="611"/>
                    <a:pt x="198" y="565"/>
                    <a:pt x="237" y="565"/>
                  </a:cubicBezTo>
                  <a:cubicBezTo>
                    <a:pt x="259" y="557"/>
                    <a:pt x="275" y="603"/>
                    <a:pt x="305" y="603"/>
                  </a:cubicBezTo>
                  <a:cubicBezTo>
                    <a:pt x="313" y="603"/>
                    <a:pt x="305" y="572"/>
                    <a:pt x="313" y="565"/>
                  </a:cubicBezTo>
                  <a:cubicBezTo>
                    <a:pt x="313" y="557"/>
                    <a:pt x="328" y="557"/>
                    <a:pt x="336" y="565"/>
                  </a:cubicBezTo>
                  <a:cubicBezTo>
                    <a:pt x="359" y="595"/>
                    <a:pt x="374" y="634"/>
                    <a:pt x="397" y="664"/>
                  </a:cubicBezTo>
                  <a:cubicBezTo>
                    <a:pt x="412" y="679"/>
                    <a:pt x="435" y="702"/>
                    <a:pt x="458" y="702"/>
                  </a:cubicBezTo>
                  <a:cubicBezTo>
                    <a:pt x="481" y="702"/>
                    <a:pt x="504" y="687"/>
                    <a:pt x="519" y="672"/>
                  </a:cubicBezTo>
                  <a:cubicBezTo>
                    <a:pt x="550" y="664"/>
                    <a:pt x="573" y="641"/>
                    <a:pt x="595" y="634"/>
                  </a:cubicBezTo>
                  <a:cubicBezTo>
                    <a:pt x="611" y="634"/>
                    <a:pt x="626" y="649"/>
                    <a:pt x="641" y="649"/>
                  </a:cubicBezTo>
                  <a:cubicBezTo>
                    <a:pt x="649" y="649"/>
                    <a:pt x="656" y="634"/>
                    <a:pt x="664" y="634"/>
                  </a:cubicBezTo>
                  <a:cubicBezTo>
                    <a:pt x="695" y="634"/>
                    <a:pt x="725" y="641"/>
                    <a:pt x="748" y="649"/>
                  </a:cubicBezTo>
                  <a:lnTo>
                    <a:pt x="748" y="649"/>
                  </a:lnTo>
                  <a:cubicBezTo>
                    <a:pt x="763" y="626"/>
                    <a:pt x="771" y="595"/>
                    <a:pt x="786" y="572"/>
                  </a:cubicBezTo>
                  <a:cubicBezTo>
                    <a:pt x="786" y="557"/>
                    <a:pt x="794" y="534"/>
                    <a:pt x="794" y="519"/>
                  </a:cubicBezTo>
                  <a:cubicBezTo>
                    <a:pt x="794" y="504"/>
                    <a:pt x="786" y="481"/>
                    <a:pt x="779" y="458"/>
                  </a:cubicBezTo>
                  <a:lnTo>
                    <a:pt x="779" y="458"/>
                  </a:lnTo>
                  <a:cubicBezTo>
                    <a:pt x="786" y="435"/>
                    <a:pt x="786" y="405"/>
                    <a:pt x="794" y="374"/>
                  </a:cubicBezTo>
                  <a:cubicBezTo>
                    <a:pt x="794" y="366"/>
                    <a:pt x="809" y="359"/>
                    <a:pt x="809" y="343"/>
                  </a:cubicBezTo>
                  <a:cubicBezTo>
                    <a:pt x="802" y="305"/>
                    <a:pt x="786" y="267"/>
                    <a:pt x="779" y="236"/>
                  </a:cubicBezTo>
                  <a:cubicBezTo>
                    <a:pt x="763" y="206"/>
                    <a:pt x="748" y="191"/>
                    <a:pt x="740" y="168"/>
                  </a:cubicBezTo>
                  <a:cubicBezTo>
                    <a:pt x="733" y="137"/>
                    <a:pt x="740" y="114"/>
                    <a:pt x="740" y="84"/>
                  </a:cubicBezTo>
                  <a:lnTo>
                    <a:pt x="740" y="84"/>
                  </a:lnTo>
                  <a:cubicBezTo>
                    <a:pt x="687" y="0"/>
                    <a:pt x="687" y="0"/>
                    <a:pt x="687" y="0"/>
                  </a:cubicBezTo>
                  <a:lnTo>
                    <a:pt x="687" y="0"/>
                  </a:lnTo>
                  <a:cubicBezTo>
                    <a:pt x="679" y="16"/>
                    <a:pt x="672" y="31"/>
                    <a:pt x="656" y="39"/>
                  </a:cubicBezTo>
                  <a:cubicBezTo>
                    <a:pt x="641" y="46"/>
                    <a:pt x="618" y="46"/>
                    <a:pt x="595" y="46"/>
                  </a:cubicBezTo>
                  <a:cubicBezTo>
                    <a:pt x="580" y="46"/>
                    <a:pt x="573" y="39"/>
                    <a:pt x="557" y="31"/>
                  </a:cubicBezTo>
                  <a:cubicBezTo>
                    <a:pt x="542" y="31"/>
                    <a:pt x="534" y="31"/>
                    <a:pt x="527" y="39"/>
                  </a:cubicBezTo>
                  <a:cubicBezTo>
                    <a:pt x="511" y="46"/>
                    <a:pt x="511" y="69"/>
                    <a:pt x="504" y="77"/>
                  </a:cubicBezTo>
                  <a:cubicBezTo>
                    <a:pt x="488" y="84"/>
                    <a:pt x="473" y="91"/>
                    <a:pt x="458" y="91"/>
                  </a:cubicBezTo>
                  <a:cubicBezTo>
                    <a:pt x="443" y="84"/>
                    <a:pt x="435" y="54"/>
                    <a:pt x="420" y="54"/>
                  </a:cubicBezTo>
                  <a:cubicBezTo>
                    <a:pt x="381" y="54"/>
                    <a:pt x="343" y="77"/>
                    <a:pt x="313" y="91"/>
                  </a:cubicBezTo>
                  <a:lnTo>
                    <a:pt x="313" y="91"/>
                  </a:lnTo>
                  <a:cubicBezTo>
                    <a:pt x="320" y="107"/>
                    <a:pt x="328" y="122"/>
                    <a:pt x="336" y="137"/>
                  </a:cubicBezTo>
                  <a:cubicBezTo>
                    <a:pt x="343" y="160"/>
                    <a:pt x="343" y="183"/>
                    <a:pt x="336" y="206"/>
                  </a:cubicBezTo>
                  <a:cubicBezTo>
                    <a:pt x="328" y="221"/>
                    <a:pt x="305" y="206"/>
                    <a:pt x="305" y="213"/>
                  </a:cubicBezTo>
                  <a:cubicBezTo>
                    <a:pt x="282" y="236"/>
                    <a:pt x="298" y="282"/>
                    <a:pt x="275" y="290"/>
                  </a:cubicBezTo>
                  <a:cubicBezTo>
                    <a:pt x="237" y="297"/>
                    <a:pt x="206" y="259"/>
                    <a:pt x="175" y="252"/>
                  </a:cubicBezTo>
                  <a:cubicBezTo>
                    <a:pt x="160" y="252"/>
                    <a:pt x="152" y="252"/>
                    <a:pt x="145" y="259"/>
                  </a:cubicBezTo>
                  <a:cubicBezTo>
                    <a:pt x="137" y="274"/>
                    <a:pt x="152" y="297"/>
                    <a:pt x="145" y="313"/>
                  </a:cubicBezTo>
                  <a:cubicBezTo>
                    <a:pt x="137" y="336"/>
                    <a:pt x="122" y="343"/>
                    <a:pt x="106" y="359"/>
                  </a:cubicBezTo>
                  <a:lnTo>
                    <a:pt x="106" y="359"/>
                  </a:lnTo>
                  <a:cubicBezTo>
                    <a:pt x="99" y="374"/>
                    <a:pt x="84" y="389"/>
                    <a:pt x="84" y="412"/>
                  </a:cubicBezTo>
                  <a:cubicBezTo>
                    <a:pt x="84" y="427"/>
                    <a:pt x="114" y="435"/>
                    <a:pt x="122" y="458"/>
                  </a:cubicBezTo>
                  <a:cubicBezTo>
                    <a:pt x="122" y="465"/>
                    <a:pt x="114" y="481"/>
                    <a:pt x="99" y="488"/>
                  </a:cubicBezTo>
                  <a:cubicBezTo>
                    <a:pt x="91" y="488"/>
                    <a:pt x="76" y="488"/>
                    <a:pt x="61" y="488"/>
                  </a:cubicBezTo>
                  <a:lnTo>
                    <a:pt x="61" y="488"/>
                  </a:lnTo>
                  <a:cubicBezTo>
                    <a:pt x="53" y="511"/>
                    <a:pt x="61" y="534"/>
                    <a:pt x="53" y="549"/>
                  </a:cubicBezTo>
                  <a:cubicBezTo>
                    <a:pt x="38" y="565"/>
                    <a:pt x="15" y="565"/>
                    <a:pt x="0" y="57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8" name="Freeform 177"/>
            <p:cNvSpPr>
              <a:spLocks noChangeArrowheads="1"/>
            </p:cNvSpPr>
            <p:nvPr/>
          </p:nvSpPr>
          <p:spPr bwMode="auto">
            <a:xfrm>
              <a:off x="4285972" y="5641976"/>
              <a:ext cx="315892" cy="258763"/>
            </a:xfrm>
            <a:custGeom>
              <a:avLst/>
              <a:gdLst>
                <a:gd name="T0" fmla="*/ 642 w 879"/>
                <a:gd name="T1" fmla="*/ 671 h 718"/>
                <a:gd name="T2" fmla="*/ 642 w 879"/>
                <a:gd name="T3" fmla="*/ 671 h 718"/>
                <a:gd name="T4" fmla="*/ 703 w 879"/>
                <a:gd name="T5" fmla="*/ 664 h 718"/>
                <a:gd name="T6" fmla="*/ 718 w 879"/>
                <a:gd name="T7" fmla="*/ 671 h 718"/>
                <a:gd name="T8" fmla="*/ 733 w 879"/>
                <a:gd name="T9" fmla="*/ 656 h 718"/>
                <a:gd name="T10" fmla="*/ 779 w 879"/>
                <a:gd name="T11" fmla="*/ 649 h 718"/>
                <a:gd name="T12" fmla="*/ 779 w 879"/>
                <a:gd name="T13" fmla="*/ 649 h 718"/>
                <a:gd name="T14" fmla="*/ 756 w 879"/>
                <a:gd name="T15" fmla="*/ 580 h 718"/>
                <a:gd name="T16" fmla="*/ 855 w 879"/>
                <a:gd name="T17" fmla="*/ 572 h 718"/>
                <a:gd name="T18" fmla="*/ 878 w 879"/>
                <a:gd name="T19" fmla="*/ 557 h 718"/>
                <a:gd name="T20" fmla="*/ 848 w 879"/>
                <a:gd name="T21" fmla="*/ 496 h 718"/>
                <a:gd name="T22" fmla="*/ 817 w 879"/>
                <a:gd name="T23" fmla="*/ 496 h 718"/>
                <a:gd name="T24" fmla="*/ 802 w 879"/>
                <a:gd name="T25" fmla="*/ 480 h 718"/>
                <a:gd name="T26" fmla="*/ 764 w 879"/>
                <a:gd name="T27" fmla="*/ 480 h 718"/>
                <a:gd name="T28" fmla="*/ 733 w 879"/>
                <a:gd name="T29" fmla="*/ 389 h 718"/>
                <a:gd name="T30" fmla="*/ 726 w 879"/>
                <a:gd name="T31" fmla="*/ 381 h 718"/>
                <a:gd name="T32" fmla="*/ 741 w 879"/>
                <a:gd name="T33" fmla="*/ 343 h 718"/>
                <a:gd name="T34" fmla="*/ 756 w 879"/>
                <a:gd name="T35" fmla="*/ 267 h 718"/>
                <a:gd name="T36" fmla="*/ 733 w 879"/>
                <a:gd name="T37" fmla="*/ 244 h 718"/>
                <a:gd name="T38" fmla="*/ 642 w 879"/>
                <a:gd name="T39" fmla="*/ 145 h 718"/>
                <a:gd name="T40" fmla="*/ 642 w 879"/>
                <a:gd name="T41" fmla="*/ 145 h 718"/>
                <a:gd name="T42" fmla="*/ 580 w 879"/>
                <a:gd name="T43" fmla="*/ 122 h 718"/>
                <a:gd name="T44" fmla="*/ 542 w 879"/>
                <a:gd name="T45" fmla="*/ 8 h 718"/>
                <a:gd name="T46" fmla="*/ 504 w 879"/>
                <a:gd name="T47" fmla="*/ 8 h 718"/>
                <a:gd name="T48" fmla="*/ 504 w 879"/>
                <a:gd name="T49" fmla="*/ 8 h 718"/>
                <a:gd name="T50" fmla="*/ 405 w 879"/>
                <a:gd name="T51" fmla="*/ 61 h 718"/>
                <a:gd name="T52" fmla="*/ 351 w 879"/>
                <a:gd name="T53" fmla="*/ 84 h 718"/>
                <a:gd name="T54" fmla="*/ 290 w 879"/>
                <a:gd name="T55" fmla="*/ 77 h 718"/>
                <a:gd name="T56" fmla="*/ 290 w 879"/>
                <a:gd name="T57" fmla="*/ 153 h 718"/>
                <a:gd name="T58" fmla="*/ 252 w 879"/>
                <a:gd name="T59" fmla="*/ 145 h 718"/>
                <a:gd name="T60" fmla="*/ 229 w 879"/>
                <a:gd name="T61" fmla="*/ 168 h 718"/>
                <a:gd name="T62" fmla="*/ 183 w 879"/>
                <a:gd name="T63" fmla="*/ 161 h 718"/>
                <a:gd name="T64" fmla="*/ 145 w 879"/>
                <a:gd name="T65" fmla="*/ 191 h 718"/>
                <a:gd name="T66" fmla="*/ 92 w 879"/>
                <a:gd name="T67" fmla="*/ 206 h 718"/>
                <a:gd name="T68" fmla="*/ 153 w 879"/>
                <a:gd name="T69" fmla="*/ 267 h 718"/>
                <a:gd name="T70" fmla="*/ 130 w 879"/>
                <a:gd name="T71" fmla="*/ 283 h 718"/>
                <a:gd name="T72" fmla="*/ 130 w 879"/>
                <a:gd name="T73" fmla="*/ 335 h 718"/>
                <a:gd name="T74" fmla="*/ 53 w 879"/>
                <a:gd name="T75" fmla="*/ 321 h 718"/>
                <a:gd name="T76" fmla="*/ 7 w 879"/>
                <a:gd name="T77" fmla="*/ 328 h 718"/>
                <a:gd name="T78" fmla="*/ 7 w 879"/>
                <a:gd name="T79" fmla="*/ 328 h 718"/>
                <a:gd name="T80" fmla="*/ 7 w 879"/>
                <a:gd name="T81" fmla="*/ 412 h 718"/>
                <a:gd name="T82" fmla="*/ 46 w 879"/>
                <a:gd name="T83" fmla="*/ 480 h 718"/>
                <a:gd name="T84" fmla="*/ 76 w 879"/>
                <a:gd name="T85" fmla="*/ 587 h 718"/>
                <a:gd name="T86" fmla="*/ 61 w 879"/>
                <a:gd name="T87" fmla="*/ 618 h 718"/>
                <a:gd name="T88" fmla="*/ 46 w 879"/>
                <a:gd name="T89" fmla="*/ 702 h 718"/>
                <a:gd name="T90" fmla="*/ 46 w 879"/>
                <a:gd name="T91" fmla="*/ 702 h 718"/>
                <a:gd name="T92" fmla="*/ 145 w 879"/>
                <a:gd name="T93" fmla="*/ 702 h 718"/>
                <a:gd name="T94" fmla="*/ 206 w 879"/>
                <a:gd name="T95" fmla="*/ 709 h 718"/>
                <a:gd name="T96" fmla="*/ 252 w 879"/>
                <a:gd name="T97" fmla="*/ 656 h 718"/>
                <a:gd name="T98" fmla="*/ 313 w 879"/>
                <a:gd name="T99" fmla="*/ 679 h 718"/>
                <a:gd name="T100" fmla="*/ 390 w 879"/>
                <a:gd name="T101" fmla="*/ 679 h 718"/>
                <a:gd name="T102" fmla="*/ 382 w 879"/>
                <a:gd name="T103" fmla="*/ 664 h 718"/>
                <a:gd name="T104" fmla="*/ 443 w 879"/>
                <a:gd name="T105" fmla="*/ 679 h 718"/>
                <a:gd name="T106" fmla="*/ 504 w 879"/>
                <a:gd name="T107" fmla="*/ 633 h 718"/>
                <a:gd name="T108" fmla="*/ 573 w 879"/>
                <a:gd name="T109" fmla="*/ 618 h 718"/>
                <a:gd name="T110" fmla="*/ 619 w 879"/>
                <a:gd name="T111" fmla="*/ 626 h 718"/>
                <a:gd name="T112" fmla="*/ 642 w 879"/>
                <a:gd name="T113" fmla="*/ 67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9" h="718">
                  <a:moveTo>
                    <a:pt x="642" y="671"/>
                  </a:moveTo>
                  <a:lnTo>
                    <a:pt x="642" y="671"/>
                  </a:lnTo>
                  <a:cubicBezTo>
                    <a:pt x="664" y="664"/>
                    <a:pt x="680" y="656"/>
                    <a:pt x="703" y="664"/>
                  </a:cubicBezTo>
                  <a:cubicBezTo>
                    <a:pt x="710" y="664"/>
                    <a:pt x="710" y="679"/>
                    <a:pt x="718" y="671"/>
                  </a:cubicBezTo>
                  <a:cubicBezTo>
                    <a:pt x="726" y="671"/>
                    <a:pt x="726" y="656"/>
                    <a:pt x="733" y="656"/>
                  </a:cubicBezTo>
                  <a:cubicBezTo>
                    <a:pt x="748" y="649"/>
                    <a:pt x="764" y="649"/>
                    <a:pt x="779" y="649"/>
                  </a:cubicBezTo>
                  <a:lnTo>
                    <a:pt x="779" y="649"/>
                  </a:lnTo>
                  <a:cubicBezTo>
                    <a:pt x="771" y="626"/>
                    <a:pt x="741" y="595"/>
                    <a:pt x="756" y="580"/>
                  </a:cubicBezTo>
                  <a:cubicBezTo>
                    <a:pt x="787" y="557"/>
                    <a:pt x="825" y="580"/>
                    <a:pt x="855" y="572"/>
                  </a:cubicBezTo>
                  <a:cubicBezTo>
                    <a:pt x="871" y="572"/>
                    <a:pt x="878" y="564"/>
                    <a:pt x="878" y="557"/>
                  </a:cubicBezTo>
                  <a:cubicBezTo>
                    <a:pt x="878" y="534"/>
                    <a:pt x="863" y="511"/>
                    <a:pt x="848" y="496"/>
                  </a:cubicBezTo>
                  <a:cubicBezTo>
                    <a:pt x="840" y="488"/>
                    <a:pt x="825" y="503"/>
                    <a:pt x="817" y="496"/>
                  </a:cubicBezTo>
                  <a:cubicBezTo>
                    <a:pt x="809" y="496"/>
                    <a:pt x="809" y="480"/>
                    <a:pt x="802" y="480"/>
                  </a:cubicBezTo>
                  <a:cubicBezTo>
                    <a:pt x="787" y="473"/>
                    <a:pt x="771" y="488"/>
                    <a:pt x="764" y="480"/>
                  </a:cubicBezTo>
                  <a:cubicBezTo>
                    <a:pt x="748" y="457"/>
                    <a:pt x="748" y="419"/>
                    <a:pt x="733" y="389"/>
                  </a:cubicBezTo>
                  <a:lnTo>
                    <a:pt x="726" y="381"/>
                  </a:lnTo>
                  <a:cubicBezTo>
                    <a:pt x="726" y="366"/>
                    <a:pt x="733" y="358"/>
                    <a:pt x="741" y="343"/>
                  </a:cubicBezTo>
                  <a:cubicBezTo>
                    <a:pt x="748" y="321"/>
                    <a:pt x="756" y="290"/>
                    <a:pt x="756" y="267"/>
                  </a:cubicBezTo>
                  <a:cubicBezTo>
                    <a:pt x="756" y="252"/>
                    <a:pt x="741" y="252"/>
                    <a:pt x="733" y="244"/>
                  </a:cubicBezTo>
                  <a:cubicBezTo>
                    <a:pt x="703" y="214"/>
                    <a:pt x="672" y="176"/>
                    <a:pt x="642" y="145"/>
                  </a:cubicBezTo>
                  <a:lnTo>
                    <a:pt x="642" y="145"/>
                  </a:lnTo>
                  <a:cubicBezTo>
                    <a:pt x="619" y="138"/>
                    <a:pt x="596" y="138"/>
                    <a:pt x="580" y="122"/>
                  </a:cubicBezTo>
                  <a:cubicBezTo>
                    <a:pt x="557" y="92"/>
                    <a:pt x="565" y="38"/>
                    <a:pt x="542" y="8"/>
                  </a:cubicBezTo>
                  <a:cubicBezTo>
                    <a:pt x="534" y="0"/>
                    <a:pt x="512" y="8"/>
                    <a:pt x="504" y="8"/>
                  </a:cubicBezTo>
                  <a:lnTo>
                    <a:pt x="504" y="8"/>
                  </a:lnTo>
                  <a:cubicBezTo>
                    <a:pt x="473" y="31"/>
                    <a:pt x="443" y="46"/>
                    <a:pt x="405" y="61"/>
                  </a:cubicBezTo>
                  <a:cubicBezTo>
                    <a:pt x="390" y="77"/>
                    <a:pt x="374" y="84"/>
                    <a:pt x="351" y="84"/>
                  </a:cubicBezTo>
                  <a:cubicBezTo>
                    <a:pt x="328" y="92"/>
                    <a:pt x="305" y="69"/>
                    <a:pt x="290" y="77"/>
                  </a:cubicBezTo>
                  <a:cubicBezTo>
                    <a:pt x="275" y="100"/>
                    <a:pt x="298" y="130"/>
                    <a:pt x="290" y="153"/>
                  </a:cubicBezTo>
                  <a:cubicBezTo>
                    <a:pt x="282" y="161"/>
                    <a:pt x="259" y="145"/>
                    <a:pt x="252" y="145"/>
                  </a:cubicBezTo>
                  <a:cubicBezTo>
                    <a:pt x="237" y="153"/>
                    <a:pt x="237" y="168"/>
                    <a:pt x="229" y="168"/>
                  </a:cubicBezTo>
                  <a:cubicBezTo>
                    <a:pt x="214" y="168"/>
                    <a:pt x="198" y="161"/>
                    <a:pt x="183" y="161"/>
                  </a:cubicBezTo>
                  <a:cubicBezTo>
                    <a:pt x="168" y="168"/>
                    <a:pt x="160" y="183"/>
                    <a:pt x="145" y="191"/>
                  </a:cubicBezTo>
                  <a:cubicBezTo>
                    <a:pt x="130" y="199"/>
                    <a:pt x="92" y="191"/>
                    <a:pt x="92" y="206"/>
                  </a:cubicBezTo>
                  <a:cubicBezTo>
                    <a:pt x="99" y="237"/>
                    <a:pt x="145" y="237"/>
                    <a:pt x="153" y="267"/>
                  </a:cubicBezTo>
                  <a:cubicBezTo>
                    <a:pt x="160" y="275"/>
                    <a:pt x="137" y="275"/>
                    <a:pt x="130" y="283"/>
                  </a:cubicBezTo>
                  <a:cubicBezTo>
                    <a:pt x="122" y="298"/>
                    <a:pt x="145" y="328"/>
                    <a:pt x="130" y="335"/>
                  </a:cubicBezTo>
                  <a:cubicBezTo>
                    <a:pt x="107" y="343"/>
                    <a:pt x="76" y="321"/>
                    <a:pt x="53" y="321"/>
                  </a:cubicBezTo>
                  <a:cubicBezTo>
                    <a:pt x="38" y="321"/>
                    <a:pt x="23" y="328"/>
                    <a:pt x="7" y="328"/>
                  </a:cubicBezTo>
                  <a:lnTo>
                    <a:pt x="7" y="328"/>
                  </a:lnTo>
                  <a:cubicBezTo>
                    <a:pt x="7" y="358"/>
                    <a:pt x="0" y="381"/>
                    <a:pt x="7" y="412"/>
                  </a:cubicBezTo>
                  <a:cubicBezTo>
                    <a:pt x="15" y="435"/>
                    <a:pt x="30" y="450"/>
                    <a:pt x="46" y="480"/>
                  </a:cubicBezTo>
                  <a:cubicBezTo>
                    <a:pt x="53" y="511"/>
                    <a:pt x="69" y="549"/>
                    <a:pt x="76" y="587"/>
                  </a:cubicBezTo>
                  <a:cubicBezTo>
                    <a:pt x="76" y="603"/>
                    <a:pt x="61" y="610"/>
                    <a:pt x="61" y="618"/>
                  </a:cubicBezTo>
                  <a:cubicBezTo>
                    <a:pt x="53" y="649"/>
                    <a:pt x="53" y="679"/>
                    <a:pt x="46" y="702"/>
                  </a:cubicBezTo>
                  <a:lnTo>
                    <a:pt x="46" y="702"/>
                  </a:lnTo>
                  <a:cubicBezTo>
                    <a:pt x="76" y="702"/>
                    <a:pt x="115" y="694"/>
                    <a:pt x="145" y="702"/>
                  </a:cubicBezTo>
                  <a:cubicBezTo>
                    <a:pt x="168" y="702"/>
                    <a:pt x="183" y="717"/>
                    <a:pt x="206" y="709"/>
                  </a:cubicBezTo>
                  <a:cubicBezTo>
                    <a:pt x="229" y="702"/>
                    <a:pt x="229" y="664"/>
                    <a:pt x="252" y="656"/>
                  </a:cubicBezTo>
                  <a:cubicBezTo>
                    <a:pt x="275" y="649"/>
                    <a:pt x="298" y="671"/>
                    <a:pt x="313" y="679"/>
                  </a:cubicBezTo>
                  <a:cubicBezTo>
                    <a:pt x="344" y="679"/>
                    <a:pt x="367" y="687"/>
                    <a:pt x="390" y="679"/>
                  </a:cubicBezTo>
                  <a:cubicBezTo>
                    <a:pt x="397" y="679"/>
                    <a:pt x="382" y="671"/>
                    <a:pt x="382" y="664"/>
                  </a:cubicBezTo>
                  <a:cubicBezTo>
                    <a:pt x="382" y="664"/>
                    <a:pt x="435" y="679"/>
                    <a:pt x="443" y="679"/>
                  </a:cubicBezTo>
                  <a:lnTo>
                    <a:pt x="504" y="633"/>
                  </a:lnTo>
                  <a:cubicBezTo>
                    <a:pt x="527" y="626"/>
                    <a:pt x="550" y="626"/>
                    <a:pt x="573" y="618"/>
                  </a:cubicBezTo>
                  <a:cubicBezTo>
                    <a:pt x="588" y="618"/>
                    <a:pt x="603" y="610"/>
                    <a:pt x="619" y="626"/>
                  </a:cubicBezTo>
                  <a:cubicBezTo>
                    <a:pt x="634" y="633"/>
                    <a:pt x="634" y="656"/>
                    <a:pt x="642" y="67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9" name="Freeform 178"/>
            <p:cNvSpPr>
              <a:spLocks noChangeArrowheads="1"/>
            </p:cNvSpPr>
            <p:nvPr/>
          </p:nvSpPr>
          <p:spPr bwMode="auto">
            <a:xfrm>
              <a:off x="4624087" y="5894389"/>
              <a:ext cx="122229" cy="96837"/>
            </a:xfrm>
            <a:custGeom>
              <a:avLst/>
              <a:gdLst>
                <a:gd name="T0" fmla="*/ 62 w 338"/>
                <a:gd name="T1" fmla="*/ 267 h 268"/>
                <a:gd name="T2" fmla="*/ 62 w 338"/>
                <a:gd name="T3" fmla="*/ 267 h 268"/>
                <a:gd name="T4" fmla="*/ 23 w 338"/>
                <a:gd name="T5" fmla="*/ 191 h 268"/>
                <a:gd name="T6" fmla="*/ 0 w 338"/>
                <a:gd name="T7" fmla="*/ 176 h 268"/>
                <a:gd name="T8" fmla="*/ 23 w 338"/>
                <a:gd name="T9" fmla="*/ 91 h 268"/>
                <a:gd name="T10" fmla="*/ 8 w 338"/>
                <a:gd name="T11" fmla="*/ 69 h 268"/>
                <a:gd name="T12" fmla="*/ 8 w 338"/>
                <a:gd name="T13" fmla="*/ 46 h 268"/>
                <a:gd name="T14" fmla="*/ 39 w 338"/>
                <a:gd name="T15" fmla="*/ 23 h 268"/>
                <a:gd name="T16" fmla="*/ 39 w 338"/>
                <a:gd name="T17" fmla="*/ 23 h 268"/>
                <a:gd name="T18" fmla="*/ 84 w 338"/>
                <a:gd name="T19" fmla="*/ 0 h 268"/>
                <a:gd name="T20" fmla="*/ 153 w 338"/>
                <a:gd name="T21" fmla="*/ 0 h 268"/>
                <a:gd name="T22" fmla="*/ 222 w 338"/>
                <a:gd name="T23" fmla="*/ 23 h 268"/>
                <a:gd name="T24" fmla="*/ 245 w 338"/>
                <a:gd name="T25" fmla="*/ 61 h 268"/>
                <a:gd name="T26" fmla="*/ 275 w 338"/>
                <a:gd name="T27" fmla="*/ 23 h 268"/>
                <a:gd name="T28" fmla="*/ 337 w 338"/>
                <a:gd name="T29" fmla="*/ 23 h 268"/>
                <a:gd name="T30" fmla="*/ 337 w 338"/>
                <a:gd name="T31" fmla="*/ 23 h 268"/>
                <a:gd name="T32" fmla="*/ 337 w 338"/>
                <a:gd name="T33" fmla="*/ 46 h 268"/>
                <a:gd name="T34" fmla="*/ 275 w 338"/>
                <a:gd name="T35" fmla="*/ 137 h 268"/>
                <a:gd name="T36" fmla="*/ 222 w 338"/>
                <a:gd name="T37" fmla="*/ 168 h 268"/>
                <a:gd name="T38" fmla="*/ 199 w 338"/>
                <a:gd name="T39" fmla="*/ 176 h 268"/>
                <a:gd name="T40" fmla="*/ 145 w 338"/>
                <a:gd name="T41" fmla="*/ 206 h 268"/>
                <a:gd name="T42" fmla="*/ 62 w 338"/>
                <a:gd name="T43" fmla="*/ 26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8" h="268">
                  <a:moveTo>
                    <a:pt x="62" y="267"/>
                  </a:moveTo>
                  <a:lnTo>
                    <a:pt x="62" y="267"/>
                  </a:lnTo>
                  <a:cubicBezTo>
                    <a:pt x="46" y="244"/>
                    <a:pt x="39" y="214"/>
                    <a:pt x="23" y="191"/>
                  </a:cubicBezTo>
                  <a:cubicBezTo>
                    <a:pt x="23" y="183"/>
                    <a:pt x="0" y="183"/>
                    <a:pt x="0" y="176"/>
                  </a:cubicBezTo>
                  <a:cubicBezTo>
                    <a:pt x="0" y="145"/>
                    <a:pt x="16" y="122"/>
                    <a:pt x="23" y="91"/>
                  </a:cubicBezTo>
                  <a:cubicBezTo>
                    <a:pt x="23" y="84"/>
                    <a:pt x="8" y="76"/>
                    <a:pt x="8" y="69"/>
                  </a:cubicBezTo>
                  <a:cubicBezTo>
                    <a:pt x="8" y="61"/>
                    <a:pt x="0" y="53"/>
                    <a:pt x="8" y="46"/>
                  </a:cubicBezTo>
                  <a:cubicBezTo>
                    <a:pt x="16" y="38"/>
                    <a:pt x="23" y="30"/>
                    <a:pt x="39" y="23"/>
                  </a:cubicBezTo>
                  <a:lnTo>
                    <a:pt x="39" y="23"/>
                  </a:lnTo>
                  <a:cubicBezTo>
                    <a:pt x="54" y="15"/>
                    <a:pt x="69" y="0"/>
                    <a:pt x="84" y="0"/>
                  </a:cubicBezTo>
                  <a:cubicBezTo>
                    <a:pt x="107" y="0"/>
                    <a:pt x="130" y="0"/>
                    <a:pt x="153" y="0"/>
                  </a:cubicBezTo>
                  <a:cubicBezTo>
                    <a:pt x="176" y="7"/>
                    <a:pt x="207" y="7"/>
                    <a:pt x="222" y="23"/>
                  </a:cubicBezTo>
                  <a:cubicBezTo>
                    <a:pt x="237" y="30"/>
                    <a:pt x="229" y="61"/>
                    <a:pt x="245" y="61"/>
                  </a:cubicBezTo>
                  <a:cubicBezTo>
                    <a:pt x="260" y="61"/>
                    <a:pt x="260" y="30"/>
                    <a:pt x="275" y="23"/>
                  </a:cubicBezTo>
                  <a:cubicBezTo>
                    <a:pt x="298" y="15"/>
                    <a:pt x="314" y="23"/>
                    <a:pt x="337" y="23"/>
                  </a:cubicBezTo>
                  <a:lnTo>
                    <a:pt x="337" y="23"/>
                  </a:lnTo>
                  <a:cubicBezTo>
                    <a:pt x="337" y="30"/>
                    <a:pt x="337" y="38"/>
                    <a:pt x="337" y="46"/>
                  </a:cubicBezTo>
                  <a:cubicBezTo>
                    <a:pt x="337" y="69"/>
                    <a:pt x="291" y="122"/>
                    <a:pt x="275" y="137"/>
                  </a:cubicBezTo>
                  <a:cubicBezTo>
                    <a:pt x="260" y="153"/>
                    <a:pt x="237" y="160"/>
                    <a:pt x="222" y="168"/>
                  </a:cubicBezTo>
                  <a:cubicBezTo>
                    <a:pt x="214" y="176"/>
                    <a:pt x="207" y="176"/>
                    <a:pt x="199" y="176"/>
                  </a:cubicBezTo>
                  <a:cubicBezTo>
                    <a:pt x="176" y="183"/>
                    <a:pt x="161" y="199"/>
                    <a:pt x="145" y="206"/>
                  </a:cubicBezTo>
                  <a:cubicBezTo>
                    <a:pt x="107" y="229"/>
                    <a:pt x="84" y="244"/>
                    <a:pt x="62" y="2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0" name="Freeform 179"/>
            <p:cNvSpPr>
              <a:spLocks noChangeArrowheads="1"/>
            </p:cNvSpPr>
            <p:nvPr/>
          </p:nvSpPr>
          <p:spPr bwMode="auto">
            <a:xfrm>
              <a:off x="4517731" y="5630863"/>
              <a:ext cx="228585" cy="285750"/>
            </a:xfrm>
            <a:custGeom>
              <a:avLst/>
              <a:gdLst>
                <a:gd name="T0" fmla="*/ 137 w 635"/>
                <a:gd name="T1" fmla="*/ 679 h 794"/>
                <a:gd name="T2" fmla="*/ 137 w 635"/>
                <a:gd name="T3" fmla="*/ 679 h 794"/>
                <a:gd name="T4" fmla="*/ 145 w 635"/>
                <a:gd name="T5" fmla="*/ 717 h 794"/>
                <a:gd name="T6" fmla="*/ 175 w 635"/>
                <a:gd name="T7" fmla="*/ 747 h 794"/>
                <a:gd name="T8" fmla="*/ 198 w 635"/>
                <a:gd name="T9" fmla="*/ 724 h 794"/>
                <a:gd name="T10" fmla="*/ 206 w 635"/>
                <a:gd name="T11" fmla="*/ 755 h 794"/>
                <a:gd name="T12" fmla="*/ 236 w 635"/>
                <a:gd name="T13" fmla="*/ 732 h 794"/>
                <a:gd name="T14" fmla="*/ 259 w 635"/>
                <a:gd name="T15" fmla="*/ 747 h 794"/>
                <a:gd name="T16" fmla="*/ 297 w 635"/>
                <a:gd name="T17" fmla="*/ 732 h 794"/>
                <a:gd name="T18" fmla="*/ 336 w 635"/>
                <a:gd name="T19" fmla="*/ 755 h 794"/>
                <a:gd name="T20" fmla="*/ 336 w 635"/>
                <a:gd name="T21" fmla="*/ 755 h 794"/>
                <a:gd name="T22" fmla="*/ 381 w 635"/>
                <a:gd name="T23" fmla="*/ 732 h 794"/>
                <a:gd name="T24" fmla="*/ 450 w 635"/>
                <a:gd name="T25" fmla="*/ 732 h 794"/>
                <a:gd name="T26" fmla="*/ 519 w 635"/>
                <a:gd name="T27" fmla="*/ 755 h 794"/>
                <a:gd name="T28" fmla="*/ 542 w 635"/>
                <a:gd name="T29" fmla="*/ 793 h 794"/>
                <a:gd name="T30" fmla="*/ 572 w 635"/>
                <a:gd name="T31" fmla="*/ 755 h 794"/>
                <a:gd name="T32" fmla="*/ 634 w 635"/>
                <a:gd name="T33" fmla="*/ 755 h 794"/>
                <a:gd name="T34" fmla="*/ 634 w 635"/>
                <a:gd name="T35" fmla="*/ 755 h 794"/>
                <a:gd name="T36" fmla="*/ 618 w 635"/>
                <a:gd name="T37" fmla="*/ 686 h 794"/>
                <a:gd name="T38" fmla="*/ 603 w 635"/>
                <a:gd name="T39" fmla="*/ 625 h 794"/>
                <a:gd name="T40" fmla="*/ 488 w 635"/>
                <a:gd name="T41" fmla="*/ 541 h 794"/>
                <a:gd name="T42" fmla="*/ 542 w 635"/>
                <a:gd name="T43" fmla="*/ 701 h 794"/>
                <a:gd name="T44" fmla="*/ 504 w 635"/>
                <a:gd name="T45" fmla="*/ 633 h 794"/>
                <a:gd name="T46" fmla="*/ 435 w 635"/>
                <a:gd name="T47" fmla="*/ 571 h 794"/>
                <a:gd name="T48" fmla="*/ 359 w 635"/>
                <a:gd name="T49" fmla="*/ 404 h 794"/>
                <a:gd name="T50" fmla="*/ 274 w 635"/>
                <a:gd name="T51" fmla="*/ 252 h 794"/>
                <a:gd name="T52" fmla="*/ 183 w 635"/>
                <a:gd name="T53" fmla="*/ 84 h 794"/>
                <a:gd name="T54" fmla="*/ 167 w 635"/>
                <a:gd name="T55" fmla="*/ 0 h 794"/>
                <a:gd name="T56" fmla="*/ 167 w 635"/>
                <a:gd name="T57" fmla="*/ 0 h 794"/>
                <a:gd name="T58" fmla="*/ 114 w 635"/>
                <a:gd name="T59" fmla="*/ 38 h 794"/>
                <a:gd name="T60" fmla="*/ 53 w 635"/>
                <a:gd name="T61" fmla="*/ 99 h 794"/>
                <a:gd name="T62" fmla="*/ 0 w 635"/>
                <a:gd name="T63" fmla="*/ 175 h 794"/>
                <a:gd name="T64" fmla="*/ 0 w 635"/>
                <a:gd name="T65" fmla="*/ 175 h 794"/>
                <a:gd name="T66" fmla="*/ 91 w 635"/>
                <a:gd name="T67" fmla="*/ 274 h 794"/>
                <a:gd name="T68" fmla="*/ 114 w 635"/>
                <a:gd name="T69" fmla="*/ 297 h 794"/>
                <a:gd name="T70" fmla="*/ 99 w 635"/>
                <a:gd name="T71" fmla="*/ 373 h 794"/>
                <a:gd name="T72" fmla="*/ 84 w 635"/>
                <a:gd name="T73" fmla="*/ 411 h 794"/>
                <a:gd name="T74" fmla="*/ 91 w 635"/>
                <a:gd name="T75" fmla="*/ 419 h 794"/>
                <a:gd name="T76" fmla="*/ 122 w 635"/>
                <a:gd name="T77" fmla="*/ 510 h 794"/>
                <a:gd name="T78" fmla="*/ 160 w 635"/>
                <a:gd name="T79" fmla="*/ 510 h 794"/>
                <a:gd name="T80" fmla="*/ 175 w 635"/>
                <a:gd name="T81" fmla="*/ 526 h 794"/>
                <a:gd name="T82" fmla="*/ 206 w 635"/>
                <a:gd name="T83" fmla="*/ 526 h 794"/>
                <a:gd name="T84" fmla="*/ 236 w 635"/>
                <a:gd name="T85" fmla="*/ 587 h 794"/>
                <a:gd name="T86" fmla="*/ 213 w 635"/>
                <a:gd name="T87" fmla="*/ 602 h 794"/>
                <a:gd name="T88" fmla="*/ 114 w 635"/>
                <a:gd name="T89" fmla="*/ 610 h 794"/>
                <a:gd name="T90" fmla="*/ 137 w 635"/>
                <a:gd name="T91" fmla="*/ 679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5" h="794">
                  <a:moveTo>
                    <a:pt x="137" y="679"/>
                  </a:moveTo>
                  <a:lnTo>
                    <a:pt x="137" y="679"/>
                  </a:lnTo>
                  <a:cubicBezTo>
                    <a:pt x="137" y="686"/>
                    <a:pt x="137" y="701"/>
                    <a:pt x="145" y="717"/>
                  </a:cubicBezTo>
                  <a:cubicBezTo>
                    <a:pt x="152" y="732"/>
                    <a:pt x="160" y="747"/>
                    <a:pt x="175" y="747"/>
                  </a:cubicBezTo>
                  <a:cubicBezTo>
                    <a:pt x="183" y="747"/>
                    <a:pt x="190" y="732"/>
                    <a:pt x="198" y="724"/>
                  </a:cubicBezTo>
                  <a:cubicBezTo>
                    <a:pt x="198" y="724"/>
                    <a:pt x="198" y="755"/>
                    <a:pt x="206" y="755"/>
                  </a:cubicBezTo>
                  <a:cubicBezTo>
                    <a:pt x="206" y="747"/>
                    <a:pt x="236" y="732"/>
                    <a:pt x="236" y="732"/>
                  </a:cubicBezTo>
                  <a:cubicBezTo>
                    <a:pt x="244" y="739"/>
                    <a:pt x="252" y="747"/>
                    <a:pt x="259" y="747"/>
                  </a:cubicBezTo>
                  <a:cubicBezTo>
                    <a:pt x="274" y="747"/>
                    <a:pt x="290" y="724"/>
                    <a:pt x="297" y="732"/>
                  </a:cubicBezTo>
                  <a:cubicBezTo>
                    <a:pt x="313" y="732"/>
                    <a:pt x="320" y="747"/>
                    <a:pt x="336" y="755"/>
                  </a:cubicBezTo>
                  <a:lnTo>
                    <a:pt x="336" y="755"/>
                  </a:lnTo>
                  <a:cubicBezTo>
                    <a:pt x="351" y="747"/>
                    <a:pt x="366" y="732"/>
                    <a:pt x="381" y="732"/>
                  </a:cubicBezTo>
                  <a:cubicBezTo>
                    <a:pt x="404" y="732"/>
                    <a:pt x="427" y="732"/>
                    <a:pt x="450" y="732"/>
                  </a:cubicBezTo>
                  <a:cubicBezTo>
                    <a:pt x="473" y="739"/>
                    <a:pt x="504" y="739"/>
                    <a:pt x="519" y="755"/>
                  </a:cubicBezTo>
                  <a:cubicBezTo>
                    <a:pt x="534" y="762"/>
                    <a:pt x="526" y="793"/>
                    <a:pt x="542" y="793"/>
                  </a:cubicBezTo>
                  <a:cubicBezTo>
                    <a:pt x="557" y="793"/>
                    <a:pt x="557" y="762"/>
                    <a:pt x="572" y="755"/>
                  </a:cubicBezTo>
                  <a:cubicBezTo>
                    <a:pt x="595" y="747"/>
                    <a:pt x="611" y="755"/>
                    <a:pt x="634" y="755"/>
                  </a:cubicBezTo>
                  <a:lnTo>
                    <a:pt x="634" y="755"/>
                  </a:lnTo>
                  <a:cubicBezTo>
                    <a:pt x="626" y="732"/>
                    <a:pt x="618" y="709"/>
                    <a:pt x="618" y="686"/>
                  </a:cubicBezTo>
                  <a:cubicBezTo>
                    <a:pt x="618" y="663"/>
                    <a:pt x="603" y="648"/>
                    <a:pt x="603" y="625"/>
                  </a:cubicBezTo>
                  <a:cubicBezTo>
                    <a:pt x="588" y="564"/>
                    <a:pt x="542" y="541"/>
                    <a:pt x="488" y="541"/>
                  </a:cubicBezTo>
                  <a:cubicBezTo>
                    <a:pt x="488" y="602"/>
                    <a:pt x="549" y="640"/>
                    <a:pt x="542" y="701"/>
                  </a:cubicBezTo>
                  <a:cubicBezTo>
                    <a:pt x="526" y="686"/>
                    <a:pt x="519" y="656"/>
                    <a:pt x="504" y="633"/>
                  </a:cubicBezTo>
                  <a:cubicBezTo>
                    <a:pt x="473" y="610"/>
                    <a:pt x="450" y="610"/>
                    <a:pt x="435" y="571"/>
                  </a:cubicBezTo>
                  <a:cubicBezTo>
                    <a:pt x="412" y="503"/>
                    <a:pt x="442" y="449"/>
                    <a:pt x="359" y="404"/>
                  </a:cubicBezTo>
                  <a:cubicBezTo>
                    <a:pt x="297" y="365"/>
                    <a:pt x="320" y="297"/>
                    <a:pt x="274" y="252"/>
                  </a:cubicBezTo>
                  <a:cubicBezTo>
                    <a:pt x="206" y="191"/>
                    <a:pt x="137" y="206"/>
                    <a:pt x="183" y="84"/>
                  </a:cubicBezTo>
                  <a:cubicBezTo>
                    <a:pt x="229" y="38"/>
                    <a:pt x="198" y="15"/>
                    <a:pt x="167" y="0"/>
                  </a:cubicBezTo>
                  <a:lnTo>
                    <a:pt x="167" y="0"/>
                  </a:lnTo>
                  <a:cubicBezTo>
                    <a:pt x="137" y="30"/>
                    <a:pt x="145" y="15"/>
                    <a:pt x="114" y="38"/>
                  </a:cubicBezTo>
                  <a:cubicBezTo>
                    <a:pt x="91" y="61"/>
                    <a:pt x="68" y="76"/>
                    <a:pt x="53" y="99"/>
                  </a:cubicBezTo>
                  <a:cubicBezTo>
                    <a:pt x="30" y="122"/>
                    <a:pt x="15" y="152"/>
                    <a:pt x="0" y="175"/>
                  </a:cubicBezTo>
                  <a:lnTo>
                    <a:pt x="0" y="175"/>
                  </a:lnTo>
                  <a:cubicBezTo>
                    <a:pt x="30" y="206"/>
                    <a:pt x="61" y="244"/>
                    <a:pt x="91" y="274"/>
                  </a:cubicBezTo>
                  <a:cubicBezTo>
                    <a:pt x="99" y="282"/>
                    <a:pt x="114" y="282"/>
                    <a:pt x="114" y="297"/>
                  </a:cubicBezTo>
                  <a:cubicBezTo>
                    <a:pt x="114" y="320"/>
                    <a:pt x="106" y="351"/>
                    <a:pt x="99" y="373"/>
                  </a:cubicBezTo>
                  <a:cubicBezTo>
                    <a:pt x="91" y="388"/>
                    <a:pt x="84" y="396"/>
                    <a:pt x="84" y="411"/>
                  </a:cubicBezTo>
                  <a:lnTo>
                    <a:pt x="91" y="419"/>
                  </a:lnTo>
                  <a:cubicBezTo>
                    <a:pt x="106" y="449"/>
                    <a:pt x="106" y="487"/>
                    <a:pt x="122" y="510"/>
                  </a:cubicBezTo>
                  <a:cubicBezTo>
                    <a:pt x="129" y="518"/>
                    <a:pt x="145" y="503"/>
                    <a:pt x="160" y="510"/>
                  </a:cubicBezTo>
                  <a:cubicBezTo>
                    <a:pt x="167" y="510"/>
                    <a:pt x="167" y="526"/>
                    <a:pt x="175" y="526"/>
                  </a:cubicBezTo>
                  <a:cubicBezTo>
                    <a:pt x="183" y="533"/>
                    <a:pt x="198" y="518"/>
                    <a:pt x="206" y="526"/>
                  </a:cubicBezTo>
                  <a:cubicBezTo>
                    <a:pt x="221" y="541"/>
                    <a:pt x="236" y="564"/>
                    <a:pt x="236" y="587"/>
                  </a:cubicBezTo>
                  <a:cubicBezTo>
                    <a:pt x="236" y="594"/>
                    <a:pt x="229" y="602"/>
                    <a:pt x="213" y="602"/>
                  </a:cubicBezTo>
                  <a:cubicBezTo>
                    <a:pt x="183" y="610"/>
                    <a:pt x="145" y="587"/>
                    <a:pt x="114" y="610"/>
                  </a:cubicBezTo>
                  <a:cubicBezTo>
                    <a:pt x="99" y="625"/>
                    <a:pt x="129" y="656"/>
                    <a:pt x="137" y="67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1" name="Freeform 180"/>
            <p:cNvSpPr>
              <a:spLocks noChangeArrowheads="1"/>
            </p:cNvSpPr>
            <p:nvPr/>
          </p:nvSpPr>
          <p:spPr bwMode="auto">
            <a:xfrm>
              <a:off x="4228825" y="5519739"/>
              <a:ext cx="239697" cy="244475"/>
            </a:xfrm>
            <a:custGeom>
              <a:avLst/>
              <a:gdLst>
                <a:gd name="T0" fmla="*/ 114 w 665"/>
                <a:gd name="T1" fmla="*/ 580 h 680"/>
                <a:gd name="T2" fmla="*/ 114 w 665"/>
                <a:gd name="T3" fmla="*/ 580 h 680"/>
                <a:gd name="T4" fmla="*/ 91 w 665"/>
                <a:gd name="T5" fmla="*/ 497 h 680"/>
                <a:gd name="T6" fmla="*/ 61 w 665"/>
                <a:gd name="T7" fmla="*/ 481 h 680"/>
                <a:gd name="T8" fmla="*/ 38 w 665"/>
                <a:gd name="T9" fmla="*/ 420 h 680"/>
                <a:gd name="T10" fmla="*/ 38 w 665"/>
                <a:gd name="T11" fmla="*/ 275 h 680"/>
                <a:gd name="T12" fmla="*/ 7 w 665"/>
                <a:gd name="T13" fmla="*/ 214 h 680"/>
                <a:gd name="T14" fmla="*/ 45 w 665"/>
                <a:gd name="T15" fmla="*/ 199 h 680"/>
                <a:gd name="T16" fmla="*/ 68 w 665"/>
                <a:gd name="T17" fmla="*/ 76 h 680"/>
                <a:gd name="T18" fmla="*/ 83 w 665"/>
                <a:gd name="T19" fmla="*/ 54 h 680"/>
                <a:gd name="T20" fmla="*/ 145 w 665"/>
                <a:gd name="T21" fmla="*/ 46 h 680"/>
                <a:gd name="T22" fmla="*/ 145 w 665"/>
                <a:gd name="T23" fmla="*/ 46 h 680"/>
                <a:gd name="T24" fmla="*/ 221 w 665"/>
                <a:gd name="T25" fmla="*/ 0 h 680"/>
                <a:gd name="T26" fmla="*/ 244 w 665"/>
                <a:gd name="T27" fmla="*/ 38 h 680"/>
                <a:gd name="T28" fmla="*/ 275 w 665"/>
                <a:gd name="T29" fmla="*/ 31 h 680"/>
                <a:gd name="T30" fmla="*/ 297 w 665"/>
                <a:gd name="T31" fmla="*/ 76 h 680"/>
                <a:gd name="T32" fmla="*/ 366 w 665"/>
                <a:gd name="T33" fmla="*/ 54 h 680"/>
                <a:gd name="T34" fmla="*/ 427 w 665"/>
                <a:gd name="T35" fmla="*/ 99 h 680"/>
                <a:gd name="T36" fmla="*/ 442 w 665"/>
                <a:gd name="T37" fmla="*/ 138 h 680"/>
                <a:gd name="T38" fmla="*/ 519 w 665"/>
                <a:gd name="T39" fmla="*/ 130 h 680"/>
                <a:gd name="T40" fmla="*/ 565 w 665"/>
                <a:gd name="T41" fmla="*/ 107 h 680"/>
                <a:gd name="T42" fmla="*/ 595 w 665"/>
                <a:gd name="T43" fmla="*/ 99 h 680"/>
                <a:gd name="T44" fmla="*/ 595 w 665"/>
                <a:gd name="T45" fmla="*/ 214 h 680"/>
                <a:gd name="T46" fmla="*/ 626 w 665"/>
                <a:gd name="T47" fmla="*/ 283 h 680"/>
                <a:gd name="T48" fmla="*/ 664 w 665"/>
                <a:gd name="T49" fmla="*/ 344 h 680"/>
                <a:gd name="T50" fmla="*/ 664 w 665"/>
                <a:gd name="T51" fmla="*/ 344 h 680"/>
                <a:gd name="T52" fmla="*/ 565 w 665"/>
                <a:gd name="T53" fmla="*/ 397 h 680"/>
                <a:gd name="T54" fmla="*/ 511 w 665"/>
                <a:gd name="T55" fmla="*/ 420 h 680"/>
                <a:gd name="T56" fmla="*/ 450 w 665"/>
                <a:gd name="T57" fmla="*/ 413 h 680"/>
                <a:gd name="T58" fmla="*/ 450 w 665"/>
                <a:gd name="T59" fmla="*/ 489 h 680"/>
                <a:gd name="T60" fmla="*/ 412 w 665"/>
                <a:gd name="T61" fmla="*/ 481 h 680"/>
                <a:gd name="T62" fmla="*/ 389 w 665"/>
                <a:gd name="T63" fmla="*/ 504 h 680"/>
                <a:gd name="T64" fmla="*/ 343 w 665"/>
                <a:gd name="T65" fmla="*/ 497 h 680"/>
                <a:gd name="T66" fmla="*/ 305 w 665"/>
                <a:gd name="T67" fmla="*/ 527 h 680"/>
                <a:gd name="T68" fmla="*/ 252 w 665"/>
                <a:gd name="T69" fmla="*/ 542 h 680"/>
                <a:gd name="T70" fmla="*/ 313 w 665"/>
                <a:gd name="T71" fmla="*/ 603 h 680"/>
                <a:gd name="T72" fmla="*/ 290 w 665"/>
                <a:gd name="T73" fmla="*/ 619 h 680"/>
                <a:gd name="T74" fmla="*/ 290 w 665"/>
                <a:gd name="T75" fmla="*/ 671 h 680"/>
                <a:gd name="T76" fmla="*/ 213 w 665"/>
                <a:gd name="T77" fmla="*/ 657 h 680"/>
                <a:gd name="T78" fmla="*/ 167 w 665"/>
                <a:gd name="T79" fmla="*/ 664 h 680"/>
                <a:gd name="T80" fmla="*/ 167 w 665"/>
                <a:gd name="T81" fmla="*/ 664 h 680"/>
                <a:gd name="T82" fmla="*/ 114 w 665"/>
                <a:gd name="T83" fmla="*/ 58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5" h="680">
                  <a:moveTo>
                    <a:pt x="114" y="580"/>
                  </a:moveTo>
                  <a:lnTo>
                    <a:pt x="114" y="580"/>
                  </a:lnTo>
                  <a:cubicBezTo>
                    <a:pt x="106" y="558"/>
                    <a:pt x="106" y="527"/>
                    <a:pt x="91" y="497"/>
                  </a:cubicBezTo>
                  <a:cubicBezTo>
                    <a:pt x="83" y="489"/>
                    <a:pt x="68" y="489"/>
                    <a:pt x="61" y="481"/>
                  </a:cubicBezTo>
                  <a:cubicBezTo>
                    <a:pt x="45" y="466"/>
                    <a:pt x="38" y="443"/>
                    <a:pt x="38" y="420"/>
                  </a:cubicBezTo>
                  <a:cubicBezTo>
                    <a:pt x="30" y="374"/>
                    <a:pt x="45" y="328"/>
                    <a:pt x="38" y="275"/>
                  </a:cubicBezTo>
                  <a:cubicBezTo>
                    <a:pt x="30" y="252"/>
                    <a:pt x="0" y="237"/>
                    <a:pt x="7" y="214"/>
                  </a:cubicBezTo>
                  <a:cubicBezTo>
                    <a:pt x="7" y="199"/>
                    <a:pt x="38" y="214"/>
                    <a:pt x="45" y="199"/>
                  </a:cubicBezTo>
                  <a:cubicBezTo>
                    <a:pt x="61" y="161"/>
                    <a:pt x="53" y="115"/>
                    <a:pt x="68" y="76"/>
                  </a:cubicBezTo>
                  <a:cubicBezTo>
                    <a:pt x="68" y="69"/>
                    <a:pt x="76" y="54"/>
                    <a:pt x="83" y="54"/>
                  </a:cubicBezTo>
                  <a:cubicBezTo>
                    <a:pt x="106" y="46"/>
                    <a:pt x="122" y="46"/>
                    <a:pt x="145" y="46"/>
                  </a:cubicBezTo>
                  <a:lnTo>
                    <a:pt x="145" y="46"/>
                  </a:lnTo>
                  <a:cubicBezTo>
                    <a:pt x="167" y="31"/>
                    <a:pt x="190" y="0"/>
                    <a:pt x="221" y="0"/>
                  </a:cubicBezTo>
                  <a:cubicBezTo>
                    <a:pt x="236" y="0"/>
                    <a:pt x="236" y="31"/>
                    <a:pt x="244" y="38"/>
                  </a:cubicBezTo>
                  <a:cubicBezTo>
                    <a:pt x="252" y="46"/>
                    <a:pt x="267" y="31"/>
                    <a:pt x="275" y="31"/>
                  </a:cubicBezTo>
                  <a:cubicBezTo>
                    <a:pt x="282" y="46"/>
                    <a:pt x="282" y="69"/>
                    <a:pt x="297" y="76"/>
                  </a:cubicBezTo>
                  <a:cubicBezTo>
                    <a:pt x="320" y="76"/>
                    <a:pt x="343" y="46"/>
                    <a:pt x="366" y="54"/>
                  </a:cubicBezTo>
                  <a:cubicBezTo>
                    <a:pt x="389" y="61"/>
                    <a:pt x="412" y="84"/>
                    <a:pt x="427" y="99"/>
                  </a:cubicBezTo>
                  <a:cubicBezTo>
                    <a:pt x="435" y="107"/>
                    <a:pt x="427" y="130"/>
                    <a:pt x="442" y="138"/>
                  </a:cubicBezTo>
                  <a:cubicBezTo>
                    <a:pt x="465" y="145"/>
                    <a:pt x="488" y="138"/>
                    <a:pt x="519" y="130"/>
                  </a:cubicBezTo>
                  <a:cubicBezTo>
                    <a:pt x="534" y="122"/>
                    <a:pt x="550" y="115"/>
                    <a:pt x="565" y="107"/>
                  </a:cubicBezTo>
                  <a:cubicBezTo>
                    <a:pt x="572" y="107"/>
                    <a:pt x="595" y="84"/>
                    <a:pt x="595" y="99"/>
                  </a:cubicBezTo>
                  <a:cubicBezTo>
                    <a:pt x="611" y="138"/>
                    <a:pt x="595" y="176"/>
                    <a:pt x="595" y="214"/>
                  </a:cubicBezTo>
                  <a:cubicBezTo>
                    <a:pt x="603" y="237"/>
                    <a:pt x="618" y="260"/>
                    <a:pt x="626" y="283"/>
                  </a:cubicBezTo>
                  <a:cubicBezTo>
                    <a:pt x="633" y="306"/>
                    <a:pt x="649" y="321"/>
                    <a:pt x="664" y="344"/>
                  </a:cubicBezTo>
                  <a:lnTo>
                    <a:pt x="664" y="344"/>
                  </a:lnTo>
                  <a:cubicBezTo>
                    <a:pt x="633" y="367"/>
                    <a:pt x="603" y="382"/>
                    <a:pt x="565" y="397"/>
                  </a:cubicBezTo>
                  <a:cubicBezTo>
                    <a:pt x="550" y="413"/>
                    <a:pt x="534" y="420"/>
                    <a:pt x="511" y="420"/>
                  </a:cubicBezTo>
                  <a:cubicBezTo>
                    <a:pt x="488" y="428"/>
                    <a:pt x="465" y="405"/>
                    <a:pt x="450" y="413"/>
                  </a:cubicBezTo>
                  <a:cubicBezTo>
                    <a:pt x="435" y="436"/>
                    <a:pt x="458" y="466"/>
                    <a:pt x="450" y="489"/>
                  </a:cubicBezTo>
                  <a:cubicBezTo>
                    <a:pt x="442" y="497"/>
                    <a:pt x="419" y="481"/>
                    <a:pt x="412" y="481"/>
                  </a:cubicBezTo>
                  <a:cubicBezTo>
                    <a:pt x="397" y="489"/>
                    <a:pt x="397" y="504"/>
                    <a:pt x="389" y="504"/>
                  </a:cubicBezTo>
                  <a:cubicBezTo>
                    <a:pt x="374" y="504"/>
                    <a:pt x="358" y="497"/>
                    <a:pt x="343" y="497"/>
                  </a:cubicBezTo>
                  <a:cubicBezTo>
                    <a:pt x="328" y="504"/>
                    <a:pt x="320" y="519"/>
                    <a:pt x="305" y="527"/>
                  </a:cubicBezTo>
                  <a:cubicBezTo>
                    <a:pt x="290" y="535"/>
                    <a:pt x="252" y="527"/>
                    <a:pt x="252" y="542"/>
                  </a:cubicBezTo>
                  <a:cubicBezTo>
                    <a:pt x="259" y="573"/>
                    <a:pt x="305" y="573"/>
                    <a:pt x="313" y="603"/>
                  </a:cubicBezTo>
                  <a:cubicBezTo>
                    <a:pt x="320" y="611"/>
                    <a:pt x="297" y="611"/>
                    <a:pt x="290" y="619"/>
                  </a:cubicBezTo>
                  <a:cubicBezTo>
                    <a:pt x="282" y="634"/>
                    <a:pt x="305" y="664"/>
                    <a:pt x="290" y="671"/>
                  </a:cubicBezTo>
                  <a:cubicBezTo>
                    <a:pt x="267" y="679"/>
                    <a:pt x="236" y="657"/>
                    <a:pt x="213" y="657"/>
                  </a:cubicBezTo>
                  <a:cubicBezTo>
                    <a:pt x="198" y="657"/>
                    <a:pt x="183" y="664"/>
                    <a:pt x="167" y="664"/>
                  </a:cubicBezTo>
                  <a:lnTo>
                    <a:pt x="167" y="664"/>
                  </a:lnTo>
                  <a:cubicBezTo>
                    <a:pt x="114" y="580"/>
                    <a:pt x="114" y="580"/>
                    <a:pt x="114" y="58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2" name="Freeform 181"/>
            <p:cNvSpPr>
              <a:spLocks noChangeArrowheads="1"/>
            </p:cNvSpPr>
            <p:nvPr/>
          </p:nvSpPr>
          <p:spPr bwMode="auto">
            <a:xfrm>
              <a:off x="3803402" y="6097588"/>
              <a:ext cx="465108" cy="254000"/>
            </a:xfrm>
            <a:custGeom>
              <a:avLst/>
              <a:gdLst>
                <a:gd name="T0" fmla="*/ 1252 w 1291"/>
                <a:gd name="T1" fmla="*/ 321 h 704"/>
                <a:gd name="T2" fmla="*/ 1252 w 1291"/>
                <a:gd name="T3" fmla="*/ 321 h 704"/>
                <a:gd name="T4" fmla="*/ 1229 w 1291"/>
                <a:gd name="T5" fmla="*/ 191 h 704"/>
                <a:gd name="T6" fmla="*/ 1290 w 1291"/>
                <a:gd name="T7" fmla="*/ 107 h 704"/>
                <a:gd name="T8" fmla="*/ 1290 w 1291"/>
                <a:gd name="T9" fmla="*/ 107 h 704"/>
                <a:gd name="T10" fmla="*/ 1184 w 1291"/>
                <a:gd name="T11" fmla="*/ 38 h 704"/>
                <a:gd name="T12" fmla="*/ 1145 w 1291"/>
                <a:gd name="T13" fmla="*/ 23 h 704"/>
                <a:gd name="T14" fmla="*/ 1138 w 1291"/>
                <a:gd name="T15" fmla="*/ 46 h 704"/>
                <a:gd name="T16" fmla="*/ 1092 w 1291"/>
                <a:gd name="T17" fmla="*/ 46 h 704"/>
                <a:gd name="T18" fmla="*/ 1054 w 1291"/>
                <a:gd name="T19" fmla="*/ 31 h 704"/>
                <a:gd name="T20" fmla="*/ 1023 w 1291"/>
                <a:gd name="T21" fmla="*/ 76 h 704"/>
                <a:gd name="T22" fmla="*/ 985 w 1291"/>
                <a:gd name="T23" fmla="*/ 15 h 704"/>
                <a:gd name="T24" fmla="*/ 916 w 1291"/>
                <a:gd name="T25" fmla="*/ 31 h 704"/>
                <a:gd name="T26" fmla="*/ 886 w 1291"/>
                <a:gd name="T27" fmla="*/ 23 h 704"/>
                <a:gd name="T28" fmla="*/ 855 w 1291"/>
                <a:gd name="T29" fmla="*/ 0 h 704"/>
                <a:gd name="T30" fmla="*/ 779 w 1291"/>
                <a:gd name="T31" fmla="*/ 23 h 704"/>
                <a:gd name="T32" fmla="*/ 717 w 1291"/>
                <a:gd name="T33" fmla="*/ 31 h 704"/>
                <a:gd name="T34" fmla="*/ 649 w 1291"/>
                <a:gd name="T35" fmla="*/ 15 h 704"/>
                <a:gd name="T36" fmla="*/ 618 w 1291"/>
                <a:gd name="T37" fmla="*/ 0 h 704"/>
                <a:gd name="T38" fmla="*/ 618 w 1291"/>
                <a:gd name="T39" fmla="*/ 0 h 704"/>
                <a:gd name="T40" fmla="*/ 603 w 1291"/>
                <a:gd name="T41" fmla="*/ 54 h 704"/>
                <a:gd name="T42" fmla="*/ 603 w 1291"/>
                <a:gd name="T43" fmla="*/ 107 h 704"/>
                <a:gd name="T44" fmla="*/ 527 w 1291"/>
                <a:gd name="T45" fmla="*/ 153 h 704"/>
                <a:gd name="T46" fmla="*/ 511 w 1291"/>
                <a:gd name="T47" fmla="*/ 206 h 704"/>
                <a:gd name="T48" fmla="*/ 442 w 1291"/>
                <a:gd name="T49" fmla="*/ 206 h 704"/>
                <a:gd name="T50" fmla="*/ 374 w 1291"/>
                <a:gd name="T51" fmla="*/ 275 h 704"/>
                <a:gd name="T52" fmla="*/ 244 w 1291"/>
                <a:gd name="T53" fmla="*/ 290 h 704"/>
                <a:gd name="T54" fmla="*/ 229 w 1291"/>
                <a:gd name="T55" fmla="*/ 313 h 704"/>
                <a:gd name="T56" fmla="*/ 183 w 1291"/>
                <a:gd name="T57" fmla="*/ 313 h 704"/>
                <a:gd name="T58" fmla="*/ 106 w 1291"/>
                <a:gd name="T59" fmla="*/ 367 h 704"/>
                <a:gd name="T60" fmla="*/ 0 w 1291"/>
                <a:gd name="T61" fmla="*/ 390 h 704"/>
                <a:gd name="T62" fmla="*/ 0 w 1291"/>
                <a:gd name="T63" fmla="*/ 390 h 704"/>
                <a:gd name="T64" fmla="*/ 0 w 1291"/>
                <a:gd name="T65" fmla="*/ 435 h 704"/>
                <a:gd name="T66" fmla="*/ 30 w 1291"/>
                <a:gd name="T67" fmla="*/ 466 h 704"/>
                <a:gd name="T68" fmla="*/ 30 w 1291"/>
                <a:gd name="T69" fmla="*/ 520 h 704"/>
                <a:gd name="T70" fmla="*/ 45 w 1291"/>
                <a:gd name="T71" fmla="*/ 573 h 704"/>
                <a:gd name="T72" fmla="*/ 106 w 1291"/>
                <a:gd name="T73" fmla="*/ 573 h 704"/>
                <a:gd name="T74" fmla="*/ 145 w 1291"/>
                <a:gd name="T75" fmla="*/ 642 h 704"/>
                <a:gd name="T76" fmla="*/ 198 w 1291"/>
                <a:gd name="T77" fmla="*/ 695 h 704"/>
                <a:gd name="T78" fmla="*/ 267 w 1291"/>
                <a:gd name="T79" fmla="*/ 642 h 704"/>
                <a:gd name="T80" fmla="*/ 267 w 1291"/>
                <a:gd name="T81" fmla="*/ 642 h 704"/>
                <a:gd name="T82" fmla="*/ 442 w 1291"/>
                <a:gd name="T83" fmla="*/ 527 h 704"/>
                <a:gd name="T84" fmla="*/ 504 w 1291"/>
                <a:gd name="T85" fmla="*/ 428 h 704"/>
                <a:gd name="T86" fmla="*/ 588 w 1291"/>
                <a:gd name="T87" fmla="*/ 474 h 704"/>
                <a:gd name="T88" fmla="*/ 679 w 1291"/>
                <a:gd name="T89" fmla="*/ 588 h 704"/>
                <a:gd name="T90" fmla="*/ 748 w 1291"/>
                <a:gd name="T91" fmla="*/ 649 h 704"/>
                <a:gd name="T92" fmla="*/ 763 w 1291"/>
                <a:gd name="T93" fmla="*/ 703 h 704"/>
                <a:gd name="T94" fmla="*/ 763 w 1291"/>
                <a:gd name="T95" fmla="*/ 703 h 704"/>
                <a:gd name="T96" fmla="*/ 848 w 1291"/>
                <a:gd name="T97" fmla="*/ 634 h 704"/>
                <a:gd name="T98" fmla="*/ 878 w 1291"/>
                <a:gd name="T99" fmla="*/ 558 h 704"/>
                <a:gd name="T100" fmla="*/ 893 w 1291"/>
                <a:gd name="T101" fmla="*/ 458 h 704"/>
                <a:gd name="T102" fmla="*/ 985 w 1291"/>
                <a:gd name="T103" fmla="*/ 466 h 704"/>
                <a:gd name="T104" fmla="*/ 1015 w 1291"/>
                <a:gd name="T105" fmla="*/ 489 h 704"/>
                <a:gd name="T106" fmla="*/ 1046 w 1291"/>
                <a:gd name="T107" fmla="*/ 474 h 704"/>
                <a:gd name="T108" fmla="*/ 1038 w 1291"/>
                <a:gd name="T109" fmla="*/ 412 h 704"/>
                <a:gd name="T110" fmla="*/ 1046 w 1291"/>
                <a:gd name="T111" fmla="*/ 382 h 704"/>
                <a:gd name="T112" fmla="*/ 1092 w 1291"/>
                <a:gd name="T113" fmla="*/ 359 h 704"/>
                <a:gd name="T114" fmla="*/ 1107 w 1291"/>
                <a:gd name="T115" fmla="*/ 313 h 704"/>
                <a:gd name="T116" fmla="*/ 1168 w 1291"/>
                <a:gd name="T117" fmla="*/ 344 h 704"/>
                <a:gd name="T118" fmla="*/ 1214 w 1291"/>
                <a:gd name="T119" fmla="*/ 329 h 704"/>
                <a:gd name="T120" fmla="*/ 1252 w 1291"/>
                <a:gd name="T121" fmla="*/ 32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1" h="704">
                  <a:moveTo>
                    <a:pt x="1252" y="321"/>
                  </a:moveTo>
                  <a:lnTo>
                    <a:pt x="1252" y="321"/>
                  </a:lnTo>
                  <a:cubicBezTo>
                    <a:pt x="1245" y="275"/>
                    <a:pt x="1222" y="237"/>
                    <a:pt x="1229" y="191"/>
                  </a:cubicBezTo>
                  <a:cubicBezTo>
                    <a:pt x="1237" y="160"/>
                    <a:pt x="1267" y="138"/>
                    <a:pt x="1290" y="107"/>
                  </a:cubicBezTo>
                  <a:lnTo>
                    <a:pt x="1290" y="107"/>
                  </a:lnTo>
                  <a:cubicBezTo>
                    <a:pt x="1260" y="84"/>
                    <a:pt x="1222" y="54"/>
                    <a:pt x="1184" y="38"/>
                  </a:cubicBezTo>
                  <a:cubicBezTo>
                    <a:pt x="1168" y="31"/>
                    <a:pt x="1153" y="23"/>
                    <a:pt x="1145" y="23"/>
                  </a:cubicBezTo>
                  <a:cubicBezTo>
                    <a:pt x="1138" y="31"/>
                    <a:pt x="1145" y="38"/>
                    <a:pt x="1138" y="46"/>
                  </a:cubicBezTo>
                  <a:cubicBezTo>
                    <a:pt x="1122" y="46"/>
                    <a:pt x="1107" y="46"/>
                    <a:pt x="1092" y="46"/>
                  </a:cubicBezTo>
                  <a:cubicBezTo>
                    <a:pt x="1077" y="46"/>
                    <a:pt x="1069" y="23"/>
                    <a:pt x="1054" y="31"/>
                  </a:cubicBezTo>
                  <a:cubicBezTo>
                    <a:pt x="1038" y="38"/>
                    <a:pt x="1046" y="76"/>
                    <a:pt x="1023" y="76"/>
                  </a:cubicBezTo>
                  <a:cubicBezTo>
                    <a:pt x="1000" y="69"/>
                    <a:pt x="1008" y="23"/>
                    <a:pt x="985" y="15"/>
                  </a:cubicBezTo>
                  <a:cubicBezTo>
                    <a:pt x="962" y="8"/>
                    <a:pt x="939" y="31"/>
                    <a:pt x="916" y="31"/>
                  </a:cubicBezTo>
                  <a:cubicBezTo>
                    <a:pt x="909" y="31"/>
                    <a:pt x="893" y="31"/>
                    <a:pt x="886" y="23"/>
                  </a:cubicBezTo>
                  <a:cubicBezTo>
                    <a:pt x="870" y="15"/>
                    <a:pt x="870" y="0"/>
                    <a:pt x="855" y="0"/>
                  </a:cubicBezTo>
                  <a:cubicBezTo>
                    <a:pt x="832" y="0"/>
                    <a:pt x="802" y="15"/>
                    <a:pt x="779" y="23"/>
                  </a:cubicBezTo>
                  <a:cubicBezTo>
                    <a:pt x="756" y="31"/>
                    <a:pt x="740" y="38"/>
                    <a:pt x="717" y="31"/>
                  </a:cubicBezTo>
                  <a:cubicBezTo>
                    <a:pt x="695" y="31"/>
                    <a:pt x="672" y="23"/>
                    <a:pt x="649" y="15"/>
                  </a:cubicBezTo>
                  <a:cubicBezTo>
                    <a:pt x="641" y="15"/>
                    <a:pt x="634" y="8"/>
                    <a:pt x="618" y="0"/>
                  </a:cubicBezTo>
                  <a:lnTo>
                    <a:pt x="618" y="0"/>
                  </a:lnTo>
                  <a:cubicBezTo>
                    <a:pt x="611" y="15"/>
                    <a:pt x="603" y="31"/>
                    <a:pt x="603" y="54"/>
                  </a:cubicBezTo>
                  <a:cubicBezTo>
                    <a:pt x="595" y="69"/>
                    <a:pt x="611" y="92"/>
                    <a:pt x="603" y="107"/>
                  </a:cubicBezTo>
                  <a:cubicBezTo>
                    <a:pt x="588" y="130"/>
                    <a:pt x="550" y="130"/>
                    <a:pt x="527" y="153"/>
                  </a:cubicBezTo>
                  <a:cubicBezTo>
                    <a:pt x="519" y="168"/>
                    <a:pt x="527" y="199"/>
                    <a:pt x="511" y="206"/>
                  </a:cubicBezTo>
                  <a:cubicBezTo>
                    <a:pt x="488" y="222"/>
                    <a:pt x="465" y="199"/>
                    <a:pt x="442" y="206"/>
                  </a:cubicBezTo>
                  <a:cubicBezTo>
                    <a:pt x="412" y="222"/>
                    <a:pt x="404" y="260"/>
                    <a:pt x="374" y="275"/>
                  </a:cubicBezTo>
                  <a:cubicBezTo>
                    <a:pt x="336" y="290"/>
                    <a:pt x="290" y="275"/>
                    <a:pt x="244" y="290"/>
                  </a:cubicBezTo>
                  <a:cubicBezTo>
                    <a:pt x="236" y="290"/>
                    <a:pt x="236" y="313"/>
                    <a:pt x="229" y="313"/>
                  </a:cubicBezTo>
                  <a:cubicBezTo>
                    <a:pt x="213" y="321"/>
                    <a:pt x="198" y="306"/>
                    <a:pt x="183" y="313"/>
                  </a:cubicBezTo>
                  <a:cubicBezTo>
                    <a:pt x="160" y="329"/>
                    <a:pt x="137" y="351"/>
                    <a:pt x="106" y="367"/>
                  </a:cubicBezTo>
                  <a:cubicBezTo>
                    <a:pt x="76" y="374"/>
                    <a:pt x="38" y="382"/>
                    <a:pt x="0" y="390"/>
                  </a:cubicBezTo>
                  <a:lnTo>
                    <a:pt x="0" y="390"/>
                  </a:lnTo>
                  <a:cubicBezTo>
                    <a:pt x="0" y="405"/>
                    <a:pt x="0" y="420"/>
                    <a:pt x="0" y="435"/>
                  </a:cubicBezTo>
                  <a:cubicBezTo>
                    <a:pt x="7" y="451"/>
                    <a:pt x="23" y="451"/>
                    <a:pt x="30" y="466"/>
                  </a:cubicBezTo>
                  <a:cubicBezTo>
                    <a:pt x="38" y="481"/>
                    <a:pt x="30" y="497"/>
                    <a:pt x="30" y="520"/>
                  </a:cubicBezTo>
                  <a:cubicBezTo>
                    <a:pt x="38" y="535"/>
                    <a:pt x="30" y="558"/>
                    <a:pt x="45" y="573"/>
                  </a:cubicBezTo>
                  <a:cubicBezTo>
                    <a:pt x="61" y="581"/>
                    <a:pt x="91" y="558"/>
                    <a:pt x="106" y="573"/>
                  </a:cubicBezTo>
                  <a:cubicBezTo>
                    <a:pt x="129" y="588"/>
                    <a:pt x="129" y="619"/>
                    <a:pt x="145" y="642"/>
                  </a:cubicBezTo>
                  <a:cubicBezTo>
                    <a:pt x="160" y="657"/>
                    <a:pt x="175" y="687"/>
                    <a:pt x="198" y="695"/>
                  </a:cubicBezTo>
                  <a:cubicBezTo>
                    <a:pt x="229" y="695"/>
                    <a:pt x="236" y="657"/>
                    <a:pt x="267" y="642"/>
                  </a:cubicBezTo>
                  <a:lnTo>
                    <a:pt x="267" y="642"/>
                  </a:lnTo>
                  <a:cubicBezTo>
                    <a:pt x="397" y="642"/>
                    <a:pt x="366" y="619"/>
                    <a:pt x="442" y="527"/>
                  </a:cubicBezTo>
                  <a:cubicBezTo>
                    <a:pt x="450" y="512"/>
                    <a:pt x="481" y="412"/>
                    <a:pt x="504" y="428"/>
                  </a:cubicBezTo>
                  <a:cubicBezTo>
                    <a:pt x="534" y="443"/>
                    <a:pt x="557" y="458"/>
                    <a:pt x="588" y="474"/>
                  </a:cubicBezTo>
                  <a:cubicBezTo>
                    <a:pt x="634" y="489"/>
                    <a:pt x="679" y="543"/>
                    <a:pt x="679" y="588"/>
                  </a:cubicBezTo>
                  <a:cubicBezTo>
                    <a:pt x="679" y="619"/>
                    <a:pt x="740" y="604"/>
                    <a:pt x="748" y="649"/>
                  </a:cubicBezTo>
                  <a:cubicBezTo>
                    <a:pt x="763" y="703"/>
                    <a:pt x="763" y="703"/>
                    <a:pt x="763" y="703"/>
                  </a:cubicBezTo>
                  <a:lnTo>
                    <a:pt x="763" y="703"/>
                  </a:lnTo>
                  <a:cubicBezTo>
                    <a:pt x="779" y="680"/>
                    <a:pt x="832" y="657"/>
                    <a:pt x="848" y="634"/>
                  </a:cubicBezTo>
                  <a:cubicBezTo>
                    <a:pt x="863" y="611"/>
                    <a:pt x="870" y="581"/>
                    <a:pt x="878" y="558"/>
                  </a:cubicBezTo>
                  <a:cubicBezTo>
                    <a:pt x="886" y="520"/>
                    <a:pt x="870" y="474"/>
                    <a:pt x="893" y="458"/>
                  </a:cubicBezTo>
                  <a:cubicBezTo>
                    <a:pt x="916" y="435"/>
                    <a:pt x="954" y="458"/>
                    <a:pt x="985" y="466"/>
                  </a:cubicBezTo>
                  <a:cubicBezTo>
                    <a:pt x="1000" y="474"/>
                    <a:pt x="1000" y="489"/>
                    <a:pt x="1015" y="489"/>
                  </a:cubicBezTo>
                  <a:cubicBezTo>
                    <a:pt x="1023" y="489"/>
                    <a:pt x="1046" y="489"/>
                    <a:pt x="1046" y="474"/>
                  </a:cubicBezTo>
                  <a:cubicBezTo>
                    <a:pt x="1054" y="458"/>
                    <a:pt x="1038" y="435"/>
                    <a:pt x="1038" y="412"/>
                  </a:cubicBezTo>
                  <a:cubicBezTo>
                    <a:pt x="1038" y="405"/>
                    <a:pt x="1038" y="390"/>
                    <a:pt x="1046" y="382"/>
                  </a:cubicBezTo>
                  <a:cubicBezTo>
                    <a:pt x="1061" y="367"/>
                    <a:pt x="1077" y="374"/>
                    <a:pt x="1092" y="359"/>
                  </a:cubicBezTo>
                  <a:cubicBezTo>
                    <a:pt x="1099" y="351"/>
                    <a:pt x="1092" y="321"/>
                    <a:pt x="1107" y="313"/>
                  </a:cubicBezTo>
                  <a:cubicBezTo>
                    <a:pt x="1130" y="313"/>
                    <a:pt x="1145" y="344"/>
                    <a:pt x="1168" y="344"/>
                  </a:cubicBezTo>
                  <a:cubicBezTo>
                    <a:pt x="1184" y="344"/>
                    <a:pt x="1199" y="336"/>
                    <a:pt x="1214" y="329"/>
                  </a:cubicBezTo>
                  <a:cubicBezTo>
                    <a:pt x="1229" y="329"/>
                    <a:pt x="1237" y="321"/>
                    <a:pt x="1252"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3" name="Freeform 182"/>
            <p:cNvSpPr>
              <a:spLocks noChangeArrowheads="1"/>
            </p:cNvSpPr>
            <p:nvPr/>
          </p:nvSpPr>
          <p:spPr bwMode="auto">
            <a:xfrm>
              <a:off x="3604979" y="5895976"/>
              <a:ext cx="439708" cy="371475"/>
            </a:xfrm>
            <a:custGeom>
              <a:avLst/>
              <a:gdLst>
                <a:gd name="T0" fmla="*/ 1222 w 1223"/>
                <a:gd name="T1" fmla="*/ 23 h 1033"/>
                <a:gd name="T2" fmla="*/ 1222 w 1223"/>
                <a:gd name="T3" fmla="*/ 23 h 1033"/>
                <a:gd name="T4" fmla="*/ 1214 w 1223"/>
                <a:gd name="T5" fmla="*/ 84 h 1033"/>
                <a:gd name="T6" fmla="*/ 1161 w 1223"/>
                <a:gd name="T7" fmla="*/ 107 h 1033"/>
                <a:gd name="T8" fmla="*/ 1161 w 1223"/>
                <a:gd name="T9" fmla="*/ 107 h 1033"/>
                <a:gd name="T10" fmla="*/ 1107 w 1223"/>
                <a:gd name="T11" fmla="*/ 138 h 1033"/>
                <a:gd name="T12" fmla="*/ 1123 w 1223"/>
                <a:gd name="T13" fmla="*/ 214 h 1033"/>
                <a:gd name="T14" fmla="*/ 1115 w 1223"/>
                <a:gd name="T15" fmla="*/ 283 h 1033"/>
                <a:gd name="T16" fmla="*/ 1161 w 1223"/>
                <a:gd name="T17" fmla="*/ 329 h 1033"/>
                <a:gd name="T18" fmla="*/ 1130 w 1223"/>
                <a:gd name="T19" fmla="*/ 367 h 1033"/>
                <a:gd name="T20" fmla="*/ 1191 w 1223"/>
                <a:gd name="T21" fmla="*/ 482 h 1033"/>
                <a:gd name="T22" fmla="*/ 1168 w 1223"/>
                <a:gd name="T23" fmla="*/ 558 h 1033"/>
                <a:gd name="T24" fmla="*/ 1168 w 1223"/>
                <a:gd name="T25" fmla="*/ 558 h 1033"/>
                <a:gd name="T26" fmla="*/ 1153 w 1223"/>
                <a:gd name="T27" fmla="*/ 612 h 1033"/>
                <a:gd name="T28" fmla="*/ 1153 w 1223"/>
                <a:gd name="T29" fmla="*/ 665 h 1033"/>
                <a:gd name="T30" fmla="*/ 1077 w 1223"/>
                <a:gd name="T31" fmla="*/ 711 h 1033"/>
                <a:gd name="T32" fmla="*/ 1061 w 1223"/>
                <a:gd name="T33" fmla="*/ 764 h 1033"/>
                <a:gd name="T34" fmla="*/ 992 w 1223"/>
                <a:gd name="T35" fmla="*/ 764 h 1033"/>
                <a:gd name="T36" fmla="*/ 924 w 1223"/>
                <a:gd name="T37" fmla="*/ 833 h 1033"/>
                <a:gd name="T38" fmla="*/ 794 w 1223"/>
                <a:gd name="T39" fmla="*/ 848 h 1033"/>
                <a:gd name="T40" fmla="*/ 779 w 1223"/>
                <a:gd name="T41" fmla="*/ 871 h 1033"/>
                <a:gd name="T42" fmla="*/ 733 w 1223"/>
                <a:gd name="T43" fmla="*/ 871 h 1033"/>
                <a:gd name="T44" fmla="*/ 656 w 1223"/>
                <a:gd name="T45" fmla="*/ 925 h 1033"/>
                <a:gd name="T46" fmla="*/ 550 w 1223"/>
                <a:gd name="T47" fmla="*/ 948 h 1033"/>
                <a:gd name="T48" fmla="*/ 550 w 1223"/>
                <a:gd name="T49" fmla="*/ 948 h 1033"/>
                <a:gd name="T50" fmla="*/ 450 w 1223"/>
                <a:gd name="T51" fmla="*/ 932 h 1033"/>
                <a:gd name="T52" fmla="*/ 435 w 1223"/>
                <a:gd name="T53" fmla="*/ 970 h 1033"/>
                <a:gd name="T54" fmla="*/ 313 w 1223"/>
                <a:gd name="T55" fmla="*/ 1032 h 1033"/>
                <a:gd name="T56" fmla="*/ 244 w 1223"/>
                <a:gd name="T57" fmla="*/ 963 h 1033"/>
                <a:gd name="T58" fmla="*/ 214 w 1223"/>
                <a:gd name="T59" fmla="*/ 848 h 1033"/>
                <a:gd name="T60" fmla="*/ 214 w 1223"/>
                <a:gd name="T61" fmla="*/ 764 h 1033"/>
                <a:gd name="T62" fmla="*/ 252 w 1223"/>
                <a:gd name="T63" fmla="*/ 657 h 1033"/>
                <a:gd name="T64" fmla="*/ 290 w 1223"/>
                <a:gd name="T65" fmla="*/ 612 h 1033"/>
                <a:gd name="T66" fmla="*/ 275 w 1223"/>
                <a:gd name="T67" fmla="*/ 573 h 1033"/>
                <a:gd name="T68" fmla="*/ 191 w 1223"/>
                <a:gd name="T69" fmla="*/ 589 h 1033"/>
                <a:gd name="T70" fmla="*/ 145 w 1223"/>
                <a:gd name="T71" fmla="*/ 543 h 1033"/>
                <a:gd name="T72" fmla="*/ 84 w 1223"/>
                <a:gd name="T73" fmla="*/ 543 h 1033"/>
                <a:gd name="T74" fmla="*/ 45 w 1223"/>
                <a:gd name="T75" fmla="*/ 482 h 1033"/>
                <a:gd name="T76" fmla="*/ 0 w 1223"/>
                <a:gd name="T77" fmla="*/ 459 h 1033"/>
                <a:gd name="T78" fmla="*/ 0 w 1223"/>
                <a:gd name="T79" fmla="*/ 459 h 1033"/>
                <a:gd name="T80" fmla="*/ 84 w 1223"/>
                <a:gd name="T81" fmla="*/ 421 h 1033"/>
                <a:gd name="T82" fmla="*/ 198 w 1223"/>
                <a:gd name="T83" fmla="*/ 405 h 1033"/>
                <a:gd name="T84" fmla="*/ 244 w 1223"/>
                <a:gd name="T85" fmla="*/ 375 h 1033"/>
                <a:gd name="T86" fmla="*/ 275 w 1223"/>
                <a:gd name="T87" fmla="*/ 375 h 1033"/>
                <a:gd name="T88" fmla="*/ 351 w 1223"/>
                <a:gd name="T89" fmla="*/ 352 h 1033"/>
                <a:gd name="T90" fmla="*/ 427 w 1223"/>
                <a:gd name="T91" fmla="*/ 375 h 1033"/>
                <a:gd name="T92" fmla="*/ 473 w 1223"/>
                <a:gd name="T93" fmla="*/ 298 h 1033"/>
                <a:gd name="T94" fmla="*/ 496 w 1223"/>
                <a:gd name="T95" fmla="*/ 245 h 1033"/>
                <a:gd name="T96" fmla="*/ 565 w 1223"/>
                <a:gd name="T97" fmla="*/ 214 h 1033"/>
                <a:gd name="T98" fmla="*/ 618 w 1223"/>
                <a:gd name="T99" fmla="*/ 184 h 1033"/>
                <a:gd name="T100" fmla="*/ 626 w 1223"/>
                <a:gd name="T101" fmla="*/ 123 h 1033"/>
                <a:gd name="T102" fmla="*/ 679 w 1223"/>
                <a:gd name="T103" fmla="*/ 115 h 1033"/>
                <a:gd name="T104" fmla="*/ 702 w 1223"/>
                <a:gd name="T105" fmla="*/ 130 h 1033"/>
                <a:gd name="T106" fmla="*/ 771 w 1223"/>
                <a:gd name="T107" fmla="*/ 84 h 1033"/>
                <a:gd name="T108" fmla="*/ 931 w 1223"/>
                <a:gd name="T109" fmla="*/ 92 h 1033"/>
                <a:gd name="T110" fmla="*/ 992 w 1223"/>
                <a:gd name="T111" fmla="*/ 46 h 1033"/>
                <a:gd name="T112" fmla="*/ 1130 w 1223"/>
                <a:gd name="T113" fmla="*/ 8 h 1033"/>
                <a:gd name="T114" fmla="*/ 1222 w 1223"/>
                <a:gd name="T115" fmla="*/ 2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3" h="1033">
                  <a:moveTo>
                    <a:pt x="1222" y="23"/>
                  </a:moveTo>
                  <a:lnTo>
                    <a:pt x="1222" y="23"/>
                  </a:lnTo>
                  <a:cubicBezTo>
                    <a:pt x="1214" y="46"/>
                    <a:pt x="1222" y="69"/>
                    <a:pt x="1214" y="84"/>
                  </a:cubicBezTo>
                  <a:cubicBezTo>
                    <a:pt x="1199" y="100"/>
                    <a:pt x="1176" y="100"/>
                    <a:pt x="1161" y="107"/>
                  </a:cubicBezTo>
                  <a:lnTo>
                    <a:pt x="1161" y="107"/>
                  </a:lnTo>
                  <a:cubicBezTo>
                    <a:pt x="1138" y="115"/>
                    <a:pt x="1115" y="123"/>
                    <a:pt x="1107" y="138"/>
                  </a:cubicBezTo>
                  <a:cubicBezTo>
                    <a:pt x="1092" y="161"/>
                    <a:pt x="1115" y="192"/>
                    <a:pt x="1123" y="214"/>
                  </a:cubicBezTo>
                  <a:cubicBezTo>
                    <a:pt x="1123" y="237"/>
                    <a:pt x="1107" y="260"/>
                    <a:pt x="1115" y="283"/>
                  </a:cubicBezTo>
                  <a:cubicBezTo>
                    <a:pt x="1123" y="306"/>
                    <a:pt x="1153" y="314"/>
                    <a:pt x="1161" y="329"/>
                  </a:cubicBezTo>
                  <a:cubicBezTo>
                    <a:pt x="1161" y="344"/>
                    <a:pt x="1130" y="352"/>
                    <a:pt x="1130" y="367"/>
                  </a:cubicBezTo>
                  <a:cubicBezTo>
                    <a:pt x="1145" y="405"/>
                    <a:pt x="1184" y="444"/>
                    <a:pt x="1191" y="482"/>
                  </a:cubicBezTo>
                  <a:cubicBezTo>
                    <a:pt x="1199" y="512"/>
                    <a:pt x="1176" y="535"/>
                    <a:pt x="1168" y="558"/>
                  </a:cubicBezTo>
                  <a:lnTo>
                    <a:pt x="1168" y="558"/>
                  </a:lnTo>
                  <a:cubicBezTo>
                    <a:pt x="1161" y="573"/>
                    <a:pt x="1153" y="589"/>
                    <a:pt x="1153" y="612"/>
                  </a:cubicBezTo>
                  <a:cubicBezTo>
                    <a:pt x="1145" y="627"/>
                    <a:pt x="1161" y="650"/>
                    <a:pt x="1153" y="665"/>
                  </a:cubicBezTo>
                  <a:cubicBezTo>
                    <a:pt x="1138" y="688"/>
                    <a:pt x="1100" y="688"/>
                    <a:pt x="1077" y="711"/>
                  </a:cubicBezTo>
                  <a:cubicBezTo>
                    <a:pt x="1069" y="726"/>
                    <a:pt x="1077" y="757"/>
                    <a:pt x="1061" y="764"/>
                  </a:cubicBezTo>
                  <a:cubicBezTo>
                    <a:pt x="1038" y="780"/>
                    <a:pt x="1015" y="757"/>
                    <a:pt x="992" y="764"/>
                  </a:cubicBezTo>
                  <a:cubicBezTo>
                    <a:pt x="962" y="780"/>
                    <a:pt x="954" y="818"/>
                    <a:pt x="924" y="833"/>
                  </a:cubicBezTo>
                  <a:cubicBezTo>
                    <a:pt x="886" y="848"/>
                    <a:pt x="840" y="833"/>
                    <a:pt x="794" y="848"/>
                  </a:cubicBezTo>
                  <a:cubicBezTo>
                    <a:pt x="786" y="848"/>
                    <a:pt x="786" y="871"/>
                    <a:pt x="779" y="871"/>
                  </a:cubicBezTo>
                  <a:cubicBezTo>
                    <a:pt x="763" y="879"/>
                    <a:pt x="748" y="864"/>
                    <a:pt x="733" y="871"/>
                  </a:cubicBezTo>
                  <a:cubicBezTo>
                    <a:pt x="710" y="887"/>
                    <a:pt x="687" y="909"/>
                    <a:pt x="656" y="925"/>
                  </a:cubicBezTo>
                  <a:cubicBezTo>
                    <a:pt x="626" y="932"/>
                    <a:pt x="588" y="940"/>
                    <a:pt x="550" y="948"/>
                  </a:cubicBezTo>
                  <a:lnTo>
                    <a:pt x="550" y="948"/>
                  </a:lnTo>
                  <a:cubicBezTo>
                    <a:pt x="519" y="940"/>
                    <a:pt x="481" y="925"/>
                    <a:pt x="450" y="932"/>
                  </a:cubicBezTo>
                  <a:cubicBezTo>
                    <a:pt x="443" y="940"/>
                    <a:pt x="443" y="963"/>
                    <a:pt x="435" y="970"/>
                  </a:cubicBezTo>
                  <a:cubicBezTo>
                    <a:pt x="397" y="993"/>
                    <a:pt x="359" y="1032"/>
                    <a:pt x="313" y="1032"/>
                  </a:cubicBezTo>
                  <a:cubicBezTo>
                    <a:pt x="282" y="1032"/>
                    <a:pt x="259" y="993"/>
                    <a:pt x="244" y="963"/>
                  </a:cubicBezTo>
                  <a:cubicBezTo>
                    <a:pt x="229" y="932"/>
                    <a:pt x="221" y="887"/>
                    <a:pt x="214" y="848"/>
                  </a:cubicBezTo>
                  <a:cubicBezTo>
                    <a:pt x="214" y="818"/>
                    <a:pt x="214" y="795"/>
                    <a:pt x="214" y="764"/>
                  </a:cubicBezTo>
                  <a:cubicBezTo>
                    <a:pt x="221" y="726"/>
                    <a:pt x="237" y="696"/>
                    <a:pt x="252" y="657"/>
                  </a:cubicBezTo>
                  <a:cubicBezTo>
                    <a:pt x="259" y="642"/>
                    <a:pt x="282" y="634"/>
                    <a:pt x="290" y="612"/>
                  </a:cubicBezTo>
                  <a:cubicBezTo>
                    <a:pt x="290" y="596"/>
                    <a:pt x="275" y="589"/>
                    <a:pt x="275" y="573"/>
                  </a:cubicBezTo>
                  <a:cubicBezTo>
                    <a:pt x="275" y="573"/>
                    <a:pt x="198" y="589"/>
                    <a:pt x="191" y="589"/>
                  </a:cubicBezTo>
                  <a:lnTo>
                    <a:pt x="145" y="543"/>
                  </a:lnTo>
                  <a:cubicBezTo>
                    <a:pt x="122" y="543"/>
                    <a:pt x="99" y="551"/>
                    <a:pt x="84" y="543"/>
                  </a:cubicBezTo>
                  <a:cubicBezTo>
                    <a:pt x="61" y="528"/>
                    <a:pt x="53" y="505"/>
                    <a:pt x="45" y="482"/>
                  </a:cubicBezTo>
                  <a:cubicBezTo>
                    <a:pt x="38" y="474"/>
                    <a:pt x="7" y="466"/>
                    <a:pt x="0" y="459"/>
                  </a:cubicBezTo>
                  <a:lnTo>
                    <a:pt x="0" y="459"/>
                  </a:lnTo>
                  <a:cubicBezTo>
                    <a:pt x="23" y="444"/>
                    <a:pt x="68" y="428"/>
                    <a:pt x="84" y="421"/>
                  </a:cubicBezTo>
                  <a:cubicBezTo>
                    <a:pt x="122" y="413"/>
                    <a:pt x="160" y="421"/>
                    <a:pt x="198" y="405"/>
                  </a:cubicBezTo>
                  <a:cubicBezTo>
                    <a:pt x="214" y="398"/>
                    <a:pt x="229" y="375"/>
                    <a:pt x="244" y="375"/>
                  </a:cubicBezTo>
                  <a:cubicBezTo>
                    <a:pt x="252" y="367"/>
                    <a:pt x="267" y="382"/>
                    <a:pt x="275" y="375"/>
                  </a:cubicBezTo>
                  <a:cubicBezTo>
                    <a:pt x="305" y="375"/>
                    <a:pt x="320" y="352"/>
                    <a:pt x="351" y="352"/>
                  </a:cubicBezTo>
                  <a:cubicBezTo>
                    <a:pt x="374" y="352"/>
                    <a:pt x="404" y="382"/>
                    <a:pt x="427" y="375"/>
                  </a:cubicBezTo>
                  <a:cubicBezTo>
                    <a:pt x="450" y="359"/>
                    <a:pt x="458" y="321"/>
                    <a:pt x="473" y="298"/>
                  </a:cubicBezTo>
                  <a:cubicBezTo>
                    <a:pt x="481" y="283"/>
                    <a:pt x="481" y="260"/>
                    <a:pt x="496" y="245"/>
                  </a:cubicBezTo>
                  <a:cubicBezTo>
                    <a:pt x="519" y="230"/>
                    <a:pt x="542" y="230"/>
                    <a:pt x="565" y="214"/>
                  </a:cubicBezTo>
                  <a:cubicBezTo>
                    <a:pt x="588" y="207"/>
                    <a:pt x="611" y="199"/>
                    <a:pt x="618" y="184"/>
                  </a:cubicBezTo>
                  <a:cubicBezTo>
                    <a:pt x="634" y="169"/>
                    <a:pt x="611" y="138"/>
                    <a:pt x="626" y="123"/>
                  </a:cubicBezTo>
                  <a:cubicBezTo>
                    <a:pt x="641" y="115"/>
                    <a:pt x="664" y="115"/>
                    <a:pt x="679" y="115"/>
                  </a:cubicBezTo>
                  <a:cubicBezTo>
                    <a:pt x="687" y="115"/>
                    <a:pt x="695" y="130"/>
                    <a:pt x="702" y="130"/>
                  </a:cubicBezTo>
                  <a:cubicBezTo>
                    <a:pt x="725" y="123"/>
                    <a:pt x="740" y="84"/>
                    <a:pt x="771" y="84"/>
                  </a:cubicBezTo>
                  <a:cubicBezTo>
                    <a:pt x="825" y="69"/>
                    <a:pt x="878" y="100"/>
                    <a:pt x="931" y="92"/>
                  </a:cubicBezTo>
                  <a:cubicBezTo>
                    <a:pt x="954" y="84"/>
                    <a:pt x="970" y="54"/>
                    <a:pt x="992" y="46"/>
                  </a:cubicBezTo>
                  <a:cubicBezTo>
                    <a:pt x="1038" y="23"/>
                    <a:pt x="1084" y="8"/>
                    <a:pt x="1130" y="8"/>
                  </a:cubicBezTo>
                  <a:cubicBezTo>
                    <a:pt x="1161" y="0"/>
                    <a:pt x="1191" y="16"/>
                    <a:pt x="1222"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4" name="Freeform 183"/>
            <p:cNvSpPr>
              <a:spLocks noChangeArrowheads="1"/>
            </p:cNvSpPr>
            <p:nvPr/>
          </p:nvSpPr>
          <p:spPr bwMode="auto">
            <a:xfrm>
              <a:off x="3338296" y="6061075"/>
              <a:ext cx="593686" cy="488950"/>
            </a:xfrm>
            <a:custGeom>
              <a:avLst/>
              <a:gdLst>
                <a:gd name="T0" fmla="*/ 741 w 1651"/>
                <a:gd name="T1" fmla="*/ 0 h 1360"/>
                <a:gd name="T2" fmla="*/ 741 w 1651"/>
                <a:gd name="T3" fmla="*/ 0 h 1360"/>
                <a:gd name="T4" fmla="*/ 786 w 1651"/>
                <a:gd name="T5" fmla="*/ 23 h 1360"/>
                <a:gd name="T6" fmla="*/ 825 w 1651"/>
                <a:gd name="T7" fmla="*/ 84 h 1360"/>
                <a:gd name="T8" fmla="*/ 886 w 1651"/>
                <a:gd name="T9" fmla="*/ 84 h 1360"/>
                <a:gd name="T10" fmla="*/ 932 w 1651"/>
                <a:gd name="T11" fmla="*/ 130 h 1360"/>
                <a:gd name="T12" fmla="*/ 1016 w 1651"/>
                <a:gd name="T13" fmla="*/ 114 h 1360"/>
                <a:gd name="T14" fmla="*/ 1031 w 1651"/>
                <a:gd name="T15" fmla="*/ 153 h 1360"/>
                <a:gd name="T16" fmla="*/ 993 w 1651"/>
                <a:gd name="T17" fmla="*/ 198 h 1360"/>
                <a:gd name="T18" fmla="*/ 955 w 1651"/>
                <a:gd name="T19" fmla="*/ 305 h 1360"/>
                <a:gd name="T20" fmla="*/ 955 w 1651"/>
                <a:gd name="T21" fmla="*/ 389 h 1360"/>
                <a:gd name="T22" fmla="*/ 985 w 1651"/>
                <a:gd name="T23" fmla="*/ 504 h 1360"/>
                <a:gd name="T24" fmla="*/ 1054 w 1651"/>
                <a:gd name="T25" fmla="*/ 573 h 1360"/>
                <a:gd name="T26" fmla="*/ 1176 w 1651"/>
                <a:gd name="T27" fmla="*/ 511 h 1360"/>
                <a:gd name="T28" fmla="*/ 1191 w 1651"/>
                <a:gd name="T29" fmla="*/ 473 h 1360"/>
                <a:gd name="T30" fmla="*/ 1291 w 1651"/>
                <a:gd name="T31" fmla="*/ 489 h 1360"/>
                <a:gd name="T32" fmla="*/ 1291 w 1651"/>
                <a:gd name="T33" fmla="*/ 489 h 1360"/>
                <a:gd name="T34" fmla="*/ 1291 w 1651"/>
                <a:gd name="T35" fmla="*/ 534 h 1360"/>
                <a:gd name="T36" fmla="*/ 1321 w 1651"/>
                <a:gd name="T37" fmla="*/ 565 h 1360"/>
                <a:gd name="T38" fmla="*/ 1321 w 1651"/>
                <a:gd name="T39" fmla="*/ 619 h 1360"/>
                <a:gd name="T40" fmla="*/ 1336 w 1651"/>
                <a:gd name="T41" fmla="*/ 672 h 1360"/>
                <a:gd name="T42" fmla="*/ 1397 w 1651"/>
                <a:gd name="T43" fmla="*/ 672 h 1360"/>
                <a:gd name="T44" fmla="*/ 1436 w 1651"/>
                <a:gd name="T45" fmla="*/ 741 h 1360"/>
                <a:gd name="T46" fmla="*/ 1489 w 1651"/>
                <a:gd name="T47" fmla="*/ 794 h 1360"/>
                <a:gd name="T48" fmla="*/ 1558 w 1651"/>
                <a:gd name="T49" fmla="*/ 741 h 1360"/>
                <a:gd name="T50" fmla="*/ 1558 w 1651"/>
                <a:gd name="T51" fmla="*/ 741 h 1360"/>
                <a:gd name="T52" fmla="*/ 1566 w 1651"/>
                <a:gd name="T53" fmla="*/ 802 h 1360"/>
                <a:gd name="T54" fmla="*/ 1535 w 1651"/>
                <a:gd name="T55" fmla="*/ 832 h 1360"/>
                <a:gd name="T56" fmla="*/ 1596 w 1651"/>
                <a:gd name="T57" fmla="*/ 924 h 1360"/>
                <a:gd name="T58" fmla="*/ 1535 w 1651"/>
                <a:gd name="T59" fmla="*/ 1077 h 1360"/>
                <a:gd name="T60" fmla="*/ 1459 w 1651"/>
                <a:gd name="T61" fmla="*/ 1253 h 1360"/>
                <a:gd name="T62" fmla="*/ 1397 w 1651"/>
                <a:gd name="T63" fmla="*/ 1344 h 1360"/>
                <a:gd name="T64" fmla="*/ 1390 w 1651"/>
                <a:gd name="T65" fmla="*/ 1230 h 1360"/>
                <a:gd name="T66" fmla="*/ 1344 w 1651"/>
                <a:gd name="T67" fmla="*/ 1298 h 1360"/>
                <a:gd name="T68" fmla="*/ 1359 w 1651"/>
                <a:gd name="T69" fmla="*/ 1329 h 1360"/>
                <a:gd name="T70" fmla="*/ 1359 w 1651"/>
                <a:gd name="T71" fmla="*/ 1329 h 1360"/>
                <a:gd name="T72" fmla="*/ 1359 w 1651"/>
                <a:gd name="T73" fmla="*/ 1329 h 1360"/>
                <a:gd name="T74" fmla="*/ 1329 w 1651"/>
                <a:gd name="T75" fmla="*/ 1344 h 1360"/>
                <a:gd name="T76" fmla="*/ 1252 w 1651"/>
                <a:gd name="T77" fmla="*/ 1306 h 1360"/>
                <a:gd name="T78" fmla="*/ 1184 w 1651"/>
                <a:gd name="T79" fmla="*/ 1268 h 1360"/>
                <a:gd name="T80" fmla="*/ 978 w 1651"/>
                <a:gd name="T81" fmla="*/ 1329 h 1360"/>
                <a:gd name="T82" fmla="*/ 878 w 1651"/>
                <a:gd name="T83" fmla="*/ 1260 h 1360"/>
                <a:gd name="T84" fmla="*/ 794 w 1651"/>
                <a:gd name="T85" fmla="*/ 1176 h 1360"/>
                <a:gd name="T86" fmla="*/ 756 w 1651"/>
                <a:gd name="T87" fmla="*/ 1115 h 1360"/>
                <a:gd name="T88" fmla="*/ 634 w 1651"/>
                <a:gd name="T89" fmla="*/ 1100 h 1360"/>
                <a:gd name="T90" fmla="*/ 496 w 1651"/>
                <a:gd name="T91" fmla="*/ 1077 h 1360"/>
                <a:gd name="T92" fmla="*/ 473 w 1651"/>
                <a:gd name="T93" fmla="*/ 932 h 1360"/>
                <a:gd name="T94" fmla="*/ 366 w 1651"/>
                <a:gd name="T95" fmla="*/ 840 h 1360"/>
                <a:gd name="T96" fmla="*/ 244 w 1651"/>
                <a:gd name="T97" fmla="*/ 680 h 1360"/>
                <a:gd name="T98" fmla="*/ 175 w 1651"/>
                <a:gd name="T99" fmla="*/ 634 h 1360"/>
                <a:gd name="T100" fmla="*/ 175 w 1651"/>
                <a:gd name="T101" fmla="*/ 642 h 1360"/>
                <a:gd name="T102" fmla="*/ 30 w 1651"/>
                <a:gd name="T103" fmla="*/ 443 h 1360"/>
                <a:gd name="T104" fmla="*/ 0 w 1651"/>
                <a:gd name="T105" fmla="*/ 405 h 1360"/>
                <a:gd name="T106" fmla="*/ 99 w 1651"/>
                <a:gd name="T107" fmla="*/ 389 h 1360"/>
                <a:gd name="T108" fmla="*/ 168 w 1651"/>
                <a:gd name="T109" fmla="*/ 336 h 1360"/>
                <a:gd name="T110" fmla="*/ 259 w 1651"/>
                <a:gd name="T111" fmla="*/ 198 h 1360"/>
                <a:gd name="T112" fmla="*/ 374 w 1651"/>
                <a:gd name="T113" fmla="*/ 221 h 1360"/>
                <a:gd name="T114" fmla="*/ 550 w 1651"/>
                <a:gd name="T115" fmla="*/ 191 h 1360"/>
                <a:gd name="T116" fmla="*/ 588 w 1651"/>
                <a:gd name="T117" fmla="*/ 92 h 1360"/>
                <a:gd name="T118" fmla="*/ 695 w 1651"/>
                <a:gd name="T119" fmla="*/ 30 h 1360"/>
                <a:gd name="T120" fmla="*/ 741 w 1651"/>
                <a:gd name="T121" fmla="*/ 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1" h="1360">
                  <a:moveTo>
                    <a:pt x="741" y="0"/>
                  </a:moveTo>
                  <a:lnTo>
                    <a:pt x="741" y="0"/>
                  </a:lnTo>
                  <a:cubicBezTo>
                    <a:pt x="748" y="7"/>
                    <a:pt x="779" y="15"/>
                    <a:pt x="786" y="23"/>
                  </a:cubicBezTo>
                  <a:cubicBezTo>
                    <a:pt x="794" y="46"/>
                    <a:pt x="802" y="69"/>
                    <a:pt x="825" y="84"/>
                  </a:cubicBezTo>
                  <a:cubicBezTo>
                    <a:pt x="840" y="92"/>
                    <a:pt x="863" y="84"/>
                    <a:pt x="886" y="84"/>
                  </a:cubicBezTo>
                  <a:lnTo>
                    <a:pt x="932" y="130"/>
                  </a:lnTo>
                  <a:cubicBezTo>
                    <a:pt x="939" y="130"/>
                    <a:pt x="1016" y="114"/>
                    <a:pt x="1016" y="114"/>
                  </a:cubicBezTo>
                  <a:cubicBezTo>
                    <a:pt x="1016" y="130"/>
                    <a:pt x="1031" y="137"/>
                    <a:pt x="1031" y="153"/>
                  </a:cubicBezTo>
                  <a:cubicBezTo>
                    <a:pt x="1023" y="175"/>
                    <a:pt x="1000" y="183"/>
                    <a:pt x="993" y="198"/>
                  </a:cubicBezTo>
                  <a:cubicBezTo>
                    <a:pt x="978" y="237"/>
                    <a:pt x="962" y="267"/>
                    <a:pt x="955" y="305"/>
                  </a:cubicBezTo>
                  <a:cubicBezTo>
                    <a:pt x="955" y="336"/>
                    <a:pt x="955" y="359"/>
                    <a:pt x="955" y="389"/>
                  </a:cubicBezTo>
                  <a:cubicBezTo>
                    <a:pt x="962" y="428"/>
                    <a:pt x="970" y="473"/>
                    <a:pt x="985" y="504"/>
                  </a:cubicBezTo>
                  <a:cubicBezTo>
                    <a:pt x="1000" y="534"/>
                    <a:pt x="1023" y="573"/>
                    <a:pt x="1054" y="573"/>
                  </a:cubicBezTo>
                  <a:cubicBezTo>
                    <a:pt x="1100" y="573"/>
                    <a:pt x="1138" y="534"/>
                    <a:pt x="1176" y="511"/>
                  </a:cubicBezTo>
                  <a:cubicBezTo>
                    <a:pt x="1184" y="504"/>
                    <a:pt x="1184" y="481"/>
                    <a:pt x="1191" y="473"/>
                  </a:cubicBezTo>
                  <a:cubicBezTo>
                    <a:pt x="1222" y="466"/>
                    <a:pt x="1260" y="481"/>
                    <a:pt x="1291" y="489"/>
                  </a:cubicBezTo>
                  <a:lnTo>
                    <a:pt x="1291" y="489"/>
                  </a:lnTo>
                  <a:cubicBezTo>
                    <a:pt x="1291" y="504"/>
                    <a:pt x="1291" y="519"/>
                    <a:pt x="1291" y="534"/>
                  </a:cubicBezTo>
                  <a:cubicBezTo>
                    <a:pt x="1298" y="550"/>
                    <a:pt x="1314" y="550"/>
                    <a:pt x="1321" y="565"/>
                  </a:cubicBezTo>
                  <a:cubicBezTo>
                    <a:pt x="1329" y="580"/>
                    <a:pt x="1321" y="596"/>
                    <a:pt x="1321" y="619"/>
                  </a:cubicBezTo>
                  <a:cubicBezTo>
                    <a:pt x="1329" y="634"/>
                    <a:pt x="1321" y="657"/>
                    <a:pt x="1336" y="672"/>
                  </a:cubicBezTo>
                  <a:cubicBezTo>
                    <a:pt x="1352" y="680"/>
                    <a:pt x="1382" y="657"/>
                    <a:pt x="1397" y="672"/>
                  </a:cubicBezTo>
                  <a:cubicBezTo>
                    <a:pt x="1420" y="687"/>
                    <a:pt x="1420" y="718"/>
                    <a:pt x="1436" y="741"/>
                  </a:cubicBezTo>
                  <a:cubicBezTo>
                    <a:pt x="1451" y="756"/>
                    <a:pt x="1466" y="786"/>
                    <a:pt x="1489" y="794"/>
                  </a:cubicBezTo>
                  <a:cubicBezTo>
                    <a:pt x="1520" y="794"/>
                    <a:pt x="1527" y="756"/>
                    <a:pt x="1558" y="741"/>
                  </a:cubicBezTo>
                  <a:lnTo>
                    <a:pt x="1558" y="741"/>
                  </a:lnTo>
                  <a:cubicBezTo>
                    <a:pt x="1558" y="756"/>
                    <a:pt x="1566" y="779"/>
                    <a:pt x="1566" y="802"/>
                  </a:cubicBezTo>
                  <a:cubicBezTo>
                    <a:pt x="1566" y="832"/>
                    <a:pt x="1543" y="817"/>
                    <a:pt x="1535" y="832"/>
                  </a:cubicBezTo>
                  <a:cubicBezTo>
                    <a:pt x="1527" y="848"/>
                    <a:pt x="1581" y="909"/>
                    <a:pt x="1596" y="924"/>
                  </a:cubicBezTo>
                  <a:cubicBezTo>
                    <a:pt x="1650" y="993"/>
                    <a:pt x="1634" y="1077"/>
                    <a:pt x="1535" y="1077"/>
                  </a:cubicBezTo>
                  <a:cubicBezTo>
                    <a:pt x="1466" y="1084"/>
                    <a:pt x="1474" y="1207"/>
                    <a:pt x="1459" y="1253"/>
                  </a:cubicBezTo>
                  <a:cubicBezTo>
                    <a:pt x="1443" y="1283"/>
                    <a:pt x="1405" y="1314"/>
                    <a:pt x="1397" y="1344"/>
                  </a:cubicBezTo>
                  <a:cubicBezTo>
                    <a:pt x="1352" y="1344"/>
                    <a:pt x="1390" y="1245"/>
                    <a:pt x="1390" y="1230"/>
                  </a:cubicBezTo>
                  <a:cubicBezTo>
                    <a:pt x="1390" y="1184"/>
                    <a:pt x="1291" y="1222"/>
                    <a:pt x="1344" y="1298"/>
                  </a:cubicBezTo>
                  <a:cubicBezTo>
                    <a:pt x="1344" y="1306"/>
                    <a:pt x="1367" y="1329"/>
                    <a:pt x="1359" y="1329"/>
                  </a:cubicBezTo>
                  <a:lnTo>
                    <a:pt x="1359" y="1329"/>
                  </a:lnTo>
                  <a:lnTo>
                    <a:pt x="1359" y="1329"/>
                  </a:lnTo>
                  <a:cubicBezTo>
                    <a:pt x="1352" y="1329"/>
                    <a:pt x="1336" y="1344"/>
                    <a:pt x="1329" y="1344"/>
                  </a:cubicBezTo>
                  <a:cubicBezTo>
                    <a:pt x="1291" y="1344"/>
                    <a:pt x="1275" y="1329"/>
                    <a:pt x="1252" y="1306"/>
                  </a:cubicBezTo>
                  <a:cubicBezTo>
                    <a:pt x="1237" y="1291"/>
                    <a:pt x="1184" y="1283"/>
                    <a:pt x="1184" y="1268"/>
                  </a:cubicBezTo>
                  <a:cubicBezTo>
                    <a:pt x="1184" y="1191"/>
                    <a:pt x="1031" y="1359"/>
                    <a:pt x="978" y="1329"/>
                  </a:cubicBezTo>
                  <a:cubicBezTo>
                    <a:pt x="939" y="1306"/>
                    <a:pt x="916" y="1268"/>
                    <a:pt x="878" y="1260"/>
                  </a:cubicBezTo>
                  <a:cubicBezTo>
                    <a:pt x="817" y="1245"/>
                    <a:pt x="886" y="1176"/>
                    <a:pt x="794" y="1176"/>
                  </a:cubicBezTo>
                  <a:cubicBezTo>
                    <a:pt x="748" y="1176"/>
                    <a:pt x="802" y="1123"/>
                    <a:pt x="756" y="1115"/>
                  </a:cubicBezTo>
                  <a:cubicBezTo>
                    <a:pt x="718" y="1115"/>
                    <a:pt x="664" y="1100"/>
                    <a:pt x="634" y="1100"/>
                  </a:cubicBezTo>
                  <a:cubicBezTo>
                    <a:pt x="542" y="1100"/>
                    <a:pt x="572" y="1123"/>
                    <a:pt x="496" y="1077"/>
                  </a:cubicBezTo>
                  <a:cubicBezTo>
                    <a:pt x="481" y="1069"/>
                    <a:pt x="481" y="955"/>
                    <a:pt x="473" y="932"/>
                  </a:cubicBezTo>
                  <a:cubicBezTo>
                    <a:pt x="450" y="825"/>
                    <a:pt x="458" y="886"/>
                    <a:pt x="366" y="840"/>
                  </a:cubicBezTo>
                  <a:cubicBezTo>
                    <a:pt x="321" y="817"/>
                    <a:pt x="259" y="680"/>
                    <a:pt x="244" y="680"/>
                  </a:cubicBezTo>
                  <a:cubicBezTo>
                    <a:pt x="198" y="672"/>
                    <a:pt x="191" y="695"/>
                    <a:pt x="175" y="634"/>
                  </a:cubicBezTo>
                  <a:cubicBezTo>
                    <a:pt x="175" y="634"/>
                    <a:pt x="175" y="634"/>
                    <a:pt x="175" y="642"/>
                  </a:cubicBezTo>
                  <a:cubicBezTo>
                    <a:pt x="160" y="588"/>
                    <a:pt x="7" y="489"/>
                    <a:pt x="30" y="443"/>
                  </a:cubicBezTo>
                  <a:cubicBezTo>
                    <a:pt x="46" y="412"/>
                    <a:pt x="15" y="428"/>
                    <a:pt x="0" y="405"/>
                  </a:cubicBezTo>
                  <a:cubicBezTo>
                    <a:pt x="15" y="397"/>
                    <a:pt x="69" y="397"/>
                    <a:pt x="99" y="389"/>
                  </a:cubicBezTo>
                  <a:cubicBezTo>
                    <a:pt x="122" y="374"/>
                    <a:pt x="137" y="336"/>
                    <a:pt x="168" y="336"/>
                  </a:cubicBezTo>
                  <a:cubicBezTo>
                    <a:pt x="221" y="336"/>
                    <a:pt x="244" y="244"/>
                    <a:pt x="259" y="198"/>
                  </a:cubicBezTo>
                  <a:cubicBezTo>
                    <a:pt x="282" y="153"/>
                    <a:pt x="343" y="221"/>
                    <a:pt x="374" y="221"/>
                  </a:cubicBezTo>
                  <a:cubicBezTo>
                    <a:pt x="405" y="221"/>
                    <a:pt x="542" y="214"/>
                    <a:pt x="550" y="191"/>
                  </a:cubicBezTo>
                  <a:cubicBezTo>
                    <a:pt x="557" y="160"/>
                    <a:pt x="565" y="122"/>
                    <a:pt x="588" y="92"/>
                  </a:cubicBezTo>
                  <a:cubicBezTo>
                    <a:pt x="611" y="76"/>
                    <a:pt x="664" y="53"/>
                    <a:pt x="695" y="30"/>
                  </a:cubicBezTo>
                  <a:cubicBezTo>
                    <a:pt x="733" y="7"/>
                    <a:pt x="741" y="7"/>
                    <a:pt x="74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5" name="Freeform 184"/>
            <p:cNvSpPr>
              <a:spLocks noChangeArrowheads="1"/>
            </p:cNvSpPr>
            <p:nvPr/>
          </p:nvSpPr>
          <p:spPr bwMode="auto">
            <a:xfrm>
              <a:off x="3474812" y="5726114"/>
              <a:ext cx="592098" cy="344487"/>
            </a:xfrm>
            <a:custGeom>
              <a:avLst/>
              <a:gdLst>
                <a:gd name="T0" fmla="*/ 832 w 1643"/>
                <a:gd name="T1" fmla="*/ 0 h 955"/>
                <a:gd name="T2" fmla="*/ 763 w 1643"/>
                <a:gd name="T3" fmla="*/ 159 h 955"/>
                <a:gd name="T4" fmla="*/ 596 w 1643"/>
                <a:gd name="T5" fmla="*/ 495 h 955"/>
                <a:gd name="T6" fmla="*/ 565 w 1643"/>
                <a:gd name="T7" fmla="*/ 579 h 955"/>
                <a:gd name="T8" fmla="*/ 557 w 1643"/>
                <a:gd name="T9" fmla="*/ 587 h 955"/>
                <a:gd name="T10" fmla="*/ 374 w 1643"/>
                <a:gd name="T11" fmla="*/ 625 h 955"/>
                <a:gd name="T12" fmla="*/ 114 w 1643"/>
                <a:gd name="T13" fmla="*/ 664 h 955"/>
                <a:gd name="T14" fmla="*/ 38 w 1643"/>
                <a:gd name="T15" fmla="*/ 740 h 955"/>
                <a:gd name="T16" fmla="*/ 122 w 1643"/>
                <a:gd name="T17" fmla="*/ 885 h 955"/>
                <a:gd name="T18" fmla="*/ 359 w 1643"/>
                <a:gd name="T19" fmla="*/ 885 h 955"/>
                <a:gd name="T20" fmla="*/ 359 w 1643"/>
                <a:gd name="T21" fmla="*/ 931 h 955"/>
                <a:gd name="T22" fmla="*/ 557 w 1643"/>
                <a:gd name="T23" fmla="*/ 877 h 955"/>
                <a:gd name="T24" fmla="*/ 634 w 1643"/>
                <a:gd name="T25" fmla="*/ 847 h 955"/>
                <a:gd name="T26" fmla="*/ 786 w 1643"/>
                <a:gd name="T27" fmla="*/ 847 h 955"/>
                <a:gd name="T28" fmla="*/ 855 w 1643"/>
                <a:gd name="T29" fmla="*/ 717 h 955"/>
                <a:gd name="T30" fmla="*/ 977 w 1643"/>
                <a:gd name="T31" fmla="*/ 656 h 955"/>
                <a:gd name="T32" fmla="*/ 1038 w 1643"/>
                <a:gd name="T33" fmla="*/ 587 h 955"/>
                <a:gd name="T34" fmla="*/ 1130 w 1643"/>
                <a:gd name="T35" fmla="*/ 556 h 955"/>
                <a:gd name="T36" fmla="*/ 1351 w 1643"/>
                <a:gd name="T37" fmla="*/ 518 h 955"/>
                <a:gd name="T38" fmla="*/ 1581 w 1643"/>
                <a:gd name="T39" fmla="*/ 495 h 955"/>
                <a:gd name="T40" fmla="*/ 1619 w 1643"/>
                <a:gd name="T41" fmla="*/ 495 h 955"/>
                <a:gd name="T42" fmla="*/ 1604 w 1643"/>
                <a:gd name="T43" fmla="*/ 419 h 955"/>
                <a:gd name="T44" fmla="*/ 1626 w 1643"/>
                <a:gd name="T45" fmla="*/ 366 h 955"/>
                <a:gd name="T46" fmla="*/ 1512 w 1643"/>
                <a:gd name="T47" fmla="*/ 335 h 955"/>
                <a:gd name="T48" fmla="*/ 1474 w 1643"/>
                <a:gd name="T49" fmla="*/ 358 h 955"/>
                <a:gd name="T50" fmla="*/ 1405 w 1643"/>
                <a:gd name="T51" fmla="*/ 381 h 955"/>
                <a:gd name="T52" fmla="*/ 1329 w 1643"/>
                <a:gd name="T53" fmla="*/ 389 h 955"/>
                <a:gd name="T54" fmla="*/ 1222 w 1643"/>
                <a:gd name="T55" fmla="*/ 266 h 955"/>
                <a:gd name="T56" fmla="*/ 1161 w 1643"/>
                <a:gd name="T57" fmla="*/ 266 h 955"/>
                <a:gd name="T58" fmla="*/ 1168 w 1643"/>
                <a:gd name="T59" fmla="*/ 175 h 955"/>
                <a:gd name="T60" fmla="*/ 1084 w 1643"/>
                <a:gd name="T61" fmla="*/ 91 h 955"/>
                <a:gd name="T62" fmla="*/ 970 w 1643"/>
                <a:gd name="T63" fmla="*/ 106 h 955"/>
                <a:gd name="T64" fmla="*/ 893 w 1643"/>
                <a:gd name="T65" fmla="*/ 38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3" h="955">
                  <a:moveTo>
                    <a:pt x="832" y="0"/>
                  </a:moveTo>
                  <a:lnTo>
                    <a:pt x="832" y="0"/>
                  </a:lnTo>
                  <a:cubicBezTo>
                    <a:pt x="832" y="15"/>
                    <a:pt x="832" y="23"/>
                    <a:pt x="802" y="30"/>
                  </a:cubicBezTo>
                  <a:cubicBezTo>
                    <a:pt x="756" y="46"/>
                    <a:pt x="756" y="114"/>
                    <a:pt x="763" y="159"/>
                  </a:cubicBezTo>
                  <a:cubicBezTo>
                    <a:pt x="779" y="251"/>
                    <a:pt x="725" y="335"/>
                    <a:pt x="664" y="396"/>
                  </a:cubicBezTo>
                  <a:cubicBezTo>
                    <a:pt x="626" y="434"/>
                    <a:pt x="596" y="434"/>
                    <a:pt x="596" y="495"/>
                  </a:cubicBezTo>
                  <a:cubicBezTo>
                    <a:pt x="596" y="511"/>
                    <a:pt x="626" y="595"/>
                    <a:pt x="588" y="595"/>
                  </a:cubicBezTo>
                  <a:lnTo>
                    <a:pt x="565" y="579"/>
                  </a:lnTo>
                  <a:lnTo>
                    <a:pt x="557" y="587"/>
                  </a:lnTo>
                  <a:lnTo>
                    <a:pt x="557" y="587"/>
                  </a:lnTo>
                  <a:cubicBezTo>
                    <a:pt x="511" y="602"/>
                    <a:pt x="481" y="572"/>
                    <a:pt x="443" y="579"/>
                  </a:cubicBezTo>
                  <a:cubicBezTo>
                    <a:pt x="443" y="595"/>
                    <a:pt x="382" y="625"/>
                    <a:pt x="374" y="625"/>
                  </a:cubicBezTo>
                  <a:cubicBezTo>
                    <a:pt x="298" y="648"/>
                    <a:pt x="252" y="725"/>
                    <a:pt x="183" y="618"/>
                  </a:cubicBezTo>
                  <a:cubicBezTo>
                    <a:pt x="152" y="572"/>
                    <a:pt x="137" y="625"/>
                    <a:pt x="114" y="664"/>
                  </a:cubicBezTo>
                  <a:cubicBezTo>
                    <a:pt x="91" y="702"/>
                    <a:pt x="53" y="686"/>
                    <a:pt x="23" y="694"/>
                  </a:cubicBezTo>
                  <a:cubicBezTo>
                    <a:pt x="23" y="709"/>
                    <a:pt x="61" y="717"/>
                    <a:pt x="38" y="740"/>
                  </a:cubicBezTo>
                  <a:cubicBezTo>
                    <a:pt x="0" y="793"/>
                    <a:pt x="53" y="801"/>
                    <a:pt x="91" y="816"/>
                  </a:cubicBezTo>
                  <a:cubicBezTo>
                    <a:pt x="122" y="839"/>
                    <a:pt x="99" y="870"/>
                    <a:pt x="122" y="885"/>
                  </a:cubicBezTo>
                  <a:cubicBezTo>
                    <a:pt x="145" y="900"/>
                    <a:pt x="206" y="831"/>
                    <a:pt x="244" y="893"/>
                  </a:cubicBezTo>
                  <a:cubicBezTo>
                    <a:pt x="282" y="954"/>
                    <a:pt x="313" y="893"/>
                    <a:pt x="359" y="885"/>
                  </a:cubicBezTo>
                  <a:cubicBezTo>
                    <a:pt x="359" y="908"/>
                    <a:pt x="359" y="923"/>
                    <a:pt x="359" y="931"/>
                  </a:cubicBezTo>
                  <a:lnTo>
                    <a:pt x="359" y="931"/>
                  </a:lnTo>
                  <a:cubicBezTo>
                    <a:pt x="382" y="916"/>
                    <a:pt x="427" y="900"/>
                    <a:pt x="443" y="893"/>
                  </a:cubicBezTo>
                  <a:cubicBezTo>
                    <a:pt x="481" y="885"/>
                    <a:pt x="519" y="893"/>
                    <a:pt x="557" y="877"/>
                  </a:cubicBezTo>
                  <a:cubicBezTo>
                    <a:pt x="573" y="870"/>
                    <a:pt x="588" y="847"/>
                    <a:pt x="603" y="847"/>
                  </a:cubicBezTo>
                  <a:cubicBezTo>
                    <a:pt x="611" y="839"/>
                    <a:pt x="626" y="854"/>
                    <a:pt x="634" y="847"/>
                  </a:cubicBezTo>
                  <a:cubicBezTo>
                    <a:pt x="664" y="847"/>
                    <a:pt x="679" y="824"/>
                    <a:pt x="710" y="824"/>
                  </a:cubicBezTo>
                  <a:cubicBezTo>
                    <a:pt x="733" y="824"/>
                    <a:pt x="763" y="854"/>
                    <a:pt x="786" y="847"/>
                  </a:cubicBezTo>
                  <a:cubicBezTo>
                    <a:pt x="809" y="831"/>
                    <a:pt x="817" y="793"/>
                    <a:pt x="832" y="770"/>
                  </a:cubicBezTo>
                  <a:cubicBezTo>
                    <a:pt x="840" y="755"/>
                    <a:pt x="840" y="732"/>
                    <a:pt x="855" y="717"/>
                  </a:cubicBezTo>
                  <a:cubicBezTo>
                    <a:pt x="878" y="702"/>
                    <a:pt x="901" y="702"/>
                    <a:pt x="924" y="686"/>
                  </a:cubicBezTo>
                  <a:cubicBezTo>
                    <a:pt x="947" y="679"/>
                    <a:pt x="970" y="671"/>
                    <a:pt x="977" y="656"/>
                  </a:cubicBezTo>
                  <a:cubicBezTo>
                    <a:pt x="993" y="641"/>
                    <a:pt x="970" y="610"/>
                    <a:pt x="985" y="595"/>
                  </a:cubicBezTo>
                  <a:cubicBezTo>
                    <a:pt x="1000" y="587"/>
                    <a:pt x="1023" y="587"/>
                    <a:pt x="1038" y="587"/>
                  </a:cubicBezTo>
                  <a:cubicBezTo>
                    <a:pt x="1046" y="587"/>
                    <a:pt x="1054" y="602"/>
                    <a:pt x="1061" y="602"/>
                  </a:cubicBezTo>
                  <a:cubicBezTo>
                    <a:pt x="1084" y="595"/>
                    <a:pt x="1099" y="556"/>
                    <a:pt x="1130" y="556"/>
                  </a:cubicBezTo>
                  <a:cubicBezTo>
                    <a:pt x="1184" y="541"/>
                    <a:pt x="1237" y="572"/>
                    <a:pt x="1290" y="564"/>
                  </a:cubicBezTo>
                  <a:cubicBezTo>
                    <a:pt x="1313" y="556"/>
                    <a:pt x="1329" y="526"/>
                    <a:pt x="1351" y="518"/>
                  </a:cubicBezTo>
                  <a:cubicBezTo>
                    <a:pt x="1397" y="495"/>
                    <a:pt x="1443" y="480"/>
                    <a:pt x="1489" y="480"/>
                  </a:cubicBezTo>
                  <a:cubicBezTo>
                    <a:pt x="1520" y="472"/>
                    <a:pt x="1550" y="488"/>
                    <a:pt x="1581" y="495"/>
                  </a:cubicBezTo>
                  <a:lnTo>
                    <a:pt x="1581" y="495"/>
                  </a:lnTo>
                  <a:cubicBezTo>
                    <a:pt x="1596" y="495"/>
                    <a:pt x="1611" y="495"/>
                    <a:pt x="1619" y="495"/>
                  </a:cubicBezTo>
                  <a:cubicBezTo>
                    <a:pt x="1634" y="488"/>
                    <a:pt x="1642" y="472"/>
                    <a:pt x="1642" y="465"/>
                  </a:cubicBezTo>
                  <a:cubicBezTo>
                    <a:pt x="1634" y="442"/>
                    <a:pt x="1604" y="434"/>
                    <a:pt x="1604" y="419"/>
                  </a:cubicBezTo>
                  <a:cubicBezTo>
                    <a:pt x="1604" y="396"/>
                    <a:pt x="1619" y="381"/>
                    <a:pt x="1626" y="366"/>
                  </a:cubicBezTo>
                  <a:lnTo>
                    <a:pt x="1626" y="366"/>
                  </a:lnTo>
                  <a:cubicBezTo>
                    <a:pt x="1611" y="350"/>
                    <a:pt x="1596" y="335"/>
                    <a:pt x="1581" y="327"/>
                  </a:cubicBezTo>
                  <a:cubicBezTo>
                    <a:pt x="1558" y="327"/>
                    <a:pt x="1535" y="327"/>
                    <a:pt x="1512" y="335"/>
                  </a:cubicBezTo>
                  <a:cubicBezTo>
                    <a:pt x="1497" y="343"/>
                    <a:pt x="1489" y="350"/>
                    <a:pt x="1474" y="358"/>
                  </a:cubicBezTo>
                  <a:lnTo>
                    <a:pt x="1474" y="358"/>
                  </a:lnTo>
                  <a:cubicBezTo>
                    <a:pt x="1459" y="366"/>
                    <a:pt x="1443" y="358"/>
                    <a:pt x="1428" y="366"/>
                  </a:cubicBezTo>
                  <a:cubicBezTo>
                    <a:pt x="1420" y="366"/>
                    <a:pt x="1413" y="381"/>
                    <a:pt x="1405" y="381"/>
                  </a:cubicBezTo>
                  <a:cubicBezTo>
                    <a:pt x="1390" y="381"/>
                    <a:pt x="1367" y="373"/>
                    <a:pt x="1351" y="373"/>
                  </a:cubicBezTo>
                  <a:cubicBezTo>
                    <a:pt x="1344" y="373"/>
                    <a:pt x="1336" y="389"/>
                    <a:pt x="1329" y="389"/>
                  </a:cubicBezTo>
                  <a:cubicBezTo>
                    <a:pt x="1321" y="381"/>
                    <a:pt x="1321" y="358"/>
                    <a:pt x="1313" y="350"/>
                  </a:cubicBezTo>
                  <a:cubicBezTo>
                    <a:pt x="1283" y="320"/>
                    <a:pt x="1260" y="281"/>
                    <a:pt x="1222" y="266"/>
                  </a:cubicBezTo>
                  <a:cubicBezTo>
                    <a:pt x="1207" y="259"/>
                    <a:pt x="1199" y="281"/>
                    <a:pt x="1184" y="289"/>
                  </a:cubicBezTo>
                  <a:cubicBezTo>
                    <a:pt x="1168" y="289"/>
                    <a:pt x="1161" y="274"/>
                    <a:pt x="1161" y="266"/>
                  </a:cubicBezTo>
                  <a:cubicBezTo>
                    <a:pt x="1161" y="259"/>
                    <a:pt x="1191" y="266"/>
                    <a:pt x="1191" y="251"/>
                  </a:cubicBezTo>
                  <a:cubicBezTo>
                    <a:pt x="1191" y="228"/>
                    <a:pt x="1191" y="190"/>
                    <a:pt x="1168" y="175"/>
                  </a:cubicBezTo>
                  <a:cubicBezTo>
                    <a:pt x="1138" y="159"/>
                    <a:pt x="1084" y="205"/>
                    <a:pt x="1061" y="182"/>
                  </a:cubicBezTo>
                  <a:cubicBezTo>
                    <a:pt x="1046" y="159"/>
                    <a:pt x="1099" y="121"/>
                    <a:pt x="1084" y="91"/>
                  </a:cubicBezTo>
                  <a:cubicBezTo>
                    <a:pt x="1069" y="76"/>
                    <a:pt x="1038" y="84"/>
                    <a:pt x="1008" y="84"/>
                  </a:cubicBezTo>
                  <a:cubicBezTo>
                    <a:pt x="993" y="84"/>
                    <a:pt x="985" y="106"/>
                    <a:pt x="970" y="106"/>
                  </a:cubicBezTo>
                  <a:cubicBezTo>
                    <a:pt x="954" y="106"/>
                    <a:pt x="939" y="114"/>
                    <a:pt x="924" y="98"/>
                  </a:cubicBezTo>
                  <a:cubicBezTo>
                    <a:pt x="909" y="84"/>
                    <a:pt x="909" y="53"/>
                    <a:pt x="893" y="38"/>
                  </a:cubicBezTo>
                  <a:cubicBezTo>
                    <a:pt x="878" y="23"/>
                    <a:pt x="848" y="15"/>
                    <a:pt x="83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6" name="Freeform 185"/>
            <p:cNvSpPr>
              <a:spLocks noChangeArrowheads="1"/>
            </p:cNvSpPr>
            <p:nvPr/>
          </p:nvSpPr>
          <p:spPr bwMode="auto">
            <a:xfrm>
              <a:off x="3925632" y="5489575"/>
              <a:ext cx="220648" cy="368300"/>
            </a:xfrm>
            <a:custGeom>
              <a:avLst/>
              <a:gdLst>
                <a:gd name="T0" fmla="*/ 222 w 612"/>
                <a:gd name="T1" fmla="*/ 1015 h 1024"/>
                <a:gd name="T2" fmla="*/ 222 w 612"/>
                <a:gd name="T3" fmla="*/ 1015 h 1024"/>
                <a:gd name="T4" fmla="*/ 260 w 612"/>
                <a:gd name="T5" fmla="*/ 992 h 1024"/>
                <a:gd name="T6" fmla="*/ 329 w 612"/>
                <a:gd name="T7" fmla="*/ 984 h 1024"/>
                <a:gd name="T8" fmla="*/ 374 w 612"/>
                <a:gd name="T9" fmla="*/ 1023 h 1024"/>
                <a:gd name="T10" fmla="*/ 374 w 612"/>
                <a:gd name="T11" fmla="*/ 1023 h 1024"/>
                <a:gd name="T12" fmla="*/ 413 w 612"/>
                <a:gd name="T13" fmla="*/ 977 h 1024"/>
                <a:gd name="T14" fmla="*/ 413 w 612"/>
                <a:gd name="T15" fmla="*/ 923 h 1024"/>
                <a:gd name="T16" fmla="*/ 443 w 612"/>
                <a:gd name="T17" fmla="*/ 916 h 1024"/>
                <a:gd name="T18" fmla="*/ 543 w 612"/>
                <a:gd name="T19" fmla="*/ 954 h 1024"/>
                <a:gd name="T20" fmla="*/ 573 w 612"/>
                <a:gd name="T21" fmla="*/ 877 h 1024"/>
                <a:gd name="T22" fmla="*/ 604 w 612"/>
                <a:gd name="T23" fmla="*/ 870 h 1024"/>
                <a:gd name="T24" fmla="*/ 604 w 612"/>
                <a:gd name="T25" fmla="*/ 801 h 1024"/>
                <a:gd name="T26" fmla="*/ 581 w 612"/>
                <a:gd name="T27" fmla="*/ 755 h 1024"/>
                <a:gd name="T28" fmla="*/ 581 w 612"/>
                <a:gd name="T29" fmla="*/ 755 h 1024"/>
                <a:gd name="T30" fmla="*/ 573 w 612"/>
                <a:gd name="T31" fmla="*/ 733 h 1024"/>
                <a:gd name="T32" fmla="*/ 566 w 612"/>
                <a:gd name="T33" fmla="*/ 642 h 1024"/>
                <a:gd name="T34" fmla="*/ 535 w 612"/>
                <a:gd name="T35" fmla="*/ 611 h 1024"/>
                <a:gd name="T36" fmla="*/ 558 w 612"/>
                <a:gd name="T37" fmla="*/ 535 h 1024"/>
                <a:gd name="T38" fmla="*/ 520 w 612"/>
                <a:gd name="T39" fmla="*/ 520 h 1024"/>
                <a:gd name="T40" fmla="*/ 527 w 612"/>
                <a:gd name="T41" fmla="*/ 336 h 1024"/>
                <a:gd name="T42" fmla="*/ 512 w 612"/>
                <a:gd name="T43" fmla="*/ 237 h 1024"/>
                <a:gd name="T44" fmla="*/ 436 w 612"/>
                <a:gd name="T45" fmla="*/ 183 h 1024"/>
                <a:gd name="T46" fmla="*/ 474 w 612"/>
                <a:gd name="T47" fmla="*/ 61 h 1024"/>
                <a:gd name="T48" fmla="*/ 474 w 612"/>
                <a:gd name="T49" fmla="*/ 61 h 1024"/>
                <a:gd name="T50" fmla="*/ 321 w 612"/>
                <a:gd name="T51" fmla="*/ 31 h 1024"/>
                <a:gd name="T52" fmla="*/ 260 w 612"/>
                <a:gd name="T53" fmla="*/ 107 h 1024"/>
                <a:gd name="T54" fmla="*/ 176 w 612"/>
                <a:gd name="T55" fmla="*/ 283 h 1024"/>
                <a:gd name="T56" fmla="*/ 130 w 612"/>
                <a:gd name="T57" fmla="*/ 390 h 1024"/>
                <a:gd name="T58" fmla="*/ 0 w 612"/>
                <a:gd name="T59" fmla="*/ 397 h 1024"/>
                <a:gd name="T60" fmla="*/ 0 w 612"/>
                <a:gd name="T61" fmla="*/ 397 h 1024"/>
                <a:gd name="T62" fmla="*/ 38 w 612"/>
                <a:gd name="T63" fmla="*/ 558 h 1024"/>
                <a:gd name="T64" fmla="*/ 107 w 612"/>
                <a:gd name="T65" fmla="*/ 565 h 1024"/>
                <a:gd name="T66" fmla="*/ 92 w 612"/>
                <a:gd name="T67" fmla="*/ 718 h 1024"/>
                <a:gd name="T68" fmla="*/ 168 w 612"/>
                <a:gd name="T69" fmla="*/ 763 h 1024"/>
                <a:gd name="T70" fmla="*/ 168 w 612"/>
                <a:gd name="T71" fmla="*/ 832 h 1024"/>
                <a:gd name="T72" fmla="*/ 191 w 612"/>
                <a:gd name="T73" fmla="*/ 832 h 1024"/>
                <a:gd name="T74" fmla="*/ 176 w 612"/>
                <a:gd name="T75" fmla="*/ 931 h 1024"/>
                <a:gd name="T76" fmla="*/ 214 w 612"/>
                <a:gd name="T77" fmla="*/ 984 h 1024"/>
                <a:gd name="T78" fmla="*/ 222 w 612"/>
                <a:gd name="T79" fmla="*/ 1015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1024">
                  <a:moveTo>
                    <a:pt x="222" y="1015"/>
                  </a:moveTo>
                  <a:lnTo>
                    <a:pt x="222" y="1015"/>
                  </a:lnTo>
                  <a:cubicBezTo>
                    <a:pt x="237" y="1007"/>
                    <a:pt x="245" y="1000"/>
                    <a:pt x="260" y="992"/>
                  </a:cubicBezTo>
                  <a:cubicBezTo>
                    <a:pt x="283" y="984"/>
                    <a:pt x="306" y="984"/>
                    <a:pt x="329" y="984"/>
                  </a:cubicBezTo>
                  <a:cubicBezTo>
                    <a:pt x="344" y="992"/>
                    <a:pt x="359" y="1007"/>
                    <a:pt x="374" y="1023"/>
                  </a:cubicBezTo>
                  <a:lnTo>
                    <a:pt x="374" y="1023"/>
                  </a:lnTo>
                  <a:cubicBezTo>
                    <a:pt x="390" y="1007"/>
                    <a:pt x="405" y="1000"/>
                    <a:pt x="413" y="977"/>
                  </a:cubicBezTo>
                  <a:cubicBezTo>
                    <a:pt x="420" y="961"/>
                    <a:pt x="405" y="938"/>
                    <a:pt x="413" y="923"/>
                  </a:cubicBezTo>
                  <a:cubicBezTo>
                    <a:pt x="420" y="916"/>
                    <a:pt x="428" y="916"/>
                    <a:pt x="443" y="916"/>
                  </a:cubicBezTo>
                  <a:cubicBezTo>
                    <a:pt x="474" y="923"/>
                    <a:pt x="505" y="961"/>
                    <a:pt x="543" y="954"/>
                  </a:cubicBezTo>
                  <a:cubicBezTo>
                    <a:pt x="566" y="946"/>
                    <a:pt x="550" y="900"/>
                    <a:pt x="573" y="877"/>
                  </a:cubicBezTo>
                  <a:cubicBezTo>
                    <a:pt x="573" y="870"/>
                    <a:pt x="596" y="885"/>
                    <a:pt x="604" y="870"/>
                  </a:cubicBezTo>
                  <a:cubicBezTo>
                    <a:pt x="611" y="847"/>
                    <a:pt x="611" y="824"/>
                    <a:pt x="604" y="801"/>
                  </a:cubicBezTo>
                  <a:cubicBezTo>
                    <a:pt x="596" y="786"/>
                    <a:pt x="588" y="771"/>
                    <a:pt x="581" y="755"/>
                  </a:cubicBezTo>
                  <a:lnTo>
                    <a:pt x="581" y="755"/>
                  </a:lnTo>
                  <a:cubicBezTo>
                    <a:pt x="573" y="748"/>
                    <a:pt x="573" y="741"/>
                    <a:pt x="573" y="733"/>
                  </a:cubicBezTo>
                  <a:cubicBezTo>
                    <a:pt x="566" y="703"/>
                    <a:pt x="573" y="672"/>
                    <a:pt x="566" y="642"/>
                  </a:cubicBezTo>
                  <a:cubicBezTo>
                    <a:pt x="558" y="626"/>
                    <a:pt x="535" y="626"/>
                    <a:pt x="535" y="611"/>
                  </a:cubicBezTo>
                  <a:cubicBezTo>
                    <a:pt x="535" y="588"/>
                    <a:pt x="558" y="558"/>
                    <a:pt x="558" y="535"/>
                  </a:cubicBezTo>
                  <a:cubicBezTo>
                    <a:pt x="558" y="520"/>
                    <a:pt x="520" y="535"/>
                    <a:pt x="520" y="520"/>
                  </a:cubicBezTo>
                  <a:cubicBezTo>
                    <a:pt x="512" y="458"/>
                    <a:pt x="527" y="397"/>
                    <a:pt x="527" y="336"/>
                  </a:cubicBezTo>
                  <a:cubicBezTo>
                    <a:pt x="527" y="305"/>
                    <a:pt x="527" y="267"/>
                    <a:pt x="512" y="237"/>
                  </a:cubicBezTo>
                  <a:cubicBezTo>
                    <a:pt x="497" y="214"/>
                    <a:pt x="443" y="214"/>
                    <a:pt x="436" y="183"/>
                  </a:cubicBezTo>
                  <a:cubicBezTo>
                    <a:pt x="428" y="138"/>
                    <a:pt x="466" y="99"/>
                    <a:pt x="474" y="61"/>
                  </a:cubicBezTo>
                  <a:lnTo>
                    <a:pt x="474" y="61"/>
                  </a:lnTo>
                  <a:cubicBezTo>
                    <a:pt x="428" y="61"/>
                    <a:pt x="382" y="76"/>
                    <a:pt x="321" y="31"/>
                  </a:cubicBezTo>
                  <a:cubicBezTo>
                    <a:pt x="283" y="0"/>
                    <a:pt x="275" y="84"/>
                    <a:pt x="260" y="107"/>
                  </a:cubicBezTo>
                  <a:cubicBezTo>
                    <a:pt x="176" y="283"/>
                    <a:pt x="176" y="283"/>
                    <a:pt x="176" y="283"/>
                  </a:cubicBezTo>
                  <a:cubicBezTo>
                    <a:pt x="161" y="313"/>
                    <a:pt x="153" y="374"/>
                    <a:pt x="130" y="390"/>
                  </a:cubicBezTo>
                  <a:cubicBezTo>
                    <a:pt x="84" y="420"/>
                    <a:pt x="38" y="412"/>
                    <a:pt x="0" y="397"/>
                  </a:cubicBezTo>
                  <a:lnTo>
                    <a:pt x="0" y="397"/>
                  </a:lnTo>
                  <a:cubicBezTo>
                    <a:pt x="8" y="435"/>
                    <a:pt x="8" y="527"/>
                    <a:pt x="38" y="558"/>
                  </a:cubicBezTo>
                  <a:cubicBezTo>
                    <a:pt x="54" y="573"/>
                    <a:pt x="92" y="542"/>
                    <a:pt x="107" y="565"/>
                  </a:cubicBezTo>
                  <a:cubicBezTo>
                    <a:pt x="122" y="611"/>
                    <a:pt x="77" y="672"/>
                    <a:pt x="92" y="718"/>
                  </a:cubicBezTo>
                  <a:cubicBezTo>
                    <a:pt x="107" y="748"/>
                    <a:pt x="153" y="741"/>
                    <a:pt x="168" y="763"/>
                  </a:cubicBezTo>
                  <a:cubicBezTo>
                    <a:pt x="176" y="786"/>
                    <a:pt x="161" y="809"/>
                    <a:pt x="168" y="832"/>
                  </a:cubicBezTo>
                  <a:cubicBezTo>
                    <a:pt x="168" y="832"/>
                    <a:pt x="191" y="824"/>
                    <a:pt x="191" y="832"/>
                  </a:cubicBezTo>
                  <a:cubicBezTo>
                    <a:pt x="191" y="870"/>
                    <a:pt x="176" y="900"/>
                    <a:pt x="176" y="931"/>
                  </a:cubicBezTo>
                  <a:cubicBezTo>
                    <a:pt x="184" y="954"/>
                    <a:pt x="199" y="969"/>
                    <a:pt x="214" y="984"/>
                  </a:cubicBezTo>
                  <a:cubicBezTo>
                    <a:pt x="214" y="992"/>
                    <a:pt x="214" y="1007"/>
                    <a:pt x="222" y="10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7" name="Freeform 186"/>
            <p:cNvSpPr>
              <a:spLocks noChangeArrowheads="1"/>
            </p:cNvSpPr>
            <p:nvPr/>
          </p:nvSpPr>
          <p:spPr bwMode="auto">
            <a:xfrm>
              <a:off x="3763718" y="5624514"/>
              <a:ext cx="242871" cy="242887"/>
            </a:xfrm>
            <a:custGeom>
              <a:avLst/>
              <a:gdLst>
                <a:gd name="T0" fmla="*/ 450 w 673"/>
                <a:gd name="T1" fmla="*/ 23 h 673"/>
                <a:gd name="T2" fmla="*/ 450 w 673"/>
                <a:gd name="T3" fmla="*/ 23 h 673"/>
                <a:gd name="T4" fmla="*/ 366 w 673"/>
                <a:gd name="T5" fmla="*/ 0 h 673"/>
                <a:gd name="T6" fmla="*/ 267 w 673"/>
                <a:gd name="T7" fmla="*/ 31 h 673"/>
                <a:gd name="T8" fmla="*/ 267 w 673"/>
                <a:gd name="T9" fmla="*/ 31 h 673"/>
                <a:gd name="T10" fmla="*/ 191 w 673"/>
                <a:gd name="T11" fmla="*/ 16 h 673"/>
                <a:gd name="T12" fmla="*/ 91 w 673"/>
                <a:gd name="T13" fmla="*/ 46 h 673"/>
                <a:gd name="T14" fmla="*/ 38 w 673"/>
                <a:gd name="T15" fmla="*/ 153 h 673"/>
                <a:gd name="T16" fmla="*/ 23 w 673"/>
                <a:gd name="T17" fmla="*/ 252 h 673"/>
                <a:gd name="T18" fmla="*/ 30 w 673"/>
                <a:gd name="T19" fmla="*/ 283 h 673"/>
                <a:gd name="T20" fmla="*/ 30 w 673"/>
                <a:gd name="T21" fmla="*/ 283 h 673"/>
                <a:gd name="T22" fmla="*/ 91 w 673"/>
                <a:gd name="T23" fmla="*/ 321 h 673"/>
                <a:gd name="T24" fmla="*/ 122 w 673"/>
                <a:gd name="T25" fmla="*/ 381 h 673"/>
                <a:gd name="T26" fmla="*/ 168 w 673"/>
                <a:gd name="T27" fmla="*/ 389 h 673"/>
                <a:gd name="T28" fmla="*/ 206 w 673"/>
                <a:gd name="T29" fmla="*/ 367 h 673"/>
                <a:gd name="T30" fmla="*/ 282 w 673"/>
                <a:gd name="T31" fmla="*/ 374 h 673"/>
                <a:gd name="T32" fmla="*/ 259 w 673"/>
                <a:gd name="T33" fmla="*/ 465 h 673"/>
                <a:gd name="T34" fmla="*/ 366 w 673"/>
                <a:gd name="T35" fmla="*/ 458 h 673"/>
                <a:gd name="T36" fmla="*/ 389 w 673"/>
                <a:gd name="T37" fmla="*/ 534 h 673"/>
                <a:gd name="T38" fmla="*/ 359 w 673"/>
                <a:gd name="T39" fmla="*/ 549 h 673"/>
                <a:gd name="T40" fmla="*/ 382 w 673"/>
                <a:gd name="T41" fmla="*/ 572 h 673"/>
                <a:gd name="T42" fmla="*/ 420 w 673"/>
                <a:gd name="T43" fmla="*/ 549 h 673"/>
                <a:gd name="T44" fmla="*/ 511 w 673"/>
                <a:gd name="T45" fmla="*/ 633 h 673"/>
                <a:gd name="T46" fmla="*/ 527 w 673"/>
                <a:gd name="T47" fmla="*/ 672 h 673"/>
                <a:gd name="T48" fmla="*/ 549 w 673"/>
                <a:gd name="T49" fmla="*/ 656 h 673"/>
                <a:gd name="T50" fmla="*/ 603 w 673"/>
                <a:gd name="T51" fmla="*/ 664 h 673"/>
                <a:gd name="T52" fmla="*/ 626 w 673"/>
                <a:gd name="T53" fmla="*/ 649 h 673"/>
                <a:gd name="T54" fmla="*/ 672 w 673"/>
                <a:gd name="T55" fmla="*/ 641 h 673"/>
                <a:gd name="T56" fmla="*/ 672 w 673"/>
                <a:gd name="T57" fmla="*/ 641 h 673"/>
                <a:gd name="T58" fmla="*/ 664 w 673"/>
                <a:gd name="T59" fmla="*/ 610 h 673"/>
                <a:gd name="T60" fmla="*/ 626 w 673"/>
                <a:gd name="T61" fmla="*/ 557 h 673"/>
                <a:gd name="T62" fmla="*/ 641 w 673"/>
                <a:gd name="T63" fmla="*/ 458 h 673"/>
                <a:gd name="T64" fmla="*/ 618 w 673"/>
                <a:gd name="T65" fmla="*/ 458 h 673"/>
                <a:gd name="T66" fmla="*/ 618 w 673"/>
                <a:gd name="T67" fmla="*/ 389 h 673"/>
                <a:gd name="T68" fmla="*/ 542 w 673"/>
                <a:gd name="T69" fmla="*/ 344 h 673"/>
                <a:gd name="T70" fmla="*/ 557 w 673"/>
                <a:gd name="T71" fmla="*/ 191 h 673"/>
                <a:gd name="T72" fmla="*/ 488 w 673"/>
                <a:gd name="T73" fmla="*/ 184 h 673"/>
                <a:gd name="T74" fmla="*/ 450 w 673"/>
                <a:gd name="T75" fmla="*/ 2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3" h="673">
                  <a:moveTo>
                    <a:pt x="450" y="23"/>
                  </a:moveTo>
                  <a:lnTo>
                    <a:pt x="450" y="23"/>
                  </a:lnTo>
                  <a:cubicBezTo>
                    <a:pt x="420" y="16"/>
                    <a:pt x="389" y="0"/>
                    <a:pt x="366" y="0"/>
                  </a:cubicBezTo>
                  <a:cubicBezTo>
                    <a:pt x="313" y="0"/>
                    <a:pt x="305" y="16"/>
                    <a:pt x="267" y="31"/>
                  </a:cubicBezTo>
                  <a:lnTo>
                    <a:pt x="267" y="31"/>
                  </a:lnTo>
                  <a:cubicBezTo>
                    <a:pt x="191" y="16"/>
                    <a:pt x="191" y="16"/>
                    <a:pt x="191" y="16"/>
                  </a:cubicBezTo>
                  <a:cubicBezTo>
                    <a:pt x="152" y="46"/>
                    <a:pt x="137" y="16"/>
                    <a:pt x="91" y="46"/>
                  </a:cubicBezTo>
                  <a:cubicBezTo>
                    <a:pt x="84" y="61"/>
                    <a:pt x="0" y="146"/>
                    <a:pt x="38" y="153"/>
                  </a:cubicBezTo>
                  <a:cubicBezTo>
                    <a:pt x="38" y="184"/>
                    <a:pt x="23" y="214"/>
                    <a:pt x="23" y="252"/>
                  </a:cubicBezTo>
                  <a:cubicBezTo>
                    <a:pt x="23" y="268"/>
                    <a:pt x="23" y="275"/>
                    <a:pt x="30" y="283"/>
                  </a:cubicBezTo>
                  <a:lnTo>
                    <a:pt x="30" y="283"/>
                  </a:lnTo>
                  <a:cubicBezTo>
                    <a:pt x="46" y="298"/>
                    <a:pt x="76" y="306"/>
                    <a:pt x="91" y="321"/>
                  </a:cubicBezTo>
                  <a:cubicBezTo>
                    <a:pt x="107" y="336"/>
                    <a:pt x="107" y="367"/>
                    <a:pt x="122" y="381"/>
                  </a:cubicBezTo>
                  <a:cubicBezTo>
                    <a:pt x="137" y="397"/>
                    <a:pt x="152" y="389"/>
                    <a:pt x="168" y="389"/>
                  </a:cubicBezTo>
                  <a:cubicBezTo>
                    <a:pt x="183" y="389"/>
                    <a:pt x="191" y="367"/>
                    <a:pt x="206" y="367"/>
                  </a:cubicBezTo>
                  <a:cubicBezTo>
                    <a:pt x="236" y="367"/>
                    <a:pt x="267" y="359"/>
                    <a:pt x="282" y="374"/>
                  </a:cubicBezTo>
                  <a:cubicBezTo>
                    <a:pt x="297" y="404"/>
                    <a:pt x="244" y="442"/>
                    <a:pt x="259" y="465"/>
                  </a:cubicBezTo>
                  <a:cubicBezTo>
                    <a:pt x="282" y="488"/>
                    <a:pt x="336" y="442"/>
                    <a:pt x="366" y="458"/>
                  </a:cubicBezTo>
                  <a:cubicBezTo>
                    <a:pt x="389" y="473"/>
                    <a:pt x="389" y="511"/>
                    <a:pt x="389" y="534"/>
                  </a:cubicBezTo>
                  <a:cubicBezTo>
                    <a:pt x="389" y="549"/>
                    <a:pt x="359" y="542"/>
                    <a:pt x="359" y="549"/>
                  </a:cubicBezTo>
                  <a:cubicBezTo>
                    <a:pt x="359" y="557"/>
                    <a:pt x="366" y="572"/>
                    <a:pt x="382" y="572"/>
                  </a:cubicBezTo>
                  <a:cubicBezTo>
                    <a:pt x="397" y="564"/>
                    <a:pt x="405" y="542"/>
                    <a:pt x="420" y="549"/>
                  </a:cubicBezTo>
                  <a:cubicBezTo>
                    <a:pt x="458" y="564"/>
                    <a:pt x="481" y="603"/>
                    <a:pt x="511" y="633"/>
                  </a:cubicBezTo>
                  <a:cubicBezTo>
                    <a:pt x="519" y="641"/>
                    <a:pt x="519" y="664"/>
                    <a:pt x="527" y="672"/>
                  </a:cubicBezTo>
                  <a:cubicBezTo>
                    <a:pt x="534" y="672"/>
                    <a:pt x="542" y="656"/>
                    <a:pt x="549" y="656"/>
                  </a:cubicBezTo>
                  <a:cubicBezTo>
                    <a:pt x="565" y="656"/>
                    <a:pt x="588" y="664"/>
                    <a:pt x="603" y="664"/>
                  </a:cubicBezTo>
                  <a:cubicBezTo>
                    <a:pt x="611" y="664"/>
                    <a:pt x="618" y="649"/>
                    <a:pt x="626" y="649"/>
                  </a:cubicBezTo>
                  <a:cubicBezTo>
                    <a:pt x="641" y="641"/>
                    <a:pt x="657" y="649"/>
                    <a:pt x="672" y="641"/>
                  </a:cubicBezTo>
                  <a:lnTo>
                    <a:pt x="672" y="641"/>
                  </a:lnTo>
                  <a:cubicBezTo>
                    <a:pt x="664" y="633"/>
                    <a:pt x="664" y="618"/>
                    <a:pt x="664" y="610"/>
                  </a:cubicBezTo>
                  <a:cubicBezTo>
                    <a:pt x="649" y="595"/>
                    <a:pt x="634" y="580"/>
                    <a:pt x="626" y="557"/>
                  </a:cubicBezTo>
                  <a:cubicBezTo>
                    <a:pt x="626" y="526"/>
                    <a:pt x="641" y="496"/>
                    <a:pt x="641" y="458"/>
                  </a:cubicBezTo>
                  <a:cubicBezTo>
                    <a:pt x="641" y="450"/>
                    <a:pt x="618" y="458"/>
                    <a:pt x="618" y="458"/>
                  </a:cubicBezTo>
                  <a:cubicBezTo>
                    <a:pt x="611" y="435"/>
                    <a:pt x="626" y="412"/>
                    <a:pt x="618" y="389"/>
                  </a:cubicBezTo>
                  <a:cubicBezTo>
                    <a:pt x="603" y="367"/>
                    <a:pt x="557" y="374"/>
                    <a:pt x="542" y="344"/>
                  </a:cubicBezTo>
                  <a:cubicBezTo>
                    <a:pt x="527" y="298"/>
                    <a:pt x="572" y="237"/>
                    <a:pt x="557" y="191"/>
                  </a:cubicBezTo>
                  <a:cubicBezTo>
                    <a:pt x="542" y="168"/>
                    <a:pt x="504" y="199"/>
                    <a:pt x="488" y="184"/>
                  </a:cubicBezTo>
                  <a:cubicBezTo>
                    <a:pt x="458" y="153"/>
                    <a:pt x="458" y="61"/>
                    <a:pt x="450"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8" name="Freeform 187"/>
            <p:cNvSpPr>
              <a:spLocks noChangeArrowheads="1"/>
            </p:cNvSpPr>
            <p:nvPr/>
          </p:nvSpPr>
          <p:spPr bwMode="auto">
            <a:xfrm>
              <a:off x="4079610" y="5462589"/>
              <a:ext cx="201600" cy="300037"/>
            </a:xfrm>
            <a:custGeom>
              <a:avLst/>
              <a:gdLst>
                <a:gd name="T0" fmla="*/ 46 w 559"/>
                <a:gd name="T1" fmla="*/ 137 h 832"/>
                <a:gd name="T2" fmla="*/ 46 w 559"/>
                <a:gd name="T3" fmla="*/ 137 h 832"/>
                <a:gd name="T4" fmla="*/ 8 w 559"/>
                <a:gd name="T5" fmla="*/ 259 h 832"/>
                <a:gd name="T6" fmla="*/ 84 w 559"/>
                <a:gd name="T7" fmla="*/ 313 h 832"/>
                <a:gd name="T8" fmla="*/ 99 w 559"/>
                <a:gd name="T9" fmla="*/ 412 h 832"/>
                <a:gd name="T10" fmla="*/ 92 w 559"/>
                <a:gd name="T11" fmla="*/ 596 h 832"/>
                <a:gd name="T12" fmla="*/ 130 w 559"/>
                <a:gd name="T13" fmla="*/ 611 h 832"/>
                <a:gd name="T14" fmla="*/ 107 w 559"/>
                <a:gd name="T15" fmla="*/ 687 h 832"/>
                <a:gd name="T16" fmla="*/ 138 w 559"/>
                <a:gd name="T17" fmla="*/ 718 h 832"/>
                <a:gd name="T18" fmla="*/ 145 w 559"/>
                <a:gd name="T19" fmla="*/ 809 h 832"/>
                <a:gd name="T20" fmla="*/ 153 w 559"/>
                <a:gd name="T21" fmla="*/ 831 h 832"/>
                <a:gd name="T22" fmla="*/ 153 w 559"/>
                <a:gd name="T23" fmla="*/ 831 h 832"/>
                <a:gd name="T24" fmla="*/ 260 w 559"/>
                <a:gd name="T25" fmla="*/ 794 h 832"/>
                <a:gd name="T26" fmla="*/ 298 w 559"/>
                <a:gd name="T27" fmla="*/ 831 h 832"/>
                <a:gd name="T28" fmla="*/ 344 w 559"/>
                <a:gd name="T29" fmla="*/ 817 h 832"/>
                <a:gd name="T30" fmla="*/ 367 w 559"/>
                <a:gd name="T31" fmla="*/ 779 h 832"/>
                <a:gd name="T32" fmla="*/ 397 w 559"/>
                <a:gd name="T33" fmla="*/ 771 h 832"/>
                <a:gd name="T34" fmla="*/ 435 w 559"/>
                <a:gd name="T35" fmla="*/ 786 h 832"/>
                <a:gd name="T36" fmla="*/ 496 w 559"/>
                <a:gd name="T37" fmla="*/ 779 h 832"/>
                <a:gd name="T38" fmla="*/ 527 w 559"/>
                <a:gd name="T39" fmla="*/ 740 h 832"/>
                <a:gd name="T40" fmla="*/ 527 w 559"/>
                <a:gd name="T41" fmla="*/ 740 h 832"/>
                <a:gd name="T42" fmla="*/ 504 w 559"/>
                <a:gd name="T43" fmla="*/ 657 h 832"/>
                <a:gd name="T44" fmla="*/ 474 w 559"/>
                <a:gd name="T45" fmla="*/ 641 h 832"/>
                <a:gd name="T46" fmla="*/ 451 w 559"/>
                <a:gd name="T47" fmla="*/ 580 h 832"/>
                <a:gd name="T48" fmla="*/ 451 w 559"/>
                <a:gd name="T49" fmla="*/ 435 h 832"/>
                <a:gd name="T50" fmla="*/ 420 w 559"/>
                <a:gd name="T51" fmla="*/ 374 h 832"/>
                <a:gd name="T52" fmla="*/ 458 w 559"/>
                <a:gd name="T53" fmla="*/ 359 h 832"/>
                <a:gd name="T54" fmla="*/ 481 w 559"/>
                <a:gd name="T55" fmla="*/ 236 h 832"/>
                <a:gd name="T56" fmla="*/ 496 w 559"/>
                <a:gd name="T57" fmla="*/ 214 h 832"/>
                <a:gd name="T58" fmla="*/ 558 w 559"/>
                <a:gd name="T59" fmla="*/ 206 h 832"/>
                <a:gd name="T60" fmla="*/ 558 w 559"/>
                <a:gd name="T61" fmla="*/ 206 h 832"/>
                <a:gd name="T62" fmla="*/ 542 w 559"/>
                <a:gd name="T63" fmla="*/ 99 h 832"/>
                <a:gd name="T64" fmla="*/ 535 w 559"/>
                <a:gd name="T65" fmla="*/ 45 h 832"/>
                <a:gd name="T66" fmla="*/ 535 w 559"/>
                <a:gd name="T67" fmla="*/ 0 h 832"/>
                <a:gd name="T68" fmla="*/ 535 w 559"/>
                <a:gd name="T69" fmla="*/ 0 h 832"/>
                <a:gd name="T70" fmla="*/ 290 w 559"/>
                <a:gd name="T71" fmla="*/ 68 h 832"/>
                <a:gd name="T72" fmla="*/ 122 w 559"/>
                <a:gd name="T73" fmla="*/ 145 h 832"/>
                <a:gd name="T74" fmla="*/ 46 w 559"/>
                <a:gd name="T75" fmla="*/ 1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9" h="832">
                  <a:moveTo>
                    <a:pt x="46" y="137"/>
                  </a:moveTo>
                  <a:lnTo>
                    <a:pt x="46" y="137"/>
                  </a:lnTo>
                  <a:cubicBezTo>
                    <a:pt x="38" y="175"/>
                    <a:pt x="0" y="214"/>
                    <a:pt x="8" y="259"/>
                  </a:cubicBezTo>
                  <a:cubicBezTo>
                    <a:pt x="15" y="290"/>
                    <a:pt x="69" y="290"/>
                    <a:pt x="84" y="313"/>
                  </a:cubicBezTo>
                  <a:cubicBezTo>
                    <a:pt x="99" y="343"/>
                    <a:pt x="99" y="381"/>
                    <a:pt x="99" y="412"/>
                  </a:cubicBezTo>
                  <a:cubicBezTo>
                    <a:pt x="99" y="473"/>
                    <a:pt x="84" y="534"/>
                    <a:pt x="92" y="596"/>
                  </a:cubicBezTo>
                  <a:cubicBezTo>
                    <a:pt x="92" y="611"/>
                    <a:pt x="130" y="596"/>
                    <a:pt x="130" y="611"/>
                  </a:cubicBezTo>
                  <a:cubicBezTo>
                    <a:pt x="130" y="634"/>
                    <a:pt x="107" y="664"/>
                    <a:pt x="107" y="687"/>
                  </a:cubicBezTo>
                  <a:cubicBezTo>
                    <a:pt x="107" y="702"/>
                    <a:pt x="130" y="702"/>
                    <a:pt x="138" y="718"/>
                  </a:cubicBezTo>
                  <a:cubicBezTo>
                    <a:pt x="145" y="748"/>
                    <a:pt x="138" y="779"/>
                    <a:pt x="145" y="809"/>
                  </a:cubicBezTo>
                  <a:cubicBezTo>
                    <a:pt x="145" y="817"/>
                    <a:pt x="145" y="824"/>
                    <a:pt x="153" y="831"/>
                  </a:cubicBezTo>
                  <a:lnTo>
                    <a:pt x="153" y="831"/>
                  </a:lnTo>
                  <a:cubicBezTo>
                    <a:pt x="183" y="817"/>
                    <a:pt x="221" y="794"/>
                    <a:pt x="260" y="794"/>
                  </a:cubicBezTo>
                  <a:cubicBezTo>
                    <a:pt x="275" y="794"/>
                    <a:pt x="283" y="824"/>
                    <a:pt x="298" y="831"/>
                  </a:cubicBezTo>
                  <a:cubicBezTo>
                    <a:pt x="313" y="831"/>
                    <a:pt x="328" y="824"/>
                    <a:pt x="344" y="817"/>
                  </a:cubicBezTo>
                  <a:cubicBezTo>
                    <a:pt x="351" y="809"/>
                    <a:pt x="351" y="786"/>
                    <a:pt x="367" y="779"/>
                  </a:cubicBezTo>
                  <a:cubicBezTo>
                    <a:pt x="374" y="771"/>
                    <a:pt x="382" y="771"/>
                    <a:pt x="397" y="771"/>
                  </a:cubicBezTo>
                  <a:cubicBezTo>
                    <a:pt x="413" y="779"/>
                    <a:pt x="420" y="786"/>
                    <a:pt x="435" y="786"/>
                  </a:cubicBezTo>
                  <a:cubicBezTo>
                    <a:pt x="458" y="786"/>
                    <a:pt x="481" y="786"/>
                    <a:pt x="496" y="779"/>
                  </a:cubicBezTo>
                  <a:cubicBezTo>
                    <a:pt x="512" y="771"/>
                    <a:pt x="519" y="756"/>
                    <a:pt x="527" y="740"/>
                  </a:cubicBezTo>
                  <a:lnTo>
                    <a:pt x="527" y="740"/>
                  </a:lnTo>
                  <a:cubicBezTo>
                    <a:pt x="519" y="718"/>
                    <a:pt x="519" y="687"/>
                    <a:pt x="504" y="657"/>
                  </a:cubicBezTo>
                  <a:cubicBezTo>
                    <a:pt x="496" y="649"/>
                    <a:pt x="481" y="649"/>
                    <a:pt x="474" y="641"/>
                  </a:cubicBezTo>
                  <a:cubicBezTo>
                    <a:pt x="458" y="626"/>
                    <a:pt x="451" y="603"/>
                    <a:pt x="451" y="580"/>
                  </a:cubicBezTo>
                  <a:cubicBezTo>
                    <a:pt x="443" y="534"/>
                    <a:pt x="458" y="488"/>
                    <a:pt x="451" y="435"/>
                  </a:cubicBezTo>
                  <a:cubicBezTo>
                    <a:pt x="443" y="412"/>
                    <a:pt x="413" y="397"/>
                    <a:pt x="420" y="374"/>
                  </a:cubicBezTo>
                  <a:cubicBezTo>
                    <a:pt x="420" y="359"/>
                    <a:pt x="451" y="374"/>
                    <a:pt x="458" y="359"/>
                  </a:cubicBezTo>
                  <a:cubicBezTo>
                    <a:pt x="474" y="321"/>
                    <a:pt x="466" y="275"/>
                    <a:pt x="481" y="236"/>
                  </a:cubicBezTo>
                  <a:cubicBezTo>
                    <a:pt x="481" y="229"/>
                    <a:pt x="489" y="214"/>
                    <a:pt x="496" y="214"/>
                  </a:cubicBezTo>
                  <a:cubicBezTo>
                    <a:pt x="519" y="206"/>
                    <a:pt x="535" y="206"/>
                    <a:pt x="558" y="206"/>
                  </a:cubicBezTo>
                  <a:lnTo>
                    <a:pt x="558" y="206"/>
                  </a:lnTo>
                  <a:cubicBezTo>
                    <a:pt x="550" y="168"/>
                    <a:pt x="550" y="137"/>
                    <a:pt x="542" y="99"/>
                  </a:cubicBezTo>
                  <a:cubicBezTo>
                    <a:pt x="542" y="84"/>
                    <a:pt x="535" y="61"/>
                    <a:pt x="535" y="45"/>
                  </a:cubicBezTo>
                  <a:cubicBezTo>
                    <a:pt x="527" y="23"/>
                    <a:pt x="535" y="23"/>
                    <a:pt x="535" y="0"/>
                  </a:cubicBezTo>
                  <a:lnTo>
                    <a:pt x="535" y="0"/>
                  </a:lnTo>
                  <a:cubicBezTo>
                    <a:pt x="290" y="68"/>
                    <a:pt x="290" y="68"/>
                    <a:pt x="290" y="68"/>
                  </a:cubicBezTo>
                  <a:cubicBezTo>
                    <a:pt x="206" y="107"/>
                    <a:pt x="199" y="160"/>
                    <a:pt x="122" y="145"/>
                  </a:cubicBezTo>
                  <a:cubicBezTo>
                    <a:pt x="92" y="137"/>
                    <a:pt x="69" y="137"/>
                    <a:pt x="46" y="1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9" name="Freeform 188"/>
            <p:cNvSpPr>
              <a:spLocks noChangeArrowheads="1"/>
            </p:cNvSpPr>
            <p:nvPr/>
          </p:nvSpPr>
          <p:spPr bwMode="auto">
            <a:xfrm>
              <a:off x="4270097" y="5372101"/>
              <a:ext cx="307955" cy="322263"/>
            </a:xfrm>
            <a:custGeom>
              <a:avLst/>
              <a:gdLst>
                <a:gd name="T0" fmla="*/ 504 w 856"/>
                <a:gd name="T1" fmla="*/ 68 h 894"/>
                <a:gd name="T2" fmla="*/ 504 w 856"/>
                <a:gd name="T3" fmla="*/ 68 h 894"/>
                <a:gd name="T4" fmla="*/ 374 w 856"/>
                <a:gd name="T5" fmla="*/ 68 h 894"/>
                <a:gd name="T6" fmla="*/ 405 w 856"/>
                <a:gd name="T7" fmla="*/ 30 h 894"/>
                <a:gd name="T8" fmla="*/ 436 w 856"/>
                <a:gd name="T9" fmla="*/ 7 h 894"/>
                <a:gd name="T10" fmla="*/ 558 w 856"/>
                <a:gd name="T11" fmla="*/ 38 h 894"/>
                <a:gd name="T12" fmla="*/ 558 w 856"/>
                <a:gd name="T13" fmla="*/ 38 h 894"/>
                <a:gd name="T14" fmla="*/ 542 w 856"/>
                <a:gd name="T15" fmla="*/ 91 h 894"/>
                <a:gd name="T16" fmla="*/ 527 w 856"/>
                <a:gd name="T17" fmla="*/ 145 h 894"/>
                <a:gd name="T18" fmla="*/ 512 w 856"/>
                <a:gd name="T19" fmla="*/ 145 h 894"/>
                <a:gd name="T20" fmla="*/ 519 w 856"/>
                <a:gd name="T21" fmla="*/ 91 h 894"/>
                <a:gd name="T22" fmla="*/ 504 w 856"/>
                <a:gd name="T23" fmla="*/ 68 h 894"/>
                <a:gd name="T24" fmla="*/ 855 w 856"/>
                <a:gd name="T25" fmla="*/ 718 h 894"/>
                <a:gd name="T26" fmla="*/ 855 w 856"/>
                <a:gd name="T27" fmla="*/ 718 h 894"/>
                <a:gd name="T28" fmla="*/ 787 w 856"/>
                <a:gd name="T29" fmla="*/ 702 h 894"/>
                <a:gd name="T30" fmla="*/ 764 w 856"/>
                <a:gd name="T31" fmla="*/ 588 h 894"/>
                <a:gd name="T32" fmla="*/ 634 w 856"/>
                <a:gd name="T33" fmla="*/ 282 h 894"/>
                <a:gd name="T34" fmla="*/ 405 w 856"/>
                <a:gd name="T35" fmla="*/ 236 h 894"/>
                <a:gd name="T36" fmla="*/ 283 w 856"/>
                <a:gd name="T37" fmla="*/ 206 h 894"/>
                <a:gd name="T38" fmla="*/ 122 w 856"/>
                <a:gd name="T39" fmla="*/ 191 h 894"/>
                <a:gd name="T40" fmla="*/ 8 w 856"/>
                <a:gd name="T41" fmla="*/ 252 h 894"/>
                <a:gd name="T42" fmla="*/ 8 w 856"/>
                <a:gd name="T43" fmla="*/ 252 h 894"/>
                <a:gd name="T44" fmla="*/ 8 w 856"/>
                <a:gd name="T45" fmla="*/ 297 h 894"/>
                <a:gd name="T46" fmla="*/ 15 w 856"/>
                <a:gd name="T47" fmla="*/ 351 h 894"/>
                <a:gd name="T48" fmla="*/ 31 w 856"/>
                <a:gd name="T49" fmla="*/ 458 h 894"/>
                <a:gd name="T50" fmla="*/ 31 w 856"/>
                <a:gd name="T51" fmla="*/ 458 h 894"/>
                <a:gd name="T52" fmla="*/ 107 w 856"/>
                <a:gd name="T53" fmla="*/ 412 h 894"/>
                <a:gd name="T54" fmla="*/ 130 w 856"/>
                <a:gd name="T55" fmla="*/ 450 h 894"/>
                <a:gd name="T56" fmla="*/ 161 w 856"/>
                <a:gd name="T57" fmla="*/ 443 h 894"/>
                <a:gd name="T58" fmla="*/ 183 w 856"/>
                <a:gd name="T59" fmla="*/ 488 h 894"/>
                <a:gd name="T60" fmla="*/ 252 w 856"/>
                <a:gd name="T61" fmla="*/ 466 h 894"/>
                <a:gd name="T62" fmla="*/ 313 w 856"/>
                <a:gd name="T63" fmla="*/ 511 h 894"/>
                <a:gd name="T64" fmla="*/ 328 w 856"/>
                <a:gd name="T65" fmla="*/ 550 h 894"/>
                <a:gd name="T66" fmla="*/ 405 w 856"/>
                <a:gd name="T67" fmla="*/ 542 h 894"/>
                <a:gd name="T68" fmla="*/ 451 w 856"/>
                <a:gd name="T69" fmla="*/ 519 h 894"/>
                <a:gd name="T70" fmla="*/ 481 w 856"/>
                <a:gd name="T71" fmla="*/ 511 h 894"/>
                <a:gd name="T72" fmla="*/ 481 w 856"/>
                <a:gd name="T73" fmla="*/ 626 h 894"/>
                <a:gd name="T74" fmla="*/ 512 w 856"/>
                <a:gd name="T75" fmla="*/ 695 h 894"/>
                <a:gd name="T76" fmla="*/ 550 w 856"/>
                <a:gd name="T77" fmla="*/ 756 h 894"/>
                <a:gd name="T78" fmla="*/ 550 w 856"/>
                <a:gd name="T79" fmla="*/ 756 h 894"/>
                <a:gd name="T80" fmla="*/ 588 w 856"/>
                <a:gd name="T81" fmla="*/ 756 h 894"/>
                <a:gd name="T82" fmla="*/ 626 w 856"/>
                <a:gd name="T83" fmla="*/ 870 h 894"/>
                <a:gd name="T84" fmla="*/ 688 w 856"/>
                <a:gd name="T85" fmla="*/ 893 h 894"/>
                <a:gd name="T86" fmla="*/ 688 w 856"/>
                <a:gd name="T87" fmla="*/ 893 h 894"/>
                <a:gd name="T88" fmla="*/ 741 w 856"/>
                <a:gd name="T89" fmla="*/ 817 h 894"/>
                <a:gd name="T90" fmla="*/ 802 w 856"/>
                <a:gd name="T91" fmla="*/ 756 h 894"/>
                <a:gd name="T92" fmla="*/ 855 w 856"/>
                <a:gd name="T93" fmla="*/ 71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94">
                  <a:moveTo>
                    <a:pt x="504" y="68"/>
                  </a:moveTo>
                  <a:lnTo>
                    <a:pt x="504" y="68"/>
                  </a:lnTo>
                  <a:cubicBezTo>
                    <a:pt x="458" y="53"/>
                    <a:pt x="420" y="68"/>
                    <a:pt x="374" y="68"/>
                  </a:cubicBezTo>
                  <a:cubicBezTo>
                    <a:pt x="374" y="53"/>
                    <a:pt x="397" y="38"/>
                    <a:pt x="405" y="30"/>
                  </a:cubicBezTo>
                  <a:cubicBezTo>
                    <a:pt x="413" y="23"/>
                    <a:pt x="420" y="0"/>
                    <a:pt x="436" y="7"/>
                  </a:cubicBezTo>
                  <a:cubicBezTo>
                    <a:pt x="474" y="23"/>
                    <a:pt x="512" y="38"/>
                    <a:pt x="558" y="38"/>
                  </a:cubicBezTo>
                  <a:lnTo>
                    <a:pt x="558" y="38"/>
                  </a:lnTo>
                  <a:cubicBezTo>
                    <a:pt x="558" y="53"/>
                    <a:pt x="542" y="68"/>
                    <a:pt x="542" y="91"/>
                  </a:cubicBezTo>
                  <a:cubicBezTo>
                    <a:pt x="535" y="106"/>
                    <a:pt x="535" y="129"/>
                    <a:pt x="527" y="145"/>
                  </a:cubicBezTo>
                  <a:cubicBezTo>
                    <a:pt x="519" y="160"/>
                    <a:pt x="512" y="160"/>
                    <a:pt x="512" y="145"/>
                  </a:cubicBezTo>
                  <a:cubicBezTo>
                    <a:pt x="504" y="129"/>
                    <a:pt x="512" y="106"/>
                    <a:pt x="519" y="91"/>
                  </a:cubicBezTo>
                  <a:cubicBezTo>
                    <a:pt x="504" y="68"/>
                    <a:pt x="504" y="68"/>
                    <a:pt x="504" y="68"/>
                  </a:cubicBezTo>
                  <a:close/>
                  <a:moveTo>
                    <a:pt x="855" y="718"/>
                  </a:moveTo>
                  <a:lnTo>
                    <a:pt x="855" y="718"/>
                  </a:lnTo>
                  <a:cubicBezTo>
                    <a:pt x="833" y="710"/>
                    <a:pt x="802" y="710"/>
                    <a:pt x="787" y="702"/>
                  </a:cubicBezTo>
                  <a:cubicBezTo>
                    <a:pt x="710" y="695"/>
                    <a:pt x="749" y="649"/>
                    <a:pt x="764" y="588"/>
                  </a:cubicBezTo>
                  <a:cubicBezTo>
                    <a:pt x="817" y="420"/>
                    <a:pt x="764" y="381"/>
                    <a:pt x="634" y="282"/>
                  </a:cubicBezTo>
                  <a:cubicBezTo>
                    <a:pt x="550" y="221"/>
                    <a:pt x="512" y="236"/>
                    <a:pt x="405" y="236"/>
                  </a:cubicBezTo>
                  <a:cubicBezTo>
                    <a:pt x="367" y="236"/>
                    <a:pt x="321" y="206"/>
                    <a:pt x="283" y="206"/>
                  </a:cubicBezTo>
                  <a:cubicBezTo>
                    <a:pt x="229" y="206"/>
                    <a:pt x="168" y="244"/>
                    <a:pt x="122" y="191"/>
                  </a:cubicBezTo>
                  <a:cubicBezTo>
                    <a:pt x="92" y="160"/>
                    <a:pt x="8" y="206"/>
                    <a:pt x="8" y="252"/>
                  </a:cubicBezTo>
                  <a:lnTo>
                    <a:pt x="8" y="252"/>
                  </a:lnTo>
                  <a:cubicBezTo>
                    <a:pt x="8" y="275"/>
                    <a:pt x="0" y="275"/>
                    <a:pt x="8" y="297"/>
                  </a:cubicBezTo>
                  <a:cubicBezTo>
                    <a:pt x="8" y="313"/>
                    <a:pt x="15" y="336"/>
                    <a:pt x="15" y="351"/>
                  </a:cubicBezTo>
                  <a:cubicBezTo>
                    <a:pt x="23" y="389"/>
                    <a:pt x="23" y="420"/>
                    <a:pt x="31" y="458"/>
                  </a:cubicBezTo>
                  <a:lnTo>
                    <a:pt x="31" y="458"/>
                  </a:lnTo>
                  <a:cubicBezTo>
                    <a:pt x="53" y="443"/>
                    <a:pt x="76" y="412"/>
                    <a:pt x="107" y="412"/>
                  </a:cubicBezTo>
                  <a:cubicBezTo>
                    <a:pt x="122" y="412"/>
                    <a:pt x="122" y="443"/>
                    <a:pt x="130" y="450"/>
                  </a:cubicBezTo>
                  <a:cubicBezTo>
                    <a:pt x="138" y="458"/>
                    <a:pt x="153" y="443"/>
                    <a:pt x="161" y="443"/>
                  </a:cubicBezTo>
                  <a:cubicBezTo>
                    <a:pt x="168" y="458"/>
                    <a:pt x="168" y="481"/>
                    <a:pt x="183" y="488"/>
                  </a:cubicBezTo>
                  <a:cubicBezTo>
                    <a:pt x="206" y="488"/>
                    <a:pt x="229" y="458"/>
                    <a:pt x="252" y="466"/>
                  </a:cubicBezTo>
                  <a:cubicBezTo>
                    <a:pt x="275" y="473"/>
                    <a:pt x="298" y="496"/>
                    <a:pt x="313" y="511"/>
                  </a:cubicBezTo>
                  <a:cubicBezTo>
                    <a:pt x="321" y="519"/>
                    <a:pt x="313" y="542"/>
                    <a:pt x="328" y="550"/>
                  </a:cubicBezTo>
                  <a:cubicBezTo>
                    <a:pt x="351" y="557"/>
                    <a:pt x="374" y="550"/>
                    <a:pt x="405" y="542"/>
                  </a:cubicBezTo>
                  <a:cubicBezTo>
                    <a:pt x="420" y="534"/>
                    <a:pt x="436" y="527"/>
                    <a:pt x="451" y="519"/>
                  </a:cubicBezTo>
                  <a:cubicBezTo>
                    <a:pt x="458" y="519"/>
                    <a:pt x="481" y="496"/>
                    <a:pt x="481" y="511"/>
                  </a:cubicBezTo>
                  <a:cubicBezTo>
                    <a:pt x="497" y="550"/>
                    <a:pt x="481" y="588"/>
                    <a:pt x="481" y="626"/>
                  </a:cubicBezTo>
                  <a:cubicBezTo>
                    <a:pt x="489" y="649"/>
                    <a:pt x="504" y="672"/>
                    <a:pt x="512" y="695"/>
                  </a:cubicBezTo>
                  <a:cubicBezTo>
                    <a:pt x="519" y="718"/>
                    <a:pt x="535" y="733"/>
                    <a:pt x="550" y="756"/>
                  </a:cubicBezTo>
                  <a:lnTo>
                    <a:pt x="550" y="756"/>
                  </a:lnTo>
                  <a:cubicBezTo>
                    <a:pt x="558" y="756"/>
                    <a:pt x="580" y="748"/>
                    <a:pt x="588" y="756"/>
                  </a:cubicBezTo>
                  <a:cubicBezTo>
                    <a:pt x="611" y="786"/>
                    <a:pt x="603" y="840"/>
                    <a:pt x="626" y="870"/>
                  </a:cubicBezTo>
                  <a:cubicBezTo>
                    <a:pt x="642" y="886"/>
                    <a:pt x="665" y="886"/>
                    <a:pt x="688" y="893"/>
                  </a:cubicBezTo>
                  <a:lnTo>
                    <a:pt x="688" y="893"/>
                  </a:lnTo>
                  <a:cubicBezTo>
                    <a:pt x="703" y="870"/>
                    <a:pt x="718" y="840"/>
                    <a:pt x="741" y="817"/>
                  </a:cubicBezTo>
                  <a:cubicBezTo>
                    <a:pt x="756" y="794"/>
                    <a:pt x="779" y="779"/>
                    <a:pt x="802" y="756"/>
                  </a:cubicBezTo>
                  <a:cubicBezTo>
                    <a:pt x="833" y="733"/>
                    <a:pt x="825" y="748"/>
                    <a:pt x="855" y="71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0" name="Freeform 189"/>
            <p:cNvSpPr>
              <a:spLocks noChangeArrowheads="1"/>
            </p:cNvSpPr>
            <p:nvPr/>
          </p:nvSpPr>
          <p:spPr bwMode="auto">
            <a:xfrm>
              <a:off x="4911406" y="4779964"/>
              <a:ext cx="536540" cy="473075"/>
            </a:xfrm>
            <a:custGeom>
              <a:avLst/>
              <a:gdLst>
                <a:gd name="T0" fmla="*/ 191 w 1490"/>
                <a:gd name="T1" fmla="*/ 1276 h 1315"/>
                <a:gd name="T2" fmla="*/ 114 w 1490"/>
                <a:gd name="T3" fmla="*/ 1230 h 1315"/>
                <a:gd name="T4" fmla="*/ 76 w 1490"/>
                <a:gd name="T5" fmla="*/ 1024 h 1315"/>
                <a:gd name="T6" fmla="*/ 69 w 1490"/>
                <a:gd name="T7" fmla="*/ 673 h 1315"/>
                <a:gd name="T8" fmla="*/ 359 w 1490"/>
                <a:gd name="T9" fmla="*/ 657 h 1315"/>
                <a:gd name="T10" fmla="*/ 435 w 1490"/>
                <a:gd name="T11" fmla="*/ 1016 h 1315"/>
                <a:gd name="T12" fmla="*/ 466 w 1490"/>
                <a:gd name="T13" fmla="*/ 1177 h 1315"/>
                <a:gd name="T14" fmla="*/ 374 w 1490"/>
                <a:gd name="T15" fmla="*/ 1299 h 1315"/>
                <a:gd name="T16" fmla="*/ 191 w 1490"/>
                <a:gd name="T17" fmla="*/ 1276 h 1315"/>
                <a:gd name="T18" fmla="*/ 710 w 1490"/>
                <a:gd name="T19" fmla="*/ 421 h 1315"/>
                <a:gd name="T20" fmla="*/ 741 w 1490"/>
                <a:gd name="T21" fmla="*/ 344 h 1315"/>
                <a:gd name="T22" fmla="*/ 786 w 1490"/>
                <a:gd name="T23" fmla="*/ 367 h 1315"/>
                <a:gd name="T24" fmla="*/ 771 w 1490"/>
                <a:gd name="T25" fmla="*/ 405 h 1315"/>
                <a:gd name="T26" fmla="*/ 733 w 1490"/>
                <a:gd name="T27" fmla="*/ 436 h 1315"/>
                <a:gd name="T28" fmla="*/ 710 w 1490"/>
                <a:gd name="T29" fmla="*/ 421 h 1315"/>
                <a:gd name="T30" fmla="*/ 809 w 1490"/>
                <a:gd name="T31" fmla="*/ 38 h 1315"/>
                <a:gd name="T32" fmla="*/ 809 w 1490"/>
                <a:gd name="T33" fmla="*/ 199 h 1315"/>
                <a:gd name="T34" fmla="*/ 786 w 1490"/>
                <a:gd name="T35" fmla="*/ 474 h 1315"/>
                <a:gd name="T36" fmla="*/ 909 w 1490"/>
                <a:gd name="T37" fmla="*/ 757 h 1315"/>
                <a:gd name="T38" fmla="*/ 1122 w 1490"/>
                <a:gd name="T39" fmla="*/ 886 h 1315"/>
                <a:gd name="T40" fmla="*/ 1260 w 1490"/>
                <a:gd name="T41" fmla="*/ 886 h 1315"/>
                <a:gd name="T42" fmla="*/ 1344 w 1490"/>
                <a:gd name="T43" fmla="*/ 802 h 1315"/>
                <a:gd name="T44" fmla="*/ 1352 w 1490"/>
                <a:gd name="T45" fmla="*/ 757 h 1315"/>
                <a:gd name="T46" fmla="*/ 1397 w 1490"/>
                <a:gd name="T47" fmla="*/ 680 h 1315"/>
                <a:gd name="T48" fmla="*/ 1482 w 1490"/>
                <a:gd name="T49" fmla="*/ 634 h 1315"/>
                <a:gd name="T50" fmla="*/ 1405 w 1490"/>
                <a:gd name="T51" fmla="*/ 627 h 1315"/>
                <a:gd name="T52" fmla="*/ 1298 w 1490"/>
                <a:gd name="T53" fmla="*/ 642 h 1315"/>
                <a:gd name="T54" fmla="*/ 1321 w 1490"/>
                <a:gd name="T55" fmla="*/ 573 h 1315"/>
                <a:gd name="T56" fmla="*/ 1428 w 1490"/>
                <a:gd name="T57" fmla="*/ 413 h 1315"/>
                <a:gd name="T58" fmla="*/ 1375 w 1490"/>
                <a:gd name="T59" fmla="*/ 321 h 1315"/>
                <a:gd name="T60" fmla="*/ 1260 w 1490"/>
                <a:gd name="T61" fmla="*/ 329 h 1315"/>
                <a:gd name="T62" fmla="*/ 1214 w 1490"/>
                <a:gd name="T63" fmla="*/ 291 h 1315"/>
                <a:gd name="T64" fmla="*/ 1138 w 1490"/>
                <a:gd name="T65" fmla="*/ 237 h 1315"/>
                <a:gd name="T66" fmla="*/ 1046 w 1490"/>
                <a:gd name="T67" fmla="*/ 146 h 1315"/>
                <a:gd name="T68" fmla="*/ 1092 w 1490"/>
                <a:gd name="T69" fmla="*/ 115 h 1315"/>
                <a:gd name="T70" fmla="*/ 1031 w 1490"/>
                <a:gd name="T71" fmla="*/ 54 h 1315"/>
                <a:gd name="T72" fmla="*/ 970 w 1490"/>
                <a:gd name="T73" fmla="*/ 38 h 1315"/>
                <a:gd name="T74" fmla="*/ 809 w 1490"/>
                <a:gd name="T75" fmla="*/ 38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0" h="1315">
                  <a:moveTo>
                    <a:pt x="191" y="1276"/>
                  </a:moveTo>
                  <a:lnTo>
                    <a:pt x="191" y="1276"/>
                  </a:lnTo>
                  <a:cubicBezTo>
                    <a:pt x="175" y="1268"/>
                    <a:pt x="137" y="1245"/>
                    <a:pt x="122" y="1238"/>
                  </a:cubicBezTo>
                  <a:cubicBezTo>
                    <a:pt x="114" y="1230"/>
                    <a:pt x="114" y="1238"/>
                    <a:pt x="114" y="1230"/>
                  </a:cubicBezTo>
                  <a:cubicBezTo>
                    <a:pt x="107" y="1222"/>
                    <a:pt x="107" y="1154"/>
                    <a:pt x="107" y="1138"/>
                  </a:cubicBezTo>
                  <a:cubicBezTo>
                    <a:pt x="53" y="1115"/>
                    <a:pt x="76" y="1062"/>
                    <a:pt x="76" y="1024"/>
                  </a:cubicBezTo>
                  <a:cubicBezTo>
                    <a:pt x="76" y="970"/>
                    <a:pt x="76" y="940"/>
                    <a:pt x="53" y="894"/>
                  </a:cubicBezTo>
                  <a:cubicBezTo>
                    <a:pt x="0" y="802"/>
                    <a:pt x="0" y="764"/>
                    <a:pt x="69" y="673"/>
                  </a:cubicBezTo>
                  <a:cubicBezTo>
                    <a:pt x="107" y="611"/>
                    <a:pt x="145" y="581"/>
                    <a:pt x="183" y="527"/>
                  </a:cubicBezTo>
                  <a:cubicBezTo>
                    <a:pt x="267" y="428"/>
                    <a:pt x="313" y="588"/>
                    <a:pt x="359" y="657"/>
                  </a:cubicBezTo>
                  <a:cubicBezTo>
                    <a:pt x="412" y="734"/>
                    <a:pt x="366" y="818"/>
                    <a:pt x="382" y="894"/>
                  </a:cubicBezTo>
                  <a:cubicBezTo>
                    <a:pt x="450" y="917"/>
                    <a:pt x="473" y="955"/>
                    <a:pt x="435" y="1016"/>
                  </a:cubicBezTo>
                  <a:cubicBezTo>
                    <a:pt x="382" y="1093"/>
                    <a:pt x="443" y="1054"/>
                    <a:pt x="473" y="1100"/>
                  </a:cubicBezTo>
                  <a:cubicBezTo>
                    <a:pt x="481" y="1108"/>
                    <a:pt x="458" y="1154"/>
                    <a:pt x="466" y="1177"/>
                  </a:cubicBezTo>
                  <a:cubicBezTo>
                    <a:pt x="473" y="1192"/>
                    <a:pt x="511" y="1291"/>
                    <a:pt x="450" y="1276"/>
                  </a:cubicBezTo>
                  <a:cubicBezTo>
                    <a:pt x="405" y="1268"/>
                    <a:pt x="412" y="1284"/>
                    <a:pt x="374" y="1299"/>
                  </a:cubicBezTo>
                  <a:cubicBezTo>
                    <a:pt x="321" y="1314"/>
                    <a:pt x="328" y="1307"/>
                    <a:pt x="275" y="1307"/>
                  </a:cubicBezTo>
                  <a:cubicBezTo>
                    <a:pt x="191" y="1276"/>
                    <a:pt x="191" y="1276"/>
                    <a:pt x="191" y="1276"/>
                  </a:cubicBezTo>
                  <a:close/>
                  <a:moveTo>
                    <a:pt x="710" y="421"/>
                  </a:moveTo>
                  <a:lnTo>
                    <a:pt x="710" y="421"/>
                  </a:lnTo>
                  <a:cubicBezTo>
                    <a:pt x="710" y="405"/>
                    <a:pt x="718" y="390"/>
                    <a:pt x="725" y="382"/>
                  </a:cubicBezTo>
                  <a:cubicBezTo>
                    <a:pt x="725" y="367"/>
                    <a:pt x="733" y="352"/>
                    <a:pt x="741" y="344"/>
                  </a:cubicBezTo>
                  <a:cubicBezTo>
                    <a:pt x="748" y="329"/>
                    <a:pt x="764" y="306"/>
                    <a:pt x="779" y="321"/>
                  </a:cubicBezTo>
                  <a:cubicBezTo>
                    <a:pt x="786" y="336"/>
                    <a:pt x="786" y="352"/>
                    <a:pt x="786" y="367"/>
                  </a:cubicBezTo>
                  <a:cubicBezTo>
                    <a:pt x="794" y="375"/>
                    <a:pt x="794" y="390"/>
                    <a:pt x="794" y="398"/>
                  </a:cubicBezTo>
                  <a:cubicBezTo>
                    <a:pt x="786" y="398"/>
                    <a:pt x="779" y="405"/>
                    <a:pt x="771" y="405"/>
                  </a:cubicBezTo>
                  <a:cubicBezTo>
                    <a:pt x="764" y="413"/>
                    <a:pt x="756" y="421"/>
                    <a:pt x="748" y="428"/>
                  </a:cubicBezTo>
                  <a:cubicBezTo>
                    <a:pt x="748" y="436"/>
                    <a:pt x="741" y="436"/>
                    <a:pt x="733" y="436"/>
                  </a:cubicBezTo>
                  <a:cubicBezTo>
                    <a:pt x="725" y="443"/>
                    <a:pt x="725" y="451"/>
                    <a:pt x="718" y="459"/>
                  </a:cubicBezTo>
                  <a:cubicBezTo>
                    <a:pt x="710" y="421"/>
                    <a:pt x="710" y="421"/>
                    <a:pt x="710" y="421"/>
                  </a:cubicBezTo>
                  <a:close/>
                  <a:moveTo>
                    <a:pt x="809" y="38"/>
                  </a:moveTo>
                  <a:lnTo>
                    <a:pt x="809" y="38"/>
                  </a:lnTo>
                  <a:lnTo>
                    <a:pt x="809" y="38"/>
                  </a:lnTo>
                  <a:cubicBezTo>
                    <a:pt x="802" y="92"/>
                    <a:pt x="802" y="146"/>
                    <a:pt x="809" y="199"/>
                  </a:cubicBezTo>
                  <a:cubicBezTo>
                    <a:pt x="840" y="390"/>
                    <a:pt x="840" y="390"/>
                    <a:pt x="840" y="390"/>
                  </a:cubicBezTo>
                  <a:cubicBezTo>
                    <a:pt x="847" y="428"/>
                    <a:pt x="809" y="451"/>
                    <a:pt x="786" y="474"/>
                  </a:cubicBezTo>
                  <a:cubicBezTo>
                    <a:pt x="764" y="505"/>
                    <a:pt x="779" y="588"/>
                    <a:pt x="809" y="604"/>
                  </a:cubicBezTo>
                  <a:cubicBezTo>
                    <a:pt x="863" y="634"/>
                    <a:pt x="901" y="703"/>
                    <a:pt x="909" y="757"/>
                  </a:cubicBezTo>
                  <a:cubicBezTo>
                    <a:pt x="985" y="772"/>
                    <a:pt x="1084" y="810"/>
                    <a:pt x="1122" y="886"/>
                  </a:cubicBezTo>
                  <a:lnTo>
                    <a:pt x="1122" y="886"/>
                  </a:lnTo>
                  <a:cubicBezTo>
                    <a:pt x="1138" y="894"/>
                    <a:pt x="1184" y="902"/>
                    <a:pt x="1199" y="902"/>
                  </a:cubicBezTo>
                  <a:cubicBezTo>
                    <a:pt x="1222" y="902"/>
                    <a:pt x="1237" y="894"/>
                    <a:pt x="1260" y="886"/>
                  </a:cubicBezTo>
                  <a:cubicBezTo>
                    <a:pt x="1291" y="863"/>
                    <a:pt x="1314" y="833"/>
                    <a:pt x="1344" y="802"/>
                  </a:cubicBezTo>
                  <a:lnTo>
                    <a:pt x="1344" y="802"/>
                  </a:lnTo>
                  <a:cubicBezTo>
                    <a:pt x="1352" y="757"/>
                    <a:pt x="1352" y="757"/>
                    <a:pt x="1352" y="757"/>
                  </a:cubicBezTo>
                  <a:lnTo>
                    <a:pt x="1352" y="757"/>
                  </a:lnTo>
                  <a:cubicBezTo>
                    <a:pt x="1359" y="749"/>
                    <a:pt x="1375" y="741"/>
                    <a:pt x="1375" y="734"/>
                  </a:cubicBezTo>
                  <a:cubicBezTo>
                    <a:pt x="1390" y="718"/>
                    <a:pt x="1382" y="695"/>
                    <a:pt x="1397" y="680"/>
                  </a:cubicBezTo>
                  <a:cubicBezTo>
                    <a:pt x="1420" y="665"/>
                    <a:pt x="1459" y="673"/>
                    <a:pt x="1482" y="657"/>
                  </a:cubicBezTo>
                  <a:cubicBezTo>
                    <a:pt x="1489" y="650"/>
                    <a:pt x="1489" y="634"/>
                    <a:pt x="1482" y="634"/>
                  </a:cubicBezTo>
                  <a:cubicBezTo>
                    <a:pt x="1466" y="627"/>
                    <a:pt x="1451" y="642"/>
                    <a:pt x="1436" y="642"/>
                  </a:cubicBezTo>
                  <a:cubicBezTo>
                    <a:pt x="1428" y="634"/>
                    <a:pt x="1420" y="619"/>
                    <a:pt x="1405" y="627"/>
                  </a:cubicBezTo>
                  <a:cubicBezTo>
                    <a:pt x="1382" y="634"/>
                    <a:pt x="1367" y="680"/>
                    <a:pt x="1336" y="680"/>
                  </a:cubicBezTo>
                  <a:cubicBezTo>
                    <a:pt x="1321" y="680"/>
                    <a:pt x="1306" y="650"/>
                    <a:pt x="1298" y="642"/>
                  </a:cubicBezTo>
                  <a:cubicBezTo>
                    <a:pt x="1291" y="627"/>
                    <a:pt x="1268" y="619"/>
                    <a:pt x="1275" y="611"/>
                  </a:cubicBezTo>
                  <a:cubicBezTo>
                    <a:pt x="1283" y="596"/>
                    <a:pt x="1306" y="588"/>
                    <a:pt x="1321" y="573"/>
                  </a:cubicBezTo>
                  <a:cubicBezTo>
                    <a:pt x="1344" y="543"/>
                    <a:pt x="1359" y="497"/>
                    <a:pt x="1382" y="466"/>
                  </a:cubicBezTo>
                  <a:cubicBezTo>
                    <a:pt x="1397" y="443"/>
                    <a:pt x="1413" y="428"/>
                    <a:pt x="1428" y="413"/>
                  </a:cubicBezTo>
                  <a:cubicBezTo>
                    <a:pt x="1397" y="352"/>
                    <a:pt x="1397" y="352"/>
                    <a:pt x="1397" y="352"/>
                  </a:cubicBezTo>
                  <a:cubicBezTo>
                    <a:pt x="1390" y="336"/>
                    <a:pt x="1382" y="321"/>
                    <a:pt x="1375" y="321"/>
                  </a:cubicBezTo>
                  <a:cubicBezTo>
                    <a:pt x="1344" y="321"/>
                    <a:pt x="1329" y="359"/>
                    <a:pt x="1306" y="367"/>
                  </a:cubicBezTo>
                  <a:cubicBezTo>
                    <a:pt x="1283" y="367"/>
                    <a:pt x="1275" y="329"/>
                    <a:pt x="1260" y="329"/>
                  </a:cubicBezTo>
                  <a:cubicBezTo>
                    <a:pt x="1245" y="329"/>
                    <a:pt x="1245" y="359"/>
                    <a:pt x="1230" y="352"/>
                  </a:cubicBezTo>
                  <a:cubicBezTo>
                    <a:pt x="1214" y="344"/>
                    <a:pt x="1230" y="313"/>
                    <a:pt x="1214" y="291"/>
                  </a:cubicBezTo>
                  <a:cubicBezTo>
                    <a:pt x="1207" y="275"/>
                    <a:pt x="1199" y="260"/>
                    <a:pt x="1184" y="252"/>
                  </a:cubicBezTo>
                  <a:cubicBezTo>
                    <a:pt x="1168" y="245"/>
                    <a:pt x="1153" y="252"/>
                    <a:pt x="1138" y="237"/>
                  </a:cubicBezTo>
                  <a:cubicBezTo>
                    <a:pt x="1130" y="230"/>
                    <a:pt x="1145" y="214"/>
                    <a:pt x="1130" y="207"/>
                  </a:cubicBezTo>
                  <a:cubicBezTo>
                    <a:pt x="1107" y="184"/>
                    <a:pt x="1061" y="176"/>
                    <a:pt x="1046" y="146"/>
                  </a:cubicBezTo>
                  <a:cubicBezTo>
                    <a:pt x="1039" y="130"/>
                    <a:pt x="1077" y="123"/>
                    <a:pt x="1092" y="115"/>
                  </a:cubicBezTo>
                  <a:lnTo>
                    <a:pt x="1092" y="115"/>
                  </a:lnTo>
                  <a:cubicBezTo>
                    <a:pt x="1084" y="100"/>
                    <a:pt x="1077" y="84"/>
                    <a:pt x="1069" y="77"/>
                  </a:cubicBezTo>
                  <a:cubicBezTo>
                    <a:pt x="1061" y="69"/>
                    <a:pt x="1046" y="69"/>
                    <a:pt x="1031" y="54"/>
                  </a:cubicBezTo>
                  <a:cubicBezTo>
                    <a:pt x="1023" y="38"/>
                    <a:pt x="1031" y="8"/>
                    <a:pt x="1016" y="0"/>
                  </a:cubicBezTo>
                  <a:cubicBezTo>
                    <a:pt x="993" y="0"/>
                    <a:pt x="993" y="31"/>
                    <a:pt x="970" y="38"/>
                  </a:cubicBezTo>
                  <a:cubicBezTo>
                    <a:pt x="955" y="46"/>
                    <a:pt x="932" y="54"/>
                    <a:pt x="916" y="54"/>
                  </a:cubicBezTo>
                  <a:cubicBezTo>
                    <a:pt x="878" y="54"/>
                    <a:pt x="847" y="38"/>
                    <a:pt x="809" y="3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1" name="Freeform 190"/>
            <p:cNvSpPr>
              <a:spLocks noChangeArrowheads="1"/>
            </p:cNvSpPr>
            <p:nvPr/>
          </p:nvSpPr>
          <p:spPr bwMode="auto">
            <a:xfrm>
              <a:off x="4003415" y="3975100"/>
              <a:ext cx="1395322" cy="1430338"/>
            </a:xfrm>
            <a:custGeom>
              <a:avLst/>
              <a:gdLst>
                <a:gd name="T0" fmla="*/ 2826 w 3874"/>
                <a:gd name="T1" fmla="*/ 2276 h 3973"/>
                <a:gd name="T2" fmla="*/ 3124 w 3874"/>
                <a:gd name="T3" fmla="*/ 2620 h 3973"/>
                <a:gd name="T4" fmla="*/ 1940 w 3874"/>
                <a:gd name="T5" fmla="*/ 2849 h 3973"/>
                <a:gd name="T6" fmla="*/ 1971 w 3874"/>
                <a:gd name="T7" fmla="*/ 2903 h 3973"/>
                <a:gd name="T8" fmla="*/ 810 w 3874"/>
                <a:gd name="T9" fmla="*/ 2559 h 3973"/>
                <a:gd name="T10" fmla="*/ 1230 w 3874"/>
                <a:gd name="T11" fmla="*/ 2208 h 3973"/>
                <a:gd name="T12" fmla="*/ 1268 w 3874"/>
                <a:gd name="T13" fmla="*/ 3002 h 3973"/>
                <a:gd name="T14" fmla="*/ 1115 w 3874"/>
                <a:gd name="T15" fmla="*/ 2590 h 3973"/>
                <a:gd name="T16" fmla="*/ 1635 w 3874"/>
                <a:gd name="T17" fmla="*/ 2513 h 3973"/>
                <a:gd name="T18" fmla="*/ 1879 w 3874"/>
                <a:gd name="T19" fmla="*/ 1673 h 3973"/>
                <a:gd name="T20" fmla="*/ 1131 w 3874"/>
                <a:gd name="T21" fmla="*/ 1902 h 3973"/>
                <a:gd name="T22" fmla="*/ 1978 w 3874"/>
                <a:gd name="T23" fmla="*/ 1482 h 3973"/>
                <a:gd name="T24" fmla="*/ 2047 w 3874"/>
                <a:gd name="T25" fmla="*/ 1497 h 3973"/>
                <a:gd name="T26" fmla="*/ 23 w 3874"/>
                <a:gd name="T27" fmla="*/ 512 h 3973"/>
                <a:gd name="T28" fmla="*/ 298 w 3874"/>
                <a:gd name="T29" fmla="*/ 527 h 3973"/>
                <a:gd name="T30" fmla="*/ 23 w 3874"/>
                <a:gd name="T31" fmla="*/ 696 h 3973"/>
                <a:gd name="T32" fmla="*/ 741 w 3874"/>
                <a:gd name="T33" fmla="*/ 61 h 3973"/>
                <a:gd name="T34" fmla="*/ 466 w 3874"/>
                <a:gd name="T35" fmla="*/ 352 h 3973"/>
                <a:gd name="T36" fmla="*/ 1742 w 3874"/>
                <a:gd name="T37" fmla="*/ 1077 h 3973"/>
                <a:gd name="T38" fmla="*/ 2101 w 3874"/>
                <a:gd name="T39" fmla="*/ 779 h 3973"/>
                <a:gd name="T40" fmla="*/ 1230 w 3874"/>
                <a:gd name="T41" fmla="*/ 283 h 3973"/>
                <a:gd name="T42" fmla="*/ 1100 w 3874"/>
                <a:gd name="T43" fmla="*/ 466 h 3973"/>
                <a:gd name="T44" fmla="*/ 1337 w 3874"/>
                <a:gd name="T45" fmla="*/ 581 h 3973"/>
                <a:gd name="T46" fmla="*/ 1558 w 3874"/>
                <a:gd name="T47" fmla="*/ 863 h 3973"/>
                <a:gd name="T48" fmla="*/ 1046 w 3874"/>
                <a:gd name="T49" fmla="*/ 1169 h 3973"/>
                <a:gd name="T50" fmla="*/ 1551 w 3874"/>
                <a:gd name="T51" fmla="*/ 1093 h 3973"/>
                <a:gd name="T52" fmla="*/ 917 w 3874"/>
                <a:gd name="T53" fmla="*/ 1093 h 3973"/>
                <a:gd name="T54" fmla="*/ 1283 w 3874"/>
                <a:gd name="T55" fmla="*/ 588 h 3973"/>
                <a:gd name="T56" fmla="*/ 1161 w 3874"/>
                <a:gd name="T57" fmla="*/ 573 h 3973"/>
                <a:gd name="T58" fmla="*/ 2307 w 3874"/>
                <a:gd name="T59" fmla="*/ 527 h 3973"/>
                <a:gd name="T60" fmla="*/ 2223 w 3874"/>
                <a:gd name="T61" fmla="*/ 650 h 3973"/>
                <a:gd name="T62" fmla="*/ 2505 w 3874"/>
                <a:gd name="T63" fmla="*/ 482 h 3973"/>
                <a:gd name="T64" fmla="*/ 2276 w 3874"/>
                <a:gd name="T65" fmla="*/ 818 h 3973"/>
                <a:gd name="T66" fmla="*/ 2131 w 3874"/>
                <a:gd name="T67" fmla="*/ 1429 h 3973"/>
                <a:gd name="T68" fmla="*/ 2200 w 3874"/>
                <a:gd name="T69" fmla="*/ 1597 h 3973"/>
                <a:gd name="T70" fmla="*/ 2040 w 3874"/>
                <a:gd name="T71" fmla="*/ 2139 h 3973"/>
                <a:gd name="T72" fmla="*/ 2139 w 3874"/>
                <a:gd name="T73" fmla="*/ 2811 h 3973"/>
                <a:gd name="T74" fmla="*/ 2047 w 3874"/>
                <a:gd name="T75" fmla="*/ 3934 h 3973"/>
                <a:gd name="T76" fmla="*/ 2345 w 3874"/>
                <a:gd name="T77" fmla="*/ 3392 h 3973"/>
                <a:gd name="T78" fmla="*/ 2482 w 3874"/>
                <a:gd name="T79" fmla="*/ 2246 h 3973"/>
                <a:gd name="T80" fmla="*/ 3010 w 3874"/>
                <a:gd name="T81" fmla="*/ 1329 h 3973"/>
                <a:gd name="T82" fmla="*/ 2643 w 3874"/>
                <a:gd name="T83" fmla="*/ 1925 h 3973"/>
                <a:gd name="T84" fmla="*/ 2872 w 3874"/>
                <a:gd name="T85" fmla="*/ 2154 h 3973"/>
                <a:gd name="T86" fmla="*/ 3094 w 3874"/>
                <a:gd name="T87" fmla="*/ 2338 h 3973"/>
                <a:gd name="T88" fmla="*/ 3315 w 3874"/>
                <a:gd name="T89" fmla="*/ 1704 h 3973"/>
                <a:gd name="T90" fmla="*/ 3476 w 3874"/>
                <a:gd name="T91" fmla="*/ 1956 h 3973"/>
                <a:gd name="T92" fmla="*/ 3804 w 3874"/>
                <a:gd name="T93" fmla="*/ 2124 h 3973"/>
                <a:gd name="T94" fmla="*/ 3865 w 3874"/>
                <a:gd name="T95" fmla="*/ 1895 h 3973"/>
                <a:gd name="T96" fmla="*/ 3659 w 3874"/>
                <a:gd name="T97" fmla="*/ 1505 h 3973"/>
                <a:gd name="T98" fmla="*/ 3666 w 3874"/>
                <a:gd name="T99" fmla="*/ 1054 h 3973"/>
                <a:gd name="T100" fmla="*/ 3514 w 3874"/>
                <a:gd name="T101" fmla="*/ 741 h 3973"/>
                <a:gd name="T102" fmla="*/ 3697 w 3874"/>
                <a:gd name="T103" fmla="*/ 634 h 3973"/>
                <a:gd name="T104" fmla="*/ 3842 w 3874"/>
                <a:gd name="T105" fmla="*/ 367 h 3973"/>
                <a:gd name="T106" fmla="*/ 3499 w 3874"/>
                <a:gd name="T107" fmla="*/ 321 h 3973"/>
                <a:gd name="T108" fmla="*/ 3040 w 3874"/>
                <a:gd name="T109" fmla="*/ 474 h 3973"/>
                <a:gd name="T110" fmla="*/ 2979 w 3874"/>
                <a:gd name="T111" fmla="*/ 237 h 3973"/>
                <a:gd name="T112" fmla="*/ 2727 w 3874"/>
                <a:gd name="T113" fmla="*/ 268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74" h="3973">
                  <a:moveTo>
                    <a:pt x="3063" y="2681"/>
                  </a:moveTo>
                  <a:lnTo>
                    <a:pt x="3063" y="2681"/>
                  </a:lnTo>
                  <a:cubicBezTo>
                    <a:pt x="3040" y="2659"/>
                    <a:pt x="3032" y="2620"/>
                    <a:pt x="3010" y="2597"/>
                  </a:cubicBezTo>
                  <a:cubicBezTo>
                    <a:pt x="2994" y="2574"/>
                    <a:pt x="2933" y="2513"/>
                    <a:pt x="2941" y="2483"/>
                  </a:cubicBezTo>
                  <a:cubicBezTo>
                    <a:pt x="2949" y="2406"/>
                    <a:pt x="2926" y="2399"/>
                    <a:pt x="2880" y="2345"/>
                  </a:cubicBezTo>
                  <a:cubicBezTo>
                    <a:pt x="2864" y="2330"/>
                    <a:pt x="2834" y="2292"/>
                    <a:pt x="2826" y="2276"/>
                  </a:cubicBezTo>
                  <a:cubicBezTo>
                    <a:pt x="2826" y="2269"/>
                    <a:pt x="2857" y="2208"/>
                    <a:pt x="2864" y="2208"/>
                  </a:cubicBezTo>
                  <a:lnTo>
                    <a:pt x="2864" y="2208"/>
                  </a:lnTo>
                  <a:cubicBezTo>
                    <a:pt x="2880" y="2208"/>
                    <a:pt x="2994" y="2315"/>
                    <a:pt x="3010" y="2338"/>
                  </a:cubicBezTo>
                  <a:cubicBezTo>
                    <a:pt x="3025" y="2353"/>
                    <a:pt x="3032" y="2376"/>
                    <a:pt x="3040" y="2391"/>
                  </a:cubicBezTo>
                  <a:cubicBezTo>
                    <a:pt x="3048" y="2406"/>
                    <a:pt x="3071" y="2406"/>
                    <a:pt x="3086" y="2422"/>
                  </a:cubicBezTo>
                  <a:cubicBezTo>
                    <a:pt x="3109" y="2437"/>
                    <a:pt x="3139" y="2597"/>
                    <a:pt x="3124" y="2620"/>
                  </a:cubicBezTo>
                  <a:cubicBezTo>
                    <a:pt x="3094" y="2651"/>
                    <a:pt x="3116" y="2659"/>
                    <a:pt x="3139" y="2681"/>
                  </a:cubicBezTo>
                  <a:cubicBezTo>
                    <a:pt x="3170" y="2727"/>
                    <a:pt x="3101" y="2727"/>
                    <a:pt x="3071" y="2720"/>
                  </a:cubicBezTo>
                  <a:cubicBezTo>
                    <a:pt x="3063" y="2681"/>
                    <a:pt x="3063" y="2681"/>
                    <a:pt x="3063" y="2681"/>
                  </a:cubicBezTo>
                  <a:close/>
                  <a:moveTo>
                    <a:pt x="1940" y="2964"/>
                  </a:moveTo>
                  <a:lnTo>
                    <a:pt x="1940" y="2964"/>
                  </a:lnTo>
                  <a:cubicBezTo>
                    <a:pt x="1917" y="2933"/>
                    <a:pt x="1917" y="2880"/>
                    <a:pt x="1940" y="2849"/>
                  </a:cubicBezTo>
                  <a:cubicBezTo>
                    <a:pt x="1948" y="2834"/>
                    <a:pt x="1955" y="2811"/>
                    <a:pt x="1963" y="2796"/>
                  </a:cubicBezTo>
                  <a:cubicBezTo>
                    <a:pt x="1963" y="2788"/>
                    <a:pt x="1963" y="2781"/>
                    <a:pt x="1971" y="2773"/>
                  </a:cubicBezTo>
                  <a:cubicBezTo>
                    <a:pt x="1971" y="2765"/>
                    <a:pt x="1986" y="2750"/>
                    <a:pt x="1986" y="2743"/>
                  </a:cubicBezTo>
                  <a:lnTo>
                    <a:pt x="1986" y="2743"/>
                  </a:lnTo>
                  <a:cubicBezTo>
                    <a:pt x="2001" y="2781"/>
                    <a:pt x="1986" y="2826"/>
                    <a:pt x="1971" y="2865"/>
                  </a:cubicBezTo>
                  <a:cubicBezTo>
                    <a:pt x="1971" y="2880"/>
                    <a:pt x="1971" y="2888"/>
                    <a:pt x="1971" y="2903"/>
                  </a:cubicBezTo>
                  <a:cubicBezTo>
                    <a:pt x="1971" y="2926"/>
                    <a:pt x="1963" y="2941"/>
                    <a:pt x="1963" y="2956"/>
                  </a:cubicBezTo>
                  <a:cubicBezTo>
                    <a:pt x="1940" y="2964"/>
                    <a:pt x="1940" y="2964"/>
                    <a:pt x="1940" y="2964"/>
                  </a:cubicBezTo>
                  <a:close/>
                  <a:moveTo>
                    <a:pt x="749" y="2826"/>
                  </a:moveTo>
                  <a:lnTo>
                    <a:pt x="749" y="2826"/>
                  </a:lnTo>
                  <a:cubicBezTo>
                    <a:pt x="779" y="2804"/>
                    <a:pt x="772" y="2720"/>
                    <a:pt x="810" y="2674"/>
                  </a:cubicBezTo>
                  <a:cubicBezTo>
                    <a:pt x="840" y="2643"/>
                    <a:pt x="886" y="2567"/>
                    <a:pt x="810" y="2559"/>
                  </a:cubicBezTo>
                  <a:cubicBezTo>
                    <a:pt x="810" y="2551"/>
                    <a:pt x="810" y="2551"/>
                    <a:pt x="810" y="2551"/>
                  </a:cubicBezTo>
                  <a:cubicBezTo>
                    <a:pt x="802" y="2551"/>
                    <a:pt x="802" y="2551"/>
                    <a:pt x="802" y="2544"/>
                  </a:cubicBezTo>
                  <a:cubicBezTo>
                    <a:pt x="863" y="2521"/>
                    <a:pt x="833" y="2384"/>
                    <a:pt x="863" y="2376"/>
                  </a:cubicBezTo>
                  <a:cubicBezTo>
                    <a:pt x="917" y="2361"/>
                    <a:pt x="993" y="2361"/>
                    <a:pt x="1016" y="2292"/>
                  </a:cubicBezTo>
                  <a:cubicBezTo>
                    <a:pt x="1046" y="2292"/>
                    <a:pt x="1092" y="2345"/>
                    <a:pt x="1123" y="2315"/>
                  </a:cubicBezTo>
                  <a:cubicBezTo>
                    <a:pt x="1146" y="2292"/>
                    <a:pt x="1207" y="2208"/>
                    <a:pt x="1230" y="2208"/>
                  </a:cubicBezTo>
                  <a:cubicBezTo>
                    <a:pt x="1238" y="2185"/>
                    <a:pt x="1314" y="2162"/>
                    <a:pt x="1337" y="2154"/>
                  </a:cubicBezTo>
                  <a:cubicBezTo>
                    <a:pt x="1390" y="2124"/>
                    <a:pt x="1360" y="2185"/>
                    <a:pt x="1352" y="2223"/>
                  </a:cubicBezTo>
                  <a:cubicBezTo>
                    <a:pt x="1344" y="2246"/>
                    <a:pt x="1375" y="2399"/>
                    <a:pt x="1383" y="2429"/>
                  </a:cubicBezTo>
                  <a:cubicBezTo>
                    <a:pt x="1406" y="2513"/>
                    <a:pt x="1413" y="2551"/>
                    <a:pt x="1467" y="2613"/>
                  </a:cubicBezTo>
                  <a:cubicBezTo>
                    <a:pt x="1490" y="2643"/>
                    <a:pt x="1543" y="2842"/>
                    <a:pt x="1505" y="2872"/>
                  </a:cubicBezTo>
                  <a:cubicBezTo>
                    <a:pt x="1436" y="2941"/>
                    <a:pt x="1383" y="3040"/>
                    <a:pt x="1268" y="3002"/>
                  </a:cubicBezTo>
                  <a:cubicBezTo>
                    <a:pt x="1222" y="2987"/>
                    <a:pt x="1207" y="3086"/>
                    <a:pt x="1184" y="3117"/>
                  </a:cubicBezTo>
                  <a:cubicBezTo>
                    <a:pt x="1092" y="3224"/>
                    <a:pt x="970" y="3056"/>
                    <a:pt x="1054" y="2995"/>
                  </a:cubicBezTo>
                  <a:cubicBezTo>
                    <a:pt x="1085" y="2972"/>
                    <a:pt x="1169" y="2956"/>
                    <a:pt x="1154" y="2911"/>
                  </a:cubicBezTo>
                  <a:cubicBezTo>
                    <a:pt x="1138" y="2872"/>
                    <a:pt x="1108" y="2826"/>
                    <a:pt x="1100" y="2788"/>
                  </a:cubicBezTo>
                  <a:cubicBezTo>
                    <a:pt x="1054" y="2773"/>
                    <a:pt x="1046" y="2735"/>
                    <a:pt x="1062" y="2697"/>
                  </a:cubicBezTo>
                  <a:cubicBezTo>
                    <a:pt x="1123" y="2697"/>
                    <a:pt x="1154" y="2643"/>
                    <a:pt x="1115" y="2590"/>
                  </a:cubicBezTo>
                  <a:cubicBezTo>
                    <a:pt x="1024" y="2468"/>
                    <a:pt x="894" y="3025"/>
                    <a:pt x="756" y="2857"/>
                  </a:cubicBezTo>
                  <a:cubicBezTo>
                    <a:pt x="749" y="2826"/>
                    <a:pt x="749" y="2826"/>
                    <a:pt x="749" y="2826"/>
                  </a:cubicBezTo>
                  <a:close/>
                  <a:moveTo>
                    <a:pt x="1436" y="2445"/>
                  </a:moveTo>
                  <a:lnTo>
                    <a:pt x="1436" y="2445"/>
                  </a:lnTo>
                  <a:cubicBezTo>
                    <a:pt x="1467" y="2506"/>
                    <a:pt x="1467" y="2506"/>
                    <a:pt x="1467" y="2506"/>
                  </a:cubicBezTo>
                  <a:cubicBezTo>
                    <a:pt x="1497" y="2544"/>
                    <a:pt x="1604" y="2551"/>
                    <a:pt x="1635" y="2513"/>
                  </a:cubicBezTo>
                  <a:cubicBezTo>
                    <a:pt x="1673" y="2460"/>
                    <a:pt x="1673" y="2376"/>
                    <a:pt x="1703" y="2315"/>
                  </a:cubicBezTo>
                  <a:cubicBezTo>
                    <a:pt x="1726" y="2261"/>
                    <a:pt x="1772" y="2238"/>
                    <a:pt x="1795" y="2177"/>
                  </a:cubicBezTo>
                  <a:cubicBezTo>
                    <a:pt x="1833" y="2101"/>
                    <a:pt x="1849" y="2017"/>
                    <a:pt x="1887" y="1940"/>
                  </a:cubicBezTo>
                  <a:cubicBezTo>
                    <a:pt x="1933" y="1849"/>
                    <a:pt x="2017" y="1734"/>
                    <a:pt x="2047" y="1650"/>
                  </a:cubicBezTo>
                  <a:cubicBezTo>
                    <a:pt x="2055" y="1627"/>
                    <a:pt x="2032" y="1520"/>
                    <a:pt x="2009" y="1551"/>
                  </a:cubicBezTo>
                  <a:cubicBezTo>
                    <a:pt x="1879" y="1673"/>
                    <a:pt x="1879" y="1673"/>
                    <a:pt x="1879" y="1673"/>
                  </a:cubicBezTo>
                  <a:cubicBezTo>
                    <a:pt x="1833" y="1719"/>
                    <a:pt x="1474" y="1986"/>
                    <a:pt x="1558" y="2055"/>
                  </a:cubicBezTo>
                  <a:cubicBezTo>
                    <a:pt x="1589" y="2070"/>
                    <a:pt x="1619" y="2086"/>
                    <a:pt x="1650" y="2101"/>
                  </a:cubicBezTo>
                  <a:cubicBezTo>
                    <a:pt x="1596" y="2101"/>
                    <a:pt x="1482" y="2132"/>
                    <a:pt x="1459" y="2177"/>
                  </a:cubicBezTo>
                  <a:cubicBezTo>
                    <a:pt x="1436" y="2231"/>
                    <a:pt x="1398" y="2391"/>
                    <a:pt x="1436" y="2445"/>
                  </a:cubicBezTo>
                  <a:close/>
                  <a:moveTo>
                    <a:pt x="1131" y="1902"/>
                  </a:moveTo>
                  <a:lnTo>
                    <a:pt x="1131" y="1902"/>
                  </a:lnTo>
                  <a:cubicBezTo>
                    <a:pt x="1115" y="1849"/>
                    <a:pt x="1169" y="1749"/>
                    <a:pt x="1199" y="1719"/>
                  </a:cubicBezTo>
                  <a:cubicBezTo>
                    <a:pt x="1230" y="1688"/>
                    <a:pt x="1299" y="1597"/>
                    <a:pt x="1337" y="1597"/>
                  </a:cubicBezTo>
                  <a:cubicBezTo>
                    <a:pt x="1360" y="1673"/>
                    <a:pt x="1276" y="1749"/>
                    <a:pt x="1253" y="1826"/>
                  </a:cubicBezTo>
                  <a:cubicBezTo>
                    <a:pt x="1245" y="1864"/>
                    <a:pt x="1184" y="2017"/>
                    <a:pt x="1131" y="1948"/>
                  </a:cubicBezTo>
                  <a:cubicBezTo>
                    <a:pt x="1131" y="1902"/>
                    <a:pt x="1131" y="1902"/>
                    <a:pt x="1131" y="1902"/>
                  </a:cubicBezTo>
                  <a:close/>
                  <a:moveTo>
                    <a:pt x="1978" y="1482"/>
                  </a:moveTo>
                  <a:lnTo>
                    <a:pt x="1978" y="1482"/>
                  </a:lnTo>
                  <a:cubicBezTo>
                    <a:pt x="1963" y="1459"/>
                    <a:pt x="2009" y="1444"/>
                    <a:pt x="2017" y="1429"/>
                  </a:cubicBezTo>
                  <a:cubicBezTo>
                    <a:pt x="2032" y="1398"/>
                    <a:pt x="2032" y="1368"/>
                    <a:pt x="2040" y="1337"/>
                  </a:cubicBezTo>
                  <a:cubicBezTo>
                    <a:pt x="2055" y="1360"/>
                    <a:pt x="2063" y="1383"/>
                    <a:pt x="2070" y="1406"/>
                  </a:cubicBezTo>
                  <a:cubicBezTo>
                    <a:pt x="2085" y="1436"/>
                    <a:pt x="2101" y="1459"/>
                    <a:pt x="2070" y="1482"/>
                  </a:cubicBezTo>
                  <a:cubicBezTo>
                    <a:pt x="2063" y="1482"/>
                    <a:pt x="2055" y="1497"/>
                    <a:pt x="2047" y="1497"/>
                  </a:cubicBezTo>
                  <a:cubicBezTo>
                    <a:pt x="2047" y="1505"/>
                    <a:pt x="2032" y="1505"/>
                    <a:pt x="2032" y="1505"/>
                  </a:cubicBezTo>
                  <a:cubicBezTo>
                    <a:pt x="2017" y="1505"/>
                    <a:pt x="2009" y="1513"/>
                    <a:pt x="1994" y="1513"/>
                  </a:cubicBezTo>
                  <a:cubicBezTo>
                    <a:pt x="1978" y="1482"/>
                    <a:pt x="1978" y="1482"/>
                    <a:pt x="1978" y="1482"/>
                  </a:cubicBezTo>
                  <a:close/>
                  <a:moveTo>
                    <a:pt x="31" y="642"/>
                  </a:moveTo>
                  <a:lnTo>
                    <a:pt x="31" y="642"/>
                  </a:lnTo>
                  <a:cubicBezTo>
                    <a:pt x="8" y="627"/>
                    <a:pt x="0" y="527"/>
                    <a:pt x="23" y="512"/>
                  </a:cubicBezTo>
                  <a:cubicBezTo>
                    <a:pt x="54" y="482"/>
                    <a:pt x="107" y="497"/>
                    <a:pt x="145" y="504"/>
                  </a:cubicBezTo>
                  <a:cubicBezTo>
                    <a:pt x="206" y="512"/>
                    <a:pt x="222" y="459"/>
                    <a:pt x="268" y="459"/>
                  </a:cubicBezTo>
                  <a:cubicBezTo>
                    <a:pt x="313" y="459"/>
                    <a:pt x="352" y="443"/>
                    <a:pt x="367" y="398"/>
                  </a:cubicBezTo>
                  <a:lnTo>
                    <a:pt x="367" y="398"/>
                  </a:lnTo>
                  <a:cubicBezTo>
                    <a:pt x="374" y="421"/>
                    <a:pt x="397" y="428"/>
                    <a:pt x="405" y="459"/>
                  </a:cubicBezTo>
                  <a:cubicBezTo>
                    <a:pt x="382" y="474"/>
                    <a:pt x="252" y="474"/>
                    <a:pt x="298" y="527"/>
                  </a:cubicBezTo>
                  <a:cubicBezTo>
                    <a:pt x="313" y="550"/>
                    <a:pt x="283" y="581"/>
                    <a:pt x="260" y="573"/>
                  </a:cubicBezTo>
                  <a:cubicBezTo>
                    <a:pt x="245" y="565"/>
                    <a:pt x="168" y="588"/>
                    <a:pt x="183" y="611"/>
                  </a:cubicBezTo>
                  <a:cubicBezTo>
                    <a:pt x="160" y="650"/>
                    <a:pt x="206" y="696"/>
                    <a:pt x="153" y="718"/>
                  </a:cubicBezTo>
                  <a:cubicBezTo>
                    <a:pt x="130" y="726"/>
                    <a:pt x="115" y="711"/>
                    <a:pt x="99" y="696"/>
                  </a:cubicBezTo>
                  <a:cubicBezTo>
                    <a:pt x="84" y="673"/>
                    <a:pt x="77" y="680"/>
                    <a:pt x="54" y="680"/>
                  </a:cubicBezTo>
                  <a:cubicBezTo>
                    <a:pt x="54" y="688"/>
                    <a:pt x="31" y="696"/>
                    <a:pt x="23" y="696"/>
                  </a:cubicBezTo>
                  <a:cubicBezTo>
                    <a:pt x="31" y="642"/>
                    <a:pt x="31" y="642"/>
                    <a:pt x="31" y="642"/>
                  </a:cubicBezTo>
                  <a:close/>
                  <a:moveTo>
                    <a:pt x="466" y="321"/>
                  </a:moveTo>
                  <a:lnTo>
                    <a:pt x="466" y="321"/>
                  </a:lnTo>
                  <a:cubicBezTo>
                    <a:pt x="497" y="283"/>
                    <a:pt x="542" y="290"/>
                    <a:pt x="565" y="245"/>
                  </a:cubicBezTo>
                  <a:cubicBezTo>
                    <a:pt x="581" y="214"/>
                    <a:pt x="588" y="191"/>
                    <a:pt x="619" y="168"/>
                  </a:cubicBezTo>
                  <a:cubicBezTo>
                    <a:pt x="657" y="130"/>
                    <a:pt x="703" y="107"/>
                    <a:pt x="741" y="61"/>
                  </a:cubicBezTo>
                  <a:cubicBezTo>
                    <a:pt x="772" y="38"/>
                    <a:pt x="810" y="23"/>
                    <a:pt x="840" y="0"/>
                  </a:cubicBezTo>
                  <a:cubicBezTo>
                    <a:pt x="856" y="38"/>
                    <a:pt x="840" y="168"/>
                    <a:pt x="794" y="184"/>
                  </a:cubicBezTo>
                  <a:cubicBezTo>
                    <a:pt x="772" y="199"/>
                    <a:pt x="772" y="184"/>
                    <a:pt x="749" y="207"/>
                  </a:cubicBezTo>
                  <a:cubicBezTo>
                    <a:pt x="710" y="252"/>
                    <a:pt x="672" y="352"/>
                    <a:pt x="596" y="329"/>
                  </a:cubicBezTo>
                  <a:cubicBezTo>
                    <a:pt x="573" y="321"/>
                    <a:pt x="542" y="298"/>
                    <a:pt x="520" y="329"/>
                  </a:cubicBezTo>
                  <a:cubicBezTo>
                    <a:pt x="504" y="352"/>
                    <a:pt x="520" y="390"/>
                    <a:pt x="466" y="352"/>
                  </a:cubicBezTo>
                  <a:cubicBezTo>
                    <a:pt x="466" y="321"/>
                    <a:pt x="466" y="321"/>
                    <a:pt x="466" y="321"/>
                  </a:cubicBezTo>
                  <a:close/>
                  <a:moveTo>
                    <a:pt x="1551" y="1093"/>
                  </a:moveTo>
                  <a:lnTo>
                    <a:pt x="1551" y="1093"/>
                  </a:lnTo>
                  <a:cubicBezTo>
                    <a:pt x="1596" y="1070"/>
                    <a:pt x="1665" y="1085"/>
                    <a:pt x="1688" y="1054"/>
                  </a:cubicBezTo>
                  <a:cubicBezTo>
                    <a:pt x="1696" y="1039"/>
                    <a:pt x="1772" y="917"/>
                    <a:pt x="1772" y="986"/>
                  </a:cubicBezTo>
                  <a:cubicBezTo>
                    <a:pt x="1780" y="1032"/>
                    <a:pt x="1742" y="1062"/>
                    <a:pt x="1742" y="1077"/>
                  </a:cubicBezTo>
                  <a:cubicBezTo>
                    <a:pt x="1818" y="1077"/>
                    <a:pt x="1856" y="1093"/>
                    <a:pt x="1917" y="1047"/>
                  </a:cubicBezTo>
                  <a:cubicBezTo>
                    <a:pt x="1940" y="1032"/>
                    <a:pt x="2093" y="902"/>
                    <a:pt x="2063" y="894"/>
                  </a:cubicBezTo>
                  <a:cubicBezTo>
                    <a:pt x="2017" y="894"/>
                    <a:pt x="1986" y="917"/>
                    <a:pt x="1948" y="917"/>
                  </a:cubicBezTo>
                  <a:cubicBezTo>
                    <a:pt x="1948" y="879"/>
                    <a:pt x="1994" y="772"/>
                    <a:pt x="2024" y="848"/>
                  </a:cubicBezTo>
                  <a:cubicBezTo>
                    <a:pt x="2040" y="909"/>
                    <a:pt x="2108" y="840"/>
                    <a:pt x="2085" y="787"/>
                  </a:cubicBezTo>
                  <a:cubicBezTo>
                    <a:pt x="2070" y="734"/>
                    <a:pt x="2047" y="757"/>
                    <a:pt x="2101" y="779"/>
                  </a:cubicBezTo>
                  <a:cubicBezTo>
                    <a:pt x="2131" y="787"/>
                    <a:pt x="2131" y="772"/>
                    <a:pt x="2131" y="749"/>
                  </a:cubicBezTo>
                  <a:cubicBezTo>
                    <a:pt x="2116" y="588"/>
                    <a:pt x="1810" y="512"/>
                    <a:pt x="1681" y="482"/>
                  </a:cubicBezTo>
                  <a:cubicBezTo>
                    <a:pt x="1612" y="474"/>
                    <a:pt x="1619" y="405"/>
                    <a:pt x="1596" y="344"/>
                  </a:cubicBezTo>
                  <a:cubicBezTo>
                    <a:pt x="1574" y="283"/>
                    <a:pt x="1497" y="260"/>
                    <a:pt x="1482" y="191"/>
                  </a:cubicBezTo>
                  <a:cubicBezTo>
                    <a:pt x="1474" y="138"/>
                    <a:pt x="1360" y="115"/>
                    <a:pt x="1314" y="153"/>
                  </a:cubicBezTo>
                  <a:cubicBezTo>
                    <a:pt x="1238" y="214"/>
                    <a:pt x="1161" y="153"/>
                    <a:pt x="1230" y="283"/>
                  </a:cubicBezTo>
                  <a:cubicBezTo>
                    <a:pt x="1230" y="283"/>
                    <a:pt x="1131" y="229"/>
                    <a:pt x="1077" y="252"/>
                  </a:cubicBezTo>
                  <a:cubicBezTo>
                    <a:pt x="1062" y="260"/>
                    <a:pt x="1054" y="306"/>
                    <a:pt x="1069" y="313"/>
                  </a:cubicBezTo>
                  <a:cubicBezTo>
                    <a:pt x="1085" y="329"/>
                    <a:pt x="1100" y="321"/>
                    <a:pt x="1115" y="321"/>
                  </a:cubicBezTo>
                  <a:cubicBezTo>
                    <a:pt x="1138" y="336"/>
                    <a:pt x="1085" y="390"/>
                    <a:pt x="1069" y="398"/>
                  </a:cubicBezTo>
                  <a:cubicBezTo>
                    <a:pt x="1062" y="405"/>
                    <a:pt x="1016" y="413"/>
                    <a:pt x="1016" y="428"/>
                  </a:cubicBezTo>
                  <a:cubicBezTo>
                    <a:pt x="1024" y="451"/>
                    <a:pt x="1085" y="459"/>
                    <a:pt x="1100" y="466"/>
                  </a:cubicBezTo>
                  <a:cubicBezTo>
                    <a:pt x="1131" y="482"/>
                    <a:pt x="1169" y="482"/>
                    <a:pt x="1207" y="482"/>
                  </a:cubicBezTo>
                  <a:cubicBezTo>
                    <a:pt x="1253" y="482"/>
                    <a:pt x="1276" y="520"/>
                    <a:pt x="1306" y="543"/>
                  </a:cubicBezTo>
                  <a:cubicBezTo>
                    <a:pt x="1321" y="550"/>
                    <a:pt x="1337" y="565"/>
                    <a:pt x="1352" y="565"/>
                  </a:cubicBezTo>
                  <a:cubicBezTo>
                    <a:pt x="1352" y="573"/>
                    <a:pt x="1352" y="573"/>
                    <a:pt x="1352" y="573"/>
                  </a:cubicBezTo>
                  <a:cubicBezTo>
                    <a:pt x="1344" y="573"/>
                    <a:pt x="1337" y="581"/>
                    <a:pt x="1337" y="581"/>
                  </a:cubicBezTo>
                  <a:lnTo>
                    <a:pt x="1337" y="581"/>
                  </a:lnTo>
                  <a:cubicBezTo>
                    <a:pt x="1383" y="596"/>
                    <a:pt x="1352" y="642"/>
                    <a:pt x="1421" y="611"/>
                  </a:cubicBezTo>
                  <a:cubicBezTo>
                    <a:pt x="1451" y="596"/>
                    <a:pt x="1520" y="558"/>
                    <a:pt x="1558" y="558"/>
                  </a:cubicBezTo>
                  <a:cubicBezTo>
                    <a:pt x="1596" y="734"/>
                    <a:pt x="1375" y="680"/>
                    <a:pt x="1367" y="726"/>
                  </a:cubicBezTo>
                  <a:cubicBezTo>
                    <a:pt x="1367" y="810"/>
                    <a:pt x="1260" y="840"/>
                    <a:pt x="1268" y="925"/>
                  </a:cubicBezTo>
                  <a:cubicBezTo>
                    <a:pt x="1268" y="993"/>
                    <a:pt x="1413" y="909"/>
                    <a:pt x="1444" y="894"/>
                  </a:cubicBezTo>
                  <a:cubicBezTo>
                    <a:pt x="1459" y="886"/>
                    <a:pt x="1558" y="848"/>
                    <a:pt x="1558" y="863"/>
                  </a:cubicBezTo>
                  <a:cubicBezTo>
                    <a:pt x="1551" y="940"/>
                    <a:pt x="1474" y="978"/>
                    <a:pt x="1398" y="978"/>
                  </a:cubicBezTo>
                  <a:cubicBezTo>
                    <a:pt x="1344" y="986"/>
                    <a:pt x="1276" y="1093"/>
                    <a:pt x="1222" y="993"/>
                  </a:cubicBezTo>
                  <a:lnTo>
                    <a:pt x="1222" y="993"/>
                  </a:lnTo>
                  <a:cubicBezTo>
                    <a:pt x="1222" y="1077"/>
                    <a:pt x="1192" y="1077"/>
                    <a:pt x="1138" y="1024"/>
                  </a:cubicBezTo>
                  <a:cubicBezTo>
                    <a:pt x="1085" y="970"/>
                    <a:pt x="1046" y="978"/>
                    <a:pt x="1001" y="1024"/>
                  </a:cubicBezTo>
                  <a:cubicBezTo>
                    <a:pt x="955" y="1100"/>
                    <a:pt x="1008" y="1115"/>
                    <a:pt x="1046" y="1169"/>
                  </a:cubicBezTo>
                  <a:cubicBezTo>
                    <a:pt x="1077" y="1215"/>
                    <a:pt x="1085" y="1222"/>
                    <a:pt x="1138" y="1200"/>
                  </a:cubicBezTo>
                  <a:cubicBezTo>
                    <a:pt x="1177" y="1184"/>
                    <a:pt x="1192" y="1161"/>
                    <a:pt x="1245" y="1154"/>
                  </a:cubicBezTo>
                  <a:cubicBezTo>
                    <a:pt x="1268" y="1154"/>
                    <a:pt x="1299" y="1154"/>
                    <a:pt x="1321" y="1161"/>
                  </a:cubicBezTo>
                  <a:cubicBezTo>
                    <a:pt x="1360" y="1169"/>
                    <a:pt x="1390" y="1123"/>
                    <a:pt x="1429" y="1123"/>
                  </a:cubicBezTo>
                  <a:cubicBezTo>
                    <a:pt x="1474" y="1123"/>
                    <a:pt x="1482" y="1161"/>
                    <a:pt x="1520" y="1115"/>
                  </a:cubicBezTo>
                  <a:cubicBezTo>
                    <a:pt x="1551" y="1093"/>
                    <a:pt x="1551" y="1093"/>
                    <a:pt x="1551" y="1093"/>
                  </a:cubicBezTo>
                  <a:close/>
                  <a:moveTo>
                    <a:pt x="947" y="986"/>
                  </a:moveTo>
                  <a:lnTo>
                    <a:pt x="947" y="986"/>
                  </a:lnTo>
                  <a:cubicBezTo>
                    <a:pt x="955" y="1009"/>
                    <a:pt x="955" y="1009"/>
                    <a:pt x="955" y="1009"/>
                  </a:cubicBezTo>
                  <a:cubicBezTo>
                    <a:pt x="955" y="1024"/>
                    <a:pt x="947" y="1039"/>
                    <a:pt x="940" y="1054"/>
                  </a:cubicBezTo>
                  <a:cubicBezTo>
                    <a:pt x="940" y="1062"/>
                    <a:pt x="940" y="1070"/>
                    <a:pt x="932" y="1077"/>
                  </a:cubicBezTo>
                  <a:cubicBezTo>
                    <a:pt x="932" y="1085"/>
                    <a:pt x="924" y="1093"/>
                    <a:pt x="917" y="1093"/>
                  </a:cubicBezTo>
                  <a:cubicBezTo>
                    <a:pt x="879" y="1108"/>
                    <a:pt x="871" y="1077"/>
                    <a:pt x="902" y="1054"/>
                  </a:cubicBezTo>
                  <a:cubicBezTo>
                    <a:pt x="909" y="1047"/>
                    <a:pt x="917" y="1039"/>
                    <a:pt x="917" y="1024"/>
                  </a:cubicBezTo>
                  <a:cubicBezTo>
                    <a:pt x="917" y="1001"/>
                    <a:pt x="940" y="1001"/>
                    <a:pt x="947" y="986"/>
                  </a:cubicBezTo>
                  <a:close/>
                  <a:moveTo>
                    <a:pt x="1268" y="573"/>
                  </a:moveTo>
                  <a:lnTo>
                    <a:pt x="1268" y="573"/>
                  </a:lnTo>
                  <a:cubicBezTo>
                    <a:pt x="1283" y="588"/>
                    <a:pt x="1283" y="588"/>
                    <a:pt x="1283" y="588"/>
                  </a:cubicBezTo>
                  <a:cubicBezTo>
                    <a:pt x="1299" y="596"/>
                    <a:pt x="1337" y="627"/>
                    <a:pt x="1329" y="642"/>
                  </a:cubicBezTo>
                  <a:cubicBezTo>
                    <a:pt x="1321" y="642"/>
                    <a:pt x="1314" y="650"/>
                    <a:pt x="1299" y="642"/>
                  </a:cubicBezTo>
                  <a:cubicBezTo>
                    <a:pt x="1283" y="642"/>
                    <a:pt x="1260" y="642"/>
                    <a:pt x="1245" y="634"/>
                  </a:cubicBezTo>
                  <a:cubicBezTo>
                    <a:pt x="1207" y="634"/>
                    <a:pt x="1177" y="619"/>
                    <a:pt x="1138" y="611"/>
                  </a:cubicBezTo>
                  <a:cubicBezTo>
                    <a:pt x="1123" y="604"/>
                    <a:pt x="1077" y="596"/>
                    <a:pt x="1077" y="581"/>
                  </a:cubicBezTo>
                  <a:cubicBezTo>
                    <a:pt x="1085" y="543"/>
                    <a:pt x="1146" y="573"/>
                    <a:pt x="1161" y="573"/>
                  </a:cubicBezTo>
                  <a:cubicBezTo>
                    <a:pt x="1184" y="573"/>
                    <a:pt x="1199" y="565"/>
                    <a:pt x="1215" y="558"/>
                  </a:cubicBezTo>
                  <a:cubicBezTo>
                    <a:pt x="1238" y="550"/>
                    <a:pt x="1245" y="581"/>
                    <a:pt x="1268" y="573"/>
                  </a:cubicBezTo>
                  <a:close/>
                  <a:moveTo>
                    <a:pt x="2223" y="650"/>
                  </a:moveTo>
                  <a:lnTo>
                    <a:pt x="2223" y="650"/>
                  </a:lnTo>
                  <a:cubicBezTo>
                    <a:pt x="2223" y="627"/>
                    <a:pt x="2230" y="588"/>
                    <a:pt x="2253" y="573"/>
                  </a:cubicBezTo>
                  <a:cubicBezTo>
                    <a:pt x="2269" y="558"/>
                    <a:pt x="2292" y="543"/>
                    <a:pt x="2307" y="527"/>
                  </a:cubicBezTo>
                  <a:cubicBezTo>
                    <a:pt x="2330" y="504"/>
                    <a:pt x="2345" y="466"/>
                    <a:pt x="2368" y="451"/>
                  </a:cubicBezTo>
                  <a:cubicBezTo>
                    <a:pt x="2383" y="436"/>
                    <a:pt x="2429" y="398"/>
                    <a:pt x="2452" y="390"/>
                  </a:cubicBezTo>
                  <a:cubicBezTo>
                    <a:pt x="2452" y="421"/>
                    <a:pt x="2414" y="443"/>
                    <a:pt x="2399" y="466"/>
                  </a:cubicBezTo>
                  <a:cubicBezTo>
                    <a:pt x="2376" y="497"/>
                    <a:pt x="2345" y="535"/>
                    <a:pt x="2315" y="565"/>
                  </a:cubicBezTo>
                  <a:cubicBezTo>
                    <a:pt x="2292" y="588"/>
                    <a:pt x="2284" y="611"/>
                    <a:pt x="2261" y="627"/>
                  </a:cubicBezTo>
                  <a:cubicBezTo>
                    <a:pt x="2223" y="650"/>
                    <a:pt x="2223" y="650"/>
                    <a:pt x="2223" y="650"/>
                  </a:cubicBezTo>
                  <a:close/>
                  <a:moveTo>
                    <a:pt x="2643" y="199"/>
                  </a:moveTo>
                  <a:lnTo>
                    <a:pt x="2643" y="199"/>
                  </a:lnTo>
                  <a:cubicBezTo>
                    <a:pt x="2620" y="222"/>
                    <a:pt x="2590" y="245"/>
                    <a:pt x="2574" y="252"/>
                  </a:cubicBezTo>
                  <a:cubicBezTo>
                    <a:pt x="2528" y="275"/>
                    <a:pt x="2544" y="313"/>
                    <a:pt x="2513" y="352"/>
                  </a:cubicBezTo>
                  <a:cubicBezTo>
                    <a:pt x="2490" y="413"/>
                    <a:pt x="2498" y="497"/>
                    <a:pt x="2574" y="459"/>
                  </a:cubicBezTo>
                  <a:cubicBezTo>
                    <a:pt x="2643" y="428"/>
                    <a:pt x="2559" y="543"/>
                    <a:pt x="2505" y="482"/>
                  </a:cubicBezTo>
                  <a:cubicBezTo>
                    <a:pt x="2467" y="443"/>
                    <a:pt x="2460" y="489"/>
                    <a:pt x="2437" y="543"/>
                  </a:cubicBezTo>
                  <a:cubicBezTo>
                    <a:pt x="2429" y="550"/>
                    <a:pt x="2376" y="611"/>
                    <a:pt x="2406" y="611"/>
                  </a:cubicBezTo>
                  <a:cubicBezTo>
                    <a:pt x="2452" y="611"/>
                    <a:pt x="2475" y="550"/>
                    <a:pt x="2475" y="627"/>
                  </a:cubicBezTo>
                  <a:cubicBezTo>
                    <a:pt x="2475" y="673"/>
                    <a:pt x="2521" y="665"/>
                    <a:pt x="2551" y="657"/>
                  </a:cubicBezTo>
                  <a:cubicBezTo>
                    <a:pt x="2528" y="680"/>
                    <a:pt x="2498" y="688"/>
                    <a:pt x="2460" y="688"/>
                  </a:cubicBezTo>
                  <a:cubicBezTo>
                    <a:pt x="2452" y="688"/>
                    <a:pt x="2315" y="802"/>
                    <a:pt x="2276" y="818"/>
                  </a:cubicBezTo>
                  <a:cubicBezTo>
                    <a:pt x="2238" y="833"/>
                    <a:pt x="2177" y="894"/>
                    <a:pt x="2246" y="902"/>
                  </a:cubicBezTo>
                  <a:cubicBezTo>
                    <a:pt x="2315" y="917"/>
                    <a:pt x="2269" y="909"/>
                    <a:pt x="2284" y="955"/>
                  </a:cubicBezTo>
                  <a:cubicBezTo>
                    <a:pt x="2292" y="986"/>
                    <a:pt x="2230" y="1070"/>
                    <a:pt x="2200" y="1077"/>
                  </a:cubicBezTo>
                  <a:cubicBezTo>
                    <a:pt x="2093" y="1093"/>
                    <a:pt x="2146" y="1123"/>
                    <a:pt x="2131" y="1200"/>
                  </a:cubicBezTo>
                  <a:cubicBezTo>
                    <a:pt x="2101" y="1253"/>
                    <a:pt x="2108" y="1307"/>
                    <a:pt x="2116" y="1352"/>
                  </a:cubicBezTo>
                  <a:cubicBezTo>
                    <a:pt x="2124" y="1368"/>
                    <a:pt x="2116" y="1452"/>
                    <a:pt x="2131" y="1429"/>
                  </a:cubicBezTo>
                  <a:cubicBezTo>
                    <a:pt x="2162" y="1390"/>
                    <a:pt x="2154" y="1291"/>
                    <a:pt x="2177" y="1245"/>
                  </a:cubicBezTo>
                  <a:cubicBezTo>
                    <a:pt x="2200" y="1184"/>
                    <a:pt x="2185" y="1253"/>
                    <a:pt x="2207" y="1261"/>
                  </a:cubicBezTo>
                  <a:cubicBezTo>
                    <a:pt x="2223" y="1268"/>
                    <a:pt x="2299" y="1245"/>
                    <a:pt x="2315" y="1230"/>
                  </a:cubicBezTo>
                  <a:cubicBezTo>
                    <a:pt x="2315" y="1268"/>
                    <a:pt x="2246" y="1329"/>
                    <a:pt x="2246" y="1375"/>
                  </a:cubicBezTo>
                  <a:cubicBezTo>
                    <a:pt x="2246" y="1429"/>
                    <a:pt x="2207" y="1513"/>
                    <a:pt x="2185" y="1559"/>
                  </a:cubicBezTo>
                  <a:cubicBezTo>
                    <a:pt x="2169" y="1582"/>
                    <a:pt x="2154" y="1627"/>
                    <a:pt x="2200" y="1597"/>
                  </a:cubicBezTo>
                  <a:cubicBezTo>
                    <a:pt x="2223" y="1574"/>
                    <a:pt x="2246" y="1505"/>
                    <a:pt x="2276" y="1505"/>
                  </a:cubicBezTo>
                  <a:cubicBezTo>
                    <a:pt x="2261" y="1536"/>
                    <a:pt x="2238" y="1589"/>
                    <a:pt x="2238" y="1627"/>
                  </a:cubicBezTo>
                  <a:cubicBezTo>
                    <a:pt x="2238" y="1650"/>
                    <a:pt x="2269" y="1688"/>
                    <a:pt x="2253" y="1711"/>
                  </a:cubicBezTo>
                  <a:cubicBezTo>
                    <a:pt x="2238" y="1727"/>
                    <a:pt x="2207" y="1727"/>
                    <a:pt x="2200" y="1749"/>
                  </a:cubicBezTo>
                  <a:cubicBezTo>
                    <a:pt x="2055" y="2017"/>
                    <a:pt x="2055" y="2017"/>
                    <a:pt x="2055" y="2017"/>
                  </a:cubicBezTo>
                  <a:cubicBezTo>
                    <a:pt x="2055" y="2047"/>
                    <a:pt x="2017" y="2116"/>
                    <a:pt x="2040" y="2139"/>
                  </a:cubicBezTo>
                  <a:cubicBezTo>
                    <a:pt x="2063" y="2162"/>
                    <a:pt x="2078" y="2307"/>
                    <a:pt x="2093" y="2284"/>
                  </a:cubicBezTo>
                  <a:cubicBezTo>
                    <a:pt x="2101" y="2269"/>
                    <a:pt x="2185" y="2147"/>
                    <a:pt x="2177" y="2215"/>
                  </a:cubicBezTo>
                  <a:cubicBezTo>
                    <a:pt x="2162" y="2269"/>
                    <a:pt x="2154" y="2299"/>
                    <a:pt x="2131" y="2345"/>
                  </a:cubicBezTo>
                  <a:cubicBezTo>
                    <a:pt x="2093" y="2422"/>
                    <a:pt x="2070" y="2468"/>
                    <a:pt x="2108" y="2544"/>
                  </a:cubicBezTo>
                  <a:cubicBezTo>
                    <a:pt x="2131" y="2590"/>
                    <a:pt x="2154" y="2636"/>
                    <a:pt x="2200" y="2636"/>
                  </a:cubicBezTo>
                  <a:cubicBezTo>
                    <a:pt x="2200" y="2674"/>
                    <a:pt x="2185" y="2804"/>
                    <a:pt x="2139" y="2811"/>
                  </a:cubicBezTo>
                  <a:cubicBezTo>
                    <a:pt x="2009" y="2834"/>
                    <a:pt x="2124" y="2903"/>
                    <a:pt x="2070" y="2979"/>
                  </a:cubicBezTo>
                  <a:cubicBezTo>
                    <a:pt x="2063" y="3010"/>
                    <a:pt x="2063" y="3033"/>
                    <a:pt x="2063" y="3063"/>
                  </a:cubicBezTo>
                  <a:cubicBezTo>
                    <a:pt x="1978" y="3170"/>
                    <a:pt x="2032" y="3346"/>
                    <a:pt x="2017" y="3476"/>
                  </a:cubicBezTo>
                  <a:cubicBezTo>
                    <a:pt x="2001" y="3583"/>
                    <a:pt x="1917" y="3575"/>
                    <a:pt x="1887" y="3659"/>
                  </a:cubicBezTo>
                  <a:cubicBezTo>
                    <a:pt x="1864" y="3720"/>
                    <a:pt x="1879" y="3843"/>
                    <a:pt x="1879" y="3904"/>
                  </a:cubicBezTo>
                  <a:cubicBezTo>
                    <a:pt x="1925" y="3934"/>
                    <a:pt x="1986" y="3972"/>
                    <a:pt x="2047" y="3934"/>
                  </a:cubicBezTo>
                  <a:cubicBezTo>
                    <a:pt x="2078" y="3911"/>
                    <a:pt x="2124" y="3896"/>
                    <a:pt x="2154" y="3904"/>
                  </a:cubicBezTo>
                  <a:cubicBezTo>
                    <a:pt x="2215" y="3904"/>
                    <a:pt x="2276" y="3835"/>
                    <a:pt x="2307" y="3797"/>
                  </a:cubicBezTo>
                  <a:cubicBezTo>
                    <a:pt x="2353" y="3751"/>
                    <a:pt x="2299" y="3674"/>
                    <a:pt x="2292" y="3621"/>
                  </a:cubicBezTo>
                  <a:cubicBezTo>
                    <a:pt x="2269" y="3598"/>
                    <a:pt x="2238" y="3590"/>
                    <a:pt x="2207" y="3590"/>
                  </a:cubicBezTo>
                  <a:cubicBezTo>
                    <a:pt x="2207" y="3568"/>
                    <a:pt x="2315" y="3575"/>
                    <a:pt x="2299" y="3506"/>
                  </a:cubicBezTo>
                  <a:cubicBezTo>
                    <a:pt x="2292" y="3460"/>
                    <a:pt x="2338" y="3437"/>
                    <a:pt x="2345" y="3392"/>
                  </a:cubicBezTo>
                  <a:cubicBezTo>
                    <a:pt x="2353" y="3315"/>
                    <a:pt x="2376" y="3247"/>
                    <a:pt x="2376" y="3170"/>
                  </a:cubicBezTo>
                  <a:cubicBezTo>
                    <a:pt x="2376" y="3109"/>
                    <a:pt x="2444" y="3201"/>
                    <a:pt x="2414" y="3101"/>
                  </a:cubicBezTo>
                  <a:cubicBezTo>
                    <a:pt x="2391" y="3010"/>
                    <a:pt x="2421" y="2888"/>
                    <a:pt x="2452" y="2804"/>
                  </a:cubicBezTo>
                  <a:cubicBezTo>
                    <a:pt x="2475" y="2750"/>
                    <a:pt x="2498" y="2697"/>
                    <a:pt x="2544" y="2666"/>
                  </a:cubicBezTo>
                  <a:cubicBezTo>
                    <a:pt x="2582" y="2636"/>
                    <a:pt x="2635" y="2636"/>
                    <a:pt x="2651" y="2582"/>
                  </a:cubicBezTo>
                  <a:cubicBezTo>
                    <a:pt x="2651" y="2483"/>
                    <a:pt x="2513" y="2338"/>
                    <a:pt x="2482" y="2246"/>
                  </a:cubicBezTo>
                  <a:cubicBezTo>
                    <a:pt x="2444" y="2124"/>
                    <a:pt x="2437" y="2024"/>
                    <a:pt x="2437" y="1902"/>
                  </a:cubicBezTo>
                  <a:cubicBezTo>
                    <a:pt x="2544" y="1963"/>
                    <a:pt x="2574" y="1948"/>
                    <a:pt x="2620" y="1834"/>
                  </a:cubicBezTo>
                  <a:cubicBezTo>
                    <a:pt x="2635" y="1795"/>
                    <a:pt x="2681" y="1788"/>
                    <a:pt x="2696" y="1734"/>
                  </a:cubicBezTo>
                  <a:cubicBezTo>
                    <a:pt x="2704" y="1704"/>
                    <a:pt x="2750" y="1665"/>
                    <a:pt x="2765" y="1627"/>
                  </a:cubicBezTo>
                  <a:cubicBezTo>
                    <a:pt x="2788" y="1574"/>
                    <a:pt x="2849" y="1551"/>
                    <a:pt x="2895" y="1536"/>
                  </a:cubicBezTo>
                  <a:cubicBezTo>
                    <a:pt x="2964" y="1505"/>
                    <a:pt x="2979" y="1383"/>
                    <a:pt x="3010" y="1329"/>
                  </a:cubicBezTo>
                  <a:cubicBezTo>
                    <a:pt x="3025" y="1299"/>
                    <a:pt x="3162" y="1261"/>
                    <a:pt x="3185" y="1261"/>
                  </a:cubicBezTo>
                  <a:cubicBezTo>
                    <a:pt x="3178" y="1261"/>
                    <a:pt x="3086" y="1337"/>
                    <a:pt x="3071" y="1352"/>
                  </a:cubicBezTo>
                  <a:cubicBezTo>
                    <a:pt x="3010" y="1436"/>
                    <a:pt x="3017" y="1520"/>
                    <a:pt x="2910" y="1574"/>
                  </a:cubicBezTo>
                  <a:cubicBezTo>
                    <a:pt x="2887" y="1582"/>
                    <a:pt x="2849" y="1582"/>
                    <a:pt x="2834" y="1612"/>
                  </a:cubicBezTo>
                  <a:cubicBezTo>
                    <a:pt x="2803" y="1673"/>
                    <a:pt x="2811" y="1688"/>
                    <a:pt x="2750" y="1727"/>
                  </a:cubicBezTo>
                  <a:cubicBezTo>
                    <a:pt x="2704" y="1757"/>
                    <a:pt x="2681" y="1879"/>
                    <a:pt x="2643" y="1925"/>
                  </a:cubicBezTo>
                  <a:cubicBezTo>
                    <a:pt x="2597" y="1986"/>
                    <a:pt x="2590" y="2086"/>
                    <a:pt x="2590" y="2162"/>
                  </a:cubicBezTo>
                  <a:cubicBezTo>
                    <a:pt x="2620" y="2276"/>
                    <a:pt x="2597" y="2345"/>
                    <a:pt x="2719" y="2399"/>
                  </a:cubicBezTo>
                  <a:cubicBezTo>
                    <a:pt x="2750" y="2414"/>
                    <a:pt x="2773" y="2445"/>
                    <a:pt x="2803" y="2452"/>
                  </a:cubicBezTo>
                  <a:cubicBezTo>
                    <a:pt x="2849" y="2468"/>
                    <a:pt x="2811" y="2414"/>
                    <a:pt x="2796" y="2391"/>
                  </a:cubicBezTo>
                  <a:cubicBezTo>
                    <a:pt x="2765" y="2322"/>
                    <a:pt x="2757" y="2276"/>
                    <a:pt x="2803" y="2223"/>
                  </a:cubicBezTo>
                  <a:cubicBezTo>
                    <a:pt x="2826" y="2185"/>
                    <a:pt x="2811" y="2078"/>
                    <a:pt x="2872" y="2154"/>
                  </a:cubicBezTo>
                  <a:cubicBezTo>
                    <a:pt x="2903" y="2185"/>
                    <a:pt x="2941" y="2200"/>
                    <a:pt x="2979" y="2231"/>
                  </a:cubicBezTo>
                  <a:cubicBezTo>
                    <a:pt x="3032" y="2292"/>
                    <a:pt x="3025" y="2208"/>
                    <a:pt x="3010" y="2170"/>
                  </a:cubicBezTo>
                  <a:cubicBezTo>
                    <a:pt x="2994" y="2139"/>
                    <a:pt x="2987" y="2101"/>
                    <a:pt x="2971" y="2070"/>
                  </a:cubicBezTo>
                  <a:cubicBezTo>
                    <a:pt x="2949" y="2032"/>
                    <a:pt x="2941" y="1986"/>
                    <a:pt x="2987" y="2055"/>
                  </a:cubicBezTo>
                  <a:cubicBezTo>
                    <a:pt x="3032" y="2101"/>
                    <a:pt x="3055" y="2185"/>
                    <a:pt x="3071" y="2246"/>
                  </a:cubicBezTo>
                  <a:cubicBezTo>
                    <a:pt x="3086" y="2284"/>
                    <a:pt x="3048" y="2338"/>
                    <a:pt x="3094" y="2338"/>
                  </a:cubicBezTo>
                  <a:cubicBezTo>
                    <a:pt x="3116" y="2338"/>
                    <a:pt x="3162" y="2361"/>
                    <a:pt x="3178" y="2345"/>
                  </a:cubicBezTo>
                  <a:cubicBezTo>
                    <a:pt x="3208" y="2307"/>
                    <a:pt x="3231" y="2193"/>
                    <a:pt x="3254" y="2139"/>
                  </a:cubicBezTo>
                  <a:cubicBezTo>
                    <a:pt x="3269" y="2116"/>
                    <a:pt x="3277" y="2086"/>
                    <a:pt x="3277" y="2055"/>
                  </a:cubicBezTo>
                  <a:cubicBezTo>
                    <a:pt x="3285" y="2032"/>
                    <a:pt x="3239" y="2040"/>
                    <a:pt x="3231" y="2017"/>
                  </a:cubicBezTo>
                  <a:cubicBezTo>
                    <a:pt x="3330" y="2040"/>
                    <a:pt x="3292" y="1986"/>
                    <a:pt x="3285" y="1918"/>
                  </a:cubicBezTo>
                  <a:cubicBezTo>
                    <a:pt x="3300" y="1841"/>
                    <a:pt x="3338" y="1772"/>
                    <a:pt x="3315" y="1704"/>
                  </a:cubicBezTo>
                  <a:cubicBezTo>
                    <a:pt x="3300" y="1650"/>
                    <a:pt x="3292" y="1627"/>
                    <a:pt x="3292" y="1574"/>
                  </a:cubicBezTo>
                  <a:cubicBezTo>
                    <a:pt x="3285" y="1444"/>
                    <a:pt x="3338" y="1643"/>
                    <a:pt x="3353" y="1673"/>
                  </a:cubicBezTo>
                  <a:cubicBezTo>
                    <a:pt x="3353" y="1688"/>
                    <a:pt x="3430" y="1520"/>
                    <a:pt x="3460" y="1490"/>
                  </a:cubicBezTo>
                  <a:cubicBezTo>
                    <a:pt x="3460" y="1551"/>
                    <a:pt x="3399" y="1673"/>
                    <a:pt x="3376" y="1727"/>
                  </a:cubicBezTo>
                  <a:cubicBezTo>
                    <a:pt x="3353" y="1780"/>
                    <a:pt x="3338" y="2032"/>
                    <a:pt x="3399" y="2017"/>
                  </a:cubicBezTo>
                  <a:cubicBezTo>
                    <a:pt x="3445" y="2009"/>
                    <a:pt x="3552" y="2009"/>
                    <a:pt x="3476" y="1956"/>
                  </a:cubicBezTo>
                  <a:cubicBezTo>
                    <a:pt x="3437" y="1925"/>
                    <a:pt x="3407" y="1857"/>
                    <a:pt x="3407" y="1811"/>
                  </a:cubicBezTo>
                  <a:cubicBezTo>
                    <a:pt x="3445" y="1841"/>
                    <a:pt x="3499" y="1933"/>
                    <a:pt x="3537" y="1948"/>
                  </a:cubicBezTo>
                  <a:cubicBezTo>
                    <a:pt x="3590" y="1963"/>
                    <a:pt x="3590" y="1979"/>
                    <a:pt x="3605" y="2024"/>
                  </a:cubicBezTo>
                  <a:cubicBezTo>
                    <a:pt x="3628" y="2086"/>
                    <a:pt x="3720" y="2109"/>
                    <a:pt x="3804" y="2132"/>
                  </a:cubicBezTo>
                  <a:lnTo>
                    <a:pt x="3804" y="2132"/>
                  </a:lnTo>
                  <a:cubicBezTo>
                    <a:pt x="3804" y="2124"/>
                    <a:pt x="3804" y="2124"/>
                    <a:pt x="3804" y="2124"/>
                  </a:cubicBezTo>
                  <a:lnTo>
                    <a:pt x="3804" y="2124"/>
                  </a:lnTo>
                  <a:cubicBezTo>
                    <a:pt x="3819" y="2101"/>
                    <a:pt x="3842" y="2078"/>
                    <a:pt x="3842" y="2055"/>
                  </a:cubicBezTo>
                  <a:cubicBezTo>
                    <a:pt x="3850" y="2040"/>
                    <a:pt x="3842" y="2017"/>
                    <a:pt x="3835" y="2001"/>
                  </a:cubicBezTo>
                  <a:cubicBezTo>
                    <a:pt x="3819" y="1979"/>
                    <a:pt x="3781" y="1963"/>
                    <a:pt x="3781" y="1940"/>
                  </a:cubicBezTo>
                  <a:cubicBezTo>
                    <a:pt x="3781" y="1925"/>
                    <a:pt x="3819" y="1940"/>
                    <a:pt x="3835" y="1933"/>
                  </a:cubicBezTo>
                  <a:cubicBezTo>
                    <a:pt x="3850" y="1925"/>
                    <a:pt x="3865" y="1910"/>
                    <a:pt x="3865" y="1895"/>
                  </a:cubicBezTo>
                  <a:cubicBezTo>
                    <a:pt x="3873" y="1872"/>
                    <a:pt x="3850" y="1849"/>
                    <a:pt x="3842" y="1826"/>
                  </a:cubicBezTo>
                  <a:cubicBezTo>
                    <a:pt x="3842" y="1795"/>
                    <a:pt x="3857" y="1765"/>
                    <a:pt x="3865" y="1734"/>
                  </a:cubicBezTo>
                  <a:lnTo>
                    <a:pt x="3865" y="1734"/>
                  </a:lnTo>
                  <a:cubicBezTo>
                    <a:pt x="3850" y="1704"/>
                    <a:pt x="3842" y="1665"/>
                    <a:pt x="3819" y="1650"/>
                  </a:cubicBezTo>
                  <a:cubicBezTo>
                    <a:pt x="3789" y="1627"/>
                    <a:pt x="3735" y="1658"/>
                    <a:pt x="3705" y="1627"/>
                  </a:cubicBezTo>
                  <a:cubicBezTo>
                    <a:pt x="3674" y="1597"/>
                    <a:pt x="3674" y="1543"/>
                    <a:pt x="3659" y="1505"/>
                  </a:cubicBezTo>
                  <a:cubicBezTo>
                    <a:pt x="3643" y="1475"/>
                    <a:pt x="3621" y="1444"/>
                    <a:pt x="3621" y="1406"/>
                  </a:cubicBezTo>
                  <a:cubicBezTo>
                    <a:pt x="3613" y="1383"/>
                    <a:pt x="3628" y="1352"/>
                    <a:pt x="3628" y="1322"/>
                  </a:cubicBezTo>
                  <a:cubicBezTo>
                    <a:pt x="3628" y="1276"/>
                    <a:pt x="3598" y="1230"/>
                    <a:pt x="3613" y="1184"/>
                  </a:cubicBezTo>
                  <a:cubicBezTo>
                    <a:pt x="3613" y="1169"/>
                    <a:pt x="3659" y="1200"/>
                    <a:pt x="3659" y="1184"/>
                  </a:cubicBezTo>
                  <a:cubicBezTo>
                    <a:pt x="3674" y="1161"/>
                    <a:pt x="3643" y="1138"/>
                    <a:pt x="3643" y="1115"/>
                  </a:cubicBezTo>
                  <a:cubicBezTo>
                    <a:pt x="3643" y="1093"/>
                    <a:pt x="3682" y="1070"/>
                    <a:pt x="3666" y="1054"/>
                  </a:cubicBezTo>
                  <a:cubicBezTo>
                    <a:pt x="3636" y="1032"/>
                    <a:pt x="3590" y="1039"/>
                    <a:pt x="3560" y="1039"/>
                  </a:cubicBezTo>
                  <a:cubicBezTo>
                    <a:pt x="3529" y="1032"/>
                    <a:pt x="3499" y="1054"/>
                    <a:pt x="3476" y="1047"/>
                  </a:cubicBezTo>
                  <a:cubicBezTo>
                    <a:pt x="3460" y="1039"/>
                    <a:pt x="3483" y="1016"/>
                    <a:pt x="3476" y="1009"/>
                  </a:cubicBezTo>
                  <a:cubicBezTo>
                    <a:pt x="3453" y="970"/>
                    <a:pt x="3399" y="955"/>
                    <a:pt x="3384" y="917"/>
                  </a:cubicBezTo>
                  <a:cubicBezTo>
                    <a:pt x="3376" y="894"/>
                    <a:pt x="3407" y="871"/>
                    <a:pt x="3414" y="856"/>
                  </a:cubicBezTo>
                  <a:cubicBezTo>
                    <a:pt x="3445" y="818"/>
                    <a:pt x="3476" y="772"/>
                    <a:pt x="3514" y="741"/>
                  </a:cubicBezTo>
                  <a:cubicBezTo>
                    <a:pt x="3521" y="734"/>
                    <a:pt x="3544" y="757"/>
                    <a:pt x="3552" y="741"/>
                  </a:cubicBezTo>
                  <a:cubicBezTo>
                    <a:pt x="3567" y="726"/>
                    <a:pt x="3552" y="696"/>
                    <a:pt x="3567" y="680"/>
                  </a:cubicBezTo>
                  <a:cubicBezTo>
                    <a:pt x="3575" y="673"/>
                    <a:pt x="3582" y="665"/>
                    <a:pt x="3598" y="665"/>
                  </a:cubicBezTo>
                  <a:cubicBezTo>
                    <a:pt x="3621" y="665"/>
                    <a:pt x="3636" y="688"/>
                    <a:pt x="3651" y="680"/>
                  </a:cubicBezTo>
                  <a:cubicBezTo>
                    <a:pt x="3674" y="680"/>
                    <a:pt x="3682" y="650"/>
                    <a:pt x="3697" y="634"/>
                  </a:cubicBezTo>
                  <a:lnTo>
                    <a:pt x="3697" y="634"/>
                  </a:lnTo>
                  <a:cubicBezTo>
                    <a:pt x="3674" y="627"/>
                    <a:pt x="3636" y="627"/>
                    <a:pt x="3636" y="596"/>
                  </a:cubicBezTo>
                  <a:cubicBezTo>
                    <a:pt x="3628" y="558"/>
                    <a:pt x="3689" y="527"/>
                    <a:pt x="3682" y="482"/>
                  </a:cubicBezTo>
                  <a:cubicBezTo>
                    <a:pt x="3682" y="459"/>
                    <a:pt x="3636" y="466"/>
                    <a:pt x="3621" y="443"/>
                  </a:cubicBezTo>
                  <a:cubicBezTo>
                    <a:pt x="3613" y="436"/>
                    <a:pt x="3613" y="421"/>
                    <a:pt x="3628" y="413"/>
                  </a:cubicBezTo>
                  <a:cubicBezTo>
                    <a:pt x="3674" y="398"/>
                    <a:pt x="3720" y="382"/>
                    <a:pt x="3773" y="367"/>
                  </a:cubicBezTo>
                  <a:cubicBezTo>
                    <a:pt x="3796" y="367"/>
                    <a:pt x="3842" y="398"/>
                    <a:pt x="3842" y="367"/>
                  </a:cubicBezTo>
                  <a:cubicBezTo>
                    <a:pt x="3850" y="336"/>
                    <a:pt x="3812" y="306"/>
                    <a:pt x="3789" y="283"/>
                  </a:cubicBezTo>
                  <a:cubicBezTo>
                    <a:pt x="3773" y="268"/>
                    <a:pt x="3751" y="260"/>
                    <a:pt x="3735" y="245"/>
                  </a:cubicBezTo>
                  <a:lnTo>
                    <a:pt x="3735" y="245"/>
                  </a:lnTo>
                  <a:cubicBezTo>
                    <a:pt x="3697" y="252"/>
                    <a:pt x="3651" y="252"/>
                    <a:pt x="3621" y="268"/>
                  </a:cubicBezTo>
                  <a:cubicBezTo>
                    <a:pt x="3598" y="275"/>
                    <a:pt x="3590" y="313"/>
                    <a:pt x="3567" y="321"/>
                  </a:cubicBezTo>
                  <a:cubicBezTo>
                    <a:pt x="3552" y="329"/>
                    <a:pt x="3521" y="313"/>
                    <a:pt x="3499" y="321"/>
                  </a:cubicBezTo>
                  <a:cubicBezTo>
                    <a:pt x="3476" y="329"/>
                    <a:pt x="3468" y="352"/>
                    <a:pt x="3445" y="359"/>
                  </a:cubicBezTo>
                  <a:cubicBezTo>
                    <a:pt x="3414" y="375"/>
                    <a:pt x="3376" y="375"/>
                    <a:pt x="3346" y="367"/>
                  </a:cubicBezTo>
                  <a:cubicBezTo>
                    <a:pt x="3315" y="367"/>
                    <a:pt x="3277" y="336"/>
                    <a:pt x="3239" y="344"/>
                  </a:cubicBezTo>
                  <a:cubicBezTo>
                    <a:pt x="3216" y="352"/>
                    <a:pt x="3216" y="375"/>
                    <a:pt x="3201" y="390"/>
                  </a:cubicBezTo>
                  <a:cubicBezTo>
                    <a:pt x="3178" y="413"/>
                    <a:pt x="3155" y="443"/>
                    <a:pt x="3132" y="451"/>
                  </a:cubicBezTo>
                  <a:cubicBezTo>
                    <a:pt x="3101" y="466"/>
                    <a:pt x="3071" y="474"/>
                    <a:pt x="3040" y="474"/>
                  </a:cubicBezTo>
                  <a:cubicBezTo>
                    <a:pt x="3025" y="474"/>
                    <a:pt x="3010" y="474"/>
                    <a:pt x="2994" y="466"/>
                  </a:cubicBezTo>
                  <a:cubicBezTo>
                    <a:pt x="2979" y="459"/>
                    <a:pt x="2971" y="436"/>
                    <a:pt x="2971" y="421"/>
                  </a:cubicBezTo>
                  <a:cubicBezTo>
                    <a:pt x="2971" y="405"/>
                    <a:pt x="2994" y="405"/>
                    <a:pt x="2994" y="390"/>
                  </a:cubicBezTo>
                  <a:cubicBezTo>
                    <a:pt x="3002" y="367"/>
                    <a:pt x="2971" y="352"/>
                    <a:pt x="2971" y="329"/>
                  </a:cubicBezTo>
                  <a:cubicBezTo>
                    <a:pt x="2979" y="298"/>
                    <a:pt x="3017" y="283"/>
                    <a:pt x="3017" y="252"/>
                  </a:cubicBezTo>
                  <a:cubicBezTo>
                    <a:pt x="3017" y="237"/>
                    <a:pt x="2994" y="237"/>
                    <a:pt x="2979" y="237"/>
                  </a:cubicBezTo>
                  <a:cubicBezTo>
                    <a:pt x="2956" y="229"/>
                    <a:pt x="2933" y="245"/>
                    <a:pt x="2910" y="229"/>
                  </a:cubicBezTo>
                  <a:cubicBezTo>
                    <a:pt x="2903" y="222"/>
                    <a:pt x="2926" y="199"/>
                    <a:pt x="2910" y="199"/>
                  </a:cubicBezTo>
                  <a:cubicBezTo>
                    <a:pt x="2887" y="184"/>
                    <a:pt x="2849" y="168"/>
                    <a:pt x="2819" y="184"/>
                  </a:cubicBezTo>
                  <a:cubicBezTo>
                    <a:pt x="2803" y="199"/>
                    <a:pt x="2826" y="229"/>
                    <a:pt x="2819" y="252"/>
                  </a:cubicBezTo>
                  <a:cubicBezTo>
                    <a:pt x="2819" y="260"/>
                    <a:pt x="2819" y="283"/>
                    <a:pt x="2803" y="283"/>
                  </a:cubicBezTo>
                  <a:cubicBezTo>
                    <a:pt x="2780" y="283"/>
                    <a:pt x="2757" y="268"/>
                    <a:pt x="2727" y="268"/>
                  </a:cubicBezTo>
                  <a:cubicBezTo>
                    <a:pt x="2719" y="268"/>
                    <a:pt x="2704" y="283"/>
                    <a:pt x="2689" y="275"/>
                  </a:cubicBezTo>
                  <a:cubicBezTo>
                    <a:pt x="2666" y="252"/>
                    <a:pt x="2658" y="222"/>
                    <a:pt x="2643" y="19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2" name="Freeform 191"/>
            <p:cNvSpPr>
              <a:spLocks noChangeArrowheads="1"/>
            </p:cNvSpPr>
            <p:nvPr/>
          </p:nvSpPr>
          <p:spPr bwMode="auto">
            <a:xfrm>
              <a:off x="6043220" y="3697289"/>
              <a:ext cx="547651" cy="530225"/>
            </a:xfrm>
            <a:custGeom>
              <a:avLst/>
              <a:gdLst>
                <a:gd name="T0" fmla="*/ 869 w 1520"/>
                <a:gd name="T1" fmla="*/ 1436 h 1475"/>
                <a:gd name="T2" fmla="*/ 869 w 1520"/>
                <a:gd name="T3" fmla="*/ 1436 h 1475"/>
                <a:gd name="T4" fmla="*/ 801 w 1520"/>
                <a:gd name="T5" fmla="*/ 1336 h 1475"/>
                <a:gd name="T6" fmla="*/ 602 w 1520"/>
                <a:gd name="T7" fmla="*/ 1344 h 1475"/>
                <a:gd name="T8" fmla="*/ 526 w 1520"/>
                <a:gd name="T9" fmla="*/ 1359 h 1475"/>
                <a:gd name="T10" fmla="*/ 449 w 1520"/>
                <a:gd name="T11" fmla="*/ 1390 h 1475"/>
                <a:gd name="T12" fmla="*/ 449 w 1520"/>
                <a:gd name="T13" fmla="*/ 1390 h 1475"/>
                <a:gd name="T14" fmla="*/ 312 w 1520"/>
                <a:gd name="T15" fmla="*/ 1352 h 1475"/>
                <a:gd name="T16" fmla="*/ 296 w 1520"/>
                <a:gd name="T17" fmla="*/ 1291 h 1475"/>
                <a:gd name="T18" fmla="*/ 342 w 1520"/>
                <a:gd name="T19" fmla="*/ 1275 h 1475"/>
                <a:gd name="T20" fmla="*/ 350 w 1520"/>
                <a:gd name="T21" fmla="*/ 1245 h 1475"/>
                <a:gd name="T22" fmla="*/ 327 w 1520"/>
                <a:gd name="T23" fmla="*/ 1169 h 1475"/>
                <a:gd name="T24" fmla="*/ 449 w 1520"/>
                <a:gd name="T25" fmla="*/ 1084 h 1475"/>
                <a:gd name="T26" fmla="*/ 457 w 1520"/>
                <a:gd name="T27" fmla="*/ 1046 h 1475"/>
                <a:gd name="T28" fmla="*/ 358 w 1520"/>
                <a:gd name="T29" fmla="*/ 1077 h 1475"/>
                <a:gd name="T30" fmla="*/ 350 w 1520"/>
                <a:gd name="T31" fmla="*/ 1031 h 1475"/>
                <a:gd name="T32" fmla="*/ 358 w 1520"/>
                <a:gd name="T33" fmla="*/ 993 h 1475"/>
                <a:gd name="T34" fmla="*/ 373 w 1520"/>
                <a:gd name="T35" fmla="*/ 939 h 1475"/>
                <a:gd name="T36" fmla="*/ 175 w 1520"/>
                <a:gd name="T37" fmla="*/ 878 h 1475"/>
                <a:gd name="T38" fmla="*/ 122 w 1520"/>
                <a:gd name="T39" fmla="*/ 779 h 1475"/>
                <a:gd name="T40" fmla="*/ 84 w 1520"/>
                <a:gd name="T41" fmla="*/ 748 h 1475"/>
                <a:gd name="T42" fmla="*/ 45 w 1520"/>
                <a:gd name="T43" fmla="*/ 657 h 1475"/>
                <a:gd name="T44" fmla="*/ 7 w 1520"/>
                <a:gd name="T45" fmla="*/ 611 h 1475"/>
                <a:gd name="T46" fmla="*/ 61 w 1520"/>
                <a:gd name="T47" fmla="*/ 504 h 1475"/>
                <a:gd name="T48" fmla="*/ 45 w 1520"/>
                <a:gd name="T49" fmla="*/ 443 h 1475"/>
                <a:gd name="T50" fmla="*/ 7 w 1520"/>
                <a:gd name="T51" fmla="*/ 405 h 1475"/>
                <a:gd name="T52" fmla="*/ 15 w 1520"/>
                <a:gd name="T53" fmla="*/ 313 h 1475"/>
                <a:gd name="T54" fmla="*/ 15 w 1520"/>
                <a:gd name="T55" fmla="*/ 313 h 1475"/>
                <a:gd name="T56" fmla="*/ 61 w 1520"/>
                <a:gd name="T57" fmla="*/ 252 h 1475"/>
                <a:gd name="T58" fmla="*/ 160 w 1520"/>
                <a:gd name="T59" fmla="*/ 214 h 1475"/>
                <a:gd name="T60" fmla="*/ 153 w 1520"/>
                <a:gd name="T61" fmla="*/ 160 h 1475"/>
                <a:gd name="T62" fmla="*/ 198 w 1520"/>
                <a:gd name="T63" fmla="*/ 175 h 1475"/>
                <a:gd name="T64" fmla="*/ 304 w 1520"/>
                <a:gd name="T65" fmla="*/ 214 h 1475"/>
                <a:gd name="T66" fmla="*/ 365 w 1520"/>
                <a:gd name="T67" fmla="*/ 214 h 1475"/>
                <a:gd name="T68" fmla="*/ 404 w 1520"/>
                <a:gd name="T69" fmla="*/ 267 h 1475"/>
                <a:gd name="T70" fmla="*/ 434 w 1520"/>
                <a:gd name="T71" fmla="*/ 252 h 1475"/>
                <a:gd name="T72" fmla="*/ 449 w 1520"/>
                <a:gd name="T73" fmla="*/ 145 h 1475"/>
                <a:gd name="T74" fmla="*/ 480 w 1520"/>
                <a:gd name="T75" fmla="*/ 76 h 1475"/>
                <a:gd name="T76" fmla="*/ 526 w 1520"/>
                <a:gd name="T77" fmla="*/ 53 h 1475"/>
                <a:gd name="T78" fmla="*/ 717 w 1520"/>
                <a:gd name="T79" fmla="*/ 23 h 1475"/>
                <a:gd name="T80" fmla="*/ 778 w 1520"/>
                <a:gd name="T81" fmla="*/ 0 h 1475"/>
                <a:gd name="T82" fmla="*/ 862 w 1520"/>
                <a:gd name="T83" fmla="*/ 23 h 1475"/>
                <a:gd name="T84" fmla="*/ 915 w 1520"/>
                <a:gd name="T85" fmla="*/ 69 h 1475"/>
                <a:gd name="T86" fmla="*/ 984 w 1520"/>
                <a:gd name="T87" fmla="*/ 69 h 1475"/>
                <a:gd name="T88" fmla="*/ 1038 w 1520"/>
                <a:gd name="T89" fmla="*/ 160 h 1475"/>
                <a:gd name="T90" fmla="*/ 1083 w 1520"/>
                <a:gd name="T91" fmla="*/ 198 h 1475"/>
                <a:gd name="T92" fmla="*/ 1099 w 1520"/>
                <a:gd name="T93" fmla="*/ 260 h 1475"/>
                <a:gd name="T94" fmla="*/ 1129 w 1520"/>
                <a:gd name="T95" fmla="*/ 267 h 1475"/>
                <a:gd name="T96" fmla="*/ 1106 w 1520"/>
                <a:gd name="T97" fmla="*/ 359 h 1475"/>
                <a:gd name="T98" fmla="*/ 1144 w 1520"/>
                <a:gd name="T99" fmla="*/ 481 h 1475"/>
                <a:gd name="T100" fmla="*/ 1190 w 1520"/>
                <a:gd name="T101" fmla="*/ 557 h 1475"/>
                <a:gd name="T102" fmla="*/ 1366 w 1520"/>
                <a:gd name="T103" fmla="*/ 580 h 1475"/>
                <a:gd name="T104" fmla="*/ 1511 w 1520"/>
                <a:gd name="T105" fmla="*/ 672 h 1475"/>
                <a:gd name="T106" fmla="*/ 1511 w 1520"/>
                <a:gd name="T107" fmla="*/ 672 h 1475"/>
                <a:gd name="T108" fmla="*/ 1488 w 1520"/>
                <a:gd name="T109" fmla="*/ 802 h 1475"/>
                <a:gd name="T110" fmla="*/ 1412 w 1520"/>
                <a:gd name="T111" fmla="*/ 939 h 1475"/>
                <a:gd name="T112" fmla="*/ 1182 w 1520"/>
                <a:gd name="T113" fmla="*/ 1237 h 1475"/>
                <a:gd name="T114" fmla="*/ 1022 w 1520"/>
                <a:gd name="T115" fmla="*/ 1413 h 1475"/>
                <a:gd name="T116" fmla="*/ 869 w 1520"/>
                <a:gd name="T117" fmla="*/ 1436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0" h="1475">
                  <a:moveTo>
                    <a:pt x="869" y="1436"/>
                  </a:moveTo>
                  <a:lnTo>
                    <a:pt x="869" y="1436"/>
                  </a:lnTo>
                  <a:cubicBezTo>
                    <a:pt x="854" y="1413"/>
                    <a:pt x="831" y="1344"/>
                    <a:pt x="801" y="1336"/>
                  </a:cubicBezTo>
                  <a:cubicBezTo>
                    <a:pt x="740" y="1321"/>
                    <a:pt x="671" y="1336"/>
                    <a:pt x="602" y="1344"/>
                  </a:cubicBezTo>
                  <a:cubicBezTo>
                    <a:pt x="571" y="1344"/>
                    <a:pt x="549" y="1352"/>
                    <a:pt x="526" y="1359"/>
                  </a:cubicBezTo>
                  <a:cubicBezTo>
                    <a:pt x="503" y="1367"/>
                    <a:pt x="480" y="1375"/>
                    <a:pt x="449" y="1390"/>
                  </a:cubicBezTo>
                  <a:lnTo>
                    <a:pt x="449" y="1390"/>
                  </a:lnTo>
                  <a:cubicBezTo>
                    <a:pt x="404" y="1375"/>
                    <a:pt x="350" y="1382"/>
                    <a:pt x="312" y="1352"/>
                  </a:cubicBezTo>
                  <a:cubicBezTo>
                    <a:pt x="290" y="1344"/>
                    <a:pt x="282" y="1314"/>
                    <a:pt x="296" y="1291"/>
                  </a:cubicBezTo>
                  <a:cubicBezTo>
                    <a:pt x="296" y="1275"/>
                    <a:pt x="327" y="1291"/>
                    <a:pt x="342" y="1275"/>
                  </a:cubicBezTo>
                  <a:cubicBezTo>
                    <a:pt x="350" y="1275"/>
                    <a:pt x="350" y="1260"/>
                    <a:pt x="350" y="1245"/>
                  </a:cubicBezTo>
                  <a:cubicBezTo>
                    <a:pt x="342" y="1222"/>
                    <a:pt x="312" y="1192"/>
                    <a:pt x="327" y="1169"/>
                  </a:cubicBezTo>
                  <a:cubicBezTo>
                    <a:pt x="350" y="1123"/>
                    <a:pt x="411" y="1115"/>
                    <a:pt x="449" y="1084"/>
                  </a:cubicBezTo>
                  <a:cubicBezTo>
                    <a:pt x="457" y="1077"/>
                    <a:pt x="472" y="1054"/>
                    <a:pt x="457" y="1046"/>
                  </a:cubicBezTo>
                  <a:cubicBezTo>
                    <a:pt x="426" y="1046"/>
                    <a:pt x="388" y="1084"/>
                    <a:pt x="358" y="1077"/>
                  </a:cubicBezTo>
                  <a:cubicBezTo>
                    <a:pt x="342" y="1077"/>
                    <a:pt x="350" y="1046"/>
                    <a:pt x="350" y="1031"/>
                  </a:cubicBezTo>
                  <a:cubicBezTo>
                    <a:pt x="350" y="1016"/>
                    <a:pt x="350" y="1000"/>
                    <a:pt x="358" y="993"/>
                  </a:cubicBezTo>
                  <a:cubicBezTo>
                    <a:pt x="358" y="970"/>
                    <a:pt x="388" y="947"/>
                    <a:pt x="373" y="939"/>
                  </a:cubicBezTo>
                  <a:cubicBezTo>
                    <a:pt x="319" y="901"/>
                    <a:pt x="244" y="901"/>
                    <a:pt x="175" y="878"/>
                  </a:cubicBezTo>
                  <a:cubicBezTo>
                    <a:pt x="114" y="855"/>
                    <a:pt x="122" y="779"/>
                    <a:pt x="122" y="779"/>
                  </a:cubicBezTo>
                  <a:cubicBezTo>
                    <a:pt x="107" y="771"/>
                    <a:pt x="91" y="764"/>
                    <a:pt x="84" y="748"/>
                  </a:cubicBezTo>
                  <a:cubicBezTo>
                    <a:pt x="61" y="725"/>
                    <a:pt x="61" y="687"/>
                    <a:pt x="45" y="657"/>
                  </a:cubicBezTo>
                  <a:cubicBezTo>
                    <a:pt x="38" y="642"/>
                    <a:pt x="7" y="634"/>
                    <a:pt x="7" y="611"/>
                  </a:cubicBezTo>
                  <a:cubicBezTo>
                    <a:pt x="15" y="573"/>
                    <a:pt x="45" y="542"/>
                    <a:pt x="61" y="504"/>
                  </a:cubicBezTo>
                  <a:cubicBezTo>
                    <a:pt x="61" y="481"/>
                    <a:pt x="61" y="458"/>
                    <a:pt x="45" y="443"/>
                  </a:cubicBezTo>
                  <a:cubicBezTo>
                    <a:pt x="38" y="428"/>
                    <a:pt x="7" y="428"/>
                    <a:pt x="7" y="405"/>
                  </a:cubicBezTo>
                  <a:cubicBezTo>
                    <a:pt x="0" y="374"/>
                    <a:pt x="15" y="344"/>
                    <a:pt x="15" y="313"/>
                  </a:cubicBezTo>
                  <a:lnTo>
                    <a:pt x="15" y="313"/>
                  </a:lnTo>
                  <a:cubicBezTo>
                    <a:pt x="30" y="290"/>
                    <a:pt x="45" y="267"/>
                    <a:pt x="61" y="252"/>
                  </a:cubicBezTo>
                  <a:cubicBezTo>
                    <a:pt x="91" y="237"/>
                    <a:pt x="137" y="244"/>
                    <a:pt x="160" y="214"/>
                  </a:cubicBezTo>
                  <a:cubicBezTo>
                    <a:pt x="168" y="198"/>
                    <a:pt x="137" y="168"/>
                    <a:pt x="153" y="160"/>
                  </a:cubicBezTo>
                  <a:cubicBezTo>
                    <a:pt x="160" y="145"/>
                    <a:pt x="183" y="175"/>
                    <a:pt x="198" y="175"/>
                  </a:cubicBezTo>
                  <a:cubicBezTo>
                    <a:pt x="236" y="191"/>
                    <a:pt x="267" y="206"/>
                    <a:pt x="304" y="214"/>
                  </a:cubicBezTo>
                  <a:cubicBezTo>
                    <a:pt x="319" y="214"/>
                    <a:pt x="342" y="206"/>
                    <a:pt x="365" y="214"/>
                  </a:cubicBezTo>
                  <a:cubicBezTo>
                    <a:pt x="381" y="229"/>
                    <a:pt x="381" y="260"/>
                    <a:pt x="404" y="267"/>
                  </a:cubicBezTo>
                  <a:cubicBezTo>
                    <a:pt x="411" y="275"/>
                    <a:pt x="426" y="260"/>
                    <a:pt x="434" y="252"/>
                  </a:cubicBezTo>
                  <a:cubicBezTo>
                    <a:pt x="449" y="214"/>
                    <a:pt x="442" y="175"/>
                    <a:pt x="449" y="145"/>
                  </a:cubicBezTo>
                  <a:cubicBezTo>
                    <a:pt x="457" y="122"/>
                    <a:pt x="465" y="99"/>
                    <a:pt x="480" y="76"/>
                  </a:cubicBezTo>
                  <a:cubicBezTo>
                    <a:pt x="495" y="61"/>
                    <a:pt x="510" y="53"/>
                    <a:pt x="526" y="53"/>
                  </a:cubicBezTo>
                  <a:cubicBezTo>
                    <a:pt x="587" y="38"/>
                    <a:pt x="656" y="31"/>
                    <a:pt x="717" y="23"/>
                  </a:cubicBezTo>
                  <a:cubicBezTo>
                    <a:pt x="740" y="15"/>
                    <a:pt x="755" y="0"/>
                    <a:pt x="778" y="0"/>
                  </a:cubicBezTo>
                  <a:cubicBezTo>
                    <a:pt x="808" y="0"/>
                    <a:pt x="839" y="8"/>
                    <a:pt x="862" y="23"/>
                  </a:cubicBezTo>
                  <a:cubicBezTo>
                    <a:pt x="885" y="31"/>
                    <a:pt x="892" y="61"/>
                    <a:pt x="915" y="69"/>
                  </a:cubicBezTo>
                  <a:cubicBezTo>
                    <a:pt x="930" y="76"/>
                    <a:pt x="961" y="53"/>
                    <a:pt x="984" y="69"/>
                  </a:cubicBezTo>
                  <a:cubicBezTo>
                    <a:pt x="1015" y="92"/>
                    <a:pt x="1015" y="137"/>
                    <a:pt x="1038" y="160"/>
                  </a:cubicBezTo>
                  <a:cubicBezTo>
                    <a:pt x="1045" y="175"/>
                    <a:pt x="1076" y="183"/>
                    <a:pt x="1083" y="198"/>
                  </a:cubicBezTo>
                  <a:cubicBezTo>
                    <a:pt x="1091" y="214"/>
                    <a:pt x="1083" y="244"/>
                    <a:pt x="1099" y="260"/>
                  </a:cubicBezTo>
                  <a:cubicBezTo>
                    <a:pt x="1099" y="275"/>
                    <a:pt x="1129" y="260"/>
                    <a:pt x="1129" y="267"/>
                  </a:cubicBezTo>
                  <a:cubicBezTo>
                    <a:pt x="1129" y="298"/>
                    <a:pt x="1106" y="328"/>
                    <a:pt x="1106" y="359"/>
                  </a:cubicBezTo>
                  <a:cubicBezTo>
                    <a:pt x="1106" y="405"/>
                    <a:pt x="1121" y="443"/>
                    <a:pt x="1144" y="481"/>
                  </a:cubicBezTo>
                  <a:cubicBezTo>
                    <a:pt x="1152" y="512"/>
                    <a:pt x="1167" y="542"/>
                    <a:pt x="1190" y="557"/>
                  </a:cubicBezTo>
                  <a:cubicBezTo>
                    <a:pt x="1244" y="580"/>
                    <a:pt x="1313" y="565"/>
                    <a:pt x="1366" y="580"/>
                  </a:cubicBezTo>
                  <a:cubicBezTo>
                    <a:pt x="1419" y="603"/>
                    <a:pt x="1465" y="642"/>
                    <a:pt x="1511" y="672"/>
                  </a:cubicBezTo>
                  <a:lnTo>
                    <a:pt x="1511" y="672"/>
                  </a:lnTo>
                  <a:cubicBezTo>
                    <a:pt x="1511" y="725"/>
                    <a:pt x="1519" y="771"/>
                    <a:pt x="1488" y="802"/>
                  </a:cubicBezTo>
                  <a:cubicBezTo>
                    <a:pt x="1457" y="825"/>
                    <a:pt x="1358" y="901"/>
                    <a:pt x="1412" y="939"/>
                  </a:cubicBezTo>
                  <a:cubicBezTo>
                    <a:pt x="1496" y="1008"/>
                    <a:pt x="1244" y="1176"/>
                    <a:pt x="1182" y="1237"/>
                  </a:cubicBezTo>
                  <a:cubicBezTo>
                    <a:pt x="1022" y="1413"/>
                    <a:pt x="1022" y="1413"/>
                    <a:pt x="1022" y="1413"/>
                  </a:cubicBezTo>
                  <a:cubicBezTo>
                    <a:pt x="961" y="1474"/>
                    <a:pt x="923" y="1444"/>
                    <a:pt x="869" y="14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3" name="Freeform 192"/>
            <p:cNvSpPr>
              <a:spLocks noChangeArrowheads="1"/>
            </p:cNvSpPr>
            <p:nvPr/>
          </p:nvSpPr>
          <p:spPr bwMode="auto">
            <a:xfrm>
              <a:off x="6205134" y="4173538"/>
              <a:ext cx="150802" cy="55562"/>
            </a:xfrm>
            <a:custGeom>
              <a:avLst/>
              <a:gdLst>
                <a:gd name="T0" fmla="*/ 54 w 421"/>
                <a:gd name="T1" fmla="*/ 153 h 154"/>
                <a:gd name="T2" fmla="*/ 54 w 421"/>
                <a:gd name="T3" fmla="*/ 153 h 154"/>
                <a:gd name="T4" fmla="*/ 145 w 421"/>
                <a:gd name="T5" fmla="*/ 146 h 154"/>
                <a:gd name="T6" fmla="*/ 298 w 421"/>
                <a:gd name="T7" fmla="*/ 100 h 154"/>
                <a:gd name="T8" fmla="*/ 375 w 421"/>
                <a:gd name="T9" fmla="*/ 115 h 154"/>
                <a:gd name="T10" fmla="*/ 420 w 421"/>
                <a:gd name="T11" fmla="*/ 115 h 154"/>
                <a:gd name="T12" fmla="*/ 420 w 421"/>
                <a:gd name="T13" fmla="*/ 115 h 154"/>
                <a:gd name="T14" fmla="*/ 352 w 421"/>
                <a:gd name="T15" fmla="*/ 15 h 154"/>
                <a:gd name="T16" fmla="*/ 153 w 421"/>
                <a:gd name="T17" fmla="*/ 23 h 154"/>
                <a:gd name="T18" fmla="*/ 77 w 421"/>
                <a:gd name="T19" fmla="*/ 38 h 154"/>
                <a:gd name="T20" fmla="*/ 0 w 421"/>
                <a:gd name="T21" fmla="*/ 69 h 154"/>
                <a:gd name="T22" fmla="*/ 0 w 421"/>
                <a:gd name="T23" fmla="*/ 69 h 154"/>
                <a:gd name="T24" fmla="*/ 54 w 421"/>
                <a:gd name="T25"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154">
                  <a:moveTo>
                    <a:pt x="54" y="153"/>
                  </a:moveTo>
                  <a:lnTo>
                    <a:pt x="54" y="153"/>
                  </a:lnTo>
                  <a:cubicBezTo>
                    <a:pt x="77" y="138"/>
                    <a:pt x="107" y="138"/>
                    <a:pt x="145" y="146"/>
                  </a:cubicBezTo>
                  <a:cubicBezTo>
                    <a:pt x="207" y="146"/>
                    <a:pt x="245" y="115"/>
                    <a:pt x="298" y="100"/>
                  </a:cubicBezTo>
                  <a:cubicBezTo>
                    <a:pt x="321" y="92"/>
                    <a:pt x="359" y="123"/>
                    <a:pt x="375" y="115"/>
                  </a:cubicBezTo>
                  <a:cubicBezTo>
                    <a:pt x="390" y="107"/>
                    <a:pt x="405" y="107"/>
                    <a:pt x="420" y="115"/>
                  </a:cubicBezTo>
                  <a:lnTo>
                    <a:pt x="420" y="115"/>
                  </a:lnTo>
                  <a:cubicBezTo>
                    <a:pt x="405" y="92"/>
                    <a:pt x="382" y="23"/>
                    <a:pt x="352" y="15"/>
                  </a:cubicBezTo>
                  <a:cubicBezTo>
                    <a:pt x="291" y="0"/>
                    <a:pt x="222" y="15"/>
                    <a:pt x="153" y="23"/>
                  </a:cubicBezTo>
                  <a:cubicBezTo>
                    <a:pt x="122" y="23"/>
                    <a:pt x="100" y="31"/>
                    <a:pt x="77" y="38"/>
                  </a:cubicBezTo>
                  <a:cubicBezTo>
                    <a:pt x="54" y="46"/>
                    <a:pt x="31" y="54"/>
                    <a:pt x="0" y="69"/>
                  </a:cubicBezTo>
                  <a:lnTo>
                    <a:pt x="0" y="69"/>
                  </a:lnTo>
                  <a:cubicBezTo>
                    <a:pt x="54" y="153"/>
                    <a:pt x="54" y="153"/>
                    <a:pt x="54" y="1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4" name="Freeform 193"/>
            <p:cNvSpPr>
              <a:spLocks noChangeArrowheads="1"/>
            </p:cNvSpPr>
            <p:nvPr/>
          </p:nvSpPr>
          <p:spPr bwMode="auto">
            <a:xfrm>
              <a:off x="5813047" y="2909888"/>
              <a:ext cx="1160387" cy="1028700"/>
            </a:xfrm>
            <a:custGeom>
              <a:avLst/>
              <a:gdLst>
                <a:gd name="T0" fmla="*/ 2695 w 3223"/>
                <a:gd name="T1" fmla="*/ 1391 h 2858"/>
                <a:gd name="T2" fmla="*/ 2481 w 3223"/>
                <a:gd name="T3" fmla="*/ 1368 h 2858"/>
                <a:gd name="T4" fmla="*/ 2481 w 3223"/>
                <a:gd name="T5" fmla="*/ 1658 h 2858"/>
                <a:gd name="T6" fmla="*/ 2466 w 3223"/>
                <a:gd name="T7" fmla="*/ 1765 h 2858"/>
                <a:gd name="T8" fmla="*/ 2558 w 3223"/>
                <a:gd name="T9" fmla="*/ 1772 h 2858"/>
                <a:gd name="T10" fmla="*/ 2733 w 3223"/>
                <a:gd name="T11" fmla="*/ 1772 h 2858"/>
                <a:gd name="T12" fmla="*/ 2520 w 3223"/>
                <a:gd name="T13" fmla="*/ 2185 h 2858"/>
                <a:gd name="T14" fmla="*/ 2153 w 3223"/>
                <a:gd name="T15" fmla="*/ 2857 h 2858"/>
                <a:gd name="T16" fmla="*/ 1832 w 3223"/>
                <a:gd name="T17" fmla="*/ 2742 h 2858"/>
                <a:gd name="T18" fmla="*/ 1771 w 3223"/>
                <a:gd name="T19" fmla="*/ 2452 h 2858"/>
                <a:gd name="T20" fmla="*/ 1680 w 3223"/>
                <a:gd name="T21" fmla="*/ 2345 h 2858"/>
                <a:gd name="T22" fmla="*/ 1504 w 3223"/>
                <a:gd name="T23" fmla="*/ 2208 h 2858"/>
                <a:gd name="T24" fmla="*/ 1168 w 3223"/>
                <a:gd name="T25" fmla="*/ 2238 h 2858"/>
                <a:gd name="T26" fmla="*/ 1076 w 3223"/>
                <a:gd name="T27" fmla="*/ 2437 h 2858"/>
                <a:gd name="T28" fmla="*/ 946 w 3223"/>
                <a:gd name="T29" fmla="*/ 2399 h 2858"/>
                <a:gd name="T30" fmla="*/ 802 w 3223"/>
                <a:gd name="T31" fmla="*/ 2399 h 2858"/>
                <a:gd name="T32" fmla="*/ 657 w 3223"/>
                <a:gd name="T33" fmla="*/ 2498 h 2858"/>
                <a:gd name="T34" fmla="*/ 420 w 3223"/>
                <a:gd name="T35" fmla="*/ 2452 h 2858"/>
                <a:gd name="T36" fmla="*/ 374 w 3223"/>
                <a:gd name="T37" fmla="*/ 2422 h 2858"/>
                <a:gd name="T38" fmla="*/ 214 w 3223"/>
                <a:gd name="T39" fmla="*/ 2330 h 2858"/>
                <a:gd name="T40" fmla="*/ 107 w 3223"/>
                <a:gd name="T41" fmla="*/ 2322 h 2858"/>
                <a:gd name="T42" fmla="*/ 0 w 3223"/>
                <a:gd name="T43" fmla="*/ 2330 h 2858"/>
                <a:gd name="T44" fmla="*/ 84 w 3223"/>
                <a:gd name="T45" fmla="*/ 2040 h 2858"/>
                <a:gd name="T46" fmla="*/ 153 w 3223"/>
                <a:gd name="T47" fmla="*/ 1902 h 2858"/>
                <a:gd name="T48" fmla="*/ 283 w 3223"/>
                <a:gd name="T49" fmla="*/ 1849 h 2858"/>
                <a:gd name="T50" fmla="*/ 474 w 3223"/>
                <a:gd name="T51" fmla="*/ 1841 h 2858"/>
                <a:gd name="T52" fmla="*/ 764 w 3223"/>
                <a:gd name="T53" fmla="*/ 1788 h 2858"/>
                <a:gd name="T54" fmla="*/ 795 w 3223"/>
                <a:gd name="T55" fmla="*/ 1558 h 2858"/>
                <a:gd name="T56" fmla="*/ 1191 w 3223"/>
                <a:gd name="T57" fmla="*/ 1268 h 2858"/>
                <a:gd name="T58" fmla="*/ 1374 w 3223"/>
                <a:gd name="T59" fmla="*/ 1138 h 2858"/>
                <a:gd name="T60" fmla="*/ 1298 w 3223"/>
                <a:gd name="T61" fmla="*/ 886 h 2858"/>
                <a:gd name="T62" fmla="*/ 1366 w 3223"/>
                <a:gd name="T63" fmla="*/ 642 h 2858"/>
                <a:gd name="T64" fmla="*/ 1588 w 3223"/>
                <a:gd name="T65" fmla="*/ 512 h 2858"/>
                <a:gd name="T66" fmla="*/ 1763 w 3223"/>
                <a:gd name="T67" fmla="*/ 604 h 2858"/>
                <a:gd name="T68" fmla="*/ 1824 w 3223"/>
                <a:gd name="T69" fmla="*/ 497 h 2858"/>
                <a:gd name="T70" fmla="*/ 1710 w 3223"/>
                <a:gd name="T71" fmla="*/ 374 h 2858"/>
                <a:gd name="T72" fmla="*/ 1641 w 3223"/>
                <a:gd name="T73" fmla="*/ 69 h 2858"/>
                <a:gd name="T74" fmla="*/ 2367 w 3223"/>
                <a:gd name="T75" fmla="*/ 38 h 2858"/>
                <a:gd name="T76" fmla="*/ 2642 w 3223"/>
                <a:gd name="T77" fmla="*/ 38 h 2858"/>
                <a:gd name="T78" fmla="*/ 2970 w 3223"/>
                <a:gd name="T79" fmla="*/ 107 h 2858"/>
                <a:gd name="T80" fmla="*/ 3116 w 3223"/>
                <a:gd name="T81" fmla="*/ 283 h 2858"/>
                <a:gd name="T82" fmla="*/ 3131 w 3223"/>
                <a:gd name="T83" fmla="*/ 848 h 2858"/>
                <a:gd name="T84" fmla="*/ 2924 w 3223"/>
                <a:gd name="T85" fmla="*/ 1100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23" h="2858">
                  <a:moveTo>
                    <a:pt x="2756" y="1398"/>
                  </a:moveTo>
                  <a:lnTo>
                    <a:pt x="2756" y="1398"/>
                  </a:lnTo>
                  <a:cubicBezTo>
                    <a:pt x="2733" y="1391"/>
                    <a:pt x="2718" y="1383"/>
                    <a:pt x="2695" y="1391"/>
                  </a:cubicBezTo>
                  <a:cubicBezTo>
                    <a:pt x="2672" y="1391"/>
                    <a:pt x="2657" y="1436"/>
                    <a:pt x="2627" y="1436"/>
                  </a:cubicBezTo>
                  <a:cubicBezTo>
                    <a:pt x="2596" y="1429"/>
                    <a:pt x="2588" y="1391"/>
                    <a:pt x="2566" y="1375"/>
                  </a:cubicBezTo>
                  <a:cubicBezTo>
                    <a:pt x="2535" y="1368"/>
                    <a:pt x="2504" y="1352"/>
                    <a:pt x="2481" y="1368"/>
                  </a:cubicBezTo>
                  <a:cubicBezTo>
                    <a:pt x="2459" y="1383"/>
                    <a:pt x="2436" y="1421"/>
                    <a:pt x="2443" y="1459"/>
                  </a:cubicBezTo>
                  <a:cubicBezTo>
                    <a:pt x="2451" y="1505"/>
                    <a:pt x="2504" y="1536"/>
                    <a:pt x="2512" y="1581"/>
                  </a:cubicBezTo>
                  <a:cubicBezTo>
                    <a:pt x="2512" y="1612"/>
                    <a:pt x="2504" y="1643"/>
                    <a:pt x="2481" y="1658"/>
                  </a:cubicBezTo>
                  <a:cubicBezTo>
                    <a:pt x="2443" y="1673"/>
                    <a:pt x="2397" y="1627"/>
                    <a:pt x="2367" y="1650"/>
                  </a:cubicBezTo>
                  <a:cubicBezTo>
                    <a:pt x="2336" y="1681"/>
                    <a:pt x="2329" y="1742"/>
                    <a:pt x="2352" y="1772"/>
                  </a:cubicBezTo>
                  <a:cubicBezTo>
                    <a:pt x="2374" y="1803"/>
                    <a:pt x="2428" y="1742"/>
                    <a:pt x="2466" y="1765"/>
                  </a:cubicBezTo>
                  <a:cubicBezTo>
                    <a:pt x="2481" y="1772"/>
                    <a:pt x="2436" y="1803"/>
                    <a:pt x="2451" y="1818"/>
                  </a:cubicBezTo>
                  <a:cubicBezTo>
                    <a:pt x="2459" y="1833"/>
                    <a:pt x="2481" y="1826"/>
                    <a:pt x="2497" y="1818"/>
                  </a:cubicBezTo>
                  <a:cubicBezTo>
                    <a:pt x="2520" y="1810"/>
                    <a:pt x="2535" y="1788"/>
                    <a:pt x="2558" y="1772"/>
                  </a:cubicBezTo>
                  <a:cubicBezTo>
                    <a:pt x="2604" y="1749"/>
                    <a:pt x="2642" y="1704"/>
                    <a:pt x="2695" y="1711"/>
                  </a:cubicBezTo>
                  <a:cubicBezTo>
                    <a:pt x="2726" y="1711"/>
                    <a:pt x="2718" y="1749"/>
                    <a:pt x="2733" y="1772"/>
                  </a:cubicBezTo>
                  <a:lnTo>
                    <a:pt x="2733" y="1772"/>
                  </a:lnTo>
                  <a:cubicBezTo>
                    <a:pt x="2703" y="1864"/>
                    <a:pt x="2657" y="1963"/>
                    <a:pt x="2596" y="2040"/>
                  </a:cubicBezTo>
                  <a:cubicBezTo>
                    <a:pt x="2604" y="2070"/>
                    <a:pt x="2550" y="2170"/>
                    <a:pt x="2520" y="2177"/>
                  </a:cubicBezTo>
                  <a:cubicBezTo>
                    <a:pt x="2520" y="2177"/>
                    <a:pt x="2520" y="2177"/>
                    <a:pt x="2520" y="2185"/>
                  </a:cubicBezTo>
                  <a:cubicBezTo>
                    <a:pt x="2627" y="2208"/>
                    <a:pt x="2405" y="2552"/>
                    <a:pt x="2382" y="2597"/>
                  </a:cubicBezTo>
                  <a:cubicBezTo>
                    <a:pt x="2329" y="2666"/>
                    <a:pt x="2245" y="2689"/>
                    <a:pt x="2191" y="2750"/>
                  </a:cubicBezTo>
                  <a:cubicBezTo>
                    <a:pt x="2161" y="2781"/>
                    <a:pt x="2153" y="2819"/>
                    <a:pt x="2153" y="2857"/>
                  </a:cubicBezTo>
                  <a:lnTo>
                    <a:pt x="2153" y="2857"/>
                  </a:lnTo>
                  <a:cubicBezTo>
                    <a:pt x="2107" y="2827"/>
                    <a:pt x="2061" y="2788"/>
                    <a:pt x="2008" y="2765"/>
                  </a:cubicBezTo>
                  <a:cubicBezTo>
                    <a:pt x="1955" y="2750"/>
                    <a:pt x="1886" y="2765"/>
                    <a:pt x="1832" y="2742"/>
                  </a:cubicBezTo>
                  <a:cubicBezTo>
                    <a:pt x="1809" y="2727"/>
                    <a:pt x="1794" y="2697"/>
                    <a:pt x="1786" y="2666"/>
                  </a:cubicBezTo>
                  <a:cubicBezTo>
                    <a:pt x="1763" y="2628"/>
                    <a:pt x="1748" y="2590"/>
                    <a:pt x="1748" y="2544"/>
                  </a:cubicBezTo>
                  <a:cubicBezTo>
                    <a:pt x="1748" y="2513"/>
                    <a:pt x="1771" y="2483"/>
                    <a:pt x="1771" y="2452"/>
                  </a:cubicBezTo>
                  <a:cubicBezTo>
                    <a:pt x="1771" y="2445"/>
                    <a:pt x="1741" y="2460"/>
                    <a:pt x="1741" y="2445"/>
                  </a:cubicBezTo>
                  <a:cubicBezTo>
                    <a:pt x="1725" y="2429"/>
                    <a:pt x="1733" y="2399"/>
                    <a:pt x="1725" y="2383"/>
                  </a:cubicBezTo>
                  <a:cubicBezTo>
                    <a:pt x="1718" y="2368"/>
                    <a:pt x="1687" y="2360"/>
                    <a:pt x="1680" y="2345"/>
                  </a:cubicBezTo>
                  <a:cubicBezTo>
                    <a:pt x="1657" y="2322"/>
                    <a:pt x="1657" y="2277"/>
                    <a:pt x="1626" y="2254"/>
                  </a:cubicBezTo>
                  <a:cubicBezTo>
                    <a:pt x="1603" y="2238"/>
                    <a:pt x="1572" y="2261"/>
                    <a:pt x="1557" y="2254"/>
                  </a:cubicBezTo>
                  <a:cubicBezTo>
                    <a:pt x="1534" y="2246"/>
                    <a:pt x="1527" y="2216"/>
                    <a:pt x="1504" y="2208"/>
                  </a:cubicBezTo>
                  <a:cubicBezTo>
                    <a:pt x="1481" y="2193"/>
                    <a:pt x="1450" y="2185"/>
                    <a:pt x="1420" y="2185"/>
                  </a:cubicBezTo>
                  <a:cubicBezTo>
                    <a:pt x="1397" y="2185"/>
                    <a:pt x="1382" y="2200"/>
                    <a:pt x="1359" y="2208"/>
                  </a:cubicBezTo>
                  <a:cubicBezTo>
                    <a:pt x="1298" y="2216"/>
                    <a:pt x="1229" y="2223"/>
                    <a:pt x="1168" y="2238"/>
                  </a:cubicBezTo>
                  <a:cubicBezTo>
                    <a:pt x="1152" y="2238"/>
                    <a:pt x="1137" y="2246"/>
                    <a:pt x="1122" y="2261"/>
                  </a:cubicBezTo>
                  <a:cubicBezTo>
                    <a:pt x="1107" y="2284"/>
                    <a:pt x="1099" y="2307"/>
                    <a:pt x="1091" y="2330"/>
                  </a:cubicBezTo>
                  <a:cubicBezTo>
                    <a:pt x="1084" y="2360"/>
                    <a:pt x="1091" y="2399"/>
                    <a:pt x="1076" y="2437"/>
                  </a:cubicBezTo>
                  <a:cubicBezTo>
                    <a:pt x="1068" y="2445"/>
                    <a:pt x="1053" y="2460"/>
                    <a:pt x="1046" y="2452"/>
                  </a:cubicBezTo>
                  <a:cubicBezTo>
                    <a:pt x="1023" y="2445"/>
                    <a:pt x="1023" y="2414"/>
                    <a:pt x="1007" y="2399"/>
                  </a:cubicBezTo>
                  <a:cubicBezTo>
                    <a:pt x="984" y="2391"/>
                    <a:pt x="961" y="2399"/>
                    <a:pt x="946" y="2399"/>
                  </a:cubicBezTo>
                  <a:cubicBezTo>
                    <a:pt x="909" y="2391"/>
                    <a:pt x="878" y="2376"/>
                    <a:pt x="840" y="2360"/>
                  </a:cubicBezTo>
                  <a:cubicBezTo>
                    <a:pt x="825" y="2360"/>
                    <a:pt x="802" y="2330"/>
                    <a:pt x="795" y="2345"/>
                  </a:cubicBezTo>
                  <a:cubicBezTo>
                    <a:pt x="779" y="2353"/>
                    <a:pt x="810" y="2383"/>
                    <a:pt x="802" y="2399"/>
                  </a:cubicBezTo>
                  <a:cubicBezTo>
                    <a:pt x="779" y="2429"/>
                    <a:pt x="733" y="2422"/>
                    <a:pt x="703" y="2437"/>
                  </a:cubicBezTo>
                  <a:cubicBezTo>
                    <a:pt x="687" y="2452"/>
                    <a:pt x="672" y="2475"/>
                    <a:pt x="657" y="2498"/>
                  </a:cubicBezTo>
                  <a:lnTo>
                    <a:pt x="657" y="2498"/>
                  </a:lnTo>
                  <a:cubicBezTo>
                    <a:pt x="626" y="2483"/>
                    <a:pt x="596" y="2460"/>
                    <a:pt x="565" y="2460"/>
                  </a:cubicBezTo>
                  <a:cubicBezTo>
                    <a:pt x="542" y="2460"/>
                    <a:pt x="535" y="2490"/>
                    <a:pt x="520" y="2490"/>
                  </a:cubicBezTo>
                  <a:cubicBezTo>
                    <a:pt x="481" y="2490"/>
                    <a:pt x="451" y="2452"/>
                    <a:pt x="420" y="2452"/>
                  </a:cubicBezTo>
                  <a:cubicBezTo>
                    <a:pt x="405" y="2445"/>
                    <a:pt x="390" y="2460"/>
                    <a:pt x="374" y="2460"/>
                  </a:cubicBezTo>
                  <a:cubicBezTo>
                    <a:pt x="367" y="2460"/>
                    <a:pt x="374" y="2452"/>
                    <a:pt x="374" y="2445"/>
                  </a:cubicBezTo>
                  <a:cubicBezTo>
                    <a:pt x="374" y="2437"/>
                    <a:pt x="382" y="2429"/>
                    <a:pt x="374" y="2422"/>
                  </a:cubicBezTo>
                  <a:cubicBezTo>
                    <a:pt x="374" y="2391"/>
                    <a:pt x="374" y="2353"/>
                    <a:pt x="344" y="2338"/>
                  </a:cubicBezTo>
                  <a:cubicBezTo>
                    <a:pt x="321" y="2322"/>
                    <a:pt x="290" y="2345"/>
                    <a:pt x="260" y="2345"/>
                  </a:cubicBezTo>
                  <a:cubicBezTo>
                    <a:pt x="245" y="2345"/>
                    <a:pt x="229" y="2322"/>
                    <a:pt x="214" y="2330"/>
                  </a:cubicBezTo>
                  <a:cubicBezTo>
                    <a:pt x="199" y="2338"/>
                    <a:pt x="206" y="2368"/>
                    <a:pt x="191" y="2376"/>
                  </a:cubicBezTo>
                  <a:cubicBezTo>
                    <a:pt x="176" y="2383"/>
                    <a:pt x="153" y="2383"/>
                    <a:pt x="138" y="2376"/>
                  </a:cubicBezTo>
                  <a:cubicBezTo>
                    <a:pt x="122" y="2360"/>
                    <a:pt x="122" y="2330"/>
                    <a:pt x="107" y="2322"/>
                  </a:cubicBezTo>
                  <a:cubicBezTo>
                    <a:pt x="76" y="2322"/>
                    <a:pt x="61" y="2360"/>
                    <a:pt x="38" y="2360"/>
                  </a:cubicBezTo>
                  <a:cubicBezTo>
                    <a:pt x="23" y="2360"/>
                    <a:pt x="15" y="2338"/>
                    <a:pt x="0" y="2330"/>
                  </a:cubicBezTo>
                  <a:lnTo>
                    <a:pt x="0" y="2330"/>
                  </a:lnTo>
                  <a:cubicBezTo>
                    <a:pt x="23" y="2284"/>
                    <a:pt x="53" y="2254"/>
                    <a:pt x="69" y="2208"/>
                  </a:cubicBezTo>
                  <a:cubicBezTo>
                    <a:pt x="84" y="2170"/>
                    <a:pt x="84" y="2124"/>
                    <a:pt x="92" y="2085"/>
                  </a:cubicBezTo>
                  <a:cubicBezTo>
                    <a:pt x="92" y="2070"/>
                    <a:pt x="84" y="2055"/>
                    <a:pt x="84" y="2040"/>
                  </a:cubicBezTo>
                  <a:cubicBezTo>
                    <a:pt x="92" y="2024"/>
                    <a:pt x="107" y="2009"/>
                    <a:pt x="99" y="2002"/>
                  </a:cubicBezTo>
                  <a:cubicBezTo>
                    <a:pt x="99" y="1979"/>
                    <a:pt x="69" y="1956"/>
                    <a:pt x="84" y="1933"/>
                  </a:cubicBezTo>
                  <a:cubicBezTo>
                    <a:pt x="92" y="1910"/>
                    <a:pt x="130" y="1910"/>
                    <a:pt x="153" y="1902"/>
                  </a:cubicBezTo>
                  <a:cubicBezTo>
                    <a:pt x="160" y="1895"/>
                    <a:pt x="168" y="1887"/>
                    <a:pt x="176" y="1879"/>
                  </a:cubicBezTo>
                  <a:lnTo>
                    <a:pt x="176" y="1879"/>
                  </a:lnTo>
                  <a:cubicBezTo>
                    <a:pt x="214" y="1872"/>
                    <a:pt x="245" y="1849"/>
                    <a:pt x="283" y="1849"/>
                  </a:cubicBezTo>
                  <a:cubicBezTo>
                    <a:pt x="290" y="1849"/>
                    <a:pt x="298" y="1864"/>
                    <a:pt x="306" y="1864"/>
                  </a:cubicBezTo>
                  <a:cubicBezTo>
                    <a:pt x="359" y="1856"/>
                    <a:pt x="397" y="1826"/>
                    <a:pt x="443" y="1818"/>
                  </a:cubicBezTo>
                  <a:cubicBezTo>
                    <a:pt x="458" y="1818"/>
                    <a:pt x="458" y="1841"/>
                    <a:pt x="474" y="1841"/>
                  </a:cubicBezTo>
                  <a:cubicBezTo>
                    <a:pt x="512" y="1849"/>
                    <a:pt x="550" y="1841"/>
                    <a:pt x="588" y="1833"/>
                  </a:cubicBezTo>
                  <a:cubicBezTo>
                    <a:pt x="619" y="1826"/>
                    <a:pt x="649" y="1795"/>
                    <a:pt x="687" y="1788"/>
                  </a:cubicBezTo>
                  <a:cubicBezTo>
                    <a:pt x="710" y="1780"/>
                    <a:pt x="741" y="1795"/>
                    <a:pt x="764" y="1788"/>
                  </a:cubicBezTo>
                  <a:cubicBezTo>
                    <a:pt x="787" y="1780"/>
                    <a:pt x="817" y="1765"/>
                    <a:pt x="825" y="1742"/>
                  </a:cubicBezTo>
                  <a:cubicBezTo>
                    <a:pt x="840" y="1704"/>
                    <a:pt x="810" y="1666"/>
                    <a:pt x="802" y="1627"/>
                  </a:cubicBezTo>
                  <a:cubicBezTo>
                    <a:pt x="802" y="1604"/>
                    <a:pt x="779" y="1574"/>
                    <a:pt x="795" y="1558"/>
                  </a:cubicBezTo>
                  <a:cubicBezTo>
                    <a:pt x="840" y="1528"/>
                    <a:pt x="909" y="1543"/>
                    <a:pt x="946" y="1497"/>
                  </a:cubicBezTo>
                  <a:cubicBezTo>
                    <a:pt x="992" y="1452"/>
                    <a:pt x="961" y="1368"/>
                    <a:pt x="1007" y="1322"/>
                  </a:cubicBezTo>
                  <a:cubicBezTo>
                    <a:pt x="1053" y="1276"/>
                    <a:pt x="1130" y="1268"/>
                    <a:pt x="1191" y="1268"/>
                  </a:cubicBezTo>
                  <a:cubicBezTo>
                    <a:pt x="1229" y="1261"/>
                    <a:pt x="1267" y="1314"/>
                    <a:pt x="1298" y="1306"/>
                  </a:cubicBezTo>
                  <a:cubicBezTo>
                    <a:pt x="1336" y="1299"/>
                    <a:pt x="1351" y="1253"/>
                    <a:pt x="1374" y="1222"/>
                  </a:cubicBezTo>
                  <a:cubicBezTo>
                    <a:pt x="1374" y="1222"/>
                    <a:pt x="1374" y="1154"/>
                    <a:pt x="1374" y="1138"/>
                  </a:cubicBezTo>
                  <a:cubicBezTo>
                    <a:pt x="1374" y="1123"/>
                    <a:pt x="1374" y="1024"/>
                    <a:pt x="1374" y="1024"/>
                  </a:cubicBezTo>
                  <a:cubicBezTo>
                    <a:pt x="1382" y="1001"/>
                    <a:pt x="1412" y="986"/>
                    <a:pt x="1405" y="970"/>
                  </a:cubicBezTo>
                  <a:cubicBezTo>
                    <a:pt x="1382" y="932"/>
                    <a:pt x="1298" y="932"/>
                    <a:pt x="1298" y="886"/>
                  </a:cubicBezTo>
                  <a:cubicBezTo>
                    <a:pt x="1290" y="841"/>
                    <a:pt x="1389" y="833"/>
                    <a:pt x="1397" y="787"/>
                  </a:cubicBezTo>
                  <a:cubicBezTo>
                    <a:pt x="1397" y="757"/>
                    <a:pt x="1313" y="780"/>
                    <a:pt x="1305" y="749"/>
                  </a:cubicBezTo>
                  <a:cubicBezTo>
                    <a:pt x="1298" y="711"/>
                    <a:pt x="1336" y="672"/>
                    <a:pt x="1366" y="642"/>
                  </a:cubicBezTo>
                  <a:cubicBezTo>
                    <a:pt x="1389" y="627"/>
                    <a:pt x="1427" y="649"/>
                    <a:pt x="1450" y="634"/>
                  </a:cubicBezTo>
                  <a:cubicBezTo>
                    <a:pt x="1481" y="611"/>
                    <a:pt x="1481" y="558"/>
                    <a:pt x="1511" y="535"/>
                  </a:cubicBezTo>
                  <a:cubicBezTo>
                    <a:pt x="1534" y="520"/>
                    <a:pt x="1565" y="505"/>
                    <a:pt x="1588" y="512"/>
                  </a:cubicBezTo>
                  <a:cubicBezTo>
                    <a:pt x="1618" y="527"/>
                    <a:pt x="1618" y="573"/>
                    <a:pt x="1649" y="588"/>
                  </a:cubicBezTo>
                  <a:cubicBezTo>
                    <a:pt x="1664" y="596"/>
                    <a:pt x="1664" y="558"/>
                    <a:pt x="1672" y="558"/>
                  </a:cubicBezTo>
                  <a:cubicBezTo>
                    <a:pt x="1710" y="558"/>
                    <a:pt x="1733" y="604"/>
                    <a:pt x="1763" y="604"/>
                  </a:cubicBezTo>
                  <a:cubicBezTo>
                    <a:pt x="1794" y="604"/>
                    <a:pt x="1809" y="566"/>
                    <a:pt x="1832" y="550"/>
                  </a:cubicBezTo>
                  <a:cubicBezTo>
                    <a:pt x="1840" y="543"/>
                    <a:pt x="1863" y="535"/>
                    <a:pt x="1863" y="520"/>
                  </a:cubicBezTo>
                  <a:cubicBezTo>
                    <a:pt x="1863" y="505"/>
                    <a:pt x="1840" y="497"/>
                    <a:pt x="1824" y="497"/>
                  </a:cubicBezTo>
                  <a:cubicBezTo>
                    <a:pt x="1809" y="489"/>
                    <a:pt x="1786" y="512"/>
                    <a:pt x="1771" y="505"/>
                  </a:cubicBezTo>
                  <a:cubicBezTo>
                    <a:pt x="1748" y="497"/>
                    <a:pt x="1718" y="489"/>
                    <a:pt x="1702" y="466"/>
                  </a:cubicBezTo>
                  <a:cubicBezTo>
                    <a:pt x="1687" y="436"/>
                    <a:pt x="1725" y="405"/>
                    <a:pt x="1710" y="374"/>
                  </a:cubicBezTo>
                  <a:cubicBezTo>
                    <a:pt x="1687" y="336"/>
                    <a:pt x="1626" y="336"/>
                    <a:pt x="1618" y="298"/>
                  </a:cubicBezTo>
                  <a:cubicBezTo>
                    <a:pt x="1603" y="245"/>
                    <a:pt x="1649" y="199"/>
                    <a:pt x="1657" y="153"/>
                  </a:cubicBezTo>
                  <a:cubicBezTo>
                    <a:pt x="1657" y="107"/>
                    <a:pt x="1649" y="115"/>
                    <a:pt x="1641" y="69"/>
                  </a:cubicBezTo>
                  <a:lnTo>
                    <a:pt x="1641" y="69"/>
                  </a:lnTo>
                  <a:cubicBezTo>
                    <a:pt x="1664" y="77"/>
                    <a:pt x="1687" y="77"/>
                    <a:pt x="1702" y="77"/>
                  </a:cubicBezTo>
                  <a:cubicBezTo>
                    <a:pt x="1817" y="54"/>
                    <a:pt x="2321" y="214"/>
                    <a:pt x="2367" y="38"/>
                  </a:cubicBezTo>
                  <a:lnTo>
                    <a:pt x="2367" y="38"/>
                  </a:lnTo>
                  <a:cubicBezTo>
                    <a:pt x="2405" y="38"/>
                    <a:pt x="2451" y="92"/>
                    <a:pt x="2497" y="92"/>
                  </a:cubicBezTo>
                  <a:cubicBezTo>
                    <a:pt x="2558" y="100"/>
                    <a:pt x="2604" y="92"/>
                    <a:pt x="2642" y="38"/>
                  </a:cubicBezTo>
                  <a:cubicBezTo>
                    <a:pt x="2672" y="0"/>
                    <a:pt x="2672" y="0"/>
                    <a:pt x="2672" y="0"/>
                  </a:cubicBezTo>
                  <a:cubicBezTo>
                    <a:pt x="2711" y="0"/>
                    <a:pt x="2756" y="61"/>
                    <a:pt x="2802" y="77"/>
                  </a:cubicBezTo>
                  <a:cubicBezTo>
                    <a:pt x="2863" y="92"/>
                    <a:pt x="2902" y="107"/>
                    <a:pt x="2970" y="107"/>
                  </a:cubicBezTo>
                  <a:cubicBezTo>
                    <a:pt x="2970" y="107"/>
                    <a:pt x="2970" y="107"/>
                    <a:pt x="2970" y="115"/>
                  </a:cubicBezTo>
                  <a:cubicBezTo>
                    <a:pt x="2993" y="168"/>
                    <a:pt x="2993" y="168"/>
                    <a:pt x="2993" y="168"/>
                  </a:cubicBezTo>
                  <a:cubicBezTo>
                    <a:pt x="3008" y="214"/>
                    <a:pt x="3070" y="268"/>
                    <a:pt x="3116" y="283"/>
                  </a:cubicBezTo>
                  <a:cubicBezTo>
                    <a:pt x="3116" y="367"/>
                    <a:pt x="3123" y="382"/>
                    <a:pt x="3146" y="466"/>
                  </a:cubicBezTo>
                  <a:cubicBezTo>
                    <a:pt x="3169" y="535"/>
                    <a:pt x="3161" y="604"/>
                    <a:pt x="3177" y="672"/>
                  </a:cubicBezTo>
                  <a:cubicBezTo>
                    <a:pt x="3222" y="680"/>
                    <a:pt x="3138" y="818"/>
                    <a:pt x="3131" y="848"/>
                  </a:cubicBezTo>
                  <a:cubicBezTo>
                    <a:pt x="3116" y="871"/>
                    <a:pt x="3085" y="879"/>
                    <a:pt x="3062" y="902"/>
                  </a:cubicBezTo>
                  <a:cubicBezTo>
                    <a:pt x="3039" y="932"/>
                    <a:pt x="3062" y="970"/>
                    <a:pt x="3008" y="993"/>
                  </a:cubicBezTo>
                  <a:cubicBezTo>
                    <a:pt x="3001" y="1016"/>
                    <a:pt x="2940" y="1077"/>
                    <a:pt x="2924" y="1100"/>
                  </a:cubicBezTo>
                  <a:cubicBezTo>
                    <a:pt x="2863" y="1184"/>
                    <a:pt x="2802" y="1291"/>
                    <a:pt x="2756" y="13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5" name="Freeform 194"/>
            <p:cNvSpPr>
              <a:spLocks noChangeArrowheads="1"/>
            </p:cNvSpPr>
            <p:nvPr/>
          </p:nvSpPr>
          <p:spPr bwMode="auto">
            <a:xfrm>
              <a:off x="4119295" y="1876425"/>
              <a:ext cx="2136636" cy="2298700"/>
            </a:xfrm>
            <a:custGeom>
              <a:avLst/>
              <a:gdLst>
                <a:gd name="T0" fmla="*/ 1039 w 5935"/>
                <a:gd name="T1" fmla="*/ 5240 h 6387"/>
                <a:gd name="T2" fmla="*/ 840 w 5935"/>
                <a:gd name="T3" fmla="*/ 5401 h 6387"/>
                <a:gd name="T4" fmla="*/ 817 w 5935"/>
                <a:gd name="T5" fmla="*/ 4835 h 6387"/>
                <a:gd name="T6" fmla="*/ 321 w 5935"/>
                <a:gd name="T7" fmla="*/ 4767 h 6387"/>
                <a:gd name="T8" fmla="*/ 306 w 5935"/>
                <a:gd name="T9" fmla="*/ 4782 h 6387"/>
                <a:gd name="T10" fmla="*/ 1046 w 5935"/>
                <a:gd name="T11" fmla="*/ 3919 h 6387"/>
                <a:gd name="T12" fmla="*/ 710 w 5935"/>
                <a:gd name="T13" fmla="*/ 2910 h 6387"/>
                <a:gd name="T14" fmla="*/ 535 w 5935"/>
                <a:gd name="T15" fmla="*/ 3506 h 6387"/>
                <a:gd name="T16" fmla="*/ 244 w 5935"/>
                <a:gd name="T17" fmla="*/ 3483 h 6387"/>
                <a:gd name="T18" fmla="*/ 374 w 5935"/>
                <a:gd name="T19" fmla="*/ 3926 h 6387"/>
                <a:gd name="T20" fmla="*/ 794 w 5935"/>
                <a:gd name="T21" fmla="*/ 4392 h 6387"/>
                <a:gd name="T22" fmla="*/ 1482 w 5935"/>
                <a:gd name="T23" fmla="*/ 4430 h 6387"/>
                <a:gd name="T24" fmla="*/ 1772 w 5935"/>
                <a:gd name="T25" fmla="*/ 4194 h 6387"/>
                <a:gd name="T26" fmla="*/ 1260 w 5935"/>
                <a:gd name="T27" fmla="*/ 4094 h 6387"/>
                <a:gd name="T28" fmla="*/ 1268 w 5935"/>
                <a:gd name="T29" fmla="*/ 3552 h 6387"/>
                <a:gd name="T30" fmla="*/ 1115 w 5935"/>
                <a:gd name="T31" fmla="*/ 3743 h 6387"/>
                <a:gd name="T32" fmla="*/ 1268 w 5935"/>
                <a:gd name="T33" fmla="*/ 3308 h 6387"/>
                <a:gd name="T34" fmla="*/ 1253 w 5935"/>
                <a:gd name="T35" fmla="*/ 3399 h 6387"/>
                <a:gd name="T36" fmla="*/ 932 w 5935"/>
                <a:gd name="T37" fmla="*/ 4538 h 6387"/>
                <a:gd name="T38" fmla="*/ 4270 w 5935"/>
                <a:gd name="T39" fmla="*/ 3231 h 6387"/>
                <a:gd name="T40" fmla="*/ 4231 w 5935"/>
                <a:gd name="T41" fmla="*/ 3269 h 6387"/>
                <a:gd name="T42" fmla="*/ 3842 w 5935"/>
                <a:gd name="T43" fmla="*/ 3079 h 6387"/>
                <a:gd name="T44" fmla="*/ 4438 w 5935"/>
                <a:gd name="T45" fmla="*/ 2941 h 6387"/>
                <a:gd name="T46" fmla="*/ 3995 w 5935"/>
                <a:gd name="T47" fmla="*/ 2429 h 6387"/>
                <a:gd name="T48" fmla="*/ 4644 w 5935"/>
                <a:gd name="T49" fmla="*/ 1933 h 6387"/>
                <a:gd name="T50" fmla="*/ 5674 w 5935"/>
                <a:gd name="T51" fmla="*/ 1024 h 6387"/>
                <a:gd name="T52" fmla="*/ 5622 w 5935"/>
                <a:gd name="T53" fmla="*/ 54 h 6387"/>
                <a:gd name="T54" fmla="*/ 4682 w 5935"/>
                <a:gd name="T55" fmla="*/ 313 h 6387"/>
                <a:gd name="T56" fmla="*/ 3712 w 5935"/>
                <a:gd name="T57" fmla="*/ 367 h 6387"/>
                <a:gd name="T58" fmla="*/ 3101 w 5935"/>
                <a:gd name="T59" fmla="*/ 451 h 6387"/>
                <a:gd name="T60" fmla="*/ 2704 w 5935"/>
                <a:gd name="T61" fmla="*/ 619 h 6387"/>
                <a:gd name="T62" fmla="*/ 2696 w 5935"/>
                <a:gd name="T63" fmla="*/ 1253 h 6387"/>
                <a:gd name="T64" fmla="*/ 2368 w 5935"/>
                <a:gd name="T65" fmla="*/ 1650 h 6387"/>
                <a:gd name="T66" fmla="*/ 2475 w 5935"/>
                <a:gd name="T67" fmla="*/ 2246 h 6387"/>
                <a:gd name="T68" fmla="*/ 2436 w 5935"/>
                <a:gd name="T69" fmla="*/ 2468 h 6387"/>
                <a:gd name="T70" fmla="*/ 1871 w 5935"/>
                <a:gd name="T71" fmla="*/ 2674 h 6387"/>
                <a:gd name="T72" fmla="*/ 1535 w 5935"/>
                <a:gd name="T73" fmla="*/ 3025 h 6387"/>
                <a:gd name="T74" fmla="*/ 1772 w 5935"/>
                <a:gd name="T75" fmla="*/ 3384 h 6387"/>
                <a:gd name="T76" fmla="*/ 1467 w 5935"/>
                <a:gd name="T77" fmla="*/ 3667 h 6387"/>
                <a:gd name="T78" fmla="*/ 1978 w 5935"/>
                <a:gd name="T79" fmla="*/ 3911 h 6387"/>
                <a:gd name="T80" fmla="*/ 1803 w 5935"/>
                <a:gd name="T81" fmla="*/ 4232 h 6387"/>
                <a:gd name="T82" fmla="*/ 1688 w 5935"/>
                <a:gd name="T83" fmla="*/ 4835 h 6387"/>
                <a:gd name="T84" fmla="*/ 1421 w 5935"/>
                <a:gd name="T85" fmla="*/ 5301 h 6387"/>
                <a:gd name="T86" fmla="*/ 1062 w 5935"/>
                <a:gd name="T87" fmla="*/ 5630 h 6387"/>
                <a:gd name="T88" fmla="*/ 1444 w 5935"/>
                <a:gd name="T89" fmla="*/ 5912 h 6387"/>
                <a:gd name="T90" fmla="*/ 2253 w 5935"/>
                <a:gd name="T91" fmla="*/ 5889 h 6387"/>
                <a:gd name="T92" fmla="*/ 2482 w 5935"/>
                <a:gd name="T93" fmla="*/ 5805 h 6387"/>
                <a:gd name="T94" fmla="*/ 2482 w 5935"/>
                <a:gd name="T95" fmla="*/ 6111 h 6387"/>
                <a:gd name="T96" fmla="*/ 2673 w 5935"/>
                <a:gd name="T97" fmla="*/ 6218 h 6387"/>
                <a:gd name="T98" fmla="*/ 3124 w 5935"/>
                <a:gd name="T99" fmla="*/ 6187 h 6387"/>
                <a:gd name="T100" fmla="*/ 3261 w 5935"/>
                <a:gd name="T101" fmla="*/ 5989 h 6387"/>
                <a:gd name="T102" fmla="*/ 3544 w 5935"/>
                <a:gd name="T103" fmla="*/ 5637 h 6387"/>
                <a:gd name="T104" fmla="*/ 4041 w 5935"/>
                <a:gd name="T105" fmla="*/ 5408 h 6387"/>
                <a:gd name="T106" fmla="*/ 4407 w 5935"/>
                <a:gd name="T107" fmla="*/ 5294 h 6387"/>
                <a:gd name="T108" fmla="*/ 4659 w 5935"/>
                <a:gd name="T109" fmla="*/ 5187 h 6387"/>
                <a:gd name="T110" fmla="*/ 4858 w 5935"/>
                <a:gd name="T111" fmla="*/ 4774 h 6387"/>
                <a:gd name="T112" fmla="*/ 5347 w 5935"/>
                <a:gd name="T113" fmla="*/ 4377 h 6387"/>
                <a:gd name="T114" fmla="*/ 5301 w 5935"/>
                <a:gd name="T115" fmla="*/ 3697 h 6387"/>
                <a:gd name="T116" fmla="*/ 4904 w 5935"/>
                <a:gd name="T117" fmla="*/ 3399 h 6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35" h="6387">
                  <a:moveTo>
                    <a:pt x="955" y="5294"/>
                  </a:moveTo>
                  <a:lnTo>
                    <a:pt x="955" y="5294"/>
                  </a:lnTo>
                  <a:cubicBezTo>
                    <a:pt x="932" y="5294"/>
                    <a:pt x="901" y="5248"/>
                    <a:pt x="909" y="5225"/>
                  </a:cubicBezTo>
                  <a:cubicBezTo>
                    <a:pt x="917" y="5210"/>
                    <a:pt x="939" y="5202"/>
                    <a:pt x="955" y="5202"/>
                  </a:cubicBezTo>
                  <a:cubicBezTo>
                    <a:pt x="993" y="5202"/>
                    <a:pt x="985" y="5171"/>
                    <a:pt x="993" y="5141"/>
                  </a:cubicBezTo>
                  <a:cubicBezTo>
                    <a:pt x="993" y="5133"/>
                    <a:pt x="993" y="5110"/>
                    <a:pt x="1008" y="5110"/>
                  </a:cubicBezTo>
                  <a:cubicBezTo>
                    <a:pt x="1023" y="5110"/>
                    <a:pt x="1039" y="5103"/>
                    <a:pt x="1046" y="5103"/>
                  </a:cubicBezTo>
                  <a:cubicBezTo>
                    <a:pt x="1054" y="5141"/>
                    <a:pt x="1054" y="5210"/>
                    <a:pt x="1039" y="5240"/>
                  </a:cubicBezTo>
                  <a:cubicBezTo>
                    <a:pt x="1039" y="5248"/>
                    <a:pt x="1031" y="5255"/>
                    <a:pt x="1031" y="5271"/>
                  </a:cubicBezTo>
                  <a:cubicBezTo>
                    <a:pt x="1031" y="5286"/>
                    <a:pt x="1046" y="5294"/>
                    <a:pt x="1031" y="5301"/>
                  </a:cubicBezTo>
                  <a:cubicBezTo>
                    <a:pt x="1016" y="5317"/>
                    <a:pt x="993" y="5317"/>
                    <a:pt x="970" y="5309"/>
                  </a:cubicBezTo>
                  <a:cubicBezTo>
                    <a:pt x="955" y="5294"/>
                    <a:pt x="955" y="5294"/>
                    <a:pt x="955" y="5294"/>
                  </a:cubicBezTo>
                  <a:close/>
                  <a:moveTo>
                    <a:pt x="886" y="5393"/>
                  </a:moveTo>
                  <a:lnTo>
                    <a:pt x="886" y="5393"/>
                  </a:lnTo>
                  <a:cubicBezTo>
                    <a:pt x="878" y="5401"/>
                    <a:pt x="871" y="5393"/>
                    <a:pt x="863" y="5393"/>
                  </a:cubicBezTo>
                  <a:cubicBezTo>
                    <a:pt x="856" y="5393"/>
                    <a:pt x="848" y="5401"/>
                    <a:pt x="840" y="5401"/>
                  </a:cubicBezTo>
                  <a:cubicBezTo>
                    <a:pt x="833" y="5408"/>
                    <a:pt x="840" y="5431"/>
                    <a:pt x="848" y="5439"/>
                  </a:cubicBezTo>
                  <a:cubicBezTo>
                    <a:pt x="863" y="5439"/>
                    <a:pt x="863" y="5439"/>
                    <a:pt x="878" y="5439"/>
                  </a:cubicBezTo>
                  <a:cubicBezTo>
                    <a:pt x="894" y="5439"/>
                    <a:pt x="901" y="5416"/>
                    <a:pt x="909" y="5408"/>
                  </a:cubicBezTo>
                  <a:cubicBezTo>
                    <a:pt x="886" y="5393"/>
                    <a:pt x="886" y="5393"/>
                    <a:pt x="886" y="5393"/>
                  </a:cubicBezTo>
                  <a:close/>
                  <a:moveTo>
                    <a:pt x="550" y="4904"/>
                  </a:moveTo>
                  <a:lnTo>
                    <a:pt x="550" y="4904"/>
                  </a:lnTo>
                  <a:cubicBezTo>
                    <a:pt x="603" y="4889"/>
                    <a:pt x="672" y="4751"/>
                    <a:pt x="733" y="4782"/>
                  </a:cubicBezTo>
                  <a:cubicBezTo>
                    <a:pt x="764" y="4790"/>
                    <a:pt x="802" y="4813"/>
                    <a:pt x="817" y="4835"/>
                  </a:cubicBezTo>
                  <a:cubicBezTo>
                    <a:pt x="871" y="4889"/>
                    <a:pt x="817" y="4858"/>
                    <a:pt x="817" y="4904"/>
                  </a:cubicBezTo>
                  <a:cubicBezTo>
                    <a:pt x="886" y="4919"/>
                    <a:pt x="878" y="4942"/>
                    <a:pt x="863" y="5003"/>
                  </a:cubicBezTo>
                  <a:cubicBezTo>
                    <a:pt x="848" y="5049"/>
                    <a:pt x="825" y="5057"/>
                    <a:pt x="802" y="5095"/>
                  </a:cubicBezTo>
                  <a:cubicBezTo>
                    <a:pt x="779" y="5126"/>
                    <a:pt x="779" y="5156"/>
                    <a:pt x="725" y="5133"/>
                  </a:cubicBezTo>
                  <a:cubicBezTo>
                    <a:pt x="680" y="5110"/>
                    <a:pt x="672" y="5034"/>
                    <a:pt x="634" y="5011"/>
                  </a:cubicBezTo>
                  <a:cubicBezTo>
                    <a:pt x="611" y="4988"/>
                    <a:pt x="558" y="4950"/>
                    <a:pt x="535" y="4927"/>
                  </a:cubicBezTo>
                  <a:cubicBezTo>
                    <a:pt x="550" y="4904"/>
                    <a:pt x="550" y="4904"/>
                    <a:pt x="550" y="4904"/>
                  </a:cubicBezTo>
                  <a:close/>
                  <a:moveTo>
                    <a:pt x="321" y="4767"/>
                  </a:moveTo>
                  <a:lnTo>
                    <a:pt x="321" y="4767"/>
                  </a:lnTo>
                  <a:cubicBezTo>
                    <a:pt x="351" y="4767"/>
                    <a:pt x="389" y="4744"/>
                    <a:pt x="420" y="4744"/>
                  </a:cubicBezTo>
                  <a:cubicBezTo>
                    <a:pt x="435" y="4744"/>
                    <a:pt x="451" y="4744"/>
                    <a:pt x="458" y="4744"/>
                  </a:cubicBezTo>
                  <a:cubicBezTo>
                    <a:pt x="473" y="4751"/>
                    <a:pt x="512" y="4774"/>
                    <a:pt x="466" y="4774"/>
                  </a:cubicBezTo>
                  <a:cubicBezTo>
                    <a:pt x="451" y="4774"/>
                    <a:pt x="428" y="4774"/>
                    <a:pt x="412" y="4774"/>
                  </a:cubicBezTo>
                  <a:cubicBezTo>
                    <a:pt x="389" y="4782"/>
                    <a:pt x="374" y="4805"/>
                    <a:pt x="359" y="4813"/>
                  </a:cubicBezTo>
                  <a:cubicBezTo>
                    <a:pt x="351" y="4813"/>
                    <a:pt x="336" y="4820"/>
                    <a:pt x="321" y="4820"/>
                  </a:cubicBezTo>
                  <a:cubicBezTo>
                    <a:pt x="306" y="4820"/>
                    <a:pt x="306" y="4797"/>
                    <a:pt x="306" y="4782"/>
                  </a:cubicBezTo>
                  <a:cubicBezTo>
                    <a:pt x="321" y="4767"/>
                    <a:pt x="321" y="4767"/>
                    <a:pt x="321" y="4767"/>
                  </a:cubicBezTo>
                  <a:close/>
                  <a:moveTo>
                    <a:pt x="1291" y="4163"/>
                  </a:moveTo>
                  <a:lnTo>
                    <a:pt x="1291" y="4163"/>
                  </a:lnTo>
                  <a:cubicBezTo>
                    <a:pt x="1268" y="4148"/>
                    <a:pt x="1268" y="4148"/>
                    <a:pt x="1268" y="4148"/>
                  </a:cubicBezTo>
                  <a:cubicBezTo>
                    <a:pt x="1237" y="4140"/>
                    <a:pt x="1230" y="4125"/>
                    <a:pt x="1207" y="4125"/>
                  </a:cubicBezTo>
                  <a:cubicBezTo>
                    <a:pt x="1184" y="4125"/>
                    <a:pt x="1169" y="4148"/>
                    <a:pt x="1153" y="4148"/>
                  </a:cubicBezTo>
                  <a:cubicBezTo>
                    <a:pt x="1153" y="4110"/>
                    <a:pt x="1184" y="4010"/>
                    <a:pt x="1108" y="4026"/>
                  </a:cubicBezTo>
                  <a:cubicBezTo>
                    <a:pt x="1023" y="4041"/>
                    <a:pt x="1100" y="3965"/>
                    <a:pt x="1046" y="3919"/>
                  </a:cubicBezTo>
                  <a:cubicBezTo>
                    <a:pt x="1008" y="3873"/>
                    <a:pt x="1039" y="3850"/>
                    <a:pt x="1039" y="3804"/>
                  </a:cubicBezTo>
                  <a:cubicBezTo>
                    <a:pt x="1039" y="3758"/>
                    <a:pt x="939" y="3751"/>
                    <a:pt x="978" y="3728"/>
                  </a:cubicBezTo>
                  <a:cubicBezTo>
                    <a:pt x="1008" y="3713"/>
                    <a:pt x="1008" y="3705"/>
                    <a:pt x="1008" y="3674"/>
                  </a:cubicBezTo>
                  <a:cubicBezTo>
                    <a:pt x="1008" y="3514"/>
                    <a:pt x="1054" y="3254"/>
                    <a:pt x="955" y="3117"/>
                  </a:cubicBezTo>
                  <a:cubicBezTo>
                    <a:pt x="932" y="3079"/>
                    <a:pt x="878" y="3124"/>
                    <a:pt x="878" y="3071"/>
                  </a:cubicBezTo>
                  <a:cubicBezTo>
                    <a:pt x="878" y="2987"/>
                    <a:pt x="794" y="2964"/>
                    <a:pt x="787" y="2895"/>
                  </a:cubicBezTo>
                  <a:cubicBezTo>
                    <a:pt x="787" y="2865"/>
                    <a:pt x="733" y="2910"/>
                    <a:pt x="710" y="2910"/>
                  </a:cubicBezTo>
                  <a:lnTo>
                    <a:pt x="710" y="2910"/>
                  </a:lnTo>
                  <a:cubicBezTo>
                    <a:pt x="710" y="3002"/>
                    <a:pt x="672" y="3033"/>
                    <a:pt x="581" y="3056"/>
                  </a:cubicBezTo>
                  <a:cubicBezTo>
                    <a:pt x="581" y="3079"/>
                    <a:pt x="596" y="3102"/>
                    <a:pt x="603" y="3117"/>
                  </a:cubicBezTo>
                  <a:cubicBezTo>
                    <a:pt x="611" y="3147"/>
                    <a:pt x="611" y="3216"/>
                    <a:pt x="619" y="3231"/>
                  </a:cubicBezTo>
                  <a:cubicBezTo>
                    <a:pt x="642" y="3262"/>
                    <a:pt x="703" y="3246"/>
                    <a:pt x="649" y="3292"/>
                  </a:cubicBezTo>
                  <a:cubicBezTo>
                    <a:pt x="565" y="3361"/>
                    <a:pt x="703" y="3438"/>
                    <a:pt x="718" y="3521"/>
                  </a:cubicBezTo>
                  <a:cubicBezTo>
                    <a:pt x="695" y="3521"/>
                    <a:pt x="603" y="3453"/>
                    <a:pt x="603" y="3422"/>
                  </a:cubicBezTo>
                  <a:cubicBezTo>
                    <a:pt x="596" y="3430"/>
                    <a:pt x="603" y="3483"/>
                    <a:pt x="581" y="3491"/>
                  </a:cubicBezTo>
                  <a:cubicBezTo>
                    <a:pt x="565" y="3499"/>
                    <a:pt x="535" y="3521"/>
                    <a:pt x="535" y="3506"/>
                  </a:cubicBezTo>
                  <a:cubicBezTo>
                    <a:pt x="512" y="3453"/>
                    <a:pt x="473" y="3407"/>
                    <a:pt x="428" y="3377"/>
                  </a:cubicBezTo>
                  <a:cubicBezTo>
                    <a:pt x="351" y="3338"/>
                    <a:pt x="389" y="3331"/>
                    <a:pt x="344" y="3269"/>
                  </a:cubicBezTo>
                  <a:cubicBezTo>
                    <a:pt x="313" y="3224"/>
                    <a:pt x="267" y="3124"/>
                    <a:pt x="244" y="3216"/>
                  </a:cubicBezTo>
                  <a:cubicBezTo>
                    <a:pt x="237" y="3262"/>
                    <a:pt x="199" y="3354"/>
                    <a:pt x="260" y="3354"/>
                  </a:cubicBezTo>
                  <a:cubicBezTo>
                    <a:pt x="290" y="3354"/>
                    <a:pt x="298" y="3407"/>
                    <a:pt x="321" y="3422"/>
                  </a:cubicBezTo>
                  <a:cubicBezTo>
                    <a:pt x="374" y="3468"/>
                    <a:pt x="351" y="3460"/>
                    <a:pt x="351" y="3521"/>
                  </a:cubicBezTo>
                  <a:cubicBezTo>
                    <a:pt x="344" y="3521"/>
                    <a:pt x="313" y="3491"/>
                    <a:pt x="306" y="3483"/>
                  </a:cubicBezTo>
                  <a:cubicBezTo>
                    <a:pt x="283" y="3460"/>
                    <a:pt x="275" y="3483"/>
                    <a:pt x="244" y="3483"/>
                  </a:cubicBezTo>
                  <a:cubicBezTo>
                    <a:pt x="244" y="3567"/>
                    <a:pt x="321" y="3590"/>
                    <a:pt x="260" y="3682"/>
                  </a:cubicBezTo>
                  <a:cubicBezTo>
                    <a:pt x="229" y="3652"/>
                    <a:pt x="69" y="3308"/>
                    <a:pt x="69" y="3537"/>
                  </a:cubicBezTo>
                  <a:cubicBezTo>
                    <a:pt x="69" y="3575"/>
                    <a:pt x="99" y="3613"/>
                    <a:pt x="107" y="3644"/>
                  </a:cubicBezTo>
                  <a:cubicBezTo>
                    <a:pt x="76" y="3644"/>
                    <a:pt x="38" y="3613"/>
                    <a:pt x="8" y="3613"/>
                  </a:cubicBezTo>
                  <a:cubicBezTo>
                    <a:pt x="0" y="3613"/>
                    <a:pt x="0" y="3697"/>
                    <a:pt x="0" y="3720"/>
                  </a:cubicBezTo>
                  <a:cubicBezTo>
                    <a:pt x="61" y="3720"/>
                    <a:pt x="99" y="3667"/>
                    <a:pt x="99" y="3781"/>
                  </a:cubicBezTo>
                  <a:cubicBezTo>
                    <a:pt x="99" y="3850"/>
                    <a:pt x="145" y="3926"/>
                    <a:pt x="229" y="3911"/>
                  </a:cubicBezTo>
                  <a:cubicBezTo>
                    <a:pt x="298" y="3957"/>
                    <a:pt x="367" y="4033"/>
                    <a:pt x="374" y="3926"/>
                  </a:cubicBezTo>
                  <a:cubicBezTo>
                    <a:pt x="374" y="3881"/>
                    <a:pt x="351" y="3781"/>
                    <a:pt x="397" y="3781"/>
                  </a:cubicBezTo>
                  <a:cubicBezTo>
                    <a:pt x="428" y="3781"/>
                    <a:pt x="412" y="3873"/>
                    <a:pt x="451" y="3850"/>
                  </a:cubicBezTo>
                  <a:cubicBezTo>
                    <a:pt x="481" y="3835"/>
                    <a:pt x="489" y="3789"/>
                    <a:pt x="496" y="3865"/>
                  </a:cubicBezTo>
                  <a:cubicBezTo>
                    <a:pt x="504" y="3919"/>
                    <a:pt x="519" y="3965"/>
                    <a:pt x="558" y="3934"/>
                  </a:cubicBezTo>
                  <a:cubicBezTo>
                    <a:pt x="588" y="3919"/>
                    <a:pt x="779" y="4117"/>
                    <a:pt x="657" y="4026"/>
                  </a:cubicBezTo>
                  <a:cubicBezTo>
                    <a:pt x="542" y="3942"/>
                    <a:pt x="443" y="4041"/>
                    <a:pt x="535" y="4163"/>
                  </a:cubicBezTo>
                  <a:cubicBezTo>
                    <a:pt x="642" y="4324"/>
                    <a:pt x="642" y="4324"/>
                    <a:pt x="642" y="4324"/>
                  </a:cubicBezTo>
                  <a:cubicBezTo>
                    <a:pt x="710" y="4415"/>
                    <a:pt x="802" y="4362"/>
                    <a:pt x="794" y="4392"/>
                  </a:cubicBezTo>
                  <a:cubicBezTo>
                    <a:pt x="794" y="4408"/>
                    <a:pt x="733" y="4515"/>
                    <a:pt x="771" y="4484"/>
                  </a:cubicBezTo>
                  <a:cubicBezTo>
                    <a:pt x="802" y="4461"/>
                    <a:pt x="848" y="4453"/>
                    <a:pt x="878" y="4438"/>
                  </a:cubicBezTo>
                  <a:cubicBezTo>
                    <a:pt x="932" y="4408"/>
                    <a:pt x="962" y="4446"/>
                    <a:pt x="1008" y="4423"/>
                  </a:cubicBezTo>
                  <a:cubicBezTo>
                    <a:pt x="1023" y="4415"/>
                    <a:pt x="1039" y="4346"/>
                    <a:pt x="1069" y="4423"/>
                  </a:cubicBezTo>
                  <a:cubicBezTo>
                    <a:pt x="1077" y="4461"/>
                    <a:pt x="1062" y="4599"/>
                    <a:pt x="1115" y="4583"/>
                  </a:cubicBezTo>
                  <a:cubicBezTo>
                    <a:pt x="1138" y="4568"/>
                    <a:pt x="1214" y="4308"/>
                    <a:pt x="1214" y="4316"/>
                  </a:cubicBezTo>
                  <a:cubicBezTo>
                    <a:pt x="1245" y="4362"/>
                    <a:pt x="1237" y="4453"/>
                    <a:pt x="1291" y="4453"/>
                  </a:cubicBezTo>
                  <a:cubicBezTo>
                    <a:pt x="1352" y="4453"/>
                    <a:pt x="1428" y="4430"/>
                    <a:pt x="1482" y="4430"/>
                  </a:cubicBezTo>
                  <a:cubicBezTo>
                    <a:pt x="1321" y="4515"/>
                    <a:pt x="1321" y="4515"/>
                    <a:pt x="1321" y="4515"/>
                  </a:cubicBezTo>
                  <a:cubicBezTo>
                    <a:pt x="1222" y="4560"/>
                    <a:pt x="1275" y="4652"/>
                    <a:pt x="1230" y="4728"/>
                  </a:cubicBezTo>
                  <a:cubicBezTo>
                    <a:pt x="1123" y="4896"/>
                    <a:pt x="1275" y="4919"/>
                    <a:pt x="1367" y="4805"/>
                  </a:cubicBezTo>
                  <a:cubicBezTo>
                    <a:pt x="1398" y="4767"/>
                    <a:pt x="1474" y="4621"/>
                    <a:pt x="1505" y="4621"/>
                  </a:cubicBezTo>
                  <a:cubicBezTo>
                    <a:pt x="1535" y="4621"/>
                    <a:pt x="1596" y="4538"/>
                    <a:pt x="1581" y="4507"/>
                  </a:cubicBezTo>
                  <a:cubicBezTo>
                    <a:pt x="1528" y="4408"/>
                    <a:pt x="1581" y="4469"/>
                    <a:pt x="1642" y="4438"/>
                  </a:cubicBezTo>
                  <a:cubicBezTo>
                    <a:pt x="1665" y="4430"/>
                    <a:pt x="1696" y="4392"/>
                    <a:pt x="1719" y="4377"/>
                  </a:cubicBezTo>
                  <a:cubicBezTo>
                    <a:pt x="1787" y="4331"/>
                    <a:pt x="1772" y="4270"/>
                    <a:pt x="1772" y="4194"/>
                  </a:cubicBezTo>
                  <a:cubicBezTo>
                    <a:pt x="1780" y="4171"/>
                    <a:pt x="1619" y="4140"/>
                    <a:pt x="1581" y="4156"/>
                  </a:cubicBezTo>
                  <a:cubicBezTo>
                    <a:pt x="1444" y="4232"/>
                    <a:pt x="1421" y="4263"/>
                    <a:pt x="1291" y="4163"/>
                  </a:cubicBezTo>
                  <a:close/>
                  <a:moveTo>
                    <a:pt x="1329" y="4026"/>
                  </a:moveTo>
                  <a:lnTo>
                    <a:pt x="1329" y="4026"/>
                  </a:lnTo>
                  <a:cubicBezTo>
                    <a:pt x="1360" y="4056"/>
                    <a:pt x="1360" y="4056"/>
                    <a:pt x="1360" y="4056"/>
                  </a:cubicBezTo>
                  <a:cubicBezTo>
                    <a:pt x="1360" y="4079"/>
                    <a:pt x="1367" y="4110"/>
                    <a:pt x="1360" y="4133"/>
                  </a:cubicBezTo>
                  <a:cubicBezTo>
                    <a:pt x="1344" y="4148"/>
                    <a:pt x="1321" y="4140"/>
                    <a:pt x="1306" y="4140"/>
                  </a:cubicBezTo>
                  <a:cubicBezTo>
                    <a:pt x="1306" y="4125"/>
                    <a:pt x="1268" y="4102"/>
                    <a:pt x="1260" y="4094"/>
                  </a:cubicBezTo>
                  <a:cubicBezTo>
                    <a:pt x="1245" y="4079"/>
                    <a:pt x="1207" y="4056"/>
                    <a:pt x="1214" y="4041"/>
                  </a:cubicBezTo>
                  <a:cubicBezTo>
                    <a:pt x="1214" y="4026"/>
                    <a:pt x="1222" y="4018"/>
                    <a:pt x="1237" y="4010"/>
                  </a:cubicBezTo>
                  <a:cubicBezTo>
                    <a:pt x="1253" y="4010"/>
                    <a:pt x="1283" y="4003"/>
                    <a:pt x="1298" y="4010"/>
                  </a:cubicBezTo>
                  <a:cubicBezTo>
                    <a:pt x="1306" y="4010"/>
                    <a:pt x="1321" y="4026"/>
                    <a:pt x="1329" y="4026"/>
                  </a:cubicBezTo>
                  <a:close/>
                  <a:moveTo>
                    <a:pt x="1253" y="3499"/>
                  </a:moveTo>
                  <a:lnTo>
                    <a:pt x="1253" y="3499"/>
                  </a:lnTo>
                  <a:cubicBezTo>
                    <a:pt x="1260" y="3468"/>
                    <a:pt x="1260" y="3468"/>
                    <a:pt x="1260" y="3468"/>
                  </a:cubicBezTo>
                  <a:cubicBezTo>
                    <a:pt x="1314" y="3476"/>
                    <a:pt x="1268" y="3514"/>
                    <a:pt x="1268" y="3552"/>
                  </a:cubicBezTo>
                  <a:cubicBezTo>
                    <a:pt x="1268" y="3613"/>
                    <a:pt x="1222" y="3636"/>
                    <a:pt x="1199" y="3690"/>
                  </a:cubicBezTo>
                  <a:cubicBezTo>
                    <a:pt x="1184" y="3735"/>
                    <a:pt x="1199" y="3774"/>
                    <a:pt x="1214" y="3812"/>
                  </a:cubicBezTo>
                  <a:cubicBezTo>
                    <a:pt x="1214" y="3835"/>
                    <a:pt x="1298" y="3934"/>
                    <a:pt x="1245" y="3957"/>
                  </a:cubicBezTo>
                  <a:cubicBezTo>
                    <a:pt x="1230" y="3957"/>
                    <a:pt x="1184" y="3995"/>
                    <a:pt x="1176" y="3995"/>
                  </a:cubicBezTo>
                  <a:cubicBezTo>
                    <a:pt x="1146" y="3995"/>
                    <a:pt x="1146" y="3957"/>
                    <a:pt x="1138" y="3942"/>
                  </a:cubicBezTo>
                  <a:cubicBezTo>
                    <a:pt x="1130" y="3926"/>
                    <a:pt x="1123" y="3919"/>
                    <a:pt x="1115" y="3911"/>
                  </a:cubicBezTo>
                  <a:cubicBezTo>
                    <a:pt x="1115" y="3896"/>
                    <a:pt x="1123" y="3888"/>
                    <a:pt x="1123" y="3873"/>
                  </a:cubicBezTo>
                  <a:cubicBezTo>
                    <a:pt x="1123" y="3827"/>
                    <a:pt x="1130" y="3781"/>
                    <a:pt x="1115" y="3743"/>
                  </a:cubicBezTo>
                  <a:cubicBezTo>
                    <a:pt x="1108" y="3690"/>
                    <a:pt x="1130" y="3652"/>
                    <a:pt x="1130" y="3613"/>
                  </a:cubicBezTo>
                  <a:cubicBezTo>
                    <a:pt x="1169" y="3606"/>
                    <a:pt x="1161" y="3636"/>
                    <a:pt x="1192" y="3636"/>
                  </a:cubicBezTo>
                  <a:cubicBezTo>
                    <a:pt x="1214" y="3636"/>
                    <a:pt x="1222" y="3583"/>
                    <a:pt x="1222" y="3560"/>
                  </a:cubicBezTo>
                  <a:cubicBezTo>
                    <a:pt x="1222" y="3529"/>
                    <a:pt x="1230" y="3537"/>
                    <a:pt x="1245" y="3521"/>
                  </a:cubicBezTo>
                  <a:cubicBezTo>
                    <a:pt x="1253" y="3514"/>
                    <a:pt x="1245" y="3506"/>
                    <a:pt x="1253" y="3499"/>
                  </a:cubicBezTo>
                  <a:close/>
                  <a:moveTo>
                    <a:pt x="1253" y="3399"/>
                  </a:moveTo>
                  <a:lnTo>
                    <a:pt x="1253" y="3399"/>
                  </a:lnTo>
                  <a:cubicBezTo>
                    <a:pt x="1260" y="3369"/>
                    <a:pt x="1268" y="3338"/>
                    <a:pt x="1268" y="3308"/>
                  </a:cubicBezTo>
                  <a:cubicBezTo>
                    <a:pt x="1275" y="3285"/>
                    <a:pt x="1268" y="3246"/>
                    <a:pt x="1298" y="3246"/>
                  </a:cubicBezTo>
                  <a:cubicBezTo>
                    <a:pt x="1306" y="3254"/>
                    <a:pt x="1306" y="3254"/>
                    <a:pt x="1306" y="3262"/>
                  </a:cubicBezTo>
                  <a:cubicBezTo>
                    <a:pt x="1306" y="3285"/>
                    <a:pt x="1306" y="3308"/>
                    <a:pt x="1306" y="3331"/>
                  </a:cubicBezTo>
                  <a:cubicBezTo>
                    <a:pt x="1298" y="3346"/>
                    <a:pt x="1298" y="3369"/>
                    <a:pt x="1298" y="3392"/>
                  </a:cubicBezTo>
                  <a:cubicBezTo>
                    <a:pt x="1291" y="3407"/>
                    <a:pt x="1291" y="3422"/>
                    <a:pt x="1291" y="3438"/>
                  </a:cubicBezTo>
                  <a:lnTo>
                    <a:pt x="1291" y="3438"/>
                  </a:lnTo>
                  <a:cubicBezTo>
                    <a:pt x="1275" y="3438"/>
                    <a:pt x="1260" y="3445"/>
                    <a:pt x="1253" y="3430"/>
                  </a:cubicBezTo>
                  <a:cubicBezTo>
                    <a:pt x="1253" y="3399"/>
                    <a:pt x="1253" y="3399"/>
                    <a:pt x="1253" y="3399"/>
                  </a:cubicBezTo>
                  <a:close/>
                  <a:moveTo>
                    <a:pt x="871" y="4553"/>
                  </a:moveTo>
                  <a:lnTo>
                    <a:pt x="871" y="4553"/>
                  </a:lnTo>
                  <a:cubicBezTo>
                    <a:pt x="863" y="4538"/>
                    <a:pt x="856" y="4522"/>
                    <a:pt x="863" y="4507"/>
                  </a:cubicBezTo>
                  <a:cubicBezTo>
                    <a:pt x="863" y="4499"/>
                    <a:pt x="871" y="4507"/>
                    <a:pt x="878" y="4507"/>
                  </a:cubicBezTo>
                  <a:cubicBezTo>
                    <a:pt x="894" y="4499"/>
                    <a:pt x="894" y="4492"/>
                    <a:pt x="901" y="4484"/>
                  </a:cubicBezTo>
                  <a:cubicBezTo>
                    <a:pt x="917" y="4469"/>
                    <a:pt x="939" y="4461"/>
                    <a:pt x="955" y="4476"/>
                  </a:cubicBezTo>
                  <a:cubicBezTo>
                    <a:pt x="970" y="4492"/>
                    <a:pt x="962" y="4492"/>
                    <a:pt x="947" y="4492"/>
                  </a:cubicBezTo>
                  <a:cubicBezTo>
                    <a:pt x="917" y="4499"/>
                    <a:pt x="932" y="4522"/>
                    <a:pt x="932" y="4538"/>
                  </a:cubicBezTo>
                  <a:cubicBezTo>
                    <a:pt x="932" y="4545"/>
                    <a:pt x="924" y="4560"/>
                    <a:pt x="917" y="4560"/>
                  </a:cubicBezTo>
                  <a:cubicBezTo>
                    <a:pt x="909" y="4568"/>
                    <a:pt x="894" y="4568"/>
                    <a:pt x="878" y="4560"/>
                  </a:cubicBezTo>
                  <a:cubicBezTo>
                    <a:pt x="871" y="4553"/>
                    <a:pt x="871" y="4553"/>
                    <a:pt x="871" y="4553"/>
                  </a:cubicBezTo>
                  <a:close/>
                  <a:moveTo>
                    <a:pt x="4812" y="3056"/>
                  </a:moveTo>
                  <a:lnTo>
                    <a:pt x="4812" y="3056"/>
                  </a:lnTo>
                  <a:cubicBezTo>
                    <a:pt x="4766" y="3094"/>
                    <a:pt x="4728" y="3147"/>
                    <a:pt x="4682" y="3178"/>
                  </a:cubicBezTo>
                  <a:cubicBezTo>
                    <a:pt x="4552" y="3254"/>
                    <a:pt x="4529" y="3216"/>
                    <a:pt x="4407" y="3193"/>
                  </a:cubicBezTo>
                  <a:cubicBezTo>
                    <a:pt x="4361" y="3185"/>
                    <a:pt x="4331" y="3231"/>
                    <a:pt x="4270" y="3231"/>
                  </a:cubicBezTo>
                  <a:cubicBezTo>
                    <a:pt x="4270" y="3269"/>
                    <a:pt x="4361" y="3277"/>
                    <a:pt x="4323" y="3323"/>
                  </a:cubicBezTo>
                  <a:cubicBezTo>
                    <a:pt x="4208" y="3438"/>
                    <a:pt x="4208" y="3438"/>
                    <a:pt x="4208" y="3438"/>
                  </a:cubicBezTo>
                  <a:cubicBezTo>
                    <a:pt x="4178" y="3468"/>
                    <a:pt x="4147" y="3422"/>
                    <a:pt x="4147" y="3483"/>
                  </a:cubicBezTo>
                  <a:cubicBezTo>
                    <a:pt x="4140" y="3560"/>
                    <a:pt x="4079" y="3506"/>
                    <a:pt x="4048" y="3506"/>
                  </a:cubicBezTo>
                  <a:cubicBezTo>
                    <a:pt x="3979" y="3506"/>
                    <a:pt x="3911" y="3537"/>
                    <a:pt x="3834" y="3537"/>
                  </a:cubicBezTo>
                  <a:cubicBezTo>
                    <a:pt x="3789" y="3537"/>
                    <a:pt x="3781" y="3491"/>
                    <a:pt x="3743" y="3483"/>
                  </a:cubicBezTo>
                  <a:cubicBezTo>
                    <a:pt x="3758" y="3422"/>
                    <a:pt x="3979" y="3514"/>
                    <a:pt x="4041" y="3468"/>
                  </a:cubicBezTo>
                  <a:cubicBezTo>
                    <a:pt x="4125" y="3392"/>
                    <a:pt x="4056" y="3269"/>
                    <a:pt x="4231" y="3269"/>
                  </a:cubicBezTo>
                  <a:cubicBezTo>
                    <a:pt x="4201" y="3178"/>
                    <a:pt x="4293" y="3102"/>
                    <a:pt x="4354" y="3025"/>
                  </a:cubicBezTo>
                  <a:cubicBezTo>
                    <a:pt x="4377" y="3017"/>
                    <a:pt x="4430" y="2979"/>
                    <a:pt x="4392" y="2964"/>
                  </a:cubicBezTo>
                  <a:cubicBezTo>
                    <a:pt x="4346" y="2949"/>
                    <a:pt x="4346" y="2941"/>
                    <a:pt x="4300" y="2964"/>
                  </a:cubicBezTo>
                  <a:cubicBezTo>
                    <a:pt x="4254" y="2994"/>
                    <a:pt x="4186" y="3048"/>
                    <a:pt x="4125" y="2994"/>
                  </a:cubicBezTo>
                  <a:cubicBezTo>
                    <a:pt x="4079" y="2941"/>
                    <a:pt x="3911" y="3102"/>
                    <a:pt x="3872" y="3140"/>
                  </a:cubicBezTo>
                  <a:cubicBezTo>
                    <a:pt x="3827" y="3185"/>
                    <a:pt x="3773" y="3224"/>
                    <a:pt x="3727" y="3269"/>
                  </a:cubicBezTo>
                  <a:cubicBezTo>
                    <a:pt x="3735" y="3231"/>
                    <a:pt x="3743" y="3193"/>
                    <a:pt x="3766" y="3162"/>
                  </a:cubicBezTo>
                  <a:cubicBezTo>
                    <a:pt x="3789" y="3132"/>
                    <a:pt x="3827" y="3117"/>
                    <a:pt x="3842" y="3079"/>
                  </a:cubicBezTo>
                  <a:cubicBezTo>
                    <a:pt x="3857" y="3048"/>
                    <a:pt x="3872" y="3048"/>
                    <a:pt x="3903" y="3025"/>
                  </a:cubicBezTo>
                  <a:cubicBezTo>
                    <a:pt x="3941" y="3002"/>
                    <a:pt x="3926" y="2972"/>
                    <a:pt x="3987" y="2956"/>
                  </a:cubicBezTo>
                  <a:cubicBezTo>
                    <a:pt x="4155" y="2926"/>
                    <a:pt x="4155" y="2926"/>
                    <a:pt x="4155" y="2926"/>
                  </a:cubicBezTo>
                  <a:cubicBezTo>
                    <a:pt x="4224" y="2918"/>
                    <a:pt x="4224" y="2857"/>
                    <a:pt x="4270" y="2827"/>
                  </a:cubicBezTo>
                  <a:cubicBezTo>
                    <a:pt x="4293" y="2811"/>
                    <a:pt x="4323" y="2819"/>
                    <a:pt x="4354" y="2819"/>
                  </a:cubicBezTo>
                  <a:cubicBezTo>
                    <a:pt x="4354" y="2811"/>
                    <a:pt x="4384" y="2788"/>
                    <a:pt x="4384" y="2796"/>
                  </a:cubicBezTo>
                  <a:cubicBezTo>
                    <a:pt x="4384" y="2834"/>
                    <a:pt x="4354" y="2872"/>
                    <a:pt x="4354" y="2903"/>
                  </a:cubicBezTo>
                  <a:cubicBezTo>
                    <a:pt x="4354" y="2918"/>
                    <a:pt x="4438" y="2979"/>
                    <a:pt x="4438" y="2941"/>
                  </a:cubicBezTo>
                  <a:cubicBezTo>
                    <a:pt x="4438" y="2918"/>
                    <a:pt x="4468" y="2888"/>
                    <a:pt x="4476" y="2865"/>
                  </a:cubicBezTo>
                  <a:cubicBezTo>
                    <a:pt x="4514" y="2781"/>
                    <a:pt x="4583" y="2689"/>
                    <a:pt x="4636" y="2613"/>
                  </a:cubicBezTo>
                  <a:cubicBezTo>
                    <a:pt x="4667" y="2567"/>
                    <a:pt x="4843" y="2360"/>
                    <a:pt x="4690" y="2437"/>
                  </a:cubicBezTo>
                  <a:cubicBezTo>
                    <a:pt x="4629" y="2460"/>
                    <a:pt x="4675" y="2529"/>
                    <a:pt x="4568" y="2529"/>
                  </a:cubicBezTo>
                  <a:cubicBezTo>
                    <a:pt x="4476" y="2529"/>
                    <a:pt x="4499" y="2437"/>
                    <a:pt x="4392" y="2513"/>
                  </a:cubicBezTo>
                  <a:cubicBezTo>
                    <a:pt x="4331" y="2559"/>
                    <a:pt x="4331" y="2529"/>
                    <a:pt x="4270" y="2506"/>
                  </a:cubicBezTo>
                  <a:cubicBezTo>
                    <a:pt x="4224" y="2490"/>
                    <a:pt x="4147" y="2506"/>
                    <a:pt x="4117" y="2468"/>
                  </a:cubicBezTo>
                  <a:cubicBezTo>
                    <a:pt x="4071" y="2429"/>
                    <a:pt x="4048" y="2437"/>
                    <a:pt x="3995" y="2429"/>
                  </a:cubicBezTo>
                  <a:cubicBezTo>
                    <a:pt x="3956" y="2422"/>
                    <a:pt x="3842" y="2383"/>
                    <a:pt x="3842" y="2337"/>
                  </a:cubicBezTo>
                  <a:cubicBezTo>
                    <a:pt x="3857" y="2376"/>
                    <a:pt x="4132" y="2422"/>
                    <a:pt x="4186" y="2429"/>
                  </a:cubicBezTo>
                  <a:cubicBezTo>
                    <a:pt x="4231" y="2445"/>
                    <a:pt x="4254" y="2422"/>
                    <a:pt x="4293" y="2406"/>
                  </a:cubicBezTo>
                  <a:cubicBezTo>
                    <a:pt x="4369" y="2383"/>
                    <a:pt x="4377" y="2460"/>
                    <a:pt x="4377" y="2337"/>
                  </a:cubicBezTo>
                  <a:cubicBezTo>
                    <a:pt x="4377" y="2223"/>
                    <a:pt x="4445" y="2261"/>
                    <a:pt x="4331" y="2193"/>
                  </a:cubicBezTo>
                  <a:cubicBezTo>
                    <a:pt x="4262" y="2147"/>
                    <a:pt x="4369" y="2177"/>
                    <a:pt x="4377" y="2185"/>
                  </a:cubicBezTo>
                  <a:cubicBezTo>
                    <a:pt x="4407" y="2215"/>
                    <a:pt x="4415" y="2139"/>
                    <a:pt x="4430" y="2108"/>
                  </a:cubicBezTo>
                  <a:cubicBezTo>
                    <a:pt x="4537" y="2040"/>
                    <a:pt x="4606" y="2070"/>
                    <a:pt x="4644" y="1933"/>
                  </a:cubicBezTo>
                  <a:cubicBezTo>
                    <a:pt x="4659" y="1879"/>
                    <a:pt x="4888" y="1719"/>
                    <a:pt x="4942" y="1696"/>
                  </a:cubicBezTo>
                  <a:cubicBezTo>
                    <a:pt x="4995" y="1666"/>
                    <a:pt x="5072" y="1551"/>
                    <a:pt x="5117" y="1543"/>
                  </a:cubicBezTo>
                  <a:cubicBezTo>
                    <a:pt x="5125" y="1528"/>
                    <a:pt x="5194" y="1490"/>
                    <a:pt x="5209" y="1452"/>
                  </a:cubicBezTo>
                  <a:cubicBezTo>
                    <a:pt x="5263" y="1345"/>
                    <a:pt x="5263" y="1345"/>
                    <a:pt x="5263" y="1345"/>
                  </a:cubicBezTo>
                  <a:cubicBezTo>
                    <a:pt x="5278" y="1306"/>
                    <a:pt x="5415" y="1199"/>
                    <a:pt x="5415" y="1192"/>
                  </a:cubicBezTo>
                  <a:cubicBezTo>
                    <a:pt x="5431" y="1192"/>
                    <a:pt x="5461" y="1177"/>
                    <a:pt x="5477" y="1169"/>
                  </a:cubicBezTo>
                  <a:cubicBezTo>
                    <a:pt x="5515" y="1161"/>
                    <a:pt x="5568" y="1108"/>
                    <a:pt x="5614" y="1100"/>
                  </a:cubicBezTo>
                  <a:cubicBezTo>
                    <a:pt x="5643" y="1100"/>
                    <a:pt x="5659" y="1047"/>
                    <a:pt x="5674" y="1024"/>
                  </a:cubicBezTo>
                  <a:cubicBezTo>
                    <a:pt x="5712" y="993"/>
                    <a:pt x="5804" y="924"/>
                    <a:pt x="5819" y="879"/>
                  </a:cubicBezTo>
                  <a:cubicBezTo>
                    <a:pt x="5827" y="833"/>
                    <a:pt x="5842" y="779"/>
                    <a:pt x="5857" y="734"/>
                  </a:cubicBezTo>
                  <a:cubicBezTo>
                    <a:pt x="5880" y="665"/>
                    <a:pt x="5850" y="657"/>
                    <a:pt x="5827" y="611"/>
                  </a:cubicBezTo>
                  <a:cubicBezTo>
                    <a:pt x="5781" y="543"/>
                    <a:pt x="5743" y="512"/>
                    <a:pt x="5758" y="413"/>
                  </a:cubicBezTo>
                  <a:cubicBezTo>
                    <a:pt x="5857" y="359"/>
                    <a:pt x="5934" y="184"/>
                    <a:pt x="5934" y="69"/>
                  </a:cubicBezTo>
                  <a:cubicBezTo>
                    <a:pt x="5804" y="54"/>
                    <a:pt x="5804" y="54"/>
                    <a:pt x="5804" y="54"/>
                  </a:cubicBezTo>
                  <a:cubicBezTo>
                    <a:pt x="5781" y="46"/>
                    <a:pt x="5758" y="69"/>
                    <a:pt x="5743" y="115"/>
                  </a:cubicBezTo>
                  <a:cubicBezTo>
                    <a:pt x="5697" y="115"/>
                    <a:pt x="5697" y="38"/>
                    <a:pt x="5622" y="54"/>
                  </a:cubicBezTo>
                  <a:cubicBezTo>
                    <a:pt x="5561" y="61"/>
                    <a:pt x="5492" y="84"/>
                    <a:pt x="5431" y="69"/>
                  </a:cubicBezTo>
                  <a:cubicBezTo>
                    <a:pt x="5408" y="61"/>
                    <a:pt x="5362" y="0"/>
                    <a:pt x="5354" y="16"/>
                  </a:cubicBezTo>
                  <a:cubicBezTo>
                    <a:pt x="5331" y="46"/>
                    <a:pt x="5301" y="107"/>
                    <a:pt x="5347" y="122"/>
                  </a:cubicBezTo>
                  <a:cubicBezTo>
                    <a:pt x="5415" y="153"/>
                    <a:pt x="5400" y="199"/>
                    <a:pt x="5385" y="252"/>
                  </a:cubicBezTo>
                  <a:cubicBezTo>
                    <a:pt x="5339" y="245"/>
                    <a:pt x="5270" y="153"/>
                    <a:pt x="5186" y="176"/>
                  </a:cubicBezTo>
                  <a:cubicBezTo>
                    <a:pt x="5049" y="230"/>
                    <a:pt x="5186" y="122"/>
                    <a:pt x="5049" y="153"/>
                  </a:cubicBezTo>
                  <a:cubicBezTo>
                    <a:pt x="5003" y="168"/>
                    <a:pt x="4934" y="161"/>
                    <a:pt x="4896" y="191"/>
                  </a:cubicBezTo>
                  <a:cubicBezTo>
                    <a:pt x="4843" y="245"/>
                    <a:pt x="4758" y="306"/>
                    <a:pt x="4682" y="313"/>
                  </a:cubicBezTo>
                  <a:cubicBezTo>
                    <a:pt x="4636" y="313"/>
                    <a:pt x="4377" y="329"/>
                    <a:pt x="4361" y="260"/>
                  </a:cubicBezTo>
                  <a:cubicBezTo>
                    <a:pt x="4346" y="138"/>
                    <a:pt x="4293" y="374"/>
                    <a:pt x="4231" y="344"/>
                  </a:cubicBezTo>
                  <a:cubicBezTo>
                    <a:pt x="4163" y="306"/>
                    <a:pt x="4155" y="382"/>
                    <a:pt x="4086" y="382"/>
                  </a:cubicBezTo>
                  <a:cubicBezTo>
                    <a:pt x="4033" y="382"/>
                    <a:pt x="4056" y="405"/>
                    <a:pt x="4025" y="436"/>
                  </a:cubicBezTo>
                  <a:cubicBezTo>
                    <a:pt x="3995" y="459"/>
                    <a:pt x="3934" y="413"/>
                    <a:pt x="3911" y="405"/>
                  </a:cubicBezTo>
                  <a:cubicBezTo>
                    <a:pt x="3834" y="359"/>
                    <a:pt x="3674" y="611"/>
                    <a:pt x="3659" y="672"/>
                  </a:cubicBezTo>
                  <a:cubicBezTo>
                    <a:pt x="3659" y="649"/>
                    <a:pt x="3674" y="520"/>
                    <a:pt x="3682" y="505"/>
                  </a:cubicBezTo>
                  <a:cubicBezTo>
                    <a:pt x="3727" y="451"/>
                    <a:pt x="3735" y="436"/>
                    <a:pt x="3712" y="367"/>
                  </a:cubicBezTo>
                  <a:cubicBezTo>
                    <a:pt x="3689" y="306"/>
                    <a:pt x="3628" y="298"/>
                    <a:pt x="3567" y="291"/>
                  </a:cubicBezTo>
                  <a:cubicBezTo>
                    <a:pt x="3338" y="252"/>
                    <a:pt x="3529" y="428"/>
                    <a:pt x="3399" y="474"/>
                  </a:cubicBezTo>
                  <a:cubicBezTo>
                    <a:pt x="3322" y="497"/>
                    <a:pt x="3300" y="634"/>
                    <a:pt x="3216" y="665"/>
                  </a:cubicBezTo>
                  <a:cubicBezTo>
                    <a:pt x="3193" y="672"/>
                    <a:pt x="3216" y="619"/>
                    <a:pt x="3223" y="611"/>
                  </a:cubicBezTo>
                  <a:cubicBezTo>
                    <a:pt x="3254" y="566"/>
                    <a:pt x="3322" y="482"/>
                    <a:pt x="3338" y="428"/>
                  </a:cubicBezTo>
                  <a:cubicBezTo>
                    <a:pt x="3376" y="329"/>
                    <a:pt x="3200" y="313"/>
                    <a:pt x="3170" y="222"/>
                  </a:cubicBezTo>
                  <a:cubicBezTo>
                    <a:pt x="3162" y="222"/>
                    <a:pt x="3162" y="291"/>
                    <a:pt x="3155" y="306"/>
                  </a:cubicBezTo>
                  <a:cubicBezTo>
                    <a:pt x="3101" y="451"/>
                    <a:pt x="3101" y="451"/>
                    <a:pt x="3101" y="451"/>
                  </a:cubicBezTo>
                  <a:cubicBezTo>
                    <a:pt x="3109" y="420"/>
                    <a:pt x="3116" y="382"/>
                    <a:pt x="3116" y="352"/>
                  </a:cubicBezTo>
                  <a:cubicBezTo>
                    <a:pt x="3116" y="336"/>
                    <a:pt x="3086" y="313"/>
                    <a:pt x="3078" y="283"/>
                  </a:cubicBezTo>
                  <a:cubicBezTo>
                    <a:pt x="3070" y="191"/>
                    <a:pt x="3017" y="161"/>
                    <a:pt x="2925" y="161"/>
                  </a:cubicBezTo>
                  <a:cubicBezTo>
                    <a:pt x="2880" y="161"/>
                    <a:pt x="2811" y="107"/>
                    <a:pt x="2811" y="168"/>
                  </a:cubicBezTo>
                  <a:cubicBezTo>
                    <a:pt x="2811" y="230"/>
                    <a:pt x="2803" y="321"/>
                    <a:pt x="2765" y="367"/>
                  </a:cubicBezTo>
                  <a:cubicBezTo>
                    <a:pt x="2742" y="405"/>
                    <a:pt x="2696" y="390"/>
                    <a:pt x="2673" y="420"/>
                  </a:cubicBezTo>
                  <a:cubicBezTo>
                    <a:pt x="2643" y="459"/>
                    <a:pt x="2650" y="505"/>
                    <a:pt x="2628" y="550"/>
                  </a:cubicBezTo>
                  <a:cubicBezTo>
                    <a:pt x="2612" y="573"/>
                    <a:pt x="2681" y="604"/>
                    <a:pt x="2704" y="619"/>
                  </a:cubicBezTo>
                  <a:cubicBezTo>
                    <a:pt x="2788" y="665"/>
                    <a:pt x="2689" y="672"/>
                    <a:pt x="2650" y="703"/>
                  </a:cubicBezTo>
                  <a:cubicBezTo>
                    <a:pt x="2582" y="787"/>
                    <a:pt x="2704" y="795"/>
                    <a:pt x="2719" y="833"/>
                  </a:cubicBezTo>
                  <a:cubicBezTo>
                    <a:pt x="2650" y="833"/>
                    <a:pt x="2643" y="787"/>
                    <a:pt x="2605" y="787"/>
                  </a:cubicBezTo>
                  <a:cubicBezTo>
                    <a:pt x="2566" y="779"/>
                    <a:pt x="2612" y="871"/>
                    <a:pt x="2528" y="863"/>
                  </a:cubicBezTo>
                  <a:cubicBezTo>
                    <a:pt x="2482" y="863"/>
                    <a:pt x="2490" y="902"/>
                    <a:pt x="2528" y="902"/>
                  </a:cubicBezTo>
                  <a:cubicBezTo>
                    <a:pt x="2574" y="902"/>
                    <a:pt x="2543" y="932"/>
                    <a:pt x="2543" y="963"/>
                  </a:cubicBezTo>
                  <a:cubicBezTo>
                    <a:pt x="2543" y="1024"/>
                    <a:pt x="2582" y="1039"/>
                    <a:pt x="2582" y="1093"/>
                  </a:cubicBezTo>
                  <a:cubicBezTo>
                    <a:pt x="2582" y="1192"/>
                    <a:pt x="2673" y="1199"/>
                    <a:pt x="2696" y="1253"/>
                  </a:cubicBezTo>
                  <a:cubicBezTo>
                    <a:pt x="2643" y="1253"/>
                    <a:pt x="2635" y="1207"/>
                    <a:pt x="2582" y="1230"/>
                  </a:cubicBezTo>
                  <a:cubicBezTo>
                    <a:pt x="2543" y="1253"/>
                    <a:pt x="2490" y="1268"/>
                    <a:pt x="2444" y="1245"/>
                  </a:cubicBezTo>
                  <a:cubicBezTo>
                    <a:pt x="2406" y="1230"/>
                    <a:pt x="2375" y="1207"/>
                    <a:pt x="2414" y="1261"/>
                  </a:cubicBezTo>
                  <a:cubicBezTo>
                    <a:pt x="2429" y="1283"/>
                    <a:pt x="2345" y="1314"/>
                    <a:pt x="2322" y="1306"/>
                  </a:cubicBezTo>
                  <a:cubicBezTo>
                    <a:pt x="2253" y="1276"/>
                    <a:pt x="2253" y="1207"/>
                    <a:pt x="2200" y="1276"/>
                  </a:cubicBezTo>
                  <a:cubicBezTo>
                    <a:pt x="2169" y="1322"/>
                    <a:pt x="2192" y="1306"/>
                    <a:pt x="2223" y="1329"/>
                  </a:cubicBezTo>
                  <a:cubicBezTo>
                    <a:pt x="2299" y="1368"/>
                    <a:pt x="2284" y="1536"/>
                    <a:pt x="2345" y="1566"/>
                  </a:cubicBezTo>
                  <a:cubicBezTo>
                    <a:pt x="2436" y="1604"/>
                    <a:pt x="2330" y="1574"/>
                    <a:pt x="2368" y="1650"/>
                  </a:cubicBezTo>
                  <a:cubicBezTo>
                    <a:pt x="2383" y="1673"/>
                    <a:pt x="2398" y="1795"/>
                    <a:pt x="2360" y="1810"/>
                  </a:cubicBezTo>
                  <a:cubicBezTo>
                    <a:pt x="2345" y="1818"/>
                    <a:pt x="2238" y="1795"/>
                    <a:pt x="2223" y="1780"/>
                  </a:cubicBezTo>
                  <a:cubicBezTo>
                    <a:pt x="2200" y="1765"/>
                    <a:pt x="2161" y="1704"/>
                    <a:pt x="2139" y="1696"/>
                  </a:cubicBezTo>
                  <a:cubicBezTo>
                    <a:pt x="2139" y="1734"/>
                    <a:pt x="2078" y="1780"/>
                    <a:pt x="2116" y="1803"/>
                  </a:cubicBezTo>
                  <a:cubicBezTo>
                    <a:pt x="2169" y="1841"/>
                    <a:pt x="2139" y="1856"/>
                    <a:pt x="2139" y="1902"/>
                  </a:cubicBezTo>
                  <a:cubicBezTo>
                    <a:pt x="2223" y="1902"/>
                    <a:pt x="2276" y="1948"/>
                    <a:pt x="2307" y="2017"/>
                  </a:cubicBezTo>
                  <a:cubicBezTo>
                    <a:pt x="2353" y="2124"/>
                    <a:pt x="2421" y="2085"/>
                    <a:pt x="2505" y="2139"/>
                  </a:cubicBezTo>
                  <a:cubicBezTo>
                    <a:pt x="2566" y="2170"/>
                    <a:pt x="2467" y="2238"/>
                    <a:pt x="2475" y="2246"/>
                  </a:cubicBezTo>
                  <a:cubicBezTo>
                    <a:pt x="2543" y="2299"/>
                    <a:pt x="2543" y="2299"/>
                    <a:pt x="2543" y="2299"/>
                  </a:cubicBezTo>
                  <a:cubicBezTo>
                    <a:pt x="2589" y="2345"/>
                    <a:pt x="2696" y="2475"/>
                    <a:pt x="2696" y="2544"/>
                  </a:cubicBezTo>
                  <a:cubicBezTo>
                    <a:pt x="2666" y="2544"/>
                    <a:pt x="2628" y="2399"/>
                    <a:pt x="2589" y="2376"/>
                  </a:cubicBezTo>
                  <a:cubicBezTo>
                    <a:pt x="2414" y="2269"/>
                    <a:pt x="2414" y="2269"/>
                    <a:pt x="2414" y="2269"/>
                  </a:cubicBezTo>
                  <a:cubicBezTo>
                    <a:pt x="2360" y="2238"/>
                    <a:pt x="2307" y="2292"/>
                    <a:pt x="2261" y="2231"/>
                  </a:cubicBezTo>
                  <a:cubicBezTo>
                    <a:pt x="2238" y="2200"/>
                    <a:pt x="2230" y="2215"/>
                    <a:pt x="2192" y="2215"/>
                  </a:cubicBezTo>
                  <a:cubicBezTo>
                    <a:pt x="2192" y="2292"/>
                    <a:pt x="2269" y="2284"/>
                    <a:pt x="2307" y="2337"/>
                  </a:cubicBezTo>
                  <a:cubicBezTo>
                    <a:pt x="2322" y="2360"/>
                    <a:pt x="2490" y="2483"/>
                    <a:pt x="2436" y="2468"/>
                  </a:cubicBezTo>
                  <a:cubicBezTo>
                    <a:pt x="2391" y="2460"/>
                    <a:pt x="2368" y="2422"/>
                    <a:pt x="2322" y="2422"/>
                  </a:cubicBezTo>
                  <a:cubicBezTo>
                    <a:pt x="2291" y="2414"/>
                    <a:pt x="2253" y="2345"/>
                    <a:pt x="2207" y="2322"/>
                  </a:cubicBezTo>
                  <a:cubicBezTo>
                    <a:pt x="2078" y="2269"/>
                    <a:pt x="2177" y="2391"/>
                    <a:pt x="2078" y="2437"/>
                  </a:cubicBezTo>
                  <a:cubicBezTo>
                    <a:pt x="1955" y="2452"/>
                    <a:pt x="1932" y="2360"/>
                    <a:pt x="1932" y="2261"/>
                  </a:cubicBezTo>
                  <a:cubicBezTo>
                    <a:pt x="1894" y="2254"/>
                    <a:pt x="1825" y="2208"/>
                    <a:pt x="1818" y="2269"/>
                  </a:cubicBezTo>
                  <a:cubicBezTo>
                    <a:pt x="1818" y="2307"/>
                    <a:pt x="1780" y="2368"/>
                    <a:pt x="1810" y="2399"/>
                  </a:cubicBezTo>
                  <a:cubicBezTo>
                    <a:pt x="1894" y="2468"/>
                    <a:pt x="1894" y="2513"/>
                    <a:pt x="1864" y="2605"/>
                  </a:cubicBezTo>
                  <a:cubicBezTo>
                    <a:pt x="1856" y="2628"/>
                    <a:pt x="1864" y="2658"/>
                    <a:pt x="1871" y="2674"/>
                  </a:cubicBezTo>
                  <a:cubicBezTo>
                    <a:pt x="1894" y="2727"/>
                    <a:pt x="1787" y="2689"/>
                    <a:pt x="1772" y="2628"/>
                  </a:cubicBezTo>
                  <a:cubicBezTo>
                    <a:pt x="1764" y="2582"/>
                    <a:pt x="1764" y="2559"/>
                    <a:pt x="1749" y="2521"/>
                  </a:cubicBezTo>
                  <a:cubicBezTo>
                    <a:pt x="1734" y="2483"/>
                    <a:pt x="1749" y="2391"/>
                    <a:pt x="1696" y="2406"/>
                  </a:cubicBezTo>
                  <a:cubicBezTo>
                    <a:pt x="1634" y="2422"/>
                    <a:pt x="1604" y="2437"/>
                    <a:pt x="1543" y="2437"/>
                  </a:cubicBezTo>
                  <a:cubicBezTo>
                    <a:pt x="1543" y="2475"/>
                    <a:pt x="1550" y="2742"/>
                    <a:pt x="1566" y="2750"/>
                  </a:cubicBezTo>
                  <a:cubicBezTo>
                    <a:pt x="1642" y="2819"/>
                    <a:pt x="1742" y="2788"/>
                    <a:pt x="1742" y="2910"/>
                  </a:cubicBezTo>
                  <a:cubicBezTo>
                    <a:pt x="1726" y="2910"/>
                    <a:pt x="1703" y="2880"/>
                    <a:pt x="1673" y="2880"/>
                  </a:cubicBezTo>
                  <a:cubicBezTo>
                    <a:pt x="1558" y="2880"/>
                    <a:pt x="1589" y="2949"/>
                    <a:pt x="1535" y="3025"/>
                  </a:cubicBezTo>
                  <a:cubicBezTo>
                    <a:pt x="1489" y="3109"/>
                    <a:pt x="1604" y="3071"/>
                    <a:pt x="1627" y="3140"/>
                  </a:cubicBezTo>
                  <a:cubicBezTo>
                    <a:pt x="1634" y="3162"/>
                    <a:pt x="1657" y="3224"/>
                    <a:pt x="1680" y="3239"/>
                  </a:cubicBezTo>
                  <a:cubicBezTo>
                    <a:pt x="1742" y="3292"/>
                    <a:pt x="1711" y="3338"/>
                    <a:pt x="1803" y="3338"/>
                  </a:cubicBezTo>
                  <a:cubicBezTo>
                    <a:pt x="1894" y="3338"/>
                    <a:pt x="1902" y="3331"/>
                    <a:pt x="1978" y="3369"/>
                  </a:cubicBezTo>
                  <a:cubicBezTo>
                    <a:pt x="1978" y="3384"/>
                    <a:pt x="1978" y="3384"/>
                    <a:pt x="1978" y="3384"/>
                  </a:cubicBezTo>
                  <a:cubicBezTo>
                    <a:pt x="1940" y="3392"/>
                    <a:pt x="1909" y="3377"/>
                    <a:pt x="1864" y="3384"/>
                  </a:cubicBezTo>
                  <a:cubicBezTo>
                    <a:pt x="1848" y="3384"/>
                    <a:pt x="1848" y="3407"/>
                    <a:pt x="1825" y="3392"/>
                  </a:cubicBezTo>
                  <a:cubicBezTo>
                    <a:pt x="1810" y="3377"/>
                    <a:pt x="1787" y="3377"/>
                    <a:pt x="1772" y="3384"/>
                  </a:cubicBezTo>
                  <a:cubicBezTo>
                    <a:pt x="1772" y="3407"/>
                    <a:pt x="1787" y="3415"/>
                    <a:pt x="1787" y="3438"/>
                  </a:cubicBezTo>
                  <a:cubicBezTo>
                    <a:pt x="1787" y="3476"/>
                    <a:pt x="1726" y="3407"/>
                    <a:pt x="1726" y="3399"/>
                  </a:cubicBezTo>
                  <a:cubicBezTo>
                    <a:pt x="1696" y="3377"/>
                    <a:pt x="1719" y="3361"/>
                    <a:pt x="1696" y="3338"/>
                  </a:cubicBezTo>
                  <a:lnTo>
                    <a:pt x="1696" y="3338"/>
                  </a:lnTo>
                  <a:cubicBezTo>
                    <a:pt x="1680" y="3407"/>
                    <a:pt x="1543" y="3254"/>
                    <a:pt x="1512" y="3246"/>
                  </a:cubicBezTo>
                  <a:lnTo>
                    <a:pt x="1497" y="3246"/>
                  </a:lnTo>
                  <a:cubicBezTo>
                    <a:pt x="1497" y="3246"/>
                    <a:pt x="1497" y="3246"/>
                    <a:pt x="1489" y="3246"/>
                  </a:cubicBezTo>
                  <a:cubicBezTo>
                    <a:pt x="1459" y="3369"/>
                    <a:pt x="1444" y="3544"/>
                    <a:pt x="1467" y="3667"/>
                  </a:cubicBezTo>
                  <a:cubicBezTo>
                    <a:pt x="1482" y="3674"/>
                    <a:pt x="1512" y="3667"/>
                    <a:pt x="1520" y="3674"/>
                  </a:cubicBezTo>
                  <a:cubicBezTo>
                    <a:pt x="1528" y="3697"/>
                    <a:pt x="1512" y="3743"/>
                    <a:pt x="1520" y="3774"/>
                  </a:cubicBezTo>
                  <a:cubicBezTo>
                    <a:pt x="1520" y="3781"/>
                    <a:pt x="1558" y="3911"/>
                    <a:pt x="1566" y="3919"/>
                  </a:cubicBezTo>
                  <a:cubicBezTo>
                    <a:pt x="1596" y="3965"/>
                    <a:pt x="1665" y="3904"/>
                    <a:pt x="1696" y="3881"/>
                  </a:cubicBezTo>
                  <a:cubicBezTo>
                    <a:pt x="1726" y="3865"/>
                    <a:pt x="1795" y="3796"/>
                    <a:pt x="1825" y="3796"/>
                  </a:cubicBezTo>
                  <a:cubicBezTo>
                    <a:pt x="1833" y="3796"/>
                    <a:pt x="1818" y="3842"/>
                    <a:pt x="1848" y="3865"/>
                  </a:cubicBezTo>
                  <a:cubicBezTo>
                    <a:pt x="1971" y="3972"/>
                    <a:pt x="1994" y="3789"/>
                    <a:pt x="2078" y="3758"/>
                  </a:cubicBezTo>
                  <a:cubicBezTo>
                    <a:pt x="2039" y="3812"/>
                    <a:pt x="2039" y="3873"/>
                    <a:pt x="1978" y="3911"/>
                  </a:cubicBezTo>
                  <a:cubicBezTo>
                    <a:pt x="1948" y="3934"/>
                    <a:pt x="1856" y="3995"/>
                    <a:pt x="1818" y="3965"/>
                  </a:cubicBezTo>
                  <a:cubicBezTo>
                    <a:pt x="1757" y="3919"/>
                    <a:pt x="1734" y="4003"/>
                    <a:pt x="1703" y="4049"/>
                  </a:cubicBezTo>
                  <a:cubicBezTo>
                    <a:pt x="1642" y="4125"/>
                    <a:pt x="1719" y="4133"/>
                    <a:pt x="1780" y="4125"/>
                  </a:cubicBezTo>
                  <a:cubicBezTo>
                    <a:pt x="1886" y="4110"/>
                    <a:pt x="1978" y="4148"/>
                    <a:pt x="2055" y="4201"/>
                  </a:cubicBezTo>
                  <a:cubicBezTo>
                    <a:pt x="2085" y="4224"/>
                    <a:pt x="2108" y="4255"/>
                    <a:pt x="2139" y="4278"/>
                  </a:cubicBezTo>
                  <a:cubicBezTo>
                    <a:pt x="2184" y="4308"/>
                    <a:pt x="2108" y="4285"/>
                    <a:pt x="2085" y="4270"/>
                  </a:cubicBezTo>
                  <a:cubicBezTo>
                    <a:pt x="2039" y="4247"/>
                    <a:pt x="1994" y="4148"/>
                    <a:pt x="1940" y="4171"/>
                  </a:cubicBezTo>
                  <a:cubicBezTo>
                    <a:pt x="1894" y="4186"/>
                    <a:pt x="1825" y="4194"/>
                    <a:pt x="1803" y="4232"/>
                  </a:cubicBezTo>
                  <a:cubicBezTo>
                    <a:pt x="1772" y="4301"/>
                    <a:pt x="1864" y="4270"/>
                    <a:pt x="1825" y="4339"/>
                  </a:cubicBezTo>
                  <a:cubicBezTo>
                    <a:pt x="1764" y="4446"/>
                    <a:pt x="1657" y="4507"/>
                    <a:pt x="1864" y="4522"/>
                  </a:cubicBezTo>
                  <a:cubicBezTo>
                    <a:pt x="1932" y="4530"/>
                    <a:pt x="1902" y="4637"/>
                    <a:pt x="2024" y="4637"/>
                  </a:cubicBezTo>
                  <a:cubicBezTo>
                    <a:pt x="2093" y="4637"/>
                    <a:pt x="2009" y="4675"/>
                    <a:pt x="1971" y="4667"/>
                  </a:cubicBezTo>
                  <a:cubicBezTo>
                    <a:pt x="1917" y="4660"/>
                    <a:pt x="1902" y="4599"/>
                    <a:pt x="1841" y="4606"/>
                  </a:cubicBezTo>
                  <a:cubicBezTo>
                    <a:pt x="1833" y="4606"/>
                    <a:pt x="1688" y="4568"/>
                    <a:pt x="1680" y="4606"/>
                  </a:cubicBezTo>
                  <a:cubicBezTo>
                    <a:pt x="1680" y="4644"/>
                    <a:pt x="1596" y="4728"/>
                    <a:pt x="1573" y="4751"/>
                  </a:cubicBezTo>
                  <a:cubicBezTo>
                    <a:pt x="1573" y="4805"/>
                    <a:pt x="1642" y="4858"/>
                    <a:pt x="1688" y="4835"/>
                  </a:cubicBezTo>
                  <a:cubicBezTo>
                    <a:pt x="1749" y="4813"/>
                    <a:pt x="1734" y="4866"/>
                    <a:pt x="1749" y="4904"/>
                  </a:cubicBezTo>
                  <a:cubicBezTo>
                    <a:pt x="1757" y="4927"/>
                    <a:pt x="1871" y="5011"/>
                    <a:pt x="1841" y="5011"/>
                  </a:cubicBezTo>
                  <a:cubicBezTo>
                    <a:pt x="1764" y="5019"/>
                    <a:pt x="1696" y="4996"/>
                    <a:pt x="1673" y="4912"/>
                  </a:cubicBezTo>
                  <a:cubicBezTo>
                    <a:pt x="1642" y="4912"/>
                    <a:pt x="1581" y="4919"/>
                    <a:pt x="1550" y="4912"/>
                  </a:cubicBezTo>
                  <a:cubicBezTo>
                    <a:pt x="1497" y="4896"/>
                    <a:pt x="1505" y="5042"/>
                    <a:pt x="1482" y="5088"/>
                  </a:cubicBezTo>
                  <a:cubicBezTo>
                    <a:pt x="1467" y="5110"/>
                    <a:pt x="1451" y="5126"/>
                    <a:pt x="1436" y="5149"/>
                  </a:cubicBezTo>
                  <a:cubicBezTo>
                    <a:pt x="1413" y="5187"/>
                    <a:pt x="1512" y="5202"/>
                    <a:pt x="1428" y="5225"/>
                  </a:cubicBezTo>
                  <a:cubicBezTo>
                    <a:pt x="1390" y="5240"/>
                    <a:pt x="1337" y="5317"/>
                    <a:pt x="1421" y="5301"/>
                  </a:cubicBezTo>
                  <a:cubicBezTo>
                    <a:pt x="1505" y="5286"/>
                    <a:pt x="1566" y="5255"/>
                    <a:pt x="1650" y="5255"/>
                  </a:cubicBezTo>
                  <a:cubicBezTo>
                    <a:pt x="1650" y="5278"/>
                    <a:pt x="1558" y="5317"/>
                    <a:pt x="1581" y="5340"/>
                  </a:cubicBezTo>
                  <a:cubicBezTo>
                    <a:pt x="1589" y="5347"/>
                    <a:pt x="1696" y="5362"/>
                    <a:pt x="1657" y="5378"/>
                  </a:cubicBezTo>
                  <a:cubicBezTo>
                    <a:pt x="1619" y="5393"/>
                    <a:pt x="1474" y="5424"/>
                    <a:pt x="1467" y="5454"/>
                  </a:cubicBezTo>
                  <a:cubicBezTo>
                    <a:pt x="1459" y="5492"/>
                    <a:pt x="1413" y="5546"/>
                    <a:pt x="1421" y="5584"/>
                  </a:cubicBezTo>
                  <a:cubicBezTo>
                    <a:pt x="1421" y="5599"/>
                    <a:pt x="1421" y="5676"/>
                    <a:pt x="1405" y="5676"/>
                  </a:cubicBezTo>
                  <a:cubicBezTo>
                    <a:pt x="1352" y="5676"/>
                    <a:pt x="1352" y="5553"/>
                    <a:pt x="1291" y="5599"/>
                  </a:cubicBezTo>
                  <a:cubicBezTo>
                    <a:pt x="1230" y="5645"/>
                    <a:pt x="1138" y="5630"/>
                    <a:pt x="1062" y="5630"/>
                  </a:cubicBezTo>
                  <a:cubicBezTo>
                    <a:pt x="962" y="5660"/>
                    <a:pt x="840" y="5683"/>
                    <a:pt x="932" y="5821"/>
                  </a:cubicBezTo>
                  <a:cubicBezTo>
                    <a:pt x="970" y="5897"/>
                    <a:pt x="1130" y="5828"/>
                    <a:pt x="1214" y="5859"/>
                  </a:cubicBezTo>
                  <a:cubicBezTo>
                    <a:pt x="1283" y="5882"/>
                    <a:pt x="1344" y="5859"/>
                    <a:pt x="1413" y="5874"/>
                  </a:cubicBezTo>
                  <a:cubicBezTo>
                    <a:pt x="1512" y="5897"/>
                    <a:pt x="1558" y="5782"/>
                    <a:pt x="1673" y="5782"/>
                  </a:cubicBezTo>
                  <a:cubicBezTo>
                    <a:pt x="1742" y="5782"/>
                    <a:pt x="1818" y="5851"/>
                    <a:pt x="1909" y="5851"/>
                  </a:cubicBezTo>
                  <a:lnTo>
                    <a:pt x="1909" y="5851"/>
                  </a:lnTo>
                  <a:cubicBezTo>
                    <a:pt x="1825" y="5874"/>
                    <a:pt x="1787" y="5874"/>
                    <a:pt x="1703" y="5836"/>
                  </a:cubicBezTo>
                  <a:cubicBezTo>
                    <a:pt x="1596" y="5782"/>
                    <a:pt x="1535" y="5966"/>
                    <a:pt x="1444" y="5912"/>
                  </a:cubicBezTo>
                  <a:cubicBezTo>
                    <a:pt x="1382" y="5874"/>
                    <a:pt x="1291" y="5958"/>
                    <a:pt x="1230" y="5958"/>
                  </a:cubicBezTo>
                  <a:lnTo>
                    <a:pt x="1230" y="5958"/>
                  </a:lnTo>
                  <a:cubicBezTo>
                    <a:pt x="1230" y="5966"/>
                    <a:pt x="1230" y="5966"/>
                    <a:pt x="1230" y="5966"/>
                  </a:cubicBezTo>
                  <a:cubicBezTo>
                    <a:pt x="1283" y="5989"/>
                    <a:pt x="1352" y="6180"/>
                    <a:pt x="1421" y="6226"/>
                  </a:cubicBezTo>
                  <a:cubicBezTo>
                    <a:pt x="1482" y="6271"/>
                    <a:pt x="1566" y="6287"/>
                    <a:pt x="1642" y="6310"/>
                  </a:cubicBezTo>
                  <a:cubicBezTo>
                    <a:pt x="1673" y="6317"/>
                    <a:pt x="1726" y="6378"/>
                    <a:pt x="1734" y="6378"/>
                  </a:cubicBezTo>
                  <a:cubicBezTo>
                    <a:pt x="1886" y="6386"/>
                    <a:pt x="2017" y="6126"/>
                    <a:pt x="2093" y="6027"/>
                  </a:cubicBezTo>
                  <a:cubicBezTo>
                    <a:pt x="2146" y="6012"/>
                    <a:pt x="2207" y="5928"/>
                    <a:pt x="2253" y="5889"/>
                  </a:cubicBezTo>
                  <a:cubicBezTo>
                    <a:pt x="2284" y="5859"/>
                    <a:pt x="2291" y="5821"/>
                    <a:pt x="2322" y="5798"/>
                  </a:cubicBezTo>
                  <a:cubicBezTo>
                    <a:pt x="2337" y="5775"/>
                    <a:pt x="2353" y="5821"/>
                    <a:pt x="2391" y="5790"/>
                  </a:cubicBezTo>
                  <a:cubicBezTo>
                    <a:pt x="2406" y="5775"/>
                    <a:pt x="2414" y="5729"/>
                    <a:pt x="2429" y="5706"/>
                  </a:cubicBezTo>
                  <a:cubicBezTo>
                    <a:pt x="2452" y="5660"/>
                    <a:pt x="2658" y="5446"/>
                    <a:pt x="2597" y="5416"/>
                  </a:cubicBezTo>
                  <a:cubicBezTo>
                    <a:pt x="2513" y="5385"/>
                    <a:pt x="2398" y="5401"/>
                    <a:pt x="2299" y="5378"/>
                  </a:cubicBezTo>
                  <a:cubicBezTo>
                    <a:pt x="2345" y="5347"/>
                    <a:pt x="2673" y="5385"/>
                    <a:pt x="2650" y="5431"/>
                  </a:cubicBezTo>
                  <a:cubicBezTo>
                    <a:pt x="2612" y="5523"/>
                    <a:pt x="2551" y="5614"/>
                    <a:pt x="2498" y="5699"/>
                  </a:cubicBezTo>
                  <a:cubicBezTo>
                    <a:pt x="2459" y="5752"/>
                    <a:pt x="2391" y="5798"/>
                    <a:pt x="2482" y="5805"/>
                  </a:cubicBezTo>
                  <a:cubicBezTo>
                    <a:pt x="2521" y="5813"/>
                    <a:pt x="2421" y="5889"/>
                    <a:pt x="2414" y="5897"/>
                  </a:cubicBezTo>
                  <a:cubicBezTo>
                    <a:pt x="2322" y="5951"/>
                    <a:pt x="2322" y="5951"/>
                    <a:pt x="2322" y="5951"/>
                  </a:cubicBezTo>
                  <a:cubicBezTo>
                    <a:pt x="2276" y="5974"/>
                    <a:pt x="2337" y="5958"/>
                    <a:pt x="2345" y="5981"/>
                  </a:cubicBezTo>
                  <a:cubicBezTo>
                    <a:pt x="2345" y="5996"/>
                    <a:pt x="2330" y="6012"/>
                    <a:pt x="2322" y="6027"/>
                  </a:cubicBezTo>
                  <a:lnTo>
                    <a:pt x="2322" y="6027"/>
                  </a:lnTo>
                  <a:cubicBezTo>
                    <a:pt x="2337" y="6050"/>
                    <a:pt x="2345" y="6080"/>
                    <a:pt x="2368" y="6103"/>
                  </a:cubicBezTo>
                  <a:cubicBezTo>
                    <a:pt x="2383" y="6111"/>
                    <a:pt x="2398" y="6096"/>
                    <a:pt x="2406" y="6096"/>
                  </a:cubicBezTo>
                  <a:cubicBezTo>
                    <a:pt x="2436" y="6096"/>
                    <a:pt x="2459" y="6111"/>
                    <a:pt x="2482" y="6111"/>
                  </a:cubicBezTo>
                  <a:cubicBezTo>
                    <a:pt x="2498" y="6111"/>
                    <a:pt x="2498" y="6088"/>
                    <a:pt x="2498" y="6080"/>
                  </a:cubicBezTo>
                  <a:cubicBezTo>
                    <a:pt x="2505" y="6057"/>
                    <a:pt x="2482" y="6027"/>
                    <a:pt x="2498" y="6012"/>
                  </a:cubicBezTo>
                  <a:cubicBezTo>
                    <a:pt x="2528" y="5996"/>
                    <a:pt x="2566" y="6012"/>
                    <a:pt x="2589" y="6027"/>
                  </a:cubicBezTo>
                  <a:cubicBezTo>
                    <a:pt x="2605" y="6027"/>
                    <a:pt x="2582" y="6050"/>
                    <a:pt x="2589" y="6057"/>
                  </a:cubicBezTo>
                  <a:cubicBezTo>
                    <a:pt x="2612" y="6073"/>
                    <a:pt x="2635" y="6057"/>
                    <a:pt x="2658" y="6065"/>
                  </a:cubicBezTo>
                  <a:cubicBezTo>
                    <a:pt x="2673" y="6065"/>
                    <a:pt x="2696" y="6065"/>
                    <a:pt x="2696" y="6080"/>
                  </a:cubicBezTo>
                  <a:cubicBezTo>
                    <a:pt x="2696" y="6111"/>
                    <a:pt x="2658" y="6126"/>
                    <a:pt x="2650" y="6157"/>
                  </a:cubicBezTo>
                  <a:cubicBezTo>
                    <a:pt x="2650" y="6180"/>
                    <a:pt x="2681" y="6195"/>
                    <a:pt x="2673" y="6218"/>
                  </a:cubicBezTo>
                  <a:cubicBezTo>
                    <a:pt x="2673" y="6233"/>
                    <a:pt x="2650" y="6233"/>
                    <a:pt x="2650" y="6249"/>
                  </a:cubicBezTo>
                  <a:cubicBezTo>
                    <a:pt x="2650" y="6264"/>
                    <a:pt x="2658" y="6287"/>
                    <a:pt x="2673" y="6294"/>
                  </a:cubicBezTo>
                  <a:cubicBezTo>
                    <a:pt x="2689" y="6302"/>
                    <a:pt x="2704" y="6302"/>
                    <a:pt x="2719" y="6302"/>
                  </a:cubicBezTo>
                  <a:cubicBezTo>
                    <a:pt x="2750" y="6302"/>
                    <a:pt x="2780" y="6294"/>
                    <a:pt x="2811" y="6279"/>
                  </a:cubicBezTo>
                  <a:cubicBezTo>
                    <a:pt x="2834" y="6271"/>
                    <a:pt x="2857" y="6241"/>
                    <a:pt x="2880" y="6218"/>
                  </a:cubicBezTo>
                  <a:cubicBezTo>
                    <a:pt x="2895" y="6203"/>
                    <a:pt x="2895" y="6180"/>
                    <a:pt x="2918" y="6172"/>
                  </a:cubicBezTo>
                  <a:cubicBezTo>
                    <a:pt x="2956" y="6164"/>
                    <a:pt x="2994" y="6195"/>
                    <a:pt x="3025" y="6195"/>
                  </a:cubicBezTo>
                  <a:cubicBezTo>
                    <a:pt x="3055" y="6203"/>
                    <a:pt x="3093" y="6203"/>
                    <a:pt x="3124" y="6187"/>
                  </a:cubicBezTo>
                  <a:cubicBezTo>
                    <a:pt x="3147" y="6180"/>
                    <a:pt x="3155" y="6157"/>
                    <a:pt x="3178" y="6149"/>
                  </a:cubicBezTo>
                  <a:cubicBezTo>
                    <a:pt x="3200" y="6141"/>
                    <a:pt x="3231" y="6157"/>
                    <a:pt x="3246" y="6149"/>
                  </a:cubicBezTo>
                  <a:cubicBezTo>
                    <a:pt x="3269" y="6141"/>
                    <a:pt x="3277" y="6103"/>
                    <a:pt x="3300" y="6096"/>
                  </a:cubicBezTo>
                  <a:cubicBezTo>
                    <a:pt x="3330" y="6080"/>
                    <a:pt x="3376" y="6080"/>
                    <a:pt x="3414" y="6073"/>
                  </a:cubicBezTo>
                  <a:lnTo>
                    <a:pt x="3414" y="6073"/>
                  </a:lnTo>
                  <a:cubicBezTo>
                    <a:pt x="3414" y="6042"/>
                    <a:pt x="3437" y="5996"/>
                    <a:pt x="3414" y="5966"/>
                  </a:cubicBezTo>
                  <a:cubicBezTo>
                    <a:pt x="3399" y="5951"/>
                    <a:pt x="3368" y="5996"/>
                    <a:pt x="3345" y="6004"/>
                  </a:cubicBezTo>
                  <a:cubicBezTo>
                    <a:pt x="3322" y="6004"/>
                    <a:pt x="3284" y="6012"/>
                    <a:pt x="3261" y="5989"/>
                  </a:cubicBezTo>
                  <a:cubicBezTo>
                    <a:pt x="3246" y="5966"/>
                    <a:pt x="3239" y="5920"/>
                    <a:pt x="3261" y="5905"/>
                  </a:cubicBezTo>
                  <a:cubicBezTo>
                    <a:pt x="3292" y="5882"/>
                    <a:pt x="3338" y="5905"/>
                    <a:pt x="3376" y="5897"/>
                  </a:cubicBezTo>
                  <a:cubicBezTo>
                    <a:pt x="3414" y="5889"/>
                    <a:pt x="3445" y="5882"/>
                    <a:pt x="3475" y="5866"/>
                  </a:cubicBezTo>
                  <a:cubicBezTo>
                    <a:pt x="3483" y="5859"/>
                    <a:pt x="3475" y="5844"/>
                    <a:pt x="3475" y="5828"/>
                  </a:cubicBezTo>
                  <a:cubicBezTo>
                    <a:pt x="3468" y="5821"/>
                    <a:pt x="3445" y="5821"/>
                    <a:pt x="3452" y="5813"/>
                  </a:cubicBezTo>
                  <a:cubicBezTo>
                    <a:pt x="3452" y="5782"/>
                    <a:pt x="3475" y="5767"/>
                    <a:pt x="3483" y="5737"/>
                  </a:cubicBezTo>
                  <a:cubicBezTo>
                    <a:pt x="3491" y="5714"/>
                    <a:pt x="3475" y="5691"/>
                    <a:pt x="3483" y="5668"/>
                  </a:cubicBezTo>
                  <a:cubicBezTo>
                    <a:pt x="3498" y="5645"/>
                    <a:pt x="3529" y="5653"/>
                    <a:pt x="3544" y="5637"/>
                  </a:cubicBezTo>
                  <a:cubicBezTo>
                    <a:pt x="3567" y="5614"/>
                    <a:pt x="3559" y="5561"/>
                    <a:pt x="3590" y="5546"/>
                  </a:cubicBezTo>
                  <a:cubicBezTo>
                    <a:pt x="3613" y="5538"/>
                    <a:pt x="3628" y="5576"/>
                    <a:pt x="3643" y="5592"/>
                  </a:cubicBezTo>
                  <a:cubicBezTo>
                    <a:pt x="3666" y="5607"/>
                    <a:pt x="3682" y="5653"/>
                    <a:pt x="3704" y="5637"/>
                  </a:cubicBezTo>
                  <a:cubicBezTo>
                    <a:pt x="3766" y="5599"/>
                    <a:pt x="3773" y="5515"/>
                    <a:pt x="3827" y="5477"/>
                  </a:cubicBezTo>
                  <a:cubicBezTo>
                    <a:pt x="3842" y="5462"/>
                    <a:pt x="3865" y="5507"/>
                    <a:pt x="3880" y="5500"/>
                  </a:cubicBezTo>
                  <a:cubicBezTo>
                    <a:pt x="3903" y="5485"/>
                    <a:pt x="3903" y="5446"/>
                    <a:pt x="3926" y="5424"/>
                  </a:cubicBezTo>
                  <a:cubicBezTo>
                    <a:pt x="3941" y="5408"/>
                    <a:pt x="3972" y="5408"/>
                    <a:pt x="3987" y="5408"/>
                  </a:cubicBezTo>
                  <a:cubicBezTo>
                    <a:pt x="4010" y="5408"/>
                    <a:pt x="4025" y="5416"/>
                    <a:pt x="4041" y="5408"/>
                  </a:cubicBezTo>
                  <a:cubicBezTo>
                    <a:pt x="4056" y="5401"/>
                    <a:pt x="4064" y="5385"/>
                    <a:pt x="4079" y="5370"/>
                  </a:cubicBezTo>
                  <a:cubicBezTo>
                    <a:pt x="4086" y="5362"/>
                    <a:pt x="4102" y="5362"/>
                    <a:pt x="4109" y="5347"/>
                  </a:cubicBezTo>
                  <a:cubicBezTo>
                    <a:pt x="4109" y="5332"/>
                    <a:pt x="4086" y="5324"/>
                    <a:pt x="4086" y="5309"/>
                  </a:cubicBezTo>
                  <a:cubicBezTo>
                    <a:pt x="4094" y="5294"/>
                    <a:pt x="4102" y="5271"/>
                    <a:pt x="4117" y="5271"/>
                  </a:cubicBezTo>
                  <a:cubicBezTo>
                    <a:pt x="4170" y="5271"/>
                    <a:pt x="4208" y="5309"/>
                    <a:pt x="4254" y="5309"/>
                  </a:cubicBezTo>
                  <a:cubicBezTo>
                    <a:pt x="4285" y="5317"/>
                    <a:pt x="4316" y="5294"/>
                    <a:pt x="4346" y="5294"/>
                  </a:cubicBezTo>
                  <a:cubicBezTo>
                    <a:pt x="4361" y="5294"/>
                    <a:pt x="4361" y="5324"/>
                    <a:pt x="4369" y="5324"/>
                  </a:cubicBezTo>
                  <a:cubicBezTo>
                    <a:pt x="4384" y="5324"/>
                    <a:pt x="4392" y="5301"/>
                    <a:pt x="4407" y="5294"/>
                  </a:cubicBezTo>
                  <a:cubicBezTo>
                    <a:pt x="4415" y="5294"/>
                    <a:pt x="4422" y="5317"/>
                    <a:pt x="4438" y="5309"/>
                  </a:cubicBezTo>
                  <a:cubicBezTo>
                    <a:pt x="4453" y="5301"/>
                    <a:pt x="4453" y="5278"/>
                    <a:pt x="4461" y="5255"/>
                  </a:cubicBezTo>
                  <a:cubicBezTo>
                    <a:pt x="4461" y="5232"/>
                    <a:pt x="4445" y="5210"/>
                    <a:pt x="4453" y="5187"/>
                  </a:cubicBezTo>
                  <a:cubicBezTo>
                    <a:pt x="4461" y="5171"/>
                    <a:pt x="4476" y="5156"/>
                    <a:pt x="4491" y="5156"/>
                  </a:cubicBezTo>
                  <a:cubicBezTo>
                    <a:pt x="4514" y="5164"/>
                    <a:pt x="4529" y="5187"/>
                    <a:pt x="4545" y="5202"/>
                  </a:cubicBezTo>
                  <a:cubicBezTo>
                    <a:pt x="4560" y="5210"/>
                    <a:pt x="4568" y="5225"/>
                    <a:pt x="4583" y="5232"/>
                  </a:cubicBezTo>
                  <a:cubicBezTo>
                    <a:pt x="4598" y="5232"/>
                    <a:pt x="4613" y="5232"/>
                    <a:pt x="4629" y="5225"/>
                  </a:cubicBezTo>
                  <a:cubicBezTo>
                    <a:pt x="4644" y="5217"/>
                    <a:pt x="4644" y="5187"/>
                    <a:pt x="4659" y="5187"/>
                  </a:cubicBezTo>
                  <a:cubicBezTo>
                    <a:pt x="4675" y="5179"/>
                    <a:pt x="4690" y="5194"/>
                    <a:pt x="4705" y="5202"/>
                  </a:cubicBezTo>
                  <a:lnTo>
                    <a:pt x="4705" y="5202"/>
                  </a:lnTo>
                  <a:cubicBezTo>
                    <a:pt x="4728" y="5156"/>
                    <a:pt x="4758" y="5126"/>
                    <a:pt x="4774" y="5080"/>
                  </a:cubicBezTo>
                  <a:cubicBezTo>
                    <a:pt x="4789" y="5042"/>
                    <a:pt x="4789" y="4996"/>
                    <a:pt x="4797" y="4957"/>
                  </a:cubicBezTo>
                  <a:cubicBezTo>
                    <a:pt x="4797" y="4942"/>
                    <a:pt x="4789" y="4927"/>
                    <a:pt x="4789" y="4912"/>
                  </a:cubicBezTo>
                  <a:cubicBezTo>
                    <a:pt x="4797" y="4896"/>
                    <a:pt x="4812" y="4881"/>
                    <a:pt x="4804" y="4874"/>
                  </a:cubicBezTo>
                  <a:cubicBezTo>
                    <a:pt x="4804" y="4851"/>
                    <a:pt x="4774" y="4828"/>
                    <a:pt x="4789" y="4805"/>
                  </a:cubicBezTo>
                  <a:cubicBezTo>
                    <a:pt x="4797" y="4782"/>
                    <a:pt x="4835" y="4782"/>
                    <a:pt x="4858" y="4774"/>
                  </a:cubicBezTo>
                  <a:cubicBezTo>
                    <a:pt x="4865" y="4767"/>
                    <a:pt x="4873" y="4759"/>
                    <a:pt x="4881" y="4751"/>
                  </a:cubicBezTo>
                  <a:lnTo>
                    <a:pt x="4881" y="4751"/>
                  </a:lnTo>
                  <a:cubicBezTo>
                    <a:pt x="4919" y="4705"/>
                    <a:pt x="4957" y="4652"/>
                    <a:pt x="5003" y="4621"/>
                  </a:cubicBezTo>
                  <a:cubicBezTo>
                    <a:pt x="5026" y="4606"/>
                    <a:pt x="5056" y="4629"/>
                    <a:pt x="5087" y="4614"/>
                  </a:cubicBezTo>
                  <a:cubicBezTo>
                    <a:pt x="5117" y="4606"/>
                    <a:pt x="5148" y="4583"/>
                    <a:pt x="5179" y="4553"/>
                  </a:cubicBezTo>
                  <a:cubicBezTo>
                    <a:pt x="5194" y="4530"/>
                    <a:pt x="5179" y="4492"/>
                    <a:pt x="5202" y="4476"/>
                  </a:cubicBezTo>
                  <a:cubicBezTo>
                    <a:pt x="5240" y="4446"/>
                    <a:pt x="5293" y="4476"/>
                    <a:pt x="5324" y="4453"/>
                  </a:cubicBezTo>
                  <a:cubicBezTo>
                    <a:pt x="5347" y="4438"/>
                    <a:pt x="5339" y="4400"/>
                    <a:pt x="5347" y="4377"/>
                  </a:cubicBezTo>
                  <a:cubicBezTo>
                    <a:pt x="5354" y="4346"/>
                    <a:pt x="5369" y="4316"/>
                    <a:pt x="5362" y="4285"/>
                  </a:cubicBezTo>
                  <a:cubicBezTo>
                    <a:pt x="5362" y="4270"/>
                    <a:pt x="5324" y="4285"/>
                    <a:pt x="5316" y="4263"/>
                  </a:cubicBezTo>
                  <a:cubicBezTo>
                    <a:pt x="5308" y="4224"/>
                    <a:pt x="5347" y="4171"/>
                    <a:pt x="5331" y="4125"/>
                  </a:cubicBezTo>
                  <a:cubicBezTo>
                    <a:pt x="5324" y="4102"/>
                    <a:pt x="5263" y="4117"/>
                    <a:pt x="5263" y="4087"/>
                  </a:cubicBezTo>
                  <a:cubicBezTo>
                    <a:pt x="5263" y="4049"/>
                    <a:pt x="5308" y="4026"/>
                    <a:pt x="5331" y="3988"/>
                  </a:cubicBezTo>
                  <a:cubicBezTo>
                    <a:pt x="5362" y="3942"/>
                    <a:pt x="5415" y="3904"/>
                    <a:pt x="5423" y="3850"/>
                  </a:cubicBezTo>
                  <a:cubicBezTo>
                    <a:pt x="5431" y="3804"/>
                    <a:pt x="5408" y="3766"/>
                    <a:pt x="5377" y="3728"/>
                  </a:cubicBezTo>
                  <a:cubicBezTo>
                    <a:pt x="5362" y="3705"/>
                    <a:pt x="5324" y="3713"/>
                    <a:pt x="5301" y="3697"/>
                  </a:cubicBezTo>
                  <a:cubicBezTo>
                    <a:pt x="5278" y="3674"/>
                    <a:pt x="5270" y="3629"/>
                    <a:pt x="5247" y="3621"/>
                  </a:cubicBezTo>
                  <a:cubicBezTo>
                    <a:pt x="5225" y="3613"/>
                    <a:pt x="5217" y="3644"/>
                    <a:pt x="5194" y="3652"/>
                  </a:cubicBezTo>
                  <a:cubicBezTo>
                    <a:pt x="5156" y="3659"/>
                    <a:pt x="5110" y="3644"/>
                    <a:pt x="5072" y="3659"/>
                  </a:cubicBezTo>
                  <a:cubicBezTo>
                    <a:pt x="5049" y="3667"/>
                    <a:pt x="5056" y="3713"/>
                    <a:pt x="5033" y="3713"/>
                  </a:cubicBezTo>
                  <a:cubicBezTo>
                    <a:pt x="5003" y="3720"/>
                    <a:pt x="4957" y="3713"/>
                    <a:pt x="4942" y="3690"/>
                  </a:cubicBezTo>
                  <a:cubicBezTo>
                    <a:pt x="4919" y="3667"/>
                    <a:pt x="4942" y="3636"/>
                    <a:pt x="4942" y="3613"/>
                  </a:cubicBezTo>
                  <a:cubicBezTo>
                    <a:pt x="4942" y="3552"/>
                    <a:pt x="4942" y="3491"/>
                    <a:pt x="4927" y="3438"/>
                  </a:cubicBezTo>
                  <a:cubicBezTo>
                    <a:pt x="4927" y="3422"/>
                    <a:pt x="4904" y="3415"/>
                    <a:pt x="4904" y="3399"/>
                  </a:cubicBezTo>
                  <a:cubicBezTo>
                    <a:pt x="4904" y="3369"/>
                    <a:pt x="4919" y="3331"/>
                    <a:pt x="4911" y="3300"/>
                  </a:cubicBezTo>
                  <a:cubicBezTo>
                    <a:pt x="4904" y="3269"/>
                    <a:pt x="4865" y="3254"/>
                    <a:pt x="4858" y="3231"/>
                  </a:cubicBezTo>
                  <a:cubicBezTo>
                    <a:pt x="4835" y="3178"/>
                    <a:pt x="4827" y="3117"/>
                    <a:pt x="4812" y="3056"/>
                  </a:cubicBezTo>
                  <a:close/>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6" name="Freeform 195"/>
            <p:cNvSpPr>
              <a:spLocks noChangeArrowheads="1"/>
            </p:cNvSpPr>
            <p:nvPr/>
          </p:nvSpPr>
          <p:spPr bwMode="auto">
            <a:xfrm>
              <a:off x="3624027" y="2027238"/>
              <a:ext cx="866719" cy="1846262"/>
            </a:xfrm>
            <a:custGeom>
              <a:avLst/>
              <a:gdLst>
                <a:gd name="T0" fmla="*/ 764 w 2407"/>
                <a:gd name="T1" fmla="*/ 2368 h 5127"/>
                <a:gd name="T2" fmla="*/ 772 w 2407"/>
                <a:gd name="T3" fmla="*/ 2429 h 5127"/>
                <a:gd name="T4" fmla="*/ 710 w 2407"/>
                <a:gd name="T5" fmla="*/ 2414 h 5127"/>
                <a:gd name="T6" fmla="*/ 191 w 2407"/>
                <a:gd name="T7" fmla="*/ 4645 h 5127"/>
                <a:gd name="T8" fmla="*/ 390 w 2407"/>
                <a:gd name="T9" fmla="*/ 4354 h 5127"/>
                <a:gd name="T10" fmla="*/ 275 w 2407"/>
                <a:gd name="T11" fmla="*/ 4698 h 5127"/>
                <a:gd name="T12" fmla="*/ 61 w 2407"/>
                <a:gd name="T13" fmla="*/ 5072 h 5127"/>
                <a:gd name="T14" fmla="*/ 46 w 2407"/>
                <a:gd name="T15" fmla="*/ 5019 h 5127"/>
                <a:gd name="T16" fmla="*/ 0 w 2407"/>
                <a:gd name="T17" fmla="*/ 5065 h 5127"/>
                <a:gd name="T18" fmla="*/ 53 w 2407"/>
                <a:gd name="T19" fmla="*/ 5110 h 5127"/>
                <a:gd name="T20" fmla="*/ 611 w 2407"/>
                <a:gd name="T21" fmla="*/ 4262 h 5127"/>
                <a:gd name="T22" fmla="*/ 558 w 2407"/>
                <a:gd name="T23" fmla="*/ 4285 h 5127"/>
                <a:gd name="T24" fmla="*/ 581 w 2407"/>
                <a:gd name="T25" fmla="*/ 4370 h 5127"/>
                <a:gd name="T26" fmla="*/ 611 w 2407"/>
                <a:gd name="T27" fmla="*/ 4262 h 5127"/>
                <a:gd name="T28" fmla="*/ 947 w 2407"/>
                <a:gd name="T29" fmla="*/ 2651 h 5127"/>
                <a:gd name="T30" fmla="*/ 833 w 2407"/>
                <a:gd name="T31" fmla="*/ 2926 h 5127"/>
                <a:gd name="T32" fmla="*/ 710 w 2407"/>
                <a:gd name="T33" fmla="*/ 3262 h 5127"/>
                <a:gd name="T34" fmla="*/ 710 w 2407"/>
                <a:gd name="T35" fmla="*/ 3568 h 5127"/>
                <a:gd name="T36" fmla="*/ 619 w 2407"/>
                <a:gd name="T37" fmla="*/ 3850 h 5127"/>
                <a:gd name="T38" fmla="*/ 703 w 2407"/>
                <a:gd name="T39" fmla="*/ 4194 h 5127"/>
                <a:gd name="T40" fmla="*/ 382 w 2407"/>
                <a:gd name="T41" fmla="*/ 3942 h 5127"/>
                <a:gd name="T42" fmla="*/ 390 w 2407"/>
                <a:gd name="T43" fmla="*/ 3476 h 5127"/>
                <a:gd name="T44" fmla="*/ 413 w 2407"/>
                <a:gd name="T45" fmla="*/ 3170 h 5127"/>
                <a:gd name="T46" fmla="*/ 298 w 2407"/>
                <a:gd name="T47" fmla="*/ 2597 h 5127"/>
                <a:gd name="T48" fmla="*/ 611 w 2407"/>
                <a:gd name="T49" fmla="*/ 2559 h 5127"/>
                <a:gd name="T50" fmla="*/ 657 w 2407"/>
                <a:gd name="T51" fmla="*/ 2300 h 5127"/>
                <a:gd name="T52" fmla="*/ 665 w 2407"/>
                <a:gd name="T53" fmla="*/ 2238 h 5127"/>
                <a:gd name="T54" fmla="*/ 718 w 2407"/>
                <a:gd name="T55" fmla="*/ 2300 h 5127"/>
                <a:gd name="T56" fmla="*/ 1031 w 2407"/>
                <a:gd name="T57" fmla="*/ 1834 h 5127"/>
                <a:gd name="T58" fmla="*/ 947 w 2407"/>
                <a:gd name="T59" fmla="*/ 1895 h 5127"/>
                <a:gd name="T60" fmla="*/ 978 w 2407"/>
                <a:gd name="T61" fmla="*/ 1917 h 5127"/>
                <a:gd name="T62" fmla="*/ 1054 w 2407"/>
                <a:gd name="T63" fmla="*/ 1849 h 5127"/>
                <a:gd name="T64" fmla="*/ 2047 w 2407"/>
                <a:gd name="T65" fmla="*/ 1543 h 5127"/>
                <a:gd name="T66" fmla="*/ 2039 w 2407"/>
                <a:gd name="T67" fmla="*/ 1177 h 5127"/>
                <a:gd name="T68" fmla="*/ 2169 w 2407"/>
                <a:gd name="T69" fmla="*/ 986 h 5127"/>
                <a:gd name="T70" fmla="*/ 2406 w 2407"/>
                <a:gd name="T71" fmla="*/ 810 h 5127"/>
                <a:gd name="T72" fmla="*/ 2208 w 2407"/>
                <a:gd name="T73" fmla="*/ 955 h 5127"/>
                <a:gd name="T74" fmla="*/ 2231 w 2407"/>
                <a:gd name="T75" fmla="*/ 718 h 5127"/>
                <a:gd name="T76" fmla="*/ 2337 w 2407"/>
                <a:gd name="T77" fmla="*/ 291 h 5127"/>
                <a:gd name="T78" fmla="*/ 2162 w 2407"/>
                <a:gd name="T79" fmla="*/ 130 h 5127"/>
                <a:gd name="T80" fmla="*/ 1619 w 2407"/>
                <a:gd name="T81" fmla="*/ 566 h 5127"/>
                <a:gd name="T82" fmla="*/ 1444 w 2407"/>
                <a:gd name="T83" fmla="*/ 963 h 5127"/>
                <a:gd name="T84" fmla="*/ 1314 w 2407"/>
                <a:gd name="T85" fmla="*/ 871 h 5127"/>
                <a:gd name="T86" fmla="*/ 1260 w 2407"/>
                <a:gd name="T87" fmla="*/ 963 h 5127"/>
                <a:gd name="T88" fmla="*/ 978 w 2407"/>
                <a:gd name="T89" fmla="*/ 909 h 5127"/>
                <a:gd name="T90" fmla="*/ 886 w 2407"/>
                <a:gd name="T91" fmla="*/ 1138 h 5127"/>
                <a:gd name="T92" fmla="*/ 939 w 2407"/>
                <a:gd name="T93" fmla="*/ 1429 h 5127"/>
                <a:gd name="T94" fmla="*/ 840 w 2407"/>
                <a:gd name="T95" fmla="*/ 1574 h 5127"/>
                <a:gd name="T96" fmla="*/ 1283 w 2407"/>
                <a:gd name="T97" fmla="*/ 1849 h 5127"/>
                <a:gd name="T98" fmla="*/ 886 w 2407"/>
                <a:gd name="T99" fmla="*/ 2093 h 5127"/>
                <a:gd name="T100" fmla="*/ 1085 w 2407"/>
                <a:gd name="T101" fmla="*/ 2391 h 5127"/>
                <a:gd name="T102" fmla="*/ 1360 w 2407"/>
                <a:gd name="T103" fmla="*/ 2162 h 5127"/>
                <a:gd name="T104" fmla="*/ 1398 w 2407"/>
                <a:gd name="T105" fmla="*/ 1979 h 5127"/>
                <a:gd name="T106" fmla="*/ 1551 w 2407"/>
                <a:gd name="T107" fmla="*/ 2017 h 5127"/>
                <a:gd name="T108" fmla="*/ 1658 w 2407"/>
                <a:gd name="T109" fmla="*/ 1811 h 5127"/>
                <a:gd name="T110" fmla="*/ 1902 w 2407"/>
                <a:gd name="T111" fmla="*/ 1612 h 5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7" h="5127">
                  <a:moveTo>
                    <a:pt x="710" y="2414"/>
                  </a:moveTo>
                  <a:lnTo>
                    <a:pt x="710" y="2414"/>
                  </a:lnTo>
                  <a:cubicBezTo>
                    <a:pt x="718" y="2407"/>
                    <a:pt x="749" y="2368"/>
                    <a:pt x="764" y="2368"/>
                  </a:cubicBezTo>
                  <a:cubicBezTo>
                    <a:pt x="779" y="2368"/>
                    <a:pt x="810" y="2368"/>
                    <a:pt x="810" y="2384"/>
                  </a:cubicBezTo>
                  <a:cubicBezTo>
                    <a:pt x="810" y="2399"/>
                    <a:pt x="817" y="2407"/>
                    <a:pt x="802" y="2414"/>
                  </a:cubicBezTo>
                  <a:cubicBezTo>
                    <a:pt x="795" y="2414"/>
                    <a:pt x="779" y="2422"/>
                    <a:pt x="772" y="2429"/>
                  </a:cubicBezTo>
                  <a:cubicBezTo>
                    <a:pt x="764" y="2437"/>
                    <a:pt x="764" y="2445"/>
                    <a:pt x="749" y="2452"/>
                  </a:cubicBezTo>
                  <a:cubicBezTo>
                    <a:pt x="733" y="2460"/>
                    <a:pt x="710" y="2475"/>
                    <a:pt x="695" y="2452"/>
                  </a:cubicBezTo>
                  <a:cubicBezTo>
                    <a:pt x="710" y="2414"/>
                    <a:pt x="710" y="2414"/>
                    <a:pt x="710" y="2414"/>
                  </a:cubicBezTo>
                  <a:close/>
                  <a:moveTo>
                    <a:pt x="191" y="4759"/>
                  </a:moveTo>
                  <a:lnTo>
                    <a:pt x="191" y="4759"/>
                  </a:lnTo>
                  <a:cubicBezTo>
                    <a:pt x="184" y="4721"/>
                    <a:pt x="153" y="4668"/>
                    <a:pt x="191" y="4645"/>
                  </a:cubicBezTo>
                  <a:cubicBezTo>
                    <a:pt x="245" y="4606"/>
                    <a:pt x="267" y="4522"/>
                    <a:pt x="313" y="4476"/>
                  </a:cubicBezTo>
                  <a:cubicBezTo>
                    <a:pt x="328" y="4461"/>
                    <a:pt x="336" y="4423"/>
                    <a:pt x="336" y="4393"/>
                  </a:cubicBezTo>
                  <a:cubicBezTo>
                    <a:pt x="336" y="4362"/>
                    <a:pt x="351" y="4362"/>
                    <a:pt x="390" y="4354"/>
                  </a:cubicBezTo>
                  <a:cubicBezTo>
                    <a:pt x="390" y="4400"/>
                    <a:pt x="336" y="4446"/>
                    <a:pt x="382" y="4484"/>
                  </a:cubicBezTo>
                  <a:cubicBezTo>
                    <a:pt x="481" y="4560"/>
                    <a:pt x="359" y="4583"/>
                    <a:pt x="328" y="4652"/>
                  </a:cubicBezTo>
                  <a:cubicBezTo>
                    <a:pt x="321" y="4683"/>
                    <a:pt x="290" y="4675"/>
                    <a:pt x="275" y="4698"/>
                  </a:cubicBezTo>
                  <a:cubicBezTo>
                    <a:pt x="267" y="4721"/>
                    <a:pt x="260" y="4744"/>
                    <a:pt x="237" y="4767"/>
                  </a:cubicBezTo>
                  <a:cubicBezTo>
                    <a:pt x="191" y="4759"/>
                    <a:pt x="191" y="4759"/>
                    <a:pt x="191" y="4759"/>
                  </a:cubicBezTo>
                  <a:close/>
                  <a:moveTo>
                    <a:pt x="61" y="5072"/>
                  </a:moveTo>
                  <a:lnTo>
                    <a:pt x="61" y="5072"/>
                  </a:lnTo>
                  <a:cubicBezTo>
                    <a:pt x="69" y="5057"/>
                    <a:pt x="69" y="5034"/>
                    <a:pt x="61" y="5011"/>
                  </a:cubicBezTo>
                  <a:cubicBezTo>
                    <a:pt x="61" y="5011"/>
                    <a:pt x="53" y="5019"/>
                    <a:pt x="46" y="5019"/>
                  </a:cubicBezTo>
                  <a:cubicBezTo>
                    <a:pt x="38" y="5019"/>
                    <a:pt x="38" y="5019"/>
                    <a:pt x="31" y="5026"/>
                  </a:cubicBezTo>
                  <a:cubicBezTo>
                    <a:pt x="15" y="5026"/>
                    <a:pt x="0" y="5034"/>
                    <a:pt x="0" y="5042"/>
                  </a:cubicBezTo>
                  <a:cubicBezTo>
                    <a:pt x="0" y="5049"/>
                    <a:pt x="0" y="5057"/>
                    <a:pt x="0" y="5065"/>
                  </a:cubicBezTo>
                  <a:cubicBezTo>
                    <a:pt x="0" y="5072"/>
                    <a:pt x="0" y="5072"/>
                    <a:pt x="8" y="5080"/>
                  </a:cubicBezTo>
                  <a:cubicBezTo>
                    <a:pt x="8" y="5087"/>
                    <a:pt x="8" y="5103"/>
                    <a:pt x="8" y="5110"/>
                  </a:cubicBezTo>
                  <a:cubicBezTo>
                    <a:pt x="15" y="5126"/>
                    <a:pt x="38" y="5110"/>
                    <a:pt x="53" y="5110"/>
                  </a:cubicBezTo>
                  <a:cubicBezTo>
                    <a:pt x="61" y="5072"/>
                    <a:pt x="61" y="5072"/>
                    <a:pt x="61" y="5072"/>
                  </a:cubicBezTo>
                  <a:close/>
                  <a:moveTo>
                    <a:pt x="611" y="4262"/>
                  </a:moveTo>
                  <a:lnTo>
                    <a:pt x="611" y="4262"/>
                  </a:lnTo>
                  <a:cubicBezTo>
                    <a:pt x="603" y="4262"/>
                    <a:pt x="596" y="4262"/>
                    <a:pt x="588" y="4262"/>
                  </a:cubicBezTo>
                  <a:cubicBezTo>
                    <a:pt x="581" y="4262"/>
                    <a:pt x="565" y="4262"/>
                    <a:pt x="558" y="4262"/>
                  </a:cubicBezTo>
                  <a:cubicBezTo>
                    <a:pt x="558" y="4270"/>
                    <a:pt x="558" y="4270"/>
                    <a:pt x="558" y="4285"/>
                  </a:cubicBezTo>
                  <a:cubicBezTo>
                    <a:pt x="558" y="4293"/>
                    <a:pt x="550" y="4293"/>
                    <a:pt x="558" y="4301"/>
                  </a:cubicBezTo>
                  <a:cubicBezTo>
                    <a:pt x="558" y="4316"/>
                    <a:pt x="565" y="4324"/>
                    <a:pt x="565" y="4339"/>
                  </a:cubicBezTo>
                  <a:cubicBezTo>
                    <a:pt x="565" y="4347"/>
                    <a:pt x="565" y="4377"/>
                    <a:pt x="581" y="4370"/>
                  </a:cubicBezTo>
                  <a:cubicBezTo>
                    <a:pt x="596" y="4370"/>
                    <a:pt x="596" y="4354"/>
                    <a:pt x="596" y="4347"/>
                  </a:cubicBezTo>
                  <a:cubicBezTo>
                    <a:pt x="603" y="4331"/>
                    <a:pt x="603" y="4316"/>
                    <a:pt x="611" y="4293"/>
                  </a:cubicBezTo>
                  <a:cubicBezTo>
                    <a:pt x="611" y="4262"/>
                    <a:pt x="611" y="4262"/>
                    <a:pt x="611" y="4262"/>
                  </a:cubicBezTo>
                  <a:close/>
                  <a:moveTo>
                    <a:pt x="833" y="2536"/>
                  </a:moveTo>
                  <a:lnTo>
                    <a:pt x="833" y="2536"/>
                  </a:lnTo>
                  <a:cubicBezTo>
                    <a:pt x="924" y="2582"/>
                    <a:pt x="1008" y="2529"/>
                    <a:pt x="947" y="2651"/>
                  </a:cubicBezTo>
                  <a:cubicBezTo>
                    <a:pt x="894" y="2742"/>
                    <a:pt x="924" y="2727"/>
                    <a:pt x="825" y="2758"/>
                  </a:cubicBezTo>
                  <a:cubicBezTo>
                    <a:pt x="833" y="2788"/>
                    <a:pt x="878" y="2788"/>
                    <a:pt x="871" y="2826"/>
                  </a:cubicBezTo>
                  <a:cubicBezTo>
                    <a:pt x="863" y="2857"/>
                    <a:pt x="856" y="2895"/>
                    <a:pt x="833" y="2926"/>
                  </a:cubicBezTo>
                  <a:cubicBezTo>
                    <a:pt x="810" y="2964"/>
                    <a:pt x="795" y="3094"/>
                    <a:pt x="787" y="3147"/>
                  </a:cubicBezTo>
                  <a:cubicBezTo>
                    <a:pt x="772" y="3216"/>
                    <a:pt x="710" y="3140"/>
                    <a:pt x="726" y="3209"/>
                  </a:cubicBezTo>
                  <a:cubicBezTo>
                    <a:pt x="733" y="3232"/>
                    <a:pt x="703" y="3254"/>
                    <a:pt x="710" y="3262"/>
                  </a:cubicBezTo>
                  <a:cubicBezTo>
                    <a:pt x="733" y="3315"/>
                    <a:pt x="779" y="3384"/>
                    <a:pt x="710" y="3430"/>
                  </a:cubicBezTo>
                  <a:cubicBezTo>
                    <a:pt x="695" y="3445"/>
                    <a:pt x="619" y="3430"/>
                    <a:pt x="634" y="3461"/>
                  </a:cubicBezTo>
                  <a:cubicBezTo>
                    <a:pt x="657" y="3491"/>
                    <a:pt x="703" y="3529"/>
                    <a:pt x="710" y="3568"/>
                  </a:cubicBezTo>
                  <a:cubicBezTo>
                    <a:pt x="687" y="3613"/>
                    <a:pt x="749" y="3636"/>
                    <a:pt x="741" y="3667"/>
                  </a:cubicBezTo>
                  <a:cubicBezTo>
                    <a:pt x="741" y="3690"/>
                    <a:pt x="680" y="3713"/>
                    <a:pt x="665" y="3743"/>
                  </a:cubicBezTo>
                  <a:cubicBezTo>
                    <a:pt x="649" y="3781"/>
                    <a:pt x="642" y="3820"/>
                    <a:pt x="619" y="3850"/>
                  </a:cubicBezTo>
                  <a:cubicBezTo>
                    <a:pt x="588" y="3896"/>
                    <a:pt x="581" y="3873"/>
                    <a:pt x="619" y="3911"/>
                  </a:cubicBezTo>
                  <a:cubicBezTo>
                    <a:pt x="657" y="3942"/>
                    <a:pt x="665" y="4049"/>
                    <a:pt x="642" y="4095"/>
                  </a:cubicBezTo>
                  <a:cubicBezTo>
                    <a:pt x="626" y="4110"/>
                    <a:pt x="695" y="4171"/>
                    <a:pt x="703" y="4194"/>
                  </a:cubicBezTo>
                  <a:cubicBezTo>
                    <a:pt x="726" y="4285"/>
                    <a:pt x="642" y="4217"/>
                    <a:pt x="611" y="4209"/>
                  </a:cubicBezTo>
                  <a:cubicBezTo>
                    <a:pt x="550" y="4194"/>
                    <a:pt x="443" y="4270"/>
                    <a:pt x="420" y="4163"/>
                  </a:cubicBezTo>
                  <a:cubicBezTo>
                    <a:pt x="405" y="4095"/>
                    <a:pt x="405" y="4010"/>
                    <a:pt x="382" y="3942"/>
                  </a:cubicBezTo>
                  <a:cubicBezTo>
                    <a:pt x="374" y="3919"/>
                    <a:pt x="367" y="3888"/>
                    <a:pt x="351" y="3873"/>
                  </a:cubicBezTo>
                  <a:cubicBezTo>
                    <a:pt x="344" y="3865"/>
                    <a:pt x="420" y="3629"/>
                    <a:pt x="428" y="3590"/>
                  </a:cubicBezTo>
                  <a:cubicBezTo>
                    <a:pt x="428" y="3552"/>
                    <a:pt x="413" y="3506"/>
                    <a:pt x="390" y="3476"/>
                  </a:cubicBezTo>
                  <a:cubicBezTo>
                    <a:pt x="336" y="3407"/>
                    <a:pt x="405" y="3438"/>
                    <a:pt x="428" y="3369"/>
                  </a:cubicBezTo>
                  <a:cubicBezTo>
                    <a:pt x="451" y="3346"/>
                    <a:pt x="458" y="3323"/>
                    <a:pt x="451" y="3300"/>
                  </a:cubicBezTo>
                  <a:cubicBezTo>
                    <a:pt x="420" y="3300"/>
                    <a:pt x="390" y="3193"/>
                    <a:pt x="413" y="3170"/>
                  </a:cubicBezTo>
                  <a:cubicBezTo>
                    <a:pt x="504" y="3094"/>
                    <a:pt x="451" y="2964"/>
                    <a:pt x="359" y="2911"/>
                  </a:cubicBezTo>
                  <a:cubicBezTo>
                    <a:pt x="336" y="2895"/>
                    <a:pt x="206" y="2804"/>
                    <a:pt x="214" y="2796"/>
                  </a:cubicBezTo>
                  <a:cubicBezTo>
                    <a:pt x="252" y="2750"/>
                    <a:pt x="260" y="2659"/>
                    <a:pt x="298" y="2597"/>
                  </a:cubicBezTo>
                  <a:cubicBezTo>
                    <a:pt x="344" y="2536"/>
                    <a:pt x="359" y="2590"/>
                    <a:pt x="413" y="2597"/>
                  </a:cubicBezTo>
                  <a:cubicBezTo>
                    <a:pt x="451" y="2605"/>
                    <a:pt x="474" y="2559"/>
                    <a:pt x="497" y="2536"/>
                  </a:cubicBezTo>
                  <a:cubicBezTo>
                    <a:pt x="542" y="2498"/>
                    <a:pt x="565" y="2613"/>
                    <a:pt x="611" y="2559"/>
                  </a:cubicBezTo>
                  <a:cubicBezTo>
                    <a:pt x="642" y="2536"/>
                    <a:pt x="726" y="2483"/>
                    <a:pt x="772" y="2521"/>
                  </a:cubicBezTo>
                  <a:cubicBezTo>
                    <a:pt x="833" y="2536"/>
                    <a:pt x="833" y="2536"/>
                    <a:pt x="833" y="2536"/>
                  </a:cubicBezTo>
                  <a:close/>
                  <a:moveTo>
                    <a:pt x="657" y="2300"/>
                  </a:moveTo>
                  <a:lnTo>
                    <a:pt x="657" y="2300"/>
                  </a:lnTo>
                  <a:cubicBezTo>
                    <a:pt x="649" y="2300"/>
                    <a:pt x="634" y="2277"/>
                    <a:pt x="634" y="2269"/>
                  </a:cubicBezTo>
                  <a:cubicBezTo>
                    <a:pt x="634" y="2246"/>
                    <a:pt x="642" y="2246"/>
                    <a:pt x="665" y="2238"/>
                  </a:cubicBezTo>
                  <a:cubicBezTo>
                    <a:pt x="672" y="2231"/>
                    <a:pt x="695" y="2223"/>
                    <a:pt x="703" y="2223"/>
                  </a:cubicBezTo>
                  <a:cubicBezTo>
                    <a:pt x="726" y="2231"/>
                    <a:pt x="733" y="2261"/>
                    <a:pt x="733" y="2277"/>
                  </a:cubicBezTo>
                  <a:cubicBezTo>
                    <a:pt x="733" y="2292"/>
                    <a:pt x="733" y="2292"/>
                    <a:pt x="718" y="2300"/>
                  </a:cubicBezTo>
                  <a:cubicBezTo>
                    <a:pt x="710" y="2300"/>
                    <a:pt x="687" y="2300"/>
                    <a:pt x="672" y="2300"/>
                  </a:cubicBezTo>
                  <a:cubicBezTo>
                    <a:pt x="657" y="2300"/>
                    <a:pt x="657" y="2300"/>
                    <a:pt x="657" y="2300"/>
                  </a:cubicBezTo>
                  <a:close/>
                  <a:moveTo>
                    <a:pt x="1031" y="1834"/>
                  </a:moveTo>
                  <a:lnTo>
                    <a:pt x="1031" y="1834"/>
                  </a:lnTo>
                  <a:cubicBezTo>
                    <a:pt x="1016" y="1841"/>
                    <a:pt x="993" y="1841"/>
                    <a:pt x="985" y="1864"/>
                  </a:cubicBezTo>
                  <a:cubicBezTo>
                    <a:pt x="978" y="1879"/>
                    <a:pt x="962" y="1887"/>
                    <a:pt x="947" y="1895"/>
                  </a:cubicBezTo>
                  <a:cubicBezTo>
                    <a:pt x="939" y="1902"/>
                    <a:pt x="924" y="1887"/>
                    <a:pt x="924" y="1910"/>
                  </a:cubicBezTo>
                  <a:cubicBezTo>
                    <a:pt x="917" y="1917"/>
                    <a:pt x="909" y="1979"/>
                    <a:pt x="932" y="1956"/>
                  </a:cubicBezTo>
                  <a:cubicBezTo>
                    <a:pt x="939" y="1940"/>
                    <a:pt x="955" y="1917"/>
                    <a:pt x="978" y="1917"/>
                  </a:cubicBezTo>
                  <a:cubicBezTo>
                    <a:pt x="993" y="1917"/>
                    <a:pt x="993" y="1917"/>
                    <a:pt x="1008" y="1933"/>
                  </a:cubicBezTo>
                  <a:cubicBezTo>
                    <a:pt x="1024" y="1956"/>
                    <a:pt x="1047" y="1940"/>
                    <a:pt x="1047" y="1917"/>
                  </a:cubicBezTo>
                  <a:cubicBezTo>
                    <a:pt x="1054" y="1895"/>
                    <a:pt x="1054" y="1879"/>
                    <a:pt x="1054" y="1849"/>
                  </a:cubicBezTo>
                  <a:cubicBezTo>
                    <a:pt x="1031" y="1834"/>
                    <a:pt x="1031" y="1834"/>
                    <a:pt x="1031" y="1834"/>
                  </a:cubicBezTo>
                  <a:close/>
                  <a:moveTo>
                    <a:pt x="2047" y="1543"/>
                  </a:moveTo>
                  <a:lnTo>
                    <a:pt x="2047" y="1543"/>
                  </a:lnTo>
                  <a:cubicBezTo>
                    <a:pt x="2047" y="1505"/>
                    <a:pt x="2047" y="1505"/>
                    <a:pt x="2047" y="1505"/>
                  </a:cubicBezTo>
                  <a:cubicBezTo>
                    <a:pt x="2070" y="1467"/>
                    <a:pt x="2024" y="1253"/>
                    <a:pt x="1986" y="1230"/>
                  </a:cubicBezTo>
                  <a:cubicBezTo>
                    <a:pt x="1978" y="1223"/>
                    <a:pt x="2032" y="1184"/>
                    <a:pt x="2039" y="1177"/>
                  </a:cubicBezTo>
                  <a:cubicBezTo>
                    <a:pt x="2062" y="1146"/>
                    <a:pt x="2039" y="1062"/>
                    <a:pt x="2032" y="1032"/>
                  </a:cubicBezTo>
                  <a:cubicBezTo>
                    <a:pt x="2017" y="963"/>
                    <a:pt x="2123" y="1100"/>
                    <a:pt x="2123" y="1009"/>
                  </a:cubicBezTo>
                  <a:cubicBezTo>
                    <a:pt x="2123" y="971"/>
                    <a:pt x="2139" y="986"/>
                    <a:pt x="2169" y="986"/>
                  </a:cubicBezTo>
                  <a:lnTo>
                    <a:pt x="2169" y="986"/>
                  </a:lnTo>
                  <a:cubicBezTo>
                    <a:pt x="2208" y="1138"/>
                    <a:pt x="2345" y="993"/>
                    <a:pt x="2368" y="909"/>
                  </a:cubicBezTo>
                  <a:cubicBezTo>
                    <a:pt x="2375" y="886"/>
                    <a:pt x="2406" y="825"/>
                    <a:pt x="2406" y="810"/>
                  </a:cubicBezTo>
                  <a:cubicBezTo>
                    <a:pt x="2406" y="802"/>
                    <a:pt x="2375" y="818"/>
                    <a:pt x="2368" y="810"/>
                  </a:cubicBezTo>
                  <a:cubicBezTo>
                    <a:pt x="2353" y="841"/>
                    <a:pt x="2307" y="841"/>
                    <a:pt x="2292" y="879"/>
                  </a:cubicBezTo>
                  <a:cubicBezTo>
                    <a:pt x="2276" y="917"/>
                    <a:pt x="2246" y="948"/>
                    <a:pt x="2208" y="955"/>
                  </a:cubicBezTo>
                  <a:cubicBezTo>
                    <a:pt x="2116" y="993"/>
                    <a:pt x="2085" y="909"/>
                    <a:pt x="2108" y="841"/>
                  </a:cubicBezTo>
                  <a:cubicBezTo>
                    <a:pt x="2108" y="779"/>
                    <a:pt x="2162" y="825"/>
                    <a:pt x="2169" y="779"/>
                  </a:cubicBezTo>
                  <a:cubicBezTo>
                    <a:pt x="2185" y="734"/>
                    <a:pt x="2177" y="734"/>
                    <a:pt x="2231" y="718"/>
                  </a:cubicBezTo>
                  <a:cubicBezTo>
                    <a:pt x="2253" y="718"/>
                    <a:pt x="2299" y="581"/>
                    <a:pt x="2353" y="566"/>
                  </a:cubicBezTo>
                  <a:cubicBezTo>
                    <a:pt x="2353" y="558"/>
                    <a:pt x="2353" y="558"/>
                    <a:pt x="2353" y="558"/>
                  </a:cubicBezTo>
                  <a:cubicBezTo>
                    <a:pt x="2185" y="520"/>
                    <a:pt x="2360" y="367"/>
                    <a:pt x="2337" y="291"/>
                  </a:cubicBezTo>
                  <a:cubicBezTo>
                    <a:pt x="2314" y="245"/>
                    <a:pt x="2337" y="252"/>
                    <a:pt x="2337" y="207"/>
                  </a:cubicBezTo>
                  <a:cubicBezTo>
                    <a:pt x="2330" y="176"/>
                    <a:pt x="2261" y="130"/>
                    <a:pt x="2246" y="92"/>
                  </a:cubicBezTo>
                  <a:cubicBezTo>
                    <a:pt x="2200" y="0"/>
                    <a:pt x="2192" y="92"/>
                    <a:pt x="2162" y="130"/>
                  </a:cubicBezTo>
                  <a:cubicBezTo>
                    <a:pt x="2100" y="207"/>
                    <a:pt x="1978" y="237"/>
                    <a:pt x="1910" y="306"/>
                  </a:cubicBezTo>
                  <a:cubicBezTo>
                    <a:pt x="1871" y="344"/>
                    <a:pt x="1803" y="459"/>
                    <a:pt x="1764" y="482"/>
                  </a:cubicBezTo>
                  <a:cubicBezTo>
                    <a:pt x="1742" y="512"/>
                    <a:pt x="1665" y="573"/>
                    <a:pt x="1619" y="566"/>
                  </a:cubicBezTo>
                  <a:cubicBezTo>
                    <a:pt x="1543" y="566"/>
                    <a:pt x="1566" y="573"/>
                    <a:pt x="1497" y="611"/>
                  </a:cubicBezTo>
                  <a:cubicBezTo>
                    <a:pt x="1398" y="665"/>
                    <a:pt x="1299" y="680"/>
                    <a:pt x="1345" y="818"/>
                  </a:cubicBezTo>
                  <a:cubicBezTo>
                    <a:pt x="1360" y="848"/>
                    <a:pt x="1444" y="955"/>
                    <a:pt x="1444" y="963"/>
                  </a:cubicBezTo>
                  <a:cubicBezTo>
                    <a:pt x="1428" y="963"/>
                    <a:pt x="1406" y="963"/>
                    <a:pt x="1390" y="963"/>
                  </a:cubicBezTo>
                  <a:cubicBezTo>
                    <a:pt x="1390" y="963"/>
                    <a:pt x="1390" y="963"/>
                    <a:pt x="1383" y="963"/>
                  </a:cubicBezTo>
                  <a:cubicBezTo>
                    <a:pt x="1383" y="940"/>
                    <a:pt x="1329" y="886"/>
                    <a:pt x="1314" y="871"/>
                  </a:cubicBezTo>
                  <a:cubicBezTo>
                    <a:pt x="1299" y="856"/>
                    <a:pt x="1245" y="764"/>
                    <a:pt x="1230" y="779"/>
                  </a:cubicBezTo>
                  <a:cubicBezTo>
                    <a:pt x="1222" y="787"/>
                    <a:pt x="1207" y="833"/>
                    <a:pt x="1214" y="848"/>
                  </a:cubicBezTo>
                  <a:cubicBezTo>
                    <a:pt x="1237" y="879"/>
                    <a:pt x="1260" y="925"/>
                    <a:pt x="1260" y="963"/>
                  </a:cubicBezTo>
                  <a:cubicBezTo>
                    <a:pt x="1237" y="963"/>
                    <a:pt x="1199" y="986"/>
                    <a:pt x="1192" y="986"/>
                  </a:cubicBezTo>
                  <a:cubicBezTo>
                    <a:pt x="1176" y="940"/>
                    <a:pt x="1153" y="902"/>
                    <a:pt x="1100" y="909"/>
                  </a:cubicBezTo>
                  <a:cubicBezTo>
                    <a:pt x="1024" y="925"/>
                    <a:pt x="1008" y="833"/>
                    <a:pt x="978" y="909"/>
                  </a:cubicBezTo>
                  <a:cubicBezTo>
                    <a:pt x="970" y="932"/>
                    <a:pt x="939" y="971"/>
                    <a:pt x="955" y="1001"/>
                  </a:cubicBezTo>
                  <a:cubicBezTo>
                    <a:pt x="993" y="1070"/>
                    <a:pt x="909" y="1024"/>
                    <a:pt x="894" y="1047"/>
                  </a:cubicBezTo>
                  <a:cubicBezTo>
                    <a:pt x="886" y="1070"/>
                    <a:pt x="894" y="1116"/>
                    <a:pt x="886" y="1138"/>
                  </a:cubicBezTo>
                  <a:cubicBezTo>
                    <a:pt x="878" y="1161"/>
                    <a:pt x="848" y="1192"/>
                    <a:pt x="848" y="1215"/>
                  </a:cubicBezTo>
                  <a:cubicBezTo>
                    <a:pt x="848" y="1246"/>
                    <a:pt x="886" y="1268"/>
                    <a:pt x="863" y="1307"/>
                  </a:cubicBezTo>
                  <a:cubicBezTo>
                    <a:pt x="833" y="1375"/>
                    <a:pt x="924" y="1398"/>
                    <a:pt x="939" y="1429"/>
                  </a:cubicBezTo>
                  <a:cubicBezTo>
                    <a:pt x="939" y="1429"/>
                    <a:pt x="978" y="1513"/>
                    <a:pt x="978" y="1536"/>
                  </a:cubicBezTo>
                  <a:cubicBezTo>
                    <a:pt x="978" y="1566"/>
                    <a:pt x="917" y="1528"/>
                    <a:pt x="901" y="1528"/>
                  </a:cubicBezTo>
                  <a:cubicBezTo>
                    <a:pt x="817" y="1490"/>
                    <a:pt x="733" y="1528"/>
                    <a:pt x="840" y="1574"/>
                  </a:cubicBezTo>
                  <a:cubicBezTo>
                    <a:pt x="901" y="1597"/>
                    <a:pt x="886" y="1589"/>
                    <a:pt x="917" y="1643"/>
                  </a:cubicBezTo>
                  <a:cubicBezTo>
                    <a:pt x="947" y="1711"/>
                    <a:pt x="1008" y="1734"/>
                    <a:pt x="1077" y="1750"/>
                  </a:cubicBezTo>
                  <a:cubicBezTo>
                    <a:pt x="1138" y="1757"/>
                    <a:pt x="1283" y="1765"/>
                    <a:pt x="1283" y="1849"/>
                  </a:cubicBezTo>
                  <a:cubicBezTo>
                    <a:pt x="1276" y="1917"/>
                    <a:pt x="1146" y="1788"/>
                    <a:pt x="1115" y="1948"/>
                  </a:cubicBezTo>
                  <a:cubicBezTo>
                    <a:pt x="1108" y="1986"/>
                    <a:pt x="1054" y="2025"/>
                    <a:pt x="1031" y="2055"/>
                  </a:cubicBezTo>
                  <a:cubicBezTo>
                    <a:pt x="993" y="2109"/>
                    <a:pt x="939" y="2147"/>
                    <a:pt x="886" y="2093"/>
                  </a:cubicBezTo>
                  <a:cubicBezTo>
                    <a:pt x="825" y="2032"/>
                    <a:pt x="863" y="2131"/>
                    <a:pt x="894" y="2170"/>
                  </a:cubicBezTo>
                  <a:cubicBezTo>
                    <a:pt x="1031" y="2330"/>
                    <a:pt x="1031" y="2330"/>
                    <a:pt x="1031" y="2330"/>
                  </a:cubicBezTo>
                  <a:cubicBezTo>
                    <a:pt x="1047" y="2345"/>
                    <a:pt x="1077" y="2376"/>
                    <a:pt x="1085" y="2391"/>
                  </a:cubicBezTo>
                  <a:cubicBezTo>
                    <a:pt x="1085" y="2391"/>
                    <a:pt x="1085" y="2399"/>
                    <a:pt x="1092" y="2399"/>
                  </a:cubicBezTo>
                  <a:cubicBezTo>
                    <a:pt x="1161" y="2399"/>
                    <a:pt x="1253" y="2185"/>
                    <a:pt x="1299" y="2147"/>
                  </a:cubicBezTo>
                  <a:cubicBezTo>
                    <a:pt x="1322" y="2131"/>
                    <a:pt x="1345" y="2170"/>
                    <a:pt x="1360" y="2162"/>
                  </a:cubicBezTo>
                  <a:cubicBezTo>
                    <a:pt x="1367" y="2147"/>
                    <a:pt x="1375" y="2131"/>
                    <a:pt x="1398" y="2116"/>
                  </a:cubicBezTo>
                  <a:cubicBezTo>
                    <a:pt x="1421" y="2101"/>
                    <a:pt x="1482" y="2124"/>
                    <a:pt x="1444" y="2078"/>
                  </a:cubicBezTo>
                  <a:cubicBezTo>
                    <a:pt x="1428" y="2063"/>
                    <a:pt x="1398" y="2002"/>
                    <a:pt x="1398" y="1979"/>
                  </a:cubicBezTo>
                  <a:cubicBezTo>
                    <a:pt x="1337" y="1971"/>
                    <a:pt x="1390" y="1925"/>
                    <a:pt x="1398" y="1902"/>
                  </a:cubicBezTo>
                  <a:cubicBezTo>
                    <a:pt x="1436" y="1902"/>
                    <a:pt x="1482" y="1940"/>
                    <a:pt x="1520" y="1940"/>
                  </a:cubicBezTo>
                  <a:cubicBezTo>
                    <a:pt x="1528" y="1971"/>
                    <a:pt x="1512" y="2002"/>
                    <a:pt x="1551" y="2017"/>
                  </a:cubicBezTo>
                  <a:cubicBezTo>
                    <a:pt x="1635" y="2055"/>
                    <a:pt x="1596" y="1956"/>
                    <a:pt x="1574" y="1902"/>
                  </a:cubicBezTo>
                  <a:cubicBezTo>
                    <a:pt x="1535" y="1795"/>
                    <a:pt x="1635" y="1887"/>
                    <a:pt x="1658" y="1811"/>
                  </a:cubicBezTo>
                  <a:lnTo>
                    <a:pt x="1658" y="1811"/>
                  </a:lnTo>
                  <a:cubicBezTo>
                    <a:pt x="1665" y="1818"/>
                    <a:pt x="1688" y="1834"/>
                    <a:pt x="1688" y="1849"/>
                  </a:cubicBezTo>
                  <a:cubicBezTo>
                    <a:pt x="1742" y="1849"/>
                    <a:pt x="1772" y="1895"/>
                    <a:pt x="1795" y="1811"/>
                  </a:cubicBezTo>
                  <a:cubicBezTo>
                    <a:pt x="1933" y="1788"/>
                    <a:pt x="1887" y="1696"/>
                    <a:pt x="1902" y="1612"/>
                  </a:cubicBezTo>
                  <a:cubicBezTo>
                    <a:pt x="1994" y="1589"/>
                    <a:pt x="1956" y="1658"/>
                    <a:pt x="2047" y="154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7" name="Freeform 196"/>
            <p:cNvSpPr>
              <a:spLocks noChangeArrowheads="1"/>
            </p:cNvSpPr>
            <p:nvPr/>
          </p:nvSpPr>
          <p:spPr bwMode="auto">
            <a:xfrm>
              <a:off x="6024171" y="1084264"/>
              <a:ext cx="593686" cy="727075"/>
            </a:xfrm>
            <a:custGeom>
              <a:avLst/>
              <a:gdLst>
                <a:gd name="T0" fmla="*/ 207 w 1650"/>
                <a:gd name="T1" fmla="*/ 1482 h 2018"/>
                <a:gd name="T2" fmla="*/ 84 w 1650"/>
                <a:gd name="T3" fmla="*/ 1612 h 2018"/>
                <a:gd name="T4" fmla="*/ 321 w 1650"/>
                <a:gd name="T5" fmla="*/ 1887 h 2018"/>
                <a:gd name="T6" fmla="*/ 358 w 1650"/>
                <a:gd name="T7" fmla="*/ 1627 h 2018"/>
                <a:gd name="T8" fmla="*/ 442 w 1650"/>
                <a:gd name="T9" fmla="*/ 1857 h 2018"/>
                <a:gd name="T10" fmla="*/ 344 w 1650"/>
                <a:gd name="T11" fmla="*/ 1818 h 2018"/>
                <a:gd name="T12" fmla="*/ 534 w 1650"/>
                <a:gd name="T13" fmla="*/ 1666 h 2018"/>
                <a:gd name="T14" fmla="*/ 473 w 1650"/>
                <a:gd name="T15" fmla="*/ 1765 h 2018"/>
                <a:gd name="T16" fmla="*/ 534 w 1650"/>
                <a:gd name="T17" fmla="*/ 1734 h 2018"/>
                <a:gd name="T18" fmla="*/ 534 w 1650"/>
                <a:gd name="T19" fmla="*/ 1666 h 2018"/>
                <a:gd name="T20" fmla="*/ 763 w 1650"/>
                <a:gd name="T21" fmla="*/ 1742 h 2018"/>
                <a:gd name="T22" fmla="*/ 702 w 1650"/>
                <a:gd name="T23" fmla="*/ 1887 h 2018"/>
                <a:gd name="T24" fmla="*/ 809 w 1650"/>
                <a:gd name="T25" fmla="*/ 1941 h 2018"/>
                <a:gd name="T26" fmla="*/ 855 w 1650"/>
                <a:gd name="T27" fmla="*/ 1711 h 2018"/>
                <a:gd name="T28" fmla="*/ 801 w 1650"/>
                <a:gd name="T29" fmla="*/ 1612 h 2018"/>
                <a:gd name="T30" fmla="*/ 824 w 1650"/>
                <a:gd name="T31" fmla="*/ 1666 h 2018"/>
                <a:gd name="T32" fmla="*/ 855 w 1650"/>
                <a:gd name="T33" fmla="*/ 1589 h 2018"/>
                <a:gd name="T34" fmla="*/ 595 w 1650"/>
                <a:gd name="T35" fmla="*/ 1085 h 2018"/>
                <a:gd name="T36" fmla="*/ 824 w 1650"/>
                <a:gd name="T37" fmla="*/ 1291 h 2018"/>
                <a:gd name="T38" fmla="*/ 984 w 1650"/>
                <a:gd name="T39" fmla="*/ 1429 h 2018"/>
                <a:gd name="T40" fmla="*/ 641 w 1650"/>
                <a:gd name="T41" fmla="*/ 1406 h 2018"/>
                <a:gd name="T42" fmla="*/ 329 w 1650"/>
                <a:gd name="T43" fmla="*/ 1253 h 2018"/>
                <a:gd name="T44" fmla="*/ 229 w 1650"/>
                <a:gd name="T45" fmla="*/ 1146 h 2018"/>
                <a:gd name="T46" fmla="*/ 130 w 1650"/>
                <a:gd name="T47" fmla="*/ 1116 h 2018"/>
                <a:gd name="T48" fmla="*/ 321 w 1650"/>
                <a:gd name="T49" fmla="*/ 749 h 2018"/>
                <a:gd name="T50" fmla="*/ 618 w 1650"/>
                <a:gd name="T51" fmla="*/ 894 h 2018"/>
                <a:gd name="T52" fmla="*/ 1000 w 1650"/>
                <a:gd name="T53" fmla="*/ 1368 h 2018"/>
                <a:gd name="T54" fmla="*/ 1137 w 1650"/>
                <a:gd name="T55" fmla="*/ 1444 h 2018"/>
                <a:gd name="T56" fmla="*/ 1137 w 1650"/>
                <a:gd name="T57" fmla="*/ 1299 h 2018"/>
                <a:gd name="T58" fmla="*/ 954 w 1650"/>
                <a:gd name="T59" fmla="*/ 978 h 2018"/>
                <a:gd name="T60" fmla="*/ 817 w 1650"/>
                <a:gd name="T61" fmla="*/ 1032 h 2018"/>
                <a:gd name="T62" fmla="*/ 977 w 1650"/>
                <a:gd name="T63" fmla="*/ 1116 h 2018"/>
                <a:gd name="T64" fmla="*/ 992 w 1650"/>
                <a:gd name="T65" fmla="*/ 940 h 2018"/>
                <a:gd name="T66" fmla="*/ 1328 w 1650"/>
                <a:gd name="T67" fmla="*/ 787 h 2018"/>
                <a:gd name="T68" fmla="*/ 1259 w 1650"/>
                <a:gd name="T69" fmla="*/ 818 h 2018"/>
                <a:gd name="T70" fmla="*/ 1275 w 1650"/>
                <a:gd name="T71" fmla="*/ 894 h 2018"/>
                <a:gd name="T72" fmla="*/ 1389 w 1650"/>
                <a:gd name="T73" fmla="*/ 863 h 2018"/>
                <a:gd name="T74" fmla="*/ 610 w 1650"/>
                <a:gd name="T75" fmla="*/ 642 h 2018"/>
                <a:gd name="T76" fmla="*/ 580 w 1650"/>
                <a:gd name="T77" fmla="*/ 795 h 2018"/>
                <a:gd name="T78" fmla="*/ 740 w 1650"/>
                <a:gd name="T79" fmla="*/ 634 h 2018"/>
                <a:gd name="T80" fmla="*/ 824 w 1650"/>
                <a:gd name="T81" fmla="*/ 711 h 2018"/>
                <a:gd name="T82" fmla="*/ 786 w 1650"/>
                <a:gd name="T83" fmla="*/ 749 h 2018"/>
                <a:gd name="T84" fmla="*/ 832 w 1650"/>
                <a:gd name="T85" fmla="*/ 741 h 2018"/>
                <a:gd name="T86" fmla="*/ 1084 w 1650"/>
                <a:gd name="T87" fmla="*/ 505 h 2018"/>
                <a:gd name="T88" fmla="*/ 969 w 1650"/>
                <a:gd name="T89" fmla="*/ 619 h 2018"/>
                <a:gd name="T90" fmla="*/ 1069 w 1650"/>
                <a:gd name="T91" fmla="*/ 764 h 2018"/>
                <a:gd name="T92" fmla="*/ 809 w 1650"/>
                <a:gd name="T93" fmla="*/ 275 h 2018"/>
                <a:gd name="T94" fmla="*/ 679 w 1650"/>
                <a:gd name="T95" fmla="*/ 191 h 2018"/>
                <a:gd name="T96" fmla="*/ 717 w 1650"/>
                <a:gd name="T97" fmla="*/ 375 h 2018"/>
                <a:gd name="T98" fmla="*/ 900 w 1650"/>
                <a:gd name="T99" fmla="*/ 367 h 2018"/>
                <a:gd name="T100" fmla="*/ 878 w 1650"/>
                <a:gd name="T101" fmla="*/ 153 h 2018"/>
                <a:gd name="T102" fmla="*/ 839 w 1650"/>
                <a:gd name="T103" fmla="*/ 77 h 2018"/>
                <a:gd name="T104" fmla="*/ 878 w 1650"/>
                <a:gd name="T105" fmla="*/ 153 h 2018"/>
                <a:gd name="T106" fmla="*/ 1397 w 1650"/>
                <a:gd name="T107" fmla="*/ 283 h 2018"/>
                <a:gd name="T108" fmla="*/ 1214 w 1650"/>
                <a:gd name="T109" fmla="*/ 482 h 2018"/>
                <a:gd name="T110" fmla="*/ 1344 w 1650"/>
                <a:gd name="T111" fmla="*/ 466 h 2018"/>
                <a:gd name="T112" fmla="*/ 1588 w 1650"/>
                <a:gd name="T113" fmla="*/ 291 h 2018"/>
                <a:gd name="T114" fmla="*/ 1565 w 1650"/>
                <a:gd name="T115" fmla="*/ 62 h 2018"/>
                <a:gd name="T116" fmla="*/ 1634 w 1650"/>
                <a:gd name="T117" fmla="*/ 23 h 2018"/>
                <a:gd name="T118" fmla="*/ 1557 w 1650"/>
                <a:gd name="T119" fmla="*/ 7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2018">
                  <a:moveTo>
                    <a:pt x="358" y="1627"/>
                  </a:moveTo>
                  <a:lnTo>
                    <a:pt x="358" y="1627"/>
                  </a:lnTo>
                  <a:cubicBezTo>
                    <a:pt x="306" y="1597"/>
                    <a:pt x="344" y="1521"/>
                    <a:pt x="268" y="1498"/>
                  </a:cubicBezTo>
                  <a:cubicBezTo>
                    <a:pt x="252" y="1498"/>
                    <a:pt x="214" y="1498"/>
                    <a:pt x="207" y="1482"/>
                  </a:cubicBezTo>
                  <a:cubicBezTo>
                    <a:pt x="176" y="1467"/>
                    <a:pt x="168" y="1398"/>
                    <a:pt x="130" y="1413"/>
                  </a:cubicBezTo>
                  <a:cubicBezTo>
                    <a:pt x="99" y="1429"/>
                    <a:pt x="46" y="1444"/>
                    <a:pt x="31" y="1467"/>
                  </a:cubicBezTo>
                  <a:cubicBezTo>
                    <a:pt x="15" y="1490"/>
                    <a:pt x="0" y="1543"/>
                    <a:pt x="0" y="1574"/>
                  </a:cubicBezTo>
                  <a:cubicBezTo>
                    <a:pt x="0" y="1597"/>
                    <a:pt x="61" y="1589"/>
                    <a:pt x="84" y="1612"/>
                  </a:cubicBezTo>
                  <a:cubicBezTo>
                    <a:pt x="92" y="1627"/>
                    <a:pt x="92" y="1673"/>
                    <a:pt x="99" y="1696"/>
                  </a:cubicBezTo>
                  <a:cubicBezTo>
                    <a:pt x="107" y="1734"/>
                    <a:pt x="168" y="1765"/>
                    <a:pt x="191" y="1803"/>
                  </a:cubicBezTo>
                  <a:cubicBezTo>
                    <a:pt x="207" y="1826"/>
                    <a:pt x="214" y="1872"/>
                    <a:pt x="245" y="1872"/>
                  </a:cubicBezTo>
                  <a:cubicBezTo>
                    <a:pt x="260" y="1864"/>
                    <a:pt x="313" y="1895"/>
                    <a:pt x="321" y="1887"/>
                  </a:cubicBezTo>
                  <a:cubicBezTo>
                    <a:pt x="321" y="1857"/>
                    <a:pt x="290" y="1849"/>
                    <a:pt x="313" y="1811"/>
                  </a:cubicBezTo>
                  <a:cubicBezTo>
                    <a:pt x="329" y="1795"/>
                    <a:pt x="366" y="1788"/>
                    <a:pt x="381" y="1765"/>
                  </a:cubicBezTo>
                  <a:cubicBezTo>
                    <a:pt x="389" y="1734"/>
                    <a:pt x="366" y="1696"/>
                    <a:pt x="366" y="1666"/>
                  </a:cubicBezTo>
                  <a:cubicBezTo>
                    <a:pt x="358" y="1627"/>
                    <a:pt x="358" y="1627"/>
                    <a:pt x="358" y="1627"/>
                  </a:cubicBezTo>
                  <a:close/>
                  <a:moveTo>
                    <a:pt x="458" y="1795"/>
                  </a:moveTo>
                  <a:lnTo>
                    <a:pt x="458" y="1795"/>
                  </a:lnTo>
                  <a:cubicBezTo>
                    <a:pt x="465" y="1818"/>
                    <a:pt x="465" y="1818"/>
                    <a:pt x="465" y="1818"/>
                  </a:cubicBezTo>
                  <a:cubicBezTo>
                    <a:pt x="465" y="1834"/>
                    <a:pt x="458" y="1849"/>
                    <a:pt x="442" y="1857"/>
                  </a:cubicBezTo>
                  <a:cubicBezTo>
                    <a:pt x="427" y="1864"/>
                    <a:pt x="404" y="1857"/>
                    <a:pt x="396" y="1864"/>
                  </a:cubicBezTo>
                  <a:cubicBezTo>
                    <a:pt x="381" y="1872"/>
                    <a:pt x="373" y="1887"/>
                    <a:pt x="366" y="1872"/>
                  </a:cubicBezTo>
                  <a:cubicBezTo>
                    <a:pt x="358" y="1872"/>
                    <a:pt x="336" y="1849"/>
                    <a:pt x="336" y="1841"/>
                  </a:cubicBezTo>
                  <a:cubicBezTo>
                    <a:pt x="336" y="1834"/>
                    <a:pt x="344" y="1818"/>
                    <a:pt x="344" y="1818"/>
                  </a:cubicBezTo>
                  <a:cubicBezTo>
                    <a:pt x="358" y="1803"/>
                    <a:pt x="381" y="1811"/>
                    <a:pt x="404" y="1811"/>
                  </a:cubicBezTo>
                  <a:cubicBezTo>
                    <a:pt x="419" y="1811"/>
                    <a:pt x="427" y="1803"/>
                    <a:pt x="442" y="1803"/>
                  </a:cubicBezTo>
                  <a:cubicBezTo>
                    <a:pt x="450" y="1803"/>
                    <a:pt x="450" y="1803"/>
                    <a:pt x="458" y="1795"/>
                  </a:cubicBezTo>
                  <a:close/>
                  <a:moveTo>
                    <a:pt x="534" y="1666"/>
                  </a:moveTo>
                  <a:lnTo>
                    <a:pt x="534" y="1666"/>
                  </a:lnTo>
                  <a:cubicBezTo>
                    <a:pt x="519" y="1666"/>
                    <a:pt x="511" y="1673"/>
                    <a:pt x="503" y="1673"/>
                  </a:cubicBezTo>
                  <a:cubicBezTo>
                    <a:pt x="480" y="1681"/>
                    <a:pt x="465" y="1696"/>
                    <a:pt x="458" y="1719"/>
                  </a:cubicBezTo>
                  <a:cubicBezTo>
                    <a:pt x="450" y="1734"/>
                    <a:pt x="465" y="1750"/>
                    <a:pt x="473" y="1765"/>
                  </a:cubicBezTo>
                  <a:cubicBezTo>
                    <a:pt x="480" y="1773"/>
                    <a:pt x="503" y="1765"/>
                    <a:pt x="511" y="1773"/>
                  </a:cubicBezTo>
                  <a:cubicBezTo>
                    <a:pt x="519" y="1773"/>
                    <a:pt x="534" y="1773"/>
                    <a:pt x="542" y="1765"/>
                  </a:cubicBezTo>
                  <a:cubicBezTo>
                    <a:pt x="549" y="1765"/>
                    <a:pt x="549" y="1757"/>
                    <a:pt x="549" y="1750"/>
                  </a:cubicBezTo>
                  <a:cubicBezTo>
                    <a:pt x="557" y="1742"/>
                    <a:pt x="542" y="1734"/>
                    <a:pt x="534" y="1734"/>
                  </a:cubicBezTo>
                  <a:cubicBezTo>
                    <a:pt x="526" y="1734"/>
                    <a:pt x="519" y="1719"/>
                    <a:pt x="511" y="1719"/>
                  </a:cubicBezTo>
                  <a:cubicBezTo>
                    <a:pt x="511" y="1711"/>
                    <a:pt x="503" y="1711"/>
                    <a:pt x="511" y="1704"/>
                  </a:cubicBezTo>
                  <a:cubicBezTo>
                    <a:pt x="519" y="1696"/>
                    <a:pt x="526" y="1688"/>
                    <a:pt x="534" y="1681"/>
                  </a:cubicBezTo>
                  <a:cubicBezTo>
                    <a:pt x="534" y="1666"/>
                    <a:pt x="534" y="1666"/>
                    <a:pt x="534" y="1666"/>
                  </a:cubicBezTo>
                  <a:close/>
                  <a:moveTo>
                    <a:pt x="855" y="1711"/>
                  </a:moveTo>
                  <a:lnTo>
                    <a:pt x="855" y="1711"/>
                  </a:lnTo>
                  <a:cubicBezTo>
                    <a:pt x="839" y="1719"/>
                    <a:pt x="839" y="1704"/>
                    <a:pt x="824" y="1704"/>
                  </a:cubicBezTo>
                  <a:cubicBezTo>
                    <a:pt x="801" y="1711"/>
                    <a:pt x="794" y="1742"/>
                    <a:pt x="763" y="1742"/>
                  </a:cubicBezTo>
                  <a:cubicBezTo>
                    <a:pt x="755" y="1742"/>
                    <a:pt x="740" y="1727"/>
                    <a:pt x="732" y="1719"/>
                  </a:cubicBezTo>
                  <a:cubicBezTo>
                    <a:pt x="725" y="1719"/>
                    <a:pt x="679" y="1727"/>
                    <a:pt x="664" y="1727"/>
                  </a:cubicBezTo>
                  <a:cubicBezTo>
                    <a:pt x="648" y="1727"/>
                    <a:pt x="694" y="1765"/>
                    <a:pt x="694" y="1780"/>
                  </a:cubicBezTo>
                  <a:cubicBezTo>
                    <a:pt x="618" y="1803"/>
                    <a:pt x="702" y="1834"/>
                    <a:pt x="702" y="1887"/>
                  </a:cubicBezTo>
                  <a:cubicBezTo>
                    <a:pt x="702" y="1902"/>
                    <a:pt x="694" y="1910"/>
                    <a:pt x="702" y="1933"/>
                  </a:cubicBezTo>
                  <a:cubicBezTo>
                    <a:pt x="702" y="1948"/>
                    <a:pt x="717" y="1956"/>
                    <a:pt x="732" y="1963"/>
                  </a:cubicBezTo>
                  <a:cubicBezTo>
                    <a:pt x="755" y="1986"/>
                    <a:pt x="740" y="2017"/>
                    <a:pt x="786" y="2009"/>
                  </a:cubicBezTo>
                  <a:cubicBezTo>
                    <a:pt x="817" y="2009"/>
                    <a:pt x="809" y="1956"/>
                    <a:pt x="809" y="1941"/>
                  </a:cubicBezTo>
                  <a:cubicBezTo>
                    <a:pt x="809" y="1910"/>
                    <a:pt x="801" y="1902"/>
                    <a:pt x="794" y="1880"/>
                  </a:cubicBezTo>
                  <a:cubicBezTo>
                    <a:pt x="786" y="1857"/>
                    <a:pt x="809" y="1834"/>
                    <a:pt x="824" y="1811"/>
                  </a:cubicBezTo>
                  <a:cubicBezTo>
                    <a:pt x="839" y="1795"/>
                    <a:pt x="847" y="1773"/>
                    <a:pt x="855" y="1742"/>
                  </a:cubicBezTo>
                  <a:cubicBezTo>
                    <a:pt x="855" y="1711"/>
                    <a:pt x="855" y="1711"/>
                    <a:pt x="855" y="1711"/>
                  </a:cubicBezTo>
                  <a:close/>
                  <a:moveTo>
                    <a:pt x="855" y="1589"/>
                  </a:moveTo>
                  <a:lnTo>
                    <a:pt x="855" y="1589"/>
                  </a:lnTo>
                  <a:cubicBezTo>
                    <a:pt x="847" y="1597"/>
                    <a:pt x="839" y="1597"/>
                    <a:pt x="824" y="1605"/>
                  </a:cubicBezTo>
                  <a:cubicBezTo>
                    <a:pt x="817" y="1605"/>
                    <a:pt x="809" y="1605"/>
                    <a:pt x="801" y="1612"/>
                  </a:cubicBezTo>
                  <a:cubicBezTo>
                    <a:pt x="786" y="1627"/>
                    <a:pt x="763" y="1627"/>
                    <a:pt x="748" y="1643"/>
                  </a:cubicBezTo>
                  <a:cubicBezTo>
                    <a:pt x="748" y="1643"/>
                    <a:pt x="748" y="1650"/>
                    <a:pt x="748" y="1658"/>
                  </a:cubicBezTo>
                  <a:cubicBezTo>
                    <a:pt x="763" y="1666"/>
                    <a:pt x="778" y="1673"/>
                    <a:pt x="794" y="1673"/>
                  </a:cubicBezTo>
                  <a:cubicBezTo>
                    <a:pt x="801" y="1666"/>
                    <a:pt x="817" y="1666"/>
                    <a:pt x="824" y="1666"/>
                  </a:cubicBezTo>
                  <a:cubicBezTo>
                    <a:pt x="839" y="1666"/>
                    <a:pt x="847" y="1681"/>
                    <a:pt x="862" y="1673"/>
                  </a:cubicBezTo>
                  <a:cubicBezTo>
                    <a:pt x="870" y="1666"/>
                    <a:pt x="862" y="1658"/>
                    <a:pt x="862" y="1650"/>
                  </a:cubicBezTo>
                  <a:cubicBezTo>
                    <a:pt x="862" y="1635"/>
                    <a:pt x="862" y="1627"/>
                    <a:pt x="870" y="1627"/>
                  </a:cubicBezTo>
                  <a:cubicBezTo>
                    <a:pt x="855" y="1589"/>
                    <a:pt x="855" y="1589"/>
                    <a:pt x="855" y="1589"/>
                  </a:cubicBezTo>
                  <a:close/>
                  <a:moveTo>
                    <a:pt x="618" y="894"/>
                  </a:moveTo>
                  <a:lnTo>
                    <a:pt x="618" y="894"/>
                  </a:lnTo>
                  <a:cubicBezTo>
                    <a:pt x="641" y="948"/>
                    <a:pt x="679" y="971"/>
                    <a:pt x="664" y="1039"/>
                  </a:cubicBezTo>
                  <a:cubicBezTo>
                    <a:pt x="648" y="1131"/>
                    <a:pt x="587" y="1001"/>
                    <a:pt x="595" y="1085"/>
                  </a:cubicBezTo>
                  <a:cubicBezTo>
                    <a:pt x="595" y="1123"/>
                    <a:pt x="549" y="1138"/>
                    <a:pt x="519" y="1146"/>
                  </a:cubicBezTo>
                  <a:cubicBezTo>
                    <a:pt x="519" y="1184"/>
                    <a:pt x="641" y="1200"/>
                    <a:pt x="671" y="1192"/>
                  </a:cubicBezTo>
                  <a:cubicBezTo>
                    <a:pt x="732" y="1169"/>
                    <a:pt x="771" y="1161"/>
                    <a:pt x="832" y="1215"/>
                  </a:cubicBezTo>
                  <a:cubicBezTo>
                    <a:pt x="855" y="1238"/>
                    <a:pt x="817" y="1253"/>
                    <a:pt x="824" y="1291"/>
                  </a:cubicBezTo>
                  <a:cubicBezTo>
                    <a:pt x="824" y="1383"/>
                    <a:pt x="923" y="1261"/>
                    <a:pt x="939" y="1261"/>
                  </a:cubicBezTo>
                  <a:cubicBezTo>
                    <a:pt x="962" y="1261"/>
                    <a:pt x="1000" y="1238"/>
                    <a:pt x="992" y="1276"/>
                  </a:cubicBezTo>
                  <a:cubicBezTo>
                    <a:pt x="984" y="1314"/>
                    <a:pt x="946" y="1299"/>
                    <a:pt x="946" y="1345"/>
                  </a:cubicBezTo>
                  <a:cubicBezTo>
                    <a:pt x="946" y="1391"/>
                    <a:pt x="939" y="1413"/>
                    <a:pt x="984" y="1429"/>
                  </a:cubicBezTo>
                  <a:cubicBezTo>
                    <a:pt x="1030" y="1444"/>
                    <a:pt x="984" y="1658"/>
                    <a:pt x="916" y="1543"/>
                  </a:cubicBezTo>
                  <a:cubicBezTo>
                    <a:pt x="878" y="1475"/>
                    <a:pt x="817" y="1521"/>
                    <a:pt x="786" y="1490"/>
                  </a:cubicBezTo>
                  <a:cubicBezTo>
                    <a:pt x="732" y="1429"/>
                    <a:pt x="740" y="1375"/>
                    <a:pt x="725" y="1307"/>
                  </a:cubicBezTo>
                  <a:cubicBezTo>
                    <a:pt x="710" y="1314"/>
                    <a:pt x="671" y="1391"/>
                    <a:pt x="641" y="1406"/>
                  </a:cubicBezTo>
                  <a:cubicBezTo>
                    <a:pt x="595" y="1421"/>
                    <a:pt x="564" y="1406"/>
                    <a:pt x="519" y="1436"/>
                  </a:cubicBezTo>
                  <a:cubicBezTo>
                    <a:pt x="488" y="1459"/>
                    <a:pt x="458" y="1444"/>
                    <a:pt x="419" y="1444"/>
                  </a:cubicBezTo>
                  <a:cubicBezTo>
                    <a:pt x="343" y="1452"/>
                    <a:pt x="373" y="1452"/>
                    <a:pt x="336" y="1391"/>
                  </a:cubicBezTo>
                  <a:cubicBezTo>
                    <a:pt x="306" y="1352"/>
                    <a:pt x="298" y="1299"/>
                    <a:pt x="329" y="1253"/>
                  </a:cubicBezTo>
                  <a:cubicBezTo>
                    <a:pt x="350" y="1223"/>
                    <a:pt x="344" y="1200"/>
                    <a:pt x="358" y="1161"/>
                  </a:cubicBezTo>
                  <a:cubicBezTo>
                    <a:pt x="358" y="1146"/>
                    <a:pt x="321" y="1039"/>
                    <a:pt x="298" y="1055"/>
                  </a:cubicBezTo>
                  <a:cubicBezTo>
                    <a:pt x="275" y="1062"/>
                    <a:pt x="313" y="1169"/>
                    <a:pt x="313" y="1184"/>
                  </a:cubicBezTo>
                  <a:cubicBezTo>
                    <a:pt x="290" y="1184"/>
                    <a:pt x="245" y="1123"/>
                    <a:pt x="229" y="1146"/>
                  </a:cubicBezTo>
                  <a:cubicBezTo>
                    <a:pt x="222" y="1169"/>
                    <a:pt x="290" y="1261"/>
                    <a:pt x="268" y="1291"/>
                  </a:cubicBezTo>
                  <a:cubicBezTo>
                    <a:pt x="252" y="1322"/>
                    <a:pt x="207" y="1337"/>
                    <a:pt x="176" y="1337"/>
                  </a:cubicBezTo>
                  <a:cubicBezTo>
                    <a:pt x="115" y="1337"/>
                    <a:pt x="130" y="1314"/>
                    <a:pt x="122" y="1269"/>
                  </a:cubicBezTo>
                  <a:cubicBezTo>
                    <a:pt x="107" y="1207"/>
                    <a:pt x="122" y="1177"/>
                    <a:pt x="130" y="1116"/>
                  </a:cubicBezTo>
                  <a:cubicBezTo>
                    <a:pt x="138" y="1093"/>
                    <a:pt x="145" y="1070"/>
                    <a:pt x="145" y="1039"/>
                  </a:cubicBezTo>
                  <a:cubicBezTo>
                    <a:pt x="153" y="994"/>
                    <a:pt x="138" y="948"/>
                    <a:pt x="138" y="902"/>
                  </a:cubicBezTo>
                  <a:cubicBezTo>
                    <a:pt x="161" y="848"/>
                    <a:pt x="145" y="825"/>
                    <a:pt x="214" y="787"/>
                  </a:cubicBezTo>
                  <a:cubicBezTo>
                    <a:pt x="245" y="772"/>
                    <a:pt x="290" y="757"/>
                    <a:pt x="321" y="749"/>
                  </a:cubicBezTo>
                  <a:cubicBezTo>
                    <a:pt x="389" y="726"/>
                    <a:pt x="404" y="772"/>
                    <a:pt x="458" y="795"/>
                  </a:cubicBezTo>
                  <a:cubicBezTo>
                    <a:pt x="480" y="810"/>
                    <a:pt x="503" y="810"/>
                    <a:pt x="526" y="818"/>
                  </a:cubicBezTo>
                  <a:cubicBezTo>
                    <a:pt x="549" y="833"/>
                    <a:pt x="572" y="848"/>
                    <a:pt x="595" y="863"/>
                  </a:cubicBezTo>
                  <a:cubicBezTo>
                    <a:pt x="618" y="894"/>
                    <a:pt x="618" y="894"/>
                    <a:pt x="618" y="894"/>
                  </a:cubicBezTo>
                  <a:close/>
                  <a:moveTo>
                    <a:pt x="1122" y="1299"/>
                  </a:moveTo>
                  <a:lnTo>
                    <a:pt x="1122" y="1299"/>
                  </a:lnTo>
                  <a:cubicBezTo>
                    <a:pt x="1107" y="1314"/>
                    <a:pt x="1084" y="1322"/>
                    <a:pt x="1069" y="1337"/>
                  </a:cubicBezTo>
                  <a:cubicBezTo>
                    <a:pt x="1053" y="1345"/>
                    <a:pt x="984" y="1337"/>
                    <a:pt x="1000" y="1368"/>
                  </a:cubicBezTo>
                  <a:cubicBezTo>
                    <a:pt x="1023" y="1391"/>
                    <a:pt x="1030" y="1421"/>
                    <a:pt x="1038" y="1459"/>
                  </a:cubicBezTo>
                  <a:lnTo>
                    <a:pt x="1038" y="1459"/>
                  </a:lnTo>
                  <a:cubicBezTo>
                    <a:pt x="1046" y="1459"/>
                    <a:pt x="1053" y="1452"/>
                    <a:pt x="1061" y="1444"/>
                  </a:cubicBezTo>
                  <a:cubicBezTo>
                    <a:pt x="1084" y="1436"/>
                    <a:pt x="1114" y="1444"/>
                    <a:pt x="1137" y="1444"/>
                  </a:cubicBezTo>
                  <a:cubicBezTo>
                    <a:pt x="1137" y="1436"/>
                    <a:pt x="1137" y="1429"/>
                    <a:pt x="1137" y="1429"/>
                  </a:cubicBezTo>
                  <a:cubicBezTo>
                    <a:pt x="1145" y="1406"/>
                    <a:pt x="1130" y="1383"/>
                    <a:pt x="1130" y="1360"/>
                  </a:cubicBezTo>
                  <a:cubicBezTo>
                    <a:pt x="1130" y="1352"/>
                    <a:pt x="1137" y="1337"/>
                    <a:pt x="1137" y="1330"/>
                  </a:cubicBezTo>
                  <a:cubicBezTo>
                    <a:pt x="1145" y="1314"/>
                    <a:pt x="1137" y="1314"/>
                    <a:pt x="1137" y="1299"/>
                  </a:cubicBezTo>
                  <a:cubicBezTo>
                    <a:pt x="1122" y="1299"/>
                    <a:pt x="1122" y="1299"/>
                    <a:pt x="1122" y="1299"/>
                  </a:cubicBezTo>
                  <a:close/>
                  <a:moveTo>
                    <a:pt x="992" y="940"/>
                  </a:moveTo>
                  <a:lnTo>
                    <a:pt x="992" y="940"/>
                  </a:lnTo>
                  <a:cubicBezTo>
                    <a:pt x="969" y="940"/>
                    <a:pt x="969" y="963"/>
                    <a:pt x="954" y="978"/>
                  </a:cubicBezTo>
                  <a:cubicBezTo>
                    <a:pt x="946" y="1001"/>
                    <a:pt x="931" y="1024"/>
                    <a:pt x="900" y="1024"/>
                  </a:cubicBezTo>
                  <a:cubicBezTo>
                    <a:pt x="878" y="1024"/>
                    <a:pt x="839" y="1001"/>
                    <a:pt x="832" y="978"/>
                  </a:cubicBezTo>
                  <a:lnTo>
                    <a:pt x="832" y="978"/>
                  </a:lnTo>
                  <a:cubicBezTo>
                    <a:pt x="832" y="1001"/>
                    <a:pt x="824" y="1009"/>
                    <a:pt x="817" y="1032"/>
                  </a:cubicBezTo>
                  <a:cubicBezTo>
                    <a:pt x="809" y="1039"/>
                    <a:pt x="794" y="1062"/>
                    <a:pt x="809" y="1077"/>
                  </a:cubicBezTo>
                  <a:cubicBezTo>
                    <a:pt x="824" y="1085"/>
                    <a:pt x="839" y="1085"/>
                    <a:pt x="855" y="1093"/>
                  </a:cubicBezTo>
                  <a:cubicBezTo>
                    <a:pt x="885" y="1100"/>
                    <a:pt x="900" y="1108"/>
                    <a:pt x="923" y="1131"/>
                  </a:cubicBezTo>
                  <a:cubicBezTo>
                    <a:pt x="946" y="1146"/>
                    <a:pt x="962" y="1138"/>
                    <a:pt x="977" y="1116"/>
                  </a:cubicBezTo>
                  <a:cubicBezTo>
                    <a:pt x="992" y="1093"/>
                    <a:pt x="969" y="1062"/>
                    <a:pt x="969" y="1039"/>
                  </a:cubicBezTo>
                  <a:cubicBezTo>
                    <a:pt x="969" y="1024"/>
                    <a:pt x="977" y="1016"/>
                    <a:pt x="977" y="1009"/>
                  </a:cubicBezTo>
                  <a:cubicBezTo>
                    <a:pt x="984" y="1001"/>
                    <a:pt x="992" y="986"/>
                    <a:pt x="1000" y="971"/>
                  </a:cubicBezTo>
                  <a:cubicBezTo>
                    <a:pt x="992" y="940"/>
                    <a:pt x="992" y="940"/>
                    <a:pt x="992" y="940"/>
                  </a:cubicBezTo>
                  <a:close/>
                  <a:moveTo>
                    <a:pt x="1389" y="841"/>
                  </a:moveTo>
                  <a:lnTo>
                    <a:pt x="1389" y="841"/>
                  </a:lnTo>
                  <a:cubicBezTo>
                    <a:pt x="1367" y="856"/>
                    <a:pt x="1282" y="856"/>
                    <a:pt x="1298" y="818"/>
                  </a:cubicBezTo>
                  <a:cubicBezTo>
                    <a:pt x="1305" y="795"/>
                    <a:pt x="1305" y="802"/>
                    <a:pt x="1328" y="787"/>
                  </a:cubicBezTo>
                  <a:cubicBezTo>
                    <a:pt x="1336" y="780"/>
                    <a:pt x="1328" y="764"/>
                    <a:pt x="1321" y="764"/>
                  </a:cubicBezTo>
                  <a:cubicBezTo>
                    <a:pt x="1305" y="764"/>
                    <a:pt x="1282" y="772"/>
                    <a:pt x="1282" y="757"/>
                  </a:cubicBezTo>
                  <a:cubicBezTo>
                    <a:pt x="1282" y="734"/>
                    <a:pt x="1252" y="688"/>
                    <a:pt x="1244" y="734"/>
                  </a:cubicBezTo>
                  <a:cubicBezTo>
                    <a:pt x="1244" y="757"/>
                    <a:pt x="1252" y="795"/>
                    <a:pt x="1259" y="818"/>
                  </a:cubicBezTo>
                  <a:cubicBezTo>
                    <a:pt x="1275" y="879"/>
                    <a:pt x="1236" y="833"/>
                    <a:pt x="1206" y="871"/>
                  </a:cubicBezTo>
                  <a:cubicBezTo>
                    <a:pt x="1198" y="879"/>
                    <a:pt x="1175" y="932"/>
                    <a:pt x="1168" y="948"/>
                  </a:cubicBezTo>
                  <a:cubicBezTo>
                    <a:pt x="1168" y="971"/>
                    <a:pt x="1198" y="971"/>
                    <a:pt x="1206" y="948"/>
                  </a:cubicBezTo>
                  <a:cubicBezTo>
                    <a:pt x="1214" y="917"/>
                    <a:pt x="1236" y="886"/>
                    <a:pt x="1275" y="894"/>
                  </a:cubicBezTo>
                  <a:cubicBezTo>
                    <a:pt x="1321" y="894"/>
                    <a:pt x="1321" y="940"/>
                    <a:pt x="1313" y="971"/>
                  </a:cubicBezTo>
                  <a:cubicBezTo>
                    <a:pt x="1328" y="971"/>
                    <a:pt x="1336" y="955"/>
                    <a:pt x="1359" y="948"/>
                  </a:cubicBezTo>
                  <a:cubicBezTo>
                    <a:pt x="1367" y="948"/>
                    <a:pt x="1428" y="948"/>
                    <a:pt x="1405" y="932"/>
                  </a:cubicBezTo>
                  <a:cubicBezTo>
                    <a:pt x="1397" y="917"/>
                    <a:pt x="1367" y="879"/>
                    <a:pt x="1389" y="863"/>
                  </a:cubicBezTo>
                  <a:cubicBezTo>
                    <a:pt x="1389" y="841"/>
                    <a:pt x="1389" y="841"/>
                    <a:pt x="1389" y="841"/>
                  </a:cubicBezTo>
                  <a:close/>
                  <a:moveTo>
                    <a:pt x="710" y="642"/>
                  </a:moveTo>
                  <a:lnTo>
                    <a:pt x="710" y="642"/>
                  </a:lnTo>
                  <a:cubicBezTo>
                    <a:pt x="679" y="665"/>
                    <a:pt x="641" y="673"/>
                    <a:pt x="610" y="642"/>
                  </a:cubicBezTo>
                  <a:cubicBezTo>
                    <a:pt x="587" y="611"/>
                    <a:pt x="618" y="596"/>
                    <a:pt x="572" y="581"/>
                  </a:cubicBezTo>
                  <a:cubicBezTo>
                    <a:pt x="534" y="573"/>
                    <a:pt x="542" y="589"/>
                    <a:pt x="534" y="619"/>
                  </a:cubicBezTo>
                  <a:cubicBezTo>
                    <a:pt x="519" y="642"/>
                    <a:pt x="496" y="650"/>
                    <a:pt x="496" y="688"/>
                  </a:cubicBezTo>
                  <a:cubicBezTo>
                    <a:pt x="503" y="719"/>
                    <a:pt x="557" y="772"/>
                    <a:pt x="580" y="795"/>
                  </a:cubicBezTo>
                  <a:cubicBezTo>
                    <a:pt x="610" y="818"/>
                    <a:pt x="633" y="818"/>
                    <a:pt x="664" y="810"/>
                  </a:cubicBezTo>
                  <a:cubicBezTo>
                    <a:pt x="687" y="810"/>
                    <a:pt x="717" y="810"/>
                    <a:pt x="717" y="795"/>
                  </a:cubicBezTo>
                  <a:cubicBezTo>
                    <a:pt x="732" y="764"/>
                    <a:pt x="710" y="726"/>
                    <a:pt x="725" y="703"/>
                  </a:cubicBezTo>
                  <a:cubicBezTo>
                    <a:pt x="732" y="688"/>
                    <a:pt x="763" y="657"/>
                    <a:pt x="740" y="634"/>
                  </a:cubicBezTo>
                  <a:cubicBezTo>
                    <a:pt x="710" y="642"/>
                    <a:pt x="710" y="642"/>
                    <a:pt x="710" y="642"/>
                  </a:cubicBezTo>
                  <a:close/>
                  <a:moveTo>
                    <a:pt x="832" y="741"/>
                  </a:moveTo>
                  <a:lnTo>
                    <a:pt x="832" y="741"/>
                  </a:lnTo>
                  <a:cubicBezTo>
                    <a:pt x="832" y="734"/>
                    <a:pt x="824" y="719"/>
                    <a:pt x="824" y="711"/>
                  </a:cubicBezTo>
                  <a:cubicBezTo>
                    <a:pt x="817" y="703"/>
                    <a:pt x="824" y="696"/>
                    <a:pt x="817" y="688"/>
                  </a:cubicBezTo>
                  <a:cubicBezTo>
                    <a:pt x="809" y="680"/>
                    <a:pt x="794" y="673"/>
                    <a:pt x="778" y="680"/>
                  </a:cubicBezTo>
                  <a:cubicBezTo>
                    <a:pt x="771" y="688"/>
                    <a:pt x="763" y="711"/>
                    <a:pt x="771" y="719"/>
                  </a:cubicBezTo>
                  <a:cubicBezTo>
                    <a:pt x="771" y="734"/>
                    <a:pt x="778" y="741"/>
                    <a:pt x="786" y="749"/>
                  </a:cubicBezTo>
                  <a:cubicBezTo>
                    <a:pt x="786" y="764"/>
                    <a:pt x="794" y="780"/>
                    <a:pt x="794" y="787"/>
                  </a:cubicBezTo>
                  <a:cubicBezTo>
                    <a:pt x="794" y="795"/>
                    <a:pt x="794" y="802"/>
                    <a:pt x="801" y="802"/>
                  </a:cubicBezTo>
                  <a:cubicBezTo>
                    <a:pt x="809" y="802"/>
                    <a:pt x="824" y="787"/>
                    <a:pt x="824" y="780"/>
                  </a:cubicBezTo>
                  <a:cubicBezTo>
                    <a:pt x="832" y="741"/>
                    <a:pt x="832" y="741"/>
                    <a:pt x="832" y="741"/>
                  </a:cubicBezTo>
                  <a:close/>
                  <a:moveTo>
                    <a:pt x="1069" y="657"/>
                  </a:moveTo>
                  <a:lnTo>
                    <a:pt x="1069" y="657"/>
                  </a:lnTo>
                  <a:cubicBezTo>
                    <a:pt x="1053" y="611"/>
                    <a:pt x="1076" y="581"/>
                    <a:pt x="1084" y="543"/>
                  </a:cubicBezTo>
                  <a:cubicBezTo>
                    <a:pt x="1092" y="520"/>
                    <a:pt x="1107" y="520"/>
                    <a:pt x="1084" y="505"/>
                  </a:cubicBezTo>
                  <a:cubicBezTo>
                    <a:pt x="1076" y="489"/>
                    <a:pt x="1061" y="466"/>
                    <a:pt x="1061" y="451"/>
                  </a:cubicBezTo>
                  <a:cubicBezTo>
                    <a:pt x="1023" y="451"/>
                    <a:pt x="1038" y="535"/>
                    <a:pt x="1038" y="558"/>
                  </a:cubicBezTo>
                  <a:cubicBezTo>
                    <a:pt x="1030" y="573"/>
                    <a:pt x="1023" y="627"/>
                    <a:pt x="1023" y="634"/>
                  </a:cubicBezTo>
                  <a:cubicBezTo>
                    <a:pt x="1007" y="650"/>
                    <a:pt x="977" y="634"/>
                    <a:pt x="969" y="619"/>
                  </a:cubicBezTo>
                  <a:cubicBezTo>
                    <a:pt x="954" y="596"/>
                    <a:pt x="962" y="634"/>
                    <a:pt x="962" y="642"/>
                  </a:cubicBezTo>
                  <a:cubicBezTo>
                    <a:pt x="969" y="665"/>
                    <a:pt x="984" y="680"/>
                    <a:pt x="992" y="696"/>
                  </a:cubicBezTo>
                  <a:cubicBezTo>
                    <a:pt x="1000" y="711"/>
                    <a:pt x="1000" y="741"/>
                    <a:pt x="1000" y="757"/>
                  </a:cubicBezTo>
                  <a:cubicBezTo>
                    <a:pt x="1023" y="757"/>
                    <a:pt x="1046" y="764"/>
                    <a:pt x="1069" y="764"/>
                  </a:cubicBezTo>
                  <a:cubicBezTo>
                    <a:pt x="1069" y="734"/>
                    <a:pt x="1061" y="711"/>
                    <a:pt x="1061" y="680"/>
                  </a:cubicBezTo>
                  <a:cubicBezTo>
                    <a:pt x="1069" y="657"/>
                    <a:pt x="1069" y="657"/>
                    <a:pt x="1069" y="657"/>
                  </a:cubicBezTo>
                  <a:close/>
                  <a:moveTo>
                    <a:pt x="809" y="275"/>
                  </a:moveTo>
                  <a:lnTo>
                    <a:pt x="809" y="275"/>
                  </a:lnTo>
                  <a:cubicBezTo>
                    <a:pt x="786" y="260"/>
                    <a:pt x="732" y="237"/>
                    <a:pt x="717" y="214"/>
                  </a:cubicBezTo>
                  <a:cubicBezTo>
                    <a:pt x="710" y="207"/>
                    <a:pt x="732" y="199"/>
                    <a:pt x="740" y="184"/>
                  </a:cubicBezTo>
                  <a:cubicBezTo>
                    <a:pt x="740" y="169"/>
                    <a:pt x="740" y="146"/>
                    <a:pt x="740" y="130"/>
                  </a:cubicBezTo>
                  <a:cubicBezTo>
                    <a:pt x="725" y="130"/>
                    <a:pt x="694" y="184"/>
                    <a:pt x="679" y="191"/>
                  </a:cubicBezTo>
                  <a:cubicBezTo>
                    <a:pt x="641" y="207"/>
                    <a:pt x="618" y="184"/>
                    <a:pt x="580" y="184"/>
                  </a:cubicBezTo>
                  <a:cubicBezTo>
                    <a:pt x="580" y="199"/>
                    <a:pt x="625" y="230"/>
                    <a:pt x="625" y="252"/>
                  </a:cubicBezTo>
                  <a:cubicBezTo>
                    <a:pt x="641" y="298"/>
                    <a:pt x="610" y="321"/>
                    <a:pt x="656" y="352"/>
                  </a:cubicBezTo>
                  <a:cubicBezTo>
                    <a:pt x="687" y="367"/>
                    <a:pt x="710" y="428"/>
                    <a:pt x="717" y="375"/>
                  </a:cubicBezTo>
                  <a:cubicBezTo>
                    <a:pt x="732" y="306"/>
                    <a:pt x="786" y="329"/>
                    <a:pt x="824" y="359"/>
                  </a:cubicBezTo>
                  <a:cubicBezTo>
                    <a:pt x="862" y="390"/>
                    <a:pt x="855" y="428"/>
                    <a:pt x="870" y="474"/>
                  </a:cubicBezTo>
                  <a:cubicBezTo>
                    <a:pt x="878" y="474"/>
                    <a:pt x="885" y="436"/>
                    <a:pt x="893" y="428"/>
                  </a:cubicBezTo>
                  <a:cubicBezTo>
                    <a:pt x="908" y="413"/>
                    <a:pt x="939" y="390"/>
                    <a:pt x="900" y="367"/>
                  </a:cubicBezTo>
                  <a:cubicBezTo>
                    <a:pt x="878" y="352"/>
                    <a:pt x="855" y="321"/>
                    <a:pt x="847" y="291"/>
                  </a:cubicBezTo>
                  <a:cubicBezTo>
                    <a:pt x="809" y="275"/>
                    <a:pt x="809" y="275"/>
                    <a:pt x="809" y="275"/>
                  </a:cubicBezTo>
                  <a:close/>
                  <a:moveTo>
                    <a:pt x="878" y="153"/>
                  </a:moveTo>
                  <a:lnTo>
                    <a:pt x="878" y="153"/>
                  </a:lnTo>
                  <a:cubicBezTo>
                    <a:pt x="870" y="184"/>
                    <a:pt x="870" y="184"/>
                    <a:pt x="870" y="184"/>
                  </a:cubicBezTo>
                  <a:cubicBezTo>
                    <a:pt x="839" y="230"/>
                    <a:pt x="847" y="138"/>
                    <a:pt x="817" y="130"/>
                  </a:cubicBezTo>
                  <a:cubicBezTo>
                    <a:pt x="817" y="123"/>
                    <a:pt x="809" y="115"/>
                    <a:pt x="817" y="107"/>
                  </a:cubicBezTo>
                  <a:cubicBezTo>
                    <a:pt x="824" y="92"/>
                    <a:pt x="832" y="85"/>
                    <a:pt x="839" y="77"/>
                  </a:cubicBezTo>
                  <a:cubicBezTo>
                    <a:pt x="847" y="62"/>
                    <a:pt x="855" y="31"/>
                    <a:pt x="878" y="31"/>
                  </a:cubicBezTo>
                  <a:lnTo>
                    <a:pt x="878" y="31"/>
                  </a:lnTo>
                  <a:cubicBezTo>
                    <a:pt x="885" y="54"/>
                    <a:pt x="885" y="69"/>
                    <a:pt x="870" y="85"/>
                  </a:cubicBezTo>
                  <a:cubicBezTo>
                    <a:pt x="862" y="100"/>
                    <a:pt x="862" y="138"/>
                    <a:pt x="878" y="153"/>
                  </a:cubicBezTo>
                  <a:close/>
                  <a:moveTo>
                    <a:pt x="1580" y="260"/>
                  </a:moveTo>
                  <a:lnTo>
                    <a:pt x="1580" y="260"/>
                  </a:lnTo>
                  <a:cubicBezTo>
                    <a:pt x="1527" y="275"/>
                    <a:pt x="1450" y="405"/>
                    <a:pt x="1397" y="405"/>
                  </a:cubicBezTo>
                  <a:cubicBezTo>
                    <a:pt x="1290" y="405"/>
                    <a:pt x="1397" y="344"/>
                    <a:pt x="1397" y="283"/>
                  </a:cubicBezTo>
                  <a:cubicBezTo>
                    <a:pt x="1374" y="291"/>
                    <a:pt x="1367" y="314"/>
                    <a:pt x="1328" y="314"/>
                  </a:cubicBezTo>
                  <a:cubicBezTo>
                    <a:pt x="1313" y="314"/>
                    <a:pt x="1328" y="344"/>
                    <a:pt x="1328" y="359"/>
                  </a:cubicBezTo>
                  <a:cubicBezTo>
                    <a:pt x="1321" y="390"/>
                    <a:pt x="1305" y="390"/>
                    <a:pt x="1282" y="398"/>
                  </a:cubicBezTo>
                  <a:cubicBezTo>
                    <a:pt x="1236" y="421"/>
                    <a:pt x="1229" y="451"/>
                    <a:pt x="1214" y="482"/>
                  </a:cubicBezTo>
                  <a:cubicBezTo>
                    <a:pt x="1206" y="512"/>
                    <a:pt x="1160" y="520"/>
                    <a:pt x="1160" y="535"/>
                  </a:cubicBezTo>
                  <a:cubicBezTo>
                    <a:pt x="1160" y="550"/>
                    <a:pt x="1160" y="627"/>
                    <a:pt x="1175" y="604"/>
                  </a:cubicBezTo>
                  <a:cubicBezTo>
                    <a:pt x="1191" y="566"/>
                    <a:pt x="1244" y="466"/>
                    <a:pt x="1298" y="482"/>
                  </a:cubicBezTo>
                  <a:cubicBezTo>
                    <a:pt x="1321" y="489"/>
                    <a:pt x="1328" y="474"/>
                    <a:pt x="1344" y="466"/>
                  </a:cubicBezTo>
                  <a:cubicBezTo>
                    <a:pt x="1382" y="444"/>
                    <a:pt x="1389" y="497"/>
                    <a:pt x="1420" y="444"/>
                  </a:cubicBezTo>
                  <a:cubicBezTo>
                    <a:pt x="1443" y="413"/>
                    <a:pt x="1450" y="413"/>
                    <a:pt x="1481" y="398"/>
                  </a:cubicBezTo>
                  <a:cubicBezTo>
                    <a:pt x="1519" y="375"/>
                    <a:pt x="1519" y="344"/>
                    <a:pt x="1565" y="344"/>
                  </a:cubicBezTo>
                  <a:cubicBezTo>
                    <a:pt x="1641" y="344"/>
                    <a:pt x="1603" y="337"/>
                    <a:pt x="1588" y="291"/>
                  </a:cubicBezTo>
                  <a:cubicBezTo>
                    <a:pt x="1580" y="260"/>
                    <a:pt x="1580" y="260"/>
                    <a:pt x="1580" y="260"/>
                  </a:cubicBezTo>
                  <a:close/>
                  <a:moveTo>
                    <a:pt x="1557" y="77"/>
                  </a:moveTo>
                  <a:lnTo>
                    <a:pt x="1557" y="77"/>
                  </a:lnTo>
                  <a:cubicBezTo>
                    <a:pt x="1565" y="77"/>
                    <a:pt x="1565" y="69"/>
                    <a:pt x="1565" y="62"/>
                  </a:cubicBezTo>
                  <a:cubicBezTo>
                    <a:pt x="1573" y="54"/>
                    <a:pt x="1573" y="16"/>
                    <a:pt x="1588" y="16"/>
                  </a:cubicBezTo>
                  <a:cubicBezTo>
                    <a:pt x="1603" y="16"/>
                    <a:pt x="1611" y="16"/>
                    <a:pt x="1626" y="8"/>
                  </a:cubicBezTo>
                  <a:cubicBezTo>
                    <a:pt x="1626" y="8"/>
                    <a:pt x="1649" y="0"/>
                    <a:pt x="1649" y="8"/>
                  </a:cubicBezTo>
                  <a:cubicBezTo>
                    <a:pt x="1649" y="8"/>
                    <a:pt x="1641" y="16"/>
                    <a:pt x="1634" y="23"/>
                  </a:cubicBezTo>
                  <a:cubicBezTo>
                    <a:pt x="1626" y="31"/>
                    <a:pt x="1611" y="39"/>
                    <a:pt x="1611" y="46"/>
                  </a:cubicBezTo>
                  <a:cubicBezTo>
                    <a:pt x="1611" y="62"/>
                    <a:pt x="1634" y="85"/>
                    <a:pt x="1619" y="100"/>
                  </a:cubicBezTo>
                  <a:cubicBezTo>
                    <a:pt x="1603" y="123"/>
                    <a:pt x="1588" y="92"/>
                    <a:pt x="1565" y="100"/>
                  </a:cubicBezTo>
                  <a:lnTo>
                    <a:pt x="1557" y="77"/>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8" name="Freeform 197"/>
            <p:cNvSpPr>
              <a:spLocks noChangeArrowheads="1"/>
            </p:cNvSpPr>
            <p:nvPr/>
          </p:nvSpPr>
          <p:spPr bwMode="auto">
            <a:xfrm>
              <a:off x="8000479" y="1116013"/>
              <a:ext cx="773063" cy="1122362"/>
            </a:xfrm>
            <a:custGeom>
              <a:avLst/>
              <a:gdLst>
                <a:gd name="T0" fmla="*/ 8 w 2147"/>
                <a:gd name="T1" fmla="*/ 2260 h 3117"/>
                <a:gd name="T2" fmla="*/ 107 w 2147"/>
                <a:gd name="T3" fmla="*/ 2306 h 3117"/>
                <a:gd name="T4" fmla="*/ 1971 w 2147"/>
                <a:gd name="T5" fmla="*/ 442 h 3117"/>
                <a:gd name="T6" fmla="*/ 2055 w 2147"/>
                <a:gd name="T7" fmla="*/ 259 h 3117"/>
                <a:gd name="T8" fmla="*/ 2100 w 2147"/>
                <a:gd name="T9" fmla="*/ 61 h 3117"/>
                <a:gd name="T10" fmla="*/ 1948 w 2147"/>
                <a:gd name="T11" fmla="*/ 7 h 3117"/>
                <a:gd name="T12" fmla="*/ 1856 w 2147"/>
                <a:gd name="T13" fmla="*/ 267 h 3117"/>
                <a:gd name="T14" fmla="*/ 1803 w 2147"/>
                <a:gd name="T15" fmla="*/ 504 h 3117"/>
                <a:gd name="T16" fmla="*/ 2017 w 2147"/>
                <a:gd name="T17" fmla="*/ 511 h 3117"/>
                <a:gd name="T18" fmla="*/ 1742 w 2147"/>
                <a:gd name="T19" fmla="*/ 909 h 3117"/>
                <a:gd name="T20" fmla="*/ 1665 w 2147"/>
                <a:gd name="T21" fmla="*/ 1138 h 3117"/>
                <a:gd name="T22" fmla="*/ 1489 w 2147"/>
                <a:gd name="T23" fmla="*/ 1031 h 3117"/>
                <a:gd name="T24" fmla="*/ 1497 w 2147"/>
                <a:gd name="T25" fmla="*/ 626 h 3117"/>
                <a:gd name="T26" fmla="*/ 1688 w 2147"/>
                <a:gd name="T27" fmla="*/ 366 h 3117"/>
                <a:gd name="T28" fmla="*/ 1719 w 2147"/>
                <a:gd name="T29" fmla="*/ 649 h 3117"/>
                <a:gd name="T30" fmla="*/ 1726 w 2147"/>
                <a:gd name="T31" fmla="*/ 748 h 3117"/>
                <a:gd name="T32" fmla="*/ 1902 w 2147"/>
                <a:gd name="T33" fmla="*/ 870 h 3117"/>
                <a:gd name="T34" fmla="*/ 1887 w 2147"/>
                <a:gd name="T35" fmla="*/ 702 h 3117"/>
                <a:gd name="T36" fmla="*/ 2062 w 2147"/>
                <a:gd name="T37" fmla="*/ 786 h 3117"/>
                <a:gd name="T38" fmla="*/ 2093 w 2147"/>
                <a:gd name="T39" fmla="*/ 855 h 3117"/>
                <a:gd name="T40" fmla="*/ 1978 w 2147"/>
                <a:gd name="T41" fmla="*/ 878 h 3117"/>
                <a:gd name="T42" fmla="*/ 932 w 2147"/>
                <a:gd name="T43" fmla="*/ 1168 h 3117"/>
                <a:gd name="T44" fmla="*/ 1054 w 2147"/>
                <a:gd name="T45" fmla="*/ 1260 h 3117"/>
                <a:gd name="T46" fmla="*/ 1100 w 2147"/>
                <a:gd name="T47" fmla="*/ 1474 h 3117"/>
                <a:gd name="T48" fmla="*/ 1153 w 2147"/>
                <a:gd name="T49" fmla="*/ 1405 h 3117"/>
                <a:gd name="T50" fmla="*/ 1230 w 2147"/>
                <a:gd name="T51" fmla="*/ 1145 h 3117"/>
                <a:gd name="T52" fmla="*/ 1253 w 2147"/>
                <a:gd name="T53" fmla="*/ 824 h 3117"/>
                <a:gd name="T54" fmla="*/ 1123 w 2147"/>
                <a:gd name="T55" fmla="*/ 748 h 3117"/>
                <a:gd name="T56" fmla="*/ 1046 w 2147"/>
                <a:gd name="T57" fmla="*/ 1084 h 3117"/>
                <a:gd name="T58" fmla="*/ 856 w 2147"/>
                <a:gd name="T59" fmla="*/ 1092 h 3117"/>
                <a:gd name="T60" fmla="*/ 856 w 2147"/>
                <a:gd name="T61" fmla="*/ 1153 h 3117"/>
                <a:gd name="T62" fmla="*/ 1436 w 2147"/>
                <a:gd name="T63" fmla="*/ 2719 h 3117"/>
                <a:gd name="T64" fmla="*/ 1436 w 2147"/>
                <a:gd name="T65" fmla="*/ 2482 h 3117"/>
                <a:gd name="T66" fmla="*/ 1505 w 2147"/>
                <a:gd name="T67" fmla="*/ 2222 h 3117"/>
                <a:gd name="T68" fmla="*/ 1428 w 2147"/>
                <a:gd name="T69" fmla="*/ 1985 h 3117"/>
                <a:gd name="T70" fmla="*/ 1535 w 2147"/>
                <a:gd name="T71" fmla="*/ 1901 h 3117"/>
                <a:gd name="T72" fmla="*/ 1619 w 2147"/>
                <a:gd name="T73" fmla="*/ 1680 h 3117"/>
                <a:gd name="T74" fmla="*/ 1627 w 2147"/>
                <a:gd name="T75" fmla="*/ 1565 h 3117"/>
                <a:gd name="T76" fmla="*/ 1680 w 2147"/>
                <a:gd name="T77" fmla="*/ 1275 h 3117"/>
                <a:gd name="T78" fmla="*/ 1428 w 2147"/>
                <a:gd name="T79" fmla="*/ 1328 h 3117"/>
                <a:gd name="T80" fmla="*/ 1329 w 2147"/>
                <a:gd name="T81" fmla="*/ 1168 h 3117"/>
                <a:gd name="T82" fmla="*/ 1245 w 2147"/>
                <a:gd name="T83" fmla="*/ 1527 h 3117"/>
                <a:gd name="T84" fmla="*/ 1023 w 2147"/>
                <a:gd name="T85" fmla="*/ 1703 h 3117"/>
                <a:gd name="T86" fmla="*/ 672 w 2147"/>
                <a:gd name="T87" fmla="*/ 1787 h 3117"/>
                <a:gd name="T88" fmla="*/ 856 w 2147"/>
                <a:gd name="T89" fmla="*/ 2039 h 3117"/>
                <a:gd name="T90" fmla="*/ 901 w 2147"/>
                <a:gd name="T91" fmla="*/ 2054 h 3117"/>
                <a:gd name="T92" fmla="*/ 1046 w 2147"/>
                <a:gd name="T93" fmla="*/ 2222 h 3117"/>
                <a:gd name="T94" fmla="*/ 1138 w 2147"/>
                <a:gd name="T95" fmla="*/ 2085 h 3117"/>
                <a:gd name="T96" fmla="*/ 1306 w 2147"/>
                <a:gd name="T97" fmla="*/ 2123 h 3117"/>
                <a:gd name="T98" fmla="*/ 1298 w 2147"/>
                <a:gd name="T99" fmla="*/ 2482 h 3117"/>
                <a:gd name="T100" fmla="*/ 1199 w 2147"/>
                <a:gd name="T101" fmla="*/ 2864 h 3117"/>
                <a:gd name="T102" fmla="*/ 1291 w 2147"/>
                <a:gd name="T103" fmla="*/ 3085 h 3117"/>
                <a:gd name="T104" fmla="*/ 1329 w 2147"/>
                <a:gd name="T105" fmla="*/ 2910 h 3117"/>
                <a:gd name="T106" fmla="*/ 1581 w 2147"/>
                <a:gd name="T107" fmla="*/ 2245 h 3117"/>
                <a:gd name="T108" fmla="*/ 1612 w 2147"/>
                <a:gd name="T109" fmla="*/ 2146 h 3117"/>
                <a:gd name="T110" fmla="*/ 1749 w 2147"/>
                <a:gd name="T111" fmla="*/ 2237 h 3117"/>
                <a:gd name="T112" fmla="*/ 1612 w 2147"/>
                <a:gd name="T113" fmla="*/ 2345 h 3117"/>
                <a:gd name="T114" fmla="*/ 1787 w 2147"/>
                <a:gd name="T115" fmla="*/ 1649 h 3117"/>
                <a:gd name="T116" fmla="*/ 1764 w 2147"/>
                <a:gd name="T117" fmla="*/ 1542 h 3117"/>
                <a:gd name="T118" fmla="*/ 1879 w 2147"/>
                <a:gd name="T119" fmla="*/ 1481 h 3117"/>
                <a:gd name="T120" fmla="*/ 1787 w 2147"/>
                <a:gd name="T121" fmla="*/ 1649 h 3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7" h="3117">
                  <a:moveTo>
                    <a:pt x="53" y="2329"/>
                  </a:moveTo>
                  <a:lnTo>
                    <a:pt x="53" y="2329"/>
                  </a:lnTo>
                  <a:cubicBezTo>
                    <a:pt x="53" y="2314"/>
                    <a:pt x="38" y="2299"/>
                    <a:pt x="31" y="2291"/>
                  </a:cubicBezTo>
                  <a:cubicBezTo>
                    <a:pt x="23" y="2283"/>
                    <a:pt x="0" y="2276"/>
                    <a:pt x="8" y="2260"/>
                  </a:cubicBezTo>
                  <a:cubicBezTo>
                    <a:pt x="15" y="2253"/>
                    <a:pt x="23" y="2245"/>
                    <a:pt x="31" y="2237"/>
                  </a:cubicBezTo>
                  <a:cubicBezTo>
                    <a:pt x="38" y="2222"/>
                    <a:pt x="38" y="2222"/>
                    <a:pt x="46" y="2214"/>
                  </a:cubicBezTo>
                  <a:cubicBezTo>
                    <a:pt x="61" y="2199"/>
                    <a:pt x="84" y="2207"/>
                    <a:pt x="92" y="2222"/>
                  </a:cubicBezTo>
                  <a:cubicBezTo>
                    <a:pt x="114" y="2253"/>
                    <a:pt x="107" y="2276"/>
                    <a:pt x="107" y="2306"/>
                  </a:cubicBezTo>
                  <a:cubicBezTo>
                    <a:pt x="107" y="2322"/>
                    <a:pt x="107" y="2329"/>
                    <a:pt x="107" y="2337"/>
                  </a:cubicBezTo>
                  <a:cubicBezTo>
                    <a:pt x="107" y="2360"/>
                    <a:pt x="76" y="2345"/>
                    <a:pt x="69" y="2345"/>
                  </a:cubicBezTo>
                  <a:cubicBezTo>
                    <a:pt x="53" y="2329"/>
                    <a:pt x="53" y="2329"/>
                    <a:pt x="53" y="2329"/>
                  </a:cubicBezTo>
                  <a:close/>
                  <a:moveTo>
                    <a:pt x="1971" y="442"/>
                  </a:moveTo>
                  <a:lnTo>
                    <a:pt x="1971" y="442"/>
                  </a:lnTo>
                  <a:cubicBezTo>
                    <a:pt x="1986" y="397"/>
                    <a:pt x="2032" y="374"/>
                    <a:pt x="2055" y="336"/>
                  </a:cubicBezTo>
                  <a:cubicBezTo>
                    <a:pt x="2078" y="282"/>
                    <a:pt x="1986" y="290"/>
                    <a:pt x="1994" y="282"/>
                  </a:cubicBezTo>
                  <a:cubicBezTo>
                    <a:pt x="2001" y="274"/>
                    <a:pt x="2039" y="267"/>
                    <a:pt x="2055" y="259"/>
                  </a:cubicBezTo>
                  <a:cubicBezTo>
                    <a:pt x="2085" y="252"/>
                    <a:pt x="2047" y="206"/>
                    <a:pt x="2032" y="198"/>
                  </a:cubicBezTo>
                  <a:cubicBezTo>
                    <a:pt x="2032" y="190"/>
                    <a:pt x="2146" y="221"/>
                    <a:pt x="2100" y="145"/>
                  </a:cubicBezTo>
                  <a:cubicBezTo>
                    <a:pt x="2093" y="122"/>
                    <a:pt x="2039" y="106"/>
                    <a:pt x="2100" y="91"/>
                  </a:cubicBezTo>
                  <a:cubicBezTo>
                    <a:pt x="2139" y="91"/>
                    <a:pt x="2131" y="76"/>
                    <a:pt x="2100" y="61"/>
                  </a:cubicBezTo>
                  <a:cubicBezTo>
                    <a:pt x="2024" y="22"/>
                    <a:pt x="2024" y="22"/>
                    <a:pt x="2024" y="22"/>
                  </a:cubicBezTo>
                  <a:cubicBezTo>
                    <a:pt x="1986" y="7"/>
                    <a:pt x="1986" y="114"/>
                    <a:pt x="1963" y="122"/>
                  </a:cubicBezTo>
                  <a:cubicBezTo>
                    <a:pt x="1963" y="99"/>
                    <a:pt x="1963" y="76"/>
                    <a:pt x="1963" y="61"/>
                  </a:cubicBezTo>
                  <a:cubicBezTo>
                    <a:pt x="1963" y="53"/>
                    <a:pt x="1963" y="0"/>
                    <a:pt x="1948" y="7"/>
                  </a:cubicBezTo>
                  <a:cubicBezTo>
                    <a:pt x="1925" y="15"/>
                    <a:pt x="1902" y="68"/>
                    <a:pt x="1894" y="91"/>
                  </a:cubicBezTo>
                  <a:cubicBezTo>
                    <a:pt x="1879" y="114"/>
                    <a:pt x="1841" y="152"/>
                    <a:pt x="1841" y="167"/>
                  </a:cubicBezTo>
                  <a:cubicBezTo>
                    <a:pt x="1841" y="175"/>
                    <a:pt x="1856" y="198"/>
                    <a:pt x="1856" y="213"/>
                  </a:cubicBezTo>
                  <a:cubicBezTo>
                    <a:pt x="1864" y="229"/>
                    <a:pt x="1864" y="252"/>
                    <a:pt x="1856" y="267"/>
                  </a:cubicBezTo>
                  <a:cubicBezTo>
                    <a:pt x="1856" y="320"/>
                    <a:pt x="1810" y="351"/>
                    <a:pt x="1825" y="404"/>
                  </a:cubicBezTo>
                  <a:cubicBezTo>
                    <a:pt x="1833" y="427"/>
                    <a:pt x="1803" y="404"/>
                    <a:pt x="1810" y="427"/>
                  </a:cubicBezTo>
                  <a:cubicBezTo>
                    <a:pt x="1810" y="442"/>
                    <a:pt x="1818" y="458"/>
                    <a:pt x="1810" y="473"/>
                  </a:cubicBezTo>
                  <a:cubicBezTo>
                    <a:pt x="1803" y="488"/>
                    <a:pt x="1795" y="488"/>
                    <a:pt x="1803" y="504"/>
                  </a:cubicBezTo>
                  <a:cubicBezTo>
                    <a:pt x="1818" y="542"/>
                    <a:pt x="1825" y="542"/>
                    <a:pt x="1864" y="519"/>
                  </a:cubicBezTo>
                  <a:cubicBezTo>
                    <a:pt x="1879" y="511"/>
                    <a:pt x="1902" y="511"/>
                    <a:pt x="1925" y="519"/>
                  </a:cubicBezTo>
                  <a:cubicBezTo>
                    <a:pt x="1932" y="526"/>
                    <a:pt x="1948" y="534"/>
                    <a:pt x="1955" y="534"/>
                  </a:cubicBezTo>
                  <a:cubicBezTo>
                    <a:pt x="1971" y="534"/>
                    <a:pt x="2009" y="526"/>
                    <a:pt x="2017" y="511"/>
                  </a:cubicBezTo>
                  <a:cubicBezTo>
                    <a:pt x="2024" y="504"/>
                    <a:pt x="1971" y="481"/>
                    <a:pt x="1971" y="465"/>
                  </a:cubicBezTo>
                  <a:cubicBezTo>
                    <a:pt x="1971" y="442"/>
                    <a:pt x="1971" y="442"/>
                    <a:pt x="1971" y="442"/>
                  </a:cubicBezTo>
                  <a:close/>
                  <a:moveTo>
                    <a:pt x="1742" y="909"/>
                  </a:moveTo>
                  <a:lnTo>
                    <a:pt x="1742" y="909"/>
                  </a:lnTo>
                  <a:cubicBezTo>
                    <a:pt x="1742" y="924"/>
                    <a:pt x="1742" y="924"/>
                    <a:pt x="1742" y="924"/>
                  </a:cubicBezTo>
                  <a:cubicBezTo>
                    <a:pt x="1742" y="947"/>
                    <a:pt x="1719" y="962"/>
                    <a:pt x="1696" y="970"/>
                  </a:cubicBezTo>
                  <a:cubicBezTo>
                    <a:pt x="1680" y="985"/>
                    <a:pt x="1711" y="1023"/>
                    <a:pt x="1719" y="1038"/>
                  </a:cubicBezTo>
                  <a:cubicBezTo>
                    <a:pt x="1734" y="1069"/>
                    <a:pt x="1711" y="1138"/>
                    <a:pt x="1665" y="1138"/>
                  </a:cubicBezTo>
                  <a:cubicBezTo>
                    <a:pt x="1650" y="1138"/>
                    <a:pt x="1604" y="1115"/>
                    <a:pt x="1596" y="1122"/>
                  </a:cubicBezTo>
                  <a:cubicBezTo>
                    <a:pt x="1581" y="1130"/>
                    <a:pt x="1604" y="1145"/>
                    <a:pt x="1596" y="1161"/>
                  </a:cubicBezTo>
                  <a:lnTo>
                    <a:pt x="1596" y="1161"/>
                  </a:lnTo>
                  <a:cubicBezTo>
                    <a:pt x="1535" y="1122"/>
                    <a:pt x="1497" y="1115"/>
                    <a:pt x="1489" y="1031"/>
                  </a:cubicBezTo>
                  <a:cubicBezTo>
                    <a:pt x="1489" y="1015"/>
                    <a:pt x="1474" y="1000"/>
                    <a:pt x="1474" y="977"/>
                  </a:cubicBezTo>
                  <a:cubicBezTo>
                    <a:pt x="1467" y="954"/>
                    <a:pt x="1467" y="924"/>
                    <a:pt x="1467" y="893"/>
                  </a:cubicBezTo>
                  <a:cubicBezTo>
                    <a:pt x="1467" y="832"/>
                    <a:pt x="1428" y="817"/>
                    <a:pt x="1444" y="748"/>
                  </a:cubicBezTo>
                  <a:cubicBezTo>
                    <a:pt x="1459" y="710"/>
                    <a:pt x="1489" y="664"/>
                    <a:pt x="1497" y="626"/>
                  </a:cubicBezTo>
                  <a:cubicBezTo>
                    <a:pt x="1505" y="588"/>
                    <a:pt x="1535" y="618"/>
                    <a:pt x="1543" y="595"/>
                  </a:cubicBezTo>
                  <a:cubicBezTo>
                    <a:pt x="1558" y="557"/>
                    <a:pt x="1550" y="504"/>
                    <a:pt x="1558" y="465"/>
                  </a:cubicBezTo>
                  <a:cubicBezTo>
                    <a:pt x="1581" y="404"/>
                    <a:pt x="1558" y="366"/>
                    <a:pt x="1635" y="381"/>
                  </a:cubicBezTo>
                  <a:cubicBezTo>
                    <a:pt x="1658" y="381"/>
                    <a:pt x="1673" y="366"/>
                    <a:pt x="1688" y="366"/>
                  </a:cubicBezTo>
                  <a:cubicBezTo>
                    <a:pt x="1787" y="389"/>
                    <a:pt x="1734" y="465"/>
                    <a:pt x="1764" y="526"/>
                  </a:cubicBezTo>
                  <a:cubicBezTo>
                    <a:pt x="1772" y="549"/>
                    <a:pt x="1772" y="572"/>
                    <a:pt x="1772" y="595"/>
                  </a:cubicBezTo>
                  <a:cubicBezTo>
                    <a:pt x="1772" y="618"/>
                    <a:pt x="1772" y="641"/>
                    <a:pt x="1780" y="656"/>
                  </a:cubicBezTo>
                  <a:cubicBezTo>
                    <a:pt x="1795" y="695"/>
                    <a:pt x="1734" y="664"/>
                    <a:pt x="1719" y="649"/>
                  </a:cubicBezTo>
                  <a:cubicBezTo>
                    <a:pt x="1703" y="641"/>
                    <a:pt x="1688" y="595"/>
                    <a:pt x="1673" y="595"/>
                  </a:cubicBezTo>
                  <a:cubicBezTo>
                    <a:pt x="1665" y="595"/>
                    <a:pt x="1665" y="595"/>
                    <a:pt x="1665" y="595"/>
                  </a:cubicBezTo>
                  <a:cubicBezTo>
                    <a:pt x="1665" y="611"/>
                    <a:pt x="1703" y="687"/>
                    <a:pt x="1711" y="695"/>
                  </a:cubicBezTo>
                  <a:cubicBezTo>
                    <a:pt x="1726" y="710"/>
                    <a:pt x="1749" y="725"/>
                    <a:pt x="1726" y="748"/>
                  </a:cubicBezTo>
                  <a:cubicBezTo>
                    <a:pt x="1719" y="763"/>
                    <a:pt x="1688" y="763"/>
                    <a:pt x="1680" y="771"/>
                  </a:cubicBezTo>
                  <a:cubicBezTo>
                    <a:pt x="1665" y="786"/>
                    <a:pt x="1719" y="817"/>
                    <a:pt x="1734" y="824"/>
                  </a:cubicBezTo>
                  <a:cubicBezTo>
                    <a:pt x="1757" y="855"/>
                    <a:pt x="1757" y="878"/>
                    <a:pt x="1742" y="909"/>
                  </a:cubicBezTo>
                  <a:close/>
                  <a:moveTo>
                    <a:pt x="1902" y="870"/>
                  </a:moveTo>
                  <a:lnTo>
                    <a:pt x="1902" y="870"/>
                  </a:lnTo>
                  <a:cubicBezTo>
                    <a:pt x="1894" y="840"/>
                    <a:pt x="1879" y="817"/>
                    <a:pt x="1871" y="786"/>
                  </a:cubicBezTo>
                  <a:cubicBezTo>
                    <a:pt x="1871" y="771"/>
                    <a:pt x="1848" y="740"/>
                    <a:pt x="1848" y="733"/>
                  </a:cubicBezTo>
                  <a:cubicBezTo>
                    <a:pt x="1856" y="725"/>
                    <a:pt x="1879" y="702"/>
                    <a:pt x="1887" y="702"/>
                  </a:cubicBezTo>
                  <a:cubicBezTo>
                    <a:pt x="1917" y="702"/>
                    <a:pt x="1925" y="740"/>
                    <a:pt x="1955" y="695"/>
                  </a:cubicBezTo>
                  <a:cubicBezTo>
                    <a:pt x="1971" y="679"/>
                    <a:pt x="2017" y="695"/>
                    <a:pt x="2032" y="702"/>
                  </a:cubicBezTo>
                  <a:cubicBezTo>
                    <a:pt x="2032" y="717"/>
                    <a:pt x="2039" y="733"/>
                    <a:pt x="2039" y="748"/>
                  </a:cubicBezTo>
                  <a:cubicBezTo>
                    <a:pt x="2047" y="763"/>
                    <a:pt x="2062" y="771"/>
                    <a:pt x="2062" y="786"/>
                  </a:cubicBezTo>
                  <a:cubicBezTo>
                    <a:pt x="2070" y="786"/>
                    <a:pt x="2078" y="763"/>
                    <a:pt x="2093" y="756"/>
                  </a:cubicBezTo>
                  <a:cubicBezTo>
                    <a:pt x="2100" y="748"/>
                    <a:pt x="2116" y="740"/>
                    <a:pt x="2123" y="740"/>
                  </a:cubicBezTo>
                  <a:lnTo>
                    <a:pt x="2123" y="740"/>
                  </a:lnTo>
                  <a:cubicBezTo>
                    <a:pt x="2123" y="786"/>
                    <a:pt x="2093" y="817"/>
                    <a:pt x="2093" y="855"/>
                  </a:cubicBezTo>
                  <a:cubicBezTo>
                    <a:pt x="2093" y="916"/>
                    <a:pt x="2039" y="863"/>
                    <a:pt x="2024" y="840"/>
                  </a:cubicBezTo>
                  <a:cubicBezTo>
                    <a:pt x="2001" y="824"/>
                    <a:pt x="1994" y="832"/>
                    <a:pt x="1971" y="824"/>
                  </a:cubicBezTo>
                  <a:cubicBezTo>
                    <a:pt x="1948" y="809"/>
                    <a:pt x="1948" y="809"/>
                    <a:pt x="1948" y="809"/>
                  </a:cubicBezTo>
                  <a:cubicBezTo>
                    <a:pt x="1910" y="801"/>
                    <a:pt x="1978" y="870"/>
                    <a:pt x="1978" y="878"/>
                  </a:cubicBezTo>
                  <a:cubicBezTo>
                    <a:pt x="1986" y="893"/>
                    <a:pt x="1925" y="924"/>
                    <a:pt x="1910" y="886"/>
                  </a:cubicBezTo>
                  <a:cubicBezTo>
                    <a:pt x="1902" y="870"/>
                    <a:pt x="1902" y="870"/>
                    <a:pt x="1902" y="870"/>
                  </a:cubicBezTo>
                  <a:close/>
                  <a:moveTo>
                    <a:pt x="932" y="1168"/>
                  </a:moveTo>
                  <a:lnTo>
                    <a:pt x="932" y="1168"/>
                  </a:lnTo>
                  <a:cubicBezTo>
                    <a:pt x="1001" y="1168"/>
                    <a:pt x="970" y="1184"/>
                    <a:pt x="970" y="1229"/>
                  </a:cubicBezTo>
                  <a:cubicBezTo>
                    <a:pt x="970" y="1283"/>
                    <a:pt x="1008" y="1222"/>
                    <a:pt x="1016" y="1206"/>
                  </a:cubicBezTo>
                  <a:cubicBezTo>
                    <a:pt x="1016" y="1199"/>
                    <a:pt x="1023" y="1145"/>
                    <a:pt x="1031" y="1153"/>
                  </a:cubicBezTo>
                  <a:cubicBezTo>
                    <a:pt x="1031" y="1168"/>
                    <a:pt x="1046" y="1252"/>
                    <a:pt x="1054" y="1260"/>
                  </a:cubicBezTo>
                  <a:cubicBezTo>
                    <a:pt x="1077" y="1290"/>
                    <a:pt x="1031" y="1328"/>
                    <a:pt x="1062" y="1367"/>
                  </a:cubicBezTo>
                  <a:cubicBezTo>
                    <a:pt x="1085" y="1397"/>
                    <a:pt x="1092" y="1382"/>
                    <a:pt x="1123" y="1390"/>
                  </a:cubicBezTo>
                  <a:cubicBezTo>
                    <a:pt x="1123" y="1405"/>
                    <a:pt x="1108" y="1420"/>
                    <a:pt x="1108" y="1443"/>
                  </a:cubicBezTo>
                  <a:cubicBezTo>
                    <a:pt x="1115" y="1458"/>
                    <a:pt x="1123" y="1481"/>
                    <a:pt x="1100" y="1474"/>
                  </a:cubicBezTo>
                  <a:cubicBezTo>
                    <a:pt x="1054" y="1466"/>
                    <a:pt x="1031" y="1497"/>
                    <a:pt x="1039" y="1542"/>
                  </a:cubicBezTo>
                  <a:cubicBezTo>
                    <a:pt x="1039" y="1611"/>
                    <a:pt x="1161" y="1619"/>
                    <a:pt x="1161" y="1550"/>
                  </a:cubicBezTo>
                  <a:cubicBezTo>
                    <a:pt x="1161" y="1520"/>
                    <a:pt x="1184" y="1458"/>
                    <a:pt x="1161" y="1443"/>
                  </a:cubicBezTo>
                  <a:cubicBezTo>
                    <a:pt x="1161" y="1436"/>
                    <a:pt x="1146" y="1413"/>
                    <a:pt x="1153" y="1405"/>
                  </a:cubicBezTo>
                  <a:cubicBezTo>
                    <a:pt x="1169" y="1397"/>
                    <a:pt x="1184" y="1390"/>
                    <a:pt x="1192" y="1374"/>
                  </a:cubicBezTo>
                  <a:cubicBezTo>
                    <a:pt x="1214" y="1344"/>
                    <a:pt x="1207" y="1290"/>
                    <a:pt x="1230" y="1252"/>
                  </a:cubicBezTo>
                  <a:cubicBezTo>
                    <a:pt x="1245" y="1222"/>
                    <a:pt x="1268" y="1222"/>
                    <a:pt x="1245" y="1184"/>
                  </a:cubicBezTo>
                  <a:cubicBezTo>
                    <a:pt x="1222" y="1168"/>
                    <a:pt x="1230" y="1168"/>
                    <a:pt x="1230" y="1145"/>
                  </a:cubicBezTo>
                  <a:cubicBezTo>
                    <a:pt x="1230" y="1122"/>
                    <a:pt x="1253" y="1061"/>
                    <a:pt x="1237" y="1046"/>
                  </a:cubicBezTo>
                  <a:cubicBezTo>
                    <a:pt x="1230" y="1031"/>
                    <a:pt x="1192" y="1008"/>
                    <a:pt x="1222" y="992"/>
                  </a:cubicBezTo>
                  <a:cubicBezTo>
                    <a:pt x="1268" y="962"/>
                    <a:pt x="1268" y="977"/>
                    <a:pt x="1268" y="924"/>
                  </a:cubicBezTo>
                  <a:cubicBezTo>
                    <a:pt x="1268" y="870"/>
                    <a:pt x="1199" y="847"/>
                    <a:pt x="1253" y="824"/>
                  </a:cubicBezTo>
                  <a:cubicBezTo>
                    <a:pt x="1283" y="817"/>
                    <a:pt x="1275" y="786"/>
                    <a:pt x="1283" y="763"/>
                  </a:cubicBezTo>
                  <a:cubicBezTo>
                    <a:pt x="1283" y="740"/>
                    <a:pt x="1291" y="679"/>
                    <a:pt x="1268" y="695"/>
                  </a:cubicBezTo>
                  <a:cubicBezTo>
                    <a:pt x="1199" y="725"/>
                    <a:pt x="1237" y="717"/>
                    <a:pt x="1230" y="771"/>
                  </a:cubicBezTo>
                  <a:cubicBezTo>
                    <a:pt x="1199" y="771"/>
                    <a:pt x="1153" y="748"/>
                    <a:pt x="1123" y="748"/>
                  </a:cubicBezTo>
                  <a:cubicBezTo>
                    <a:pt x="1108" y="740"/>
                    <a:pt x="1062" y="801"/>
                    <a:pt x="1069" y="817"/>
                  </a:cubicBezTo>
                  <a:cubicBezTo>
                    <a:pt x="1069" y="855"/>
                    <a:pt x="1077" y="855"/>
                    <a:pt x="1054" y="893"/>
                  </a:cubicBezTo>
                  <a:cubicBezTo>
                    <a:pt x="1031" y="909"/>
                    <a:pt x="993" y="947"/>
                    <a:pt x="993" y="970"/>
                  </a:cubicBezTo>
                  <a:cubicBezTo>
                    <a:pt x="993" y="1008"/>
                    <a:pt x="1046" y="1061"/>
                    <a:pt x="1046" y="1084"/>
                  </a:cubicBezTo>
                  <a:cubicBezTo>
                    <a:pt x="1031" y="1084"/>
                    <a:pt x="947" y="992"/>
                    <a:pt x="939" y="985"/>
                  </a:cubicBezTo>
                  <a:cubicBezTo>
                    <a:pt x="939" y="970"/>
                    <a:pt x="939" y="931"/>
                    <a:pt x="924" y="931"/>
                  </a:cubicBezTo>
                  <a:cubicBezTo>
                    <a:pt x="909" y="931"/>
                    <a:pt x="878" y="977"/>
                    <a:pt x="871" y="992"/>
                  </a:cubicBezTo>
                  <a:cubicBezTo>
                    <a:pt x="863" y="1015"/>
                    <a:pt x="856" y="1061"/>
                    <a:pt x="856" y="1092"/>
                  </a:cubicBezTo>
                  <a:cubicBezTo>
                    <a:pt x="833" y="1099"/>
                    <a:pt x="825" y="1061"/>
                    <a:pt x="802" y="1084"/>
                  </a:cubicBezTo>
                  <a:cubicBezTo>
                    <a:pt x="787" y="1099"/>
                    <a:pt x="787" y="1107"/>
                    <a:pt x="787" y="1130"/>
                  </a:cubicBezTo>
                  <a:cubicBezTo>
                    <a:pt x="779" y="1153"/>
                    <a:pt x="771" y="1161"/>
                    <a:pt x="794" y="1176"/>
                  </a:cubicBezTo>
                  <a:cubicBezTo>
                    <a:pt x="817" y="1191"/>
                    <a:pt x="840" y="1161"/>
                    <a:pt x="856" y="1153"/>
                  </a:cubicBezTo>
                  <a:cubicBezTo>
                    <a:pt x="878" y="1145"/>
                    <a:pt x="901" y="1153"/>
                    <a:pt x="917" y="1161"/>
                  </a:cubicBezTo>
                  <a:cubicBezTo>
                    <a:pt x="932" y="1168"/>
                    <a:pt x="932" y="1168"/>
                    <a:pt x="932" y="1168"/>
                  </a:cubicBezTo>
                  <a:close/>
                  <a:moveTo>
                    <a:pt x="1436" y="2719"/>
                  </a:moveTo>
                  <a:lnTo>
                    <a:pt x="1436" y="2719"/>
                  </a:lnTo>
                  <a:cubicBezTo>
                    <a:pt x="1459" y="2681"/>
                    <a:pt x="1352" y="2627"/>
                    <a:pt x="1413" y="2574"/>
                  </a:cubicBezTo>
                  <a:cubicBezTo>
                    <a:pt x="1428" y="2566"/>
                    <a:pt x="1451" y="2566"/>
                    <a:pt x="1467" y="2558"/>
                  </a:cubicBezTo>
                  <a:cubicBezTo>
                    <a:pt x="1467" y="2551"/>
                    <a:pt x="1451" y="2528"/>
                    <a:pt x="1444" y="2520"/>
                  </a:cubicBezTo>
                  <a:cubicBezTo>
                    <a:pt x="1436" y="2512"/>
                    <a:pt x="1436" y="2489"/>
                    <a:pt x="1436" y="2482"/>
                  </a:cubicBezTo>
                  <a:cubicBezTo>
                    <a:pt x="1436" y="2444"/>
                    <a:pt x="1421" y="2413"/>
                    <a:pt x="1421" y="2367"/>
                  </a:cubicBezTo>
                  <a:cubicBezTo>
                    <a:pt x="1428" y="2360"/>
                    <a:pt x="1444" y="2337"/>
                    <a:pt x="1444" y="2329"/>
                  </a:cubicBezTo>
                  <a:cubicBezTo>
                    <a:pt x="1451" y="2314"/>
                    <a:pt x="1436" y="2306"/>
                    <a:pt x="1444" y="2291"/>
                  </a:cubicBezTo>
                  <a:cubicBezTo>
                    <a:pt x="1467" y="2260"/>
                    <a:pt x="1505" y="2268"/>
                    <a:pt x="1505" y="2222"/>
                  </a:cubicBezTo>
                  <a:cubicBezTo>
                    <a:pt x="1505" y="2199"/>
                    <a:pt x="1512" y="2176"/>
                    <a:pt x="1505" y="2153"/>
                  </a:cubicBezTo>
                  <a:cubicBezTo>
                    <a:pt x="1505" y="2131"/>
                    <a:pt x="1467" y="2123"/>
                    <a:pt x="1474" y="2100"/>
                  </a:cubicBezTo>
                  <a:cubicBezTo>
                    <a:pt x="1489" y="2062"/>
                    <a:pt x="1505" y="2054"/>
                    <a:pt x="1467" y="2024"/>
                  </a:cubicBezTo>
                  <a:cubicBezTo>
                    <a:pt x="1451" y="2008"/>
                    <a:pt x="1444" y="2008"/>
                    <a:pt x="1428" y="1985"/>
                  </a:cubicBezTo>
                  <a:cubicBezTo>
                    <a:pt x="1428" y="1970"/>
                    <a:pt x="1406" y="1955"/>
                    <a:pt x="1421" y="1940"/>
                  </a:cubicBezTo>
                  <a:cubicBezTo>
                    <a:pt x="1428" y="1924"/>
                    <a:pt x="1444" y="1917"/>
                    <a:pt x="1451" y="1901"/>
                  </a:cubicBezTo>
                  <a:cubicBezTo>
                    <a:pt x="1474" y="1863"/>
                    <a:pt x="1467" y="1917"/>
                    <a:pt x="1497" y="1932"/>
                  </a:cubicBezTo>
                  <a:cubicBezTo>
                    <a:pt x="1512" y="1932"/>
                    <a:pt x="1528" y="1909"/>
                    <a:pt x="1535" y="1901"/>
                  </a:cubicBezTo>
                  <a:cubicBezTo>
                    <a:pt x="1535" y="1863"/>
                    <a:pt x="1581" y="1871"/>
                    <a:pt x="1581" y="1856"/>
                  </a:cubicBezTo>
                  <a:cubicBezTo>
                    <a:pt x="1596" y="1817"/>
                    <a:pt x="1550" y="1833"/>
                    <a:pt x="1528" y="1810"/>
                  </a:cubicBezTo>
                  <a:cubicBezTo>
                    <a:pt x="1505" y="1787"/>
                    <a:pt x="1589" y="1733"/>
                    <a:pt x="1612" y="1733"/>
                  </a:cubicBezTo>
                  <a:cubicBezTo>
                    <a:pt x="1635" y="1733"/>
                    <a:pt x="1619" y="1695"/>
                    <a:pt x="1619" y="1680"/>
                  </a:cubicBezTo>
                  <a:cubicBezTo>
                    <a:pt x="1627" y="1649"/>
                    <a:pt x="1581" y="1672"/>
                    <a:pt x="1558" y="1665"/>
                  </a:cubicBezTo>
                  <a:cubicBezTo>
                    <a:pt x="1520" y="1649"/>
                    <a:pt x="1528" y="1642"/>
                    <a:pt x="1482" y="1642"/>
                  </a:cubicBezTo>
                  <a:cubicBezTo>
                    <a:pt x="1482" y="1626"/>
                    <a:pt x="1489" y="1596"/>
                    <a:pt x="1505" y="1588"/>
                  </a:cubicBezTo>
                  <a:cubicBezTo>
                    <a:pt x="1535" y="1581"/>
                    <a:pt x="1612" y="1611"/>
                    <a:pt x="1627" y="1565"/>
                  </a:cubicBezTo>
                  <a:cubicBezTo>
                    <a:pt x="1635" y="1542"/>
                    <a:pt x="1635" y="1489"/>
                    <a:pt x="1635" y="1466"/>
                  </a:cubicBezTo>
                  <a:cubicBezTo>
                    <a:pt x="1604" y="1466"/>
                    <a:pt x="1589" y="1474"/>
                    <a:pt x="1566" y="1497"/>
                  </a:cubicBezTo>
                  <a:cubicBezTo>
                    <a:pt x="1535" y="1535"/>
                    <a:pt x="1573" y="1458"/>
                    <a:pt x="1573" y="1451"/>
                  </a:cubicBezTo>
                  <a:cubicBezTo>
                    <a:pt x="1596" y="1420"/>
                    <a:pt x="1680" y="1298"/>
                    <a:pt x="1680" y="1275"/>
                  </a:cubicBezTo>
                  <a:cubicBezTo>
                    <a:pt x="1642" y="1275"/>
                    <a:pt x="1589" y="1351"/>
                    <a:pt x="1581" y="1382"/>
                  </a:cubicBezTo>
                  <a:cubicBezTo>
                    <a:pt x="1573" y="1413"/>
                    <a:pt x="1489" y="1512"/>
                    <a:pt x="1489" y="1420"/>
                  </a:cubicBezTo>
                  <a:cubicBezTo>
                    <a:pt x="1489" y="1367"/>
                    <a:pt x="1451" y="1390"/>
                    <a:pt x="1413" y="1374"/>
                  </a:cubicBezTo>
                  <a:cubicBezTo>
                    <a:pt x="1406" y="1374"/>
                    <a:pt x="1428" y="1336"/>
                    <a:pt x="1428" y="1328"/>
                  </a:cubicBezTo>
                  <a:cubicBezTo>
                    <a:pt x="1451" y="1306"/>
                    <a:pt x="1489" y="1245"/>
                    <a:pt x="1459" y="1222"/>
                  </a:cubicBezTo>
                  <a:cubicBezTo>
                    <a:pt x="1421" y="1199"/>
                    <a:pt x="1436" y="1184"/>
                    <a:pt x="1428" y="1153"/>
                  </a:cubicBezTo>
                  <a:cubicBezTo>
                    <a:pt x="1413" y="1092"/>
                    <a:pt x="1383" y="1145"/>
                    <a:pt x="1360" y="1168"/>
                  </a:cubicBezTo>
                  <a:cubicBezTo>
                    <a:pt x="1352" y="1184"/>
                    <a:pt x="1344" y="1168"/>
                    <a:pt x="1329" y="1168"/>
                  </a:cubicBezTo>
                  <a:cubicBezTo>
                    <a:pt x="1314" y="1168"/>
                    <a:pt x="1314" y="1199"/>
                    <a:pt x="1306" y="1206"/>
                  </a:cubicBezTo>
                  <a:cubicBezTo>
                    <a:pt x="1268" y="1252"/>
                    <a:pt x="1360" y="1260"/>
                    <a:pt x="1337" y="1283"/>
                  </a:cubicBezTo>
                  <a:cubicBezTo>
                    <a:pt x="1291" y="1321"/>
                    <a:pt x="1245" y="1275"/>
                    <a:pt x="1237" y="1367"/>
                  </a:cubicBezTo>
                  <a:cubicBezTo>
                    <a:pt x="1222" y="1420"/>
                    <a:pt x="1184" y="1489"/>
                    <a:pt x="1245" y="1527"/>
                  </a:cubicBezTo>
                  <a:cubicBezTo>
                    <a:pt x="1291" y="1558"/>
                    <a:pt x="1268" y="1542"/>
                    <a:pt x="1245" y="1565"/>
                  </a:cubicBezTo>
                  <a:cubicBezTo>
                    <a:pt x="1214" y="1596"/>
                    <a:pt x="1214" y="1642"/>
                    <a:pt x="1169" y="1672"/>
                  </a:cubicBezTo>
                  <a:cubicBezTo>
                    <a:pt x="1115" y="1703"/>
                    <a:pt x="1077" y="1634"/>
                    <a:pt x="1039" y="1634"/>
                  </a:cubicBezTo>
                  <a:cubicBezTo>
                    <a:pt x="1039" y="1649"/>
                    <a:pt x="1054" y="1695"/>
                    <a:pt x="1023" y="1703"/>
                  </a:cubicBezTo>
                  <a:cubicBezTo>
                    <a:pt x="1008" y="1703"/>
                    <a:pt x="985" y="1688"/>
                    <a:pt x="962" y="1688"/>
                  </a:cubicBezTo>
                  <a:cubicBezTo>
                    <a:pt x="947" y="1688"/>
                    <a:pt x="924" y="1733"/>
                    <a:pt x="901" y="1741"/>
                  </a:cubicBezTo>
                  <a:cubicBezTo>
                    <a:pt x="856" y="1779"/>
                    <a:pt x="833" y="1726"/>
                    <a:pt x="787" y="1718"/>
                  </a:cubicBezTo>
                  <a:cubicBezTo>
                    <a:pt x="764" y="1726"/>
                    <a:pt x="611" y="1733"/>
                    <a:pt x="672" y="1787"/>
                  </a:cubicBezTo>
                  <a:cubicBezTo>
                    <a:pt x="695" y="1810"/>
                    <a:pt x="687" y="1817"/>
                    <a:pt x="672" y="1848"/>
                  </a:cubicBezTo>
                  <a:cubicBezTo>
                    <a:pt x="664" y="1886"/>
                    <a:pt x="672" y="1947"/>
                    <a:pt x="710" y="1962"/>
                  </a:cubicBezTo>
                  <a:cubicBezTo>
                    <a:pt x="726" y="1970"/>
                    <a:pt x="749" y="1970"/>
                    <a:pt x="756" y="1985"/>
                  </a:cubicBezTo>
                  <a:cubicBezTo>
                    <a:pt x="794" y="2077"/>
                    <a:pt x="833" y="1962"/>
                    <a:pt x="856" y="2039"/>
                  </a:cubicBezTo>
                  <a:cubicBezTo>
                    <a:pt x="863" y="2070"/>
                    <a:pt x="886" y="2054"/>
                    <a:pt x="901" y="2031"/>
                  </a:cubicBezTo>
                  <a:cubicBezTo>
                    <a:pt x="917" y="2016"/>
                    <a:pt x="939" y="2001"/>
                    <a:pt x="955" y="1978"/>
                  </a:cubicBezTo>
                  <a:cubicBezTo>
                    <a:pt x="955" y="1978"/>
                    <a:pt x="955" y="1978"/>
                    <a:pt x="962" y="1978"/>
                  </a:cubicBezTo>
                  <a:cubicBezTo>
                    <a:pt x="962" y="2024"/>
                    <a:pt x="932" y="2031"/>
                    <a:pt x="901" y="2054"/>
                  </a:cubicBezTo>
                  <a:cubicBezTo>
                    <a:pt x="894" y="2070"/>
                    <a:pt x="886" y="2092"/>
                    <a:pt x="894" y="2100"/>
                  </a:cubicBezTo>
                  <a:cubicBezTo>
                    <a:pt x="901" y="2131"/>
                    <a:pt x="924" y="2115"/>
                    <a:pt x="947" y="2123"/>
                  </a:cubicBezTo>
                  <a:cubicBezTo>
                    <a:pt x="978" y="2153"/>
                    <a:pt x="955" y="2161"/>
                    <a:pt x="1001" y="2176"/>
                  </a:cubicBezTo>
                  <a:cubicBezTo>
                    <a:pt x="1008" y="2176"/>
                    <a:pt x="1046" y="2214"/>
                    <a:pt x="1046" y="2222"/>
                  </a:cubicBezTo>
                  <a:lnTo>
                    <a:pt x="1046" y="2222"/>
                  </a:lnTo>
                  <a:cubicBezTo>
                    <a:pt x="1046" y="2214"/>
                    <a:pt x="1039" y="2138"/>
                    <a:pt x="1062" y="2138"/>
                  </a:cubicBezTo>
                  <a:cubicBezTo>
                    <a:pt x="1077" y="2146"/>
                    <a:pt x="1108" y="2192"/>
                    <a:pt x="1115" y="2161"/>
                  </a:cubicBezTo>
                  <a:cubicBezTo>
                    <a:pt x="1123" y="2131"/>
                    <a:pt x="1115" y="2100"/>
                    <a:pt x="1138" y="2085"/>
                  </a:cubicBezTo>
                  <a:cubicBezTo>
                    <a:pt x="1153" y="2062"/>
                    <a:pt x="1169" y="2085"/>
                    <a:pt x="1192" y="2077"/>
                  </a:cubicBezTo>
                  <a:cubicBezTo>
                    <a:pt x="1222" y="2062"/>
                    <a:pt x="1253" y="2008"/>
                    <a:pt x="1275" y="1978"/>
                  </a:cubicBezTo>
                  <a:cubicBezTo>
                    <a:pt x="1298" y="1940"/>
                    <a:pt x="1291" y="1993"/>
                    <a:pt x="1291" y="2008"/>
                  </a:cubicBezTo>
                  <a:cubicBezTo>
                    <a:pt x="1291" y="2054"/>
                    <a:pt x="1306" y="2085"/>
                    <a:pt x="1306" y="2123"/>
                  </a:cubicBezTo>
                  <a:cubicBezTo>
                    <a:pt x="1306" y="2169"/>
                    <a:pt x="1291" y="2222"/>
                    <a:pt x="1298" y="2268"/>
                  </a:cubicBezTo>
                  <a:cubicBezTo>
                    <a:pt x="1298" y="2283"/>
                    <a:pt x="1283" y="2322"/>
                    <a:pt x="1283" y="2337"/>
                  </a:cubicBezTo>
                  <a:cubicBezTo>
                    <a:pt x="1329" y="2306"/>
                    <a:pt x="1329" y="2306"/>
                    <a:pt x="1329" y="2306"/>
                  </a:cubicBezTo>
                  <a:cubicBezTo>
                    <a:pt x="1344" y="2329"/>
                    <a:pt x="1314" y="2451"/>
                    <a:pt x="1298" y="2482"/>
                  </a:cubicBezTo>
                  <a:cubicBezTo>
                    <a:pt x="1275" y="2589"/>
                    <a:pt x="1275" y="2589"/>
                    <a:pt x="1275" y="2589"/>
                  </a:cubicBezTo>
                  <a:cubicBezTo>
                    <a:pt x="1260" y="2627"/>
                    <a:pt x="1237" y="2658"/>
                    <a:pt x="1230" y="2696"/>
                  </a:cubicBezTo>
                  <a:cubicBezTo>
                    <a:pt x="1222" y="2749"/>
                    <a:pt x="1245" y="2787"/>
                    <a:pt x="1245" y="2841"/>
                  </a:cubicBezTo>
                  <a:cubicBezTo>
                    <a:pt x="1245" y="2864"/>
                    <a:pt x="1214" y="2856"/>
                    <a:pt x="1199" y="2864"/>
                  </a:cubicBezTo>
                  <a:cubicBezTo>
                    <a:pt x="1176" y="2872"/>
                    <a:pt x="1207" y="2933"/>
                    <a:pt x="1169" y="2948"/>
                  </a:cubicBezTo>
                  <a:cubicBezTo>
                    <a:pt x="1153" y="2956"/>
                    <a:pt x="1138" y="2948"/>
                    <a:pt x="1153" y="2971"/>
                  </a:cubicBezTo>
                  <a:cubicBezTo>
                    <a:pt x="1169" y="2994"/>
                    <a:pt x="1169" y="3062"/>
                    <a:pt x="1199" y="3039"/>
                  </a:cubicBezTo>
                  <a:cubicBezTo>
                    <a:pt x="1253" y="2994"/>
                    <a:pt x="1268" y="3039"/>
                    <a:pt x="1291" y="3085"/>
                  </a:cubicBezTo>
                  <a:cubicBezTo>
                    <a:pt x="1291" y="3093"/>
                    <a:pt x="1306" y="3116"/>
                    <a:pt x="1321" y="3116"/>
                  </a:cubicBezTo>
                  <a:cubicBezTo>
                    <a:pt x="1321" y="3116"/>
                    <a:pt x="1314" y="3078"/>
                    <a:pt x="1314" y="3070"/>
                  </a:cubicBezTo>
                  <a:cubicBezTo>
                    <a:pt x="1314" y="3062"/>
                    <a:pt x="1329" y="3039"/>
                    <a:pt x="1337" y="3024"/>
                  </a:cubicBezTo>
                  <a:cubicBezTo>
                    <a:pt x="1344" y="2986"/>
                    <a:pt x="1321" y="2940"/>
                    <a:pt x="1329" y="2910"/>
                  </a:cubicBezTo>
                  <a:cubicBezTo>
                    <a:pt x="1352" y="2841"/>
                    <a:pt x="1344" y="2818"/>
                    <a:pt x="1344" y="2757"/>
                  </a:cubicBezTo>
                  <a:cubicBezTo>
                    <a:pt x="1344" y="2688"/>
                    <a:pt x="1398" y="2742"/>
                    <a:pt x="1428" y="2734"/>
                  </a:cubicBezTo>
                  <a:cubicBezTo>
                    <a:pt x="1436" y="2719"/>
                    <a:pt x="1436" y="2719"/>
                    <a:pt x="1436" y="2719"/>
                  </a:cubicBezTo>
                  <a:close/>
                  <a:moveTo>
                    <a:pt x="1581" y="2245"/>
                  </a:moveTo>
                  <a:lnTo>
                    <a:pt x="1581" y="2245"/>
                  </a:lnTo>
                  <a:cubicBezTo>
                    <a:pt x="1596" y="2222"/>
                    <a:pt x="1550" y="2176"/>
                    <a:pt x="1550" y="2146"/>
                  </a:cubicBezTo>
                  <a:cubicBezTo>
                    <a:pt x="1550" y="2138"/>
                    <a:pt x="1550" y="2108"/>
                    <a:pt x="1566" y="2115"/>
                  </a:cubicBezTo>
                  <a:cubicBezTo>
                    <a:pt x="1581" y="2131"/>
                    <a:pt x="1596" y="2146"/>
                    <a:pt x="1612" y="2146"/>
                  </a:cubicBezTo>
                  <a:cubicBezTo>
                    <a:pt x="1627" y="2146"/>
                    <a:pt x="1665" y="2100"/>
                    <a:pt x="1658" y="2146"/>
                  </a:cubicBezTo>
                  <a:cubicBezTo>
                    <a:pt x="1658" y="2184"/>
                    <a:pt x="1650" y="2184"/>
                    <a:pt x="1688" y="2192"/>
                  </a:cubicBezTo>
                  <a:cubicBezTo>
                    <a:pt x="1703" y="2199"/>
                    <a:pt x="1703" y="2214"/>
                    <a:pt x="1726" y="2214"/>
                  </a:cubicBezTo>
                  <a:cubicBezTo>
                    <a:pt x="1749" y="2214"/>
                    <a:pt x="1749" y="2214"/>
                    <a:pt x="1749" y="2237"/>
                  </a:cubicBezTo>
                  <a:cubicBezTo>
                    <a:pt x="1749" y="2253"/>
                    <a:pt x="1749" y="2283"/>
                    <a:pt x="1726" y="2268"/>
                  </a:cubicBezTo>
                  <a:cubicBezTo>
                    <a:pt x="1703" y="2245"/>
                    <a:pt x="1696" y="2199"/>
                    <a:pt x="1673" y="2245"/>
                  </a:cubicBezTo>
                  <a:cubicBezTo>
                    <a:pt x="1665" y="2268"/>
                    <a:pt x="1650" y="2283"/>
                    <a:pt x="1658" y="2306"/>
                  </a:cubicBezTo>
                  <a:cubicBezTo>
                    <a:pt x="1658" y="2337"/>
                    <a:pt x="1642" y="2390"/>
                    <a:pt x="1612" y="2345"/>
                  </a:cubicBezTo>
                  <a:cubicBezTo>
                    <a:pt x="1604" y="2329"/>
                    <a:pt x="1604" y="2314"/>
                    <a:pt x="1589" y="2306"/>
                  </a:cubicBezTo>
                  <a:cubicBezTo>
                    <a:pt x="1573" y="2299"/>
                    <a:pt x="1558" y="2283"/>
                    <a:pt x="1573" y="2260"/>
                  </a:cubicBezTo>
                  <a:cubicBezTo>
                    <a:pt x="1581" y="2245"/>
                    <a:pt x="1581" y="2245"/>
                    <a:pt x="1581" y="2245"/>
                  </a:cubicBezTo>
                  <a:close/>
                  <a:moveTo>
                    <a:pt x="1787" y="1649"/>
                  </a:moveTo>
                  <a:lnTo>
                    <a:pt x="1787" y="1649"/>
                  </a:lnTo>
                  <a:cubicBezTo>
                    <a:pt x="1772" y="1665"/>
                    <a:pt x="1742" y="1657"/>
                    <a:pt x="1726" y="1642"/>
                  </a:cubicBezTo>
                  <a:cubicBezTo>
                    <a:pt x="1711" y="1619"/>
                    <a:pt x="1742" y="1611"/>
                    <a:pt x="1742" y="1596"/>
                  </a:cubicBezTo>
                  <a:cubicBezTo>
                    <a:pt x="1749" y="1581"/>
                    <a:pt x="1757" y="1558"/>
                    <a:pt x="1764" y="1542"/>
                  </a:cubicBezTo>
                  <a:cubicBezTo>
                    <a:pt x="1780" y="1535"/>
                    <a:pt x="1787" y="1535"/>
                    <a:pt x="1803" y="1520"/>
                  </a:cubicBezTo>
                  <a:cubicBezTo>
                    <a:pt x="1810" y="1512"/>
                    <a:pt x="1818" y="1497"/>
                    <a:pt x="1825" y="1489"/>
                  </a:cubicBezTo>
                  <a:cubicBezTo>
                    <a:pt x="1833" y="1481"/>
                    <a:pt x="1841" y="1489"/>
                    <a:pt x="1848" y="1489"/>
                  </a:cubicBezTo>
                  <a:cubicBezTo>
                    <a:pt x="1864" y="1489"/>
                    <a:pt x="1871" y="1481"/>
                    <a:pt x="1879" y="1481"/>
                  </a:cubicBezTo>
                  <a:cubicBezTo>
                    <a:pt x="1910" y="1474"/>
                    <a:pt x="1917" y="1474"/>
                    <a:pt x="1894" y="1497"/>
                  </a:cubicBezTo>
                  <a:cubicBezTo>
                    <a:pt x="1879" y="1520"/>
                    <a:pt x="1856" y="1542"/>
                    <a:pt x="1841" y="1565"/>
                  </a:cubicBezTo>
                  <a:cubicBezTo>
                    <a:pt x="1825" y="1588"/>
                    <a:pt x="1810" y="1611"/>
                    <a:pt x="1795" y="1634"/>
                  </a:cubicBezTo>
                  <a:lnTo>
                    <a:pt x="1787" y="1649"/>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9" name="Freeform 198"/>
            <p:cNvSpPr>
              <a:spLocks noChangeArrowheads="1"/>
            </p:cNvSpPr>
            <p:nvPr/>
          </p:nvSpPr>
          <p:spPr bwMode="auto">
            <a:xfrm>
              <a:off x="5851144" y="2886076"/>
              <a:ext cx="631784" cy="701675"/>
            </a:xfrm>
            <a:custGeom>
              <a:avLst/>
              <a:gdLst>
                <a:gd name="T0" fmla="*/ 69 w 1757"/>
                <a:gd name="T1" fmla="*/ 1947 h 1948"/>
                <a:gd name="T2" fmla="*/ 199 w 1757"/>
                <a:gd name="T3" fmla="*/ 1932 h 1948"/>
                <a:gd name="T4" fmla="*/ 367 w 1757"/>
                <a:gd name="T5" fmla="*/ 1909 h 1948"/>
                <a:gd name="T6" fmla="*/ 580 w 1757"/>
                <a:gd name="T7" fmla="*/ 1856 h 1948"/>
                <a:gd name="T8" fmla="*/ 718 w 1757"/>
                <a:gd name="T9" fmla="*/ 1810 h 1948"/>
                <a:gd name="T10" fmla="*/ 688 w 1757"/>
                <a:gd name="T11" fmla="*/ 1626 h 1948"/>
                <a:gd name="T12" fmla="*/ 900 w 1757"/>
                <a:gd name="T13" fmla="*/ 1390 h 1948"/>
                <a:gd name="T14" fmla="*/ 1191 w 1757"/>
                <a:gd name="T15" fmla="*/ 1374 h 1948"/>
                <a:gd name="T16" fmla="*/ 1267 w 1757"/>
                <a:gd name="T17" fmla="*/ 1206 h 1948"/>
                <a:gd name="T18" fmla="*/ 1298 w 1757"/>
                <a:gd name="T19" fmla="*/ 1038 h 1948"/>
                <a:gd name="T20" fmla="*/ 1290 w 1757"/>
                <a:gd name="T21" fmla="*/ 855 h 1948"/>
                <a:gd name="T22" fmla="*/ 1259 w 1757"/>
                <a:gd name="T23" fmla="*/ 710 h 1948"/>
                <a:gd name="T24" fmla="*/ 1404 w 1757"/>
                <a:gd name="T25" fmla="*/ 603 h 1948"/>
                <a:gd name="T26" fmla="*/ 1542 w 1757"/>
                <a:gd name="T27" fmla="*/ 656 h 1948"/>
                <a:gd name="T28" fmla="*/ 1656 w 1757"/>
                <a:gd name="T29" fmla="*/ 672 h 1948"/>
                <a:gd name="T30" fmla="*/ 1756 w 1757"/>
                <a:gd name="T31" fmla="*/ 588 h 1948"/>
                <a:gd name="T32" fmla="*/ 1664 w 1757"/>
                <a:gd name="T33" fmla="*/ 573 h 1948"/>
                <a:gd name="T34" fmla="*/ 1603 w 1757"/>
                <a:gd name="T35" fmla="*/ 442 h 1948"/>
                <a:gd name="T36" fmla="*/ 1550 w 1757"/>
                <a:gd name="T37" fmla="*/ 221 h 1948"/>
                <a:gd name="T38" fmla="*/ 1534 w 1757"/>
                <a:gd name="T39" fmla="*/ 137 h 1948"/>
                <a:gd name="T40" fmla="*/ 1175 w 1757"/>
                <a:gd name="T41" fmla="*/ 183 h 1948"/>
                <a:gd name="T42" fmla="*/ 611 w 1757"/>
                <a:gd name="T43" fmla="*/ 23 h 1948"/>
                <a:gd name="T44" fmla="*/ 290 w 1757"/>
                <a:gd name="T45" fmla="*/ 213 h 1948"/>
                <a:gd name="T46" fmla="*/ 145 w 1757"/>
                <a:gd name="T47" fmla="*/ 213 h 1948"/>
                <a:gd name="T48" fmla="*/ 0 w 1757"/>
                <a:gd name="T49" fmla="*/ 252 h 1948"/>
                <a:gd name="T50" fmla="*/ 46 w 1757"/>
                <a:gd name="T51" fmla="*/ 427 h 1948"/>
                <a:gd name="T52" fmla="*/ 92 w 1757"/>
                <a:gd name="T53" fmla="*/ 595 h 1948"/>
                <a:gd name="T54" fmla="*/ 130 w 1757"/>
                <a:gd name="T55" fmla="*/ 809 h 1948"/>
                <a:gd name="T56" fmla="*/ 221 w 1757"/>
                <a:gd name="T57" fmla="*/ 909 h 1948"/>
                <a:gd name="T58" fmla="*/ 382 w 1757"/>
                <a:gd name="T59" fmla="*/ 848 h 1948"/>
                <a:gd name="T60" fmla="*/ 489 w 1757"/>
                <a:gd name="T61" fmla="*/ 893 h 1948"/>
                <a:gd name="T62" fmla="*/ 611 w 1757"/>
                <a:gd name="T63" fmla="*/ 1046 h 1948"/>
                <a:gd name="T64" fmla="*/ 451 w 1757"/>
                <a:gd name="T65" fmla="*/ 1283 h 1948"/>
                <a:gd name="T66" fmla="*/ 504 w 1757"/>
                <a:gd name="T67" fmla="*/ 1459 h 1948"/>
                <a:gd name="T68" fmla="*/ 535 w 1757"/>
                <a:gd name="T69" fmla="*/ 1573 h 1948"/>
                <a:gd name="T70" fmla="*/ 390 w 1757"/>
                <a:gd name="T71" fmla="*/ 1672 h 1948"/>
                <a:gd name="T72" fmla="*/ 275 w 1757"/>
                <a:gd name="T73" fmla="*/ 1810 h 1948"/>
                <a:gd name="T74" fmla="*/ 69 w 1757"/>
                <a:gd name="T75" fmla="*/ 1947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7" h="1948">
                  <a:moveTo>
                    <a:pt x="69" y="1947"/>
                  </a:moveTo>
                  <a:lnTo>
                    <a:pt x="69" y="1947"/>
                  </a:lnTo>
                  <a:cubicBezTo>
                    <a:pt x="107" y="1940"/>
                    <a:pt x="138" y="1917"/>
                    <a:pt x="176" y="1917"/>
                  </a:cubicBezTo>
                  <a:cubicBezTo>
                    <a:pt x="183" y="1917"/>
                    <a:pt x="191" y="1932"/>
                    <a:pt x="199" y="1932"/>
                  </a:cubicBezTo>
                  <a:cubicBezTo>
                    <a:pt x="252" y="1924"/>
                    <a:pt x="290" y="1894"/>
                    <a:pt x="336" y="1886"/>
                  </a:cubicBezTo>
                  <a:cubicBezTo>
                    <a:pt x="351" y="1886"/>
                    <a:pt x="351" y="1909"/>
                    <a:pt x="367" y="1909"/>
                  </a:cubicBezTo>
                  <a:cubicBezTo>
                    <a:pt x="405" y="1917"/>
                    <a:pt x="443" y="1909"/>
                    <a:pt x="481" y="1901"/>
                  </a:cubicBezTo>
                  <a:cubicBezTo>
                    <a:pt x="512" y="1894"/>
                    <a:pt x="542" y="1863"/>
                    <a:pt x="580" y="1856"/>
                  </a:cubicBezTo>
                  <a:cubicBezTo>
                    <a:pt x="603" y="1848"/>
                    <a:pt x="634" y="1863"/>
                    <a:pt x="657" y="1856"/>
                  </a:cubicBezTo>
                  <a:cubicBezTo>
                    <a:pt x="680" y="1848"/>
                    <a:pt x="710" y="1833"/>
                    <a:pt x="718" y="1810"/>
                  </a:cubicBezTo>
                  <a:cubicBezTo>
                    <a:pt x="733" y="1772"/>
                    <a:pt x="703" y="1734"/>
                    <a:pt x="695" y="1695"/>
                  </a:cubicBezTo>
                  <a:cubicBezTo>
                    <a:pt x="695" y="1672"/>
                    <a:pt x="672" y="1642"/>
                    <a:pt x="688" y="1626"/>
                  </a:cubicBezTo>
                  <a:cubicBezTo>
                    <a:pt x="733" y="1596"/>
                    <a:pt x="802" y="1611"/>
                    <a:pt x="839" y="1565"/>
                  </a:cubicBezTo>
                  <a:cubicBezTo>
                    <a:pt x="885" y="1520"/>
                    <a:pt x="854" y="1436"/>
                    <a:pt x="900" y="1390"/>
                  </a:cubicBezTo>
                  <a:cubicBezTo>
                    <a:pt x="946" y="1344"/>
                    <a:pt x="1023" y="1336"/>
                    <a:pt x="1084" y="1336"/>
                  </a:cubicBezTo>
                  <a:cubicBezTo>
                    <a:pt x="1122" y="1329"/>
                    <a:pt x="1160" y="1382"/>
                    <a:pt x="1191" y="1374"/>
                  </a:cubicBezTo>
                  <a:cubicBezTo>
                    <a:pt x="1229" y="1367"/>
                    <a:pt x="1244" y="1321"/>
                    <a:pt x="1267" y="1290"/>
                  </a:cubicBezTo>
                  <a:cubicBezTo>
                    <a:pt x="1267" y="1290"/>
                    <a:pt x="1267" y="1222"/>
                    <a:pt x="1267" y="1206"/>
                  </a:cubicBezTo>
                  <a:cubicBezTo>
                    <a:pt x="1267" y="1191"/>
                    <a:pt x="1267" y="1092"/>
                    <a:pt x="1267" y="1092"/>
                  </a:cubicBezTo>
                  <a:cubicBezTo>
                    <a:pt x="1275" y="1069"/>
                    <a:pt x="1305" y="1054"/>
                    <a:pt x="1298" y="1038"/>
                  </a:cubicBezTo>
                  <a:cubicBezTo>
                    <a:pt x="1275" y="1000"/>
                    <a:pt x="1191" y="1000"/>
                    <a:pt x="1191" y="954"/>
                  </a:cubicBezTo>
                  <a:cubicBezTo>
                    <a:pt x="1183" y="909"/>
                    <a:pt x="1282" y="901"/>
                    <a:pt x="1290" y="855"/>
                  </a:cubicBezTo>
                  <a:cubicBezTo>
                    <a:pt x="1290" y="825"/>
                    <a:pt x="1206" y="848"/>
                    <a:pt x="1198" y="817"/>
                  </a:cubicBezTo>
                  <a:cubicBezTo>
                    <a:pt x="1191" y="779"/>
                    <a:pt x="1229" y="740"/>
                    <a:pt x="1259" y="710"/>
                  </a:cubicBezTo>
                  <a:cubicBezTo>
                    <a:pt x="1282" y="695"/>
                    <a:pt x="1320" y="717"/>
                    <a:pt x="1343" y="702"/>
                  </a:cubicBezTo>
                  <a:cubicBezTo>
                    <a:pt x="1374" y="679"/>
                    <a:pt x="1374" y="626"/>
                    <a:pt x="1404" y="603"/>
                  </a:cubicBezTo>
                  <a:cubicBezTo>
                    <a:pt x="1427" y="588"/>
                    <a:pt x="1458" y="573"/>
                    <a:pt x="1481" y="580"/>
                  </a:cubicBezTo>
                  <a:cubicBezTo>
                    <a:pt x="1511" y="595"/>
                    <a:pt x="1511" y="641"/>
                    <a:pt x="1542" y="656"/>
                  </a:cubicBezTo>
                  <a:cubicBezTo>
                    <a:pt x="1557" y="664"/>
                    <a:pt x="1557" y="626"/>
                    <a:pt x="1565" y="626"/>
                  </a:cubicBezTo>
                  <a:cubicBezTo>
                    <a:pt x="1603" y="626"/>
                    <a:pt x="1626" y="672"/>
                    <a:pt x="1656" y="672"/>
                  </a:cubicBezTo>
                  <a:cubicBezTo>
                    <a:pt x="1687" y="672"/>
                    <a:pt x="1702" y="634"/>
                    <a:pt x="1725" y="618"/>
                  </a:cubicBezTo>
                  <a:cubicBezTo>
                    <a:pt x="1733" y="611"/>
                    <a:pt x="1756" y="603"/>
                    <a:pt x="1756" y="588"/>
                  </a:cubicBezTo>
                  <a:cubicBezTo>
                    <a:pt x="1756" y="573"/>
                    <a:pt x="1733" y="565"/>
                    <a:pt x="1717" y="565"/>
                  </a:cubicBezTo>
                  <a:cubicBezTo>
                    <a:pt x="1702" y="557"/>
                    <a:pt x="1679" y="580"/>
                    <a:pt x="1664" y="573"/>
                  </a:cubicBezTo>
                  <a:cubicBezTo>
                    <a:pt x="1641" y="565"/>
                    <a:pt x="1611" y="557"/>
                    <a:pt x="1595" y="534"/>
                  </a:cubicBezTo>
                  <a:cubicBezTo>
                    <a:pt x="1580" y="504"/>
                    <a:pt x="1618" y="473"/>
                    <a:pt x="1603" y="442"/>
                  </a:cubicBezTo>
                  <a:cubicBezTo>
                    <a:pt x="1580" y="404"/>
                    <a:pt x="1519" y="404"/>
                    <a:pt x="1511" y="366"/>
                  </a:cubicBezTo>
                  <a:cubicBezTo>
                    <a:pt x="1496" y="313"/>
                    <a:pt x="1542" y="267"/>
                    <a:pt x="1550" y="221"/>
                  </a:cubicBezTo>
                  <a:cubicBezTo>
                    <a:pt x="1550" y="175"/>
                    <a:pt x="1542" y="183"/>
                    <a:pt x="1534" y="137"/>
                  </a:cubicBezTo>
                  <a:lnTo>
                    <a:pt x="1534" y="137"/>
                  </a:lnTo>
                  <a:cubicBezTo>
                    <a:pt x="1481" y="122"/>
                    <a:pt x="1420" y="91"/>
                    <a:pt x="1374" y="91"/>
                  </a:cubicBezTo>
                  <a:cubicBezTo>
                    <a:pt x="1290" y="122"/>
                    <a:pt x="1252" y="122"/>
                    <a:pt x="1175" y="183"/>
                  </a:cubicBezTo>
                  <a:cubicBezTo>
                    <a:pt x="1114" y="229"/>
                    <a:pt x="1015" y="175"/>
                    <a:pt x="954" y="152"/>
                  </a:cubicBezTo>
                  <a:cubicBezTo>
                    <a:pt x="877" y="129"/>
                    <a:pt x="672" y="0"/>
                    <a:pt x="611" y="23"/>
                  </a:cubicBezTo>
                  <a:cubicBezTo>
                    <a:pt x="535" y="61"/>
                    <a:pt x="443" y="91"/>
                    <a:pt x="367" y="91"/>
                  </a:cubicBezTo>
                  <a:cubicBezTo>
                    <a:pt x="382" y="145"/>
                    <a:pt x="367" y="213"/>
                    <a:pt x="290" y="213"/>
                  </a:cubicBezTo>
                  <a:cubicBezTo>
                    <a:pt x="206" y="213"/>
                    <a:pt x="183" y="183"/>
                    <a:pt x="183" y="275"/>
                  </a:cubicBezTo>
                  <a:cubicBezTo>
                    <a:pt x="168" y="275"/>
                    <a:pt x="168" y="213"/>
                    <a:pt x="145" y="213"/>
                  </a:cubicBezTo>
                  <a:cubicBezTo>
                    <a:pt x="99" y="213"/>
                    <a:pt x="61" y="221"/>
                    <a:pt x="15" y="244"/>
                  </a:cubicBezTo>
                  <a:cubicBezTo>
                    <a:pt x="15" y="244"/>
                    <a:pt x="8" y="252"/>
                    <a:pt x="0" y="252"/>
                  </a:cubicBezTo>
                  <a:lnTo>
                    <a:pt x="0" y="252"/>
                  </a:lnTo>
                  <a:cubicBezTo>
                    <a:pt x="15" y="313"/>
                    <a:pt x="23" y="374"/>
                    <a:pt x="46" y="427"/>
                  </a:cubicBezTo>
                  <a:cubicBezTo>
                    <a:pt x="53" y="450"/>
                    <a:pt x="92" y="465"/>
                    <a:pt x="99" y="496"/>
                  </a:cubicBezTo>
                  <a:cubicBezTo>
                    <a:pt x="107" y="527"/>
                    <a:pt x="92" y="565"/>
                    <a:pt x="92" y="595"/>
                  </a:cubicBezTo>
                  <a:cubicBezTo>
                    <a:pt x="92" y="611"/>
                    <a:pt x="115" y="618"/>
                    <a:pt x="115" y="634"/>
                  </a:cubicBezTo>
                  <a:cubicBezTo>
                    <a:pt x="130" y="687"/>
                    <a:pt x="130" y="748"/>
                    <a:pt x="130" y="809"/>
                  </a:cubicBezTo>
                  <a:cubicBezTo>
                    <a:pt x="130" y="832"/>
                    <a:pt x="107" y="863"/>
                    <a:pt x="130" y="886"/>
                  </a:cubicBezTo>
                  <a:cubicBezTo>
                    <a:pt x="145" y="909"/>
                    <a:pt x="191" y="916"/>
                    <a:pt x="221" y="909"/>
                  </a:cubicBezTo>
                  <a:cubicBezTo>
                    <a:pt x="244" y="909"/>
                    <a:pt x="237" y="863"/>
                    <a:pt x="260" y="855"/>
                  </a:cubicBezTo>
                  <a:cubicBezTo>
                    <a:pt x="298" y="840"/>
                    <a:pt x="344" y="855"/>
                    <a:pt x="382" y="848"/>
                  </a:cubicBezTo>
                  <a:cubicBezTo>
                    <a:pt x="405" y="840"/>
                    <a:pt x="413" y="809"/>
                    <a:pt x="435" y="817"/>
                  </a:cubicBezTo>
                  <a:cubicBezTo>
                    <a:pt x="458" y="825"/>
                    <a:pt x="466" y="870"/>
                    <a:pt x="489" y="893"/>
                  </a:cubicBezTo>
                  <a:cubicBezTo>
                    <a:pt x="512" y="909"/>
                    <a:pt x="550" y="901"/>
                    <a:pt x="565" y="924"/>
                  </a:cubicBezTo>
                  <a:cubicBezTo>
                    <a:pt x="596" y="962"/>
                    <a:pt x="619" y="1000"/>
                    <a:pt x="611" y="1046"/>
                  </a:cubicBezTo>
                  <a:cubicBezTo>
                    <a:pt x="603" y="1100"/>
                    <a:pt x="550" y="1138"/>
                    <a:pt x="519" y="1184"/>
                  </a:cubicBezTo>
                  <a:cubicBezTo>
                    <a:pt x="496" y="1222"/>
                    <a:pt x="451" y="1245"/>
                    <a:pt x="451" y="1283"/>
                  </a:cubicBezTo>
                  <a:cubicBezTo>
                    <a:pt x="451" y="1313"/>
                    <a:pt x="512" y="1298"/>
                    <a:pt x="519" y="1321"/>
                  </a:cubicBezTo>
                  <a:cubicBezTo>
                    <a:pt x="535" y="1367"/>
                    <a:pt x="496" y="1420"/>
                    <a:pt x="504" y="1459"/>
                  </a:cubicBezTo>
                  <a:cubicBezTo>
                    <a:pt x="512" y="1481"/>
                    <a:pt x="550" y="1466"/>
                    <a:pt x="550" y="1481"/>
                  </a:cubicBezTo>
                  <a:cubicBezTo>
                    <a:pt x="557" y="1512"/>
                    <a:pt x="542" y="1542"/>
                    <a:pt x="535" y="1573"/>
                  </a:cubicBezTo>
                  <a:cubicBezTo>
                    <a:pt x="527" y="1596"/>
                    <a:pt x="535" y="1634"/>
                    <a:pt x="512" y="1649"/>
                  </a:cubicBezTo>
                  <a:cubicBezTo>
                    <a:pt x="481" y="1672"/>
                    <a:pt x="428" y="1642"/>
                    <a:pt x="390" y="1672"/>
                  </a:cubicBezTo>
                  <a:cubicBezTo>
                    <a:pt x="367" y="1688"/>
                    <a:pt x="382" y="1726"/>
                    <a:pt x="367" y="1749"/>
                  </a:cubicBezTo>
                  <a:cubicBezTo>
                    <a:pt x="336" y="1779"/>
                    <a:pt x="305" y="1802"/>
                    <a:pt x="275" y="1810"/>
                  </a:cubicBezTo>
                  <a:cubicBezTo>
                    <a:pt x="244" y="1825"/>
                    <a:pt x="214" y="1802"/>
                    <a:pt x="191" y="1817"/>
                  </a:cubicBezTo>
                  <a:cubicBezTo>
                    <a:pt x="145" y="1848"/>
                    <a:pt x="107" y="1901"/>
                    <a:pt x="69" y="19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sp>
        <p:nvSpPr>
          <p:cNvPr id="251" name="TextBox 250"/>
          <p:cNvSpPr txBox="1"/>
          <p:nvPr/>
        </p:nvSpPr>
        <p:spPr>
          <a:xfrm>
            <a:off x="1576079" y="4117007"/>
            <a:ext cx="3693885" cy="800183"/>
          </a:xfrm>
          <a:prstGeom prst="rect">
            <a:avLst/>
          </a:prstGeom>
          <a:noFill/>
        </p:spPr>
        <p:txBody>
          <a:bodyPr wrap="none" lIns="182843" tIns="91422" rIns="182843" bIns="91422" rtlCol="0">
            <a:spAutoFit/>
          </a:bodyPr>
          <a:lstStyle/>
          <a:p>
            <a:r>
              <a:rPr lang="id-ID" sz="4000" b="1" dirty="0">
                <a:latin typeface="Arial Bold" charset="0"/>
                <a:ea typeface="Arial Bold" charset="0"/>
                <a:cs typeface="Arial Bold" charset="0"/>
              </a:rPr>
              <a:t>POPULATION</a:t>
            </a:r>
          </a:p>
        </p:txBody>
      </p:sp>
      <p:sp>
        <p:nvSpPr>
          <p:cNvPr id="253" name="TextBox 252"/>
          <p:cNvSpPr txBox="1"/>
          <p:nvPr/>
        </p:nvSpPr>
        <p:spPr>
          <a:xfrm>
            <a:off x="4875227" y="4891713"/>
            <a:ext cx="6663737" cy="1101804"/>
          </a:xfrm>
          <a:prstGeom prst="rect">
            <a:avLst/>
          </a:prstGeom>
          <a:noFill/>
        </p:spPr>
        <p:txBody>
          <a:bodyPr wrap="square" lIns="182843" tIns="91422" rIns="182843" bIns="91422" rtlCol="0">
            <a:spAutoFit/>
          </a:bodyPr>
          <a:lstStyle/>
          <a:p>
            <a:pPr>
              <a:lnSpc>
                <a:spcPct val="130000"/>
              </a:lnSpc>
            </a:pPr>
            <a:r>
              <a:rPr lang="en-US" sz="2400" dirty="0">
                <a:latin typeface="Arial Regular" charset="0"/>
                <a:ea typeface="Arial Regular" charset="0"/>
                <a:cs typeface="Arial Regular" charset="0"/>
              </a:rPr>
              <a:t>Phenomenon whereby something new and somehow valuable is formed the created item</a:t>
            </a:r>
            <a:endParaRPr lang="en-US" sz="2400" dirty="0">
              <a:latin typeface="Arial Regular" charset="0"/>
              <a:cs typeface="Arial Regular" charset="0"/>
            </a:endParaRPr>
          </a:p>
        </p:txBody>
      </p:sp>
      <p:sp>
        <p:nvSpPr>
          <p:cNvPr id="254" name="TextBox 253"/>
          <p:cNvSpPr txBox="1"/>
          <p:nvPr/>
        </p:nvSpPr>
        <p:spPr>
          <a:xfrm>
            <a:off x="2003374" y="4688603"/>
            <a:ext cx="3142452" cy="1846623"/>
          </a:xfrm>
          <a:prstGeom prst="rect">
            <a:avLst/>
          </a:prstGeom>
          <a:noFill/>
        </p:spPr>
        <p:txBody>
          <a:bodyPr wrap="none" lIns="182843" tIns="91422" rIns="182843" bIns="91422" rtlCol="0">
            <a:spAutoFit/>
          </a:bodyPr>
          <a:lstStyle/>
          <a:p>
            <a:r>
              <a:rPr lang="id-ID" sz="10800" dirty="0" smtClean="0">
                <a:solidFill>
                  <a:schemeClr val="accent2"/>
                </a:solidFill>
                <a:latin typeface="Arial Regular" charset="0"/>
                <a:cs typeface="Arial Regular" charset="0"/>
              </a:rPr>
              <a:t>9</a:t>
            </a:r>
            <a:r>
              <a:rPr lang="id-ID" sz="10800" dirty="0">
                <a:solidFill>
                  <a:schemeClr val="accent2"/>
                </a:solidFill>
                <a:latin typeface="Arial Regular" charset="0"/>
                <a:cs typeface="Arial Regular" charset="0"/>
              </a:rPr>
              <a:t>3</a:t>
            </a:r>
            <a:r>
              <a:rPr lang="id-ID" sz="10800" dirty="0" smtClean="0">
                <a:solidFill>
                  <a:schemeClr val="accent2"/>
                </a:solidFill>
                <a:latin typeface="Arial Regular" charset="0"/>
                <a:cs typeface="Arial Regular" charset="0"/>
              </a:rPr>
              <a:t>%</a:t>
            </a:r>
            <a:endParaRPr lang="id-ID" sz="10800" dirty="0">
              <a:solidFill>
                <a:schemeClr val="accent2"/>
              </a:solidFill>
              <a:latin typeface="Arial Regular" charset="0"/>
              <a:cs typeface="Arial Regular" charset="0"/>
            </a:endParaRPr>
          </a:p>
        </p:txBody>
      </p:sp>
      <p:sp>
        <p:nvSpPr>
          <p:cNvPr id="255" name="Round Same Side Corner Rectangle 254"/>
          <p:cNvSpPr/>
          <p:nvPr/>
        </p:nvSpPr>
        <p:spPr>
          <a:xfrm rot="5400000">
            <a:off x="3118715" y="6493650"/>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grpSp>
        <p:nvGrpSpPr>
          <p:cNvPr id="256" name="Group 18"/>
          <p:cNvGrpSpPr>
            <a:grpSpLocks noChangeAspect="1"/>
          </p:cNvGrpSpPr>
          <p:nvPr/>
        </p:nvGrpSpPr>
        <p:grpSpPr bwMode="auto">
          <a:xfrm flipH="1">
            <a:off x="2351420" y="10104799"/>
            <a:ext cx="446836" cy="839760"/>
            <a:chOff x="3241" y="1291"/>
            <a:chExt cx="421" cy="791"/>
          </a:xfrm>
          <a:solidFill>
            <a:schemeClr val="accent3"/>
          </a:solidFill>
        </p:grpSpPr>
        <p:sp>
          <p:nvSpPr>
            <p:cNvPr id="25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5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259" name="Rectangle 258"/>
          <p:cNvSpPr/>
          <p:nvPr/>
        </p:nvSpPr>
        <p:spPr>
          <a:xfrm>
            <a:off x="2841979" y="7274011"/>
            <a:ext cx="1146842" cy="590895"/>
          </a:xfrm>
          <a:prstGeom prst="rect">
            <a:avLst/>
          </a:prstGeom>
        </p:spPr>
        <p:txBody>
          <a:bodyPr wrap="none" lIns="219419" tIns="109710" rIns="219419" bIns="109710">
            <a:spAutoFit/>
          </a:bodyPr>
          <a:lstStyle/>
          <a:p>
            <a:r>
              <a:rPr lang="en-US" sz="2400" dirty="0" smtClean="0">
                <a:solidFill>
                  <a:schemeClr val="bg1"/>
                </a:solidFill>
                <a:latin typeface="Arial Bold" charset="0"/>
                <a:ea typeface="Arial Regular" charset="0"/>
                <a:cs typeface="Arial Bold" charset="0"/>
              </a:rPr>
              <a:t>Male</a:t>
            </a:r>
            <a:endParaRPr lang="bg-BG" sz="2400" b="1" dirty="0">
              <a:solidFill>
                <a:schemeClr val="bg1"/>
              </a:solidFill>
              <a:latin typeface="Arial Bold" charset="0"/>
              <a:cs typeface="Arial Bold" charset="0"/>
            </a:endParaRPr>
          </a:p>
        </p:txBody>
      </p:sp>
      <p:sp>
        <p:nvSpPr>
          <p:cNvPr id="260" name="Round Same Side Corner Rectangle 259"/>
          <p:cNvSpPr/>
          <p:nvPr/>
        </p:nvSpPr>
        <p:spPr>
          <a:xfrm rot="5400000">
            <a:off x="3118715" y="8516486"/>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261" name="Rectangle 260"/>
          <p:cNvSpPr/>
          <p:nvPr/>
        </p:nvSpPr>
        <p:spPr>
          <a:xfrm>
            <a:off x="2741436" y="9293976"/>
            <a:ext cx="1504311" cy="590895"/>
          </a:xfrm>
          <a:prstGeom prst="rect">
            <a:avLst/>
          </a:prstGeom>
        </p:spPr>
        <p:txBody>
          <a:bodyPr wrap="none" lIns="219419" tIns="109710" rIns="219419" bIns="109710">
            <a:spAutoFit/>
          </a:bodyPr>
          <a:lstStyle/>
          <a:p>
            <a:r>
              <a:rPr lang="en-US" sz="2400" dirty="0" smtClean="0">
                <a:solidFill>
                  <a:schemeClr val="bg1"/>
                </a:solidFill>
                <a:latin typeface="Arial Bold" charset="0"/>
                <a:ea typeface="Arial Regular" charset="0"/>
                <a:cs typeface="Arial Bold" charset="0"/>
              </a:rPr>
              <a:t>Female</a:t>
            </a:r>
            <a:endParaRPr lang="bg-BG" sz="2400" b="1" dirty="0">
              <a:solidFill>
                <a:schemeClr val="bg1"/>
              </a:solidFill>
              <a:latin typeface="Arial Bold" charset="0"/>
              <a:cs typeface="Arial Bold" charset="0"/>
            </a:endParaRPr>
          </a:p>
        </p:txBody>
      </p:sp>
      <p:grpSp>
        <p:nvGrpSpPr>
          <p:cNvPr id="262" name="Group 18"/>
          <p:cNvGrpSpPr>
            <a:grpSpLocks noChangeAspect="1"/>
          </p:cNvGrpSpPr>
          <p:nvPr/>
        </p:nvGrpSpPr>
        <p:grpSpPr bwMode="auto">
          <a:xfrm flipH="1">
            <a:off x="2846572" y="10104799"/>
            <a:ext cx="446836" cy="839760"/>
            <a:chOff x="3241" y="1291"/>
            <a:chExt cx="421" cy="791"/>
          </a:xfrm>
          <a:solidFill>
            <a:schemeClr val="accent3"/>
          </a:solidFill>
        </p:grpSpPr>
        <p:sp>
          <p:nvSpPr>
            <p:cNvPr id="26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6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65" name="Group 18"/>
          <p:cNvGrpSpPr>
            <a:grpSpLocks noChangeAspect="1"/>
          </p:cNvGrpSpPr>
          <p:nvPr/>
        </p:nvGrpSpPr>
        <p:grpSpPr bwMode="auto">
          <a:xfrm flipH="1">
            <a:off x="3341723" y="10104799"/>
            <a:ext cx="446836" cy="839760"/>
            <a:chOff x="3241" y="1291"/>
            <a:chExt cx="421" cy="791"/>
          </a:xfrm>
          <a:solidFill>
            <a:schemeClr val="accent3"/>
          </a:solidFill>
        </p:grpSpPr>
        <p:sp>
          <p:nvSpPr>
            <p:cNvPr id="26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6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68" name="Group 18"/>
          <p:cNvGrpSpPr>
            <a:grpSpLocks noChangeAspect="1"/>
          </p:cNvGrpSpPr>
          <p:nvPr/>
        </p:nvGrpSpPr>
        <p:grpSpPr bwMode="auto">
          <a:xfrm flipH="1">
            <a:off x="3836875" y="10104799"/>
            <a:ext cx="446836" cy="839760"/>
            <a:chOff x="3241" y="1291"/>
            <a:chExt cx="421" cy="791"/>
          </a:xfrm>
          <a:solidFill>
            <a:schemeClr val="accent3"/>
          </a:solidFill>
        </p:grpSpPr>
        <p:sp>
          <p:nvSpPr>
            <p:cNvPr id="26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7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71" name="Group 18"/>
          <p:cNvGrpSpPr>
            <a:grpSpLocks noChangeAspect="1"/>
          </p:cNvGrpSpPr>
          <p:nvPr/>
        </p:nvGrpSpPr>
        <p:grpSpPr bwMode="auto">
          <a:xfrm flipH="1">
            <a:off x="4332027" y="10104799"/>
            <a:ext cx="446836" cy="839760"/>
            <a:chOff x="3241" y="1291"/>
            <a:chExt cx="421" cy="791"/>
          </a:xfrm>
          <a:solidFill>
            <a:schemeClr val="accent3"/>
          </a:solidFill>
        </p:grpSpPr>
        <p:sp>
          <p:nvSpPr>
            <p:cNvPr id="272"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73"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74" name="Group 18"/>
          <p:cNvGrpSpPr>
            <a:grpSpLocks noChangeAspect="1"/>
          </p:cNvGrpSpPr>
          <p:nvPr/>
        </p:nvGrpSpPr>
        <p:grpSpPr bwMode="auto">
          <a:xfrm flipH="1">
            <a:off x="4827179" y="10127079"/>
            <a:ext cx="446836" cy="839760"/>
            <a:chOff x="3241" y="1291"/>
            <a:chExt cx="421" cy="791"/>
          </a:xfrm>
          <a:solidFill>
            <a:schemeClr val="bg1">
              <a:lumMod val="85000"/>
            </a:schemeClr>
          </a:solidFill>
        </p:grpSpPr>
        <p:sp>
          <p:nvSpPr>
            <p:cNvPr id="27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7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77" name="Group 13"/>
          <p:cNvGrpSpPr>
            <a:grpSpLocks noChangeAspect="1"/>
          </p:cNvGrpSpPr>
          <p:nvPr/>
        </p:nvGrpSpPr>
        <p:grpSpPr bwMode="auto">
          <a:xfrm flipH="1">
            <a:off x="2382693" y="8104650"/>
            <a:ext cx="358743" cy="829145"/>
            <a:chOff x="3696" y="1271"/>
            <a:chExt cx="338" cy="781"/>
          </a:xfrm>
          <a:solidFill>
            <a:schemeClr val="accent2"/>
          </a:solidFill>
        </p:grpSpPr>
        <p:sp>
          <p:nvSpPr>
            <p:cNvPr id="27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7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80" name="Group 13"/>
          <p:cNvGrpSpPr>
            <a:grpSpLocks noChangeAspect="1"/>
          </p:cNvGrpSpPr>
          <p:nvPr/>
        </p:nvGrpSpPr>
        <p:grpSpPr bwMode="auto">
          <a:xfrm flipH="1">
            <a:off x="2880148" y="8104650"/>
            <a:ext cx="358743" cy="829145"/>
            <a:chOff x="3696" y="1271"/>
            <a:chExt cx="338" cy="781"/>
          </a:xfrm>
          <a:solidFill>
            <a:schemeClr val="accent2"/>
          </a:solidFill>
        </p:grpSpPr>
        <p:sp>
          <p:nvSpPr>
            <p:cNvPr id="28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8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83" name="Group 13"/>
          <p:cNvGrpSpPr>
            <a:grpSpLocks noChangeAspect="1"/>
          </p:cNvGrpSpPr>
          <p:nvPr/>
        </p:nvGrpSpPr>
        <p:grpSpPr bwMode="auto">
          <a:xfrm flipH="1">
            <a:off x="3377603" y="8104650"/>
            <a:ext cx="358743" cy="829145"/>
            <a:chOff x="3696" y="1271"/>
            <a:chExt cx="338" cy="781"/>
          </a:xfrm>
          <a:solidFill>
            <a:schemeClr val="accent2"/>
          </a:solidFill>
        </p:grpSpPr>
        <p:sp>
          <p:nvSpPr>
            <p:cNvPr id="28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8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86" name="Group 13"/>
          <p:cNvGrpSpPr>
            <a:grpSpLocks noChangeAspect="1"/>
          </p:cNvGrpSpPr>
          <p:nvPr/>
        </p:nvGrpSpPr>
        <p:grpSpPr bwMode="auto">
          <a:xfrm flipH="1">
            <a:off x="3875058" y="8104650"/>
            <a:ext cx="358743" cy="829145"/>
            <a:chOff x="3696" y="1271"/>
            <a:chExt cx="338" cy="781"/>
          </a:xfrm>
          <a:solidFill>
            <a:schemeClr val="accent2"/>
          </a:solidFill>
        </p:grpSpPr>
        <p:sp>
          <p:nvSpPr>
            <p:cNvPr id="28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8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89" name="Group 13"/>
          <p:cNvGrpSpPr>
            <a:grpSpLocks noChangeAspect="1"/>
          </p:cNvGrpSpPr>
          <p:nvPr/>
        </p:nvGrpSpPr>
        <p:grpSpPr bwMode="auto">
          <a:xfrm flipH="1">
            <a:off x="4372514" y="8104650"/>
            <a:ext cx="358743" cy="829145"/>
            <a:chOff x="3696" y="1271"/>
            <a:chExt cx="338" cy="781"/>
          </a:xfrm>
          <a:solidFill>
            <a:schemeClr val="accent2"/>
          </a:solidFill>
        </p:grpSpPr>
        <p:sp>
          <p:nvSpPr>
            <p:cNvPr id="290"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9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92" name="Group 13"/>
          <p:cNvGrpSpPr>
            <a:grpSpLocks noChangeAspect="1"/>
          </p:cNvGrpSpPr>
          <p:nvPr/>
        </p:nvGrpSpPr>
        <p:grpSpPr bwMode="auto">
          <a:xfrm flipH="1">
            <a:off x="4867440" y="8091203"/>
            <a:ext cx="358743" cy="829145"/>
            <a:chOff x="3696" y="1271"/>
            <a:chExt cx="338" cy="781"/>
          </a:xfrm>
          <a:solidFill>
            <a:schemeClr val="bg1">
              <a:lumMod val="85000"/>
            </a:schemeClr>
          </a:solidFill>
        </p:grpSpPr>
        <p:sp>
          <p:nvSpPr>
            <p:cNvPr id="293"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94"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95" name="Group 13"/>
          <p:cNvGrpSpPr>
            <a:grpSpLocks noChangeAspect="1"/>
          </p:cNvGrpSpPr>
          <p:nvPr/>
        </p:nvGrpSpPr>
        <p:grpSpPr bwMode="auto">
          <a:xfrm flipH="1">
            <a:off x="5367781" y="8091203"/>
            <a:ext cx="358743" cy="829145"/>
            <a:chOff x="3696" y="1271"/>
            <a:chExt cx="338" cy="781"/>
          </a:xfrm>
          <a:solidFill>
            <a:schemeClr val="bg1">
              <a:lumMod val="85000"/>
            </a:schemeClr>
          </a:solidFill>
        </p:grpSpPr>
        <p:sp>
          <p:nvSpPr>
            <p:cNvPr id="29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9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98" name="Group 13"/>
          <p:cNvGrpSpPr>
            <a:grpSpLocks noChangeAspect="1"/>
          </p:cNvGrpSpPr>
          <p:nvPr/>
        </p:nvGrpSpPr>
        <p:grpSpPr bwMode="auto">
          <a:xfrm flipH="1">
            <a:off x="5868123" y="8091203"/>
            <a:ext cx="358743" cy="829145"/>
            <a:chOff x="3696" y="1271"/>
            <a:chExt cx="338" cy="781"/>
          </a:xfrm>
          <a:solidFill>
            <a:schemeClr val="bg1">
              <a:lumMod val="85000"/>
            </a:schemeClr>
          </a:solidFill>
        </p:grpSpPr>
        <p:sp>
          <p:nvSpPr>
            <p:cNvPr id="29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0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01" name="Group 13"/>
          <p:cNvGrpSpPr>
            <a:grpSpLocks noChangeAspect="1"/>
          </p:cNvGrpSpPr>
          <p:nvPr/>
        </p:nvGrpSpPr>
        <p:grpSpPr bwMode="auto">
          <a:xfrm flipH="1">
            <a:off x="6368467" y="8091203"/>
            <a:ext cx="358743" cy="829145"/>
            <a:chOff x="3696" y="1271"/>
            <a:chExt cx="338" cy="781"/>
          </a:xfrm>
          <a:solidFill>
            <a:schemeClr val="bg1">
              <a:lumMod val="85000"/>
            </a:schemeClr>
          </a:solidFill>
        </p:grpSpPr>
        <p:sp>
          <p:nvSpPr>
            <p:cNvPr id="30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0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04" name="Group 13"/>
          <p:cNvGrpSpPr>
            <a:grpSpLocks noChangeAspect="1"/>
          </p:cNvGrpSpPr>
          <p:nvPr/>
        </p:nvGrpSpPr>
        <p:grpSpPr bwMode="auto">
          <a:xfrm flipH="1">
            <a:off x="6881868" y="8091203"/>
            <a:ext cx="358743" cy="829145"/>
            <a:chOff x="3696" y="1271"/>
            <a:chExt cx="338" cy="781"/>
          </a:xfrm>
          <a:solidFill>
            <a:schemeClr val="bg1">
              <a:lumMod val="85000"/>
            </a:schemeClr>
          </a:solidFill>
        </p:grpSpPr>
        <p:sp>
          <p:nvSpPr>
            <p:cNvPr id="30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0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07" name="Group 18"/>
          <p:cNvGrpSpPr>
            <a:grpSpLocks noChangeAspect="1"/>
          </p:cNvGrpSpPr>
          <p:nvPr/>
        </p:nvGrpSpPr>
        <p:grpSpPr bwMode="auto">
          <a:xfrm flipH="1">
            <a:off x="5351601" y="10097774"/>
            <a:ext cx="446836" cy="839760"/>
            <a:chOff x="3241" y="1291"/>
            <a:chExt cx="421" cy="791"/>
          </a:xfrm>
          <a:solidFill>
            <a:schemeClr val="bg1">
              <a:lumMod val="85000"/>
            </a:schemeClr>
          </a:solidFill>
        </p:grpSpPr>
        <p:sp>
          <p:nvSpPr>
            <p:cNvPr id="30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0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10" name="Group 18"/>
          <p:cNvGrpSpPr>
            <a:grpSpLocks noChangeAspect="1"/>
          </p:cNvGrpSpPr>
          <p:nvPr/>
        </p:nvGrpSpPr>
        <p:grpSpPr bwMode="auto">
          <a:xfrm flipH="1">
            <a:off x="5846753" y="10120054"/>
            <a:ext cx="446836" cy="839760"/>
            <a:chOff x="3241" y="1291"/>
            <a:chExt cx="421" cy="791"/>
          </a:xfrm>
          <a:solidFill>
            <a:schemeClr val="bg1">
              <a:lumMod val="85000"/>
            </a:schemeClr>
          </a:solidFill>
        </p:grpSpPr>
        <p:sp>
          <p:nvSpPr>
            <p:cNvPr id="31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1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13" name="Group 18"/>
          <p:cNvGrpSpPr>
            <a:grpSpLocks noChangeAspect="1"/>
          </p:cNvGrpSpPr>
          <p:nvPr/>
        </p:nvGrpSpPr>
        <p:grpSpPr bwMode="auto">
          <a:xfrm flipH="1">
            <a:off x="6341904" y="10120054"/>
            <a:ext cx="446836" cy="839760"/>
            <a:chOff x="3241" y="1291"/>
            <a:chExt cx="421" cy="791"/>
          </a:xfrm>
          <a:solidFill>
            <a:schemeClr val="bg1">
              <a:lumMod val="85000"/>
            </a:schemeClr>
          </a:solidFill>
        </p:grpSpPr>
        <p:sp>
          <p:nvSpPr>
            <p:cNvPr id="31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1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16" name="Group 18"/>
          <p:cNvGrpSpPr>
            <a:grpSpLocks noChangeAspect="1"/>
          </p:cNvGrpSpPr>
          <p:nvPr/>
        </p:nvGrpSpPr>
        <p:grpSpPr bwMode="auto">
          <a:xfrm flipH="1">
            <a:off x="6837056" y="10120054"/>
            <a:ext cx="446836" cy="839760"/>
            <a:chOff x="3241" y="1291"/>
            <a:chExt cx="421" cy="791"/>
          </a:xfrm>
          <a:solidFill>
            <a:schemeClr val="bg1">
              <a:lumMod val="85000"/>
            </a:schemeClr>
          </a:solidFill>
        </p:grpSpPr>
        <p:sp>
          <p:nvSpPr>
            <p:cNvPr id="31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1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327" name="TextBox 326"/>
          <p:cNvSpPr txBox="1"/>
          <p:nvPr/>
        </p:nvSpPr>
        <p:spPr>
          <a:xfrm>
            <a:off x="1566817" y="483017"/>
            <a:ext cx="8898554" cy="1446532"/>
          </a:xfrm>
          <a:prstGeom prst="rect">
            <a:avLst/>
          </a:prstGeom>
          <a:noFill/>
        </p:spPr>
        <p:txBody>
          <a:bodyPr wrap="none" lIns="91422" tIns="45711" rIns="91422" bIns="45711" rtlCol="0">
            <a:spAutoFit/>
          </a:bodyPr>
          <a:lstStyle/>
          <a:p>
            <a:r>
              <a:rPr lang="en-US" sz="8800" b="1" dirty="0" smtClean="0">
                <a:solidFill>
                  <a:schemeClr val="tx2"/>
                </a:solidFill>
                <a:latin typeface="Arial Bold" charset="0"/>
                <a:ea typeface="Arial Bold" charset="0"/>
                <a:cs typeface="Arial Bold" charset="0"/>
              </a:rPr>
              <a:t>United Kingdom</a:t>
            </a:r>
            <a:endParaRPr lang="id-ID" sz="8800" b="1" dirty="0" smtClean="0">
              <a:solidFill>
                <a:schemeClr val="tx2"/>
              </a:solidFill>
              <a:latin typeface="Arial Bold" charset="0"/>
              <a:ea typeface="Arial Bold" charset="0"/>
              <a:cs typeface="Arial Bold" charset="0"/>
            </a:endParaRPr>
          </a:p>
        </p:txBody>
      </p:sp>
      <p:sp>
        <p:nvSpPr>
          <p:cNvPr id="328" name="Rectangle 327"/>
          <p:cNvSpPr/>
          <p:nvPr/>
        </p:nvSpPr>
        <p:spPr>
          <a:xfrm>
            <a:off x="1747782"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endParaRPr lang="en-US" dirty="0">
              <a:solidFill>
                <a:schemeClr val="accent2"/>
              </a:solidFill>
              <a:latin typeface="Arial Regular" charset="0"/>
            </a:endParaRPr>
          </a:p>
        </p:txBody>
      </p:sp>
      <p:sp>
        <p:nvSpPr>
          <p:cNvPr id="329" name="Subtitle 2"/>
          <p:cNvSpPr txBox="1">
            <a:spLocks/>
          </p:cNvSpPr>
          <p:nvPr/>
        </p:nvSpPr>
        <p:spPr>
          <a:xfrm>
            <a:off x="1557000"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0357974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3366645" y="2581680"/>
            <a:ext cx="7359460" cy="9852739"/>
            <a:chOff x="3366645" y="2581680"/>
            <a:chExt cx="7359460" cy="9852739"/>
          </a:xfrm>
        </p:grpSpPr>
        <p:sp>
          <p:nvSpPr>
            <p:cNvPr id="2" name="Freeform 1"/>
            <p:cNvSpPr>
              <a:spLocks noChangeArrowheads="1"/>
            </p:cNvSpPr>
            <p:nvPr/>
          </p:nvSpPr>
          <p:spPr bwMode="auto">
            <a:xfrm>
              <a:off x="7853453" y="3772691"/>
              <a:ext cx="1824" cy="18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4C646C"/>
            </a:solid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3" name="Freeform 2"/>
            <p:cNvSpPr>
              <a:spLocks noChangeArrowheads="1"/>
            </p:cNvSpPr>
            <p:nvPr/>
          </p:nvSpPr>
          <p:spPr bwMode="auto">
            <a:xfrm>
              <a:off x="7853453" y="3772691"/>
              <a:ext cx="3648" cy="5471"/>
            </a:xfrm>
            <a:custGeom>
              <a:avLst/>
              <a:gdLst>
                <a:gd name="T0" fmla="*/ 0 w 9"/>
                <a:gd name="T1" fmla="*/ 0 h 16"/>
                <a:gd name="T2" fmla="*/ 0 w 9"/>
                <a:gd name="T3" fmla="*/ 0 h 16"/>
              </a:gdLst>
              <a:ahLst/>
              <a:cxnLst>
                <a:cxn ang="0">
                  <a:pos x="T0" y="T1"/>
                </a:cxn>
                <a:cxn ang="0">
                  <a:pos x="T2" y="T3"/>
                </a:cxn>
              </a:cxnLst>
              <a:rect l="0" t="0" r="r" b="b"/>
              <a:pathLst>
                <a:path w="9" h="16">
                  <a:moveTo>
                    <a:pt x="0" y="0"/>
                  </a:moveTo>
                  <a:cubicBezTo>
                    <a:pt x="0" y="0"/>
                    <a:pt x="8" y="15"/>
                    <a:pt x="0" y="0"/>
                  </a:cubicBezTo>
                </a:path>
              </a:pathLst>
            </a:custGeom>
            <a:solidFill>
              <a:srgbClr val="4C646C"/>
            </a:solid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4" name="Freeform 3"/>
            <p:cNvSpPr>
              <a:spLocks noChangeArrowheads="1"/>
            </p:cNvSpPr>
            <p:nvPr/>
          </p:nvSpPr>
          <p:spPr bwMode="auto">
            <a:xfrm>
              <a:off x="7851630" y="3754452"/>
              <a:ext cx="3648" cy="18239"/>
            </a:xfrm>
            <a:custGeom>
              <a:avLst/>
              <a:gdLst>
                <a:gd name="T0" fmla="*/ 7 w 8"/>
                <a:gd name="T1" fmla="*/ 44 h 45"/>
                <a:gd name="T2" fmla="*/ 7 w 8"/>
                <a:gd name="T3" fmla="*/ 44 h 45"/>
                <a:gd name="T4" fmla="*/ 7 w 8"/>
                <a:gd name="T5" fmla="*/ 22 h 45"/>
                <a:gd name="T6" fmla="*/ 0 w 8"/>
                <a:gd name="T7" fmla="*/ 0 h 45"/>
                <a:gd name="T8" fmla="*/ 7 w 8"/>
                <a:gd name="T9" fmla="*/ 44 h 45"/>
              </a:gdLst>
              <a:ahLst/>
              <a:cxnLst>
                <a:cxn ang="0">
                  <a:pos x="T0" y="T1"/>
                </a:cxn>
                <a:cxn ang="0">
                  <a:pos x="T2" y="T3"/>
                </a:cxn>
                <a:cxn ang="0">
                  <a:pos x="T4" y="T5"/>
                </a:cxn>
                <a:cxn ang="0">
                  <a:pos x="T6" y="T7"/>
                </a:cxn>
                <a:cxn ang="0">
                  <a:pos x="T8" y="T9"/>
                </a:cxn>
              </a:cxnLst>
              <a:rect l="0" t="0" r="r" b="b"/>
              <a:pathLst>
                <a:path w="8" h="45">
                  <a:moveTo>
                    <a:pt x="7" y="44"/>
                  </a:moveTo>
                  <a:lnTo>
                    <a:pt x="7" y="44"/>
                  </a:lnTo>
                  <a:cubicBezTo>
                    <a:pt x="7" y="37"/>
                    <a:pt x="7" y="30"/>
                    <a:pt x="7" y="22"/>
                  </a:cubicBezTo>
                  <a:cubicBezTo>
                    <a:pt x="7" y="8"/>
                    <a:pt x="0" y="0"/>
                    <a:pt x="0" y="0"/>
                  </a:cubicBezTo>
                  <a:cubicBezTo>
                    <a:pt x="0" y="0"/>
                    <a:pt x="7" y="22"/>
                    <a:pt x="7" y="44"/>
                  </a:cubicBezTo>
                </a:path>
              </a:pathLst>
            </a:custGeom>
            <a:solidFill>
              <a:srgbClr val="4C646C"/>
            </a:solid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5" name="Freeform 4"/>
            <p:cNvSpPr>
              <a:spLocks noChangeArrowheads="1"/>
            </p:cNvSpPr>
            <p:nvPr/>
          </p:nvSpPr>
          <p:spPr bwMode="auto">
            <a:xfrm>
              <a:off x="3693125" y="9424974"/>
              <a:ext cx="871827" cy="673022"/>
            </a:xfrm>
            <a:custGeom>
              <a:avLst/>
              <a:gdLst>
                <a:gd name="T0" fmla="*/ 2169 w 2266"/>
                <a:gd name="T1" fmla="*/ 923 h 1767"/>
                <a:gd name="T2" fmla="*/ 2169 w 2266"/>
                <a:gd name="T3" fmla="*/ 923 h 1767"/>
                <a:gd name="T4" fmla="*/ 2045 w 2266"/>
                <a:gd name="T5" fmla="*/ 842 h 1767"/>
                <a:gd name="T6" fmla="*/ 1971 w 2266"/>
                <a:gd name="T7" fmla="*/ 725 h 1767"/>
                <a:gd name="T8" fmla="*/ 2023 w 2266"/>
                <a:gd name="T9" fmla="*/ 622 h 1767"/>
                <a:gd name="T10" fmla="*/ 2008 w 2266"/>
                <a:gd name="T11" fmla="*/ 461 h 1767"/>
                <a:gd name="T12" fmla="*/ 2037 w 2266"/>
                <a:gd name="T13" fmla="*/ 337 h 1767"/>
                <a:gd name="T14" fmla="*/ 1935 w 2266"/>
                <a:gd name="T15" fmla="*/ 263 h 1767"/>
                <a:gd name="T16" fmla="*/ 1796 w 2266"/>
                <a:gd name="T17" fmla="*/ 205 h 1767"/>
                <a:gd name="T18" fmla="*/ 1715 w 2266"/>
                <a:gd name="T19" fmla="*/ 183 h 1767"/>
                <a:gd name="T20" fmla="*/ 1583 w 2266"/>
                <a:gd name="T21" fmla="*/ 110 h 1767"/>
                <a:gd name="T22" fmla="*/ 1459 w 2266"/>
                <a:gd name="T23" fmla="*/ 14 h 1767"/>
                <a:gd name="T24" fmla="*/ 1231 w 2266"/>
                <a:gd name="T25" fmla="*/ 66 h 1767"/>
                <a:gd name="T26" fmla="*/ 1034 w 2266"/>
                <a:gd name="T27" fmla="*/ 161 h 1767"/>
                <a:gd name="T28" fmla="*/ 880 w 2266"/>
                <a:gd name="T29" fmla="*/ 241 h 1767"/>
                <a:gd name="T30" fmla="*/ 755 w 2266"/>
                <a:gd name="T31" fmla="*/ 300 h 1767"/>
                <a:gd name="T32" fmla="*/ 609 w 2266"/>
                <a:gd name="T33" fmla="*/ 315 h 1767"/>
                <a:gd name="T34" fmla="*/ 499 w 2266"/>
                <a:gd name="T35" fmla="*/ 373 h 1767"/>
                <a:gd name="T36" fmla="*/ 389 w 2266"/>
                <a:gd name="T37" fmla="*/ 329 h 1767"/>
                <a:gd name="T38" fmla="*/ 132 w 2266"/>
                <a:gd name="T39" fmla="*/ 278 h 1767"/>
                <a:gd name="T40" fmla="*/ 8 w 2266"/>
                <a:gd name="T41" fmla="*/ 300 h 1767"/>
                <a:gd name="T42" fmla="*/ 8 w 2266"/>
                <a:gd name="T43" fmla="*/ 366 h 1767"/>
                <a:gd name="T44" fmla="*/ 132 w 2266"/>
                <a:gd name="T45" fmla="*/ 535 h 1767"/>
                <a:gd name="T46" fmla="*/ 279 w 2266"/>
                <a:gd name="T47" fmla="*/ 586 h 1767"/>
                <a:gd name="T48" fmla="*/ 418 w 2266"/>
                <a:gd name="T49" fmla="*/ 710 h 1767"/>
                <a:gd name="T50" fmla="*/ 469 w 2266"/>
                <a:gd name="T51" fmla="*/ 842 h 1767"/>
                <a:gd name="T52" fmla="*/ 469 w 2266"/>
                <a:gd name="T53" fmla="*/ 908 h 1767"/>
                <a:gd name="T54" fmla="*/ 521 w 2266"/>
                <a:gd name="T55" fmla="*/ 1040 h 1767"/>
                <a:gd name="T56" fmla="*/ 675 w 2266"/>
                <a:gd name="T57" fmla="*/ 1245 h 1767"/>
                <a:gd name="T58" fmla="*/ 770 w 2266"/>
                <a:gd name="T59" fmla="*/ 1370 h 1767"/>
                <a:gd name="T60" fmla="*/ 755 w 2266"/>
                <a:gd name="T61" fmla="*/ 1465 h 1767"/>
                <a:gd name="T62" fmla="*/ 858 w 2266"/>
                <a:gd name="T63" fmla="*/ 1568 h 1767"/>
                <a:gd name="T64" fmla="*/ 968 w 2266"/>
                <a:gd name="T65" fmla="*/ 1619 h 1767"/>
                <a:gd name="T66" fmla="*/ 1063 w 2266"/>
                <a:gd name="T67" fmla="*/ 1495 h 1767"/>
                <a:gd name="T68" fmla="*/ 1041 w 2266"/>
                <a:gd name="T69" fmla="*/ 1392 h 1767"/>
                <a:gd name="T70" fmla="*/ 1231 w 2266"/>
                <a:gd name="T71" fmla="*/ 1385 h 1767"/>
                <a:gd name="T72" fmla="*/ 1400 w 2266"/>
                <a:gd name="T73" fmla="*/ 1472 h 1767"/>
                <a:gd name="T74" fmla="*/ 1459 w 2266"/>
                <a:gd name="T75" fmla="*/ 1656 h 1767"/>
                <a:gd name="T76" fmla="*/ 1561 w 2266"/>
                <a:gd name="T77" fmla="*/ 1663 h 1767"/>
                <a:gd name="T78" fmla="*/ 1664 w 2266"/>
                <a:gd name="T79" fmla="*/ 1663 h 1767"/>
                <a:gd name="T80" fmla="*/ 1913 w 2266"/>
                <a:gd name="T81" fmla="*/ 1736 h 1767"/>
                <a:gd name="T82" fmla="*/ 2037 w 2266"/>
                <a:gd name="T83" fmla="*/ 1714 h 1767"/>
                <a:gd name="T84" fmla="*/ 2125 w 2266"/>
                <a:gd name="T85" fmla="*/ 1619 h 1767"/>
                <a:gd name="T86" fmla="*/ 2111 w 2266"/>
                <a:gd name="T87" fmla="*/ 1538 h 1767"/>
                <a:gd name="T88" fmla="*/ 2008 w 2266"/>
                <a:gd name="T89" fmla="*/ 1436 h 1767"/>
                <a:gd name="T90" fmla="*/ 2037 w 2266"/>
                <a:gd name="T91" fmla="*/ 1311 h 1767"/>
                <a:gd name="T92" fmla="*/ 2133 w 2266"/>
                <a:gd name="T93" fmla="*/ 1209 h 1767"/>
                <a:gd name="T94" fmla="*/ 2206 w 2266"/>
                <a:gd name="T95" fmla="*/ 1165 h 1767"/>
                <a:gd name="T96" fmla="*/ 2257 w 2266"/>
                <a:gd name="T97" fmla="*/ 1003 h 1767"/>
                <a:gd name="T98" fmla="*/ 2169 w 2266"/>
                <a:gd name="T99" fmla="*/ 923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66" h="1767">
                  <a:moveTo>
                    <a:pt x="2169" y="923"/>
                  </a:moveTo>
                  <a:lnTo>
                    <a:pt x="2169" y="923"/>
                  </a:lnTo>
                  <a:cubicBezTo>
                    <a:pt x="2111" y="930"/>
                    <a:pt x="2052" y="872"/>
                    <a:pt x="2045" y="842"/>
                  </a:cubicBezTo>
                  <a:cubicBezTo>
                    <a:pt x="2037" y="820"/>
                    <a:pt x="2023" y="776"/>
                    <a:pt x="1971" y="725"/>
                  </a:cubicBezTo>
                  <a:cubicBezTo>
                    <a:pt x="1920" y="674"/>
                    <a:pt x="1949" y="652"/>
                    <a:pt x="2023" y="622"/>
                  </a:cubicBezTo>
                  <a:cubicBezTo>
                    <a:pt x="2089" y="600"/>
                    <a:pt x="1994" y="512"/>
                    <a:pt x="2008" y="461"/>
                  </a:cubicBezTo>
                  <a:cubicBezTo>
                    <a:pt x="2030" y="410"/>
                    <a:pt x="2045" y="373"/>
                    <a:pt x="2037" y="337"/>
                  </a:cubicBezTo>
                  <a:cubicBezTo>
                    <a:pt x="2030" y="293"/>
                    <a:pt x="1971" y="249"/>
                    <a:pt x="1935" y="263"/>
                  </a:cubicBezTo>
                  <a:cubicBezTo>
                    <a:pt x="1898" y="286"/>
                    <a:pt x="1832" y="256"/>
                    <a:pt x="1796" y="205"/>
                  </a:cubicBezTo>
                  <a:cubicBezTo>
                    <a:pt x="1766" y="153"/>
                    <a:pt x="1744" y="131"/>
                    <a:pt x="1715" y="183"/>
                  </a:cubicBezTo>
                  <a:cubicBezTo>
                    <a:pt x="1678" y="234"/>
                    <a:pt x="1627" y="139"/>
                    <a:pt x="1583" y="110"/>
                  </a:cubicBezTo>
                  <a:cubicBezTo>
                    <a:pt x="1547" y="88"/>
                    <a:pt x="1510" y="22"/>
                    <a:pt x="1459" y="14"/>
                  </a:cubicBezTo>
                  <a:cubicBezTo>
                    <a:pt x="1407" y="0"/>
                    <a:pt x="1312" y="22"/>
                    <a:pt x="1231" y="66"/>
                  </a:cubicBezTo>
                  <a:cubicBezTo>
                    <a:pt x="1144" y="102"/>
                    <a:pt x="1092" y="131"/>
                    <a:pt x="1034" y="161"/>
                  </a:cubicBezTo>
                  <a:cubicBezTo>
                    <a:pt x="975" y="198"/>
                    <a:pt x="924" y="234"/>
                    <a:pt x="880" y="241"/>
                  </a:cubicBezTo>
                  <a:cubicBezTo>
                    <a:pt x="836" y="249"/>
                    <a:pt x="806" y="263"/>
                    <a:pt x="755" y="300"/>
                  </a:cubicBezTo>
                  <a:cubicBezTo>
                    <a:pt x="704" y="337"/>
                    <a:pt x="653" y="263"/>
                    <a:pt x="609" y="315"/>
                  </a:cubicBezTo>
                  <a:cubicBezTo>
                    <a:pt x="565" y="366"/>
                    <a:pt x="521" y="373"/>
                    <a:pt x="499" y="373"/>
                  </a:cubicBezTo>
                  <a:cubicBezTo>
                    <a:pt x="469" y="373"/>
                    <a:pt x="447" y="315"/>
                    <a:pt x="389" y="329"/>
                  </a:cubicBezTo>
                  <a:cubicBezTo>
                    <a:pt x="330" y="337"/>
                    <a:pt x="206" y="307"/>
                    <a:pt x="132" y="278"/>
                  </a:cubicBezTo>
                  <a:cubicBezTo>
                    <a:pt x="88" y="256"/>
                    <a:pt x="37" y="278"/>
                    <a:pt x="8" y="300"/>
                  </a:cubicBezTo>
                  <a:cubicBezTo>
                    <a:pt x="0" y="322"/>
                    <a:pt x="0" y="344"/>
                    <a:pt x="8" y="366"/>
                  </a:cubicBezTo>
                  <a:cubicBezTo>
                    <a:pt x="30" y="417"/>
                    <a:pt x="30" y="586"/>
                    <a:pt x="132" y="535"/>
                  </a:cubicBezTo>
                  <a:cubicBezTo>
                    <a:pt x="235" y="476"/>
                    <a:pt x="235" y="564"/>
                    <a:pt x="279" y="586"/>
                  </a:cubicBezTo>
                  <a:cubicBezTo>
                    <a:pt x="323" y="615"/>
                    <a:pt x="440" y="659"/>
                    <a:pt x="418" y="710"/>
                  </a:cubicBezTo>
                  <a:cubicBezTo>
                    <a:pt x="396" y="769"/>
                    <a:pt x="425" y="813"/>
                    <a:pt x="469" y="842"/>
                  </a:cubicBezTo>
                  <a:cubicBezTo>
                    <a:pt x="521" y="864"/>
                    <a:pt x="506" y="872"/>
                    <a:pt x="469" y="908"/>
                  </a:cubicBezTo>
                  <a:cubicBezTo>
                    <a:pt x="440" y="938"/>
                    <a:pt x="462" y="974"/>
                    <a:pt x="521" y="1040"/>
                  </a:cubicBezTo>
                  <a:cubicBezTo>
                    <a:pt x="572" y="1113"/>
                    <a:pt x="675" y="1179"/>
                    <a:pt x="675" y="1245"/>
                  </a:cubicBezTo>
                  <a:cubicBezTo>
                    <a:pt x="675" y="1311"/>
                    <a:pt x="711" y="1392"/>
                    <a:pt x="770" y="1370"/>
                  </a:cubicBezTo>
                  <a:cubicBezTo>
                    <a:pt x="821" y="1348"/>
                    <a:pt x="770" y="1392"/>
                    <a:pt x="755" y="1465"/>
                  </a:cubicBezTo>
                  <a:cubicBezTo>
                    <a:pt x="748" y="1531"/>
                    <a:pt x="777" y="1553"/>
                    <a:pt x="858" y="1568"/>
                  </a:cubicBezTo>
                  <a:cubicBezTo>
                    <a:pt x="938" y="1575"/>
                    <a:pt x="924" y="1619"/>
                    <a:pt x="968" y="1619"/>
                  </a:cubicBezTo>
                  <a:cubicBezTo>
                    <a:pt x="1019" y="1619"/>
                    <a:pt x="1070" y="1538"/>
                    <a:pt x="1063" y="1495"/>
                  </a:cubicBezTo>
                  <a:cubicBezTo>
                    <a:pt x="1048" y="1450"/>
                    <a:pt x="997" y="1407"/>
                    <a:pt x="1041" y="1392"/>
                  </a:cubicBezTo>
                  <a:cubicBezTo>
                    <a:pt x="1085" y="1385"/>
                    <a:pt x="1173" y="1348"/>
                    <a:pt x="1231" y="1385"/>
                  </a:cubicBezTo>
                  <a:cubicBezTo>
                    <a:pt x="1290" y="1414"/>
                    <a:pt x="1371" y="1392"/>
                    <a:pt x="1400" y="1472"/>
                  </a:cubicBezTo>
                  <a:cubicBezTo>
                    <a:pt x="1437" y="1553"/>
                    <a:pt x="1437" y="1590"/>
                    <a:pt x="1459" y="1656"/>
                  </a:cubicBezTo>
                  <a:cubicBezTo>
                    <a:pt x="1480" y="1722"/>
                    <a:pt x="1561" y="1722"/>
                    <a:pt x="1561" y="1663"/>
                  </a:cubicBezTo>
                  <a:cubicBezTo>
                    <a:pt x="1561" y="1612"/>
                    <a:pt x="1605" y="1619"/>
                    <a:pt x="1664" y="1663"/>
                  </a:cubicBezTo>
                  <a:cubicBezTo>
                    <a:pt x="1722" y="1714"/>
                    <a:pt x="1854" y="1766"/>
                    <a:pt x="1913" y="1736"/>
                  </a:cubicBezTo>
                  <a:cubicBezTo>
                    <a:pt x="1971" y="1700"/>
                    <a:pt x="1979" y="1766"/>
                    <a:pt x="2037" y="1714"/>
                  </a:cubicBezTo>
                  <a:cubicBezTo>
                    <a:pt x="2067" y="1678"/>
                    <a:pt x="2103" y="1641"/>
                    <a:pt x="2125" y="1619"/>
                  </a:cubicBezTo>
                  <a:cubicBezTo>
                    <a:pt x="2118" y="1582"/>
                    <a:pt x="2118" y="1560"/>
                    <a:pt x="2111" y="1538"/>
                  </a:cubicBezTo>
                  <a:cubicBezTo>
                    <a:pt x="2103" y="1502"/>
                    <a:pt x="2052" y="1487"/>
                    <a:pt x="2008" y="1436"/>
                  </a:cubicBezTo>
                  <a:cubicBezTo>
                    <a:pt x="1971" y="1392"/>
                    <a:pt x="1994" y="1370"/>
                    <a:pt x="2037" y="1311"/>
                  </a:cubicBezTo>
                  <a:cubicBezTo>
                    <a:pt x="2081" y="1253"/>
                    <a:pt x="2089" y="1245"/>
                    <a:pt x="2133" y="1209"/>
                  </a:cubicBezTo>
                  <a:cubicBezTo>
                    <a:pt x="2169" y="1179"/>
                    <a:pt x="2169" y="1201"/>
                    <a:pt x="2206" y="1165"/>
                  </a:cubicBezTo>
                  <a:cubicBezTo>
                    <a:pt x="2243" y="1136"/>
                    <a:pt x="2250" y="1055"/>
                    <a:pt x="2257" y="1003"/>
                  </a:cubicBezTo>
                  <a:cubicBezTo>
                    <a:pt x="2265" y="952"/>
                    <a:pt x="2235" y="916"/>
                    <a:pt x="2169" y="923"/>
                  </a:cubicBezTo>
                </a:path>
              </a:pathLst>
            </a:custGeom>
            <a:solidFill>
              <a:schemeClr val="bg1">
                <a:lumMod val="75000"/>
              </a:schemeClr>
            </a:solid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6" name="Freeform 5"/>
            <p:cNvSpPr>
              <a:spLocks noChangeArrowheads="1"/>
            </p:cNvSpPr>
            <p:nvPr/>
          </p:nvSpPr>
          <p:spPr bwMode="auto">
            <a:xfrm>
              <a:off x="4595957" y="9242584"/>
              <a:ext cx="2558940" cy="2910954"/>
            </a:xfrm>
            <a:custGeom>
              <a:avLst/>
              <a:gdLst>
                <a:gd name="T0" fmla="*/ 3824 w 6660"/>
                <a:gd name="T1" fmla="*/ 7181 h 7659"/>
                <a:gd name="T2" fmla="*/ 3055 w 6660"/>
                <a:gd name="T3" fmla="*/ 7079 h 7659"/>
                <a:gd name="T4" fmla="*/ 2916 w 6660"/>
                <a:gd name="T5" fmla="*/ 7064 h 7659"/>
                <a:gd name="T6" fmla="*/ 2637 w 6660"/>
                <a:gd name="T7" fmla="*/ 6932 h 7659"/>
                <a:gd name="T8" fmla="*/ 2506 w 6660"/>
                <a:gd name="T9" fmla="*/ 6727 h 7659"/>
                <a:gd name="T10" fmla="*/ 2125 w 6660"/>
                <a:gd name="T11" fmla="*/ 6896 h 7659"/>
                <a:gd name="T12" fmla="*/ 2403 w 6660"/>
                <a:gd name="T13" fmla="*/ 7013 h 7659"/>
                <a:gd name="T14" fmla="*/ 2403 w 6660"/>
                <a:gd name="T15" fmla="*/ 7306 h 7659"/>
                <a:gd name="T16" fmla="*/ 2146 w 6660"/>
                <a:gd name="T17" fmla="*/ 7394 h 7659"/>
                <a:gd name="T18" fmla="*/ 930 w 6660"/>
                <a:gd name="T19" fmla="*/ 7475 h 7659"/>
                <a:gd name="T20" fmla="*/ 344 w 6660"/>
                <a:gd name="T21" fmla="*/ 7467 h 7659"/>
                <a:gd name="T22" fmla="*/ 263 w 6660"/>
                <a:gd name="T23" fmla="*/ 7379 h 7659"/>
                <a:gd name="T24" fmla="*/ 80 w 6660"/>
                <a:gd name="T25" fmla="*/ 6786 h 7659"/>
                <a:gd name="T26" fmla="*/ 271 w 6660"/>
                <a:gd name="T27" fmla="*/ 5994 h 7659"/>
                <a:gd name="T28" fmla="*/ 366 w 6660"/>
                <a:gd name="T29" fmla="*/ 5203 h 7659"/>
                <a:gd name="T30" fmla="*/ 593 w 6660"/>
                <a:gd name="T31" fmla="*/ 4448 h 7659"/>
                <a:gd name="T32" fmla="*/ 1157 w 6660"/>
                <a:gd name="T33" fmla="*/ 3415 h 7659"/>
                <a:gd name="T34" fmla="*/ 1604 w 6660"/>
                <a:gd name="T35" fmla="*/ 2777 h 7659"/>
                <a:gd name="T36" fmla="*/ 1963 w 6660"/>
                <a:gd name="T37" fmla="*/ 2184 h 7659"/>
                <a:gd name="T38" fmla="*/ 2205 w 6660"/>
                <a:gd name="T39" fmla="*/ 1664 h 7659"/>
                <a:gd name="T40" fmla="*/ 2271 w 6660"/>
                <a:gd name="T41" fmla="*/ 1217 h 7659"/>
                <a:gd name="T42" fmla="*/ 2103 w 6660"/>
                <a:gd name="T43" fmla="*/ 704 h 7659"/>
                <a:gd name="T44" fmla="*/ 2183 w 6660"/>
                <a:gd name="T45" fmla="*/ 667 h 7659"/>
                <a:gd name="T46" fmla="*/ 2506 w 6660"/>
                <a:gd name="T47" fmla="*/ 616 h 7659"/>
                <a:gd name="T48" fmla="*/ 2975 w 6660"/>
                <a:gd name="T49" fmla="*/ 880 h 7659"/>
                <a:gd name="T50" fmla="*/ 3055 w 6660"/>
                <a:gd name="T51" fmla="*/ 1092 h 7659"/>
                <a:gd name="T52" fmla="*/ 3187 w 6660"/>
                <a:gd name="T53" fmla="*/ 1165 h 7659"/>
                <a:gd name="T54" fmla="*/ 3444 w 6660"/>
                <a:gd name="T55" fmla="*/ 953 h 7659"/>
                <a:gd name="T56" fmla="*/ 3583 w 6660"/>
                <a:gd name="T57" fmla="*/ 748 h 7659"/>
                <a:gd name="T58" fmla="*/ 3766 w 6660"/>
                <a:gd name="T59" fmla="*/ 740 h 7659"/>
                <a:gd name="T60" fmla="*/ 4227 w 6660"/>
                <a:gd name="T61" fmla="*/ 447 h 7659"/>
                <a:gd name="T62" fmla="*/ 4081 w 6660"/>
                <a:gd name="T63" fmla="*/ 257 h 7659"/>
                <a:gd name="T64" fmla="*/ 4337 w 6660"/>
                <a:gd name="T65" fmla="*/ 66 h 7659"/>
                <a:gd name="T66" fmla="*/ 4506 w 6660"/>
                <a:gd name="T67" fmla="*/ 103 h 7659"/>
                <a:gd name="T68" fmla="*/ 4733 w 6660"/>
                <a:gd name="T69" fmla="*/ 8 h 7659"/>
                <a:gd name="T70" fmla="*/ 4909 w 6660"/>
                <a:gd name="T71" fmla="*/ 308 h 7659"/>
                <a:gd name="T72" fmla="*/ 5173 w 6660"/>
                <a:gd name="T73" fmla="*/ 403 h 7659"/>
                <a:gd name="T74" fmla="*/ 5187 w 6660"/>
                <a:gd name="T75" fmla="*/ 777 h 7659"/>
                <a:gd name="T76" fmla="*/ 5495 w 6660"/>
                <a:gd name="T77" fmla="*/ 997 h 7659"/>
                <a:gd name="T78" fmla="*/ 5774 w 6660"/>
                <a:gd name="T79" fmla="*/ 1070 h 7659"/>
                <a:gd name="T80" fmla="*/ 5876 w 6660"/>
                <a:gd name="T81" fmla="*/ 1341 h 7659"/>
                <a:gd name="T82" fmla="*/ 6111 w 6660"/>
                <a:gd name="T83" fmla="*/ 2155 h 7659"/>
                <a:gd name="T84" fmla="*/ 6162 w 6660"/>
                <a:gd name="T85" fmla="*/ 2477 h 7659"/>
                <a:gd name="T86" fmla="*/ 6505 w 6660"/>
                <a:gd name="T87" fmla="*/ 3488 h 7659"/>
                <a:gd name="T88" fmla="*/ 6513 w 6660"/>
                <a:gd name="T89" fmla="*/ 3730 h 7659"/>
                <a:gd name="T90" fmla="*/ 6140 w 6660"/>
                <a:gd name="T91" fmla="*/ 3730 h 7659"/>
                <a:gd name="T92" fmla="*/ 6265 w 6660"/>
                <a:gd name="T93" fmla="*/ 4214 h 7659"/>
                <a:gd name="T94" fmla="*/ 6162 w 6660"/>
                <a:gd name="T95" fmla="*/ 4316 h 7659"/>
                <a:gd name="T96" fmla="*/ 5810 w 6660"/>
                <a:gd name="T97" fmla="*/ 4390 h 7659"/>
                <a:gd name="T98" fmla="*/ 5759 w 6660"/>
                <a:gd name="T99" fmla="*/ 5013 h 7659"/>
                <a:gd name="T100" fmla="*/ 5803 w 6660"/>
                <a:gd name="T101" fmla="*/ 6053 h 7659"/>
                <a:gd name="T102" fmla="*/ 5876 w 6660"/>
                <a:gd name="T103" fmla="*/ 6595 h 7659"/>
                <a:gd name="T104" fmla="*/ 5781 w 6660"/>
                <a:gd name="T105" fmla="*/ 7079 h 7659"/>
                <a:gd name="T106" fmla="*/ 5202 w 6660"/>
                <a:gd name="T107" fmla="*/ 7152 h 7659"/>
                <a:gd name="T108" fmla="*/ 4806 w 6660"/>
                <a:gd name="T109" fmla="*/ 7394 h 7659"/>
                <a:gd name="T110" fmla="*/ 4982 w 6660"/>
                <a:gd name="T111" fmla="*/ 7599 h 7659"/>
                <a:gd name="T112" fmla="*/ 4462 w 6660"/>
                <a:gd name="T113" fmla="*/ 7658 h 7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0" h="7659">
                  <a:moveTo>
                    <a:pt x="4462" y="7658"/>
                  </a:moveTo>
                  <a:lnTo>
                    <a:pt x="4462" y="7658"/>
                  </a:lnTo>
                  <a:cubicBezTo>
                    <a:pt x="4455" y="7658"/>
                    <a:pt x="4440" y="7658"/>
                    <a:pt x="4433" y="7658"/>
                  </a:cubicBezTo>
                  <a:cubicBezTo>
                    <a:pt x="4367" y="7650"/>
                    <a:pt x="4301" y="7548"/>
                    <a:pt x="4213" y="7350"/>
                  </a:cubicBezTo>
                  <a:cubicBezTo>
                    <a:pt x="4191" y="7306"/>
                    <a:pt x="4037" y="7255"/>
                    <a:pt x="3934" y="7218"/>
                  </a:cubicBezTo>
                  <a:cubicBezTo>
                    <a:pt x="3883" y="7203"/>
                    <a:pt x="3846" y="7189"/>
                    <a:pt x="3824" y="7181"/>
                  </a:cubicBezTo>
                  <a:cubicBezTo>
                    <a:pt x="3766" y="7145"/>
                    <a:pt x="3619" y="7086"/>
                    <a:pt x="3509" y="7064"/>
                  </a:cubicBezTo>
                  <a:cubicBezTo>
                    <a:pt x="3495" y="7064"/>
                    <a:pt x="3473" y="7057"/>
                    <a:pt x="3451" y="7057"/>
                  </a:cubicBezTo>
                  <a:cubicBezTo>
                    <a:pt x="3377" y="7057"/>
                    <a:pt x="3304" y="7086"/>
                    <a:pt x="3231" y="7130"/>
                  </a:cubicBezTo>
                  <a:cubicBezTo>
                    <a:pt x="3194" y="7152"/>
                    <a:pt x="3165" y="7167"/>
                    <a:pt x="3136" y="7167"/>
                  </a:cubicBezTo>
                  <a:cubicBezTo>
                    <a:pt x="3106" y="7167"/>
                    <a:pt x="3084" y="7152"/>
                    <a:pt x="3070" y="7137"/>
                  </a:cubicBezTo>
                  <a:cubicBezTo>
                    <a:pt x="3055" y="7123"/>
                    <a:pt x="3055" y="7101"/>
                    <a:pt x="3055" y="7079"/>
                  </a:cubicBezTo>
                  <a:cubicBezTo>
                    <a:pt x="3070" y="7027"/>
                    <a:pt x="3055" y="6991"/>
                    <a:pt x="2975" y="6940"/>
                  </a:cubicBezTo>
                  <a:cubicBezTo>
                    <a:pt x="2938" y="6918"/>
                    <a:pt x="2916" y="6910"/>
                    <a:pt x="2908" y="6910"/>
                  </a:cubicBezTo>
                  <a:cubicBezTo>
                    <a:pt x="2901" y="6910"/>
                    <a:pt x="2901" y="6910"/>
                    <a:pt x="2901" y="6910"/>
                  </a:cubicBezTo>
                  <a:cubicBezTo>
                    <a:pt x="2894" y="6918"/>
                    <a:pt x="2901" y="6925"/>
                    <a:pt x="2916" y="6940"/>
                  </a:cubicBezTo>
                  <a:cubicBezTo>
                    <a:pt x="2945" y="6969"/>
                    <a:pt x="2960" y="7013"/>
                    <a:pt x="2953" y="7042"/>
                  </a:cubicBezTo>
                  <a:cubicBezTo>
                    <a:pt x="2945" y="7057"/>
                    <a:pt x="2930" y="7064"/>
                    <a:pt x="2916" y="7064"/>
                  </a:cubicBezTo>
                  <a:cubicBezTo>
                    <a:pt x="2894" y="7064"/>
                    <a:pt x="2879" y="7057"/>
                    <a:pt x="2857" y="7042"/>
                  </a:cubicBezTo>
                  <a:cubicBezTo>
                    <a:pt x="2843" y="7035"/>
                    <a:pt x="2821" y="7020"/>
                    <a:pt x="2799" y="7020"/>
                  </a:cubicBezTo>
                  <a:cubicBezTo>
                    <a:pt x="2799" y="7020"/>
                    <a:pt x="2799" y="7020"/>
                    <a:pt x="2791" y="7020"/>
                  </a:cubicBezTo>
                  <a:cubicBezTo>
                    <a:pt x="2784" y="7027"/>
                    <a:pt x="2769" y="7027"/>
                    <a:pt x="2755" y="7027"/>
                  </a:cubicBezTo>
                  <a:cubicBezTo>
                    <a:pt x="2733" y="7027"/>
                    <a:pt x="2674" y="7020"/>
                    <a:pt x="2645" y="6984"/>
                  </a:cubicBezTo>
                  <a:cubicBezTo>
                    <a:pt x="2637" y="6976"/>
                    <a:pt x="2630" y="6962"/>
                    <a:pt x="2637" y="6932"/>
                  </a:cubicBezTo>
                  <a:cubicBezTo>
                    <a:pt x="2652" y="6888"/>
                    <a:pt x="2689" y="6874"/>
                    <a:pt x="2718" y="6859"/>
                  </a:cubicBezTo>
                  <a:cubicBezTo>
                    <a:pt x="2740" y="6844"/>
                    <a:pt x="2769" y="6837"/>
                    <a:pt x="2791" y="6808"/>
                  </a:cubicBezTo>
                  <a:cubicBezTo>
                    <a:pt x="2791" y="6800"/>
                    <a:pt x="2791" y="6793"/>
                    <a:pt x="2791" y="6793"/>
                  </a:cubicBezTo>
                  <a:cubicBezTo>
                    <a:pt x="2777" y="6756"/>
                    <a:pt x="2689" y="6713"/>
                    <a:pt x="2623" y="6690"/>
                  </a:cubicBezTo>
                  <a:cubicBezTo>
                    <a:pt x="2615" y="6742"/>
                    <a:pt x="2579" y="6778"/>
                    <a:pt x="2549" y="6778"/>
                  </a:cubicBezTo>
                  <a:cubicBezTo>
                    <a:pt x="2542" y="6778"/>
                    <a:pt x="2513" y="6778"/>
                    <a:pt x="2506" y="6727"/>
                  </a:cubicBezTo>
                  <a:cubicBezTo>
                    <a:pt x="2498" y="6698"/>
                    <a:pt x="2484" y="6661"/>
                    <a:pt x="2454" y="6661"/>
                  </a:cubicBezTo>
                  <a:cubicBezTo>
                    <a:pt x="2439" y="6661"/>
                    <a:pt x="2417" y="6668"/>
                    <a:pt x="2403" y="6676"/>
                  </a:cubicBezTo>
                  <a:cubicBezTo>
                    <a:pt x="2366" y="6698"/>
                    <a:pt x="2322" y="6713"/>
                    <a:pt x="2286" y="6720"/>
                  </a:cubicBezTo>
                  <a:cubicBezTo>
                    <a:pt x="2242" y="6727"/>
                    <a:pt x="2205" y="6734"/>
                    <a:pt x="2205" y="6749"/>
                  </a:cubicBezTo>
                  <a:cubicBezTo>
                    <a:pt x="2198" y="6756"/>
                    <a:pt x="2198" y="6764"/>
                    <a:pt x="2198" y="6778"/>
                  </a:cubicBezTo>
                  <a:cubicBezTo>
                    <a:pt x="2190" y="6822"/>
                    <a:pt x="2183" y="6874"/>
                    <a:pt x="2125" y="6896"/>
                  </a:cubicBezTo>
                  <a:cubicBezTo>
                    <a:pt x="2103" y="6903"/>
                    <a:pt x="2088" y="6932"/>
                    <a:pt x="2080" y="6962"/>
                  </a:cubicBezTo>
                  <a:cubicBezTo>
                    <a:pt x="2066" y="7006"/>
                    <a:pt x="2073" y="7049"/>
                    <a:pt x="2095" y="7079"/>
                  </a:cubicBezTo>
                  <a:cubicBezTo>
                    <a:pt x="2132" y="7115"/>
                    <a:pt x="2168" y="7123"/>
                    <a:pt x="2198" y="7123"/>
                  </a:cubicBezTo>
                  <a:cubicBezTo>
                    <a:pt x="2234" y="7123"/>
                    <a:pt x="2271" y="7108"/>
                    <a:pt x="2293" y="7094"/>
                  </a:cubicBezTo>
                  <a:cubicBezTo>
                    <a:pt x="2308" y="7086"/>
                    <a:pt x="2315" y="7072"/>
                    <a:pt x="2330" y="7064"/>
                  </a:cubicBezTo>
                  <a:cubicBezTo>
                    <a:pt x="2344" y="7042"/>
                    <a:pt x="2359" y="7013"/>
                    <a:pt x="2403" y="7013"/>
                  </a:cubicBezTo>
                  <a:cubicBezTo>
                    <a:pt x="2425" y="7013"/>
                    <a:pt x="2447" y="7020"/>
                    <a:pt x="2476" y="7035"/>
                  </a:cubicBezTo>
                  <a:cubicBezTo>
                    <a:pt x="2520" y="7057"/>
                    <a:pt x="2542" y="7079"/>
                    <a:pt x="2549" y="7094"/>
                  </a:cubicBezTo>
                  <a:cubicBezTo>
                    <a:pt x="2557" y="7115"/>
                    <a:pt x="2542" y="7137"/>
                    <a:pt x="2535" y="7152"/>
                  </a:cubicBezTo>
                  <a:cubicBezTo>
                    <a:pt x="2520" y="7174"/>
                    <a:pt x="2513" y="7189"/>
                    <a:pt x="2513" y="7211"/>
                  </a:cubicBezTo>
                  <a:cubicBezTo>
                    <a:pt x="2498" y="7284"/>
                    <a:pt x="2447" y="7306"/>
                    <a:pt x="2417" y="7306"/>
                  </a:cubicBezTo>
                  <a:cubicBezTo>
                    <a:pt x="2403" y="7306"/>
                    <a:pt x="2403" y="7306"/>
                    <a:pt x="2403" y="7306"/>
                  </a:cubicBezTo>
                  <a:cubicBezTo>
                    <a:pt x="2403" y="7291"/>
                    <a:pt x="2403" y="7291"/>
                    <a:pt x="2403" y="7291"/>
                  </a:cubicBezTo>
                  <a:cubicBezTo>
                    <a:pt x="2396" y="7277"/>
                    <a:pt x="2352" y="7233"/>
                    <a:pt x="2286" y="7233"/>
                  </a:cubicBezTo>
                  <a:cubicBezTo>
                    <a:pt x="2264" y="7233"/>
                    <a:pt x="2249" y="7240"/>
                    <a:pt x="2227" y="7247"/>
                  </a:cubicBezTo>
                  <a:cubicBezTo>
                    <a:pt x="2139" y="7284"/>
                    <a:pt x="2154" y="7372"/>
                    <a:pt x="2161" y="7379"/>
                  </a:cubicBezTo>
                  <a:cubicBezTo>
                    <a:pt x="2161" y="7394"/>
                    <a:pt x="2161" y="7394"/>
                    <a:pt x="2161" y="7394"/>
                  </a:cubicBezTo>
                  <a:cubicBezTo>
                    <a:pt x="2146" y="7394"/>
                    <a:pt x="2146" y="7394"/>
                    <a:pt x="2146" y="7394"/>
                  </a:cubicBezTo>
                  <a:cubicBezTo>
                    <a:pt x="2073" y="7408"/>
                    <a:pt x="2015" y="7416"/>
                    <a:pt x="1971" y="7416"/>
                  </a:cubicBezTo>
                  <a:cubicBezTo>
                    <a:pt x="1861" y="7416"/>
                    <a:pt x="1795" y="7372"/>
                    <a:pt x="1758" y="7284"/>
                  </a:cubicBezTo>
                  <a:cubicBezTo>
                    <a:pt x="1744" y="7262"/>
                    <a:pt x="1722" y="7255"/>
                    <a:pt x="1685" y="7255"/>
                  </a:cubicBezTo>
                  <a:cubicBezTo>
                    <a:pt x="1589" y="7255"/>
                    <a:pt x="1436" y="7328"/>
                    <a:pt x="1370" y="7394"/>
                  </a:cubicBezTo>
                  <a:cubicBezTo>
                    <a:pt x="1289" y="7475"/>
                    <a:pt x="1055" y="7482"/>
                    <a:pt x="1011" y="7482"/>
                  </a:cubicBezTo>
                  <a:cubicBezTo>
                    <a:pt x="974" y="7482"/>
                    <a:pt x="937" y="7475"/>
                    <a:pt x="930" y="7475"/>
                  </a:cubicBezTo>
                  <a:cubicBezTo>
                    <a:pt x="894" y="7467"/>
                    <a:pt x="886" y="7431"/>
                    <a:pt x="879" y="7394"/>
                  </a:cubicBezTo>
                  <a:cubicBezTo>
                    <a:pt x="864" y="7357"/>
                    <a:pt x="857" y="7328"/>
                    <a:pt x="842" y="7328"/>
                  </a:cubicBezTo>
                  <a:cubicBezTo>
                    <a:pt x="806" y="7328"/>
                    <a:pt x="725" y="7379"/>
                    <a:pt x="652" y="7416"/>
                  </a:cubicBezTo>
                  <a:cubicBezTo>
                    <a:pt x="600" y="7445"/>
                    <a:pt x="549" y="7482"/>
                    <a:pt x="505" y="7496"/>
                  </a:cubicBezTo>
                  <a:cubicBezTo>
                    <a:pt x="483" y="7504"/>
                    <a:pt x="461" y="7511"/>
                    <a:pt x="432" y="7511"/>
                  </a:cubicBezTo>
                  <a:cubicBezTo>
                    <a:pt x="395" y="7511"/>
                    <a:pt x="358" y="7496"/>
                    <a:pt x="344" y="7467"/>
                  </a:cubicBezTo>
                  <a:cubicBezTo>
                    <a:pt x="329" y="7445"/>
                    <a:pt x="329" y="7423"/>
                    <a:pt x="337" y="7408"/>
                  </a:cubicBezTo>
                  <a:cubicBezTo>
                    <a:pt x="344" y="7387"/>
                    <a:pt x="358" y="7372"/>
                    <a:pt x="373" y="7357"/>
                  </a:cubicBezTo>
                  <a:cubicBezTo>
                    <a:pt x="395" y="7335"/>
                    <a:pt x="410" y="7306"/>
                    <a:pt x="403" y="7291"/>
                  </a:cubicBezTo>
                  <a:cubicBezTo>
                    <a:pt x="403" y="7284"/>
                    <a:pt x="403" y="7284"/>
                    <a:pt x="395" y="7284"/>
                  </a:cubicBezTo>
                  <a:cubicBezTo>
                    <a:pt x="395" y="7284"/>
                    <a:pt x="373" y="7284"/>
                    <a:pt x="344" y="7335"/>
                  </a:cubicBezTo>
                  <a:cubicBezTo>
                    <a:pt x="322" y="7365"/>
                    <a:pt x="293" y="7379"/>
                    <a:pt x="263" y="7379"/>
                  </a:cubicBezTo>
                  <a:cubicBezTo>
                    <a:pt x="227" y="7379"/>
                    <a:pt x="197" y="7350"/>
                    <a:pt x="190" y="7328"/>
                  </a:cubicBezTo>
                  <a:cubicBezTo>
                    <a:pt x="190" y="7321"/>
                    <a:pt x="183" y="7306"/>
                    <a:pt x="183" y="7291"/>
                  </a:cubicBezTo>
                  <a:cubicBezTo>
                    <a:pt x="183" y="7262"/>
                    <a:pt x="183" y="7211"/>
                    <a:pt x="117" y="7152"/>
                  </a:cubicBezTo>
                  <a:cubicBezTo>
                    <a:pt x="29" y="7079"/>
                    <a:pt x="0" y="6991"/>
                    <a:pt x="44" y="6910"/>
                  </a:cubicBezTo>
                  <a:cubicBezTo>
                    <a:pt x="51" y="6896"/>
                    <a:pt x="58" y="6881"/>
                    <a:pt x="65" y="6866"/>
                  </a:cubicBezTo>
                  <a:cubicBezTo>
                    <a:pt x="87" y="6830"/>
                    <a:pt x="95" y="6822"/>
                    <a:pt x="80" y="6786"/>
                  </a:cubicBezTo>
                  <a:cubicBezTo>
                    <a:pt x="51" y="6720"/>
                    <a:pt x="58" y="6654"/>
                    <a:pt x="102" y="6588"/>
                  </a:cubicBezTo>
                  <a:cubicBezTo>
                    <a:pt x="117" y="6566"/>
                    <a:pt x="117" y="6566"/>
                    <a:pt x="117" y="6566"/>
                  </a:cubicBezTo>
                  <a:cubicBezTo>
                    <a:pt x="146" y="6522"/>
                    <a:pt x="153" y="6515"/>
                    <a:pt x="132" y="6456"/>
                  </a:cubicBezTo>
                  <a:cubicBezTo>
                    <a:pt x="109" y="6383"/>
                    <a:pt x="161" y="6309"/>
                    <a:pt x="175" y="6287"/>
                  </a:cubicBezTo>
                  <a:cubicBezTo>
                    <a:pt x="168" y="6236"/>
                    <a:pt x="190" y="6170"/>
                    <a:pt x="241" y="6126"/>
                  </a:cubicBezTo>
                  <a:cubicBezTo>
                    <a:pt x="278" y="6082"/>
                    <a:pt x="293" y="6031"/>
                    <a:pt x="271" y="5994"/>
                  </a:cubicBezTo>
                  <a:cubicBezTo>
                    <a:pt x="263" y="5980"/>
                    <a:pt x="256" y="5972"/>
                    <a:pt x="249" y="5958"/>
                  </a:cubicBezTo>
                  <a:cubicBezTo>
                    <a:pt x="219" y="5906"/>
                    <a:pt x="183" y="5840"/>
                    <a:pt x="168" y="5760"/>
                  </a:cubicBezTo>
                  <a:cubicBezTo>
                    <a:pt x="146" y="5650"/>
                    <a:pt x="183" y="5547"/>
                    <a:pt x="212" y="5503"/>
                  </a:cubicBezTo>
                  <a:cubicBezTo>
                    <a:pt x="234" y="5481"/>
                    <a:pt x="241" y="5452"/>
                    <a:pt x="256" y="5415"/>
                  </a:cubicBezTo>
                  <a:cubicBezTo>
                    <a:pt x="271" y="5386"/>
                    <a:pt x="285" y="5342"/>
                    <a:pt x="315" y="5291"/>
                  </a:cubicBezTo>
                  <a:cubicBezTo>
                    <a:pt x="337" y="5254"/>
                    <a:pt x="351" y="5225"/>
                    <a:pt x="366" y="5203"/>
                  </a:cubicBezTo>
                  <a:cubicBezTo>
                    <a:pt x="403" y="5152"/>
                    <a:pt x="425" y="5115"/>
                    <a:pt x="439" y="5049"/>
                  </a:cubicBezTo>
                  <a:cubicBezTo>
                    <a:pt x="461" y="4961"/>
                    <a:pt x="498" y="4932"/>
                    <a:pt x="542" y="4903"/>
                  </a:cubicBezTo>
                  <a:cubicBezTo>
                    <a:pt x="549" y="4895"/>
                    <a:pt x="549" y="4895"/>
                    <a:pt x="549" y="4895"/>
                  </a:cubicBezTo>
                  <a:cubicBezTo>
                    <a:pt x="571" y="4881"/>
                    <a:pt x="571" y="4771"/>
                    <a:pt x="571" y="4690"/>
                  </a:cubicBezTo>
                  <a:cubicBezTo>
                    <a:pt x="578" y="4624"/>
                    <a:pt x="578" y="4565"/>
                    <a:pt x="586" y="4529"/>
                  </a:cubicBezTo>
                  <a:cubicBezTo>
                    <a:pt x="593" y="4507"/>
                    <a:pt x="593" y="4477"/>
                    <a:pt x="593" y="4448"/>
                  </a:cubicBezTo>
                  <a:cubicBezTo>
                    <a:pt x="593" y="4404"/>
                    <a:pt x="586" y="4360"/>
                    <a:pt x="637" y="4316"/>
                  </a:cubicBezTo>
                  <a:cubicBezTo>
                    <a:pt x="703" y="4265"/>
                    <a:pt x="732" y="4184"/>
                    <a:pt x="732" y="4067"/>
                  </a:cubicBezTo>
                  <a:cubicBezTo>
                    <a:pt x="732" y="3943"/>
                    <a:pt x="820" y="3818"/>
                    <a:pt x="886" y="3767"/>
                  </a:cubicBezTo>
                  <a:cubicBezTo>
                    <a:pt x="945" y="3723"/>
                    <a:pt x="1018" y="3642"/>
                    <a:pt x="1040" y="3606"/>
                  </a:cubicBezTo>
                  <a:cubicBezTo>
                    <a:pt x="1047" y="3598"/>
                    <a:pt x="1062" y="3576"/>
                    <a:pt x="1069" y="3554"/>
                  </a:cubicBezTo>
                  <a:cubicBezTo>
                    <a:pt x="1099" y="3510"/>
                    <a:pt x="1128" y="3452"/>
                    <a:pt x="1157" y="3415"/>
                  </a:cubicBezTo>
                  <a:cubicBezTo>
                    <a:pt x="1201" y="3356"/>
                    <a:pt x="1245" y="3327"/>
                    <a:pt x="1326" y="3305"/>
                  </a:cubicBezTo>
                  <a:cubicBezTo>
                    <a:pt x="1370" y="3290"/>
                    <a:pt x="1392" y="3210"/>
                    <a:pt x="1414" y="3137"/>
                  </a:cubicBezTo>
                  <a:cubicBezTo>
                    <a:pt x="1421" y="3100"/>
                    <a:pt x="1428" y="3071"/>
                    <a:pt x="1436" y="3041"/>
                  </a:cubicBezTo>
                  <a:cubicBezTo>
                    <a:pt x="1465" y="2968"/>
                    <a:pt x="1568" y="2851"/>
                    <a:pt x="1604" y="2814"/>
                  </a:cubicBezTo>
                  <a:cubicBezTo>
                    <a:pt x="1626" y="2792"/>
                    <a:pt x="1626" y="2792"/>
                    <a:pt x="1626" y="2792"/>
                  </a:cubicBezTo>
                  <a:cubicBezTo>
                    <a:pt x="1604" y="2777"/>
                    <a:pt x="1604" y="2777"/>
                    <a:pt x="1604" y="2777"/>
                  </a:cubicBezTo>
                  <a:cubicBezTo>
                    <a:pt x="1670" y="2741"/>
                    <a:pt x="1670" y="2741"/>
                    <a:pt x="1670" y="2741"/>
                  </a:cubicBezTo>
                  <a:cubicBezTo>
                    <a:pt x="1677" y="2741"/>
                    <a:pt x="1677" y="2741"/>
                    <a:pt x="1677" y="2741"/>
                  </a:cubicBezTo>
                  <a:cubicBezTo>
                    <a:pt x="1677" y="2741"/>
                    <a:pt x="1736" y="2734"/>
                    <a:pt x="1787" y="2602"/>
                  </a:cubicBezTo>
                  <a:cubicBezTo>
                    <a:pt x="1824" y="2514"/>
                    <a:pt x="1868" y="2455"/>
                    <a:pt x="1897" y="2404"/>
                  </a:cubicBezTo>
                  <a:cubicBezTo>
                    <a:pt x="1927" y="2353"/>
                    <a:pt x="1956" y="2316"/>
                    <a:pt x="1956" y="2279"/>
                  </a:cubicBezTo>
                  <a:cubicBezTo>
                    <a:pt x="1963" y="2243"/>
                    <a:pt x="1963" y="2213"/>
                    <a:pt x="1963" y="2184"/>
                  </a:cubicBezTo>
                  <a:cubicBezTo>
                    <a:pt x="1956" y="2147"/>
                    <a:pt x="1956" y="2111"/>
                    <a:pt x="1971" y="2089"/>
                  </a:cubicBezTo>
                  <a:cubicBezTo>
                    <a:pt x="1978" y="2081"/>
                    <a:pt x="1985" y="2067"/>
                    <a:pt x="2000" y="2059"/>
                  </a:cubicBezTo>
                  <a:cubicBezTo>
                    <a:pt x="2022" y="2037"/>
                    <a:pt x="2051" y="2008"/>
                    <a:pt x="2037" y="1964"/>
                  </a:cubicBezTo>
                  <a:cubicBezTo>
                    <a:pt x="2022" y="1920"/>
                    <a:pt x="2022" y="1847"/>
                    <a:pt x="2125" y="1781"/>
                  </a:cubicBezTo>
                  <a:cubicBezTo>
                    <a:pt x="2139" y="1766"/>
                    <a:pt x="2154" y="1759"/>
                    <a:pt x="2161" y="1759"/>
                  </a:cubicBezTo>
                  <a:cubicBezTo>
                    <a:pt x="2198" y="1737"/>
                    <a:pt x="2205" y="1730"/>
                    <a:pt x="2205" y="1664"/>
                  </a:cubicBezTo>
                  <a:cubicBezTo>
                    <a:pt x="2205" y="1627"/>
                    <a:pt x="2198" y="1620"/>
                    <a:pt x="2183" y="1605"/>
                  </a:cubicBezTo>
                  <a:cubicBezTo>
                    <a:pt x="2168" y="1590"/>
                    <a:pt x="2161" y="1576"/>
                    <a:pt x="2176" y="1539"/>
                  </a:cubicBezTo>
                  <a:cubicBezTo>
                    <a:pt x="2183" y="1503"/>
                    <a:pt x="2205" y="1480"/>
                    <a:pt x="2220" y="1466"/>
                  </a:cubicBezTo>
                  <a:cubicBezTo>
                    <a:pt x="2242" y="1444"/>
                    <a:pt x="2256" y="1429"/>
                    <a:pt x="2256" y="1407"/>
                  </a:cubicBezTo>
                  <a:cubicBezTo>
                    <a:pt x="2256" y="1385"/>
                    <a:pt x="2256" y="1356"/>
                    <a:pt x="2264" y="1327"/>
                  </a:cubicBezTo>
                  <a:cubicBezTo>
                    <a:pt x="2271" y="1297"/>
                    <a:pt x="2286" y="1224"/>
                    <a:pt x="2271" y="1217"/>
                  </a:cubicBezTo>
                  <a:cubicBezTo>
                    <a:pt x="2264" y="1217"/>
                    <a:pt x="2256" y="1217"/>
                    <a:pt x="2249" y="1217"/>
                  </a:cubicBezTo>
                  <a:cubicBezTo>
                    <a:pt x="2213" y="1217"/>
                    <a:pt x="2176" y="1202"/>
                    <a:pt x="2161" y="1173"/>
                  </a:cubicBezTo>
                  <a:cubicBezTo>
                    <a:pt x="2161" y="1158"/>
                    <a:pt x="2154" y="1136"/>
                    <a:pt x="2176" y="1099"/>
                  </a:cubicBezTo>
                  <a:cubicBezTo>
                    <a:pt x="2198" y="1070"/>
                    <a:pt x="2190" y="1063"/>
                    <a:pt x="2161" y="1019"/>
                  </a:cubicBezTo>
                  <a:cubicBezTo>
                    <a:pt x="2146" y="1012"/>
                    <a:pt x="2132" y="989"/>
                    <a:pt x="2117" y="975"/>
                  </a:cubicBezTo>
                  <a:cubicBezTo>
                    <a:pt x="2073" y="902"/>
                    <a:pt x="2103" y="726"/>
                    <a:pt x="2103" y="704"/>
                  </a:cubicBezTo>
                  <a:cubicBezTo>
                    <a:pt x="2103" y="696"/>
                    <a:pt x="2103" y="696"/>
                    <a:pt x="2103" y="696"/>
                  </a:cubicBezTo>
                  <a:cubicBezTo>
                    <a:pt x="2110" y="689"/>
                    <a:pt x="2110" y="689"/>
                    <a:pt x="2110" y="689"/>
                  </a:cubicBezTo>
                  <a:lnTo>
                    <a:pt x="2110" y="689"/>
                  </a:lnTo>
                  <a:cubicBezTo>
                    <a:pt x="2117" y="689"/>
                    <a:pt x="2117" y="689"/>
                    <a:pt x="2117" y="689"/>
                  </a:cubicBezTo>
                  <a:cubicBezTo>
                    <a:pt x="2168" y="667"/>
                    <a:pt x="2168" y="667"/>
                    <a:pt x="2168" y="667"/>
                  </a:cubicBezTo>
                  <a:cubicBezTo>
                    <a:pt x="2176" y="667"/>
                    <a:pt x="2183" y="667"/>
                    <a:pt x="2183" y="667"/>
                  </a:cubicBezTo>
                  <a:cubicBezTo>
                    <a:pt x="2227" y="667"/>
                    <a:pt x="2264" y="718"/>
                    <a:pt x="2308" y="777"/>
                  </a:cubicBezTo>
                  <a:cubicBezTo>
                    <a:pt x="2344" y="828"/>
                    <a:pt x="2381" y="880"/>
                    <a:pt x="2410" y="894"/>
                  </a:cubicBezTo>
                  <a:cubicBezTo>
                    <a:pt x="2425" y="902"/>
                    <a:pt x="2432" y="902"/>
                    <a:pt x="2439" y="902"/>
                  </a:cubicBezTo>
                  <a:cubicBezTo>
                    <a:pt x="2454" y="902"/>
                    <a:pt x="2462" y="894"/>
                    <a:pt x="2476" y="887"/>
                  </a:cubicBezTo>
                  <a:cubicBezTo>
                    <a:pt x="2498" y="858"/>
                    <a:pt x="2506" y="806"/>
                    <a:pt x="2491" y="763"/>
                  </a:cubicBezTo>
                  <a:cubicBezTo>
                    <a:pt x="2476" y="704"/>
                    <a:pt x="2484" y="653"/>
                    <a:pt x="2506" y="616"/>
                  </a:cubicBezTo>
                  <a:cubicBezTo>
                    <a:pt x="2527" y="587"/>
                    <a:pt x="2557" y="572"/>
                    <a:pt x="2594" y="565"/>
                  </a:cubicBezTo>
                  <a:cubicBezTo>
                    <a:pt x="2601" y="565"/>
                    <a:pt x="2615" y="565"/>
                    <a:pt x="2615" y="565"/>
                  </a:cubicBezTo>
                  <a:cubicBezTo>
                    <a:pt x="2689" y="565"/>
                    <a:pt x="2696" y="608"/>
                    <a:pt x="2711" y="726"/>
                  </a:cubicBezTo>
                  <a:cubicBezTo>
                    <a:pt x="2718" y="755"/>
                    <a:pt x="2718" y="784"/>
                    <a:pt x="2725" y="814"/>
                  </a:cubicBezTo>
                  <a:cubicBezTo>
                    <a:pt x="2740" y="887"/>
                    <a:pt x="2777" y="916"/>
                    <a:pt x="2843" y="916"/>
                  </a:cubicBezTo>
                  <a:cubicBezTo>
                    <a:pt x="2908" y="916"/>
                    <a:pt x="2975" y="880"/>
                    <a:pt x="2975" y="880"/>
                  </a:cubicBezTo>
                  <a:cubicBezTo>
                    <a:pt x="2996" y="872"/>
                    <a:pt x="2996" y="872"/>
                    <a:pt x="2996" y="872"/>
                  </a:cubicBezTo>
                  <a:cubicBezTo>
                    <a:pt x="2996" y="894"/>
                    <a:pt x="2996" y="894"/>
                    <a:pt x="2996" y="894"/>
                  </a:cubicBezTo>
                  <a:cubicBezTo>
                    <a:pt x="3004" y="938"/>
                    <a:pt x="3018" y="946"/>
                    <a:pt x="3106" y="946"/>
                  </a:cubicBezTo>
                  <a:cubicBezTo>
                    <a:pt x="3158" y="946"/>
                    <a:pt x="3165" y="982"/>
                    <a:pt x="3172" y="989"/>
                  </a:cubicBezTo>
                  <a:cubicBezTo>
                    <a:pt x="3172" y="1034"/>
                    <a:pt x="3128" y="1085"/>
                    <a:pt x="3077" y="1092"/>
                  </a:cubicBezTo>
                  <a:cubicBezTo>
                    <a:pt x="3070" y="1092"/>
                    <a:pt x="3062" y="1092"/>
                    <a:pt x="3055" y="1092"/>
                  </a:cubicBezTo>
                  <a:cubicBezTo>
                    <a:pt x="3026" y="1099"/>
                    <a:pt x="3026" y="1099"/>
                    <a:pt x="3026" y="1180"/>
                  </a:cubicBezTo>
                  <a:cubicBezTo>
                    <a:pt x="3018" y="1239"/>
                    <a:pt x="3018" y="1239"/>
                    <a:pt x="3018" y="1239"/>
                  </a:cubicBezTo>
                  <a:cubicBezTo>
                    <a:pt x="3018" y="1275"/>
                    <a:pt x="3026" y="1283"/>
                    <a:pt x="3026" y="1290"/>
                  </a:cubicBezTo>
                  <a:lnTo>
                    <a:pt x="3026" y="1290"/>
                  </a:lnTo>
                  <a:cubicBezTo>
                    <a:pt x="3055" y="1290"/>
                    <a:pt x="3099" y="1246"/>
                    <a:pt x="3136" y="1217"/>
                  </a:cubicBezTo>
                  <a:cubicBezTo>
                    <a:pt x="3158" y="1187"/>
                    <a:pt x="3180" y="1173"/>
                    <a:pt x="3187" y="1165"/>
                  </a:cubicBezTo>
                  <a:cubicBezTo>
                    <a:pt x="3209" y="1158"/>
                    <a:pt x="3209" y="1151"/>
                    <a:pt x="3216" y="1122"/>
                  </a:cubicBezTo>
                  <a:cubicBezTo>
                    <a:pt x="3216" y="1107"/>
                    <a:pt x="3216" y="1085"/>
                    <a:pt x="3231" y="1048"/>
                  </a:cubicBezTo>
                  <a:cubicBezTo>
                    <a:pt x="3238" y="1004"/>
                    <a:pt x="3260" y="953"/>
                    <a:pt x="3304" y="953"/>
                  </a:cubicBezTo>
                  <a:cubicBezTo>
                    <a:pt x="3326" y="953"/>
                    <a:pt x="3348" y="968"/>
                    <a:pt x="3377" y="982"/>
                  </a:cubicBezTo>
                  <a:cubicBezTo>
                    <a:pt x="3392" y="997"/>
                    <a:pt x="3407" y="1004"/>
                    <a:pt x="3414" y="1004"/>
                  </a:cubicBezTo>
                  <a:cubicBezTo>
                    <a:pt x="3429" y="1004"/>
                    <a:pt x="3436" y="982"/>
                    <a:pt x="3444" y="953"/>
                  </a:cubicBezTo>
                  <a:cubicBezTo>
                    <a:pt x="3451" y="938"/>
                    <a:pt x="3458" y="924"/>
                    <a:pt x="3465" y="909"/>
                  </a:cubicBezTo>
                  <a:cubicBezTo>
                    <a:pt x="3473" y="902"/>
                    <a:pt x="3487" y="880"/>
                    <a:pt x="3524" y="880"/>
                  </a:cubicBezTo>
                  <a:cubicBezTo>
                    <a:pt x="3539" y="880"/>
                    <a:pt x="3561" y="887"/>
                    <a:pt x="3583" y="902"/>
                  </a:cubicBezTo>
                  <a:cubicBezTo>
                    <a:pt x="3517" y="799"/>
                    <a:pt x="3517" y="799"/>
                    <a:pt x="3517" y="799"/>
                  </a:cubicBezTo>
                  <a:cubicBezTo>
                    <a:pt x="3583" y="755"/>
                    <a:pt x="3583" y="755"/>
                    <a:pt x="3583" y="755"/>
                  </a:cubicBezTo>
                  <a:cubicBezTo>
                    <a:pt x="3583" y="748"/>
                    <a:pt x="3583" y="748"/>
                    <a:pt x="3583" y="748"/>
                  </a:cubicBezTo>
                  <a:cubicBezTo>
                    <a:pt x="3590" y="748"/>
                    <a:pt x="3590" y="748"/>
                    <a:pt x="3590" y="748"/>
                  </a:cubicBezTo>
                  <a:cubicBezTo>
                    <a:pt x="3605" y="733"/>
                    <a:pt x="3605" y="733"/>
                    <a:pt x="3605" y="733"/>
                  </a:cubicBezTo>
                  <a:cubicBezTo>
                    <a:pt x="3612" y="733"/>
                    <a:pt x="3612" y="733"/>
                    <a:pt x="3612" y="733"/>
                  </a:cubicBezTo>
                  <a:cubicBezTo>
                    <a:pt x="3619" y="733"/>
                    <a:pt x="3634" y="726"/>
                    <a:pt x="3649" y="726"/>
                  </a:cubicBezTo>
                  <a:cubicBezTo>
                    <a:pt x="3663" y="726"/>
                    <a:pt x="3685" y="733"/>
                    <a:pt x="3707" y="733"/>
                  </a:cubicBezTo>
                  <a:cubicBezTo>
                    <a:pt x="3722" y="740"/>
                    <a:pt x="3744" y="740"/>
                    <a:pt x="3766" y="740"/>
                  </a:cubicBezTo>
                  <a:cubicBezTo>
                    <a:pt x="3780" y="740"/>
                    <a:pt x="3795" y="740"/>
                    <a:pt x="3803" y="733"/>
                  </a:cubicBezTo>
                  <a:cubicBezTo>
                    <a:pt x="3817" y="726"/>
                    <a:pt x="3839" y="718"/>
                    <a:pt x="3854" y="718"/>
                  </a:cubicBezTo>
                  <a:cubicBezTo>
                    <a:pt x="3898" y="696"/>
                    <a:pt x="3927" y="689"/>
                    <a:pt x="3927" y="616"/>
                  </a:cubicBezTo>
                  <a:cubicBezTo>
                    <a:pt x="3927" y="499"/>
                    <a:pt x="4030" y="491"/>
                    <a:pt x="4125" y="491"/>
                  </a:cubicBezTo>
                  <a:cubicBezTo>
                    <a:pt x="4139" y="484"/>
                    <a:pt x="4154" y="484"/>
                    <a:pt x="4169" y="484"/>
                  </a:cubicBezTo>
                  <a:cubicBezTo>
                    <a:pt x="4235" y="477"/>
                    <a:pt x="4235" y="469"/>
                    <a:pt x="4227" y="447"/>
                  </a:cubicBezTo>
                  <a:cubicBezTo>
                    <a:pt x="4227" y="440"/>
                    <a:pt x="4227" y="418"/>
                    <a:pt x="4235" y="403"/>
                  </a:cubicBezTo>
                  <a:cubicBezTo>
                    <a:pt x="4249" y="381"/>
                    <a:pt x="4271" y="323"/>
                    <a:pt x="4220" y="271"/>
                  </a:cubicBezTo>
                  <a:cubicBezTo>
                    <a:pt x="4206" y="257"/>
                    <a:pt x="4191" y="249"/>
                    <a:pt x="4169" y="249"/>
                  </a:cubicBezTo>
                  <a:cubicBezTo>
                    <a:pt x="4161" y="249"/>
                    <a:pt x="4154" y="257"/>
                    <a:pt x="4139" y="257"/>
                  </a:cubicBezTo>
                  <a:cubicBezTo>
                    <a:pt x="4132" y="257"/>
                    <a:pt x="4118" y="257"/>
                    <a:pt x="4110" y="257"/>
                  </a:cubicBezTo>
                  <a:cubicBezTo>
                    <a:pt x="4096" y="257"/>
                    <a:pt x="4088" y="257"/>
                    <a:pt x="4081" y="257"/>
                  </a:cubicBezTo>
                  <a:cubicBezTo>
                    <a:pt x="4015" y="242"/>
                    <a:pt x="4008" y="213"/>
                    <a:pt x="4008" y="206"/>
                  </a:cubicBezTo>
                  <a:cubicBezTo>
                    <a:pt x="4015" y="198"/>
                    <a:pt x="4037" y="125"/>
                    <a:pt x="4081" y="88"/>
                  </a:cubicBezTo>
                  <a:cubicBezTo>
                    <a:pt x="4132" y="52"/>
                    <a:pt x="4191" y="44"/>
                    <a:pt x="4249" y="30"/>
                  </a:cubicBezTo>
                  <a:cubicBezTo>
                    <a:pt x="4257" y="30"/>
                    <a:pt x="4257" y="30"/>
                    <a:pt x="4264" y="30"/>
                  </a:cubicBezTo>
                  <a:cubicBezTo>
                    <a:pt x="4294" y="30"/>
                    <a:pt x="4308" y="44"/>
                    <a:pt x="4315" y="59"/>
                  </a:cubicBezTo>
                  <a:cubicBezTo>
                    <a:pt x="4323" y="66"/>
                    <a:pt x="4330" y="66"/>
                    <a:pt x="4337" y="66"/>
                  </a:cubicBezTo>
                  <a:lnTo>
                    <a:pt x="4345" y="66"/>
                  </a:lnTo>
                  <a:cubicBezTo>
                    <a:pt x="4367" y="59"/>
                    <a:pt x="4374" y="52"/>
                    <a:pt x="4381" y="37"/>
                  </a:cubicBezTo>
                  <a:cubicBezTo>
                    <a:pt x="4389" y="30"/>
                    <a:pt x="4403" y="15"/>
                    <a:pt x="4418" y="15"/>
                  </a:cubicBezTo>
                  <a:cubicBezTo>
                    <a:pt x="4425" y="15"/>
                    <a:pt x="4433" y="15"/>
                    <a:pt x="4440" y="22"/>
                  </a:cubicBezTo>
                  <a:cubicBezTo>
                    <a:pt x="4462" y="30"/>
                    <a:pt x="4469" y="52"/>
                    <a:pt x="4484" y="66"/>
                  </a:cubicBezTo>
                  <a:cubicBezTo>
                    <a:pt x="4491" y="81"/>
                    <a:pt x="4499" y="96"/>
                    <a:pt x="4506" y="103"/>
                  </a:cubicBezTo>
                  <a:cubicBezTo>
                    <a:pt x="4513" y="103"/>
                    <a:pt x="4513" y="103"/>
                    <a:pt x="4520" y="103"/>
                  </a:cubicBezTo>
                  <a:cubicBezTo>
                    <a:pt x="4535" y="103"/>
                    <a:pt x="4550" y="88"/>
                    <a:pt x="4572" y="74"/>
                  </a:cubicBezTo>
                  <a:cubicBezTo>
                    <a:pt x="4587" y="66"/>
                    <a:pt x="4601" y="52"/>
                    <a:pt x="4616" y="44"/>
                  </a:cubicBezTo>
                  <a:cubicBezTo>
                    <a:pt x="4638" y="30"/>
                    <a:pt x="4638" y="30"/>
                    <a:pt x="4638" y="30"/>
                  </a:cubicBezTo>
                  <a:cubicBezTo>
                    <a:pt x="4667" y="15"/>
                    <a:pt x="4682" y="0"/>
                    <a:pt x="4704" y="0"/>
                  </a:cubicBezTo>
                  <a:cubicBezTo>
                    <a:pt x="4711" y="0"/>
                    <a:pt x="4726" y="8"/>
                    <a:pt x="4733" y="8"/>
                  </a:cubicBezTo>
                  <a:cubicBezTo>
                    <a:pt x="4770" y="22"/>
                    <a:pt x="4770" y="110"/>
                    <a:pt x="4755" y="242"/>
                  </a:cubicBezTo>
                  <a:cubicBezTo>
                    <a:pt x="4740" y="323"/>
                    <a:pt x="4748" y="352"/>
                    <a:pt x="4755" y="352"/>
                  </a:cubicBezTo>
                  <a:cubicBezTo>
                    <a:pt x="4755" y="352"/>
                    <a:pt x="4762" y="345"/>
                    <a:pt x="4770" y="330"/>
                  </a:cubicBezTo>
                  <a:cubicBezTo>
                    <a:pt x="4784" y="315"/>
                    <a:pt x="4792" y="301"/>
                    <a:pt x="4799" y="286"/>
                  </a:cubicBezTo>
                  <a:cubicBezTo>
                    <a:pt x="4814" y="271"/>
                    <a:pt x="4821" y="257"/>
                    <a:pt x="4836" y="257"/>
                  </a:cubicBezTo>
                  <a:cubicBezTo>
                    <a:pt x="4858" y="257"/>
                    <a:pt x="4872" y="271"/>
                    <a:pt x="4909" y="308"/>
                  </a:cubicBezTo>
                  <a:cubicBezTo>
                    <a:pt x="4924" y="323"/>
                    <a:pt x="4931" y="330"/>
                    <a:pt x="4946" y="330"/>
                  </a:cubicBezTo>
                  <a:cubicBezTo>
                    <a:pt x="4960" y="330"/>
                    <a:pt x="4975" y="308"/>
                    <a:pt x="4997" y="286"/>
                  </a:cubicBezTo>
                  <a:cubicBezTo>
                    <a:pt x="5011" y="264"/>
                    <a:pt x="5034" y="235"/>
                    <a:pt x="5063" y="227"/>
                  </a:cubicBezTo>
                  <a:cubicBezTo>
                    <a:pt x="5070" y="220"/>
                    <a:pt x="5077" y="220"/>
                    <a:pt x="5085" y="220"/>
                  </a:cubicBezTo>
                  <a:cubicBezTo>
                    <a:pt x="5099" y="220"/>
                    <a:pt x="5121" y="235"/>
                    <a:pt x="5136" y="249"/>
                  </a:cubicBezTo>
                  <a:cubicBezTo>
                    <a:pt x="5165" y="294"/>
                    <a:pt x="5180" y="367"/>
                    <a:pt x="5173" y="403"/>
                  </a:cubicBezTo>
                  <a:cubicBezTo>
                    <a:pt x="5165" y="440"/>
                    <a:pt x="5173" y="462"/>
                    <a:pt x="5224" y="484"/>
                  </a:cubicBezTo>
                  <a:cubicBezTo>
                    <a:pt x="5224" y="491"/>
                    <a:pt x="5231" y="491"/>
                    <a:pt x="5239" y="491"/>
                  </a:cubicBezTo>
                  <a:cubicBezTo>
                    <a:pt x="5246" y="499"/>
                    <a:pt x="5261" y="499"/>
                    <a:pt x="5261" y="506"/>
                  </a:cubicBezTo>
                  <a:cubicBezTo>
                    <a:pt x="5268" y="521"/>
                    <a:pt x="5268" y="535"/>
                    <a:pt x="5246" y="579"/>
                  </a:cubicBezTo>
                  <a:cubicBezTo>
                    <a:pt x="5239" y="601"/>
                    <a:pt x="5224" y="645"/>
                    <a:pt x="5209" y="696"/>
                  </a:cubicBezTo>
                  <a:cubicBezTo>
                    <a:pt x="5187" y="748"/>
                    <a:pt x="5187" y="770"/>
                    <a:pt x="5187" y="777"/>
                  </a:cubicBezTo>
                  <a:cubicBezTo>
                    <a:pt x="5202" y="770"/>
                    <a:pt x="5246" y="726"/>
                    <a:pt x="5268" y="682"/>
                  </a:cubicBezTo>
                  <a:cubicBezTo>
                    <a:pt x="5283" y="667"/>
                    <a:pt x="5290" y="667"/>
                    <a:pt x="5297" y="667"/>
                  </a:cubicBezTo>
                  <a:cubicBezTo>
                    <a:pt x="5349" y="667"/>
                    <a:pt x="5378" y="821"/>
                    <a:pt x="5378" y="872"/>
                  </a:cubicBezTo>
                  <a:cubicBezTo>
                    <a:pt x="5378" y="909"/>
                    <a:pt x="5385" y="938"/>
                    <a:pt x="5393" y="960"/>
                  </a:cubicBezTo>
                  <a:cubicBezTo>
                    <a:pt x="5407" y="989"/>
                    <a:pt x="5429" y="997"/>
                    <a:pt x="5458" y="997"/>
                  </a:cubicBezTo>
                  <a:cubicBezTo>
                    <a:pt x="5473" y="997"/>
                    <a:pt x="5480" y="997"/>
                    <a:pt x="5495" y="997"/>
                  </a:cubicBezTo>
                  <a:cubicBezTo>
                    <a:pt x="5568" y="982"/>
                    <a:pt x="5568" y="968"/>
                    <a:pt x="5583" y="938"/>
                  </a:cubicBezTo>
                  <a:cubicBezTo>
                    <a:pt x="5583" y="924"/>
                    <a:pt x="5590" y="909"/>
                    <a:pt x="5598" y="887"/>
                  </a:cubicBezTo>
                  <a:cubicBezTo>
                    <a:pt x="5620" y="843"/>
                    <a:pt x="5656" y="814"/>
                    <a:pt x="5686" y="814"/>
                  </a:cubicBezTo>
                  <a:cubicBezTo>
                    <a:pt x="5700" y="814"/>
                    <a:pt x="5730" y="821"/>
                    <a:pt x="5737" y="880"/>
                  </a:cubicBezTo>
                  <a:cubicBezTo>
                    <a:pt x="5744" y="916"/>
                    <a:pt x="5751" y="946"/>
                    <a:pt x="5759" y="960"/>
                  </a:cubicBezTo>
                  <a:cubicBezTo>
                    <a:pt x="5774" y="989"/>
                    <a:pt x="5781" y="1019"/>
                    <a:pt x="5774" y="1070"/>
                  </a:cubicBezTo>
                  <a:cubicBezTo>
                    <a:pt x="5766" y="1129"/>
                    <a:pt x="5788" y="1144"/>
                    <a:pt x="5825" y="1165"/>
                  </a:cubicBezTo>
                  <a:cubicBezTo>
                    <a:pt x="5832" y="1165"/>
                    <a:pt x="5832" y="1165"/>
                    <a:pt x="5832" y="1165"/>
                  </a:cubicBezTo>
                  <a:cubicBezTo>
                    <a:pt x="5884" y="1195"/>
                    <a:pt x="5898" y="1312"/>
                    <a:pt x="5898" y="1327"/>
                  </a:cubicBezTo>
                  <a:cubicBezTo>
                    <a:pt x="5898" y="1349"/>
                    <a:pt x="5898" y="1349"/>
                    <a:pt x="5898" y="1349"/>
                  </a:cubicBezTo>
                  <a:cubicBezTo>
                    <a:pt x="5884" y="1341"/>
                    <a:pt x="5884" y="1341"/>
                    <a:pt x="5884" y="1341"/>
                  </a:cubicBezTo>
                  <a:lnTo>
                    <a:pt x="5876" y="1341"/>
                  </a:lnTo>
                  <a:cubicBezTo>
                    <a:pt x="5854" y="1341"/>
                    <a:pt x="5818" y="1349"/>
                    <a:pt x="5796" y="1393"/>
                  </a:cubicBezTo>
                  <a:cubicBezTo>
                    <a:pt x="5766" y="1451"/>
                    <a:pt x="5810" y="1568"/>
                    <a:pt x="5847" y="1613"/>
                  </a:cubicBezTo>
                  <a:cubicBezTo>
                    <a:pt x="5884" y="1642"/>
                    <a:pt x="5869" y="1686"/>
                    <a:pt x="5854" y="1737"/>
                  </a:cubicBezTo>
                  <a:cubicBezTo>
                    <a:pt x="5839" y="1774"/>
                    <a:pt x="5832" y="1810"/>
                    <a:pt x="5832" y="1847"/>
                  </a:cubicBezTo>
                  <a:cubicBezTo>
                    <a:pt x="5832" y="1942"/>
                    <a:pt x="5964" y="2052"/>
                    <a:pt x="6037" y="2081"/>
                  </a:cubicBezTo>
                  <a:cubicBezTo>
                    <a:pt x="6081" y="2103"/>
                    <a:pt x="6111" y="2125"/>
                    <a:pt x="6111" y="2155"/>
                  </a:cubicBezTo>
                  <a:cubicBezTo>
                    <a:pt x="6111" y="2177"/>
                    <a:pt x="6111" y="2199"/>
                    <a:pt x="6074" y="2221"/>
                  </a:cubicBezTo>
                  <a:cubicBezTo>
                    <a:pt x="6008" y="2272"/>
                    <a:pt x="6008" y="2294"/>
                    <a:pt x="6023" y="2301"/>
                  </a:cubicBezTo>
                  <a:cubicBezTo>
                    <a:pt x="6030" y="2316"/>
                    <a:pt x="6045" y="2323"/>
                    <a:pt x="6059" y="2323"/>
                  </a:cubicBezTo>
                  <a:cubicBezTo>
                    <a:pt x="6081" y="2338"/>
                    <a:pt x="6103" y="2345"/>
                    <a:pt x="6111" y="2375"/>
                  </a:cubicBezTo>
                  <a:cubicBezTo>
                    <a:pt x="6118" y="2389"/>
                    <a:pt x="6118" y="2404"/>
                    <a:pt x="6118" y="2418"/>
                  </a:cubicBezTo>
                  <a:cubicBezTo>
                    <a:pt x="6118" y="2448"/>
                    <a:pt x="6118" y="2470"/>
                    <a:pt x="6162" y="2477"/>
                  </a:cubicBezTo>
                  <a:cubicBezTo>
                    <a:pt x="6242" y="2506"/>
                    <a:pt x="6316" y="2543"/>
                    <a:pt x="6439" y="2668"/>
                  </a:cubicBezTo>
                  <a:cubicBezTo>
                    <a:pt x="6564" y="2792"/>
                    <a:pt x="6579" y="3012"/>
                    <a:pt x="6564" y="3063"/>
                  </a:cubicBezTo>
                  <a:cubicBezTo>
                    <a:pt x="6557" y="3093"/>
                    <a:pt x="6535" y="3107"/>
                    <a:pt x="6520" y="3107"/>
                  </a:cubicBezTo>
                  <a:lnTo>
                    <a:pt x="6520" y="3107"/>
                  </a:lnTo>
                  <a:cubicBezTo>
                    <a:pt x="6557" y="3173"/>
                    <a:pt x="6557" y="3232"/>
                    <a:pt x="6520" y="3283"/>
                  </a:cubicBezTo>
                  <a:cubicBezTo>
                    <a:pt x="6476" y="3349"/>
                    <a:pt x="6476" y="3415"/>
                    <a:pt x="6505" y="3488"/>
                  </a:cubicBezTo>
                  <a:cubicBezTo>
                    <a:pt x="6520" y="3510"/>
                    <a:pt x="6535" y="3518"/>
                    <a:pt x="6557" y="3518"/>
                  </a:cubicBezTo>
                  <a:cubicBezTo>
                    <a:pt x="6579" y="3525"/>
                    <a:pt x="6608" y="3525"/>
                    <a:pt x="6630" y="3576"/>
                  </a:cubicBezTo>
                  <a:cubicBezTo>
                    <a:pt x="6652" y="3613"/>
                    <a:pt x="6659" y="3649"/>
                    <a:pt x="6637" y="3686"/>
                  </a:cubicBezTo>
                  <a:cubicBezTo>
                    <a:pt x="6615" y="3715"/>
                    <a:pt x="6586" y="3737"/>
                    <a:pt x="6564" y="3737"/>
                  </a:cubicBezTo>
                  <a:cubicBezTo>
                    <a:pt x="6557" y="3737"/>
                    <a:pt x="6549" y="3730"/>
                    <a:pt x="6542" y="3730"/>
                  </a:cubicBezTo>
                  <a:cubicBezTo>
                    <a:pt x="6535" y="3730"/>
                    <a:pt x="6520" y="3730"/>
                    <a:pt x="6513" y="3730"/>
                  </a:cubicBezTo>
                  <a:cubicBezTo>
                    <a:pt x="6476" y="3730"/>
                    <a:pt x="6454" y="3737"/>
                    <a:pt x="6439" y="3752"/>
                  </a:cubicBezTo>
                  <a:cubicBezTo>
                    <a:pt x="6432" y="3759"/>
                    <a:pt x="6425" y="3767"/>
                    <a:pt x="6410" y="3767"/>
                  </a:cubicBezTo>
                  <a:cubicBezTo>
                    <a:pt x="6395" y="3767"/>
                    <a:pt x="6381" y="3752"/>
                    <a:pt x="6360" y="3730"/>
                  </a:cubicBezTo>
                  <a:cubicBezTo>
                    <a:pt x="6338" y="3708"/>
                    <a:pt x="6301" y="3679"/>
                    <a:pt x="6257" y="3664"/>
                  </a:cubicBezTo>
                  <a:cubicBezTo>
                    <a:pt x="6220" y="3657"/>
                    <a:pt x="6206" y="3657"/>
                    <a:pt x="6191" y="3657"/>
                  </a:cubicBezTo>
                  <a:cubicBezTo>
                    <a:pt x="6162" y="3657"/>
                    <a:pt x="6155" y="3664"/>
                    <a:pt x="6140" y="3730"/>
                  </a:cubicBezTo>
                  <a:cubicBezTo>
                    <a:pt x="6118" y="3796"/>
                    <a:pt x="6242" y="3877"/>
                    <a:pt x="6286" y="3899"/>
                  </a:cubicBezTo>
                  <a:cubicBezTo>
                    <a:pt x="6279" y="3928"/>
                    <a:pt x="6279" y="3928"/>
                    <a:pt x="6279" y="3928"/>
                  </a:cubicBezTo>
                  <a:cubicBezTo>
                    <a:pt x="6272" y="3928"/>
                    <a:pt x="6257" y="3921"/>
                    <a:pt x="6250" y="3921"/>
                  </a:cubicBezTo>
                  <a:cubicBezTo>
                    <a:pt x="6235" y="3921"/>
                    <a:pt x="6228" y="3928"/>
                    <a:pt x="6228" y="3928"/>
                  </a:cubicBezTo>
                  <a:cubicBezTo>
                    <a:pt x="6228" y="3935"/>
                    <a:pt x="6220" y="3950"/>
                    <a:pt x="6257" y="3994"/>
                  </a:cubicBezTo>
                  <a:cubicBezTo>
                    <a:pt x="6308" y="4053"/>
                    <a:pt x="6294" y="4155"/>
                    <a:pt x="6265" y="4214"/>
                  </a:cubicBezTo>
                  <a:cubicBezTo>
                    <a:pt x="6250" y="4243"/>
                    <a:pt x="6235" y="4258"/>
                    <a:pt x="6220" y="4258"/>
                  </a:cubicBezTo>
                  <a:cubicBezTo>
                    <a:pt x="6213" y="4258"/>
                    <a:pt x="6206" y="4258"/>
                    <a:pt x="6199" y="4250"/>
                  </a:cubicBezTo>
                  <a:cubicBezTo>
                    <a:pt x="6184" y="4236"/>
                    <a:pt x="6169" y="4228"/>
                    <a:pt x="6147" y="4228"/>
                  </a:cubicBezTo>
                  <a:cubicBezTo>
                    <a:pt x="6133" y="4228"/>
                    <a:pt x="6125" y="4228"/>
                    <a:pt x="6125" y="4243"/>
                  </a:cubicBezTo>
                  <a:cubicBezTo>
                    <a:pt x="6125" y="4258"/>
                    <a:pt x="6133" y="4265"/>
                    <a:pt x="6147" y="4280"/>
                  </a:cubicBezTo>
                  <a:cubicBezTo>
                    <a:pt x="6155" y="4294"/>
                    <a:pt x="6169" y="4302"/>
                    <a:pt x="6162" y="4316"/>
                  </a:cubicBezTo>
                  <a:cubicBezTo>
                    <a:pt x="6155" y="4331"/>
                    <a:pt x="6140" y="4331"/>
                    <a:pt x="6140" y="4331"/>
                  </a:cubicBezTo>
                  <a:cubicBezTo>
                    <a:pt x="6103" y="4346"/>
                    <a:pt x="6045" y="4360"/>
                    <a:pt x="5971" y="4419"/>
                  </a:cubicBezTo>
                  <a:cubicBezTo>
                    <a:pt x="5949" y="4441"/>
                    <a:pt x="5935" y="4448"/>
                    <a:pt x="5913" y="4448"/>
                  </a:cubicBezTo>
                  <a:cubicBezTo>
                    <a:pt x="5884" y="4448"/>
                    <a:pt x="5861" y="4426"/>
                    <a:pt x="5839" y="4412"/>
                  </a:cubicBezTo>
                  <a:cubicBezTo>
                    <a:pt x="5832" y="4404"/>
                    <a:pt x="5818" y="4397"/>
                    <a:pt x="5810" y="4390"/>
                  </a:cubicBezTo>
                  <a:lnTo>
                    <a:pt x="5810" y="4390"/>
                  </a:lnTo>
                  <a:cubicBezTo>
                    <a:pt x="5766" y="4390"/>
                    <a:pt x="5678" y="4485"/>
                    <a:pt x="5627" y="4609"/>
                  </a:cubicBezTo>
                  <a:cubicBezTo>
                    <a:pt x="5598" y="4668"/>
                    <a:pt x="5568" y="4697"/>
                    <a:pt x="5546" y="4719"/>
                  </a:cubicBezTo>
                  <a:cubicBezTo>
                    <a:pt x="5539" y="4719"/>
                    <a:pt x="5532" y="4734"/>
                    <a:pt x="5532" y="4734"/>
                  </a:cubicBezTo>
                  <a:lnTo>
                    <a:pt x="5532" y="4734"/>
                  </a:lnTo>
                  <a:cubicBezTo>
                    <a:pt x="5532" y="4734"/>
                    <a:pt x="5539" y="4741"/>
                    <a:pt x="5554" y="4749"/>
                  </a:cubicBezTo>
                  <a:cubicBezTo>
                    <a:pt x="5620" y="4793"/>
                    <a:pt x="5751" y="5005"/>
                    <a:pt x="5759" y="5013"/>
                  </a:cubicBezTo>
                  <a:cubicBezTo>
                    <a:pt x="5766" y="5020"/>
                    <a:pt x="5766" y="5020"/>
                    <a:pt x="5766" y="5020"/>
                  </a:cubicBezTo>
                  <a:cubicBezTo>
                    <a:pt x="5759" y="5027"/>
                    <a:pt x="5759" y="5027"/>
                    <a:pt x="5759" y="5027"/>
                  </a:cubicBezTo>
                  <a:cubicBezTo>
                    <a:pt x="5759" y="5027"/>
                    <a:pt x="5751" y="5071"/>
                    <a:pt x="5766" y="5225"/>
                  </a:cubicBezTo>
                  <a:cubicBezTo>
                    <a:pt x="5766" y="5306"/>
                    <a:pt x="5818" y="5408"/>
                    <a:pt x="5869" y="5503"/>
                  </a:cubicBezTo>
                  <a:cubicBezTo>
                    <a:pt x="5906" y="5591"/>
                    <a:pt x="5942" y="5665"/>
                    <a:pt x="5942" y="5716"/>
                  </a:cubicBezTo>
                  <a:cubicBezTo>
                    <a:pt x="5942" y="5826"/>
                    <a:pt x="5876" y="5994"/>
                    <a:pt x="5803" y="6053"/>
                  </a:cubicBezTo>
                  <a:cubicBezTo>
                    <a:pt x="5781" y="6075"/>
                    <a:pt x="5788" y="6082"/>
                    <a:pt x="5810" y="6119"/>
                  </a:cubicBezTo>
                  <a:cubicBezTo>
                    <a:pt x="5832" y="6156"/>
                    <a:pt x="5861" y="6199"/>
                    <a:pt x="5839" y="6265"/>
                  </a:cubicBezTo>
                  <a:cubicBezTo>
                    <a:pt x="5839" y="6280"/>
                    <a:pt x="5832" y="6295"/>
                    <a:pt x="5825" y="6309"/>
                  </a:cubicBezTo>
                  <a:cubicBezTo>
                    <a:pt x="5803" y="6383"/>
                    <a:pt x="5796" y="6405"/>
                    <a:pt x="5869" y="6471"/>
                  </a:cubicBezTo>
                  <a:cubicBezTo>
                    <a:pt x="5913" y="6507"/>
                    <a:pt x="5927" y="6537"/>
                    <a:pt x="5927" y="6551"/>
                  </a:cubicBezTo>
                  <a:cubicBezTo>
                    <a:pt x="5920" y="6573"/>
                    <a:pt x="5898" y="6588"/>
                    <a:pt x="5876" y="6595"/>
                  </a:cubicBezTo>
                  <a:cubicBezTo>
                    <a:pt x="5854" y="6603"/>
                    <a:pt x="5839" y="6610"/>
                    <a:pt x="5825" y="6625"/>
                  </a:cubicBezTo>
                  <a:cubicBezTo>
                    <a:pt x="5796" y="6639"/>
                    <a:pt x="5803" y="6661"/>
                    <a:pt x="5839" y="6727"/>
                  </a:cubicBezTo>
                  <a:cubicBezTo>
                    <a:pt x="5854" y="6756"/>
                    <a:pt x="5876" y="6793"/>
                    <a:pt x="5898" y="6844"/>
                  </a:cubicBezTo>
                  <a:cubicBezTo>
                    <a:pt x="5942" y="6940"/>
                    <a:pt x="5891" y="7020"/>
                    <a:pt x="5876" y="7049"/>
                  </a:cubicBezTo>
                  <a:cubicBezTo>
                    <a:pt x="5854" y="7079"/>
                    <a:pt x="5825" y="7101"/>
                    <a:pt x="5810" y="7101"/>
                  </a:cubicBezTo>
                  <a:cubicBezTo>
                    <a:pt x="5796" y="7101"/>
                    <a:pt x="5788" y="7094"/>
                    <a:pt x="5781" y="7079"/>
                  </a:cubicBezTo>
                  <a:cubicBezTo>
                    <a:pt x="5766" y="7057"/>
                    <a:pt x="5730" y="7027"/>
                    <a:pt x="5693" y="7027"/>
                  </a:cubicBezTo>
                  <a:cubicBezTo>
                    <a:pt x="5671" y="7027"/>
                    <a:pt x="5649" y="7035"/>
                    <a:pt x="5634" y="7049"/>
                  </a:cubicBezTo>
                  <a:cubicBezTo>
                    <a:pt x="5590" y="7086"/>
                    <a:pt x="5532" y="7130"/>
                    <a:pt x="5466" y="7130"/>
                  </a:cubicBezTo>
                  <a:cubicBezTo>
                    <a:pt x="5437" y="7130"/>
                    <a:pt x="5400" y="7115"/>
                    <a:pt x="5363" y="7101"/>
                  </a:cubicBezTo>
                  <a:cubicBezTo>
                    <a:pt x="5341" y="7086"/>
                    <a:pt x="5319" y="7079"/>
                    <a:pt x="5305" y="7079"/>
                  </a:cubicBezTo>
                  <a:cubicBezTo>
                    <a:pt x="5261" y="7079"/>
                    <a:pt x="5231" y="7115"/>
                    <a:pt x="5202" y="7152"/>
                  </a:cubicBezTo>
                  <a:cubicBezTo>
                    <a:pt x="5195" y="7167"/>
                    <a:pt x="5195" y="7167"/>
                    <a:pt x="5195" y="7167"/>
                  </a:cubicBezTo>
                  <a:cubicBezTo>
                    <a:pt x="5143" y="7218"/>
                    <a:pt x="5063" y="7269"/>
                    <a:pt x="4989" y="7284"/>
                  </a:cubicBezTo>
                  <a:cubicBezTo>
                    <a:pt x="4960" y="7284"/>
                    <a:pt x="4960" y="7284"/>
                    <a:pt x="4960" y="7284"/>
                  </a:cubicBezTo>
                  <a:cubicBezTo>
                    <a:pt x="4894" y="7299"/>
                    <a:pt x="4806" y="7313"/>
                    <a:pt x="4770" y="7343"/>
                  </a:cubicBezTo>
                  <a:cubicBezTo>
                    <a:pt x="4762" y="7357"/>
                    <a:pt x="4762" y="7365"/>
                    <a:pt x="4762" y="7365"/>
                  </a:cubicBezTo>
                  <a:cubicBezTo>
                    <a:pt x="4762" y="7372"/>
                    <a:pt x="4784" y="7387"/>
                    <a:pt x="4806" y="7394"/>
                  </a:cubicBezTo>
                  <a:cubicBezTo>
                    <a:pt x="4821" y="7408"/>
                    <a:pt x="4836" y="7416"/>
                    <a:pt x="4850" y="7423"/>
                  </a:cubicBezTo>
                  <a:cubicBezTo>
                    <a:pt x="4894" y="7453"/>
                    <a:pt x="4989" y="7467"/>
                    <a:pt x="5034" y="7475"/>
                  </a:cubicBezTo>
                  <a:cubicBezTo>
                    <a:pt x="5048" y="7475"/>
                    <a:pt x="5048" y="7475"/>
                    <a:pt x="5048" y="7475"/>
                  </a:cubicBezTo>
                  <a:cubicBezTo>
                    <a:pt x="5048" y="7489"/>
                    <a:pt x="5048" y="7489"/>
                    <a:pt x="5048" y="7489"/>
                  </a:cubicBezTo>
                  <a:cubicBezTo>
                    <a:pt x="5056" y="7504"/>
                    <a:pt x="5056" y="7548"/>
                    <a:pt x="5034" y="7584"/>
                  </a:cubicBezTo>
                  <a:cubicBezTo>
                    <a:pt x="5026" y="7592"/>
                    <a:pt x="5011" y="7599"/>
                    <a:pt x="4982" y="7599"/>
                  </a:cubicBezTo>
                  <a:cubicBezTo>
                    <a:pt x="4946" y="7599"/>
                    <a:pt x="4894" y="7584"/>
                    <a:pt x="4879" y="7577"/>
                  </a:cubicBezTo>
                  <a:cubicBezTo>
                    <a:pt x="4784" y="7636"/>
                    <a:pt x="4784" y="7636"/>
                    <a:pt x="4784" y="7636"/>
                  </a:cubicBezTo>
                  <a:cubicBezTo>
                    <a:pt x="4770" y="7628"/>
                    <a:pt x="4770" y="7628"/>
                    <a:pt x="4770" y="7628"/>
                  </a:cubicBezTo>
                  <a:cubicBezTo>
                    <a:pt x="4770" y="7628"/>
                    <a:pt x="4726" y="7577"/>
                    <a:pt x="4682" y="7577"/>
                  </a:cubicBezTo>
                  <a:cubicBezTo>
                    <a:pt x="4667" y="7577"/>
                    <a:pt x="4652" y="7577"/>
                    <a:pt x="4645" y="7584"/>
                  </a:cubicBezTo>
                  <a:cubicBezTo>
                    <a:pt x="4587" y="7628"/>
                    <a:pt x="4528" y="7658"/>
                    <a:pt x="4462" y="7658"/>
                  </a:cubicBezTo>
                </a:path>
              </a:pathLst>
            </a:custGeom>
            <a:solidFill>
              <a:schemeClr val="bg1">
                <a:lumMod val="75000"/>
              </a:schemeClr>
            </a:solid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7" name="Freeform 6"/>
            <p:cNvSpPr>
              <a:spLocks noChangeArrowheads="1"/>
            </p:cNvSpPr>
            <p:nvPr/>
          </p:nvSpPr>
          <p:spPr bwMode="auto">
            <a:xfrm>
              <a:off x="4588662" y="9238936"/>
              <a:ext cx="2573531" cy="2918249"/>
            </a:xfrm>
            <a:custGeom>
              <a:avLst/>
              <a:gdLst>
                <a:gd name="T0" fmla="*/ 4969 w 6698"/>
                <a:gd name="T1" fmla="*/ 359 h 7687"/>
                <a:gd name="T2" fmla="*/ 5386 w 6698"/>
                <a:gd name="T3" fmla="*/ 886 h 7687"/>
                <a:gd name="T4" fmla="*/ 5899 w 6698"/>
                <a:gd name="T5" fmla="*/ 1341 h 7687"/>
                <a:gd name="T6" fmla="*/ 6448 w 6698"/>
                <a:gd name="T7" fmla="*/ 2689 h 7687"/>
                <a:gd name="T8" fmla="*/ 6433 w 6698"/>
                <a:gd name="T9" fmla="*/ 3759 h 7687"/>
                <a:gd name="T10" fmla="*/ 6170 w 6698"/>
                <a:gd name="T11" fmla="*/ 4228 h 7687"/>
                <a:gd name="T12" fmla="*/ 5767 w 6698"/>
                <a:gd name="T13" fmla="*/ 5034 h 7687"/>
                <a:gd name="T14" fmla="*/ 5819 w 6698"/>
                <a:gd name="T15" fmla="*/ 7086 h 7687"/>
                <a:gd name="T16" fmla="*/ 4866 w 6698"/>
                <a:gd name="T17" fmla="*/ 7452 h 7687"/>
                <a:gd name="T18" fmla="*/ 4456 w 6698"/>
                <a:gd name="T19" fmla="*/ 7657 h 7687"/>
                <a:gd name="T20" fmla="*/ 2931 w 6698"/>
                <a:gd name="T21" fmla="*/ 6910 h 7687"/>
                <a:gd name="T22" fmla="*/ 2572 w 6698"/>
                <a:gd name="T23" fmla="*/ 6778 h 7687"/>
                <a:gd name="T24" fmla="*/ 2426 w 6698"/>
                <a:gd name="T25" fmla="*/ 7049 h 7687"/>
                <a:gd name="T26" fmla="*/ 1708 w 6698"/>
                <a:gd name="T27" fmla="*/ 7254 h 7687"/>
                <a:gd name="T28" fmla="*/ 418 w 6698"/>
                <a:gd name="T29" fmla="*/ 7283 h 7687"/>
                <a:gd name="T30" fmla="*/ 213 w 6698"/>
                <a:gd name="T31" fmla="*/ 6309 h 7687"/>
                <a:gd name="T32" fmla="*/ 667 w 6698"/>
                <a:gd name="T33" fmla="*/ 4345 h 7687"/>
                <a:gd name="T34" fmla="*/ 1657 w 6698"/>
                <a:gd name="T35" fmla="*/ 2791 h 7687"/>
                <a:gd name="T36" fmla="*/ 2213 w 6698"/>
                <a:gd name="T37" fmla="*/ 1553 h 7687"/>
                <a:gd name="T38" fmla="*/ 2162 w 6698"/>
                <a:gd name="T39" fmla="*/ 747 h 7687"/>
                <a:gd name="T40" fmla="*/ 2734 w 6698"/>
                <a:gd name="T41" fmla="*/ 828 h 7687"/>
                <a:gd name="T42" fmla="*/ 3327 w 6698"/>
                <a:gd name="T43" fmla="*/ 982 h 7687"/>
                <a:gd name="T44" fmla="*/ 3620 w 6698"/>
                <a:gd name="T45" fmla="*/ 791 h 7687"/>
                <a:gd name="T46" fmla="*/ 4272 w 6698"/>
                <a:gd name="T47" fmla="*/ 425 h 7687"/>
                <a:gd name="T48" fmla="*/ 4360 w 6698"/>
                <a:gd name="T49" fmla="*/ 102 h 7687"/>
                <a:gd name="T50" fmla="*/ 4727 w 6698"/>
                <a:gd name="T51" fmla="*/ 0 h 7687"/>
                <a:gd name="T52" fmla="*/ 4397 w 6698"/>
                <a:gd name="T53" fmla="*/ 44 h 7687"/>
                <a:gd name="T54" fmla="*/ 4016 w 6698"/>
                <a:gd name="T55" fmla="*/ 220 h 7687"/>
                <a:gd name="T56" fmla="*/ 4192 w 6698"/>
                <a:gd name="T57" fmla="*/ 483 h 7687"/>
                <a:gd name="T58" fmla="*/ 3650 w 6698"/>
                <a:gd name="T59" fmla="*/ 710 h 7687"/>
                <a:gd name="T60" fmla="*/ 3481 w 6698"/>
                <a:gd name="T61" fmla="*/ 916 h 7687"/>
                <a:gd name="T62" fmla="*/ 3056 w 6698"/>
                <a:gd name="T63" fmla="*/ 1289 h 7687"/>
                <a:gd name="T64" fmla="*/ 3027 w 6698"/>
                <a:gd name="T65" fmla="*/ 864 h 7687"/>
                <a:gd name="T66" fmla="*/ 2485 w 6698"/>
                <a:gd name="T67" fmla="*/ 886 h 7687"/>
                <a:gd name="T68" fmla="*/ 2126 w 6698"/>
                <a:gd name="T69" fmla="*/ 696 h 7687"/>
                <a:gd name="T70" fmla="*/ 2272 w 6698"/>
                <a:gd name="T71" fmla="*/ 1341 h 7687"/>
                <a:gd name="T72" fmla="*/ 2008 w 6698"/>
                <a:gd name="T73" fmla="*/ 2066 h 7687"/>
                <a:gd name="T74" fmla="*/ 1642 w 6698"/>
                <a:gd name="T75" fmla="*/ 2770 h 7687"/>
                <a:gd name="T76" fmla="*/ 1056 w 6698"/>
                <a:gd name="T77" fmla="*/ 3612 h 7687"/>
                <a:gd name="T78" fmla="*/ 448 w 6698"/>
                <a:gd name="T79" fmla="*/ 5063 h 7687"/>
                <a:gd name="T80" fmla="*/ 184 w 6698"/>
                <a:gd name="T81" fmla="*/ 6301 h 7687"/>
                <a:gd name="T82" fmla="*/ 198 w 6698"/>
                <a:gd name="T83" fmla="*/ 7349 h 7687"/>
                <a:gd name="T84" fmla="*/ 682 w 6698"/>
                <a:gd name="T85" fmla="*/ 7445 h 7687"/>
                <a:gd name="T86" fmla="*/ 2169 w 6698"/>
                <a:gd name="T87" fmla="*/ 7422 h 7687"/>
                <a:gd name="T88" fmla="*/ 2572 w 6698"/>
                <a:gd name="T89" fmla="*/ 7181 h 7687"/>
                <a:gd name="T90" fmla="*/ 2155 w 6698"/>
                <a:gd name="T91" fmla="*/ 6924 h 7687"/>
                <a:gd name="T92" fmla="*/ 2800 w 6698"/>
                <a:gd name="T93" fmla="*/ 6807 h 7687"/>
                <a:gd name="T94" fmla="*/ 2990 w 6698"/>
                <a:gd name="T95" fmla="*/ 7063 h 7687"/>
                <a:gd name="T96" fmla="*/ 3840 w 6698"/>
                <a:gd name="T97" fmla="*/ 7203 h 7687"/>
                <a:gd name="T98" fmla="*/ 4822 w 6698"/>
                <a:gd name="T99" fmla="*/ 7657 h 7687"/>
                <a:gd name="T100" fmla="*/ 4800 w 6698"/>
                <a:gd name="T101" fmla="*/ 7379 h 7687"/>
                <a:gd name="T102" fmla="*/ 5665 w 6698"/>
                <a:gd name="T103" fmla="*/ 7078 h 7687"/>
                <a:gd name="T104" fmla="*/ 5965 w 6698"/>
                <a:gd name="T105" fmla="*/ 6572 h 7687"/>
                <a:gd name="T106" fmla="*/ 5804 w 6698"/>
                <a:gd name="T107" fmla="*/ 5041 h 7687"/>
                <a:gd name="T108" fmla="*/ 5936 w 6698"/>
                <a:gd name="T109" fmla="*/ 4477 h 7687"/>
                <a:gd name="T110" fmla="*/ 6302 w 6698"/>
                <a:gd name="T111" fmla="*/ 4235 h 7687"/>
                <a:gd name="T112" fmla="*/ 6375 w 6698"/>
                <a:gd name="T113" fmla="*/ 3759 h 7687"/>
                <a:gd name="T114" fmla="*/ 6543 w 6698"/>
                <a:gd name="T115" fmla="*/ 3495 h 7687"/>
                <a:gd name="T116" fmla="*/ 6060 w 6698"/>
                <a:gd name="T117" fmla="*/ 2308 h 7687"/>
                <a:gd name="T118" fmla="*/ 5899 w 6698"/>
                <a:gd name="T119" fmla="*/ 1370 h 7687"/>
                <a:gd name="T120" fmla="*/ 5606 w 6698"/>
                <a:gd name="T121" fmla="*/ 894 h 7687"/>
                <a:gd name="T122" fmla="*/ 5284 w 6698"/>
                <a:gd name="T123" fmla="*/ 601 h 7687"/>
                <a:gd name="T124" fmla="*/ 4969 w 6698"/>
                <a:gd name="T125" fmla="*/ 329 h 7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98" h="7687">
                  <a:moveTo>
                    <a:pt x="4727" y="36"/>
                  </a:moveTo>
                  <a:lnTo>
                    <a:pt x="4727" y="36"/>
                  </a:lnTo>
                  <a:cubicBezTo>
                    <a:pt x="4734" y="36"/>
                    <a:pt x="4741" y="36"/>
                    <a:pt x="4749" y="36"/>
                  </a:cubicBezTo>
                  <a:cubicBezTo>
                    <a:pt x="4785" y="51"/>
                    <a:pt x="4771" y="161"/>
                    <a:pt x="4763" y="256"/>
                  </a:cubicBezTo>
                  <a:cubicBezTo>
                    <a:pt x="4756" y="322"/>
                    <a:pt x="4749" y="388"/>
                    <a:pt x="4771" y="388"/>
                  </a:cubicBezTo>
                  <a:cubicBezTo>
                    <a:pt x="4778" y="388"/>
                    <a:pt x="4793" y="373"/>
                    <a:pt x="4807" y="351"/>
                  </a:cubicBezTo>
                  <a:cubicBezTo>
                    <a:pt x="4837" y="308"/>
                    <a:pt x="4844" y="285"/>
                    <a:pt x="4859" y="285"/>
                  </a:cubicBezTo>
                  <a:cubicBezTo>
                    <a:pt x="4873" y="285"/>
                    <a:pt x="4888" y="300"/>
                    <a:pt x="4917" y="329"/>
                  </a:cubicBezTo>
                  <a:cubicBezTo>
                    <a:pt x="4939" y="351"/>
                    <a:pt x="4954" y="359"/>
                    <a:pt x="4969" y="359"/>
                  </a:cubicBezTo>
                  <a:cubicBezTo>
                    <a:pt x="5012" y="359"/>
                    <a:pt x="5034" y="271"/>
                    <a:pt x="5093" y="256"/>
                  </a:cubicBezTo>
                  <a:cubicBezTo>
                    <a:pt x="5093" y="249"/>
                    <a:pt x="5100" y="249"/>
                    <a:pt x="5108" y="249"/>
                  </a:cubicBezTo>
                  <a:cubicBezTo>
                    <a:pt x="5166" y="249"/>
                    <a:pt x="5188" y="366"/>
                    <a:pt x="5181" y="410"/>
                  </a:cubicBezTo>
                  <a:cubicBezTo>
                    <a:pt x="5174" y="454"/>
                    <a:pt x="5181" y="491"/>
                    <a:pt x="5240" y="513"/>
                  </a:cubicBezTo>
                  <a:cubicBezTo>
                    <a:pt x="5298" y="535"/>
                    <a:pt x="5284" y="505"/>
                    <a:pt x="5218" y="703"/>
                  </a:cubicBezTo>
                  <a:cubicBezTo>
                    <a:pt x="5188" y="784"/>
                    <a:pt x="5188" y="813"/>
                    <a:pt x="5203" y="813"/>
                  </a:cubicBezTo>
                  <a:cubicBezTo>
                    <a:pt x="5232" y="813"/>
                    <a:pt x="5284" y="740"/>
                    <a:pt x="5306" y="703"/>
                  </a:cubicBezTo>
                  <a:cubicBezTo>
                    <a:pt x="5313" y="696"/>
                    <a:pt x="5313" y="696"/>
                    <a:pt x="5320" y="696"/>
                  </a:cubicBezTo>
                  <a:cubicBezTo>
                    <a:pt x="5350" y="696"/>
                    <a:pt x="5386" y="820"/>
                    <a:pt x="5386" y="886"/>
                  </a:cubicBezTo>
                  <a:cubicBezTo>
                    <a:pt x="5386" y="960"/>
                    <a:pt x="5401" y="1026"/>
                    <a:pt x="5481" y="1026"/>
                  </a:cubicBezTo>
                  <a:cubicBezTo>
                    <a:pt x="5496" y="1026"/>
                    <a:pt x="5511" y="1026"/>
                    <a:pt x="5518" y="1026"/>
                  </a:cubicBezTo>
                  <a:cubicBezTo>
                    <a:pt x="5635" y="1003"/>
                    <a:pt x="5599" y="982"/>
                    <a:pt x="5635" y="908"/>
                  </a:cubicBezTo>
                  <a:cubicBezTo>
                    <a:pt x="5657" y="872"/>
                    <a:pt x="5687" y="842"/>
                    <a:pt x="5709" y="842"/>
                  </a:cubicBezTo>
                  <a:cubicBezTo>
                    <a:pt x="5731" y="842"/>
                    <a:pt x="5745" y="857"/>
                    <a:pt x="5745" y="901"/>
                  </a:cubicBezTo>
                  <a:cubicBezTo>
                    <a:pt x="5760" y="989"/>
                    <a:pt x="5797" y="1003"/>
                    <a:pt x="5782" y="1077"/>
                  </a:cubicBezTo>
                  <a:cubicBezTo>
                    <a:pt x="5767" y="1158"/>
                    <a:pt x="5804" y="1172"/>
                    <a:pt x="5848" y="1194"/>
                  </a:cubicBezTo>
                  <a:cubicBezTo>
                    <a:pt x="5899" y="1216"/>
                    <a:pt x="5907" y="1341"/>
                    <a:pt x="5907" y="1341"/>
                  </a:cubicBezTo>
                  <a:lnTo>
                    <a:pt x="5899" y="1341"/>
                  </a:lnTo>
                  <a:cubicBezTo>
                    <a:pt x="5877" y="1341"/>
                    <a:pt x="5833" y="1348"/>
                    <a:pt x="5804" y="1399"/>
                  </a:cubicBezTo>
                  <a:cubicBezTo>
                    <a:pt x="5767" y="1465"/>
                    <a:pt x="5819" y="1590"/>
                    <a:pt x="5862" y="1634"/>
                  </a:cubicBezTo>
                  <a:cubicBezTo>
                    <a:pt x="5907" y="1678"/>
                    <a:pt x="5841" y="1758"/>
                    <a:pt x="5841" y="1861"/>
                  </a:cubicBezTo>
                  <a:cubicBezTo>
                    <a:pt x="5841" y="1963"/>
                    <a:pt x="5972" y="2081"/>
                    <a:pt x="6053" y="2110"/>
                  </a:cubicBezTo>
                  <a:cubicBezTo>
                    <a:pt x="6134" y="2147"/>
                    <a:pt x="6134" y="2191"/>
                    <a:pt x="6090" y="2227"/>
                  </a:cubicBezTo>
                  <a:cubicBezTo>
                    <a:pt x="6046" y="2257"/>
                    <a:pt x="6009" y="2293"/>
                    <a:pt x="6031" y="2330"/>
                  </a:cubicBezTo>
                  <a:cubicBezTo>
                    <a:pt x="6053" y="2359"/>
                    <a:pt x="6112" y="2352"/>
                    <a:pt x="6119" y="2396"/>
                  </a:cubicBezTo>
                  <a:cubicBezTo>
                    <a:pt x="6134" y="2440"/>
                    <a:pt x="6097" y="2484"/>
                    <a:pt x="6178" y="2506"/>
                  </a:cubicBezTo>
                  <a:cubicBezTo>
                    <a:pt x="6258" y="2528"/>
                    <a:pt x="6324" y="2564"/>
                    <a:pt x="6448" y="2689"/>
                  </a:cubicBezTo>
                  <a:cubicBezTo>
                    <a:pt x="6572" y="2813"/>
                    <a:pt x="6587" y="3033"/>
                    <a:pt x="6572" y="3077"/>
                  </a:cubicBezTo>
                  <a:cubicBezTo>
                    <a:pt x="6565" y="3121"/>
                    <a:pt x="6506" y="3099"/>
                    <a:pt x="6528" y="3129"/>
                  </a:cubicBezTo>
                  <a:cubicBezTo>
                    <a:pt x="6550" y="3165"/>
                    <a:pt x="6572" y="3224"/>
                    <a:pt x="6528" y="3290"/>
                  </a:cubicBezTo>
                  <a:cubicBezTo>
                    <a:pt x="6484" y="3356"/>
                    <a:pt x="6484" y="3436"/>
                    <a:pt x="6521" y="3510"/>
                  </a:cubicBezTo>
                  <a:cubicBezTo>
                    <a:pt x="6550" y="3576"/>
                    <a:pt x="6594" y="3517"/>
                    <a:pt x="6646" y="3598"/>
                  </a:cubicBezTo>
                  <a:cubicBezTo>
                    <a:pt x="6690" y="3678"/>
                    <a:pt x="6623" y="3729"/>
                    <a:pt x="6587" y="3729"/>
                  </a:cubicBezTo>
                  <a:cubicBezTo>
                    <a:pt x="6572" y="3729"/>
                    <a:pt x="6550" y="3729"/>
                    <a:pt x="6536" y="3729"/>
                  </a:cubicBezTo>
                  <a:cubicBezTo>
                    <a:pt x="6506" y="3729"/>
                    <a:pt x="6470" y="3737"/>
                    <a:pt x="6448" y="3759"/>
                  </a:cubicBezTo>
                  <a:cubicBezTo>
                    <a:pt x="6448" y="3759"/>
                    <a:pt x="6440" y="3759"/>
                    <a:pt x="6433" y="3759"/>
                  </a:cubicBezTo>
                  <a:cubicBezTo>
                    <a:pt x="6404" y="3759"/>
                    <a:pt x="6368" y="3686"/>
                    <a:pt x="6280" y="3663"/>
                  </a:cubicBezTo>
                  <a:cubicBezTo>
                    <a:pt x="6251" y="3656"/>
                    <a:pt x="6229" y="3656"/>
                    <a:pt x="6214" y="3656"/>
                  </a:cubicBezTo>
                  <a:cubicBezTo>
                    <a:pt x="6170" y="3656"/>
                    <a:pt x="6163" y="3678"/>
                    <a:pt x="6148" y="3744"/>
                  </a:cubicBezTo>
                  <a:cubicBezTo>
                    <a:pt x="6119" y="3832"/>
                    <a:pt x="6302" y="3927"/>
                    <a:pt x="6302" y="3927"/>
                  </a:cubicBezTo>
                  <a:cubicBezTo>
                    <a:pt x="6295" y="3927"/>
                    <a:pt x="6280" y="3920"/>
                    <a:pt x="6273" y="3920"/>
                  </a:cubicBezTo>
                  <a:cubicBezTo>
                    <a:pt x="6229" y="3920"/>
                    <a:pt x="6214" y="3949"/>
                    <a:pt x="6273" y="4015"/>
                  </a:cubicBezTo>
                  <a:cubicBezTo>
                    <a:pt x="6331" y="4089"/>
                    <a:pt x="6280" y="4257"/>
                    <a:pt x="6243" y="4257"/>
                  </a:cubicBezTo>
                  <a:lnTo>
                    <a:pt x="6236" y="4257"/>
                  </a:lnTo>
                  <a:cubicBezTo>
                    <a:pt x="6214" y="4235"/>
                    <a:pt x="6192" y="4228"/>
                    <a:pt x="6170" y="4228"/>
                  </a:cubicBezTo>
                  <a:cubicBezTo>
                    <a:pt x="6156" y="4228"/>
                    <a:pt x="6141" y="4235"/>
                    <a:pt x="6134" y="4257"/>
                  </a:cubicBezTo>
                  <a:cubicBezTo>
                    <a:pt x="6119" y="4301"/>
                    <a:pt x="6200" y="4323"/>
                    <a:pt x="6156" y="4330"/>
                  </a:cubicBezTo>
                  <a:cubicBezTo>
                    <a:pt x="6112" y="4345"/>
                    <a:pt x="6053" y="4367"/>
                    <a:pt x="5987" y="4426"/>
                  </a:cubicBezTo>
                  <a:cubicBezTo>
                    <a:pt x="5965" y="4440"/>
                    <a:pt x="5950" y="4448"/>
                    <a:pt x="5936" y="4448"/>
                  </a:cubicBezTo>
                  <a:cubicBezTo>
                    <a:pt x="5899" y="4448"/>
                    <a:pt x="5870" y="4404"/>
                    <a:pt x="5841" y="4389"/>
                  </a:cubicBezTo>
                  <a:cubicBezTo>
                    <a:pt x="5833" y="4389"/>
                    <a:pt x="5833" y="4389"/>
                    <a:pt x="5826" y="4389"/>
                  </a:cubicBezTo>
                  <a:cubicBezTo>
                    <a:pt x="5774" y="4389"/>
                    <a:pt x="5687" y="4499"/>
                    <a:pt x="5635" y="4616"/>
                  </a:cubicBezTo>
                  <a:cubicBezTo>
                    <a:pt x="5577" y="4741"/>
                    <a:pt x="5496" y="4733"/>
                    <a:pt x="5569" y="4777"/>
                  </a:cubicBezTo>
                  <a:cubicBezTo>
                    <a:pt x="5635" y="4821"/>
                    <a:pt x="5767" y="5034"/>
                    <a:pt x="5767" y="5034"/>
                  </a:cubicBezTo>
                  <a:cubicBezTo>
                    <a:pt x="5767" y="5034"/>
                    <a:pt x="5760" y="5085"/>
                    <a:pt x="5767" y="5239"/>
                  </a:cubicBezTo>
                  <a:cubicBezTo>
                    <a:pt x="5782" y="5400"/>
                    <a:pt x="5950" y="5627"/>
                    <a:pt x="5950" y="5730"/>
                  </a:cubicBezTo>
                  <a:cubicBezTo>
                    <a:pt x="5950" y="5832"/>
                    <a:pt x="5884" y="6001"/>
                    <a:pt x="5819" y="6060"/>
                  </a:cubicBezTo>
                  <a:cubicBezTo>
                    <a:pt x="5745" y="6111"/>
                    <a:pt x="5884" y="6162"/>
                    <a:pt x="5848" y="6272"/>
                  </a:cubicBezTo>
                  <a:cubicBezTo>
                    <a:pt x="5819" y="6382"/>
                    <a:pt x="5782" y="6411"/>
                    <a:pt x="5884" y="6499"/>
                  </a:cubicBezTo>
                  <a:cubicBezTo>
                    <a:pt x="5987" y="6587"/>
                    <a:pt x="5907" y="6580"/>
                    <a:pt x="5841" y="6624"/>
                  </a:cubicBezTo>
                  <a:cubicBezTo>
                    <a:pt x="5767" y="6668"/>
                    <a:pt x="5848" y="6727"/>
                    <a:pt x="5907" y="6858"/>
                  </a:cubicBezTo>
                  <a:cubicBezTo>
                    <a:pt x="5958" y="6983"/>
                    <a:pt x="5870" y="7100"/>
                    <a:pt x="5833" y="7100"/>
                  </a:cubicBezTo>
                  <a:cubicBezTo>
                    <a:pt x="5826" y="7100"/>
                    <a:pt x="5819" y="7093"/>
                    <a:pt x="5819" y="7086"/>
                  </a:cubicBezTo>
                  <a:cubicBezTo>
                    <a:pt x="5804" y="7056"/>
                    <a:pt x="5760" y="7027"/>
                    <a:pt x="5716" y="7027"/>
                  </a:cubicBezTo>
                  <a:cubicBezTo>
                    <a:pt x="5694" y="7027"/>
                    <a:pt x="5672" y="7034"/>
                    <a:pt x="5643" y="7056"/>
                  </a:cubicBezTo>
                  <a:cubicBezTo>
                    <a:pt x="5599" y="7093"/>
                    <a:pt x="5548" y="7122"/>
                    <a:pt x="5489" y="7122"/>
                  </a:cubicBezTo>
                  <a:cubicBezTo>
                    <a:pt x="5460" y="7122"/>
                    <a:pt x="5430" y="7115"/>
                    <a:pt x="5393" y="7100"/>
                  </a:cubicBezTo>
                  <a:cubicBezTo>
                    <a:pt x="5372" y="7086"/>
                    <a:pt x="5350" y="7078"/>
                    <a:pt x="5328" y="7078"/>
                  </a:cubicBezTo>
                  <a:cubicBezTo>
                    <a:pt x="5269" y="7078"/>
                    <a:pt x="5240" y="7129"/>
                    <a:pt x="5203" y="7166"/>
                  </a:cubicBezTo>
                  <a:cubicBezTo>
                    <a:pt x="5159" y="7225"/>
                    <a:pt x="5079" y="7269"/>
                    <a:pt x="5012" y="7283"/>
                  </a:cubicBezTo>
                  <a:cubicBezTo>
                    <a:pt x="4947" y="7291"/>
                    <a:pt x="4829" y="7305"/>
                    <a:pt x="4785" y="7349"/>
                  </a:cubicBezTo>
                  <a:cubicBezTo>
                    <a:pt x="4741" y="7393"/>
                    <a:pt x="4793" y="7408"/>
                    <a:pt x="4866" y="7452"/>
                  </a:cubicBezTo>
                  <a:cubicBezTo>
                    <a:pt x="4910" y="7481"/>
                    <a:pt x="5005" y="7496"/>
                    <a:pt x="5057" y="7503"/>
                  </a:cubicBezTo>
                  <a:cubicBezTo>
                    <a:pt x="5057" y="7518"/>
                    <a:pt x="5064" y="7562"/>
                    <a:pt x="5042" y="7584"/>
                  </a:cubicBezTo>
                  <a:cubicBezTo>
                    <a:pt x="5042" y="7598"/>
                    <a:pt x="5027" y="7598"/>
                    <a:pt x="5005" y="7598"/>
                  </a:cubicBezTo>
                  <a:cubicBezTo>
                    <a:pt x="4961" y="7598"/>
                    <a:pt x="4895" y="7577"/>
                    <a:pt x="4895" y="7577"/>
                  </a:cubicBezTo>
                  <a:cubicBezTo>
                    <a:pt x="4807" y="7635"/>
                    <a:pt x="4807" y="7635"/>
                    <a:pt x="4807" y="7635"/>
                  </a:cubicBezTo>
                  <a:cubicBezTo>
                    <a:pt x="4807" y="7635"/>
                    <a:pt x="4756" y="7577"/>
                    <a:pt x="4705" y="7577"/>
                  </a:cubicBezTo>
                  <a:cubicBezTo>
                    <a:pt x="4690" y="7577"/>
                    <a:pt x="4675" y="7577"/>
                    <a:pt x="4661" y="7584"/>
                  </a:cubicBezTo>
                  <a:cubicBezTo>
                    <a:pt x="4602" y="7628"/>
                    <a:pt x="4551" y="7657"/>
                    <a:pt x="4485" y="7657"/>
                  </a:cubicBezTo>
                  <a:cubicBezTo>
                    <a:pt x="4478" y="7657"/>
                    <a:pt x="4463" y="7657"/>
                    <a:pt x="4456" y="7657"/>
                  </a:cubicBezTo>
                  <a:cubicBezTo>
                    <a:pt x="4375" y="7642"/>
                    <a:pt x="4287" y="7437"/>
                    <a:pt x="4250" y="7364"/>
                  </a:cubicBezTo>
                  <a:cubicBezTo>
                    <a:pt x="4221" y="7283"/>
                    <a:pt x="3921" y="7210"/>
                    <a:pt x="3855" y="7181"/>
                  </a:cubicBezTo>
                  <a:cubicBezTo>
                    <a:pt x="3789" y="7144"/>
                    <a:pt x="3642" y="7086"/>
                    <a:pt x="3540" y="7063"/>
                  </a:cubicBezTo>
                  <a:cubicBezTo>
                    <a:pt x="3518" y="7063"/>
                    <a:pt x="3496" y="7056"/>
                    <a:pt x="3474" y="7056"/>
                  </a:cubicBezTo>
                  <a:cubicBezTo>
                    <a:pt x="3393" y="7056"/>
                    <a:pt x="3312" y="7086"/>
                    <a:pt x="3247" y="7137"/>
                  </a:cubicBezTo>
                  <a:cubicBezTo>
                    <a:pt x="3210" y="7151"/>
                    <a:pt x="3181" y="7166"/>
                    <a:pt x="3159" y="7166"/>
                  </a:cubicBezTo>
                  <a:cubicBezTo>
                    <a:pt x="3115" y="7166"/>
                    <a:pt x="3085" y="7137"/>
                    <a:pt x="3093" y="7100"/>
                  </a:cubicBezTo>
                  <a:cubicBezTo>
                    <a:pt x="3107" y="7041"/>
                    <a:pt x="3093" y="6998"/>
                    <a:pt x="3005" y="6939"/>
                  </a:cubicBezTo>
                  <a:cubicBezTo>
                    <a:pt x="2968" y="6917"/>
                    <a:pt x="2946" y="6910"/>
                    <a:pt x="2931" y="6910"/>
                  </a:cubicBezTo>
                  <a:cubicBezTo>
                    <a:pt x="2902" y="6910"/>
                    <a:pt x="2895" y="6932"/>
                    <a:pt x="2924" y="6961"/>
                  </a:cubicBezTo>
                  <a:cubicBezTo>
                    <a:pt x="2968" y="7012"/>
                    <a:pt x="2968" y="7063"/>
                    <a:pt x="2939" y="7063"/>
                  </a:cubicBezTo>
                  <a:cubicBezTo>
                    <a:pt x="2910" y="7063"/>
                    <a:pt x="2866" y="7020"/>
                    <a:pt x="2822" y="7020"/>
                  </a:cubicBezTo>
                  <a:lnTo>
                    <a:pt x="2814" y="7020"/>
                  </a:lnTo>
                  <a:cubicBezTo>
                    <a:pt x="2800" y="7020"/>
                    <a:pt x="2792" y="7027"/>
                    <a:pt x="2778" y="7027"/>
                  </a:cubicBezTo>
                  <a:cubicBezTo>
                    <a:pt x="2726" y="7027"/>
                    <a:pt x="2660" y="7005"/>
                    <a:pt x="2675" y="6954"/>
                  </a:cubicBezTo>
                  <a:cubicBezTo>
                    <a:pt x="2697" y="6888"/>
                    <a:pt x="2778" y="6895"/>
                    <a:pt x="2822" y="6829"/>
                  </a:cubicBezTo>
                  <a:cubicBezTo>
                    <a:pt x="2866" y="6763"/>
                    <a:pt x="2631" y="6682"/>
                    <a:pt x="2631" y="6682"/>
                  </a:cubicBezTo>
                  <a:cubicBezTo>
                    <a:pt x="2631" y="6741"/>
                    <a:pt x="2602" y="6778"/>
                    <a:pt x="2572" y="6778"/>
                  </a:cubicBezTo>
                  <a:cubicBezTo>
                    <a:pt x="2558" y="6778"/>
                    <a:pt x="2543" y="6763"/>
                    <a:pt x="2543" y="6734"/>
                  </a:cubicBezTo>
                  <a:cubicBezTo>
                    <a:pt x="2536" y="6682"/>
                    <a:pt x="2514" y="6660"/>
                    <a:pt x="2477" y="6660"/>
                  </a:cubicBezTo>
                  <a:cubicBezTo>
                    <a:pt x="2462" y="6660"/>
                    <a:pt x="2440" y="6668"/>
                    <a:pt x="2419" y="6682"/>
                  </a:cubicBezTo>
                  <a:cubicBezTo>
                    <a:pt x="2345" y="6727"/>
                    <a:pt x="2221" y="6712"/>
                    <a:pt x="2213" y="6763"/>
                  </a:cubicBezTo>
                  <a:cubicBezTo>
                    <a:pt x="2199" y="6807"/>
                    <a:pt x="2199" y="6873"/>
                    <a:pt x="2140" y="6895"/>
                  </a:cubicBezTo>
                  <a:cubicBezTo>
                    <a:pt x="2089" y="6917"/>
                    <a:pt x="2052" y="7034"/>
                    <a:pt x="2111" y="7100"/>
                  </a:cubicBezTo>
                  <a:cubicBezTo>
                    <a:pt x="2140" y="7137"/>
                    <a:pt x="2184" y="7151"/>
                    <a:pt x="2221" y="7151"/>
                  </a:cubicBezTo>
                  <a:cubicBezTo>
                    <a:pt x="2265" y="7151"/>
                    <a:pt x="2301" y="7137"/>
                    <a:pt x="2323" y="7122"/>
                  </a:cubicBezTo>
                  <a:cubicBezTo>
                    <a:pt x="2367" y="7100"/>
                    <a:pt x="2375" y="7049"/>
                    <a:pt x="2426" y="7049"/>
                  </a:cubicBezTo>
                  <a:cubicBezTo>
                    <a:pt x="2440" y="7049"/>
                    <a:pt x="2462" y="7049"/>
                    <a:pt x="2492" y="7063"/>
                  </a:cubicBezTo>
                  <a:cubicBezTo>
                    <a:pt x="2617" y="7122"/>
                    <a:pt x="2529" y="7144"/>
                    <a:pt x="2514" y="7225"/>
                  </a:cubicBezTo>
                  <a:cubicBezTo>
                    <a:pt x="2507" y="7305"/>
                    <a:pt x="2440" y="7305"/>
                    <a:pt x="2440" y="7305"/>
                  </a:cubicBezTo>
                  <a:cubicBezTo>
                    <a:pt x="2440" y="7283"/>
                    <a:pt x="2382" y="7232"/>
                    <a:pt x="2309" y="7232"/>
                  </a:cubicBezTo>
                  <a:cubicBezTo>
                    <a:pt x="2287" y="7232"/>
                    <a:pt x="2265" y="7239"/>
                    <a:pt x="2243" y="7247"/>
                  </a:cubicBezTo>
                  <a:cubicBezTo>
                    <a:pt x="2140" y="7291"/>
                    <a:pt x="2169" y="7393"/>
                    <a:pt x="2169" y="7393"/>
                  </a:cubicBezTo>
                  <a:cubicBezTo>
                    <a:pt x="2103" y="7408"/>
                    <a:pt x="2045" y="7415"/>
                    <a:pt x="1994" y="7415"/>
                  </a:cubicBezTo>
                  <a:cubicBezTo>
                    <a:pt x="1898" y="7415"/>
                    <a:pt x="1832" y="7386"/>
                    <a:pt x="1796" y="7291"/>
                  </a:cubicBezTo>
                  <a:cubicBezTo>
                    <a:pt x="1781" y="7261"/>
                    <a:pt x="1752" y="7254"/>
                    <a:pt x="1708" y="7254"/>
                  </a:cubicBezTo>
                  <a:cubicBezTo>
                    <a:pt x="1612" y="7254"/>
                    <a:pt x="1451" y="7327"/>
                    <a:pt x="1386" y="7393"/>
                  </a:cubicBezTo>
                  <a:cubicBezTo>
                    <a:pt x="1319" y="7459"/>
                    <a:pt x="1136" y="7481"/>
                    <a:pt x="1034" y="7481"/>
                  </a:cubicBezTo>
                  <a:cubicBezTo>
                    <a:pt x="997" y="7481"/>
                    <a:pt x="968" y="7474"/>
                    <a:pt x="953" y="7474"/>
                  </a:cubicBezTo>
                  <a:cubicBezTo>
                    <a:pt x="909" y="7459"/>
                    <a:pt x="917" y="7327"/>
                    <a:pt x="865" y="7327"/>
                  </a:cubicBezTo>
                  <a:cubicBezTo>
                    <a:pt x="807" y="7327"/>
                    <a:pt x="623" y="7452"/>
                    <a:pt x="521" y="7496"/>
                  </a:cubicBezTo>
                  <a:cubicBezTo>
                    <a:pt x="499" y="7510"/>
                    <a:pt x="477" y="7510"/>
                    <a:pt x="455" y="7510"/>
                  </a:cubicBezTo>
                  <a:cubicBezTo>
                    <a:pt x="396" y="7510"/>
                    <a:pt x="360" y="7467"/>
                    <a:pt x="374" y="7430"/>
                  </a:cubicBezTo>
                  <a:cubicBezTo>
                    <a:pt x="396" y="7386"/>
                    <a:pt x="455" y="7335"/>
                    <a:pt x="440" y="7305"/>
                  </a:cubicBezTo>
                  <a:cubicBezTo>
                    <a:pt x="440" y="7291"/>
                    <a:pt x="433" y="7283"/>
                    <a:pt x="418" y="7283"/>
                  </a:cubicBezTo>
                  <a:cubicBezTo>
                    <a:pt x="404" y="7283"/>
                    <a:pt x="381" y="7298"/>
                    <a:pt x="352" y="7335"/>
                  </a:cubicBezTo>
                  <a:cubicBezTo>
                    <a:pt x="330" y="7364"/>
                    <a:pt x="308" y="7379"/>
                    <a:pt x="286" y="7379"/>
                  </a:cubicBezTo>
                  <a:cubicBezTo>
                    <a:pt x="257" y="7379"/>
                    <a:pt x="235" y="7357"/>
                    <a:pt x="228" y="7335"/>
                  </a:cubicBezTo>
                  <a:cubicBezTo>
                    <a:pt x="213" y="7305"/>
                    <a:pt x="242" y="7232"/>
                    <a:pt x="147" y="7159"/>
                  </a:cubicBezTo>
                  <a:cubicBezTo>
                    <a:pt x="59" y="7078"/>
                    <a:pt x="45" y="6998"/>
                    <a:pt x="81" y="6932"/>
                  </a:cubicBezTo>
                  <a:cubicBezTo>
                    <a:pt x="118" y="6858"/>
                    <a:pt x="140" y="6851"/>
                    <a:pt x="118" y="6792"/>
                  </a:cubicBezTo>
                  <a:cubicBezTo>
                    <a:pt x="88" y="6734"/>
                    <a:pt x="88" y="6682"/>
                    <a:pt x="140" y="6609"/>
                  </a:cubicBezTo>
                  <a:cubicBezTo>
                    <a:pt x="184" y="6543"/>
                    <a:pt x="191" y="6543"/>
                    <a:pt x="169" y="6463"/>
                  </a:cubicBezTo>
                  <a:cubicBezTo>
                    <a:pt x="147" y="6382"/>
                    <a:pt x="213" y="6309"/>
                    <a:pt x="213" y="6309"/>
                  </a:cubicBezTo>
                  <a:cubicBezTo>
                    <a:pt x="206" y="6258"/>
                    <a:pt x="228" y="6191"/>
                    <a:pt x="272" y="6148"/>
                  </a:cubicBezTo>
                  <a:cubicBezTo>
                    <a:pt x="316" y="6104"/>
                    <a:pt x="330" y="6045"/>
                    <a:pt x="308" y="6001"/>
                  </a:cubicBezTo>
                  <a:cubicBezTo>
                    <a:pt x="286" y="5957"/>
                    <a:pt x="228" y="5877"/>
                    <a:pt x="206" y="5774"/>
                  </a:cubicBezTo>
                  <a:cubicBezTo>
                    <a:pt x="184" y="5671"/>
                    <a:pt x="213" y="5569"/>
                    <a:pt x="250" y="5525"/>
                  </a:cubicBezTo>
                  <a:cubicBezTo>
                    <a:pt x="286" y="5481"/>
                    <a:pt x="294" y="5408"/>
                    <a:pt x="352" y="5312"/>
                  </a:cubicBezTo>
                  <a:cubicBezTo>
                    <a:pt x="411" y="5210"/>
                    <a:pt x="455" y="5158"/>
                    <a:pt x="477" y="5070"/>
                  </a:cubicBezTo>
                  <a:cubicBezTo>
                    <a:pt x="499" y="4982"/>
                    <a:pt x="536" y="4960"/>
                    <a:pt x="579" y="4924"/>
                  </a:cubicBezTo>
                  <a:cubicBezTo>
                    <a:pt x="623" y="4887"/>
                    <a:pt x="601" y="4631"/>
                    <a:pt x="623" y="4550"/>
                  </a:cubicBezTo>
                  <a:cubicBezTo>
                    <a:pt x="645" y="4470"/>
                    <a:pt x="601" y="4404"/>
                    <a:pt x="667" y="4345"/>
                  </a:cubicBezTo>
                  <a:cubicBezTo>
                    <a:pt x="741" y="4286"/>
                    <a:pt x="770" y="4206"/>
                    <a:pt x="770" y="4081"/>
                  </a:cubicBezTo>
                  <a:cubicBezTo>
                    <a:pt x="770" y="3957"/>
                    <a:pt x="865" y="3832"/>
                    <a:pt x="917" y="3788"/>
                  </a:cubicBezTo>
                  <a:cubicBezTo>
                    <a:pt x="975" y="3744"/>
                    <a:pt x="1056" y="3663"/>
                    <a:pt x="1078" y="3634"/>
                  </a:cubicBezTo>
                  <a:cubicBezTo>
                    <a:pt x="1100" y="3598"/>
                    <a:pt x="1144" y="3495"/>
                    <a:pt x="1195" y="3436"/>
                  </a:cubicBezTo>
                  <a:cubicBezTo>
                    <a:pt x="1239" y="3378"/>
                    <a:pt x="1268" y="3356"/>
                    <a:pt x="1349" y="3334"/>
                  </a:cubicBezTo>
                  <a:cubicBezTo>
                    <a:pt x="1429" y="3312"/>
                    <a:pt x="1444" y="3158"/>
                    <a:pt x="1473" y="3063"/>
                  </a:cubicBezTo>
                  <a:cubicBezTo>
                    <a:pt x="1503" y="2989"/>
                    <a:pt x="1598" y="2887"/>
                    <a:pt x="1635" y="2843"/>
                  </a:cubicBezTo>
                  <a:cubicBezTo>
                    <a:pt x="1664" y="2806"/>
                    <a:pt x="1664" y="2806"/>
                    <a:pt x="1664" y="2806"/>
                  </a:cubicBezTo>
                  <a:cubicBezTo>
                    <a:pt x="1664" y="2806"/>
                    <a:pt x="1664" y="2799"/>
                    <a:pt x="1657" y="2791"/>
                  </a:cubicBezTo>
                  <a:cubicBezTo>
                    <a:pt x="1700" y="2770"/>
                    <a:pt x="1700" y="2770"/>
                    <a:pt x="1700" y="2770"/>
                  </a:cubicBezTo>
                  <a:lnTo>
                    <a:pt x="1700" y="2770"/>
                  </a:lnTo>
                  <a:cubicBezTo>
                    <a:pt x="1708" y="2770"/>
                    <a:pt x="1767" y="2762"/>
                    <a:pt x="1825" y="2623"/>
                  </a:cubicBezTo>
                  <a:cubicBezTo>
                    <a:pt x="1898" y="2447"/>
                    <a:pt x="1986" y="2374"/>
                    <a:pt x="1994" y="2293"/>
                  </a:cubicBezTo>
                  <a:cubicBezTo>
                    <a:pt x="2008" y="2213"/>
                    <a:pt x="1986" y="2147"/>
                    <a:pt x="2008" y="2110"/>
                  </a:cubicBezTo>
                  <a:cubicBezTo>
                    <a:pt x="2030" y="2081"/>
                    <a:pt x="2096" y="2044"/>
                    <a:pt x="2074" y="1978"/>
                  </a:cubicBezTo>
                  <a:cubicBezTo>
                    <a:pt x="2052" y="1905"/>
                    <a:pt x="2089" y="1853"/>
                    <a:pt x="2155" y="1802"/>
                  </a:cubicBezTo>
                  <a:cubicBezTo>
                    <a:pt x="2221" y="1758"/>
                    <a:pt x="2243" y="1773"/>
                    <a:pt x="2243" y="1678"/>
                  </a:cubicBezTo>
                  <a:cubicBezTo>
                    <a:pt x="2243" y="1590"/>
                    <a:pt x="2191" y="1627"/>
                    <a:pt x="2213" y="1553"/>
                  </a:cubicBezTo>
                  <a:cubicBezTo>
                    <a:pt x="2236" y="1487"/>
                    <a:pt x="2294" y="1480"/>
                    <a:pt x="2294" y="1421"/>
                  </a:cubicBezTo>
                  <a:cubicBezTo>
                    <a:pt x="2294" y="1363"/>
                    <a:pt x="2345" y="1216"/>
                    <a:pt x="2294" y="1216"/>
                  </a:cubicBezTo>
                  <a:lnTo>
                    <a:pt x="2294" y="1216"/>
                  </a:lnTo>
                  <a:cubicBezTo>
                    <a:pt x="2287" y="1216"/>
                    <a:pt x="2279" y="1216"/>
                    <a:pt x="2272" y="1216"/>
                  </a:cubicBezTo>
                  <a:cubicBezTo>
                    <a:pt x="2221" y="1216"/>
                    <a:pt x="2169" y="1179"/>
                    <a:pt x="2213" y="1128"/>
                  </a:cubicBezTo>
                  <a:cubicBezTo>
                    <a:pt x="2257" y="1070"/>
                    <a:pt x="2199" y="1048"/>
                    <a:pt x="2155" y="982"/>
                  </a:cubicBezTo>
                  <a:cubicBezTo>
                    <a:pt x="2111" y="908"/>
                    <a:pt x="2140" y="718"/>
                    <a:pt x="2140" y="718"/>
                  </a:cubicBezTo>
                  <a:cubicBezTo>
                    <a:pt x="2140" y="718"/>
                    <a:pt x="2140" y="718"/>
                    <a:pt x="2148" y="718"/>
                  </a:cubicBezTo>
                  <a:cubicBezTo>
                    <a:pt x="2155" y="732"/>
                    <a:pt x="2162" y="747"/>
                    <a:pt x="2162" y="747"/>
                  </a:cubicBezTo>
                  <a:cubicBezTo>
                    <a:pt x="2162" y="747"/>
                    <a:pt x="2155" y="732"/>
                    <a:pt x="2148" y="718"/>
                  </a:cubicBezTo>
                  <a:cubicBezTo>
                    <a:pt x="2148" y="718"/>
                    <a:pt x="2162" y="710"/>
                    <a:pt x="2199" y="696"/>
                  </a:cubicBezTo>
                  <a:cubicBezTo>
                    <a:pt x="2206" y="696"/>
                    <a:pt x="2206" y="696"/>
                    <a:pt x="2206" y="696"/>
                  </a:cubicBezTo>
                  <a:cubicBezTo>
                    <a:pt x="2265" y="696"/>
                    <a:pt x="2353" y="879"/>
                    <a:pt x="2426" y="923"/>
                  </a:cubicBezTo>
                  <a:cubicBezTo>
                    <a:pt x="2440" y="930"/>
                    <a:pt x="2455" y="930"/>
                    <a:pt x="2462" y="930"/>
                  </a:cubicBezTo>
                  <a:cubicBezTo>
                    <a:pt x="2521" y="930"/>
                    <a:pt x="2550" y="850"/>
                    <a:pt x="2529" y="777"/>
                  </a:cubicBezTo>
                  <a:cubicBezTo>
                    <a:pt x="2507" y="681"/>
                    <a:pt x="2529" y="601"/>
                    <a:pt x="2617" y="593"/>
                  </a:cubicBezTo>
                  <a:cubicBezTo>
                    <a:pt x="2631" y="593"/>
                    <a:pt x="2638" y="593"/>
                    <a:pt x="2638" y="593"/>
                  </a:cubicBezTo>
                  <a:cubicBezTo>
                    <a:pt x="2712" y="593"/>
                    <a:pt x="2704" y="644"/>
                    <a:pt x="2734" y="828"/>
                  </a:cubicBezTo>
                  <a:cubicBezTo>
                    <a:pt x="2748" y="923"/>
                    <a:pt x="2807" y="945"/>
                    <a:pt x="2866" y="945"/>
                  </a:cubicBezTo>
                  <a:cubicBezTo>
                    <a:pt x="2931" y="945"/>
                    <a:pt x="3005" y="908"/>
                    <a:pt x="3005" y="908"/>
                  </a:cubicBezTo>
                  <a:cubicBezTo>
                    <a:pt x="3019" y="967"/>
                    <a:pt x="3041" y="982"/>
                    <a:pt x="3129" y="982"/>
                  </a:cubicBezTo>
                  <a:cubicBezTo>
                    <a:pt x="3217" y="982"/>
                    <a:pt x="3166" y="1077"/>
                    <a:pt x="3093" y="1091"/>
                  </a:cubicBezTo>
                  <a:cubicBezTo>
                    <a:pt x="3027" y="1106"/>
                    <a:pt x="3041" y="1077"/>
                    <a:pt x="3027" y="1253"/>
                  </a:cubicBezTo>
                  <a:cubicBezTo>
                    <a:pt x="3027" y="1297"/>
                    <a:pt x="3034" y="1319"/>
                    <a:pt x="3056" y="1319"/>
                  </a:cubicBezTo>
                  <a:cubicBezTo>
                    <a:pt x="3100" y="1319"/>
                    <a:pt x="3188" y="1209"/>
                    <a:pt x="3217" y="1194"/>
                  </a:cubicBezTo>
                  <a:cubicBezTo>
                    <a:pt x="3269" y="1172"/>
                    <a:pt x="3247" y="1150"/>
                    <a:pt x="3269" y="1070"/>
                  </a:cubicBezTo>
                  <a:cubicBezTo>
                    <a:pt x="3283" y="1018"/>
                    <a:pt x="3298" y="982"/>
                    <a:pt x="3327" y="982"/>
                  </a:cubicBezTo>
                  <a:cubicBezTo>
                    <a:pt x="3342" y="982"/>
                    <a:pt x="3364" y="996"/>
                    <a:pt x="3393" y="1011"/>
                  </a:cubicBezTo>
                  <a:cubicBezTo>
                    <a:pt x="3408" y="1026"/>
                    <a:pt x="3422" y="1033"/>
                    <a:pt x="3437" y="1033"/>
                  </a:cubicBezTo>
                  <a:cubicBezTo>
                    <a:pt x="3474" y="1033"/>
                    <a:pt x="3481" y="974"/>
                    <a:pt x="3503" y="930"/>
                  </a:cubicBezTo>
                  <a:cubicBezTo>
                    <a:pt x="3510" y="916"/>
                    <a:pt x="3525" y="916"/>
                    <a:pt x="3547" y="916"/>
                  </a:cubicBezTo>
                  <a:cubicBezTo>
                    <a:pt x="3591" y="916"/>
                    <a:pt x="3650" y="952"/>
                    <a:pt x="3650" y="952"/>
                  </a:cubicBezTo>
                  <a:cubicBezTo>
                    <a:pt x="3562" y="820"/>
                    <a:pt x="3562" y="820"/>
                    <a:pt x="3562" y="820"/>
                  </a:cubicBezTo>
                  <a:cubicBezTo>
                    <a:pt x="3562" y="820"/>
                    <a:pt x="3562" y="820"/>
                    <a:pt x="3620" y="777"/>
                  </a:cubicBezTo>
                  <a:cubicBezTo>
                    <a:pt x="3620" y="777"/>
                    <a:pt x="3620" y="777"/>
                    <a:pt x="3620" y="769"/>
                  </a:cubicBezTo>
                  <a:cubicBezTo>
                    <a:pt x="3620" y="777"/>
                    <a:pt x="3620" y="784"/>
                    <a:pt x="3620" y="791"/>
                  </a:cubicBezTo>
                  <a:cubicBezTo>
                    <a:pt x="3620" y="813"/>
                    <a:pt x="3620" y="828"/>
                    <a:pt x="3620" y="828"/>
                  </a:cubicBezTo>
                  <a:cubicBezTo>
                    <a:pt x="3620" y="828"/>
                    <a:pt x="3620" y="813"/>
                    <a:pt x="3620" y="791"/>
                  </a:cubicBezTo>
                  <a:cubicBezTo>
                    <a:pt x="3620" y="784"/>
                    <a:pt x="3620" y="777"/>
                    <a:pt x="3620" y="769"/>
                  </a:cubicBezTo>
                  <a:cubicBezTo>
                    <a:pt x="3635" y="762"/>
                    <a:pt x="3650" y="762"/>
                    <a:pt x="3672" y="762"/>
                  </a:cubicBezTo>
                  <a:cubicBezTo>
                    <a:pt x="3708" y="762"/>
                    <a:pt x="3745" y="769"/>
                    <a:pt x="3789" y="769"/>
                  </a:cubicBezTo>
                  <a:cubicBezTo>
                    <a:pt x="3803" y="769"/>
                    <a:pt x="3818" y="769"/>
                    <a:pt x="3833" y="762"/>
                  </a:cubicBezTo>
                  <a:cubicBezTo>
                    <a:pt x="3899" y="725"/>
                    <a:pt x="3972" y="740"/>
                    <a:pt x="3972" y="630"/>
                  </a:cubicBezTo>
                  <a:cubicBezTo>
                    <a:pt x="3972" y="513"/>
                    <a:pt x="4082" y="527"/>
                    <a:pt x="4192" y="513"/>
                  </a:cubicBezTo>
                  <a:cubicBezTo>
                    <a:pt x="4309" y="505"/>
                    <a:pt x="4250" y="469"/>
                    <a:pt x="4272" y="425"/>
                  </a:cubicBezTo>
                  <a:cubicBezTo>
                    <a:pt x="4294" y="381"/>
                    <a:pt x="4294" y="322"/>
                    <a:pt x="4250" y="278"/>
                  </a:cubicBezTo>
                  <a:cubicBezTo>
                    <a:pt x="4236" y="256"/>
                    <a:pt x="4214" y="249"/>
                    <a:pt x="4192" y="249"/>
                  </a:cubicBezTo>
                  <a:cubicBezTo>
                    <a:pt x="4170" y="249"/>
                    <a:pt x="4155" y="256"/>
                    <a:pt x="4133" y="256"/>
                  </a:cubicBezTo>
                  <a:cubicBezTo>
                    <a:pt x="4126" y="256"/>
                    <a:pt x="4111" y="256"/>
                    <a:pt x="4104" y="256"/>
                  </a:cubicBezTo>
                  <a:cubicBezTo>
                    <a:pt x="4045" y="241"/>
                    <a:pt x="4045" y="220"/>
                    <a:pt x="4045" y="220"/>
                  </a:cubicBezTo>
                  <a:cubicBezTo>
                    <a:pt x="4045" y="220"/>
                    <a:pt x="4067" y="153"/>
                    <a:pt x="4119" y="117"/>
                  </a:cubicBezTo>
                  <a:cubicBezTo>
                    <a:pt x="4162" y="80"/>
                    <a:pt x="4221" y="73"/>
                    <a:pt x="4272" y="58"/>
                  </a:cubicBezTo>
                  <a:cubicBezTo>
                    <a:pt x="4280" y="58"/>
                    <a:pt x="4280" y="58"/>
                    <a:pt x="4287" y="58"/>
                  </a:cubicBezTo>
                  <a:cubicBezTo>
                    <a:pt x="4324" y="58"/>
                    <a:pt x="4331" y="102"/>
                    <a:pt x="4360" y="102"/>
                  </a:cubicBezTo>
                  <a:cubicBezTo>
                    <a:pt x="4368" y="102"/>
                    <a:pt x="4368" y="95"/>
                    <a:pt x="4375" y="95"/>
                  </a:cubicBezTo>
                  <a:cubicBezTo>
                    <a:pt x="4419" y="73"/>
                    <a:pt x="4419" y="44"/>
                    <a:pt x="4441" y="44"/>
                  </a:cubicBezTo>
                  <a:cubicBezTo>
                    <a:pt x="4448" y="44"/>
                    <a:pt x="4448" y="44"/>
                    <a:pt x="4456" y="51"/>
                  </a:cubicBezTo>
                  <a:cubicBezTo>
                    <a:pt x="4492" y="58"/>
                    <a:pt x="4492" y="102"/>
                    <a:pt x="4522" y="132"/>
                  </a:cubicBezTo>
                  <a:cubicBezTo>
                    <a:pt x="4529" y="132"/>
                    <a:pt x="4536" y="132"/>
                    <a:pt x="4543" y="132"/>
                  </a:cubicBezTo>
                  <a:cubicBezTo>
                    <a:pt x="4573" y="132"/>
                    <a:pt x="4602" y="102"/>
                    <a:pt x="4646" y="73"/>
                  </a:cubicBezTo>
                  <a:cubicBezTo>
                    <a:pt x="4690" y="44"/>
                    <a:pt x="4705" y="36"/>
                    <a:pt x="4727" y="36"/>
                  </a:cubicBezTo>
                  <a:lnTo>
                    <a:pt x="4727" y="0"/>
                  </a:lnTo>
                  <a:lnTo>
                    <a:pt x="4727" y="0"/>
                  </a:lnTo>
                  <a:lnTo>
                    <a:pt x="4727" y="0"/>
                  </a:lnTo>
                  <a:cubicBezTo>
                    <a:pt x="4705" y="0"/>
                    <a:pt x="4683" y="14"/>
                    <a:pt x="4653" y="36"/>
                  </a:cubicBezTo>
                  <a:cubicBezTo>
                    <a:pt x="4631" y="44"/>
                    <a:pt x="4631" y="44"/>
                    <a:pt x="4631" y="44"/>
                  </a:cubicBezTo>
                  <a:cubicBezTo>
                    <a:pt x="4617" y="58"/>
                    <a:pt x="4602" y="66"/>
                    <a:pt x="4588" y="80"/>
                  </a:cubicBezTo>
                  <a:cubicBezTo>
                    <a:pt x="4573" y="88"/>
                    <a:pt x="4551" y="102"/>
                    <a:pt x="4543" y="102"/>
                  </a:cubicBezTo>
                  <a:cubicBezTo>
                    <a:pt x="4529" y="95"/>
                    <a:pt x="4522" y="88"/>
                    <a:pt x="4522" y="73"/>
                  </a:cubicBezTo>
                  <a:cubicBezTo>
                    <a:pt x="4507" y="51"/>
                    <a:pt x="4492" y="29"/>
                    <a:pt x="4463" y="22"/>
                  </a:cubicBezTo>
                  <a:cubicBezTo>
                    <a:pt x="4456" y="14"/>
                    <a:pt x="4448" y="14"/>
                    <a:pt x="4441" y="14"/>
                  </a:cubicBezTo>
                  <a:cubicBezTo>
                    <a:pt x="4419" y="14"/>
                    <a:pt x="4404" y="29"/>
                    <a:pt x="4397" y="44"/>
                  </a:cubicBezTo>
                  <a:cubicBezTo>
                    <a:pt x="4382" y="51"/>
                    <a:pt x="4375" y="58"/>
                    <a:pt x="4360" y="66"/>
                  </a:cubicBezTo>
                  <a:lnTo>
                    <a:pt x="4360" y="66"/>
                  </a:lnTo>
                  <a:cubicBezTo>
                    <a:pt x="4360" y="66"/>
                    <a:pt x="4353" y="66"/>
                    <a:pt x="4353" y="58"/>
                  </a:cubicBezTo>
                  <a:cubicBezTo>
                    <a:pt x="4338" y="44"/>
                    <a:pt x="4317" y="29"/>
                    <a:pt x="4287" y="29"/>
                  </a:cubicBezTo>
                  <a:cubicBezTo>
                    <a:pt x="4280" y="29"/>
                    <a:pt x="4272" y="29"/>
                    <a:pt x="4265" y="29"/>
                  </a:cubicBezTo>
                  <a:cubicBezTo>
                    <a:pt x="4207" y="44"/>
                    <a:pt x="4148" y="51"/>
                    <a:pt x="4097" y="95"/>
                  </a:cubicBezTo>
                  <a:cubicBezTo>
                    <a:pt x="4045" y="132"/>
                    <a:pt x="4023" y="205"/>
                    <a:pt x="4016" y="212"/>
                  </a:cubicBezTo>
                  <a:lnTo>
                    <a:pt x="4016" y="212"/>
                  </a:lnTo>
                  <a:cubicBezTo>
                    <a:pt x="4016" y="220"/>
                    <a:pt x="4016" y="220"/>
                    <a:pt x="4016" y="220"/>
                  </a:cubicBezTo>
                  <a:cubicBezTo>
                    <a:pt x="4016" y="227"/>
                    <a:pt x="4023" y="271"/>
                    <a:pt x="4097" y="285"/>
                  </a:cubicBezTo>
                  <a:cubicBezTo>
                    <a:pt x="4111" y="285"/>
                    <a:pt x="4119" y="285"/>
                    <a:pt x="4133" y="285"/>
                  </a:cubicBezTo>
                  <a:cubicBezTo>
                    <a:pt x="4141" y="285"/>
                    <a:pt x="4155" y="285"/>
                    <a:pt x="4170" y="285"/>
                  </a:cubicBezTo>
                  <a:cubicBezTo>
                    <a:pt x="4177" y="285"/>
                    <a:pt x="4184" y="278"/>
                    <a:pt x="4192" y="278"/>
                  </a:cubicBezTo>
                  <a:cubicBezTo>
                    <a:pt x="4207" y="278"/>
                    <a:pt x="4214" y="285"/>
                    <a:pt x="4229" y="300"/>
                  </a:cubicBezTo>
                  <a:cubicBezTo>
                    <a:pt x="4272" y="344"/>
                    <a:pt x="4258" y="388"/>
                    <a:pt x="4250" y="410"/>
                  </a:cubicBezTo>
                  <a:cubicBezTo>
                    <a:pt x="4236" y="432"/>
                    <a:pt x="4236" y="454"/>
                    <a:pt x="4236" y="461"/>
                  </a:cubicBezTo>
                  <a:cubicBezTo>
                    <a:pt x="4236" y="469"/>
                    <a:pt x="4236" y="469"/>
                    <a:pt x="4236" y="476"/>
                  </a:cubicBezTo>
                  <a:cubicBezTo>
                    <a:pt x="4236" y="476"/>
                    <a:pt x="4221" y="483"/>
                    <a:pt x="4192" y="483"/>
                  </a:cubicBezTo>
                  <a:cubicBezTo>
                    <a:pt x="4177" y="483"/>
                    <a:pt x="4162" y="483"/>
                    <a:pt x="4148" y="491"/>
                  </a:cubicBezTo>
                  <a:cubicBezTo>
                    <a:pt x="4045" y="491"/>
                    <a:pt x="3935" y="498"/>
                    <a:pt x="3935" y="630"/>
                  </a:cubicBezTo>
                  <a:cubicBezTo>
                    <a:pt x="3935" y="689"/>
                    <a:pt x="3913" y="696"/>
                    <a:pt x="3869" y="718"/>
                  </a:cubicBezTo>
                  <a:cubicBezTo>
                    <a:pt x="3855" y="718"/>
                    <a:pt x="3840" y="725"/>
                    <a:pt x="3818" y="732"/>
                  </a:cubicBezTo>
                  <a:cubicBezTo>
                    <a:pt x="3811" y="740"/>
                    <a:pt x="3796" y="740"/>
                    <a:pt x="3789" y="740"/>
                  </a:cubicBezTo>
                  <a:cubicBezTo>
                    <a:pt x="3767" y="740"/>
                    <a:pt x="3752" y="740"/>
                    <a:pt x="3730" y="732"/>
                  </a:cubicBezTo>
                  <a:cubicBezTo>
                    <a:pt x="3708" y="732"/>
                    <a:pt x="3686" y="725"/>
                    <a:pt x="3672" y="725"/>
                  </a:cubicBezTo>
                  <a:cubicBezTo>
                    <a:pt x="3664" y="725"/>
                    <a:pt x="3657" y="725"/>
                    <a:pt x="3650" y="732"/>
                  </a:cubicBezTo>
                  <a:cubicBezTo>
                    <a:pt x="3650" y="710"/>
                    <a:pt x="3650" y="710"/>
                    <a:pt x="3650" y="710"/>
                  </a:cubicBezTo>
                  <a:cubicBezTo>
                    <a:pt x="3598" y="747"/>
                    <a:pt x="3598" y="747"/>
                    <a:pt x="3598" y="747"/>
                  </a:cubicBezTo>
                  <a:cubicBezTo>
                    <a:pt x="3591" y="754"/>
                    <a:pt x="3591" y="754"/>
                    <a:pt x="3591" y="754"/>
                  </a:cubicBezTo>
                  <a:cubicBezTo>
                    <a:pt x="3591" y="762"/>
                    <a:pt x="3591" y="762"/>
                    <a:pt x="3591" y="762"/>
                  </a:cubicBezTo>
                  <a:cubicBezTo>
                    <a:pt x="3540" y="798"/>
                    <a:pt x="3540" y="798"/>
                    <a:pt x="3540" y="798"/>
                  </a:cubicBezTo>
                  <a:cubicBezTo>
                    <a:pt x="3518" y="813"/>
                    <a:pt x="3518" y="813"/>
                    <a:pt x="3518" y="813"/>
                  </a:cubicBezTo>
                  <a:cubicBezTo>
                    <a:pt x="3532" y="835"/>
                    <a:pt x="3532" y="835"/>
                    <a:pt x="3532" y="835"/>
                  </a:cubicBezTo>
                  <a:cubicBezTo>
                    <a:pt x="3569" y="886"/>
                    <a:pt x="3569" y="886"/>
                    <a:pt x="3569" y="886"/>
                  </a:cubicBezTo>
                  <a:cubicBezTo>
                    <a:pt x="3562" y="886"/>
                    <a:pt x="3554" y="879"/>
                    <a:pt x="3547" y="879"/>
                  </a:cubicBezTo>
                  <a:cubicBezTo>
                    <a:pt x="3518" y="879"/>
                    <a:pt x="3488" y="894"/>
                    <a:pt x="3481" y="916"/>
                  </a:cubicBezTo>
                  <a:cubicBezTo>
                    <a:pt x="3467" y="930"/>
                    <a:pt x="3459" y="952"/>
                    <a:pt x="3452" y="967"/>
                  </a:cubicBezTo>
                  <a:cubicBezTo>
                    <a:pt x="3452" y="974"/>
                    <a:pt x="3444" y="996"/>
                    <a:pt x="3437" y="1003"/>
                  </a:cubicBezTo>
                  <a:cubicBezTo>
                    <a:pt x="3437" y="1003"/>
                    <a:pt x="3430" y="1003"/>
                    <a:pt x="3408" y="989"/>
                  </a:cubicBezTo>
                  <a:cubicBezTo>
                    <a:pt x="3379" y="967"/>
                    <a:pt x="3349" y="952"/>
                    <a:pt x="3327" y="952"/>
                  </a:cubicBezTo>
                  <a:cubicBezTo>
                    <a:pt x="3269" y="952"/>
                    <a:pt x="3247" y="1018"/>
                    <a:pt x="3239" y="1062"/>
                  </a:cubicBezTo>
                  <a:cubicBezTo>
                    <a:pt x="3225" y="1091"/>
                    <a:pt x="3225" y="1113"/>
                    <a:pt x="3225" y="1136"/>
                  </a:cubicBezTo>
                  <a:cubicBezTo>
                    <a:pt x="3217" y="1158"/>
                    <a:pt x="3217" y="1158"/>
                    <a:pt x="3210" y="1165"/>
                  </a:cubicBezTo>
                  <a:cubicBezTo>
                    <a:pt x="3195" y="1172"/>
                    <a:pt x="3173" y="1187"/>
                    <a:pt x="3144" y="1216"/>
                  </a:cubicBezTo>
                  <a:cubicBezTo>
                    <a:pt x="3122" y="1238"/>
                    <a:pt x="3078" y="1275"/>
                    <a:pt x="3056" y="1289"/>
                  </a:cubicBezTo>
                  <a:cubicBezTo>
                    <a:pt x="3056" y="1282"/>
                    <a:pt x="3056" y="1267"/>
                    <a:pt x="3056" y="1253"/>
                  </a:cubicBezTo>
                  <a:cubicBezTo>
                    <a:pt x="3056" y="1231"/>
                    <a:pt x="3063" y="1209"/>
                    <a:pt x="3063" y="1194"/>
                  </a:cubicBezTo>
                  <a:cubicBezTo>
                    <a:pt x="3063" y="1165"/>
                    <a:pt x="3063" y="1136"/>
                    <a:pt x="3071" y="1128"/>
                  </a:cubicBezTo>
                  <a:lnTo>
                    <a:pt x="3078" y="1128"/>
                  </a:lnTo>
                  <a:cubicBezTo>
                    <a:pt x="3085" y="1121"/>
                    <a:pt x="3093" y="1121"/>
                    <a:pt x="3100" y="1121"/>
                  </a:cubicBezTo>
                  <a:cubicBezTo>
                    <a:pt x="3159" y="1113"/>
                    <a:pt x="3210" y="1055"/>
                    <a:pt x="3210" y="1003"/>
                  </a:cubicBezTo>
                  <a:cubicBezTo>
                    <a:pt x="3203" y="974"/>
                    <a:pt x="3181" y="945"/>
                    <a:pt x="3129" y="945"/>
                  </a:cubicBezTo>
                  <a:cubicBezTo>
                    <a:pt x="3041" y="945"/>
                    <a:pt x="3041" y="938"/>
                    <a:pt x="3034" y="901"/>
                  </a:cubicBezTo>
                  <a:cubicBezTo>
                    <a:pt x="3027" y="864"/>
                    <a:pt x="3027" y="864"/>
                    <a:pt x="3027" y="864"/>
                  </a:cubicBezTo>
                  <a:cubicBezTo>
                    <a:pt x="2990" y="886"/>
                    <a:pt x="2990" y="886"/>
                    <a:pt x="2990" y="886"/>
                  </a:cubicBezTo>
                  <a:cubicBezTo>
                    <a:pt x="2990" y="886"/>
                    <a:pt x="2924" y="916"/>
                    <a:pt x="2866" y="916"/>
                  </a:cubicBezTo>
                  <a:cubicBezTo>
                    <a:pt x="2807" y="916"/>
                    <a:pt x="2770" y="886"/>
                    <a:pt x="2763" y="828"/>
                  </a:cubicBezTo>
                  <a:cubicBezTo>
                    <a:pt x="2756" y="791"/>
                    <a:pt x="2756" y="762"/>
                    <a:pt x="2748" y="740"/>
                  </a:cubicBezTo>
                  <a:cubicBezTo>
                    <a:pt x="2734" y="622"/>
                    <a:pt x="2726" y="564"/>
                    <a:pt x="2638" y="564"/>
                  </a:cubicBezTo>
                  <a:cubicBezTo>
                    <a:pt x="2631" y="564"/>
                    <a:pt x="2624" y="564"/>
                    <a:pt x="2617" y="564"/>
                  </a:cubicBezTo>
                  <a:cubicBezTo>
                    <a:pt x="2572" y="571"/>
                    <a:pt x="2536" y="586"/>
                    <a:pt x="2514" y="622"/>
                  </a:cubicBezTo>
                  <a:cubicBezTo>
                    <a:pt x="2492" y="659"/>
                    <a:pt x="2485" y="718"/>
                    <a:pt x="2499" y="784"/>
                  </a:cubicBezTo>
                  <a:cubicBezTo>
                    <a:pt x="2507" y="820"/>
                    <a:pt x="2507" y="864"/>
                    <a:pt x="2485" y="886"/>
                  </a:cubicBezTo>
                  <a:cubicBezTo>
                    <a:pt x="2477" y="901"/>
                    <a:pt x="2470" y="901"/>
                    <a:pt x="2462" y="901"/>
                  </a:cubicBezTo>
                  <a:cubicBezTo>
                    <a:pt x="2455" y="901"/>
                    <a:pt x="2448" y="901"/>
                    <a:pt x="2440" y="894"/>
                  </a:cubicBezTo>
                  <a:cubicBezTo>
                    <a:pt x="2411" y="879"/>
                    <a:pt x="2375" y="828"/>
                    <a:pt x="2345" y="784"/>
                  </a:cubicBezTo>
                  <a:cubicBezTo>
                    <a:pt x="2294" y="718"/>
                    <a:pt x="2257" y="659"/>
                    <a:pt x="2206" y="659"/>
                  </a:cubicBezTo>
                  <a:cubicBezTo>
                    <a:pt x="2199" y="659"/>
                    <a:pt x="2199" y="667"/>
                    <a:pt x="2191" y="667"/>
                  </a:cubicBezTo>
                  <a:cubicBezTo>
                    <a:pt x="2133" y="689"/>
                    <a:pt x="2133" y="689"/>
                    <a:pt x="2133" y="689"/>
                  </a:cubicBezTo>
                  <a:lnTo>
                    <a:pt x="2133" y="689"/>
                  </a:lnTo>
                  <a:cubicBezTo>
                    <a:pt x="2126" y="689"/>
                    <a:pt x="2126" y="689"/>
                    <a:pt x="2126" y="689"/>
                  </a:cubicBezTo>
                  <a:cubicBezTo>
                    <a:pt x="2126" y="696"/>
                    <a:pt x="2126" y="696"/>
                    <a:pt x="2126" y="696"/>
                  </a:cubicBezTo>
                  <a:cubicBezTo>
                    <a:pt x="2103" y="703"/>
                    <a:pt x="2103" y="703"/>
                    <a:pt x="2103" y="703"/>
                  </a:cubicBezTo>
                  <a:cubicBezTo>
                    <a:pt x="2111" y="718"/>
                    <a:pt x="2111" y="718"/>
                    <a:pt x="2111" y="718"/>
                  </a:cubicBezTo>
                  <a:cubicBezTo>
                    <a:pt x="2103" y="762"/>
                    <a:pt x="2081" y="923"/>
                    <a:pt x="2133" y="996"/>
                  </a:cubicBezTo>
                  <a:cubicBezTo>
                    <a:pt x="2140" y="1018"/>
                    <a:pt x="2155" y="1033"/>
                    <a:pt x="2169" y="1048"/>
                  </a:cubicBezTo>
                  <a:cubicBezTo>
                    <a:pt x="2206" y="1084"/>
                    <a:pt x="2206" y="1084"/>
                    <a:pt x="2184" y="1106"/>
                  </a:cubicBezTo>
                  <a:cubicBezTo>
                    <a:pt x="2162" y="1136"/>
                    <a:pt x="2162" y="1165"/>
                    <a:pt x="2177" y="1194"/>
                  </a:cubicBezTo>
                  <a:cubicBezTo>
                    <a:pt x="2191" y="1223"/>
                    <a:pt x="2228" y="1245"/>
                    <a:pt x="2272" y="1245"/>
                  </a:cubicBezTo>
                  <a:cubicBezTo>
                    <a:pt x="2279" y="1245"/>
                    <a:pt x="2279" y="1245"/>
                    <a:pt x="2287" y="1245"/>
                  </a:cubicBezTo>
                  <a:cubicBezTo>
                    <a:pt x="2287" y="1267"/>
                    <a:pt x="2279" y="1311"/>
                    <a:pt x="2272" y="1341"/>
                  </a:cubicBezTo>
                  <a:cubicBezTo>
                    <a:pt x="2265" y="1370"/>
                    <a:pt x="2257" y="1399"/>
                    <a:pt x="2257" y="1421"/>
                  </a:cubicBezTo>
                  <a:cubicBezTo>
                    <a:pt x="2257" y="1436"/>
                    <a:pt x="2250" y="1451"/>
                    <a:pt x="2236" y="1465"/>
                  </a:cubicBezTo>
                  <a:cubicBezTo>
                    <a:pt x="2213" y="1487"/>
                    <a:pt x="2199" y="1509"/>
                    <a:pt x="2184" y="1546"/>
                  </a:cubicBezTo>
                  <a:cubicBezTo>
                    <a:pt x="2169" y="1597"/>
                    <a:pt x="2184" y="1612"/>
                    <a:pt x="2199" y="1634"/>
                  </a:cubicBezTo>
                  <a:cubicBezTo>
                    <a:pt x="2206" y="1641"/>
                    <a:pt x="2213" y="1648"/>
                    <a:pt x="2213" y="1678"/>
                  </a:cubicBezTo>
                  <a:cubicBezTo>
                    <a:pt x="2213" y="1736"/>
                    <a:pt x="2213" y="1736"/>
                    <a:pt x="2177" y="1758"/>
                  </a:cubicBezTo>
                  <a:cubicBezTo>
                    <a:pt x="2169" y="1766"/>
                    <a:pt x="2155" y="1773"/>
                    <a:pt x="2140" y="1780"/>
                  </a:cubicBezTo>
                  <a:cubicBezTo>
                    <a:pt x="2030" y="1853"/>
                    <a:pt x="2030" y="1934"/>
                    <a:pt x="2045" y="1986"/>
                  </a:cubicBezTo>
                  <a:cubicBezTo>
                    <a:pt x="2060" y="2015"/>
                    <a:pt x="2045" y="2029"/>
                    <a:pt x="2008" y="2066"/>
                  </a:cubicBezTo>
                  <a:cubicBezTo>
                    <a:pt x="2001" y="2073"/>
                    <a:pt x="1994" y="2081"/>
                    <a:pt x="1979" y="2095"/>
                  </a:cubicBezTo>
                  <a:cubicBezTo>
                    <a:pt x="1964" y="2125"/>
                    <a:pt x="1964" y="2154"/>
                    <a:pt x="1964" y="2198"/>
                  </a:cubicBezTo>
                  <a:cubicBezTo>
                    <a:pt x="1972" y="2227"/>
                    <a:pt x="1972" y="2257"/>
                    <a:pt x="1964" y="2286"/>
                  </a:cubicBezTo>
                  <a:cubicBezTo>
                    <a:pt x="1964" y="2322"/>
                    <a:pt x="1935" y="2359"/>
                    <a:pt x="1906" y="2410"/>
                  </a:cubicBezTo>
                  <a:cubicBezTo>
                    <a:pt x="1876" y="2462"/>
                    <a:pt x="1832" y="2520"/>
                    <a:pt x="1796" y="2608"/>
                  </a:cubicBezTo>
                  <a:cubicBezTo>
                    <a:pt x="1745" y="2733"/>
                    <a:pt x="1700" y="2740"/>
                    <a:pt x="1700" y="2740"/>
                  </a:cubicBezTo>
                  <a:cubicBezTo>
                    <a:pt x="1693" y="2740"/>
                    <a:pt x="1693" y="2740"/>
                    <a:pt x="1693" y="2740"/>
                  </a:cubicBezTo>
                  <a:cubicBezTo>
                    <a:pt x="1686" y="2740"/>
                    <a:pt x="1686" y="2740"/>
                    <a:pt x="1686" y="2740"/>
                  </a:cubicBezTo>
                  <a:cubicBezTo>
                    <a:pt x="1642" y="2770"/>
                    <a:pt x="1642" y="2770"/>
                    <a:pt x="1642" y="2770"/>
                  </a:cubicBezTo>
                  <a:cubicBezTo>
                    <a:pt x="1605" y="2784"/>
                    <a:pt x="1605" y="2784"/>
                    <a:pt x="1605" y="2784"/>
                  </a:cubicBezTo>
                  <a:cubicBezTo>
                    <a:pt x="1627" y="2806"/>
                    <a:pt x="1627" y="2806"/>
                    <a:pt x="1627" y="2806"/>
                  </a:cubicBezTo>
                  <a:cubicBezTo>
                    <a:pt x="1612" y="2821"/>
                    <a:pt x="1612" y="2821"/>
                    <a:pt x="1612" y="2821"/>
                  </a:cubicBezTo>
                  <a:cubicBezTo>
                    <a:pt x="1554" y="2887"/>
                    <a:pt x="1473" y="2982"/>
                    <a:pt x="1444" y="3055"/>
                  </a:cubicBezTo>
                  <a:cubicBezTo>
                    <a:pt x="1437" y="3077"/>
                    <a:pt x="1429" y="3114"/>
                    <a:pt x="1422" y="3143"/>
                  </a:cubicBezTo>
                  <a:cubicBezTo>
                    <a:pt x="1400" y="3209"/>
                    <a:pt x="1386" y="3297"/>
                    <a:pt x="1341" y="3304"/>
                  </a:cubicBezTo>
                  <a:cubicBezTo>
                    <a:pt x="1254" y="3334"/>
                    <a:pt x="1217" y="3356"/>
                    <a:pt x="1166" y="3422"/>
                  </a:cubicBezTo>
                  <a:cubicBezTo>
                    <a:pt x="1136" y="3458"/>
                    <a:pt x="1107" y="3517"/>
                    <a:pt x="1085" y="3561"/>
                  </a:cubicBezTo>
                  <a:cubicBezTo>
                    <a:pt x="1070" y="3583"/>
                    <a:pt x="1063" y="3605"/>
                    <a:pt x="1056" y="3612"/>
                  </a:cubicBezTo>
                  <a:cubicBezTo>
                    <a:pt x="1034" y="3641"/>
                    <a:pt x="960" y="3722"/>
                    <a:pt x="902" y="3766"/>
                  </a:cubicBezTo>
                  <a:cubicBezTo>
                    <a:pt x="836" y="3817"/>
                    <a:pt x="741" y="3949"/>
                    <a:pt x="741" y="4081"/>
                  </a:cubicBezTo>
                  <a:cubicBezTo>
                    <a:pt x="741" y="4198"/>
                    <a:pt x="711" y="4272"/>
                    <a:pt x="653" y="4323"/>
                  </a:cubicBezTo>
                  <a:cubicBezTo>
                    <a:pt x="594" y="4367"/>
                    <a:pt x="601" y="4418"/>
                    <a:pt x="601" y="4462"/>
                  </a:cubicBezTo>
                  <a:cubicBezTo>
                    <a:pt x="601" y="4491"/>
                    <a:pt x="601" y="4513"/>
                    <a:pt x="594" y="4543"/>
                  </a:cubicBezTo>
                  <a:cubicBezTo>
                    <a:pt x="587" y="4579"/>
                    <a:pt x="587" y="4638"/>
                    <a:pt x="579" y="4704"/>
                  </a:cubicBezTo>
                  <a:cubicBezTo>
                    <a:pt x="579" y="4770"/>
                    <a:pt x="579" y="4880"/>
                    <a:pt x="557" y="4902"/>
                  </a:cubicBezTo>
                  <a:lnTo>
                    <a:pt x="557" y="4902"/>
                  </a:lnTo>
                  <a:cubicBezTo>
                    <a:pt x="513" y="4939"/>
                    <a:pt x="469" y="4968"/>
                    <a:pt x="448" y="5063"/>
                  </a:cubicBezTo>
                  <a:cubicBezTo>
                    <a:pt x="433" y="5122"/>
                    <a:pt x="411" y="5158"/>
                    <a:pt x="381" y="5210"/>
                  </a:cubicBezTo>
                  <a:cubicBezTo>
                    <a:pt x="360" y="5232"/>
                    <a:pt x="345" y="5261"/>
                    <a:pt x="323" y="5298"/>
                  </a:cubicBezTo>
                  <a:cubicBezTo>
                    <a:pt x="294" y="5349"/>
                    <a:pt x="279" y="5393"/>
                    <a:pt x="264" y="5429"/>
                  </a:cubicBezTo>
                  <a:cubicBezTo>
                    <a:pt x="250" y="5459"/>
                    <a:pt x="242" y="5488"/>
                    <a:pt x="228" y="5503"/>
                  </a:cubicBezTo>
                  <a:cubicBezTo>
                    <a:pt x="184" y="5561"/>
                    <a:pt x="155" y="5679"/>
                    <a:pt x="176" y="5781"/>
                  </a:cubicBezTo>
                  <a:cubicBezTo>
                    <a:pt x="191" y="5862"/>
                    <a:pt x="235" y="5928"/>
                    <a:pt x="257" y="5979"/>
                  </a:cubicBezTo>
                  <a:cubicBezTo>
                    <a:pt x="272" y="5994"/>
                    <a:pt x="272" y="6001"/>
                    <a:pt x="279" y="6016"/>
                  </a:cubicBezTo>
                  <a:cubicBezTo>
                    <a:pt x="294" y="6045"/>
                    <a:pt x="286" y="6089"/>
                    <a:pt x="250" y="6126"/>
                  </a:cubicBezTo>
                  <a:cubicBezTo>
                    <a:pt x="206" y="6170"/>
                    <a:pt x="176" y="6243"/>
                    <a:pt x="184" y="6301"/>
                  </a:cubicBezTo>
                  <a:cubicBezTo>
                    <a:pt x="162" y="6323"/>
                    <a:pt x="118" y="6397"/>
                    <a:pt x="140" y="6470"/>
                  </a:cubicBezTo>
                  <a:cubicBezTo>
                    <a:pt x="155" y="6529"/>
                    <a:pt x="155" y="6529"/>
                    <a:pt x="125" y="6572"/>
                  </a:cubicBezTo>
                  <a:cubicBezTo>
                    <a:pt x="125" y="6580"/>
                    <a:pt x="118" y="6587"/>
                    <a:pt x="110" y="6595"/>
                  </a:cubicBezTo>
                  <a:cubicBezTo>
                    <a:pt x="67" y="6668"/>
                    <a:pt x="59" y="6734"/>
                    <a:pt x="88" y="6807"/>
                  </a:cubicBezTo>
                  <a:cubicBezTo>
                    <a:pt x="96" y="6836"/>
                    <a:pt x="96" y="6844"/>
                    <a:pt x="74" y="6873"/>
                  </a:cubicBezTo>
                  <a:cubicBezTo>
                    <a:pt x="67" y="6888"/>
                    <a:pt x="59" y="6902"/>
                    <a:pt x="52" y="6917"/>
                  </a:cubicBezTo>
                  <a:cubicBezTo>
                    <a:pt x="30" y="6968"/>
                    <a:pt x="0" y="7071"/>
                    <a:pt x="125" y="7181"/>
                  </a:cubicBezTo>
                  <a:cubicBezTo>
                    <a:pt x="191" y="7232"/>
                    <a:pt x="191" y="7276"/>
                    <a:pt x="191" y="7313"/>
                  </a:cubicBezTo>
                  <a:cubicBezTo>
                    <a:pt x="191" y="7320"/>
                    <a:pt x="198" y="7335"/>
                    <a:pt x="198" y="7349"/>
                  </a:cubicBezTo>
                  <a:cubicBezTo>
                    <a:pt x="213" y="7379"/>
                    <a:pt x="250" y="7408"/>
                    <a:pt x="286" y="7408"/>
                  </a:cubicBezTo>
                  <a:cubicBezTo>
                    <a:pt x="323" y="7408"/>
                    <a:pt x="352" y="7386"/>
                    <a:pt x="381" y="7357"/>
                  </a:cubicBezTo>
                  <a:cubicBezTo>
                    <a:pt x="396" y="7327"/>
                    <a:pt x="411" y="7320"/>
                    <a:pt x="411" y="7313"/>
                  </a:cubicBezTo>
                  <a:cubicBezTo>
                    <a:pt x="411" y="7320"/>
                    <a:pt x="396" y="7349"/>
                    <a:pt x="381" y="7364"/>
                  </a:cubicBezTo>
                  <a:cubicBezTo>
                    <a:pt x="374" y="7379"/>
                    <a:pt x="360" y="7393"/>
                    <a:pt x="345" y="7415"/>
                  </a:cubicBezTo>
                  <a:cubicBezTo>
                    <a:pt x="338" y="7437"/>
                    <a:pt x="338" y="7467"/>
                    <a:pt x="352" y="7489"/>
                  </a:cubicBezTo>
                  <a:cubicBezTo>
                    <a:pt x="374" y="7525"/>
                    <a:pt x="411" y="7540"/>
                    <a:pt x="455" y="7540"/>
                  </a:cubicBezTo>
                  <a:cubicBezTo>
                    <a:pt x="484" y="7540"/>
                    <a:pt x="506" y="7532"/>
                    <a:pt x="536" y="7525"/>
                  </a:cubicBezTo>
                  <a:cubicBezTo>
                    <a:pt x="579" y="7503"/>
                    <a:pt x="631" y="7474"/>
                    <a:pt x="682" y="7445"/>
                  </a:cubicBezTo>
                  <a:cubicBezTo>
                    <a:pt x="748" y="7408"/>
                    <a:pt x="836" y="7357"/>
                    <a:pt x="865" y="7357"/>
                  </a:cubicBezTo>
                  <a:cubicBezTo>
                    <a:pt x="872" y="7364"/>
                    <a:pt x="880" y="7393"/>
                    <a:pt x="887" y="7415"/>
                  </a:cubicBezTo>
                  <a:cubicBezTo>
                    <a:pt x="895" y="7452"/>
                    <a:pt x="909" y="7496"/>
                    <a:pt x="946" y="7503"/>
                  </a:cubicBezTo>
                  <a:cubicBezTo>
                    <a:pt x="968" y="7510"/>
                    <a:pt x="1012" y="7510"/>
                    <a:pt x="1034" y="7510"/>
                  </a:cubicBezTo>
                  <a:cubicBezTo>
                    <a:pt x="1078" y="7510"/>
                    <a:pt x="1319" y="7503"/>
                    <a:pt x="1407" y="7415"/>
                  </a:cubicBezTo>
                  <a:cubicBezTo>
                    <a:pt x="1466" y="7357"/>
                    <a:pt x="1620" y="7283"/>
                    <a:pt x="1708" y="7283"/>
                  </a:cubicBezTo>
                  <a:cubicBezTo>
                    <a:pt x="1737" y="7283"/>
                    <a:pt x="1759" y="7291"/>
                    <a:pt x="1767" y="7305"/>
                  </a:cubicBezTo>
                  <a:cubicBezTo>
                    <a:pt x="1818" y="7430"/>
                    <a:pt x="1920" y="7445"/>
                    <a:pt x="1994" y="7445"/>
                  </a:cubicBezTo>
                  <a:cubicBezTo>
                    <a:pt x="2045" y="7445"/>
                    <a:pt x="2096" y="7437"/>
                    <a:pt x="2169" y="7422"/>
                  </a:cubicBezTo>
                  <a:cubicBezTo>
                    <a:pt x="2206" y="7415"/>
                    <a:pt x="2206" y="7415"/>
                    <a:pt x="2206" y="7415"/>
                  </a:cubicBezTo>
                  <a:cubicBezTo>
                    <a:pt x="2199" y="7386"/>
                    <a:pt x="2199" y="7386"/>
                    <a:pt x="2199" y="7386"/>
                  </a:cubicBezTo>
                  <a:cubicBezTo>
                    <a:pt x="2191" y="7379"/>
                    <a:pt x="2184" y="7305"/>
                    <a:pt x="2257" y="7276"/>
                  </a:cubicBezTo>
                  <a:cubicBezTo>
                    <a:pt x="2272" y="7269"/>
                    <a:pt x="2294" y="7261"/>
                    <a:pt x="2309" y="7261"/>
                  </a:cubicBezTo>
                  <a:cubicBezTo>
                    <a:pt x="2360" y="7261"/>
                    <a:pt x="2397" y="7298"/>
                    <a:pt x="2411" y="7305"/>
                  </a:cubicBezTo>
                  <a:cubicBezTo>
                    <a:pt x="2411" y="7335"/>
                    <a:pt x="2411" y="7335"/>
                    <a:pt x="2411" y="7335"/>
                  </a:cubicBezTo>
                  <a:cubicBezTo>
                    <a:pt x="2440" y="7335"/>
                    <a:pt x="2440" y="7335"/>
                    <a:pt x="2440" y="7335"/>
                  </a:cubicBezTo>
                  <a:cubicBezTo>
                    <a:pt x="2470" y="7335"/>
                    <a:pt x="2536" y="7313"/>
                    <a:pt x="2550" y="7232"/>
                  </a:cubicBezTo>
                  <a:cubicBezTo>
                    <a:pt x="2550" y="7210"/>
                    <a:pt x="2558" y="7195"/>
                    <a:pt x="2572" y="7181"/>
                  </a:cubicBezTo>
                  <a:cubicBezTo>
                    <a:pt x="2580" y="7159"/>
                    <a:pt x="2594" y="7137"/>
                    <a:pt x="2587" y="7108"/>
                  </a:cubicBezTo>
                  <a:cubicBezTo>
                    <a:pt x="2580" y="7078"/>
                    <a:pt x="2558" y="7063"/>
                    <a:pt x="2507" y="7034"/>
                  </a:cubicBezTo>
                  <a:cubicBezTo>
                    <a:pt x="2477" y="7020"/>
                    <a:pt x="2448" y="7012"/>
                    <a:pt x="2426" y="7012"/>
                  </a:cubicBezTo>
                  <a:cubicBezTo>
                    <a:pt x="2375" y="7012"/>
                    <a:pt x="2353" y="7041"/>
                    <a:pt x="2338" y="7063"/>
                  </a:cubicBezTo>
                  <a:cubicBezTo>
                    <a:pt x="2331" y="7078"/>
                    <a:pt x="2323" y="7086"/>
                    <a:pt x="2309" y="7093"/>
                  </a:cubicBezTo>
                  <a:cubicBezTo>
                    <a:pt x="2287" y="7108"/>
                    <a:pt x="2250" y="7122"/>
                    <a:pt x="2221" y="7122"/>
                  </a:cubicBezTo>
                  <a:cubicBezTo>
                    <a:pt x="2199" y="7122"/>
                    <a:pt x="2162" y="7115"/>
                    <a:pt x="2133" y="7078"/>
                  </a:cubicBezTo>
                  <a:cubicBezTo>
                    <a:pt x="2111" y="7056"/>
                    <a:pt x="2103" y="7020"/>
                    <a:pt x="2118" y="6983"/>
                  </a:cubicBezTo>
                  <a:cubicBezTo>
                    <a:pt x="2126" y="6954"/>
                    <a:pt x="2140" y="6932"/>
                    <a:pt x="2155" y="6924"/>
                  </a:cubicBezTo>
                  <a:cubicBezTo>
                    <a:pt x="2213" y="6902"/>
                    <a:pt x="2228" y="6836"/>
                    <a:pt x="2236" y="6792"/>
                  </a:cubicBezTo>
                  <a:cubicBezTo>
                    <a:pt x="2236" y="6785"/>
                    <a:pt x="2236" y="6778"/>
                    <a:pt x="2243" y="6770"/>
                  </a:cubicBezTo>
                  <a:cubicBezTo>
                    <a:pt x="2250" y="6763"/>
                    <a:pt x="2287" y="6756"/>
                    <a:pt x="2309" y="6748"/>
                  </a:cubicBezTo>
                  <a:cubicBezTo>
                    <a:pt x="2353" y="6741"/>
                    <a:pt x="2397" y="6727"/>
                    <a:pt x="2433" y="6704"/>
                  </a:cubicBezTo>
                  <a:cubicBezTo>
                    <a:pt x="2455" y="6690"/>
                    <a:pt x="2470" y="6690"/>
                    <a:pt x="2477" y="6690"/>
                  </a:cubicBezTo>
                  <a:cubicBezTo>
                    <a:pt x="2499" y="6690"/>
                    <a:pt x="2507" y="6719"/>
                    <a:pt x="2514" y="6741"/>
                  </a:cubicBezTo>
                  <a:cubicBezTo>
                    <a:pt x="2514" y="6792"/>
                    <a:pt x="2543" y="6807"/>
                    <a:pt x="2572" y="6807"/>
                  </a:cubicBezTo>
                  <a:cubicBezTo>
                    <a:pt x="2609" y="6807"/>
                    <a:pt x="2646" y="6778"/>
                    <a:pt x="2653" y="6719"/>
                  </a:cubicBezTo>
                  <a:cubicBezTo>
                    <a:pt x="2741" y="6756"/>
                    <a:pt x="2800" y="6792"/>
                    <a:pt x="2800" y="6807"/>
                  </a:cubicBezTo>
                  <a:cubicBezTo>
                    <a:pt x="2785" y="6836"/>
                    <a:pt x="2756" y="6851"/>
                    <a:pt x="2734" y="6858"/>
                  </a:cubicBezTo>
                  <a:cubicBezTo>
                    <a:pt x="2697" y="6873"/>
                    <a:pt x="2660" y="6895"/>
                    <a:pt x="2646" y="6939"/>
                  </a:cubicBezTo>
                  <a:cubicBezTo>
                    <a:pt x="2638" y="6976"/>
                    <a:pt x="2646" y="6998"/>
                    <a:pt x="2653" y="7012"/>
                  </a:cubicBezTo>
                  <a:cubicBezTo>
                    <a:pt x="2682" y="7049"/>
                    <a:pt x="2756" y="7056"/>
                    <a:pt x="2778" y="7056"/>
                  </a:cubicBezTo>
                  <a:cubicBezTo>
                    <a:pt x="2792" y="7056"/>
                    <a:pt x="2807" y="7056"/>
                    <a:pt x="2822" y="7049"/>
                  </a:cubicBezTo>
                  <a:lnTo>
                    <a:pt x="2822" y="7049"/>
                  </a:lnTo>
                  <a:cubicBezTo>
                    <a:pt x="2836" y="7049"/>
                    <a:pt x="2858" y="7063"/>
                    <a:pt x="2873" y="7071"/>
                  </a:cubicBezTo>
                  <a:cubicBezTo>
                    <a:pt x="2895" y="7086"/>
                    <a:pt x="2917" y="7093"/>
                    <a:pt x="2939" y="7093"/>
                  </a:cubicBezTo>
                  <a:cubicBezTo>
                    <a:pt x="2961" y="7093"/>
                    <a:pt x="2976" y="7086"/>
                    <a:pt x="2990" y="7063"/>
                  </a:cubicBezTo>
                  <a:cubicBezTo>
                    <a:pt x="2998" y="7034"/>
                    <a:pt x="2983" y="6983"/>
                    <a:pt x="2953" y="6946"/>
                  </a:cubicBezTo>
                  <a:cubicBezTo>
                    <a:pt x="2961" y="6954"/>
                    <a:pt x="2976" y="6961"/>
                    <a:pt x="2990" y="6968"/>
                  </a:cubicBezTo>
                  <a:cubicBezTo>
                    <a:pt x="3071" y="7020"/>
                    <a:pt x="3071" y="7056"/>
                    <a:pt x="3063" y="7093"/>
                  </a:cubicBezTo>
                  <a:cubicBezTo>
                    <a:pt x="3063" y="7122"/>
                    <a:pt x="3063" y="7144"/>
                    <a:pt x="3078" y="7159"/>
                  </a:cubicBezTo>
                  <a:cubicBezTo>
                    <a:pt x="3100" y="7181"/>
                    <a:pt x="3122" y="7195"/>
                    <a:pt x="3159" y="7195"/>
                  </a:cubicBezTo>
                  <a:cubicBezTo>
                    <a:pt x="3188" y="7195"/>
                    <a:pt x="3225" y="7181"/>
                    <a:pt x="3261" y="7159"/>
                  </a:cubicBezTo>
                  <a:cubicBezTo>
                    <a:pt x="3335" y="7115"/>
                    <a:pt x="3408" y="7086"/>
                    <a:pt x="3474" y="7086"/>
                  </a:cubicBezTo>
                  <a:cubicBezTo>
                    <a:pt x="3496" y="7086"/>
                    <a:pt x="3510" y="7093"/>
                    <a:pt x="3532" y="7093"/>
                  </a:cubicBezTo>
                  <a:cubicBezTo>
                    <a:pt x="3635" y="7115"/>
                    <a:pt x="3781" y="7173"/>
                    <a:pt x="3840" y="7203"/>
                  </a:cubicBezTo>
                  <a:cubicBezTo>
                    <a:pt x="3862" y="7217"/>
                    <a:pt x="3906" y="7232"/>
                    <a:pt x="3950" y="7247"/>
                  </a:cubicBezTo>
                  <a:cubicBezTo>
                    <a:pt x="4038" y="7276"/>
                    <a:pt x="4207" y="7327"/>
                    <a:pt x="4221" y="7371"/>
                  </a:cubicBezTo>
                  <a:cubicBezTo>
                    <a:pt x="4309" y="7577"/>
                    <a:pt x="4382" y="7679"/>
                    <a:pt x="4448" y="7686"/>
                  </a:cubicBezTo>
                  <a:cubicBezTo>
                    <a:pt x="4463" y="7686"/>
                    <a:pt x="4478" y="7686"/>
                    <a:pt x="4485" y="7686"/>
                  </a:cubicBezTo>
                  <a:cubicBezTo>
                    <a:pt x="4558" y="7686"/>
                    <a:pt x="4617" y="7650"/>
                    <a:pt x="4675" y="7613"/>
                  </a:cubicBezTo>
                  <a:cubicBezTo>
                    <a:pt x="4683" y="7606"/>
                    <a:pt x="4690" y="7606"/>
                    <a:pt x="4705" y="7606"/>
                  </a:cubicBezTo>
                  <a:cubicBezTo>
                    <a:pt x="4734" y="7606"/>
                    <a:pt x="4771" y="7642"/>
                    <a:pt x="4785" y="7650"/>
                  </a:cubicBezTo>
                  <a:cubicBezTo>
                    <a:pt x="4800" y="7672"/>
                    <a:pt x="4800" y="7672"/>
                    <a:pt x="4800" y="7672"/>
                  </a:cubicBezTo>
                  <a:cubicBezTo>
                    <a:pt x="4822" y="7657"/>
                    <a:pt x="4822" y="7657"/>
                    <a:pt x="4822" y="7657"/>
                  </a:cubicBezTo>
                  <a:cubicBezTo>
                    <a:pt x="4902" y="7606"/>
                    <a:pt x="4902" y="7606"/>
                    <a:pt x="4902" y="7606"/>
                  </a:cubicBezTo>
                  <a:cubicBezTo>
                    <a:pt x="4925" y="7613"/>
                    <a:pt x="4969" y="7628"/>
                    <a:pt x="5005" y="7628"/>
                  </a:cubicBezTo>
                  <a:cubicBezTo>
                    <a:pt x="5034" y="7628"/>
                    <a:pt x="5057" y="7620"/>
                    <a:pt x="5071" y="7606"/>
                  </a:cubicBezTo>
                  <a:cubicBezTo>
                    <a:pt x="5093" y="7569"/>
                    <a:pt x="5093" y="7525"/>
                    <a:pt x="5086" y="7503"/>
                  </a:cubicBezTo>
                  <a:cubicBezTo>
                    <a:pt x="5086" y="7474"/>
                    <a:pt x="5086" y="7474"/>
                    <a:pt x="5086" y="7474"/>
                  </a:cubicBezTo>
                  <a:cubicBezTo>
                    <a:pt x="5064" y="7474"/>
                    <a:pt x="5064" y="7474"/>
                    <a:pt x="5064" y="7474"/>
                  </a:cubicBezTo>
                  <a:cubicBezTo>
                    <a:pt x="4976" y="7467"/>
                    <a:pt x="4910" y="7445"/>
                    <a:pt x="4881" y="7422"/>
                  </a:cubicBezTo>
                  <a:cubicBezTo>
                    <a:pt x="4866" y="7415"/>
                    <a:pt x="4851" y="7408"/>
                    <a:pt x="4837" y="7401"/>
                  </a:cubicBezTo>
                  <a:cubicBezTo>
                    <a:pt x="4822" y="7393"/>
                    <a:pt x="4807" y="7379"/>
                    <a:pt x="4800" y="7379"/>
                  </a:cubicBezTo>
                  <a:cubicBezTo>
                    <a:pt x="4800" y="7371"/>
                    <a:pt x="4807" y="7371"/>
                    <a:pt x="4807" y="7371"/>
                  </a:cubicBezTo>
                  <a:cubicBezTo>
                    <a:pt x="4837" y="7342"/>
                    <a:pt x="4925" y="7327"/>
                    <a:pt x="4983" y="7313"/>
                  </a:cubicBezTo>
                  <a:cubicBezTo>
                    <a:pt x="4998" y="7313"/>
                    <a:pt x="5005" y="7313"/>
                    <a:pt x="5020" y="7313"/>
                  </a:cubicBezTo>
                  <a:cubicBezTo>
                    <a:pt x="5093" y="7298"/>
                    <a:pt x="5181" y="7247"/>
                    <a:pt x="5225" y="7188"/>
                  </a:cubicBezTo>
                  <a:cubicBezTo>
                    <a:pt x="5232" y="7173"/>
                    <a:pt x="5232" y="7173"/>
                    <a:pt x="5232" y="7173"/>
                  </a:cubicBezTo>
                  <a:cubicBezTo>
                    <a:pt x="5262" y="7144"/>
                    <a:pt x="5291" y="7108"/>
                    <a:pt x="5328" y="7108"/>
                  </a:cubicBezTo>
                  <a:cubicBezTo>
                    <a:pt x="5342" y="7108"/>
                    <a:pt x="5364" y="7115"/>
                    <a:pt x="5379" y="7129"/>
                  </a:cubicBezTo>
                  <a:cubicBezTo>
                    <a:pt x="5416" y="7144"/>
                    <a:pt x="5452" y="7159"/>
                    <a:pt x="5489" y="7159"/>
                  </a:cubicBezTo>
                  <a:cubicBezTo>
                    <a:pt x="5562" y="7159"/>
                    <a:pt x="5621" y="7115"/>
                    <a:pt x="5665" y="7078"/>
                  </a:cubicBezTo>
                  <a:cubicBezTo>
                    <a:pt x="5679" y="7063"/>
                    <a:pt x="5701" y="7056"/>
                    <a:pt x="5716" y="7056"/>
                  </a:cubicBezTo>
                  <a:cubicBezTo>
                    <a:pt x="5745" y="7056"/>
                    <a:pt x="5782" y="7078"/>
                    <a:pt x="5789" y="7100"/>
                  </a:cubicBezTo>
                  <a:cubicBezTo>
                    <a:pt x="5797" y="7115"/>
                    <a:pt x="5811" y="7129"/>
                    <a:pt x="5833" y="7129"/>
                  </a:cubicBezTo>
                  <a:cubicBezTo>
                    <a:pt x="5870" y="7129"/>
                    <a:pt x="5899" y="7086"/>
                    <a:pt x="5914" y="7071"/>
                  </a:cubicBezTo>
                  <a:cubicBezTo>
                    <a:pt x="5929" y="7041"/>
                    <a:pt x="5980" y="6954"/>
                    <a:pt x="5936" y="6851"/>
                  </a:cubicBezTo>
                  <a:cubicBezTo>
                    <a:pt x="5914" y="6800"/>
                    <a:pt x="5892" y="6763"/>
                    <a:pt x="5877" y="6734"/>
                  </a:cubicBezTo>
                  <a:cubicBezTo>
                    <a:pt x="5833" y="6660"/>
                    <a:pt x="5841" y="6660"/>
                    <a:pt x="5855" y="6646"/>
                  </a:cubicBezTo>
                  <a:cubicBezTo>
                    <a:pt x="5870" y="6639"/>
                    <a:pt x="5884" y="6631"/>
                    <a:pt x="5899" y="6624"/>
                  </a:cubicBezTo>
                  <a:cubicBezTo>
                    <a:pt x="5929" y="6617"/>
                    <a:pt x="5958" y="6602"/>
                    <a:pt x="5965" y="6572"/>
                  </a:cubicBezTo>
                  <a:cubicBezTo>
                    <a:pt x="5965" y="6536"/>
                    <a:pt x="5943" y="6514"/>
                    <a:pt x="5907" y="6477"/>
                  </a:cubicBezTo>
                  <a:cubicBezTo>
                    <a:pt x="5833" y="6411"/>
                    <a:pt x="5841" y="6404"/>
                    <a:pt x="5862" y="6331"/>
                  </a:cubicBezTo>
                  <a:cubicBezTo>
                    <a:pt x="5870" y="6316"/>
                    <a:pt x="5877" y="6301"/>
                    <a:pt x="5877" y="6279"/>
                  </a:cubicBezTo>
                  <a:cubicBezTo>
                    <a:pt x="5899" y="6213"/>
                    <a:pt x="5870" y="6162"/>
                    <a:pt x="5848" y="6126"/>
                  </a:cubicBezTo>
                  <a:cubicBezTo>
                    <a:pt x="5826" y="6089"/>
                    <a:pt x="5826" y="6089"/>
                    <a:pt x="5833" y="6082"/>
                  </a:cubicBezTo>
                  <a:cubicBezTo>
                    <a:pt x="5914" y="6016"/>
                    <a:pt x="5980" y="5832"/>
                    <a:pt x="5980" y="5730"/>
                  </a:cubicBezTo>
                  <a:cubicBezTo>
                    <a:pt x="5980" y="5671"/>
                    <a:pt x="5943" y="5598"/>
                    <a:pt x="5899" y="5510"/>
                  </a:cubicBezTo>
                  <a:cubicBezTo>
                    <a:pt x="5855" y="5422"/>
                    <a:pt x="5804" y="5320"/>
                    <a:pt x="5804" y="5239"/>
                  </a:cubicBezTo>
                  <a:cubicBezTo>
                    <a:pt x="5789" y="5092"/>
                    <a:pt x="5804" y="5041"/>
                    <a:pt x="5804" y="5041"/>
                  </a:cubicBezTo>
                  <a:cubicBezTo>
                    <a:pt x="5804" y="5034"/>
                    <a:pt x="5804" y="5034"/>
                    <a:pt x="5804" y="5034"/>
                  </a:cubicBezTo>
                  <a:cubicBezTo>
                    <a:pt x="5797" y="5019"/>
                    <a:pt x="5797" y="5019"/>
                    <a:pt x="5797" y="5019"/>
                  </a:cubicBezTo>
                  <a:cubicBezTo>
                    <a:pt x="5782" y="4997"/>
                    <a:pt x="5657" y="4799"/>
                    <a:pt x="5584" y="4748"/>
                  </a:cubicBezTo>
                  <a:lnTo>
                    <a:pt x="5577" y="4748"/>
                  </a:lnTo>
                  <a:lnTo>
                    <a:pt x="5584" y="4741"/>
                  </a:lnTo>
                  <a:cubicBezTo>
                    <a:pt x="5599" y="4719"/>
                    <a:pt x="5635" y="4689"/>
                    <a:pt x="5665" y="4631"/>
                  </a:cubicBezTo>
                  <a:cubicBezTo>
                    <a:pt x="5723" y="4499"/>
                    <a:pt x="5804" y="4418"/>
                    <a:pt x="5826" y="4418"/>
                  </a:cubicBezTo>
                  <a:cubicBezTo>
                    <a:pt x="5833" y="4426"/>
                    <a:pt x="5841" y="4433"/>
                    <a:pt x="5855" y="4440"/>
                  </a:cubicBezTo>
                  <a:cubicBezTo>
                    <a:pt x="5877" y="4455"/>
                    <a:pt x="5899" y="4477"/>
                    <a:pt x="5936" y="4477"/>
                  </a:cubicBezTo>
                  <a:cubicBezTo>
                    <a:pt x="5958" y="4477"/>
                    <a:pt x="5980" y="4470"/>
                    <a:pt x="6009" y="4448"/>
                  </a:cubicBezTo>
                  <a:cubicBezTo>
                    <a:pt x="6075" y="4389"/>
                    <a:pt x="6126" y="4374"/>
                    <a:pt x="6163" y="4360"/>
                  </a:cubicBezTo>
                  <a:cubicBezTo>
                    <a:pt x="6185" y="4360"/>
                    <a:pt x="6192" y="4345"/>
                    <a:pt x="6200" y="4330"/>
                  </a:cubicBezTo>
                  <a:cubicBezTo>
                    <a:pt x="6207" y="4308"/>
                    <a:pt x="6192" y="4294"/>
                    <a:pt x="6178" y="4286"/>
                  </a:cubicBezTo>
                  <a:cubicBezTo>
                    <a:pt x="6170" y="4279"/>
                    <a:pt x="6163" y="4264"/>
                    <a:pt x="6163" y="4264"/>
                  </a:cubicBezTo>
                  <a:cubicBezTo>
                    <a:pt x="6163" y="4257"/>
                    <a:pt x="6163" y="4257"/>
                    <a:pt x="6170" y="4257"/>
                  </a:cubicBezTo>
                  <a:cubicBezTo>
                    <a:pt x="6185" y="4257"/>
                    <a:pt x="6200" y="4264"/>
                    <a:pt x="6214" y="4279"/>
                  </a:cubicBezTo>
                  <a:cubicBezTo>
                    <a:pt x="6222" y="4286"/>
                    <a:pt x="6236" y="4286"/>
                    <a:pt x="6243" y="4286"/>
                  </a:cubicBezTo>
                  <a:cubicBezTo>
                    <a:pt x="6265" y="4286"/>
                    <a:pt x="6288" y="4272"/>
                    <a:pt x="6302" y="4235"/>
                  </a:cubicBezTo>
                  <a:cubicBezTo>
                    <a:pt x="6331" y="4177"/>
                    <a:pt x="6346" y="4059"/>
                    <a:pt x="6295" y="3993"/>
                  </a:cubicBezTo>
                  <a:cubicBezTo>
                    <a:pt x="6273" y="3971"/>
                    <a:pt x="6265" y="3964"/>
                    <a:pt x="6265" y="3957"/>
                  </a:cubicBezTo>
                  <a:lnTo>
                    <a:pt x="6273" y="3957"/>
                  </a:lnTo>
                  <a:cubicBezTo>
                    <a:pt x="6280" y="3957"/>
                    <a:pt x="6288" y="3957"/>
                    <a:pt x="6302" y="3957"/>
                  </a:cubicBezTo>
                  <a:cubicBezTo>
                    <a:pt x="6317" y="3898"/>
                    <a:pt x="6317" y="3898"/>
                    <a:pt x="6317" y="3898"/>
                  </a:cubicBezTo>
                  <a:cubicBezTo>
                    <a:pt x="6265" y="3869"/>
                    <a:pt x="6163" y="3803"/>
                    <a:pt x="6178" y="3751"/>
                  </a:cubicBezTo>
                  <a:cubicBezTo>
                    <a:pt x="6192" y="3686"/>
                    <a:pt x="6200" y="3686"/>
                    <a:pt x="6214" y="3686"/>
                  </a:cubicBezTo>
                  <a:cubicBezTo>
                    <a:pt x="6229" y="3686"/>
                    <a:pt x="6243" y="3686"/>
                    <a:pt x="6273" y="3693"/>
                  </a:cubicBezTo>
                  <a:cubicBezTo>
                    <a:pt x="6317" y="3708"/>
                    <a:pt x="6346" y="3729"/>
                    <a:pt x="6375" y="3759"/>
                  </a:cubicBezTo>
                  <a:cubicBezTo>
                    <a:pt x="6397" y="3773"/>
                    <a:pt x="6411" y="3795"/>
                    <a:pt x="6433" y="3795"/>
                  </a:cubicBezTo>
                  <a:cubicBezTo>
                    <a:pt x="6448" y="3795"/>
                    <a:pt x="6455" y="3788"/>
                    <a:pt x="6470" y="3773"/>
                  </a:cubicBezTo>
                  <a:cubicBezTo>
                    <a:pt x="6484" y="3766"/>
                    <a:pt x="6499" y="3759"/>
                    <a:pt x="6536" y="3759"/>
                  </a:cubicBezTo>
                  <a:cubicBezTo>
                    <a:pt x="6543" y="3759"/>
                    <a:pt x="6550" y="3759"/>
                    <a:pt x="6565" y="3766"/>
                  </a:cubicBezTo>
                  <a:cubicBezTo>
                    <a:pt x="6572" y="3766"/>
                    <a:pt x="6580" y="3766"/>
                    <a:pt x="6587" y="3766"/>
                  </a:cubicBezTo>
                  <a:cubicBezTo>
                    <a:pt x="6616" y="3766"/>
                    <a:pt x="6653" y="3737"/>
                    <a:pt x="6675" y="3708"/>
                  </a:cubicBezTo>
                  <a:cubicBezTo>
                    <a:pt x="6697" y="3671"/>
                    <a:pt x="6697" y="3627"/>
                    <a:pt x="6668" y="3583"/>
                  </a:cubicBezTo>
                  <a:cubicBezTo>
                    <a:pt x="6638" y="3532"/>
                    <a:pt x="6602" y="3524"/>
                    <a:pt x="6580" y="3517"/>
                  </a:cubicBezTo>
                  <a:cubicBezTo>
                    <a:pt x="6565" y="3517"/>
                    <a:pt x="6558" y="3510"/>
                    <a:pt x="6543" y="3495"/>
                  </a:cubicBezTo>
                  <a:cubicBezTo>
                    <a:pt x="6514" y="3429"/>
                    <a:pt x="6521" y="3363"/>
                    <a:pt x="6558" y="3304"/>
                  </a:cubicBezTo>
                  <a:cubicBezTo>
                    <a:pt x="6594" y="3253"/>
                    <a:pt x="6594" y="3187"/>
                    <a:pt x="6565" y="3129"/>
                  </a:cubicBezTo>
                  <a:cubicBezTo>
                    <a:pt x="6580" y="3121"/>
                    <a:pt x="6594" y="3114"/>
                    <a:pt x="6602" y="3085"/>
                  </a:cubicBezTo>
                  <a:cubicBezTo>
                    <a:pt x="6616" y="3026"/>
                    <a:pt x="6602" y="2799"/>
                    <a:pt x="6470" y="2667"/>
                  </a:cubicBezTo>
                  <a:cubicBezTo>
                    <a:pt x="6346" y="2542"/>
                    <a:pt x="6273" y="2506"/>
                    <a:pt x="6185" y="2477"/>
                  </a:cubicBezTo>
                  <a:cubicBezTo>
                    <a:pt x="6156" y="2469"/>
                    <a:pt x="6156" y="2462"/>
                    <a:pt x="6156" y="2432"/>
                  </a:cubicBezTo>
                  <a:cubicBezTo>
                    <a:pt x="6156" y="2418"/>
                    <a:pt x="6156" y="2403"/>
                    <a:pt x="6148" y="2389"/>
                  </a:cubicBezTo>
                  <a:cubicBezTo>
                    <a:pt x="6141" y="2344"/>
                    <a:pt x="6104" y="2337"/>
                    <a:pt x="6082" y="2322"/>
                  </a:cubicBezTo>
                  <a:cubicBezTo>
                    <a:pt x="6075" y="2322"/>
                    <a:pt x="6060" y="2315"/>
                    <a:pt x="6060" y="2308"/>
                  </a:cubicBezTo>
                  <a:cubicBezTo>
                    <a:pt x="6053" y="2301"/>
                    <a:pt x="6068" y="2279"/>
                    <a:pt x="6104" y="2249"/>
                  </a:cubicBezTo>
                  <a:cubicBezTo>
                    <a:pt x="6141" y="2227"/>
                    <a:pt x="6156" y="2198"/>
                    <a:pt x="6148" y="2169"/>
                  </a:cubicBezTo>
                  <a:cubicBezTo>
                    <a:pt x="6148" y="2132"/>
                    <a:pt x="6119" y="2103"/>
                    <a:pt x="6068" y="2081"/>
                  </a:cubicBezTo>
                  <a:cubicBezTo>
                    <a:pt x="5987" y="2051"/>
                    <a:pt x="5870" y="1941"/>
                    <a:pt x="5870" y="1861"/>
                  </a:cubicBezTo>
                  <a:cubicBezTo>
                    <a:pt x="5870" y="1824"/>
                    <a:pt x="5877" y="1788"/>
                    <a:pt x="5892" y="1758"/>
                  </a:cubicBezTo>
                  <a:cubicBezTo>
                    <a:pt x="5907" y="1707"/>
                    <a:pt x="5921" y="1656"/>
                    <a:pt x="5884" y="1612"/>
                  </a:cubicBezTo>
                  <a:cubicBezTo>
                    <a:pt x="5848" y="1575"/>
                    <a:pt x="5804" y="1465"/>
                    <a:pt x="5833" y="1414"/>
                  </a:cubicBezTo>
                  <a:cubicBezTo>
                    <a:pt x="5848" y="1377"/>
                    <a:pt x="5877" y="1370"/>
                    <a:pt x="5899" y="1370"/>
                  </a:cubicBezTo>
                  <a:lnTo>
                    <a:pt x="5899" y="1370"/>
                  </a:lnTo>
                  <a:cubicBezTo>
                    <a:pt x="5943" y="1377"/>
                    <a:pt x="5943" y="1377"/>
                    <a:pt x="5943" y="1377"/>
                  </a:cubicBezTo>
                  <a:cubicBezTo>
                    <a:pt x="5936" y="1341"/>
                    <a:pt x="5936" y="1341"/>
                    <a:pt x="5936" y="1341"/>
                  </a:cubicBezTo>
                  <a:cubicBezTo>
                    <a:pt x="5936" y="1304"/>
                    <a:pt x="5921" y="1194"/>
                    <a:pt x="5862" y="1165"/>
                  </a:cubicBezTo>
                  <a:cubicBezTo>
                    <a:pt x="5855" y="1165"/>
                    <a:pt x="5855" y="1165"/>
                    <a:pt x="5855" y="1165"/>
                  </a:cubicBezTo>
                  <a:cubicBezTo>
                    <a:pt x="5819" y="1143"/>
                    <a:pt x="5804" y="1136"/>
                    <a:pt x="5811" y="1084"/>
                  </a:cubicBezTo>
                  <a:cubicBezTo>
                    <a:pt x="5819" y="1033"/>
                    <a:pt x="5811" y="1003"/>
                    <a:pt x="5797" y="974"/>
                  </a:cubicBezTo>
                  <a:cubicBezTo>
                    <a:pt x="5789" y="952"/>
                    <a:pt x="5782" y="930"/>
                    <a:pt x="5782" y="894"/>
                  </a:cubicBezTo>
                  <a:cubicBezTo>
                    <a:pt x="5767" y="820"/>
                    <a:pt x="5723" y="813"/>
                    <a:pt x="5709" y="813"/>
                  </a:cubicBezTo>
                  <a:cubicBezTo>
                    <a:pt x="5672" y="813"/>
                    <a:pt x="5635" y="842"/>
                    <a:pt x="5606" y="894"/>
                  </a:cubicBezTo>
                  <a:cubicBezTo>
                    <a:pt x="5599" y="916"/>
                    <a:pt x="5591" y="938"/>
                    <a:pt x="5591" y="952"/>
                  </a:cubicBezTo>
                  <a:cubicBezTo>
                    <a:pt x="5584" y="974"/>
                    <a:pt x="5577" y="982"/>
                    <a:pt x="5518" y="996"/>
                  </a:cubicBezTo>
                  <a:cubicBezTo>
                    <a:pt x="5503" y="996"/>
                    <a:pt x="5496" y="996"/>
                    <a:pt x="5481" y="996"/>
                  </a:cubicBezTo>
                  <a:cubicBezTo>
                    <a:pt x="5460" y="996"/>
                    <a:pt x="5416" y="996"/>
                    <a:pt x="5416" y="886"/>
                  </a:cubicBezTo>
                  <a:cubicBezTo>
                    <a:pt x="5416" y="842"/>
                    <a:pt x="5393" y="667"/>
                    <a:pt x="5320" y="667"/>
                  </a:cubicBezTo>
                  <a:cubicBezTo>
                    <a:pt x="5313" y="667"/>
                    <a:pt x="5291" y="667"/>
                    <a:pt x="5276" y="689"/>
                  </a:cubicBezTo>
                  <a:cubicBezTo>
                    <a:pt x="5269" y="710"/>
                    <a:pt x="5247" y="732"/>
                    <a:pt x="5232" y="754"/>
                  </a:cubicBezTo>
                  <a:cubicBezTo>
                    <a:pt x="5232" y="740"/>
                    <a:pt x="5240" y="732"/>
                    <a:pt x="5247" y="718"/>
                  </a:cubicBezTo>
                  <a:cubicBezTo>
                    <a:pt x="5262" y="659"/>
                    <a:pt x="5276" y="622"/>
                    <a:pt x="5284" y="601"/>
                  </a:cubicBezTo>
                  <a:cubicBezTo>
                    <a:pt x="5306" y="549"/>
                    <a:pt x="5313" y="535"/>
                    <a:pt x="5298" y="520"/>
                  </a:cubicBezTo>
                  <a:cubicBezTo>
                    <a:pt x="5291" y="498"/>
                    <a:pt x="5276" y="498"/>
                    <a:pt x="5262" y="491"/>
                  </a:cubicBezTo>
                  <a:cubicBezTo>
                    <a:pt x="5262" y="491"/>
                    <a:pt x="5254" y="491"/>
                    <a:pt x="5247" y="483"/>
                  </a:cubicBezTo>
                  <a:cubicBezTo>
                    <a:pt x="5210" y="469"/>
                    <a:pt x="5203" y="447"/>
                    <a:pt x="5210" y="417"/>
                  </a:cubicBezTo>
                  <a:cubicBezTo>
                    <a:pt x="5218" y="381"/>
                    <a:pt x="5203" y="300"/>
                    <a:pt x="5174" y="256"/>
                  </a:cubicBezTo>
                  <a:cubicBezTo>
                    <a:pt x="5152" y="227"/>
                    <a:pt x="5122" y="220"/>
                    <a:pt x="5108" y="220"/>
                  </a:cubicBezTo>
                  <a:cubicBezTo>
                    <a:pt x="5100" y="220"/>
                    <a:pt x="5086" y="220"/>
                    <a:pt x="5079" y="227"/>
                  </a:cubicBezTo>
                  <a:cubicBezTo>
                    <a:pt x="5049" y="234"/>
                    <a:pt x="5027" y="263"/>
                    <a:pt x="5005" y="293"/>
                  </a:cubicBezTo>
                  <a:cubicBezTo>
                    <a:pt x="4991" y="308"/>
                    <a:pt x="4976" y="329"/>
                    <a:pt x="4969" y="329"/>
                  </a:cubicBezTo>
                  <a:cubicBezTo>
                    <a:pt x="4961" y="329"/>
                    <a:pt x="4954" y="322"/>
                    <a:pt x="4939" y="308"/>
                  </a:cubicBezTo>
                  <a:cubicBezTo>
                    <a:pt x="4902" y="271"/>
                    <a:pt x="4881" y="249"/>
                    <a:pt x="4859" y="249"/>
                  </a:cubicBezTo>
                  <a:cubicBezTo>
                    <a:pt x="4837" y="249"/>
                    <a:pt x="4822" y="271"/>
                    <a:pt x="4807" y="293"/>
                  </a:cubicBezTo>
                  <a:cubicBezTo>
                    <a:pt x="4800" y="308"/>
                    <a:pt x="4793" y="315"/>
                    <a:pt x="4785" y="329"/>
                  </a:cubicBezTo>
                  <a:cubicBezTo>
                    <a:pt x="4785" y="315"/>
                    <a:pt x="4785" y="293"/>
                    <a:pt x="4793" y="256"/>
                  </a:cubicBezTo>
                  <a:cubicBezTo>
                    <a:pt x="4807" y="110"/>
                    <a:pt x="4815" y="29"/>
                    <a:pt x="4763" y="7"/>
                  </a:cubicBezTo>
                  <a:cubicBezTo>
                    <a:pt x="4749" y="7"/>
                    <a:pt x="4741" y="0"/>
                    <a:pt x="4727" y="0"/>
                  </a:cubicBezTo>
                  <a:lnTo>
                    <a:pt x="4727" y="36"/>
                  </a:lnTo>
                </a:path>
              </a:pathLst>
            </a:custGeom>
            <a:solidFill>
              <a:srgbClr val="EEEADE"/>
            </a:solid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8" name="Freeform 7"/>
            <p:cNvSpPr>
              <a:spLocks noChangeArrowheads="1"/>
            </p:cNvSpPr>
            <p:nvPr/>
          </p:nvSpPr>
          <p:spPr bwMode="auto">
            <a:xfrm>
              <a:off x="5863572" y="8279562"/>
              <a:ext cx="4125675" cy="4147562"/>
            </a:xfrm>
            <a:custGeom>
              <a:avLst/>
              <a:gdLst>
                <a:gd name="T0" fmla="*/ 2616 w 10735"/>
                <a:gd name="T1" fmla="*/ 10618 h 10919"/>
                <a:gd name="T2" fmla="*/ 2183 w 10735"/>
                <a:gd name="T3" fmla="*/ 10031 h 10919"/>
                <a:gd name="T4" fmla="*/ 1759 w 10735"/>
                <a:gd name="T5" fmla="*/ 10039 h 10919"/>
                <a:gd name="T6" fmla="*/ 2008 w 10735"/>
                <a:gd name="T7" fmla="*/ 9584 h 10919"/>
                <a:gd name="T8" fmla="*/ 2513 w 10735"/>
                <a:gd name="T9" fmla="*/ 9130 h 10919"/>
                <a:gd name="T10" fmla="*/ 2433 w 10735"/>
                <a:gd name="T11" fmla="*/ 7760 h 10919"/>
                <a:gd name="T12" fmla="*/ 2660 w 10735"/>
                <a:gd name="T13" fmla="*/ 6932 h 10919"/>
                <a:gd name="T14" fmla="*/ 2814 w 10735"/>
                <a:gd name="T15" fmla="*/ 6258 h 10919"/>
                <a:gd name="T16" fmla="*/ 3252 w 10735"/>
                <a:gd name="T17" fmla="*/ 6082 h 10919"/>
                <a:gd name="T18" fmla="*/ 2784 w 10735"/>
                <a:gd name="T19" fmla="*/ 4917 h 10919"/>
                <a:gd name="T20" fmla="*/ 2572 w 10735"/>
                <a:gd name="T21" fmla="*/ 3847 h 10919"/>
                <a:gd name="T22" fmla="*/ 2161 w 10735"/>
                <a:gd name="T23" fmla="*/ 3561 h 10919"/>
                <a:gd name="T24" fmla="*/ 1927 w 10735"/>
                <a:gd name="T25" fmla="*/ 3056 h 10919"/>
                <a:gd name="T26" fmla="*/ 1531 w 10735"/>
                <a:gd name="T27" fmla="*/ 2843 h 10919"/>
                <a:gd name="T28" fmla="*/ 1223 w 10735"/>
                <a:gd name="T29" fmla="*/ 2667 h 10919"/>
                <a:gd name="T30" fmla="*/ 960 w 10735"/>
                <a:gd name="T31" fmla="*/ 2594 h 10919"/>
                <a:gd name="T32" fmla="*/ 879 w 10735"/>
                <a:gd name="T33" fmla="*/ 3048 h 10919"/>
                <a:gd name="T34" fmla="*/ 286 w 10735"/>
                <a:gd name="T35" fmla="*/ 3298 h 10919"/>
                <a:gd name="T36" fmla="*/ 300 w 10735"/>
                <a:gd name="T37" fmla="*/ 2865 h 10919"/>
                <a:gd name="T38" fmla="*/ 51 w 10735"/>
                <a:gd name="T39" fmla="*/ 1590 h 10919"/>
                <a:gd name="T40" fmla="*/ 659 w 10735"/>
                <a:gd name="T41" fmla="*/ 1363 h 10919"/>
                <a:gd name="T42" fmla="*/ 1121 w 10735"/>
                <a:gd name="T43" fmla="*/ 1062 h 10919"/>
                <a:gd name="T44" fmla="*/ 1590 w 10735"/>
                <a:gd name="T45" fmla="*/ 879 h 10919"/>
                <a:gd name="T46" fmla="*/ 2220 w 10735"/>
                <a:gd name="T47" fmla="*/ 286 h 10919"/>
                <a:gd name="T48" fmla="*/ 2506 w 10735"/>
                <a:gd name="T49" fmla="*/ 29 h 10919"/>
                <a:gd name="T50" fmla="*/ 3098 w 10735"/>
                <a:gd name="T51" fmla="*/ 542 h 10919"/>
                <a:gd name="T52" fmla="*/ 3523 w 10735"/>
                <a:gd name="T53" fmla="*/ 1062 h 10919"/>
                <a:gd name="T54" fmla="*/ 3919 w 10735"/>
                <a:gd name="T55" fmla="*/ 1004 h 10919"/>
                <a:gd name="T56" fmla="*/ 4007 w 10735"/>
                <a:gd name="T57" fmla="*/ 506 h 10919"/>
                <a:gd name="T58" fmla="*/ 4622 w 10735"/>
                <a:gd name="T59" fmla="*/ 623 h 10919"/>
                <a:gd name="T60" fmla="*/ 4886 w 10735"/>
                <a:gd name="T61" fmla="*/ 872 h 10919"/>
                <a:gd name="T62" fmla="*/ 5128 w 10735"/>
                <a:gd name="T63" fmla="*/ 51 h 10919"/>
                <a:gd name="T64" fmla="*/ 5560 w 10735"/>
                <a:gd name="T65" fmla="*/ 410 h 10919"/>
                <a:gd name="T66" fmla="*/ 6286 w 10735"/>
                <a:gd name="T67" fmla="*/ 352 h 10919"/>
                <a:gd name="T68" fmla="*/ 6682 w 10735"/>
                <a:gd name="T69" fmla="*/ 901 h 10919"/>
                <a:gd name="T70" fmla="*/ 7158 w 10735"/>
                <a:gd name="T71" fmla="*/ 1546 h 10919"/>
                <a:gd name="T72" fmla="*/ 7539 w 10735"/>
                <a:gd name="T73" fmla="*/ 2293 h 10919"/>
                <a:gd name="T74" fmla="*/ 7700 w 10735"/>
                <a:gd name="T75" fmla="*/ 2909 h 10919"/>
                <a:gd name="T76" fmla="*/ 8477 w 10735"/>
                <a:gd name="T77" fmla="*/ 3803 h 10919"/>
                <a:gd name="T78" fmla="*/ 9708 w 10735"/>
                <a:gd name="T79" fmla="*/ 4778 h 10919"/>
                <a:gd name="T80" fmla="*/ 10331 w 10735"/>
                <a:gd name="T81" fmla="*/ 5239 h 10919"/>
                <a:gd name="T82" fmla="*/ 10682 w 10735"/>
                <a:gd name="T83" fmla="*/ 5884 h 10919"/>
                <a:gd name="T84" fmla="*/ 10360 w 10735"/>
                <a:gd name="T85" fmla="*/ 6419 h 10919"/>
                <a:gd name="T86" fmla="*/ 9869 w 10735"/>
                <a:gd name="T87" fmla="*/ 6390 h 10919"/>
                <a:gd name="T88" fmla="*/ 9100 w 10735"/>
                <a:gd name="T89" fmla="*/ 7379 h 10919"/>
                <a:gd name="T90" fmla="*/ 8418 w 10735"/>
                <a:gd name="T91" fmla="*/ 8031 h 10919"/>
                <a:gd name="T92" fmla="*/ 8836 w 10735"/>
                <a:gd name="T93" fmla="*/ 9174 h 10919"/>
                <a:gd name="T94" fmla="*/ 9165 w 10735"/>
                <a:gd name="T95" fmla="*/ 9812 h 10919"/>
                <a:gd name="T96" fmla="*/ 8557 w 10735"/>
                <a:gd name="T97" fmla="*/ 9636 h 10919"/>
                <a:gd name="T98" fmla="*/ 8081 w 10735"/>
                <a:gd name="T99" fmla="*/ 9526 h 10919"/>
                <a:gd name="T100" fmla="*/ 7334 w 10735"/>
                <a:gd name="T101" fmla="*/ 9350 h 10919"/>
                <a:gd name="T102" fmla="*/ 6938 w 10735"/>
                <a:gd name="T103" fmla="*/ 9665 h 10919"/>
                <a:gd name="T104" fmla="*/ 5883 w 10735"/>
                <a:gd name="T105" fmla="*/ 9973 h 10919"/>
                <a:gd name="T106" fmla="*/ 5516 w 10735"/>
                <a:gd name="T107" fmla="*/ 10302 h 10919"/>
                <a:gd name="T108" fmla="*/ 4989 w 10735"/>
                <a:gd name="T109" fmla="*/ 10369 h 10919"/>
                <a:gd name="T110" fmla="*/ 4256 w 10735"/>
                <a:gd name="T111" fmla="*/ 10017 h 10919"/>
                <a:gd name="T112" fmla="*/ 3355 w 10735"/>
                <a:gd name="T113" fmla="*/ 9951 h 10919"/>
                <a:gd name="T114" fmla="*/ 2784 w 10735"/>
                <a:gd name="T115" fmla="*/ 10918 h 10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35" h="10919">
                  <a:moveTo>
                    <a:pt x="2784" y="10918"/>
                  </a:moveTo>
                  <a:lnTo>
                    <a:pt x="2784" y="10918"/>
                  </a:lnTo>
                  <a:cubicBezTo>
                    <a:pt x="2755" y="10918"/>
                    <a:pt x="2733" y="10911"/>
                    <a:pt x="2726" y="10889"/>
                  </a:cubicBezTo>
                  <a:cubicBezTo>
                    <a:pt x="2718" y="10860"/>
                    <a:pt x="2733" y="10830"/>
                    <a:pt x="2762" y="10808"/>
                  </a:cubicBezTo>
                  <a:cubicBezTo>
                    <a:pt x="2792" y="10786"/>
                    <a:pt x="2799" y="10750"/>
                    <a:pt x="2806" y="10684"/>
                  </a:cubicBezTo>
                  <a:cubicBezTo>
                    <a:pt x="2814" y="10662"/>
                    <a:pt x="2814" y="10640"/>
                    <a:pt x="2821" y="10618"/>
                  </a:cubicBezTo>
                  <a:cubicBezTo>
                    <a:pt x="2828" y="10574"/>
                    <a:pt x="2814" y="10552"/>
                    <a:pt x="2806" y="10537"/>
                  </a:cubicBezTo>
                  <a:cubicBezTo>
                    <a:pt x="2799" y="10530"/>
                    <a:pt x="2784" y="10522"/>
                    <a:pt x="2777" y="10522"/>
                  </a:cubicBezTo>
                  <a:cubicBezTo>
                    <a:pt x="2762" y="10522"/>
                    <a:pt x="2755" y="10530"/>
                    <a:pt x="2748" y="10544"/>
                  </a:cubicBezTo>
                  <a:cubicBezTo>
                    <a:pt x="2733" y="10588"/>
                    <a:pt x="2682" y="10618"/>
                    <a:pt x="2616" y="10618"/>
                  </a:cubicBezTo>
                  <a:cubicBezTo>
                    <a:pt x="2587" y="10618"/>
                    <a:pt x="2557" y="10610"/>
                    <a:pt x="2535" y="10596"/>
                  </a:cubicBezTo>
                  <a:cubicBezTo>
                    <a:pt x="2506" y="10581"/>
                    <a:pt x="2491" y="10552"/>
                    <a:pt x="2484" y="10522"/>
                  </a:cubicBezTo>
                  <a:cubicBezTo>
                    <a:pt x="2477" y="10486"/>
                    <a:pt x="2499" y="10449"/>
                    <a:pt x="2528" y="10412"/>
                  </a:cubicBezTo>
                  <a:cubicBezTo>
                    <a:pt x="2557" y="10391"/>
                    <a:pt x="2542" y="10339"/>
                    <a:pt x="2535" y="10325"/>
                  </a:cubicBezTo>
                  <a:cubicBezTo>
                    <a:pt x="2513" y="10281"/>
                    <a:pt x="2484" y="10244"/>
                    <a:pt x="2477" y="10244"/>
                  </a:cubicBezTo>
                  <a:cubicBezTo>
                    <a:pt x="2469" y="10251"/>
                    <a:pt x="2462" y="10251"/>
                    <a:pt x="2454" y="10251"/>
                  </a:cubicBezTo>
                  <a:cubicBezTo>
                    <a:pt x="2411" y="10251"/>
                    <a:pt x="2345" y="10229"/>
                    <a:pt x="2301" y="10185"/>
                  </a:cubicBezTo>
                  <a:cubicBezTo>
                    <a:pt x="2271" y="10156"/>
                    <a:pt x="2257" y="10112"/>
                    <a:pt x="2242" y="10083"/>
                  </a:cubicBezTo>
                  <a:cubicBezTo>
                    <a:pt x="2235" y="10068"/>
                    <a:pt x="2228" y="10046"/>
                    <a:pt x="2220" y="10039"/>
                  </a:cubicBezTo>
                  <a:cubicBezTo>
                    <a:pt x="2220" y="10039"/>
                    <a:pt x="2220" y="10031"/>
                    <a:pt x="2183" y="10031"/>
                  </a:cubicBezTo>
                  <a:cubicBezTo>
                    <a:pt x="2147" y="10031"/>
                    <a:pt x="2096" y="10039"/>
                    <a:pt x="2052" y="10046"/>
                  </a:cubicBezTo>
                  <a:cubicBezTo>
                    <a:pt x="2037" y="10053"/>
                    <a:pt x="2022" y="10053"/>
                    <a:pt x="2015" y="10053"/>
                  </a:cubicBezTo>
                  <a:cubicBezTo>
                    <a:pt x="2000" y="10053"/>
                    <a:pt x="1993" y="10053"/>
                    <a:pt x="1986" y="10053"/>
                  </a:cubicBezTo>
                  <a:cubicBezTo>
                    <a:pt x="1964" y="10053"/>
                    <a:pt x="1942" y="10046"/>
                    <a:pt x="1927" y="10024"/>
                  </a:cubicBezTo>
                  <a:cubicBezTo>
                    <a:pt x="1905" y="10002"/>
                    <a:pt x="1905" y="9966"/>
                    <a:pt x="1912" y="9922"/>
                  </a:cubicBezTo>
                  <a:cubicBezTo>
                    <a:pt x="1920" y="9907"/>
                    <a:pt x="1920" y="9892"/>
                    <a:pt x="1912" y="9878"/>
                  </a:cubicBezTo>
                  <a:cubicBezTo>
                    <a:pt x="1898" y="9870"/>
                    <a:pt x="1876" y="9856"/>
                    <a:pt x="1854" y="9856"/>
                  </a:cubicBezTo>
                  <a:cubicBezTo>
                    <a:pt x="1839" y="9856"/>
                    <a:pt x="1824" y="9863"/>
                    <a:pt x="1817" y="9870"/>
                  </a:cubicBezTo>
                  <a:cubicBezTo>
                    <a:pt x="1780" y="9892"/>
                    <a:pt x="1759" y="9980"/>
                    <a:pt x="1751" y="10017"/>
                  </a:cubicBezTo>
                  <a:lnTo>
                    <a:pt x="1759" y="10039"/>
                  </a:lnTo>
                  <a:cubicBezTo>
                    <a:pt x="1737" y="10039"/>
                    <a:pt x="1737" y="10039"/>
                    <a:pt x="1737" y="10039"/>
                  </a:cubicBezTo>
                  <a:cubicBezTo>
                    <a:pt x="1685" y="10031"/>
                    <a:pt x="1582" y="10017"/>
                    <a:pt x="1539" y="9988"/>
                  </a:cubicBezTo>
                  <a:cubicBezTo>
                    <a:pt x="1524" y="9973"/>
                    <a:pt x="1509" y="9966"/>
                    <a:pt x="1495" y="9958"/>
                  </a:cubicBezTo>
                  <a:cubicBezTo>
                    <a:pt x="1458" y="9943"/>
                    <a:pt x="1436" y="9929"/>
                    <a:pt x="1436" y="9900"/>
                  </a:cubicBezTo>
                  <a:cubicBezTo>
                    <a:pt x="1429" y="9885"/>
                    <a:pt x="1443" y="9870"/>
                    <a:pt x="1451" y="9856"/>
                  </a:cubicBezTo>
                  <a:cubicBezTo>
                    <a:pt x="1495" y="9819"/>
                    <a:pt x="1582" y="9804"/>
                    <a:pt x="1656" y="9790"/>
                  </a:cubicBezTo>
                  <a:cubicBezTo>
                    <a:pt x="1685" y="9790"/>
                    <a:pt x="1685" y="9790"/>
                    <a:pt x="1685" y="9790"/>
                  </a:cubicBezTo>
                  <a:cubicBezTo>
                    <a:pt x="1751" y="9775"/>
                    <a:pt x="1832" y="9731"/>
                    <a:pt x="1876" y="9680"/>
                  </a:cubicBezTo>
                  <a:cubicBezTo>
                    <a:pt x="1883" y="9672"/>
                    <a:pt x="1883" y="9672"/>
                    <a:pt x="1883" y="9672"/>
                  </a:cubicBezTo>
                  <a:cubicBezTo>
                    <a:pt x="1912" y="9629"/>
                    <a:pt x="1949" y="9584"/>
                    <a:pt x="2008" y="9584"/>
                  </a:cubicBezTo>
                  <a:cubicBezTo>
                    <a:pt x="2030" y="9584"/>
                    <a:pt x="2059" y="9592"/>
                    <a:pt x="2081" y="9607"/>
                  </a:cubicBezTo>
                  <a:cubicBezTo>
                    <a:pt x="2110" y="9621"/>
                    <a:pt x="2140" y="9629"/>
                    <a:pt x="2169" y="9629"/>
                  </a:cubicBezTo>
                  <a:cubicBezTo>
                    <a:pt x="2228" y="9629"/>
                    <a:pt x="2279" y="9592"/>
                    <a:pt x="2315" y="9562"/>
                  </a:cubicBezTo>
                  <a:cubicBezTo>
                    <a:pt x="2337" y="9541"/>
                    <a:pt x="2367" y="9533"/>
                    <a:pt x="2396" y="9533"/>
                  </a:cubicBezTo>
                  <a:cubicBezTo>
                    <a:pt x="2447" y="9533"/>
                    <a:pt x="2491" y="9570"/>
                    <a:pt x="2513" y="9599"/>
                  </a:cubicBezTo>
                  <a:lnTo>
                    <a:pt x="2513" y="9599"/>
                  </a:lnTo>
                  <a:cubicBezTo>
                    <a:pt x="2521" y="9599"/>
                    <a:pt x="2535" y="9592"/>
                    <a:pt x="2550" y="9562"/>
                  </a:cubicBezTo>
                  <a:cubicBezTo>
                    <a:pt x="2579" y="9526"/>
                    <a:pt x="2601" y="9453"/>
                    <a:pt x="2572" y="9387"/>
                  </a:cubicBezTo>
                  <a:cubicBezTo>
                    <a:pt x="2557" y="9343"/>
                    <a:pt x="2535" y="9306"/>
                    <a:pt x="2513" y="9277"/>
                  </a:cubicBezTo>
                  <a:cubicBezTo>
                    <a:pt x="2484" y="9218"/>
                    <a:pt x="2454" y="9167"/>
                    <a:pt x="2513" y="9130"/>
                  </a:cubicBezTo>
                  <a:cubicBezTo>
                    <a:pt x="2528" y="9123"/>
                    <a:pt x="2550" y="9108"/>
                    <a:pt x="2564" y="9101"/>
                  </a:cubicBezTo>
                  <a:cubicBezTo>
                    <a:pt x="2579" y="9101"/>
                    <a:pt x="2594" y="9086"/>
                    <a:pt x="2601" y="9086"/>
                  </a:cubicBezTo>
                  <a:cubicBezTo>
                    <a:pt x="2601" y="9079"/>
                    <a:pt x="2594" y="9072"/>
                    <a:pt x="2557" y="9028"/>
                  </a:cubicBezTo>
                  <a:cubicBezTo>
                    <a:pt x="2462" y="8954"/>
                    <a:pt x="2469" y="8918"/>
                    <a:pt x="2499" y="8837"/>
                  </a:cubicBezTo>
                  <a:cubicBezTo>
                    <a:pt x="2506" y="8822"/>
                    <a:pt x="2513" y="8808"/>
                    <a:pt x="2513" y="8786"/>
                  </a:cubicBezTo>
                  <a:cubicBezTo>
                    <a:pt x="2528" y="8742"/>
                    <a:pt x="2506" y="8705"/>
                    <a:pt x="2484" y="8669"/>
                  </a:cubicBezTo>
                  <a:cubicBezTo>
                    <a:pt x="2469" y="8639"/>
                    <a:pt x="2440" y="8603"/>
                    <a:pt x="2484" y="8566"/>
                  </a:cubicBezTo>
                  <a:cubicBezTo>
                    <a:pt x="2550" y="8515"/>
                    <a:pt x="2616" y="8346"/>
                    <a:pt x="2616" y="8251"/>
                  </a:cubicBezTo>
                  <a:cubicBezTo>
                    <a:pt x="2616" y="8207"/>
                    <a:pt x="2579" y="8134"/>
                    <a:pt x="2542" y="8053"/>
                  </a:cubicBezTo>
                  <a:cubicBezTo>
                    <a:pt x="2491" y="7958"/>
                    <a:pt x="2440" y="7848"/>
                    <a:pt x="2433" y="7760"/>
                  </a:cubicBezTo>
                  <a:cubicBezTo>
                    <a:pt x="2425" y="7635"/>
                    <a:pt x="2433" y="7577"/>
                    <a:pt x="2433" y="7562"/>
                  </a:cubicBezTo>
                  <a:cubicBezTo>
                    <a:pt x="2411" y="7525"/>
                    <a:pt x="2301" y="7350"/>
                    <a:pt x="2242" y="7313"/>
                  </a:cubicBezTo>
                  <a:cubicBezTo>
                    <a:pt x="2220" y="7298"/>
                    <a:pt x="2205" y="7284"/>
                    <a:pt x="2205" y="7269"/>
                  </a:cubicBezTo>
                  <a:cubicBezTo>
                    <a:pt x="2205" y="7254"/>
                    <a:pt x="2213" y="7247"/>
                    <a:pt x="2228" y="7232"/>
                  </a:cubicBezTo>
                  <a:cubicBezTo>
                    <a:pt x="2249" y="7210"/>
                    <a:pt x="2279" y="7181"/>
                    <a:pt x="2301" y="7130"/>
                  </a:cubicBezTo>
                  <a:cubicBezTo>
                    <a:pt x="2352" y="7020"/>
                    <a:pt x="2447" y="6895"/>
                    <a:pt x="2506" y="6895"/>
                  </a:cubicBezTo>
                  <a:cubicBezTo>
                    <a:pt x="2513" y="6895"/>
                    <a:pt x="2521" y="6895"/>
                    <a:pt x="2528" y="6895"/>
                  </a:cubicBezTo>
                  <a:cubicBezTo>
                    <a:pt x="2542" y="6903"/>
                    <a:pt x="2550" y="6917"/>
                    <a:pt x="2564" y="6925"/>
                  </a:cubicBezTo>
                  <a:cubicBezTo>
                    <a:pt x="2579" y="6939"/>
                    <a:pt x="2601" y="6954"/>
                    <a:pt x="2616" y="6954"/>
                  </a:cubicBezTo>
                  <a:cubicBezTo>
                    <a:pt x="2630" y="6954"/>
                    <a:pt x="2645" y="6947"/>
                    <a:pt x="2660" y="6932"/>
                  </a:cubicBezTo>
                  <a:cubicBezTo>
                    <a:pt x="2711" y="6888"/>
                    <a:pt x="2770" y="6859"/>
                    <a:pt x="2828" y="6844"/>
                  </a:cubicBezTo>
                  <a:cubicBezTo>
                    <a:pt x="2828" y="6837"/>
                    <a:pt x="2828" y="6837"/>
                    <a:pt x="2828" y="6837"/>
                  </a:cubicBezTo>
                  <a:cubicBezTo>
                    <a:pt x="2814" y="6822"/>
                    <a:pt x="2792" y="6800"/>
                    <a:pt x="2799" y="6771"/>
                  </a:cubicBezTo>
                  <a:cubicBezTo>
                    <a:pt x="2806" y="6749"/>
                    <a:pt x="2828" y="6727"/>
                    <a:pt x="2850" y="6727"/>
                  </a:cubicBezTo>
                  <a:cubicBezTo>
                    <a:pt x="2880" y="6727"/>
                    <a:pt x="2902" y="6741"/>
                    <a:pt x="2923" y="6763"/>
                  </a:cubicBezTo>
                  <a:cubicBezTo>
                    <a:pt x="2931" y="6763"/>
                    <a:pt x="2945" y="6741"/>
                    <a:pt x="2953" y="6705"/>
                  </a:cubicBezTo>
                  <a:cubicBezTo>
                    <a:pt x="2968" y="6653"/>
                    <a:pt x="2968" y="6588"/>
                    <a:pt x="2938" y="6551"/>
                  </a:cubicBezTo>
                  <a:cubicBezTo>
                    <a:pt x="2902" y="6507"/>
                    <a:pt x="2894" y="6478"/>
                    <a:pt x="2902" y="6456"/>
                  </a:cubicBezTo>
                  <a:cubicBezTo>
                    <a:pt x="2902" y="6448"/>
                    <a:pt x="2909" y="6434"/>
                    <a:pt x="2931" y="6434"/>
                  </a:cubicBezTo>
                  <a:cubicBezTo>
                    <a:pt x="2872" y="6397"/>
                    <a:pt x="2792" y="6331"/>
                    <a:pt x="2814" y="6258"/>
                  </a:cubicBezTo>
                  <a:cubicBezTo>
                    <a:pt x="2828" y="6199"/>
                    <a:pt x="2836" y="6162"/>
                    <a:pt x="2894" y="6162"/>
                  </a:cubicBezTo>
                  <a:cubicBezTo>
                    <a:pt x="2909" y="6162"/>
                    <a:pt x="2931" y="6162"/>
                    <a:pt x="2968" y="6170"/>
                  </a:cubicBezTo>
                  <a:cubicBezTo>
                    <a:pt x="3019" y="6184"/>
                    <a:pt x="3055" y="6221"/>
                    <a:pt x="3084" y="6243"/>
                  </a:cubicBezTo>
                  <a:cubicBezTo>
                    <a:pt x="3098" y="6258"/>
                    <a:pt x="3106" y="6265"/>
                    <a:pt x="3113" y="6265"/>
                  </a:cubicBezTo>
                  <a:cubicBezTo>
                    <a:pt x="3142" y="6243"/>
                    <a:pt x="3186" y="6236"/>
                    <a:pt x="3216" y="6236"/>
                  </a:cubicBezTo>
                  <a:cubicBezTo>
                    <a:pt x="3223" y="6236"/>
                    <a:pt x="3238" y="6236"/>
                    <a:pt x="3245" y="6236"/>
                  </a:cubicBezTo>
                  <a:cubicBezTo>
                    <a:pt x="3252" y="6236"/>
                    <a:pt x="3260" y="6236"/>
                    <a:pt x="3267" y="6236"/>
                  </a:cubicBezTo>
                  <a:cubicBezTo>
                    <a:pt x="3274" y="6236"/>
                    <a:pt x="3303" y="6229"/>
                    <a:pt x="3311" y="6207"/>
                  </a:cubicBezTo>
                  <a:cubicBezTo>
                    <a:pt x="3326" y="6184"/>
                    <a:pt x="3333" y="6162"/>
                    <a:pt x="3311" y="6126"/>
                  </a:cubicBezTo>
                  <a:cubicBezTo>
                    <a:pt x="3289" y="6089"/>
                    <a:pt x="3274" y="6089"/>
                    <a:pt x="3252" y="6082"/>
                  </a:cubicBezTo>
                  <a:cubicBezTo>
                    <a:pt x="3230" y="6082"/>
                    <a:pt x="3201" y="6074"/>
                    <a:pt x="3186" y="6031"/>
                  </a:cubicBezTo>
                  <a:cubicBezTo>
                    <a:pt x="3150" y="5957"/>
                    <a:pt x="3150" y="5869"/>
                    <a:pt x="3194" y="5803"/>
                  </a:cubicBezTo>
                  <a:cubicBezTo>
                    <a:pt x="3230" y="5760"/>
                    <a:pt x="3230" y="5708"/>
                    <a:pt x="3194" y="5664"/>
                  </a:cubicBezTo>
                  <a:cubicBezTo>
                    <a:pt x="3194" y="5657"/>
                    <a:pt x="3186" y="5642"/>
                    <a:pt x="3194" y="5635"/>
                  </a:cubicBezTo>
                  <a:cubicBezTo>
                    <a:pt x="3194" y="5620"/>
                    <a:pt x="3208" y="5620"/>
                    <a:pt x="3216" y="5613"/>
                  </a:cubicBezTo>
                  <a:cubicBezTo>
                    <a:pt x="3230" y="5613"/>
                    <a:pt x="3238" y="5606"/>
                    <a:pt x="3238" y="5591"/>
                  </a:cubicBezTo>
                  <a:cubicBezTo>
                    <a:pt x="3252" y="5547"/>
                    <a:pt x="3238" y="5342"/>
                    <a:pt x="3120" y="5224"/>
                  </a:cubicBezTo>
                  <a:cubicBezTo>
                    <a:pt x="2997" y="5100"/>
                    <a:pt x="2931" y="5063"/>
                    <a:pt x="2858" y="5041"/>
                  </a:cubicBezTo>
                  <a:cubicBezTo>
                    <a:pt x="2784" y="5027"/>
                    <a:pt x="2792" y="4983"/>
                    <a:pt x="2792" y="4953"/>
                  </a:cubicBezTo>
                  <a:cubicBezTo>
                    <a:pt x="2792" y="4939"/>
                    <a:pt x="2792" y="4931"/>
                    <a:pt x="2784" y="4917"/>
                  </a:cubicBezTo>
                  <a:cubicBezTo>
                    <a:pt x="2784" y="4902"/>
                    <a:pt x="2770" y="4895"/>
                    <a:pt x="2748" y="4888"/>
                  </a:cubicBezTo>
                  <a:cubicBezTo>
                    <a:pt x="2733" y="4880"/>
                    <a:pt x="2711" y="4873"/>
                    <a:pt x="2696" y="4858"/>
                  </a:cubicBezTo>
                  <a:cubicBezTo>
                    <a:pt x="2667" y="4807"/>
                    <a:pt x="2726" y="4756"/>
                    <a:pt x="2762" y="4734"/>
                  </a:cubicBezTo>
                  <a:cubicBezTo>
                    <a:pt x="2770" y="4726"/>
                    <a:pt x="2784" y="4712"/>
                    <a:pt x="2784" y="4697"/>
                  </a:cubicBezTo>
                  <a:cubicBezTo>
                    <a:pt x="2784" y="4675"/>
                    <a:pt x="2762" y="4660"/>
                    <a:pt x="2726" y="4646"/>
                  </a:cubicBezTo>
                  <a:cubicBezTo>
                    <a:pt x="2645" y="4609"/>
                    <a:pt x="2506" y="4492"/>
                    <a:pt x="2506" y="4382"/>
                  </a:cubicBezTo>
                  <a:cubicBezTo>
                    <a:pt x="2506" y="4338"/>
                    <a:pt x="2513" y="4301"/>
                    <a:pt x="2528" y="4265"/>
                  </a:cubicBezTo>
                  <a:cubicBezTo>
                    <a:pt x="2542" y="4213"/>
                    <a:pt x="2550" y="4184"/>
                    <a:pt x="2528" y="4169"/>
                  </a:cubicBezTo>
                  <a:cubicBezTo>
                    <a:pt x="2484" y="4118"/>
                    <a:pt x="2433" y="3986"/>
                    <a:pt x="2469" y="3913"/>
                  </a:cubicBezTo>
                  <a:cubicBezTo>
                    <a:pt x="2499" y="3854"/>
                    <a:pt x="2542" y="3847"/>
                    <a:pt x="2572" y="3847"/>
                  </a:cubicBezTo>
                  <a:cubicBezTo>
                    <a:pt x="2564" y="3803"/>
                    <a:pt x="2550" y="3737"/>
                    <a:pt x="2521" y="3730"/>
                  </a:cubicBezTo>
                  <a:cubicBezTo>
                    <a:pt x="2513" y="3722"/>
                    <a:pt x="2513" y="3722"/>
                    <a:pt x="2513" y="3722"/>
                  </a:cubicBezTo>
                  <a:cubicBezTo>
                    <a:pt x="2477" y="3700"/>
                    <a:pt x="2433" y="3686"/>
                    <a:pt x="2447" y="3598"/>
                  </a:cubicBezTo>
                  <a:cubicBezTo>
                    <a:pt x="2454" y="3554"/>
                    <a:pt x="2447" y="3539"/>
                    <a:pt x="2433" y="3510"/>
                  </a:cubicBezTo>
                  <a:cubicBezTo>
                    <a:pt x="2425" y="3488"/>
                    <a:pt x="2418" y="3459"/>
                    <a:pt x="2411" y="3422"/>
                  </a:cubicBezTo>
                  <a:cubicBezTo>
                    <a:pt x="2411" y="3407"/>
                    <a:pt x="2403" y="3378"/>
                    <a:pt x="2389" y="3378"/>
                  </a:cubicBezTo>
                  <a:cubicBezTo>
                    <a:pt x="2374" y="3378"/>
                    <a:pt x="2345" y="3400"/>
                    <a:pt x="2330" y="3437"/>
                  </a:cubicBezTo>
                  <a:cubicBezTo>
                    <a:pt x="2323" y="3459"/>
                    <a:pt x="2315" y="3466"/>
                    <a:pt x="2315" y="3481"/>
                  </a:cubicBezTo>
                  <a:cubicBezTo>
                    <a:pt x="2301" y="3524"/>
                    <a:pt x="2293" y="3539"/>
                    <a:pt x="2205" y="3561"/>
                  </a:cubicBezTo>
                  <a:cubicBezTo>
                    <a:pt x="2191" y="3561"/>
                    <a:pt x="2176" y="3561"/>
                    <a:pt x="2161" y="3561"/>
                  </a:cubicBezTo>
                  <a:cubicBezTo>
                    <a:pt x="2088" y="3561"/>
                    <a:pt x="2052" y="3510"/>
                    <a:pt x="2052" y="3407"/>
                  </a:cubicBezTo>
                  <a:cubicBezTo>
                    <a:pt x="2052" y="3341"/>
                    <a:pt x="2015" y="3239"/>
                    <a:pt x="2000" y="3231"/>
                  </a:cubicBezTo>
                  <a:lnTo>
                    <a:pt x="2000" y="3231"/>
                  </a:lnTo>
                  <a:cubicBezTo>
                    <a:pt x="2000" y="3239"/>
                    <a:pt x="1927" y="3349"/>
                    <a:pt x="1883" y="3349"/>
                  </a:cubicBezTo>
                  <a:cubicBezTo>
                    <a:pt x="1876" y="3349"/>
                    <a:pt x="1868" y="3341"/>
                    <a:pt x="1868" y="3334"/>
                  </a:cubicBezTo>
                  <a:cubicBezTo>
                    <a:pt x="1861" y="3327"/>
                    <a:pt x="1854" y="3305"/>
                    <a:pt x="1883" y="3224"/>
                  </a:cubicBezTo>
                  <a:cubicBezTo>
                    <a:pt x="1898" y="3165"/>
                    <a:pt x="1912" y="3129"/>
                    <a:pt x="1927" y="3100"/>
                  </a:cubicBezTo>
                  <a:cubicBezTo>
                    <a:pt x="1934" y="3078"/>
                    <a:pt x="1942" y="3063"/>
                    <a:pt x="1942" y="3056"/>
                  </a:cubicBezTo>
                  <a:cubicBezTo>
                    <a:pt x="1942" y="3056"/>
                    <a:pt x="1942" y="3056"/>
                    <a:pt x="1934" y="3056"/>
                  </a:cubicBezTo>
                  <a:cubicBezTo>
                    <a:pt x="1934" y="3056"/>
                    <a:pt x="1934" y="3056"/>
                    <a:pt x="1927" y="3056"/>
                  </a:cubicBezTo>
                  <a:cubicBezTo>
                    <a:pt x="1927" y="3056"/>
                    <a:pt x="1920" y="3048"/>
                    <a:pt x="1912" y="3048"/>
                  </a:cubicBezTo>
                  <a:cubicBezTo>
                    <a:pt x="1854" y="3026"/>
                    <a:pt x="1832" y="2990"/>
                    <a:pt x="1846" y="2931"/>
                  </a:cubicBezTo>
                  <a:cubicBezTo>
                    <a:pt x="1854" y="2902"/>
                    <a:pt x="1839" y="2836"/>
                    <a:pt x="1817" y="2806"/>
                  </a:cubicBezTo>
                  <a:cubicBezTo>
                    <a:pt x="1802" y="2792"/>
                    <a:pt x="1795" y="2784"/>
                    <a:pt x="1788" y="2784"/>
                  </a:cubicBezTo>
                  <a:cubicBezTo>
                    <a:pt x="1780" y="2784"/>
                    <a:pt x="1780" y="2784"/>
                    <a:pt x="1773" y="2792"/>
                  </a:cubicBezTo>
                  <a:cubicBezTo>
                    <a:pt x="1751" y="2792"/>
                    <a:pt x="1737" y="2814"/>
                    <a:pt x="1722" y="2836"/>
                  </a:cubicBezTo>
                  <a:cubicBezTo>
                    <a:pt x="1700" y="2865"/>
                    <a:pt x="1678" y="2894"/>
                    <a:pt x="1649" y="2894"/>
                  </a:cubicBezTo>
                  <a:cubicBezTo>
                    <a:pt x="1627" y="2894"/>
                    <a:pt x="1612" y="2887"/>
                    <a:pt x="1590" y="2865"/>
                  </a:cubicBezTo>
                  <a:cubicBezTo>
                    <a:pt x="1568" y="2843"/>
                    <a:pt x="1546" y="2821"/>
                    <a:pt x="1539" y="2821"/>
                  </a:cubicBezTo>
                  <a:cubicBezTo>
                    <a:pt x="1539" y="2821"/>
                    <a:pt x="1531" y="2829"/>
                    <a:pt x="1531" y="2843"/>
                  </a:cubicBezTo>
                  <a:cubicBezTo>
                    <a:pt x="1524" y="2850"/>
                    <a:pt x="1509" y="2865"/>
                    <a:pt x="1502" y="2887"/>
                  </a:cubicBezTo>
                  <a:cubicBezTo>
                    <a:pt x="1480" y="2909"/>
                    <a:pt x="1465" y="2924"/>
                    <a:pt x="1451" y="2924"/>
                  </a:cubicBezTo>
                  <a:cubicBezTo>
                    <a:pt x="1443" y="2924"/>
                    <a:pt x="1436" y="2916"/>
                    <a:pt x="1436" y="2909"/>
                  </a:cubicBezTo>
                  <a:cubicBezTo>
                    <a:pt x="1429" y="2909"/>
                    <a:pt x="1414" y="2887"/>
                    <a:pt x="1429" y="2770"/>
                  </a:cubicBezTo>
                  <a:cubicBezTo>
                    <a:pt x="1451" y="2601"/>
                    <a:pt x="1436" y="2572"/>
                    <a:pt x="1429" y="2572"/>
                  </a:cubicBezTo>
                  <a:cubicBezTo>
                    <a:pt x="1421" y="2572"/>
                    <a:pt x="1414" y="2572"/>
                    <a:pt x="1407" y="2572"/>
                  </a:cubicBezTo>
                  <a:cubicBezTo>
                    <a:pt x="1399" y="2572"/>
                    <a:pt x="1385" y="2579"/>
                    <a:pt x="1355" y="2594"/>
                  </a:cubicBezTo>
                  <a:cubicBezTo>
                    <a:pt x="1333" y="2609"/>
                    <a:pt x="1333" y="2609"/>
                    <a:pt x="1333" y="2609"/>
                  </a:cubicBezTo>
                  <a:cubicBezTo>
                    <a:pt x="1319" y="2616"/>
                    <a:pt x="1304" y="2623"/>
                    <a:pt x="1290" y="2638"/>
                  </a:cubicBezTo>
                  <a:cubicBezTo>
                    <a:pt x="1268" y="2653"/>
                    <a:pt x="1246" y="2667"/>
                    <a:pt x="1223" y="2667"/>
                  </a:cubicBezTo>
                  <a:cubicBezTo>
                    <a:pt x="1216" y="2667"/>
                    <a:pt x="1202" y="2667"/>
                    <a:pt x="1194" y="2660"/>
                  </a:cubicBezTo>
                  <a:cubicBezTo>
                    <a:pt x="1180" y="2645"/>
                    <a:pt x="1165" y="2631"/>
                    <a:pt x="1158" y="2616"/>
                  </a:cubicBezTo>
                  <a:cubicBezTo>
                    <a:pt x="1150" y="2601"/>
                    <a:pt x="1143" y="2587"/>
                    <a:pt x="1128" y="2587"/>
                  </a:cubicBezTo>
                  <a:cubicBezTo>
                    <a:pt x="1128" y="2587"/>
                    <a:pt x="1128" y="2579"/>
                    <a:pt x="1121" y="2579"/>
                  </a:cubicBezTo>
                  <a:cubicBezTo>
                    <a:pt x="1121" y="2579"/>
                    <a:pt x="1114" y="2587"/>
                    <a:pt x="1106" y="2594"/>
                  </a:cubicBezTo>
                  <a:cubicBezTo>
                    <a:pt x="1099" y="2601"/>
                    <a:pt x="1084" y="2616"/>
                    <a:pt x="1062" y="2631"/>
                  </a:cubicBezTo>
                  <a:cubicBezTo>
                    <a:pt x="1055" y="2631"/>
                    <a:pt x="1048" y="2638"/>
                    <a:pt x="1040" y="2638"/>
                  </a:cubicBezTo>
                  <a:cubicBezTo>
                    <a:pt x="1018" y="2638"/>
                    <a:pt x="1011" y="2623"/>
                    <a:pt x="997" y="2616"/>
                  </a:cubicBezTo>
                  <a:cubicBezTo>
                    <a:pt x="989" y="2601"/>
                    <a:pt x="982" y="2594"/>
                    <a:pt x="967" y="2594"/>
                  </a:cubicBezTo>
                  <a:lnTo>
                    <a:pt x="960" y="2594"/>
                  </a:lnTo>
                  <a:cubicBezTo>
                    <a:pt x="901" y="2609"/>
                    <a:pt x="850" y="2616"/>
                    <a:pt x="806" y="2653"/>
                  </a:cubicBezTo>
                  <a:cubicBezTo>
                    <a:pt x="769" y="2674"/>
                    <a:pt x="747" y="2726"/>
                    <a:pt x="747" y="2741"/>
                  </a:cubicBezTo>
                  <a:cubicBezTo>
                    <a:pt x="747" y="2748"/>
                    <a:pt x="762" y="2755"/>
                    <a:pt x="791" y="2755"/>
                  </a:cubicBezTo>
                  <a:cubicBezTo>
                    <a:pt x="799" y="2762"/>
                    <a:pt x="806" y="2762"/>
                    <a:pt x="813" y="2762"/>
                  </a:cubicBezTo>
                  <a:cubicBezTo>
                    <a:pt x="821" y="2762"/>
                    <a:pt x="835" y="2762"/>
                    <a:pt x="842" y="2762"/>
                  </a:cubicBezTo>
                  <a:cubicBezTo>
                    <a:pt x="850" y="2755"/>
                    <a:pt x="864" y="2755"/>
                    <a:pt x="872" y="2755"/>
                  </a:cubicBezTo>
                  <a:cubicBezTo>
                    <a:pt x="894" y="2755"/>
                    <a:pt x="916" y="2762"/>
                    <a:pt x="945" y="2784"/>
                  </a:cubicBezTo>
                  <a:cubicBezTo>
                    <a:pt x="989" y="2829"/>
                    <a:pt x="997" y="2894"/>
                    <a:pt x="967" y="2953"/>
                  </a:cubicBezTo>
                  <a:cubicBezTo>
                    <a:pt x="960" y="2960"/>
                    <a:pt x="960" y="2975"/>
                    <a:pt x="967" y="2982"/>
                  </a:cubicBezTo>
                  <a:cubicBezTo>
                    <a:pt x="967" y="3019"/>
                    <a:pt x="952" y="3041"/>
                    <a:pt x="879" y="3048"/>
                  </a:cubicBezTo>
                  <a:cubicBezTo>
                    <a:pt x="857" y="3048"/>
                    <a:pt x="842" y="3056"/>
                    <a:pt x="828" y="3056"/>
                  </a:cubicBezTo>
                  <a:cubicBezTo>
                    <a:pt x="725" y="3063"/>
                    <a:pt x="667" y="3070"/>
                    <a:pt x="667" y="3151"/>
                  </a:cubicBezTo>
                  <a:cubicBezTo>
                    <a:pt x="667" y="3246"/>
                    <a:pt x="615" y="3261"/>
                    <a:pt x="564" y="3283"/>
                  </a:cubicBezTo>
                  <a:cubicBezTo>
                    <a:pt x="549" y="3283"/>
                    <a:pt x="535" y="3290"/>
                    <a:pt x="520" y="3298"/>
                  </a:cubicBezTo>
                  <a:cubicBezTo>
                    <a:pt x="506" y="3305"/>
                    <a:pt x="483" y="3312"/>
                    <a:pt x="469" y="3312"/>
                  </a:cubicBezTo>
                  <a:cubicBezTo>
                    <a:pt x="447" y="3312"/>
                    <a:pt x="425" y="3305"/>
                    <a:pt x="403" y="3305"/>
                  </a:cubicBezTo>
                  <a:cubicBezTo>
                    <a:pt x="381" y="3298"/>
                    <a:pt x="366" y="3298"/>
                    <a:pt x="352" y="3298"/>
                  </a:cubicBezTo>
                  <a:cubicBezTo>
                    <a:pt x="330" y="3298"/>
                    <a:pt x="322" y="3298"/>
                    <a:pt x="308" y="3305"/>
                  </a:cubicBezTo>
                  <a:cubicBezTo>
                    <a:pt x="286" y="3319"/>
                    <a:pt x="286" y="3319"/>
                    <a:pt x="286" y="3319"/>
                  </a:cubicBezTo>
                  <a:cubicBezTo>
                    <a:pt x="286" y="3298"/>
                    <a:pt x="286" y="3298"/>
                    <a:pt x="286" y="3298"/>
                  </a:cubicBezTo>
                  <a:cubicBezTo>
                    <a:pt x="286" y="3268"/>
                    <a:pt x="278" y="3253"/>
                    <a:pt x="271" y="3246"/>
                  </a:cubicBezTo>
                  <a:cubicBezTo>
                    <a:pt x="271" y="3246"/>
                    <a:pt x="271" y="3239"/>
                    <a:pt x="256" y="3239"/>
                  </a:cubicBezTo>
                  <a:lnTo>
                    <a:pt x="242" y="3239"/>
                  </a:lnTo>
                  <a:cubicBezTo>
                    <a:pt x="234" y="3239"/>
                    <a:pt x="220" y="3239"/>
                    <a:pt x="212" y="3231"/>
                  </a:cubicBezTo>
                  <a:cubicBezTo>
                    <a:pt x="205" y="3224"/>
                    <a:pt x="198" y="3202"/>
                    <a:pt x="205" y="3180"/>
                  </a:cubicBezTo>
                  <a:cubicBezTo>
                    <a:pt x="212" y="3129"/>
                    <a:pt x="227" y="3122"/>
                    <a:pt x="242" y="3114"/>
                  </a:cubicBezTo>
                  <a:cubicBezTo>
                    <a:pt x="256" y="3114"/>
                    <a:pt x="264" y="3114"/>
                    <a:pt x="271" y="3085"/>
                  </a:cubicBezTo>
                  <a:cubicBezTo>
                    <a:pt x="286" y="3048"/>
                    <a:pt x="278" y="3026"/>
                    <a:pt x="278" y="2997"/>
                  </a:cubicBezTo>
                  <a:cubicBezTo>
                    <a:pt x="271" y="2975"/>
                    <a:pt x="271" y="2960"/>
                    <a:pt x="271" y="2931"/>
                  </a:cubicBezTo>
                  <a:cubicBezTo>
                    <a:pt x="271" y="2894"/>
                    <a:pt x="278" y="2880"/>
                    <a:pt x="300" y="2865"/>
                  </a:cubicBezTo>
                  <a:cubicBezTo>
                    <a:pt x="308" y="2858"/>
                    <a:pt x="315" y="2850"/>
                    <a:pt x="330" y="2814"/>
                  </a:cubicBezTo>
                  <a:cubicBezTo>
                    <a:pt x="344" y="2762"/>
                    <a:pt x="337" y="2741"/>
                    <a:pt x="330" y="2697"/>
                  </a:cubicBezTo>
                  <a:cubicBezTo>
                    <a:pt x="322" y="2682"/>
                    <a:pt x="322" y="2667"/>
                    <a:pt x="315" y="2638"/>
                  </a:cubicBezTo>
                  <a:cubicBezTo>
                    <a:pt x="308" y="2572"/>
                    <a:pt x="278" y="2535"/>
                    <a:pt x="249" y="2484"/>
                  </a:cubicBezTo>
                  <a:cubicBezTo>
                    <a:pt x="227" y="2440"/>
                    <a:pt x="227" y="2440"/>
                    <a:pt x="227" y="2440"/>
                  </a:cubicBezTo>
                  <a:cubicBezTo>
                    <a:pt x="190" y="2381"/>
                    <a:pt x="132" y="2293"/>
                    <a:pt x="110" y="2198"/>
                  </a:cubicBezTo>
                  <a:cubicBezTo>
                    <a:pt x="88" y="2096"/>
                    <a:pt x="88" y="1964"/>
                    <a:pt x="110" y="1920"/>
                  </a:cubicBezTo>
                  <a:cubicBezTo>
                    <a:pt x="124" y="1891"/>
                    <a:pt x="168" y="1795"/>
                    <a:pt x="117" y="1766"/>
                  </a:cubicBezTo>
                  <a:cubicBezTo>
                    <a:pt x="73" y="1737"/>
                    <a:pt x="0" y="1700"/>
                    <a:pt x="44" y="1597"/>
                  </a:cubicBezTo>
                  <a:cubicBezTo>
                    <a:pt x="51" y="1590"/>
                    <a:pt x="51" y="1590"/>
                    <a:pt x="51" y="1590"/>
                  </a:cubicBezTo>
                  <a:cubicBezTo>
                    <a:pt x="80" y="1517"/>
                    <a:pt x="95" y="1480"/>
                    <a:pt x="190" y="1443"/>
                  </a:cubicBezTo>
                  <a:cubicBezTo>
                    <a:pt x="212" y="1436"/>
                    <a:pt x="234" y="1436"/>
                    <a:pt x="249" y="1436"/>
                  </a:cubicBezTo>
                  <a:cubicBezTo>
                    <a:pt x="278" y="1436"/>
                    <a:pt x="308" y="1443"/>
                    <a:pt x="322" y="1451"/>
                  </a:cubicBezTo>
                  <a:cubicBezTo>
                    <a:pt x="337" y="1451"/>
                    <a:pt x="352" y="1458"/>
                    <a:pt x="366" y="1458"/>
                  </a:cubicBezTo>
                  <a:cubicBezTo>
                    <a:pt x="366" y="1458"/>
                    <a:pt x="366" y="1458"/>
                    <a:pt x="373" y="1458"/>
                  </a:cubicBezTo>
                  <a:cubicBezTo>
                    <a:pt x="373" y="1451"/>
                    <a:pt x="381" y="1451"/>
                    <a:pt x="381" y="1451"/>
                  </a:cubicBezTo>
                  <a:cubicBezTo>
                    <a:pt x="396" y="1451"/>
                    <a:pt x="403" y="1458"/>
                    <a:pt x="410" y="1465"/>
                  </a:cubicBezTo>
                  <a:lnTo>
                    <a:pt x="410" y="1465"/>
                  </a:lnTo>
                  <a:cubicBezTo>
                    <a:pt x="440" y="1429"/>
                    <a:pt x="483" y="1385"/>
                    <a:pt x="520" y="1378"/>
                  </a:cubicBezTo>
                  <a:cubicBezTo>
                    <a:pt x="557" y="1370"/>
                    <a:pt x="608" y="1363"/>
                    <a:pt x="659" y="1363"/>
                  </a:cubicBezTo>
                  <a:cubicBezTo>
                    <a:pt x="703" y="1363"/>
                    <a:pt x="740" y="1370"/>
                    <a:pt x="755" y="1378"/>
                  </a:cubicBezTo>
                  <a:cubicBezTo>
                    <a:pt x="791" y="1392"/>
                    <a:pt x="850" y="1429"/>
                    <a:pt x="887" y="1488"/>
                  </a:cubicBezTo>
                  <a:cubicBezTo>
                    <a:pt x="916" y="1517"/>
                    <a:pt x="967" y="1553"/>
                    <a:pt x="1018" y="1553"/>
                  </a:cubicBezTo>
                  <a:cubicBezTo>
                    <a:pt x="1033" y="1553"/>
                    <a:pt x="1040" y="1553"/>
                    <a:pt x="1055" y="1546"/>
                  </a:cubicBezTo>
                  <a:cubicBezTo>
                    <a:pt x="1114" y="1524"/>
                    <a:pt x="1143" y="1495"/>
                    <a:pt x="1143" y="1451"/>
                  </a:cubicBezTo>
                  <a:cubicBezTo>
                    <a:pt x="1143" y="1414"/>
                    <a:pt x="1165" y="1392"/>
                    <a:pt x="1180" y="1370"/>
                  </a:cubicBezTo>
                  <a:cubicBezTo>
                    <a:pt x="1187" y="1356"/>
                    <a:pt x="1202" y="1341"/>
                    <a:pt x="1202" y="1326"/>
                  </a:cubicBezTo>
                  <a:cubicBezTo>
                    <a:pt x="1202" y="1312"/>
                    <a:pt x="1194" y="1304"/>
                    <a:pt x="1180" y="1297"/>
                  </a:cubicBezTo>
                  <a:cubicBezTo>
                    <a:pt x="1158" y="1282"/>
                    <a:pt x="1136" y="1268"/>
                    <a:pt x="1136" y="1231"/>
                  </a:cubicBezTo>
                  <a:cubicBezTo>
                    <a:pt x="1136" y="1180"/>
                    <a:pt x="1121" y="1062"/>
                    <a:pt x="1121" y="1062"/>
                  </a:cubicBezTo>
                  <a:cubicBezTo>
                    <a:pt x="1121" y="1048"/>
                    <a:pt x="1121" y="1048"/>
                    <a:pt x="1121" y="1048"/>
                  </a:cubicBezTo>
                  <a:cubicBezTo>
                    <a:pt x="1136" y="1048"/>
                    <a:pt x="1136" y="1048"/>
                    <a:pt x="1136" y="1048"/>
                  </a:cubicBezTo>
                  <a:cubicBezTo>
                    <a:pt x="1150" y="1048"/>
                    <a:pt x="1260" y="1048"/>
                    <a:pt x="1297" y="1084"/>
                  </a:cubicBezTo>
                  <a:cubicBezTo>
                    <a:pt x="1297" y="1084"/>
                    <a:pt x="1304" y="1092"/>
                    <a:pt x="1326" y="1092"/>
                  </a:cubicBezTo>
                  <a:cubicBezTo>
                    <a:pt x="1355" y="1092"/>
                    <a:pt x="1407" y="1084"/>
                    <a:pt x="1436" y="1070"/>
                  </a:cubicBezTo>
                  <a:cubicBezTo>
                    <a:pt x="1421" y="1062"/>
                    <a:pt x="1407" y="1055"/>
                    <a:pt x="1399" y="1033"/>
                  </a:cubicBezTo>
                  <a:cubicBezTo>
                    <a:pt x="1399" y="1026"/>
                    <a:pt x="1399" y="1004"/>
                    <a:pt x="1421" y="982"/>
                  </a:cubicBezTo>
                  <a:cubicBezTo>
                    <a:pt x="1451" y="953"/>
                    <a:pt x="1480" y="945"/>
                    <a:pt x="1502" y="938"/>
                  </a:cubicBezTo>
                  <a:cubicBezTo>
                    <a:pt x="1531" y="938"/>
                    <a:pt x="1546" y="931"/>
                    <a:pt x="1568" y="909"/>
                  </a:cubicBezTo>
                  <a:cubicBezTo>
                    <a:pt x="1575" y="894"/>
                    <a:pt x="1582" y="887"/>
                    <a:pt x="1590" y="879"/>
                  </a:cubicBezTo>
                  <a:cubicBezTo>
                    <a:pt x="1619" y="843"/>
                    <a:pt x="1641" y="813"/>
                    <a:pt x="1641" y="755"/>
                  </a:cubicBezTo>
                  <a:cubicBezTo>
                    <a:pt x="1641" y="733"/>
                    <a:pt x="1634" y="711"/>
                    <a:pt x="1627" y="681"/>
                  </a:cubicBezTo>
                  <a:cubicBezTo>
                    <a:pt x="1605" y="638"/>
                    <a:pt x="1582" y="586"/>
                    <a:pt x="1634" y="520"/>
                  </a:cubicBezTo>
                  <a:cubicBezTo>
                    <a:pt x="1671" y="469"/>
                    <a:pt x="1692" y="447"/>
                    <a:pt x="1722" y="447"/>
                  </a:cubicBezTo>
                  <a:cubicBezTo>
                    <a:pt x="1737" y="447"/>
                    <a:pt x="1751" y="462"/>
                    <a:pt x="1773" y="469"/>
                  </a:cubicBezTo>
                  <a:cubicBezTo>
                    <a:pt x="1788" y="484"/>
                    <a:pt x="1788" y="484"/>
                    <a:pt x="1788" y="484"/>
                  </a:cubicBezTo>
                  <a:cubicBezTo>
                    <a:pt x="1810" y="491"/>
                    <a:pt x="1839" y="498"/>
                    <a:pt x="1868" y="498"/>
                  </a:cubicBezTo>
                  <a:cubicBezTo>
                    <a:pt x="1920" y="498"/>
                    <a:pt x="2000" y="484"/>
                    <a:pt x="2044" y="440"/>
                  </a:cubicBezTo>
                  <a:cubicBezTo>
                    <a:pt x="2073" y="410"/>
                    <a:pt x="2103" y="388"/>
                    <a:pt x="2132" y="366"/>
                  </a:cubicBezTo>
                  <a:cubicBezTo>
                    <a:pt x="2169" y="337"/>
                    <a:pt x="2205" y="315"/>
                    <a:pt x="2220" y="286"/>
                  </a:cubicBezTo>
                  <a:cubicBezTo>
                    <a:pt x="2235" y="264"/>
                    <a:pt x="2235" y="242"/>
                    <a:pt x="2235" y="220"/>
                  </a:cubicBezTo>
                  <a:cubicBezTo>
                    <a:pt x="2242" y="191"/>
                    <a:pt x="2242" y="154"/>
                    <a:pt x="2271" y="124"/>
                  </a:cubicBezTo>
                  <a:cubicBezTo>
                    <a:pt x="2286" y="103"/>
                    <a:pt x="2301" y="88"/>
                    <a:pt x="2323" y="73"/>
                  </a:cubicBezTo>
                  <a:cubicBezTo>
                    <a:pt x="2323" y="66"/>
                    <a:pt x="2323" y="66"/>
                    <a:pt x="2323" y="66"/>
                  </a:cubicBezTo>
                  <a:cubicBezTo>
                    <a:pt x="2345" y="51"/>
                    <a:pt x="2345" y="51"/>
                    <a:pt x="2345" y="51"/>
                  </a:cubicBezTo>
                  <a:lnTo>
                    <a:pt x="2345" y="51"/>
                  </a:lnTo>
                  <a:cubicBezTo>
                    <a:pt x="2374" y="29"/>
                    <a:pt x="2403" y="15"/>
                    <a:pt x="2425" y="7"/>
                  </a:cubicBezTo>
                  <a:cubicBezTo>
                    <a:pt x="2433" y="0"/>
                    <a:pt x="2433" y="0"/>
                    <a:pt x="2440" y="0"/>
                  </a:cubicBezTo>
                  <a:cubicBezTo>
                    <a:pt x="2454" y="0"/>
                    <a:pt x="2462" y="7"/>
                    <a:pt x="2462" y="15"/>
                  </a:cubicBezTo>
                  <a:cubicBezTo>
                    <a:pt x="2469" y="22"/>
                    <a:pt x="2477" y="29"/>
                    <a:pt x="2506" y="29"/>
                  </a:cubicBezTo>
                  <a:cubicBezTo>
                    <a:pt x="2528" y="29"/>
                    <a:pt x="2542" y="15"/>
                    <a:pt x="2557" y="7"/>
                  </a:cubicBezTo>
                  <a:cubicBezTo>
                    <a:pt x="2572" y="0"/>
                    <a:pt x="2587" y="0"/>
                    <a:pt x="2601" y="0"/>
                  </a:cubicBezTo>
                  <a:cubicBezTo>
                    <a:pt x="2616" y="0"/>
                    <a:pt x="2638" y="7"/>
                    <a:pt x="2652" y="29"/>
                  </a:cubicBezTo>
                  <a:cubicBezTo>
                    <a:pt x="2674" y="51"/>
                    <a:pt x="2689" y="73"/>
                    <a:pt x="2696" y="95"/>
                  </a:cubicBezTo>
                  <a:cubicBezTo>
                    <a:pt x="2733" y="147"/>
                    <a:pt x="2762" y="191"/>
                    <a:pt x="2814" y="198"/>
                  </a:cubicBezTo>
                  <a:cubicBezTo>
                    <a:pt x="2872" y="205"/>
                    <a:pt x="2880" y="227"/>
                    <a:pt x="2894" y="256"/>
                  </a:cubicBezTo>
                  <a:cubicBezTo>
                    <a:pt x="2902" y="271"/>
                    <a:pt x="2909" y="293"/>
                    <a:pt x="2931" y="315"/>
                  </a:cubicBezTo>
                  <a:cubicBezTo>
                    <a:pt x="2982" y="374"/>
                    <a:pt x="2997" y="403"/>
                    <a:pt x="3019" y="447"/>
                  </a:cubicBezTo>
                  <a:cubicBezTo>
                    <a:pt x="3041" y="484"/>
                    <a:pt x="3041" y="484"/>
                    <a:pt x="3041" y="484"/>
                  </a:cubicBezTo>
                  <a:cubicBezTo>
                    <a:pt x="3063" y="520"/>
                    <a:pt x="3077" y="542"/>
                    <a:pt x="3098" y="542"/>
                  </a:cubicBezTo>
                  <a:cubicBezTo>
                    <a:pt x="3106" y="542"/>
                    <a:pt x="3113" y="535"/>
                    <a:pt x="3113" y="535"/>
                  </a:cubicBezTo>
                  <a:cubicBezTo>
                    <a:pt x="3120" y="535"/>
                    <a:pt x="3128" y="535"/>
                    <a:pt x="3128" y="535"/>
                  </a:cubicBezTo>
                  <a:cubicBezTo>
                    <a:pt x="3164" y="535"/>
                    <a:pt x="3179" y="564"/>
                    <a:pt x="3194" y="586"/>
                  </a:cubicBezTo>
                  <a:cubicBezTo>
                    <a:pt x="3208" y="601"/>
                    <a:pt x="3216" y="615"/>
                    <a:pt x="3230" y="630"/>
                  </a:cubicBezTo>
                  <a:cubicBezTo>
                    <a:pt x="3245" y="645"/>
                    <a:pt x="3282" y="652"/>
                    <a:pt x="3326" y="652"/>
                  </a:cubicBezTo>
                  <a:cubicBezTo>
                    <a:pt x="3348" y="652"/>
                    <a:pt x="3370" y="652"/>
                    <a:pt x="3370" y="652"/>
                  </a:cubicBezTo>
                  <a:cubicBezTo>
                    <a:pt x="3399" y="652"/>
                    <a:pt x="3450" y="681"/>
                    <a:pt x="3450" y="747"/>
                  </a:cubicBezTo>
                  <a:cubicBezTo>
                    <a:pt x="3450" y="769"/>
                    <a:pt x="3458" y="791"/>
                    <a:pt x="3472" y="813"/>
                  </a:cubicBezTo>
                  <a:cubicBezTo>
                    <a:pt x="3479" y="835"/>
                    <a:pt x="3494" y="865"/>
                    <a:pt x="3487" y="909"/>
                  </a:cubicBezTo>
                  <a:cubicBezTo>
                    <a:pt x="3472" y="982"/>
                    <a:pt x="3465" y="1041"/>
                    <a:pt x="3523" y="1062"/>
                  </a:cubicBezTo>
                  <a:cubicBezTo>
                    <a:pt x="3589" y="1077"/>
                    <a:pt x="3655" y="1092"/>
                    <a:pt x="3655" y="1092"/>
                  </a:cubicBezTo>
                  <a:cubicBezTo>
                    <a:pt x="3655" y="1092"/>
                    <a:pt x="3677" y="1099"/>
                    <a:pt x="3692" y="1099"/>
                  </a:cubicBezTo>
                  <a:cubicBezTo>
                    <a:pt x="3707" y="1099"/>
                    <a:pt x="3714" y="1099"/>
                    <a:pt x="3721" y="1092"/>
                  </a:cubicBezTo>
                  <a:cubicBezTo>
                    <a:pt x="3729" y="1077"/>
                    <a:pt x="3736" y="1055"/>
                    <a:pt x="3729" y="1033"/>
                  </a:cubicBezTo>
                  <a:cubicBezTo>
                    <a:pt x="3721" y="997"/>
                    <a:pt x="3721" y="997"/>
                    <a:pt x="3721" y="997"/>
                  </a:cubicBezTo>
                  <a:cubicBezTo>
                    <a:pt x="3751" y="1019"/>
                    <a:pt x="3751" y="1019"/>
                    <a:pt x="3751" y="1019"/>
                  </a:cubicBezTo>
                  <a:cubicBezTo>
                    <a:pt x="3751" y="1019"/>
                    <a:pt x="3794" y="1041"/>
                    <a:pt x="3824" y="1041"/>
                  </a:cubicBezTo>
                  <a:cubicBezTo>
                    <a:pt x="3839" y="1041"/>
                    <a:pt x="3846" y="1041"/>
                    <a:pt x="3853" y="1033"/>
                  </a:cubicBezTo>
                  <a:cubicBezTo>
                    <a:pt x="3868" y="1011"/>
                    <a:pt x="3882" y="1004"/>
                    <a:pt x="3897" y="1004"/>
                  </a:cubicBezTo>
                  <a:cubicBezTo>
                    <a:pt x="3904" y="1004"/>
                    <a:pt x="3912" y="1004"/>
                    <a:pt x="3919" y="1004"/>
                  </a:cubicBezTo>
                  <a:cubicBezTo>
                    <a:pt x="3926" y="1011"/>
                    <a:pt x="3934" y="1011"/>
                    <a:pt x="3948" y="1011"/>
                  </a:cubicBezTo>
                  <a:cubicBezTo>
                    <a:pt x="3963" y="1011"/>
                    <a:pt x="3978" y="997"/>
                    <a:pt x="3985" y="974"/>
                  </a:cubicBezTo>
                  <a:cubicBezTo>
                    <a:pt x="3992" y="953"/>
                    <a:pt x="3978" y="931"/>
                    <a:pt x="3948" y="916"/>
                  </a:cubicBezTo>
                  <a:cubicBezTo>
                    <a:pt x="3926" y="901"/>
                    <a:pt x="3897" y="894"/>
                    <a:pt x="3868" y="879"/>
                  </a:cubicBezTo>
                  <a:cubicBezTo>
                    <a:pt x="3809" y="857"/>
                    <a:pt x="3758" y="835"/>
                    <a:pt x="3736" y="784"/>
                  </a:cubicBezTo>
                  <a:cubicBezTo>
                    <a:pt x="3736" y="762"/>
                    <a:pt x="3736" y="762"/>
                    <a:pt x="3736" y="762"/>
                  </a:cubicBezTo>
                  <a:cubicBezTo>
                    <a:pt x="3714" y="711"/>
                    <a:pt x="3699" y="667"/>
                    <a:pt x="3780" y="608"/>
                  </a:cubicBezTo>
                  <a:cubicBezTo>
                    <a:pt x="3802" y="593"/>
                    <a:pt x="3802" y="593"/>
                    <a:pt x="3802" y="593"/>
                  </a:cubicBezTo>
                  <a:cubicBezTo>
                    <a:pt x="3860" y="550"/>
                    <a:pt x="3875" y="535"/>
                    <a:pt x="3941" y="513"/>
                  </a:cubicBezTo>
                  <a:cubicBezTo>
                    <a:pt x="3963" y="506"/>
                    <a:pt x="3985" y="506"/>
                    <a:pt x="4007" y="506"/>
                  </a:cubicBezTo>
                  <a:cubicBezTo>
                    <a:pt x="4022" y="506"/>
                    <a:pt x="4036" y="506"/>
                    <a:pt x="4051" y="513"/>
                  </a:cubicBezTo>
                  <a:cubicBezTo>
                    <a:pt x="4066" y="513"/>
                    <a:pt x="4080" y="513"/>
                    <a:pt x="4095" y="513"/>
                  </a:cubicBezTo>
                  <a:cubicBezTo>
                    <a:pt x="4117" y="513"/>
                    <a:pt x="4227" y="520"/>
                    <a:pt x="4256" y="579"/>
                  </a:cubicBezTo>
                  <a:cubicBezTo>
                    <a:pt x="4271" y="608"/>
                    <a:pt x="4293" y="623"/>
                    <a:pt x="4293" y="623"/>
                  </a:cubicBezTo>
                  <a:cubicBezTo>
                    <a:pt x="4293" y="601"/>
                    <a:pt x="4308" y="593"/>
                    <a:pt x="4322" y="593"/>
                  </a:cubicBezTo>
                  <a:cubicBezTo>
                    <a:pt x="4337" y="593"/>
                    <a:pt x="4366" y="601"/>
                    <a:pt x="4410" y="630"/>
                  </a:cubicBezTo>
                  <a:lnTo>
                    <a:pt x="4417" y="630"/>
                  </a:lnTo>
                  <a:cubicBezTo>
                    <a:pt x="4454" y="630"/>
                    <a:pt x="4498" y="608"/>
                    <a:pt x="4513" y="593"/>
                  </a:cubicBezTo>
                  <a:cubicBezTo>
                    <a:pt x="4520" y="593"/>
                    <a:pt x="4534" y="593"/>
                    <a:pt x="4549" y="593"/>
                  </a:cubicBezTo>
                  <a:cubicBezTo>
                    <a:pt x="4571" y="593"/>
                    <a:pt x="4601" y="593"/>
                    <a:pt x="4622" y="623"/>
                  </a:cubicBezTo>
                  <a:cubicBezTo>
                    <a:pt x="4666" y="660"/>
                    <a:pt x="4644" y="747"/>
                    <a:pt x="4644" y="762"/>
                  </a:cubicBezTo>
                  <a:cubicBezTo>
                    <a:pt x="4637" y="762"/>
                    <a:pt x="4622" y="806"/>
                    <a:pt x="4652" y="835"/>
                  </a:cubicBezTo>
                  <a:cubicBezTo>
                    <a:pt x="4674" y="865"/>
                    <a:pt x="4703" y="879"/>
                    <a:pt x="4718" y="879"/>
                  </a:cubicBezTo>
                  <a:cubicBezTo>
                    <a:pt x="4725" y="879"/>
                    <a:pt x="4732" y="879"/>
                    <a:pt x="4740" y="872"/>
                  </a:cubicBezTo>
                  <a:cubicBezTo>
                    <a:pt x="4754" y="857"/>
                    <a:pt x="4762" y="850"/>
                    <a:pt x="4776" y="850"/>
                  </a:cubicBezTo>
                  <a:cubicBezTo>
                    <a:pt x="4791" y="850"/>
                    <a:pt x="4798" y="857"/>
                    <a:pt x="4806" y="865"/>
                  </a:cubicBezTo>
                  <a:cubicBezTo>
                    <a:pt x="4813" y="872"/>
                    <a:pt x="4820" y="879"/>
                    <a:pt x="4828" y="879"/>
                  </a:cubicBezTo>
                  <a:cubicBezTo>
                    <a:pt x="4835" y="879"/>
                    <a:pt x="4842" y="879"/>
                    <a:pt x="4842" y="879"/>
                  </a:cubicBezTo>
                  <a:cubicBezTo>
                    <a:pt x="4850" y="879"/>
                    <a:pt x="4857" y="879"/>
                    <a:pt x="4857" y="879"/>
                  </a:cubicBezTo>
                  <a:cubicBezTo>
                    <a:pt x="4872" y="879"/>
                    <a:pt x="4879" y="879"/>
                    <a:pt x="4886" y="872"/>
                  </a:cubicBezTo>
                  <a:cubicBezTo>
                    <a:pt x="4894" y="865"/>
                    <a:pt x="4901" y="835"/>
                    <a:pt x="4894" y="777"/>
                  </a:cubicBezTo>
                  <a:cubicBezTo>
                    <a:pt x="4894" y="725"/>
                    <a:pt x="4894" y="681"/>
                    <a:pt x="4894" y="638"/>
                  </a:cubicBezTo>
                  <a:cubicBezTo>
                    <a:pt x="4901" y="572"/>
                    <a:pt x="4901" y="513"/>
                    <a:pt x="4872" y="469"/>
                  </a:cubicBezTo>
                  <a:cubicBezTo>
                    <a:pt x="4828" y="388"/>
                    <a:pt x="4813" y="249"/>
                    <a:pt x="4813" y="249"/>
                  </a:cubicBezTo>
                  <a:cubicBezTo>
                    <a:pt x="4813" y="242"/>
                    <a:pt x="4813" y="242"/>
                    <a:pt x="4813" y="242"/>
                  </a:cubicBezTo>
                  <a:cubicBezTo>
                    <a:pt x="4820" y="234"/>
                    <a:pt x="4820" y="234"/>
                    <a:pt x="4820" y="234"/>
                  </a:cubicBezTo>
                  <a:cubicBezTo>
                    <a:pt x="4820" y="234"/>
                    <a:pt x="4864" y="198"/>
                    <a:pt x="4923" y="161"/>
                  </a:cubicBezTo>
                  <a:cubicBezTo>
                    <a:pt x="4974" y="132"/>
                    <a:pt x="5011" y="110"/>
                    <a:pt x="5018" y="81"/>
                  </a:cubicBezTo>
                  <a:cubicBezTo>
                    <a:pt x="5033" y="44"/>
                    <a:pt x="5077" y="44"/>
                    <a:pt x="5091" y="44"/>
                  </a:cubicBezTo>
                  <a:cubicBezTo>
                    <a:pt x="5106" y="44"/>
                    <a:pt x="5113" y="51"/>
                    <a:pt x="5128" y="51"/>
                  </a:cubicBezTo>
                  <a:cubicBezTo>
                    <a:pt x="5135" y="51"/>
                    <a:pt x="5150" y="51"/>
                    <a:pt x="5157" y="51"/>
                  </a:cubicBezTo>
                  <a:cubicBezTo>
                    <a:pt x="5179" y="51"/>
                    <a:pt x="5194" y="59"/>
                    <a:pt x="5209" y="73"/>
                  </a:cubicBezTo>
                  <a:cubicBezTo>
                    <a:pt x="5231" y="110"/>
                    <a:pt x="5231" y="176"/>
                    <a:pt x="5216" y="205"/>
                  </a:cubicBezTo>
                  <a:cubicBezTo>
                    <a:pt x="5216" y="220"/>
                    <a:pt x="5216" y="256"/>
                    <a:pt x="5238" y="286"/>
                  </a:cubicBezTo>
                  <a:cubicBezTo>
                    <a:pt x="5245" y="300"/>
                    <a:pt x="5253" y="315"/>
                    <a:pt x="5275" y="322"/>
                  </a:cubicBezTo>
                  <a:cubicBezTo>
                    <a:pt x="5341" y="337"/>
                    <a:pt x="5355" y="381"/>
                    <a:pt x="5370" y="425"/>
                  </a:cubicBezTo>
                  <a:cubicBezTo>
                    <a:pt x="5377" y="462"/>
                    <a:pt x="5407" y="513"/>
                    <a:pt x="5436" y="513"/>
                  </a:cubicBezTo>
                  <a:cubicBezTo>
                    <a:pt x="5443" y="513"/>
                    <a:pt x="5451" y="513"/>
                    <a:pt x="5458" y="506"/>
                  </a:cubicBezTo>
                  <a:cubicBezTo>
                    <a:pt x="5472" y="491"/>
                    <a:pt x="5487" y="469"/>
                    <a:pt x="5502" y="454"/>
                  </a:cubicBezTo>
                  <a:cubicBezTo>
                    <a:pt x="5524" y="432"/>
                    <a:pt x="5539" y="410"/>
                    <a:pt x="5560" y="410"/>
                  </a:cubicBezTo>
                  <a:cubicBezTo>
                    <a:pt x="5568" y="410"/>
                    <a:pt x="5575" y="410"/>
                    <a:pt x="5582" y="410"/>
                  </a:cubicBezTo>
                  <a:cubicBezTo>
                    <a:pt x="5604" y="425"/>
                    <a:pt x="5612" y="432"/>
                    <a:pt x="5626" y="447"/>
                  </a:cubicBezTo>
                  <a:cubicBezTo>
                    <a:pt x="5641" y="462"/>
                    <a:pt x="5648" y="469"/>
                    <a:pt x="5663" y="469"/>
                  </a:cubicBezTo>
                  <a:cubicBezTo>
                    <a:pt x="5678" y="469"/>
                    <a:pt x="5685" y="462"/>
                    <a:pt x="5700" y="462"/>
                  </a:cubicBezTo>
                  <a:cubicBezTo>
                    <a:pt x="5773" y="425"/>
                    <a:pt x="5883" y="381"/>
                    <a:pt x="5956" y="381"/>
                  </a:cubicBezTo>
                  <a:cubicBezTo>
                    <a:pt x="5985" y="381"/>
                    <a:pt x="6000" y="381"/>
                    <a:pt x="6000" y="403"/>
                  </a:cubicBezTo>
                  <a:cubicBezTo>
                    <a:pt x="6007" y="410"/>
                    <a:pt x="6007" y="410"/>
                    <a:pt x="6044" y="410"/>
                  </a:cubicBezTo>
                  <a:cubicBezTo>
                    <a:pt x="6132" y="410"/>
                    <a:pt x="6139" y="410"/>
                    <a:pt x="6198" y="381"/>
                  </a:cubicBezTo>
                  <a:cubicBezTo>
                    <a:pt x="6220" y="366"/>
                    <a:pt x="6249" y="359"/>
                    <a:pt x="6271" y="352"/>
                  </a:cubicBezTo>
                  <a:cubicBezTo>
                    <a:pt x="6271" y="352"/>
                    <a:pt x="6279" y="352"/>
                    <a:pt x="6286" y="352"/>
                  </a:cubicBezTo>
                  <a:cubicBezTo>
                    <a:pt x="6315" y="352"/>
                    <a:pt x="6337" y="366"/>
                    <a:pt x="6352" y="381"/>
                  </a:cubicBezTo>
                  <a:cubicBezTo>
                    <a:pt x="6359" y="403"/>
                    <a:pt x="6366" y="425"/>
                    <a:pt x="6366" y="462"/>
                  </a:cubicBezTo>
                  <a:cubicBezTo>
                    <a:pt x="6374" y="506"/>
                    <a:pt x="6381" y="564"/>
                    <a:pt x="6410" y="572"/>
                  </a:cubicBezTo>
                  <a:cubicBezTo>
                    <a:pt x="6469" y="593"/>
                    <a:pt x="6520" y="615"/>
                    <a:pt x="6564" y="615"/>
                  </a:cubicBezTo>
                  <a:cubicBezTo>
                    <a:pt x="6572" y="615"/>
                    <a:pt x="6601" y="615"/>
                    <a:pt x="6718" y="681"/>
                  </a:cubicBezTo>
                  <a:cubicBezTo>
                    <a:pt x="6725" y="681"/>
                    <a:pt x="6725" y="681"/>
                    <a:pt x="6725" y="681"/>
                  </a:cubicBezTo>
                  <a:cubicBezTo>
                    <a:pt x="6725" y="689"/>
                    <a:pt x="6725" y="689"/>
                    <a:pt x="6725" y="689"/>
                  </a:cubicBezTo>
                  <a:cubicBezTo>
                    <a:pt x="6740" y="711"/>
                    <a:pt x="6770" y="762"/>
                    <a:pt x="6755" y="806"/>
                  </a:cubicBezTo>
                  <a:cubicBezTo>
                    <a:pt x="6747" y="828"/>
                    <a:pt x="6733" y="843"/>
                    <a:pt x="6718" y="850"/>
                  </a:cubicBezTo>
                  <a:cubicBezTo>
                    <a:pt x="6696" y="865"/>
                    <a:pt x="6682" y="879"/>
                    <a:pt x="6682" y="901"/>
                  </a:cubicBezTo>
                  <a:cubicBezTo>
                    <a:pt x="6682" y="931"/>
                    <a:pt x="6703" y="945"/>
                    <a:pt x="6725" y="960"/>
                  </a:cubicBezTo>
                  <a:cubicBezTo>
                    <a:pt x="6762" y="967"/>
                    <a:pt x="6777" y="982"/>
                    <a:pt x="6791" y="989"/>
                  </a:cubicBezTo>
                  <a:cubicBezTo>
                    <a:pt x="6813" y="1004"/>
                    <a:pt x="6828" y="1019"/>
                    <a:pt x="6872" y="1026"/>
                  </a:cubicBezTo>
                  <a:cubicBezTo>
                    <a:pt x="6909" y="1026"/>
                    <a:pt x="6931" y="1048"/>
                    <a:pt x="6938" y="1077"/>
                  </a:cubicBezTo>
                  <a:cubicBezTo>
                    <a:pt x="6953" y="1121"/>
                    <a:pt x="6945" y="1172"/>
                    <a:pt x="6916" y="1194"/>
                  </a:cubicBezTo>
                  <a:cubicBezTo>
                    <a:pt x="6901" y="1216"/>
                    <a:pt x="6887" y="1253"/>
                    <a:pt x="6894" y="1290"/>
                  </a:cubicBezTo>
                  <a:cubicBezTo>
                    <a:pt x="6894" y="1312"/>
                    <a:pt x="6901" y="1334"/>
                    <a:pt x="6916" y="1348"/>
                  </a:cubicBezTo>
                  <a:cubicBezTo>
                    <a:pt x="6923" y="1356"/>
                    <a:pt x="6938" y="1363"/>
                    <a:pt x="6953" y="1370"/>
                  </a:cubicBezTo>
                  <a:cubicBezTo>
                    <a:pt x="6989" y="1385"/>
                    <a:pt x="7026" y="1407"/>
                    <a:pt x="7055" y="1465"/>
                  </a:cubicBezTo>
                  <a:cubicBezTo>
                    <a:pt x="7077" y="1510"/>
                    <a:pt x="7106" y="1524"/>
                    <a:pt x="7158" y="1546"/>
                  </a:cubicBezTo>
                  <a:cubicBezTo>
                    <a:pt x="7187" y="1561"/>
                    <a:pt x="7216" y="1575"/>
                    <a:pt x="7253" y="1605"/>
                  </a:cubicBezTo>
                  <a:cubicBezTo>
                    <a:pt x="7275" y="1619"/>
                    <a:pt x="7290" y="1634"/>
                    <a:pt x="7304" y="1641"/>
                  </a:cubicBezTo>
                  <a:cubicBezTo>
                    <a:pt x="7348" y="1678"/>
                    <a:pt x="7370" y="1693"/>
                    <a:pt x="7429" y="1707"/>
                  </a:cubicBezTo>
                  <a:cubicBezTo>
                    <a:pt x="7488" y="1715"/>
                    <a:pt x="7546" y="1744"/>
                    <a:pt x="7553" y="1781"/>
                  </a:cubicBezTo>
                  <a:cubicBezTo>
                    <a:pt x="7561" y="1803"/>
                    <a:pt x="7553" y="1824"/>
                    <a:pt x="7539" y="1847"/>
                  </a:cubicBezTo>
                  <a:cubicBezTo>
                    <a:pt x="7524" y="1854"/>
                    <a:pt x="7524" y="1869"/>
                    <a:pt x="7524" y="1876"/>
                  </a:cubicBezTo>
                  <a:cubicBezTo>
                    <a:pt x="7524" y="1883"/>
                    <a:pt x="7546" y="1905"/>
                    <a:pt x="7612" y="1934"/>
                  </a:cubicBezTo>
                  <a:cubicBezTo>
                    <a:pt x="7649" y="1949"/>
                    <a:pt x="7678" y="1964"/>
                    <a:pt x="7678" y="1993"/>
                  </a:cubicBezTo>
                  <a:cubicBezTo>
                    <a:pt x="7693" y="2037"/>
                    <a:pt x="7663" y="2081"/>
                    <a:pt x="7634" y="2118"/>
                  </a:cubicBezTo>
                  <a:cubicBezTo>
                    <a:pt x="7575" y="2176"/>
                    <a:pt x="7568" y="2206"/>
                    <a:pt x="7539" y="2293"/>
                  </a:cubicBezTo>
                  <a:cubicBezTo>
                    <a:pt x="7532" y="2301"/>
                    <a:pt x="7532" y="2301"/>
                    <a:pt x="7532" y="2301"/>
                  </a:cubicBezTo>
                  <a:cubicBezTo>
                    <a:pt x="7524" y="2330"/>
                    <a:pt x="7517" y="2352"/>
                    <a:pt x="7524" y="2360"/>
                  </a:cubicBezTo>
                  <a:cubicBezTo>
                    <a:pt x="7539" y="2374"/>
                    <a:pt x="7553" y="2374"/>
                    <a:pt x="7553" y="2374"/>
                  </a:cubicBezTo>
                  <a:cubicBezTo>
                    <a:pt x="7605" y="2374"/>
                    <a:pt x="7605" y="2374"/>
                    <a:pt x="7605" y="2374"/>
                  </a:cubicBezTo>
                  <a:cubicBezTo>
                    <a:pt x="7561" y="2403"/>
                    <a:pt x="7561" y="2403"/>
                    <a:pt x="7561" y="2403"/>
                  </a:cubicBezTo>
                  <a:cubicBezTo>
                    <a:pt x="7561" y="2403"/>
                    <a:pt x="7480" y="2448"/>
                    <a:pt x="7436" y="2499"/>
                  </a:cubicBezTo>
                  <a:cubicBezTo>
                    <a:pt x="7400" y="2550"/>
                    <a:pt x="7414" y="2572"/>
                    <a:pt x="7451" y="2616"/>
                  </a:cubicBezTo>
                  <a:cubicBezTo>
                    <a:pt x="7480" y="2653"/>
                    <a:pt x="7568" y="2689"/>
                    <a:pt x="7620" y="2704"/>
                  </a:cubicBezTo>
                  <a:cubicBezTo>
                    <a:pt x="7685" y="2719"/>
                    <a:pt x="7663" y="2821"/>
                    <a:pt x="7656" y="2865"/>
                  </a:cubicBezTo>
                  <a:cubicBezTo>
                    <a:pt x="7649" y="2887"/>
                    <a:pt x="7663" y="2894"/>
                    <a:pt x="7700" y="2909"/>
                  </a:cubicBezTo>
                  <a:cubicBezTo>
                    <a:pt x="7715" y="2924"/>
                    <a:pt x="7737" y="2931"/>
                    <a:pt x="7744" y="2946"/>
                  </a:cubicBezTo>
                  <a:cubicBezTo>
                    <a:pt x="7766" y="2982"/>
                    <a:pt x="7832" y="3165"/>
                    <a:pt x="7846" y="3217"/>
                  </a:cubicBezTo>
                  <a:cubicBezTo>
                    <a:pt x="7869" y="3224"/>
                    <a:pt x="7942" y="3253"/>
                    <a:pt x="7949" y="3312"/>
                  </a:cubicBezTo>
                  <a:cubicBezTo>
                    <a:pt x="7956" y="3334"/>
                    <a:pt x="7956" y="3363"/>
                    <a:pt x="7956" y="3393"/>
                  </a:cubicBezTo>
                  <a:cubicBezTo>
                    <a:pt x="7956" y="3451"/>
                    <a:pt x="7956" y="3524"/>
                    <a:pt x="7979" y="3554"/>
                  </a:cubicBezTo>
                  <a:cubicBezTo>
                    <a:pt x="7986" y="3561"/>
                    <a:pt x="7993" y="3561"/>
                    <a:pt x="8008" y="3561"/>
                  </a:cubicBezTo>
                  <a:cubicBezTo>
                    <a:pt x="8103" y="3561"/>
                    <a:pt x="8220" y="3679"/>
                    <a:pt x="8257" y="3774"/>
                  </a:cubicBezTo>
                  <a:cubicBezTo>
                    <a:pt x="8272" y="3825"/>
                    <a:pt x="8301" y="3832"/>
                    <a:pt x="8330" y="3832"/>
                  </a:cubicBezTo>
                  <a:cubicBezTo>
                    <a:pt x="8360" y="3832"/>
                    <a:pt x="8403" y="3818"/>
                    <a:pt x="8455" y="3810"/>
                  </a:cubicBezTo>
                  <a:cubicBezTo>
                    <a:pt x="8477" y="3803"/>
                    <a:pt x="8477" y="3803"/>
                    <a:pt x="8477" y="3803"/>
                  </a:cubicBezTo>
                  <a:cubicBezTo>
                    <a:pt x="8491" y="3796"/>
                    <a:pt x="8513" y="3796"/>
                    <a:pt x="8528" y="3796"/>
                  </a:cubicBezTo>
                  <a:cubicBezTo>
                    <a:pt x="8638" y="3796"/>
                    <a:pt x="8733" y="3891"/>
                    <a:pt x="8784" y="3942"/>
                  </a:cubicBezTo>
                  <a:cubicBezTo>
                    <a:pt x="8799" y="3957"/>
                    <a:pt x="8799" y="3957"/>
                    <a:pt x="8799" y="3957"/>
                  </a:cubicBezTo>
                  <a:cubicBezTo>
                    <a:pt x="8843" y="4001"/>
                    <a:pt x="8887" y="4052"/>
                    <a:pt x="8931" y="4111"/>
                  </a:cubicBezTo>
                  <a:cubicBezTo>
                    <a:pt x="8946" y="4133"/>
                    <a:pt x="8953" y="4155"/>
                    <a:pt x="8968" y="4169"/>
                  </a:cubicBezTo>
                  <a:cubicBezTo>
                    <a:pt x="8975" y="4199"/>
                    <a:pt x="8990" y="4228"/>
                    <a:pt x="9019" y="4243"/>
                  </a:cubicBezTo>
                  <a:cubicBezTo>
                    <a:pt x="9070" y="4272"/>
                    <a:pt x="9165" y="4345"/>
                    <a:pt x="9173" y="4411"/>
                  </a:cubicBezTo>
                  <a:cubicBezTo>
                    <a:pt x="9187" y="4455"/>
                    <a:pt x="9232" y="4499"/>
                    <a:pt x="9246" y="4514"/>
                  </a:cubicBezTo>
                  <a:cubicBezTo>
                    <a:pt x="9275" y="4514"/>
                    <a:pt x="9415" y="4514"/>
                    <a:pt x="9466" y="4529"/>
                  </a:cubicBezTo>
                  <a:cubicBezTo>
                    <a:pt x="9532" y="4543"/>
                    <a:pt x="9686" y="4719"/>
                    <a:pt x="9708" y="4778"/>
                  </a:cubicBezTo>
                  <a:cubicBezTo>
                    <a:pt x="9722" y="4807"/>
                    <a:pt x="9708" y="4851"/>
                    <a:pt x="9701" y="4895"/>
                  </a:cubicBezTo>
                  <a:cubicBezTo>
                    <a:pt x="9693" y="4910"/>
                    <a:pt x="9686" y="4939"/>
                    <a:pt x="9686" y="4946"/>
                  </a:cubicBezTo>
                  <a:cubicBezTo>
                    <a:pt x="9693" y="4953"/>
                    <a:pt x="9693" y="4953"/>
                    <a:pt x="9693" y="4953"/>
                  </a:cubicBezTo>
                  <a:cubicBezTo>
                    <a:pt x="9737" y="4961"/>
                    <a:pt x="9810" y="4990"/>
                    <a:pt x="9884" y="5049"/>
                  </a:cubicBezTo>
                  <a:cubicBezTo>
                    <a:pt x="9898" y="5063"/>
                    <a:pt x="9906" y="5063"/>
                    <a:pt x="9906" y="5063"/>
                  </a:cubicBezTo>
                  <a:cubicBezTo>
                    <a:pt x="9913" y="5063"/>
                    <a:pt x="9920" y="5049"/>
                    <a:pt x="9927" y="5034"/>
                  </a:cubicBezTo>
                  <a:cubicBezTo>
                    <a:pt x="9935" y="5012"/>
                    <a:pt x="9950" y="4975"/>
                    <a:pt x="9986" y="4975"/>
                  </a:cubicBezTo>
                  <a:cubicBezTo>
                    <a:pt x="9994" y="4975"/>
                    <a:pt x="9994" y="4975"/>
                    <a:pt x="10001" y="4983"/>
                  </a:cubicBezTo>
                  <a:cubicBezTo>
                    <a:pt x="10082" y="5005"/>
                    <a:pt x="10169" y="5027"/>
                    <a:pt x="10206" y="5115"/>
                  </a:cubicBezTo>
                  <a:cubicBezTo>
                    <a:pt x="10243" y="5195"/>
                    <a:pt x="10272" y="5232"/>
                    <a:pt x="10331" y="5239"/>
                  </a:cubicBezTo>
                  <a:cubicBezTo>
                    <a:pt x="10338" y="5239"/>
                    <a:pt x="10345" y="5239"/>
                    <a:pt x="10353" y="5239"/>
                  </a:cubicBezTo>
                  <a:cubicBezTo>
                    <a:pt x="10375" y="5239"/>
                    <a:pt x="10389" y="5239"/>
                    <a:pt x="10411" y="5232"/>
                  </a:cubicBezTo>
                  <a:cubicBezTo>
                    <a:pt x="10426" y="5232"/>
                    <a:pt x="10433" y="5224"/>
                    <a:pt x="10448" y="5224"/>
                  </a:cubicBezTo>
                  <a:cubicBezTo>
                    <a:pt x="10470" y="5224"/>
                    <a:pt x="10477" y="5239"/>
                    <a:pt x="10477" y="5254"/>
                  </a:cubicBezTo>
                  <a:cubicBezTo>
                    <a:pt x="10492" y="5283"/>
                    <a:pt x="10543" y="5371"/>
                    <a:pt x="10580" y="5415"/>
                  </a:cubicBezTo>
                  <a:cubicBezTo>
                    <a:pt x="10602" y="5452"/>
                    <a:pt x="10616" y="5481"/>
                    <a:pt x="10638" y="5518"/>
                  </a:cubicBezTo>
                  <a:cubicBezTo>
                    <a:pt x="10646" y="5532"/>
                    <a:pt x="10653" y="5547"/>
                    <a:pt x="10660" y="5569"/>
                  </a:cubicBezTo>
                  <a:cubicBezTo>
                    <a:pt x="10690" y="5620"/>
                    <a:pt x="10682" y="5657"/>
                    <a:pt x="10668" y="5708"/>
                  </a:cubicBezTo>
                  <a:cubicBezTo>
                    <a:pt x="10668" y="5730"/>
                    <a:pt x="10660" y="5752"/>
                    <a:pt x="10660" y="5781"/>
                  </a:cubicBezTo>
                  <a:cubicBezTo>
                    <a:pt x="10653" y="5848"/>
                    <a:pt x="10660" y="5862"/>
                    <a:pt x="10682" y="5884"/>
                  </a:cubicBezTo>
                  <a:cubicBezTo>
                    <a:pt x="10690" y="5891"/>
                    <a:pt x="10697" y="5899"/>
                    <a:pt x="10704" y="5921"/>
                  </a:cubicBezTo>
                  <a:cubicBezTo>
                    <a:pt x="10734" y="5965"/>
                    <a:pt x="10719" y="6016"/>
                    <a:pt x="10697" y="6082"/>
                  </a:cubicBezTo>
                  <a:cubicBezTo>
                    <a:pt x="10690" y="6111"/>
                    <a:pt x="10682" y="6141"/>
                    <a:pt x="10675" y="6177"/>
                  </a:cubicBezTo>
                  <a:cubicBezTo>
                    <a:pt x="10653" y="6250"/>
                    <a:pt x="10638" y="6272"/>
                    <a:pt x="10609" y="6287"/>
                  </a:cubicBezTo>
                  <a:cubicBezTo>
                    <a:pt x="10594" y="6294"/>
                    <a:pt x="10580" y="6309"/>
                    <a:pt x="10565" y="6331"/>
                  </a:cubicBezTo>
                  <a:cubicBezTo>
                    <a:pt x="10551" y="6360"/>
                    <a:pt x="10543" y="6382"/>
                    <a:pt x="10536" y="6404"/>
                  </a:cubicBezTo>
                  <a:cubicBezTo>
                    <a:pt x="10521" y="6434"/>
                    <a:pt x="10514" y="6463"/>
                    <a:pt x="10484" y="6478"/>
                  </a:cubicBezTo>
                  <a:cubicBezTo>
                    <a:pt x="10477" y="6485"/>
                    <a:pt x="10470" y="6492"/>
                    <a:pt x="10455" y="6492"/>
                  </a:cubicBezTo>
                  <a:lnTo>
                    <a:pt x="10455" y="6492"/>
                  </a:lnTo>
                  <a:cubicBezTo>
                    <a:pt x="10426" y="6492"/>
                    <a:pt x="10389" y="6456"/>
                    <a:pt x="10360" y="6419"/>
                  </a:cubicBezTo>
                  <a:cubicBezTo>
                    <a:pt x="10345" y="6404"/>
                    <a:pt x="10331" y="6390"/>
                    <a:pt x="10316" y="6382"/>
                  </a:cubicBezTo>
                  <a:cubicBezTo>
                    <a:pt x="10294" y="6360"/>
                    <a:pt x="10257" y="6353"/>
                    <a:pt x="10221" y="6346"/>
                  </a:cubicBezTo>
                  <a:cubicBezTo>
                    <a:pt x="10184" y="6338"/>
                    <a:pt x="10147" y="6331"/>
                    <a:pt x="10111" y="6316"/>
                  </a:cubicBezTo>
                  <a:cubicBezTo>
                    <a:pt x="10060" y="6294"/>
                    <a:pt x="10045" y="6272"/>
                    <a:pt x="10030" y="6258"/>
                  </a:cubicBezTo>
                  <a:lnTo>
                    <a:pt x="10023" y="6250"/>
                  </a:lnTo>
                  <a:cubicBezTo>
                    <a:pt x="10023" y="6250"/>
                    <a:pt x="10015" y="6258"/>
                    <a:pt x="10008" y="6265"/>
                  </a:cubicBezTo>
                  <a:cubicBezTo>
                    <a:pt x="9994" y="6280"/>
                    <a:pt x="9986" y="6294"/>
                    <a:pt x="9986" y="6302"/>
                  </a:cubicBezTo>
                  <a:cubicBezTo>
                    <a:pt x="9979" y="6316"/>
                    <a:pt x="9972" y="6331"/>
                    <a:pt x="9927" y="6360"/>
                  </a:cubicBezTo>
                  <a:cubicBezTo>
                    <a:pt x="9898" y="6375"/>
                    <a:pt x="9884" y="6382"/>
                    <a:pt x="9876" y="6382"/>
                  </a:cubicBezTo>
                  <a:cubicBezTo>
                    <a:pt x="9869" y="6390"/>
                    <a:pt x="9869" y="6390"/>
                    <a:pt x="9869" y="6390"/>
                  </a:cubicBezTo>
                  <a:cubicBezTo>
                    <a:pt x="9869" y="6390"/>
                    <a:pt x="9869" y="6397"/>
                    <a:pt x="9869" y="6412"/>
                  </a:cubicBezTo>
                  <a:cubicBezTo>
                    <a:pt x="9869" y="6463"/>
                    <a:pt x="9913" y="6588"/>
                    <a:pt x="9913" y="6588"/>
                  </a:cubicBezTo>
                  <a:cubicBezTo>
                    <a:pt x="9913" y="6595"/>
                    <a:pt x="9913" y="6595"/>
                    <a:pt x="9913" y="6595"/>
                  </a:cubicBezTo>
                  <a:cubicBezTo>
                    <a:pt x="9913" y="6602"/>
                    <a:pt x="9913" y="6602"/>
                    <a:pt x="9913" y="6602"/>
                  </a:cubicBezTo>
                  <a:cubicBezTo>
                    <a:pt x="9913" y="6602"/>
                    <a:pt x="9891" y="6668"/>
                    <a:pt x="9869" y="6749"/>
                  </a:cubicBezTo>
                  <a:cubicBezTo>
                    <a:pt x="9854" y="6785"/>
                    <a:pt x="9854" y="6815"/>
                    <a:pt x="9854" y="6851"/>
                  </a:cubicBezTo>
                  <a:cubicBezTo>
                    <a:pt x="9854" y="6888"/>
                    <a:pt x="9854" y="6932"/>
                    <a:pt x="9847" y="6983"/>
                  </a:cubicBezTo>
                  <a:cubicBezTo>
                    <a:pt x="9818" y="7100"/>
                    <a:pt x="9503" y="7276"/>
                    <a:pt x="9415" y="7298"/>
                  </a:cubicBezTo>
                  <a:cubicBezTo>
                    <a:pt x="9385" y="7306"/>
                    <a:pt x="9349" y="7313"/>
                    <a:pt x="9319" y="7320"/>
                  </a:cubicBezTo>
                  <a:cubicBezTo>
                    <a:pt x="9246" y="7335"/>
                    <a:pt x="9158" y="7357"/>
                    <a:pt x="9100" y="7379"/>
                  </a:cubicBezTo>
                  <a:cubicBezTo>
                    <a:pt x="9012" y="7416"/>
                    <a:pt x="8887" y="7548"/>
                    <a:pt x="8865" y="7577"/>
                  </a:cubicBezTo>
                  <a:cubicBezTo>
                    <a:pt x="8851" y="7599"/>
                    <a:pt x="8828" y="7599"/>
                    <a:pt x="8814" y="7599"/>
                  </a:cubicBezTo>
                  <a:cubicBezTo>
                    <a:pt x="8799" y="7599"/>
                    <a:pt x="8792" y="7599"/>
                    <a:pt x="8784" y="7599"/>
                  </a:cubicBezTo>
                  <a:cubicBezTo>
                    <a:pt x="8777" y="7599"/>
                    <a:pt x="8762" y="7599"/>
                    <a:pt x="8755" y="7599"/>
                  </a:cubicBezTo>
                  <a:cubicBezTo>
                    <a:pt x="8733" y="7599"/>
                    <a:pt x="8719" y="7599"/>
                    <a:pt x="8704" y="7606"/>
                  </a:cubicBezTo>
                  <a:cubicBezTo>
                    <a:pt x="8667" y="7613"/>
                    <a:pt x="8667" y="7635"/>
                    <a:pt x="8660" y="7665"/>
                  </a:cubicBezTo>
                  <a:cubicBezTo>
                    <a:pt x="8653" y="7694"/>
                    <a:pt x="8645" y="7731"/>
                    <a:pt x="8616" y="7767"/>
                  </a:cubicBezTo>
                  <a:cubicBezTo>
                    <a:pt x="8587" y="7819"/>
                    <a:pt x="8550" y="7841"/>
                    <a:pt x="8513" y="7862"/>
                  </a:cubicBezTo>
                  <a:cubicBezTo>
                    <a:pt x="8484" y="7877"/>
                    <a:pt x="8455" y="7892"/>
                    <a:pt x="8440" y="7929"/>
                  </a:cubicBezTo>
                  <a:cubicBezTo>
                    <a:pt x="8418" y="7965"/>
                    <a:pt x="8411" y="7994"/>
                    <a:pt x="8418" y="8031"/>
                  </a:cubicBezTo>
                  <a:cubicBezTo>
                    <a:pt x="8433" y="8060"/>
                    <a:pt x="8455" y="8090"/>
                    <a:pt x="8499" y="8112"/>
                  </a:cubicBezTo>
                  <a:cubicBezTo>
                    <a:pt x="8521" y="8119"/>
                    <a:pt x="8543" y="8134"/>
                    <a:pt x="8565" y="8141"/>
                  </a:cubicBezTo>
                  <a:cubicBezTo>
                    <a:pt x="8623" y="8163"/>
                    <a:pt x="8667" y="8178"/>
                    <a:pt x="8675" y="8243"/>
                  </a:cubicBezTo>
                  <a:cubicBezTo>
                    <a:pt x="8689" y="8317"/>
                    <a:pt x="8741" y="8383"/>
                    <a:pt x="8799" y="8405"/>
                  </a:cubicBezTo>
                  <a:cubicBezTo>
                    <a:pt x="8851" y="8419"/>
                    <a:pt x="8880" y="8478"/>
                    <a:pt x="8909" y="8544"/>
                  </a:cubicBezTo>
                  <a:cubicBezTo>
                    <a:pt x="8931" y="8581"/>
                    <a:pt x="8953" y="8625"/>
                    <a:pt x="8982" y="8669"/>
                  </a:cubicBezTo>
                  <a:cubicBezTo>
                    <a:pt x="9041" y="8771"/>
                    <a:pt x="8982" y="8852"/>
                    <a:pt x="8938" y="8925"/>
                  </a:cubicBezTo>
                  <a:cubicBezTo>
                    <a:pt x="8916" y="8954"/>
                    <a:pt x="8902" y="8976"/>
                    <a:pt x="8894" y="9006"/>
                  </a:cubicBezTo>
                  <a:cubicBezTo>
                    <a:pt x="8880" y="9035"/>
                    <a:pt x="8865" y="9057"/>
                    <a:pt x="8851" y="9079"/>
                  </a:cubicBezTo>
                  <a:cubicBezTo>
                    <a:pt x="8828" y="9108"/>
                    <a:pt x="8814" y="9123"/>
                    <a:pt x="8836" y="9174"/>
                  </a:cubicBezTo>
                  <a:cubicBezTo>
                    <a:pt x="8836" y="9189"/>
                    <a:pt x="8836" y="9189"/>
                    <a:pt x="8836" y="9189"/>
                  </a:cubicBezTo>
                  <a:cubicBezTo>
                    <a:pt x="8858" y="9225"/>
                    <a:pt x="8865" y="9240"/>
                    <a:pt x="8872" y="9240"/>
                  </a:cubicBezTo>
                  <a:cubicBezTo>
                    <a:pt x="8894" y="9240"/>
                    <a:pt x="8938" y="9218"/>
                    <a:pt x="8982" y="9189"/>
                  </a:cubicBezTo>
                  <a:cubicBezTo>
                    <a:pt x="9004" y="9174"/>
                    <a:pt x="9034" y="9167"/>
                    <a:pt x="9056" y="9167"/>
                  </a:cubicBezTo>
                  <a:cubicBezTo>
                    <a:pt x="9136" y="9167"/>
                    <a:pt x="9180" y="9255"/>
                    <a:pt x="9217" y="9335"/>
                  </a:cubicBezTo>
                  <a:cubicBezTo>
                    <a:pt x="9232" y="9357"/>
                    <a:pt x="9239" y="9379"/>
                    <a:pt x="9253" y="9394"/>
                  </a:cubicBezTo>
                  <a:cubicBezTo>
                    <a:pt x="9312" y="9489"/>
                    <a:pt x="9261" y="9541"/>
                    <a:pt x="9202" y="9607"/>
                  </a:cubicBezTo>
                  <a:cubicBezTo>
                    <a:pt x="9180" y="9629"/>
                    <a:pt x="9180" y="9629"/>
                    <a:pt x="9180" y="9629"/>
                  </a:cubicBezTo>
                  <a:cubicBezTo>
                    <a:pt x="9136" y="9680"/>
                    <a:pt x="9151" y="9724"/>
                    <a:pt x="9158" y="9760"/>
                  </a:cubicBezTo>
                  <a:cubicBezTo>
                    <a:pt x="9158" y="9782"/>
                    <a:pt x="9165" y="9797"/>
                    <a:pt x="9165" y="9812"/>
                  </a:cubicBezTo>
                  <a:cubicBezTo>
                    <a:pt x="9165" y="9834"/>
                    <a:pt x="9173" y="9848"/>
                    <a:pt x="9180" y="9863"/>
                  </a:cubicBezTo>
                  <a:cubicBezTo>
                    <a:pt x="9202" y="9892"/>
                    <a:pt x="9217" y="9922"/>
                    <a:pt x="9180" y="9958"/>
                  </a:cubicBezTo>
                  <a:cubicBezTo>
                    <a:pt x="9165" y="9973"/>
                    <a:pt x="9158" y="9988"/>
                    <a:pt x="9151" y="10002"/>
                  </a:cubicBezTo>
                  <a:cubicBezTo>
                    <a:pt x="9136" y="10024"/>
                    <a:pt x="9122" y="10046"/>
                    <a:pt x="9085" y="10046"/>
                  </a:cubicBezTo>
                  <a:cubicBezTo>
                    <a:pt x="9078" y="10046"/>
                    <a:pt x="9078" y="10046"/>
                    <a:pt x="9070" y="10046"/>
                  </a:cubicBezTo>
                  <a:cubicBezTo>
                    <a:pt x="9012" y="10031"/>
                    <a:pt x="9012" y="10031"/>
                    <a:pt x="8916" y="10010"/>
                  </a:cubicBezTo>
                  <a:cubicBezTo>
                    <a:pt x="8865" y="9995"/>
                    <a:pt x="8828" y="9958"/>
                    <a:pt x="8784" y="9914"/>
                  </a:cubicBezTo>
                  <a:cubicBezTo>
                    <a:pt x="8755" y="9878"/>
                    <a:pt x="8719" y="9841"/>
                    <a:pt x="8682" y="9826"/>
                  </a:cubicBezTo>
                  <a:cubicBezTo>
                    <a:pt x="8609" y="9804"/>
                    <a:pt x="8557" y="9746"/>
                    <a:pt x="8543" y="9694"/>
                  </a:cubicBezTo>
                  <a:cubicBezTo>
                    <a:pt x="8535" y="9672"/>
                    <a:pt x="8543" y="9650"/>
                    <a:pt x="8557" y="9636"/>
                  </a:cubicBezTo>
                  <a:cubicBezTo>
                    <a:pt x="8565" y="9629"/>
                    <a:pt x="8572" y="9621"/>
                    <a:pt x="8579" y="9614"/>
                  </a:cubicBezTo>
                  <a:cubicBezTo>
                    <a:pt x="8594" y="9599"/>
                    <a:pt x="8609" y="9584"/>
                    <a:pt x="8609" y="9577"/>
                  </a:cubicBezTo>
                  <a:cubicBezTo>
                    <a:pt x="8609" y="9577"/>
                    <a:pt x="8609" y="9570"/>
                    <a:pt x="8579" y="9555"/>
                  </a:cubicBezTo>
                  <a:cubicBezTo>
                    <a:pt x="8521" y="9533"/>
                    <a:pt x="8506" y="9497"/>
                    <a:pt x="8491" y="9460"/>
                  </a:cubicBezTo>
                  <a:cubicBezTo>
                    <a:pt x="8484" y="9438"/>
                    <a:pt x="8477" y="9423"/>
                    <a:pt x="8455" y="9401"/>
                  </a:cubicBezTo>
                  <a:cubicBezTo>
                    <a:pt x="8440" y="9387"/>
                    <a:pt x="8418" y="9379"/>
                    <a:pt x="8381" y="9379"/>
                  </a:cubicBezTo>
                  <a:cubicBezTo>
                    <a:pt x="8352" y="9379"/>
                    <a:pt x="8323" y="9379"/>
                    <a:pt x="8294" y="9387"/>
                  </a:cubicBezTo>
                  <a:cubicBezTo>
                    <a:pt x="8264" y="9387"/>
                    <a:pt x="8264" y="9387"/>
                    <a:pt x="8264" y="9387"/>
                  </a:cubicBezTo>
                  <a:cubicBezTo>
                    <a:pt x="8191" y="9394"/>
                    <a:pt x="8162" y="9431"/>
                    <a:pt x="8118" y="9482"/>
                  </a:cubicBezTo>
                  <a:cubicBezTo>
                    <a:pt x="8110" y="9497"/>
                    <a:pt x="8096" y="9511"/>
                    <a:pt x="8081" y="9526"/>
                  </a:cubicBezTo>
                  <a:cubicBezTo>
                    <a:pt x="8052" y="9570"/>
                    <a:pt x="8022" y="9584"/>
                    <a:pt x="7993" y="9584"/>
                  </a:cubicBezTo>
                  <a:cubicBezTo>
                    <a:pt x="7971" y="9584"/>
                    <a:pt x="7949" y="9577"/>
                    <a:pt x="7927" y="9570"/>
                  </a:cubicBezTo>
                  <a:cubicBezTo>
                    <a:pt x="7920" y="9562"/>
                    <a:pt x="7905" y="9562"/>
                    <a:pt x="7898" y="9555"/>
                  </a:cubicBezTo>
                  <a:cubicBezTo>
                    <a:pt x="7839" y="9533"/>
                    <a:pt x="7803" y="9467"/>
                    <a:pt x="7781" y="9416"/>
                  </a:cubicBezTo>
                  <a:cubicBezTo>
                    <a:pt x="7766" y="9394"/>
                    <a:pt x="7759" y="9379"/>
                    <a:pt x="7751" y="9365"/>
                  </a:cubicBezTo>
                  <a:cubicBezTo>
                    <a:pt x="7744" y="9350"/>
                    <a:pt x="7707" y="9335"/>
                    <a:pt x="7656" y="9335"/>
                  </a:cubicBezTo>
                  <a:cubicBezTo>
                    <a:pt x="7605" y="9335"/>
                    <a:pt x="7539" y="9350"/>
                    <a:pt x="7480" y="9372"/>
                  </a:cubicBezTo>
                  <a:cubicBezTo>
                    <a:pt x="7414" y="9401"/>
                    <a:pt x="7378" y="9409"/>
                    <a:pt x="7356" y="9409"/>
                  </a:cubicBezTo>
                  <a:cubicBezTo>
                    <a:pt x="7341" y="9409"/>
                    <a:pt x="7334" y="9401"/>
                    <a:pt x="7326" y="9394"/>
                  </a:cubicBezTo>
                  <a:cubicBezTo>
                    <a:pt x="7319" y="9379"/>
                    <a:pt x="7326" y="9365"/>
                    <a:pt x="7334" y="9350"/>
                  </a:cubicBezTo>
                  <a:cubicBezTo>
                    <a:pt x="7356" y="9306"/>
                    <a:pt x="7363" y="9225"/>
                    <a:pt x="7356" y="9218"/>
                  </a:cubicBezTo>
                  <a:cubicBezTo>
                    <a:pt x="7326" y="9218"/>
                    <a:pt x="7304" y="9248"/>
                    <a:pt x="7275" y="9284"/>
                  </a:cubicBezTo>
                  <a:cubicBezTo>
                    <a:pt x="7260" y="9306"/>
                    <a:pt x="7238" y="9335"/>
                    <a:pt x="7209" y="9357"/>
                  </a:cubicBezTo>
                  <a:cubicBezTo>
                    <a:pt x="7158" y="9409"/>
                    <a:pt x="7180" y="9453"/>
                    <a:pt x="7231" y="9533"/>
                  </a:cubicBezTo>
                  <a:cubicBezTo>
                    <a:pt x="7246" y="9555"/>
                    <a:pt x="7246" y="9555"/>
                    <a:pt x="7246" y="9555"/>
                  </a:cubicBezTo>
                  <a:cubicBezTo>
                    <a:pt x="7282" y="9607"/>
                    <a:pt x="7290" y="9636"/>
                    <a:pt x="7282" y="9650"/>
                  </a:cubicBezTo>
                  <a:cubicBezTo>
                    <a:pt x="7275" y="9672"/>
                    <a:pt x="7253" y="9672"/>
                    <a:pt x="7216" y="9680"/>
                  </a:cubicBezTo>
                  <a:cubicBezTo>
                    <a:pt x="7180" y="9687"/>
                    <a:pt x="7158" y="9687"/>
                    <a:pt x="7129" y="9687"/>
                  </a:cubicBezTo>
                  <a:cubicBezTo>
                    <a:pt x="7106" y="9687"/>
                    <a:pt x="7084" y="9687"/>
                    <a:pt x="7048" y="9680"/>
                  </a:cubicBezTo>
                  <a:cubicBezTo>
                    <a:pt x="7019" y="9672"/>
                    <a:pt x="6975" y="9672"/>
                    <a:pt x="6938" y="9665"/>
                  </a:cubicBezTo>
                  <a:cubicBezTo>
                    <a:pt x="6894" y="9658"/>
                    <a:pt x="6857" y="9650"/>
                    <a:pt x="6821" y="9650"/>
                  </a:cubicBezTo>
                  <a:cubicBezTo>
                    <a:pt x="6821" y="9643"/>
                    <a:pt x="6813" y="9643"/>
                    <a:pt x="6806" y="9643"/>
                  </a:cubicBezTo>
                  <a:cubicBezTo>
                    <a:pt x="6725" y="9643"/>
                    <a:pt x="6528" y="9709"/>
                    <a:pt x="6462" y="9768"/>
                  </a:cubicBezTo>
                  <a:cubicBezTo>
                    <a:pt x="6432" y="9797"/>
                    <a:pt x="6389" y="9804"/>
                    <a:pt x="6330" y="9804"/>
                  </a:cubicBezTo>
                  <a:cubicBezTo>
                    <a:pt x="6293" y="9804"/>
                    <a:pt x="6256" y="9804"/>
                    <a:pt x="6227" y="9797"/>
                  </a:cubicBezTo>
                  <a:cubicBezTo>
                    <a:pt x="6191" y="9797"/>
                    <a:pt x="6169" y="9790"/>
                    <a:pt x="6139" y="9790"/>
                  </a:cubicBezTo>
                  <a:cubicBezTo>
                    <a:pt x="6132" y="9790"/>
                    <a:pt x="6125" y="9797"/>
                    <a:pt x="6110" y="9797"/>
                  </a:cubicBezTo>
                  <a:cubicBezTo>
                    <a:pt x="6088" y="9797"/>
                    <a:pt x="6088" y="9797"/>
                    <a:pt x="6088" y="9797"/>
                  </a:cubicBezTo>
                  <a:cubicBezTo>
                    <a:pt x="6015" y="9804"/>
                    <a:pt x="5956" y="9812"/>
                    <a:pt x="5898" y="9892"/>
                  </a:cubicBezTo>
                  <a:cubicBezTo>
                    <a:pt x="5868" y="9936"/>
                    <a:pt x="5875" y="9951"/>
                    <a:pt x="5883" y="9973"/>
                  </a:cubicBezTo>
                  <a:cubicBezTo>
                    <a:pt x="5883" y="9988"/>
                    <a:pt x="5898" y="10010"/>
                    <a:pt x="5861" y="10039"/>
                  </a:cubicBezTo>
                  <a:cubicBezTo>
                    <a:pt x="5824" y="10068"/>
                    <a:pt x="5773" y="10075"/>
                    <a:pt x="5736" y="10075"/>
                  </a:cubicBezTo>
                  <a:cubicBezTo>
                    <a:pt x="5707" y="10075"/>
                    <a:pt x="5685" y="10068"/>
                    <a:pt x="5656" y="10068"/>
                  </a:cubicBezTo>
                  <a:cubicBezTo>
                    <a:pt x="5634" y="10068"/>
                    <a:pt x="5612" y="10068"/>
                    <a:pt x="5590" y="10068"/>
                  </a:cubicBezTo>
                  <a:cubicBezTo>
                    <a:pt x="5509" y="10068"/>
                    <a:pt x="5502" y="10090"/>
                    <a:pt x="5494" y="10185"/>
                  </a:cubicBezTo>
                  <a:cubicBezTo>
                    <a:pt x="5487" y="10222"/>
                    <a:pt x="5494" y="10229"/>
                    <a:pt x="5494" y="10229"/>
                  </a:cubicBezTo>
                  <a:cubicBezTo>
                    <a:pt x="5494" y="10229"/>
                    <a:pt x="5502" y="10222"/>
                    <a:pt x="5509" y="10215"/>
                  </a:cubicBezTo>
                  <a:cubicBezTo>
                    <a:pt x="5539" y="10178"/>
                    <a:pt x="5539" y="10178"/>
                    <a:pt x="5539" y="10178"/>
                  </a:cubicBezTo>
                  <a:cubicBezTo>
                    <a:pt x="5539" y="10310"/>
                    <a:pt x="5539" y="10310"/>
                    <a:pt x="5539" y="10310"/>
                  </a:cubicBezTo>
                  <a:cubicBezTo>
                    <a:pt x="5516" y="10302"/>
                    <a:pt x="5516" y="10302"/>
                    <a:pt x="5516" y="10302"/>
                  </a:cubicBezTo>
                  <a:cubicBezTo>
                    <a:pt x="5516" y="10302"/>
                    <a:pt x="5472" y="10295"/>
                    <a:pt x="5392" y="10281"/>
                  </a:cubicBezTo>
                  <a:cubicBezTo>
                    <a:pt x="5392" y="10281"/>
                    <a:pt x="5384" y="10281"/>
                    <a:pt x="5377" y="10281"/>
                  </a:cubicBezTo>
                  <a:cubicBezTo>
                    <a:pt x="5326" y="10281"/>
                    <a:pt x="5297" y="10325"/>
                    <a:pt x="5253" y="10383"/>
                  </a:cubicBezTo>
                  <a:cubicBezTo>
                    <a:pt x="5238" y="10398"/>
                    <a:pt x="5238" y="10398"/>
                    <a:pt x="5238" y="10398"/>
                  </a:cubicBezTo>
                  <a:cubicBezTo>
                    <a:pt x="5209" y="10442"/>
                    <a:pt x="5194" y="10464"/>
                    <a:pt x="5165" y="10464"/>
                  </a:cubicBezTo>
                  <a:cubicBezTo>
                    <a:pt x="5150" y="10464"/>
                    <a:pt x="5135" y="10457"/>
                    <a:pt x="5113" y="10449"/>
                  </a:cubicBezTo>
                  <a:cubicBezTo>
                    <a:pt x="5099" y="10442"/>
                    <a:pt x="5099" y="10442"/>
                    <a:pt x="5099" y="10442"/>
                  </a:cubicBezTo>
                  <a:cubicBezTo>
                    <a:pt x="5070" y="10427"/>
                    <a:pt x="5062" y="10412"/>
                    <a:pt x="5062" y="10398"/>
                  </a:cubicBezTo>
                  <a:cubicBezTo>
                    <a:pt x="5062" y="10376"/>
                    <a:pt x="5070" y="10354"/>
                    <a:pt x="5084" y="10339"/>
                  </a:cubicBezTo>
                  <a:cubicBezTo>
                    <a:pt x="5055" y="10347"/>
                    <a:pt x="5025" y="10361"/>
                    <a:pt x="4989" y="10369"/>
                  </a:cubicBezTo>
                  <a:cubicBezTo>
                    <a:pt x="4894" y="10405"/>
                    <a:pt x="4776" y="10442"/>
                    <a:pt x="4681" y="10449"/>
                  </a:cubicBezTo>
                  <a:cubicBezTo>
                    <a:pt x="4674" y="10449"/>
                    <a:pt x="4666" y="10457"/>
                    <a:pt x="4652" y="10457"/>
                  </a:cubicBezTo>
                  <a:cubicBezTo>
                    <a:pt x="4534" y="10457"/>
                    <a:pt x="4520" y="10383"/>
                    <a:pt x="4513" y="10339"/>
                  </a:cubicBezTo>
                  <a:cubicBezTo>
                    <a:pt x="4513" y="10325"/>
                    <a:pt x="4513" y="10325"/>
                    <a:pt x="4513" y="10325"/>
                  </a:cubicBezTo>
                  <a:cubicBezTo>
                    <a:pt x="4498" y="10288"/>
                    <a:pt x="4454" y="10193"/>
                    <a:pt x="4403" y="10193"/>
                  </a:cubicBezTo>
                  <a:cubicBezTo>
                    <a:pt x="4344" y="10193"/>
                    <a:pt x="4344" y="10193"/>
                    <a:pt x="4344" y="10193"/>
                  </a:cubicBezTo>
                  <a:cubicBezTo>
                    <a:pt x="4293" y="10193"/>
                    <a:pt x="4256" y="10185"/>
                    <a:pt x="4249" y="10163"/>
                  </a:cubicBezTo>
                  <a:cubicBezTo>
                    <a:pt x="4241" y="10141"/>
                    <a:pt x="4271" y="10119"/>
                    <a:pt x="4285" y="10105"/>
                  </a:cubicBezTo>
                  <a:cubicBezTo>
                    <a:pt x="4315" y="10090"/>
                    <a:pt x="4322" y="10068"/>
                    <a:pt x="4315" y="10053"/>
                  </a:cubicBezTo>
                  <a:cubicBezTo>
                    <a:pt x="4308" y="10031"/>
                    <a:pt x="4285" y="10017"/>
                    <a:pt x="4256" y="10017"/>
                  </a:cubicBezTo>
                  <a:cubicBezTo>
                    <a:pt x="4241" y="10017"/>
                    <a:pt x="4227" y="10024"/>
                    <a:pt x="4212" y="10031"/>
                  </a:cubicBezTo>
                  <a:cubicBezTo>
                    <a:pt x="4168" y="10053"/>
                    <a:pt x="4132" y="10068"/>
                    <a:pt x="4095" y="10068"/>
                  </a:cubicBezTo>
                  <a:cubicBezTo>
                    <a:pt x="4066" y="10068"/>
                    <a:pt x="4044" y="10061"/>
                    <a:pt x="4014" y="10039"/>
                  </a:cubicBezTo>
                  <a:cubicBezTo>
                    <a:pt x="3992" y="10024"/>
                    <a:pt x="3948" y="10002"/>
                    <a:pt x="3897" y="9988"/>
                  </a:cubicBezTo>
                  <a:cubicBezTo>
                    <a:pt x="3860" y="9973"/>
                    <a:pt x="3817" y="9958"/>
                    <a:pt x="3794" y="9943"/>
                  </a:cubicBezTo>
                  <a:cubicBezTo>
                    <a:pt x="3765" y="9922"/>
                    <a:pt x="3736" y="9914"/>
                    <a:pt x="3714" y="9914"/>
                  </a:cubicBezTo>
                  <a:cubicBezTo>
                    <a:pt x="3685" y="9914"/>
                    <a:pt x="3663" y="9929"/>
                    <a:pt x="3655" y="9951"/>
                  </a:cubicBezTo>
                  <a:cubicBezTo>
                    <a:pt x="3633" y="10017"/>
                    <a:pt x="3531" y="10024"/>
                    <a:pt x="3487" y="10024"/>
                  </a:cubicBezTo>
                  <a:cubicBezTo>
                    <a:pt x="3465" y="10024"/>
                    <a:pt x="3443" y="10024"/>
                    <a:pt x="3421" y="10024"/>
                  </a:cubicBezTo>
                  <a:cubicBezTo>
                    <a:pt x="3391" y="10017"/>
                    <a:pt x="3370" y="9988"/>
                    <a:pt x="3355" y="9951"/>
                  </a:cubicBezTo>
                  <a:cubicBezTo>
                    <a:pt x="3355" y="9980"/>
                    <a:pt x="3348" y="10002"/>
                    <a:pt x="3340" y="10046"/>
                  </a:cubicBezTo>
                  <a:cubicBezTo>
                    <a:pt x="3318" y="10119"/>
                    <a:pt x="3340" y="10134"/>
                    <a:pt x="3377" y="10149"/>
                  </a:cubicBezTo>
                  <a:cubicBezTo>
                    <a:pt x="3391" y="10156"/>
                    <a:pt x="3406" y="10178"/>
                    <a:pt x="3413" y="10200"/>
                  </a:cubicBezTo>
                  <a:cubicBezTo>
                    <a:pt x="3428" y="10259"/>
                    <a:pt x="3421" y="10347"/>
                    <a:pt x="3391" y="10391"/>
                  </a:cubicBezTo>
                  <a:cubicBezTo>
                    <a:pt x="3384" y="10405"/>
                    <a:pt x="3370" y="10427"/>
                    <a:pt x="3362" y="10449"/>
                  </a:cubicBezTo>
                  <a:cubicBezTo>
                    <a:pt x="3348" y="10493"/>
                    <a:pt x="3333" y="10530"/>
                    <a:pt x="3289" y="10544"/>
                  </a:cubicBezTo>
                  <a:cubicBezTo>
                    <a:pt x="3252" y="10552"/>
                    <a:pt x="3164" y="10625"/>
                    <a:pt x="3120" y="10735"/>
                  </a:cubicBezTo>
                  <a:cubicBezTo>
                    <a:pt x="3077" y="10845"/>
                    <a:pt x="2931" y="10889"/>
                    <a:pt x="2843" y="10911"/>
                  </a:cubicBezTo>
                  <a:cubicBezTo>
                    <a:pt x="2821" y="10918"/>
                    <a:pt x="2821" y="10918"/>
                    <a:pt x="2821" y="10918"/>
                  </a:cubicBezTo>
                  <a:cubicBezTo>
                    <a:pt x="2806" y="10918"/>
                    <a:pt x="2792" y="10918"/>
                    <a:pt x="2784" y="10918"/>
                  </a:cubicBezTo>
                </a:path>
              </a:pathLst>
            </a:custGeom>
            <a:solidFill>
              <a:schemeClr val="accent3"/>
            </a:solidFill>
            <a:ln w="38100" cmpd="sng">
              <a:solidFill>
                <a:schemeClr val="bg1"/>
              </a:solidFill>
            </a:ln>
            <a:effec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9" name="Freeform 8"/>
            <p:cNvSpPr>
              <a:spLocks noChangeArrowheads="1"/>
            </p:cNvSpPr>
            <p:nvPr/>
          </p:nvSpPr>
          <p:spPr bwMode="auto">
            <a:xfrm>
              <a:off x="5858100" y="8272266"/>
              <a:ext cx="4134795" cy="4162153"/>
            </a:xfrm>
            <a:custGeom>
              <a:avLst/>
              <a:gdLst>
                <a:gd name="T0" fmla="*/ 3663 w 10764"/>
                <a:gd name="T1" fmla="*/ 1128 h 10956"/>
                <a:gd name="T2" fmla="*/ 4337 w 10764"/>
                <a:gd name="T3" fmla="*/ 630 h 10956"/>
                <a:gd name="T4" fmla="*/ 4945 w 10764"/>
                <a:gd name="T5" fmla="*/ 198 h 10956"/>
                <a:gd name="T6" fmla="*/ 6286 w 10764"/>
                <a:gd name="T7" fmla="*/ 388 h 10956"/>
                <a:gd name="T8" fmla="*/ 7547 w 10764"/>
                <a:gd name="T9" fmla="*/ 1854 h 10956"/>
                <a:gd name="T10" fmla="*/ 8543 w 10764"/>
                <a:gd name="T11" fmla="*/ 3832 h 10956"/>
                <a:gd name="T12" fmla="*/ 10463 w 10764"/>
                <a:gd name="T13" fmla="*/ 5269 h 10956"/>
                <a:gd name="T14" fmla="*/ 9913 w 10764"/>
                <a:gd name="T15" fmla="*/ 6617 h 10956"/>
                <a:gd name="T16" fmla="*/ 8836 w 10764"/>
                <a:gd name="T17" fmla="*/ 9203 h 10956"/>
                <a:gd name="T18" fmla="*/ 8279 w 10764"/>
                <a:gd name="T19" fmla="*/ 9394 h 10956"/>
                <a:gd name="T20" fmla="*/ 6843 w 10764"/>
                <a:gd name="T21" fmla="*/ 9651 h 10956"/>
                <a:gd name="T22" fmla="*/ 5246 w 10764"/>
                <a:gd name="T23" fmla="*/ 10413 h 10956"/>
                <a:gd name="T24" fmla="*/ 3656 w 10764"/>
                <a:gd name="T25" fmla="*/ 9973 h 10956"/>
                <a:gd name="T26" fmla="*/ 2631 w 10764"/>
                <a:gd name="T27" fmla="*/ 10625 h 10956"/>
                <a:gd name="T28" fmla="*/ 1561 w 10764"/>
                <a:gd name="T29" fmla="*/ 9995 h 10956"/>
                <a:gd name="T30" fmla="*/ 2645 w 10764"/>
                <a:gd name="T31" fmla="*/ 8273 h 10956"/>
                <a:gd name="T32" fmla="*/ 2997 w 10764"/>
                <a:gd name="T33" fmla="*/ 6470 h 10956"/>
                <a:gd name="T34" fmla="*/ 2726 w 10764"/>
                <a:gd name="T35" fmla="*/ 4873 h 10956"/>
                <a:gd name="T36" fmla="*/ 2015 w 10764"/>
                <a:gd name="T37" fmla="*/ 3239 h 10956"/>
                <a:gd name="T38" fmla="*/ 1341 w 10764"/>
                <a:gd name="T39" fmla="*/ 2616 h 10956"/>
                <a:gd name="T40" fmla="*/ 887 w 10764"/>
                <a:gd name="T41" fmla="*/ 3056 h 10956"/>
                <a:gd name="T42" fmla="*/ 139 w 10764"/>
                <a:gd name="T43" fmla="*/ 1949 h 10956"/>
                <a:gd name="T44" fmla="*/ 1231 w 10764"/>
                <a:gd name="T45" fmla="*/ 1348 h 10956"/>
                <a:gd name="T46" fmla="*/ 2360 w 10764"/>
                <a:gd name="T47" fmla="*/ 95 h 10956"/>
                <a:gd name="T48" fmla="*/ 2360 w 10764"/>
                <a:gd name="T49" fmla="*/ 51 h 10956"/>
                <a:gd name="T50" fmla="*/ 1642 w 10764"/>
                <a:gd name="T51" fmla="*/ 777 h 10956"/>
                <a:gd name="T52" fmla="*/ 1143 w 10764"/>
                <a:gd name="T53" fmla="*/ 1473 h 10956"/>
                <a:gd name="T54" fmla="*/ 44 w 10764"/>
                <a:gd name="T55" fmla="*/ 1619 h 10956"/>
                <a:gd name="T56" fmla="*/ 213 w 10764"/>
                <a:gd name="T57" fmla="*/ 3261 h 10956"/>
                <a:gd name="T58" fmla="*/ 997 w 10764"/>
                <a:gd name="T59" fmla="*/ 3004 h 10956"/>
                <a:gd name="T60" fmla="*/ 1158 w 10764"/>
                <a:gd name="T61" fmla="*/ 2645 h 10956"/>
                <a:gd name="T62" fmla="*/ 1744 w 10764"/>
                <a:gd name="T63" fmla="*/ 2872 h 10956"/>
                <a:gd name="T64" fmla="*/ 2360 w 10764"/>
                <a:gd name="T65" fmla="*/ 3466 h 10956"/>
                <a:gd name="T66" fmla="*/ 2763 w 10764"/>
                <a:gd name="T67" fmla="*/ 4924 h 10956"/>
                <a:gd name="T68" fmla="*/ 3231 w 10764"/>
                <a:gd name="T69" fmla="*/ 6243 h 10956"/>
                <a:gd name="T70" fmla="*/ 2587 w 10764"/>
                <a:gd name="T71" fmla="*/ 6932 h 10956"/>
                <a:gd name="T72" fmla="*/ 2594 w 10764"/>
                <a:gd name="T73" fmla="*/ 9101 h 10956"/>
                <a:gd name="T74" fmla="*/ 1458 w 10764"/>
                <a:gd name="T75" fmla="*/ 9870 h 10956"/>
                <a:gd name="T76" fmla="*/ 2198 w 10764"/>
                <a:gd name="T77" fmla="*/ 10068 h 10956"/>
                <a:gd name="T78" fmla="*/ 2763 w 10764"/>
                <a:gd name="T79" fmla="*/ 10823 h 10956"/>
                <a:gd name="T80" fmla="*/ 3729 w 10764"/>
                <a:gd name="T81" fmla="*/ 9951 h 10956"/>
                <a:gd name="T82" fmla="*/ 4704 w 10764"/>
                <a:gd name="T83" fmla="*/ 10486 h 10956"/>
                <a:gd name="T84" fmla="*/ 5524 w 10764"/>
                <a:gd name="T85" fmla="*/ 10215 h 10956"/>
                <a:gd name="T86" fmla="*/ 6946 w 10764"/>
                <a:gd name="T87" fmla="*/ 9702 h 10956"/>
                <a:gd name="T88" fmla="*/ 7759 w 10764"/>
                <a:gd name="T89" fmla="*/ 9394 h 10956"/>
                <a:gd name="T90" fmla="*/ 8543 w 10764"/>
                <a:gd name="T91" fmla="*/ 9724 h 10956"/>
                <a:gd name="T92" fmla="*/ 8990 w 10764"/>
                <a:gd name="T93" fmla="*/ 9196 h 10956"/>
                <a:gd name="T94" fmla="*/ 8646 w 10764"/>
                <a:gd name="T95" fmla="*/ 7797 h 10956"/>
                <a:gd name="T96" fmla="*/ 9899 w 10764"/>
                <a:gd name="T97" fmla="*/ 6434 h 10956"/>
                <a:gd name="T98" fmla="*/ 10727 w 10764"/>
                <a:gd name="T99" fmla="*/ 6111 h 10956"/>
                <a:gd name="T100" fmla="*/ 9928 w 10764"/>
                <a:gd name="T101" fmla="*/ 5056 h 10956"/>
                <a:gd name="T102" fmla="*/ 8470 w 10764"/>
                <a:gd name="T103" fmla="*/ 3818 h 10956"/>
                <a:gd name="T104" fmla="*/ 7568 w 10764"/>
                <a:gd name="T105" fmla="*/ 2382 h 10956"/>
                <a:gd name="T106" fmla="*/ 6938 w 10764"/>
                <a:gd name="T107" fmla="*/ 1356 h 10956"/>
                <a:gd name="T108" fmla="*/ 6381 w 10764"/>
                <a:gd name="T109" fmla="*/ 396 h 10956"/>
                <a:gd name="T110" fmla="*/ 5451 w 10764"/>
                <a:gd name="T111" fmla="*/ 520 h 10956"/>
                <a:gd name="T112" fmla="*/ 4894 w 10764"/>
                <a:gd name="T113" fmla="*/ 806 h 10956"/>
                <a:gd name="T114" fmla="*/ 4528 w 10764"/>
                <a:gd name="T115" fmla="*/ 601 h 10956"/>
                <a:gd name="T116" fmla="*/ 3883 w 10764"/>
                <a:gd name="T117" fmla="*/ 916 h 10956"/>
                <a:gd name="T118" fmla="*/ 3538 w 10764"/>
                <a:gd name="T119" fmla="*/ 1070 h 10956"/>
                <a:gd name="T120" fmla="*/ 2953 w 10764"/>
                <a:gd name="T121" fmla="*/ 330 h 10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64" h="10956">
                  <a:moveTo>
                    <a:pt x="2616" y="37"/>
                  </a:moveTo>
                  <a:lnTo>
                    <a:pt x="2616" y="37"/>
                  </a:lnTo>
                  <a:cubicBezTo>
                    <a:pt x="2624" y="37"/>
                    <a:pt x="2638" y="44"/>
                    <a:pt x="2660" y="66"/>
                  </a:cubicBezTo>
                  <a:cubicBezTo>
                    <a:pt x="2719" y="132"/>
                    <a:pt x="2748" y="220"/>
                    <a:pt x="2829" y="234"/>
                  </a:cubicBezTo>
                  <a:cubicBezTo>
                    <a:pt x="2909" y="242"/>
                    <a:pt x="2873" y="278"/>
                    <a:pt x="2931" y="344"/>
                  </a:cubicBezTo>
                  <a:cubicBezTo>
                    <a:pt x="2990" y="418"/>
                    <a:pt x="2997" y="440"/>
                    <a:pt x="3034" y="498"/>
                  </a:cubicBezTo>
                  <a:cubicBezTo>
                    <a:pt x="3063" y="542"/>
                    <a:pt x="3078" y="579"/>
                    <a:pt x="3113" y="579"/>
                  </a:cubicBezTo>
                  <a:cubicBezTo>
                    <a:pt x="3121" y="579"/>
                    <a:pt x="3128" y="579"/>
                    <a:pt x="3135" y="572"/>
                  </a:cubicBezTo>
                  <a:lnTo>
                    <a:pt x="3143" y="572"/>
                  </a:lnTo>
                  <a:cubicBezTo>
                    <a:pt x="3194" y="572"/>
                    <a:pt x="3194" y="630"/>
                    <a:pt x="3238" y="667"/>
                  </a:cubicBezTo>
                  <a:cubicBezTo>
                    <a:pt x="3260" y="682"/>
                    <a:pt x="3311" y="689"/>
                    <a:pt x="3348" y="689"/>
                  </a:cubicBezTo>
                  <a:cubicBezTo>
                    <a:pt x="3370" y="689"/>
                    <a:pt x="3385" y="689"/>
                    <a:pt x="3385" y="689"/>
                  </a:cubicBezTo>
                  <a:cubicBezTo>
                    <a:pt x="3385" y="689"/>
                    <a:pt x="3450" y="696"/>
                    <a:pt x="3450" y="769"/>
                  </a:cubicBezTo>
                  <a:cubicBezTo>
                    <a:pt x="3450" y="835"/>
                    <a:pt x="3494" y="857"/>
                    <a:pt x="3487" y="923"/>
                  </a:cubicBezTo>
                  <a:cubicBezTo>
                    <a:pt x="3473" y="996"/>
                    <a:pt x="3465" y="1070"/>
                    <a:pt x="3531" y="1092"/>
                  </a:cubicBezTo>
                  <a:cubicBezTo>
                    <a:pt x="3597" y="1121"/>
                    <a:pt x="3663" y="1128"/>
                    <a:pt x="3663" y="1128"/>
                  </a:cubicBezTo>
                  <a:cubicBezTo>
                    <a:pt x="3663" y="1128"/>
                    <a:pt x="3685" y="1136"/>
                    <a:pt x="3707" y="1136"/>
                  </a:cubicBezTo>
                  <a:cubicBezTo>
                    <a:pt x="3736" y="1136"/>
                    <a:pt x="3773" y="1121"/>
                    <a:pt x="3758" y="1048"/>
                  </a:cubicBezTo>
                  <a:cubicBezTo>
                    <a:pt x="3758" y="1048"/>
                    <a:pt x="3802" y="1077"/>
                    <a:pt x="3839" y="1077"/>
                  </a:cubicBezTo>
                  <a:cubicBezTo>
                    <a:pt x="3861" y="1077"/>
                    <a:pt x="3875" y="1077"/>
                    <a:pt x="3883" y="1063"/>
                  </a:cubicBezTo>
                  <a:cubicBezTo>
                    <a:pt x="3897" y="1041"/>
                    <a:pt x="3905" y="1041"/>
                    <a:pt x="3912" y="1041"/>
                  </a:cubicBezTo>
                  <a:cubicBezTo>
                    <a:pt x="3927" y="1041"/>
                    <a:pt x="3934" y="1048"/>
                    <a:pt x="3963" y="1048"/>
                  </a:cubicBezTo>
                  <a:cubicBezTo>
                    <a:pt x="4007" y="1048"/>
                    <a:pt x="4051" y="967"/>
                    <a:pt x="3971" y="923"/>
                  </a:cubicBezTo>
                  <a:cubicBezTo>
                    <a:pt x="3890" y="879"/>
                    <a:pt x="3787" y="872"/>
                    <a:pt x="3766" y="799"/>
                  </a:cubicBezTo>
                  <a:cubicBezTo>
                    <a:pt x="3744" y="733"/>
                    <a:pt x="3722" y="696"/>
                    <a:pt x="3802" y="645"/>
                  </a:cubicBezTo>
                  <a:cubicBezTo>
                    <a:pt x="3883" y="586"/>
                    <a:pt x="3890" y="572"/>
                    <a:pt x="3963" y="550"/>
                  </a:cubicBezTo>
                  <a:cubicBezTo>
                    <a:pt x="3985" y="542"/>
                    <a:pt x="4000" y="542"/>
                    <a:pt x="4022" y="542"/>
                  </a:cubicBezTo>
                  <a:cubicBezTo>
                    <a:pt x="4051" y="542"/>
                    <a:pt x="4081" y="550"/>
                    <a:pt x="4110" y="550"/>
                  </a:cubicBezTo>
                  <a:cubicBezTo>
                    <a:pt x="4154" y="550"/>
                    <a:pt x="4235" y="564"/>
                    <a:pt x="4256" y="608"/>
                  </a:cubicBezTo>
                  <a:cubicBezTo>
                    <a:pt x="4271" y="637"/>
                    <a:pt x="4293" y="660"/>
                    <a:pt x="4308" y="660"/>
                  </a:cubicBezTo>
                  <a:cubicBezTo>
                    <a:pt x="4323" y="660"/>
                    <a:pt x="4323" y="652"/>
                    <a:pt x="4323" y="645"/>
                  </a:cubicBezTo>
                  <a:cubicBezTo>
                    <a:pt x="4323" y="630"/>
                    <a:pt x="4330" y="630"/>
                    <a:pt x="4337" y="630"/>
                  </a:cubicBezTo>
                  <a:cubicBezTo>
                    <a:pt x="4359" y="630"/>
                    <a:pt x="4388" y="652"/>
                    <a:pt x="4418" y="667"/>
                  </a:cubicBezTo>
                  <a:cubicBezTo>
                    <a:pt x="4418" y="667"/>
                    <a:pt x="4425" y="667"/>
                    <a:pt x="4432" y="667"/>
                  </a:cubicBezTo>
                  <a:cubicBezTo>
                    <a:pt x="4476" y="667"/>
                    <a:pt x="4542" y="630"/>
                    <a:pt x="4542" y="630"/>
                  </a:cubicBezTo>
                  <a:cubicBezTo>
                    <a:pt x="4542" y="630"/>
                    <a:pt x="4549" y="630"/>
                    <a:pt x="4564" y="630"/>
                  </a:cubicBezTo>
                  <a:cubicBezTo>
                    <a:pt x="4579" y="630"/>
                    <a:pt x="4608" y="630"/>
                    <a:pt x="4630" y="652"/>
                  </a:cubicBezTo>
                  <a:cubicBezTo>
                    <a:pt x="4667" y="689"/>
                    <a:pt x="4645" y="777"/>
                    <a:pt x="4645" y="777"/>
                  </a:cubicBezTo>
                  <a:cubicBezTo>
                    <a:pt x="4645" y="777"/>
                    <a:pt x="4616" y="835"/>
                    <a:pt x="4652" y="872"/>
                  </a:cubicBezTo>
                  <a:cubicBezTo>
                    <a:pt x="4674" y="894"/>
                    <a:pt x="4704" y="916"/>
                    <a:pt x="4733" y="916"/>
                  </a:cubicBezTo>
                  <a:cubicBezTo>
                    <a:pt x="4747" y="916"/>
                    <a:pt x="4755" y="916"/>
                    <a:pt x="4769" y="901"/>
                  </a:cubicBezTo>
                  <a:cubicBezTo>
                    <a:pt x="4777" y="894"/>
                    <a:pt x="4784" y="887"/>
                    <a:pt x="4791" y="887"/>
                  </a:cubicBezTo>
                  <a:cubicBezTo>
                    <a:pt x="4806" y="887"/>
                    <a:pt x="4821" y="916"/>
                    <a:pt x="4843" y="916"/>
                  </a:cubicBezTo>
                  <a:cubicBezTo>
                    <a:pt x="4857" y="916"/>
                    <a:pt x="4865" y="916"/>
                    <a:pt x="4872" y="916"/>
                  </a:cubicBezTo>
                  <a:cubicBezTo>
                    <a:pt x="4901" y="916"/>
                    <a:pt x="4931" y="901"/>
                    <a:pt x="4923" y="799"/>
                  </a:cubicBezTo>
                  <a:cubicBezTo>
                    <a:pt x="4916" y="667"/>
                    <a:pt x="4945" y="564"/>
                    <a:pt x="4901" y="484"/>
                  </a:cubicBezTo>
                  <a:cubicBezTo>
                    <a:pt x="4857" y="403"/>
                    <a:pt x="4843" y="271"/>
                    <a:pt x="4843" y="271"/>
                  </a:cubicBezTo>
                  <a:cubicBezTo>
                    <a:pt x="4843" y="271"/>
                    <a:pt x="4894" y="234"/>
                    <a:pt x="4945" y="198"/>
                  </a:cubicBezTo>
                  <a:cubicBezTo>
                    <a:pt x="5004" y="169"/>
                    <a:pt x="5040" y="146"/>
                    <a:pt x="5048" y="110"/>
                  </a:cubicBezTo>
                  <a:cubicBezTo>
                    <a:pt x="5055" y="88"/>
                    <a:pt x="5077" y="88"/>
                    <a:pt x="5106" y="88"/>
                  </a:cubicBezTo>
                  <a:cubicBezTo>
                    <a:pt x="5128" y="88"/>
                    <a:pt x="5150" y="88"/>
                    <a:pt x="5172" y="88"/>
                  </a:cubicBezTo>
                  <a:cubicBezTo>
                    <a:pt x="5231" y="88"/>
                    <a:pt x="5231" y="191"/>
                    <a:pt x="5216" y="220"/>
                  </a:cubicBezTo>
                  <a:cubicBezTo>
                    <a:pt x="5209" y="256"/>
                    <a:pt x="5231" y="344"/>
                    <a:pt x="5290" y="359"/>
                  </a:cubicBezTo>
                  <a:cubicBezTo>
                    <a:pt x="5341" y="366"/>
                    <a:pt x="5356" y="403"/>
                    <a:pt x="5370" y="447"/>
                  </a:cubicBezTo>
                  <a:cubicBezTo>
                    <a:pt x="5378" y="484"/>
                    <a:pt x="5407" y="550"/>
                    <a:pt x="5451" y="550"/>
                  </a:cubicBezTo>
                  <a:cubicBezTo>
                    <a:pt x="5458" y="550"/>
                    <a:pt x="5473" y="550"/>
                    <a:pt x="5480" y="542"/>
                  </a:cubicBezTo>
                  <a:cubicBezTo>
                    <a:pt x="5531" y="498"/>
                    <a:pt x="5546" y="447"/>
                    <a:pt x="5575" y="447"/>
                  </a:cubicBezTo>
                  <a:cubicBezTo>
                    <a:pt x="5583" y="447"/>
                    <a:pt x="5590" y="447"/>
                    <a:pt x="5590" y="447"/>
                  </a:cubicBezTo>
                  <a:cubicBezTo>
                    <a:pt x="5627" y="469"/>
                    <a:pt x="5641" y="506"/>
                    <a:pt x="5678" y="506"/>
                  </a:cubicBezTo>
                  <a:cubicBezTo>
                    <a:pt x="5693" y="506"/>
                    <a:pt x="5700" y="506"/>
                    <a:pt x="5715" y="498"/>
                  </a:cubicBezTo>
                  <a:cubicBezTo>
                    <a:pt x="5788" y="462"/>
                    <a:pt x="5898" y="418"/>
                    <a:pt x="5971" y="418"/>
                  </a:cubicBezTo>
                  <a:cubicBezTo>
                    <a:pt x="6037" y="418"/>
                    <a:pt x="5971" y="447"/>
                    <a:pt x="6059" y="447"/>
                  </a:cubicBezTo>
                  <a:cubicBezTo>
                    <a:pt x="6147" y="447"/>
                    <a:pt x="6162" y="447"/>
                    <a:pt x="6220" y="418"/>
                  </a:cubicBezTo>
                  <a:cubicBezTo>
                    <a:pt x="6242" y="403"/>
                    <a:pt x="6264" y="396"/>
                    <a:pt x="6286" y="388"/>
                  </a:cubicBezTo>
                  <a:cubicBezTo>
                    <a:pt x="6294" y="388"/>
                    <a:pt x="6294" y="396"/>
                    <a:pt x="6294" y="396"/>
                  </a:cubicBezTo>
                  <a:cubicBezTo>
                    <a:pt x="6294" y="396"/>
                    <a:pt x="6294" y="388"/>
                    <a:pt x="6286" y="388"/>
                  </a:cubicBezTo>
                  <a:cubicBezTo>
                    <a:pt x="6294" y="388"/>
                    <a:pt x="6294" y="388"/>
                    <a:pt x="6301" y="388"/>
                  </a:cubicBezTo>
                  <a:cubicBezTo>
                    <a:pt x="6323" y="388"/>
                    <a:pt x="6345" y="396"/>
                    <a:pt x="6352" y="418"/>
                  </a:cubicBezTo>
                  <a:cubicBezTo>
                    <a:pt x="6374" y="447"/>
                    <a:pt x="6367" y="586"/>
                    <a:pt x="6418" y="608"/>
                  </a:cubicBezTo>
                  <a:cubicBezTo>
                    <a:pt x="6477" y="630"/>
                    <a:pt x="6535" y="652"/>
                    <a:pt x="6579" y="652"/>
                  </a:cubicBezTo>
                  <a:cubicBezTo>
                    <a:pt x="6609" y="652"/>
                    <a:pt x="6682" y="689"/>
                    <a:pt x="6733" y="718"/>
                  </a:cubicBezTo>
                  <a:cubicBezTo>
                    <a:pt x="6740" y="733"/>
                    <a:pt x="6785" y="828"/>
                    <a:pt x="6726" y="857"/>
                  </a:cubicBezTo>
                  <a:cubicBezTo>
                    <a:pt x="6660" y="894"/>
                    <a:pt x="6667" y="967"/>
                    <a:pt x="6740" y="996"/>
                  </a:cubicBezTo>
                  <a:cubicBezTo>
                    <a:pt x="6806" y="1019"/>
                    <a:pt x="6806" y="1048"/>
                    <a:pt x="6887" y="1063"/>
                  </a:cubicBezTo>
                  <a:cubicBezTo>
                    <a:pt x="6968" y="1070"/>
                    <a:pt x="6953" y="1172"/>
                    <a:pt x="6916" y="1209"/>
                  </a:cubicBezTo>
                  <a:cubicBezTo>
                    <a:pt x="6887" y="1246"/>
                    <a:pt x="6872" y="1348"/>
                    <a:pt x="6916" y="1378"/>
                  </a:cubicBezTo>
                  <a:cubicBezTo>
                    <a:pt x="6968" y="1414"/>
                    <a:pt x="7019" y="1414"/>
                    <a:pt x="7056" y="1495"/>
                  </a:cubicBezTo>
                  <a:cubicBezTo>
                    <a:pt x="7092" y="1568"/>
                    <a:pt x="7173" y="1568"/>
                    <a:pt x="7261" y="1641"/>
                  </a:cubicBezTo>
                  <a:cubicBezTo>
                    <a:pt x="7349" y="1707"/>
                    <a:pt x="7363" y="1729"/>
                    <a:pt x="7444" y="1744"/>
                  </a:cubicBezTo>
                  <a:cubicBezTo>
                    <a:pt x="7517" y="1751"/>
                    <a:pt x="7590" y="1810"/>
                    <a:pt x="7547" y="1854"/>
                  </a:cubicBezTo>
                  <a:cubicBezTo>
                    <a:pt x="7495" y="1898"/>
                    <a:pt x="7532" y="1934"/>
                    <a:pt x="7620" y="1971"/>
                  </a:cubicBezTo>
                  <a:cubicBezTo>
                    <a:pt x="7715" y="2001"/>
                    <a:pt x="7693" y="2059"/>
                    <a:pt x="7635" y="2125"/>
                  </a:cubicBezTo>
                  <a:cubicBezTo>
                    <a:pt x="7576" y="2198"/>
                    <a:pt x="7568" y="2228"/>
                    <a:pt x="7532" y="2323"/>
                  </a:cubicBezTo>
                  <a:cubicBezTo>
                    <a:pt x="7495" y="2411"/>
                    <a:pt x="7568" y="2411"/>
                    <a:pt x="7568" y="2411"/>
                  </a:cubicBezTo>
                  <a:cubicBezTo>
                    <a:pt x="7568" y="2411"/>
                    <a:pt x="7488" y="2455"/>
                    <a:pt x="7444" y="2513"/>
                  </a:cubicBezTo>
                  <a:cubicBezTo>
                    <a:pt x="7393" y="2572"/>
                    <a:pt x="7422" y="2601"/>
                    <a:pt x="7451" y="2645"/>
                  </a:cubicBezTo>
                  <a:cubicBezTo>
                    <a:pt x="7488" y="2696"/>
                    <a:pt x="7590" y="2726"/>
                    <a:pt x="7635" y="2741"/>
                  </a:cubicBezTo>
                  <a:cubicBezTo>
                    <a:pt x="7678" y="2748"/>
                    <a:pt x="7671" y="2828"/>
                    <a:pt x="7656" y="2887"/>
                  </a:cubicBezTo>
                  <a:cubicBezTo>
                    <a:pt x="7642" y="2946"/>
                    <a:pt x="7722" y="2946"/>
                    <a:pt x="7744" y="2975"/>
                  </a:cubicBezTo>
                  <a:cubicBezTo>
                    <a:pt x="7766" y="3012"/>
                    <a:pt x="7847" y="3246"/>
                    <a:pt x="7847" y="3246"/>
                  </a:cubicBezTo>
                  <a:cubicBezTo>
                    <a:pt x="7847" y="3246"/>
                    <a:pt x="7942" y="3268"/>
                    <a:pt x="7949" y="3341"/>
                  </a:cubicBezTo>
                  <a:cubicBezTo>
                    <a:pt x="7964" y="3407"/>
                    <a:pt x="7928" y="3598"/>
                    <a:pt x="8023" y="3598"/>
                  </a:cubicBezTo>
                  <a:cubicBezTo>
                    <a:pt x="8111" y="3598"/>
                    <a:pt x="8221" y="3715"/>
                    <a:pt x="8257" y="3803"/>
                  </a:cubicBezTo>
                  <a:cubicBezTo>
                    <a:pt x="8272" y="3854"/>
                    <a:pt x="8301" y="3869"/>
                    <a:pt x="8345" y="3869"/>
                  </a:cubicBezTo>
                  <a:cubicBezTo>
                    <a:pt x="8382" y="3869"/>
                    <a:pt x="8433" y="3854"/>
                    <a:pt x="8499" y="3840"/>
                  </a:cubicBezTo>
                  <a:cubicBezTo>
                    <a:pt x="8514" y="3832"/>
                    <a:pt x="8528" y="3832"/>
                    <a:pt x="8543" y="3832"/>
                  </a:cubicBezTo>
                  <a:cubicBezTo>
                    <a:pt x="8660" y="3832"/>
                    <a:pt x="8748" y="3935"/>
                    <a:pt x="8799" y="3986"/>
                  </a:cubicBezTo>
                  <a:cubicBezTo>
                    <a:pt x="8858" y="4045"/>
                    <a:pt x="8902" y="4096"/>
                    <a:pt x="8939" y="4147"/>
                  </a:cubicBezTo>
                  <a:cubicBezTo>
                    <a:pt x="8968" y="4191"/>
                    <a:pt x="8968" y="4250"/>
                    <a:pt x="9027" y="4279"/>
                  </a:cubicBezTo>
                  <a:cubicBezTo>
                    <a:pt x="9085" y="4316"/>
                    <a:pt x="9166" y="4382"/>
                    <a:pt x="9173" y="4441"/>
                  </a:cubicBezTo>
                  <a:cubicBezTo>
                    <a:pt x="9188" y="4499"/>
                    <a:pt x="9254" y="4551"/>
                    <a:pt x="9254" y="4551"/>
                  </a:cubicBezTo>
                  <a:cubicBezTo>
                    <a:pt x="9254" y="4551"/>
                    <a:pt x="9422" y="4551"/>
                    <a:pt x="9481" y="4565"/>
                  </a:cubicBezTo>
                  <a:cubicBezTo>
                    <a:pt x="9540" y="4572"/>
                    <a:pt x="9686" y="4748"/>
                    <a:pt x="9708" y="4800"/>
                  </a:cubicBezTo>
                  <a:cubicBezTo>
                    <a:pt x="9730" y="4858"/>
                    <a:pt x="9664" y="4975"/>
                    <a:pt x="9693" y="4983"/>
                  </a:cubicBezTo>
                  <a:cubicBezTo>
                    <a:pt x="9730" y="4997"/>
                    <a:pt x="9811" y="5020"/>
                    <a:pt x="9891" y="5085"/>
                  </a:cubicBezTo>
                  <a:cubicBezTo>
                    <a:pt x="9906" y="5100"/>
                    <a:pt x="9913" y="5100"/>
                    <a:pt x="9921" y="5100"/>
                  </a:cubicBezTo>
                  <a:cubicBezTo>
                    <a:pt x="9957" y="5100"/>
                    <a:pt x="9950" y="5012"/>
                    <a:pt x="10001" y="5012"/>
                  </a:cubicBezTo>
                  <a:cubicBezTo>
                    <a:pt x="10001" y="5012"/>
                    <a:pt x="10009" y="5020"/>
                    <a:pt x="10016" y="5020"/>
                  </a:cubicBezTo>
                  <a:cubicBezTo>
                    <a:pt x="10097" y="5041"/>
                    <a:pt x="10170" y="5063"/>
                    <a:pt x="10206" y="5144"/>
                  </a:cubicBezTo>
                  <a:cubicBezTo>
                    <a:pt x="10243" y="5225"/>
                    <a:pt x="10272" y="5269"/>
                    <a:pt x="10346" y="5276"/>
                  </a:cubicBezTo>
                  <a:cubicBezTo>
                    <a:pt x="10353" y="5276"/>
                    <a:pt x="10360" y="5283"/>
                    <a:pt x="10368" y="5283"/>
                  </a:cubicBezTo>
                  <a:cubicBezTo>
                    <a:pt x="10404" y="5283"/>
                    <a:pt x="10441" y="5269"/>
                    <a:pt x="10463" y="5269"/>
                  </a:cubicBezTo>
                  <a:cubicBezTo>
                    <a:pt x="10470" y="5269"/>
                    <a:pt x="10478" y="5269"/>
                    <a:pt x="10478" y="5276"/>
                  </a:cubicBezTo>
                  <a:cubicBezTo>
                    <a:pt x="10492" y="5313"/>
                    <a:pt x="10551" y="5401"/>
                    <a:pt x="10580" y="5452"/>
                  </a:cubicBezTo>
                  <a:cubicBezTo>
                    <a:pt x="10617" y="5496"/>
                    <a:pt x="10624" y="5525"/>
                    <a:pt x="10661" y="5598"/>
                  </a:cubicBezTo>
                  <a:cubicBezTo>
                    <a:pt x="10697" y="5664"/>
                    <a:pt x="10675" y="5701"/>
                    <a:pt x="10661" y="5796"/>
                  </a:cubicBezTo>
                  <a:cubicBezTo>
                    <a:pt x="10646" y="5899"/>
                    <a:pt x="10675" y="5891"/>
                    <a:pt x="10705" y="5950"/>
                  </a:cubicBezTo>
                  <a:cubicBezTo>
                    <a:pt x="10741" y="6001"/>
                    <a:pt x="10697" y="6082"/>
                    <a:pt x="10675" y="6199"/>
                  </a:cubicBezTo>
                  <a:cubicBezTo>
                    <a:pt x="10646" y="6309"/>
                    <a:pt x="10617" y="6272"/>
                    <a:pt x="10573" y="6346"/>
                  </a:cubicBezTo>
                  <a:cubicBezTo>
                    <a:pt x="10521" y="6412"/>
                    <a:pt x="10536" y="6456"/>
                    <a:pt x="10492" y="6492"/>
                  </a:cubicBezTo>
                  <a:cubicBezTo>
                    <a:pt x="10485" y="6492"/>
                    <a:pt x="10478" y="6500"/>
                    <a:pt x="10470" y="6500"/>
                  </a:cubicBezTo>
                  <a:cubicBezTo>
                    <a:pt x="10426" y="6500"/>
                    <a:pt x="10382" y="6419"/>
                    <a:pt x="10346" y="6390"/>
                  </a:cubicBezTo>
                  <a:cubicBezTo>
                    <a:pt x="10294" y="6353"/>
                    <a:pt x="10221" y="6353"/>
                    <a:pt x="10126" y="6324"/>
                  </a:cubicBezTo>
                  <a:cubicBezTo>
                    <a:pt x="10060" y="6294"/>
                    <a:pt x="10052" y="6258"/>
                    <a:pt x="10038" y="6258"/>
                  </a:cubicBezTo>
                  <a:cubicBezTo>
                    <a:pt x="10030" y="6258"/>
                    <a:pt x="10023" y="6265"/>
                    <a:pt x="10016" y="6272"/>
                  </a:cubicBezTo>
                  <a:cubicBezTo>
                    <a:pt x="9972" y="6324"/>
                    <a:pt x="10001" y="6324"/>
                    <a:pt x="9935" y="6368"/>
                  </a:cubicBezTo>
                  <a:cubicBezTo>
                    <a:pt x="9869" y="6412"/>
                    <a:pt x="9869" y="6375"/>
                    <a:pt x="9869" y="6434"/>
                  </a:cubicBezTo>
                  <a:cubicBezTo>
                    <a:pt x="9869" y="6492"/>
                    <a:pt x="9913" y="6617"/>
                    <a:pt x="9913" y="6617"/>
                  </a:cubicBezTo>
                  <a:cubicBezTo>
                    <a:pt x="9913" y="6617"/>
                    <a:pt x="9891" y="6683"/>
                    <a:pt x="9869" y="6763"/>
                  </a:cubicBezTo>
                  <a:cubicBezTo>
                    <a:pt x="9847" y="6844"/>
                    <a:pt x="9869" y="6903"/>
                    <a:pt x="9847" y="6998"/>
                  </a:cubicBezTo>
                  <a:cubicBezTo>
                    <a:pt x="9825" y="7101"/>
                    <a:pt x="9518" y="7284"/>
                    <a:pt x="9422" y="7306"/>
                  </a:cubicBezTo>
                  <a:cubicBezTo>
                    <a:pt x="9334" y="7328"/>
                    <a:pt x="9195" y="7350"/>
                    <a:pt x="9107" y="7386"/>
                  </a:cubicBezTo>
                  <a:cubicBezTo>
                    <a:pt x="9019" y="7423"/>
                    <a:pt x="8895" y="7555"/>
                    <a:pt x="8873" y="7591"/>
                  </a:cubicBezTo>
                  <a:cubicBezTo>
                    <a:pt x="8858" y="7606"/>
                    <a:pt x="8843" y="7606"/>
                    <a:pt x="8829" y="7606"/>
                  </a:cubicBezTo>
                  <a:cubicBezTo>
                    <a:pt x="8807" y="7606"/>
                    <a:pt x="8792" y="7606"/>
                    <a:pt x="8770" y="7606"/>
                  </a:cubicBezTo>
                  <a:cubicBezTo>
                    <a:pt x="8748" y="7606"/>
                    <a:pt x="8734" y="7606"/>
                    <a:pt x="8711" y="7613"/>
                  </a:cubicBezTo>
                  <a:cubicBezTo>
                    <a:pt x="8646" y="7635"/>
                    <a:pt x="8675" y="7694"/>
                    <a:pt x="8624" y="7782"/>
                  </a:cubicBezTo>
                  <a:cubicBezTo>
                    <a:pt x="8565" y="7877"/>
                    <a:pt x="8485" y="7863"/>
                    <a:pt x="8440" y="7943"/>
                  </a:cubicBezTo>
                  <a:cubicBezTo>
                    <a:pt x="8396" y="8024"/>
                    <a:pt x="8418" y="8104"/>
                    <a:pt x="8506" y="8148"/>
                  </a:cubicBezTo>
                  <a:cubicBezTo>
                    <a:pt x="8594" y="8192"/>
                    <a:pt x="8668" y="8192"/>
                    <a:pt x="8675" y="8273"/>
                  </a:cubicBezTo>
                  <a:cubicBezTo>
                    <a:pt x="8690" y="8353"/>
                    <a:pt x="8748" y="8420"/>
                    <a:pt x="8814" y="8441"/>
                  </a:cubicBezTo>
                  <a:cubicBezTo>
                    <a:pt x="8880" y="8463"/>
                    <a:pt x="8902" y="8581"/>
                    <a:pt x="8983" y="8705"/>
                  </a:cubicBezTo>
                  <a:cubicBezTo>
                    <a:pt x="9063" y="8830"/>
                    <a:pt x="8924" y="8925"/>
                    <a:pt x="8895" y="9020"/>
                  </a:cubicBezTo>
                  <a:cubicBezTo>
                    <a:pt x="8858" y="9108"/>
                    <a:pt x="8799" y="9108"/>
                    <a:pt x="8836" y="9203"/>
                  </a:cubicBezTo>
                  <a:cubicBezTo>
                    <a:pt x="8858" y="9255"/>
                    <a:pt x="8866" y="9284"/>
                    <a:pt x="8887" y="9284"/>
                  </a:cubicBezTo>
                  <a:cubicBezTo>
                    <a:pt x="8909" y="9284"/>
                    <a:pt x="8946" y="9262"/>
                    <a:pt x="9005" y="9225"/>
                  </a:cubicBezTo>
                  <a:cubicBezTo>
                    <a:pt x="9027" y="9211"/>
                    <a:pt x="9049" y="9203"/>
                    <a:pt x="9071" y="9203"/>
                  </a:cubicBezTo>
                  <a:cubicBezTo>
                    <a:pt x="9159" y="9203"/>
                    <a:pt x="9210" y="9350"/>
                    <a:pt x="9254" y="9431"/>
                  </a:cubicBezTo>
                  <a:cubicBezTo>
                    <a:pt x="9312" y="9519"/>
                    <a:pt x="9254" y="9563"/>
                    <a:pt x="9188" y="9643"/>
                  </a:cubicBezTo>
                  <a:cubicBezTo>
                    <a:pt x="9122" y="9724"/>
                    <a:pt x="9166" y="9775"/>
                    <a:pt x="9166" y="9834"/>
                  </a:cubicBezTo>
                  <a:cubicBezTo>
                    <a:pt x="9166" y="9892"/>
                    <a:pt x="9232" y="9929"/>
                    <a:pt x="9188" y="9973"/>
                  </a:cubicBezTo>
                  <a:cubicBezTo>
                    <a:pt x="9144" y="10010"/>
                    <a:pt x="9144" y="10053"/>
                    <a:pt x="9100" y="10053"/>
                  </a:cubicBezTo>
                  <a:cubicBezTo>
                    <a:pt x="9093" y="10053"/>
                    <a:pt x="9093" y="10053"/>
                    <a:pt x="9085" y="10053"/>
                  </a:cubicBezTo>
                  <a:cubicBezTo>
                    <a:pt x="9027" y="10039"/>
                    <a:pt x="9027" y="10039"/>
                    <a:pt x="8939" y="10017"/>
                  </a:cubicBezTo>
                  <a:cubicBezTo>
                    <a:pt x="8843" y="9995"/>
                    <a:pt x="8792" y="9870"/>
                    <a:pt x="8697" y="9834"/>
                  </a:cubicBezTo>
                  <a:cubicBezTo>
                    <a:pt x="8609" y="9804"/>
                    <a:pt x="8543" y="9709"/>
                    <a:pt x="8587" y="9665"/>
                  </a:cubicBezTo>
                  <a:cubicBezTo>
                    <a:pt x="8631" y="9621"/>
                    <a:pt x="8675" y="9599"/>
                    <a:pt x="8594" y="9563"/>
                  </a:cubicBezTo>
                  <a:cubicBezTo>
                    <a:pt x="8521" y="9526"/>
                    <a:pt x="8528" y="9460"/>
                    <a:pt x="8485" y="9416"/>
                  </a:cubicBezTo>
                  <a:cubicBezTo>
                    <a:pt x="8462" y="9394"/>
                    <a:pt x="8433" y="9379"/>
                    <a:pt x="8396" y="9379"/>
                  </a:cubicBezTo>
                  <a:cubicBezTo>
                    <a:pt x="8360" y="9379"/>
                    <a:pt x="8323" y="9387"/>
                    <a:pt x="8279" y="9394"/>
                  </a:cubicBezTo>
                  <a:cubicBezTo>
                    <a:pt x="8177" y="9401"/>
                    <a:pt x="8155" y="9460"/>
                    <a:pt x="8089" y="9541"/>
                  </a:cubicBezTo>
                  <a:cubicBezTo>
                    <a:pt x="8052" y="9577"/>
                    <a:pt x="8030" y="9592"/>
                    <a:pt x="8008" y="9592"/>
                  </a:cubicBezTo>
                  <a:cubicBezTo>
                    <a:pt x="7979" y="9592"/>
                    <a:pt x="7949" y="9577"/>
                    <a:pt x="7920" y="9563"/>
                  </a:cubicBezTo>
                  <a:cubicBezTo>
                    <a:pt x="7847" y="9541"/>
                    <a:pt x="7818" y="9438"/>
                    <a:pt x="7781" y="9379"/>
                  </a:cubicBezTo>
                  <a:cubicBezTo>
                    <a:pt x="7766" y="9357"/>
                    <a:pt x="7722" y="9343"/>
                    <a:pt x="7671" y="9343"/>
                  </a:cubicBezTo>
                  <a:cubicBezTo>
                    <a:pt x="7612" y="9343"/>
                    <a:pt x="7547" y="9357"/>
                    <a:pt x="7488" y="9379"/>
                  </a:cubicBezTo>
                  <a:cubicBezTo>
                    <a:pt x="7429" y="9401"/>
                    <a:pt x="7393" y="9416"/>
                    <a:pt x="7371" y="9416"/>
                  </a:cubicBezTo>
                  <a:cubicBezTo>
                    <a:pt x="7356" y="9416"/>
                    <a:pt x="7349" y="9401"/>
                    <a:pt x="7363" y="9379"/>
                  </a:cubicBezTo>
                  <a:cubicBezTo>
                    <a:pt x="7385" y="9335"/>
                    <a:pt x="7407" y="9225"/>
                    <a:pt x="7371" y="9225"/>
                  </a:cubicBezTo>
                  <a:cubicBezTo>
                    <a:pt x="7363" y="9225"/>
                    <a:pt x="7363" y="9225"/>
                    <a:pt x="7363" y="9225"/>
                  </a:cubicBezTo>
                  <a:cubicBezTo>
                    <a:pt x="7319" y="9233"/>
                    <a:pt x="7283" y="9306"/>
                    <a:pt x="7217" y="9372"/>
                  </a:cubicBezTo>
                  <a:cubicBezTo>
                    <a:pt x="7144" y="9438"/>
                    <a:pt x="7195" y="9497"/>
                    <a:pt x="7246" y="9584"/>
                  </a:cubicBezTo>
                  <a:cubicBezTo>
                    <a:pt x="7305" y="9680"/>
                    <a:pt x="7297" y="9680"/>
                    <a:pt x="7224" y="9687"/>
                  </a:cubicBezTo>
                  <a:cubicBezTo>
                    <a:pt x="7195" y="9694"/>
                    <a:pt x="7173" y="9694"/>
                    <a:pt x="7144" y="9694"/>
                  </a:cubicBezTo>
                  <a:cubicBezTo>
                    <a:pt x="7121" y="9694"/>
                    <a:pt x="7099" y="9694"/>
                    <a:pt x="7070" y="9687"/>
                  </a:cubicBezTo>
                  <a:cubicBezTo>
                    <a:pt x="6997" y="9680"/>
                    <a:pt x="6909" y="9665"/>
                    <a:pt x="6843" y="9651"/>
                  </a:cubicBezTo>
                  <a:cubicBezTo>
                    <a:pt x="6836" y="9651"/>
                    <a:pt x="6828" y="9651"/>
                    <a:pt x="6821" y="9651"/>
                  </a:cubicBezTo>
                  <a:cubicBezTo>
                    <a:pt x="6740" y="9651"/>
                    <a:pt x="6543" y="9716"/>
                    <a:pt x="6469" y="9775"/>
                  </a:cubicBezTo>
                  <a:cubicBezTo>
                    <a:pt x="6433" y="9804"/>
                    <a:pt x="6389" y="9812"/>
                    <a:pt x="6345" y="9812"/>
                  </a:cubicBezTo>
                  <a:cubicBezTo>
                    <a:pt x="6279" y="9812"/>
                    <a:pt x="6206" y="9797"/>
                    <a:pt x="6154" y="9797"/>
                  </a:cubicBezTo>
                  <a:cubicBezTo>
                    <a:pt x="6147" y="9797"/>
                    <a:pt x="6132" y="9797"/>
                    <a:pt x="6125" y="9804"/>
                  </a:cubicBezTo>
                  <a:cubicBezTo>
                    <a:pt x="6037" y="9812"/>
                    <a:pt x="5971" y="9812"/>
                    <a:pt x="5898" y="9907"/>
                  </a:cubicBezTo>
                  <a:cubicBezTo>
                    <a:pt x="5832" y="9995"/>
                    <a:pt x="5920" y="10002"/>
                    <a:pt x="5868" y="10053"/>
                  </a:cubicBezTo>
                  <a:cubicBezTo>
                    <a:pt x="5839" y="10075"/>
                    <a:pt x="5795" y="10075"/>
                    <a:pt x="5751" y="10075"/>
                  </a:cubicBezTo>
                  <a:cubicBezTo>
                    <a:pt x="5700" y="10075"/>
                    <a:pt x="5649" y="10075"/>
                    <a:pt x="5605" y="10075"/>
                  </a:cubicBezTo>
                  <a:cubicBezTo>
                    <a:pt x="5517" y="10075"/>
                    <a:pt x="5502" y="10105"/>
                    <a:pt x="5495" y="10207"/>
                  </a:cubicBezTo>
                  <a:cubicBezTo>
                    <a:pt x="5487" y="10251"/>
                    <a:pt x="5495" y="10266"/>
                    <a:pt x="5502" y="10266"/>
                  </a:cubicBezTo>
                  <a:cubicBezTo>
                    <a:pt x="5517" y="10266"/>
                    <a:pt x="5539" y="10244"/>
                    <a:pt x="5539" y="10244"/>
                  </a:cubicBezTo>
                  <a:cubicBezTo>
                    <a:pt x="5539" y="10310"/>
                    <a:pt x="5539" y="10310"/>
                    <a:pt x="5539" y="10310"/>
                  </a:cubicBezTo>
                  <a:cubicBezTo>
                    <a:pt x="5539" y="10310"/>
                    <a:pt x="5495" y="10303"/>
                    <a:pt x="5414" y="10288"/>
                  </a:cubicBezTo>
                  <a:cubicBezTo>
                    <a:pt x="5407" y="10288"/>
                    <a:pt x="5399" y="10288"/>
                    <a:pt x="5392" y="10288"/>
                  </a:cubicBezTo>
                  <a:cubicBezTo>
                    <a:pt x="5326" y="10288"/>
                    <a:pt x="5297" y="10339"/>
                    <a:pt x="5246" y="10413"/>
                  </a:cubicBezTo>
                  <a:cubicBezTo>
                    <a:pt x="5209" y="10456"/>
                    <a:pt x="5194" y="10471"/>
                    <a:pt x="5180" y="10471"/>
                  </a:cubicBezTo>
                  <a:cubicBezTo>
                    <a:pt x="5165" y="10471"/>
                    <a:pt x="5150" y="10464"/>
                    <a:pt x="5121" y="10449"/>
                  </a:cubicBezTo>
                  <a:cubicBezTo>
                    <a:pt x="5048" y="10413"/>
                    <a:pt x="5143" y="10332"/>
                    <a:pt x="5143" y="10332"/>
                  </a:cubicBezTo>
                  <a:cubicBezTo>
                    <a:pt x="5063" y="10347"/>
                    <a:pt x="4843" y="10449"/>
                    <a:pt x="4696" y="10456"/>
                  </a:cubicBezTo>
                  <a:cubicBezTo>
                    <a:pt x="4689" y="10456"/>
                    <a:pt x="4681" y="10456"/>
                    <a:pt x="4667" y="10456"/>
                  </a:cubicBezTo>
                  <a:cubicBezTo>
                    <a:pt x="4549" y="10456"/>
                    <a:pt x="4549" y="10391"/>
                    <a:pt x="4542" y="10347"/>
                  </a:cubicBezTo>
                  <a:cubicBezTo>
                    <a:pt x="4528" y="10303"/>
                    <a:pt x="4484" y="10200"/>
                    <a:pt x="4418" y="10200"/>
                  </a:cubicBezTo>
                  <a:cubicBezTo>
                    <a:pt x="4396" y="10200"/>
                    <a:pt x="4374" y="10200"/>
                    <a:pt x="4359" y="10200"/>
                  </a:cubicBezTo>
                  <a:cubicBezTo>
                    <a:pt x="4300" y="10200"/>
                    <a:pt x="4242" y="10193"/>
                    <a:pt x="4315" y="10141"/>
                  </a:cubicBezTo>
                  <a:cubicBezTo>
                    <a:pt x="4381" y="10090"/>
                    <a:pt x="4337" y="10024"/>
                    <a:pt x="4271" y="10024"/>
                  </a:cubicBezTo>
                  <a:cubicBezTo>
                    <a:pt x="4256" y="10024"/>
                    <a:pt x="4235" y="10032"/>
                    <a:pt x="4220" y="10039"/>
                  </a:cubicBezTo>
                  <a:cubicBezTo>
                    <a:pt x="4176" y="10061"/>
                    <a:pt x="4147" y="10075"/>
                    <a:pt x="4110" y="10075"/>
                  </a:cubicBezTo>
                  <a:cubicBezTo>
                    <a:pt x="4088" y="10075"/>
                    <a:pt x="4059" y="10068"/>
                    <a:pt x="4044" y="10053"/>
                  </a:cubicBezTo>
                  <a:cubicBezTo>
                    <a:pt x="3993" y="10017"/>
                    <a:pt x="3868" y="9980"/>
                    <a:pt x="3817" y="9951"/>
                  </a:cubicBezTo>
                  <a:cubicBezTo>
                    <a:pt x="3787" y="9936"/>
                    <a:pt x="3758" y="9922"/>
                    <a:pt x="3729" y="9922"/>
                  </a:cubicBezTo>
                  <a:cubicBezTo>
                    <a:pt x="3692" y="9922"/>
                    <a:pt x="3670" y="9936"/>
                    <a:pt x="3656" y="9973"/>
                  </a:cubicBezTo>
                  <a:cubicBezTo>
                    <a:pt x="3641" y="10017"/>
                    <a:pt x="3568" y="10032"/>
                    <a:pt x="3502" y="10032"/>
                  </a:cubicBezTo>
                  <a:cubicBezTo>
                    <a:pt x="3480" y="10032"/>
                    <a:pt x="3458" y="10032"/>
                    <a:pt x="3443" y="10032"/>
                  </a:cubicBezTo>
                  <a:cubicBezTo>
                    <a:pt x="3392" y="10017"/>
                    <a:pt x="3355" y="9907"/>
                    <a:pt x="3348" y="9907"/>
                  </a:cubicBezTo>
                  <a:lnTo>
                    <a:pt x="3348" y="9914"/>
                  </a:lnTo>
                  <a:cubicBezTo>
                    <a:pt x="3348" y="9951"/>
                    <a:pt x="3363" y="9980"/>
                    <a:pt x="3341" y="10061"/>
                  </a:cubicBezTo>
                  <a:cubicBezTo>
                    <a:pt x="3318" y="10141"/>
                    <a:pt x="3341" y="10163"/>
                    <a:pt x="3385" y="10185"/>
                  </a:cubicBezTo>
                  <a:cubicBezTo>
                    <a:pt x="3428" y="10207"/>
                    <a:pt x="3428" y="10347"/>
                    <a:pt x="3392" y="10405"/>
                  </a:cubicBezTo>
                  <a:cubicBezTo>
                    <a:pt x="3363" y="10456"/>
                    <a:pt x="3348" y="10537"/>
                    <a:pt x="3304" y="10552"/>
                  </a:cubicBezTo>
                  <a:cubicBezTo>
                    <a:pt x="3260" y="10559"/>
                    <a:pt x="3165" y="10640"/>
                    <a:pt x="3121" y="10757"/>
                  </a:cubicBezTo>
                  <a:cubicBezTo>
                    <a:pt x="3078" y="10867"/>
                    <a:pt x="2909" y="10903"/>
                    <a:pt x="2829" y="10925"/>
                  </a:cubicBezTo>
                  <a:cubicBezTo>
                    <a:pt x="2821" y="10925"/>
                    <a:pt x="2807" y="10925"/>
                    <a:pt x="2799" y="10925"/>
                  </a:cubicBezTo>
                  <a:cubicBezTo>
                    <a:pt x="2748" y="10925"/>
                    <a:pt x="2741" y="10874"/>
                    <a:pt x="2785" y="10845"/>
                  </a:cubicBezTo>
                  <a:cubicBezTo>
                    <a:pt x="2829" y="10808"/>
                    <a:pt x="2829" y="10742"/>
                    <a:pt x="2851" y="10640"/>
                  </a:cubicBezTo>
                  <a:cubicBezTo>
                    <a:pt x="2865" y="10574"/>
                    <a:pt x="2829" y="10530"/>
                    <a:pt x="2792" y="10530"/>
                  </a:cubicBezTo>
                  <a:cubicBezTo>
                    <a:pt x="2770" y="10530"/>
                    <a:pt x="2755" y="10537"/>
                    <a:pt x="2748" y="10559"/>
                  </a:cubicBezTo>
                  <a:cubicBezTo>
                    <a:pt x="2733" y="10603"/>
                    <a:pt x="2682" y="10625"/>
                    <a:pt x="2631" y="10625"/>
                  </a:cubicBezTo>
                  <a:cubicBezTo>
                    <a:pt x="2602" y="10625"/>
                    <a:pt x="2579" y="10618"/>
                    <a:pt x="2557" y="10603"/>
                  </a:cubicBezTo>
                  <a:cubicBezTo>
                    <a:pt x="2499" y="10574"/>
                    <a:pt x="2499" y="10508"/>
                    <a:pt x="2557" y="10449"/>
                  </a:cubicBezTo>
                  <a:cubicBezTo>
                    <a:pt x="2609" y="10391"/>
                    <a:pt x="2528" y="10251"/>
                    <a:pt x="2492" y="10251"/>
                  </a:cubicBezTo>
                  <a:lnTo>
                    <a:pt x="2492" y="10251"/>
                  </a:lnTo>
                  <a:cubicBezTo>
                    <a:pt x="2484" y="10259"/>
                    <a:pt x="2477" y="10259"/>
                    <a:pt x="2469" y="10259"/>
                  </a:cubicBezTo>
                  <a:cubicBezTo>
                    <a:pt x="2426" y="10259"/>
                    <a:pt x="2367" y="10237"/>
                    <a:pt x="2330" y="10200"/>
                  </a:cubicBezTo>
                  <a:cubicBezTo>
                    <a:pt x="2286" y="10156"/>
                    <a:pt x="2272" y="10083"/>
                    <a:pt x="2250" y="10053"/>
                  </a:cubicBezTo>
                  <a:cubicBezTo>
                    <a:pt x="2243" y="10039"/>
                    <a:pt x="2228" y="10039"/>
                    <a:pt x="2198" y="10039"/>
                  </a:cubicBezTo>
                  <a:cubicBezTo>
                    <a:pt x="2147" y="10039"/>
                    <a:pt x="2074" y="10053"/>
                    <a:pt x="2023" y="10061"/>
                  </a:cubicBezTo>
                  <a:cubicBezTo>
                    <a:pt x="2015" y="10061"/>
                    <a:pt x="2008" y="10061"/>
                    <a:pt x="2001" y="10061"/>
                  </a:cubicBezTo>
                  <a:cubicBezTo>
                    <a:pt x="1949" y="10061"/>
                    <a:pt x="1927" y="10017"/>
                    <a:pt x="1942" y="9951"/>
                  </a:cubicBezTo>
                  <a:cubicBezTo>
                    <a:pt x="1957" y="9892"/>
                    <a:pt x="1913" y="9863"/>
                    <a:pt x="1869" y="9863"/>
                  </a:cubicBezTo>
                  <a:cubicBezTo>
                    <a:pt x="1854" y="9863"/>
                    <a:pt x="1832" y="9870"/>
                    <a:pt x="1817" y="9878"/>
                  </a:cubicBezTo>
                  <a:cubicBezTo>
                    <a:pt x="1774" y="9914"/>
                    <a:pt x="1752" y="10039"/>
                    <a:pt x="1752" y="10039"/>
                  </a:cubicBezTo>
                  <a:cubicBezTo>
                    <a:pt x="1752" y="10039"/>
                    <a:pt x="1752" y="10039"/>
                    <a:pt x="1752" y="10046"/>
                  </a:cubicBezTo>
                  <a:cubicBezTo>
                    <a:pt x="1700" y="10039"/>
                    <a:pt x="1605" y="10024"/>
                    <a:pt x="1561" y="9995"/>
                  </a:cubicBezTo>
                  <a:cubicBezTo>
                    <a:pt x="1488" y="9951"/>
                    <a:pt x="1436" y="9936"/>
                    <a:pt x="1480" y="9892"/>
                  </a:cubicBezTo>
                  <a:cubicBezTo>
                    <a:pt x="1524" y="9848"/>
                    <a:pt x="1642" y="9834"/>
                    <a:pt x="1707" y="9826"/>
                  </a:cubicBezTo>
                  <a:cubicBezTo>
                    <a:pt x="1774" y="9812"/>
                    <a:pt x="1854" y="9768"/>
                    <a:pt x="1898" y="9709"/>
                  </a:cubicBezTo>
                  <a:cubicBezTo>
                    <a:pt x="1935" y="9672"/>
                    <a:pt x="1964" y="9621"/>
                    <a:pt x="2023" y="9621"/>
                  </a:cubicBezTo>
                  <a:cubicBezTo>
                    <a:pt x="2045" y="9621"/>
                    <a:pt x="2067" y="9629"/>
                    <a:pt x="2088" y="9643"/>
                  </a:cubicBezTo>
                  <a:cubicBezTo>
                    <a:pt x="2125" y="9658"/>
                    <a:pt x="2155" y="9665"/>
                    <a:pt x="2184" y="9665"/>
                  </a:cubicBezTo>
                  <a:cubicBezTo>
                    <a:pt x="2243" y="9665"/>
                    <a:pt x="2294" y="9636"/>
                    <a:pt x="2338" y="9599"/>
                  </a:cubicBezTo>
                  <a:cubicBezTo>
                    <a:pt x="2367" y="9577"/>
                    <a:pt x="2389" y="9570"/>
                    <a:pt x="2411" y="9570"/>
                  </a:cubicBezTo>
                  <a:cubicBezTo>
                    <a:pt x="2455" y="9570"/>
                    <a:pt x="2499" y="9599"/>
                    <a:pt x="2514" y="9629"/>
                  </a:cubicBezTo>
                  <a:cubicBezTo>
                    <a:pt x="2514" y="9636"/>
                    <a:pt x="2521" y="9643"/>
                    <a:pt x="2528" y="9643"/>
                  </a:cubicBezTo>
                  <a:cubicBezTo>
                    <a:pt x="2565" y="9643"/>
                    <a:pt x="2653" y="9526"/>
                    <a:pt x="2602" y="9401"/>
                  </a:cubicBezTo>
                  <a:cubicBezTo>
                    <a:pt x="2543" y="9270"/>
                    <a:pt x="2462" y="9211"/>
                    <a:pt x="2536" y="9167"/>
                  </a:cubicBezTo>
                  <a:cubicBezTo>
                    <a:pt x="2602" y="9123"/>
                    <a:pt x="2682" y="9130"/>
                    <a:pt x="2579" y="9042"/>
                  </a:cubicBezTo>
                  <a:cubicBezTo>
                    <a:pt x="2477" y="8954"/>
                    <a:pt x="2514" y="8925"/>
                    <a:pt x="2543" y="8815"/>
                  </a:cubicBezTo>
                  <a:cubicBezTo>
                    <a:pt x="2579" y="8705"/>
                    <a:pt x="2440" y="8654"/>
                    <a:pt x="2514" y="8603"/>
                  </a:cubicBezTo>
                  <a:cubicBezTo>
                    <a:pt x="2579" y="8544"/>
                    <a:pt x="2645" y="8375"/>
                    <a:pt x="2645" y="8273"/>
                  </a:cubicBezTo>
                  <a:cubicBezTo>
                    <a:pt x="2645" y="8170"/>
                    <a:pt x="2477" y="7943"/>
                    <a:pt x="2462" y="7782"/>
                  </a:cubicBezTo>
                  <a:cubicBezTo>
                    <a:pt x="2455" y="7628"/>
                    <a:pt x="2462" y="7577"/>
                    <a:pt x="2462" y="7577"/>
                  </a:cubicBezTo>
                  <a:cubicBezTo>
                    <a:pt x="2462" y="7577"/>
                    <a:pt x="2330" y="7364"/>
                    <a:pt x="2264" y="7320"/>
                  </a:cubicBezTo>
                  <a:cubicBezTo>
                    <a:pt x="2191" y="7276"/>
                    <a:pt x="2272" y="7284"/>
                    <a:pt x="2330" y="7159"/>
                  </a:cubicBezTo>
                  <a:cubicBezTo>
                    <a:pt x="2382" y="7042"/>
                    <a:pt x="2469" y="6932"/>
                    <a:pt x="2521" y="6932"/>
                  </a:cubicBezTo>
                  <a:cubicBezTo>
                    <a:pt x="2528" y="6932"/>
                    <a:pt x="2528" y="6932"/>
                    <a:pt x="2536" y="6932"/>
                  </a:cubicBezTo>
                  <a:cubicBezTo>
                    <a:pt x="2565" y="6947"/>
                    <a:pt x="2594" y="6991"/>
                    <a:pt x="2631" y="6991"/>
                  </a:cubicBezTo>
                  <a:cubicBezTo>
                    <a:pt x="2645" y="6991"/>
                    <a:pt x="2660" y="6983"/>
                    <a:pt x="2682" y="6969"/>
                  </a:cubicBezTo>
                  <a:cubicBezTo>
                    <a:pt x="2748" y="6910"/>
                    <a:pt x="2807" y="6888"/>
                    <a:pt x="2851" y="6873"/>
                  </a:cubicBezTo>
                  <a:cubicBezTo>
                    <a:pt x="2895" y="6866"/>
                    <a:pt x="2814" y="6844"/>
                    <a:pt x="2829" y="6800"/>
                  </a:cubicBezTo>
                  <a:cubicBezTo>
                    <a:pt x="2836" y="6778"/>
                    <a:pt x="2851" y="6771"/>
                    <a:pt x="2865" y="6771"/>
                  </a:cubicBezTo>
                  <a:cubicBezTo>
                    <a:pt x="2887" y="6771"/>
                    <a:pt x="2909" y="6778"/>
                    <a:pt x="2931" y="6800"/>
                  </a:cubicBezTo>
                  <a:lnTo>
                    <a:pt x="2938" y="6800"/>
                  </a:lnTo>
                  <a:cubicBezTo>
                    <a:pt x="2975" y="6800"/>
                    <a:pt x="3026" y="6632"/>
                    <a:pt x="2968" y="6558"/>
                  </a:cubicBezTo>
                  <a:cubicBezTo>
                    <a:pt x="2909" y="6492"/>
                    <a:pt x="2924" y="6463"/>
                    <a:pt x="2968" y="6463"/>
                  </a:cubicBezTo>
                  <a:cubicBezTo>
                    <a:pt x="2975" y="6463"/>
                    <a:pt x="2990" y="6470"/>
                    <a:pt x="2997" y="6470"/>
                  </a:cubicBezTo>
                  <a:cubicBezTo>
                    <a:pt x="2997" y="6470"/>
                    <a:pt x="2814" y="6375"/>
                    <a:pt x="2843" y="6287"/>
                  </a:cubicBezTo>
                  <a:cubicBezTo>
                    <a:pt x="2858" y="6221"/>
                    <a:pt x="2865" y="6199"/>
                    <a:pt x="2909" y="6199"/>
                  </a:cubicBezTo>
                  <a:cubicBezTo>
                    <a:pt x="2924" y="6199"/>
                    <a:pt x="2946" y="6199"/>
                    <a:pt x="2975" y="6206"/>
                  </a:cubicBezTo>
                  <a:cubicBezTo>
                    <a:pt x="3063" y="6229"/>
                    <a:pt x="3099" y="6302"/>
                    <a:pt x="3128" y="6302"/>
                  </a:cubicBezTo>
                  <a:cubicBezTo>
                    <a:pt x="3135" y="6302"/>
                    <a:pt x="3143" y="6302"/>
                    <a:pt x="3143" y="6302"/>
                  </a:cubicBezTo>
                  <a:cubicBezTo>
                    <a:pt x="3165" y="6280"/>
                    <a:pt x="3201" y="6272"/>
                    <a:pt x="3231" y="6272"/>
                  </a:cubicBezTo>
                  <a:cubicBezTo>
                    <a:pt x="3245" y="6272"/>
                    <a:pt x="3267" y="6272"/>
                    <a:pt x="3282" y="6272"/>
                  </a:cubicBezTo>
                  <a:cubicBezTo>
                    <a:pt x="3318" y="6272"/>
                    <a:pt x="3385" y="6221"/>
                    <a:pt x="3341" y="6141"/>
                  </a:cubicBezTo>
                  <a:cubicBezTo>
                    <a:pt x="3289" y="6060"/>
                    <a:pt x="3245" y="6119"/>
                    <a:pt x="3216" y="6053"/>
                  </a:cubicBezTo>
                  <a:cubicBezTo>
                    <a:pt x="3179" y="5979"/>
                    <a:pt x="3179" y="5899"/>
                    <a:pt x="3223" y="5833"/>
                  </a:cubicBezTo>
                  <a:cubicBezTo>
                    <a:pt x="3267" y="5767"/>
                    <a:pt x="3245" y="5708"/>
                    <a:pt x="3223" y="5672"/>
                  </a:cubicBezTo>
                  <a:cubicBezTo>
                    <a:pt x="3201" y="5642"/>
                    <a:pt x="3260" y="5664"/>
                    <a:pt x="3267" y="5620"/>
                  </a:cubicBezTo>
                  <a:cubicBezTo>
                    <a:pt x="3282" y="5576"/>
                    <a:pt x="3267" y="5356"/>
                    <a:pt x="3143" y="5232"/>
                  </a:cubicBezTo>
                  <a:cubicBezTo>
                    <a:pt x="3019" y="5107"/>
                    <a:pt x="2953" y="5071"/>
                    <a:pt x="2873" y="5049"/>
                  </a:cubicBezTo>
                  <a:cubicBezTo>
                    <a:pt x="2792" y="5027"/>
                    <a:pt x="2829" y="4983"/>
                    <a:pt x="2814" y="4939"/>
                  </a:cubicBezTo>
                  <a:cubicBezTo>
                    <a:pt x="2807" y="4895"/>
                    <a:pt x="2748" y="4902"/>
                    <a:pt x="2726" y="4873"/>
                  </a:cubicBezTo>
                  <a:cubicBezTo>
                    <a:pt x="2704" y="4836"/>
                    <a:pt x="2741" y="4800"/>
                    <a:pt x="2785" y="4770"/>
                  </a:cubicBezTo>
                  <a:cubicBezTo>
                    <a:pt x="2829" y="4734"/>
                    <a:pt x="2829" y="4690"/>
                    <a:pt x="2748" y="4653"/>
                  </a:cubicBezTo>
                  <a:cubicBezTo>
                    <a:pt x="2667" y="4624"/>
                    <a:pt x="2536" y="4506"/>
                    <a:pt x="2536" y="4404"/>
                  </a:cubicBezTo>
                  <a:cubicBezTo>
                    <a:pt x="2536" y="4301"/>
                    <a:pt x="2602" y="4221"/>
                    <a:pt x="2557" y="4177"/>
                  </a:cubicBezTo>
                  <a:cubicBezTo>
                    <a:pt x="2514" y="4133"/>
                    <a:pt x="2462" y="4008"/>
                    <a:pt x="2499" y="3942"/>
                  </a:cubicBezTo>
                  <a:cubicBezTo>
                    <a:pt x="2528" y="3891"/>
                    <a:pt x="2572" y="3884"/>
                    <a:pt x="2594" y="3884"/>
                  </a:cubicBezTo>
                  <a:lnTo>
                    <a:pt x="2602" y="3884"/>
                  </a:lnTo>
                  <a:cubicBezTo>
                    <a:pt x="2602" y="3884"/>
                    <a:pt x="2594" y="3759"/>
                    <a:pt x="2543" y="3737"/>
                  </a:cubicBezTo>
                  <a:cubicBezTo>
                    <a:pt x="2499" y="3715"/>
                    <a:pt x="2462" y="3701"/>
                    <a:pt x="2477" y="3620"/>
                  </a:cubicBezTo>
                  <a:cubicBezTo>
                    <a:pt x="2492" y="3546"/>
                    <a:pt x="2455" y="3532"/>
                    <a:pt x="2440" y="3444"/>
                  </a:cubicBezTo>
                  <a:cubicBezTo>
                    <a:pt x="2440" y="3400"/>
                    <a:pt x="2426" y="3385"/>
                    <a:pt x="2404" y="3385"/>
                  </a:cubicBezTo>
                  <a:cubicBezTo>
                    <a:pt x="2382" y="3385"/>
                    <a:pt x="2352" y="3415"/>
                    <a:pt x="2330" y="3451"/>
                  </a:cubicBezTo>
                  <a:cubicBezTo>
                    <a:pt x="2294" y="3525"/>
                    <a:pt x="2330" y="3546"/>
                    <a:pt x="2213" y="3569"/>
                  </a:cubicBezTo>
                  <a:cubicBezTo>
                    <a:pt x="2206" y="3569"/>
                    <a:pt x="2191" y="3569"/>
                    <a:pt x="2176" y="3569"/>
                  </a:cubicBezTo>
                  <a:cubicBezTo>
                    <a:pt x="2096" y="3569"/>
                    <a:pt x="2081" y="3503"/>
                    <a:pt x="2081" y="3429"/>
                  </a:cubicBezTo>
                  <a:cubicBezTo>
                    <a:pt x="2081" y="3363"/>
                    <a:pt x="2045" y="3239"/>
                    <a:pt x="2015" y="3239"/>
                  </a:cubicBezTo>
                  <a:cubicBezTo>
                    <a:pt x="2008" y="3239"/>
                    <a:pt x="2008" y="3239"/>
                    <a:pt x="2001" y="3246"/>
                  </a:cubicBezTo>
                  <a:cubicBezTo>
                    <a:pt x="1979" y="3283"/>
                    <a:pt x="1927" y="3356"/>
                    <a:pt x="1898" y="3356"/>
                  </a:cubicBezTo>
                  <a:cubicBezTo>
                    <a:pt x="1883" y="3356"/>
                    <a:pt x="1883" y="3327"/>
                    <a:pt x="1913" y="3246"/>
                  </a:cubicBezTo>
                  <a:cubicBezTo>
                    <a:pt x="1979" y="3048"/>
                    <a:pt x="1993" y="3078"/>
                    <a:pt x="1935" y="3056"/>
                  </a:cubicBezTo>
                  <a:cubicBezTo>
                    <a:pt x="1876" y="3034"/>
                    <a:pt x="1869" y="2997"/>
                    <a:pt x="1876" y="2953"/>
                  </a:cubicBezTo>
                  <a:cubicBezTo>
                    <a:pt x="1883" y="2909"/>
                    <a:pt x="1861" y="2792"/>
                    <a:pt x="1803" y="2792"/>
                  </a:cubicBezTo>
                  <a:cubicBezTo>
                    <a:pt x="1795" y="2792"/>
                    <a:pt x="1788" y="2792"/>
                    <a:pt x="1788" y="2799"/>
                  </a:cubicBezTo>
                  <a:cubicBezTo>
                    <a:pt x="1729" y="2814"/>
                    <a:pt x="1707" y="2902"/>
                    <a:pt x="1664" y="2902"/>
                  </a:cubicBezTo>
                  <a:cubicBezTo>
                    <a:pt x="1649" y="2902"/>
                    <a:pt x="1634" y="2894"/>
                    <a:pt x="1612" y="2872"/>
                  </a:cubicBezTo>
                  <a:cubicBezTo>
                    <a:pt x="1583" y="2843"/>
                    <a:pt x="1568" y="2828"/>
                    <a:pt x="1554" y="2828"/>
                  </a:cubicBezTo>
                  <a:cubicBezTo>
                    <a:pt x="1539" y="2828"/>
                    <a:pt x="1532" y="2851"/>
                    <a:pt x="1502" y="2894"/>
                  </a:cubicBezTo>
                  <a:cubicBezTo>
                    <a:pt x="1488" y="2916"/>
                    <a:pt x="1473" y="2931"/>
                    <a:pt x="1466" y="2931"/>
                  </a:cubicBezTo>
                  <a:cubicBezTo>
                    <a:pt x="1444" y="2931"/>
                    <a:pt x="1451" y="2865"/>
                    <a:pt x="1458" y="2799"/>
                  </a:cubicBezTo>
                  <a:cubicBezTo>
                    <a:pt x="1466" y="2704"/>
                    <a:pt x="1480" y="2594"/>
                    <a:pt x="1444" y="2579"/>
                  </a:cubicBezTo>
                  <a:cubicBezTo>
                    <a:pt x="1436" y="2579"/>
                    <a:pt x="1429" y="2579"/>
                    <a:pt x="1422" y="2579"/>
                  </a:cubicBezTo>
                  <a:cubicBezTo>
                    <a:pt x="1400" y="2579"/>
                    <a:pt x="1385" y="2587"/>
                    <a:pt x="1341" y="2616"/>
                  </a:cubicBezTo>
                  <a:cubicBezTo>
                    <a:pt x="1297" y="2645"/>
                    <a:pt x="1268" y="2675"/>
                    <a:pt x="1238" y="2675"/>
                  </a:cubicBezTo>
                  <a:cubicBezTo>
                    <a:pt x="1231" y="2675"/>
                    <a:pt x="1224" y="2675"/>
                    <a:pt x="1217" y="2675"/>
                  </a:cubicBezTo>
                  <a:cubicBezTo>
                    <a:pt x="1187" y="2645"/>
                    <a:pt x="1187" y="2601"/>
                    <a:pt x="1151" y="2594"/>
                  </a:cubicBezTo>
                  <a:cubicBezTo>
                    <a:pt x="1143" y="2587"/>
                    <a:pt x="1143" y="2587"/>
                    <a:pt x="1136" y="2587"/>
                  </a:cubicBezTo>
                  <a:cubicBezTo>
                    <a:pt x="1114" y="2587"/>
                    <a:pt x="1114" y="2616"/>
                    <a:pt x="1070" y="2638"/>
                  </a:cubicBezTo>
                  <a:cubicBezTo>
                    <a:pt x="1063" y="2638"/>
                    <a:pt x="1063" y="2645"/>
                    <a:pt x="1055" y="2645"/>
                  </a:cubicBezTo>
                  <a:cubicBezTo>
                    <a:pt x="1026" y="2645"/>
                    <a:pt x="1019" y="2601"/>
                    <a:pt x="982" y="2601"/>
                  </a:cubicBezTo>
                  <a:cubicBezTo>
                    <a:pt x="975" y="2601"/>
                    <a:pt x="975" y="2601"/>
                    <a:pt x="967" y="2601"/>
                  </a:cubicBezTo>
                  <a:cubicBezTo>
                    <a:pt x="916" y="2616"/>
                    <a:pt x="857" y="2623"/>
                    <a:pt x="814" y="2660"/>
                  </a:cubicBezTo>
                  <a:cubicBezTo>
                    <a:pt x="762" y="2696"/>
                    <a:pt x="740" y="2763"/>
                    <a:pt x="740" y="2763"/>
                  </a:cubicBezTo>
                  <a:cubicBezTo>
                    <a:pt x="740" y="2763"/>
                    <a:pt x="740" y="2784"/>
                    <a:pt x="799" y="2799"/>
                  </a:cubicBezTo>
                  <a:cubicBezTo>
                    <a:pt x="806" y="2799"/>
                    <a:pt x="821" y="2799"/>
                    <a:pt x="828" y="2799"/>
                  </a:cubicBezTo>
                  <a:cubicBezTo>
                    <a:pt x="850" y="2799"/>
                    <a:pt x="865" y="2792"/>
                    <a:pt x="887" y="2792"/>
                  </a:cubicBezTo>
                  <a:cubicBezTo>
                    <a:pt x="909" y="2792"/>
                    <a:pt x="931" y="2799"/>
                    <a:pt x="945" y="2821"/>
                  </a:cubicBezTo>
                  <a:cubicBezTo>
                    <a:pt x="989" y="2865"/>
                    <a:pt x="989" y="2924"/>
                    <a:pt x="967" y="2968"/>
                  </a:cubicBezTo>
                  <a:cubicBezTo>
                    <a:pt x="945" y="3012"/>
                    <a:pt x="1004" y="3048"/>
                    <a:pt x="887" y="3056"/>
                  </a:cubicBezTo>
                  <a:cubicBezTo>
                    <a:pt x="777" y="3070"/>
                    <a:pt x="667" y="3056"/>
                    <a:pt x="667" y="3173"/>
                  </a:cubicBezTo>
                  <a:cubicBezTo>
                    <a:pt x="667" y="3283"/>
                    <a:pt x="594" y="3268"/>
                    <a:pt x="528" y="3305"/>
                  </a:cubicBezTo>
                  <a:cubicBezTo>
                    <a:pt x="513" y="3312"/>
                    <a:pt x="498" y="3312"/>
                    <a:pt x="484" y="3312"/>
                  </a:cubicBezTo>
                  <a:cubicBezTo>
                    <a:pt x="440" y="3312"/>
                    <a:pt x="403" y="3305"/>
                    <a:pt x="367" y="3305"/>
                  </a:cubicBezTo>
                  <a:cubicBezTo>
                    <a:pt x="345" y="3305"/>
                    <a:pt x="330" y="3305"/>
                    <a:pt x="315" y="3312"/>
                  </a:cubicBezTo>
                  <a:cubicBezTo>
                    <a:pt x="315" y="3297"/>
                    <a:pt x="308" y="3275"/>
                    <a:pt x="301" y="3261"/>
                  </a:cubicBezTo>
                  <a:cubicBezTo>
                    <a:pt x="293" y="3253"/>
                    <a:pt x="286" y="3246"/>
                    <a:pt x="271" y="3246"/>
                  </a:cubicBezTo>
                  <a:cubicBezTo>
                    <a:pt x="264" y="3246"/>
                    <a:pt x="264" y="3246"/>
                    <a:pt x="257" y="3246"/>
                  </a:cubicBezTo>
                  <a:cubicBezTo>
                    <a:pt x="242" y="3246"/>
                    <a:pt x="227" y="3246"/>
                    <a:pt x="235" y="3202"/>
                  </a:cubicBezTo>
                  <a:cubicBezTo>
                    <a:pt x="242" y="3122"/>
                    <a:pt x="279" y="3180"/>
                    <a:pt x="301" y="3114"/>
                  </a:cubicBezTo>
                  <a:cubicBezTo>
                    <a:pt x="323" y="3048"/>
                    <a:pt x="301" y="3019"/>
                    <a:pt x="301" y="2953"/>
                  </a:cubicBezTo>
                  <a:cubicBezTo>
                    <a:pt x="301" y="2887"/>
                    <a:pt x="337" y="2924"/>
                    <a:pt x="359" y="2843"/>
                  </a:cubicBezTo>
                  <a:cubicBezTo>
                    <a:pt x="381" y="2763"/>
                    <a:pt x="359" y="2741"/>
                    <a:pt x="345" y="2660"/>
                  </a:cubicBezTo>
                  <a:cubicBezTo>
                    <a:pt x="337" y="2579"/>
                    <a:pt x="301" y="2535"/>
                    <a:pt x="264" y="2477"/>
                  </a:cubicBezTo>
                  <a:cubicBezTo>
                    <a:pt x="235" y="2418"/>
                    <a:pt x="162" y="2323"/>
                    <a:pt x="139" y="2220"/>
                  </a:cubicBezTo>
                  <a:cubicBezTo>
                    <a:pt x="117" y="2118"/>
                    <a:pt x="117" y="1993"/>
                    <a:pt x="139" y="1949"/>
                  </a:cubicBezTo>
                  <a:cubicBezTo>
                    <a:pt x="162" y="1898"/>
                    <a:pt x="198" y="1810"/>
                    <a:pt x="139" y="1773"/>
                  </a:cubicBezTo>
                  <a:cubicBezTo>
                    <a:pt x="88" y="1744"/>
                    <a:pt x="37" y="1707"/>
                    <a:pt x="74" y="1627"/>
                  </a:cubicBezTo>
                  <a:cubicBezTo>
                    <a:pt x="110" y="1546"/>
                    <a:pt x="117" y="1517"/>
                    <a:pt x="213" y="1480"/>
                  </a:cubicBezTo>
                  <a:cubicBezTo>
                    <a:pt x="235" y="1473"/>
                    <a:pt x="249" y="1473"/>
                    <a:pt x="264" y="1473"/>
                  </a:cubicBezTo>
                  <a:cubicBezTo>
                    <a:pt x="315" y="1473"/>
                    <a:pt x="345" y="1495"/>
                    <a:pt x="381" y="1495"/>
                  </a:cubicBezTo>
                  <a:lnTo>
                    <a:pt x="388" y="1495"/>
                  </a:lnTo>
                  <a:cubicBezTo>
                    <a:pt x="396" y="1495"/>
                    <a:pt x="396" y="1487"/>
                    <a:pt x="396" y="1487"/>
                  </a:cubicBezTo>
                  <a:cubicBezTo>
                    <a:pt x="433" y="1487"/>
                    <a:pt x="388" y="1561"/>
                    <a:pt x="388" y="1561"/>
                  </a:cubicBezTo>
                  <a:cubicBezTo>
                    <a:pt x="388" y="1561"/>
                    <a:pt x="484" y="1422"/>
                    <a:pt x="542" y="1414"/>
                  </a:cubicBezTo>
                  <a:cubicBezTo>
                    <a:pt x="572" y="1407"/>
                    <a:pt x="630" y="1400"/>
                    <a:pt x="674" y="1400"/>
                  </a:cubicBezTo>
                  <a:cubicBezTo>
                    <a:pt x="711" y="1400"/>
                    <a:pt x="748" y="1400"/>
                    <a:pt x="762" y="1414"/>
                  </a:cubicBezTo>
                  <a:cubicBezTo>
                    <a:pt x="814" y="1436"/>
                    <a:pt x="857" y="1473"/>
                    <a:pt x="887" y="1517"/>
                  </a:cubicBezTo>
                  <a:cubicBezTo>
                    <a:pt x="916" y="1553"/>
                    <a:pt x="975" y="1590"/>
                    <a:pt x="1033" y="1590"/>
                  </a:cubicBezTo>
                  <a:cubicBezTo>
                    <a:pt x="1048" y="1590"/>
                    <a:pt x="1063" y="1590"/>
                    <a:pt x="1070" y="1583"/>
                  </a:cubicBezTo>
                  <a:cubicBezTo>
                    <a:pt x="1143" y="1561"/>
                    <a:pt x="1173" y="1524"/>
                    <a:pt x="1173" y="1473"/>
                  </a:cubicBezTo>
                  <a:cubicBezTo>
                    <a:pt x="1173" y="1414"/>
                    <a:pt x="1231" y="1392"/>
                    <a:pt x="1231" y="1348"/>
                  </a:cubicBezTo>
                  <a:cubicBezTo>
                    <a:pt x="1231" y="1297"/>
                    <a:pt x="1165" y="1312"/>
                    <a:pt x="1165" y="1253"/>
                  </a:cubicBezTo>
                  <a:cubicBezTo>
                    <a:pt x="1165" y="1194"/>
                    <a:pt x="1151" y="1084"/>
                    <a:pt x="1151" y="1084"/>
                  </a:cubicBezTo>
                  <a:cubicBezTo>
                    <a:pt x="1151" y="1084"/>
                    <a:pt x="1268" y="1084"/>
                    <a:pt x="1297" y="1121"/>
                  </a:cubicBezTo>
                  <a:cubicBezTo>
                    <a:pt x="1305" y="1128"/>
                    <a:pt x="1319" y="1128"/>
                    <a:pt x="1341" y="1128"/>
                  </a:cubicBezTo>
                  <a:cubicBezTo>
                    <a:pt x="1400" y="1128"/>
                    <a:pt x="1502" y="1092"/>
                    <a:pt x="1502" y="1092"/>
                  </a:cubicBezTo>
                  <a:cubicBezTo>
                    <a:pt x="1502" y="1092"/>
                    <a:pt x="1393" y="1070"/>
                    <a:pt x="1444" y="1019"/>
                  </a:cubicBezTo>
                  <a:cubicBezTo>
                    <a:pt x="1502" y="960"/>
                    <a:pt x="1546" y="996"/>
                    <a:pt x="1590" y="938"/>
                  </a:cubicBezTo>
                  <a:cubicBezTo>
                    <a:pt x="1642" y="879"/>
                    <a:pt x="1671" y="857"/>
                    <a:pt x="1671" y="777"/>
                  </a:cubicBezTo>
                  <a:cubicBezTo>
                    <a:pt x="1671" y="696"/>
                    <a:pt x="1590" y="645"/>
                    <a:pt x="1664" y="550"/>
                  </a:cubicBezTo>
                  <a:cubicBezTo>
                    <a:pt x="1700" y="506"/>
                    <a:pt x="1715" y="484"/>
                    <a:pt x="1737" y="484"/>
                  </a:cubicBezTo>
                  <a:cubicBezTo>
                    <a:pt x="1752" y="484"/>
                    <a:pt x="1774" y="498"/>
                    <a:pt x="1795" y="520"/>
                  </a:cubicBezTo>
                  <a:cubicBezTo>
                    <a:pt x="1817" y="528"/>
                    <a:pt x="1847" y="535"/>
                    <a:pt x="1883" y="535"/>
                  </a:cubicBezTo>
                  <a:cubicBezTo>
                    <a:pt x="1949" y="535"/>
                    <a:pt x="2023" y="513"/>
                    <a:pt x="2067" y="469"/>
                  </a:cubicBezTo>
                  <a:cubicBezTo>
                    <a:pt x="2140" y="403"/>
                    <a:pt x="2213" y="366"/>
                    <a:pt x="2250" y="315"/>
                  </a:cubicBezTo>
                  <a:cubicBezTo>
                    <a:pt x="2286" y="256"/>
                    <a:pt x="2250" y="213"/>
                    <a:pt x="2294" y="154"/>
                  </a:cubicBezTo>
                  <a:cubicBezTo>
                    <a:pt x="2316" y="132"/>
                    <a:pt x="2338" y="110"/>
                    <a:pt x="2360" y="95"/>
                  </a:cubicBezTo>
                  <a:cubicBezTo>
                    <a:pt x="2374" y="117"/>
                    <a:pt x="2374" y="117"/>
                    <a:pt x="2374" y="117"/>
                  </a:cubicBezTo>
                  <a:cubicBezTo>
                    <a:pt x="2360" y="95"/>
                    <a:pt x="2360" y="95"/>
                    <a:pt x="2360" y="95"/>
                  </a:cubicBezTo>
                  <a:cubicBezTo>
                    <a:pt x="2389" y="66"/>
                    <a:pt x="2426" y="51"/>
                    <a:pt x="2440" y="44"/>
                  </a:cubicBezTo>
                  <a:cubicBezTo>
                    <a:pt x="2448" y="37"/>
                    <a:pt x="2455" y="37"/>
                    <a:pt x="2455" y="37"/>
                  </a:cubicBezTo>
                  <a:cubicBezTo>
                    <a:pt x="2469" y="37"/>
                    <a:pt x="2462" y="66"/>
                    <a:pt x="2521" y="66"/>
                  </a:cubicBezTo>
                  <a:cubicBezTo>
                    <a:pt x="2565" y="66"/>
                    <a:pt x="2587" y="37"/>
                    <a:pt x="2616" y="37"/>
                  </a:cubicBezTo>
                  <a:lnTo>
                    <a:pt x="2616" y="0"/>
                  </a:lnTo>
                  <a:lnTo>
                    <a:pt x="2616" y="0"/>
                  </a:lnTo>
                  <a:lnTo>
                    <a:pt x="2616" y="0"/>
                  </a:lnTo>
                  <a:cubicBezTo>
                    <a:pt x="2594" y="0"/>
                    <a:pt x="2579" y="15"/>
                    <a:pt x="2565" y="22"/>
                  </a:cubicBezTo>
                  <a:cubicBezTo>
                    <a:pt x="2550" y="29"/>
                    <a:pt x="2543" y="37"/>
                    <a:pt x="2521" y="37"/>
                  </a:cubicBezTo>
                  <a:cubicBezTo>
                    <a:pt x="2499" y="37"/>
                    <a:pt x="2492" y="29"/>
                    <a:pt x="2492" y="22"/>
                  </a:cubicBezTo>
                  <a:cubicBezTo>
                    <a:pt x="2484" y="22"/>
                    <a:pt x="2477" y="7"/>
                    <a:pt x="2455" y="7"/>
                  </a:cubicBezTo>
                  <a:cubicBezTo>
                    <a:pt x="2448" y="7"/>
                    <a:pt x="2440" y="7"/>
                    <a:pt x="2433" y="15"/>
                  </a:cubicBezTo>
                  <a:cubicBezTo>
                    <a:pt x="2411" y="22"/>
                    <a:pt x="2389" y="29"/>
                    <a:pt x="2360" y="51"/>
                  </a:cubicBezTo>
                  <a:lnTo>
                    <a:pt x="2360" y="51"/>
                  </a:lnTo>
                  <a:cubicBezTo>
                    <a:pt x="2338" y="73"/>
                    <a:pt x="2338" y="73"/>
                    <a:pt x="2338" y="73"/>
                  </a:cubicBezTo>
                  <a:lnTo>
                    <a:pt x="2338" y="73"/>
                  </a:lnTo>
                  <a:cubicBezTo>
                    <a:pt x="2316" y="88"/>
                    <a:pt x="2316" y="88"/>
                    <a:pt x="2316" y="88"/>
                  </a:cubicBezTo>
                  <a:lnTo>
                    <a:pt x="2316" y="88"/>
                  </a:lnTo>
                  <a:cubicBezTo>
                    <a:pt x="2301" y="103"/>
                    <a:pt x="2286" y="117"/>
                    <a:pt x="2272" y="139"/>
                  </a:cubicBezTo>
                  <a:cubicBezTo>
                    <a:pt x="2243" y="176"/>
                    <a:pt x="2243" y="213"/>
                    <a:pt x="2235" y="234"/>
                  </a:cubicBezTo>
                  <a:cubicBezTo>
                    <a:pt x="2235" y="264"/>
                    <a:pt x="2235" y="278"/>
                    <a:pt x="2228" y="301"/>
                  </a:cubicBezTo>
                  <a:cubicBezTo>
                    <a:pt x="2206" y="322"/>
                    <a:pt x="2176" y="344"/>
                    <a:pt x="2140" y="374"/>
                  </a:cubicBezTo>
                  <a:cubicBezTo>
                    <a:pt x="2111" y="396"/>
                    <a:pt x="2081" y="418"/>
                    <a:pt x="2045" y="447"/>
                  </a:cubicBezTo>
                  <a:cubicBezTo>
                    <a:pt x="2015" y="484"/>
                    <a:pt x="1949" y="506"/>
                    <a:pt x="1883" y="506"/>
                  </a:cubicBezTo>
                  <a:cubicBezTo>
                    <a:pt x="1854" y="506"/>
                    <a:pt x="1825" y="498"/>
                    <a:pt x="1810" y="491"/>
                  </a:cubicBezTo>
                  <a:cubicBezTo>
                    <a:pt x="1810" y="491"/>
                    <a:pt x="1803" y="484"/>
                    <a:pt x="1795" y="484"/>
                  </a:cubicBezTo>
                  <a:cubicBezTo>
                    <a:pt x="1774" y="469"/>
                    <a:pt x="1759" y="454"/>
                    <a:pt x="1737" y="454"/>
                  </a:cubicBezTo>
                  <a:cubicBezTo>
                    <a:pt x="1700" y="454"/>
                    <a:pt x="1671" y="484"/>
                    <a:pt x="1634" y="535"/>
                  </a:cubicBezTo>
                  <a:cubicBezTo>
                    <a:pt x="1583" y="608"/>
                    <a:pt x="1605" y="667"/>
                    <a:pt x="1627" y="711"/>
                  </a:cubicBezTo>
                  <a:cubicBezTo>
                    <a:pt x="1634" y="733"/>
                    <a:pt x="1642" y="755"/>
                    <a:pt x="1642" y="777"/>
                  </a:cubicBezTo>
                  <a:cubicBezTo>
                    <a:pt x="1642" y="835"/>
                    <a:pt x="1627" y="850"/>
                    <a:pt x="1590" y="887"/>
                  </a:cubicBezTo>
                  <a:cubicBezTo>
                    <a:pt x="1583" y="901"/>
                    <a:pt x="1576" y="909"/>
                    <a:pt x="1568" y="916"/>
                  </a:cubicBezTo>
                  <a:cubicBezTo>
                    <a:pt x="1554" y="938"/>
                    <a:pt x="1539" y="945"/>
                    <a:pt x="1517" y="945"/>
                  </a:cubicBezTo>
                  <a:cubicBezTo>
                    <a:pt x="1488" y="953"/>
                    <a:pt x="1458" y="960"/>
                    <a:pt x="1422" y="996"/>
                  </a:cubicBezTo>
                  <a:cubicBezTo>
                    <a:pt x="1400" y="1019"/>
                    <a:pt x="1400" y="1048"/>
                    <a:pt x="1400" y="1063"/>
                  </a:cubicBezTo>
                  <a:cubicBezTo>
                    <a:pt x="1407" y="1070"/>
                    <a:pt x="1407" y="1077"/>
                    <a:pt x="1414" y="1084"/>
                  </a:cubicBezTo>
                  <a:cubicBezTo>
                    <a:pt x="1393" y="1092"/>
                    <a:pt x="1363" y="1099"/>
                    <a:pt x="1341" y="1099"/>
                  </a:cubicBezTo>
                  <a:cubicBezTo>
                    <a:pt x="1326" y="1099"/>
                    <a:pt x="1319" y="1099"/>
                    <a:pt x="1319" y="1099"/>
                  </a:cubicBezTo>
                  <a:cubicBezTo>
                    <a:pt x="1283" y="1055"/>
                    <a:pt x="1173" y="1055"/>
                    <a:pt x="1151" y="1055"/>
                  </a:cubicBezTo>
                  <a:cubicBezTo>
                    <a:pt x="1114" y="1055"/>
                    <a:pt x="1114" y="1055"/>
                    <a:pt x="1114" y="1055"/>
                  </a:cubicBezTo>
                  <a:cubicBezTo>
                    <a:pt x="1121" y="1084"/>
                    <a:pt x="1121" y="1084"/>
                    <a:pt x="1121" y="1084"/>
                  </a:cubicBezTo>
                  <a:cubicBezTo>
                    <a:pt x="1121" y="1092"/>
                    <a:pt x="1129" y="1202"/>
                    <a:pt x="1129" y="1253"/>
                  </a:cubicBezTo>
                  <a:cubicBezTo>
                    <a:pt x="1129" y="1304"/>
                    <a:pt x="1165" y="1319"/>
                    <a:pt x="1187" y="1334"/>
                  </a:cubicBezTo>
                  <a:cubicBezTo>
                    <a:pt x="1202" y="1341"/>
                    <a:pt x="1202" y="1341"/>
                    <a:pt x="1202" y="1348"/>
                  </a:cubicBezTo>
                  <a:cubicBezTo>
                    <a:pt x="1202" y="1356"/>
                    <a:pt x="1195" y="1363"/>
                    <a:pt x="1180" y="1378"/>
                  </a:cubicBezTo>
                  <a:cubicBezTo>
                    <a:pt x="1165" y="1400"/>
                    <a:pt x="1143" y="1429"/>
                    <a:pt x="1143" y="1473"/>
                  </a:cubicBezTo>
                  <a:cubicBezTo>
                    <a:pt x="1143" y="1502"/>
                    <a:pt x="1136" y="1532"/>
                    <a:pt x="1063" y="1553"/>
                  </a:cubicBezTo>
                  <a:cubicBezTo>
                    <a:pt x="1055" y="1553"/>
                    <a:pt x="1041" y="1561"/>
                    <a:pt x="1033" y="1561"/>
                  </a:cubicBezTo>
                  <a:cubicBezTo>
                    <a:pt x="989" y="1561"/>
                    <a:pt x="938" y="1524"/>
                    <a:pt x="916" y="1495"/>
                  </a:cubicBezTo>
                  <a:cubicBezTo>
                    <a:pt x="872" y="1436"/>
                    <a:pt x="821" y="1407"/>
                    <a:pt x="777" y="1385"/>
                  </a:cubicBezTo>
                  <a:cubicBezTo>
                    <a:pt x="755" y="1378"/>
                    <a:pt x="726" y="1370"/>
                    <a:pt x="674" y="1370"/>
                  </a:cubicBezTo>
                  <a:cubicBezTo>
                    <a:pt x="623" y="1370"/>
                    <a:pt x="564" y="1378"/>
                    <a:pt x="535" y="1385"/>
                  </a:cubicBezTo>
                  <a:cubicBezTo>
                    <a:pt x="498" y="1392"/>
                    <a:pt x="455" y="1429"/>
                    <a:pt x="425" y="1465"/>
                  </a:cubicBezTo>
                  <a:cubicBezTo>
                    <a:pt x="418" y="1465"/>
                    <a:pt x="411" y="1458"/>
                    <a:pt x="396" y="1458"/>
                  </a:cubicBezTo>
                  <a:lnTo>
                    <a:pt x="396" y="1458"/>
                  </a:lnTo>
                  <a:cubicBezTo>
                    <a:pt x="396" y="1458"/>
                    <a:pt x="388" y="1458"/>
                    <a:pt x="381" y="1465"/>
                  </a:cubicBezTo>
                  <a:lnTo>
                    <a:pt x="381" y="1465"/>
                  </a:lnTo>
                  <a:cubicBezTo>
                    <a:pt x="367" y="1465"/>
                    <a:pt x="359" y="1458"/>
                    <a:pt x="345" y="1458"/>
                  </a:cubicBezTo>
                  <a:cubicBezTo>
                    <a:pt x="323" y="1451"/>
                    <a:pt x="301" y="1436"/>
                    <a:pt x="264" y="1436"/>
                  </a:cubicBezTo>
                  <a:cubicBezTo>
                    <a:pt x="242" y="1436"/>
                    <a:pt x="220" y="1444"/>
                    <a:pt x="198" y="1451"/>
                  </a:cubicBezTo>
                  <a:cubicBezTo>
                    <a:pt x="103" y="1487"/>
                    <a:pt x="81" y="1532"/>
                    <a:pt x="52" y="1605"/>
                  </a:cubicBezTo>
                  <a:cubicBezTo>
                    <a:pt x="44" y="1619"/>
                    <a:pt x="44" y="1619"/>
                    <a:pt x="44" y="1619"/>
                  </a:cubicBezTo>
                  <a:cubicBezTo>
                    <a:pt x="0" y="1722"/>
                    <a:pt x="81" y="1773"/>
                    <a:pt x="125" y="1803"/>
                  </a:cubicBezTo>
                  <a:cubicBezTo>
                    <a:pt x="169" y="1825"/>
                    <a:pt x="117" y="1920"/>
                    <a:pt x="117" y="1934"/>
                  </a:cubicBezTo>
                  <a:cubicBezTo>
                    <a:pt x="88" y="1993"/>
                    <a:pt x="88" y="2125"/>
                    <a:pt x="110" y="2228"/>
                  </a:cubicBezTo>
                  <a:cubicBezTo>
                    <a:pt x="132" y="2315"/>
                    <a:pt x="191" y="2411"/>
                    <a:pt x="227" y="2470"/>
                  </a:cubicBezTo>
                  <a:cubicBezTo>
                    <a:pt x="242" y="2491"/>
                    <a:pt x="242" y="2491"/>
                    <a:pt x="242" y="2491"/>
                  </a:cubicBezTo>
                  <a:cubicBezTo>
                    <a:pt x="257" y="2513"/>
                    <a:pt x="257" y="2513"/>
                    <a:pt x="257" y="2513"/>
                  </a:cubicBezTo>
                  <a:cubicBezTo>
                    <a:pt x="286" y="2565"/>
                    <a:pt x="308" y="2601"/>
                    <a:pt x="315" y="2667"/>
                  </a:cubicBezTo>
                  <a:cubicBezTo>
                    <a:pt x="323" y="2689"/>
                    <a:pt x="323" y="2711"/>
                    <a:pt x="330" y="2726"/>
                  </a:cubicBezTo>
                  <a:cubicBezTo>
                    <a:pt x="337" y="2763"/>
                    <a:pt x="345" y="2784"/>
                    <a:pt x="330" y="2836"/>
                  </a:cubicBezTo>
                  <a:cubicBezTo>
                    <a:pt x="323" y="2865"/>
                    <a:pt x="308" y="2872"/>
                    <a:pt x="301" y="2880"/>
                  </a:cubicBezTo>
                  <a:cubicBezTo>
                    <a:pt x="286" y="2894"/>
                    <a:pt x="271" y="2909"/>
                    <a:pt x="271" y="2953"/>
                  </a:cubicBezTo>
                  <a:cubicBezTo>
                    <a:pt x="271" y="2982"/>
                    <a:pt x="271" y="3004"/>
                    <a:pt x="279" y="3019"/>
                  </a:cubicBezTo>
                  <a:cubicBezTo>
                    <a:pt x="279" y="3048"/>
                    <a:pt x="286" y="3070"/>
                    <a:pt x="271" y="3107"/>
                  </a:cubicBezTo>
                  <a:cubicBezTo>
                    <a:pt x="264" y="3122"/>
                    <a:pt x="264" y="3122"/>
                    <a:pt x="257" y="3122"/>
                  </a:cubicBezTo>
                  <a:cubicBezTo>
                    <a:pt x="227" y="3136"/>
                    <a:pt x="213" y="3151"/>
                    <a:pt x="205" y="3202"/>
                  </a:cubicBezTo>
                  <a:cubicBezTo>
                    <a:pt x="198" y="3217"/>
                    <a:pt x="198" y="3246"/>
                    <a:pt x="213" y="3261"/>
                  </a:cubicBezTo>
                  <a:cubicBezTo>
                    <a:pt x="227" y="3283"/>
                    <a:pt x="249" y="3283"/>
                    <a:pt x="257" y="3283"/>
                  </a:cubicBezTo>
                  <a:lnTo>
                    <a:pt x="264" y="3283"/>
                  </a:lnTo>
                  <a:cubicBezTo>
                    <a:pt x="271" y="3275"/>
                    <a:pt x="271" y="3275"/>
                    <a:pt x="271" y="3275"/>
                  </a:cubicBezTo>
                  <a:cubicBezTo>
                    <a:pt x="279" y="3275"/>
                    <a:pt x="279" y="3283"/>
                    <a:pt x="279" y="3283"/>
                  </a:cubicBezTo>
                  <a:cubicBezTo>
                    <a:pt x="279" y="3283"/>
                    <a:pt x="286" y="3290"/>
                    <a:pt x="286" y="3320"/>
                  </a:cubicBezTo>
                  <a:cubicBezTo>
                    <a:pt x="286" y="3371"/>
                    <a:pt x="286" y="3371"/>
                    <a:pt x="286" y="3371"/>
                  </a:cubicBezTo>
                  <a:cubicBezTo>
                    <a:pt x="330" y="3341"/>
                    <a:pt x="330" y="3341"/>
                    <a:pt x="330" y="3341"/>
                  </a:cubicBezTo>
                  <a:cubicBezTo>
                    <a:pt x="337" y="3334"/>
                    <a:pt x="352" y="3334"/>
                    <a:pt x="367" y="3334"/>
                  </a:cubicBezTo>
                  <a:cubicBezTo>
                    <a:pt x="381" y="3334"/>
                    <a:pt x="396" y="3334"/>
                    <a:pt x="418" y="3341"/>
                  </a:cubicBezTo>
                  <a:cubicBezTo>
                    <a:pt x="440" y="3341"/>
                    <a:pt x="462" y="3349"/>
                    <a:pt x="484" y="3349"/>
                  </a:cubicBezTo>
                  <a:cubicBezTo>
                    <a:pt x="506" y="3349"/>
                    <a:pt x="521" y="3341"/>
                    <a:pt x="542" y="3334"/>
                  </a:cubicBezTo>
                  <a:cubicBezTo>
                    <a:pt x="557" y="3327"/>
                    <a:pt x="572" y="3320"/>
                    <a:pt x="586" y="3320"/>
                  </a:cubicBezTo>
                  <a:cubicBezTo>
                    <a:pt x="638" y="3297"/>
                    <a:pt x="696" y="3275"/>
                    <a:pt x="696" y="3173"/>
                  </a:cubicBezTo>
                  <a:cubicBezTo>
                    <a:pt x="696" y="3107"/>
                    <a:pt x="733" y="3100"/>
                    <a:pt x="843" y="3092"/>
                  </a:cubicBezTo>
                  <a:cubicBezTo>
                    <a:pt x="857" y="3092"/>
                    <a:pt x="879" y="3085"/>
                    <a:pt x="894" y="3085"/>
                  </a:cubicBezTo>
                  <a:cubicBezTo>
                    <a:pt x="975" y="3078"/>
                    <a:pt x="997" y="3056"/>
                    <a:pt x="997" y="3004"/>
                  </a:cubicBezTo>
                  <a:cubicBezTo>
                    <a:pt x="997" y="2990"/>
                    <a:pt x="997" y="2990"/>
                    <a:pt x="997" y="2982"/>
                  </a:cubicBezTo>
                  <a:cubicBezTo>
                    <a:pt x="1026" y="2916"/>
                    <a:pt x="1019" y="2843"/>
                    <a:pt x="967" y="2799"/>
                  </a:cubicBezTo>
                  <a:cubicBezTo>
                    <a:pt x="938" y="2770"/>
                    <a:pt x="909" y="2763"/>
                    <a:pt x="887" y="2763"/>
                  </a:cubicBezTo>
                  <a:cubicBezTo>
                    <a:pt x="879" y="2763"/>
                    <a:pt x="865" y="2763"/>
                    <a:pt x="857" y="2763"/>
                  </a:cubicBezTo>
                  <a:cubicBezTo>
                    <a:pt x="843" y="2770"/>
                    <a:pt x="836" y="2770"/>
                    <a:pt x="828" y="2770"/>
                  </a:cubicBezTo>
                  <a:cubicBezTo>
                    <a:pt x="821" y="2770"/>
                    <a:pt x="814" y="2770"/>
                    <a:pt x="806" y="2763"/>
                  </a:cubicBezTo>
                  <a:cubicBezTo>
                    <a:pt x="792" y="2763"/>
                    <a:pt x="784" y="2763"/>
                    <a:pt x="777" y="2755"/>
                  </a:cubicBezTo>
                  <a:cubicBezTo>
                    <a:pt x="784" y="2741"/>
                    <a:pt x="806" y="2704"/>
                    <a:pt x="828" y="2682"/>
                  </a:cubicBezTo>
                  <a:cubicBezTo>
                    <a:pt x="872" y="2653"/>
                    <a:pt x="924" y="2645"/>
                    <a:pt x="975" y="2631"/>
                  </a:cubicBezTo>
                  <a:lnTo>
                    <a:pt x="982" y="2631"/>
                  </a:lnTo>
                  <a:cubicBezTo>
                    <a:pt x="989" y="2631"/>
                    <a:pt x="997" y="2638"/>
                    <a:pt x="1004" y="2645"/>
                  </a:cubicBezTo>
                  <a:cubicBezTo>
                    <a:pt x="1012" y="2660"/>
                    <a:pt x="1033" y="2675"/>
                    <a:pt x="1055" y="2675"/>
                  </a:cubicBezTo>
                  <a:cubicBezTo>
                    <a:pt x="1063" y="2675"/>
                    <a:pt x="1077" y="2667"/>
                    <a:pt x="1085" y="2667"/>
                  </a:cubicBezTo>
                  <a:cubicBezTo>
                    <a:pt x="1107" y="2653"/>
                    <a:pt x="1121" y="2638"/>
                    <a:pt x="1136" y="2631"/>
                  </a:cubicBezTo>
                  <a:cubicBezTo>
                    <a:pt x="1136" y="2623"/>
                    <a:pt x="1143" y="2623"/>
                    <a:pt x="1143" y="2616"/>
                  </a:cubicBezTo>
                  <a:cubicBezTo>
                    <a:pt x="1151" y="2623"/>
                    <a:pt x="1151" y="2631"/>
                    <a:pt x="1158" y="2645"/>
                  </a:cubicBezTo>
                  <a:cubicBezTo>
                    <a:pt x="1165" y="2660"/>
                    <a:pt x="1180" y="2682"/>
                    <a:pt x="1202" y="2696"/>
                  </a:cubicBezTo>
                  <a:cubicBezTo>
                    <a:pt x="1217" y="2704"/>
                    <a:pt x="1224" y="2704"/>
                    <a:pt x="1238" y="2704"/>
                  </a:cubicBezTo>
                  <a:cubicBezTo>
                    <a:pt x="1268" y="2704"/>
                    <a:pt x="1290" y="2689"/>
                    <a:pt x="1319" y="2667"/>
                  </a:cubicBezTo>
                  <a:cubicBezTo>
                    <a:pt x="1334" y="2660"/>
                    <a:pt x="1341" y="2653"/>
                    <a:pt x="1356" y="2638"/>
                  </a:cubicBezTo>
                  <a:cubicBezTo>
                    <a:pt x="1378" y="2631"/>
                    <a:pt x="1378" y="2631"/>
                    <a:pt x="1378" y="2631"/>
                  </a:cubicBezTo>
                  <a:cubicBezTo>
                    <a:pt x="1407" y="2616"/>
                    <a:pt x="1414" y="2609"/>
                    <a:pt x="1422" y="2609"/>
                  </a:cubicBezTo>
                  <a:cubicBezTo>
                    <a:pt x="1429" y="2609"/>
                    <a:pt x="1429" y="2609"/>
                    <a:pt x="1429" y="2609"/>
                  </a:cubicBezTo>
                  <a:cubicBezTo>
                    <a:pt x="1436" y="2623"/>
                    <a:pt x="1444" y="2660"/>
                    <a:pt x="1429" y="2792"/>
                  </a:cubicBezTo>
                  <a:cubicBezTo>
                    <a:pt x="1414" y="2902"/>
                    <a:pt x="1422" y="2931"/>
                    <a:pt x="1436" y="2946"/>
                  </a:cubicBezTo>
                  <a:cubicBezTo>
                    <a:pt x="1444" y="2953"/>
                    <a:pt x="1458" y="2960"/>
                    <a:pt x="1466" y="2960"/>
                  </a:cubicBezTo>
                  <a:cubicBezTo>
                    <a:pt x="1495" y="2960"/>
                    <a:pt x="1510" y="2938"/>
                    <a:pt x="1524" y="2916"/>
                  </a:cubicBezTo>
                  <a:cubicBezTo>
                    <a:pt x="1539" y="2894"/>
                    <a:pt x="1546" y="2880"/>
                    <a:pt x="1554" y="2872"/>
                  </a:cubicBezTo>
                  <a:cubicBezTo>
                    <a:pt x="1561" y="2865"/>
                    <a:pt x="1561" y="2865"/>
                    <a:pt x="1561" y="2865"/>
                  </a:cubicBezTo>
                  <a:cubicBezTo>
                    <a:pt x="1568" y="2872"/>
                    <a:pt x="1583" y="2887"/>
                    <a:pt x="1597" y="2894"/>
                  </a:cubicBezTo>
                  <a:cubicBezTo>
                    <a:pt x="1620" y="2916"/>
                    <a:pt x="1642" y="2931"/>
                    <a:pt x="1664" y="2931"/>
                  </a:cubicBezTo>
                  <a:cubicBezTo>
                    <a:pt x="1700" y="2931"/>
                    <a:pt x="1722" y="2902"/>
                    <a:pt x="1744" y="2872"/>
                  </a:cubicBezTo>
                  <a:cubicBezTo>
                    <a:pt x="1766" y="2851"/>
                    <a:pt x="1781" y="2828"/>
                    <a:pt x="1795" y="2821"/>
                  </a:cubicBezTo>
                  <a:cubicBezTo>
                    <a:pt x="1795" y="2821"/>
                    <a:pt x="1795" y="2821"/>
                    <a:pt x="1803" y="2821"/>
                  </a:cubicBezTo>
                  <a:cubicBezTo>
                    <a:pt x="1810" y="2821"/>
                    <a:pt x="1817" y="2828"/>
                    <a:pt x="1817" y="2836"/>
                  </a:cubicBezTo>
                  <a:cubicBezTo>
                    <a:pt x="1839" y="2865"/>
                    <a:pt x="1854" y="2924"/>
                    <a:pt x="1847" y="2946"/>
                  </a:cubicBezTo>
                  <a:cubicBezTo>
                    <a:pt x="1832" y="3012"/>
                    <a:pt x="1854" y="3056"/>
                    <a:pt x="1920" y="3085"/>
                  </a:cubicBezTo>
                  <a:cubicBezTo>
                    <a:pt x="1927" y="3085"/>
                    <a:pt x="1935" y="3085"/>
                    <a:pt x="1935" y="3092"/>
                  </a:cubicBezTo>
                  <a:cubicBezTo>
                    <a:pt x="1935" y="3100"/>
                    <a:pt x="1927" y="3107"/>
                    <a:pt x="1927" y="3122"/>
                  </a:cubicBezTo>
                  <a:cubicBezTo>
                    <a:pt x="1913" y="3144"/>
                    <a:pt x="1898" y="3180"/>
                    <a:pt x="1883" y="3239"/>
                  </a:cubicBezTo>
                  <a:cubicBezTo>
                    <a:pt x="1854" y="3320"/>
                    <a:pt x="1854" y="3349"/>
                    <a:pt x="1869" y="3371"/>
                  </a:cubicBezTo>
                  <a:cubicBezTo>
                    <a:pt x="1876" y="3378"/>
                    <a:pt x="1891" y="3385"/>
                    <a:pt x="1898" y="3385"/>
                  </a:cubicBezTo>
                  <a:cubicBezTo>
                    <a:pt x="1942" y="3385"/>
                    <a:pt x="1993" y="3312"/>
                    <a:pt x="2015" y="3283"/>
                  </a:cubicBezTo>
                  <a:cubicBezTo>
                    <a:pt x="2030" y="3312"/>
                    <a:pt x="2052" y="3378"/>
                    <a:pt x="2052" y="3429"/>
                  </a:cubicBezTo>
                  <a:cubicBezTo>
                    <a:pt x="2052" y="3569"/>
                    <a:pt x="2118" y="3598"/>
                    <a:pt x="2176" y="3598"/>
                  </a:cubicBezTo>
                  <a:cubicBezTo>
                    <a:pt x="2191" y="3598"/>
                    <a:pt x="2206" y="3598"/>
                    <a:pt x="2220" y="3598"/>
                  </a:cubicBezTo>
                  <a:cubicBezTo>
                    <a:pt x="2316" y="3576"/>
                    <a:pt x="2330" y="3554"/>
                    <a:pt x="2345" y="3510"/>
                  </a:cubicBezTo>
                  <a:cubicBezTo>
                    <a:pt x="2345" y="3495"/>
                    <a:pt x="2352" y="3481"/>
                    <a:pt x="2360" y="3466"/>
                  </a:cubicBezTo>
                  <a:cubicBezTo>
                    <a:pt x="2374" y="3429"/>
                    <a:pt x="2396" y="3415"/>
                    <a:pt x="2404" y="3415"/>
                  </a:cubicBezTo>
                  <a:cubicBezTo>
                    <a:pt x="2404" y="3415"/>
                    <a:pt x="2411" y="3429"/>
                    <a:pt x="2411" y="3444"/>
                  </a:cubicBezTo>
                  <a:cubicBezTo>
                    <a:pt x="2418" y="3488"/>
                    <a:pt x="2426" y="3517"/>
                    <a:pt x="2433" y="3539"/>
                  </a:cubicBezTo>
                  <a:cubicBezTo>
                    <a:pt x="2448" y="3561"/>
                    <a:pt x="2455" y="3583"/>
                    <a:pt x="2448" y="3620"/>
                  </a:cubicBezTo>
                  <a:cubicBezTo>
                    <a:pt x="2433" y="3715"/>
                    <a:pt x="2484" y="3737"/>
                    <a:pt x="2521" y="3759"/>
                  </a:cubicBezTo>
                  <a:cubicBezTo>
                    <a:pt x="2528" y="3766"/>
                    <a:pt x="2528" y="3766"/>
                    <a:pt x="2528" y="3766"/>
                  </a:cubicBezTo>
                  <a:cubicBezTo>
                    <a:pt x="2543" y="3774"/>
                    <a:pt x="2557" y="3810"/>
                    <a:pt x="2565" y="3854"/>
                  </a:cubicBezTo>
                  <a:cubicBezTo>
                    <a:pt x="2536" y="3862"/>
                    <a:pt x="2499" y="3876"/>
                    <a:pt x="2469" y="3928"/>
                  </a:cubicBezTo>
                  <a:cubicBezTo>
                    <a:pt x="2433" y="4008"/>
                    <a:pt x="2484" y="4147"/>
                    <a:pt x="2536" y="4199"/>
                  </a:cubicBezTo>
                  <a:cubicBezTo>
                    <a:pt x="2550" y="4213"/>
                    <a:pt x="2543" y="4235"/>
                    <a:pt x="2528" y="4279"/>
                  </a:cubicBezTo>
                  <a:cubicBezTo>
                    <a:pt x="2514" y="4316"/>
                    <a:pt x="2506" y="4360"/>
                    <a:pt x="2506" y="4404"/>
                  </a:cubicBezTo>
                  <a:cubicBezTo>
                    <a:pt x="2506" y="4529"/>
                    <a:pt x="2660" y="4646"/>
                    <a:pt x="2741" y="4682"/>
                  </a:cubicBezTo>
                  <a:cubicBezTo>
                    <a:pt x="2770" y="4697"/>
                    <a:pt x="2785" y="4712"/>
                    <a:pt x="2785" y="4719"/>
                  </a:cubicBezTo>
                  <a:cubicBezTo>
                    <a:pt x="2785" y="4726"/>
                    <a:pt x="2777" y="4734"/>
                    <a:pt x="2763" y="4741"/>
                  </a:cubicBezTo>
                  <a:cubicBezTo>
                    <a:pt x="2733" y="4770"/>
                    <a:pt x="2660" y="4822"/>
                    <a:pt x="2704" y="4887"/>
                  </a:cubicBezTo>
                  <a:cubicBezTo>
                    <a:pt x="2719" y="4910"/>
                    <a:pt x="2741" y="4917"/>
                    <a:pt x="2763" y="4924"/>
                  </a:cubicBezTo>
                  <a:cubicBezTo>
                    <a:pt x="2777" y="4932"/>
                    <a:pt x="2785" y="4939"/>
                    <a:pt x="2785" y="4946"/>
                  </a:cubicBezTo>
                  <a:cubicBezTo>
                    <a:pt x="2792" y="4953"/>
                    <a:pt x="2792" y="4968"/>
                    <a:pt x="2792" y="4975"/>
                  </a:cubicBezTo>
                  <a:cubicBezTo>
                    <a:pt x="2785" y="5005"/>
                    <a:pt x="2785" y="5056"/>
                    <a:pt x="2865" y="5078"/>
                  </a:cubicBezTo>
                  <a:cubicBezTo>
                    <a:pt x="2946" y="5100"/>
                    <a:pt x="3004" y="5137"/>
                    <a:pt x="3121" y="5254"/>
                  </a:cubicBezTo>
                  <a:cubicBezTo>
                    <a:pt x="3238" y="5371"/>
                    <a:pt x="3253" y="5569"/>
                    <a:pt x="3238" y="5613"/>
                  </a:cubicBezTo>
                  <a:cubicBezTo>
                    <a:pt x="3238" y="5613"/>
                    <a:pt x="3238" y="5620"/>
                    <a:pt x="3223" y="5620"/>
                  </a:cubicBezTo>
                  <a:cubicBezTo>
                    <a:pt x="3216" y="5628"/>
                    <a:pt x="3194" y="5635"/>
                    <a:pt x="3194" y="5650"/>
                  </a:cubicBezTo>
                  <a:cubicBezTo>
                    <a:pt x="3187" y="5672"/>
                    <a:pt x="3194" y="5686"/>
                    <a:pt x="3201" y="5694"/>
                  </a:cubicBezTo>
                  <a:cubicBezTo>
                    <a:pt x="3231" y="5738"/>
                    <a:pt x="3231" y="5774"/>
                    <a:pt x="3201" y="5818"/>
                  </a:cubicBezTo>
                  <a:cubicBezTo>
                    <a:pt x="3150" y="5891"/>
                    <a:pt x="3143" y="5979"/>
                    <a:pt x="3187" y="6060"/>
                  </a:cubicBezTo>
                  <a:cubicBezTo>
                    <a:pt x="3209" y="6111"/>
                    <a:pt x="3238" y="6119"/>
                    <a:pt x="3260" y="6119"/>
                  </a:cubicBezTo>
                  <a:cubicBezTo>
                    <a:pt x="3282" y="6126"/>
                    <a:pt x="3297" y="6126"/>
                    <a:pt x="3311" y="6155"/>
                  </a:cubicBezTo>
                  <a:cubicBezTo>
                    <a:pt x="3326" y="6177"/>
                    <a:pt x="3326" y="6199"/>
                    <a:pt x="3318" y="6221"/>
                  </a:cubicBezTo>
                  <a:cubicBezTo>
                    <a:pt x="3304" y="6236"/>
                    <a:pt x="3289" y="6243"/>
                    <a:pt x="3282" y="6243"/>
                  </a:cubicBezTo>
                  <a:cubicBezTo>
                    <a:pt x="3275" y="6243"/>
                    <a:pt x="3267" y="6243"/>
                    <a:pt x="3260" y="6243"/>
                  </a:cubicBezTo>
                  <a:cubicBezTo>
                    <a:pt x="3253" y="6243"/>
                    <a:pt x="3238" y="6243"/>
                    <a:pt x="3231" y="6243"/>
                  </a:cubicBezTo>
                  <a:cubicBezTo>
                    <a:pt x="3201" y="6243"/>
                    <a:pt x="3157" y="6251"/>
                    <a:pt x="3128" y="6272"/>
                  </a:cubicBezTo>
                  <a:cubicBezTo>
                    <a:pt x="3121" y="6272"/>
                    <a:pt x="3113" y="6258"/>
                    <a:pt x="3106" y="6258"/>
                  </a:cubicBezTo>
                  <a:cubicBezTo>
                    <a:pt x="3085" y="6229"/>
                    <a:pt x="3041" y="6192"/>
                    <a:pt x="2983" y="6177"/>
                  </a:cubicBezTo>
                  <a:cubicBezTo>
                    <a:pt x="2946" y="6170"/>
                    <a:pt x="2924" y="6170"/>
                    <a:pt x="2909" y="6170"/>
                  </a:cubicBezTo>
                  <a:cubicBezTo>
                    <a:pt x="2836" y="6170"/>
                    <a:pt x="2821" y="6221"/>
                    <a:pt x="2814" y="6280"/>
                  </a:cubicBezTo>
                  <a:cubicBezTo>
                    <a:pt x="2792" y="6353"/>
                    <a:pt x="2858" y="6412"/>
                    <a:pt x="2917" y="6456"/>
                  </a:cubicBezTo>
                  <a:cubicBezTo>
                    <a:pt x="2909" y="6456"/>
                    <a:pt x="2902" y="6463"/>
                    <a:pt x="2902" y="6470"/>
                  </a:cubicBezTo>
                  <a:cubicBezTo>
                    <a:pt x="2887" y="6507"/>
                    <a:pt x="2917" y="6551"/>
                    <a:pt x="2938" y="6580"/>
                  </a:cubicBezTo>
                  <a:cubicBezTo>
                    <a:pt x="2960" y="6602"/>
                    <a:pt x="2968" y="6639"/>
                    <a:pt x="2960" y="6683"/>
                  </a:cubicBezTo>
                  <a:cubicBezTo>
                    <a:pt x="2960" y="6720"/>
                    <a:pt x="2946" y="6749"/>
                    <a:pt x="2938" y="6763"/>
                  </a:cubicBezTo>
                  <a:cubicBezTo>
                    <a:pt x="2917" y="6749"/>
                    <a:pt x="2887" y="6734"/>
                    <a:pt x="2865" y="6734"/>
                  </a:cubicBezTo>
                  <a:cubicBezTo>
                    <a:pt x="2836" y="6734"/>
                    <a:pt x="2807" y="6756"/>
                    <a:pt x="2799" y="6793"/>
                  </a:cubicBezTo>
                  <a:cubicBezTo>
                    <a:pt x="2792" y="6815"/>
                    <a:pt x="2807" y="6837"/>
                    <a:pt x="2814" y="6859"/>
                  </a:cubicBezTo>
                  <a:cubicBezTo>
                    <a:pt x="2763" y="6873"/>
                    <a:pt x="2711" y="6903"/>
                    <a:pt x="2660" y="6947"/>
                  </a:cubicBezTo>
                  <a:cubicBezTo>
                    <a:pt x="2653" y="6954"/>
                    <a:pt x="2638" y="6961"/>
                    <a:pt x="2631" y="6961"/>
                  </a:cubicBezTo>
                  <a:cubicBezTo>
                    <a:pt x="2616" y="6961"/>
                    <a:pt x="2602" y="6947"/>
                    <a:pt x="2587" y="6932"/>
                  </a:cubicBezTo>
                  <a:cubicBezTo>
                    <a:pt x="2572" y="6925"/>
                    <a:pt x="2565" y="6917"/>
                    <a:pt x="2550" y="6903"/>
                  </a:cubicBezTo>
                  <a:cubicBezTo>
                    <a:pt x="2543" y="6903"/>
                    <a:pt x="2528" y="6903"/>
                    <a:pt x="2521" y="6903"/>
                  </a:cubicBezTo>
                  <a:cubicBezTo>
                    <a:pt x="2440" y="6903"/>
                    <a:pt x="2345" y="7049"/>
                    <a:pt x="2301" y="7144"/>
                  </a:cubicBezTo>
                  <a:cubicBezTo>
                    <a:pt x="2279" y="7196"/>
                    <a:pt x="2257" y="7225"/>
                    <a:pt x="2235" y="7240"/>
                  </a:cubicBezTo>
                  <a:cubicBezTo>
                    <a:pt x="2220" y="7254"/>
                    <a:pt x="2206" y="7269"/>
                    <a:pt x="2206" y="7291"/>
                  </a:cubicBezTo>
                  <a:cubicBezTo>
                    <a:pt x="2206" y="7320"/>
                    <a:pt x="2228" y="7335"/>
                    <a:pt x="2243" y="7342"/>
                  </a:cubicBezTo>
                  <a:cubicBezTo>
                    <a:pt x="2294" y="7379"/>
                    <a:pt x="2389" y="7518"/>
                    <a:pt x="2433" y="7584"/>
                  </a:cubicBezTo>
                  <a:cubicBezTo>
                    <a:pt x="2433" y="7613"/>
                    <a:pt x="2426" y="7665"/>
                    <a:pt x="2433" y="7782"/>
                  </a:cubicBezTo>
                  <a:cubicBezTo>
                    <a:pt x="2440" y="7877"/>
                    <a:pt x="2499" y="7987"/>
                    <a:pt x="2543" y="8082"/>
                  </a:cubicBezTo>
                  <a:cubicBezTo>
                    <a:pt x="2579" y="8156"/>
                    <a:pt x="2616" y="8229"/>
                    <a:pt x="2616" y="8273"/>
                  </a:cubicBezTo>
                  <a:cubicBezTo>
                    <a:pt x="2616" y="8368"/>
                    <a:pt x="2550" y="8529"/>
                    <a:pt x="2492" y="8573"/>
                  </a:cubicBezTo>
                  <a:cubicBezTo>
                    <a:pt x="2440" y="8625"/>
                    <a:pt x="2469" y="8669"/>
                    <a:pt x="2492" y="8705"/>
                  </a:cubicBezTo>
                  <a:cubicBezTo>
                    <a:pt x="2506" y="8734"/>
                    <a:pt x="2528" y="8764"/>
                    <a:pt x="2514" y="8808"/>
                  </a:cubicBezTo>
                  <a:cubicBezTo>
                    <a:pt x="2514" y="8822"/>
                    <a:pt x="2506" y="8837"/>
                    <a:pt x="2499" y="8852"/>
                  </a:cubicBezTo>
                  <a:cubicBezTo>
                    <a:pt x="2469" y="8932"/>
                    <a:pt x="2462" y="8976"/>
                    <a:pt x="2557" y="9064"/>
                  </a:cubicBezTo>
                  <a:cubicBezTo>
                    <a:pt x="2579" y="9086"/>
                    <a:pt x="2594" y="9094"/>
                    <a:pt x="2594" y="9101"/>
                  </a:cubicBezTo>
                  <a:cubicBezTo>
                    <a:pt x="2587" y="9108"/>
                    <a:pt x="2579" y="9108"/>
                    <a:pt x="2572" y="9115"/>
                  </a:cubicBezTo>
                  <a:cubicBezTo>
                    <a:pt x="2557" y="9123"/>
                    <a:pt x="2536" y="9130"/>
                    <a:pt x="2514" y="9138"/>
                  </a:cubicBezTo>
                  <a:cubicBezTo>
                    <a:pt x="2448" y="9189"/>
                    <a:pt x="2484" y="9247"/>
                    <a:pt x="2521" y="9306"/>
                  </a:cubicBezTo>
                  <a:cubicBezTo>
                    <a:pt x="2536" y="9343"/>
                    <a:pt x="2557" y="9372"/>
                    <a:pt x="2572" y="9416"/>
                  </a:cubicBezTo>
                  <a:cubicBezTo>
                    <a:pt x="2602" y="9475"/>
                    <a:pt x="2579" y="9533"/>
                    <a:pt x="2565" y="9555"/>
                  </a:cubicBezTo>
                  <a:cubicBezTo>
                    <a:pt x="2557" y="9584"/>
                    <a:pt x="2543" y="9599"/>
                    <a:pt x="2528" y="9606"/>
                  </a:cubicBezTo>
                  <a:cubicBezTo>
                    <a:pt x="2506" y="9570"/>
                    <a:pt x="2462" y="9541"/>
                    <a:pt x="2411" y="9541"/>
                  </a:cubicBezTo>
                  <a:cubicBezTo>
                    <a:pt x="2382" y="9541"/>
                    <a:pt x="2345" y="9555"/>
                    <a:pt x="2323" y="9577"/>
                  </a:cubicBezTo>
                  <a:cubicBezTo>
                    <a:pt x="2286" y="9606"/>
                    <a:pt x="2235" y="9636"/>
                    <a:pt x="2184" y="9636"/>
                  </a:cubicBezTo>
                  <a:cubicBezTo>
                    <a:pt x="2162" y="9636"/>
                    <a:pt x="2133" y="9629"/>
                    <a:pt x="2103" y="9614"/>
                  </a:cubicBezTo>
                  <a:cubicBezTo>
                    <a:pt x="2074" y="9599"/>
                    <a:pt x="2052" y="9592"/>
                    <a:pt x="2023" y="9592"/>
                  </a:cubicBezTo>
                  <a:cubicBezTo>
                    <a:pt x="1957" y="9592"/>
                    <a:pt x="1913" y="9643"/>
                    <a:pt x="1883" y="9680"/>
                  </a:cubicBezTo>
                  <a:cubicBezTo>
                    <a:pt x="1876" y="9694"/>
                    <a:pt x="1876" y="9694"/>
                    <a:pt x="1876" y="9694"/>
                  </a:cubicBezTo>
                  <a:cubicBezTo>
                    <a:pt x="1832" y="9738"/>
                    <a:pt x="1766" y="9782"/>
                    <a:pt x="1700" y="9797"/>
                  </a:cubicBezTo>
                  <a:cubicBezTo>
                    <a:pt x="1693" y="9797"/>
                    <a:pt x="1678" y="9797"/>
                    <a:pt x="1671" y="9797"/>
                  </a:cubicBezTo>
                  <a:cubicBezTo>
                    <a:pt x="1597" y="9812"/>
                    <a:pt x="1502" y="9826"/>
                    <a:pt x="1458" y="9870"/>
                  </a:cubicBezTo>
                  <a:cubicBezTo>
                    <a:pt x="1451" y="9878"/>
                    <a:pt x="1429" y="9900"/>
                    <a:pt x="1436" y="9929"/>
                  </a:cubicBezTo>
                  <a:cubicBezTo>
                    <a:pt x="1436" y="9958"/>
                    <a:pt x="1466" y="9973"/>
                    <a:pt x="1502" y="9995"/>
                  </a:cubicBezTo>
                  <a:cubicBezTo>
                    <a:pt x="1510" y="10002"/>
                    <a:pt x="1524" y="10010"/>
                    <a:pt x="1539" y="10017"/>
                  </a:cubicBezTo>
                  <a:cubicBezTo>
                    <a:pt x="1590" y="10053"/>
                    <a:pt x="1686" y="10068"/>
                    <a:pt x="1752" y="10075"/>
                  </a:cubicBezTo>
                  <a:cubicBezTo>
                    <a:pt x="1788" y="10083"/>
                    <a:pt x="1788" y="10083"/>
                    <a:pt x="1788" y="10083"/>
                  </a:cubicBezTo>
                  <a:cubicBezTo>
                    <a:pt x="1781" y="10046"/>
                    <a:pt x="1781" y="10046"/>
                    <a:pt x="1781" y="10046"/>
                  </a:cubicBezTo>
                  <a:cubicBezTo>
                    <a:pt x="1781" y="10039"/>
                    <a:pt x="1781" y="10039"/>
                    <a:pt x="1781" y="10039"/>
                  </a:cubicBezTo>
                  <a:cubicBezTo>
                    <a:pt x="1795" y="9995"/>
                    <a:pt x="1817" y="9922"/>
                    <a:pt x="1839" y="9907"/>
                  </a:cubicBezTo>
                  <a:cubicBezTo>
                    <a:pt x="1847" y="9900"/>
                    <a:pt x="1861" y="9892"/>
                    <a:pt x="1869" y="9892"/>
                  </a:cubicBezTo>
                  <a:cubicBezTo>
                    <a:pt x="1891" y="9892"/>
                    <a:pt x="1905" y="9900"/>
                    <a:pt x="1913" y="9914"/>
                  </a:cubicBezTo>
                  <a:cubicBezTo>
                    <a:pt x="1913" y="9914"/>
                    <a:pt x="1920" y="9922"/>
                    <a:pt x="1913" y="9944"/>
                  </a:cubicBezTo>
                  <a:cubicBezTo>
                    <a:pt x="1898" y="10002"/>
                    <a:pt x="1913" y="10039"/>
                    <a:pt x="1927" y="10061"/>
                  </a:cubicBezTo>
                  <a:cubicBezTo>
                    <a:pt x="1942" y="10083"/>
                    <a:pt x="1971" y="10097"/>
                    <a:pt x="2001" y="10097"/>
                  </a:cubicBezTo>
                  <a:cubicBezTo>
                    <a:pt x="2015" y="10097"/>
                    <a:pt x="2023" y="10090"/>
                    <a:pt x="2030" y="10090"/>
                  </a:cubicBezTo>
                  <a:cubicBezTo>
                    <a:pt x="2037" y="10090"/>
                    <a:pt x="2052" y="10090"/>
                    <a:pt x="2067" y="10083"/>
                  </a:cubicBezTo>
                  <a:cubicBezTo>
                    <a:pt x="2111" y="10075"/>
                    <a:pt x="2162" y="10068"/>
                    <a:pt x="2198" y="10068"/>
                  </a:cubicBezTo>
                  <a:cubicBezTo>
                    <a:pt x="2220" y="10068"/>
                    <a:pt x="2220" y="10068"/>
                    <a:pt x="2228" y="10068"/>
                  </a:cubicBezTo>
                  <a:cubicBezTo>
                    <a:pt x="2235" y="10083"/>
                    <a:pt x="2235" y="10097"/>
                    <a:pt x="2243" y="10112"/>
                  </a:cubicBezTo>
                  <a:cubicBezTo>
                    <a:pt x="2257" y="10141"/>
                    <a:pt x="2272" y="10185"/>
                    <a:pt x="2308" y="10222"/>
                  </a:cubicBezTo>
                  <a:cubicBezTo>
                    <a:pt x="2352" y="10266"/>
                    <a:pt x="2426" y="10288"/>
                    <a:pt x="2469" y="10288"/>
                  </a:cubicBezTo>
                  <a:cubicBezTo>
                    <a:pt x="2477" y="10288"/>
                    <a:pt x="2484" y="10288"/>
                    <a:pt x="2492" y="10288"/>
                  </a:cubicBezTo>
                  <a:cubicBezTo>
                    <a:pt x="2506" y="10295"/>
                    <a:pt x="2536" y="10332"/>
                    <a:pt x="2543" y="10376"/>
                  </a:cubicBezTo>
                  <a:cubicBezTo>
                    <a:pt x="2543" y="10391"/>
                    <a:pt x="2550" y="10413"/>
                    <a:pt x="2536" y="10427"/>
                  </a:cubicBezTo>
                  <a:cubicBezTo>
                    <a:pt x="2499" y="10464"/>
                    <a:pt x="2477" y="10508"/>
                    <a:pt x="2484" y="10552"/>
                  </a:cubicBezTo>
                  <a:cubicBezTo>
                    <a:pt x="2492" y="10581"/>
                    <a:pt x="2506" y="10610"/>
                    <a:pt x="2543" y="10632"/>
                  </a:cubicBezTo>
                  <a:cubicBezTo>
                    <a:pt x="2565" y="10647"/>
                    <a:pt x="2602" y="10654"/>
                    <a:pt x="2631" y="10654"/>
                  </a:cubicBezTo>
                  <a:cubicBezTo>
                    <a:pt x="2704" y="10654"/>
                    <a:pt x="2763" y="10625"/>
                    <a:pt x="2777" y="10574"/>
                  </a:cubicBezTo>
                  <a:cubicBezTo>
                    <a:pt x="2785" y="10559"/>
                    <a:pt x="2785" y="10559"/>
                    <a:pt x="2792" y="10559"/>
                  </a:cubicBezTo>
                  <a:cubicBezTo>
                    <a:pt x="2792" y="10559"/>
                    <a:pt x="2807" y="10559"/>
                    <a:pt x="2814" y="10574"/>
                  </a:cubicBezTo>
                  <a:cubicBezTo>
                    <a:pt x="2821" y="10581"/>
                    <a:pt x="2829" y="10603"/>
                    <a:pt x="2821" y="10632"/>
                  </a:cubicBezTo>
                  <a:cubicBezTo>
                    <a:pt x="2814" y="10662"/>
                    <a:pt x="2814" y="10684"/>
                    <a:pt x="2807" y="10706"/>
                  </a:cubicBezTo>
                  <a:cubicBezTo>
                    <a:pt x="2799" y="10764"/>
                    <a:pt x="2792" y="10801"/>
                    <a:pt x="2763" y="10823"/>
                  </a:cubicBezTo>
                  <a:cubicBezTo>
                    <a:pt x="2733" y="10845"/>
                    <a:pt x="2719" y="10882"/>
                    <a:pt x="2733" y="10911"/>
                  </a:cubicBezTo>
                  <a:cubicBezTo>
                    <a:pt x="2741" y="10940"/>
                    <a:pt x="2763" y="10955"/>
                    <a:pt x="2799" y="10955"/>
                  </a:cubicBezTo>
                  <a:cubicBezTo>
                    <a:pt x="2814" y="10955"/>
                    <a:pt x="2821" y="10955"/>
                    <a:pt x="2836" y="10955"/>
                  </a:cubicBezTo>
                  <a:cubicBezTo>
                    <a:pt x="2843" y="10947"/>
                    <a:pt x="2851" y="10947"/>
                    <a:pt x="2865" y="10947"/>
                  </a:cubicBezTo>
                  <a:cubicBezTo>
                    <a:pt x="2953" y="10918"/>
                    <a:pt x="3106" y="10882"/>
                    <a:pt x="3150" y="10764"/>
                  </a:cubicBezTo>
                  <a:cubicBezTo>
                    <a:pt x="3194" y="10662"/>
                    <a:pt x="3275" y="10589"/>
                    <a:pt x="3311" y="10581"/>
                  </a:cubicBezTo>
                  <a:cubicBezTo>
                    <a:pt x="3355" y="10566"/>
                    <a:pt x="3377" y="10522"/>
                    <a:pt x="3392" y="10479"/>
                  </a:cubicBezTo>
                  <a:cubicBezTo>
                    <a:pt x="3399" y="10456"/>
                    <a:pt x="3414" y="10434"/>
                    <a:pt x="3421" y="10420"/>
                  </a:cubicBezTo>
                  <a:cubicBezTo>
                    <a:pt x="3450" y="10369"/>
                    <a:pt x="3458" y="10281"/>
                    <a:pt x="3443" y="10222"/>
                  </a:cubicBezTo>
                  <a:cubicBezTo>
                    <a:pt x="3428" y="10193"/>
                    <a:pt x="3414" y="10171"/>
                    <a:pt x="3399" y="10156"/>
                  </a:cubicBezTo>
                  <a:cubicBezTo>
                    <a:pt x="3363" y="10141"/>
                    <a:pt x="3348" y="10134"/>
                    <a:pt x="3370" y="10068"/>
                  </a:cubicBezTo>
                  <a:cubicBezTo>
                    <a:pt x="3370" y="10053"/>
                    <a:pt x="3377" y="10032"/>
                    <a:pt x="3377" y="10017"/>
                  </a:cubicBezTo>
                  <a:cubicBezTo>
                    <a:pt x="3392" y="10039"/>
                    <a:pt x="3414" y="10053"/>
                    <a:pt x="3436" y="10061"/>
                  </a:cubicBezTo>
                  <a:cubicBezTo>
                    <a:pt x="3450" y="10061"/>
                    <a:pt x="3480" y="10061"/>
                    <a:pt x="3502" y="10061"/>
                  </a:cubicBezTo>
                  <a:cubicBezTo>
                    <a:pt x="3560" y="10061"/>
                    <a:pt x="3663" y="10053"/>
                    <a:pt x="3685" y="9980"/>
                  </a:cubicBezTo>
                  <a:cubicBezTo>
                    <a:pt x="3685" y="9965"/>
                    <a:pt x="3700" y="9951"/>
                    <a:pt x="3729" y="9951"/>
                  </a:cubicBezTo>
                  <a:cubicBezTo>
                    <a:pt x="3751" y="9951"/>
                    <a:pt x="3773" y="9958"/>
                    <a:pt x="3795" y="9973"/>
                  </a:cubicBezTo>
                  <a:cubicBezTo>
                    <a:pt x="3824" y="9995"/>
                    <a:pt x="3868" y="10010"/>
                    <a:pt x="3912" y="10024"/>
                  </a:cubicBezTo>
                  <a:cubicBezTo>
                    <a:pt x="3956" y="10039"/>
                    <a:pt x="4000" y="10061"/>
                    <a:pt x="4022" y="10075"/>
                  </a:cubicBezTo>
                  <a:cubicBezTo>
                    <a:pt x="4051" y="10097"/>
                    <a:pt x="4081" y="10105"/>
                    <a:pt x="4110" y="10105"/>
                  </a:cubicBezTo>
                  <a:cubicBezTo>
                    <a:pt x="4147" y="10105"/>
                    <a:pt x="4191" y="10090"/>
                    <a:pt x="4235" y="10068"/>
                  </a:cubicBezTo>
                  <a:cubicBezTo>
                    <a:pt x="4249" y="10061"/>
                    <a:pt x="4256" y="10053"/>
                    <a:pt x="4271" y="10053"/>
                  </a:cubicBezTo>
                  <a:cubicBezTo>
                    <a:pt x="4293" y="10053"/>
                    <a:pt x="4315" y="10068"/>
                    <a:pt x="4315" y="10083"/>
                  </a:cubicBezTo>
                  <a:cubicBezTo>
                    <a:pt x="4323" y="10097"/>
                    <a:pt x="4300" y="10112"/>
                    <a:pt x="4293" y="10120"/>
                  </a:cubicBezTo>
                  <a:cubicBezTo>
                    <a:pt x="4278" y="10127"/>
                    <a:pt x="4242" y="10156"/>
                    <a:pt x="4249" y="10193"/>
                  </a:cubicBezTo>
                  <a:cubicBezTo>
                    <a:pt x="4264" y="10229"/>
                    <a:pt x="4308" y="10229"/>
                    <a:pt x="4359" y="10229"/>
                  </a:cubicBezTo>
                  <a:cubicBezTo>
                    <a:pt x="4366" y="10229"/>
                    <a:pt x="4381" y="10229"/>
                    <a:pt x="4388" y="10229"/>
                  </a:cubicBezTo>
                  <a:cubicBezTo>
                    <a:pt x="4396" y="10229"/>
                    <a:pt x="4403" y="10229"/>
                    <a:pt x="4418" y="10229"/>
                  </a:cubicBezTo>
                  <a:cubicBezTo>
                    <a:pt x="4462" y="10229"/>
                    <a:pt x="4498" y="10310"/>
                    <a:pt x="4513" y="10354"/>
                  </a:cubicBezTo>
                  <a:cubicBezTo>
                    <a:pt x="4513" y="10354"/>
                    <a:pt x="4513" y="10361"/>
                    <a:pt x="4513" y="10369"/>
                  </a:cubicBezTo>
                  <a:cubicBezTo>
                    <a:pt x="4520" y="10413"/>
                    <a:pt x="4535" y="10493"/>
                    <a:pt x="4667" y="10493"/>
                  </a:cubicBezTo>
                  <a:cubicBezTo>
                    <a:pt x="4681" y="10493"/>
                    <a:pt x="4689" y="10493"/>
                    <a:pt x="4704" y="10486"/>
                  </a:cubicBezTo>
                  <a:cubicBezTo>
                    <a:pt x="4791" y="10479"/>
                    <a:pt x="4916" y="10442"/>
                    <a:pt x="5011" y="10405"/>
                  </a:cubicBezTo>
                  <a:cubicBezTo>
                    <a:pt x="5026" y="10398"/>
                    <a:pt x="5048" y="10391"/>
                    <a:pt x="5070" y="10383"/>
                  </a:cubicBezTo>
                  <a:cubicBezTo>
                    <a:pt x="5063" y="10398"/>
                    <a:pt x="5063" y="10413"/>
                    <a:pt x="5063" y="10420"/>
                  </a:cubicBezTo>
                  <a:cubicBezTo>
                    <a:pt x="5063" y="10434"/>
                    <a:pt x="5070" y="10456"/>
                    <a:pt x="5106" y="10471"/>
                  </a:cubicBezTo>
                  <a:cubicBezTo>
                    <a:pt x="5121" y="10486"/>
                    <a:pt x="5121" y="10486"/>
                    <a:pt x="5121" y="10486"/>
                  </a:cubicBezTo>
                  <a:cubicBezTo>
                    <a:pt x="5143" y="10493"/>
                    <a:pt x="5158" y="10501"/>
                    <a:pt x="5180" y="10501"/>
                  </a:cubicBezTo>
                  <a:cubicBezTo>
                    <a:pt x="5216" y="10501"/>
                    <a:pt x="5231" y="10479"/>
                    <a:pt x="5268" y="10434"/>
                  </a:cubicBezTo>
                  <a:cubicBezTo>
                    <a:pt x="5275" y="10420"/>
                    <a:pt x="5275" y="10420"/>
                    <a:pt x="5275" y="10420"/>
                  </a:cubicBezTo>
                  <a:cubicBezTo>
                    <a:pt x="5326" y="10347"/>
                    <a:pt x="5348" y="10317"/>
                    <a:pt x="5392" y="10317"/>
                  </a:cubicBezTo>
                  <a:cubicBezTo>
                    <a:pt x="5399" y="10317"/>
                    <a:pt x="5399" y="10317"/>
                    <a:pt x="5407" y="10317"/>
                  </a:cubicBezTo>
                  <a:cubicBezTo>
                    <a:pt x="5487" y="10332"/>
                    <a:pt x="5531" y="10339"/>
                    <a:pt x="5531" y="10339"/>
                  </a:cubicBezTo>
                  <a:cubicBezTo>
                    <a:pt x="5568" y="10347"/>
                    <a:pt x="5568" y="10347"/>
                    <a:pt x="5568" y="10347"/>
                  </a:cubicBezTo>
                  <a:cubicBezTo>
                    <a:pt x="5568" y="10310"/>
                    <a:pt x="5568" y="10310"/>
                    <a:pt x="5568" y="10310"/>
                  </a:cubicBezTo>
                  <a:cubicBezTo>
                    <a:pt x="5568" y="10244"/>
                    <a:pt x="5568" y="10244"/>
                    <a:pt x="5568" y="10244"/>
                  </a:cubicBezTo>
                  <a:cubicBezTo>
                    <a:pt x="5568" y="10156"/>
                    <a:pt x="5568" y="10156"/>
                    <a:pt x="5568" y="10156"/>
                  </a:cubicBezTo>
                  <a:cubicBezTo>
                    <a:pt x="5524" y="10215"/>
                    <a:pt x="5524" y="10215"/>
                    <a:pt x="5524" y="10215"/>
                  </a:cubicBezTo>
                  <a:lnTo>
                    <a:pt x="5524" y="10215"/>
                  </a:lnTo>
                  <a:cubicBezTo>
                    <a:pt x="5531" y="10112"/>
                    <a:pt x="5539" y="10105"/>
                    <a:pt x="5605" y="10105"/>
                  </a:cubicBezTo>
                  <a:cubicBezTo>
                    <a:pt x="5627" y="10105"/>
                    <a:pt x="5649" y="10105"/>
                    <a:pt x="5671" y="10105"/>
                  </a:cubicBezTo>
                  <a:cubicBezTo>
                    <a:pt x="5700" y="10105"/>
                    <a:pt x="5722" y="10112"/>
                    <a:pt x="5751" y="10112"/>
                  </a:cubicBezTo>
                  <a:cubicBezTo>
                    <a:pt x="5788" y="10112"/>
                    <a:pt x="5847" y="10105"/>
                    <a:pt x="5883" y="10075"/>
                  </a:cubicBezTo>
                  <a:cubicBezTo>
                    <a:pt x="5927" y="10039"/>
                    <a:pt x="5913" y="10010"/>
                    <a:pt x="5905" y="9988"/>
                  </a:cubicBezTo>
                  <a:cubicBezTo>
                    <a:pt x="5905" y="9973"/>
                    <a:pt x="5898" y="9958"/>
                    <a:pt x="5927" y="9922"/>
                  </a:cubicBezTo>
                  <a:cubicBezTo>
                    <a:pt x="5978" y="9848"/>
                    <a:pt x="6030" y="9841"/>
                    <a:pt x="6103" y="9834"/>
                  </a:cubicBezTo>
                  <a:cubicBezTo>
                    <a:pt x="6132" y="9834"/>
                    <a:pt x="6132" y="9834"/>
                    <a:pt x="6132" y="9834"/>
                  </a:cubicBezTo>
                  <a:cubicBezTo>
                    <a:pt x="6140" y="9834"/>
                    <a:pt x="6147" y="9834"/>
                    <a:pt x="6154" y="9834"/>
                  </a:cubicBezTo>
                  <a:cubicBezTo>
                    <a:pt x="6176" y="9834"/>
                    <a:pt x="6206" y="9834"/>
                    <a:pt x="6235" y="9834"/>
                  </a:cubicBezTo>
                  <a:cubicBezTo>
                    <a:pt x="6271" y="9841"/>
                    <a:pt x="6308" y="9841"/>
                    <a:pt x="6345" y="9841"/>
                  </a:cubicBezTo>
                  <a:cubicBezTo>
                    <a:pt x="6411" y="9841"/>
                    <a:pt x="6455" y="9826"/>
                    <a:pt x="6484" y="9804"/>
                  </a:cubicBezTo>
                  <a:cubicBezTo>
                    <a:pt x="6550" y="9746"/>
                    <a:pt x="6740" y="9680"/>
                    <a:pt x="6821" y="9680"/>
                  </a:cubicBezTo>
                  <a:cubicBezTo>
                    <a:pt x="6828" y="9680"/>
                    <a:pt x="6828" y="9680"/>
                    <a:pt x="6836" y="9687"/>
                  </a:cubicBezTo>
                  <a:cubicBezTo>
                    <a:pt x="6872" y="9687"/>
                    <a:pt x="6909" y="9694"/>
                    <a:pt x="6946" y="9702"/>
                  </a:cubicBezTo>
                  <a:cubicBezTo>
                    <a:pt x="6990" y="9709"/>
                    <a:pt x="7026" y="9709"/>
                    <a:pt x="7063" y="9716"/>
                  </a:cubicBezTo>
                  <a:cubicBezTo>
                    <a:pt x="7092" y="9724"/>
                    <a:pt x="7121" y="9724"/>
                    <a:pt x="7144" y="9724"/>
                  </a:cubicBezTo>
                  <a:cubicBezTo>
                    <a:pt x="7173" y="9724"/>
                    <a:pt x="7195" y="9724"/>
                    <a:pt x="7231" y="9716"/>
                  </a:cubicBezTo>
                  <a:lnTo>
                    <a:pt x="7231" y="9716"/>
                  </a:lnTo>
                  <a:cubicBezTo>
                    <a:pt x="7275" y="9709"/>
                    <a:pt x="7297" y="9709"/>
                    <a:pt x="7312" y="9680"/>
                  </a:cubicBezTo>
                  <a:cubicBezTo>
                    <a:pt x="7327" y="9651"/>
                    <a:pt x="7312" y="9621"/>
                    <a:pt x="7275" y="9570"/>
                  </a:cubicBezTo>
                  <a:cubicBezTo>
                    <a:pt x="7261" y="9548"/>
                    <a:pt x="7261" y="9548"/>
                    <a:pt x="7261" y="9548"/>
                  </a:cubicBezTo>
                  <a:cubicBezTo>
                    <a:pt x="7209" y="9467"/>
                    <a:pt x="7195" y="9438"/>
                    <a:pt x="7239" y="9394"/>
                  </a:cubicBezTo>
                  <a:cubicBezTo>
                    <a:pt x="7261" y="9365"/>
                    <a:pt x="7283" y="9343"/>
                    <a:pt x="7305" y="9313"/>
                  </a:cubicBezTo>
                  <a:cubicBezTo>
                    <a:pt x="7327" y="9291"/>
                    <a:pt x="7341" y="9270"/>
                    <a:pt x="7356" y="9255"/>
                  </a:cubicBezTo>
                  <a:cubicBezTo>
                    <a:pt x="7356" y="9284"/>
                    <a:pt x="7349" y="9335"/>
                    <a:pt x="7334" y="9365"/>
                  </a:cubicBezTo>
                  <a:cubicBezTo>
                    <a:pt x="7327" y="9379"/>
                    <a:pt x="7319" y="9401"/>
                    <a:pt x="7334" y="9423"/>
                  </a:cubicBezTo>
                  <a:cubicBezTo>
                    <a:pt x="7334" y="9438"/>
                    <a:pt x="7349" y="9445"/>
                    <a:pt x="7371" y="9445"/>
                  </a:cubicBezTo>
                  <a:cubicBezTo>
                    <a:pt x="7400" y="9445"/>
                    <a:pt x="7437" y="9438"/>
                    <a:pt x="7495" y="9409"/>
                  </a:cubicBezTo>
                  <a:cubicBezTo>
                    <a:pt x="7554" y="9387"/>
                    <a:pt x="7620" y="9372"/>
                    <a:pt x="7671" y="9372"/>
                  </a:cubicBezTo>
                  <a:cubicBezTo>
                    <a:pt x="7722" y="9372"/>
                    <a:pt x="7752" y="9387"/>
                    <a:pt x="7759" y="9394"/>
                  </a:cubicBezTo>
                  <a:cubicBezTo>
                    <a:pt x="7766" y="9409"/>
                    <a:pt x="7774" y="9423"/>
                    <a:pt x="7781" y="9438"/>
                  </a:cubicBezTo>
                  <a:cubicBezTo>
                    <a:pt x="7810" y="9497"/>
                    <a:pt x="7847" y="9570"/>
                    <a:pt x="7906" y="9592"/>
                  </a:cubicBezTo>
                  <a:cubicBezTo>
                    <a:pt x="7920" y="9599"/>
                    <a:pt x="7928" y="9599"/>
                    <a:pt x="7935" y="9606"/>
                  </a:cubicBezTo>
                  <a:cubicBezTo>
                    <a:pt x="7957" y="9614"/>
                    <a:pt x="7979" y="9621"/>
                    <a:pt x="8008" y="9621"/>
                  </a:cubicBezTo>
                  <a:cubicBezTo>
                    <a:pt x="8045" y="9621"/>
                    <a:pt x="8074" y="9599"/>
                    <a:pt x="8111" y="9563"/>
                  </a:cubicBezTo>
                  <a:cubicBezTo>
                    <a:pt x="8125" y="9548"/>
                    <a:pt x="8133" y="9533"/>
                    <a:pt x="8147" y="9519"/>
                  </a:cubicBezTo>
                  <a:cubicBezTo>
                    <a:pt x="8191" y="9460"/>
                    <a:pt x="8213" y="9431"/>
                    <a:pt x="8287" y="9423"/>
                  </a:cubicBezTo>
                  <a:cubicBezTo>
                    <a:pt x="8309" y="9423"/>
                    <a:pt x="8309" y="9423"/>
                    <a:pt x="8309" y="9423"/>
                  </a:cubicBezTo>
                  <a:cubicBezTo>
                    <a:pt x="8345" y="9416"/>
                    <a:pt x="8367" y="9416"/>
                    <a:pt x="8396" y="9416"/>
                  </a:cubicBezTo>
                  <a:cubicBezTo>
                    <a:pt x="8426" y="9416"/>
                    <a:pt x="8448" y="9423"/>
                    <a:pt x="8462" y="9438"/>
                  </a:cubicBezTo>
                  <a:cubicBezTo>
                    <a:pt x="8477" y="9453"/>
                    <a:pt x="8485" y="9467"/>
                    <a:pt x="8492" y="9489"/>
                  </a:cubicBezTo>
                  <a:cubicBezTo>
                    <a:pt x="8506" y="9526"/>
                    <a:pt x="8528" y="9563"/>
                    <a:pt x="8587" y="9592"/>
                  </a:cubicBezTo>
                  <a:cubicBezTo>
                    <a:pt x="8594" y="9599"/>
                    <a:pt x="8602" y="9599"/>
                    <a:pt x="8609" y="9599"/>
                  </a:cubicBezTo>
                  <a:cubicBezTo>
                    <a:pt x="8602" y="9606"/>
                    <a:pt x="8594" y="9614"/>
                    <a:pt x="8587" y="9621"/>
                  </a:cubicBezTo>
                  <a:cubicBezTo>
                    <a:pt x="8580" y="9629"/>
                    <a:pt x="8572" y="9636"/>
                    <a:pt x="8565" y="9643"/>
                  </a:cubicBezTo>
                  <a:cubicBezTo>
                    <a:pt x="8543" y="9665"/>
                    <a:pt x="8536" y="9694"/>
                    <a:pt x="8543" y="9724"/>
                  </a:cubicBezTo>
                  <a:cubicBezTo>
                    <a:pt x="8558" y="9775"/>
                    <a:pt x="8616" y="9834"/>
                    <a:pt x="8690" y="9863"/>
                  </a:cubicBezTo>
                  <a:cubicBezTo>
                    <a:pt x="8726" y="9878"/>
                    <a:pt x="8756" y="9914"/>
                    <a:pt x="8792" y="9944"/>
                  </a:cubicBezTo>
                  <a:cubicBezTo>
                    <a:pt x="8829" y="9988"/>
                    <a:pt x="8873" y="10032"/>
                    <a:pt x="8931" y="10046"/>
                  </a:cubicBezTo>
                  <a:cubicBezTo>
                    <a:pt x="9019" y="10068"/>
                    <a:pt x="9019" y="10068"/>
                    <a:pt x="9078" y="10083"/>
                  </a:cubicBezTo>
                  <a:cubicBezTo>
                    <a:pt x="9085" y="10083"/>
                    <a:pt x="9093" y="10083"/>
                    <a:pt x="9100" y="10083"/>
                  </a:cubicBezTo>
                  <a:cubicBezTo>
                    <a:pt x="9144" y="10083"/>
                    <a:pt x="9166" y="10053"/>
                    <a:pt x="9180" y="10032"/>
                  </a:cubicBezTo>
                  <a:cubicBezTo>
                    <a:pt x="9188" y="10017"/>
                    <a:pt x="9195" y="10002"/>
                    <a:pt x="9210" y="9995"/>
                  </a:cubicBezTo>
                  <a:cubicBezTo>
                    <a:pt x="9254" y="9951"/>
                    <a:pt x="9225" y="9907"/>
                    <a:pt x="9210" y="9878"/>
                  </a:cubicBezTo>
                  <a:cubicBezTo>
                    <a:pt x="9202" y="9863"/>
                    <a:pt x="9195" y="9848"/>
                    <a:pt x="9195" y="9834"/>
                  </a:cubicBezTo>
                  <a:cubicBezTo>
                    <a:pt x="9195" y="9819"/>
                    <a:pt x="9188" y="9797"/>
                    <a:pt x="9188" y="9782"/>
                  </a:cubicBezTo>
                  <a:cubicBezTo>
                    <a:pt x="9180" y="9738"/>
                    <a:pt x="9173" y="9709"/>
                    <a:pt x="9210" y="9665"/>
                  </a:cubicBezTo>
                  <a:cubicBezTo>
                    <a:pt x="9217" y="9651"/>
                    <a:pt x="9225" y="9643"/>
                    <a:pt x="9232" y="9636"/>
                  </a:cubicBezTo>
                  <a:cubicBezTo>
                    <a:pt x="9290" y="9570"/>
                    <a:pt x="9342" y="9511"/>
                    <a:pt x="9283" y="9409"/>
                  </a:cubicBezTo>
                  <a:cubicBezTo>
                    <a:pt x="9268" y="9394"/>
                    <a:pt x="9261" y="9372"/>
                    <a:pt x="9247" y="9350"/>
                  </a:cubicBezTo>
                  <a:cubicBezTo>
                    <a:pt x="9210" y="9270"/>
                    <a:pt x="9159" y="9167"/>
                    <a:pt x="9071" y="9167"/>
                  </a:cubicBezTo>
                  <a:cubicBezTo>
                    <a:pt x="9041" y="9167"/>
                    <a:pt x="9019" y="9182"/>
                    <a:pt x="8990" y="9196"/>
                  </a:cubicBezTo>
                  <a:cubicBezTo>
                    <a:pt x="8968" y="9211"/>
                    <a:pt x="8909" y="9247"/>
                    <a:pt x="8887" y="9247"/>
                  </a:cubicBezTo>
                  <a:cubicBezTo>
                    <a:pt x="8887" y="9247"/>
                    <a:pt x="8873" y="9225"/>
                    <a:pt x="8866" y="9203"/>
                  </a:cubicBezTo>
                  <a:cubicBezTo>
                    <a:pt x="8866" y="9189"/>
                    <a:pt x="8866" y="9189"/>
                    <a:pt x="8866" y="9189"/>
                  </a:cubicBezTo>
                  <a:cubicBezTo>
                    <a:pt x="8851" y="9145"/>
                    <a:pt x="8858" y="9138"/>
                    <a:pt x="8873" y="9108"/>
                  </a:cubicBezTo>
                  <a:cubicBezTo>
                    <a:pt x="8887" y="9086"/>
                    <a:pt x="8909" y="9064"/>
                    <a:pt x="8924" y="9028"/>
                  </a:cubicBezTo>
                  <a:cubicBezTo>
                    <a:pt x="8931" y="9006"/>
                    <a:pt x="8946" y="8984"/>
                    <a:pt x="8968" y="8954"/>
                  </a:cubicBezTo>
                  <a:cubicBezTo>
                    <a:pt x="9012" y="8881"/>
                    <a:pt x="9078" y="8793"/>
                    <a:pt x="9012" y="8683"/>
                  </a:cubicBezTo>
                  <a:cubicBezTo>
                    <a:pt x="8983" y="8639"/>
                    <a:pt x="8961" y="8595"/>
                    <a:pt x="8939" y="8559"/>
                  </a:cubicBezTo>
                  <a:cubicBezTo>
                    <a:pt x="8909" y="8485"/>
                    <a:pt x="8880" y="8434"/>
                    <a:pt x="8821" y="8412"/>
                  </a:cubicBezTo>
                  <a:cubicBezTo>
                    <a:pt x="8763" y="8390"/>
                    <a:pt x="8719" y="8332"/>
                    <a:pt x="8704" y="8265"/>
                  </a:cubicBezTo>
                  <a:cubicBezTo>
                    <a:pt x="8697" y="8192"/>
                    <a:pt x="8638" y="8170"/>
                    <a:pt x="8587" y="8148"/>
                  </a:cubicBezTo>
                  <a:cubicBezTo>
                    <a:pt x="8565" y="8141"/>
                    <a:pt x="8543" y="8134"/>
                    <a:pt x="8521" y="8119"/>
                  </a:cubicBezTo>
                  <a:cubicBezTo>
                    <a:pt x="8485" y="8097"/>
                    <a:pt x="8462" y="8075"/>
                    <a:pt x="8448" y="8046"/>
                  </a:cubicBezTo>
                  <a:cubicBezTo>
                    <a:pt x="8440" y="8016"/>
                    <a:pt x="8448" y="7987"/>
                    <a:pt x="8462" y="7958"/>
                  </a:cubicBezTo>
                  <a:cubicBezTo>
                    <a:pt x="8485" y="7929"/>
                    <a:pt x="8506" y="7914"/>
                    <a:pt x="8536" y="7892"/>
                  </a:cubicBezTo>
                  <a:cubicBezTo>
                    <a:pt x="8572" y="7877"/>
                    <a:pt x="8616" y="7855"/>
                    <a:pt x="8646" y="7797"/>
                  </a:cubicBezTo>
                  <a:cubicBezTo>
                    <a:pt x="8675" y="7753"/>
                    <a:pt x="8682" y="7716"/>
                    <a:pt x="8690" y="7694"/>
                  </a:cubicBezTo>
                  <a:cubicBezTo>
                    <a:pt x="8697" y="7657"/>
                    <a:pt x="8697" y="7650"/>
                    <a:pt x="8719" y="7643"/>
                  </a:cubicBezTo>
                  <a:cubicBezTo>
                    <a:pt x="8734" y="7635"/>
                    <a:pt x="8748" y="7635"/>
                    <a:pt x="8770" y="7635"/>
                  </a:cubicBezTo>
                  <a:cubicBezTo>
                    <a:pt x="8777" y="7635"/>
                    <a:pt x="8792" y="7635"/>
                    <a:pt x="8799" y="7635"/>
                  </a:cubicBezTo>
                  <a:cubicBezTo>
                    <a:pt x="8807" y="7635"/>
                    <a:pt x="8814" y="7635"/>
                    <a:pt x="8829" y="7635"/>
                  </a:cubicBezTo>
                  <a:cubicBezTo>
                    <a:pt x="8836" y="7635"/>
                    <a:pt x="8873" y="7635"/>
                    <a:pt x="8895" y="7606"/>
                  </a:cubicBezTo>
                  <a:cubicBezTo>
                    <a:pt x="8917" y="7570"/>
                    <a:pt x="9041" y="7445"/>
                    <a:pt x="9122" y="7415"/>
                  </a:cubicBezTo>
                  <a:cubicBezTo>
                    <a:pt x="9180" y="7394"/>
                    <a:pt x="9261" y="7372"/>
                    <a:pt x="9334" y="7357"/>
                  </a:cubicBezTo>
                  <a:cubicBezTo>
                    <a:pt x="9371" y="7350"/>
                    <a:pt x="9400" y="7342"/>
                    <a:pt x="9430" y="7335"/>
                  </a:cubicBezTo>
                  <a:cubicBezTo>
                    <a:pt x="9525" y="7313"/>
                    <a:pt x="9847" y="7130"/>
                    <a:pt x="9877" y="7005"/>
                  </a:cubicBezTo>
                  <a:cubicBezTo>
                    <a:pt x="9884" y="6954"/>
                    <a:pt x="9884" y="6910"/>
                    <a:pt x="9884" y="6873"/>
                  </a:cubicBezTo>
                  <a:cubicBezTo>
                    <a:pt x="9884" y="6837"/>
                    <a:pt x="9884" y="6807"/>
                    <a:pt x="9899" y="6771"/>
                  </a:cubicBezTo>
                  <a:cubicBezTo>
                    <a:pt x="9921" y="6697"/>
                    <a:pt x="9942" y="6624"/>
                    <a:pt x="9942" y="6624"/>
                  </a:cubicBezTo>
                  <a:cubicBezTo>
                    <a:pt x="9942" y="6617"/>
                    <a:pt x="9942" y="6617"/>
                    <a:pt x="9942" y="6617"/>
                  </a:cubicBezTo>
                  <a:cubicBezTo>
                    <a:pt x="9942" y="6602"/>
                    <a:pt x="9942" y="6602"/>
                    <a:pt x="9942" y="6602"/>
                  </a:cubicBezTo>
                  <a:cubicBezTo>
                    <a:pt x="9928" y="6573"/>
                    <a:pt x="9899" y="6478"/>
                    <a:pt x="9899" y="6434"/>
                  </a:cubicBezTo>
                  <a:cubicBezTo>
                    <a:pt x="9899" y="6426"/>
                    <a:pt x="9899" y="6426"/>
                    <a:pt x="9899" y="6419"/>
                  </a:cubicBezTo>
                  <a:cubicBezTo>
                    <a:pt x="9906" y="6419"/>
                    <a:pt x="9928" y="6412"/>
                    <a:pt x="9950" y="6390"/>
                  </a:cubicBezTo>
                  <a:cubicBezTo>
                    <a:pt x="9994" y="6360"/>
                    <a:pt x="10001" y="6346"/>
                    <a:pt x="10016" y="6331"/>
                  </a:cubicBezTo>
                  <a:cubicBezTo>
                    <a:pt x="10016" y="6316"/>
                    <a:pt x="10023" y="6309"/>
                    <a:pt x="10038" y="6294"/>
                  </a:cubicBezTo>
                  <a:lnTo>
                    <a:pt x="10038" y="6294"/>
                  </a:lnTo>
                  <a:cubicBezTo>
                    <a:pt x="10052" y="6309"/>
                    <a:pt x="10075" y="6331"/>
                    <a:pt x="10118" y="6353"/>
                  </a:cubicBezTo>
                  <a:cubicBezTo>
                    <a:pt x="10155" y="6368"/>
                    <a:pt x="10199" y="6375"/>
                    <a:pt x="10228" y="6382"/>
                  </a:cubicBezTo>
                  <a:cubicBezTo>
                    <a:pt x="10272" y="6390"/>
                    <a:pt x="10302" y="6397"/>
                    <a:pt x="10324" y="6412"/>
                  </a:cubicBezTo>
                  <a:cubicBezTo>
                    <a:pt x="10338" y="6419"/>
                    <a:pt x="10353" y="6441"/>
                    <a:pt x="10368" y="6456"/>
                  </a:cubicBezTo>
                  <a:cubicBezTo>
                    <a:pt x="10397" y="6492"/>
                    <a:pt x="10433" y="6529"/>
                    <a:pt x="10470" y="6529"/>
                  </a:cubicBezTo>
                  <a:cubicBezTo>
                    <a:pt x="10485" y="6529"/>
                    <a:pt x="10499" y="6522"/>
                    <a:pt x="10507" y="6514"/>
                  </a:cubicBezTo>
                  <a:cubicBezTo>
                    <a:pt x="10543" y="6492"/>
                    <a:pt x="10551" y="6463"/>
                    <a:pt x="10558" y="6434"/>
                  </a:cubicBezTo>
                  <a:cubicBezTo>
                    <a:pt x="10573" y="6412"/>
                    <a:pt x="10580" y="6390"/>
                    <a:pt x="10595" y="6360"/>
                  </a:cubicBezTo>
                  <a:cubicBezTo>
                    <a:pt x="10609" y="6338"/>
                    <a:pt x="10624" y="6331"/>
                    <a:pt x="10631" y="6324"/>
                  </a:cubicBezTo>
                  <a:cubicBezTo>
                    <a:pt x="10661" y="6302"/>
                    <a:pt x="10690" y="6280"/>
                    <a:pt x="10705" y="6199"/>
                  </a:cubicBezTo>
                  <a:cubicBezTo>
                    <a:pt x="10712" y="6170"/>
                    <a:pt x="10719" y="6141"/>
                    <a:pt x="10727" y="6111"/>
                  </a:cubicBezTo>
                  <a:cubicBezTo>
                    <a:pt x="10749" y="6038"/>
                    <a:pt x="10763" y="5979"/>
                    <a:pt x="10734" y="5928"/>
                  </a:cubicBezTo>
                  <a:cubicBezTo>
                    <a:pt x="10719" y="5913"/>
                    <a:pt x="10712" y="5906"/>
                    <a:pt x="10705" y="5899"/>
                  </a:cubicBezTo>
                  <a:cubicBezTo>
                    <a:pt x="10690" y="5877"/>
                    <a:pt x="10683" y="5870"/>
                    <a:pt x="10690" y="5803"/>
                  </a:cubicBezTo>
                  <a:cubicBezTo>
                    <a:pt x="10697" y="5774"/>
                    <a:pt x="10697" y="5752"/>
                    <a:pt x="10697" y="5738"/>
                  </a:cubicBezTo>
                  <a:cubicBezTo>
                    <a:pt x="10712" y="5679"/>
                    <a:pt x="10719" y="5642"/>
                    <a:pt x="10690" y="5584"/>
                  </a:cubicBezTo>
                  <a:cubicBezTo>
                    <a:pt x="10675" y="5562"/>
                    <a:pt x="10668" y="5547"/>
                    <a:pt x="10661" y="5532"/>
                  </a:cubicBezTo>
                  <a:cubicBezTo>
                    <a:pt x="10646" y="5496"/>
                    <a:pt x="10631" y="5466"/>
                    <a:pt x="10602" y="5430"/>
                  </a:cubicBezTo>
                  <a:cubicBezTo>
                    <a:pt x="10573" y="5386"/>
                    <a:pt x="10514" y="5298"/>
                    <a:pt x="10507" y="5269"/>
                  </a:cubicBezTo>
                  <a:cubicBezTo>
                    <a:pt x="10499" y="5246"/>
                    <a:pt x="10485" y="5232"/>
                    <a:pt x="10463" y="5232"/>
                  </a:cubicBezTo>
                  <a:cubicBezTo>
                    <a:pt x="10448" y="5232"/>
                    <a:pt x="10433" y="5239"/>
                    <a:pt x="10419" y="5239"/>
                  </a:cubicBezTo>
                  <a:cubicBezTo>
                    <a:pt x="10404" y="5246"/>
                    <a:pt x="10382" y="5246"/>
                    <a:pt x="10368" y="5246"/>
                  </a:cubicBezTo>
                  <a:cubicBezTo>
                    <a:pt x="10360" y="5246"/>
                    <a:pt x="10353" y="5246"/>
                    <a:pt x="10346" y="5246"/>
                  </a:cubicBezTo>
                  <a:cubicBezTo>
                    <a:pt x="10294" y="5239"/>
                    <a:pt x="10272" y="5210"/>
                    <a:pt x="10236" y="5129"/>
                  </a:cubicBezTo>
                  <a:cubicBezTo>
                    <a:pt x="10192" y="5034"/>
                    <a:pt x="10104" y="5012"/>
                    <a:pt x="10023" y="4990"/>
                  </a:cubicBezTo>
                  <a:cubicBezTo>
                    <a:pt x="10016" y="4983"/>
                    <a:pt x="10009" y="4983"/>
                    <a:pt x="10001" y="4983"/>
                  </a:cubicBezTo>
                  <a:cubicBezTo>
                    <a:pt x="9950" y="4983"/>
                    <a:pt x="9935" y="5027"/>
                    <a:pt x="9928" y="5056"/>
                  </a:cubicBezTo>
                  <a:cubicBezTo>
                    <a:pt x="9921" y="5056"/>
                    <a:pt x="9921" y="5063"/>
                    <a:pt x="9921" y="5071"/>
                  </a:cubicBezTo>
                  <a:cubicBezTo>
                    <a:pt x="9913" y="5071"/>
                    <a:pt x="9913" y="5063"/>
                    <a:pt x="9906" y="5063"/>
                  </a:cubicBezTo>
                  <a:cubicBezTo>
                    <a:pt x="9833" y="4997"/>
                    <a:pt x="9759" y="4968"/>
                    <a:pt x="9716" y="4961"/>
                  </a:cubicBezTo>
                  <a:cubicBezTo>
                    <a:pt x="9723" y="4946"/>
                    <a:pt x="9723" y="4932"/>
                    <a:pt x="9730" y="4917"/>
                  </a:cubicBezTo>
                  <a:cubicBezTo>
                    <a:pt x="9737" y="4873"/>
                    <a:pt x="9752" y="4829"/>
                    <a:pt x="9737" y="4792"/>
                  </a:cubicBezTo>
                  <a:cubicBezTo>
                    <a:pt x="9716" y="4726"/>
                    <a:pt x="9561" y="4551"/>
                    <a:pt x="9488" y="4536"/>
                  </a:cubicBezTo>
                  <a:cubicBezTo>
                    <a:pt x="9437" y="4521"/>
                    <a:pt x="9305" y="4521"/>
                    <a:pt x="9268" y="4521"/>
                  </a:cubicBezTo>
                  <a:cubicBezTo>
                    <a:pt x="9247" y="4506"/>
                    <a:pt x="9210" y="4463"/>
                    <a:pt x="9202" y="4433"/>
                  </a:cubicBezTo>
                  <a:cubicBezTo>
                    <a:pt x="9188" y="4360"/>
                    <a:pt x="9100" y="4287"/>
                    <a:pt x="9041" y="4257"/>
                  </a:cubicBezTo>
                  <a:cubicBezTo>
                    <a:pt x="9019" y="4235"/>
                    <a:pt x="9005" y="4213"/>
                    <a:pt x="8990" y="4184"/>
                  </a:cubicBezTo>
                  <a:cubicBezTo>
                    <a:pt x="8983" y="4170"/>
                    <a:pt x="8975" y="4147"/>
                    <a:pt x="8961" y="4125"/>
                  </a:cubicBezTo>
                  <a:cubicBezTo>
                    <a:pt x="8917" y="4067"/>
                    <a:pt x="8873" y="4008"/>
                    <a:pt x="8821" y="3964"/>
                  </a:cubicBezTo>
                  <a:cubicBezTo>
                    <a:pt x="8814" y="3957"/>
                    <a:pt x="8814" y="3957"/>
                    <a:pt x="8814" y="3957"/>
                  </a:cubicBezTo>
                  <a:cubicBezTo>
                    <a:pt x="8756" y="3898"/>
                    <a:pt x="8660" y="3803"/>
                    <a:pt x="8543" y="3803"/>
                  </a:cubicBezTo>
                  <a:cubicBezTo>
                    <a:pt x="8521" y="3803"/>
                    <a:pt x="8506" y="3803"/>
                    <a:pt x="8485" y="3810"/>
                  </a:cubicBezTo>
                  <a:cubicBezTo>
                    <a:pt x="8470" y="3818"/>
                    <a:pt x="8470" y="3818"/>
                    <a:pt x="8470" y="3818"/>
                  </a:cubicBezTo>
                  <a:cubicBezTo>
                    <a:pt x="8418" y="3825"/>
                    <a:pt x="8375" y="3840"/>
                    <a:pt x="8345" y="3840"/>
                  </a:cubicBezTo>
                  <a:cubicBezTo>
                    <a:pt x="8316" y="3840"/>
                    <a:pt x="8301" y="3832"/>
                    <a:pt x="8287" y="3796"/>
                  </a:cubicBezTo>
                  <a:cubicBezTo>
                    <a:pt x="8250" y="3693"/>
                    <a:pt x="8125" y="3569"/>
                    <a:pt x="8023" y="3569"/>
                  </a:cubicBezTo>
                  <a:cubicBezTo>
                    <a:pt x="8008" y="3569"/>
                    <a:pt x="8008" y="3569"/>
                    <a:pt x="8008" y="3569"/>
                  </a:cubicBezTo>
                  <a:cubicBezTo>
                    <a:pt x="7986" y="3539"/>
                    <a:pt x="7986" y="3466"/>
                    <a:pt x="7986" y="3415"/>
                  </a:cubicBezTo>
                  <a:cubicBezTo>
                    <a:pt x="7986" y="3385"/>
                    <a:pt x="7986" y="3356"/>
                    <a:pt x="7979" y="3334"/>
                  </a:cubicBezTo>
                  <a:cubicBezTo>
                    <a:pt x="7971" y="3268"/>
                    <a:pt x="7906" y="3239"/>
                    <a:pt x="7876" y="3224"/>
                  </a:cubicBezTo>
                  <a:cubicBezTo>
                    <a:pt x="7854" y="3165"/>
                    <a:pt x="7796" y="2990"/>
                    <a:pt x="7774" y="2960"/>
                  </a:cubicBezTo>
                  <a:cubicBezTo>
                    <a:pt x="7759" y="2938"/>
                    <a:pt x="7737" y="2931"/>
                    <a:pt x="7715" y="2924"/>
                  </a:cubicBezTo>
                  <a:cubicBezTo>
                    <a:pt x="7686" y="2902"/>
                    <a:pt x="7686" y="2902"/>
                    <a:pt x="7686" y="2894"/>
                  </a:cubicBezTo>
                  <a:cubicBezTo>
                    <a:pt x="7693" y="2851"/>
                    <a:pt x="7722" y="2726"/>
                    <a:pt x="7642" y="2711"/>
                  </a:cubicBezTo>
                  <a:cubicBezTo>
                    <a:pt x="7576" y="2696"/>
                    <a:pt x="7503" y="2660"/>
                    <a:pt x="7473" y="2631"/>
                  </a:cubicBezTo>
                  <a:cubicBezTo>
                    <a:pt x="7444" y="2587"/>
                    <a:pt x="7437" y="2572"/>
                    <a:pt x="7466" y="2528"/>
                  </a:cubicBezTo>
                  <a:cubicBezTo>
                    <a:pt x="7503" y="2477"/>
                    <a:pt x="7583" y="2440"/>
                    <a:pt x="7583" y="2440"/>
                  </a:cubicBezTo>
                  <a:cubicBezTo>
                    <a:pt x="7678" y="2382"/>
                    <a:pt x="7678" y="2382"/>
                    <a:pt x="7678" y="2382"/>
                  </a:cubicBezTo>
                  <a:cubicBezTo>
                    <a:pt x="7568" y="2382"/>
                    <a:pt x="7568" y="2382"/>
                    <a:pt x="7568" y="2382"/>
                  </a:cubicBezTo>
                  <a:cubicBezTo>
                    <a:pt x="7568" y="2382"/>
                    <a:pt x="7561" y="2382"/>
                    <a:pt x="7554" y="2374"/>
                  </a:cubicBezTo>
                  <a:cubicBezTo>
                    <a:pt x="7554" y="2367"/>
                    <a:pt x="7554" y="2352"/>
                    <a:pt x="7561" y="2330"/>
                  </a:cubicBezTo>
                  <a:cubicBezTo>
                    <a:pt x="7561" y="2323"/>
                    <a:pt x="7561" y="2323"/>
                    <a:pt x="7561" y="2323"/>
                  </a:cubicBezTo>
                  <a:cubicBezTo>
                    <a:pt x="7598" y="2235"/>
                    <a:pt x="7605" y="2206"/>
                    <a:pt x="7656" y="2147"/>
                  </a:cubicBezTo>
                  <a:cubicBezTo>
                    <a:pt x="7693" y="2103"/>
                    <a:pt x="7722" y="2059"/>
                    <a:pt x="7708" y="2008"/>
                  </a:cubicBezTo>
                  <a:cubicBezTo>
                    <a:pt x="7700" y="1978"/>
                    <a:pt x="7678" y="1956"/>
                    <a:pt x="7635" y="1942"/>
                  </a:cubicBezTo>
                  <a:cubicBezTo>
                    <a:pt x="7561" y="1913"/>
                    <a:pt x="7554" y="1898"/>
                    <a:pt x="7554" y="1891"/>
                  </a:cubicBezTo>
                  <a:cubicBezTo>
                    <a:pt x="7554" y="1891"/>
                    <a:pt x="7554" y="1883"/>
                    <a:pt x="7561" y="1876"/>
                  </a:cubicBezTo>
                  <a:cubicBezTo>
                    <a:pt x="7583" y="1854"/>
                    <a:pt x="7590" y="1825"/>
                    <a:pt x="7583" y="1803"/>
                  </a:cubicBezTo>
                  <a:cubicBezTo>
                    <a:pt x="7568" y="1759"/>
                    <a:pt x="7510" y="1722"/>
                    <a:pt x="7444" y="1715"/>
                  </a:cubicBezTo>
                  <a:cubicBezTo>
                    <a:pt x="7393" y="1700"/>
                    <a:pt x="7378" y="1693"/>
                    <a:pt x="7327" y="1656"/>
                  </a:cubicBezTo>
                  <a:cubicBezTo>
                    <a:pt x="7312" y="1641"/>
                    <a:pt x="7297" y="1627"/>
                    <a:pt x="7275" y="1612"/>
                  </a:cubicBezTo>
                  <a:cubicBezTo>
                    <a:pt x="7239" y="1590"/>
                    <a:pt x="7209" y="1568"/>
                    <a:pt x="7173" y="1553"/>
                  </a:cubicBezTo>
                  <a:cubicBezTo>
                    <a:pt x="7129" y="1532"/>
                    <a:pt x="7099" y="1517"/>
                    <a:pt x="7085" y="1480"/>
                  </a:cubicBezTo>
                  <a:cubicBezTo>
                    <a:pt x="7056" y="1414"/>
                    <a:pt x="7012" y="1392"/>
                    <a:pt x="6975" y="1378"/>
                  </a:cubicBezTo>
                  <a:cubicBezTo>
                    <a:pt x="6960" y="1370"/>
                    <a:pt x="6946" y="1363"/>
                    <a:pt x="6938" y="1356"/>
                  </a:cubicBezTo>
                  <a:cubicBezTo>
                    <a:pt x="6931" y="1348"/>
                    <a:pt x="6924" y="1334"/>
                    <a:pt x="6924" y="1312"/>
                  </a:cubicBezTo>
                  <a:cubicBezTo>
                    <a:pt x="6916" y="1275"/>
                    <a:pt x="6931" y="1238"/>
                    <a:pt x="6938" y="1231"/>
                  </a:cubicBezTo>
                  <a:cubicBezTo>
                    <a:pt x="6975" y="1202"/>
                    <a:pt x="6982" y="1143"/>
                    <a:pt x="6968" y="1099"/>
                  </a:cubicBezTo>
                  <a:cubicBezTo>
                    <a:pt x="6960" y="1063"/>
                    <a:pt x="6931" y="1041"/>
                    <a:pt x="6887" y="1033"/>
                  </a:cubicBezTo>
                  <a:cubicBezTo>
                    <a:pt x="6850" y="1026"/>
                    <a:pt x="6836" y="1019"/>
                    <a:pt x="6821" y="1004"/>
                  </a:cubicBezTo>
                  <a:cubicBezTo>
                    <a:pt x="6799" y="989"/>
                    <a:pt x="6785" y="975"/>
                    <a:pt x="6748" y="967"/>
                  </a:cubicBezTo>
                  <a:cubicBezTo>
                    <a:pt x="6726" y="960"/>
                    <a:pt x="6711" y="945"/>
                    <a:pt x="6711" y="923"/>
                  </a:cubicBezTo>
                  <a:cubicBezTo>
                    <a:pt x="6711" y="909"/>
                    <a:pt x="6718" y="894"/>
                    <a:pt x="6740" y="887"/>
                  </a:cubicBezTo>
                  <a:cubicBezTo>
                    <a:pt x="6762" y="872"/>
                    <a:pt x="6777" y="857"/>
                    <a:pt x="6785" y="835"/>
                  </a:cubicBezTo>
                  <a:cubicBezTo>
                    <a:pt x="6799" y="784"/>
                    <a:pt x="6770" y="725"/>
                    <a:pt x="6755" y="703"/>
                  </a:cubicBezTo>
                  <a:cubicBezTo>
                    <a:pt x="6755" y="689"/>
                    <a:pt x="6755" y="689"/>
                    <a:pt x="6755" y="689"/>
                  </a:cubicBezTo>
                  <a:cubicBezTo>
                    <a:pt x="6740" y="689"/>
                    <a:pt x="6740" y="689"/>
                    <a:pt x="6740" y="689"/>
                  </a:cubicBezTo>
                  <a:cubicBezTo>
                    <a:pt x="6623" y="623"/>
                    <a:pt x="6594" y="623"/>
                    <a:pt x="6579" y="623"/>
                  </a:cubicBezTo>
                  <a:cubicBezTo>
                    <a:pt x="6543" y="623"/>
                    <a:pt x="6484" y="601"/>
                    <a:pt x="6433" y="579"/>
                  </a:cubicBezTo>
                  <a:cubicBezTo>
                    <a:pt x="6411" y="572"/>
                    <a:pt x="6404" y="513"/>
                    <a:pt x="6396" y="476"/>
                  </a:cubicBezTo>
                  <a:cubicBezTo>
                    <a:pt x="6396" y="447"/>
                    <a:pt x="6389" y="418"/>
                    <a:pt x="6381" y="396"/>
                  </a:cubicBezTo>
                  <a:cubicBezTo>
                    <a:pt x="6359" y="374"/>
                    <a:pt x="6330" y="359"/>
                    <a:pt x="6301" y="359"/>
                  </a:cubicBezTo>
                  <a:cubicBezTo>
                    <a:pt x="6294" y="359"/>
                    <a:pt x="6294" y="359"/>
                    <a:pt x="6294" y="359"/>
                  </a:cubicBezTo>
                  <a:lnTo>
                    <a:pt x="6294" y="359"/>
                  </a:lnTo>
                  <a:cubicBezTo>
                    <a:pt x="6286" y="359"/>
                    <a:pt x="6286" y="359"/>
                    <a:pt x="6286" y="359"/>
                  </a:cubicBezTo>
                  <a:cubicBezTo>
                    <a:pt x="6257" y="359"/>
                    <a:pt x="6228" y="374"/>
                    <a:pt x="6198" y="388"/>
                  </a:cubicBezTo>
                  <a:cubicBezTo>
                    <a:pt x="6154" y="418"/>
                    <a:pt x="6147" y="418"/>
                    <a:pt x="6059" y="418"/>
                  </a:cubicBezTo>
                  <a:cubicBezTo>
                    <a:pt x="6044" y="418"/>
                    <a:pt x="6037" y="418"/>
                    <a:pt x="6030" y="418"/>
                  </a:cubicBezTo>
                  <a:cubicBezTo>
                    <a:pt x="6022" y="388"/>
                    <a:pt x="5993" y="381"/>
                    <a:pt x="5971" y="381"/>
                  </a:cubicBezTo>
                  <a:cubicBezTo>
                    <a:pt x="5898" y="381"/>
                    <a:pt x="5780" y="432"/>
                    <a:pt x="5707" y="469"/>
                  </a:cubicBezTo>
                  <a:cubicBezTo>
                    <a:pt x="5693" y="469"/>
                    <a:pt x="5685" y="476"/>
                    <a:pt x="5678" y="476"/>
                  </a:cubicBezTo>
                  <a:cubicBezTo>
                    <a:pt x="5671" y="476"/>
                    <a:pt x="5663" y="469"/>
                    <a:pt x="5649" y="454"/>
                  </a:cubicBezTo>
                  <a:cubicBezTo>
                    <a:pt x="5641" y="447"/>
                    <a:pt x="5627" y="432"/>
                    <a:pt x="5605" y="425"/>
                  </a:cubicBezTo>
                  <a:cubicBezTo>
                    <a:pt x="5597" y="418"/>
                    <a:pt x="5590" y="418"/>
                    <a:pt x="5575" y="418"/>
                  </a:cubicBezTo>
                  <a:cubicBezTo>
                    <a:pt x="5546" y="418"/>
                    <a:pt x="5524" y="440"/>
                    <a:pt x="5502" y="469"/>
                  </a:cubicBezTo>
                  <a:cubicBezTo>
                    <a:pt x="5495" y="484"/>
                    <a:pt x="5480" y="498"/>
                    <a:pt x="5458" y="513"/>
                  </a:cubicBezTo>
                  <a:cubicBezTo>
                    <a:pt x="5458" y="520"/>
                    <a:pt x="5451" y="520"/>
                    <a:pt x="5451" y="520"/>
                  </a:cubicBezTo>
                  <a:cubicBezTo>
                    <a:pt x="5436" y="520"/>
                    <a:pt x="5407" y="484"/>
                    <a:pt x="5399" y="440"/>
                  </a:cubicBezTo>
                  <a:cubicBezTo>
                    <a:pt x="5385" y="403"/>
                    <a:pt x="5370" y="344"/>
                    <a:pt x="5297" y="330"/>
                  </a:cubicBezTo>
                  <a:cubicBezTo>
                    <a:pt x="5282" y="322"/>
                    <a:pt x="5268" y="315"/>
                    <a:pt x="5260" y="301"/>
                  </a:cubicBezTo>
                  <a:cubicBezTo>
                    <a:pt x="5246" y="271"/>
                    <a:pt x="5246" y="242"/>
                    <a:pt x="5246" y="234"/>
                  </a:cubicBezTo>
                  <a:cubicBezTo>
                    <a:pt x="5260" y="205"/>
                    <a:pt x="5260" y="132"/>
                    <a:pt x="5231" y="88"/>
                  </a:cubicBezTo>
                  <a:cubicBezTo>
                    <a:pt x="5216" y="66"/>
                    <a:pt x="5194" y="59"/>
                    <a:pt x="5172" y="59"/>
                  </a:cubicBezTo>
                  <a:cubicBezTo>
                    <a:pt x="5165" y="59"/>
                    <a:pt x="5150" y="59"/>
                    <a:pt x="5143" y="59"/>
                  </a:cubicBezTo>
                  <a:cubicBezTo>
                    <a:pt x="5128" y="51"/>
                    <a:pt x="5121" y="51"/>
                    <a:pt x="5106" y="51"/>
                  </a:cubicBezTo>
                  <a:cubicBezTo>
                    <a:pt x="5085" y="51"/>
                    <a:pt x="5033" y="51"/>
                    <a:pt x="5018" y="103"/>
                  </a:cubicBezTo>
                  <a:cubicBezTo>
                    <a:pt x="5011" y="125"/>
                    <a:pt x="4982" y="146"/>
                    <a:pt x="4931" y="176"/>
                  </a:cubicBezTo>
                  <a:cubicBezTo>
                    <a:pt x="4872" y="205"/>
                    <a:pt x="4828" y="242"/>
                    <a:pt x="4828" y="242"/>
                  </a:cubicBezTo>
                  <a:cubicBezTo>
                    <a:pt x="4813" y="256"/>
                    <a:pt x="4813" y="256"/>
                    <a:pt x="4813" y="256"/>
                  </a:cubicBezTo>
                  <a:cubicBezTo>
                    <a:pt x="4813" y="271"/>
                    <a:pt x="4813" y="271"/>
                    <a:pt x="4813" y="271"/>
                  </a:cubicBezTo>
                  <a:cubicBezTo>
                    <a:pt x="4813" y="278"/>
                    <a:pt x="4828" y="410"/>
                    <a:pt x="4872" y="498"/>
                  </a:cubicBezTo>
                  <a:cubicBezTo>
                    <a:pt x="4901" y="542"/>
                    <a:pt x="4894" y="594"/>
                    <a:pt x="4894" y="660"/>
                  </a:cubicBezTo>
                  <a:cubicBezTo>
                    <a:pt x="4894" y="703"/>
                    <a:pt x="4887" y="747"/>
                    <a:pt x="4894" y="806"/>
                  </a:cubicBezTo>
                  <a:cubicBezTo>
                    <a:pt x="4901" y="865"/>
                    <a:pt x="4887" y="879"/>
                    <a:pt x="4887" y="879"/>
                  </a:cubicBezTo>
                  <a:cubicBezTo>
                    <a:pt x="4887" y="879"/>
                    <a:pt x="4887" y="887"/>
                    <a:pt x="4872" y="887"/>
                  </a:cubicBezTo>
                  <a:cubicBezTo>
                    <a:pt x="4872" y="887"/>
                    <a:pt x="4865" y="887"/>
                    <a:pt x="4857" y="887"/>
                  </a:cubicBezTo>
                  <a:cubicBezTo>
                    <a:pt x="4857" y="887"/>
                    <a:pt x="4850" y="887"/>
                    <a:pt x="4843" y="887"/>
                  </a:cubicBezTo>
                  <a:cubicBezTo>
                    <a:pt x="4843" y="887"/>
                    <a:pt x="4835" y="879"/>
                    <a:pt x="4828" y="879"/>
                  </a:cubicBezTo>
                  <a:cubicBezTo>
                    <a:pt x="4821" y="872"/>
                    <a:pt x="4806" y="857"/>
                    <a:pt x="4791" y="857"/>
                  </a:cubicBezTo>
                  <a:cubicBezTo>
                    <a:pt x="4777" y="857"/>
                    <a:pt x="4762" y="865"/>
                    <a:pt x="4747" y="879"/>
                  </a:cubicBezTo>
                  <a:cubicBezTo>
                    <a:pt x="4740" y="887"/>
                    <a:pt x="4740" y="887"/>
                    <a:pt x="4733" y="887"/>
                  </a:cubicBezTo>
                  <a:cubicBezTo>
                    <a:pt x="4725" y="887"/>
                    <a:pt x="4711" y="879"/>
                    <a:pt x="4674" y="850"/>
                  </a:cubicBezTo>
                  <a:cubicBezTo>
                    <a:pt x="4652" y="828"/>
                    <a:pt x="4667" y="791"/>
                    <a:pt x="4667" y="791"/>
                  </a:cubicBezTo>
                  <a:cubicBezTo>
                    <a:pt x="4667" y="784"/>
                    <a:pt x="4667" y="784"/>
                    <a:pt x="4667" y="784"/>
                  </a:cubicBezTo>
                  <a:cubicBezTo>
                    <a:pt x="4674" y="784"/>
                    <a:pt x="4674" y="784"/>
                    <a:pt x="4674" y="784"/>
                  </a:cubicBezTo>
                  <a:cubicBezTo>
                    <a:pt x="4674" y="769"/>
                    <a:pt x="4696" y="674"/>
                    <a:pt x="4652" y="630"/>
                  </a:cubicBezTo>
                  <a:cubicBezTo>
                    <a:pt x="4623" y="601"/>
                    <a:pt x="4586" y="601"/>
                    <a:pt x="4564" y="601"/>
                  </a:cubicBezTo>
                  <a:cubicBezTo>
                    <a:pt x="4549" y="601"/>
                    <a:pt x="4535" y="601"/>
                    <a:pt x="4535" y="601"/>
                  </a:cubicBezTo>
                  <a:cubicBezTo>
                    <a:pt x="4528" y="601"/>
                    <a:pt x="4528" y="601"/>
                    <a:pt x="4528" y="601"/>
                  </a:cubicBezTo>
                  <a:cubicBezTo>
                    <a:pt x="4520" y="608"/>
                    <a:pt x="4520" y="608"/>
                    <a:pt x="4520" y="608"/>
                  </a:cubicBezTo>
                  <a:cubicBezTo>
                    <a:pt x="4498" y="615"/>
                    <a:pt x="4462" y="637"/>
                    <a:pt x="4432" y="637"/>
                  </a:cubicBezTo>
                  <a:lnTo>
                    <a:pt x="4432" y="637"/>
                  </a:lnTo>
                  <a:cubicBezTo>
                    <a:pt x="4388" y="608"/>
                    <a:pt x="4359" y="594"/>
                    <a:pt x="4337" y="594"/>
                  </a:cubicBezTo>
                  <a:cubicBezTo>
                    <a:pt x="4323" y="594"/>
                    <a:pt x="4315" y="601"/>
                    <a:pt x="4308" y="608"/>
                  </a:cubicBezTo>
                  <a:cubicBezTo>
                    <a:pt x="4300" y="608"/>
                    <a:pt x="4300" y="615"/>
                    <a:pt x="4300" y="615"/>
                  </a:cubicBezTo>
                  <a:cubicBezTo>
                    <a:pt x="4293" y="615"/>
                    <a:pt x="4286" y="608"/>
                    <a:pt x="4286" y="594"/>
                  </a:cubicBezTo>
                  <a:cubicBezTo>
                    <a:pt x="4249" y="528"/>
                    <a:pt x="4139" y="520"/>
                    <a:pt x="4110" y="520"/>
                  </a:cubicBezTo>
                  <a:cubicBezTo>
                    <a:pt x="4095" y="520"/>
                    <a:pt x="4088" y="520"/>
                    <a:pt x="4073" y="513"/>
                  </a:cubicBezTo>
                  <a:cubicBezTo>
                    <a:pt x="4059" y="513"/>
                    <a:pt x="4037" y="513"/>
                    <a:pt x="4022" y="513"/>
                  </a:cubicBezTo>
                  <a:cubicBezTo>
                    <a:pt x="4000" y="513"/>
                    <a:pt x="3978" y="513"/>
                    <a:pt x="3949" y="520"/>
                  </a:cubicBezTo>
                  <a:cubicBezTo>
                    <a:pt x="3883" y="542"/>
                    <a:pt x="3868" y="557"/>
                    <a:pt x="3809" y="601"/>
                  </a:cubicBezTo>
                  <a:cubicBezTo>
                    <a:pt x="3787" y="615"/>
                    <a:pt x="3787" y="615"/>
                    <a:pt x="3787" y="615"/>
                  </a:cubicBezTo>
                  <a:cubicBezTo>
                    <a:pt x="3692" y="682"/>
                    <a:pt x="3714" y="733"/>
                    <a:pt x="3736" y="791"/>
                  </a:cubicBezTo>
                  <a:cubicBezTo>
                    <a:pt x="3736" y="813"/>
                    <a:pt x="3736" y="813"/>
                    <a:pt x="3736" y="813"/>
                  </a:cubicBezTo>
                  <a:cubicBezTo>
                    <a:pt x="3758" y="872"/>
                    <a:pt x="3817" y="894"/>
                    <a:pt x="3883" y="916"/>
                  </a:cubicBezTo>
                  <a:cubicBezTo>
                    <a:pt x="3905" y="931"/>
                    <a:pt x="3934" y="938"/>
                    <a:pt x="3956" y="953"/>
                  </a:cubicBezTo>
                  <a:cubicBezTo>
                    <a:pt x="3971" y="960"/>
                    <a:pt x="3993" y="975"/>
                    <a:pt x="3985" y="996"/>
                  </a:cubicBezTo>
                  <a:cubicBezTo>
                    <a:pt x="3978" y="1011"/>
                    <a:pt x="3971" y="1019"/>
                    <a:pt x="3963" y="1019"/>
                  </a:cubicBezTo>
                  <a:cubicBezTo>
                    <a:pt x="3949" y="1019"/>
                    <a:pt x="3941" y="1019"/>
                    <a:pt x="3941" y="1011"/>
                  </a:cubicBezTo>
                  <a:cubicBezTo>
                    <a:pt x="3934" y="1011"/>
                    <a:pt x="3919" y="1004"/>
                    <a:pt x="3912" y="1004"/>
                  </a:cubicBezTo>
                  <a:cubicBezTo>
                    <a:pt x="3890" y="1004"/>
                    <a:pt x="3868" y="1026"/>
                    <a:pt x="3861" y="1041"/>
                  </a:cubicBezTo>
                  <a:cubicBezTo>
                    <a:pt x="3854" y="1048"/>
                    <a:pt x="3854" y="1048"/>
                    <a:pt x="3839" y="1048"/>
                  </a:cubicBezTo>
                  <a:cubicBezTo>
                    <a:pt x="3817" y="1048"/>
                    <a:pt x="3780" y="1033"/>
                    <a:pt x="3773" y="1026"/>
                  </a:cubicBezTo>
                  <a:cubicBezTo>
                    <a:pt x="3714" y="989"/>
                    <a:pt x="3714" y="989"/>
                    <a:pt x="3714" y="989"/>
                  </a:cubicBezTo>
                  <a:cubicBezTo>
                    <a:pt x="3729" y="1055"/>
                    <a:pt x="3729" y="1055"/>
                    <a:pt x="3729" y="1055"/>
                  </a:cubicBezTo>
                  <a:cubicBezTo>
                    <a:pt x="3736" y="1092"/>
                    <a:pt x="3729" y="1099"/>
                    <a:pt x="3722" y="1099"/>
                  </a:cubicBezTo>
                  <a:cubicBezTo>
                    <a:pt x="3722" y="1106"/>
                    <a:pt x="3714" y="1106"/>
                    <a:pt x="3707" y="1106"/>
                  </a:cubicBezTo>
                  <a:cubicBezTo>
                    <a:pt x="3692" y="1106"/>
                    <a:pt x="3678" y="1099"/>
                    <a:pt x="3678" y="1099"/>
                  </a:cubicBezTo>
                  <a:lnTo>
                    <a:pt x="3678" y="1099"/>
                  </a:lnTo>
                  <a:cubicBezTo>
                    <a:pt x="3670" y="1099"/>
                    <a:pt x="3670" y="1099"/>
                    <a:pt x="3670" y="1099"/>
                  </a:cubicBezTo>
                  <a:cubicBezTo>
                    <a:pt x="3670" y="1099"/>
                    <a:pt x="3604" y="1084"/>
                    <a:pt x="3538" y="1070"/>
                  </a:cubicBezTo>
                  <a:cubicBezTo>
                    <a:pt x="3502" y="1055"/>
                    <a:pt x="3502" y="1011"/>
                    <a:pt x="3516" y="931"/>
                  </a:cubicBezTo>
                  <a:cubicBezTo>
                    <a:pt x="3524" y="887"/>
                    <a:pt x="3509" y="857"/>
                    <a:pt x="3494" y="828"/>
                  </a:cubicBezTo>
                  <a:cubicBezTo>
                    <a:pt x="3487" y="806"/>
                    <a:pt x="3480" y="791"/>
                    <a:pt x="3480" y="769"/>
                  </a:cubicBezTo>
                  <a:cubicBezTo>
                    <a:pt x="3480" y="689"/>
                    <a:pt x="3421" y="660"/>
                    <a:pt x="3385" y="660"/>
                  </a:cubicBezTo>
                  <a:lnTo>
                    <a:pt x="3385" y="660"/>
                  </a:lnTo>
                  <a:cubicBezTo>
                    <a:pt x="3377" y="660"/>
                    <a:pt x="3377" y="660"/>
                    <a:pt x="3377" y="660"/>
                  </a:cubicBezTo>
                  <a:cubicBezTo>
                    <a:pt x="3377" y="660"/>
                    <a:pt x="3363" y="660"/>
                    <a:pt x="3348" y="660"/>
                  </a:cubicBezTo>
                  <a:cubicBezTo>
                    <a:pt x="3304" y="660"/>
                    <a:pt x="3267" y="652"/>
                    <a:pt x="3253" y="637"/>
                  </a:cubicBezTo>
                  <a:cubicBezTo>
                    <a:pt x="3238" y="630"/>
                    <a:pt x="3231" y="615"/>
                    <a:pt x="3223" y="601"/>
                  </a:cubicBezTo>
                  <a:cubicBezTo>
                    <a:pt x="3209" y="579"/>
                    <a:pt x="3187" y="542"/>
                    <a:pt x="3143" y="542"/>
                  </a:cubicBezTo>
                  <a:cubicBezTo>
                    <a:pt x="3143" y="542"/>
                    <a:pt x="3135" y="542"/>
                    <a:pt x="3128" y="542"/>
                  </a:cubicBezTo>
                  <a:cubicBezTo>
                    <a:pt x="3121" y="542"/>
                    <a:pt x="3121" y="542"/>
                    <a:pt x="3113" y="542"/>
                  </a:cubicBezTo>
                  <a:cubicBezTo>
                    <a:pt x="3099" y="542"/>
                    <a:pt x="3092" y="542"/>
                    <a:pt x="3070" y="498"/>
                  </a:cubicBezTo>
                  <a:cubicBezTo>
                    <a:pt x="3063" y="491"/>
                    <a:pt x="3063" y="484"/>
                    <a:pt x="3056" y="476"/>
                  </a:cubicBezTo>
                  <a:cubicBezTo>
                    <a:pt x="3048" y="462"/>
                    <a:pt x="3048" y="462"/>
                    <a:pt x="3048" y="462"/>
                  </a:cubicBezTo>
                  <a:cubicBezTo>
                    <a:pt x="3019" y="418"/>
                    <a:pt x="3004" y="388"/>
                    <a:pt x="2953" y="330"/>
                  </a:cubicBezTo>
                  <a:cubicBezTo>
                    <a:pt x="2938" y="308"/>
                    <a:pt x="2931" y="286"/>
                    <a:pt x="2924" y="271"/>
                  </a:cubicBezTo>
                  <a:cubicBezTo>
                    <a:pt x="2909" y="234"/>
                    <a:pt x="2895" y="213"/>
                    <a:pt x="2836" y="205"/>
                  </a:cubicBezTo>
                  <a:cubicBezTo>
                    <a:pt x="2792" y="198"/>
                    <a:pt x="2763" y="154"/>
                    <a:pt x="2726" y="110"/>
                  </a:cubicBezTo>
                  <a:cubicBezTo>
                    <a:pt x="2711" y="88"/>
                    <a:pt x="2697" y="66"/>
                    <a:pt x="2682" y="44"/>
                  </a:cubicBezTo>
                  <a:cubicBezTo>
                    <a:pt x="2667" y="22"/>
                    <a:pt x="2645" y="0"/>
                    <a:pt x="2616" y="0"/>
                  </a:cubicBezTo>
                  <a:lnTo>
                    <a:pt x="2616" y="37"/>
                  </a:lnTo>
                </a:path>
              </a:pathLst>
            </a:custGeom>
            <a:solidFill>
              <a:srgbClr val="EEEADE"/>
            </a:solid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10" name="Freeform 9"/>
            <p:cNvSpPr>
              <a:spLocks noChangeArrowheads="1"/>
            </p:cNvSpPr>
            <p:nvPr/>
          </p:nvSpPr>
          <p:spPr bwMode="auto">
            <a:xfrm>
              <a:off x="3501614" y="7785284"/>
              <a:ext cx="1986234" cy="2522461"/>
            </a:xfrm>
            <a:custGeom>
              <a:avLst/>
              <a:gdLst>
                <a:gd name="T0" fmla="*/ 4082 w 5167"/>
                <a:gd name="T1" fmla="*/ 6426 h 6639"/>
                <a:gd name="T2" fmla="*/ 3686 w 5167"/>
                <a:gd name="T3" fmla="*/ 6345 h 6639"/>
                <a:gd name="T4" fmla="*/ 3444 w 5167"/>
                <a:gd name="T5" fmla="*/ 6323 h 6639"/>
                <a:gd name="T6" fmla="*/ 3173 w 5167"/>
                <a:gd name="T7" fmla="*/ 6206 h 6639"/>
                <a:gd name="T8" fmla="*/ 2938 w 5167"/>
                <a:gd name="T9" fmla="*/ 5950 h 6639"/>
                <a:gd name="T10" fmla="*/ 2609 w 5167"/>
                <a:gd name="T11" fmla="*/ 5935 h 6639"/>
                <a:gd name="T12" fmla="*/ 2616 w 5167"/>
                <a:gd name="T13" fmla="*/ 5517 h 6639"/>
                <a:gd name="T14" fmla="*/ 2682 w 5167"/>
                <a:gd name="T15" fmla="*/ 5254 h 6639"/>
                <a:gd name="T16" fmla="*/ 2514 w 5167"/>
                <a:gd name="T17" fmla="*/ 4924 h 6639"/>
                <a:gd name="T18" fmla="*/ 2447 w 5167"/>
                <a:gd name="T19" fmla="*/ 4594 h 6639"/>
                <a:gd name="T20" fmla="*/ 2191 w 5167"/>
                <a:gd name="T21" fmla="*/ 4528 h 6639"/>
                <a:gd name="T22" fmla="*/ 1737 w 5167"/>
                <a:gd name="T23" fmla="*/ 4389 h 6639"/>
                <a:gd name="T24" fmla="*/ 1173 w 5167"/>
                <a:gd name="T25" fmla="*/ 4631 h 6639"/>
                <a:gd name="T26" fmla="*/ 887 w 5167"/>
                <a:gd name="T27" fmla="*/ 4660 h 6639"/>
                <a:gd name="T28" fmla="*/ 491 w 5167"/>
                <a:gd name="T29" fmla="*/ 4616 h 6639"/>
                <a:gd name="T30" fmla="*/ 777 w 5167"/>
                <a:gd name="T31" fmla="*/ 4066 h 6639"/>
                <a:gd name="T32" fmla="*/ 616 w 5167"/>
                <a:gd name="T33" fmla="*/ 3627 h 6639"/>
                <a:gd name="T34" fmla="*/ 249 w 5167"/>
                <a:gd name="T35" fmla="*/ 3283 h 6639"/>
                <a:gd name="T36" fmla="*/ 95 w 5167"/>
                <a:gd name="T37" fmla="*/ 2608 h 6639"/>
                <a:gd name="T38" fmla="*/ 249 w 5167"/>
                <a:gd name="T39" fmla="*/ 2220 h 6639"/>
                <a:gd name="T40" fmla="*/ 696 w 5167"/>
                <a:gd name="T41" fmla="*/ 1978 h 6639"/>
                <a:gd name="T42" fmla="*/ 696 w 5167"/>
                <a:gd name="T43" fmla="*/ 1788 h 6639"/>
                <a:gd name="T44" fmla="*/ 1048 w 5167"/>
                <a:gd name="T45" fmla="*/ 1810 h 6639"/>
                <a:gd name="T46" fmla="*/ 1319 w 5167"/>
                <a:gd name="T47" fmla="*/ 1905 h 6639"/>
                <a:gd name="T48" fmla="*/ 1510 w 5167"/>
                <a:gd name="T49" fmla="*/ 1722 h 6639"/>
                <a:gd name="T50" fmla="*/ 1590 w 5167"/>
                <a:gd name="T51" fmla="*/ 1524 h 6639"/>
                <a:gd name="T52" fmla="*/ 1803 w 5167"/>
                <a:gd name="T53" fmla="*/ 1326 h 6639"/>
                <a:gd name="T54" fmla="*/ 2037 w 5167"/>
                <a:gd name="T55" fmla="*/ 1143 h 6639"/>
                <a:gd name="T56" fmla="*/ 2433 w 5167"/>
                <a:gd name="T57" fmla="*/ 996 h 6639"/>
                <a:gd name="T58" fmla="*/ 2748 w 5167"/>
                <a:gd name="T59" fmla="*/ 908 h 6639"/>
                <a:gd name="T60" fmla="*/ 3173 w 5167"/>
                <a:gd name="T61" fmla="*/ 637 h 6639"/>
                <a:gd name="T62" fmla="*/ 3393 w 5167"/>
                <a:gd name="T63" fmla="*/ 571 h 6639"/>
                <a:gd name="T64" fmla="*/ 3561 w 5167"/>
                <a:gd name="T65" fmla="*/ 322 h 6639"/>
                <a:gd name="T66" fmla="*/ 3788 w 5167"/>
                <a:gd name="T67" fmla="*/ 22 h 6639"/>
                <a:gd name="T68" fmla="*/ 3979 w 5167"/>
                <a:gd name="T69" fmla="*/ 337 h 6639"/>
                <a:gd name="T70" fmla="*/ 4104 w 5167"/>
                <a:gd name="T71" fmla="*/ 637 h 6639"/>
                <a:gd name="T72" fmla="*/ 4279 w 5167"/>
                <a:gd name="T73" fmla="*/ 828 h 6639"/>
                <a:gd name="T74" fmla="*/ 4375 w 5167"/>
                <a:gd name="T75" fmla="*/ 908 h 6639"/>
                <a:gd name="T76" fmla="*/ 4250 w 5167"/>
                <a:gd name="T77" fmla="*/ 1370 h 6639"/>
                <a:gd name="T78" fmla="*/ 4089 w 5167"/>
                <a:gd name="T79" fmla="*/ 1553 h 6639"/>
                <a:gd name="T80" fmla="*/ 4023 w 5167"/>
                <a:gd name="T81" fmla="*/ 1810 h 6639"/>
                <a:gd name="T82" fmla="*/ 4287 w 5167"/>
                <a:gd name="T83" fmla="*/ 2051 h 6639"/>
                <a:gd name="T84" fmla="*/ 4155 w 5167"/>
                <a:gd name="T85" fmla="*/ 2301 h 6639"/>
                <a:gd name="T86" fmla="*/ 4126 w 5167"/>
                <a:gd name="T87" fmla="*/ 2454 h 6639"/>
                <a:gd name="T88" fmla="*/ 3876 w 5167"/>
                <a:gd name="T89" fmla="*/ 2542 h 6639"/>
                <a:gd name="T90" fmla="*/ 3920 w 5167"/>
                <a:gd name="T91" fmla="*/ 2806 h 6639"/>
                <a:gd name="T92" fmla="*/ 3745 w 5167"/>
                <a:gd name="T93" fmla="*/ 2857 h 6639"/>
                <a:gd name="T94" fmla="*/ 3766 w 5167"/>
                <a:gd name="T95" fmla="*/ 3107 h 6639"/>
                <a:gd name="T96" fmla="*/ 4228 w 5167"/>
                <a:gd name="T97" fmla="*/ 3114 h 6639"/>
                <a:gd name="T98" fmla="*/ 4653 w 5167"/>
                <a:gd name="T99" fmla="*/ 3092 h 6639"/>
                <a:gd name="T100" fmla="*/ 4888 w 5167"/>
                <a:gd name="T101" fmla="*/ 3605 h 6639"/>
                <a:gd name="T102" fmla="*/ 5056 w 5167"/>
                <a:gd name="T103" fmla="*/ 3920 h 6639"/>
                <a:gd name="T104" fmla="*/ 4844 w 5167"/>
                <a:gd name="T105" fmla="*/ 4220 h 6639"/>
                <a:gd name="T106" fmla="*/ 4997 w 5167"/>
                <a:gd name="T107" fmla="*/ 4792 h 6639"/>
                <a:gd name="T108" fmla="*/ 5122 w 5167"/>
                <a:gd name="T109" fmla="*/ 5026 h 6639"/>
                <a:gd name="T110" fmla="*/ 5056 w 5167"/>
                <a:gd name="T111" fmla="*/ 5422 h 6639"/>
                <a:gd name="T112" fmla="*/ 4851 w 5167"/>
                <a:gd name="T113" fmla="*/ 5942 h 6639"/>
                <a:gd name="T114" fmla="*/ 4485 w 5167"/>
                <a:gd name="T115" fmla="*/ 6638 h 6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7" h="6639">
                  <a:moveTo>
                    <a:pt x="4477" y="6631"/>
                  </a:moveTo>
                  <a:lnTo>
                    <a:pt x="4477" y="6631"/>
                  </a:lnTo>
                  <a:cubicBezTo>
                    <a:pt x="4455" y="6609"/>
                    <a:pt x="4389" y="6551"/>
                    <a:pt x="4338" y="6551"/>
                  </a:cubicBezTo>
                  <a:cubicBezTo>
                    <a:pt x="4272" y="6551"/>
                    <a:pt x="4228" y="6514"/>
                    <a:pt x="4191" y="6485"/>
                  </a:cubicBezTo>
                  <a:cubicBezTo>
                    <a:pt x="4184" y="6485"/>
                    <a:pt x="4177" y="6477"/>
                    <a:pt x="4169" y="6470"/>
                  </a:cubicBezTo>
                  <a:cubicBezTo>
                    <a:pt x="4147" y="6455"/>
                    <a:pt x="4118" y="6441"/>
                    <a:pt x="4082" y="6426"/>
                  </a:cubicBezTo>
                  <a:cubicBezTo>
                    <a:pt x="4045" y="6404"/>
                    <a:pt x="3994" y="6382"/>
                    <a:pt x="3964" y="6360"/>
                  </a:cubicBezTo>
                  <a:cubicBezTo>
                    <a:pt x="3935" y="6331"/>
                    <a:pt x="3913" y="6323"/>
                    <a:pt x="3898" y="6323"/>
                  </a:cubicBezTo>
                  <a:cubicBezTo>
                    <a:pt x="3884" y="6323"/>
                    <a:pt x="3869" y="6331"/>
                    <a:pt x="3847" y="6345"/>
                  </a:cubicBezTo>
                  <a:cubicBezTo>
                    <a:pt x="3825" y="6367"/>
                    <a:pt x="3796" y="6375"/>
                    <a:pt x="3774" y="6375"/>
                  </a:cubicBezTo>
                  <a:cubicBezTo>
                    <a:pt x="3752" y="6375"/>
                    <a:pt x="3730" y="6367"/>
                    <a:pt x="3700" y="6353"/>
                  </a:cubicBezTo>
                  <a:cubicBezTo>
                    <a:pt x="3686" y="6345"/>
                    <a:pt x="3686" y="6345"/>
                    <a:pt x="3686" y="6345"/>
                  </a:cubicBezTo>
                  <a:cubicBezTo>
                    <a:pt x="3657" y="6338"/>
                    <a:pt x="3642" y="6316"/>
                    <a:pt x="3627" y="6294"/>
                  </a:cubicBezTo>
                  <a:cubicBezTo>
                    <a:pt x="3620" y="6287"/>
                    <a:pt x="3613" y="6279"/>
                    <a:pt x="3605" y="6279"/>
                  </a:cubicBezTo>
                  <a:lnTo>
                    <a:pt x="3598" y="6279"/>
                  </a:lnTo>
                  <a:cubicBezTo>
                    <a:pt x="3583" y="6287"/>
                    <a:pt x="3576" y="6294"/>
                    <a:pt x="3561" y="6302"/>
                  </a:cubicBezTo>
                  <a:cubicBezTo>
                    <a:pt x="3539" y="6316"/>
                    <a:pt x="3517" y="6331"/>
                    <a:pt x="3481" y="6331"/>
                  </a:cubicBezTo>
                  <a:cubicBezTo>
                    <a:pt x="3473" y="6331"/>
                    <a:pt x="3459" y="6331"/>
                    <a:pt x="3444" y="6323"/>
                  </a:cubicBezTo>
                  <a:cubicBezTo>
                    <a:pt x="3437" y="6323"/>
                    <a:pt x="3429" y="6316"/>
                    <a:pt x="3422" y="6316"/>
                  </a:cubicBezTo>
                  <a:cubicBezTo>
                    <a:pt x="3415" y="6309"/>
                    <a:pt x="3407" y="6309"/>
                    <a:pt x="3400" y="6309"/>
                  </a:cubicBezTo>
                  <a:cubicBezTo>
                    <a:pt x="3393" y="6309"/>
                    <a:pt x="3378" y="6316"/>
                    <a:pt x="3364" y="6331"/>
                  </a:cubicBezTo>
                  <a:cubicBezTo>
                    <a:pt x="3349" y="6345"/>
                    <a:pt x="3334" y="6345"/>
                    <a:pt x="3319" y="6345"/>
                  </a:cubicBezTo>
                  <a:cubicBezTo>
                    <a:pt x="3261" y="6345"/>
                    <a:pt x="3209" y="6250"/>
                    <a:pt x="3202" y="6228"/>
                  </a:cubicBezTo>
                  <a:cubicBezTo>
                    <a:pt x="3195" y="6214"/>
                    <a:pt x="3188" y="6206"/>
                    <a:pt x="3173" y="6206"/>
                  </a:cubicBezTo>
                  <a:cubicBezTo>
                    <a:pt x="3166" y="6206"/>
                    <a:pt x="3158" y="6206"/>
                    <a:pt x="3151" y="6221"/>
                  </a:cubicBezTo>
                  <a:cubicBezTo>
                    <a:pt x="3136" y="6228"/>
                    <a:pt x="3129" y="6235"/>
                    <a:pt x="3122" y="6235"/>
                  </a:cubicBezTo>
                  <a:cubicBezTo>
                    <a:pt x="3100" y="6235"/>
                    <a:pt x="3078" y="6214"/>
                    <a:pt x="3048" y="6192"/>
                  </a:cubicBezTo>
                  <a:cubicBezTo>
                    <a:pt x="3034" y="6177"/>
                    <a:pt x="3012" y="6155"/>
                    <a:pt x="2990" y="6140"/>
                  </a:cubicBezTo>
                  <a:cubicBezTo>
                    <a:pt x="2938" y="6104"/>
                    <a:pt x="2938" y="6060"/>
                    <a:pt x="2938" y="6008"/>
                  </a:cubicBezTo>
                  <a:cubicBezTo>
                    <a:pt x="2938" y="5994"/>
                    <a:pt x="2938" y="5972"/>
                    <a:pt x="2938" y="5950"/>
                  </a:cubicBezTo>
                  <a:cubicBezTo>
                    <a:pt x="2931" y="5920"/>
                    <a:pt x="2902" y="5913"/>
                    <a:pt x="2858" y="5906"/>
                  </a:cubicBezTo>
                  <a:cubicBezTo>
                    <a:pt x="2836" y="5906"/>
                    <a:pt x="2814" y="5906"/>
                    <a:pt x="2799" y="5891"/>
                  </a:cubicBezTo>
                  <a:cubicBezTo>
                    <a:pt x="2799" y="5891"/>
                    <a:pt x="2792" y="5891"/>
                    <a:pt x="2777" y="5891"/>
                  </a:cubicBezTo>
                  <a:cubicBezTo>
                    <a:pt x="2733" y="5891"/>
                    <a:pt x="2675" y="5913"/>
                    <a:pt x="2660" y="5913"/>
                  </a:cubicBezTo>
                  <a:cubicBezTo>
                    <a:pt x="2653" y="5920"/>
                    <a:pt x="2609" y="5964"/>
                    <a:pt x="2609" y="5964"/>
                  </a:cubicBezTo>
                  <a:cubicBezTo>
                    <a:pt x="2609" y="5935"/>
                    <a:pt x="2609" y="5935"/>
                    <a:pt x="2609" y="5935"/>
                  </a:cubicBezTo>
                  <a:cubicBezTo>
                    <a:pt x="2601" y="5906"/>
                    <a:pt x="2601" y="5876"/>
                    <a:pt x="2594" y="5862"/>
                  </a:cubicBezTo>
                  <a:cubicBezTo>
                    <a:pt x="2594" y="5840"/>
                    <a:pt x="2579" y="5833"/>
                    <a:pt x="2557" y="5818"/>
                  </a:cubicBezTo>
                  <a:cubicBezTo>
                    <a:pt x="2535" y="5803"/>
                    <a:pt x="2514" y="5788"/>
                    <a:pt x="2499" y="5766"/>
                  </a:cubicBezTo>
                  <a:cubicBezTo>
                    <a:pt x="2455" y="5715"/>
                    <a:pt x="2477" y="5686"/>
                    <a:pt x="2506" y="5642"/>
                  </a:cubicBezTo>
                  <a:cubicBezTo>
                    <a:pt x="2514" y="5635"/>
                    <a:pt x="2514" y="5627"/>
                    <a:pt x="2521" y="5620"/>
                  </a:cubicBezTo>
                  <a:cubicBezTo>
                    <a:pt x="2565" y="5561"/>
                    <a:pt x="2572" y="5547"/>
                    <a:pt x="2616" y="5517"/>
                  </a:cubicBezTo>
                  <a:cubicBezTo>
                    <a:pt x="2645" y="5495"/>
                    <a:pt x="2653" y="5495"/>
                    <a:pt x="2667" y="5488"/>
                  </a:cubicBezTo>
                  <a:cubicBezTo>
                    <a:pt x="2675" y="5488"/>
                    <a:pt x="2682" y="5488"/>
                    <a:pt x="2697" y="5473"/>
                  </a:cubicBezTo>
                  <a:cubicBezTo>
                    <a:pt x="2719" y="5444"/>
                    <a:pt x="2733" y="5385"/>
                    <a:pt x="2741" y="5334"/>
                  </a:cubicBezTo>
                  <a:cubicBezTo>
                    <a:pt x="2741" y="5319"/>
                    <a:pt x="2741" y="5319"/>
                    <a:pt x="2741" y="5319"/>
                  </a:cubicBezTo>
                  <a:cubicBezTo>
                    <a:pt x="2741" y="5297"/>
                    <a:pt x="2741" y="5283"/>
                    <a:pt x="2726" y="5268"/>
                  </a:cubicBezTo>
                  <a:cubicBezTo>
                    <a:pt x="2719" y="5254"/>
                    <a:pt x="2704" y="5254"/>
                    <a:pt x="2682" y="5254"/>
                  </a:cubicBezTo>
                  <a:lnTo>
                    <a:pt x="2675" y="5254"/>
                  </a:lnTo>
                  <a:cubicBezTo>
                    <a:pt x="2667" y="5254"/>
                    <a:pt x="2660" y="5254"/>
                    <a:pt x="2660" y="5254"/>
                  </a:cubicBezTo>
                  <a:cubicBezTo>
                    <a:pt x="2594" y="5254"/>
                    <a:pt x="2535" y="5195"/>
                    <a:pt x="2528" y="5166"/>
                  </a:cubicBezTo>
                  <a:cubicBezTo>
                    <a:pt x="2521" y="5136"/>
                    <a:pt x="2506" y="5100"/>
                    <a:pt x="2455" y="5048"/>
                  </a:cubicBezTo>
                  <a:cubicBezTo>
                    <a:pt x="2433" y="5026"/>
                    <a:pt x="2426" y="5012"/>
                    <a:pt x="2426" y="4990"/>
                  </a:cubicBezTo>
                  <a:cubicBezTo>
                    <a:pt x="2433" y="4961"/>
                    <a:pt x="2462" y="4946"/>
                    <a:pt x="2514" y="4924"/>
                  </a:cubicBezTo>
                  <a:cubicBezTo>
                    <a:pt x="2521" y="4924"/>
                    <a:pt x="2528" y="4916"/>
                    <a:pt x="2528" y="4916"/>
                  </a:cubicBezTo>
                  <a:cubicBezTo>
                    <a:pt x="2528" y="4902"/>
                    <a:pt x="2521" y="4880"/>
                    <a:pt x="2514" y="4858"/>
                  </a:cubicBezTo>
                  <a:cubicBezTo>
                    <a:pt x="2499" y="4828"/>
                    <a:pt x="2484" y="4799"/>
                    <a:pt x="2492" y="4770"/>
                  </a:cubicBezTo>
                  <a:cubicBezTo>
                    <a:pt x="2506" y="4748"/>
                    <a:pt x="2506" y="4748"/>
                    <a:pt x="2506" y="4748"/>
                  </a:cubicBezTo>
                  <a:cubicBezTo>
                    <a:pt x="2514" y="4711"/>
                    <a:pt x="2528" y="4682"/>
                    <a:pt x="2521" y="4653"/>
                  </a:cubicBezTo>
                  <a:cubicBezTo>
                    <a:pt x="2514" y="4623"/>
                    <a:pt x="2477" y="4594"/>
                    <a:pt x="2447" y="4594"/>
                  </a:cubicBezTo>
                  <a:lnTo>
                    <a:pt x="2440" y="4594"/>
                  </a:lnTo>
                  <a:cubicBezTo>
                    <a:pt x="2433" y="4602"/>
                    <a:pt x="2418" y="4602"/>
                    <a:pt x="2411" y="4602"/>
                  </a:cubicBezTo>
                  <a:cubicBezTo>
                    <a:pt x="2367" y="4602"/>
                    <a:pt x="2308" y="4572"/>
                    <a:pt x="2286" y="4528"/>
                  </a:cubicBezTo>
                  <a:cubicBezTo>
                    <a:pt x="2272" y="4514"/>
                    <a:pt x="2250" y="4484"/>
                    <a:pt x="2242" y="4484"/>
                  </a:cubicBezTo>
                  <a:cubicBezTo>
                    <a:pt x="2242" y="4484"/>
                    <a:pt x="2235" y="4484"/>
                    <a:pt x="2220" y="4506"/>
                  </a:cubicBezTo>
                  <a:cubicBezTo>
                    <a:pt x="2213" y="4521"/>
                    <a:pt x="2198" y="4528"/>
                    <a:pt x="2191" y="4528"/>
                  </a:cubicBezTo>
                  <a:cubicBezTo>
                    <a:pt x="2162" y="4528"/>
                    <a:pt x="2140" y="4506"/>
                    <a:pt x="2118" y="4477"/>
                  </a:cubicBezTo>
                  <a:cubicBezTo>
                    <a:pt x="2103" y="4462"/>
                    <a:pt x="2088" y="4447"/>
                    <a:pt x="2074" y="4440"/>
                  </a:cubicBezTo>
                  <a:cubicBezTo>
                    <a:pt x="2059" y="4433"/>
                    <a:pt x="2037" y="4411"/>
                    <a:pt x="2023" y="4396"/>
                  </a:cubicBezTo>
                  <a:cubicBezTo>
                    <a:pt x="2001" y="4374"/>
                    <a:pt x="1978" y="4345"/>
                    <a:pt x="1957" y="4345"/>
                  </a:cubicBezTo>
                  <a:cubicBezTo>
                    <a:pt x="1949" y="4338"/>
                    <a:pt x="1935" y="4338"/>
                    <a:pt x="1927" y="4338"/>
                  </a:cubicBezTo>
                  <a:cubicBezTo>
                    <a:pt x="1883" y="4338"/>
                    <a:pt x="1810" y="4352"/>
                    <a:pt x="1737" y="4389"/>
                  </a:cubicBezTo>
                  <a:cubicBezTo>
                    <a:pt x="1649" y="4433"/>
                    <a:pt x="1597" y="4462"/>
                    <a:pt x="1539" y="4492"/>
                  </a:cubicBezTo>
                  <a:cubicBezTo>
                    <a:pt x="1502" y="4514"/>
                    <a:pt x="1502" y="4514"/>
                    <a:pt x="1502" y="4514"/>
                  </a:cubicBezTo>
                  <a:cubicBezTo>
                    <a:pt x="1458" y="4543"/>
                    <a:pt x="1414" y="4565"/>
                    <a:pt x="1378" y="4572"/>
                  </a:cubicBezTo>
                  <a:cubicBezTo>
                    <a:pt x="1341" y="4579"/>
                    <a:pt x="1312" y="4594"/>
                    <a:pt x="1261" y="4631"/>
                  </a:cubicBezTo>
                  <a:cubicBezTo>
                    <a:pt x="1246" y="4638"/>
                    <a:pt x="1231" y="4638"/>
                    <a:pt x="1216" y="4638"/>
                  </a:cubicBezTo>
                  <a:cubicBezTo>
                    <a:pt x="1202" y="4638"/>
                    <a:pt x="1187" y="4638"/>
                    <a:pt x="1173" y="4631"/>
                  </a:cubicBezTo>
                  <a:cubicBezTo>
                    <a:pt x="1165" y="4631"/>
                    <a:pt x="1158" y="4631"/>
                    <a:pt x="1143" y="4631"/>
                  </a:cubicBezTo>
                  <a:cubicBezTo>
                    <a:pt x="1136" y="4631"/>
                    <a:pt x="1128" y="4631"/>
                    <a:pt x="1121" y="4645"/>
                  </a:cubicBezTo>
                  <a:cubicBezTo>
                    <a:pt x="1070" y="4697"/>
                    <a:pt x="1026" y="4711"/>
                    <a:pt x="997" y="4711"/>
                  </a:cubicBezTo>
                  <a:cubicBezTo>
                    <a:pt x="982" y="4711"/>
                    <a:pt x="967" y="4697"/>
                    <a:pt x="953" y="4682"/>
                  </a:cubicBezTo>
                  <a:cubicBezTo>
                    <a:pt x="938" y="4675"/>
                    <a:pt x="923" y="4653"/>
                    <a:pt x="894" y="4653"/>
                  </a:cubicBezTo>
                  <a:cubicBezTo>
                    <a:pt x="894" y="4653"/>
                    <a:pt x="894" y="4653"/>
                    <a:pt x="887" y="4660"/>
                  </a:cubicBezTo>
                  <a:cubicBezTo>
                    <a:pt x="879" y="4660"/>
                    <a:pt x="872" y="4660"/>
                    <a:pt x="857" y="4660"/>
                  </a:cubicBezTo>
                  <a:cubicBezTo>
                    <a:pt x="792" y="4660"/>
                    <a:pt x="696" y="4638"/>
                    <a:pt x="623" y="4602"/>
                  </a:cubicBezTo>
                  <a:cubicBezTo>
                    <a:pt x="616" y="4602"/>
                    <a:pt x="601" y="4602"/>
                    <a:pt x="594" y="4602"/>
                  </a:cubicBezTo>
                  <a:cubicBezTo>
                    <a:pt x="572" y="4602"/>
                    <a:pt x="542" y="4609"/>
                    <a:pt x="513" y="4631"/>
                  </a:cubicBezTo>
                  <a:cubicBezTo>
                    <a:pt x="476" y="4653"/>
                    <a:pt x="476" y="4653"/>
                    <a:pt x="476" y="4653"/>
                  </a:cubicBezTo>
                  <a:cubicBezTo>
                    <a:pt x="491" y="4616"/>
                    <a:pt x="491" y="4616"/>
                    <a:pt x="491" y="4616"/>
                  </a:cubicBezTo>
                  <a:cubicBezTo>
                    <a:pt x="491" y="4594"/>
                    <a:pt x="498" y="4579"/>
                    <a:pt x="506" y="4557"/>
                  </a:cubicBezTo>
                  <a:cubicBezTo>
                    <a:pt x="513" y="4543"/>
                    <a:pt x="520" y="4521"/>
                    <a:pt x="528" y="4506"/>
                  </a:cubicBezTo>
                  <a:cubicBezTo>
                    <a:pt x="535" y="4440"/>
                    <a:pt x="579" y="4396"/>
                    <a:pt x="630" y="4338"/>
                  </a:cubicBezTo>
                  <a:cubicBezTo>
                    <a:pt x="674" y="4301"/>
                    <a:pt x="674" y="4272"/>
                    <a:pt x="674" y="4228"/>
                  </a:cubicBezTo>
                  <a:cubicBezTo>
                    <a:pt x="682" y="4213"/>
                    <a:pt x="682" y="4198"/>
                    <a:pt x="682" y="4176"/>
                  </a:cubicBezTo>
                  <a:cubicBezTo>
                    <a:pt x="696" y="4103"/>
                    <a:pt x="726" y="4088"/>
                    <a:pt x="777" y="4066"/>
                  </a:cubicBezTo>
                  <a:cubicBezTo>
                    <a:pt x="784" y="4059"/>
                    <a:pt x="799" y="4052"/>
                    <a:pt x="813" y="4045"/>
                  </a:cubicBezTo>
                  <a:cubicBezTo>
                    <a:pt x="850" y="4023"/>
                    <a:pt x="850" y="3986"/>
                    <a:pt x="850" y="3927"/>
                  </a:cubicBezTo>
                  <a:cubicBezTo>
                    <a:pt x="850" y="3891"/>
                    <a:pt x="850" y="3854"/>
                    <a:pt x="865" y="3825"/>
                  </a:cubicBezTo>
                  <a:cubicBezTo>
                    <a:pt x="872" y="3795"/>
                    <a:pt x="879" y="3781"/>
                    <a:pt x="865" y="3766"/>
                  </a:cubicBezTo>
                  <a:cubicBezTo>
                    <a:pt x="850" y="3744"/>
                    <a:pt x="821" y="3729"/>
                    <a:pt x="777" y="3729"/>
                  </a:cubicBezTo>
                  <a:cubicBezTo>
                    <a:pt x="696" y="3729"/>
                    <a:pt x="616" y="3700"/>
                    <a:pt x="616" y="3627"/>
                  </a:cubicBezTo>
                  <a:cubicBezTo>
                    <a:pt x="616" y="3576"/>
                    <a:pt x="608" y="3576"/>
                    <a:pt x="594" y="3576"/>
                  </a:cubicBezTo>
                  <a:cubicBezTo>
                    <a:pt x="579" y="3576"/>
                    <a:pt x="564" y="3583"/>
                    <a:pt x="542" y="3583"/>
                  </a:cubicBezTo>
                  <a:cubicBezTo>
                    <a:pt x="535" y="3583"/>
                    <a:pt x="528" y="3583"/>
                    <a:pt x="520" y="3583"/>
                  </a:cubicBezTo>
                  <a:cubicBezTo>
                    <a:pt x="476" y="3583"/>
                    <a:pt x="447" y="3554"/>
                    <a:pt x="418" y="3532"/>
                  </a:cubicBezTo>
                  <a:cubicBezTo>
                    <a:pt x="403" y="3517"/>
                    <a:pt x="388" y="3502"/>
                    <a:pt x="374" y="3488"/>
                  </a:cubicBezTo>
                  <a:cubicBezTo>
                    <a:pt x="301" y="3451"/>
                    <a:pt x="264" y="3378"/>
                    <a:pt x="249" y="3283"/>
                  </a:cubicBezTo>
                  <a:cubicBezTo>
                    <a:pt x="242" y="3209"/>
                    <a:pt x="220" y="3195"/>
                    <a:pt x="183" y="3165"/>
                  </a:cubicBezTo>
                  <a:cubicBezTo>
                    <a:pt x="176" y="3158"/>
                    <a:pt x="161" y="3143"/>
                    <a:pt x="154" y="3136"/>
                  </a:cubicBezTo>
                  <a:cubicBezTo>
                    <a:pt x="125" y="3107"/>
                    <a:pt x="110" y="3055"/>
                    <a:pt x="88" y="3004"/>
                  </a:cubicBezTo>
                  <a:cubicBezTo>
                    <a:pt x="73" y="2967"/>
                    <a:pt x="59" y="2931"/>
                    <a:pt x="37" y="2894"/>
                  </a:cubicBezTo>
                  <a:cubicBezTo>
                    <a:pt x="0" y="2828"/>
                    <a:pt x="29" y="2762"/>
                    <a:pt x="66" y="2689"/>
                  </a:cubicBezTo>
                  <a:cubicBezTo>
                    <a:pt x="73" y="2660"/>
                    <a:pt x="88" y="2638"/>
                    <a:pt x="95" y="2608"/>
                  </a:cubicBezTo>
                  <a:cubicBezTo>
                    <a:pt x="110" y="2572"/>
                    <a:pt x="110" y="2550"/>
                    <a:pt x="110" y="2535"/>
                  </a:cubicBezTo>
                  <a:cubicBezTo>
                    <a:pt x="117" y="2506"/>
                    <a:pt x="117" y="2498"/>
                    <a:pt x="154" y="2469"/>
                  </a:cubicBezTo>
                  <a:cubicBezTo>
                    <a:pt x="176" y="2447"/>
                    <a:pt x="191" y="2447"/>
                    <a:pt x="205" y="2440"/>
                  </a:cubicBezTo>
                  <a:cubicBezTo>
                    <a:pt x="205" y="2440"/>
                    <a:pt x="213" y="2440"/>
                    <a:pt x="213" y="2433"/>
                  </a:cubicBezTo>
                  <a:cubicBezTo>
                    <a:pt x="213" y="2433"/>
                    <a:pt x="198" y="2418"/>
                    <a:pt x="198" y="2403"/>
                  </a:cubicBezTo>
                  <a:cubicBezTo>
                    <a:pt x="161" y="2330"/>
                    <a:pt x="198" y="2257"/>
                    <a:pt x="249" y="2220"/>
                  </a:cubicBezTo>
                  <a:cubicBezTo>
                    <a:pt x="264" y="2205"/>
                    <a:pt x="286" y="2198"/>
                    <a:pt x="315" y="2191"/>
                  </a:cubicBezTo>
                  <a:cubicBezTo>
                    <a:pt x="359" y="2176"/>
                    <a:pt x="403" y="2154"/>
                    <a:pt x="425" y="2110"/>
                  </a:cubicBezTo>
                  <a:cubicBezTo>
                    <a:pt x="447" y="2051"/>
                    <a:pt x="484" y="2015"/>
                    <a:pt x="528" y="2015"/>
                  </a:cubicBezTo>
                  <a:cubicBezTo>
                    <a:pt x="542" y="2015"/>
                    <a:pt x="564" y="2022"/>
                    <a:pt x="579" y="2037"/>
                  </a:cubicBezTo>
                  <a:cubicBezTo>
                    <a:pt x="594" y="2044"/>
                    <a:pt x="601" y="2044"/>
                    <a:pt x="608" y="2044"/>
                  </a:cubicBezTo>
                  <a:cubicBezTo>
                    <a:pt x="637" y="2044"/>
                    <a:pt x="660" y="2015"/>
                    <a:pt x="696" y="1978"/>
                  </a:cubicBezTo>
                  <a:cubicBezTo>
                    <a:pt x="704" y="1964"/>
                    <a:pt x="704" y="1956"/>
                    <a:pt x="704" y="1949"/>
                  </a:cubicBezTo>
                  <a:cubicBezTo>
                    <a:pt x="704" y="1942"/>
                    <a:pt x="689" y="1927"/>
                    <a:pt x="674" y="1919"/>
                  </a:cubicBezTo>
                  <a:cubicBezTo>
                    <a:pt x="667" y="1912"/>
                    <a:pt x="652" y="1905"/>
                    <a:pt x="645" y="1897"/>
                  </a:cubicBezTo>
                  <a:cubicBezTo>
                    <a:pt x="637" y="1890"/>
                    <a:pt x="637" y="1890"/>
                    <a:pt x="637" y="1890"/>
                  </a:cubicBezTo>
                  <a:cubicBezTo>
                    <a:pt x="645" y="1868"/>
                    <a:pt x="645" y="1868"/>
                    <a:pt x="645" y="1868"/>
                  </a:cubicBezTo>
                  <a:cubicBezTo>
                    <a:pt x="652" y="1832"/>
                    <a:pt x="660" y="1795"/>
                    <a:pt x="696" y="1788"/>
                  </a:cubicBezTo>
                  <a:cubicBezTo>
                    <a:pt x="704" y="1788"/>
                    <a:pt x="711" y="1788"/>
                    <a:pt x="718" y="1788"/>
                  </a:cubicBezTo>
                  <a:cubicBezTo>
                    <a:pt x="755" y="1788"/>
                    <a:pt x="777" y="1810"/>
                    <a:pt x="799" y="1846"/>
                  </a:cubicBezTo>
                  <a:cubicBezTo>
                    <a:pt x="799" y="1854"/>
                    <a:pt x="806" y="1868"/>
                    <a:pt x="813" y="1883"/>
                  </a:cubicBezTo>
                  <a:cubicBezTo>
                    <a:pt x="828" y="1912"/>
                    <a:pt x="843" y="1949"/>
                    <a:pt x="857" y="1949"/>
                  </a:cubicBezTo>
                  <a:cubicBezTo>
                    <a:pt x="872" y="1949"/>
                    <a:pt x="879" y="1942"/>
                    <a:pt x="894" y="1927"/>
                  </a:cubicBezTo>
                  <a:cubicBezTo>
                    <a:pt x="960" y="1854"/>
                    <a:pt x="989" y="1832"/>
                    <a:pt x="1048" y="1810"/>
                  </a:cubicBezTo>
                  <a:cubicBezTo>
                    <a:pt x="1063" y="1810"/>
                    <a:pt x="1070" y="1810"/>
                    <a:pt x="1077" y="1810"/>
                  </a:cubicBezTo>
                  <a:cubicBezTo>
                    <a:pt x="1136" y="1810"/>
                    <a:pt x="1180" y="1861"/>
                    <a:pt x="1195" y="1883"/>
                  </a:cubicBezTo>
                  <a:cubicBezTo>
                    <a:pt x="1209" y="1905"/>
                    <a:pt x="1224" y="1912"/>
                    <a:pt x="1238" y="1912"/>
                  </a:cubicBezTo>
                  <a:cubicBezTo>
                    <a:pt x="1246" y="1912"/>
                    <a:pt x="1253" y="1912"/>
                    <a:pt x="1253" y="1897"/>
                  </a:cubicBezTo>
                  <a:cubicBezTo>
                    <a:pt x="1261" y="1876"/>
                    <a:pt x="1268" y="1876"/>
                    <a:pt x="1275" y="1876"/>
                  </a:cubicBezTo>
                  <a:cubicBezTo>
                    <a:pt x="1290" y="1876"/>
                    <a:pt x="1304" y="1890"/>
                    <a:pt x="1319" y="1905"/>
                  </a:cubicBezTo>
                  <a:cubicBezTo>
                    <a:pt x="1326" y="1912"/>
                    <a:pt x="1334" y="1919"/>
                    <a:pt x="1341" y="1927"/>
                  </a:cubicBezTo>
                  <a:cubicBezTo>
                    <a:pt x="1348" y="1934"/>
                    <a:pt x="1356" y="1942"/>
                    <a:pt x="1370" y="1942"/>
                  </a:cubicBezTo>
                  <a:cubicBezTo>
                    <a:pt x="1400" y="1942"/>
                    <a:pt x="1422" y="1927"/>
                    <a:pt x="1444" y="1919"/>
                  </a:cubicBezTo>
                  <a:cubicBezTo>
                    <a:pt x="1480" y="1897"/>
                    <a:pt x="1488" y="1868"/>
                    <a:pt x="1480" y="1832"/>
                  </a:cubicBezTo>
                  <a:cubicBezTo>
                    <a:pt x="1480" y="1810"/>
                    <a:pt x="1488" y="1780"/>
                    <a:pt x="1502" y="1766"/>
                  </a:cubicBezTo>
                  <a:cubicBezTo>
                    <a:pt x="1517" y="1736"/>
                    <a:pt x="1524" y="1729"/>
                    <a:pt x="1510" y="1722"/>
                  </a:cubicBezTo>
                  <a:cubicBezTo>
                    <a:pt x="1502" y="1707"/>
                    <a:pt x="1495" y="1707"/>
                    <a:pt x="1480" y="1700"/>
                  </a:cubicBezTo>
                  <a:cubicBezTo>
                    <a:pt x="1458" y="1685"/>
                    <a:pt x="1436" y="1670"/>
                    <a:pt x="1436" y="1626"/>
                  </a:cubicBezTo>
                  <a:cubicBezTo>
                    <a:pt x="1436" y="1612"/>
                    <a:pt x="1436" y="1604"/>
                    <a:pt x="1436" y="1597"/>
                  </a:cubicBezTo>
                  <a:cubicBezTo>
                    <a:pt x="1436" y="1560"/>
                    <a:pt x="1436" y="1531"/>
                    <a:pt x="1480" y="1495"/>
                  </a:cubicBezTo>
                  <a:cubicBezTo>
                    <a:pt x="1488" y="1480"/>
                    <a:pt x="1502" y="1473"/>
                    <a:pt x="1517" y="1473"/>
                  </a:cubicBezTo>
                  <a:cubicBezTo>
                    <a:pt x="1546" y="1473"/>
                    <a:pt x="1568" y="1502"/>
                    <a:pt x="1590" y="1524"/>
                  </a:cubicBezTo>
                  <a:cubicBezTo>
                    <a:pt x="1590" y="1524"/>
                    <a:pt x="1597" y="1531"/>
                    <a:pt x="1605" y="1538"/>
                  </a:cubicBezTo>
                  <a:cubicBezTo>
                    <a:pt x="1619" y="1553"/>
                    <a:pt x="1649" y="1583"/>
                    <a:pt x="1678" y="1583"/>
                  </a:cubicBezTo>
                  <a:cubicBezTo>
                    <a:pt x="1693" y="1583"/>
                    <a:pt x="1700" y="1583"/>
                    <a:pt x="1707" y="1568"/>
                  </a:cubicBezTo>
                  <a:cubicBezTo>
                    <a:pt x="1751" y="1516"/>
                    <a:pt x="1766" y="1473"/>
                    <a:pt x="1759" y="1451"/>
                  </a:cubicBezTo>
                  <a:cubicBezTo>
                    <a:pt x="1744" y="1428"/>
                    <a:pt x="1737" y="1392"/>
                    <a:pt x="1751" y="1363"/>
                  </a:cubicBezTo>
                  <a:cubicBezTo>
                    <a:pt x="1759" y="1341"/>
                    <a:pt x="1781" y="1333"/>
                    <a:pt x="1803" y="1326"/>
                  </a:cubicBezTo>
                  <a:cubicBezTo>
                    <a:pt x="1832" y="1326"/>
                    <a:pt x="1832" y="1319"/>
                    <a:pt x="1832" y="1289"/>
                  </a:cubicBezTo>
                  <a:cubicBezTo>
                    <a:pt x="1839" y="1282"/>
                    <a:pt x="1839" y="1282"/>
                    <a:pt x="1839" y="1275"/>
                  </a:cubicBezTo>
                  <a:cubicBezTo>
                    <a:pt x="1847" y="1238"/>
                    <a:pt x="1898" y="1231"/>
                    <a:pt x="1942" y="1231"/>
                  </a:cubicBezTo>
                  <a:cubicBezTo>
                    <a:pt x="1957" y="1231"/>
                    <a:pt x="1971" y="1231"/>
                    <a:pt x="1978" y="1223"/>
                  </a:cubicBezTo>
                  <a:cubicBezTo>
                    <a:pt x="1986" y="1223"/>
                    <a:pt x="1993" y="1216"/>
                    <a:pt x="2008" y="1194"/>
                  </a:cubicBezTo>
                  <a:cubicBezTo>
                    <a:pt x="2015" y="1179"/>
                    <a:pt x="2023" y="1165"/>
                    <a:pt x="2037" y="1143"/>
                  </a:cubicBezTo>
                  <a:cubicBezTo>
                    <a:pt x="2052" y="1128"/>
                    <a:pt x="2066" y="1121"/>
                    <a:pt x="2088" y="1121"/>
                  </a:cubicBezTo>
                  <a:cubicBezTo>
                    <a:pt x="2103" y="1121"/>
                    <a:pt x="2125" y="1128"/>
                    <a:pt x="2140" y="1135"/>
                  </a:cubicBezTo>
                  <a:cubicBezTo>
                    <a:pt x="2154" y="1135"/>
                    <a:pt x="2169" y="1143"/>
                    <a:pt x="2176" y="1143"/>
                  </a:cubicBezTo>
                  <a:cubicBezTo>
                    <a:pt x="2213" y="1143"/>
                    <a:pt x="2242" y="1128"/>
                    <a:pt x="2286" y="1092"/>
                  </a:cubicBezTo>
                  <a:cubicBezTo>
                    <a:pt x="2301" y="1084"/>
                    <a:pt x="2308" y="1077"/>
                    <a:pt x="2323" y="1062"/>
                  </a:cubicBezTo>
                  <a:cubicBezTo>
                    <a:pt x="2360" y="1033"/>
                    <a:pt x="2396" y="996"/>
                    <a:pt x="2433" y="996"/>
                  </a:cubicBezTo>
                  <a:cubicBezTo>
                    <a:pt x="2455" y="996"/>
                    <a:pt x="2477" y="1011"/>
                    <a:pt x="2499" y="1018"/>
                  </a:cubicBezTo>
                  <a:cubicBezTo>
                    <a:pt x="2521" y="1033"/>
                    <a:pt x="2543" y="1047"/>
                    <a:pt x="2565" y="1047"/>
                  </a:cubicBezTo>
                  <a:cubicBezTo>
                    <a:pt x="2572" y="1047"/>
                    <a:pt x="2572" y="1040"/>
                    <a:pt x="2579" y="1040"/>
                  </a:cubicBezTo>
                  <a:cubicBezTo>
                    <a:pt x="2594" y="1033"/>
                    <a:pt x="2609" y="1026"/>
                    <a:pt x="2631" y="1011"/>
                  </a:cubicBezTo>
                  <a:cubicBezTo>
                    <a:pt x="2660" y="996"/>
                    <a:pt x="2704" y="982"/>
                    <a:pt x="2719" y="960"/>
                  </a:cubicBezTo>
                  <a:cubicBezTo>
                    <a:pt x="2733" y="938"/>
                    <a:pt x="2741" y="930"/>
                    <a:pt x="2748" y="908"/>
                  </a:cubicBezTo>
                  <a:cubicBezTo>
                    <a:pt x="2755" y="894"/>
                    <a:pt x="2763" y="879"/>
                    <a:pt x="2777" y="857"/>
                  </a:cubicBezTo>
                  <a:cubicBezTo>
                    <a:pt x="2814" y="798"/>
                    <a:pt x="2880" y="762"/>
                    <a:pt x="2924" y="747"/>
                  </a:cubicBezTo>
                  <a:cubicBezTo>
                    <a:pt x="2931" y="747"/>
                    <a:pt x="2938" y="747"/>
                    <a:pt x="2953" y="747"/>
                  </a:cubicBezTo>
                  <a:cubicBezTo>
                    <a:pt x="2983" y="740"/>
                    <a:pt x="3026" y="733"/>
                    <a:pt x="3070" y="703"/>
                  </a:cubicBezTo>
                  <a:cubicBezTo>
                    <a:pt x="3078" y="696"/>
                    <a:pt x="3092" y="688"/>
                    <a:pt x="3100" y="681"/>
                  </a:cubicBezTo>
                  <a:cubicBezTo>
                    <a:pt x="3129" y="659"/>
                    <a:pt x="3151" y="637"/>
                    <a:pt x="3173" y="637"/>
                  </a:cubicBezTo>
                  <a:cubicBezTo>
                    <a:pt x="3180" y="637"/>
                    <a:pt x="3202" y="645"/>
                    <a:pt x="3202" y="666"/>
                  </a:cubicBezTo>
                  <a:cubicBezTo>
                    <a:pt x="3202" y="674"/>
                    <a:pt x="3209" y="674"/>
                    <a:pt x="3209" y="674"/>
                  </a:cubicBezTo>
                  <a:cubicBezTo>
                    <a:pt x="3209" y="674"/>
                    <a:pt x="3232" y="659"/>
                    <a:pt x="3232" y="637"/>
                  </a:cubicBezTo>
                  <a:cubicBezTo>
                    <a:pt x="3239" y="593"/>
                    <a:pt x="3268" y="593"/>
                    <a:pt x="3297" y="586"/>
                  </a:cubicBezTo>
                  <a:cubicBezTo>
                    <a:pt x="3312" y="586"/>
                    <a:pt x="3334" y="586"/>
                    <a:pt x="3356" y="578"/>
                  </a:cubicBezTo>
                  <a:cubicBezTo>
                    <a:pt x="3378" y="578"/>
                    <a:pt x="3385" y="571"/>
                    <a:pt x="3393" y="571"/>
                  </a:cubicBezTo>
                  <a:lnTo>
                    <a:pt x="3393" y="571"/>
                  </a:lnTo>
                  <a:cubicBezTo>
                    <a:pt x="3400" y="564"/>
                    <a:pt x="3400" y="557"/>
                    <a:pt x="3407" y="542"/>
                  </a:cubicBezTo>
                  <a:cubicBezTo>
                    <a:pt x="3407" y="527"/>
                    <a:pt x="3407" y="513"/>
                    <a:pt x="3415" y="505"/>
                  </a:cubicBezTo>
                  <a:cubicBezTo>
                    <a:pt x="3422" y="469"/>
                    <a:pt x="3429" y="439"/>
                    <a:pt x="3459" y="410"/>
                  </a:cubicBezTo>
                  <a:cubicBezTo>
                    <a:pt x="3481" y="381"/>
                    <a:pt x="3503" y="359"/>
                    <a:pt x="3525" y="344"/>
                  </a:cubicBezTo>
                  <a:cubicBezTo>
                    <a:pt x="3539" y="337"/>
                    <a:pt x="3554" y="329"/>
                    <a:pt x="3561" y="322"/>
                  </a:cubicBezTo>
                  <a:cubicBezTo>
                    <a:pt x="3576" y="307"/>
                    <a:pt x="3583" y="271"/>
                    <a:pt x="3583" y="242"/>
                  </a:cubicBezTo>
                  <a:cubicBezTo>
                    <a:pt x="3583" y="227"/>
                    <a:pt x="3591" y="212"/>
                    <a:pt x="3591" y="197"/>
                  </a:cubicBezTo>
                  <a:cubicBezTo>
                    <a:pt x="3591" y="190"/>
                    <a:pt x="3591" y="176"/>
                    <a:pt x="3591" y="168"/>
                  </a:cubicBezTo>
                  <a:cubicBezTo>
                    <a:pt x="3591" y="124"/>
                    <a:pt x="3591" y="80"/>
                    <a:pt x="3642" y="44"/>
                  </a:cubicBezTo>
                  <a:cubicBezTo>
                    <a:pt x="3686" y="14"/>
                    <a:pt x="3715" y="0"/>
                    <a:pt x="3737" y="0"/>
                  </a:cubicBezTo>
                  <a:cubicBezTo>
                    <a:pt x="3759" y="0"/>
                    <a:pt x="3774" y="7"/>
                    <a:pt x="3788" y="22"/>
                  </a:cubicBezTo>
                  <a:cubicBezTo>
                    <a:pt x="3818" y="66"/>
                    <a:pt x="3818" y="124"/>
                    <a:pt x="3788" y="168"/>
                  </a:cubicBezTo>
                  <a:cubicBezTo>
                    <a:pt x="3781" y="176"/>
                    <a:pt x="3781" y="183"/>
                    <a:pt x="3788" y="183"/>
                  </a:cubicBezTo>
                  <a:cubicBezTo>
                    <a:pt x="3788" y="205"/>
                    <a:pt x="3825" y="219"/>
                    <a:pt x="3847" y="227"/>
                  </a:cubicBezTo>
                  <a:cubicBezTo>
                    <a:pt x="3847" y="234"/>
                    <a:pt x="3847" y="234"/>
                    <a:pt x="3847" y="234"/>
                  </a:cubicBezTo>
                  <a:cubicBezTo>
                    <a:pt x="3884" y="249"/>
                    <a:pt x="3913" y="278"/>
                    <a:pt x="3935" y="315"/>
                  </a:cubicBezTo>
                  <a:cubicBezTo>
                    <a:pt x="3942" y="329"/>
                    <a:pt x="3964" y="337"/>
                    <a:pt x="3979" y="337"/>
                  </a:cubicBezTo>
                  <a:cubicBezTo>
                    <a:pt x="3986" y="337"/>
                    <a:pt x="3994" y="337"/>
                    <a:pt x="3994" y="337"/>
                  </a:cubicBezTo>
                  <a:cubicBezTo>
                    <a:pt x="4008" y="337"/>
                    <a:pt x="4067" y="344"/>
                    <a:pt x="4082" y="388"/>
                  </a:cubicBezTo>
                  <a:cubicBezTo>
                    <a:pt x="4089" y="417"/>
                    <a:pt x="4074" y="461"/>
                    <a:pt x="4059" y="491"/>
                  </a:cubicBezTo>
                  <a:cubicBezTo>
                    <a:pt x="4059" y="498"/>
                    <a:pt x="4052" y="498"/>
                    <a:pt x="4052" y="505"/>
                  </a:cubicBezTo>
                  <a:cubicBezTo>
                    <a:pt x="4045" y="527"/>
                    <a:pt x="4045" y="593"/>
                    <a:pt x="4067" y="608"/>
                  </a:cubicBezTo>
                  <a:cubicBezTo>
                    <a:pt x="4074" y="623"/>
                    <a:pt x="4089" y="630"/>
                    <a:pt x="4104" y="637"/>
                  </a:cubicBezTo>
                  <a:cubicBezTo>
                    <a:pt x="4118" y="652"/>
                    <a:pt x="4147" y="674"/>
                    <a:pt x="4162" y="696"/>
                  </a:cubicBezTo>
                  <a:cubicBezTo>
                    <a:pt x="4169" y="703"/>
                    <a:pt x="4177" y="718"/>
                    <a:pt x="4191" y="725"/>
                  </a:cubicBezTo>
                  <a:cubicBezTo>
                    <a:pt x="4214" y="740"/>
                    <a:pt x="4243" y="762"/>
                    <a:pt x="4235" y="798"/>
                  </a:cubicBezTo>
                  <a:cubicBezTo>
                    <a:pt x="4228" y="806"/>
                    <a:pt x="4228" y="820"/>
                    <a:pt x="4235" y="820"/>
                  </a:cubicBezTo>
                  <a:cubicBezTo>
                    <a:pt x="4235" y="828"/>
                    <a:pt x="4250" y="828"/>
                    <a:pt x="4257" y="828"/>
                  </a:cubicBezTo>
                  <a:cubicBezTo>
                    <a:pt x="4265" y="828"/>
                    <a:pt x="4272" y="828"/>
                    <a:pt x="4279" y="828"/>
                  </a:cubicBezTo>
                  <a:cubicBezTo>
                    <a:pt x="4287" y="828"/>
                    <a:pt x="4294" y="820"/>
                    <a:pt x="4301" y="820"/>
                  </a:cubicBezTo>
                  <a:cubicBezTo>
                    <a:pt x="4316" y="820"/>
                    <a:pt x="4331" y="813"/>
                    <a:pt x="4338" y="813"/>
                  </a:cubicBezTo>
                  <a:cubicBezTo>
                    <a:pt x="4353" y="813"/>
                    <a:pt x="4375" y="820"/>
                    <a:pt x="4375" y="850"/>
                  </a:cubicBezTo>
                  <a:lnTo>
                    <a:pt x="4375" y="850"/>
                  </a:lnTo>
                  <a:lnTo>
                    <a:pt x="4375" y="857"/>
                  </a:lnTo>
                  <a:cubicBezTo>
                    <a:pt x="4375" y="908"/>
                    <a:pt x="4375" y="908"/>
                    <a:pt x="4375" y="908"/>
                  </a:cubicBezTo>
                  <a:cubicBezTo>
                    <a:pt x="4375" y="945"/>
                    <a:pt x="4382" y="982"/>
                    <a:pt x="4404" y="1018"/>
                  </a:cubicBezTo>
                  <a:cubicBezTo>
                    <a:pt x="4433" y="1077"/>
                    <a:pt x="4477" y="1187"/>
                    <a:pt x="4433" y="1260"/>
                  </a:cubicBezTo>
                  <a:cubicBezTo>
                    <a:pt x="4426" y="1267"/>
                    <a:pt x="4419" y="1282"/>
                    <a:pt x="4411" y="1297"/>
                  </a:cubicBezTo>
                  <a:cubicBezTo>
                    <a:pt x="4382" y="1355"/>
                    <a:pt x="4360" y="1407"/>
                    <a:pt x="4316" y="1407"/>
                  </a:cubicBezTo>
                  <a:cubicBezTo>
                    <a:pt x="4309" y="1407"/>
                    <a:pt x="4309" y="1407"/>
                    <a:pt x="4309" y="1407"/>
                  </a:cubicBezTo>
                  <a:cubicBezTo>
                    <a:pt x="4279" y="1407"/>
                    <a:pt x="4265" y="1385"/>
                    <a:pt x="4250" y="1370"/>
                  </a:cubicBezTo>
                  <a:cubicBezTo>
                    <a:pt x="4243" y="1355"/>
                    <a:pt x="4228" y="1341"/>
                    <a:pt x="4214" y="1341"/>
                  </a:cubicBezTo>
                  <a:lnTo>
                    <a:pt x="4206" y="1341"/>
                  </a:lnTo>
                  <a:cubicBezTo>
                    <a:pt x="4177" y="1341"/>
                    <a:pt x="4155" y="1363"/>
                    <a:pt x="4140" y="1392"/>
                  </a:cubicBezTo>
                  <a:cubicBezTo>
                    <a:pt x="4133" y="1407"/>
                    <a:pt x="4118" y="1414"/>
                    <a:pt x="4111" y="1421"/>
                  </a:cubicBezTo>
                  <a:cubicBezTo>
                    <a:pt x="4089" y="1451"/>
                    <a:pt x="4067" y="1473"/>
                    <a:pt x="4074" y="1502"/>
                  </a:cubicBezTo>
                  <a:cubicBezTo>
                    <a:pt x="4074" y="1516"/>
                    <a:pt x="4082" y="1538"/>
                    <a:pt x="4089" y="1553"/>
                  </a:cubicBezTo>
                  <a:cubicBezTo>
                    <a:pt x="4096" y="1583"/>
                    <a:pt x="4111" y="1619"/>
                    <a:pt x="4104" y="1648"/>
                  </a:cubicBezTo>
                  <a:cubicBezTo>
                    <a:pt x="4104" y="1663"/>
                    <a:pt x="4104" y="1670"/>
                    <a:pt x="4104" y="1678"/>
                  </a:cubicBezTo>
                  <a:cubicBezTo>
                    <a:pt x="4096" y="1714"/>
                    <a:pt x="4096" y="1736"/>
                    <a:pt x="4059" y="1773"/>
                  </a:cubicBezTo>
                  <a:cubicBezTo>
                    <a:pt x="4045" y="1780"/>
                    <a:pt x="4045" y="1780"/>
                    <a:pt x="4045" y="1780"/>
                  </a:cubicBezTo>
                  <a:cubicBezTo>
                    <a:pt x="4038" y="1788"/>
                    <a:pt x="4023" y="1802"/>
                    <a:pt x="4023" y="1810"/>
                  </a:cubicBezTo>
                  <a:lnTo>
                    <a:pt x="4023" y="1810"/>
                  </a:lnTo>
                  <a:cubicBezTo>
                    <a:pt x="4030" y="1810"/>
                    <a:pt x="4038" y="1810"/>
                    <a:pt x="4059" y="1810"/>
                  </a:cubicBezTo>
                  <a:cubicBezTo>
                    <a:pt x="4133" y="1824"/>
                    <a:pt x="4169" y="1861"/>
                    <a:pt x="4199" y="1890"/>
                  </a:cubicBezTo>
                  <a:cubicBezTo>
                    <a:pt x="4214" y="1905"/>
                    <a:pt x="4214" y="1905"/>
                    <a:pt x="4214" y="1905"/>
                  </a:cubicBezTo>
                  <a:cubicBezTo>
                    <a:pt x="4235" y="1927"/>
                    <a:pt x="4243" y="1949"/>
                    <a:pt x="4250" y="1971"/>
                  </a:cubicBezTo>
                  <a:cubicBezTo>
                    <a:pt x="4250" y="1985"/>
                    <a:pt x="4250" y="1993"/>
                    <a:pt x="4257" y="2007"/>
                  </a:cubicBezTo>
                  <a:cubicBezTo>
                    <a:pt x="4265" y="2029"/>
                    <a:pt x="4272" y="2037"/>
                    <a:pt x="4287" y="2051"/>
                  </a:cubicBezTo>
                  <a:cubicBezTo>
                    <a:pt x="4294" y="2059"/>
                    <a:pt x="4301" y="2066"/>
                    <a:pt x="4316" y="2081"/>
                  </a:cubicBezTo>
                  <a:cubicBezTo>
                    <a:pt x="4345" y="2125"/>
                    <a:pt x="4360" y="2183"/>
                    <a:pt x="4353" y="2227"/>
                  </a:cubicBezTo>
                  <a:cubicBezTo>
                    <a:pt x="4345" y="2249"/>
                    <a:pt x="4338" y="2315"/>
                    <a:pt x="4294" y="2315"/>
                  </a:cubicBezTo>
                  <a:cubicBezTo>
                    <a:pt x="4279" y="2315"/>
                    <a:pt x="4265" y="2308"/>
                    <a:pt x="4250" y="2301"/>
                  </a:cubicBezTo>
                  <a:cubicBezTo>
                    <a:pt x="4235" y="2286"/>
                    <a:pt x="4214" y="2286"/>
                    <a:pt x="4206" y="2286"/>
                  </a:cubicBezTo>
                  <a:cubicBezTo>
                    <a:pt x="4184" y="2286"/>
                    <a:pt x="4162" y="2293"/>
                    <a:pt x="4155" y="2301"/>
                  </a:cubicBezTo>
                  <a:cubicBezTo>
                    <a:pt x="4155" y="2308"/>
                    <a:pt x="4155" y="2308"/>
                    <a:pt x="4155" y="2308"/>
                  </a:cubicBezTo>
                  <a:cubicBezTo>
                    <a:pt x="4155" y="2315"/>
                    <a:pt x="4162" y="2315"/>
                    <a:pt x="4177" y="2323"/>
                  </a:cubicBezTo>
                  <a:cubicBezTo>
                    <a:pt x="4191" y="2323"/>
                    <a:pt x="4221" y="2330"/>
                    <a:pt x="4221" y="2359"/>
                  </a:cubicBezTo>
                  <a:cubicBezTo>
                    <a:pt x="4228" y="2388"/>
                    <a:pt x="4221" y="2425"/>
                    <a:pt x="4206" y="2440"/>
                  </a:cubicBezTo>
                  <a:cubicBezTo>
                    <a:pt x="4191" y="2454"/>
                    <a:pt x="4177" y="2462"/>
                    <a:pt x="4162" y="2462"/>
                  </a:cubicBezTo>
                  <a:cubicBezTo>
                    <a:pt x="4147" y="2462"/>
                    <a:pt x="4140" y="2462"/>
                    <a:pt x="4126" y="2454"/>
                  </a:cubicBezTo>
                  <a:cubicBezTo>
                    <a:pt x="4111" y="2447"/>
                    <a:pt x="4096" y="2433"/>
                    <a:pt x="4082" y="2425"/>
                  </a:cubicBezTo>
                  <a:cubicBezTo>
                    <a:pt x="4067" y="2410"/>
                    <a:pt x="4052" y="2403"/>
                    <a:pt x="4045" y="2403"/>
                  </a:cubicBezTo>
                  <a:cubicBezTo>
                    <a:pt x="4038" y="2403"/>
                    <a:pt x="4038" y="2403"/>
                    <a:pt x="4023" y="2418"/>
                  </a:cubicBezTo>
                  <a:cubicBezTo>
                    <a:pt x="4008" y="2440"/>
                    <a:pt x="3979" y="2454"/>
                    <a:pt x="3957" y="2476"/>
                  </a:cubicBezTo>
                  <a:cubicBezTo>
                    <a:pt x="3942" y="2484"/>
                    <a:pt x="3928" y="2498"/>
                    <a:pt x="3913" y="2513"/>
                  </a:cubicBezTo>
                  <a:cubicBezTo>
                    <a:pt x="3906" y="2520"/>
                    <a:pt x="3891" y="2528"/>
                    <a:pt x="3876" y="2542"/>
                  </a:cubicBezTo>
                  <a:cubicBezTo>
                    <a:pt x="3854" y="2557"/>
                    <a:pt x="3825" y="2579"/>
                    <a:pt x="3825" y="2594"/>
                  </a:cubicBezTo>
                  <a:cubicBezTo>
                    <a:pt x="3825" y="2594"/>
                    <a:pt x="3825" y="2594"/>
                    <a:pt x="3832" y="2601"/>
                  </a:cubicBezTo>
                  <a:cubicBezTo>
                    <a:pt x="3854" y="2630"/>
                    <a:pt x="3884" y="2638"/>
                    <a:pt x="3906" y="2645"/>
                  </a:cubicBezTo>
                  <a:cubicBezTo>
                    <a:pt x="3913" y="2645"/>
                    <a:pt x="3913" y="2645"/>
                    <a:pt x="3913" y="2645"/>
                  </a:cubicBezTo>
                  <a:cubicBezTo>
                    <a:pt x="3950" y="2660"/>
                    <a:pt x="3972" y="2704"/>
                    <a:pt x="3957" y="2747"/>
                  </a:cubicBezTo>
                  <a:cubicBezTo>
                    <a:pt x="3957" y="2777"/>
                    <a:pt x="3950" y="2806"/>
                    <a:pt x="3920" y="2806"/>
                  </a:cubicBezTo>
                  <a:cubicBezTo>
                    <a:pt x="3913" y="2806"/>
                    <a:pt x="3898" y="2799"/>
                    <a:pt x="3884" y="2792"/>
                  </a:cubicBezTo>
                  <a:cubicBezTo>
                    <a:pt x="3869" y="2792"/>
                    <a:pt x="3854" y="2784"/>
                    <a:pt x="3840" y="2777"/>
                  </a:cubicBezTo>
                  <a:cubicBezTo>
                    <a:pt x="3818" y="2769"/>
                    <a:pt x="3796" y="2762"/>
                    <a:pt x="3788" y="2762"/>
                  </a:cubicBezTo>
                  <a:cubicBezTo>
                    <a:pt x="3781" y="2762"/>
                    <a:pt x="3781" y="2762"/>
                    <a:pt x="3781" y="2762"/>
                  </a:cubicBezTo>
                  <a:cubicBezTo>
                    <a:pt x="3766" y="2777"/>
                    <a:pt x="3759" y="2806"/>
                    <a:pt x="3759" y="2828"/>
                  </a:cubicBezTo>
                  <a:cubicBezTo>
                    <a:pt x="3752" y="2843"/>
                    <a:pt x="3752" y="2850"/>
                    <a:pt x="3745" y="2857"/>
                  </a:cubicBezTo>
                  <a:cubicBezTo>
                    <a:pt x="3737" y="2879"/>
                    <a:pt x="3723" y="2887"/>
                    <a:pt x="3715" y="2887"/>
                  </a:cubicBezTo>
                  <a:cubicBezTo>
                    <a:pt x="3700" y="2887"/>
                    <a:pt x="3693" y="2887"/>
                    <a:pt x="3678" y="2901"/>
                  </a:cubicBezTo>
                  <a:cubicBezTo>
                    <a:pt x="3649" y="2923"/>
                    <a:pt x="3627" y="2960"/>
                    <a:pt x="3635" y="2989"/>
                  </a:cubicBezTo>
                  <a:cubicBezTo>
                    <a:pt x="3635" y="2989"/>
                    <a:pt x="3635" y="2997"/>
                    <a:pt x="3649" y="3004"/>
                  </a:cubicBezTo>
                  <a:cubicBezTo>
                    <a:pt x="3657" y="3011"/>
                    <a:pt x="3671" y="3011"/>
                    <a:pt x="3678" y="3019"/>
                  </a:cubicBezTo>
                  <a:cubicBezTo>
                    <a:pt x="3715" y="3033"/>
                    <a:pt x="3752" y="3048"/>
                    <a:pt x="3766" y="3107"/>
                  </a:cubicBezTo>
                  <a:cubicBezTo>
                    <a:pt x="3781" y="3173"/>
                    <a:pt x="3796" y="3231"/>
                    <a:pt x="3832" y="3238"/>
                  </a:cubicBezTo>
                  <a:cubicBezTo>
                    <a:pt x="3840" y="3246"/>
                    <a:pt x="3854" y="3246"/>
                    <a:pt x="3884" y="3246"/>
                  </a:cubicBezTo>
                  <a:cubicBezTo>
                    <a:pt x="3920" y="3246"/>
                    <a:pt x="3964" y="3246"/>
                    <a:pt x="3972" y="3238"/>
                  </a:cubicBezTo>
                  <a:cubicBezTo>
                    <a:pt x="4001" y="3216"/>
                    <a:pt x="4030" y="3209"/>
                    <a:pt x="4052" y="3202"/>
                  </a:cubicBezTo>
                  <a:cubicBezTo>
                    <a:pt x="4074" y="3195"/>
                    <a:pt x="4089" y="3187"/>
                    <a:pt x="4104" y="3173"/>
                  </a:cubicBezTo>
                  <a:cubicBezTo>
                    <a:pt x="4140" y="3143"/>
                    <a:pt x="4177" y="3136"/>
                    <a:pt x="4228" y="3114"/>
                  </a:cubicBezTo>
                  <a:cubicBezTo>
                    <a:pt x="4294" y="3092"/>
                    <a:pt x="4294" y="3092"/>
                    <a:pt x="4294" y="3092"/>
                  </a:cubicBezTo>
                  <a:cubicBezTo>
                    <a:pt x="4353" y="3070"/>
                    <a:pt x="4419" y="3041"/>
                    <a:pt x="4455" y="3041"/>
                  </a:cubicBezTo>
                  <a:cubicBezTo>
                    <a:pt x="4463" y="3033"/>
                    <a:pt x="4463" y="3033"/>
                    <a:pt x="4463" y="3033"/>
                  </a:cubicBezTo>
                  <a:cubicBezTo>
                    <a:pt x="4477" y="3033"/>
                    <a:pt x="4507" y="3026"/>
                    <a:pt x="4536" y="3026"/>
                  </a:cubicBezTo>
                  <a:cubicBezTo>
                    <a:pt x="4573" y="3026"/>
                    <a:pt x="4602" y="3033"/>
                    <a:pt x="4616" y="3055"/>
                  </a:cubicBezTo>
                  <a:cubicBezTo>
                    <a:pt x="4631" y="3070"/>
                    <a:pt x="4638" y="3077"/>
                    <a:pt x="4653" y="3092"/>
                  </a:cubicBezTo>
                  <a:cubicBezTo>
                    <a:pt x="4682" y="3114"/>
                    <a:pt x="4704" y="3143"/>
                    <a:pt x="4734" y="3180"/>
                  </a:cubicBezTo>
                  <a:cubicBezTo>
                    <a:pt x="4741" y="3195"/>
                    <a:pt x="4756" y="3209"/>
                    <a:pt x="4770" y="3224"/>
                  </a:cubicBezTo>
                  <a:cubicBezTo>
                    <a:pt x="4800" y="3253"/>
                    <a:pt x="4836" y="3290"/>
                    <a:pt x="4829" y="3341"/>
                  </a:cubicBezTo>
                  <a:cubicBezTo>
                    <a:pt x="4822" y="3378"/>
                    <a:pt x="4807" y="3495"/>
                    <a:pt x="4829" y="3546"/>
                  </a:cubicBezTo>
                  <a:cubicBezTo>
                    <a:pt x="4836" y="3568"/>
                    <a:pt x="4844" y="3576"/>
                    <a:pt x="4851" y="3576"/>
                  </a:cubicBezTo>
                  <a:cubicBezTo>
                    <a:pt x="4858" y="3583"/>
                    <a:pt x="4873" y="3583"/>
                    <a:pt x="4888" y="3605"/>
                  </a:cubicBezTo>
                  <a:cubicBezTo>
                    <a:pt x="4902" y="3627"/>
                    <a:pt x="4902" y="3664"/>
                    <a:pt x="4902" y="3700"/>
                  </a:cubicBezTo>
                  <a:cubicBezTo>
                    <a:pt x="4902" y="3722"/>
                    <a:pt x="4902" y="3737"/>
                    <a:pt x="4902" y="3752"/>
                  </a:cubicBezTo>
                  <a:cubicBezTo>
                    <a:pt x="4909" y="3766"/>
                    <a:pt x="4909" y="3773"/>
                    <a:pt x="4909" y="3781"/>
                  </a:cubicBezTo>
                  <a:cubicBezTo>
                    <a:pt x="4917" y="3817"/>
                    <a:pt x="4917" y="3869"/>
                    <a:pt x="4946" y="3869"/>
                  </a:cubicBezTo>
                  <a:cubicBezTo>
                    <a:pt x="4968" y="3876"/>
                    <a:pt x="4983" y="3883"/>
                    <a:pt x="4997" y="3898"/>
                  </a:cubicBezTo>
                  <a:cubicBezTo>
                    <a:pt x="5012" y="3905"/>
                    <a:pt x="5027" y="3920"/>
                    <a:pt x="5056" y="3920"/>
                  </a:cubicBezTo>
                  <a:cubicBezTo>
                    <a:pt x="5071" y="3920"/>
                    <a:pt x="5071" y="3920"/>
                    <a:pt x="5071" y="3920"/>
                  </a:cubicBezTo>
                  <a:cubicBezTo>
                    <a:pt x="5085" y="3927"/>
                    <a:pt x="5100" y="3927"/>
                    <a:pt x="5107" y="3942"/>
                  </a:cubicBezTo>
                  <a:cubicBezTo>
                    <a:pt x="5115" y="3957"/>
                    <a:pt x="5100" y="3971"/>
                    <a:pt x="5064" y="4015"/>
                  </a:cubicBezTo>
                  <a:cubicBezTo>
                    <a:pt x="5041" y="4037"/>
                    <a:pt x="5034" y="4059"/>
                    <a:pt x="5019" y="4081"/>
                  </a:cubicBezTo>
                  <a:cubicBezTo>
                    <a:pt x="5012" y="4110"/>
                    <a:pt x="4997" y="4133"/>
                    <a:pt x="4946" y="4147"/>
                  </a:cubicBezTo>
                  <a:cubicBezTo>
                    <a:pt x="4866" y="4162"/>
                    <a:pt x="4851" y="4176"/>
                    <a:pt x="4844" y="4220"/>
                  </a:cubicBezTo>
                  <a:cubicBezTo>
                    <a:pt x="4836" y="4272"/>
                    <a:pt x="4851" y="4301"/>
                    <a:pt x="4880" y="4330"/>
                  </a:cubicBezTo>
                  <a:cubicBezTo>
                    <a:pt x="4931" y="4367"/>
                    <a:pt x="4954" y="4433"/>
                    <a:pt x="4961" y="4477"/>
                  </a:cubicBezTo>
                  <a:cubicBezTo>
                    <a:pt x="4968" y="4499"/>
                    <a:pt x="4983" y="4521"/>
                    <a:pt x="4983" y="4535"/>
                  </a:cubicBezTo>
                  <a:cubicBezTo>
                    <a:pt x="4997" y="4550"/>
                    <a:pt x="4997" y="4550"/>
                    <a:pt x="4997" y="4550"/>
                  </a:cubicBezTo>
                  <a:cubicBezTo>
                    <a:pt x="4983" y="4557"/>
                    <a:pt x="4983" y="4557"/>
                    <a:pt x="4983" y="4557"/>
                  </a:cubicBezTo>
                  <a:cubicBezTo>
                    <a:pt x="4976" y="4609"/>
                    <a:pt x="4961" y="4748"/>
                    <a:pt x="4997" y="4792"/>
                  </a:cubicBezTo>
                  <a:cubicBezTo>
                    <a:pt x="5005" y="4814"/>
                    <a:pt x="5019" y="4828"/>
                    <a:pt x="5034" y="4843"/>
                  </a:cubicBezTo>
                  <a:cubicBezTo>
                    <a:pt x="5064" y="4880"/>
                    <a:pt x="5093" y="4909"/>
                    <a:pt x="5049" y="4961"/>
                  </a:cubicBezTo>
                  <a:cubicBezTo>
                    <a:pt x="5041" y="4975"/>
                    <a:pt x="5034" y="4990"/>
                    <a:pt x="5041" y="4997"/>
                  </a:cubicBezTo>
                  <a:cubicBezTo>
                    <a:pt x="5049" y="5019"/>
                    <a:pt x="5078" y="5026"/>
                    <a:pt x="5100" y="5026"/>
                  </a:cubicBezTo>
                  <a:cubicBezTo>
                    <a:pt x="5107" y="5026"/>
                    <a:pt x="5115" y="5026"/>
                    <a:pt x="5115" y="5026"/>
                  </a:cubicBezTo>
                  <a:cubicBezTo>
                    <a:pt x="5122" y="5026"/>
                    <a:pt x="5122" y="5026"/>
                    <a:pt x="5122" y="5026"/>
                  </a:cubicBezTo>
                  <a:cubicBezTo>
                    <a:pt x="5137" y="5026"/>
                    <a:pt x="5144" y="5026"/>
                    <a:pt x="5151" y="5034"/>
                  </a:cubicBezTo>
                  <a:cubicBezTo>
                    <a:pt x="5166" y="5056"/>
                    <a:pt x="5159" y="5107"/>
                    <a:pt x="5144" y="5173"/>
                  </a:cubicBezTo>
                  <a:cubicBezTo>
                    <a:pt x="5137" y="5202"/>
                    <a:pt x="5137" y="5232"/>
                    <a:pt x="5137" y="5246"/>
                  </a:cubicBezTo>
                  <a:cubicBezTo>
                    <a:pt x="5137" y="5283"/>
                    <a:pt x="5115" y="5305"/>
                    <a:pt x="5093" y="5319"/>
                  </a:cubicBezTo>
                  <a:cubicBezTo>
                    <a:pt x="5078" y="5342"/>
                    <a:pt x="5064" y="5356"/>
                    <a:pt x="5056" y="5385"/>
                  </a:cubicBezTo>
                  <a:cubicBezTo>
                    <a:pt x="5049" y="5415"/>
                    <a:pt x="5049" y="5415"/>
                    <a:pt x="5056" y="5422"/>
                  </a:cubicBezTo>
                  <a:cubicBezTo>
                    <a:pt x="5071" y="5437"/>
                    <a:pt x="5085" y="5452"/>
                    <a:pt x="5085" y="5503"/>
                  </a:cubicBezTo>
                  <a:cubicBezTo>
                    <a:pt x="5085" y="5583"/>
                    <a:pt x="5071" y="5598"/>
                    <a:pt x="5027" y="5620"/>
                  </a:cubicBezTo>
                  <a:cubicBezTo>
                    <a:pt x="5019" y="5627"/>
                    <a:pt x="5005" y="5635"/>
                    <a:pt x="4990" y="5642"/>
                  </a:cubicBezTo>
                  <a:cubicBezTo>
                    <a:pt x="4924" y="5686"/>
                    <a:pt x="4902" y="5737"/>
                    <a:pt x="4917" y="5796"/>
                  </a:cubicBezTo>
                  <a:cubicBezTo>
                    <a:pt x="4939" y="5854"/>
                    <a:pt x="4902" y="5891"/>
                    <a:pt x="4873" y="5920"/>
                  </a:cubicBezTo>
                  <a:cubicBezTo>
                    <a:pt x="4866" y="5928"/>
                    <a:pt x="4851" y="5935"/>
                    <a:pt x="4851" y="5942"/>
                  </a:cubicBezTo>
                  <a:cubicBezTo>
                    <a:pt x="4836" y="5957"/>
                    <a:pt x="4836" y="5986"/>
                    <a:pt x="4844" y="6023"/>
                  </a:cubicBezTo>
                  <a:cubicBezTo>
                    <a:pt x="4844" y="6052"/>
                    <a:pt x="4844" y="6082"/>
                    <a:pt x="4836" y="6118"/>
                  </a:cubicBezTo>
                  <a:cubicBezTo>
                    <a:pt x="4836" y="6162"/>
                    <a:pt x="4807" y="6206"/>
                    <a:pt x="4778" y="6257"/>
                  </a:cubicBezTo>
                  <a:cubicBezTo>
                    <a:pt x="4741" y="6309"/>
                    <a:pt x="4704" y="6367"/>
                    <a:pt x="4668" y="6455"/>
                  </a:cubicBezTo>
                  <a:cubicBezTo>
                    <a:pt x="4609" y="6587"/>
                    <a:pt x="4550" y="6609"/>
                    <a:pt x="4536" y="6609"/>
                  </a:cubicBezTo>
                  <a:cubicBezTo>
                    <a:pt x="4485" y="6638"/>
                    <a:pt x="4485" y="6638"/>
                    <a:pt x="4485" y="6638"/>
                  </a:cubicBezTo>
                  <a:lnTo>
                    <a:pt x="4477" y="6631"/>
                  </a:lnTo>
                </a:path>
              </a:pathLst>
            </a:custGeom>
            <a:solidFill>
              <a:schemeClr val="accent4"/>
            </a:solidFill>
            <a:ln w="38100" cmpd="sng">
              <a:solidFill>
                <a:schemeClr val="bg1"/>
              </a:solidFill>
            </a:ln>
            <a:effec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11" name="Freeform 10"/>
            <p:cNvSpPr>
              <a:spLocks noChangeArrowheads="1"/>
            </p:cNvSpPr>
            <p:nvPr/>
          </p:nvSpPr>
          <p:spPr bwMode="auto">
            <a:xfrm>
              <a:off x="3494318" y="7779811"/>
              <a:ext cx="1999001" cy="2531581"/>
            </a:xfrm>
            <a:custGeom>
              <a:avLst/>
              <a:gdLst>
                <a:gd name="T0" fmla="*/ 4053 w 5197"/>
                <a:gd name="T1" fmla="*/ 513 h 6669"/>
                <a:gd name="T2" fmla="*/ 4375 w 5197"/>
                <a:gd name="T3" fmla="*/ 916 h 6669"/>
                <a:gd name="T4" fmla="*/ 4060 w 5197"/>
                <a:gd name="T5" fmla="*/ 1773 h 6669"/>
                <a:gd name="T6" fmla="*/ 4221 w 5197"/>
                <a:gd name="T7" fmla="*/ 2381 h 6669"/>
                <a:gd name="T8" fmla="*/ 3899 w 5197"/>
                <a:gd name="T9" fmla="*/ 2792 h 6669"/>
                <a:gd name="T10" fmla="*/ 4133 w 5197"/>
                <a:gd name="T11" fmla="*/ 3202 h 6669"/>
                <a:gd name="T12" fmla="*/ 4954 w 5197"/>
                <a:gd name="T13" fmla="*/ 3898 h 6669"/>
                <a:gd name="T14" fmla="*/ 5056 w 5197"/>
                <a:gd name="T15" fmla="*/ 4968 h 6669"/>
                <a:gd name="T16" fmla="*/ 4837 w 5197"/>
                <a:gd name="T17" fmla="*/ 6133 h 6669"/>
                <a:gd name="T18" fmla="*/ 3789 w 5197"/>
                <a:gd name="T19" fmla="*/ 6375 h 6669"/>
                <a:gd name="T20" fmla="*/ 3188 w 5197"/>
                <a:gd name="T21" fmla="*/ 6207 h 6669"/>
                <a:gd name="T22" fmla="*/ 2521 w 5197"/>
                <a:gd name="T23" fmla="*/ 5767 h 6669"/>
                <a:gd name="T24" fmla="*/ 2536 w 5197"/>
                <a:gd name="T25" fmla="*/ 4953 h 6669"/>
                <a:gd name="T26" fmla="*/ 2096 w 5197"/>
                <a:gd name="T27" fmla="*/ 4441 h 6669"/>
                <a:gd name="T28" fmla="*/ 1012 w 5197"/>
                <a:gd name="T29" fmla="*/ 4704 h 6669"/>
                <a:gd name="T30" fmla="*/ 836 w 5197"/>
                <a:gd name="T31" fmla="*/ 4067 h 6669"/>
                <a:gd name="T32" fmla="*/ 67 w 5197"/>
                <a:gd name="T33" fmla="*/ 2902 h 6669"/>
                <a:gd name="T34" fmla="*/ 667 w 5197"/>
                <a:gd name="T35" fmla="*/ 1898 h 6669"/>
                <a:gd name="T36" fmla="*/ 1283 w 5197"/>
                <a:gd name="T37" fmla="*/ 1920 h 6669"/>
                <a:gd name="T38" fmla="*/ 1605 w 5197"/>
                <a:gd name="T39" fmla="*/ 1561 h 6669"/>
                <a:gd name="T40" fmla="*/ 2309 w 5197"/>
                <a:gd name="T41" fmla="*/ 1121 h 6669"/>
                <a:gd name="T42" fmla="*/ 3217 w 5197"/>
                <a:gd name="T43" fmla="*/ 703 h 6669"/>
                <a:gd name="T44" fmla="*/ 3752 w 5197"/>
                <a:gd name="T45" fmla="*/ 0 h 6669"/>
                <a:gd name="T46" fmla="*/ 3408 w 5197"/>
                <a:gd name="T47" fmla="*/ 550 h 6669"/>
                <a:gd name="T48" fmla="*/ 2931 w 5197"/>
                <a:gd name="T49" fmla="*/ 748 h 6669"/>
                <a:gd name="T50" fmla="*/ 2294 w 5197"/>
                <a:gd name="T51" fmla="*/ 1099 h 6669"/>
                <a:gd name="T52" fmla="*/ 1810 w 5197"/>
                <a:gd name="T53" fmla="*/ 1326 h 6669"/>
                <a:gd name="T54" fmla="*/ 1437 w 5197"/>
                <a:gd name="T55" fmla="*/ 1641 h 6669"/>
                <a:gd name="T56" fmla="*/ 1253 w 5197"/>
                <a:gd name="T57" fmla="*/ 1912 h 6669"/>
                <a:gd name="T58" fmla="*/ 704 w 5197"/>
                <a:gd name="T59" fmla="*/ 1788 h 6669"/>
                <a:gd name="T60" fmla="*/ 601 w 5197"/>
                <a:gd name="T61" fmla="*/ 2037 h 6669"/>
                <a:gd name="T62" fmla="*/ 67 w 5197"/>
                <a:gd name="T63" fmla="*/ 2697 h 6669"/>
                <a:gd name="T64" fmla="*/ 609 w 5197"/>
                <a:gd name="T65" fmla="*/ 3605 h 6669"/>
                <a:gd name="T66" fmla="*/ 675 w 5197"/>
                <a:gd name="T67" fmla="*/ 4235 h 6669"/>
                <a:gd name="T68" fmla="*/ 902 w 5197"/>
                <a:gd name="T69" fmla="*/ 4690 h 6669"/>
                <a:gd name="T70" fmla="*/ 1525 w 5197"/>
                <a:gd name="T71" fmla="*/ 4543 h 6669"/>
                <a:gd name="T72" fmla="*/ 2257 w 5197"/>
                <a:gd name="T73" fmla="*/ 4521 h 6669"/>
                <a:gd name="T74" fmla="*/ 2529 w 5197"/>
                <a:gd name="T75" fmla="*/ 4924 h 6669"/>
                <a:gd name="T76" fmla="*/ 2741 w 5197"/>
                <a:gd name="T77" fmla="*/ 5349 h 6669"/>
                <a:gd name="T78" fmla="*/ 2616 w 5197"/>
                <a:gd name="T79" fmla="*/ 6016 h 6669"/>
                <a:gd name="T80" fmla="*/ 3137 w 5197"/>
                <a:gd name="T81" fmla="*/ 6265 h 6669"/>
                <a:gd name="T82" fmla="*/ 3584 w 5197"/>
                <a:gd name="T83" fmla="*/ 6324 h 6669"/>
                <a:gd name="T84" fmla="*/ 4097 w 5197"/>
                <a:gd name="T85" fmla="*/ 6456 h 6669"/>
                <a:gd name="T86" fmla="*/ 4866 w 5197"/>
                <a:gd name="T87" fmla="*/ 6141 h 6669"/>
                <a:gd name="T88" fmla="*/ 5079 w 5197"/>
                <a:gd name="T89" fmla="*/ 5422 h 6669"/>
                <a:gd name="T90" fmla="*/ 5079 w 5197"/>
                <a:gd name="T91" fmla="*/ 4983 h 6669"/>
                <a:gd name="T92" fmla="*/ 5049 w 5197"/>
                <a:gd name="T93" fmla="*/ 4103 h 6669"/>
                <a:gd name="T94" fmla="*/ 4910 w 5197"/>
                <a:gd name="T95" fmla="*/ 3612 h 6669"/>
                <a:gd name="T96" fmla="*/ 4463 w 5197"/>
                <a:gd name="T97" fmla="*/ 3034 h 6669"/>
                <a:gd name="T98" fmla="*/ 3701 w 5197"/>
                <a:gd name="T99" fmla="*/ 3019 h 6669"/>
                <a:gd name="T100" fmla="*/ 3935 w 5197"/>
                <a:gd name="T101" fmla="*/ 2836 h 6669"/>
                <a:gd name="T102" fmla="*/ 4060 w 5197"/>
                <a:gd name="T103" fmla="*/ 2433 h 6669"/>
                <a:gd name="T104" fmla="*/ 4382 w 5197"/>
                <a:gd name="T105" fmla="*/ 2250 h 6669"/>
                <a:gd name="T106" fmla="*/ 4082 w 5197"/>
                <a:gd name="T107" fmla="*/ 1795 h 6669"/>
                <a:gd name="T108" fmla="*/ 4324 w 5197"/>
                <a:gd name="T109" fmla="*/ 1436 h 6669"/>
                <a:gd name="T110" fmla="*/ 4404 w 5197"/>
                <a:gd name="T111" fmla="*/ 872 h 6669"/>
                <a:gd name="T112" fmla="*/ 4214 w 5197"/>
                <a:gd name="T113" fmla="*/ 725 h 6669"/>
                <a:gd name="T114" fmla="*/ 3994 w 5197"/>
                <a:gd name="T115" fmla="*/ 337 h 6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7" h="6669">
                  <a:moveTo>
                    <a:pt x="3752" y="29"/>
                  </a:moveTo>
                  <a:lnTo>
                    <a:pt x="3752" y="29"/>
                  </a:lnTo>
                  <a:cubicBezTo>
                    <a:pt x="3767" y="29"/>
                    <a:pt x="3781" y="37"/>
                    <a:pt x="3789" y="51"/>
                  </a:cubicBezTo>
                  <a:cubicBezTo>
                    <a:pt x="3818" y="81"/>
                    <a:pt x="3818" y="132"/>
                    <a:pt x="3789" y="176"/>
                  </a:cubicBezTo>
                  <a:cubicBezTo>
                    <a:pt x="3767" y="220"/>
                    <a:pt x="3825" y="242"/>
                    <a:pt x="3862" y="264"/>
                  </a:cubicBezTo>
                  <a:cubicBezTo>
                    <a:pt x="3891" y="279"/>
                    <a:pt x="3921" y="300"/>
                    <a:pt x="3935" y="337"/>
                  </a:cubicBezTo>
                  <a:cubicBezTo>
                    <a:pt x="3950" y="359"/>
                    <a:pt x="3979" y="366"/>
                    <a:pt x="3994" y="366"/>
                  </a:cubicBezTo>
                  <a:cubicBezTo>
                    <a:pt x="4009" y="366"/>
                    <a:pt x="4009" y="366"/>
                    <a:pt x="4009" y="366"/>
                  </a:cubicBezTo>
                  <a:cubicBezTo>
                    <a:pt x="4009" y="366"/>
                    <a:pt x="4074" y="374"/>
                    <a:pt x="4082" y="403"/>
                  </a:cubicBezTo>
                  <a:cubicBezTo>
                    <a:pt x="4089" y="440"/>
                    <a:pt x="4060" y="491"/>
                    <a:pt x="4053" y="513"/>
                  </a:cubicBezTo>
                  <a:cubicBezTo>
                    <a:pt x="4045" y="542"/>
                    <a:pt x="4045" y="608"/>
                    <a:pt x="4074" y="638"/>
                  </a:cubicBezTo>
                  <a:cubicBezTo>
                    <a:pt x="4097" y="660"/>
                    <a:pt x="4141" y="689"/>
                    <a:pt x="4162" y="718"/>
                  </a:cubicBezTo>
                  <a:cubicBezTo>
                    <a:pt x="4192" y="755"/>
                    <a:pt x="4243" y="769"/>
                    <a:pt x="4236" y="813"/>
                  </a:cubicBezTo>
                  <a:cubicBezTo>
                    <a:pt x="4229" y="850"/>
                    <a:pt x="4243" y="857"/>
                    <a:pt x="4272" y="857"/>
                  </a:cubicBezTo>
                  <a:cubicBezTo>
                    <a:pt x="4280" y="857"/>
                    <a:pt x="4294" y="857"/>
                    <a:pt x="4302" y="857"/>
                  </a:cubicBezTo>
                  <a:cubicBezTo>
                    <a:pt x="4324" y="850"/>
                    <a:pt x="4338" y="843"/>
                    <a:pt x="4353" y="843"/>
                  </a:cubicBezTo>
                  <a:cubicBezTo>
                    <a:pt x="4368" y="843"/>
                    <a:pt x="4375" y="850"/>
                    <a:pt x="4375" y="872"/>
                  </a:cubicBezTo>
                  <a:cubicBezTo>
                    <a:pt x="4375" y="887"/>
                    <a:pt x="4375" y="901"/>
                    <a:pt x="4375" y="916"/>
                  </a:cubicBezTo>
                  <a:cubicBezTo>
                    <a:pt x="4346" y="960"/>
                    <a:pt x="4324" y="1004"/>
                    <a:pt x="4324" y="1004"/>
                  </a:cubicBezTo>
                  <a:cubicBezTo>
                    <a:pt x="4324" y="1004"/>
                    <a:pt x="4346" y="960"/>
                    <a:pt x="4375" y="916"/>
                  </a:cubicBezTo>
                  <a:cubicBezTo>
                    <a:pt x="4375" y="953"/>
                    <a:pt x="4375" y="1004"/>
                    <a:pt x="4404" y="1041"/>
                  </a:cubicBezTo>
                  <a:cubicBezTo>
                    <a:pt x="4434" y="1107"/>
                    <a:pt x="4470" y="1202"/>
                    <a:pt x="4434" y="1268"/>
                  </a:cubicBezTo>
                  <a:cubicBezTo>
                    <a:pt x="4404" y="1319"/>
                    <a:pt x="4375" y="1407"/>
                    <a:pt x="4331" y="1407"/>
                  </a:cubicBezTo>
                  <a:cubicBezTo>
                    <a:pt x="4331" y="1407"/>
                    <a:pt x="4331" y="1407"/>
                    <a:pt x="4324" y="1407"/>
                  </a:cubicBezTo>
                  <a:cubicBezTo>
                    <a:pt x="4287" y="1400"/>
                    <a:pt x="4272" y="1348"/>
                    <a:pt x="4236" y="1341"/>
                  </a:cubicBezTo>
                  <a:cubicBezTo>
                    <a:pt x="4229" y="1341"/>
                    <a:pt x="4221" y="1341"/>
                    <a:pt x="4221" y="1341"/>
                  </a:cubicBezTo>
                  <a:cubicBezTo>
                    <a:pt x="4184" y="1341"/>
                    <a:pt x="4162" y="1370"/>
                    <a:pt x="4141" y="1400"/>
                  </a:cubicBezTo>
                  <a:cubicBezTo>
                    <a:pt x="4111" y="1436"/>
                    <a:pt x="4060" y="1466"/>
                    <a:pt x="4074" y="1517"/>
                  </a:cubicBezTo>
                  <a:cubicBezTo>
                    <a:pt x="4082" y="1568"/>
                    <a:pt x="4111" y="1612"/>
                    <a:pt x="4104" y="1663"/>
                  </a:cubicBezTo>
                  <a:cubicBezTo>
                    <a:pt x="4097" y="1715"/>
                    <a:pt x="4104" y="1729"/>
                    <a:pt x="4060" y="1773"/>
                  </a:cubicBezTo>
                  <a:cubicBezTo>
                    <a:pt x="4023" y="1817"/>
                    <a:pt x="3994" y="1832"/>
                    <a:pt x="4074" y="1839"/>
                  </a:cubicBezTo>
                  <a:cubicBezTo>
                    <a:pt x="4148" y="1854"/>
                    <a:pt x="4184" y="1891"/>
                    <a:pt x="4214" y="1927"/>
                  </a:cubicBezTo>
                  <a:cubicBezTo>
                    <a:pt x="4250" y="1964"/>
                    <a:pt x="4243" y="1986"/>
                    <a:pt x="4258" y="2030"/>
                  </a:cubicBezTo>
                  <a:cubicBezTo>
                    <a:pt x="4272" y="2074"/>
                    <a:pt x="4294" y="2074"/>
                    <a:pt x="4316" y="2103"/>
                  </a:cubicBezTo>
                  <a:cubicBezTo>
                    <a:pt x="4346" y="2140"/>
                    <a:pt x="4360" y="2191"/>
                    <a:pt x="4353" y="2242"/>
                  </a:cubicBezTo>
                  <a:cubicBezTo>
                    <a:pt x="4346" y="2279"/>
                    <a:pt x="4331" y="2316"/>
                    <a:pt x="4309" y="2316"/>
                  </a:cubicBezTo>
                  <a:cubicBezTo>
                    <a:pt x="4302" y="2316"/>
                    <a:pt x="4287" y="2308"/>
                    <a:pt x="4272" y="2301"/>
                  </a:cubicBezTo>
                  <a:cubicBezTo>
                    <a:pt x="4258" y="2293"/>
                    <a:pt x="4236" y="2286"/>
                    <a:pt x="4221" y="2286"/>
                  </a:cubicBezTo>
                  <a:cubicBezTo>
                    <a:pt x="4184" y="2286"/>
                    <a:pt x="4148" y="2301"/>
                    <a:pt x="4155" y="2330"/>
                  </a:cubicBezTo>
                  <a:cubicBezTo>
                    <a:pt x="4162" y="2360"/>
                    <a:pt x="4214" y="2338"/>
                    <a:pt x="4221" y="2381"/>
                  </a:cubicBezTo>
                  <a:cubicBezTo>
                    <a:pt x="4229" y="2411"/>
                    <a:pt x="4214" y="2462"/>
                    <a:pt x="4177" y="2462"/>
                  </a:cubicBezTo>
                  <a:cubicBezTo>
                    <a:pt x="4170" y="2462"/>
                    <a:pt x="4162" y="2462"/>
                    <a:pt x="4148" y="2455"/>
                  </a:cubicBezTo>
                  <a:cubicBezTo>
                    <a:pt x="4104" y="2433"/>
                    <a:pt x="4082" y="2403"/>
                    <a:pt x="4060" y="2403"/>
                  </a:cubicBezTo>
                  <a:cubicBezTo>
                    <a:pt x="4045" y="2403"/>
                    <a:pt x="4038" y="2411"/>
                    <a:pt x="4031" y="2418"/>
                  </a:cubicBezTo>
                  <a:cubicBezTo>
                    <a:pt x="3994" y="2462"/>
                    <a:pt x="3950" y="2477"/>
                    <a:pt x="3921" y="2513"/>
                  </a:cubicBezTo>
                  <a:cubicBezTo>
                    <a:pt x="3884" y="2550"/>
                    <a:pt x="3796" y="2594"/>
                    <a:pt x="3833" y="2623"/>
                  </a:cubicBezTo>
                  <a:cubicBezTo>
                    <a:pt x="3869" y="2660"/>
                    <a:pt x="3899" y="2667"/>
                    <a:pt x="3928" y="2675"/>
                  </a:cubicBezTo>
                  <a:cubicBezTo>
                    <a:pt x="3950" y="2682"/>
                    <a:pt x="3972" y="2719"/>
                    <a:pt x="3957" y="2762"/>
                  </a:cubicBezTo>
                  <a:cubicBezTo>
                    <a:pt x="3957" y="2792"/>
                    <a:pt x="3950" y="2807"/>
                    <a:pt x="3935" y="2807"/>
                  </a:cubicBezTo>
                  <a:cubicBezTo>
                    <a:pt x="3928" y="2807"/>
                    <a:pt x="3921" y="2799"/>
                    <a:pt x="3899" y="2792"/>
                  </a:cubicBezTo>
                  <a:cubicBezTo>
                    <a:pt x="3862" y="2784"/>
                    <a:pt x="3825" y="2762"/>
                    <a:pt x="3803" y="2762"/>
                  </a:cubicBezTo>
                  <a:cubicBezTo>
                    <a:pt x="3796" y="2762"/>
                    <a:pt x="3789" y="2762"/>
                    <a:pt x="3781" y="2770"/>
                  </a:cubicBezTo>
                  <a:cubicBezTo>
                    <a:pt x="3767" y="2792"/>
                    <a:pt x="3760" y="2843"/>
                    <a:pt x="3745" y="2872"/>
                  </a:cubicBezTo>
                  <a:cubicBezTo>
                    <a:pt x="3738" y="2894"/>
                    <a:pt x="3715" y="2872"/>
                    <a:pt x="3679" y="2902"/>
                  </a:cubicBezTo>
                  <a:cubicBezTo>
                    <a:pt x="3650" y="2938"/>
                    <a:pt x="3606" y="3004"/>
                    <a:pt x="3657" y="3034"/>
                  </a:cubicBezTo>
                  <a:cubicBezTo>
                    <a:pt x="3708" y="3056"/>
                    <a:pt x="3745" y="3056"/>
                    <a:pt x="3767" y="3129"/>
                  </a:cubicBezTo>
                  <a:cubicBezTo>
                    <a:pt x="3781" y="3195"/>
                    <a:pt x="3796" y="3253"/>
                    <a:pt x="3840" y="3268"/>
                  </a:cubicBezTo>
                  <a:cubicBezTo>
                    <a:pt x="3855" y="3275"/>
                    <a:pt x="3877" y="3275"/>
                    <a:pt x="3899" y="3275"/>
                  </a:cubicBezTo>
                  <a:cubicBezTo>
                    <a:pt x="3943" y="3275"/>
                    <a:pt x="3994" y="3268"/>
                    <a:pt x="3994" y="3268"/>
                  </a:cubicBezTo>
                  <a:cubicBezTo>
                    <a:pt x="4045" y="3231"/>
                    <a:pt x="4089" y="3239"/>
                    <a:pt x="4133" y="3202"/>
                  </a:cubicBezTo>
                  <a:cubicBezTo>
                    <a:pt x="4170" y="3166"/>
                    <a:pt x="4206" y="3158"/>
                    <a:pt x="4272" y="3136"/>
                  </a:cubicBezTo>
                  <a:cubicBezTo>
                    <a:pt x="4346" y="3107"/>
                    <a:pt x="4426" y="3078"/>
                    <a:pt x="4470" y="3070"/>
                  </a:cubicBezTo>
                  <a:cubicBezTo>
                    <a:pt x="4492" y="3063"/>
                    <a:pt x="4522" y="3056"/>
                    <a:pt x="4551" y="3056"/>
                  </a:cubicBezTo>
                  <a:cubicBezTo>
                    <a:pt x="4573" y="3056"/>
                    <a:pt x="4602" y="3063"/>
                    <a:pt x="4624" y="3085"/>
                  </a:cubicBezTo>
                  <a:cubicBezTo>
                    <a:pt x="4668" y="3129"/>
                    <a:pt x="4697" y="3151"/>
                    <a:pt x="4734" y="3202"/>
                  </a:cubicBezTo>
                  <a:cubicBezTo>
                    <a:pt x="4771" y="3253"/>
                    <a:pt x="4837" y="3290"/>
                    <a:pt x="4829" y="3356"/>
                  </a:cubicBezTo>
                  <a:cubicBezTo>
                    <a:pt x="4822" y="3422"/>
                    <a:pt x="4807" y="3517"/>
                    <a:pt x="4829" y="3569"/>
                  </a:cubicBezTo>
                  <a:cubicBezTo>
                    <a:pt x="4844" y="3620"/>
                    <a:pt x="4859" y="3591"/>
                    <a:pt x="4888" y="3627"/>
                  </a:cubicBezTo>
                  <a:cubicBezTo>
                    <a:pt x="4910" y="3664"/>
                    <a:pt x="4895" y="3730"/>
                    <a:pt x="4903" y="3774"/>
                  </a:cubicBezTo>
                  <a:cubicBezTo>
                    <a:pt x="4910" y="3818"/>
                    <a:pt x="4910" y="3891"/>
                    <a:pt x="4954" y="3898"/>
                  </a:cubicBezTo>
                  <a:cubicBezTo>
                    <a:pt x="4998" y="3906"/>
                    <a:pt x="5012" y="3942"/>
                    <a:pt x="5064" y="3950"/>
                  </a:cubicBezTo>
                  <a:cubicBezTo>
                    <a:pt x="5115" y="3957"/>
                    <a:pt x="5122" y="3950"/>
                    <a:pt x="5064" y="4016"/>
                  </a:cubicBezTo>
                  <a:cubicBezTo>
                    <a:pt x="5005" y="4089"/>
                    <a:pt x="5034" y="4133"/>
                    <a:pt x="4954" y="4148"/>
                  </a:cubicBezTo>
                  <a:cubicBezTo>
                    <a:pt x="4881" y="4162"/>
                    <a:pt x="4851" y="4184"/>
                    <a:pt x="4844" y="4235"/>
                  </a:cubicBezTo>
                  <a:cubicBezTo>
                    <a:pt x="4837" y="4279"/>
                    <a:pt x="4844" y="4323"/>
                    <a:pt x="4888" y="4360"/>
                  </a:cubicBezTo>
                  <a:cubicBezTo>
                    <a:pt x="4932" y="4397"/>
                    <a:pt x="4954" y="4455"/>
                    <a:pt x="4961" y="4492"/>
                  </a:cubicBezTo>
                  <a:cubicBezTo>
                    <a:pt x="4969" y="4514"/>
                    <a:pt x="4976" y="4536"/>
                    <a:pt x="4991" y="4558"/>
                  </a:cubicBezTo>
                  <a:cubicBezTo>
                    <a:pt x="4983" y="4558"/>
                    <a:pt x="4983" y="4558"/>
                    <a:pt x="4983" y="4558"/>
                  </a:cubicBezTo>
                  <a:cubicBezTo>
                    <a:pt x="4983" y="4558"/>
                    <a:pt x="4954" y="4748"/>
                    <a:pt x="4998" y="4822"/>
                  </a:cubicBezTo>
                  <a:cubicBezTo>
                    <a:pt x="5042" y="4888"/>
                    <a:pt x="5100" y="4910"/>
                    <a:pt x="5056" y="4968"/>
                  </a:cubicBezTo>
                  <a:cubicBezTo>
                    <a:pt x="5012" y="5019"/>
                    <a:pt x="5064" y="5056"/>
                    <a:pt x="5115" y="5056"/>
                  </a:cubicBezTo>
                  <a:cubicBezTo>
                    <a:pt x="5122" y="5056"/>
                    <a:pt x="5130" y="5056"/>
                    <a:pt x="5137" y="5056"/>
                  </a:cubicBezTo>
                  <a:lnTo>
                    <a:pt x="5137" y="5056"/>
                  </a:lnTo>
                  <a:cubicBezTo>
                    <a:pt x="5188" y="5056"/>
                    <a:pt x="5137" y="5203"/>
                    <a:pt x="5137" y="5261"/>
                  </a:cubicBezTo>
                  <a:cubicBezTo>
                    <a:pt x="5137" y="5320"/>
                    <a:pt x="5079" y="5327"/>
                    <a:pt x="5056" y="5393"/>
                  </a:cubicBezTo>
                  <a:cubicBezTo>
                    <a:pt x="5034" y="5467"/>
                    <a:pt x="5086" y="5430"/>
                    <a:pt x="5086" y="5518"/>
                  </a:cubicBezTo>
                  <a:cubicBezTo>
                    <a:pt x="5086" y="5613"/>
                    <a:pt x="5064" y="5598"/>
                    <a:pt x="4998" y="5642"/>
                  </a:cubicBezTo>
                  <a:cubicBezTo>
                    <a:pt x="4932" y="5693"/>
                    <a:pt x="4895" y="5745"/>
                    <a:pt x="4917" y="5818"/>
                  </a:cubicBezTo>
                  <a:cubicBezTo>
                    <a:pt x="4939" y="5884"/>
                    <a:pt x="4873" y="5921"/>
                    <a:pt x="4851" y="5950"/>
                  </a:cubicBezTo>
                  <a:cubicBezTo>
                    <a:pt x="4829" y="5987"/>
                    <a:pt x="4851" y="6053"/>
                    <a:pt x="4837" y="6133"/>
                  </a:cubicBezTo>
                  <a:cubicBezTo>
                    <a:pt x="4829" y="6214"/>
                    <a:pt x="4741" y="6287"/>
                    <a:pt x="4668" y="6463"/>
                  </a:cubicBezTo>
                  <a:cubicBezTo>
                    <a:pt x="4610" y="6602"/>
                    <a:pt x="4551" y="6610"/>
                    <a:pt x="4543" y="6610"/>
                  </a:cubicBezTo>
                  <a:lnTo>
                    <a:pt x="4543" y="6610"/>
                  </a:lnTo>
                  <a:cubicBezTo>
                    <a:pt x="4500" y="6631"/>
                    <a:pt x="4500" y="6631"/>
                    <a:pt x="4500" y="6631"/>
                  </a:cubicBezTo>
                  <a:cubicBezTo>
                    <a:pt x="4470" y="6610"/>
                    <a:pt x="4404" y="6551"/>
                    <a:pt x="4353" y="6551"/>
                  </a:cubicBezTo>
                  <a:cubicBezTo>
                    <a:pt x="4287" y="6551"/>
                    <a:pt x="4236" y="6507"/>
                    <a:pt x="4192" y="6470"/>
                  </a:cubicBezTo>
                  <a:cubicBezTo>
                    <a:pt x="4148" y="6441"/>
                    <a:pt x="4045" y="6404"/>
                    <a:pt x="3987" y="6360"/>
                  </a:cubicBezTo>
                  <a:cubicBezTo>
                    <a:pt x="3957" y="6331"/>
                    <a:pt x="3935" y="6317"/>
                    <a:pt x="3913" y="6317"/>
                  </a:cubicBezTo>
                  <a:cubicBezTo>
                    <a:pt x="3899" y="6317"/>
                    <a:pt x="3877" y="6331"/>
                    <a:pt x="3855" y="6346"/>
                  </a:cubicBezTo>
                  <a:cubicBezTo>
                    <a:pt x="3825" y="6368"/>
                    <a:pt x="3811" y="6375"/>
                    <a:pt x="3789" y="6375"/>
                  </a:cubicBezTo>
                  <a:cubicBezTo>
                    <a:pt x="3767" y="6375"/>
                    <a:pt x="3738" y="6360"/>
                    <a:pt x="3708" y="6346"/>
                  </a:cubicBezTo>
                  <a:cubicBezTo>
                    <a:pt x="3657" y="6331"/>
                    <a:pt x="3650" y="6272"/>
                    <a:pt x="3620" y="6272"/>
                  </a:cubicBezTo>
                  <a:cubicBezTo>
                    <a:pt x="3613" y="6272"/>
                    <a:pt x="3613" y="6280"/>
                    <a:pt x="3606" y="6280"/>
                  </a:cubicBezTo>
                  <a:cubicBezTo>
                    <a:pt x="3569" y="6302"/>
                    <a:pt x="3540" y="6331"/>
                    <a:pt x="3496" y="6331"/>
                  </a:cubicBezTo>
                  <a:cubicBezTo>
                    <a:pt x="3488" y="6331"/>
                    <a:pt x="3481" y="6331"/>
                    <a:pt x="3466" y="6324"/>
                  </a:cubicBezTo>
                  <a:cubicBezTo>
                    <a:pt x="3437" y="6317"/>
                    <a:pt x="3430" y="6309"/>
                    <a:pt x="3415" y="6309"/>
                  </a:cubicBezTo>
                  <a:cubicBezTo>
                    <a:pt x="3408" y="6309"/>
                    <a:pt x="3393" y="6317"/>
                    <a:pt x="3364" y="6338"/>
                  </a:cubicBezTo>
                  <a:cubicBezTo>
                    <a:pt x="3356" y="6346"/>
                    <a:pt x="3349" y="6346"/>
                    <a:pt x="3334" y="6346"/>
                  </a:cubicBezTo>
                  <a:cubicBezTo>
                    <a:pt x="3291" y="6346"/>
                    <a:pt x="3239" y="6265"/>
                    <a:pt x="3232" y="6236"/>
                  </a:cubicBezTo>
                  <a:cubicBezTo>
                    <a:pt x="3224" y="6214"/>
                    <a:pt x="3203" y="6207"/>
                    <a:pt x="3188" y="6207"/>
                  </a:cubicBezTo>
                  <a:cubicBezTo>
                    <a:pt x="3173" y="6207"/>
                    <a:pt x="3159" y="6207"/>
                    <a:pt x="3151" y="6221"/>
                  </a:cubicBezTo>
                  <a:cubicBezTo>
                    <a:pt x="3144" y="6229"/>
                    <a:pt x="3144" y="6236"/>
                    <a:pt x="3137" y="6236"/>
                  </a:cubicBezTo>
                  <a:cubicBezTo>
                    <a:pt x="3107" y="6236"/>
                    <a:pt x="3071" y="6184"/>
                    <a:pt x="3012" y="6148"/>
                  </a:cubicBezTo>
                  <a:cubicBezTo>
                    <a:pt x="2946" y="6097"/>
                    <a:pt x="2983" y="6031"/>
                    <a:pt x="2968" y="5965"/>
                  </a:cubicBezTo>
                  <a:cubicBezTo>
                    <a:pt x="2961" y="5899"/>
                    <a:pt x="2858" y="5921"/>
                    <a:pt x="2822" y="5899"/>
                  </a:cubicBezTo>
                  <a:cubicBezTo>
                    <a:pt x="2814" y="5891"/>
                    <a:pt x="2807" y="5891"/>
                    <a:pt x="2792" y="5891"/>
                  </a:cubicBezTo>
                  <a:cubicBezTo>
                    <a:pt x="2741" y="5891"/>
                    <a:pt x="2660" y="5921"/>
                    <a:pt x="2660" y="5921"/>
                  </a:cubicBezTo>
                  <a:cubicBezTo>
                    <a:pt x="2660" y="5921"/>
                    <a:pt x="2653" y="5928"/>
                    <a:pt x="2638" y="5950"/>
                  </a:cubicBezTo>
                  <a:cubicBezTo>
                    <a:pt x="2631" y="5913"/>
                    <a:pt x="2631" y="5891"/>
                    <a:pt x="2624" y="5869"/>
                  </a:cubicBezTo>
                  <a:cubicBezTo>
                    <a:pt x="2616" y="5833"/>
                    <a:pt x="2565" y="5818"/>
                    <a:pt x="2521" y="5767"/>
                  </a:cubicBezTo>
                  <a:cubicBezTo>
                    <a:pt x="2484" y="5723"/>
                    <a:pt x="2507" y="5701"/>
                    <a:pt x="2550" y="5642"/>
                  </a:cubicBezTo>
                  <a:cubicBezTo>
                    <a:pt x="2594" y="5584"/>
                    <a:pt x="2602" y="5576"/>
                    <a:pt x="2646" y="5540"/>
                  </a:cubicBezTo>
                  <a:cubicBezTo>
                    <a:pt x="2682" y="5510"/>
                    <a:pt x="2682" y="5532"/>
                    <a:pt x="2719" y="5496"/>
                  </a:cubicBezTo>
                  <a:cubicBezTo>
                    <a:pt x="2756" y="5467"/>
                    <a:pt x="2763" y="5386"/>
                    <a:pt x="2770" y="5334"/>
                  </a:cubicBezTo>
                  <a:cubicBezTo>
                    <a:pt x="2778" y="5291"/>
                    <a:pt x="2748" y="5254"/>
                    <a:pt x="2697" y="5254"/>
                  </a:cubicBezTo>
                  <a:cubicBezTo>
                    <a:pt x="2697" y="5254"/>
                    <a:pt x="2690" y="5254"/>
                    <a:pt x="2682" y="5254"/>
                  </a:cubicBezTo>
                  <a:lnTo>
                    <a:pt x="2675" y="5254"/>
                  </a:lnTo>
                  <a:cubicBezTo>
                    <a:pt x="2616" y="5254"/>
                    <a:pt x="2565" y="5203"/>
                    <a:pt x="2558" y="5173"/>
                  </a:cubicBezTo>
                  <a:cubicBezTo>
                    <a:pt x="2550" y="5151"/>
                    <a:pt x="2536" y="5107"/>
                    <a:pt x="2484" y="5056"/>
                  </a:cubicBezTo>
                  <a:cubicBezTo>
                    <a:pt x="2433" y="5005"/>
                    <a:pt x="2462" y="4983"/>
                    <a:pt x="2536" y="4953"/>
                  </a:cubicBezTo>
                  <a:cubicBezTo>
                    <a:pt x="2602" y="4931"/>
                    <a:pt x="2507" y="4843"/>
                    <a:pt x="2521" y="4792"/>
                  </a:cubicBezTo>
                  <a:cubicBezTo>
                    <a:pt x="2543" y="4741"/>
                    <a:pt x="2558" y="4704"/>
                    <a:pt x="2550" y="4668"/>
                  </a:cubicBezTo>
                  <a:cubicBezTo>
                    <a:pt x="2543" y="4631"/>
                    <a:pt x="2499" y="4594"/>
                    <a:pt x="2462" y="4594"/>
                  </a:cubicBezTo>
                  <a:cubicBezTo>
                    <a:pt x="2455" y="4594"/>
                    <a:pt x="2455" y="4594"/>
                    <a:pt x="2448" y="4594"/>
                  </a:cubicBezTo>
                  <a:cubicBezTo>
                    <a:pt x="2441" y="4602"/>
                    <a:pt x="2433" y="4602"/>
                    <a:pt x="2426" y="4602"/>
                  </a:cubicBezTo>
                  <a:cubicBezTo>
                    <a:pt x="2389" y="4602"/>
                    <a:pt x="2338" y="4580"/>
                    <a:pt x="2309" y="4536"/>
                  </a:cubicBezTo>
                  <a:cubicBezTo>
                    <a:pt x="2294" y="4507"/>
                    <a:pt x="2279" y="4484"/>
                    <a:pt x="2257" y="4484"/>
                  </a:cubicBezTo>
                  <a:cubicBezTo>
                    <a:pt x="2250" y="4484"/>
                    <a:pt x="2243" y="4492"/>
                    <a:pt x="2228" y="4514"/>
                  </a:cubicBezTo>
                  <a:cubicBezTo>
                    <a:pt x="2221" y="4521"/>
                    <a:pt x="2213" y="4529"/>
                    <a:pt x="2206" y="4529"/>
                  </a:cubicBezTo>
                  <a:cubicBezTo>
                    <a:pt x="2169" y="4529"/>
                    <a:pt x="2133" y="4462"/>
                    <a:pt x="2096" y="4441"/>
                  </a:cubicBezTo>
                  <a:cubicBezTo>
                    <a:pt x="2060" y="4419"/>
                    <a:pt x="2023" y="4353"/>
                    <a:pt x="1972" y="4345"/>
                  </a:cubicBezTo>
                  <a:cubicBezTo>
                    <a:pt x="1964" y="4338"/>
                    <a:pt x="1950" y="4338"/>
                    <a:pt x="1942" y="4338"/>
                  </a:cubicBezTo>
                  <a:cubicBezTo>
                    <a:pt x="1891" y="4338"/>
                    <a:pt x="1810" y="4360"/>
                    <a:pt x="1744" y="4397"/>
                  </a:cubicBezTo>
                  <a:cubicBezTo>
                    <a:pt x="1657" y="4433"/>
                    <a:pt x="1605" y="4462"/>
                    <a:pt x="1547" y="4492"/>
                  </a:cubicBezTo>
                  <a:cubicBezTo>
                    <a:pt x="1488" y="4529"/>
                    <a:pt x="1437" y="4565"/>
                    <a:pt x="1393" y="4572"/>
                  </a:cubicBezTo>
                  <a:cubicBezTo>
                    <a:pt x="1349" y="4580"/>
                    <a:pt x="1319" y="4594"/>
                    <a:pt x="1268" y="4631"/>
                  </a:cubicBezTo>
                  <a:cubicBezTo>
                    <a:pt x="1253" y="4638"/>
                    <a:pt x="1246" y="4638"/>
                    <a:pt x="1231" y="4638"/>
                  </a:cubicBezTo>
                  <a:cubicBezTo>
                    <a:pt x="1210" y="4638"/>
                    <a:pt x="1180" y="4631"/>
                    <a:pt x="1158" y="4631"/>
                  </a:cubicBezTo>
                  <a:cubicBezTo>
                    <a:pt x="1143" y="4631"/>
                    <a:pt x="1136" y="4631"/>
                    <a:pt x="1122" y="4646"/>
                  </a:cubicBezTo>
                  <a:cubicBezTo>
                    <a:pt x="1078" y="4697"/>
                    <a:pt x="1034" y="4704"/>
                    <a:pt x="1012" y="4704"/>
                  </a:cubicBezTo>
                  <a:cubicBezTo>
                    <a:pt x="990" y="4704"/>
                    <a:pt x="960" y="4653"/>
                    <a:pt x="909" y="4653"/>
                  </a:cubicBezTo>
                  <a:cubicBezTo>
                    <a:pt x="909" y="4653"/>
                    <a:pt x="902" y="4653"/>
                    <a:pt x="902" y="4660"/>
                  </a:cubicBezTo>
                  <a:cubicBezTo>
                    <a:pt x="894" y="4660"/>
                    <a:pt x="880" y="4660"/>
                    <a:pt x="872" y="4660"/>
                  </a:cubicBezTo>
                  <a:cubicBezTo>
                    <a:pt x="807" y="4660"/>
                    <a:pt x="711" y="4638"/>
                    <a:pt x="645" y="4609"/>
                  </a:cubicBezTo>
                  <a:cubicBezTo>
                    <a:pt x="631" y="4602"/>
                    <a:pt x="623" y="4602"/>
                    <a:pt x="609" y="4602"/>
                  </a:cubicBezTo>
                  <a:cubicBezTo>
                    <a:pt x="579" y="4602"/>
                    <a:pt x="543" y="4617"/>
                    <a:pt x="521" y="4631"/>
                  </a:cubicBezTo>
                  <a:cubicBezTo>
                    <a:pt x="528" y="4594"/>
                    <a:pt x="550" y="4558"/>
                    <a:pt x="557" y="4521"/>
                  </a:cubicBezTo>
                  <a:cubicBezTo>
                    <a:pt x="565" y="4470"/>
                    <a:pt x="601" y="4419"/>
                    <a:pt x="652" y="4367"/>
                  </a:cubicBezTo>
                  <a:cubicBezTo>
                    <a:pt x="711" y="4309"/>
                    <a:pt x="704" y="4272"/>
                    <a:pt x="711" y="4191"/>
                  </a:cubicBezTo>
                  <a:cubicBezTo>
                    <a:pt x="726" y="4118"/>
                    <a:pt x="755" y="4118"/>
                    <a:pt x="836" y="4067"/>
                  </a:cubicBezTo>
                  <a:cubicBezTo>
                    <a:pt x="917" y="4023"/>
                    <a:pt x="858" y="3920"/>
                    <a:pt x="894" y="3840"/>
                  </a:cubicBezTo>
                  <a:cubicBezTo>
                    <a:pt x="931" y="3767"/>
                    <a:pt x="858" y="3730"/>
                    <a:pt x="792" y="3730"/>
                  </a:cubicBezTo>
                  <a:cubicBezTo>
                    <a:pt x="726" y="3730"/>
                    <a:pt x="645" y="3708"/>
                    <a:pt x="645" y="3642"/>
                  </a:cubicBezTo>
                  <a:cubicBezTo>
                    <a:pt x="645" y="3591"/>
                    <a:pt x="638" y="3576"/>
                    <a:pt x="609" y="3576"/>
                  </a:cubicBezTo>
                  <a:cubicBezTo>
                    <a:pt x="594" y="3576"/>
                    <a:pt x="579" y="3576"/>
                    <a:pt x="557" y="3583"/>
                  </a:cubicBezTo>
                  <a:cubicBezTo>
                    <a:pt x="550" y="3583"/>
                    <a:pt x="543" y="3583"/>
                    <a:pt x="535" y="3583"/>
                  </a:cubicBezTo>
                  <a:cubicBezTo>
                    <a:pt x="469" y="3583"/>
                    <a:pt x="448" y="3525"/>
                    <a:pt x="396" y="3495"/>
                  </a:cubicBezTo>
                  <a:cubicBezTo>
                    <a:pt x="338" y="3459"/>
                    <a:pt x="294" y="3400"/>
                    <a:pt x="279" y="3298"/>
                  </a:cubicBezTo>
                  <a:cubicBezTo>
                    <a:pt x="272" y="3195"/>
                    <a:pt x="228" y="3188"/>
                    <a:pt x="184" y="3143"/>
                  </a:cubicBezTo>
                  <a:cubicBezTo>
                    <a:pt x="132" y="3092"/>
                    <a:pt x="110" y="2982"/>
                    <a:pt x="67" y="2902"/>
                  </a:cubicBezTo>
                  <a:cubicBezTo>
                    <a:pt x="22" y="2821"/>
                    <a:pt x="88" y="2733"/>
                    <a:pt x="125" y="2631"/>
                  </a:cubicBezTo>
                  <a:cubicBezTo>
                    <a:pt x="154" y="2528"/>
                    <a:pt x="125" y="2543"/>
                    <a:pt x="184" y="2491"/>
                  </a:cubicBezTo>
                  <a:cubicBezTo>
                    <a:pt x="235" y="2448"/>
                    <a:pt x="257" y="2484"/>
                    <a:pt x="228" y="2418"/>
                  </a:cubicBezTo>
                  <a:cubicBezTo>
                    <a:pt x="191" y="2345"/>
                    <a:pt x="228" y="2279"/>
                    <a:pt x="272" y="2242"/>
                  </a:cubicBezTo>
                  <a:cubicBezTo>
                    <a:pt x="316" y="2213"/>
                    <a:pt x="418" y="2213"/>
                    <a:pt x="455" y="2132"/>
                  </a:cubicBezTo>
                  <a:cubicBezTo>
                    <a:pt x="477" y="2074"/>
                    <a:pt x="506" y="2052"/>
                    <a:pt x="543" y="2052"/>
                  </a:cubicBezTo>
                  <a:cubicBezTo>
                    <a:pt x="557" y="2052"/>
                    <a:pt x="572" y="2052"/>
                    <a:pt x="587" y="2066"/>
                  </a:cubicBezTo>
                  <a:cubicBezTo>
                    <a:pt x="601" y="2074"/>
                    <a:pt x="616" y="2074"/>
                    <a:pt x="623" y="2074"/>
                  </a:cubicBezTo>
                  <a:cubicBezTo>
                    <a:pt x="660" y="2074"/>
                    <a:pt x="689" y="2037"/>
                    <a:pt x="726" y="1993"/>
                  </a:cubicBezTo>
                  <a:cubicBezTo>
                    <a:pt x="762" y="1949"/>
                    <a:pt x="711" y="1934"/>
                    <a:pt x="667" y="1898"/>
                  </a:cubicBezTo>
                  <a:cubicBezTo>
                    <a:pt x="682" y="1861"/>
                    <a:pt x="682" y="1825"/>
                    <a:pt x="711" y="1817"/>
                  </a:cubicBezTo>
                  <a:cubicBezTo>
                    <a:pt x="719" y="1817"/>
                    <a:pt x="726" y="1817"/>
                    <a:pt x="733" y="1817"/>
                  </a:cubicBezTo>
                  <a:cubicBezTo>
                    <a:pt x="762" y="1817"/>
                    <a:pt x="777" y="1832"/>
                    <a:pt x="799" y="1869"/>
                  </a:cubicBezTo>
                  <a:cubicBezTo>
                    <a:pt x="821" y="1898"/>
                    <a:pt x="836" y="1979"/>
                    <a:pt x="872" y="1979"/>
                  </a:cubicBezTo>
                  <a:cubicBezTo>
                    <a:pt x="887" y="1979"/>
                    <a:pt x="902" y="1971"/>
                    <a:pt x="917" y="1957"/>
                  </a:cubicBezTo>
                  <a:cubicBezTo>
                    <a:pt x="982" y="1876"/>
                    <a:pt x="1012" y="1861"/>
                    <a:pt x="1070" y="1839"/>
                  </a:cubicBezTo>
                  <a:cubicBezTo>
                    <a:pt x="1078" y="1839"/>
                    <a:pt x="1085" y="1839"/>
                    <a:pt x="1092" y="1839"/>
                  </a:cubicBezTo>
                  <a:cubicBezTo>
                    <a:pt x="1143" y="1839"/>
                    <a:pt x="1173" y="1883"/>
                    <a:pt x="1195" y="1912"/>
                  </a:cubicBezTo>
                  <a:cubicBezTo>
                    <a:pt x="1210" y="1927"/>
                    <a:pt x="1239" y="1942"/>
                    <a:pt x="1253" y="1942"/>
                  </a:cubicBezTo>
                  <a:cubicBezTo>
                    <a:pt x="1268" y="1942"/>
                    <a:pt x="1276" y="1934"/>
                    <a:pt x="1283" y="1920"/>
                  </a:cubicBezTo>
                  <a:cubicBezTo>
                    <a:pt x="1283" y="1905"/>
                    <a:pt x="1290" y="1905"/>
                    <a:pt x="1290" y="1905"/>
                  </a:cubicBezTo>
                  <a:cubicBezTo>
                    <a:pt x="1305" y="1905"/>
                    <a:pt x="1327" y="1934"/>
                    <a:pt x="1341" y="1957"/>
                  </a:cubicBezTo>
                  <a:cubicBezTo>
                    <a:pt x="1356" y="1964"/>
                    <a:pt x="1371" y="1971"/>
                    <a:pt x="1385" y="1971"/>
                  </a:cubicBezTo>
                  <a:cubicBezTo>
                    <a:pt x="1415" y="1971"/>
                    <a:pt x="1444" y="1957"/>
                    <a:pt x="1466" y="1942"/>
                  </a:cubicBezTo>
                  <a:cubicBezTo>
                    <a:pt x="1510" y="1920"/>
                    <a:pt x="1517" y="1883"/>
                    <a:pt x="1510" y="1839"/>
                  </a:cubicBezTo>
                  <a:cubicBezTo>
                    <a:pt x="1503" y="1803"/>
                    <a:pt x="1569" y="1759"/>
                    <a:pt x="1539" y="1722"/>
                  </a:cubicBezTo>
                  <a:cubicBezTo>
                    <a:pt x="1503" y="1693"/>
                    <a:pt x="1466" y="1700"/>
                    <a:pt x="1466" y="1641"/>
                  </a:cubicBezTo>
                  <a:cubicBezTo>
                    <a:pt x="1466" y="1575"/>
                    <a:pt x="1459" y="1561"/>
                    <a:pt x="1503" y="1517"/>
                  </a:cubicBezTo>
                  <a:cubicBezTo>
                    <a:pt x="1517" y="1510"/>
                    <a:pt x="1525" y="1502"/>
                    <a:pt x="1532" y="1502"/>
                  </a:cubicBezTo>
                  <a:cubicBezTo>
                    <a:pt x="1561" y="1502"/>
                    <a:pt x="1583" y="1546"/>
                    <a:pt x="1605" y="1561"/>
                  </a:cubicBezTo>
                  <a:cubicBezTo>
                    <a:pt x="1627" y="1583"/>
                    <a:pt x="1657" y="1619"/>
                    <a:pt x="1693" y="1619"/>
                  </a:cubicBezTo>
                  <a:cubicBezTo>
                    <a:pt x="1708" y="1619"/>
                    <a:pt x="1722" y="1612"/>
                    <a:pt x="1730" y="1598"/>
                  </a:cubicBezTo>
                  <a:cubicBezTo>
                    <a:pt x="1774" y="1546"/>
                    <a:pt x="1803" y="1495"/>
                    <a:pt x="1781" y="1458"/>
                  </a:cubicBezTo>
                  <a:cubicBezTo>
                    <a:pt x="1766" y="1429"/>
                    <a:pt x="1766" y="1363"/>
                    <a:pt x="1818" y="1356"/>
                  </a:cubicBezTo>
                  <a:cubicBezTo>
                    <a:pt x="1869" y="1348"/>
                    <a:pt x="1862" y="1326"/>
                    <a:pt x="1869" y="1290"/>
                  </a:cubicBezTo>
                  <a:cubicBezTo>
                    <a:pt x="1876" y="1253"/>
                    <a:pt x="1972" y="1268"/>
                    <a:pt x="1993" y="1253"/>
                  </a:cubicBezTo>
                  <a:cubicBezTo>
                    <a:pt x="2023" y="1246"/>
                    <a:pt x="2030" y="1216"/>
                    <a:pt x="2067" y="1172"/>
                  </a:cubicBezTo>
                  <a:cubicBezTo>
                    <a:pt x="2074" y="1158"/>
                    <a:pt x="2089" y="1150"/>
                    <a:pt x="2103" y="1150"/>
                  </a:cubicBezTo>
                  <a:cubicBezTo>
                    <a:pt x="2133" y="1150"/>
                    <a:pt x="2162" y="1172"/>
                    <a:pt x="2191" y="1172"/>
                  </a:cubicBezTo>
                  <a:cubicBezTo>
                    <a:pt x="2235" y="1172"/>
                    <a:pt x="2272" y="1150"/>
                    <a:pt x="2309" y="1121"/>
                  </a:cubicBezTo>
                  <a:cubicBezTo>
                    <a:pt x="2353" y="1084"/>
                    <a:pt x="2404" y="1026"/>
                    <a:pt x="2448" y="1026"/>
                  </a:cubicBezTo>
                  <a:cubicBezTo>
                    <a:pt x="2484" y="1026"/>
                    <a:pt x="2536" y="1077"/>
                    <a:pt x="2580" y="1077"/>
                  </a:cubicBezTo>
                  <a:cubicBezTo>
                    <a:pt x="2587" y="1077"/>
                    <a:pt x="2594" y="1070"/>
                    <a:pt x="2602" y="1070"/>
                  </a:cubicBezTo>
                  <a:cubicBezTo>
                    <a:pt x="2646" y="1041"/>
                    <a:pt x="2719" y="1019"/>
                    <a:pt x="2748" y="982"/>
                  </a:cubicBezTo>
                  <a:cubicBezTo>
                    <a:pt x="2770" y="953"/>
                    <a:pt x="2770" y="938"/>
                    <a:pt x="2807" y="879"/>
                  </a:cubicBezTo>
                  <a:cubicBezTo>
                    <a:pt x="2836" y="821"/>
                    <a:pt x="2910" y="791"/>
                    <a:pt x="2939" y="777"/>
                  </a:cubicBezTo>
                  <a:cubicBezTo>
                    <a:pt x="2975" y="769"/>
                    <a:pt x="3034" y="769"/>
                    <a:pt x="3093" y="725"/>
                  </a:cubicBezTo>
                  <a:cubicBezTo>
                    <a:pt x="3137" y="696"/>
                    <a:pt x="3166" y="667"/>
                    <a:pt x="3188" y="667"/>
                  </a:cubicBezTo>
                  <a:cubicBezTo>
                    <a:pt x="3195" y="667"/>
                    <a:pt x="3203" y="674"/>
                    <a:pt x="3203" y="689"/>
                  </a:cubicBezTo>
                  <a:cubicBezTo>
                    <a:pt x="3210" y="703"/>
                    <a:pt x="3210" y="703"/>
                    <a:pt x="3217" y="703"/>
                  </a:cubicBezTo>
                  <a:cubicBezTo>
                    <a:pt x="3239" y="703"/>
                    <a:pt x="3261" y="681"/>
                    <a:pt x="3261" y="652"/>
                  </a:cubicBezTo>
                  <a:cubicBezTo>
                    <a:pt x="3269" y="608"/>
                    <a:pt x="3305" y="630"/>
                    <a:pt x="3371" y="608"/>
                  </a:cubicBezTo>
                  <a:cubicBezTo>
                    <a:pt x="3444" y="593"/>
                    <a:pt x="3415" y="616"/>
                    <a:pt x="3437" y="557"/>
                  </a:cubicBezTo>
                  <a:cubicBezTo>
                    <a:pt x="3452" y="498"/>
                    <a:pt x="3452" y="476"/>
                    <a:pt x="3481" y="432"/>
                  </a:cubicBezTo>
                  <a:cubicBezTo>
                    <a:pt x="3518" y="388"/>
                    <a:pt x="3562" y="374"/>
                    <a:pt x="3584" y="344"/>
                  </a:cubicBezTo>
                  <a:cubicBezTo>
                    <a:pt x="3613" y="322"/>
                    <a:pt x="3613" y="264"/>
                    <a:pt x="3620" y="220"/>
                  </a:cubicBezTo>
                  <a:cubicBezTo>
                    <a:pt x="3628" y="176"/>
                    <a:pt x="3606" y="117"/>
                    <a:pt x="3664" y="73"/>
                  </a:cubicBezTo>
                  <a:cubicBezTo>
                    <a:pt x="3701" y="44"/>
                    <a:pt x="3730" y="29"/>
                    <a:pt x="3752" y="29"/>
                  </a:cubicBezTo>
                  <a:lnTo>
                    <a:pt x="3752" y="0"/>
                  </a:lnTo>
                  <a:lnTo>
                    <a:pt x="3752" y="0"/>
                  </a:lnTo>
                  <a:lnTo>
                    <a:pt x="3752" y="0"/>
                  </a:lnTo>
                  <a:cubicBezTo>
                    <a:pt x="3730" y="0"/>
                    <a:pt x="3693" y="15"/>
                    <a:pt x="3642" y="51"/>
                  </a:cubicBezTo>
                  <a:cubicBezTo>
                    <a:pt x="3591" y="88"/>
                    <a:pt x="3591" y="139"/>
                    <a:pt x="3591" y="183"/>
                  </a:cubicBezTo>
                  <a:cubicBezTo>
                    <a:pt x="3591" y="191"/>
                    <a:pt x="3591" y="205"/>
                    <a:pt x="3591" y="212"/>
                  </a:cubicBezTo>
                  <a:cubicBezTo>
                    <a:pt x="3591" y="227"/>
                    <a:pt x="3584" y="234"/>
                    <a:pt x="3584" y="249"/>
                  </a:cubicBezTo>
                  <a:cubicBezTo>
                    <a:pt x="3584" y="279"/>
                    <a:pt x="3576" y="315"/>
                    <a:pt x="3562" y="322"/>
                  </a:cubicBezTo>
                  <a:cubicBezTo>
                    <a:pt x="3554" y="330"/>
                    <a:pt x="3547" y="337"/>
                    <a:pt x="3532" y="352"/>
                  </a:cubicBezTo>
                  <a:cubicBezTo>
                    <a:pt x="3510" y="366"/>
                    <a:pt x="3481" y="381"/>
                    <a:pt x="3459" y="410"/>
                  </a:cubicBezTo>
                  <a:cubicBezTo>
                    <a:pt x="3430" y="447"/>
                    <a:pt x="3422" y="476"/>
                    <a:pt x="3415" y="520"/>
                  </a:cubicBezTo>
                  <a:cubicBezTo>
                    <a:pt x="3408" y="528"/>
                    <a:pt x="3408" y="535"/>
                    <a:pt x="3408" y="550"/>
                  </a:cubicBezTo>
                  <a:cubicBezTo>
                    <a:pt x="3400" y="557"/>
                    <a:pt x="3400" y="564"/>
                    <a:pt x="3400" y="572"/>
                  </a:cubicBezTo>
                  <a:cubicBezTo>
                    <a:pt x="3393" y="572"/>
                    <a:pt x="3379" y="579"/>
                    <a:pt x="3364" y="579"/>
                  </a:cubicBezTo>
                  <a:cubicBezTo>
                    <a:pt x="3349" y="586"/>
                    <a:pt x="3327" y="586"/>
                    <a:pt x="3312" y="586"/>
                  </a:cubicBezTo>
                  <a:cubicBezTo>
                    <a:pt x="3283" y="593"/>
                    <a:pt x="3247" y="593"/>
                    <a:pt x="3232" y="645"/>
                  </a:cubicBezTo>
                  <a:cubicBezTo>
                    <a:pt x="3232" y="652"/>
                    <a:pt x="3232" y="660"/>
                    <a:pt x="3224" y="660"/>
                  </a:cubicBezTo>
                  <a:cubicBezTo>
                    <a:pt x="3217" y="638"/>
                    <a:pt x="3195" y="638"/>
                    <a:pt x="3188" y="638"/>
                  </a:cubicBezTo>
                  <a:cubicBezTo>
                    <a:pt x="3166" y="638"/>
                    <a:pt x="3137" y="660"/>
                    <a:pt x="3107" y="681"/>
                  </a:cubicBezTo>
                  <a:cubicBezTo>
                    <a:pt x="3093" y="689"/>
                    <a:pt x="3085" y="696"/>
                    <a:pt x="3078" y="703"/>
                  </a:cubicBezTo>
                  <a:cubicBezTo>
                    <a:pt x="3034" y="733"/>
                    <a:pt x="2998" y="740"/>
                    <a:pt x="2961" y="748"/>
                  </a:cubicBezTo>
                  <a:cubicBezTo>
                    <a:pt x="2953" y="748"/>
                    <a:pt x="2939" y="748"/>
                    <a:pt x="2931" y="748"/>
                  </a:cubicBezTo>
                  <a:cubicBezTo>
                    <a:pt x="2895" y="762"/>
                    <a:pt x="2814" y="799"/>
                    <a:pt x="2778" y="865"/>
                  </a:cubicBezTo>
                  <a:cubicBezTo>
                    <a:pt x="2763" y="887"/>
                    <a:pt x="2756" y="901"/>
                    <a:pt x="2748" y="916"/>
                  </a:cubicBezTo>
                  <a:cubicBezTo>
                    <a:pt x="2741" y="938"/>
                    <a:pt x="2734" y="945"/>
                    <a:pt x="2719" y="967"/>
                  </a:cubicBezTo>
                  <a:cubicBezTo>
                    <a:pt x="2704" y="982"/>
                    <a:pt x="2668" y="1004"/>
                    <a:pt x="2638" y="1019"/>
                  </a:cubicBezTo>
                  <a:cubicBezTo>
                    <a:pt x="2616" y="1026"/>
                    <a:pt x="2602" y="1033"/>
                    <a:pt x="2587" y="1041"/>
                  </a:cubicBezTo>
                  <a:lnTo>
                    <a:pt x="2580" y="1041"/>
                  </a:lnTo>
                  <a:cubicBezTo>
                    <a:pt x="2565" y="1041"/>
                    <a:pt x="2543" y="1033"/>
                    <a:pt x="2521" y="1026"/>
                  </a:cubicBezTo>
                  <a:cubicBezTo>
                    <a:pt x="2499" y="1011"/>
                    <a:pt x="2470" y="997"/>
                    <a:pt x="2448" y="997"/>
                  </a:cubicBezTo>
                  <a:cubicBezTo>
                    <a:pt x="2404" y="997"/>
                    <a:pt x="2367" y="1033"/>
                    <a:pt x="2323" y="1070"/>
                  </a:cubicBezTo>
                  <a:cubicBezTo>
                    <a:pt x="2316" y="1077"/>
                    <a:pt x="2301" y="1084"/>
                    <a:pt x="2294" y="1099"/>
                  </a:cubicBezTo>
                  <a:cubicBezTo>
                    <a:pt x="2250" y="1129"/>
                    <a:pt x="2228" y="1143"/>
                    <a:pt x="2191" y="1143"/>
                  </a:cubicBezTo>
                  <a:cubicBezTo>
                    <a:pt x="2184" y="1143"/>
                    <a:pt x="2169" y="1136"/>
                    <a:pt x="2155" y="1136"/>
                  </a:cubicBezTo>
                  <a:cubicBezTo>
                    <a:pt x="2140" y="1129"/>
                    <a:pt x="2125" y="1121"/>
                    <a:pt x="2103" y="1121"/>
                  </a:cubicBezTo>
                  <a:cubicBezTo>
                    <a:pt x="2081" y="1121"/>
                    <a:pt x="2060" y="1129"/>
                    <a:pt x="2038" y="1150"/>
                  </a:cubicBezTo>
                  <a:cubicBezTo>
                    <a:pt x="2030" y="1172"/>
                    <a:pt x="2016" y="1187"/>
                    <a:pt x="2008" y="1202"/>
                  </a:cubicBezTo>
                  <a:cubicBezTo>
                    <a:pt x="2001" y="1209"/>
                    <a:pt x="1993" y="1224"/>
                    <a:pt x="1986" y="1224"/>
                  </a:cubicBezTo>
                  <a:cubicBezTo>
                    <a:pt x="1986" y="1231"/>
                    <a:pt x="1964" y="1231"/>
                    <a:pt x="1957" y="1231"/>
                  </a:cubicBezTo>
                  <a:cubicBezTo>
                    <a:pt x="1906" y="1231"/>
                    <a:pt x="1854" y="1238"/>
                    <a:pt x="1840" y="1282"/>
                  </a:cubicBezTo>
                  <a:cubicBezTo>
                    <a:pt x="1840" y="1290"/>
                    <a:pt x="1840" y="1297"/>
                    <a:pt x="1832" y="1304"/>
                  </a:cubicBezTo>
                  <a:cubicBezTo>
                    <a:pt x="1832" y="1326"/>
                    <a:pt x="1832" y="1326"/>
                    <a:pt x="1810" y="1326"/>
                  </a:cubicBezTo>
                  <a:cubicBezTo>
                    <a:pt x="1788" y="1334"/>
                    <a:pt x="1766" y="1348"/>
                    <a:pt x="1752" y="1370"/>
                  </a:cubicBezTo>
                  <a:cubicBezTo>
                    <a:pt x="1737" y="1407"/>
                    <a:pt x="1744" y="1443"/>
                    <a:pt x="1759" y="1473"/>
                  </a:cubicBezTo>
                  <a:cubicBezTo>
                    <a:pt x="1766" y="1488"/>
                    <a:pt x="1752" y="1524"/>
                    <a:pt x="1708" y="1575"/>
                  </a:cubicBezTo>
                  <a:cubicBezTo>
                    <a:pt x="1700" y="1583"/>
                    <a:pt x="1700" y="1583"/>
                    <a:pt x="1693" y="1583"/>
                  </a:cubicBezTo>
                  <a:cubicBezTo>
                    <a:pt x="1671" y="1583"/>
                    <a:pt x="1642" y="1553"/>
                    <a:pt x="1627" y="1539"/>
                  </a:cubicBezTo>
                  <a:cubicBezTo>
                    <a:pt x="1620" y="1539"/>
                    <a:pt x="1620" y="1531"/>
                    <a:pt x="1612" y="1524"/>
                  </a:cubicBezTo>
                  <a:cubicBezTo>
                    <a:pt x="1598" y="1502"/>
                    <a:pt x="1569" y="1473"/>
                    <a:pt x="1532" y="1473"/>
                  </a:cubicBezTo>
                  <a:cubicBezTo>
                    <a:pt x="1517" y="1473"/>
                    <a:pt x="1495" y="1480"/>
                    <a:pt x="1481" y="1495"/>
                  </a:cubicBezTo>
                  <a:cubicBezTo>
                    <a:pt x="1437" y="1539"/>
                    <a:pt x="1437" y="1568"/>
                    <a:pt x="1437" y="1612"/>
                  </a:cubicBezTo>
                  <a:cubicBezTo>
                    <a:pt x="1437" y="1619"/>
                    <a:pt x="1437" y="1627"/>
                    <a:pt x="1437" y="1641"/>
                  </a:cubicBezTo>
                  <a:cubicBezTo>
                    <a:pt x="1437" y="1693"/>
                    <a:pt x="1466" y="1715"/>
                    <a:pt x="1488" y="1729"/>
                  </a:cubicBezTo>
                  <a:cubicBezTo>
                    <a:pt x="1503" y="1729"/>
                    <a:pt x="1510" y="1737"/>
                    <a:pt x="1517" y="1744"/>
                  </a:cubicBezTo>
                  <a:cubicBezTo>
                    <a:pt x="1517" y="1751"/>
                    <a:pt x="1510" y="1766"/>
                    <a:pt x="1503" y="1773"/>
                  </a:cubicBezTo>
                  <a:cubicBezTo>
                    <a:pt x="1495" y="1795"/>
                    <a:pt x="1473" y="1817"/>
                    <a:pt x="1481" y="1847"/>
                  </a:cubicBezTo>
                  <a:cubicBezTo>
                    <a:pt x="1488" y="1883"/>
                    <a:pt x="1481" y="1905"/>
                    <a:pt x="1451" y="1920"/>
                  </a:cubicBezTo>
                  <a:cubicBezTo>
                    <a:pt x="1437" y="1927"/>
                    <a:pt x="1407" y="1934"/>
                    <a:pt x="1385" y="1934"/>
                  </a:cubicBezTo>
                  <a:cubicBezTo>
                    <a:pt x="1378" y="1934"/>
                    <a:pt x="1371" y="1934"/>
                    <a:pt x="1363" y="1934"/>
                  </a:cubicBezTo>
                  <a:cubicBezTo>
                    <a:pt x="1356" y="1927"/>
                    <a:pt x="1349" y="1920"/>
                    <a:pt x="1349" y="1912"/>
                  </a:cubicBezTo>
                  <a:cubicBezTo>
                    <a:pt x="1327" y="1891"/>
                    <a:pt x="1312" y="1876"/>
                    <a:pt x="1290" y="1876"/>
                  </a:cubicBezTo>
                  <a:cubicBezTo>
                    <a:pt x="1283" y="1876"/>
                    <a:pt x="1261" y="1876"/>
                    <a:pt x="1253" y="1912"/>
                  </a:cubicBezTo>
                  <a:lnTo>
                    <a:pt x="1253" y="1912"/>
                  </a:lnTo>
                  <a:cubicBezTo>
                    <a:pt x="1246" y="1912"/>
                    <a:pt x="1231" y="1905"/>
                    <a:pt x="1224" y="1891"/>
                  </a:cubicBezTo>
                  <a:cubicBezTo>
                    <a:pt x="1202" y="1869"/>
                    <a:pt x="1158" y="1810"/>
                    <a:pt x="1092" y="1810"/>
                  </a:cubicBezTo>
                  <a:cubicBezTo>
                    <a:pt x="1085" y="1810"/>
                    <a:pt x="1070" y="1810"/>
                    <a:pt x="1063" y="1810"/>
                  </a:cubicBezTo>
                  <a:cubicBezTo>
                    <a:pt x="997" y="1832"/>
                    <a:pt x="968" y="1854"/>
                    <a:pt x="894" y="1934"/>
                  </a:cubicBezTo>
                  <a:cubicBezTo>
                    <a:pt x="880" y="1949"/>
                    <a:pt x="872" y="1949"/>
                    <a:pt x="872" y="1949"/>
                  </a:cubicBezTo>
                  <a:cubicBezTo>
                    <a:pt x="865" y="1942"/>
                    <a:pt x="850" y="1905"/>
                    <a:pt x="843" y="1891"/>
                  </a:cubicBezTo>
                  <a:cubicBezTo>
                    <a:pt x="836" y="1876"/>
                    <a:pt x="828" y="1861"/>
                    <a:pt x="821" y="1854"/>
                  </a:cubicBezTo>
                  <a:cubicBezTo>
                    <a:pt x="799" y="1817"/>
                    <a:pt x="777" y="1788"/>
                    <a:pt x="733" y="1788"/>
                  </a:cubicBezTo>
                  <a:cubicBezTo>
                    <a:pt x="726" y="1788"/>
                    <a:pt x="719" y="1788"/>
                    <a:pt x="704" y="1788"/>
                  </a:cubicBezTo>
                  <a:cubicBezTo>
                    <a:pt x="660" y="1795"/>
                    <a:pt x="652" y="1847"/>
                    <a:pt x="645" y="1883"/>
                  </a:cubicBezTo>
                  <a:cubicBezTo>
                    <a:pt x="638" y="1891"/>
                    <a:pt x="638" y="1891"/>
                    <a:pt x="638" y="1891"/>
                  </a:cubicBezTo>
                  <a:cubicBezTo>
                    <a:pt x="638" y="1912"/>
                    <a:pt x="638" y="1912"/>
                    <a:pt x="638" y="1912"/>
                  </a:cubicBezTo>
                  <a:cubicBezTo>
                    <a:pt x="652" y="1920"/>
                    <a:pt x="652" y="1920"/>
                    <a:pt x="652" y="1920"/>
                  </a:cubicBezTo>
                  <a:cubicBezTo>
                    <a:pt x="660" y="1934"/>
                    <a:pt x="667" y="1934"/>
                    <a:pt x="682" y="1942"/>
                  </a:cubicBezTo>
                  <a:cubicBezTo>
                    <a:pt x="689" y="1949"/>
                    <a:pt x="704" y="1964"/>
                    <a:pt x="704" y="1971"/>
                  </a:cubicBezTo>
                  <a:cubicBezTo>
                    <a:pt x="704" y="1971"/>
                    <a:pt x="704" y="1971"/>
                    <a:pt x="704" y="1979"/>
                  </a:cubicBezTo>
                  <a:cubicBezTo>
                    <a:pt x="697" y="1979"/>
                    <a:pt x="697" y="1979"/>
                    <a:pt x="697" y="1979"/>
                  </a:cubicBezTo>
                  <a:cubicBezTo>
                    <a:pt x="667" y="2015"/>
                    <a:pt x="645" y="2044"/>
                    <a:pt x="623" y="2044"/>
                  </a:cubicBezTo>
                  <a:cubicBezTo>
                    <a:pt x="616" y="2044"/>
                    <a:pt x="609" y="2044"/>
                    <a:pt x="601" y="2037"/>
                  </a:cubicBezTo>
                  <a:cubicBezTo>
                    <a:pt x="579" y="2022"/>
                    <a:pt x="557" y="2015"/>
                    <a:pt x="543" y="2015"/>
                  </a:cubicBezTo>
                  <a:cubicBezTo>
                    <a:pt x="491" y="2015"/>
                    <a:pt x="455" y="2052"/>
                    <a:pt x="426" y="2118"/>
                  </a:cubicBezTo>
                  <a:cubicBezTo>
                    <a:pt x="411" y="2162"/>
                    <a:pt x="367" y="2176"/>
                    <a:pt x="323" y="2191"/>
                  </a:cubicBezTo>
                  <a:cubicBezTo>
                    <a:pt x="294" y="2198"/>
                    <a:pt x="272" y="2206"/>
                    <a:pt x="250" y="2220"/>
                  </a:cubicBezTo>
                  <a:cubicBezTo>
                    <a:pt x="198" y="2264"/>
                    <a:pt x="154" y="2345"/>
                    <a:pt x="198" y="2425"/>
                  </a:cubicBezTo>
                  <a:cubicBezTo>
                    <a:pt x="198" y="2433"/>
                    <a:pt x="206" y="2440"/>
                    <a:pt x="206" y="2440"/>
                  </a:cubicBezTo>
                  <a:cubicBezTo>
                    <a:pt x="191" y="2448"/>
                    <a:pt x="176" y="2455"/>
                    <a:pt x="162" y="2469"/>
                  </a:cubicBezTo>
                  <a:cubicBezTo>
                    <a:pt x="125" y="2499"/>
                    <a:pt x="118" y="2513"/>
                    <a:pt x="110" y="2550"/>
                  </a:cubicBezTo>
                  <a:cubicBezTo>
                    <a:pt x="110" y="2565"/>
                    <a:pt x="110" y="2587"/>
                    <a:pt x="96" y="2623"/>
                  </a:cubicBezTo>
                  <a:cubicBezTo>
                    <a:pt x="88" y="2645"/>
                    <a:pt x="74" y="2675"/>
                    <a:pt x="67" y="2697"/>
                  </a:cubicBezTo>
                  <a:cubicBezTo>
                    <a:pt x="30" y="2770"/>
                    <a:pt x="0" y="2843"/>
                    <a:pt x="37" y="2916"/>
                  </a:cubicBezTo>
                  <a:cubicBezTo>
                    <a:pt x="59" y="2946"/>
                    <a:pt x="74" y="2990"/>
                    <a:pt x="88" y="3026"/>
                  </a:cubicBezTo>
                  <a:cubicBezTo>
                    <a:pt x="110" y="3078"/>
                    <a:pt x="125" y="3129"/>
                    <a:pt x="162" y="3166"/>
                  </a:cubicBezTo>
                  <a:cubicBezTo>
                    <a:pt x="169" y="3173"/>
                    <a:pt x="184" y="3180"/>
                    <a:pt x="191" y="3188"/>
                  </a:cubicBezTo>
                  <a:cubicBezTo>
                    <a:pt x="220" y="3217"/>
                    <a:pt x="242" y="3239"/>
                    <a:pt x="250" y="3305"/>
                  </a:cubicBezTo>
                  <a:cubicBezTo>
                    <a:pt x="264" y="3400"/>
                    <a:pt x="308" y="3473"/>
                    <a:pt x="381" y="3517"/>
                  </a:cubicBezTo>
                  <a:cubicBezTo>
                    <a:pt x="396" y="3525"/>
                    <a:pt x="411" y="3539"/>
                    <a:pt x="426" y="3554"/>
                  </a:cubicBezTo>
                  <a:cubicBezTo>
                    <a:pt x="448" y="3583"/>
                    <a:pt x="484" y="3612"/>
                    <a:pt x="535" y="3612"/>
                  </a:cubicBezTo>
                  <a:cubicBezTo>
                    <a:pt x="543" y="3612"/>
                    <a:pt x="550" y="3612"/>
                    <a:pt x="557" y="3612"/>
                  </a:cubicBezTo>
                  <a:cubicBezTo>
                    <a:pt x="579" y="3612"/>
                    <a:pt x="594" y="3605"/>
                    <a:pt x="609" y="3605"/>
                  </a:cubicBezTo>
                  <a:cubicBezTo>
                    <a:pt x="609" y="3605"/>
                    <a:pt x="609" y="3605"/>
                    <a:pt x="616" y="3605"/>
                  </a:cubicBezTo>
                  <a:cubicBezTo>
                    <a:pt x="616" y="3612"/>
                    <a:pt x="616" y="3620"/>
                    <a:pt x="616" y="3642"/>
                  </a:cubicBezTo>
                  <a:cubicBezTo>
                    <a:pt x="616" y="3715"/>
                    <a:pt x="682" y="3759"/>
                    <a:pt x="792" y="3759"/>
                  </a:cubicBezTo>
                  <a:cubicBezTo>
                    <a:pt x="828" y="3759"/>
                    <a:pt x="858" y="3774"/>
                    <a:pt x="865" y="3788"/>
                  </a:cubicBezTo>
                  <a:cubicBezTo>
                    <a:pt x="872" y="3796"/>
                    <a:pt x="872" y="3810"/>
                    <a:pt x="865" y="3832"/>
                  </a:cubicBezTo>
                  <a:cubicBezTo>
                    <a:pt x="850" y="3869"/>
                    <a:pt x="850" y="3913"/>
                    <a:pt x="850" y="3942"/>
                  </a:cubicBezTo>
                  <a:cubicBezTo>
                    <a:pt x="850" y="4001"/>
                    <a:pt x="850" y="4023"/>
                    <a:pt x="821" y="4045"/>
                  </a:cubicBezTo>
                  <a:cubicBezTo>
                    <a:pt x="807" y="4052"/>
                    <a:pt x="792" y="4060"/>
                    <a:pt x="785" y="4067"/>
                  </a:cubicBezTo>
                  <a:cubicBezTo>
                    <a:pt x="726" y="4096"/>
                    <a:pt x="697" y="4111"/>
                    <a:pt x="682" y="4191"/>
                  </a:cubicBezTo>
                  <a:cubicBezTo>
                    <a:pt x="682" y="4206"/>
                    <a:pt x="682" y="4221"/>
                    <a:pt x="675" y="4235"/>
                  </a:cubicBezTo>
                  <a:cubicBezTo>
                    <a:pt x="675" y="4287"/>
                    <a:pt x="675" y="4309"/>
                    <a:pt x="638" y="4345"/>
                  </a:cubicBezTo>
                  <a:cubicBezTo>
                    <a:pt x="579" y="4397"/>
                    <a:pt x="535" y="4448"/>
                    <a:pt x="528" y="4521"/>
                  </a:cubicBezTo>
                  <a:cubicBezTo>
                    <a:pt x="521" y="4536"/>
                    <a:pt x="513" y="4550"/>
                    <a:pt x="506" y="4572"/>
                  </a:cubicBezTo>
                  <a:cubicBezTo>
                    <a:pt x="499" y="4587"/>
                    <a:pt x="491" y="4602"/>
                    <a:pt x="491" y="4624"/>
                  </a:cubicBezTo>
                  <a:cubicBezTo>
                    <a:pt x="469" y="4697"/>
                    <a:pt x="469" y="4697"/>
                    <a:pt x="469" y="4697"/>
                  </a:cubicBezTo>
                  <a:cubicBezTo>
                    <a:pt x="535" y="4653"/>
                    <a:pt x="535" y="4653"/>
                    <a:pt x="535" y="4653"/>
                  </a:cubicBezTo>
                  <a:cubicBezTo>
                    <a:pt x="565" y="4638"/>
                    <a:pt x="587" y="4631"/>
                    <a:pt x="609" y="4631"/>
                  </a:cubicBezTo>
                  <a:cubicBezTo>
                    <a:pt x="616" y="4631"/>
                    <a:pt x="623" y="4631"/>
                    <a:pt x="631" y="4631"/>
                  </a:cubicBezTo>
                  <a:cubicBezTo>
                    <a:pt x="704" y="4668"/>
                    <a:pt x="807" y="4690"/>
                    <a:pt x="872" y="4690"/>
                  </a:cubicBezTo>
                  <a:cubicBezTo>
                    <a:pt x="887" y="4690"/>
                    <a:pt x="894" y="4690"/>
                    <a:pt x="902" y="4690"/>
                  </a:cubicBezTo>
                  <a:cubicBezTo>
                    <a:pt x="909" y="4690"/>
                    <a:pt x="909" y="4690"/>
                    <a:pt x="909" y="4690"/>
                  </a:cubicBezTo>
                  <a:cubicBezTo>
                    <a:pt x="931" y="4690"/>
                    <a:pt x="946" y="4697"/>
                    <a:pt x="960" y="4712"/>
                  </a:cubicBezTo>
                  <a:cubicBezTo>
                    <a:pt x="975" y="4726"/>
                    <a:pt x="990" y="4741"/>
                    <a:pt x="1012" y="4741"/>
                  </a:cubicBezTo>
                  <a:cubicBezTo>
                    <a:pt x="1048" y="4741"/>
                    <a:pt x="1092" y="4726"/>
                    <a:pt x="1143" y="4668"/>
                  </a:cubicBezTo>
                  <a:cubicBezTo>
                    <a:pt x="1151" y="4660"/>
                    <a:pt x="1158" y="4660"/>
                    <a:pt x="1158" y="4660"/>
                  </a:cubicBezTo>
                  <a:cubicBezTo>
                    <a:pt x="1166" y="4660"/>
                    <a:pt x="1180" y="4660"/>
                    <a:pt x="1188" y="4660"/>
                  </a:cubicBezTo>
                  <a:cubicBezTo>
                    <a:pt x="1202" y="4668"/>
                    <a:pt x="1217" y="4675"/>
                    <a:pt x="1231" y="4675"/>
                  </a:cubicBezTo>
                  <a:cubicBezTo>
                    <a:pt x="1253" y="4675"/>
                    <a:pt x="1268" y="4668"/>
                    <a:pt x="1283" y="4653"/>
                  </a:cubicBezTo>
                  <a:cubicBezTo>
                    <a:pt x="1334" y="4624"/>
                    <a:pt x="1363" y="4609"/>
                    <a:pt x="1400" y="4602"/>
                  </a:cubicBezTo>
                  <a:cubicBezTo>
                    <a:pt x="1437" y="4594"/>
                    <a:pt x="1481" y="4572"/>
                    <a:pt x="1525" y="4543"/>
                  </a:cubicBezTo>
                  <a:cubicBezTo>
                    <a:pt x="1539" y="4536"/>
                    <a:pt x="1547" y="4529"/>
                    <a:pt x="1561" y="4521"/>
                  </a:cubicBezTo>
                  <a:cubicBezTo>
                    <a:pt x="1620" y="4492"/>
                    <a:pt x="1664" y="4462"/>
                    <a:pt x="1752" y="4419"/>
                  </a:cubicBezTo>
                  <a:cubicBezTo>
                    <a:pt x="1818" y="4389"/>
                    <a:pt x="1891" y="4367"/>
                    <a:pt x="1942" y="4367"/>
                  </a:cubicBezTo>
                  <a:cubicBezTo>
                    <a:pt x="1950" y="4367"/>
                    <a:pt x="1957" y="4375"/>
                    <a:pt x="1964" y="4375"/>
                  </a:cubicBezTo>
                  <a:cubicBezTo>
                    <a:pt x="1986" y="4375"/>
                    <a:pt x="2008" y="4397"/>
                    <a:pt x="2030" y="4419"/>
                  </a:cubicBezTo>
                  <a:cubicBezTo>
                    <a:pt x="2045" y="4441"/>
                    <a:pt x="2060" y="4455"/>
                    <a:pt x="2081" y="4470"/>
                  </a:cubicBezTo>
                  <a:cubicBezTo>
                    <a:pt x="2096" y="4477"/>
                    <a:pt x="2103" y="4492"/>
                    <a:pt x="2118" y="4507"/>
                  </a:cubicBezTo>
                  <a:cubicBezTo>
                    <a:pt x="2148" y="4529"/>
                    <a:pt x="2169" y="4558"/>
                    <a:pt x="2206" y="4558"/>
                  </a:cubicBezTo>
                  <a:cubicBezTo>
                    <a:pt x="2213" y="4558"/>
                    <a:pt x="2235" y="4550"/>
                    <a:pt x="2250" y="4529"/>
                  </a:cubicBezTo>
                  <a:cubicBezTo>
                    <a:pt x="2257" y="4521"/>
                    <a:pt x="2257" y="4521"/>
                    <a:pt x="2257" y="4521"/>
                  </a:cubicBezTo>
                  <a:cubicBezTo>
                    <a:pt x="2265" y="4529"/>
                    <a:pt x="2279" y="4543"/>
                    <a:pt x="2287" y="4558"/>
                  </a:cubicBezTo>
                  <a:cubicBezTo>
                    <a:pt x="2316" y="4602"/>
                    <a:pt x="2375" y="4631"/>
                    <a:pt x="2426" y="4631"/>
                  </a:cubicBezTo>
                  <a:cubicBezTo>
                    <a:pt x="2433" y="4631"/>
                    <a:pt x="2448" y="4631"/>
                    <a:pt x="2462" y="4624"/>
                  </a:cubicBezTo>
                  <a:lnTo>
                    <a:pt x="2462" y="4624"/>
                  </a:lnTo>
                  <a:cubicBezTo>
                    <a:pt x="2484" y="4624"/>
                    <a:pt x="2514" y="4646"/>
                    <a:pt x="2521" y="4668"/>
                  </a:cubicBezTo>
                  <a:cubicBezTo>
                    <a:pt x="2529" y="4697"/>
                    <a:pt x="2514" y="4719"/>
                    <a:pt x="2507" y="4756"/>
                  </a:cubicBezTo>
                  <a:cubicBezTo>
                    <a:pt x="2499" y="4763"/>
                    <a:pt x="2499" y="4778"/>
                    <a:pt x="2492" y="4785"/>
                  </a:cubicBezTo>
                  <a:cubicBezTo>
                    <a:pt x="2484" y="4814"/>
                    <a:pt x="2499" y="4851"/>
                    <a:pt x="2514" y="4880"/>
                  </a:cubicBezTo>
                  <a:cubicBezTo>
                    <a:pt x="2521" y="4895"/>
                    <a:pt x="2529" y="4917"/>
                    <a:pt x="2529" y="4924"/>
                  </a:cubicBezTo>
                  <a:lnTo>
                    <a:pt x="2529" y="4924"/>
                  </a:lnTo>
                  <a:cubicBezTo>
                    <a:pt x="2529" y="4924"/>
                    <a:pt x="2529" y="4924"/>
                    <a:pt x="2521" y="4924"/>
                  </a:cubicBezTo>
                  <a:cubicBezTo>
                    <a:pt x="2477" y="4939"/>
                    <a:pt x="2433" y="4961"/>
                    <a:pt x="2426" y="4998"/>
                  </a:cubicBezTo>
                  <a:cubicBezTo>
                    <a:pt x="2419" y="5034"/>
                    <a:pt x="2448" y="5071"/>
                    <a:pt x="2462" y="5078"/>
                  </a:cubicBezTo>
                  <a:cubicBezTo>
                    <a:pt x="2507" y="5122"/>
                    <a:pt x="2521" y="5159"/>
                    <a:pt x="2529" y="5188"/>
                  </a:cubicBezTo>
                  <a:cubicBezTo>
                    <a:pt x="2543" y="5217"/>
                    <a:pt x="2602" y="5283"/>
                    <a:pt x="2675" y="5283"/>
                  </a:cubicBezTo>
                  <a:cubicBezTo>
                    <a:pt x="2682" y="5283"/>
                    <a:pt x="2682" y="5283"/>
                    <a:pt x="2690" y="5283"/>
                  </a:cubicBezTo>
                  <a:cubicBezTo>
                    <a:pt x="2697" y="5283"/>
                    <a:pt x="2697" y="5283"/>
                    <a:pt x="2697" y="5283"/>
                  </a:cubicBezTo>
                  <a:cubicBezTo>
                    <a:pt x="2712" y="5283"/>
                    <a:pt x="2726" y="5283"/>
                    <a:pt x="2734" y="5291"/>
                  </a:cubicBezTo>
                  <a:cubicBezTo>
                    <a:pt x="2741" y="5305"/>
                    <a:pt x="2741" y="5320"/>
                    <a:pt x="2741" y="5334"/>
                  </a:cubicBezTo>
                  <a:cubicBezTo>
                    <a:pt x="2741" y="5349"/>
                    <a:pt x="2741" y="5349"/>
                    <a:pt x="2741" y="5349"/>
                  </a:cubicBezTo>
                  <a:cubicBezTo>
                    <a:pt x="2734" y="5393"/>
                    <a:pt x="2719" y="5452"/>
                    <a:pt x="2697" y="5474"/>
                  </a:cubicBezTo>
                  <a:cubicBezTo>
                    <a:pt x="2690" y="5488"/>
                    <a:pt x="2682" y="5488"/>
                    <a:pt x="2675" y="5488"/>
                  </a:cubicBezTo>
                  <a:cubicBezTo>
                    <a:pt x="2660" y="5496"/>
                    <a:pt x="2646" y="5496"/>
                    <a:pt x="2624" y="5518"/>
                  </a:cubicBezTo>
                  <a:cubicBezTo>
                    <a:pt x="2580" y="5554"/>
                    <a:pt x="2572" y="5562"/>
                    <a:pt x="2521" y="5628"/>
                  </a:cubicBezTo>
                  <a:cubicBezTo>
                    <a:pt x="2521" y="5635"/>
                    <a:pt x="2514" y="5642"/>
                    <a:pt x="2507" y="5650"/>
                  </a:cubicBezTo>
                  <a:cubicBezTo>
                    <a:pt x="2477" y="5693"/>
                    <a:pt x="2448" y="5730"/>
                    <a:pt x="2499" y="5789"/>
                  </a:cubicBezTo>
                  <a:cubicBezTo>
                    <a:pt x="2521" y="5818"/>
                    <a:pt x="2543" y="5833"/>
                    <a:pt x="2565" y="5840"/>
                  </a:cubicBezTo>
                  <a:cubicBezTo>
                    <a:pt x="2580" y="5855"/>
                    <a:pt x="2594" y="5869"/>
                    <a:pt x="2594" y="5877"/>
                  </a:cubicBezTo>
                  <a:cubicBezTo>
                    <a:pt x="2602" y="5891"/>
                    <a:pt x="2602" y="5913"/>
                    <a:pt x="2609" y="5950"/>
                  </a:cubicBezTo>
                  <a:cubicBezTo>
                    <a:pt x="2616" y="6016"/>
                    <a:pt x="2616" y="6016"/>
                    <a:pt x="2616" y="6016"/>
                  </a:cubicBezTo>
                  <a:cubicBezTo>
                    <a:pt x="2660" y="5965"/>
                    <a:pt x="2660" y="5965"/>
                    <a:pt x="2660" y="5965"/>
                  </a:cubicBezTo>
                  <a:cubicBezTo>
                    <a:pt x="2668" y="5957"/>
                    <a:pt x="2675" y="5950"/>
                    <a:pt x="2682" y="5943"/>
                  </a:cubicBezTo>
                  <a:cubicBezTo>
                    <a:pt x="2704" y="5935"/>
                    <a:pt x="2763" y="5921"/>
                    <a:pt x="2792" y="5921"/>
                  </a:cubicBezTo>
                  <a:cubicBezTo>
                    <a:pt x="2800" y="5921"/>
                    <a:pt x="2807" y="5921"/>
                    <a:pt x="2807" y="5921"/>
                  </a:cubicBezTo>
                  <a:cubicBezTo>
                    <a:pt x="2822" y="5935"/>
                    <a:pt x="2843" y="5935"/>
                    <a:pt x="2873" y="5935"/>
                  </a:cubicBezTo>
                  <a:cubicBezTo>
                    <a:pt x="2917" y="5943"/>
                    <a:pt x="2939" y="5950"/>
                    <a:pt x="2939" y="5965"/>
                  </a:cubicBezTo>
                  <a:cubicBezTo>
                    <a:pt x="2939" y="5987"/>
                    <a:pt x="2939" y="6001"/>
                    <a:pt x="2939" y="6023"/>
                  </a:cubicBezTo>
                  <a:cubicBezTo>
                    <a:pt x="2939" y="6075"/>
                    <a:pt x="2939" y="6126"/>
                    <a:pt x="2998" y="6170"/>
                  </a:cubicBezTo>
                  <a:cubicBezTo>
                    <a:pt x="3019" y="6184"/>
                    <a:pt x="3041" y="6199"/>
                    <a:pt x="3056" y="6214"/>
                  </a:cubicBezTo>
                  <a:cubicBezTo>
                    <a:pt x="3085" y="6243"/>
                    <a:pt x="3107" y="6265"/>
                    <a:pt x="3137" y="6265"/>
                  </a:cubicBezTo>
                  <a:cubicBezTo>
                    <a:pt x="3151" y="6265"/>
                    <a:pt x="3166" y="6258"/>
                    <a:pt x="3173" y="6243"/>
                  </a:cubicBezTo>
                  <a:cubicBezTo>
                    <a:pt x="3181" y="6236"/>
                    <a:pt x="3181" y="6236"/>
                    <a:pt x="3188" y="6236"/>
                  </a:cubicBezTo>
                  <a:cubicBezTo>
                    <a:pt x="3188" y="6236"/>
                    <a:pt x="3195" y="6236"/>
                    <a:pt x="3203" y="6243"/>
                  </a:cubicBezTo>
                  <a:cubicBezTo>
                    <a:pt x="3210" y="6265"/>
                    <a:pt x="3261" y="6375"/>
                    <a:pt x="3334" y="6375"/>
                  </a:cubicBezTo>
                  <a:cubicBezTo>
                    <a:pt x="3356" y="6375"/>
                    <a:pt x="3371" y="6375"/>
                    <a:pt x="3386" y="6360"/>
                  </a:cubicBezTo>
                  <a:cubicBezTo>
                    <a:pt x="3393" y="6353"/>
                    <a:pt x="3415" y="6338"/>
                    <a:pt x="3415" y="6338"/>
                  </a:cubicBezTo>
                  <a:cubicBezTo>
                    <a:pt x="3415" y="6338"/>
                    <a:pt x="3422" y="6338"/>
                    <a:pt x="3430" y="6346"/>
                  </a:cubicBezTo>
                  <a:cubicBezTo>
                    <a:pt x="3437" y="6346"/>
                    <a:pt x="3444" y="6353"/>
                    <a:pt x="3459" y="6353"/>
                  </a:cubicBezTo>
                  <a:cubicBezTo>
                    <a:pt x="3474" y="6360"/>
                    <a:pt x="3481" y="6360"/>
                    <a:pt x="3496" y="6360"/>
                  </a:cubicBezTo>
                  <a:cubicBezTo>
                    <a:pt x="3532" y="6360"/>
                    <a:pt x="3562" y="6346"/>
                    <a:pt x="3584" y="6324"/>
                  </a:cubicBezTo>
                  <a:cubicBezTo>
                    <a:pt x="3598" y="6317"/>
                    <a:pt x="3606" y="6309"/>
                    <a:pt x="3620" y="6309"/>
                  </a:cubicBezTo>
                  <a:lnTo>
                    <a:pt x="3620" y="6309"/>
                  </a:lnTo>
                  <a:cubicBezTo>
                    <a:pt x="3620" y="6309"/>
                    <a:pt x="3628" y="6317"/>
                    <a:pt x="3628" y="6324"/>
                  </a:cubicBezTo>
                  <a:cubicBezTo>
                    <a:pt x="3642" y="6338"/>
                    <a:pt x="3664" y="6360"/>
                    <a:pt x="3693" y="6375"/>
                  </a:cubicBezTo>
                  <a:cubicBezTo>
                    <a:pt x="3701" y="6382"/>
                    <a:pt x="3708" y="6382"/>
                    <a:pt x="3715" y="6382"/>
                  </a:cubicBezTo>
                  <a:cubicBezTo>
                    <a:pt x="3738" y="6397"/>
                    <a:pt x="3760" y="6404"/>
                    <a:pt x="3789" y="6404"/>
                  </a:cubicBezTo>
                  <a:cubicBezTo>
                    <a:pt x="3818" y="6404"/>
                    <a:pt x="3847" y="6397"/>
                    <a:pt x="3869" y="6375"/>
                  </a:cubicBezTo>
                  <a:cubicBezTo>
                    <a:pt x="3891" y="6360"/>
                    <a:pt x="3906" y="6353"/>
                    <a:pt x="3913" y="6353"/>
                  </a:cubicBezTo>
                  <a:cubicBezTo>
                    <a:pt x="3928" y="6353"/>
                    <a:pt x="3943" y="6360"/>
                    <a:pt x="3972" y="6382"/>
                  </a:cubicBezTo>
                  <a:cubicBezTo>
                    <a:pt x="4001" y="6412"/>
                    <a:pt x="4053" y="6434"/>
                    <a:pt x="4097" y="6456"/>
                  </a:cubicBezTo>
                  <a:cubicBezTo>
                    <a:pt x="4126" y="6470"/>
                    <a:pt x="4155" y="6485"/>
                    <a:pt x="4177" y="6500"/>
                  </a:cubicBezTo>
                  <a:cubicBezTo>
                    <a:pt x="4184" y="6500"/>
                    <a:pt x="4184" y="6507"/>
                    <a:pt x="4192" y="6514"/>
                  </a:cubicBezTo>
                  <a:cubicBezTo>
                    <a:pt x="4236" y="6543"/>
                    <a:pt x="4287" y="6580"/>
                    <a:pt x="4353" y="6580"/>
                  </a:cubicBezTo>
                  <a:cubicBezTo>
                    <a:pt x="4390" y="6580"/>
                    <a:pt x="4441" y="6617"/>
                    <a:pt x="4478" y="6653"/>
                  </a:cubicBezTo>
                  <a:cubicBezTo>
                    <a:pt x="4492" y="6668"/>
                    <a:pt x="4492" y="6668"/>
                    <a:pt x="4492" y="6668"/>
                  </a:cubicBezTo>
                  <a:cubicBezTo>
                    <a:pt x="4514" y="6661"/>
                    <a:pt x="4514" y="6661"/>
                    <a:pt x="4514" y="6661"/>
                  </a:cubicBezTo>
                  <a:cubicBezTo>
                    <a:pt x="4551" y="6639"/>
                    <a:pt x="4551" y="6639"/>
                    <a:pt x="4551" y="6639"/>
                  </a:cubicBezTo>
                  <a:cubicBezTo>
                    <a:pt x="4580" y="6631"/>
                    <a:pt x="4646" y="6602"/>
                    <a:pt x="4697" y="6470"/>
                  </a:cubicBezTo>
                  <a:cubicBezTo>
                    <a:pt x="4734" y="6390"/>
                    <a:pt x="4771" y="6331"/>
                    <a:pt x="4800" y="6280"/>
                  </a:cubicBezTo>
                  <a:cubicBezTo>
                    <a:pt x="4837" y="6229"/>
                    <a:pt x="4866" y="6184"/>
                    <a:pt x="4866" y="6141"/>
                  </a:cubicBezTo>
                  <a:cubicBezTo>
                    <a:pt x="4873" y="6097"/>
                    <a:pt x="4873" y="6067"/>
                    <a:pt x="4873" y="6038"/>
                  </a:cubicBezTo>
                  <a:cubicBezTo>
                    <a:pt x="4873" y="6009"/>
                    <a:pt x="4866" y="5979"/>
                    <a:pt x="4873" y="5972"/>
                  </a:cubicBezTo>
                  <a:cubicBezTo>
                    <a:pt x="4881" y="5965"/>
                    <a:pt x="4888" y="5957"/>
                    <a:pt x="4895" y="5943"/>
                  </a:cubicBezTo>
                  <a:cubicBezTo>
                    <a:pt x="4924" y="5921"/>
                    <a:pt x="4969" y="5877"/>
                    <a:pt x="4946" y="5803"/>
                  </a:cubicBezTo>
                  <a:cubicBezTo>
                    <a:pt x="4939" y="5789"/>
                    <a:pt x="4924" y="5730"/>
                    <a:pt x="5012" y="5672"/>
                  </a:cubicBezTo>
                  <a:cubicBezTo>
                    <a:pt x="5027" y="5664"/>
                    <a:pt x="5042" y="5657"/>
                    <a:pt x="5049" y="5650"/>
                  </a:cubicBezTo>
                  <a:cubicBezTo>
                    <a:pt x="5100" y="5620"/>
                    <a:pt x="5122" y="5606"/>
                    <a:pt x="5122" y="5518"/>
                  </a:cubicBezTo>
                  <a:cubicBezTo>
                    <a:pt x="5122" y="5467"/>
                    <a:pt x="5100" y="5444"/>
                    <a:pt x="5086" y="5430"/>
                  </a:cubicBezTo>
                  <a:lnTo>
                    <a:pt x="5079" y="5422"/>
                  </a:lnTo>
                  <a:lnTo>
                    <a:pt x="5079" y="5422"/>
                  </a:lnTo>
                  <a:cubicBezTo>
                    <a:pt x="5079" y="5422"/>
                    <a:pt x="5079" y="5415"/>
                    <a:pt x="5086" y="5408"/>
                  </a:cubicBezTo>
                  <a:cubicBezTo>
                    <a:pt x="5093" y="5379"/>
                    <a:pt x="5108" y="5364"/>
                    <a:pt x="5122" y="5349"/>
                  </a:cubicBezTo>
                  <a:cubicBezTo>
                    <a:pt x="5144" y="5327"/>
                    <a:pt x="5166" y="5305"/>
                    <a:pt x="5166" y="5261"/>
                  </a:cubicBezTo>
                  <a:cubicBezTo>
                    <a:pt x="5166" y="5247"/>
                    <a:pt x="5166" y="5217"/>
                    <a:pt x="5174" y="5188"/>
                  </a:cubicBezTo>
                  <a:cubicBezTo>
                    <a:pt x="5188" y="5115"/>
                    <a:pt x="5196" y="5071"/>
                    <a:pt x="5174" y="5041"/>
                  </a:cubicBezTo>
                  <a:cubicBezTo>
                    <a:pt x="5166" y="5034"/>
                    <a:pt x="5152" y="5027"/>
                    <a:pt x="5137" y="5027"/>
                  </a:cubicBezTo>
                  <a:lnTo>
                    <a:pt x="5130" y="5027"/>
                  </a:lnTo>
                  <a:cubicBezTo>
                    <a:pt x="5122" y="5027"/>
                    <a:pt x="5122" y="5027"/>
                    <a:pt x="5115" y="5027"/>
                  </a:cubicBezTo>
                  <a:cubicBezTo>
                    <a:pt x="5093" y="5027"/>
                    <a:pt x="5079" y="5019"/>
                    <a:pt x="5071" y="5005"/>
                  </a:cubicBezTo>
                  <a:cubicBezTo>
                    <a:pt x="5071" y="5005"/>
                    <a:pt x="5071" y="4998"/>
                    <a:pt x="5079" y="4983"/>
                  </a:cubicBezTo>
                  <a:cubicBezTo>
                    <a:pt x="5130" y="4924"/>
                    <a:pt x="5086" y="4880"/>
                    <a:pt x="5056" y="4843"/>
                  </a:cubicBezTo>
                  <a:cubicBezTo>
                    <a:pt x="5049" y="4836"/>
                    <a:pt x="5034" y="4822"/>
                    <a:pt x="5020" y="4800"/>
                  </a:cubicBezTo>
                  <a:cubicBezTo>
                    <a:pt x="4998" y="4763"/>
                    <a:pt x="5005" y="4653"/>
                    <a:pt x="5012" y="4580"/>
                  </a:cubicBezTo>
                  <a:cubicBezTo>
                    <a:pt x="5034" y="4580"/>
                    <a:pt x="5034" y="4580"/>
                    <a:pt x="5034" y="4580"/>
                  </a:cubicBezTo>
                  <a:cubicBezTo>
                    <a:pt x="5012" y="4543"/>
                    <a:pt x="5012" y="4543"/>
                    <a:pt x="5012" y="4543"/>
                  </a:cubicBezTo>
                  <a:cubicBezTo>
                    <a:pt x="5005" y="4521"/>
                    <a:pt x="4998" y="4507"/>
                    <a:pt x="4991" y="4492"/>
                  </a:cubicBezTo>
                  <a:cubicBezTo>
                    <a:pt x="4983" y="4441"/>
                    <a:pt x="4954" y="4375"/>
                    <a:pt x="4910" y="4338"/>
                  </a:cubicBezTo>
                  <a:cubicBezTo>
                    <a:pt x="4873" y="4309"/>
                    <a:pt x="4866" y="4279"/>
                    <a:pt x="4873" y="4235"/>
                  </a:cubicBezTo>
                  <a:cubicBezTo>
                    <a:pt x="4881" y="4206"/>
                    <a:pt x="4888" y="4191"/>
                    <a:pt x="4961" y="4177"/>
                  </a:cubicBezTo>
                  <a:cubicBezTo>
                    <a:pt x="5020" y="4162"/>
                    <a:pt x="5034" y="4133"/>
                    <a:pt x="5049" y="4103"/>
                  </a:cubicBezTo>
                  <a:cubicBezTo>
                    <a:pt x="5056" y="4081"/>
                    <a:pt x="5071" y="4060"/>
                    <a:pt x="5086" y="4038"/>
                  </a:cubicBezTo>
                  <a:cubicBezTo>
                    <a:pt x="5130" y="3993"/>
                    <a:pt x="5144" y="3979"/>
                    <a:pt x="5137" y="3950"/>
                  </a:cubicBezTo>
                  <a:cubicBezTo>
                    <a:pt x="5130" y="3928"/>
                    <a:pt x="5108" y="3928"/>
                    <a:pt x="5086" y="3920"/>
                  </a:cubicBezTo>
                  <a:cubicBezTo>
                    <a:pt x="5079" y="3920"/>
                    <a:pt x="5079" y="3920"/>
                    <a:pt x="5071" y="3920"/>
                  </a:cubicBezTo>
                  <a:cubicBezTo>
                    <a:pt x="5049" y="3920"/>
                    <a:pt x="5034" y="3906"/>
                    <a:pt x="5020" y="3898"/>
                  </a:cubicBezTo>
                  <a:cubicBezTo>
                    <a:pt x="5005" y="3891"/>
                    <a:pt x="4991" y="3876"/>
                    <a:pt x="4961" y="3869"/>
                  </a:cubicBezTo>
                  <a:cubicBezTo>
                    <a:pt x="4946" y="3869"/>
                    <a:pt x="4939" y="3818"/>
                    <a:pt x="4939" y="3796"/>
                  </a:cubicBezTo>
                  <a:cubicBezTo>
                    <a:pt x="4939" y="3788"/>
                    <a:pt x="4939" y="3774"/>
                    <a:pt x="4932" y="3767"/>
                  </a:cubicBezTo>
                  <a:cubicBezTo>
                    <a:pt x="4932" y="3752"/>
                    <a:pt x="4932" y="3737"/>
                    <a:pt x="4932" y="3715"/>
                  </a:cubicBezTo>
                  <a:cubicBezTo>
                    <a:pt x="4932" y="3679"/>
                    <a:pt x="4932" y="3642"/>
                    <a:pt x="4910" y="3612"/>
                  </a:cubicBezTo>
                  <a:cubicBezTo>
                    <a:pt x="4895" y="3591"/>
                    <a:pt x="4881" y="3583"/>
                    <a:pt x="4873" y="3576"/>
                  </a:cubicBezTo>
                  <a:cubicBezTo>
                    <a:pt x="4866" y="3576"/>
                    <a:pt x="4859" y="3576"/>
                    <a:pt x="4859" y="3561"/>
                  </a:cubicBezTo>
                  <a:cubicBezTo>
                    <a:pt x="4837" y="3510"/>
                    <a:pt x="4851" y="3393"/>
                    <a:pt x="4859" y="3356"/>
                  </a:cubicBezTo>
                  <a:cubicBezTo>
                    <a:pt x="4866" y="3298"/>
                    <a:pt x="4829" y="3261"/>
                    <a:pt x="4793" y="3224"/>
                  </a:cubicBezTo>
                  <a:cubicBezTo>
                    <a:pt x="4778" y="3210"/>
                    <a:pt x="4771" y="3202"/>
                    <a:pt x="4756" y="3188"/>
                  </a:cubicBezTo>
                  <a:cubicBezTo>
                    <a:pt x="4734" y="3143"/>
                    <a:pt x="4705" y="3122"/>
                    <a:pt x="4675" y="3092"/>
                  </a:cubicBezTo>
                  <a:cubicBezTo>
                    <a:pt x="4668" y="3085"/>
                    <a:pt x="4653" y="3070"/>
                    <a:pt x="4646" y="3063"/>
                  </a:cubicBezTo>
                  <a:cubicBezTo>
                    <a:pt x="4624" y="3041"/>
                    <a:pt x="4588" y="3026"/>
                    <a:pt x="4551" y="3026"/>
                  </a:cubicBezTo>
                  <a:cubicBezTo>
                    <a:pt x="4522" y="3026"/>
                    <a:pt x="4492" y="3034"/>
                    <a:pt x="4470" y="3034"/>
                  </a:cubicBezTo>
                  <a:cubicBezTo>
                    <a:pt x="4463" y="3034"/>
                    <a:pt x="4463" y="3034"/>
                    <a:pt x="4463" y="3034"/>
                  </a:cubicBezTo>
                  <a:cubicBezTo>
                    <a:pt x="4426" y="3041"/>
                    <a:pt x="4368" y="3070"/>
                    <a:pt x="4302" y="3092"/>
                  </a:cubicBezTo>
                  <a:cubicBezTo>
                    <a:pt x="4265" y="3107"/>
                    <a:pt x="4265" y="3107"/>
                    <a:pt x="4265" y="3107"/>
                  </a:cubicBezTo>
                  <a:cubicBezTo>
                    <a:pt x="4236" y="3114"/>
                    <a:pt x="4236" y="3114"/>
                    <a:pt x="4236" y="3114"/>
                  </a:cubicBezTo>
                  <a:cubicBezTo>
                    <a:pt x="4184" y="3136"/>
                    <a:pt x="4148" y="3151"/>
                    <a:pt x="4111" y="3180"/>
                  </a:cubicBezTo>
                  <a:cubicBezTo>
                    <a:pt x="4097" y="3195"/>
                    <a:pt x="4082" y="3195"/>
                    <a:pt x="4060" y="3202"/>
                  </a:cubicBezTo>
                  <a:cubicBezTo>
                    <a:pt x="4038" y="3210"/>
                    <a:pt x="4009" y="3217"/>
                    <a:pt x="3979" y="3239"/>
                  </a:cubicBezTo>
                  <a:cubicBezTo>
                    <a:pt x="3965" y="3246"/>
                    <a:pt x="3935" y="3246"/>
                    <a:pt x="3899" y="3246"/>
                  </a:cubicBezTo>
                  <a:cubicBezTo>
                    <a:pt x="3869" y="3246"/>
                    <a:pt x="3855" y="3246"/>
                    <a:pt x="3855" y="3246"/>
                  </a:cubicBezTo>
                  <a:cubicBezTo>
                    <a:pt x="3825" y="3231"/>
                    <a:pt x="3811" y="3180"/>
                    <a:pt x="3796" y="3122"/>
                  </a:cubicBezTo>
                  <a:cubicBezTo>
                    <a:pt x="3774" y="3048"/>
                    <a:pt x="3738" y="3034"/>
                    <a:pt x="3701" y="3019"/>
                  </a:cubicBezTo>
                  <a:cubicBezTo>
                    <a:pt x="3686" y="3012"/>
                    <a:pt x="3679" y="3012"/>
                    <a:pt x="3672" y="3004"/>
                  </a:cubicBezTo>
                  <a:cubicBezTo>
                    <a:pt x="3664" y="3004"/>
                    <a:pt x="3664" y="2997"/>
                    <a:pt x="3664" y="2997"/>
                  </a:cubicBezTo>
                  <a:cubicBezTo>
                    <a:pt x="3657" y="2982"/>
                    <a:pt x="3679" y="2953"/>
                    <a:pt x="3701" y="2924"/>
                  </a:cubicBezTo>
                  <a:cubicBezTo>
                    <a:pt x="3708" y="2916"/>
                    <a:pt x="3715" y="2916"/>
                    <a:pt x="3730" y="2916"/>
                  </a:cubicBezTo>
                  <a:cubicBezTo>
                    <a:pt x="3738" y="2916"/>
                    <a:pt x="3767" y="2909"/>
                    <a:pt x="3774" y="2880"/>
                  </a:cubicBezTo>
                  <a:cubicBezTo>
                    <a:pt x="3781" y="2872"/>
                    <a:pt x="3781" y="2865"/>
                    <a:pt x="3789" y="2850"/>
                  </a:cubicBezTo>
                  <a:cubicBezTo>
                    <a:pt x="3789" y="2829"/>
                    <a:pt x="3796" y="2807"/>
                    <a:pt x="3803" y="2792"/>
                  </a:cubicBezTo>
                  <a:cubicBezTo>
                    <a:pt x="3818" y="2792"/>
                    <a:pt x="3833" y="2799"/>
                    <a:pt x="3847" y="2807"/>
                  </a:cubicBezTo>
                  <a:cubicBezTo>
                    <a:pt x="3862" y="2814"/>
                    <a:pt x="3877" y="2821"/>
                    <a:pt x="3891" y="2821"/>
                  </a:cubicBezTo>
                  <a:cubicBezTo>
                    <a:pt x="3913" y="2829"/>
                    <a:pt x="3928" y="2836"/>
                    <a:pt x="3935" y="2836"/>
                  </a:cubicBezTo>
                  <a:cubicBezTo>
                    <a:pt x="3979" y="2836"/>
                    <a:pt x="3987" y="2799"/>
                    <a:pt x="3987" y="2770"/>
                  </a:cubicBezTo>
                  <a:cubicBezTo>
                    <a:pt x="3994" y="2770"/>
                    <a:pt x="3994" y="2770"/>
                    <a:pt x="3994" y="2770"/>
                  </a:cubicBezTo>
                  <a:cubicBezTo>
                    <a:pt x="4001" y="2711"/>
                    <a:pt x="3979" y="2660"/>
                    <a:pt x="3935" y="2645"/>
                  </a:cubicBezTo>
                  <a:cubicBezTo>
                    <a:pt x="3928" y="2645"/>
                    <a:pt x="3928" y="2645"/>
                    <a:pt x="3928" y="2645"/>
                  </a:cubicBezTo>
                  <a:cubicBezTo>
                    <a:pt x="3906" y="2638"/>
                    <a:pt x="3884" y="2631"/>
                    <a:pt x="3855" y="2609"/>
                  </a:cubicBezTo>
                  <a:cubicBezTo>
                    <a:pt x="3862" y="2594"/>
                    <a:pt x="3891" y="2579"/>
                    <a:pt x="3899" y="2565"/>
                  </a:cubicBezTo>
                  <a:cubicBezTo>
                    <a:pt x="3913" y="2557"/>
                    <a:pt x="3928" y="2543"/>
                    <a:pt x="3943" y="2535"/>
                  </a:cubicBezTo>
                  <a:cubicBezTo>
                    <a:pt x="3950" y="2521"/>
                    <a:pt x="3965" y="2513"/>
                    <a:pt x="3979" y="2499"/>
                  </a:cubicBezTo>
                  <a:cubicBezTo>
                    <a:pt x="4001" y="2484"/>
                    <a:pt x="4031" y="2469"/>
                    <a:pt x="4053" y="2440"/>
                  </a:cubicBezTo>
                  <a:cubicBezTo>
                    <a:pt x="4060" y="2433"/>
                    <a:pt x="4060" y="2433"/>
                    <a:pt x="4060" y="2433"/>
                  </a:cubicBezTo>
                  <a:cubicBezTo>
                    <a:pt x="4060" y="2433"/>
                    <a:pt x="4074" y="2448"/>
                    <a:pt x="4089" y="2455"/>
                  </a:cubicBezTo>
                  <a:cubicBezTo>
                    <a:pt x="4104" y="2462"/>
                    <a:pt x="4119" y="2469"/>
                    <a:pt x="4133" y="2484"/>
                  </a:cubicBezTo>
                  <a:cubicBezTo>
                    <a:pt x="4148" y="2491"/>
                    <a:pt x="4162" y="2491"/>
                    <a:pt x="4177" y="2491"/>
                  </a:cubicBezTo>
                  <a:cubicBezTo>
                    <a:pt x="4199" y="2491"/>
                    <a:pt x="4221" y="2484"/>
                    <a:pt x="4236" y="2469"/>
                  </a:cubicBezTo>
                  <a:cubicBezTo>
                    <a:pt x="4258" y="2440"/>
                    <a:pt x="4258" y="2396"/>
                    <a:pt x="4250" y="2374"/>
                  </a:cubicBezTo>
                  <a:cubicBezTo>
                    <a:pt x="4243" y="2330"/>
                    <a:pt x="4214" y="2323"/>
                    <a:pt x="4199" y="2323"/>
                  </a:cubicBezTo>
                  <a:cubicBezTo>
                    <a:pt x="4199" y="2316"/>
                    <a:pt x="4206" y="2316"/>
                    <a:pt x="4221" y="2316"/>
                  </a:cubicBezTo>
                  <a:cubicBezTo>
                    <a:pt x="4229" y="2316"/>
                    <a:pt x="4243" y="2316"/>
                    <a:pt x="4258" y="2330"/>
                  </a:cubicBezTo>
                  <a:cubicBezTo>
                    <a:pt x="4272" y="2338"/>
                    <a:pt x="4294" y="2345"/>
                    <a:pt x="4309" y="2345"/>
                  </a:cubicBezTo>
                  <a:cubicBezTo>
                    <a:pt x="4368" y="2345"/>
                    <a:pt x="4375" y="2272"/>
                    <a:pt x="4382" y="2250"/>
                  </a:cubicBezTo>
                  <a:cubicBezTo>
                    <a:pt x="4390" y="2191"/>
                    <a:pt x="4375" y="2132"/>
                    <a:pt x="4338" y="2088"/>
                  </a:cubicBezTo>
                  <a:cubicBezTo>
                    <a:pt x="4331" y="2074"/>
                    <a:pt x="4324" y="2066"/>
                    <a:pt x="4309" y="2059"/>
                  </a:cubicBezTo>
                  <a:cubicBezTo>
                    <a:pt x="4302" y="2044"/>
                    <a:pt x="4294" y="2037"/>
                    <a:pt x="4287" y="2015"/>
                  </a:cubicBezTo>
                  <a:cubicBezTo>
                    <a:pt x="4280" y="2008"/>
                    <a:pt x="4280" y="1993"/>
                    <a:pt x="4280" y="1986"/>
                  </a:cubicBezTo>
                  <a:cubicBezTo>
                    <a:pt x="4272" y="1964"/>
                    <a:pt x="4265" y="1934"/>
                    <a:pt x="4236" y="1905"/>
                  </a:cubicBezTo>
                  <a:cubicBezTo>
                    <a:pt x="4229" y="1898"/>
                    <a:pt x="4229" y="1898"/>
                    <a:pt x="4229" y="1898"/>
                  </a:cubicBezTo>
                  <a:cubicBezTo>
                    <a:pt x="4192" y="1861"/>
                    <a:pt x="4155" y="1825"/>
                    <a:pt x="4074" y="1810"/>
                  </a:cubicBezTo>
                  <a:lnTo>
                    <a:pt x="4067" y="1810"/>
                  </a:lnTo>
                  <a:lnTo>
                    <a:pt x="4074" y="1810"/>
                  </a:lnTo>
                  <a:cubicBezTo>
                    <a:pt x="4082" y="1795"/>
                    <a:pt x="4082" y="1795"/>
                    <a:pt x="4082" y="1795"/>
                  </a:cubicBezTo>
                  <a:cubicBezTo>
                    <a:pt x="4126" y="1759"/>
                    <a:pt x="4126" y="1729"/>
                    <a:pt x="4133" y="1693"/>
                  </a:cubicBezTo>
                  <a:cubicBezTo>
                    <a:pt x="4133" y="1685"/>
                    <a:pt x="4133" y="1678"/>
                    <a:pt x="4133" y="1671"/>
                  </a:cubicBezTo>
                  <a:cubicBezTo>
                    <a:pt x="4141" y="1627"/>
                    <a:pt x="4126" y="1598"/>
                    <a:pt x="4119" y="1568"/>
                  </a:cubicBezTo>
                  <a:cubicBezTo>
                    <a:pt x="4111" y="1546"/>
                    <a:pt x="4104" y="1531"/>
                    <a:pt x="4104" y="1517"/>
                  </a:cubicBezTo>
                  <a:cubicBezTo>
                    <a:pt x="4097" y="1495"/>
                    <a:pt x="4111" y="1473"/>
                    <a:pt x="4141" y="1451"/>
                  </a:cubicBezTo>
                  <a:cubicBezTo>
                    <a:pt x="4148" y="1436"/>
                    <a:pt x="4155" y="1429"/>
                    <a:pt x="4162" y="1422"/>
                  </a:cubicBezTo>
                  <a:cubicBezTo>
                    <a:pt x="4184" y="1385"/>
                    <a:pt x="4199" y="1370"/>
                    <a:pt x="4221" y="1370"/>
                  </a:cubicBezTo>
                  <a:cubicBezTo>
                    <a:pt x="4221" y="1370"/>
                    <a:pt x="4221" y="1370"/>
                    <a:pt x="4229" y="1370"/>
                  </a:cubicBezTo>
                  <a:cubicBezTo>
                    <a:pt x="4236" y="1370"/>
                    <a:pt x="4243" y="1378"/>
                    <a:pt x="4258" y="1392"/>
                  </a:cubicBezTo>
                  <a:cubicBezTo>
                    <a:pt x="4272" y="1414"/>
                    <a:pt x="4287" y="1429"/>
                    <a:pt x="4324" y="1436"/>
                  </a:cubicBezTo>
                  <a:lnTo>
                    <a:pt x="4331" y="1436"/>
                  </a:lnTo>
                  <a:cubicBezTo>
                    <a:pt x="4382" y="1436"/>
                    <a:pt x="4412" y="1385"/>
                    <a:pt x="4441" y="1319"/>
                  </a:cubicBezTo>
                  <a:cubicBezTo>
                    <a:pt x="4448" y="1304"/>
                    <a:pt x="4455" y="1290"/>
                    <a:pt x="4463" y="1282"/>
                  </a:cubicBezTo>
                  <a:cubicBezTo>
                    <a:pt x="4507" y="1202"/>
                    <a:pt x="4463" y="1084"/>
                    <a:pt x="4426" y="1026"/>
                  </a:cubicBezTo>
                  <a:cubicBezTo>
                    <a:pt x="4412" y="997"/>
                    <a:pt x="4404" y="960"/>
                    <a:pt x="4404" y="923"/>
                  </a:cubicBezTo>
                  <a:cubicBezTo>
                    <a:pt x="4404" y="916"/>
                    <a:pt x="4404" y="916"/>
                    <a:pt x="4404" y="916"/>
                  </a:cubicBezTo>
                  <a:lnTo>
                    <a:pt x="4404" y="916"/>
                  </a:lnTo>
                  <a:cubicBezTo>
                    <a:pt x="4404" y="909"/>
                    <a:pt x="4404" y="909"/>
                    <a:pt x="4404" y="909"/>
                  </a:cubicBezTo>
                  <a:cubicBezTo>
                    <a:pt x="4404" y="901"/>
                    <a:pt x="4404" y="901"/>
                    <a:pt x="4404" y="894"/>
                  </a:cubicBezTo>
                  <a:cubicBezTo>
                    <a:pt x="4404" y="887"/>
                    <a:pt x="4404" y="879"/>
                    <a:pt x="4404" y="872"/>
                  </a:cubicBezTo>
                  <a:cubicBezTo>
                    <a:pt x="4404" y="872"/>
                    <a:pt x="4404" y="872"/>
                    <a:pt x="4404" y="865"/>
                  </a:cubicBezTo>
                  <a:cubicBezTo>
                    <a:pt x="4412" y="806"/>
                    <a:pt x="4412" y="806"/>
                    <a:pt x="4412" y="806"/>
                  </a:cubicBezTo>
                  <a:cubicBezTo>
                    <a:pt x="4397" y="828"/>
                    <a:pt x="4397" y="828"/>
                    <a:pt x="4397" y="828"/>
                  </a:cubicBezTo>
                  <a:cubicBezTo>
                    <a:pt x="4382" y="821"/>
                    <a:pt x="4368" y="813"/>
                    <a:pt x="4353" y="813"/>
                  </a:cubicBezTo>
                  <a:cubicBezTo>
                    <a:pt x="4346" y="813"/>
                    <a:pt x="4331" y="821"/>
                    <a:pt x="4316" y="821"/>
                  </a:cubicBezTo>
                  <a:cubicBezTo>
                    <a:pt x="4309" y="821"/>
                    <a:pt x="4302" y="828"/>
                    <a:pt x="4294" y="828"/>
                  </a:cubicBezTo>
                  <a:cubicBezTo>
                    <a:pt x="4287" y="828"/>
                    <a:pt x="4280" y="828"/>
                    <a:pt x="4272" y="828"/>
                  </a:cubicBezTo>
                  <a:cubicBezTo>
                    <a:pt x="4265" y="828"/>
                    <a:pt x="4265" y="828"/>
                    <a:pt x="4265" y="828"/>
                  </a:cubicBezTo>
                  <a:lnTo>
                    <a:pt x="4265" y="821"/>
                  </a:lnTo>
                  <a:cubicBezTo>
                    <a:pt x="4272" y="777"/>
                    <a:pt x="4236" y="748"/>
                    <a:pt x="4214" y="725"/>
                  </a:cubicBezTo>
                  <a:cubicBezTo>
                    <a:pt x="4206" y="718"/>
                    <a:pt x="4199" y="711"/>
                    <a:pt x="4192" y="703"/>
                  </a:cubicBezTo>
                  <a:cubicBezTo>
                    <a:pt x="4170" y="681"/>
                    <a:pt x="4148" y="660"/>
                    <a:pt x="4126" y="645"/>
                  </a:cubicBezTo>
                  <a:cubicBezTo>
                    <a:pt x="4111" y="630"/>
                    <a:pt x="4104" y="623"/>
                    <a:pt x="4089" y="616"/>
                  </a:cubicBezTo>
                  <a:cubicBezTo>
                    <a:pt x="4082" y="601"/>
                    <a:pt x="4074" y="550"/>
                    <a:pt x="4082" y="528"/>
                  </a:cubicBezTo>
                  <a:cubicBezTo>
                    <a:pt x="4082" y="520"/>
                    <a:pt x="4089" y="513"/>
                    <a:pt x="4089" y="513"/>
                  </a:cubicBezTo>
                  <a:cubicBezTo>
                    <a:pt x="4104" y="476"/>
                    <a:pt x="4119" y="432"/>
                    <a:pt x="4111" y="396"/>
                  </a:cubicBezTo>
                  <a:cubicBezTo>
                    <a:pt x="4097" y="344"/>
                    <a:pt x="4023" y="337"/>
                    <a:pt x="4016" y="330"/>
                  </a:cubicBezTo>
                  <a:cubicBezTo>
                    <a:pt x="4009" y="330"/>
                    <a:pt x="4009" y="330"/>
                    <a:pt x="4009" y="330"/>
                  </a:cubicBezTo>
                  <a:lnTo>
                    <a:pt x="4009" y="330"/>
                  </a:lnTo>
                  <a:cubicBezTo>
                    <a:pt x="4009" y="330"/>
                    <a:pt x="4001" y="337"/>
                    <a:pt x="3994" y="337"/>
                  </a:cubicBezTo>
                  <a:cubicBezTo>
                    <a:pt x="3979" y="337"/>
                    <a:pt x="3965" y="330"/>
                    <a:pt x="3965" y="322"/>
                  </a:cubicBezTo>
                  <a:cubicBezTo>
                    <a:pt x="3943" y="286"/>
                    <a:pt x="3913" y="257"/>
                    <a:pt x="3869" y="234"/>
                  </a:cubicBezTo>
                  <a:cubicBezTo>
                    <a:pt x="3862" y="227"/>
                    <a:pt x="3862" y="227"/>
                    <a:pt x="3862" y="227"/>
                  </a:cubicBezTo>
                  <a:cubicBezTo>
                    <a:pt x="3855" y="227"/>
                    <a:pt x="3818" y="205"/>
                    <a:pt x="3818" y="198"/>
                  </a:cubicBezTo>
                  <a:cubicBezTo>
                    <a:pt x="3818" y="198"/>
                    <a:pt x="3818" y="198"/>
                    <a:pt x="3818" y="191"/>
                  </a:cubicBezTo>
                  <a:cubicBezTo>
                    <a:pt x="3847" y="139"/>
                    <a:pt x="3847" y="73"/>
                    <a:pt x="3818" y="29"/>
                  </a:cubicBezTo>
                  <a:cubicBezTo>
                    <a:pt x="3803" y="7"/>
                    <a:pt x="3781" y="0"/>
                    <a:pt x="3752" y="0"/>
                  </a:cubicBezTo>
                  <a:lnTo>
                    <a:pt x="3752" y="29"/>
                  </a:lnTo>
                </a:path>
              </a:pathLst>
            </a:custGeom>
            <a:solidFill>
              <a:srgbClr val="EEEADE"/>
            </a:solid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12" name="Freeform 11"/>
            <p:cNvSpPr>
              <a:spLocks noChangeArrowheads="1"/>
            </p:cNvSpPr>
            <p:nvPr/>
          </p:nvSpPr>
          <p:spPr bwMode="auto">
            <a:xfrm>
              <a:off x="4884135" y="6902513"/>
              <a:ext cx="2000825" cy="2841645"/>
            </a:xfrm>
            <a:custGeom>
              <a:avLst/>
              <a:gdLst>
                <a:gd name="T0" fmla="*/ 2323 w 5203"/>
                <a:gd name="T1" fmla="*/ 7224 h 7481"/>
                <a:gd name="T2" fmla="*/ 1868 w 5203"/>
                <a:gd name="T3" fmla="*/ 6755 h 7481"/>
                <a:gd name="T4" fmla="*/ 1539 w 5203"/>
                <a:gd name="T5" fmla="*/ 6960 h 7481"/>
                <a:gd name="T6" fmla="*/ 1341 w 5203"/>
                <a:gd name="T7" fmla="*/ 6440 h 7481"/>
                <a:gd name="T8" fmla="*/ 1282 w 5203"/>
                <a:gd name="T9" fmla="*/ 6110 h 7481"/>
                <a:gd name="T10" fmla="*/ 1150 w 5203"/>
                <a:gd name="T11" fmla="*/ 5568 h 7481"/>
                <a:gd name="T12" fmla="*/ 711 w 5203"/>
                <a:gd name="T13" fmla="*/ 5443 h 7481"/>
                <a:gd name="T14" fmla="*/ 286 w 5203"/>
                <a:gd name="T15" fmla="*/ 5597 h 7481"/>
                <a:gd name="T16" fmla="*/ 110 w 5203"/>
                <a:gd name="T17" fmla="*/ 5179 h 7481"/>
                <a:gd name="T18" fmla="*/ 322 w 5203"/>
                <a:gd name="T19" fmla="*/ 5091 h 7481"/>
                <a:gd name="T20" fmla="*/ 293 w 5203"/>
                <a:gd name="T21" fmla="*/ 4813 h 7481"/>
                <a:gd name="T22" fmla="*/ 586 w 5203"/>
                <a:gd name="T23" fmla="*/ 4747 h 7481"/>
                <a:gd name="T24" fmla="*/ 696 w 5203"/>
                <a:gd name="T25" fmla="*/ 4608 h 7481"/>
                <a:gd name="T26" fmla="*/ 579 w 5203"/>
                <a:gd name="T27" fmla="*/ 4234 h 7481"/>
                <a:gd name="T28" fmla="*/ 461 w 5203"/>
                <a:gd name="T29" fmla="*/ 3890 h 7481"/>
                <a:gd name="T30" fmla="*/ 718 w 5203"/>
                <a:gd name="T31" fmla="*/ 3699 h 7481"/>
                <a:gd name="T32" fmla="*/ 747 w 5203"/>
                <a:gd name="T33" fmla="*/ 3216 h 7481"/>
                <a:gd name="T34" fmla="*/ 850 w 5203"/>
                <a:gd name="T35" fmla="*/ 2776 h 7481"/>
                <a:gd name="T36" fmla="*/ 1216 w 5203"/>
                <a:gd name="T37" fmla="*/ 2615 h 7481"/>
                <a:gd name="T38" fmla="*/ 1473 w 5203"/>
                <a:gd name="T39" fmla="*/ 2402 h 7481"/>
                <a:gd name="T40" fmla="*/ 1634 w 5203"/>
                <a:gd name="T41" fmla="*/ 2095 h 7481"/>
                <a:gd name="T42" fmla="*/ 1912 w 5203"/>
                <a:gd name="T43" fmla="*/ 1845 h 7481"/>
                <a:gd name="T44" fmla="*/ 2096 w 5203"/>
                <a:gd name="T45" fmla="*/ 1568 h 7481"/>
                <a:gd name="T46" fmla="*/ 1802 w 5203"/>
                <a:gd name="T47" fmla="*/ 1377 h 7481"/>
                <a:gd name="T48" fmla="*/ 1876 w 5203"/>
                <a:gd name="T49" fmla="*/ 989 h 7481"/>
                <a:gd name="T50" fmla="*/ 2271 w 5203"/>
                <a:gd name="T51" fmla="*/ 879 h 7481"/>
                <a:gd name="T52" fmla="*/ 2403 w 5203"/>
                <a:gd name="T53" fmla="*/ 674 h 7481"/>
                <a:gd name="T54" fmla="*/ 2777 w 5203"/>
                <a:gd name="T55" fmla="*/ 506 h 7481"/>
                <a:gd name="T56" fmla="*/ 3041 w 5203"/>
                <a:gd name="T57" fmla="*/ 608 h 7481"/>
                <a:gd name="T58" fmla="*/ 3459 w 5203"/>
                <a:gd name="T59" fmla="*/ 73 h 7481"/>
                <a:gd name="T60" fmla="*/ 3722 w 5203"/>
                <a:gd name="T61" fmla="*/ 88 h 7481"/>
                <a:gd name="T62" fmla="*/ 3979 w 5203"/>
                <a:gd name="T63" fmla="*/ 286 h 7481"/>
                <a:gd name="T64" fmla="*/ 3905 w 5203"/>
                <a:gd name="T65" fmla="*/ 366 h 7481"/>
                <a:gd name="T66" fmla="*/ 3949 w 5203"/>
                <a:gd name="T67" fmla="*/ 806 h 7481"/>
                <a:gd name="T68" fmla="*/ 4125 w 5203"/>
                <a:gd name="T69" fmla="*/ 1187 h 7481"/>
                <a:gd name="T70" fmla="*/ 4147 w 5203"/>
                <a:gd name="T71" fmla="*/ 930 h 7481"/>
                <a:gd name="T72" fmla="*/ 4514 w 5203"/>
                <a:gd name="T73" fmla="*/ 791 h 7481"/>
                <a:gd name="T74" fmla="*/ 4616 w 5203"/>
                <a:gd name="T75" fmla="*/ 1106 h 7481"/>
                <a:gd name="T76" fmla="*/ 5202 w 5203"/>
                <a:gd name="T77" fmla="*/ 1560 h 7481"/>
                <a:gd name="T78" fmla="*/ 4997 w 5203"/>
                <a:gd name="T79" fmla="*/ 1684 h 7481"/>
                <a:gd name="T80" fmla="*/ 5063 w 5203"/>
                <a:gd name="T81" fmla="*/ 1875 h 7481"/>
                <a:gd name="T82" fmla="*/ 5137 w 5203"/>
                <a:gd name="T83" fmla="*/ 2146 h 7481"/>
                <a:gd name="T84" fmla="*/ 4799 w 5203"/>
                <a:gd name="T85" fmla="*/ 2124 h 7481"/>
                <a:gd name="T86" fmla="*/ 4653 w 5203"/>
                <a:gd name="T87" fmla="*/ 2358 h 7481"/>
                <a:gd name="T88" fmla="*/ 4887 w 5203"/>
                <a:gd name="T89" fmla="*/ 2564 h 7481"/>
                <a:gd name="T90" fmla="*/ 4638 w 5203"/>
                <a:gd name="T91" fmla="*/ 2857 h 7481"/>
                <a:gd name="T92" fmla="*/ 4506 w 5203"/>
                <a:gd name="T93" fmla="*/ 3238 h 7481"/>
                <a:gd name="T94" fmla="*/ 4638 w 5203"/>
                <a:gd name="T95" fmla="*/ 3274 h 7481"/>
                <a:gd name="T96" fmla="*/ 4902 w 5203"/>
                <a:gd name="T97" fmla="*/ 3421 h 7481"/>
                <a:gd name="T98" fmla="*/ 4917 w 5203"/>
                <a:gd name="T99" fmla="*/ 3699 h 7481"/>
                <a:gd name="T100" fmla="*/ 4418 w 5203"/>
                <a:gd name="T101" fmla="*/ 4154 h 7481"/>
                <a:gd name="T102" fmla="*/ 4162 w 5203"/>
                <a:gd name="T103" fmla="*/ 4520 h 7481"/>
                <a:gd name="T104" fmla="*/ 4045 w 5203"/>
                <a:gd name="T105" fmla="*/ 4710 h 7481"/>
                <a:gd name="T106" fmla="*/ 3752 w 5203"/>
                <a:gd name="T107" fmla="*/ 5011 h 7481"/>
                <a:gd name="T108" fmla="*/ 3077 w 5203"/>
                <a:gd name="T109" fmla="*/ 5033 h 7481"/>
                <a:gd name="T110" fmla="*/ 2748 w 5203"/>
                <a:gd name="T111" fmla="*/ 5099 h 7481"/>
                <a:gd name="T112" fmla="*/ 2828 w 5203"/>
                <a:gd name="T113" fmla="*/ 6095 h 7481"/>
                <a:gd name="T114" fmla="*/ 2850 w 5203"/>
                <a:gd name="T115" fmla="*/ 6718 h 7481"/>
                <a:gd name="T116" fmla="*/ 2865 w 5203"/>
                <a:gd name="T117" fmla="*/ 6916 h 7481"/>
                <a:gd name="T118" fmla="*/ 2726 w 5203"/>
                <a:gd name="T119" fmla="*/ 7129 h 7481"/>
                <a:gd name="T120" fmla="*/ 2411 w 5203"/>
                <a:gd name="T121" fmla="*/ 7400 h 7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3" h="7481">
                  <a:moveTo>
                    <a:pt x="2286" y="7480"/>
                  </a:moveTo>
                  <a:lnTo>
                    <a:pt x="2286" y="7480"/>
                  </a:lnTo>
                  <a:cubicBezTo>
                    <a:pt x="2271" y="7480"/>
                    <a:pt x="2264" y="7473"/>
                    <a:pt x="2257" y="7466"/>
                  </a:cubicBezTo>
                  <a:cubicBezTo>
                    <a:pt x="2242" y="7458"/>
                    <a:pt x="2242" y="7429"/>
                    <a:pt x="2242" y="7400"/>
                  </a:cubicBezTo>
                  <a:cubicBezTo>
                    <a:pt x="2249" y="7341"/>
                    <a:pt x="2249" y="7341"/>
                    <a:pt x="2249" y="7341"/>
                  </a:cubicBezTo>
                  <a:cubicBezTo>
                    <a:pt x="2249" y="7246"/>
                    <a:pt x="2249" y="7231"/>
                    <a:pt x="2301" y="7224"/>
                  </a:cubicBezTo>
                  <a:cubicBezTo>
                    <a:pt x="2308" y="7224"/>
                    <a:pt x="2315" y="7224"/>
                    <a:pt x="2323" y="7224"/>
                  </a:cubicBezTo>
                  <a:cubicBezTo>
                    <a:pt x="2359" y="7217"/>
                    <a:pt x="2396" y="7180"/>
                    <a:pt x="2389" y="7158"/>
                  </a:cubicBezTo>
                  <a:cubicBezTo>
                    <a:pt x="2389" y="7143"/>
                    <a:pt x="2374" y="7143"/>
                    <a:pt x="2359" y="7143"/>
                  </a:cubicBezTo>
                  <a:cubicBezTo>
                    <a:pt x="2279" y="7143"/>
                    <a:pt x="2242" y="7129"/>
                    <a:pt x="2228" y="7077"/>
                  </a:cubicBezTo>
                  <a:cubicBezTo>
                    <a:pt x="2198" y="7092"/>
                    <a:pt x="2147" y="7107"/>
                    <a:pt x="2096" y="7107"/>
                  </a:cubicBezTo>
                  <a:cubicBezTo>
                    <a:pt x="2037" y="7107"/>
                    <a:pt x="1964" y="7085"/>
                    <a:pt x="1949" y="6982"/>
                  </a:cubicBezTo>
                  <a:cubicBezTo>
                    <a:pt x="1942" y="6945"/>
                    <a:pt x="1934" y="6916"/>
                    <a:pt x="1934" y="6894"/>
                  </a:cubicBezTo>
                  <a:cubicBezTo>
                    <a:pt x="1912" y="6769"/>
                    <a:pt x="1912" y="6755"/>
                    <a:pt x="1868" y="6755"/>
                  </a:cubicBezTo>
                  <a:cubicBezTo>
                    <a:pt x="1868" y="6755"/>
                    <a:pt x="1861" y="6755"/>
                    <a:pt x="1854" y="6755"/>
                  </a:cubicBezTo>
                  <a:cubicBezTo>
                    <a:pt x="1824" y="6762"/>
                    <a:pt x="1795" y="6769"/>
                    <a:pt x="1780" y="6791"/>
                  </a:cubicBezTo>
                  <a:cubicBezTo>
                    <a:pt x="1766" y="6821"/>
                    <a:pt x="1759" y="6865"/>
                    <a:pt x="1773" y="6916"/>
                  </a:cubicBezTo>
                  <a:cubicBezTo>
                    <a:pt x="1788" y="6975"/>
                    <a:pt x="1780" y="7033"/>
                    <a:pt x="1751" y="7063"/>
                  </a:cubicBezTo>
                  <a:cubicBezTo>
                    <a:pt x="1737" y="7085"/>
                    <a:pt x="1715" y="7092"/>
                    <a:pt x="1692" y="7092"/>
                  </a:cubicBezTo>
                  <a:cubicBezTo>
                    <a:pt x="1678" y="7092"/>
                    <a:pt x="1663" y="7092"/>
                    <a:pt x="1649" y="7085"/>
                  </a:cubicBezTo>
                  <a:cubicBezTo>
                    <a:pt x="1612" y="7063"/>
                    <a:pt x="1575" y="7011"/>
                    <a:pt x="1539" y="6960"/>
                  </a:cubicBezTo>
                  <a:cubicBezTo>
                    <a:pt x="1502" y="6909"/>
                    <a:pt x="1466" y="6857"/>
                    <a:pt x="1436" y="6857"/>
                  </a:cubicBezTo>
                  <a:cubicBezTo>
                    <a:pt x="1370" y="6879"/>
                    <a:pt x="1370" y="6879"/>
                    <a:pt x="1370" y="6879"/>
                  </a:cubicBezTo>
                  <a:cubicBezTo>
                    <a:pt x="1363" y="6872"/>
                    <a:pt x="1363" y="6872"/>
                    <a:pt x="1363" y="6872"/>
                  </a:cubicBezTo>
                  <a:cubicBezTo>
                    <a:pt x="1356" y="6857"/>
                    <a:pt x="1341" y="6828"/>
                    <a:pt x="1333" y="6806"/>
                  </a:cubicBezTo>
                  <a:cubicBezTo>
                    <a:pt x="1326" y="6762"/>
                    <a:pt x="1304" y="6711"/>
                    <a:pt x="1268" y="6674"/>
                  </a:cubicBezTo>
                  <a:cubicBezTo>
                    <a:pt x="1224" y="6645"/>
                    <a:pt x="1209" y="6601"/>
                    <a:pt x="1216" y="6535"/>
                  </a:cubicBezTo>
                  <a:cubicBezTo>
                    <a:pt x="1224" y="6476"/>
                    <a:pt x="1260" y="6455"/>
                    <a:pt x="1341" y="6440"/>
                  </a:cubicBezTo>
                  <a:cubicBezTo>
                    <a:pt x="1378" y="6432"/>
                    <a:pt x="1385" y="6418"/>
                    <a:pt x="1399" y="6388"/>
                  </a:cubicBezTo>
                  <a:cubicBezTo>
                    <a:pt x="1407" y="6367"/>
                    <a:pt x="1414" y="6345"/>
                    <a:pt x="1443" y="6315"/>
                  </a:cubicBezTo>
                  <a:cubicBezTo>
                    <a:pt x="1451" y="6300"/>
                    <a:pt x="1466" y="6286"/>
                    <a:pt x="1473" y="6279"/>
                  </a:cubicBezTo>
                  <a:lnTo>
                    <a:pt x="1451" y="6271"/>
                  </a:lnTo>
                  <a:cubicBezTo>
                    <a:pt x="1421" y="6271"/>
                    <a:pt x="1399" y="6257"/>
                    <a:pt x="1385" y="6242"/>
                  </a:cubicBezTo>
                  <a:cubicBezTo>
                    <a:pt x="1370" y="6235"/>
                    <a:pt x="1356" y="6227"/>
                    <a:pt x="1341" y="6220"/>
                  </a:cubicBezTo>
                  <a:cubicBezTo>
                    <a:pt x="1297" y="6213"/>
                    <a:pt x="1290" y="6154"/>
                    <a:pt x="1282" y="6110"/>
                  </a:cubicBezTo>
                  <a:cubicBezTo>
                    <a:pt x="1282" y="6103"/>
                    <a:pt x="1275" y="6088"/>
                    <a:pt x="1275" y="6081"/>
                  </a:cubicBezTo>
                  <a:cubicBezTo>
                    <a:pt x="1275" y="6066"/>
                    <a:pt x="1275" y="6044"/>
                    <a:pt x="1275" y="6022"/>
                  </a:cubicBezTo>
                  <a:cubicBezTo>
                    <a:pt x="1275" y="5993"/>
                    <a:pt x="1275" y="5964"/>
                    <a:pt x="1260" y="5941"/>
                  </a:cubicBezTo>
                  <a:cubicBezTo>
                    <a:pt x="1253" y="5934"/>
                    <a:pt x="1246" y="5934"/>
                    <a:pt x="1238" y="5927"/>
                  </a:cubicBezTo>
                  <a:cubicBezTo>
                    <a:pt x="1224" y="5919"/>
                    <a:pt x="1209" y="5912"/>
                    <a:pt x="1202" y="5883"/>
                  </a:cubicBezTo>
                  <a:cubicBezTo>
                    <a:pt x="1180" y="5824"/>
                    <a:pt x="1194" y="5729"/>
                    <a:pt x="1202" y="5663"/>
                  </a:cubicBezTo>
                  <a:cubicBezTo>
                    <a:pt x="1202" y="5619"/>
                    <a:pt x="1180" y="5597"/>
                    <a:pt x="1150" y="5568"/>
                  </a:cubicBezTo>
                  <a:cubicBezTo>
                    <a:pt x="1136" y="5553"/>
                    <a:pt x="1121" y="5538"/>
                    <a:pt x="1106" y="5517"/>
                  </a:cubicBezTo>
                  <a:cubicBezTo>
                    <a:pt x="1084" y="5480"/>
                    <a:pt x="1062" y="5458"/>
                    <a:pt x="1033" y="5436"/>
                  </a:cubicBezTo>
                  <a:cubicBezTo>
                    <a:pt x="1018" y="5421"/>
                    <a:pt x="1011" y="5414"/>
                    <a:pt x="997" y="5399"/>
                  </a:cubicBezTo>
                  <a:cubicBezTo>
                    <a:pt x="982" y="5385"/>
                    <a:pt x="960" y="5377"/>
                    <a:pt x="938" y="5377"/>
                  </a:cubicBezTo>
                  <a:cubicBezTo>
                    <a:pt x="909" y="5377"/>
                    <a:pt x="887" y="5385"/>
                    <a:pt x="865" y="5385"/>
                  </a:cubicBezTo>
                  <a:cubicBezTo>
                    <a:pt x="857" y="5392"/>
                    <a:pt x="857" y="5392"/>
                    <a:pt x="857" y="5392"/>
                  </a:cubicBezTo>
                  <a:cubicBezTo>
                    <a:pt x="828" y="5392"/>
                    <a:pt x="762" y="5421"/>
                    <a:pt x="711" y="5443"/>
                  </a:cubicBezTo>
                  <a:cubicBezTo>
                    <a:pt x="637" y="5465"/>
                    <a:pt x="637" y="5465"/>
                    <a:pt x="637" y="5465"/>
                  </a:cubicBezTo>
                  <a:cubicBezTo>
                    <a:pt x="586" y="5487"/>
                    <a:pt x="564" y="5495"/>
                    <a:pt x="528" y="5524"/>
                  </a:cubicBezTo>
                  <a:cubicBezTo>
                    <a:pt x="506" y="5538"/>
                    <a:pt x="484" y="5546"/>
                    <a:pt x="461" y="5553"/>
                  </a:cubicBezTo>
                  <a:cubicBezTo>
                    <a:pt x="440" y="5560"/>
                    <a:pt x="418" y="5568"/>
                    <a:pt x="388" y="5590"/>
                  </a:cubicBezTo>
                  <a:lnTo>
                    <a:pt x="388" y="5590"/>
                  </a:lnTo>
                  <a:cubicBezTo>
                    <a:pt x="381" y="5590"/>
                    <a:pt x="381" y="5590"/>
                    <a:pt x="381" y="5590"/>
                  </a:cubicBezTo>
                  <a:cubicBezTo>
                    <a:pt x="381" y="5590"/>
                    <a:pt x="330" y="5597"/>
                    <a:pt x="286" y="5597"/>
                  </a:cubicBezTo>
                  <a:cubicBezTo>
                    <a:pt x="256" y="5597"/>
                    <a:pt x="234" y="5597"/>
                    <a:pt x="220" y="5590"/>
                  </a:cubicBezTo>
                  <a:cubicBezTo>
                    <a:pt x="168" y="5568"/>
                    <a:pt x="154" y="5502"/>
                    <a:pt x="139" y="5436"/>
                  </a:cubicBezTo>
                  <a:cubicBezTo>
                    <a:pt x="125" y="5392"/>
                    <a:pt x="102" y="5385"/>
                    <a:pt x="66" y="5370"/>
                  </a:cubicBezTo>
                  <a:cubicBezTo>
                    <a:pt x="59" y="5363"/>
                    <a:pt x="44" y="5363"/>
                    <a:pt x="37" y="5355"/>
                  </a:cubicBezTo>
                  <a:cubicBezTo>
                    <a:pt x="15" y="5348"/>
                    <a:pt x="7" y="5333"/>
                    <a:pt x="0" y="5311"/>
                  </a:cubicBezTo>
                  <a:cubicBezTo>
                    <a:pt x="0" y="5275"/>
                    <a:pt x="29" y="5231"/>
                    <a:pt x="59" y="5201"/>
                  </a:cubicBezTo>
                  <a:cubicBezTo>
                    <a:pt x="80" y="5179"/>
                    <a:pt x="95" y="5179"/>
                    <a:pt x="110" y="5179"/>
                  </a:cubicBezTo>
                  <a:cubicBezTo>
                    <a:pt x="117" y="5179"/>
                    <a:pt x="117" y="5179"/>
                    <a:pt x="117" y="5172"/>
                  </a:cubicBezTo>
                  <a:cubicBezTo>
                    <a:pt x="125" y="5165"/>
                    <a:pt x="125" y="5157"/>
                    <a:pt x="132" y="5143"/>
                  </a:cubicBezTo>
                  <a:cubicBezTo>
                    <a:pt x="132" y="5121"/>
                    <a:pt x="147" y="5084"/>
                    <a:pt x="154" y="5069"/>
                  </a:cubicBezTo>
                  <a:cubicBezTo>
                    <a:pt x="161" y="5062"/>
                    <a:pt x="168" y="5055"/>
                    <a:pt x="190" y="5055"/>
                  </a:cubicBezTo>
                  <a:cubicBezTo>
                    <a:pt x="205" y="5055"/>
                    <a:pt x="227" y="5062"/>
                    <a:pt x="249" y="5069"/>
                  </a:cubicBezTo>
                  <a:cubicBezTo>
                    <a:pt x="264" y="5077"/>
                    <a:pt x="278" y="5084"/>
                    <a:pt x="293" y="5084"/>
                  </a:cubicBezTo>
                  <a:cubicBezTo>
                    <a:pt x="300" y="5091"/>
                    <a:pt x="315" y="5091"/>
                    <a:pt x="322" y="5091"/>
                  </a:cubicBezTo>
                  <a:cubicBezTo>
                    <a:pt x="330" y="5091"/>
                    <a:pt x="330" y="5077"/>
                    <a:pt x="330" y="5069"/>
                  </a:cubicBezTo>
                  <a:cubicBezTo>
                    <a:pt x="337" y="5026"/>
                    <a:pt x="322" y="5004"/>
                    <a:pt x="308" y="4996"/>
                  </a:cubicBezTo>
                  <a:cubicBezTo>
                    <a:pt x="300" y="4996"/>
                    <a:pt x="300" y="4996"/>
                    <a:pt x="300" y="4996"/>
                  </a:cubicBezTo>
                  <a:cubicBezTo>
                    <a:pt x="278" y="4989"/>
                    <a:pt x="242" y="4974"/>
                    <a:pt x="212" y="4945"/>
                  </a:cubicBezTo>
                  <a:cubicBezTo>
                    <a:pt x="198" y="4930"/>
                    <a:pt x="198" y="4923"/>
                    <a:pt x="198" y="4916"/>
                  </a:cubicBezTo>
                  <a:cubicBezTo>
                    <a:pt x="198" y="4886"/>
                    <a:pt x="227" y="4864"/>
                    <a:pt x="264" y="4835"/>
                  </a:cubicBezTo>
                  <a:cubicBezTo>
                    <a:pt x="271" y="4828"/>
                    <a:pt x="286" y="4820"/>
                    <a:pt x="293" y="4813"/>
                  </a:cubicBezTo>
                  <a:cubicBezTo>
                    <a:pt x="308" y="4798"/>
                    <a:pt x="330" y="4784"/>
                    <a:pt x="344" y="4769"/>
                  </a:cubicBezTo>
                  <a:cubicBezTo>
                    <a:pt x="366" y="4755"/>
                    <a:pt x="388" y="4740"/>
                    <a:pt x="403" y="4718"/>
                  </a:cubicBezTo>
                  <a:cubicBezTo>
                    <a:pt x="418" y="4703"/>
                    <a:pt x="432" y="4696"/>
                    <a:pt x="447" y="4696"/>
                  </a:cubicBezTo>
                  <a:cubicBezTo>
                    <a:pt x="461" y="4696"/>
                    <a:pt x="484" y="4710"/>
                    <a:pt x="506" y="4725"/>
                  </a:cubicBezTo>
                  <a:cubicBezTo>
                    <a:pt x="513" y="4732"/>
                    <a:pt x="528" y="4740"/>
                    <a:pt x="542" y="4747"/>
                  </a:cubicBezTo>
                  <a:cubicBezTo>
                    <a:pt x="549" y="4755"/>
                    <a:pt x="557" y="4755"/>
                    <a:pt x="564" y="4755"/>
                  </a:cubicBezTo>
                  <a:cubicBezTo>
                    <a:pt x="571" y="4755"/>
                    <a:pt x="579" y="4755"/>
                    <a:pt x="586" y="4747"/>
                  </a:cubicBezTo>
                  <a:cubicBezTo>
                    <a:pt x="593" y="4732"/>
                    <a:pt x="601" y="4710"/>
                    <a:pt x="593" y="4688"/>
                  </a:cubicBezTo>
                  <a:cubicBezTo>
                    <a:pt x="593" y="4674"/>
                    <a:pt x="586" y="4674"/>
                    <a:pt x="571" y="4674"/>
                  </a:cubicBezTo>
                  <a:cubicBezTo>
                    <a:pt x="557" y="4667"/>
                    <a:pt x="535" y="4667"/>
                    <a:pt x="528" y="4637"/>
                  </a:cubicBezTo>
                  <a:cubicBezTo>
                    <a:pt x="528" y="4630"/>
                    <a:pt x="528" y="4615"/>
                    <a:pt x="535" y="4608"/>
                  </a:cubicBezTo>
                  <a:cubicBezTo>
                    <a:pt x="549" y="4586"/>
                    <a:pt x="579" y="4579"/>
                    <a:pt x="608" y="4579"/>
                  </a:cubicBezTo>
                  <a:cubicBezTo>
                    <a:pt x="623" y="4579"/>
                    <a:pt x="645" y="4579"/>
                    <a:pt x="674" y="4593"/>
                  </a:cubicBezTo>
                  <a:cubicBezTo>
                    <a:pt x="681" y="4600"/>
                    <a:pt x="689" y="4608"/>
                    <a:pt x="696" y="4608"/>
                  </a:cubicBezTo>
                  <a:cubicBezTo>
                    <a:pt x="711" y="4608"/>
                    <a:pt x="718" y="4586"/>
                    <a:pt x="725" y="4549"/>
                  </a:cubicBezTo>
                  <a:cubicBezTo>
                    <a:pt x="733" y="4498"/>
                    <a:pt x="711" y="4447"/>
                    <a:pt x="696" y="4425"/>
                  </a:cubicBezTo>
                  <a:cubicBezTo>
                    <a:pt x="681" y="4410"/>
                    <a:pt x="674" y="4403"/>
                    <a:pt x="667" y="4395"/>
                  </a:cubicBezTo>
                  <a:cubicBezTo>
                    <a:pt x="652" y="4381"/>
                    <a:pt x="645" y="4373"/>
                    <a:pt x="630" y="4344"/>
                  </a:cubicBezTo>
                  <a:cubicBezTo>
                    <a:pt x="623" y="4329"/>
                    <a:pt x="623" y="4315"/>
                    <a:pt x="616" y="4300"/>
                  </a:cubicBezTo>
                  <a:cubicBezTo>
                    <a:pt x="616" y="4278"/>
                    <a:pt x="608" y="4264"/>
                    <a:pt x="593" y="4249"/>
                  </a:cubicBezTo>
                  <a:cubicBezTo>
                    <a:pt x="579" y="4234"/>
                    <a:pt x="579" y="4234"/>
                    <a:pt x="579" y="4234"/>
                  </a:cubicBezTo>
                  <a:cubicBezTo>
                    <a:pt x="549" y="4205"/>
                    <a:pt x="520" y="4168"/>
                    <a:pt x="454" y="4168"/>
                  </a:cubicBezTo>
                  <a:cubicBezTo>
                    <a:pt x="425" y="4161"/>
                    <a:pt x="403" y="4154"/>
                    <a:pt x="396" y="4139"/>
                  </a:cubicBezTo>
                  <a:cubicBezTo>
                    <a:pt x="388" y="4117"/>
                    <a:pt x="403" y="4102"/>
                    <a:pt x="425" y="4080"/>
                  </a:cubicBezTo>
                  <a:cubicBezTo>
                    <a:pt x="440" y="4073"/>
                    <a:pt x="440" y="4073"/>
                    <a:pt x="440" y="4073"/>
                  </a:cubicBezTo>
                  <a:cubicBezTo>
                    <a:pt x="469" y="4044"/>
                    <a:pt x="469" y="4029"/>
                    <a:pt x="476" y="4000"/>
                  </a:cubicBezTo>
                  <a:cubicBezTo>
                    <a:pt x="476" y="3992"/>
                    <a:pt x="476" y="3978"/>
                    <a:pt x="476" y="3970"/>
                  </a:cubicBezTo>
                  <a:cubicBezTo>
                    <a:pt x="484" y="3941"/>
                    <a:pt x="469" y="3912"/>
                    <a:pt x="461" y="3890"/>
                  </a:cubicBezTo>
                  <a:cubicBezTo>
                    <a:pt x="454" y="3868"/>
                    <a:pt x="447" y="3853"/>
                    <a:pt x="440" y="3831"/>
                  </a:cubicBezTo>
                  <a:cubicBezTo>
                    <a:pt x="432" y="3780"/>
                    <a:pt x="469" y="3750"/>
                    <a:pt x="491" y="3721"/>
                  </a:cubicBezTo>
                  <a:cubicBezTo>
                    <a:pt x="498" y="3714"/>
                    <a:pt x="506" y="3707"/>
                    <a:pt x="513" y="3699"/>
                  </a:cubicBezTo>
                  <a:cubicBezTo>
                    <a:pt x="535" y="3670"/>
                    <a:pt x="564" y="3633"/>
                    <a:pt x="608" y="3633"/>
                  </a:cubicBezTo>
                  <a:cubicBezTo>
                    <a:pt x="616" y="3633"/>
                    <a:pt x="616" y="3633"/>
                    <a:pt x="623" y="3633"/>
                  </a:cubicBezTo>
                  <a:cubicBezTo>
                    <a:pt x="652" y="3641"/>
                    <a:pt x="667" y="3655"/>
                    <a:pt x="681" y="3670"/>
                  </a:cubicBezTo>
                  <a:cubicBezTo>
                    <a:pt x="689" y="3685"/>
                    <a:pt x="703" y="3699"/>
                    <a:pt x="718" y="3699"/>
                  </a:cubicBezTo>
                  <a:lnTo>
                    <a:pt x="718" y="3699"/>
                  </a:lnTo>
                  <a:cubicBezTo>
                    <a:pt x="740" y="3699"/>
                    <a:pt x="769" y="3648"/>
                    <a:pt x="784" y="3611"/>
                  </a:cubicBezTo>
                  <a:cubicBezTo>
                    <a:pt x="799" y="3589"/>
                    <a:pt x="806" y="3575"/>
                    <a:pt x="813" y="3567"/>
                  </a:cubicBezTo>
                  <a:cubicBezTo>
                    <a:pt x="842" y="3509"/>
                    <a:pt x="806" y="3414"/>
                    <a:pt x="777" y="3355"/>
                  </a:cubicBezTo>
                  <a:cubicBezTo>
                    <a:pt x="747" y="3311"/>
                    <a:pt x="747" y="3267"/>
                    <a:pt x="747" y="3223"/>
                  </a:cubicBezTo>
                  <a:cubicBezTo>
                    <a:pt x="747" y="3216"/>
                    <a:pt x="747" y="3216"/>
                    <a:pt x="747" y="3216"/>
                  </a:cubicBezTo>
                  <a:lnTo>
                    <a:pt x="747" y="3216"/>
                  </a:lnTo>
                  <a:cubicBezTo>
                    <a:pt x="769" y="3186"/>
                    <a:pt x="784" y="3164"/>
                    <a:pt x="806" y="3135"/>
                  </a:cubicBezTo>
                  <a:cubicBezTo>
                    <a:pt x="835" y="3091"/>
                    <a:pt x="835" y="3069"/>
                    <a:pt x="828" y="3025"/>
                  </a:cubicBezTo>
                  <a:cubicBezTo>
                    <a:pt x="821" y="3010"/>
                    <a:pt x="821" y="2996"/>
                    <a:pt x="821" y="2981"/>
                  </a:cubicBezTo>
                  <a:cubicBezTo>
                    <a:pt x="813" y="2945"/>
                    <a:pt x="806" y="2937"/>
                    <a:pt x="799" y="2930"/>
                  </a:cubicBezTo>
                  <a:cubicBezTo>
                    <a:pt x="791" y="2915"/>
                    <a:pt x="777" y="2908"/>
                    <a:pt x="777" y="2879"/>
                  </a:cubicBezTo>
                  <a:cubicBezTo>
                    <a:pt x="769" y="2835"/>
                    <a:pt x="791" y="2820"/>
                    <a:pt x="813" y="2805"/>
                  </a:cubicBezTo>
                  <a:cubicBezTo>
                    <a:pt x="828" y="2798"/>
                    <a:pt x="842" y="2791"/>
                    <a:pt x="850" y="2776"/>
                  </a:cubicBezTo>
                  <a:cubicBezTo>
                    <a:pt x="879" y="2725"/>
                    <a:pt x="909" y="2710"/>
                    <a:pt x="960" y="2681"/>
                  </a:cubicBezTo>
                  <a:cubicBezTo>
                    <a:pt x="982" y="2673"/>
                    <a:pt x="982" y="2673"/>
                    <a:pt x="982" y="2673"/>
                  </a:cubicBezTo>
                  <a:cubicBezTo>
                    <a:pt x="1026" y="2651"/>
                    <a:pt x="1033" y="2637"/>
                    <a:pt x="1040" y="2600"/>
                  </a:cubicBezTo>
                  <a:cubicBezTo>
                    <a:pt x="1048" y="2586"/>
                    <a:pt x="1048" y="2578"/>
                    <a:pt x="1055" y="2564"/>
                  </a:cubicBezTo>
                  <a:cubicBezTo>
                    <a:pt x="1062" y="2541"/>
                    <a:pt x="1077" y="2519"/>
                    <a:pt x="1099" y="2519"/>
                  </a:cubicBezTo>
                  <a:cubicBezTo>
                    <a:pt x="1121" y="2519"/>
                    <a:pt x="1136" y="2541"/>
                    <a:pt x="1150" y="2571"/>
                  </a:cubicBezTo>
                  <a:cubicBezTo>
                    <a:pt x="1172" y="2600"/>
                    <a:pt x="1180" y="2615"/>
                    <a:pt x="1216" y="2615"/>
                  </a:cubicBezTo>
                  <a:cubicBezTo>
                    <a:pt x="1231" y="2615"/>
                    <a:pt x="1246" y="2607"/>
                    <a:pt x="1268" y="2607"/>
                  </a:cubicBezTo>
                  <a:cubicBezTo>
                    <a:pt x="1333" y="2586"/>
                    <a:pt x="1333" y="2578"/>
                    <a:pt x="1348" y="2556"/>
                  </a:cubicBezTo>
                  <a:cubicBezTo>
                    <a:pt x="1348" y="2549"/>
                    <a:pt x="1356" y="2534"/>
                    <a:pt x="1363" y="2519"/>
                  </a:cubicBezTo>
                  <a:cubicBezTo>
                    <a:pt x="1392" y="2468"/>
                    <a:pt x="1399" y="2461"/>
                    <a:pt x="1429" y="2446"/>
                  </a:cubicBezTo>
                  <a:cubicBezTo>
                    <a:pt x="1436" y="2439"/>
                    <a:pt x="1443" y="2432"/>
                    <a:pt x="1451" y="2432"/>
                  </a:cubicBezTo>
                  <a:cubicBezTo>
                    <a:pt x="1473" y="2417"/>
                    <a:pt x="1473" y="2410"/>
                    <a:pt x="1473" y="2410"/>
                  </a:cubicBezTo>
                  <a:lnTo>
                    <a:pt x="1473" y="2402"/>
                  </a:lnTo>
                  <a:cubicBezTo>
                    <a:pt x="1466" y="2395"/>
                    <a:pt x="1466" y="2373"/>
                    <a:pt x="1466" y="2344"/>
                  </a:cubicBezTo>
                  <a:cubicBezTo>
                    <a:pt x="1466" y="2300"/>
                    <a:pt x="1480" y="2285"/>
                    <a:pt x="1502" y="2263"/>
                  </a:cubicBezTo>
                  <a:cubicBezTo>
                    <a:pt x="1509" y="2256"/>
                    <a:pt x="1524" y="2241"/>
                    <a:pt x="1531" y="2219"/>
                  </a:cubicBezTo>
                  <a:cubicBezTo>
                    <a:pt x="1553" y="2182"/>
                    <a:pt x="1575" y="2168"/>
                    <a:pt x="1590" y="2153"/>
                  </a:cubicBezTo>
                  <a:cubicBezTo>
                    <a:pt x="1605" y="2146"/>
                    <a:pt x="1612" y="2138"/>
                    <a:pt x="1627" y="2124"/>
                  </a:cubicBezTo>
                  <a:lnTo>
                    <a:pt x="1649" y="2102"/>
                  </a:lnTo>
                  <a:cubicBezTo>
                    <a:pt x="1649" y="2102"/>
                    <a:pt x="1641" y="2102"/>
                    <a:pt x="1634" y="2095"/>
                  </a:cubicBezTo>
                  <a:cubicBezTo>
                    <a:pt x="1605" y="2065"/>
                    <a:pt x="1590" y="2029"/>
                    <a:pt x="1575" y="1948"/>
                  </a:cubicBezTo>
                  <a:cubicBezTo>
                    <a:pt x="1561" y="1897"/>
                    <a:pt x="1575" y="1882"/>
                    <a:pt x="1612" y="1867"/>
                  </a:cubicBezTo>
                  <a:cubicBezTo>
                    <a:pt x="1619" y="1860"/>
                    <a:pt x="1634" y="1853"/>
                    <a:pt x="1656" y="1831"/>
                  </a:cubicBezTo>
                  <a:cubicBezTo>
                    <a:pt x="1678" y="1816"/>
                    <a:pt x="1700" y="1809"/>
                    <a:pt x="1729" y="1809"/>
                  </a:cubicBezTo>
                  <a:cubicBezTo>
                    <a:pt x="1759" y="1809"/>
                    <a:pt x="1788" y="1816"/>
                    <a:pt x="1810" y="1823"/>
                  </a:cubicBezTo>
                  <a:cubicBezTo>
                    <a:pt x="1832" y="1823"/>
                    <a:pt x="1854" y="1831"/>
                    <a:pt x="1868" y="1831"/>
                  </a:cubicBezTo>
                  <a:cubicBezTo>
                    <a:pt x="1890" y="1831"/>
                    <a:pt x="1905" y="1838"/>
                    <a:pt x="1912" y="1845"/>
                  </a:cubicBezTo>
                  <a:cubicBezTo>
                    <a:pt x="1927" y="1823"/>
                    <a:pt x="1949" y="1801"/>
                    <a:pt x="1986" y="1794"/>
                  </a:cubicBezTo>
                  <a:cubicBezTo>
                    <a:pt x="1993" y="1794"/>
                    <a:pt x="1993" y="1794"/>
                    <a:pt x="2000" y="1794"/>
                  </a:cubicBezTo>
                  <a:cubicBezTo>
                    <a:pt x="1993" y="1787"/>
                    <a:pt x="1993" y="1787"/>
                    <a:pt x="1986" y="1779"/>
                  </a:cubicBezTo>
                  <a:cubicBezTo>
                    <a:pt x="1942" y="1736"/>
                    <a:pt x="1971" y="1706"/>
                    <a:pt x="1993" y="1677"/>
                  </a:cubicBezTo>
                  <a:cubicBezTo>
                    <a:pt x="2000" y="1669"/>
                    <a:pt x="2008" y="1662"/>
                    <a:pt x="2008" y="1655"/>
                  </a:cubicBezTo>
                  <a:cubicBezTo>
                    <a:pt x="2022" y="1640"/>
                    <a:pt x="2037" y="1626"/>
                    <a:pt x="2052" y="1618"/>
                  </a:cubicBezTo>
                  <a:cubicBezTo>
                    <a:pt x="2066" y="1604"/>
                    <a:pt x="2081" y="1596"/>
                    <a:pt x="2096" y="1568"/>
                  </a:cubicBezTo>
                  <a:cubicBezTo>
                    <a:pt x="2118" y="1517"/>
                    <a:pt x="2118" y="1517"/>
                    <a:pt x="2103" y="1487"/>
                  </a:cubicBezTo>
                  <a:cubicBezTo>
                    <a:pt x="2088" y="1451"/>
                    <a:pt x="2074" y="1429"/>
                    <a:pt x="2059" y="1356"/>
                  </a:cubicBezTo>
                  <a:cubicBezTo>
                    <a:pt x="2052" y="1341"/>
                    <a:pt x="2052" y="1326"/>
                    <a:pt x="2052" y="1311"/>
                  </a:cubicBezTo>
                  <a:cubicBezTo>
                    <a:pt x="2044" y="1282"/>
                    <a:pt x="2044" y="1282"/>
                    <a:pt x="2030" y="1282"/>
                  </a:cubicBezTo>
                  <a:cubicBezTo>
                    <a:pt x="2030" y="1282"/>
                    <a:pt x="2022" y="1282"/>
                    <a:pt x="2015" y="1282"/>
                  </a:cubicBezTo>
                  <a:cubicBezTo>
                    <a:pt x="1956" y="1289"/>
                    <a:pt x="1927" y="1311"/>
                    <a:pt x="1890" y="1341"/>
                  </a:cubicBezTo>
                  <a:cubicBezTo>
                    <a:pt x="1861" y="1363"/>
                    <a:pt x="1832" y="1377"/>
                    <a:pt x="1802" y="1377"/>
                  </a:cubicBezTo>
                  <a:cubicBezTo>
                    <a:pt x="1788" y="1377"/>
                    <a:pt x="1773" y="1377"/>
                    <a:pt x="1759" y="1363"/>
                  </a:cubicBezTo>
                  <a:cubicBezTo>
                    <a:pt x="1737" y="1348"/>
                    <a:pt x="1729" y="1333"/>
                    <a:pt x="1729" y="1319"/>
                  </a:cubicBezTo>
                  <a:cubicBezTo>
                    <a:pt x="1722" y="1311"/>
                    <a:pt x="1722" y="1297"/>
                    <a:pt x="1707" y="1275"/>
                  </a:cubicBezTo>
                  <a:cubicBezTo>
                    <a:pt x="1670" y="1238"/>
                    <a:pt x="1692" y="1209"/>
                    <a:pt x="1722" y="1172"/>
                  </a:cubicBezTo>
                  <a:cubicBezTo>
                    <a:pt x="1729" y="1158"/>
                    <a:pt x="1744" y="1136"/>
                    <a:pt x="1751" y="1114"/>
                  </a:cubicBezTo>
                  <a:cubicBezTo>
                    <a:pt x="1788" y="1055"/>
                    <a:pt x="1802" y="1048"/>
                    <a:pt x="1839" y="1018"/>
                  </a:cubicBezTo>
                  <a:cubicBezTo>
                    <a:pt x="1847" y="1011"/>
                    <a:pt x="1861" y="1004"/>
                    <a:pt x="1876" y="989"/>
                  </a:cubicBezTo>
                  <a:cubicBezTo>
                    <a:pt x="1905" y="974"/>
                    <a:pt x="1920" y="952"/>
                    <a:pt x="1927" y="945"/>
                  </a:cubicBezTo>
                  <a:cubicBezTo>
                    <a:pt x="1934" y="923"/>
                    <a:pt x="1949" y="916"/>
                    <a:pt x="1978" y="916"/>
                  </a:cubicBezTo>
                  <a:cubicBezTo>
                    <a:pt x="1993" y="916"/>
                    <a:pt x="2000" y="916"/>
                    <a:pt x="2015" y="916"/>
                  </a:cubicBezTo>
                  <a:cubicBezTo>
                    <a:pt x="2030" y="916"/>
                    <a:pt x="2037" y="916"/>
                    <a:pt x="2044" y="916"/>
                  </a:cubicBezTo>
                  <a:cubicBezTo>
                    <a:pt x="2074" y="916"/>
                    <a:pt x="2096" y="908"/>
                    <a:pt x="2110" y="894"/>
                  </a:cubicBezTo>
                  <a:cubicBezTo>
                    <a:pt x="2140" y="865"/>
                    <a:pt x="2161" y="857"/>
                    <a:pt x="2191" y="857"/>
                  </a:cubicBezTo>
                  <a:cubicBezTo>
                    <a:pt x="2220" y="857"/>
                    <a:pt x="2242" y="865"/>
                    <a:pt x="2271" y="879"/>
                  </a:cubicBezTo>
                  <a:cubicBezTo>
                    <a:pt x="2279" y="887"/>
                    <a:pt x="2293" y="894"/>
                    <a:pt x="2308" y="894"/>
                  </a:cubicBezTo>
                  <a:cubicBezTo>
                    <a:pt x="2345" y="894"/>
                    <a:pt x="2381" y="879"/>
                    <a:pt x="2418" y="872"/>
                  </a:cubicBezTo>
                  <a:cubicBezTo>
                    <a:pt x="2440" y="865"/>
                    <a:pt x="2462" y="857"/>
                    <a:pt x="2477" y="857"/>
                  </a:cubicBezTo>
                  <a:cubicBezTo>
                    <a:pt x="2499" y="850"/>
                    <a:pt x="2513" y="842"/>
                    <a:pt x="2521" y="828"/>
                  </a:cubicBezTo>
                  <a:cubicBezTo>
                    <a:pt x="2528" y="813"/>
                    <a:pt x="2521" y="791"/>
                    <a:pt x="2513" y="777"/>
                  </a:cubicBezTo>
                  <a:cubicBezTo>
                    <a:pt x="2506" y="762"/>
                    <a:pt x="2491" y="747"/>
                    <a:pt x="2469" y="732"/>
                  </a:cubicBezTo>
                  <a:cubicBezTo>
                    <a:pt x="2447" y="718"/>
                    <a:pt x="2425" y="703"/>
                    <a:pt x="2403" y="674"/>
                  </a:cubicBezTo>
                  <a:cubicBezTo>
                    <a:pt x="2374" y="637"/>
                    <a:pt x="2359" y="623"/>
                    <a:pt x="2359" y="601"/>
                  </a:cubicBezTo>
                  <a:cubicBezTo>
                    <a:pt x="2359" y="579"/>
                    <a:pt x="2374" y="564"/>
                    <a:pt x="2403" y="542"/>
                  </a:cubicBezTo>
                  <a:cubicBezTo>
                    <a:pt x="2447" y="513"/>
                    <a:pt x="2506" y="491"/>
                    <a:pt x="2557" y="469"/>
                  </a:cubicBezTo>
                  <a:cubicBezTo>
                    <a:pt x="2579" y="461"/>
                    <a:pt x="2601" y="454"/>
                    <a:pt x="2623" y="447"/>
                  </a:cubicBezTo>
                  <a:cubicBezTo>
                    <a:pt x="2630" y="439"/>
                    <a:pt x="2638" y="439"/>
                    <a:pt x="2652" y="439"/>
                  </a:cubicBezTo>
                  <a:cubicBezTo>
                    <a:pt x="2682" y="439"/>
                    <a:pt x="2704" y="461"/>
                    <a:pt x="2726" y="476"/>
                  </a:cubicBezTo>
                  <a:cubicBezTo>
                    <a:pt x="2748" y="491"/>
                    <a:pt x="2762" y="498"/>
                    <a:pt x="2777" y="506"/>
                  </a:cubicBezTo>
                  <a:cubicBezTo>
                    <a:pt x="2806" y="520"/>
                    <a:pt x="2836" y="527"/>
                    <a:pt x="2843" y="549"/>
                  </a:cubicBezTo>
                  <a:cubicBezTo>
                    <a:pt x="2850" y="564"/>
                    <a:pt x="2843" y="586"/>
                    <a:pt x="2836" y="601"/>
                  </a:cubicBezTo>
                  <a:cubicBezTo>
                    <a:pt x="2828" y="623"/>
                    <a:pt x="2828" y="645"/>
                    <a:pt x="2836" y="659"/>
                  </a:cubicBezTo>
                  <a:cubicBezTo>
                    <a:pt x="2850" y="681"/>
                    <a:pt x="2872" y="696"/>
                    <a:pt x="2909" y="703"/>
                  </a:cubicBezTo>
                  <a:lnTo>
                    <a:pt x="2916" y="703"/>
                  </a:lnTo>
                  <a:cubicBezTo>
                    <a:pt x="2960" y="703"/>
                    <a:pt x="2982" y="674"/>
                    <a:pt x="3004" y="645"/>
                  </a:cubicBezTo>
                  <a:cubicBezTo>
                    <a:pt x="3019" y="637"/>
                    <a:pt x="3026" y="623"/>
                    <a:pt x="3041" y="608"/>
                  </a:cubicBezTo>
                  <a:cubicBezTo>
                    <a:pt x="3070" y="586"/>
                    <a:pt x="3136" y="520"/>
                    <a:pt x="3246" y="418"/>
                  </a:cubicBezTo>
                  <a:cubicBezTo>
                    <a:pt x="3290" y="373"/>
                    <a:pt x="3334" y="286"/>
                    <a:pt x="3349" y="242"/>
                  </a:cubicBezTo>
                  <a:cubicBezTo>
                    <a:pt x="3356" y="227"/>
                    <a:pt x="3356" y="227"/>
                    <a:pt x="3341" y="220"/>
                  </a:cubicBezTo>
                  <a:cubicBezTo>
                    <a:pt x="3327" y="212"/>
                    <a:pt x="3305" y="198"/>
                    <a:pt x="3305" y="168"/>
                  </a:cubicBezTo>
                  <a:cubicBezTo>
                    <a:pt x="3305" y="124"/>
                    <a:pt x="3356" y="95"/>
                    <a:pt x="3437" y="95"/>
                  </a:cubicBezTo>
                  <a:cubicBezTo>
                    <a:pt x="3459" y="95"/>
                    <a:pt x="3480" y="88"/>
                    <a:pt x="3495" y="73"/>
                  </a:cubicBezTo>
                  <a:cubicBezTo>
                    <a:pt x="3459" y="73"/>
                    <a:pt x="3459" y="73"/>
                    <a:pt x="3459" y="73"/>
                  </a:cubicBezTo>
                  <a:cubicBezTo>
                    <a:pt x="3495" y="44"/>
                    <a:pt x="3495" y="44"/>
                    <a:pt x="3495" y="44"/>
                  </a:cubicBezTo>
                  <a:cubicBezTo>
                    <a:pt x="3532" y="15"/>
                    <a:pt x="3561" y="0"/>
                    <a:pt x="3583" y="0"/>
                  </a:cubicBezTo>
                  <a:cubicBezTo>
                    <a:pt x="3583" y="0"/>
                    <a:pt x="3590" y="0"/>
                    <a:pt x="3590" y="7"/>
                  </a:cubicBezTo>
                  <a:cubicBezTo>
                    <a:pt x="3620" y="7"/>
                    <a:pt x="3634" y="37"/>
                    <a:pt x="3642" y="58"/>
                  </a:cubicBezTo>
                  <a:cubicBezTo>
                    <a:pt x="3656" y="80"/>
                    <a:pt x="3664" y="88"/>
                    <a:pt x="3671" y="88"/>
                  </a:cubicBezTo>
                  <a:cubicBezTo>
                    <a:pt x="3678" y="88"/>
                    <a:pt x="3686" y="88"/>
                    <a:pt x="3700" y="88"/>
                  </a:cubicBezTo>
                  <a:cubicBezTo>
                    <a:pt x="3708" y="88"/>
                    <a:pt x="3715" y="88"/>
                    <a:pt x="3722" y="88"/>
                  </a:cubicBezTo>
                  <a:cubicBezTo>
                    <a:pt x="3737" y="88"/>
                    <a:pt x="3766" y="88"/>
                    <a:pt x="3796" y="73"/>
                  </a:cubicBezTo>
                  <a:cubicBezTo>
                    <a:pt x="3825" y="58"/>
                    <a:pt x="3854" y="51"/>
                    <a:pt x="3876" y="51"/>
                  </a:cubicBezTo>
                  <a:cubicBezTo>
                    <a:pt x="3913" y="51"/>
                    <a:pt x="3935" y="66"/>
                    <a:pt x="3942" y="95"/>
                  </a:cubicBezTo>
                  <a:cubicBezTo>
                    <a:pt x="3949" y="124"/>
                    <a:pt x="3993" y="168"/>
                    <a:pt x="4037" y="190"/>
                  </a:cubicBezTo>
                  <a:cubicBezTo>
                    <a:pt x="4059" y="205"/>
                    <a:pt x="4059" y="234"/>
                    <a:pt x="4052" y="256"/>
                  </a:cubicBezTo>
                  <a:cubicBezTo>
                    <a:pt x="4045" y="278"/>
                    <a:pt x="4030" y="293"/>
                    <a:pt x="4008" y="293"/>
                  </a:cubicBezTo>
                  <a:cubicBezTo>
                    <a:pt x="4001" y="293"/>
                    <a:pt x="3993" y="293"/>
                    <a:pt x="3979" y="286"/>
                  </a:cubicBezTo>
                  <a:cubicBezTo>
                    <a:pt x="3957" y="278"/>
                    <a:pt x="3942" y="271"/>
                    <a:pt x="3928" y="271"/>
                  </a:cubicBezTo>
                  <a:cubicBezTo>
                    <a:pt x="3920" y="271"/>
                    <a:pt x="3920" y="278"/>
                    <a:pt x="3920" y="278"/>
                  </a:cubicBezTo>
                  <a:lnTo>
                    <a:pt x="3920" y="278"/>
                  </a:lnTo>
                  <a:cubicBezTo>
                    <a:pt x="3942" y="308"/>
                    <a:pt x="3964" y="337"/>
                    <a:pt x="3949" y="351"/>
                  </a:cubicBezTo>
                  <a:cubicBezTo>
                    <a:pt x="3949" y="359"/>
                    <a:pt x="3942" y="366"/>
                    <a:pt x="3920" y="366"/>
                  </a:cubicBezTo>
                  <a:cubicBezTo>
                    <a:pt x="3920" y="366"/>
                    <a:pt x="3913" y="366"/>
                    <a:pt x="3905" y="366"/>
                  </a:cubicBezTo>
                  <a:lnTo>
                    <a:pt x="3905" y="366"/>
                  </a:lnTo>
                  <a:cubicBezTo>
                    <a:pt x="3913" y="381"/>
                    <a:pt x="3928" y="418"/>
                    <a:pt x="3891" y="439"/>
                  </a:cubicBezTo>
                  <a:cubicBezTo>
                    <a:pt x="3876" y="454"/>
                    <a:pt x="3869" y="461"/>
                    <a:pt x="3869" y="476"/>
                  </a:cubicBezTo>
                  <a:cubicBezTo>
                    <a:pt x="3869" y="491"/>
                    <a:pt x="3876" y="506"/>
                    <a:pt x="3883" y="520"/>
                  </a:cubicBezTo>
                  <a:cubicBezTo>
                    <a:pt x="3913" y="542"/>
                    <a:pt x="3949" y="637"/>
                    <a:pt x="3942" y="674"/>
                  </a:cubicBezTo>
                  <a:cubicBezTo>
                    <a:pt x="3942" y="681"/>
                    <a:pt x="3942" y="689"/>
                    <a:pt x="3949" y="703"/>
                  </a:cubicBezTo>
                  <a:cubicBezTo>
                    <a:pt x="3964" y="718"/>
                    <a:pt x="3979" y="747"/>
                    <a:pt x="3957" y="784"/>
                  </a:cubicBezTo>
                  <a:cubicBezTo>
                    <a:pt x="3949" y="791"/>
                    <a:pt x="3949" y="798"/>
                    <a:pt x="3949" y="806"/>
                  </a:cubicBezTo>
                  <a:cubicBezTo>
                    <a:pt x="3928" y="842"/>
                    <a:pt x="3928" y="850"/>
                    <a:pt x="3869" y="857"/>
                  </a:cubicBezTo>
                  <a:cubicBezTo>
                    <a:pt x="3818" y="865"/>
                    <a:pt x="3810" y="887"/>
                    <a:pt x="3803" y="923"/>
                  </a:cubicBezTo>
                  <a:cubicBezTo>
                    <a:pt x="3803" y="938"/>
                    <a:pt x="3803" y="938"/>
                    <a:pt x="3803" y="938"/>
                  </a:cubicBezTo>
                  <a:cubicBezTo>
                    <a:pt x="3796" y="974"/>
                    <a:pt x="3788" y="1004"/>
                    <a:pt x="3832" y="1026"/>
                  </a:cubicBezTo>
                  <a:cubicBezTo>
                    <a:pt x="3854" y="1040"/>
                    <a:pt x="3891" y="1055"/>
                    <a:pt x="3928" y="1070"/>
                  </a:cubicBezTo>
                  <a:cubicBezTo>
                    <a:pt x="3993" y="1091"/>
                    <a:pt x="4052" y="1114"/>
                    <a:pt x="4067" y="1143"/>
                  </a:cubicBezTo>
                  <a:cubicBezTo>
                    <a:pt x="4096" y="1180"/>
                    <a:pt x="4118" y="1187"/>
                    <a:pt x="4125" y="1187"/>
                  </a:cubicBezTo>
                  <a:cubicBezTo>
                    <a:pt x="4132" y="1187"/>
                    <a:pt x="4147" y="1180"/>
                    <a:pt x="4155" y="1172"/>
                  </a:cubicBezTo>
                  <a:cubicBezTo>
                    <a:pt x="4162" y="1165"/>
                    <a:pt x="4162" y="1165"/>
                    <a:pt x="4162" y="1165"/>
                  </a:cubicBezTo>
                  <a:cubicBezTo>
                    <a:pt x="4184" y="1150"/>
                    <a:pt x="4199" y="1128"/>
                    <a:pt x="4199" y="1121"/>
                  </a:cubicBezTo>
                  <a:cubicBezTo>
                    <a:pt x="4199" y="1121"/>
                    <a:pt x="4199" y="1114"/>
                    <a:pt x="4177" y="1106"/>
                  </a:cubicBezTo>
                  <a:cubicBezTo>
                    <a:pt x="4111" y="1077"/>
                    <a:pt x="4081" y="1018"/>
                    <a:pt x="4081" y="989"/>
                  </a:cubicBezTo>
                  <a:cubicBezTo>
                    <a:pt x="4081" y="967"/>
                    <a:pt x="4089" y="960"/>
                    <a:pt x="4103" y="952"/>
                  </a:cubicBezTo>
                  <a:cubicBezTo>
                    <a:pt x="4111" y="952"/>
                    <a:pt x="4125" y="945"/>
                    <a:pt x="4147" y="930"/>
                  </a:cubicBezTo>
                  <a:cubicBezTo>
                    <a:pt x="4162" y="923"/>
                    <a:pt x="4177" y="916"/>
                    <a:pt x="4191" y="908"/>
                  </a:cubicBezTo>
                  <a:cubicBezTo>
                    <a:pt x="4228" y="887"/>
                    <a:pt x="4250" y="872"/>
                    <a:pt x="4264" y="842"/>
                  </a:cubicBezTo>
                  <a:cubicBezTo>
                    <a:pt x="4272" y="813"/>
                    <a:pt x="4309" y="784"/>
                    <a:pt x="4338" y="784"/>
                  </a:cubicBezTo>
                  <a:cubicBezTo>
                    <a:pt x="4352" y="784"/>
                    <a:pt x="4367" y="791"/>
                    <a:pt x="4374" y="806"/>
                  </a:cubicBezTo>
                  <a:cubicBezTo>
                    <a:pt x="4382" y="791"/>
                    <a:pt x="4389" y="777"/>
                    <a:pt x="4404" y="769"/>
                  </a:cubicBezTo>
                  <a:cubicBezTo>
                    <a:pt x="4426" y="762"/>
                    <a:pt x="4433" y="762"/>
                    <a:pt x="4448" y="762"/>
                  </a:cubicBezTo>
                  <a:cubicBezTo>
                    <a:pt x="4477" y="762"/>
                    <a:pt x="4492" y="769"/>
                    <a:pt x="4514" y="791"/>
                  </a:cubicBezTo>
                  <a:cubicBezTo>
                    <a:pt x="4543" y="806"/>
                    <a:pt x="4558" y="835"/>
                    <a:pt x="4565" y="872"/>
                  </a:cubicBezTo>
                  <a:lnTo>
                    <a:pt x="4565" y="872"/>
                  </a:lnTo>
                  <a:lnTo>
                    <a:pt x="4572" y="894"/>
                  </a:lnTo>
                  <a:lnTo>
                    <a:pt x="4572" y="901"/>
                  </a:lnTo>
                  <a:cubicBezTo>
                    <a:pt x="4572" y="908"/>
                    <a:pt x="4572" y="923"/>
                    <a:pt x="4572" y="930"/>
                  </a:cubicBezTo>
                  <a:cubicBezTo>
                    <a:pt x="4565" y="967"/>
                    <a:pt x="4565" y="1026"/>
                    <a:pt x="4580" y="1040"/>
                  </a:cubicBezTo>
                  <a:cubicBezTo>
                    <a:pt x="4609" y="1062"/>
                    <a:pt x="4609" y="1084"/>
                    <a:pt x="4616" y="1106"/>
                  </a:cubicBezTo>
                  <a:cubicBezTo>
                    <a:pt x="4616" y="1121"/>
                    <a:pt x="4616" y="1136"/>
                    <a:pt x="4631" y="1150"/>
                  </a:cubicBezTo>
                  <a:cubicBezTo>
                    <a:pt x="4653" y="1187"/>
                    <a:pt x="4675" y="1209"/>
                    <a:pt x="4726" y="1209"/>
                  </a:cubicBezTo>
                  <a:cubicBezTo>
                    <a:pt x="4785" y="1209"/>
                    <a:pt x="4799" y="1246"/>
                    <a:pt x="4814" y="1282"/>
                  </a:cubicBezTo>
                  <a:cubicBezTo>
                    <a:pt x="4814" y="1289"/>
                    <a:pt x="4814" y="1297"/>
                    <a:pt x="4814" y="1304"/>
                  </a:cubicBezTo>
                  <a:cubicBezTo>
                    <a:pt x="4829" y="1348"/>
                    <a:pt x="4909" y="1407"/>
                    <a:pt x="4968" y="1414"/>
                  </a:cubicBezTo>
                  <a:cubicBezTo>
                    <a:pt x="5027" y="1421"/>
                    <a:pt x="5151" y="1495"/>
                    <a:pt x="5173" y="1509"/>
                  </a:cubicBezTo>
                  <a:cubicBezTo>
                    <a:pt x="5195" y="1524"/>
                    <a:pt x="5202" y="1539"/>
                    <a:pt x="5202" y="1560"/>
                  </a:cubicBezTo>
                  <a:cubicBezTo>
                    <a:pt x="5202" y="1582"/>
                    <a:pt x="5188" y="1604"/>
                    <a:pt x="5159" y="1618"/>
                  </a:cubicBezTo>
                  <a:cubicBezTo>
                    <a:pt x="5144" y="1633"/>
                    <a:pt x="5144" y="1640"/>
                    <a:pt x="5144" y="1669"/>
                  </a:cubicBezTo>
                  <a:cubicBezTo>
                    <a:pt x="5151" y="1691"/>
                    <a:pt x="5151" y="1706"/>
                    <a:pt x="5151" y="1728"/>
                  </a:cubicBezTo>
                  <a:cubicBezTo>
                    <a:pt x="5144" y="1743"/>
                    <a:pt x="5144" y="1772"/>
                    <a:pt x="5114" y="1772"/>
                  </a:cubicBezTo>
                  <a:cubicBezTo>
                    <a:pt x="5100" y="1772"/>
                    <a:pt x="5085" y="1757"/>
                    <a:pt x="5071" y="1714"/>
                  </a:cubicBezTo>
                  <a:cubicBezTo>
                    <a:pt x="5049" y="1669"/>
                    <a:pt x="5034" y="1669"/>
                    <a:pt x="5034" y="1669"/>
                  </a:cubicBezTo>
                  <a:cubicBezTo>
                    <a:pt x="5027" y="1669"/>
                    <a:pt x="5012" y="1677"/>
                    <a:pt x="4997" y="1684"/>
                  </a:cubicBezTo>
                  <a:cubicBezTo>
                    <a:pt x="4983" y="1699"/>
                    <a:pt x="4975" y="1706"/>
                    <a:pt x="4975" y="1714"/>
                  </a:cubicBezTo>
                  <a:cubicBezTo>
                    <a:pt x="4975" y="1721"/>
                    <a:pt x="4983" y="1736"/>
                    <a:pt x="5012" y="1750"/>
                  </a:cubicBezTo>
                  <a:cubicBezTo>
                    <a:pt x="5063" y="1772"/>
                    <a:pt x="5114" y="1787"/>
                    <a:pt x="5114" y="1787"/>
                  </a:cubicBezTo>
                  <a:cubicBezTo>
                    <a:pt x="5129" y="1794"/>
                    <a:pt x="5129" y="1794"/>
                    <a:pt x="5129" y="1794"/>
                  </a:cubicBezTo>
                  <a:cubicBezTo>
                    <a:pt x="5122" y="1809"/>
                    <a:pt x="5122" y="1809"/>
                    <a:pt x="5122" y="1809"/>
                  </a:cubicBezTo>
                  <a:cubicBezTo>
                    <a:pt x="5122" y="1809"/>
                    <a:pt x="5114" y="1831"/>
                    <a:pt x="5078" y="1867"/>
                  </a:cubicBezTo>
                  <a:cubicBezTo>
                    <a:pt x="5063" y="1875"/>
                    <a:pt x="5063" y="1875"/>
                    <a:pt x="5063" y="1875"/>
                  </a:cubicBezTo>
                  <a:cubicBezTo>
                    <a:pt x="5056" y="1882"/>
                    <a:pt x="5049" y="1897"/>
                    <a:pt x="5049" y="1897"/>
                  </a:cubicBezTo>
                  <a:cubicBezTo>
                    <a:pt x="5049" y="1904"/>
                    <a:pt x="5049" y="1904"/>
                    <a:pt x="5063" y="1919"/>
                  </a:cubicBezTo>
                  <a:cubicBezTo>
                    <a:pt x="5078" y="1933"/>
                    <a:pt x="5085" y="1941"/>
                    <a:pt x="5100" y="1948"/>
                  </a:cubicBezTo>
                  <a:cubicBezTo>
                    <a:pt x="5114" y="1955"/>
                    <a:pt x="5129" y="1963"/>
                    <a:pt x="5137" y="1985"/>
                  </a:cubicBezTo>
                  <a:cubicBezTo>
                    <a:pt x="5144" y="1985"/>
                    <a:pt x="5144" y="1992"/>
                    <a:pt x="5151" y="1992"/>
                  </a:cubicBezTo>
                  <a:cubicBezTo>
                    <a:pt x="5166" y="2014"/>
                    <a:pt x="5188" y="2043"/>
                    <a:pt x="5159" y="2102"/>
                  </a:cubicBezTo>
                  <a:cubicBezTo>
                    <a:pt x="5144" y="2117"/>
                    <a:pt x="5144" y="2131"/>
                    <a:pt x="5137" y="2146"/>
                  </a:cubicBezTo>
                  <a:cubicBezTo>
                    <a:pt x="5122" y="2168"/>
                    <a:pt x="5114" y="2197"/>
                    <a:pt x="5078" y="2197"/>
                  </a:cubicBezTo>
                  <a:cubicBezTo>
                    <a:pt x="5071" y="2197"/>
                    <a:pt x="5063" y="2197"/>
                    <a:pt x="5056" y="2190"/>
                  </a:cubicBezTo>
                  <a:cubicBezTo>
                    <a:pt x="5019" y="2182"/>
                    <a:pt x="5004" y="2160"/>
                    <a:pt x="4990" y="2146"/>
                  </a:cubicBezTo>
                  <a:cubicBezTo>
                    <a:pt x="4983" y="2138"/>
                    <a:pt x="4975" y="2124"/>
                    <a:pt x="4968" y="2124"/>
                  </a:cubicBezTo>
                  <a:cubicBezTo>
                    <a:pt x="4939" y="2146"/>
                    <a:pt x="4909" y="2168"/>
                    <a:pt x="4887" y="2168"/>
                  </a:cubicBezTo>
                  <a:cubicBezTo>
                    <a:pt x="4865" y="2168"/>
                    <a:pt x="4851" y="2160"/>
                    <a:pt x="4843" y="2146"/>
                  </a:cubicBezTo>
                  <a:cubicBezTo>
                    <a:pt x="4836" y="2131"/>
                    <a:pt x="4814" y="2124"/>
                    <a:pt x="4799" y="2124"/>
                  </a:cubicBezTo>
                  <a:cubicBezTo>
                    <a:pt x="4799" y="2124"/>
                    <a:pt x="4792" y="2124"/>
                    <a:pt x="4785" y="2131"/>
                  </a:cubicBezTo>
                  <a:cubicBezTo>
                    <a:pt x="4785" y="2131"/>
                    <a:pt x="4785" y="2146"/>
                    <a:pt x="4785" y="2153"/>
                  </a:cubicBezTo>
                  <a:cubicBezTo>
                    <a:pt x="4799" y="2248"/>
                    <a:pt x="4821" y="2278"/>
                    <a:pt x="4836" y="2292"/>
                  </a:cubicBezTo>
                  <a:cubicBezTo>
                    <a:pt x="4858" y="2307"/>
                    <a:pt x="4887" y="2329"/>
                    <a:pt x="4880" y="2358"/>
                  </a:cubicBezTo>
                  <a:cubicBezTo>
                    <a:pt x="4873" y="2373"/>
                    <a:pt x="4843" y="2380"/>
                    <a:pt x="4814" y="2380"/>
                  </a:cubicBezTo>
                  <a:cubicBezTo>
                    <a:pt x="4719" y="2380"/>
                    <a:pt x="4690" y="2373"/>
                    <a:pt x="4660" y="2358"/>
                  </a:cubicBezTo>
                  <a:cubicBezTo>
                    <a:pt x="4660" y="2358"/>
                    <a:pt x="4660" y="2358"/>
                    <a:pt x="4653" y="2358"/>
                  </a:cubicBezTo>
                  <a:cubicBezTo>
                    <a:pt x="4646" y="2358"/>
                    <a:pt x="4638" y="2366"/>
                    <a:pt x="4638" y="2373"/>
                  </a:cubicBezTo>
                  <a:cubicBezTo>
                    <a:pt x="4638" y="2373"/>
                    <a:pt x="4638" y="2373"/>
                    <a:pt x="4638" y="2380"/>
                  </a:cubicBezTo>
                  <a:cubicBezTo>
                    <a:pt x="4660" y="2388"/>
                    <a:pt x="4675" y="2395"/>
                    <a:pt x="4690" y="2395"/>
                  </a:cubicBezTo>
                  <a:cubicBezTo>
                    <a:pt x="4704" y="2402"/>
                    <a:pt x="4719" y="2402"/>
                    <a:pt x="4733" y="2410"/>
                  </a:cubicBezTo>
                  <a:cubicBezTo>
                    <a:pt x="4763" y="2424"/>
                    <a:pt x="4792" y="2446"/>
                    <a:pt x="4829" y="2483"/>
                  </a:cubicBezTo>
                  <a:cubicBezTo>
                    <a:pt x="4843" y="2498"/>
                    <a:pt x="4843" y="2498"/>
                    <a:pt x="4843" y="2498"/>
                  </a:cubicBezTo>
                  <a:cubicBezTo>
                    <a:pt x="4873" y="2519"/>
                    <a:pt x="4895" y="2541"/>
                    <a:pt x="4887" y="2564"/>
                  </a:cubicBezTo>
                  <a:cubicBezTo>
                    <a:pt x="4880" y="2586"/>
                    <a:pt x="4851" y="2593"/>
                    <a:pt x="4829" y="2593"/>
                  </a:cubicBezTo>
                  <a:cubicBezTo>
                    <a:pt x="4785" y="2593"/>
                    <a:pt x="4778" y="2607"/>
                    <a:pt x="4778" y="2607"/>
                  </a:cubicBezTo>
                  <a:cubicBezTo>
                    <a:pt x="4778" y="2615"/>
                    <a:pt x="4785" y="2629"/>
                    <a:pt x="4792" y="2637"/>
                  </a:cubicBezTo>
                  <a:cubicBezTo>
                    <a:pt x="4807" y="2659"/>
                    <a:pt x="4821" y="2688"/>
                    <a:pt x="4807" y="2717"/>
                  </a:cubicBezTo>
                  <a:cubicBezTo>
                    <a:pt x="4799" y="2732"/>
                    <a:pt x="4785" y="2739"/>
                    <a:pt x="4763" y="2739"/>
                  </a:cubicBezTo>
                  <a:cubicBezTo>
                    <a:pt x="4711" y="2739"/>
                    <a:pt x="4653" y="2754"/>
                    <a:pt x="4638" y="2805"/>
                  </a:cubicBezTo>
                  <a:cubicBezTo>
                    <a:pt x="4631" y="2820"/>
                    <a:pt x="4638" y="2835"/>
                    <a:pt x="4638" y="2857"/>
                  </a:cubicBezTo>
                  <a:cubicBezTo>
                    <a:pt x="4646" y="2879"/>
                    <a:pt x="4660" y="2915"/>
                    <a:pt x="4623" y="2937"/>
                  </a:cubicBezTo>
                  <a:cubicBezTo>
                    <a:pt x="4609" y="2952"/>
                    <a:pt x="4594" y="2959"/>
                    <a:pt x="4587" y="2959"/>
                  </a:cubicBezTo>
                  <a:lnTo>
                    <a:pt x="4580" y="2967"/>
                  </a:lnTo>
                  <a:cubicBezTo>
                    <a:pt x="4580" y="2967"/>
                    <a:pt x="4587" y="2967"/>
                    <a:pt x="4594" y="2974"/>
                  </a:cubicBezTo>
                  <a:cubicBezTo>
                    <a:pt x="4631" y="3010"/>
                    <a:pt x="4638" y="3055"/>
                    <a:pt x="4602" y="3106"/>
                  </a:cubicBezTo>
                  <a:cubicBezTo>
                    <a:pt x="4594" y="3113"/>
                    <a:pt x="4587" y="3135"/>
                    <a:pt x="4580" y="3150"/>
                  </a:cubicBezTo>
                  <a:cubicBezTo>
                    <a:pt x="4565" y="3194"/>
                    <a:pt x="4543" y="3238"/>
                    <a:pt x="4506" y="3238"/>
                  </a:cubicBezTo>
                  <a:cubicBezTo>
                    <a:pt x="4499" y="3238"/>
                    <a:pt x="4499" y="3238"/>
                    <a:pt x="4492" y="3238"/>
                  </a:cubicBezTo>
                  <a:cubicBezTo>
                    <a:pt x="4492" y="3245"/>
                    <a:pt x="4492" y="3267"/>
                    <a:pt x="4499" y="3289"/>
                  </a:cubicBezTo>
                  <a:cubicBezTo>
                    <a:pt x="4506" y="3304"/>
                    <a:pt x="4506" y="3304"/>
                    <a:pt x="4506" y="3304"/>
                  </a:cubicBezTo>
                  <a:cubicBezTo>
                    <a:pt x="4514" y="3355"/>
                    <a:pt x="4528" y="3369"/>
                    <a:pt x="4565" y="3369"/>
                  </a:cubicBezTo>
                  <a:cubicBezTo>
                    <a:pt x="4594" y="3369"/>
                    <a:pt x="4646" y="3369"/>
                    <a:pt x="4653" y="3355"/>
                  </a:cubicBezTo>
                  <a:cubicBezTo>
                    <a:pt x="4660" y="3355"/>
                    <a:pt x="4653" y="3348"/>
                    <a:pt x="4653" y="3340"/>
                  </a:cubicBezTo>
                  <a:cubicBezTo>
                    <a:pt x="4646" y="3318"/>
                    <a:pt x="4631" y="3296"/>
                    <a:pt x="4638" y="3274"/>
                  </a:cubicBezTo>
                  <a:cubicBezTo>
                    <a:pt x="4646" y="3252"/>
                    <a:pt x="4668" y="3238"/>
                    <a:pt x="4697" y="3223"/>
                  </a:cubicBezTo>
                  <a:cubicBezTo>
                    <a:pt x="4704" y="3223"/>
                    <a:pt x="4711" y="3216"/>
                    <a:pt x="4719" y="3216"/>
                  </a:cubicBezTo>
                  <a:cubicBezTo>
                    <a:pt x="4748" y="3201"/>
                    <a:pt x="4763" y="3186"/>
                    <a:pt x="4792" y="3186"/>
                  </a:cubicBezTo>
                  <a:cubicBezTo>
                    <a:pt x="4799" y="3186"/>
                    <a:pt x="4807" y="3186"/>
                    <a:pt x="4814" y="3194"/>
                  </a:cubicBezTo>
                  <a:cubicBezTo>
                    <a:pt x="4851" y="3201"/>
                    <a:pt x="4858" y="3223"/>
                    <a:pt x="4865" y="3245"/>
                  </a:cubicBezTo>
                  <a:cubicBezTo>
                    <a:pt x="4873" y="3260"/>
                    <a:pt x="4880" y="3274"/>
                    <a:pt x="4887" y="3289"/>
                  </a:cubicBezTo>
                  <a:cubicBezTo>
                    <a:pt x="4931" y="3340"/>
                    <a:pt x="4909" y="3399"/>
                    <a:pt x="4902" y="3421"/>
                  </a:cubicBezTo>
                  <a:cubicBezTo>
                    <a:pt x="4902" y="3436"/>
                    <a:pt x="4895" y="3443"/>
                    <a:pt x="4887" y="3443"/>
                  </a:cubicBezTo>
                  <a:cubicBezTo>
                    <a:pt x="4873" y="3443"/>
                    <a:pt x="4873" y="3436"/>
                    <a:pt x="4865" y="3428"/>
                  </a:cubicBezTo>
                  <a:lnTo>
                    <a:pt x="4865" y="3436"/>
                  </a:lnTo>
                  <a:cubicBezTo>
                    <a:pt x="4851" y="3465"/>
                    <a:pt x="4851" y="3479"/>
                    <a:pt x="4858" y="3509"/>
                  </a:cubicBezTo>
                  <a:cubicBezTo>
                    <a:pt x="4865" y="3523"/>
                    <a:pt x="4865" y="3538"/>
                    <a:pt x="4865" y="3553"/>
                  </a:cubicBezTo>
                  <a:cubicBezTo>
                    <a:pt x="4873" y="3604"/>
                    <a:pt x="4887" y="3663"/>
                    <a:pt x="4895" y="3677"/>
                  </a:cubicBezTo>
                  <a:cubicBezTo>
                    <a:pt x="4917" y="3699"/>
                    <a:pt x="4917" y="3699"/>
                    <a:pt x="4917" y="3699"/>
                  </a:cubicBezTo>
                  <a:cubicBezTo>
                    <a:pt x="4902" y="3707"/>
                    <a:pt x="4902" y="3707"/>
                    <a:pt x="4902" y="3707"/>
                  </a:cubicBezTo>
                  <a:cubicBezTo>
                    <a:pt x="4880" y="3729"/>
                    <a:pt x="4858" y="3750"/>
                    <a:pt x="4843" y="3765"/>
                  </a:cubicBezTo>
                  <a:cubicBezTo>
                    <a:pt x="4821" y="3795"/>
                    <a:pt x="4821" y="3817"/>
                    <a:pt x="4821" y="3846"/>
                  </a:cubicBezTo>
                  <a:cubicBezTo>
                    <a:pt x="4814" y="3868"/>
                    <a:pt x="4814" y="3897"/>
                    <a:pt x="4799" y="3926"/>
                  </a:cubicBezTo>
                  <a:cubicBezTo>
                    <a:pt x="4778" y="3963"/>
                    <a:pt x="4741" y="3985"/>
                    <a:pt x="4704" y="4014"/>
                  </a:cubicBezTo>
                  <a:cubicBezTo>
                    <a:pt x="4675" y="4036"/>
                    <a:pt x="4646" y="4058"/>
                    <a:pt x="4616" y="4088"/>
                  </a:cubicBezTo>
                  <a:cubicBezTo>
                    <a:pt x="4565" y="4139"/>
                    <a:pt x="4484" y="4154"/>
                    <a:pt x="4418" y="4154"/>
                  </a:cubicBezTo>
                  <a:cubicBezTo>
                    <a:pt x="4382" y="4154"/>
                    <a:pt x="4345" y="4146"/>
                    <a:pt x="4323" y="4132"/>
                  </a:cubicBezTo>
                  <a:cubicBezTo>
                    <a:pt x="4309" y="4124"/>
                    <a:pt x="4309" y="4124"/>
                    <a:pt x="4309" y="4124"/>
                  </a:cubicBezTo>
                  <a:cubicBezTo>
                    <a:pt x="4294" y="4117"/>
                    <a:pt x="4279" y="4110"/>
                    <a:pt x="4272" y="4110"/>
                  </a:cubicBezTo>
                  <a:cubicBezTo>
                    <a:pt x="4257" y="4110"/>
                    <a:pt x="4235" y="4124"/>
                    <a:pt x="4206" y="4161"/>
                  </a:cubicBezTo>
                  <a:cubicBezTo>
                    <a:pt x="4169" y="4219"/>
                    <a:pt x="4184" y="4256"/>
                    <a:pt x="4199" y="4300"/>
                  </a:cubicBezTo>
                  <a:cubicBezTo>
                    <a:pt x="4213" y="4322"/>
                    <a:pt x="4221" y="4351"/>
                    <a:pt x="4221" y="4381"/>
                  </a:cubicBezTo>
                  <a:cubicBezTo>
                    <a:pt x="4221" y="4454"/>
                    <a:pt x="4199" y="4483"/>
                    <a:pt x="4162" y="4520"/>
                  </a:cubicBezTo>
                  <a:cubicBezTo>
                    <a:pt x="4155" y="4535"/>
                    <a:pt x="4147" y="4542"/>
                    <a:pt x="4140" y="4549"/>
                  </a:cubicBezTo>
                  <a:cubicBezTo>
                    <a:pt x="4111" y="4586"/>
                    <a:pt x="4089" y="4586"/>
                    <a:pt x="4059" y="4593"/>
                  </a:cubicBezTo>
                  <a:cubicBezTo>
                    <a:pt x="4037" y="4600"/>
                    <a:pt x="4015" y="4608"/>
                    <a:pt x="3993" y="4630"/>
                  </a:cubicBezTo>
                  <a:cubicBezTo>
                    <a:pt x="3986" y="4637"/>
                    <a:pt x="3979" y="4645"/>
                    <a:pt x="3979" y="4652"/>
                  </a:cubicBezTo>
                  <a:cubicBezTo>
                    <a:pt x="3986" y="4667"/>
                    <a:pt x="4015" y="4681"/>
                    <a:pt x="4037" y="4681"/>
                  </a:cubicBezTo>
                  <a:cubicBezTo>
                    <a:pt x="4096" y="4696"/>
                    <a:pt x="4096" y="4696"/>
                    <a:pt x="4096" y="4696"/>
                  </a:cubicBezTo>
                  <a:cubicBezTo>
                    <a:pt x="4045" y="4710"/>
                    <a:pt x="4045" y="4710"/>
                    <a:pt x="4045" y="4710"/>
                  </a:cubicBezTo>
                  <a:cubicBezTo>
                    <a:pt x="4037" y="4718"/>
                    <a:pt x="3942" y="4747"/>
                    <a:pt x="3876" y="4747"/>
                  </a:cubicBezTo>
                  <a:cubicBezTo>
                    <a:pt x="3847" y="4747"/>
                    <a:pt x="3832" y="4740"/>
                    <a:pt x="3825" y="4732"/>
                  </a:cubicBezTo>
                  <a:cubicBezTo>
                    <a:pt x="3803" y="4710"/>
                    <a:pt x="3744" y="4703"/>
                    <a:pt x="3700" y="4703"/>
                  </a:cubicBezTo>
                  <a:cubicBezTo>
                    <a:pt x="3708" y="4740"/>
                    <a:pt x="3715" y="4813"/>
                    <a:pt x="3715" y="4857"/>
                  </a:cubicBezTo>
                  <a:cubicBezTo>
                    <a:pt x="3715" y="4879"/>
                    <a:pt x="3722" y="4886"/>
                    <a:pt x="3744" y="4894"/>
                  </a:cubicBezTo>
                  <a:cubicBezTo>
                    <a:pt x="3759" y="4908"/>
                    <a:pt x="3781" y="4916"/>
                    <a:pt x="3781" y="4952"/>
                  </a:cubicBezTo>
                  <a:cubicBezTo>
                    <a:pt x="3781" y="4974"/>
                    <a:pt x="3766" y="4996"/>
                    <a:pt x="3752" y="5011"/>
                  </a:cubicBezTo>
                  <a:cubicBezTo>
                    <a:pt x="3737" y="5033"/>
                    <a:pt x="3722" y="5048"/>
                    <a:pt x="3722" y="5077"/>
                  </a:cubicBezTo>
                  <a:cubicBezTo>
                    <a:pt x="3722" y="5136"/>
                    <a:pt x="3686" y="5172"/>
                    <a:pt x="3612" y="5201"/>
                  </a:cubicBezTo>
                  <a:cubicBezTo>
                    <a:pt x="3598" y="5209"/>
                    <a:pt x="3583" y="5209"/>
                    <a:pt x="3568" y="5209"/>
                  </a:cubicBezTo>
                  <a:cubicBezTo>
                    <a:pt x="3502" y="5209"/>
                    <a:pt x="3444" y="5165"/>
                    <a:pt x="3414" y="5128"/>
                  </a:cubicBezTo>
                  <a:cubicBezTo>
                    <a:pt x="3378" y="5077"/>
                    <a:pt x="3327" y="5048"/>
                    <a:pt x="3297" y="5033"/>
                  </a:cubicBezTo>
                  <a:cubicBezTo>
                    <a:pt x="3283" y="5026"/>
                    <a:pt x="3253" y="5018"/>
                    <a:pt x="3209" y="5018"/>
                  </a:cubicBezTo>
                  <a:cubicBezTo>
                    <a:pt x="3165" y="5018"/>
                    <a:pt x="3107" y="5026"/>
                    <a:pt x="3077" y="5033"/>
                  </a:cubicBezTo>
                  <a:cubicBezTo>
                    <a:pt x="3041" y="5040"/>
                    <a:pt x="2975" y="5121"/>
                    <a:pt x="2938" y="5172"/>
                  </a:cubicBezTo>
                  <a:cubicBezTo>
                    <a:pt x="2916" y="5157"/>
                    <a:pt x="2916" y="5157"/>
                    <a:pt x="2916" y="5157"/>
                  </a:cubicBezTo>
                  <a:cubicBezTo>
                    <a:pt x="2923" y="5136"/>
                    <a:pt x="2931" y="5114"/>
                    <a:pt x="2931" y="5106"/>
                  </a:cubicBezTo>
                  <a:cubicBezTo>
                    <a:pt x="2923" y="5114"/>
                    <a:pt x="2916" y="5114"/>
                    <a:pt x="2916" y="5114"/>
                  </a:cubicBezTo>
                  <a:cubicBezTo>
                    <a:pt x="2894" y="5114"/>
                    <a:pt x="2880" y="5106"/>
                    <a:pt x="2865" y="5099"/>
                  </a:cubicBezTo>
                  <a:cubicBezTo>
                    <a:pt x="2850" y="5099"/>
                    <a:pt x="2828" y="5091"/>
                    <a:pt x="2799" y="5091"/>
                  </a:cubicBezTo>
                  <a:cubicBezTo>
                    <a:pt x="2784" y="5091"/>
                    <a:pt x="2770" y="5091"/>
                    <a:pt x="2748" y="5099"/>
                  </a:cubicBezTo>
                  <a:cubicBezTo>
                    <a:pt x="2667" y="5128"/>
                    <a:pt x="2660" y="5157"/>
                    <a:pt x="2623" y="5231"/>
                  </a:cubicBezTo>
                  <a:cubicBezTo>
                    <a:pt x="2623" y="5238"/>
                    <a:pt x="2623" y="5238"/>
                    <a:pt x="2623" y="5238"/>
                  </a:cubicBezTo>
                  <a:cubicBezTo>
                    <a:pt x="2594" y="5304"/>
                    <a:pt x="2630" y="5333"/>
                    <a:pt x="2682" y="5370"/>
                  </a:cubicBezTo>
                  <a:cubicBezTo>
                    <a:pt x="2755" y="5407"/>
                    <a:pt x="2711" y="5517"/>
                    <a:pt x="2689" y="5553"/>
                  </a:cubicBezTo>
                  <a:cubicBezTo>
                    <a:pt x="2667" y="5597"/>
                    <a:pt x="2667" y="5722"/>
                    <a:pt x="2689" y="5817"/>
                  </a:cubicBezTo>
                  <a:cubicBezTo>
                    <a:pt x="2711" y="5905"/>
                    <a:pt x="2762" y="5993"/>
                    <a:pt x="2799" y="6051"/>
                  </a:cubicBezTo>
                  <a:cubicBezTo>
                    <a:pt x="2828" y="6095"/>
                    <a:pt x="2828" y="6095"/>
                    <a:pt x="2828" y="6095"/>
                  </a:cubicBezTo>
                  <a:cubicBezTo>
                    <a:pt x="2858" y="6147"/>
                    <a:pt x="2887" y="6191"/>
                    <a:pt x="2894" y="6264"/>
                  </a:cubicBezTo>
                  <a:cubicBezTo>
                    <a:pt x="2902" y="6286"/>
                    <a:pt x="2902" y="6300"/>
                    <a:pt x="2909" y="6323"/>
                  </a:cubicBezTo>
                  <a:cubicBezTo>
                    <a:pt x="2916" y="6359"/>
                    <a:pt x="2923" y="6388"/>
                    <a:pt x="2909" y="6447"/>
                  </a:cubicBezTo>
                  <a:cubicBezTo>
                    <a:pt x="2894" y="6491"/>
                    <a:pt x="2880" y="6506"/>
                    <a:pt x="2865" y="6513"/>
                  </a:cubicBezTo>
                  <a:cubicBezTo>
                    <a:pt x="2858" y="6528"/>
                    <a:pt x="2850" y="6528"/>
                    <a:pt x="2850" y="6557"/>
                  </a:cubicBezTo>
                  <a:cubicBezTo>
                    <a:pt x="2850" y="6579"/>
                    <a:pt x="2850" y="6601"/>
                    <a:pt x="2858" y="6616"/>
                  </a:cubicBezTo>
                  <a:cubicBezTo>
                    <a:pt x="2865" y="6645"/>
                    <a:pt x="2865" y="6674"/>
                    <a:pt x="2850" y="6718"/>
                  </a:cubicBezTo>
                  <a:cubicBezTo>
                    <a:pt x="2836" y="6755"/>
                    <a:pt x="2821" y="6769"/>
                    <a:pt x="2806" y="6769"/>
                  </a:cubicBezTo>
                  <a:cubicBezTo>
                    <a:pt x="2792" y="6777"/>
                    <a:pt x="2784" y="6777"/>
                    <a:pt x="2784" y="6814"/>
                  </a:cubicBezTo>
                  <a:cubicBezTo>
                    <a:pt x="2777" y="6836"/>
                    <a:pt x="2784" y="6836"/>
                    <a:pt x="2784" y="6836"/>
                  </a:cubicBezTo>
                  <a:cubicBezTo>
                    <a:pt x="2799" y="6836"/>
                    <a:pt x="2799" y="6836"/>
                    <a:pt x="2799" y="6836"/>
                  </a:cubicBezTo>
                  <a:lnTo>
                    <a:pt x="2806" y="6836"/>
                  </a:lnTo>
                  <a:cubicBezTo>
                    <a:pt x="2814" y="6836"/>
                    <a:pt x="2836" y="6836"/>
                    <a:pt x="2850" y="6857"/>
                  </a:cubicBezTo>
                  <a:cubicBezTo>
                    <a:pt x="2858" y="6872"/>
                    <a:pt x="2865" y="6894"/>
                    <a:pt x="2865" y="6916"/>
                  </a:cubicBezTo>
                  <a:cubicBezTo>
                    <a:pt x="2865" y="6924"/>
                    <a:pt x="2865" y="6924"/>
                    <a:pt x="2865" y="6924"/>
                  </a:cubicBezTo>
                  <a:cubicBezTo>
                    <a:pt x="2814" y="6967"/>
                    <a:pt x="2814" y="6967"/>
                    <a:pt x="2814" y="6967"/>
                  </a:cubicBezTo>
                  <a:cubicBezTo>
                    <a:pt x="2894" y="7092"/>
                    <a:pt x="2894" y="7092"/>
                    <a:pt x="2894" y="7092"/>
                  </a:cubicBezTo>
                  <a:cubicBezTo>
                    <a:pt x="2872" y="7114"/>
                    <a:pt x="2872" y="7114"/>
                    <a:pt x="2872" y="7114"/>
                  </a:cubicBezTo>
                  <a:cubicBezTo>
                    <a:pt x="2858" y="7107"/>
                    <a:pt x="2806" y="7077"/>
                    <a:pt x="2777" y="7077"/>
                  </a:cubicBezTo>
                  <a:cubicBezTo>
                    <a:pt x="2755" y="7077"/>
                    <a:pt x="2748" y="7085"/>
                    <a:pt x="2748" y="7085"/>
                  </a:cubicBezTo>
                  <a:cubicBezTo>
                    <a:pt x="2740" y="7099"/>
                    <a:pt x="2733" y="7114"/>
                    <a:pt x="2726" y="7129"/>
                  </a:cubicBezTo>
                  <a:cubicBezTo>
                    <a:pt x="2711" y="7158"/>
                    <a:pt x="2704" y="7195"/>
                    <a:pt x="2667" y="7195"/>
                  </a:cubicBezTo>
                  <a:cubicBezTo>
                    <a:pt x="2652" y="7195"/>
                    <a:pt x="2630" y="7187"/>
                    <a:pt x="2609" y="7173"/>
                  </a:cubicBezTo>
                  <a:cubicBezTo>
                    <a:pt x="2587" y="7158"/>
                    <a:pt x="2572" y="7143"/>
                    <a:pt x="2557" y="7143"/>
                  </a:cubicBezTo>
                  <a:cubicBezTo>
                    <a:pt x="2535" y="7143"/>
                    <a:pt x="2528" y="7165"/>
                    <a:pt x="2513" y="7224"/>
                  </a:cubicBezTo>
                  <a:cubicBezTo>
                    <a:pt x="2506" y="7246"/>
                    <a:pt x="2499" y="7268"/>
                    <a:pt x="2499" y="7283"/>
                  </a:cubicBezTo>
                  <a:cubicBezTo>
                    <a:pt x="2499" y="7312"/>
                    <a:pt x="2491" y="7334"/>
                    <a:pt x="2455" y="7356"/>
                  </a:cubicBezTo>
                  <a:cubicBezTo>
                    <a:pt x="2447" y="7356"/>
                    <a:pt x="2425" y="7378"/>
                    <a:pt x="2411" y="7400"/>
                  </a:cubicBezTo>
                  <a:cubicBezTo>
                    <a:pt x="2352" y="7444"/>
                    <a:pt x="2315" y="7480"/>
                    <a:pt x="2286" y="7480"/>
                  </a:cubicBezTo>
                </a:path>
              </a:pathLst>
            </a:custGeom>
            <a:solidFill>
              <a:schemeClr val="bg1">
                <a:lumMod val="75000"/>
              </a:schemeClr>
            </a:solid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13" name="Freeform 12"/>
            <p:cNvSpPr>
              <a:spLocks noChangeArrowheads="1"/>
            </p:cNvSpPr>
            <p:nvPr/>
          </p:nvSpPr>
          <p:spPr bwMode="auto">
            <a:xfrm>
              <a:off x="4876839" y="6897041"/>
              <a:ext cx="2011769" cy="2854413"/>
            </a:xfrm>
            <a:custGeom>
              <a:avLst/>
              <a:gdLst>
                <a:gd name="T0" fmla="*/ 3950 w 5240"/>
                <a:gd name="T1" fmla="*/ 271 h 7511"/>
                <a:gd name="T2" fmla="*/ 4074 w 5240"/>
                <a:gd name="T3" fmla="*/ 1165 h 7511"/>
                <a:gd name="T4" fmla="*/ 4528 w 5240"/>
                <a:gd name="T5" fmla="*/ 813 h 7511"/>
                <a:gd name="T6" fmla="*/ 5159 w 5240"/>
                <a:gd name="T7" fmla="*/ 1743 h 7511"/>
                <a:gd name="T8" fmla="*/ 5078 w 5240"/>
                <a:gd name="T9" fmla="*/ 2190 h 7511"/>
                <a:gd name="T10" fmla="*/ 4748 w 5240"/>
                <a:gd name="T11" fmla="*/ 2439 h 7511"/>
                <a:gd name="T12" fmla="*/ 4690 w 5240"/>
                <a:gd name="T13" fmla="*/ 3348 h 7511"/>
                <a:gd name="T14" fmla="*/ 4851 w 5240"/>
                <a:gd name="T15" fmla="*/ 3773 h 7511"/>
                <a:gd name="T16" fmla="*/ 3854 w 5240"/>
                <a:gd name="T17" fmla="*/ 4740 h 7511"/>
                <a:gd name="T18" fmla="*/ 2953 w 5240"/>
                <a:gd name="T19" fmla="*/ 5106 h 7511"/>
                <a:gd name="T20" fmla="*/ 2858 w 5240"/>
                <a:gd name="T21" fmla="*/ 6572 h 7511"/>
                <a:gd name="T22" fmla="*/ 2689 w 5240"/>
                <a:gd name="T23" fmla="*/ 7195 h 7511"/>
                <a:gd name="T24" fmla="*/ 1890 w 5240"/>
                <a:gd name="T25" fmla="*/ 6755 h 7511"/>
                <a:gd name="T26" fmla="*/ 1473 w 5240"/>
                <a:gd name="T27" fmla="*/ 6338 h 7511"/>
                <a:gd name="T28" fmla="*/ 542 w 5240"/>
                <a:gd name="T29" fmla="*/ 5524 h 7511"/>
                <a:gd name="T30" fmla="*/ 366 w 5240"/>
                <a:gd name="T31" fmla="*/ 5084 h 7511"/>
                <a:gd name="T32" fmla="*/ 718 w 5240"/>
                <a:gd name="T33" fmla="*/ 4638 h 7511"/>
                <a:gd name="T34" fmla="*/ 733 w 5240"/>
                <a:gd name="T35" fmla="*/ 3729 h 7511"/>
                <a:gd name="T36" fmla="*/ 1158 w 5240"/>
                <a:gd name="T37" fmla="*/ 2593 h 7511"/>
                <a:gd name="T38" fmla="*/ 1890 w 5240"/>
                <a:gd name="T39" fmla="*/ 1860 h 7511"/>
                <a:gd name="T40" fmla="*/ 1824 w 5240"/>
                <a:gd name="T41" fmla="*/ 1378 h 7511"/>
                <a:gd name="T42" fmla="*/ 2543 w 5240"/>
                <a:gd name="T43" fmla="*/ 784 h 7511"/>
                <a:gd name="T44" fmla="*/ 3349 w 5240"/>
                <a:gd name="T45" fmla="*/ 183 h 7511"/>
                <a:gd name="T46" fmla="*/ 3363 w 5240"/>
                <a:gd name="T47" fmla="*/ 249 h 7511"/>
                <a:gd name="T48" fmla="*/ 2674 w 5240"/>
                <a:gd name="T49" fmla="*/ 440 h 7511"/>
                <a:gd name="T50" fmla="*/ 2330 w 5240"/>
                <a:gd name="T51" fmla="*/ 894 h 7511"/>
                <a:gd name="T52" fmla="*/ 1714 w 5240"/>
                <a:gd name="T53" fmla="*/ 1304 h 7511"/>
                <a:gd name="T54" fmla="*/ 2022 w 5240"/>
                <a:gd name="T55" fmla="*/ 1663 h 7511"/>
                <a:gd name="T56" fmla="*/ 1605 w 5240"/>
                <a:gd name="T57" fmla="*/ 2153 h 7511"/>
                <a:gd name="T58" fmla="*/ 1121 w 5240"/>
                <a:gd name="T59" fmla="*/ 2520 h 7511"/>
                <a:gd name="T60" fmla="*/ 762 w 5240"/>
                <a:gd name="T61" fmla="*/ 3223 h 7511"/>
                <a:gd name="T62" fmla="*/ 447 w 5240"/>
                <a:gd name="T63" fmla="*/ 3846 h 7511"/>
                <a:gd name="T64" fmla="*/ 681 w 5240"/>
                <a:gd name="T65" fmla="*/ 4425 h 7511"/>
                <a:gd name="T66" fmla="*/ 571 w 5240"/>
                <a:gd name="T67" fmla="*/ 4747 h 7511"/>
                <a:gd name="T68" fmla="*/ 337 w 5240"/>
                <a:gd name="T69" fmla="*/ 5077 h 7511"/>
                <a:gd name="T70" fmla="*/ 147 w 5240"/>
                <a:gd name="T71" fmla="*/ 5458 h 7511"/>
                <a:gd name="T72" fmla="*/ 894 w 5240"/>
                <a:gd name="T73" fmla="*/ 5414 h 7511"/>
                <a:gd name="T74" fmla="*/ 1290 w 5240"/>
                <a:gd name="T75" fmla="*/ 6125 h 7511"/>
                <a:gd name="T76" fmla="*/ 1407 w 5240"/>
                <a:gd name="T77" fmla="*/ 6909 h 7511"/>
                <a:gd name="T78" fmla="*/ 2118 w 5240"/>
                <a:gd name="T79" fmla="*/ 7144 h 7511"/>
                <a:gd name="T80" fmla="*/ 2440 w 5240"/>
                <a:gd name="T81" fmla="*/ 7422 h 7511"/>
                <a:gd name="T82" fmla="*/ 2850 w 5240"/>
                <a:gd name="T83" fmla="*/ 6990 h 7511"/>
                <a:gd name="T84" fmla="*/ 2828 w 5240"/>
                <a:gd name="T85" fmla="*/ 6799 h 7511"/>
                <a:gd name="T86" fmla="*/ 2726 w 5240"/>
                <a:gd name="T87" fmla="*/ 5575 h 7511"/>
                <a:gd name="T88" fmla="*/ 3312 w 5240"/>
                <a:gd name="T89" fmla="*/ 5063 h 7511"/>
                <a:gd name="T90" fmla="*/ 4067 w 5240"/>
                <a:gd name="T91" fmla="*/ 4740 h 7511"/>
                <a:gd name="T92" fmla="*/ 4323 w 5240"/>
                <a:gd name="T93" fmla="*/ 4154 h 7511"/>
                <a:gd name="T94" fmla="*/ 4902 w 5240"/>
                <a:gd name="T95" fmla="*/ 3568 h 7511"/>
                <a:gd name="T96" fmla="*/ 4660 w 5240"/>
                <a:gd name="T97" fmla="*/ 3363 h 7511"/>
                <a:gd name="T98" fmla="*/ 4785 w 5240"/>
                <a:gd name="T99" fmla="*/ 2769 h 7511"/>
                <a:gd name="T100" fmla="*/ 4865 w 5240"/>
                <a:gd name="T101" fmla="*/ 2293 h 7511"/>
                <a:gd name="T102" fmla="*/ 5188 w 5240"/>
                <a:gd name="T103" fmla="*/ 2124 h 7511"/>
                <a:gd name="T104" fmla="*/ 5188 w 5240"/>
                <a:gd name="T105" fmla="*/ 1684 h 7511"/>
                <a:gd name="T106" fmla="*/ 4609 w 5240"/>
                <a:gd name="T107" fmla="*/ 931 h 7511"/>
                <a:gd name="T108" fmla="*/ 4272 w 5240"/>
                <a:gd name="T109" fmla="*/ 857 h 7511"/>
                <a:gd name="T110" fmla="*/ 3862 w 5240"/>
                <a:gd name="T111" fmla="*/ 1026 h 7511"/>
                <a:gd name="T112" fmla="*/ 3986 w 5240"/>
                <a:gd name="T113" fmla="*/ 374 h 7511"/>
                <a:gd name="T114" fmla="*/ 3678 w 5240"/>
                <a:gd name="T115" fmla="*/ 66 h 7511"/>
                <a:gd name="T116" fmla="*/ 5012 w 5240"/>
                <a:gd name="T117" fmla="*/ 1729 h 7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40" h="7511">
                  <a:moveTo>
                    <a:pt x="3605" y="30"/>
                  </a:moveTo>
                  <a:lnTo>
                    <a:pt x="3605" y="30"/>
                  </a:lnTo>
                  <a:cubicBezTo>
                    <a:pt x="3605" y="30"/>
                    <a:pt x="3612" y="30"/>
                    <a:pt x="3612" y="37"/>
                  </a:cubicBezTo>
                  <a:cubicBezTo>
                    <a:pt x="3656" y="44"/>
                    <a:pt x="3649" y="117"/>
                    <a:pt x="3693" y="117"/>
                  </a:cubicBezTo>
                  <a:cubicBezTo>
                    <a:pt x="3708" y="117"/>
                    <a:pt x="3730" y="117"/>
                    <a:pt x="3744" y="117"/>
                  </a:cubicBezTo>
                  <a:cubicBezTo>
                    <a:pt x="3766" y="117"/>
                    <a:pt x="3788" y="117"/>
                    <a:pt x="3825" y="103"/>
                  </a:cubicBezTo>
                  <a:cubicBezTo>
                    <a:pt x="3847" y="88"/>
                    <a:pt x="3876" y="81"/>
                    <a:pt x="3898" y="81"/>
                  </a:cubicBezTo>
                  <a:cubicBezTo>
                    <a:pt x="3927" y="81"/>
                    <a:pt x="3942" y="88"/>
                    <a:pt x="3950" y="110"/>
                  </a:cubicBezTo>
                  <a:cubicBezTo>
                    <a:pt x="3957" y="154"/>
                    <a:pt x="4023" y="205"/>
                    <a:pt x="4052" y="220"/>
                  </a:cubicBezTo>
                  <a:cubicBezTo>
                    <a:pt x="4074" y="235"/>
                    <a:pt x="4067" y="293"/>
                    <a:pt x="4030" y="293"/>
                  </a:cubicBezTo>
                  <a:cubicBezTo>
                    <a:pt x="4023" y="293"/>
                    <a:pt x="4015" y="293"/>
                    <a:pt x="4008" y="286"/>
                  </a:cubicBezTo>
                  <a:cubicBezTo>
                    <a:pt x="3986" y="279"/>
                    <a:pt x="3964" y="271"/>
                    <a:pt x="3950" y="271"/>
                  </a:cubicBezTo>
                  <a:cubicBezTo>
                    <a:pt x="3927" y="271"/>
                    <a:pt x="3913" y="286"/>
                    <a:pt x="3935" y="308"/>
                  </a:cubicBezTo>
                  <a:cubicBezTo>
                    <a:pt x="3957" y="337"/>
                    <a:pt x="3979" y="366"/>
                    <a:pt x="3942" y="366"/>
                  </a:cubicBezTo>
                  <a:lnTo>
                    <a:pt x="3935" y="366"/>
                  </a:lnTo>
                  <a:cubicBezTo>
                    <a:pt x="3927" y="366"/>
                    <a:pt x="3927" y="366"/>
                    <a:pt x="3920" y="366"/>
                  </a:cubicBezTo>
                  <a:cubicBezTo>
                    <a:pt x="3891" y="366"/>
                    <a:pt x="3942" y="411"/>
                    <a:pt x="3905" y="440"/>
                  </a:cubicBezTo>
                  <a:cubicBezTo>
                    <a:pt x="3862" y="476"/>
                    <a:pt x="3869" y="521"/>
                    <a:pt x="3898" y="542"/>
                  </a:cubicBezTo>
                  <a:cubicBezTo>
                    <a:pt x="3920" y="572"/>
                    <a:pt x="3957" y="652"/>
                    <a:pt x="3950" y="689"/>
                  </a:cubicBezTo>
                  <a:cubicBezTo>
                    <a:pt x="3942" y="726"/>
                    <a:pt x="3993" y="740"/>
                    <a:pt x="3964" y="792"/>
                  </a:cubicBezTo>
                  <a:cubicBezTo>
                    <a:pt x="3942" y="843"/>
                    <a:pt x="3950" y="850"/>
                    <a:pt x="3891" y="857"/>
                  </a:cubicBezTo>
                  <a:cubicBezTo>
                    <a:pt x="3832" y="865"/>
                    <a:pt x="3825" y="894"/>
                    <a:pt x="3810" y="938"/>
                  </a:cubicBezTo>
                  <a:cubicBezTo>
                    <a:pt x="3803" y="975"/>
                    <a:pt x="3788" y="1019"/>
                    <a:pt x="3847" y="1055"/>
                  </a:cubicBezTo>
                  <a:cubicBezTo>
                    <a:pt x="3905" y="1085"/>
                    <a:pt x="4052" y="1129"/>
                    <a:pt x="4074" y="1165"/>
                  </a:cubicBezTo>
                  <a:cubicBezTo>
                    <a:pt x="4096" y="1187"/>
                    <a:pt x="4118" y="1216"/>
                    <a:pt x="4147" y="1216"/>
                  </a:cubicBezTo>
                  <a:cubicBezTo>
                    <a:pt x="4162" y="1216"/>
                    <a:pt x="4177" y="1209"/>
                    <a:pt x="4184" y="1202"/>
                  </a:cubicBezTo>
                  <a:cubicBezTo>
                    <a:pt x="4228" y="1158"/>
                    <a:pt x="4264" y="1129"/>
                    <a:pt x="4206" y="1106"/>
                  </a:cubicBezTo>
                  <a:cubicBezTo>
                    <a:pt x="4147" y="1077"/>
                    <a:pt x="4118" y="1026"/>
                    <a:pt x="4118" y="1004"/>
                  </a:cubicBezTo>
                  <a:cubicBezTo>
                    <a:pt x="4118" y="975"/>
                    <a:pt x="4125" y="997"/>
                    <a:pt x="4177" y="960"/>
                  </a:cubicBezTo>
                  <a:cubicBezTo>
                    <a:pt x="4228" y="923"/>
                    <a:pt x="4279" y="909"/>
                    <a:pt x="4294" y="865"/>
                  </a:cubicBezTo>
                  <a:cubicBezTo>
                    <a:pt x="4309" y="835"/>
                    <a:pt x="4338" y="813"/>
                    <a:pt x="4360" y="813"/>
                  </a:cubicBezTo>
                  <a:cubicBezTo>
                    <a:pt x="4374" y="813"/>
                    <a:pt x="4382" y="821"/>
                    <a:pt x="4382" y="835"/>
                  </a:cubicBezTo>
                  <a:cubicBezTo>
                    <a:pt x="4389" y="865"/>
                    <a:pt x="4411" y="902"/>
                    <a:pt x="4411" y="902"/>
                  </a:cubicBezTo>
                  <a:cubicBezTo>
                    <a:pt x="4411" y="902"/>
                    <a:pt x="4389" y="813"/>
                    <a:pt x="4433" y="799"/>
                  </a:cubicBezTo>
                  <a:cubicBezTo>
                    <a:pt x="4448" y="792"/>
                    <a:pt x="4462" y="792"/>
                    <a:pt x="4470" y="792"/>
                  </a:cubicBezTo>
                  <a:cubicBezTo>
                    <a:pt x="4492" y="792"/>
                    <a:pt x="4506" y="799"/>
                    <a:pt x="4528" y="813"/>
                  </a:cubicBezTo>
                  <a:cubicBezTo>
                    <a:pt x="4558" y="835"/>
                    <a:pt x="4572" y="872"/>
                    <a:pt x="4580" y="909"/>
                  </a:cubicBezTo>
                  <a:cubicBezTo>
                    <a:pt x="4558" y="916"/>
                    <a:pt x="4550" y="916"/>
                    <a:pt x="4550" y="916"/>
                  </a:cubicBezTo>
                  <a:cubicBezTo>
                    <a:pt x="4550" y="916"/>
                    <a:pt x="4558" y="916"/>
                    <a:pt x="4580" y="909"/>
                  </a:cubicBezTo>
                  <a:lnTo>
                    <a:pt x="4580" y="916"/>
                  </a:lnTo>
                  <a:cubicBezTo>
                    <a:pt x="4580" y="953"/>
                    <a:pt x="4558" y="1048"/>
                    <a:pt x="4594" y="1070"/>
                  </a:cubicBezTo>
                  <a:cubicBezTo>
                    <a:pt x="4631" y="1099"/>
                    <a:pt x="4609" y="1129"/>
                    <a:pt x="4638" y="1173"/>
                  </a:cubicBezTo>
                  <a:cubicBezTo>
                    <a:pt x="4660" y="1216"/>
                    <a:pt x="4690" y="1239"/>
                    <a:pt x="4748" y="1239"/>
                  </a:cubicBezTo>
                  <a:cubicBezTo>
                    <a:pt x="4807" y="1239"/>
                    <a:pt x="4807" y="1275"/>
                    <a:pt x="4821" y="1326"/>
                  </a:cubicBezTo>
                  <a:cubicBezTo>
                    <a:pt x="4843" y="1378"/>
                    <a:pt x="4924" y="1436"/>
                    <a:pt x="4983" y="1444"/>
                  </a:cubicBezTo>
                  <a:cubicBezTo>
                    <a:pt x="5049" y="1451"/>
                    <a:pt x="5166" y="1524"/>
                    <a:pt x="5188" y="1539"/>
                  </a:cubicBezTo>
                  <a:cubicBezTo>
                    <a:pt x="5217" y="1554"/>
                    <a:pt x="5217" y="1597"/>
                    <a:pt x="5173" y="1626"/>
                  </a:cubicBezTo>
                  <a:cubicBezTo>
                    <a:pt x="5129" y="1648"/>
                    <a:pt x="5166" y="1692"/>
                    <a:pt x="5159" y="1743"/>
                  </a:cubicBezTo>
                  <a:cubicBezTo>
                    <a:pt x="5151" y="1765"/>
                    <a:pt x="5144" y="1772"/>
                    <a:pt x="5136" y="1772"/>
                  </a:cubicBezTo>
                  <a:cubicBezTo>
                    <a:pt x="5129" y="1772"/>
                    <a:pt x="5122" y="1758"/>
                    <a:pt x="5107" y="1721"/>
                  </a:cubicBezTo>
                  <a:cubicBezTo>
                    <a:pt x="5093" y="1684"/>
                    <a:pt x="5071" y="1670"/>
                    <a:pt x="5056" y="1670"/>
                  </a:cubicBezTo>
                  <a:cubicBezTo>
                    <a:pt x="5041" y="1670"/>
                    <a:pt x="5026" y="1677"/>
                    <a:pt x="5012" y="1692"/>
                  </a:cubicBezTo>
                  <a:cubicBezTo>
                    <a:pt x="4968" y="1721"/>
                    <a:pt x="4975" y="1751"/>
                    <a:pt x="5026" y="1772"/>
                  </a:cubicBezTo>
                  <a:cubicBezTo>
                    <a:pt x="5078" y="1802"/>
                    <a:pt x="5129" y="1816"/>
                    <a:pt x="5129" y="1816"/>
                  </a:cubicBezTo>
                  <a:cubicBezTo>
                    <a:pt x="5129" y="1816"/>
                    <a:pt x="5122" y="1838"/>
                    <a:pt x="5085" y="1868"/>
                  </a:cubicBezTo>
                  <a:cubicBezTo>
                    <a:pt x="5056" y="1904"/>
                    <a:pt x="5034" y="1912"/>
                    <a:pt x="5071" y="1948"/>
                  </a:cubicBezTo>
                  <a:cubicBezTo>
                    <a:pt x="5107" y="1978"/>
                    <a:pt x="5129" y="1978"/>
                    <a:pt x="5151" y="2007"/>
                  </a:cubicBezTo>
                  <a:cubicBezTo>
                    <a:pt x="5166" y="2029"/>
                    <a:pt x="5195" y="2051"/>
                    <a:pt x="5166" y="2110"/>
                  </a:cubicBezTo>
                  <a:cubicBezTo>
                    <a:pt x="5136" y="2161"/>
                    <a:pt x="5136" y="2197"/>
                    <a:pt x="5100" y="2197"/>
                  </a:cubicBezTo>
                  <a:cubicBezTo>
                    <a:pt x="5093" y="2197"/>
                    <a:pt x="5085" y="2197"/>
                    <a:pt x="5078" y="2190"/>
                  </a:cubicBezTo>
                  <a:cubicBezTo>
                    <a:pt x="5026" y="2175"/>
                    <a:pt x="5012" y="2124"/>
                    <a:pt x="4990" y="2124"/>
                  </a:cubicBezTo>
                  <a:cubicBezTo>
                    <a:pt x="4990" y="2124"/>
                    <a:pt x="4983" y="2132"/>
                    <a:pt x="4975" y="2132"/>
                  </a:cubicBezTo>
                  <a:cubicBezTo>
                    <a:pt x="4953" y="2146"/>
                    <a:pt x="4931" y="2168"/>
                    <a:pt x="4909" y="2168"/>
                  </a:cubicBezTo>
                  <a:cubicBezTo>
                    <a:pt x="4895" y="2168"/>
                    <a:pt x="4887" y="2161"/>
                    <a:pt x="4873" y="2146"/>
                  </a:cubicBezTo>
                  <a:cubicBezTo>
                    <a:pt x="4865" y="2132"/>
                    <a:pt x="4843" y="2124"/>
                    <a:pt x="4821" y="2124"/>
                  </a:cubicBezTo>
                  <a:cubicBezTo>
                    <a:pt x="4800" y="2124"/>
                    <a:pt x="4785" y="2139"/>
                    <a:pt x="4792" y="2168"/>
                  </a:cubicBezTo>
                  <a:cubicBezTo>
                    <a:pt x="4800" y="2227"/>
                    <a:pt x="4814" y="2293"/>
                    <a:pt x="4851" y="2322"/>
                  </a:cubicBezTo>
                  <a:cubicBezTo>
                    <a:pt x="4887" y="2344"/>
                    <a:pt x="4924" y="2381"/>
                    <a:pt x="4836" y="2381"/>
                  </a:cubicBezTo>
                  <a:cubicBezTo>
                    <a:pt x="4741" y="2381"/>
                    <a:pt x="4712" y="2373"/>
                    <a:pt x="4690" y="2359"/>
                  </a:cubicBezTo>
                  <a:cubicBezTo>
                    <a:pt x="4682" y="2359"/>
                    <a:pt x="4682" y="2359"/>
                    <a:pt x="4675" y="2359"/>
                  </a:cubicBezTo>
                  <a:cubicBezTo>
                    <a:pt x="4653" y="2359"/>
                    <a:pt x="4624" y="2381"/>
                    <a:pt x="4653" y="2403"/>
                  </a:cubicBezTo>
                  <a:cubicBezTo>
                    <a:pt x="4690" y="2432"/>
                    <a:pt x="4712" y="2425"/>
                    <a:pt x="4748" y="2439"/>
                  </a:cubicBezTo>
                  <a:cubicBezTo>
                    <a:pt x="4785" y="2454"/>
                    <a:pt x="4807" y="2476"/>
                    <a:pt x="4843" y="2505"/>
                  </a:cubicBezTo>
                  <a:cubicBezTo>
                    <a:pt x="4873" y="2542"/>
                    <a:pt x="4931" y="2586"/>
                    <a:pt x="4851" y="2593"/>
                  </a:cubicBezTo>
                  <a:cubicBezTo>
                    <a:pt x="4763" y="2601"/>
                    <a:pt x="4785" y="2637"/>
                    <a:pt x="4800" y="2659"/>
                  </a:cubicBezTo>
                  <a:cubicBezTo>
                    <a:pt x="4814" y="2688"/>
                    <a:pt x="4843" y="2740"/>
                    <a:pt x="4785" y="2740"/>
                  </a:cubicBezTo>
                  <a:cubicBezTo>
                    <a:pt x="4719" y="2740"/>
                    <a:pt x="4660" y="2762"/>
                    <a:pt x="4645" y="2813"/>
                  </a:cubicBezTo>
                  <a:cubicBezTo>
                    <a:pt x="4631" y="2864"/>
                    <a:pt x="4682" y="2908"/>
                    <a:pt x="4638" y="2938"/>
                  </a:cubicBezTo>
                  <a:cubicBezTo>
                    <a:pt x="4594" y="2974"/>
                    <a:pt x="4558" y="2967"/>
                    <a:pt x="4602" y="3003"/>
                  </a:cubicBezTo>
                  <a:cubicBezTo>
                    <a:pt x="4645" y="3033"/>
                    <a:pt x="4638" y="3077"/>
                    <a:pt x="4609" y="3113"/>
                  </a:cubicBezTo>
                  <a:cubicBezTo>
                    <a:pt x="4587" y="3143"/>
                    <a:pt x="4572" y="3238"/>
                    <a:pt x="4528" y="3238"/>
                  </a:cubicBezTo>
                  <a:cubicBezTo>
                    <a:pt x="4484" y="3238"/>
                    <a:pt x="4499" y="3282"/>
                    <a:pt x="4506" y="3326"/>
                  </a:cubicBezTo>
                  <a:cubicBezTo>
                    <a:pt x="4521" y="3363"/>
                    <a:pt x="4536" y="3399"/>
                    <a:pt x="4587" y="3399"/>
                  </a:cubicBezTo>
                  <a:cubicBezTo>
                    <a:pt x="4638" y="3399"/>
                    <a:pt x="4712" y="3399"/>
                    <a:pt x="4690" y="3348"/>
                  </a:cubicBezTo>
                  <a:cubicBezTo>
                    <a:pt x="4660" y="3297"/>
                    <a:pt x="4675" y="3282"/>
                    <a:pt x="4719" y="3253"/>
                  </a:cubicBezTo>
                  <a:cubicBezTo>
                    <a:pt x="4763" y="3231"/>
                    <a:pt x="4785" y="3216"/>
                    <a:pt x="4814" y="3216"/>
                  </a:cubicBezTo>
                  <a:cubicBezTo>
                    <a:pt x="4821" y="3216"/>
                    <a:pt x="4829" y="3216"/>
                    <a:pt x="4836" y="3223"/>
                  </a:cubicBezTo>
                  <a:cubicBezTo>
                    <a:pt x="4873" y="3231"/>
                    <a:pt x="4865" y="3275"/>
                    <a:pt x="4902" y="3311"/>
                  </a:cubicBezTo>
                  <a:cubicBezTo>
                    <a:pt x="4931" y="3355"/>
                    <a:pt x="4917" y="3406"/>
                    <a:pt x="4909" y="3436"/>
                  </a:cubicBezTo>
                  <a:lnTo>
                    <a:pt x="4909" y="3436"/>
                  </a:lnTo>
                  <a:cubicBezTo>
                    <a:pt x="4902" y="3436"/>
                    <a:pt x="4902" y="3421"/>
                    <a:pt x="4895" y="3421"/>
                  </a:cubicBezTo>
                  <a:cubicBezTo>
                    <a:pt x="4887" y="3421"/>
                    <a:pt x="4880" y="3429"/>
                    <a:pt x="4873" y="3443"/>
                  </a:cubicBezTo>
                  <a:cubicBezTo>
                    <a:pt x="4851" y="3494"/>
                    <a:pt x="4865" y="3509"/>
                    <a:pt x="4873" y="3568"/>
                  </a:cubicBezTo>
                  <a:cubicBezTo>
                    <a:pt x="4887" y="3626"/>
                    <a:pt x="4902" y="3700"/>
                    <a:pt x="4902" y="3700"/>
                  </a:cubicBezTo>
                  <a:cubicBezTo>
                    <a:pt x="4917" y="3714"/>
                    <a:pt x="4917" y="3714"/>
                    <a:pt x="4917" y="3714"/>
                  </a:cubicBezTo>
                  <a:cubicBezTo>
                    <a:pt x="4895" y="3729"/>
                    <a:pt x="4873" y="3751"/>
                    <a:pt x="4851" y="3773"/>
                  </a:cubicBezTo>
                  <a:cubicBezTo>
                    <a:pt x="4807" y="3832"/>
                    <a:pt x="4843" y="3875"/>
                    <a:pt x="4807" y="3934"/>
                  </a:cubicBezTo>
                  <a:cubicBezTo>
                    <a:pt x="4770" y="3985"/>
                    <a:pt x="4697" y="4022"/>
                    <a:pt x="4624" y="4088"/>
                  </a:cubicBezTo>
                  <a:cubicBezTo>
                    <a:pt x="4580" y="4132"/>
                    <a:pt x="4506" y="4154"/>
                    <a:pt x="4440" y="4154"/>
                  </a:cubicBezTo>
                  <a:cubicBezTo>
                    <a:pt x="4404" y="4154"/>
                    <a:pt x="4374" y="4147"/>
                    <a:pt x="4352" y="4139"/>
                  </a:cubicBezTo>
                  <a:cubicBezTo>
                    <a:pt x="4331" y="4117"/>
                    <a:pt x="4309" y="4103"/>
                    <a:pt x="4294" y="4103"/>
                  </a:cubicBezTo>
                  <a:cubicBezTo>
                    <a:pt x="4272" y="4103"/>
                    <a:pt x="4257" y="4125"/>
                    <a:pt x="4221" y="4169"/>
                  </a:cubicBezTo>
                  <a:cubicBezTo>
                    <a:pt x="4147" y="4264"/>
                    <a:pt x="4228" y="4315"/>
                    <a:pt x="4228" y="4396"/>
                  </a:cubicBezTo>
                  <a:cubicBezTo>
                    <a:pt x="4228" y="4476"/>
                    <a:pt x="4199" y="4498"/>
                    <a:pt x="4147" y="4557"/>
                  </a:cubicBezTo>
                  <a:cubicBezTo>
                    <a:pt x="4103" y="4615"/>
                    <a:pt x="4059" y="4579"/>
                    <a:pt x="4001" y="4638"/>
                  </a:cubicBezTo>
                  <a:cubicBezTo>
                    <a:pt x="3950" y="4689"/>
                    <a:pt x="4059" y="4711"/>
                    <a:pt x="4059" y="4711"/>
                  </a:cubicBezTo>
                  <a:cubicBezTo>
                    <a:pt x="4059" y="4711"/>
                    <a:pt x="3957" y="4747"/>
                    <a:pt x="3898" y="4747"/>
                  </a:cubicBezTo>
                  <a:cubicBezTo>
                    <a:pt x="3876" y="4747"/>
                    <a:pt x="3862" y="4747"/>
                    <a:pt x="3854" y="4740"/>
                  </a:cubicBezTo>
                  <a:cubicBezTo>
                    <a:pt x="3825" y="4703"/>
                    <a:pt x="3708" y="4703"/>
                    <a:pt x="3708" y="4703"/>
                  </a:cubicBezTo>
                  <a:cubicBezTo>
                    <a:pt x="3708" y="4703"/>
                    <a:pt x="3722" y="4813"/>
                    <a:pt x="3722" y="4872"/>
                  </a:cubicBezTo>
                  <a:cubicBezTo>
                    <a:pt x="3722" y="4931"/>
                    <a:pt x="3788" y="4916"/>
                    <a:pt x="3788" y="4967"/>
                  </a:cubicBezTo>
                  <a:cubicBezTo>
                    <a:pt x="3788" y="5011"/>
                    <a:pt x="3730" y="5033"/>
                    <a:pt x="3730" y="5092"/>
                  </a:cubicBezTo>
                  <a:cubicBezTo>
                    <a:pt x="3730" y="5143"/>
                    <a:pt x="3700" y="5180"/>
                    <a:pt x="3627" y="5202"/>
                  </a:cubicBezTo>
                  <a:cubicBezTo>
                    <a:pt x="3620" y="5209"/>
                    <a:pt x="3605" y="5209"/>
                    <a:pt x="3590" y="5209"/>
                  </a:cubicBezTo>
                  <a:cubicBezTo>
                    <a:pt x="3532" y="5209"/>
                    <a:pt x="3473" y="5172"/>
                    <a:pt x="3444" y="5136"/>
                  </a:cubicBezTo>
                  <a:cubicBezTo>
                    <a:pt x="3414" y="5092"/>
                    <a:pt x="3371" y="5055"/>
                    <a:pt x="3319" y="5033"/>
                  </a:cubicBezTo>
                  <a:cubicBezTo>
                    <a:pt x="3305" y="5019"/>
                    <a:pt x="3268" y="5019"/>
                    <a:pt x="3231" y="5019"/>
                  </a:cubicBezTo>
                  <a:cubicBezTo>
                    <a:pt x="3187" y="5019"/>
                    <a:pt x="3129" y="5026"/>
                    <a:pt x="3099" y="5033"/>
                  </a:cubicBezTo>
                  <a:cubicBezTo>
                    <a:pt x="3041" y="5041"/>
                    <a:pt x="2945" y="5180"/>
                    <a:pt x="2945" y="5180"/>
                  </a:cubicBezTo>
                  <a:cubicBezTo>
                    <a:pt x="2945" y="5180"/>
                    <a:pt x="2990" y="5106"/>
                    <a:pt x="2953" y="5106"/>
                  </a:cubicBezTo>
                  <a:cubicBezTo>
                    <a:pt x="2953" y="5106"/>
                    <a:pt x="2953" y="5114"/>
                    <a:pt x="2945" y="5114"/>
                  </a:cubicBezTo>
                  <a:lnTo>
                    <a:pt x="2938" y="5114"/>
                  </a:lnTo>
                  <a:cubicBezTo>
                    <a:pt x="2902" y="5114"/>
                    <a:pt x="2872" y="5092"/>
                    <a:pt x="2821" y="5092"/>
                  </a:cubicBezTo>
                  <a:cubicBezTo>
                    <a:pt x="2806" y="5092"/>
                    <a:pt x="2792" y="5092"/>
                    <a:pt x="2770" y="5099"/>
                  </a:cubicBezTo>
                  <a:cubicBezTo>
                    <a:pt x="2674" y="5136"/>
                    <a:pt x="2667" y="5165"/>
                    <a:pt x="2631" y="5246"/>
                  </a:cubicBezTo>
                  <a:cubicBezTo>
                    <a:pt x="2594" y="5326"/>
                    <a:pt x="2645" y="5363"/>
                    <a:pt x="2696" y="5392"/>
                  </a:cubicBezTo>
                  <a:cubicBezTo>
                    <a:pt x="2755" y="5429"/>
                    <a:pt x="2719" y="5517"/>
                    <a:pt x="2696" y="5568"/>
                  </a:cubicBezTo>
                  <a:cubicBezTo>
                    <a:pt x="2674" y="5612"/>
                    <a:pt x="2674" y="5737"/>
                    <a:pt x="2696" y="5839"/>
                  </a:cubicBezTo>
                  <a:cubicBezTo>
                    <a:pt x="2719" y="5942"/>
                    <a:pt x="2792" y="6037"/>
                    <a:pt x="2821" y="6096"/>
                  </a:cubicBezTo>
                  <a:cubicBezTo>
                    <a:pt x="2858" y="6154"/>
                    <a:pt x="2894" y="6198"/>
                    <a:pt x="2902" y="6279"/>
                  </a:cubicBezTo>
                  <a:cubicBezTo>
                    <a:pt x="2916" y="6360"/>
                    <a:pt x="2938" y="6382"/>
                    <a:pt x="2916" y="6462"/>
                  </a:cubicBezTo>
                  <a:cubicBezTo>
                    <a:pt x="2894" y="6543"/>
                    <a:pt x="2858" y="6506"/>
                    <a:pt x="2858" y="6572"/>
                  </a:cubicBezTo>
                  <a:cubicBezTo>
                    <a:pt x="2858" y="6638"/>
                    <a:pt x="2880" y="6667"/>
                    <a:pt x="2858" y="6733"/>
                  </a:cubicBezTo>
                  <a:cubicBezTo>
                    <a:pt x="2836" y="6799"/>
                    <a:pt x="2799" y="6741"/>
                    <a:pt x="2792" y="6821"/>
                  </a:cubicBezTo>
                  <a:cubicBezTo>
                    <a:pt x="2784" y="6865"/>
                    <a:pt x="2799" y="6865"/>
                    <a:pt x="2814" y="6865"/>
                  </a:cubicBezTo>
                  <a:cubicBezTo>
                    <a:pt x="2821" y="6865"/>
                    <a:pt x="2821" y="6865"/>
                    <a:pt x="2828" y="6865"/>
                  </a:cubicBezTo>
                  <a:cubicBezTo>
                    <a:pt x="2843" y="6865"/>
                    <a:pt x="2850" y="6872"/>
                    <a:pt x="2858" y="6880"/>
                  </a:cubicBezTo>
                  <a:cubicBezTo>
                    <a:pt x="2865" y="6894"/>
                    <a:pt x="2872" y="6916"/>
                    <a:pt x="2872" y="6931"/>
                  </a:cubicBezTo>
                  <a:cubicBezTo>
                    <a:pt x="2872" y="6939"/>
                    <a:pt x="2872" y="6939"/>
                    <a:pt x="2872" y="6939"/>
                  </a:cubicBezTo>
                  <a:cubicBezTo>
                    <a:pt x="2814" y="6982"/>
                    <a:pt x="2814" y="6982"/>
                    <a:pt x="2814" y="6982"/>
                  </a:cubicBezTo>
                  <a:cubicBezTo>
                    <a:pt x="2902" y="7114"/>
                    <a:pt x="2902" y="7114"/>
                    <a:pt x="2902" y="7114"/>
                  </a:cubicBezTo>
                  <a:cubicBezTo>
                    <a:pt x="2902" y="7114"/>
                    <a:pt x="2843" y="7078"/>
                    <a:pt x="2799" y="7078"/>
                  </a:cubicBezTo>
                  <a:cubicBezTo>
                    <a:pt x="2777" y="7078"/>
                    <a:pt x="2762" y="7078"/>
                    <a:pt x="2755" y="7092"/>
                  </a:cubicBezTo>
                  <a:cubicBezTo>
                    <a:pt x="2733" y="7136"/>
                    <a:pt x="2726" y="7195"/>
                    <a:pt x="2689" y="7195"/>
                  </a:cubicBezTo>
                  <a:cubicBezTo>
                    <a:pt x="2674" y="7195"/>
                    <a:pt x="2660" y="7188"/>
                    <a:pt x="2645" y="7173"/>
                  </a:cubicBezTo>
                  <a:cubicBezTo>
                    <a:pt x="2616" y="7158"/>
                    <a:pt x="2594" y="7144"/>
                    <a:pt x="2579" y="7144"/>
                  </a:cubicBezTo>
                  <a:cubicBezTo>
                    <a:pt x="2550" y="7144"/>
                    <a:pt x="2535" y="7180"/>
                    <a:pt x="2521" y="7232"/>
                  </a:cubicBezTo>
                  <a:cubicBezTo>
                    <a:pt x="2499" y="7312"/>
                    <a:pt x="2521" y="7334"/>
                    <a:pt x="2469" y="7356"/>
                  </a:cubicBezTo>
                  <a:cubicBezTo>
                    <a:pt x="2440" y="7371"/>
                    <a:pt x="2352" y="7481"/>
                    <a:pt x="2308" y="7481"/>
                  </a:cubicBezTo>
                  <a:cubicBezTo>
                    <a:pt x="2286" y="7481"/>
                    <a:pt x="2279" y="7459"/>
                    <a:pt x="2279" y="7415"/>
                  </a:cubicBezTo>
                  <a:cubicBezTo>
                    <a:pt x="2293" y="7239"/>
                    <a:pt x="2279" y="7268"/>
                    <a:pt x="2345" y="7253"/>
                  </a:cubicBezTo>
                  <a:cubicBezTo>
                    <a:pt x="2418" y="7239"/>
                    <a:pt x="2469" y="7144"/>
                    <a:pt x="2381" y="7144"/>
                  </a:cubicBezTo>
                  <a:cubicBezTo>
                    <a:pt x="2293" y="7144"/>
                    <a:pt x="2271" y="7129"/>
                    <a:pt x="2257" y="7070"/>
                  </a:cubicBezTo>
                  <a:cubicBezTo>
                    <a:pt x="2257" y="7070"/>
                    <a:pt x="2183" y="7107"/>
                    <a:pt x="2118" y="7107"/>
                  </a:cubicBezTo>
                  <a:cubicBezTo>
                    <a:pt x="2059" y="7107"/>
                    <a:pt x="2000" y="7085"/>
                    <a:pt x="1986" y="6990"/>
                  </a:cubicBezTo>
                  <a:cubicBezTo>
                    <a:pt x="1956" y="6806"/>
                    <a:pt x="1964" y="6755"/>
                    <a:pt x="1890" y="6755"/>
                  </a:cubicBezTo>
                  <a:cubicBezTo>
                    <a:pt x="1890" y="6755"/>
                    <a:pt x="1883" y="6755"/>
                    <a:pt x="1869" y="6755"/>
                  </a:cubicBezTo>
                  <a:cubicBezTo>
                    <a:pt x="1781" y="6763"/>
                    <a:pt x="1759" y="6843"/>
                    <a:pt x="1781" y="6939"/>
                  </a:cubicBezTo>
                  <a:cubicBezTo>
                    <a:pt x="1802" y="7012"/>
                    <a:pt x="1773" y="7092"/>
                    <a:pt x="1714" y="7092"/>
                  </a:cubicBezTo>
                  <a:cubicBezTo>
                    <a:pt x="1707" y="7092"/>
                    <a:pt x="1692" y="7092"/>
                    <a:pt x="1678" y="7085"/>
                  </a:cubicBezTo>
                  <a:cubicBezTo>
                    <a:pt x="1605" y="7041"/>
                    <a:pt x="1517" y="6858"/>
                    <a:pt x="1458" y="6858"/>
                  </a:cubicBezTo>
                  <a:cubicBezTo>
                    <a:pt x="1458" y="6858"/>
                    <a:pt x="1458" y="6858"/>
                    <a:pt x="1451" y="6858"/>
                  </a:cubicBezTo>
                  <a:cubicBezTo>
                    <a:pt x="1414" y="6872"/>
                    <a:pt x="1400" y="6880"/>
                    <a:pt x="1400" y="6880"/>
                  </a:cubicBezTo>
                  <a:cubicBezTo>
                    <a:pt x="1385" y="6858"/>
                    <a:pt x="1378" y="6836"/>
                    <a:pt x="1370" y="6814"/>
                  </a:cubicBezTo>
                  <a:cubicBezTo>
                    <a:pt x="1363" y="6777"/>
                    <a:pt x="1341" y="6719"/>
                    <a:pt x="1297" y="6682"/>
                  </a:cubicBezTo>
                  <a:cubicBezTo>
                    <a:pt x="1253" y="6645"/>
                    <a:pt x="1246" y="6601"/>
                    <a:pt x="1253" y="6557"/>
                  </a:cubicBezTo>
                  <a:cubicBezTo>
                    <a:pt x="1260" y="6506"/>
                    <a:pt x="1290" y="6484"/>
                    <a:pt x="1363" y="6470"/>
                  </a:cubicBezTo>
                  <a:cubicBezTo>
                    <a:pt x="1443" y="6455"/>
                    <a:pt x="1414" y="6411"/>
                    <a:pt x="1473" y="6338"/>
                  </a:cubicBezTo>
                  <a:cubicBezTo>
                    <a:pt x="1531" y="6272"/>
                    <a:pt x="1524" y="6279"/>
                    <a:pt x="1473" y="6272"/>
                  </a:cubicBezTo>
                  <a:cubicBezTo>
                    <a:pt x="1421" y="6264"/>
                    <a:pt x="1407" y="6228"/>
                    <a:pt x="1363" y="6220"/>
                  </a:cubicBezTo>
                  <a:cubicBezTo>
                    <a:pt x="1319" y="6213"/>
                    <a:pt x="1319" y="6140"/>
                    <a:pt x="1312" y="6096"/>
                  </a:cubicBezTo>
                  <a:cubicBezTo>
                    <a:pt x="1304" y="6052"/>
                    <a:pt x="1319" y="5986"/>
                    <a:pt x="1297" y="5949"/>
                  </a:cubicBezTo>
                  <a:cubicBezTo>
                    <a:pt x="1268" y="5913"/>
                    <a:pt x="1253" y="5942"/>
                    <a:pt x="1238" y="5891"/>
                  </a:cubicBezTo>
                  <a:cubicBezTo>
                    <a:pt x="1216" y="5839"/>
                    <a:pt x="1231" y="5744"/>
                    <a:pt x="1238" y="5678"/>
                  </a:cubicBezTo>
                  <a:cubicBezTo>
                    <a:pt x="1246" y="5612"/>
                    <a:pt x="1180" y="5575"/>
                    <a:pt x="1143" y="5524"/>
                  </a:cubicBezTo>
                  <a:cubicBezTo>
                    <a:pt x="1106" y="5473"/>
                    <a:pt x="1077" y="5451"/>
                    <a:pt x="1033" y="5407"/>
                  </a:cubicBezTo>
                  <a:cubicBezTo>
                    <a:pt x="1011" y="5385"/>
                    <a:pt x="982" y="5378"/>
                    <a:pt x="960" y="5378"/>
                  </a:cubicBezTo>
                  <a:cubicBezTo>
                    <a:pt x="931" y="5378"/>
                    <a:pt x="901" y="5385"/>
                    <a:pt x="879" y="5392"/>
                  </a:cubicBezTo>
                  <a:cubicBezTo>
                    <a:pt x="835" y="5400"/>
                    <a:pt x="755" y="5429"/>
                    <a:pt x="681" y="5458"/>
                  </a:cubicBezTo>
                  <a:cubicBezTo>
                    <a:pt x="615" y="5480"/>
                    <a:pt x="579" y="5488"/>
                    <a:pt x="542" y="5524"/>
                  </a:cubicBezTo>
                  <a:cubicBezTo>
                    <a:pt x="498" y="5561"/>
                    <a:pt x="454" y="5553"/>
                    <a:pt x="403" y="5590"/>
                  </a:cubicBezTo>
                  <a:cubicBezTo>
                    <a:pt x="403" y="5590"/>
                    <a:pt x="352" y="5597"/>
                    <a:pt x="308" y="5597"/>
                  </a:cubicBezTo>
                  <a:cubicBezTo>
                    <a:pt x="286" y="5597"/>
                    <a:pt x="264" y="5597"/>
                    <a:pt x="249" y="5590"/>
                  </a:cubicBezTo>
                  <a:cubicBezTo>
                    <a:pt x="205" y="5575"/>
                    <a:pt x="190" y="5517"/>
                    <a:pt x="176" y="5451"/>
                  </a:cubicBezTo>
                  <a:cubicBezTo>
                    <a:pt x="154" y="5378"/>
                    <a:pt x="117" y="5378"/>
                    <a:pt x="66" y="5356"/>
                  </a:cubicBezTo>
                  <a:cubicBezTo>
                    <a:pt x="15" y="5326"/>
                    <a:pt x="59" y="5260"/>
                    <a:pt x="88" y="5224"/>
                  </a:cubicBezTo>
                  <a:cubicBezTo>
                    <a:pt x="124" y="5194"/>
                    <a:pt x="147" y="5216"/>
                    <a:pt x="154" y="5194"/>
                  </a:cubicBezTo>
                  <a:cubicBezTo>
                    <a:pt x="169" y="5165"/>
                    <a:pt x="176" y="5114"/>
                    <a:pt x="190" y="5092"/>
                  </a:cubicBezTo>
                  <a:cubicBezTo>
                    <a:pt x="198" y="5084"/>
                    <a:pt x="205" y="5084"/>
                    <a:pt x="212" y="5084"/>
                  </a:cubicBezTo>
                  <a:cubicBezTo>
                    <a:pt x="234" y="5084"/>
                    <a:pt x="271" y="5106"/>
                    <a:pt x="308" y="5114"/>
                  </a:cubicBezTo>
                  <a:cubicBezTo>
                    <a:pt x="330" y="5121"/>
                    <a:pt x="337" y="5129"/>
                    <a:pt x="344" y="5129"/>
                  </a:cubicBezTo>
                  <a:cubicBezTo>
                    <a:pt x="359" y="5129"/>
                    <a:pt x="366" y="5114"/>
                    <a:pt x="366" y="5084"/>
                  </a:cubicBezTo>
                  <a:cubicBezTo>
                    <a:pt x="381" y="5041"/>
                    <a:pt x="359" y="5004"/>
                    <a:pt x="337" y="4997"/>
                  </a:cubicBezTo>
                  <a:cubicBezTo>
                    <a:pt x="308" y="4989"/>
                    <a:pt x="278" y="4982"/>
                    <a:pt x="242" y="4945"/>
                  </a:cubicBezTo>
                  <a:cubicBezTo>
                    <a:pt x="205" y="4916"/>
                    <a:pt x="293" y="4872"/>
                    <a:pt x="330" y="4835"/>
                  </a:cubicBezTo>
                  <a:cubicBezTo>
                    <a:pt x="359" y="4799"/>
                    <a:pt x="403" y="4784"/>
                    <a:pt x="440" y="4740"/>
                  </a:cubicBezTo>
                  <a:cubicBezTo>
                    <a:pt x="447" y="4733"/>
                    <a:pt x="454" y="4725"/>
                    <a:pt x="469" y="4725"/>
                  </a:cubicBezTo>
                  <a:cubicBezTo>
                    <a:pt x="491" y="4725"/>
                    <a:pt x="513" y="4755"/>
                    <a:pt x="557" y="4777"/>
                  </a:cubicBezTo>
                  <a:cubicBezTo>
                    <a:pt x="571" y="4784"/>
                    <a:pt x="579" y="4784"/>
                    <a:pt x="586" y="4784"/>
                  </a:cubicBezTo>
                  <a:cubicBezTo>
                    <a:pt x="623" y="4784"/>
                    <a:pt x="638" y="4733"/>
                    <a:pt x="630" y="4703"/>
                  </a:cubicBezTo>
                  <a:cubicBezTo>
                    <a:pt x="623" y="4660"/>
                    <a:pt x="571" y="4682"/>
                    <a:pt x="564" y="4652"/>
                  </a:cubicBezTo>
                  <a:cubicBezTo>
                    <a:pt x="557" y="4623"/>
                    <a:pt x="593" y="4608"/>
                    <a:pt x="630" y="4608"/>
                  </a:cubicBezTo>
                  <a:cubicBezTo>
                    <a:pt x="645" y="4608"/>
                    <a:pt x="667" y="4615"/>
                    <a:pt x="681" y="4623"/>
                  </a:cubicBezTo>
                  <a:cubicBezTo>
                    <a:pt x="696" y="4630"/>
                    <a:pt x="711" y="4638"/>
                    <a:pt x="718" y="4638"/>
                  </a:cubicBezTo>
                  <a:cubicBezTo>
                    <a:pt x="740" y="4638"/>
                    <a:pt x="755" y="4601"/>
                    <a:pt x="762" y="4564"/>
                  </a:cubicBezTo>
                  <a:cubicBezTo>
                    <a:pt x="769" y="4513"/>
                    <a:pt x="755" y="4462"/>
                    <a:pt x="725" y="4425"/>
                  </a:cubicBezTo>
                  <a:cubicBezTo>
                    <a:pt x="703" y="4396"/>
                    <a:pt x="681" y="4396"/>
                    <a:pt x="667" y="4352"/>
                  </a:cubicBezTo>
                  <a:cubicBezTo>
                    <a:pt x="652" y="4308"/>
                    <a:pt x="659" y="4286"/>
                    <a:pt x="623" y="4249"/>
                  </a:cubicBezTo>
                  <a:cubicBezTo>
                    <a:pt x="593" y="4213"/>
                    <a:pt x="557" y="4176"/>
                    <a:pt x="483" y="4161"/>
                  </a:cubicBezTo>
                  <a:cubicBezTo>
                    <a:pt x="403" y="4154"/>
                    <a:pt x="432" y="4139"/>
                    <a:pt x="469" y="4095"/>
                  </a:cubicBezTo>
                  <a:cubicBezTo>
                    <a:pt x="513" y="4051"/>
                    <a:pt x="506" y="4037"/>
                    <a:pt x="513" y="3985"/>
                  </a:cubicBezTo>
                  <a:cubicBezTo>
                    <a:pt x="520" y="3934"/>
                    <a:pt x="491" y="3890"/>
                    <a:pt x="483" y="3839"/>
                  </a:cubicBezTo>
                  <a:cubicBezTo>
                    <a:pt x="469" y="3788"/>
                    <a:pt x="520" y="3758"/>
                    <a:pt x="550" y="3722"/>
                  </a:cubicBezTo>
                  <a:cubicBezTo>
                    <a:pt x="571" y="3692"/>
                    <a:pt x="593" y="3663"/>
                    <a:pt x="630" y="3663"/>
                  </a:cubicBezTo>
                  <a:cubicBezTo>
                    <a:pt x="630" y="3663"/>
                    <a:pt x="638" y="3663"/>
                    <a:pt x="645" y="3663"/>
                  </a:cubicBezTo>
                  <a:cubicBezTo>
                    <a:pt x="681" y="3670"/>
                    <a:pt x="696" y="3722"/>
                    <a:pt x="733" y="3729"/>
                  </a:cubicBezTo>
                  <a:cubicBezTo>
                    <a:pt x="740" y="3729"/>
                    <a:pt x="740" y="3729"/>
                    <a:pt x="740" y="3729"/>
                  </a:cubicBezTo>
                  <a:cubicBezTo>
                    <a:pt x="784" y="3729"/>
                    <a:pt x="813" y="3641"/>
                    <a:pt x="843" y="3590"/>
                  </a:cubicBezTo>
                  <a:cubicBezTo>
                    <a:pt x="879" y="3524"/>
                    <a:pt x="843" y="3429"/>
                    <a:pt x="813" y="3363"/>
                  </a:cubicBezTo>
                  <a:cubicBezTo>
                    <a:pt x="784" y="3326"/>
                    <a:pt x="784" y="3275"/>
                    <a:pt x="784" y="3238"/>
                  </a:cubicBezTo>
                  <a:cubicBezTo>
                    <a:pt x="799" y="3216"/>
                    <a:pt x="821" y="3187"/>
                    <a:pt x="835" y="3165"/>
                  </a:cubicBezTo>
                  <a:cubicBezTo>
                    <a:pt x="887" y="3091"/>
                    <a:pt x="864" y="3070"/>
                    <a:pt x="857" y="2989"/>
                  </a:cubicBezTo>
                  <a:cubicBezTo>
                    <a:pt x="843" y="2915"/>
                    <a:pt x="821" y="2952"/>
                    <a:pt x="813" y="2886"/>
                  </a:cubicBezTo>
                  <a:cubicBezTo>
                    <a:pt x="806" y="2828"/>
                    <a:pt x="864" y="2850"/>
                    <a:pt x="887" y="2798"/>
                  </a:cubicBezTo>
                  <a:cubicBezTo>
                    <a:pt x="916" y="2747"/>
                    <a:pt x="938" y="2740"/>
                    <a:pt x="1004" y="2703"/>
                  </a:cubicBezTo>
                  <a:cubicBezTo>
                    <a:pt x="1077" y="2666"/>
                    <a:pt x="1070" y="2644"/>
                    <a:pt x="1092" y="2586"/>
                  </a:cubicBezTo>
                  <a:cubicBezTo>
                    <a:pt x="1106" y="2556"/>
                    <a:pt x="1114" y="2549"/>
                    <a:pt x="1121" y="2549"/>
                  </a:cubicBezTo>
                  <a:cubicBezTo>
                    <a:pt x="1136" y="2549"/>
                    <a:pt x="1143" y="2564"/>
                    <a:pt x="1158" y="2593"/>
                  </a:cubicBezTo>
                  <a:cubicBezTo>
                    <a:pt x="1180" y="2622"/>
                    <a:pt x="1194" y="2644"/>
                    <a:pt x="1238" y="2644"/>
                  </a:cubicBezTo>
                  <a:cubicBezTo>
                    <a:pt x="1253" y="2644"/>
                    <a:pt x="1268" y="2644"/>
                    <a:pt x="1297" y="2637"/>
                  </a:cubicBezTo>
                  <a:cubicBezTo>
                    <a:pt x="1392" y="2608"/>
                    <a:pt x="1363" y="2601"/>
                    <a:pt x="1400" y="2542"/>
                  </a:cubicBezTo>
                  <a:cubicBezTo>
                    <a:pt x="1429" y="2483"/>
                    <a:pt x="1429" y="2491"/>
                    <a:pt x="1480" y="2454"/>
                  </a:cubicBezTo>
                  <a:cubicBezTo>
                    <a:pt x="1531" y="2425"/>
                    <a:pt x="1502" y="2432"/>
                    <a:pt x="1502" y="2359"/>
                  </a:cubicBezTo>
                  <a:cubicBezTo>
                    <a:pt x="1502" y="2293"/>
                    <a:pt x="1531" y="2300"/>
                    <a:pt x="1568" y="2241"/>
                  </a:cubicBezTo>
                  <a:cubicBezTo>
                    <a:pt x="1605" y="2183"/>
                    <a:pt x="1619" y="2190"/>
                    <a:pt x="1663" y="2146"/>
                  </a:cubicBezTo>
                  <a:cubicBezTo>
                    <a:pt x="1707" y="2110"/>
                    <a:pt x="1692" y="2124"/>
                    <a:pt x="1671" y="2102"/>
                  </a:cubicBezTo>
                  <a:cubicBezTo>
                    <a:pt x="1641" y="2073"/>
                    <a:pt x="1627" y="2036"/>
                    <a:pt x="1612" y="1963"/>
                  </a:cubicBezTo>
                  <a:cubicBezTo>
                    <a:pt x="1597" y="1882"/>
                    <a:pt x="1627" y="1912"/>
                    <a:pt x="1685" y="1860"/>
                  </a:cubicBezTo>
                  <a:cubicBezTo>
                    <a:pt x="1707" y="1846"/>
                    <a:pt x="1729" y="1838"/>
                    <a:pt x="1751" y="1838"/>
                  </a:cubicBezTo>
                  <a:cubicBezTo>
                    <a:pt x="1802" y="1838"/>
                    <a:pt x="1854" y="1860"/>
                    <a:pt x="1890" y="1860"/>
                  </a:cubicBezTo>
                  <a:cubicBezTo>
                    <a:pt x="1942" y="1860"/>
                    <a:pt x="1920" y="1904"/>
                    <a:pt x="1920" y="1904"/>
                  </a:cubicBezTo>
                  <a:cubicBezTo>
                    <a:pt x="1920" y="1904"/>
                    <a:pt x="1920" y="1897"/>
                    <a:pt x="1927" y="1897"/>
                  </a:cubicBezTo>
                  <a:cubicBezTo>
                    <a:pt x="1942" y="1868"/>
                    <a:pt x="1971" y="1838"/>
                    <a:pt x="2008" y="1824"/>
                  </a:cubicBezTo>
                  <a:cubicBezTo>
                    <a:pt x="2052" y="1816"/>
                    <a:pt x="2059" y="1824"/>
                    <a:pt x="2022" y="1787"/>
                  </a:cubicBezTo>
                  <a:cubicBezTo>
                    <a:pt x="1978" y="1743"/>
                    <a:pt x="2008" y="1721"/>
                    <a:pt x="2044" y="1684"/>
                  </a:cubicBezTo>
                  <a:cubicBezTo>
                    <a:pt x="2081" y="1641"/>
                    <a:pt x="2103" y="1641"/>
                    <a:pt x="2132" y="1590"/>
                  </a:cubicBezTo>
                  <a:cubicBezTo>
                    <a:pt x="2154" y="1539"/>
                    <a:pt x="2154" y="1532"/>
                    <a:pt x="2140" y="1495"/>
                  </a:cubicBezTo>
                  <a:cubicBezTo>
                    <a:pt x="2118" y="1466"/>
                    <a:pt x="2110" y="1436"/>
                    <a:pt x="2096" y="1371"/>
                  </a:cubicBezTo>
                  <a:cubicBezTo>
                    <a:pt x="2081" y="1312"/>
                    <a:pt x="2088" y="1282"/>
                    <a:pt x="2052" y="1282"/>
                  </a:cubicBezTo>
                  <a:cubicBezTo>
                    <a:pt x="2052" y="1282"/>
                    <a:pt x="2044" y="1282"/>
                    <a:pt x="2037" y="1282"/>
                  </a:cubicBezTo>
                  <a:cubicBezTo>
                    <a:pt x="1978" y="1290"/>
                    <a:pt x="1942" y="1312"/>
                    <a:pt x="1898" y="1341"/>
                  </a:cubicBezTo>
                  <a:cubicBezTo>
                    <a:pt x="1869" y="1363"/>
                    <a:pt x="1846" y="1378"/>
                    <a:pt x="1824" y="1378"/>
                  </a:cubicBezTo>
                  <a:cubicBezTo>
                    <a:pt x="1810" y="1378"/>
                    <a:pt x="1802" y="1378"/>
                    <a:pt x="1788" y="1371"/>
                  </a:cubicBezTo>
                  <a:cubicBezTo>
                    <a:pt x="1759" y="1341"/>
                    <a:pt x="1773" y="1326"/>
                    <a:pt x="1737" y="1282"/>
                  </a:cubicBezTo>
                  <a:cubicBezTo>
                    <a:pt x="1707" y="1239"/>
                    <a:pt x="1744" y="1216"/>
                    <a:pt x="1788" y="1136"/>
                  </a:cubicBezTo>
                  <a:cubicBezTo>
                    <a:pt x="1832" y="1063"/>
                    <a:pt x="1839" y="1070"/>
                    <a:pt x="1905" y="1019"/>
                  </a:cubicBezTo>
                  <a:cubicBezTo>
                    <a:pt x="1978" y="967"/>
                    <a:pt x="1949" y="945"/>
                    <a:pt x="2000" y="945"/>
                  </a:cubicBezTo>
                  <a:cubicBezTo>
                    <a:pt x="2022" y="945"/>
                    <a:pt x="2044" y="945"/>
                    <a:pt x="2066" y="945"/>
                  </a:cubicBezTo>
                  <a:cubicBezTo>
                    <a:pt x="2096" y="945"/>
                    <a:pt x="2125" y="938"/>
                    <a:pt x="2147" y="916"/>
                  </a:cubicBezTo>
                  <a:cubicBezTo>
                    <a:pt x="2169" y="894"/>
                    <a:pt x="2191" y="887"/>
                    <a:pt x="2213" y="887"/>
                  </a:cubicBezTo>
                  <a:cubicBezTo>
                    <a:pt x="2235" y="887"/>
                    <a:pt x="2257" y="894"/>
                    <a:pt x="2286" y="909"/>
                  </a:cubicBezTo>
                  <a:cubicBezTo>
                    <a:pt x="2293" y="916"/>
                    <a:pt x="2315" y="923"/>
                    <a:pt x="2330" y="923"/>
                  </a:cubicBezTo>
                  <a:cubicBezTo>
                    <a:pt x="2381" y="923"/>
                    <a:pt x="2447" y="894"/>
                    <a:pt x="2506" y="887"/>
                  </a:cubicBezTo>
                  <a:cubicBezTo>
                    <a:pt x="2579" y="865"/>
                    <a:pt x="2564" y="813"/>
                    <a:pt x="2543" y="784"/>
                  </a:cubicBezTo>
                  <a:cubicBezTo>
                    <a:pt x="2528" y="747"/>
                    <a:pt x="2477" y="733"/>
                    <a:pt x="2433" y="682"/>
                  </a:cubicBezTo>
                  <a:cubicBezTo>
                    <a:pt x="2396" y="630"/>
                    <a:pt x="2374" y="608"/>
                    <a:pt x="2433" y="572"/>
                  </a:cubicBezTo>
                  <a:cubicBezTo>
                    <a:pt x="2499" y="528"/>
                    <a:pt x="2587" y="498"/>
                    <a:pt x="2645" y="476"/>
                  </a:cubicBezTo>
                  <a:cubicBezTo>
                    <a:pt x="2660" y="469"/>
                    <a:pt x="2667" y="469"/>
                    <a:pt x="2674" y="469"/>
                  </a:cubicBezTo>
                  <a:cubicBezTo>
                    <a:pt x="2719" y="469"/>
                    <a:pt x="2748" y="521"/>
                    <a:pt x="2792" y="535"/>
                  </a:cubicBezTo>
                  <a:cubicBezTo>
                    <a:pt x="2843" y="550"/>
                    <a:pt x="2872" y="564"/>
                    <a:pt x="2843" y="608"/>
                  </a:cubicBezTo>
                  <a:cubicBezTo>
                    <a:pt x="2821" y="660"/>
                    <a:pt x="2850" y="726"/>
                    <a:pt x="2931" y="733"/>
                  </a:cubicBezTo>
                  <a:lnTo>
                    <a:pt x="2938" y="733"/>
                  </a:lnTo>
                  <a:cubicBezTo>
                    <a:pt x="3012" y="733"/>
                    <a:pt x="3033" y="667"/>
                    <a:pt x="3070" y="638"/>
                  </a:cubicBezTo>
                  <a:cubicBezTo>
                    <a:pt x="3114" y="601"/>
                    <a:pt x="3231" y="484"/>
                    <a:pt x="3275" y="440"/>
                  </a:cubicBezTo>
                  <a:cubicBezTo>
                    <a:pt x="3319" y="396"/>
                    <a:pt x="3363" y="315"/>
                    <a:pt x="3385" y="264"/>
                  </a:cubicBezTo>
                  <a:cubicBezTo>
                    <a:pt x="3414" y="213"/>
                    <a:pt x="3349" y="227"/>
                    <a:pt x="3349" y="183"/>
                  </a:cubicBezTo>
                  <a:cubicBezTo>
                    <a:pt x="3349" y="147"/>
                    <a:pt x="3400" y="125"/>
                    <a:pt x="3459" y="125"/>
                  </a:cubicBezTo>
                  <a:cubicBezTo>
                    <a:pt x="3517" y="125"/>
                    <a:pt x="3546" y="66"/>
                    <a:pt x="3546" y="66"/>
                  </a:cubicBezTo>
                  <a:cubicBezTo>
                    <a:pt x="3546" y="66"/>
                    <a:pt x="3539" y="66"/>
                    <a:pt x="3524" y="73"/>
                  </a:cubicBezTo>
                  <a:cubicBezTo>
                    <a:pt x="3546" y="52"/>
                    <a:pt x="3583" y="30"/>
                    <a:pt x="3605" y="30"/>
                  </a:cubicBezTo>
                  <a:lnTo>
                    <a:pt x="3605" y="0"/>
                  </a:lnTo>
                  <a:lnTo>
                    <a:pt x="3605" y="0"/>
                  </a:lnTo>
                  <a:lnTo>
                    <a:pt x="3605" y="0"/>
                  </a:lnTo>
                  <a:cubicBezTo>
                    <a:pt x="3576" y="0"/>
                    <a:pt x="3546" y="15"/>
                    <a:pt x="3510" y="44"/>
                  </a:cubicBezTo>
                  <a:cubicBezTo>
                    <a:pt x="3444" y="95"/>
                    <a:pt x="3444" y="95"/>
                    <a:pt x="3444" y="95"/>
                  </a:cubicBezTo>
                  <a:cubicBezTo>
                    <a:pt x="3363" y="103"/>
                    <a:pt x="3312" y="132"/>
                    <a:pt x="3312" y="183"/>
                  </a:cubicBezTo>
                  <a:cubicBezTo>
                    <a:pt x="3312" y="227"/>
                    <a:pt x="3341" y="242"/>
                    <a:pt x="3356" y="249"/>
                  </a:cubicBezTo>
                  <a:lnTo>
                    <a:pt x="3363" y="249"/>
                  </a:lnTo>
                  <a:lnTo>
                    <a:pt x="3363" y="249"/>
                  </a:lnTo>
                  <a:cubicBezTo>
                    <a:pt x="3341" y="293"/>
                    <a:pt x="3297" y="381"/>
                    <a:pt x="3253" y="418"/>
                  </a:cubicBezTo>
                  <a:cubicBezTo>
                    <a:pt x="3151" y="528"/>
                    <a:pt x="3085" y="594"/>
                    <a:pt x="3055" y="616"/>
                  </a:cubicBezTo>
                  <a:cubicBezTo>
                    <a:pt x="3041" y="623"/>
                    <a:pt x="3026" y="638"/>
                    <a:pt x="3019" y="652"/>
                  </a:cubicBezTo>
                  <a:cubicBezTo>
                    <a:pt x="2990" y="682"/>
                    <a:pt x="2975" y="704"/>
                    <a:pt x="2938" y="704"/>
                  </a:cubicBezTo>
                  <a:cubicBezTo>
                    <a:pt x="2938" y="704"/>
                    <a:pt x="2938" y="704"/>
                    <a:pt x="2931" y="704"/>
                  </a:cubicBezTo>
                  <a:cubicBezTo>
                    <a:pt x="2902" y="696"/>
                    <a:pt x="2880" y="682"/>
                    <a:pt x="2872" y="667"/>
                  </a:cubicBezTo>
                  <a:cubicBezTo>
                    <a:pt x="2865" y="652"/>
                    <a:pt x="2865" y="638"/>
                    <a:pt x="2872" y="623"/>
                  </a:cubicBezTo>
                  <a:cubicBezTo>
                    <a:pt x="2880" y="608"/>
                    <a:pt x="2887" y="579"/>
                    <a:pt x="2880" y="557"/>
                  </a:cubicBezTo>
                  <a:cubicBezTo>
                    <a:pt x="2865" y="528"/>
                    <a:pt x="2836" y="521"/>
                    <a:pt x="2799" y="506"/>
                  </a:cubicBezTo>
                  <a:cubicBezTo>
                    <a:pt x="2792" y="506"/>
                    <a:pt x="2777" y="491"/>
                    <a:pt x="2762" y="476"/>
                  </a:cubicBezTo>
                  <a:cubicBezTo>
                    <a:pt x="2740" y="462"/>
                    <a:pt x="2711" y="440"/>
                    <a:pt x="2674" y="440"/>
                  </a:cubicBezTo>
                  <a:cubicBezTo>
                    <a:pt x="2660" y="440"/>
                    <a:pt x="2645" y="440"/>
                    <a:pt x="2638" y="447"/>
                  </a:cubicBezTo>
                  <a:cubicBezTo>
                    <a:pt x="2616" y="454"/>
                    <a:pt x="2601" y="462"/>
                    <a:pt x="2579" y="469"/>
                  </a:cubicBezTo>
                  <a:cubicBezTo>
                    <a:pt x="2521" y="491"/>
                    <a:pt x="2462" y="513"/>
                    <a:pt x="2418" y="542"/>
                  </a:cubicBezTo>
                  <a:cubicBezTo>
                    <a:pt x="2396" y="564"/>
                    <a:pt x="2374" y="579"/>
                    <a:pt x="2367" y="608"/>
                  </a:cubicBezTo>
                  <a:cubicBezTo>
                    <a:pt x="2367" y="638"/>
                    <a:pt x="2381" y="667"/>
                    <a:pt x="2411" y="696"/>
                  </a:cubicBezTo>
                  <a:lnTo>
                    <a:pt x="2411" y="696"/>
                  </a:lnTo>
                  <a:cubicBezTo>
                    <a:pt x="2433" y="726"/>
                    <a:pt x="2462" y="747"/>
                    <a:pt x="2484" y="762"/>
                  </a:cubicBezTo>
                  <a:cubicBezTo>
                    <a:pt x="2499" y="777"/>
                    <a:pt x="2513" y="784"/>
                    <a:pt x="2521" y="799"/>
                  </a:cubicBezTo>
                  <a:cubicBezTo>
                    <a:pt x="2535" y="821"/>
                    <a:pt x="2528" y="835"/>
                    <a:pt x="2528" y="835"/>
                  </a:cubicBezTo>
                  <a:cubicBezTo>
                    <a:pt x="2528" y="843"/>
                    <a:pt x="2513" y="850"/>
                    <a:pt x="2499" y="857"/>
                  </a:cubicBezTo>
                  <a:cubicBezTo>
                    <a:pt x="2477" y="857"/>
                    <a:pt x="2455" y="865"/>
                    <a:pt x="2440" y="872"/>
                  </a:cubicBezTo>
                  <a:cubicBezTo>
                    <a:pt x="2403" y="880"/>
                    <a:pt x="2359" y="894"/>
                    <a:pt x="2330" y="894"/>
                  </a:cubicBezTo>
                  <a:cubicBezTo>
                    <a:pt x="2315" y="894"/>
                    <a:pt x="2308" y="887"/>
                    <a:pt x="2301" y="887"/>
                  </a:cubicBezTo>
                  <a:cubicBezTo>
                    <a:pt x="2271" y="865"/>
                    <a:pt x="2242" y="857"/>
                    <a:pt x="2213" y="857"/>
                  </a:cubicBezTo>
                  <a:cubicBezTo>
                    <a:pt x="2183" y="857"/>
                    <a:pt x="2154" y="872"/>
                    <a:pt x="2125" y="894"/>
                  </a:cubicBezTo>
                  <a:cubicBezTo>
                    <a:pt x="2110" y="909"/>
                    <a:pt x="2096" y="916"/>
                    <a:pt x="2066" y="916"/>
                  </a:cubicBezTo>
                  <a:cubicBezTo>
                    <a:pt x="2059" y="916"/>
                    <a:pt x="2052" y="916"/>
                    <a:pt x="2037" y="916"/>
                  </a:cubicBezTo>
                  <a:cubicBezTo>
                    <a:pt x="2030" y="916"/>
                    <a:pt x="2015" y="916"/>
                    <a:pt x="2000" y="916"/>
                  </a:cubicBezTo>
                  <a:cubicBezTo>
                    <a:pt x="1964" y="916"/>
                    <a:pt x="1949" y="931"/>
                    <a:pt x="1934" y="953"/>
                  </a:cubicBezTo>
                  <a:cubicBezTo>
                    <a:pt x="1927" y="960"/>
                    <a:pt x="1920" y="975"/>
                    <a:pt x="1890" y="997"/>
                  </a:cubicBezTo>
                  <a:cubicBezTo>
                    <a:pt x="1876" y="1004"/>
                    <a:pt x="1861" y="1019"/>
                    <a:pt x="1854" y="1019"/>
                  </a:cubicBezTo>
                  <a:cubicBezTo>
                    <a:pt x="1810" y="1048"/>
                    <a:pt x="1795" y="1063"/>
                    <a:pt x="1766" y="1121"/>
                  </a:cubicBezTo>
                  <a:cubicBezTo>
                    <a:pt x="1751" y="1143"/>
                    <a:pt x="1744" y="1158"/>
                    <a:pt x="1729" y="1173"/>
                  </a:cubicBezTo>
                  <a:cubicBezTo>
                    <a:pt x="1707" y="1216"/>
                    <a:pt x="1678" y="1253"/>
                    <a:pt x="1714" y="1304"/>
                  </a:cubicBezTo>
                  <a:cubicBezTo>
                    <a:pt x="1729" y="1319"/>
                    <a:pt x="1729" y="1326"/>
                    <a:pt x="1737" y="1341"/>
                  </a:cubicBezTo>
                  <a:cubicBezTo>
                    <a:pt x="1737" y="1356"/>
                    <a:pt x="1744" y="1371"/>
                    <a:pt x="1773" y="1392"/>
                  </a:cubicBezTo>
                  <a:cubicBezTo>
                    <a:pt x="1788" y="1407"/>
                    <a:pt x="1802" y="1414"/>
                    <a:pt x="1824" y="1414"/>
                  </a:cubicBezTo>
                  <a:cubicBezTo>
                    <a:pt x="1861" y="1414"/>
                    <a:pt x="1890" y="1392"/>
                    <a:pt x="1920" y="1363"/>
                  </a:cubicBezTo>
                  <a:cubicBezTo>
                    <a:pt x="1964" y="1334"/>
                    <a:pt x="1993" y="1319"/>
                    <a:pt x="2037" y="1312"/>
                  </a:cubicBezTo>
                  <a:cubicBezTo>
                    <a:pt x="2044" y="1312"/>
                    <a:pt x="2052" y="1312"/>
                    <a:pt x="2052" y="1312"/>
                  </a:cubicBezTo>
                  <a:cubicBezTo>
                    <a:pt x="2059" y="1319"/>
                    <a:pt x="2059" y="1326"/>
                    <a:pt x="2059" y="1326"/>
                  </a:cubicBezTo>
                  <a:cubicBezTo>
                    <a:pt x="2059" y="1341"/>
                    <a:pt x="2059" y="1356"/>
                    <a:pt x="2066" y="1378"/>
                  </a:cubicBezTo>
                  <a:cubicBezTo>
                    <a:pt x="2081" y="1444"/>
                    <a:pt x="2088" y="1473"/>
                    <a:pt x="2110" y="1510"/>
                  </a:cubicBezTo>
                  <a:cubicBezTo>
                    <a:pt x="2125" y="1532"/>
                    <a:pt x="2125" y="1532"/>
                    <a:pt x="2103" y="1575"/>
                  </a:cubicBezTo>
                  <a:cubicBezTo>
                    <a:pt x="2088" y="1597"/>
                    <a:pt x="2081" y="1611"/>
                    <a:pt x="2066" y="1619"/>
                  </a:cubicBezTo>
                  <a:cubicBezTo>
                    <a:pt x="2052" y="1633"/>
                    <a:pt x="2037" y="1641"/>
                    <a:pt x="2022" y="1663"/>
                  </a:cubicBezTo>
                  <a:cubicBezTo>
                    <a:pt x="2015" y="1670"/>
                    <a:pt x="2008" y="1677"/>
                    <a:pt x="2000" y="1684"/>
                  </a:cubicBezTo>
                  <a:cubicBezTo>
                    <a:pt x="1978" y="1706"/>
                    <a:pt x="1942" y="1751"/>
                    <a:pt x="1993" y="1802"/>
                  </a:cubicBezTo>
                  <a:cubicBezTo>
                    <a:pt x="1964" y="1809"/>
                    <a:pt x="1949" y="1824"/>
                    <a:pt x="1927" y="1838"/>
                  </a:cubicBezTo>
                  <a:cubicBezTo>
                    <a:pt x="1920" y="1831"/>
                    <a:pt x="1905" y="1831"/>
                    <a:pt x="1890" y="1831"/>
                  </a:cubicBezTo>
                  <a:cubicBezTo>
                    <a:pt x="1876" y="1831"/>
                    <a:pt x="1854" y="1824"/>
                    <a:pt x="1839" y="1824"/>
                  </a:cubicBezTo>
                  <a:cubicBezTo>
                    <a:pt x="1810" y="1816"/>
                    <a:pt x="1781" y="1809"/>
                    <a:pt x="1751" y="1809"/>
                  </a:cubicBezTo>
                  <a:cubicBezTo>
                    <a:pt x="1722" y="1809"/>
                    <a:pt x="1692" y="1816"/>
                    <a:pt x="1671" y="1838"/>
                  </a:cubicBezTo>
                  <a:cubicBezTo>
                    <a:pt x="1649" y="1853"/>
                    <a:pt x="1634" y="1860"/>
                    <a:pt x="1627" y="1868"/>
                  </a:cubicBezTo>
                  <a:cubicBezTo>
                    <a:pt x="1583" y="1882"/>
                    <a:pt x="1568" y="1904"/>
                    <a:pt x="1583" y="1970"/>
                  </a:cubicBezTo>
                  <a:cubicBezTo>
                    <a:pt x="1597" y="2044"/>
                    <a:pt x="1619" y="2088"/>
                    <a:pt x="1649" y="2117"/>
                  </a:cubicBezTo>
                  <a:cubicBezTo>
                    <a:pt x="1649" y="2124"/>
                    <a:pt x="1641" y="2124"/>
                    <a:pt x="1641" y="2124"/>
                  </a:cubicBezTo>
                  <a:cubicBezTo>
                    <a:pt x="1627" y="2139"/>
                    <a:pt x="1619" y="2146"/>
                    <a:pt x="1605" y="2153"/>
                  </a:cubicBezTo>
                  <a:cubicBezTo>
                    <a:pt x="1583" y="2168"/>
                    <a:pt x="1568" y="2183"/>
                    <a:pt x="1539" y="2227"/>
                  </a:cubicBezTo>
                  <a:cubicBezTo>
                    <a:pt x="1531" y="2249"/>
                    <a:pt x="1517" y="2256"/>
                    <a:pt x="1509" y="2271"/>
                  </a:cubicBezTo>
                  <a:cubicBezTo>
                    <a:pt x="1488" y="2285"/>
                    <a:pt x="1473" y="2307"/>
                    <a:pt x="1473" y="2359"/>
                  </a:cubicBezTo>
                  <a:cubicBezTo>
                    <a:pt x="1473" y="2395"/>
                    <a:pt x="1473" y="2410"/>
                    <a:pt x="1480" y="2425"/>
                  </a:cubicBezTo>
                  <a:cubicBezTo>
                    <a:pt x="1480" y="2425"/>
                    <a:pt x="1473" y="2425"/>
                    <a:pt x="1465" y="2432"/>
                  </a:cubicBezTo>
                  <a:cubicBezTo>
                    <a:pt x="1458" y="2439"/>
                    <a:pt x="1451" y="2439"/>
                    <a:pt x="1443" y="2447"/>
                  </a:cubicBezTo>
                  <a:cubicBezTo>
                    <a:pt x="1407" y="2469"/>
                    <a:pt x="1400" y="2476"/>
                    <a:pt x="1370" y="2527"/>
                  </a:cubicBezTo>
                  <a:cubicBezTo>
                    <a:pt x="1363" y="2542"/>
                    <a:pt x="1355" y="2556"/>
                    <a:pt x="1355" y="2564"/>
                  </a:cubicBezTo>
                  <a:cubicBezTo>
                    <a:pt x="1341" y="2586"/>
                    <a:pt x="1341" y="2593"/>
                    <a:pt x="1290" y="2608"/>
                  </a:cubicBezTo>
                  <a:cubicBezTo>
                    <a:pt x="1268" y="2608"/>
                    <a:pt x="1246" y="2615"/>
                    <a:pt x="1238" y="2615"/>
                  </a:cubicBezTo>
                  <a:cubicBezTo>
                    <a:pt x="1209" y="2615"/>
                    <a:pt x="1202" y="2608"/>
                    <a:pt x="1187" y="2579"/>
                  </a:cubicBezTo>
                  <a:cubicBezTo>
                    <a:pt x="1172" y="2549"/>
                    <a:pt x="1150" y="2520"/>
                    <a:pt x="1121" y="2520"/>
                  </a:cubicBezTo>
                  <a:cubicBezTo>
                    <a:pt x="1084" y="2520"/>
                    <a:pt x="1070" y="2556"/>
                    <a:pt x="1062" y="2571"/>
                  </a:cubicBezTo>
                  <a:cubicBezTo>
                    <a:pt x="1055" y="2586"/>
                    <a:pt x="1055" y="2601"/>
                    <a:pt x="1048" y="2608"/>
                  </a:cubicBezTo>
                  <a:cubicBezTo>
                    <a:pt x="1040" y="2644"/>
                    <a:pt x="1033" y="2652"/>
                    <a:pt x="997" y="2674"/>
                  </a:cubicBezTo>
                  <a:cubicBezTo>
                    <a:pt x="974" y="2681"/>
                    <a:pt x="974" y="2681"/>
                    <a:pt x="974" y="2681"/>
                  </a:cubicBezTo>
                  <a:cubicBezTo>
                    <a:pt x="916" y="2710"/>
                    <a:pt x="887" y="2725"/>
                    <a:pt x="864" y="2784"/>
                  </a:cubicBezTo>
                  <a:cubicBezTo>
                    <a:pt x="857" y="2798"/>
                    <a:pt x="843" y="2798"/>
                    <a:pt x="828" y="2806"/>
                  </a:cubicBezTo>
                  <a:cubicBezTo>
                    <a:pt x="806" y="2820"/>
                    <a:pt x="777" y="2842"/>
                    <a:pt x="784" y="2894"/>
                  </a:cubicBezTo>
                  <a:cubicBezTo>
                    <a:pt x="784" y="2930"/>
                    <a:pt x="799" y="2945"/>
                    <a:pt x="813" y="2952"/>
                  </a:cubicBezTo>
                  <a:cubicBezTo>
                    <a:pt x="813" y="2960"/>
                    <a:pt x="821" y="2967"/>
                    <a:pt x="821" y="2996"/>
                  </a:cubicBezTo>
                  <a:cubicBezTo>
                    <a:pt x="828" y="3011"/>
                    <a:pt x="828" y="3033"/>
                    <a:pt x="835" y="3047"/>
                  </a:cubicBezTo>
                  <a:cubicBezTo>
                    <a:pt x="843" y="3084"/>
                    <a:pt x="843" y="3099"/>
                    <a:pt x="813" y="3143"/>
                  </a:cubicBezTo>
                  <a:cubicBezTo>
                    <a:pt x="791" y="3172"/>
                    <a:pt x="769" y="3201"/>
                    <a:pt x="762" y="3223"/>
                  </a:cubicBezTo>
                  <a:cubicBezTo>
                    <a:pt x="755" y="3231"/>
                    <a:pt x="755" y="3231"/>
                    <a:pt x="755" y="3231"/>
                  </a:cubicBezTo>
                  <a:cubicBezTo>
                    <a:pt x="755" y="3238"/>
                    <a:pt x="755" y="3238"/>
                    <a:pt x="755" y="3238"/>
                  </a:cubicBezTo>
                  <a:cubicBezTo>
                    <a:pt x="755" y="3282"/>
                    <a:pt x="755" y="3333"/>
                    <a:pt x="784" y="3377"/>
                  </a:cubicBezTo>
                  <a:cubicBezTo>
                    <a:pt x="821" y="3443"/>
                    <a:pt x="843" y="3531"/>
                    <a:pt x="821" y="3575"/>
                  </a:cubicBezTo>
                  <a:cubicBezTo>
                    <a:pt x="813" y="3582"/>
                    <a:pt x="806" y="3597"/>
                    <a:pt x="799" y="3619"/>
                  </a:cubicBezTo>
                  <a:cubicBezTo>
                    <a:pt x="784" y="3641"/>
                    <a:pt x="755" y="3700"/>
                    <a:pt x="740" y="3700"/>
                  </a:cubicBezTo>
                  <a:cubicBezTo>
                    <a:pt x="733" y="3700"/>
                    <a:pt x="725" y="3692"/>
                    <a:pt x="711" y="3678"/>
                  </a:cubicBezTo>
                  <a:cubicBezTo>
                    <a:pt x="696" y="3663"/>
                    <a:pt x="681" y="3641"/>
                    <a:pt x="645" y="3634"/>
                  </a:cubicBezTo>
                  <a:cubicBezTo>
                    <a:pt x="645" y="3634"/>
                    <a:pt x="638" y="3634"/>
                    <a:pt x="630" y="3634"/>
                  </a:cubicBezTo>
                  <a:cubicBezTo>
                    <a:pt x="579" y="3634"/>
                    <a:pt x="550" y="3670"/>
                    <a:pt x="528" y="3700"/>
                  </a:cubicBezTo>
                  <a:cubicBezTo>
                    <a:pt x="520" y="3714"/>
                    <a:pt x="513" y="3722"/>
                    <a:pt x="506" y="3729"/>
                  </a:cubicBezTo>
                  <a:cubicBezTo>
                    <a:pt x="476" y="3758"/>
                    <a:pt x="440" y="3795"/>
                    <a:pt x="447" y="3846"/>
                  </a:cubicBezTo>
                  <a:cubicBezTo>
                    <a:pt x="454" y="3868"/>
                    <a:pt x="462" y="3890"/>
                    <a:pt x="469" y="3912"/>
                  </a:cubicBezTo>
                  <a:cubicBezTo>
                    <a:pt x="476" y="3934"/>
                    <a:pt x="491" y="3956"/>
                    <a:pt x="483" y="3978"/>
                  </a:cubicBezTo>
                  <a:cubicBezTo>
                    <a:pt x="483" y="3993"/>
                    <a:pt x="483" y="4000"/>
                    <a:pt x="483" y="4015"/>
                  </a:cubicBezTo>
                  <a:cubicBezTo>
                    <a:pt x="476" y="4037"/>
                    <a:pt x="476" y="4051"/>
                    <a:pt x="447" y="4073"/>
                  </a:cubicBezTo>
                  <a:cubicBezTo>
                    <a:pt x="440" y="4088"/>
                    <a:pt x="440" y="4088"/>
                    <a:pt x="440" y="4088"/>
                  </a:cubicBezTo>
                  <a:cubicBezTo>
                    <a:pt x="410" y="4110"/>
                    <a:pt x="396" y="4132"/>
                    <a:pt x="403" y="4161"/>
                  </a:cubicBezTo>
                  <a:cubicBezTo>
                    <a:pt x="410" y="4183"/>
                    <a:pt x="447" y="4191"/>
                    <a:pt x="476" y="4198"/>
                  </a:cubicBezTo>
                  <a:cubicBezTo>
                    <a:pt x="535" y="4198"/>
                    <a:pt x="564" y="4227"/>
                    <a:pt x="593" y="4264"/>
                  </a:cubicBezTo>
                  <a:cubicBezTo>
                    <a:pt x="601" y="4271"/>
                    <a:pt x="601" y="4271"/>
                    <a:pt x="601" y="4271"/>
                  </a:cubicBezTo>
                  <a:cubicBezTo>
                    <a:pt x="615" y="4286"/>
                    <a:pt x="623" y="4301"/>
                    <a:pt x="623" y="4322"/>
                  </a:cubicBezTo>
                  <a:cubicBezTo>
                    <a:pt x="630" y="4330"/>
                    <a:pt x="630" y="4344"/>
                    <a:pt x="638" y="4366"/>
                  </a:cubicBezTo>
                  <a:cubicBezTo>
                    <a:pt x="652" y="4396"/>
                    <a:pt x="667" y="4410"/>
                    <a:pt x="681" y="4425"/>
                  </a:cubicBezTo>
                  <a:cubicBezTo>
                    <a:pt x="689" y="4425"/>
                    <a:pt x="696" y="4432"/>
                    <a:pt x="703" y="4447"/>
                  </a:cubicBezTo>
                  <a:cubicBezTo>
                    <a:pt x="718" y="4469"/>
                    <a:pt x="740" y="4513"/>
                    <a:pt x="733" y="4557"/>
                  </a:cubicBezTo>
                  <a:cubicBezTo>
                    <a:pt x="725" y="4594"/>
                    <a:pt x="718" y="4608"/>
                    <a:pt x="718" y="4608"/>
                  </a:cubicBezTo>
                  <a:cubicBezTo>
                    <a:pt x="718" y="4608"/>
                    <a:pt x="711" y="4608"/>
                    <a:pt x="703" y="4601"/>
                  </a:cubicBezTo>
                  <a:cubicBezTo>
                    <a:pt x="681" y="4586"/>
                    <a:pt x="652" y="4579"/>
                    <a:pt x="630" y="4579"/>
                  </a:cubicBezTo>
                  <a:cubicBezTo>
                    <a:pt x="593" y="4579"/>
                    <a:pt x="564" y="4594"/>
                    <a:pt x="550" y="4608"/>
                  </a:cubicBezTo>
                  <a:cubicBezTo>
                    <a:pt x="535" y="4623"/>
                    <a:pt x="535" y="4638"/>
                    <a:pt x="535" y="4660"/>
                  </a:cubicBezTo>
                  <a:cubicBezTo>
                    <a:pt x="542" y="4689"/>
                    <a:pt x="571" y="4696"/>
                    <a:pt x="593" y="4703"/>
                  </a:cubicBezTo>
                  <a:lnTo>
                    <a:pt x="601" y="4703"/>
                  </a:lnTo>
                  <a:cubicBezTo>
                    <a:pt x="608" y="4718"/>
                    <a:pt x="601" y="4740"/>
                    <a:pt x="593" y="4747"/>
                  </a:cubicBezTo>
                  <a:cubicBezTo>
                    <a:pt x="593" y="4755"/>
                    <a:pt x="586" y="4755"/>
                    <a:pt x="586" y="4755"/>
                  </a:cubicBezTo>
                  <a:cubicBezTo>
                    <a:pt x="586" y="4755"/>
                    <a:pt x="579" y="4755"/>
                    <a:pt x="571" y="4747"/>
                  </a:cubicBezTo>
                  <a:cubicBezTo>
                    <a:pt x="557" y="4740"/>
                    <a:pt x="542" y="4733"/>
                    <a:pt x="535" y="4725"/>
                  </a:cubicBezTo>
                  <a:cubicBezTo>
                    <a:pt x="513" y="4711"/>
                    <a:pt x="491" y="4696"/>
                    <a:pt x="469" y="4696"/>
                  </a:cubicBezTo>
                  <a:cubicBezTo>
                    <a:pt x="447" y="4696"/>
                    <a:pt x="432" y="4703"/>
                    <a:pt x="410" y="4725"/>
                  </a:cubicBezTo>
                  <a:cubicBezTo>
                    <a:pt x="396" y="4747"/>
                    <a:pt x="374" y="4762"/>
                    <a:pt x="359" y="4777"/>
                  </a:cubicBezTo>
                  <a:cubicBezTo>
                    <a:pt x="337" y="4784"/>
                    <a:pt x="322" y="4799"/>
                    <a:pt x="308" y="4813"/>
                  </a:cubicBezTo>
                  <a:cubicBezTo>
                    <a:pt x="300" y="4821"/>
                    <a:pt x="286" y="4828"/>
                    <a:pt x="271" y="4843"/>
                  </a:cubicBezTo>
                  <a:cubicBezTo>
                    <a:pt x="242" y="4865"/>
                    <a:pt x="205" y="4894"/>
                    <a:pt x="205" y="4923"/>
                  </a:cubicBezTo>
                  <a:cubicBezTo>
                    <a:pt x="205" y="4938"/>
                    <a:pt x="205" y="4953"/>
                    <a:pt x="220" y="4967"/>
                  </a:cubicBezTo>
                  <a:cubicBezTo>
                    <a:pt x="256" y="5004"/>
                    <a:pt x="293" y="5019"/>
                    <a:pt x="315" y="5026"/>
                  </a:cubicBezTo>
                  <a:cubicBezTo>
                    <a:pt x="322" y="5026"/>
                    <a:pt x="322" y="5026"/>
                    <a:pt x="322" y="5026"/>
                  </a:cubicBezTo>
                  <a:cubicBezTo>
                    <a:pt x="337" y="5033"/>
                    <a:pt x="344" y="5048"/>
                    <a:pt x="337" y="5077"/>
                  </a:cubicBezTo>
                  <a:lnTo>
                    <a:pt x="337" y="5077"/>
                  </a:lnTo>
                  <a:cubicBezTo>
                    <a:pt x="337" y="5084"/>
                    <a:pt x="337" y="5092"/>
                    <a:pt x="337" y="5092"/>
                  </a:cubicBezTo>
                  <a:cubicBezTo>
                    <a:pt x="330" y="5092"/>
                    <a:pt x="330" y="5092"/>
                    <a:pt x="322" y="5084"/>
                  </a:cubicBezTo>
                  <a:cubicBezTo>
                    <a:pt x="308" y="5084"/>
                    <a:pt x="293" y="5077"/>
                    <a:pt x="278" y="5070"/>
                  </a:cubicBezTo>
                  <a:cubicBezTo>
                    <a:pt x="256" y="5063"/>
                    <a:pt x="234" y="5055"/>
                    <a:pt x="212" y="5055"/>
                  </a:cubicBezTo>
                  <a:cubicBezTo>
                    <a:pt x="190" y="5055"/>
                    <a:pt x="176" y="5063"/>
                    <a:pt x="169" y="5077"/>
                  </a:cubicBezTo>
                  <a:cubicBezTo>
                    <a:pt x="154" y="5099"/>
                    <a:pt x="139" y="5129"/>
                    <a:pt x="132" y="5158"/>
                  </a:cubicBezTo>
                  <a:cubicBezTo>
                    <a:pt x="132" y="5165"/>
                    <a:pt x="132" y="5172"/>
                    <a:pt x="132" y="5180"/>
                  </a:cubicBezTo>
                  <a:cubicBezTo>
                    <a:pt x="117" y="5180"/>
                    <a:pt x="95" y="5180"/>
                    <a:pt x="66" y="5209"/>
                  </a:cubicBezTo>
                  <a:cubicBezTo>
                    <a:pt x="59" y="5216"/>
                    <a:pt x="0" y="5275"/>
                    <a:pt x="7" y="5334"/>
                  </a:cubicBezTo>
                  <a:cubicBezTo>
                    <a:pt x="15" y="5356"/>
                    <a:pt x="29" y="5370"/>
                    <a:pt x="51" y="5385"/>
                  </a:cubicBezTo>
                  <a:cubicBezTo>
                    <a:pt x="59" y="5385"/>
                    <a:pt x="73" y="5392"/>
                    <a:pt x="88" y="5400"/>
                  </a:cubicBezTo>
                  <a:cubicBezTo>
                    <a:pt x="117" y="5414"/>
                    <a:pt x="132" y="5414"/>
                    <a:pt x="147" y="5458"/>
                  </a:cubicBezTo>
                  <a:cubicBezTo>
                    <a:pt x="161" y="5524"/>
                    <a:pt x="183" y="5597"/>
                    <a:pt x="242" y="5620"/>
                  </a:cubicBezTo>
                  <a:cubicBezTo>
                    <a:pt x="256" y="5627"/>
                    <a:pt x="278" y="5634"/>
                    <a:pt x="308" y="5634"/>
                  </a:cubicBezTo>
                  <a:cubicBezTo>
                    <a:pt x="359" y="5634"/>
                    <a:pt x="403" y="5627"/>
                    <a:pt x="410" y="5620"/>
                  </a:cubicBezTo>
                  <a:cubicBezTo>
                    <a:pt x="418" y="5620"/>
                    <a:pt x="418" y="5620"/>
                    <a:pt x="418" y="5620"/>
                  </a:cubicBezTo>
                  <a:cubicBezTo>
                    <a:pt x="425" y="5620"/>
                    <a:pt x="425" y="5620"/>
                    <a:pt x="425" y="5620"/>
                  </a:cubicBezTo>
                  <a:cubicBezTo>
                    <a:pt x="447" y="5597"/>
                    <a:pt x="469" y="5590"/>
                    <a:pt x="491" y="5583"/>
                  </a:cubicBezTo>
                  <a:cubicBezTo>
                    <a:pt x="513" y="5575"/>
                    <a:pt x="535" y="5568"/>
                    <a:pt x="557" y="5546"/>
                  </a:cubicBezTo>
                  <a:cubicBezTo>
                    <a:pt x="593" y="5524"/>
                    <a:pt x="615" y="5517"/>
                    <a:pt x="667" y="5495"/>
                  </a:cubicBezTo>
                  <a:cubicBezTo>
                    <a:pt x="696" y="5488"/>
                    <a:pt x="696" y="5488"/>
                    <a:pt x="696" y="5488"/>
                  </a:cubicBezTo>
                  <a:cubicBezTo>
                    <a:pt x="733" y="5473"/>
                    <a:pt x="733" y="5473"/>
                    <a:pt x="733" y="5473"/>
                  </a:cubicBezTo>
                  <a:cubicBezTo>
                    <a:pt x="791" y="5451"/>
                    <a:pt x="857" y="5422"/>
                    <a:pt x="887" y="5422"/>
                  </a:cubicBezTo>
                  <a:cubicBezTo>
                    <a:pt x="894" y="5414"/>
                    <a:pt x="894" y="5414"/>
                    <a:pt x="894" y="5414"/>
                  </a:cubicBezTo>
                  <a:cubicBezTo>
                    <a:pt x="916" y="5414"/>
                    <a:pt x="938" y="5407"/>
                    <a:pt x="960" y="5407"/>
                  </a:cubicBezTo>
                  <a:cubicBezTo>
                    <a:pt x="982" y="5407"/>
                    <a:pt x="997" y="5414"/>
                    <a:pt x="1011" y="5429"/>
                  </a:cubicBezTo>
                  <a:cubicBezTo>
                    <a:pt x="1026" y="5436"/>
                    <a:pt x="1033" y="5451"/>
                    <a:pt x="1040" y="5458"/>
                  </a:cubicBezTo>
                  <a:cubicBezTo>
                    <a:pt x="1070" y="5488"/>
                    <a:pt x="1092" y="5510"/>
                    <a:pt x="1121" y="5539"/>
                  </a:cubicBezTo>
                  <a:cubicBezTo>
                    <a:pt x="1128" y="5561"/>
                    <a:pt x="1143" y="5575"/>
                    <a:pt x="1158" y="5590"/>
                  </a:cubicBezTo>
                  <a:cubicBezTo>
                    <a:pt x="1194" y="5620"/>
                    <a:pt x="1209" y="5641"/>
                    <a:pt x="1209" y="5671"/>
                  </a:cubicBezTo>
                  <a:cubicBezTo>
                    <a:pt x="1194" y="5744"/>
                    <a:pt x="1187" y="5839"/>
                    <a:pt x="1209" y="5898"/>
                  </a:cubicBezTo>
                  <a:cubicBezTo>
                    <a:pt x="1224" y="5942"/>
                    <a:pt x="1238" y="5949"/>
                    <a:pt x="1260" y="5956"/>
                  </a:cubicBezTo>
                  <a:cubicBezTo>
                    <a:pt x="1260" y="5956"/>
                    <a:pt x="1268" y="5964"/>
                    <a:pt x="1275" y="5971"/>
                  </a:cubicBezTo>
                  <a:cubicBezTo>
                    <a:pt x="1282" y="5979"/>
                    <a:pt x="1282" y="6008"/>
                    <a:pt x="1282" y="6037"/>
                  </a:cubicBezTo>
                  <a:cubicBezTo>
                    <a:pt x="1282" y="6059"/>
                    <a:pt x="1282" y="6081"/>
                    <a:pt x="1282" y="6103"/>
                  </a:cubicBezTo>
                  <a:cubicBezTo>
                    <a:pt x="1282" y="6110"/>
                    <a:pt x="1290" y="6118"/>
                    <a:pt x="1290" y="6125"/>
                  </a:cubicBezTo>
                  <a:cubicBezTo>
                    <a:pt x="1297" y="6176"/>
                    <a:pt x="1304" y="6242"/>
                    <a:pt x="1355" y="6250"/>
                  </a:cubicBezTo>
                  <a:cubicBezTo>
                    <a:pt x="1370" y="6257"/>
                    <a:pt x="1385" y="6264"/>
                    <a:pt x="1400" y="6272"/>
                  </a:cubicBezTo>
                  <a:cubicBezTo>
                    <a:pt x="1414" y="6279"/>
                    <a:pt x="1436" y="6294"/>
                    <a:pt x="1465" y="6301"/>
                  </a:cubicBezTo>
                  <a:cubicBezTo>
                    <a:pt x="1465" y="6308"/>
                    <a:pt x="1458" y="6315"/>
                    <a:pt x="1451" y="6323"/>
                  </a:cubicBezTo>
                  <a:cubicBezTo>
                    <a:pt x="1429" y="6352"/>
                    <a:pt x="1414" y="6374"/>
                    <a:pt x="1407" y="6396"/>
                  </a:cubicBezTo>
                  <a:cubicBezTo>
                    <a:pt x="1392" y="6425"/>
                    <a:pt x="1392" y="6433"/>
                    <a:pt x="1355" y="6440"/>
                  </a:cubicBezTo>
                  <a:cubicBezTo>
                    <a:pt x="1275" y="6455"/>
                    <a:pt x="1238" y="6477"/>
                    <a:pt x="1224" y="6550"/>
                  </a:cubicBezTo>
                  <a:cubicBezTo>
                    <a:pt x="1209" y="6616"/>
                    <a:pt x="1231" y="6667"/>
                    <a:pt x="1275" y="6704"/>
                  </a:cubicBezTo>
                  <a:cubicBezTo>
                    <a:pt x="1312" y="6733"/>
                    <a:pt x="1333" y="6784"/>
                    <a:pt x="1341" y="6821"/>
                  </a:cubicBezTo>
                  <a:cubicBezTo>
                    <a:pt x="1348" y="6851"/>
                    <a:pt x="1363" y="6872"/>
                    <a:pt x="1370" y="6894"/>
                  </a:cubicBezTo>
                  <a:cubicBezTo>
                    <a:pt x="1385" y="6916"/>
                    <a:pt x="1385" y="6916"/>
                    <a:pt x="1385" y="6916"/>
                  </a:cubicBezTo>
                  <a:cubicBezTo>
                    <a:pt x="1407" y="6909"/>
                    <a:pt x="1407" y="6909"/>
                    <a:pt x="1407" y="6909"/>
                  </a:cubicBezTo>
                  <a:cubicBezTo>
                    <a:pt x="1465" y="6887"/>
                    <a:pt x="1465" y="6887"/>
                    <a:pt x="1465" y="6887"/>
                  </a:cubicBezTo>
                  <a:cubicBezTo>
                    <a:pt x="1480" y="6887"/>
                    <a:pt x="1524" y="6946"/>
                    <a:pt x="1546" y="6982"/>
                  </a:cubicBezTo>
                  <a:cubicBezTo>
                    <a:pt x="1583" y="7034"/>
                    <a:pt x="1619" y="7085"/>
                    <a:pt x="1663" y="7107"/>
                  </a:cubicBezTo>
                  <a:cubicBezTo>
                    <a:pt x="1678" y="7122"/>
                    <a:pt x="1700" y="7122"/>
                    <a:pt x="1714" y="7122"/>
                  </a:cubicBezTo>
                  <a:cubicBezTo>
                    <a:pt x="1744" y="7122"/>
                    <a:pt x="1766" y="7114"/>
                    <a:pt x="1788" y="7092"/>
                  </a:cubicBezTo>
                  <a:cubicBezTo>
                    <a:pt x="1817" y="7048"/>
                    <a:pt x="1824" y="6990"/>
                    <a:pt x="1810" y="6931"/>
                  </a:cubicBezTo>
                  <a:cubicBezTo>
                    <a:pt x="1795" y="6880"/>
                    <a:pt x="1802" y="6843"/>
                    <a:pt x="1817" y="6814"/>
                  </a:cubicBezTo>
                  <a:cubicBezTo>
                    <a:pt x="1832" y="6799"/>
                    <a:pt x="1846" y="6784"/>
                    <a:pt x="1876" y="6784"/>
                  </a:cubicBezTo>
                  <a:cubicBezTo>
                    <a:pt x="1883" y="6784"/>
                    <a:pt x="1890" y="6784"/>
                    <a:pt x="1890" y="6784"/>
                  </a:cubicBezTo>
                  <a:cubicBezTo>
                    <a:pt x="1920" y="6784"/>
                    <a:pt x="1920" y="6784"/>
                    <a:pt x="1942" y="6909"/>
                  </a:cubicBezTo>
                  <a:cubicBezTo>
                    <a:pt x="1942" y="6939"/>
                    <a:pt x="1949" y="6968"/>
                    <a:pt x="1956" y="6997"/>
                  </a:cubicBezTo>
                  <a:cubicBezTo>
                    <a:pt x="1971" y="7092"/>
                    <a:pt x="2030" y="7144"/>
                    <a:pt x="2118" y="7144"/>
                  </a:cubicBezTo>
                  <a:cubicBezTo>
                    <a:pt x="2162" y="7144"/>
                    <a:pt x="2205" y="7129"/>
                    <a:pt x="2235" y="7114"/>
                  </a:cubicBezTo>
                  <a:cubicBezTo>
                    <a:pt x="2257" y="7158"/>
                    <a:pt x="2301" y="7173"/>
                    <a:pt x="2381" y="7173"/>
                  </a:cubicBezTo>
                  <a:cubicBezTo>
                    <a:pt x="2396" y="7173"/>
                    <a:pt x="2396" y="7173"/>
                    <a:pt x="2396" y="7173"/>
                  </a:cubicBezTo>
                  <a:lnTo>
                    <a:pt x="2396" y="7173"/>
                  </a:lnTo>
                  <a:cubicBezTo>
                    <a:pt x="2396" y="7173"/>
                    <a:pt x="2396" y="7180"/>
                    <a:pt x="2389" y="7188"/>
                  </a:cubicBezTo>
                  <a:cubicBezTo>
                    <a:pt x="2381" y="7210"/>
                    <a:pt x="2359" y="7224"/>
                    <a:pt x="2345" y="7224"/>
                  </a:cubicBezTo>
                  <a:cubicBezTo>
                    <a:pt x="2337" y="7224"/>
                    <a:pt x="2330" y="7224"/>
                    <a:pt x="2323" y="7224"/>
                  </a:cubicBezTo>
                  <a:cubicBezTo>
                    <a:pt x="2257" y="7232"/>
                    <a:pt x="2257" y="7261"/>
                    <a:pt x="2250" y="7356"/>
                  </a:cubicBezTo>
                  <a:cubicBezTo>
                    <a:pt x="2250" y="7371"/>
                    <a:pt x="2250" y="7385"/>
                    <a:pt x="2250" y="7407"/>
                  </a:cubicBezTo>
                  <a:cubicBezTo>
                    <a:pt x="2250" y="7451"/>
                    <a:pt x="2250" y="7481"/>
                    <a:pt x="2271" y="7495"/>
                  </a:cubicBezTo>
                  <a:cubicBezTo>
                    <a:pt x="2279" y="7503"/>
                    <a:pt x="2293" y="7510"/>
                    <a:pt x="2308" y="7510"/>
                  </a:cubicBezTo>
                  <a:cubicBezTo>
                    <a:pt x="2345" y="7510"/>
                    <a:pt x="2381" y="7473"/>
                    <a:pt x="2440" y="7422"/>
                  </a:cubicBezTo>
                  <a:cubicBezTo>
                    <a:pt x="2455" y="7407"/>
                    <a:pt x="2477" y="7385"/>
                    <a:pt x="2484" y="7385"/>
                  </a:cubicBezTo>
                  <a:cubicBezTo>
                    <a:pt x="2528" y="7363"/>
                    <a:pt x="2535" y="7334"/>
                    <a:pt x="2535" y="7305"/>
                  </a:cubicBezTo>
                  <a:cubicBezTo>
                    <a:pt x="2535" y="7283"/>
                    <a:pt x="2543" y="7268"/>
                    <a:pt x="2550" y="7239"/>
                  </a:cubicBezTo>
                  <a:cubicBezTo>
                    <a:pt x="2550" y="7224"/>
                    <a:pt x="2564" y="7173"/>
                    <a:pt x="2579" y="7173"/>
                  </a:cubicBezTo>
                  <a:cubicBezTo>
                    <a:pt x="2587" y="7173"/>
                    <a:pt x="2594" y="7180"/>
                    <a:pt x="2623" y="7202"/>
                  </a:cubicBezTo>
                  <a:cubicBezTo>
                    <a:pt x="2645" y="7217"/>
                    <a:pt x="2667" y="7224"/>
                    <a:pt x="2689" y="7224"/>
                  </a:cubicBezTo>
                  <a:cubicBezTo>
                    <a:pt x="2733" y="7224"/>
                    <a:pt x="2748" y="7180"/>
                    <a:pt x="2762" y="7151"/>
                  </a:cubicBezTo>
                  <a:cubicBezTo>
                    <a:pt x="2770" y="7136"/>
                    <a:pt x="2777" y="7122"/>
                    <a:pt x="2784" y="7114"/>
                  </a:cubicBezTo>
                  <a:cubicBezTo>
                    <a:pt x="2784" y="7107"/>
                    <a:pt x="2784" y="7107"/>
                    <a:pt x="2799" y="7107"/>
                  </a:cubicBezTo>
                  <a:cubicBezTo>
                    <a:pt x="2828" y="7107"/>
                    <a:pt x="2872" y="7136"/>
                    <a:pt x="2887" y="7144"/>
                  </a:cubicBezTo>
                  <a:cubicBezTo>
                    <a:pt x="2931" y="7100"/>
                    <a:pt x="2931" y="7100"/>
                    <a:pt x="2931" y="7100"/>
                  </a:cubicBezTo>
                  <a:cubicBezTo>
                    <a:pt x="2850" y="6990"/>
                    <a:pt x="2850" y="6990"/>
                    <a:pt x="2850" y="6990"/>
                  </a:cubicBezTo>
                  <a:cubicBezTo>
                    <a:pt x="2887" y="6960"/>
                    <a:pt x="2887" y="6960"/>
                    <a:pt x="2887" y="6960"/>
                  </a:cubicBezTo>
                  <a:lnTo>
                    <a:pt x="2887" y="6960"/>
                  </a:lnTo>
                  <a:cubicBezTo>
                    <a:pt x="2894" y="6960"/>
                    <a:pt x="2894" y="6960"/>
                    <a:pt x="2894" y="6960"/>
                  </a:cubicBezTo>
                  <a:cubicBezTo>
                    <a:pt x="2902" y="6946"/>
                    <a:pt x="2902" y="6946"/>
                    <a:pt x="2902" y="6946"/>
                  </a:cubicBezTo>
                  <a:cubicBezTo>
                    <a:pt x="2902" y="6931"/>
                    <a:pt x="2902" y="6931"/>
                    <a:pt x="2902" y="6931"/>
                  </a:cubicBezTo>
                  <a:cubicBezTo>
                    <a:pt x="2902" y="6902"/>
                    <a:pt x="2894" y="6880"/>
                    <a:pt x="2880" y="6865"/>
                  </a:cubicBezTo>
                  <a:cubicBezTo>
                    <a:pt x="2872" y="6843"/>
                    <a:pt x="2858" y="6836"/>
                    <a:pt x="2828" y="6836"/>
                  </a:cubicBezTo>
                  <a:lnTo>
                    <a:pt x="2821" y="6836"/>
                  </a:lnTo>
                  <a:lnTo>
                    <a:pt x="2821" y="6829"/>
                  </a:lnTo>
                  <a:cubicBezTo>
                    <a:pt x="2821" y="6806"/>
                    <a:pt x="2828" y="6806"/>
                    <a:pt x="2828" y="6799"/>
                  </a:cubicBezTo>
                  <a:lnTo>
                    <a:pt x="2828" y="6799"/>
                  </a:lnTo>
                  <a:lnTo>
                    <a:pt x="2828" y="6799"/>
                  </a:lnTo>
                  <a:cubicBezTo>
                    <a:pt x="2850" y="6792"/>
                    <a:pt x="2872" y="6784"/>
                    <a:pt x="2887" y="6741"/>
                  </a:cubicBezTo>
                  <a:cubicBezTo>
                    <a:pt x="2902" y="6689"/>
                    <a:pt x="2902" y="6660"/>
                    <a:pt x="2894" y="6631"/>
                  </a:cubicBezTo>
                  <a:cubicBezTo>
                    <a:pt x="2894" y="6616"/>
                    <a:pt x="2887" y="6594"/>
                    <a:pt x="2887" y="6572"/>
                  </a:cubicBezTo>
                  <a:cubicBezTo>
                    <a:pt x="2887" y="6550"/>
                    <a:pt x="2887" y="6550"/>
                    <a:pt x="2902" y="6543"/>
                  </a:cubicBezTo>
                  <a:cubicBezTo>
                    <a:pt x="2909" y="6535"/>
                    <a:pt x="2931" y="6513"/>
                    <a:pt x="2945" y="6470"/>
                  </a:cubicBezTo>
                  <a:cubicBezTo>
                    <a:pt x="2960" y="6403"/>
                    <a:pt x="2953" y="6367"/>
                    <a:pt x="2945" y="6330"/>
                  </a:cubicBezTo>
                  <a:cubicBezTo>
                    <a:pt x="2938" y="6315"/>
                    <a:pt x="2938" y="6294"/>
                    <a:pt x="2931" y="6272"/>
                  </a:cubicBezTo>
                  <a:cubicBezTo>
                    <a:pt x="2924" y="6198"/>
                    <a:pt x="2894" y="6154"/>
                    <a:pt x="2865" y="6103"/>
                  </a:cubicBezTo>
                  <a:cubicBezTo>
                    <a:pt x="2850" y="6081"/>
                    <a:pt x="2850" y="6081"/>
                    <a:pt x="2850" y="6081"/>
                  </a:cubicBezTo>
                  <a:cubicBezTo>
                    <a:pt x="2836" y="6059"/>
                    <a:pt x="2836" y="6059"/>
                    <a:pt x="2836" y="6059"/>
                  </a:cubicBezTo>
                  <a:cubicBezTo>
                    <a:pt x="2799" y="6001"/>
                    <a:pt x="2748" y="5913"/>
                    <a:pt x="2726" y="5832"/>
                  </a:cubicBezTo>
                  <a:cubicBezTo>
                    <a:pt x="2704" y="5729"/>
                    <a:pt x="2711" y="5612"/>
                    <a:pt x="2726" y="5575"/>
                  </a:cubicBezTo>
                  <a:cubicBezTo>
                    <a:pt x="2777" y="5480"/>
                    <a:pt x="2770" y="5400"/>
                    <a:pt x="2711" y="5370"/>
                  </a:cubicBezTo>
                  <a:cubicBezTo>
                    <a:pt x="2652" y="5334"/>
                    <a:pt x="2638" y="5312"/>
                    <a:pt x="2660" y="5260"/>
                  </a:cubicBezTo>
                  <a:cubicBezTo>
                    <a:pt x="2660" y="5253"/>
                    <a:pt x="2660" y="5253"/>
                    <a:pt x="2660" y="5253"/>
                  </a:cubicBezTo>
                  <a:cubicBezTo>
                    <a:pt x="2689" y="5180"/>
                    <a:pt x="2704" y="5158"/>
                    <a:pt x="2777" y="5129"/>
                  </a:cubicBezTo>
                  <a:cubicBezTo>
                    <a:pt x="2792" y="5121"/>
                    <a:pt x="2806" y="5121"/>
                    <a:pt x="2821" y="5121"/>
                  </a:cubicBezTo>
                  <a:cubicBezTo>
                    <a:pt x="2843" y="5121"/>
                    <a:pt x="2865" y="5129"/>
                    <a:pt x="2880" y="5129"/>
                  </a:cubicBezTo>
                  <a:cubicBezTo>
                    <a:pt x="2902" y="5136"/>
                    <a:pt x="2916" y="5143"/>
                    <a:pt x="2931" y="5143"/>
                  </a:cubicBezTo>
                  <a:cubicBezTo>
                    <a:pt x="2931" y="5151"/>
                    <a:pt x="2924" y="5158"/>
                    <a:pt x="2924" y="5165"/>
                  </a:cubicBezTo>
                  <a:cubicBezTo>
                    <a:pt x="2975" y="5194"/>
                    <a:pt x="2975" y="5194"/>
                    <a:pt x="2975" y="5194"/>
                  </a:cubicBezTo>
                  <a:cubicBezTo>
                    <a:pt x="3012" y="5136"/>
                    <a:pt x="3078" y="5070"/>
                    <a:pt x="3099" y="5063"/>
                  </a:cubicBezTo>
                  <a:cubicBezTo>
                    <a:pt x="3136" y="5055"/>
                    <a:pt x="3187" y="5048"/>
                    <a:pt x="3231" y="5048"/>
                  </a:cubicBezTo>
                  <a:cubicBezTo>
                    <a:pt x="3283" y="5048"/>
                    <a:pt x="3305" y="5055"/>
                    <a:pt x="3312" y="5063"/>
                  </a:cubicBezTo>
                  <a:cubicBezTo>
                    <a:pt x="3341" y="5077"/>
                    <a:pt x="3385" y="5106"/>
                    <a:pt x="3422" y="5151"/>
                  </a:cubicBezTo>
                  <a:cubicBezTo>
                    <a:pt x="3451" y="5194"/>
                    <a:pt x="3517" y="5238"/>
                    <a:pt x="3590" y="5238"/>
                  </a:cubicBezTo>
                  <a:cubicBezTo>
                    <a:pt x="3605" y="5238"/>
                    <a:pt x="3620" y="5238"/>
                    <a:pt x="3642" y="5231"/>
                  </a:cubicBezTo>
                  <a:cubicBezTo>
                    <a:pt x="3722" y="5202"/>
                    <a:pt x="3759" y="5158"/>
                    <a:pt x="3759" y="5092"/>
                  </a:cubicBezTo>
                  <a:cubicBezTo>
                    <a:pt x="3759" y="5070"/>
                    <a:pt x="3774" y="5055"/>
                    <a:pt x="3788" y="5041"/>
                  </a:cubicBezTo>
                  <a:cubicBezTo>
                    <a:pt x="3803" y="5019"/>
                    <a:pt x="3818" y="4997"/>
                    <a:pt x="3818" y="4967"/>
                  </a:cubicBezTo>
                  <a:cubicBezTo>
                    <a:pt x="3818" y="4923"/>
                    <a:pt x="3788" y="4909"/>
                    <a:pt x="3774" y="4901"/>
                  </a:cubicBezTo>
                  <a:cubicBezTo>
                    <a:pt x="3752" y="4887"/>
                    <a:pt x="3752" y="4887"/>
                    <a:pt x="3752" y="4872"/>
                  </a:cubicBezTo>
                  <a:cubicBezTo>
                    <a:pt x="3752" y="4835"/>
                    <a:pt x="3744" y="4777"/>
                    <a:pt x="3744" y="4733"/>
                  </a:cubicBezTo>
                  <a:cubicBezTo>
                    <a:pt x="3781" y="4740"/>
                    <a:pt x="3825" y="4747"/>
                    <a:pt x="3832" y="4762"/>
                  </a:cubicBezTo>
                  <a:cubicBezTo>
                    <a:pt x="3847" y="4770"/>
                    <a:pt x="3869" y="4777"/>
                    <a:pt x="3898" y="4777"/>
                  </a:cubicBezTo>
                  <a:cubicBezTo>
                    <a:pt x="3964" y="4777"/>
                    <a:pt x="4067" y="4747"/>
                    <a:pt x="4067" y="4740"/>
                  </a:cubicBezTo>
                  <a:cubicBezTo>
                    <a:pt x="4177" y="4711"/>
                    <a:pt x="4177" y="4711"/>
                    <a:pt x="4177" y="4711"/>
                  </a:cubicBezTo>
                  <a:cubicBezTo>
                    <a:pt x="4067" y="4682"/>
                    <a:pt x="4067" y="4682"/>
                    <a:pt x="4067" y="4682"/>
                  </a:cubicBezTo>
                  <a:cubicBezTo>
                    <a:pt x="4045" y="4682"/>
                    <a:pt x="4023" y="4674"/>
                    <a:pt x="4015" y="4667"/>
                  </a:cubicBezTo>
                  <a:cubicBezTo>
                    <a:pt x="4015" y="4660"/>
                    <a:pt x="4023" y="4660"/>
                    <a:pt x="4023" y="4660"/>
                  </a:cubicBezTo>
                  <a:cubicBezTo>
                    <a:pt x="4045" y="4638"/>
                    <a:pt x="4067" y="4630"/>
                    <a:pt x="4089" y="4623"/>
                  </a:cubicBezTo>
                  <a:cubicBezTo>
                    <a:pt x="4111" y="4623"/>
                    <a:pt x="4147" y="4608"/>
                    <a:pt x="4177" y="4572"/>
                  </a:cubicBezTo>
                  <a:cubicBezTo>
                    <a:pt x="4184" y="4564"/>
                    <a:pt x="4191" y="4557"/>
                    <a:pt x="4199" y="4550"/>
                  </a:cubicBezTo>
                  <a:cubicBezTo>
                    <a:pt x="4228" y="4506"/>
                    <a:pt x="4257" y="4476"/>
                    <a:pt x="4257" y="4396"/>
                  </a:cubicBezTo>
                  <a:cubicBezTo>
                    <a:pt x="4257" y="4366"/>
                    <a:pt x="4250" y="4337"/>
                    <a:pt x="4235" y="4308"/>
                  </a:cubicBezTo>
                  <a:cubicBezTo>
                    <a:pt x="4221" y="4264"/>
                    <a:pt x="4206" y="4234"/>
                    <a:pt x="4243" y="4191"/>
                  </a:cubicBezTo>
                  <a:cubicBezTo>
                    <a:pt x="4279" y="4139"/>
                    <a:pt x="4294" y="4139"/>
                    <a:pt x="4294" y="4139"/>
                  </a:cubicBezTo>
                  <a:cubicBezTo>
                    <a:pt x="4301" y="4139"/>
                    <a:pt x="4309" y="4147"/>
                    <a:pt x="4323" y="4154"/>
                  </a:cubicBezTo>
                  <a:cubicBezTo>
                    <a:pt x="4323" y="4154"/>
                    <a:pt x="4331" y="4161"/>
                    <a:pt x="4338" y="4161"/>
                  </a:cubicBezTo>
                  <a:cubicBezTo>
                    <a:pt x="4360" y="4176"/>
                    <a:pt x="4396" y="4183"/>
                    <a:pt x="4440" y="4183"/>
                  </a:cubicBezTo>
                  <a:cubicBezTo>
                    <a:pt x="4506" y="4183"/>
                    <a:pt x="4594" y="4169"/>
                    <a:pt x="4645" y="4110"/>
                  </a:cubicBezTo>
                  <a:cubicBezTo>
                    <a:pt x="4675" y="4088"/>
                    <a:pt x="4704" y="4066"/>
                    <a:pt x="4733" y="4044"/>
                  </a:cubicBezTo>
                  <a:cubicBezTo>
                    <a:pt x="4770" y="4015"/>
                    <a:pt x="4814" y="3985"/>
                    <a:pt x="4836" y="3949"/>
                  </a:cubicBezTo>
                  <a:cubicBezTo>
                    <a:pt x="4851" y="3912"/>
                    <a:pt x="4858" y="3883"/>
                    <a:pt x="4858" y="3861"/>
                  </a:cubicBezTo>
                  <a:cubicBezTo>
                    <a:pt x="4858" y="3832"/>
                    <a:pt x="4858" y="3817"/>
                    <a:pt x="4880" y="3795"/>
                  </a:cubicBezTo>
                  <a:cubicBezTo>
                    <a:pt x="4895" y="3773"/>
                    <a:pt x="4909" y="3751"/>
                    <a:pt x="4931" y="3736"/>
                  </a:cubicBezTo>
                  <a:cubicBezTo>
                    <a:pt x="4953" y="3714"/>
                    <a:pt x="4953" y="3714"/>
                    <a:pt x="4953" y="3714"/>
                  </a:cubicBezTo>
                  <a:cubicBezTo>
                    <a:pt x="4939" y="3692"/>
                    <a:pt x="4939" y="3692"/>
                    <a:pt x="4939" y="3692"/>
                  </a:cubicBezTo>
                  <a:cubicBezTo>
                    <a:pt x="4931" y="3685"/>
                    <a:pt x="4931" y="3685"/>
                    <a:pt x="4931" y="3685"/>
                  </a:cubicBezTo>
                  <a:cubicBezTo>
                    <a:pt x="4924" y="3663"/>
                    <a:pt x="4909" y="3612"/>
                    <a:pt x="4902" y="3568"/>
                  </a:cubicBezTo>
                  <a:cubicBezTo>
                    <a:pt x="4902" y="3546"/>
                    <a:pt x="4902" y="3538"/>
                    <a:pt x="4895" y="3524"/>
                  </a:cubicBezTo>
                  <a:cubicBezTo>
                    <a:pt x="4895" y="3502"/>
                    <a:pt x="4887" y="3487"/>
                    <a:pt x="4895" y="3465"/>
                  </a:cubicBezTo>
                  <a:cubicBezTo>
                    <a:pt x="4902" y="3472"/>
                    <a:pt x="4902" y="3472"/>
                    <a:pt x="4909" y="3472"/>
                  </a:cubicBezTo>
                  <a:cubicBezTo>
                    <a:pt x="4909" y="3472"/>
                    <a:pt x="4931" y="3465"/>
                    <a:pt x="4939" y="3443"/>
                  </a:cubicBezTo>
                  <a:cubicBezTo>
                    <a:pt x="4946" y="3414"/>
                    <a:pt x="4968" y="3348"/>
                    <a:pt x="4924" y="3297"/>
                  </a:cubicBezTo>
                  <a:cubicBezTo>
                    <a:pt x="4917" y="3282"/>
                    <a:pt x="4909" y="3267"/>
                    <a:pt x="4902" y="3253"/>
                  </a:cubicBezTo>
                  <a:cubicBezTo>
                    <a:pt x="4895" y="3231"/>
                    <a:pt x="4880" y="3201"/>
                    <a:pt x="4836" y="3194"/>
                  </a:cubicBezTo>
                  <a:cubicBezTo>
                    <a:pt x="4829" y="3187"/>
                    <a:pt x="4821" y="3187"/>
                    <a:pt x="4814" y="3187"/>
                  </a:cubicBezTo>
                  <a:cubicBezTo>
                    <a:pt x="4785" y="3187"/>
                    <a:pt x="4763" y="3201"/>
                    <a:pt x="4733" y="3216"/>
                  </a:cubicBezTo>
                  <a:cubicBezTo>
                    <a:pt x="4726" y="3216"/>
                    <a:pt x="4719" y="3223"/>
                    <a:pt x="4712" y="3231"/>
                  </a:cubicBezTo>
                  <a:cubicBezTo>
                    <a:pt x="4675" y="3245"/>
                    <a:pt x="4653" y="3260"/>
                    <a:pt x="4645" y="3282"/>
                  </a:cubicBezTo>
                  <a:cubicBezTo>
                    <a:pt x="4638" y="3311"/>
                    <a:pt x="4653" y="3341"/>
                    <a:pt x="4660" y="3363"/>
                  </a:cubicBezTo>
                  <a:lnTo>
                    <a:pt x="4660" y="3363"/>
                  </a:lnTo>
                  <a:cubicBezTo>
                    <a:pt x="4645" y="3370"/>
                    <a:pt x="4602" y="3370"/>
                    <a:pt x="4587" y="3370"/>
                  </a:cubicBezTo>
                  <a:cubicBezTo>
                    <a:pt x="4565" y="3370"/>
                    <a:pt x="4550" y="3363"/>
                    <a:pt x="4543" y="3319"/>
                  </a:cubicBezTo>
                  <a:cubicBezTo>
                    <a:pt x="4536" y="3311"/>
                    <a:pt x="4536" y="3304"/>
                    <a:pt x="4536" y="3297"/>
                  </a:cubicBezTo>
                  <a:cubicBezTo>
                    <a:pt x="4536" y="3289"/>
                    <a:pt x="4528" y="3275"/>
                    <a:pt x="4528" y="3267"/>
                  </a:cubicBezTo>
                  <a:cubicBezTo>
                    <a:pt x="4580" y="3267"/>
                    <a:pt x="4602" y="3216"/>
                    <a:pt x="4616" y="3172"/>
                  </a:cubicBezTo>
                  <a:cubicBezTo>
                    <a:pt x="4624" y="3157"/>
                    <a:pt x="4631" y="3135"/>
                    <a:pt x="4638" y="3128"/>
                  </a:cubicBezTo>
                  <a:cubicBezTo>
                    <a:pt x="4675" y="3077"/>
                    <a:pt x="4675" y="3018"/>
                    <a:pt x="4631" y="2982"/>
                  </a:cubicBezTo>
                  <a:cubicBezTo>
                    <a:pt x="4638" y="2974"/>
                    <a:pt x="4645" y="2974"/>
                    <a:pt x="4653" y="2967"/>
                  </a:cubicBezTo>
                  <a:cubicBezTo>
                    <a:pt x="4697" y="2930"/>
                    <a:pt x="4682" y="2894"/>
                    <a:pt x="4675" y="2864"/>
                  </a:cubicBezTo>
                  <a:cubicBezTo>
                    <a:pt x="4675" y="2850"/>
                    <a:pt x="4668" y="2835"/>
                    <a:pt x="4675" y="2820"/>
                  </a:cubicBezTo>
                  <a:cubicBezTo>
                    <a:pt x="4690" y="2784"/>
                    <a:pt x="4741" y="2769"/>
                    <a:pt x="4785" y="2769"/>
                  </a:cubicBezTo>
                  <a:cubicBezTo>
                    <a:pt x="4821" y="2769"/>
                    <a:pt x="4836" y="2747"/>
                    <a:pt x="4843" y="2740"/>
                  </a:cubicBezTo>
                  <a:cubicBezTo>
                    <a:pt x="4858" y="2710"/>
                    <a:pt x="4851" y="2681"/>
                    <a:pt x="4821" y="2644"/>
                  </a:cubicBezTo>
                  <a:cubicBezTo>
                    <a:pt x="4821" y="2637"/>
                    <a:pt x="4821" y="2630"/>
                    <a:pt x="4814" y="2630"/>
                  </a:cubicBezTo>
                  <a:cubicBezTo>
                    <a:pt x="4821" y="2630"/>
                    <a:pt x="4829" y="2622"/>
                    <a:pt x="4851" y="2622"/>
                  </a:cubicBezTo>
                  <a:cubicBezTo>
                    <a:pt x="4865" y="2622"/>
                    <a:pt x="4909" y="2615"/>
                    <a:pt x="4924" y="2586"/>
                  </a:cubicBezTo>
                  <a:cubicBezTo>
                    <a:pt x="4931" y="2549"/>
                    <a:pt x="4902" y="2527"/>
                    <a:pt x="4880" y="2498"/>
                  </a:cubicBezTo>
                  <a:cubicBezTo>
                    <a:pt x="4873" y="2491"/>
                    <a:pt x="4865" y="2491"/>
                    <a:pt x="4865" y="2483"/>
                  </a:cubicBezTo>
                  <a:cubicBezTo>
                    <a:pt x="4821" y="2447"/>
                    <a:pt x="4792" y="2432"/>
                    <a:pt x="4763" y="2410"/>
                  </a:cubicBezTo>
                  <a:cubicBezTo>
                    <a:pt x="4755" y="2410"/>
                    <a:pt x="4755" y="2410"/>
                    <a:pt x="4748" y="2403"/>
                  </a:cubicBezTo>
                  <a:cubicBezTo>
                    <a:pt x="4770" y="2410"/>
                    <a:pt x="4800" y="2410"/>
                    <a:pt x="4836" y="2410"/>
                  </a:cubicBezTo>
                  <a:cubicBezTo>
                    <a:pt x="4858" y="2410"/>
                    <a:pt x="4909" y="2410"/>
                    <a:pt x="4917" y="2373"/>
                  </a:cubicBezTo>
                  <a:cubicBezTo>
                    <a:pt x="4931" y="2344"/>
                    <a:pt x="4895" y="2315"/>
                    <a:pt x="4865" y="2293"/>
                  </a:cubicBezTo>
                  <a:cubicBezTo>
                    <a:pt x="4858" y="2285"/>
                    <a:pt x="4836" y="2263"/>
                    <a:pt x="4821" y="2161"/>
                  </a:cubicBezTo>
                  <a:lnTo>
                    <a:pt x="4821" y="2153"/>
                  </a:lnTo>
                  <a:lnTo>
                    <a:pt x="4821" y="2153"/>
                  </a:lnTo>
                  <a:lnTo>
                    <a:pt x="4821" y="2153"/>
                  </a:lnTo>
                  <a:cubicBezTo>
                    <a:pt x="4836" y="2153"/>
                    <a:pt x="4843" y="2161"/>
                    <a:pt x="4851" y="2168"/>
                  </a:cubicBezTo>
                  <a:cubicBezTo>
                    <a:pt x="4865" y="2183"/>
                    <a:pt x="4887" y="2197"/>
                    <a:pt x="4909" y="2197"/>
                  </a:cubicBezTo>
                  <a:cubicBezTo>
                    <a:pt x="4939" y="2197"/>
                    <a:pt x="4968" y="2175"/>
                    <a:pt x="4990" y="2161"/>
                  </a:cubicBezTo>
                  <a:lnTo>
                    <a:pt x="4997" y="2168"/>
                  </a:lnTo>
                  <a:cubicBezTo>
                    <a:pt x="5012" y="2183"/>
                    <a:pt x="5034" y="2212"/>
                    <a:pt x="5071" y="2220"/>
                  </a:cubicBezTo>
                  <a:cubicBezTo>
                    <a:pt x="5085" y="2227"/>
                    <a:pt x="5093" y="2227"/>
                    <a:pt x="5100" y="2227"/>
                  </a:cubicBezTo>
                  <a:cubicBezTo>
                    <a:pt x="5144" y="2227"/>
                    <a:pt x="5159" y="2190"/>
                    <a:pt x="5173" y="2161"/>
                  </a:cubicBezTo>
                  <a:cubicBezTo>
                    <a:pt x="5181" y="2153"/>
                    <a:pt x="5181" y="2139"/>
                    <a:pt x="5188" y="2124"/>
                  </a:cubicBezTo>
                  <a:cubicBezTo>
                    <a:pt x="5232" y="2058"/>
                    <a:pt x="5202" y="2022"/>
                    <a:pt x="5181" y="2000"/>
                  </a:cubicBezTo>
                  <a:cubicBezTo>
                    <a:pt x="5181" y="1992"/>
                    <a:pt x="5173" y="1992"/>
                    <a:pt x="5173" y="1985"/>
                  </a:cubicBezTo>
                  <a:cubicBezTo>
                    <a:pt x="5159" y="1970"/>
                    <a:pt x="5144" y="1963"/>
                    <a:pt x="5129" y="1948"/>
                  </a:cubicBezTo>
                  <a:cubicBezTo>
                    <a:pt x="5122" y="1948"/>
                    <a:pt x="5107" y="1941"/>
                    <a:pt x="5093" y="1926"/>
                  </a:cubicBezTo>
                  <a:cubicBezTo>
                    <a:pt x="5085" y="1919"/>
                    <a:pt x="5085" y="1919"/>
                    <a:pt x="5085" y="1919"/>
                  </a:cubicBezTo>
                  <a:cubicBezTo>
                    <a:pt x="5085" y="1912"/>
                    <a:pt x="5093" y="1904"/>
                    <a:pt x="5100" y="1904"/>
                  </a:cubicBezTo>
                  <a:cubicBezTo>
                    <a:pt x="5107" y="1890"/>
                    <a:pt x="5107" y="1890"/>
                    <a:pt x="5107" y="1890"/>
                  </a:cubicBezTo>
                  <a:cubicBezTo>
                    <a:pt x="5144" y="1853"/>
                    <a:pt x="5159" y="1838"/>
                    <a:pt x="5159" y="1831"/>
                  </a:cubicBezTo>
                  <a:cubicBezTo>
                    <a:pt x="5173" y="1802"/>
                    <a:pt x="5173" y="1802"/>
                    <a:pt x="5173" y="1802"/>
                  </a:cubicBezTo>
                  <a:cubicBezTo>
                    <a:pt x="5166" y="1794"/>
                    <a:pt x="5166" y="1794"/>
                    <a:pt x="5166" y="1794"/>
                  </a:cubicBezTo>
                  <a:cubicBezTo>
                    <a:pt x="5181" y="1787"/>
                    <a:pt x="5188" y="1758"/>
                    <a:pt x="5188" y="1743"/>
                  </a:cubicBezTo>
                  <a:cubicBezTo>
                    <a:pt x="5188" y="1721"/>
                    <a:pt x="5188" y="1699"/>
                    <a:pt x="5188" y="1684"/>
                  </a:cubicBezTo>
                  <a:cubicBezTo>
                    <a:pt x="5181" y="1655"/>
                    <a:pt x="5181" y="1655"/>
                    <a:pt x="5188" y="1648"/>
                  </a:cubicBezTo>
                  <a:cubicBezTo>
                    <a:pt x="5217" y="1633"/>
                    <a:pt x="5239" y="1605"/>
                    <a:pt x="5239" y="1575"/>
                  </a:cubicBezTo>
                  <a:cubicBezTo>
                    <a:pt x="5239" y="1546"/>
                    <a:pt x="5224" y="1524"/>
                    <a:pt x="5210" y="1510"/>
                  </a:cubicBezTo>
                  <a:cubicBezTo>
                    <a:pt x="5188" y="1502"/>
                    <a:pt x="5063" y="1422"/>
                    <a:pt x="4990" y="1414"/>
                  </a:cubicBezTo>
                  <a:cubicBezTo>
                    <a:pt x="4939" y="1407"/>
                    <a:pt x="4865" y="1356"/>
                    <a:pt x="4851" y="1319"/>
                  </a:cubicBezTo>
                  <a:cubicBezTo>
                    <a:pt x="4851" y="1312"/>
                    <a:pt x="4851" y="1304"/>
                    <a:pt x="4851" y="1297"/>
                  </a:cubicBezTo>
                  <a:cubicBezTo>
                    <a:pt x="4836" y="1253"/>
                    <a:pt x="4821" y="1209"/>
                    <a:pt x="4748" y="1209"/>
                  </a:cubicBezTo>
                  <a:cubicBezTo>
                    <a:pt x="4704" y="1209"/>
                    <a:pt x="4682" y="1195"/>
                    <a:pt x="4660" y="1158"/>
                  </a:cubicBezTo>
                  <a:cubicBezTo>
                    <a:pt x="4653" y="1143"/>
                    <a:pt x="4653" y="1129"/>
                    <a:pt x="4653" y="1114"/>
                  </a:cubicBezTo>
                  <a:cubicBezTo>
                    <a:pt x="4645" y="1092"/>
                    <a:pt x="4638" y="1070"/>
                    <a:pt x="4616" y="1048"/>
                  </a:cubicBezTo>
                  <a:cubicBezTo>
                    <a:pt x="4602" y="1033"/>
                    <a:pt x="4602" y="967"/>
                    <a:pt x="4609" y="945"/>
                  </a:cubicBezTo>
                  <a:cubicBezTo>
                    <a:pt x="4609" y="938"/>
                    <a:pt x="4609" y="938"/>
                    <a:pt x="4609" y="931"/>
                  </a:cubicBezTo>
                  <a:lnTo>
                    <a:pt x="4609" y="931"/>
                  </a:lnTo>
                  <a:cubicBezTo>
                    <a:pt x="4609" y="916"/>
                    <a:pt x="4609" y="916"/>
                    <a:pt x="4609" y="916"/>
                  </a:cubicBezTo>
                  <a:lnTo>
                    <a:pt x="4609" y="916"/>
                  </a:lnTo>
                  <a:lnTo>
                    <a:pt x="4609" y="909"/>
                  </a:lnTo>
                  <a:cubicBezTo>
                    <a:pt x="4602" y="872"/>
                    <a:pt x="4602" y="872"/>
                    <a:pt x="4602" y="872"/>
                  </a:cubicBezTo>
                  <a:lnTo>
                    <a:pt x="4602" y="872"/>
                  </a:lnTo>
                  <a:cubicBezTo>
                    <a:pt x="4587" y="835"/>
                    <a:pt x="4572" y="813"/>
                    <a:pt x="4543" y="792"/>
                  </a:cubicBezTo>
                  <a:cubicBezTo>
                    <a:pt x="4521" y="777"/>
                    <a:pt x="4499" y="762"/>
                    <a:pt x="4470" y="762"/>
                  </a:cubicBezTo>
                  <a:cubicBezTo>
                    <a:pt x="4455" y="762"/>
                    <a:pt x="4440" y="762"/>
                    <a:pt x="4418" y="770"/>
                  </a:cubicBezTo>
                  <a:cubicBezTo>
                    <a:pt x="4411" y="777"/>
                    <a:pt x="4396" y="784"/>
                    <a:pt x="4389" y="799"/>
                  </a:cubicBezTo>
                  <a:cubicBezTo>
                    <a:pt x="4382" y="792"/>
                    <a:pt x="4374" y="784"/>
                    <a:pt x="4360" y="784"/>
                  </a:cubicBezTo>
                  <a:cubicBezTo>
                    <a:pt x="4323" y="784"/>
                    <a:pt x="4286" y="813"/>
                    <a:pt x="4272" y="857"/>
                  </a:cubicBezTo>
                  <a:cubicBezTo>
                    <a:pt x="4257" y="880"/>
                    <a:pt x="4235" y="894"/>
                    <a:pt x="4206" y="909"/>
                  </a:cubicBezTo>
                  <a:cubicBezTo>
                    <a:pt x="4191" y="916"/>
                    <a:pt x="4177" y="923"/>
                    <a:pt x="4162" y="938"/>
                  </a:cubicBezTo>
                  <a:cubicBezTo>
                    <a:pt x="4140" y="945"/>
                    <a:pt x="4133" y="953"/>
                    <a:pt x="4125" y="953"/>
                  </a:cubicBezTo>
                  <a:cubicBezTo>
                    <a:pt x="4103" y="960"/>
                    <a:pt x="4089" y="967"/>
                    <a:pt x="4089" y="1004"/>
                  </a:cubicBezTo>
                  <a:cubicBezTo>
                    <a:pt x="4089" y="1041"/>
                    <a:pt x="4125" y="1106"/>
                    <a:pt x="4191" y="1136"/>
                  </a:cubicBezTo>
                  <a:cubicBezTo>
                    <a:pt x="4199" y="1136"/>
                    <a:pt x="4199" y="1136"/>
                    <a:pt x="4206" y="1136"/>
                  </a:cubicBezTo>
                  <a:cubicBezTo>
                    <a:pt x="4199" y="1143"/>
                    <a:pt x="4184" y="1158"/>
                    <a:pt x="4177" y="1165"/>
                  </a:cubicBezTo>
                  <a:cubicBezTo>
                    <a:pt x="4162" y="1180"/>
                    <a:pt x="4162" y="1180"/>
                    <a:pt x="4162" y="1180"/>
                  </a:cubicBezTo>
                  <a:cubicBezTo>
                    <a:pt x="4154" y="1187"/>
                    <a:pt x="4154" y="1187"/>
                    <a:pt x="4147" y="1187"/>
                  </a:cubicBezTo>
                  <a:cubicBezTo>
                    <a:pt x="4147" y="1187"/>
                    <a:pt x="4125" y="1180"/>
                    <a:pt x="4103" y="1143"/>
                  </a:cubicBezTo>
                  <a:cubicBezTo>
                    <a:pt x="4081" y="1121"/>
                    <a:pt x="4030" y="1099"/>
                    <a:pt x="3957" y="1070"/>
                  </a:cubicBezTo>
                  <a:cubicBezTo>
                    <a:pt x="3920" y="1055"/>
                    <a:pt x="3883" y="1041"/>
                    <a:pt x="3862" y="1026"/>
                  </a:cubicBezTo>
                  <a:cubicBezTo>
                    <a:pt x="3832" y="1011"/>
                    <a:pt x="3832" y="997"/>
                    <a:pt x="3840" y="953"/>
                  </a:cubicBezTo>
                  <a:cubicBezTo>
                    <a:pt x="3840" y="938"/>
                    <a:pt x="3840" y="938"/>
                    <a:pt x="3840" y="938"/>
                  </a:cubicBezTo>
                  <a:cubicBezTo>
                    <a:pt x="3847" y="909"/>
                    <a:pt x="3854" y="894"/>
                    <a:pt x="3891" y="887"/>
                  </a:cubicBezTo>
                  <a:cubicBezTo>
                    <a:pt x="3950" y="880"/>
                    <a:pt x="3964" y="865"/>
                    <a:pt x="3986" y="828"/>
                  </a:cubicBezTo>
                  <a:cubicBezTo>
                    <a:pt x="3986" y="821"/>
                    <a:pt x="3986" y="813"/>
                    <a:pt x="3993" y="806"/>
                  </a:cubicBezTo>
                  <a:cubicBezTo>
                    <a:pt x="4015" y="762"/>
                    <a:pt x="3993" y="726"/>
                    <a:pt x="3986" y="711"/>
                  </a:cubicBezTo>
                  <a:cubicBezTo>
                    <a:pt x="3979" y="704"/>
                    <a:pt x="3979" y="696"/>
                    <a:pt x="3979" y="696"/>
                  </a:cubicBezTo>
                  <a:cubicBezTo>
                    <a:pt x="3993" y="645"/>
                    <a:pt x="3950" y="550"/>
                    <a:pt x="3920" y="521"/>
                  </a:cubicBezTo>
                  <a:cubicBezTo>
                    <a:pt x="3913" y="513"/>
                    <a:pt x="3905" y="506"/>
                    <a:pt x="3905" y="491"/>
                  </a:cubicBezTo>
                  <a:cubicBezTo>
                    <a:pt x="3905" y="484"/>
                    <a:pt x="3913" y="476"/>
                    <a:pt x="3927" y="462"/>
                  </a:cubicBezTo>
                  <a:cubicBezTo>
                    <a:pt x="3950" y="447"/>
                    <a:pt x="3957" y="418"/>
                    <a:pt x="3950" y="396"/>
                  </a:cubicBezTo>
                  <a:cubicBezTo>
                    <a:pt x="3971" y="396"/>
                    <a:pt x="3986" y="381"/>
                    <a:pt x="3986" y="374"/>
                  </a:cubicBezTo>
                  <a:cubicBezTo>
                    <a:pt x="4001" y="352"/>
                    <a:pt x="3986" y="330"/>
                    <a:pt x="3971" y="308"/>
                  </a:cubicBezTo>
                  <a:cubicBezTo>
                    <a:pt x="3979" y="308"/>
                    <a:pt x="3986" y="315"/>
                    <a:pt x="3993" y="315"/>
                  </a:cubicBezTo>
                  <a:cubicBezTo>
                    <a:pt x="4008" y="323"/>
                    <a:pt x="4023" y="323"/>
                    <a:pt x="4030" y="323"/>
                  </a:cubicBezTo>
                  <a:cubicBezTo>
                    <a:pt x="4059" y="323"/>
                    <a:pt x="4081" y="308"/>
                    <a:pt x="4089" y="279"/>
                  </a:cubicBezTo>
                  <a:cubicBezTo>
                    <a:pt x="4096" y="249"/>
                    <a:pt x="4096" y="213"/>
                    <a:pt x="4067" y="198"/>
                  </a:cubicBezTo>
                  <a:cubicBezTo>
                    <a:pt x="4030" y="169"/>
                    <a:pt x="3986" y="125"/>
                    <a:pt x="3979" y="103"/>
                  </a:cubicBezTo>
                  <a:cubicBezTo>
                    <a:pt x="3971" y="73"/>
                    <a:pt x="3942" y="52"/>
                    <a:pt x="3898" y="52"/>
                  </a:cubicBezTo>
                  <a:cubicBezTo>
                    <a:pt x="3876" y="52"/>
                    <a:pt x="3840" y="59"/>
                    <a:pt x="3810" y="73"/>
                  </a:cubicBezTo>
                  <a:cubicBezTo>
                    <a:pt x="3781" y="88"/>
                    <a:pt x="3766" y="88"/>
                    <a:pt x="3744" y="88"/>
                  </a:cubicBezTo>
                  <a:cubicBezTo>
                    <a:pt x="3737" y="88"/>
                    <a:pt x="3730" y="88"/>
                    <a:pt x="3722" y="88"/>
                  </a:cubicBezTo>
                  <a:cubicBezTo>
                    <a:pt x="3715" y="88"/>
                    <a:pt x="3700" y="88"/>
                    <a:pt x="3693" y="88"/>
                  </a:cubicBezTo>
                  <a:cubicBezTo>
                    <a:pt x="3693" y="88"/>
                    <a:pt x="3686" y="73"/>
                    <a:pt x="3678" y="66"/>
                  </a:cubicBezTo>
                  <a:cubicBezTo>
                    <a:pt x="3671" y="44"/>
                    <a:pt x="3656" y="7"/>
                    <a:pt x="3620" y="0"/>
                  </a:cubicBezTo>
                  <a:cubicBezTo>
                    <a:pt x="3612" y="0"/>
                    <a:pt x="3612" y="0"/>
                    <a:pt x="3605" y="0"/>
                  </a:cubicBezTo>
                  <a:lnTo>
                    <a:pt x="3605" y="0"/>
                  </a:lnTo>
                  <a:lnTo>
                    <a:pt x="3605" y="30"/>
                  </a:lnTo>
                  <a:close/>
                  <a:moveTo>
                    <a:pt x="5012" y="1729"/>
                  </a:moveTo>
                  <a:lnTo>
                    <a:pt x="5012" y="1729"/>
                  </a:lnTo>
                  <a:cubicBezTo>
                    <a:pt x="5019" y="1729"/>
                    <a:pt x="5019" y="1721"/>
                    <a:pt x="5034" y="1714"/>
                  </a:cubicBezTo>
                  <a:cubicBezTo>
                    <a:pt x="5049" y="1699"/>
                    <a:pt x="5056" y="1699"/>
                    <a:pt x="5056" y="1699"/>
                  </a:cubicBezTo>
                  <a:cubicBezTo>
                    <a:pt x="5056" y="1699"/>
                    <a:pt x="5063" y="1706"/>
                    <a:pt x="5078" y="1736"/>
                  </a:cubicBezTo>
                  <a:cubicBezTo>
                    <a:pt x="5085" y="1751"/>
                    <a:pt x="5085" y="1765"/>
                    <a:pt x="5093" y="1772"/>
                  </a:cubicBezTo>
                  <a:cubicBezTo>
                    <a:pt x="5078" y="1765"/>
                    <a:pt x="5063" y="1758"/>
                    <a:pt x="5041" y="1751"/>
                  </a:cubicBezTo>
                  <a:cubicBezTo>
                    <a:pt x="5019" y="1736"/>
                    <a:pt x="5019" y="1729"/>
                    <a:pt x="5012" y="1729"/>
                  </a:cubicBezTo>
                  <a:close/>
                </a:path>
              </a:pathLst>
            </a:custGeom>
            <a:solidFill>
              <a:srgbClr val="EEEADE"/>
            </a:solid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14" name="Freeform 13"/>
            <p:cNvSpPr>
              <a:spLocks noChangeArrowheads="1"/>
            </p:cNvSpPr>
            <p:nvPr/>
          </p:nvSpPr>
          <p:spPr bwMode="auto">
            <a:xfrm>
              <a:off x="6596783" y="6889745"/>
              <a:ext cx="2243404" cy="1820258"/>
            </a:xfrm>
            <a:custGeom>
              <a:avLst/>
              <a:gdLst>
                <a:gd name="T0" fmla="*/ 1538 w 5840"/>
                <a:gd name="T1" fmla="*/ 4491 h 4793"/>
                <a:gd name="T2" fmla="*/ 1215 w 5840"/>
                <a:gd name="T3" fmla="*/ 4227 h 4793"/>
                <a:gd name="T4" fmla="*/ 769 w 5840"/>
                <a:gd name="T5" fmla="*/ 3773 h 4793"/>
                <a:gd name="T6" fmla="*/ 528 w 5840"/>
                <a:gd name="T7" fmla="*/ 3700 h 4793"/>
                <a:gd name="T8" fmla="*/ 388 w 5840"/>
                <a:gd name="T9" fmla="*/ 3458 h 4793"/>
                <a:gd name="T10" fmla="*/ 278 w 5840"/>
                <a:gd name="T11" fmla="*/ 3275 h 4793"/>
                <a:gd name="T12" fmla="*/ 15 w 5840"/>
                <a:gd name="T13" fmla="*/ 3326 h 4793"/>
                <a:gd name="T14" fmla="*/ 117 w 5840"/>
                <a:gd name="T15" fmla="*/ 2974 h 4793"/>
                <a:gd name="T16" fmla="*/ 293 w 5840"/>
                <a:gd name="T17" fmla="*/ 2630 h 4793"/>
                <a:gd name="T18" fmla="*/ 168 w 5840"/>
                <a:gd name="T19" fmla="*/ 2439 h 4793"/>
                <a:gd name="T20" fmla="*/ 300 w 5840"/>
                <a:gd name="T21" fmla="*/ 2190 h 4793"/>
                <a:gd name="T22" fmla="*/ 557 w 5840"/>
                <a:gd name="T23" fmla="*/ 2161 h 4793"/>
                <a:gd name="T24" fmla="*/ 630 w 5840"/>
                <a:gd name="T25" fmla="*/ 2014 h 4793"/>
                <a:gd name="T26" fmla="*/ 491 w 5840"/>
                <a:gd name="T27" fmla="*/ 1758 h 4793"/>
                <a:gd name="T28" fmla="*/ 689 w 5840"/>
                <a:gd name="T29" fmla="*/ 1633 h 4793"/>
                <a:gd name="T30" fmla="*/ 147 w 5840"/>
                <a:gd name="T31" fmla="*/ 1202 h 4793"/>
                <a:gd name="T32" fmla="*/ 227 w 5840"/>
                <a:gd name="T33" fmla="*/ 850 h 4793"/>
                <a:gd name="T34" fmla="*/ 637 w 5840"/>
                <a:gd name="T35" fmla="*/ 579 h 4793"/>
                <a:gd name="T36" fmla="*/ 931 w 5840"/>
                <a:gd name="T37" fmla="*/ 433 h 4793"/>
                <a:gd name="T38" fmla="*/ 1377 w 5840"/>
                <a:gd name="T39" fmla="*/ 330 h 4793"/>
                <a:gd name="T40" fmla="*/ 1596 w 5840"/>
                <a:gd name="T41" fmla="*/ 249 h 4793"/>
                <a:gd name="T42" fmla="*/ 1648 w 5840"/>
                <a:gd name="T43" fmla="*/ 15 h 4793"/>
                <a:gd name="T44" fmla="*/ 1867 w 5840"/>
                <a:gd name="T45" fmla="*/ 7 h 4793"/>
                <a:gd name="T46" fmla="*/ 2124 w 5840"/>
                <a:gd name="T47" fmla="*/ 110 h 4793"/>
                <a:gd name="T48" fmla="*/ 2190 w 5840"/>
                <a:gd name="T49" fmla="*/ 403 h 4793"/>
                <a:gd name="T50" fmla="*/ 2403 w 5840"/>
                <a:gd name="T51" fmla="*/ 718 h 4793"/>
                <a:gd name="T52" fmla="*/ 2681 w 5840"/>
                <a:gd name="T53" fmla="*/ 777 h 4793"/>
                <a:gd name="T54" fmla="*/ 2871 w 5840"/>
                <a:gd name="T55" fmla="*/ 799 h 4793"/>
                <a:gd name="T56" fmla="*/ 3106 w 5840"/>
                <a:gd name="T57" fmla="*/ 828 h 4793"/>
                <a:gd name="T58" fmla="*/ 3311 w 5840"/>
                <a:gd name="T59" fmla="*/ 1099 h 4793"/>
                <a:gd name="T60" fmla="*/ 3135 w 5840"/>
                <a:gd name="T61" fmla="*/ 1334 h 4793"/>
                <a:gd name="T62" fmla="*/ 3326 w 5840"/>
                <a:gd name="T63" fmla="*/ 1619 h 4793"/>
                <a:gd name="T64" fmla="*/ 3655 w 5840"/>
                <a:gd name="T65" fmla="*/ 1751 h 4793"/>
                <a:gd name="T66" fmla="*/ 3927 w 5840"/>
                <a:gd name="T67" fmla="*/ 1912 h 4793"/>
                <a:gd name="T68" fmla="*/ 4212 w 5840"/>
                <a:gd name="T69" fmla="*/ 1890 h 4793"/>
                <a:gd name="T70" fmla="*/ 4593 w 5840"/>
                <a:gd name="T71" fmla="*/ 2146 h 4793"/>
                <a:gd name="T72" fmla="*/ 4908 w 5840"/>
                <a:gd name="T73" fmla="*/ 2219 h 4793"/>
                <a:gd name="T74" fmla="*/ 5026 w 5840"/>
                <a:gd name="T75" fmla="*/ 1970 h 4793"/>
                <a:gd name="T76" fmla="*/ 5084 w 5840"/>
                <a:gd name="T77" fmla="*/ 1721 h 4793"/>
                <a:gd name="T78" fmla="*/ 5451 w 5840"/>
                <a:gd name="T79" fmla="*/ 1816 h 4793"/>
                <a:gd name="T80" fmla="*/ 5715 w 5840"/>
                <a:gd name="T81" fmla="*/ 2022 h 4793"/>
                <a:gd name="T82" fmla="*/ 5707 w 5840"/>
                <a:gd name="T83" fmla="*/ 2388 h 4793"/>
                <a:gd name="T84" fmla="*/ 5392 w 5840"/>
                <a:gd name="T85" fmla="*/ 2556 h 4793"/>
                <a:gd name="T86" fmla="*/ 5216 w 5840"/>
                <a:gd name="T87" fmla="*/ 2608 h 4793"/>
                <a:gd name="T88" fmla="*/ 5070 w 5840"/>
                <a:gd name="T89" fmla="*/ 2681 h 4793"/>
                <a:gd name="T90" fmla="*/ 5018 w 5840"/>
                <a:gd name="T91" fmla="*/ 2872 h 4793"/>
                <a:gd name="T92" fmla="*/ 5070 w 5840"/>
                <a:gd name="T93" fmla="*/ 2923 h 4793"/>
                <a:gd name="T94" fmla="*/ 5121 w 5840"/>
                <a:gd name="T95" fmla="*/ 3231 h 4793"/>
                <a:gd name="T96" fmla="*/ 4842 w 5840"/>
                <a:gd name="T97" fmla="*/ 3355 h 4793"/>
                <a:gd name="T98" fmla="*/ 4710 w 5840"/>
                <a:gd name="T99" fmla="*/ 3502 h 4793"/>
                <a:gd name="T100" fmla="*/ 4520 w 5840"/>
                <a:gd name="T101" fmla="*/ 3341 h 4793"/>
                <a:gd name="T102" fmla="*/ 4278 w 5840"/>
                <a:gd name="T103" fmla="*/ 3604 h 4793"/>
                <a:gd name="T104" fmla="*/ 4286 w 5840"/>
                <a:gd name="T105" fmla="*/ 3963 h 4793"/>
                <a:gd name="T106" fmla="*/ 3802 w 5840"/>
                <a:gd name="T107" fmla="*/ 4147 h 4793"/>
                <a:gd name="T108" fmla="*/ 3531 w 5840"/>
                <a:gd name="T109" fmla="*/ 4205 h 4793"/>
                <a:gd name="T110" fmla="*/ 3216 w 5840"/>
                <a:gd name="T111" fmla="*/ 3744 h 4793"/>
                <a:gd name="T112" fmla="*/ 3018 w 5840"/>
                <a:gd name="T113" fmla="*/ 4440 h 4793"/>
                <a:gd name="T114" fmla="*/ 2857 w 5840"/>
                <a:gd name="T115" fmla="*/ 4557 h 4793"/>
                <a:gd name="T116" fmla="*/ 2622 w 5840"/>
                <a:gd name="T117" fmla="*/ 4286 h 4793"/>
                <a:gd name="T118" fmla="*/ 2146 w 5840"/>
                <a:gd name="T119" fmla="*/ 4205 h 4793"/>
                <a:gd name="T120" fmla="*/ 1977 w 5840"/>
                <a:gd name="T121" fmla="*/ 4513 h 4793"/>
                <a:gd name="T122" fmla="*/ 1919 w 5840"/>
                <a:gd name="T123" fmla="*/ 473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0" h="4793">
                  <a:moveTo>
                    <a:pt x="1787" y="4792"/>
                  </a:moveTo>
                  <a:lnTo>
                    <a:pt x="1787" y="4792"/>
                  </a:lnTo>
                  <a:cubicBezTo>
                    <a:pt x="1765" y="4792"/>
                    <a:pt x="1743" y="4784"/>
                    <a:pt x="1743" y="4784"/>
                  </a:cubicBezTo>
                  <a:lnTo>
                    <a:pt x="1743" y="4784"/>
                  </a:lnTo>
                  <a:cubicBezTo>
                    <a:pt x="1736" y="4784"/>
                    <a:pt x="1670" y="4769"/>
                    <a:pt x="1604" y="4747"/>
                  </a:cubicBezTo>
                  <a:cubicBezTo>
                    <a:pt x="1523" y="4725"/>
                    <a:pt x="1538" y="4630"/>
                    <a:pt x="1553" y="4564"/>
                  </a:cubicBezTo>
                  <a:cubicBezTo>
                    <a:pt x="1553" y="4535"/>
                    <a:pt x="1545" y="4513"/>
                    <a:pt x="1538" y="4491"/>
                  </a:cubicBezTo>
                  <a:cubicBezTo>
                    <a:pt x="1523" y="4469"/>
                    <a:pt x="1516" y="4440"/>
                    <a:pt x="1516" y="4410"/>
                  </a:cubicBezTo>
                  <a:cubicBezTo>
                    <a:pt x="1516" y="4359"/>
                    <a:pt x="1465" y="4344"/>
                    <a:pt x="1465" y="4344"/>
                  </a:cubicBezTo>
                  <a:cubicBezTo>
                    <a:pt x="1457" y="4344"/>
                    <a:pt x="1443" y="4344"/>
                    <a:pt x="1421" y="4344"/>
                  </a:cubicBezTo>
                  <a:cubicBezTo>
                    <a:pt x="1384" y="4344"/>
                    <a:pt x="1340" y="4337"/>
                    <a:pt x="1303" y="4315"/>
                  </a:cubicBezTo>
                  <a:cubicBezTo>
                    <a:pt x="1289" y="4301"/>
                    <a:pt x="1274" y="4286"/>
                    <a:pt x="1267" y="4264"/>
                  </a:cubicBezTo>
                  <a:cubicBezTo>
                    <a:pt x="1252" y="4242"/>
                    <a:pt x="1245" y="4227"/>
                    <a:pt x="1223" y="4227"/>
                  </a:cubicBezTo>
                  <a:cubicBezTo>
                    <a:pt x="1223" y="4227"/>
                    <a:pt x="1223" y="4227"/>
                    <a:pt x="1215" y="4227"/>
                  </a:cubicBezTo>
                  <a:cubicBezTo>
                    <a:pt x="1208" y="4235"/>
                    <a:pt x="1201" y="4235"/>
                    <a:pt x="1193" y="4235"/>
                  </a:cubicBezTo>
                  <a:cubicBezTo>
                    <a:pt x="1150" y="4235"/>
                    <a:pt x="1136" y="4198"/>
                    <a:pt x="1114" y="4161"/>
                  </a:cubicBezTo>
                  <a:cubicBezTo>
                    <a:pt x="1092" y="4125"/>
                    <a:pt x="1092" y="4125"/>
                    <a:pt x="1092" y="4125"/>
                  </a:cubicBezTo>
                  <a:cubicBezTo>
                    <a:pt x="1063" y="4081"/>
                    <a:pt x="1048" y="4059"/>
                    <a:pt x="997" y="4000"/>
                  </a:cubicBezTo>
                  <a:cubicBezTo>
                    <a:pt x="975" y="3971"/>
                    <a:pt x="967" y="3949"/>
                    <a:pt x="960" y="3927"/>
                  </a:cubicBezTo>
                  <a:cubicBezTo>
                    <a:pt x="953" y="3905"/>
                    <a:pt x="945" y="3897"/>
                    <a:pt x="909" y="3890"/>
                  </a:cubicBezTo>
                  <a:cubicBezTo>
                    <a:pt x="843" y="3883"/>
                    <a:pt x="806" y="3824"/>
                    <a:pt x="769" y="3773"/>
                  </a:cubicBezTo>
                  <a:cubicBezTo>
                    <a:pt x="755" y="3751"/>
                    <a:pt x="740" y="3736"/>
                    <a:pt x="725" y="3714"/>
                  </a:cubicBezTo>
                  <a:cubicBezTo>
                    <a:pt x="711" y="3700"/>
                    <a:pt x="704" y="3692"/>
                    <a:pt x="696" y="3692"/>
                  </a:cubicBezTo>
                  <a:cubicBezTo>
                    <a:pt x="689" y="3692"/>
                    <a:pt x="682" y="3692"/>
                    <a:pt x="667" y="3700"/>
                  </a:cubicBezTo>
                  <a:cubicBezTo>
                    <a:pt x="652" y="3707"/>
                    <a:pt x="630" y="3722"/>
                    <a:pt x="601" y="3722"/>
                  </a:cubicBezTo>
                  <a:cubicBezTo>
                    <a:pt x="564" y="3722"/>
                    <a:pt x="549" y="3707"/>
                    <a:pt x="535" y="3700"/>
                  </a:cubicBezTo>
                  <a:lnTo>
                    <a:pt x="535" y="3692"/>
                  </a:lnTo>
                  <a:lnTo>
                    <a:pt x="528" y="3700"/>
                  </a:lnTo>
                  <a:cubicBezTo>
                    <a:pt x="506" y="3700"/>
                    <a:pt x="476" y="3722"/>
                    <a:pt x="447" y="3744"/>
                  </a:cubicBezTo>
                  <a:cubicBezTo>
                    <a:pt x="432" y="3758"/>
                    <a:pt x="432" y="3758"/>
                    <a:pt x="432" y="3758"/>
                  </a:cubicBezTo>
                  <a:cubicBezTo>
                    <a:pt x="410" y="3729"/>
                    <a:pt x="410" y="3729"/>
                    <a:pt x="410" y="3729"/>
                  </a:cubicBezTo>
                  <a:cubicBezTo>
                    <a:pt x="410" y="3722"/>
                    <a:pt x="410" y="3722"/>
                    <a:pt x="410" y="3722"/>
                  </a:cubicBezTo>
                  <a:cubicBezTo>
                    <a:pt x="410" y="3722"/>
                    <a:pt x="388" y="3656"/>
                    <a:pt x="381" y="3597"/>
                  </a:cubicBezTo>
                  <a:cubicBezTo>
                    <a:pt x="381" y="3575"/>
                    <a:pt x="381" y="3568"/>
                    <a:pt x="374" y="3553"/>
                  </a:cubicBezTo>
                  <a:cubicBezTo>
                    <a:pt x="366" y="3524"/>
                    <a:pt x="366" y="3502"/>
                    <a:pt x="388" y="3458"/>
                  </a:cubicBezTo>
                  <a:cubicBezTo>
                    <a:pt x="388" y="3443"/>
                    <a:pt x="403" y="3428"/>
                    <a:pt x="418" y="3428"/>
                  </a:cubicBezTo>
                  <a:lnTo>
                    <a:pt x="425" y="3428"/>
                  </a:lnTo>
                  <a:cubicBezTo>
                    <a:pt x="432" y="3406"/>
                    <a:pt x="432" y="3377"/>
                    <a:pt x="410" y="3348"/>
                  </a:cubicBezTo>
                  <a:cubicBezTo>
                    <a:pt x="396" y="3326"/>
                    <a:pt x="388" y="3311"/>
                    <a:pt x="381" y="3297"/>
                  </a:cubicBezTo>
                  <a:cubicBezTo>
                    <a:pt x="374" y="3267"/>
                    <a:pt x="366" y="3260"/>
                    <a:pt x="352" y="3260"/>
                  </a:cubicBezTo>
                  <a:cubicBezTo>
                    <a:pt x="344" y="3260"/>
                    <a:pt x="344" y="3253"/>
                    <a:pt x="337" y="3253"/>
                  </a:cubicBezTo>
                  <a:cubicBezTo>
                    <a:pt x="315" y="3253"/>
                    <a:pt x="300" y="3260"/>
                    <a:pt x="278" y="3275"/>
                  </a:cubicBezTo>
                  <a:cubicBezTo>
                    <a:pt x="271" y="3282"/>
                    <a:pt x="264" y="3282"/>
                    <a:pt x="249" y="3289"/>
                  </a:cubicBezTo>
                  <a:cubicBezTo>
                    <a:pt x="227" y="3304"/>
                    <a:pt x="220" y="3311"/>
                    <a:pt x="213" y="3319"/>
                  </a:cubicBezTo>
                  <a:cubicBezTo>
                    <a:pt x="213" y="3326"/>
                    <a:pt x="213" y="3341"/>
                    <a:pt x="227" y="3363"/>
                  </a:cubicBezTo>
                  <a:cubicBezTo>
                    <a:pt x="235" y="3385"/>
                    <a:pt x="235" y="3399"/>
                    <a:pt x="227" y="3406"/>
                  </a:cubicBezTo>
                  <a:cubicBezTo>
                    <a:pt x="205" y="3436"/>
                    <a:pt x="154" y="3436"/>
                    <a:pt x="110" y="3436"/>
                  </a:cubicBezTo>
                  <a:cubicBezTo>
                    <a:pt x="44" y="3436"/>
                    <a:pt x="22" y="3385"/>
                    <a:pt x="15" y="3348"/>
                  </a:cubicBezTo>
                  <a:cubicBezTo>
                    <a:pt x="15" y="3326"/>
                    <a:pt x="15" y="3326"/>
                    <a:pt x="15" y="3326"/>
                  </a:cubicBezTo>
                  <a:cubicBezTo>
                    <a:pt x="7" y="3304"/>
                    <a:pt x="0" y="3275"/>
                    <a:pt x="15" y="3260"/>
                  </a:cubicBezTo>
                  <a:cubicBezTo>
                    <a:pt x="22" y="3253"/>
                    <a:pt x="37" y="3245"/>
                    <a:pt x="51" y="3245"/>
                  </a:cubicBezTo>
                  <a:cubicBezTo>
                    <a:pt x="66" y="3245"/>
                    <a:pt x="81" y="3209"/>
                    <a:pt x="95" y="3179"/>
                  </a:cubicBezTo>
                  <a:cubicBezTo>
                    <a:pt x="103" y="3157"/>
                    <a:pt x="110" y="3135"/>
                    <a:pt x="125" y="3121"/>
                  </a:cubicBezTo>
                  <a:cubicBezTo>
                    <a:pt x="139" y="3099"/>
                    <a:pt x="154" y="3062"/>
                    <a:pt x="117" y="3033"/>
                  </a:cubicBezTo>
                  <a:cubicBezTo>
                    <a:pt x="103" y="3025"/>
                    <a:pt x="88" y="3011"/>
                    <a:pt x="95" y="2996"/>
                  </a:cubicBezTo>
                  <a:cubicBezTo>
                    <a:pt x="95" y="2982"/>
                    <a:pt x="103" y="2974"/>
                    <a:pt x="117" y="2974"/>
                  </a:cubicBezTo>
                  <a:cubicBezTo>
                    <a:pt x="125" y="2967"/>
                    <a:pt x="139" y="2960"/>
                    <a:pt x="154" y="2952"/>
                  </a:cubicBezTo>
                  <a:cubicBezTo>
                    <a:pt x="168" y="2937"/>
                    <a:pt x="161" y="2923"/>
                    <a:pt x="154" y="2901"/>
                  </a:cubicBezTo>
                  <a:cubicBezTo>
                    <a:pt x="154" y="2879"/>
                    <a:pt x="147" y="2857"/>
                    <a:pt x="154" y="2828"/>
                  </a:cubicBezTo>
                  <a:cubicBezTo>
                    <a:pt x="168" y="2776"/>
                    <a:pt x="235" y="2740"/>
                    <a:pt x="308" y="2740"/>
                  </a:cubicBezTo>
                  <a:cubicBezTo>
                    <a:pt x="315" y="2740"/>
                    <a:pt x="323" y="2740"/>
                    <a:pt x="323" y="2740"/>
                  </a:cubicBezTo>
                  <a:cubicBezTo>
                    <a:pt x="330" y="2732"/>
                    <a:pt x="323" y="2718"/>
                    <a:pt x="308" y="2688"/>
                  </a:cubicBezTo>
                  <a:cubicBezTo>
                    <a:pt x="300" y="2681"/>
                    <a:pt x="286" y="2652"/>
                    <a:pt x="293" y="2630"/>
                  </a:cubicBezTo>
                  <a:cubicBezTo>
                    <a:pt x="308" y="2615"/>
                    <a:pt x="330" y="2601"/>
                    <a:pt x="374" y="2601"/>
                  </a:cubicBezTo>
                  <a:cubicBezTo>
                    <a:pt x="396" y="2593"/>
                    <a:pt x="403" y="2593"/>
                    <a:pt x="403" y="2593"/>
                  </a:cubicBezTo>
                  <a:cubicBezTo>
                    <a:pt x="403" y="2586"/>
                    <a:pt x="381" y="2564"/>
                    <a:pt x="366" y="2556"/>
                  </a:cubicBezTo>
                  <a:cubicBezTo>
                    <a:pt x="352" y="2542"/>
                    <a:pt x="352" y="2542"/>
                    <a:pt x="352" y="2542"/>
                  </a:cubicBezTo>
                  <a:cubicBezTo>
                    <a:pt x="323" y="2505"/>
                    <a:pt x="293" y="2491"/>
                    <a:pt x="264" y="2476"/>
                  </a:cubicBezTo>
                  <a:cubicBezTo>
                    <a:pt x="249" y="2469"/>
                    <a:pt x="242" y="2469"/>
                    <a:pt x="227" y="2461"/>
                  </a:cubicBezTo>
                  <a:cubicBezTo>
                    <a:pt x="213" y="2461"/>
                    <a:pt x="191" y="2454"/>
                    <a:pt x="168" y="2439"/>
                  </a:cubicBezTo>
                  <a:cubicBezTo>
                    <a:pt x="147" y="2425"/>
                    <a:pt x="147" y="2403"/>
                    <a:pt x="154" y="2395"/>
                  </a:cubicBezTo>
                  <a:cubicBezTo>
                    <a:pt x="161" y="2381"/>
                    <a:pt x="183" y="2366"/>
                    <a:pt x="198" y="2366"/>
                  </a:cubicBezTo>
                  <a:cubicBezTo>
                    <a:pt x="205" y="2366"/>
                    <a:pt x="213" y="2366"/>
                    <a:pt x="220" y="2373"/>
                  </a:cubicBezTo>
                  <a:cubicBezTo>
                    <a:pt x="242" y="2381"/>
                    <a:pt x="264" y="2388"/>
                    <a:pt x="359" y="2388"/>
                  </a:cubicBezTo>
                  <a:cubicBezTo>
                    <a:pt x="388" y="2388"/>
                    <a:pt x="396" y="2381"/>
                    <a:pt x="396" y="2381"/>
                  </a:cubicBezTo>
                  <a:cubicBezTo>
                    <a:pt x="396" y="2381"/>
                    <a:pt x="374" y="2359"/>
                    <a:pt x="366" y="2351"/>
                  </a:cubicBezTo>
                  <a:cubicBezTo>
                    <a:pt x="330" y="2329"/>
                    <a:pt x="308" y="2278"/>
                    <a:pt x="300" y="2190"/>
                  </a:cubicBezTo>
                  <a:cubicBezTo>
                    <a:pt x="293" y="2168"/>
                    <a:pt x="300" y="2154"/>
                    <a:pt x="308" y="2146"/>
                  </a:cubicBezTo>
                  <a:cubicBezTo>
                    <a:pt x="315" y="2139"/>
                    <a:pt x="330" y="2132"/>
                    <a:pt x="344" y="2132"/>
                  </a:cubicBezTo>
                  <a:cubicBezTo>
                    <a:pt x="374" y="2132"/>
                    <a:pt x="396" y="2146"/>
                    <a:pt x="410" y="2161"/>
                  </a:cubicBezTo>
                  <a:cubicBezTo>
                    <a:pt x="418" y="2168"/>
                    <a:pt x="425" y="2175"/>
                    <a:pt x="432" y="2175"/>
                  </a:cubicBezTo>
                  <a:cubicBezTo>
                    <a:pt x="447" y="2175"/>
                    <a:pt x="476" y="2154"/>
                    <a:pt x="491" y="2139"/>
                  </a:cubicBezTo>
                  <a:cubicBezTo>
                    <a:pt x="498" y="2139"/>
                    <a:pt x="506" y="2132"/>
                    <a:pt x="513" y="2132"/>
                  </a:cubicBezTo>
                  <a:cubicBezTo>
                    <a:pt x="535" y="2132"/>
                    <a:pt x="542" y="2146"/>
                    <a:pt x="557" y="2161"/>
                  </a:cubicBezTo>
                  <a:cubicBezTo>
                    <a:pt x="572" y="2175"/>
                    <a:pt x="586" y="2190"/>
                    <a:pt x="608" y="2197"/>
                  </a:cubicBezTo>
                  <a:cubicBezTo>
                    <a:pt x="616" y="2205"/>
                    <a:pt x="623" y="2205"/>
                    <a:pt x="623" y="2205"/>
                  </a:cubicBezTo>
                  <a:cubicBezTo>
                    <a:pt x="637" y="2205"/>
                    <a:pt x="645" y="2197"/>
                    <a:pt x="652" y="2168"/>
                  </a:cubicBezTo>
                  <a:cubicBezTo>
                    <a:pt x="659" y="2154"/>
                    <a:pt x="667" y="2139"/>
                    <a:pt x="674" y="2124"/>
                  </a:cubicBezTo>
                  <a:cubicBezTo>
                    <a:pt x="696" y="2080"/>
                    <a:pt x="689" y="2066"/>
                    <a:pt x="667" y="2051"/>
                  </a:cubicBezTo>
                  <a:cubicBezTo>
                    <a:pt x="667" y="2044"/>
                    <a:pt x="659" y="2044"/>
                    <a:pt x="659" y="2036"/>
                  </a:cubicBezTo>
                  <a:cubicBezTo>
                    <a:pt x="652" y="2029"/>
                    <a:pt x="645" y="2022"/>
                    <a:pt x="630" y="2014"/>
                  </a:cubicBezTo>
                  <a:cubicBezTo>
                    <a:pt x="616" y="2007"/>
                    <a:pt x="601" y="2000"/>
                    <a:pt x="586" y="1978"/>
                  </a:cubicBezTo>
                  <a:cubicBezTo>
                    <a:pt x="572" y="1970"/>
                    <a:pt x="557" y="1956"/>
                    <a:pt x="557" y="1934"/>
                  </a:cubicBezTo>
                  <a:cubicBezTo>
                    <a:pt x="557" y="1919"/>
                    <a:pt x="572" y="1904"/>
                    <a:pt x="594" y="1890"/>
                  </a:cubicBezTo>
                  <a:cubicBezTo>
                    <a:pt x="601" y="1882"/>
                    <a:pt x="601" y="1882"/>
                    <a:pt x="601" y="1882"/>
                  </a:cubicBezTo>
                  <a:cubicBezTo>
                    <a:pt x="616" y="1868"/>
                    <a:pt x="623" y="1853"/>
                    <a:pt x="630" y="1846"/>
                  </a:cubicBezTo>
                  <a:cubicBezTo>
                    <a:pt x="608" y="1838"/>
                    <a:pt x="579" y="1831"/>
                    <a:pt x="542" y="1809"/>
                  </a:cubicBezTo>
                  <a:cubicBezTo>
                    <a:pt x="520" y="1802"/>
                    <a:pt x="498" y="1780"/>
                    <a:pt x="491" y="1758"/>
                  </a:cubicBezTo>
                  <a:cubicBezTo>
                    <a:pt x="491" y="1736"/>
                    <a:pt x="498" y="1721"/>
                    <a:pt x="528" y="1699"/>
                  </a:cubicBezTo>
                  <a:cubicBezTo>
                    <a:pt x="542" y="1685"/>
                    <a:pt x="564" y="1677"/>
                    <a:pt x="579" y="1677"/>
                  </a:cubicBezTo>
                  <a:cubicBezTo>
                    <a:pt x="608" y="1677"/>
                    <a:pt x="630" y="1714"/>
                    <a:pt x="645" y="1743"/>
                  </a:cubicBezTo>
                  <a:cubicBezTo>
                    <a:pt x="652" y="1758"/>
                    <a:pt x="659" y="1773"/>
                    <a:pt x="659" y="1780"/>
                  </a:cubicBezTo>
                  <a:cubicBezTo>
                    <a:pt x="659" y="1773"/>
                    <a:pt x="659" y="1765"/>
                    <a:pt x="667" y="1758"/>
                  </a:cubicBezTo>
                  <a:cubicBezTo>
                    <a:pt x="667" y="1743"/>
                    <a:pt x="667" y="1728"/>
                    <a:pt x="659" y="1714"/>
                  </a:cubicBezTo>
                  <a:cubicBezTo>
                    <a:pt x="659" y="1685"/>
                    <a:pt x="652" y="1655"/>
                    <a:pt x="689" y="1633"/>
                  </a:cubicBezTo>
                  <a:cubicBezTo>
                    <a:pt x="704" y="1619"/>
                    <a:pt x="718" y="1605"/>
                    <a:pt x="718" y="1597"/>
                  </a:cubicBezTo>
                  <a:cubicBezTo>
                    <a:pt x="718" y="1583"/>
                    <a:pt x="711" y="1576"/>
                    <a:pt x="704" y="1576"/>
                  </a:cubicBezTo>
                  <a:cubicBezTo>
                    <a:pt x="674" y="1554"/>
                    <a:pt x="564" y="1488"/>
                    <a:pt x="506" y="1480"/>
                  </a:cubicBezTo>
                  <a:cubicBezTo>
                    <a:pt x="447" y="1473"/>
                    <a:pt x="352" y="1414"/>
                    <a:pt x="330" y="1356"/>
                  </a:cubicBezTo>
                  <a:cubicBezTo>
                    <a:pt x="330" y="1348"/>
                    <a:pt x="330" y="1341"/>
                    <a:pt x="330" y="1334"/>
                  </a:cubicBezTo>
                  <a:cubicBezTo>
                    <a:pt x="315" y="1290"/>
                    <a:pt x="308" y="1275"/>
                    <a:pt x="271" y="1275"/>
                  </a:cubicBezTo>
                  <a:cubicBezTo>
                    <a:pt x="205" y="1275"/>
                    <a:pt x="176" y="1246"/>
                    <a:pt x="147" y="1202"/>
                  </a:cubicBezTo>
                  <a:cubicBezTo>
                    <a:pt x="132" y="1180"/>
                    <a:pt x="132" y="1165"/>
                    <a:pt x="132" y="1143"/>
                  </a:cubicBezTo>
                  <a:cubicBezTo>
                    <a:pt x="125" y="1128"/>
                    <a:pt x="125" y="1114"/>
                    <a:pt x="110" y="1107"/>
                  </a:cubicBezTo>
                  <a:cubicBezTo>
                    <a:pt x="73" y="1077"/>
                    <a:pt x="81" y="1011"/>
                    <a:pt x="81" y="967"/>
                  </a:cubicBezTo>
                  <a:cubicBezTo>
                    <a:pt x="88" y="953"/>
                    <a:pt x="88" y="945"/>
                    <a:pt x="88" y="938"/>
                  </a:cubicBezTo>
                  <a:cubicBezTo>
                    <a:pt x="81" y="916"/>
                    <a:pt x="81" y="916"/>
                    <a:pt x="81" y="916"/>
                  </a:cubicBezTo>
                  <a:cubicBezTo>
                    <a:pt x="95" y="916"/>
                    <a:pt x="95" y="916"/>
                    <a:pt x="95" y="916"/>
                  </a:cubicBezTo>
                  <a:cubicBezTo>
                    <a:pt x="183" y="887"/>
                    <a:pt x="220" y="865"/>
                    <a:pt x="227" y="850"/>
                  </a:cubicBezTo>
                  <a:cubicBezTo>
                    <a:pt x="249" y="814"/>
                    <a:pt x="315" y="755"/>
                    <a:pt x="359" y="748"/>
                  </a:cubicBezTo>
                  <a:cubicBezTo>
                    <a:pt x="374" y="748"/>
                    <a:pt x="396" y="748"/>
                    <a:pt x="410" y="748"/>
                  </a:cubicBezTo>
                  <a:cubicBezTo>
                    <a:pt x="432" y="748"/>
                    <a:pt x="454" y="748"/>
                    <a:pt x="476" y="748"/>
                  </a:cubicBezTo>
                  <a:lnTo>
                    <a:pt x="484" y="748"/>
                  </a:lnTo>
                  <a:cubicBezTo>
                    <a:pt x="520" y="748"/>
                    <a:pt x="579" y="726"/>
                    <a:pt x="586" y="704"/>
                  </a:cubicBezTo>
                  <a:cubicBezTo>
                    <a:pt x="594" y="689"/>
                    <a:pt x="601" y="667"/>
                    <a:pt x="601" y="652"/>
                  </a:cubicBezTo>
                  <a:cubicBezTo>
                    <a:pt x="608" y="623"/>
                    <a:pt x="608" y="594"/>
                    <a:pt x="637" y="579"/>
                  </a:cubicBezTo>
                  <a:cubicBezTo>
                    <a:pt x="637" y="579"/>
                    <a:pt x="645" y="579"/>
                    <a:pt x="652" y="579"/>
                  </a:cubicBezTo>
                  <a:cubicBezTo>
                    <a:pt x="659" y="579"/>
                    <a:pt x="674" y="586"/>
                    <a:pt x="682" y="594"/>
                  </a:cubicBezTo>
                  <a:cubicBezTo>
                    <a:pt x="696" y="601"/>
                    <a:pt x="704" y="608"/>
                    <a:pt x="711" y="608"/>
                  </a:cubicBezTo>
                  <a:cubicBezTo>
                    <a:pt x="718" y="608"/>
                    <a:pt x="725" y="601"/>
                    <a:pt x="733" y="601"/>
                  </a:cubicBezTo>
                  <a:cubicBezTo>
                    <a:pt x="740" y="594"/>
                    <a:pt x="755" y="586"/>
                    <a:pt x="762" y="572"/>
                  </a:cubicBezTo>
                  <a:cubicBezTo>
                    <a:pt x="791" y="550"/>
                    <a:pt x="828" y="528"/>
                    <a:pt x="843" y="506"/>
                  </a:cubicBezTo>
                  <a:cubicBezTo>
                    <a:pt x="872" y="469"/>
                    <a:pt x="887" y="455"/>
                    <a:pt x="931" y="433"/>
                  </a:cubicBezTo>
                  <a:cubicBezTo>
                    <a:pt x="967" y="410"/>
                    <a:pt x="975" y="410"/>
                    <a:pt x="982" y="374"/>
                  </a:cubicBezTo>
                  <a:cubicBezTo>
                    <a:pt x="982" y="352"/>
                    <a:pt x="982" y="352"/>
                    <a:pt x="982" y="352"/>
                  </a:cubicBezTo>
                  <a:cubicBezTo>
                    <a:pt x="982" y="308"/>
                    <a:pt x="989" y="257"/>
                    <a:pt x="1026" y="242"/>
                  </a:cubicBezTo>
                  <a:cubicBezTo>
                    <a:pt x="1063" y="220"/>
                    <a:pt x="1121" y="220"/>
                    <a:pt x="1143" y="220"/>
                  </a:cubicBezTo>
                  <a:cubicBezTo>
                    <a:pt x="1179" y="220"/>
                    <a:pt x="1252" y="242"/>
                    <a:pt x="1274" y="271"/>
                  </a:cubicBezTo>
                  <a:cubicBezTo>
                    <a:pt x="1303" y="301"/>
                    <a:pt x="1340" y="337"/>
                    <a:pt x="1362" y="337"/>
                  </a:cubicBezTo>
                  <a:cubicBezTo>
                    <a:pt x="1369" y="337"/>
                    <a:pt x="1369" y="337"/>
                    <a:pt x="1377" y="330"/>
                  </a:cubicBezTo>
                  <a:cubicBezTo>
                    <a:pt x="1391" y="323"/>
                    <a:pt x="1398" y="308"/>
                    <a:pt x="1406" y="293"/>
                  </a:cubicBezTo>
                  <a:cubicBezTo>
                    <a:pt x="1413" y="279"/>
                    <a:pt x="1421" y="264"/>
                    <a:pt x="1443" y="249"/>
                  </a:cubicBezTo>
                  <a:cubicBezTo>
                    <a:pt x="1457" y="242"/>
                    <a:pt x="1472" y="242"/>
                    <a:pt x="1486" y="242"/>
                  </a:cubicBezTo>
                  <a:cubicBezTo>
                    <a:pt x="1508" y="242"/>
                    <a:pt x="1523" y="249"/>
                    <a:pt x="1545" y="264"/>
                  </a:cubicBezTo>
                  <a:cubicBezTo>
                    <a:pt x="1545" y="271"/>
                    <a:pt x="1560" y="271"/>
                    <a:pt x="1567" y="271"/>
                  </a:cubicBezTo>
                  <a:cubicBezTo>
                    <a:pt x="1582" y="271"/>
                    <a:pt x="1596" y="264"/>
                    <a:pt x="1596" y="264"/>
                  </a:cubicBezTo>
                  <a:cubicBezTo>
                    <a:pt x="1596" y="257"/>
                    <a:pt x="1596" y="257"/>
                    <a:pt x="1596" y="249"/>
                  </a:cubicBezTo>
                  <a:cubicBezTo>
                    <a:pt x="1582" y="242"/>
                    <a:pt x="1574" y="235"/>
                    <a:pt x="1560" y="227"/>
                  </a:cubicBezTo>
                  <a:cubicBezTo>
                    <a:pt x="1545" y="213"/>
                    <a:pt x="1530" y="198"/>
                    <a:pt x="1530" y="161"/>
                  </a:cubicBezTo>
                  <a:cubicBezTo>
                    <a:pt x="1538" y="117"/>
                    <a:pt x="1560" y="103"/>
                    <a:pt x="1604" y="74"/>
                  </a:cubicBezTo>
                  <a:cubicBezTo>
                    <a:pt x="1618" y="66"/>
                    <a:pt x="1618" y="59"/>
                    <a:pt x="1626" y="52"/>
                  </a:cubicBezTo>
                  <a:lnTo>
                    <a:pt x="1626" y="44"/>
                  </a:lnTo>
                  <a:lnTo>
                    <a:pt x="1626" y="44"/>
                  </a:lnTo>
                  <a:cubicBezTo>
                    <a:pt x="1648" y="15"/>
                    <a:pt x="1648" y="15"/>
                    <a:pt x="1648" y="15"/>
                  </a:cubicBezTo>
                  <a:cubicBezTo>
                    <a:pt x="1655" y="22"/>
                    <a:pt x="1655" y="22"/>
                    <a:pt x="1655" y="22"/>
                  </a:cubicBezTo>
                  <a:cubicBezTo>
                    <a:pt x="1662" y="22"/>
                    <a:pt x="1670" y="15"/>
                    <a:pt x="1677" y="15"/>
                  </a:cubicBezTo>
                  <a:lnTo>
                    <a:pt x="1684" y="15"/>
                  </a:lnTo>
                  <a:cubicBezTo>
                    <a:pt x="1692" y="15"/>
                    <a:pt x="1692" y="22"/>
                    <a:pt x="1699" y="22"/>
                  </a:cubicBezTo>
                  <a:cubicBezTo>
                    <a:pt x="1721" y="22"/>
                    <a:pt x="1743" y="15"/>
                    <a:pt x="1765" y="15"/>
                  </a:cubicBezTo>
                  <a:cubicBezTo>
                    <a:pt x="1794" y="7"/>
                    <a:pt x="1816" y="0"/>
                    <a:pt x="1838" y="0"/>
                  </a:cubicBezTo>
                  <a:cubicBezTo>
                    <a:pt x="1846" y="0"/>
                    <a:pt x="1853" y="7"/>
                    <a:pt x="1867" y="7"/>
                  </a:cubicBezTo>
                  <a:cubicBezTo>
                    <a:pt x="1875" y="7"/>
                    <a:pt x="1889" y="15"/>
                    <a:pt x="1904" y="15"/>
                  </a:cubicBezTo>
                  <a:cubicBezTo>
                    <a:pt x="1934" y="22"/>
                    <a:pt x="1963" y="29"/>
                    <a:pt x="1985" y="44"/>
                  </a:cubicBezTo>
                  <a:cubicBezTo>
                    <a:pt x="1992" y="52"/>
                    <a:pt x="1999" y="59"/>
                    <a:pt x="2007" y="74"/>
                  </a:cubicBezTo>
                  <a:cubicBezTo>
                    <a:pt x="2021" y="88"/>
                    <a:pt x="2036" y="103"/>
                    <a:pt x="2051" y="103"/>
                  </a:cubicBezTo>
                  <a:cubicBezTo>
                    <a:pt x="2065" y="103"/>
                    <a:pt x="2073" y="103"/>
                    <a:pt x="2073" y="103"/>
                  </a:cubicBezTo>
                  <a:cubicBezTo>
                    <a:pt x="2087" y="103"/>
                    <a:pt x="2095" y="103"/>
                    <a:pt x="2102" y="103"/>
                  </a:cubicBezTo>
                  <a:cubicBezTo>
                    <a:pt x="2109" y="110"/>
                    <a:pt x="2117" y="110"/>
                    <a:pt x="2124" y="110"/>
                  </a:cubicBezTo>
                  <a:cubicBezTo>
                    <a:pt x="2153" y="110"/>
                    <a:pt x="2175" y="139"/>
                    <a:pt x="2175" y="169"/>
                  </a:cubicBezTo>
                  <a:cubicBezTo>
                    <a:pt x="2175" y="198"/>
                    <a:pt x="2168" y="220"/>
                    <a:pt x="2131" y="227"/>
                  </a:cubicBezTo>
                  <a:cubicBezTo>
                    <a:pt x="2095" y="227"/>
                    <a:pt x="2095" y="235"/>
                    <a:pt x="2095" y="235"/>
                  </a:cubicBezTo>
                  <a:cubicBezTo>
                    <a:pt x="2095" y="235"/>
                    <a:pt x="2087" y="242"/>
                    <a:pt x="2102" y="264"/>
                  </a:cubicBezTo>
                  <a:cubicBezTo>
                    <a:pt x="2117" y="279"/>
                    <a:pt x="2131" y="293"/>
                    <a:pt x="2146" y="308"/>
                  </a:cubicBezTo>
                  <a:cubicBezTo>
                    <a:pt x="2175" y="330"/>
                    <a:pt x="2190" y="345"/>
                    <a:pt x="2190" y="367"/>
                  </a:cubicBezTo>
                  <a:cubicBezTo>
                    <a:pt x="2197" y="374"/>
                    <a:pt x="2190" y="388"/>
                    <a:pt x="2190" y="403"/>
                  </a:cubicBezTo>
                  <a:cubicBezTo>
                    <a:pt x="2183" y="425"/>
                    <a:pt x="2183" y="433"/>
                    <a:pt x="2190" y="440"/>
                  </a:cubicBezTo>
                  <a:cubicBezTo>
                    <a:pt x="2212" y="462"/>
                    <a:pt x="2248" y="520"/>
                    <a:pt x="2248" y="557"/>
                  </a:cubicBezTo>
                  <a:cubicBezTo>
                    <a:pt x="2248" y="667"/>
                    <a:pt x="2248" y="667"/>
                    <a:pt x="2248" y="667"/>
                  </a:cubicBezTo>
                  <a:cubicBezTo>
                    <a:pt x="2248" y="704"/>
                    <a:pt x="2263" y="733"/>
                    <a:pt x="2285" y="740"/>
                  </a:cubicBezTo>
                  <a:cubicBezTo>
                    <a:pt x="2300" y="740"/>
                    <a:pt x="2307" y="748"/>
                    <a:pt x="2322" y="748"/>
                  </a:cubicBezTo>
                  <a:cubicBezTo>
                    <a:pt x="2336" y="748"/>
                    <a:pt x="2351" y="740"/>
                    <a:pt x="2373" y="733"/>
                  </a:cubicBezTo>
                  <a:cubicBezTo>
                    <a:pt x="2388" y="726"/>
                    <a:pt x="2395" y="726"/>
                    <a:pt x="2403" y="718"/>
                  </a:cubicBezTo>
                  <a:cubicBezTo>
                    <a:pt x="2417" y="711"/>
                    <a:pt x="2432" y="711"/>
                    <a:pt x="2439" y="711"/>
                  </a:cubicBezTo>
                  <a:cubicBezTo>
                    <a:pt x="2454" y="711"/>
                    <a:pt x="2461" y="711"/>
                    <a:pt x="2476" y="718"/>
                  </a:cubicBezTo>
                  <a:cubicBezTo>
                    <a:pt x="2490" y="726"/>
                    <a:pt x="2505" y="733"/>
                    <a:pt x="2527" y="748"/>
                  </a:cubicBezTo>
                  <a:cubicBezTo>
                    <a:pt x="2556" y="762"/>
                    <a:pt x="2578" y="777"/>
                    <a:pt x="2600" y="784"/>
                  </a:cubicBezTo>
                  <a:cubicBezTo>
                    <a:pt x="2608" y="792"/>
                    <a:pt x="2622" y="792"/>
                    <a:pt x="2637" y="792"/>
                  </a:cubicBezTo>
                  <a:cubicBezTo>
                    <a:pt x="2644" y="792"/>
                    <a:pt x="2652" y="792"/>
                    <a:pt x="2659" y="784"/>
                  </a:cubicBezTo>
                  <a:cubicBezTo>
                    <a:pt x="2674" y="777"/>
                    <a:pt x="2681" y="777"/>
                    <a:pt x="2681" y="777"/>
                  </a:cubicBezTo>
                  <a:cubicBezTo>
                    <a:pt x="2696" y="777"/>
                    <a:pt x="2703" y="784"/>
                    <a:pt x="2710" y="792"/>
                  </a:cubicBezTo>
                  <a:cubicBezTo>
                    <a:pt x="2717" y="792"/>
                    <a:pt x="2717" y="792"/>
                    <a:pt x="2717" y="792"/>
                  </a:cubicBezTo>
                  <a:cubicBezTo>
                    <a:pt x="2732" y="792"/>
                    <a:pt x="2739" y="792"/>
                    <a:pt x="2739" y="784"/>
                  </a:cubicBezTo>
                  <a:cubicBezTo>
                    <a:pt x="2754" y="777"/>
                    <a:pt x="2761" y="762"/>
                    <a:pt x="2784" y="762"/>
                  </a:cubicBezTo>
                  <a:cubicBezTo>
                    <a:pt x="2791" y="762"/>
                    <a:pt x="2791" y="762"/>
                    <a:pt x="2798" y="769"/>
                  </a:cubicBezTo>
                  <a:cubicBezTo>
                    <a:pt x="2820" y="769"/>
                    <a:pt x="2827" y="777"/>
                    <a:pt x="2842" y="784"/>
                  </a:cubicBezTo>
                  <a:cubicBezTo>
                    <a:pt x="2849" y="792"/>
                    <a:pt x="2857" y="799"/>
                    <a:pt x="2871" y="799"/>
                  </a:cubicBezTo>
                  <a:cubicBezTo>
                    <a:pt x="2871" y="799"/>
                    <a:pt x="2879" y="799"/>
                    <a:pt x="2879" y="792"/>
                  </a:cubicBezTo>
                  <a:cubicBezTo>
                    <a:pt x="2901" y="792"/>
                    <a:pt x="2915" y="784"/>
                    <a:pt x="2923" y="777"/>
                  </a:cubicBezTo>
                  <a:cubicBezTo>
                    <a:pt x="2930" y="769"/>
                    <a:pt x="2937" y="762"/>
                    <a:pt x="2959" y="762"/>
                  </a:cubicBezTo>
                  <a:cubicBezTo>
                    <a:pt x="2981" y="762"/>
                    <a:pt x="2989" y="784"/>
                    <a:pt x="2989" y="799"/>
                  </a:cubicBezTo>
                  <a:cubicBezTo>
                    <a:pt x="2996" y="806"/>
                    <a:pt x="2996" y="814"/>
                    <a:pt x="3011" y="814"/>
                  </a:cubicBezTo>
                  <a:cubicBezTo>
                    <a:pt x="3025" y="814"/>
                    <a:pt x="3040" y="814"/>
                    <a:pt x="3055" y="821"/>
                  </a:cubicBezTo>
                  <a:cubicBezTo>
                    <a:pt x="3069" y="821"/>
                    <a:pt x="3084" y="828"/>
                    <a:pt x="3106" y="828"/>
                  </a:cubicBezTo>
                  <a:cubicBezTo>
                    <a:pt x="3135" y="828"/>
                    <a:pt x="3150" y="843"/>
                    <a:pt x="3157" y="857"/>
                  </a:cubicBezTo>
                  <a:cubicBezTo>
                    <a:pt x="3172" y="879"/>
                    <a:pt x="3165" y="902"/>
                    <a:pt x="3157" y="924"/>
                  </a:cubicBezTo>
                  <a:cubicBezTo>
                    <a:pt x="3150" y="938"/>
                    <a:pt x="3143" y="938"/>
                    <a:pt x="3150" y="945"/>
                  </a:cubicBezTo>
                  <a:cubicBezTo>
                    <a:pt x="3150" y="953"/>
                    <a:pt x="3157" y="960"/>
                    <a:pt x="3172" y="967"/>
                  </a:cubicBezTo>
                  <a:cubicBezTo>
                    <a:pt x="3216" y="982"/>
                    <a:pt x="3223" y="989"/>
                    <a:pt x="3245" y="1026"/>
                  </a:cubicBezTo>
                  <a:cubicBezTo>
                    <a:pt x="3260" y="1063"/>
                    <a:pt x="3267" y="1070"/>
                    <a:pt x="3304" y="1092"/>
                  </a:cubicBezTo>
                  <a:cubicBezTo>
                    <a:pt x="3311" y="1099"/>
                    <a:pt x="3311" y="1099"/>
                    <a:pt x="3311" y="1099"/>
                  </a:cubicBezTo>
                  <a:cubicBezTo>
                    <a:pt x="3326" y="1107"/>
                    <a:pt x="3333" y="1114"/>
                    <a:pt x="3340" y="1128"/>
                  </a:cubicBezTo>
                  <a:cubicBezTo>
                    <a:pt x="3340" y="1143"/>
                    <a:pt x="3333" y="1158"/>
                    <a:pt x="3304" y="1187"/>
                  </a:cubicBezTo>
                  <a:cubicBezTo>
                    <a:pt x="3289" y="1209"/>
                    <a:pt x="3274" y="1238"/>
                    <a:pt x="3260" y="1261"/>
                  </a:cubicBezTo>
                  <a:cubicBezTo>
                    <a:pt x="3245" y="1297"/>
                    <a:pt x="3230" y="1326"/>
                    <a:pt x="3208" y="1326"/>
                  </a:cubicBezTo>
                  <a:cubicBezTo>
                    <a:pt x="3201" y="1326"/>
                    <a:pt x="3194" y="1319"/>
                    <a:pt x="3186" y="1319"/>
                  </a:cubicBezTo>
                  <a:cubicBezTo>
                    <a:pt x="3179" y="1319"/>
                    <a:pt x="3179" y="1319"/>
                    <a:pt x="3172" y="1319"/>
                  </a:cubicBezTo>
                  <a:cubicBezTo>
                    <a:pt x="3165" y="1319"/>
                    <a:pt x="3150" y="1319"/>
                    <a:pt x="3135" y="1334"/>
                  </a:cubicBezTo>
                  <a:cubicBezTo>
                    <a:pt x="3135" y="1334"/>
                    <a:pt x="3113" y="1348"/>
                    <a:pt x="3113" y="1356"/>
                  </a:cubicBezTo>
                  <a:cubicBezTo>
                    <a:pt x="3113" y="1356"/>
                    <a:pt x="3113" y="1356"/>
                    <a:pt x="3128" y="1370"/>
                  </a:cubicBezTo>
                  <a:cubicBezTo>
                    <a:pt x="3157" y="1400"/>
                    <a:pt x="3201" y="1407"/>
                    <a:pt x="3230" y="1414"/>
                  </a:cubicBezTo>
                  <a:cubicBezTo>
                    <a:pt x="3274" y="1422"/>
                    <a:pt x="3326" y="1444"/>
                    <a:pt x="3333" y="1488"/>
                  </a:cubicBezTo>
                  <a:cubicBezTo>
                    <a:pt x="3340" y="1495"/>
                    <a:pt x="3340" y="1502"/>
                    <a:pt x="3348" y="1510"/>
                  </a:cubicBezTo>
                  <a:cubicBezTo>
                    <a:pt x="3362" y="1539"/>
                    <a:pt x="3377" y="1576"/>
                    <a:pt x="3348" y="1605"/>
                  </a:cubicBezTo>
                  <a:cubicBezTo>
                    <a:pt x="3340" y="1612"/>
                    <a:pt x="3333" y="1612"/>
                    <a:pt x="3326" y="1619"/>
                  </a:cubicBezTo>
                  <a:cubicBezTo>
                    <a:pt x="3304" y="1633"/>
                    <a:pt x="3296" y="1641"/>
                    <a:pt x="3296" y="1648"/>
                  </a:cubicBezTo>
                  <a:cubicBezTo>
                    <a:pt x="3304" y="1677"/>
                    <a:pt x="3318" y="1692"/>
                    <a:pt x="3340" y="1706"/>
                  </a:cubicBezTo>
                  <a:cubicBezTo>
                    <a:pt x="3370" y="1736"/>
                    <a:pt x="3399" y="1751"/>
                    <a:pt x="3421" y="1751"/>
                  </a:cubicBezTo>
                  <a:cubicBezTo>
                    <a:pt x="3421" y="1751"/>
                    <a:pt x="3428" y="1751"/>
                    <a:pt x="3428" y="1743"/>
                  </a:cubicBezTo>
                  <a:cubicBezTo>
                    <a:pt x="3465" y="1736"/>
                    <a:pt x="3538" y="1714"/>
                    <a:pt x="3575" y="1714"/>
                  </a:cubicBezTo>
                  <a:cubicBezTo>
                    <a:pt x="3597" y="1714"/>
                    <a:pt x="3611" y="1721"/>
                    <a:pt x="3626" y="1736"/>
                  </a:cubicBezTo>
                  <a:cubicBezTo>
                    <a:pt x="3634" y="1743"/>
                    <a:pt x="3648" y="1751"/>
                    <a:pt x="3655" y="1751"/>
                  </a:cubicBezTo>
                  <a:cubicBezTo>
                    <a:pt x="3692" y="1751"/>
                    <a:pt x="3729" y="1743"/>
                    <a:pt x="3751" y="1743"/>
                  </a:cubicBezTo>
                  <a:lnTo>
                    <a:pt x="3751" y="1743"/>
                  </a:lnTo>
                  <a:cubicBezTo>
                    <a:pt x="3758" y="1736"/>
                    <a:pt x="3758" y="1736"/>
                    <a:pt x="3758" y="1736"/>
                  </a:cubicBezTo>
                  <a:cubicBezTo>
                    <a:pt x="3780" y="1736"/>
                    <a:pt x="3787" y="1765"/>
                    <a:pt x="3802" y="1787"/>
                  </a:cubicBezTo>
                  <a:cubicBezTo>
                    <a:pt x="3809" y="1802"/>
                    <a:pt x="3809" y="1816"/>
                    <a:pt x="3817" y="1816"/>
                  </a:cubicBezTo>
                  <a:cubicBezTo>
                    <a:pt x="3839" y="1853"/>
                    <a:pt x="3868" y="1875"/>
                    <a:pt x="3890" y="1882"/>
                  </a:cubicBezTo>
                  <a:cubicBezTo>
                    <a:pt x="3905" y="1890"/>
                    <a:pt x="3919" y="1904"/>
                    <a:pt x="3927" y="1912"/>
                  </a:cubicBezTo>
                  <a:cubicBezTo>
                    <a:pt x="3934" y="1926"/>
                    <a:pt x="3934" y="1926"/>
                    <a:pt x="3948" y="1926"/>
                  </a:cubicBezTo>
                  <a:lnTo>
                    <a:pt x="3956" y="1926"/>
                  </a:lnTo>
                  <a:cubicBezTo>
                    <a:pt x="3970" y="1926"/>
                    <a:pt x="3993" y="1926"/>
                    <a:pt x="4015" y="1926"/>
                  </a:cubicBezTo>
                  <a:cubicBezTo>
                    <a:pt x="4051" y="1926"/>
                    <a:pt x="4095" y="1919"/>
                    <a:pt x="4110" y="1912"/>
                  </a:cubicBezTo>
                  <a:cubicBezTo>
                    <a:pt x="4117" y="1904"/>
                    <a:pt x="4117" y="1904"/>
                    <a:pt x="4117" y="1904"/>
                  </a:cubicBezTo>
                  <a:cubicBezTo>
                    <a:pt x="4139" y="1890"/>
                    <a:pt x="4161" y="1882"/>
                    <a:pt x="4183" y="1882"/>
                  </a:cubicBezTo>
                  <a:cubicBezTo>
                    <a:pt x="4198" y="1882"/>
                    <a:pt x="4205" y="1882"/>
                    <a:pt x="4212" y="1890"/>
                  </a:cubicBezTo>
                  <a:cubicBezTo>
                    <a:pt x="4227" y="1897"/>
                    <a:pt x="4234" y="1912"/>
                    <a:pt x="4249" y="1926"/>
                  </a:cubicBezTo>
                  <a:cubicBezTo>
                    <a:pt x="4264" y="1956"/>
                    <a:pt x="4286" y="1985"/>
                    <a:pt x="4315" y="1985"/>
                  </a:cubicBezTo>
                  <a:cubicBezTo>
                    <a:pt x="4366" y="1985"/>
                    <a:pt x="4396" y="2000"/>
                    <a:pt x="4417" y="2051"/>
                  </a:cubicBezTo>
                  <a:cubicBezTo>
                    <a:pt x="4432" y="2087"/>
                    <a:pt x="4454" y="2139"/>
                    <a:pt x="4491" y="2139"/>
                  </a:cubicBezTo>
                  <a:cubicBezTo>
                    <a:pt x="4505" y="2146"/>
                    <a:pt x="4513" y="2146"/>
                    <a:pt x="4527" y="2146"/>
                  </a:cubicBezTo>
                  <a:cubicBezTo>
                    <a:pt x="4535" y="2154"/>
                    <a:pt x="4549" y="2154"/>
                    <a:pt x="4557" y="2154"/>
                  </a:cubicBezTo>
                  <a:cubicBezTo>
                    <a:pt x="4571" y="2154"/>
                    <a:pt x="4579" y="2154"/>
                    <a:pt x="4593" y="2146"/>
                  </a:cubicBezTo>
                  <a:cubicBezTo>
                    <a:pt x="4615" y="2132"/>
                    <a:pt x="4637" y="2124"/>
                    <a:pt x="4659" y="2124"/>
                  </a:cubicBezTo>
                  <a:cubicBezTo>
                    <a:pt x="4681" y="2124"/>
                    <a:pt x="4696" y="2132"/>
                    <a:pt x="4703" y="2146"/>
                  </a:cubicBezTo>
                  <a:cubicBezTo>
                    <a:pt x="4725" y="2175"/>
                    <a:pt x="4733" y="2190"/>
                    <a:pt x="4740" y="2190"/>
                  </a:cubicBezTo>
                  <a:cubicBezTo>
                    <a:pt x="4755" y="2183"/>
                    <a:pt x="4762" y="2175"/>
                    <a:pt x="4769" y="2168"/>
                  </a:cubicBezTo>
                  <a:cubicBezTo>
                    <a:pt x="4784" y="2146"/>
                    <a:pt x="4798" y="2132"/>
                    <a:pt x="4820" y="2132"/>
                  </a:cubicBezTo>
                  <a:cubicBezTo>
                    <a:pt x="4850" y="2132"/>
                    <a:pt x="4872" y="2154"/>
                    <a:pt x="4879" y="2183"/>
                  </a:cubicBezTo>
                  <a:cubicBezTo>
                    <a:pt x="4879" y="2190"/>
                    <a:pt x="4894" y="2219"/>
                    <a:pt x="4908" y="2219"/>
                  </a:cubicBezTo>
                  <a:lnTo>
                    <a:pt x="4916" y="2219"/>
                  </a:lnTo>
                  <a:cubicBezTo>
                    <a:pt x="4938" y="2205"/>
                    <a:pt x="4938" y="2205"/>
                    <a:pt x="4938" y="2190"/>
                  </a:cubicBezTo>
                  <a:cubicBezTo>
                    <a:pt x="4938" y="2183"/>
                    <a:pt x="4938" y="2168"/>
                    <a:pt x="4945" y="2154"/>
                  </a:cubicBezTo>
                  <a:cubicBezTo>
                    <a:pt x="4952" y="2139"/>
                    <a:pt x="4952" y="2139"/>
                    <a:pt x="4952" y="2139"/>
                  </a:cubicBezTo>
                  <a:cubicBezTo>
                    <a:pt x="4967" y="2110"/>
                    <a:pt x="4967" y="2102"/>
                    <a:pt x="5004" y="2073"/>
                  </a:cubicBezTo>
                  <a:cubicBezTo>
                    <a:pt x="5018" y="2058"/>
                    <a:pt x="5055" y="2022"/>
                    <a:pt x="5048" y="1992"/>
                  </a:cubicBezTo>
                  <a:cubicBezTo>
                    <a:pt x="5048" y="1978"/>
                    <a:pt x="5040" y="1978"/>
                    <a:pt x="5026" y="1970"/>
                  </a:cubicBezTo>
                  <a:cubicBezTo>
                    <a:pt x="5004" y="1963"/>
                    <a:pt x="4989" y="1956"/>
                    <a:pt x="4982" y="1926"/>
                  </a:cubicBezTo>
                  <a:cubicBezTo>
                    <a:pt x="4974" y="1919"/>
                    <a:pt x="4974" y="1919"/>
                    <a:pt x="4974" y="1919"/>
                  </a:cubicBezTo>
                  <a:cubicBezTo>
                    <a:pt x="4967" y="1890"/>
                    <a:pt x="4952" y="1853"/>
                    <a:pt x="4982" y="1816"/>
                  </a:cubicBezTo>
                  <a:cubicBezTo>
                    <a:pt x="4996" y="1802"/>
                    <a:pt x="5011" y="1765"/>
                    <a:pt x="5033" y="1728"/>
                  </a:cubicBezTo>
                  <a:lnTo>
                    <a:pt x="5033" y="1728"/>
                  </a:lnTo>
                  <a:cubicBezTo>
                    <a:pt x="5040" y="1721"/>
                    <a:pt x="5040" y="1721"/>
                    <a:pt x="5040" y="1721"/>
                  </a:cubicBezTo>
                  <a:cubicBezTo>
                    <a:pt x="5062" y="1721"/>
                    <a:pt x="5077" y="1721"/>
                    <a:pt x="5084" y="1721"/>
                  </a:cubicBezTo>
                  <a:cubicBezTo>
                    <a:pt x="5121" y="1721"/>
                    <a:pt x="5150" y="1728"/>
                    <a:pt x="5172" y="1765"/>
                  </a:cubicBezTo>
                  <a:cubicBezTo>
                    <a:pt x="5187" y="1787"/>
                    <a:pt x="5216" y="1794"/>
                    <a:pt x="5260" y="1794"/>
                  </a:cubicBezTo>
                  <a:cubicBezTo>
                    <a:pt x="5275" y="1794"/>
                    <a:pt x="5289" y="1794"/>
                    <a:pt x="5304" y="1794"/>
                  </a:cubicBezTo>
                  <a:cubicBezTo>
                    <a:pt x="5341" y="1787"/>
                    <a:pt x="5348" y="1780"/>
                    <a:pt x="5363" y="1780"/>
                  </a:cubicBezTo>
                  <a:cubicBezTo>
                    <a:pt x="5370" y="1773"/>
                    <a:pt x="5377" y="1773"/>
                    <a:pt x="5385" y="1773"/>
                  </a:cubicBezTo>
                  <a:cubicBezTo>
                    <a:pt x="5407" y="1773"/>
                    <a:pt x="5414" y="1787"/>
                    <a:pt x="5421" y="1794"/>
                  </a:cubicBezTo>
                  <a:cubicBezTo>
                    <a:pt x="5429" y="1802"/>
                    <a:pt x="5436" y="1816"/>
                    <a:pt x="5451" y="1816"/>
                  </a:cubicBezTo>
                  <a:cubicBezTo>
                    <a:pt x="5495" y="1824"/>
                    <a:pt x="5524" y="1846"/>
                    <a:pt x="5553" y="1912"/>
                  </a:cubicBezTo>
                  <a:cubicBezTo>
                    <a:pt x="5560" y="1934"/>
                    <a:pt x="5568" y="1948"/>
                    <a:pt x="5568" y="1970"/>
                  </a:cubicBezTo>
                  <a:cubicBezTo>
                    <a:pt x="5575" y="2000"/>
                    <a:pt x="5575" y="2014"/>
                    <a:pt x="5612" y="2022"/>
                  </a:cubicBezTo>
                  <a:cubicBezTo>
                    <a:pt x="5641" y="2029"/>
                    <a:pt x="5648" y="2029"/>
                    <a:pt x="5656" y="2036"/>
                  </a:cubicBezTo>
                  <a:cubicBezTo>
                    <a:pt x="5663" y="2036"/>
                    <a:pt x="5663" y="2036"/>
                    <a:pt x="5663" y="2036"/>
                  </a:cubicBezTo>
                  <a:cubicBezTo>
                    <a:pt x="5670" y="2036"/>
                    <a:pt x="5678" y="2036"/>
                    <a:pt x="5685" y="2029"/>
                  </a:cubicBezTo>
                  <a:cubicBezTo>
                    <a:pt x="5700" y="2029"/>
                    <a:pt x="5707" y="2022"/>
                    <a:pt x="5715" y="2022"/>
                  </a:cubicBezTo>
                  <a:cubicBezTo>
                    <a:pt x="5744" y="2022"/>
                    <a:pt x="5751" y="2051"/>
                    <a:pt x="5758" y="2073"/>
                  </a:cubicBezTo>
                  <a:cubicBezTo>
                    <a:pt x="5758" y="2080"/>
                    <a:pt x="5766" y="2087"/>
                    <a:pt x="5766" y="2095"/>
                  </a:cubicBezTo>
                  <a:cubicBezTo>
                    <a:pt x="5780" y="2124"/>
                    <a:pt x="5780" y="2124"/>
                    <a:pt x="5780" y="2124"/>
                  </a:cubicBezTo>
                  <a:cubicBezTo>
                    <a:pt x="5795" y="2154"/>
                    <a:pt x="5802" y="2190"/>
                    <a:pt x="5817" y="2242"/>
                  </a:cubicBezTo>
                  <a:cubicBezTo>
                    <a:pt x="5824" y="2263"/>
                    <a:pt x="5824" y="2263"/>
                    <a:pt x="5824" y="2263"/>
                  </a:cubicBezTo>
                  <a:cubicBezTo>
                    <a:pt x="5839" y="2322"/>
                    <a:pt x="5839" y="2337"/>
                    <a:pt x="5795" y="2373"/>
                  </a:cubicBezTo>
                  <a:cubicBezTo>
                    <a:pt x="5780" y="2381"/>
                    <a:pt x="5758" y="2388"/>
                    <a:pt x="5707" y="2388"/>
                  </a:cubicBezTo>
                  <a:lnTo>
                    <a:pt x="5707" y="2388"/>
                  </a:lnTo>
                  <a:cubicBezTo>
                    <a:pt x="5685" y="2388"/>
                    <a:pt x="5663" y="2388"/>
                    <a:pt x="5634" y="2388"/>
                  </a:cubicBezTo>
                  <a:cubicBezTo>
                    <a:pt x="5605" y="2381"/>
                    <a:pt x="5583" y="2381"/>
                    <a:pt x="5560" y="2381"/>
                  </a:cubicBezTo>
                  <a:cubicBezTo>
                    <a:pt x="5531" y="2381"/>
                    <a:pt x="5509" y="2388"/>
                    <a:pt x="5495" y="2388"/>
                  </a:cubicBezTo>
                  <a:cubicBezTo>
                    <a:pt x="5458" y="2410"/>
                    <a:pt x="5443" y="2432"/>
                    <a:pt x="5429" y="2469"/>
                  </a:cubicBezTo>
                  <a:cubicBezTo>
                    <a:pt x="5421" y="2476"/>
                    <a:pt x="5414" y="2483"/>
                    <a:pt x="5407" y="2491"/>
                  </a:cubicBezTo>
                  <a:cubicBezTo>
                    <a:pt x="5399" y="2513"/>
                    <a:pt x="5392" y="2542"/>
                    <a:pt x="5392" y="2556"/>
                  </a:cubicBezTo>
                  <a:cubicBezTo>
                    <a:pt x="5385" y="2586"/>
                    <a:pt x="5385" y="2601"/>
                    <a:pt x="5370" y="2608"/>
                  </a:cubicBezTo>
                  <a:cubicBezTo>
                    <a:pt x="5363" y="2615"/>
                    <a:pt x="5363" y="2615"/>
                    <a:pt x="5363" y="2615"/>
                  </a:cubicBezTo>
                  <a:lnTo>
                    <a:pt x="5363" y="2615"/>
                  </a:lnTo>
                  <a:cubicBezTo>
                    <a:pt x="5355" y="2615"/>
                    <a:pt x="5341" y="2615"/>
                    <a:pt x="5326" y="2549"/>
                  </a:cubicBezTo>
                  <a:cubicBezTo>
                    <a:pt x="5319" y="2564"/>
                    <a:pt x="5304" y="2571"/>
                    <a:pt x="5289" y="2578"/>
                  </a:cubicBezTo>
                  <a:cubicBezTo>
                    <a:pt x="5275" y="2586"/>
                    <a:pt x="5260" y="2586"/>
                    <a:pt x="5253" y="2586"/>
                  </a:cubicBezTo>
                  <a:cubicBezTo>
                    <a:pt x="5224" y="2593"/>
                    <a:pt x="5216" y="2593"/>
                    <a:pt x="5216" y="2608"/>
                  </a:cubicBezTo>
                  <a:cubicBezTo>
                    <a:pt x="5216" y="2615"/>
                    <a:pt x="5216" y="2615"/>
                    <a:pt x="5216" y="2615"/>
                  </a:cubicBezTo>
                  <a:cubicBezTo>
                    <a:pt x="5209" y="2644"/>
                    <a:pt x="5201" y="2666"/>
                    <a:pt x="5172" y="2666"/>
                  </a:cubicBezTo>
                  <a:cubicBezTo>
                    <a:pt x="5165" y="2666"/>
                    <a:pt x="5165" y="2666"/>
                    <a:pt x="5158" y="2659"/>
                  </a:cubicBezTo>
                  <a:cubicBezTo>
                    <a:pt x="5143" y="2659"/>
                    <a:pt x="5143" y="2659"/>
                    <a:pt x="5143" y="2659"/>
                  </a:cubicBezTo>
                  <a:cubicBezTo>
                    <a:pt x="5128" y="2652"/>
                    <a:pt x="5114" y="2652"/>
                    <a:pt x="5106" y="2652"/>
                  </a:cubicBezTo>
                  <a:cubicBezTo>
                    <a:pt x="5092" y="2652"/>
                    <a:pt x="5084" y="2652"/>
                    <a:pt x="5077" y="2666"/>
                  </a:cubicBezTo>
                  <a:cubicBezTo>
                    <a:pt x="5070" y="2674"/>
                    <a:pt x="5070" y="2674"/>
                    <a:pt x="5070" y="2681"/>
                  </a:cubicBezTo>
                  <a:cubicBezTo>
                    <a:pt x="5048" y="2703"/>
                    <a:pt x="5048" y="2710"/>
                    <a:pt x="5004" y="2725"/>
                  </a:cubicBezTo>
                  <a:cubicBezTo>
                    <a:pt x="4989" y="2725"/>
                    <a:pt x="4989" y="2725"/>
                    <a:pt x="4989" y="2725"/>
                  </a:cubicBezTo>
                  <a:cubicBezTo>
                    <a:pt x="4989" y="2732"/>
                    <a:pt x="5018" y="2747"/>
                    <a:pt x="5040" y="2754"/>
                  </a:cubicBezTo>
                  <a:cubicBezTo>
                    <a:pt x="5055" y="2754"/>
                    <a:pt x="5055" y="2754"/>
                    <a:pt x="5055" y="2754"/>
                  </a:cubicBezTo>
                  <a:cubicBezTo>
                    <a:pt x="5077" y="2762"/>
                    <a:pt x="5099" y="2762"/>
                    <a:pt x="5106" y="2776"/>
                  </a:cubicBezTo>
                  <a:cubicBezTo>
                    <a:pt x="5114" y="2791"/>
                    <a:pt x="5106" y="2813"/>
                    <a:pt x="5092" y="2828"/>
                  </a:cubicBezTo>
                  <a:cubicBezTo>
                    <a:pt x="5070" y="2864"/>
                    <a:pt x="5040" y="2864"/>
                    <a:pt x="5018" y="2872"/>
                  </a:cubicBezTo>
                  <a:cubicBezTo>
                    <a:pt x="5011" y="2872"/>
                    <a:pt x="5011" y="2872"/>
                    <a:pt x="5004" y="2872"/>
                  </a:cubicBezTo>
                  <a:cubicBezTo>
                    <a:pt x="4982" y="2879"/>
                    <a:pt x="4974" y="2901"/>
                    <a:pt x="4974" y="2937"/>
                  </a:cubicBezTo>
                  <a:cubicBezTo>
                    <a:pt x="4982" y="2937"/>
                    <a:pt x="4982" y="2945"/>
                    <a:pt x="4982" y="2945"/>
                  </a:cubicBezTo>
                  <a:cubicBezTo>
                    <a:pt x="4989" y="2945"/>
                    <a:pt x="5004" y="2930"/>
                    <a:pt x="5011" y="2923"/>
                  </a:cubicBezTo>
                  <a:cubicBezTo>
                    <a:pt x="5011" y="2923"/>
                    <a:pt x="5018" y="2916"/>
                    <a:pt x="5026" y="2916"/>
                  </a:cubicBezTo>
                  <a:cubicBezTo>
                    <a:pt x="5033" y="2908"/>
                    <a:pt x="5040" y="2908"/>
                    <a:pt x="5048" y="2908"/>
                  </a:cubicBezTo>
                  <a:cubicBezTo>
                    <a:pt x="5055" y="2908"/>
                    <a:pt x="5062" y="2916"/>
                    <a:pt x="5070" y="2923"/>
                  </a:cubicBezTo>
                  <a:cubicBezTo>
                    <a:pt x="5084" y="2937"/>
                    <a:pt x="5084" y="2960"/>
                    <a:pt x="5077" y="2982"/>
                  </a:cubicBezTo>
                  <a:cubicBezTo>
                    <a:pt x="5077" y="3004"/>
                    <a:pt x="5070" y="3011"/>
                    <a:pt x="5062" y="3018"/>
                  </a:cubicBezTo>
                  <a:cubicBezTo>
                    <a:pt x="5055" y="3025"/>
                    <a:pt x="5048" y="3033"/>
                    <a:pt x="5055" y="3040"/>
                  </a:cubicBezTo>
                  <a:cubicBezTo>
                    <a:pt x="5062" y="3069"/>
                    <a:pt x="5077" y="3084"/>
                    <a:pt x="5136" y="3092"/>
                  </a:cubicBezTo>
                  <a:cubicBezTo>
                    <a:pt x="5165" y="3099"/>
                    <a:pt x="5179" y="3113"/>
                    <a:pt x="5179" y="3135"/>
                  </a:cubicBezTo>
                  <a:cubicBezTo>
                    <a:pt x="5187" y="3165"/>
                    <a:pt x="5165" y="3209"/>
                    <a:pt x="5143" y="3223"/>
                  </a:cubicBezTo>
                  <a:cubicBezTo>
                    <a:pt x="5121" y="3231"/>
                    <a:pt x="5121" y="3231"/>
                    <a:pt x="5121" y="3231"/>
                  </a:cubicBezTo>
                  <a:cubicBezTo>
                    <a:pt x="5099" y="3238"/>
                    <a:pt x="5099" y="3245"/>
                    <a:pt x="5084" y="3260"/>
                  </a:cubicBezTo>
                  <a:cubicBezTo>
                    <a:pt x="5077" y="3267"/>
                    <a:pt x="5077" y="3267"/>
                    <a:pt x="5077" y="3267"/>
                  </a:cubicBezTo>
                  <a:cubicBezTo>
                    <a:pt x="5070" y="3289"/>
                    <a:pt x="5062" y="3297"/>
                    <a:pt x="5026" y="3311"/>
                  </a:cubicBezTo>
                  <a:cubicBezTo>
                    <a:pt x="5018" y="3311"/>
                    <a:pt x="5004" y="3311"/>
                    <a:pt x="4989" y="3311"/>
                  </a:cubicBezTo>
                  <a:cubicBezTo>
                    <a:pt x="4974" y="3311"/>
                    <a:pt x="4960" y="3311"/>
                    <a:pt x="4952" y="3311"/>
                  </a:cubicBezTo>
                  <a:cubicBezTo>
                    <a:pt x="4938" y="3319"/>
                    <a:pt x="4901" y="3348"/>
                    <a:pt x="4842" y="3348"/>
                  </a:cubicBezTo>
                  <a:cubicBezTo>
                    <a:pt x="4842" y="3355"/>
                    <a:pt x="4842" y="3355"/>
                    <a:pt x="4842" y="3355"/>
                  </a:cubicBezTo>
                  <a:cubicBezTo>
                    <a:pt x="4842" y="3363"/>
                    <a:pt x="4835" y="3370"/>
                    <a:pt x="4828" y="3377"/>
                  </a:cubicBezTo>
                  <a:cubicBezTo>
                    <a:pt x="4813" y="3406"/>
                    <a:pt x="4813" y="3406"/>
                    <a:pt x="4820" y="3428"/>
                  </a:cubicBezTo>
                  <a:cubicBezTo>
                    <a:pt x="4835" y="3451"/>
                    <a:pt x="4842" y="3494"/>
                    <a:pt x="4777" y="3531"/>
                  </a:cubicBezTo>
                  <a:cubicBezTo>
                    <a:pt x="4769" y="3531"/>
                    <a:pt x="4762" y="3531"/>
                    <a:pt x="4755" y="3531"/>
                  </a:cubicBezTo>
                  <a:cubicBezTo>
                    <a:pt x="4733" y="3531"/>
                    <a:pt x="4725" y="3516"/>
                    <a:pt x="4725" y="3502"/>
                  </a:cubicBezTo>
                  <a:cubicBezTo>
                    <a:pt x="4718" y="3494"/>
                    <a:pt x="4718" y="3487"/>
                    <a:pt x="4718" y="3487"/>
                  </a:cubicBezTo>
                  <a:cubicBezTo>
                    <a:pt x="4718" y="3487"/>
                    <a:pt x="4710" y="3494"/>
                    <a:pt x="4710" y="3502"/>
                  </a:cubicBezTo>
                  <a:cubicBezTo>
                    <a:pt x="4710" y="3516"/>
                    <a:pt x="4703" y="3546"/>
                    <a:pt x="4674" y="3568"/>
                  </a:cubicBezTo>
                  <a:cubicBezTo>
                    <a:pt x="4667" y="3582"/>
                    <a:pt x="4652" y="3590"/>
                    <a:pt x="4630" y="3590"/>
                  </a:cubicBezTo>
                  <a:cubicBezTo>
                    <a:pt x="4593" y="3590"/>
                    <a:pt x="4557" y="3546"/>
                    <a:pt x="4549" y="3516"/>
                  </a:cubicBezTo>
                  <a:cubicBezTo>
                    <a:pt x="4542" y="3494"/>
                    <a:pt x="4557" y="3465"/>
                    <a:pt x="4564" y="3451"/>
                  </a:cubicBezTo>
                  <a:cubicBezTo>
                    <a:pt x="4549" y="3436"/>
                    <a:pt x="4527" y="3406"/>
                    <a:pt x="4527" y="3377"/>
                  </a:cubicBezTo>
                  <a:cubicBezTo>
                    <a:pt x="4527" y="3370"/>
                    <a:pt x="4527" y="3355"/>
                    <a:pt x="4535" y="3348"/>
                  </a:cubicBezTo>
                  <a:cubicBezTo>
                    <a:pt x="4535" y="3348"/>
                    <a:pt x="4527" y="3341"/>
                    <a:pt x="4520" y="3341"/>
                  </a:cubicBezTo>
                  <a:cubicBezTo>
                    <a:pt x="4513" y="3341"/>
                    <a:pt x="4513" y="3348"/>
                    <a:pt x="4505" y="3355"/>
                  </a:cubicBezTo>
                  <a:cubicBezTo>
                    <a:pt x="4498" y="3377"/>
                    <a:pt x="4491" y="3385"/>
                    <a:pt x="4469" y="3392"/>
                  </a:cubicBezTo>
                  <a:cubicBezTo>
                    <a:pt x="4461" y="3399"/>
                    <a:pt x="4454" y="3399"/>
                    <a:pt x="4447" y="3406"/>
                  </a:cubicBezTo>
                  <a:cubicBezTo>
                    <a:pt x="4403" y="3436"/>
                    <a:pt x="4388" y="3443"/>
                    <a:pt x="4374" y="3487"/>
                  </a:cubicBezTo>
                  <a:cubicBezTo>
                    <a:pt x="4374" y="3494"/>
                    <a:pt x="4374" y="3494"/>
                    <a:pt x="4374" y="3494"/>
                  </a:cubicBezTo>
                  <a:cubicBezTo>
                    <a:pt x="4351" y="3546"/>
                    <a:pt x="4344" y="3582"/>
                    <a:pt x="4293" y="3590"/>
                  </a:cubicBezTo>
                  <a:cubicBezTo>
                    <a:pt x="4278" y="3590"/>
                    <a:pt x="4278" y="3597"/>
                    <a:pt x="4278" y="3604"/>
                  </a:cubicBezTo>
                  <a:cubicBezTo>
                    <a:pt x="4271" y="3612"/>
                    <a:pt x="4264" y="3626"/>
                    <a:pt x="4278" y="3670"/>
                  </a:cubicBezTo>
                  <a:cubicBezTo>
                    <a:pt x="4286" y="3685"/>
                    <a:pt x="4293" y="3692"/>
                    <a:pt x="4293" y="3692"/>
                  </a:cubicBezTo>
                  <a:cubicBezTo>
                    <a:pt x="4300" y="3692"/>
                    <a:pt x="4308" y="3692"/>
                    <a:pt x="4322" y="3678"/>
                  </a:cubicBezTo>
                  <a:cubicBezTo>
                    <a:pt x="4329" y="3663"/>
                    <a:pt x="4344" y="3663"/>
                    <a:pt x="4351" y="3663"/>
                  </a:cubicBezTo>
                  <a:cubicBezTo>
                    <a:pt x="4388" y="3663"/>
                    <a:pt x="4417" y="3707"/>
                    <a:pt x="4432" y="3758"/>
                  </a:cubicBezTo>
                  <a:cubicBezTo>
                    <a:pt x="4454" y="3824"/>
                    <a:pt x="4439" y="3846"/>
                    <a:pt x="4374" y="3883"/>
                  </a:cubicBezTo>
                  <a:cubicBezTo>
                    <a:pt x="4315" y="3919"/>
                    <a:pt x="4315" y="3927"/>
                    <a:pt x="4286" y="3963"/>
                  </a:cubicBezTo>
                  <a:cubicBezTo>
                    <a:pt x="4293" y="3985"/>
                    <a:pt x="4329" y="4000"/>
                    <a:pt x="4374" y="4015"/>
                  </a:cubicBezTo>
                  <a:cubicBezTo>
                    <a:pt x="4374" y="4044"/>
                    <a:pt x="4374" y="4044"/>
                    <a:pt x="4374" y="4044"/>
                  </a:cubicBezTo>
                  <a:cubicBezTo>
                    <a:pt x="4351" y="4051"/>
                    <a:pt x="4329" y="4059"/>
                    <a:pt x="4308" y="4066"/>
                  </a:cubicBezTo>
                  <a:cubicBezTo>
                    <a:pt x="4242" y="4103"/>
                    <a:pt x="4227" y="4103"/>
                    <a:pt x="4139" y="4103"/>
                  </a:cubicBezTo>
                  <a:cubicBezTo>
                    <a:pt x="4095" y="4103"/>
                    <a:pt x="4073" y="4095"/>
                    <a:pt x="4066" y="4073"/>
                  </a:cubicBezTo>
                  <a:cubicBezTo>
                    <a:pt x="4066" y="4073"/>
                    <a:pt x="4066" y="4073"/>
                    <a:pt x="4051" y="4073"/>
                  </a:cubicBezTo>
                  <a:cubicBezTo>
                    <a:pt x="3985" y="4073"/>
                    <a:pt x="3883" y="4110"/>
                    <a:pt x="3802" y="4147"/>
                  </a:cubicBezTo>
                  <a:cubicBezTo>
                    <a:pt x="3787" y="4154"/>
                    <a:pt x="3773" y="4161"/>
                    <a:pt x="3758" y="4161"/>
                  </a:cubicBezTo>
                  <a:cubicBezTo>
                    <a:pt x="3729" y="4161"/>
                    <a:pt x="3714" y="4147"/>
                    <a:pt x="3699" y="4132"/>
                  </a:cubicBezTo>
                  <a:cubicBezTo>
                    <a:pt x="3692" y="4117"/>
                    <a:pt x="3677" y="4110"/>
                    <a:pt x="3670" y="4103"/>
                  </a:cubicBezTo>
                  <a:cubicBezTo>
                    <a:pt x="3663" y="4103"/>
                    <a:pt x="3663" y="4103"/>
                    <a:pt x="3655" y="4103"/>
                  </a:cubicBezTo>
                  <a:cubicBezTo>
                    <a:pt x="3648" y="4103"/>
                    <a:pt x="3634" y="4117"/>
                    <a:pt x="3619" y="4132"/>
                  </a:cubicBezTo>
                  <a:cubicBezTo>
                    <a:pt x="3611" y="4154"/>
                    <a:pt x="3589" y="4176"/>
                    <a:pt x="3567" y="4191"/>
                  </a:cubicBezTo>
                  <a:cubicBezTo>
                    <a:pt x="3560" y="4205"/>
                    <a:pt x="3546" y="4205"/>
                    <a:pt x="3531" y="4205"/>
                  </a:cubicBezTo>
                  <a:cubicBezTo>
                    <a:pt x="3472" y="4205"/>
                    <a:pt x="3443" y="4125"/>
                    <a:pt x="3436" y="4095"/>
                  </a:cubicBezTo>
                  <a:cubicBezTo>
                    <a:pt x="3421" y="4051"/>
                    <a:pt x="3414" y="4022"/>
                    <a:pt x="3362" y="4015"/>
                  </a:cubicBezTo>
                  <a:cubicBezTo>
                    <a:pt x="3340" y="4007"/>
                    <a:pt x="3318" y="3993"/>
                    <a:pt x="3304" y="3963"/>
                  </a:cubicBezTo>
                  <a:cubicBezTo>
                    <a:pt x="3282" y="3934"/>
                    <a:pt x="3274" y="3883"/>
                    <a:pt x="3282" y="3861"/>
                  </a:cubicBezTo>
                  <a:cubicBezTo>
                    <a:pt x="3289" y="3839"/>
                    <a:pt x="3296" y="3780"/>
                    <a:pt x="3274" y="3751"/>
                  </a:cubicBezTo>
                  <a:cubicBezTo>
                    <a:pt x="3267" y="3744"/>
                    <a:pt x="3260" y="3744"/>
                    <a:pt x="3252" y="3744"/>
                  </a:cubicBezTo>
                  <a:cubicBezTo>
                    <a:pt x="3245" y="3744"/>
                    <a:pt x="3230" y="3744"/>
                    <a:pt x="3216" y="3744"/>
                  </a:cubicBezTo>
                  <a:cubicBezTo>
                    <a:pt x="3208" y="3744"/>
                    <a:pt x="3201" y="3744"/>
                    <a:pt x="3186" y="3744"/>
                  </a:cubicBezTo>
                  <a:cubicBezTo>
                    <a:pt x="3150" y="3744"/>
                    <a:pt x="3150" y="3751"/>
                    <a:pt x="3143" y="3758"/>
                  </a:cubicBezTo>
                  <a:cubicBezTo>
                    <a:pt x="3128" y="3795"/>
                    <a:pt x="3091" y="3817"/>
                    <a:pt x="3033" y="3854"/>
                  </a:cubicBezTo>
                  <a:cubicBezTo>
                    <a:pt x="2996" y="3883"/>
                    <a:pt x="2959" y="3905"/>
                    <a:pt x="2945" y="3919"/>
                  </a:cubicBezTo>
                  <a:cubicBezTo>
                    <a:pt x="2945" y="3949"/>
                    <a:pt x="2959" y="4051"/>
                    <a:pt x="2996" y="4117"/>
                  </a:cubicBezTo>
                  <a:cubicBezTo>
                    <a:pt x="3025" y="4169"/>
                    <a:pt x="3025" y="4235"/>
                    <a:pt x="3018" y="4301"/>
                  </a:cubicBezTo>
                  <a:cubicBezTo>
                    <a:pt x="3018" y="4344"/>
                    <a:pt x="3018" y="4388"/>
                    <a:pt x="3018" y="4440"/>
                  </a:cubicBezTo>
                  <a:cubicBezTo>
                    <a:pt x="3025" y="4498"/>
                    <a:pt x="3018" y="4535"/>
                    <a:pt x="3003" y="4557"/>
                  </a:cubicBezTo>
                  <a:cubicBezTo>
                    <a:pt x="2989" y="4572"/>
                    <a:pt x="2967" y="4572"/>
                    <a:pt x="2952" y="4572"/>
                  </a:cubicBezTo>
                  <a:cubicBezTo>
                    <a:pt x="2945" y="4572"/>
                    <a:pt x="2945" y="4572"/>
                    <a:pt x="2937" y="4572"/>
                  </a:cubicBezTo>
                  <a:cubicBezTo>
                    <a:pt x="2930" y="4572"/>
                    <a:pt x="2930" y="4572"/>
                    <a:pt x="2923" y="4572"/>
                  </a:cubicBezTo>
                  <a:cubicBezTo>
                    <a:pt x="2908" y="4572"/>
                    <a:pt x="2893" y="4564"/>
                    <a:pt x="2886" y="4557"/>
                  </a:cubicBezTo>
                  <a:cubicBezTo>
                    <a:pt x="2879" y="4550"/>
                    <a:pt x="2871" y="4550"/>
                    <a:pt x="2871" y="4550"/>
                  </a:cubicBezTo>
                  <a:cubicBezTo>
                    <a:pt x="2864" y="4550"/>
                    <a:pt x="2864" y="4550"/>
                    <a:pt x="2857" y="4557"/>
                  </a:cubicBezTo>
                  <a:cubicBezTo>
                    <a:pt x="2842" y="4564"/>
                    <a:pt x="2827" y="4572"/>
                    <a:pt x="2813" y="4572"/>
                  </a:cubicBezTo>
                  <a:cubicBezTo>
                    <a:pt x="2784" y="4572"/>
                    <a:pt x="2754" y="4557"/>
                    <a:pt x="2725" y="4520"/>
                  </a:cubicBezTo>
                  <a:cubicBezTo>
                    <a:pt x="2681" y="4476"/>
                    <a:pt x="2703" y="4418"/>
                    <a:pt x="2710" y="4410"/>
                  </a:cubicBezTo>
                  <a:cubicBezTo>
                    <a:pt x="2710" y="4396"/>
                    <a:pt x="2725" y="4330"/>
                    <a:pt x="2703" y="4308"/>
                  </a:cubicBezTo>
                  <a:cubicBezTo>
                    <a:pt x="2681" y="4286"/>
                    <a:pt x="2659" y="4286"/>
                    <a:pt x="2644" y="4286"/>
                  </a:cubicBezTo>
                  <a:cubicBezTo>
                    <a:pt x="2629" y="4286"/>
                    <a:pt x="2622" y="4286"/>
                    <a:pt x="2622" y="4286"/>
                  </a:cubicBezTo>
                  <a:lnTo>
                    <a:pt x="2622" y="4286"/>
                  </a:lnTo>
                  <a:cubicBezTo>
                    <a:pt x="2622" y="4286"/>
                    <a:pt x="2564" y="4330"/>
                    <a:pt x="2512" y="4330"/>
                  </a:cubicBezTo>
                  <a:cubicBezTo>
                    <a:pt x="2505" y="4330"/>
                    <a:pt x="2498" y="4323"/>
                    <a:pt x="2483" y="4315"/>
                  </a:cubicBezTo>
                  <a:cubicBezTo>
                    <a:pt x="2439" y="4286"/>
                    <a:pt x="2424" y="4286"/>
                    <a:pt x="2417" y="4286"/>
                  </a:cubicBezTo>
                  <a:cubicBezTo>
                    <a:pt x="2417" y="4308"/>
                    <a:pt x="2403" y="4315"/>
                    <a:pt x="2388" y="4315"/>
                  </a:cubicBezTo>
                  <a:cubicBezTo>
                    <a:pt x="2366" y="4315"/>
                    <a:pt x="2336" y="4286"/>
                    <a:pt x="2322" y="4256"/>
                  </a:cubicBezTo>
                  <a:cubicBezTo>
                    <a:pt x="2300" y="4220"/>
                    <a:pt x="2227" y="4205"/>
                    <a:pt x="2190" y="4205"/>
                  </a:cubicBezTo>
                  <a:cubicBezTo>
                    <a:pt x="2175" y="4205"/>
                    <a:pt x="2161" y="4205"/>
                    <a:pt x="2146" y="4205"/>
                  </a:cubicBezTo>
                  <a:cubicBezTo>
                    <a:pt x="2131" y="4198"/>
                    <a:pt x="2117" y="4198"/>
                    <a:pt x="2102" y="4198"/>
                  </a:cubicBezTo>
                  <a:cubicBezTo>
                    <a:pt x="2080" y="4198"/>
                    <a:pt x="2065" y="4198"/>
                    <a:pt x="2043" y="4205"/>
                  </a:cubicBezTo>
                  <a:cubicBezTo>
                    <a:pt x="1985" y="4227"/>
                    <a:pt x="1970" y="4235"/>
                    <a:pt x="1912" y="4278"/>
                  </a:cubicBezTo>
                  <a:cubicBezTo>
                    <a:pt x="1889" y="4293"/>
                    <a:pt x="1889" y="4293"/>
                    <a:pt x="1889" y="4293"/>
                  </a:cubicBezTo>
                  <a:cubicBezTo>
                    <a:pt x="1831" y="4337"/>
                    <a:pt x="1838" y="4359"/>
                    <a:pt x="1853" y="4418"/>
                  </a:cubicBezTo>
                  <a:cubicBezTo>
                    <a:pt x="1860" y="4440"/>
                    <a:pt x="1860" y="4440"/>
                    <a:pt x="1860" y="4440"/>
                  </a:cubicBezTo>
                  <a:cubicBezTo>
                    <a:pt x="1875" y="4476"/>
                    <a:pt x="1919" y="4491"/>
                    <a:pt x="1977" y="4513"/>
                  </a:cubicBezTo>
                  <a:cubicBezTo>
                    <a:pt x="2007" y="4528"/>
                    <a:pt x="2036" y="4535"/>
                    <a:pt x="2058" y="4550"/>
                  </a:cubicBezTo>
                  <a:cubicBezTo>
                    <a:pt x="2102" y="4579"/>
                    <a:pt x="2117" y="4608"/>
                    <a:pt x="2109" y="4652"/>
                  </a:cubicBezTo>
                  <a:cubicBezTo>
                    <a:pt x="2102" y="4682"/>
                    <a:pt x="2073" y="4704"/>
                    <a:pt x="2043" y="4704"/>
                  </a:cubicBezTo>
                  <a:cubicBezTo>
                    <a:pt x="2021" y="4704"/>
                    <a:pt x="2007" y="4704"/>
                    <a:pt x="1999" y="4696"/>
                  </a:cubicBezTo>
                  <a:lnTo>
                    <a:pt x="1992" y="4696"/>
                  </a:lnTo>
                  <a:cubicBezTo>
                    <a:pt x="1992" y="4696"/>
                    <a:pt x="1985" y="4696"/>
                    <a:pt x="1977" y="4711"/>
                  </a:cubicBezTo>
                  <a:cubicBezTo>
                    <a:pt x="1963" y="4725"/>
                    <a:pt x="1941" y="4733"/>
                    <a:pt x="1919" y="4733"/>
                  </a:cubicBezTo>
                  <a:cubicBezTo>
                    <a:pt x="1897" y="4733"/>
                    <a:pt x="1875" y="4725"/>
                    <a:pt x="1853" y="4718"/>
                  </a:cubicBezTo>
                  <a:cubicBezTo>
                    <a:pt x="1853" y="4740"/>
                    <a:pt x="1853" y="4762"/>
                    <a:pt x="1838" y="4769"/>
                  </a:cubicBezTo>
                  <a:cubicBezTo>
                    <a:pt x="1831" y="4784"/>
                    <a:pt x="1809" y="4792"/>
                    <a:pt x="1787" y="4792"/>
                  </a:cubicBezTo>
                </a:path>
              </a:pathLst>
            </a:custGeom>
            <a:solidFill>
              <a:schemeClr val="bg1">
                <a:lumMod val="75000"/>
              </a:schemeClr>
            </a:solid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15" name="Freeform 14"/>
            <p:cNvSpPr>
              <a:spLocks noChangeArrowheads="1"/>
            </p:cNvSpPr>
            <p:nvPr/>
          </p:nvSpPr>
          <p:spPr bwMode="auto">
            <a:xfrm>
              <a:off x="6589487" y="6880626"/>
              <a:ext cx="2257995" cy="1834849"/>
            </a:xfrm>
            <a:custGeom>
              <a:avLst/>
              <a:gdLst>
                <a:gd name="T0" fmla="*/ 2190 w 5877"/>
                <a:gd name="T1" fmla="*/ 477 h 4829"/>
                <a:gd name="T2" fmla="*/ 2732 w 5877"/>
                <a:gd name="T3" fmla="*/ 836 h 4829"/>
                <a:gd name="T4" fmla="*/ 3311 w 5877"/>
                <a:gd name="T5" fmla="*/ 1129 h 4829"/>
                <a:gd name="T6" fmla="*/ 3451 w 5877"/>
                <a:gd name="T7" fmla="*/ 1780 h 4829"/>
                <a:gd name="T8" fmla="*/ 4330 w 5877"/>
                <a:gd name="T9" fmla="*/ 2022 h 4829"/>
                <a:gd name="T10" fmla="*/ 4938 w 5877"/>
                <a:gd name="T11" fmla="*/ 2256 h 4829"/>
                <a:gd name="T12" fmla="*/ 5400 w 5877"/>
                <a:gd name="T13" fmla="*/ 1809 h 4829"/>
                <a:gd name="T14" fmla="*/ 5502 w 5877"/>
                <a:gd name="T15" fmla="*/ 2395 h 4829"/>
                <a:gd name="T16" fmla="*/ 5055 w 5877"/>
                <a:gd name="T17" fmla="*/ 2791 h 4829"/>
                <a:gd name="T18" fmla="*/ 5041 w 5877"/>
                <a:gd name="T19" fmla="*/ 3319 h 4829"/>
                <a:gd name="T20" fmla="*/ 4594 w 5877"/>
                <a:gd name="T21" fmla="*/ 3473 h 4829"/>
                <a:gd name="T22" fmla="*/ 4381 w 5877"/>
                <a:gd name="T23" fmla="*/ 3897 h 4829"/>
                <a:gd name="T24" fmla="*/ 3465 w 5877"/>
                <a:gd name="T25" fmla="*/ 4110 h 4829"/>
                <a:gd name="T26" fmla="*/ 2886 w 5877"/>
                <a:gd name="T27" fmla="*/ 4550 h 4829"/>
                <a:gd name="T28" fmla="*/ 2403 w 5877"/>
                <a:gd name="T29" fmla="*/ 4323 h 4829"/>
                <a:gd name="T30" fmla="*/ 1853 w 5877"/>
                <a:gd name="T31" fmla="*/ 4711 h 4829"/>
                <a:gd name="T32" fmla="*/ 1129 w 5877"/>
                <a:gd name="T33" fmla="*/ 4161 h 4829"/>
                <a:gd name="T34" fmla="*/ 433 w 5877"/>
                <a:gd name="T35" fmla="*/ 3465 h 4829"/>
                <a:gd name="T36" fmla="*/ 140 w 5877"/>
                <a:gd name="T37" fmla="*/ 3047 h 4829"/>
                <a:gd name="T38" fmla="*/ 389 w 5877"/>
                <a:gd name="T39" fmla="*/ 2366 h 4829"/>
                <a:gd name="T40" fmla="*/ 623 w 5877"/>
                <a:gd name="T41" fmla="*/ 1912 h 4829"/>
                <a:gd name="T42" fmla="*/ 286 w 5877"/>
                <a:gd name="T43" fmla="*/ 1283 h 4829"/>
                <a:gd name="T44" fmla="*/ 667 w 5877"/>
                <a:gd name="T45" fmla="*/ 616 h 4829"/>
                <a:gd name="T46" fmla="*/ 1501 w 5877"/>
                <a:gd name="T47" fmla="*/ 279 h 4829"/>
                <a:gd name="T48" fmla="*/ 1853 w 5877"/>
                <a:gd name="T49" fmla="*/ 44 h 4829"/>
                <a:gd name="T50" fmla="*/ 1501 w 5877"/>
                <a:gd name="T51" fmla="*/ 242 h 4829"/>
                <a:gd name="T52" fmla="*/ 770 w 5877"/>
                <a:gd name="T53" fmla="*/ 586 h 4829"/>
                <a:gd name="T54" fmla="*/ 228 w 5877"/>
                <a:gd name="T55" fmla="*/ 865 h 4829"/>
                <a:gd name="T56" fmla="*/ 521 w 5877"/>
                <a:gd name="T57" fmla="*/ 1517 h 4829"/>
                <a:gd name="T58" fmla="*/ 557 w 5877"/>
                <a:gd name="T59" fmla="*/ 1956 h 4829"/>
                <a:gd name="T60" fmla="*/ 447 w 5877"/>
                <a:gd name="T61" fmla="*/ 2183 h 4829"/>
                <a:gd name="T62" fmla="*/ 242 w 5877"/>
                <a:gd name="T63" fmla="*/ 2498 h 4829"/>
                <a:gd name="T64" fmla="*/ 154 w 5877"/>
                <a:gd name="T65" fmla="*/ 2959 h 4829"/>
                <a:gd name="T66" fmla="*/ 257 w 5877"/>
                <a:gd name="T67" fmla="*/ 3436 h 4829"/>
                <a:gd name="T68" fmla="*/ 381 w 5877"/>
                <a:gd name="T69" fmla="*/ 3619 h 4829"/>
                <a:gd name="T70" fmla="*/ 770 w 5877"/>
                <a:gd name="T71" fmla="*/ 3802 h 4829"/>
                <a:gd name="T72" fmla="*/ 1443 w 5877"/>
                <a:gd name="T73" fmla="*/ 4381 h 4829"/>
                <a:gd name="T74" fmla="*/ 2007 w 5877"/>
                <a:gd name="T75" fmla="*/ 4733 h 4829"/>
                <a:gd name="T76" fmla="*/ 2154 w 5877"/>
                <a:gd name="T77" fmla="*/ 4242 h 4829"/>
                <a:gd name="T78" fmla="*/ 2828 w 5877"/>
                <a:gd name="T79" fmla="*/ 4608 h 4829"/>
                <a:gd name="T80" fmla="*/ 3055 w 5877"/>
                <a:gd name="T81" fmla="*/ 3890 h 4829"/>
                <a:gd name="T82" fmla="*/ 3649 w 5877"/>
                <a:gd name="T83" fmla="*/ 4169 h 4829"/>
                <a:gd name="T84" fmla="*/ 4315 w 5877"/>
                <a:gd name="T85" fmla="*/ 3993 h 4829"/>
                <a:gd name="T86" fmla="*/ 4469 w 5877"/>
                <a:gd name="T87" fmla="*/ 3443 h 4829"/>
                <a:gd name="T88" fmla="*/ 4857 w 5877"/>
                <a:gd name="T89" fmla="*/ 3414 h 4829"/>
                <a:gd name="T90" fmla="*/ 5085 w 5877"/>
                <a:gd name="T91" fmla="*/ 3055 h 4829"/>
                <a:gd name="T92" fmla="*/ 5070 w 5877"/>
                <a:gd name="T93" fmla="*/ 2762 h 4829"/>
                <a:gd name="T94" fmla="*/ 5312 w 5877"/>
                <a:gd name="T95" fmla="*/ 2615 h 4829"/>
                <a:gd name="T96" fmla="*/ 5825 w 5877"/>
                <a:gd name="T97" fmla="*/ 2403 h 4829"/>
                <a:gd name="T98" fmla="*/ 5598 w 5877"/>
                <a:gd name="T99" fmla="*/ 1985 h 4829"/>
                <a:gd name="T100" fmla="*/ 5048 w 5877"/>
                <a:gd name="T101" fmla="*/ 1736 h 4829"/>
                <a:gd name="T102" fmla="*/ 4938 w 5877"/>
                <a:gd name="T103" fmla="*/ 2219 h 4829"/>
                <a:gd name="T104" fmla="*/ 4542 w 5877"/>
                <a:gd name="T105" fmla="*/ 2154 h 4829"/>
                <a:gd name="T106" fmla="*/ 3963 w 5877"/>
                <a:gd name="T107" fmla="*/ 1934 h 4829"/>
                <a:gd name="T108" fmla="*/ 3363 w 5877"/>
                <a:gd name="T109" fmla="*/ 1721 h 4829"/>
                <a:gd name="T110" fmla="*/ 3223 w 5877"/>
                <a:gd name="T111" fmla="*/ 1363 h 4829"/>
                <a:gd name="T112" fmla="*/ 3070 w 5877"/>
                <a:gd name="T113" fmla="*/ 828 h 4829"/>
                <a:gd name="T114" fmla="*/ 2747 w 5877"/>
                <a:gd name="T115" fmla="*/ 791 h 4829"/>
                <a:gd name="T116" fmla="*/ 2337 w 5877"/>
                <a:gd name="T117" fmla="*/ 755 h 4829"/>
                <a:gd name="T118" fmla="*/ 2139 w 5877"/>
                <a:gd name="T119" fmla="*/ 117 h 4829"/>
                <a:gd name="T120" fmla="*/ 1780 w 5877"/>
                <a:gd name="T121" fmla="*/ 15 h 4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7" h="4829">
                  <a:moveTo>
                    <a:pt x="1853" y="44"/>
                  </a:moveTo>
                  <a:lnTo>
                    <a:pt x="1853" y="44"/>
                  </a:lnTo>
                  <a:cubicBezTo>
                    <a:pt x="1861" y="44"/>
                    <a:pt x="1868" y="44"/>
                    <a:pt x="1875" y="44"/>
                  </a:cubicBezTo>
                  <a:cubicBezTo>
                    <a:pt x="1912" y="51"/>
                    <a:pt x="1963" y="51"/>
                    <a:pt x="1985" y="81"/>
                  </a:cubicBezTo>
                  <a:cubicBezTo>
                    <a:pt x="2014" y="96"/>
                    <a:pt x="2036" y="139"/>
                    <a:pt x="2066" y="139"/>
                  </a:cubicBezTo>
                  <a:lnTo>
                    <a:pt x="2073" y="139"/>
                  </a:lnTo>
                  <a:cubicBezTo>
                    <a:pt x="2080" y="139"/>
                    <a:pt x="2088" y="139"/>
                    <a:pt x="2088" y="139"/>
                  </a:cubicBezTo>
                  <a:cubicBezTo>
                    <a:pt x="2110" y="139"/>
                    <a:pt x="2117" y="147"/>
                    <a:pt x="2139" y="147"/>
                  </a:cubicBezTo>
                  <a:cubicBezTo>
                    <a:pt x="2168" y="147"/>
                    <a:pt x="2205" y="227"/>
                    <a:pt x="2139" y="227"/>
                  </a:cubicBezTo>
                  <a:cubicBezTo>
                    <a:pt x="2080" y="235"/>
                    <a:pt x="2088" y="257"/>
                    <a:pt x="2110" y="293"/>
                  </a:cubicBezTo>
                  <a:cubicBezTo>
                    <a:pt x="2132" y="330"/>
                    <a:pt x="2190" y="367"/>
                    <a:pt x="2190" y="389"/>
                  </a:cubicBezTo>
                  <a:cubicBezTo>
                    <a:pt x="2198" y="410"/>
                    <a:pt x="2168" y="455"/>
                    <a:pt x="2190" y="477"/>
                  </a:cubicBezTo>
                  <a:cubicBezTo>
                    <a:pt x="2212" y="498"/>
                    <a:pt x="2249" y="550"/>
                    <a:pt x="2249" y="579"/>
                  </a:cubicBezTo>
                  <a:cubicBezTo>
                    <a:pt x="2249" y="608"/>
                    <a:pt x="2249" y="652"/>
                    <a:pt x="2249" y="689"/>
                  </a:cubicBezTo>
                  <a:cubicBezTo>
                    <a:pt x="2249" y="733"/>
                    <a:pt x="2263" y="762"/>
                    <a:pt x="2293" y="777"/>
                  </a:cubicBezTo>
                  <a:cubicBezTo>
                    <a:pt x="2308" y="777"/>
                    <a:pt x="2322" y="784"/>
                    <a:pt x="2337" y="784"/>
                  </a:cubicBezTo>
                  <a:cubicBezTo>
                    <a:pt x="2351" y="784"/>
                    <a:pt x="2373" y="777"/>
                    <a:pt x="2395" y="770"/>
                  </a:cubicBezTo>
                  <a:cubicBezTo>
                    <a:pt x="2425" y="755"/>
                    <a:pt x="2439" y="748"/>
                    <a:pt x="2454" y="748"/>
                  </a:cubicBezTo>
                  <a:cubicBezTo>
                    <a:pt x="2461" y="748"/>
                    <a:pt x="2469" y="748"/>
                    <a:pt x="2483" y="755"/>
                  </a:cubicBezTo>
                  <a:cubicBezTo>
                    <a:pt x="2513" y="770"/>
                    <a:pt x="2579" y="806"/>
                    <a:pt x="2608" y="821"/>
                  </a:cubicBezTo>
                  <a:cubicBezTo>
                    <a:pt x="2623" y="828"/>
                    <a:pt x="2637" y="828"/>
                    <a:pt x="2652" y="828"/>
                  </a:cubicBezTo>
                  <a:cubicBezTo>
                    <a:pt x="2659" y="828"/>
                    <a:pt x="2674" y="828"/>
                    <a:pt x="2689" y="821"/>
                  </a:cubicBezTo>
                  <a:cubicBezTo>
                    <a:pt x="2689" y="814"/>
                    <a:pt x="2696" y="814"/>
                    <a:pt x="2696" y="814"/>
                  </a:cubicBezTo>
                  <a:cubicBezTo>
                    <a:pt x="2711" y="814"/>
                    <a:pt x="2718" y="836"/>
                    <a:pt x="2732" y="836"/>
                  </a:cubicBezTo>
                  <a:cubicBezTo>
                    <a:pt x="2740" y="836"/>
                    <a:pt x="2740" y="836"/>
                    <a:pt x="2740" y="828"/>
                  </a:cubicBezTo>
                  <a:cubicBezTo>
                    <a:pt x="2769" y="828"/>
                    <a:pt x="2769" y="799"/>
                    <a:pt x="2799" y="799"/>
                  </a:cubicBezTo>
                  <a:cubicBezTo>
                    <a:pt x="2806" y="799"/>
                    <a:pt x="2806" y="799"/>
                    <a:pt x="2813" y="806"/>
                  </a:cubicBezTo>
                  <a:cubicBezTo>
                    <a:pt x="2842" y="806"/>
                    <a:pt x="2850" y="836"/>
                    <a:pt x="2886" y="836"/>
                  </a:cubicBezTo>
                  <a:cubicBezTo>
                    <a:pt x="2886" y="836"/>
                    <a:pt x="2894" y="836"/>
                    <a:pt x="2901" y="828"/>
                  </a:cubicBezTo>
                  <a:cubicBezTo>
                    <a:pt x="2945" y="821"/>
                    <a:pt x="2945" y="806"/>
                    <a:pt x="2974" y="806"/>
                  </a:cubicBezTo>
                  <a:cubicBezTo>
                    <a:pt x="3004" y="806"/>
                    <a:pt x="2982" y="843"/>
                    <a:pt x="3018" y="850"/>
                  </a:cubicBezTo>
                  <a:cubicBezTo>
                    <a:pt x="3062" y="857"/>
                    <a:pt x="3077" y="857"/>
                    <a:pt x="3121" y="865"/>
                  </a:cubicBezTo>
                  <a:cubicBezTo>
                    <a:pt x="3165" y="872"/>
                    <a:pt x="3172" y="909"/>
                    <a:pt x="3158" y="938"/>
                  </a:cubicBezTo>
                  <a:cubicBezTo>
                    <a:pt x="3135" y="967"/>
                    <a:pt x="3143" y="982"/>
                    <a:pt x="3187" y="1004"/>
                  </a:cubicBezTo>
                  <a:cubicBezTo>
                    <a:pt x="3223" y="1019"/>
                    <a:pt x="3231" y="1026"/>
                    <a:pt x="3245" y="1055"/>
                  </a:cubicBezTo>
                  <a:cubicBezTo>
                    <a:pt x="3260" y="1092"/>
                    <a:pt x="3275" y="1107"/>
                    <a:pt x="3311" y="1129"/>
                  </a:cubicBezTo>
                  <a:cubicBezTo>
                    <a:pt x="3341" y="1150"/>
                    <a:pt x="3355" y="1150"/>
                    <a:pt x="3311" y="1202"/>
                  </a:cubicBezTo>
                  <a:cubicBezTo>
                    <a:pt x="3260" y="1253"/>
                    <a:pt x="3253" y="1334"/>
                    <a:pt x="3223" y="1334"/>
                  </a:cubicBezTo>
                  <a:cubicBezTo>
                    <a:pt x="3209" y="1334"/>
                    <a:pt x="3201" y="1326"/>
                    <a:pt x="3187" y="1326"/>
                  </a:cubicBezTo>
                  <a:cubicBezTo>
                    <a:pt x="3172" y="1326"/>
                    <a:pt x="3165" y="1334"/>
                    <a:pt x="3143" y="1341"/>
                  </a:cubicBezTo>
                  <a:cubicBezTo>
                    <a:pt x="3113" y="1363"/>
                    <a:pt x="3099" y="1378"/>
                    <a:pt x="3135" y="1407"/>
                  </a:cubicBezTo>
                  <a:cubicBezTo>
                    <a:pt x="3165" y="1429"/>
                    <a:pt x="3209" y="1444"/>
                    <a:pt x="3245" y="1451"/>
                  </a:cubicBezTo>
                  <a:cubicBezTo>
                    <a:pt x="3282" y="1458"/>
                    <a:pt x="3326" y="1480"/>
                    <a:pt x="3341" y="1510"/>
                  </a:cubicBezTo>
                  <a:cubicBezTo>
                    <a:pt x="3348" y="1546"/>
                    <a:pt x="3385" y="1590"/>
                    <a:pt x="3355" y="1612"/>
                  </a:cubicBezTo>
                  <a:cubicBezTo>
                    <a:pt x="3326" y="1634"/>
                    <a:pt x="3289" y="1641"/>
                    <a:pt x="3297" y="1677"/>
                  </a:cubicBezTo>
                  <a:cubicBezTo>
                    <a:pt x="3304" y="1707"/>
                    <a:pt x="3319" y="1728"/>
                    <a:pt x="3341" y="1743"/>
                  </a:cubicBezTo>
                  <a:cubicBezTo>
                    <a:pt x="3363" y="1758"/>
                    <a:pt x="3407" y="1787"/>
                    <a:pt x="3436" y="1787"/>
                  </a:cubicBezTo>
                  <a:cubicBezTo>
                    <a:pt x="3443" y="1787"/>
                    <a:pt x="3443" y="1787"/>
                    <a:pt x="3451" y="1780"/>
                  </a:cubicBezTo>
                  <a:cubicBezTo>
                    <a:pt x="3487" y="1773"/>
                    <a:pt x="3553" y="1750"/>
                    <a:pt x="3590" y="1750"/>
                  </a:cubicBezTo>
                  <a:cubicBezTo>
                    <a:pt x="3619" y="1750"/>
                    <a:pt x="3641" y="1787"/>
                    <a:pt x="3670" y="1787"/>
                  </a:cubicBezTo>
                  <a:cubicBezTo>
                    <a:pt x="3707" y="1787"/>
                    <a:pt x="3744" y="1780"/>
                    <a:pt x="3766" y="1780"/>
                  </a:cubicBezTo>
                  <a:lnTo>
                    <a:pt x="3773" y="1780"/>
                  </a:lnTo>
                  <a:cubicBezTo>
                    <a:pt x="3795" y="1780"/>
                    <a:pt x="3802" y="1831"/>
                    <a:pt x="3817" y="1853"/>
                  </a:cubicBezTo>
                  <a:cubicBezTo>
                    <a:pt x="3839" y="1875"/>
                    <a:pt x="3861" y="1904"/>
                    <a:pt x="3898" y="1919"/>
                  </a:cubicBezTo>
                  <a:cubicBezTo>
                    <a:pt x="3927" y="1926"/>
                    <a:pt x="3927" y="1963"/>
                    <a:pt x="3963" y="1963"/>
                  </a:cubicBezTo>
                  <a:lnTo>
                    <a:pt x="3971" y="1963"/>
                  </a:lnTo>
                  <a:cubicBezTo>
                    <a:pt x="4015" y="1956"/>
                    <a:pt x="4103" y="1963"/>
                    <a:pt x="4132" y="1948"/>
                  </a:cubicBezTo>
                  <a:cubicBezTo>
                    <a:pt x="4154" y="1934"/>
                    <a:pt x="4176" y="1919"/>
                    <a:pt x="4198" y="1919"/>
                  </a:cubicBezTo>
                  <a:cubicBezTo>
                    <a:pt x="4205" y="1919"/>
                    <a:pt x="4213" y="1919"/>
                    <a:pt x="4220" y="1926"/>
                  </a:cubicBezTo>
                  <a:cubicBezTo>
                    <a:pt x="4249" y="1948"/>
                    <a:pt x="4279" y="2022"/>
                    <a:pt x="4330" y="2022"/>
                  </a:cubicBezTo>
                  <a:cubicBezTo>
                    <a:pt x="4381" y="2022"/>
                    <a:pt x="4403" y="2036"/>
                    <a:pt x="4418" y="2080"/>
                  </a:cubicBezTo>
                  <a:cubicBezTo>
                    <a:pt x="4440" y="2117"/>
                    <a:pt x="4462" y="2176"/>
                    <a:pt x="4506" y="2183"/>
                  </a:cubicBezTo>
                  <a:cubicBezTo>
                    <a:pt x="4535" y="2183"/>
                    <a:pt x="4550" y="2190"/>
                    <a:pt x="4572" y="2190"/>
                  </a:cubicBezTo>
                  <a:cubicBezTo>
                    <a:pt x="4586" y="2190"/>
                    <a:pt x="4601" y="2190"/>
                    <a:pt x="4616" y="2183"/>
                  </a:cubicBezTo>
                  <a:cubicBezTo>
                    <a:pt x="4630" y="2168"/>
                    <a:pt x="4652" y="2161"/>
                    <a:pt x="4674" y="2161"/>
                  </a:cubicBezTo>
                  <a:cubicBezTo>
                    <a:pt x="4689" y="2161"/>
                    <a:pt x="4704" y="2168"/>
                    <a:pt x="4711" y="2183"/>
                  </a:cubicBezTo>
                  <a:cubicBezTo>
                    <a:pt x="4725" y="2205"/>
                    <a:pt x="4740" y="2227"/>
                    <a:pt x="4755" y="2227"/>
                  </a:cubicBezTo>
                  <a:cubicBezTo>
                    <a:pt x="4762" y="2227"/>
                    <a:pt x="4770" y="2227"/>
                    <a:pt x="4770" y="2227"/>
                  </a:cubicBezTo>
                  <a:cubicBezTo>
                    <a:pt x="4792" y="2205"/>
                    <a:pt x="4813" y="2168"/>
                    <a:pt x="4835" y="2168"/>
                  </a:cubicBezTo>
                  <a:cubicBezTo>
                    <a:pt x="4857" y="2168"/>
                    <a:pt x="4872" y="2190"/>
                    <a:pt x="4880" y="2205"/>
                  </a:cubicBezTo>
                  <a:cubicBezTo>
                    <a:pt x="4887" y="2219"/>
                    <a:pt x="4894" y="2256"/>
                    <a:pt x="4923" y="2256"/>
                  </a:cubicBezTo>
                  <a:cubicBezTo>
                    <a:pt x="4931" y="2256"/>
                    <a:pt x="4931" y="2256"/>
                    <a:pt x="4938" y="2256"/>
                  </a:cubicBezTo>
                  <a:cubicBezTo>
                    <a:pt x="4982" y="2227"/>
                    <a:pt x="4960" y="2219"/>
                    <a:pt x="4975" y="2183"/>
                  </a:cubicBezTo>
                  <a:cubicBezTo>
                    <a:pt x="4989" y="2139"/>
                    <a:pt x="4989" y="2132"/>
                    <a:pt x="5026" y="2102"/>
                  </a:cubicBezTo>
                  <a:cubicBezTo>
                    <a:pt x="5063" y="2080"/>
                    <a:pt x="5085" y="2044"/>
                    <a:pt x="5077" y="2007"/>
                  </a:cubicBezTo>
                  <a:cubicBezTo>
                    <a:pt x="5070" y="1978"/>
                    <a:pt x="5019" y="1978"/>
                    <a:pt x="5011" y="1948"/>
                  </a:cubicBezTo>
                  <a:cubicBezTo>
                    <a:pt x="4997" y="1912"/>
                    <a:pt x="4982" y="1882"/>
                    <a:pt x="5011" y="1846"/>
                  </a:cubicBezTo>
                  <a:cubicBezTo>
                    <a:pt x="5026" y="1824"/>
                    <a:pt x="5048" y="1787"/>
                    <a:pt x="5063" y="1758"/>
                  </a:cubicBezTo>
                  <a:lnTo>
                    <a:pt x="5063" y="1758"/>
                  </a:lnTo>
                  <a:cubicBezTo>
                    <a:pt x="5077" y="1758"/>
                    <a:pt x="5092" y="1758"/>
                    <a:pt x="5099" y="1758"/>
                  </a:cubicBezTo>
                  <a:cubicBezTo>
                    <a:pt x="5136" y="1758"/>
                    <a:pt x="5151" y="1765"/>
                    <a:pt x="5173" y="1795"/>
                  </a:cubicBezTo>
                  <a:cubicBezTo>
                    <a:pt x="5194" y="1816"/>
                    <a:pt x="5224" y="1831"/>
                    <a:pt x="5275" y="1831"/>
                  </a:cubicBezTo>
                  <a:cubicBezTo>
                    <a:pt x="5290" y="1831"/>
                    <a:pt x="5304" y="1831"/>
                    <a:pt x="5319" y="1831"/>
                  </a:cubicBezTo>
                  <a:cubicBezTo>
                    <a:pt x="5385" y="1816"/>
                    <a:pt x="5378" y="1809"/>
                    <a:pt x="5400" y="1809"/>
                  </a:cubicBezTo>
                  <a:cubicBezTo>
                    <a:pt x="5429" y="1809"/>
                    <a:pt x="5422" y="1846"/>
                    <a:pt x="5466" y="1853"/>
                  </a:cubicBezTo>
                  <a:cubicBezTo>
                    <a:pt x="5502" y="1860"/>
                    <a:pt x="5532" y="1882"/>
                    <a:pt x="5554" y="1941"/>
                  </a:cubicBezTo>
                  <a:cubicBezTo>
                    <a:pt x="5583" y="2000"/>
                    <a:pt x="5554" y="2044"/>
                    <a:pt x="5627" y="2058"/>
                  </a:cubicBezTo>
                  <a:cubicBezTo>
                    <a:pt x="5663" y="2066"/>
                    <a:pt x="5671" y="2073"/>
                    <a:pt x="5678" y="2073"/>
                  </a:cubicBezTo>
                  <a:cubicBezTo>
                    <a:pt x="5685" y="2073"/>
                    <a:pt x="5693" y="2073"/>
                    <a:pt x="5707" y="2066"/>
                  </a:cubicBezTo>
                  <a:cubicBezTo>
                    <a:pt x="5715" y="2066"/>
                    <a:pt x="5722" y="2058"/>
                    <a:pt x="5730" y="2058"/>
                  </a:cubicBezTo>
                  <a:cubicBezTo>
                    <a:pt x="5751" y="2058"/>
                    <a:pt x="5751" y="2088"/>
                    <a:pt x="5766" y="2124"/>
                  </a:cubicBezTo>
                  <a:cubicBezTo>
                    <a:pt x="5788" y="2168"/>
                    <a:pt x="5803" y="2205"/>
                    <a:pt x="5817" y="2271"/>
                  </a:cubicBezTo>
                  <a:cubicBezTo>
                    <a:pt x="5839" y="2337"/>
                    <a:pt x="5847" y="2344"/>
                    <a:pt x="5803" y="2381"/>
                  </a:cubicBezTo>
                  <a:cubicBezTo>
                    <a:pt x="5788" y="2388"/>
                    <a:pt x="5759" y="2395"/>
                    <a:pt x="5722" y="2395"/>
                  </a:cubicBezTo>
                  <a:cubicBezTo>
                    <a:pt x="5678" y="2395"/>
                    <a:pt x="5620" y="2388"/>
                    <a:pt x="5575" y="2388"/>
                  </a:cubicBezTo>
                  <a:cubicBezTo>
                    <a:pt x="5546" y="2388"/>
                    <a:pt x="5517" y="2388"/>
                    <a:pt x="5502" y="2395"/>
                  </a:cubicBezTo>
                  <a:cubicBezTo>
                    <a:pt x="5444" y="2425"/>
                    <a:pt x="5436" y="2469"/>
                    <a:pt x="5414" y="2505"/>
                  </a:cubicBezTo>
                  <a:cubicBezTo>
                    <a:pt x="5385" y="2549"/>
                    <a:pt x="5392" y="2608"/>
                    <a:pt x="5378" y="2615"/>
                  </a:cubicBezTo>
                  <a:cubicBezTo>
                    <a:pt x="5378" y="2623"/>
                    <a:pt x="5378" y="2623"/>
                    <a:pt x="5378" y="2623"/>
                  </a:cubicBezTo>
                  <a:cubicBezTo>
                    <a:pt x="5363" y="2623"/>
                    <a:pt x="5348" y="2527"/>
                    <a:pt x="5348" y="2527"/>
                  </a:cubicBezTo>
                  <a:cubicBezTo>
                    <a:pt x="5348" y="2527"/>
                    <a:pt x="5341" y="2571"/>
                    <a:pt x="5304" y="2586"/>
                  </a:cubicBezTo>
                  <a:cubicBezTo>
                    <a:pt x="5261" y="2600"/>
                    <a:pt x="5224" y="2593"/>
                    <a:pt x="5216" y="2630"/>
                  </a:cubicBezTo>
                  <a:cubicBezTo>
                    <a:pt x="5209" y="2652"/>
                    <a:pt x="5209" y="2674"/>
                    <a:pt x="5187" y="2674"/>
                  </a:cubicBezTo>
                  <a:cubicBezTo>
                    <a:pt x="5187" y="2674"/>
                    <a:pt x="5180" y="2674"/>
                    <a:pt x="5173" y="2666"/>
                  </a:cubicBezTo>
                  <a:cubicBezTo>
                    <a:pt x="5158" y="2666"/>
                    <a:pt x="5136" y="2659"/>
                    <a:pt x="5121" y="2659"/>
                  </a:cubicBezTo>
                  <a:cubicBezTo>
                    <a:pt x="5107" y="2659"/>
                    <a:pt x="5092" y="2659"/>
                    <a:pt x="5077" y="2681"/>
                  </a:cubicBezTo>
                  <a:cubicBezTo>
                    <a:pt x="5055" y="2710"/>
                    <a:pt x="5063" y="2710"/>
                    <a:pt x="5011" y="2732"/>
                  </a:cubicBezTo>
                  <a:cubicBezTo>
                    <a:pt x="4960" y="2747"/>
                    <a:pt x="5011" y="2784"/>
                    <a:pt x="5055" y="2791"/>
                  </a:cubicBezTo>
                  <a:cubicBezTo>
                    <a:pt x="5099" y="2798"/>
                    <a:pt x="5121" y="2798"/>
                    <a:pt x="5099" y="2842"/>
                  </a:cubicBezTo>
                  <a:cubicBezTo>
                    <a:pt x="5070" y="2879"/>
                    <a:pt x="5041" y="2872"/>
                    <a:pt x="5011" y="2879"/>
                  </a:cubicBezTo>
                  <a:cubicBezTo>
                    <a:pt x="4989" y="2894"/>
                    <a:pt x="4967" y="2916"/>
                    <a:pt x="4975" y="2959"/>
                  </a:cubicBezTo>
                  <a:cubicBezTo>
                    <a:pt x="4982" y="2974"/>
                    <a:pt x="4989" y="2982"/>
                    <a:pt x="4997" y="2982"/>
                  </a:cubicBezTo>
                  <a:cubicBezTo>
                    <a:pt x="5011" y="2982"/>
                    <a:pt x="5026" y="2959"/>
                    <a:pt x="5048" y="2952"/>
                  </a:cubicBezTo>
                  <a:cubicBezTo>
                    <a:pt x="5048" y="2945"/>
                    <a:pt x="5055" y="2945"/>
                    <a:pt x="5063" y="2945"/>
                  </a:cubicBezTo>
                  <a:cubicBezTo>
                    <a:pt x="5077" y="2945"/>
                    <a:pt x="5085" y="2974"/>
                    <a:pt x="5077" y="3004"/>
                  </a:cubicBezTo>
                  <a:cubicBezTo>
                    <a:pt x="5070" y="3033"/>
                    <a:pt x="5048" y="3033"/>
                    <a:pt x="5055" y="3069"/>
                  </a:cubicBezTo>
                  <a:cubicBezTo>
                    <a:pt x="5063" y="3106"/>
                    <a:pt x="5092" y="3121"/>
                    <a:pt x="5151" y="3128"/>
                  </a:cubicBezTo>
                  <a:cubicBezTo>
                    <a:pt x="5209" y="3135"/>
                    <a:pt x="5180" y="3216"/>
                    <a:pt x="5151" y="3231"/>
                  </a:cubicBezTo>
                  <a:cubicBezTo>
                    <a:pt x="5114" y="3245"/>
                    <a:pt x="5107" y="3245"/>
                    <a:pt x="5092" y="3275"/>
                  </a:cubicBezTo>
                  <a:cubicBezTo>
                    <a:pt x="5070" y="3297"/>
                    <a:pt x="5070" y="3304"/>
                    <a:pt x="5041" y="3319"/>
                  </a:cubicBezTo>
                  <a:cubicBezTo>
                    <a:pt x="5026" y="3319"/>
                    <a:pt x="5011" y="3319"/>
                    <a:pt x="5004" y="3319"/>
                  </a:cubicBezTo>
                  <a:cubicBezTo>
                    <a:pt x="4982" y="3319"/>
                    <a:pt x="4960" y="3319"/>
                    <a:pt x="4960" y="3319"/>
                  </a:cubicBezTo>
                  <a:cubicBezTo>
                    <a:pt x="4960" y="3319"/>
                    <a:pt x="4923" y="3348"/>
                    <a:pt x="4857" y="3355"/>
                  </a:cubicBezTo>
                  <a:cubicBezTo>
                    <a:pt x="4792" y="3370"/>
                    <a:pt x="4857" y="3355"/>
                    <a:pt x="4835" y="3392"/>
                  </a:cubicBezTo>
                  <a:cubicBezTo>
                    <a:pt x="4806" y="3428"/>
                    <a:pt x="4806" y="3428"/>
                    <a:pt x="4828" y="3458"/>
                  </a:cubicBezTo>
                  <a:cubicBezTo>
                    <a:pt x="4843" y="3495"/>
                    <a:pt x="4813" y="3516"/>
                    <a:pt x="4784" y="3538"/>
                  </a:cubicBezTo>
                  <a:cubicBezTo>
                    <a:pt x="4777" y="3538"/>
                    <a:pt x="4777" y="3538"/>
                    <a:pt x="4770" y="3538"/>
                  </a:cubicBezTo>
                  <a:cubicBezTo>
                    <a:pt x="4748" y="3538"/>
                    <a:pt x="4755" y="3495"/>
                    <a:pt x="4733" y="3495"/>
                  </a:cubicBezTo>
                  <a:cubicBezTo>
                    <a:pt x="4704" y="3495"/>
                    <a:pt x="4725" y="3538"/>
                    <a:pt x="4682" y="3582"/>
                  </a:cubicBezTo>
                  <a:cubicBezTo>
                    <a:pt x="4667" y="3590"/>
                    <a:pt x="4660" y="3597"/>
                    <a:pt x="4645" y="3597"/>
                  </a:cubicBezTo>
                  <a:cubicBezTo>
                    <a:pt x="4616" y="3597"/>
                    <a:pt x="4586" y="3553"/>
                    <a:pt x="4579" y="3538"/>
                  </a:cubicBezTo>
                  <a:cubicBezTo>
                    <a:pt x="4572" y="3509"/>
                    <a:pt x="4594" y="3473"/>
                    <a:pt x="4594" y="3473"/>
                  </a:cubicBezTo>
                  <a:cubicBezTo>
                    <a:pt x="4594" y="3473"/>
                    <a:pt x="4535" y="3407"/>
                    <a:pt x="4564" y="3385"/>
                  </a:cubicBezTo>
                  <a:cubicBezTo>
                    <a:pt x="4579" y="3370"/>
                    <a:pt x="4557" y="3348"/>
                    <a:pt x="4535" y="3348"/>
                  </a:cubicBezTo>
                  <a:cubicBezTo>
                    <a:pt x="4528" y="3348"/>
                    <a:pt x="4513" y="3355"/>
                    <a:pt x="4513" y="3370"/>
                  </a:cubicBezTo>
                  <a:cubicBezTo>
                    <a:pt x="4491" y="3399"/>
                    <a:pt x="4491" y="3392"/>
                    <a:pt x="4447" y="3421"/>
                  </a:cubicBezTo>
                  <a:cubicBezTo>
                    <a:pt x="4411" y="3443"/>
                    <a:pt x="4389" y="3450"/>
                    <a:pt x="4374" y="3502"/>
                  </a:cubicBezTo>
                  <a:cubicBezTo>
                    <a:pt x="4359" y="3553"/>
                    <a:pt x="4352" y="3590"/>
                    <a:pt x="4308" y="3597"/>
                  </a:cubicBezTo>
                  <a:cubicBezTo>
                    <a:pt x="4264" y="3604"/>
                    <a:pt x="4264" y="3648"/>
                    <a:pt x="4279" y="3700"/>
                  </a:cubicBezTo>
                  <a:cubicBezTo>
                    <a:pt x="4286" y="3722"/>
                    <a:pt x="4301" y="3729"/>
                    <a:pt x="4308" y="3729"/>
                  </a:cubicBezTo>
                  <a:cubicBezTo>
                    <a:pt x="4323" y="3729"/>
                    <a:pt x="4337" y="3722"/>
                    <a:pt x="4352" y="3707"/>
                  </a:cubicBezTo>
                  <a:cubicBezTo>
                    <a:pt x="4352" y="3700"/>
                    <a:pt x="4359" y="3700"/>
                    <a:pt x="4366" y="3700"/>
                  </a:cubicBezTo>
                  <a:cubicBezTo>
                    <a:pt x="4389" y="3700"/>
                    <a:pt x="4418" y="3736"/>
                    <a:pt x="4432" y="3780"/>
                  </a:cubicBezTo>
                  <a:cubicBezTo>
                    <a:pt x="4447" y="3846"/>
                    <a:pt x="4440" y="3861"/>
                    <a:pt x="4381" y="3897"/>
                  </a:cubicBezTo>
                  <a:cubicBezTo>
                    <a:pt x="4323" y="3927"/>
                    <a:pt x="4315" y="3934"/>
                    <a:pt x="4286" y="3978"/>
                  </a:cubicBezTo>
                  <a:cubicBezTo>
                    <a:pt x="4271" y="4015"/>
                    <a:pt x="4359" y="4044"/>
                    <a:pt x="4381" y="4051"/>
                  </a:cubicBezTo>
                  <a:cubicBezTo>
                    <a:pt x="4359" y="4059"/>
                    <a:pt x="4337" y="4066"/>
                    <a:pt x="4315" y="4081"/>
                  </a:cubicBezTo>
                  <a:cubicBezTo>
                    <a:pt x="4257" y="4110"/>
                    <a:pt x="4242" y="4110"/>
                    <a:pt x="4154" y="4110"/>
                  </a:cubicBezTo>
                  <a:cubicBezTo>
                    <a:pt x="4066" y="4110"/>
                    <a:pt x="4132" y="4081"/>
                    <a:pt x="4066" y="4081"/>
                  </a:cubicBezTo>
                  <a:cubicBezTo>
                    <a:pt x="3993" y="4081"/>
                    <a:pt x="3883" y="4125"/>
                    <a:pt x="3810" y="4161"/>
                  </a:cubicBezTo>
                  <a:cubicBezTo>
                    <a:pt x="3795" y="4169"/>
                    <a:pt x="3788" y="4169"/>
                    <a:pt x="3773" y="4169"/>
                  </a:cubicBezTo>
                  <a:cubicBezTo>
                    <a:pt x="3736" y="4169"/>
                    <a:pt x="3722" y="4132"/>
                    <a:pt x="3685" y="4110"/>
                  </a:cubicBezTo>
                  <a:cubicBezTo>
                    <a:pt x="3685" y="4110"/>
                    <a:pt x="3678" y="4110"/>
                    <a:pt x="3670" y="4110"/>
                  </a:cubicBezTo>
                  <a:cubicBezTo>
                    <a:pt x="3641" y="4110"/>
                    <a:pt x="3626" y="4161"/>
                    <a:pt x="3575" y="4205"/>
                  </a:cubicBezTo>
                  <a:cubicBezTo>
                    <a:pt x="3568" y="4213"/>
                    <a:pt x="3553" y="4213"/>
                    <a:pt x="3546" y="4213"/>
                  </a:cubicBezTo>
                  <a:cubicBezTo>
                    <a:pt x="3502" y="4213"/>
                    <a:pt x="3473" y="4147"/>
                    <a:pt x="3465" y="4110"/>
                  </a:cubicBezTo>
                  <a:cubicBezTo>
                    <a:pt x="3451" y="4066"/>
                    <a:pt x="3436" y="4029"/>
                    <a:pt x="3385" y="4022"/>
                  </a:cubicBezTo>
                  <a:cubicBezTo>
                    <a:pt x="3326" y="4007"/>
                    <a:pt x="3304" y="3919"/>
                    <a:pt x="3311" y="3883"/>
                  </a:cubicBezTo>
                  <a:cubicBezTo>
                    <a:pt x="3326" y="3854"/>
                    <a:pt x="3326" y="3751"/>
                    <a:pt x="3267" y="3751"/>
                  </a:cubicBezTo>
                  <a:cubicBezTo>
                    <a:pt x="3245" y="3751"/>
                    <a:pt x="3223" y="3751"/>
                    <a:pt x="3201" y="3751"/>
                  </a:cubicBezTo>
                  <a:cubicBezTo>
                    <a:pt x="3172" y="3751"/>
                    <a:pt x="3150" y="3751"/>
                    <a:pt x="3143" y="3773"/>
                  </a:cubicBezTo>
                  <a:cubicBezTo>
                    <a:pt x="3135" y="3809"/>
                    <a:pt x="3099" y="3832"/>
                    <a:pt x="3040" y="3861"/>
                  </a:cubicBezTo>
                  <a:cubicBezTo>
                    <a:pt x="2989" y="3897"/>
                    <a:pt x="2938" y="3934"/>
                    <a:pt x="2938" y="3934"/>
                  </a:cubicBezTo>
                  <a:cubicBezTo>
                    <a:pt x="2938" y="3934"/>
                    <a:pt x="2952" y="4066"/>
                    <a:pt x="2996" y="4147"/>
                  </a:cubicBezTo>
                  <a:cubicBezTo>
                    <a:pt x="3040" y="4227"/>
                    <a:pt x="3011" y="4330"/>
                    <a:pt x="3018" y="4462"/>
                  </a:cubicBezTo>
                  <a:cubicBezTo>
                    <a:pt x="3026" y="4564"/>
                    <a:pt x="2996" y="4579"/>
                    <a:pt x="2967" y="4579"/>
                  </a:cubicBezTo>
                  <a:cubicBezTo>
                    <a:pt x="2960" y="4579"/>
                    <a:pt x="2952" y="4579"/>
                    <a:pt x="2938" y="4579"/>
                  </a:cubicBezTo>
                  <a:cubicBezTo>
                    <a:pt x="2916" y="4579"/>
                    <a:pt x="2901" y="4550"/>
                    <a:pt x="2886" y="4550"/>
                  </a:cubicBezTo>
                  <a:cubicBezTo>
                    <a:pt x="2879" y="4550"/>
                    <a:pt x="2872" y="4557"/>
                    <a:pt x="2864" y="4564"/>
                  </a:cubicBezTo>
                  <a:cubicBezTo>
                    <a:pt x="2850" y="4579"/>
                    <a:pt x="2842" y="4579"/>
                    <a:pt x="2828" y="4579"/>
                  </a:cubicBezTo>
                  <a:cubicBezTo>
                    <a:pt x="2799" y="4579"/>
                    <a:pt x="2769" y="4557"/>
                    <a:pt x="2747" y="4535"/>
                  </a:cubicBezTo>
                  <a:cubicBezTo>
                    <a:pt x="2711" y="4498"/>
                    <a:pt x="2740" y="4440"/>
                    <a:pt x="2740" y="4440"/>
                  </a:cubicBezTo>
                  <a:cubicBezTo>
                    <a:pt x="2740" y="4440"/>
                    <a:pt x="2762" y="4352"/>
                    <a:pt x="2725" y="4315"/>
                  </a:cubicBezTo>
                  <a:cubicBezTo>
                    <a:pt x="2703" y="4293"/>
                    <a:pt x="2674" y="4293"/>
                    <a:pt x="2659" y="4293"/>
                  </a:cubicBezTo>
                  <a:cubicBezTo>
                    <a:pt x="2644" y="4293"/>
                    <a:pt x="2637" y="4293"/>
                    <a:pt x="2637" y="4293"/>
                  </a:cubicBezTo>
                  <a:cubicBezTo>
                    <a:pt x="2637" y="4293"/>
                    <a:pt x="2571" y="4330"/>
                    <a:pt x="2527" y="4330"/>
                  </a:cubicBezTo>
                  <a:cubicBezTo>
                    <a:pt x="2520" y="4330"/>
                    <a:pt x="2513" y="4330"/>
                    <a:pt x="2513" y="4330"/>
                  </a:cubicBezTo>
                  <a:cubicBezTo>
                    <a:pt x="2483" y="4315"/>
                    <a:pt x="2454" y="4293"/>
                    <a:pt x="2432" y="4293"/>
                  </a:cubicBezTo>
                  <a:cubicBezTo>
                    <a:pt x="2425" y="4293"/>
                    <a:pt x="2418" y="4293"/>
                    <a:pt x="2418" y="4308"/>
                  </a:cubicBezTo>
                  <a:cubicBezTo>
                    <a:pt x="2418" y="4315"/>
                    <a:pt x="2418" y="4323"/>
                    <a:pt x="2403" y="4323"/>
                  </a:cubicBezTo>
                  <a:cubicBezTo>
                    <a:pt x="2388" y="4323"/>
                    <a:pt x="2366" y="4300"/>
                    <a:pt x="2351" y="4271"/>
                  </a:cubicBezTo>
                  <a:cubicBezTo>
                    <a:pt x="2330" y="4227"/>
                    <a:pt x="2249" y="4213"/>
                    <a:pt x="2205" y="4213"/>
                  </a:cubicBezTo>
                  <a:cubicBezTo>
                    <a:pt x="2176" y="4213"/>
                    <a:pt x="2146" y="4205"/>
                    <a:pt x="2117" y="4205"/>
                  </a:cubicBezTo>
                  <a:cubicBezTo>
                    <a:pt x="2095" y="4205"/>
                    <a:pt x="2080" y="4205"/>
                    <a:pt x="2058" y="4213"/>
                  </a:cubicBezTo>
                  <a:cubicBezTo>
                    <a:pt x="1985" y="4235"/>
                    <a:pt x="1978" y="4249"/>
                    <a:pt x="1897" y="4308"/>
                  </a:cubicBezTo>
                  <a:cubicBezTo>
                    <a:pt x="1817" y="4359"/>
                    <a:pt x="1839" y="4396"/>
                    <a:pt x="1861" y="4462"/>
                  </a:cubicBezTo>
                  <a:cubicBezTo>
                    <a:pt x="1882" y="4535"/>
                    <a:pt x="1985" y="4542"/>
                    <a:pt x="2066" y="4586"/>
                  </a:cubicBezTo>
                  <a:cubicBezTo>
                    <a:pt x="2146" y="4630"/>
                    <a:pt x="2102" y="4711"/>
                    <a:pt x="2058" y="4711"/>
                  </a:cubicBezTo>
                  <a:cubicBezTo>
                    <a:pt x="2029" y="4711"/>
                    <a:pt x="2022" y="4704"/>
                    <a:pt x="2007" y="4704"/>
                  </a:cubicBezTo>
                  <a:cubicBezTo>
                    <a:pt x="2000" y="4704"/>
                    <a:pt x="1992" y="4704"/>
                    <a:pt x="1978" y="4726"/>
                  </a:cubicBezTo>
                  <a:cubicBezTo>
                    <a:pt x="1970" y="4740"/>
                    <a:pt x="1956" y="4740"/>
                    <a:pt x="1934" y="4740"/>
                  </a:cubicBezTo>
                  <a:cubicBezTo>
                    <a:pt x="1897" y="4740"/>
                    <a:pt x="1853" y="4711"/>
                    <a:pt x="1853" y="4711"/>
                  </a:cubicBezTo>
                  <a:cubicBezTo>
                    <a:pt x="1868" y="4784"/>
                    <a:pt x="1831" y="4799"/>
                    <a:pt x="1802" y="4799"/>
                  </a:cubicBezTo>
                  <a:cubicBezTo>
                    <a:pt x="1780" y="4799"/>
                    <a:pt x="1758" y="4791"/>
                    <a:pt x="1758" y="4791"/>
                  </a:cubicBezTo>
                  <a:cubicBezTo>
                    <a:pt x="1758" y="4791"/>
                    <a:pt x="1692" y="4784"/>
                    <a:pt x="1626" y="4755"/>
                  </a:cubicBezTo>
                  <a:cubicBezTo>
                    <a:pt x="1560" y="4733"/>
                    <a:pt x="1568" y="4659"/>
                    <a:pt x="1582" y="4586"/>
                  </a:cubicBezTo>
                  <a:cubicBezTo>
                    <a:pt x="1589" y="4520"/>
                    <a:pt x="1545" y="4498"/>
                    <a:pt x="1545" y="4432"/>
                  </a:cubicBezTo>
                  <a:cubicBezTo>
                    <a:pt x="1545" y="4359"/>
                    <a:pt x="1480" y="4352"/>
                    <a:pt x="1480" y="4352"/>
                  </a:cubicBezTo>
                  <a:cubicBezTo>
                    <a:pt x="1480" y="4352"/>
                    <a:pt x="1465" y="4352"/>
                    <a:pt x="1443" y="4352"/>
                  </a:cubicBezTo>
                  <a:cubicBezTo>
                    <a:pt x="1406" y="4352"/>
                    <a:pt x="1355" y="4345"/>
                    <a:pt x="1333" y="4330"/>
                  </a:cubicBezTo>
                  <a:cubicBezTo>
                    <a:pt x="1289" y="4293"/>
                    <a:pt x="1289" y="4235"/>
                    <a:pt x="1238" y="4235"/>
                  </a:cubicBezTo>
                  <a:lnTo>
                    <a:pt x="1230" y="4235"/>
                  </a:lnTo>
                  <a:cubicBezTo>
                    <a:pt x="1223" y="4242"/>
                    <a:pt x="1216" y="4242"/>
                    <a:pt x="1208" y="4242"/>
                  </a:cubicBezTo>
                  <a:cubicBezTo>
                    <a:pt x="1173" y="4242"/>
                    <a:pt x="1158" y="4205"/>
                    <a:pt x="1129" y="4161"/>
                  </a:cubicBezTo>
                  <a:cubicBezTo>
                    <a:pt x="1092" y="4103"/>
                    <a:pt x="1085" y="4081"/>
                    <a:pt x="1026" y="4007"/>
                  </a:cubicBezTo>
                  <a:cubicBezTo>
                    <a:pt x="968" y="3941"/>
                    <a:pt x="1004" y="3905"/>
                    <a:pt x="924" y="3897"/>
                  </a:cubicBezTo>
                  <a:cubicBezTo>
                    <a:pt x="843" y="3883"/>
                    <a:pt x="814" y="3795"/>
                    <a:pt x="755" y="3729"/>
                  </a:cubicBezTo>
                  <a:cubicBezTo>
                    <a:pt x="733" y="3707"/>
                    <a:pt x="719" y="3700"/>
                    <a:pt x="711" y="3700"/>
                  </a:cubicBezTo>
                  <a:cubicBezTo>
                    <a:pt x="682" y="3700"/>
                    <a:pt x="660" y="3729"/>
                    <a:pt x="616" y="3729"/>
                  </a:cubicBezTo>
                  <a:cubicBezTo>
                    <a:pt x="557" y="3729"/>
                    <a:pt x="564" y="3700"/>
                    <a:pt x="550" y="3700"/>
                  </a:cubicBezTo>
                  <a:cubicBezTo>
                    <a:pt x="550" y="3700"/>
                    <a:pt x="543" y="3700"/>
                    <a:pt x="535" y="3707"/>
                  </a:cubicBezTo>
                  <a:cubicBezTo>
                    <a:pt x="521" y="3714"/>
                    <a:pt x="484" y="3729"/>
                    <a:pt x="455" y="3758"/>
                  </a:cubicBezTo>
                  <a:cubicBezTo>
                    <a:pt x="440" y="3744"/>
                    <a:pt x="440" y="3744"/>
                    <a:pt x="440" y="3744"/>
                  </a:cubicBezTo>
                  <a:cubicBezTo>
                    <a:pt x="440" y="3744"/>
                    <a:pt x="425" y="3670"/>
                    <a:pt x="411" y="3612"/>
                  </a:cubicBezTo>
                  <a:cubicBezTo>
                    <a:pt x="403" y="3553"/>
                    <a:pt x="389" y="3538"/>
                    <a:pt x="411" y="3487"/>
                  </a:cubicBezTo>
                  <a:cubicBezTo>
                    <a:pt x="418" y="3473"/>
                    <a:pt x="425" y="3465"/>
                    <a:pt x="433" y="3465"/>
                  </a:cubicBezTo>
                  <a:cubicBezTo>
                    <a:pt x="440" y="3465"/>
                    <a:pt x="440" y="3480"/>
                    <a:pt x="447" y="3480"/>
                  </a:cubicBezTo>
                  <a:lnTo>
                    <a:pt x="447" y="3480"/>
                  </a:lnTo>
                  <a:cubicBezTo>
                    <a:pt x="455" y="3450"/>
                    <a:pt x="469" y="3399"/>
                    <a:pt x="440" y="3355"/>
                  </a:cubicBezTo>
                  <a:cubicBezTo>
                    <a:pt x="403" y="3319"/>
                    <a:pt x="411" y="3275"/>
                    <a:pt x="374" y="3267"/>
                  </a:cubicBezTo>
                  <a:cubicBezTo>
                    <a:pt x="367" y="3260"/>
                    <a:pt x="359" y="3260"/>
                    <a:pt x="352" y="3260"/>
                  </a:cubicBezTo>
                  <a:cubicBezTo>
                    <a:pt x="323" y="3260"/>
                    <a:pt x="301" y="3275"/>
                    <a:pt x="257" y="3297"/>
                  </a:cubicBezTo>
                  <a:cubicBezTo>
                    <a:pt x="213" y="3326"/>
                    <a:pt x="198" y="3341"/>
                    <a:pt x="228" y="3392"/>
                  </a:cubicBezTo>
                  <a:cubicBezTo>
                    <a:pt x="250" y="3443"/>
                    <a:pt x="176" y="3443"/>
                    <a:pt x="125" y="3443"/>
                  </a:cubicBezTo>
                  <a:cubicBezTo>
                    <a:pt x="74" y="3443"/>
                    <a:pt x="59" y="3407"/>
                    <a:pt x="44" y="3370"/>
                  </a:cubicBezTo>
                  <a:cubicBezTo>
                    <a:pt x="37" y="3326"/>
                    <a:pt x="22" y="3282"/>
                    <a:pt x="66" y="3282"/>
                  </a:cubicBezTo>
                  <a:cubicBezTo>
                    <a:pt x="110" y="3282"/>
                    <a:pt x="125" y="3187"/>
                    <a:pt x="147" y="3157"/>
                  </a:cubicBezTo>
                  <a:cubicBezTo>
                    <a:pt x="176" y="3121"/>
                    <a:pt x="183" y="3077"/>
                    <a:pt x="140" y="3047"/>
                  </a:cubicBezTo>
                  <a:cubicBezTo>
                    <a:pt x="96" y="3011"/>
                    <a:pt x="132" y="3018"/>
                    <a:pt x="176" y="2982"/>
                  </a:cubicBezTo>
                  <a:cubicBezTo>
                    <a:pt x="220" y="2952"/>
                    <a:pt x="169" y="2908"/>
                    <a:pt x="183" y="2857"/>
                  </a:cubicBezTo>
                  <a:cubicBezTo>
                    <a:pt x="198" y="2806"/>
                    <a:pt x="257" y="2784"/>
                    <a:pt x="323" y="2784"/>
                  </a:cubicBezTo>
                  <a:cubicBezTo>
                    <a:pt x="381" y="2784"/>
                    <a:pt x="352" y="2732"/>
                    <a:pt x="338" y="2703"/>
                  </a:cubicBezTo>
                  <a:cubicBezTo>
                    <a:pt x="323" y="2681"/>
                    <a:pt x="301" y="2645"/>
                    <a:pt x="389" y="2637"/>
                  </a:cubicBezTo>
                  <a:cubicBezTo>
                    <a:pt x="469" y="2630"/>
                    <a:pt x="411" y="2586"/>
                    <a:pt x="381" y="2549"/>
                  </a:cubicBezTo>
                  <a:cubicBezTo>
                    <a:pt x="345" y="2520"/>
                    <a:pt x="323" y="2498"/>
                    <a:pt x="286" y="2483"/>
                  </a:cubicBezTo>
                  <a:cubicBezTo>
                    <a:pt x="250" y="2469"/>
                    <a:pt x="228" y="2476"/>
                    <a:pt x="191" y="2447"/>
                  </a:cubicBezTo>
                  <a:cubicBezTo>
                    <a:pt x="162" y="2425"/>
                    <a:pt x="191" y="2403"/>
                    <a:pt x="213" y="2403"/>
                  </a:cubicBezTo>
                  <a:cubicBezTo>
                    <a:pt x="220" y="2403"/>
                    <a:pt x="220" y="2403"/>
                    <a:pt x="228" y="2403"/>
                  </a:cubicBezTo>
                  <a:cubicBezTo>
                    <a:pt x="250" y="2417"/>
                    <a:pt x="279" y="2425"/>
                    <a:pt x="374" y="2425"/>
                  </a:cubicBezTo>
                  <a:cubicBezTo>
                    <a:pt x="462" y="2425"/>
                    <a:pt x="425" y="2388"/>
                    <a:pt x="389" y="2366"/>
                  </a:cubicBezTo>
                  <a:cubicBezTo>
                    <a:pt x="352" y="2337"/>
                    <a:pt x="338" y="2271"/>
                    <a:pt x="330" y="2212"/>
                  </a:cubicBezTo>
                  <a:cubicBezTo>
                    <a:pt x="323" y="2183"/>
                    <a:pt x="338" y="2168"/>
                    <a:pt x="359" y="2168"/>
                  </a:cubicBezTo>
                  <a:cubicBezTo>
                    <a:pt x="381" y="2168"/>
                    <a:pt x="403" y="2176"/>
                    <a:pt x="411" y="2190"/>
                  </a:cubicBezTo>
                  <a:cubicBezTo>
                    <a:pt x="425" y="2205"/>
                    <a:pt x="433" y="2212"/>
                    <a:pt x="447" y="2212"/>
                  </a:cubicBezTo>
                  <a:cubicBezTo>
                    <a:pt x="469" y="2212"/>
                    <a:pt x="491" y="2190"/>
                    <a:pt x="513" y="2176"/>
                  </a:cubicBezTo>
                  <a:cubicBezTo>
                    <a:pt x="521" y="2176"/>
                    <a:pt x="528" y="2168"/>
                    <a:pt x="528" y="2168"/>
                  </a:cubicBezTo>
                  <a:cubicBezTo>
                    <a:pt x="550" y="2168"/>
                    <a:pt x="564" y="2219"/>
                    <a:pt x="616" y="2234"/>
                  </a:cubicBezTo>
                  <a:cubicBezTo>
                    <a:pt x="623" y="2241"/>
                    <a:pt x="631" y="2241"/>
                    <a:pt x="638" y="2241"/>
                  </a:cubicBezTo>
                  <a:cubicBezTo>
                    <a:pt x="674" y="2241"/>
                    <a:pt x="674" y="2205"/>
                    <a:pt x="704" y="2154"/>
                  </a:cubicBezTo>
                  <a:cubicBezTo>
                    <a:pt x="733" y="2095"/>
                    <a:pt x="704" y="2073"/>
                    <a:pt x="689" y="2051"/>
                  </a:cubicBezTo>
                  <a:cubicBezTo>
                    <a:pt x="667" y="2022"/>
                    <a:pt x="645" y="2022"/>
                    <a:pt x="609" y="1992"/>
                  </a:cubicBezTo>
                  <a:cubicBezTo>
                    <a:pt x="572" y="1956"/>
                    <a:pt x="594" y="1948"/>
                    <a:pt x="623" y="1912"/>
                  </a:cubicBezTo>
                  <a:cubicBezTo>
                    <a:pt x="660" y="1882"/>
                    <a:pt x="667" y="1860"/>
                    <a:pt x="667" y="1860"/>
                  </a:cubicBezTo>
                  <a:cubicBezTo>
                    <a:pt x="667" y="1860"/>
                    <a:pt x="616" y="1846"/>
                    <a:pt x="564" y="1816"/>
                  </a:cubicBezTo>
                  <a:cubicBezTo>
                    <a:pt x="513" y="1795"/>
                    <a:pt x="506" y="1765"/>
                    <a:pt x="550" y="1736"/>
                  </a:cubicBezTo>
                  <a:cubicBezTo>
                    <a:pt x="564" y="1721"/>
                    <a:pt x="579" y="1714"/>
                    <a:pt x="594" y="1714"/>
                  </a:cubicBezTo>
                  <a:cubicBezTo>
                    <a:pt x="609" y="1714"/>
                    <a:pt x="631" y="1728"/>
                    <a:pt x="645" y="1765"/>
                  </a:cubicBezTo>
                  <a:cubicBezTo>
                    <a:pt x="660" y="1802"/>
                    <a:pt x="667" y="1816"/>
                    <a:pt x="674" y="1816"/>
                  </a:cubicBezTo>
                  <a:cubicBezTo>
                    <a:pt x="682" y="1816"/>
                    <a:pt x="689" y="1809"/>
                    <a:pt x="697" y="1787"/>
                  </a:cubicBezTo>
                  <a:cubicBezTo>
                    <a:pt x="704" y="1736"/>
                    <a:pt x="667" y="1692"/>
                    <a:pt x="711" y="1670"/>
                  </a:cubicBezTo>
                  <a:cubicBezTo>
                    <a:pt x="755" y="1641"/>
                    <a:pt x="755" y="1598"/>
                    <a:pt x="726" y="1583"/>
                  </a:cubicBezTo>
                  <a:cubicBezTo>
                    <a:pt x="704" y="1568"/>
                    <a:pt x="587" y="1495"/>
                    <a:pt x="521" y="1488"/>
                  </a:cubicBezTo>
                  <a:cubicBezTo>
                    <a:pt x="462" y="1480"/>
                    <a:pt x="381" y="1422"/>
                    <a:pt x="359" y="1370"/>
                  </a:cubicBezTo>
                  <a:cubicBezTo>
                    <a:pt x="345" y="1319"/>
                    <a:pt x="345" y="1283"/>
                    <a:pt x="286" y="1283"/>
                  </a:cubicBezTo>
                  <a:cubicBezTo>
                    <a:pt x="228" y="1283"/>
                    <a:pt x="198" y="1260"/>
                    <a:pt x="176" y="1217"/>
                  </a:cubicBezTo>
                  <a:cubicBezTo>
                    <a:pt x="147" y="1173"/>
                    <a:pt x="169" y="1143"/>
                    <a:pt x="132" y="1114"/>
                  </a:cubicBezTo>
                  <a:cubicBezTo>
                    <a:pt x="96" y="1092"/>
                    <a:pt x="118" y="997"/>
                    <a:pt x="118" y="960"/>
                  </a:cubicBezTo>
                  <a:lnTo>
                    <a:pt x="118" y="953"/>
                  </a:lnTo>
                  <a:cubicBezTo>
                    <a:pt x="162" y="938"/>
                    <a:pt x="242" y="909"/>
                    <a:pt x="257" y="879"/>
                  </a:cubicBezTo>
                  <a:cubicBezTo>
                    <a:pt x="279" y="850"/>
                    <a:pt x="338" y="791"/>
                    <a:pt x="374" y="784"/>
                  </a:cubicBezTo>
                  <a:cubicBezTo>
                    <a:pt x="389" y="784"/>
                    <a:pt x="411" y="784"/>
                    <a:pt x="425" y="784"/>
                  </a:cubicBezTo>
                  <a:cubicBezTo>
                    <a:pt x="447" y="784"/>
                    <a:pt x="469" y="784"/>
                    <a:pt x="484" y="784"/>
                  </a:cubicBezTo>
                  <a:cubicBezTo>
                    <a:pt x="491" y="784"/>
                    <a:pt x="499" y="784"/>
                    <a:pt x="499" y="784"/>
                  </a:cubicBezTo>
                  <a:cubicBezTo>
                    <a:pt x="543" y="784"/>
                    <a:pt x="601" y="762"/>
                    <a:pt x="616" y="733"/>
                  </a:cubicBezTo>
                  <a:cubicBezTo>
                    <a:pt x="638" y="689"/>
                    <a:pt x="631" y="630"/>
                    <a:pt x="660" y="616"/>
                  </a:cubicBezTo>
                  <a:cubicBezTo>
                    <a:pt x="660" y="616"/>
                    <a:pt x="660" y="616"/>
                    <a:pt x="667" y="616"/>
                  </a:cubicBezTo>
                  <a:cubicBezTo>
                    <a:pt x="682" y="616"/>
                    <a:pt x="704" y="645"/>
                    <a:pt x="726" y="645"/>
                  </a:cubicBezTo>
                  <a:cubicBezTo>
                    <a:pt x="733" y="645"/>
                    <a:pt x="740" y="638"/>
                    <a:pt x="755" y="630"/>
                  </a:cubicBezTo>
                  <a:cubicBezTo>
                    <a:pt x="799" y="601"/>
                    <a:pt x="843" y="572"/>
                    <a:pt x="872" y="535"/>
                  </a:cubicBezTo>
                  <a:cubicBezTo>
                    <a:pt x="902" y="506"/>
                    <a:pt x="909" y="491"/>
                    <a:pt x="953" y="469"/>
                  </a:cubicBezTo>
                  <a:cubicBezTo>
                    <a:pt x="990" y="447"/>
                    <a:pt x="1004" y="440"/>
                    <a:pt x="1012" y="396"/>
                  </a:cubicBezTo>
                  <a:cubicBezTo>
                    <a:pt x="1012" y="352"/>
                    <a:pt x="1012" y="293"/>
                    <a:pt x="1048" y="279"/>
                  </a:cubicBezTo>
                  <a:cubicBezTo>
                    <a:pt x="1085" y="257"/>
                    <a:pt x="1136" y="257"/>
                    <a:pt x="1158" y="257"/>
                  </a:cubicBezTo>
                  <a:cubicBezTo>
                    <a:pt x="1187" y="257"/>
                    <a:pt x="1260" y="279"/>
                    <a:pt x="1282" y="308"/>
                  </a:cubicBezTo>
                  <a:cubicBezTo>
                    <a:pt x="1296" y="330"/>
                    <a:pt x="1340" y="374"/>
                    <a:pt x="1377" y="374"/>
                  </a:cubicBezTo>
                  <a:cubicBezTo>
                    <a:pt x="1384" y="374"/>
                    <a:pt x="1392" y="374"/>
                    <a:pt x="1399" y="367"/>
                  </a:cubicBezTo>
                  <a:cubicBezTo>
                    <a:pt x="1436" y="345"/>
                    <a:pt x="1436" y="308"/>
                    <a:pt x="1465" y="286"/>
                  </a:cubicBezTo>
                  <a:cubicBezTo>
                    <a:pt x="1480" y="279"/>
                    <a:pt x="1494" y="279"/>
                    <a:pt x="1501" y="279"/>
                  </a:cubicBezTo>
                  <a:cubicBezTo>
                    <a:pt x="1516" y="279"/>
                    <a:pt x="1531" y="286"/>
                    <a:pt x="1545" y="301"/>
                  </a:cubicBezTo>
                  <a:cubicBezTo>
                    <a:pt x="1553" y="308"/>
                    <a:pt x="1568" y="308"/>
                    <a:pt x="1582" y="308"/>
                  </a:cubicBezTo>
                  <a:cubicBezTo>
                    <a:pt x="1611" y="308"/>
                    <a:pt x="1641" y="293"/>
                    <a:pt x="1619" y="264"/>
                  </a:cubicBezTo>
                  <a:cubicBezTo>
                    <a:pt x="1589" y="227"/>
                    <a:pt x="1560" y="227"/>
                    <a:pt x="1560" y="183"/>
                  </a:cubicBezTo>
                  <a:cubicBezTo>
                    <a:pt x="1568" y="147"/>
                    <a:pt x="1589" y="132"/>
                    <a:pt x="1626" y="110"/>
                  </a:cubicBezTo>
                  <a:cubicBezTo>
                    <a:pt x="1648" y="103"/>
                    <a:pt x="1655" y="81"/>
                    <a:pt x="1663" y="66"/>
                  </a:cubicBezTo>
                  <a:cubicBezTo>
                    <a:pt x="1677" y="132"/>
                    <a:pt x="1677" y="132"/>
                    <a:pt x="1677" y="132"/>
                  </a:cubicBezTo>
                  <a:cubicBezTo>
                    <a:pt x="1663" y="66"/>
                    <a:pt x="1663" y="66"/>
                    <a:pt x="1663" y="66"/>
                  </a:cubicBezTo>
                  <a:cubicBezTo>
                    <a:pt x="1670" y="59"/>
                    <a:pt x="1677" y="51"/>
                    <a:pt x="1692" y="51"/>
                  </a:cubicBezTo>
                  <a:lnTo>
                    <a:pt x="1699" y="51"/>
                  </a:lnTo>
                  <a:cubicBezTo>
                    <a:pt x="1707" y="59"/>
                    <a:pt x="1707" y="59"/>
                    <a:pt x="1714" y="59"/>
                  </a:cubicBezTo>
                  <a:cubicBezTo>
                    <a:pt x="1758" y="59"/>
                    <a:pt x="1809" y="44"/>
                    <a:pt x="1853" y="44"/>
                  </a:cubicBezTo>
                  <a:lnTo>
                    <a:pt x="1670" y="0"/>
                  </a:lnTo>
                  <a:lnTo>
                    <a:pt x="1670" y="0"/>
                  </a:lnTo>
                  <a:cubicBezTo>
                    <a:pt x="1633" y="51"/>
                    <a:pt x="1633" y="51"/>
                    <a:pt x="1633" y="51"/>
                  </a:cubicBezTo>
                  <a:cubicBezTo>
                    <a:pt x="1626" y="66"/>
                    <a:pt x="1626" y="66"/>
                    <a:pt x="1626" y="66"/>
                  </a:cubicBezTo>
                  <a:lnTo>
                    <a:pt x="1626" y="66"/>
                  </a:lnTo>
                  <a:cubicBezTo>
                    <a:pt x="1626" y="74"/>
                    <a:pt x="1619" y="81"/>
                    <a:pt x="1611" y="88"/>
                  </a:cubicBezTo>
                  <a:cubicBezTo>
                    <a:pt x="1568" y="110"/>
                    <a:pt x="1538" y="125"/>
                    <a:pt x="1531" y="183"/>
                  </a:cubicBezTo>
                  <a:cubicBezTo>
                    <a:pt x="1523" y="227"/>
                    <a:pt x="1553" y="242"/>
                    <a:pt x="1568" y="257"/>
                  </a:cubicBezTo>
                  <a:cubicBezTo>
                    <a:pt x="1575" y="264"/>
                    <a:pt x="1582" y="271"/>
                    <a:pt x="1589" y="279"/>
                  </a:cubicBezTo>
                  <a:cubicBezTo>
                    <a:pt x="1589" y="279"/>
                    <a:pt x="1589" y="279"/>
                    <a:pt x="1582" y="279"/>
                  </a:cubicBezTo>
                  <a:cubicBezTo>
                    <a:pt x="1575" y="279"/>
                    <a:pt x="1568" y="279"/>
                    <a:pt x="1568" y="279"/>
                  </a:cubicBezTo>
                  <a:cubicBezTo>
                    <a:pt x="1553" y="264"/>
                    <a:pt x="1531" y="242"/>
                    <a:pt x="1501" y="242"/>
                  </a:cubicBezTo>
                  <a:cubicBezTo>
                    <a:pt x="1487" y="242"/>
                    <a:pt x="1465" y="249"/>
                    <a:pt x="1450" y="257"/>
                  </a:cubicBezTo>
                  <a:cubicBezTo>
                    <a:pt x="1428" y="271"/>
                    <a:pt x="1413" y="293"/>
                    <a:pt x="1406" y="308"/>
                  </a:cubicBezTo>
                  <a:cubicBezTo>
                    <a:pt x="1399" y="323"/>
                    <a:pt x="1399" y="330"/>
                    <a:pt x="1384" y="337"/>
                  </a:cubicBezTo>
                  <a:cubicBezTo>
                    <a:pt x="1384" y="337"/>
                    <a:pt x="1384" y="345"/>
                    <a:pt x="1377" y="345"/>
                  </a:cubicBezTo>
                  <a:cubicBezTo>
                    <a:pt x="1362" y="345"/>
                    <a:pt x="1326" y="315"/>
                    <a:pt x="1304" y="286"/>
                  </a:cubicBezTo>
                  <a:cubicBezTo>
                    <a:pt x="1274" y="242"/>
                    <a:pt x="1187" y="227"/>
                    <a:pt x="1158" y="227"/>
                  </a:cubicBezTo>
                  <a:cubicBezTo>
                    <a:pt x="1129" y="227"/>
                    <a:pt x="1078" y="227"/>
                    <a:pt x="1033" y="249"/>
                  </a:cubicBezTo>
                  <a:cubicBezTo>
                    <a:pt x="990" y="271"/>
                    <a:pt x="982" y="323"/>
                    <a:pt x="982" y="374"/>
                  </a:cubicBezTo>
                  <a:cubicBezTo>
                    <a:pt x="982" y="374"/>
                    <a:pt x="982" y="381"/>
                    <a:pt x="975" y="389"/>
                  </a:cubicBezTo>
                  <a:cubicBezTo>
                    <a:pt x="975" y="418"/>
                    <a:pt x="975" y="418"/>
                    <a:pt x="938" y="440"/>
                  </a:cubicBezTo>
                  <a:cubicBezTo>
                    <a:pt x="894" y="469"/>
                    <a:pt x="880" y="477"/>
                    <a:pt x="850" y="520"/>
                  </a:cubicBezTo>
                  <a:cubicBezTo>
                    <a:pt x="828" y="542"/>
                    <a:pt x="799" y="565"/>
                    <a:pt x="770" y="586"/>
                  </a:cubicBezTo>
                  <a:cubicBezTo>
                    <a:pt x="755" y="594"/>
                    <a:pt x="748" y="601"/>
                    <a:pt x="733" y="608"/>
                  </a:cubicBezTo>
                  <a:lnTo>
                    <a:pt x="726" y="616"/>
                  </a:lnTo>
                  <a:cubicBezTo>
                    <a:pt x="726" y="616"/>
                    <a:pt x="719" y="608"/>
                    <a:pt x="711" y="601"/>
                  </a:cubicBezTo>
                  <a:cubicBezTo>
                    <a:pt x="697" y="594"/>
                    <a:pt x="682" y="586"/>
                    <a:pt x="667" y="586"/>
                  </a:cubicBezTo>
                  <a:cubicBezTo>
                    <a:pt x="660" y="586"/>
                    <a:pt x="652" y="586"/>
                    <a:pt x="645" y="586"/>
                  </a:cubicBezTo>
                  <a:cubicBezTo>
                    <a:pt x="616" y="601"/>
                    <a:pt x="609" y="638"/>
                    <a:pt x="601" y="674"/>
                  </a:cubicBezTo>
                  <a:cubicBezTo>
                    <a:pt x="601" y="689"/>
                    <a:pt x="594" y="704"/>
                    <a:pt x="587" y="718"/>
                  </a:cubicBezTo>
                  <a:cubicBezTo>
                    <a:pt x="579" y="740"/>
                    <a:pt x="535" y="755"/>
                    <a:pt x="499" y="755"/>
                  </a:cubicBezTo>
                  <a:lnTo>
                    <a:pt x="491" y="755"/>
                  </a:lnTo>
                  <a:cubicBezTo>
                    <a:pt x="469" y="755"/>
                    <a:pt x="447" y="755"/>
                    <a:pt x="425" y="755"/>
                  </a:cubicBezTo>
                  <a:cubicBezTo>
                    <a:pt x="411" y="755"/>
                    <a:pt x="389" y="755"/>
                    <a:pt x="367" y="755"/>
                  </a:cubicBezTo>
                  <a:cubicBezTo>
                    <a:pt x="323" y="762"/>
                    <a:pt x="250" y="836"/>
                    <a:pt x="228" y="865"/>
                  </a:cubicBezTo>
                  <a:cubicBezTo>
                    <a:pt x="220" y="872"/>
                    <a:pt x="183" y="894"/>
                    <a:pt x="103" y="924"/>
                  </a:cubicBezTo>
                  <a:cubicBezTo>
                    <a:pt x="81" y="931"/>
                    <a:pt x="81" y="931"/>
                    <a:pt x="81" y="931"/>
                  </a:cubicBezTo>
                  <a:cubicBezTo>
                    <a:pt x="81" y="953"/>
                    <a:pt x="81" y="953"/>
                    <a:pt x="81" y="953"/>
                  </a:cubicBezTo>
                  <a:cubicBezTo>
                    <a:pt x="88" y="960"/>
                    <a:pt x="88" y="960"/>
                    <a:pt x="88" y="960"/>
                  </a:cubicBezTo>
                  <a:cubicBezTo>
                    <a:pt x="88" y="967"/>
                    <a:pt x="88" y="975"/>
                    <a:pt x="81" y="989"/>
                  </a:cubicBezTo>
                  <a:cubicBezTo>
                    <a:pt x="81" y="1041"/>
                    <a:pt x="74" y="1107"/>
                    <a:pt x="118" y="1136"/>
                  </a:cubicBezTo>
                  <a:cubicBezTo>
                    <a:pt x="125" y="1143"/>
                    <a:pt x="125" y="1150"/>
                    <a:pt x="132" y="1173"/>
                  </a:cubicBezTo>
                  <a:cubicBezTo>
                    <a:pt x="132" y="1187"/>
                    <a:pt x="132" y="1209"/>
                    <a:pt x="147" y="1231"/>
                  </a:cubicBezTo>
                  <a:cubicBezTo>
                    <a:pt x="176" y="1283"/>
                    <a:pt x="213" y="1312"/>
                    <a:pt x="286" y="1312"/>
                  </a:cubicBezTo>
                  <a:cubicBezTo>
                    <a:pt x="315" y="1312"/>
                    <a:pt x="315" y="1319"/>
                    <a:pt x="330" y="1356"/>
                  </a:cubicBezTo>
                  <a:cubicBezTo>
                    <a:pt x="330" y="1363"/>
                    <a:pt x="330" y="1370"/>
                    <a:pt x="330" y="1378"/>
                  </a:cubicBezTo>
                  <a:cubicBezTo>
                    <a:pt x="352" y="1444"/>
                    <a:pt x="455" y="1510"/>
                    <a:pt x="521" y="1517"/>
                  </a:cubicBezTo>
                  <a:cubicBezTo>
                    <a:pt x="572" y="1524"/>
                    <a:pt x="682" y="1590"/>
                    <a:pt x="711" y="1605"/>
                  </a:cubicBezTo>
                  <a:cubicBezTo>
                    <a:pt x="711" y="1612"/>
                    <a:pt x="719" y="1612"/>
                    <a:pt x="719" y="1619"/>
                  </a:cubicBezTo>
                  <a:cubicBezTo>
                    <a:pt x="719" y="1627"/>
                    <a:pt x="711" y="1634"/>
                    <a:pt x="697" y="1641"/>
                  </a:cubicBezTo>
                  <a:cubicBezTo>
                    <a:pt x="652" y="1670"/>
                    <a:pt x="660" y="1707"/>
                    <a:pt x="660" y="1736"/>
                  </a:cubicBezTo>
                  <a:cubicBezTo>
                    <a:pt x="652" y="1714"/>
                    <a:pt x="631" y="1685"/>
                    <a:pt x="594" y="1685"/>
                  </a:cubicBezTo>
                  <a:cubicBezTo>
                    <a:pt x="572" y="1685"/>
                    <a:pt x="550" y="1692"/>
                    <a:pt x="528" y="1714"/>
                  </a:cubicBezTo>
                  <a:cubicBezTo>
                    <a:pt x="521" y="1721"/>
                    <a:pt x="491" y="1743"/>
                    <a:pt x="491" y="1780"/>
                  </a:cubicBezTo>
                  <a:cubicBezTo>
                    <a:pt x="499" y="1816"/>
                    <a:pt x="528" y="1831"/>
                    <a:pt x="550" y="1846"/>
                  </a:cubicBezTo>
                  <a:cubicBezTo>
                    <a:pt x="579" y="1860"/>
                    <a:pt x="601" y="1868"/>
                    <a:pt x="616" y="1875"/>
                  </a:cubicBezTo>
                  <a:cubicBezTo>
                    <a:pt x="616" y="1882"/>
                    <a:pt x="609" y="1882"/>
                    <a:pt x="601" y="1890"/>
                  </a:cubicBezTo>
                  <a:cubicBezTo>
                    <a:pt x="594" y="1904"/>
                    <a:pt x="594" y="1904"/>
                    <a:pt x="594" y="1904"/>
                  </a:cubicBezTo>
                  <a:cubicBezTo>
                    <a:pt x="579" y="1919"/>
                    <a:pt x="557" y="1934"/>
                    <a:pt x="557" y="1956"/>
                  </a:cubicBezTo>
                  <a:cubicBezTo>
                    <a:pt x="557" y="1978"/>
                    <a:pt x="572" y="2000"/>
                    <a:pt x="587" y="2014"/>
                  </a:cubicBezTo>
                  <a:cubicBezTo>
                    <a:pt x="609" y="2029"/>
                    <a:pt x="623" y="2044"/>
                    <a:pt x="638" y="2051"/>
                  </a:cubicBezTo>
                  <a:cubicBezTo>
                    <a:pt x="652" y="2058"/>
                    <a:pt x="652" y="2058"/>
                    <a:pt x="660" y="2066"/>
                  </a:cubicBezTo>
                  <a:cubicBezTo>
                    <a:pt x="667" y="2073"/>
                    <a:pt x="667" y="2080"/>
                    <a:pt x="674" y="2080"/>
                  </a:cubicBezTo>
                  <a:cubicBezTo>
                    <a:pt x="689" y="2102"/>
                    <a:pt x="697" y="2109"/>
                    <a:pt x="674" y="2139"/>
                  </a:cubicBezTo>
                  <a:cubicBezTo>
                    <a:pt x="667" y="2154"/>
                    <a:pt x="660" y="2168"/>
                    <a:pt x="652" y="2183"/>
                  </a:cubicBezTo>
                  <a:cubicBezTo>
                    <a:pt x="652" y="2197"/>
                    <a:pt x="645" y="2205"/>
                    <a:pt x="638" y="2212"/>
                  </a:cubicBezTo>
                  <a:cubicBezTo>
                    <a:pt x="638" y="2212"/>
                    <a:pt x="631" y="2212"/>
                    <a:pt x="623" y="2205"/>
                  </a:cubicBezTo>
                  <a:cubicBezTo>
                    <a:pt x="609" y="2205"/>
                    <a:pt x="594" y="2190"/>
                    <a:pt x="579" y="2176"/>
                  </a:cubicBezTo>
                  <a:cubicBezTo>
                    <a:pt x="572" y="2161"/>
                    <a:pt x="557" y="2139"/>
                    <a:pt x="528" y="2139"/>
                  </a:cubicBezTo>
                  <a:cubicBezTo>
                    <a:pt x="521" y="2139"/>
                    <a:pt x="506" y="2146"/>
                    <a:pt x="499" y="2154"/>
                  </a:cubicBezTo>
                  <a:cubicBezTo>
                    <a:pt x="477" y="2168"/>
                    <a:pt x="455" y="2183"/>
                    <a:pt x="447" y="2183"/>
                  </a:cubicBezTo>
                  <a:cubicBezTo>
                    <a:pt x="440" y="2183"/>
                    <a:pt x="440" y="2183"/>
                    <a:pt x="440" y="2176"/>
                  </a:cubicBezTo>
                  <a:cubicBezTo>
                    <a:pt x="418" y="2154"/>
                    <a:pt x="389" y="2139"/>
                    <a:pt x="359" y="2139"/>
                  </a:cubicBezTo>
                  <a:cubicBezTo>
                    <a:pt x="345" y="2139"/>
                    <a:pt x="323" y="2146"/>
                    <a:pt x="315" y="2161"/>
                  </a:cubicBezTo>
                  <a:cubicBezTo>
                    <a:pt x="301" y="2168"/>
                    <a:pt x="293" y="2183"/>
                    <a:pt x="301" y="2212"/>
                  </a:cubicBezTo>
                  <a:cubicBezTo>
                    <a:pt x="308" y="2307"/>
                    <a:pt x="338" y="2359"/>
                    <a:pt x="367" y="2388"/>
                  </a:cubicBezTo>
                  <a:cubicBezTo>
                    <a:pt x="374" y="2388"/>
                    <a:pt x="374" y="2388"/>
                    <a:pt x="374" y="2395"/>
                  </a:cubicBezTo>
                  <a:lnTo>
                    <a:pt x="374" y="2395"/>
                  </a:lnTo>
                  <a:cubicBezTo>
                    <a:pt x="286" y="2395"/>
                    <a:pt x="257" y="2388"/>
                    <a:pt x="235" y="2381"/>
                  </a:cubicBezTo>
                  <a:cubicBezTo>
                    <a:pt x="228" y="2373"/>
                    <a:pt x="220" y="2373"/>
                    <a:pt x="213" y="2373"/>
                  </a:cubicBezTo>
                  <a:cubicBezTo>
                    <a:pt x="191" y="2373"/>
                    <a:pt x="162" y="2388"/>
                    <a:pt x="154" y="2417"/>
                  </a:cubicBezTo>
                  <a:cubicBezTo>
                    <a:pt x="147" y="2425"/>
                    <a:pt x="140" y="2447"/>
                    <a:pt x="176" y="2476"/>
                  </a:cubicBezTo>
                  <a:cubicBezTo>
                    <a:pt x="198" y="2491"/>
                    <a:pt x="220" y="2498"/>
                    <a:pt x="242" y="2498"/>
                  </a:cubicBezTo>
                  <a:cubicBezTo>
                    <a:pt x="250" y="2505"/>
                    <a:pt x="264" y="2505"/>
                    <a:pt x="271" y="2513"/>
                  </a:cubicBezTo>
                  <a:cubicBezTo>
                    <a:pt x="301" y="2527"/>
                    <a:pt x="323" y="2542"/>
                    <a:pt x="359" y="2571"/>
                  </a:cubicBezTo>
                  <a:cubicBezTo>
                    <a:pt x="359" y="2578"/>
                    <a:pt x="367" y="2578"/>
                    <a:pt x="374" y="2586"/>
                  </a:cubicBezTo>
                  <a:cubicBezTo>
                    <a:pt x="381" y="2593"/>
                    <a:pt x="389" y="2600"/>
                    <a:pt x="389" y="2608"/>
                  </a:cubicBezTo>
                  <a:lnTo>
                    <a:pt x="389" y="2608"/>
                  </a:lnTo>
                  <a:cubicBezTo>
                    <a:pt x="352" y="2608"/>
                    <a:pt x="315" y="2615"/>
                    <a:pt x="301" y="2645"/>
                  </a:cubicBezTo>
                  <a:cubicBezTo>
                    <a:pt x="286" y="2681"/>
                    <a:pt x="301" y="2710"/>
                    <a:pt x="308" y="2718"/>
                  </a:cubicBezTo>
                  <a:cubicBezTo>
                    <a:pt x="323" y="2732"/>
                    <a:pt x="323" y="2747"/>
                    <a:pt x="323" y="2747"/>
                  </a:cubicBezTo>
                  <a:lnTo>
                    <a:pt x="323" y="2747"/>
                  </a:lnTo>
                  <a:cubicBezTo>
                    <a:pt x="242" y="2747"/>
                    <a:pt x="176" y="2791"/>
                    <a:pt x="154" y="2850"/>
                  </a:cubicBezTo>
                  <a:cubicBezTo>
                    <a:pt x="147" y="2879"/>
                    <a:pt x="154" y="2908"/>
                    <a:pt x="154" y="2923"/>
                  </a:cubicBezTo>
                  <a:cubicBezTo>
                    <a:pt x="162" y="2952"/>
                    <a:pt x="162" y="2952"/>
                    <a:pt x="154" y="2959"/>
                  </a:cubicBezTo>
                  <a:cubicBezTo>
                    <a:pt x="147" y="2967"/>
                    <a:pt x="132" y="2974"/>
                    <a:pt x="125" y="2982"/>
                  </a:cubicBezTo>
                  <a:cubicBezTo>
                    <a:pt x="110" y="2989"/>
                    <a:pt x="96" y="2996"/>
                    <a:pt x="88" y="3018"/>
                  </a:cubicBezTo>
                  <a:cubicBezTo>
                    <a:pt x="88" y="3040"/>
                    <a:pt x="110" y="3055"/>
                    <a:pt x="125" y="3069"/>
                  </a:cubicBezTo>
                  <a:cubicBezTo>
                    <a:pt x="132" y="3077"/>
                    <a:pt x="154" y="3091"/>
                    <a:pt x="125" y="3135"/>
                  </a:cubicBezTo>
                  <a:cubicBezTo>
                    <a:pt x="118" y="3150"/>
                    <a:pt x="103" y="3172"/>
                    <a:pt x="96" y="3194"/>
                  </a:cubicBezTo>
                  <a:cubicBezTo>
                    <a:pt x="88" y="3209"/>
                    <a:pt x="74" y="3245"/>
                    <a:pt x="66" y="3253"/>
                  </a:cubicBezTo>
                  <a:lnTo>
                    <a:pt x="66" y="3253"/>
                  </a:lnTo>
                  <a:cubicBezTo>
                    <a:pt x="37" y="3253"/>
                    <a:pt x="22" y="3260"/>
                    <a:pt x="15" y="3267"/>
                  </a:cubicBezTo>
                  <a:cubicBezTo>
                    <a:pt x="0" y="3297"/>
                    <a:pt x="8" y="3326"/>
                    <a:pt x="15" y="3355"/>
                  </a:cubicBezTo>
                  <a:cubicBezTo>
                    <a:pt x="15" y="3363"/>
                    <a:pt x="15" y="3370"/>
                    <a:pt x="15" y="3370"/>
                  </a:cubicBezTo>
                  <a:cubicBezTo>
                    <a:pt x="22" y="3399"/>
                    <a:pt x="37" y="3473"/>
                    <a:pt x="125" y="3473"/>
                  </a:cubicBezTo>
                  <a:cubicBezTo>
                    <a:pt x="176" y="3473"/>
                    <a:pt x="235" y="3473"/>
                    <a:pt x="257" y="3436"/>
                  </a:cubicBezTo>
                  <a:cubicBezTo>
                    <a:pt x="264" y="3428"/>
                    <a:pt x="264" y="3407"/>
                    <a:pt x="257" y="3377"/>
                  </a:cubicBezTo>
                  <a:cubicBezTo>
                    <a:pt x="242" y="3355"/>
                    <a:pt x="242" y="3348"/>
                    <a:pt x="242" y="3348"/>
                  </a:cubicBezTo>
                  <a:cubicBezTo>
                    <a:pt x="242" y="3348"/>
                    <a:pt x="250" y="3341"/>
                    <a:pt x="271" y="3326"/>
                  </a:cubicBezTo>
                  <a:cubicBezTo>
                    <a:pt x="286" y="3319"/>
                    <a:pt x="293" y="3319"/>
                    <a:pt x="301" y="3311"/>
                  </a:cubicBezTo>
                  <a:cubicBezTo>
                    <a:pt x="323" y="3297"/>
                    <a:pt x="338" y="3297"/>
                    <a:pt x="352" y="3297"/>
                  </a:cubicBezTo>
                  <a:cubicBezTo>
                    <a:pt x="352" y="3297"/>
                    <a:pt x="359" y="3297"/>
                    <a:pt x="367" y="3297"/>
                  </a:cubicBezTo>
                  <a:cubicBezTo>
                    <a:pt x="374" y="3297"/>
                    <a:pt x="374" y="3297"/>
                    <a:pt x="381" y="3319"/>
                  </a:cubicBezTo>
                  <a:cubicBezTo>
                    <a:pt x="389" y="3341"/>
                    <a:pt x="396" y="3355"/>
                    <a:pt x="418" y="3377"/>
                  </a:cubicBezTo>
                  <a:cubicBezTo>
                    <a:pt x="433" y="3392"/>
                    <a:pt x="433" y="3414"/>
                    <a:pt x="425" y="3436"/>
                  </a:cubicBezTo>
                  <a:cubicBezTo>
                    <a:pt x="403" y="3436"/>
                    <a:pt x="389" y="3465"/>
                    <a:pt x="389" y="3473"/>
                  </a:cubicBezTo>
                  <a:cubicBezTo>
                    <a:pt x="359" y="3516"/>
                    <a:pt x="367" y="3546"/>
                    <a:pt x="374" y="3582"/>
                  </a:cubicBezTo>
                  <a:cubicBezTo>
                    <a:pt x="381" y="3590"/>
                    <a:pt x="381" y="3604"/>
                    <a:pt x="381" y="3619"/>
                  </a:cubicBezTo>
                  <a:cubicBezTo>
                    <a:pt x="389" y="3678"/>
                    <a:pt x="411" y="3744"/>
                    <a:pt x="411" y="3751"/>
                  </a:cubicBezTo>
                  <a:cubicBezTo>
                    <a:pt x="411" y="3758"/>
                    <a:pt x="411" y="3758"/>
                    <a:pt x="411" y="3758"/>
                  </a:cubicBezTo>
                  <a:cubicBezTo>
                    <a:pt x="418" y="3758"/>
                    <a:pt x="418" y="3758"/>
                    <a:pt x="418" y="3758"/>
                  </a:cubicBezTo>
                  <a:cubicBezTo>
                    <a:pt x="425" y="3773"/>
                    <a:pt x="425" y="3773"/>
                    <a:pt x="425" y="3773"/>
                  </a:cubicBezTo>
                  <a:cubicBezTo>
                    <a:pt x="447" y="3802"/>
                    <a:pt x="447" y="3802"/>
                    <a:pt x="447" y="3802"/>
                  </a:cubicBezTo>
                  <a:cubicBezTo>
                    <a:pt x="469" y="3780"/>
                    <a:pt x="469" y="3780"/>
                    <a:pt x="469" y="3780"/>
                  </a:cubicBezTo>
                  <a:cubicBezTo>
                    <a:pt x="499" y="3758"/>
                    <a:pt x="528" y="3736"/>
                    <a:pt x="543" y="3736"/>
                  </a:cubicBezTo>
                  <a:cubicBezTo>
                    <a:pt x="557" y="3744"/>
                    <a:pt x="579" y="3758"/>
                    <a:pt x="616" y="3758"/>
                  </a:cubicBezTo>
                  <a:cubicBezTo>
                    <a:pt x="652" y="3758"/>
                    <a:pt x="674" y="3744"/>
                    <a:pt x="689" y="3736"/>
                  </a:cubicBezTo>
                  <a:cubicBezTo>
                    <a:pt x="697" y="3729"/>
                    <a:pt x="704" y="3729"/>
                    <a:pt x="711" y="3729"/>
                  </a:cubicBezTo>
                  <a:cubicBezTo>
                    <a:pt x="711" y="3729"/>
                    <a:pt x="711" y="3729"/>
                    <a:pt x="733" y="3744"/>
                  </a:cubicBezTo>
                  <a:cubicBezTo>
                    <a:pt x="748" y="3766"/>
                    <a:pt x="755" y="3788"/>
                    <a:pt x="770" y="3802"/>
                  </a:cubicBezTo>
                  <a:cubicBezTo>
                    <a:pt x="806" y="3861"/>
                    <a:pt x="850" y="3919"/>
                    <a:pt x="916" y="3927"/>
                  </a:cubicBezTo>
                  <a:cubicBezTo>
                    <a:pt x="953" y="3934"/>
                    <a:pt x="953" y="3934"/>
                    <a:pt x="960" y="3956"/>
                  </a:cubicBezTo>
                  <a:cubicBezTo>
                    <a:pt x="968" y="3978"/>
                    <a:pt x="975" y="4000"/>
                    <a:pt x="1004" y="4029"/>
                  </a:cubicBezTo>
                  <a:cubicBezTo>
                    <a:pt x="1048" y="4088"/>
                    <a:pt x="1063" y="4110"/>
                    <a:pt x="1092" y="4154"/>
                  </a:cubicBezTo>
                  <a:cubicBezTo>
                    <a:pt x="1099" y="4176"/>
                    <a:pt x="1099" y="4176"/>
                    <a:pt x="1099" y="4176"/>
                  </a:cubicBezTo>
                  <a:cubicBezTo>
                    <a:pt x="1107" y="4183"/>
                    <a:pt x="1107" y="4183"/>
                    <a:pt x="1114" y="4191"/>
                  </a:cubicBezTo>
                  <a:cubicBezTo>
                    <a:pt x="1136" y="4235"/>
                    <a:pt x="1158" y="4271"/>
                    <a:pt x="1208" y="4271"/>
                  </a:cubicBezTo>
                  <a:cubicBezTo>
                    <a:pt x="1216" y="4271"/>
                    <a:pt x="1223" y="4271"/>
                    <a:pt x="1238" y="4264"/>
                  </a:cubicBezTo>
                  <a:lnTo>
                    <a:pt x="1238" y="4264"/>
                  </a:lnTo>
                  <a:cubicBezTo>
                    <a:pt x="1245" y="4264"/>
                    <a:pt x="1252" y="4271"/>
                    <a:pt x="1267" y="4293"/>
                  </a:cubicBezTo>
                  <a:cubicBezTo>
                    <a:pt x="1274" y="4315"/>
                    <a:pt x="1289" y="4337"/>
                    <a:pt x="1311" y="4352"/>
                  </a:cubicBezTo>
                  <a:cubicBezTo>
                    <a:pt x="1340" y="4374"/>
                    <a:pt x="1384" y="4381"/>
                    <a:pt x="1443" y="4381"/>
                  </a:cubicBezTo>
                  <a:cubicBezTo>
                    <a:pt x="1458" y="4381"/>
                    <a:pt x="1472" y="4381"/>
                    <a:pt x="1480" y="4381"/>
                  </a:cubicBezTo>
                  <a:cubicBezTo>
                    <a:pt x="1487" y="4381"/>
                    <a:pt x="1516" y="4396"/>
                    <a:pt x="1516" y="4432"/>
                  </a:cubicBezTo>
                  <a:cubicBezTo>
                    <a:pt x="1516" y="4469"/>
                    <a:pt x="1523" y="4491"/>
                    <a:pt x="1538" y="4513"/>
                  </a:cubicBezTo>
                  <a:cubicBezTo>
                    <a:pt x="1545" y="4542"/>
                    <a:pt x="1553" y="4557"/>
                    <a:pt x="1553" y="4586"/>
                  </a:cubicBezTo>
                  <a:cubicBezTo>
                    <a:pt x="1538" y="4645"/>
                    <a:pt x="1523" y="4755"/>
                    <a:pt x="1619" y="4784"/>
                  </a:cubicBezTo>
                  <a:cubicBezTo>
                    <a:pt x="1677" y="4806"/>
                    <a:pt x="1736" y="4821"/>
                    <a:pt x="1751" y="4821"/>
                  </a:cubicBezTo>
                  <a:cubicBezTo>
                    <a:pt x="1758" y="4828"/>
                    <a:pt x="1780" y="4828"/>
                    <a:pt x="1802" y="4828"/>
                  </a:cubicBezTo>
                  <a:cubicBezTo>
                    <a:pt x="1839" y="4828"/>
                    <a:pt x="1853" y="4814"/>
                    <a:pt x="1868" y="4806"/>
                  </a:cubicBezTo>
                  <a:cubicBezTo>
                    <a:pt x="1875" y="4791"/>
                    <a:pt x="1882" y="4777"/>
                    <a:pt x="1882" y="4762"/>
                  </a:cubicBezTo>
                  <a:cubicBezTo>
                    <a:pt x="1897" y="4769"/>
                    <a:pt x="1919" y="4769"/>
                    <a:pt x="1934" y="4769"/>
                  </a:cubicBezTo>
                  <a:cubicBezTo>
                    <a:pt x="1970" y="4769"/>
                    <a:pt x="1992" y="4755"/>
                    <a:pt x="2000" y="4740"/>
                  </a:cubicBezTo>
                  <a:cubicBezTo>
                    <a:pt x="2007" y="4740"/>
                    <a:pt x="2007" y="4733"/>
                    <a:pt x="2007" y="4733"/>
                  </a:cubicBezTo>
                  <a:lnTo>
                    <a:pt x="2007" y="4733"/>
                  </a:lnTo>
                  <a:cubicBezTo>
                    <a:pt x="2022" y="4740"/>
                    <a:pt x="2036" y="4740"/>
                    <a:pt x="2058" y="4740"/>
                  </a:cubicBezTo>
                  <a:cubicBezTo>
                    <a:pt x="2095" y="4740"/>
                    <a:pt x="2124" y="4711"/>
                    <a:pt x="2139" y="4674"/>
                  </a:cubicBezTo>
                  <a:cubicBezTo>
                    <a:pt x="2146" y="4630"/>
                    <a:pt x="2132" y="4586"/>
                    <a:pt x="2080" y="4564"/>
                  </a:cubicBezTo>
                  <a:cubicBezTo>
                    <a:pt x="2051" y="4542"/>
                    <a:pt x="2022" y="4535"/>
                    <a:pt x="2000" y="4520"/>
                  </a:cubicBezTo>
                  <a:cubicBezTo>
                    <a:pt x="1949" y="4506"/>
                    <a:pt x="1904" y="4484"/>
                    <a:pt x="1890" y="4454"/>
                  </a:cubicBezTo>
                  <a:cubicBezTo>
                    <a:pt x="1890" y="4447"/>
                    <a:pt x="1890" y="4440"/>
                    <a:pt x="1882" y="4432"/>
                  </a:cubicBezTo>
                  <a:cubicBezTo>
                    <a:pt x="1868" y="4381"/>
                    <a:pt x="1861" y="4366"/>
                    <a:pt x="1912" y="4330"/>
                  </a:cubicBezTo>
                  <a:cubicBezTo>
                    <a:pt x="1941" y="4315"/>
                    <a:pt x="1941" y="4315"/>
                    <a:pt x="1941" y="4315"/>
                  </a:cubicBezTo>
                  <a:cubicBezTo>
                    <a:pt x="2000" y="4271"/>
                    <a:pt x="2007" y="4264"/>
                    <a:pt x="2066" y="4242"/>
                  </a:cubicBezTo>
                  <a:cubicBezTo>
                    <a:pt x="2080" y="4235"/>
                    <a:pt x="2102" y="4235"/>
                    <a:pt x="2117" y="4235"/>
                  </a:cubicBezTo>
                  <a:cubicBezTo>
                    <a:pt x="2132" y="4235"/>
                    <a:pt x="2139" y="4235"/>
                    <a:pt x="2154" y="4242"/>
                  </a:cubicBezTo>
                  <a:cubicBezTo>
                    <a:pt x="2168" y="4242"/>
                    <a:pt x="2183" y="4242"/>
                    <a:pt x="2205" y="4242"/>
                  </a:cubicBezTo>
                  <a:cubicBezTo>
                    <a:pt x="2256" y="4242"/>
                    <a:pt x="2308" y="4257"/>
                    <a:pt x="2322" y="4286"/>
                  </a:cubicBezTo>
                  <a:cubicBezTo>
                    <a:pt x="2337" y="4315"/>
                    <a:pt x="2373" y="4352"/>
                    <a:pt x="2403" y="4352"/>
                  </a:cubicBezTo>
                  <a:cubicBezTo>
                    <a:pt x="2425" y="4352"/>
                    <a:pt x="2439" y="4345"/>
                    <a:pt x="2447" y="4323"/>
                  </a:cubicBezTo>
                  <a:cubicBezTo>
                    <a:pt x="2454" y="4330"/>
                    <a:pt x="2469" y="4337"/>
                    <a:pt x="2491" y="4352"/>
                  </a:cubicBezTo>
                  <a:cubicBezTo>
                    <a:pt x="2505" y="4359"/>
                    <a:pt x="2513" y="4366"/>
                    <a:pt x="2527" y="4366"/>
                  </a:cubicBezTo>
                  <a:cubicBezTo>
                    <a:pt x="2571" y="4366"/>
                    <a:pt x="2630" y="4337"/>
                    <a:pt x="2644" y="4323"/>
                  </a:cubicBezTo>
                  <a:cubicBezTo>
                    <a:pt x="2644" y="4323"/>
                    <a:pt x="2652" y="4323"/>
                    <a:pt x="2659" y="4323"/>
                  </a:cubicBezTo>
                  <a:cubicBezTo>
                    <a:pt x="2674" y="4323"/>
                    <a:pt x="2689" y="4323"/>
                    <a:pt x="2703" y="4337"/>
                  </a:cubicBezTo>
                  <a:cubicBezTo>
                    <a:pt x="2718" y="4352"/>
                    <a:pt x="2718" y="4403"/>
                    <a:pt x="2711" y="4432"/>
                  </a:cubicBezTo>
                  <a:cubicBezTo>
                    <a:pt x="2696" y="4462"/>
                    <a:pt x="2689" y="4513"/>
                    <a:pt x="2725" y="4550"/>
                  </a:cubicBezTo>
                  <a:cubicBezTo>
                    <a:pt x="2762" y="4594"/>
                    <a:pt x="2799" y="4608"/>
                    <a:pt x="2828" y="4608"/>
                  </a:cubicBezTo>
                  <a:cubicBezTo>
                    <a:pt x="2850" y="4608"/>
                    <a:pt x="2864" y="4601"/>
                    <a:pt x="2879" y="4586"/>
                  </a:cubicBezTo>
                  <a:cubicBezTo>
                    <a:pt x="2886" y="4586"/>
                    <a:pt x="2886" y="4586"/>
                    <a:pt x="2886" y="4586"/>
                  </a:cubicBezTo>
                  <a:cubicBezTo>
                    <a:pt x="2886" y="4586"/>
                    <a:pt x="2886" y="4586"/>
                    <a:pt x="2894" y="4586"/>
                  </a:cubicBezTo>
                  <a:cubicBezTo>
                    <a:pt x="2901" y="4594"/>
                    <a:pt x="2916" y="4608"/>
                    <a:pt x="2938" y="4608"/>
                  </a:cubicBezTo>
                  <a:cubicBezTo>
                    <a:pt x="2945" y="4608"/>
                    <a:pt x="2945" y="4608"/>
                    <a:pt x="2952" y="4608"/>
                  </a:cubicBezTo>
                  <a:cubicBezTo>
                    <a:pt x="2960" y="4608"/>
                    <a:pt x="2960" y="4608"/>
                    <a:pt x="2967" y="4608"/>
                  </a:cubicBezTo>
                  <a:cubicBezTo>
                    <a:pt x="2974" y="4608"/>
                    <a:pt x="3004" y="4608"/>
                    <a:pt x="3026" y="4586"/>
                  </a:cubicBezTo>
                  <a:cubicBezTo>
                    <a:pt x="3048" y="4564"/>
                    <a:pt x="3055" y="4520"/>
                    <a:pt x="3048" y="4462"/>
                  </a:cubicBezTo>
                  <a:cubicBezTo>
                    <a:pt x="3048" y="4410"/>
                    <a:pt x="3048" y="4366"/>
                    <a:pt x="3048" y="4323"/>
                  </a:cubicBezTo>
                  <a:cubicBezTo>
                    <a:pt x="3055" y="4249"/>
                    <a:pt x="3055" y="4191"/>
                    <a:pt x="3026" y="4132"/>
                  </a:cubicBezTo>
                  <a:cubicBezTo>
                    <a:pt x="2989" y="4073"/>
                    <a:pt x="2974" y="3985"/>
                    <a:pt x="2974" y="3941"/>
                  </a:cubicBezTo>
                  <a:cubicBezTo>
                    <a:pt x="2989" y="3934"/>
                    <a:pt x="3018" y="3912"/>
                    <a:pt x="3055" y="3890"/>
                  </a:cubicBezTo>
                  <a:cubicBezTo>
                    <a:pt x="3121" y="3854"/>
                    <a:pt x="3158" y="3824"/>
                    <a:pt x="3172" y="3780"/>
                  </a:cubicBezTo>
                  <a:cubicBezTo>
                    <a:pt x="3172" y="3780"/>
                    <a:pt x="3180" y="3780"/>
                    <a:pt x="3201" y="3780"/>
                  </a:cubicBezTo>
                  <a:cubicBezTo>
                    <a:pt x="3216" y="3780"/>
                    <a:pt x="3223" y="3780"/>
                    <a:pt x="3231" y="3780"/>
                  </a:cubicBezTo>
                  <a:cubicBezTo>
                    <a:pt x="3245" y="3780"/>
                    <a:pt x="3260" y="3780"/>
                    <a:pt x="3267" y="3780"/>
                  </a:cubicBezTo>
                  <a:cubicBezTo>
                    <a:pt x="3275" y="3780"/>
                    <a:pt x="3275" y="3780"/>
                    <a:pt x="3275" y="3788"/>
                  </a:cubicBezTo>
                  <a:cubicBezTo>
                    <a:pt x="3297" y="3802"/>
                    <a:pt x="3289" y="3854"/>
                    <a:pt x="3282" y="3876"/>
                  </a:cubicBezTo>
                  <a:cubicBezTo>
                    <a:pt x="3275" y="3905"/>
                    <a:pt x="3282" y="3956"/>
                    <a:pt x="3304" y="3993"/>
                  </a:cubicBezTo>
                  <a:cubicBezTo>
                    <a:pt x="3326" y="4029"/>
                    <a:pt x="3348" y="4044"/>
                    <a:pt x="3377" y="4051"/>
                  </a:cubicBezTo>
                  <a:cubicBezTo>
                    <a:pt x="3414" y="4059"/>
                    <a:pt x="3421" y="4073"/>
                    <a:pt x="3436" y="4117"/>
                  </a:cubicBezTo>
                  <a:cubicBezTo>
                    <a:pt x="3443" y="4161"/>
                    <a:pt x="3480" y="4249"/>
                    <a:pt x="3546" y="4249"/>
                  </a:cubicBezTo>
                  <a:cubicBezTo>
                    <a:pt x="3561" y="4249"/>
                    <a:pt x="3575" y="4242"/>
                    <a:pt x="3597" y="4227"/>
                  </a:cubicBezTo>
                  <a:cubicBezTo>
                    <a:pt x="3619" y="4205"/>
                    <a:pt x="3634" y="4183"/>
                    <a:pt x="3649" y="4169"/>
                  </a:cubicBezTo>
                  <a:cubicBezTo>
                    <a:pt x="3656" y="4154"/>
                    <a:pt x="3670" y="4139"/>
                    <a:pt x="3670" y="4139"/>
                  </a:cubicBezTo>
                  <a:cubicBezTo>
                    <a:pt x="3670" y="4139"/>
                    <a:pt x="3670" y="4139"/>
                    <a:pt x="3678" y="4139"/>
                  </a:cubicBezTo>
                  <a:cubicBezTo>
                    <a:pt x="3685" y="4147"/>
                    <a:pt x="3692" y="4154"/>
                    <a:pt x="3700" y="4161"/>
                  </a:cubicBezTo>
                  <a:cubicBezTo>
                    <a:pt x="3722" y="4176"/>
                    <a:pt x="3744" y="4198"/>
                    <a:pt x="3773" y="4198"/>
                  </a:cubicBezTo>
                  <a:cubicBezTo>
                    <a:pt x="3795" y="4198"/>
                    <a:pt x="3810" y="4191"/>
                    <a:pt x="3824" y="4183"/>
                  </a:cubicBezTo>
                  <a:cubicBezTo>
                    <a:pt x="3898" y="4147"/>
                    <a:pt x="4008" y="4110"/>
                    <a:pt x="4066" y="4110"/>
                  </a:cubicBezTo>
                  <a:lnTo>
                    <a:pt x="4073" y="4110"/>
                  </a:lnTo>
                  <a:cubicBezTo>
                    <a:pt x="4088" y="4139"/>
                    <a:pt x="4110" y="4139"/>
                    <a:pt x="4154" y="4139"/>
                  </a:cubicBezTo>
                  <a:cubicBezTo>
                    <a:pt x="4242" y="4139"/>
                    <a:pt x="4264" y="4139"/>
                    <a:pt x="4330" y="4103"/>
                  </a:cubicBezTo>
                  <a:cubicBezTo>
                    <a:pt x="4344" y="4095"/>
                    <a:pt x="4366" y="4088"/>
                    <a:pt x="4389" y="4081"/>
                  </a:cubicBezTo>
                  <a:cubicBezTo>
                    <a:pt x="4396" y="4022"/>
                    <a:pt x="4396" y="4022"/>
                    <a:pt x="4396" y="4022"/>
                  </a:cubicBezTo>
                  <a:cubicBezTo>
                    <a:pt x="4352" y="4015"/>
                    <a:pt x="4330" y="4000"/>
                    <a:pt x="4315" y="3993"/>
                  </a:cubicBezTo>
                  <a:cubicBezTo>
                    <a:pt x="4337" y="3956"/>
                    <a:pt x="4344" y="3949"/>
                    <a:pt x="4396" y="3919"/>
                  </a:cubicBezTo>
                  <a:cubicBezTo>
                    <a:pt x="4469" y="3883"/>
                    <a:pt x="4484" y="3846"/>
                    <a:pt x="4462" y="3773"/>
                  </a:cubicBezTo>
                  <a:cubicBezTo>
                    <a:pt x="4447" y="3722"/>
                    <a:pt x="4411" y="3670"/>
                    <a:pt x="4366" y="3670"/>
                  </a:cubicBezTo>
                  <a:cubicBezTo>
                    <a:pt x="4352" y="3670"/>
                    <a:pt x="4337" y="3678"/>
                    <a:pt x="4330" y="3685"/>
                  </a:cubicBezTo>
                  <a:cubicBezTo>
                    <a:pt x="4323" y="3692"/>
                    <a:pt x="4315" y="3692"/>
                    <a:pt x="4315" y="3700"/>
                  </a:cubicBezTo>
                  <a:cubicBezTo>
                    <a:pt x="4315" y="3692"/>
                    <a:pt x="4308" y="3692"/>
                    <a:pt x="4308" y="3692"/>
                  </a:cubicBezTo>
                  <a:cubicBezTo>
                    <a:pt x="4293" y="3648"/>
                    <a:pt x="4301" y="3634"/>
                    <a:pt x="4301" y="3634"/>
                  </a:cubicBezTo>
                  <a:cubicBezTo>
                    <a:pt x="4301" y="3634"/>
                    <a:pt x="4308" y="3626"/>
                    <a:pt x="4315" y="3626"/>
                  </a:cubicBezTo>
                  <a:cubicBezTo>
                    <a:pt x="4366" y="3612"/>
                    <a:pt x="4381" y="3568"/>
                    <a:pt x="4403" y="3524"/>
                  </a:cubicBezTo>
                  <a:cubicBezTo>
                    <a:pt x="4403" y="3509"/>
                    <a:pt x="4403" y="3509"/>
                    <a:pt x="4403" y="3509"/>
                  </a:cubicBezTo>
                  <a:cubicBezTo>
                    <a:pt x="4418" y="3473"/>
                    <a:pt x="4425" y="3473"/>
                    <a:pt x="4462" y="3450"/>
                  </a:cubicBezTo>
                  <a:cubicBezTo>
                    <a:pt x="4469" y="3443"/>
                    <a:pt x="4469" y="3443"/>
                    <a:pt x="4469" y="3443"/>
                  </a:cubicBezTo>
                  <a:cubicBezTo>
                    <a:pt x="4476" y="3436"/>
                    <a:pt x="4484" y="3436"/>
                    <a:pt x="4491" y="3428"/>
                  </a:cubicBezTo>
                  <a:cubicBezTo>
                    <a:pt x="4506" y="3421"/>
                    <a:pt x="4513" y="3414"/>
                    <a:pt x="4528" y="3407"/>
                  </a:cubicBezTo>
                  <a:cubicBezTo>
                    <a:pt x="4528" y="3428"/>
                    <a:pt x="4542" y="3458"/>
                    <a:pt x="4557" y="3473"/>
                  </a:cubicBezTo>
                  <a:cubicBezTo>
                    <a:pt x="4550" y="3495"/>
                    <a:pt x="4542" y="3524"/>
                    <a:pt x="4550" y="3546"/>
                  </a:cubicBezTo>
                  <a:cubicBezTo>
                    <a:pt x="4557" y="3575"/>
                    <a:pt x="4594" y="3626"/>
                    <a:pt x="4645" y="3626"/>
                  </a:cubicBezTo>
                  <a:cubicBezTo>
                    <a:pt x="4667" y="3626"/>
                    <a:pt x="4689" y="3619"/>
                    <a:pt x="4704" y="3604"/>
                  </a:cubicBezTo>
                  <a:cubicBezTo>
                    <a:pt x="4718" y="3582"/>
                    <a:pt x="4725" y="3568"/>
                    <a:pt x="4733" y="3553"/>
                  </a:cubicBezTo>
                  <a:cubicBezTo>
                    <a:pt x="4740" y="3560"/>
                    <a:pt x="4755" y="3568"/>
                    <a:pt x="4770" y="3568"/>
                  </a:cubicBezTo>
                  <a:cubicBezTo>
                    <a:pt x="4777" y="3568"/>
                    <a:pt x="4784" y="3568"/>
                    <a:pt x="4799" y="3568"/>
                  </a:cubicBezTo>
                  <a:cubicBezTo>
                    <a:pt x="4880" y="3524"/>
                    <a:pt x="4857" y="3465"/>
                    <a:pt x="4850" y="3443"/>
                  </a:cubicBezTo>
                  <a:cubicBezTo>
                    <a:pt x="4850" y="3443"/>
                    <a:pt x="4843" y="3436"/>
                    <a:pt x="4843" y="3428"/>
                  </a:cubicBezTo>
                  <a:cubicBezTo>
                    <a:pt x="4850" y="3428"/>
                    <a:pt x="4850" y="3421"/>
                    <a:pt x="4857" y="3414"/>
                  </a:cubicBezTo>
                  <a:cubicBezTo>
                    <a:pt x="4865" y="3407"/>
                    <a:pt x="4865" y="3392"/>
                    <a:pt x="4872" y="3385"/>
                  </a:cubicBezTo>
                  <a:cubicBezTo>
                    <a:pt x="4916" y="3377"/>
                    <a:pt x="4953" y="3363"/>
                    <a:pt x="4967" y="3348"/>
                  </a:cubicBezTo>
                  <a:cubicBezTo>
                    <a:pt x="4982" y="3348"/>
                    <a:pt x="4989" y="3348"/>
                    <a:pt x="5004" y="3348"/>
                  </a:cubicBezTo>
                  <a:cubicBezTo>
                    <a:pt x="5019" y="3348"/>
                    <a:pt x="5033" y="3348"/>
                    <a:pt x="5048" y="3348"/>
                  </a:cubicBezTo>
                  <a:cubicBezTo>
                    <a:pt x="5085" y="3333"/>
                    <a:pt x="5092" y="3319"/>
                    <a:pt x="5107" y="3304"/>
                  </a:cubicBezTo>
                  <a:cubicBezTo>
                    <a:pt x="5107" y="3297"/>
                    <a:pt x="5114" y="3297"/>
                    <a:pt x="5114" y="3289"/>
                  </a:cubicBezTo>
                  <a:cubicBezTo>
                    <a:pt x="5121" y="3275"/>
                    <a:pt x="5129" y="3275"/>
                    <a:pt x="5143" y="3267"/>
                  </a:cubicBezTo>
                  <a:cubicBezTo>
                    <a:pt x="5151" y="3267"/>
                    <a:pt x="5158" y="3260"/>
                    <a:pt x="5158" y="3260"/>
                  </a:cubicBezTo>
                  <a:cubicBezTo>
                    <a:pt x="5194" y="3238"/>
                    <a:pt x="5216" y="3194"/>
                    <a:pt x="5216" y="3157"/>
                  </a:cubicBezTo>
                  <a:cubicBezTo>
                    <a:pt x="5209" y="3128"/>
                    <a:pt x="5187" y="3106"/>
                    <a:pt x="5151" y="3099"/>
                  </a:cubicBezTo>
                  <a:cubicBezTo>
                    <a:pt x="5092" y="3091"/>
                    <a:pt x="5085" y="3077"/>
                    <a:pt x="5085" y="3062"/>
                  </a:cubicBezTo>
                  <a:cubicBezTo>
                    <a:pt x="5085" y="3055"/>
                    <a:pt x="5085" y="3055"/>
                    <a:pt x="5085" y="3055"/>
                  </a:cubicBezTo>
                  <a:cubicBezTo>
                    <a:pt x="5085" y="3055"/>
                    <a:pt x="5085" y="3055"/>
                    <a:pt x="5085" y="3047"/>
                  </a:cubicBezTo>
                  <a:cubicBezTo>
                    <a:pt x="5092" y="3040"/>
                    <a:pt x="5107" y="3033"/>
                    <a:pt x="5107" y="3011"/>
                  </a:cubicBezTo>
                  <a:cubicBezTo>
                    <a:pt x="5114" y="2982"/>
                    <a:pt x="5114" y="2952"/>
                    <a:pt x="5099" y="2938"/>
                  </a:cubicBezTo>
                  <a:cubicBezTo>
                    <a:pt x="5085" y="2923"/>
                    <a:pt x="5077" y="2916"/>
                    <a:pt x="5063" y="2916"/>
                  </a:cubicBezTo>
                  <a:cubicBezTo>
                    <a:pt x="5048" y="2916"/>
                    <a:pt x="5041" y="2916"/>
                    <a:pt x="5026" y="2923"/>
                  </a:cubicBezTo>
                  <a:cubicBezTo>
                    <a:pt x="5026" y="2930"/>
                    <a:pt x="5019" y="2930"/>
                    <a:pt x="5019" y="2938"/>
                  </a:cubicBezTo>
                  <a:cubicBezTo>
                    <a:pt x="5011" y="2938"/>
                    <a:pt x="5011" y="2938"/>
                    <a:pt x="5004" y="2945"/>
                  </a:cubicBezTo>
                  <a:cubicBezTo>
                    <a:pt x="5004" y="2930"/>
                    <a:pt x="5011" y="2916"/>
                    <a:pt x="5019" y="2908"/>
                  </a:cubicBezTo>
                  <a:cubicBezTo>
                    <a:pt x="5026" y="2908"/>
                    <a:pt x="5033" y="2908"/>
                    <a:pt x="5041" y="2908"/>
                  </a:cubicBezTo>
                  <a:cubicBezTo>
                    <a:pt x="5063" y="2901"/>
                    <a:pt x="5099" y="2901"/>
                    <a:pt x="5121" y="2857"/>
                  </a:cubicBezTo>
                  <a:cubicBezTo>
                    <a:pt x="5136" y="2842"/>
                    <a:pt x="5143" y="2813"/>
                    <a:pt x="5136" y="2798"/>
                  </a:cubicBezTo>
                  <a:cubicBezTo>
                    <a:pt x="5121" y="2769"/>
                    <a:pt x="5099" y="2769"/>
                    <a:pt x="5070" y="2762"/>
                  </a:cubicBezTo>
                  <a:cubicBezTo>
                    <a:pt x="5063" y="2762"/>
                    <a:pt x="5063" y="2762"/>
                    <a:pt x="5063" y="2762"/>
                  </a:cubicBezTo>
                  <a:cubicBezTo>
                    <a:pt x="5055" y="2754"/>
                    <a:pt x="5048" y="2754"/>
                    <a:pt x="5041" y="2754"/>
                  </a:cubicBezTo>
                  <a:cubicBezTo>
                    <a:pt x="5070" y="2740"/>
                    <a:pt x="5077" y="2732"/>
                    <a:pt x="5092" y="2710"/>
                  </a:cubicBezTo>
                  <a:cubicBezTo>
                    <a:pt x="5099" y="2710"/>
                    <a:pt x="5099" y="2703"/>
                    <a:pt x="5107" y="2696"/>
                  </a:cubicBezTo>
                  <a:cubicBezTo>
                    <a:pt x="5107" y="2688"/>
                    <a:pt x="5114" y="2688"/>
                    <a:pt x="5121" y="2688"/>
                  </a:cubicBezTo>
                  <a:cubicBezTo>
                    <a:pt x="5129" y="2688"/>
                    <a:pt x="5136" y="2688"/>
                    <a:pt x="5151" y="2696"/>
                  </a:cubicBezTo>
                  <a:cubicBezTo>
                    <a:pt x="5158" y="2696"/>
                    <a:pt x="5158" y="2696"/>
                    <a:pt x="5165" y="2696"/>
                  </a:cubicBezTo>
                  <a:cubicBezTo>
                    <a:pt x="5173" y="2703"/>
                    <a:pt x="5180" y="2703"/>
                    <a:pt x="5187" y="2703"/>
                  </a:cubicBezTo>
                  <a:cubicBezTo>
                    <a:pt x="5231" y="2703"/>
                    <a:pt x="5239" y="2666"/>
                    <a:pt x="5246" y="2645"/>
                  </a:cubicBezTo>
                  <a:cubicBezTo>
                    <a:pt x="5246" y="2637"/>
                    <a:pt x="5246" y="2637"/>
                    <a:pt x="5246" y="2637"/>
                  </a:cubicBezTo>
                  <a:cubicBezTo>
                    <a:pt x="5246" y="2630"/>
                    <a:pt x="5261" y="2630"/>
                    <a:pt x="5268" y="2623"/>
                  </a:cubicBezTo>
                  <a:cubicBezTo>
                    <a:pt x="5282" y="2623"/>
                    <a:pt x="5297" y="2623"/>
                    <a:pt x="5312" y="2615"/>
                  </a:cubicBezTo>
                  <a:cubicBezTo>
                    <a:pt x="5319" y="2608"/>
                    <a:pt x="5326" y="2608"/>
                    <a:pt x="5334" y="2600"/>
                  </a:cubicBezTo>
                  <a:cubicBezTo>
                    <a:pt x="5341" y="2637"/>
                    <a:pt x="5356" y="2652"/>
                    <a:pt x="5378" y="2652"/>
                  </a:cubicBezTo>
                  <a:cubicBezTo>
                    <a:pt x="5385" y="2652"/>
                    <a:pt x="5385" y="2652"/>
                    <a:pt x="5385" y="2652"/>
                  </a:cubicBezTo>
                  <a:cubicBezTo>
                    <a:pt x="5392" y="2645"/>
                    <a:pt x="5392" y="2645"/>
                    <a:pt x="5392" y="2645"/>
                  </a:cubicBezTo>
                  <a:cubicBezTo>
                    <a:pt x="5414" y="2637"/>
                    <a:pt x="5414" y="2608"/>
                    <a:pt x="5422" y="2586"/>
                  </a:cubicBezTo>
                  <a:cubicBezTo>
                    <a:pt x="5422" y="2564"/>
                    <a:pt x="5429" y="2542"/>
                    <a:pt x="5436" y="2527"/>
                  </a:cubicBezTo>
                  <a:cubicBezTo>
                    <a:pt x="5444" y="2513"/>
                    <a:pt x="5451" y="2505"/>
                    <a:pt x="5451" y="2491"/>
                  </a:cubicBezTo>
                  <a:cubicBezTo>
                    <a:pt x="5473" y="2461"/>
                    <a:pt x="5480" y="2439"/>
                    <a:pt x="5517" y="2425"/>
                  </a:cubicBezTo>
                  <a:cubicBezTo>
                    <a:pt x="5524" y="2425"/>
                    <a:pt x="5539" y="2417"/>
                    <a:pt x="5575" y="2417"/>
                  </a:cubicBezTo>
                  <a:cubicBezTo>
                    <a:pt x="5598" y="2417"/>
                    <a:pt x="5620" y="2417"/>
                    <a:pt x="5649" y="2425"/>
                  </a:cubicBezTo>
                  <a:cubicBezTo>
                    <a:pt x="5678" y="2425"/>
                    <a:pt x="5700" y="2425"/>
                    <a:pt x="5722" y="2425"/>
                  </a:cubicBezTo>
                  <a:cubicBezTo>
                    <a:pt x="5773" y="2425"/>
                    <a:pt x="5803" y="2417"/>
                    <a:pt x="5825" y="2403"/>
                  </a:cubicBezTo>
                  <a:cubicBezTo>
                    <a:pt x="5876" y="2366"/>
                    <a:pt x="5869" y="2337"/>
                    <a:pt x="5854" y="2285"/>
                  </a:cubicBezTo>
                  <a:cubicBezTo>
                    <a:pt x="5847" y="2264"/>
                    <a:pt x="5847" y="2264"/>
                    <a:pt x="5847" y="2264"/>
                  </a:cubicBezTo>
                  <a:cubicBezTo>
                    <a:pt x="5832" y="2205"/>
                    <a:pt x="5817" y="2176"/>
                    <a:pt x="5810" y="2139"/>
                  </a:cubicBezTo>
                  <a:cubicBezTo>
                    <a:pt x="5803" y="2132"/>
                    <a:pt x="5803" y="2124"/>
                    <a:pt x="5795" y="2117"/>
                  </a:cubicBezTo>
                  <a:cubicBezTo>
                    <a:pt x="5795" y="2109"/>
                    <a:pt x="5788" y="2102"/>
                    <a:pt x="5788" y="2095"/>
                  </a:cubicBezTo>
                  <a:cubicBezTo>
                    <a:pt x="5781" y="2066"/>
                    <a:pt x="5766" y="2029"/>
                    <a:pt x="5730" y="2029"/>
                  </a:cubicBezTo>
                  <a:cubicBezTo>
                    <a:pt x="5722" y="2029"/>
                    <a:pt x="5707" y="2036"/>
                    <a:pt x="5700" y="2036"/>
                  </a:cubicBezTo>
                  <a:cubicBezTo>
                    <a:pt x="5693" y="2036"/>
                    <a:pt x="5693" y="2036"/>
                    <a:pt x="5693" y="2036"/>
                  </a:cubicBezTo>
                  <a:cubicBezTo>
                    <a:pt x="5685" y="2044"/>
                    <a:pt x="5685" y="2044"/>
                    <a:pt x="5678" y="2044"/>
                  </a:cubicBezTo>
                  <a:lnTo>
                    <a:pt x="5678" y="2044"/>
                  </a:lnTo>
                  <a:cubicBezTo>
                    <a:pt x="5671" y="2044"/>
                    <a:pt x="5656" y="2036"/>
                    <a:pt x="5634" y="2029"/>
                  </a:cubicBezTo>
                  <a:cubicBezTo>
                    <a:pt x="5605" y="2022"/>
                    <a:pt x="5605" y="2014"/>
                    <a:pt x="5598" y="1985"/>
                  </a:cubicBezTo>
                  <a:cubicBezTo>
                    <a:pt x="5598" y="1970"/>
                    <a:pt x="5590" y="1948"/>
                    <a:pt x="5583" y="1926"/>
                  </a:cubicBezTo>
                  <a:cubicBezTo>
                    <a:pt x="5554" y="1860"/>
                    <a:pt x="5524" y="1838"/>
                    <a:pt x="5466" y="1824"/>
                  </a:cubicBezTo>
                  <a:cubicBezTo>
                    <a:pt x="5458" y="1824"/>
                    <a:pt x="5458" y="1816"/>
                    <a:pt x="5451" y="1809"/>
                  </a:cubicBezTo>
                  <a:cubicBezTo>
                    <a:pt x="5444" y="1802"/>
                    <a:pt x="5429" y="1780"/>
                    <a:pt x="5400" y="1780"/>
                  </a:cubicBezTo>
                  <a:cubicBezTo>
                    <a:pt x="5385" y="1780"/>
                    <a:pt x="5378" y="1787"/>
                    <a:pt x="5370" y="1787"/>
                  </a:cubicBezTo>
                  <a:cubicBezTo>
                    <a:pt x="5363" y="1787"/>
                    <a:pt x="5348" y="1795"/>
                    <a:pt x="5312" y="1795"/>
                  </a:cubicBezTo>
                  <a:cubicBezTo>
                    <a:pt x="5297" y="1802"/>
                    <a:pt x="5282" y="1802"/>
                    <a:pt x="5275" y="1802"/>
                  </a:cubicBezTo>
                  <a:cubicBezTo>
                    <a:pt x="5239" y="1802"/>
                    <a:pt x="5209" y="1795"/>
                    <a:pt x="5194" y="1773"/>
                  </a:cubicBezTo>
                  <a:cubicBezTo>
                    <a:pt x="5173" y="1743"/>
                    <a:pt x="5143" y="1728"/>
                    <a:pt x="5099" y="1728"/>
                  </a:cubicBezTo>
                  <a:cubicBezTo>
                    <a:pt x="5085" y="1728"/>
                    <a:pt x="5077" y="1728"/>
                    <a:pt x="5055" y="1728"/>
                  </a:cubicBezTo>
                  <a:lnTo>
                    <a:pt x="5055" y="1728"/>
                  </a:lnTo>
                  <a:cubicBezTo>
                    <a:pt x="5048" y="1736"/>
                    <a:pt x="5048" y="1736"/>
                    <a:pt x="5048" y="1736"/>
                  </a:cubicBezTo>
                  <a:cubicBezTo>
                    <a:pt x="5041" y="1736"/>
                    <a:pt x="5041" y="1736"/>
                    <a:pt x="5041" y="1736"/>
                  </a:cubicBezTo>
                  <a:cubicBezTo>
                    <a:pt x="5033" y="1743"/>
                    <a:pt x="5033" y="1743"/>
                    <a:pt x="5033" y="1743"/>
                  </a:cubicBezTo>
                  <a:cubicBezTo>
                    <a:pt x="5019" y="1780"/>
                    <a:pt x="4997" y="1809"/>
                    <a:pt x="4982" y="1824"/>
                  </a:cubicBezTo>
                  <a:cubicBezTo>
                    <a:pt x="4953" y="1868"/>
                    <a:pt x="4967" y="1912"/>
                    <a:pt x="4975" y="1948"/>
                  </a:cubicBezTo>
                  <a:cubicBezTo>
                    <a:pt x="4982" y="1956"/>
                    <a:pt x="4982" y="1956"/>
                    <a:pt x="4982" y="1956"/>
                  </a:cubicBezTo>
                  <a:cubicBezTo>
                    <a:pt x="4989" y="1985"/>
                    <a:pt x="5011" y="2000"/>
                    <a:pt x="5033" y="2007"/>
                  </a:cubicBezTo>
                  <a:lnTo>
                    <a:pt x="5048" y="2014"/>
                  </a:lnTo>
                  <a:cubicBezTo>
                    <a:pt x="5048" y="2036"/>
                    <a:pt x="5033" y="2058"/>
                    <a:pt x="5004" y="2080"/>
                  </a:cubicBezTo>
                  <a:cubicBezTo>
                    <a:pt x="4975" y="2109"/>
                    <a:pt x="4967" y="2124"/>
                    <a:pt x="4953" y="2154"/>
                  </a:cubicBezTo>
                  <a:cubicBezTo>
                    <a:pt x="4945" y="2168"/>
                    <a:pt x="4945" y="2168"/>
                    <a:pt x="4945" y="2168"/>
                  </a:cubicBezTo>
                  <a:cubicBezTo>
                    <a:pt x="4938" y="2190"/>
                    <a:pt x="4938" y="2205"/>
                    <a:pt x="4938" y="2212"/>
                  </a:cubicBezTo>
                  <a:lnTo>
                    <a:pt x="4938" y="2219"/>
                  </a:lnTo>
                  <a:lnTo>
                    <a:pt x="4938" y="2219"/>
                  </a:lnTo>
                  <a:cubicBezTo>
                    <a:pt x="4938" y="2219"/>
                    <a:pt x="4931" y="2219"/>
                    <a:pt x="4923" y="2227"/>
                  </a:cubicBezTo>
                  <a:lnTo>
                    <a:pt x="4923" y="2227"/>
                  </a:lnTo>
                  <a:cubicBezTo>
                    <a:pt x="4923" y="2227"/>
                    <a:pt x="4916" y="2219"/>
                    <a:pt x="4909" y="2197"/>
                  </a:cubicBezTo>
                  <a:cubicBezTo>
                    <a:pt x="4901" y="2168"/>
                    <a:pt x="4872" y="2139"/>
                    <a:pt x="4835" y="2139"/>
                  </a:cubicBezTo>
                  <a:cubicBezTo>
                    <a:pt x="4806" y="2139"/>
                    <a:pt x="4784" y="2161"/>
                    <a:pt x="4770" y="2183"/>
                  </a:cubicBezTo>
                  <a:cubicBezTo>
                    <a:pt x="4770" y="2183"/>
                    <a:pt x="4762" y="2190"/>
                    <a:pt x="4755" y="2197"/>
                  </a:cubicBezTo>
                  <a:cubicBezTo>
                    <a:pt x="4755" y="2190"/>
                    <a:pt x="4748" y="2183"/>
                    <a:pt x="4733" y="2161"/>
                  </a:cubicBezTo>
                  <a:cubicBezTo>
                    <a:pt x="4718" y="2139"/>
                    <a:pt x="4696" y="2132"/>
                    <a:pt x="4674" y="2132"/>
                  </a:cubicBezTo>
                  <a:cubicBezTo>
                    <a:pt x="4652" y="2132"/>
                    <a:pt x="4623" y="2139"/>
                    <a:pt x="4594" y="2154"/>
                  </a:cubicBezTo>
                  <a:cubicBezTo>
                    <a:pt x="4586" y="2161"/>
                    <a:pt x="4579" y="2161"/>
                    <a:pt x="4572" y="2161"/>
                  </a:cubicBezTo>
                  <a:cubicBezTo>
                    <a:pt x="4564" y="2161"/>
                    <a:pt x="4557" y="2161"/>
                    <a:pt x="4542" y="2154"/>
                  </a:cubicBezTo>
                  <a:cubicBezTo>
                    <a:pt x="4535" y="2154"/>
                    <a:pt x="4520" y="2154"/>
                    <a:pt x="4506" y="2146"/>
                  </a:cubicBezTo>
                  <a:cubicBezTo>
                    <a:pt x="4484" y="2146"/>
                    <a:pt x="4462" y="2102"/>
                    <a:pt x="4447" y="2073"/>
                  </a:cubicBezTo>
                  <a:cubicBezTo>
                    <a:pt x="4447" y="2066"/>
                    <a:pt x="4447" y="2066"/>
                    <a:pt x="4447" y="2066"/>
                  </a:cubicBezTo>
                  <a:cubicBezTo>
                    <a:pt x="4425" y="2014"/>
                    <a:pt x="4389" y="1992"/>
                    <a:pt x="4330" y="1992"/>
                  </a:cubicBezTo>
                  <a:cubicBezTo>
                    <a:pt x="4308" y="1992"/>
                    <a:pt x="4293" y="1963"/>
                    <a:pt x="4271" y="1941"/>
                  </a:cubicBezTo>
                  <a:cubicBezTo>
                    <a:pt x="4264" y="1926"/>
                    <a:pt x="4249" y="1912"/>
                    <a:pt x="4242" y="1897"/>
                  </a:cubicBezTo>
                  <a:cubicBezTo>
                    <a:pt x="4227" y="1890"/>
                    <a:pt x="4213" y="1882"/>
                    <a:pt x="4198" y="1882"/>
                  </a:cubicBezTo>
                  <a:cubicBezTo>
                    <a:pt x="4169" y="1882"/>
                    <a:pt x="4147" y="1904"/>
                    <a:pt x="4125" y="1912"/>
                  </a:cubicBezTo>
                  <a:cubicBezTo>
                    <a:pt x="4125" y="1919"/>
                    <a:pt x="4117" y="1919"/>
                    <a:pt x="4117" y="1919"/>
                  </a:cubicBezTo>
                  <a:cubicBezTo>
                    <a:pt x="4103" y="1926"/>
                    <a:pt x="4059" y="1926"/>
                    <a:pt x="4030" y="1934"/>
                  </a:cubicBezTo>
                  <a:cubicBezTo>
                    <a:pt x="4008" y="1934"/>
                    <a:pt x="3985" y="1934"/>
                    <a:pt x="3971" y="1934"/>
                  </a:cubicBezTo>
                  <a:cubicBezTo>
                    <a:pt x="3963" y="1934"/>
                    <a:pt x="3963" y="1934"/>
                    <a:pt x="3963" y="1934"/>
                  </a:cubicBezTo>
                  <a:cubicBezTo>
                    <a:pt x="3956" y="1934"/>
                    <a:pt x="3956" y="1934"/>
                    <a:pt x="3949" y="1926"/>
                  </a:cubicBezTo>
                  <a:cubicBezTo>
                    <a:pt x="3942" y="1912"/>
                    <a:pt x="3934" y="1897"/>
                    <a:pt x="3905" y="1890"/>
                  </a:cubicBezTo>
                  <a:cubicBezTo>
                    <a:pt x="3890" y="1882"/>
                    <a:pt x="3868" y="1860"/>
                    <a:pt x="3846" y="1831"/>
                  </a:cubicBezTo>
                  <a:cubicBezTo>
                    <a:pt x="3839" y="1824"/>
                    <a:pt x="3832" y="1816"/>
                    <a:pt x="3832" y="1809"/>
                  </a:cubicBezTo>
                  <a:cubicBezTo>
                    <a:pt x="3817" y="1780"/>
                    <a:pt x="3802" y="1743"/>
                    <a:pt x="3773" y="1743"/>
                  </a:cubicBezTo>
                  <a:cubicBezTo>
                    <a:pt x="3766" y="1743"/>
                    <a:pt x="3766" y="1743"/>
                    <a:pt x="3758" y="1750"/>
                  </a:cubicBezTo>
                  <a:cubicBezTo>
                    <a:pt x="3736" y="1750"/>
                    <a:pt x="3700" y="1758"/>
                    <a:pt x="3670" y="1758"/>
                  </a:cubicBezTo>
                  <a:cubicBezTo>
                    <a:pt x="3663" y="1758"/>
                    <a:pt x="3656" y="1750"/>
                    <a:pt x="3649" y="1743"/>
                  </a:cubicBezTo>
                  <a:cubicBezTo>
                    <a:pt x="3634" y="1736"/>
                    <a:pt x="3612" y="1721"/>
                    <a:pt x="3590" y="1721"/>
                  </a:cubicBezTo>
                  <a:cubicBezTo>
                    <a:pt x="3553" y="1721"/>
                    <a:pt x="3494" y="1736"/>
                    <a:pt x="3443" y="1750"/>
                  </a:cubicBezTo>
                  <a:cubicBezTo>
                    <a:pt x="3436" y="1758"/>
                    <a:pt x="3436" y="1758"/>
                    <a:pt x="3436" y="1758"/>
                  </a:cubicBezTo>
                  <a:cubicBezTo>
                    <a:pt x="3421" y="1758"/>
                    <a:pt x="3392" y="1743"/>
                    <a:pt x="3363" y="1721"/>
                  </a:cubicBezTo>
                  <a:cubicBezTo>
                    <a:pt x="3341" y="1707"/>
                    <a:pt x="3333" y="1692"/>
                    <a:pt x="3326" y="1670"/>
                  </a:cubicBezTo>
                  <a:cubicBezTo>
                    <a:pt x="3326" y="1663"/>
                    <a:pt x="3341" y="1655"/>
                    <a:pt x="3348" y="1655"/>
                  </a:cubicBezTo>
                  <a:cubicBezTo>
                    <a:pt x="3355" y="1648"/>
                    <a:pt x="3363" y="1641"/>
                    <a:pt x="3370" y="1634"/>
                  </a:cubicBezTo>
                  <a:cubicBezTo>
                    <a:pt x="3414" y="1605"/>
                    <a:pt x="3392" y="1554"/>
                    <a:pt x="3377" y="1524"/>
                  </a:cubicBezTo>
                  <a:cubicBezTo>
                    <a:pt x="3370" y="1517"/>
                    <a:pt x="3370" y="1510"/>
                    <a:pt x="3363" y="1502"/>
                  </a:cubicBezTo>
                  <a:cubicBezTo>
                    <a:pt x="3348" y="1458"/>
                    <a:pt x="3297" y="1429"/>
                    <a:pt x="3253" y="1422"/>
                  </a:cubicBezTo>
                  <a:cubicBezTo>
                    <a:pt x="3223" y="1415"/>
                    <a:pt x="3180" y="1407"/>
                    <a:pt x="3150" y="1378"/>
                  </a:cubicBezTo>
                  <a:lnTo>
                    <a:pt x="3150" y="1378"/>
                  </a:lnTo>
                  <a:cubicBezTo>
                    <a:pt x="3150" y="1370"/>
                    <a:pt x="3158" y="1370"/>
                    <a:pt x="3165" y="1363"/>
                  </a:cubicBezTo>
                  <a:cubicBezTo>
                    <a:pt x="3172" y="1356"/>
                    <a:pt x="3180" y="1356"/>
                    <a:pt x="3187" y="1356"/>
                  </a:cubicBezTo>
                  <a:cubicBezTo>
                    <a:pt x="3187" y="1356"/>
                    <a:pt x="3194" y="1356"/>
                    <a:pt x="3201" y="1356"/>
                  </a:cubicBezTo>
                  <a:cubicBezTo>
                    <a:pt x="3209" y="1363"/>
                    <a:pt x="3216" y="1363"/>
                    <a:pt x="3223" y="1363"/>
                  </a:cubicBezTo>
                  <a:cubicBezTo>
                    <a:pt x="3260" y="1363"/>
                    <a:pt x="3275" y="1326"/>
                    <a:pt x="3289" y="1290"/>
                  </a:cubicBezTo>
                  <a:cubicBezTo>
                    <a:pt x="3304" y="1268"/>
                    <a:pt x="3311" y="1239"/>
                    <a:pt x="3333" y="1217"/>
                  </a:cubicBezTo>
                  <a:cubicBezTo>
                    <a:pt x="3355" y="1195"/>
                    <a:pt x="3370" y="1173"/>
                    <a:pt x="3370" y="1150"/>
                  </a:cubicBezTo>
                  <a:cubicBezTo>
                    <a:pt x="3363" y="1129"/>
                    <a:pt x="3348" y="1114"/>
                    <a:pt x="3333" y="1107"/>
                  </a:cubicBezTo>
                  <a:cubicBezTo>
                    <a:pt x="3326" y="1099"/>
                    <a:pt x="3326" y="1099"/>
                    <a:pt x="3326" y="1099"/>
                  </a:cubicBezTo>
                  <a:cubicBezTo>
                    <a:pt x="3297" y="1077"/>
                    <a:pt x="3289" y="1070"/>
                    <a:pt x="3275" y="1048"/>
                  </a:cubicBezTo>
                  <a:cubicBezTo>
                    <a:pt x="3253" y="1004"/>
                    <a:pt x="3245" y="997"/>
                    <a:pt x="3194" y="975"/>
                  </a:cubicBezTo>
                  <a:cubicBezTo>
                    <a:pt x="3187" y="967"/>
                    <a:pt x="3180" y="967"/>
                    <a:pt x="3180" y="960"/>
                  </a:cubicBezTo>
                  <a:cubicBezTo>
                    <a:pt x="3180" y="960"/>
                    <a:pt x="3180" y="960"/>
                    <a:pt x="3180" y="953"/>
                  </a:cubicBezTo>
                  <a:cubicBezTo>
                    <a:pt x="3194" y="931"/>
                    <a:pt x="3201" y="901"/>
                    <a:pt x="3187" y="879"/>
                  </a:cubicBezTo>
                  <a:cubicBezTo>
                    <a:pt x="3180" y="850"/>
                    <a:pt x="3158" y="836"/>
                    <a:pt x="3128" y="836"/>
                  </a:cubicBezTo>
                  <a:cubicBezTo>
                    <a:pt x="3099" y="836"/>
                    <a:pt x="3084" y="828"/>
                    <a:pt x="3070" y="828"/>
                  </a:cubicBezTo>
                  <a:cubicBezTo>
                    <a:pt x="3055" y="821"/>
                    <a:pt x="3040" y="821"/>
                    <a:pt x="3026" y="821"/>
                  </a:cubicBezTo>
                  <a:lnTo>
                    <a:pt x="3026" y="821"/>
                  </a:lnTo>
                  <a:lnTo>
                    <a:pt x="3026" y="821"/>
                  </a:lnTo>
                  <a:cubicBezTo>
                    <a:pt x="3026" y="814"/>
                    <a:pt x="3026" y="814"/>
                    <a:pt x="3018" y="814"/>
                  </a:cubicBezTo>
                  <a:cubicBezTo>
                    <a:pt x="3018" y="806"/>
                    <a:pt x="3011" y="770"/>
                    <a:pt x="2974" y="770"/>
                  </a:cubicBezTo>
                  <a:cubicBezTo>
                    <a:pt x="2952" y="770"/>
                    <a:pt x="2938" y="784"/>
                    <a:pt x="2930" y="784"/>
                  </a:cubicBezTo>
                  <a:cubicBezTo>
                    <a:pt x="2923" y="791"/>
                    <a:pt x="2908" y="799"/>
                    <a:pt x="2894" y="799"/>
                  </a:cubicBezTo>
                  <a:cubicBezTo>
                    <a:pt x="2886" y="806"/>
                    <a:pt x="2886" y="806"/>
                    <a:pt x="2886" y="806"/>
                  </a:cubicBezTo>
                  <a:cubicBezTo>
                    <a:pt x="2879" y="806"/>
                    <a:pt x="2872" y="799"/>
                    <a:pt x="2864" y="791"/>
                  </a:cubicBezTo>
                  <a:cubicBezTo>
                    <a:pt x="2850" y="784"/>
                    <a:pt x="2835" y="777"/>
                    <a:pt x="2813" y="770"/>
                  </a:cubicBezTo>
                  <a:cubicBezTo>
                    <a:pt x="2806" y="770"/>
                    <a:pt x="2806" y="770"/>
                    <a:pt x="2799" y="770"/>
                  </a:cubicBezTo>
                  <a:cubicBezTo>
                    <a:pt x="2769" y="770"/>
                    <a:pt x="2754" y="784"/>
                    <a:pt x="2747" y="791"/>
                  </a:cubicBezTo>
                  <a:cubicBezTo>
                    <a:pt x="2740" y="799"/>
                    <a:pt x="2740" y="799"/>
                    <a:pt x="2732" y="799"/>
                  </a:cubicBezTo>
                  <a:cubicBezTo>
                    <a:pt x="2740" y="799"/>
                    <a:pt x="2732" y="799"/>
                    <a:pt x="2732" y="799"/>
                  </a:cubicBezTo>
                  <a:cubicBezTo>
                    <a:pt x="2725" y="791"/>
                    <a:pt x="2718" y="784"/>
                    <a:pt x="2696" y="784"/>
                  </a:cubicBezTo>
                  <a:cubicBezTo>
                    <a:pt x="2689" y="784"/>
                    <a:pt x="2681" y="784"/>
                    <a:pt x="2667" y="791"/>
                  </a:cubicBezTo>
                  <a:cubicBezTo>
                    <a:pt x="2659" y="799"/>
                    <a:pt x="2652" y="799"/>
                    <a:pt x="2652" y="799"/>
                  </a:cubicBezTo>
                  <a:cubicBezTo>
                    <a:pt x="2637" y="799"/>
                    <a:pt x="2630" y="799"/>
                    <a:pt x="2615" y="791"/>
                  </a:cubicBezTo>
                  <a:cubicBezTo>
                    <a:pt x="2601" y="784"/>
                    <a:pt x="2571" y="770"/>
                    <a:pt x="2549" y="755"/>
                  </a:cubicBezTo>
                  <a:cubicBezTo>
                    <a:pt x="2527" y="740"/>
                    <a:pt x="2513" y="733"/>
                    <a:pt x="2498" y="726"/>
                  </a:cubicBezTo>
                  <a:cubicBezTo>
                    <a:pt x="2483" y="718"/>
                    <a:pt x="2469" y="718"/>
                    <a:pt x="2454" y="718"/>
                  </a:cubicBezTo>
                  <a:cubicBezTo>
                    <a:pt x="2439" y="718"/>
                    <a:pt x="2425" y="718"/>
                    <a:pt x="2418" y="726"/>
                  </a:cubicBezTo>
                  <a:cubicBezTo>
                    <a:pt x="2410" y="733"/>
                    <a:pt x="2395" y="733"/>
                    <a:pt x="2388" y="740"/>
                  </a:cubicBezTo>
                  <a:cubicBezTo>
                    <a:pt x="2366" y="748"/>
                    <a:pt x="2351" y="755"/>
                    <a:pt x="2337" y="755"/>
                  </a:cubicBezTo>
                  <a:cubicBezTo>
                    <a:pt x="2322" y="755"/>
                    <a:pt x="2315" y="748"/>
                    <a:pt x="2308" y="748"/>
                  </a:cubicBezTo>
                  <a:cubicBezTo>
                    <a:pt x="2293" y="740"/>
                    <a:pt x="2278" y="718"/>
                    <a:pt x="2278" y="689"/>
                  </a:cubicBezTo>
                  <a:cubicBezTo>
                    <a:pt x="2278" y="579"/>
                    <a:pt x="2278" y="579"/>
                    <a:pt x="2278" y="579"/>
                  </a:cubicBezTo>
                  <a:cubicBezTo>
                    <a:pt x="2278" y="535"/>
                    <a:pt x="2234" y="477"/>
                    <a:pt x="2212" y="455"/>
                  </a:cubicBezTo>
                  <a:cubicBezTo>
                    <a:pt x="2212" y="447"/>
                    <a:pt x="2220" y="432"/>
                    <a:pt x="2220" y="432"/>
                  </a:cubicBezTo>
                  <a:cubicBezTo>
                    <a:pt x="2220" y="418"/>
                    <a:pt x="2227" y="396"/>
                    <a:pt x="2220" y="381"/>
                  </a:cubicBezTo>
                  <a:cubicBezTo>
                    <a:pt x="2220" y="359"/>
                    <a:pt x="2198" y="345"/>
                    <a:pt x="2176" y="323"/>
                  </a:cubicBezTo>
                  <a:cubicBezTo>
                    <a:pt x="2161" y="308"/>
                    <a:pt x="2139" y="286"/>
                    <a:pt x="2132" y="279"/>
                  </a:cubicBezTo>
                  <a:cubicBezTo>
                    <a:pt x="2132" y="271"/>
                    <a:pt x="2124" y="264"/>
                    <a:pt x="2124" y="264"/>
                  </a:cubicBezTo>
                  <a:cubicBezTo>
                    <a:pt x="2132" y="264"/>
                    <a:pt x="2132" y="264"/>
                    <a:pt x="2146" y="264"/>
                  </a:cubicBezTo>
                  <a:cubicBezTo>
                    <a:pt x="2183" y="257"/>
                    <a:pt x="2205" y="227"/>
                    <a:pt x="2205" y="191"/>
                  </a:cubicBezTo>
                  <a:cubicBezTo>
                    <a:pt x="2205" y="154"/>
                    <a:pt x="2176" y="117"/>
                    <a:pt x="2139" y="117"/>
                  </a:cubicBezTo>
                  <a:cubicBezTo>
                    <a:pt x="2132" y="117"/>
                    <a:pt x="2132" y="117"/>
                    <a:pt x="2124" y="110"/>
                  </a:cubicBezTo>
                  <a:cubicBezTo>
                    <a:pt x="2117" y="110"/>
                    <a:pt x="2102" y="110"/>
                    <a:pt x="2088" y="110"/>
                  </a:cubicBezTo>
                  <a:cubicBezTo>
                    <a:pt x="2088" y="110"/>
                    <a:pt x="2080" y="110"/>
                    <a:pt x="2066" y="110"/>
                  </a:cubicBezTo>
                  <a:lnTo>
                    <a:pt x="2066" y="110"/>
                  </a:lnTo>
                  <a:cubicBezTo>
                    <a:pt x="2058" y="110"/>
                    <a:pt x="2044" y="96"/>
                    <a:pt x="2036" y="81"/>
                  </a:cubicBezTo>
                  <a:cubicBezTo>
                    <a:pt x="2029" y="74"/>
                    <a:pt x="2014" y="66"/>
                    <a:pt x="2007" y="51"/>
                  </a:cubicBezTo>
                  <a:cubicBezTo>
                    <a:pt x="1985" y="37"/>
                    <a:pt x="1949" y="29"/>
                    <a:pt x="1919" y="22"/>
                  </a:cubicBezTo>
                  <a:cubicBezTo>
                    <a:pt x="1904" y="22"/>
                    <a:pt x="1897" y="15"/>
                    <a:pt x="1882" y="15"/>
                  </a:cubicBezTo>
                  <a:cubicBezTo>
                    <a:pt x="1875" y="15"/>
                    <a:pt x="1861" y="8"/>
                    <a:pt x="1853" y="8"/>
                  </a:cubicBezTo>
                  <a:lnTo>
                    <a:pt x="1853" y="8"/>
                  </a:lnTo>
                  <a:lnTo>
                    <a:pt x="1853" y="8"/>
                  </a:lnTo>
                  <a:cubicBezTo>
                    <a:pt x="1831" y="8"/>
                    <a:pt x="1802" y="15"/>
                    <a:pt x="1780" y="15"/>
                  </a:cubicBezTo>
                  <a:cubicBezTo>
                    <a:pt x="1758" y="22"/>
                    <a:pt x="1736" y="22"/>
                    <a:pt x="1714" y="22"/>
                  </a:cubicBezTo>
                  <a:cubicBezTo>
                    <a:pt x="1707" y="22"/>
                    <a:pt x="1707" y="22"/>
                    <a:pt x="1699" y="22"/>
                  </a:cubicBezTo>
                  <a:lnTo>
                    <a:pt x="1692" y="22"/>
                  </a:lnTo>
                  <a:cubicBezTo>
                    <a:pt x="1685" y="22"/>
                    <a:pt x="1685" y="22"/>
                    <a:pt x="1677" y="22"/>
                  </a:cubicBezTo>
                  <a:cubicBezTo>
                    <a:pt x="1670" y="0"/>
                    <a:pt x="1670" y="0"/>
                    <a:pt x="1670" y="0"/>
                  </a:cubicBezTo>
                  <a:lnTo>
                    <a:pt x="1853" y="44"/>
                  </a:lnTo>
                </a:path>
              </a:pathLst>
            </a:custGeom>
            <a:solidFill>
              <a:srgbClr val="EEEADE"/>
            </a:solid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16" name="Freeform 15"/>
            <p:cNvSpPr>
              <a:spLocks noChangeArrowheads="1"/>
            </p:cNvSpPr>
            <p:nvPr/>
          </p:nvSpPr>
          <p:spPr bwMode="auto">
            <a:xfrm>
              <a:off x="7107476" y="5115086"/>
              <a:ext cx="2106610" cy="2630072"/>
            </a:xfrm>
            <a:custGeom>
              <a:avLst/>
              <a:gdLst>
                <a:gd name="T0" fmla="*/ 1824 w 5482"/>
                <a:gd name="T1" fmla="*/ 271 h 6924"/>
                <a:gd name="T2" fmla="*/ 1443 w 5482"/>
                <a:gd name="T3" fmla="*/ 571 h 6924"/>
                <a:gd name="T4" fmla="*/ 1040 w 5482"/>
                <a:gd name="T5" fmla="*/ 468 h 6924"/>
                <a:gd name="T6" fmla="*/ 461 w 5482"/>
                <a:gd name="T7" fmla="*/ 703 h 6924"/>
                <a:gd name="T8" fmla="*/ 644 w 5482"/>
                <a:gd name="T9" fmla="*/ 1341 h 6924"/>
                <a:gd name="T10" fmla="*/ 813 w 5482"/>
                <a:gd name="T11" fmla="*/ 1758 h 6924"/>
                <a:gd name="T12" fmla="*/ 886 w 5482"/>
                <a:gd name="T13" fmla="*/ 2124 h 6924"/>
                <a:gd name="T14" fmla="*/ 945 w 5482"/>
                <a:gd name="T15" fmla="*/ 2572 h 6924"/>
                <a:gd name="T16" fmla="*/ 1003 w 5482"/>
                <a:gd name="T17" fmla="*/ 2931 h 6924"/>
                <a:gd name="T18" fmla="*/ 813 w 5482"/>
                <a:gd name="T19" fmla="*/ 3326 h 6924"/>
                <a:gd name="T20" fmla="*/ 95 w 5482"/>
                <a:gd name="T21" fmla="*/ 3495 h 6924"/>
                <a:gd name="T22" fmla="*/ 212 w 5482"/>
                <a:gd name="T23" fmla="*/ 3810 h 6924"/>
                <a:gd name="T24" fmla="*/ 241 w 5482"/>
                <a:gd name="T25" fmla="*/ 4440 h 6924"/>
                <a:gd name="T26" fmla="*/ 527 w 5482"/>
                <a:gd name="T27" fmla="*/ 4689 h 6924"/>
                <a:gd name="T28" fmla="*/ 791 w 5482"/>
                <a:gd name="T29" fmla="*/ 4872 h 6924"/>
                <a:gd name="T30" fmla="*/ 901 w 5482"/>
                <a:gd name="T31" fmla="*/ 5224 h 6924"/>
                <a:gd name="T32" fmla="*/ 1135 w 5482"/>
                <a:gd name="T33" fmla="*/ 5400 h 6924"/>
                <a:gd name="T34" fmla="*/ 1465 w 5482"/>
                <a:gd name="T35" fmla="*/ 5451 h 6924"/>
                <a:gd name="T36" fmla="*/ 1773 w 5482"/>
                <a:gd name="T37" fmla="*/ 5510 h 6924"/>
                <a:gd name="T38" fmla="*/ 1963 w 5482"/>
                <a:gd name="T39" fmla="*/ 5774 h 6924"/>
                <a:gd name="T40" fmla="*/ 1787 w 5482"/>
                <a:gd name="T41" fmla="*/ 6052 h 6924"/>
                <a:gd name="T42" fmla="*/ 1949 w 5482"/>
                <a:gd name="T43" fmla="*/ 6322 h 6924"/>
                <a:gd name="T44" fmla="*/ 2322 w 5482"/>
                <a:gd name="T45" fmla="*/ 6432 h 6924"/>
                <a:gd name="T46" fmla="*/ 2623 w 5482"/>
                <a:gd name="T47" fmla="*/ 6608 h 6924"/>
                <a:gd name="T48" fmla="*/ 3070 w 5482"/>
                <a:gd name="T49" fmla="*/ 6725 h 6924"/>
                <a:gd name="T50" fmla="*/ 3422 w 5482"/>
                <a:gd name="T51" fmla="*/ 6872 h 6924"/>
                <a:gd name="T52" fmla="*/ 3627 w 5482"/>
                <a:gd name="T53" fmla="*/ 6828 h 6924"/>
                <a:gd name="T54" fmla="*/ 3663 w 5482"/>
                <a:gd name="T55" fmla="*/ 6491 h 6924"/>
                <a:gd name="T56" fmla="*/ 3517 w 5482"/>
                <a:gd name="T57" fmla="*/ 6133 h 6924"/>
                <a:gd name="T58" fmla="*/ 3407 w 5482"/>
                <a:gd name="T59" fmla="*/ 5686 h 6924"/>
                <a:gd name="T60" fmla="*/ 3392 w 5482"/>
                <a:gd name="T61" fmla="*/ 5224 h 6924"/>
                <a:gd name="T62" fmla="*/ 3561 w 5482"/>
                <a:gd name="T63" fmla="*/ 4843 h 6924"/>
                <a:gd name="T64" fmla="*/ 3927 w 5482"/>
                <a:gd name="T65" fmla="*/ 4741 h 6924"/>
                <a:gd name="T66" fmla="*/ 4227 w 5482"/>
                <a:gd name="T67" fmla="*/ 4660 h 6924"/>
                <a:gd name="T68" fmla="*/ 4594 w 5482"/>
                <a:gd name="T69" fmla="*/ 4521 h 6924"/>
                <a:gd name="T70" fmla="*/ 4997 w 5482"/>
                <a:gd name="T71" fmla="*/ 4491 h 6924"/>
                <a:gd name="T72" fmla="*/ 5283 w 5482"/>
                <a:gd name="T73" fmla="*/ 4447 h 6924"/>
                <a:gd name="T74" fmla="*/ 5400 w 5482"/>
                <a:gd name="T75" fmla="*/ 3949 h 6924"/>
                <a:gd name="T76" fmla="*/ 5034 w 5482"/>
                <a:gd name="T77" fmla="*/ 3641 h 6924"/>
                <a:gd name="T78" fmla="*/ 4653 w 5482"/>
                <a:gd name="T79" fmla="*/ 3473 h 6924"/>
                <a:gd name="T80" fmla="*/ 4242 w 5482"/>
                <a:gd name="T81" fmla="*/ 3422 h 6924"/>
                <a:gd name="T82" fmla="*/ 3876 w 5482"/>
                <a:gd name="T83" fmla="*/ 3348 h 6924"/>
                <a:gd name="T84" fmla="*/ 3429 w 5482"/>
                <a:gd name="T85" fmla="*/ 2901 h 6924"/>
                <a:gd name="T86" fmla="*/ 3465 w 5482"/>
                <a:gd name="T87" fmla="*/ 2462 h 6924"/>
                <a:gd name="T88" fmla="*/ 3590 w 5482"/>
                <a:gd name="T89" fmla="*/ 1817 h 6924"/>
                <a:gd name="T90" fmla="*/ 3268 w 5482"/>
                <a:gd name="T91" fmla="*/ 1736 h 6924"/>
                <a:gd name="T92" fmla="*/ 3268 w 5482"/>
                <a:gd name="T93" fmla="*/ 1384 h 6924"/>
                <a:gd name="T94" fmla="*/ 3290 w 5482"/>
                <a:gd name="T95" fmla="*/ 879 h 6924"/>
                <a:gd name="T96" fmla="*/ 3165 w 5482"/>
                <a:gd name="T97" fmla="*/ 586 h 6924"/>
                <a:gd name="T98" fmla="*/ 2689 w 5482"/>
                <a:gd name="T99" fmla="*/ 483 h 6924"/>
                <a:gd name="T100" fmla="*/ 2396 w 5482"/>
                <a:gd name="T101" fmla="*/ 205 h 6924"/>
                <a:gd name="T102" fmla="*/ 2125 w 5482"/>
                <a:gd name="T103" fmla="*/ 43 h 6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2" h="6924">
                  <a:moveTo>
                    <a:pt x="1956" y="146"/>
                  </a:moveTo>
                  <a:lnTo>
                    <a:pt x="1956" y="146"/>
                  </a:lnTo>
                  <a:cubicBezTo>
                    <a:pt x="1927" y="168"/>
                    <a:pt x="1890" y="124"/>
                    <a:pt x="1890" y="124"/>
                  </a:cubicBezTo>
                  <a:cubicBezTo>
                    <a:pt x="1890" y="124"/>
                    <a:pt x="1861" y="219"/>
                    <a:pt x="1824" y="271"/>
                  </a:cubicBezTo>
                  <a:cubicBezTo>
                    <a:pt x="1795" y="322"/>
                    <a:pt x="1861" y="351"/>
                    <a:pt x="1817" y="359"/>
                  </a:cubicBezTo>
                  <a:cubicBezTo>
                    <a:pt x="1780" y="373"/>
                    <a:pt x="1751" y="395"/>
                    <a:pt x="1707" y="432"/>
                  </a:cubicBezTo>
                  <a:cubicBezTo>
                    <a:pt x="1663" y="461"/>
                    <a:pt x="1612" y="491"/>
                    <a:pt x="1582" y="520"/>
                  </a:cubicBezTo>
                  <a:cubicBezTo>
                    <a:pt x="1546" y="556"/>
                    <a:pt x="1502" y="556"/>
                    <a:pt x="1443" y="571"/>
                  </a:cubicBezTo>
                  <a:cubicBezTo>
                    <a:pt x="1384" y="593"/>
                    <a:pt x="1392" y="586"/>
                    <a:pt x="1363" y="593"/>
                  </a:cubicBezTo>
                  <a:cubicBezTo>
                    <a:pt x="1326" y="600"/>
                    <a:pt x="1260" y="534"/>
                    <a:pt x="1209" y="505"/>
                  </a:cubicBezTo>
                  <a:cubicBezTo>
                    <a:pt x="1157" y="483"/>
                    <a:pt x="1150" y="505"/>
                    <a:pt x="1121" y="520"/>
                  </a:cubicBezTo>
                  <a:cubicBezTo>
                    <a:pt x="1099" y="542"/>
                    <a:pt x="1040" y="468"/>
                    <a:pt x="1040" y="468"/>
                  </a:cubicBezTo>
                  <a:cubicBezTo>
                    <a:pt x="1040" y="468"/>
                    <a:pt x="915" y="491"/>
                    <a:pt x="857" y="498"/>
                  </a:cubicBezTo>
                  <a:cubicBezTo>
                    <a:pt x="798" y="505"/>
                    <a:pt x="806" y="571"/>
                    <a:pt x="784" y="615"/>
                  </a:cubicBezTo>
                  <a:cubicBezTo>
                    <a:pt x="754" y="659"/>
                    <a:pt x="740" y="666"/>
                    <a:pt x="681" y="696"/>
                  </a:cubicBezTo>
                  <a:cubicBezTo>
                    <a:pt x="622" y="718"/>
                    <a:pt x="542" y="696"/>
                    <a:pt x="461" y="703"/>
                  </a:cubicBezTo>
                  <a:cubicBezTo>
                    <a:pt x="373" y="710"/>
                    <a:pt x="373" y="776"/>
                    <a:pt x="366" y="850"/>
                  </a:cubicBezTo>
                  <a:cubicBezTo>
                    <a:pt x="359" y="915"/>
                    <a:pt x="417" y="1040"/>
                    <a:pt x="425" y="1084"/>
                  </a:cubicBezTo>
                  <a:cubicBezTo>
                    <a:pt x="432" y="1128"/>
                    <a:pt x="527" y="1179"/>
                    <a:pt x="534" y="1209"/>
                  </a:cubicBezTo>
                  <a:cubicBezTo>
                    <a:pt x="534" y="1209"/>
                    <a:pt x="622" y="1289"/>
                    <a:pt x="644" y="1341"/>
                  </a:cubicBezTo>
                  <a:cubicBezTo>
                    <a:pt x="674" y="1392"/>
                    <a:pt x="688" y="1487"/>
                    <a:pt x="747" y="1450"/>
                  </a:cubicBezTo>
                  <a:cubicBezTo>
                    <a:pt x="806" y="1414"/>
                    <a:pt x="857" y="1443"/>
                    <a:pt x="842" y="1465"/>
                  </a:cubicBezTo>
                  <a:cubicBezTo>
                    <a:pt x="828" y="1494"/>
                    <a:pt x="791" y="1560"/>
                    <a:pt x="784" y="1604"/>
                  </a:cubicBezTo>
                  <a:cubicBezTo>
                    <a:pt x="776" y="1648"/>
                    <a:pt x="791" y="1700"/>
                    <a:pt x="813" y="1758"/>
                  </a:cubicBezTo>
                  <a:cubicBezTo>
                    <a:pt x="842" y="1817"/>
                    <a:pt x="915" y="1861"/>
                    <a:pt x="915" y="1861"/>
                  </a:cubicBezTo>
                  <a:cubicBezTo>
                    <a:pt x="915" y="1861"/>
                    <a:pt x="886" y="1861"/>
                    <a:pt x="828" y="1868"/>
                  </a:cubicBezTo>
                  <a:cubicBezTo>
                    <a:pt x="762" y="1875"/>
                    <a:pt x="776" y="1883"/>
                    <a:pt x="762" y="1949"/>
                  </a:cubicBezTo>
                  <a:cubicBezTo>
                    <a:pt x="754" y="2022"/>
                    <a:pt x="828" y="2088"/>
                    <a:pt x="886" y="2124"/>
                  </a:cubicBezTo>
                  <a:cubicBezTo>
                    <a:pt x="945" y="2154"/>
                    <a:pt x="974" y="2198"/>
                    <a:pt x="1040" y="2234"/>
                  </a:cubicBezTo>
                  <a:cubicBezTo>
                    <a:pt x="1099" y="2264"/>
                    <a:pt x="1040" y="2352"/>
                    <a:pt x="960" y="2366"/>
                  </a:cubicBezTo>
                  <a:cubicBezTo>
                    <a:pt x="886" y="2388"/>
                    <a:pt x="879" y="2403"/>
                    <a:pt x="923" y="2425"/>
                  </a:cubicBezTo>
                  <a:cubicBezTo>
                    <a:pt x="974" y="2454"/>
                    <a:pt x="952" y="2527"/>
                    <a:pt x="945" y="2572"/>
                  </a:cubicBezTo>
                  <a:cubicBezTo>
                    <a:pt x="938" y="2615"/>
                    <a:pt x="967" y="2645"/>
                    <a:pt x="1018" y="2689"/>
                  </a:cubicBezTo>
                  <a:cubicBezTo>
                    <a:pt x="1070" y="2733"/>
                    <a:pt x="1091" y="2747"/>
                    <a:pt x="1077" y="2777"/>
                  </a:cubicBezTo>
                  <a:cubicBezTo>
                    <a:pt x="1070" y="2799"/>
                    <a:pt x="996" y="2799"/>
                    <a:pt x="967" y="2828"/>
                  </a:cubicBezTo>
                  <a:cubicBezTo>
                    <a:pt x="945" y="2850"/>
                    <a:pt x="923" y="2909"/>
                    <a:pt x="1003" y="2931"/>
                  </a:cubicBezTo>
                  <a:cubicBezTo>
                    <a:pt x="1077" y="2945"/>
                    <a:pt x="1040" y="3011"/>
                    <a:pt x="1003" y="3062"/>
                  </a:cubicBezTo>
                  <a:cubicBezTo>
                    <a:pt x="967" y="3114"/>
                    <a:pt x="952" y="3136"/>
                    <a:pt x="886" y="3143"/>
                  </a:cubicBezTo>
                  <a:cubicBezTo>
                    <a:pt x="813" y="3150"/>
                    <a:pt x="798" y="3187"/>
                    <a:pt x="842" y="3224"/>
                  </a:cubicBezTo>
                  <a:cubicBezTo>
                    <a:pt x="886" y="3268"/>
                    <a:pt x="886" y="3297"/>
                    <a:pt x="813" y="3326"/>
                  </a:cubicBezTo>
                  <a:cubicBezTo>
                    <a:pt x="747" y="3363"/>
                    <a:pt x="703" y="3334"/>
                    <a:pt x="637" y="3355"/>
                  </a:cubicBezTo>
                  <a:cubicBezTo>
                    <a:pt x="571" y="3370"/>
                    <a:pt x="425" y="3363"/>
                    <a:pt x="351" y="3370"/>
                  </a:cubicBezTo>
                  <a:cubicBezTo>
                    <a:pt x="271" y="3377"/>
                    <a:pt x="249" y="3400"/>
                    <a:pt x="205" y="3458"/>
                  </a:cubicBezTo>
                  <a:cubicBezTo>
                    <a:pt x="161" y="3517"/>
                    <a:pt x="161" y="3495"/>
                    <a:pt x="95" y="3495"/>
                  </a:cubicBezTo>
                  <a:cubicBezTo>
                    <a:pt x="22" y="3495"/>
                    <a:pt x="36" y="3465"/>
                    <a:pt x="14" y="3524"/>
                  </a:cubicBezTo>
                  <a:cubicBezTo>
                    <a:pt x="0" y="3583"/>
                    <a:pt x="88" y="3612"/>
                    <a:pt x="146" y="3634"/>
                  </a:cubicBezTo>
                  <a:cubicBezTo>
                    <a:pt x="205" y="3663"/>
                    <a:pt x="197" y="3678"/>
                    <a:pt x="161" y="3722"/>
                  </a:cubicBezTo>
                  <a:cubicBezTo>
                    <a:pt x="124" y="3759"/>
                    <a:pt x="161" y="3773"/>
                    <a:pt x="212" y="3810"/>
                  </a:cubicBezTo>
                  <a:cubicBezTo>
                    <a:pt x="263" y="3854"/>
                    <a:pt x="220" y="3912"/>
                    <a:pt x="168" y="3964"/>
                  </a:cubicBezTo>
                  <a:cubicBezTo>
                    <a:pt x="117" y="4015"/>
                    <a:pt x="110" y="4015"/>
                    <a:pt x="88" y="4088"/>
                  </a:cubicBezTo>
                  <a:cubicBezTo>
                    <a:pt x="58" y="4154"/>
                    <a:pt x="102" y="4250"/>
                    <a:pt x="117" y="4301"/>
                  </a:cubicBezTo>
                  <a:cubicBezTo>
                    <a:pt x="139" y="4345"/>
                    <a:pt x="190" y="4396"/>
                    <a:pt x="241" y="4440"/>
                  </a:cubicBezTo>
                  <a:cubicBezTo>
                    <a:pt x="285" y="4484"/>
                    <a:pt x="278" y="4565"/>
                    <a:pt x="285" y="4638"/>
                  </a:cubicBezTo>
                  <a:cubicBezTo>
                    <a:pt x="315" y="4711"/>
                    <a:pt x="315" y="4711"/>
                    <a:pt x="315" y="4711"/>
                  </a:cubicBezTo>
                  <a:cubicBezTo>
                    <a:pt x="322" y="4704"/>
                    <a:pt x="329" y="4696"/>
                    <a:pt x="351" y="4696"/>
                  </a:cubicBezTo>
                  <a:cubicBezTo>
                    <a:pt x="403" y="4704"/>
                    <a:pt x="491" y="4674"/>
                    <a:pt x="527" y="4689"/>
                  </a:cubicBezTo>
                  <a:cubicBezTo>
                    <a:pt x="564" y="4696"/>
                    <a:pt x="615" y="4696"/>
                    <a:pt x="637" y="4726"/>
                  </a:cubicBezTo>
                  <a:cubicBezTo>
                    <a:pt x="666" y="4748"/>
                    <a:pt x="688" y="4792"/>
                    <a:pt x="725" y="4784"/>
                  </a:cubicBezTo>
                  <a:cubicBezTo>
                    <a:pt x="762" y="4777"/>
                    <a:pt x="762" y="4792"/>
                    <a:pt x="791" y="4792"/>
                  </a:cubicBezTo>
                  <a:cubicBezTo>
                    <a:pt x="820" y="4792"/>
                    <a:pt x="857" y="4872"/>
                    <a:pt x="791" y="4872"/>
                  </a:cubicBezTo>
                  <a:cubicBezTo>
                    <a:pt x="732" y="4880"/>
                    <a:pt x="740" y="4902"/>
                    <a:pt x="762" y="4938"/>
                  </a:cubicBezTo>
                  <a:cubicBezTo>
                    <a:pt x="784" y="4975"/>
                    <a:pt x="842" y="5012"/>
                    <a:pt x="842" y="5034"/>
                  </a:cubicBezTo>
                  <a:cubicBezTo>
                    <a:pt x="850" y="5055"/>
                    <a:pt x="820" y="5100"/>
                    <a:pt x="842" y="5122"/>
                  </a:cubicBezTo>
                  <a:cubicBezTo>
                    <a:pt x="864" y="5143"/>
                    <a:pt x="901" y="5195"/>
                    <a:pt x="901" y="5224"/>
                  </a:cubicBezTo>
                  <a:cubicBezTo>
                    <a:pt x="901" y="5253"/>
                    <a:pt x="901" y="5297"/>
                    <a:pt x="901" y="5334"/>
                  </a:cubicBezTo>
                  <a:cubicBezTo>
                    <a:pt x="901" y="5378"/>
                    <a:pt x="915" y="5407"/>
                    <a:pt x="945" y="5422"/>
                  </a:cubicBezTo>
                  <a:cubicBezTo>
                    <a:pt x="974" y="5429"/>
                    <a:pt x="1003" y="5429"/>
                    <a:pt x="1047" y="5415"/>
                  </a:cubicBezTo>
                  <a:cubicBezTo>
                    <a:pt x="1091" y="5400"/>
                    <a:pt x="1099" y="5378"/>
                    <a:pt x="1135" y="5400"/>
                  </a:cubicBezTo>
                  <a:cubicBezTo>
                    <a:pt x="1165" y="5415"/>
                    <a:pt x="1231" y="5451"/>
                    <a:pt x="1260" y="5466"/>
                  </a:cubicBezTo>
                  <a:cubicBezTo>
                    <a:pt x="1289" y="5473"/>
                    <a:pt x="1311" y="5481"/>
                    <a:pt x="1341" y="5466"/>
                  </a:cubicBezTo>
                  <a:cubicBezTo>
                    <a:pt x="1363" y="5451"/>
                    <a:pt x="1363" y="5481"/>
                    <a:pt x="1392" y="5473"/>
                  </a:cubicBezTo>
                  <a:cubicBezTo>
                    <a:pt x="1421" y="5473"/>
                    <a:pt x="1421" y="5444"/>
                    <a:pt x="1465" y="5451"/>
                  </a:cubicBezTo>
                  <a:cubicBezTo>
                    <a:pt x="1502" y="5451"/>
                    <a:pt x="1509" y="5488"/>
                    <a:pt x="1553" y="5473"/>
                  </a:cubicBezTo>
                  <a:cubicBezTo>
                    <a:pt x="1597" y="5466"/>
                    <a:pt x="1597" y="5451"/>
                    <a:pt x="1626" y="5451"/>
                  </a:cubicBezTo>
                  <a:cubicBezTo>
                    <a:pt x="1656" y="5451"/>
                    <a:pt x="1634" y="5488"/>
                    <a:pt x="1670" y="5495"/>
                  </a:cubicBezTo>
                  <a:cubicBezTo>
                    <a:pt x="1714" y="5502"/>
                    <a:pt x="1729" y="5502"/>
                    <a:pt x="1773" y="5510"/>
                  </a:cubicBezTo>
                  <a:cubicBezTo>
                    <a:pt x="1817" y="5517"/>
                    <a:pt x="1824" y="5554"/>
                    <a:pt x="1810" y="5583"/>
                  </a:cubicBezTo>
                  <a:cubicBezTo>
                    <a:pt x="1787" y="5612"/>
                    <a:pt x="1795" y="5627"/>
                    <a:pt x="1839" y="5649"/>
                  </a:cubicBezTo>
                  <a:cubicBezTo>
                    <a:pt x="1875" y="5664"/>
                    <a:pt x="1883" y="5671"/>
                    <a:pt x="1897" y="5700"/>
                  </a:cubicBezTo>
                  <a:cubicBezTo>
                    <a:pt x="1912" y="5737"/>
                    <a:pt x="1927" y="5752"/>
                    <a:pt x="1963" y="5774"/>
                  </a:cubicBezTo>
                  <a:cubicBezTo>
                    <a:pt x="1993" y="5795"/>
                    <a:pt x="2007" y="5795"/>
                    <a:pt x="1963" y="5847"/>
                  </a:cubicBezTo>
                  <a:cubicBezTo>
                    <a:pt x="1912" y="5898"/>
                    <a:pt x="1905" y="5979"/>
                    <a:pt x="1875" y="5979"/>
                  </a:cubicBezTo>
                  <a:cubicBezTo>
                    <a:pt x="1846" y="5979"/>
                    <a:pt x="1832" y="5964"/>
                    <a:pt x="1795" y="5986"/>
                  </a:cubicBezTo>
                  <a:cubicBezTo>
                    <a:pt x="1765" y="6008"/>
                    <a:pt x="1751" y="6023"/>
                    <a:pt x="1787" y="6052"/>
                  </a:cubicBezTo>
                  <a:cubicBezTo>
                    <a:pt x="1817" y="6074"/>
                    <a:pt x="1861" y="6089"/>
                    <a:pt x="1897" y="6096"/>
                  </a:cubicBezTo>
                  <a:cubicBezTo>
                    <a:pt x="1934" y="6103"/>
                    <a:pt x="1978" y="6125"/>
                    <a:pt x="1993" y="6155"/>
                  </a:cubicBezTo>
                  <a:cubicBezTo>
                    <a:pt x="2000" y="6191"/>
                    <a:pt x="2037" y="6235"/>
                    <a:pt x="2007" y="6257"/>
                  </a:cubicBezTo>
                  <a:cubicBezTo>
                    <a:pt x="1978" y="6279"/>
                    <a:pt x="1941" y="6286"/>
                    <a:pt x="1949" y="6322"/>
                  </a:cubicBezTo>
                  <a:cubicBezTo>
                    <a:pt x="1956" y="6352"/>
                    <a:pt x="1971" y="6373"/>
                    <a:pt x="1993" y="6388"/>
                  </a:cubicBezTo>
                  <a:cubicBezTo>
                    <a:pt x="2015" y="6403"/>
                    <a:pt x="2066" y="6440"/>
                    <a:pt x="2103" y="6425"/>
                  </a:cubicBezTo>
                  <a:cubicBezTo>
                    <a:pt x="2139" y="6418"/>
                    <a:pt x="2205" y="6395"/>
                    <a:pt x="2242" y="6395"/>
                  </a:cubicBezTo>
                  <a:cubicBezTo>
                    <a:pt x="2271" y="6395"/>
                    <a:pt x="2293" y="6432"/>
                    <a:pt x="2322" y="6432"/>
                  </a:cubicBezTo>
                  <a:cubicBezTo>
                    <a:pt x="2359" y="6432"/>
                    <a:pt x="2396" y="6425"/>
                    <a:pt x="2418" y="6425"/>
                  </a:cubicBezTo>
                  <a:cubicBezTo>
                    <a:pt x="2440" y="6418"/>
                    <a:pt x="2454" y="6476"/>
                    <a:pt x="2469" y="6498"/>
                  </a:cubicBezTo>
                  <a:cubicBezTo>
                    <a:pt x="2491" y="6520"/>
                    <a:pt x="2513" y="6549"/>
                    <a:pt x="2550" y="6564"/>
                  </a:cubicBezTo>
                  <a:cubicBezTo>
                    <a:pt x="2586" y="6571"/>
                    <a:pt x="2579" y="6615"/>
                    <a:pt x="2623" y="6608"/>
                  </a:cubicBezTo>
                  <a:cubicBezTo>
                    <a:pt x="2667" y="6601"/>
                    <a:pt x="2755" y="6608"/>
                    <a:pt x="2784" y="6593"/>
                  </a:cubicBezTo>
                  <a:cubicBezTo>
                    <a:pt x="2813" y="6571"/>
                    <a:pt x="2843" y="6549"/>
                    <a:pt x="2872" y="6571"/>
                  </a:cubicBezTo>
                  <a:cubicBezTo>
                    <a:pt x="2901" y="6593"/>
                    <a:pt x="2931" y="6667"/>
                    <a:pt x="2982" y="6667"/>
                  </a:cubicBezTo>
                  <a:cubicBezTo>
                    <a:pt x="3033" y="6667"/>
                    <a:pt x="3055" y="6681"/>
                    <a:pt x="3070" y="6725"/>
                  </a:cubicBezTo>
                  <a:cubicBezTo>
                    <a:pt x="3092" y="6762"/>
                    <a:pt x="3114" y="6821"/>
                    <a:pt x="3158" y="6828"/>
                  </a:cubicBezTo>
                  <a:cubicBezTo>
                    <a:pt x="3202" y="6828"/>
                    <a:pt x="3224" y="6850"/>
                    <a:pt x="3268" y="6828"/>
                  </a:cubicBezTo>
                  <a:cubicBezTo>
                    <a:pt x="3304" y="6799"/>
                    <a:pt x="3341" y="6799"/>
                    <a:pt x="3363" y="6828"/>
                  </a:cubicBezTo>
                  <a:cubicBezTo>
                    <a:pt x="3377" y="6850"/>
                    <a:pt x="3400" y="6886"/>
                    <a:pt x="3422" y="6872"/>
                  </a:cubicBezTo>
                  <a:cubicBezTo>
                    <a:pt x="3444" y="6850"/>
                    <a:pt x="3465" y="6813"/>
                    <a:pt x="3487" y="6813"/>
                  </a:cubicBezTo>
                  <a:cubicBezTo>
                    <a:pt x="3509" y="6813"/>
                    <a:pt x="3524" y="6835"/>
                    <a:pt x="3532" y="6850"/>
                  </a:cubicBezTo>
                  <a:cubicBezTo>
                    <a:pt x="3539" y="6872"/>
                    <a:pt x="3553" y="6923"/>
                    <a:pt x="3590" y="6901"/>
                  </a:cubicBezTo>
                  <a:cubicBezTo>
                    <a:pt x="3634" y="6872"/>
                    <a:pt x="3612" y="6864"/>
                    <a:pt x="3627" y="6828"/>
                  </a:cubicBezTo>
                  <a:cubicBezTo>
                    <a:pt x="3641" y="6784"/>
                    <a:pt x="3641" y="6777"/>
                    <a:pt x="3678" y="6747"/>
                  </a:cubicBezTo>
                  <a:cubicBezTo>
                    <a:pt x="3715" y="6725"/>
                    <a:pt x="3737" y="6689"/>
                    <a:pt x="3729" y="6652"/>
                  </a:cubicBezTo>
                  <a:cubicBezTo>
                    <a:pt x="3722" y="6623"/>
                    <a:pt x="3671" y="6623"/>
                    <a:pt x="3663" y="6593"/>
                  </a:cubicBezTo>
                  <a:cubicBezTo>
                    <a:pt x="3649" y="6557"/>
                    <a:pt x="3634" y="6527"/>
                    <a:pt x="3663" y="6491"/>
                  </a:cubicBezTo>
                  <a:cubicBezTo>
                    <a:pt x="3678" y="6469"/>
                    <a:pt x="3700" y="6432"/>
                    <a:pt x="3715" y="6403"/>
                  </a:cubicBezTo>
                  <a:cubicBezTo>
                    <a:pt x="3656" y="6410"/>
                    <a:pt x="3546" y="6388"/>
                    <a:pt x="3568" y="6352"/>
                  </a:cubicBezTo>
                  <a:cubicBezTo>
                    <a:pt x="3597" y="6322"/>
                    <a:pt x="3568" y="6279"/>
                    <a:pt x="3539" y="6279"/>
                  </a:cubicBezTo>
                  <a:cubicBezTo>
                    <a:pt x="3502" y="6279"/>
                    <a:pt x="3561" y="6184"/>
                    <a:pt x="3517" y="6133"/>
                  </a:cubicBezTo>
                  <a:cubicBezTo>
                    <a:pt x="3480" y="6081"/>
                    <a:pt x="3487" y="6052"/>
                    <a:pt x="3509" y="6023"/>
                  </a:cubicBezTo>
                  <a:cubicBezTo>
                    <a:pt x="3539" y="6001"/>
                    <a:pt x="3517" y="5964"/>
                    <a:pt x="3502" y="5928"/>
                  </a:cubicBezTo>
                  <a:cubicBezTo>
                    <a:pt x="3487" y="5898"/>
                    <a:pt x="3444" y="5928"/>
                    <a:pt x="3429" y="5847"/>
                  </a:cubicBezTo>
                  <a:cubicBezTo>
                    <a:pt x="3407" y="5759"/>
                    <a:pt x="3356" y="5708"/>
                    <a:pt x="3407" y="5686"/>
                  </a:cubicBezTo>
                  <a:cubicBezTo>
                    <a:pt x="3458" y="5656"/>
                    <a:pt x="3502" y="5649"/>
                    <a:pt x="3480" y="5576"/>
                  </a:cubicBezTo>
                  <a:cubicBezTo>
                    <a:pt x="3451" y="5495"/>
                    <a:pt x="3400" y="5429"/>
                    <a:pt x="3436" y="5393"/>
                  </a:cubicBezTo>
                  <a:cubicBezTo>
                    <a:pt x="3465" y="5363"/>
                    <a:pt x="3451" y="5312"/>
                    <a:pt x="3407" y="5312"/>
                  </a:cubicBezTo>
                  <a:cubicBezTo>
                    <a:pt x="3363" y="5312"/>
                    <a:pt x="3363" y="5283"/>
                    <a:pt x="3392" y="5224"/>
                  </a:cubicBezTo>
                  <a:cubicBezTo>
                    <a:pt x="3414" y="5165"/>
                    <a:pt x="3436" y="5165"/>
                    <a:pt x="3451" y="5136"/>
                  </a:cubicBezTo>
                  <a:cubicBezTo>
                    <a:pt x="3465" y="5114"/>
                    <a:pt x="3480" y="5048"/>
                    <a:pt x="3465" y="5012"/>
                  </a:cubicBezTo>
                  <a:cubicBezTo>
                    <a:pt x="3458" y="4975"/>
                    <a:pt x="3517" y="4953"/>
                    <a:pt x="3532" y="4924"/>
                  </a:cubicBezTo>
                  <a:cubicBezTo>
                    <a:pt x="3539" y="4902"/>
                    <a:pt x="3539" y="4858"/>
                    <a:pt x="3561" y="4843"/>
                  </a:cubicBezTo>
                  <a:cubicBezTo>
                    <a:pt x="3590" y="4828"/>
                    <a:pt x="3568" y="4887"/>
                    <a:pt x="3612" y="4872"/>
                  </a:cubicBezTo>
                  <a:cubicBezTo>
                    <a:pt x="3656" y="4865"/>
                    <a:pt x="3656" y="4850"/>
                    <a:pt x="3678" y="4828"/>
                  </a:cubicBezTo>
                  <a:cubicBezTo>
                    <a:pt x="3707" y="4799"/>
                    <a:pt x="3722" y="4755"/>
                    <a:pt x="3781" y="4755"/>
                  </a:cubicBezTo>
                  <a:cubicBezTo>
                    <a:pt x="3839" y="4755"/>
                    <a:pt x="3927" y="4741"/>
                    <a:pt x="3927" y="4741"/>
                  </a:cubicBezTo>
                  <a:cubicBezTo>
                    <a:pt x="3927" y="4741"/>
                    <a:pt x="3942" y="4704"/>
                    <a:pt x="3993" y="4704"/>
                  </a:cubicBezTo>
                  <a:cubicBezTo>
                    <a:pt x="4044" y="4704"/>
                    <a:pt x="4044" y="4741"/>
                    <a:pt x="4074" y="4741"/>
                  </a:cubicBezTo>
                  <a:cubicBezTo>
                    <a:pt x="4096" y="4741"/>
                    <a:pt x="4118" y="4726"/>
                    <a:pt x="4147" y="4696"/>
                  </a:cubicBezTo>
                  <a:cubicBezTo>
                    <a:pt x="4184" y="4674"/>
                    <a:pt x="4191" y="4674"/>
                    <a:pt x="4227" y="4660"/>
                  </a:cubicBezTo>
                  <a:cubicBezTo>
                    <a:pt x="4257" y="4653"/>
                    <a:pt x="4286" y="4653"/>
                    <a:pt x="4315" y="4653"/>
                  </a:cubicBezTo>
                  <a:cubicBezTo>
                    <a:pt x="4352" y="4653"/>
                    <a:pt x="4367" y="4653"/>
                    <a:pt x="4403" y="4601"/>
                  </a:cubicBezTo>
                  <a:cubicBezTo>
                    <a:pt x="4440" y="4550"/>
                    <a:pt x="4455" y="4499"/>
                    <a:pt x="4499" y="4491"/>
                  </a:cubicBezTo>
                  <a:cubicBezTo>
                    <a:pt x="4543" y="4484"/>
                    <a:pt x="4543" y="4528"/>
                    <a:pt x="4594" y="4521"/>
                  </a:cubicBezTo>
                  <a:cubicBezTo>
                    <a:pt x="4645" y="4513"/>
                    <a:pt x="4660" y="4499"/>
                    <a:pt x="4689" y="4462"/>
                  </a:cubicBezTo>
                  <a:cubicBezTo>
                    <a:pt x="4726" y="4418"/>
                    <a:pt x="4770" y="4396"/>
                    <a:pt x="4814" y="4418"/>
                  </a:cubicBezTo>
                  <a:cubicBezTo>
                    <a:pt x="4858" y="4433"/>
                    <a:pt x="4828" y="4499"/>
                    <a:pt x="4872" y="4499"/>
                  </a:cubicBezTo>
                  <a:cubicBezTo>
                    <a:pt x="4916" y="4499"/>
                    <a:pt x="4953" y="4535"/>
                    <a:pt x="4997" y="4491"/>
                  </a:cubicBezTo>
                  <a:cubicBezTo>
                    <a:pt x="5041" y="4447"/>
                    <a:pt x="5070" y="4411"/>
                    <a:pt x="5092" y="4418"/>
                  </a:cubicBezTo>
                  <a:cubicBezTo>
                    <a:pt x="5122" y="4425"/>
                    <a:pt x="5107" y="4499"/>
                    <a:pt x="5143" y="4499"/>
                  </a:cubicBezTo>
                  <a:cubicBezTo>
                    <a:pt x="5173" y="4499"/>
                    <a:pt x="5180" y="4491"/>
                    <a:pt x="5202" y="4513"/>
                  </a:cubicBezTo>
                  <a:cubicBezTo>
                    <a:pt x="5224" y="4491"/>
                    <a:pt x="5246" y="4469"/>
                    <a:pt x="5283" y="4447"/>
                  </a:cubicBezTo>
                  <a:cubicBezTo>
                    <a:pt x="5349" y="4411"/>
                    <a:pt x="5393" y="4396"/>
                    <a:pt x="5422" y="4345"/>
                  </a:cubicBezTo>
                  <a:cubicBezTo>
                    <a:pt x="5458" y="4301"/>
                    <a:pt x="5481" y="4227"/>
                    <a:pt x="5444" y="4205"/>
                  </a:cubicBezTo>
                  <a:cubicBezTo>
                    <a:pt x="5400" y="4176"/>
                    <a:pt x="5371" y="4125"/>
                    <a:pt x="5400" y="4074"/>
                  </a:cubicBezTo>
                  <a:cubicBezTo>
                    <a:pt x="5422" y="4022"/>
                    <a:pt x="5429" y="3971"/>
                    <a:pt x="5400" y="3949"/>
                  </a:cubicBezTo>
                  <a:cubicBezTo>
                    <a:pt x="5363" y="3920"/>
                    <a:pt x="5319" y="3898"/>
                    <a:pt x="5334" y="3854"/>
                  </a:cubicBezTo>
                  <a:cubicBezTo>
                    <a:pt x="5341" y="3810"/>
                    <a:pt x="5356" y="3700"/>
                    <a:pt x="5246" y="3736"/>
                  </a:cubicBezTo>
                  <a:cubicBezTo>
                    <a:pt x="5136" y="3773"/>
                    <a:pt x="5056" y="3722"/>
                    <a:pt x="5092" y="3685"/>
                  </a:cubicBezTo>
                  <a:cubicBezTo>
                    <a:pt x="5129" y="3649"/>
                    <a:pt x="5085" y="3641"/>
                    <a:pt x="5034" y="3641"/>
                  </a:cubicBezTo>
                  <a:cubicBezTo>
                    <a:pt x="4982" y="3641"/>
                    <a:pt x="4968" y="3634"/>
                    <a:pt x="4953" y="3590"/>
                  </a:cubicBezTo>
                  <a:cubicBezTo>
                    <a:pt x="4946" y="3546"/>
                    <a:pt x="4931" y="3510"/>
                    <a:pt x="4887" y="3539"/>
                  </a:cubicBezTo>
                  <a:cubicBezTo>
                    <a:pt x="4843" y="3575"/>
                    <a:pt x="4770" y="3612"/>
                    <a:pt x="4741" y="3531"/>
                  </a:cubicBezTo>
                  <a:cubicBezTo>
                    <a:pt x="4718" y="3458"/>
                    <a:pt x="4689" y="3465"/>
                    <a:pt x="4653" y="3473"/>
                  </a:cubicBezTo>
                  <a:cubicBezTo>
                    <a:pt x="4608" y="3480"/>
                    <a:pt x="4557" y="3451"/>
                    <a:pt x="4528" y="3414"/>
                  </a:cubicBezTo>
                  <a:cubicBezTo>
                    <a:pt x="4506" y="3377"/>
                    <a:pt x="4469" y="3422"/>
                    <a:pt x="4447" y="3385"/>
                  </a:cubicBezTo>
                  <a:cubicBezTo>
                    <a:pt x="4418" y="3355"/>
                    <a:pt x="4455" y="3312"/>
                    <a:pt x="4403" y="3326"/>
                  </a:cubicBezTo>
                  <a:cubicBezTo>
                    <a:pt x="4352" y="3348"/>
                    <a:pt x="4308" y="3385"/>
                    <a:pt x="4242" y="3422"/>
                  </a:cubicBezTo>
                  <a:cubicBezTo>
                    <a:pt x="4176" y="3458"/>
                    <a:pt x="4132" y="3487"/>
                    <a:pt x="4088" y="3429"/>
                  </a:cubicBezTo>
                  <a:cubicBezTo>
                    <a:pt x="4044" y="3370"/>
                    <a:pt x="4000" y="3334"/>
                    <a:pt x="3986" y="3304"/>
                  </a:cubicBezTo>
                  <a:cubicBezTo>
                    <a:pt x="3971" y="3268"/>
                    <a:pt x="3920" y="3282"/>
                    <a:pt x="3920" y="3282"/>
                  </a:cubicBezTo>
                  <a:cubicBezTo>
                    <a:pt x="3920" y="3282"/>
                    <a:pt x="3913" y="3363"/>
                    <a:pt x="3876" y="3348"/>
                  </a:cubicBezTo>
                  <a:cubicBezTo>
                    <a:pt x="3839" y="3326"/>
                    <a:pt x="3700" y="3238"/>
                    <a:pt x="3700" y="3238"/>
                  </a:cubicBezTo>
                  <a:cubicBezTo>
                    <a:pt x="3700" y="3238"/>
                    <a:pt x="3663" y="3224"/>
                    <a:pt x="3641" y="3158"/>
                  </a:cubicBezTo>
                  <a:cubicBezTo>
                    <a:pt x="3612" y="3092"/>
                    <a:pt x="3553" y="3084"/>
                    <a:pt x="3532" y="3048"/>
                  </a:cubicBezTo>
                  <a:cubicBezTo>
                    <a:pt x="3502" y="3011"/>
                    <a:pt x="3444" y="2960"/>
                    <a:pt x="3429" y="2901"/>
                  </a:cubicBezTo>
                  <a:cubicBezTo>
                    <a:pt x="3407" y="2843"/>
                    <a:pt x="3407" y="2799"/>
                    <a:pt x="3451" y="2747"/>
                  </a:cubicBezTo>
                  <a:cubicBezTo>
                    <a:pt x="3495" y="2696"/>
                    <a:pt x="3502" y="2725"/>
                    <a:pt x="3539" y="2696"/>
                  </a:cubicBezTo>
                  <a:cubicBezTo>
                    <a:pt x="3568" y="2674"/>
                    <a:pt x="3509" y="2645"/>
                    <a:pt x="3480" y="2615"/>
                  </a:cubicBezTo>
                  <a:cubicBezTo>
                    <a:pt x="3444" y="2579"/>
                    <a:pt x="3451" y="2550"/>
                    <a:pt x="3465" y="2462"/>
                  </a:cubicBezTo>
                  <a:cubicBezTo>
                    <a:pt x="3487" y="2374"/>
                    <a:pt x="3546" y="2352"/>
                    <a:pt x="3553" y="2308"/>
                  </a:cubicBezTo>
                  <a:cubicBezTo>
                    <a:pt x="3561" y="2264"/>
                    <a:pt x="3539" y="2234"/>
                    <a:pt x="3532" y="2183"/>
                  </a:cubicBezTo>
                  <a:cubicBezTo>
                    <a:pt x="3517" y="2132"/>
                    <a:pt x="3509" y="1985"/>
                    <a:pt x="3546" y="1941"/>
                  </a:cubicBezTo>
                  <a:cubicBezTo>
                    <a:pt x="3575" y="1897"/>
                    <a:pt x="3619" y="1846"/>
                    <a:pt x="3590" y="1817"/>
                  </a:cubicBezTo>
                  <a:cubicBezTo>
                    <a:pt x="3553" y="1780"/>
                    <a:pt x="3517" y="1824"/>
                    <a:pt x="3480" y="1795"/>
                  </a:cubicBezTo>
                  <a:cubicBezTo>
                    <a:pt x="3436" y="1773"/>
                    <a:pt x="3451" y="1685"/>
                    <a:pt x="3429" y="1677"/>
                  </a:cubicBezTo>
                  <a:cubicBezTo>
                    <a:pt x="3400" y="1670"/>
                    <a:pt x="3400" y="1670"/>
                    <a:pt x="3363" y="1707"/>
                  </a:cubicBezTo>
                  <a:cubicBezTo>
                    <a:pt x="3334" y="1736"/>
                    <a:pt x="3275" y="1787"/>
                    <a:pt x="3268" y="1736"/>
                  </a:cubicBezTo>
                  <a:cubicBezTo>
                    <a:pt x="3253" y="1685"/>
                    <a:pt x="3275" y="1685"/>
                    <a:pt x="3290" y="1663"/>
                  </a:cubicBezTo>
                  <a:cubicBezTo>
                    <a:pt x="3304" y="1634"/>
                    <a:pt x="3224" y="1626"/>
                    <a:pt x="3224" y="1626"/>
                  </a:cubicBezTo>
                  <a:cubicBezTo>
                    <a:pt x="3224" y="1626"/>
                    <a:pt x="3231" y="1597"/>
                    <a:pt x="3246" y="1546"/>
                  </a:cubicBezTo>
                  <a:cubicBezTo>
                    <a:pt x="3268" y="1494"/>
                    <a:pt x="3246" y="1406"/>
                    <a:pt x="3268" y="1384"/>
                  </a:cubicBezTo>
                  <a:cubicBezTo>
                    <a:pt x="3282" y="1355"/>
                    <a:pt x="3334" y="1348"/>
                    <a:pt x="3348" y="1318"/>
                  </a:cubicBezTo>
                  <a:cubicBezTo>
                    <a:pt x="3363" y="1296"/>
                    <a:pt x="3392" y="1231"/>
                    <a:pt x="3348" y="1143"/>
                  </a:cubicBezTo>
                  <a:cubicBezTo>
                    <a:pt x="3304" y="1055"/>
                    <a:pt x="3275" y="1025"/>
                    <a:pt x="3297" y="981"/>
                  </a:cubicBezTo>
                  <a:cubicBezTo>
                    <a:pt x="3326" y="937"/>
                    <a:pt x="3297" y="915"/>
                    <a:pt x="3290" y="879"/>
                  </a:cubicBezTo>
                  <a:cubicBezTo>
                    <a:pt x="3282" y="850"/>
                    <a:pt x="3312" y="813"/>
                    <a:pt x="3356" y="784"/>
                  </a:cubicBezTo>
                  <a:cubicBezTo>
                    <a:pt x="3400" y="762"/>
                    <a:pt x="3385" y="710"/>
                    <a:pt x="3363" y="666"/>
                  </a:cubicBezTo>
                  <a:cubicBezTo>
                    <a:pt x="3348" y="622"/>
                    <a:pt x="3275" y="534"/>
                    <a:pt x="3238" y="520"/>
                  </a:cubicBezTo>
                  <a:cubicBezTo>
                    <a:pt x="3202" y="512"/>
                    <a:pt x="3202" y="564"/>
                    <a:pt x="3165" y="586"/>
                  </a:cubicBezTo>
                  <a:cubicBezTo>
                    <a:pt x="3121" y="600"/>
                    <a:pt x="3128" y="542"/>
                    <a:pt x="3114" y="505"/>
                  </a:cubicBezTo>
                  <a:cubicBezTo>
                    <a:pt x="3092" y="468"/>
                    <a:pt x="3092" y="520"/>
                    <a:pt x="3041" y="512"/>
                  </a:cubicBezTo>
                  <a:cubicBezTo>
                    <a:pt x="2989" y="505"/>
                    <a:pt x="2916" y="491"/>
                    <a:pt x="2887" y="498"/>
                  </a:cubicBezTo>
                  <a:cubicBezTo>
                    <a:pt x="2865" y="505"/>
                    <a:pt x="2755" y="512"/>
                    <a:pt x="2689" y="483"/>
                  </a:cubicBezTo>
                  <a:cubicBezTo>
                    <a:pt x="2615" y="446"/>
                    <a:pt x="2542" y="432"/>
                    <a:pt x="2527" y="403"/>
                  </a:cubicBezTo>
                  <a:cubicBezTo>
                    <a:pt x="2506" y="381"/>
                    <a:pt x="2527" y="344"/>
                    <a:pt x="2542" y="307"/>
                  </a:cubicBezTo>
                  <a:cubicBezTo>
                    <a:pt x="2557" y="278"/>
                    <a:pt x="2506" y="249"/>
                    <a:pt x="2462" y="278"/>
                  </a:cubicBezTo>
                  <a:cubicBezTo>
                    <a:pt x="2425" y="300"/>
                    <a:pt x="2396" y="205"/>
                    <a:pt x="2396" y="205"/>
                  </a:cubicBezTo>
                  <a:cubicBezTo>
                    <a:pt x="2352" y="153"/>
                    <a:pt x="2337" y="146"/>
                    <a:pt x="2293" y="175"/>
                  </a:cubicBezTo>
                  <a:cubicBezTo>
                    <a:pt x="2249" y="197"/>
                    <a:pt x="2220" y="227"/>
                    <a:pt x="2213" y="175"/>
                  </a:cubicBezTo>
                  <a:cubicBezTo>
                    <a:pt x="2205" y="124"/>
                    <a:pt x="2191" y="124"/>
                    <a:pt x="2154" y="117"/>
                  </a:cubicBezTo>
                  <a:cubicBezTo>
                    <a:pt x="2110" y="109"/>
                    <a:pt x="2110" y="80"/>
                    <a:pt x="2125" y="43"/>
                  </a:cubicBezTo>
                  <a:cubicBezTo>
                    <a:pt x="2139" y="14"/>
                    <a:pt x="2117" y="0"/>
                    <a:pt x="2073" y="0"/>
                  </a:cubicBezTo>
                  <a:cubicBezTo>
                    <a:pt x="2051" y="22"/>
                    <a:pt x="2022" y="51"/>
                    <a:pt x="2022" y="73"/>
                  </a:cubicBezTo>
                  <a:cubicBezTo>
                    <a:pt x="2022" y="109"/>
                    <a:pt x="1978" y="131"/>
                    <a:pt x="1956" y="146"/>
                  </a:cubicBezTo>
                </a:path>
              </a:pathLst>
            </a:custGeom>
            <a:solidFill>
              <a:schemeClr val="bg1">
                <a:lumMod val="75000"/>
              </a:schemeClr>
            </a:solid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1040" name="Freeform 16"/>
            <p:cNvSpPr>
              <a:spLocks noChangeArrowheads="1"/>
            </p:cNvSpPr>
            <p:nvPr/>
          </p:nvSpPr>
          <p:spPr bwMode="auto">
            <a:xfrm>
              <a:off x="4094384" y="4059044"/>
              <a:ext cx="3810138" cy="3310390"/>
            </a:xfrm>
            <a:custGeom>
              <a:avLst/>
              <a:gdLst>
                <a:gd name="T0" fmla="*/ 3153683 w 9914"/>
                <a:gd name="T1" fmla="*/ 905904 h 8714"/>
                <a:gd name="T2" fmla="*/ 2982120 w 9914"/>
                <a:gd name="T3" fmla="*/ 765721 h 8714"/>
                <a:gd name="T4" fmla="*/ 2759055 w 9914"/>
                <a:gd name="T5" fmla="*/ 647027 h 8714"/>
                <a:gd name="T6" fmla="*/ 2575118 w 9914"/>
                <a:gd name="T7" fmla="*/ 578919 h 8714"/>
                <a:gd name="T8" fmla="*/ 2345364 w 9914"/>
                <a:gd name="T9" fmla="*/ 557098 h 8714"/>
                <a:gd name="T10" fmla="*/ 2163768 w 9914"/>
                <a:gd name="T11" fmla="*/ 501554 h 8714"/>
                <a:gd name="T12" fmla="*/ 1980165 w 9914"/>
                <a:gd name="T13" fmla="*/ 361039 h 8714"/>
                <a:gd name="T14" fmla="*/ 1759441 w 9914"/>
                <a:gd name="T15" fmla="*/ 82325 h 8714"/>
                <a:gd name="T16" fmla="*/ 1313645 w 9914"/>
                <a:gd name="T17" fmla="*/ 31409 h 8714"/>
                <a:gd name="T18" fmla="*/ 1262142 w 9914"/>
                <a:gd name="T19" fmla="*/ 438405 h 8714"/>
                <a:gd name="T20" fmla="*/ 1058808 w 9914"/>
                <a:gd name="T21" fmla="*/ 356080 h 8714"/>
                <a:gd name="T22" fmla="*/ 1024362 w 9914"/>
                <a:gd name="T23" fmla="*/ 547510 h 8714"/>
                <a:gd name="T24" fmla="*/ 967843 w 9914"/>
                <a:gd name="T25" fmla="*/ 297890 h 8714"/>
                <a:gd name="T26" fmla="*/ 700967 w 9914"/>
                <a:gd name="T27" fmla="*/ 225154 h 8714"/>
                <a:gd name="T28" fmla="*/ 318713 w 9914"/>
                <a:gd name="T29" fmla="*/ 387489 h 8714"/>
                <a:gd name="T30" fmla="*/ 387271 w 9914"/>
                <a:gd name="T31" fmla="*/ 622561 h 8714"/>
                <a:gd name="T32" fmla="*/ 357841 w 9914"/>
                <a:gd name="T33" fmla="*/ 881769 h 8714"/>
                <a:gd name="T34" fmla="*/ 220724 w 9914"/>
                <a:gd name="T35" fmla="*/ 1388282 h 8714"/>
                <a:gd name="T36" fmla="*/ 27089 w 9914"/>
                <a:gd name="T37" fmla="*/ 1463333 h 8714"/>
                <a:gd name="T38" fmla="*/ 206009 w 9914"/>
                <a:gd name="T39" fmla="*/ 1574753 h 8714"/>
                <a:gd name="T40" fmla="*/ 240121 w 9914"/>
                <a:gd name="T41" fmla="*/ 1821727 h 8714"/>
                <a:gd name="T42" fmla="*/ 580906 w 9914"/>
                <a:gd name="T43" fmla="*/ 1678898 h 8714"/>
                <a:gd name="T44" fmla="*/ 671537 w 9914"/>
                <a:gd name="T45" fmla="*/ 1598888 h 8714"/>
                <a:gd name="T46" fmla="*/ 833402 w 9914"/>
                <a:gd name="T47" fmla="*/ 1688486 h 8714"/>
                <a:gd name="T48" fmla="*/ 823369 w 9914"/>
                <a:gd name="T49" fmla="*/ 1858096 h 8714"/>
                <a:gd name="T50" fmla="*/ 816011 w 9914"/>
                <a:gd name="T51" fmla="*/ 1996296 h 8714"/>
                <a:gd name="T52" fmla="*/ 994932 w 9914"/>
                <a:gd name="T53" fmla="*/ 2015802 h 8714"/>
                <a:gd name="T54" fmla="*/ 1181210 w 9914"/>
                <a:gd name="T55" fmla="*/ 1933147 h 8714"/>
                <a:gd name="T56" fmla="*/ 1183551 w 9914"/>
                <a:gd name="T57" fmla="*/ 1710308 h 8714"/>
                <a:gd name="T58" fmla="*/ 1195925 w 9914"/>
                <a:gd name="T59" fmla="*/ 1591614 h 8714"/>
                <a:gd name="T60" fmla="*/ 1345416 w 9914"/>
                <a:gd name="T61" fmla="*/ 1523837 h 8714"/>
                <a:gd name="T62" fmla="*/ 1539051 w 9914"/>
                <a:gd name="T63" fmla="*/ 1637571 h 8714"/>
                <a:gd name="T64" fmla="*/ 1639380 w 9914"/>
                <a:gd name="T65" fmla="*/ 1627983 h 8714"/>
                <a:gd name="T66" fmla="*/ 1580520 w 9914"/>
                <a:gd name="T67" fmla="*/ 1824372 h 8714"/>
                <a:gd name="T68" fmla="*/ 1609950 w 9914"/>
                <a:gd name="T69" fmla="*/ 1945380 h 8714"/>
                <a:gd name="T70" fmla="*/ 1688542 w 9914"/>
                <a:gd name="T71" fmla="*/ 2110030 h 8714"/>
                <a:gd name="T72" fmla="*/ 1847731 w 9914"/>
                <a:gd name="T73" fmla="*/ 2250544 h 8714"/>
                <a:gd name="T74" fmla="*/ 1838032 w 9914"/>
                <a:gd name="T75" fmla="*/ 2444619 h 8714"/>
                <a:gd name="T76" fmla="*/ 1958093 w 9914"/>
                <a:gd name="T77" fmla="*/ 2505123 h 8714"/>
                <a:gd name="T78" fmla="*/ 1994880 w 9914"/>
                <a:gd name="T79" fmla="*/ 2592076 h 8714"/>
                <a:gd name="T80" fmla="*/ 1980165 w 9914"/>
                <a:gd name="T81" fmla="*/ 2754412 h 8714"/>
                <a:gd name="T82" fmla="*/ 2085511 w 9914"/>
                <a:gd name="T83" fmla="*/ 2836737 h 8714"/>
                <a:gd name="T84" fmla="*/ 2154069 w 9914"/>
                <a:gd name="T85" fmla="*/ 2769290 h 8714"/>
                <a:gd name="T86" fmla="*/ 2296203 w 9914"/>
                <a:gd name="T87" fmla="*/ 2715729 h 8714"/>
                <a:gd name="T88" fmla="*/ 2462749 w 9914"/>
                <a:gd name="T89" fmla="*/ 2633404 h 8714"/>
                <a:gd name="T90" fmla="*/ 2599866 w 9914"/>
                <a:gd name="T91" fmla="*/ 2558353 h 8714"/>
                <a:gd name="T92" fmla="*/ 2692838 w 9914"/>
                <a:gd name="T93" fmla="*/ 2517025 h 8714"/>
                <a:gd name="T94" fmla="*/ 2661067 w 9914"/>
                <a:gd name="T95" fmla="*/ 2342787 h 8714"/>
                <a:gd name="T96" fmla="*/ 2670765 w 9914"/>
                <a:gd name="T97" fmla="*/ 2122263 h 8714"/>
                <a:gd name="T98" fmla="*/ 2834971 w 9914"/>
                <a:gd name="T99" fmla="*/ 2030019 h 8714"/>
                <a:gd name="T100" fmla="*/ 2957372 w 9914"/>
                <a:gd name="T101" fmla="*/ 1889835 h 8714"/>
                <a:gd name="T102" fmla="*/ 2930618 w 9914"/>
                <a:gd name="T103" fmla="*/ 1722541 h 8714"/>
                <a:gd name="T104" fmla="*/ 2898847 w 9914"/>
                <a:gd name="T105" fmla="*/ 1538384 h 8714"/>
                <a:gd name="T106" fmla="*/ 2871758 w 9914"/>
                <a:gd name="T107" fmla="*/ 1400184 h 8714"/>
                <a:gd name="T108" fmla="*/ 2776111 w 9914"/>
                <a:gd name="T109" fmla="*/ 1153209 h 8714"/>
                <a:gd name="T110" fmla="*/ 2996835 w 9914"/>
                <a:gd name="T111" fmla="*/ 1092706 h 8714"/>
                <a:gd name="T112" fmla="*/ 3192812 w 9914"/>
                <a:gd name="T113" fmla="*/ 1063611 h 8714"/>
                <a:gd name="T114" fmla="*/ 3298158 w 9914"/>
                <a:gd name="T115" fmla="*/ 944918 h 8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14" h="8714">
                  <a:moveTo>
                    <a:pt x="9906" y="2777"/>
                  </a:moveTo>
                  <a:lnTo>
                    <a:pt x="9906" y="2777"/>
                  </a:lnTo>
                  <a:cubicBezTo>
                    <a:pt x="9855" y="2777"/>
                    <a:pt x="9833" y="2799"/>
                    <a:pt x="9767" y="2792"/>
                  </a:cubicBezTo>
                  <a:cubicBezTo>
                    <a:pt x="9708" y="2777"/>
                    <a:pt x="9664" y="2733"/>
                    <a:pt x="9598" y="2704"/>
                  </a:cubicBezTo>
                  <a:cubicBezTo>
                    <a:pt x="9532" y="2682"/>
                    <a:pt x="9474" y="2719"/>
                    <a:pt x="9430" y="2740"/>
                  </a:cubicBezTo>
                  <a:cubicBezTo>
                    <a:pt x="9386" y="2755"/>
                    <a:pt x="9342" y="2755"/>
                    <a:pt x="9305" y="2704"/>
                  </a:cubicBezTo>
                  <a:cubicBezTo>
                    <a:pt x="9261" y="2653"/>
                    <a:pt x="9195" y="2565"/>
                    <a:pt x="9239" y="2557"/>
                  </a:cubicBezTo>
                  <a:cubicBezTo>
                    <a:pt x="9195" y="2521"/>
                    <a:pt x="9115" y="2491"/>
                    <a:pt x="9056" y="2506"/>
                  </a:cubicBezTo>
                  <a:cubicBezTo>
                    <a:pt x="8975" y="2528"/>
                    <a:pt x="8975" y="2447"/>
                    <a:pt x="9027" y="2418"/>
                  </a:cubicBezTo>
                  <a:cubicBezTo>
                    <a:pt x="9078" y="2381"/>
                    <a:pt x="8968" y="2330"/>
                    <a:pt x="8917" y="2316"/>
                  </a:cubicBezTo>
                  <a:cubicBezTo>
                    <a:pt x="8865" y="2294"/>
                    <a:pt x="8778" y="2176"/>
                    <a:pt x="8755" y="2132"/>
                  </a:cubicBezTo>
                  <a:cubicBezTo>
                    <a:pt x="8741" y="2088"/>
                    <a:pt x="8682" y="2015"/>
                    <a:pt x="8638" y="1942"/>
                  </a:cubicBezTo>
                  <a:cubicBezTo>
                    <a:pt x="8594" y="1861"/>
                    <a:pt x="8572" y="1847"/>
                    <a:pt x="8506" y="1839"/>
                  </a:cubicBezTo>
                  <a:cubicBezTo>
                    <a:pt x="8433" y="1832"/>
                    <a:pt x="8426" y="1869"/>
                    <a:pt x="8382" y="1920"/>
                  </a:cubicBezTo>
                  <a:cubicBezTo>
                    <a:pt x="8338" y="1971"/>
                    <a:pt x="8294" y="1971"/>
                    <a:pt x="8250" y="1957"/>
                  </a:cubicBezTo>
                  <a:cubicBezTo>
                    <a:pt x="8206" y="1942"/>
                    <a:pt x="8140" y="1854"/>
                    <a:pt x="8111" y="1810"/>
                  </a:cubicBezTo>
                  <a:cubicBezTo>
                    <a:pt x="8089" y="1766"/>
                    <a:pt x="8060" y="1759"/>
                    <a:pt x="8015" y="1781"/>
                  </a:cubicBezTo>
                  <a:cubicBezTo>
                    <a:pt x="7986" y="1788"/>
                    <a:pt x="7935" y="1766"/>
                    <a:pt x="7905" y="1744"/>
                  </a:cubicBezTo>
                  <a:cubicBezTo>
                    <a:pt x="7891" y="1751"/>
                    <a:pt x="7869" y="1759"/>
                    <a:pt x="7854" y="1766"/>
                  </a:cubicBezTo>
                  <a:cubicBezTo>
                    <a:pt x="7818" y="1795"/>
                    <a:pt x="7752" y="1759"/>
                    <a:pt x="7700" y="1751"/>
                  </a:cubicBezTo>
                  <a:cubicBezTo>
                    <a:pt x="7650" y="1744"/>
                    <a:pt x="7570" y="1693"/>
                    <a:pt x="7533" y="1678"/>
                  </a:cubicBezTo>
                  <a:cubicBezTo>
                    <a:pt x="7504" y="1656"/>
                    <a:pt x="7408" y="1597"/>
                    <a:pt x="7364" y="1576"/>
                  </a:cubicBezTo>
                  <a:cubicBezTo>
                    <a:pt x="7320" y="1546"/>
                    <a:pt x="7291" y="1583"/>
                    <a:pt x="7240" y="1590"/>
                  </a:cubicBezTo>
                  <a:cubicBezTo>
                    <a:pt x="7189" y="1597"/>
                    <a:pt x="7181" y="1619"/>
                    <a:pt x="7144" y="1649"/>
                  </a:cubicBezTo>
                  <a:cubicBezTo>
                    <a:pt x="7108" y="1685"/>
                    <a:pt x="7079" y="1678"/>
                    <a:pt x="7013" y="1685"/>
                  </a:cubicBezTo>
                  <a:cubicBezTo>
                    <a:pt x="6954" y="1693"/>
                    <a:pt x="6881" y="1597"/>
                    <a:pt x="6837" y="1546"/>
                  </a:cubicBezTo>
                  <a:cubicBezTo>
                    <a:pt x="6793" y="1495"/>
                    <a:pt x="6778" y="1517"/>
                    <a:pt x="6727" y="1539"/>
                  </a:cubicBezTo>
                  <a:cubicBezTo>
                    <a:pt x="6675" y="1568"/>
                    <a:pt x="6668" y="1597"/>
                    <a:pt x="6624" y="1634"/>
                  </a:cubicBezTo>
                  <a:cubicBezTo>
                    <a:pt x="6580" y="1663"/>
                    <a:pt x="6522" y="1634"/>
                    <a:pt x="6507" y="1597"/>
                  </a:cubicBezTo>
                  <a:cubicBezTo>
                    <a:pt x="6492" y="1568"/>
                    <a:pt x="6507" y="1524"/>
                    <a:pt x="6470" y="1517"/>
                  </a:cubicBezTo>
                  <a:cubicBezTo>
                    <a:pt x="6441" y="1502"/>
                    <a:pt x="6412" y="1539"/>
                    <a:pt x="6368" y="1576"/>
                  </a:cubicBezTo>
                  <a:cubicBezTo>
                    <a:pt x="6324" y="1605"/>
                    <a:pt x="6302" y="1502"/>
                    <a:pt x="6265" y="1473"/>
                  </a:cubicBezTo>
                  <a:cubicBezTo>
                    <a:pt x="6236" y="1436"/>
                    <a:pt x="6243" y="1363"/>
                    <a:pt x="6251" y="1312"/>
                  </a:cubicBezTo>
                  <a:cubicBezTo>
                    <a:pt x="6258" y="1260"/>
                    <a:pt x="6214" y="1216"/>
                    <a:pt x="6177" y="1180"/>
                  </a:cubicBezTo>
                  <a:cubicBezTo>
                    <a:pt x="6133" y="1150"/>
                    <a:pt x="5994" y="1121"/>
                    <a:pt x="5921" y="1092"/>
                  </a:cubicBezTo>
                  <a:cubicBezTo>
                    <a:pt x="5840" y="1055"/>
                    <a:pt x="5730" y="879"/>
                    <a:pt x="5708" y="784"/>
                  </a:cubicBezTo>
                  <a:cubicBezTo>
                    <a:pt x="5679" y="689"/>
                    <a:pt x="5576" y="645"/>
                    <a:pt x="5540" y="594"/>
                  </a:cubicBezTo>
                  <a:cubicBezTo>
                    <a:pt x="5518" y="571"/>
                    <a:pt x="5459" y="476"/>
                    <a:pt x="5408" y="396"/>
                  </a:cubicBezTo>
                  <a:cubicBezTo>
                    <a:pt x="5415" y="410"/>
                    <a:pt x="5423" y="425"/>
                    <a:pt x="5423" y="425"/>
                  </a:cubicBezTo>
                  <a:cubicBezTo>
                    <a:pt x="5423" y="425"/>
                    <a:pt x="5342" y="308"/>
                    <a:pt x="5261" y="249"/>
                  </a:cubicBezTo>
                  <a:cubicBezTo>
                    <a:pt x="5181" y="198"/>
                    <a:pt x="5100" y="154"/>
                    <a:pt x="5012" y="161"/>
                  </a:cubicBezTo>
                  <a:cubicBezTo>
                    <a:pt x="4924" y="176"/>
                    <a:pt x="4829" y="161"/>
                    <a:pt x="4749" y="220"/>
                  </a:cubicBezTo>
                  <a:cubicBezTo>
                    <a:pt x="4675" y="278"/>
                    <a:pt x="4573" y="300"/>
                    <a:pt x="4448" y="278"/>
                  </a:cubicBezTo>
                  <a:cubicBezTo>
                    <a:pt x="4323" y="249"/>
                    <a:pt x="4243" y="308"/>
                    <a:pt x="4177" y="227"/>
                  </a:cubicBezTo>
                  <a:cubicBezTo>
                    <a:pt x="4104" y="154"/>
                    <a:pt x="4001" y="0"/>
                    <a:pt x="3928" y="95"/>
                  </a:cubicBezTo>
                  <a:cubicBezTo>
                    <a:pt x="3847" y="183"/>
                    <a:pt x="3789" y="249"/>
                    <a:pt x="3774" y="322"/>
                  </a:cubicBezTo>
                  <a:cubicBezTo>
                    <a:pt x="3767" y="388"/>
                    <a:pt x="3722" y="579"/>
                    <a:pt x="3671" y="659"/>
                  </a:cubicBezTo>
                  <a:cubicBezTo>
                    <a:pt x="3627" y="740"/>
                    <a:pt x="3664" y="901"/>
                    <a:pt x="3708" y="967"/>
                  </a:cubicBezTo>
                  <a:cubicBezTo>
                    <a:pt x="3752" y="1033"/>
                    <a:pt x="3774" y="1055"/>
                    <a:pt x="3774" y="1150"/>
                  </a:cubicBezTo>
                  <a:cubicBezTo>
                    <a:pt x="3774" y="1238"/>
                    <a:pt x="3774" y="1326"/>
                    <a:pt x="3774" y="1326"/>
                  </a:cubicBezTo>
                  <a:cubicBezTo>
                    <a:pt x="3774" y="1326"/>
                    <a:pt x="3744" y="1238"/>
                    <a:pt x="3701" y="1194"/>
                  </a:cubicBezTo>
                  <a:cubicBezTo>
                    <a:pt x="3649" y="1150"/>
                    <a:pt x="3701" y="1194"/>
                    <a:pt x="3605" y="1172"/>
                  </a:cubicBezTo>
                  <a:cubicBezTo>
                    <a:pt x="3518" y="1150"/>
                    <a:pt x="3518" y="1172"/>
                    <a:pt x="3459" y="1092"/>
                  </a:cubicBezTo>
                  <a:cubicBezTo>
                    <a:pt x="3400" y="1011"/>
                    <a:pt x="3356" y="901"/>
                    <a:pt x="3276" y="952"/>
                  </a:cubicBezTo>
                  <a:cubicBezTo>
                    <a:pt x="3202" y="1011"/>
                    <a:pt x="3166" y="1004"/>
                    <a:pt x="3166" y="1077"/>
                  </a:cubicBezTo>
                  <a:cubicBezTo>
                    <a:pt x="3166" y="1158"/>
                    <a:pt x="3166" y="1216"/>
                    <a:pt x="3144" y="1275"/>
                  </a:cubicBezTo>
                  <a:cubicBezTo>
                    <a:pt x="3122" y="1326"/>
                    <a:pt x="3188" y="1385"/>
                    <a:pt x="3232" y="1319"/>
                  </a:cubicBezTo>
                  <a:cubicBezTo>
                    <a:pt x="3276" y="1253"/>
                    <a:pt x="3298" y="1304"/>
                    <a:pt x="3312" y="1407"/>
                  </a:cubicBezTo>
                  <a:cubicBezTo>
                    <a:pt x="3327" y="1509"/>
                    <a:pt x="3312" y="1553"/>
                    <a:pt x="3254" y="1627"/>
                  </a:cubicBezTo>
                  <a:cubicBezTo>
                    <a:pt x="3202" y="1693"/>
                    <a:pt x="3144" y="1737"/>
                    <a:pt x="3063" y="1656"/>
                  </a:cubicBezTo>
                  <a:cubicBezTo>
                    <a:pt x="2982" y="1576"/>
                    <a:pt x="3004" y="1502"/>
                    <a:pt x="2902" y="1502"/>
                  </a:cubicBezTo>
                  <a:cubicBezTo>
                    <a:pt x="2799" y="1502"/>
                    <a:pt x="2748" y="1363"/>
                    <a:pt x="2814" y="1341"/>
                  </a:cubicBezTo>
                  <a:cubicBezTo>
                    <a:pt x="2880" y="1319"/>
                    <a:pt x="2961" y="1385"/>
                    <a:pt x="2997" y="1319"/>
                  </a:cubicBezTo>
                  <a:cubicBezTo>
                    <a:pt x="3027" y="1253"/>
                    <a:pt x="3041" y="1202"/>
                    <a:pt x="2997" y="1128"/>
                  </a:cubicBezTo>
                  <a:cubicBezTo>
                    <a:pt x="2946" y="1048"/>
                    <a:pt x="2924" y="945"/>
                    <a:pt x="2894" y="901"/>
                  </a:cubicBezTo>
                  <a:cubicBezTo>
                    <a:pt x="2858" y="850"/>
                    <a:pt x="2770" y="901"/>
                    <a:pt x="2770" y="799"/>
                  </a:cubicBezTo>
                  <a:cubicBezTo>
                    <a:pt x="2770" y="696"/>
                    <a:pt x="2792" y="674"/>
                    <a:pt x="2711" y="652"/>
                  </a:cubicBezTo>
                  <a:cubicBezTo>
                    <a:pt x="2711" y="652"/>
                    <a:pt x="2623" y="616"/>
                    <a:pt x="2550" y="616"/>
                  </a:cubicBezTo>
                  <a:cubicBezTo>
                    <a:pt x="2484" y="616"/>
                    <a:pt x="2418" y="579"/>
                    <a:pt x="2374" y="630"/>
                  </a:cubicBezTo>
                  <a:cubicBezTo>
                    <a:pt x="2323" y="674"/>
                    <a:pt x="2169" y="652"/>
                    <a:pt x="2096" y="681"/>
                  </a:cubicBezTo>
                  <a:cubicBezTo>
                    <a:pt x="2030" y="718"/>
                    <a:pt x="1818" y="806"/>
                    <a:pt x="1744" y="777"/>
                  </a:cubicBezTo>
                  <a:cubicBezTo>
                    <a:pt x="1678" y="740"/>
                    <a:pt x="1554" y="703"/>
                    <a:pt x="1473" y="726"/>
                  </a:cubicBezTo>
                  <a:cubicBezTo>
                    <a:pt x="1400" y="755"/>
                    <a:pt x="1224" y="726"/>
                    <a:pt x="1158" y="799"/>
                  </a:cubicBezTo>
                  <a:cubicBezTo>
                    <a:pt x="1092" y="865"/>
                    <a:pt x="968" y="952"/>
                    <a:pt x="923" y="1026"/>
                  </a:cubicBezTo>
                  <a:cubicBezTo>
                    <a:pt x="872" y="1092"/>
                    <a:pt x="887" y="1128"/>
                    <a:pt x="953" y="1172"/>
                  </a:cubicBezTo>
                  <a:cubicBezTo>
                    <a:pt x="1019" y="1216"/>
                    <a:pt x="997" y="1260"/>
                    <a:pt x="894" y="1253"/>
                  </a:cubicBezTo>
                  <a:cubicBezTo>
                    <a:pt x="799" y="1238"/>
                    <a:pt x="799" y="1253"/>
                    <a:pt x="770" y="1341"/>
                  </a:cubicBezTo>
                  <a:cubicBezTo>
                    <a:pt x="748" y="1429"/>
                    <a:pt x="748" y="1524"/>
                    <a:pt x="718" y="1612"/>
                  </a:cubicBezTo>
                  <a:cubicBezTo>
                    <a:pt x="682" y="1707"/>
                    <a:pt x="660" y="1854"/>
                    <a:pt x="784" y="1876"/>
                  </a:cubicBezTo>
                  <a:cubicBezTo>
                    <a:pt x="909" y="1898"/>
                    <a:pt x="1099" y="1861"/>
                    <a:pt x="1158" y="1883"/>
                  </a:cubicBezTo>
                  <a:cubicBezTo>
                    <a:pt x="1217" y="1905"/>
                    <a:pt x="1173" y="1883"/>
                    <a:pt x="1158" y="1978"/>
                  </a:cubicBezTo>
                  <a:cubicBezTo>
                    <a:pt x="1151" y="2066"/>
                    <a:pt x="1158" y="2132"/>
                    <a:pt x="1114" y="2176"/>
                  </a:cubicBezTo>
                  <a:cubicBezTo>
                    <a:pt x="1070" y="2228"/>
                    <a:pt x="1136" y="2235"/>
                    <a:pt x="1121" y="2330"/>
                  </a:cubicBezTo>
                  <a:cubicBezTo>
                    <a:pt x="1114" y="2418"/>
                    <a:pt x="1077" y="2359"/>
                    <a:pt x="1055" y="2440"/>
                  </a:cubicBezTo>
                  <a:cubicBezTo>
                    <a:pt x="1033" y="2521"/>
                    <a:pt x="1048" y="2557"/>
                    <a:pt x="1070" y="2667"/>
                  </a:cubicBezTo>
                  <a:cubicBezTo>
                    <a:pt x="1092" y="2777"/>
                    <a:pt x="1121" y="2953"/>
                    <a:pt x="1070" y="3056"/>
                  </a:cubicBezTo>
                  <a:cubicBezTo>
                    <a:pt x="1011" y="3158"/>
                    <a:pt x="931" y="3349"/>
                    <a:pt x="865" y="3429"/>
                  </a:cubicBezTo>
                  <a:cubicBezTo>
                    <a:pt x="799" y="3510"/>
                    <a:pt x="762" y="3657"/>
                    <a:pt x="770" y="3759"/>
                  </a:cubicBezTo>
                  <a:cubicBezTo>
                    <a:pt x="784" y="3854"/>
                    <a:pt x="740" y="4016"/>
                    <a:pt x="740" y="4059"/>
                  </a:cubicBezTo>
                  <a:cubicBezTo>
                    <a:pt x="740" y="4103"/>
                    <a:pt x="740" y="4243"/>
                    <a:pt x="660" y="4199"/>
                  </a:cubicBezTo>
                  <a:cubicBezTo>
                    <a:pt x="579" y="4155"/>
                    <a:pt x="520" y="4177"/>
                    <a:pt x="447" y="4155"/>
                  </a:cubicBezTo>
                  <a:cubicBezTo>
                    <a:pt x="367" y="4133"/>
                    <a:pt x="308" y="4081"/>
                    <a:pt x="249" y="4103"/>
                  </a:cubicBezTo>
                  <a:cubicBezTo>
                    <a:pt x="198" y="4133"/>
                    <a:pt x="44" y="4096"/>
                    <a:pt x="44" y="4177"/>
                  </a:cubicBezTo>
                  <a:cubicBezTo>
                    <a:pt x="44" y="4257"/>
                    <a:pt x="37" y="4323"/>
                    <a:pt x="73" y="4345"/>
                  </a:cubicBezTo>
                  <a:cubicBezTo>
                    <a:pt x="103" y="4367"/>
                    <a:pt x="147" y="4389"/>
                    <a:pt x="81" y="4426"/>
                  </a:cubicBezTo>
                  <a:cubicBezTo>
                    <a:pt x="15" y="4455"/>
                    <a:pt x="0" y="4448"/>
                    <a:pt x="0" y="4514"/>
                  </a:cubicBezTo>
                  <a:cubicBezTo>
                    <a:pt x="0" y="4580"/>
                    <a:pt x="0" y="4682"/>
                    <a:pt x="59" y="4704"/>
                  </a:cubicBezTo>
                  <a:cubicBezTo>
                    <a:pt x="118" y="4734"/>
                    <a:pt x="264" y="4785"/>
                    <a:pt x="330" y="4807"/>
                  </a:cubicBezTo>
                  <a:cubicBezTo>
                    <a:pt x="396" y="4829"/>
                    <a:pt x="513" y="4866"/>
                    <a:pt x="520" y="4821"/>
                  </a:cubicBezTo>
                  <a:cubicBezTo>
                    <a:pt x="535" y="4778"/>
                    <a:pt x="601" y="4675"/>
                    <a:pt x="616" y="4763"/>
                  </a:cubicBezTo>
                  <a:cubicBezTo>
                    <a:pt x="623" y="4858"/>
                    <a:pt x="696" y="4968"/>
                    <a:pt x="726" y="4990"/>
                  </a:cubicBezTo>
                  <a:cubicBezTo>
                    <a:pt x="762" y="5012"/>
                    <a:pt x="770" y="5129"/>
                    <a:pt x="726" y="5181"/>
                  </a:cubicBezTo>
                  <a:cubicBezTo>
                    <a:pt x="682" y="5239"/>
                    <a:pt x="623" y="5400"/>
                    <a:pt x="645" y="5430"/>
                  </a:cubicBezTo>
                  <a:cubicBezTo>
                    <a:pt x="674" y="5466"/>
                    <a:pt x="726" y="5503"/>
                    <a:pt x="726" y="5503"/>
                  </a:cubicBezTo>
                  <a:cubicBezTo>
                    <a:pt x="726" y="5503"/>
                    <a:pt x="726" y="5503"/>
                    <a:pt x="718" y="5510"/>
                  </a:cubicBezTo>
                  <a:cubicBezTo>
                    <a:pt x="755" y="5510"/>
                    <a:pt x="799" y="5503"/>
                    <a:pt x="821" y="5474"/>
                  </a:cubicBezTo>
                  <a:cubicBezTo>
                    <a:pt x="850" y="5422"/>
                    <a:pt x="1004" y="5430"/>
                    <a:pt x="1055" y="5422"/>
                  </a:cubicBezTo>
                  <a:cubicBezTo>
                    <a:pt x="1107" y="5415"/>
                    <a:pt x="1275" y="5400"/>
                    <a:pt x="1334" y="5342"/>
                  </a:cubicBezTo>
                  <a:cubicBezTo>
                    <a:pt x="1400" y="5283"/>
                    <a:pt x="1532" y="5203"/>
                    <a:pt x="1583" y="5173"/>
                  </a:cubicBezTo>
                  <a:cubicBezTo>
                    <a:pt x="1634" y="5137"/>
                    <a:pt x="1678" y="5107"/>
                    <a:pt x="1737" y="5078"/>
                  </a:cubicBezTo>
                  <a:cubicBezTo>
                    <a:pt x="1795" y="5041"/>
                    <a:pt x="1788" y="5034"/>
                    <a:pt x="1803" y="4997"/>
                  </a:cubicBezTo>
                  <a:cubicBezTo>
                    <a:pt x="1825" y="4968"/>
                    <a:pt x="1847" y="4946"/>
                    <a:pt x="1788" y="4909"/>
                  </a:cubicBezTo>
                  <a:cubicBezTo>
                    <a:pt x="1730" y="4866"/>
                    <a:pt x="1788" y="4844"/>
                    <a:pt x="1803" y="4807"/>
                  </a:cubicBezTo>
                  <a:cubicBezTo>
                    <a:pt x="1825" y="4763"/>
                    <a:pt x="1847" y="4719"/>
                    <a:pt x="1898" y="4756"/>
                  </a:cubicBezTo>
                  <a:cubicBezTo>
                    <a:pt x="1949" y="4785"/>
                    <a:pt x="1964" y="4821"/>
                    <a:pt x="2008" y="4836"/>
                  </a:cubicBezTo>
                  <a:cubicBezTo>
                    <a:pt x="2052" y="4858"/>
                    <a:pt x="2023" y="4909"/>
                    <a:pt x="2045" y="4953"/>
                  </a:cubicBezTo>
                  <a:cubicBezTo>
                    <a:pt x="2059" y="5005"/>
                    <a:pt x="2103" y="5019"/>
                    <a:pt x="2147" y="5027"/>
                  </a:cubicBezTo>
                  <a:cubicBezTo>
                    <a:pt x="2184" y="5034"/>
                    <a:pt x="2206" y="5056"/>
                    <a:pt x="2235" y="5085"/>
                  </a:cubicBezTo>
                  <a:cubicBezTo>
                    <a:pt x="2272" y="5107"/>
                    <a:pt x="2323" y="5107"/>
                    <a:pt x="2360" y="5085"/>
                  </a:cubicBezTo>
                  <a:cubicBezTo>
                    <a:pt x="2389" y="5056"/>
                    <a:pt x="2470" y="5071"/>
                    <a:pt x="2492" y="5107"/>
                  </a:cubicBezTo>
                  <a:cubicBezTo>
                    <a:pt x="2521" y="5151"/>
                    <a:pt x="2513" y="5232"/>
                    <a:pt x="2558" y="5247"/>
                  </a:cubicBezTo>
                  <a:cubicBezTo>
                    <a:pt x="2609" y="5261"/>
                    <a:pt x="2623" y="5312"/>
                    <a:pt x="2543" y="5320"/>
                  </a:cubicBezTo>
                  <a:cubicBezTo>
                    <a:pt x="2470" y="5335"/>
                    <a:pt x="2484" y="5371"/>
                    <a:pt x="2499" y="5408"/>
                  </a:cubicBezTo>
                  <a:cubicBezTo>
                    <a:pt x="2521" y="5445"/>
                    <a:pt x="2528" y="5445"/>
                    <a:pt x="2499" y="5496"/>
                  </a:cubicBezTo>
                  <a:cubicBezTo>
                    <a:pt x="2477" y="5547"/>
                    <a:pt x="2513" y="5598"/>
                    <a:pt x="2462" y="5620"/>
                  </a:cubicBezTo>
                  <a:cubicBezTo>
                    <a:pt x="2411" y="5642"/>
                    <a:pt x="2389" y="5671"/>
                    <a:pt x="2462" y="5716"/>
                  </a:cubicBezTo>
                  <a:cubicBezTo>
                    <a:pt x="2528" y="5759"/>
                    <a:pt x="2572" y="5774"/>
                    <a:pt x="2623" y="5767"/>
                  </a:cubicBezTo>
                  <a:cubicBezTo>
                    <a:pt x="2675" y="5759"/>
                    <a:pt x="2660" y="5789"/>
                    <a:pt x="2645" y="5847"/>
                  </a:cubicBezTo>
                  <a:cubicBezTo>
                    <a:pt x="2631" y="5906"/>
                    <a:pt x="2653" y="5943"/>
                    <a:pt x="2580" y="5972"/>
                  </a:cubicBezTo>
                  <a:cubicBezTo>
                    <a:pt x="2499" y="5994"/>
                    <a:pt x="2492" y="5994"/>
                    <a:pt x="2440" y="6038"/>
                  </a:cubicBezTo>
                  <a:cubicBezTo>
                    <a:pt x="2389" y="6082"/>
                    <a:pt x="2382" y="6089"/>
                    <a:pt x="2440" y="6119"/>
                  </a:cubicBezTo>
                  <a:cubicBezTo>
                    <a:pt x="2499" y="6155"/>
                    <a:pt x="2492" y="6221"/>
                    <a:pt x="2550" y="6207"/>
                  </a:cubicBezTo>
                  <a:cubicBezTo>
                    <a:pt x="2609" y="6192"/>
                    <a:pt x="2645" y="6170"/>
                    <a:pt x="2675" y="6140"/>
                  </a:cubicBezTo>
                  <a:cubicBezTo>
                    <a:pt x="2697" y="6104"/>
                    <a:pt x="2741" y="6104"/>
                    <a:pt x="2807" y="6111"/>
                  </a:cubicBezTo>
                  <a:cubicBezTo>
                    <a:pt x="2873" y="6119"/>
                    <a:pt x="2924" y="6119"/>
                    <a:pt x="2975" y="6097"/>
                  </a:cubicBezTo>
                  <a:cubicBezTo>
                    <a:pt x="3027" y="6067"/>
                    <a:pt x="3019" y="6045"/>
                    <a:pt x="3063" y="5994"/>
                  </a:cubicBezTo>
                  <a:cubicBezTo>
                    <a:pt x="3107" y="5943"/>
                    <a:pt x="3114" y="5899"/>
                    <a:pt x="3173" y="5906"/>
                  </a:cubicBezTo>
                  <a:cubicBezTo>
                    <a:pt x="3232" y="5921"/>
                    <a:pt x="3290" y="5891"/>
                    <a:pt x="3320" y="5928"/>
                  </a:cubicBezTo>
                  <a:cubicBezTo>
                    <a:pt x="3342" y="5957"/>
                    <a:pt x="3422" y="6009"/>
                    <a:pt x="3437" y="5957"/>
                  </a:cubicBezTo>
                  <a:cubicBezTo>
                    <a:pt x="3451" y="5906"/>
                    <a:pt x="3473" y="5877"/>
                    <a:pt x="3532" y="5847"/>
                  </a:cubicBezTo>
                  <a:cubicBezTo>
                    <a:pt x="3591" y="5826"/>
                    <a:pt x="3686" y="5789"/>
                    <a:pt x="3664" y="5745"/>
                  </a:cubicBezTo>
                  <a:cubicBezTo>
                    <a:pt x="3649" y="5708"/>
                    <a:pt x="3605" y="5708"/>
                    <a:pt x="3576" y="5679"/>
                  </a:cubicBezTo>
                  <a:cubicBezTo>
                    <a:pt x="3539" y="5657"/>
                    <a:pt x="3554" y="5664"/>
                    <a:pt x="3576" y="5598"/>
                  </a:cubicBezTo>
                  <a:cubicBezTo>
                    <a:pt x="3591" y="5525"/>
                    <a:pt x="3627" y="5312"/>
                    <a:pt x="3591" y="5283"/>
                  </a:cubicBezTo>
                  <a:cubicBezTo>
                    <a:pt x="3554" y="5247"/>
                    <a:pt x="3547" y="5232"/>
                    <a:pt x="3539" y="5173"/>
                  </a:cubicBezTo>
                  <a:cubicBezTo>
                    <a:pt x="3532" y="5107"/>
                    <a:pt x="3473" y="5071"/>
                    <a:pt x="3415" y="5049"/>
                  </a:cubicBezTo>
                  <a:cubicBezTo>
                    <a:pt x="3349" y="5034"/>
                    <a:pt x="3298" y="4997"/>
                    <a:pt x="3283" y="4953"/>
                  </a:cubicBezTo>
                  <a:cubicBezTo>
                    <a:pt x="3268" y="4917"/>
                    <a:pt x="3217" y="4836"/>
                    <a:pt x="3283" y="4836"/>
                  </a:cubicBezTo>
                  <a:cubicBezTo>
                    <a:pt x="3349" y="4836"/>
                    <a:pt x="3371" y="4866"/>
                    <a:pt x="3437" y="4858"/>
                  </a:cubicBezTo>
                  <a:cubicBezTo>
                    <a:pt x="3503" y="4844"/>
                    <a:pt x="3554" y="4873"/>
                    <a:pt x="3576" y="4814"/>
                  </a:cubicBezTo>
                  <a:cubicBezTo>
                    <a:pt x="3591" y="4756"/>
                    <a:pt x="3532" y="4726"/>
                    <a:pt x="3583" y="4697"/>
                  </a:cubicBezTo>
                  <a:cubicBezTo>
                    <a:pt x="3635" y="4660"/>
                    <a:pt x="3635" y="4616"/>
                    <a:pt x="3671" y="4616"/>
                  </a:cubicBezTo>
                  <a:cubicBezTo>
                    <a:pt x="3715" y="4616"/>
                    <a:pt x="3686" y="4675"/>
                    <a:pt x="3759" y="4660"/>
                  </a:cubicBezTo>
                  <a:cubicBezTo>
                    <a:pt x="3840" y="4646"/>
                    <a:pt x="3854" y="4646"/>
                    <a:pt x="3906" y="4609"/>
                  </a:cubicBezTo>
                  <a:cubicBezTo>
                    <a:pt x="3957" y="4572"/>
                    <a:pt x="3979" y="4572"/>
                    <a:pt x="4023" y="4609"/>
                  </a:cubicBezTo>
                  <a:cubicBezTo>
                    <a:pt x="4067" y="4646"/>
                    <a:pt x="4030" y="4697"/>
                    <a:pt x="4067" y="4741"/>
                  </a:cubicBezTo>
                  <a:cubicBezTo>
                    <a:pt x="4096" y="4792"/>
                    <a:pt x="4111" y="4873"/>
                    <a:pt x="4089" y="4909"/>
                  </a:cubicBezTo>
                  <a:cubicBezTo>
                    <a:pt x="4074" y="4939"/>
                    <a:pt x="4052" y="4990"/>
                    <a:pt x="4126" y="5019"/>
                  </a:cubicBezTo>
                  <a:cubicBezTo>
                    <a:pt x="4199" y="5041"/>
                    <a:pt x="4331" y="5071"/>
                    <a:pt x="4397" y="5034"/>
                  </a:cubicBezTo>
                  <a:cubicBezTo>
                    <a:pt x="4463" y="4997"/>
                    <a:pt x="4594" y="5027"/>
                    <a:pt x="4602" y="4953"/>
                  </a:cubicBezTo>
                  <a:cubicBezTo>
                    <a:pt x="4609" y="4888"/>
                    <a:pt x="4661" y="4880"/>
                    <a:pt x="4690" y="4814"/>
                  </a:cubicBezTo>
                  <a:cubicBezTo>
                    <a:pt x="4712" y="4741"/>
                    <a:pt x="4726" y="4712"/>
                    <a:pt x="4778" y="4704"/>
                  </a:cubicBezTo>
                  <a:cubicBezTo>
                    <a:pt x="4829" y="4697"/>
                    <a:pt x="4880" y="4668"/>
                    <a:pt x="4924" y="4712"/>
                  </a:cubicBezTo>
                  <a:cubicBezTo>
                    <a:pt x="4968" y="4756"/>
                    <a:pt x="4932" y="4792"/>
                    <a:pt x="4888" y="4821"/>
                  </a:cubicBezTo>
                  <a:cubicBezTo>
                    <a:pt x="4851" y="4844"/>
                    <a:pt x="4858" y="4895"/>
                    <a:pt x="4902" y="4924"/>
                  </a:cubicBezTo>
                  <a:cubicBezTo>
                    <a:pt x="4939" y="4946"/>
                    <a:pt x="4939" y="4990"/>
                    <a:pt x="4910" y="5034"/>
                  </a:cubicBezTo>
                  <a:cubicBezTo>
                    <a:pt x="4873" y="5078"/>
                    <a:pt x="4858" y="5195"/>
                    <a:pt x="4792" y="5203"/>
                  </a:cubicBezTo>
                  <a:cubicBezTo>
                    <a:pt x="4719" y="5210"/>
                    <a:pt x="4690" y="5217"/>
                    <a:pt x="4661" y="5283"/>
                  </a:cubicBezTo>
                  <a:cubicBezTo>
                    <a:pt x="4639" y="5342"/>
                    <a:pt x="4602" y="5386"/>
                    <a:pt x="4639" y="5415"/>
                  </a:cubicBezTo>
                  <a:cubicBezTo>
                    <a:pt x="4668" y="5452"/>
                    <a:pt x="4668" y="5496"/>
                    <a:pt x="4726" y="5518"/>
                  </a:cubicBezTo>
                  <a:cubicBezTo>
                    <a:pt x="4792" y="5547"/>
                    <a:pt x="4858" y="5562"/>
                    <a:pt x="4822" y="5584"/>
                  </a:cubicBezTo>
                  <a:cubicBezTo>
                    <a:pt x="4792" y="5613"/>
                    <a:pt x="4749" y="5620"/>
                    <a:pt x="4756" y="5657"/>
                  </a:cubicBezTo>
                  <a:cubicBezTo>
                    <a:pt x="4763" y="5686"/>
                    <a:pt x="4756" y="5716"/>
                    <a:pt x="4719" y="5730"/>
                  </a:cubicBezTo>
                  <a:cubicBezTo>
                    <a:pt x="4690" y="5745"/>
                    <a:pt x="4690" y="5811"/>
                    <a:pt x="4697" y="5833"/>
                  </a:cubicBezTo>
                  <a:cubicBezTo>
                    <a:pt x="4704" y="5855"/>
                    <a:pt x="4726" y="5884"/>
                    <a:pt x="4814" y="5884"/>
                  </a:cubicBezTo>
                  <a:cubicBezTo>
                    <a:pt x="4902" y="5884"/>
                    <a:pt x="4961" y="5877"/>
                    <a:pt x="4975" y="5921"/>
                  </a:cubicBezTo>
                  <a:cubicBezTo>
                    <a:pt x="4990" y="5957"/>
                    <a:pt x="4968" y="5987"/>
                    <a:pt x="4975" y="6023"/>
                  </a:cubicBezTo>
                  <a:cubicBezTo>
                    <a:pt x="4983" y="6053"/>
                    <a:pt x="5042" y="6089"/>
                    <a:pt x="5042" y="6089"/>
                  </a:cubicBezTo>
                  <a:cubicBezTo>
                    <a:pt x="5042" y="6089"/>
                    <a:pt x="5049" y="6185"/>
                    <a:pt x="5063" y="6236"/>
                  </a:cubicBezTo>
                  <a:cubicBezTo>
                    <a:pt x="5071" y="6280"/>
                    <a:pt x="5078" y="6346"/>
                    <a:pt x="5049" y="6382"/>
                  </a:cubicBezTo>
                  <a:cubicBezTo>
                    <a:pt x="5027" y="6426"/>
                    <a:pt x="5071" y="6507"/>
                    <a:pt x="5137" y="6456"/>
                  </a:cubicBezTo>
                  <a:cubicBezTo>
                    <a:pt x="5203" y="6404"/>
                    <a:pt x="5254" y="6456"/>
                    <a:pt x="5254" y="6514"/>
                  </a:cubicBezTo>
                  <a:cubicBezTo>
                    <a:pt x="5254" y="6573"/>
                    <a:pt x="5283" y="6624"/>
                    <a:pt x="5327" y="6624"/>
                  </a:cubicBezTo>
                  <a:cubicBezTo>
                    <a:pt x="5364" y="6624"/>
                    <a:pt x="5386" y="6683"/>
                    <a:pt x="5386" y="6749"/>
                  </a:cubicBezTo>
                  <a:cubicBezTo>
                    <a:pt x="5386" y="6822"/>
                    <a:pt x="5444" y="6822"/>
                    <a:pt x="5525" y="6807"/>
                  </a:cubicBezTo>
                  <a:cubicBezTo>
                    <a:pt x="5613" y="6800"/>
                    <a:pt x="5599" y="6881"/>
                    <a:pt x="5562" y="6932"/>
                  </a:cubicBezTo>
                  <a:cubicBezTo>
                    <a:pt x="5525" y="6983"/>
                    <a:pt x="5576" y="6961"/>
                    <a:pt x="5576" y="7012"/>
                  </a:cubicBezTo>
                  <a:cubicBezTo>
                    <a:pt x="5576" y="7064"/>
                    <a:pt x="5540" y="7108"/>
                    <a:pt x="5503" y="7130"/>
                  </a:cubicBezTo>
                  <a:cubicBezTo>
                    <a:pt x="5466" y="7159"/>
                    <a:pt x="5466" y="7196"/>
                    <a:pt x="5474" y="7254"/>
                  </a:cubicBezTo>
                  <a:cubicBezTo>
                    <a:pt x="5489" y="7313"/>
                    <a:pt x="5540" y="7357"/>
                    <a:pt x="5496" y="7394"/>
                  </a:cubicBezTo>
                  <a:cubicBezTo>
                    <a:pt x="5452" y="7438"/>
                    <a:pt x="5401" y="7474"/>
                    <a:pt x="5452" y="7518"/>
                  </a:cubicBezTo>
                  <a:cubicBezTo>
                    <a:pt x="5489" y="7547"/>
                    <a:pt x="5532" y="7547"/>
                    <a:pt x="5554" y="7547"/>
                  </a:cubicBezTo>
                  <a:cubicBezTo>
                    <a:pt x="5584" y="7526"/>
                    <a:pt x="5620" y="7504"/>
                    <a:pt x="5642" y="7511"/>
                  </a:cubicBezTo>
                  <a:cubicBezTo>
                    <a:pt x="5686" y="7518"/>
                    <a:pt x="5679" y="7591"/>
                    <a:pt x="5723" y="7591"/>
                  </a:cubicBezTo>
                  <a:cubicBezTo>
                    <a:pt x="5767" y="7591"/>
                    <a:pt x="5804" y="7599"/>
                    <a:pt x="5855" y="7577"/>
                  </a:cubicBezTo>
                  <a:cubicBezTo>
                    <a:pt x="5899" y="7547"/>
                    <a:pt x="5972" y="7540"/>
                    <a:pt x="5980" y="7584"/>
                  </a:cubicBezTo>
                  <a:cubicBezTo>
                    <a:pt x="5987" y="7628"/>
                    <a:pt x="6053" y="7679"/>
                    <a:pt x="6082" y="7694"/>
                  </a:cubicBezTo>
                  <a:cubicBezTo>
                    <a:pt x="6104" y="7709"/>
                    <a:pt x="6097" y="7789"/>
                    <a:pt x="6038" y="7760"/>
                  </a:cubicBezTo>
                  <a:cubicBezTo>
                    <a:pt x="5980" y="7738"/>
                    <a:pt x="5935" y="7745"/>
                    <a:pt x="5965" y="7782"/>
                  </a:cubicBezTo>
                  <a:cubicBezTo>
                    <a:pt x="5987" y="7811"/>
                    <a:pt x="6016" y="7848"/>
                    <a:pt x="5965" y="7840"/>
                  </a:cubicBezTo>
                  <a:cubicBezTo>
                    <a:pt x="5913" y="7833"/>
                    <a:pt x="5980" y="7885"/>
                    <a:pt x="5935" y="7914"/>
                  </a:cubicBezTo>
                  <a:cubicBezTo>
                    <a:pt x="5892" y="7950"/>
                    <a:pt x="5899" y="7995"/>
                    <a:pt x="5928" y="8016"/>
                  </a:cubicBezTo>
                  <a:cubicBezTo>
                    <a:pt x="5950" y="8046"/>
                    <a:pt x="5987" y="8126"/>
                    <a:pt x="5980" y="8163"/>
                  </a:cubicBezTo>
                  <a:cubicBezTo>
                    <a:pt x="5972" y="8200"/>
                    <a:pt x="6023" y="8214"/>
                    <a:pt x="5994" y="8266"/>
                  </a:cubicBezTo>
                  <a:cubicBezTo>
                    <a:pt x="5972" y="8317"/>
                    <a:pt x="5980" y="8324"/>
                    <a:pt x="5921" y="8331"/>
                  </a:cubicBezTo>
                  <a:cubicBezTo>
                    <a:pt x="5862" y="8339"/>
                    <a:pt x="5855" y="8368"/>
                    <a:pt x="5840" y="8412"/>
                  </a:cubicBezTo>
                  <a:cubicBezTo>
                    <a:pt x="5833" y="8449"/>
                    <a:pt x="5818" y="8493"/>
                    <a:pt x="5877" y="8529"/>
                  </a:cubicBezTo>
                  <a:cubicBezTo>
                    <a:pt x="5935" y="8559"/>
                    <a:pt x="6082" y="8603"/>
                    <a:pt x="6104" y="8639"/>
                  </a:cubicBezTo>
                  <a:cubicBezTo>
                    <a:pt x="6133" y="8676"/>
                    <a:pt x="6177" y="8713"/>
                    <a:pt x="6214" y="8676"/>
                  </a:cubicBezTo>
                  <a:cubicBezTo>
                    <a:pt x="6258" y="8632"/>
                    <a:pt x="6294" y="8603"/>
                    <a:pt x="6236" y="8580"/>
                  </a:cubicBezTo>
                  <a:cubicBezTo>
                    <a:pt x="6177" y="8551"/>
                    <a:pt x="6148" y="8500"/>
                    <a:pt x="6148" y="8478"/>
                  </a:cubicBezTo>
                  <a:cubicBezTo>
                    <a:pt x="6148" y="8449"/>
                    <a:pt x="6155" y="8471"/>
                    <a:pt x="6207" y="8434"/>
                  </a:cubicBezTo>
                  <a:cubicBezTo>
                    <a:pt x="6258" y="8397"/>
                    <a:pt x="6309" y="8383"/>
                    <a:pt x="6324" y="8339"/>
                  </a:cubicBezTo>
                  <a:cubicBezTo>
                    <a:pt x="6346" y="8295"/>
                    <a:pt x="6404" y="8273"/>
                    <a:pt x="6412" y="8309"/>
                  </a:cubicBezTo>
                  <a:cubicBezTo>
                    <a:pt x="6419" y="8339"/>
                    <a:pt x="6441" y="8376"/>
                    <a:pt x="6441" y="8376"/>
                  </a:cubicBezTo>
                  <a:cubicBezTo>
                    <a:pt x="6441" y="8376"/>
                    <a:pt x="6419" y="8287"/>
                    <a:pt x="6463" y="8273"/>
                  </a:cubicBezTo>
                  <a:cubicBezTo>
                    <a:pt x="6507" y="8258"/>
                    <a:pt x="6522" y="8266"/>
                    <a:pt x="6558" y="8287"/>
                  </a:cubicBezTo>
                  <a:cubicBezTo>
                    <a:pt x="6588" y="8309"/>
                    <a:pt x="6602" y="8346"/>
                    <a:pt x="6610" y="8383"/>
                  </a:cubicBezTo>
                  <a:cubicBezTo>
                    <a:pt x="6654" y="8368"/>
                    <a:pt x="6734" y="8339"/>
                    <a:pt x="6749" y="8309"/>
                  </a:cubicBezTo>
                  <a:cubicBezTo>
                    <a:pt x="6771" y="8280"/>
                    <a:pt x="6830" y="8221"/>
                    <a:pt x="6866" y="8214"/>
                  </a:cubicBezTo>
                  <a:cubicBezTo>
                    <a:pt x="6903" y="8207"/>
                    <a:pt x="6939" y="8207"/>
                    <a:pt x="6976" y="8214"/>
                  </a:cubicBezTo>
                  <a:cubicBezTo>
                    <a:pt x="7020" y="8221"/>
                    <a:pt x="7093" y="8200"/>
                    <a:pt x="7108" y="8163"/>
                  </a:cubicBezTo>
                  <a:cubicBezTo>
                    <a:pt x="7130" y="8119"/>
                    <a:pt x="7123" y="8060"/>
                    <a:pt x="7152" y="8046"/>
                  </a:cubicBezTo>
                  <a:cubicBezTo>
                    <a:pt x="7181" y="8038"/>
                    <a:pt x="7203" y="8097"/>
                    <a:pt x="7247" y="8060"/>
                  </a:cubicBezTo>
                  <a:cubicBezTo>
                    <a:pt x="7291" y="8031"/>
                    <a:pt x="7335" y="8002"/>
                    <a:pt x="7364" y="7965"/>
                  </a:cubicBezTo>
                  <a:cubicBezTo>
                    <a:pt x="7394" y="7936"/>
                    <a:pt x="7401" y="7921"/>
                    <a:pt x="7445" y="7899"/>
                  </a:cubicBezTo>
                  <a:cubicBezTo>
                    <a:pt x="7482" y="7877"/>
                    <a:pt x="7496" y="7870"/>
                    <a:pt x="7504" y="7826"/>
                  </a:cubicBezTo>
                  <a:cubicBezTo>
                    <a:pt x="7504" y="7782"/>
                    <a:pt x="7504" y="7723"/>
                    <a:pt x="7540" y="7709"/>
                  </a:cubicBezTo>
                  <a:cubicBezTo>
                    <a:pt x="7577" y="7687"/>
                    <a:pt x="7628" y="7687"/>
                    <a:pt x="7650" y="7687"/>
                  </a:cubicBezTo>
                  <a:cubicBezTo>
                    <a:pt x="7679" y="7687"/>
                    <a:pt x="7752" y="7709"/>
                    <a:pt x="7774" y="7738"/>
                  </a:cubicBezTo>
                  <a:cubicBezTo>
                    <a:pt x="7796" y="7760"/>
                    <a:pt x="7854" y="7819"/>
                    <a:pt x="7891" y="7797"/>
                  </a:cubicBezTo>
                  <a:cubicBezTo>
                    <a:pt x="7928" y="7775"/>
                    <a:pt x="7928" y="7738"/>
                    <a:pt x="7957" y="7716"/>
                  </a:cubicBezTo>
                  <a:cubicBezTo>
                    <a:pt x="7993" y="7701"/>
                    <a:pt x="8008" y="7701"/>
                    <a:pt x="8037" y="7731"/>
                  </a:cubicBezTo>
                  <a:cubicBezTo>
                    <a:pt x="8067" y="7760"/>
                    <a:pt x="8147" y="7738"/>
                    <a:pt x="8111" y="7694"/>
                  </a:cubicBezTo>
                  <a:cubicBezTo>
                    <a:pt x="8081" y="7657"/>
                    <a:pt x="8052" y="7657"/>
                    <a:pt x="8052" y="7613"/>
                  </a:cubicBezTo>
                  <a:cubicBezTo>
                    <a:pt x="8060" y="7577"/>
                    <a:pt x="8081" y="7562"/>
                    <a:pt x="8118" y="7540"/>
                  </a:cubicBezTo>
                  <a:cubicBezTo>
                    <a:pt x="8140" y="7533"/>
                    <a:pt x="8147" y="7511"/>
                    <a:pt x="8155" y="7496"/>
                  </a:cubicBezTo>
                  <a:cubicBezTo>
                    <a:pt x="8125" y="7423"/>
                    <a:pt x="8125" y="7423"/>
                    <a:pt x="8125" y="7423"/>
                  </a:cubicBezTo>
                  <a:cubicBezTo>
                    <a:pt x="8118" y="7350"/>
                    <a:pt x="8125" y="7269"/>
                    <a:pt x="8081" y="7225"/>
                  </a:cubicBezTo>
                  <a:cubicBezTo>
                    <a:pt x="8030" y="7181"/>
                    <a:pt x="7979" y="7130"/>
                    <a:pt x="7957" y="7086"/>
                  </a:cubicBezTo>
                  <a:cubicBezTo>
                    <a:pt x="7942" y="7035"/>
                    <a:pt x="7898" y="6939"/>
                    <a:pt x="7928" y="6873"/>
                  </a:cubicBezTo>
                  <a:cubicBezTo>
                    <a:pt x="7950" y="6800"/>
                    <a:pt x="7957" y="6800"/>
                    <a:pt x="8008" y="6749"/>
                  </a:cubicBezTo>
                  <a:cubicBezTo>
                    <a:pt x="8060" y="6697"/>
                    <a:pt x="8103" y="6639"/>
                    <a:pt x="8052" y="6595"/>
                  </a:cubicBezTo>
                  <a:cubicBezTo>
                    <a:pt x="8001" y="6558"/>
                    <a:pt x="7964" y="6544"/>
                    <a:pt x="8001" y="6507"/>
                  </a:cubicBezTo>
                  <a:cubicBezTo>
                    <a:pt x="8037" y="6463"/>
                    <a:pt x="8045" y="6448"/>
                    <a:pt x="7986" y="6419"/>
                  </a:cubicBezTo>
                  <a:cubicBezTo>
                    <a:pt x="7928" y="6397"/>
                    <a:pt x="7840" y="6368"/>
                    <a:pt x="7854" y="6309"/>
                  </a:cubicBezTo>
                  <a:cubicBezTo>
                    <a:pt x="7876" y="6250"/>
                    <a:pt x="7862" y="6280"/>
                    <a:pt x="7935" y="6280"/>
                  </a:cubicBezTo>
                  <a:cubicBezTo>
                    <a:pt x="8001" y="6280"/>
                    <a:pt x="8001" y="6302"/>
                    <a:pt x="8045" y="6243"/>
                  </a:cubicBezTo>
                  <a:cubicBezTo>
                    <a:pt x="8089" y="6185"/>
                    <a:pt x="8111" y="6162"/>
                    <a:pt x="8191" y="6155"/>
                  </a:cubicBezTo>
                  <a:cubicBezTo>
                    <a:pt x="8265" y="6148"/>
                    <a:pt x="8411" y="6155"/>
                    <a:pt x="8477" y="6140"/>
                  </a:cubicBezTo>
                  <a:cubicBezTo>
                    <a:pt x="8543" y="6119"/>
                    <a:pt x="8587" y="6148"/>
                    <a:pt x="8653" y="6111"/>
                  </a:cubicBezTo>
                  <a:cubicBezTo>
                    <a:pt x="8726" y="6082"/>
                    <a:pt x="8726" y="6053"/>
                    <a:pt x="8682" y="6009"/>
                  </a:cubicBezTo>
                  <a:cubicBezTo>
                    <a:pt x="8638" y="5972"/>
                    <a:pt x="8653" y="5935"/>
                    <a:pt x="8726" y="5928"/>
                  </a:cubicBezTo>
                  <a:cubicBezTo>
                    <a:pt x="8792" y="5921"/>
                    <a:pt x="8807" y="5899"/>
                    <a:pt x="8843" y="5847"/>
                  </a:cubicBezTo>
                  <a:cubicBezTo>
                    <a:pt x="8880" y="5796"/>
                    <a:pt x="8917" y="5730"/>
                    <a:pt x="8843" y="5716"/>
                  </a:cubicBezTo>
                  <a:cubicBezTo>
                    <a:pt x="8763" y="5694"/>
                    <a:pt x="8785" y="5635"/>
                    <a:pt x="8807" y="5613"/>
                  </a:cubicBezTo>
                  <a:cubicBezTo>
                    <a:pt x="8836" y="5584"/>
                    <a:pt x="8910" y="5584"/>
                    <a:pt x="8917" y="5562"/>
                  </a:cubicBezTo>
                  <a:cubicBezTo>
                    <a:pt x="8931" y="5532"/>
                    <a:pt x="8910" y="5518"/>
                    <a:pt x="8858" y="5474"/>
                  </a:cubicBezTo>
                  <a:cubicBezTo>
                    <a:pt x="8807" y="5430"/>
                    <a:pt x="8778" y="5400"/>
                    <a:pt x="8785" y="5357"/>
                  </a:cubicBezTo>
                  <a:cubicBezTo>
                    <a:pt x="8792" y="5312"/>
                    <a:pt x="8814" y="5239"/>
                    <a:pt x="8763" y="5210"/>
                  </a:cubicBezTo>
                  <a:cubicBezTo>
                    <a:pt x="8719" y="5188"/>
                    <a:pt x="8726" y="5173"/>
                    <a:pt x="8800" y="5151"/>
                  </a:cubicBezTo>
                  <a:cubicBezTo>
                    <a:pt x="8880" y="5137"/>
                    <a:pt x="8939" y="5049"/>
                    <a:pt x="8880" y="5019"/>
                  </a:cubicBezTo>
                  <a:cubicBezTo>
                    <a:pt x="8814" y="4983"/>
                    <a:pt x="8785" y="4939"/>
                    <a:pt x="8726" y="4909"/>
                  </a:cubicBezTo>
                  <a:cubicBezTo>
                    <a:pt x="8668" y="4873"/>
                    <a:pt x="8594" y="4807"/>
                    <a:pt x="8602" y="4734"/>
                  </a:cubicBezTo>
                  <a:cubicBezTo>
                    <a:pt x="8616" y="4668"/>
                    <a:pt x="8602" y="4660"/>
                    <a:pt x="8668" y="4653"/>
                  </a:cubicBezTo>
                  <a:cubicBezTo>
                    <a:pt x="8726" y="4646"/>
                    <a:pt x="8755" y="4646"/>
                    <a:pt x="8755" y="4646"/>
                  </a:cubicBezTo>
                  <a:cubicBezTo>
                    <a:pt x="8755" y="4646"/>
                    <a:pt x="8682" y="4602"/>
                    <a:pt x="8653" y="4543"/>
                  </a:cubicBezTo>
                  <a:cubicBezTo>
                    <a:pt x="8631" y="4485"/>
                    <a:pt x="8616" y="4433"/>
                    <a:pt x="8624" y="4389"/>
                  </a:cubicBezTo>
                  <a:cubicBezTo>
                    <a:pt x="8631" y="4345"/>
                    <a:pt x="8668" y="4279"/>
                    <a:pt x="8682" y="4250"/>
                  </a:cubicBezTo>
                  <a:cubicBezTo>
                    <a:pt x="8697" y="4228"/>
                    <a:pt x="8646" y="4199"/>
                    <a:pt x="8587" y="4235"/>
                  </a:cubicBezTo>
                  <a:cubicBezTo>
                    <a:pt x="8528" y="4272"/>
                    <a:pt x="8514" y="4177"/>
                    <a:pt x="8484" y="4126"/>
                  </a:cubicBezTo>
                  <a:cubicBezTo>
                    <a:pt x="8462" y="4074"/>
                    <a:pt x="8374" y="3994"/>
                    <a:pt x="8374" y="3994"/>
                  </a:cubicBezTo>
                  <a:cubicBezTo>
                    <a:pt x="8367" y="3964"/>
                    <a:pt x="8272" y="3913"/>
                    <a:pt x="8265" y="3869"/>
                  </a:cubicBezTo>
                  <a:cubicBezTo>
                    <a:pt x="8257" y="3825"/>
                    <a:pt x="8199" y="3700"/>
                    <a:pt x="8206" y="3635"/>
                  </a:cubicBezTo>
                  <a:cubicBezTo>
                    <a:pt x="8213" y="3561"/>
                    <a:pt x="8213" y="3495"/>
                    <a:pt x="8301" y="3488"/>
                  </a:cubicBezTo>
                  <a:cubicBezTo>
                    <a:pt x="8382" y="3481"/>
                    <a:pt x="8462" y="3503"/>
                    <a:pt x="8521" y="3481"/>
                  </a:cubicBezTo>
                  <a:cubicBezTo>
                    <a:pt x="8580" y="3451"/>
                    <a:pt x="8594" y="3444"/>
                    <a:pt x="8624" y="3400"/>
                  </a:cubicBezTo>
                  <a:cubicBezTo>
                    <a:pt x="8646" y="3356"/>
                    <a:pt x="8638" y="3290"/>
                    <a:pt x="8697" y="3283"/>
                  </a:cubicBezTo>
                  <a:cubicBezTo>
                    <a:pt x="8755" y="3276"/>
                    <a:pt x="8880" y="3253"/>
                    <a:pt x="8880" y="3253"/>
                  </a:cubicBezTo>
                  <a:cubicBezTo>
                    <a:pt x="8880" y="3253"/>
                    <a:pt x="8939" y="3327"/>
                    <a:pt x="8961" y="3305"/>
                  </a:cubicBezTo>
                  <a:cubicBezTo>
                    <a:pt x="8990" y="3290"/>
                    <a:pt x="8997" y="3268"/>
                    <a:pt x="9049" y="3290"/>
                  </a:cubicBezTo>
                  <a:cubicBezTo>
                    <a:pt x="9100" y="3319"/>
                    <a:pt x="9166" y="3385"/>
                    <a:pt x="9203" y="3378"/>
                  </a:cubicBezTo>
                  <a:cubicBezTo>
                    <a:pt x="9232" y="3371"/>
                    <a:pt x="9224" y="3378"/>
                    <a:pt x="9283" y="3356"/>
                  </a:cubicBezTo>
                  <a:cubicBezTo>
                    <a:pt x="9342" y="3341"/>
                    <a:pt x="9386" y="3341"/>
                    <a:pt x="9422" y="3305"/>
                  </a:cubicBezTo>
                  <a:cubicBezTo>
                    <a:pt x="9452" y="3276"/>
                    <a:pt x="9503" y="3246"/>
                    <a:pt x="9547" y="3217"/>
                  </a:cubicBezTo>
                  <a:cubicBezTo>
                    <a:pt x="9591" y="3180"/>
                    <a:pt x="9620" y="3158"/>
                    <a:pt x="9657" y="3144"/>
                  </a:cubicBezTo>
                  <a:cubicBezTo>
                    <a:pt x="9701" y="3136"/>
                    <a:pt x="9635" y="3107"/>
                    <a:pt x="9664" y="3056"/>
                  </a:cubicBezTo>
                  <a:cubicBezTo>
                    <a:pt x="9701" y="3004"/>
                    <a:pt x="9730" y="2909"/>
                    <a:pt x="9730" y="2909"/>
                  </a:cubicBezTo>
                  <a:cubicBezTo>
                    <a:pt x="9730" y="2909"/>
                    <a:pt x="9767" y="2953"/>
                    <a:pt x="9796" y="2931"/>
                  </a:cubicBezTo>
                  <a:cubicBezTo>
                    <a:pt x="9818" y="2916"/>
                    <a:pt x="9862" y="2894"/>
                    <a:pt x="9862" y="2858"/>
                  </a:cubicBezTo>
                  <a:cubicBezTo>
                    <a:pt x="9862" y="2836"/>
                    <a:pt x="9891" y="2807"/>
                    <a:pt x="9913" y="2785"/>
                  </a:cubicBezTo>
                  <a:lnTo>
                    <a:pt x="9906" y="2777"/>
                  </a:lnTo>
                </a:path>
              </a:pathLst>
            </a:custGeom>
            <a:solidFill>
              <a:schemeClr val="accent1"/>
            </a:solidFill>
            <a:ln w="38100" cap="flat" cmpd="sng">
              <a:solidFill>
                <a:schemeClr val="bg1"/>
              </a:solidFill>
              <a:bevel/>
              <a:headEnd/>
              <a:tailEnd/>
            </a:ln>
          </p:spPr>
          <p:txBody>
            <a:bodyPr wrap="none" anchor="ctr"/>
            <a:lstStyle/>
            <a:p>
              <a:endParaRPr lang="en-US" dirty="0">
                <a:latin typeface="Arial Regular" charset="0"/>
              </a:endParaRPr>
            </a:p>
          </p:txBody>
        </p:sp>
        <p:sp>
          <p:nvSpPr>
            <p:cNvPr id="18" name="Freeform 17"/>
            <p:cNvSpPr>
              <a:spLocks noChangeArrowheads="1"/>
            </p:cNvSpPr>
            <p:nvPr/>
          </p:nvSpPr>
          <p:spPr bwMode="auto">
            <a:xfrm>
              <a:off x="3373941" y="5791754"/>
              <a:ext cx="2878123" cy="2744979"/>
            </a:xfrm>
            <a:custGeom>
              <a:avLst/>
              <a:gdLst>
                <a:gd name="T0" fmla="*/ 974 w 7489"/>
                <a:gd name="T1" fmla="*/ 7143 h 7225"/>
                <a:gd name="T2" fmla="*/ 630 w 7489"/>
                <a:gd name="T3" fmla="*/ 6616 h 7225"/>
                <a:gd name="T4" fmla="*/ 717 w 7489"/>
                <a:gd name="T5" fmla="*/ 6213 h 7225"/>
                <a:gd name="T6" fmla="*/ 402 w 7489"/>
                <a:gd name="T7" fmla="*/ 5920 h 7225"/>
                <a:gd name="T8" fmla="*/ 256 w 7489"/>
                <a:gd name="T9" fmla="*/ 5502 h 7225"/>
                <a:gd name="T10" fmla="*/ 278 w 7489"/>
                <a:gd name="T11" fmla="*/ 5194 h 7225"/>
                <a:gd name="T12" fmla="*/ 36 w 7489"/>
                <a:gd name="T13" fmla="*/ 4974 h 7225"/>
                <a:gd name="T14" fmla="*/ 205 w 7489"/>
                <a:gd name="T15" fmla="*/ 4799 h 7225"/>
                <a:gd name="T16" fmla="*/ 571 w 7489"/>
                <a:gd name="T17" fmla="*/ 4426 h 7225"/>
                <a:gd name="T18" fmla="*/ 534 w 7489"/>
                <a:gd name="T19" fmla="*/ 4067 h 7225"/>
                <a:gd name="T20" fmla="*/ 674 w 7489"/>
                <a:gd name="T21" fmla="*/ 3158 h 7225"/>
                <a:gd name="T22" fmla="*/ 293 w 7489"/>
                <a:gd name="T23" fmla="*/ 2521 h 7225"/>
                <a:gd name="T24" fmla="*/ 446 w 7489"/>
                <a:gd name="T25" fmla="*/ 2140 h 7225"/>
                <a:gd name="T26" fmla="*/ 762 w 7489"/>
                <a:gd name="T27" fmla="*/ 2044 h 7225"/>
                <a:gd name="T28" fmla="*/ 1150 w 7489"/>
                <a:gd name="T29" fmla="*/ 2096 h 7225"/>
                <a:gd name="T30" fmla="*/ 1985 w 7489"/>
                <a:gd name="T31" fmla="*/ 1949 h 7225"/>
                <a:gd name="T32" fmla="*/ 1868 w 7489"/>
                <a:gd name="T33" fmla="*/ 1444 h 7225"/>
                <a:gd name="T34" fmla="*/ 2359 w 7489"/>
                <a:gd name="T35" fmla="*/ 1085 h 7225"/>
                <a:gd name="T36" fmla="*/ 2960 w 7489"/>
                <a:gd name="T37" fmla="*/ 843 h 7225"/>
                <a:gd name="T38" fmla="*/ 3619 w 7489"/>
                <a:gd name="T39" fmla="*/ 308 h 7225"/>
                <a:gd name="T40" fmla="*/ 4022 w 7489"/>
                <a:gd name="T41" fmla="*/ 447 h 7225"/>
                <a:gd name="T42" fmla="*/ 4491 w 7489"/>
                <a:gd name="T43" fmla="*/ 725 h 7225"/>
                <a:gd name="T44" fmla="*/ 4345 w 7489"/>
                <a:gd name="T45" fmla="*/ 1136 h 7225"/>
                <a:gd name="T46" fmla="*/ 4330 w 7489"/>
                <a:gd name="T47" fmla="*/ 1480 h 7225"/>
                <a:gd name="T48" fmla="*/ 4755 w 7489"/>
                <a:gd name="T49" fmla="*/ 1539 h 7225"/>
                <a:gd name="T50" fmla="*/ 5143 w 7489"/>
                <a:gd name="T51" fmla="*/ 1326 h 7225"/>
                <a:gd name="T52" fmla="*/ 5422 w 7489"/>
                <a:gd name="T53" fmla="*/ 1070 h 7225"/>
                <a:gd name="T54" fmla="*/ 5231 w 7489"/>
                <a:gd name="T55" fmla="*/ 271 h 7225"/>
                <a:gd name="T56" fmla="*/ 5546 w 7489"/>
                <a:gd name="T57" fmla="*/ 37 h 7225"/>
                <a:gd name="T58" fmla="*/ 5957 w 7489"/>
                <a:gd name="T59" fmla="*/ 169 h 7225"/>
                <a:gd name="T60" fmla="*/ 6550 w 7489"/>
                <a:gd name="T61" fmla="*/ 242 h 7225"/>
                <a:gd name="T62" fmla="*/ 6821 w 7489"/>
                <a:gd name="T63" fmla="*/ 396 h 7225"/>
                <a:gd name="T64" fmla="*/ 6645 w 7489"/>
                <a:gd name="T65" fmla="*/ 953 h 7225"/>
                <a:gd name="T66" fmla="*/ 6865 w 7489"/>
                <a:gd name="T67" fmla="*/ 1348 h 7225"/>
                <a:gd name="T68" fmla="*/ 6968 w 7489"/>
                <a:gd name="T69" fmla="*/ 1891 h 7225"/>
                <a:gd name="T70" fmla="*/ 7415 w 7489"/>
                <a:gd name="T71" fmla="*/ 2228 h 7225"/>
                <a:gd name="T72" fmla="*/ 7364 w 7489"/>
                <a:gd name="T73" fmla="*/ 2858 h 7225"/>
                <a:gd name="T74" fmla="*/ 7268 w 7489"/>
                <a:gd name="T75" fmla="*/ 3092 h 7225"/>
                <a:gd name="T76" fmla="*/ 6733 w 7489"/>
                <a:gd name="T77" fmla="*/ 3517 h 7225"/>
                <a:gd name="T78" fmla="*/ 6352 w 7489"/>
                <a:gd name="T79" fmla="*/ 3576 h 7225"/>
                <a:gd name="T80" fmla="*/ 6059 w 7489"/>
                <a:gd name="T81" fmla="*/ 3840 h 7225"/>
                <a:gd name="T82" fmla="*/ 5656 w 7489"/>
                <a:gd name="T83" fmla="*/ 4184 h 7225"/>
                <a:gd name="T84" fmla="*/ 6059 w 7489"/>
                <a:gd name="T85" fmla="*/ 4397 h 7225"/>
                <a:gd name="T86" fmla="*/ 5847 w 7489"/>
                <a:gd name="T87" fmla="*/ 4813 h 7225"/>
                <a:gd name="T88" fmla="*/ 5605 w 7489"/>
                <a:gd name="T89" fmla="*/ 4784 h 7225"/>
                <a:gd name="T90" fmla="*/ 5488 w 7489"/>
                <a:gd name="T91" fmla="*/ 5158 h 7225"/>
                <a:gd name="T92" fmla="*/ 5143 w 7489"/>
                <a:gd name="T93" fmla="*/ 5568 h 7225"/>
                <a:gd name="T94" fmla="*/ 4733 w 7489"/>
                <a:gd name="T95" fmla="*/ 5795 h 7225"/>
                <a:gd name="T96" fmla="*/ 4638 w 7489"/>
                <a:gd name="T97" fmla="*/ 6096 h 7225"/>
                <a:gd name="T98" fmla="*/ 4352 w 7489"/>
                <a:gd name="T99" fmla="*/ 5744 h 7225"/>
                <a:gd name="T100" fmla="*/ 4088 w 7489"/>
                <a:gd name="T101" fmla="*/ 5400 h 7225"/>
                <a:gd name="T102" fmla="*/ 3810 w 7489"/>
                <a:gd name="T103" fmla="*/ 5671 h 7225"/>
                <a:gd name="T104" fmla="*/ 3502 w 7489"/>
                <a:gd name="T105" fmla="*/ 5920 h 7225"/>
                <a:gd name="T106" fmla="*/ 2974 w 7489"/>
                <a:gd name="T107" fmla="*/ 6286 h 7225"/>
                <a:gd name="T108" fmla="*/ 2417 w 7489"/>
                <a:gd name="T109" fmla="*/ 6396 h 7225"/>
                <a:gd name="T110" fmla="*/ 2110 w 7489"/>
                <a:gd name="T111" fmla="*/ 6682 h 7225"/>
                <a:gd name="T112" fmla="*/ 1824 w 7489"/>
                <a:gd name="T113" fmla="*/ 6916 h 7225"/>
                <a:gd name="T114" fmla="*/ 1567 w 7489"/>
                <a:gd name="T115" fmla="*/ 7188 h 7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89" h="7225">
                  <a:moveTo>
                    <a:pt x="1186" y="7224"/>
                  </a:moveTo>
                  <a:lnTo>
                    <a:pt x="1186" y="7224"/>
                  </a:lnTo>
                  <a:cubicBezTo>
                    <a:pt x="1150" y="7224"/>
                    <a:pt x="1128" y="7180"/>
                    <a:pt x="1113" y="7136"/>
                  </a:cubicBezTo>
                  <a:cubicBezTo>
                    <a:pt x="1106" y="7129"/>
                    <a:pt x="1106" y="7114"/>
                    <a:pt x="1099" y="7107"/>
                  </a:cubicBezTo>
                  <a:cubicBezTo>
                    <a:pt x="1076" y="7070"/>
                    <a:pt x="1069" y="7063"/>
                    <a:pt x="1047" y="7063"/>
                  </a:cubicBezTo>
                  <a:cubicBezTo>
                    <a:pt x="1040" y="7063"/>
                    <a:pt x="1033" y="7063"/>
                    <a:pt x="1033" y="7063"/>
                  </a:cubicBezTo>
                  <a:cubicBezTo>
                    <a:pt x="1018" y="7063"/>
                    <a:pt x="1011" y="7085"/>
                    <a:pt x="1003" y="7122"/>
                  </a:cubicBezTo>
                  <a:cubicBezTo>
                    <a:pt x="996" y="7158"/>
                    <a:pt x="996" y="7158"/>
                    <a:pt x="996" y="7158"/>
                  </a:cubicBezTo>
                  <a:cubicBezTo>
                    <a:pt x="974" y="7143"/>
                    <a:pt x="974" y="7143"/>
                    <a:pt x="974" y="7143"/>
                  </a:cubicBezTo>
                  <a:cubicBezTo>
                    <a:pt x="959" y="7129"/>
                    <a:pt x="952" y="7122"/>
                    <a:pt x="945" y="7107"/>
                  </a:cubicBezTo>
                  <a:cubicBezTo>
                    <a:pt x="908" y="7048"/>
                    <a:pt x="923" y="7004"/>
                    <a:pt x="966" y="6916"/>
                  </a:cubicBezTo>
                  <a:cubicBezTo>
                    <a:pt x="996" y="6858"/>
                    <a:pt x="981" y="6850"/>
                    <a:pt x="959" y="6821"/>
                  </a:cubicBezTo>
                  <a:cubicBezTo>
                    <a:pt x="945" y="6806"/>
                    <a:pt x="937" y="6792"/>
                    <a:pt x="923" y="6770"/>
                  </a:cubicBezTo>
                  <a:cubicBezTo>
                    <a:pt x="893" y="6704"/>
                    <a:pt x="857" y="6660"/>
                    <a:pt x="791" y="6660"/>
                  </a:cubicBezTo>
                  <a:cubicBezTo>
                    <a:pt x="783" y="6660"/>
                    <a:pt x="769" y="6660"/>
                    <a:pt x="762" y="6660"/>
                  </a:cubicBezTo>
                  <a:cubicBezTo>
                    <a:pt x="732" y="6667"/>
                    <a:pt x="710" y="6674"/>
                    <a:pt x="695" y="6674"/>
                  </a:cubicBezTo>
                  <a:cubicBezTo>
                    <a:pt x="666" y="6674"/>
                    <a:pt x="652" y="6653"/>
                    <a:pt x="644" y="6638"/>
                  </a:cubicBezTo>
                  <a:cubicBezTo>
                    <a:pt x="644" y="6631"/>
                    <a:pt x="637" y="6623"/>
                    <a:pt x="630" y="6616"/>
                  </a:cubicBezTo>
                  <a:cubicBezTo>
                    <a:pt x="622" y="6601"/>
                    <a:pt x="615" y="6594"/>
                    <a:pt x="608" y="6587"/>
                  </a:cubicBezTo>
                  <a:cubicBezTo>
                    <a:pt x="586" y="6557"/>
                    <a:pt x="564" y="6535"/>
                    <a:pt x="578" y="6455"/>
                  </a:cubicBezTo>
                  <a:cubicBezTo>
                    <a:pt x="593" y="6396"/>
                    <a:pt x="608" y="6389"/>
                    <a:pt x="637" y="6374"/>
                  </a:cubicBezTo>
                  <a:cubicBezTo>
                    <a:pt x="652" y="6374"/>
                    <a:pt x="674" y="6360"/>
                    <a:pt x="710" y="6330"/>
                  </a:cubicBezTo>
                  <a:cubicBezTo>
                    <a:pt x="732" y="6315"/>
                    <a:pt x="754" y="6293"/>
                    <a:pt x="762" y="6286"/>
                  </a:cubicBezTo>
                  <a:lnTo>
                    <a:pt x="762" y="6286"/>
                  </a:lnTo>
                  <a:lnTo>
                    <a:pt x="754" y="6279"/>
                  </a:lnTo>
                  <a:cubicBezTo>
                    <a:pt x="747" y="6272"/>
                    <a:pt x="740" y="6257"/>
                    <a:pt x="732" y="6235"/>
                  </a:cubicBezTo>
                  <a:cubicBezTo>
                    <a:pt x="725" y="6213"/>
                    <a:pt x="717" y="6213"/>
                    <a:pt x="717" y="6213"/>
                  </a:cubicBezTo>
                  <a:cubicBezTo>
                    <a:pt x="710" y="6213"/>
                    <a:pt x="703" y="6213"/>
                    <a:pt x="703" y="6213"/>
                  </a:cubicBezTo>
                  <a:cubicBezTo>
                    <a:pt x="688" y="6220"/>
                    <a:pt x="674" y="6220"/>
                    <a:pt x="659" y="6220"/>
                  </a:cubicBezTo>
                  <a:cubicBezTo>
                    <a:pt x="644" y="6220"/>
                    <a:pt x="622" y="6220"/>
                    <a:pt x="600" y="6206"/>
                  </a:cubicBezTo>
                  <a:cubicBezTo>
                    <a:pt x="542" y="6184"/>
                    <a:pt x="534" y="6169"/>
                    <a:pt x="534" y="6132"/>
                  </a:cubicBezTo>
                  <a:cubicBezTo>
                    <a:pt x="534" y="6118"/>
                    <a:pt x="534" y="6096"/>
                    <a:pt x="527" y="6066"/>
                  </a:cubicBezTo>
                  <a:cubicBezTo>
                    <a:pt x="512" y="6030"/>
                    <a:pt x="505" y="6015"/>
                    <a:pt x="505" y="6000"/>
                  </a:cubicBezTo>
                  <a:cubicBezTo>
                    <a:pt x="490" y="5971"/>
                    <a:pt x="490" y="5964"/>
                    <a:pt x="468" y="5927"/>
                  </a:cubicBezTo>
                  <a:cubicBezTo>
                    <a:pt x="461" y="5912"/>
                    <a:pt x="454" y="5912"/>
                    <a:pt x="439" y="5912"/>
                  </a:cubicBezTo>
                  <a:cubicBezTo>
                    <a:pt x="432" y="5912"/>
                    <a:pt x="417" y="5912"/>
                    <a:pt x="402" y="5920"/>
                  </a:cubicBezTo>
                  <a:cubicBezTo>
                    <a:pt x="388" y="5927"/>
                    <a:pt x="373" y="5927"/>
                    <a:pt x="351" y="5927"/>
                  </a:cubicBezTo>
                  <a:cubicBezTo>
                    <a:pt x="344" y="5927"/>
                    <a:pt x="336" y="5927"/>
                    <a:pt x="329" y="5927"/>
                  </a:cubicBezTo>
                  <a:cubicBezTo>
                    <a:pt x="307" y="5920"/>
                    <a:pt x="285" y="5912"/>
                    <a:pt x="278" y="5891"/>
                  </a:cubicBezTo>
                  <a:cubicBezTo>
                    <a:pt x="263" y="5869"/>
                    <a:pt x="263" y="5832"/>
                    <a:pt x="278" y="5781"/>
                  </a:cubicBezTo>
                  <a:cubicBezTo>
                    <a:pt x="293" y="5737"/>
                    <a:pt x="285" y="5729"/>
                    <a:pt x="256" y="5722"/>
                  </a:cubicBezTo>
                  <a:cubicBezTo>
                    <a:pt x="249" y="5722"/>
                    <a:pt x="234" y="5715"/>
                    <a:pt x="226" y="5707"/>
                  </a:cubicBezTo>
                  <a:cubicBezTo>
                    <a:pt x="205" y="5700"/>
                    <a:pt x="161" y="5671"/>
                    <a:pt x="168" y="5641"/>
                  </a:cubicBezTo>
                  <a:cubicBezTo>
                    <a:pt x="168" y="5627"/>
                    <a:pt x="183" y="5619"/>
                    <a:pt x="205" y="5612"/>
                  </a:cubicBezTo>
                  <a:cubicBezTo>
                    <a:pt x="249" y="5605"/>
                    <a:pt x="256" y="5575"/>
                    <a:pt x="256" y="5502"/>
                  </a:cubicBezTo>
                  <a:cubicBezTo>
                    <a:pt x="256" y="5465"/>
                    <a:pt x="271" y="5451"/>
                    <a:pt x="300" y="5451"/>
                  </a:cubicBezTo>
                  <a:cubicBezTo>
                    <a:pt x="314" y="5451"/>
                    <a:pt x="322" y="5451"/>
                    <a:pt x="336" y="5451"/>
                  </a:cubicBezTo>
                  <a:cubicBezTo>
                    <a:pt x="351" y="5451"/>
                    <a:pt x="366" y="5458"/>
                    <a:pt x="381" y="5458"/>
                  </a:cubicBezTo>
                  <a:cubicBezTo>
                    <a:pt x="388" y="5458"/>
                    <a:pt x="395" y="5458"/>
                    <a:pt x="402" y="5451"/>
                  </a:cubicBezTo>
                  <a:cubicBezTo>
                    <a:pt x="410" y="5451"/>
                    <a:pt x="417" y="5451"/>
                    <a:pt x="424" y="5443"/>
                  </a:cubicBezTo>
                  <a:cubicBezTo>
                    <a:pt x="432" y="5429"/>
                    <a:pt x="424" y="5407"/>
                    <a:pt x="417" y="5378"/>
                  </a:cubicBezTo>
                  <a:cubicBezTo>
                    <a:pt x="417" y="5356"/>
                    <a:pt x="410" y="5334"/>
                    <a:pt x="410" y="5312"/>
                  </a:cubicBezTo>
                  <a:cubicBezTo>
                    <a:pt x="410" y="5238"/>
                    <a:pt x="410" y="5238"/>
                    <a:pt x="373" y="5238"/>
                  </a:cubicBezTo>
                  <a:cubicBezTo>
                    <a:pt x="336" y="5238"/>
                    <a:pt x="293" y="5224"/>
                    <a:pt x="278" y="5194"/>
                  </a:cubicBezTo>
                  <a:cubicBezTo>
                    <a:pt x="271" y="5172"/>
                    <a:pt x="263" y="5150"/>
                    <a:pt x="293" y="5106"/>
                  </a:cubicBezTo>
                  <a:cubicBezTo>
                    <a:pt x="300" y="5092"/>
                    <a:pt x="307" y="5070"/>
                    <a:pt x="307" y="5062"/>
                  </a:cubicBezTo>
                  <a:cubicBezTo>
                    <a:pt x="300" y="5055"/>
                    <a:pt x="285" y="5048"/>
                    <a:pt x="285" y="5048"/>
                  </a:cubicBezTo>
                  <a:cubicBezTo>
                    <a:pt x="278" y="5048"/>
                    <a:pt x="278" y="5055"/>
                    <a:pt x="271" y="5055"/>
                  </a:cubicBezTo>
                  <a:cubicBezTo>
                    <a:pt x="256" y="5055"/>
                    <a:pt x="241" y="5062"/>
                    <a:pt x="219" y="5062"/>
                  </a:cubicBezTo>
                  <a:cubicBezTo>
                    <a:pt x="197" y="5062"/>
                    <a:pt x="161" y="5062"/>
                    <a:pt x="109" y="5077"/>
                  </a:cubicBezTo>
                  <a:cubicBezTo>
                    <a:pt x="102" y="5077"/>
                    <a:pt x="87" y="5077"/>
                    <a:pt x="80" y="5077"/>
                  </a:cubicBezTo>
                  <a:cubicBezTo>
                    <a:pt x="65" y="5077"/>
                    <a:pt x="51" y="5077"/>
                    <a:pt x="43" y="5062"/>
                  </a:cubicBezTo>
                  <a:cubicBezTo>
                    <a:pt x="29" y="5048"/>
                    <a:pt x="29" y="5011"/>
                    <a:pt x="36" y="4974"/>
                  </a:cubicBezTo>
                  <a:cubicBezTo>
                    <a:pt x="36" y="4960"/>
                    <a:pt x="36" y="4945"/>
                    <a:pt x="36" y="4923"/>
                  </a:cubicBezTo>
                  <a:cubicBezTo>
                    <a:pt x="36" y="4894"/>
                    <a:pt x="29" y="4872"/>
                    <a:pt x="21" y="4850"/>
                  </a:cubicBezTo>
                  <a:cubicBezTo>
                    <a:pt x="7" y="4813"/>
                    <a:pt x="0" y="4784"/>
                    <a:pt x="29" y="4755"/>
                  </a:cubicBezTo>
                  <a:cubicBezTo>
                    <a:pt x="58" y="4733"/>
                    <a:pt x="73" y="4725"/>
                    <a:pt x="87" y="4725"/>
                  </a:cubicBezTo>
                  <a:cubicBezTo>
                    <a:pt x="102" y="4725"/>
                    <a:pt x="124" y="4733"/>
                    <a:pt x="124" y="4777"/>
                  </a:cubicBezTo>
                  <a:cubicBezTo>
                    <a:pt x="124" y="4791"/>
                    <a:pt x="131" y="4806"/>
                    <a:pt x="146" y="4821"/>
                  </a:cubicBezTo>
                  <a:cubicBezTo>
                    <a:pt x="161" y="4835"/>
                    <a:pt x="175" y="4843"/>
                    <a:pt x="183" y="4843"/>
                  </a:cubicBezTo>
                  <a:cubicBezTo>
                    <a:pt x="183" y="4843"/>
                    <a:pt x="183" y="4843"/>
                    <a:pt x="190" y="4835"/>
                  </a:cubicBezTo>
                  <a:cubicBezTo>
                    <a:pt x="190" y="4828"/>
                    <a:pt x="197" y="4813"/>
                    <a:pt x="205" y="4799"/>
                  </a:cubicBezTo>
                  <a:cubicBezTo>
                    <a:pt x="226" y="4762"/>
                    <a:pt x="249" y="4711"/>
                    <a:pt x="293" y="4674"/>
                  </a:cubicBezTo>
                  <a:cubicBezTo>
                    <a:pt x="314" y="4660"/>
                    <a:pt x="329" y="4652"/>
                    <a:pt x="344" y="4645"/>
                  </a:cubicBezTo>
                  <a:cubicBezTo>
                    <a:pt x="351" y="4638"/>
                    <a:pt x="358" y="4638"/>
                    <a:pt x="381" y="4601"/>
                  </a:cubicBezTo>
                  <a:cubicBezTo>
                    <a:pt x="410" y="4535"/>
                    <a:pt x="454" y="4520"/>
                    <a:pt x="505" y="4499"/>
                  </a:cubicBezTo>
                  <a:cubicBezTo>
                    <a:pt x="520" y="4492"/>
                    <a:pt x="520" y="4492"/>
                    <a:pt x="520" y="4492"/>
                  </a:cubicBezTo>
                  <a:cubicBezTo>
                    <a:pt x="549" y="4484"/>
                    <a:pt x="571" y="4477"/>
                    <a:pt x="578" y="4477"/>
                  </a:cubicBezTo>
                  <a:cubicBezTo>
                    <a:pt x="586" y="4477"/>
                    <a:pt x="593" y="4477"/>
                    <a:pt x="593" y="4477"/>
                  </a:cubicBezTo>
                  <a:cubicBezTo>
                    <a:pt x="593" y="4477"/>
                    <a:pt x="593" y="4477"/>
                    <a:pt x="593" y="4470"/>
                  </a:cubicBezTo>
                  <a:cubicBezTo>
                    <a:pt x="593" y="4448"/>
                    <a:pt x="571" y="4426"/>
                    <a:pt x="571" y="4426"/>
                  </a:cubicBezTo>
                  <a:cubicBezTo>
                    <a:pt x="564" y="4411"/>
                    <a:pt x="564" y="4411"/>
                    <a:pt x="564" y="4411"/>
                  </a:cubicBezTo>
                  <a:cubicBezTo>
                    <a:pt x="644" y="4353"/>
                    <a:pt x="644" y="4353"/>
                    <a:pt x="644" y="4353"/>
                  </a:cubicBezTo>
                  <a:cubicBezTo>
                    <a:pt x="644" y="4353"/>
                    <a:pt x="637" y="4353"/>
                    <a:pt x="630" y="4353"/>
                  </a:cubicBezTo>
                  <a:cubicBezTo>
                    <a:pt x="630" y="4353"/>
                    <a:pt x="615" y="4353"/>
                    <a:pt x="608" y="4360"/>
                  </a:cubicBezTo>
                  <a:cubicBezTo>
                    <a:pt x="571" y="4382"/>
                    <a:pt x="527" y="4404"/>
                    <a:pt x="483" y="4404"/>
                  </a:cubicBezTo>
                  <a:cubicBezTo>
                    <a:pt x="461" y="4404"/>
                    <a:pt x="439" y="4397"/>
                    <a:pt x="417" y="4382"/>
                  </a:cubicBezTo>
                  <a:cubicBezTo>
                    <a:pt x="402" y="4375"/>
                    <a:pt x="395" y="4360"/>
                    <a:pt x="388" y="4345"/>
                  </a:cubicBezTo>
                  <a:cubicBezTo>
                    <a:pt x="381" y="4272"/>
                    <a:pt x="461" y="4170"/>
                    <a:pt x="468" y="4155"/>
                  </a:cubicBezTo>
                  <a:cubicBezTo>
                    <a:pt x="490" y="4133"/>
                    <a:pt x="512" y="4104"/>
                    <a:pt x="534" y="4067"/>
                  </a:cubicBezTo>
                  <a:cubicBezTo>
                    <a:pt x="556" y="4023"/>
                    <a:pt x="578" y="3979"/>
                    <a:pt x="615" y="3928"/>
                  </a:cubicBezTo>
                  <a:cubicBezTo>
                    <a:pt x="652" y="3884"/>
                    <a:pt x="681" y="3869"/>
                    <a:pt x="695" y="3854"/>
                  </a:cubicBezTo>
                  <a:cubicBezTo>
                    <a:pt x="717" y="3840"/>
                    <a:pt x="732" y="3832"/>
                    <a:pt x="740" y="3803"/>
                  </a:cubicBezTo>
                  <a:cubicBezTo>
                    <a:pt x="747" y="3774"/>
                    <a:pt x="747" y="3744"/>
                    <a:pt x="747" y="3715"/>
                  </a:cubicBezTo>
                  <a:cubicBezTo>
                    <a:pt x="740" y="3679"/>
                    <a:pt x="740" y="3627"/>
                    <a:pt x="762" y="3569"/>
                  </a:cubicBezTo>
                  <a:cubicBezTo>
                    <a:pt x="798" y="3503"/>
                    <a:pt x="776" y="3444"/>
                    <a:pt x="754" y="3378"/>
                  </a:cubicBezTo>
                  <a:cubicBezTo>
                    <a:pt x="754" y="3363"/>
                    <a:pt x="747" y="3342"/>
                    <a:pt x="740" y="3320"/>
                  </a:cubicBezTo>
                  <a:cubicBezTo>
                    <a:pt x="725" y="3275"/>
                    <a:pt x="710" y="3246"/>
                    <a:pt x="703" y="3224"/>
                  </a:cubicBezTo>
                  <a:cubicBezTo>
                    <a:pt x="688" y="3210"/>
                    <a:pt x="681" y="3188"/>
                    <a:pt x="674" y="3158"/>
                  </a:cubicBezTo>
                  <a:cubicBezTo>
                    <a:pt x="659" y="3114"/>
                    <a:pt x="637" y="3070"/>
                    <a:pt x="564" y="2997"/>
                  </a:cubicBezTo>
                  <a:cubicBezTo>
                    <a:pt x="527" y="2968"/>
                    <a:pt x="512" y="2939"/>
                    <a:pt x="512" y="2916"/>
                  </a:cubicBezTo>
                  <a:cubicBezTo>
                    <a:pt x="512" y="2894"/>
                    <a:pt x="534" y="2873"/>
                    <a:pt x="564" y="2851"/>
                  </a:cubicBezTo>
                  <a:cubicBezTo>
                    <a:pt x="578" y="2843"/>
                    <a:pt x="578" y="2836"/>
                    <a:pt x="578" y="2836"/>
                  </a:cubicBezTo>
                  <a:cubicBezTo>
                    <a:pt x="578" y="2821"/>
                    <a:pt x="534" y="2806"/>
                    <a:pt x="505" y="2792"/>
                  </a:cubicBezTo>
                  <a:cubicBezTo>
                    <a:pt x="490" y="2785"/>
                    <a:pt x="490" y="2785"/>
                    <a:pt x="490" y="2785"/>
                  </a:cubicBezTo>
                  <a:cubicBezTo>
                    <a:pt x="424" y="2763"/>
                    <a:pt x="410" y="2726"/>
                    <a:pt x="410" y="2660"/>
                  </a:cubicBezTo>
                  <a:cubicBezTo>
                    <a:pt x="410" y="2587"/>
                    <a:pt x="410" y="2557"/>
                    <a:pt x="366" y="2535"/>
                  </a:cubicBezTo>
                  <a:cubicBezTo>
                    <a:pt x="336" y="2528"/>
                    <a:pt x="307" y="2521"/>
                    <a:pt x="293" y="2521"/>
                  </a:cubicBezTo>
                  <a:cubicBezTo>
                    <a:pt x="271" y="2521"/>
                    <a:pt x="263" y="2528"/>
                    <a:pt x="256" y="2528"/>
                  </a:cubicBezTo>
                  <a:cubicBezTo>
                    <a:pt x="226" y="2535"/>
                    <a:pt x="226" y="2535"/>
                    <a:pt x="226" y="2535"/>
                  </a:cubicBezTo>
                  <a:cubicBezTo>
                    <a:pt x="241" y="2506"/>
                    <a:pt x="241" y="2506"/>
                    <a:pt x="241" y="2506"/>
                  </a:cubicBezTo>
                  <a:cubicBezTo>
                    <a:pt x="241" y="2499"/>
                    <a:pt x="271" y="2462"/>
                    <a:pt x="329" y="2440"/>
                  </a:cubicBezTo>
                  <a:cubicBezTo>
                    <a:pt x="351" y="2433"/>
                    <a:pt x="351" y="2418"/>
                    <a:pt x="351" y="2418"/>
                  </a:cubicBezTo>
                  <a:cubicBezTo>
                    <a:pt x="358" y="2396"/>
                    <a:pt x="336" y="2367"/>
                    <a:pt x="300" y="2345"/>
                  </a:cubicBezTo>
                  <a:cubicBezTo>
                    <a:pt x="271" y="2316"/>
                    <a:pt x="249" y="2279"/>
                    <a:pt x="256" y="2250"/>
                  </a:cubicBezTo>
                  <a:cubicBezTo>
                    <a:pt x="263" y="2235"/>
                    <a:pt x="278" y="2213"/>
                    <a:pt x="322" y="2206"/>
                  </a:cubicBezTo>
                  <a:cubicBezTo>
                    <a:pt x="395" y="2191"/>
                    <a:pt x="432" y="2176"/>
                    <a:pt x="446" y="2140"/>
                  </a:cubicBezTo>
                  <a:cubicBezTo>
                    <a:pt x="461" y="2111"/>
                    <a:pt x="490" y="2089"/>
                    <a:pt x="520" y="2089"/>
                  </a:cubicBezTo>
                  <a:cubicBezTo>
                    <a:pt x="527" y="2089"/>
                    <a:pt x="549" y="2089"/>
                    <a:pt x="564" y="2118"/>
                  </a:cubicBezTo>
                  <a:cubicBezTo>
                    <a:pt x="586" y="2154"/>
                    <a:pt x="608" y="2169"/>
                    <a:pt x="688" y="2169"/>
                  </a:cubicBezTo>
                  <a:cubicBezTo>
                    <a:pt x="695" y="2169"/>
                    <a:pt x="703" y="2169"/>
                    <a:pt x="703" y="2169"/>
                  </a:cubicBezTo>
                  <a:cubicBezTo>
                    <a:pt x="710" y="2154"/>
                    <a:pt x="659" y="2096"/>
                    <a:pt x="644" y="2074"/>
                  </a:cubicBezTo>
                  <a:cubicBezTo>
                    <a:pt x="630" y="2066"/>
                    <a:pt x="622" y="2052"/>
                    <a:pt x="615" y="2044"/>
                  </a:cubicBezTo>
                  <a:cubicBezTo>
                    <a:pt x="600" y="2023"/>
                    <a:pt x="608" y="2008"/>
                    <a:pt x="608" y="2001"/>
                  </a:cubicBezTo>
                  <a:cubicBezTo>
                    <a:pt x="622" y="1964"/>
                    <a:pt x="688" y="1964"/>
                    <a:pt x="695" y="1964"/>
                  </a:cubicBezTo>
                  <a:cubicBezTo>
                    <a:pt x="732" y="1964"/>
                    <a:pt x="747" y="2008"/>
                    <a:pt x="762" y="2044"/>
                  </a:cubicBezTo>
                  <a:cubicBezTo>
                    <a:pt x="769" y="2059"/>
                    <a:pt x="776" y="2074"/>
                    <a:pt x="783" y="2089"/>
                  </a:cubicBezTo>
                  <a:cubicBezTo>
                    <a:pt x="791" y="2111"/>
                    <a:pt x="813" y="2118"/>
                    <a:pt x="857" y="2118"/>
                  </a:cubicBezTo>
                  <a:cubicBezTo>
                    <a:pt x="879" y="2118"/>
                    <a:pt x="901" y="2118"/>
                    <a:pt x="923" y="2111"/>
                  </a:cubicBezTo>
                  <a:cubicBezTo>
                    <a:pt x="930" y="2111"/>
                    <a:pt x="937" y="2111"/>
                    <a:pt x="945" y="2111"/>
                  </a:cubicBezTo>
                  <a:cubicBezTo>
                    <a:pt x="1011" y="2111"/>
                    <a:pt x="1076" y="2154"/>
                    <a:pt x="1128" y="2191"/>
                  </a:cubicBezTo>
                  <a:cubicBezTo>
                    <a:pt x="1157" y="2220"/>
                    <a:pt x="1179" y="2228"/>
                    <a:pt x="1194" y="2228"/>
                  </a:cubicBezTo>
                  <a:cubicBezTo>
                    <a:pt x="1194" y="2228"/>
                    <a:pt x="1201" y="2228"/>
                    <a:pt x="1208" y="2213"/>
                  </a:cubicBezTo>
                  <a:cubicBezTo>
                    <a:pt x="1208" y="2198"/>
                    <a:pt x="1194" y="2184"/>
                    <a:pt x="1179" y="2162"/>
                  </a:cubicBezTo>
                  <a:cubicBezTo>
                    <a:pt x="1157" y="2147"/>
                    <a:pt x="1142" y="2125"/>
                    <a:pt x="1150" y="2096"/>
                  </a:cubicBezTo>
                  <a:cubicBezTo>
                    <a:pt x="1157" y="2081"/>
                    <a:pt x="1172" y="2074"/>
                    <a:pt x="1186" y="2074"/>
                  </a:cubicBezTo>
                  <a:cubicBezTo>
                    <a:pt x="1223" y="2074"/>
                    <a:pt x="1267" y="2103"/>
                    <a:pt x="1296" y="2140"/>
                  </a:cubicBezTo>
                  <a:cubicBezTo>
                    <a:pt x="1311" y="2154"/>
                    <a:pt x="1326" y="2154"/>
                    <a:pt x="1340" y="2154"/>
                  </a:cubicBezTo>
                  <a:cubicBezTo>
                    <a:pt x="1377" y="2154"/>
                    <a:pt x="1428" y="2125"/>
                    <a:pt x="1450" y="2103"/>
                  </a:cubicBezTo>
                  <a:cubicBezTo>
                    <a:pt x="1487" y="2066"/>
                    <a:pt x="1663" y="2001"/>
                    <a:pt x="1729" y="1979"/>
                  </a:cubicBezTo>
                  <a:cubicBezTo>
                    <a:pt x="1743" y="1971"/>
                    <a:pt x="1758" y="1964"/>
                    <a:pt x="1773" y="1964"/>
                  </a:cubicBezTo>
                  <a:cubicBezTo>
                    <a:pt x="1809" y="1964"/>
                    <a:pt x="1846" y="1979"/>
                    <a:pt x="1861" y="2044"/>
                  </a:cubicBezTo>
                  <a:cubicBezTo>
                    <a:pt x="1861" y="2052"/>
                    <a:pt x="1861" y="2052"/>
                    <a:pt x="1868" y="2052"/>
                  </a:cubicBezTo>
                  <a:cubicBezTo>
                    <a:pt x="1897" y="2052"/>
                    <a:pt x="1963" y="2001"/>
                    <a:pt x="1985" y="1949"/>
                  </a:cubicBezTo>
                  <a:cubicBezTo>
                    <a:pt x="2014" y="1905"/>
                    <a:pt x="2022" y="1883"/>
                    <a:pt x="2044" y="1854"/>
                  </a:cubicBezTo>
                  <a:cubicBezTo>
                    <a:pt x="2051" y="1847"/>
                    <a:pt x="2058" y="1832"/>
                    <a:pt x="2066" y="1810"/>
                  </a:cubicBezTo>
                  <a:cubicBezTo>
                    <a:pt x="2088" y="1781"/>
                    <a:pt x="2088" y="1773"/>
                    <a:pt x="2066" y="1751"/>
                  </a:cubicBezTo>
                  <a:cubicBezTo>
                    <a:pt x="2058" y="1744"/>
                    <a:pt x="2051" y="1737"/>
                    <a:pt x="2044" y="1730"/>
                  </a:cubicBezTo>
                  <a:cubicBezTo>
                    <a:pt x="2014" y="1693"/>
                    <a:pt x="1971" y="1656"/>
                    <a:pt x="1912" y="1620"/>
                  </a:cubicBezTo>
                  <a:cubicBezTo>
                    <a:pt x="1890" y="1605"/>
                    <a:pt x="1890" y="1605"/>
                    <a:pt x="1890" y="1605"/>
                  </a:cubicBezTo>
                  <a:cubicBezTo>
                    <a:pt x="1846" y="1575"/>
                    <a:pt x="1817" y="1554"/>
                    <a:pt x="1817" y="1524"/>
                  </a:cubicBezTo>
                  <a:cubicBezTo>
                    <a:pt x="1809" y="1510"/>
                    <a:pt x="1817" y="1495"/>
                    <a:pt x="1831" y="1473"/>
                  </a:cubicBezTo>
                  <a:cubicBezTo>
                    <a:pt x="1846" y="1451"/>
                    <a:pt x="1853" y="1444"/>
                    <a:pt x="1868" y="1444"/>
                  </a:cubicBezTo>
                  <a:cubicBezTo>
                    <a:pt x="1875" y="1444"/>
                    <a:pt x="1883" y="1451"/>
                    <a:pt x="1883" y="1451"/>
                  </a:cubicBezTo>
                  <a:cubicBezTo>
                    <a:pt x="1890" y="1451"/>
                    <a:pt x="1890" y="1451"/>
                    <a:pt x="1890" y="1451"/>
                  </a:cubicBezTo>
                  <a:cubicBezTo>
                    <a:pt x="1890" y="1451"/>
                    <a:pt x="1897" y="1444"/>
                    <a:pt x="1897" y="1436"/>
                  </a:cubicBezTo>
                  <a:cubicBezTo>
                    <a:pt x="1912" y="1407"/>
                    <a:pt x="1956" y="1326"/>
                    <a:pt x="2036" y="1326"/>
                  </a:cubicBezTo>
                  <a:cubicBezTo>
                    <a:pt x="2102" y="1326"/>
                    <a:pt x="2132" y="1326"/>
                    <a:pt x="2161" y="1297"/>
                  </a:cubicBezTo>
                  <a:cubicBezTo>
                    <a:pt x="2176" y="1290"/>
                    <a:pt x="2183" y="1261"/>
                    <a:pt x="2198" y="1231"/>
                  </a:cubicBezTo>
                  <a:cubicBezTo>
                    <a:pt x="2212" y="1194"/>
                    <a:pt x="2227" y="1151"/>
                    <a:pt x="2256" y="1129"/>
                  </a:cubicBezTo>
                  <a:cubicBezTo>
                    <a:pt x="2278" y="1106"/>
                    <a:pt x="2300" y="1106"/>
                    <a:pt x="2322" y="1106"/>
                  </a:cubicBezTo>
                  <a:cubicBezTo>
                    <a:pt x="2344" y="1106"/>
                    <a:pt x="2352" y="1106"/>
                    <a:pt x="2359" y="1085"/>
                  </a:cubicBezTo>
                  <a:cubicBezTo>
                    <a:pt x="2366" y="1077"/>
                    <a:pt x="2374" y="1070"/>
                    <a:pt x="2374" y="1063"/>
                  </a:cubicBezTo>
                  <a:cubicBezTo>
                    <a:pt x="2388" y="1026"/>
                    <a:pt x="2403" y="989"/>
                    <a:pt x="2476" y="975"/>
                  </a:cubicBezTo>
                  <a:cubicBezTo>
                    <a:pt x="2527" y="967"/>
                    <a:pt x="2564" y="945"/>
                    <a:pt x="2586" y="931"/>
                  </a:cubicBezTo>
                  <a:cubicBezTo>
                    <a:pt x="2593" y="931"/>
                    <a:pt x="2593" y="931"/>
                    <a:pt x="2593" y="931"/>
                  </a:cubicBezTo>
                  <a:lnTo>
                    <a:pt x="2593" y="931"/>
                  </a:lnTo>
                  <a:cubicBezTo>
                    <a:pt x="2645" y="931"/>
                    <a:pt x="2667" y="916"/>
                    <a:pt x="2681" y="901"/>
                  </a:cubicBezTo>
                  <a:cubicBezTo>
                    <a:pt x="2711" y="857"/>
                    <a:pt x="2798" y="850"/>
                    <a:pt x="2879" y="850"/>
                  </a:cubicBezTo>
                  <a:cubicBezTo>
                    <a:pt x="2901" y="850"/>
                    <a:pt x="2916" y="850"/>
                    <a:pt x="2930" y="843"/>
                  </a:cubicBezTo>
                  <a:cubicBezTo>
                    <a:pt x="2938" y="843"/>
                    <a:pt x="2945" y="843"/>
                    <a:pt x="2960" y="843"/>
                  </a:cubicBezTo>
                  <a:cubicBezTo>
                    <a:pt x="3018" y="828"/>
                    <a:pt x="3150" y="813"/>
                    <a:pt x="3202" y="762"/>
                  </a:cubicBezTo>
                  <a:cubicBezTo>
                    <a:pt x="3245" y="718"/>
                    <a:pt x="3333" y="660"/>
                    <a:pt x="3399" y="623"/>
                  </a:cubicBezTo>
                  <a:cubicBezTo>
                    <a:pt x="3421" y="608"/>
                    <a:pt x="3436" y="601"/>
                    <a:pt x="3451" y="594"/>
                  </a:cubicBezTo>
                  <a:cubicBezTo>
                    <a:pt x="3502" y="557"/>
                    <a:pt x="3546" y="528"/>
                    <a:pt x="3605" y="498"/>
                  </a:cubicBezTo>
                  <a:cubicBezTo>
                    <a:pt x="3648" y="476"/>
                    <a:pt x="3648" y="462"/>
                    <a:pt x="3656" y="447"/>
                  </a:cubicBezTo>
                  <a:cubicBezTo>
                    <a:pt x="3663" y="440"/>
                    <a:pt x="3663" y="432"/>
                    <a:pt x="3663" y="425"/>
                  </a:cubicBezTo>
                  <a:cubicBezTo>
                    <a:pt x="3670" y="425"/>
                    <a:pt x="3670" y="418"/>
                    <a:pt x="3678" y="411"/>
                  </a:cubicBezTo>
                  <a:cubicBezTo>
                    <a:pt x="3685" y="388"/>
                    <a:pt x="3693" y="381"/>
                    <a:pt x="3656" y="352"/>
                  </a:cubicBezTo>
                  <a:cubicBezTo>
                    <a:pt x="3634" y="337"/>
                    <a:pt x="3626" y="323"/>
                    <a:pt x="3619" y="308"/>
                  </a:cubicBezTo>
                  <a:cubicBezTo>
                    <a:pt x="3619" y="293"/>
                    <a:pt x="3634" y="279"/>
                    <a:pt x="3641" y="264"/>
                  </a:cubicBezTo>
                  <a:cubicBezTo>
                    <a:pt x="3656" y="256"/>
                    <a:pt x="3663" y="242"/>
                    <a:pt x="3663" y="235"/>
                  </a:cubicBezTo>
                  <a:cubicBezTo>
                    <a:pt x="3678" y="198"/>
                    <a:pt x="3700" y="161"/>
                    <a:pt x="3736" y="161"/>
                  </a:cubicBezTo>
                  <a:cubicBezTo>
                    <a:pt x="3751" y="161"/>
                    <a:pt x="3766" y="169"/>
                    <a:pt x="3780" y="176"/>
                  </a:cubicBezTo>
                  <a:cubicBezTo>
                    <a:pt x="3802" y="191"/>
                    <a:pt x="3824" y="205"/>
                    <a:pt x="3839" y="220"/>
                  </a:cubicBezTo>
                  <a:cubicBezTo>
                    <a:pt x="3854" y="235"/>
                    <a:pt x="3868" y="249"/>
                    <a:pt x="3890" y="256"/>
                  </a:cubicBezTo>
                  <a:cubicBezTo>
                    <a:pt x="3927" y="271"/>
                    <a:pt x="3927" y="308"/>
                    <a:pt x="3927" y="337"/>
                  </a:cubicBezTo>
                  <a:cubicBezTo>
                    <a:pt x="3927" y="352"/>
                    <a:pt x="3927" y="366"/>
                    <a:pt x="3934" y="388"/>
                  </a:cubicBezTo>
                  <a:cubicBezTo>
                    <a:pt x="3949" y="432"/>
                    <a:pt x="3978" y="440"/>
                    <a:pt x="4022" y="447"/>
                  </a:cubicBezTo>
                  <a:cubicBezTo>
                    <a:pt x="4059" y="454"/>
                    <a:pt x="4074" y="469"/>
                    <a:pt x="4095" y="491"/>
                  </a:cubicBezTo>
                  <a:cubicBezTo>
                    <a:pt x="4103" y="491"/>
                    <a:pt x="4110" y="498"/>
                    <a:pt x="4125" y="506"/>
                  </a:cubicBezTo>
                  <a:cubicBezTo>
                    <a:pt x="4139" y="520"/>
                    <a:pt x="4154" y="520"/>
                    <a:pt x="4176" y="520"/>
                  </a:cubicBezTo>
                  <a:cubicBezTo>
                    <a:pt x="4191" y="520"/>
                    <a:pt x="4213" y="520"/>
                    <a:pt x="4220" y="506"/>
                  </a:cubicBezTo>
                  <a:cubicBezTo>
                    <a:pt x="4235" y="498"/>
                    <a:pt x="4257" y="491"/>
                    <a:pt x="4286" y="491"/>
                  </a:cubicBezTo>
                  <a:cubicBezTo>
                    <a:pt x="4323" y="491"/>
                    <a:pt x="4367" y="506"/>
                    <a:pt x="4381" y="535"/>
                  </a:cubicBezTo>
                  <a:cubicBezTo>
                    <a:pt x="4388" y="557"/>
                    <a:pt x="4396" y="579"/>
                    <a:pt x="4403" y="594"/>
                  </a:cubicBezTo>
                  <a:cubicBezTo>
                    <a:pt x="4411" y="638"/>
                    <a:pt x="4418" y="660"/>
                    <a:pt x="4440" y="667"/>
                  </a:cubicBezTo>
                  <a:cubicBezTo>
                    <a:pt x="4476" y="674"/>
                    <a:pt x="4491" y="704"/>
                    <a:pt x="4491" y="725"/>
                  </a:cubicBezTo>
                  <a:cubicBezTo>
                    <a:pt x="4491" y="740"/>
                    <a:pt x="4476" y="770"/>
                    <a:pt x="4418" y="770"/>
                  </a:cubicBezTo>
                  <a:cubicBezTo>
                    <a:pt x="4396" y="777"/>
                    <a:pt x="4381" y="784"/>
                    <a:pt x="4381" y="792"/>
                  </a:cubicBezTo>
                  <a:cubicBezTo>
                    <a:pt x="4374" y="799"/>
                    <a:pt x="4381" y="821"/>
                    <a:pt x="4388" y="835"/>
                  </a:cubicBezTo>
                  <a:cubicBezTo>
                    <a:pt x="4396" y="850"/>
                    <a:pt x="4396" y="850"/>
                    <a:pt x="4396" y="850"/>
                  </a:cubicBezTo>
                  <a:cubicBezTo>
                    <a:pt x="4411" y="880"/>
                    <a:pt x="4411" y="887"/>
                    <a:pt x="4388" y="938"/>
                  </a:cubicBezTo>
                  <a:cubicBezTo>
                    <a:pt x="4381" y="953"/>
                    <a:pt x="4381" y="975"/>
                    <a:pt x="4381" y="989"/>
                  </a:cubicBezTo>
                  <a:cubicBezTo>
                    <a:pt x="4381" y="1019"/>
                    <a:pt x="4381" y="1048"/>
                    <a:pt x="4337" y="1070"/>
                  </a:cubicBezTo>
                  <a:cubicBezTo>
                    <a:pt x="4308" y="1085"/>
                    <a:pt x="4308" y="1092"/>
                    <a:pt x="4308" y="1099"/>
                  </a:cubicBezTo>
                  <a:cubicBezTo>
                    <a:pt x="4308" y="1099"/>
                    <a:pt x="4308" y="1114"/>
                    <a:pt x="4345" y="1136"/>
                  </a:cubicBezTo>
                  <a:cubicBezTo>
                    <a:pt x="4403" y="1173"/>
                    <a:pt x="4433" y="1187"/>
                    <a:pt x="4469" y="1187"/>
                  </a:cubicBezTo>
                  <a:cubicBezTo>
                    <a:pt x="4476" y="1187"/>
                    <a:pt x="4484" y="1187"/>
                    <a:pt x="4491" y="1187"/>
                  </a:cubicBezTo>
                  <a:cubicBezTo>
                    <a:pt x="4498" y="1187"/>
                    <a:pt x="4506" y="1180"/>
                    <a:pt x="4506" y="1180"/>
                  </a:cubicBezTo>
                  <a:cubicBezTo>
                    <a:pt x="4528" y="1180"/>
                    <a:pt x="4535" y="1187"/>
                    <a:pt x="4543" y="1194"/>
                  </a:cubicBezTo>
                  <a:cubicBezTo>
                    <a:pt x="4557" y="1216"/>
                    <a:pt x="4550" y="1246"/>
                    <a:pt x="4535" y="1290"/>
                  </a:cubicBezTo>
                  <a:cubicBezTo>
                    <a:pt x="4528" y="1304"/>
                    <a:pt x="4528" y="1319"/>
                    <a:pt x="4528" y="1334"/>
                  </a:cubicBezTo>
                  <a:cubicBezTo>
                    <a:pt x="4528" y="1363"/>
                    <a:pt x="4520" y="1400"/>
                    <a:pt x="4455" y="1422"/>
                  </a:cubicBezTo>
                  <a:cubicBezTo>
                    <a:pt x="4440" y="1429"/>
                    <a:pt x="4440" y="1429"/>
                    <a:pt x="4440" y="1429"/>
                  </a:cubicBezTo>
                  <a:cubicBezTo>
                    <a:pt x="4381" y="1444"/>
                    <a:pt x="4374" y="1444"/>
                    <a:pt x="4330" y="1480"/>
                  </a:cubicBezTo>
                  <a:cubicBezTo>
                    <a:pt x="4315" y="1495"/>
                    <a:pt x="4293" y="1510"/>
                    <a:pt x="4293" y="1517"/>
                  </a:cubicBezTo>
                  <a:cubicBezTo>
                    <a:pt x="4293" y="1524"/>
                    <a:pt x="4293" y="1524"/>
                    <a:pt x="4323" y="1546"/>
                  </a:cubicBezTo>
                  <a:cubicBezTo>
                    <a:pt x="4352" y="1561"/>
                    <a:pt x="4367" y="1583"/>
                    <a:pt x="4381" y="1605"/>
                  </a:cubicBezTo>
                  <a:cubicBezTo>
                    <a:pt x="4396" y="1620"/>
                    <a:pt x="4396" y="1627"/>
                    <a:pt x="4411" y="1627"/>
                  </a:cubicBezTo>
                  <a:cubicBezTo>
                    <a:pt x="4418" y="1627"/>
                    <a:pt x="4418" y="1627"/>
                    <a:pt x="4425" y="1627"/>
                  </a:cubicBezTo>
                  <a:cubicBezTo>
                    <a:pt x="4484" y="1612"/>
                    <a:pt x="4513" y="1590"/>
                    <a:pt x="4535" y="1568"/>
                  </a:cubicBezTo>
                  <a:cubicBezTo>
                    <a:pt x="4557" y="1532"/>
                    <a:pt x="4594" y="1532"/>
                    <a:pt x="4623" y="1532"/>
                  </a:cubicBezTo>
                  <a:cubicBezTo>
                    <a:pt x="4638" y="1532"/>
                    <a:pt x="4660" y="1532"/>
                    <a:pt x="4682" y="1532"/>
                  </a:cubicBezTo>
                  <a:cubicBezTo>
                    <a:pt x="4711" y="1539"/>
                    <a:pt x="4733" y="1539"/>
                    <a:pt x="4755" y="1539"/>
                  </a:cubicBezTo>
                  <a:cubicBezTo>
                    <a:pt x="4792" y="1539"/>
                    <a:pt x="4821" y="1532"/>
                    <a:pt x="4843" y="1517"/>
                  </a:cubicBezTo>
                  <a:cubicBezTo>
                    <a:pt x="4872" y="1502"/>
                    <a:pt x="4879" y="1495"/>
                    <a:pt x="4894" y="1473"/>
                  </a:cubicBezTo>
                  <a:cubicBezTo>
                    <a:pt x="4902" y="1458"/>
                    <a:pt x="4909" y="1444"/>
                    <a:pt x="4924" y="1422"/>
                  </a:cubicBezTo>
                  <a:cubicBezTo>
                    <a:pt x="4938" y="1407"/>
                    <a:pt x="4945" y="1400"/>
                    <a:pt x="4953" y="1385"/>
                  </a:cubicBezTo>
                  <a:cubicBezTo>
                    <a:pt x="4975" y="1356"/>
                    <a:pt x="4989" y="1326"/>
                    <a:pt x="5033" y="1326"/>
                  </a:cubicBezTo>
                  <a:cubicBezTo>
                    <a:pt x="5041" y="1326"/>
                    <a:pt x="5048" y="1326"/>
                    <a:pt x="5048" y="1326"/>
                  </a:cubicBezTo>
                  <a:cubicBezTo>
                    <a:pt x="5063" y="1334"/>
                    <a:pt x="5070" y="1334"/>
                    <a:pt x="5077" y="1334"/>
                  </a:cubicBezTo>
                  <a:cubicBezTo>
                    <a:pt x="5092" y="1334"/>
                    <a:pt x="5099" y="1326"/>
                    <a:pt x="5114" y="1326"/>
                  </a:cubicBezTo>
                  <a:cubicBezTo>
                    <a:pt x="5121" y="1326"/>
                    <a:pt x="5136" y="1326"/>
                    <a:pt x="5143" y="1326"/>
                  </a:cubicBezTo>
                  <a:cubicBezTo>
                    <a:pt x="5165" y="1326"/>
                    <a:pt x="5187" y="1334"/>
                    <a:pt x="5202" y="1356"/>
                  </a:cubicBezTo>
                  <a:cubicBezTo>
                    <a:pt x="5224" y="1378"/>
                    <a:pt x="5260" y="1400"/>
                    <a:pt x="5283" y="1400"/>
                  </a:cubicBezTo>
                  <a:cubicBezTo>
                    <a:pt x="5290" y="1400"/>
                    <a:pt x="5297" y="1400"/>
                    <a:pt x="5297" y="1392"/>
                  </a:cubicBezTo>
                  <a:cubicBezTo>
                    <a:pt x="5312" y="1341"/>
                    <a:pt x="5334" y="1297"/>
                    <a:pt x="5400" y="1268"/>
                  </a:cubicBezTo>
                  <a:cubicBezTo>
                    <a:pt x="5414" y="1261"/>
                    <a:pt x="5414" y="1261"/>
                    <a:pt x="5414" y="1261"/>
                  </a:cubicBezTo>
                  <a:cubicBezTo>
                    <a:pt x="5458" y="1246"/>
                    <a:pt x="5539" y="1216"/>
                    <a:pt x="5524" y="1187"/>
                  </a:cubicBezTo>
                  <a:cubicBezTo>
                    <a:pt x="5517" y="1165"/>
                    <a:pt x="5502" y="1158"/>
                    <a:pt x="5480" y="1151"/>
                  </a:cubicBezTo>
                  <a:cubicBezTo>
                    <a:pt x="5466" y="1143"/>
                    <a:pt x="5451" y="1136"/>
                    <a:pt x="5436" y="1129"/>
                  </a:cubicBezTo>
                  <a:cubicBezTo>
                    <a:pt x="5414" y="1106"/>
                    <a:pt x="5407" y="1099"/>
                    <a:pt x="5422" y="1070"/>
                  </a:cubicBezTo>
                  <a:cubicBezTo>
                    <a:pt x="5422" y="1063"/>
                    <a:pt x="5429" y="1048"/>
                    <a:pt x="5436" y="1026"/>
                  </a:cubicBezTo>
                  <a:cubicBezTo>
                    <a:pt x="5458" y="931"/>
                    <a:pt x="5480" y="747"/>
                    <a:pt x="5451" y="725"/>
                  </a:cubicBezTo>
                  <a:cubicBezTo>
                    <a:pt x="5414" y="689"/>
                    <a:pt x="5407" y="667"/>
                    <a:pt x="5400" y="608"/>
                  </a:cubicBezTo>
                  <a:cubicBezTo>
                    <a:pt x="5393" y="550"/>
                    <a:pt x="5334" y="513"/>
                    <a:pt x="5283" y="498"/>
                  </a:cubicBezTo>
                  <a:cubicBezTo>
                    <a:pt x="5217" y="484"/>
                    <a:pt x="5165" y="440"/>
                    <a:pt x="5143" y="396"/>
                  </a:cubicBezTo>
                  <a:cubicBezTo>
                    <a:pt x="5143" y="388"/>
                    <a:pt x="5136" y="381"/>
                    <a:pt x="5136" y="374"/>
                  </a:cubicBezTo>
                  <a:cubicBezTo>
                    <a:pt x="5121" y="337"/>
                    <a:pt x="5099" y="301"/>
                    <a:pt x="5114" y="279"/>
                  </a:cubicBezTo>
                  <a:cubicBezTo>
                    <a:pt x="5121" y="264"/>
                    <a:pt x="5136" y="256"/>
                    <a:pt x="5158" y="256"/>
                  </a:cubicBezTo>
                  <a:cubicBezTo>
                    <a:pt x="5195" y="256"/>
                    <a:pt x="5217" y="264"/>
                    <a:pt x="5231" y="271"/>
                  </a:cubicBezTo>
                  <a:cubicBezTo>
                    <a:pt x="5253" y="271"/>
                    <a:pt x="5268" y="279"/>
                    <a:pt x="5283" y="279"/>
                  </a:cubicBezTo>
                  <a:cubicBezTo>
                    <a:pt x="5290" y="279"/>
                    <a:pt x="5297" y="279"/>
                    <a:pt x="5312" y="279"/>
                  </a:cubicBezTo>
                  <a:cubicBezTo>
                    <a:pt x="5326" y="271"/>
                    <a:pt x="5334" y="271"/>
                    <a:pt x="5348" y="271"/>
                  </a:cubicBezTo>
                  <a:cubicBezTo>
                    <a:pt x="5385" y="271"/>
                    <a:pt x="5385" y="271"/>
                    <a:pt x="5385" y="271"/>
                  </a:cubicBezTo>
                  <a:cubicBezTo>
                    <a:pt x="5414" y="271"/>
                    <a:pt x="5429" y="271"/>
                    <a:pt x="5436" y="242"/>
                  </a:cubicBezTo>
                  <a:cubicBezTo>
                    <a:pt x="5436" y="220"/>
                    <a:pt x="5436" y="205"/>
                    <a:pt x="5429" y="191"/>
                  </a:cubicBezTo>
                  <a:cubicBezTo>
                    <a:pt x="5422" y="169"/>
                    <a:pt x="5407" y="139"/>
                    <a:pt x="5451" y="117"/>
                  </a:cubicBezTo>
                  <a:cubicBezTo>
                    <a:pt x="5466" y="103"/>
                    <a:pt x="5480" y="88"/>
                    <a:pt x="5488" y="73"/>
                  </a:cubicBezTo>
                  <a:cubicBezTo>
                    <a:pt x="5502" y="59"/>
                    <a:pt x="5517" y="37"/>
                    <a:pt x="5546" y="37"/>
                  </a:cubicBezTo>
                  <a:cubicBezTo>
                    <a:pt x="5576" y="37"/>
                    <a:pt x="5583" y="59"/>
                    <a:pt x="5590" y="66"/>
                  </a:cubicBezTo>
                  <a:cubicBezTo>
                    <a:pt x="5597" y="81"/>
                    <a:pt x="5597" y="81"/>
                    <a:pt x="5612" y="81"/>
                  </a:cubicBezTo>
                  <a:cubicBezTo>
                    <a:pt x="5619" y="81"/>
                    <a:pt x="5627" y="81"/>
                    <a:pt x="5634" y="81"/>
                  </a:cubicBezTo>
                  <a:cubicBezTo>
                    <a:pt x="5656" y="73"/>
                    <a:pt x="5656" y="73"/>
                    <a:pt x="5656" y="73"/>
                  </a:cubicBezTo>
                  <a:cubicBezTo>
                    <a:pt x="5715" y="59"/>
                    <a:pt x="5729" y="59"/>
                    <a:pt x="5774" y="29"/>
                  </a:cubicBezTo>
                  <a:cubicBezTo>
                    <a:pt x="5803" y="15"/>
                    <a:pt x="5825" y="0"/>
                    <a:pt x="5839" y="0"/>
                  </a:cubicBezTo>
                  <a:cubicBezTo>
                    <a:pt x="5861" y="0"/>
                    <a:pt x="5883" y="15"/>
                    <a:pt x="5905" y="29"/>
                  </a:cubicBezTo>
                  <a:cubicBezTo>
                    <a:pt x="5935" y="51"/>
                    <a:pt x="5935" y="81"/>
                    <a:pt x="5935" y="110"/>
                  </a:cubicBezTo>
                  <a:cubicBezTo>
                    <a:pt x="5942" y="132"/>
                    <a:pt x="5942" y="154"/>
                    <a:pt x="5957" y="169"/>
                  </a:cubicBezTo>
                  <a:cubicBezTo>
                    <a:pt x="5986" y="220"/>
                    <a:pt x="6001" y="308"/>
                    <a:pt x="5979" y="344"/>
                  </a:cubicBezTo>
                  <a:cubicBezTo>
                    <a:pt x="5971" y="366"/>
                    <a:pt x="5957" y="388"/>
                    <a:pt x="5964" y="411"/>
                  </a:cubicBezTo>
                  <a:cubicBezTo>
                    <a:pt x="5971" y="418"/>
                    <a:pt x="5986" y="432"/>
                    <a:pt x="6008" y="440"/>
                  </a:cubicBezTo>
                  <a:cubicBezTo>
                    <a:pt x="6030" y="447"/>
                    <a:pt x="6110" y="469"/>
                    <a:pt x="6184" y="469"/>
                  </a:cubicBezTo>
                  <a:cubicBezTo>
                    <a:pt x="6220" y="469"/>
                    <a:pt x="6250" y="462"/>
                    <a:pt x="6264" y="454"/>
                  </a:cubicBezTo>
                  <a:cubicBezTo>
                    <a:pt x="6294" y="440"/>
                    <a:pt x="6330" y="440"/>
                    <a:pt x="6367" y="432"/>
                  </a:cubicBezTo>
                  <a:cubicBezTo>
                    <a:pt x="6426" y="425"/>
                    <a:pt x="6455" y="418"/>
                    <a:pt x="6462" y="388"/>
                  </a:cubicBezTo>
                  <a:cubicBezTo>
                    <a:pt x="6469" y="344"/>
                    <a:pt x="6484" y="323"/>
                    <a:pt x="6506" y="301"/>
                  </a:cubicBezTo>
                  <a:cubicBezTo>
                    <a:pt x="6521" y="286"/>
                    <a:pt x="6536" y="271"/>
                    <a:pt x="6550" y="242"/>
                  </a:cubicBezTo>
                  <a:cubicBezTo>
                    <a:pt x="6572" y="176"/>
                    <a:pt x="6594" y="132"/>
                    <a:pt x="6653" y="125"/>
                  </a:cubicBezTo>
                  <a:cubicBezTo>
                    <a:pt x="6660" y="117"/>
                    <a:pt x="6675" y="117"/>
                    <a:pt x="6682" y="117"/>
                  </a:cubicBezTo>
                  <a:cubicBezTo>
                    <a:pt x="6704" y="110"/>
                    <a:pt x="6719" y="110"/>
                    <a:pt x="6741" y="110"/>
                  </a:cubicBezTo>
                  <a:cubicBezTo>
                    <a:pt x="6770" y="110"/>
                    <a:pt x="6792" y="117"/>
                    <a:pt x="6814" y="132"/>
                  </a:cubicBezTo>
                  <a:cubicBezTo>
                    <a:pt x="6836" y="154"/>
                    <a:pt x="6836" y="176"/>
                    <a:pt x="6836" y="191"/>
                  </a:cubicBezTo>
                  <a:cubicBezTo>
                    <a:pt x="6829" y="227"/>
                    <a:pt x="6792" y="256"/>
                    <a:pt x="6770" y="271"/>
                  </a:cubicBezTo>
                  <a:cubicBezTo>
                    <a:pt x="6763" y="279"/>
                    <a:pt x="6755" y="286"/>
                    <a:pt x="6755" y="301"/>
                  </a:cubicBezTo>
                  <a:cubicBezTo>
                    <a:pt x="6755" y="315"/>
                    <a:pt x="6763" y="337"/>
                    <a:pt x="6785" y="344"/>
                  </a:cubicBezTo>
                  <a:cubicBezTo>
                    <a:pt x="6807" y="359"/>
                    <a:pt x="6814" y="374"/>
                    <a:pt x="6821" y="396"/>
                  </a:cubicBezTo>
                  <a:cubicBezTo>
                    <a:pt x="6829" y="425"/>
                    <a:pt x="6814" y="447"/>
                    <a:pt x="6792" y="476"/>
                  </a:cubicBezTo>
                  <a:cubicBezTo>
                    <a:pt x="6785" y="491"/>
                    <a:pt x="6777" y="513"/>
                    <a:pt x="6763" y="535"/>
                  </a:cubicBezTo>
                  <a:cubicBezTo>
                    <a:pt x="6741" y="586"/>
                    <a:pt x="6719" y="645"/>
                    <a:pt x="6667" y="652"/>
                  </a:cubicBezTo>
                  <a:cubicBezTo>
                    <a:pt x="6601" y="660"/>
                    <a:pt x="6572" y="667"/>
                    <a:pt x="6550" y="718"/>
                  </a:cubicBezTo>
                  <a:cubicBezTo>
                    <a:pt x="6543" y="733"/>
                    <a:pt x="6536" y="747"/>
                    <a:pt x="6536" y="755"/>
                  </a:cubicBezTo>
                  <a:cubicBezTo>
                    <a:pt x="6514" y="799"/>
                    <a:pt x="6506" y="821"/>
                    <a:pt x="6521" y="843"/>
                  </a:cubicBezTo>
                  <a:cubicBezTo>
                    <a:pt x="6536" y="857"/>
                    <a:pt x="6543" y="865"/>
                    <a:pt x="6550" y="880"/>
                  </a:cubicBezTo>
                  <a:cubicBezTo>
                    <a:pt x="6565" y="909"/>
                    <a:pt x="6579" y="923"/>
                    <a:pt x="6609" y="938"/>
                  </a:cubicBezTo>
                  <a:cubicBezTo>
                    <a:pt x="6624" y="945"/>
                    <a:pt x="6631" y="945"/>
                    <a:pt x="6645" y="953"/>
                  </a:cubicBezTo>
                  <a:cubicBezTo>
                    <a:pt x="6689" y="967"/>
                    <a:pt x="6719" y="982"/>
                    <a:pt x="6719" y="1004"/>
                  </a:cubicBezTo>
                  <a:cubicBezTo>
                    <a:pt x="6726" y="1011"/>
                    <a:pt x="6719" y="1026"/>
                    <a:pt x="6704" y="1033"/>
                  </a:cubicBezTo>
                  <a:cubicBezTo>
                    <a:pt x="6697" y="1041"/>
                    <a:pt x="6682" y="1048"/>
                    <a:pt x="6675" y="1055"/>
                  </a:cubicBezTo>
                  <a:cubicBezTo>
                    <a:pt x="6645" y="1070"/>
                    <a:pt x="6638" y="1077"/>
                    <a:pt x="6645" y="1085"/>
                  </a:cubicBezTo>
                  <a:cubicBezTo>
                    <a:pt x="6653" y="1129"/>
                    <a:pt x="6638" y="1158"/>
                    <a:pt x="6601" y="1180"/>
                  </a:cubicBezTo>
                  <a:cubicBezTo>
                    <a:pt x="6579" y="1194"/>
                    <a:pt x="6579" y="1238"/>
                    <a:pt x="6587" y="1261"/>
                  </a:cubicBezTo>
                  <a:cubicBezTo>
                    <a:pt x="6587" y="1275"/>
                    <a:pt x="6601" y="1304"/>
                    <a:pt x="6689" y="1304"/>
                  </a:cubicBezTo>
                  <a:cubicBezTo>
                    <a:pt x="6755" y="1304"/>
                    <a:pt x="6755" y="1304"/>
                    <a:pt x="6755" y="1304"/>
                  </a:cubicBezTo>
                  <a:cubicBezTo>
                    <a:pt x="6807" y="1304"/>
                    <a:pt x="6850" y="1304"/>
                    <a:pt x="6865" y="1348"/>
                  </a:cubicBezTo>
                  <a:cubicBezTo>
                    <a:pt x="6873" y="1378"/>
                    <a:pt x="6873" y="1400"/>
                    <a:pt x="6865" y="1414"/>
                  </a:cubicBezTo>
                  <a:cubicBezTo>
                    <a:pt x="6865" y="1429"/>
                    <a:pt x="6865" y="1444"/>
                    <a:pt x="6865" y="1451"/>
                  </a:cubicBezTo>
                  <a:cubicBezTo>
                    <a:pt x="6873" y="1473"/>
                    <a:pt x="6902" y="1495"/>
                    <a:pt x="6924" y="1510"/>
                  </a:cubicBezTo>
                  <a:cubicBezTo>
                    <a:pt x="6931" y="1517"/>
                    <a:pt x="6931" y="1517"/>
                    <a:pt x="6931" y="1517"/>
                  </a:cubicBezTo>
                  <a:cubicBezTo>
                    <a:pt x="6931" y="1524"/>
                    <a:pt x="6931" y="1524"/>
                    <a:pt x="6931" y="1524"/>
                  </a:cubicBezTo>
                  <a:cubicBezTo>
                    <a:pt x="6931" y="1524"/>
                    <a:pt x="6946" y="1612"/>
                    <a:pt x="6953" y="1663"/>
                  </a:cubicBezTo>
                  <a:cubicBezTo>
                    <a:pt x="6960" y="1707"/>
                    <a:pt x="6968" y="1781"/>
                    <a:pt x="6938" y="1825"/>
                  </a:cubicBezTo>
                  <a:cubicBezTo>
                    <a:pt x="6931" y="1839"/>
                    <a:pt x="6931" y="1861"/>
                    <a:pt x="6938" y="1876"/>
                  </a:cubicBezTo>
                  <a:cubicBezTo>
                    <a:pt x="6946" y="1876"/>
                    <a:pt x="6953" y="1891"/>
                    <a:pt x="6968" y="1891"/>
                  </a:cubicBezTo>
                  <a:cubicBezTo>
                    <a:pt x="6983" y="1891"/>
                    <a:pt x="6990" y="1883"/>
                    <a:pt x="7004" y="1876"/>
                  </a:cubicBezTo>
                  <a:cubicBezTo>
                    <a:pt x="7026" y="1861"/>
                    <a:pt x="7048" y="1854"/>
                    <a:pt x="7063" y="1854"/>
                  </a:cubicBezTo>
                  <a:cubicBezTo>
                    <a:pt x="7114" y="1854"/>
                    <a:pt x="7144" y="1898"/>
                    <a:pt x="7144" y="1949"/>
                  </a:cubicBezTo>
                  <a:cubicBezTo>
                    <a:pt x="7144" y="1993"/>
                    <a:pt x="7166" y="2044"/>
                    <a:pt x="7202" y="2044"/>
                  </a:cubicBezTo>
                  <a:cubicBezTo>
                    <a:pt x="7246" y="2044"/>
                    <a:pt x="7276" y="2096"/>
                    <a:pt x="7276" y="2184"/>
                  </a:cubicBezTo>
                  <a:cubicBezTo>
                    <a:pt x="7276" y="2213"/>
                    <a:pt x="7283" y="2220"/>
                    <a:pt x="7290" y="2220"/>
                  </a:cubicBezTo>
                  <a:cubicBezTo>
                    <a:pt x="7298" y="2228"/>
                    <a:pt x="7319" y="2235"/>
                    <a:pt x="7341" y="2235"/>
                  </a:cubicBezTo>
                  <a:cubicBezTo>
                    <a:pt x="7364" y="2235"/>
                    <a:pt x="7378" y="2235"/>
                    <a:pt x="7400" y="2228"/>
                  </a:cubicBezTo>
                  <a:cubicBezTo>
                    <a:pt x="7407" y="2228"/>
                    <a:pt x="7415" y="2228"/>
                    <a:pt x="7415" y="2228"/>
                  </a:cubicBezTo>
                  <a:cubicBezTo>
                    <a:pt x="7451" y="2228"/>
                    <a:pt x="7466" y="2242"/>
                    <a:pt x="7474" y="2257"/>
                  </a:cubicBezTo>
                  <a:cubicBezTo>
                    <a:pt x="7488" y="2294"/>
                    <a:pt x="7474" y="2338"/>
                    <a:pt x="7451" y="2374"/>
                  </a:cubicBezTo>
                  <a:cubicBezTo>
                    <a:pt x="7437" y="2389"/>
                    <a:pt x="7437" y="2389"/>
                    <a:pt x="7444" y="2396"/>
                  </a:cubicBezTo>
                  <a:cubicBezTo>
                    <a:pt x="7459" y="2411"/>
                    <a:pt x="7466" y="2418"/>
                    <a:pt x="7466" y="2447"/>
                  </a:cubicBezTo>
                  <a:cubicBezTo>
                    <a:pt x="7466" y="2506"/>
                    <a:pt x="7422" y="2550"/>
                    <a:pt x="7386" y="2580"/>
                  </a:cubicBezTo>
                  <a:cubicBezTo>
                    <a:pt x="7364" y="2601"/>
                    <a:pt x="7356" y="2623"/>
                    <a:pt x="7371" y="2682"/>
                  </a:cubicBezTo>
                  <a:cubicBezTo>
                    <a:pt x="7371" y="2704"/>
                    <a:pt x="7378" y="2719"/>
                    <a:pt x="7386" y="2741"/>
                  </a:cubicBezTo>
                  <a:cubicBezTo>
                    <a:pt x="7400" y="2770"/>
                    <a:pt x="7415" y="2806"/>
                    <a:pt x="7378" y="2843"/>
                  </a:cubicBezTo>
                  <a:cubicBezTo>
                    <a:pt x="7371" y="2851"/>
                    <a:pt x="7371" y="2851"/>
                    <a:pt x="7364" y="2858"/>
                  </a:cubicBezTo>
                  <a:cubicBezTo>
                    <a:pt x="7341" y="2880"/>
                    <a:pt x="7319" y="2902"/>
                    <a:pt x="7319" y="2916"/>
                  </a:cubicBezTo>
                  <a:cubicBezTo>
                    <a:pt x="7319" y="2924"/>
                    <a:pt x="7327" y="2931"/>
                    <a:pt x="7334" y="2939"/>
                  </a:cubicBezTo>
                  <a:cubicBezTo>
                    <a:pt x="7364" y="2961"/>
                    <a:pt x="7393" y="2968"/>
                    <a:pt x="7415" y="2968"/>
                  </a:cubicBezTo>
                  <a:cubicBezTo>
                    <a:pt x="7422" y="2968"/>
                    <a:pt x="7429" y="2968"/>
                    <a:pt x="7429" y="2968"/>
                  </a:cubicBezTo>
                  <a:cubicBezTo>
                    <a:pt x="7444" y="2961"/>
                    <a:pt x="7451" y="2961"/>
                    <a:pt x="7451" y="2961"/>
                  </a:cubicBezTo>
                  <a:cubicBezTo>
                    <a:pt x="7481" y="2953"/>
                    <a:pt x="7481" y="2953"/>
                    <a:pt x="7481" y="2953"/>
                  </a:cubicBezTo>
                  <a:cubicBezTo>
                    <a:pt x="7466" y="2982"/>
                    <a:pt x="7466" y="2982"/>
                    <a:pt x="7466" y="2982"/>
                  </a:cubicBezTo>
                  <a:cubicBezTo>
                    <a:pt x="7466" y="2990"/>
                    <a:pt x="7429" y="3048"/>
                    <a:pt x="7364" y="3048"/>
                  </a:cubicBezTo>
                  <a:cubicBezTo>
                    <a:pt x="7312" y="3048"/>
                    <a:pt x="7268" y="3063"/>
                    <a:pt x="7268" y="3092"/>
                  </a:cubicBezTo>
                  <a:cubicBezTo>
                    <a:pt x="7268" y="3107"/>
                    <a:pt x="7268" y="3107"/>
                    <a:pt x="7283" y="3114"/>
                  </a:cubicBezTo>
                  <a:cubicBezTo>
                    <a:pt x="7298" y="3122"/>
                    <a:pt x="7327" y="3136"/>
                    <a:pt x="7305" y="3180"/>
                  </a:cubicBezTo>
                  <a:cubicBezTo>
                    <a:pt x="7283" y="3224"/>
                    <a:pt x="7239" y="3320"/>
                    <a:pt x="7195" y="3363"/>
                  </a:cubicBezTo>
                  <a:cubicBezTo>
                    <a:pt x="7085" y="3466"/>
                    <a:pt x="7019" y="3532"/>
                    <a:pt x="6990" y="3561"/>
                  </a:cubicBezTo>
                  <a:cubicBezTo>
                    <a:pt x="6975" y="3569"/>
                    <a:pt x="6968" y="3576"/>
                    <a:pt x="6953" y="3591"/>
                  </a:cubicBezTo>
                  <a:cubicBezTo>
                    <a:pt x="6931" y="3620"/>
                    <a:pt x="6902" y="3656"/>
                    <a:pt x="6843" y="3656"/>
                  </a:cubicBezTo>
                  <a:cubicBezTo>
                    <a:pt x="6843" y="3656"/>
                    <a:pt x="6836" y="3656"/>
                    <a:pt x="6829" y="3656"/>
                  </a:cubicBezTo>
                  <a:cubicBezTo>
                    <a:pt x="6785" y="3649"/>
                    <a:pt x="6755" y="3627"/>
                    <a:pt x="6733" y="3598"/>
                  </a:cubicBezTo>
                  <a:cubicBezTo>
                    <a:pt x="6719" y="3569"/>
                    <a:pt x="6719" y="3539"/>
                    <a:pt x="6733" y="3517"/>
                  </a:cubicBezTo>
                  <a:cubicBezTo>
                    <a:pt x="6741" y="3503"/>
                    <a:pt x="6748" y="3488"/>
                    <a:pt x="6741" y="3481"/>
                  </a:cubicBezTo>
                  <a:cubicBezTo>
                    <a:pt x="6741" y="3473"/>
                    <a:pt x="6719" y="3466"/>
                    <a:pt x="6689" y="3459"/>
                  </a:cubicBezTo>
                  <a:cubicBezTo>
                    <a:pt x="6675" y="3451"/>
                    <a:pt x="6653" y="3437"/>
                    <a:pt x="6638" y="3422"/>
                  </a:cubicBezTo>
                  <a:cubicBezTo>
                    <a:pt x="6616" y="3407"/>
                    <a:pt x="6601" y="3393"/>
                    <a:pt x="6579" y="3393"/>
                  </a:cubicBezTo>
                  <a:cubicBezTo>
                    <a:pt x="6572" y="3393"/>
                    <a:pt x="6565" y="3393"/>
                    <a:pt x="6557" y="3400"/>
                  </a:cubicBezTo>
                  <a:cubicBezTo>
                    <a:pt x="6543" y="3407"/>
                    <a:pt x="6521" y="3415"/>
                    <a:pt x="6499" y="3422"/>
                  </a:cubicBezTo>
                  <a:cubicBezTo>
                    <a:pt x="6448" y="3444"/>
                    <a:pt x="6389" y="3459"/>
                    <a:pt x="6352" y="3488"/>
                  </a:cubicBezTo>
                  <a:cubicBezTo>
                    <a:pt x="6330" y="3503"/>
                    <a:pt x="6316" y="3517"/>
                    <a:pt x="6316" y="3525"/>
                  </a:cubicBezTo>
                  <a:cubicBezTo>
                    <a:pt x="6316" y="3539"/>
                    <a:pt x="6330" y="3554"/>
                    <a:pt x="6352" y="3576"/>
                  </a:cubicBezTo>
                  <a:cubicBezTo>
                    <a:pt x="6374" y="3605"/>
                    <a:pt x="6396" y="3620"/>
                    <a:pt x="6411" y="3635"/>
                  </a:cubicBezTo>
                  <a:cubicBezTo>
                    <a:pt x="6433" y="3649"/>
                    <a:pt x="6455" y="3664"/>
                    <a:pt x="6462" y="3686"/>
                  </a:cubicBezTo>
                  <a:cubicBezTo>
                    <a:pt x="6477" y="3708"/>
                    <a:pt x="6492" y="3737"/>
                    <a:pt x="6477" y="3766"/>
                  </a:cubicBezTo>
                  <a:cubicBezTo>
                    <a:pt x="6462" y="3789"/>
                    <a:pt x="6448" y="3803"/>
                    <a:pt x="6411" y="3811"/>
                  </a:cubicBezTo>
                  <a:cubicBezTo>
                    <a:pt x="6396" y="3811"/>
                    <a:pt x="6374" y="3818"/>
                    <a:pt x="6352" y="3825"/>
                  </a:cubicBezTo>
                  <a:cubicBezTo>
                    <a:pt x="6316" y="3832"/>
                    <a:pt x="6272" y="3847"/>
                    <a:pt x="6235" y="3847"/>
                  </a:cubicBezTo>
                  <a:cubicBezTo>
                    <a:pt x="6213" y="3847"/>
                    <a:pt x="6191" y="3840"/>
                    <a:pt x="6176" y="3832"/>
                  </a:cubicBezTo>
                  <a:cubicBezTo>
                    <a:pt x="6155" y="3818"/>
                    <a:pt x="6140" y="3811"/>
                    <a:pt x="6118" y="3811"/>
                  </a:cubicBezTo>
                  <a:cubicBezTo>
                    <a:pt x="6103" y="3811"/>
                    <a:pt x="6081" y="3818"/>
                    <a:pt x="6059" y="3840"/>
                  </a:cubicBezTo>
                  <a:cubicBezTo>
                    <a:pt x="6030" y="3869"/>
                    <a:pt x="6001" y="3869"/>
                    <a:pt x="5971" y="3869"/>
                  </a:cubicBezTo>
                  <a:cubicBezTo>
                    <a:pt x="5964" y="3869"/>
                    <a:pt x="5949" y="3869"/>
                    <a:pt x="5942" y="3869"/>
                  </a:cubicBezTo>
                  <a:cubicBezTo>
                    <a:pt x="5927" y="3869"/>
                    <a:pt x="5920" y="3869"/>
                    <a:pt x="5905" y="3869"/>
                  </a:cubicBezTo>
                  <a:cubicBezTo>
                    <a:pt x="5891" y="3869"/>
                    <a:pt x="5883" y="3869"/>
                    <a:pt x="5876" y="3884"/>
                  </a:cubicBezTo>
                  <a:cubicBezTo>
                    <a:pt x="5869" y="3898"/>
                    <a:pt x="5854" y="3913"/>
                    <a:pt x="5825" y="3942"/>
                  </a:cubicBezTo>
                  <a:cubicBezTo>
                    <a:pt x="5810" y="3950"/>
                    <a:pt x="5795" y="3964"/>
                    <a:pt x="5781" y="3972"/>
                  </a:cubicBezTo>
                  <a:cubicBezTo>
                    <a:pt x="5751" y="3994"/>
                    <a:pt x="5737" y="4001"/>
                    <a:pt x="5707" y="4052"/>
                  </a:cubicBezTo>
                  <a:cubicBezTo>
                    <a:pt x="5693" y="4074"/>
                    <a:pt x="5686" y="4096"/>
                    <a:pt x="5671" y="4111"/>
                  </a:cubicBezTo>
                  <a:cubicBezTo>
                    <a:pt x="5649" y="4148"/>
                    <a:pt x="5642" y="4162"/>
                    <a:pt x="5656" y="4184"/>
                  </a:cubicBezTo>
                  <a:cubicBezTo>
                    <a:pt x="5671" y="4206"/>
                    <a:pt x="5678" y="4221"/>
                    <a:pt x="5686" y="4235"/>
                  </a:cubicBezTo>
                  <a:cubicBezTo>
                    <a:pt x="5686" y="4250"/>
                    <a:pt x="5693" y="4257"/>
                    <a:pt x="5700" y="4265"/>
                  </a:cubicBezTo>
                  <a:cubicBezTo>
                    <a:pt x="5715" y="4272"/>
                    <a:pt x="5722" y="4272"/>
                    <a:pt x="5729" y="4272"/>
                  </a:cubicBezTo>
                  <a:cubicBezTo>
                    <a:pt x="5744" y="4272"/>
                    <a:pt x="5766" y="4265"/>
                    <a:pt x="5795" y="4243"/>
                  </a:cubicBezTo>
                  <a:cubicBezTo>
                    <a:pt x="5839" y="4199"/>
                    <a:pt x="5883" y="4184"/>
                    <a:pt x="5942" y="4177"/>
                  </a:cubicBezTo>
                  <a:cubicBezTo>
                    <a:pt x="5949" y="4177"/>
                    <a:pt x="5957" y="4177"/>
                    <a:pt x="5957" y="4177"/>
                  </a:cubicBezTo>
                  <a:cubicBezTo>
                    <a:pt x="6001" y="4177"/>
                    <a:pt x="6001" y="4206"/>
                    <a:pt x="6008" y="4228"/>
                  </a:cubicBezTo>
                  <a:cubicBezTo>
                    <a:pt x="6008" y="4243"/>
                    <a:pt x="6008" y="4257"/>
                    <a:pt x="6015" y="4272"/>
                  </a:cubicBezTo>
                  <a:cubicBezTo>
                    <a:pt x="6030" y="4338"/>
                    <a:pt x="6037" y="4367"/>
                    <a:pt x="6059" y="4397"/>
                  </a:cubicBezTo>
                  <a:cubicBezTo>
                    <a:pt x="6074" y="4441"/>
                    <a:pt x="6074" y="4448"/>
                    <a:pt x="6045" y="4506"/>
                  </a:cubicBezTo>
                  <a:cubicBezTo>
                    <a:pt x="6030" y="4535"/>
                    <a:pt x="6015" y="4550"/>
                    <a:pt x="6001" y="4564"/>
                  </a:cubicBezTo>
                  <a:cubicBezTo>
                    <a:pt x="5986" y="4572"/>
                    <a:pt x="5971" y="4586"/>
                    <a:pt x="5964" y="4601"/>
                  </a:cubicBezTo>
                  <a:cubicBezTo>
                    <a:pt x="5957" y="4608"/>
                    <a:pt x="5949" y="4615"/>
                    <a:pt x="5942" y="4623"/>
                  </a:cubicBezTo>
                  <a:cubicBezTo>
                    <a:pt x="5920" y="4652"/>
                    <a:pt x="5913" y="4660"/>
                    <a:pt x="5935" y="4681"/>
                  </a:cubicBezTo>
                  <a:cubicBezTo>
                    <a:pt x="5964" y="4711"/>
                    <a:pt x="5971" y="4718"/>
                    <a:pt x="5964" y="4733"/>
                  </a:cubicBezTo>
                  <a:cubicBezTo>
                    <a:pt x="5964" y="4740"/>
                    <a:pt x="5949" y="4747"/>
                    <a:pt x="5935" y="4747"/>
                  </a:cubicBezTo>
                  <a:cubicBezTo>
                    <a:pt x="5927" y="4747"/>
                    <a:pt x="5927" y="4747"/>
                    <a:pt x="5920" y="4747"/>
                  </a:cubicBezTo>
                  <a:cubicBezTo>
                    <a:pt x="5883" y="4755"/>
                    <a:pt x="5861" y="4784"/>
                    <a:pt x="5847" y="4813"/>
                  </a:cubicBezTo>
                  <a:cubicBezTo>
                    <a:pt x="5839" y="4821"/>
                    <a:pt x="5832" y="4828"/>
                    <a:pt x="5825" y="4828"/>
                  </a:cubicBezTo>
                  <a:cubicBezTo>
                    <a:pt x="5817" y="4828"/>
                    <a:pt x="5817" y="4828"/>
                    <a:pt x="5817" y="4828"/>
                  </a:cubicBezTo>
                  <a:cubicBezTo>
                    <a:pt x="5810" y="4813"/>
                    <a:pt x="5810" y="4813"/>
                    <a:pt x="5810" y="4813"/>
                  </a:cubicBezTo>
                  <a:cubicBezTo>
                    <a:pt x="5810" y="4806"/>
                    <a:pt x="5810" y="4806"/>
                    <a:pt x="5810" y="4806"/>
                  </a:cubicBezTo>
                  <a:cubicBezTo>
                    <a:pt x="5817" y="4791"/>
                    <a:pt x="5817" y="4791"/>
                    <a:pt x="5810" y="4791"/>
                  </a:cubicBezTo>
                  <a:cubicBezTo>
                    <a:pt x="5810" y="4784"/>
                    <a:pt x="5810" y="4784"/>
                    <a:pt x="5795" y="4784"/>
                  </a:cubicBezTo>
                  <a:cubicBezTo>
                    <a:pt x="5774" y="4784"/>
                    <a:pt x="5751" y="4777"/>
                    <a:pt x="5729" y="4777"/>
                  </a:cubicBezTo>
                  <a:cubicBezTo>
                    <a:pt x="5707" y="4769"/>
                    <a:pt x="5678" y="4762"/>
                    <a:pt x="5656" y="4762"/>
                  </a:cubicBezTo>
                  <a:cubicBezTo>
                    <a:pt x="5634" y="4762"/>
                    <a:pt x="5619" y="4769"/>
                    <a:pt x="5605" y="4784"/>
                  </a:cubicBezTo>
                  <a:cubicBezTo>
                    <a:pt x="5583" y="4799"/>
                    <a:pt x="5561" y="4806"/>
                    <a:pt x="5546" y="4813"/>
                  </a:cubicBezTo>
                  <a:cubicBezTo>
                    <a:pt x="5524" y="4828"/>
                    <a:pt x="5524" y="4828"/>
                    <a:pt x="5532" y="4865"/>
                  </a:cubicBezTo>
                  <a:cubicBezTo>
                    <a:pt x="5546" y="4945"/>
                    <a:pt x="5568" y="4974"/>
                    <a:pt x="5583" y="4997"/>
                  </a:cubicBezTo>
                  <a:cubicBezTo>
                    <a:pt x="5590" y="5004"/>
                    <a:pt x="5597" y="5004"/>
                    <a:pt x="5597" y="5011"/>
                  </a:cubicBezTo>
                  <a:cubicBezTo>
                    <a:pt x="5605" y="5011"/>
                    <a:pt x="5612" y="5019"/>
                    <a:pt x="5612" y="5026"/>
                  </a:cubicBezTo>
                  <a:cubicBezTo>
                    <a:pt x="5612" y="5033"/>
                    <a:pt x="5605" y="5041"/>
                    <a:pt x="5590" y="5055"/>
                  </a:cubicBezTo>
                  <a:cubicBezTo>
                    <a:pt x="5576" y="5070"/>
                    <a:pt x="5576" y="5070"/>
                    <a:pt x="5576" y="5070"/>
                  </a:cubicBezTo>
                  <a:cubicBezTo>
                    <a:pt x="5561" y="5084"/>
                    <a:pt x="5546" y="5092"/>
                    <a:pt x="5539" y="5106"/>
                  </a:cubicBezTo>
                  <a:cubicBezTo>
                    <a:pt x="5517" y="5114"/>
                    <a:pt x="5510" y="5129"/>
                    <a:pt x="5488" y="5158"/>
                  </a:cubicBezTo>
                  <a:cubicBezTo>
                    <a:pt x="5473" y="5187"/>
                    <a:pt x="5458" y="5202"/>
                    <a:pt x="5444" y="5209"/>
                  </a:cubicBezTo>
                  <a:cubicBezTo>
                    <a:pt x="5429" y="5224"/>
                    <a:pt x="5422" y="5238"/>
                    <a:pt x="5422" y="5268"/>
                  </a:cubicBezTo>
                  <a:cubicBezTo>
                    <a:pt x="5422" y="5297"/>
                    <a:pt x="5422" y="5304"/>
                    <a:pt x="5429" y="5319"/>
                  </a:cubicBezTo>
                  <a:cubicBezTo>
                    <a:pt x="5436" y="5341"/>
                    <a:pt x="5429" y="5356"/>
                    <a:pt x="5400" y="5378"/>
                  </a:cubicBezTo>
                  <a:cubicBezTo>
                    <a:pt x="5385" y="5385"/>
                    <a:pt x="5378" y="5385"/>
                    <a:pt x="5370" y="5392"/>
                  </a:cubicBezTo>
                  <a:cubicBezTo>
                    <a:pt x="5348" y="5407"/>
                    <a:pt x="5341" y="5414"/>
                    <a:pt x="5319" y="5458"/>
                  </a:cubicBezTo>
                  <a:cubicBezTo>
                    <a:pt x="5312" y="5473"/>
                    <a:pt x="5305" y="5480"/>
                    <a:pt x="5297" y="5495"/>
                  </a:cubicBezTo>
                  <a:cubicBezTo>
                    <a:pt x="5290" y="5524"/>
                    <a:pt x="5275" y="5539"/>
                    <a:pt x="5202" y="5561"/>
                  </a:cubicBezTo>
                  <a:cubicBezTo>
                    <a:pt x="5180" y="5568"/>
                    <a:pt x="5158" y="5568"/>
                    <a:pt x="5143" y="5568"/>
                  </a:cubicBezTo>
                  <a:cubicBezTo>
                    <a:pt x="5085" y="5568"/>
                    <a:pt x="5070" y="5539"/>
                    <a:pt x="5055" y="5510"/>
                  </a:cubicBezTo>
                  <a:cubicBezTo>
                    <a:pt x="5048" y="5495"/>
                    <a:pt x="5033" y="5473"/>
                    <a:pt x="5026" y="5473"/>
                  </a:cubicBezTo>
                  <a:cubicBezTo>
                    <a:pt x="5026" y="5473"/>
                    <a:pt x="5019" y="5480"/>
                    <a:pt x="5011" y="5495"/>
                  </a:cubicBezTo>
                  <a:cubicBezTo>
                    <a:pt x="5004" y="5510"/>
                    <a:pt x="5004" y="5524"/>
                    <a:pt x="4997" y="5531"/>
                  </a:cubicBezTo>
                  <a:cubicBezTo>
                    <a:pt x="4989" y="5568"/>
                    <a:pt x="4975" y="5597"/>
                    <a:pt x="4916" y="5627"/>
                  </a:cubicBezTo>
                  <a:cubicBezTo>
                    <a:pt x="4902" y="5634"/>
                    <a:pt x="4902" y="5634"/>
                    <a:pt x="4902" y="5634"/>
                  </a:cubicBezTo>
                  <a:cubicBezTo>
                    <a:pt x="4850" y="5663"/>
                    <a:pt x="4828" y="5671"/>
                    <a:pt x="4806" y="5715"/>
                  </a:cubicBezTo>
                  <a:cubicBezTo>
                    <a:pt x="4792" y="5737"/>
                    <a:pt x="4769" y="5751"/>
                    <a:pt x="4755" y="5759"/>
                  </a:cubicBezTo>
                  <a:cubicBezTo>
                    <a:pt x="4740" y="5766"/>
                    <a:pt x="4726" y="5773"/>
                    <a:pt x="4733" y="5795"/>
                  </a:cubicBezTo>
                  <a:cubicBezTo>
                    <a:pt x="4733" y="5817"/>
                    <a:pt x="4740" y="5824"/>
                    <a:pt x="4748" y="5832"/>
                  </a:cubicBezTo>
                  <a:cubicBezTo>
                    <a:pt x="4762" y="5839"/>
                    <a:pt x="4769" y="5854"/>
                    <a:pt x="4777" y="5898"/>
                  </a:cubicBezTo>
                  <a:cubicBezTo>
                    <a:pt x="4777" y="5920"/>
                    <a:pt x="4777" y="5934"/>
                    <a:pt x="4784" y="5942"/>
                  </a:cubicBezTo>
                  <a:cubicBezTo>
                    <a:pt x="4792" y="5993"/>
                    <a:pt x="4799" y="6022"/>
                    <a:pt x="4755" y="6081"/>
                  </a:cubicBezTo>
                  <a:cubicBezTo>
                    <a:pt x="4740" y="6103"/>
                    <a:pt x="4718" y="6132"/>
                    <a:pt x="4704" y="6154"/>
                  </a:cubicBezTo>
                  <a:cubicBezTo>
                    <a:pt x="4674" y="6198"/>
                    <a:pt x="4674" y="6198"/>
                    <a:pt x="4674" y="6198"/>
                  </a:cubicBezTo>
                  <a:cubicBezTo>
                    <a:pt x="4674" y="6103"/>
                    <a:pt x="4674" y="6103"/>
                    <a:pt x="4674" y="6103"/>
                  </a:cubicBezTo>
                  <a:cubicBezTo>
                    <a:pt x="4674" y="6096"/>
                    <a:pt x="4674" y="6096"/>
                    <a:pt x="4667" y="6096"/>
                  </a:cubicBezTo>
                  <a:cubicBezTo>
                    <a:pt x="4660" y="6096"/>
                    <a:pt x="4652" y="6096"/>
                    <a:pt x="4638" y="6096"/>
                  </a:cubicBezTo>
                  <a:cubicBezTo>
                    <a:pt x="4630" y="6096"/>
                    <a:pt x="4623" y="6103"/>
                    <a:pt x="4616" y="6103"/>
                  </a:cubicBezTo>
                  <a:cubicBezTo>
                    <a:pt x="4608" y="6103"/>
                    <a:pt x="4594" y="6103"/>
                    <a:pt x="4586" y="6103"/>
                  </a:cubicBezTo>
                  <a:cubicBezTo>
                    <a:pt x="4564" y="6103"/>
                    <a:pt x="4550" y="6103"/>
                    <a:pt x="4543" y="6088"/>
                  </a:cubicBezTo>
                  <a:cubicBezTo>
                    <a:pt x="4528" y="6074"/>
                    <a:pt x="4528" y="6059"/>
                    <a:pt x="4535" y="6044"/>
                  </a:cubicBezTo>
                  <a:cubicBezTo>
                    <a:pt x="4535" y="6022"/>
                    <a:pt x="4520" y="6015"/>
                    <a:pt x="4498" y="5993"/>
                  </a:cubicBezTo>
                  <a:cubicBezTo>
                    <a:pt x="4491" y="5986"/>
                    <a:pt x="4476" y="5971"/>
                    <a:pt x="4469" y="5964"/>
                  </a:cubicBezTo>
                  <a:cubicBezTo>
                    <a:pt x="4455" y="5942"/>
                    <a:pt x="4433" y="5927"/>
                    <a:pt x="4411" y="5905"/>
                  </a:cubicBezTo>
                  <a:cubicBezTo>
                    <a:pt x="4396" y="5898"/>
                    <a:pt x="4381" y="5891"/>
                    <a:pt x="4374" y="5876"/>
                  </a:cubicBezTo>
                  <a:cubicBezTo>
                    <a:pt x="4345" y="5847"/>
                    <a:pt x="4345" y="5773"/>
                    <a:pt x="4352" y="5744"/>
                  </a:cubicBezTo>
                  <a:cubicBezTo>
                    <a:pt x="4352" y="5737"/>
                    <a:pt x="4359" y="5729"/>
                    <a:pt x="4359" y="5722"/>
                  </a:cubicBezTo>
                  <a:cubicBezTo>
                    <a:pt x="4367" y="5700"/>
                    <a:pt x="4381" y="5663"/>
                    <a:pt x="4381" y="5641"/>
                  </a:cubicBezTo>
                  <a:cubicBezTo>
                    <a:pt x="4374" y="5619"/>
                    <a:pt x="4345" y="5612"/>
                    <a:pt x="4323" y="5612"/>
                  </a:cubicBezTo>
                  <a:cubicBezTo>
                    <a:pt x="4323" y="5612"/>
                    <a:pt x="4315" y="5612"/>
                    <a:pt x="4308" y="5612"/>
                  </a:cubicBezTo>
                  <a:cubicBezTo>
                    <a:pt x="4271" y="5612"/>
                    <a:pt x="4249" y="5597"/>
                    <a:pt x="4235" y="5575"/>
                  </a:cubicBezTo>
                  <a:cubicBezTo>
                    <a:pt x="4220" y="5546"/>
                    <a:pt x="4198" y="5524"/>
                    <a:pt x="4169" y="5510"/>
                  </a:cubicBezTo>
                  <a:cubicBezTo>
                    <a:pt x="4161" y="5502"/>
                    <a:pt x="4161" y="5502"/>
                    <a:pt x="4161" y="5502"/>
                  </a:cubicBezTo>
                  <a:cubicBezTo>
                    <a:pt x="4132" y="5488"/>
                    <a:pt x="4095" y="5473"/>
                    <a:pt x="4088" y="5443"/>
                  </a:cubicBezTo>
                  <a:cubicBezTo>
                    <a:pt x="4081" y="5429"/>
                    <a:pt x="4081" y="5414"/>
                    <a:pt x="4088" y="5400"/>
                  </a:cubicBezTo>
                  <a:cubicBezTo>
                    <a:pt x="4117" y="5363"/>
                    <a:pt x="4117" y="5319"/>
                    <a:pt x="4095" y="5290"/>
                  </a:cubicBezTo>
                  <a:cubicBezTo>
                    <a:pt x="4088" y="5282"/>
                    <a:pt x="4081" y="5275"/>
                    <a:pt x="4066" y="5275"/>
                  </a:cubicBezTo>
                  <a:cubicBezTo>
                    <a:pt x="4044" y="5275"/>
                    <a:pt x="4007" y="5297"/>
                    <a:pt x="3986" y="5319"/>
                  </a:cubicBezTo>
                  <a:cubicBezTo>
                    <a:pt x="3949" y="5341"/>
                    <a:pt x="3949" y="5378"/>
                    <a:pt x="3949" y="5407"/>
                  </a:cubicBezTo>
                  <a:cubicBezTo>
                    <a:pt x="3949" y="5422"/>
                    <a:pt x="3949" y="5436"/>
                    <a:pt x="3949" y="5451"/>
                  </a:cubicBezTo>
                  <a:cubicBezTo>
                    <a:pt x="3949" y="5465"/>
                    <a:pt x="3949" y="5473"/>
                    <a:pt x="3942" y="5488"/>
                  </a:cubicBezTo>
                  <a:cubicBezTo>
                    <a:pt x="3942" y="5524"/>
                    <a:pt x="3934" y="5568"/>
                    <a:pt x="3912" y="5590"/>
                  </a:cubicBezTo>
                  <a:cubicBezTo>
                    <a:pt x="3898" y="5597"/>
                    <a:pt x="3890" y="5612"/>
                    <a:pt x="3876" y="5619"/>
                  </a:cubicBezTo>
                  <a:cubicBezTo>
                    <a:pt x="3854" y="5634"/>
                    <a:pt x="3832" y="5649"/>
                    <a:pt x="3810" y="5671"/>
                  </a:cubicBezTo>
                  <a:cubicBezTo>
                    <a:pt x="3788" y="5700"/>
                    <a:pt x="3780" y="5722"/>
                    <a:pt x="3773" y="5759"/>
                  </a:cubicBezTo>
                  <a:cubicBezTo>
                    <a:pt x="3766" y="5766"/>
                    <a:pt x="3766" y="5781"/>
                    <a:pt x="3766" y="5795"/>
                  </a:cubicBezTo>
                  <a:cubicBezTo>
                    <a:pt x="3758" y="5810"/>
                    <a:pt x="3758" y="5817"/>
                    <a:pt x="3758" y="5824"/>
                  </a:cubicBezTo>
                  <a:cubicBezTo>
                    <a:pt x="3751" y="5839"/>
                    <a:pt x="3744" y="5847"/>
                    <a:pt x="3729" y="5847"/>
                  </a:cubicBezTo>
                  <a:cubicBezTo>
                    <a:pt x="3722" y="5847"/>
                    <a:pt x="3707" y="5854"/>
                    <a:pt x="3693" y="5854"/>
                  </a:cubicBezTo>
                  <a:cubicBezTo>
                    <a:pt x="3670" y="5861"/>
                    <a:pt x="3648" y="5861"/>
                    <a:pt x="3634" y="5869"/>
                  </a:cubicBezTo>
                  <a:cubicBezTo>
                    <a:pt x="3597" y="5869"/>
                    <a:pt x="3597" y="5869"/>
                    <a:pt x="3590" y="5883"/>
                  </a:cubicBezTo>
                  <a:cubicBezTo>
                    <a:pt x="3583" y="5920"/>
                    <a:pt x="3561" y="5949"/>
                    <a:pt x="3531" y="5949"/>
                  </a:cubicBezTo>
                  <a:cubicBezTo>
                    <a:pt x="3531" y="5949"/>
                    <a:pt x="3509" y="5949"/>
                    <a:pt x="3502" y="5920"/>
                  </a:cubicBezTo>
                  <a:cubicBezTo>
                    <a:pt x="3502" y="5912"/>
                    <a:pt x="3502" y="5912"/>
                    <a:pt x="3502" y="5912"/>
                  </a:cubicBezTo>
                  <a:cubicBezTo>
                    <a:pt x="3495" y="5912"/>
                    <a:pt x="3465" y="5934"/>
                    <a:pt x="3443" y="5949"/>
                  </a:cubicBezTo>
                  <a:cubicBezTo>
                    <a:pt x="3436" y="5956"/>
                    <a:pt x="3429" y="5964"/>
                    <a:pt x="3414" y="5971"/>
                  </a:cubicBezTo>
                  <a:cubicBezTo>
                    <a:pt x="3370" y="6008"/>
                    <a:pt x="3319" y="6015"/>
                    <a:pt x="3282" y="6022"/>
                  </a:cubicBezTo>
                  <a:cubicBezTo>
                    <a:pt x="3275" y="6022"/>
                    <a:pt x="3267" y="6022"/>
                    <a:pt x="3260" y="6022"/>
                  </a:cubicBezTo>
                  <a:cubicBezTo>
                    <a:pt x="3224" y="6037"/>
                    <a:pt x="3165" y="6066"/>
                    <a:pt x="3128" y="6118"/>
                  </a:cubicBezTo>
                  <a:cubicBezTo>
                    <a:pt x="3121" y="6140"/>
                    <a:pt x="3114" y="6154"/>
                    <a:pt x="3106" y="6169"/>
                  </a:cubicBezTo>
                  <a:cubicBezTo>
                    <a:pt x="3092" y="6191"/>
                    <a:pt x="3084" y="6198"/>
                    <a:pt x="3070" y="6228"/>
                  </a:cubicBezTo>
                  <a:cubicBezTo>
                    <a:pt x="3055" y="6250"/>
                    <a:pt x="3011" y="6272"/>
                    <a:pt x="2974" y="6286"/>
                  </a:cubicBezTo>
                  <a:cubicBezTo>
                    <a:pt x="2952" y="6293"/>
                    <a:pt x="2938" y="6308"/>
                    <a:pt x="2923" y="6315"/>
                  </a:cubicBezTo>
                  <a:cubicBezTo>
                    <a:pt x="2916" y="6315"/>
                    <a:pt x="2901" y="6323"/>
                    <a:pt x="2894" y="6323"/>
                  </a:cubicBezTo>
                  <a:cubicBezTo>
                    <a:pt x="2864" y="6323"/>
                    <a:pt x="2843" y="6308"/>
                    <a:pt x="2813" y="6293"/>
                  </a:cubicBezTo>
                  <a:cubicBezTo>
                    <a:pt x="2798" y="6286"/>
                    <a:pt x="2776" y="6272"/>
                    <a:pt x="2762" y="6272"/>
                  </a:cubicBezTo>
                  <a:cubicBezTo>
                    <a:pt x="2733" y="6272"/>
                    <a:pt x="2703" y="6301"/>
                    <a:pt x="2667" y="6330"/>
                  </a:cubicBezTo>
                  <a:cubicBezTo>
                    <a:pt x="2659" y="6345"/>
                    <a:pt x="2645" y="6352"/>
                    <a:pt x="2637" y="6360"/>
                  </a:cubicBezTo>
                  <a:cubicBezTo>
                    <a:pt x="2593" y="6396"/>
                    <a:pt x="2557" y="6418"/>
                    <a:pt x="2505" y="6418"/>
                  </a:cubicBezTo>
                  <a:cubicBezTo>
                    <a:pt x="2491" y="6418"/>
                    <a:pt x="2476" y="6411"/>
                    <a:pt x="2454" y="6403"/>
                  </a:cubicBezTo>
                  <a:cubicBezTo>
                    <a:pt x="2439" y="6403"/>
                    <a:pt x="2432" y="6396"/>
                    <a:pt x="2417" y="6396"/>
                  </a:cubicBezTo>
                  <a:cubicBezTo>
                    <a:pt x="2403" y="6396"/>
                    <a:pt x="2395" y="6403"/>
                    <a:pt x="2388" y="6411"/>
                  </a:cubicBezTo>
                  <a:cubicBezTo>
                    <a:pt x="2381" y="6425"/>
                    <a:pt x="2366" y="6440"/>
                    <a:pt x="2359" y="6455"/>
                  </a:cubicBezTo>
                  <a:cubicBezTo>
                    <a:pt x="2344" y="6477"/>
                    <a:pt x="2337" y="6491"/>
                    <a:pt x="2315" y="6499"/>
                  </a:cubicBezTo>
                  <a:cubicBezTo>
                    <a:pt x="2307" y="6506"/>
                    <a:pt x="2293" y="6506"/>
                    <a:pt x="2271" y="6506"/>
                  </a:cubicBezTo>
                  <a:cubicBezTo>
                    <a:pt x="2249" y="6506"/>
                    <a:pt x="2198" y="6513"/>
                    <a:pt x="2198" y="6528"/>
                  </a:cubicBezTo>
                  <a:cubicBezTo>
                    <a:pt x="2198" y="6528"/>
                    <a:pt x="2198" y="6535"/>
                    <a:pt x="2198" y="6543"/>
                  </a:cubicBezTo>
                  <a:cubicBezTo>
                    <a:pt x="2190" y="6565"/>
                    <a:pt x="2183" y="6594"/>
                    <a:pt x="2132" y="6601"/>
                  </a:cubicBezTo>
                  <a:cubicBezTo>
                    <a:pt x="2124" y="6609"/>
                    <a:pt x="2117" y="6609"/>
                    <a:pt x="2110" y="6623"/>
                  </a:cubicBezTo>
                  <a:cubicBezTo>
                    <a:pt x="2102" y="6638"/>
                    <a:pt x="2102" y="6667"/>
                    <a:pt x="2110" y="6682"/>
                  </a:cubicBezTo>
                  <a:cubicBezTo>
                    <a:pt x="2132" y="6719"/>
                    <a:pt x="2110" y="6770"/>
                    <a:pt x="2058" y="6836"/>
                  </a:cubicBezTo>
                  <a:cubicBezTo>
                    <a:pt x="2044" y="6850"/>
                    <a:pt x="2029" y="6865"/>
                    <a:pt x="2007" y="6865"/>
                  </a:cubicBezTo>
                  <a:cubicBezTo>
                    <a:pt x="1971" y="6865"/>
                    <a:pt x="1926" y="6821"/>
                    <a:pt x="1912" y="6806"/>
                  </a:cubicBezTo>
                  <a:cubicBezTo>
                    <a:pt x="1905" y="6799"/>
                    <a:pt x="1897" y="6792"/>
                    <a:pt x="1897" y="6784"/>
                  </a:cubicBezTo>
                  <a:cubicBezTo>
                    <a:pt x="1883" y="6770"/>
                    <a:pt x="1861" y="6748"/>
                    <a:pt x="1846" y="6748"/>
                  </a:cubicBezTo>
                  <a:cubicBezTo>
                    <a:pt x="1839" y="6748"/>
                    <a:pt x="1839" y="6755"/>
                    <a:pt x="1831" y="6762"/>
                  </a:cubicBezTo>
                  <a:cubicBezTo>
                    <a:pt x="1795" y="6792"/>
                    <a:pt x="1795" y="6806"/>
                    <a:pt x="1802" y="6843"/>
                  </a:cubicBezTo>
                  <a:cubicBezTo>
                    <a:pt x="1802" y="6850"/>
                    <a:pt x="1802" y="6858"/>
                    <a:pt x="1802" y="6872"/>
                  </a:cubicBezTo>
                  <a:cubicBezTo>
                    <a:pt x="1802" y="6902"/>
                    <a:pt x="1809" y="6909"/>
                    <a:pt x="1824" y="6916"/>
                  </a:cubicBezTo>
                  <a:cubicBezTo>
                    <a:pt x="1839" y="6924"/>
                    <a:pt x="1853" y="6931"/>
                    <a:pt x="1861" y="6946"/>
                  </a:cubicBezTo>
                  <a:cubicBezTo>
                    <a:pt x="1890" y="6968"/>
                    <a:pt x="1868" y="7004"/>
                    <a:pt x="1861" y="7026"/>
                  </a:cubicBezTo>
                  <a:cubicBezTo>
                    <a:pt x="1846" y="7041"/>
                    <a:pt x="1839" y="7056"/>
                    <a:pt x="1839" y="7070"/>
                  </a:cubicBezTo>
                  <a:cubicBezTo>
                    <a:pt x="1853" y="7122"/>
                    <a:pt x="1839" y="7165"/>
                    <a:pt x="1795" y="7188"/>
                  </a:cubicBezTo>
                  <a:cubicBezTo>
                    <a:pt x="1765" y="7202"/>
                    <a:pt x="1729" y="7217"/>
                    <a:pt x="1699" y="7217"/>
                  </a:cubicBezTo>
                  <a:cubicBezTo>
                    <a:pt x="1677" y="7217"/>
                    <a:pt x="1655" y="7210"/>
                    <a:pt x="1648" y="7195"/>
                  </a:cubicBezTo>
                  <a:cubicBezTo>
                    <a:pt x="1641" y="7188"/>
                    <a:pt x="1633" y="7180"/>
                    <a:pt x="1626" y="7173"/>
                  </a:cubicBezTo>
                  <a:cubicBezTo>
                    <a:pt x="1619" y="7165"/>
                    <a:pt x="1619" y="7158"/>
                    <a:pt x="1612" y="7151"/>
                  </a:cubicBezTo>
                  <a:cubicBezTo>
                    <a:pt x="1604" y="7180"/>
                    <a:pt x="1590" y="7188"/>
                    <a:pt x="1567" y="7188"/>
                  </a:cubicBezTo>
                  <a:cubicBezTo>
                    <a:pt x="1545" y="7188"/>
                    <a:pt x="1516" y="7173"/>
                    <a:pt x="1502" y="7151"/>
                  </a:cubicBezTo>
                  <a:cubicBezTo>
                    <a:pt x="1472" y="7122"/>
                    <a:pt x="1443" y="7085"/>
                    <a:pt x="1406" y="7085"/>
                  </a:cubicBezTo>
                  <a:cubicBezTo>
                    <a:pt x="1399" y="7085"/>
                    <a:pt x="1392" y="7085"/>
                    <a:pt x="1392" y="7085"/>
                  </a:cubicBezTo>
                  <a:cubicBezTo>
                    <a:pt x="1333" y="7107"/>
                    <a:pt x="1311" y="7122"/>
                    <a:pt x="1245" y="7195"/>
                  </a:cubicBezTo>
                  <a:cubicBezTo>
                    <a:pt x="1223" y="7217"/>
                    <a:pt x="1208" y="7224"/>
                    <a:pt x="1186" y="7224"/>
                  </a:cubicBezTo>
                </a:path>
              </a:pathLst>
            </a:custGeom>
            <a:solidFill>
              <a:schemeClr val="bg1">
                <a:lumMod val="75000"/>
              </a:schemeClr>
            </a:solid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19" name="Freeform 18"/>
            <p:cNvSpPr>
              <a:spLocks noChangeArrowheads="1"/>
            </p:cNvSpPr>
            <p:nvPr/>
          </p:nvSpPr>
          <p:spPr bwMode="auto">
            <a:xfrm>
              <a:off x="3366645" y="5788106"/>
              <a:ext cx="2900010" cy="2754098"/>
            </a:xfrm>
            <a:custGeom>
              <a:avLst/>
              <a:gdLst>
                <a:gd name="T0" fmla="*/ 6786 w 7549"/>
                <a:gd name="T1" fmla="*/ 271 h 7255"/>
                <a:gd name="T2" fmla="*/ 6873 w 7549"/>
                <a:gd name="T3" fmla="*/ 1473 h 7255"/>
                <a:gd name="T4" fmla="*/ 7474 w 7549"/>
                <a:gd name="T5" fmla="*/ 2462 h 7255"/>
                <a:gd name="T6" fmla="*/ 6998 w 7549"/>
                <a:gd name="T7" fmla="*/ 3562 h 7255"/>
                <a:gd name="T8" fmla="*/ 6075 w 7549"/>
                <a:gd name="T9" fmla="*/ 3840 h 7255"/>
                <a:gd name="T10" fmla="*/ 5972 w 7549"/>
                <a:gd name="T11" fmla="*/ 4608 h 7255"/>
                <a:gd name="T12" fmla="*/ 5328 w 7549"/>
                <a:gd name="T13" fmla="*/ 5466 h 7255"/>
                <a:gd name="T14" fmla="*/ 4639 w 7549"/>
                <a:gd name="T15" fmla="*/ 6103 h 7255"/>
                <a:gd name="T16" fmla="*/ 4001 w 7549"/>
                <a:gd name="T17" fmla="*/ 5319 h 7255"/>
                <a:gd name="T18" fmla="*/ 2939 w 7549"/>
                <a:gd name="T19" fmla="*/ 6316 h 7255"/>
                <a:gd name="T20" fmla="*/ 1869 w 7549"/>
                <a:gd name="T21" fmla="*/ 6748 h 7255"/>
                <a:gd name="T22" fmla="*/ 1254 w 7549"/>
                <a:gd name="T23" fmla="*/ 7203 h 7255"/>
                <a:gd name="T24" fmla="*/ 740 w 7549"/>
                <a:gd name="T25" fmla="*/ 6360 h 7255"/>
                <a:gd name="T26" fmla="*/ 323 w 7549"/>
                <a:gd name="T27" fmla="*/ 5480 h 7255"/>
                <a:gd name="T28" fmla="*/ 206 w 7549"/>
                <a:gd name="T29" fmla="*/ 4872 h 7255"/>
                <a:gd name="T30" fmla="*/ 777 w 7549"/>
                <a:gd name="T31" fmla="*/ 3818 h 7255"/>
                <a:gd name="T32" fmla="*/ 484 w 7549"/>
                <a:gd name="T33" fmla="*/ 2162 h 7255"/>
                <a:gd name="T34" fmla="*/ 1209 w 7549"/>
                <a:gd name="T35" fmla="*/ 2104 h 7255"/>
                <a:gd name="T36" fmla="*/ 1913 w 7549"/>
                <a:gd name="T37" fmla="*/ 1481 h 7255"/>
                <a:gd name="T38" fmla="*/ 3701 w 7549"/>
                <a:gd name="T39" fmla="*/ 447 h 7255"/>
                <a:gd name="T40" fmla="*/ 4441 w 7549"/>
                <a:gd name="T41" fmla="*/ 770 h 7255"/>
                <a:gd name="T42" fmla="*/ 4573 w 7549"/>
                <a:gd name="T43" fmla="*/ 1590 h 7255"/>
                <a:gd name="T44" fmla="*/ 5562 w 7549"/>
                <a:gd name="T45" fmla="*/ 1195 h 7255"/>
                <a:gd name="T46" fmla="*/ 5569 w 7549"/>
                <a:gd name="T47" fmla="*/ 66 h 7255"/>
                <a:gd name="T48" fmla="*/ 5569 w 7549"/>
                <a:gd name="T49" fmla="*/ 37 h 7255"/>
                <a:gd name="T50" fmla="*/ 5152 w 7549"/>
                <a:gd name="T51" fmla="*/ 418 h 7255"/>
                <a:gd name="T52" fmla="*/ 5166 w 7549"/>
                <a:gd name="T53" fmla="*/ 1327 h 7255"/>
                <a:gd name="T54" fmla="*/ 4434 w 7549"/>
                <a:gd name="T55" fmla="*/ 1627 h 7255"/>
                <a:gd name="T56" fmla="*/ 4346 w 7549"/>
                <a:gd name="T57" fmla="*/ 1114 h 7255"/>
                <a:gd name="T58" fmla="*/ 4236 w 7549"/>
                <a:gd name="T59" fmla="*/ 513 h 7255"/>
                <a:gd name="T60" fmla="*/ 3664 w 7549"/>
                <a:gd name="T61" fmla="*/ 381 h 7255"/>
                <a:gd name="T62" fmla="*/ 2616 w 7549"/>
                <a:gd name="T63" fmla="*/ 924 h 7255"/>
                <a:gd name="T64" fmla="*/ 1818 w 7549"/>
                <a:gd name="T65" fmla="*/ 1547 h 7255"/>
                <a:gd name="T66" fmla="*/ 1334 w 7549"/>
                <a:gd name="T67" fmla="*/ 2147 h 7255"/>
                <a:gd name="T68" fmla="*/ 631 w 7549"/>
                <a:gd name="T69" fmla="*/ 2067 h 7255"/>
                <a:gd name="T70" fmla="*/ 316 w 7549"/>
                <a:gd name="T71" fmla="*/ 2558 h 7255"/>
                <a:gd name="T72" fmla="*/ 755 w 7549"/>
                <a:gd name="T73" fmla="*/ 3730 h 7255"/>
                <a:gd name="T74" fmla="*/ 543 w 7549"/>
                <a:gd name="T75" fmla="*/ 4492 h 7255"/>
                <a:gd name="T76" fmla="*/ 103 w 7549"/>
                <a:gd name="T77" fmla="*/ 5114 h 7255"/>
                <a:gd name="T78" fmla="*/ 404 w 7549"/>
                <a:gd name="T79" fmla="*/ 5458 h 7255"/>
                <a:gd name="T80" fmla="*/ 374 w 7549"/>
                <a:gd name="T81" fmla="*/ 5957 h 7255"/>
                <a:gd name="T82" fmla="*/ 653 w 7549"/>
                <a:gd name="T83" fmla="*/ 6382 h 7255"/>
                <a:gd name="T84" fmla="*/ 1034 w 7549"/>
                <a:gd name="T85" fmla="*/ 7151 h 7255"/>
                <a:gd name="T86" fmla="*/ 1722 w 7549"/>
                <a:gd name="T87" fmla="*/ 7246 h 7255"/>
                <a:gd name="T88" fmla="*/ 2147 w 7549"/>
                <a:gd name="T89" fmla="*/ 6689 h 7255"/>
                <a:gd name="T90" fmla="*/ 2785 w 7549"/>
                <a:gd name="T91" fmla="*/ 6301 h 7255"/>
                <a:gd name="T92" fmla="*/ 3628 w 7549"/>
                <a:gd name="T93" fmla="*/ 5906 h 7255"/>
                <a:gd name="T94" fmla="*/ 4016 w 7549"/>
                <a:gd name="T95" fmla="*/ 5341 h 7255"/>
                <a:gd name="T96" fmla="*/ 4426 w 7549"/>
                <a:gd name="T97" fmla="*/ 5935 h 7255"/>
                <a:gd name="T98" fmla="*/ 4822 w 7549"/>
                <a:gd name="T99" fmla="*/ 5957 h 7255"/>
                <a:gd name="T100" fmla="*/ 5335 w 7549"/>
                <a:gd name="T101" fmla="*/ 5510 h 7255"/>
                <a:gd name="T102" fmla="*/ 5569 w 7549"/>
                <a:gd name="T103" fmla="*/ 4880 h 7255"/>
                <a:gd name="T104" fmla="*/ 5877 w 7549"/>
                <a:gd name="T105" fmla="*/ 4836 h 7255"/>
                <a:gd name="T106" fmla="*/ 5958 w 7549"/>
                <a:gd name="T107" fmla="*/ 4177 h 7255"/>
                <a:gd name="T108" fmla="*/ 5965 w 7549"/>
                <a:gd name="T109" fmla="*/ 3899 h 7255"/>
                <a:gd name="T110" fmla="*/ 6383 w 7549"/>
                <a:gd name="T111" fmla="*/ 3518 h 7255"/>
                <a:gd name="T112" fmla="*/ 7342 w 7549"/>
                <a:gd name="T113" fmla="*/ 3203 h 7255"/>
                <a:gd name="T114" fmla="*/ 7394 w 7549"/>
                <a:gd name="T115" fmla="*/ 2888 h 7255"/>
                <a:gd name="T116" fmla="*/ 7181 w 7549"/>
                <a:gd name="T117" fmla="*/ 1964 h 7255"/>
                <a:gd name="T118" fmla="*/ 6749 w 7549"/>
                <a:gd name="T119" fmla="*/ 1305 h 7255"/>
                <a:gd name="T120" fmla="*/ 6690 w 7549"/>
                <a:gd name="T121" fmla="*/ 682 h 7255"/>
                <a:gd name="T122" fmla="*/ 6471 w 7549"/>
                <a:gd name="T123" fmla="*/ 403 h 7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49" h="7255">
                  <a:moveTo>
                    <a:pt x="5862" y="30"/>
                  </a:moveTo>
                  <a:lnTo>
                    <a:pt x="5862" y="30"/>
                  </a:lnTo>
                  <a:cubicBezTo>
                    <a:pt x="5884" y="30"/>
                    <a:pt x="5899" y="44"/>
                    <a:pt x="5921" y="59"/>
                  </a:cubicBezTo>
                  <a:cubicBezTo>
                    <a:pt x="5965" y="96"/>
                    <a:pt x="5928" y="147"/>
                    <a:pt x="5965" y="191"/>
                  </a:cubicBezTo>
                  <a:cubicBezTo>
                    <a:pt x="5994" y="242"/>
                    <a:pt x="6009" y="323"/>
                    <a:pt x="5987" y="359"/>
                  </a:cubicBezTo>
                  <a:cubicBezTo>
                    <a:pt x="5972" y="389"/>
                    <a:pt x="5950" y="440"/>
                    <a:pt x="6024" y="469"/>
                  </a:cubicBezTo>
                  <a:cubicBezTo>
                    <a:pt x="6075" y="484"/>
                    <a:pt x="6148" y="499"/>
                    <a:pt x="6207" y="499"/>
                  </a:cubicBezTo>
                  <a:cubicBezTo>
                    <a:pt x="6243" y="499"/>
                    <a:pt x="6273" y="499"/>
                    <a:pt x="6295" y="484"/>
                  </a:cubicBezTo>
                  <a:cubicBezTo>
                    <a:pt x="6361" y="447"/>
                    <a:pt x="6492" y="477"/>
                    <a:pt x="6500" y="403"/>
                  </a:cubicBezTo>
                  <a:cubicBezTo>
                    <a:pt x="6507" y="338"/>
                    <a:pt x="6559" y="330"/>
                    <a:pt x="6588" y="264"/>
                  </a:cubicBezTo>
                  <a:cubicBezTo>
                    <a:pt x="6610" y="191"/>
                    <a:pt x="6624" y="162"/>
                    <a:pt x="6676" y="154"/>
                  </a:cubicBezTo>
                  <a:cubicBezTo>
                    <a:pt x="6705" y="147"/>
                    <a:pt x="6734" y="140"/>
                    <a:pt x="6764" y="140"/>
                  </a:cubicBezTo>
                  <a:cubicBezTo>
                    <a:pt x="6786" y="140"/>
                    <a:pt x="6808" y="140"/>
                    <a:pt x="6822" y="162"/>
                  </a:cubicBezTo>
                  <a:cubicBezTo>
                    <a:pt x="6866" y="206"/>
                    <a:pt x="6830" y="242"/>
                    <a:pt x="6786" y="271"/>
                  </a:cubicBezTo>
                  <a:cubicBezTo>
                    <a:pt x="6749" y="294"/>
                    <a:pt x="6756" y="345"/>
                    <a:pt x="6800" y="374"/>
                  </a:cubicBezTo>
                  <a:cubicBezTo>
                    <a:pt x="6837" y="396"/>
                    <a:pt x="6837" y="440"/>
                    <a:pt x="6808" y="484"/>
                  </a:cubicBezTo>
                  <a:cubicBezTo>
                    <a:pt x="6771" y="528"/>
                    <a:pt x="6756" y="645"/>
                    <a:pt x="6690" y="653"/>
                  </a:cubicBezTo>
                  <a:cubicBezTo>
                    <a:pt x="6617" y="660"/>
                    <a:pt x="6588" y="667"/>
                    <a:pt x="6559" y="733"/>
                  </a:cubicBezTo>
                  <a:cubicBezTo>
                    <a:pt x="6537" y="792"/>
                    <a:pt x="6500" y="836"/>
                    <a:pt x="6537" y="865"/>
                  </a:cubicBezTo>
                  <a:cubicBezTo>
                    <a:pt x="6566" y="902"/>
                    <a:pt x="6566" y="946"/>
                    <a:pt x="6624" y="968"/>
                  </a:cubicBezTo>
                  <a:cubicBezTo>
                    <a:pt x="6690" y="997"/>
                    <a:pt x="6756" y="1012"/>
                    <a:pt x="6720" y="1034"/>
                  </a:cubicBezTo>
                  <a:cubicBezTo>
                    <a:pt x="6690" y="1063"/>
                    <a:pt x="6647" y="1070"/>
                    <a:pt x="6654" y="1107"/>
                  </a:cubicBezTo>
                  <a:cubicBezTo>
                    <a:pt x="6661" y="1136"/>
                    <a:pt x="6654" y="1166"/>
                    <a:pt x="6617" y="1180"/>
                  </a:cubicBezTo>
                  <a:cubicBezTo>
                    <a:pt x="6588" y="1195"/>
                    <a:pt x="6588" y="1261"/>
                    <a:pt x="6595" y="1283"/>
                  </a:cubicBezTo>
                  <a:cubicBezTo>
                    <a:pt x="6602" y="1305"/>
                    <a:pt x="6624" y="1334"/>
                    <a:pt x="6712" y="1334"/>
                  </a:cubicBezTo>
                  <a:cubicBezTo>
                    <a:pt x="6734" y="1334"/>
                    <a:pt x="6756" y="1334"/>
                    <a:pt x="6778" y="1334"/>
                  </a:cubicBezTo>
                  <a:cubicBezTo>
                    <a:pt x="6830" y="1334"/>
                    <a:pt x="6859" y="1334"/>
                    <a:pt x="6873" y="1371"/>
                  </a:cubicBezTo>
                  <a:cubicBezTo>
                    <a:pt x="6888" y="1407"/>
                    <a:pt x="6866" y="1437"/>
                    <a:pt x="6873" y="1473"/>
                  </a:cubicBezTo>
                  <a:cubicBezTo>
                    <a:pt x="6881" y="1503"/>
                    <a:pt x="6940" y="1539"/>
                    <a:pt x="6940" y="1539"/>
                  </a:cubicBezTo>
                  <a:cubicBezTo>
                    <a:pt x="6940" y="1539"/>
                    <a:pt x="6947" y="1635"/>
                    <a:pt x="6961" y="1686"/>
                  </a:cubicBezTo>
                  <a:cubicBezTo>
                    <a:pt x="6969" y="1730"/>
                    <a:pt x="6976" y="1796"/>
                    <a:pt x="6947" y="1832"/>
                  </a:cubicBezTo>
                  <a:cubicBezTo>
                    <a:pt x="6932" y="1869"/>
                    <a:pt x="6954" y="1920"/>
                    <a:pt x="6991" y="1920"/>
                  </a:cubicBezTo>
                  <a:cubicBezTo>
                    <a:pt x="7006" y="1920"/>
                    <a:pt x="7020" y="1913"/>
                    <a:pt x="7035" y="1906"/>
                  </a:cubicBezTo>
                  <a:cubicBezTo>
                    <a:pt x="7057" y="1891"/>
                    <a:pt x="7071" y="1884"/>
                    <a:pt x="7086" y="1884"/>
                  </a:cubicBezTo>
                  <a:cubicBezTo>
                    <a:pt x="7130" y="1884"/>
                    <a:pt x="7152" y="1920"/>
                    <a:pt x="7152" y="1964"/>
                  </a:cubicBezTo>
                  <a:cubicBezTo>
                    <a:pt x="7152" y="2023"/>
                    <a:pt x="7181" y="2074"/>
                    <a:pt x="7225" y="2074"/>
                  </a:cubicBezTo>
                  <a:cubicBezTo>
                    <a:pt x="7262" y="2074"/>
                    <a:pt x="7284" y="2133"/>
                    <a:pt x="7284" y="2199"/>
                  </a:cubicBezTo>
                  <a:cubicBezTo>
                    <a:pt x="7284" y="2250"/>
                    <a:pt x="7313" y="2265"/>
                    <a:pt x="7364" y="2265"/>
                  </a:cubicBezTo>
                  <a:cubicBezTo>
                    <a:pt x="7387" y="2265"/>
                    <a:pt x="7401" y="2265"/>
                    <a:pt x="7423" y="2257"/>
                  </a:cubicBezTo>
                  <a:cubicBezTo>
                    <a:pt x="7430" y="2257"/>
                    <a:pt x="7438" y="2257"/>
                    <a:pt x="7438" y="2257"/>
                  </a:cubicBezTo>
                  <a:cubicBezTo>
                    <a:pt x="7511" y="2257"/>
                    <a:pt x="7489" y="2331"/>
                    <a:pt x="7460" y="2382"/>
                  </a:cubicBezTo>
                  <a:cubicBezTo>
                    <a:pt x="7423" y="2433"/>
                    <a:pt x="7474" y="2411"/>
                    <a:pt x="7474" y="2462"/>
                  </a:cubicBezTo>
                  <a:cubicBezTo>
                    <a:pt x="7474" y="2514"/>
                    <a:pt x="7438" y="2558"/>
                    <a:pt x="7401" y="2580"/>
                  </a:cubicBezTo>
                  <a:cubicBezTo>
                    <a:pt x="7364" y="2609"/>
                    <a:pt x="7364" y="2646"/>
                    <a:pt x="7372" y="2704"/>
                  </a:cubicBezTo>
                  <a:cubicBezTo>
                    <a:pt x="7387" y="2763"/>
                    <a:pt x="7438" y="2807"/>
                    <a:pt x="7394" y="2844"/>
                  </a:cubicBezTo>
                  <a:cubicBezTo>
                    <a:pt x="7350" y="2888"/>
                    <a:pt x="7299" y="2924"/>
                    <a:pt x="7350" y="2968"/>
                  </a:cubicBezTo>
                  <a:cubicBezTo>
                    <a:pt x="7379" y="2990"/>
                    <a:pt x="7416" y="2997"/>
                    <a:pt x="7438" y="2997"/>
                  </a:cubicBezTo>
                  <a:cubicBezTo>
                    <a:pt x="7445" y="2997"/>
                    <a:pt x="7452" y="2997"/>
                    <a:pt x="7452" y="2997"/>
                  </a:cubicBezTo>
                  <a:cubicBezTo>
                    <a:pt x="7438" y="3005"/>
                    <a:pt x="7423" y="3019"/>
                    <a:pt x="7423" y="3019"/>
                  </a:cubicBezTo>
                  <a:cubicBezTo>
                    <a:pt x="7423" y="3019"/>
                    <a:pt x="7438" y="3005"/>
                    <a:pt x="7452" y="2997"/>
                  </a:cubicBezTo>
                  <a:cubicBezTo>
                    <a:pt x="7467" y="2990"/>
                    <a:pt x="7474" y="2990"/>
                    <a:pt x="7474" y="2990"/>
                  </a:cubicBezTo>
                  <a:cubicBezTo>
                    <a:pt x="7474" y="2990"/>
                    <a:pt x="7445" y="3049"/>
                    <a:pt x="7387" y="3049"/>
                  </a:cubicBezTo>
                  <a:cubicBezTo>
                    <a:pt x="7328" y="3049"/>
                    <a:pt x="7277" y="3071"/>
                    <a:pt x="7277" y="3107"/>
                  </a:cubicBezTo>
                  <a:cubicBezTo>
                    <a:pt x="7277" y="3151"/>
                    <a:pt x="7342" y="3137"/>
                    <a:pt x="7313" y="3188"/>
                  </a:cubicBezTo>
                  <a:cubicBezTo>
                    <a:pt x="7291" y="3239"/>
                    <a:pt x="7247" y="3320"/>
                    <a:pt x="7203" y="3364"/>
                  </a:cubicBezTo>
                  <a:cubicBezTo>
                    <a:pt x="7159" y="3408"/>
                    <a:pt x="7042" y="3525"/>
                    <a:pt x="6998" y="3562"/>
                  </a:cubicBezTo>
                  <a:cubicBezTo>
                    <a:pt x="6961" y="3591"/>
                    <a:pt x="6940" y="3657"/>
                    <a:pt x="6866" y="3657"/>
                  </a:cubicBezTo>
                  <a:lnTo>
                    <a:pt x="6859" y="3657"/>
                  </a:lnTo>
                  <a:cubicBezTo>
                    <a:pt x="6778" y="3650"/>
                    <a:pt x="6749" y="3584"/>
                    <a:pt x="6771" y="3532"/>
                  </a:cubicBezTo>
                  <a:cubicBezTo>
                    <a:pt x="6800" y="3488"/>
                    <a:pt x="6771" y="3474"/>
                    <a:pt x="6720" y="3459"/>
                  </a:cubicBezTo>
                  <a:cubicBezTo>
                    <a:pt x="6676" y="3445"/>
                    <a:pt x="6647" y="3393"/>
                    <a:pt x="6602" y="3393"/>
                  </a:cubicBezTo>
                  <a:cubicBezTo>
                    <a:pt x="6595" y="3393"/>
                    <a:pt x="6588" y="3393"/>
                    <a:pt x="6573" y="3400"/>
                  </a:cubicBezTo>
                  <a:cubicBezTo>
                    <a:pt x="6515" y="3422"/>
                    <a:pt x="6427" y="3452"/>
                    <a:pt x="6361" y="3496"/>
                  </a:cubicBezTo>
                  <a:cubicBezTo>
                    <a:pt x="6302" y="3532"/>
                    <a:pt x="6324" y="3554"/>
                    <a:pt x="6361" y="3606"/>
                  </a:cubicBezTo>
                  <a:cubicBezTo>
                    <a:pt x="6405" y="3657"/>
                    <a:pt x="6456" y="3671"/>
                    <a:pt x="6471" y="3708"/>
                  </a:cubicBezTo>
                  <a:cubicBezTo>
                    <a:pt x="6492" y="3737"/>
                    <a:pt x="6507" y="3789"/>
                    <a:pt x="6434" y="3811"/>
                  </a:cubicBezTo>
                  <a:cubicBezTo>
                    <a:pt x="6375" y="3818"/>
                    <a:pt x="6309" y="3847"/>
                    <a:pt x="6258" y="3847"/>
                  </a:cubicBezTo>
                  <a:cubicBezTo>
                    <a:pt x="6243" y="3847"/>
                    <a:pt x="6221" y="3840"/>
                    <a:pt x="6214" y="3833"/>
                  </a:cubicBezTo>
                  <a:cubicBezTo>
                    <a:pt x="6185" y="3818"/>
                    <a:pt x="6163" y="3811"/>
                    <a:pt x="6141" y="3811"/>
                  </a:cubicBezTo>
                  <a:cubicBezTo>
                    <a:pt x="6119" y="3811"/>
                    <a:pt x="6097" y="3818"/>
                    <a:pt x="6075" y="3840"/>
                  </a:cubicBezTo>
                  <a:cubicBezTo>
                    <a:pt x="6053" y="3862"/>
                    <a:pt x="6024" y="3869"/>
                    <a:pt x="5994" y="3869"/>
                  </a:cubicBezTo>
                  <a:cubicBezTo>
                    <a:pt x="5972" y="3869"/>
                    <a:pt x="5950" y="3869"/>
                    <a:pt x="5928" y="3869"/>
                  </a:cubicBezTo>
                  <a:cubicBezTo>
                    <a:pt x="5877" y="3869"/>
                    <a:pt x="5906" y="3891"/>
                    <a:pt x="5833" y="3943"/>
                  </a:cubicBezTo>
                  <a:cubicBezTo>
                    <a:pt x="5767" y="3994"/>
                    <a:pt x="5760" y="3987"/>
                    <a:pt x="5716" y="4060"/>
                  </a:cubicBezTo>
                  <a:cubicBezTo>
                    <a:pt x="5672" y="4140"/>
                    <a:pt x="5635" y="4163"/>
                    <a:pt x="5665" y="4206"/>
                  </a:cubicBezTo>
                  <a:cubicBezTo>
                    <a:pt x="5701" y="4250"/>
                    <a:pt x="5687" y="4265"/>
                    <a:pt x="5716" y="4295"/>
                  </a:cubicBezTo>
                  <a:cubicBezTo>
                    <a:pt x="5730" y="4302"/>
                    <a:pt x="5738" y="4302"/>
                    <a:pt x="5752" y="4302"/>
                  </a:cubicBezTo>
                  <a:cubicBezTo>
                    <a:pt x="5774" y="4302"/>
                    <a:pt x="5797" y="4287"/>
                    <a:pt x="5826" y="4265"/>
                  </a:cubicBezTo>
                  <a:cubicBezTo>
                    <a:pt x="5870" y="4236"/>
                    <a:pt x="5906" y="4214"/>
                    <a:pt x="5965" y="4206"/>
                  </a:cubicBezTo>
                  <a:cubicBezTo>
                    <a:pt x="5972" y="4206"/>
                    <a:pt x="5980" y="4206"/>
                    <a:pt x="5980" y="4206"/>
                  </a:cubicBezTo>
                  <a:cubicBezTo>
                    <a:pt x="6016" y="4206"/>
                    <a:pt x="6009" y="4236"/>
                    <a:pt x="6024" y="4295"/>
                  </a:cubicBezTo>
                  <a:cubicBezTo>
                    <a:pt x="6038" y="4360"/>
                    <a:pt x="6046" y="4390"/>
                    <a:pt x="6068" y="4419"/>
                  </a:cubicBezTo>
                  <a:cubicBezTo>
                    <a:pt x="6082" y="4456"/>
                    <a:pt x="6082" y="4463"/>
                    <a:pt x="6060" y="4514"/>
                  </a:cubicBezTo>
                  <a:cubicBezTo>
                    <a:pt x="6031" y="4565"/>
                    <a:pt x="6009" y="4565"/>
                    <a:pt x="5972" y="4608"/>
                  </a:cubicBezTo>
                  <a:cubicBezTo>
                    <a:pt x="5936" y="4645"/>
                    <a:pt x="5906" y="4667"/>
                    <a:pt x="5950" y="4711"/>
                  </a:cubicBezTo>
                  <a:cubicBezTo>
                    <a:pt x="5987" y="4748"/>
                    <a:pt x="5980" y="4740"/>
                    <a:pt x="5936" y="4748"/>
                  </a:cubicBezTo>
                  <a:cubicBezTo>
                    <a:pt x="5899" y="4762"/>
                    <a:pt x="5870" y="4792"/>
                    <a:pt x="5855" y="4821"/>
                  </a:cubicBezTo>
                  <a:cubicBezTo>
                    <a:pt x="5848" y="4821"/>
                    <a:pt x="5848" y="4828"/>
                    <a:pt x="5848" y="4828"/>
                  </a:cubicBezTo>
                  <a:cubicBezTo>
                    <a:pt x="5848" y="4828"/>
                    <a:pt x="5870" y="4784"/>
                    <a:pt x="5818" y="4784"/>
                  </a:cubicBezTo>
                  <a:cubicBezTo>
                    <a:pt x="5782" y="4784"/>
                    <a:pt x="5730" y="4762"/>
                    <a:pt x="5679" y="4762"/>
                  </a:cubicBezTo>
                  <a:cubicBezTo>
                    <a:pt x="5657" y="4762"/>
                    <a:pt x="5635" y="4770"/>
                    <a:pt x="5613" y="4784"/>
                  </a:cubicBezTo>
                  <a:cubicBezTo>
                    <a:pt x="5555" y="4836"/>
                    <a:pt x="5525" y="4806"/>
                    <a:pt x="5540" y="4887"/>
                  </a:cubicBezTo>
                  <a:cubicBezTo>
                    <a:pt x="5555" y="4960"/>
                    <a:pt x="5569" y="4997"/>
                    <a:pt x="5599" y="5026"/>
                  </a:cubicBezTo>
                  <a:cubicBezTo>
                    <a:pt x="5620" y="5048"/>
                    <a:pt x="5635" y="5034"/>
                    <a:pt x="5591" y="5070"/>
                  </a:cubicBezTo>
                  <a:cubicBezTo>
                    <a:pt x="5547" y="5114"/>
                    <a:pt x="5533" y="5107"/>
                    <a:pt x="5496" y="5165"/>
                  </a:cubicBezTo>
                  <a:cubicBezTo>
                    <a:pt x="5459" y="5224"/>
                    <a:pt x="5430" y="5217"/>
                    <a:pt x="5430" y="5283"/>
                  </a:cubicBezTo>
                  <a:cubicBezTo>
                    <a:pt x="5430" y="5356"/>
                    <a:pt x="5459" y="5349"/>
                    <a:pt x="5408" y="5378"/>
                  </a:cubicBezTo>
                  <a:cubicBezTo>
                    <a:pt x="5357" y="5415"/>
                    <a:pt x="5357" y="5407"/>
                    <a:pt x="5328" y="5466"/>
                  </a:cubicBezTo>
                  <a:cubicBezTo>
                    <a:pt x="5291" y="5525"/>
                    <a:pt x="5320" y="5532"/>
                    <a:pt x="5225" y="5561"/>
                  </a:cubicBezTo>
                  <a:cubicBezTo>
                    <a:pt x="5196" y="5568"/>
                    <a:pt x="5181" y="5568"/>
                    <a:pt x="5166" y="5568"/>
                  </a:cubicBezTo>
                  <a:cubicBezTo>
                    <a:pt x="5122" y="5568"/>
                    <a:pt x="5108" y="5546"/>
                    <a:pt x="5086" y="5517"/>
                  </a:cubicBezTo>
                  <a:cubicBezTo>
                    <a:pt x="5071" y="5488"/>
                    <a:pt x="5064" y="5473"/>
                    <a:pt x="5049" y="5473"/>
                  </a:cubicBezTo>
                  <a:cubicBezTo>
                    <a:pt x="5042" y="5473"/>
                    <a:pt x="5034" y="5480"/>
                    <a:pt x="5020" y="5510"/>
                  </a:cubicBezTo>
                  <a:cubicBezTo>
                    <a:pt x="4998" y="5568"/>
                    <a:pt x="5005" y="5590"/>
                    <a:pt x="4932" y="5627"/>
                  </a:cubicBezTo>
                  <a:cubicBezTo>
                    <a:pt x="4866" y="5664"/>
                    <a:pt x="4844" y="5671"/>
                    <a:pt x="4815" y="5722"/>
                  </a:cubicBezTo>
                  <a:cubicBezTo>
                    <a:pt x="4792" y="5774"/>
                    <a:pt x="4734" y="5752"/>
                    <a:pt x="4741" y="5810"/>
                  </a:cubicBezTo>
                  <a:cubicBezTo>
                    <a:pt x="4749" y="5876"/>
                    <a:pt x="4771" y="5839"/>
                    <a:pt x="4785" y="5913"/>
                  </a:cubicBezTo>
                  <a:cubicBezTo>
                    <a:pt x="4792" y="5994"/>
                    <a:pt x="4815" y="6015"/>
                    <a:pt x="4763" y="6089"/>
                  </a:cubicBezTo>
                  <a:cubicBezTo>
                    <a:pt x="4749" y="6111"/>
                    <a:pt x="4727" y="6140"/>
                    <a:pt x="4712" y="6162"/>
                  </a:cubicBezTo>
                  <a:cubicBezTo>
                    <a:pt x="4712" y="6147"/>
                    <a:pt x="4712" y="6133"/>
                    <a:pt x="4712" y="6118"/>
                  </a:cubicBezTo>
                  <a:cubicBezTo>
                    <a:pt x="4712" y="6096"/>
                    <a:pt x="4705" y="6089"/>
                    <a:pt x="4690" y="6089"/>
                  </a:cubicBezTo>
                  <a:cubicBezTo>
                    <a:pt x="4675" y="6089"/>
                    <a:pt x="4661" y="6096"/>
                    <a:pt x="4639" y="6103"/>
                  </a:cubicBezTo>
                  <a:cubicBezTo>
                    <a:pt x="4631" y="6103"/>
                    <a:pt x="4617" y="6103"/>
                    <a:pt x="4609" y="6103"/>
                  </a:cubicBezTo>
                  <a:cubicBezTo>
                    <a:pt x="4580" y="6103"/>
                    <a:pt x="4566" y="6096"/>
                    <a:pt x="4573" y="6059"/>
                  </a:cubicBezTo>
                  <a:cubicBezTo>
                    <a:pt x="4580" y="6015"/>
                    <a:pt x="4529" y="6001"/>
                    <a:pt x="4499" y="5964"/>
                  </a:cubicBezTo>
                  <a:cubicBezTo>
                    <a:pt x="4478" y="5935"/>
                    <a:pt x="4434" y="5906"/>
                    <a:pt x="4411" y="5884"/>
                  </a:cubicBezTo>
                  <a:cubicBezTo>
                    <a:pt x="4382" y="5854"/>
                    <a:pt x="4382" y="5788"/>
                    <a:pt x="4390" y="5759"/>
                  </a:cubicBezTo>
                  <a:cubicBezTo>
                    <a:pt x="4397" y="5737"/>
                    <a:pt x="4426" y="5686"/>
                    <a:pt x="4419" y="5649"/>
                  </a:cubicBezTo>
                  <a:cubicBezTo>
                    <a:pt x="4411" y="5620"/>
                    <a:pt x="4346" y="5612"/>
                    <a:pt x="4346" y="5612"/>
                  </a:cubicBezTo>
                  <a:cubicBezTo>
                    <a:pt x="4346" y="5612"/>
                    <a:pt x="4346" y="5612"/>
                    <a:pt x="4331" y="5612"/>
                  </a:cubicBezTo>
                  <a:cubicBezTo>
                    <a:pt x="4316" y="5612"/>
                    <a:pt x="4287" y="5605"/>
                    <a:pt x="4272" y="5583"/>
                  </a:cubicBezTo>
                  <a:cubicBezTo>
                    <a:pt x="4258" y="5546"/>
                    <a:pt x="4228" y="5525"/>
                    <a:pt x="4199" y="5510"/>
                  </a:cubicBezTo>
                  <a:cubicBezTo>
                    <a:pt x="4162" y="5488"/>
                    <a:pt x="4104" y="5466"/>
                    <a:pt x="4126" y="5422"/>
                  </a:cubicBezTo>
                  <a:cubicBezTo>
                    <a:pt x="4155" y="5378"/>
                    <a:pt x="4155" y="5327"/>
                    <a:pt x="4126" y="5297"/>
                  </a:cubicBezTo>
                  <a:cubicBezTo>
                    <a:pt x="4118" y="5283"/>
                    <a:pt x="4104" y="5275"/>
                    <a:pt x="4089" y="5275"/>
                  </a:cubicBezTo>
                  <a:cubicBezTo>
                    <a:pt x="4067" y="5275"/>
                    <a:pt x="4038" y="5290"/>
                    <a:pt x="4001" y="5319"/>
                  </a:cubicBezTo>
                  <a:cubicBezTo>
                    <a:pt x="3943" y="5363"/>
                    <a:pt x="3965" y="5422"/>
                    <a:pt x="3957" y="5466"/>
                  </a:cubicBezTo>
                  <a:cubicBezTo>
                    <a:pt x="3950" y="5510"/>
                    <a:pt x="3950" y="5568"/>
                    <a:pt x="3921" y="5590"/>
                  </a:cubicBezTo>
                  <a:cubicBezTo>
                    <a:pt x="3899" y="5620"/>
                    <a:pt x="3855" y="5634"/>
                    <a:pt x="3818" y="5678"/>
                  </a:cubicBezTo>
                  <a:cubicBezTo>
                    <a:pt x="3789" y="5722"/>
                    <a:pt x="3789" y="5744"/>
                    <a:pt x="3774" y="5803"/>
                  </a:cubicBezTo>
                  <a:cubicBezTo>
                    <a:pt x="3752" y="5862"/>
                    <a:pt x="3781" y="5839"/>
                    <a:pt x="3708" y="5854"/>
                  </a:cubicBezTo>
                  <a:cubicBezTo>
                    <a:pt x="3642" y="5876"/>
                    <a:pt x="3606" y="5854"/>
                    <a:pt x="3598" y="5898"/>
                  </a:cubicBezTo>
                  <a:cubicBezTo>
                    <a:pt x="3598" y="5927"/>
                    <a:pt x="3576" y="5949"/>
                    <a:pt x="3554" y="5949"/>
                  </a:cubicBezTo>
                  <a:cubicBezTo>
                    <a:pt x="3547" y="5949"/>
                    <a:pt x="3547" y="5949"/>
                    <a:pt x="3540" y="5935"/>
                  </a:cubicBezTo>
                  <a:cubicBezTo>
                    <a:pt x="3540" y="5920"/>
                    <a:pt x="3532" y="5913"/>
                    <a:pt x="3525" y="5913"/>
                  </a:cubicBezTo>
                  <a:cubicBezTo>
                    <a:pt x="3503" y="5913"/>
                    <a:pt x="3474" y="5942"/>
                    <a:pt x="3430" y="5971"/>
                  </a:cubicBezTo>
                  <a:cubicBezTo>
                    <a:pt x="3371" y="6015"/>
                    <a:pt x="3312" y="6015"/>
                    <a:pt x="3276" y="6023"/>
                  </a:cubicBezTo>
                  <a:cubicBezTo>
                    <a:pt x="3247" y="6037"/>
                    <a:pt x="3173" y="6067"/>
                    <a:pt x="3144" y="6125"/>
                  </a:cubicBezTo>
                  <a:cubicBezTo>
                    <a:pt x="3107" y="6184"/>
                    <a:pt x="3107" y="6199"/>
                    <a:pt x="3085" y="6228"/>
                  </a:cubicBezTo>
                  <a:cubicBezTo>
                    <a:pt x="3056" y="6265"/>
                    <a:pt x="2983" y="6287"/>
                    <a:pt x="2939" y="6316"/>
                  </a:cubicBezTo>
                  <a:cubicBezTo>
                    <a:pt x="2931" y="6316"/>
                    <a:pt x="2924" y="6323"/>
                    <a:pt x="2917" y="6323"/>
                  </a:cubicBezTo>
                  <a:cubicBezTo>
                    <a:pt x="2873" y="6323"/>
                    <a:pt x="2821" y="6272"/>
                    <a:pt x="2785" y="6272"/>
                  </a:cubicBezTo>
                  <a:cubicBezTo>
                    <a:pt x="2741" y="6272"/>
                    <a:pt x="2690" y="6330"/>
                    <a:pt x="2646" y="6367"/>
                  </a:cubicBezTo>
                  <a:cubicBezTo>
                    <a:pt x="2609" y="6396"/>
                    <a:pt x="2572" y="6418"/>
                    <a:pt x="2528" y="6418"/>
                  </a:cubicBezTo>
                  <a:cubicBezTo>
                    <a:pt x="2499" y="6418"/>
                    <a:pt x="2470" y="6396"/>
                    <a:pt x="2440" y="6396"/>
                  </a:cubicBezTo>
                  <a:cubicBezTo>
                    <a:pt x="2426" y="6396"/>
                    <a:pt x="2411" y="6404"/>
                    <a:pt x="2404" y="6418"/>
                  </a:cubicBezTo>
                  <a:cubicBezTo>
                    <a:pt x="2367" y="6462"/>
                    <a:pt x="2360" y="6492"/>
                    <a:pt x="2330" y="6499"/>
                  </a:cubicBezTo>
                  <a:cubicBezTo>
                    <a:pt x="2309" y="6514"/>
                    <a:pt x="2213" y="6499"/>
                    <a:pt x="2206" y="6536"/>
                  </a:cubicBezTo>
                  <a:cubicBezTo>
                    <a:pt x="2199" y="6572"/>
                    <a:pt x="2206" y="6594"/>
                    <a:pt x="2155" y="6602"/>
                  </a:cubicBezTo>
                  <a:cubicBezTo>
                    <a:pt x="2103" y="6609"/>
                    <a:pt x="2103" y="6675"/>
                    <a:pt x="2118" y="6704"/>
                  </a:cubicBezTo>
                  <a:cubicBezTo>
                    <a:pt x="2140" y="6741"/>
                    <a:pt x="2111" y="6792"/>
                    <a:pt x="2067" y="6844"/>
                  </a:cubicBezTo>
                  <a:cubicBezTo>
                    <a:pt x="2059" y="6858"/>
                    <a:pt x="2045" y="6865"/>
                    <a:pt x="2030" y="6865"/>
                  </a:cubicBezTo>
                  <a:cubicBezTo>
                    <a:pt x="1994" y="6865"/>
                    <a:pt x="1964" y="6829"/>
                    <a:pt x="1942" y="6807"/>
                  </a:cubicBezTo>
                  <a:cubicBezTo>
                    <a:pt x="1920" y="6792"/>
                    <a:pt x="1898" y="6748"/>
                    <a:pt x="1869" y="6748"/>
                  </a:cubicBezTo>
                  <a:cubicBezTo>
                    <a:pt x="1862" y="6748"/>
                    <a:pt x="1854" y="6756"/>
                    <a:pt x="1840" y="6763"/>
                  </a:cubicBezTo>
                  <a:cubicBezTo>
                    <a:pt x="1796" y="6807"/>
                    <a:pt x="1803" y="6821"/>
                    <a:pt x="1803" y="6887"/>
                  </a:cubicBezTo>
                  <a:cubicBezTo>
                    <a:pt x="1803" y="6946"/>
                    <a:pt x="1840" y="6939"/>
                    <a:pt x="1876" y="6968"/>
                  </a:cubicBezTo>
                  <a:cubicBezTo>
                    <a:pt x="1906" y="7005"/>
                    <a:pt x="1840" y="7049"/>
                    <a:pt x="1847" y="7085"/>
                  </a:cubicBezTo>
                  <a:cubicBezTo>
                    <a:pt x="1854" y="7129"/>
                    <a:pt x="1847" y="7166"/>
                    <a:pt x="1803" y="7188"/>
                  </a:cubicBezTo>
                  <a:cubicBezTo>
                    <a:pt x="1781" y="7203"/>
                    <a:pt x="1752" y="7217"/>
                    <a:pt x="1722" y="7217"/>
                  </a:cubicBezTo>
                  <a:cubicBezTo>
                    <a:pt x="1708" y="7217"/>
                    <a:pt x="1693" y="7210"/>
                    <a:pt x="1678" y="7203"/>
                  </a:cubicBezTo>
                  <a:cubicBezTo>
                    <a:pt x="1664" y="7180"/>
                    <a:pt x="1642" y="7151"/>
                    <a:pt x="1627" y="7151"/>
                  </a:cubicBezTo>
                  <a:cubicBezTo>
                    <a:pt x="1627" y="7151"/>
                    <a:pt x="1620" y="7151"/>
                    <a:pt x="1620" y="7166"/>
                  </a:cubicBezTo>
                  <a:cubicBezTo>
                    <a:pt x="1613" y="7180"/>
                    <a:pt x="1605" y="7188"/>
                    <a:pt x="1590" y="7188"/>
                  </a:cubicBezTo>
                  <a:cubicBezTo>
                    <a:pt x="1576" y="7188"/>
                    <a:pt x="1547" y="7173"/>
                    <a:pt x="1532" y="7158"/>
                  </a:cubicBezTo>
                  <a:cubicBezTo>
                    <a:pt x="1510" y="7129"/>
                    <a:pt x="1480" y="7085"/>
                    <a:pt x="1429" y="7085"/>
                  </a:cubicBezTo>
                  <a:cubicBezTo>
                    <a:pt x="1422" y="7085"/>
                    <a:pt x="1415" y="7085"/>
                    <a:pt x="1407" y="7085"/>
                  </a:cubicBezTo>
                  <a:cubicBezTo>
                    <a:pt x="1349" y="7107"/>
                    <a:pt x="1319" y="7122"/>
                    <a:pt x="1254" y="7203"/>
                  </a:cubicBezTo>
                  <a:cubicBezTo>
                    <a:pt x="1239" y="7217"/>
                    <a:pt x="1224" y="7225"/>
                    <a:pt x="1209" y="7225"/>
                  </a:cubicBezTo>
                  <a:cubicBezTo>
                    <a:pt x="1173" y="7225"/>
                    <a:pt x="1158" y="7144"/>
                    <a:pt x="1136" y="7115"/>
                  </a:cubicBezTo>
                  <a:cubicBezTo>
                    <a:pt x="1114" y="7078"/>
                    <a:pt x="1099" y="7063"/>
                    <a:pt x="1070" y="7063"/>
                  </a:cubicBezTo>
                  <a:cubicBezTo>
                    <a:pt x="1063" y="7063"/>
                    <a:pt x="1056" y="7063"/>
                    <a:pt x="1048" y="7063"/>
                  </a:cubicBezTo>
                  <a:cubicBezTo>
                    <a:pt x="1019" y="7071"/>
                    <a:pt x="1019" y="7107"/>
                    <a:pt x="1004" y="7144"/>
                  </a:cubicBezTo>
                  <a:cubicBezTo>
                    <a:pt x="997" y="7137"/>
                    <a:pt x="989" y="7129"/>
                    <a:pt x="982" y="7115"/>
                  </a:cubicBezTo>
                  <a:cubicBezTo>
                    <a:pt x="946" y="7063"/>
                    <a:pt x="960" y="7027"/>
                    <a:pt x="1004" y="6939"/>
                  </a:cubicBezTo>
                  <a:cubicBezTo>
                    <a:pt x="1048" y="6844"/>
                    <a:pt x="989" y="6844"/>
                    <a:pt x="960" y="6777"/>
                  </a:cubicBezTo>
                  <a:cubicBezTo>
                    <a:pt x="931" y="6719"/>
                    <a:pt x="894" y="6660"/>
                    <a:pt x="814" y="6660"/>
                  </a:cubicBezTo>
                  <a:cubicBezTo>
                    <a:pt x="806" y="6660"/>
                    <a:pt x="792" y="6660"/>
                    <a:pt x="777" y="6660"/>
                  </a:cubicBezTo>
                  <a:cubicBezTo>
                    <a:pt x="748" y="6668"/>
                    <a:pt x="733" y="6675"/>
                    <a:pt x="718" y="6675"/>
                  </a:cubicBezTo>
                  <a:cubicBezTo>
                    <a:pt x="682" y="6675"/>
                    <a:pt x="689" y="6653"/>
                    <a:pt x="667" y="6616"/>
                  </a:cubicBezTo>
                  <a:cubicBezTo>
                    <a:pt x="631" y="6572"/>
                    <a:pt x="594" y="6565"/>
                    <a:pt x="616" y="6470"/>
                  </a:cubicBezTo>
                  <a:cubicBezTo>
                    <a:pt x="645" y="6382"/>
                    <a:pt x="653" y="6433"/>
                    <a:pt x="740" y="6360"/>
                  </a:cubicBezTo>
                  <a:cubicBezTo>
                    <a:pt x="836" y="6279"/>
                    <a:pt x="792" y="6308"/>
                    <a:pt x="770" y="6243"/>
                  </a:cubicBezTo>
                  <a:cubicBezTo>
                    <a:pt x="755" y="6221"/>
                    <a:pt x="748" y="6213"/>
                    <a:pt x="740" y="6213"/>
                  </a:cubicBezTo>
                  <a:cubicBezTo>
                    <a:pt x="726" y="6213"/>
                    <a:pt x="711" y="6221"/>
                    <a:pt x="682" y="6221"/>
                  </a:cubicBezTo>
                  <a:cubicBezTo>
                    <a:pt x="667" y="6221"/>
                    <a:pt x="653" y="6221"/>
                    <a:pt x="631" y="6213"/>
                  </a:cubicBezTo>
                  <a:cubicBezTo>
                    <a:pt x="543" y="6177"/>
                    <a:pt x="594" y="6162"/>
                    <a:pt x="565" y="6074"/>
                  </a:cubicBezTo>
                  <a:cubicBezTo>
                    <a:pt x="528" y="5986"/>
                    <a:pt x="543" y="5994"/>
                    <a:pt x="506" y="5935"/>
                  </a:cubicBezTo>
                  <a:cubicBezTo>
                    <a:pt x="491" y="5920"/>
                    <a:pt x="477" y="5913"/>
                    <a:pt x="462" y="5913"/>
                  </a:cubicBezTo>
                  <a:cubicBezTo>
                    <a:pt x="440" y="5913"/>
                    <a:pt x="404" y="5927"/>
                    <a:pt x="374" y="5927"/>
                  </a:cubicBezTo>
                  <a:cubicBezTo>
                    <a:pt x="367" y="5927"/>
                    <a:pt x="367" y="5927"/>
                    <a:pt x="359" y="5927"/>
                  </a:cubicBezTo>
                  <a:cubicBezTo>
                    <a:pt x="301" y="5913"/>
                    <a:pt x="294" y="5884"/>
                    <a:pt x="316" y="5803"/>
                  </a:cubicBezTo>
                  <a:cubicBezTo>
                    <a:pt x="337" y="5722"/>
                    <a:pt x="301" y="5737"/>
                    <a:pt x="257" y="5708"/>
                  </a:cubicBezTo>
                  <a:cubicBezTo>
                    <a:pt x="213" y="5686"/>
                    <a:pt x="176" y="5656"/>
                    <a:pt x="235" y="5642"/>
                  </a:cubicBezTo>
                  <a:cubicBezTo>
                    <a:pt x="294" y="5634"/>
                    <a:pt x="294" y="5583"/>
                    <a:pt x="294" y="5517"/>
                  </a:cubicBezTo>
                  <a:cubicBezTo>
                    <a:pt x="294" y="5488"/>
                    <a:pt x="308" y="5480"/>
                    <a:pt x="323" y="5480"/>
                  </a:cubicBezTo>
                  <a:cubicBezTo>
                    <a:pt x="345" y="5480"/>
                    <a:pt x="374" y="5488"/>
                    <a:pt x="404" y="5488"/>
                  </a:cubicBezTo>
                  <a:cubicBezTo>
                    <a:pt x="411" y="5488"/>
                    <a:pt x="418" y="5488"/>
                    <a:pt x="425" y="5488"/>
                  </a:cubicBezTo>
                  <a:cubicBezTo>
                    <a:pt x="491" y="5473"/>
                    <a:pt x="447" y="5393"/>
                    <a:pt x="447" y="5327"/>
                  </a:cubicBezTo>
                  <a:cubicBezTo>
                    <a:pt x="447" y="5261"/>
                    <a:pt x="447" y="5239"/>
                    <a:pt x="396" y="5239"/>
                  </a:cubicBezTo>
                  <a:cubicBezTo>
                    <a:pt x="337" y="5239"/>
                    <a:pt x="279" y="5202"/>
                    <a:pt x="323" y="5136"/>
                  </a:cubicBezTo>
                  <a:cubicBezTo>
                    <a:pt x="359" y="5077"/>
                    <a:pt x="337" y="5048"/>
                    <a:pt x="308" y="5048"/>
                  </a:cubicBezTo>
                  <a:cubicBezTo>
                    <a:pt x="301" y="5048"/>
                    <a:pt x="294" y="5056"/>
                    <a:pt x="294" y="5056"/>
                  </a:cubicBezTo>
                  <a:cubicBezTo>
                    <a:pt x="257" y="5063"/>
                    <a:pt x="220" y="5056"/>
                    <a:pt x="132" y="5077"/>
                  </a:cubicBezTo>
                  <a:cubicBezTo>
                    <a:pt x="118" y="5077"/>
                    <a:pt x="110" y="5077"/>
                    <a:pt x="103" y="5077"/>
                  </a:cubicBezTo>
                  <a:cubicBezTo>
                    <a:pt x="52" y="5077"/>
                    <a:pt x="74" y="5012"/>
                    <a:pt x="74" y="4938"/>
                  </a:cubicBezTo>
                  <a:cubicBezTo>
                    <a:pt x="74" y="4858"/>
                    <a:pt x="15" y="4814"/>
                    <a:pt x="66" y="4784"/>
                  </a:cubicBezTo>
                  <a:cubicBezTo>
                    <a:pt x="88" y="4762"/>
                    <a:pt x="103" y="4755"/>
                    <a:pt x="110" y="4755"/>
                  </a:cubicBezTo>
                  <a:cubicBezTo>
                    <a:pt x="125" y="4755"/>
                    <a:pt x="132" y="4770"/>
                    <a:pt x="132" y="4792"/>
                  </a:cubicBezTo>
                  <a:cubicBezTo>
                    <a:pt x="132" y="4828"/>
                    <a:pt x="176" y="4872"/>
                    <a:pt x="206" y="4872"/>
                  </a:cubicBezTo>
                  <a:cubicBezTo>
                    <a:pt x="213" y="4872"/>
                    <a:pt x="220" y="4865"/>
                    <a:pt x="220" y="4858"/>
                  </a:cubicBezTo>
                  <a:cubicBezTo>
                    <a:pt x="242" y="4828"/>
                    <a:pt x="264" y="4748"/>
                    <a:pt x="323" y="4704"/>
                  </a:cubicBezTo>
                  <a:cubicBezTo>
                    <a:pt x="381" y="4660"/>
                    <a:pt x="381" y="4689"/>
                    <a:pt x="418" y="4623"/>
                  </a:cubicBezTo>
                  <a:cubicBezTo>
                    <a:pt x="447" y="4557"/>
                    <a:pt x="491" y="4543"/>
                    <a:pt x="550" y="4521"/>
                  </a:cubicBezTo>
                  <a:cubicBezTo>
                    <a:pt x="609" y="4499"/>
                    <a:pt x="631" y="4521"/>
                    <a:pt x="631" y="4485"/>
                  </a:cubicBezTo>
                  <a:cubicBezTo>
                    <a:pt x="631" y="4456"/>
                    <a:pt x="609" y="4434"/>
                    <a:pt x="609" y="4434"/>
                  </a:cubicBezTo>
                  <a:cubicBezTo>
                    <a:pt x="689" y="4375"/>
                    <a:pt x="689" y="4375"/>
                    <a:pt x="689" y="4375"/>
                  </a:cubicBezTo>
                  <a:cubicBezTo>
                    <a:pt x="689" y="4375"/>
                    <a:pt x="682" y="4353"/>
                    <a:pt x="653" y="4353"/>
                  </a:cubicBezTo>
                  <a:cubicBezTo>
                    <a:pt x="645" y="4353"/>
                    <a:pt x="638" y="4353"/>
                    <a:pt x="616" y="4360"/>
                  </a:cubicBezTo>
                  <a:cubicBezTo>
                    <a:pt x="579" y="4382"/>
                    <a:pt x="543" y="4404"/>
                    <a:pt x="506" y="4404"/>
                  </a:cubicBezTo>
                  <a:cubicBezTo>
                    <a:pt x="491" y="4404"/>
                    <a:pt x="469" y="4397"/>
                    <a:pt x="447" y="4390"/>
                  </a:cubicBezTo>
                  <a:cubicBezTo>
                    <a:pt x="396" y="4353"/>
                    <a:pt x="462" y="4236"/>
                    <a:pt x="506" y="4185"/>
                  </a:cubicBezTo>
                  <a:cubicBezTo>
                    <a:pt x="550" y="4126"/>
                    <a:pt x="587" y="4045"/>
                    <a:pt x="653" y="3957"/>
                  </a:cubicBezTo>
                  <a:cubicBezTo>
                    <a:pt x="718" y="3862"/>
                    <a:pt x="755" y="3884"/>
                    <a:pt x="777" y="3818"/>
                  </a:cubicBezTo>
                  <a:cubicBezTo>
                    <a:pt x="799" y="3752"/>
                    <a:pt x="755" y="3686"/>
                    <a:pt x="799" y="3591"/>
                  </a:cubicBezTo>
                  <a:cubicBezTo>
                    <a:pt x="843" y="3503"/>
                    <a:pt x="799" y="3422"/>
                    <a:pt x="777" y="3335"/>
                  </a:cubicBezTo>
                  <a:cubicBezTo>
                    <a:pt x="755" y="3239"/>
                    <a:pt x="718" y="3232"/>
                    <a:pt x="711" y="3173"/>
                  </a:cubicBezTo>
                  <a:cubicBezTo>
                    <a:pt x="697" y="3115"/>
                    <a:pt x="667" y="3071"/>
                    <a:pt x="594" y="3005"/>
                  </a:cubicBezTo>
                  <a:cubicBezTo>
                    <a:pt x="528" y="2931"/>
                    <a:pt x="543" y="2924"/>
                    <a:pt x="594" y="2880"/>
                  </a:cubicBezTo>
                  <a:cubicBezTo>
                    <a:pt x="653" y="2836"/>
                    <a:pt x="572" y="2807"/>
                    <a:pt x="521" y="2785"/>
                  </a:cubicBezTo>
                  <a:cubicBezTo>
                    <a:pt x="462" y="2763"/>
                    <a:pt x="447" y="2741"/>
                    <a:pt x="447" y="2675"/>
                  </a:cubicBezTo>
                  <a:cubicBezTo>
                    <a:pt x="447" y="2609"/>
                    <a:pt x="447" y="2558"/>
                    <a:pt x="396" y="2536"/>
                  </a:cubicBezTo>
                  <a:cubicBezTo>
                    <a:pt x="367" y="2528"/>
                    <a:pt x="337" y="2521"/>
                    <a:pt x="316" y="2521"/>
                  </a:cubicBezTo>
                  <a:cubicBezTo>
                    <a:pt x="294" y="2521"/>
                    <a:pt x="279" y="2528"/>
                    <a:pt x="279" y="2528"/>
                  </a:cubicBezTo>
                  <a:cubicBezTo>
                    <a:pt x="279" y="2528"/>
                    <a:pt x="301" y="2492"/>
                    <a:pt x="359" y="2470"/>
                  </a:cubicBezTo>
                  <a:cubicBezTo>
                    <a:pt x="418" y="2448"/>
                    <a:pt x="396" y="2389"/>
                    <a:pt x="337" y="2345"/>
                  </a:cubicBezTo>
                  <a:cubicBezTo>
                    <a:pt x="279" y="2301"/>
                    <a:pt x="279" y="2243"/>
                    <a:pt x="345" y="2235"/>
                  </a:cubicBezTo>
                  <a:cubicBezTo>
                    <a:pt x="418" y="2221"/>
                    <a:pt x="462" y="2206"/>
                    <a:pt x="484" y="2162"/>
                  </a:cubicBezTo>
                  <a:cubicBezTo>
                    <a:pt x="499" y="2133"/>
                    <a:pt x="521" y="2118"/>
                    <a:pt x="543" y="2118"/>
                  </a:cubicBezTo>
                  <a:cubicBezTo>
                    <a:pt x="550" y="2118"/>
                    <a:pt x="565" y="2126"/>
                    <a:pt x="572" y="2140"/>
                  </a:cubicBezTo>
                  <a:cubicBezTo>
                    <a:pt x="594" y="2184"/>
                    <a:pt x="631" y="2199"/>
                    <a:pt x="711" y="2199"/>
                  </a:cubicBezTo>
                  <a:cubicBezTo>
                    <a:pt x="792" y="2199"/>
                    <a:pt x="689" y="2096"/>
                    <a:pt x="653" y="2052"/>
                  </a:cubicBezTo>
                  <a:cubicBezTo>
                    <a:pt x="616" y="2008"/>
                    <a:pt x="689" y="1994"/>
                    <a:pt x="718" y="1994"/>
                  </a:cubicBezTo>
                  <a:cubicBezTo>
                    <a:pt x="755" y="1994"/>
                    <a:pt x="770" y="2059"/>
                    <a:pt x="792" y="2111"/>
                  </a:cubicBezTo>
                  <a:cubicBezTo>
                    <a:pt x="806" y="2140"/>
                    <a:pt x="843" y="2147"/>
                    <a:pt x="880" y="2147"/>
                  </a:cubicBezTo>
                  <a:cubicBezTo>
                    <a:pt x="902" y="2147"/>
                    <a:pt x="924" y="2147"/>
                    <a:pt x="946" y="2140"/>
                  </a:cubicBezTo>
                  <a:cubicBezTo>
                    <a:pt x="953" y="2140"/>
                    <a:pt x="960" y="2140"/>
                    <a:pt x="968" y="2140"/>
                  </a:cubicBezTo>
                  <a:cubicBezTo>
                    <a:pt x="1034" y="2140"/>
                    <a:pt x="1092" y="2177"/>
                    <a:pt x="1144" y="2221"/>
                  </a:cubicBezTo>
                  <a:cubicBezTo>
                    <a:pt x="1173" y="2243"/>
                    <a:pt x="1195" y="2257"/>
                    <a:pt x="1217" y="2257"/>
                  </a:cubicBezTo>
                  <a:cubicBezTo>
                    <a:pt x="1231" y="2257"/>
                    <a:pt x="1239" y="2250"/>
                    <a:pt x="1246" y="2235"/>
                  </a:cubicBezTo>
                  <a:cubicBezTo>
                    <a:pt x="1254" y="2184"/>
                    <a:pt x="1173" y="2155"/>
                    <a:pt x="1187" y="2118"/>
                  </a:cubicBezTo>
                  <a:cubicBezTo>
                    <a:pt x="1187" y="2111"/>
                    <a:pt x="1202" y="2104"/>
                    <a:pt x="1209" y="2104"/>
                  </a:cubicBezTo>
                  <a:cubicBezTo>
                    <a:pt x="1239" y="2104"/>
                    <a:pt x="1283" y="2126"/>
                    <a:pt x="1312" y="2162"/>
                  </a:cubicBezTo>
                  <a:cubicBezTo>
                    <a:pt x="1327" y="2184"/>
                    <a:pt x="1341" y="2191"/>
                    <a:pt x="1363" y="2191"/>
                  </a:cubicBezTo>
                  <a:cubicBezTo>
                    <a:pt x="1407" y="2191"/>
                    <a:pt x="1459" y="2155"/>
                    <a:pt x="1480" y="2133"/>
                  </a:cubicBezTo>
                  <a:cubicBezTo>
                    <a:pt x="1517" y="2096"/>
                    <a:pt x="1686" y="2030"/>
                    <a:pt x="1752" y="2008"/>
                  </a:cubicBezTo>
                  <a:cubicBezTo>
                    <a:pt x="1774" y="2001"/>
                    <a:pt x="1788" y="1994"/>
                    <a:pt x="1796" y="1994"/>
                  </a:cubicBezTo>
                  <a:cubicBezTo>
                    <a:pt x="1840" y="1994"/>
                    <a:pt x="1854" y="2023"/>
                    <a:pt x="1869" y="2059"/>
                  </a:cubicBezTo>
                  <a:cubicBezTo>
                    <a:pt x="1869" y="2074"/>
                    <a:pt x="1876" y="2081"/>
                    <a:pt x="1891" y="2081"/>
                  </a:cubicBezTo>
                  <a:cubicBezTo>
                    <a:pt x="1928" y="2081"/>
                    <a:pt x="2001" y="2023"/>
                    <a:pt x="2023" y="1971"/>
                  </a:cubicBezTo>
                  <a:cubicBezTo>
                    <a:pt x="2059" y="1906"/>
                    <a:pt x="2067" y="1891"/>
                    <a:pt x="2103" y="1832"/>
                  </a:cubicBezTo>
                  <a:cubicBezTo>
                    <a:pt x="2140" y="1781"/>
                    <a:pt x="2118" y="1781"/>
                    <a:pt x="2081" y="1730"/>
                  </a:cubicBezTo>
                  <a:cubicBezTo>
                    <a:pt x="2045" y="1686"/>
                    <a:pt x="1994" y="1657"/>
                    <a:pt x="1920" y="1605"/>
                  </a:cubicBezTo>
                  <a:cubicBezTo>
                    <a:pt x="1854" y="1561"/>
                    <a:pt x="1832" y="1539"/>
                    <a:pt x="1869" y="1495"/>
                  </a:cubicBezTo>
                  <a:cubicBezTo>
                    <a:pt x="1876" y="1481"/>
                    <a:pt x="1884" y="1473"/>
                    <a:pt x="1891" y="1473"/>
                  </a:cubicBezTo>
                  <a:cubicBezTo>
                    <a:pt x="1898" y="1473"/>
                    <a:pt x="1906" y="1481"/>
                    <a:pt x="1913" y="1481"/>
                  </a:cubicBezTo>
                  <a:cubicBezTo>
                    <a:pt x="1920" y="1481"/>
                    <a:pt x="1928" y="1473"/>
                    <a:pt x="1935" y="1459"/>
                  </a:cubicBezTo>
                  <a:cubicBezTo>
                    <a:pt x="1957" y="1415"/>
                    <a:pt x="1994" y="1356"/>
                    <a:pt x="2059" y="1356"/>
                  </a:cubicBezTo>
                  <a:cubicBezTo>
                    <a:pt x="2125" y="1356"/>
                    <a:pt x="2162" y="1356"/>
                    <a:pt x="2191" y="1327"/>
                  </a:cubicBezTo>
                  <a:cubicBezTo>
                    <a:pt x="2228" y="1290"/>
                    <a:pt x="2243" y="1188"/>
                    <a:pt x="2287" y="1158"/>
                  </a:cubicBezTo>
                  <a:cubicBezTo>
                    <a:pt x="2330" y="1121"/>
                    <a:pt x="2375" y="1158"/>
                    <a:pt x="2397" y="1107"/>
                  </a:cubicBezTo>
                  <a:cubicBezTo>
                    <a:pt x="2418" y="1063"/>
                    <a:pt x="2418" y="1019"/>
                    <a:pt x="2499" y="1004"/>
                  </a:cubicBezTo>
                  <a:cubicBezTo>
                    <a:pt x="2565" y="997"/>
                    <a:pt x="2602" y="968"/>
                    <a:pt x="2616" y="960"/>
                  </a:cubicBezTo>
                  <a:lnTo>
                    <a:pt x="2624" y="960"/>
                  </a:lnTo>
                  <a:cubicBezTo>
                    <a:pt x="2660" y="960"/>
                    <a:pt x="2697" y="953"/>
                    <a:pt x="2719" y="924"/>
                  </a:cubicBezTo>
                  <a:cubicBezTo>
                    <a:pt x="2748" y="872"/>
                    <a:pt x="2902" y="880"/>
                    <a:pt x="2953" y="872"/>
                  </a:cubicBezTo>
                  <a:cubicBezTo>
                    <a:pt x="3005" y="865"/>
                    <a:pt x="3173" y="850"/>
                    <a:pt x="3232" y="792"/>
                  </a:cubicBezTo>
                  <a:cubicBezTo>
                    <a:pt x="3298" y="733"/>
                    <a:pt x="3430" y="653"/>
                    <a:pt x="3481" y="623"/>
                  </a:cubicBezTo>
                  <a:cubicBezTo>
                    <a:pt x="3532" y="587"/>
                    <a:pt x="3576" y="557"/>
                    <a:pt x="3635" y="528"/>
                  </a:cubicBezTo>
                  <a:cubicBezTo>
                    <a:pt x="3693" y="491"/>
                    <a:pt x="3686" y="484"/>
                    <a:pt x="3701" y="447"/>
                  </a:cubicBezTo>
                  <a:cubicBezTo>
                    <a:pt x="3723" y="418"/>
                    <a:pt x="3745" y="396"/>
                    <a:pt x="3686" y="359"/>
                  </a:cubicBezTo>
                  <a:cubicBezTo>
                    <a:pt x="3628" y="316"/>
                    <a:pt x="3686" y="294"/>
                    <a:pt x="3701" y="257"/>
                  </a:cubicBezTo>
                  <a:cubicBezTo>
                    <a:pt x="3716" y="220"/>
                    <a:pt x="3730" y="191"/>
                    <a:pt x="3759" y="191"/>
                  </a:cubicBezTo>
                  <a:cubicBezTo>
                    <a:pt x="3774" y="191"/>
                    <a:pt x="3781" y="191"/>
                    <a:pt x="3796" y="206"/>
                  </a:cubicBezTo>
                  <a:cubicBezTo>
                    <a:pt x="3847" y="235"/>
                    <a:pt x="3862" y="271"/>
                    <a:pt x="3906" y="286"/>
                  </a:cubicBezTo>
                  <a:cubicBezTo>
                    <a:pt x="3950" y="308"/>
                    <a:pt x="3921" y="359"/>
                    <a:pt x="3943" y="403"/>
                  </a:cubicBezTo>
                  <a:cubicBezTo>
                    <a:pt x="3957" y="455"/>
                    <a:pt x="4001" y="469"/>
                    <a:pt x="4045" y="477"/>
                  </a:cubicBezTo>
                  <a:cubicBezTo>
                    <a:pt x="4082" y="484"/>
                    <a:pt x="4104" y="506"/>
                    <a:pt x="4133" y="535"/>
                  </a:cubicBezTo>
                  <a:cubicBezTo>
                    <a:pt x="4155" y="550"/>
                    <a:pt x="4177" y="557"/>
                    <a:pt x="4199" y="557"/>
                  </a:cubicBezTo>
                  <a:cubicBezTo>
                    <a:pt x="4214" y="557"/>
                    <a:pt x="4236" y="550"/>
                    <a:pt x="4258" y="535"/>
                  </a:cubicBezTo>
                  <a:cubicBezTo>
                    <a:pt x="4265" y="528"/>
                    <a:pt x="4287" y="521"/>
                    <a:pt x="4309" y="521"/>
                  </a:cubicBezTo>
                  <a:cubicBezTo>
                    <a:pt x="4338" y="521"/>
                    <a:pt x="4375" y="535"/>
                    <a:pt x="4390" y="557"/>
                  </a:cubicBezTo>
                  <a:cubicBezTo>
                    <a:pt x="4419" y="601"/>
                    <a:pt x="4411" y="682"/>
                    <a:pt x="4456" y="697"/>
                  </a:cubicBezTo>
                  <a:cubicBezTo>
                    <a:pt x="4507" y="711"/>
                    <a:pt x="4521" y="762"/>
                    <a:pt x="4441" y="770"/>
                  </a:cubicBezTo>
                  <a:cubicBezTo>
                    <a:pt x="4368" y="785"/>
                    <a:pt x="4382" y="821"/>
                    <a:pt x="4397" y="858"/>
                  </a:cubicBezTo>
                  <a:cubicBezTo>
                    <a:pt x="4419" y="895"/>
                    <a:pt x="4426" y="895"/>
                    <a:pt x="4397" y="946"/>
                  </a:cubicBezTo>
                  <a:cubicBezTo>
                    <a:pt x="4375" y="997"/>
                    <a:pt x="4411" y="1048"/>
                    <a:pt x="4360" y="1070"/>
                  </a:cubicBezTo>
                  <a:cubicBezTo>
                    <a:pt x="4309" y="1092"/>
                    <a:pt x="4287" y="1121"/>
                    <a:pt x="4360" y="1166"/>
                  </a:cubicBezTo>
                  <a:cubicBezTo>
                    <a:pt x="4411" y="1202"/>
                    <a:pt x="4456" y="1217"/>
                    <a:pt x="4492" y="1217"/>
                  </a:cubicBezTo>
                  <a:cubicBezTo>
                    <a:pt x="4499" y="1217"/>
                    <a:pt x="4507" y="1217"/>
                    <a:pt x="4521" y="1217"/>
                  </a:cubicBezTo>
                  <a:lnTo>
                    <a:pt x="4529" y="1217"/>
                  </a:lnTo>
                  <a:cubicBezTo>
                    <a:pt x="4566" y="1217"/>
                    <a:pt x="4558" y="1246"/>
                    <a:pt x="4543" y="1297"/>
                  </a:cubicBezTo>
                  <a:cubicBezTo>
                    <a:pt x="4529" y="1356"/>
                    <a:pt x="4551" y="1393"/>
                    <a:pt x="4478" y="1422"/>
                  </a:cubicBezTo>
                  <a:cubicBezTo>
                    <a:pt x="4397" y="1444"/>
                    <a:pt x="4390" y="1444"/>
                    <a:pt x="4338" y="1488"/>
                  </a:cubicBezTo>
                  <a:cubicBezTo>
                    <a:pt x="4287" y="1532"/>
                    <a:pt x="4280" y="1539"/>
                    <a:pt x="4338" y="1569"/>
                  </a:cubicBezTo>
                  <a:cubicBezTo>
                    <a:pt x="4397" y="1605"/>
                    <a:pt x="4390" y="1657"/>
                    <a:pt x="4434" y="1657"/>
                  </a:cubicBezTo>
                  <a:cubicBezTo>
                    <a:pt x="4441" y="1657"/>
                    <a:pt x="4441" y="1657"/>
                    <a:pt x="4448" y="1657"/>
                  </a:cubicBezTo>
                  <a:cubicBezTo>
                    <a:pt x="4507" y="1642"/>
                    <a:pt x="4543" y="1620"/>
                    <a:pt x="4573" y="1590"/>
                  </a:cubicBezTo>
                  <a:cubicBezTo>
                    <a:pt x="4587" y="1569"/>
                    <a:pt x="4609" y="1561"/>
                    <a:pt x="4646" y="1561"/>
                  </a:cubicBezTo>
                  <a:cubicBezTo>
                    <a:pt x="4661" y="1561"/>
                    <a:pt x="4683" y="1561"/>
                    <a:pt x="4705" y="1561"/>
                  </a:cubicBezTo>
                  <a:cubicBezTo>
                    <a:pt x="4734" y="1569"/>
                    <a:pt x="4756" y="1569"/>
                    <a:pt x="4778" y="1569"/>
                  </a:cubicBezTo>
                  <a:cubicBezTo>
                    <a:pt x="4815" y="1569"/>
                    <a:pt x="4844" y="1561"/>
                    <a:pt x="4873" y="1547"/>
                  </a:cubicBezTo>
                  <a:cubicBezTo>
                    <a:pt x="4925" y="1517"/>
                    <a:pt x="4917" y="1495"/>
                    <a:pt x="4961" y="1444"/>
                  </a:cubicBezTo>
                  <a:cubicBezTo>
                    <a:pt x="4998" y="1400"/>
                    <a:pt x="5012" y="1356"/>
                    <a:pt x="5056" y="1356"/>
                  </a:cubicBezTo>
                  <a:cubicBezTo>
                    <a:pt x="5064" y="1356"/>
                    <a:pt x="5064" y="1356"/>
                    <a:pt x="5071" y="1356"/>
                  </a:cubicBezTo>
                  <a:cubicBezTo>
                    <a:pt x="5078" y="1363"/>
                    <a:pt x="5093" y="1363"/>
                    <a:pt x="5100" y="1363"/>
                  </a:cubicBezTo>
                  <a:cubicBezTo>
                    <a:pt x="5122" y="1363"/>
                    <a:pt x="5144" y="1356"/>
                    <a:pt x="5166" y="1356"/>
                  </a:cubicBezTo>
                  <a:cubicBezTo>
                    <a:pt x="5188" y="1356"/>
                    <a:pt x="5203" y="1363"/>
                    <a:pt x="5218" y="1378"/>
                  </a:cubicBezTo>
                  <a:cubicBezTo>
                    <a:pt x="5232" y="1400"/>
                    <a:pt x="5276" y="1429"/>
                    <a:pt x="5306" y="1429"/>
                  </a:cubicBezTo>
                  <a:cubicBezTo>
                    <a:pt x="5320" y="1429"/>
                    <a:pt x="5328" y="1429"/>
                    <a:pt x="5335" y="1407"/>
                  </a:cubicBezTo>
                  <a:cubicBezTo>
                    <a:pt x="5349" y="1356"/>
                    <a:pt x="5371" y="1327"/>
                    <a:pt x="5430" y="1297"/>
                  </a:cubicBezTo>
                  <a:cubicBezTo>
                    <a:pt x="5489" y="1276"/>
                    <a:pt x="5584" y="1239"/>
                    <a:pt x="5562" y="1195"/>
                  </a:cubicBezTo>
                  <a:cubicBezTo>
                    <a:pt x="5547" y="1158"/>
                    <a:pt x="5503" y="1158"/>
                    <a:pt x="5474" y="1129"/>
                  </a:cubicBezTo>
                  <a:cubicBezTo>
                    <a:pt x="5437" y="1107"/>
                    <a:pt x="5452" y="1114"/>
                    <a:pt x="5474" y="1048"/>
                  </a:cubicBezTo>
                  <a:cubicBezTo>
                    <a:pt x="5489" y="975"/>
                    <a:pt x="5525" y="762"/>
                    <a:pt x="5489" y="733"/>
                  </a:cubicBezTo>
                  <a:cubicBezTo>
                    <a:pt x="5452" y="697"/>
                    <a:pt x="5445" y="682"/>
                    <a:pt x="5437" y="623"/>
                  </a:cubicBezTo>
                  <a:cubicBezTo>
                    <a:pt x="5430" y="557"/>
                    <a:pt x="5371" y="521"/>
                    <a:pt x="5313" y="499"/>
                  </a:cubicBezTo>
                  <a:cubicBezTo>
                    <a:pt x="5247" y="484"/>
                    <a:pt x="5196" y="447"/>
                    <a:pt x="5181" y="403"/>
                  </a:cubicBezTo>
                  <a:cubicBezTo>
                    <a:pt x="5166" y="367"/>
                    <a:pt x="5115" y="286"/>
                    <a:pt x="5181" y="286"/>
                  </a:cubicBezTo>
                  <a:cubicBezTo>
                    <a:pt x="5240" y="286"/>
                    <a:pt x="5261" y="308"/>
                    <a:pt x="5306" y="308"/>
                  </a:cubicBezTo>
                  <a:cubicBezTo>
                    <a:pt x="5313" y="308"/>
                    <a:pt x="5328" y="308"/>
                    <a:pt x="5335" y="308"/>
                  </a:cubicBezTo>
                  <a:cubicBezTo>
                    <a:pt x="5349" y="301"/>
                    <a:pt x="5357" y="301"/>
                    <a:pt x="5371" y="301"/>
                  </a:cubicBezTo>
                  <a:cubicBezTo>
                    <a:pt x="5386" y="301"/>
                    <a:pt x="5393" y="301"/>
                    <a:pt x="5408" y="301"/>
                  </a:cubicBezTo>
                  <a:cubicBezTo>
                    <a:pt x="5437" y="301"/>
                    <a:pt x="5459" y="301"/>
                    <a:pt x="5474" y="264"/>
                  </a:cubicBezTo>
                  <a:cubicBezTo>
                    <a:pt x="5489" y="206"/>
                    <a:pt x="5430" y="176"/>
                    <a:pt x="5481" y="147"/>
                  </a:cubicBezTo>
                  <a:cubicBezTo>
                    <a:pt x="5533" y="110"/>
                    <a:pt x="5533" y="66"/>
                    <a:pt x="5569" y="66"/>
                  </a:cubicBezTo>
                  <a:cubicBezTo>
                    <a:pt x="5613" y="66"/>
                    <a:pt x="5591" y="110"/>
                    <a:pt x="5635" y="110"/>
                  </a:cubicBezTo>
                  <a:cubicBezTo>
                    <a:pt x="5642" y="110"/>
                    <a:pt x="5650" y="110"/>
                    <a:pt x="5657" y="110"/>
                  </a:cubicBezTo>
                  <a:cubicBezTo>
                    <a:pt x="5738" y="96"/>
                    <a:pt x="5752" y="96"/>
                    <a:pt x="5804" y="59"/>
                  </a:cubicBezTo>
                  <a:cubicBezTo>
                    <a:pt x="5826" y="44"/>
                    <a:pt x="5848" y="30"/>
                    <a:pt x="5862" y="30"/>
                  </a:cubicBezTo>
                  <a:lnTo>
                    <a:pt x="5862" y="0"/>
                  </a:lnTo>
                  <a:lnTo>
                    <a:pt x="5862" y="0"/>
                  </a:lnTo>
                  <a:cubicBezTo>
                    <a:pt x="5840" y="0"/>
                    <a:pt x="5818" y="15"/>
                    <a:pt x="5789" y="30"/>
                  </a:cubicBezTo>
                  <a:cubicBezTo>
                    <a:pt x="5745" y="59"/>
                    <a:pt x="5730" y="59"/>
                    <a:pt x="5679" y="74"/>
                  </a:cubicBezTo>
                  <a:cubicBezTo>
                    <a:pt x="5650" y="81"/>
                    <a:pt x="5650" y="81"/>
                    <a:pt x="5650" y="81"/>
                  </a:cubicBezTo>
                  <a:cubicBezTo>
                    <a:pt x="5642" y="81"/>
                    <a:pt x="5635" y="81"/>
                    <a:pt x="5635" y="81"/>
                  </a:cubicBezTo>
                  <a:cubicBezTo>
                    <a:pt x="5628" y="81"/>
                    <a:pt x="5628" y="81"/>
                    <a:pt x="5628" y="81"/>
                  </a:cubicBezTo>
                  <a:lnTo>
                    <a:pt x="5628" y="81"/>
                  </a:lnTo>
                  <a:cubicBezTo>
                    <a:pt x="5628" y="81"/>
                    <a:pt x="5628" y="81"/>
                    <a:pt x="5628" y="74"/>
                  </a:cubicBezTo>
                  <a:cubicBezTo>
                    <a:pt x="5620" y="66"/>
                    <a:pt x="5613" y="37"/>
                    <a:pt x="5569" y="37"/>
                  </a:cubicBezTo>
                  <a:cubicBezTo>
                    <a:pt x="5533" y="37"/>
                    <a:pt x="5518" y="59"/>
                    <a:pt x="5503" y="81"/>
                  </a:cubicBezTo>
                  <a:cubicBezTo>
                    <a:pt x="5489" y="96"/>
                    <a:pt x="5481" y="103"/>
                    <a:pt x="5459" y="118"/>
                  </a:cubicBezTo>
                  <a:cubicBezTo>
                    <a:pt x="5416" y="147"/>
                    <a:pt x="5430" y="191"/>
                    <a:pt x="5437" y="213"/>
                  </a:cubicBezTo>
                  <a:cubicBezTo>
                    <a:pt x="5445" y="228"/>
                    <a:pt x="5445" y="235"/>
                    <a:pt x="5445" y="257"/>
                  </a:cubicBezTo>
                  <a:cubicBezTo>
                    <a:pt x="5437" y="271"/>
                    <a:pt x="5437" y="271"/>
                    <a:pt x="5408" y="271"/>
                  </a:cubicBezTo>
                  <a:cubicBezTo>
                    <a:pt x="5401" y="271"/>
                    <a:pt x="5393" y="271"/>
                    <a:pt x="5393" y="271"/>
                  </a:cubicBezTo>
                  <a:cubicBezTo>
                    <a:pt x="5386" y="271"/>
                    <a:pt x="5379" y="271"/>
                    <a:pt x="5371" y="271"/>
                  </a:cubicBezTo>
                  <a:cubicBezTo>
                    <a:pt x="5357" y="271"/>
                    <a:pt x="5342" y="271"/>
                    <a:pt x="5328" y="271"/>
                  </a:cubicBezTo>
                  <a:cubicBezTo>
                    <a:pt x="5320" y="279"/>
                    <a:pt x="5313" y="279"/>
                    <a:pt x="5306" y="279"/>
                  </a:cubicBezTo>
                  <a:cubicBezTo>
                    <a:pt x="5291" y="279"/>
                    <a:pt x="5276" y="271"/>
                    <a:pt x="5261" y="271"/>
                  </a:cubicBezTo>
                  <a:cubicBezTo>
                    <a:pt x="5240" y="264"/>
                    <a:pt x="5218" y="257"/>
                    <a:pt x="5181" y="257"/>
                  </a:cubicBezTo>
                  <a:cubicBezTo>
                    <a:pt x="5152" y="257"/>
                    <a:pt x="5130" y="271"/>
                    <a:pt x="5122" y="286"/>
                  </a:cubicBezTo>
                  <a:cubicBezTo>
                    <a:pt x="5108" y="316"/>
                    <a:pt x="5122" y="359"/>
                    <a:pt x="5144" y="396"/>
                  </a:cubicBezTo>
                  <a:cubicBezTo>
                    <a:pt x="5144" y="403"/>
                    <a:pt x="5152" y="411"/>
                    <a:pt x="5152" y="418"/>
                  </a:cubicBezTo>
                  <a:cubicBezTo>
                    <a:pt x="5174" y="469"/>
                    <a:pt x="5225" y="506"/>
                    <a:pt x="5298" y="528"/>
                  </a:cubicBezTo>
                  <a:cubicBezTo>
                    <a:pt x="5349" y="543"/>
                    <a:pt x="5401" y="579"/>
                    <a:pt x="5408" y="623"/>
                  </a:cubicBezTo>
                  <a:cubicBezTo>
                    <a:pt x="5416" y="689"/>
                    <a:pt x="5430" y="711"/>
                    <a:pt x="5467" y="755"/>
                  </a:cubicBezTo>
                  <a:cubicBezTo>
                    <a:pt x="5481" y="777"/>
                    <a:pt x="5467" y="953"/>
                    <a:pt x="5445" y="1041"/>
                  </a:cubicBezTo>
                  <a:cubicBezTo>
                    <a:pt x="5437" y="1056"/>
                    <a:pt x="5430" y="1070"/>
                    <a:pt x="5430" y="1078"/>
                  </a:cubicBezTo>
                  <a:cubicBezTo>
                    <a:pt x="5416" y="1114"/>
                    <a:pt x="5423" y="1129"/>
                    <a:pt x="5452" y="1151"/>
                  </a:cubicBezTo>
                  <a:cubicBezTo>
                    <a:pt x="5467" y="1166"/>
                    <a:pt x="5481" y="1173"/>
                    <a:pt x="5496" y="1180"/>
                  </a:cubicBezTo>
                  <a:cubicBezTo>
                    <a:pt x="5518" y="1188"/>
                    <a:pt x="5533" y="1195"/>
                    <a:pt x="5533" y="1209"/>
                  </a:cubicBezTo>
                  <a:cubicBezTo>
                    <a:pt x="5533" y="1224"/>
                    <a:pt x="5467" y="1253"/>
                    <a:pt x="5437" y="1261"/>
                  </a:cubicBezTo>
                  <a:cubicBezTo>
                    <a:pt x="5416" y="1276"/>
                    <a:pt x="5416" y="1276"/>
                    <a:pt x="5416" y="1276"/>
                  </a:cubicBezTo>
                  <a:cubicBezTo>
                    <a:pt x="5342" y="1305"/>
                    <a:pt x="5320" y="1349"/>
                    <a:pt x="5306" y="1400"/>
                  </a:cubicBezTo>
                  <a:lnTo>
                    <a:pt x="5306" y="1400"/>
                  </a:lnTo>
                  <a:cubicBezTo>
                    <a:pt x="5291" y="1400"/>
                    <a:pt x="5254" y="1378"/>
                    <a:pt x="5240" y="1356"/>
                  </a:cubicBezTo>
                  <a:cubicBezTo>
                    <a:pt x="5218" y="1334"/>
                    <a:pt x="5188" y="1327"/>
                    <a:pt x="5166" y="1327"/>
                  </a:cubicBezTo>
                  <a:cubicBezTo>
                    <a:pt x="5159" y="1327"/>
                    <a:pt x="5144" y="1327"/>
                    <a:pt x="5137" y="1327"/>
                  </a:cubicBezTo>
                  <a:cubicBezTo>
                    <a:pt x="5122" y="1327"/>
                    <a:pt x="5115" y="1334"/>
                    <a:pt x="5100" y="1334"/>
                  </a:cubicBezTo>
                  <a:cubicBezTo>
                    <a:pt x="5093" y="1334"/>
                    <a:pt x="5086" y="1327"/>
                    <a:pt x="5078" y="1327"/>
                  </a:cubicBezTo>
                  <a:cubicBezTo>
                    <a:pt x="5071" y="1327"/>
                    <a:pt x="5064" y="1327"/>
                    <a:pt x="5056" y="1327"/>
                  </a:cubicBezTo>
                  <a:cubicBezTo>
                    <a:pt x="5005" y="1327"/>
                    <a:pt x="4983" y="1363"/>
                    <a:pt x="4961" y="1393"/>
                  </a:cubicBezTo>
                  <a:cubicBezTo>
                    <a:pt x="4954" y="1400"/>
                    <a:pt x="4947" y="1415"/>
                    <a:pt x="4939" y="1422"/>
                  </a:cubicBezTo>
                  <a:cubicBezTo>
                    <a:pt x="4917" y="1444"/>
                    <a:pt x="4910" y="1466"/>
                    <a:pt x="4902" y="1481"/>
                  </a:cubicBezTo>
                  <a:cubicBezTo>
                    <a:pt x="4888" y="1495"/>
                    <a:pt x="4888" y="1510"/>
                    <a:pt x="4866" y="1517"/>
                  </a:cubicBezTo>
                  <a:cubicBezTo>
                    <a:pt x="4837" y="1532"/>
                    <a:pt x="4807" y="1539"/>
                    <a:pt x="4778" y="1539"/>
                  </a:cubicBezTo>
                  <a:cubicBezTo>
                    <a:pt x="4756" y="1539"/>
                    <a:pt x="4734" y="1539"/>
                    <a:pt x="4712" y="1532"/>
                  </a:cubicBezTo>
                  <a:cubicBezTo>
                    <a:pt x="4683" y="1532"/>
                    <a:pt x="4661" y="1525"/>
                    <a:pt x="4646" y="1525"/>
                  </a:cubicBezTo>
                  <a:cubicBezTo>
                    <a:pt x="4617" y="1525"/>
                    <a:pt x="4573" y="1532"/>
                    <a:pt x="4543" y="1569"/>
                  </a:cubicBezTo>
                  <a:cubicBezTo>
                    <a:pt x="4529" y="1598"/>
                    <a:pt x="4499" y="1612"/>
                    <a:pt x="4441" y="1627"/>
                  </a:cubicBezTo>
                  <a:lnTo>
                    <a:pt x="4434" y="1627"/>
                  </a:lnTo>
                  <a:cubicBezTo>
                    <a:pt x="4426" y="1627"/>
                    <a:pt x="4426" y="1627"/>
                    <a:pt x="4411" y="1605"/>
                  </a:cubicBezTo>
                  <a:cubicBezTo>
                    <a:pt x="4404" y="1590"/>
                    <a:pt x="4390" y="1561"/>
                    <a:pt x="4353" y="1547"/>
                  </a:cubicBezTo>
                  <a:cubicBezTo>
                    <a:pt x="4346" y="1539"/>
                    <a:pt x="4338" y="1532"/>
                    <a:pt x="4331" y="1532"/>
                  </a:cubicBezTo>
                  <a:cubicBezTo>
                    <a:pt x="4338" y="1525"/>
                    <a:pt x="4353" y="1517"/>
                    <a:pt x="4360" y="1510"/>
                  </a:cubicBezTo>
                  <a:cubicBezTo>
                    <a:pt x="4404" y="1473"/>
                    <a:pt x="4411" y="1473"/>
                    <a:pt x="4463" y="1451"/>
                  </a:cubicBezTo>
                  <a:cubicBezTo>
                    <a:pt x="4485" y="1451"/>
                    <a:pt x="4485" y="1451"/>
                    <a:pt x="4485" y="1451"/>
                  </a:cubicBezTo>
                  <a:cubicBezTo>
                    <a:pt x="4551" y="1422"/>
                    <a:pt x="4566" y="1393"/>
                    <a:pt x="4566" y="1349"/>
                  </a:cubicBezTo>
                  <a:cubicBezTo>
                    <a:pt x="4566" y="1334"/>
                    <a:pt x="4573" y="1319"/>
                    <a:pt x="4573" y="1305"/>
                  </a:cubicBezTo>
                  <a:cubicBezTo>
                    <a:pt x="4587" y="1261"/>
                    <a:pt x="4595" y="1231"/>
                    <a:pt x="4580" y="1202"/>
                  </a:cubicBezTo>
                  <a:cubicBezTo>
                    <a:pt x="4573" y="1195"/>
                    <a:pt x="4558" y="1180"/>
                    <a:pt x="4529" y="1180"/>
                  </a:cubicBezTo>
                  <a:cubicBezTo>
                    <a:pt x="4529" y="1180"/>
                    <a:pt x="4521" y="1180"/>
                    <a:pt x="4514" y="1188"/>
                  </a:cubicBezTo>
                  <a:cubicBezTo>
                    <a:pt x="4507" y="1188"/>
                    <a:pt x="4499" y="1188"/>
                    <a:pt x="4492" y="1188"/>
                  </a:cubicBezTo>
                  <a:cubicBezTo>
                    <a:pt x="4463" y="1188"/>
                    <a:pt x="4426" y="1173"/>
                    <a:pt x="4375" y="1136"/>
                  </a:cubicBezTo>
                  <a:cubicBezTo>
                    <a:pt x="4353" y="1129"/>
                    <a:pt x="4346" y="1121"/>
                    <a:pt x="4346" y="1114"/>
                  </a:cubicBezTo>
                  <a:cubicBezTo>
                    <a:pt x="4346" y="1114"/>
                    <a:pt x="4353" y="1107"/>
                    <a:pt x="4368" y="1100"/>
                  </a:cubicBezTo>
                  <a:cubicBezTo>
                    <a:pt x="4419" y="1078"/>
                    <a:pt x="4419" y="1034"/>
                    <a:pt x="4419" y="1004"/>
                  </a:cubicBezTo>
                  <a:cubicBezTo>
                    <a:pt x="4419" y="990"/>
                    <a:pt x="4419" y="968"/>
                    <a:pt x="4426" y="953"/>
                  </a:cubicBezTo>
                  <a:cubicBezTo>
                    <a:pt x="4456" y="902"/>
                    <a:pt x="4448" y="887"/>
                    <a:pt x="4434" y="858"/>
                  </a:cubicBezTo>
                  <a:cubicBezTo>
                    <a:pt x="4434" y="850"/>
                    <a:pt x="4426" y="850"/>
                    <a:pt x="4426" y="843"/>
                  </a:cubicBezTo>
                  <a:cubicBezTo>
                    <a:pt x="4419" y="821"/>
                    <a:pt x="4411" y="814"/>
                    <a:pt x="4419" y="814"/>
                  </a:cubicBezTo>
                  <a:lnTo>
                    <a:pt x="4419" y="814"/>
                  </a:lnTo>
                  <a:cubicBezTo>
                    <a:pt x="4419" y="814"/>
                    <a:pt x="4419" y="807"/>
                    <a:pt x="4448" y="807"/>
                  </a:cubicBezTo>
                  <a:cubicBezTo>
                    <a:pt x="4514" y="792"/>
                    <a:pt x="4529" y="755"/>
                    <a:pt x="4529" y="740"/>
                  </a:cubicBezTo>
                  <a:cubicBezTo>
                    <a:pt x="4529" y="711"/>
                    <a:pt x="4507" y="682"/>
                    <a:pt x="4470" y="667"/>
                  </a:cubicBezTo>
                  <a:cubicBezTo>
                    <a:pt x="4456" y="660"/>
                    <a:pt x="4448" y="645"/>
                    <a:pt x="4441" y="609"/>
                  </a:cubicBezTo>
                  <a:cubicBezTo>
                    <a:pt x="4434" y="587"/>
                    <a:pt x="4426" y="565"/>
                    <a:pt x="4419" y="543"/>
                  </a:cubicBezTo>
                  <a:cubicBezTo>
                    <a:pt x="4390" y="506"/>
                    <a:pt x="4346" y="491"/>
                    <a:pt x="4309" y="491"/>
                  </a:cubicBezTo>
                  <a:cubicBezTo>
                    <a:pt x="4280" y="491"/>
                    <a:pt x="4258" y="499"/>
                    <a:pt x="4236" y="513"/>
                  </a:cubicBezTo>
                  <a:cubicBezTo>
                    <a:pt x="4228" y="521"/>
                    <a:pt x="4214" y="521"/>
                    <a:pt x="4199" y="521"/>
                  </a:cubicBezTo>
                  <a:cubicBezTo>
                    <a:pt x="4177" y="521"/>
                    <a:pt x="4162" y="521"/>
                    <a:pt x="4155" y="513"/>
                  </a:cubicBezTo>
                  <a:cubicBezTo>
                    <a:pt x="4148" y="506"/>
                    <a:pt x="4140" y="499"/>
                    <a:pt x="4133" y="491"/>
                  </a:cubicBezTo>
                  <a:cubicBezTo>
                    <a:pt x="4111" y="469"/>
                    <a:pt x="4089" y="455"/>
                    <a:pt x="4045" y="447"/>
                  </a:cubicBezTo>
                  <a:cubicBezTo>
                    <a:pt x="4009" y="440"/>
                    <a:pt x="3979" y="433"/>
                    <a:pt x="3972" y="396"/>
                  </a:cubicBezTo>
                  <a:cubicBezTo>
                    <a:pt x="3965" y="381"/>
                    <a:pt x="3965" y="367"/>
                    <a:pt x="3965" y="352"/>
                  </a:cubicBezTo>
                  <a:cubicBezTo>
                    <a:pt x="3965" y="323"/>
                    <a:pt x="3965" y="279"/>
                    <a:pt x="3921" y="257"/>
                  </a:cubicBezTo>
                  <a:cubicBezTo>
                    <a:pt x="3899" y="250"/>
                    <a:pt x="3884" y="242"/>
                    <a:pt x="3869" y="228"/>
                  </a:cubicBezTo>
                  <a:cubicBezTo>
                    <a:pt x="3855" y="213"/>
                    <a:pt x="3840" y="191"/>
                    <a:pt x="3811" y="176"/>
                  </a:cubicBezTo>
                  <a:cubicBezTo>
                    <a:pt x="3796" y="169"/>
                    <a:pt x="3781" y="162"/>
                    <a:pt x="3759" y="162"/>
                  </a:cubicBezTo>
                  <a:cubicBezTo>
                    <a:pt x="3708" y="162"/>
                    <a:pt x="3686" y="220"/>
                    <a:pt x="3671" y="242"/>
                  </a:cubicBezTo>
                  <a:cubicBezTo>
                    <a:pt x="3671" y="250"/>
                    <a:pt x="3664" y="257"/>
                    <a:pt x="3657" y="271"/>
                  </a:cubicBezTo>
                  <a:cubicBezTo>
                    <a:pt x="3642" y="286"/>
                    <a:pt x="3628" y="301"/>
                    <a:pt x="3628" y="330"/>
                  </a:cubicBezTo>
                  <a:cubicBezTo>
                    <a:pt x="3635" y="352"/>
                    <a:pt x="3649" y="367"/>
                    <a:pt x="3664" y="381"/>
                  </a:cubicBezTo>
                  <a:cubicBezTo>
                    <a:pt x="3693" y="396"/>
                    <a:pt x="3693" y="403"/>
                    <a:pt x="3693" y="403"/>
                  </a:cubicBezTo>
                  <a:cubicBezTo>
                    <a:pt x="3693" y="403"/>
                    <a:pt x="3686" y="411"/>
                    <a:pt x="3686" y="418"/>
                  </a:cubicBezTo>
                  <a:cubicBezTo>
                    <a:pt x="3679" y="426"/>
                    <a:pt x="3679" y="433"/>
                    <a:pt x="3679" y="433"/>
                  </a:cubicBezTo>
                  <a:cubicBezTo>
                    <a:pt x="3671" y="447"/>
                    <a:pt x="3671" y="447"/>
                    <a:pt x="3664" y="455"/>
                  </a:cubicBezTo>
                  <a:cubicBezTo>
                    <a:pt x="3657" y="469"/>
                    <a:pt x="3657" y="477"/>
                    <a:pt x="3620" y="499"/>
                  </a:cubicBezTo>
                  <a:cubicBezTo>
                    <a:pt x="3561" y="535"/>
                    <a:pt x="3518" y="557"/>
                    <a:pt x="3466" y="594"/>
                  </a:cubicBezTo>
                  <a:cubicBezTo>
                    <a:pt x="3452" y="601"/>
                    <a:pt x="3437" y="616"/>
                    <a:pt x="3415" y="623"/>
                  </a:cubicBezTo>
                  <a:cubicBezTo>
                    <a:pt x="3349" y="667"/>
                    <a:pt x="3261" y="719"/>
                    <a:pt x="3210" y="770"/>
                  </a:cubicBezTo>
                  <a:cubicBezTo>
                    <a:pt x="3166" y="814"/>
                    <a:pt x="3034" y="828"/>
                    <a:pt x="2975" y="843"/>
                  </a:cubicBezTo>
                  <a:cubicBezTo>
                    <a:pt x="2968" y="843"/>
                    <a:pt x="2953" y="843"/>
                    <a:pt x="2946" y="843"/>
                  </a:cubicBezTo>
                  <a:cubicBezTo>
                    <a:pt x="2939" y="843"/>
                    <a:pt x="2917" y="850"/>
                    <a:pt x="2895" y="850"/>
                  </a:cubicBezTo>
                  <a:cubicBezTo>
                    <a:pt x="2821" y="850"/>
                    <a:pt x="2726" y="858"/>
                    <a:pt x="2690" y="909"/>
                  </a:cubicBezTo>
                  <a:cubicBezTo>
                    <a:pt x="2682" y="924"/>
                    <a:pt x="2660" y="924"/>
                    <a:pt x="2624" y="924"/>
                  </a:cubicBezTo>
                  <a:cubicBezTo>
                    <a:pt x="2616" y="924"/>
                    <a:pt x="2616" y="924"/>
                    <a:pt x="2616" y="924"/>
                  </a:cubicBezTo>
                  <a:cubicBezTo>
                    <a:pt x="2609" y="924"/>
                    <a:pt x="2609" y="924"/>
                    <a:pt x="2609" y="924"/>
                  </a:cubicBezTo>
                  <a:cubicBezTo>
                    <a:pt x="2602" y="931"/>
                    <a:pt x="2602" y="931"/>
                    <a:pt x="2602" y="931"/>
                  </a:cubicBezTo>
                  <a:cubicBezTo>
                    <a:pt x="2580" y="953"/>
                    <a:pt x="2543" y="968"/>
                    <a:pt x="2499" y="975"/>
                  </a:cubicBezTo>
                  <a:cubicBezTo>
                    <a:pt x="2418" y="990"/>
                    <a:pt x="2397" y="1034"/>
                    <a:pt x="2382" y="1070"/>
                  </a:cubicBezTo>
                  <a:cubicBezTo>
                    <a:pt x="2382" y="1078"/>
                    <a:pt x="2375" y="1085"/>
                    <a:pt x="2375" y="1100"/>
                  </a:cubicBezTo>
                  <a:cubicBezTo>
                    <a:pt x="2367" y="1107"/>
                    <a:pt x="2367" y="1107"/>
                    <a:pt x="2345" y="1107"/>
                  </a:cubicBezTo>
                  <a:cubicBezTo>
                    <a:pt x="2323" y="1107"/>
                    <a:pt x="2294" y="1107"/>
                    <a:pt x="2265" y="1129"/>
                  </a:cubicBezTo>
                  <a:cubicBezTo>
                    <a:pt x="2235" y="1158"/>
                    <a:pt x="2221" y="1202"/>
                    <a:pt x="2206" y="1239"/>
                  </a:cubicBezTo>
                  <a:cubicBezTo>
                    <a:pt x="2191" y="1268"/>
                    <a:pt x="2184" y="1290"/>
                    <a:pt x="2177" y="1305"/>
                  </a:cubicBezTo>
                  <a:cubicBezTo>
                    <a:pt x="2147" y="1327"/>
                    <a:pt x="2125" y="1327"/>
                    <a:pt x="2059" y="1327"/>
                  </a:cubicBezTo>
                  <a:cubicBezTo>
                    <a:pt x="1964" y="1327"/>
                    <a:pt x="1928" y="1415"/>
                    <a:pt x="1906" y="1451"/>
                  </a:cubicBezTo>
                  <a:cubicBezTo>
                    <a:pt x="1906" y="1444"/>
                    <a:pt x="1898" y="1444"/>
                    <a:pt x="1891" y="1444"/>
                  </a:cubicBezTo>
                  <a:cubicBezTo>
                    <a:pt x="1862" y="1444"/>
                    <a:pt x="1847" y="1466"/>
                    <a:pt x="1840" y="1481"/>
                  </a:cubicBezTo>
                  <a:cubicBezTo>
                    <a:pt x="1825" y="1503"/>
                    <a:pt x="1818" y="1525"/>
                    <a:pt x="1818" y="1547"/>
                  </a:cubicBezTo>
                  <a:cubicBezTo>
                    <a:pt x="1825" y="1576"/>
                    <a:pt x="1862" y="1605"/>
                    <a:pt x="1906" y="1635"/>
                  </a:cubicBezTo>
                  <a:cubicBezTo>
                    <a:pt x="1928" y="1649"/>
                    <a:pt x="1928" y="1649"/>
                    <a:pt x="1928" y="1649"/>
                  </a:cubicBezTo>
                  <a:cubicBezTo>
                    <a:pt x="1986" y="1686"/>
                    <a:pt x="2030" y="1715"/>
                    <a:pt x="2059" y="1752"/>
                  </a:cubicBezTo>
                  <a:cubicBezTo>
                    <a:pt x="2067" y="1759"/>
                    <a:pt x="2074" y="1774"/>
                    <a:pt x="2081" y="1774"/>
                  </a:cubicBezTo>
                  <a:cubicBezTo>
                    <a:pt x="2081" y="1781"/>
                    <a:pt x="2089" y="1788"/>
                    <a:pt x="2089" y="1796"/>
                  </a:cubicBezTo>
                  <a:cubicBezTo>
                    <a:pt x="2089" y="1796"/>
                    <a:pt x="2089" y="1796"/>
                    <a:pt x="2081" y="1818"/>
                  </a:cubicBezTo>
                  <a:cubicBezTo>
                    <a:pt x="2067" y="1840"/>
                    <a:pt x="2059" y="1854"/>
                    <a:pt x="2052" y="1862"/>
                  </a:cubicBezTo>
                  <a:cubicBezTo>
                    <a:pt x="2037" y="1891"/>
                    <a:pt x="2023" y="1913"/>
                    <a:pt x="2001" y="1957"/>
                  </a:cubicBezTo>
                  <a:cubicBezTo>
                    <a:pt x="1979" y="2001"/>
                    <a:pt x="1920" y="2045"/>
                    <a:pt x="1898" y="2052"/>
                  </a:cubicBezTo>
                  <a:cubicBezTo>
                    <a:pt x="1876" y="1979"/>
                    <a:pt x="1825" y="1964"/>
                    <a:pt x="1796" y="1964"/>
                  </a:cubicBezTo>
                  <a:cubicBezTo>
                    <a:pt x="1781" y="1964"/>
                    <a:pt x="1766" y="1971"/>
                    <a:pt x="1744" y="1979"/>
                  </a:cubicBezTo>
                  <a:cubicBezTo>
                    <a:pt x="1693" y="1994"/>
                    <a:pt x="1503" y="2067"/>
                    <a:pt x="1459" y="2111"/>
                  </a:cubicBezTo>
                  <a:cubicBezTo>
                    <a:pt x="1437" y="2126"/>
                    <a:pt x="1393" y="2155"/>
                    <a:pt x="1363" y="2155"/>
                  </a:cubicBezTo>
                  <a:cubicBezTo>
                    <a:pt x="1349" y="2155"/>
                    <a:pt x="1341" y="2155"/>
                    <a:pt x="1334" y="2147"/>
                  </a:cubicBezTo>
                  <a:cubicBezTo>
                    <a:pt x="1297" y="2104"/>
                    <a:pt x="1254" y="2074"/>
                    <a:pt x="1209" y="2074"/>
                  </a:cubicBezTo>
                  <a:cubicBezTo>
                    <a:pt x="1187" y="2074"/>
                    <a:pt x="1165" y="2089"/>
                    <a:pt x="1158" y="2111"/>
                  </a:cubicBezTo>
                  <a:cubicBezTo>
                    <a:pt x="1144" y="2140"/>
                    <a:pt x="1173" y="2169"/>
                    <a:pt x="1187" y="2191"/>
                  </a:cubicBezTo>
                  <a:cubicBezTo>
                    <a:pt x="1202" y="2199"/>
                    <a:pt x="1217" y="2213"/>
                    <a:pt x="1209" y="2228"/>
                  </a:cubicBezTo>
                  <a:lnTo>
                    <a:pt x="1209" y="2228"/>
                  </a:lnTo>
                  <a:cubicBezTo>
                    <a:pt x="1202" y="2228"/>
                    <a:pt x="1187" y="2221"/>
                    <a:pt x="1158" y="2199"/>
                  </a:cubicBezTo>
                  <a:cubicBezTo>
                    <a:pt x="1107" y="2155"/>
                    <a:pt x="1041" y="2111"/>
                    <a:pt x="968" y="2111"/>
                  </a:cubicBezTo>
                  <a:cubicBezTo>
                    <a:pt x="960" y="2111"/>
                    <a:pt x="953" y="2111"/>
                    <a:pt x="946" y="2111"/>
                  </a:cubicBezTo>
                  <a:cubicBezTo>
                    <a:pt x="916" y="2118"/>
                    <a:pt x="902" y="2118"/>
                    <a:pt x="880" y="2118"/>
                  </a:cubicBezTo>
                  <a:cubicBezTo>
                    <a:pt x="843" y="2118"/>
                    <a:pt x="821" y="2111"/>
                    <a:pt x="814" y="2096"/>
                  </a:cubicBezTo>
                  <a:cubicBezTo>
                    <a:pt x="814" y="2081"/>
                    <a:pt x="806" y="2067"/>
                    <a:pt x="799" y="2052"/>
                  </a:cubicBezTo>
                  <a:cubicBezTo>
                    <a:pt x="785" y="2008"/>
                    <a:pt x="770" y="1964"/>
                    <a:pt x="718" y="1964"/>
                  </a:cubicBezTo>
                  <a:cubicBezTo>
                    <a:pt x="704" y="1964"/>
                    <a:pt x="638" y="1964"/>
                    <a:pt x="616" y="2008"/>
                  </a:cubicBezTo>
                  <a:cubicBezTo>
                    <a:pt x="616" y="2016"/>
                    <a:pt x="609" y="2038"/>
                    <a:pt x="631" y="2067"/>
                  </a:cubicBezTo>
                  <a:cubicBezTo>
                    <a:pt x="638" y="2074"/>
                    <a:pt x="645" y="2089"/>
                    <a:pt x="653" y="2096"/>
                  </a:cubicBezTo>
                  <a:cubicBezTo>
                    <a:pt x="667" y="2118"/>
                    <a:pt x="697" y="2147"/>
                    <a:pt x="704" y="2169"/>
                  </a:cubicBezTo>
                  <a:cubicBezTo>
                    <a:pt x="631" y="2169"/>
                    <a:pt x="616" y="2155"/>
                    <a:pt x="601" y="2126"/>
                  </a:cubicBezTo>
                  <a:cubicBezTo>
                    <a:pt x="587" y="2104"/>
                    <a:pt x="565" y="2089"/>
                    <a:pt x="543" y="2089"/>
                  </a:cubicBezTo>
                  <a:cubicBezTo>
                    <a:pt x="506" y="2089"/>
                    <a:pt x="477" y="2111"/>
                    <a:pt x="455" y="2147"/>
                  </a:cubicBezTo>
                  <a:cubicBezTo>
                    <a:pt x="440" y="2184"/>
                    <a:pt x="411" y="2191"/>
                    <a:pt x="345" y="2199"/>
                  </a:cubicBezTo>
                  <a:cubicBezTo>
                    <a:pt x="301" y="2206"/>
                    <a:pt x="272" y="2228"/>
                    <a:pt x="264" y="2257"/>
                  </a:cubicBezTo>
                  <a:cubicBezTo>
                    <a:pt x="257" y="2294"/>
                    <a:pt x="279" y="2338"/>
                    <a:pt x="316" y="2367"/>
                  </a:cubicBezTo>
                  <a:cubicBezTo>
                    <a:pt x="352" y="2397"/>
                    <a:pt x="359" y="2419"/>
                    <a:pt x="359" y="2433"/>
                  </a:cubicBezTo>
                  <a:cubicBezTo>
                    <a:pt x="359" y="2433"/>
                    <a:pt x="352" y="2440"/>
                    <a:pt x="345" y="2440"/>
                  </a:cubicBezTo>
                  <a:cubicBezTo>
                    <a:pt x="286" y="2470"/>
                    <a:pt x="257" y="2507"/>
                    <a:pt x="257" y="2507"/>
                  </a:cubicBezTo>
                  <a:cubicBezTo>
                    <a:pt x="213" y="2572"/>
                    <a:pt x="213" y="2572"/>
                    <a:pt x="213" y="2572"/>
                  </a:cubicBezTo>
                  <a:cubicBezTo>
                    <a:pt x="286" y="2558"/>
                    <a:pt x="286" y="2558"/>
                    <a:pt x="286" y="2558"/>
                  </a:cubicBezTo>
                  <a:cubicBezTo>
                    <a:pt x="286" y="2558"/>
                    <a:pt x="294" y="2558"/>
                    <a:pt x="316" y="2558"/>
                  </a:cubicBezTo>
                  <a:cubicBezTo>
                    <a:pt x="330" y="2558"/>
                    <a:pt x="359" y="2558"/>
                    <a:pt x="381" y="2565"/>
                  </a:cubicBezTo>
                  <a:cubicBezTo>
                    <a:pt x="418" y="2580"/>
                    <a:pt x="418" y="2602"/>
                    <a:pt x="418" y="2675"/>
                  </a:cubicBezTo>
                  <a:cubicBezTo>
                    <a:pt x="418" y="2748"/>
                    <a:pt x="433" y="2785"/>
                    <a:pt x="506" y="2814"/>
                  </a:cubicBezTo>
                  <a:cubicBezTo>
                    <a:pt x="528" y="2821"/>
                    <a:pt x="528" y="2821"/>
                    <a:pt x="528" y="2821"/>
                  </a:cubicBezTo>
                  <a:cubicBezTo>
                    <a:pt x="543" y="2829"/>
                    <a:pt x="572" y="2844"/>
                    <a:pt x="579" y="2851"/>
                  </a:cubicBezTo>
                  <a:lnTo>
                    <a:pt x="579" y="2851"/>
                  </a:lnTo>
                  <a:cubicBezTo>
                    <a:pt x="543" y="2880"/>
                    <a:pt x="521" y="2902"/>
                    <a:pt x="521" y="2931"/>
                  </a:cubicBezTo>
                  <a:cubicBezTo>
                    <a:pt x="521" y="2961"/>
                    <a:pt x="535" y="2990"/>
                    <a:pt x="572" y="3027"/>
                  </a:cubicBezTo>
                  <a:cubicBezTo>
                    <a:pt x="645" y="3093"/>
                    <a:pt x="675" y="3129"/>
                    <a:pt x="682" y="3181"/>
                  </a:cubicBezTo>
                  <a:cubicBezTo>
                    <a:pt x="689" y="3210"/>
                    <a:pt x="697" y="3232"/>
                    <a:pt x="711" y="3247"/>
                  </a:cubicBezTo>
                  <a:cubicBezTo>
                    <a:pt x="726" y="3269"/>
                    <a:pt x="740" y="3298"/>
                    <a:pt x="748" y="3342"/>
                  </a:cubicBezTo>
                  <a:cubicBezTo>
                    <a:pt x="755" y="3357"/>
                    <a:pt x="763" y="3378"/>
                    <a:pt x="763" y="3400"/>
                  </a:cubicBezTo>
                  <a:cubicBezTo>
                    <a:pt x="785" y="3466"/>
                    <a:pt x="806" y="3518"/>
                    <a:pt x="770" y="3576"/>
                  </a:cubicBezTo>
                  <a:cubicBezTo>
                    <a:pt x="740" y="3642"/>
                    <a:pt x="748" y="3694"/>
                    <a:pt x="755" y="3730"/>
                  </a:cubicBezTo>
                  <a:cubicBezTo>
                    <a:pt x="755" y="3759"/>
                    <a:pt x="755" y="3789"/>
                    <a:pt x="748" y="3811"/>
                  </a:cubicBezTo>
                  <a:cubicBezTo>
                    <a:pt x="740" y="3833"/>
                    <a:pt x="733" y="3840"/>
                    <a:pt x="711" y="3855"/>
                  </a:cubicBezTo>
                  <a:cubicBezTo>
                    <a:pt x="689" y="3869"/>
                    <a:pt x="667" y="3891"/>
                    <a:pt x="631" y="3935"/>
                  </a:cubicBezTo>
                  <a:cubicBezTo>
                    <a:pt x="594" y="3987"/>
                    <a:pt x="565" y="4030"/>
                    <a:pt x="543" y="4075"/>
                  </a:cubicBezTo>
                  <a:cubicBezTo>
                    <a:pt x="521" y="4104"/>
                    <a:pt x="499" y="4140"/>
                    <a:pt x="484" y="4163"/>
                  </a:cubicBezTo>
                  <a:cubicBezTo>
                    <a:pt x="469" y="4185"/>
                    <a:pt x="389" y="4287"/>
                    <a:pt x="396" y="4360"/>
                  </a:cubicBezTo>
                  <a:cubicBezTo>
                    <a:pt x="404" y="4382"/>
                    <a:pt x="418" y="4404"/>
                    <a:pt x="433" y="4412"/>
                  </a:cubicBezTo>
                  <a:cubicBezTo>
                    <a:pt x="455" y="4426"/>
                    <a:pt x="484" y="4434"/>
                    <a:pt x="506" y="4434"/>
                  </a:cubicBezTo>
                  <a:cubicBezTo>
                    <a:pt x="528" y="4434"/>
                    <a:pt x="550" y="4426"/>
                    <a:pt x="572" y="4419"/>
                  </a:cubicBezTo>
                  <a:cubicBezTo>
                    <a:pt x="565" y="4426"/>
                    <a:pt x="565" y="4426"/>
                    <a:pt x="565" y="4426"/>
                  </a:cubicBezTo>
                  <a:cubicBezTo>
                    <a:pt x="587" y="4456"/>
                    <a:pt x="587" y="4456"/>
                    <a:pt x="587" y="4456"/>
                  </a:cubicBezTo>
                  <a:lnTo>
                    <a:pt x="587" y="4456"/>
                  </a:lnTo>
                  <a:cubicBezTo>
                    <a:pt x="587" y="4456"/>
                    <a:pt x="594" y="4463"/>
                    <a:pt x="601" y="4478"/>
                  </a:cubicBezTo>
                  <a:cubicBezTo>
                    <a:pt x="587" y="4478"/>
                    <a:pt x="565" y="4485"/>
                    <a:pt x="543" y="4492"/>
                  </a:cubicBezTo>
                  <a:cubicBezTo>
                    <a:pt x="521" y="4499"/>
                    <a:pt x="521" y="4499"/>
                    <a:pt x="521" y="4499"/>
                  </a:cubicBezTo>
                  <a:cubicBezTo>
                    <a:pt x="469" y="4521"/>
                    <a:pt x="425" y="4535"/>
                    <a:pt x="389" y="4608"/>
                  </a:cubicBezTo>
                  <a:cubicBezTo>
                    <a:pt x="374" y="4638"/>
                    <a:pt x="367" y="4645"/>
                    <a:pt x="359" y="4645"/>
                  </a:cubicBezTo>
                  <a:cubicBezTo>
                    <a:pt x="345" y="4653"/>
                    <a:pt x="330" y="4660"/>
                    <a:pt x="308" y="4682"/>
                  </a:cubicBezTo>
                  <a:cubicBezTo>
                    <a:pt x="257" y="4711"/>
                    <a:pt x="235" y="4770"/>
                    <a:pt x="213" y="4806"/>
                  </a:cubicBezTo>
                  <a:cubicBezTo>
                    <a:pt x="213" y="4821"/>
                    <a:pt x="206" y="4828"/>
                    <a:pt x="198" y="4843"/>
                  </a:cubicBezTo>
                  <a:cubicBezTo>
                    <a:pt x="184" y="4836"/>
                    <a:pt x="162" y="4814"/>
                    <a:pt x="162" y="4792"/>
                  </a:cubicBezTo>
                  <a:cubicBezTo>
                    <a:pt x="162" y="4733"/>
                    <a:pt x="125" y="4726"/>
                    <a:pt x="110" y="4726"/>
                  </a:cubicBezTo>
                  <a:cubicBezTo>
                    <a:pt x="96" y="4726"/>
                    <a:pt x="74" y="4733"/>
                    <a:pt x="44" y="4755"/>
                  </a:cubicBezTo>
                  <a:cubicBezTo>
                    <a:pt x="0" y="4792"/>
                    <a:pt x="15" y="4836"/>
                    <a:pt x="30" y="4865"/>
                  </a:cubicBezTo>
                  <a:cubicBezTo>
                    <a:pt x="37" y="4887"/>
                    <a:pt x="44" y="4916"/>
                    <a:pt x="44" y="4938"/>
                  </a:cubicBezTo>
                  <a:cubicBezTo>
                    <a:pt x="44" y="4960"/>
                    <a:pt x="44" y="4975"/>
                    <a:pt x="44" y="4989"/>
                  </a:cubicBezTo>
                  <a:cubicBezTo>
                    <a:pt x="37" y="5034"/>
                    <a:pt x="37" y="5070"/>
                    <a:pt x="59" y="5092"/>
                  </a:cubicBezTo>
                  <a:cubicBezTo>
                    <a:pt x="66" y="5107"/>
                    <a:pt x="81" y="5114"/>
                    <a:pt x="103" y="5114"/>
                  </a:cubicBezTo>
                  <a:cubicBezTo>
                    <a:pt x="118" y="5114"/>
                    <a:pt x="125" y="5107"/>
                    <a:pt x="140" y="5107"/>
                  </a:cubicBezTo>
                  <a:cubicBezTo>
                    <a:pt x="191" y="5092"/>
                    <a:pt x="220" y="5092"/>
                    <a:pt x="242" y="5092"/>
                  </a:cubicBezTo>
                  <a:cubicBezTo>
                    <a:pt x="264" y="5092"/>
                    <a:pt x="279" y="5092"/>
                    <a:pt x="301" y="5085"/>
                  </a:cubicBezTo>
                  <a:lnTo>
                    <a:pt x="308" y="5085"/>
                  </a:lnTo>
                  <a:lnTo>
                    <a:pt x="316" y="5085"/>
                  </a:lnTo>
                  <a:cubicBezTo>
                    <a:pt x="316" y="5085"/>
                    <a:pt x="316" y="5092"/>
                    <a:pt x="301" y="5114"/>
                  </a:cubicBezTo>
                  <a:cubicBezTo>
                    <a:pt x="272" y="5158"/>
                    <a:pt x="279" y="5195"/>
                    <a:pt x="286" y="5217"/>
                  </a:cubicBezTo>
                  <a:cubicBezTo>
                    <a:pt x="301" y="5246"/>
                    <a:pt x="345" y="5268"/>
                    <a:pt x="396" y="5268"/>
                  </a:cubicBezTo>
                  <a:cubicBezTo>
                    <a:pt x="411" y="5268"/>
                    <a:pt x="418" y="5268"/>
                    <a:pt x="418" y="5268"/>
                  </a:cubicBezTo>
                  <a:cubicBezTo>
                    <a:pt x="418" y="5275"/>
                    <a:pt x="418" y="5305"/>
                    <a:pt x="418" y="5327"/>
                  </a:cubicBezTo>
                  <a:cubicBezTo>
                    <a:pt x="418" y="5349"/>
                    <a:pt x="425" y="5371"/>
                    <a:pt x="425" y="5393"/>
                  </a:cubicBezTo>
                  <a:cubicBezTo>
                    <a:pt x="433" y="5415"/>
                    <a:pt x="440" y="5444"/>
                    <a:pt x="433" y="5451"/>
                  </a:cubicBezTo>
                  <a:cubicBezTo>
                    <a:pt x="433" y="5451"/>
                    <a:pt x="425" y="5451"/>
                    <a:pt x="418" y="5451"/>
                  </a:cubicBezTo>
                  <a:cubicBezTo>
                    <a:pt x="418" y="5458"/>
                    <a:pt x="411" y="5458"/>
                    <a:pt x="404" y="5458"/>
                  </a:cubicBezTo>
                  <a:cubicBezTo>
                    <a:pt x="389" y="5458"/>
                    <a:pt x="374" y="5451"/>
                    <a:pt x="359" y="5451"/>
                  </a:cubicBezTo>
                  <a:cubicBezTo>
                    <a:pt x="352" y="5451"/>
                    <a:pt x="337" y="5451"/>
                    <a:pt x="323" y="5451"/>
                  </a:cubicBezTo>
                  <a:cubicBezTo>
                    <a:pt x="316" y="5451"/>
                    <a:pt x="294" y="5451"/>
                    <a:pt x="279" y="5466"/>
                  </a:cubicBezTo>
                  <a:cubicBezTo>
                    <a:pt x="264" y="5480"/>
                    <a:pt x="257" y="5495"/>
                    <a:pt x="257" y="5517"/>
                  </a:cubicBezTo>
                  <a:cubicBezTo>
                    <a:pt x="257" y="5598"/>
                    <a:pt x="257" y="5605"/>
                    <a:pt x="228" y="5612"/>
                  </a:cubicBezTo>
                  <a:cubicBezTo>
                    <a:pt x="184" y="5620"/>
                    <a:pt x="176" y="5642"/>
                    <a:pt x="176" y="5656"/>
                  </a:cubicBezTo>
                  <a:cubicBezTo>
                    <a:pt x="169" y="5693"/>
                    <a:pt x="206" y="5722"/>
                    <a:pt x="242" y="5737"/>
                  </a:cubicBezTo>
                  <a:cubicBezTo>
                    <a:pt x="257" y="5744"/>
                    <a:pt x="264" y="5744"/>
                    <a:pt x="272" y="5752"/>
                  </a:cubicBezTo>
                  <a:cubicBezTo>
                    <a:pt x="279" y="5752"/>
                    <a:pt x="286" y="5759"/>
                    <a:pt x="294" y="5759"/>
                  </a:cubicBezTo>
                  <a:lnTo>
                    <a:pt x="294" y="5759"/>
                  </a:lnTo>
                  <a:cubicBezTo>
                    <a:pt x="294" y="5759"/>
                    <a:pt x="294" y="5766"/>
                    <a:pt x="286" y="5796"/>
                  </a:cubicBezTo>
                  <a:cubicBezTo>
                    <a:pt x="264" y="5854"/>
                    <a:pt x="264" y="5891"/>
                    <a:pt x="286" y="5913"/>
                  </a:cubicBezTo>
                  <a:cubicBezTo>
                    <a:pt x="301" y="5935"/>
                    <a:pt x="323" y="5949"/>
                    <a:pt x="352" y="5957"/>
                  </a:cubicBezTo>
                  <a:cubicBezTo>
                    <a:pt x="359" y="5957"/>
                    <a:pt x="367" y="5957"/>
                    <a:pt x="374" y="5957"/>
                  </a:cubicBezTo>
                  <a:cubicBezTo>
                    <a:pt x="396" y="5957"/>
                    <a:pt x="411" y="5957"/>
                    <a:pt x="433" y="5949"/>
                  </a:cubicBezTo>
                  <a:cubicBezTo>
                    <a:pt x="440" y="5949"/>
                    <a:pt x="455" y="5942"/>
                    <a:pt x="462" y="5942"/>
                  </a:cubicBezTo>
                  <a:cubicBezTo>
                    <a:pt x="469" y="5942"/>
                    <a:pt x="477" y="5942"/>
                    <a:pt x="477" y="5957"/>
                  </a:cubicBezTo>
                  <a:cubicBezTo>
                    <a:pt x="499" y="5986"/>
                    <a:pt x="506" y="5994"/>
                    <a:pt x="513" y="6023"/>
                  </a:cubicBezTo>
                  <a:cubicBezTo>
                    <a:pt x="513" y="6037"/>
                    <a:pt x="521" y="6052"/>
                    <a:pt x="535" y="6081"/>
                  </a:cubicBezTo>
                  <a:cubicBezTo>
                    <a:pt x="543" y="6111"/>
                    <a:pt x="543" y="6133"/>
                    <a:pt x="543" y="6147"/>
                  </a:cubicBezTo>
                  <a:cubicBezTo>
                    <a:pt x="543" y="6191"/>
                    <a:pt x="557" y="6213"/>
                    <a:pt x="623" y="6235"/>
                  </a:cubicBezTo>
                  <a:cubicBezTo>
                    <a:pt x="645" y="6250"/>
                    <a:pt x="660" y="6250"/>
                    <a:pt x="682" y="6250"/>
                  </a:cubicBezTo>
                  <a:cubicBezTo>
                    <a:pt x="704" y="6250"/>
                    <a:pt x="718" y="6250"/>
                    <a:pt x="726" y="6243"/>
                  </a:cubicBezTo>
                  <a:lnTo>
                    <a:pt x="733" y="6243"/>
                  </a:lnTo>
                  <a:cubicBezTo>
                    <a:pt x="733" y="6243"/>
                    <a:pt x="733" y="6250"/>
                    <a:pt x="740" y="6257"/>
                  </a:cubicBezTo>
                  <a:cubicBezTo>
                    <a:pt x="748" y="6279"/>
                    <a:pt x="755" y="6294"/>
                    <a:pt x="763" y="6301"/>
                  </a:cubicBezTo>
                  <a:cubicBezTo>
                    <a:pt x="755" y="6308"/>
                    <a:pt x="733" y="6323"/>
                    <a:pt x="726" y="6338"/>
                  </a:cubicBezTo>
                  <a:cubicBezTo>
                    <a:pt x="689" y="6367"/>
                    <a:pt x="667" y="6375"/>
                    <a:pt x="653" y="6382"/>
                  </a:cubicBezTo>
                  <a:cubicBezTo>
                    <a:pt x="616" y="6389"/>
                    <a:pt x="601" y="6404"/>
                    <a:pt x="587" y="6462"/>
                  </a:cubicBezTo>
                  <a:cubicBezTo>
                    <a:pt x="572" y="6543"/>
                    <a:pt x="587" y="6580"/>
                    <a:pt x="623" y="6616"/>
                  </a:cubicBezTo>
                  <a:cubicBezTo>
                    <a:pt x="631" y="6624"/>
                    <a:pt x="631" y="6631"/>
                    <a:pt x="638" y="6638"/>
                  </a:cubicBezTo>
                  <a:cubicBezTo>
                    <a:pt x="645" y="6646"/>
                    <a:pt x="653" y="6653"/>
                    <a:pt x="653" y="6660"/>
                  </a:cubicBezTo>
                  <a:cubicBezTo>
                    <a:pt x="667" y="6675"/>
                    <a:pt x="675" y="6704"/>
                    <a:pt x="718" y="6704"/>
                  </a:cubicBezTo>
                  <a:cubicBezTo>
                    <a:pt x="733" y="6704"/>
                    <a:pt x="755" y="6697"/>
                    <a:pt x="785" y="6697"/>
                  </a:cubicBezTo>
                  <a:cubicBezTo>
                    <a:pt x="799" y="6689"/>
                    <a:pt x="806" y="6689"/>
                    <a:pt x="814" y="6689"/>
                  </a:cubicBezTo>
                  <a:cubicBezTo>
                    <a:pt x="872" y="6689"/>
                    <a:pt x="902" y="6726"/>
                    <a:pt x="931" y="6792"/>
                  </a:cubicBezTo>
                  <a:cubicBezTo>
                    <a:pt x="946" y="6814"/>
                    <a:pt x="960" y="6829"/>
                    <a:pt x="968" y="6844"/>
                  </a:cubicBezTo>
                  <a:cubicBezTo>
                    <a:pt x="997" y="6873"/>
                    <a:pt x="997" y="6880"/>
                    <a:pt x="975" y="6924"/>
                  </a:cubicBezTo>
                  <a:cubicBezTo>
                    <a:pt x="931" y="7012"/>
                    <a:pt x="909" y="7056"/>
                    <a:pt x="953" y="7129"/>
                  </a:cubicBezTo>
                  <a:cubicBezTo>
                    <a:pt x="960" y="7144"/>
                    <a:pt x="975" y="7158"/>
                    <a:pt x="989" y="7166"/>
                  </a:cubicBezTo>
                  <a:cubicBezTo>
                    <a:pt x="1026" y="7203"/>
                    <a:pt x="1026" y="7203"/>
                    <a:pt x="1026" y="7203"/>
                  </a:cubicBezTo>
                  <a:cubicBezTo>
                    <a:pt x="1034" y="7151"/>
                    <a:pt x="1034" y="7151"/>
                    <a:pt x="1034" y="7151"/>
                  </a:cubicBezTo>
                  <a:cubicBezTo>
                    <a:pt x="1041" y="7144"/>
                    <a:pt x="1041" y="7144"/>
                    <a:pt x="1041" y="7144"/>
                  </a:cubicBezTo>
                  <a:cubicBezTo>
                    <a:pt x="1041" y="7129"/>
                    <a:pt x="1048" y="7093"/>
                    <a:pt x="1056" y="7093"/>
                  </a:cubicBezTo>
                  <a:cubicBezTo>
                    <a:pt x="1063" y="7093"/>
                    <a:pt x="1063" y="7093"/>
                    <a:pt x="1070" y="7093"/>
                  </a:cubicBezTo>
                  <a:cubicBezTo>
                    <a:pt x="1078" y="7093"/>
                    <a:pt x="1085" y="7093"/>
                    <a:pt x="1107" y="7129"/>
                  </a:cubicBezTo>
                  <a:cubicBezTo>
                    <a:pt x="1114" y="7137"/>
                    <a:pt x="1122" y="7151"/>
                    <a:pt x="1122" y="7158"/>
                  </a:cubicBezTo>
                  <a:cubicBezTo>
                    <a:pt x="1144" y="7203"/>
                    <a:pt x="1165" y="7254"/>
                    <a:pt x="1209" y="7254"/>
                  </a:cubicBezTo>
                  <a:cubicBezTo>
                    <a:pt x="1231" y="7254"/>
                    <a:pt x="1254" y="7246"/>
                    <a:pt x="1275" y="7217"/>
                  </a:cubicBezTo>
                  <a:cubicBezTo>
                    <a:pt x="1341" y="7144"/>
                    <a:pt x="1363" y="7129"/>
                    <a:pt x="1415" y="7115"/>
                  </a:cubicBezTo>
                  <a:cubicBezTo>
                    <a:pt x="1422" y="7115"/>
                    <a:pt x="1422" y="7115"/>
                    <a:pt x="1429" y="7115"/>
                  </a:cubicBezTo>
                  <a:cubicBezTo>
                    <a:pt x="1459" y="7115"/>
                    <a:pt x="1488" y="7144"/>
                    <a:pt x="1510" y="7173"/>
                  </a:cubicBezTo>
                  <a:cubicBezTo>
                    <a:pt x="1532" y="7203"/>
                    <a:pt x="1561" y="7217"/>
                    <a:pt x="1590" y="7217"/>
                  </a:cubicBezTo>
                  <a:cubicBezTo>
                    <a:pt x="1613" y="7217"/>
                    <a:pt x="1627" y="7210"/>
                    <a:pt x="1635" y="7195"/>
                  </a:cubicBezTo>
                  <a:cubicBezTo>
                    <a:pt x="1642" y="7203"/>
                    <a:pt x="1649" y="7217"/>
                    <a:pt x="1656" y="7217"/>
                  </a:cubicBezTo>
                  <a:cubicBezTo>
                    <a:pt x="1671" y="7239"/>
                    <a:pt x="1700" y="7246"/>
                    <a:pt x="1722" y="7246"/>
                  </a:cubicBezTo>
                  <a:cubicBezTo>
                    <a:pt x="1759" y="7246"/>
                    <a:pt x="1796" y="7232"/>
                    <a:pt x="1825" y="7217"/>
                  </a:cubicBezTo>
                  <a:cubicBezTo>
                    <a:pt x="1869" y="7188"/>
                    <a:pt x="1891" y="7144"/>
                    <a:pt x="1876" y="7085"/>
                  </a:cubicBezTo>
                  <a:cubicBezTo>
                    <a:pt x="1876" y="7078"/>
                    <a:pt x="1884" y="7063"/>
                    <a:pt x="1891" y="7049"/>
                  </a:cubicBezTo>
                  <a:cubicBezTo>
                    <a:pt x="1906" y="7027"/>
                    <a:pt x="1935" y="6983"/>
                    <a:pt x="1898" y="6946"/>
                  </a:cubicBezTo>
                  <a:cubicBezTo>
                    <a:pt x="1884" y="6931"/>
                    <a:pt x="1869" y="6924"/>
                    <a:pt x="1862" y="6917"/>
                  </a:cubicBezTo>
                  <a:cubicBezTo>
                    <a:pt x="1840" y="6909"/>
                    <a:pt x="1840" y="6909"/>
                    <a:pt x="1840" y="6887"/>
                  </a:cubicBezTo>
                  <a:cubicBezTo>
                    <a:pt x="1840" y="6873"/>
                    <a:pt x="1840" y="6865"/>
                    <a:pt x="1840" y="6858"/>
                  </a:cubicBezTo>
                  <a:cubicBezTo>
                    <a:pt x="1832" y="6821"/>
                    <a:pt x="1832" y="6814"/>
                    <a:pt x="1862" y="6785"/>
                  </a:cubicBezTo>
                  <a:cubicBezTo>
                    <a:pt x="1869" y="6785"/>
                    <a:pt x="1869" y="6777"/>
                    <a:pt x="1869" y="6777"/>
                  </a:cubicBezTo>
                  <a:cubicBezTo>
                    <a:pt x="1876" y="6777"/>
                    <a:pt x="1898" y="6799"/>
                    <a:pt x="1906" y="6814"/>
                  </a:cubicBezTo>
                  <a:cubicBezTo>
                    <a:pt x="1913" y="6821"/>
                    <a:pt x="1913" y="6821"/>
                    <a:pt x="1920" y="6829"/>
                  </a:cubicBezTo>
                  <a:cubicBezTo>
                    <a:pt x="1942" y="6851"/>
                    <a:pt x="1986" y="6895"/>
                    <a:pt x="2030" y="6895"/>
                  </a:cubicBezTo>
                  <a:cubicBezTo>
                    <a:pt x="2045" y="6895"/>
                    <a:pt x="2074" y="6887"/>
                    <a:pt x="2096" y="6858"/>
                  </a:cubicBezTo>
                  <a:cubicBezTo>
                    <a:pt x="2155" y="6792"/>
                    <a:pt x="2169" y="6734"/>
                    <a:pt x="2147" y="6689"/>
                  </a:cubicBezTo>
                  <a:cubicBezTo>
                    <a:pt x="2140" y="6675"/>
                    <a:pt x="2140" y="6653"/>
                    <a:pt x="2147" y="6646"/>
                  </a:cubicBezTo>
                  <a:cubicBezTo>
                    <a:pt x="2147" y="6638"/>
                    <a:pt x="2147" y="6638"/>
                    <a:pt x="2162" y="6631"/>
                  </a:cubicBezTo>
                  <a:cubicBezTo>
                    <a:pt x="2221" y="6624"/>
                    <a:pt x="2228" y="6587"/>
                    <a:pt x="2235" y="6558"/>
                  </a:cubicBezTo>
                  <a:lnTo>
                    <a:pt x="2235" y="6550"/>
                  </a:lnTo>
                  <a:cubicBezTo>
                    <a:pt x="2243" y="6543"/>
                    <a:pt x="2279" y="6536"/>
                    <a:pt x="2294" y="6536"/>
                  </a:cubicBezTo>
                  <a:cubicBezTo>
                    <a:pt x="2316" y="6536"/>
                    <a:pt x="2330" y="6536"/>
                    <a:pt x="2345" y="6528"/>
                  </a:cubicBezTo>
                  <a:cubicBezTo>
                    <a:pt x="2367" y="6521"/>
                    <a:pt x="2382" y="6499"/>
                    <a:pt x="2397" y="6477"/>
                  </a:cubicBezTo>
                  <a:cubicBezTo>
                    <a:pt x="2404" y="6462"/>
                    <a:pt x="2411" y="6448"/>
                    <a:pt x="2426" y="6433"/>
                  </a:cubicBezTo>
                  <a:cubicBezTo>
                    <a:pt x="2433" y="6433"/>
                    <a:pt x="2433" y="6426"/>
                    <a:pt x="2440" y="6426"/>
                  </a:cubicBezTo>
                  <a:cubicBezTo>
                    <a:pt x="2448" y="6426"/>
                    <a:pt x="2462" y="6433"/>
                    <a:pt x="2477" y="6433"/>
                  </a:cubicBezTo>
                  <a:cubicBezTo>
                    <a:pt x="2492" y="6440"/>
                    <a:pt x="2514" y="6448"/>
                    <a:pt x="2528" y="6448"/>
                  </a:cubicBezTo>
                  <a:cubicBezTo>
                    <a:pt x="2587" y="6448"/>
                    <a:pt x="2631" y="6418"/>
                    <a:pt x="2668" y="6389"/>
                  </a:cubicBezTo>
                  <a:cubicBezTo>
                    <a:pt x="2682" y="6382"/>
                    <a:pt x="2690" y="6367"/>
                    <a:pt x="2704" y="6360"/>
                  </a:cubicBezTo>
                  <a:cubicBezTo>
                    <a:pt x="2726" y="6338"/>
                    <a:pt x="2763" y="6301"/>
                    <a:pt x="2785" y="6301"/>
                  </a:cubicBezTo>
                  <a:cubicBezTo>
                    <a:pt x="2792" y="6301"/>
                    <a:pt x="2814" y="6316"/>
                    <a:pt x="2829" y="6323"/>
                  </a:cubicBezTo>
                  <a:cubicBezTo>
                    <a:pt x="2858" y="6338"/>
                    <a:pt x="2887" y="6353"/>
                    <a:pt x="2917" y="6353"/>
                  </a:cubicBezTo>
                  <a:cubicBezTo>
                    <a:pt x="2931" y="6353"/>
                    <a:pt x="2939" y="6345"/>
                    <a:pt x="2953" y="6338"/>
                  </a:cubicBezTo>
                  <a:cubicBezTo>
                    <a:pt x="2968" y="6330"/>
                    <a:pt x="2983" y="6323"/>
                    <a:pt x="2997" y="6316"/>
                  </a:cubicBezTo>
                  <a:cubicBezTo>
                    <a:pt x="3041" y="6294"/>
                    <a:pt x="3085" y="6279"/>
                    <a:pt x="3107" y="6250"/>
                  </a:cubicBezTo>
                  <a:cubicBezTo>
                    <a:pt x="3122" y="6228"/>
                    <a:pt x="3129" y="6213"/>
                    <a:pt x="3144" y="6191"/>
                  </a:cubicBezTo>
                  <a:cubicBezTo>
                    <a:pt x="3144" y="6177"/>
                    <a:pt x="3159" y="6162"/>
                    <a:pt x="3166" y="6140"/>
                  </a:cubicBezTo>
                  <a:cubicBezTo>
                    <a:pt x="3195" y="6096"/>
                    <a:pt x="3254" y="6059"/>
                    <a:pt x="3283" y="6052"/>
                  </a:cubicBezTo>
                  <a:cubicBezTo>
                    <a:pt x="3290" y="6052"/>
                    <a:pt x="3298" y="6052"/>
                    <a:pt x="3312" y="6052"/>
                  </a:cubicBezTo>
                  <a:cubicBezTo>
                    <a:pt x="3349" y="6045"/>
                    <a:pt x="3393" y="6037"/>
                    <a:pt x="3452" y="6001"/>
                  </a:cubicBezTo>
                  <a:cubicBezTo>
                    <a:pt x="3459" y="5994"/>
                    <a:pt x="3466" y="5986"/>
                    <a:pt x="3481" y="5979"/>
                  </a:cubicBezTo>
                  <a:cubicBezTo>
                    <a:pt x="3488" y="5971"/>
                    <a:pt x="3503" y="5957"/>
                    <a:pt x="3518" y="5949"/>
                  </a:cubicBezTo>
                  <a:cubicBezTo>
                    <a:pt x="3525" y="5971"/>
                    <a:pt x="3540" y="5979"/>
                    <a:pt x="3554" y="5979"/>
                  </a:cubicBezTo>
                  <a:cubicBezTo>
                    <a:pt x="3591" y="5979"/>
                    <a:pt x="3620" y="5942"/>
                    <a:pt x="3628" y="5906"/>
                  </a:cubicBezTo>
                  <a:cubicBezTo>
                    <a:pt x="3628" y="5898"/>
                    <a:pt x="3635" y="5898"/>
                    <a:pt x="3635" y="5898"/>
                  </a:cubicBezTo>
                  <a:cubicBezTo>
                    <a:pt x="3635" y="5898"/>
                    <a:pt x="3649" y="5898"/>
                    <a:pt x="3657" y="5898"/>
                  </a:cubicBezTo>
                  <a:cubicBezTo>
                    <a:pt x="3671" y="5891"/>
                    <a:pt x="3693" y="5891"/>
                    <a:pt x="3716" y="5884"/>
                  </a:cubicBezTo>
                  <a:cubicBezTo>
                    <a:pt x="3737" y="5884"/>
                    <a:pt x="3745" y="5876"/>
                    <a:pt x="3752" y="5876"/>
                  </a:cubicBezTo>
                  <a:cubicBezTo>
                    <a:pt x="3781" y="5876"/>
                    <a:pt x="3789" y="5869"/>
                    <a:pt x="3796" y="5839"/>
                  </a:cubicBezTo>
                  <a:cubicBezTo>
                    <a:pt x="3796" y="5832"/>
                    <a:pt x="3796" y="5825"/>
                    <a:pt x="3803" y="5810"/>
                  </a:cubicBezTo>
                  <a:cubicBezTo>
                    <a:pt x="3803" y="5803"/>
                    <a:pt x="3803" y="5788"/>
                    <a:pt x="3811" y="5781"/>
                  </a:cubicBezTo>
                  <a:cubicBezTo>
                    <a:pt x="3818" y="5744"/>
                    <a:pt x="3825" y="5722"/>
                    <a:pt x="3847" y="5693"/>
                  </a:cubicBezTo>
                  <a:cubicBezTo>
                    <a:pt x="3862" y="5671"/>
                    <a:pt x="3884" y="5656"/>
                    <a:pt x="3906" y="5649"/>
                  </a:cubicBezTo>
                  <a:cubicBezTo>
                    <a:pt x="3921" y="5634"/>
                    <a:pt x="3935" y="5627"/>
                    <a:pt x="3943" y="5612"/>
                  </a:cubicBezTo>
                  <a:cubicBezTo>
                    <a:pt x="3972" y="5590"/>
                    <a:pt x="3979" y="5546"/>
                    <a:pt x="3979" y="5503"/>
                  </a:cubicBezTo>
                  <a:cubicBezTo>
                    <a:pt x="3987" y="5495"/>
                    <a:pt x="3987" y="5480"/>
                    <a:pt x="3987" y="5473"/>
                  </a:cubicBezTo>
                  <a:cubicBezTo>
                    <a:pt x="3994" y="5458"/>
                    <a:pt x="3987" y="5437"/>
                    <a:pt x="3987" y="5422"/>
                  </a:cubicBezTo>
                  <a:cubicBezTo>
                    <a:pt x="3987" y="5385"/>
                    <a:pt x="3987" y="5363"/>
                    <a:pt x="4016" y="5341"/>
                  </a:cubicBezTo>
                  <a:cubicBezTo>
                    <a:pt x="4052" y="5319"/>
                    <a:pt x="4082" y="5305"/>
                    <a:pt x="4089" y="5305"/>
                  </a:cubicBezTo>
                  <a:cubicBezTo>
                    <a:pt x="4097" y="5305"/>
                    <a:pt x="4097" y="5305"/>
                    <a:pt x="4104" y="5312"/>
                  </a:cubicBezTo>
                  <a:cubicBezTo>
                    <a:pt x="4118" y="5334"/>
                    <a:pt x="4118" y="5378"/>
                    <a:pt x="4104" y="5407"/>
                  </a:cubicBezTo>
                  <a:cubicBezTo>
                    <a:pt x="4089" y="5429"/>
                    <a:pt x="4089" y="5444"/>
                    <a:pt x="4097" y="5458"/>
                  </a:cubicBezTo>
                  <a:cubicBezTo>
                    <a:pt x="4104" y="5495"/>
                    <a:pt x="4148" y="5517"/>
                    <a:pt x="4177" y="5532"/>
                  </a:cubicBezTo>
                  <a:cubicBezTo>
                    <a:pt x="4184" y="5532"/>
                    <a:pt x="4184" y="5532"/>
                    <a:pt x="4184" y="5532"/>
                  </a:cubicBezTo>
                  <a:cubicBezTo>
                    <a:pt x="4206" y="5546"/>
                    <a:pt x="4228" y="5568"/>
                    <a:pt x="4243" y="5598"/>
                  </a:cubicBezTo>
                  <a:cubicBezTo>
                    <a:pt x="4258" y="5627"/>
                    <a:pt x="4287" y="5642"/>
                    <a:pt x="4331" y="5642"/>
                  </a:cubicBezTo>
                  <a:cubicBezTo>
                    <a:pt x="4338" y="5642"/>
                    <a:pt x="4346" y="5642"/>
                    <a:pt x="4346" y="5642"/>
                  </a:cubicBezTo>
                  <a:cubicBezTo>
                    <a:pt x="4368" y="5642"/>
                    <a:pt x="4382" y="5656"/>
                    <a:pt x="4390" y="5656"/>
                  </a:cubicBezTo>
                  <a:cubicBezTo>
                    <a:pt x="4390" y="5678"/>
                    <a:pt x="4375" y="5715"/>
                    <a:pt x="4368" y="5730"/>
                  </a:cubicBezTo>
                  <a:cubicBezTo>
                    <a:pt x="4368" y="5737"/>
                    <a:pt x="4368" y="5744"/>
                    <a:pt x="4360" y="5752"/>
                  </a:cubicBezTo>
                  <a:cubicBezTo>
                    <a:pt x="4353" y="5788"/>
                    <a:pt x="4353" y="5869"/>
                    <a:pt x="4390" y="5906"/>
                  </a:cubicBezTo>
                  <a:cubicBezTo>
                    <a:pt x="4397" y="5913"/>
                    <a:pt x="4411" y="5927"/>
                    <a:pt x="4426" y="5935"/>
                  </a:cubicBezTo>
                  <a:cubicBezTo>
                    <a:pt x="4441" y="5949"/>
                    <a:pt x="4463" y="5964"/>
                    <a:pt x="4478" y="5986"/>
                  </a:cubicBezTo>
                  <a:cubicBezTo>
                    <a:pt x="4485" y="6001"/>
                    <a:pt x="4499" y="6008"/>
                    <a:pt x="4514" y="6023"/>
                  </a:cubicBezTo>
                  <a:cubicBezTo>
                    <a:pt x="4536" y="6037"/>
                    <a:pt x="4543" y="6045"/>
                    <a:pt x="4543" y="6052"/>
                  </a:cubicBezTo>
                  <a:cubicBezTo>
                    <a:pt x="4536" y="6081"/>
                    <a:pt x="4543" y="6103"/>
                    <a:pt x="4551" y="6111"/>
                  </a:cubicBezTo>
                  <a:cubicBezTo>
                    <a:pt x="4558" y="6125"/>
                    <a:pt x="4580" y="6133"/>
                    <a:pt x="4609" y="6133"/>
                  </a:cubicBezTo>
                  <a:cubicBezTo>
                    <a:pt x="4624" y="6133"/>
                    <a:pt x="4631" y="6133"/>
                    <a:pt x="4646" y="6133"/>
                  </a:cubicBezTo>
                  <a:cubicBezTo>
                    <a:pt x="4653" y="6133"/>
                    <a:pt x="4661" y="6125"/>
                    <a:pt x="4668" y="6125"/>
                  </a:cubicBezTo>
                  <a:cubicBezTo>
                    <a:pt x="4675" y="6125"/>
                    <a:pt x="4675" y="6125"/>
                    <a:pt x="4683" y="6125"/>
                  </a:cubicBezTo>
                  <a:cubicBezTo>
                    <a:pt x="4683" y="6125"/>
                    <a:pt x="4683" y="6133"/>
                    <a:pt x="4683" y="6140"/>
                  </a:cubicBezTo>
                  <a:cubicBezTo>
                    <a:pt x="4683" y="6147"/>
                    <a:pt x="4683" y="6155"/>
                    <a:pt x="4683" y="6162"/>
                  </a:cubicBezTo>
                  <a:cubicBezTo>
                    <a:pt x="4683" y="6272"/>
                    <a:pt x="4683" y="6272"/>
                    <a:pt x="4683" y="6272"/>
                  </a:cubicBezTo>
                  <a:cubicBezTo>
                    <a:pt x="4741" y="6177"/>
                    <a:pt x="4741" y="6177"/>
                    <a:pt x="4741" y="6177"/>
                  </a:cubicBezTo>
                  <a:cubicBezTo>
                    <a:pt x="4756" y="6147"/>
                    <a:pt x="4771" y="6125"/>
                    <a:pt x="4792" y="6103"/>
                  </a:cubicBezTo>
                  <a:cubicBezTo>
                    <a:pt x="4837" y="6045"/>
                    <a:pt x="4829" y="6001"/>
                    <a:pt x="4822" y="5957"/>
                  </a:cubicBezTo>
                  <a:cubicBezTo>
                    <a:pt x="4815" y="5942"/>
                    <a:pt x="4815" y="5927"/>
                    <a:pt x="4815" y="5913"/>
                  </a:cubicBezTo>
                  <a:cubicBezTo>
                    <a:pt x="4807" y="5862"/>
                    <a:pt x="4792" y="5847"/>
                    <a:pt x="4778" y="5832"/>
                  </a:cubicBezTo>
                  <a:cubicBezTo>
                    <a:pt x="4778" y="5832"/>
                    <a:pt x="4771" y="5825"/>
                    <a:pt x="4771" y="5810"/>
                  </a:cubicBezTo>
                  <a:cubicBezTo>
                    <a:pt x="4771" y="5796"/>
                    <a:pt x="4771" y="5796"/>
                    <a:pt x="4785" y="5788"/>
                  </a:cubicBezTo>
                  <a:cubicBezTo>
                    <a:pt x="4807" y="5774"/>
                    <a:pt x="4829" y="5766"/>
                    <a:pt x="4844" y="5737"/>
                  </a:cubicBezTo>
                  <a:cubicBezTo>
                    <a:pt x="4859" y="5693"/>
                    <a:pt x="4880" y="5686"/>
                    <a:pt x="4932" y="5664"/>
                  </a:cubicBezTo>
                  <a:cubicBezTo>
                    <a:pt x="4947" y="5656"/>
                    <a:pt x="4947" y="5656"/>
                    <a:pt x="4947" y="5656"/>
                  </a:cubicBezTo>
                  <a:cubicBezTo>
                    <a:pt x="5012" y="5620"/>
                    <a:pt x="5020" y="5598"/>
                    <a:pt x="5034" y="5554"/>
                  </a:cubicBezTo>
                  <a:cubicBezTo>
                    <a:pt x="5042" y="5546"/>
                    <a:pt x="5042" y="5532"/>
                    <a:pt x="5049" y="5517"/>
                  </a:cubicBezTo>
                  <a:cubicBezTo>
                    <a:pt x="5049" y="5517"/>
                    <a:pt x="5049" y="5517"/>
                    <a:pt x="5049" y="5510"/>
                  </a:cubicBezTo>
                  <a:cubicBezTo>
                    <a:pt x="5056" y="5517"/>
                    <a:pt x="5056" y="5525"/>
                    <a:pt x="5064" y="5532"/>
                  </a:cubicBezTo>
                  <a:cubicBezTo>
                    <a:pt x="5078" y="5561"/>
                    <a:pt x="5100" y="5598"/>
                    <a:pt x="5166" y="5598"/>
                  </a:cubicBezTo>
                  <a:cubicBezTo>
                    <a:pt x="5181" y="5598"/>
                    <a:pt x="5203" y="5598"/>
                    <a:pt x="5232" y="5590"/>
                  </a:cubicBezTo>
                  <a:cubicBezTo>
                    <a:pt x="5306" y="5568"/>
                    <a:pt x="5320" y="5554"/>
                    <a:pt x="5335" y="5510"/>
                  </a:cubicBezTo>
                  <a:cubicBezTo>
                    <a:pt x="5342" y="5503"/>
                    <a:pt x="5342" y="5495"/>
                    <a:pt x="5349" y="5480"/>
                  </a:cubicBezTo>
                  <a:cubicBezTo>
                    <a:pt x="5379" y="5437"/>
                    <a:pt x="5379" y="5437"/>
                    <a:pt x="5401" y="5422"/>
                  </a:cubicBezTo>
                  <a:cubicBezTo>
                    <a:pt x="5408" y="5415"/>
                    <a:pt x="5416" y="5415"/>
                    <a:pt x="5430" y="5407"/>
                  </a:cubicBezTo>
                  <a:cubicBezTo>
                    <a:pt x="5467" y="5378"/>
                    <a:pt x="5474" y="5363"/>
                    <a:pt x="5467" y="5327"/>
                  </a:cubicBezTo>
                  <a:cubicBezTo>
                    <a:pt x="5459" y="5319"/>
                    <a:pt x="5459" y="5305"/>
                    <a:pt x="5459" y="5283"/>
                  </a:cubicBezTo>
                  <a:cubicBezTo>
                    <a:pt x="5459" y="5253"/>
                    <a:pt x="5467" y="5253"/>
                    <a:pt x="5481" y="5239"/>
                  </a:cubicBezTo>
                  <a:cubicBezTo>
                    <a:pt x="5496" y="5224"/>
                    <a:pt x="5511" y="5209"/>
                    <a:pt x="5525" y="5180"/>
                  </a:cubicBezTo>
                  <a:cubicBezTo>
                    <a:pt x="5540" y="5151"/>
                    <a:pt x="5555" y="5144"/>
                    <a:pt x="5569" y="5129"/>
                  </a:cubicBezTo>
                  <a:cubicBezTo>
                    <a:pt x="5577" y="5121"/>
                    <a:pt x="5591" y="5114"/>
                    <a:pt x="5613" y="5092"/>
                  </a:cubicBezTo>
                  <a:cubicBezTo>
                    <a:pt x="5620" y="5092"/>
                    <a:pt x="5620" y="5085"/>
                    <a:pt x="5628" y="5077"/>
                  </a:cubicBezTo>
                  <a:cubicBezTo>
                    <a:pt x="5642" y="5063"/>
                    <a:pt x="5650" y="5056"/>
                    <a:pt x="5650" y="5041"/>
                  </a:cubicBezTo>
                  <a:cubicBezTo>
                    <a:pt x="5650" y="5026"/>
                    <a:pt x="5635" y="5012"/>
                    <a:pt x="5628" y="5012"/>
                  </a:cubicBezTo>
                  <a:cubicBezTo>
                    <a:pt x="5628" y="5012"/>
                    <a:pt x="5628" y="5004"/>
                    <a:pt x="5620" y="5004"/>
                  </a:cubicBezTo>
                  <a:cubicBezTo>
                    <a:pt x="5599" y="4982"/>
                    <a:pt x="5584" y="4953"/>
                    <a:pt x="5569" y="4880"/>
                  </a:cubicBezTo>
                  <a:cubicBezTo>
                    <a:pt x="5562" y="4858"/>
                    <a:pt x="5562" y="4850"/>
                    <a:pt x="5562" y="4850"/>
                  </a:cubicBezTo>
                  <a:cubicBezTo>
                    <a:pt x="5569" y="4850"/>
                    <a:pt x="5577" y="4850"/>
                    <a:pt x="5577" y="4843"/>
                  </a:cubicBezTo>
                  <a:cubicBezTo>
                    <a:pt x="5591" y="4836"/>
                    <a:pt x="5613" y="4828"/>
                    <a:pt x="5635" y="4806"/>
                  </a:cubicBezTo>
                  <a:cubicBezTo>
                    <a:pt x="5650" y="4799"/>
                    <a:pt x="5665" y="4792"/>
                    <a:pt x="5679" y="4792"/>
                  </a:cubicBezTo>
                  <a:cubicBezTo>
                    <a:pt x="5701" y="4792"/>
                    <a:pt x="5723" y="4799"/>
                    <a:pt x="5752" y="4806"/>
                  </a:cubicBezTo>
                  <a:cubicBezTo>
                    <a:pt x="5774" y="4806"/>
                    <a:pt x="5797" y="4814"/>
                    <a:pt x="5818" y="4814"/>
                  </a:cubicBezTo>
                  <a:lnTo>
                    <a:pt x="5818" y="4814"/>
                  </a:lnTo>
                  <a:cubicBezTo>
                    <a:pt x="5818" y="4828"/>
                    <a:pt x="5818" y="4828"/>
                    <a:pt x="5818" y="4828"/>
                  </a:cubicBezTo>
                  <a:cubicBezTo>
                    <a:pt x="5826" y="4843"/>
                    <a:pt x="5826" y="4843"/>
                    <a:pt x="5826" y="4843"/>
                  </a:cubicBezTo>
                  <a:cubicBezTo>
                    <a:pt x="5833" y="4858"/>
                    <a:pt x="5833" y="4858"/>
                    <a:pt x="5833" y="4858"/>
                  </a:cubicBezTo>
                  <a:cubicBezTo>
                    <a:pt x="5848" y="4858"/>
                    <a:pt x="5848" y="4858"/>
                    <a:pt x="5848" y="4858"/>
                  </a:cubicBezTo>
                  <a:cubicBezTo>
                    <a:pt x="5862" y="4858"/>
                    <a:pt x="5862" y="4858"/>
                    <a:pt x="5862" y="4858"/>
                  </a:cubicBezTo>
                  <a:cubicBezTo>
                    <a:pt x="5877" y="4836"/>
                    <a:pt x="5877" y="4836"/>
                    <a:pt x="5877" y="4836"/>
                  </a:cubicBezTo>
                  <a:lnTo>
                    <a:pt x="5877" y="4836"/>
                  </a:lnTo>
                  <a:cubicBezTo>
                    <a:pt x="5892" y="4814"/>
                    <a:pt x="5914" y="4784"/>
                    <a:pt x="5943" y="4777"/>
                  </a:cubicBezTo>
                  <a:cubicBezTo>
                    <a:pt x="5950" y="4777"/>
                    <a:pt x="5958" y="4777"/>
                    <a:pt x="5958" y="4777"/>
                  </a:cubicBezTo>
                  <a:cubicBezTo>
                    <a:pt x="5980" y="4777"/>
                    <a:pt x="5994" y="4770"/>
                    <a:pt x="6002" y="4748"/>
                  </a:cubicBezTo>
                  <a:cubicBezTo>
                    <a:pt x="6009" y="4726"/>
                    <a:pt x="5994" y="4718"/>
                    <a:pt x="5972" y="4689"/>
                  </a:cubicBezTo>
                  <a:cubicBezTo>
                    <a:pt x="5958" y="4675"/>
                    <a:pt x="5958" y="4675"/>
                    <a:pt x="5958" y="4675"/>
                  </a:cubicBezTo>
                  <a:cubicBezTo>
                    <a:pt x="5958" y="4667"/>
                    <a:pt x="5972" y="4660"/>
                    <a:pt x="5980" y="4645"/>
                  </a:cubicBezTo>
                  <a:cubicBezTo>
                    <a:pt x="5980" y="4638"/>
                    <a:pt x="5987" y="4630"/>
                    <a:pt x="5994" y="4623"/>
                  </a:cubicBezTo>
                  <a:cubicBezTo>
                    <a:pt x="6009" y="4608"/>
                    <a:pt x="6016" y="4601"/>
                    <a:pt x="6031" y="4594"/>
                  </a:cubicBezTo>
                  <a:cubicBezTo>
                    <a:pt x="6046" y="4579"/>
                    <a:pt x="6068" y="4565"/>
                    <a:pt x="6082" y="4529"/>
                  </a:cubicBezTo>
                  <a:cubicBezTo>
                    <a:pt x="6111" y="4470"/>
                    <a:pt x="6119" y="4456"/>
                    <a:pt x="6090" y="4404"/>
                  </a:cubicBezTo>
                  <a:cubicBezTo>
                    <a:pt x="6075" y="4375"/>
                    <a:pt x="6068" y="4353"/>
                    <a:pt x="6053" y="4287"/>
                  </a:cubicBezTo>
                  <a:cubicBezTo>
                    <a:pt x="6046" y="4272"/>
                    <a:pt x="6046" y="4258"/>
                    <a:pt x="6046" y="4243"/>
                  </a:cubicBezTo>
                  <a:cubicBezTo>
                    <a:pt x="6038" y="4214"/>
                    <a:pt x="6038" y="4177"/>
                    <a:pt x="5980" y="4177"/>
                  </a:cubicBezTo>
                  <a:cubicBezTo>
                    <a:pt x="5980" y="4177"/>
                    <a:pt x="5972" y="4177"/>
                    <a:pt x="5958" y="4177"/>
                  </a:cubicBezTo>
                  <a:cubicBezTo>
                    <a:pt x="5899" y="4185"/>
                    <a:pt x="5855" y="4206"/>
                    <a:pt x="5811" y="4243"/>
                  </a:cubicBezTo>
                  <a:cubicBezTo>
                    <a:pt x="5789" y="4258"/>
                    <a:pt x="5767" y="4272"/>
                    <a:pt x="5752" y="4272"/>
                  </a:cubicBezTo>
                  <a:cubicBezTo>
                    <a:pt x="5745" y="4272"/>
                    <a:pt x="5745" y="4272"/>
                    <a:pt x="5738" y="4265"/>
                  </a:cubicBezTo>
                  <a:cubicBezTo>
                    <a:pt x="5723" y="4258"/>
                    <a:pt x="5723" y="4258"/>
                    <a:pt x="5723" y="4243"/>
                  </a:cubicBezTo>
                  <a:cubicBezTo>
                    <a:pt x="5716" y="4228"/>
                    <a:pt x="5709" y="4214"/>
                    <a:pt x="5694" y="4192"/>
                  </a:cubicBezTo>
                  <a:cubicBezTo>
                    <a:pt x="5679" y="4177"/>
                    <a:pt x="5679" y="4177"/>
                    <a:pt x="5709" y="4133"/>
                  </a:cubicBezTo>
                  <a:cubicBezTo>
                    <a:pt x="5716" y="4119"/>
                    <a:pt x="5730" y="4104"/>
                    <a:pt x="5745" y="4075"/>
                  </a:cubicBezTo>
                  <a:cubicBezTo>
                    <a:pt x="5774" y="4023"/>
                    <a:pt x="5782" y="4016"/>
                    <a:pt x="5818" y="3994"/>
                  </a:cubicBezTo>
                  <a:cubicBezTo>
                    <a:pt x="5826" y="3987"/>
                    <a:pt x="5840" y="3979"/>
                    <a:pt x="5855" y="3965"/>
                  </a:cubicBezTo>
                  <a:cubicBezTo>
                    <a:pt x="5892" y="3943"/>
                    <a:pt x="5906" y="3921"/>
                    <a:pt x="5914" y="3906"/>
                  </a:cubicBezTo>
                  <a:cubicBezTo>
                    <a:pt x="5914" y="3906"/>
                    <a:pt x="5914" y="3899"/>
                    <a:pt x="5921" y="3899"/>
                  </a:cubicBezTo>
                  <a:lnTo>
                    <a:pt x="5921" y="3899"/>
                  </a:lnTo>
                  <a:cubicBezTo>
                    <a:pt x="5921" y="3899"/>
                    <a:pt x="5921" y="3899"/>
                    <a:pt x="5928" y="3899"/>
                  </a:cubicBezTo>
                  <a:cubicBezTo>
                    <a:pt x="5943" y="3899"/>
                    <a:pt x="5950" y="3899"/>
                    <a:pt x="5965" y="3899"/>
                  </a:cubicBezTo>
                  <a:cubicBezTo>
                    <a:pt x="5972" y="3899"/>
                    <a:pt x="5987" y="3899"/>
                    <a:pt x="5994" y="3899"/>
                  </a:cubicBezTo>
                  <a:cubicBezTo>
                    <a:pt x="6024" y="3899"/>
                    <a:pt x="6060" y="3899"/>
                    <a:pt x="6097" y="3862"/>
                  </a:cubicBezTo>
                  <a:cubicBezTo>
                    <a:pt x="6119" y="3840"/>
                    <a:pt x="6133" y="3840"/>
                    <a:pt x="6141" y="3840"/>
                  </a:cubicBezTo>
                  <a:cubicBezTo>
                    <a:pt x="6156" y="3840"/>
                    <a:pt x="6178" y="3847"/>
                    <a:pt x="6192" y="3862"/>
                  </a:cubicBezTo>
                  <a:cubicBezTo>
                    <a:pt x="6214" y="3869"/>
                    <a:pt x="6236" y="3877"/>
                    <a:pt x="6258" y="3877"/>
                  </a:cubicBezTo>
                  <a:cubicBezTo>
                    <a:pt x="6302" y="3877"/>
                    <a:pt x="6339" y="3862"/>
                    <a:pt x="6383" y="3855"/>
                  </a:cubicBezTo>
                  <a:cubicBezTo>
                    <a:pt x="6405" y="3847"/>
                    <a:pt x="6419" y="3840"/>
                    <a:pt x="6441" y="3840"/>
                  </a:cubicBezTo>
                  <a:cubicBezTo>
                    <a:pt x="6478" y="3833"/>
                    <a:pt x="6500" y="3811"/>
                    <a:pt x="6515" y="3789"/>
                  </a:cubicBezTo>
                  <a:cubicBezTo>
                    <a:pt x="6529" y="3752"/>
                    <a:pt x="6515" y="3716"/>
                    <a:pt x="6500" y="3694"/>
                  </a:cubicBezTo>
                  <a:cubicBezTo>
                    <a:pt x="6492" y="3671"/>
                    <a:pt x="6471" y="3650"/>
                    <a:pt x="6449" y="3635"/>
                  </a:cubicBezTo>
                  <a:cubicBezTo>
                    <a:pt x="6427" y="3620"/>
                    <a:pt x="6405" y="3606"/>
                    <a:pt x="6390" y="3584"/>
                  </a:cubicBezTo>
                  <a:cubicBezTo>
                    <a:pt x="6383" y="3584"/>
                    <a:pt x="6383" y="3584"/>
                    <a:pt x="6383" y="3584"/>
                  </a:cubicBezTo>
                  <a:cubicBezTo>
                    <a:pt x="6368" y="3569"/>
                    <a:pt x="6353" y="3547"/>
                    <a:pt x="6353" y="3540"/>
                  </a:cubicBezTo>
                  <a:cubicBezTo>
                    <a:pt x="6353" y="3540"/>
                    <a:pt x="6361" y="3532"/>
                    <a:pt x="6383" y="3518"/>
                  </a:cubicBezTo>
                  <a:cubicBezTo>
                    <a:pt x="6419" y="3488"/>
                    <a:pt x="6478" y="3466"/>
                    <a:pt x="6529" y="3452"/>
                  </a:cubicBezTo>
                  <a:cubicBezTo>
                    <a:pt x="6551" y="3445"/>
                    <a:pt x="6573" y="3437"/>
                    <a:pt x="6588" y="3430"/>
                  </a:cubicBezTo>
                  <a:cubicBezTo>
                    <a:pt x="6595" y="3422"/>
                    <a:pt x="6595" y="3422"/>
                    <a:pt x="6602" y="3422"/>
                  </a:cubicBezTo>
                  <a:cubicBezTo>
                    <a:pt x="6617" y="3422"/>
                    <a:pt x="6632" y="3437"/>
                    <a:pt x="6654" y="3452"/>
                  </a:cubicBezTo>
                  <a:cubicBezTo>
                    <a:pt x="6668" y="3466"/>
                    <a:pt x="6690" y="3481"/>
                    <a:pt x="6712" y="3488"/>
                  </a:cubicBezTo>
                  <a:cubicBezTo>
                    <a:pt x="6727" y="3496"/>
                    <a:pt x="6749" y="3503"/>
                    <a:pt x="6749" y="3503"/>
                  </a:cubicBezTo>
                  <a:cubicBezTo>
                    <a:pt x="6749" y="3503"/>
                    <a:pt x="6749" y="3510"/>
                    <a:pt x="6742" y="3525"/>
                  </a:cubicBezTo>
                  <a:cubicBezTo>
                    <a:pt x="6727" y="3554"/>
                    <a:pt x="6727" y="3591"/>
                    <a:pt x="6749" y="3620"/>
                  </a:cubicBezTo>
                  <a:cubicBezTo>
                    <a:pt x="6764" y="3657"/>
                    <a:pt x="6808" y="3679"/>
                    <a:pt x="6852" y="3686"/>
                  </a:cubicBezTo>
                  <a:cubicBezTo>
                    <a:pt x="6859" y="3686"/>
                    <a:pt x="6866" y="3686"/>
                    <a:pt x="6866" y="3686"/>
                  </a:cubicBezTo>
                  <a:cubicBezTo>
                    <a:pt x="6932" y="3686"/>
                    <a:pt x="6961" y="3650"/>
                    <a:pt x="6991" y="3613"/>
                  </a:cubicBezTo>
                  <a:cubicBezTo>
                    <a:pt x="6998" y="3606"/>
                    <a:pt x="7013" y="3591"/>
                    <a:pt x="7020" y="3584"/>
                  </a:cubicBezTo>
                  <a:cubicBezTo>
                    <a:pt x="7049" y="3562"/>
                    <a:pt x="7115" y="3496"/>
                    <a:pt x="7225" y="3386"/>
                  </a:cubicBezTo>
                  <a:cubicBezTo>
                    <a:pt x="7277" y="3342"/>
                    <a:pt x="7321" y="3247"/>
                    <a:pt x="7342" y="3203"/>
                  </a:cubicBezTo>
                  <a:cubicBezTo>
                    <a:pt x="7372" y="3144"/>
                    <a:pt x="7328" y="3122"/>
                    <a:pt x="7313" y="3115"/>
                  </a:cubicBezTo>
                  <a:cubicBezTo>
                    <a:pt x="7313" y="3115"/>
                    <a:pt x="7306" y="3115"/>
                    <a:pt x="7306" y="3107"/>
                  </a:cubicBezTo>
                  <a:cubicBezTo>
                    <a:pt x="7306" y="3093"/>
                    <a:pt x="7342" y="3078"/>
                    <a:pt x="7387" y="3078"/>
                  </a:cubicBezTo>
                  <a:cubicBezTo>
                    <a:pt x="7460" y="3078"/>
                    <a:pt x="7504" y="3012"/>
                    <a:pt x="7504" y="3005"/>
                  </a:cubicBezTo>
                  <a:cubicBezTo>
                    <a:pt x="7518" y="2983"/>
                    <a:pt x="7518" y="2983"/>
                    <a:pt x="7518" y="2983"/>
                  </a:cubicBezTo>
                  <a:cubicBezTo>
                    <a:pt x="7548" y="2954"/>
                    <a:pt x="7548" y="2954"/>
                    <a:pt x="7548" y="2954"/>
                  </a:cubicBezTo>
                  <a:cubicBezTo>
                    <a:pt x="7533" y="2961"/>
                    <a:pt x="7533" y="2961"/>
                    <a:pt x="7533" y="2961"/>
                  </a:cubicBezTo>
                  <a:cubicBezTo>
                    <a:pt x="7533" y="2954"/>
                    <a:pt x="7533" y="2954"/>
                    <a:pt x="7533" y="2954"/>
                  </a:cubicBezTo>
                  <a:cubicBezTo>
                    <a:pt x="7474" y="2961"/>
                    <a:pt x="7474" y="2961"/>
                    <a:pt x="7474" y="2961"/>
                  </a:cubicBezTo>
                  <a:cubicBezTo>
                    <a:pt x="7474" y="2961"/>
                    <a:pt x="7467" y="2961"/>
                    <a:pt x="7452" y="2961"/>
                  </a:cubicBezTo>
                  <a:cubicBezTo>
                    <a:pt x="7452" y="2961"/>
                    <a:pt x="7445" y="2968"/>
                    <a:pt x="7438" y="2968"/>
                  </a:cubicBezTo>
                  <a:cubicBezTo>
                    <a:pt x="7423" y="2968"/>
                    <a:pt x="7394" y="2961"/>
                    <a:pt x="7372" y="2946"/>
                  </a:cubicBezTo>
                  <a:cubicBezTo>
                    <a:pt x="7364" y="2939"/>
                    <a:pt x="7357" y="2931"/>
                    <a:pt x="7357" y="2931"/>
                  </a:cubicBezTo>
                  <a:cubicBezTo>
                    <a:pt x="7357" y="2924"/>
                    <a:pt x="7379" y="2902"/>
                    <a:pt x="7394" y="2888"/>
                  </a:cubicBezTo>
                  <a:cubicBezTo>
                    <a:pt x="7401" y="2880"/>
                    <a:pt x="7409" y="2873"/>
                    <a:pt x="7416" y="2866"/>
                  </a:cubicBezTo>
                  <a:cubicBezTo>
                    <a:pt x="7452" y="2829"/>
                    <a:pt x="7438" y="2778"/>
                    <a:pt x="7423" y="2748"/>
                  </a:cubicBezTo>
                  <a:cubicBezTo>
                    <a:pt x="7416" y="2734"/>
                    <a:pt x="7409" y="2712"/>
                    <a:pt x="7409" y="2697"/>
                  </a:cubicBezTo>
                  <a:cubicBezTo>
                    <a:pt x="7394" y="2638"/>
                    <a:pt x="7401" y="2624"/>
                    <a:pt x="7416" y="2609"/>
                  </a:cubicBezTo>
                  <a:cubicBezTo>
                    <a:pt x="7460" y="2580"/>
                    <a:pt x="7511" y="2528"/>
                    <a:pt x="7511" y="2462"/>
                  </a:cubicBezTo>
                  <a:cubicBezTo>
                    <a:pt x="7511" y="2433"/>
                    <a:pt x="7489" y="2411"/>
                    <a:pt x="7482" y="2404"/>
                  </a:cubicBezTo>
                  <a:cubicBezTo>
                    <a:pt x="7482" y="2404"/>
                    <a:pt x="7482" y="2397"/>
                    <a:pt x="7489" y="2397"/>
                  </a:cubicBezTo>
                  <a:cubicBezTo>
                    <a:pt x="7511" y="2360"/>
                    <a:pt x="7533" y="2301"/>
                    <a:pt x="7511" y="2265"/>
                  </a:cubicBezTo>
                  <a:cubicBezTo>
                    <a:pt x="7504" y="2250"/>
                    <a:pt x="7482" y="2228"/>
                    <a:pt x="7438" y="2228"/>
                  </a:cubicBezTo>
                  <a:cubicBezTo>
                    <a:pt x="7430" y="2228"/>
                    <a:pt x="7430" y="2228"/>
                    <a:pt x="7423" y="2228"/>
                  </a:cubicBezTo>
                  <a:cubicBezTo>
                    <a:pt x="7401" y="2235"/>
                    <a:pt x="7387" y="2235"/>
                    <a:pt x="7364" y="2235"/>
                  </a:cubicBezTo>
                  <a:cubicBezTo>
                    <a:pt x="7313" y="2235"/>
                    <a:pt x="7313" y="2221"/>
                    <a:pt x="7313" y="2199"/>
                  </a:cubicBezTo>
                  <a:cubicBezTo>
                    <a:pt x="7313" y="2059"/>
                    <a:pt x="7247" y="2045"/>
                    <a:pt x="7225" y="2045"/>
                  </a:cubicBezTo>
                  <a:cubicBezTo>
                    <a:pt x="7203" y="2045"/>
                    <a:pt x="7181" y="2008"/>
                    <a:pt x="7181" y="1964"/>
                  </a:cubicBezTo>
                  <a:cubicBezTo>
                    <a:pt x="7181" y="1898"/>
                    <a:pt x="7145" y="1854"/>
                    <a:pt x="7086" y="1854"/>
                  </a:cubicBezTo>
                  <a:cubicBezTo>
                    <a:pt x="7064" y="1854"/>
                    <a:pt x="7042" y="1862"/>
                    <a:pt x="7020" y="1876"/>
                  </a:cubicBezTo>
                  <a:cubicBezTo>
                    <a:pt x="7006" y="1884"/>
                    <a:pt x="6998" y="1891"/>
                    <a:pt x="6991" y="1891"/>
                  </a:cubicBezTo>
                  <a:cubicBezTo>
                    <a:pt x="6983" y="1891"/>
                    <a:pt x="6983" y="1884"/>
                    <a:pt x="6976" y="1884"/>
                  </a:cubicBezTo>
                  <a:cubicBezTo>
                    <a:pt x="6969" y="1869"/>
                    <a:pt x="6969" y="1862"/>
                    <a:pt x="6976" y="1854"/>
                  </a:cubicBezTo>
                  <a:cubicBezTo>
                    <a:pt x="7006" y="1796"/>
                    <a:pt x="6998" y="1722"/>
                    <a:pt x="6991" y="1678"/>
                  </a:cubicBezTo>
                  <a:cubicBezTo>
                    <a:pt x="6983" y="1627"/>
                    <a:pt x="6969" y="1539"/>
                    <a:pt x="6969" y="1532"/>
                  </a:cubicBezTo>
                  <a:cubicBezTo>
                    <a:pt x="6969" y="1517"/>
                    <a:pt x="6969" y="1517"/>
                    <a:pt x="6969" y="1517"/>
                  </a:cubicBezTo>
                  <a:cubicBezTo>
                    <a:pt x="6954" y="1510"/>
                    <a:pt x="6954" y="1510"/>
                    <a:pt x="6954" y="1510"/>
                  </a:cubicBezTo>
                  <a:cubicBezTo>
                    <a:pt x="6932" y="1495"/>
                    <a:pt x="6903" y="1473"/>
                    <a:pt x="6903" y="1459"/>
                  </a:cubicBezTo>
                  <a:cubicBezTo>
                    <a:pt x="6903" y="1459"/>
                    <a:pt x="6903" y="1444"/>
                    <a:pt x="6903" y="1437"/>
                  </a:cubicBezTo>
                  <a:cubicBezTo>
                    <a:pt x="6910" y="1415"/>
                    <a:pt x="6918" y="1393"/>
                    <a:pt x="6903" y="1356"/>
                  </a:cubicBezTo>
                  <a:cubicBezTo>
                    <a:pt x="6881" y="1305"/>
                    <a:pt x="6815" y="1305"/>
                    <a:pt x="6778" y="1305"/>
                  </a:cubicBezTo>
                  <a:cubicBezTo>
                    <a:pt x="6771" y="1305"/>
                    <a:pt x="6756" y="1305"/>
                    <a:pt x="6749" y="1305"/>
                  </a:cubicBezTo>
                  <a:cubicBezTo>
                    <a:pt x="6734" y="1305"/>
                    <a:pt x="6727" y="1305"/>
                    <a:pt x="6712" y="1305"/>
                  </a:cubicBezTo>
                  <a:cubicBezTo>
                    <a:pt x="6661" y="1305"/>
                    <a:pt x="6632" y="1290"/>
                    <a:pt x="6624" y="1276"/>
                  </a:cubicBezTo>
                  <a:cubicBezTo>
                    <a:pt x="6617" y="1253"/>
                    <a:pt x="6617" y="1217"/>
                    <a:pt x="6632" y="1209"/>
                  </a:cubicBezTo>
                  <a:cubicBezTo>
                    <a:pt x="6661" y="1195"/>
                    <a:pt x="6698" y="1158"/>
                    <a:pt x="6683" y="1100"/>
                  </a:cubicBezTo>
                  <a:cubicBezTo>
                    <a:pt x="6683" y="1092"/>
                    <a:pt x="6698" y="1085"/>
                    <a:pt x="6705" y="1085"/>
                  </a:cubicBezTo>
                  <a:cubicBezTo>
                    <a:pt x="6712" y="1078"/>
                    <a:pt x="6727" y="1070"/>
                    <a:pt x="6742" y="1063"/>
                  </a:cubicBezTo>
                  <a:cubicBezTo>
                    <a:pt x="6764" y="1048"/>
                    <a:pt x="6764" y="1026"/>
                    <a:pt x="6756" y="1019"/>
                  </a:cubicBezTo>
                  <a:cubicBezTo>
                    <a:pt x="6756" y="990"/>
                    <a:pt x="6720" y="975"/>
                    <a:pt x="6676" y="953"/>
                  </a:cubicBezTo>
                  <a:cubicBezTo>
                    <a:pt x="6661" y="953"/>
                    <a:pt x="6654" y="946"/>
                    <a:pt x="6639" y="938"/>
                  </a:cubicBezTo>
                  <a:cubicBezTo>
                    <a:pt x="6610" y="931"/>
                    <a:pt x="6602" y="909"/>
                    <a:pt x="6588" y="887"/>
                  </a:cubicBezTo>
                  <a:cubicBezTo>
                    <a:pt x="6580" y="872"/>
                    <a:pt x="6573" y="858"/>
                    <a:pt x="6559" y="843"/>
                  </a:cubicBezTo>
                  <a:cubicBezTo>
                    <a:pt x="6544" y="836"/>
                    <a:pt x="6551" y="821"/>
                    <a:pt x="6573" y="777"/>
                  </a:cubicBezTo>
                  <a:cubicBezTo>
                    <a:pt x="6573" y="770"/>
                    <a:pt x="6580" y="755"/>
                    <a:pt x="6588" y="740"/>
                  </a:cubicBezTo>
                  <a:cubicBezTo>
                    <a:pt x="6602" y="697"/>
                    <a:pt x="6624" y="689"/>
                    <a:pt x="6690" y="682"/>
                  </a:cubicBezTo>
                  <a:cubicBezTo>
                    <a:pt x="6756" y="675"/>
                    <a:pt x="6778" y="609"/>
                    <a:pt x="6800" y="557"/>
                  </a:cubicBezTo>
                  <a:cubicBezTo>
                    <a:pt x="6815" y="535"/>
                    <a:pt x="6822" y="513"/>
                    <a:pt x="6830" y="506"/>
                  </a:cubicBezTo>
                  <a:cubicBezTo>
                    <a:pt x="6852" y="469"/>
                    <a:pt x="6866" y="440"/>
                    <a:pt x="6859" y="411"/>
                  </a:cubicBezTo>
                  <a:cubicBezTo>
                    <a:pt x="6859" y="389"/>
                    <a:pt x="6844" y="367"/>
                    <a:pt x="6815" y="345"/>
                  </a:cubicBezTo>
                  <a:cubicBezTo>
                    <a:pt x="6800" y="338"/>
                    <a:pt x="6793" y="330"/>
                    <a:pt x="6793" y="316"/>
                  </a:cubicBezTo>
                  <a:cubicBezTo>
                    <a:pt x="6793" y="308"/>
                    <a:pt x="6793" y="301"/>
                    <a:pt x="6808" y="294"/>
                  </a:cubicBezTo>
                  <a:cubicBezTo>
                    <a:pt x="6844" y="271"/>
                    <a:pt x="6866" y="242"/>
                    <a:pt x="6873" y="213"/>
                  </a:cubicBezTo>
                  <a:cubicBezTo>
                    <a:pt x="6873" y="191"/>
                    <a:pt x="6873" y="169"/>
                    <a:pt x="6844" y="140"/>
                  </a:cubicBezTo>
                  <a:cubicBezTo>
                    <a:pt x="6822" y="118"/>
                    <a:pt x="6793" y="103"/>
                    <a:pt x="6764" y="103"/>
                  </a:cubicBezTo>
                  <a:cubicBezTo>
                    <a:pt x="6742" y="103"/>
                    <a:pt x="6720" y="110"/>
                    <a:pt x="6705" y="118"/>
                  </a:cubicBezTo>
                  <a:cubicBezTo>
                    <a:pt x="6690" y="118"/>
                    <a:pt x="6683" y="118"/>
                    <a:pt x="6676" y="125"/>
                  </a:cubicBezTo>
                  <a:cubicBezTo>
                    <a:pt x="6602" y="132"/>
                    <a:pt x="6580" y="191"/>
                    <a:pt x="6559" y="250"/>
                  </a:cubicBezTo>
                  <a:cubicBezTo>
                    <a:pt x="6544" y="279"/>
                    <a:pt x="6529" y="294"/>
                    <a:pt x="6515" y="308"/>
                  </a:cubicBezTo>
                  <a:cubicBezTo>
                    <a:pt x="6500" y="330"/>
                    <a:pt x="6478" y="359"/>
                    <a:pt x="6471" y="403"/>
                  </a:cubicBezTo>
                  <a:cubicBezTo>
                    <a:pt x="6471" y="418"/>
                    <a:pt x="6434" y="426"/>
                    <a:pt x="6383" y="433"/>
                  </a:cubicBezTo>
                  <a:cubicBezTo>
                    <a:pt x="6353" y="440"/>
                    <a:pt x="6309" y="440"/>
                    <a:pt x="6280" y="455"/>
                  </a:cubicBezTo>
                  <a:cubicBezTo>
                    <a:pt x="6265" y="462"/>
                    <a:pt x="6236" y="469"/>
                    <a:pt x="6207" y="469"/>
                  </a:cubicBezTo>
                  <a:cubicBezTo>
                    <a:pt x="6133" y="469"/>
                    <a:pt x="6053" y="447"/>
                    <a:pt x="6031" y="440"/>
                  </a:cubicBezTo>
                  <a:cubicBezTo>
                    <a:pt x="6016" y="433"/>
                    <a:pt x="6009" y="426"/>
                    <a:pt x="6002" y="418"/>
                  </a:cubicBezTo>
                  <a:cubicBezTo>
                    <a:pt x="6002" y="403"/>
                    <a:pt x="6009" y="381"/>
                    <a:pt x="6016" y="367"/>
                  </a:cubicBezTo>
                  <a:cubicBezTo>
                    <a:pt x="6038" y="323"/>
                    <a:pt x="6031" y="235"/>
                    <a:pt x="5987" y="176"/>
                  </a:cubicBezTo>
                  <a:cubicBezTo>
                    <a:pt x="5980" y="162"/>
                    <a:pt x="5980" y="147"/>
                    <a:pt x="5980" y="125"/>
                  </a:cubicBezTo>
                  <a:cubicBezTo>
                    <a:pt x="5972" y="96"/>
                    <a:pt x="5972" y="59"/>
                    <a:pt x="5943" y="37"/>
                  </a:cubicBezTo>
                  <a:cubicBezTo>
                    <a:pt x="5921" y="22"/>
                    <a:pt x="5899" y="0"/>
                    <a:pt x="5862" y="0"/>
                  </a:cubicBezTo>
                  <a:lnTo>
                    <a:pt x="5862" y="30"/>
                  </a:lnTo>
                </a:path>
              </a:pathLst>
            </a:custGeom>
            <a:solidFill>
              <a:srgbClr val="EEEADE"/>
            </a:solid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1043" name="Freeform 19"/>
            <p:cNvSpPr>
              <a:spLocks noChangeArrowheads="1"/>
            </p:cNvSpPr>
            <p:nvPr/>
          </p:nvSpPr>
          <p:spPr bwMode="auto">
            <a:xfrm>
              <a:off x="7630936" y="4383699"/>
              <a:ext cx="2852588" cy="2772337"/>
            </a:xfrm>
            <a:custGeom>
              <a:avLst/>
              <a:gdLst>
                <a:gd name="T0" fmla="*/ 1619489 w 7423"/>
                <a:gd name="T1" fmla="*/ 2383597 h 7300"/>
                <a:gd name="T2" fmla="*/ 1533549 w 7423"/>
                <a:gd name="T3" fmla="*/ 2339964 h 7300"/>
                <a:gd name="T4" fmla="*/ 1433230 w 7423"/>
                <a:gd name="T5" fmla="*/ 2407727 h 7300"/>
                <a:gd name="T6" fmla="*/ 1381732 w 7423"/>
                <a:gd name="T7" fmla="*/ 2291374 h 7300"/>
                <a:gd name="T8" fmla="*/ 1374376 w 7423"/>
                <a:gd name="T9" fmla="*/ 2221297 h 7300"/>
                <a:gd name="T10" fmla="*/ 1313181 w 7423"/>
                <a:gd name="T11" fmla="*/ 2165434 h 7300"/>
                <a:gd name="T12" fmla="*/ 1354981 w 7423"/>
                <a:gd name="T13" fmla="*/ 2070897 h 7300"/>
                <a:gd name="T14" fmla="*/ 1320538 w 7423"/>
                <a:gd name="T15" fmla="*/ 1879839 h 7300"/>
                <a:gd name="T16" fmla="*/ 1246970 w 7423"/>
                <a:gd name="T17" fmla="*/ 1848106 h 7300"/>
                <a:gd name="T18" fmla="*/ 1112208 w 7423"/>
                <a:gd name="T19" fmla="*/ 1787615 h 7300"/>
                <a:gd name="T20" fmla="*/ 1026602 w 7423"/>
                <a:gd name="T21" fmla="*/ 1761171 h 7300"/>
                <a:gd name="T22" fmla="*/ 928623 w 7423"/>
                <a:gd name="T23" fmla="*/ 1787615 h 7300"/>
                <a:gd name="T24" fmla="*/ 837667 w 7423"/>
                <a:gd name="T25" fmla="*/ 1746296 h 7300"/>
                <a:gd name="T26" fmla="*/ 685850 w 7423"/>
                <a:gd name="T27" fmla="*/ 1598871 h 7300"/>
                <a:gd name="T28" fmla="*/ 698223 w 7423"/>
                <a:gd name="T29" fmla="*/ 1451115 h 7300"/>
                <a:gd name="T30" fmla="*/ 732332 w 7423"/>
                <a:gd name="T31" fmla="*/ 1237910 h 7300"/>
                <a:gd name="T32" fmla="*/ 673477 w 7423"/>
                <a:gd name="T33" fmla="*/ 1203864 h 7300"/>
                <a:gd name="T34" fmla="*/ 617299 w 7423"/>
                <a:gd name="T35" fmla="*/ 1174775 h 7300"/>
                <a:gd name="T36" fmla="*/ 651742 w 7423"/>
                <a:gd name="T37" fmla="*/ 1000575 h 7300"/>
                <a:gd name="T38" fmla="*/ 624655 w 7423"/>
                <a:gd name="T39" fmla="*/ 813814 h 7300"/>
                <a:gd name="T40" fmla="*/ 565801 w 7423"/>
                <a:gd name="T41" fmla="*/ 811501 h 7300"/>
                <a:gd name="T42" fmla="*/ 413985 w 7423"/>
                <a:gd name="T43" fmla="*/ 789684 h 7300"/>
                <a:gd name="T44" fmla="*/ 340417 w 7423"/>
                <a:gd name="T45" fmla="*/ 707377 h 7300"/>
                <a:gd name="T46" fmla="*/ 247454 w 7423"/>
                <a:gd name="T47" fmla="*/ 671017 h 7300"/>
                <a:gd name="T48" fmla="*/ 188600 w 7423"/>
                <a:gd name="T49" fmla="*/ 644573 h 7300"/>
                <a:gd name="T50" fmla="*/ 29427 w 7423"/>
                <a:gd name="T51" fmla="*/ 612840 h 7300"/>
                <a:gd name="T52" fmla="*/ 85606 w 7423"/>
                <a:gd name="T53" fmla="*/ 547391 h 7300"/>
                <a:gd name="T54" fmla="*/ 183584 w 7423"/>
                <a:gd name="T55" fmla="*/ 499131 h 7300"/>
                <a:gd name="T56" fmla="*/ 325704 w 7423"/>
                <a:gd name="T57" fmla="*/ 431368 h 7300"/>
                <a:gd name="T58" fmla="*/ 431039 w 7423"/>
                <a:gd name="T59" fmla="*/ 360961 h 7300"/>
                <a:gd name="T60" fmla="*/ 492234 w 7423"/>
                <a:gd name="T61" fmla="*/ 300470 h 7300"/>
                <a:gd name="T62" fmla="*/ 573158 w 7423"/>
                <a:gd name="T63" fmla="*/ 285926 h 7300"/>
                <a:gd name="T64" fmla="*/ 757077 w 7423"/>
                <a:gd name="T65" fmla="*/ 346417 h 7300"/>
                <a:gd name="T66" fmla="*/ 864753 w 7423"/>
                <a:gd name="T67" fmla="*/ 370547 h 7300"/>
                <a:gd name="T68" fmla="*/ 945677 w 7423"/>
                <a:gd name="T69" fmla="*/ 404593 h 7300"/>
                <a:gd name="T70" fmla="*/ 1019245 w 7423"/>
                <a:gd name="T71" fmla="*/ 440954 h 7300"/>
                <a:gd name="T72" fmla="*/ 1131937 w 7423"/>
                <a:gd name="T73" fmla="*/ 419138 h 7300"/>
                <a:gd name="T74" fmla="*/ 1188116 w 7423"/>
                <a:gd name="T75" fmla="*/ 419138 h 7300"/>
                <a:gd name="T76" fmla="*/ 1288770 w 7423"/>
                <a:gd name="T77" fmla="*/ 382777 h 7300"/>
                <a:gd name="T78" fmla="*/ 1394105 w 7423"/>
                <a:gd name="T79" fmla="*/ 339144 h 7300"/>
                <a:gd name="T80" fmla="*/ 1460316 w 7423"/>
                <a:gd name="T81" fmla="*/ 295512 h 7300"/>
                <a:gd name="T82" fmla="*/ 1536224 w 7423"/>
                <a:gd name="T83" fmla="*/ 155028 h 7300"/>
                <a:gd name="T84" fmla="*/ 1651257 w 7423"/>
                <a:gd name="T85" fmla="*/ 65449 h 7300"/>
                <a:gd name="T86" fmla="*/ 1722484 w 7423"/>
                <a:gd name="T87" fmla="*/ 65449 h 7300"/>
                <a:gd name="T88" fmla="*/ 1805749 w 7423"/>
                <a:gd name="T89" fmla="*/ 116354 h 7300"/>
                <a:gd name="T90" fmla="*/ 1889014 w 7423"/>
                <a:gd name="T91" fmla="*/ 109082 h 7300"/>
                <a:gd name="T92" fmla="*/ 1967263 w 7423"/>
                <a:gd name="T93" fmla="*/ 164945 h 7300"/>
                <a:gd name="T94" fmla="*/ 1972279 w 7423"/>
                <a:gd name="T95" fmla="*/ 307742 h 7300"/>
                <a:gd name="T96" fmla="*/ 2082630 w 7423"/>
                <a:gd name="T97" fmla="*/ 220477 h 7300"/>
                <a:gd name="T98" fmla="*/ 2033474 w 7423"/>
                <a:gd name="T99" fmla="*/ 571852 h 7300"/>
                <a:gd name="T100" fmla="*/ 1989668 w 7423"/>
                <a:gd name="T101" fmla="*/ 780098 h 7300"/>
                <a:gd name="T102" fmla="*/ 2153523 w 7423"/>
                <a:gd name="T103" fmla="*/ 930168 h 7300"/>
                <a:gd name="T104" fmla="*/ 2285944 w 7423"/>
                <a:gd name="T105" fmla="*/ 1167503 h 7300"/>
                <a:gd name="T106" fmla="*/ 2344798 w 7423"/>
                <a:gd name="T107" fmla="*/ 1375750 h 7300"/>
                <a:gd name="T108" fmla="*/ 2386264 w 7423"/>
                <a:gd name="T109" fmla="*/ 1463015 h 7300"/>
                <a:gd name="T110" fmla="*/ 2408334 w 7423"/>
                <a:gd name="T111" fmla="*/ 1722166 h 7300"/>
                <a:gd name="T112" fmla="*/ 2462507 w 7423"/>
                <a:gd name="T113" fmla="*/ 2024950 h 7300"/>
                <a:gd name="T114" fmla="*/ 2396296 w 7423"/>
                <a:gd name="T115" fmla="*/ 2165434 h 7300"/>
                <a:gd name="T116" fmla="*/ 2310355 w 7423"/>
                <a:gd name="T117" fmla="*/ 2155848 h 7300"/>
                <a:gd name="T118" fmla="*/ 2180609 w 7423"/>
                <a:gd name="T119" fmla="*/ 2225925 h 7300"/>
                <a:gd name="T120" fmla="*/ 2087646 w 7423"/>
                <a:gd name="T121" fmla="*/ 2189564 h 7300"/>
                <a:gd name="T122" fmla="*/ 1996690 w 7423"/>
                <a:gd name="T123" fmla="*/ 2315504 h 7300"/>
                <a:gd name="T124" fmla="*/ 1886673 w 7423"/>
                <a:gd name="T125" fmla="*/ 2383597 h 7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423" h="7300">
                  <a:moveTo>
                    <a:pt x="5275" y="7299"/>
                  </a:moveTo>
                  <a:lnTo>
                    <a:pt x="5275" y="7299"/>
                  </a:lnTo>
                  <a:cubicBezTo>
                    <a:pt x="5217" y="7299"/>
                    <a:pt x="5158" y="7284"/>
                    <a:pt x="5107" y="7277"/>
                  </a:cubicBezTo>
                  <a:cubicBezTo>
                    <a:pt x="5077" y="7269"/>
                    <a:pt x="5048" y="7262"/>
                    <a:pt x="5026" y="7262"/>
                  </a:cubicBezTo>
                  <a:cubicBezTo>
                    <a:pt x="4990" y="7255"/>
                    <a:pt x="4960" y="7255"/>
                    <a:pt x="4931" y="7255"/>
                  </a:cubicBezTo>
                  <a:cubicBezTo>
                    <a:pt x="4909" y="7255"/>
                    <a:pt x="4887" y="7255"/>
                    <a:pt x="4865" y="7255"/>
                  </a:cubicBezTo>
                  <a:cubicBezTo>
                    <a:pt x="4836" y="7247"/>
                    <a:pt x="4843" y="7218"/>
                    <a:pt x="4843" y="7211"/>
                  </a:cubicBezTo>
                  <a:cubicBezTo>
                    <a:pt x="4843" y="7203"/>
                    <a:pt x="4843" y="7196"/>
                    <a:pt x="4843" y="7189"/>
                  </a:cubicBezTo>
                  <a:cubicBezTo>
                    <a:pt x="4843" y="7189"/>
                    <a:pt x="4843" y="7189"/>
                    <a:pt x="4821" y="7181"/>
                  </a:cubicBezTo>
                  <a:cubicBezTo>
                    <a:pt x="4777" y="7181"/>
                    <a:pt x="4740" y="7152"/>
                    <a:pt x="4704" y="7130"/>
                  </a:cubicBezTo>
                  <a:cubicBezTo>
                    <a:pt x="4689" y="7115"/>
                    <a:pt x="4674" y="7108"/>
                    <a:pt x="4660" y="7101"/>
                  </a:cubicBezTo>
                  <a:cubicBezTo>
                    <a:pt x="4631" y="7086"/>
                    <a:pt x="4623" y="7057"/>
                    <a:pt x="4623" y="7042"/>
                  </a:cubicBezTo>
                  <a:cubicBezTo>
                    <a:pt x="4609" y="7057"/>
                    <a:pt x="4594" y="7064"/>
                    <a:pt x="4586" y="7079"/>
                  </a:cubicBezTo>
                  <a:cubicBezTo>
                    <a:pt x="4564" y="7093"/>
                    <a:pt x="4550" y="7108"/>
                    <a:pt x="4506" y="7115"/>
                  </a:cubicBezTo>
                  <a:cubicBezTo>
                    <a:pt x="4499" y="7115"/>
                    <a:pt x="4491" y="7115"/>
                    <a:pt x="4484" y="7115"/>
                  </a:cubicBezTo>
                  <a:cubicBezTo>
                    <a:pt x="4477" y="7115"/>
                    <a:pt x="4469" y="7115"/>
                    <a:pt x="4462" y="7115"/>
                  </a:cubicBezTo>
                  <a:lnTo>
                    <a:pt x="4447" y="7138"/>
                  </a:lnTo>
                  <a:cubicBezTo>
                    <a:pt x="4425" y="7167"/>
                    <a:pt x="4411" y="7181"/>
                    <a:pt x="4389" y="7203"/>
                  </a:cubicBezTo>
                  <a:cubicBezTo>
                    <a:pt x="4374" y="7211"/>
                    <a:pt x="4359" y="7233"/>
                    <a:pt x="4337" y="7255"/>
                  </a:cubicBezTo>
                  <a:cubicBezTo>
                    <a:pt x="4323" y="7277"/>
                    <a:pt x="4308" y="7284"/>
                    <a:pt x="4286" y="7284"/>
                  </a:cubicBezTo>
                  <a:cubicBezTo>
                    <a:pt x="4257" y="7284"/>
                    <a:pt x="4235" y="7262"/>
                    <a:pt x="4220" y="7240"/>
                  </a:cubicBezTo>
                  <a:cubicBezTo>
                    <a:pt x="4205" y="7233"/>
                    <a:pt x="4198" y="7218"/>
                    <a:pt x="4191" y="7218"/>
                  </a:cubicBezTo>
                  <a:cubicBezTo>
                    <a:pt x="4154" y="7196"/>
                    <a:pt x="4140" y="7152"/>
                    <a:pt x="4169" y="7093"/>
                  </a:cubicBezTo>
                  <a:cubicBezTo>
                    <a:pt x="4176" y="7064"/>
                    <a:pt x="4176" y="7057"/>
                    <a:pt x="4169" y="7035"/>
                  </a:cubicBezTo>
                  <a:cubicBezTo>
                    <a:pt x="4161" y="7020"/>
                    <a:pt x="4161" y="7020"/>
                    <a:pt x="4161" y="7020"/>
                  </a:cubicBezTo>
                  <a:cubicBezTo>
                    <a:pt x="4161" y="7005"/>
                    <a:pt x="4154" y="6998"/>
                    <a:pt x="4147" y="6983"/>
                  </a:cubicBezTo>
                  <a:cubicBezTo>
                    <a:pt x="4140" y="6969"/>
                    <a:pt x="4132" y="6954"/>
                    <a:pt x="4132" y="6932"/>
                  </a:cubicBezTo>
                  <a:cubicBezTo>
                    <a:pt x="4132" y="6903"/>
                    <a:pt x="4154" y="6888"/>
                    <a:pt x="4169" y="6881"/>
                  </a:cubicBezTo>
                  <a:cubicBezTo>
                    <a:pt x="4176" y="6874"/>
                    <a:pt x="4183" y="6866"/>
                    <a:pt x="4198" y="6859"/>
                  </a:cubicBezTo>
                  <a:cubicBezTo>
                    <a:pt x="4198" y="6859"/>
                    <a:pt x="4198" y="6859"/>
                    <a:pt x="4198" y="6844"/>
                  </a:cubicBezTo>
                  <a:cubicBezTo>
                    <a:pt x="4191" y="6822"/>
                    <a:pt x="4169" y="6793"/>
                    <a:pt x="4147" y="6786"/>
                  </a:cubicBezTo>
                  <a:cubicBezTo>
                    <a:pt x="4125" y="6771"/>
                    <a:pt x="4125" y="6742"/>
                    <a:pt x="4125" y="6727"/>
                  </a:cubicBezTo>
                  <a:cubicBezTo>
                    <a:pt x="4125" y="6720"/>
                    <a:pt x="4125" y="6712"/>
                    <a:pt x="4125" y="6712"/>
                  </a:cubicBezTo>
                  <a:cubicBezTo>
                    <a:pt x="4118" y="6720"/>
                    <a:pt x="4110" y="6720"/>
                    <a:pt x="4110" y="6720"/>
                  </a:cubicBezTo>
                  <a:cubicBezTo>
                    <a:pt x="4066" y="6720"/>
                    <a:pt x="4044" y="6683"/>
                    <a:pt x="4037" y="6683"/>
                  </a:cubicBezTo>
                  <a:cubicBezTo>
                    <a:pt x="4037" y="6676"/>
                    <a:pt x="4037" y="6676"/>
                    <a:pt x="4037" y="6676"/>
                  </a:cubicBezTo>
                  <a:cubicBezTo>
                    <a:pt x="4044" y="6654"/>
                    <a:pt x="4044" y="6588"/>
                    <a:pt x="4022" y="6566"/>
                  </a:cubicBezTo>
                  <a:cubicBezTo>
                    <a:pt x="4000" y="6544"/>
                    <a:pt x="3993" y="6544"/>
                    <a:pt x="3978" y="6544"/>
                  </a:cubicBezTo>
                  <a:cubicBezTo>
                    <a:pt x="3971" y="6544"/>
                    <a:pt x="3956" y="6544"/>
                    <a:pt x="3934" y="6544"/>
                  </a:cubicBezTo>
                  <a:lnTo>
                    <a:pt x="3927" y="6551"/>
                  </a:lnTo>
                  <a:cubicBezTo>
                    <a:pt x="3883" y="6551"/>
                    <a:pt x="3869" y="6514"/>
                    <a:pt x="3854" y="6485"/>
                  </a:cubicBezTo>
                  <a:cubicBezTo>
                    <a:pt x="3846" y="6478"/>
                    <a:pt x="3846" y="6463"/>
                    <a:pt x="3839" y="6456"/>
                  </a:cubicBezTo>
                  <a:cubicBezTo>
                    <a:pt x="3824" y="6449"/>
                    <a:pt x="3824" y="6449"/>
                    <a:pt x="3824" y="6449"/>
                  </a:cubicBezTo>
                  <a:cubicBezTo>
                    <a:pt x="3832" y="6427"/>
                    <a:pt x="3832" y="6427"/>
                    <a:pt x="3832" y="6427"/>
                  </a:cubicBezTo>
                  <a:cubicBezTo>
                    <a:pt x="3854" y="6405"/>
                    <a:pt x="3883" y="6383"/>
                    <a:pt x="3905" y="6368"/>
                  </a:cubicBezTo>
                  <a:cubicBezTo>
                    <a:pt x="3927" y="6353"/>
                    <a:pt x="3949" y="6346"/>
                    <a:pt x="3964" y="6331"/>
                  </a:cubicBezTo>
                  <a:cubicBezTo>
                    <a:pt x="4000" y="6317"/>
                    <a:pt x="4030" y="6302"/>
                    <a:pt x="4052" y="6265"/>
                  </a:cubicBezTo>
                  <a:cubicBezTo>
                    <a:pt x="4074" y="6229"/>
                    <a:pt x="4088" y="6185"/>
                    <a:pt x="4081" y="6163"/>
                  </a:cubicBezTo>
                  <a:cubicBezTo>
                    <a:pt x="4081" y="6155"/>
                    <a:pt x="4081" y="6148"/>
                    <a:pt x="4066" y="6148"/>
                  </a:cubicBezTo>
                  <a:cubicBezTo>
                    <a:pt x="4022" y="6119"/>
                    <a:pt x="3993" y="6060"/>
                    <a:pt x="4022" y="5994"/>
                  </a:cubicBezTo>
                  <a:cubicBezTo>
                    <a:pt x="4037" y="5965"/>
                    <a:pt x="4059" y="5914"/>
                    <a:pt x="4030" y="5892"/>
                  </a:cubicBezTo>
                  <a:cubicBezTo>
                    <a:pt x="4015" y="5884"/>
                    <a:pt x="4015" y="5884"/>
                    <a:pt x="4015" y="5884"/>
                  </a:cubicBezTo>
                  <a:cubicBezTo>
                    <a:pt x="3986" y="5855"/>
                    <a:pt x="3942" y="5826"/>
                    <a:pt x="3949" y="5782"/>
                  </a:cubicBezTo>
                  <a:cubicBezTo>
                    <a:pt x="3964" y="5731"/>
                    <a:pt x="3964" y="5701"/>
                    <a:pt x="3949" y="5687"/>
                  </a:cubicBezTo>
                  <a:cubicBezTo>
                    <a:pt x="3942" y="5679"/>
                    <a:pt x="3934" y="5672"/>
                    <a:pt x="3920" y="5672"/>
                  </a:cubicBezTo>
                  <a:cubicBezTo>
                    <a:pt x="3912" y="5672"/>
                    <a:pt x="3898" y="5672"/>
                    <a:pt x="3890" y="5679"/>
                  </a:cubicBezTo>
                  <a:cubicBezTo>
                    <a:pt x="3861" y="5687"/>
                    <a:pt x="3839" y="5694"/>
                    <a:pt x="3810" y="5694"/>
                  </a:cubicBezTo>
                  <a:cubicBezTo>
                    <a:pt x="3759" y="5694"/>
                    <a:pt x="3722" y="5672"/>
                    <a:pt x="3707" y="5643"/>
                  </a:cubicBezTo>
                  <a:cubicBezTo>
                    <a:pt x="3700" y="5628"/>
                    <a:pt x="3707" y="5613"/>
                    <a:pt x="3722" y="5606"/>
                  </a:cubicBezTo>
                  <a:cubicBezTo>
                    <a:pt x="3722" y="5599"/>
                    <a:pt x="3729" y="5591"/>
                    <a:pt x="3729" y="5591"/>
                  </a:cubicBezTo>
                  <a:cubicBezTo>
                    <a:pt x="3722" y="5591"/>
                    <a:pt x="3714" y="5584"/>
                    <a:pt x="3671" y="5584"/>
                  </a:cubicBezTo>
                  <a:cubicBezTo>
                    <a:pt x="3619" y="5584"/>
                    <a:pt x="3590" y="5577"/>
                    <a:pt x="3575" y="5525"/>
                  </a:cubicBezTo>
                  <a:cubicBezTo>
                    <a:pt x="3568" y="5474"/>
                    <a:pt x="3553" y="5474"/>
                    <a:pt x="3553" y="5474"/>
                  </a:cubicBezTo>
                  <a:cubicBezTo>
                    <a:pt x="3553" y="5474"/>
                    <a:pt x="3546" y="5474"/>
                    <a:pt x="3531" y="5481"/>
                  </a:cubicBezTo>
                  <a:cubicBezTo>
                    <a:pt x="3517" y="5496"/>
                    <a:pt x="3480" y="5525"/>
                    <a:pt x="3436" y="5525"/>
                  </a:cubicBezTo>
                  <a:cubicBezTo>
                    <a:pt x="3407" y="5525"/>
                    <a:pt x="3378" y="5503"/>
                    <a:pt x="3363" y="5467"/>
                  </a:cubicBezTo>
                  <a:cubicBezTo>
                    <a:pt x="3348" y="5408"/>
                    <a:pt x="3333" y="5408"/>
                    <a:pt x="3326" y="5408"/>
                  </a:cubicBezTo>
                  <a:cubicBezTo>
                    <a:pt x="3319" y="5408"/>
                    <a:pt x="3304" y="5415"/>
                    <a:pt x="3297" y="5415"/>
                  </a:cubicBezTo>
                  <a:cubicBezTo>
                    <a:pt x="3282" y="5415"/>
                    <a:pt x="3282" y="5415"/>
                    <a:pt x="3275" y="5415"/>
                  </a:cubicBezTo>
                  <a:cubicBezTo>
                    <a:pt x="3224" y="5415"/>
                    <a:pt x="3180" y="5386"/>
                    <a:pt x="3158" y="5350"/>
                  </a:cubicBezTo>
                  <a:cubicBezTo>
                    <a:pt x="3150" y="5342"/>
                    <a:pt x="3143" y="5342"/>
                    <a:pt x="3143" y="5342"/>
                  </a:cubicBezTo>
                  <a:cubicBezTo>
                    <a:pt x="3136" y="5342"/>
                    <a:pt x="3136" y="5342"/>
                    <a:pt x="3128" y="5342"/>
                  </a:cubicBezTo>
                  <a:cubicBezTo>
                    <a:pt x="3121" y="5342"/>
                    <a:pt x="3114" y="5342"/>
                    <a:pt x="3114" y="5342"/>
                  </a:cubicBezTo>
                  <a:cubicBezTo>
                    <a:pt x="3092" y="5342"/>
                    <a:pt x="3084" y="5342"/>
                    <a:pt x="3070" y="5328"/>
                  </a:cubicBezTo>
                  <a:cubicBezTo>
                    <a:pt x="3055" y="5305"/>
                    <a:pt x="3055" y="5291"/>
                    <a:pt x="3055" y="5276"/>
                  </a:cubicBezTo>
                  <a:cubicBezTo>
                    <a:pt x="3055" y="5269"/>
                    <a:pt x="3055" y="5269"/>
                    <a:pt x="3055" y="5269"/>
                  </a:cubicBezTo>
                  <a:cubicBezTo>
                    <a:pt x="3055" y="5269"/>
                    <a:pt x="3055" y="5269"/>
                    <a:pt x="3048" y="5269"/>
                  </a:cubicBezTo>
                  <a:cubicBezTo>
                    <a:pt x="3019" y="5276"/>
                    <a:pt x="2996" y="5298"/>
                    <a:pt x="2967" y="5313"/>
                  </a:cubicBezTo>
                  <a:cubicBezTo>
                    <a:pt x="2945" y="5328"/>
                    <a:pt x="2916" y="5350"/>
                    <a:pt x="2887" y="5364"/>
                  </a:cubicBezTo>
                  <a:cubicBezTo>
                    <a:pt x="2864" y="5379"/>
                    <a:pt x="2864" y="5379"/>
                    <a:pt x="2864" y="5379"/>
                  </a:cubicBezTo>
                  <a:cubicBezTo>
                    <a:pt x="2828" y="5393"/>
                    <a:pt x="2806" y="5408"/>
                    <a:pt x="2777" y="5408"/>
                  </a:cubicBezTo>
                  <a:cubicBezTo>
                    <a:pt x="2755" y="5408"/>
                    <a:pt x="2733" y="5393"/>
                    <a:pt x="2711" y="5364"/>
                  </a:cubicBezTo>
                  <a:cubicBezTo>
                    <a:pt x="2696" y="5342"/>
                    <a:pt x="2674" y="5320"/>
                    <a:pt x="2659" y="5298"/>
                  </a:cubicBezTo>
                  <a:cubicBezTo>
                    <a:pt x="2637" y="5276"/>
                    <a:pt x="2623" y="5254"/>
                    <a:pt x="2608" y="5240"/>
                  </a:cubicBezTo>
                  <a:cubicBezTo>
                    <a:pt x="2608" y="5232"/>
                    <a:pt x="2601" y="5225"/>
                    <a:pt x="2586" y="5225"/>
                  </a:cubicBezTo>
                  <a:cubicBezTo>
                    <a:pt x="2579" y="5225"/>
                    <a:pt x="2571" y="5225"/>
                    <a:pt x="2571" y="5225"/>
                  </a:cubicBezTo>
                  <a:cubicBezTo>
                    <a:pt x="2564" y="5247"/>
                    <a:pt x="2557" y="5291"/>
                    <a:pt x="2520" y="5291"/>
                  </a:cubicBezTo>
                  <a:cubicBezTo>
                    <a:pt x="2520" y="5291"/>
                    <a:pt x="2513" y="5291"/>
                    <a:pt x="2505" y="5283"/>
                  </a:cubicBezTo>
                  <a:cubicBezTo>
                    <a:pt x="2469" y="5269"/>
                    <a:pt x="2330" y="5181"/>
                    <a:pt x="2330" y="5174"/>
                  </a:cubicBezTo>
                  <a:cubicBezTo>
                    <a:pt x="2322" y="5174"/>
                    <a:pt x="2286" y="5159"/>
                    <a:pt x="2264" y="5093"/>
                  </a:cubicBezTo>
                  <a:cubicBezTo>
                    <a:pt x="2249" y="5056"/>
                    <a:pt x="2220" y="5034"/>
                    <a:pt x="2198" y="5020"/>
                  </a:cubicBezTo>
                  <a:cubicBezTo>
                    <a:pt x="2176" y="5012"/>
                    <a:pt x="2161" y="4998"/>
                    <a:pt x="2154" y="4983"/>
                  </a:cubicBezTo>
                  <a:cubicBezTo>
                    <a:pt x="2146" y="4976"/>
                    <a:pt x="2139" y="4969"/>
                    <a:pt x="2124" y="4954"/>
                  </a:cubicBezTo>
                  <a:cubicBezTo>
                    <a:pt x="2095" y="4924"/>
                    <a:pt x="2059" y="4881"/>
                    <a:pt x="2051" y="4837"/>
                  </a:cubicBezTo>
                  <a:cubicBezTo>
                    <a:pt x="2029" y="4778"/>
                    <a:pt x="2029" y="4727"/>
                    <a:pt x="2073" y="4668"/>
                  </a:cubicBezTo>
                  <a:cubicBezTo>
                    <a:pt x="2102" y="4639"/>
                    <a:pt x="2117" y="4631"/>
                    <a:pt x="2139" y="4624"/>
                  </a:cubicBezTo>
                  <a:cubicBezTo>
                    <a:pt x="2146" y="4624"/>
                    <a:pt x="2154" y="4624"/>
                    <a:pt x="2161" y="4617"/>
                  </a:cubicBezTo>
                  <a:cubicBezTo>
                    <a:pt x="2169" y="4602"/>
                    <a:pt x="2146" y="4588"/>
                    <a:pt x="2139" y="4580"/>
                  </a:cubicBezTo>
                  <a:cubicBezTo>
                    <a:pt x="2124" y="4573"/>
                    <a:pt x="2110" y="4565"/>
                    <a:pt x="2102" y="4551"/>
                  </a:cubicBezTo>
                  <a:cubicBezTo>
                    <a:pt x="2066" y="4514"/>
                    <a:pt x="2073" y="4478"/>
                    <a:pt x="2088" y="4397"/>
                  </a:cubicBezTo>
                  <a:cubicBezTo>
                    <a:pt x="2088" y="4390"/>
                    <a:pt x="2088" y="4390"/>
                    <a:pt x="2088" y="4390"/>
                  </a:cubicBezTo>
                  <a:cubicBezTo>
                    <a:pt x="2102" y="4331"/>
                    <a:pt x="2124" y="4302"/>
                    <a:pt x="2146" y="4272"/>
                  </a:cubicBezTo>
                  <a:cubicBezTo>
                    <a:pt x="2161" y="4258"/>
                    <a:pt x="2176" y="4250"/>
                    <a:pt x="2176" y="4236"/>
                  </a:cubicBezTo>
                  <a:cubicBezTo>
                    <a:pt x="2183" y="4214"/>
                    <a:pt x="2176" y="4192"/>
                    <a:pt x="2169" y="4162"/>
                  </a:cubicBezTo>
                  <a:cubicBezTo>
                    <a:pt x="2161" y="4148"/>
                    <a:pt x="2154" y="4133"/>
                    <a:pt x="2146" y="4111"/>
                  </a:cubicBezTo>
                  <a:cubicBezTo>
                    <a:pt x="2139" y="4060"/>
                    <a:pt x="2132" y="3913"/>
                    <a:pt x="2169" y="3862"/>
                  </a:cubicBezTo>
                  <a:cubicBezTo>
                    <a:pt x="2212" y="3811"/>
                    <a:pt x="2234" y="3774"/>
                    <a:pt x="2212" y="3752"/>
                  </a:cubicBezTo>
                  <a:cubicBezTo>
                    <a:pt x="2205" y="3745"/>
                    <a:pt x="2198" y="3745"/>
                    <a:pt x="2190" y="3745"/>
                  </a:cubicBezTo>
                  <a:cubicBezTo>
                    <a:pt x="2183" y="3745"/>
                    <a:pt x="2176" y="3745"/>
                    <a:pt x="2176" y="3745"/>
                  </a:cubicBezTo>
                  <a:cubicBezTo>
                    <a:pt x="2161" y="3745"/>
                    <a:pt x="2154" y="3752"/>
                    <a:pt x="2146" y="3752"/>
                  </a:cubicBezTo>
                  <a:cubicBezTo>
                    <a:pt x="2132" y="3752"/>
                    <a:pt x="2117" y="3745"/>
                    <a:pt x="2110" y="3737"/>
                  </a:cubicBezTo>
                  <a:cubicBezTo>
                    <a:pt x="2073" y="3723"/>
                    <a:pt x="2073" y="3686"/>
                    <a:pt x="2066" y="3657"/>
                  </a:cubicBezTo>
                  <a:cubicBezTo>
                    <a:pt x="2066" y="3642"/>
                    <a:pt x="2059" y="3628"/>
                    <a:pt x="2059" y="3620"/>
                  </a:cubicBezTo>
                  <a:cubicBezTo>
                    <a:pt x="2051" y="3620"/>
                    <a:pt x="2044" y="3620"/>
                    <a:pt x="2044" y="3620"/>
                  </a:cubicBezTo>
                  <a:cubicBezTo>
                    <a:pt x="2037" y="3620"/>
                    <a:pt x="2029" y="3628"/>
                    <a:pt x="2014" y="3642"/>
                  </a:cubicBezTo>
                  <a:cubicBezTo>
                    <a:pt x="1956" y="3701"/>
                    <a:pt x="1927" y="3701"/>
                    <a:pt x="1919" y="3701"/>
                  </a:cubicBezTo>
                  <a:cubicBezTo>
                    <a:pt x="1912" y="3701"/>
                    <a:pt x="1890" y="3701"/>
                    <a:pt x="1883" y="3671"/>
                  </a:cubicBezTo>
                  <a:cubicBezTo>
                    <a:pt x="1883" y="3628"/>
                    <a:pt x="1890" y="3613"/>
                    <a:pt x="1905" y="3598"/>
                  </a:cubicBezTo>
                  <a:cubicBezTo>
                    <a:pt x="1905" y="3591"/>
                    <a:pt x="1912" y="3583"/>
                    <a:pt x="1912" y="3583"/>
                  </a:cubicBezTo>
                  <a:cubicBezTo>
                    <a:pt x="1912" y="3583"/>
                    <a:pt x="1883" y="3576"/>
                    <a:pt x="1861" y="3569"/>
                  </a:cubicBezTo>
                  <a:cubicBezTo>
                    <a:pt x="1839" y="3569"/>
                    <a:pt x="1839" y="3569"/>
                    <a:pt x="1839" y="3569"/>
                  </a:cubicBezTo>
                  <a:cubicBezTo>
                    <a:pt x="1846" y="3554"/>
                    <a:pt x="1846" y="3554"/>
                    <a:pt x="1846" y="3554"/>
                  </a:cubicBezTo>
                  <a:cubicBezTo>
                    <a:pt x="1846" y="3554"/>
                    <a:pt x="1853" y="3518"/>
                    <a:pt x="1868" y="3466"/>
                  </a:cubicBezTo>
                  <a:cubicBezTo>
                    <a:pt x="1875" y="3444"/>
                    <a:pt x="1875" y="3408"/>
                    <a:pt x="1875" y="3378"/>
                  </a:cubicBezTo>
                  <a:cubicBezTo>
                    <a:pt x="1875" y="3349"/>
                    <a:pt x="1875" y="3320"/>
                    <a:pt x="1890" y="3298"/>
                  </a:cubicBezTo>
                  <a:cubicBezTo>
                    <a:pt x="1897" y="3283"/>
                    <a:pt x="1919" y="3276"/>
                    <a:pt x="1934" y="3269"/>
                  </a:cubicBezTo>
                  <a:cubicBezTo>
                    <a:pt x="1949" y="3261"/>
                    <a:pt x="1971" y="3254"/>
                    <a:pt x="1971" y="3239"/>
                  </a:cubicBezTo>
                  <a:cubicBezTo>
                    <a:pt x="1978" y="3232"/>
                    <a:pt x="2022" y="3173"/>
                    <a:pt x="1971" y="3078"/>
                  </a:cubicBezTo>
                  <a:cubicBezTo>
                    <a:pt x="1963" y="3056"/>
                    <a:pt x="1956" y="3041"/>
                    <a:pt x="1949" y="3027"/>
                  </a:cubicBezTo>
                  <a:cubicBezTo>
                    <a:pt x="1919" y="2975"/>
                    <a:pt x="1897" y="2939"/>
                    <a:pt x="1919" y="2902"/>
                  </a:cubicBezTo>
                  <a:cubicBezTo>
                    <a:pt x="1934" y="2880"/>
                    <a:pt x="1934" y="2858"/>
                    <a:pt x="1919" y="2836"/>
                  </a:cubicBezTo>
                  <a:cubicBezTo>
                    <a:pt x="1919" y="2829"/>
                    <a:pt x="1912" y="2821"/>
                    <a:pt x="1912" y="2814"/>
                  </a:cubicBezTo>
                  <a:cubicBezTo>
                    <a:pt x="1905" y="2778"/>
                    <a:pt x="1927" y="2733"/>
                    <a:pt x="1985" y="2704"/>
                  </a:cubicBezTo>
                  <a:cubicBezTo>
                    <a:pt x="2014" y="2682"/>
                    <a:pt x="2007" y="2653"/>
                    <a:pt x="1993" y="2602"/>
                  </a:cubicBezTo>
                  <a:cubicBezTo>
                    <a:pt x="1971" y="2558"/>
                    <a:pt x="1897" y="2470"/>
                    <a:pt x="1875" y="2462"/>
                  </a:cubicBezTo>
                  <a:lnTo>
                    <a:pt x="1868" y="2462"/>
                  </a:lnTo>
                  <a:cubicBezTo>
                    <a:pt x="1861" y="2462"/>
                    <a:pt x="1861" y="2470"/>
                    <a:pt x="1853" y="2484"/>
                  </a:cubicBezTo>
                  <a:cubicBezTo>
                    <a:pt x="1839" y="2499"/>
                    <a:pt x="1831" y="2514"/>
                    <a:pt x="1802" y="2521"/>
                  </a:cubicBezTo>
                  <a:cubicBezTo>
                    <a:pt x="1795" y="2528"/>
                    <a:pt x="1795" y="2528"/>
                    <a:pt x="1788" y="2528"/>
                  </a:cubicBezTo>
                  <a:cubicBezTo>
                    <a:pt x="1758" y="2528"/>
                    <a:pt x="1751" y="2499"/>
                    <a:pt x="1743" y="2470"/>
                  </a:cubicBezTo>
                  <a:cubicBezTo>
                    <a:pt x="1743" y="2462"/>
                    <a:pt x="1736" y="2448"/>
                    <a:pt x="1736" y="2440"/>
                  </a:cubicBezTo>
                  <a:cubicBezTo>
                    <a:pt x="1729" y="2448"/>
                    <a:pt x="1714" y="2455"/>
                    <a:pt x="1692" y="2455"/>
                  </a:cubicBezTo>
                  <a:cubicBezTo>
                    <a:pt x="1685" y="2455"/>
                    <a:pt x="1685" y="2455"/>
                    <a:pt x="1678" y="2455"/>
                  </a:cubicBezTo>
                  <a:cubicBezTo>
                    <a:pt x="1648" y="2455"/>
                    <a:pt x="1648" y="2455"/>
                    <a:pt x="1648" y="2455"/>
                  </a:cubicBezTo>
                  <a:cubicBezTo>
                    <a:pt x="1612" y="2448"/>
                    <a:pt x="1575" y="2440"/>
                    <a:pt x="1546" y="2440"/>
                  </a:cubicBezTo>
                  <a:cubicBezTo>
                    <a:pt x="1538" y="2440"/>
                    <a:pt x="1531" y="2440"/>
                    <a:pt x="1531" y="2440"/>
                  </a:cubicBezTo>
                  <a:cubicBezTo>
                    <a:pt x="1516" y="2448"/>
                    <a:pt x="1487" y="2448"/>
                    <a:pt x="1450" y="2448"/>
                  </a:cubicBezTo>
                  <a:cubicBezTo>
                    <a:pt x="1421" y="2448"/>
                    <a:pt x="1362" y="2448"/>
                    <a:pt x="1319" y="2419"/>
                  </a:cubicBezTo>
                  <a:cubicBezTo>
                    <a:pt x="1289" y="2411"/>
                    <a:pt x="1260" y="2396"/>
                    <a:pt x="1238" y="2389"/>
                  </a:cubicBezTo>
                  <a:cubicBezTo>
                    <a:pt x="1194" y="2374"/>
                    <a:pt x="1164" y="2360"/>
                    <a:pt x="1150" y="2338"/>
                  </a:cubicBezTo>
                  <a:cubicBezTo>
                    <a:pt x="1128" y="2309"/>
                    <a:pt x="1150" y="2264"/>
                    <a:pt x="1164" y="2228"/>
                  </a:cubicBezTo>
                  <a:lnTo>
                    <a:pt x="1164" y="2221"/>
                  </a:lnTo>
                  <a:cubicBezTo>
                    <a:pt x="1164" y="2213"/>
                    <a:pt x="1150" y="2206"/>
                    <a:pt x="1135" y="2206"/>
                  </a:cubicBezTo>
                  <a:cubicBezTo>
                    <a:pt x="1128" y="2206"/>
                    <a:pt x="1121" y="2213"/>
                    <a:pt x="1113" y="2221"/>
                  </a:cubicBezTo>
                  <a:cubicBezTo>
                    <a:pt x="1106" y="2221"/>
                    <a:pt x="1099" y="2221"/>
                    <a:pt x="1084" y="2221"/>
                  </a:cubicBezTo>
                  <a:cubicBezTo>
                    <a:pt x="1047" y="2221"/>
                    <a:pt x="1025" y="2162"/>
                    <a:pt x="1018" y="2140"/>
                  </a:cubicBezTo>
                  <a:cubicBezTo>
                    <a:pt x="996" y="2111"/>
                    <a:pt x="981" y="2103"/>
                    <a:pt x="974" y="2103"/>
                  </a:cubicBezTo>
                  <a:cubicBezTo>
                    <a:pt x="959" y="2103"/>
                    <a:pt x="952" y="2111"/>
                    <a:pt x="938" y="2118"/>
                  </a:cubicBezTo>
                  <a:cubicBezTo>
                    <a:pt x="930" y="2118"/>
                    <a:pt x="930" y="2118"/>
                    <a:pt x="930" y="2118"/>
                  </a:cubicBezTo>
                  <a:cubicBezTo>
                    <a:pt x="908" y="2133"/>
                    <a:pt x="886" y="2147"/>
                    <a:pt x="871" y="2147"/>
                  </a:cubicBezTo>
                  <a:cubicBezTo>
                    <a:pt x="857" y="2147"/>
                    <a:pt x="835" y="2140"/>
                    <a:pt x="835" y="2103"/>
                  </a:cubicBezTo>
                  <a:cubicBezTo>
                    <a:pt x="828" y="2067"/>
                    <a:pt x="828" y="2067"/>
                    <a:pt x="791" y="2059"/>
                  </a:cubicBezTo>
                  <a:cubicBezTo>
                    <a:pt x="762" y="2052"/>
                    <a:pt x="747" y="2045"/>
                    <a:pt x="740" y="2030"/>
                  </a:cubicBezTo>
                  <a:cubicBezTo>
                    <a:pt x="732" y="2008"/>
                    <a:pt x="740" y="1986"/>
                    <a:pt x="747" y="1971"/>
                  </a:cubicBezTo>
                  <a:cubicBezTo>
                    <a:pt x="754" y="1964"/>
                    <a:pt x="754" y="1957"/>
                    <a:pt x="754" y="1950"/>
                  </a:cubicBezTo>
                  <a:cubicBezTo>
                    <a:pt x="747" y="1950"/>
                    <a:pt x="732" y="1942"/>
                    <a:pt x="710" y="1942"/>
                  </a:cubicBezTo>
                  <a:cubicBezTo>
                    <a:pt x="696" y="1942"/>
                    <a:pt x="696" y="1942"/>
                    <a:pt x="696" y="1942"/>
                  </a:cubicBezTo>
                  <a:cubicBezTo>
                    <a:pt x="681" y="1942"/>
                    <a:pt x="666" y="1942"/>
                    <a:pt x="652" y="1942"/>
                  </a:cubicBezTo>
                  <a:cubicBezTo>
                    <a:pt x="637" y="1950"/>
                    <a:pt x="622" y="1950"/>
                    <a:pt x="600" y="1950"/>
                  </a:cubicBezTo>
                  <a:cubicBezTo>
                    <a:pt x="586" y="1950"/>
                    <a:pt x="578" y="1950"/>
                    <a:pt x="564" y="1950"/>
                  </a:cubicBezTo>
                  <a:cubicBezTo>
                    <a:pt x="527" y="1942"/>
                    <a:pt x="498" y="1920"/>
                    <a:pt x="469" y="1905"/>
                  </a:cubicBezTo>
                  <a:cubicBezTo>
                    <a:pt x="447" y="1891"/>
                    <a:pt x="417" y="1869"/>
                    <a:pt x="388" y="1862"/>
                  </a:cubicBezTo>
                  <a:cubicBezTo>
                    <a:pt x="381" y="1854"/>
                    <a:pt x="366" y="1854"/>
                    <a:pt x="351" y="1854"/>
                  </a:cubicBezTo>
                  <a:cubicBezTo>
                    <a:pt x="322" y="1854"/>
                    <a:pt x="285" y="1869"/>
                    <a:pt x="263" y="1883"/>
                  </a:cubicBezTo>
                  <a:cubicBezTo>
                    <a:pt x="249" y="1891"/>
                    <a:pt x="241" y="1891"/>
                    <a:pt x="234" y="1898"/>
                  </a:cubicBezTo>
                  <a:cubicBezTo>
                    <a:pt x="212" y="1905"/>
                    <a:pt x="197" y="1905"/>
                    <a:pt x="183" y="1905"/>
                  </a:cubicBezTo>
                  <a:cubicBezTo>
                    <a:pt x="146" y="1905"/>
                    <a:pt x="117" y="1891"/>
                    <a:pt x="88" y="1854"/>
                  </a:cubicBezTo>
                  <a:cubicBezTo>
                    <a:pt x="21" y="1781"/>
                    <a:pt x="0" y="1730"/>
                    <a:pt x="7" y="1708"/>
                  </a:cubicBezTo>
                  <a:cubicBezTo>
                    <a:pt x="7" y="1708"/>
                    <a:pt x="7" y="1700"/>
                    <a:pt x="14" y="1700"/>
                  </a:cubicBezTo>
                  <a:cubicBezTo>
                    <a:pt x="0" y="1693"/>
                    <a:pt x="0" y="1693"/>
                    <a:pt x="0" y="1693"/>
                  </a:cubicBezTo>
                  <a:cubicBezTo>
                    <a:pt x="43" y="1686"/>
                    <a:pt x="43" y="1686"/>
                    <a:pt x="43" y="1686"/>
                  </a:cubicBezTo>
                  <a:cubicBezTo>
                    <a:pt x="212" y="1686"/>
                    <a:pt x="212" y="1686"/>
                    <a:pt x="212" y="1686"/>
                  </a:cubicBezTo>
                  <a:cubicBezTo>
                    <a:pt x="241" y="1686"/>
                    <a:pt x="249" y="1678"/>
                    <a:pt x="256" y="1656"/>
                  </a:cubicBezTo>
                  <a:cubicBezTo>
                    <a:pt x="263" y="1620"/>
                    <a:pt x="300" y="1598"/>
                    <a:pt x="351" y="1598"/>
                  </a:cubicBezTo>
                  <a:cubicBezTo>
                    <a:pt x="366" y="1598"/>
                    <a:pt x="373" y="1598"/>
                    <a:pt x="388" y="1605"/>
                  </a:cubicBezTo>
                  <a:cubicBezTo>
                    <a:pt x="432" y="1605"/>
                    <a:pt x="461" y="1627"/>
                    <a:pt x="490" y="1642"/>
                  </a:cubicBezTo>
                  <a:cubicBezTo>
                    <a:pt x="512" y="1649"/>
                    <a:pt x="527" y="1664"/>
                    <a:pt x="534" y="1664"/>
                  </a:cubicBezTo>
                  <a:cubicBezTo>
                    <a:pt x="549" y="1634"/>
                    <a:pt x="549" y="1627"/>
                    <a:pt x="556" y="1576"/>
                  </a:cubicBezTo>
                  <a:cubicBezTo>
                    <a:pt x="556" y="1561"/>
                    <a:pt x="556" y="1561"/>
                    <a:pt x="556" y="1561"/>
                  </a:cubicBezTo>
                  <a:cubicBezTo>
                    <a:pt x="564" y="1546"/>
                    <a:pt x="556" y="1524"/>
                    <a:pt x="549" y="1510"/>
                  </a:cubicBezTo>
                  <a:cubicBezTo>
                    <a:pt x="534" y="1488"/>
                    <a:pt x="527" y="1451"/>
                    <a:pt x="556" y="1414"/>
                  </a:cubicBezTo>
                  <a:cubicBezTo>
                    <a:pt x="600" y="1356"/>
                    <a:pt x="630" y="1327"/>
                    <a:pt x="681" y="1297"/>
                  </a:cubicBezTo>
                  <a:cubicBezTo>
                    <a:pt x="688" y="1290"/>
                    <a:pt x="703" y="1283"/>
                    <a:pt x="710" y="1275"/>
                  </a:cubicBezTo>
                  <a:cubicBezTo>
                    <a:pt x="732" y="1253"/>
                    <a:pt x="762" y="1231"/>
                    <a:pt x="791" y="1231"/>
                  </a:cubicBezTo>
                  <a:cubicBezTo>
                    <a:pt x="806" y="1231"/>
                    <a:pt x="813" y="1231"/>
                    <a:pt x="828" y="1239"/>
                  </a:cubicBezTo>
                  <a:cubicBezTo>
                    <a:pt x="842" y="1246"/>
                    <a:pt x="864" y="1253"/>
                    <a:pt x="879" y="1268"/>
                  </a:cubicBezTo>
                  <a:cubicBezTo>
                    <a:pt x="915" y="1283"/>
                    <a:pt x="952" y="1305"/>
                    <a:pt x="974" y="1305"/>
                  </a:cubicBezTo>
                  <a:cubicBezTo>
                    <a:pt x="981" y="1305"/>
                    <a:pt x="989" y="1305"/>
                    <a:pt x="989" y="1297"/>
                  </a:cubicBezTo>
                  <a:cubicBezTo>
                    <a:pt x="1011" y="1290"/>
                    <a:pt x="1025" y="1283"/>
                    <a:pt x="1047" y="1275"/>
                  </a:cubicBezTo>
                  <a:cubicBezTo>
                    <a:pt x="1069" y="1268"/>
                    <a:pt x="1091" y="1261"/>
                    <a:pt x="1099" y="1246"/>
                  </a:cubicBezTo>
                  <a:cubicBezTo>
                    <a:pt x="1113" y="1217"/>
                    <a:pt x="1128" y="1202"/>
                    <a:pt x="1150" y="1187"/>
                  </a:cubicBezTo>
                  <a:cubicBezTo>
                    <a:pt x="1164" y="1180"/>
                    <a:pt x="1179" y="1165"/>
                    <a:pt x="1194" y="1158"/>
                  </a:cubicBezTo>
                  <a:cubicBezTo>
                    <a:pt x="1201" y="1151"/>
                    <a:pt x="1209" y="1143"/>
                    <a:pt x="1216" y="1136"/>
                  </a:cubicBezTo>
                  <a:cubicBezTo>
                    <a:pt x="1245" y="1114"/>
                    <a:pt x="1267" y="1092"/>
                    <a:pt x="1289" y="1092"/>
                  </a:cubicBezTo>
                  <a:cubicBezTo>
                    <a:pt x="1304" y="1092"/>
                    <a:pt x="1311" y="1100"/>
                    <a:pt x="1326" y="1107"/>
                  </a:cubicBezTo>
                  <a:cubicBezTo>
                    <a:pt x="1333" y="1107"/>
                    <a:pt x="1333" y="1114"/>
                    <a:pt x="1340" y="1114"/>
                  </a:cubicBezTo>
                  <a:cubicBezTo>
                    <a:pt x="1355" y="1114"/>
                    <a:pt x="1362" y="1100"/>
                    <a:pt x="1370" y="1085"/>
                  </a:cubicBezTo>
                  <a:cubicBezTo>
                    <a:pt x="1370" y="1078"/>
                    <a:pt x="1370" y="1078"/>
                    <a:pt x="1370" y="1070"/>
                  </a:cubicBezTo>
                  <a:cubicBezTo>
                    <a:pt x="1377" y="1048"/>
                    <a:pt x="1384" y="1041"/>
                    <a:pt x="1428" y="1033"/>
                  </a:cubicBezTo>
                  <a:cubicBezTo>
                    <a:pt x="1472" y="1026"/>
                    <a:pt x="1472" y="946"/>
                    <a:pt x="1472" y="924"/>
                  </a:cubicBezTo>
                  <a:cubicBezTo>
                    <a:pt x="1472" y="909"/>
                    <a:pt x="1472" y="909"/>
                    <a:pt x="1472" y="909"/>
                  </a:cubicBezTo>
                  <a:cubicBezTo>
                    <a:pt x="1480" y="909"/>
                    <a:pt x="1480" y="909"/>
                    <a:pt x="1480" y="909"/>
                  </a:cubicBezTo>
                  <a:cubicBezTo>
                    <a:pt x="1487" y="902"/>
                    <a:pt x="1531" y="894"/>
                    <a:pt x="1538" y="858"/>
                  </a:cubicBezTo>
                  <a:cubicBezTo>
                    <a:pt x="1538" y="843"/>
                    <a:pt x="1546" y="814"/>
                    <a:pt x="1568" y="814"/>
                  </a:cubicBezTo>
                  <a:cubicBezTo>
                    <a:pt x="1575" y="814"/>
                    <a:pt x="1582" y="828"/>
                    <a:pt x="1604" y="843"/>
                  </a:cubicBezTo>
                  <a:cubicBezTo>
                    <a:pt x="1604" y="850"/>
                    <a:pt x="1612" y="858"/>
                    <a:pt x="1626" y="865"/>
                  </a:cubicBezTo>
                  <a:cubicBezTo>
                    <a:pt x="1641" y="880"/>
                    <a:pt x="1648" y="887"/>
                    <a:pt x="1663" y="887"/>
                  </a:cubicBezTo>
                  <a:cubicBezTo>
                    <a:pt x="1678" y="887"/>
                    <a:pt x="1700" y="880"/>
                    <a:pt x="1714" y="865"/>
                  </a:cubicBezTo>
                  <a:cubicBezTo>
                    <a:pt x="1736" y="850"/>
                    <a:pt x="1780" y="821"/>
                    <a:pt x="1831" y="821"/>
                  </a:cubicBezTo>
                  <a:cubicBezTo>
                    <a:pt x="1839" y="821"/>
                    <a:pt x="1846" y="821"/>
                    <a:pt x="1853" y="821"/>
                  </a:cubicBezTo>
                  <a:cubicBezTo>
                    <a:pt x="1883" y="828"/>
                    <a:pt x="1897" y="843"/>
                    <a:pt x="1905" y="865"/>
                  </a:cubicBezTo>
                  <a:cubicBezTo>
                    <a:pt x="1912" y="872"/>
                    <a:pt x="1919" y="887"/>
                    <a:pt x="1934" y="887"/>
                  </a:cubicBezTo>
                  <a:cubicBezTo>
                    <a:pt x="1949" y="902"/>
                    <a:pt x="1971" y="902"/>
                    <a:pt x="1993" y="902"/>
                  </a:cubicBezTo>
                  <a:cubicBezTo>
                    <a:pt x="2014" y="902"/>
                    <a:pt x="2029" y="902"/>
                    <a:pt x="2059" y="909"/>
                  </a:cubicBezTo>
                  <a:cubicBezTo>
                    <a:pt x="2132" y="916"/>
                    <a:pt x="2249" y="1033"/>
                    <a:pt x="2264" y="1048"/>
                  </a:cubicBezTo>
                  <a:cubicBezTo>
                    <a:pt x="2271" y="1055"/>
                    <a:pt x="2278" y="1070"/>
                    <a:pt x="2286" y="1092"/>
                  </a:cubicBezTo>
                  <a:cubicBezTo>
                    <a:pt x="2308" y="1121"/>
                    <a:pt x="2322" y="1151"/>
                    <a:pt x="2352" y="1151"/>
                  </a:cubicBezTo>
                  <a:cubicBezTo>
                    <a:pt x="2359" y="1151"/>
                    <a:pt x="2366" y="1143"/>
                    <a:pt x="2374" y="1143"/>
                  </a:cubicBezTo>
                  <a:cubicBezTo>
                    <a:pt x="2396" y="1136"/>
                    <a:pt x="2418" y="1129"/>
                    <a:pt x="2432" y="1121"/>
                  </a:cubicBezTo>
                  <a:cubicBezTo>
                    <a:pt x="2462" y="1114"/>
                    <a:pt x="2483" y="1107"/>
                    <a:pt x="2513" y="1107"/>
                  </a:cubicBezTo>
                  <a:cubicBezTo>
                    <a:pt x="2528" y="1107"/>
                    <a:pt x="2535" y="1107"/>
                    <a:pt x="2550" y="1107"/>
                  </a:cubicBezTo>
                  <a:cubicBezTo>
                    <a:pt x="2564" y="1114"/>
                    <a:pt x="2571" y="1114"/>
                    <a:pt x="2586" y="1121"/>
                  </a:cubicBezTo>
                  <a:cubicBezTo>
                    <a:pt x="2601" y="1129"/>
                    <a:pt x="2615" y="1129"/>
                    <a:pt x="2630" y="1129"/>
                  </a:cubicBezTo>
                  <a:cubicBezTo>
                    <a:pt x="2645" y="1129"/>
                    <a:pt x="2659" y="1129"/>
                    <a:pt x="2674" y="1121"/>
                  </a:cubicBezTo>
                  <a:cubicBezTo>
                    <a:pt x="2696" y="1114"/>
                    <a:pt x="2711" y="1107"/>
                    <a:pt x="2725" y="1107"/>
                  </a:cubicBezTo>
                  <a:cubicBezTo>
                    <a:pt x="2747" y="1107"/>
                    <a:pt x="2769" y="1121"/>
                    <a:pt x="2777" y="1136"/>
                  </a:cubicBezTo>
                  <a:cubicBezTo>
                    <a:pt x="2791" y="1151"/>
                    <a:pt x="2799" y="1165"/>
                    <a:pt x="2791" y="1187"/>
                  </a:cubicBezTo>
                  <a:cubicBezTo>
                    <a:pt x="2791" y="1195"/>
                    <a:pt x="2791" y="1209"/>
                    <a:pt x="2799" y="1217"/>
                  </a:cubicBezTo>
                  <a:cubicBezTo>
                    <a:pt x="2806" y="1224"/>
                    <a:pt x="2813" y="1224"/>
                    <a:pt x="2828" y="1224"/>
                  </a:cubicBezTo>
                  <a:cubicBezTo>
                    <a:pt x="2835" y="1224"/>
                    <a:pt x="2850" y="1224"/>
                    <a:pt x="2857" y="1217"/>
                  </a:cubicBezTo>
                  <a:cubicBezTo>
                    <a:pt x="2864" y="1217"/>
                    <a:pt x="2872" y="1217"/>
                    <a:pt x="2879" y="1217"/>
                  </a:cubicBezTo>
                  <a:cubicBezTo>
                    <a:pt x="2909" y="1217"/>
                    <a:pt x="2931" y="1246"/>
                    <a:pt x="2938" y="1268"/>
                  </a:cubicBezTo>
                  <a:cubicBezTo>
                    <a:pt x="2952" y="1283"/>
                    <a:pt x="2960" y="1297"/>
                    <a:pt x="2974" y="1305"/>
                  </a:cubicBezTo>
                  <a:cubicBezTo>
                    <a:pt x="2989" y="1319"/>
                    <a:pt x="2989" y="1319"/>
                    <a:pt x="2989" y="1319"/>
                  </a:cubicBezTo>
                  <a:cubicBezTo>
                    <a:pt x="3011" y="1327"/>
                    <a:pt x="3019" y="1334"/>
                    <a:pt x="3033" y="1334"/>
                  </a:cubicBezTo>
                  <a:cubicBezTo>
                    <a:pt x="3040" y="1334"/>
                    <a:pt x="3040" y="1334"/>
                    <a:pt x="3048" y="1334"/>
                  </a:cubicBezTo>
                  <a:cubicBezTo>
                    <a:pt x="3084" y="1312"/>
                    <a:pt x="3180" y="1305"/>
                    <a:pt x="3187" y="1305"/>
                  </a:cubicBezTo>
                  <a:cubicBezTo>
                    <a:pt x="3194" y="1305"/>
                    <a:pt x="3194" y="1305"/>
                    <a:pt x="3194" y="1305"/>
                  </a:cubicBezTo>
                  <a:cubicBezTo>
                    <a:pt x="3209" y="1319"/>
                    <a:pt x="3224" y="1327"/>
                    <a:pt x="3245" y="1327"/>
                  </a:cubicBezTo>
                  <a:cubicBezTo>
                    <a:pt x="3260" y="1327"/>
                    <a:pt x="3268" y="1327"/>
                    <a:pt x="3282" y="1319"/>
                  </a:cubicBezTo>
                  <a:cubicBezTo>
                    <a:pt x="3304" y="1319"/>
                    <a:pt x="3326" y="1297"/>
                    <a:pt x="3341" y="1290"/>
                  </a:cubicBezTo>
                  <a:cubicBezTo>
                    <a:pt x="3355" y="1275"/>
                    <a:pt x="3370" y="1268"/>
                    <a:pt x="3385" y="1268"/>
                  </a:cubicBezTo>
                  <a:cubicBezTo>
                    <a:pt x="3392" y="1268"/>
                    <a:pt x="3400" y="1268"/>
                    <a:pt x="3407" y="1283"/>
                  </a:cubicBezTo>
                  <a:cubicBezTo>
                    <a:pt x="3407" y="1297"/>
                    <a:pt x="3407" y="1312"/>
                    <a:pt x="3400" y="1327"/>
                  </a:cubicBezTo>
                  <a:cubicBezTo>
                    <a:pt x="3392" y="1349"/>
                    <a:pt x="3392" y="1371"/>
                    <a:pt x="3392" y="1378"/>
                  </a:cubicBezTo>
                  <a:cubicBezTo>
                    <a:pt x="3400" y="1378"/>
                    <a:pt x="3400" y="1378"/>
                    <a:pt x="3407" y="1378"/>
                  </a:cubicBezTo>
                  <a:cubicBezTo>
                    <a:pt x="3451" y="1378"/>
                    <a:pt x="3451" y="1378"/>
                    <a:pt x="3473" y="1349"/>
                  </a:cubicBezTo>
                  <a:cubicBezTo>
                    <a:pt x="3487" y="1327"/>
                    <a:pt x="3487" y="1327"/>
                    <a:pt x="3487" y="1327"/>
                  </a:cubicBezTo>
                  <a:cubicBezTo>
                    <a:pt x="3517" y="1290"/>
                    <a:pt x="3531" y="1283"/>
                    <a:pt x="3553" y="1268"/>
                  </a:cubicBezTo>
                  <a:cubicBezTo>
                    <a:pt x="3568" y="1261"/>
                    <a:pt x="3575" y="1261"/>
                    <a:pt x="3590" y="1246"/>
                  </a:cubicBezTo>
                  <a:cubicBezTo>
                    <a:pt x="3627" y="1224"/>
                    <a:pt x="3627" y="1209"/>
                    <a:pt x="3641" y="1187"/>
                  </a:cubicBezTo>
                  <a:cubicBezTo>
                    <a:pt x="3641" y="1180"/>
                    <a:pt x="3649" y="1165"/>
                    <a:pt x="3656" y="1151"/>
                  </a:cubicBezTo>
                  <a:cubicBezTo>
                    <a:pt x="3663" y="1136"/>
                    <a:pt x="3714" y="1063"/>
                    <a:pt x="3759" y="1063"/>
                  </a:cubicBezTo>
                  <a:cubicBezTo>
                    <a:pt x="3773" y="1063"/>
                    <a:pt x="3780" y="1063"/>
                    <a:pt x="3788" y="1070"/>
                  </a:cubicBezTo>
                  <a:cubicBezTo>
                    <a:pt x="3810" y="1085"/>
                    <a:pt x="3817" y="1107"/>
                    <a:pt x="3824" y="1121"/>
                  </a:cubicBezTo>
                  <a:cubicBezTo>
                    <a:pt x="3839" y="1151"/>
                    <a:pt x="3846" y="1158"/>
                    <a:pt x="3854" y="1158"/>
                  </a:cubicBezTo>
                  <a:cubicBezTo>
                    <a:pt x="3876" y="1158"/>
                    <a:pt x="3876" y="1158"/>
                    <a:pt x="3876" y="1158"/>
                  </a:cubicBezTo>
                  <a:cubicBezTo>
                    <a:pt x="3898" y="1158"/>
                    <a:pt x="3905" y="1158"/>
                    <a:pt x="3912" y="1114"/>
                  </a:cubicBezTo>
                  <a:cubicBezTo>
                    <a:pt x="3920" y="1041"/>
                    <a:pt x="3927" y="1019"/>
                    <a:pt x="3993" y="990"/>
                  </a:cubicBezTo>
                  <a:cubicBezTo>
                    <a:pt x="4008" y="982"/>
                    <a:pt x="4022" y="975"/>
                    <a:pt x="4037" y="968"/>
                  </a:cubicBezTo>
                  <a:cubicBezTo>
                    <a:pt x="4059" y="960"/>
                    <a:pt x="4081" y="946"/>
                    <a:pt x="4095" y="946"/>
                  </a:cubicBezTo>
                  <a:cubicBezTo>
                    <a:pt x="4110" y="946"/>
                    <a:pt x="4125" y="953"/>
                    <a:pt x="4140" y="968"/>
                  </a:cubicBezTo>
                  <a:cubicBezTo>
                    <a:pt x="4154" y="990"/>
                    <a:pt x="4161" y="1004"/>
                    <a:pt x="4169" y="1026"/>
                  </a:cubicBezTo>
                  <a:cubicBezTo>
                    <a:pt x="4183" y="1048"/>
                    <a:pt x="4191" y="1070"/>
                    <a:pt x="4205" y="1070"/>
                  </a:cubicBezTo>
                  <a:cubicBezTo>
                    <a:pt x="4235" y="1063"/>
                    <a:pt x="4235" y="1063"/>
                    <a:pt x="4242" y="1048"/>
                  </a:cubicBezTo>
                  <a:cubicBezTo>
                    <a:pt x="4242" y="1033"/>
                    <a:pt x="4250" y="1019"/>
                    <a:pt x="4257" y="997"/>
                  </a:cubicBezTo>
                  <a:cubicBezTo>
                    <a:pt x="4271" y="975"/>
                    <a:pt x="4279" y="953"/>
                    <a:pt x="4279" y="938"/>
                  </a:cubicBezTo>
                  <a:cubicBezTo>
                    <a:pt x="4286" y="916"/>
                    <a:pt x="4286" y="887"/>
                    <a:pt x="4323" y="887"/>
                  </a:cubicBezTo>
                  <a:cubicBezTo>
                    <a:pt x="4323" y="887"/>
                    <a:pt x="4330" y="887"/>
                    <a:pt x="4337" y="887"/>
                  </a:cubicBezTo>
                  <a:cubicBezTo>
                    <a:pt x="4352" y="894"/>
                    <a:pt x="4359" y="894"/>
                    <a:pt x="4367" y="894"/>
                  </a:cubicBezTo>
                  <a:cubicBezTo>
                    <a:pt x="4374" y="902"/>
                    <a:pt x="4381" y="902"/>
                    <a:pt x="4381" y="902"/>
                  </a:cubicBezTo>
                  <a:cubicBezTo>
                    <a:pt x="4389" y="902"/>
                    <a:pt x="4396" y="894"/>
                    <a:pt x="4403" y="872"/>
                  </a:cubicBezTo>
                  <a:cubicBezTo>
                    <a:pt x="4411" y="858"/>
                    <a:pt x="4418" y="836"/>
                    <a:pt x="4425" y="821"/>
                  </a:cubicBezTo>
                  <a:cubicBezTo>
                    <a:pt x="4447" y="784"/>
                    <a:pt x="4469" y="740"/>
                    <a:pt x="4462" y="711"/>
                  </a:cubicBezTo>
                  <a:cubicBezTo>
                    <a:pt x="4455" y="667"/>
                    <a:pt x="4440" y="587"/>
                    <a:pt x="4491" y="543"/>
                  </a:cubicBezTo>
                  <a:cubicBezTo>
                    <a:pt x="4506" y="535"/>
                    <a:pt x="4513" y="521"/>
                    <a:pt x="4528" y="513"/>
                  </a:cubicBezTo>
                  <a:cubicBezTo>
                    <a:pt x="4543" y="499"/>
                    <a:pt x="4557" y="484"/>
                    <a:pt x="4594" y="469"/>
                  </a:cubicBezTo>
                  <a:cubicBezTo>
                    <a:pt x="4616" y="462"/>
                    <a:pt x="4616" y="455"/>
                    <a:pt x="4631" y="433"/>
                  </a:cubicBezTo>
                  <a:cubicBezTo>
                    <a:pt x="4645" y="418"/>
                    <a:pt x="4660" y="389"/>
                    <a:pt x="4689" y="359"/>
                  </a:cubicBezTo>
                  <a:cubicBezTo>
                    <a:pt x="4748" y="279"/>
                    <a:pt x="4755" y="279"/>
                    <a:pt x="4806" y="271"/>
                  </a:cubicBezTo>
                  <a:cubicBezTo>
                    <a:pt x="4850" y="264"/>
                    <a:pt x="4850" y="264"/>
                    <a:pt x="4850" y="264"/>
                  </a:cubicBezTo>
                  <a:cubicBezTo>
                    <a:pt x="4894" y="257"/>
                    <a:pt x="4924" y="257"/>
                    <a:pt x="4953" y="228"/>
                  </a:cubicBezTo>
                  <a:cubicBezTo>
                    <a:pt x="4960" y="220"/>
                    <a:pt x="4960" y="220"/>
                    <a:pt x="4960" y="220"/>
                  </a:cubicBezTo>
                  <a:cubicBezTo>
                    <a:pt x="4960" y="213"/>
                    <a:pt x="4945" y="205"/>
                    <a:pt x="4938" y="198"/>
                  </a:cubicBezTo>
                  <a:cubicBezTo>
                    <a:pt x="4931" y="191"/>
                    <a:pt x="4916" y="183"/>
                    <a:pt x="4909" y="176"/>
                  </a:cubicBezTo>
                  <a:cubicBezTo>
                    <a:pt x="4865" y="132"/>
                    <a:pt x="4865" y="103"/>
                    <a:pt x="4887" y="37"/>
                  </a:cubicBezTo>
                  <a:cubicBezTo>
                    <a:pt x="4902" y="15"/>
                    <a:pt x="4916" y="0"/>
                    <a:pt x="4931" y="0"/>
                  </a:cubicBezTo>
                  <a:cubicBezTo>
                    <a:pt x="4960" y="0"/>
                    <a:pt x="4990" y="30"/>
                    <a:pt x="5012" y="59"/>
                  </a:cubicBezTo>
                  <a:cubicBezTo>
                    <a:pt x="5012" y="66"/>
                    <a:pt x="5012" y="66"/>
                    <a:pt x="5012" y="66"/>
                  </a:cubicBezTo>
                  <a:cubicBezTo>
                    <a:pt x="5041" y="118"/>
                    <a:pt x="5048" y="125"/>
                    <a:pt x="5092" y="132"/>
                  </a:cubicBezTo>
                  <a:cubicBezTo>
                    <a:pt x="5136" y="140"/>
                    <a:pt x="5143" y="169"/>
                    <a:pt x="5151" y="198"/>
                  </a:cubicBezTo>
                  <a:cubicBezTo>
                    <a:pt x="5158" y="205"/>
                    <a:pt x="5165" y="220"/>
                    <a:pt x="5173" y="235"/>
                  </a:cubicBezTo>
                  <a:cubicBezTo>
                    <a:pt x="5187" y="257"/>
                    <a:pt x="5202" y="293"/>
                    <a:pt x="5209" y="323"/>
                  </a:cubicBezTo>
                  <a:cubicBezTo>
                    <a:pt x="5217" y="337"/>
                    <a:pt x="5224" y="359"/>
                    <a:pt x="5231" y="367"/>
                  </a:cubicBezTo>
                  <a:cubicBezTo>
                    <a:pt x="5246" y="396"/>
                    <a:pt x="5261" y="411"/>
                    <a:pt x="5275" y="411"/>
                  </a:cubicBezTo>
                  <a:cubicBezTo>
                    <a:pt x="5283" y="411"/>
                    <a:pt x="5297" y="411"/>
                    <a:pt x="5305" y="403"/>
                  </a:cubicBezTo>
                  <a:cubicBezTo>
                    <a:pt x="5319" y="396"/>
                    <a:pt x="5334" y="389"/>
                    <a:pt x="5341" y="381"/>
                  </a:cubicBezTo>
                  <a:cubicBezTo>
                    <a:pt x="5363" y="367"/>
                    <a:pt x="5378" y="352"/>
                    <a:pt x="5400" y="352"/>
                  </a:cubicBezTo>
                  <a:cubicBezTo>
                    <a:pt x="5407" y="352"/>
                    <a:pt x="5422" y="359"/>
                    <a:pt x="5429" y="367"/>
                  </a:cubicBezTo>
                  <a:cubicBezTo>
                    <a:pt x="5444" y="374"/>
                    <a:pt x="5451" y="389"/>
                    <a:pt x="5459" y="396"/>
                  </a:cubicBezTo>
                  <a:cubicBezTo>
                    <a:pt x="5473" y="411"/>
                    <a:pt x="5473" y="418"/>
                    <a:pt x="5488" y="418"/>
                  </a:cubicBezTo>
                  <a:cubicBezTo>
                    <a:pt x="5488" y="418"/>
                    <a:pt x="5495" y="418"/>
                    <a:pt x="5502" y="411"/>
                  </a:cubicBezTo>
                  <a:cubicBezTo>
                    <a:pt x="5546" y="396"/>
                    <a:pt x="5546" y="396"/>
                    <a:pt x="5590" y="367"/>
                  </a:cubicBezTo>
                  <a:cubicBezTo>
                    <a:pt x="5605" y="352"/>
                    <a:pt x="5605" y="352"/>
                    <a:pt x="5605" y="352"/>
                  </a:cubicBezTo>
                  <a:cubicBezTo>
                    <a:pt x="5620" y="337"/>
                    <a:pt x="5634" y="330"/>
                    <a:pt x="5649" y="330"/>
                  </a:cubicBezTo>
                  <a:cubicBezTo>
                    <a:pt x="5664" y="330"/>
                    <a:pt x="5671" y="337"/>
                    <a:pt x="5693" y="345"/>
                  </a:cubicBezTo>
                  <a:cubicBezTo>
                    <a:pt x="5708" y="359"/>
                    <a:pt x="5737" y="359"/>
                    <a:pt x="5766" y="359"/>
                  </a:cubicBezTo>
                  <a:cubicBezTo>
                    <a:pt x="5788" y="359"/>
                    <a:pt x="5810" y="359"/>
                    <a:pt x="5825" y="352"/>
                  </a:cubicBezTo>
                  <a:cubicBezTo>
                    <a:pt x="5832" y="352"/>
                    <a:pt x="5832" y="352"/>
                    <a:pt x="5840" y="352"/>
                  </a:cubicBezTo>
                  <a:cubicBezTo>
                    <a:pt x="5847" y="352"/>
                    <a:pt x="5862" y="352"/>
                    <a:pt x="5869" y="367"/>
                  </a:cubicBezTo>
                  <a:cubicBezTo>
                    <a:pt x="5876" y="381"/>
                    <a:pt x="5883" y="411"/>
                    <a:pt x="5876" y="447"/>
                  </a:cubicBezTo>
                  <a:cubicBezTo>
                    <a:pt x="5876" y="462"/>
                    <a:pt x="5883" y="484"/>
                    <a:pt x="5883" y="499"/>
                  </a:cubicBezTo>
                  <a:cubicBezTo>
                    <a:pt x="5898" y="543"/>
                    <a:pt x="5913" y="601"/>
                    <a:pt x="5847" y="645"/>
                  </a:cubicBezTo>
                  <a:cubicBezTo>
                    <a:pt x="5766" y="704"/>
                    <a:pt x="5700" y="784"/>
                    <a:pt x="5671" y="828"/>
                  </a:cubicBezTo>
                  <a:cubicBezTo>
                    <a:pt x="5664" y="843"/>
                    <a:pt x="5642" y="872"/>
                    <a:pt x="5649" y="887"/>
                  </a:cubicBezTo>
                  <a:cubicBezTo>
                    <a:pt x="5656" y="894"/>
                    <a:pt x="5671" y="902"/>
                    <a:pt x="5693" y="909"/>
                  </a:cubicBezTo>
                  <a:cubicBezTo>
                    <a:pt x="5730" y="909"/>
                    <a:pt x="5752" y="909"/>
                    <a:pt x="5766" y="909"/>
                  </a:cubicBezTo>
                  <a:cubicBezTo>
                    <a:pt x="5803" y="909"/>
                    <a:pt x="5832" y="909"/>
                    <a:pt x="5869" y="924"/>
                  </a:cubicBezTo>
                  <a:cubicBezTo>
                    <a:pt x="5883" y="924"/>
                    <a:pt x="5891" y="931"/>
                    <a:pt x="5898" y="931"/>
                  </a:cubicBezTo>
                  <a:cubicBezTo>
                    <a:pt x="5905" y="931"/>
                    <a:pt x="5905" y="931"/>
                    <a:pt x="5920" y="909"/>
                  </a:cubicBezTo>
                  <a:cubicBezTo>
                    <a:pt x="5920" y="902"/>
                    <a:pt x="5935" y="894"/>
                    <a:pt x="5942" y="880"/>
                  </a:cubicBezTo>
                  <a:cubicBezTo>
                    <a:pt x="5993" y="814"/>
                    <a:pt x="6001" y="814"/>
                    <a:pt x="6074" y="755"/>
                  </a:cubicBezTo>
                  <a:cubicBezTo>
                    <a:pt x="6103" y="733"/>
                    <a:pt x="6118" y="711"/>
                    <a:pt x="6125" y="696"/>
                  </a:cubicBezTo>
                  <a:cubicBezTo>
                    <a:pt x="6140" y="667"/>
                    <a:pt x="6155" y="652"/>
                    <a:pt x="6213" y="652"/>
                  </a:cubicBezTo>
                  <a:cubicBezTo>
                    <a:pt x="6228" y="652"/>
                    <a:pt x="6228" y="652"/>
                    <a:pt x="6228" y="652"/>
                  </a:cubicBezTo>
                  <a:cubicBezTo>
                    <a:pt x="6228" y="667"/>
                    <a:pt x="6228" y="667"/>
                    <a:pt x="6228" y="667"/>
                  </a:cubicBezTo>
                  <a:cubicBezTo>
                    <a:pt x="6228" y="711"/>
                    <a:pt x="6243" y="770"/>
                    <a:pt x="6294" y="814"/>
                  </a:cubicBezTo>
                  <a:cubicBezTo>
                    <a:pt x="6316" y="828"/>
                    <a:pt x="6323" y="850"/>
                    <a:pt x="6323" y="872"/>
                  </a:cubicBezTo>
                  <a:cubicBezTo>
                    <a:pt x="6331" y="931"/>
                    <a:pt x="6294" y="990"/>
                    <a:pt x="6257" y="1026"/>
                  </a:cubicBezTo>
                  <a:cubicBezTo>
                    <a:pt x="6206" y="1092"/>
                    <a:pt x="6199" y="1121"/>
                    <a:pt x="6206" y="1187"/>
                  </a:cubicBezTo>
                  <a:cubicBezTo>
                    <a:pt x="6221" y="1253"/>
                    <a:pt x="6228" y="1414"/>
                    <a:pt x="6228" y="1480"/>
                  </a:cubicBezTo>
                  <a:cubicBezTo>
                    <a:pt x="6228" y="1546"/>
                    <a:pt x="6155" y="1642"/>
                    <a:pt x="6103" y="1700"/>
                  </a:cubicBezTo>
                  <a:cubicBezTo>
                    <a:pt x="6081" y="1730"/>
                    <a:pt x="6081" y="1730"/>
                    <a:pt x="6081" y="1730"/>
                  </a:cubicBezTo>
                  <a:cubicBezTo>
                    <a:pt x="6045" y="1773"/>
                    <a:pt x="5964" y="1832"/>
                    <a:pt x="5847" y="1913"/>
                  </a:cubicBezTo>
                  <a:cubicBezTo>
                    <a:pt x="5803" y="1942"/>
                    <a:pt x="5803" y="2001"/>
                    <a:pt x="5840" y="2089"/>
                  </a:cubicBezTo>
                  <a:cubicBezTo>
                    <a:pt x="5869" y="2140"/>
                    <a:pt x="5854" y="2169"/>
                    <a:pt x="5840" y="2206"/>
                  </a:cubicBezTo>
                  <a:cubicBezTo>
                    <a:pt x="5832" y="2228"/>
                    <a:pt x="5817" y="2257"/>
                    <a:pt x="5810" y="2287"/>
                  </a:cubicBezTo>
                  <a:cubicBezTo>
                    <a:pt x="5803" y="2309"/>
                    <a:pt x="5810" y="2316"/>
                    <a:pt x="5817" y="2331"/>
                  </a:cubicBezTo>
                  <a:cubicBezTo>
                    <a:pt x="5832" y="2352"/>
                    <a:pt x="5876" y="2360"/>
                    <a:pt x="5935" y="2360"/>
                  </a:cubicBezTo>
                  <a:cubicBezTo>
                    <a:pt x="5950" y="2360"/>
                    <a:pt x="5950" y="2360"/>
                    <a:pt x="5950" y="2360"/>
                  </a:cubicBezTo>
                  <a:cubicBezTo>
                    <a:pt x="5964" y="2360"/>
                    <a:pt x="5964" y="2360"/>
                    <a:pt x="5964" y="2360"/>
                  </a:cubicBezTo>
                  <a:cubicBezTo>
                    <a:pt x="5964" y="2367"/>
                    <a:pt x="5964" y="2367"/>
                    <a:pt x="5964" y="2367"/>
                  </a:cubicBezTo>
                  <a:cubicBezTo>
                    <a:pt x="5964" y="2367"/>
                    <a:pt x="6030" y="2455"/>
                    <a:pt x="6118" y="2499"/>
                  </a:cubicBezTo>
                  <a:cubicBezTo>
                    <a:pt x="6162" y="2521"/>
                    <a:pt x="6191" y="2543"/>
                    <a:pt x="6213" y="2558"/>
                  </a:cubicBezTo>
                  <a:cubicBezTo>
                    <a:pt x="6243" y="2580"/>
                    <a:pt x="6264" y="2602"/>
                    <a:pt x="6308" y="2609"/>
                  </a:cubicBezTo>
                  <a:cubicBezTo>
                    <a:pt x="6367" y="2631"/>
                    <a:pt x="6382" y="2668"/>
                    <a:pt x="6404" y="2719"/>
                  </a:cubicBezTo>
                  <a:cubicBezTo>
                    <a:pt x="6411" y="2748"/>
                    <a:pt x="6426" y="2778"/>
                    <a:pt x="6440" y="2814"/>
                  </a:cubicBezTo>
                  <a:cubicBezTo>
                    <a:pt x="6477" y="2873"/>
                    <a:pt x="6572" y="2909"/>
                    <a:pt x="6653" y="2939"/>
                  </a:cubicBezTo>
                  <a:cubicBezTo>
                    <a:pt x="6697" y="2953"/>
                    <a:pt x="6733" y="2968"/>
                    <a:pt x="6755" y="2990"/>
                  </a:cubicBezTo>
                  <a:cubicBezTo>
                    <a:pt x="6799" y="3019"/>
                    <a:pt x="6902" y="3107"/>
                    <a:pt x="6895" y="3159"/>
                  </a:cubicBezTo>
                  <a:cubicBezTo>
                    <a:pt x="6895" y="3173"/>
                    <a:pt x="6895" y="3188"/>
                    <a:pt x="6880" y="3195"/>
                  </a:cubicBezTo>
                  <a:cubicBezTo>
                    <a:pt x="6843" y="3224"/>
                    <a:pt x="6829" y="3290"/>
                    <a:pt x="6851" y="3356"/>
                  </a:cubicBezTo>
                  <a:cubicBezTo>
                    <a:pt x="6858" y="3371"/>
                    <a:pt x="6858" y="3378"/>
                    <a:pt x="6865" y="3386"/>
                  </a:cubicBezTo>
                  <a:cubicBezTo>
                    <a:pt x="6880" y="3437"/>
                    <a:pt x="6895" y="3466"/>
                    <a:pt x="6836" y="3532"/>
                  </a:cubicBezTo>
                  <a:cubicBezTo>
                    <a:pt x="6821" y="3547"/>
                    <a:pt x="6814" y="3562"/>
                    <a:pt x="6799" y="3576"/>
                  </a:cubicBezTo>
                  <a:cubicBezTo>
                    <a:pt x="6770" y="3613"/>
                    <a:pt x="6748" y="3635"/>
                    <a:pt x="6719" y="3701"/>
                  </a:cubicBezTo>
                  <a:cubicBezTo>
                    <a:pt x="6697" y="3745"/>
                    <a:pt x="6712" y="3759"/>
                    <a:pt x="6733" y="3789"/>
                  </a:cubicBezTo>
                  <a:cubicBezTo>
                    <a:pt x="6748" y="3811"/>
                    <a:pt x="6770" y="3840"/>
                    <a:pt x="6770" y="3884"/>
                  </a:cubicBezTo>
                  <a:cubicBezTo>
                    <a:pt x="6777" y="3935"/>
                    <a:pt x="6799" y="3979"/>
                    <a:pt x="6814" y="4016"/>
                  </a:cubicBezTo>
                  <a:cubicBezTo>
                    <a:pt x="6829" y="4045"/>
                    <a:pt x="6836" y="4074"/>
                    <a:pt x="6843" y="4096"/>
                  </a:cubicBezTo>
                  <a:cubicBezTo>
                    <a:pt x="6851" y="4133"/>
                    <a:pt x="6953" y="4148"/>
                    <a:pt x="7012" y="4162"/>
                  </a:cubicBezTo>
                  <a:cubicBezTo>
                    <a:pt x="7026" y="4162"/>
                    <a:pt x="7034" y="4162"/>
                    <a:pt x="7041" y="4162"/>
                  </a:cubicBezTo>
                  <a:cubicBezTo>
                    <a:pt x="7078" y="4170"/>
                    <a:pt x="7114" y="4199"/>
                    <a:pt x="7129" y="4243"/>
                  </a:cubicBezTo>
                  <a:cubicBezTo>
                    <a:pt x="7144" y="4280"/>
                    <a:pt x="7151" y="4316"/>
                    <a:pt x="7136" y="4338"/>
                  </a:cubicBezTo>
                  <a:cubicBezTo>
                    <a:pt x="7122" y="4353"/>
                    <a:pt x="7114" y="4360"/>
                    <a:pt x="7100" y="4368"/>
                  </a:cubicBezTo>
                  <a:cubicBezTo>
                    <a:pt x="7093" y="4375"/>
                    <a:pt x="7085" y="4382"/>
                    <a:pt x="7093" y="4390"/>
                  </a:cubicBezTo>
                  <a:cubicBezTo>
                    <a:pt x="7100" y="4412"/>
                    <a:pt x="7122" y="4419"/>
                    <a:pt x="7136" y="4426"/>
                  </a:cubicBezTo>
                  <a:cubicBezTo>
                    <a:pt x="7144" y="4426"/>
                    <a:pt x="7151" y="4426"/>
                    <a:pt x="7158" y="4433"/>
                  </a:cubicBezTo>
                  <a:cubicBezTo>
                    <a:pt x="7158" y="4448"/>
                    <a:pt x="7158" y="4463"/>
                    <a:pt x="7122" y="4514"/>
                  </a:cubicBezTo>
                  <a:cubicBezTo>
                    <a:pt x="7085" y="4573"/>
                    <a:pt x="7122" y="4646"/>
                    <a:pt x="7246" y="4734"/>
                  </a:cubicBezTo>
                  <a:cubicBezTo>
                    <a:pt x="7334" y="4800"/>
                    <a:pt x="7261" y="4924"/>
                    <a:pt x="7217" y="5005"/>
                  </a:cubicBezTo>
                  <a:cubicBezTo>
                    <a:pt x="7217" y="5012"/>
                    <a:pt x="7210" y="5027"/>
                    <a:pt x="7202" y="5034"/>
                  </a:cubicBezTo>
                  <a:cubicBezTo>
                    <a:pt x="7181" y="5086"/>
                    <a:pt x="7188" y="5108"/>
                    <a:pt x="7195" y="5159"/>
                  </a:cubicBezTo>
                  <a:cubicBezTo>
                    <a:pt x="7195" y="5174"/>
                    <a:pt x="7202" y="5188"/>
                    <a:pt x="7202" y="5210"/>
                  </a:cubicBezTo>
                  <a:cubicBezTo>
                    <a:pt x="7217" y="5298"/>
                    <a:pt x="7122" y="5430"/>
                    <a:pt x="7063" y="5496"/>
                  </a:cubicBezTo>
                  <a:cubicBezTo>
                    <a:pt x="6997" y="5562"/>
                    <a:pt x="6983" y="5577"/>
                    <a:pt x="7019" y="5643"/>
                  </a:cubicBezTo>
                  <a:cubicBezTo>
                    <a:pt x="7041" y="5679"/>
                    <a:pt x="7063" y="5701"/>
                    <a:pt x="7085" y="5723"/>
                  </a:cubicBezTo>
                  <a:cubicBezTo>
                    <a:pt x="7114" y="5752"/>
                    <a:pt x="7144" y="5782"/>
                    <a:pt x="7158" y="5840"/>
                  </a:cubicBezTo>
                  <a:cubicBezTo>
                    <a:pt x="7158" y="5848"/>
                    <a:pt x="7158" y="5848"/>
                    <a:pt x="7158" y="5848"/>
                  </a:cubicBezTo>
                  <a:cubicBezTo>
                    <a:pt x="7181" y="5936"/>
                    <a:pt x="7195" y="5980"/>
                    <a:pt x="7276" y="6002"/>
                  </a:cubicBezTo>
                  <a:cubicBezTo>
                    <a:pt x="7349" y="6016"/>
                    <a:pt x="7356" y="6068"/>
                    <a:pt x="7364" y="6126"/>
                  </a:cubicBezTo>
                  <a:cubicBezTo>
                    <a:pt x="7371" y="6148"/>
                    <a:pt x="7378" y="6178"/>
                    <a:pt x="7386" y="6207"/>
                  </a:cubicBezTo>
                  <a:cubicBezTo>
                    <a:pt x="7422" y="6309"/>
                    <a:pt x="7422" y="6324"/>
                    <a:pt x="7386" y="6375"/>
                  </a:cubicBezTo>
                  <a:cubicBezTo>
                    <a:pt x="7356" y="6412"/>
                    <a:pt x="7312" y="6449"/>
                    <a:pt x="7290" y="6471"/>
                  </a:cubicBezTo>
                  <a:cubicBezTo>
                    <a:pt x="7320" y="6493"/>
                    <a:pt x="7320" y="6493"/>
                    <a:pt x="7320" y="6493"/>
                  </a:cubicBezTo>
                  <a:cubicBezTo>
                    <a:pt x="7298" y="6500"/>
                    <a:pt x="7298" y="6500"/>
                    <a:pt x="7298" y="6500"/>
                  </a:cubicBezTo>
                  <a:cubicBezTo>
                    <a:pt x="7239" y="6522"/>
                    <a:pt x="7202" y="6537"/>
                    <a:pt x="7188" y="6544"/>
                  </a:cubicBezTo>
                  <a:cubicBezTo>
                    <a:pt x="7181" y="6551"/>
                    <a:pt x="7181" y="6551"/>
                    <a:pt x="7166" y="6551"/>
                  </a:cubicBezTo>
                  <a:cubicBezTo>
                    <a:pt x="7129" y="6551"/>
                    <a:pt x="7049" y="6493"/>
                    <a:pt x="7034" y="6449"/>
                  </a:cubicBezTo>
                  <a:cubicBezTo>
                    <a:pt x="7026" y="6434"/>
                    <a:pt x="7012" y="6427"/>
                    <a:pt x="7005" y="6427"/>
                  </a:cubicBezTo>
                  <a:cubicBezTo>
                    <a:pt x="6990" y="6427"/>
                    <a:pt x="6975" y="6434"/>
                    <a:pt x="6961" y="6456"/>
                  </a:cubicBezTo>
                  <a:cubicBezTo>
                    <a:pt x="6953" y="6478"/>
                    <a:pt x="6946" y="6485"/>
                    <a:pt x="6946" y="6500"/>
                  </a:cubicBezTo>
                  <a:cubicBezTo>
                    <a:pt x="6946" y="6507"/>
                    <a:pt x="6946" y="6522"/>
                    <a:pt x="6924" y="6522"/>
                  </a:cubicBezTo>
                  <a:cubicBezTo>
                    <a:pt x="6917" y="6522"/>
                    <a:pt x="6917" y="6522"/>
                    <a:pt x="6909" y="6522"/>
                  </a:cubicBezTo>
                  <a:cubicBezTo>
                    <a:pt x="6895" y="6522"/>
                    <a:pt x="6880" y="6514"/>
                    <a:pt x="6873" y="6514"/>
                  </a:cubicBezTo>
                  <a:cubicBezTo>
                    <a:pt x="6851" y="6514"/>
                    <a:pt x="6821" y="6522"/>
                    <a:pt x="6770" y="6544"/>
                  </a:cubicBezTo>
                  <a:cubicBezTo>
                    <a:pt x="6741" y="6559"/>
                    <a:pt x="6726" y="6566"/>
                    <a:pt x="6719" y="6566"/>
                  </a:cubicBezTo>
                  <a:cubicBezTo>
                    <a:pt x="6697" y="6581"/>
                    <a:pt x="6697" y="6581"/>
                    <a:pt x="6645" y="6588"/>
                  </a:cubicBezTo>
                  <a:cubicBezTo>
                    <a:pt x="6616" y="6595"/>
                    <a:pt x="6609" y="6602"/>
                    <a:pt x="6602" y="6624"/>
                  </a:cubicBezTo>
                  <a:cubicBezTo>
                    <a:pt x="6602" y="6639"/>
                    <a:pt x="6594" y="6661"/>
                    <a:pt x="6565" y="6690"/>
                  </a:cubicBezTo>
                  <a:cubicBezTo>
                    <a:pt x="6536" y="6712"/>
                    <a:pt x="6528" y="6727"/>
                    <a:pt x="6521" y="6734"/>
                  </a:cubicBezTo>
                  <a:cubicBezTo>
                    <a:pt x="6521" y="6734"/>
                    <a:pt x="6514" y="6749"/>
                    <a:pt x="6506" y="6749"/>
                  </a:cubicBezTo>
                  <a:cubicBezTo>
                    <a:pt x="6499" y="6749"/>
                    <a:pt x="6492" y="6742"/>
                    <a:pt x="6484" y="6734"/>
                  </a:cubicBezTo>
                  <a:cubicBezTo>
                    <a:pt x="6484" y="6727"/>
                    <a:pt x="6484" y="6727"/>
                    <a:pt x="6484" y="6727"/>
                  </a:cubicBezTo>
                  <a:cubicBezTo>
                    <a:pt x="6470" y="6720"/>
                    <a:pt x="6462" y="6705"/>
                    <a:pt x="6462" y="6698"/>
                  </a:cubicBezTo>
                  <a:cubicBezTo>
                    <a:pt x="6455" y="6676"/>
                    <a:pt x="6455" y="6676"/>
                    <a:pt x="6433" y="6676"/>
                  </a:cubicBezTo>
                  <a:cubicBezTo>
                    <a:pt x="6382" y="6676"/>
                    <a:pt x="6316" y="6676"/>
                    <a:pt x="6279" y="6639"/>
                  </a:cubicBezTo>
                  <a:cubicBezTo>
                    <a:pt x="6272" y="6632"/>
                    <a:pt x="6257" y="6624"/>
                    <a:pt x="6243" y="6624"/>
                  </a:cubicBezTo>
                  <a:cubicBezTo>
                    <a:pt x="6199" y="6624"/>
                    <a:pt x="6140" y="6647"/>
                    <a:pt x="6103" y="6654"/>
                  </a:cubicBezTo>
                  <a:cubicBezTo>
                    <a:pt x="6081" y="6669"/>
                    <a:pt x="6074" y="6683"/>
                    <a:pt x="6067" y="6720"/>
                  </a:cubicBezTo>
                  <a:cubicBezTo>
                    <a:pt x="6059" y="6742"/>
                    <a:pt x="6052" y="6764"/>
                    <a:pt x="6037" y="6786"/>
                  </a:cubicBezTo>
                  <a:cubicBezTo>
                    <a:pt x="6030" y="6808"/>
                    <a:pt x="6023" y="6822"/>
                    <a:pt x="6015" y="6830"/>
                  </a:cubicBezTo>
                  <a:cubicBezTo>
                    <a:pt x="6008" y="6859"/>
                    <a:pt x="6001" y="6874"/>
                    <a:pt x="5964" y="6888"/>
                  </a:cubicBezTo>
                  <a:cubicBezTo>
                    <a:pt x="5942" y="6896"/>
                    <a:pt x="5942" y="6903"/>
                    <a:pt x="5957" y="6947"/>
                  </a:cubicBezTo>
                  <a:cubicBezTo>
                    <a:pt x="5964" y="6962"/>
                    <a:pt x="5971" y="6983"/>
                    <a:pt x="5971" y="7005"/>
                  </a:cubicBezTo>
                  <a:cubicBezTo>
                    <a:pt x="5979" y="7064"/>
                    <a:pt x="5957" y="7093"/>
                    <a:pt x="5935" y="7130"/>
                  </a:cubicBezTo>
                  <a:cubicBezTo>
                    <a:pt x="5927" y="7145"/>
                    <a:pt x="5920" y="7159"/>
                    <a:pt x="5913" y="7174"/>
                  </a:cubicBezTo>
                  <a:cubicBezTo>
                    <a:pt x="5891" y="7218"/>
                    <a:pt x="5862" y="7225"/>
                    <a:pt x="5854" y="7225"/>
                  </a:cubicBezTo>
                  <a:cubicBezTo>
                    <a:pt x="5825" y="7225"/>
                    <a:pt x="5803" y="7203"/>
                    <a:pt x="5803" y="7167"/>
                  </a:cubicBezTo>
                  <a:cubicBezTo>
                    <a:pt x="5803" y="7152"/>
                    <a:pt x="5803" y="7152"/>
                    <a:pt x="5795" y="7152"/>
                  </a:cubicBezTo>
                  <a:cubicBezTo>
                    <a:pt x="5788" y="7152"/>
                    <a:pt x="5774" y="7152"/>
                    <a:pt x="5744" y="7174"/>
                  </a:cubicBezTo>
                  <a:cubicBezTo>
                    <a:pt x="5708" y="7196"/>
                    <a:pt x="5686" y="7203"/>
                    <a:pt x="5642" y="7211"/>
                  </a:cubicBezTo>
                  <a:cubicBezTo>
                    <a:pt x="5620" y="7211"/>
                    <a:pt x="5598" y="7218"/>
                    <a:pt x="5561" y="7225"/>
                  </a:cubicBezTo>
                  <a:cubicBezTo>
                    <a:pt x="5532" y="7233"/>
                    <a:pt x="5510" y="7240"/>
                    <a:pt x="5488" y="7240"/>
                  </a:cubicBezTo>
                  <a:cubicBezTo>
                    <a:pt x="5444" y="7255"/>
                    <a:pt x="5407" y="7262"/>
                    <a:pt x="5349" y="7284"/>
                  </a:cubicBezTo>
                  <a:cubicBezTo>
                    <a:pt x="5326" y="7291"/>
                    <a:pt x="5305" y="7299"/>
                    <a:pt x="5275" y="7299"/>
                  </a:cubicBezTo>
                </a:path>
              </a:pathLst>
            </a:custGeom>
            <a:solidFill>
              <a:schemeClr val="accent2"/>
            </a:solidFill>
            <a:ln w="38100" cmpd="sng">
              <a:solidFill>
                <a:schemeClr val="bg1"/>
              </a:solidFill>
              <a:round/>
              <a:headEnd/>
              <a:tailEnd/>
            </a:ln>
          </p:spPr>
          <p:txBody>
            <a:bodyPr wrap="none" anchor="ctr"/>
            <a:lstStyle/>
            <a:p>
              <a:endParaRPr lang="en-US" dirty="0">
                <a:latin typeface="Arial Regular" charset="0"/>
              </a:endParaRPr>
            </a:p>
          </p:txBody>
        </p:sp>
        <p:sp>
          <p:nvSpPr>
            <p:cNvPr id="21" name="Freeform 20"/>
            <p:cNvSpPr>
              <a:spLocks noChangeArrowheads="1"/>
            </p:cNvSpPr>
            <p:nvPr/>
          </p:nvSpPr>
          <p:spPr bwMode="auto">
            <a:xfrm>
              <a:off x="7619993" y="4378228"/>
              <a:ext cx="2870828" cy="2785104"/>
            </a:xfrm>
            <a:custGeom>
              <a:avLst/>
              <a:gdLst>
                <a:gd name="T0" fmla="*/ 5532 w 7468"/>
                <a:gd name="T1" fmla="*/ 439 h 7328"/>
                <a:gd name="T2" fmla="*/ 5928 w 7468"/>
                <a:gd name="T3" fmla="*/ 960 h 7328"/>
                <a:gd name="T4" fmla="*/ 5965 w 7468"/>
                <a:gd name="T5" fmla="*/ 2388 h 7328"/>
                <a:gd name="T6" fmla="*/ 7071 w 7468"/>
                <a:gd name="T7" fmla="*/ 4191 h 7328"/>
                <a:gd name="T8" fmla="*/ 7298 w 7468"/>
                <a:gd name="T9" fmla="*/ 6030 h 7328"/>
                <a:gd name="T10" fmla="*/ 6903 w 7468"/>
                <a:gd name="T11" fmla="*/ 6514 h 7328"/>
                <a:gd name="T12" fmla="*/ 5987 w 7468"/>
                <a:gd name="T13" fmla="*/ 7019 h 7328"/>
                <a:gd name="T14" fmla="*/ 4697 w 7468"/>
                <a:gd name="T15" fmla="*/ 7100 h 7328"/>
                <a:gd name="T16" fmla="*/ 4177 w 7468"/>
                <a:gd name="T17" fmla="*/ 6946 h 7328"/>
                <a:gd name="T18" fmla="*/ 3869 w 7468"/>
                <a:gd name="T19" fmla="*/ 6455 h 7328"/>
                <a:gd name="T20" fmla="*/ 3620 w 7468"/>
                <a:gd name="T21" fmla="*/ 5532 h 7328"/>
                <a:gd name="T22" fmla="*/ 3092 w 7468"/>
                <a:gd name="T23" fmla="*/ 5268 h 7328"/>
                <a:gd name="T24" fmla="*/ 2199 w 7468"/>
                <a:gd name="T25" fmla="*/ 4990 h 7328"/>
                <a:gd name="T26" fmla="*/ 2147 w 7468"/>
                <a:gd name="T27" fmla="*/ 3737 h 7328"/>
                <a:gd name="T28" fmla="*/ 1964 w 7468"/>
                <a:gd name="T29" fmla="*/ 2923 h 7328"/>
                <a:gd name="T30" fmla="*/ 1576 w 7468"/>
                <a:gd name="T31" fmla="*/ 2440 h 7328"/>
                <a:gd name="T32" fmla="*/ 901 w 7468"/>
                <a:gd name="T33" fmla="*/ 2147 h 7328"/>
                <a:gd name="T34" fmla="*/ 257 w 7468"/>
                <a:gd name="T35" fmla="*/ 1897 h 7328"/>
                <a:gd name="T36" fmla="*/ 579 w 7468"/>
                <a:gd name="T37" fmla="*/ 1685 h 7328"/>
                <a:gd name="T38" fmla="*/ 1370 w 7468"/>
                <a:gd name="T39" fmla="*/ 1143 h 7328"/>
                <a:gd name="T40" fmla="*/ 2081 w 7468"/>
                <a:gd name="T41" fmla="*/ 938 h 7328"/>
                <a:gd name="T42" fmla="*/ 2909 w 7468"/>
                <a:gd name="T43" fmla="*/ 1245 h 7328"/>
                <a:gd name="T44" fmla="*/ 3701 w 7468"/>
                <a:gd name="T45" fmla="*/ 1172 h 7328"/>
                <a:gd name="T46" fmla="*/ 4353 w 7468"/>
                <a:gd name="T47" fmla="*/ 916 h 7328"/>
                <a:gd name="T48" fmla="*/ 4961 w 7468"/>
                <a:gd name="T49" fmla="*/ 29 h 7328"/>
                <a:gd name="T50" fmla="*/ 4704 w 7468"/>
                <a:gd name="T51" fmla="*/ 366 h 7328"/>
                <a:gd name="T52" fmla="*/ 4294 w 7468"/>
                <a:gd name="T53" fmla="*/ 945 h 7328"/>
                <a:gd name="T54" fmla="*/ 3913 w 7468"/>
                <a:gd name="T55" fmla="*/ 1157 h 7328"/>
                <a:gd name="T56" fmla="*/ 3488 w 7468"/>
                <a:gd name="T57" fmla="*/ 1355 h 7328"/>
                <a:gd name="T58" fmla="*/ 3063 w 7468"/>
                <a:gd name="T59" fmla="*/ 1333 h 7328"/>
                <a:gd name="T60" fmla="*/ 2660 w 7468"/>
                <a:gd name="T61" fmla="*/ 1128 h 7328"/>
                <a:gd name="T62" fmla="*/ 1949 w 7468"/>
                <a:gd name="T63" fmla="*/ 872 h 7328"/>
                <a:gd name="T64" fmla="*/ 1458 w 7468"/>
                <a:gd name="T65" fmla="*/ 1033 h 7328"/>
                <a:gd name="T66" fmla="*/ 1004 w 7468"/>
                <a:gd name="T67" fmla="*/ 1304 h 7328"/>
                <a:gd name="T68" fmla="*/ 418 w 7468"/>
                <a:gd name="T69" fmla="*/ 1604 h 7328"/>
                <a:gd name="T70" fmla="*/ 271 w 7468"/>
                <a:gd name="T71" fmla="*/ 1927 h 7328"/>
                <a:gd name="T72" fmla="*/ 762 w 7468"/>
                <a:gd name="T73" fmla="*/ 1978 h 7328"/>
                <a:gd name="T74" fmla="*/ 1151 w 7468"/>
                <a:gd name="T75" fmla="*/ 2242 h 7328"/>
                <a:gd name="T76" fmla="*/ 1759 w 7468"/>
                <a:gd name="T77" fmla="*/ 2476 h 7328"/>
                <a:gd name="T78" fmla="*/ 1986 w 7468"/>
                <a:gd name="T79" fmla="*/ 3099 h 7328"/>
                <a:gd name="T80" fmla="*/ 2052 w 7468"/>
                <a:gd name="T81" fmla="*/ 3671 h 7328"/>
                <a:gd name="T82" fmla="*/ 2184 w 7468"/>
                <a:gd name="T83" fmla="*/ 4184 h 7328"/>
                <a:gd name="T84" fmla="*/ 2169 w 7468"/>
                <a:gd name="T85" fmla="*/ 5012 h 7328"/>
                <a:gd name="T86" fmla="*/ 2902 w 7468"/>
                <a:gd name="T87" fmla="*/ 5400 h 7328"/>
                <a:gd name="T88" fmla="*/ 3327 w 7468"/>
                <a:gd name="T89" fmla="*/ 5444 h 7328"/>
                <a:gd name="T90" fmla="*/ 3950 w 7468"/>
                <a:gd name="T91" fmla="*/ 5701 h 7328"/>
                <a:gd name="T92" fmla="*/ 3825 w 7468"/>
                <a:gd name="T93" fmla="*/ 6455 h 7328"/>
                <a:gd name="T94" fmla="*/ 4140 w 7468"/>
                <a:gd name="T95" fmla="*/ 6748 h 7328"/>
                <a:gd name="T96" fmla="*/ 4316 w 7468"/>
                <a:gd name="T97" fmla="*/ 7313 h 7328"/>
                <a:gd name="T98" fmla="*/ 4851 w 7468"/>
                <a:gd name="T99" fmla="*/ 7210 h 7328"/>
                <a:gd name="T100" fmla="*/ 5782 w 7468"/>
                <a:gd name="T101" fmla="*/ 7203 h 7328"/>
                <a:gd name="T102" fmla="*/ 6111 w 7468"/>
                <a:gd name="T103" fmla="*/ 6734 h 7328"/>
                <a:gd name="T104" fmla="*/ 6646 w 7468"/>
                <a:gd name="T105" fmla="*/ 6646 h 7328"/>
                <a:gd name="T106" fmla="*/ 7225 w 7468"/>
                <a:gd name="T107" fmla="*/ 6573 h 7328"/>
                <a:gd name="T108" fmla="*/ 7108 w 7468"/>
                <a:gd name="T109" fmla="*/ 5517 h 7328"/>
                <a:gd name="T110" fmla="*/ 7144 w 7468"/>
                <a:gd name="T111" fmla="*/ 4389 h 7328"/>
                <a:gd name="T112" fmla="*/ 6910 w 7468"/>
                <a:gd name="T113" fmla="*/ 3392 h 7328"/>
                <a:gd name="T114" fmla="*/ 6001 w 7468"/>
                <a:gd name="T115" fmla="*/ 2359 h 7328"/>
                <a:gd name="T116" fmla="*/ 6302 w 7468"/>
                <a:gd name="T117" fmla="*/ 1047 h 7328"/>
                <a:gd name="T118" fmla="*/ 5804 w 7468"/>
                <a:gd name="T119" fmla="*/ 908 h 7328"/>
                <a:gd name="T120" fmla="*/ 5679 w 7468"/>
                <a:gd name="T121" fmla="*/ 329 h 7328"/>
                <a:gd name="T122" fmla="*/ 5254 w 7468"/>
                <a:gd name="T123" fmla="*/ 329 h 7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8" h="7328">
                  <a:moveTo>
                    <a:pt x="4961" y="29"/>
                  </a:moveTo>
                  <a:lnTo>
                    <a:pt x="4961" y="29"/>
                  </a:lnTo>
                  <a:cubicBezTo>
                    <a:pt x="4983" y="29"/>
                    <a:pt x="5005" y="51"/>
                    <a:pt x="5027" y="88"/>
                  </a:cubicBezTo>
                  <a:cubicBezTo>
                    <a:pt x="5063" y="139"/>
                    <a:pt x="5071" y="154"/>
                    <a:pt x="5122" y="161"/>
                  </a:cubicBezTo>
                  <a:cubicBezTo>
                    <a:pt x="5173" y="168"/>
                    <a:pt x="5159" y="219"/>
                    <a:pt x="5188" y="256"/>
                  </a:cubicBezTo>
                  <a:cubicBezTo>
                    <a:pt x="5210" y="285"/>
                    <a:pt x="5232" y="359"/>
                    <a:pt x="5247" y="388"/>
                  </a:cubicBezTo>
                  <a:cubicBezTo>
                    <a:pt x="5261" y="417"/>
                    <a:pt x="5276" y="439"/>
                    <a:pt x="5305" y="439"/>
                  </a:cubicBezTo>
                  <a:cubicBezTo>
                    <a:pt x="5320" y="439"/>
                    <a:pt x="5327" y="439"/>
                    <a:pt x="5342" y="432"/>
                  </a:cubicBezTo>
                  <a:cubicBezTo>
                    <a:pt x="5379" y="410"/>
                    <a:pt x="5408" y="381"/>
                    <a:pt x="5430" y="381"/>
                  </a:cubicBezTo>
                  <a:cubicBezTo>
                    <a:pt x="5437" y="381"/>
                    <a:pt x="5444" y="388"/>
                    <a:pt x="5452" y="388"/>
                  </a:cubicBezTo>
                  <a:cubicBezTo>
                    <a:pt x="5481" y="410"/>
                    <a:pt x="5481" y="447"/>
                    <a:pt x="5518" y="447"/>
                  </a:cubicBezTo>
                  <a:cubicBezTo>
                    <a:pt x="5518" y="447"/>
                    <a:pt x="5525" y="447"/>
                    <a:pt x="5532" y="439"/>
                  </a:cubicBezTo>
                  <a:cubicBezTo>
                    <a:pt x="5584" y="425"/>
                    <a:pt x="5584" y="425"/>
                    <a:pt x="5628" y="388"/>
                  </a:cubicBezTo>
                  <a:cubicBezTo>
                    <a:pt x="5657" y="366"/>
                    <a:pt x="5664" y="359"/>
                    <a:pt x="5679" y="359"/>
                  </a:cubicBezTo>
                  <a:cubicBezTo>
                    <a:pt x="5686" y="359"/>
                    <a:pt x="5701" y="366"/>
                    <a:pt x="5716" y="373"/>
                  </a:cubicBezTo>
                  <a:cubicBezTo>
                    <a:pt x="5738" y="388"/>
                    <a:pt x="5767" y="388"/>
                    <a:pt x="5796" y="388"/>
                  </a:cubicBezTo>
                  <a:cubicBezTo>
                    <a:pt x="5818" y="388"/>
                    <a:pt x="5847" y="388"/>
                    <a:pt x="5862" y="381"/>
                  </a:cubicBezTo>
                  <a:cubicBezTo>
                    <a:pt x="5862" y="381"/>
                    <a:pt x="5862" y="381"/>
                    <a:pt x="5870" y="381"/>
                  </a:cubicBezTo>
                  <a:cubicBezTo>
                    <a:pt x="5892" y="381"/>
                    <a:pt x="5899" y="403"/>
                    <a:pt x="5892" y="461"/>
                  </a:cubicBezTo>
                  <a:cubicBezTo>
                    <a:pt x="5884" y="520"/>
                    <a:pt x="5950" y="586"/>
                    <a:pt x="5870" y="645"/>
                  </a:cubicBezTo>
                  <a:cubicBezTo>
                    <a:pt x="5782" y="703"/>
                    <a:pt x="5716" y="791"/>
                    <a:pt x="5686" y="835"/>
                  </a:cubicBezTo>
                  <a:cubicBezTo>
                    <a:pt x="5664" y="872"/>
                    <a:pt x="5635" y="923"/>
                    <a:pt x="5723" y="938"/>
                  </a:cubicBezTo>
                  <a:cubicBezTo>
                    <a:pt x="5811" y="945"/>
                    <a:pt x="5833" y="938"/>
                    <a:pt x="5892" y="952"/>
                  </a:cubicBezTo>
                  <a:cubicBezTo>
                    <a:pt x="5913" y="960"/>
                    <a:pt x="5921" y="960"/>
                    <a:pt x="5928" y="960"/>
                  </a:cubicBezTo>
                  <a:cubicBezTo>
                    <a:pt x="5950" y="960"/>
                    <a:pt x="5950" y="945"/>
                    <a:pt x="5987" y="901"/>
                  </a:cubicBezTo>
                  <a:cubicBezTo>
                    <a:pt x="6038" y="842"/>
                    <a:pt x="6038" y="842"/>
                    <a:pt x="6111" y="784"/>
                  </a:cubicBezTo>
                  <a:cubicBezTo>
                    <a:pt x="6192" y="725"/>
                    <a:pt x="6155" y="681"/>
                    <a:pt x="6243" y="681"/>
                  </a:cubicBezTo>
                  <a:cubicBezTo>
                    <a:pt x="6243" y="725"/>
                    <a:pt x="6258" y="791"/>
                    <a:pt x="6309" y="835"/>
                  </a:cubicBezTo>
                  <a:cubicBezTo>
                    <a:pt x="6368" y="886"/>
                    <a:pt x="6338" y="960"/>
                    <a:pt x="6280" y="1033"/>
                  </a:cubicBezTo>
                  <a:cubicBezTo>
                    <a:pt x="6221" y="1099"/>
                    <a:pt x="6214" y="1135"/>
                    <a:pt x="6221" y="1201"/>
                  </a:cubicBezTo>
                  <a:cubicBezTo>
                    <a:pt x="6236" y="1267"/>
                    <a:pt x="6243" y="1428"/>
                    <a:pt x="6243" y="1494"/>
                  </a:cubicBezTo>
                  <a:cubicBezTo>
                    <a:pt x="6243" y="1560"/>
                    <a:pt x="6141" y="1678"/>
                    <a:pt x="6097" y="1736"/>
                  </a:cubicBezTo>
                  <a:cubicBezTo>
                    <a:pt x="6053" y="1787"/>
                    <a:pt x="5935" y="1868"/>
                    <a:pt x="5870" y="1912"/>
                  </a:cubicBezTo>
                  <a:cubicBezTo>
                    <a:pt x="5804" y="1964"/>
                    <a:pt x="5825" y="2037"/>
                    <a:pt x="5862" y="2110"/>
                  </a:cubicBezTo>
                  <a:cubicBezTo>
                    <a:pt x="5892" y="2176"/>
                    <a:pt x="5847" y="2198"/>
                    <a:pt x="5825" y="2301"/>
                  </a:cubicBezTo>
                  <a:cubicBezTo>
                    <a:pt x="5804" y="2381"/>
                    <a:pt x="5921" y="2388"/>
                    <a:pt x="5965" y="2388"/>
                  </a:cubicBezTo>
                  <a:cubicBezTo>
                    <a:pt x="5980" y="2388"/>
                    <a:pt x="5987" y="2388"/>
                    <a:pt x="5987" y="2388"/>
                  </a:cubicBezTo>
                  <a:cubicBezTo>
                    <a:pt x="5987" y="2388"/>
                    <a:pt x="6053" y="2484"/>
                    <a:pt x="6141" y="2528"/>
                  </a:cubicBezTo>
                  <a:cubicBezTo>
                    <a:pt x="6236" y="2572"/>
                    <a:pt x="6258" y="2616"/>
                    <a:pt x="6338" y="2638"/>
                  </a:cubicBezTo>
                  <a:cubicBezTo>
                    <a:pt x="6412" y="2660"/>
                    <a:pt x="6404" y="2733"/>
                    <a:pt x="6463" y="2835"/>
                  </a:cubicBezTo>
                  <a:cubicBezTo>
                    <a:pt x="6514" y="2938"/>
                    <a:pt x="6720" y="2967"/>
                    <a:pt x="6778" y="3011"/>
                  </a:cubicBezTo>
                  <a:cubicBezTo>
                    <a:pt x="6837" y="3063"/>
                    <a:pt x="6947" y="3165"/>
                    <a:pt x="6903" y="3195"/>
                  </a:cubicBezTo>
                  <a:cubicBezTo>
                    <a:pt x="6859" y="3231"/>
                    <a:pt x="6844" y="3312"/>
                    <a:pt x="6866" y="3378"/>
                  </a:cubicBezTo>
                  <a:cubicBezTo>
                    <a:pt x="6888" y="3444"/>
                    <a:pt x="6910" y="3466"/>
                    <a:pt x="6859" y="3539"/>
                  </a:cubicBezTo>
                  <a:cubicBezTo>
                    <a:pt x="6800" y="3605"/>
                    <a:pt x="6778" y="3612"/>
                    <a:pt x="6734" y="3707"/>
                  </a:cubicBezTo>
                  <a:cubicBezTo>
                    <a:pt x="6683" y="3795"/>
                    <a:pt x="6778" y="3810"/>
                    <a:pt x="6785" y="3898"/>
                  </a:cubicBezTo>
                  <a:cubicBezTo>
                    <a:pt x="6800" y="3986"/>
                    <a:pt x="6844" y="4059"/>
                    <a:pt x="6859" y="4110"/>
                  </a:cubicBezTo>
                  <a:cubicBezTo>
                    <a:pt x="6866" y="4169"/>
                    <a:pt x="7005" y="4184"/>
                    <a:pt x="7071" y="4191"/>
                  </a:cubicBezTo>
                  <a:cubicBezTo>
                    <a:pt x="7137" y="4206"/>
                    <a:pt x="7174" y="4308"/>
                    <a:pt x="7152" y="4338"/>
                  </a:cubicBezTo>
                  <a:cubicBezTo>
                    <a:pt x="7130" y="4374"/>
                    <a:pt x="7093" y="4374"/>
                    <a:pt x="7108" y="4411"/>
                  </a:cubicBezTo>
                  <a:cubicBezTo>
                    <a:pt x="7115" y="4440"/>
                    <a:pt x="7166" y="4455"/>
                    <a:pt x="7166" y="4455"/>
                  </a:cubicBezTo>
                  <a:lnTo>
                    <a:pt x="7166" y="4455"/>
                  </a:lnTo>
                  <a:cubicBezTo>
                    <a:pt x="7174" y="4455"/>
                    <a:pt x="7181" y="4462"/>
                    <a:pt x="7137" y="4521"/>
                  </a:cubicBezTo>
                  <a:cubicBezTo>
                    <a:pt x="7086" y="4602"/>
                    <a:pt x="7174" y="4689"/>
                    <a:pt x="7262" y="4763"/>
                  </a:cubicBezTo>
                  <a:cubicBezTo>
                    <a:pt x="7357" y="4828"/>
                    <a:pt x="7254" y="4975"/>
                    <a:pt x="7218" y="5041"/>
                  </a:cubicBezTo>
                  <a:cubicBezTo>
                    <a:pt x="7188" y="5114"/>
                    <a:pt x="7211" y="5144"/>
                    <a:pt x="7218" y="5224"/>
                  </a:cubicBezTo>
                  <a:cubicBezTo>
                    <a:pt x="7232" y="5305"/>
                    <a:pt x="7152" y="5429"/>
                    <a:pt x="7086" y="5495"/>
                  </a:cubicBezTo>
                  <a:cubicBezTo>
                    <a:pt x="7013" y="5561"/>
                    <a:pt x="6991" y="5591"/>
                    <a:pt x="7042" y="5664"/>
                  </a:cubicBezTo>
                  <a:cubicBezTo>
                    <a:pt x="7086" y="5745"/>
                    <a:pt x="7152" y="5766"/>
                    <a:pt x="7174" y="5862"/>
                  </a:cubicBezTo>
                  <a:cubicBezTo>
                    <a:pt x="7196" y="5950"/>
                    <a:pt x="7211" y="6008"/>
                    <a:pt x="7298" y="6030"/>
                  </a:cubicBezTo>
                  <a:cubicBezTo>
                    <a:pt x="7386" y="6052"/>
                    <a:pt x="7364" y="6118"/>
                    <a:pt x="7401" y="6221"/>
                  </a:cubicBezTo>
                  <a:cubicBezTo>
                    <a:pt x="7437" y="6323"/>
                    <a:pt x="7437" y="6338"/>
                    <a:pt x="7401" y="6382"/>
                  </a:cubicBezTo>
                  <a:cubicBezTo>
                    <a:pt x="7364" y="6426"/>
                    <a:pt x="7298" y="6485"/>
                    <a:pt x="7298" y="6485"/>
                  </a:cubicBezTo>
                  <a:cubicBezTo>
                    <a:pt x="7298" y="6485"/>
                    <a:pt x="7306" y="6492"/>
                    <a:pt x="7320" y="6507"/>
                  </a:cubicBezTo>
                  <a:cubicBezTo>
                    <a:pt x="7276" y="6521"/>
                    <a:pt x="7225" y="6536"/>
                    <a:pt x="7211" y="6543"/>
                  </a:cubicBezTo>
                  <a:cubicBezTo>
                    <a:pt x="7211" y="6551"/>
                    <a:pt x="7203" y="6551"/>
                    <a:pt x="7196" y="6551"/>
                  </a:cubicBezTo>
                  <a:cubicBezTo>
                    <a:pt x="7166" y="6551"/>
                    <a:pt x="7093" y="6499"/>
                    <a:pt x="7071" y="6463"/>
                  </a:cubicBezTo>
                  <a:cubicBezTo>
                    <a:pt x="7064" y="6441"/>
                    <a:pt x="7049" y="6426"/>
                    <a:pt x="7035" y="6426"/>
                  </a:cubicBezTo>
                  <a:cubicBezTo>
                    <a:pt x="7013" y="6426"/>
                    <a:pt x="6998" y="6433"/>
                    <a:pt x="6983" y="6463"/>
                  </a:cubicBezTo>
                  <a:cubicBezTo>
                    <a:pt x="6954" y="6507"/>
                    <a:pt x="6969" y="6521"/>
                    <a:pt x="6954" y="6521"/>
                  </a:cubicBezTo>
                  <a:cubicBezTo>
                    <a:pt x="6954" y="6521"/>
                    <a:pt x="6947" y="6521"/>
                    <a:pt x="6939" y="6521"/>
                  </a:cubicBezTo>
                  <a:cubicBezTo>
                    <a:pt x="6925" y="6514"/>
                    <a:pt x="6910" y="6514"/>
                    <a:pt x="6903" y="6514"/>
                  </a:cubicBezTo>
                  <a:cubicBezTo>
                    <a:pt x="6881" y="6514"/>
                    <a:pt x="6851" y="6521"/>
                    <a:pt x="6793" y="6543"/>
                  </a:cubicBezTo>
                  <a:cubicBezTo>
                    <a:pt x="6712" y="6580"/>
                    <a:pt x="6749" y="6573"/>
                    <a:pt x="6675" y="6587"/>
                  </a:cubicBezTo>
                  <a:cubicBezTo>
                    <a:pt x="6602" y="6602"/>
                    <a:pt x="6639" y="6638"/>
                    <a:pt x="6580" y="6690"/>
                  </a:cubicBezTo>
                  <a:cubicBezTo>
                    <a:pt x="6544" y="6726"/>
                    <a:pt x="6544" y="6741"/>
                    <a:pt x="6536" y="6741"/>
                  </a:cubicBezTo>
                  <a:cubicBezTo>
                    <a:pt x="6536" y="6741"/>
                    <a:pt x="6529" y="6741"/>
                    <a:pt x="6522" y="6734"/>
                  </a:cubicBezTo>
                  <a:cubicBezTo>
                    <a:pt x="6500" y="6704"/>
                    <a:pt x="6514" y="6675"/>
                    <a:pt x="6463" y="6675"/>
                  </a:cubicBezTo>
                  <a:cubicBezTo>
                    <a:pt x="6412" y="6675"/>
                    <a:pt x="6353" y="6675"/>
                    <a:pt x="6316" y="6638"/>
                  </a:cubicBezTo>
                  <a:cubicBezTo>
                    <a:pt x="6309" y="6631"/>
                    <a:pt x="6287" y="6624"/>
                    <a:pt x="6273" y="6624"/>
                  </a:cubicBezTo>
                  <a:cubicBezTo>
                    <a:pt x="6229" y="6624"/>
                    <a:pt x="6170" y="6646"/>
                    <a:pt x="6133" y="6653"/>
                  </a:cubicBezTo>
                  <a:cubicBezTo>
                    <a:pt x="6082" y="6675"/>
                    <a:pt x="6089" y="6726"/>
                    <a:pt x="6053" y="6792"/>
                  </a:cubicBezTo>
                  <a:cubicBezTo>
                    <a:pt x="6023" y="6858"/>
                    <a:pt x="6038" y="6866"/>
                    <a:pt x="5987" y="6888"/>
                  </a:cubicBezTo>
                  <a:cubicBezTo>
                    <a:pt x="5935" y="6902"/>
                    <a:pt x="5980" y="6954"/>
                    <a:pt x="5987" y="7019"/>
                  </a:cubicBezTo>
                  <a:cubicBezTo>
                    <a:pt x="5994" y="7093"/>
                    <a:pt x="5965" y="7115"/>
                    <a:pt x="5928" y="7181"/>
                  </a:cubicBezTo>
                  <a:cubicBezTo>
                    <a:pt x="5913" y="7210"/>
                    <a:pt x="5899" y="7225"/>
                    <a:pt x="5884" y="7225"/>
                  </a:cubicBezTo>
                  <a:cubicBezTo>
                    <a:pt x="5862" y="7225"/>
                    <a:pt x="5847" y="7210"/>
                    <a:pt x="5847" y="7181"/>
                  </a:cubicBezTo>
                  <a:cubicBezTo>
                    <a:pt x="5847" y="7159"/>
                    <a:pt x="5840" y="7152"/>
                    <a:pt x="5825" y="7152"/>
                  </a:cubicBezTo>
                  <a:cubicBezTo>
                    <a:pt x="5811" y="7152"/>
                    <a:pt x="5789" y="7159"/>
                    <a:pt x="5767" y="7173"/>
                  </a:cubicBezTo>
                  <a:cubicBezTo>
                    <a:pt x="5716" y="7210"/>
                    <a:pt x="5686" y="7203"/>
                    <a:pt x="5584" y="7225"/>
                  </a:cubicBezTo>
                  <a:cubicBezTo>
                    <a:pt x="5489" y="7254"/>
                    <a:pt x="5459" y="7254"/>
                    <a:pt x="5371" y="7283"/>
                  </a:cubicBezTo>
                  <a:cubicBezTo>
                    <a:pt x="5356" y="7291"/>
                    <a:pt x="5327" y="7298"/>
                    <a:pt x="5305" y="7298"/>
                  </a:cubicBezTo>
                  <a:cubicBezTo>
                    <a:pt x="5217" y="7298"/>
                    <a:pt x="5115" y="7269"/>
                    <a:pt x="5063" y="7261"/>
                  </a:cubicBezTo>
                  <a:cubicBezTo>
                    <a:pt x="4983" y="7254"/>
                    <a:pt x="4932" y="7261"/>
                    <a:pt x="4895" y="7254"/>
                  </a:cubicBezTo>
                  <a:cubicBezTo>
                    <a:pt x="4866" y="7239"/>
                    <a:pt x="4924" y="7195"/>
                    <a:pt x="4858" y="7181"/>
                  </a:cubicBezTo>
                  <a:cubicBezTo>
                    <a:pt x="4785" y="7173"/>
                    <a:pt x="4748" y="7122"/>
                    <a:pt x="4697" y="7100"/>
                  </a:cubicBezTo>
                  <a:cubicBezTo>
                    <a:pt x="4653" y="7078"/>
                    <a:pt x="4675" y="7034"/>
                    <a:pt x="4661" y="7034"/>
                  </a:cubicBezTo>
                  <a:cubicBezTo>
                    <a:pt x="4661" y="7034"/>
                    <a:pt x="4653" y="7042"/>
                    <a:pt x="4646" y="7049"/>
                  </a:cubicBezTo>
                  <a:cubicBezTo>
                    <a:pt x="4594" y="7078"/>
                    <a:pt x="4594" y="7107"/>
                    <a:pt x="4536" y="7115"/>
                  </a:cubicBezTo>
                  <a:cubicBezTo>
                    <a:pt x="4529" y="7115"/>
                    <a:pt x="4521" y="7115"/>
                    <a:pt x="4514" y="7115"/>
                  </a:cubicBezTo>
                  <a:cubicBezTo>
                    <a:pt x="4499" y="7115"/>
                    <a:pt x="4492" y="7115"/>
                    <a:pt x="4485" y="7115"/>
                  </a:cubicBezTo>
                  <a:cubicBezTo>
                    <a:pt x="4485" y="7115"/>
                    <a:pt x="4477" y="7115"/>
                    <a:pt x="4463" y="7144"/>
                  </a:cubicBezTo>
                  <a:cubicBezTo>
                    <a:pt x="4433" y="7195"/>
                    <a:pt x="4404" y="7203"/>
                    <a:pt x="4353" y="7261"/>
                  </a:cubicBezTo>
                  <a:cubicBezTo>
                    <a:pt x="4338" y="7276"/>
                    <a:pt x="4331" y="7283"/>
                    <a:pt x="4316" y="7283"/>
                  </a:cubicBezTo>
                  <a:cubicBezTo>
                    <a:pt x="4280" y="7283"/>
                    <a:pt x="4250" y="7232"/>
                    <a:pt x="4228" y="7217"/>
                  </a:cubicBezTo>
                  <a:cubicBezTo>
                    <a:pt x="4191" y="7203"/>
                    <a:pt x="4191" y="7159"/>
                    <a:pt x="4213" y="7115"/>
                  </a:cubicBezTo>
                  <a:cubicBezTo>
                    <a:pt x="4228" y="7071"/>
                    <a:pt x="4221" y="7064"/>
                    <a:pt x="4213" y="7027"/>
                  </a:cubicBezTo>
                  <a:cubicBezTo>
                    <a:pt x="4199" y="6997"/>
                    <a:pt x="4177" y="6983"/>
                    <a:pt x="4177" y="6946"/>
                  </a:cubicBezTo>
                  <a:cubicBezTo>
                    <a:pt x="4177" y="6910"/>
                    <a:pt x="4213" y="6910"/>
                    <a:pt x="4235" y="6888"/>
                  </a:cubicBezTo>
                  <a:cubicBezTo>
                    <a:pt x="4257" y="6858"/>
                    <a:pt x="4221" y="6800"/>
                    <a:pt x="4184" y="6785"/>
                  </a:cubicBezTo>
                  <a:cubicBezTo>
                    <a:pt x="4155" y="6770"/>
                    <a:pt x="4184" y="6712"/>
                    <a:pt x="4155" y="6712"/>
                  </a:cubicBezTo>
                  <a:cubicBezTo>
                    <a:pt x="4155" y="6712"/>
                    <a:pt x="4155" y="6712"/>
                    <a:pt x="4148" y="6719"/>
                  </a:cubicBezTo>
                  <a:lnTo>
                    <a:pt x="4140" y="6719"/>
                  </a:lnTo>
                  <a:cubicBezTo>
                    <a:pt x="4104" y="6719"/>
                    <a:pt x="4082" y="6690"/>
                    <a:pt x="4082" y="6690"/>
                  </a:cubicBezTo>
                  <a:cubicBezTo>
                    <a:pt x="4082" y="6690"/>
                    <a:pt x="4096" y="6602"/>
                    <a:pt x="4067" y="6573"/>
                  </a:cubicBezTo>
                  <a:cubicBezTo>
                    <a:pt x="4045" y="6551"/>
                    <a:pt x="4030" y="6543"/>
                    <a:pt x="4008" y="6543"/>
                  </a:cubicBezTo>
                  <a:cubicBezTo>
                    <a:pt x="3994" y="6543"/>
                    <a:pt x="3986" y="6543"/>
                    <a:pt x="3964" y="6543"/>
                  </a:cubicBezTo>
                  <a:cubicBezTo>
                    <a:pt x="3957" y="6543"/>
                    <a:pt x="3957" y="6543"/>
                    <a:pt x="3957" y="6543"/>
                  </a:cubicBezTo>
                  <a:cubicBezTo>
                    <a:pt x="3906" y="6543"/>
                    <a:pt x="3906" y="6485"/>
                    <a:pt x="3876" y="6463"/>
                  </a:cubicBezTo>
                  <a:cubicBezTo>
                    <a:pt x="3876" y="6455"/>
                    <a:pt x="3876" y="6455"/>
                    <a:pt x="3869" y="6455"/>
                  </a:cubicBezTo>
                  <a:cubicBezTo>
                    <a:pt x="3891" y="6433"/>
                    <a:pt x="3913" y="6411"/>
                    <a:pt x="3950" y="6389"/>
                  </a:cubicBezTo>
                  <a:cubicBezTo>
                    <a:pt x="4016" y="6353"/>
                    <a:pt x="4060" y="6338"/>
                    <a:pt x="4089" y="6287"/>
                  </a:cubicBezTo>
                  <a:cubicBezTo>
                    <a:pt x="4125" y="6243"/>
                    <a:pt x="4148" y="6169"/>
                    <a:pt x="4111" y="6147"/>
                  </a:cubicBezTo>
                  <a:cubicBezTo>
                    <a:pt x="4067" y="6118"/>
                    <a:pt x="4038" y="6067"/>
                    <a:pt x="4067" y="6016"/>
                  </a:cubicBezTo>
                  <a:cubicBezTo>
                    <a:pt x="4089" y="5964"/>
                    <a:pt x="4096" y="5913"/>
                    <a:pt x="4067" y="5891"/>
                  </a:cubicBezTo>
                  <a:cubicBezTo>
                    <a:pt x="4030" y="5862"/>
                    <a:pt x="3986" y="5840"/>
                    <a:pt x="4001" y="5796"/>
                  </a:cubicBezTo>
                  <a:cubicBezTo>
                    <a:pt x="4001" y="5759"/>
                    <a:pt x="4016" y="5671"/>
                    <a:pt x="3950" y="5671"/>
                  </a:cubicBezTo>
                  <a:cubicBezTo>
                    <a:pt x="3942" y="5671"/>
                    <a:pt x="3928" y="5671"/>
                    <a:pt x="3913" y="5678"/>
                  </a:cubicBezTo>
                  <a:cubicBezTo>
                    <a:pt x="3884" y="5686"/>
                    <a:pt x="3862" y="5693"/>
                    <a:pt x="3840" y="5693"/>
                  </a:cubicBezTo>
                  <a:cubicBezTo>
                    <a:pt x="3774" y="5693"/>
                    <a:pt x="3730" y="5657"/>
                    <a:pt x="3759" y="5627"/>
                  </a:cubicBezTo>
                  <a:cubicBezTo>
                    <a:pt x="3796" y="5591"/>
                    <a:pt x="3752" y="5583"/>
                    <a:pt x="3701" y="5583"/>
                  </a:cubicBezTo>
                  <a:cubicBezTo>
                    <a:pt x="3649" y="5583"/>
                    <a:pt x="3635" y="5576"/>
                    <a:pt x="3620" y="5532"/>
                  </a:cubicBezTo>
                  <a:cubicBezTo>
                    <a:pt x="3620" y="5503"/>
                    <a:pt x="3605" y="5473"/>
                    <a:pt x="3583" y="5473"/>
                  </a:cubicBezTo>
                  <a:cubicBezTo>
                    <a:pt x="3576" y="5473"/>
                    <a:pt x="3569" y="5473"/>
                    <a:pt x="3554" y="5481"/>
                  </a:cubicBezTo>
                  <a:cubicBezTo>
                    <a:pt x="3532" y="5503"/>
                    <a:pt x="3495" y="5517"/>
                    <a:pt x="3466" y="5517"/>
                  </a:cubicBezTo>
                  <a:cubicBezTo>
                    <a:pt x="3444" y="5517"/>
                    <a:pt x="3422" y="5510"/>
                    <a:pt x="3408" y="5473"/>
                  </a:cubicBezTo>
                  <a:cubicBezTo>
                    <a:pt x="3393" y="5422"/>
                    <a:pt x="3378" y="5407"/>
                    <a:pt x="3356" y="5407"/>
                  </a:cubicBezTo>
                  <a:cubicBezTo>
                    <a:pt x="3342" y="5407"/>
                    <a:pt x="3334" y="5415"/>
                    <a:pt x="3320" y="5415"/>
                  </a:cubicBezTo>
                  <a:cubicBezTo>
                    <a:pt x="3312" y="5415"/>
                    <a:pt x="3305" y="5415"/>
                    <a:pt x="3305" y="5415"/>
                  </a:cubicBezTo>
                  <a:cubicBezTo>
                    <a:pt x="3261" y="5415"/>
                    <a:pt x="3224" y="5385"/>
                    <a:pt x="3195" y="5356"/>
                  </a:cubicBezTo>
                  <a:cubicBezTo>
                    <a:pt x="3188" y="5342"/>
                    <a:pt x="3180" y="5342"/>
                    <a:pt x="3173" y="5342"/>
                  </a:cubicBezTo>
                  <a:cubicBezTo>
                    <a:pt x="3158" y="5342"/>
                    <a:pt x="3151" y="5342"/>
                    <a:pt x="3144" y="5342"/>
                  </a:cubicBezTo>
                  <a:cubicBezTo>
                    <a:pt x="3129" y="5342"/>
                    <a:pt x="3122" y="5342"/>
                    <a:pt x="3114" y="5327"/>
                  </a:cubicBezTo>
                  <a:cubicBezTo>
                    <a:pt x="3092" y="5297"/>
                    <a:pt x="3114" y="5268"/>
                    <a:pt x="3092" y="5268"/>
                  </a:cubicBezTo>
                  <a:cubicBezTo>
                    <a:pt x="3085" y="5268"/>
                    <a:pt x="3078" y="5268"/>
                    <a:pt x="3070" y="5268"/>
                  </a:cubicBezTo>
                  <a:cubicBezTo>
                    <a:pt x="3019" y="5290"/>
                    <a:pt x="2975" y="5327"/>
                    <a:pt x="2909" y="5364"/>
                  </a:cubicBezTo>
                  <a:cubicBezTo>
                    <a:pt x="2865" y="5385"/>
                    <a:pt x="2836" y="5407"/>
                    <a:pt x="2807" y="5407"/>
                  </a:cubicBezTo>
                  <a:cubicBezTo>
                    <a:pt x="2792" y="5407"/>
                    <a:pt x="2770" y="5393"/>
                    <a:pt x="2755" y="5371"/>
                  </a:cubicBezTo>
                  <a:cubicBezTo>
                    <a:pt x="2711" y="5312"/>
                    <a:pt x="2667" y="5276"/>
                    <a:pt x="2653" y="5246"/>
                  </a:cubicBezTo>
                  <a:cubicBezTo>
                    <a:pt x="2645" y="5224"/>
                    <a:pt x="2631" y="5224"/>
                    <a:pt x="2616" y="5224"/>
                  </a:cubicBezTo>
                  <a:cubicBezTo>
                    <a:pt x="2601" y="5224"/>
                    <a:pt x="2587" y="5224"/>
                    <a:pt x="2587" y="5224"/>
                  </a:cubicBezTo>
                  <a:cubicBezTo>
                    <a:pt x="2587" y="5224"/>
                    <a:pt x="2580" y="5290"/>
                    <a:pt x="2550" y="5290"/>
                  </a:cubicBezTo>
                  <a:cubicBezTo>
                    <a:pt x="2550" y="5290"/>
                    <a:pt x="2550" y="5290"/>
                    <a:pt x="2543" y="5290"/>
                  </a:cubicBezTo>
                  <a:cubicBezTo>
                    <a:pt x="2506" y="5268"/>
                    <a:pt x="2367" y="5180"/>
                    <a:pt x="2367" y="5180"/>
                  </a:cubicBezTo>
                  <a:cubicBezTo>
                    <a:pt x="2367" y="5180"/>
                    <a:pt x="2330" y="5166"/>
                    <a:pt x="2308" y="5100"/>
                  </a:cubicBezTo>
                  <a:cubicBezTo>
                    <a:pt x="2279" y="5034"/>
                    <a:pt x="2220" y="5026"/>
                    <a:pt x="2199" y="4990"/>
                  </a:cubicBezTo>
                  <a:cubicBezTo>
                    <a:pt x="2169" y="4953"/>
                    <a:pt x="2111" y="4902"/>
                    <a:pt x="2096" y="4843"/>
                  </a:cubicBezTo>
                  <a:cubicBezTo>
                    <a:pt x="2074" y="4785"/>
                    <a:pt x="2074" y="4741"/>
                    <a:pt x="2118" y="4689"/>
                  </a:cubicBezTo>
                  <a:cubicBezTo>
                    <a:pt x="2162" y="4638"/>
                    <a:pt x="2169" y="4667"/>
                    <a:pt x="2206" y="4638"/>
                  </a:cubicBezTo>
                  <a:cubicBezTo>
                    <a:pt x="2235" y="4616"/>
                    <a:pt x="2176" y="4587"/>
                    <a:pt x="2147" y="4557"/>
                  </a:cubicBezTo>
                  <a:cubicBezTo>
                    <a:pt x="2111" y="4521"/>
                    <a:pt x="2118" y="4492"/>
                    <a:pt x="2132" y="4404"/>
                  </a:cubicBezTo>
                  <a:cubicBezTo>
                    <a:pt x="2154" y="4316"/>
                    <a:pt x="2213" y="4294"/>
                    <a:pt x="2220" y="4250"/>
                  </a:cubicBezTo>
                  <a:cubicBezTo>
                    <a:pt x="2228" y="4206"/>
                    <a:pt x="2206" y="4176"/>
                    <a:pt x="2199" y="4125"/>
                  </a:cubicBezTo>
                  <a:cubicBezTo>
                    <a:pt x="2184" y="4074"/>
                    <a:pt x="2176" y="3927"/>
                    <a:pt x="2213" y="3883"/>
                  </a:cubicBezTo>
                  <a:cubicBezTo>
                    <a:pt x="2242" y="3839"/>
                    <a:pt x="2286" y="3788"/>
                    <a:pt x="2257" y="3759"/>
                  </a:cubicBezTo>
                  <a:cubicBezTo>
                    <a:pt x="2242" y="3744"/>
                    <a:pt x="2235" y="3744"/>
                    <a:pt x="2220" y="3744"/>
                  </a:cubicBezTo>
                  <a:cubicBezTo>
                    <a:pt x="2206" y="3744"/>
                    <a:pt x="2191" y="3751"/>
                    <a:pt x="2176" y="3751"/>
                  </a:cubicBezTo>
                  <a:cubicBezTo>
                    <a:pt x="2162" y="3751"/>
                    <a:pt x="2154" y="3744"/>
                    <a:pt x="2147" y="3737"/>
                  </a:cubicBezTo>
                  <a:cubicBezTo>
                    <a:pt x="2103" y="3715"/>
                    <a:pt x="2118" y="3627"/>
                    <a:pt x="2096" y="3619"/>
                  </a:cubicBezTo>
                  <a:cubicBezTo>
                    <a:pt x="2081" y="3619"/>
                    <a:pt x="2081" y="3619"/>
                    <a:pt x="2074" y="3619"/>
                  </a:cubicBezTo>
                  <a:cubicBezTo>
                    <a:pt x="2067" y="3619"/>
                    <a:pt x="2059" y="3627"/>
                    <a:pt x="2030" y="3649"/>
                  </a:cubicBezTo>
                  <a:cubicBezTo>
                    <a:pt x="2008" y="3671"/>
                    <a:pt x="1971" y="3700"/>
                    <a:pt x="1949" y="3700"/>
                  </a:cubicBezTo>
                  <a:cubicBezTo>
                    <a:pt x="1942" y="3700"/>
                    <a:pt x="1935" y="3693"/>
                    <a:pt x="1935" y="3678"/>
                  </a:cubicBezTo>
                  <a:cubicBezTo>
                    <a:pt x="1920" y="3627"/>
                    <a:pt x="1942" y="3627"/>
                    <a:pt x="1957" y="3605"/>
                  </a:cubicBezTo>
                  <a:cubicBezTo>
                    <a:pt x="1971" y="3576"/>
                    <a:pt x="1891" y="3568"/>
                    <a:pt x="1891" y="3568"/>
                  </a:cubicBezTo>
                  <a:cubicBezTo>
                    <a:pt x="1891" y="3568"/>
                    <a:pt x="1898" y="3539"/>
                    <a:pt x="1913" y="3488"/>
                  </a:cubicBezTo>
                  <a:cubicBezTo>
                    <a:pt x="1935" y="3436"/>
                    <a:pt x="1913" y="3348"/>
                    <a:pt x="1935" y="3326"/>
                  </a:cubicBezTo>
                  <a:cubicBezTo>
                    <a:pt x="1949" y="3297"/>
                    <a:pt x="2001" y="3290"/>
                    <a:pt x="2015" y="3260"/>
                  </a:cubicBezTo>
                  <a:cubicBezTo>
                    <a:pt x="2030" y="3238"/>
                    <a:pt x="2059" y="3173"/>
                    <a:pt x="2015" y="3085"/>
                  </a:cubicBezTo>
                  <a:cubicBezTo>
                    <a:pt x="1971" y="2997"/>
                    <a:pt x="1942" y="2967"/>
                    <a:pt x="1964" y="2923"/>
                  </a:cubicBezTo>
                  <a:cubicBezTo>
                    <a:pt x="1993" y="2879"/>
                    <a:pt x="1964" y="2857"/>
                    <a:pt x="1957" y="2821"/>
                  </a:cubicBezTo>
                  <a:cubicBezTo>
                    <a:pt x="1949" y="2792"/>
                    <a:pt x="1979" y="2755"/>
                    <a:pt x="2023" y="2726"/>
                  </a:cubicBezTo>
                  <a:cubicBezTo>
                    <a:pt x="2067" y="2704"/>
                    <a:pt x="2052" y="2652"/>
                    <a:pt x="2030" y="2608"/>
                  </a:cubicBezTo>
                  <a:cubicBezTo>
                    <a:pt x="2015" y="2564"/>
                    <a:pt x="1942" y="2476"/>
                    <a:pt x="1905" y="2462"/>
                  </a:cubicBezTo>
                  <a:lnTo>
                    <a:pt x="1898" y="2462"/>
                  </a:lnTo>
                  <a:cubicBezTo>
                    <a:pt x="1869" y="2462"/>
                    <a:pt x="1869" y="2506"/>
                    <a:pt x="1832" y="2528"/>
                  </a:cubicBezTo>
                  <a:cubicBezTo>
                    <a:pt x="1825" y="2528"/>
                    <a:pt x="1818" y="2528"/>
                    <a:pt x="1818" y="2528"/>
                  </a:cubicBezTo>
                  <a:cubicBezTo>
                    <a:pt x="1788" y="2528"/>
                    <a:pt x="1795" y="2476"/>
                    <a:pt x="1781" y="2447"/>
                  </a:cubicBezTo>
                  <a:cubicBezTo>
                    <a:pt x="1773" y="2440"/>
                    <a:pt x="1773" y="2433"/>
                    <a:pt x="1766" y="2433"/>
                  </a:cubicBezTo>
                  <a:cubicBezTo>
                    <a:pt x="1759" y="2433"/>
                    <a:pt x="1751" y="2454"/>
                    <a:pt x="1722" y="2454"/>
                  </a:cubicBezTo>
                  <a:cubicBezTo>
                    <a:pt x="1715" y="2454"/>
                    <a:pt x="1715" y="2454"/>
                    <a:pt x="1708" y="2454"/>
                  </a:cubicBezTo>
                  <a:cubicBezTo>
                    <a:pt x="1671" y="2447"/>
                    <a:pt x="1612" y="2440"/>
                    <a:pt x="1576" y="2440"/>
                  </a:cubicBezTo>
                  <a:cubicBezTo>
                    <a:pt x="1568" y="2440"/>
                    <a:pt x="1561" y="2440"/>
                    <a:pt x="1554" y="2440"/>
                  </a:cubicBezTo>
                  <a:cubicBezTo>
                    <a:pt x="1546" y="2440"/>
                    <a:pt x="1517" y="2447"/>
                    <a:pt x="1480" y="2447"/>
                  </a:cubicBezTo>
                  <a:cubicBezTo>
                    <a:pt x="1444" y="2447"/>
                    <a:pt x="1392" y="2440"/>
                    <a:pt x="1356" y="2425"/>
                  </a:cubicBezTo>
                  <a:cubicBezTo>
                    <a:pt x="1282" y="2388"/>
                    <a:pt x="1209" y="2374"/>
                    <a:pt x="1194" y="2345"/>
                  </a:cubicBezTo>
                  <a:cubicBezTo>
                    <a:pt x="1173" y="2323"/>
                    <a:pt x="1194" y="2286"/>
                    <a:pt x="1209" y="2249"/>
                  </a:cubicBezTo>
                  <a:cubicBezTo>
                    <a:pt x="1224" y="2227"/>
                    <a:pt x="1194" y="2205"/>
                    <a:pt x="1165" y="2205"/>
                  </a:cubicBezTo>
                  <a:cubicBezTo>
                    <a:pt x="1158" y="2205"/>
                    <a:pt x="1143" y="2213"/>
                    <a:pt x="1129" y="2220"/>
                  </a:cubicBezTo>
                  <a:cubicBezTo>
                    <a:pt x="1129" y="2220"/>
                    <a:pt x="1121" y="2220"/>
                    <a:pt x="1114" y="2220"/>
                  </a:cubicBezTo>
                  <a:cubicBezTo>
                    <a:pt x="1085" y="2220"/>
                    <a:pt x="1063" y="2147"/>
                    <a:pt x="1063" y="2147"/>
                  </a:cubicBezTo>
                  <a:cubicBezTo>
                    <a:pt x="1033" y="2117"/>
                    <a:pt x="1019" y="2103"/>
                    <a:pt x="1004" y="2103"/>
                  </a:cubicBezTo>
                  <a:cubicBezTo>
                    <a:pt x="989" y="2103"/>
                    <a:pt x="975" y="2110"/>
                    <a:pt x="960" y="2117"/>
                  </a:cubicBezTo>
                  <a:cubicBezTo>
                    <a:pt x="938" y="2132"/>
                    <a:pt x="916" y="2147"/>
                    <a:pt x="901" y="2147"/>
                  </a:cubicBezTo>
                  <a:cubicBezTo>
                    <a:pt x="887" y="2147"/>
                    <a:pt x="880" y="2139"/>
                    <a:pt x="880" y="2117"/>
                  </a:cubicBezTo>
                  <a:cubicBezTo>
                    <a:pt x="872" y="2066"/>
                    <a:pt x="858" y="2066"/>
                    <a:pt x="821" y="2059"/>
                  </a:cubicBezTo>
                  <a:cubicBezTo>
                    <a:pt x="777" y="2051"/>
                    <a:pt x="777" y="2022"/>
                    <a:pt x="792" y="1985"/>
                  </a:cubicBezTo>
                  <a:cubicBezTo>
                    <a:pt x="806" y="1956"/>
                    <a:pt x="784" y="1942"/>
                    <a:pt x="740" y="1942"/>
                  </a:cubicBezTo>
                  <a:cubicBezTo>
                    <a:pt x="762" y="1919"/>
                    <a:pt x="777" y="1905"/>
                    <a:pt x="777" y="1905"/>
                  </a:cubicBezTo>
                  <a:cubicBezTo>
                    <a:pt x="777" y="1905"/>
                    <a:pt x="762" y="1919"/>
                    <a:pt x="740" y="1942"/>
                  </a:cubicBezTo>
                  <a:lnTo>
                    <a:pt x="733" y="1934"/>
                  </a:lnTo>
                  <a:cubicBezTo>
                    <a:pt x="689" y="1934"/>
                    <a:pt x="667" y="1949"/>
                    <a:pt x="630" y="1949"/>
                  </a:cubicBezTo>
                  <a:cubicBezTo>
                    <a:pt x="616" y="1949"/>
                    <a:pt x="608" y="1949"/>
                    <a:pt x="594" y="1949"/>
                  </a:cubicBezTo>
                  <a:cubicBezTo>
                    <a:pt x="535" y="1934"/>
                    <a:pt x="491" y="1890"/>
                    <a:pt x="425" y="1861"/>
                  </a:cubicBezTo>
                  <a:cubicBezTo>
                    <a:pt x="411" y="1854"/>
                    <a:pt x="396" y="1854"/>
                    <a:pt x="381" y="1854"/>
                  </a:cubicBezTo>
                  <a:cubicBezTo>
                    <a:pt x="330" y="1854"/>
                    <a:pt x="293" y="1883"/>
                    <a:pt x="257" y="1897"/>
                  </a:cubicBezTo>
                  <a:cubicBezTo>
                    <a:pt x="242" y="1905"/>
                    <a:pt x="227" y="1905"/>
                    <a:pt x="213" y="1905"/>
                  </a:cubicBezTo>
                  <a:cubicBezTo>
                    <a:pt x="183" y="1905"/>
                    <a:pt x="154" y="1890"/>
                    <a:pt x="132" y="1861"/>
                  </a:cubicBezTo>
                  <a:cubicBezTo>
                    <a:pt x="88" y="1810"/>
                    <a:pt x="22" y="1722"/>
                    <a:pt x="66" y="1714"/>
                  </a:cubicBezTo>
                  <a:cubicBezTo>
                    <a:pt x="81" y="1729"/>
                    <a:pt x="88" y="1736"/>
                    <a:pt x="95" y="1751"/>
                  </a:cubicBezTo>
                  <a:cubicBezTo>
                    <a:pt x="88" y="1736"/>
                    <a:pt x="81" y="1729"/>
                    <a:pt x="66" y="1714"/>
                  </a:cubicBezTo>
                  <a:lnTo>
                    <a:pt x="66" y="1714"/>
                  </a:lnTo>
                  <a:cubicBezTo>
                    <a:pt x="118" y="1714"/>
                    <a:pt x="205" y="1714"/>
                    <a:pt x="242" y="1714"/>
                  </a:cubicBezTo>
                  <a:cubicBezTo>
                    <a:pt x="271" y="1714"/>
                    <a:pt x="293" y="1707"/>
                    <a:pt x="301" y="1670"/>
                  </a:cubicBezTo>
                  <a:cubicBezTo>
                    <a:pt x="308" y="1648"/>
                    <a:pt x="330" y="1626"/>
                    <a:pt x="381" y="1626"/>
                  </a:cubicBezTo>
                  <a:cubicBezTo>
                    <a:pt x="396" y="1626"/>
                    <a:pt x="403" y="1634"/>
                    <a:pt x="418" y="1634"/>
                  </a:cubicBezTo>
                  <a:cubicBezTo>
                    <a:pt x="484" y="1641"/>
                    <a:pt x="535" y="1692"/>
                    <a:pt x="564" y="1692"/>
                  </a:cubicBezTo>
                  <a:cubicBezTo>
                    <a:pt x="572" y="1692"/>
                    <a:pt x="579" y="1692"/>
                    <a:pt x="579" y="1685"/>
                  </a:cubicBezTo>
                  <a:cubicBezTo>
                    <a:pt x="594" y="1648"/>
                    <a:pt x="594" y="1641"/>
                    <a:pt x="608" y="1582"/>
                  </a:cubicBezTo>
                  <a:cubicBezTo>
                    <a:pt x="616" y="1524"/>
                    <a:pt x="557" y="1494"/>
                    <a:pt x="594" y="1436"/>
                  </a:cubicBezTo>
                  <a:cubicBezTo>
                    <a:pt x="638" y="1377"/>
                    <a:pt x="674" y="1348"/>
                    <a:pt x="718" y="1326"/>
                  </a:cubicBezTo>
                  <a:cubicBezTo>
                    <a:pt x="748" y="1304"/>
                    <a:pt x="777" y="1260"/>
                    <a:pt x="821" y="1260"/>
                  </a:cubicBezTo>
                  <a:cubicBezTo>
                    <a:pt x="836" y="1260"/>
                    <a:pt x="843" y="1260"/>
                    <a:pt x="850" y="1267"/>
                  </a:cubicBezTo>
                  <a:cubicBezTo>
                    <a:pt x="901" y="1289"/>
                    <a:pt x="960" y="1333"/>
                    <a:pt x="1004" y="1333"/>
                  </a:cubicBezTo>
                  <a:cubicBezTo>
                    <a:pt x="1011" y="1333"/>
                    <a:pt x="1026" y="1333"/>
                    <a:pt x="1033" y="1326"/>
                  </a:cubicBezTo>
                  <a:cubicBezTo>
                    <a:pt x="1070" y="1297"/>
                    <a:pt x="1121" y="1297"/>
                    <a:pt x="1143" y="1267"/>
                  </a:cubicBezTo>
                  <a:cubicBezTo>
                    <a:pt x="1158" y="1231"/>
                    <a:pt x="1180" y="1223"/>
                    <a:pt x="1231" y="1179"/>
                  </a:cubicBezTo>
                  <a:cubicBezTo>
                    <a:pt x="1275" y="1150"/>
                    <a:pt x="1297" y="1121"/>
                    <a:pt x="1319" y="1121"/>
                  </a:cubicBezTo>
                  <a:cubicBezTo>
                    <a:pt x="1327" y="1121"/>
                    <a:pt x="1334" y="1121"/>
                    <a:pt x="1341" y="1128"/>
                  </a:cubicBezTo>
                  <a:cubicBezTo>
                    <a:pt x="1356" y="1135"/>
                    <a:pt x="1363" y="1143"/>
                    <a:pt x="1370" y="1143"/>
                  </a:cubicBezTo>
                  <a:cubicBezTo>
                    <a:pt x="1392" y="1143"/>
                    <a:pt x="1407" y="1121"/>
                    <a:pt x="1414" y="1106"/>
                  </a:cubicBezTo>
                  <a:cubicBezTo>
                    <a:pt x="1422" y="1077"/>
                    <a:pt x="1407" y="1069"/>
                    <a:pt x="1466" y="1062"/>
                  </a:cubicBezTo>
                  <a:cubicBezTo>
                    <a:pt x="1524" y="1055"/>
                    <a:pt x="1517" y="938"/>
                    <a:pt x="1517" y="938"/>
                  </a:cubicBezTo>
                  <a:cubicBezTo>
                    <a:pt x="1517" y="938"/>
                    <a:pt x="1576" y="923"/>
                    <a:pt x="1583" y="872"/>
                  </a:cubicBezTo>
                  <a:cubicBezTo>
                    <a:pt x="1583" y="857"/>
                    <a:pt x="1590" y="850"/>
                    <a:pt x="1598" y="850"/>
                  </a:cubicBezTo>
                  <a:cubicBezTo>
                    <a:pt x="1605" y="850"/>
                    <a:pt x="1620" y="864"/>
                    <a:pt x="1642" y="894"/>
                  </a:cubicBezTo>
                  <a:cubicBezTo>
                    <a:pt x="1663" y="908"/>
                    <a:pt x="1678" y="916"/>
                    <a:pt x="1693" y="916"/>
                  </a:cubicBezTo>
                  <a:cubicBezTo>
                    <a:pt x="1715" y="916"/>
                    <a:pt x="1737" y="908"/>
                    <a:pt x="1751" y="894"/>
                  </a:cubicBezTo>
                  <a:cubicBezTo>
                    <a:pt x="1781" y="872"/>
                    <a:pt x="1825" y="850"/>
                    <a:pt x="1861" y="850"/>
                  </a:cubicBezTo>
                  <a:cubicBezTo>
                    <a:pt x="1869" y="850"/>
                    <a:pt x="1876" y="850"/>
                    <a:pt x="1883" y="850"/>
                  </a:cubicBezTo>
                  <a:cubicBezTo>
                    <a:pt x="1920" y="857"/>
                    <a:pt x="1920" y="901"/>
                    <a:pt x="1957" y="916"/>
                  </a:cubicBezTo>
                  <a:cubicBezTo>
                    <a:pt x="1993" y="938"/>
                    <a:pt x="2023" y="923"/>
                    <a:pt x="2081" y="938"/>
                  </a:cubicBezTo>
                  <a:cubicBezTo>
                    <a:pt x="2147" y="945"/>
                    <a:pt x="2242" y="1033"/>
                    <a:pt x="2279" y="1069"/>
                  </a:cubicBezTo>
                  <a:cubicBezTo>
                    <a:pt x="2308" y="1099"/>
                    <a:pt x="2323" y="1179"/>
                    <a:pt x="2382" y="1179"/>
                  </a:cubicBezTo>
                  <a:cubicBezTo>
                    <a:pt x="2389" y="1179"/>
                    <a:pt x="2396" y="1172"/>
                    <a:pt x="2411" y="1172"/>
                  </a:cubicBezTo>
                  <a:cubicBezTo>
                    <a:pt x="2477" y="1150"/>
                    <a:pt x="2506" y="1135"/>
                    <a:pt x="2543" y="1135"/>
                  </a:cubicBezTo>
                  <a:cubicBezTo>
                    <a:pt x="2550" y="1135"/>
                    <a:pt x="2565" y="1135"/>
                    <a:pt x="2580" y="1135"/>
                  </a:cubicBezTo>
                  <a:cubicBezTo>
                    <a:pt x="2616" y="1150"/>
                    <a:pt x="2638" y="1157"/>
                    <a:pt x="2660" y="1157"/>
                  </a:cubicBezTo>
                  <a:cubicBezTo>
                    <a:pt x="2675" y="1157"/>
                    <a:pt x="2689" y="1157"/>
                    <a:pt x="2711" y="1150"/>
                  </a:cubicBezTo>
                  <a:cubicBezTo>
                    <a:pt x="2726" y="1143"/>
                    <a:pt x="2741" y="1135"/>
                    <a:pt x="2755" y="1135"/>
                  </a:cubicBezTo>
                  <a:cubicBezTo>
                    <a:pt x="2792" y="1135"/>
                    <a:pt x="2814" y="1165"/>
                    <a:pt x="2807" y="1201"/>
                  </a:cubicBezTo>
                  <a:cubicBezTo>
                    <a:pt x="2799" y="1231"/>
                    <a:pt x="2821" y="1253"/>
                    <a:pt x="2858" y="1253"/>
                  </a:cubicBezTo>
                  <a:cubicBezTo>
                    <a:pt x="2865" y="1253"/>
                    <a:pt x="2880" y="1253"/>
                    <a:pt x="2894" y="1245"/>
                  </a:cubicBezTo>
                  <a:cubicBezTo>
                    <a:pt x="2894" y="1245"/>
                    <a:pt x="2902" y="1245"/>
                    <a:pt x="2909" y="1245"/>
                  </a:cubicBezTo>
                  <a:cubicBezTo>
                    <a:pt x="2953" y="1245"/>
                    <a:pt x="2953" y="1311"/>
                    <a:pt x="2997" y="1333"/>
                  </a:cubicBezTo>
                  <a:cubicBezTo>
                    <a:pt x="3026" y="1355"/>
                    <a:pt x="3041" y="1370"/>
                    <a:pt x="3063" y="1370"/>
                  </a:cubicBezTo>
                  <a:cubicBezTo>
                    <a:pt x="3070" y="1370"/>
                    <a:pt x="3078" y="1363"/>
                    <a:pt x="3085" y="1363"/>
                  </a:cubicBezTo>
                  <a:cubicBezTo>
                    <a:pt x="3122" y="1341"/>
                    <a:pt x="3217" y="1333"/>
                    <a:pt x="3217" y="1333"/>
                  </a:cubicBezTo>
                  <a:cubicBezTo>
                    <a:pt x="3232" y="1348"/>
                    <a:pt x="3254" y="1355"/>
                    <a:pt x="3275" y="1355"/>
                  </a:cubicBezTo>
                  <a:cubicBezTo>
                    <a:pt x="3290" y="1355"/>
                    <a:pt x="3305" y="1355"/>
                    <a:pt x="3320" y="1348"/>
                  </a:cubicBezTo>
                  <a:cubicBezTo>
                    <a:pt x="3356" y="1341"/>
                    <a:pt x="3393" y="1297"/>
                    <a:pt x="3415" y="1297"/>
                  </a:cubicBezTo>
                  <a:cubicBezTo>
                    <a:pt x="3415" y="1297"/>
                    <a:pt x="3415" y="1297"/>
                    <a:pt x="3422" y="1297"/>
                  </a:cubicBezTo>
                  <a:cubicBezTo>
                    <a:pt x="3430" y="1326"/>
                    <a:pt x="3378" y="1414"/>
                    <a:pt x="3437" y="1414"/>
                  </a:cubicBezTo>
                  <a:cubicBezTo>
                    <a:pt x="3495" y="1414"/>
                    <a:pt x="3488" y="1414"/>
                    <a:pt x="3532" y="1348"/>
                  </a:cubicBezTo>
                  <a:cubicBezTo>
                    <a:pt x="3569" y="1289"/>
                    <a:pt x="3583" y="1311"/>
                    <a:pt x="3635" y="1275"/>
                  </a:cubicBezTo>
                  <a:cubicBezTo>
                    <a:pt x="3686" y="1238"/>
                    <a:pt x="3671" y="1216"/>
                    <a:pt x="3701" y="1172"/>
                  </a:cubicBezTo>
                  <a:cubicBezTo>
                    <a:pt x="3723" y="1135"/>
                    <a:pt x="3759" y="1092"/>
                    <a:pt x="3789" y="1092"/>
                  </a:cubicBezTo>
                  <a:cubicBezTo>
                    <a:pt x="3796" y="1092"/>
                    <a:pt x="3803" y="1092"/>
                    <a:pt x="3810" y="1099"/>
                  </a:cubicBezTo>
                  <a:cubicBezTo>
                    <a:pt x="3847" y="1121"/>
                    <a:pt x="3847" y="1187"/>
                    <a:pt x="3884" y="1187"/>
                  </a:cubicBezTo>
                  <a:cubicBezTo>
                    <a:pt x="3899" y="1187"/>
                    <a:pt x="3906" y="1187"/>
                    <a:pt x="3906" y="1187"/>
                  </a:cubicBezTo>
                  <a:cubicBezTo>
                    <a:pt x="3935" y="1187"/>
                    <a:pt x="3950" y="1187"/>
                    <a:pt x="3957" y="1128"/>
                  </a:cubicBezTo>
                  <a:cubicBezTo>
                    <a:pt x="3964" y="1062"/>
                    <a:pt x="3972" y="1047"/>
                    <a:pt x="4030" y="1018"/>
                  </a:cubicBezTo>
                  <a:cubicBezTo>
                    <a:pt x="4074" y="1004"/>
                    <a:pt x="4104" y="974"/>
                    <a:pt x="4125" y="974"/>
                  </a:cubicBezTo>
                  <a:cubicBezTo>
                    <a:pt x="4140" y="974"/>
                    <a:pt x="4148" y="982"/>
                    <a:pt x="4162" y="996"/>
                  </a:cubicBezTo>
                  <a:cubicBezTo>
                    <a:pt x="4191" y="1033"/>
                    <a:pt x="4199" y="1099"/>
                    <a:pt x="4235" y="1099"/>
                  </a:cubicBezTo>
                  <a:lnTo>
                    <a:pt x="4243" y="1099"/>
                  </a:lnTo>
                  <a:cubicBezTo>
                    <a:pt x="4287" y="1084"/>
                    <a:pt x="4272" y="1084"/>
                    <a:pt x="4301" y="1018"/>
                  </a:cubicBezTo>
                  <a:cubicBezTo>
                    <a:pt x="4331" y="960"/>
                    <a:pt x="4316" y="916"/>
                    <a:pt x="4353" y="916"/>
                  </a:cubicBezTo>
                  <a:lnTo>
                    <a:pt x="4360" y="916"/>
                  </a:lnTo>
                  <a:cubicBezTo>
                    <a:pt x="4389" y="923"/>
                    <a:pt x="4404" y="930"/>
                    <a:pt x="4411" y="930"/>
                  </a:cubicBezTo>
                  <a:cubicBezTo>
                    <a:pt x="4426" y="930"/>
                    <a:pt x="4433" y="923"/>
                    <a:pt x="4448" y="894"/>
                  </a:cubicBezTo>
                  <a:cubicBezTo>
                    <a:pt x="4470" y="835"/>
                    <a:pt x="4514" y="776"/>
                    <a:pt x="4507" y="725"/>
                  </a:cubicBezTo>
                  <a:cubicBezTo>
                    <a:pt x="4499" y="674"/>
                    <a:pt x="4492" y="601"/>
                    <a:pt x="4536" y="571"/>
                  </a:cubicBezTo>
                  <a:cubicBezTo>
                    <a:pt x="4573" y="535"/>
                    <a:pt x="4587" y="520"/>
                    <a:pt x="4624" y="498"/>
                  </a:cubicBezTo>
                  <a:cubicBezTo>
                    <a:pt x="4668" y="483"/>
                    <a:pt x="4661" y="469"/>
                    <a:pt x="4726" y="381"/>
                  </a:cubicBezTo>
                  <a:cubicBezTo>
                    <a:pt x="4800" y="300"/>
                    <a:pt x="4800" y="307"/>
                    <a:pt x="4858" y="300"/>
                  </a:cubicBezTo>
                  <a:cubicBezTo>
                    <a:pt x="4917" y="285"/>
                    <a:pt x="4961" y="285"/>
                    <a:pt x="4990" y="256"/>
                  </a:cubicBezTo>
                  <a:cubicBezTo>
                    <a:pt x="5027" y="219"/>
                    <a:pt x="4983" y="212"/>
                    <a:pt x="4946" y="176"/>
                  </a:cubicBezTo>
                  <a:cubicBezTo>
                    <a:pt x="4917" y="146"/>
                    <a:pt x="4910" y="117"/>
                    <a:pt x="4932" y="58"/>
                  </a:cubicBezTo>
                  <a:cubicBezTo>
                    <a:pt x="4939" y="36"/>
                    <a:pt x="4954" y="29"/>
                    <a:pt x="4961" y="29"/>
                  </a:cubicBezTo>
                  <a:lnTo>
                    <a:pt x="4961" y="0"/>
                  </a:lnTo>
                  <a:lnTo>
                    <a:pt x="4961" y="0"/>
                  </a:lnTo>
                  <a:lnTo>
                    <a:pt x="4961" y="0"/>
                  </a:lnTo>
                  <a:lnTo>
                    <a:pt x="4961" y="0"/>
                  </a:lnTo>
                  <a:cubicBezTo>
                    <a:pt x="4946" y="0"/>
                    <a:pt x="4924" y="7"/>
                    <a:pt x="4902" y="44"/>
                  </a:cubicBezTo>
                  <a:cubicBezTo>
                    <a:pt x="4873" y="117"/>
                    <a:pt x="4880" y="154"/>
                    <a:pt x="4932" y="197"/>
                  </a:cubicBezTo>
                  <a:cubicBezTo>
                    <a:pt x="4939" y="212"/>
                    <a:pt x="4954" y="219"/>
                    <a:pt x="4961" y="227"/>
                  </a:cubicBezTo>
                  <a:lnTo>
                    <a:pt x="4968" y="234"/>
                  </a:lnTo>
                  <a:cubicBezTo>
                    <a:pt x="4946" y="256"/>
                    <a:pt x="4924" y="256"/>
                    <a:pt x="4880" y="264"/>
                  </a:cubicBezTo>
                  <a:cubicBezTo>
                    <a:pt x="4873" y="264"/>
                    <a:pt x="4858" y="264"/>
                    <a:pt x="4851" y="264"/>
                  </a:cubicBezTo>
                  <a:cubicBezTo>
                    <a:pt x="4836" y="271"/>
                    <a:pt x="4836" y="271"/>
                    <a:pt x="4836" y="271"/>
                  </a:cubicBezTo>
                  <a:cubicBezTo>
                    <a:pt x="4778" y="278"/>
                    <a:pt x="4770" y="285"/>
                    <a:pt x="4704" y="366"/>
                  </a:cubicBezTo>
                  <a:cubicBezTo>
                    <a:pt x="4675" y="395"/>
                    <a:pt x="4661" y="417"/>
                    <a:pt x="4653" y="439"/>
                  </a:cubicBezTo>
                  <a:cubicBezTo>
                    <a:pt x="4639" y="461"/>
                    <a:pt x="4631" y="469"/>
                    <a:pt x="4616" y="476"/>
                  </a:cubicBezTo>
                  <a:cubicBezTo>
                    <a:pt x="4580" y="483"/>
                    <a:pt x="4565" y="498"/>
                    <a:pt x="4543" y="520"/>
                  </a:cubicBezTo>
                  <a:cubicBezTo>
                    <a:pt x="4536" y="527"/>
                    <a:pt x="4529" y="535"/>
                    <a:pt x="4514" y="542"/>
                  </a:cubicBezTo>
                  <a:cubicBezTo>
                    <a:pt x="4455" y="593"/>
                    <a:pt x="4470" y="681"/>
                    <a:pt x="4477" y="725"/>
                  </a:cubicBezTo>
                  <a:cubicBezTo>
                    <a:pt x="4485" y="754"/>
                    <a:pt x="4463" y="791"/>
                    <a:pt x="4441" y="828"/>
                  </a:cubicBezTo>
                  <a:cubicBezTo>
                    <a:pt x="4433" y="850"/>
                    <a:pt x="4426" y="864"/>
                    <a:pt x="4419" y="879"/>
                  </a:cubicBezTo>
                  <a:cubicBezTo>
                    <a:pt x="4419" y="894"/>
                    <a:pt x="4411" y="894"/>
                    <a:pt x="4411" y="901"/>
                  </a:cubicBezTo>
                  <a:lnTo>
                    <a:pt x="4404" y="894"/>
                  </a:lnTo>
                  <a:cubicBezTo>
                    <a:pt x="4397" y="894"/>
                    <a:pt x="4382" y="886"/>
                    <a:pt x="4367" y="886"/>
                  </a:cubicBezTo>
                  <a:cubicBezTo>
                    <a:pt x="4360" y="886"/>
                    <a:pt x="4353" y="886"/>
                    <a:pt x="4353" y="886"/>
                  </a:cubicBezTo>
                  <a:cubicBezTo>
                    <a:pt x="4309" y="886"/>
                    <a:pt x="4301" y="923"/>
                    <a:pt x="4294" y="945"/>
                  </a:cubicBezTo>
                  <a:cubicBezTo>
                    <a:pt x="4294" y="967"/>
                    <a:pt x="4287" y="982"/>
                    <a:pt x="4280" y="1004"/>
                  </a:cubicBezTo>
                  <a:cubicBezTo>
                    <a:pt x="4265" y="1026"/>
                    <a:pt x="4257" y="1040"/>
                    <a:pt x="4257" y="1055"/>
                  </a:cubicBezTo>
                  <a:cubicBezTo>
                    <a:pt x="4250" y="1055"/>
                    <a:pt x="4250" y="1062"/>
                    <a:pt x="4250" y="1062"/>
                  </a:cubicBezTo>
                  <a:cubicBezTo>
                    <a:pt x="4250" y="1062"/>
                    <a:pt x="4243" y="1062"/>
                    <a:pt x="4235" y="1069"/>
                  </a:cubicBezTo>
                  <a:cubicBezTo>
                    <a:pt x="4228" y="1062"/>
                    <a:pt x="4221" y="1040"/>
                    <a:pt x="4213" y="1033"/>
                  </a:cubicBezTo>
                  <a:cubicBezTo>
                    <a:pt x="4206" y="1011"/>
                    <a:pt x="4199" y="989"/>
                    <a:pt x="4184" y="974"/>
                  </a:cubicBezTo>
                  <a:cubicBezTo>
                    <a:pt x="4170" y="952"/>
                    <a:pt x="4148" y="945"/>
                    <a:pt x="4125" y="945"/>
                  </a:cubicBezTo>
                  <a:cubicBezTo>
                    <a:pt x="4104" y="945"/>
                    <a:pt x="4082" y="960"/>
                    <a:pt x="4060" y="974"/>
                  </a:cubicBezTo>
                  <a:cubicBezTo>
                    <a:pt x="4045" y="974"/>
                    <a:pt x="4030" y="989"/>
                    <a:pt x="4023" y="989"/>
                  </a:cubicBezTo>
                  <a:cubicBezTo>
                    <a:pt x="3950" y="1026"/>
                    <a:pt x="3935" y="1047"/>
                    <a:pt x="3928" y="1128"/>
                  </a:cubicBezTo>
                  <a:cubicBezTo>
                    <a:pt x="3920" y="1150"/>
                    <a:pt x="3920" y="1157"/>
                    <a:pt x="3920" y="1157"/>
                  </a:cubicBezTo>
                  <a:lnTo>
                    <a:pt x="3913" y="1157"/>
                  </a:lnTo>
                  <a:cubicBezTo>
                    <a:pt x="3913" y="1157"/>
                    <a:pt x="3913" y="1157"/>
                    <a:pt x="3906" y="1157"/>
                  </a:cubicBezTo>
                  <a:cubicBezTo>
                    <a:pt x="3899" y="1157"/>
                    <a:pt x="3899" y="1157"/>
                    <a:pt x="3899" y="1157"/>
                  </a:cubicBezTo>
                  <a:cubicBezTo>
                    <a:pt x="3884" y="1157"/>
                    <a:pt x="3884" y="1157"/>
                    <a:pt x="3884" y="1157"/>
                  </a:cubicBezTo>
                  <a:cubicBezTo>
                    <a:pt x="3884" y="1157"/>
                    <a:pt x="3876" y="1143"/>
                    <a:pt x="3869" y="1128"/>
                  </a:cubicBezTo>
                  <a:cubicBezTo>
                    <a:pt x="3862" y="1106"/>
                    <a:pt x="3847" y="1084"/>
                    <a:pt x="3825" y="1069"/>
                  </a:cubicBezTo>
                  <a:cubicBezTo>
                    <a:pt x="3818" y="1062"/>
                    <a:pt x="3803" y="1062"/>
                    <a:pt x="3789" y="1062"/>
                  </a:cubicBezTo>
                  <a:cubicBezTo>
                    <a:pt x="3737" y="1062"/>
                    <a:pt x="3686" y="1135"/>
                    <a:pt x="3671" y="1157"/>
                  </a:cubicBezTo>
                  <a:cubicBezTo>
                    <a:pt x="3664" y="1172"/>
                    <a:pt x="3657" y="1187"/>
                    <a:pt x="3657" y="1201"/>
                  </a:cubicBezTo>
                  <a:cubicBezTo>
                    <a:pt x="3649" y="1223"/>
                    <a:pt x="3642" y="1231"/>
                    <a:pt x="3613" y="1253"/>
                  </a:cubicBezTo>
                  <a:cubicBezTo>
                    <a:pt x="3598" y="1260"/>
                    <a:pt x="3591" y="1267"/>
                    <a:pt x="3576" y="1267"/>
                  </a:cubicBezTo>
                  <a:cubicBezTo>
                    <a:pt x="3554" y="1282"/>
                    <a:pt x="3539" y="1289"/>
                    <a:pt x="3503" y="1333"/>
                  </a:cubicBezTo>
                  <a:cubicBezTo>
                    <a:pt x="3503" y="1341"/>
                    <a:pt x="3495" y="1348"/>
                    <a:pt x="3488" y="1355"/>
                  </a:cubicBezTo>
                  <a:cubicBezTo>
                    <a:pt x="3473" y="1377"/>
                    <a:pt x="3473" y="1377"/>
                    <a:pt x="3437" y="1377"/>
                  </a:cubicBezTo>
                  <a:cubicBezTo>
                    <a:pt x="3437" y="1370"/>
                    <a:pt x="3444" y="1355"/>
                    <a:pt x="3444" y="1348"/>
                  </a:cubicBezTo>
                  <a:cubicBezTo>
                    <a:pt x="3451" y="1326"/>
                    <a:pt x="3451" y="1304"/>
                    <a:pt x="3451" y="1289"/>
                  </a:cubicBezTo>
                  <a:cubicBezTo>
                    <a:pt x="3444" y="1275"/>
                    <a:pt x="3430" y="1260"/>
                    <a:pt x="3415" y="1260"/>
                  </a:cubicBezTo>
                  <a:cubicBezTo>
                    <a:pt x="3393" y="1260"/>
                    <a:pt x="3378" y="1275"/>
                    <a:pt x="3363" y="1289"/>
                  </a:cubicBezTo>
                  <a:cubicBezTo>
                    <a:pt x="3342" y="1304"/>
                    <a:pt x="3327" y="1319"/>
                    <a:pt x="3305" y="1319"/>
                  </a:cubicBezTo>
                  <a:cubicBezTo>
                    <a:pt x="3298" y="1326"/>
                    <a:pt x="3290" y="1326"/>
                    <a:pt x="3275" y="1326"/>
                  </a:cubicBezTo>
                  <a:cubicBezTo>
                    <a:pt x="3261" y="1326"/>
                    <a:pt x="3246" y="1319"/>
                    <a:pt x="3232" y="1311"/>
                  </a:cubicBezTo>
                  <a:cubicBezTo>
                    <a:pt x="3224" y="1304"/>
                    <a:pt x="3224" y="1304"/>
                    <a:pt x="3224" y="1304"/>
                  </a:cubicBezTo>
                  <a:cubicBezTo>
                    <a:pt x="3210" y="1304"/>
                    <a:pt x="3210" y="1304"/>
                    <a:pt x="3210" y="1304"/>
                  </a:cubicBezTo>
                  <a:cubicBezTo>
                    <a:pt x="3202" y="1304"/>
                    <a:pt x="3114" y="1311"/>
                    <a:pt x="3070" y="1333"/>
                  </a:cubicBezTo>
                  <a:lnTo>
                    <a:pt x="3063" y="1333"/>
                  </a:lnTo>
                  <a:cubicBezTo>
                    <a:pt x="3056" y="1333"/>
                    <a:pt x="3041" y="1326"/>
                    <a:pt x="3026" y="1319"/>
                  </a:cubicBezTo>
                  <a:cubicBezTo>
                    <a:pt x="3019" y="1319"/>
                    <a:pt x="3019" y="1311"/>
                    <a:pt x="3012" y="1311"/>
                  </a:cubicBezTo>
                  <a:cubicBezTo>
                    <a:pt x="2997" y="1304"/>
                    <a:pt x="2990" y="1289"/>
                    <a:pt x="2982" y="1275"/>
                  </a:cubicBezTo>
                  <a:cubicBezTo>
                    <a:pt x="2968" y="1253"/>
                    <a:pt x="2953" y="1216"/>
                    <a:pt x="2909" y="1216"/>
                  </a:cubicBezTo>
                  <a:cubicBezTo>
                    <a:pt x="2902" y="1216"/>
                    <a:pt x="2894" y="1216"/>
                    <a:pt x="2887" y="1223"/>
                  </a:cubicBezTo>
                  <a:cubicBezTo>
                    <a:pt x="2873" y="1223"/>
                    <a:pt x="2865" y="1223"/>
                    <a:pt x="2858" y="1223"/>
                  </a:cubicBezTo>
                  <a:cubicBezTo>
                    <a:pt x="2851" y="1223"/>
                    <a:pt x="2843" y="1223"/>
                    <a:pt x="2836" y="1216"/>
                  </a:cubicBezTo>
                  <a:cubicBezTo>
                    <a:pt x="2836" y="1216"/>
                    <a:pt x="2836" y="1209"/>
                    <a:pt x="2836" y="1201"/>
                  </a:cubicBezTo>
                  <a:cubicBezTo>
                    <a:pt x="2843" y="1179"/>
                    <a:pt x="2836" y="1157"/>
                    <a:pt x="2821" y="1135"/>
                  </a:cubicBezTo>
                  <a:cubicBezTo>
                    <a:pt x="2807" y="1121"/>
                    <a:pt x="2777" y="1106"/>
                    <a:pt x="2755" y="1106"/>
                  </a:cubicBezTo>
                  <a:cubicBezTo>
                    <a:pt x="2733" y="1106"/>
                    <a:pt x="2719" y="1114"/>
                    <a:pt x="2704" y="1121"/>
                  </a:cubicBezTo>
                  <a:cubicBezTo>
                    <a:pt x="2682" y="1128"/>
                    <a:pt x="2675" y="1128"/>
                    <a:pt x="2660" y="1128"/>
                  </a:cubicBezTo>
                  <a:cubicBezTo>
                    <a:pt x="2645" y="1128"/>
                    <a:pt x="2638" y="1128"/>
                    <a:pt x="2616" y="1121"/>
                  </a:cubicBezTo>
                  <a:cubicBezTo>
                    <a:pt x="2609" y="1114"/>
                    <a:pt x="2601" y="1114"/>
                    <a:pt x="2587" y="1106"/>
                  </a:cubicBezTo>
                  <a:cubicBezTo>
                    <a:pt x="2572" y="1106"/>
                    <a:pt x="2558" y="1106"/>
                    <a:pt x="2543" y="1106"/>
                  </a:cubicBezTo>
                  <a:cubicBezTo>
                    <a:pt x="2513" y="1106"/>
                    <a:pt x="2492" y="1114"/>
                    <a:pt x="2455" y="1121"/>
                  </a:cubicBezTo>
                  <a:cubicBezTo>
                    <a:pt x="2440" y="1128"/>
                    <a:pt x="2426" y="1135"/>
                    <a:pt x="2396" y="1143"/>
                  </a:cubicBezTo>
                  <a:cubicBezTo>
                    <a:pt x="2389" y="1143"/>
                    <a:pt x="2389" y="1143"/>
                    <a:pt x="2382" y="1143"/>
                  </a:cubicBezTo>
                  <a:cubicBezTo>
                    <a:pt x="2360" y="1143"/>
                    <a:pt x="2352" y="1128"/>
                    <a:pt x="2330" y="1099"/>
                  </a:cubicBezTo>
                  <a:cubicBezTo>
                    <a:pt x="2323" y="1077"/>
                    <a:pt x="2316" y="1062"/>
                    <a:pt x="2301" y="1047"/>
                  </a:cubicBezTo>
                  <a:cubicBezTo>
                    <a:pt x="2279" y="1026"/>
                    <a:pt x="2162" y="916"/>
                    <a:pt x="2089" y="901"/>
                  </a:cubicBezTo>
                  <a:cubicBezTo>
                    <a:pt x="2067" y="901"/>
                    <a:pt x="2044" y="901"/>
                    <a:pt x="2030" y="901"/>
                  </a:cubicBezTo>
                  <a:cubicBezTo>
                    <a:pt x="2001" y="901"/>
                    <a:pt x="1986" y="901"/>
                    <a:pt x="1971" y="894"/>
                  </a:cubicBezTo>
                  <a:cubicBezTo>
                    <a:pt x="1964" y="886"/>
                    <a:pt x="1957" y="879"/>
                    <a:pt x="1949" y="872"/>
                  </a:cubicBezTo>
                  <a:cubicBezTo>
                    <a:pt x="1942" y="850"/>
                    <a:pt x="1920" y="828"/>
                    <a:pt x="1883" y="820"/>
                  </a:cubicBezTo>
                  <a:cubicBezTo>
                    <a:pt x="1876" y="820"/>
                    <a:pt x="1869" y="820"/>
                    <a:pt x="1861" y="820"/>
                  </a:cubicBezTo>
                  <a:cubicBezTo>
                    <a:pt x="1810" y="820"/>
                    <a:pt x="1751" y="850"/>
                    <a:pt x="1737" y="864"/>
                  </a:cubicBezTo>
                  <a:cubicBezTo>
                    <a:pt x="1722" y="879"/>
                    <a:pt x="1708" y="886"/>
                    <a:pt x="1693" y="886"/>
                  </a:cubicBezTo>
                  <a:cubicBezTo>
                    <a:pt x="1693" y="886"/>
                    <a:pt x="1678" y="886"/>
                    <a:pt x="1663" y="872"/>
                  </a:cubicBezTo>
                  <a:cubicBezTo>
                    <a:pt x="1656" y="864"/>
                    <a:pt x="1649" y="857"/>
                    <a:pt x="1642" y="850"/>
                  </a:cubicBezTo>
                  <a:cubicBezTo>
                    <a:pt x="1627" y="828"/>
                    <a:pt x="1612" y="813"/>
                    <a:pt x="1598" y="813"/>
                  </a:cubicBezTo>
                  <a:cubicBezTo>
                    <a:pt x="1561" y="813"/>
                    <a:pt x="1554" y="850"/>
                    <a:pt x="1554" y="872"/>
                  </a:cubicBezTo>
                  <a:cubicBezTo>
                    <a:pt x="1546" y="901"/>
                    <a:pt x="1510" y="901"/>
                    <a:pt x="1510" y="901"/>
                  </a:cubicBezTo>
                  <a:cubicBezTo>
                    <a:pt x="1480" y="908"/>
                    <a:pt x="1480" y="908"/>
                    <a:pt x="1480" y="908"/>
                  </a:cubicBezTo>
                  <a:cubicBezTo>
                    <a:pt x="1488" y="938"/>
                    <a:pt x="1488" y="938"/>
                    <a:pt x="1488" y="938"/>
                  </a:cubicBezTo>
                  <a:cubicBezTo>
                    <a:pt x="1488" y="974"/>
                    <a:pt x="1480" y="1026"/>
                    <a:pt x="1458" y="1033"/>
                  </a:cubicBezTo>
                  <a:cubicBezTo>
                    <a:pt x="1414" y="1040"/>
                    <a:pt x="1392" y="1047"/>
                    <a:pt x="1385" y="1084"/>
                  </a:cubicBezTo>
                  <a:cubicBezTo>
                    <a:pt x="1385" y="1092"/>
                    <a:pt x="1385" y="1092"/>
                    <a:pt x="1385" y="1092"/>
                  </a:cubicBezTo>
                  <a:cubicBezTo>
                    <a:pt x="1378" y="1106"/>
                    <a:pt x="1378" y="1114"/>
                    <a:pt x="1370" y="1114"/>
                  </a:cubicBezTo>
                  <a:cubicBezTo>
                    <a:pt x="1370" y="1114"/>
                    <a:pt x="1370" y="1114"/>
                    <a:pt x="1363" y="1106"/>
                  </a:cubicBezTo>
                  <a:cubicBezTo>
                    <a:pt x="1349" y="1099"/>
                    <a:pt x="1334" y="1092"/>
                    <a:pt x="1319" y="1092"/>
                  </a:cubicBezTo>
                  <a:cubicBezTo>
                    <a:pt x="1290" y="1092"/>
                    <a:pt x="1268" y="1114"/>
                    <a:pt x="1239" y="1135"/>
                  </a:cubicBezTo>
                  <a:cubicBezTo>
                    <a:pt x="1231" y="1143"/>
                    <a:pt x="1224" y="1150"/>
                    <a:pt x="1217" y="1157"/>
                  </a:cubicBezTo>
                  <a:cubicBezTo>
                    <a:pt x="1202" y="1172"/>
                    <a:pt x="1187" y="1179"/>
                    <a:pt x="1173" y="1187"/>
                  </a:cubicBezTo>
                  <a:cubicBezTo>
                    <a:pt x="1151" y="1209"/>
                    <a:pt x="1129" y="1223"/>
                    <a:pt x="1114" y="1253"/>
                  </a:cubicBezTo>
                  <a:cubicBezTo>
                    <a:pt x="1107" y="1260"/>
                    <a:pt x="1092" y="1267"/>
                    <a:pt x="1070" y="1275"/>
                  </a:cubicBezTo>
                  <a:cubicBezTo>
                    <a:pt x="1055" y="1282"/>
                    <a:pt x="1033" y="1289"/>
                    <a:pt x="1011" y="1297"/>
                  </a:cubicBezTo>
                  <a:cubicBezTo>
                    <a:pt x="1011" y="1297"/>
                    <a:pt x="1011" y="1304"/>
                    <a:pt x="1004" y="1304"/>
                  </a:cubicBezTo>
                  <a:cubicBezTo>
                    <a:pt x="982" y="1304"/>
                    <a:pt x="945" y="1282"/>
                    <a:pt x="916" y="1267"/>
                  </a:cubicBezTo>
                  <a:cubicBezTo>
                    <a:pt x="901" y="1253"/>
                    <a:pt x="880" y="1245"/>
                    <a:pt x="865" y="1238"/>
                  </a:cubicBezTo>
                  <a:cubicBezTo>
                    <a:pt x="850" y="1231"/>
                    <a:pt x="836" y="1231"/>
                    <a:pt x="821" y="1231"/>
                  </a:cubicBezTo>
                  <a:cubicBezTo>
                    <a:pt x="784" y="1231"/>
                    <a:pt x="755" y="1253"/>
                    <a:pt x="733" y="1275"/>
                  </a:cubicBezTo>
                  <a:cubicBezTo>
                    <a:pt x="718" y="1282"/>
                    <a:pt x="711" y="1297"/>
                    <a:pt x="696" y="1297"/>
                  </a:cubicBezTo>
                  <a:cubicBezTo>
                    <a:pt x="652" y="1326"/>
                    <a:pt x="616" y="1355"/>
                    <a:pt x="572" y="1421"/>
                  </a:cubicBezTo>
                  <a:cubicBezTo>
                    <a:pt x="535" y="1465"/>
                    <a:pt x="550" y="1502"/>
                    <a:pt x="564" y="1531"/>
                  </a:cubicBezTo>
                  <a:cubicBezTo>
                    <a:pt x="572" y="1546"/>
                    <a:pt x="579" y="1560"/>
                    <a:pt x="572" y="1575"/>
                  </a:cubicBezTo>
                  <a:cubicBezTo>
                    <a:pt x="572" y="1590"/>
                    <a:pt x="572" y="1590"/>
                    <a:pt x="572" y="1590"/>
                  </a:cubicBezTo>
                  <a:cubicBezTo>
                    <a:pt x="564" y="1626"/>
                    <a:pt x="564" y="1641"/>
                    <a:pt x="557" y="1656"/>
                  </a:cubicBezTo>
                  <a:cubicBezTo>
                    <a:pt x="550" y="1656"/>
                    <a:pt x="542" y="1648"/>
                    <a:pt x="528" y="1641"/>
                  </a:cubicBezTo>
                  <a:cubicBezTo>
                    <a:pt x="499" y="1626"/>
                    <a:pt x="462" y="1604"/>
                    <a:pt x="418" y="1604"/>
                  </a:cubicBezTo>
                  <a:cubicBezTo>
                    <a:pt x="411" y="1597"/>
                    <a:pt x="396" y="1597"/>
                    <a:pt x="381" y="1597"/>
                  </a:cubicBezTo>
                  <a:cubicBezTo>
                    <a:pt x="301" y="1597"/>
                    <a:pt x="279" y="1634"/>
                    <a:pt x="271" y="1670"/>
                  </a:cubicBezTo>
                  <a:cubicBezTo>
                    <a:pt x="264" y="1685"/>
                    <a:pt x="264" y="1685"/>
                    <a:pt x="242" y="1685"/>
                  </a:cubicBezTo>
                  <a:cubicBezTo>
                    <a:pt x="81" y="1685"/>
                    <a:pt x="81" y="1685"/>
                    <a:pt x="81" y="1685"/>
                  </a:cubicBezTo>
                  <a:cubicBezTo>
                    <a:pt x="73" y="1685"/>
                    <a:pt x="73" y="1685"/>
                    <a:pt x="73" y="1685"/>
                  </a:cubicBezTo>
                  <a:cubicBezTo>
                    <a:pt x="66" y="1685"/>
                    <a:pt x="66" y="1685"/>
                    <a:pt x="66" y="1685"/>
                  </a:cubicBezTo>
                  <a:cubicBezTo>
                    <a:pt x="59" y="1685"/>
                    <a:pt x="59" y="1685"/>
                    <a:pt x="59" y="1685"/>
                  </a:cubicBezTo>
                  <a:cubicBezTo>
                    <a:pt x="0" y="1692"/>
                    <a:pt x="0" y="1692"/>
                    <a:pt x="0" y="1692"/>
                  </a:cubicBezTo>
                  <a:cubicBezTo>
                    <a:pt x="22" y="1722"/>
                    <a:pt x="22" y="1722"/>
                    <a:pt x="22" y="1722"/>
                  </a:cubicBezTo>
                  <a:cubicBezTo>
                    <a:pt x="15" y="1736"/>
                    <a:pt x="15" y="1773"/>
                    <a:pt x="103" y="1883"/>
                  </a:cubicBezTo>
                  <a:cubicBezTo>
                    <a:pt x="139" y="1919"/>
                    <a:pt x="169" y="1934"/>
                    <a:pt x="213" y="1934"/>
                  </a:cubicBezTo>
                  <a:cubicBezTo>
                    <a:pt x="227" y="1934"/>
                    <a:pt x="249" y="1934"/>
                    <a:pt x="271" y="1927"/>
                  </a:cubicBezTo>
                  <a:cubicBezTo>
                    <a:pt x="279" y="1919"/>
                    <a:pt x="286" y="1912"/>
                    <a:pt x="293" y="1912"/>
                  </a:cubicBezTo>
                  <a:cubicBezTo>
                    <a:pt x="323" y="1897"/>
                    <a:pt x="352" y="1883"/>
                    <a:pt x="381" y="1883"/>
                  </a:cubicBezTo>
                  <a:cubicBezTo>
                    <a:pt x="396" y="1883"/>
                    <a:pt x="403" y="1883"/>
                    <a:pt x="418" y="1890"/>
                  </a:cubicBezTo>
                  <a:cubicBezTo>
                    <a:pt x="440" y="1897"/>
                    <a:pt x="469" y="1912"/>
                    <a:pt x="491" y="1927"/>
                  </a:cubicBezTo>
                  <a:cubicBezTo>
                    <a:pt x="520" y="1949"/>
                    <a:pt x="550" y="1971"/>
                    <a:pt x="594" y="1978"/>
                  </a:cubicBezTo>
                  <a:cubicBezTo>
                    <a:pt x="608" y="1978"/>
                    <a:pt x="616" y="1978"/>
                    <a:pt x="630" y="1978"/>
                  </a:cubicBezTo>
                  <a:cubicBezTo>
                    <a:pt x="652" y="1978"/>
                    <a:pt x="667" y="1978"/>
                    <a:pt x="682" y="1971"/>
                  </a:cubicBezTo>
                  <a:cubicBezTo>
                    <a:pt x="696" y="1971"/>
                    <a:pt x="711" y="1971"/>
                    <a:pt x="726" y="1971"/>
                  </a:cubicBezTo>
                  <a:cubicBezTo>
                    <a:pt x="740" y="1971"/>
                    <a:pt x="740" y="1971"/>
                    <a:pt x="740" y="1971"/>
                  </a:cubicBezTo>
                  <a:lnTo>
                    <a:pt x="740" y="1971"/>
                  </a:lnTo>
                  <a:cubicBezTo>
                    <a:pt x="755" y="1971"/>
                    <a:pt x="762" y="1971"/>
                    <a:pt x="770" y="1971"/>
                  </a:cubicBezTo>
                  <a:cubicBezTo>
                    <a:pt x="762" y="1971"/>
                    <a:pt x="762" y="1971"/>
                    <a:pt x="762" y="1978"/>
                  </a:cubicBezTo>
                  <a:cubicBezTo>
                    <a:pt x="755" y="1993"/>
                    <a:pt x="740" y="2022"/>
                    <a:pt x="755" y="2051"/>
                  </a:cubicBezTo>
                  <a:cubicBezTo>
                    <a:pt x="770" y="2066"/>
                    <a:pt x="784" y="2081"/>
                    <a:pt x="813" y="2088"/>
                  </a:cubicBezTo>
                  <a:lnTo>
                    <a:pt x="813" y="2088"/>
                  </a:lnTo>
                  <a:cubicBezTo>
                    <a:pt x="828" y="2088"/>
                    <a:pt x="836" y="2088"/>
                    <a:pt x="843" y="2095"/>
                  </a:cubicBezTo>
                  <a:cubicBezTo>
                    <a:pt x="843" y="2095"/>
                    <a:pt x="843" y="2103"/>
                    <a:pt x="850" y="2125"/>
                  </a:cubicBezTo>
                  <a:cubicBezTo>
                    <a:pt x="858" y="2169"/>
                    <a:pt x="887" y="2176"/>
                    <a:pt x="901" y="2176"/>
                  </a:cubicBezTo>
                  <a:cubicBezTo>
                    <a:pt x="923" y="2176"/>
                    <a:pt x="945" y="2161"/>
                    <a:pt x="968" y="2147"/>
                  </a:cubicBezTo>
                  <a:cubicBezTo>
                    <a:pt x="975" y="2139"/>
                    <a:pt x="975" y="2139"/>
                    <a:pt x="975" y="2139"/>
                  </a:cubicBezTo>
                  <a:cubicBezTo>
                    <a:pt x="989" y="2132"/>
                    <a:pt x="997" y="2132"/>
                    <a:pt x="1004" y="2132"/>
                  </a:cubicBezTo>
                  <a:cubicBezTo>
                    <a:pt x="1011" y="2132"/>
                    <a:pt x="1026" y="2154"/>
                    <a:pt x="1033" y="2161"/>
                  </a:cubicBezTo>
                  <a:cubicBezTo>
                    <a:pt x="1048" y="2191"/>
                    <a:pt x="1070" y="2257"/>
                    <a:pt x="1114" y="2257"/>
                  </a:cubicBezTo>
                  <a:cubicBezTo>
                    <a:pt x="1129" y="2257"/>
                    <a:pt x="1136" y="2249"/>
                    <a:pt x="1151" y="2242"/>
                  </a:cubicBezTo>
                  <a:cubicBezTo>
                    <a:pt x="1158" y="2242"/>
                    <a:pt x="1165" y="2235"/>
                    <a:pt x="1165" y="2235"/>
                  </a:cubicBezTo>
                  <a:cubicBezTo>
                    <a:pt x="1173" y="2235"/>
                    <a:pt x="1180" y="2242"/>
                    <a:pt x="1180" y="2242"/>
                  </a:cubicBezTo>
                  <a:cubicBezTo>
                    <a:pt x="1165" y="2278"/>
                    <a:pt x="1143" y="2323"/>
                    <a:pt x="1165" y="2359"/>
                  </a:cubicBezTo>
                  <a:cubicBezTo>
                    <a:pt x="1180" y="2388"/>
                    <a:pt x="1217" y="2396"/>
                    <a:pt x="1261" y="2418"/>
                  </a:cubicBezTo>
                  <a:cubicBezTo>
                    <a:pt x="1290" y="2425"/>
                    <a:pt x="1312" y="2440"/>
                    <a:pt x="1341" y="2447"/>
                  </a:cubicBezTo>
                  <a:cubicBezTo>
                    <a:pt x="1385" y="2469"/>
                    <a:pt x="1444" y="2476"/>
                    <a:pt x="1480" y="2476"/>
                  </a:cubicBezTo>
                  <a:cubicBezTo>
                    <a:pt x="1517" y="2476"/>
                    <a:pt x="1554" y="2476"/>
                    <a:pt x="1568" y="2469"/>
                  </a:cubicBezTo>
                  <a:cubicBezTo>
                    <a:pt x="1568" y="2469"/>
                    <a:pt x="1568" y="2469"/>
                    <a:pt x="1576" y="2469"/>
                  </a:cubicBezTo>
                  <a:cubicBezTo>
                    <a:pt x="1598" y="2469"/>
                    <a:pt x="1642" y="2476"/>
                    <a:pt x="1671" y="2484"/>
                  </a:cubicBezTo>
                  <a:cubicBezTo>
                    <a:pt x="1685" y="2484"/>
                    <a:pt x="1693" y="2484"/>
                    <a:pt x="1708" y="2484"/>
                  </a:cubicBezTo>
                  <a:cubicBezTo>
                    <a:pt x="1708" y="2484"/>
                    <a:pt x="1715" y="2491"/>
                    <a:pt x="1722" y="2491"/>
                  </a:cubicBezTo>
                  <a:cubicBezTo>
                    <a:pt x="1737" y="2491"/>
                    <a:pt x="1751" y="2484"/>
                    <a:pt x="1759" y="2476"/>
                  </a:cubicBezTo>
                  <a:cubicBezTo>
                    <a:pt x="1759" y="2484"/>
                    <a:pt x="1759" y="2484"/>
                    <a:pt x="1759" y="2491"/>
                  </a:cubicBezTo>
                  <a:cubicBezTo>
                    <a:pt x="1766" y="2513"/>
                    <a:pt x="1773" y="2557"/>
                    <a:pt x="1818" y="2557"/>
                  </a:cubicBezTo>
                  <a:cubicBezTo>
                    <a:pt x="1825" y="2557"/>
                    <a:pt x="1832" y="2557"/>
                    <a:pt x="1839" y="2550"/>
                  </a:cubicBezTo>
                  <a:cubicBezTo>
                    <a:pt x="1869" y="2542"/>
                    <a:pt x="1883" y="2520"/>
                    <a:pt x="1891" y="2506"/>
                  </a:cubicBezTo>
                  <a:cubicBezTo>
                    <a:pt x="1898" y="2498"/>
                    <a:pt x="1898" y="2498"/>
                    <a:pt x="1898" y="2498"/>
                  </a:cubicBezTo>
                  <a:cubicBezTo>
                    <a:pt x="1927" y="2506"/>
                    <a:pt x="1986" y="2579"/>
                    <a:pt x="2008" y="2623"/>
                  </a:cubicBezTo>
                  <a:cubicBezTo>
                    <a:pt x="2030" y="2674"/>
                    <a:pt x="2023" y="2696"/>
                    <a:pt x="2008" y="2704"/>
                  </a:cubicBezTo>
                  <a:cubicBezTo>
                    <a:pt x="1942" y="2740"/>
                    <a:pt x="1920" y="2784"/>
                    <a:pt x="1927" y="2828"/>
                  </a:cubicBezTo>
                  <a:cubicBezTo>
                    <a:pt x="1927" y="2843"/>
                    <a:pt x="1935" y="2850"/>
                    <a:pt x="1935" y="2857"/>
                  </a:cubicBezTo>
                  <a:cubicBezTo>
                    <a:pt x="1949" y="2879"/>
                    <a:pt x="1949" y="2887"/>
                    <a:pt x="1942" y="2909"/>
                  </a:cubicBezTo>
                  <a:cubicBezTo>
                    <a:pt x="1913" y="2953"/>
                    <a:pt x="1935" y="2997"/>
                    <a:pt x="1964" y="3048"/>
                  </a:cubicBezTo>
                  <a:cubicBezTo>
                    <a:pt x="1971" y="3063"/>
                    <a:pt x="1979" y="3077"/>
                    <a:pt x="1986" y="3099"/>
                  </a:cubicBezTo>
                  <a:cubicBezTo>
                    <a:pt x="2023" y="3165"/>
                    <a:pt x="2008" y="3224"/>
                    <a:pt x="1993" y="3246"/>
                  </a:cubicBezTo>
                  <a:cubicBezTo>
                    <a:pt x="1986" y="3253"/>
                    <a:pt x="1971" y="3260"/>
                    <a:pt x="1957" y="3268"/>
                  </a:cubicBezTo>
                  <a:cubicBezTo>
                    <a:pt x="1942" y="3275"/>
                    <a:pt x="1920" y="3290"/>
                    <a:pt x="1905" y="3304"/>
                  </a:cubicBezTo>
                  <a:cubicBezTo>
                    <a:pt x="1891" y="3326"/>
                    <a:pt x="1891" y="3356"/>
                    <a:pt x="1891" y="3392"/>
                  </a:cubicBezTo>
                  <a:cubicBezTo>
                    <a:pt x="1891" y="3422"/>
                    <a:pt x="1891" y="3451"/>
                    <a:pt x="1883" y="3473"/>
                  </a:cubicBezTo>
                  <a:cubicBezTo>
                    <a:pt x="1869" y="3524"/>
                    <a:pt x="1861" y="3561"/>
                    <a:pt x="1861" y="3561"/>
                  </a:cubicBezTo>
                  <a:cubicBezTo>
                    <a:pt x="1854" y="3597"/>
                    <a:pt x="1854" y="3597"/>
                    <a:pt x="1854" y="3597"/>
                  </a:cubicBezTo>
                  <a:cubicBezTo>
                    <a:pt x="1883" y="3597"/>
                    <a:pt x="1883" y="3597"/>
                    <a:pt x="1883" y="3597"/>
                  </a:cubicBezTo>
                  <a:cubicBezTo>
                    <a:pt x="1898" y="3605"/>
                    <a:pt x="1905" y="3605"/>
                    <a:pt x="1920" y="3605"/>
                  </a:cubicBezTo>
                  <a:cubicBezTo>
                    <a:pt x="1905" y="3619"/>
                    <a:pt x="1891" y="3642"/>
                    <a:pt x="1898" y="3685"/>
                  </a:cubicBezTo>
                  <a:cubicBezTo>
                    <a:pt x="1905" y="3722"/>
                    <a:pt x="1927" y="3729"/>
                    <a:pt x="1949" y="3729"/>
                  </a:cubicBezTo>
                  <a:cubicBezTo>
                    <a:pt x="1971" y="3729"/>
                    <a:pt x="1993" y="3729"/>
                    <a:pt x="2052" y="3671"/>
                  </a:cubicBezTo>
                  <a:cubicBezTo>
                    <a:pt x="2067" y="3656"/>
                    <a:pt x="2074" y="3649"/>
                    <a:pt x="2074" y="3649"/>
                  </a:cubicBezTo>
                  <a:lnTo>
                    <a:pt x="2074" y="3649"/>
                  </a:lnTo>
                  <a:cubicBezTo>
                    <a:pt x="2081" y="3656"/>
                    <a:pt x="2081" y="3664"/>
                    <a:pt x="2081" y="3671"/>
                  </a:cubicBezTo>
                  <a:cubicBezTo>
                    <a:pt x="2089" y="3700"/>
                    <a:pt x="2096" y="3744"/>
                    <a:pt x="2125" y="3766"/>
                  </a:cubicBezTo>
                  <a:cubicBezTo>
                    <a:pt x="2140" y="3773"/>
                    <a:pt x="2162" y="3781"/>
                    <a:pt x="2176" y="3781"/>
                  </a:cubicBezTo>
                  <a:cubicBezTo>
                    <a:pt x="2184" y="3781"/>
                    <a:pt x="2199" y="3781"/>
                    <a:pt x="2206" y="3773"/>
                  </a:cubicBezTo>
                  <a:cubicBezTo>
                    <a:pt x="2213" y="3773"/>
                    <a:pt x="2213" y="3773"/>
                    <a:pt x="2220" y="3773"/>
                  </a:cubicBezTo>
                  <a:cubicBezTo>
                    <a:pt x="2228" y="3773"/>
                    <a:pt x="2228" y="3773"/>
                    <a:pt x="2235" y="3781"/>
                  </a:cubicBezTo>
                  <a:cubicBezTo>
                    <a:pt x="2250" y="3795"/>
                    <a:pt x="2213" y="3832"/>
                    <a:pt x="2191" y="3861"/>
                  </a:cubicBezTo>
                  <a:cubicBezTo>
                    <a:pt x="2191" y="3869"/>
                    <a:pt x="2191" y="3869"/>
                    <a:pt x="2191" y="3869"/>
                  </a:cubicBezTo>
                  <a:cubicBezTo>
                    <a:pt x="2140" y="3927"/>
                    <a:pt x="2162" y="4125"/>
                    <a:pt x="2162" y="4125"/>
                  </a:cubicBezTo>
                  <a:cubicBezTo>
                    <a:pt x="2169" y="4147"/>
                    <a:pt x="2176" y="4169"/>
                    <a:pt x="2184" y="4184"/>
                  </a:cubicBezTo>
                  <a:cubicBezTo>
                    <a:pt x="2191" y="4206"/>
                    <a:pt x="2191" y="4228"/>
                    <a:pt x="2191" y="4242"/>
                  </a:cubicBezTo>
                  <a:cubicBezTo>
                    <a:pt x="2191" y="4257"/>
                    <a:pt x="2176" y="4264"/>
                    <a:pt x="2169" y="4279"/>
                  </a:cubicBezTo>
                  <a:cubicBezTo>
                    <a:pt x="2147" y="4308"/>
                    <a:pt x="2118" y="4338"/>
                    <a:pt x="2103" y="4396"/>
                  </a:cubicBezTo>
                  <a:cubicBezTo>
                    <a:pt x="2103" y="4404"/>
                    <a:pt x="2103" y="4404"/>
                    <a:pt x="2103" y="4404"/>
                  </a:cubicBezTo>
                  <a:cubicBezTo>
                    <a:pt x="2089" y="4492"/>
                    <a:pt x="2081" y="4535"/>
                    <a:pt x="2125" y="4579"/>
                  </a:cubicBezTo>
                  <a:cubicBezTo>
                    <a:pt x="2132" y="4587"/>
                    <a:pt x="2147" y="4602"/>
                    <a:pt x="2154" y="4609"/>
                  </a:cubicBezTo>
                  <a:cubicBezTo>
                    <a:pt x="2162" y="4609"/>
                    <a:pt x="2169" y="4616"/>
                    <a:pt x="2176" y="4623"/>
                  </a:cubicBezTo>
                  <a:cubicBezTo>
                    <a:pt x="2169" y="4623"/>
                    <a:pt x="2169" y="4623"/>
                    <a:pt x="2162" y="4623"/>
                  </a:cubicBezTo>
                  <a:cubicBezTo>
                    <a:pt x="2147" y="4631"/>
                    <a:pt x="2125" y="4638"/>
                    <a:pt x="2096" y="4675"/>
                  </a:cubicBezTo>
                  <a:cubicBezTo>
                    <a:pt x="2044" y="4733"/>
                    <a:pt x="2044" y="4792"/>
                    <a:pt x="2067" y="4851"/>
                  </a:cubicBezTo>
                  <a:cubicBezTo>
                    <a:pt x="2081" y="4902"/>
                    <a:pt x="2118" y="4946"/>
                    <a:pt x="2147" y="4983"/>
                  </a:cubicBezTo>
                  <a:cubicBezTo>
                    <a:pt x="2154" y="4990"/>
                    <a:pt x="2162" y="4997"/>
                    <a:pt x="2169" y="5012"/>
                  </a:cubicBezTo>
                  <a:cubicBezTo>
                    <a:pt x="2184" y="5026"/>
                    <a:pt x="2199" y="5034"/>
                    <a:pt x="2220" y="5048"/>
                  </a:cubicBezTo>
                  <a:cubicBezTo>
                    <a:pt x="2242" y="5063"/>
                    <a:pt x="2264" y="5078"/>
                    <a:pt x="2279" y="5114"/>
                  </a:cubicBezTo>
                  <a:cubicBezTo>
                    <a:pt x="2301" y="5180"/>
                    <a:pt x="2338" y="5195"/>
                    <a:pt x="2352" y="5202"/>
                  </a:cubicBezTo>
                  <a:cubicBezTo>
                    <a:pt x="2374" y="5217"/>
                    <a:pt x="2499" y="5297"/>
                    <a:pt x="2528" y="5312"/>
                  </a:cubicBezTo>
                  <a:cubicBezTo>
                    <a:pt x="2535" y="5319"/>
                    <a:pt x="2543" y="5319"/>
                    <a:pt x="2550" y="5319"/>
                  </a:cubicBezTo>
                  <a:cubicBezTo>
                    <a:pt x="2587" y="5319"/>
                    <a:pt x="2609" y="5283"/>
                    <a:pt x="2609" y="5254"/>
                  </a:cubicBezTo>
                  <a:cubicBezTo>
                    <a:pt x="2616" y="5254"/>
                    <a:pt x="2616" y="5254"/>
                    <a:pt x="2616" y="5254"/>
                  </a:cubicBezTo>
                  <a:cubicBezTo>
                    <a:pt x="2623" y="5254"/>
                    <a:pt x="2623" y="5261"/>
                    <a:pt x="2623" y="5261"/>
                  </a:cubicBezTo>
                  <a:cubicBezTo>
                    <a:pt x="2638" y="5283"/>
                    <a:pt x="2653" y="5297"/>
                    <a:pt x="2675" y="5319"/>
                  </a:cubicBezTo>
                  <a:cubicBezTo>
                    <a:pt x="2689" y="5342"/>
                    <a:pt x="2711" y="5364"/>
                    <a:pt x="2733" y="5393"/>
                  </a:cubicBezTo>
                  <a:cubicBezTo>
                    <a:pt x="2755" y="5422"/>
                    <a:pt x="2777" y="5437"/>
                    <a:pt x="2807" y="5437"/>
                  </a:cubicBezTo>
                  <a:cubicBezTo>
                    <a:pt x="2836" y="5437"/>
                    <a:pt x="2865" y="5422"/>
                    <a:pt x="2902" y="5400"/>
                  </a:cubicBezTo>
                  <a:cubicBezTo>
                    <a:pt x="2909" y="5400"/>
                    <a:pt x="2917" y="5393"/>
                    <a:pt x="2924" y="5393"/>
                  </a:cubicBezTo>
                  <a:cubicBezTo>
                    <a:pt x="2953" y="5378"/>
                    <a:pt x="2982" y="5356"/>
                    <a:pt x="3004" y="5342"/>
                  </a:cubicBezTo>
                  <a:cubicBezTo>
                    <a:pt x="3026" y="5327"/>
                    <a:pt x="3049" y="5312"/>
                    <a:pt x="3070" y="5305"/>
                  </a:cubicBezTo>
                  <a:cubicBezTo>
                    <a:pt x="3070" y="5312"/>
                    <a:pt x="3078" y="5334"/>
                    <a:pt x="3092" y="5349"/>
                  </a:cubicBezTo>
                  <a:cubicBezTo>
                    <a:pt x="3100" y="5364"/>
                    <a:pt x="3122" y="5378"/>
                    <a:pt x="3144" y="5378"/>
                  </a:cubicBezTo>
                  <a:cubicBezTo>
                    <a:pt x="3144" y="5378"/>
                    <a:pt x="3151" y="5371"/>
                    <a:pt x="3158" y="5371"/>
                  </a:cubicBezTo>
                  <a:cubicBezTo>
                    <a:pt x="3166" y="5371"/>
                    <a:pt x="3166" y="5371"/>
                    <a:pt x="3173" y="5371"/>
                  </a:cubicBezTo>
                  <a:lnTo>
                    <a:pt x="3173" y="5371"/>
                  </a:lnTo>
                  <a:lnTo>
                    <a:pt x="3173" y="5371"/>
                  </a:lnTo>
                  <a:cubicBezTo>
                    <a:pt x="3202" y="5407"/>
                    <a:pt x="3254" y="5444"/>
                    <a:pt x="3305" y="5444"/>
                  </a:cubicBezTo>
                  <a:cubicBezTo>
                    <a:pt x="3312" y="5444"/>
                    <a:pt x="3320" y="5444"/>
                    <a:pt x="3320" y="5444"/>
                  </a:cubicBezTo>
                  <a:cubicBezTo>
                    <a:pt x="3327" y="5444"/>
                    <a:pt x="3327" y="5444"/>
                    <a:pt x="3327" y="5444"/>
                  </a:cubicBezTo>
                  <a:cubicBezTo>
                    <a:pt x="3342" y="5444"/>
                    <a:pt x="3349" y="5437"/>
                    <a:pt x="3356" y="5437"/>
                  </a:cubicBezTo>
                  <a:cubicBezTo>
                    <a:pt x="3356" y="5437"/>
                    <a:pt x="3371" y="5437"/>
                    <a:pt x="3385" y="5481"/>
                  </a:cubicBezTo>
                  <a:cubicBezTo>
                    <a:pt x="3400" y="5539"/>
                    <a:pt x="3444" y="5554"/>
                    <a:pt x="3466" y="5554"/>
                  </a:cubicBezTo>
                  <a:cubicBezTo>
                    <a:pt x="3510" y="5554"/>
                    <a:pt x="3554" y="5517"/>
                    <a:pt x="3576" y="5510"/>
                  </a:cubicBezTo>
                  <a:cubicBezTo>
                    <a:pt x="3576" y="5503"/>
                    <a:pt x="3576" y="5503"/>
                    <a:pt x="3583" y="5503"/>
                  </a:cubicBezTo>
                  <a:cubicBezTo>
                    <a:pt x="3583" y="5503"/>
                    <a:pt x="3591" y="5517"/>
                    <a:pt x="3591" y="5539"/>
                  </a:cubicBezTo>
                  <a:cubicBezTo>
                    <a:pt x="3605" y="5605"/>
                    <a:pt x="3642" y="5613"/>
                    <a:pt x="3701" y="5613"/>
                  </a:cubicBezTo>
                  <a:cubicBezTo>
                    <a:pt x="3715" y="5613"/>
                    <a:pt x="3723" y="5613"/>
                    <a:pt x="3730" y="5620"/>
                  </a:cubicBezTo>
                  <a:cubicBezTo>
                    <a:pt x="3723" y="5635"/>
                    <a:pt x="3715" y="5649"/>
                    <a:pt x="3723" y="5664"/>
                  </a:cubicBezTo>
                  <a:cubicBezTo>
                    <a:pt x="3737" y="5701"/>
                    <a:pt x="3781" y="5723"/>
                    <a:pt x="3840" y="5723"/>
                  </a:cubicBezTo>
                  <a:cubicBezTo>
                    <a:pt x="3869" y="5723"/>
                    <a:pt x="3891" y="5715"/>
                    <a:pt x="3920" y="5708"/>
                  </a:cubicBezTo>
                  <a:cubicBezTo>
                    <a:pt x="3935" y="5701"/>
                    <a:pt x="3942" y="5701"/>
                    <a:pt x="3950" y="5701"/>
                  </a:cubicBezTo>
                  <a:cubicBezTo>
                    <a:pt x="3964" y="5701"/>
                    <a:pt x="3964" y="5708"/>
                    <a:pt x="3964" y="5708"/>
                  </a:cubicBezTo>
                  <a:cubicBezTo>
                    <a:pt x="3972" y="5715"/>
                    <a:pt x="3979" y="5730"/>
                    <a:pt x="3964" y="5788"/>
                  </a:cubicBezTo>
                  <a:cubicBezTo>
                    <a:pt x="3957" y="5847"/>
                    <a:pt x="4001" y="5884"/>
                    <a:pt x="4038" y="5906"/>
                  </a:cubicBezTo>
                  <a:cubicBezTo>
                    <a:pt x="4045" y="5913"/>
                    <a:pt x="4045" y="5913"/>
                    <a:pt x="4045" y="5913"/>
                  </a:cubicBezTo>
                  <a:cubicBezTo>
                    <a:pt x="4074" y="5935"/>
                    <a:pt x="4045" y="5986"/>
                    <a:pt x="4038" y="6008"/>
                  </a:cubicBezTo>
                  <a:cubicBezTo>
                    <a:pt x="4001" y="6074"/>
                    <a:pt x="4038" y="6140"/>
                    <a:pt x="4089" y="6169"/>
                  </a:cubicBezTo>
                  <a:cubicBezTo>
                    <a:pt x="4096" y="6177"/>
                    <a:pt x="4096" y="6177"/>
                    <a:pt x="4096" y="6184"/>
                  </a:cubicBezTo>
                  <a:cubicBezTo>
                    <a:pt x="4104" y="6199"/>
                    <a:pt x="4089" y="6235"/>
                    <a:pt x="4067" y="6272"/>
                  </a:cubicBezTo>
                  <a:cubicBezTo>
                    <a:pt x="4045" y="6302"/>
                    <a:pt x="4023" y="6316"/>
                    <a:pt x="3986" y="6331"/>
                  </a:cubicBezTo>
                  <a:cubicBezTo>
                    <a:pt x="3972" y="6345"/>
                    <a:pt x="3950" y="6353"/>
                    <a:pt x="3928" y="6367"/>
                  </a:cubicBezTo>
                  <a:cubicBezTo>
                    <a:pt x="3899" y="6382"/>
                    <a:pt x="3876" y="6404"/>
                    <a:pt x="3847" y="6433"/>
                  </a:cubicBezTo>
                  <a:cubicBezTo>
                    <a:pt x="3825" y="6455"/>
                    <a:pt x="3825" y="6455"/>
                    <a:pt x="3825" y="6455"/>
                  </a:cubicBezTo>
                  <a:cubicBezTo>
                    <a:pt x="3847" y="6477"/>
                    <a:pt x="3847" y="6477"/>
                    <a:pt x="3847" y="6477"/>
                  </a:cubicBezTo>
                  <a:cubicBezTo>
                    <a:pt x="3854" y="6477"/>
                    <a:pt x="3854" y="6477"/>
                    <a:pt x="3854" y="6477"/>
                  </a:cubicBezTo>
                  <a:cubicBezTo>
                    <a:pt x="3854" y="6485"/>
                    <a:pt x="3854" y="6485"/>
                    <a:pt x="3854" y="6485"/>
                  </a:cubicBezTo>
                  <a:cubicBezTo>
                    <a:pt x="3862" y="6485"/>
                    <a:pt x="3869" y="6499"/>
                    <a:pt x="3869" y="6507"/>
                  </a:cubicBezTo>
                  <a:cubicBezTo>
                    <a:pt x="3884" y="6536"/>
                    <a:pt x="3899" y="6580"/>
                    <a:pt x="3957" y="6580"/>
                  </a:cubicBezTo>
                  <a:cubicBezTo>
                    <a:pt x="3957" y="6580"/>
                    <a:pt x="3964" y="6580"/>
                    <a:pt x="3964" y="6573"/>
                  </a:cubicBezTo>
                  <a:cubicBezTo>
                    <a:pt x="3986" y="6573"/>
                    <a:pt x="4001" y="6573"/>
                    <a:pt x="4008" y="6573"/>
                  </a:cubicBezTo>
                  <a:cubicBezTo>
                    <a:pt x="4016" y="6573"/>
                    <a:pt x="4023" y="6573"/>
                    <a:pt x="4045" y="6595"/>
                  </a:cubicBezTo>
                  <a:cubicBezTo>
                    <a:pt x="4060" y="6609"/>
                    <a:pt x="4060" y="6661"/>
                    <a:pt x="4052" y="6683"/>
                  </a:cubicBezTo>
                  <a:cubicBezTo>
                    <a:pt x="4052" y="6697"/>
                    <a:pt x="4052" y="6697"/>
                    <a:pt x="4052" y="6697"/>
                  </a:cubicBezTo>
                  <a:cubicBezTo>
                    <a:pt x="4060" y="6712"/>
                    <a:pt x="4060" y="6712"/>
                    <a:pt x="4060" y="6712"/>
                  </a:cubicBezTo>
                  <a:cubicBezTo>
                    <a:pt x="4060" y="6712"/>
                    <a:pt x="4089" y="6748"/>
                    <a:pt x="4140" y="6748"/>
                  </a:cubicBezTo>
                  <a:lnTo>
                    <a:pt x="4140" y="6748"/>
                  </a:lnTo>
                  <a:cubicBezTo>
                    <a:pt x="4140" y="6763"/>
                    <a:pt x="4140" y="6792"/>
                    <a:pt x="4170" y="6814"/>
                  </a:cubicBezTo>
                  <a:cubicBezTo>
                    <a:pt x="4191" y="6822"/>
                    <a:pt x="4213" y="6858"/>
                    <a:pt x="4213" y="6866"/>
                  </a:cubicBezTo>
                  <a:cubicBezTo>
                    <a:pt x="4206" y="6873"/>
                    <a:pt x="4199" y="6873"/>
                    <a:pt x="4191" y="6880"/>
                  </a:cubicBezTo>
                  <a:cubicBezTo>
                    <a:pt x="4170" y="6888"/>
                    <a:pt x="4148" y="6902"/>
                    <a:pt x="4148" y="6946"/>
                  </a:cubicBezTo>
                  <a:cubicBezTo>
                    <a:pt x="4148" y="6976"/>
                    <a:pt x="4155" y="6990"/>
                    <a:pt x="4170" y="7012"/>
                  </a:cubicBezTo>
                  <a:cubicBezTo>
                    <a:pt x="4170" y="7019"/>
                    <a:pt x="4177" y="7027"/>
                    <a:pt x="4177" y="7034"/>
                  </a:cubicBezTo>
                  <a:cubicBezTo>
                    <a:pt x="4184" y="7042"/>
                    <a:pt x="4184" y="7049"/>
                    <a:pt x="4184" y="7056"/>
                  </a:cubicBezTo>
                  <a:cubicBezTo>
                    <a:pt x="4191" y="7071"/>
                    <a:pt x="4191" y="7078"/>
                    <a:pt x="4184" y="7107"/>
                  </a:cubicBezTo>
                  <a:cubicBezTo>
                    <a:pt x="4155" y="7166"/>
                    <a:pt x="4170" y="7225"/>
                    <a:pt x="4213" y="7247"/>
                  </a:cubicBezTo>
                  <a:cubicBezTo>
                    <a:pt x="4221" y="7247"/>
                    <a:pt x="4228" y="7254"/>
                    <a:pt x="4235" y="7261"/>
                  </a:cubicBezTo>
                  <a:cubicBezTo>
                    <a:pt x="4257" y="7283"/>
                    <a:pt x="4280" y="7313"/>
                    <a:pt x="4316" y="7313"/>
                  </a:cubicBezTo>
                  <a:cubicBezTo>
                    <a:pt x="4338" y="7313"/>
                    <a:pt x="4360" y="7298"/>
                    <a:pt x="4375" y="7283"/>
                  </a:cubicBezTo>
                  <a:cubicBezTo>
                    <a:pt x="4397" y="7254"/>
                    <a:pt x="4419" y="7239"/>
                    <a:pt x="4433" y="7225"/>
                  </a:cubicBezTo>
                  <a:cubicBezTo>
                    <a:pt x="4448" y="7210"/>
                    <a:pt x="4470" y="7188"/>
                    <a:pt x="4492" y="7159"/>
                  </a:cubicBezTo>
                  <a:cubicBezTo>
                    <a:pt x="4492" y="7152"/>
                    <a:pt x="4492" y="7152"/>
                    <a:pt x="4492" y="7152"/>
                  </a:cubicBezTo>
                  <a:cubicBezTo>
                    <a:pt x="4499" y="7152"/>
                    <a:pt x="4499" y="7144"/>
                    <a:pt x="4499" y="7144"/>
                  </a:cubicBezTo>
                  <a:cubicBezTo>
                    <a:pt x="4499" y="7144"/>
                    <a:pt x="4507" y="7144"/>
                    <a:pt x="4514" y="7144"/>
                  </a:cubicBezTo>
                  <a:cubicBezTo>
                    <a:pt x="4521" y="7144"/>
                    <a:pt x="4529" y="7144"/>
                    <a:pt x="4536" y="7144"/>
                  </a:cubicBezTo>
                  <a:cubicBezTo>
                    <a:pt x="4587" y="7137"/>
                    <a:pt x="4602" y="7122"/>
                    <a:pt x="4624" y="7100"/>
                  </a:cubicBezTo>
                  <a:cubicBezTo>
                    <a:pt x="4631" y="7093"/>
                    <a:pt x="4639" y="7093"/>
                    <a:pt x="4646" y="7085"/>
                  </a:cubicBezTo>
                  <a:cubicBezTo>
                    <a:pt x="4646" y="7100"/>
                    <a:pt x="4661" y="7115"/>
                    <a:pt x="4682" y="7122"/>
                  </a:cubicBezTo>
                  <a:cubicBezTo>
                    <a:pt x="4697" y="7137"/>
                    <a:pt x="4712" y="7144"/>
                    <a:pt x="4726" y="7159"/>
                  </a:cubicBezTo>
                  <a:cubicBezTo>
                    <a:pt x="4763" y="7181"/>
                    <a:pt x="4800" y="7210"/>
                    <a:pt x="4851" y="7210"/>
                  </a:cubicBezTo>
                  <a:cubicBezTo>
                    <a:pt x="4858" y="7217"/>
                    <a:pt x="4858" y="7217"/>
                    <a:pt x="4858" y="7217"/>
                  </a:cubicBezTo>
                  <a:lnTo>
                    <a:pt x="4858" y="7217"/>
                  </a:lnTo>
                  <a:cubicBezTo>
                    <a:pt x="4851" y="7261"/>
                    <a:pt x="4873" y="7276"/>
                    <a:pt x="4888" y="7283"/>
                  </a:cubicBezTo>
                  <a:cubicBezTo>
                    <a:pt x="4910" y="7283"/>
                    <a:pt x="4932" y="7283"/>
                    <a:pt x="4961" y="7283"/>
                  </a:cubicBezTo>
                  <a:cubicBezTo>
                    <a:pt x="4990" y="7283"/>
                    <a:pt x="5020" y="7283"/>
                    <a:pt x="5056" y="7291"/>
                  </a:cubicBezTo>
                  <a:cubicBezTo>
                    <a:pt x="5078" y="7291"/>
                    <a:pt x="5100" y="7298"/>
                    <a:pt x="5130" y="7305"/>
                  </a:cubicBezTo>
                  <a:cubicBezTo>
                    <a:pt x="5188" y="7313"/>
                    <a:pt x="5247" y="7327"/>
                    <a:pt x="5305" y="7327"/>
                  </a:cubicBezTo>
                  <a:cubicBezTo>
                    <a:pt x="5335" y="7327"/>
                    <a:pt x="5364" y="7320"/>
                    <a:pt x="5386" y="7313"/>
                  </a:cubicBezTo>
                  <a:cubicBezTo>
                    <a:pt x="5444" y="7291"/>
                    <a:pt x="5474" y="7283"/>
                    <a:pt x="5525" y="7269"/>
                  </a:cubicBezTo>
                  <a:cubicBezTo>
                    <a:pt x="5540" y="7269"/>
                    <a:pt x="5569" y="7261"/>
                    <a:pt x="5591" y="7254"/>
                  </a:cubicBezTo>
                  <a:cubicBezTo>
                    <a:pt x="5628" y="7247"/>
                    <a:pt x="5657" y="7239"/>
                    <a:pt x="5672" y="7239"/>
                  </a:cubicBezTo>
                  <a:cubicBezTo>
                    <a:pt x="5716" y="7232"/>
                    <a:pt x="5745" y="7225"/>
                    <a:pt x="5782" y="7203"/>
                  </a:cubicBezTo>
                  <a:cubicBezTo>
                    <a:pt x="5804" y="7188"/>
                    <a:pt x="5811" y="7181"/>
                    <a:pt x="5818" y="7181"/>
                  </a:cubicBezTo>
                  <a:lnTo>
                    <a:pt x="5818" y="7181"/>
                  </a:lnTo>
                  <a:cubicBezTo>
                    <a:pt x="5818" y="7225"/>
                    <a:pt x="5847" y="7254"/>
                    <a:pt x="5884" y="7254"/>
                  </a:cubicBezTo>
                  <a:cubicBezTo>
                    <a:pt x="5899" y="7254"/>
                    <a:pt x="5928" y="7247"/>
                    <a:pt x="5957" y="7195"/>
                  </a:cubicBezTo>
                  <a:cubicBezTo>
                    <a:pt x="5965" y="7181"/>
                    <a:pt x="5972" y="7166"/>
                    <a:pt x="5980" y="7152"/>
                  </a:cubicBezTo>
                  <a:cubicBezTo>
                    <a:pt x="6001" y="7115"/>
                    <a:pt x="6023" y="7078"/>
                    <a:pt x="6016" y="7019"/>
                  </a:cubicBezTo>
                  <a:cubicBezTo>
                    <a:pt x="6016" y="6990"/>
                    <a:pt x="6009" y="6976"/>
                    <a:pt x="6001" y="6954"/>
                  </a:cubicBezTo>
                  <a:cubicBezTo>
                    <a:pt x="5994" y="6939"/>
                    <a:pt x="5994" y="6924"/>
                    <a:pt x="5994" y="6917"/>
                  </a:cubicBezTo>
                  <a:lnTo>
                    <a:pt x="5994" y="6917"/>
                  </a:lnTo>
                  <a:cubicBezTo>
                    <a:pt x="6038" y="6902"/>
                    <a:pt x="6053" y="6888"/>
                    <a:pt x="6060" y="6851"/>
                  </a:cubicBezTo>
                  <a:cubicBezTo>
                    <a:pt x="6067" y="6836"/>
                    <a:pt x="6075" y="6829"/>
                    <a:pt x="6082" y="6807"/>
                  </a:cubicBezTo>
                  <a:cubicBezTo>
                    <a:pt x="6097" y="6778"/>
                    <a:pt x="6104" y="6756"/>
                    <a:pt x="6111" y="6734"/>
                  </a:cubicBezTo>
                  <a:cubicBezTo>
                    <a:pt x="6119" y="6697"/>
                    <a:pt x="6126" y="6690"/>
                    <a:pt x="6141" y="6683"/>
                  </a:cubicBezTo>
                  <a:cubicBezTo>
                    <a:pt x="6177" y="6675"/>
                    <a:pt x="6229" y="6653"/>
                    <a:pt x="6273" y="6653"/>
                  </a:cubicBezTo>
                  <a:cubicBezTo>
                    <a:pt x="6287" y="6653"/>
                    <a:pt x="6294" y="6661"/>
                    <a:pt x="6294" y="6661"/>
                  </a:cubicBezTo>
                  <a:cubicBezTo>
                    <a:pt x="6338" y="6704"/>
                    <a:pt x="6404" y="6704"/>
                    <a:pt x="6463" y="6704"/>
                  </a:cubicBezTo>
                  <a:cubicBezTo>
                    <a:pt x="6470" y="6704"/>
                    <a:pt x="6478" y="6704"/>
                    <a:pt x="6478" y="6704"/>
                  </a:cubicBezTo>
                  <a:lnTo>
                    <a:pt x="6478" y="6712"/>
                  </a:lnTo>
                  <a:cubicBezTo>
                    <a:pt x="6478" y="6726"/>
                    <a:pt x="6485" y="6741"/>
                    <a:pt x="6500" y="6756"/>
                  </a:cubicBezTo>
                  <a:cubicBezTo>
                    <a:pt x="6507" y="6756"/>
                    <a:pt x="6507" y="6756"/>
                    <a:pt x="6507" y="6756"/>
                  </a:cubicBezTo>
                  <a:cubicBezTo>
                    <a:pt x="6514" y="6763"/>
                    <a:pt x="6522" y="6778"/>
                    <a:pt x="6536" y="6778"/>
                  </a:cubicBezTo>
                  <a:cubicBezTo>
                    <a:pt x="6551" y="6778"/>
                    <a:pt x="6566" y="6756"/>
                    <a:pt x="6566" y="6756"/>
                  </a:cubicBezTo>
                  <a:cubicBezTo>
                    <a:pt x="6573" y="6748"/>
                    <a:pt x="6580" y="6734"/>
                    <a:pt x="6602" y="6712"/>
                  </a:cubicBezTo>
                  <a:cubicBezTo>
                    <a:pt x="6632" y="6683"/>
                    <a:pt x="6646" y="6661"/>
                    <a:pt x="6646" y="6646"/>
                  </a:cubicBezTo>
                  <a:cubicBezTo>
                    <a:pt x="6654" y="6624"/>
                    <a:pt x="6654" y="6624"/>
                    <a:pt x="6683" y="6616"/>
                  </a:cubicBezTo>
                  <a:cubicBezTo>
                    <a:pt x="6727" y="6609"/>
                    <a:pt x="6734" y="6609"/>
                    <a:pt x="6756" y="6595"/>
                  </a:cubicBezTo>
                  <a:cubicBezTo>
                    <a:pt x="6763" y="6595"/>
                    <a:pt x="6778" y="6587"/>
                    <a:pt x="6807" y="6573"/>
                  </a:cubicBezTo>
                  <a:cubicBezTo>
                    <a:pt x="6859" y="6551"/>
                    <a:pt x="6881" y="6543"/>
                    <a:pt x="6903" y="6543"/>
                  </a:cubicBezTo>
                  <a:cubicBezTo>
                    <a:pt x="6910" y="6543"/>
                    <a:pt x="6917" y="6551"/>
                    <a:pt x="6932" y="6551"/>
                  </a:cubicBezTo>
                  <a:cubicBezTo>
                    <a:pt x="6939" y="6551"/>
                    <a:pt x="6947" y="6551"/>
                    <a:pt x="6954" y="6551"/>
                  </a:cubicBezTo>
                  <a:cubicBezTo>
                    <a:pt x="6969" y="6551"/>
                    <a:pt x="6991" y="6551"/>
                    <a:pt x="6991" y="6514"/>
                  </a:cubicBezTo>
                  <a:cubicBezTo>
                    <a:pt x="6998" y="6507"/>
                    <a:pt x="6998" y="6492"/>
                    <a:pt x="7005" y="6477"/>
                  </a:cubicBezTo>
                  <a:cubicBezTo>
                    <a:pt x="7020" y="6463"/>
                    <a:pt x="7027" y="6455"/>
                    <a:pt x="7035" y="6455"/>
                  </a:cubicBezTo>
                  <a:cubicBezTo>
                    <a:pt x="7035" y="6455"/>
                    <a:pt x="7042" y="6463"/>
                    <a:pt x="7049" y="6470"/>
                  </a:cubicBezTo>
                  <a:cubicBezTo>
                    <a:pt x="7064" y="6521"/>
                    <a:pt x="7152" y="6580"/>
                    <a:pt x="7196" y="6580"/>
                  </a:cubicBezTo>
                  <a:cubicBezTo>
                    <a:pt x="7211" y="6580"/>
                    <a:pt x="7218" y="6580"/>
                    <a:pt x="7225" y="6573"/>
                  </a:cubicBezTo>
                  <a:cubicBezTo>
                    <a:pt x="7232" y="6573"/>
                    <a:pt x="7247" y="6558"/>
                    <a:pt x="7328" y="6528"/>
                  </a:cubicBezTo>
                  <a:cubicBezTo>
                    <a:pt x="7379" y="6514"/>
                    <a:pt x="7379" y="6514"/>
                    <a:pt x="7379" y="6514"/>
                  </a:cubicBezTo>
                  <a:cubicBezTo>
                    <a:pt x="7342" y="6485"/>
                    <a:pt x="7342" y="6485"/>
                    <a:pt x="7342" y="6485"/>
                  </a:cubicBezTo>
                  <a:cubicBezTo>
                    <a:pt x="7372" y="6463"/>
                    <a:pt x="7401" y="6426"/>
                    <a:pt x="7423" y="6397"/>
                  </a:cubicBezTo>
                  <a:cubicBezTo>
                    <a:pt x="7467" y="6345"/>
                    <a:pt x="7467" y="6316"/>
                    <a:pt x="7430" y="6214"/>
                  </a:cubicBezTo>
                  <a:cubicBezTo>
                    <a:pt x="7423" y="6184"/>
                    <a:pt x="7416" y="6162"/>
                    <a:pt x="7408" y="6140"/>
                  </a:cubicBezTo>
                  <a:cubicBezTo>
                    <a:pt x="7401" y="6074"/>
                    <a:pt x="7386" y="6023"/>
                    <a:pt x="7306" y="6001"/>
                  </a:cubicBezTo>
                  <a:cubicBezTo>
                    <a:pt x="7232" y="5986"/>
                    <a:pt x="7225" y="5942"/>
                    <a:pt x="7203" y="5862"/>
                  </a:cubicBezTo>
                  <a:cubicBezTo>
                    <a:pt x="7203" y="5854"/>
                    <a:pt x="7203" y="5854"/>
                    <a:pt x="7203" y="5854"/>
                  </a:cubicBezTo>
                  <a:cubicBezTo>
                    <a:pt x="7188" y="5788"/>
                    <a:pt x="7152" y="5759"/>
                    <a:pt x="7123" y="5723"/>
                  </a:cubicBezTo>
                  <a:cubicBezTo>
                    <a:pt x="7101" y="5701"/>
                    <a:pt x="7079" y="5678"/>
                    <a:pt x="7064" y="5649"/>
                  </a:cubicBezTo>
                  <a:cubicBezTo>
                    <a:pt x="7027" y="5591"/>
                    <a:pt x="7035" y="5583"/>
                    <a:pt x="7108" y="5517"/>
                  </a:cubicBezTo>
                  <a:cubicBezTo>
                    <a:pt x="7166" y="5459"/>
                    <a:pt x="7262" y="5319"/>
                    <a:pt x="7247" y="5224"/>
                  </a:cubicBezTo>
                  <a:cubicBezTo>
                    <a:pt x="7247" y="5202"/>
                    <a:pt x="7240" y="5180"/>
                    <a:pt x="7240" y="5166"/>
                  </a:cubicBezTo>
                  <a:cubicBezTo>
                    <a:pt x="7232" y="5122"/>
                    <a:pt x="7225" y="5100"/>
                    <a:pt x="7247" y="5056"/>
                  </a:cubicBezTo>
                  <a:cubicBezTo>
                    <a:pt x="7254" y="5048"/>
                    <a:pt x="7254" y="5034"/>
                    <a:pt x="7262" y="5026"/>
                  </a:cubicBezTo>
                  <a:cubicBezTo>
                    <a:pt x="7306" y="4946"/>
                    <a:pt x="7379" y="4807"/>
                    <a:pt x="7284" y="4733"/>
                  </a:cubicBezTo>
                  <a:cubicBezTo>
                    <a:pt x="7174" y="4653"/>
                    <a:pt x="7130" y="4587"/>
                    <a:pt x="7166" y="4543"/>
                  </a:cubicBezTo>
                  <a:cubicBezTo>
                    <a:pt x="7203" y="4492"/>
                    <a:pt x="7211" y="4462"/>
                    <a:pt x="7196" y="4440"/>
                  </a:cubicBezTo>
                  <a:cubicBezTo>
                    <a:pt x="7196" y="4433"/>
                    <a:pt x="7181" y="4426"/>
                    <a:pt x="7166" y="4426"/>
                  </a:cubicBezTo>
                  <a:lnTo>
                    <a:pt x="7166" y="4426"/>
                  </a:lnTo>
                  <a:cubicBezTo>
                    <a:pt x="7152" y="4418"/>
                    <a:pt x="7137" y="4411"/>
                    <a:pt x="7137" y="4396"/>
                  </a:cubicBezTo>
                  <a:lnTo>
                    <a:pt x="7137" y="4396"/>
                  </a:lnTo>
                  <a:cubicBezTo>
                    <a:pt x="7137" y="4396"/>
                    <a:pt x="7137" y="4396"/>
                    <a:pt x="7144" y="4389"/>
                  </a:cubicBezTo>
                  <a:cubicBezTo>
                    <a:pt x="7152" y="4382"/>
                    <a:pt x="7166" y="4374"/>
                    <a:pt x="7174" y="4360"/>
                  </a:cubicBezTo>
                  <a:cubicBezTo>
                    <a:pt x="7196" y="4330"/>
                    <a:pt x="7188" y="4279"/>
                    <a:pt x="7174" y="4250"/>
                  </a:cubicBezTo>
                  <a:cubicBezTo>
                    <a:pt x="7152" y="4206"/>
                    <a:pt x="7115" y="4169"/>
                    <a:pt x="7079" y="4162"/>
                  </a:cubicBezTo>
                  <a:cubicBezTo>
                    <a:pt x="7071" y="4162"/>
                    <a:pt x="7056" y="4162"/>
                    <a:pt x="7042" y="4162"/>
                  </a:cubicBezTo>
                  <a:cubicBezTo>
                    <a:pt x="7005" y="4154"/>
                    <a:pt x="6895" y="4133"/>
                    <a:pt x="6888" y="4110"/>
                  </a:cubicBezTo>
                  <a:cubicBezTo>
                    <a:pt x="6881" y="4081"/>
                    <a:pt x="6873" y="4059"/>
                    <a:pt x="6859" y="4030"/>
                  </a:cubicBezTo>
                  <a:cubicBezTo>
                    <a:pt x="6844" y="3986"/>
                    <a:pt x="6822" y="3942"/>
                    <a:pt x="6822" y="3898"/>
                  </a:cubicBezTo>
                  <a:cubicBezTo>
                    <a:pt x="6815" y="3847"/>
                    <a:pt x="6793" y="3817"/>
                    <a:pt x="6771" y="3795"/>
                  </a:cubicBezTo>
                  <a:cubicBezTo>
                    <a:pt x="6749" y="3766"/>
                    <a:pt x="6742" y="3759"/>
                    <a:pt x="6756" y="3722"/>
                  </a:cubicBezTo>
                  <a:cubicBezTo>
                    <a:pt x="6793" y="3656"/>
                    <a:pt x="6807" y="3634"/>
                    <a:pt x="6844" y="3597"/>
                  </a:cubicBezTo>
                  <a:cubicBezTo>
                    <a:pt x="6851" y="3590"/>
                    <a:pt x="6866" y="3576"/>
                    <a:pt x="6881" y="3554"/>
                  </a:cubicBezTo>
                  <a:cubicBezTo>
                    <a:pt x="6939" y="3488"/>
                    <a:pt x="6925" y="3451"/>
                    <a:pt x="6910" y="3392"/>
                  </a:cubicBezTo>
                  <a:cubicBezTo>
                    <a:pt x="6903" y="3385"/>
                    <a:pt x="6903" y="3378"/>
                    <a:pt x="6895" y="3370"/>
                  </a:cubicBezTo>
                  <a:cubicBezTo>
                    <a:pt x="6881" y="3312"/>
                    <a:pt x="6888" y="3246"/>
                    <a:pt x="6917" y="3224"/>
                  </a:cubicBezTo>
                  <a:cubicBezTo>
                    <a:pt x="6932" y="3209"/>
                    <a:pt x="6939" y="3195"/>
                    <a:pt x="6939" y="3173"/>
                  </a:cubicBezTo>
                  <a:cubicBezTo>
                    <a:pt x="6947" y="3121"/>
                    <a:pt x="6866" y="3048"/>
                    <a:pt x="6793" y="2989"/>
                  </a:cubicBezTo>
                  <a:cubicBezTo>
                    <a:pt x="6771" y="2975"/>
                    <a:pt x="6734" y="2960"/>
                    <a:pt x="6683" y="2938"/>
                  </a:cubicBezTo>
                  <a:cubicBezTo>
                    <a:pt x="6610" y="2909"/>
                    <a:pt x="6514" y="2872"/>
                    <a:pt x="6485" y="2821"/>
                  </a:cubicBezTo>
                  <a:cubicBezTo>
                    <a:pt x="6470" y="2784"/>
                    <a:pt x="6456" y="2755"/>
                    <a:pt x="6448" y="2733"/>
                  </a:cubicBezTo>
                  <a:cubicBezTo>
                    <a:pt x="6426" y="2674"/>
                    <a:pt x="6412" y="2630"/>
                    <a:pt x="6346" y="2608"/>
                  </a:cubicBezTo>
                  <a:cubicBezTo>
                    <a:pt x="6302" y="2601"/>
                    <a:pt x="6280" y="2579"/>
                    <a:pt x="6251" y="2557"/>
                  </a:cubicBezTo>
                  <a:cubicBezTo>
                    <a:pt x="6229" y="2542"/>
                    <a:pt x="6199" y="2520"/>
                    <a:pt x="6155" y="2498"/>
                  </a:cubicBezTo>
                  <a:cubicBezTo>
                    <a:pt x="6075" y="2462"/>
                    <a:pt x="6009" y="2374"/>
                    <a:pt x="6009" y="2374"/>
                  </a:cubicBezTo>
                  <a:cubicBezTo>
                    <a:pt x="6001" y="2359"/>
                    <a:pt x="6001" y="2359"/>
                    <a:pt x="6001" y="2359"/>
                  </a:cubicBezTo>
                  <a:cubicBezTo>
                    <a:pt x="5980" y="2359"/>
                    <a:pt x="5980" y="2359"/>
                    <a:pt x="5980" y="2359"/>
                  </a:cubicBezTo>
                  <a:cubicBezTo>
                    <a:pt x="5980" y="2359"/>
                    <a:pt x="5980" y="2359"/>
                    <a:pt x="5965" y="2359"/>
                  </a:cubicBezTo>
                  <a:cubicBezTo>
                    <a:pt x="5913" y="2359"/>
                    <a:pt x="5870" y="2352"/>
                    <a:pt x="5862" y="2330"/>
                  </a:cubicBezTo>
                  <a:cubicBezTo>
                    <a:pt x="5855" y="2330"/>
                    <a:pt x="5855" y="2323"/>
                    <a:pt x="5855" y="2308"/>
                  </a:cubicBezTo>
                  <a:cubicBezTo>
                    <a:pt x="5862" y="2271"/>
                    <a:pt x="5870" y="2249"/>
                    <a:pt x="5884" y="2227"/>
                  </a:cubicBezTo>
                  <a:cubicBezTo>
                    <a:pt x="5899" y="2183"/>
                    <a:pt x="5913" y="2147"/>
                    <a:pt x="5884" y="2095"/>
                  </a:cubicBezTo>
                  <a:cubicBezTo>
                    <a:pt x="5833" y="1993"/>
                    <a:pt x="5862" y="1956"/>
                    <a:pt x="5884" y="1942"/>
                  </a:cubicBezTo>
                  <a:cubicBezTo>
                    <a:pt x="6009" y="1861"/>
                    <a:pt x="6082" y="1795"/>
                    <a:pt x="6119" y="1751"/>
                  </a:cubicBezTo>
                  <a:cubicBezTo>
                    <a:pt x="6126" y="1744"/>
                    <a:pt x="6133" y="1736"/>
                    <a:pt x="6141" y="1729"/>
                  </a:cubicBezTo>
                  <a:cubicBezTo>
                    <a:pt x="6214" y="1641"/>
                    <a:pt x="6273" y="1560"/>
                    <a:pt x="6273" y="1494"/>
                  </a:cubicBezTo>
                  <a:cubicBezTo>
                    <a:pt x="6273" y="1428"/>
                    <a:pt x="6265" y="1267"/>
                    <a:pt x="6251" y="1194"/>
                  </a:cubicBezTo>
                  <a:cubicBezTo>
                    <a:pt x="6243" y="1143"/>
                    <a:pt x="6251" y="1114"/>
                    <a:pt x="6302" y="1047"/>
                  </a:cubicBezTo>
                  <a:cubicBezTo>
                    <a:pt x="6338" y="1011"/>
                    <a:pt x="6375" y="945"/>
                    <a:pt x="6375" y="886"/>
                  </a:cubicBezTo>
                  <a:cubicBezTo>
                    <a:pt x="6368" y="857"/>
                    <a:pt x="6353" y="835"/>
                    <a:pt x="6331" y="813"/>
                  </a:cubicBezTo>
                  <a:cubicBezTo>
                    <a:pt x="6287" y="776"/>
                    <a:pt x="6273" y="718"/>
                    <a:pt x="6273" y="681"/>
                  </a:cubicBezTo>
                  <a:cubicBezTo>
                    <a:pt x="6273" y="652"/>
                    <a:pt x="6273" y="652"/>
                    <a:pt x="6273" y="652"/>
                  </a:cubicBezTo>
                  <a:cubicBezTo>
                    <a:pt x="6243" y="652"/>
                    <a:pt x="6243" y="652"/>
                    <a:pt x="6243" y="652"/>
                  </a:cubicBezTo>
                  <a:cubicBezTo>
                    <a:pt x="6177" y="652"/>
                    <a:pt x="6163" y="674"/>
                    <a:pt x="6141" y="703"/>
                  </a:cubicBezTo>
                  <a:cubicBezTo>
                    <a:pt x="6133" y="718"/>
                    <a:pt x="6119" y="740"/>
                    <a:pt x="6097" y="754"/>
                  </a:cubicBezTo>
                  <a:cubicBezTo>
                    <a:pt x="6016" y="820"/>
                    <a:pt x="6016" y="820"/>
                    <a:pt x="5965" y="879"/>
                  </a:cubicBezTo>
                  <a:cubicBezTo>
                    <a:pt x="5950" y="894"/>
                    <a:pt x="5943" y="908"/>
                    <a:pt x="5935" y="916"/>
                  </a:cubicBezTo>
                  <a:cubicBezTo>
                    <a:pt x="5935" y="923"/>
                    <a:pt x="5928" y="923"/>
                    <a:pt x="5928" y="930"/>
                  </a:cubicBezTo>
                  <a:cubicBezTo>
                    <a:pt x="5921" y="930"/>
                    <a:pt x="5906" y="923"/>
                    <a:pt x="5899" y="923"/>
                  </a:cubicBezTo>
                  <a:cubicBezTo>
                    <a:pt x="5862" y="908"/>
                    <a:pt x="5833" y="908"/>
                    <a:pt x="5804" y="908"/>
                  </a:cubicBezTo>
                  <a:cubicBezTo>
                    <a:pt x="5782" y="908"/>
                    <a:pt x="5760" y="908"/>
                    <a:pt x="5723" y="901"/>
                  </a:cubicBezTo>
                  <a:cubicBezTo>
                    <a:pt x="5701" y="901"/>
                    <a:pt x="5694" y="894"/>
                    <a:pt x="5694" y="894"/>
                  </a:cubicBezTo>
                  <a:cubicBezTo>
                    <a:pt x="5694" y="894"/>
                    <a:pt x="5694" y="886"/>
                    <a:pt x="5716" y="850"/>
                  </a:cubicBezTo>
                  <a:cubicBezTo>
                    <a:pt x="5738" y="806"/>
                    <a:pt x="5804" y="725"/>
                    <a:pt x="5884" y="674"/>
                  </a:cubicBezTo>
                  <a:cubicBezTo>
                    <a:pt x="5957" y="615"/>
                    <a:pt x="5943" y="557"/>
                    <a:pt x="5928" y="513"/>
                  </a:cubicBezTo>
                  <a:cubicBezTo>
                    <a:pt x="5928" y="491"/>
                    <a:pt x="5921" y="476"/>
                    <a:pt x="5921" y="461"/>
                  </a:cubicBezTo>
                  <a:cubicBezTo>
                    <a:pt x="5928" y="417"/>
                    <a:pt x="5921" y="388"/>
                    <a:pt x="5906" y="366"/>
                  </a:cubicBezTo>
                  <a:cubicBezTo>
                    <a:pt x="5899" y="359"/>
                    <a:pt x="5884" y="351"/>
                    <a:pt x="5870" y="351"/>
                  </a:cubicBezTo>
                  <a:cubicBezTo>
                    <a:pt x="5862" y="351"/>
                    <a:pt x="5855" y="351"/>
                    <a:pt x="5847" y="351"/>
                  </a:cubicBezTo>
                  <a:cubicBezTo>
                    <a:pt x="5840" y="359"/>
                    <a:pt x="5818" y="359"/>
                    <a:pt x="5796" y="359"/>
                  </a:cubicBezTo>
                  <a:cubicBezTo>
                    <a:pt x="5767" y="359"/>
                    <a:pt x="5745" y="359"/>
                    <a:pt x="5730" y="344"/>
                  </a:cubicBezTo>
                  <a:cubicBezTo>
                    <a:pt x="5708" y="337"/>
                    <a:pt x="5694" y="329"/>
                    <a:pt x="5679" y="329"/>
                  </a:cubicBezTo>
                  <a:cubicBezTo>
                    <a:pt x="5657" y="329"/>
                    <a:pt x="5642" y="337"/>
                    <a:pt x="5628" y="359"/>
                  </a:cubicBezTo>
                  <a:cubicBezTo>
                    <a:pt x="5613" y="366"/>
                    <a:pt x="5613" y="366"/>
                    <a:pt x="5613" y="366"/>
                  </a:cubicBezTo>
                  <a:cubicBezTo>
                    <a:pt x="5569" y="395"/>
                    <a:pt x="5569" y="395"/>
                    <a:pt x="5525" y="410"/>
                  </a:cubicBezTo>
                  <a:cubicBezTo>
                    <a:pt x="5518" y="417"/>
                    <a:pt x="5518" y="417"/>
                    <a:pt x="5518" y="417"/>
                  </a:cubicBezTo>
                  <a:cubicBezTo>
                    <a:pt x="5511" y="417"/>
                    <a:pt x="5511" y="410"/>
                    <a:pt x="5503" y="403"/>
                  </a:cubicBezTo>
                  <a:cubicBezTo>
                    <a:pt x="5496" y="388"/>
                    <a:pt x="5481" y="373"/>
                    <a:pt x="5466" y="366"/>
                  </a:cubicBezTo>
                  <a:cubicBezTo>
                    <a:pt x="5459" y="359"/>
                    <a:pt x="5444" y="351"/>
                    <a:pt x="5430" y="351"/>
                  </a:cubicBezTo>
                  <a:cubicBezTo>
                    <a:pt x="5408" y="351"/>
                    <a:pt x="5386" y="366"/>
                    <a:pt x="5364" y="381"/>
                  </a:cubicBezTo>
                  <a:cubicBezTo>
                    <a:pt x="5356" y="388"/>
                    <a:pt x="5342" y="395"/>
                    <a:pt x="5327" y="403"/>
                  </a:cubicBezTo>
                  <a:cubicBezTo>
                    <a:pt x="5320" y="410"/>
                    <a:pt x="5313" y="410"/>
                    <a:pt x="5305" y="410"/>
                  </a:cubicBezTo>
                  <a:cubicBezTo>
                    <a:pt x="5298" y="410"/>
                    <a:pt x="5291" y="410"/>
                    <a:pt x="5276" y="373"/>
                  </a:cubicBezTo>
                  <a:cubicBezTo>
                    <a:pt x="5269" y="366"/>
                    <a:pt x="5261" y="351"/>
                    <a:pt x="5254" y="329"/>
                  </a:cubicBezTo>
                  <a:cubicBezTo>
                    <a:pt x="5247" y="300"/>
                    <a:pt x="5232" y="264"/>
                    <a:pt x="5210" y="234"/>
                  </a:cubicBezTo>
                  <a:cubicBezTo>
                    <a:pt x="5203" y="227"/>
                    <a:pt x="5203" y="219"/>
                    <a:pt x="5195" y="205"/>
                  </a:cubicBezTo>
                  <a:cubicBezTo>
                    <a:pt x="5188" y="176"/>
                    <a:pt x="5173" y="139"/>
                    <a:pt x="5122" y="132"/>
                  </a:cubicBezTo>
                  <a:cubicBezTo>
                    <a:pt x="5093" y="124"/>
                    <a:pt x="5085" y="117"/>
                    <a:pt x="5056" y="73"/>
                  </a:cubicBezTo>
                  <a:cubicBezTo>
                    <a:pt x="5049" y="66"/>
                    <a:pt x="5049" y="66"/>
                    <a:pt x="5049" y="66"/>
                  </a:cubicBezTo>
                  <a:cubicBezTo>
                    <a:pt x="5027" y="29"/>
                    <a:pt x="4998" y="0"/>
                    <a:pt x="4961" y="0"/>
                  </a:cubicBezTo>
                  <a:lnTo>
                    <a:pt x="4961" y="0"/>
                  </a:lnTo>
                  <a:lnTo>
                    <a:pt x="4961" y="29"/>
                  </a:lnTo>
                </a:path>
              </a:pathLst>
            </a:custGeom>
            <a:solidFill>
              <a:srgbClr val="EEEADE"/>
            </a:solid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22" name="Freeform 21"/>
            <p:cNvSpPr>
              <a:spLocks noChangeArrowheads="1"/>
            </p:cNvSpPr>
            <p:nvPr/>
          </p:nvSpPr>
          <p:spPr bwMode="auto">
            <a:xfrm>
              <a:off x="8227354" y="6785783"/>
              <a:ext cx="2498751" cy="1951579"/>
            </a:xfrm>
            <a:custGeom>
              <a:avLst/>
              <a:gdLst>
                <a:gd name="T0" fmla="*/ 6177 w 6500"/>
                <a:gd name="T1" fmla="*/ 374 h 5137"/>
                <a:gd name="T2" fmla="*/ 5488 w 6500"/>
                <a:gd name="T3" fmla="*/ 125 h 5137"/>
                <a:gd name="T4" fmla="*/ 5092 w 6500"/>
                <a:gd name="T5" fmla="*/ 249 h 5137"/>
                <a:gd name="T6" fmla="*/ 4733 w 6500"/>
                <a:gd name="T7" fmla="*/ 300 h 5137"/>
                <a:gd name="T8" fmla="*/ 4404 w 6500"/>
                <a:gd name="T9" fmla="*/ 681 h 5137"/>
                <a:gd name="T10" fmla="*/ 4001 w 6500"/>
                <a:gd name="T11" fmla="*/ 887 h 5137"/>
                <a:gd name="T12" fmla="*/ 3275 w 6500"/>
                <a:gd name="T13" fmla="*/ 843 h 5137"/>
                <a:gd name="T14" fmla="*/ 2880 w 6500"/>
                <a:gd name="T15" fmla="*/ 806 h 5137"/>
                <a:gd name="T16" fmla="*/ 2630 w 6500"/>
                <a:gd name="T17" fmla="*/ 689 h 5137"/>
                <a:gd name="T18" fmla="*/ 2565 w 6500"/>
                <a:gd name="T19" fmla="*/ 381 h 5137"/>
                <a:gd name="T20" fmla="*/ 2293 w 6500"/>
                <a:gd name="T21" fmla="*/ 125 h 5137"/>
                <a:gd name="T22" fmla="*/ 2227 w 6500"/>
                <a:gd name="T23" fmla="*/ 103 h 5137"/>
                <a:gd name="T24" fmla="*/ 1898 w 6500"/>
                <a:gd name="T25" fmla="*/ 22 h 5137"/>
                <a:gd name="T26" fmla="*/ 1487 w 6500"/>
                <a:gd name="T27" fmla="*/ 205 h 5137"/>
                <a:gd name="T28" fmla="*/ 1158 w 6500"/>
                <a:gd name="T29" fmla="*/ 345 h 5137"/>
                <a:gd name="T30" fmla="*/ 762 w 6500"/>
                <a:gd name="T31" fmla="*/ 432 h 5137"/>
                <a:gd name="T32" fmla="*/ 549 w 6500"/>
                <a:gd name="T33" fmla="*/ 616 h 5137"/>
                <a:gd name="T34" fmla="*/ 520 w 6500"/>
                <a:gd name="T35" fmla="*/ 997 h 5137"/>
                <a:gd name="T36" fmla="*/ 586 w 6500"/>
                <a:gd name="T37" fmla="*/ 1532 h 5137"/>
                <a:gd name="T38" fmla="*/ 652 w 6500"/>
                <a:gd name="T39" fmla="*/ 1956 h 5137"/>
                <a:gd name="T40" fmla="*/ 799 w 6500"/>
                <a:gd name="T41" fmla="*/ 2007 h 5137"/>
                <a:gd name="T42" fmla="*/ 1202 w 6500"/>
                <a:gd name="T43" fmla="*/ 2102 h 5137"/>
                <a:gd name="T44" fmla="*/ 1502 w 6500"/>
                <a:gd name="T45" fmla="*/ 2373 h 5137"/>
                <a:gd name="T46" fmla="*/ 1150 w 6500"/>
                <a:gd name="T47" fmla="*/ 2754 h 5137"/>
                <a:gd name="T48" fmla="*/ 952 w 6500"/>
                <a:gd name="T49" fmla="*/ 2879 h 5137"/>
                <a:gd name="T50" fmla="*/ 791 w 6500"/>
                <a:gd name="T51" fmla="*/ 3040 h 5137"/>
                <a:gd name="T52" fmla="*/ 784 w 6500"/>
                <a:gd name="T53" fmla="*/ 3201 h 5137"/>
                <a:gd name="T54" fmla="*/ 887 w 6500"/>
                <a:gd name="T55" fmla="*/ 3480 h 5137"/>
                <a:gd name="T56" fmla="*/ 593 w 6500"/>
                <a:gd name="T57" fmla="*/ 3604 h 5137"/>
                <a:gd name="T58" fmla="*/ 469 w 6500"/>
                <a:gd name="T59" fmla="*/ 3744 h 5137"/>
                <a:gd name="T60" fmla="*/ 300 w 6500"/>
                <a:gd name="T61" fmla="*/ 3634 h 5137"/>
                <a:gd name="T62" fmla="*/ 44 w 6500"/>
                <a:gd name="T63" fmla="*/ 3846 h 5137"/>
                <a:gd name="T64" fmla="*/ 117 w 6500"/>
                <a:gd name="T65" fmla="*/ 4146 h 5137"/>
                <a:gd name="T66" fmla="*/ 249 w 6500"/>
                <a:gd name="T67" fmla="*/ 4520 h 5137"/>
                <a:gd name="T68" fmla="*/ 659 w 6500"/>
                <a:gd name="T69" fmla="*/ 4579 h 5137"/>
                <a:gd name="T70" fmla="*/ 909 w 6500"/>
                <a:gd name="T71" fmla="*/ 4916 h 5137"/>
                <a:gd name="T72" fmla="*/ 1304 w 6500"/>
                <a:gd name="T73" fmla="*/ 4454 h 5137"/>
                <a:gd name="T74" fmla="*/ 2176 w 6500"/>
                <a:gd name="T75" fmla="*/ 4154 h 5137"/>
                <a:gd name="T76" fmla="*/ 2565 w 6500"/>
                <a:gd name="T77" fmla="*/ 3897 h 5137"/>
                <a:gd name="T78" fmla="*/ 3063 w 6500"/>
                <a:gd name="T79" fmla="*/ 3612 h 5137"/>
                <a:gd name="T80" fmla="*/ 3349 w 6500"/>
                <a:gd name="T81" fmla="*/ 3502 h 5137"/>
                <a:gd name="T82" fmla="*/ 3678 w 6500"/>
                <a:gd name="T83" fmla="*/ 3113 h 5137"/>
                <a:gd name="T84" fmla="*/ 4242 w 6500"/>
                <a:gd name="T85" fmla="*/ 2967 h 5137"/>
                <a:gd name="T86" fmla="*/ 4946 w 6500"/>
                <a:gd name="T87" fmla="*/ 2476 h 5137"/>
                <a:gd name="T88" fmla="*/ 4953 w 6500"/>
                <a:gd name="T89" fmla="*/ 2102 h 5137"/>
                <a:gd name="T90" fmla="*/ 5305 w 6500"/>
                <a:gd name="T91" fmla="*/ 1970 h 5137"/>
                <a:gd name="T92" fmla="*/ 5693 w 6500"/>
                <a:gd name="T93" fmla="*/ 2300 h 5137"/>
                <a:gd name="T94" fmla="*/ 6155 w 6500"/>
                <a:gd name="T95" fmla="*/ 2513 h 5137"/>
                <a:gd name="T96" fmla="*/ 6477 w 6500"/>
                <a:gd name="T97" fmla="*/ 1209 h 5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00" h="5137">
                  <a:moveTo>
                    <a:pt x="6382" y="916"/>
                  </a:moveTo>
                  <a:lnTo>
                    <a:pt x="6382" y="916"/>
                  </a:lnTo>
                  <a:cubicBezTo>
                    <a:pt x="6338" y="828"/>
                    <a:pt x="6250" y="667"/>
                    <a:pt x="6294" y="579"/>
                  </a:cubicBezTo>
                  <a:cubicBezTo>
                    <a:pt x="6338" y="484"/>
                    <a:pt x="6294" y="337"/>
                    <a:pt x="6177" y="374"/>
                  </a:cubicBezTo>
                  <a:cubicBezTo>
                    <a:pt x="6067" y="403"/>
                    <a:pt x="5979" y="330"/>
                    <a:pt x="5906" y="293"/>
                  </a:cubicBezTo>
                  <a:cubicBezTo>
                    <a:pt x="5854" y="264"/>
                    <a:pt x="5774" y="198"/>
                    <a:pt x="5737" y="169"/>
                  </a:cubicBezTo>
                  <a:cubicBezTo>
                    <a:pt x="5693" y="183"/>
                    <a:pt x="5642" y="198"/>
                    <a:pt x="5628" y="205"/>
                  </a:cubicBezTo>
                  <a:cubicBezTo>
                    <a:pt x="5605" y="227"/>
                    <a:pt x="5510" y="169"/>
                    <a:pt x="5488" y="125"/>
                  </a:cubicBezTo>
                  <a:cubicBezTo>
                    <a:pt x="5473" y="81"/>
                    <a:pt x="5430" y="73"/>
                    <a:pt x="5400" y="125"/>
                  </a:cubicBezTo>
                  <a:cubicBezTo>
                    <a:pt x="5364" y="176"/>
                    <a:pt x="5400" y="190"/>
                    <a:pt x="5356" y="183"/>
                  </a:cubicBezTo>
                  <a:cubicBezTo>
                    <a:pt x="5312" y="176"/>
                    <a:pt x="5298" y="176"/>
                    <a:pt x="5210" y="205"/>
                  </a:cubicBezTo>
                  <a:cubicBezTo>
                    <a:pt x="5129" y="242"/>
                    <a:pt x="5166" y="235"/>
                    <a:pt x="5092" y="249"/>
                  </a:cubicBezTo>
                  <a:cubicBezTo>
                    <a:pt x="5019" y="264"/>
                    <a:pt x="5056" y="300"/>
                    <a:pt x="4997" y="352"/>
                  </a:cubicBezTo>
                  <a:cubicBezTo>
                    <a:pt x="4939" y="403"/>
                    <a:pt x="4968" y="418"/>
                    <a:pt x="4939" y="396"/>
                  </a:cubicBezTo>
                  <a:cubicBezTo>
                    <a:pt x="4917" y="366"/>
                    <a:pt x="4931" y="337"/>
                    <a:pt x="4880" y="337"/>
                  </a:cubicBezTo>
                  <a:cubicBezTo>
                    <a:pt x="4829" y="337"/>
                    <a:pt x="4770" y="337"/>
                    <a:pt x="4733" y="300"/>
                  </a:cubicBezTo>
                  <a:cubicBezTo>
                    <a:pt x="4704" y="264"/>
                    <a:pt x="4602" y="300"/>
                    <a:pt x="4550" y="315"/>
                  </a:cubicBezTo>
                  <a:cubicBezTo>
                    <a:pt x="4499" y="337"/>
                    <a:pt x="4506" y="388"/>
                    <a:pt x="4470" y="454"/>
                  </a:cubicBezTo>
                  <a:cubicBezTo>
                    <a:pt x="4440" y="520"/>
                    <a:pt x="4455" y="528"/>
                    <a:pt x="4404" y="550"/>
                  </a:cubicBezTo>
                  <a:cubicBezTo>
                    <a:pt x="4352" y="564"/>
                    <a:pt x="4397" y="616"/>
                    <a:pt x="4404" y="681"/>
                  </a:cubicBezTo>
                  <a:cubicBezTo>
                    <a:pt x="4411" y="755"/>
                    <a:pt x="4382" y="777"/>
                    <a:pt x="4345" y="843"/>
                  </a:cubicBezTo>
                  <a:cubicBezTo>
                    <a:pt x="4309" y="916"/>
                    <a:pt x="4264" y="887"/>
                    <a:pt x="4264" y="843"/>
                  </a:cubicBezTo>
                  <a:cubicBezTo>
                    <a:pt x="4264" y="806"/>
                    <a:pt x="4235" y="806"/>
                    <a:pt x="4184" y="835"/>
                  </a:cubicBezTo>
                  <a:cubicBezTo>
                    <a:pt x="4133" y="872"/>
                    <a:pt x="4103" y="865"/>
                    <a:pt x="4001" y="887"/>
                  </a:cubicBezTo>
                  <a:cubicBezTo>
                    <a:pt x="3906" y="916"/>
                    <a:pt x="3876" y="916"/>
                    <a:pt x="3788" y="945"/>
                  </a:cubicBezTo>
                  <a:cubicBezTo>
                    <a:pt x="3708" y="982"/>
                    <a:pt x="3554" y="931"/>
                    <a:pt x="3480" y="923"/>
                  </a:cubicBezTo>
                  <a:cubicBezTo>
                    <a:pt x="3400" y="916"/>
                    <a:pt x="3349" y="923"/>
                    <a:pt x="3312" y="916"/>
                  </a:cubicBezTo>
                  <a:cubicBezTo>
                    <a:pt x="3283" y="901"/>
                    <a:pt x="3341" y="857"/>
                    <a:pt x="3275" y="843"/>
                  </a:cubicBezTo>
                  <a:cubicBezTo>
                    <a:pt x="3202" y="835"/>
                    <a:pt x="3165" y="784"/>
                    <a:pt x="3114" y="762"/>
                  </a:cubicBezTo>
                  <a:cubicBezTo>
                    <a:pt x="3063" y="733"/>
                    <a:pt x="3114" y="674"/>
                    <a:pt x="3063" y="711"/>
                  </a:cubicBezTo>
                  <a:cubicBezTo>
                    <a:pt x="3011" y="740"/>
                    <a:pt x="3011" y="769"/>
                    <a:pt x="2953" y="777"/>
                  </a:cubicBezTo>
                  <a:cubicBezTo>
                    <a:pt x="2887" y="784"/>
                    <a:pt x="2916" y="755"/>
                    <a:pt x="2880" y="806"/>
                  </a:cubicBezTo>
                  <a:cubicBezTo>
                    <a:pt x="2850" y="857"/>
                    <a:pt x="2821" y="865"/>
                    <a:pt x="2770" y="923"/>
                  </a:cubicBezTo>
                  <a:cubicBezTo>
                    <a:pt x="2718" y="982"/>
                    <a:pt x="2674" y="894"/>
                    <a:pt x="2645" y="879"/>
                  </a:cubicBezTo>
                  <a:cubicBezTo>
                    <a:pt x="2608" y="865"/>
                    <a:pt x="2608" y="821"/>
                    <a:pt x="2630" y="777"/>
                  </a:cubicBezTo>
                  <a:cubicBezTo>
                    <a:pt x="2645" y="733"/>
                    <a:pt x="2638" y="726"/>
                    <a:pt x="2630" y="689"/>
                  </a:cubicBezTo>
                  <a:cubicBezTo>
                    <a:pt x="2616" y="659"/>
                    <a:pt x="2594" y="645"/>
                    <a:pt x="2594" y="608"/>
                  </a:cubicBezTo>
                  <a:cubicBezTo>
                    <a:pt x="2594" y="572"/>
                    <a:pt x="2630" y="572"/>
                    <a:pt x="2652" y="550"/>
                  </a:cubicBezTo>
                  <a:cubicBezTo>
                    <a:pt x="2674" y="520"/>
                    <a:pt x="2638" y="462"/>
                    <a:pt x="2601" y="447"/>
                  </a:cubicBezTo>
                  <a:cubicBezTo>
                    <a:pt x="2565" y="432"/>
                    <a:pt x="2608" y="366"/>
                    <a:pt x="2565" y="381"/>
                  </a:cubicBezTo>
                  <a:cubicBezTo>
                    <a:pt x="2528" y="388"/>
                    <a:pt x="2499" y="352"/>
                    <a:pt x="2499" y="352"/>
                  </a:cubicBezTo>
                  <a:cubicBezTo>
                    <a:pt x="2499" y="352"/>
                    <a:pt x="2513" y="264"/>
                    <a:pt x="2484" y="235"/>
                  </a:cubicBezTo>
                  <a:cubicBezTo>
                    <a:pt x="2447" y="198"/>
                    <a:pt x="2440" y="198"/>
                    <a:pt x="2381" y="205"/>
                  </a:cubicBezTo>
                  <a:cubicBezTo>
                    <a:pt x="2323" y="213"/>
                    <a:pt x="2323" y="147"/>
                    <a:pt x="2293" y="125"/>
                  </a:cubicBezTo>
                  <a:cubicBezTo>
                    <a:pt x="2293" y="117"/>
                    <a:pt x="2293" y="117"/>
                    <a:pt x="2286" y="117"/>
                  </a:cubicBezTo>
                  <a:cubicBezTo>
                    <a:pt x="2271" y="132"/>
                    <a:pt x="2264" y="147"/>
                    <a:pt x="2264" y="147"/>
                  </a:cubicBezTo>
                  <a:cubicBezTo>
                    <a:pt x="2264" y="147"/>
                    <a:pt x="2271" y="132"/>
                    <a:pt x="2286" y="117"/>
                  </a:cubicBezTo>
                  <a:cubicBezTo>
                    <a:pt x="2264" y="95"/>
                    <a:pt x="2257" y="103"/>
                    <a:pt x="2227" y="103"/>
                  </a:cubicBezTo>
                  <a:cubicBezTo>
                    <a:pt x="2191" y="103"/>
                    <a:pt x="2206" y="29"/>
                    <a:pt x="2176" y="22"/>
                  </a:cubicBezTo>
                  <a:cubicBezTo>
                    <a:pt x="2154" y="15"/>
                    <a:pt x="2125" y="51"/>
                    <a:pt x="2081" y="95"/>
                  </a:cubicBezTo>
                  <a:cubicBezTo>
                    <a:pt x="2037" y="139"/>
                    <a:pt x="2000" y="103"/>
                    <a:pt x="1956" y="103"/>
                  </a:cubicBezTo>
                  <a:cubicBezTo>
                    <a:pt x="1912" y="103"/>
                    <a:pt x="1942" y="37"/>
                    <a:pt x="1898" y="22"/>
                  </a:cubicBezTo>
                  <a:cubicBezTo>
                    <a:pt x="1854" y="0"/>
                    <a:pt x="1810" y="22"/>
                    <a:pt x="1773" y="66"/>
                  </a:cubicBezTo>
                  <a:cubicBezTo>
                    <a:pt x="1744" y="103"/>
                    <a:pt x="1729" y="117"/>
                    <a:pt x="1678" y="125"/>
                  </a:cubicBezTo>
                  <a:cubicBezTo>
                    <a:pt x="1627" y="132"/>
                    <a:pt x="1627" y="88"/>
                    <a:pt x="1583" y="95"/>
                  </a:cubicBezTo>
                  <a:cubicBezTo>
                    <a:pt x="1539" y="103"/>
                    <a:pt x="1524" y="154"/>
                    <a:pt x="1487" y="205"/>
                  </a:cubicBezTo>
                  <a:cubicBezTo>
                    <a:pt x="1451" y="257"/>
                    <a:pt x="1436" y="257"/>
                    <a:pt x="1399" y="257"/>
                  </a:cubicBezTo>
                  <a:cubicBezTo>
                    <a:pt x="1370" y="257"/>
                    <a:pt x="1341" y="257"/>
                    <a:pt x="1311" y="264"/>
                  </a:cubicBezTo>
                  <a:cubicBezTo>
                    <a:pt x="1275" y="278"/>
                    <a:pt x="1268" y="278"/>
                    <a:pt x="1231" y="300"/>
                  </a:cubicBezTo>
                  <a:cubicBezTo>
                    <a:pt x="1202" y="330"/>
                    <a:pt x="1180" y="345"/>
                    <a:pt x="1158" y="345"/>
                  </a:cubicBezTo>
                  <a:cubicBezTo>
                    <a:pt x="1128" y="345"/>
                    <a:pt x="1128" y="308"/>
                    <a:pt x="1077" y="308"/>
                  </a:cubicBezTo>
                  <a:cubicBezTo>
                    <a:pt x="1026" y="308"/>
                    <a:pt x="1011" y="345"/>
                    <a:pt x="1011" y="345"/>
                  </a:cubicBezTo>
                  <a:cubicBezTo>
                    <a:pt x="1011" y="345"/>
                    <a:pt x="923" y="359"/>
                    <a:pt x="865" y="359"/>
                  </a:cubicBezTo>
                  <a:cubicBezTo>
                    <a:pt x="806" y="359"/>
                    <a:pt x="791" y="403"/>
                    <a:pt x="762" y="432"/>
                  </a:cubicBezTo>
                  <a:cubicBezTo>
                    <a:pt x="740" y="454"/>
                    <a:pt x="740" y="469"/>
                    <a:pt x="696" y="476"/>
                  </a:cubicBezTo>
                  <a:cubicBezTo>
                    <a:pt x="652" y="491"/>
                    <a:pt x="674" y="432"/>
                    <a:pt x="645" y="447"/>
                  </a:cubicBezTo>
                  <a:cubicBezTo>
                    <a:pt x="623" y="462"/>
                    <a:pt x="623" y="506"/>
                    <a:pt x="616" y="528"/>
                  </a:cubicBezTo>
                  <a:cubicBezTo>
                    <a:pt x="601" y="557"/>
                    <a:pt x="542" y="579"/>
                    <a:pt x="549" y="616"/>
                  </a:cubicBezTo>
                  <a:cubicBezTo>
                    <a:pt x="564" y="652"/>
                    <a:pt x="549" y="718"/>
                    <a:pt x="535" y="740"/>
                  </a:cubicBezTo>
                  <a:cubicBezTo>
                    <a:pt x="520" y="769"/>
                    <a:pt x="498" y="769"/>
                    <a:pt x="476" y="828"/>
                  </a:cubicBezTo>
                  <a:cubicBezTo>
                    <a:pt x="447" y="887"/>
                    <a:pt x="447" y="916"/>
                    <a:pt x="491" y="916"/>
                  </a:cubicBezTo>
                  <a:cubicBezTo>
                    <a:pt x="535" y="916"/>
                    <a:pt x="549" y="967"/>
                    <a:pt x="520" y="997"/>
                  </a:cubicBezTo>
                  <a:cubicBezTo>
                    <a:pt x="484" y="1033"/>
                    <a:pt x="535" y="1099"/>
                    <a:pt x="564" y="1180"/>
                  </a:cubicBezTo>
                  <a:cubicBezTo>
                    <a:pt x="586" y="1253"/>
                    <a:pt x="542" y="1260"/>
                    <a:pt x="491" y="1290"/>
                  </a:cubicBezTo>
                  <a:cubicBezTo>
                    <a:pt x="440" y="1312"/>
                    <a:pt x="491" y="1363"/>
                    <a:pt x="513" y="1451"/>
                  </a:cubicBezTo>
                  <a:cubicBezTo>
                    <a:pt x="528" y="1532"/>
                    <a:pt x="571" y="1502"/>
                    <a:pt x="586" y="1532"/>
                  </a:cubicBezTo>
                  <a:cubicBezTo>
                    <a:pt x="601" y="1568"/>
                    <a:pt x="623" y="1605"/>
                    <a:pt x="593" y="1627"/>
                  </a:cubicBezTo>
                  <a:cubicBezTo>
                    <a:pt x="571" y="1656"/>
                    <a:pt x="564" y="1685"/>
                    <a:pt x="601" y="1737"/>
                  </a:cubicBezTo>
                  <a:cubicBezTo>
                    <a:pt x="645" y="1788"/>
                    <a:pt x="586" y="1883"/>
                    <a:pt x="623" y="1883"/>
                  </a:cubicBezTo>
                  <a:cubicBezTo>
                    <a:pt x="652" y="1883"/>
                    <a:pt x="681" y="1926"/>
                    <a:pt x="652" y="1956"/>
                  </a:cubicBezTo>
                  <a:cubicBezTo>
                    <a:pt x="630" y="1992"/>
                    <a:pt x="740" y="2014"/>
                    <a:pt x="799" y="2007"/>
                  </a:cubicBezTo>
                  <a:cubicBezTo>
                    <a:pt x="813" y="1985"/>
                    <a:pt x="821" y="1970"/>
                    <a:pt x="821" y="1970"/>
                  </a:cubicBezTo>
                  <a:cubicBezTo>
                    <a:pt x="821" y="1970"/>
                    <a:pt x="813" y="1985"/>
                    <a:pt x="799" y="2007"/>
                  </a:cubicBezTo>
                  <a:lnTo>
                    <a:pt x="799" y="2007"/>
                  </a:lnTo>
                  <a:cubicBezTo>
                    <a:pt x="857" y="1999"/>
                    <a:pt x="887" y="2007"/>
                    <a:pt x="909" y="2044"/>
                  </a:cubicBezTo>
                  <a:cubicBezTo>
                    <a:pt x="938" y="2080"/>
                    <a:pt x="989" y="2087"/>
                    <a:pt x="1055" y="2080"/>
                  </a:cubicBezTo>
                  <a:cubicBezTo>
                    <a:pt x="1121" y="2065"/>
                    <a:pt x="1114" y="2058"/>
                    <a:pt x="1136" y="2058"/>
                  </a:cubicBezTo>
                  <a:cubicBezTo>
                    <a:pt x="1165" y="2058"/>
                    <a:pt x="1158" y="2095"/>
                    <a:pt x="1202" y="2102"/>
                  </a:cubicBezTo>
                  <a:cubicBezTo>
                    <a:pt x="1238" y="2109"/>
                    <a:pt x="1268" y="2131"/>
                    <a:pt x="1290" y="2190"/>
                  </a:cubicBezTo>
                  <a:cubicBezTo>
                    <a:pt x="1319" y="2249"/>
                    <a:pt x="1290" y="2293"/>
                    <a:pt x="1363" y="2307"/>
                  </a:cubicBezTo>
                  <a:cubicBezTo>
                    <a:pt x="1429" y="2322"/>
                    <a:pt x="1399" y="2329"/>
                    <a:pt x="1443" y="2315"/>
                  </a:cubicBezTo>
                  <a:cubicBezTo>
                    <a:pt x="1487" y="2300"/>
                    <a:pt x="1487" y="2329"/>
                    <a:pt x="1502" y="2373"/>
                  </a:cubicBezTo>
                  <a:cubicBezTo>
                    <a:pt x="1524" y="2417"/>
                    <a:pt x="1539" y="2454"/>
                    <a:pt x="1553" y="2520"/>
                  </a:cubicBezTo>
                  <a:cubicBezTo>
                    <a:pt x="1575" y="2586"/>
                    <a:pt x="1583" y="2593"/>
                    <a:pt x="1539" y="2630"/>
                  </a:cubicBezTo>
                  <a:cubicBezTo>
                    <a:pt x="1495" y="2666"/>
                    <a:pt x="1297" y="2622"/>
                    <a:pt x="1238" y="2644"/>
                  </a:cubicBezTo>
                  <a:cubicBezTo>
                    <a:pt x="1180" y="2674"/>
                    <a:pt x="1172" y="2718"/>
                    <a:pt x="1150" y="2754"/>
                  </a:cubicBezTo>
                  <a:cubicBezTo>
                    <a:pt x="1121" y="2798"/>
                    <a:pt x="1128" y="2857"/>
                    <a:pt x="1114" y="2864"/>
                  </a:cubicBezTo>
                  <a:cubicBezTo>
                    <a:pt x="1099" y="2879"/>
                    <a:pt x="1084" y="2776"/>
                    <a:pt x="1084" y="2776"/>
                  </a:cubicBezTo>
                  <a:cubicBezTo>
                    <a:pt x="1084" y="2776"/>
                    <a:pt x="1077" y="2820"/>
                    <a:pt x="1040" y="2835"/>
                  </a:cubicBezTo>
                  <a:cubicBezTo>
                    <a:pt x="997" y="2849"/>
                    <a:pt x="960" y="2842"/>
                    <a:pt x="952" y="2879"/>
                  </a:cubicBezTo>
                  <a:cubicBezTo>
                    <a:pt x="945" y="2908"/>
                    <a:pt x="945" y="2930"/>
                    <a:pt x="909" y="2915"/>
                  </a:cubicBezTo>
                  <a:cubicBezTo>
                    <a:pt x="872" y="2908"/>
                    <a:pt x="843" y="2894"/>
                    <a:pt x="813" y="2930"/>
                  </a:cubicBezTo>
                  <a:cubicBezTo>
                    <a:pt x="791" y="2959"/>
                    <a:pt x="799" y="2959"/>
                    <a:pt x="747" y="2981"/>
                  </a:cubicBezTo>
                  <a:cubicBezTo>
                    <a:pt x="696" y="2996"/>
                    <a:pt x="747" y="3033"/>
                    <a:pt x="791" y="3040"/>
                  </a:cubicBezTo>
                  <a:cubicBezTo>
                    <a:pt x="835" y="3047"/>
                    <a:pt x="857" y="3047"/>
                    <a:pt x="835" y="3091"/>
                  </a:cubicBezTo>
                  <a:cubicBezTo>
                    <a:pt x="806" y="3128"/>
                    <a:pt x="777" y="3121"/>
                    <a:pt x="747" y="3128"/>
                  </a:cubicBezTo>
                  <a:cubicBezTo>
                    <a:pt x="725" y="3143"/>
                    <a:pt x="703" y="3165"/>
                    <a:pt x="711" y="3208"/>
                  </a:cubicBezTo>
                  <a:cubicBezTo>
                    <a:pt x="725" y="3253"/>
                    <a:pt x="755" y="3216"/>
                    <a:pt x="784" y="3201"/>
                  </a:cubicBezTo>
                  <a:cubicBezTo>
                    <a:pt x="806" y="3179"/>
                    <a:pt x="828" y="3216"/>
                    <a:pt x="813" y="3253"/>
                  </a:cubicBezTo>
                  <a:cubicBezTo>
                    <a:pt x="806" y="3282"/>
                    <a:pt x="784" y="3282"/>
                    <a:pt x="791" y="3318"/>
                  </a:cubicBezTo>
                  <a:cubicBezTo>
                    <a:pt x="799" y="3355"/>
                    <a:pt x="828" y="3370"/>
                    <a:pt x="887" y="3377"/>
                  </a:cubicBezTo>
                  <a:cubicBezTo>
                    <a:pt x="945" y="3384"/>
                    <a:pt x="916" y="3465"/>
                    <a:pt x="887" y="3480"/>
                  </a:cubicBezTo>
                  <a:cubicBezTo>
                    <a:pt x="850" y="3494"/>
                    <a:pt x="843" y="3494"/>
                    <a:pt x="828" y="3524"/>
                  </a:cubicBezTo>
                  <a:cubicBezTo>
                    <a:pt x="806" y="3546"/>
                    <a:pt x="806" y="3553"/>
                    <a:pt x="777" y="3568"/>
                  </a:cubicBezTo>
                  <a:cubicBezTo>
                    <a:pt x="740" y="3575"/>
                    <a:pt x="696" y="3568"/>
                    <a:pt x="696" y="3568"/>
                  </a:cubicBezTo>
                  <a:cubicBezTo>
                    <a:pt x="696" y="3568"/>
                    <a:pt x="659" y="3597"/>
                    <a:pt x="593" y="3604"/>
                  </a:cubicBezTo>
                  <a:cubicBezTo>
                    <a:pt x="528" y="3619"/>
                    <a:pt x="593" y="3604"/>
                    <a:pt x="571" y="3641"/>
                  </a:cubicBezTo>
                  <a:cubicBezTo>
                    <a:pt x="542" y="3677"/>
                    <a:pt x="542" y="3677"/>
                    <a:pt x="564" y="3707"/>
                  </a:cubicBezTo>
                  <a:cubicBezTo>
                    <a:pt x="579" y="3744"/>
                    <a:pt x="549" y="3765"/>
                    <a:pt x="520" y="3787"/>
                  </a:cubicBezTo>
                  <a:cubicBezTo>
                    <a:pt x="484" y="3802"/>
                    <a:pt x="491" y="3744"/>
                    <a:pt x="469" y="3744"/>
                  </a:cubicBezTo>
                  <a:cubicBezTo>
                    <a:pt x="440" y="3744"/>
                    <a:pt x="461" y="3787"/>
                    <a:pt x="418" y="3831"/>
                  </a:cubicBezTo>
                  <a:cubicBezTo>
                    <a:pt x="374" y="3868"/>
                    <a:pt x="322" y="3809"/>
                    <a:pt x="315" y="3787"/>
                  </a:cubicBezTo>
                  <a:cubicBezTo>
                    <a:pt x="308" y="3758"/>
                    <a:pt x="330" y="3722"/>
                    <a:pt x="330" y="3722"/>
                  </a:cubicBezTo>
                  <a:cubicBezTo>
                    <a:pt x="330" y="3722"/>
                    <a:pt x="271" y="3656"/>
                    <a:pt x="300" y="3634"/>
                  </a:cubicBezTo>
                  <a:cubicBezTo>
                    <a:pt x="322" y="3604"/>
                    <a:pt x="264" y="3582"/>
                    <a:pt x="249" y="3619"/>
                  </a:cubicBezTo>
                  <a:cubicBezTo>
                    <a:pt x="227" y="3648"/>
                    <a:pt x="227" y="3641"/>
                    <a:pt x="183" y="3670"/>
                  </a:cubicBezTo>
                  <a:cubicBezTo>
                    <a:pt x="147" y="3692"/>
                    <a:pt x="125" y="3699"/>
                    <a:pt x="110" y="3751"/>
                  </a:cubicBezTo>
                  <a:cubicBezTo>
                    <a:pt x="95" y="3802"/>
                    <a:pt x="88" y="3839"/>
                    <a:pt x="44" y="3846"/>
                  </a:cubicBezTo>
                  <a:cubicBezTo>
                    <a:pt x="0" y="3853"/>
                    <a:pt x="0" y="3897"/>
                    <a:pt x="15" y="3949"/>
                  </a:cubicBezTo>
                  <a:cubicBezTo>
                    <a:pt x="37" y="4000"/>
                    <a:pt x="59" y="3978"/>
                    <a:pt x="88" y="3956"/>
                  </a:cubicBezTo>
                  <a:cubicBezTo>
                    <a:pt x="110" y="3934"/>
                    <a:pt x="154" y="3971"/>
                    <a:pt x="168" y="4029"/>
                  </a:cubicBezTo>
                  <a:cubicBezTo>
                    <a:pt x="183" y="4095"/>
                    <a:pt x="176" y="4110"/>
                    <a:pt x="117" y="4146"/>
                  </a:cubicBezTo>
                  <a:cubicBezTo>
                    <a:pt x="59" y="4176"/>
                    <a:pt x="51" y="4183"/>
                    <a:pt x="22" y="4227"/>
                  </a:cubicBezTo>
                  <a:cubicBezTo>
                    <a:pt x="7" y="4264"/>
                    <a:pt x="95" y="4293"/>
                    <a:pt x="117" y="4300"/>
                  </a:cubicBezTo>
                  <a:cubicBezTo>
                    <a:pt x="147" y="4300"/>
                    <a:pt x="168" y="4308"/>
                    <a:pt x="183" y="4330"/>
                  </a:cubicBezTo>
                  <a:cubicBezTo>
                    <a:pt x="205" y="4359"/>
                    <a:pt x="198" y="4498"/>
                    <a:pt x="249" y="4520"/>
                  </a:cubicBezTo>
                  <a:cubicBezTo>
                    <a:pt x="308" y="4542"/>
                    <a:pt x="366" y="4564"/>
                    <a:pt x="410" y="4564"/>
                  </a:cubicBezTo>
                  <a:cubicBezTo>
                    <a:pt x="440" y="4564"/>
                    <a:pt x="513" y="4601"/>
                    <a:pt x="564" y="4630"/>
                  </a:cubicBezTo>
                  <a:cubicBezTo>
                    <a:pt x="557" y="4623"/>
                    <a:pt x="557" y="4623"/>
                    <a:pt x="557" y="4623"/>
                  </a:cubicBezTo>
                  <a:cubicBezTo>
                    <a:pt x="557" y="4623"/>
                    <a:pt x="616" y="4579"/>
                    <a:pt x="659" y="4579"/>
                  </a:cubicBezTo>
                  <a:cubicBezTo>
                    <a:pt x="703" y="4579"/>
                    <a:pt x="696" y="4667"/>
                    <a:pt x="725" y="4711"/>
                  </a:cubicBezTo>
                  <a:cubicBezTo>
                    <a:pt x="762" y="4755"/>
                    <a:pt x="828" y="4733"/>
                    <a:pt x="865" y="4769"/>
                  </a:cubicBezTo>
                  <a:cubicBezTo>
                    <a:pt x="901" y="4806"/>
                    <a:pt x="872" y="4828"/>
                    <a:pt x="865" y="4857"/>
                  </a:cubicBezTo>
                  <a:cubicBezTo>
                    <a:pt x="850" y="4894"/>
                    <a:pt x="901" y="4872"/>
                    <a:pt x="909" y="4916"/>
                  </a:cubicBezTo>
                  <a:cubicBezTo>
                    <a:pt x="923" y="4960"/>
                    <a:pt x="967" y="5136"/>
                    <a:pt x="1026" y="4960"/>
                  </a:cubicBezTo>
                  <a:cubicBezTo>
                    <a:pt x="1077" y="4791"/>
                    <a:pt x="1092" y="4703"/>
                    <a:pt x="1128" y="4681"/>
                  </a:cubicBezTo>
                  <a:cubicBezTo>
                    <a:pt x="1158" y="4659"/>
                    <a:pt x="1180" y="4586"/>
                    <a:pt x="1180" y="4542"/>
                  </a:cubicBezTo>
                  <a:cubicBezTo>
                    <a:pt x="1180" y="4498"/>
                    <a:pt x="1275" y="4462"/>
                    <a:pt x="1304" y="4454"/>
                  </a:cubicBezTo>
                  <a:cubicBezTo>
                    <a:pt x="1341" y="4440"/>
                    <a:pt x="1363" y="4374"/>
                    <a:pt x="1385" y="4330"/>
                  </a:cubicBezTo>
                  <a:cubicBezTo>
                    <a:pt x="1407" y="4278"/>
                    <a:pt x="1692" y="4227"/>
                    <a:pt x="1737" y="4234"/>
                  </a:cubicBezTo>
                  <a:cubicBezTo>
                    <a:pt x="1780" y="4249"/>
                    <a:pt x="1780" y="4234"/>
                    <a:pt x="1876" y="4168"/>
                  </a:cubicBezTo>
                  <a:cubicBezTo>
                    <a:pt x="1964" y="4103"/>
                    <a:pt x="2052" y="4088"/>
                    <a:pt x="2176" y="4154"/>
                  </a:cubicBezTo>
                  <a:cubicBezTo>
                    <a:pt x="2301" y="4227"/>
                    <a:pt x="2271" y="4234"/>
                    <a:pt x="2271" y="4234"/>
                  </a:cubicBezTo>
                  <a:cubicBezTo>
                    <a:pt x="2271" y="4234"/>
                    <a:pt x="2396" y="4213"/>
                    <a:pt x="2425" y="4110"/>
                  </a:cubicBezTo>
                  <a:cubicBezTo>
                    <a:pt x="2462" y="4007"/>
                    <a:pt x="2418" y="3985"/>
                    <a:pt x="2440" y="3919"/>
                  </a:cubicBezTo>
                  <a:cubicBezTo>
                    <a:pt x="2462" y="3853"/>
                    <a:pt x="2506" y="3919"/>
                    <a:pt x="2565" y="3897"/>
                  </a:cubicBezTo>
                  <a:cubicBezTo>
                    <a:pt x="2623" y="3875"/>
                    <a:pt x="2652" y="3853"/>
                    <a:pt x="2726" y="3875"/>
                  </a:cubicBezTo>
                  <a:cubicBezTo>
                    <a:pt x="2792" y="3897"/>
                    <a:pt x="2850" y="3861"/>
                    <a:pt x="2850" y="3758"/>
                  </a:cubicBezTo>
                  <a:cubicBezTo>
                    <a:pt x="2850" y="3656"/>
                    <a:pt x="2894" y="3553"/>
                    <a:pt x="2938" y="3582"/>
                  </a:cubicBezTo>
                  <a:cubicBezTo>
                    <a:pt x="2982" y="3604"/>
                    <a:pt x="3056" y="3670"/>
                    <a:pt x="3063" y="3612"/>
                  </a:cubicBezTo>
                  <a:cubicBezTo>
                    <a:pt x="3078" y="3553"/>
                    <a:pt x="3078" y="3524"/>
                    <a:pt x="3121" y="3465"/>
                  </a:cubicBezTo>
                  <a:cubicBezTo>
                    <a:pt x="3165" y="3406"/>
                    <a:pt x="3180" y="3340"/>
                    <a:pt x="3180" y="3340"/>
                  </a:cubicBezTo>
                  <a:cubicBezTo>
                    <a:pt x="3180" y="3340"/>
                    <a:pt x="3165" y="3406"/>
                    <a:pt x="3224" y="3458"/>
                  </a:cubicBezTo>
                  <a:cubicBezTo>
                    <a:pt x="3275" y="3502"/>
                    <a:pt x="3312" y="3531"/>
                    <a:pt x="3349" y="3502"/>
                  </a:cubicBezTo>
                  <a:cubicBezTo>
                    <a:pt x="3378" y="3465"/>
                    <a:pt x="3392" y="3480"/>
                    <a:pt x="3437" y="3406"/>
                  </a:cubicBezTo>
                  <a:cubicBezTo>
                    <a:pt x="3480" y="3340"/>
                    <a:pt x="3480" y="3318"/>
                    <a:pt x="3480" y="3260"/>
                  </a:cubicBezTo>
                  <a:cubicBezTo>
                    <a:pt x="3480" y="3201"/>
                    <a:pt x="3451" y="3128"/>
                    <a:pt x="3502" y="3135"/>
                  </a:cubicBezTo>
                  <a:cubicBezTo>
                    <a:pt x="3561" y="3150"/>
                    <a:pt x="3598" y="3157"/>
                    <a:pt x="3678" y="3113"/>
                  </a:cubicBezTo>
                  <a:cubicBezTo>
                    <a:pt x="3752" y="3069"/>
                    <a:pt x="3788" y="3106"/>
                    <a:pt x="3847" y="3106"/>
                  </a:cubicBezTo>
                  <a:cubicBezTo>
                    <a:pt x="3906" y="3106"/>
                    <a:pt x="3913" y="3069"/>
                    <a:pt x="3993" y="3047"/>
                  </a:cubicBezTo>
                  <a:cubicBezTo>
                    <a:pt x="4074" y="3025"/>
                    <a:pt x="4081" y="3069"/>
                    <a:pt x="4155" y="3047"/>
                  </a:cubicBezTo>
                  <a:cubicBezTo>
                    <a:pt x="4221" y="3025"/>
                    <a:pt x="4264" y="3025"/>
                    <a:pt x="4242" y="2967"/>
                  </a:cubicBezTo>
                  <a:cubicBezTo>
                    <a:pt x="4221" y="2908"/>
                    <a:pt x="4242" y="2806"/>
                    <a:pt x="4382" y="2776"/>
                  </a:cubicBezTo>
                  <a:cubicBezTo>
                    <a:pt x="4514" y="2740"/>
                    <a:pt x="4528" y="2798"/>
                    <a:pt x="4631" y="2732"/>
                  </a:cubicBezTo>
                  <a:cubicBezTo>
                    <a:pt x="4726" y="2659"/>
                    <a:pt x="4821" y="2608"/>
                    <a:pt x="4887" y="2571"/>
                  </a:cubicBezTo>
                  <a:cubicBezTo>
                    <a:pt x="4953" y="2534"/>
                    <a:pt x="4865" y="2549"/>
                    <a:pt x="4946" y="2476"/>
                  </a:cubicBezTo>
                  <a:cubicBezTo>
                    <a:pt x="5027" y="2410"/>
                    <a:pt x="5049" y="2432"/>
                    <a:pt x="5137" y="2410"/>
                  </a:cubicBezTo>
                  <a:cubicBezTo>
                    <a:pt x="5232" y="2388"/>
                    <a:pt x="5320" y="2322"/>
                    <a:pt x="5195" y="2278"/>
                  </a:cubicBezTo>
                  <a:cubicBezTo>
                    <a:pt x="5071" y="2227"/>
                    <a:pt x="5049" y="2219"/>
                    <a:pt x="5049" y="2175"/>
                  </a:cubicBezTo>
                  <a:cubicBezTo>
                    <a:pt x="5049" y="2131"/>
                    <a:pt x="4975" y="2139"/>
                    <a:pt x="4953" y="2102"/>
                  </a:cubicBezTo>
                  <a:cubicBezTo>
                    <a:pt x="4931" y="2073"/>
                    <a:pt x="4931" y="2073"/>
                    <a:pt x="4953" y="1992"/>
                  </a:cubicBezTo>
                  <a:cubicBezTo>
                    <a:pt x="4975" y="1912"/>
                    <a:pt x="4968" y="1912"/>
                    <a:pt x="5056" y="1926"/>
                  </a:cubicBezTo>
                  <a:cubicBezTo>
                    <a:pt x="5151" y="1934"/>
                    <a:pt x="5151" y="1934"/>
                    <a:pt x="5195" y="1977"/>
                  </a:cubicBezTo>
                  <a:cubicBezTo>
                    <a:pt x="5239" y="2029"/>
                    <a:pt x="5261" y="2036"/>
                    <a:pt x="5305" y="1970"/>
                  </a:cubicBezTo>
                  <a:cubicBezTo>
                    <a:pt x="5356" y="1904"/>
                    <a:pt x="5400" y="1904"/>
                    <a:pt x="5444" y="1948"/>
                  </a:cubicBezTo>
                  <a:cubicBezTo>
                    <a:pt x="5488" y="1992"/>
                    <a:pt x="5605" y="2029"/>
                    <a:pt x="5628" y="2073"/>
                  </a:cubicBezTo>
                  <a:cubicBezTo>
                    <a:pt x="5649" y="2117"/>
                    <a:pt x="5649" y="2183"/>
                    <a:pt x="5613" y="2227"/>
                  </a:cubicBezTo>
                  <a:cubicBezTo>
                    <a:pt x="5583" y="2278"/>
                    <a:pt x="5613" y="2344"/>
                    <a:pt x="5693" y="2300"/>
                  </a:cubicBezTo>
                  <a:cubicBezTo>
                    <a:pt x="5774" y="2256"/>
                    <a:pt x="5796" y="2351"/>
                    <a:pt x="5752" y="2410"/>
                  </a:cubicBezTo>
                  <a:cubicBezTo>
                    <a:pt x="5708" y="2468"/>
                    <a:pt x="5730" y="2513"/>
                    <a:pt x="5803" y="2527"/>
                  </a:cubicBezTo>
                  <a:cubicBezTo>
                    <a:pt x="5884" y="2534"/>
                    <a:pt x="5986" y="2571"/>
                    <a:pt x="6009" y="2608"/>
                  </a:cubicBezTo>
                  <a:cubicBezTo>
                    <a:pt x="6030" y="2637"/>
                    <a:pt x="6148" y="2615"/>
                    <a:pt x="6155" y="2513"/>
                  </a:cubicBezTo>
                  <a:cubicBezTo>
                    <a:pt x="6170" y="2410"/>
                    <a:pt x="6170" y="2344"/>
                    <a:pt x="6236" y="2263"/>
                  </a:cubicBezTo>
                  <a:cubicBezTo>
                    <a:pt x="6309" y="2183"/>
                    <a:pt x="6294" y="2051"/>
                    <a:pt x="6331" y="1970"/>
                  </a:cubicBezTo>
                  <a:cubicBezTo>
                    <a:pt x="6360" y="1890"/>
                    <a:pt x="6485" y="1517"/>
                    <a:pt x="6455" y="1451"/>
                  </a:cubicBezTo>
                  <a:cubicBezTo>
                    <a:pt x="6419" y="1378"/>
                    <a:pt x="6455" y="1290"/>
                    <a:pt x="6477" y="1209"/>
                  </a:cubicBezTo>
                  <a:cubicBezTo>
                    <a:pt x="6499" y="1128"/>
                    <a:pt x="6433" y="1004"/>
                    <a:pt x="6382" y="916"/>
                  </a:cubicBezTo>
                </a:path>
              </a:pathLst>
            </a:custGeom>
            <a:solidFill>
              <a:schemeClr val="bg1">
                <a:lumMod val="75000"/>
              </a:schemeClr>
            </a:solid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23" name="Freeform 22"/>
            <p:cNvSpPr>
              <a:spLocks noChangeArrowheads="1"/>
            </p:cNvSpPr>
            <p:nvPr/>
          </p:nvSpPr>
          <p:spPr bwMode="auto">
            <a:xfrm>
              <a:off x="5495144" y="4899865"/>
              <a:ext cx="393964" cy="302768"/>
            </a:xfrm>
            <a:custGeom>
              <a:avLst/>
              <a:gdLst>
                <a:gd name="T0" fmla="*/ 7 w 1027"/>
                <a:gd name="T1" fmla="*/ 66 h 800"/>
                <a:gd name="T2" fmla="*/ 7 w 1027"/>
                <a:gd name="T3" fmla="*/ 66 h 800"/>
                <a:gd name="T4" fmla="*/ 95 w 1027"/>
                <a:gd name="T5" fmla="*/ 183 h 800"/>
                <a:gd name="T6" fmla="*/ 257 w 1027"/>
                <a:gd name="T7" fmla="*/ 278 h 800"/>
                <a:gd name="T8" fmla="*/ 322 w 1027"/>
                <a:gd name="T9" fmla="*/ 417 h 800"/>
                <a:gd name="T10" fmla="*/ 396 w 1027"/>
                <a:gd name="T11" fmla="*/ 498 h 800"/>
                <a:gd name="T12" fmla="*/ 447 w 1027"/>
                <a:gd name="T13" fmla="*/ 637 h 800"/>
                <a:gd name="T14" fmla="*/ 586 w 1027"/>
                <a:gd name="T15" fmla="*/ 696 h 800"/>
                <a:gd name="T16" fmla="*/ 674 w 1027"/>
                <a:gd name="T17" fmla="*/ 740 h 800"/>
                <a:gd name="T18" fmla="*/ 747 w 1027"/>
                <a:gd name="T19" fmla="*/ 747 h 800"/>
                <a:gd name="T20" fmla="*/ 835 w 1027"/>
                <a:gd name="T21" fmla="*/ 762 h 800"/>
                <a:gd name="T22" fmla="*/ 916 w 1027"/>
                <a:gd name="T23" fmla="*/ 740 h 800"/>
                <a:gd name="T24" fmla="*/ 975 w 1027"/>
                <a:gd name="T25" fmla="*/ 630 h 800"/>
                <a:gd name="T26" fmla="*/ 982 w 1027"/>
                <a:gd name="T27" fmla="*/ 527 h 800"/>
                <a:gd name="T28" fmla="*/ 982 w 1027"/>
                <a:gd name="T29" fmla="*/ 454 h 800"/>
                <a:gd name="T30" fmla="*/ 1004 w 1027"/>
                <a:gd name="T31" fmla="*/ 396 h 800"/>
                <a:gd name="T32" fmla="*/ 931 w 1027"/>
                <a:gd name="T33" fmla="*/ 300 h 800"/>
                <a:gd name="T34" fmla="*/ 850 w 1027"/>
                <a:gd name="T35" fmla="*/ 352 h 800"/>
                <a:gd name="T36" fmla="*/ 755 w 1027"/>
                <a:gd name="T37" fmla="*/ 337 h 800"/>
                <a:gd name="T38" fmla="*/ 608 w 1027"/>
                <a:gd name="T39" fmla="*/ 264 h 800"/>
                <a:gd name="T40" fmla="*/ 491 w 1027"/>
                <a:gd name="T41" fmla="*/ 220 h 800"/>
                <a:gd name="T42" fmla="*/ 396 w 1027"/>
                <a:gd name="T43" fmla="*/ 190 h 800"/>
                <a:gd name="T44" fmla="*/ 293 w 1027"/>
                <a:gd name="T45" fmla="*/ 154 h 800"/>
                <a:gd name="T46" fmla="*/ 220 w 1027"/>
                <a:gd name="T47" fmla="*/ 110 h 800"/>
                <a:gd name="T48" fmla="*/ 110 w 1027"/>
                <a:gd name="T49" fmla="*/ 95 h 800"/>
                <a:gd name="T50" fmla="*/ 7 w 1027"/>
                <a:gd name="T51" fmla="*/ 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7" h="800">
                  <a:moveTo>
                    <a:pt x="7" y="66"/>
                  </a:moveTo>
                  <a:lnTo>
                    <a:pt x="7" y="66"/>
                  </a:lnTo>
                  <a:cubicBezTo>
                    <a:pt x="0" y="110"/>
                    <a:pt x="44" y="168"/>
                    <a:pt x="95" y="183"/>
                  </a:cubicBezTo>
                  <a:cubicBezTo>
                    <a:pt x="147" y="205"/>
                    <a:pt x="234" y="234"/>
                    <a:pt x="257" y="278"/>
                  </a:cubicBezTo>
                  <a:cubicBezTo>
                    <a:pt x="271" y="322"/>
                    <a:pt x="278" y="381"/>
                    <a:pt x="322" y="417"/>
                  </a:cubicBezTo>
                  <a:cubicBezTo>
                    <a:pt x="366" y="447"/>
                    <a:pt x="374" y="454"/>
                    <a:pt x="396" y="498"/>
                  </a:cubicBezTo>
                  <a:cubicBezTo>
                    <a:pt x="425" y="542"/>
                    <a:pt x="425" y="594"/>
                    <a:pt x="447" y="637"/>
                  </a:cubicBezTo>
                  <a:cubicBezTo>
                    <a:pt x="476" y="681"/>
                    <a:pt x="528" y="703"/>
                    <a:pt x="586" y="696"/>
                  </a:cubicBezTo>
                  <a:cubicBezTo>
                    <a:pt x="645" y="689"/>
                    <a:pt x="652" y="711"/>
                    <a:pt x="674" y="740"/>
                  </a:cubicBezTo>
                  <a:cubicBezTo>
                    <a:pt x="689" y="762"/>
                    <a:pt x="718" y="791"/>
                    <a:pt x="747" y="747"/>
                  </a:cubicBezTo>
                  <a:cubicBezTo>
                    <a:pt x="769" y="703"/>
                    <a:pt x="806" y="725"/>
                    <a:pt x="835" y="762"/>
                  </a:cubicBezTo>
                  <a:cubicBezTo>
                    <a:pt x="857" y="799"/>
                    <a:pt x="887" y="799"/>
                    <a:pt x="916" y="740"/>
                  </a:cubicBezTo>
                  <a:cubicBezTo>
                    <a:pt x="952" y="681"/>
                    <a:pt x="997" y="689"/>
                    <a:pt x="975" y="630"/>
                  </a:cubicBezTo>
                  <a:cubicBezTo>
                    <a:pt x="960" y="564"/>
                    <a:pt x="960" y="564"/>
                    <a:pt x="982" y="527"/>
                  </a:cubicBezTo>
                  <a:cubicBezTo>
                    <a:pt x="1011" y="484"/>
                    <a:pt x="1004" y="484"/>
                    <a:pt x="982" y="454"/>
                  </a:cubicBezTo>
                  <a:cubicBezTo>
                    <a:pt x="967" y="432"/>
                    <a:pt x="975" y="447"/>
                    <a:pt x="1004" y="396"/>
                  </a:cubicBezTo>
                  <a:cubicBezTo>
                    <a:pt x="1026" y="344"/>
                    <a:pt x="982" y="315"/>
                    <a:pt x="931" y="300"/>
                  </a:cubicBezTo>
                  <a:cubicBezTo>
                    <a:pt x="887" y="293"/>
                    <a:pt x="887" y="344"/>
                    <a:pt x="850" y="352"/>
                  </a:cubicBezTo>
                  <a:cubicBezTo>
                    <a:pt x="813" y="366"/>
                    <a:pt x="784" y="396"/>
                    <a:pt x="755" y="337"/>
                  </a:cubicBezTo>
                  <a:cubicBezTo>
                    <a:pt x="733" y="278"/>
                    <a:pt x="652" y="256"/>
                    <a:pt x="608" y="264"/>
                  </a:cubicBezTo>
                  <a:cubicBezTo>
                    <a:pt x="571" y="271"/>
                    <a:pt x="506" y="256"/>
                    <a:pt x="491" y="220"/>
                  </a:cubicBezTo>
                  <a:cubicBezTo>
                    <a:pt x="476" y="183"/>
                    <a:pt x="447" y="183"/>
                    <a:pt x="396" y="190"/>
                  </a:cubicBezTo>
                  <a:cubicBezTo>
                    <a:pt x="344" y="205"/>
                    <a:pt x="322" y="183"/>
                    <a:pt x="293" y="154"/>
                  </a:cubicBezTo>
                  <a:cubicBezTo>
                    <a:pt x="271" y="117"/>
                    <a:pt x="264" y="110"/>
                    <a:pt x="220" y="110"/>
                  </a:cubicBezTo>
                  <a:cubicBezTo>
                    <a:pt x="176" y="110"/>
                    <a:pt x="132" y="132"/>
                    <a:pt x="110" y="95"/>
                  </a:cubicBezTo>
                  <a:cubicBezTo>
                    <a:pt x="80" y="51"/>
                    <a:pt x="15" y="0"/>
                    <a:pt x="7" y="66"/>
                  </a:cubicBezTo>
                </a:path>
              </a:pathLst>
            </a:custGeom>
            <a:solidFill>
              <a:schemeClr val="bg1">
                <a:lumMod val="75000"/>
              </a:schemeClr>
            </a:solid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24" name="Freeform 23"/>
            <p:cNvSpPr>
              <a:spLocks noChangeArrowheads="1"/>
            </p:cNvSpPr>
            <p:nvPr/>
          </p:nvSpPr>
          <p:spPr bwMode="auto">
            <a:xfrm>
              <a:off x="5349231" y="2581680"/>
              <a:ext cx="2272586" cy="2152209"/>
            </a:xfrm>
            <a:custGeom>
              <a:avLst/>
              <a:gdLst>
                <a:gd name="T0" fmla="*/ 4140 w 5913"/>
                <a:gd name="T1" fmla="*/ 5488 h 5665"/>
                <a:gd name="T2" fmla="*/ 3788 w 5913"/>
                <a:gd name="T3" fmla="*/ 5569 h 5665"/>
                <a:gd name="T4" fmla="*/ 3466 w 5913"/>
                <a:gd name="T5" fmla="*/ 5422 h 5665"/>
                <a:gd name="T6" fmla="*/ 3187 w 5913"/>
                <a:gd name="T7" fmla="*/ 5400 h 5665"/>
                <a:gd name="T8" fmla="*/ 2894 w 5913"/>
                <a:gd name="T9" fmla="*/ 5063 h 5665"/>
                <a:gd name="T10" fmla="*/ 2081 w 5913"/>
                <a:gd name="T11" fmla="*/ 4118 h 5665"/>
                <a:gd name="T12" fmla="*/ 1443 w 5913"/>
                <a:gd name="T13" fmla="*/ 3935 h 5665"/>
                <a:gd name="T14" fmla="*/ 1092 w 5913"/>
                <a:gd name="T15" fmla="*/ 3429 h 5665"/>
                <a:gd name="T16" fmla="*/ 1341 w 5913"/>
                <a:gd name="T17" fmla="*/ 3334 h 5665"/>
                <a:gd name="T18" fmla="*/ 1062 w 5913"/>
                <a:gd name="T19" fmla="*/ 3136 h 5665"/>
                <a:gd name="T20" fmla="*/ 945 w 5913"/>
                <a:gd name="T21" fmla="*/ 2616 h 5665"/>
                <a:gd name="T22" fmla="*/ 571 w 5913"/>
                <a:gd name="T23" fmla="*/ 2462 h 5665"/>
                <a:gd name="T24" fmla="*/ 703 w 5913"/>
                <a:gd name="T25" fmla="*/ 2242 h 5665"/>
                <a:gd name="T26" fmla="*/ 1209 w 5913"/>
                <a:gd name="T27" fmla="*/ 2191 h 5665"/>
                <a:gd name="T28" fmla="*/ 1290 w 5913"/>
                <a:gd name="T29" fmla="*/ 2022 h 5665"/>
                <a:gd name="T30" fmla="*/ 1026 w 5913"/>
                <a:gd name="T31" fmla="*/ 1920 h 5665"/>
                <a:gd name="T32" fmla="*/ 1143 w 5913"/>
                <a:gd name="T33" fmla="*/ 1634 h 5665"/>
                <a:gd name="T34" fmla="*/ 923 w 5913"/>
                <a:gd name="T35" fmla="*/ 1312 h 5665"/>
                <a:gd name="T36" fmla="*/ 608 w 5913"/>
                <a:gd name="T37" fmla="*/ 674 h 5665"/>
                <a:gd name="T38" fmla="*/ 183 w 5913"/>
                <a:gd name="T39" fmla="*/ 689 h 5665"/>
                <a:gd name="T40" fmla="*/ 110 w 5913"/>
                <a:gd name="T41" fmla="*/ 1055 h 5665"/>
                <a:gd name="T42" fmla="*/ 139 w 5913"/>
                <a:gd name="T43" fmla="*/ 249 h 5665"/>
                <a:gd name="T44" fmla="*/ 418 w 5913"/>
                <a:gd name="T45" fmla="*/ 95 h 5665"/>
                <a:gd name="T46" fmla="*/ 205 w 5913"/>
                <a:gd name="T47" fmla="*/ 403 h 5665"/>
                <a:gd name="T48" fmla="*/ 821 w 5913"/>
                <a:gd name="T49" fmla="*/ 564 h 5665"/>
                <a:gd name="T50" fmla="*/ 1700 w 5913"/>
                <a:gd name="T51" fmla="*/ 660 h 5665"/>
                <a:gd name="T52" fmla="*/ 2220 w 5913"/>
                <a:gd name="T53" fmla="*/ 777 h 5665"/>
                <a:gd name="T54" fmla="*/ 2550 w 5913"/>
                <a:gd name="T55" fmla="*/ 769 h 5665"/>
                <a:gd name="T56" fmla="*/ 3165 w 5913"/>
                <a:gd name="T57" fmla="*/ 901 h 5665"/>
                <a:gd name="T58" fmla="*/ 3414 w 5913"/>
                <a:gd name="T59" fmla="*/ 1414 h 5665"/>
                <a:gd name="T60" fmla="*/ 3078 w 5913"/>
                <a:gd name="T61" fmla="*/ 2059 h 5665"/>
                <a:gd name="T62" fmla="*/ 3744 w 5913"/>
                <a:gd name="T63" fmla="*/ 2044 h 5665"/>
                <a:gd name="T64" fmla="*/ 3942 w 5913"/>
                <a:gd name="T65" fmla="*/ 2088 h 5665"/>
                <a:gd name="T66" fmla="*/ 4813 w 5913"/>
                <a:gd name="T67" fmla="*/ 2499 h 5665"/>
                <a:gd name="T68" fmla="*/ 5414 w 5913"/>
                <a:gd name="T69" fmla="*/ 2242 h 5665"/>
                <a:gd name="T70" fmla="*/ 5297 w 5913"/>
                <a:gd name="T71" fmla="*/ 2081 h 5665"/>
                <a:gd name="T72" fmla="*/ 5326 w 5913"/>
                <a:gd name="T73" fmla="*/ 1788 h 5665"/>
                <a:gd name="T74" fmla="*/ 5868 w 5913"/>
                <a:gd name="T75" fmla="*/ 2096 h 5665"/>
                <a:gd name="T76" fmla="*/ 5670 w 5913"/>
                <a:gd name="T77" fmla="*/ 2140 h 5665"/>
                <a:gd name="T78" fmla="*/ 5458 w 5913"/>
                <a:gd name="T79" fmla="*/ 2308 h 5665"/>
                <a:gd name="T80" fmla="*/ 5282 w 5913"/>
                <a:gd name="T81" fmla="*/ 3041 h 5665"/>
                <a:gd name="T82" fmla="*/ 5106 w 5913"/>
                <a:gd name="T83" fmla="*/ 3605 h 5665"/>
                <a:gd name="T84" fmla="*/ 4864 w 5913"/>
                <a:gd name="T85" fmla="*/ 4052 h 5665"/>
                <a:gd name="T86" fmla="*/ 5209 w 5913"/>
                <a:gd name="T87" fmla="*/ 4543 h 5665"/>
                <a:gd name="T88" fmla="*/ 5099 w 5913"/>
                <a:gd name="T89" fmla="*/ 4976 h 5665"/>
                <a:gd name="T90" fmla="*/ 4857 w 5913"/>
                <a:gd name="T91" fmla="*/ 5276 h 5665"/>
                <a:gd name="T92" fmla="*/ 4593 w 5913"/>
                <a:gd name="T93" fmla="*/ 5657 h 5665"/>
                <a:gd name="T94" fmla="*/ 3656 w 5913"/>
                <a:gd name="T95" fmla="*/ 2403 h 5665"/>
                <a:gd name="T96" fmla="*/ 322 w 5913"/>
                <a:gd name="T97" fmla="*/ 2030 h 5665"/>
                <a:gd name="T98" fmla="*/ 667 w 5913"/>
                <a:gd name="T99" fmla="*/ 1979 h 5665"/>
                <a:gd name="T100" fmla="*/ 850 w 5913"/>
                <a:gd name="T101" fmla="*/ 1707 h 5665"/>
                <a:gd name="T102" fmla="*/ 667 w 5913"/>
                <a:gd name="T103" fmla="*/ 1979 h 5665"/>
                <a:gd name="T104" fmla="*/ 564 w 5913"/>
                <a:gd name="T105" fmla="*/ 1649 h 5665"/>
                <a:gd name="T106" fmla="*/ 51 w 5913"/>
                <a:gd name="T107" fmla="*/ 1392 h 5665"/>
                <a:gd name="T108" fmla="*/ 227 w 5913"/>
                <a:gd name="T109" fmla="*/ 1400 h 5665"/>
                <a:gd name="T110" fmla="*/ 557 w 5913"/>
                <a:gd name="T111" fmla="*/ 1531 h 5665"/>
                <a:gd name="T112" fmla="*/ 791 w 5913"/>
                <a:gd name="T113" fmla="*/ 1282 h 5665"/>
                <a:gd name="T114" fmla="*/ 528 w 5913"/>
                <a:gd name="T115" fmla="*/ 1356 h 5665"/>
                <a:gd name="T116" fmla="*/ 330 w 5913"/>
                <a:gd name="T117" fmla="*/ 1077 h 5665"/>
                <a:gd name="T118" fmla="*/ 593 w 5913"/>
                <a:gd name="T119" fmla="*/ 1282 h 5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3" h="5665">
                  <a:moveTo>
                    <a:pt x="4549" y="5664"/>
                  </a:moveTo>
                  <a:lnTo>
                    <a:pt x="4549" y="5664"/>
                  </a:lnTo>
                  <a:cubicBezTo>
                    <a:pt x="4527" y="5664"/>
                    <a:pt x="4498" y="5657"/>
                    <a:pt x="4476" y="5650"/>
                  </a:cubicBezTo>
                  <a:cubicBezTo>
                    <a:pt x="4461" y="5642"/>
                    <a:pt x="4447" y="5642"/>
                    <a:pt x="4432" y="5635"/>
                  </a:cubicBezTo>
                  <a:cubicBezTo>
                    <a:pt x="4389" y="5628"/>
                    <a:pt x="4323" y="5598"/>
                    <a:pt x="4286" y="5576"/>
                  </a:cubicBezTo>
                  <a:cubicBezTo>
                    <a:pt x="4272" y="5569"/>
                    <a:pt x="4264" y="5562"/>
                    <a:pt x="4257" y="5562"/>
                  </a:cubicBezTo>
                  <a:cubicBezTo>
                    <a:pt x="4235" y="5547"/>
                    <a:pt x="4184" y="5518"/>
                    <a:pt x="4140" y="5488"/>
                  </a:cubicBezTo>
                  <a:cubicBezTo>
                    <a:pt x="4118" y="5474"/>
                    <a:pt x="4096" y="5467"/>
                    <a:pt x="4089" y="5459"/>
                  </a:cubicBezTo>
                  <a:cubicBezTo>
                    <a:pt x="4081" y="5452"/>
                    <a:pt x="4067" y="5452"/>
                    <a:pt x="4059" y="5452"/>
                  </a:cubicBezTo>
                  <a:cubicBezTo>
                    <a:pt x="4052" y="5452"/>
                    <a:pt x="4037" y="5459"/>
                    <a:pt x="4015" y="5459"/>
                  </a:cubicBezTo>
                  <a:cubicBezTo>
                    <a:pt x="4001" y="5467"/>
                    <a:pt x="3986" y="5474"/>
                    <a:pt x="3971" y="5474"/>
                  </a:cubicBezTo>
                  <a:cubicBezTo>
                    <a:pt x="3928" y="5481"/>
                    <a:pt x="3920" y="5496"/>
                    <a:pt x="3898" y="5518"/>
                  </a:cubicBezTo>
                  <a:cubicBezTo>
                    <a:pt x="3883" y="5532"/>
                    <a:pt x="3883" y="5532"/>
                    <a:pt x="3883" y="5532"/>
                  </a:cubicBezTo>
                  <a:cubicBezTo>
                    <a:pt x="3854" y="5562"/>
                    <a:pt x="3825" y="5562"/>
                    <a:pt x="3788" y="5569"/>
                  </a:cubicBezTo>
                  <a:cubicBezTo>
                    <a:pt x="3774" y="5569"/>
                    <a:pt x="3759" y="5569"/>
                    <a:pt x="3744" y="5569"/>
                  </a:cubicBezTo>
                  <a:lnTo>
                    <a:pt x="3737" y="5569"/>
                  </a:lnTo>
                  <a:cubicBezTo>
                    <a:pt x="3671" y="5569"/>
                    <a:pt x="3605" y="5488"/>
                    <a:pt x="3561" y="5437"/>
                  </a:cubicBezTo>
                  <a:cubicBezTo>
                    <a:pt x="3554" y="5430"/>
                    <a:pt x="3554" y="5430"/>
                    <a:pt x="3554" y="5430"/>
                  </a:cubicBezTo>
                  <a:cubicBezTo>
                    <a:pt x="3532" y="5408"/>
                    <a:pt x="3524" y="5400"/>
                    <a:pt x="3517" y="5400"/>
                  </a:cubicBezTo>
                  <a:cubicBezTo>
                    <a:pt x="3510" y="5400"/>
                    <a:pt x="3495" y="5408"/>
                    <a:pt x="3481" y="5415"/>
                  </a:cubicBezTo>
                  <a:cubicBezTo>
                    <a:pt x="3466" y="5422"/>
                    <a:pt x="3466" y="5422"/>
                    <a:pt x="3466" y="5422"/>
                  </a:cubicBezTo>
                  <a:cubicBezTo>
                    <a:pt x="3437" y="5437"/>
                    <a:pt x="3422" y="5452"/>
                    <a:pt x="3407" y="5474"/>
                  </a:cubicBezTo>
                  <a:cubicBezTo>
                    <a:pt x="3393" y="5488"/>
                    <a:pt x="3385" y="5503"/>
                    <a:pt x="3363" y="5518"/>
                  </a:cubicBezTo>
                  <a:cubicBezTo>
                    <a:pt x="3349" y="5525"/>
                    <a:pt x="3334" y="5532"/>
                    <a:pt x="3312" y="5532"/>
                  </a:cubicBezTo>
                  <a:cubicBezTo>
                    <a:pt x="3275" y="5532"/>
                    <a:pt x="3239" y="5503"/>
                    <a:pt x="3224" y="5474"/>
                  </a:cubicBezTo>
                  <a:cubicBezTo>
                    <a:pt x="3217" y="5459"/>
                    <a:pt x="3209" y="5444"/>
                    <a:pt x="3209" y="5430"/>
                  </a:cubicBezTo>
                  <a:cubicBezTo>
                    <a:pt x="3209" y="5408"/>
                    <a:pt x="3209" y="5400"/>
                    <a:pt x="3195" y="5400"/>
                  </a:cubicBezTo>
                  <a:cubicBezTo>
                    <a:pt x="3195" y="5400"/>
                    <a:pt x="3195" y="5400"/>
                    <a:pt x="3187" y="5400"/>
                  </a:cubicBezTo>
                  <a:cubicBezTo>
                    <a:pt x="3173" y="5400"/>
                    <a:pt x="3158" y="5415"/>
                    <a:pt x="3136" y="5437"/>
                  </a:cubicBezTo>
                  <a:cubicBezTo>
                    <a:pt x="3129" y="5444"/>
                    <a:pt x="3121" y="5452"/>
                    <a:pt x="3107" y="5459"/>
                  </a:cubicBezTo>
                  <a:cubicBezTo>
                    <a:pt x="3100" y="5467"/>
                    <a:pt x="3092" y="5467"/>
                    <a:pt x="3085" y="5467"/>
                  </a:cubicBezTo>
                  <a:cubicBezTo>
                    <a:pt x="3055" y="5467"/>
                    <a:pt x="3033" y="5437"/>
                    <a:pt x="3019" y="5400"/>
                  </a:cubicBezTo>
                  <a:cubicBezTo>
                    <a:pt x="3004" y="5379"/>
                    <a:pt x="2997" y="5364"/>
                    <a:pt x="2990" y="5357"/>
                  </a:cubicBezTo>
                  <a:cubicBezTo>
                    <a:pt x="2946" y="5312"/>
                    <a:pt x="2953" y="5232"/>
                    <a:pt x="2968" y="5181"/>
                  </a:cubicBezTo>
                  <a:cubicBezTo>
                    <a:pt x="2975" y="5137"/>
                    <a:pt x="2931" y="5093"/>
                    <a:pt x="2894" y="5063"/>
                  </a:cubicBezTo>
                  <a:cubicBezTo>
                    <a:pt x="2872" y="5049"/>
                    <a:pt x="2814" y="5034"/>
                    <a:pt x="2762" y="5012"/>
                  </a:cubicBezTo>
                  <a:cubicBezTo>
                    <a:pt x="2719" y="5005"/>
                    <a:pt x="2674" y="4990"/>
                    <a:pt x="2645" y="4976"/>
                  </a:cubicBezTo>
                  <a:cubicBezTo>
                    <a:pt x="2557" y="4939"/>
                    <a:pt x="2447" y="4756"/>
                    <a:pt x="2418" y="4660"/>
                  </a:cubicBezTo>
                  <a:cubicBezTo>
                    <a:pt x="2403" y="4602"/>
                    <a:pt x="2359" y="4565"/>
                    <a:pt x="2315" y="4529"/>
                  </a:cubicBezTo>
                  <a:cubicBezTo>
                    <a:pt x="2293" y="4514"/>
                    <a:pt x="2271" y="4492"/>
                    <a:pt x="2257" y="4477"/>
                  </a:cubicBezTo>
                  <a:cubicBezTo>
                    <a:pt x="2235" y="4455"/>
                    <a:pt x="2198" y="4389"/>
                    <a:pt x="2125" y="4272"/>
                  </a:cubicBezTo>
                  <a:cubicBezTo>
                    <a:pt x="2118" y="4235"/>
                    <a:pt x="2103" y="4184"/>
                    <a:pt x="2081" y="4118"/>
                  </a:cubicBezTo>
                  <a:cubicBezTo>
                    <a:pt x="2052" y="4038"/>
                    <a:pt x="2008" y="4023"/>
                    <a:pt x="1964" y="4001"/>
                  </a:cubicBezTo>
                  <a:cubicBezTo>
                    <a:pt x="1949" y="3993"/>
                    <a:pt x="1927" y="3986"/>
                    <a:pt x="1912" y="3979"/>
                  </a:cubicBezTo>
                  <a:cubicBezTo>
                    <a:pt x="1868" y="3950"/>
                    <a:pt x="1737" y="3950"/>
                    <a:pt x="1685" y="3950"/>
                  </a:cubicBezTo>
                  <a:cubicBezTo>
                    <a:pt x="1678" y="3950"/>
                    <a:pt x="1671" y="3950"/>
                    <a:pt x="1656" y="3950"/>
                  </a:cubicBezTo>
                  <a:cubicBezTo>
                    <a:pt x="1627" y="3950"/>
                    <a:pt x="1597" y="3942"/>
                    <a:pt x="1568" y="3935"/>
                  </a:cubicBezTo>
                  <a:cubicBezTo>
                    <a:pt x="1531" y="3935"/>
                    <a:pt x="1509" y="3928"/>
                    <a:pt x="1480" y="3928"/>
                  </a:cubicBezTo>
                  <a:cubicBezTo>
                    <a:pt x="1465" y="3928"/>
                    <a:pt x="1451" y="3928"/>
                    <a:pt x="1443" y="3935"/>
                  </a:cubicBezTo>
                  <a:cubicBezTo>
                    <a:pt x="1421" y="3942"/>
                    <a:pt x="1407" y="3942"/>
                    <a:pt x="1392" y="3942"/>
                  </a:cubicBezTo>
                  <a:cubicBezTo>
                    <a:pt x="1341" y="3942"/>
                    <a:pt x="1297" y="3906"/>
                    <a:pt x="1268" y="3876"/>
                  </a:cubicBezTo>
                  <a:cubicBezTo>
                    <a:pt x="1231" y="3840"/>
                    <a:pt x="1216" y="3796"/>
                    <a:pt x="1194" y="3744"/>
                  </a:cubicBezTo>
                  <a:cubicBezTo>
                    <a:pt x="1187" y="3730"/>
                    <a:pt x="1180" y="3715"/>
                    <a:pt x="1172" y="3700"/>
                  </a:cubicBezTo>
                  <a:cubicBezTo>
                    <a:pt x="1136" y="3620"/>
                    <a:pt x="1106" y="3576"/>
                    <a:pt x="1062" y="3525"/>
                  </a:cubicBezTo>
                  <a:cubicBezTo>
                    <a:pt x="1048" y="3510"/>
                    <a:pt x="1040" y="3488"/>
                    <a:pt x="1040" y="3466"/>
                  </a:cubicBezTo>
                  <a:cubicBezTo>
                    <a:pt x="1048" y="3451"/>
                    <a:pt x="1070" y="3437"/>
                    <a:pt x="1092" y="3429"/>
                  </a:cubicBezTo>
                  <a:cubicBezTo>
                    <a:pt x="1106" y="3429"/>
                    <a:pt x="1114" y="3422"/>
                    <a:pt x="1121" y="3422"/>
                  </a:cubicBezTo>
                  <a:cubicBezTo>
                    <a:pt x="1136" y="3415"/>
                    <a:pt x="1150" y="3407"/>
                    <a:pt x="1165" y="3407"/>
                  </a:cubicBezTo>
                  <a:cubicBezTo>
                    <a:pt x="1194" y="3407"/>
                    <a:pt x="1216" y="3422"/>
                    <a:pt x="1260" y="3437"/>
                  </a:cubicBezTo>
                  <a:cubicBezTo>
                    <a:pt x="1275" y="3437"/>
                    <a:pt x="1290" y="3444"/>
                    <a:pt x="1304" y="3451"/>
                  </a:cubicBezTo>
                  <a:cubicBezTo>
                    <a:pt x="1312" y="3459"/>
                    <a:pt x="1319" y="3459"/>
                    <a:pt x="1326" y="3459"/>
                  </a:cubicBezTo>
                  <a:cubicBezTo>
                    <a:pt x="1333" y="3459"/>
                    <a:pt x="1341" y="3459"/>
                    <a:pt x="1341" y="3451"/>
                  </a:cubicBezTo>
                  <a:cubicBezTo>
                    <a:pt x="1356" y="3437"/>
                    <a:pt x="1356" y="3385"/>
                    <a:pt x="1341" y="3334"/>
                  </a:cubicBezTo>
                  <a:cubicBezTo>
                    <a:pt x="1333" y="3305"/>
                    <a:pt x="1319" y="3276"/>
                    <a:pt x="1297" y="3246"/>
                  </a:cubicBezTo>
                  <a:cubicBezTo>
                    <a:pt x="1290" y="3231"/>
                    <a:pt x="1282" y="3217"/>
                    <a:pt x="1275" y="3202"/>
                  </a:cubicBezTo>
                  <a:cubicBezTo>
                    <a:pt x="1268" y="3195"/>
                    <a:pt x="1268" y="3188"/>
                    <a:pt x="1268" y="3180"/>
                  </a:cubicBezTo>
                  <a:cubicBezTo>
                    <a:pt x="1253" y="3158"/>
                    <a:pt x="1246" y="3136"/>
                    <a:pt x="1231" y="3136"/>
                  </a:cubicBezTo>
                  <a:cubicBezTo>
                    <a:pt x="1231" y="3136"/>
                    <a:pt x="1224" y="3136"/>
                    <a:pt x="1209" y="3151"/>
                  </a:cubicBezTo>
                  <a:cubicBezTo>
                    <a:pt x="1180" y="3173"/>
                    <a:pt x="1158" y="3180"/>
                    <a:pt x="1128" y="3180"/>
                  </a:cubicBezTo>
                  <a:cubicBezTo>
                    <a:pt x="1099" y="3180"/>
                    <a:pt x="1077" y="3166"/>
                    <a:pt x="1062" y="3136"/>
                  </a:cubicBezTo>
                  <a:cubicBezTo>
                    <a:pt x="1048" y="3114"/>
                    <a:pt x="1048" y="3100"/>
                    <a:pt x="1048" y="3085"/>
                  </a:cubicBezTo>
                  <a:cubicBezTo>
                    <a:pt x="1048" y="3078"/>
                    <a:pt x="1040" y="3070"/>
                    <a:pt x="1026" y="3048"/>
                  </a:cubicBezTo>
                  <a:cubicBezTo>
                    <a:pt x="989" y="2997"/>
                    <a:pt x="989" y="2968"/>
                    <a:pt x="1026" y="2894"/>
                  </a:cubicBezTo>
                  <a:cubicBezTo>
                    <a:pt x="1033" y="2872"/>
                    <a:pt x="1048" y="2858"/>
                    <a:pt x="1055" y="2850"/>
                  </a:cubicBezTo>
                  <a:cubicBezTo>
                    <a:pt x="1070" y="2829"/>
                    <a:pt x="1070" y="2814"/>
                    <a:pt x="1077" y="2748"/>
                  </a:cubicBezTo>
                  <a:cubicBezTo>
                    <a:pt x="1092" y="2675"/>
                    <a:pt x="1070" y="2638"/>
                    <a:pt x="1062" y="2631"/>
                  </a:cubicBezTo>
                  <a:cubicBezTo>
                    <a:pt x="1048" y="2623"/>
                    <a:pt x="997" y="2616"/>
                    <a:pt x="945" y="2616"/>
                  </a:cubicBezTo>
                  <a:cubicBezTo>
                    <a:pt x="916" y="2616"/>
                    <a:pt x="887" y="2623"/>
                    <a:pt x="865" y="2631"/>
                  </a:cubicBezTo>
                  <a:cubicBezTo>
                    <a:pt x="828" y="2645"/>
                    <a:pt x="799" y="2667"/>
                    <a:pt x="784" y="2689"/>
                  </a:cubicBezTo>
                  <a:cubicBezTo>
                    <a:pt x="769" y="2697"/>
                    <a:pt x="762" y="2711"/>
                    <a:pt x="755" y="2711"/>
                  </a:cubicBezTo>
                  <a:cubicBezTo>
                    <a:pt x="747" y="2711"/>
                    <a:pt x="733" y="2704"/>
                    <a:pt x="733" y="2689"/>
                  </a:cubicBezTo>
                  <a:cubicBezTo>
                    <a:pt x="718" y="2667"/>
                    <a:pt x="711" y="2653"/>
                    <a:pt x="659" y="2623"/>
                  </a:cubicBezTo>
                  <a:cubicBezTo>
                    <a:pt x="645" y="2616"/>
                    <a:pt x="645" y="2616"/>
                    <a:pt x="645" y="2616"/>
                  </a:cubicBezTo>
                  <a:cubicBezTo>
                    <a:pt x="630" y="2609"/>
                    <a:pt x="535" y="2513"/>
                    <a:pt x="571" y="2462"/>
                  </a:cubicBezTo>
                  <a:cubicBezTo>
                    <a:pt x="593" y="2433"/>
                    <a:pt x="615" y="2433"/>
                    <a:pt x="630" y="2433"/>
                  </a:cubicBezTo>
                  <a:cubicBezTo>
                    <a:pt x="652" y="2425"/>
                    <a:pt x="674" y="2425"/>
                    <a:pt x="711" y="2403"/>
                  </a:cubicBezTo>
                  <a:cubicBezTo>
                    <a:pt x="740" y="2381"/>
                    <a:pt x="755" y="2367"/>
                    <a:pt x="762" y="2360"/>
                  </a:cubicBezTo>
                  <a:cubicBezTo>
                    <a:pt x="762" y="2360"/>
                    <a:pt x="762" y="2360"/>
                    <a:pt x="755" y="2360"/>
                  </a:cubicBezTo>
                  <a:cubicBezTo>
                    <a:pt x="711" y="2360"/>
                    <a:pt x="630" y="2323"/>
                    <a:pt x="623" y="2323"/>
                  </a:cubicBezTo>
                  <a:cubicBezTo>
                    <a:pt x="601" y="2316"/>
                    <a:pt x="601" y="2316"/>
                    <a:pt x="601" y="2316"/>
                  </a:cubicBezTo>
                  <a:cubicBezTo>
                    <a:pt x="703" y="2242"/>
                    <a:pt x="703" y="2242"/>
                    <a:pt x="703" y="2242"/>
                  </a:cubicBezTo>
                  <a:cubicBezTo>
                    <a:pt x="762" y="2198"/>
                    <a:pt x="835" y="2198"/>
                    <a:pt x="901" y="2198"/>
                  </a:cubicBezTo>
                  <a:cubicBezTo>
                    <a:pt x="923" y="2198"/>
                    <a:pt x="952" y="2198"/>
                    <a:pt x="967" y="2191"/>
                  </a:cubicBezTo>
                  <a:cubicBezTo>
                    <a:pt x="989" y="2191"/>
                    <a:pt x="1019" y="2191"/>
                    <a:pt x="1048" y="2191"/>
                  </a:cubicBezTo>
                  <a:cubicBezTo>
                    <a:pt x="1084" y="2191"/>
                    <a:pt x="1121" y="2191"/>
                    <a:pt x="1150" y="2191"/>
                  </a:cubicBezTo>
                  <a:cubicBezTo>
                    <a:pt x="1165" y="2191"/>
                    <a:pt x="1180" y="2191"/>
                    <a:pt x="1187" y="2191"/>
                  </a:cubicBezTo>
                  <a:cubicBezTo>
                    <a:pt x="1194" y="2191"/>
                    <a:pt x="1194" y="2191"/>
                    <a:pt x="1202" y="2191"/>
                  </a:cubicBezTo>
                  <a:cubicBezTo>
                    <a:pt x="1209" y="2191"/>
                    <a:pt x="1209" y="2191"/>
                    <a:pt x="1209" y="2191"/>
                  </a:cubicBezTo>
                  <a:cubicBezTo>
                    <a:pt x="1216" y="2191"/>
                    <a:pt x="1216" y="2191"/>
                    <a:pt x="1238" y="2154"/>
                  </a:cubicBezTo>
                  <a:cubicBezTo>
                    <a:pt x="1246" y="2147"/>
                    <a:pt x="1246" y="2147"/>
                    <a:pt x="1246" y="2147"/>
                  </a:cubicBezTo>
                  <a:cubicBezTo>
                    <a:pt x="1275" y="2096"/>
                    <a:pt x="1290" y="2074"/>
                    <a:pt x="1348" y="2037"/>
                  </a:cubicBezTo>
                  <a:cubicBezTo>
                    <a:pt x="1400" y="2008"/>
                    <a:pt x="1421" y="1964"/>
                    <a:pt x="1400" y="1920"/>
                  </a:cubicBezTo>
                  <a:cubicBezTo>
                    <a:pt x="1378" y="1861"/>
                    <a:pt x="1363" y="1854"/>
                    <a:pt x="1363" y="1847"/>
                  </a:cubicBezTo>
                  <a:cubicBezTo>
                    <a:pt x="1363" y="1847"/>
                    <a:pt x="1363" y="1854"/>
                    <a:pt x="1356" y="1854"/>
                  </a:cubicBezTo>
                  <a:cubicBezTo>
                    <a:pt x="1333" y="1883"/>
                    <a:pt x="1312" y="1942"/>
                    <a:pt x="1290" y="2022"/>
                  </a:cubicBezTo>
                  <a:cubicBezTo>
                    <a:pt x="1282" y="2059"/>
                    <a:pt x="1260" y="2074"/>
                    <a:pt x="1224" y="2074"/>
                  </a:cubicBezTo>
                  <a:cubicBezTo>
                    <a:pt x="1209" y="2074"/>
                    <a:pt x="1187" y="2074"/>
                    <a:pt x="1172" y="2067"/>
                  </a:cubicBezTo>
                  <a:cubicBezTo>
                    <a:pt x="1158" y="2067"/>
                    <a:pt x="1136" y="2067"/>
                    <a:pt x="1121" y="2067"/>
                  </a:cubicBezTo>
                  <a:cubicBezTo>
                    <a:pt x="1114" y="2067"/>
                    <a:pt x="1106" y="2067"/>
                    <a:pt x="1099" y="2067"/>
                  </a:cubicBezTo>
                  <a:cubicBezTo>
                    <a:pt x="1092" y="2067"/>
                    <a:pt x="1084" y="2067"/>
                    <a:pt x="1077" y="2067"/>
                  </a:cubicBezTo>
                  <a:cubicBezTo>
                    <a:pt x="1048" y="2067"/>
                    <a:pt x="1033" y="2052"/>
                    <a:pt x="1026" y="2044"/>
                  </a:cubicBezTo>
                  <a:cubicBezTo>
                    <a:pt x="1004" y="2008"/>
                    <a:pt x="1011" y="1957"/>
                    <a:pt x="1026" y="1920"/>
                  </a:cubicBezTo>
                  <a:cubicBezTo>
                    <a:pt x="1040" y="1876"/>
                    <a:pt x="1062" y="1861"/>
                    <a:pt x="1084" y="1854"/>
                  </a:cubicBezTo>
                  <a:cubicBezTo>
                    <a:pt x="1099" y="1847"/>
                    <a:pt x="1114" y="1832"/>
                    <a:pt x="1128" y="1817"/>
                  </a:cubicBezTo>
                  <a:cubicBezTo>
                    <a:pt x="1150" y="1788"/>
                    <a:pt x="1143" y="1766"/>
                    <a:pt x="1143" y="1744"/>
                  </a:cubicBezTo>
                  <a:cubicBezTo>
                    <a:pt x="1136" y="1722"/>
                    <a:pt x="1128" y="1693"/>
                    <a:pt x="1150" y="1663"/>
                  </a:cubicBezTo>
                  <a:cubicBezTo>
                    <a:pt x="1165" y="1641"/>
                    <a:pt x="1172" y="1634"/>
                    <a:pt x="1172" y="1634"/>
                  </a:cubicBezTo>
                  <a:lnTo>
                    <a:pt x="1165" y="1634"/>
                  </a:lnTo>
                  <a:cubicBezTo>
                    <a:pt x="1158" y="1634"/>
                    <a:pt x="1150" y="1634"/>
                    <a:pt x="1143" y="1634"/>
                  </a:cubicBezTo>
                  <a:cubicBezTo>
                    <a:pt x="1136" y="1634"/>
                    <a:pt x="1128" y="1634"/>
                    <a:pt x="1121" y="1634"/>
                  </a:cubicBezTo>
                  <a:cubicBezTo>
                    <a:pt x="1084" y="1634"/>
                    <a:pt x="1055" y="1619"/>
                    <a:pt x="1048" y="1598"/>
                  </a:cubicBezTo>
                  <a:cubicBezTo>
                    <a:pt x="1040" y="1590"/>
                    <a:pt x="1033" y="1561"/>
                    <a:pt x="1062" y="1531"/>
                  </a:cubicBezTo>
                  <a:cubicBezTo>
                    <a:pt x="1092" y="1495"/>
                    <a:pt x="1084" y="1488"/>
                    <a:pt x="1062" y="1466"/>
                  </a:cubicBezTo>
                  <a:cubicBezTo>
                    <a:pt x="1062" y="1458"/>
                    <a:pt x="1055" y="1451"/>
                    <a:pt x="1048" y="1443"/>
                  </a:cubicBezTo>
                  <a:cubicBezTo>
                    <a:pt x="1040" y="1436"/>
                    <a:pt x="1019" y="1414"/>
                    <a:pt x="997" y="1400"/>
                  </a:cubicBezTo>
                  <a:cubicBezTo>
                    <a:pt x="960" y="1370"/>
                    <a:pt x="923" y="1341"/>
                    <a:pt x="923" y="1312"/>
                  </a:cubicBezTo>
                  <a:cubicBezTo>
                    <a:pt x="923" y="1275"/>
                    <a:pt x="909" y="1224"/>
                    <a:pt x="879" y="1217"/>
                  </a:cubicBezTo>
                  <a:cubicBezTo>
                    <a:pt x="821" y="1202"/>
                    <a:pt x="799" y="1129"/>
                    <a:pt x="806" y="1041"/>
                  </a:cubicBezTo>
                  <a:cubicBezTo>
                    <a:pt x="813" y="989"/>
                    <a:pt x="813" y="982"/>
                    <a:pt x="784" y="967"/>
                  </a:cubicBezTo>
                  <a:cubicBezTo>
                    <a:pt x="769" y="960"/>
                    <a:pt x="762" y="953"/>
                    <a:pt x="747" y="938"/>
                  </a:cubicBezTo>
                  <a:cubicBezTo>
                    <a:pt x="681" y="887"/>
                    <a:pt x="645" y="799"/>
                    <a:pt x="630" y="740"/>
                  </a:cubicBezTo>
                  <a:cubicBezTo>
                    <a:pt x="623" y="718"/>
                    <a:pt x="623" y="696"/>
                    <a:pt x="630" y="674"/>
                  </a:cubicBezTo>
                  <a:cubicBezTo>
                    <a:pt x="623" y="674"/>
                    <a:pt x="615" y="674"/>
                    <a:pt x="608" y="674"/>
                  </a:cubicBezTo>
                  <a:cubicBezTo>
                    <a:pt x="593" y="674"/>
                    <a:pt x="579" y="667"/>
                    <a:pt x="564" y="667"/>
                  </a:cubicBezTo>
                  <a:cubicBezTo>
                    <a:pt x="550" y="667"/>
                    <a:pt x="535" y="667"/>
                    <a:pt x="513" y="667"/>
                  </a:cubicBezTo>
                  <a:cubicBezTo>
                    <a:pt x="483" y="667"/>
                    <a:pt x="461" y="667"/>
                    <a:pt x="447" y="681"/>
                  </a:cubicBezTo>
                  <a:cubicBezTo>
                    <a:pt x="432" y="689"/>
                    <a:pt x="425" y="696"/>
                    <a:pt x="418" y="696"/>
                  </a:cubicBezTo>
                  <a:cubicBezTo>
                    <a:pt x="388" y="718"/>
                    <a:pt x="381" y="725"/>
                    <a:pt x="308" y="748"/>
                  </a:cubicBezTo>
                  <a:cubicBezTo>
                    <a:pt x="286" y="755"/>
                    <a:pt x="271" y="762"/>
                    <a:pt x="257" y="762"/>
                  </a:cubicBezTo>
                  <a:cubicBezTo>
                    <a:pt x="205" y="762"/>
                    <a:pt x="198" y="718"/>
                    <a:pt x="183" y="689"/>
                  </a:cubicBezTo>
                  <a:cubicBezTo>
                    <a:pt x="183" y="681"/>
                    <a:pt x="176" y="667"/>
                    <a:pt x="176" y="660"/>
                  </a:cubicBezTo>
                  <a:cubicBezTo>
                    <a:pt x="169" y="652"/>
                    <a:pt x="169" y="645"/>
                    <a:pt x="169" y="645"/>
                  </a:cubicBezTo>
                  <a:cubicBezTo>
                    <a:pt x="161" y="652"/>
                    <a:pt x="139" y="696"/>
                    <a:pt x="124" y="733"/>
                  </a:cubicBezTo>
                  <a:cubicBezTo>
                    <a:pt x="117" y="755"/>
                    <a:pt x="117" y="755"/>
                    <a:pt x="117" y="755"/>
                  </a:cubicBezTo>
                  <a:cubicBezTo>
                    <a:pt x="95" y="813"/>
                    <a:pt x="95" y="813"/>
                    <a:pt x="110" y="909"/>
                  </a:cubicBezTo>
                  <a:cubicBezTo>
                    <a:pt x="110" y="923"/>
                    <a:pt x="110" y="923"/>
                    <a:pt x="110" y="923"/>
                  </a:cubicBezTo>
                  <a:cubicBezTo>
                    <a:pt x="124" y="997"/>
                    <a:pt x="124" y="1033"/>
                    <a:pt x="110" y="1055"/>
                  </a:cubicBezTo>
                  <a:cubicBezTo>
                    <a:pt x="102" y="1062"/>
                    <a:pt x="88" y="1070"/>
                    <a:pt x="73" y="1070"/>
                  </a:cubicBezTo>
                  <a:cubicBezTo>
                    <a:pt x="66" y="1070"/>
                    <a:pt x="59" y="1070"/>
                    <a:pt x="51" y="1070"/>
                  </a:cubicBezTo>
                  <a:cubicBezTo>
                    <a:pt x="0" y="1055"/>
                    <a:pt x="7" y="997"/>
                    <a:pt x="15" y="931"/>
                  </a:cubicBezTo>
                  <a:cubicBezTo>
                    <a:pt x="15" y="909"/>
                    <a:pt x="15" y="894"/>
                    <a:pt x="15" y="872"/>
                  </a:cubicBezTo>
                  <a:cubicBezTo>
                    <a:pt x="15" y="850"/>
                    <a:pt x="15" y="835"/>
                    <a:pt x="15" y="813"/>
                  </a:cubicBezTo>
                  <a:cubicBezTo>
                    <a:pt x="15" y="748"/>
                    <a:pt x="7" y="660"/>
                    <a:pt x="29" y="564"/>
                  </a:cubicBezTo>
                  <a:cubicBezTo>
                    <a:pt x="51" y="432"/>
                    <a:pt x="88" y="352"/>
                    <a:pt x="139" y="249"/>
                  </a:cubicBezTo>
                  <a:cubicBezTo>
                    <a:pt x="161" y="176"/>
                    <a:pt x="161" y="176"/>
                    <a:pt x="161" y="176"/>
                  </a:cubicBezTo>
                  <a:lnTo>
                    <a:pt x="161" y="176"/>
                  </a:lnTo>
                  <a:cubicBezTo>
                    <a:pt x="161" y="176"/>
                    <a:pt x="161" y="103"/>
                    <a:pt x="212" y="37"/>
                  </a:cubicBezTo>
                  <a:cubicBezTo>
                    <a:pt x="227" y="7"/>
                    <a:pt x="242" y="0"/>
                    <a:pt x="264" y="0"/>
                  </a:cubicBezTo>
                  <a:cubicBezTo>
                    <a:pt x="293" y="0"/>
                    <a:pt x="315" y="15"/>
                    <a:pt x="337" y="37"/>
                  </a:cubicBezTo>
                  <a:cubicBezTo>
                    <a:pt x="352" y="44"/>
                    <a:pt x="374" y="51"/>
                    <a:pt x="388" y="66"/>
                  </a:cubicBezTo>
                  <a:cubicBezTo>
                    <a:pt x="396" y="66"/>
                    <a:pt x="418" y="81"/>
                    <a:pt x="418" y="95"/>
                  </a:cubicBezTo>
                  <a:cubicBezTo>
                    <a:pt x="425" y="125"/>
                    <a:pt x="403" y="139"/>
                    <a:pt x="374" y="161"/>
                  </a:cubicBezTo>
                  <a:cubicBezTo>
                    <a:pt x="359" y="176"/>
                    <a:pt x="337" y="191"/>
                    <a:pt x="330" y="212"/>
                  </a:cubicBezTo>
                  <a:cubicBezTo>
                    <a:pt x="308" y="249"/>
                    <a:pt x="278" y="249"/>
                    <a:pt x="257" y="249"/>
                  </a:cubicBezTo>
                  <a:cubicBezTo>
                    <a:pt x="249" y="249"/>
                    <a:pt x="242" y="249"/>
                    <a:pt x="234" y="249"/>
                  </a:cubicBezTo>
                  <a:cubicBezTo>
                    <a:pt x="227" y="249"/>
                    <a:pt x="227" y="249"/>
                    <a:pt x="220" y="249"/>
                  </a:cubicBezTo>
                  <a:cubicBezTo>
                    <a:pt x="212" y="249"/>
                    <a:pt x="205" y="249"/>
                    <a:pt x="205" y="249"/>
                  </a:cubicBezTo>
                  <a:cubicBezTo>
                    <a:pt x="183" y="257"/>
                    <a:pt x="183" y="308"/>
                    <a:pt x="205" y="403"/>
                  </a:cubicBezTo>
                  <a:cubicBezTo>
                    <a:pt x="212" y="454"/>
                    <a:pt x="212" y="491"/>
                    <a:pt x="212" y="513"/>
                  </a:cubicBezTo>
                  <a:cubicBezTo>
                    <a:pt x="212" y="535"/>
                    <a:pt x="212" y="550"/>
                    <a:pt x="227" y="572"/>
                  </a:cubicBezTo>
                  <a:cubicBezTo>
                    <a:pt x="242" y="601"/>
                    <a:pt x="293" y="608"/>
                    <a:pt x="315" y="608"/>
                  </a:cubicBezTo>
                  <a:cubicBezTo>
                    <a:pt x="652" y="616"/>
                    <a:pt x="652" y="616"/>
                    <a:pt x="652" y="616"/>
                  </a:cubicBezTo>
                  <a:cubicBezTo>
                    <a:pt x="667" y="579"/>
                    <a:pt x="689" y="557"/>
                    <a:pt x="689" y="557"/>
                  </a:cubicBezTo>
                  <a:cubicBezTo>
                    <a:pt x="689" y="550"/>
                    <a:pt x="718" y="535"/>
                    <a:pt x="755" y="535"/>
                  </a:cubicBezTo>
                  <a:cubicBezTo>
                    <a:pt x="784" y="535"/>
                    <a:pt x="806" y="542"/>
                    <a:pt x="821" y="564"/>
                  </a:cubicBezTo>
                  <a:cubicBezTo>
                    <a:pt x="835" y="579"/>
                    <a:pt x="857" y="586"/>
                    <a:pt x="894" y="586"/>
                  </a:cubicBezTo>
                  <a:cubicBezTo>
                    <a:pt x="916" y="586"/>
                    <a:pt x="952" y="586"/>
                    <a:pt x="974" y="579"/>
                  </a:cubicBezTo>
                  <a:cubicBezTo>
                    <a:pt x="997" y="579"/>
                    <a:pt x="1011" y="572"/>
                    <a:pt x="1026" y="572"/>
                  </a:cubicBezTo>
                  <a:cubicBezTo>
                    <a:pt x="1312" y="572"/>
                    <a:pt x="1312" y="572"/>
                    <a:pt x="1312" y="572"/>
                  </a:cubicBezTo>
                  <a:cubicBezTo>
                    <a:pt x="1370" y="572"/>
                    <a:pt x="1400" y="593"/>
                    <a:pt x="1443" y="616"/>
                  </a:cubicBezTo>
                  <a:cubicBezTo>
                    <a:pt x="1465" y="630"/>
                    <a:pt x="1465" y="630"/>
                    <a:pt x="1465" y="630"/>
                  </a:cubicBezTo>
                  <a:cubicBezTo>
                    <a:pt x="1517" y="660"/>
                    <a:pt x="1627" y="660"/>
                    <a:pt x="1700" y="660"/>
                  </a:cubicBezTo>
                  <a:cubicBezTo>
                    <a:pt x="1773" y="660"/>
                    <a:pt x="1839" y="703"/>
                    <a:pt x="1876" y="733"/>
                  </a:cubicBezTo>
                  <a:cubicBezTo>
                    <a:pt x="1898" y="755"/>
                    <a:pt x="1898" y="777"/>
                    <a:pt x="1898" y="799"/>
                  </a:cubicBezTo>
                  <a:cubicBezTo>
                    <a:pt x="1890" y="828"/>
                    <a:pt x="1890" y="850"/>
                    <a:pt x="1912" y="887"/>
                  </a:cubicBezTo>
                  <a:cubicBezTo>
                    <a:pt x="1927" y="909"/>
                    <a:pt x="1942" y="916"/>
                    <a:pt x="1964" y="916"/>
                  </a:cubicBezTo>
                  <a:cubicBezTo>
                    <a:pt x="1993" y="916"/>
                    <a:pt x="2037" y="894"/>
                    <a:pt x="2074" y="850"/>
                  </a:cubicBezTo>
                  <a:cubicBezTo>
                    <a:pt x="2132" y="777"/>
                    <a:pt x="2205" y="777"/>
                    <a:pt x="2205" y="777"/>
                  </a:cubicBezTo>
                  <a:cubicBezTo>
                    <a:pt x="2220" y="777"/>
                    <a:pt x="2220" y="777"/>
                    <a:pt x="2220" y="777"/>
                  </a:cubicBezTo>
                  <a:cubicBezTo>
                    <a:pt x="2220" y="791"/>
                    <a:pt x="2220" y="791"/>
                    <a:pt x="2220" y="791"/>
                  </a:cubicBezTo>
                  <a:cubicBezTo>
                    <a:pt x="2228" y="813"/>
                    <a:pt x="2235" y="879"/>
                    <a:pt x="2257" y="909"/>
                  </a:cubicBezTo>
                  <a:cubicBezTo>
                    <a:pt x="2257" y="909"/>
                    <a:pt x="2264" y="894"/>
                    <a:pt x="2271" y="879"/>
                  </a:cubicBezTo>
                  <a:cubicBezTo>
                    <a:pt x="2286" y="857"/>
                    <a:pt x="2308" y="835"/>
                    <a:pt x="2330" y="813"/>
                  </a:cubicBezTo>
                  <a:cubicBezTo>
                    <a:pt x="2389" y="769"/>
                    <a:pt x="2521" y="689"/>
                    <a:pt x="2528" y="689"/>
                  </a:cubicBezTo>
                  <a:cubicBezTo>
                    <a:pt x="2550" y="674"/>
                    <a:pt x="2550" y="674"/>
                    <a:pt x="2550" y="674"/>
                  </a:cubicBezTo>
                  <a:cubicBezTo>
                    <a:pt x="2550" y="769"/>
                    <a:pt x="2550" y="769"/>
                    <a:pt x="2550" y="769"/>
                  </a:cubicBezTo>
                  <a:cubicBezTo>
                    <a:pt x="2579" y="791"/>
                    <a:pt x="2689" y="850"/>
                    <a:pt x="2755" y="865"/>
                  </a:cubicBezTo>
                  <a:cubicBezTo>
                    <a:pt x="2762" y="872"/>
                    <a:pt x="2762" y="872"/>
                    <a:pt x="2762" y="872"/>
                  </a:cubicBezTo>
                  <a:cubicBezTo>
                    <a:pt x="2843" y="894"/>
                    <a:pt x="2887" y="901"/>
                    <a:pt x="2931" y="953"/>
                  </a:cubicBezTo>
                  <a:cubicBezTo>
                    <a:pt x="2975" y="997"/>
                    <a:pt x="3026" y="1011"/>
                    <a:pt x="3092" y="1011"/>
                  </a:cubicBezTo>
                  <a:cubicBezTo>
                    <a:pt x="3143" y="1011"/>
                    <a:pt x="3143" y="916"/>
                    <a:pt x="3143" y="916"/>
                  </a:cubicBezTo>
                  <a:cubicBezTo>
                    <a:pt x="3143" y="887"/>
                    <a:pt x="3143" y="887"/>
                    <a:pt x="3143" y="887"/>
                  </a:cubicBezTo>
                  <a:cubicBezTo>
                    <a:pt x="3165" y="901"/>
                    <a:pt x="3165" y="901"/>
                    <a:pt x="3165" y="901"/>
                  </a:cubicBezTo>
                  <a:cubicBezTo>
                    <a:pt x="3173" y="909"/>
                    <a:pt x="3239" y="953"/>
                    <a:pt x="3275" y="1011"/>
                  </a:cubicBezTo>
                  <a:cubicBezTo>
                    <a:pt x="3312" y="1070"/>
                    <a:pt x="3319" y="1136"/>
                    <a:pt x="3312" y="1217"/>
                  </a:cubicBezTo>
                  <a:cubicBezTo>
                    <a:pt x="3305" y="1260"/>
                    <a:pt x="3283" y="1297"/>
                    <a:pt x="3261" y="1312"/>
                  </a:cubicBezTo>
                  <a:cubicBezTo>
                    <a:pt x="3283" y="1319"/>
                    <a:pt x="3312" y="1326"/>
                    <a:pt x="3334" y="1334"/>
                  </a:cubicBezTo>
                  <a:cubicBezTo>
                    <a:pt x="3341" y="1334"/>
                    <a:pt x="3349" y="1334"/>
                    <a:pt x="3356" y="1334"/>
                  </a:cubicBezTo>
                  <a:cubicBezTo>
                    <a:pt x="3371" y="1334"/>
                    <a:pt x="3393" y="1341"/>
                    <a:pt x="3400" y="1356"/>
                  </a:cubicBezTo>
                  <a:cubicBezTo>
                    <a:pt x="3414" y="1370"/>
                    <a:pt x="3414" y="1385"/>
                    <a:pt x="3414" y="1414"/>
                  </a:cubicBezTo>
                  <a:cubicBezTo>
                    <a:pt x="3407" y="1436"/>
                    <a:pt x="3407" y="1458"/>
                    <a:pt x="3400" y="1473"/>
                  </a:cubicBezTo>
                  <a:cubicBezTo>
                    <a:pt x="3393" y="1517"/>
                    <a:pt x="3393" y="1553"/>
                    <a:pt x="3393" y="1605"/>
                  </a:cubicBezTo>
                  <a:cubicBezTo>
                    <a:pt x="3393" y="1715"/>
                    <a:pt x="3371" y="1795"/>
                    <a:pt x="3334" y="1861"/>
                  </a:cubicBezTo>
                  <a:cubicBezTo>
                    <a:pt x="3283" y="1942"/>
                    <a:pt x="3202" y="1964"/>
                    <a:pt x="3143" y="1971"/>
                  </a:cubicBezTo>
                  <a:cubicBezTo>
                    <a:pt x="3129" y="1971"/>
                    <a:pt x="3129" y="1971"/>
                    <a:pt x="3129" y="1971"/>
                  </a:cubicBezTo>
                  <a:cubicBezTo>
                    <a:pt x="3092" y="1979"/>
                    <a:pt x="3055" y="2008"/>
                    <a:pt x="3055" y="2030"/>
                  </a:cubicBezTo>
                  <a:cubicBezTo>
                    <a:pt x="3055" y="2037"/>
                    <a:pt x="3055" y="2044"/>
                    <a:pt x="3078" y="2059"/>
                  </a:cubicBezTo>
                  <a:cubicBezTo>
                    <a:pt x="3085" y="2067"/>
                    <a:pt x="3100" y="2067"/>
                    <a:pt x="3114" y="2067"/>
                  </a:cubicBezTo>
                  <a:cubicBezTo>
                    <a:pt x="3173" y="2067"/>
                    <a:pt x="3261" y="2015"/>
                    <a:pt x="3297" y="1986"/>
                  </a:cubicBezTo>
                  <a:cubicBezTo>
                    <a:pt x="3341" y="1934"/>
                    <a:pt x="3459" y="1934"/>
                    <a:pt x="3481" y="1934"/>
                  </a:cubicBezTo>
                  <a:cubicBezTo>
                    <a:pt x="3502" y="1920"/>
                    <a:pt x="3517" y="1920"/>
                    <a:pt x="3539" y="1920"/>
                  </a:cubicBezTo>
                  <a:cubicBezTo>
                    <a:pt x="3569" y="1920"/>
                    <a:pt x="3590" y="1927"/>
                    <a:pt x="3620" y="1942"/>
                  </a:cubicBezTo>
                  <a:cubicBezTo>
                    <a:pt x="3634" y="1949"/>
                    <a:pt x="3642" y="1949"/>
                    <a:pt x="3649" y="1957"/>
                  </a:cubicBezTo>
                  <a:cubicBezTo>
                    <a:pt x="3693" y="1971"/>
                    <a:pt x="3744" y="2015"/>
                    <a:pt x="3744" y="2044"/>
                  </a:cubicBezTo>
                  <a:cubicBezTo>
                    <a:pt x="3744" y="2059"/>
                    <a:pt x="3730" y="2074"/>
                    <a:pt x="3722" y="2074"/>
                  </a:cubicBezTo>
                  <a:cubicBezTo>
                    <a:pt x="3708" y="2081"/>
                    <a:pt x="3700" y="2081"/>
                    <a:pt x="3700" y="2088"/>
                  </a:cubicBezTo>
                  <a:cubicBezTo>
                    <a:pt x="3700" y="2103"/>
                    <a:pt x="3700" y="2125"/>
                    <a:pt x="3730" y="2169"/>
                  </a:cubicBezTo>
                  <a:cubicBezTo>
                    <a:pt x="3730" y="2176"/>
                    <a:pt x="3737" y="2184"/>
                    <a:pt x="3737" y="2191"/>
                  </a:cubicBezTo>
                  <a:cubicBezTo>
                    <a:pt x="3759" y="2176"/>
                    <a:pt x="3781" y="2162"/>
                    <a:pt x="3810" y="2154"/>
                  </a:cubicBezTo>
                  <a:cubicBezTo>
                    <a:pt x="3840" y="2140"/>
                    <a:pt x="3869" y="2125"/>
                    <a:pt x="3883" y="2110"/>
                  </a:cubicBezTo>
                  <a:cubicBezTo>
                    <a:pt x="3898" y="2096"/>
                    <a:pt x="3913" y="2088"/>
                    <a:pt x="3942" y="2088"/>
                  </a:cubicBezTo>
                  <a:cubicBezTo>
                    <a:pt x="3993" y="2088"/>
                    <a:pt x="4081" y="2125"/>
                    <a:pt x="4118" y="2147"/>
                  </a:cubicBezTo>
                  <a:cubicBezTo>
                    <a:pt x="4133" y="2162"/>
                    <a:pt x="4147" y="2169"/>
                    <a:pt x="4169" y="2184"/>
                  </a:cubicBezTo>
                  <a:cubicBezTo>
                    <a:pt x="4206" y="2213"/>
                    <a:pt x="4250" y="2242"/>
                    <a:pt x="4309" y="2250"/>
                  </a:cubicBezTo>
                  <a:cubicBezTo>
                    <a:pt x="4382" y="2264"/>
                    <a:pt x="4557" y="2330"/>
                    <a:pt x="4593" y="2367"/>
                  </a:cubicBezTo>
                  <a:cubicBezTo>
                    <a:pt x="4601" y="2374"/>
                    <a:pt x="4608" y="2381"/>
                    <a:pt x="4615" y="2389"/>
                  </a:cubicBezTo>
                  <a:cubicBezTo>
                    <a:pt x="4652" y="2433"/>
                    <a:pt x="4703" y="2491"/>
                    <a:pt x="4806" y="2499"/>
                  </a:cubicBezTo>
                  <a:lnTo>
                    <a:pt x="4813" y="2499"/>
                  </a:lnTo>
                  <a:cubicBezTo>
                    <a:pt x="4886" y="2499"/>
                    <a:pt x="4938" y="2440"/>
                    <a:pt x="4974" y="2381"/>
                  </a:cubicBezTo>
                  <a:cubicBezTo>
                    <a:pt x="4996" y="2360"/>
                    <a:pt x="5011" y="2338"/>
                    <a:pt x="5033" y="2323"/>
                  </a:cubicBezTo>
                  <a:cubicBezTo>
                    <a:pt x="5077" y="2279"/>
                    <a:pt x="5150" y="2257"/>
                    <a:pt x="5238" y="2242"/>
                  </a:cubicBezTo>
                  <a:cubicBezTo>
                    <a:pt x="5260" y="2235"/>
                    <a:pt x="5282" y="2235"/>
                    <a:pt x="5304" y="2235"/>
                  </a:cubicBezTo>
                  <a:cubicBezTo>
                    <a:pt x="5319" y="2235"/>
                    <a:pt x="5333" y="2235"/>
                    <a:pt x="5348" y="2235"/>
                  </a:cubicBezTo>
                  <a:cubicBezTo>
                    <a:pt x="5370" y="2235"/>
                    <a:pt x="5385" y="2235"/>
                    <a:pt x="5399" y="2235"/>
                  </a:cubicBezTo>
                  <a:cubicBezTo>
                    <a:pt x="5407" y="2235"/>
                    <a:pt x="5407" y="2242"/>
                    <a:pt x="5414" y="2242"/>
                  </a:cubicBezTo>
                  <a:cubicBezTo>
                    <a:pt x="5414" y="2228"/>
                    <a:pt x="5414" y="2213"/>
                    <a:pt x="5421" y="2198"/>
                  </a:cubicBezTo>
                  <a:cubicBezTo>
                    <a:pt x="5436" y="2184"/>
                    <a:pt x="5436" y="2184"/>
                    <a:pt x="5436" y="2184"/>
                  </a:cubicBezTo>
                  <a:cubicBezTo>
                    <a:pt x="5458" y="2154"/>
                    <a:pt x="5494" y="2103"/>
                    <a:pt x="5473" y="2074"/>
                  </a:cubicBezTo>
                  <a:cubicBezTo>
                    <a:pt x="5458" y="2059"/>
                    <a:pt x="5451" y="2044"/>
                    <a:pt x="5451" y="2037"/>
                  </a:cubicBezTo>
                  <a:cubicBezTo>
                    <a:pt x="5443" y="2030"/>
                    <a:pt x="5443" y="2022"/>
                    <a:pt x="5436" y="2022"/>
                  </a:cubicBezTo>
                  <a:cubicBezTo>
                    <a:pt x="5436" y="2022"/>
                    <a:pt x="5436" y="2022"/>
                    <a:pt x="5414" y="2037"/>
                  </a:cubicBezTo>
                  <a:cubicBezTo>
                    <a:pt x="5370" y="2074"/>
                    <a:pt x="5319" y="2081"/>
                    <a:pt x="5297" y="2081"/>
                  </a:cubicBezTo>
                  <a:cubicBezTo>
                    <a:pt x="5282" y="2081"/>
                    <a:pt x="5275" y="2074"/>
                    <a:pt x="5275" y="2074"/>
                  </a:cubicBezTo>
                  <a:cubicBezTo>
                    <a:pt x="5260" y="2074"/>
                    <a:pt x="5260" y="2074"/>
                    <a:pt x="5260" y="2074"/>
                  </a:cubicBezTo>
                  <a:cubicBezTo>
                    <a:pt x="5260" y="2059"/>
                    <a:pt x="5260" y="2059"/>
                    <a:pt x="5260" y="2059"/>
                  </a:cubicBezTo>
                  <a:cubicBezTo>
                    <a:pt x="5260" y="2044"/>
                    <a:pt x="5260" y="2030"/>
                    <a:pt x="5253" y="2022"/>
                  </a:cubicBezTo>
                  <a:cubicBezTo>
                    <a:pt x="5245" y="1993"/>
                    <a:pt x="5238" y="1979"/>
                    <a:pt x="5267" y="1927"/>
                  </a:cubicBezTo>
                  <a:cubicBezTo>
                    <a:pt x="5275" y="1905"/>
                    <a:pt x="5275" y="1891"/>
                    <a:pt x="5275" y="1883"/>
                  </a:cubicBezTo>
                  <a:cubicBezTo>
                    <a:pt x="5282" y="1854"/>
                    <a:pt x="5282" y="1839"/>
                    <a:pt x="5326" y="1788"/>
                  </a:cubicBezTo>
                  <a:cubicBezTo>
                    <a:pt x="5370" y="1737"/>
                    <a:pt x="5392" y="1707"/>
                    <a:pt x="5421" y="1707"/>
                  </a:cubicBezTo>
                  <a:cubicBezTo>
                    <a:pt x="5443" y="1707"/>
                    <a:pt x="5458" y="1722"/>
                    <a:pt x="5480" y="1729"/>
                  </a:cubicBezTo>
                  <a:cubicBezTo>
                    <a:pt x="5531" y="1766"/>
                    <a:pt x="5568" y="1773"/>
                    <a:pt x="5656" y="1795"/>
                  </a:cubicBezTo>
                  <a:cubicBezTo>
                    <a:pt x="5722" y="1817"/>
                    <a:pt x="5744" y="1861"/>
                    <a:pt x="5758" y="1898"/>
                  </a:cubicBezTo>
                  <a:cubicBezTo>
                    <a:pt x="5766" y="1912"/>
                    <a:pt x="5766" y="1927"/>
                    <a:pt x="5780" y="1942"/>
                  </a:cubicBezTo>
                  <a:cubicBezTo>
                    <a:pt x="5795" y="1957"/>
                    <a:pt x="5802" y="1979"/>
                    <a:pt x="5810" y="2000"/>
                  </a:cubicBezTo>
                  <a:cubicBezTo>
                    <a:pt x="5824" y="2037"/>
                    <a:pt x="5832" y="2067"/>
                    <a:pt x="5868" y="2096"/>
                  </a:cubicBezTo>
                  <a:cubicBezTo>
                    <a:pt x="5905" y="2125"/>
                    <a:pt x="5912" y="2169"/>
                    <a:pt x="5898" y="2198"/>
                  </a:cubicBezTo>
                  <a:cubicBezTo>
                    <a:pt x="5898" y="2213"/>
                    <a:pt x="5883" y="2228"/>
                    <a:pt x="5868" y="2228"/>
                  </a:cubicBezTo>
                  <a:lnTo>
                    <a:pt x="5868" y="2228"/>
                  </a:lnTo>
                  <a:cubicBezTo>
                    <a:pt x="5854" y="2228"/>
                    <a:pt x="5846" y="2220"/>
                    <a:pt x="5832" y="2206"/>
                  </a:cubicBezTo>
                  <a:cubicBezTo>
                    <a:pt x="5802" y="2176"/>
                    <a:pt x="5780" y="2176"/>
                    <a:pt x="5751" y="2176"/>
                  </a:cubicBezTo>
                  <a:cubicBezTo>
                    <a:pt x="5744" y="2169"/>
                    <a:pt x="5729" y="2169"/>
                    <a:pt x="5714" y="2169"/>
                  </a:cubicBezTo>
                  <a:cubicBezTo>
                    <a:pt x="5700" y="2162"/>
                    <a:pt x="5685" y="2147"/>
                    <a:pt x="5670" y="2140"/>
                  </a:cubicBezTo>
                  <a:cubicBezTo>
                    <a:pt x="5663" y="2132"/>
                    <a:pt x="5656" y="2125"/>
                    <a:pt x="5649" y="2125"/>
                  </a:cubicBezTo>
                  <a:cubicBezTo>
                    <a:pt x="5641" y="2125"/>
                    <a:pt x="5626" y="2132"/>
                    <a:pt x="5612" y="2140"/>
                  </a:cubicBezTo>
                  <a:cubicBezTo>
                    <a:pt x="5553" y="2184"/>
                    <a:pt x="5553" y="2191"/>
                    <a:pt x="5568" y="2242"/>
                  </a:cubicBezTo>
                  <a:cubicBezTo>
                    <a:pt x="5568" y="2264"/>
                    <a:pt x="5561" y="2293"/>
                    <a:pt x="5546" y="2316"/>
                  </a:cubicBezTo>
                  <a:cubicBezTo>
                    <a:pt x="5539" y="2330"/>
                    <a:pt x="5524" y="2338"/>
                    <a:pt x="5509" y="2338"/>
                  </a:cubicBezTo>
                  <a:cubicBezTo>
                    <a:pt x="5494" y="2338"/>
                    <a:pt x="5480" y="2330"/>
                    <a:pt x="5473" y="2323"/>
                  </a:cubicBezTo>
                  <a:cubicBezTo>
                    <a:pt x="5465" y="2316"/>
                    <a:pt x="5458" y="2308"/>
                    <a:pt x="5458" y="2308"/>
                  </a:cubicBezTo>
                  <a:cubicBezTo>
                    <a:pt x="5458" y="2323"/>
                    <a:pt x="5458" y="2345"/>
                    <a:pt x="5451" y="2360"/>
                  </a:cubicBezTo>
                  <a:cubicBezTo>
                    <a:pt x="5451" y="2374"/>
                    <a:pt x="5451" y="2389"/>
                    <a:pt x="5451" y="2403"/>
                  </a:cubicBezTo>
                  <a:cubicBezTo>
                    <a:pt x="5451" y="2455"/>
                    <a:pt x="5451" y="2601"/>
                    <a:pt x="5465" y="2645"/>
                  </a:cubicBezTo>
                  <a:cubicBezTo>
                    <a:pt x="5465" y="2653"/>
                    <a:pt x="5465" y="2667"/>
                    <a:pt x="5473" y="2675"/>
                  </a:cubicBezTo>
                  <a:cubicBezTo>
                    <a:pt x="5487" y="2726"/>
                    <a:pt x="5509" y="2807"/>
                    <a:pt x="5494" y="2865"/>
                  </a:cubicBezTo>
                  <a:cubicBezTo>
                    <a:pt x="5487" y="2931"/>
                    <a:pt x="5392" y="2990"/>
                    <a:pt x="5297" y="3034"/>
                  </a:cubicBezTo>
                  <a:cubicBezTo>
                    <a:pt x="5282" y="3041"/>
                    <a:pt x="5282" y="3041"/>
                    <a:pt x="5282" y="3041"/>
                  </a:cubicBezTo>
                  <a:cubicBezTo>
                    <a:pt x="5238" y="3063"/>
                    <a:pt x="5201" y="3078"/>
                    <a:pt x="5187" y="3129"/>
                  </a:cubicBezTo>
                  <a:cubicBezTo>
                    <a:pt x="5180" y="3195"/>
                    <a:pt x="5077" y="3246"/>
                    <a:pt x="5004" y="3246"/>
                  </a:cubicBezTo>
                  <a:cubicBezTo>
                    <a:pt x="4945" y="3246"/>
                    <a:pt x="4901" y="3268"/>
                    <a:pt x="4857" y="3341"/>
                  </a:cubicBezTo>
                  <a:cubicBezTo>
                    <a:pt x="4842" y="3363"/>
                    <a:pt x="4850" y="3400"/>
                    <a:pt x="4850" y="3422"/>
                  </a:cubicBezTo>
                  <a:cubicBezTo>
                    <a:pt x="4864" y="3466"/>
                    <a:pt x="4901" y="3510"/>
                    <a:pt x="4930" y="3517"/>
                  </a:cubicBezTo>
                  <a:cubicBezTo>
                    <a:pt x="4945" y="3525"/>
                    <a:pt x="4967" y="3532"/>
                    <a:pt x="4982" y="3539"/>
                  </a:cubicBezTo>
                  <a:cubicBezTo>
                    <a:pt x="5033" y="3547"/>
                    <a:pt x="5084" y="3561"/>
                    <a:pt x="5106" y="3605"/>
                  </a:cubicBezTo>
                  <a:cubicBezTo>
                    <a:pt x="5121" y="3627"/>
                    <a:pt x="5128" y="3642"/>
                    <a:pt x="5135" y="3642"/>
                  </a:cubicBezTo>
                  <a:cubicBezTo>
                    <a:pt x="5143" y="3649"/>
                    <a:pt x="5143" y="3649"/>
                    <a:pt x="5143" y="3649"/>
                  </a:cubicBezTo>
                  <a:cubicBezTo>
                    <a:pt x="5135" y="3657"/>
                    <a:pt x="5135" y="3657"/>
                    <a:pt x="5135" y="3657"/>
                  </a:cubicBezTo>
                  <a:cubicBezTo>
                    <a:pt x="5128" y="3715"/>
                    <a:pt x="5113" y="3767"/>
                    <a:pt x="5077" y="3796"/>
                  </a:cubicBezTo>
                  <a:cubicBezTo>
                    <a:pt x="5062" y="3818"/>
                    <a:pt x="5048" y="3825"/>
                    <a:pt x="5040" y="3840"/>
                  </a:cubicBezTo>
                  <a:cubicBezTo>
                    <a:pt x="5026" y="3862"/>
                    <a:pt x="5004" y="3884"/>
                    <a:pt x="4952" y="3920"/>
                  </a:cubicBezTo>
                  <a:cubicBezTo>
                    <a:pt x="4872" y="3979"/>
                    <a:pt x="4857" y="3986"/>
                    <a:pt x="4864" y="4052"/>
                  </a:cubicBezTo>
                  <a:cubicBezTo>
                    <a:pt x="4864" y="4074"/>
                    <a:pt x="4879" y="4096"/>
                    <a:pt x="4886" y="4118"/>
                  </a:cubicBezTo>
                  <a:cubicBezTo>
                    <a:pt x="4908" y="4155"/>
                    <a:pt x="4923" y="4191"/>
                    <a:pt x="4908" y="4235"/>
                  </a:cubicBezTo>
                  <a:cubicBezTo>
                    <a:pt x="4872" y="4316"/>
                    <a:pt x="4886" y="4338"/>
                    <a:pt x="4908" y="4353"/>
                  </a:cubicBezTo>
                  <a:cubicBezTo>
                    <a:pt x="4930" y="4367"/>
                    <a:pt x="4938" y="4389"/>
                    <a:pt x="4945" y="4419"/>
                  </a:cubicBezTo>
                  <a:cubicBezTo>
                    <a:pt x="4960" y="4448"/>
                    <a:pt x="4967" y="4477"/>
                    <a:pt x="4996" y="4485"/>
                  </a:cubicBezTo>
                  <a:cubicBezTo>
                    <a:pt x="5062" y="4507"/>
                    <a:pt x="5128" y="4529"/>
                    <a:pt x="5187" y="4536"/>
                  </a:cubicBezTo>
                  <a:cubicBezTo>
                    <a:pt x="5194" y="4536"/>
                    <a:pt x="5201" y="4536"/>
                    <a:pt x="5209" y="4543"/>
                  </a:cubicBezTo>
                  <a:cubicBezTo>
                    <a:pt x="5238" y="4543"/>
                    <a:pt x="5267" y="4550"/>
                    <a:pt x="5282" y="4572"/>
                  </a:cubicBezTo>
                  <a:cubicBezTo>
                    <a:pt x="5289" y="4587"/>
                    <a:pt x="5289" y="4609"/>
                    <a:pt x="5267" y="4646"/>
                  </a:cubicBezTo>
                  <a:cubicBezTo>
                    <a:pt x="5245" y="4697"/>
                    <a:pt x="5245" y="4734"/>
                    <a:pt x="5238" y="4770"/>
                  </a:cubicBezTo>
                  <a:cubicBezTo>
                    <a:pt x="5238" y="4792"/>
                    <a:pt x="5238" y="4822"/>
                    <a:pt x="5231" y="4843"/>
                  </a:cubicBezTo>
                  <a:cubicBezTo>
                    <a:pt x="5216" y="4888"/>
                    <a:pt x="5194" y="4976"/>
                    <a:pt x="5128" y="4976"/>
                  </a:cubicBezTo>
                  <a:lnTo>
                    <a:pt x="5128" y="4976"/>
                  </a:lnTo>
                  <a:cubicBezTo>
                    <a:pt x="5113" y="4976"/>
                    <a:pt x="5106" y="4976"/>
                    <a:pt x="5099" y="4976"/>
                  </a:cubicBezTo>
                  <a:cubicBezTo>
                    <a:pt x="5077" y="4968"/>
                    <a:pt x="5062" y="4961"/>
                    <a:pt x="5048" y="4953"/>
                  </a:cubicBezTo>
                  <a:cubicBezTo>
                    <a:pt x="5033" y="4946"/>
                    <a:pt x="5026" y="4946"/>
                    <a:pt x="5018" y="4946"/>
                  </a:cubicBezTo>
                  <a:cubicBezTo>
                    <a:pt x="5018" y="4946"/>
                    <a:pt x="5018" y="4946"/>
                    <a:pt x="5018" y="4968"/>
                  </a:cubicBezTo>
                  <a:cubicBezTo>
                    <a:pt x="5018" y="4990"/>
                    <a:pt x="5026" y="5012"/>
                    <a:pt x="5026" y="5034"/>
                  </a:cubicBezTo>
                  <a:cubicBezTo>
                    <a:pt x="5033" y="5071"/>
                    <a:pt x="5048" y="5107"/>
                    <a:pt x="5004" y="5151"/>
                  </a:cubicBezTo>
                  <a:cubicBezTo>
                    <a:pt x="4989" y="5166"/>
                    <a:pt x="4974" y="5181"/>
                    <a:pt x="4967" y="5195"/>
                  </a:cubicBezTo>
                  <a:cubicBezTo>
                    <a:pt x="4938" y="5232"/>
                    <a:pt x="4916" y="5269"/>
                    <a:pt x="4857" y="5276"/>
                  </a:cubicBezTo>
                  <a:cubicBezTo>
                    <a:pt x="4799" y="5283"/>
                    <a:pt x="4769" y="5291"/>
                    <a:pt x="4711" y="5327"/>
                  </a:cubicBezTo>
                  <a:cubicBezTo>
                    <a:pt x="4696" y="5342"/>
                    <a:pt x="4681" y="5349"/>
                    <a:pt x="4674" y="5357"/>
                  </a:cubicBezTo>
                  <a:cubicBezTo>
                    <a:pt x="4637" y="5371"/>
                    <a:pt x="4630" y="5379"/>
                    <a:pt x="4637" y="5422"/>
                  </a:cubicBezTo>
                  <a:cubicBezTo>
                    <a:pt x="4644" y="5488"/>
                    <a:pt x="4637" y="5569"/>
                    <a:pt x="4637" y="5598"/>
                  </a:cubicBezTo>
                  <a:lnTo>
                    <a:pt x="4674" y="5620"/>
                  </a:lnTo>
                  <a:cubicBezTo>
                    <a:pt x="4644" y="5635"/>
                    <a:pt x="4644" y="5635"/>
                    <a:pt x="4644" y="5635"/>
                  </a:cubicBezTo>
                  <a:cubicBezTo>
                    <a:pt x="4623" y="5642"/>
                    <a:pt x="4601" y="5650"/>
                    <a:pt x="4593" y="5657"/>
                  </a:cubicBezTo>
                  <a:cubicBezTo>
                    <a:pt x="4579" y="5664"/>
                    <a:pt x="4564" y="5664"/>
                    <a:pt x="4549" y="5664"/>
                  </a:cubicBezTo>
                  <a:close/>
                  <a:moveTo>
                    <a:pt x="3708" y="2257"/>
                  </a:moveTo>
                  <a:lnTo>
                    <a:pt x="3708" y="2257"/>
                  </a:lnTo>
                  <a:cubicBezTo>
                    <a:pt x="3700" y="2264"/>
                    <a:pt x="3686" y="2264"/>
                    <a:pt x="3678" y="2272"/>
                  </a:cubicBezTo>
                  <a:cubicBezTo>
                    <a:pt x="3671" y="2279"/>
                    <a:pt x="3649" y="2286"/>
                    <a:pt x="3649" y="2293"/>
                  </a:cubicBezTo>
                  <a:cubicBezTo>
                    <a:pt x="3642" y="2308"/>
                    <a:pt x="3634" y="2381"/>
                    <a:pt x="3634" y="2448"/>
                  </a:cubicBezTo>
                  <a:cubicBezTo>
                    <a:pt x="3656" y="2403"/>
                    <a:pt x="3656" y="2403"/>
                    <a:pt x="3656" y="2403"/>
                  </a:cubicBezTo>
                  <a:cubicBezTo>
                    <a:pt x="3656" y="2403"/>
                    <a:pt x="3686" y="2316"/>
                    <a:pt x="3708" y="2257"/>
                  </a:cubicBezTo>
                  <a:close/>
                  <a:moveTo>
                    <a:pt x="432" y="2206"/>
                  </a:moveTo>
                  <a:lnTo>
                    <a:pt x="432" y="2206"/>
                  </a:lnTo>
                  <a:cubicBezTo>
                    <a:pt x="418" y="2206"/>
                    <a:pt x="403" y="2206"/>
                    <a:pt x="374" y="2198"/>
                  </a:cubicBezTo>
                  <a:cubicBezTo>
                    <a:pt x="352" y="2191"/>
                    <a:pt x="352" y="2191"/>
                    <a:pt x="352" y="2191"/>
                  </a:cubicBezTo>
                  <a:cubicBezTo>
                    <a:pt x="286" y="2169"/>
                    <a:pt x="300" y="2125"/>
                    <a:pt x="308" y="2096"/>
                  </a:cubicBezTo>
                  <a:cubicBezTo>
                    <a:pt x="315" y="2074"/>
                    <a:pt x="322" y="2052"/>
                    <a:pt x="322" y="2030"/>
                  </a:cubicBezTo>
                  <a:cubicBezTo>
                    <a:pt x="322" y="2008"/>
                    <a:pt x="322" y="1971"/>
                    <a:pt x="344" y="1971"/>
                  </a:cubicBezTo>
                  <a:cubicBezTo>
                    <a:pt x="359" y="1971"/>
                    <a:pt x="374" y="1986"/>
                    <a:pt x="403" y="2022"/>
                  </a:cubicBezTo>
                  <a:cubicBezTo>
                    <a:pt x="418" y="2037"/>
                    <a:pt x="425" y="2044"/>
                    <a:pt x="432" y="2059"/>
                  </a:cubicBezTo>
                  <a:cubicBezTo>
                    <a:pt x="447" y="2059"/>
                    <a:pt x="469" y="2067"/>
                    <a:pt x="483" y="2081"/>
                  </a:cubicBezTo>
                  <a:cubicBezTo>
                    <a:pt x="491" y="2096"/>
                    <a:pt x="498" y="2118"/>
                    <a:pt x="483" y="2147"/>
                  </a:cubicBezTo>
                  <a:cubicBezTo>
                    <a:pt x="476" y="2176"/>
                    <a:pt x="461" y="2206"/>
                    <a:pt x="432" y="2206"/>
                  </a:cubicBezTo>
                  <a:close/>
                  <a:moveTo>
                    <a:pt x="667" y="1979"/>
                  </a:moveTo>
                  <a:lnTo>
                    <a:pt x="667" y="1979"/>
                  </a:lnTo>
                  <a:cubicBezTo>
                    <a:pt x="630" y="1979"/>
                    <a:pt x="615" y="1949"/>
                    <a:pt x="601" y="1912"/>
                  </a:cubicBezTo>
                  <a:cubicBezTo>
                    <a:pt x="593" y="1898"/>
                    <a:pt x="593" y="1891"/>
                    <a:pt x="586" y="1876"/>
                  </a:cubicBezTo>
                  <a:cubicBezTo>
                    <a:pt x="571" y="1847"/>
                    <a:pt x="564" y="1825"/>
                    <a:pt x="579" y="1810"/>
                  </a:cubicBezTo>
                  <a:cubicBezTo>
                    <a:pt x="593" y="1788"/>
                    <a:pt x="630" y="1788"/>
                    <a:pt x="667" y="1788"/>
                  </a:cubicBezTo>
                  <a:cubicBezTo>
                    <a:pt x="689" y="1766"/>
                    <a:pt x="755" y="1693"/>
                    <a:pt x="813" y="1693"/>
                  </a:cubicBezTo>
                  <a:cubicBezTo>
                    <a:pt x="828" y="1693"/>
                    <a:pt x="843" y="1700"/>
                    <a:pt x="850" y="1707"/>
                  </a:cubicBezTo>
                  <a:cubicBezTo>
                    <a:pt x="865" y="1729"/>
                    <a:pt x="857" y="1759"/>
                    <a:pt x="850" y="1810"/>
                  </a:cubicBezTo>
                  <a:cubicBezTo>
                    <a:pt x="850" y="1832"/>
                    <a:pt x="843" y="1861"/>
                    <a:pt x="835" y="1891"/>
                  </a:cubicBezTo>
                  <a:cubicBezTo>
                    <a:pt x="835" y="1934"/>
                    <a:pt x="828" y="1971"/>
                    <a:pt x="784" y="1971"/>
                  </a:cubicBezTo>
                  <a:cubicBezTo>
                    <a:pt x="777" y="1971"/>
                    <a:pt x="769" y="1971"/>
                    <a:pt x="762" y="1971"/>
                  </a:cubicBezTo>
                  <a:cubicBezTo>
                    <a:pt x="747" y="1971"/>
                    <a:pt x="740" y="1971"/>
                    <a:pt x="733" y="1971"/>
                  </a:cubicBezTo>
                  <a:cubicBezTo>
                    <a:pt x="718" y="1971"/>
                    <a:pt x="711" y="1971"/>
                    <a:pt x="703" y="1971"/>
                  </a:cubicBezTo>
                  <a:cubicBezTo>
                    <a:pt x="689" y="1979"/>
                    <a:pt x="681" y="1979"/>
                    <a:pt x="667" y="1979"/>
                  </a:cubicBezTo>
                  <a:close/>
                  <a:moveTo>
                    <a:pt x="506" y="1759"/>
                  </a:moveTo>
                  <a:lnTo>
                    <a:pt x="506" y="1759"/>
                  </a:lnTo>
                  <a:cubicBezTo>
                    <a:pt x="476" y="1759"/>
                    <a:pt x="469" y="1737"/>
                    <a:pt x="469" y="1715"/>
                  </a:cubicBezTo>
                  <a:cubicBezTo>
                    <a:pt x="461" y="1693"/>
                    <a:pt x="461" y="1678"/>
                    <a:pt x="447" y="1663"/>
                  </a:cubicBezTo>
                  <a:cubicBezTo>
                    <a:pt x="447" y="1656"/>
                    <a:pt x="432" y="1641"/>
                    <a:pt x="440" y="1627"/>
                  </a:cubicBezTo>
                  <a:cubicBezTo>
                    <a:pt x="440" y="1619"/>
                    <a:pt x="447" y="1612"/>
                    <a:pt x="461" y="1612"/>
                  </a:cubicBezTo>
                  <a:cubicBezTo>
                    <a:pt x="491" y="1612"/>
                    <a:pt x="528" y="1627"/>
                    <a:pt x="564" y="1649"/>
                  </a:cubicBezTo>
                  <a:cubicBezTo>
                    <a:pt x="564" y="1656"/>
                    <a:pt x="579" y="1663"/>
                    <a:pt x="579" y="1685"/>
                  </a:cubicBezTo>
                  <a:cubicBezTo>
                    <a:pt x="579" y="1700"/>
                    <a:pt x="564" y="1722"/>
                    <a:pt x="535" y="1744"/>
                  </a:cubicBezTo>
                  <a:cubicBezTo>
                    <a:pt x="520" y="1759"/>
                    <a:pt x="513" y="1759"/>
                    <a:pt x="506" y="1759"/>
                  </a:cubicBezTo>
                  <a:close/>
                  <a:moveTo>
                    <a:pt x="220" y="1575"/>
                  </a:moveTo>
                  <a:lnTo>
                    <a:pt x="220" y="1575"/>
                  </a:lnTo>
                  <a:cubicBezTo>
                    <a:pt x="190" y="1575"/>
                    <a:pt x="161" y="1561"/>
                    <a:pt x="124" y="1539"/>
                  </a:cubicBezTo>
                  <a:cubicBezTo>
                    <a:pt x="59" y="1510"/>
                    <a:pt x="59" y="1466"/>
                    <a:pt x="51" y="1392"/>
                  </a:cubicBezTo>
                  <a:cubicBezTo>
                    <a:pt x="51" y="1378"/>
                    <a:pt x="51" y="1356"/>
                    <a:pt x="51" y="1334"/>
                  </a:cubicBezTo>
                  <a:cubicBezTo>
                    <a:pt x="44" y="1253"/>
                    <a:pt x="66" y="1238"/>
                    <a:pt x="102" y="1217"/>
                  </a:cubicBezTo>
                  <a:cubicBezTo>
                    <a:pt x="117" y="1209"/>
                    <a:pt x="139" y="1202"/>
                    <a:pt x="154" y="1187"/>
                  </a:cubicBezTo>
                  <a:cubicBezTo>
                    <a:pt x="190" y="1158"/>
                    <a:pt x="190" y="1158"/>
                    <a:pt x="190" y="1158"/>
                  </a:cubicBezTo>
                  <a:cubicBezTo>
                    <a:pt x="183" y="1202"/>
                    <a:pt x="183" y="1202"/>
                    <a:pt x="183" y="1202"/>
                  </a:cubicBezTo>
                  <a:cubicBezTo>
                    <a:pt x="183" y="1202"/>
                    <a:pt x="161" y="1312"/>
                    <a:pt x="212" y="1385"/>
                  </a:cubicBezTo>
                  <a:cubicBezTo>
                    <a:pt x="227" y="1400"/>
                    <a:pt x="227" y="1400"/>
                    <a:pt x="227" y="1400"/>
                  </a:cubicBezTo>
                  <a:cubicBezTo>
                    <a:pt x="257" y="1451"/>
                    <a:pt x="264" y="1451"/>
                    <a:pt x="264" y="1488"/>
                  </a:cubicBezTo>
                  <a:cubicBezTo>
                    <a:pt x="264" y="1495"/>
                    <a:pt x="264" y="1502"/>
                    <a:pt x="264" y="1517"/>
                  </a:cubicBezTo>
                  <a:cubicBezTo>
                    <a:pt x="264" y="1539"/>
                    <a:pt x="257" y="1546"/>
                    <a:pt x="249" y="1561"/>
                  </a:cubicBezTo>
                  <a:cubicBezTo>
                    <a:pt x="249" y="1568"/>
                    <a:pt x="234" y="1575"/>
                    <a:pt x="220" y="1575"/>
                  </a:cubicBezTo>
                  <a:close/>
                  <a:moveTo>
                    <a:pt x="601" y="1539"/>
                  </a:moveTo>
                  <a:lnTo>
                    <a:pt x="601" y="1539"/>
                  </a:lnTo>
                  <a:cubicBezTo>
                    <a:pt x="579" y="1539"/>
                    <a:pt x="571" y="1539"/>
                    <a:pt x="557" y="1531"/>
                  </a:cubicBezTo>
                  <a:cubicBezTo>
                    <a:pt x="506" y="1510"/>
                    <a:pt x="491" y="1480"/>
                    <a:pt x="491" y="1480"/>
                  </a:cubicBezTo>
                  <a:cubicBezTo>
                    <a:pt x="483" y="1466"/>
                    <a:pt x="483" y="1466"/>
                    <a:pt x="483" y="1466"/>
                  </a:cubicBezTo>
                  <a:cubicBezTo>
                    <a:pt x="498" y="1458"/>
                    <a:pt x="498" y="1458"/>
                    <a:pt x="498" y="1458"/>
                  </a:cubicBezTo>
                  <a:cubicBezTo>
                    <a:pt x="528" y="1443"/>
                    <a:pt x="557" y="1443"/>
                    <a:pt x="586" y="1436"/>
                  </a:cubicBezTo>
                  <a:cubicBezTo>
                    <a:pt x="630" y="1436"/>
                    <a:pt x="667" y="1429"/>
                    <a:pt x="696" y="1392"/>
                  </a:cubicBezTo>
                  <a:cubicBezTo>
                    <a:pt x="718" y="1370"/>
                    <a:pt x="733" y="1356"/>
                    <a:pt x="740" y="1348"/>
                  </a:cubicBezTo>
                  <a:cubicBezTo>
                    <a:pt x="755" y="1334"/>
                    <a:pt x="762" y="1326"/>
                    <a:pt x="791" y="1282"/>
                  </a:cubicBezTo>
                  <a:cubicBezTo>
                    <a:pt x="813" y="1246"/>
                    <a:pt x="813" y="1246"/>
                    <a:pt x="813" y="1246"/>
                  </a:cubicBezTo>
                  <a:cubicBezTo>
                    <a:pt x="813" y="1290"/>
                    <a:pt x="813" y="1290"/>
                    <a:pt x="813" y="1290"/>
                  </a:cubicBezTo>
                  <a:cubicBezTo>
                    <a:pt x="821" y="1304"/>
                    <a:pt x="828" y="1473"/>
                    <a:pt x="747" y="1495"/>
                  </a:cubicBezTo>
                  <a:cubicBezTo>
                    <a:pt x="733" y="1502"/>
                    <a:pt x="725" y="1510"/>
                    <a:pt x="711" y="1510"/>
                  </a:cubicBezTo>
                  <a:cubicBezTo>
                    <a:pt x="674" y="1524"/>
                    <a:pt x="630" y="1539"/>
                    <a:pt x="601" y="1539"/>
                  </a:cubicBezTo>
                  <a:close/>
                  <a:moveTo>
                    <a:pt x="528" y="1356"/>
                  </a:moveTo>
                  <a:lnTo>
                    <a:pt x="528" y="1356"/>
                  </a:lnTo>
                  <a:cubicBezTo>
                    <a:pt x="520" y="1356"/>
                    <a:pt x="506" y="1356"/>
                    <a:pt x="491" y="1348"/>
                  </a:cubicBezTo>
                  <a:cubicBezTo>
                    <a:pt x="469" y="1341"/>
                    <a:pt x="440" y="1341"/>
                    <a:pt x="418" y="1334"/>
                  </a:cubicBezTo>
                  <a:cubicBezTo>
                    <a:pt x="344" y="1326"/>
                    <a:pt x="286" y="1319"/>
                    <a:pt x="257" y="1260"/>
                  </a:cubicBezTo>
                  <a:cubicBezTo>
                    <a:pt x="220" y="1187"/>
                    <a:pt x="242" y="1129"/>
                    <a:pt x="242" y="1129"/>
                  </a:cubicBezTo>
                  <a:cubicBezTo>
                    <a:pt x="264" y="1092"/>
                    <a:pt x="286" y="1077"/>
                    <a:pt x="308" y="1077"/>
                  </a:cubicBezTo>
                  <a:lnTo>
                    <a:pt x="315" y="1077"/>
                  </a:lnTo>
                  <a:cubicBezTo>
                    <a:pt x="322" y="1077"/>
                    <a:pt x="322" y="1077"/>
                    <a:pt x="330" y="1077"/>
                  </a:cubicBezTo>
                  <a:cubicBezTo>
                    <a:pt x="344" y="1077"/>
                    <a:pt x="352" y="1077"/>
                    <a:pt x="366" y="1070"/>
                  </a:cubicBezTo>
                  <a:cubicBezTo>
                    <a:pt x="432" y="1048"/>
                    <a:pt x="432" y="1048"/>
                    <a:pt x="491" y="1041"/>
                  </a:cubicBezTo>
                  <a:cubicBezTo>
                    <a:pt x="513" y="1033"/>
                    <a:pt x="520" y="1033"/>
                    <a:pt x="535" y="1033"/>
                  </a:cubicBezTo>
                  <a:cubicBezTo>
                    <a:pt x="564" y="1033"/>
                    <a:pt x="571" y="1048"/>
                    <a:pt x="601" y="1092"/>
                  </a:cubicBezTo>
                  <a:cubicBezTo>
                    <a:pt x="601" y="1099"/>
                    <a:pt x="608" y="1107"/>
                    <a:pt x="615" y="1114"/>
                  </a:cubicBezTo>
                  <a:cubicBezTo>
                    <a:pt x="638" y="1150"/>
                    <a:pt x="638" y="1158"/>
                    <a:pt x="608" y="1231"/>
                  </a:cubicBezTo>
                  <a:cubicBezTo>
                    <a:pt x="601" y="1246"/>
                    <a:pt x="593" y="1268"/>
                    <a:pt x="593" y="1282"/>
                  </a:cubicBezTo>
                  <a:cubicBezTo>
                    <a:pt x="586" y="1319"/>
                    <a:pt x="571" y="1356"/>
                    <a:pt x="528" y="1356"/>
                  </a:cubicBezTo>
                  <a:close/>
                </a:path>
              </a:pathLst>
            </a:custGeom>
            <a:solidFill>
              <a:schemeClr val="bg1">
                <a:lumMod val="75000"/>
              </a:schemeClr>
            </a:solid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25" name="Freeform 24"/>
            <p:cNvSpPr>
              <a:spLocks noChangeArrowheads="1"/>
            </p:cNvSpPr>
            <p:nvPr/>
          </p:nvSpPr>
          <p:spPr bwMode="auto">
            <a:xfrm>
              <a:off x="7120243" y="2973820"/>
              <a:ext cx="2905482" cy="2062837"/>
            </a:xfrm>
            <a:custGeom>
              <a:avLst/>
              <a:gdLst>
                <a:gd name="T0" fmla="*/ 821 w 7563"/>
                <a:gd name="T1" fmla="*/ 4910 h 5431"/>
                <a:gd name="T2" fmla="*/ 132 w 7563"/>
                <a:gd name="T3" fmla="*/ 4653 h 5431"/>
                <a:gd name="T4" fmla="*/ 396 w 7563"/>
                <a:gd name="T5" fmla="*/ 4030 h 5431"/>
                <a:gd name="T6" fmla="*/ 579 w 7563"/>
                <a:gd name="T7" fmla="*/ 3554 h 5431"/>
                <a:gd name="T8" fmla="*/ 513 w 7563"/>
                <a:gd name="T9" fmla="*/ 2609 h 5431"/>
                <a:gd name="T10" fmla="*/ 1246 w 7563"/>
                <a:gd name="T11" fmla="*/ 2711 h 5431"/>
                <a:gd name="T12" fmla="*/ 1641 w 7563"/>
                <a:gd name="T13" fmla="*/ 2550 h 5431"/>
                <a:gd name="T14" fmla="*/ 1803 w 7563"/>
                <a:gd name="T15" fmla="*/ 2345 h 5431"/>
                <a:gd name="T16" fmla="*/ 2286 w 7563"/>
                <a:gd name="T17" fmla="*/ 1949 h 5431"/>
                <a:gd name="T18" fmla="*/ 3253 w 7563"/>
                <a:gd name="T19" fmla="*/ 1407 h 5431"/>
                <a:gd name="T20" fmla="*/ 4037 w 7563"/>
                <a:gd name="T21" fmla="*/ 887 h 5431"/>
                <a:gd name="T22" fmla="*/ 4037 w 7563"/>
                <a:gd name="T23" fmla="*/ 989 h 5431"/>
                <a:gd name="T24" fmla="*/ 3480 w 7563"/>
                <a:gd name="T25" fmla="*/ 1180 h 5431"/>
                <a:gd name="T26" fmla="*/ 3422 w 7563"/>
                <a:gd name="T27" fmla="*/ 1473 h 5431"/>
                <a:gd name="T28" fmla="*/ 4125 w 7563"/>
                <a:gd name="T29" fmla="*/ 1114 h 5431"/>
                <a:gd name="T30" fmla="*/ 4499 w 7563"/>
                <a:gd name="T31" fmla="*/ 887 h 5431"/>
                <a:gd name="T32" fmla="*/ 4961 w 7563"/>
                <a:gd name="T33" fmla="*/ 1473 h 5431"/>
                <a:gd name="T34" fmla="*/ 5591 w 7563"/>
                <a:gd name="T35" fmla="*/ 1979 h 5431"/>
                <a:gd name="T36" fmla="*/ 6140 w 7563"/>
                <a:gd name="T37" fmla="*/ 1642 h 5431"/>
                <a:gd name="T38" fmla="*/ 7042 w 7563"/>
                <a:gd name="T39" fmla="*/ 2411 h 5431"/>
                <a:gd name="T40" fmla="*/ 6485 w 7563"/>
                <a:gd name="T41" fmla="*/ 2763 h 5431"/>
                <a:gd name="T42" fmla="*/ 7034 w 7563"/>
                <a:gd name="T43" fmla="*/ 2990 h 5431"/>
                <a:gd name="T44" fmla="*/ 7430 w 7563"/>
                <a:gd name="T45" fmla="*/ 3950 h 5431"/>
                <a:gd name="T46" fmla="*/ 7196 w 7563"/>
                <a:gd name="T47" fmla="*/ 4668 h 5431"/>
                <a:gd name="T48" fmla="*/ 7100 w 7563"/>
                <a:gd name="T49" fmla="*/ 4104 h 5431"/>
                <a:gd name="T50" fmla="*/ 6653 w 7563"/>
                <a:gd name="T51" fmla="*/ 4148 h 5431"/>
                <a:gd name="T52" fmla="*/ 6265 w 7563"/>
                <a:gd name="T53" fmla="*/ 3869 h 5431"/>
                <a:gd name="T54" fmla="*/ 5825 w 7563"/>
                <a:gd name="T55" fmla="*/ 4419 h 5431"/>
                <a:gd name="T56" fmla="*/ 5539 w 7563"/>
                <a:gd name="T57" fmla="*/ 4815 h 5431"/>
                <a:gd name="T58" fmla="*/ 5093 w 7563"/>
                <a:gd name="T59" fmla="*/ 4807 h 5431"/>
                <a:gd name="T60" fmla="*/ 4689 w 7563"/>
                <a:gd name="T61" fmla="*/ 5027 h 5431"/>
                <a:gd name="T62" fmla="*/ 4162 w 7563"/>
                <a:gd name="T63" fmla="*/ 4968 h 5431"/>
                <a:gd name="T64" fmla="*/ 3715 w 7563"/>
                <a:gd name="T65" fmla="*/ 4888 h 5431"/>
                <a:gd name="T66" fmla="*/ 2997 w 7563"/>
                <a:gd name="T67" fmla="*/ 4631 h 5431"/>
                <a:gd name="T68" fmla="*/ 2623 w 7563"/>
                <a:gd name="T69" fmla="*/ 4836 h 5431"/>
                <a:gd name="T70" fmla="*/ 2066 w 7563"/>
                <a:gd name="T71" fmla="*/ 5012 h 5431"/>
                <a:gd name="T72" fmla="*/ 1619 w 7563"/>
                <a:gd name="T73" fmla="*/ 5379 h 5431"/>
                <a:gd name="T74" fmla="*/ 6434 w 7563"/>
                <a:gd name="T75" fmla="*/ 2477 h 5431"/>
                <a:gd name="T76" fmla="*/ 6441 w 7563"/>
                <a:gd name="T77" fmla="*/ 2411 h 5431"/>
                <a:gd name="T78" fmla="*/ 6580 w 7563"/>
                <a:gd name="T79" fmla="*/ 2330 h 5431"/>
                <a:gd name="T80" fmla="*/ 6448 w 7563"/>
                <a:gd name="T81" fmla="*/ 2037 h 5431"/>
                <a:gd name="T82" fmla="*/ 6309 w 7563"/>
                <a:gd name="T83" fmla="*/ 2133 h 5431"/>
                <a:gd name="T84" fmla="*/ 6104 w 7563"/>
                <a:gd name="T85" fmla="*/ 2169 h 5431"/>
                <a:gd name="T86" fmla="*/ 1890 w 7563"/>
                <a:gd name="T87" fmla="*/ 2191 h 5431"/>
                <a:gd name="T88" fmla="*/ 5364 w 7563"/>
                <a:gd name="T89" fmla="*/ 1392 h 5431"/>
                <a:gd name="T90" fmla="*/ 4975 w 7563"/>
                <a:gd name="T91" fmla="*/ 1348 h 5431"/>
                <a:gd name="T92" fmla="*/ 4851 w 7563"/>
                <a:gd name="T93" fmla="*/ 894 h 5431"/>
                <a:gd name="T94" fmla="*/ 4953 w 7563"/>
                <a:gd name="T95" fmla="*/ 462 h 5431"/>
                <a:gd name="T96" fmla="*/ 5144 w 7563"/>
                <a:gd name="T97" fmla="*/ 542 h 5431"/>
                <a:gd name="T98" fmla="*/ 5356 w 7563"/>
                <a:gd name="T99" fmla="*/ 586 h 5431"/>
                <a:gd name="T100" fmla="*/ 5723 w 7563"/>
                <a:gd name="T101" fmla="*/ 858 h 5431"/>
                <a:gd name="T102" fmla="*/ 5972 w 7563"/>
                <a:gd name="T103" fmla="*/ 1004 h 5431"/>
                <a:gd name="T104" fmla="*/ 5767 w 7563"/>
                <a:gd name="T105" fmla="*/ 1180 h 5431"/>
                <a:gd name="T106" fmla="*/ 5584 w 7563"/>
                <a:gd name="T107" fmla="*/ 1180 h 5431"/>
                <a:gd name="T108" fmla="*/ 5239 w 7563"/>
                <a:gd name="T109" fmla="*/ 1356 h 5431"/>
                <a:gd name="T110" fmla="*/ 4843 w 7563"/>
                <a:gd name="T111" fmla="*/ 865 h 5431"/>
                <a:gd name="T112" fmla="*/ 4990 w 7563"/>
                <a:gd name="T113" fmla="*/ 616 h 5431"/>
                <a:gd name="T114" fmla="*/ 5503 w 7563"/>
                <a:gd name="T115" fmla="*/ 469 h 5431"/>
                <a:gd name="T116" fmla="*/ 5642 w 7563"/>
                <a:gd name="T117" fmla="*/ 674 h 5431"/>
                <a:gd name="T118" fmla="*/ 5093 w 7563"/>
                <a:gd name="T119" fmla="*/ 59 h 5431"/>
                <a:gd name="T120" fmla="*/ 5144 w 7563"/>
                <a:gd name="T121" fmla="*/ 359 h 5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63" h="5431">
                  <a:moveTo>
                    <a:pt x="1363" y="5430"/>
                  </a:moveTo>
                  <a:lnTo>
                    <a:pt x="1363" y="5430"/>
                  </a:lnTo>
                  <a:cubicBezTo>
                    <a:pt x="1326" y="5401"/>
                    <a:pt x="1267" y="5379"/>
                    <a:pt x="1224" y="5379"/>
                  </a:cubicBezTo>
                  <a:cubicBezTo>
                    <a:pt x="1209" y="5379"/>
                    <a:pt x="1202" y="5379"/>
                    <a:pt x="1187" y="5379"/>
                  </a:cubicBezTo>
                  <a:cubicBezTo>
                    <a:pt x="1180" y="5386"/>
                    <a:pt x="1172" y="5386"/>
                    <a:pt x="1165" y="5386"/>
                  </a:cubicBezTo>
                  <a:cubicBezTo>
                    <a:pt x="1136" y="5386"/>
                    <a:pt x="1121" y="5371"/>
                    <a:pt x="1114" y="5349"/>
                  </a:cubicBezTo>
                  <a:cubicBezTo>
                    <a:pt x="1106" y="5320"/>
                    <a:pt x="1121" y="5283"/>
                    <a:pt x="1150" y="5261"/>
                  </a:cubicBezTo>
                  <a:cubicBezTo>
                    <a:pt x="1158" y="5261"/>
                    <a:pt x="1158" y="5254"/>
                    <a:pt x="1158" y="5254"/>
                  </a:cubicBezTo>
                  <a:cubicBezTo>
                    <a:pt x="1158" y="5239"/>
                    <a:pt x="1099" y="5203"/>
                    <a:pt x="1048" y="5188"/>
                  </a:cubicBezTo>
                  <a:cubicBezTo>
                    <a:pt x="989" y="5166"/>
                    <a:pt x="894" y="5042"/>
                    <a:pt x="872" y="4998"/>
                  </a:cubicBezTo>
                  <a:cubicBezTo>
                    <a:pt x="865" y="4976"/>
                    <a:pt x="843" y="4946"/>
                    <a:pt x="821" y="4910"/>
                  </a:cubicBezTo>
                  <a:cubicBezTo>
                    <a:pt x="799" y="4873"/>
                    <a:pt x="777" y="4836"/>
                    <a:pt x="755" y="4807"/>
                  </a:cubicBezTo>
                  <a:cubicBezTo>
                    <a:pt x="718" y="4734"/>
                    <a:pt x="696" y="4719"/>
                    <a:pt x="630" y="4712"/>
                  </a:cubicBezTo>
                  <a:cubicBezTo>
                    <a:pt x="630" y="4712"/>
                    <a:pt x="623" y="4712"/>
                    <a:pt x="615" y="4712"/>
                  </a:cubicBezTo>
                  <a:cubicBezTo>
                    <a:pt x="586" y="4712"/>
                    <a:pt x="572" y="4727"/>
                    <a:pt x="550" y="4756"/>
                  </a:cubicBezTo>
                  <a:cubicBezTo>
                    <a:pt x="542" y="4763"/>
                    <a:pt x="535" y="4778"/>
                    <a:pt x="527" y="4793"/>
                  </a:cubicBezTo>
                  <a:cubicBezTo>
                    <a:pt x="498" y="4822"/>
                    <a:pt x="469" y="4836"/>
                    <a:pt x="425" y="4836"/>
                  </a:cubicBezTo>
                  <a:cubicBezTo>
                    <a:pt x="410" y="4836"/>
                    <a:pt x="388" y="4836"/>
                    <a:pt x="374" y="4829"/>
                  </a:cubicBezTo>
                  <a:cubicBezTo>
                    <a:pt x="322" y="4807"/>
                    <a:pt x="256" y="4719"/>
                    <a:pt x="227" y="4675"/>
                  </a:cubicBezTo>
                  <a:cubicBezTo>
                    <a:pt x="212" y="4646"/>
                    <a:pt x="198" y="4646"/>
                    <a:pt x="183" y="4646"/>
                  </a:cubicBezTo>
                  <a:cubicBezTo>
                    <a:pt x="176" y="4646"/>
                    <a:pt x="168" y="4646"/>
                    <a:pt x="154" y="4653"/>
                  </a:cubicBezTo>
                  <a:cubicBezTo>
                    <a:pt x="146" y="4653"/>
                    <a:pt x="139" y="4653"/>
                    <a:pt x="132" y="4653"/>
                  </a:cubicBezTo>
                  <a:cubicBezTo>
                    <a:pt x="103" y="4653"/>
                    <a:pt x="59" y="4631"/>
                    <a:pt x="29" y="4617"/>
                  </a:cubicBezTo>
                  <a:cubicBezTo>
                    <a:pt x="22" y="4609"/>
                    <a:pt x="15" y="4602"/>
                    <a:pt x="15" y="4602"/>
                  </a:cubicBezTo>
                  <a:cubicBezTo>
                    <a:pt x="7" y="4602"/>
                    <a:pt x="7" y="4602"/>
                    <a:pt x="7" y="4602"/>
                  </a:cubicBezTo>
                  <a:cubicBezTo>
                    <a:pt x="7" y="4595"/>
                    <a:pt x="7" y="4595"/>
                    <a:pt x="7" y="4595"/>
                  </a:cubicBezTo>
                  <a:cubicBezTo>
                    <a:pt x="7" y="4587"/>
                    <a:pt x="15" y="4492"/>
                    <a:pt x="7" y="4419"/>
                  </a:cubicBezTo>
                  <a:cubicBezTo>
                    <a:pt x="0" y="4353"/>
                    <a:pt x="22" y="4338"/>
                    <a:pt x="59" y="4316"/>
                  </a:cubicBezTo>
                  <a:cubicBezTo>
                    <a:pt x="73" y="4309"/>
                    <a:pt x="81" y="4302"/>
                    <a:pt x="95" y="4294"/>
                  </a:cubicBezTo>
                  <a:cubicBezTo>
                    <a:pt x="161" y="4250"/>
                    <a:pt x="191" y="4236"/>
                    <a:pt x="256" y="4228"/>
                  </a:cubicBezTo>
                  <a:cubicBezTo>
                    <a:pt x="300" y="4221"/>
                    <a:pt x="315" y="4199"/>
                    <a:pt x="344" y="4162"/>
                  </a:cubicBezTo>
                  <a:cubicBezTo>
                    <a:pt x="352" y="4148"/>
                    <a:pt x="366" y="4133"/>
                    <a:pt x="388" y="4111"/>
                  </a:cubicBezTo>
                  <a:cubicBezTo>
                    <a:pt x="410" y="4089"/>
                    <a:pt x="410" y="4067"/>
                    <a:pt x="396" y="4030"/>
                  </a:cubicBezTo>
                  <a:cubicBezTo>
                    <a:pt x="396" y="4008"/>
                    <a:pt x="388" y="3986"/>
                    <a:pt x="388" y="3957"/>
                  </a:cubicBezTo>
                  <a:cubicBezTo>
                    <a:pt x="388" y="3935"/>
                    <a:pt x="388" y="3898"/>
                    <a:pt x="418" y="3898"/>
                  </a:cubicBezTo>
                  <a:cubicBezTo>
                    <a:pt x="432" y="3898"/>
                    <a:pt x="447" y="3906"/>
                    <a:pt x="462" y="3913"/>
                  </a:cubicBezTo>
                  <a:cubicBezTo>
                    <a:pt x="476" y="3920"/>
                    <a:pt x="491" y="3928"/>
                    <a:pt x="513" y="3935"/>
                  </a:cubicBezTo>
                  <a:cubicBezTo>
                    <a:pt x="513" y="3935"/>
                    <a:pt x="520" y="3935"/>
                    <a:pt x="527" y="3935"/>
                  </a:cubicBezTo>
                  <a:cubicBezTo>
                    <a:pt x="557" y="3935"/>
                    <a:pt x="579" y="3906"/>
                    <a:pt x="601" y="3825"/>
                  </a:cubicBezTo>
                  <a:cubicBezTo>
                    <a:pt x="608" y="3803"/>
                    <a:pt x="608" y="3781"/>
                    <a:pt x="608" y="3759"/>
                  </a:cubicBezTo>
                  <a:cubicBezTo>
                    <a:pt x="615" y="3715"/>
                    <a:pt x="615" y="3671"/>
                    <a:pt x="645" y="3620"/>
                  </a:cubicBezTo>
                  <a:cubicBezTo>
                    <a:pt x="659" y="3591"/>
                    <a:pt x="659" y="3576"/>
                    <a:pt x="659" y="3569"/>
                  </a:cubicBezTo>
                  <a:cubicBezTo>
                    <a:pt x="652" y="3561"/>
                    <a:pt x="630" y="3561"/>
                    <a:pt x="608" y="3554"/>
                  </a:cubicBezTo>
                  <a:cubicBezTo>
                    <a:pt x="593" y="3554"/>
                    <a:pt x="586" y="3554"/>
                    <a:pt x="579" y="3554"/>
                  </a:cubicBezTo>
                  <a:cubicBezTo>
                    <a:pt x="520" y="3547"/>
                    <a:pt x="454" y="3525"/>
                    <a:pt x="388" y="3503"/>
                  </a:cubicBezTo>
                  <a:cubicBezTo>
                    <a:pt x="344" y="3488"/>
                    <a:pt x="330" y="3444"/>
                    <a:pt x="322" y="3415"/>
                  </a:cubicBezTo>
                  <a:cubicBezTo>
                    <a:pt x="315" y="3393"/>
                    <a:pt x="308" y="3371"/>
                    <a:pt x="293" y="3364"/>
                  </a:cubicBezTo>
                  <a:cubicBezTo>
                    <a:pt x="227" y="3327"/>
                    <a:pt x="264" y="3239"/>
                    <a:pt x="278" y="3210"/>
                  </a:cubicBezTo>
                  <a:cubicBezTo>
                    <a:pt x="293" y="3180"/>
                    <a:pt x="278" y="3151"/>
                    <a:pt x="264" y="3122"/>
                  </a:cubicBezTo>
                  <a:cubicBezTo>
                    <a:pt x="249" y="3093"/>
                    <a:pt x="242" y="3070"/>
                    <a:pt x="234" y="3041"/>
                  </a:cubicBezTo>
                  <a:cubicBezTo>
                    <a:pt x="227" y="2960"/>
                    <a:pt x="249" y="2939"/>
                    <a:pt x="337" y="2880"/>
                  </a:cubicBezTo>
                  <a:cubicBezTo>
                    <a:pt x="388" y="2843"/>
                    <a:pt x="403" y="2829"/>
                    <a:pt x="418" y="2807"/>
                  </a:cubicBezTo>
                  <a:cubicBezTo>
                    <a:pt x="432" y="2792"/>
                    <a:pt x="440" y="2777"/>
                    <a:pt x="462" y="2763"/>
                  </a:cubicBezTo>
                  <a:cubicBezTo>
                    <a:pt x="491" y="2734"/>
                    <a:pt x="505" y="2675"/>
                    <a:pt x="513" y="2638"/>
                  </a:cubicBezTo>
                  <a:cubicBezTo>
                    <a:pt x="513" y="2609"/>
                    <a:pt x="513" y="2609"/>
                    <a:pt x="513" y="2609"/>
                  </a:cubicBezTo>
                  <a:cubicBezTo>
                    <a:pt x="535" y="2631"/>
                    <a:pt x="535" y="2631"/>
                    <a:pt x="535" y="2631"/>
                  </a:cubicBezTo>
                  <a:cubicBezTo>
                    <a:pt x="542" y="2631"/>
                    <a:pt x="542" y="2631"/>
                    <a:pt x="542" y="2631"/>
                  </a:cubicBezTo>
                  <a:cubicBezTo>
                    <a:pt x="550" y="2631"/>
                    <a:pt x="564" y="2631"/>
                    <a:pt x="586" y="2624"/>
                  </a:cubicBezTo>
                  <a:cubicBezTo>
                    <a:pt x="637" y="2601"/>
                    <a:pt x="791" y="2484"/>
                    <a:pt x="835" y="2440"/>
                  </a:cubicBezTo>
                  <a:cubicBezTo>
                    <a:pt x="865" y="2418"/>
                    <a:pt x="916" y="2411"/>
                    <a:pt x="938" y="2411"/>
                  </a:cubicBezTo>
                  <a:cubicBezTo>
                    <a:pt x="989" y="2411"/>
                    <a:pt x="1077" y="2426"/>
                    <a:pt x="1092" y="2470"/>
                  </a:cubicBezTo>
                  <a:cubicBezTo>
                    <a:pt x="1099" y="2499"/>
                    <a:pt x="1165" y="2521"/>
                    <a:pt x="1216" y="2528"/>
                  </a:cubicBezTo>
                  <a:cubicBezTo>
                    <a:pt x="1246" y="2536"/>
                    <a:pt x="1246" y="2536"/>
                    <a:pt x="1246" y="2536"/>
                  </a:cubicBezTo>
                  <a:cubicBezTo>
                    <a:pt x="1224" y="2558"/>
                    <a:pt x="1224" y="2558"/>
                    <a:pt x="1224" y="2558"/>
                  </a:cubicBezTo>
                  <a:cubicBezTo>
                    <a:pt x="1224" y="2558"/>
                    <a:pt x="1172" y="2601"/>
                    <a:pt x="1216" y="2682"/>
                  </a:cubicBezTo>
                  <a:cubicBezTo>
                    <a:pt x="1224" y="2711"/>
                    <a:pt x="1238" y="2711"/>
                    <a:pt x="1246" y="2711"/>
                  </a:cubicBezTo>
                  <a:cubicBezTo>
                    <a:pt x="1275" y="2711"/>
                    <a:pt x="1312" y="2667"/>
                    <a:pt x="1326" y="2646"/>
                  </a:cubicBezTo>
                  <a:cubicBezTo>
                    <a:pt x="1334" y="2638"/>
                    <a:pt x="1334" y="2638"/>
                    <a:pt x="1334" y="2638"/>
                  </a:cubicBezTo>
                  <a:cubicBezTo>
                    <a:pt x="1399" y="2667"/>
                    <a:pt x="1399" y="2667"/>
                    <a:pt x="1399" y="2667"/>
                  </a:cubicBezTo>
                  <a:cubicBezTo>
                    <a:pt x="1429" y="2675"/>
                    <a:pt x="1451" y="2689"/>
                    <a:pt x="1480" y="2711"/>
                  </a:cubicBezTo>
                  <a:cubicBezTo>
                    <a:pt x="1509" y="2726"/>
                    <a:pt x="1539" y="2748"/>
                    <a:pt x="1583" y="2770"/>
                  </a:cubicBezTo>
                  <a:cubicBezTo>
                    <a:pt x="1597" y="2777"/>
                    <a:pt x="1605" y="2777"/>
                    <a:pt x="1612" y="2777"/>
                  </a:cubicBezTo>
                  <a:cubicBezTo>
                    <a:pt x="1619" y="2777"/>
                    <a:pt x="1627" y="2777"/>
                    <a:pt x="1627" y="2777"/>
                  </a:cubicBezTo>
                  <a:cubicBezTo>
                    <a:pt x="1641" y="2763"/>
                    <a:pt x="1641" y="2719"/>
                    <a:pt x="1641" y="2675"/>
                  </a:cubicBezTo>
                  <a:cubicBezTo>
                    <a:pt x="1641" y="2646"/>
                    <a:pt x="1641" y="2646"/>
                    <a:pt x="1641" y="2646"/>
                  </a:cubicBezTo>
                  <a:cubicBezTo>
                    <a:pt x="1641" y="2616"/>
                    <a:pt x="1641" y="2594"/>
                    <a:pt x="1641" y="2579"/>
                  </a:cubicBezTo>
                  <a:cubicBezTo>
                    <a:pt x="1641" y="2565"/>
                    <a:pt x="1649" y="2558"/>
                    <a:pt x="1641" y="2550"/>
                  </a:cubicBezTo>
                  <a:cubicBezTo>
                    <a:pt x="1649" y="2558"/>
                    <a:pt x="1641" y="2558"/>
                    <a:pt x="1634" y="2558"/>
                  </a:cubicBezTo>
                  <a:cubicBezTo>
                    <a:pt x="1612" y="2565"/>
                    <a:pt x="1612" y="2565"/>
                    <a:pt x="1612" y="2565"/>
                  </a:cubicBezTo>
                  <a:cubicBezTo>
                    <a:pt x="1605" y="2572"/>
                    <a:pt x="1590" y="2572"/>
                    <a:pt x="1546" y="2594"/>
                  </a:cubicBezTo>
                  <a:cubicBezTo>
                    <a:pt x="1531" y="2601"/>
                    <a:pt x="1517" y="2601"/>
                    <a:pt x="1502" y="2601"/>
                  </a:cubicBezTo>
                  <a:cubicBezTo>
                    <a:pt x="1480" y="2601"/>
                    <a:pt x="1465" y="2587"/>
                    <a:pt x="1465" y="2579"/>
                  </a:cubicBezTo>
                  <a:cubicBezTo>
                    <a:pt x="1451" y="2543"/>
                    <a:pt x="1480" y="2492"/>
                    <a:pt x="1509" y="2455"/>
                  </a:cubicBezTo>
                  <a:cubicBezTo>
                    <a:pt x="1568" y="2382"/>
                    <a:pt x="1634" y="2382"/>
                    <a:pt x="1707" y="2382"/>
                  </a:cubicBezTo>
                  <a:cubicBezTo>
                    <a:pt x="1722" y="2382"/>
                    <a:pt x="1736" y="2382"/>
                    <a:pt x="1744" y="2382"/>
                  </a:cubicBezTo>
                  <a:cubicBezTo>
                    <a:pt x="1758" y="2382"/>
                    <a:pt x="1758" y="2382"/>
                    <a:pt x="1758" y="2382"/>
                  </a:cubicBezTo>
                  <a:cubicBezTo>
                    <a:pt x="1773" y="2382"/>
                    <a:pt x="1773" y="2382"/>
                    <a:pt x="1795" y="2352"/>
                  </a:cubicBezTo>
                  <a:cubicBezTo>
                    <a:pt x="1803" y="2345"/>
                    <a:pt x="1803" y="2345"/>
                    <a:pt x="1803" y="2345"/>
                  </a:cubicBezTo>
                  <a:cubicBezTo>
                    <a:pt x="1817" y="2316"/>
                    <a:pt x="1832" y="2301"/>
                    <a:pt x="1854" y="2286"/>
                  </a:cubicBezTo>
                  <a:cubicBezTo>
                    <a:pt x="1876" y="2265"/>
                    <a:pt x="1898" y="2243"/>
                    <a:pt x="1912" y="2198"/>
                  </a:cubicBezTo>
                  <a:cubicBezTo>
                    <a:pt x="1927" y="2155"/>
                    <a:pt x="1912" y="2110"/>
                    <a:pt x="1905" y="2089"/>
                  </a:cubicBezTo>
                  <a:cubicBezTo>
                    <a:pt x="1898" y="2081"/>
                    <a:pt x="1898" y="2081"/>
                    <a:pt x="1898" y="2081"/>
                  </a:cubicBezTo>
                  <a:cubicBezTo>
                    <a:pt x="1898" y="2074"/>
                    <a:pt x="1898" y="2074"/>
                    <a:pt x="1898" y="2074"/>
                  </a:cubicBezTo>
                  <a:cubicBezTo>
                    <a:pt x="1905" y="2052"/>
                    <a:pt x="1927" y="2037"/>
                    <a:pt x="1942" y="2023"/>
                  </a:cubicBezTo>
                  <a:cubicBezTo>
                    <a:pt x="1964" y="2008"/>
                    <a:pt x="1978" y="1993"/>
                    <a:pt x="1993" y="1971"/>
                  </a:cubicBezTo>
                  <a:cubicBezTo>
                    <a:pt x="2015" y="1927"/>
                    <a:pt x="2037" y="1927"/>
                    <a:pt x="2066" y="1927"/>
                  </a:cubicBezTo>
                  <a:cubicBezTo>
                    <a:pt x="2088" y="1927"/>
                    <a:pt x="2110" y="1927"/>
                    <a:pt x="2147" y="1920"/>
                  </a:cubicBezTo>
                  <a:cubicBezTo>
                    <a:pt x="2162" y="1913"/>
                    <a:pt x="2176" y="1913"/>
                    <a:pt x="2191" y="1913"/>
                  </a:cubicBezTo>
                  <a:cubicBezTo>
                    <a:pt x="2235" y="1913"/>
                    <a:pt x="2264" y="1935"/>
                    <a:pt x="2286" y="1949"/>
                  </a:cubicBezTo>
                  <a:cubicBezTo>
                    <a:pt x="2301" y="1964"/>
                    <a:pt x="2315" y="1979"/>
                    <a:pt x="2337" y="1986"/>
                  </a:cubicBezTo>
                  <a:cubicBezTo>
                    <a:pt x="2345" y="1986"/>
                    <a:pt x="2352" y="1986"/>
                    <a:pt x="2367" y="1986"/>
                  </a:cubicBezTo>
                  <a:cubicBezTo>
                    <a:pt x="2396" y="1986"/>
                    <a:pt x="2418" y="1964"/>
                    <a:pt x="2462" y="1927"/>
                  </a:cubicBezTo>
                  <a:cubicBezTo>
                    <a:pt x="2469" y="1913"/>
                    <a:pt x="2491" y="1898"/>
                    <a:pt x="2506" y="1884"/>
                  </a:cubicBezTo>
                  <a:cubicBezTo>
                    <a:pt x="2565" y="1832"/>
                    <a:pt x="2645" y="1832"/>
                    <a:pt x="2718" y="1832"/>
                  </a:cubicBezTo>
                  <a:cubicBezTo>
                    <a:pt x="2748" y="1832"/>
                    <a:pt x="2770" y="1832"/>
                    <a:pt x="2799" y="1825"/>
                  </a:cubicBezTo>
                  <a:cubicBezTo>
                    <a:pt x="2872" y="1817"/>
                    <a:pt x="2880" y="1810"/>
                    <a:pt x="2887" y="1781"/>
                  </a:cubicBezTo>
                  <a:cubicBezTo>
                    <a:pt x="2902" y="1737"/>
                    <a:pt x="2946" y="1649"/>
                    <a:pt x="3004" y="1605"/>
                  </a:cubicBezTo>
                  <a:cubicBezTo>
                    <a:pt x="3063" y="1554"/>
                    <a:pt x="3063" y="1554"/>
                    <a:pt x="3063" y="1554"/>
                  </a:cubicBezTo>
                  <a:cubicBezTo>
                    <a:pt x="3122" y="1510"/>
                    <a:pt x="3202" y="1444"/>
                    <a:pt x="3231" y="1422"/>
                  </a:cubicBezTo>
                  <a:cubicBezTo>
                    <a:pt x="3253" y="1407"/>
                    <a:pt x="3253" y="1407"/>
                    <a:pt x="3253" y="1407"/>
                  </a:cubicBezTo>
                  <a:cubicBezTo>
                    <a:pt x="3290" y="1378"/>
                    <a:pt x="3319" y="1363"/>
                    <a:pt x="3319" y="1319"/>
                  </a:cubicBezTo>
                  <a:cubicBezTo>
                    <a:pt x="3319" y="1260"/>
                    <a:pt x="3363" y="1195"/>
                    <a:pt x="3407" y="1121"/>
                  </a:cubicBezTo>
                  <a:cubicBezTo>
                    <a:pt x="3429" y="1085"/>
                    <a:pt x="3429" y="1085"/>
                    <a:pt x="3429" y="1085"/>
                  </a:cubicBezTo>
                  <a:cubicBezTo>
                    <a:pt x="3466" y="1041"/>
                    <a:pt x="3480" y="1019"/>
                    <a:pt x="3495" y="953"/>
                  </a:cubicBezTo>
                  <a:cubicBezTo>
                    <a:pt x="3524" y="865"/>
                    <a:pt x="3561" y="806"/>
                    <a:pt x="3605" y="784"/>
                  </a:cubicBezTo>
                  <a:cubicBezTo>
                    <a:pt x="3612" y="784"/>
                    <a:pt x="3620" y="777"/>
                    <a:pt x="3627" y="777"/>
                  </a:cubicBezTo>
                  <a:cubicBezTo>
                    <a:pt x="3656" y="777"/>
                    <a:pt x="3678" y="806"/>
                    <a:pt x="3693" y="836"/>
                  </a:cubicBezTo>
                  <a:cubicBezTo>
                    <a:pt x="3708" y="858"/>
                    <a:pt x="3722" y="879"/>
                    <a:pt x="3737" y="887"/>
                  </a:cubicBezTo>
                  <a:cubicBezTo>
                    <a:pt x="3744" y="887"/>
                    <a:pt x="3766" y="894"/>
                    <a:pt x="3810" y="894"/>
                  </a:cubicBezTo>
                  <a:cubicBezTo>
                    <a:pt x="3854" y="894"/>
                    <a:pt x="3905" y="894"/>
                    <a:pt x="3949" y="887"/>
                  </a:cubicBezTo>
                  <a:cubicBezTo>
                    <a:pt x="3986" y="887"/>
                    <a:pt x="4015" y="887"/>
                    <a:pt x="4037" y="887"/>
                  </a:cubicBezTo>
                  <a:cubicBezTo>
                    <a:pt x="4103" y="887"/>
                    <a:pt x="4272" y="872"/>
                    <a:pt x="4353" y="865"/>
                  </a:cubicBezTo>
                  <a:cubicBezTo>
                    <a:pt x="4360" y="858"/>
                    <a:pt x="4374" y="858"/>
                    <a:pt x="4382" y="858"/>
                  </a:cubicBezTo>
                  <a:cubicBezTo>
                    <a:pt x="4411" y="858"/>
                    <a:pt x="4433" y="865"/>
                    <a:pt x="4462" y="872"/>
                  </a:cubicBezTo>
                  <a:cubicBezTo>
                    <a:pt x="4477" y="879"/>
                    <a:pt x="4477" y="879"/>
                    <a:pt x="4477" y="879"/>
                  </a:cubicBezTo>
                  <a:cubicBezTo>
                    <a:pt x="4462" y="901"/>
                    <a:pt x="4462" y="901"/>
                    <a:pt x="4462" y="901"/>
                  </a:cubicBezTo>
                  <a:cubicBezTo>
                    <a:pt x="4455" y="916"/>
                    <a:pt x="4440" y="931"/>
                    <a:pt x="4426" y="938"/>
                  </a:cubicBezTo>
                  <a:cubicBezTo>
                    <a:pt x="4396" y="960"/>
                    <a:pt x="4367" y="967"/>
                    <a:pt x="4323" y="967"/>
                  </a:cubicBezTo>
                  <a:cubicBezTo>
                    <a:pt x="4308" y="975"/>
                    <a:pt x="4286" y="975"/>
                    <a:pt x="4257" y="982"/>
                  </a:cubicBezTo>
                  <a:cubicBezTo>
                    <a:pt x="4221" y="989"/>
                    <a:pt x="4184" y="997"/>
                    <a:pt x="4147" y="997"/>
                  </a:cubicBezTo>
                  <a:cubicBezTo>
                    <a:pt x="4118" y="997"/>
                    <a:pt x="4089" y="989"/>
                    <a:pt x="4059" y="989"/>
                  </a:cubicBezTo>
                  <a:cubicBezTo>
                    <a:pt x="4037" y="989"/>
                    <a:pt x="4037" y="989"/>
                    <a:pt x="4037" y="989"/>
                  </a:cubicBezTo>
                  <a:cubicBezTo>
                    <a:pt x="4015" y="989"/>
                    <a:pt x="4001" y="982"/>
                    <a:pt x="3986" y="982"/>
                  </a:cubicBezTo>
                  <a:cubicBezTo>
                    <a:pt x="3964" y="982"/>
                    <a:pt x="3957" y="982"/>
                    <a:pt x="3942" y="982"/>
                  </a:cubicBezTo>
                  <a:cubicBezTo>
                    <a:pt x="3920" y="982"/>
                    <a:pt x="3905" y="982"/>
                    <a:pt x="3884" y="989"/>
                  </a:cubicBezTo>
                  <a:cubicBezTo>
                    <a:pt x="3832" y="1004"/>
                    <a:pt x="3810" y="1026"/>
                    <a:pt x="3759" y="1077"/>
                  </a:cubicBezTo>
                  <a:cubicBezTo>
                    <a:pt x="3737" y="1099"/>
                    <a:pt x="3737" y="1099"/>
                    <a:pt x="3737" y="1099"/>
                  </a:cubicBezTo>
                  <a:cubicBezTo>
                    <a:pt x="3708" y="1129"/>
                    <a:pt x="3686" y="1143"/>
                    <a:pt x="3664" y="1143"/>
                  </a:cubicBezTo>
                  <a:cubicBezTo>
                    <a:pt x="3656" y="1143"/>
                    <a:pt x="3642" y="1143"/>
                    <a:pt x="3627" y="1136"/>
                  </a:cubicBezTo>
                  <a:cubicBezTo>
                    <a:pt x="3620" y="1136"/>
                    <a:pt x="3605" y="1129"/>
                    <a:pt x="3590" y="1121"/>
                  </a:cubicBezTo>
                  <a:cubicBezTo>
                    <a:pt x="3576" y="1121"/>
                    <a:pt x="3568" y="1121"/>
                    <a:pt x="3554" y="1121"/>
                  </a:cubicBezTo>
                  <a:cubicBezTo>
                    <a:pt x="3532" y="1121"/>
                    <a:pt x="3524" y="1129"/>
                    <a:pt x="3510" y="1151"/>
                  </a:cubicBezTo>
                  <a:cubicBezTo>
                    <a:pt x="3503" y="1158"/>
                    <a:pt x="3488" y="1173"/>
                    <a:pt x="3480" y="1180"/>
                  </a:cubicBezTo>
                  <a:cubicBezTo>
                    <a:pt x="3451" y="1217"/>
                    <a:pt x="3444" y="1239"/>
                    <a:pt x="3444" y="1268"/>
                  </a:cubicBezTo>
                  <a:cubicBezTo>
                    <a:pt x="3436" y="1283"/>
                    <a:pt x="3436" y="1297"/>
                    <a:pt x="3429" y="1319"/>
                  </a:cubicBezTo>
                  <a:cubicBezTo>
                    <a:pt x="3422" y="1348"/>
                    <a:pt x="3400" y="1370"/>
                    <a:pt x="3385" y="1392"/>
                  </a:cubicBezTo>
                  <a:cubicBezTo>
                    <a:pt x="3371" y="1400"/>
                    <a:pt x="3363" y="1407"/>
                    <a:pt x="3356" y="1422"/>
                  </a:cubicBezTo>
                  <a:cubicBezTo>
                    <a:pt x="3356" y="1429"/>
                    <a:pt x="3356" y="1451"/>
                    <a:pt x="3348" y="1495"/>
                  </a:cubicBezTo>
                  <a:cubicBezTo>
                    <a:pt x="3341" y="1510"/>
                    <a:pt x="3341" y="1510"/>
                    <a:pt x="3363" y="1517"/>
                  </a:cubicBezTo>
                  <a:cubicBezTo>
                    <a:pt x="3378" y="1517"/>
                    <a:pt x="3393" y="1524"/>
                    <a:pt x="3407" y="1539"/>
                  </a:cubicBezTo>
                  <a:cubicBezTo>
                    <a:pt x="3415" y="1546"/>
                    <a:pt x="3436" y="1561"/>
                    <a:pt x="3488" y="1561"/>
                  </a:cubicBezTo>
                  <a:cubicBezTo>
                    <a:pt x="3495" y="1561"/>
                    <a:pt x="3503" y="1561"/>
                    <a:pt x="3510" y="1554"/>
                  </a:cubicBezTo>
                  <a:cubicBezTo>
                    <a:pt x="3495" y="1546"/>
                    <a:pt x="3473" y="1524"/>
                    <a:pt x="3444" y="1510"/>
                  </a:cubicBezTo>
                  <a:cubicBezTo>
                    <a:pt x="3436" y="1502"/>
                    <a:pt x="3422" y="1488"/>
                    <a:pt x="3422" y="1473"/>
                  </a:cubicBezTo>
                  <a:cubicBezTo>
                    <a:pt x="3422" y="1458"/>
                    <a:pt x="3436" y="1451"/>
                    <a:pt x="3444" y="1444"/>
                  </a:cubicBezTo>
                  <a:cubicBezTo>
                    <a:pt x="3458" y="1429"/>
                    <a:pt x="3473" y="1415"/>
                    <a:pt x="3488" y="1385"/>
                  </a:cubicBezTo>
                  <a:cubicBezTo>
                    <a:pt x="3510" y="1341"/>
                    <a:pt x="3532" y="1327"/>
                    <a:pt x="3554" y="1312"/>
                  </a:cubicBezTo>
                  <a:cubicBezTo>
                    <a:pt x="3576" y="1305"/>
                    <a:pt x="3598" y="1297"/>
                    <a:pt x="3627" y="1268"/>
                  </a:cubicBezTo>
                  <a:cubicBezTo>
                    <a:pt x="3708" y="1202"/>
                    <a:pt x="3766" y="1165"/>
                    <a:pt x="3862" y="1107"/>
                  </a:cubicBezTo>
                  <a:cubicBezTo>
                    <a:pt x="3884" y="1099"/>
                    <a:pt x="3891" y="1092"/>
                    <a:pt x="3905" y="1085"/>
                  </a:cubicBezTo>
                  <a:cubicBezTo>
                    <a:pt x="3920" y="1070"/>
                    <a:pt x="3927" y="1070"/>
                    <a:pt x="3935" y="1070"/>
                  </a:cubicBezTo>
                  <a:cubicBezTo>
                    <a:pt x="3949" y="1070"/>
                    <a:pt x="3949" y="1077"/>
                    <a:pt x="3957" y="1077"/>
                  </a:cubicBezTo>
                  <a:cubicBezTo>
                    <a:pt x="3957" y="1085"/>
                    <a:pt x="3957" y="1085"/>
                    <a:pt x="3971" y="1092"/>
                  </a:cubicBezTo>
                  <a:cubicBezTo>
                    <a:pt x="4008" y="1114"/>
                    <a:pt x="4030" y="1121"/>
                    <a:pt x="4089" y="1121"/>
                  </a:cubicBezTo>
                  <a:cubicBezTo>
                    <a:pt x="4103" y="1121"/>
                    <a:pt x="4118" y="1121"/>
                    <a:pt x="4125" y="1114"/>
                  </a:cubicBezTo>
                  <a:cubicBezTo>
                    <a:pt x="4133" y="1114"/>
                    <a:pt x="4140" y="1114"/>
                    <a:pt x="4147" y="1114"/>
                  </a:cubicBezTo>
                  <a:cubicBezTo>
                    <a:pt x="4162" y="1114"/>
                    <a:pt x="4177" y="1121"/>
                    <a:pt x="4198" y="1143"/>
                  </a:cubicBezTo>
                  <a:cubicBezTo>
                    <a:pt x="4228" y="1173"/>
                    <a:pt x="4235" y="1173"/>
                    <a:pt x="4243" y="1173"/>
                  </a:cubicBezTo>
                  <a:cubicBezTo>
                    <a:pt x="4243" y="1173"/>
                    <a:pt x="4250" y="1173"/>
                    <a:pt x="4257" y="1173"/>
                  </a:cubicBezTo>
                  <a:cubicBezTo>
                    <a:pt x="4265" y="1173"/>
                    <a:pt x="4279" y="1173"/>
                    <a:pt x="4286" y="1165"/>
                  </a:cubicBezTo>
                  <a:cubicBezTo>
                    <a:pt x="4323" y="1165"/>
                    <a:pt x="4323" y="1158"/>
                    <a:pt x="4338" y="1114"/>
                  </a:cubicBezTo>
                  <a:cubicBezTo>
                    <a:pt x="4338" y="1092"/>
                    <a:pt x="4345" y="1070"/>
                    <a:pt x="4353" y="1041"/>
                  </a:cubicBezTo>
                  <a:cubicBezTo>
                    <a:pt x="4360" y="1034"/>
                    <a:pt x="4360" y="1034"/>
                    <a:pt x="4360" y="1034"/>
                  </a:cubicBezTo>
                  <a:cubicBezTo>
                    <a:pt x="4374" y="975"/>
                    <a:pt x="4382" y="967"/>
                    <a:pt x="4396" y="967"/>
                  </a:cubicBezTo>
                  <a:cubicBezTo>
                    <a:pt x="4404" y="967"/>
                    <a:pt x="4411" y="967"/>
                    <a:pt x="4426" y="953"/>
                  </a:cubicBezTo>
                  <a:cubicBezTo>
                    <a:pt x="4470" y="924"/>
                    <a:pt x="4484" y="916"/>
                    <a:pt x="4499" y="887"/>
                  </a:cubicBezTo>
                  <a:cubicBezTo>
                    <a:pt x="4506" y="879"/>
                    <a:pt x="4506" y="879"/>
                    <a:pt x="4506" y="879"/>
                  </a:cubicBezTo>
                  <a:cubicBezTo>
                    <a:pt x="4514" y="879"/>
                    <a:pt x="4514" y="879"/>
                    <a:pt x="4514" y="879"/>
                  </a:cubicBezTo>
                  <a:cubicBezTo>
                    <a:pt x="4550" y="879"/>
                    <a:pt x="4572" y="894"/>
                    <a:pt x="4587" y="909"/>
                  </a:cubicBezTo>
                  <a:cubicBezTo>
                    <a:pt x="4594" y="924"/>
                    <a:pt x="4602" y="938"/>
                    <a:pt x="4594" y="960"/>
                  </a:cubicBezTo>
                  <a:cubicBezTo>
                    <a:pt x="4587" y="997"/>
                    <a:pt x="4624" y="1011"/>
                    <a:pt x="4675" y="1026"/>
                  </a:cubicBezTo>
                  <a:cubicBezTo>
                    <a:pt x="4704" y="1034"/>
                    <a:pt x="4734" y="1048"/>
                    <a:pt x="4741" y="1063"/>
                  </a:cubicBezTo>
                  <a:cubicBezTo>
                    <a:pt x="4748" y="1070"/>
                    <a:pt x="4748" y="1070"/>
                    <a:pt x="4748" y="1070"/>
                  </a:cubicBezTo>
                  <a:cubicBezTo>
                    <a:pt x="4748" y="1085"/>
                    <a:pt x="4748" y="1085"/>
                    <a:pt x="4748" y="1085"/>
                  </a:cubicBezTo>
                  <a:cubicBezTo>
                    <a:pt x="4719" y="1165"/>
                    <a:pt x="4719" y="1217"/>
                    <a:pt x="4726" y="1224"/>
                  </a:cubicBezTo>
                  <a:cubicBezTo>
                    <a:pt x="4763" y="1268"/>
                    <a:pt x="4799" y="1356"/>
                    <a:pt x="4814" y="1378"/>
                  </a:cubicBezTo>
                  <a:cubicBezTo>
                    <a:pt x="4829" y="1415"/>
                    <a:pt x="4880" y="1451"/>
                    <a:pt x="4961" y="1473"/>
                  </a:cubicBezTo>
                  <a:cubicBezTo>
                    <a:pt x="4983" y="1480"/>
                    <a:pt x="5012" y="1488"/>
                    <a:pt x="5056" y="1488"/>
                  </a:cubicBezTo>
                  <a:cubicBezTo>
                    <a:pt x="5056" y="1495"/>
                    <a:pt x="5056" y="1495"/>
                    <a:pt x="5056" y="1495"/>
                  </a:cubicBezTo>
                  <a:cubicBezTo>
                    <a:pt x="5107" y="1495"/>
                    <a:pt x="5158" y="1502"/>
                    <a:pt x="5180" y="1554"/>
                  </a:cubicBezTo>
                  <a:cubicBezTo>
                    <a:pt x="5188" y="1561"/>
                    <a:pt x="5195" y="1576"/>
                    <a:pt x="5195" y="1583"/>
                  </a:cubicBezTo>
                  <a:cubicBezTo>
                    <a:pt x="5217" y="1620"/>
                    <a:pt x="5246" y="1686"/>
                    <a:pt x="5261" y="1693"/>
                  </a:cubicBezTo>
                  <a:cubicBezTo>
                    <a:pt x="5268" y="1693"/>
                    <a:pt x="5268" y="1693"/>
                    <a:pt x="5276" y="1693"/>
                  </a:cubicBezTo>
                  <a:cubicBezTo>
                    <a:pt x="5290" y="1693"/>
                    <a:pt x="5298" y="1693"/>
                    <a:pt x="5305" y="1693"/>
                  </a:cubicBezTo>
                  <a:cubicBezTo>
                    <a:pt x="5320" y="1693"/>
                    <a:pt x="5327" y="1686"/>
                    <a:pt x="5334" y="1686"/>
                  </a:cubicBezTo>
                  <a:cubicBezTo>
                    <a:pt x="5378" y="1686"/>
                    <a:pt x="5386" y="1715"/>
                    <a:pt x="5386" y="1729"/>
                  </a:cubicBezTo>
                  <a:cubicBezTo>
                    <a:pt x="5386" y="1774"/>
                    <a:pt x="5400" y="1825"/>
                    <a:pt x="5488" y="1913"/>
                  </a:cubicBezTo>
                  <a:cubicBezTo>
                    <a:pt x="5539" y="1964"/>
                    <a:pt x="5576" y="1979"/>
                    <a:pt x="5591" y="1979"/>
                  </a:cubicBezTo>
                  <a:cubicBezTo>
                    <a:pt x="5591" y="1979"/>
                    <a:pt x="5591" y="1979"/>
                    <a:pt x="5584" y="1971"/>
                  </a:cubicBezTo>
                  <a:cubicBezTo>
                    <a:pt x="5576" y="1957"/>
                    <a:pt x="5576" y="1957"/>
                    <a:pt x="5576" y="1957"/>
                  </a:cubicBezTo>
                  <a:cubicBezTo>
                    <a:pt x="5561" y="1920"/>
                    <a:pt x="5539" y="1884"/>
                    <a:pt x="5554" y="1861"/>
                  </a:cubicBezTo>
                  <a:cubicBezTo>
                    <a:pt x="5561" y="1854"/>
                    <a:pt x="5569" y="1847"/>
                    <a:pt x="5591" y="1847"/>
                  </a:cubicBezTo>
                  <a:cubicBezTo>
                    <a:pt x="5642" y="1847"/>
                    <a:pt x="5745" y="1832"/>
                    <a:pt x="5803" y="1781"/>
                  </a:cubicBezTo>
                  <a:cubicBezTo>
                    <a:pt x="5847" y="1744"/>
                    <a:pt x="5884" y="1729"/>
                    <a:pt x="5920" y="1729"/>
                  </a:cubicBezTo>
                  <a:cubicBezTo>
                    <a:pt x="5943" y="1729"/>
                    <a:pt x="5972" y="1737"/>
                    <a:pt x="6001" y="1759"/>
                  </a:cubicBezTo>
                  <a:cubicBezTo>
                    <a:pt x="6038" y="1781"/>
                    <a:pt x="6052" y="1788"/>
                    <a:pt x="6067" y="1788"/>
                  </a:cubicBezTo>
                  <a:lnTo>
                    <a:pt x="6074" y="1788"/>
                  </a:lnTo>
                  <a:cubicBezTo>
                    <a:pt x="6082" y="1744"/>
                    <a:pt x="6104" y="1656"/>
                    <a:pt x="6140" y="1649"/>
                  </a:cubicBezTo>
                  <a:cubicBezTo>
                    <a:pt x="6140" y="1642"/>
                    <a:pt x="6140" y="1642"/>
                    <a:pt x="6140" y="1642"/>
                  </a:cubicBezTo>
                  <a:cubicBezTo>
                    <a:pt x="6148" y="1642"/>
                    <a:pt x="6148" y="1642"/>
                    <a:pt x="6148" y="1642"/>
                  </a:cubicBezTo>
                  <a:cubicBezTo>
                    <a:pt x="6177" y="1642"/>
                    <a:pt x="6192" y="1678"/>
                    <a:pt x="6214" y="1729"/>
                  </a:cubicBezTo>
                  <a:cubicBezTo>
                    <a:pt x="6236" y="1759"/>
                    <a:pt x="6250" y="1803"/>
                    <a:pt x="6279" y="1847"/>
                  </a:cubicBezTo>
                  <a:cubicBezTo>
                    <a:pt x="6331" y="1920"/>
                    <a:pt x="6338" y="1920"/>
                    <a:pt x="6397" y="1927"/>
                  </a:cubicBezTo>
                  <a:cubicBezTo>
                    <a:pt x="6411" y="1935"/>
                    <a:pt x="6426" y="1935"/>
                    <a:pt x="6455" y="1942"/>
                  </a:cubicBezTo>
                  <a:cubicBezTo>
                    <a:pt x="6543" y="1957"/>
                    <a:pt x="6587" y="1993"/>
                    <a:pt x="6631" y="2023"/>
                  </a:cubicBezTo>
                  <a:cubicBezTo>
                    <a:pt x="6646" y="2037"/>
                    <a:pt x="6660" y="2045"/>
                    <a:pt x="6675" y="2052"/>
                  </a:cubicBezTo>
                  <a:cubicBezTo>
                    <a:pt x="6712" y="2081"/>
                    <a:pt x="6756" y="2125"/>
                    <a:pt x="6793" y="2162"/>
                  </a:cubicBezTo>
                  <a:cubicBezTo>
                    <a:pt x="6815" y="2191"/>
                    <a:pt x="6836" y="2213"/>
                    <a:pt x="6858" y="2228"/>
                  </a:cubicBezTo>
                  <a:cubicBezTo>
                    <a:pt x="6902" y="2257"/>
                    <a:pt x="7034" y="2404"/>
                    <a:pt x="7042" y="2411"/>
                  </a:cubicBezTo>
                  <a:lnTo>
                    <a:pt x="7042" y="2411"/>
                  </a:lnTo>
                  <a:cubicBezTo>
                    <a:pt x="7056" y="2638"/>
                    <a:pt x="7056" y="2638"/>
                    <a:pt x="7056" y="2638"/>
                  </a:cubicBezTo>
                  <a:cubicBezTo>
                    <a:pt x="7042" y="2638"/>
                    <a:pt x="7042" y="2638"/>
                    <a:pt x="7042" y="2638"/>
                  </a:cubicBezTo>
                  <a:cubicBezTo>
                    <a:pt x="7020" y="2638"/>
                    <a:pt x="6998" y="2638"/>
                    <a:pt x="6976" y="2638"/>
                  </a:cubicBezTo>
                  <a:cubicBezTo>
                    <a:pt x="6946" y="2638"/>
                    <a:pt x="6910" y="2638"/>
                    <a:pt x="6888" y="2638"/>
                  </a:cubicBezTo>
                  <a:cubicBezTo>
                    <a:pt x="6844" y="2638"/>
                    <a:pt x="6815" y="2638"/>
                    <a:pt x="6785" y="2638"/>
                  </a:cubicBezTo>
                  <a:lnTo>
                    <a:pt x="6785" y="2638"/>
                  </a:lnTo>
                  <a:cubicBezTo>
                    <a:pt x="6756" y="2638"/>
                    <a:pt x="6727" y="2638"/>
                    <a:pt x="6697" y="2646"/>
                  </a:cubicBezTo>
                  <a:cubicBezTo>
                    <a:pt x="6668" y="2646"/>
                    <a:pt x="6660" y="2660"/>
                    <a:pt x="6653" y="2682"/>
                  </a:cubicBezTo>
                  <a:cubicBezTo>
                    <a:pt x="6646" y="2689"/>
                    <a:pt x="6631" y="2711"/>
                    <a:pt x="6617" y="2726"/>
                  </a:cubicBezTo>
                  <a:cubicBezTo>
                    <a:pt x="6580" y="2763"/>
                    <a:pt x="6565" y="2763"/>
                    <a:pt x="6521" y="2763"/>
                  </a:cubicBezTo>
                  <a:cubicBezTo>
                    <a:pt x="6485" y="2763"/>
                    <a:pt x="6485" y="2763"/>
                    <a:pt x="6485" y="2763"/>
                  </a:cubicBezTo>
                  <a:cubicBezTo>
                    <a:pt x="6434" y="2763"/>
                    <a:pt x="6426" y="2763"/>
                    <a:pt x="6411" y="2785"/>
                  </a:cubicBezTo>
                  <a:cubicBezTo>
                    <a:pt x="6404" y="2792"/>
                    <a:pt x="6404" y="2792"/>
                    <a:pt x="6404" y="2792"/>
                  </a:cubicBezTo>
                  <a:cubicBezTo>
                    <a:pt x="6397" y="2799"/>
                    <a:pt x="6404" y="2836"/>
                    <a:pt x="6441" y="2865"/>
                  </a:cubicBezTo>
                  <a:cubicBezTo>
                    <a:pt x="6470" y="2887"/>
                    <a:pt x="6492" y="2902"/>
                    <a:pt x="6521" y="2909"/>
                  </a:cubicBezTo>
                  <a:cubicBezTo>
                    <a:pt x="6543" y="2924"/>
                    <a:pt x="6573" y="2939"/>
                    <a:pt x="6595" y="2960"/>
                  </a:cubicBezTo>
                  <a:cubicBezTo>
                    <a:pt x="6624" y="2983"/>
                    <a:pt x="6675" y="2997"/>
                    <a:pt x="6727" y="3012"/>
                  </a:cubicBezTo>
                  <a:cubicBezTo>
                    <a:pt x="6741" y="3019"/>
                    <a:pt x="6756" y="3019"/>
                    <a:pt x="6778" y="3027"/>
                  </a:cubicBezTo>
                  <a:cubicBezTo>
                    <a:pt x="6822" y="3041"/>
                    <a:pt x="6866" y="3048"/>
                    <a:pt x="6902" y="3048"/>
                  </a:cubicBezTo>
                  <a:cubicBezTo>
                    <a:pt x="6917" y="3048"/>
                    <a:pt x="6939" y="3048"/>
                    <a:pt x="6954" y="3041"/>
                  </a:cubicBezTo>
                  <a:cubicBezTo>
                    <a:pt x="6998" y="3034"/>
                    <a:pt x="7005" y="3027"/>
                    <a:pt x="7027" y="2997"/>
                  </a:cubicBezTo>
                  <a:cubicBezTo>
                    <a:pt x="7034" y="2990"/>
                    <a:pt x="7034" y="2990"/>
                    <a:pt x="7034" y="2990"/>
                  </a:cubicBezTo>
                  <a:cubicBezTo>
                    <a:pt x="7049" y="2960"/>
                    <a:pt x="7071" y="2953"/>
                    <a:pt x="7100" y="2953"/>
                  </a:cubicBezTo>
                  <a:cubicBezTo>
                    <a:pt x="7115" y="2953"/>
                    <a:pt x="7122" y="2953"/>
                    <a:pt x="7129" y="2953"/>
                  </a:cubicBezTo>
                  <a:cubicBezTo>
                    <a:pt x="7144" y="2953"/>
                    <a:pt x="7144" y="2953"/>
                    <a:pt x="7144" y="2953"/>
                  </a:cubicBezTo>
                  <a:cubicBezTo>
                    <a:pt x="7144" y="2960"/>
                    <a:pt x="7144" y="2960"/>
                    <a:pt x="7144" y="2960"/>
                  </a:cubicBezTo>
                  <a:cubicBezTo>
                    <a:pt x="7159" y="2983"/>
                    <a:pt x="7181" y="3019"/>
                    <a:pt x="7181" y="3063"/>
                  </a:cubicBezTo>
                  <a:cubicBezTo>
                    <a:pt x="7188" y="3144"/>
                    <a:pt x="7232" y="3239"/>
                    <a:pt x="7232" y="3239"/>
                  </a:cubicBezTo>
                  <a:cubicBezTo>
                    <a:pt x="7239" y="3254"/>
                    <a:pt x="7247" y="3268"/>
                    <a:pt x="7254" y="3290"/>
                  </a:cubicBezTo>
                  <a:cubicBezTo>
                    <a:pt x="7276" y="3364"/>
                    <a:pt x="7320" y="3481"/>
                    <a:pt x="7305" y="3554"/>
                  </a:cubicBezTo>
                  <a:cubicBezTo>
                    <a:pt x="7284" y="3620"/>
                    <a:pt x="7320" y="3701"/>
                    <a:pt x="7357" y="3767"/>
                  </a:cubicBezTo>
                  <a:cubicBezTo>
                    <a:pt x="7364" y="3781"/>
                    <a:pt x="7371" y="3803"/>
                    <a:pt x="7379" y="3818"/>
                  </a:cubicBezTo>
                  <a:cubicBezTo>
                    <a:pt x="7401" y="3855"/>
                    <a:pt x="7415" y="3906"/>
                    <a:pt x="7430" y="3950"/>
                  </a:cubicBezTo>
                  <a:cubicBezTo>
                    <a:pt x="7445" y="4001"/>
                    <a:pt x="7459" y="4052"/>
                    <a:pt x="7474" y="4067"/>
                  </a:cubicBezTo>
                  <a:cubicBezTo>
                    <a:pt x="7496" y="4104"/>
                    <a:pt x="7562" y="4331"/>
                    <a:pt x="7562" y="4382"/>
                  </a:cubicBezTo>
                  <a:cubicBezTo>
                    <a:pt x="7562" y="4397"/>
                    <a:pt x="7562" y="4397"/>
                    <a:pt x="7562" y="4397"/>
                  </a:cubicBezTo>
                  <a:cubicBezTo>
                    <a:pt x="7547" y="4397"/>
                    <a:pt x="7547" y="4397"/>
                    <a:pt x="7547" y="4397"/>
                  </a:cubicBezTo>
                  <a:cubicBezTo>
                    <a:pt x="7503" y="4397"/>
                    <a:pt x="7496" y="4404"/>
                    <a:pt x="7481" y="4426"/>
                  </a:cubicBezTo>
                  <a:cubicBezTo>
                    <a:pt x="7474" y="4448"/>
                    <a:pt x="7459" y="4470"/>
                    <a:pt x="7430" y="4492"/>
                  </a:cubicBezTo>
                  <a:cubicBezTo>
                    <a:pt x="7349" y="4551"/>
                    <a:pt x="7349" y="4551"/>
                    <a:pt x="7305" y="4609"/>
                  </a:cubicBezTo>
                  <a:cubicBezTo>
                    <a:pt x="7291" y="4624"/>
                    <a:pt x="7284" y="4639"/>
                    <a:pt x="7276" y="4646"/>
                  </a:cubicBezTo>
                  <a:cubicBezTo>
                    <a:pt x="7261" y="4661"/>
                    <a:pt x="7254" y="4675"/>
                    <a:pt x="7232" y="4675"/>
                  </a:cubicBezTo>
                  <a:lnTo>
                    <a:pt x="7232" y="4675"/>
                  </a:lnTo>
                  <a:cubicBezTo>
                    <a:pt x="7225" y="4675"/>
                    <a:pt x="7210" y="4675"/>
                    <a:pt x="7196" y="4668"/>
                  </a:cubicBezTo>
                  <a:cubicBezTo>
                    <a:pt x="7159" y="4661"/>
                    <a:pt x="7137" y="4653"/>
                    <a:pt x="7100" y="4653"/>
                  </a:cubicBezTo>
                  <a:cubicBezTo>
                    <a:pt x="7086" y="4653"/>
                    <a:pt x="7056" y="4653"/>
                    <a:pt x="7027" y="4653"/>
                  </a:cubicBezTo>
                  <a:cubicBezTo>
                    <a:pt x="6990" y="4646"/>
                    <a:pt x="6968" y="4639"/>
                    <a:pt x="6961" y="4617"/>
                  </a:cubicBezTo>
                  <a:cubicBezTo>
                    <a:pt x="6946" y="4587"/>
                    <a:pt x="6961" y="4558"/>
                    <a:pt x="6983" y="4529"/>
                  </a:cubicBezTo>
                  <a:cubicBezTo>
                    <a:pt x="7005" y="4485"/>
                    <a:pt x="7071" y="4397"/>
                    <a:pt x="7166" y="4331"/>
                  </a:cubicBezTo>
                  <a:cubicBezTo>
                    <a:pt x="7210" y="4302"/>
                    <a:pt x="7203" y="4265"/>
                    <a:pt x="7188" y="4221"/>
                  </a:cubicBezTo>
                  <a:cubicBezTo>
                    <a:pt x="7188" y="4199"/>
                    <a:pt x="7181" y="4177"/>
                    <a:pt x="7181" y="4155"/>
                  </a:cubicBezTo>
                  <a:cubicBezTo>
                    <a:pt x="7188" y="4126"/>
                    <a:pt x="7181" y="4104"/>
                    <a:pt x="7174" y="4096"/>
                  </a:cubicBezTo>
                  <a:cubicBezTo>
                    <a:pt x="7166" y="4082"/>
                    <a:pt x="7166" y="4082"/>
                    <a:pt x="7166" y="4082"/>
                  </a:cubicBezTo>
                  <a:cubicBezTo>
                    <a:pt x="7166" y="4096"/>
                    <a:pt x="7166" y="4096"/>
                    <a:pt x="7166" y="4096"/>
                  </a:cubicBezTo>
                  <a:cubicBezTo>
                    <a:pt x="7151" y="4104"/>
                    <a:pt x="7129" y="4104"/>
                    <a:pt x="7100" y="4104"/>
                  </a:cubicBezTo>
                  <a:cubicBezTo>
                    <a:pt x="7071" y="4104"/>
                    <a:pt x="7034" y="4104"/>
                    <a:pt x="7012" y="4089"/>
                  </a:cubicBezTo>
                  <a:cubicBezTo>
                    <a:pt x="6998" y="4082"/>
                    <a:pt x="6990" y="4074"/>
                    <a:pt x="6983" y="4074"/>
                  </a:cubicBezTo>
                  <a:cubicBezTo>
                    <a:pt x="6976" y="4074"/>
                    <a:pt x="6968" y="4082"/>
                    <a:pt x="6961" y="4089"/>
                  </a:cubicBezTo>
                  <a:cubicBezTo>
                    <a:pt x="6946" y="4104"/>
                    <a:pt x="6946" y="4104"/>
                    <a:pt x="6946" y="4104"/>
                  </a:cubicBezTo>
                  <a:cubicBezTo>
                    <a:pt x="6902" y="4140"/>
                    <a:pt x="6895" y="4140"/>
                    <a:pt x="6844" y="4155"/>
                  </a:cubicBezTo>
                  <a:cubicBezTo>
                    <a:pt x="6836" y="4162"/>
                    <a:pt x="6829" y="4162"/>
                    <a:pt x="6822" y="4162"/>
                  </a:cubicBezTo>
                  <a:cubicBezTo>
                    <a:pt x="6793" y="4162"/>
                    <a:pt x="6778" y="4140"/>
                    <a:pt x="6770" y="4126"/>
                  </a:cubicBezTo>
                  <a:cubicBezTo>
                    <a:pt x="6763" y="4118"/>
                    <a:pt x="6756" y="4111"/>
                    <a:pt x="6748" y="4104"/>
                  </a:cubicBezTo>
                  <a:cubicBezTo>
                    <a:pt x="6741" y="4096"/>
                    <a:pt x="6734" y="4096"/>
                    <a:pt x="6734" y="4096"/>
                  </a:cubicBezTo>
                  <a:cubicBezTo>
                    <a:pt x="6727" y="4096"/>
                    <a:pt x="6712" y="4111"/>
                    <a:pt x="6697" y="4118"/>
                  </a:cubicBezTo>
                  <a:cubicBezTo>
                    <a:pt x="6683" y="4126"/>
                    <a:pt x="6668" y="4140"/>
                    <a:pt x="6653" y="4148"/>
                  </a:cubicBezTo>
                  <a:cubicBezTo>
                    <a:pt x="6639" y="4155"/>
                    <a:pt x="6624" y="4155"/>
                    <a:pt x="6609" y="4155"/>
                  </a:cubicBezTo>
                  <a:cubicBezTo>
                    <a:pt x="6573" y="4155"/>
                    <a:pt x="6551" y="4126"/>
                    <a:pt x="6536" y="4096"/>
                  </a:cubicBezTo>
                  <a:cubicBezTo>
                    <a:pt x="6529" y="4082"/>
                    <a:pt x="6521" y="4067"/>
                    <a:pt x="6514" y="4045"/>
                  </a:cubicBezTo>
                  <a:cubicBezTo>
                    <a:pt x="6507" y="4016"/>
                    <a:pt x="6492" y="3986"/>
                    <a:pt x="6477" y="3965"/>
                  </a:cubicBezTo>
                  <a:cubicBezTo>
                    <a:pt x="6470" y="3950"/>
                    <a:pt x="6463" y="3935"/>
                    <a:pt x="6455" y="3920"/>
                  </a:cubicBezTo>
                  <a:cubicBezTo>
                    <a:pt x="6448" y="3891"/>
                    <a:pt x="6441" y="3884"/>
                    <a:pt x="6419" y="3877"/>
                  </a:cubicBezTo>
                  <a:cubicBezTo>
                    <a:pt x="6367" y="3869"/>
                    <a:pt x="6353" y="3847"/>
                    <a:pt x="6324" y="3803"/>
                  </a:cubicBezTo>
                  <a:cubicBezTo>
                    <a:pt x="6316" y="3796"/>
                    <a:pt x="6316" y="3796"/>
                    <a:pt x="6316" y="3796"/>
                  </a:cubicBezTo>
                  <a:cubicBezTo>
                    <a:pt x="6287" y="3752"/>
                    <a:pt x="6272" y="3745"/>
                    <a:pt x="6265" y="3745"/>
                  </a:cubicBezTo>
                  <a:cubicBezTo>
                    <a:pt x="6265" y="3745"/>
                    <a:pt x="6258" y="3752"/>
                    <a:pt x="6250" y="3767"/>
                  </a:cubicBezTo>
                  <a:cubicBezTo>
                    <a:pt x="6228" y="3818"/>
                    <a:pt x="6236" y="3840"/>
                    <a:pt x="6265" y="3869"/>
                  </a:cubicBezTo>
                  <a:cubicBezTo>
                    <a:pt x="6272" y="3877"/>
                    <a:pt x="6279" y="3884"/>
                    <a:pt x="6294" y="3891"/>
                  </a:cubicBezTo>
                  <a:cubicBezTo>
                    <a:pt x="6309" y="3906"/>
                    <a:pt x="6324" y="3913"/>
                    <a:pt x="6324" y="3928"/>
                  </a:cubicBezTo>
                  <a:cubicBezTo>
                    <a:pt x="6324" y="3943"/>
                    <a:pt x="6316" y="3957"/>
                    <a:pt x="6309" y="3965"/>
                  </a:cubicBezTo>
                  <a:cubicBezTo>
                    <a:pt x="6272" y="4001"/>
                    <a:pt x="6236" y="4001"/>
                    <a:pt x="6192" y="4008"/>
                  </a:cubicBezTo>
                  <a:cubicBezTo>
                    <a:pt x="6148" y="4016"/>
                    <a:pt x="6148" y="4016"/>
                    <a:pt x="6148" y="4016"/>
                  </a:cubicBezTo>
                  <a:cubicBezTo>
                    <a:pt x="6104" y="4023"/>
                    <a:pt x="6104" y="4023"/>
                    <a:pt x="6045" y="4089"/>
                  </a:cubicBezTo>
                  <a:cubicBezTo>
                    <a:pt x="6016" y="4126"/>
                    <a:pt x="6001" y="4148"/>
                    <a:pt x="5994" y="4162"/>
                  </a:cubicBezTo>
                  <a:cubicBezTo>
                    <a:pt x="5972" y="4192"/>
                    <a:pt x="5965" y="4206"/>
                    <a:pt x="5935" y="4214"/>
                  </a:cubicBezTo>
                  <a:cubicBezTo>
                    <a:pt x="5906" y="4228"/>
                    <a:pt x="5898" y="4236"/>
                    <a:pt x="5877" y="4250"/>
                  </a:cubicBezTo>
                  <a:cubicBezTo>
                    <a:pt x="5869" y="4265"/>
                    <a:pt x="5862" y="4272"/>
                    <a:pt x="5847" y="4279"/>
                  </a:cubicBezTo>
                  <a:cubicBezTo>
                    <a:pt x="5811" y="4309"/>
                    <a:pt x="5818" y="4367"/>
                    <a:pt x="5825" y="4419"/>
                  </a:cubicBezTo>
                  <a:cubicBezTo>
                    <a:pt x="5833" y="4463"/>
                    <a:pt x="5811" y="4507"/>
                    <a:pt x="5789" y="4551"/>
                  </a:cubicBezTo>
                  <a:cubicBezTo>
                    <a:pt x="5781" y="4565"/>
                    <a:pt x="5774" y="4580"/>
                    <a:pt x="5767" y="4602"/>
                  </a:cubicBezTo>
                  <a:cubicBezTo>
                    <a:pt x="5752" y="4631"/>
                    <a:pt x="5745" y="4646"/>
                    <a:pt x="5715" y="4646"/>
                  </a:cubicBezTo>
                  <a:cubicBezTo>
                    <a:pt x="5708" y="4646"/>
                    <a:pt x="5701" y="4646"/>
                    <a:pt x="5693" y="4639"/>
                  </a:cubicBezTo>
                  <a:cubicBezTo>
                    <a:pt x="5686" y="4639"/>
                    <a:pt x="5679" y="4639"/>
                    <a:pt x="5664" y="4631"/>
                  </a:cubicBezTo>
                  <a:lnTo>
                    <a:pt x="5657" y="4631"/>
                  </a:lnTo>
                  <a:cubicBezTo>
                    <a:pt x="5649" y="4631"/>
                    <a:pt x="5649" y="4631"/>
                    <a:pt x="5642" y="4661"/>
                  </a:cubicBezTo>
                  <a:cubicBezTo>
                    <a:pt x="5642" y="4675"/>
                    <a:pt x="5635" y="4697"/>
                    <a:pt x="5620" y="4727"/>
                  </a:cubicBezTo>
                  <a:cubicBezTo>
                    <a:pt x="5613" y="4748"/>
                    <a:pt x="5605" y="4763"/>
                    <a:pt x="5598" y="4770"/>
                  </a:cubicBezTo>
                  <a:cubicBezTo>
                    <a:pt x="5591" y="4800"/>
                    <a:pt x="5584" y="4807"/>
                    <a:pt x="5554" y="4815"/>
                  </a:cubicBezTo>
                  <a:cubicBezTo>
                    <a:pt x="5547" y="4815"/>
                    <a:pt x="5547" y="4815"/>
                    <a:pt x="5539" y="4815"/>
                  </a:cubicBezTo>
                  <a:cubicBezTo>
                    <a:pt x="5510" y="4815"/>
                    <a:pt x="5495" y="4778"/>
                    <a:pt x="5481" y="4748"/>
                  </a:cubicBezTo>
                  <a:cubicBezTo>
                    <a:pt x="5474" y="4734"/>
                    <a:pt x="5459" y="4719"/>
                    <a:pt x="5452" y="4705"/>
                  </a:cubicBezTo>
                  <a:cubicBezTo>
                    <a:pt x="5444" y="4690"/>
                    <a:pt x="5437" y="4690"/>
                    <a:pt x="5429" y="4690"/>
                  </a:cubicBezTo>
                  <a:cubicBezTo>
                    <a:pt x="5422" y="4690"/>
                    <a:pt x="5400" y="4705"/>
                    <a:pt x="5386" y="4712"/>
                  </a:cubicBezTo>
                  <a:cubicBezTo>
                    <a:pt x="5371" y="4719"/>
                    <a:pt x="5356" y="4727"/>
                    <a:pt x="5342" y="4734"/>
                  </a:cubicBezTo>
                  <a:cubicBezTo>
                    <a:pt x="5290" y="4756"/>
                    <a:pt x="5283" y="4770"/>
                    <a:pt x="5276" y="4836"/>
                  </a:cubicBezTo>
                  <a:cubicBezTo>
                    <a:pt x="5268" y="4888"/>
                    <a:pt x="5254" y="4910"/>
                    <a:pt x="5210" y="4910"/>
                  </a:cubicBezTo>
                  <a:cubicBezTo>
                    <a:pt x="5188" y="4902"/>
                    <a:pt x="5188" y="4902"/>
                    <a:pt x="5188" y="4902"/>
                  </a:cubicBezTo>
                  <a:cubicBezTo>
                    <a:pt x="5158" y="4902"/>
                    <a:pt x="5144" y="4873"/>
                    <a:pt x="5129" y="4851"/>
                  </a:cubicBezTo>
                  <a:cubicBezTo>
                    <a:pt x="5122" y="4836"/>
                    <a:pt x="5114" y="4815"/>
                    <a:pt x="5107" y="4807"/>
                  </a:cubicBezTo>
                  <a:cubicBezTo>
                    <a:pt x="5100" y="4807"/>
                    <a:pt x="5100" y="4807"/>
                    <a:pt x="5093" y="4807"/>
                  </a:cubicBezTo>
                  <a:cubicBezTo>
                    <a:pt x="5078" y="4807"/>
                    <a:pt x="5041" y="4836"/>
                    <a:pt x="5019" y="4880"/>
                  </a:cubicBezTo>
                  <a:cubicBezTo>
                    <a:pt x="5012" y="4895"/>
                    <a:pt x="5005" y="4902"/>
                    <a:pt x="4997" y="4917"/>
                  </a:cubicBezTo>
                  <a:cubicBezTo>
                    <a:pt x="4990" y="4939"/>
                    <a:pt x="4983" y="4961"/>
                    <a:pt x="4946" y="4990"/>
                  </a:cubicBezTo>
                  <a:cubicBezTo>
                    <a:pt x="4924" y="4998"/>
                    <a:pt x="4909" y="5005"/>
                    <a:pt x="4902" y="5012"/>
                  </a:cubicBezTo>
                  <a:cubicBezTo>
                    <a:pt x="4880" y="5020"/>
                    <a:pt x="4873" y="5027"/>
                    <a:pt x="4843" y="5064"/>
                  </a:cubicBezTo>
                  <a:cubicBezTo>
                    <a:pt x="4836" y="5078"/>
                    <a:pt x="4836" y="5078"/>
                    <a:pt x="4836" y="5078"/>
                  </a:cubicBezTo>
                  <a:cubicBezTo>
                    <a:pt x="4799" y="5122"/>
                    <a:pt x="4799" y="5129"/>
                    <a:pt x="4741" y="5129"/>
                  </a:cubicBezTo>
                  <a:cubicBezTo>
                    <a:pt x="4726" y="5129"/>
                    <a:pt x="4712" y="5122"/>
                    <a:pt x="4704" y="5115"/>
                  </a:cubicBezTo>
                  <a:cubicBezTo>
                    <a:pt x="4689" y="5093"/>
                    <a:pt x="4697" y="5064"/>
                    <a:pt x="4704" y="5034"/>
                  </a:cubicBezTo>
                  <a:cubicBezTo>
                    <a:pt x="4704" y="5027"/>
                    <a:pt x="4704" y="5020"/>
                    <a:pt x="4712" y="5012"/>
                  </a:cubicBezTo>
                  <a:cubicBezTo>
                    <a:pt x="4704" y="5020"/>
                    <a:pt x="4697" y="5020"/>
                    <a:pt x="4689" y="5027"/>
                  </a:cubicBezTo>
                  <a:cubicBezTo>
                    <a:pt x="4675" y="5042"/>
                    <a:pt x="4653" y="5056"/>
                    <a:pt x="4624" y="5064"/>
                  </a:cubicBezTo>
                  <a:cubicBezTo>
                    <a:pt x="4609" y="5071"/>
                    <a:pt x="4594" y="5071"/>
                    <a:pt x="4579" y="5071"/>
                  </a:cubicBezTo>
                  <a:cubicBezTo>
                    <a:pt x="4550" y="5071"/>
                    <a:pt x="4536" y="5064"/>
                    <a:pt x="4514" y="5049"/>
                  </a:cubicBezTo>
                  <a:cubicBezTo>
                    <a:pt x="4484" y="5056"/>
                    <a:pt x="4426" y="5064"/>
                    <a:pt x="4396" y="5071"/>
                  </a:cubicBezTo>
                  <a:cubicBezTo>
                    <a:pt x="4389" y="5078"/>
                    <a:pt x="4374" y="5086"/>
                    <a:pt x="4367" y="5086"/>
                  </a:cubicBezTo>
                  <a:cubicBezTo>
                    <a:pt x="4345" y="5086"/>
                    <a:pt x="4330" y="5071"/>
                    <a:pt x="4308" y="5056"/>
                  </a:cubicBezTo>
                  <a:cubicBezTo>
                    <a:pt x="4294" y="5049"/>
                    <a:pt x="4294" y="5049"/>
                    <a:pt x="4294" y="5049"/>
                  </a:cubicBezTo>
                  <a:cubicBezTo>
                    <a:pt x="4272" y="5034"/>
                    <a:pt x="4257" y="5020"/>
                    <a:pt x="4250" y="4998"/>
                  </a:cubicBezTo>
                  <a:cubicBezTo>
                    <a:pt x="4235" y="4976"/>
                    <a:pt x="4228" y="4961"/>
                    <a:pt x="4213" y="4961"/>
                  </a:cubicBezTo>
                  <a:cubicBezTo>
                    <a:pt x="4206" y="4961"/>
                    <a:pt x="4206" y="4961"/>
                    <a:pt x="4198" y="4961"/>
                  </a:cubicBezTo>
                  <a:cubicBezTo>
                    <a:pt x="4184" y="4968"/>
                    <a:pt x="4177" y="4968"/>
                    <a:pt x="4162" y="4968"/>
                  </a:cubicBezTo>
                  <a:cubicBezTo>
                    <a:pt x="4133" y="4968"/>
                    <a:pt x="4118" y="4961"/>
                    <a:pt x="4111" y="4946"/>
                  </a:cubicBezTo>
                  <a:cubicBezTo>
                    <a:pt x="4096" y="4932"/>
                    <a:pt x="4089" y="4917"/>
                    <a:pt x="4096" y="4895"/>
                  </a:cubicBezTo>
                  <a:cubicBezTo>
                    <a:pt x="4096" y="4888"/>
                    <a:pt x="4096" y="4873"/>
                    <a:pt x="4089" y="4866"/>
                  </a:cubicBezTo>
                  <a:cubicBezTo>
                    <a:pt x="4081" y="4858"/>
                    <a:pt x="4074" y="4851"/>
                    <a:pt x="4059" y="4851"/>
                  </a:cubicBezTo>
                  <a:cubicBezTo>
                    <a:pt x="4045" y="4851"/>
                    <a:pt x="4037" y="4858"/>
                    <a:pt x="4023" y="4858"/>
                  </a:cubicBezTo>
                  <a:cubicBezTo>
                    <a:pt x="4001" y="4873"/>
                    <a:pt x="3986" y="4873"/>
                    <a:pt x="3964" y="4873"/>
                  </a:cubicBezTo>
                  <a:cubicBezTo>
                    <a:pt x="3942" y="4873"/>
                    <a:pt x="3927" y="4873"/>
                    <a:pt x="3905" y="4866"/>
                  </a:cubicBezTo>
                  <a:cubicBezTo>
                    <a:pt x="3898" y="4858"/>
                    <a:pt x="3891" y="4858"/>
                    <a:pt x="3876" y="4851"/>
                  </a:cubicBezTo>
                  <a:cubicBezTo>
                    <a:pt x="3869" y="4851"/>
                    <a:pt x="3854" y="4851"/>
                    <a:pt x="3847" y="4851"/>
                  </a:cubicBezTo>
                  <a:cubicBezTo>
                    <a:pt x="3825" y="4851"/>
                    <a:pt x="3803" y="4858"/>
                    <a:pt x="3781" y="4866"/>
                  </a:cubicBezTo>
                  <a:cubicBezTo>
                    <a:pt x="3759" y="4873"/>
                    <a:pt x="3744" y="4880"/>
                    <a:pt x="3715" y="4888"/>
                  </a:cubicBezTo>
                  <a:cubicBezTo>
                    <a:pt x="3708" y="4888"/>
                    <a:pt x="3693" y="4895"/>
                    <a:pt x="3686" y="4895"/>
                  </a:cubicBezTo>
                  <a:cubicBezTo>
                    <a:pt x="3634" y="4895"/>
                    <a:pt x="3612" y="4851"/>
                    <a:pt x="3598" y="4822"/>
                  </a:cubicBezTo>
                  <a:cubicBezTo>
                    <a:pt x="3590" y="4807"/>
                    <a:pt x="3583" y="4793"/>
                    <a:pt x="3576" y="4785"/>
                  </a:cubicBezTo>
                  <a:cubicBezTo>
                    <a:pt x="3532" y="4741"/>
                    <a:pt x="3436" y="4661"/>
                    <a:pt x="3385" y="4653"/>
                  </a:cubicBezTo>
                  <a:cubicBezTo>
                    <a:pt x="3363" y="4646"/>
                    <a:pt x="3348" y="4646"/>
                    <a:pt x="3327" y="4646"/>
                  </a:cubicBezTo>
                  <a:cubicBezTo>
                    <a:pt x="3305" y="4646"/>
                    <a:pt x="3275" y="4646"/>
                    <a:pt x="3253" y="4631"/>
                  </a:cubicBezTo>
                  <a:cubicBezTo>
                    <a:pt x="3239" y="4624"/>
                    <a:pt x="3224" y="4609"/>
                    <a:pt x="3217" y="4595"/>
                  </a:cubicBezTo>
                  <a:cubicBezTo>
                    <a:pt x="3209" y="4580"/>
                    <a:pt x="3202" y="4565"/>
                    <a:pt x="3180" y="4565"/>
                  </a:cubicBezTo>
                  <a:cubicBezTo>
                    <a:pt x="3180" y="4565"/>
                    <a:pt x="3173" y="4565"/>
                    <a:pt x="3165" y="4565"/>
                  </a:cubicBezTo>
                  <a:cubicBezTo>
                    <a:pt x="3136" y="4565"/>
                    <a:pt x="3099" y="4580"/>
                    <a:pt x="3063" y="4602"/>
                  </a:cubicBezTo>
                  <a:cubicBezTo>
                    <a:pt x="3048" y="4617"/>
                    <a:pt x="3026" y="4631"/>
                    <a:pt x="2997" y="4631"/>
                  </a:cubicBezTo>
                  <a:cubicBezTo>
                    <a:pt x="2975" y="4631"/>
                    <a:pt x="2953" y="4624"/>
                    <a:pt x="2938" y="4602"/>
                  </a:cubicBezTo>
                  <a:cubicBezTo>
                    <a:pt x="2924" y="4595"/>
                    <a:pt x="2916" y="4587"/>
                    <a:pt x="2909" y="4580"/>
                  </a:cubicBezTo>
                  <a:cubicBezTo>
                    <a:pt x="2909" y="4573"/>
                    <a:pt x="2909" y="4573"/>
                    <a:pt x="2902" y="4573"/>
                  </a:cubicBezTo>
                  <a:cubicBezTo>
                    <a:pt x="2902" y="4573"/>
                    <a:pt x="2902" y="4573"/>
                    <a:pt x="2902" y="4580"/>
                  </a:cubicBezTo>
                  <a:cubicBezTo>
                    <a:pt x="2894" y="4624"/>
                    <a:pt x="2858" y="4639"/>
                    <a:pt x="2836" y="4646"/>
                  </a:cubicBezTo>
                  <a:cubicBezTo>
                    <a:pt x="2836" y="4683"/>
                    <a:pt x="2828" y="4770"/>
                    <a:pt x="2770" y="4778"/>
                  </a:cubicBezTo>
                  <a:cubicBezTo>
                    <a:pt x="2740" y="4785"/>
                    <a:pt x="2733" y="4785"/>
                    <a:pt x="2733" y="4785"/>
                  </a:cubicBezTo>
                  <a:cubicBezTo>
                    <a:pt x="2733" y="4800"/>
                    <a:pt x="2733" y="4800"/>
                    <a:pt x="2733" y="4807"/>
                  </a:cubicBezTo>
                  <a:cubicBezTo>
                    <a:pt x="2726" y="4829"/>
                    <a:pt x="2704" y="4858"/>
                    <a:pt x="2674" y="4858"/>
                  </a:cubicBezTo>
                  <a:cubicBezTo>
                    <a:pt x="2667" y="4858"/>
                    <a:pt x="2653" y="4851"/>
                    <a:pt x="2638" y="4844"/>
                  </a:cubicBezTo>
                  <a:cubicBezTo>
                    <a:pt x="2631" y="4836"/>
                    <a:pt x="2631" y="4836"/>
                    <a:pt x="2623" y="4836"/>
                  </a:cubicBezTo>
                  <a:cubicBezTo>
                    <a:pt x="2616" y="4836"/>
                    <a:pt x="2594" y="4851"/>
                    <a:pt x="2572" y="4873"/>
                  </a:cubicBezTo>
                  <a:cubicBezTo>
                    <a:pt x="2565" y="4880"/>
                    <a:pt x="2557" y="4888"/>
                    <a:pt x="2550" y="4895"/>
                  </a:cubicBezTo>
                  <a:cubicBezTo>
                    <a:pt x="2528" y="4910"/>
                    <a:pt x="2521" y="4917"/>
                    <a:pt x="2506" y="4924"/>
                  </a:cubicBezTo>
                  <a:cubicBezTo>
                    <a:pt x="2484" y="4946"/>
                    <a:pt x="2469" y="4954"/>
                    <a:pt x="2462" y="4976"/>
                  </a:cubicBezTo>
                  <a:cubicBezTo>
                    <a:pt x="2447" y="4998"/>
                    <a:pt x="2418" y="5012"/>
                    <a:pt x="2389" y="5020"/>
                  </a:cubicBezTo>
                  <a:cubicBezTo>
                    <a:pt x="2374" y="5027"/>
                    <a:pt x="2359" y="5027"/>
                    <a:pt x="2345" y="5042"/>
                  </a:cubicBezTo>
                  <a:cubicBezTo>
                    <a:pt x="2330" y="5042"/>
                    <a:pt x="2323" y="5049"/>
                    <a:pt x="2308" y="5049"/>
                  </a:cubicBezTo>
                  <a:cubicBezTo>
                    <a:pt x="2279" y="5049"/>
                    <a:pt x="2235" y="5027"/>
                    <a:pt x="2198" y="5005"/>
                  </a:cubicBezTo>
                  <a:cubicBezTo>
                    <a:pt x="2184" y="4998"/>
                    <a:pt x="2169" y="4990"/>
                    <a:pt x="2147" y="4983"/>
                  </a:cubicBezTo>
                  <a:cubicBezTo>
                    <a:pt x="2140" y="4976"/>
                    <a:pt x="2132" y="4976"/>
                    <a:pt x="2125" y="4976"/>
                  </a:cubicBezTo>
                  <a:cubicBezTo>
                    <a:pt x="2103" y="4976"/>
                    <a:pt x="2088" y="4990"/>
                    <a:pt x="2066" y="5012"/>
                  </a:cubicBezTo>
                  <a:cubicBezTo>
                    <a:pt x="2052" y="5020"/>
                    <a:pt x="2037" y="5034"/>
                    <a:pt x="2030" y="5042"/>
                  </a:cubicBezTo>
                  <a:cubicBezTo>
                    <a:pt x="1986" y="5064"/>
                    <a:pt x="1949" y="5093"/>
                    <a:pt x="1912" y="5144"/>
                  </a:cubicBezTo>
                  <a:cubicBezTo>
                    <a:pt x="1890" y="5174"/>
                    <a:pt x="1898" y="5188"/>
                    <a:pt x="1912" y="5217"/>
                  </a:cubicBezTo>
                  <a:cubicBezTo>
                    <a:pt x="1920" y="5232"/>
                    <a:pt x="1927" y="5254"/>
                    <a:pt x="1927" y="5283"/>
                  </a:cubicBezTo>
                  <a:cubicBezTo>
                    <a:pt x="1920" y="5298"/>
                    <a:pt x="1920" y="5298"/>
                    <a:pt x="1920" y="5298"/>
                  </a:cubicBezTo>
                  <a:cubicBezTo>
                    <a:pt x="1912" y="5349"/>
                    <a:pt x="1912" y="5357"/>
                    <a:pt x="1898" y="5393"/>
                  </a:cubicBezTo>
                  <a:cubicBezTo>
                    <a:pt x="1890" y="5401"/>
                    <a:pt x="1883" y="5408"/>
                    <a:pt x="1868" y="5408"/>
                  </a:cubicBezTo>
                  <a:cubicBezTo>
                    <a:pt x="1854" y="5408"/>
                    <a:pt x="1839" y="5401"/>
                    <a:pt x="1810" y="5386"/>
                  </a:cubicBezTo>
                  <a:cubicBezTo>
                    <a:pt x="1788" y="5371"/>
                    <a:pt x="1751" y="5349"/>
                    <a:pt x="1722" y="5349"/>
                  </a:cubicBezTo>
                  <a:cubicBezTo>
                    <a:pt x="1707" y="5349"/>
                    <a:pt x="1700" y="5342"/>
                    <a:pt x="1685" y="5342"/>
                  </a:cubicBezTo>
                  <a:cubicBezTo>
                    <a:pt x="1627" y="5342"/>
                    <a:pt x="1619" y="5371"/>
                    <a:pt x="1619" y="5379"/>
                  </a:cubicBezTo>
                  <a:cubicBezTo>
                    <a:pt x="1605" y="5423"/>
                    <a:pt x="1583" y="5430"/>
                    <a:pt x="1546" y="5430"/>
                  </a:cubicBezTo>
                  <a:cubicBezTo>
                    <a:pt x="1370" y="5430"/>
                    <a:pt x="1370" y="5430"/>
                    <a:pt x="1370" y="5430"/>
                  </a:cubicBezTo>
                  <a:lnTo>
                    <a:pt x="1370" y="5430"/>
                  </a:lnTo>
                  <a:lnTo>
                    <a:pt x="1363" y="5430"/>
                  </a:lnTo>
                  <a:close/>
                  <a:moveTo>
                    <a:pt x="6133" y="2191"/>
                  </a:moveTo>
                  <a:lnTo>
                    <a:pt x="6133" y="2191"/>
                  </a:lnTo>
                  <a:cubicBezTo>
                    <a:pt x="6148" y="2198"/>
                    <a:pt x="6162" y="2206"/>
                    <a:pt x="6184" y="2213"/>
                  </a:cubicBezTo>
                  <a:cubicBezTo>
                    <a:pt x="6221" y="2228"/>
                    <a:pt x="6243" y="2250"/>
                    <a:pt x="6272" y="2279"/>
                  </a:cubicBezTo>
                  <a:cubicBezTo>
                    <a:pt x="6279" y="2286"/>
                    <a:pt x="6287" y="2301"/>
                    <a:pt x="6302" y="2316"/>
                  </a:cubicBezTo>
                  <a:cubicBezTo>
                    <a:pt x="6346" y="2360"/>
                    <a:pt x="6367" y="2382"/>
                    <a:pt x="6411" y="2404"/>
                  </a:cubicBezTo>
                  <a:cubicBezTo>
                    <a:pt x="6455" y="2433"/>
                    <a:pt x="6448" y="2448"/>
                    <a:pt x="6434" y="2477"/>
                  </a:cubicBezTo>
                  <a:cubicBezTo>
                    <a:pt x="6434" y="2484"/>
                    <a:pt x="6426" y="2492"/>
                    <a:pt x="6426" y="2499"/>
                  </a:cubicBezTo>
                  <a:cubicBezTo>
                    <a:pt x="6411" y="2528"/>
                    <a:pt x="6404" y="2536"/>
                    <a:pt x="6382" y="2543"/>
                  </a:cubicBezTo>
                  <a:cubicBezTo>
                    <a:pt x="6375" y="2558"/>
                    <a:pt x="6360" y="2565"/>
                    <a:pt x="6338" y="2587"/>
                  </a:cubicBezTo>
                  <a:cubicBezTo>
                    <a:pt x="6309" y="2616"/>
                    <a:pt x="6294" y="2638"/>
                    <a:pt x="6294" y="2646"/>
                  </a:cubicBezTo>
                  <a:cubicBezTo>
                    <a:pt x="6316" y="2646"/>
                    <a:pt x="6353" y="2631"/>
                    <a:pt x="6404" y="2609"/>
                  </a:cubicBezTo>
                  <a:cubicBezTo>
                    <a:pt x="6411" y="2609"/>
                    <a:pt x="6411" y="2609"/>
                    <a:pt x="6411" y="2609"/>
                  </a:cubicBezTo>
                  <a:cubicBezTo>
                    <a:pt x="6463" y="2587"/>
                    <a:pt x="6463" y="2572"/>
                    <a:pt x="6470" y="2536"/>
                  </a:cubicBezTo>
                  <a:cubicBezTo>
                    <a:pt x="6470" y="2528"/>
                    <a:pt x="6470" y="2521"/>
                    <a:pt x="6477" y="2514"/>
                  </a:cubicBezTo>
                  <a:cubicBezTo>
                    <a:pt x="6477" y="2484"/>
                    <a:pt x="6477" y="2484"/>
                    <a:pt x="6470" y="2470"/>
                  </a:cubicBezTo>
                  <a:cubicBezTo>
                    <a:pt x="6463" y="2462"/>
                    <a:pt x="6463" y="2455"/>
                    <a:pt x="6455" y="2440"/>
                  </a:cubicBezTo>
                  <a:cubicBezTo>
                    <a:pt x="6448" y="2426"/>
                    <a:pt x="6441" y="2418"/>
                    <a:pt x="6441" y="2411"/>
                  </a:cubicBezTo>
                  <a:cubicBezTo>
                    <a:pt x="6434" y="2389"/>
                    <a:pt x="6434" y="2389"/>
                    <a:pt x="6404" y="2374"/>
                  </a:cubicBezTo>
                  <a:cubicBezTo>
                    <a:pt x="6360" y="2352"/>
                    <a:pt x="6360" y="2338"/>
                    <a:pt x="6360" y="2301"/>
                  </a:cubicBezTo>
                  <a:cubicBezTo>
                    <a:pt x="6360" y="2301"/>
                    <a:pt x="6360" y="2294"/>
                    <a:pt x="6360" y="2286"/>
                  </a:cubicBezTo>
                  <a:cubicBezTo>
                    <a:pt x="6360" y="2228"/>
                    <a:pt x="6411" y="2228"/>
                    <a:pt x="6441" y="2228"/>
                  </a:cubicBezTo>
                  <a:cubicBezTo>
                    <a:pt x="6477" y="2228"/>
                    <a:pt x="6477" y="2228"/>
                    <a:pt x="6477" y="2228"/>
                  </a:cubicBezTo>
                  <a:cubicBezTo>
                    <a:pt x="6499" y="2228"/>
                    <a:pt x="6514" y="2235"/>
                    <a:pt x="6529" y="2243"/>
                  </a:cubicBezTo>
                  <a:cubicBezTo>
                    <a:pt x="6543" y="2265"/>
                    <a:pt x="6529" y="2294"/>
                    <a:pt x="6521" y="2330"/>
                  </a:cubicBezTo>
                  <a:cubicBezTo>
                    <a:pt x="6521" y="2345"/>
                    <a:pt x="6514" y="2352"/>
                    <a:pt x="6514" y="2360"/>
                  </a:cubicBezTo>
                  <a:cubicBezTo>
                    <a:pt x="6514" y="2374"/>
                    <a:pt x="6514" y="2382"/>
                    <a:pt x="6514" y="2382"/>
                  </a:cubicBezTo>
                  <a:cubicBezTo>
                    <a:pt x="6514" y="2382"/>
                    <a:pt x="6529" y="2374"/>
                    <a:pt x="6536" y="2360"/>
                  </a:cubicBezTo>
                  <a:cubicBezTo>
                    <a:pt x="6558" y="2338"/>
                    <a:pt x="6565" y="2330"/>
                    <a:pt x="6580" y="2330"/>
                  </a:cubicBezTo>
                  <a:cubicBezTo>
                    <a:pt x="6595" y="2330"/>
                    <a:pt x="6609" y="2338"/>
                    <a:pt x="6624" y="2352"/>
                  </a:cubicBezTo>
                  <a:cubicBezTo>
                    <a:pt x="6639" y="2360"/>
                    <a:pt x="6639" y="2360"/>
                    <a:pt x="6639" y="2360"/>
                  </a:cubicBezTo>
                  <a:cubicBezTo>
                    <a:pt x="6646" y="2367"/>
                    <a:pt x="6653" y="2367"/>
                    <a:pt x="6653" y="2374"/>
                  </a:cubicBezTo>
                  <a:cubicBezTo>
                    <a:pt x="6653" y="2367"/>
                    <a:pt x="6653" y="2367"/>
                    <a:pt x="6653" y="2360"/>
                  </a:cubicBezTo>
                  <a:cubicBezTo>
                    <a:pt x="6660" y="2352"/>
                    <a:pt x="6668" y="2330"/>
                    <a:pt x="6675" y="2308"/>
                  </a:cubicBezTo>
                  <a:cubicBezTo>
                    <a:pt x="6690" y="2272"/>
                    <a:pt x="6675" y="2250"/>
                    <a:pt x="6653" y="2220"/>
                  </a:cubicBezTo>
                  <a:cubicBezTo>
                    <a:pt x="6639" y="2206"/>
                    <a:pt x="6624" y="2191"/>
                    <a:pt x="6617" y="2169"/>
                  </a:cubicBezTo>
                  <a:cubicBezTo>
                    <a:pt x="6602" y="2140"/>
                    <a:pt x="6587" y="2133"/>
                    <a:pt x="6573" y="2125"/>
                  </a:cubicBezTo>
                  <a:cubicBezTo>
                    <a:pt x="6565" y="2118"/>
                    <a:pt x="6551" y="2110"/>
                    <a:pt x="6536" y="2096"/>
                  </a:cubicBezTo>
                  <a:cubicBezTo>
                    <a:pt x="6507" y="2052"/>
                    <a:pt x="6492" y="2037"/>
                    <a:pt x="6463" y="2037"/>
                  </a:cubicBezTo>
                  <a:cubicBezTo>
                    <a:pt x="6455" y="2037"/>
                    <a:pt x="6448" y="2037"/>
                    <a:pt x="6448" y="2037"/>
                  </a:cubicBezTo>
                  <a:cubicBezTo>
                    <a:pt x="6448" y="2037"/>
                    <a:pt x="6448" y="2045"/>
                    <a:pt x="6448" y="2067"/>
                  </a:cubicBezTo>
                  <a:cubicBezTo>
                    <a:pt x="6448" y="2081"/>
                    <a:pt x="6455" y="2089"/>
                    <a:pt x="6463" y="2096"/>
                  </a:cubicBezTo>
                  <a:cubicBezTo>
                    <a:pt x="6470" y="2103"/>
                    <a:pt x="6477" y="2110"/>
                    <a:pt x="6477" y="2133"/>
                  </a:cubicBezTo>
                  <a:cubicBezTo>
                    <a:pt x="6477" y="2162"/>
                    <a:pt x="6448" y="2177"/>
                    <a:pt x="6419" y="2184"/>
                  </a:cubicBezTo>
                  <a:cubicBezTo>
                    <a:pt x="6397" y="2191"/>
                    <a:pt x="6367" y="2198"/>
                    <a:pt x="6346" y="2213"/>
                  </a:cubicBezTo>
                  <a:cubicBezTo>
                    <a:pt x="6316" y="2243"/>
                    <a:pt x="6302" y="2250"/>
                    <a:pt x="6294" y="2250"/>
                  </a:cubicBezTo>
                  <a:cubicBezTo>
                    <a:pt x="6279" y="2250"/>
                    <a:pt x="6272" y="2243"/>
                    <a:pt x="6272" y="2235"/>
                  </a:cubicBezTo>
                  <a:lnTo>
                    <a:pt x="6265" y="2228"/>
                  </a:lnTo>
                  <a:cubicBezTo>
                    <a:pt x="6258" y="2220"/>
                    <a:pt x="6250" y="2213"/>
                    <a:pt x="6250" y="2206"/>
                  </a:cubicBezTo>
                  <a:cubicBezTo>
                    <a:pt x="6250" y="2191"/>
                    <a:pt x="6265" y="2177"/>
                    <a:pt x="6279" y="2155"/>
                  </a:cubicBezTo>
                  <a:cubicBezTo>
                    <a:pt x="6294" y="2147"/>
                    <a:pt x="6302" y="2140"/>
                    <a:pt x="6309" y="2133"/>
                  </a:cubicBezTo>
                  <a:cubicBezTo>
                    <a:pt x="6316" y="2118"/>
                    <a:pt x="6324" y="2103"/>
                    <a:pt x="6316" y="2096"/>
                  </a:cubicBezTo>
                  <a:cubicBezTo>
                    <a:pt x="6316" y="2096"/>
                    <a:pt x="6309" y="2096"/>
                    <a:pt x="6302" y="2096"/>
                  </a:cubicBezTo>
                  <a:cubicBezTo>
                    <a:pt x="6302" y="2096"/>
                    <a:pt x="6302" y="2096"/>
                    <a:pt x="6294" y="2096"/>
                  </a:cubicBezTo>
                  <a:cubicBezTo>
                    <a:pt x="6250" y="2103"/>
                    <a:pt x="6250" y="2110"/>
                    <a:pt x="6236" y="2140"/>
                  </a:cubicBezTo>
                  <a:cubicBezTo>
                    <a:pt x="6214" y="2191"/>
                    <a:pt x="6177" y="2191"/>
                    <a:pt x="6140" y="2191"/>
                  </a:cubicBezTo>
                  <a:cubicBezTo>
                    <a:pt x="6133" y="2191"/>
                    <a:pt x="6133" y="2191"/>
                    <a:pt x="6133" y="2191"/>
                  </a:cubicBezTo>
                  <a:close/>
                  <a:moveTo>
                    <a:pt x="6104" y="2133"/>
                  </a:moveTo>
                  <a:lnTo>
                    <a:pt x="6104" y="2133"/>
                  </a:lnTo>
                  <a:cubicBezTo>
                    <a:pt x="6096" y="2140"/>
                    <a:pt x="6096" y="2140"/>
                    <a:pt x="6096" y="2140"/>
                  </a:cubicBezTo>
                  <a:cubicBezTo>
                    <a:pt x="6089" y="2147"/>
                    <a:pt x="6089" y="2155"/>
                    <a:pt x="6089" y="2155"/>
                  </a:cubicBezTo>
                  <a:cubicBezTo>
                    <a:pt x="6096" y="2162"/>
                    <a:pt x="6096" y="2169"/>
                    <a:pt x="6104" y="2169"/>
                  </a:cubicBezTo>
                  <a:lnTo>
                    <a:pt x="6104" y="2169"/>
                  </a:lnTo>
                  <a:cubicBezTo>
                    <a:pt x="6096" y="2162"/>
                    <a:pt x="6096" y="2147"/>
                    <a:pt x="6104" y="2133"/>
                  </a:cubicBezTo>
                  <a:close/>
                  <a:moveTo>
                    <a:pt x="1729" y="2286"/>
                  </a:moveTo>
                  <a:lnTo>
                    <a:pt x="1729" y="2286"/>
                  </a:lnTo>
                  <a:lnTo>
                    <a:pt x="1729" y="2286"/>
                  </a:lnTo>
                  <a:cubicBezTo>
                    <a:pt x="1729" y="2272"/>
                    <a:pt x="1729" y="2265"/>
                    <a:pt x="1729" y="2257"/>
                  </a:cubicBezTo>
                  <a:cubicBezTo>
                    <a:pt x="1729" y="2235"/>
                    <a:pt x="1722" y="2206"/>
                    <a:pt x="1758" y="2177"/>
                  </a:cubicBezTo>
                  <a:cubicBezTo>
                    <a:pt x="1766" y="2169"/>
                    <a:pt x="1773" y="2162"/>
                    <a:pt x="1781" y="2155"/>
                  </a:cubicBezTo>
                  <a:cubicBezTo>
                    <a:pt x="1788" y="2147"/>
                    <a:pt x="1795" y="2140"/>
                    <a:pt x="1817" y="2140"/>
                  </a:cubicBezTo>
                  <a:cubicBezTo>
                    <a:pt x="1824" y="2140"/>
                    <a:pt x="1832" y="2140"/>
                    <a:pt x="1839" y="2147"/>
                  </a:cubicBezTo>
                  <a:cubicBezTo>
                    <a:pt x="1861" y="2155"/>
                    <a:pt x="1883" y="2169"/>
                    <a:pt x="1890" y="2191"/>
                  </a:cubicBezTo>
                  <a:cubicBezTo>
                    <a:pt x="1890" y="2206"/>
                    <a:pt x="1883" y="2220"/>
                    <a:pt x="1868" y="2235"/>
                  </a:cubicBezTo>
                  <a:cubicBezTo>
                    <a:pt x="1839" y="2272"/>
                    <a:pt x="1773" y="2308"/>
                    <a:pt x="1766" y="2316"/>
                  </a:cubicBezTo>
                  <a:cubicBezTo>
                    <a:pt x="1758" y="2316"/>
                    <a:pt x="1758" y="2316"/>
                    <a:pt x="1758" y="2316"/>
                  </a:cubicBezTo>
                  <a:lnTo>
                    <a:pt x="1729" y="2286"/>
                  </a:lnTo>
                  <a:close/>
                  <a:moveTo>
                    <a:pt x="5312" y="1576"/>
                  </a:moveTo>
                  <a:lnTo>
                    <a:pt x="5312" y="1576"/>
                  </a:lnTo>
                  <a:cubicBezTo>
                    <a:pt x="5283" y="1576"/>
                    <a:pt x="5254" y="1561"/>
                    <a:pt x="5224" y="1546"/>
                  </a:cubicBezTo>
                  <a:cubicBezTo>
                    <a:pt x="5217" y="1539"/>
                    <a:pt x="5210" y="1532"/>
                    <a:pt x="5195" y="1524"/>
                  </a:cubicBezTo>
                  <a:cubicBezTo>
                    <a:pt x="5158" y="1510"/>
                    <a:pt x="5158" y="1510"/>
                    <a:pt x="5158" y="1510"/>
                  </a:cubicBezTo>
                  <a:cubicBezTo>
                    <a:pt x="5195" y="1495"/>
                    <a:pt x="5195" y="1495"/>
                    <a:pt x="5195" y="1495"/>
                  </a:cubicBezTo>
                  <a:cubicBezTo>
                    <a:pt x="5217" y="1495"/>
                    <a:pt x="5298" y="1458"/>
                    <a:pt x="5364" y="1392"/>
                  </a:cubicBezTo>
                  <a:cubicBezTo>
                    <a:pt x="5386" y="1370"/>
                    <a:pt x="5386" y="1370"/>
                    <a:pt x="5386" y="1370"/>
                  </a:cubicBezTo>
                  <a:cubicBezTo>
                    <a:pt x="5393" y="1385"/>
                    <a:pt x="5393" y="1385"/>
                    <a:pt x="5393" y="1385"/>
                  </a:cubicBezTo>
                  <a:cubicBezTo>
                    <a:pt x="5400" y="1392"/>
                    <a:pt x="5408" y="1400"/>
                    <a:pt x="5415" y="1415"/>
                  </a:cubicBezTo>
                  <a:cubicBezTo>
                    <a:pt x="5429" y="1422"/>
                    <a:pt x="5437" y="1444"/>
                    <a:pt x="5429" y="1458"/>
                  </a:cubicBezTo>
                  <a:cubicBezTo>
                    <a:pt x="5422" y="1502"/>
                    <a:pt x="5378" y="1554"/>
                    <a:pt x="5342" y="1568"/>
                  </a:cubicBezTo>
                  <a:cubicBezTo>
                    <a:pt x="5334" y="1576"/>
                    <a:pt x="5327" y="1576"/>
                    <a:pt x="5312" y="1576"/>
                  </a:cubicBezTo>
                  <a:close/>
                  <a:moveTo>
                    <a:pt x="5129" y="1458"/>
                  </a:moveTo>
                  <a:lnTo>
                    <a:pt x="5129" y="1458"/>
                  </a:lnTo>
                  <a:cubicBezTo>
                    <a:pt x="5114" y="1458"/>
                    <a:pt x="5100" y="1458"/>
                    <a:pt x="5085" y="1444"/>
                  </a:cubicBezTo>
                  <a:cubicBezTo>
                    <a:pt x="5070" y="1436"/>
                    <a:pt x="5056" y="1422"/>
                    <a:pt x="5048" y="1415"/>
                  </a:cubicBezTo>
                  <a:cubicBezTo>
                    <a:pt x="5019" y="1400"/>
                    <a:pt x="4997" y="1378"/>
                    <a:pt x="4975" y="1348"/>
                  </a:cubicBezTo>
                  <a:cubicBezTo>
                    <a:pt x="4953" y="1319"/>
                    <a:pt x="4924" y="1305"/>
                    <a:pt x="4895" y="1290"/>
                  </a:cubicBezTo>
                  <a:cubicBezTo>
                    <a:pt x="4865" y="1268"/>
                    <a:pt x="4865" y="1268"/>
                    <a:pt x="4865" y="1268"/>
                  </a:cubicBezTo>
                  <a:cubicBezTo>
                    <a:pt x="4829" y="1253"/>
                    <a:pt x="4785" y="1224"/>
                    <a:pt x="4785" y="1165"/>
                  </a:cubicBezTo>
                  <a:cubicBezTo>
                    <a:pt x="4785" y="1143"/>
                    <a:pt x="4785" y="1121"/>
                    <a:pt x="4785" y="1099"/>
                  </a:cubicBezTo>
                  <a:cubicBezTo>
                    <a:pt x="4792" y="1092"/>
                    <a:pt x="4792" y="1092"/>
                    <a:pt x="4792" y="1092"/>
                  </a:cubicBezTo>
                  <a:cubicBezTo>
                    <a:pt x="4799" y="1092"/>
                    <a:pt x="4799" y="1092"/>
                    <a:pt x="4799" y="1092"/>
                  </a:cubicBezTo>
                  <a:cubicBezTo>
                    <a:pt x="4807" y="1092"/>
                    <a:pt x="4865" y="1077"/>
                    <a:pt x="4990" y="1077"/>
                  </a:cubicBezTo>
                  <a:cubicBezTo>
                    <a:pt x="5019" y="1077"/>
                    <a:pt x="5034" y="1063"/>
                    <a:pt x="5034" y="1041"/>
                  </a:cubicBezTo>
                  <a:cubicBezTo>
                    <a:pt x="5034" y="997"/>
                    <a:pt x="4990" y="938"/>
                    <a:pt x="4953" y="938"/>
                  </a:cubicBezTo>
                  <a:cubicBezTo>
                    <a:pt x="4902" y="938"/>
                    <a:pt x="4880" y="916"/>
                    <a:pt x="4865" y="901"/>
                  </a:cubicBezTo>
                  <a:cubicBezTo>
                    <a:pt x="4858" y="894"/>
                    <a:pt x="4851" y="894"/>
                    <a:pt x="4851" y="894"/>
                  </a:cubicBezTo>
                  <a:cubicBezTo>
                    <a:pt x="4829" y="887"/>
                    <a:pt x="4829" y="887"/>
                    <a:pt x="4829" y="887"/>
                  </a:cubicBezTo>
                  <a:cubicBezTo>
                    <a:pt x="4829" y="894"/>
                    <a:pt x="4829" y="894"/>
                    <a:pt x="4829" y="894"/>
                  </a:cubicBezTo>
                  <a:cubicBezTo>
                    <a:pt x="4814" y="894"/>
                    <a:pt x="4814" y="894"/>
                    <a:pt x="4814" y="894"/>
                  </a:cubicBezTo>
                  <a:cubicBezTo>
                    <a:pt x="4777" y="887"/>
                    <a:pt x="4755" y="858"/>
                    <a:pt x="4755" y="821"/>
                  </a:cubicBezTo>
                  <a:cubicBezTo>
                    <a:pt x="4755" y="762"/>
                    <a:pt x="4785" y="726"/>
                    <a:pt x="4814" y="696"/>
                  </a:cubicBezTo>
                  <a:cubicBezTo>
                    <a:pt x="4829" y="682"/>
                    <a:pt x="4829" y="660"/>
                    <a:pt x="4836" y="630"/>
                  </a:cubicBezTo>
                  <a:cubicBezTo>
                    <a:pt x="4836" y="608"/>
                    <a:pt x="4836" y="608"/>
                    <a:pt x="4836" y="608"/>
                  </a:cubicBezTo>
                  <a:cubicBezTo>
                    <a:pt x="4836" y="579"/>
                    <a:pt x="4836" y="535"/>
                    <a:pt x="4851" y="498"/>
                  </a:cubicBezTo>
                  <a:cubicBezTo>
                    <a:pt x="4858" y="477"/>
                    <a:pt x="4865" y="447"/>
                    <a:pt x="4895" y="447"/>
                  </a:cubicBezTo>
                  <a:cubicBezTo>
                    <a:pt x="4902" y="447"/>
                    <a:pt x="4909" y="447"/>
                    <a:pt x="4924" y="455"/>
                  </a:cubicBezTo>
                  <a:cubicBezTo>
                    <a:pt x="4931" y="462"/>
                    <a:pt x="4939" y="462"/>
                    <a:pt x="4953" y="462"/>
                  </a:cubicBezTo>
                  <a:cubicBezTo>
                    <a:pt x="4961" y="462"/>
                    <a:pt x="4968" y="462"/>
                    <a:pt x="4968" y="455"/>
                  </a:cubicBezTo>
                  <a:cubicBezTo>
                    <a:pt x="4983" y="447"/>
                    <a:pt x="4983" y="447"/>
                    <a:pt x="4983" y="447"/>
                  </a:cubicBezTo>
                  <a:cubicBezTo>
                    <a:pt x="5005" y="469"/>
                    <a:pt x="5005" y="469"/>
                    <a:pt x="5005" y="469"/>
                  </a:cubicBezTo>
                  <a:cubicBezTo>
                    <a:pt x="5012" y="469"/>
                    <a:pt x="5019" y="469"/>
                    <a:pt x="5027" y="469"/>
                  </a:cubicBezTo>
                  <a:cubicBezTo>
                    <a:pt x="5056" y="469"/>
                    <a:pt x="5070" y="484"/>
                    <a:pt x="5078" y="506"/>
                  </a:cubicBezTo>
                  <a:cubicBezTo>
                    <a:pt x="5085" y="528"/>
                    <a:pt x="5085" y="528"/>
                    <a:pt x="5085" y="528"/>
                  </a:cubicBezTo>
                  <a:cubicBezTo>
                    <a:pt x="5093" y="550"/>
                    <a:pt x="5093" y="557"/>
                    <a:pt x="5107" y="565"/>
                  </a:cubicBezTo>
                  <a:cubicBezTo>
                    <a:pt x="5114" y="565"/>
                    <a:pt x="5114" y="572"/>
                    <a:pt x="5122" y="572"/>
                  </a:cubicBezTo>
                  <a:cubicBezTo>
                    <a:pt x="5129" y="572"/>
                    <a:pt x="5136" y="579"/>
                    <a:pt x="5144" y="579"/>
                  </a:cubicBezTo>
                  <a:lnTo>
                    <a:pt x="5144" y="579"/>
                  </a:lnTo>
                  <a:cubicBezTo>
                    <a:pt x="5144" y="565"/>
                    <a:pt x="5144" y="557"/>
                    <a:pt x="5144" y="542"/>
                  </a:cubicBezTo>
                  <a:cubicBezTo>
                    <a:pt x="5144" y="528"/>
                    <a:pt x="5144" y="520"/>
                    <a:pt x="5136" y="491"/>
                  </a:cubicBezTo>
                  <a:cubicBezTo>
                    <a:pt x="5136" y="484"/>
                    <a:pt x="5129" y="477"/>
                    <a:pt x="5129" y="469"/>
                  </a:cubicBezTo>
                  <a:cubicBezTo>
                    <a:pt x="5122" y="455"/>
                    <a:pt x="5114" y="440"/>
                    <a:pt x="5122" y="425"/>
                  </a:cubicBezTo>
                  <a:cubicBezTo>
                    <a:pt x="5122" y="410"/>
                    <a:pt x="5136" y="410"/>
                    <a:pt x="5158" y="403"/>
                  </a:cubicBezTo>
                  <a:cubicBezTo>
                    <a:pt x="5180" y="396"/>
                    <a:pt x="5180" y="396"/>
                    <a:pt x="5180" y="396"/>
                  </a:cubicBezTo>
                  <a:cubicBezTo>
                    <a:pt x="5188" y="396"/>
                    <a:pt x="5195" y="396"/>
                    <a:pt x="5203" y="396"/>
                  </a:cubicBezTo>
                  <a:cubicBezTo>
                    <a:pt x="5232" y="396"/>
                    <a:pt x="5239" y="425"/>
                    <a:pt x="5239" y="455"/>
                  </a:cubicBezTo>
                  <a:cubicBezTo>
                    <a:pt x="5246" y="498"/>
                    <a:pt x="5261" y="535"/>
                    <a:pt x="5290" y="535"/>
                  </a:cubicBezTo>
                  <a:cubicBezTo>
                    <a:pt x="5298" y="535"/>
                    <a:pt x="5298" y="535"/>
                    <a:pt x="5305" y="528"/>
                  </a:cubicBezTo>
                  <a:cubicBezTo>
                    <a:pt x="5312" y="528"/>
                    <a:pt x="5312" y="528"/>
                    <a:pt x="5320" y="528"/>
                  </a:cubicBezTo>
                  <a:cubicBezTo>
                    <a:pt x="5342" y="528"/>
                    <a:pt x="5349" y="550"/>
                    <a:pt x="5356" y="586"/>
                  </a:cubicBezTo>
                  <a:cubicBezTo>
                    <a:pt x="5371" y="645"/>
                    <a:pt x="5393" y="652"/>
                    <a:pt x="5422" y="667"/>
                  </a:cubicBezTo>
                  <a:cubicBezTo>
                    <a:pt x="5429" y="667"/>
                    <a:pt x="5437" y="667"/>
                    <a:pt x="5444" y="667"/>
                  </a:cubicBezTo>
                  <a:cubicBezTo>
                    <a:pt x="5466" y="674"/>
                    <a:pt x="5488" y="682"/>
                    <a:pt x="5481" y="740"/>
                  </a:cubicBezTo>
                  <a:cubicBezTo>
                    <a:pt x="5481" y="799"/>
                    <a:pt x="5474" y="828"/>
                    <a:pt x="5503" y="850"/>
                  </a:cubicBezTo>
                  <a:cubicBezTo>
                    <a:pt x="5517" y="858"/>
                    <a:pt x="5525" y="865"/>
                    <a:pt x="5532" y="872"/>
                  </a:cubicBezTo>
                  <a:cubicBezTo>
                    <a:pt x="5554" y="879"/>
                    <a:pt x="5561" y="887"/>
                    <a:pt x="5576" y="887"/>
                  </a:cubicBezTo>
                  <a:cubicBezTo>
                    <a:pt x="5584" y="887"/>
                    <a:pt x="5584" y="887"/>
                    <a:pt x="5591" y="887"/>
                  </a:cubicBezTo>
                  <a:cubicBezTo>
                    <a:pt x="5605" y="879"/>
                    <a:pt x="5620" y="872"/>
                    <a:pt x="5627" y="865"/>
                  </a:cubicBezTo>
                  <a:cubicBezTo>
                    <a:pt x="5649" y="858"/>
                    <a:pt x="5664" y="843"/>
                    <a:pt x="5686" y="843"/>
                  </a:cubicBezTo>
                  <a:cubicBezTo>
                    <a:pt x="5693" y="843"/>
                    <a:pt x="5701" y="850"/>
                    <a:pt x="5715" y="850"/>
                  </a:cubicBezTo>
                  <a:cubicBezTo>
                    <a:pt x="5715" y="858"/>
                    <a:pt x="5723" y="858"/>
                    <a:pt x="5723" y="858"/>
                  </a:cubicBezTo>
                  <a:cubicBezTo>
                    <a:pt x="5730" y="858"/>
                    <a:pt x="5730" y="858"/>
                    <a:pt x="5730" y="858"/>
                  </a:cubicBezTo>
                  <a:cubicBezTo>
                    <a:pt x="5730" y="865"/>
                    <a:pt x="5730" y="865"/>
                    <a:pt x="5730" y="865"/>
                  </a:cubicBezTo>
                  <a:cubicBezTo>
                    <a:pt x="5745" y="879"/>
                    <a:pt x="5759" y="894"/>
                    <a:pt x="5774" y="894"/>
                  </a:cubicBezTo>
                  <a:cubicBezTo>
                    <a:pt x="5781" y="901"/>
                    <a:pt x="5781" y="901"/>
                    <a:pt x="5781" y="901"/>
                  </a:cubicBezTo>
                  <a:lnTo>
                    <a:pt x="5781" y="901"/>
                  </a:lnTo>
                  <a:cubicBezTo>
                    <a:pt x="5796" y="924"/>
                    <a:pt x="5803" y="931"/>
                    <a:pt x="5811" y="931"/>
                  </a:cubicBezTo>
                  <a:cubicBezTo>
                    <a:pt x="5818" y="931"/>
                    <a:pt x="5833" y="931"/>
                    <a:pt x="5840" y="924"/>
                  </a:cubicBezTo>
                  <a:cubicBezTo>
                    <a:pt x="5847" y="924"/>
                    <a:pt x="5847" y="924"/>
                    <a:pt x="5847" y="924"/>
                  </a:cubicBezTo>
                  <a:cubicBezTo>
                    <a:pt x="5855" y="924"/>
                    <a:pt x="5855" y="924"/>
                    <a:pt x="5855" y="924"/>
                  </a:cubicBezTo>
                  <a:cubicBezTo>
                    <a:pt x="5884" y="938"/>
                    <a:pt x="5913" y="960"/>
                    <a:pt x="5935" y="982"/>
                  </a:cubicBezTo>
                  <a:cubicBezTo>
                    <a:pt x="5950" y="989"/>
                    <a:pt x="5957" y="997"/>
                    <a:pt x="5972" y="1004"/>
                  </a:cubicBezTo>
                  <a:cubicBezTo>
                    <a:pt x="6023" y="1041"/>
                    <a:pt x="6082" y="1085"/>
                    <a:pt x="6052" y="1136"/>
                  </a:cubicBezTo>
                  <a:cubicBezTo>
                    <a:pt x="6045" y="1158"/>
                    <a:pt x="6030" y="1165"/>
                    <a:pt x="6016" y="1173"/>
                  </a:cubicBezTo>
                  <a:cubicBezTo>
                    <a:pt x="6008" y="1180"/>
                    <a:pt x="6008" y="1180"/>
                    <a:pt x="6008" y="1187"/>
                  </a:cubicBezTo>
                  <a:cubicBezTo>
                    <a:pt x="6023" y="1224"/>
                    <a:pt x="6023" y="1290"/>
                    <a:pt x="6008" y="1334"/>
                  </a:cubicBezTo>
                  <a:cubicBezTo>
                    <a:pt x="6008" y="1341"/>
                    <a:pt x="6001" y="1363"/>
                    <a:pt x="5972" y="1363"/>
                  </a:cubicBezTo>
                  <a:cubicBezTo>
                    <a:pt x="5928" y="1363"/>
                    <a:pt x="5884" y="1334"/>
                    <a:pt x="5877" y="1334"/>
                  </a:cubicBezTo>
                  <a:cubicBezTo>
                    <a:pt x="5869" y="1327"/>
                    <a:pt x="5869" y="1327"/>
                    <a:pt x="5869" y="1327"/>
                  </a:cubicBezTo>
                  <a:lnTo>
                    <a:pt x="5869" y="1327"/>
                  </a:lnTo>
                  <a:cubicBezTo>
                    <a:pt x="5862" y="1312"/>
                    <a:pt x="5840" y="1231"/>
                    <a:pt x="5884" y="1202"/>
                  </a:cubicBezTo>
                  <a:cubicBezTo>
                    <a:pt x="5891" y="1187"/>
                    <a:pt x="5877" y="1151"/>
                    <a:pt x="5855" y="1129"/>
                  </a:cubicBezTo>
                  <a:cubicBezTo>
                    <a:pt x="5840" y="1143"/>
                    <a:pt x="5796" y="1180"/>
                    <a:pt x="5767" y="1180"/>
                  </a:cubicBezTo>
                  <a:cubicBezTo>
                    <a:pt x="5759" y="1180"/>
                    <a:pt x="5759" y="1180"/>
                    <a:pt x="5752" y="1173"/>
                  </a:cubicBezTo>
                  <a:cubicBezTo>
                    <a:pt x="5737" y="1173"/>
                    <a:pt x="5723" y="1158"/>
                    <a:pt x="5715" y="1143"/>
                  </a:cubicBezTo>
                  <a:cubicBezTo>
                    <a:pt x="5708" y="1136"/>
                    <a:pt x="5708" y="1129"/>
                    <a:pt x="5701" y="1129"/>
                  </a:cubicBezTo>
                  <a:cubicBezTo>
                    <a:pt x="5701" y="1129"/>
                    <a:pt x="5693" y="1129"/>
                    <a:pt x="5686" y="1136"/>
                  </a:cubicBezTo>
                  <a:cubicBezTo>
                    <a:pt x="5664" y="1151"/>
                    <a:pt x="5642" y="1187"/>
                    <a:pt x="5627" y="1209"/>
                  </a:cubicBezTo>
                  <a:cubicBezTo>
                    <a:pt x="5605" y="1239"/>
                    <a:pt x="5598" y="1246"/>
                    <a:pt x="5591" y="1246"/>
                  </a:cubicBezTo>
                  <a:cubicBezTo>
                    <a:pt x="5584" y="1246"/>
                    <a:pt x="5584" y="1246"/>
                    <a:pt x="5584" y="1246"/>
                  </a:cubicBezTo>
                  <a:cubicBezTo>
                    <a:pt x="5576" y="1239"/>
                    <a:pt x="5576" y="1239"/>
                    <a:pt x="5576" y="1239"/>
                  </a:cubicBezTo>
                  <a:cubicBezTo>
                    <a:pt x="5569" y="1231"/>
                    <a:pt x="5569" y="1224"/>
                    <a:pt x="5576" y="1217"/>
                  </a:cubicBezTo>
                  <a:cubicBezTo>
                    <a:pt x="5576" y="1202"/>
                    <a:pt x="5584" y="1187"/>
                    <a:pt x="5584" y="1180"/>
                  </a:cubicBezTo>
                  <a:lnTo>
                    <a:pt x="5584" y="1180"/>
                  </a:lnTo>
                  <a:cubicBezTo>
                    <a:pt x="5584" y="1173"/>
                    <a:pt x="5584" y="1173"/>
                    <a:pt x="5576" y="1173"/>
                  </a:cubicBezTo>
                  <a:cubicBezTo>
                    <a:pt x="5547" y="1173"/>
                    <a:pt x="5539" y="1180"/>
                    <a:pt x="5517" y="1195"/>
                  </a:cubicBezTo>
                  <a:cubicBezTo>
                    <a:pt x="5503" y="1202"/>
                    <a:pt x="5488" y="1209"/>
                    <a:pt x="5466" y="1217"/>
                  </a:cubicBezTo>
                  <a:cubicBezTo>
                    <a:pt x="5422" y="1246"/>
                    <a:pt x="5415" y="1253"/>
                    <a:pt x="5408" y="1283"/>
                  </a:cubicBezTo>
                  <a:cubicBezTo>
                    <a:pt x="5408" y="1290"/>
                    <a:pt x="5400" y="1305"/>
                    <a:pt x="5400" y="1312"/>
                  </a:cubicBezTo>
                  <a:cubicBezTo>
                    <a:pt x="5393" y="1319"/>
                    <a:pt x="5393" y="1319"/>
                    <a:pt x="5393" y="1319"/>
                  </a:cubicBezTo>
                  <a:cubicBezTo>
                    <a:pt x="5386" y="1334"/>
                    <a:pt x="5386" y="1334"/>
                    <a:pt x="5386" y="1334"/>
                  </a:cubicBezTo>
                  <a:cubicBezTo>
                    <a:pt x="5342" y="1348"/>
                    <a:pt x="5312" y="1363"/>
                    <a:pt x="5290" y="1363"/>
                  </a:cubicBezTo>
                  <a:cubicBezTo>
                    <a:pt x="5283" y="1363"/>
                    <a:pt x="5283" y="1363"/>
                    <a:pt x="5276" y="1363"/>
                  </a:cubicBezTo>
                  <a:cubicBezTo>
                    <a:pt x="5261" y="1363"/>
                    <a:pt x="5254" y="1356"/>
                    <a:pt x="5246" y="1356"/>
                  </a:cubicBezTo>
                  <a:lnTo>
                    <a:pt x="5239" y="1356"/>
                  </a:lnTo>
                  <a:cubicBezTo>
                    <a:pt x="5239" y="1356"/>
                    <a:pt x="5232" y="1356"/>
                    <a:pt x="5217" y="1378"/>
                  </a:cubicBezTo>
                  <a:cubicBezTo>
                    <a:pt x="5210" y="1385"/>
                    <a:pt x="5210" y="1392"/>
                    <a:pt x="5203" y="1400"/>
                  </a:cubicBezTo>
                  <a:cubicBezTo>
                    <a:pt x="5180" y="1429"/>
                    <a:pt x="5158" y="1458"/>
                    <a:pt x="5129" y="1458"/>
                  </a:cubicBezTo>
                  <a:close/>
                  <a:moveTo>
                    <a:pt x="4902" y="652"/>
                  </a:moveTo>
                  <a:lnTo>
                    <a:pt x="4902" y="652"/>
                  </a:lnTo>
                  <a:cubicBezTo>
                    <a:pt x="4946" y="674"/>
                    <a:pt x="4953" y="682"/>
                    <a:pt x="4946" y="696"/>
                  </a:cubicBezTo>
                  <a:cubicBezTo>
                    <a:pt x="4946" y="704"/>
                    <a:pt x="4946" y="704"/>
                    <a:pt x="4946" y="711"/>
                  </a:cubicBezTo>
                  <a:cubicBezTo>
                    <a:pt x="4953" y="748"/>
                    <a:pt x="4924" y="770"/>
                    <a:pt x="4887" y="799"/>
                  </a:cubicBezTo>
                  <a:cubicBezTo>
                    <a:pt x="4880" y="806"/>
                    <a:pt x="4873" y="806"/>
                    <a:pt x="4865" y="814"/>
                  </a:cubicBezTo>
                  <a:cubicBezTo>
                    <a:pt x="4851" y="828"/>
                    <a:pt x="4836" y="858"/>
                    <a:pt x="4836" y="872"/>
                  </a:cubicBezTo>
                  <a:cubicBezTo>
                    <a:pt x="4843" y="865"/>
                    <a:pt x="4843" y="865"/>
                    <a:pt x="4843" y="865"/>
                  </a:cubicBezTo>
                  <a:cubicBezTo>
                    <a:pt x="4865" y="850"/>
                    <a:pt x="4880" y="836"/>
                    <a:pt x="4895" y="821"/>
                  </a:cubicBezTo>
                  <a:cubicBezTo>
                    <a:pt x="4924" y="792"/>
                    <a:pt x="4968" y="777"/>
                    <a:pt x="5012" y="755"/>
                  </a:cubicBezTo>
                  <a:cubicBezTo>
                    <a:pt x="5027" y="748"/>
                    <a:pt x="5034" y="748"/>
                    <a:pt x="5048" y="740"/>
                  </a:cubicBezTo>
                  <a:cubicBezTo>
                    <a:pt x="5078" y="726"/>
                    <a:pt x="5078" y="718"/>
                    <a:pt x="5078" y="718"/>
                  </a:cubicBezTo>
                  <a:lnTo>
                    <a:pt x="5078" y="718"/>
                  </a:lnTo>
                  <a:cubicBezTo>
                    <a:pt x="5078" y="718"/>
                    <a:pt x="5070" y="718"/>
                    <a:pt x="5070" y="711"/>
                  </a:cubicBezTo>
                  <a:cubicBezTo>
                    <a:pt x="5063" y="711"/>
                    <a:pt x="5063" y="711"/>
                    <a:pt x="5063" y="704"/>
                  </a:cubicBezTo>
                  <a:cubicBezTo>
                    <a:pt x="5056" y="704"/>
                    <a:pt x="5048" y="696"/>
                    <a:pt x="5048" y="696"/>
                  </a:cubicBezTo>
                  <a:cubicBezTo>
                    <a:pt x="5034" y="682"/>
                    <a:pt x="5027" y="674"/>
                    <a:pt x="5012" y="652"/>
                  </a:cubicBezTo>
                  <a:cubicBezTo>
                    <a:pt x="4997" y="645"/>
                    <a:pt x="4997" y="630"/>
                    <a:pt x="4990" y="623"/>
                  </a:cubicBezTo>
                  <a:lnTo>
                    <a:pt x="4990" y="616"/>
                  </a:lnTo>
                  <a:lnTo>
                    <a:pt x="4983" y="616"/>
                  </a:lnTo>
                  <a:cubicBezTo>
                    <a:pt x="4983" y="616"/>
                    <a:pt x="4983" y="616"/>
                    <a:pt x="4975" y="616"/>
                  </a:cubicBezTo>
                  <a:cubicBezTo>
                    <a:pt x="4946" y="623"/>
                    <a:pt x="4939" y="623"/>
                    <a:pt x="4902" y="645"/>
                  </a:cubicBezTo>
                  <a:cubicBezTo>
                    <a:pt x="4902" y="645"/>
                    <a:pt x="4902" y="645"/>
                    <a:pt x="4895" y="645"/>
                  </a:cubicBezTo>
                  <a:cubicBezTo>
                    <a:pt x="4902" y="645"/>
                    <a:pt x="4902" y="645"/>
                    <a:pt x="4902" y="652"/>
                  </a:cubicBezTo>
                  <a:close/>
                  <a:moveTo>
                    <a:pt x="5561" y="696"/>
                  </a:moveTo>
                  <a:lnTo>
                    <a:pt x="5561" y="696"/>
                  </a:lnTo>
                  <a:cubicBezTo>
                    <a:pt x="5539" y="696"/>
                    <a:pt x="5525" y="689"/>
                    <a:pt x="5510" y="674"/>
                  </a:cubicBezTo>
                  <a:cubicBezTo>
                    <a:pt x="5510" y="674"/>
                    <a:pt x="5503" y="667"/>
                    <a:pt x="5495" y="667"/>
                  </a:cubicBezTo>
                  <a:cubicBezTo>
                    <a:pt x="5481" y="645"/>
                    <a:pt x="5474" y="638"/>
                    <a:pt x="5488" y="594"/>
                  </a:cubicBezTo>
                  <a:cubicBezTo>
                    <a:pt x="5503" y="528"/>
                    <a:pt x="5510" y="506"/>
                    <a:pt x="5503" y="469"/>
                  </a:cubicBezTo>
                  <a:cubicBezTo>
                    <a:pt x="5488" y="425"/>
                    <a:pt x="5488" y="389"/>
                    <a:pt x="5503" y="367"/>
                  </a:cubicBezTo>
                  <a:cubicBezTo>
                    <a:pt x="5525" y="330"/>
                    <a:pt x="5576" y="315"/>
                    <a:pt x="5627" y="301"/>
                  </a:cubicBezTo>
                  <a:cubicBezTo>
                    <a:pt x="5657" y="293"/>
                    <a:pt x="5693" y="286"/>
                    <a:pt x="5715" y="271"/>
                  </a:cubicBezTo>
                  <a:cubicBezTo>
                    <a:pt x="5723" y="271"/>
                    <a:pt x="5737" y="264"/>
                    <a:pt x="5745" y="264"/>
                  </a:cubicBezTo>
                  <a:cubicBezTo>
                    <a:pt x="5796" y="264"/>
                    <a:pt x="5825" y="345"/>
                    <a:pt x="5847" y="396"/>
                  </a:cubicBezTo>
                  <a:cubicBezTo>
                    <a:pt x="5855" y="410"/>
                    <a:pt x="5855" y="418"/>
                    <a:pt x="5862" y="425"/>
                  </a:cubicBezTo>
                  <a:cubicBezTo>
                    <a:pt x="5898" y="498"/>
                    <a:pt x="5796" y="557"/>
                    <a:pt x="5767" y="572"/>
                  </a:cubicBezTo>
                  <a:cubicBezTo>
                    <a:pt x="5723" y="601"/>
                    <a:pt x="5708" y="616"/>
                    <a:pt x="5671" y="660"/>
                  </a:cubicBezTo>
                  <a:cubicBezTo>
                    <a:pt x="5657" y="682"/>
                    <a:pt x="5657" y="682"/>
                    <a:pt x="5657" y="682"/>
                  </a:cubicBezTo>
                  <a:cubicBezTo>
                    <a:pt x="5649" y="682"/>
                    <a:pt x="5649" y="682"/>
                    <a:pt x="5649" y="682"/>
                  </a:cubicBezTo>
                  <a:cubicBezTo>
                    <a:pt x="5642" y="674"/>
                    <a:pt x="5642" y="674"/>
                    <a:pt x="5642" y="674"/>
                  </a:cubicBezTo>
                  <a:cubicBezTo>
                    <a:pt x="5635" y="682"/>
                    <a:pt x="5598" y="696"/>
                    <a:pt x="5561" y="696"/>
                  </a:cubicBezTo>
                  <a:close/>
                  <a:moveTo>
                    <a:pt x="4997" y="410"/>
                  </a:moveTo>
                  <a:lnTo>
                    <a:pt x="4997" y="410"/>
                  </a:lnTo>
                  <a:cubicBezTo>
                    <a:pt x="5012" y="418"/>
                    <a:pt x="5012" y="418"/>
                    <a:pt x="5012" y="418"/>
                  </a:cubicBezTo>
                  <a:cubicBezTo>
                    <a:pt x="4997" y="410"/>
                    <a:pt x="4997" y="410"/>
                    <a:pt x="4997" y="410"/>
                  </a:cubicBezTo>
                  <a:cubicBezTo>
                    <a:pt x="5005" y="389"/>
                    <a:pt x="5012" y="359"/>
                    <a:pt x="5027" y="330"/>
                  </a:cubicBezTo>
                  <a:cubicBezTo>
                    <a:pt x="5063" y="264"/>
                    <a:pt x="5056" y="227"/>
                    <a:pt x="5048" y="205"/>
                  </a:cubicBezTo>
                  <a:cubicBezTo>
                    <a:pt x="4909" y="257"/>
                    <a:pt x="4909" y="257"/>
                    <a:pt x="4909" y="257"/>
                  </a:cubicBezTo>
                  <a:cubicBezTo>
                    <a:pt x="4917" y="227"/>
                    <a:pt x="4917" y="227"/>
                    <a:pt x="4917" y="227"/>
                  </a:cubicBezTo>
                  <a:cubicBezTo>
                    <a:pt x="4917" y="227"/>
                    <a:pt x="4939" y="139"/>
                    <a:pt x="4990" y="103"/>
                  </a:cubicBezTo>
                  <a:cubicBezTo>
                    <a:pt x="5019" y="88"/>
                    <a:pt x="5048" y="74"/>
                    <a:pt x="5093" y="59"/>
                  </a:cubicBezTo>
                  <a:cubicBezTo>
                    <a:pt x="5114" y="51"/>
                    <a:pt x="5144" y="37"/>
                    <a:pt x="5173" y="22"/>
                  </a:cubicBezTo>
                  <a:cubicBezTo>
                    <a:pt x="5217" y="0"/>
                    <a:pt x="5268" y="0"/>
                    <a:pt x="5305" y="0"/>
                  </a:cubicBezTo>
                  <a:cubicBezTo>
                    <a:pt x="5327" y="0"/>
                    <a:pt x="5342" y="0"/>
                    <a:pt x="5342" y="0"/>
                  </a:cubicBezTo>
                  <a:cubicBezTo>
                    <a:pt x="5349" y="0"/>
                    <a:pt x="5349" y="0"/>
                    <a:pt x="5349" y="0"/>
                  </a:cubicBezTo>
                  <a:cubicBezTo>
                    <a:pt x="5356" y="15"/>
                    <a:pt x="5356" y="15"/>
                    <a:pt x="5356" y="15"/>
                  </a:cubicBezTo>
                  <a:cubicBezTo>
                    <a:pt x="5356" y="15"/>
                    <a:pt x="5364" y="81"/>
                    <a:pt x="5312" y="132"/>
                  </a:cubicBezTo>
                  <a:cubicBezTo>
                    <a:pt x="5283" y="161"/>
                    <a:pt x="5268" y="191"/>
                    <a:pt x="5268" y="227"/>
                  </a:cubicBezTo>
                  <a:cubicBezTo>
                    <a:pt x="5268" y="235"/>
                    <a:pt x="5268" y="235"/>
                    <a:pt x="5268" y="235"/>
                  </a:cubicBezTo>
                  <a:cubicBezTo>
                    <a:pt x="5268" y="242"/>
                    <a:pt x="5268" y="242"/>
                    <a:pt x="5268" y="242"/>
                  </a:cubicBezTo>
                  <a:cubicBezTo>
                    <a:pt x="5203" y="323"/>
                    <a:pt x="5188" y="330"/>
                    <a:pt x="5180" y="330"/>
                  </a:cubicBezTo>
                  <a:cubicBezTo>
                    <a:pt x="5166" y="337"/>
                    <a:pt x="5158" y="345"/>
                    <a:pt x="5144" y="359"/>
                  </a:cubicBezTo>
                  <a:cubicBezTo>
                    <a:pt x="5122" y="381"/>
                    <a:pt x="5107" y="396"/>
                    <a:pt x="5093" y="403"/>
                  </a:cubicBezTo>
                  <a:cubicBezTo>
                    <a:pt x="5063" y="418"/>
                    <a:pt x="5048" y="418"/>
                    <a:pt x="5027" y="425"/>
                  </a:cubicBezTo>
                  <a:cubicBezTo>
                    <a:pt x="4983" y="440"/>
                    <a:pt x="4983" y="440"/>
                    <a:pt x="4983" y="440"/>
                  </a:cubicBezTo>
                  <a:lnTo>
                    <a:pt x="4997" y="410"/>
                  </a:lnTo>
                  <a:close/>
                </a:path>
              </a:pathLst>
            </a:custGeom>
            <a:solidFill>
              <a:schemeClr val="bg1">
                <a:lumMod val="75000"/>
              </a:schemeClr>
            </a:solid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26" name="Freeform 25"/>
            <p:cNvSpPr>
              <a:spLocks noChangeArrowheads="1"/>
            </p:cNvSpPr>
            <p:nvPr/>
          </p:nvSpPr>
          <p:spPr bwMode="auto">
            <a:xfrm>
              <a:off x="6438102" y="4261498"/>
              <a:ext cx="463272" cy="441385"/>
            </a:xfrm>
            <a:custGeom>
              <a:avLst/>
              <a:gdLst>
                <a:gd name="T0" fmla="*/ 908 w 1202"/>
                <a:gd name="T1" fmla="*/ 1165 h 1166"/>
                <a:gd name="T2" fmla="*/ 733 w 1202"/>
                <a:gd name="T3" fmla="*/ 1026 h 1166"/>
                <a:gd name="T4" fmla="*/ 652 w 1202"/>
                <a:gd name="T5" fmla="*/ 1011 h 1166"/>
                <a:gd name="T6" fmla="*/ 578 w 1202"/>
                <a:gd name="T7" fmla="*/ 1070 h 1166"/>
                <a:gd name="T8" fmla="*/ 491 w 1202"/>
                <a:gd name="T9" fmla="*/ 1128 h 1166"/>
                <a:gd name="T10" fmla="*/ 388 w 1202"/>
                <a:gd name="T11" fmla="*/ 1026 h 1166"/>
                <a:gd name="T12" fmla="*/ 366 w 1202"/>
                <a:gd name="T13" fmla="*/ 989 h 1166"/>
                <a:gd name="T14" fmla="*/ 285 w 1202"/>
                <a:gd name="T15" fmla="*/ 1048 h 1166"/>
                <a:gd name="T16" fmla="*/ 190 w 1202"/>
                <a:gd name="T17" fmla="*/ 989 h 1166"/>
                <a:gd name="T18" fmla="*/ 139 w 1202"/>
                <a:gd name="T19" fmla="*/ 769 h 1166"/>
                <a:gd name="T20" fmla="*/ 51 w 1202"/>
                <a:gd name="T21" fmla="*/ 652 h 1166"/>
                <a:gd name="T22" fmla="*/ 29 w 1202"/>
                <a:gd name="T23" fmla="*/ 645 h 1166"/>
                <a:gd name="T24" fmla="*/ 29 w 1202"/>
                <a:gd name="T25" fmla="*/ 505 h 1166"/>
                <a:gd name="T26" fmla="*/ 80 w 1202"/>
                <a:gd name="T27" fmla="*/ 396 h 1166"/>
                <a:gd name="T28" fmla="*/ 161 w 1202"/>
                <a:gd name="T29" fmla="*/ 469 h 1166"/>
                <a:gd name="T30" fmla="*/ 183 w 1202"/>
                <a:gd name="T31" fmla="*/ 527 h 1166"/>
                <a:gd name="T32" fmla="*/ 249 w 1202"/>
                <a:gd name="T33" fmla="*/ 484 h 1166"/>
                <a:gd name="T34" fmla="*/ 307 w 1202"/>
                <a:gd name="T35" fmla="*/ 410 h 1166"/>
                <a:gd name="T36" fmla="*/ 505 w 1202"/>
                <a:gd name="T37" fmla="*/ 293 h 1166"/>
                <a:gd name="T38" fmla="*/ 549 w 1202"/>
                <a:gd name="T39" fmla="*/ 227 h 1166"/>
                <a:gd name="T40" fmla="*/ 623 w 1202"/>
                <a:gd name="T41" fmla="*/ 212 h 1166"/>
                <a:gd name="T42" fmla="*/ 681 w 1202"/>
                <a:gd name="T43" fmla="*/ 154 h 1166"/>
                <a:gd name="T44" fmla="*/ 769 w 1202"/>
                <a:gd name="T45" fmla="*/ 73 h 1166"/>
                <a:gd name="T46" fmla="*/ 908 w 1202"/>
                <a:gd name="T47" fmla="*/ 0 h 1166"/>
                <a:gd name="T48" fmla="*/ 923 w 1202"/>
                <a:gd name="T49" fmla="*/ 7 h 1166"/>
                <a:gd name="T50" fmla="*/ 850 w 1202"/>
                <a:gd name="T51" fmla="*/ 212 h 1166"/>
                <a:gd name="T52" fmla="*/ 938 w 1202"/>
                <a:gd name="T53" fmla="*/ 300 h 1166"/>
                <a:gd name="T54" fmla="*/ 1004 w 1202"/>
                <a:gd name="T55" fmla="*/ 403 h 1166"/>
                <a:gd name="T56" fmla="*/ 952 w 1202"/>
                <a:gd name="T57" fmla="*/ 505 h 1166"/>
                <a:gd name="T58" fmla="*/ 967 w 1202"/>
                <a:gd name="T59" fmla="*/ 550 h 1166"/>
                <a:gd name="T60" fmla="*/ 872 w 1202"/>
                <a:gd name="T61" fmla="*/ 586 h 1166"/>
                <a:gd name="T62" fmla="*/ 872 w 1202"/>
                <a:gd name="T63" fmla="*/ 645 h 1166"/>
                <a:gd name="T64" fmla="*/ 1033 w 1202"/>
                <a:gd name="T65" fmla="*/ 828 h 1166"/>
                <a:gd name="T66" fmla="*/ 1187 w 1202"/>
                <a:gd name="T67" fmla="*/ 989 h 1166"/>
                <a:gd name="T68" fmla="*/ 1201 w 1202"/>
                <a:gd name="T69" fmla="*/ 1062 h 1166"/>
                <a:gd name="T70" fmla="*/ 1143 w 1202"/>
                <a:gd name="T71" fmla="*/ 1070 h 1166"/>
                <a:gd name="T72" fmla="*/ 1055 w 1202"/>
                <a:gd name="T73" fmla="*/ 1128 h 1166"/>
                <a:gd name="T74" fmla="*/ 923 w 1202"/>
                <a:gd name="T75" fmla="*/ 1165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166">
                  <a:moveTo>
                    <a:pt x="908" y="1165"/>
                  </a:moveTo>
                  <a:lnTo>
                    <a:pt x="908" y="1165"/>
                  </a:lnTo>
                  <a:cubicBezTo>
                    <a:pt x="850" y="1165"/>
                    <a:pt x="776" y="1084"/>
                    <a:pt x="733" y="1026"/>
                  </a:cubicBezTo>
                  <a:lnTo>
                    <a:pt x="733" y="1026"/>
                  </a:lnTo>
                  <a:cubicBezTo>
                    <a:pt x="710" y="996"/>
                    <a:pt x="696" y="996"/>
                    <a:pt x="688" y="996"/>
                  </a:cubicBezTo>
                  <a:cubicBezTo>
                    <a:pt x="681" y="996"/>
                    <a:pt x="666" y="1004"/>
                    <a:pt x="652" y="1011"/>
                  </a:cubicBezTo>
                  <a:cubicBezTo>
                    <a:pt x="637" y="1018"/>
                    <a:pt x="637" y="1018"/>
                    <a:pt x="637" y="1018"/>
                  </a:cubicBezTo>
                  <a:cubicBezTo>
                    <a:pt x="608" y="1033"/>
                    <a:pt x="593" y="1048"/>
                    <a:pt x="578" y="1070"/>
                  </a:cubicBezTo>
                  <a:cubicBezTo>
                    <a:pt x="571" y="1077"/>
                    <a:pt x="557" y="1092"/>
                    <a:pt x="535" y="1106"/>
                  </a:cubicBezTo>
                  <a:cubicBezTo>
                    <a:pt x="520" y="1121"/>
                    <a:pt x="505" y="1128"/>
                    <a:pt x="491" y="1128"/>
                  </a:cubicBezTo>
                  <a:cubicBezTo>
                    <a:pt x="447" y="1128"/>
                    <a:pt x="410" y="1099"/>
                    <a:pt x="395" y="1070"/>
                  </a:cubicBezTo>
                  <a:cubicBezTo>
                    <a:pt x="388" y="1055"/>
                    <a:pt x="388" y="1041"/>
                    <a:pt x="388" y="1026"/>
                  </a:cubicBezTo>
                  <a:cubicBezTo>
                    <a:pt x="381" y="1004"/>
                    <a:pt x="381" y="996"/>
                    <a:pt x="373" y="996"/>
                  </a:cubicBezTo>
                  <a:cubicBezTo>
                    <a:pt x="366" y="996"/>
                    <a:pt x="366" y="989"/>
                    <a:pt x="366" y="989"/>
                  </a:cubicBezTo>
                  <a:cubicBezTo>
                    <a:pt x="351" y="989"/>
                    <a:pt x="329" y="1011"/>
                    <a:pt x="307" y="1026"/>
                  </a:cubicBezTo>
                  <a:cubicBezTo>
                    <a:pt x="300" y="1033"/>
                    <a:pt x="293" y="1041"/>
                    <a:pt x="285" y="1048"/>
                  </a:cubicBezTo>
                  <a:cubicBezTo>
                    <a:pt x="271" y="1055"/>
                    <a:pt x="264" y="1062"/>
                    <a:pt x="256" y="1062"/>
                  </a:cubicBezTo>
                  <a:cubicBezTo>
                    <a:pt x="227" y="1062"/>
                    <a:pt x="212" y="1026"/>
                    <a:pt x="190" y="989"/>
                  </a:cubicBezTo>
                  <a:cubicBezTo>
                    <a:pt x="183" y="974"/>
                    <a:pt x="168" y="960"/>
                    <a:pt x="161" y="945"/>
                  </a:cubicBezTo>
                  <a:cubicBezTo>
                    <a:pt x="124" y="909"/>
                    <a:pt x="132" y="828"/>
                    <a:pt x="139" y="769"/>
                  </a:cubicBezTo>
                  <a:cubicBezTo>
                    <a:pt x="146" y="725"/>
                    <a:pt x="102" y="689"/>
                    <a:pt x="66" y="659"/>
                  </a:cubicBezTo>
                  <a:cubicBezTo>
                    <a:pt x="58" y="652"/>
                    <a:pt x="58" y="652"/>
                    <a:pt x="51" y="652"/>
                  </a:cubicBezTo>
                  <a:cubicBezTo>
                    <a:pt x="51" y="652"/>
                    <a:pt x="44" y="645"/>
                    <a:pt x="36" y="645"/>
                  </a:cubicBezTo>
                  <a:cubicBezTo>
                    <a:pt x="29" y="645"/>
                    <a:pt x="29" y="645"/>
                    <a:pt x="29" y="645"/>
                  </a:cubicBezTo>
                  <a:cubicBezTo>
                    <a:pt x="22" y="630"/>
                    <a:pt x="22" y="630"/>
                    <a:pt x="22" y="630"/>
                  </a:cubicBezTo>
                  <a:cubicBezTo>
                    <a:pt x="22" y="623"/>
                    <a:pt x="0" y="550"/>
                    <a:pt x="29" y="505"/>
                  </a:cubicBezTo>
                  <a:cubicBezTo>
                    <a:pt x="44" y="484"/>
                    <a:pt x="51" y="462"/>
                    <a:pt x="58" y="440"/>
                  </a:cubicBezTo>
                  <a:cubicBezTo>
                    <a:pt x="66" y="425"/>
                    <a:pt x="73" y="403"/>
                    <a:pt x="80" y="396"/>
                  </a:cubicBezTo>
                  <a:cubicBezTo>
                    <a:pt x="87" y="381"/>
                    <a:pt x="102" y="381"/>
                    <a:pt x="102" y="381"/>
                  </a:cubicBezTo>
                  <a:cubicBezTo>
                    <a:pt x="139" y="381"/>
                    <a:pt x="161" y="462"/>
                    <a:pt x="161" y="469"/>
                  </a:cubicBezTo>
                  <a:cubicBezTo>
                    <a:pt x="161" y="476"/>
                    <a:pt x="161" y="476"/>
                    <a:pt x="161" y="476"/>
                  </a:cubicBezTo>
                  <a:cubicBezTo>
                    <a:pt x="168" y="491"/>
                    <a:pt x="176" y="527"/>
                    <a:pt x="183" y="527"/>
                  </a:cubicBezTo>
                  <a:cubicBezTo>
                    <a:pt x="183" y="527"/>
                    <a:pt x="190" y="527"/>
                    <a:pt x="205" y="513"/>
                  </a:cubicBezTo>
                  <a:cubicBezTo>
                    <a:pt x="219" y="498"/>
                    <a:pt x="242" y="491"/>
                    <a:pt x="249" y="484"/>
                  </a:cubicBezTo>
                  <a:cubicBezTo>
                    <a:pt x="278" y="476"/>
                    <a:pt x="285" y="469"/>
                    <a:pt x="300" y="432"/>
                  </a:cubicBezTo>
                  <a:cubicBezTo>
                    <a:pt x="307" y="410"/>
                    <a:pt x="307" y="410"/>
                    <a:pt x="307" y="410"/>
                  </a:cubicBezTo>
                  <a:cubicBezTo>
                    <a:pt x="329" y="359"/>
                    <a:pt x="344" y="315"/>
                    <a:pt x="395" y="315"/>
                  </a:cubicBezTo>
                  <a:cubicBezTo>
                    <a:pt x="432" y="315"/>
                    <a:pt x="469" y="315"/>
                    <a:pt x="505" y="293"/>
                  </a:cubicBezTo>
                  <a:cubicBezTo>
                    <a:pt x="520" y="286"/>
                    <a:pt x="520" y="271"/>
                    <a:pt x="527" y="264"/>
                  </a:cubicBezTo>
                  <a:cubicBezTo>
                    <a:pt x="535" y="249"/>
                    <a:pt x="542" y="242"/>
                    <a:pt x="549" y="227"/>
                  </a:cubicBezTo>
                  <a:cubicBezTo>
                    <a:pt x="571" y="212"/>
                    <a:pt x="586" y="212"/>
                    <a:pt x="601" y="212"/>
                  </a:cubicBezTo>
                  <a:cubicBezTo>
                    <a:pt x="623" y="212"/>
                    <a:pt x="623" y="212"/>
                    <a:pt x="623" y="212"/>
                  </a:cubicBezTo>
                  <a:cubicBezTo>
                    <a:pt x="630" y="212"/>
                    <a:pt x="637" y="212"/>
                    <a:pt x="645" y="205"/>
                  </a:cubicBezTo>
                  <a:cubicBezTo>
                    <a:pt x="666" y="198"/>
                    <a:pt x="674" y="183"/>
                    <a:pt x="681" y="154"/>
                  </a:cubicBezTo>
                  <a:cubicBezTo>
                    <a:pt x="688" y="117"/>
                    <a:pt x="703" y="88"/>
                    <a:pt x="747" y="81"/>
                  </a:cubicBezTo>
                  <a:cubicBezTo>
                    <a:pt x="754" y="81"/>
                    <a:pt x="762" y="73"/>
                    <a:pt x="769" y="73"/>
                  </a:cubicBezTo>
                  <a:cubicBezTo>
                    <a:pt x="791" y="73"/>
                    <a:pt x="798" y="73"/>
                    <a:pt x="820" y="51"/>
                  </a:cubicBezTo>
                  <a:cubicBezTo>
                    <a:pt x="857" y="15"/>
                    <a:pt x="908" y="0"/>
                    <a:pt x="908" y="0"/>
                  </a:cubicBezTo>
                  <a:cubicBezTo>
                    <a:pt x="916" y="0"/>
                    <a:pt x="916" y="0"/>
                    <a:pt x="916" y="0"/>
                  </a:cubicBezTo>
                  <a:cubicBezTo>
                    <a:pt x="923" y="7"/>
                    <a:pt x="923" y="7"/>
                    <a:pt x="923" y="7"/>
                  </a:cubicBezTo>
                  <a:cubicBezTo>
                    <a:pt x="930" y="15"/>
                    <a:pt x="974" y="88"/>
                    <a:pt x="930" y="124"/>
                  </a:cubicBezTo>
                  <a:cubicBezTo>
                    <a:pt x="886" y="154"/>
                    <a:pt x="850" y="198"/>
                    <a:pt x="850" y="212"/>
                  </a:cubicBezTo>
                  <a:cubicBezTo>
                    <a:pt x="850" y="234"/>
                    <a:pt x="886" y="278"/>
                    <a:pt x="916" y="293"/>
                  </a:cubicBezTo>
                  <a:cubicBezTo>
                    <a:pt x="923" y="293"/>
                    <a:pt x="930" y="300"/>
                    <a:pt x="938" y="300"/>
                  </a:cubicBezTo>
                  <a:cubicBezTo>
                    <a:pt x="974" y="315"/>
                    <a:pt x="1018" y="337"/>
                    <a:pt x="1018" y="366"/>
                  </a:cubicBezTo>
                  <a:cubicBezTo>
                    <a:pt x="1026" y="374"/>
                    <a:pt x="1018" y="388"/>
                    <a:pt x="1004" y="403"/>
                  </a:cubicBezTo>
                  <a:cubicBezTo>
                    <a:pt x="982" y="432"/>
                    <a:pt x="974" y="454"/>
                    <a:pt x="967" y="469"/>
                  </a:cubicBezTo>
                  <a:cubicBezTo>
                    <a:pt x="959" y="484"/>
                    <a:pt x="952" y="491"/>
                    <a:pt x="952" y="505"/>
                  </a:cubicBezTo>
                  <a:cubicBezTo>
                    <a:pt x="938" y="520"/>
                    <a:pt x="952" y="535"/>
                    <a:pt x="952" y="535"/>
                  </a:cubicBezTo>
                  <a:cubicBezTo>
                    <a:pt x="967" y="550"/>
                    <a:pt x="967" y="550"/>
                    <a:pt x="967" y="550"/>
                  </a:cubicBezTo>
                  <a:cubicBezTo>
                    <a:pt x="952" y="557"/>
                    <a:pt x="952" y="557"/>
                    <a:pt x="952" y="557"/>
                  </a:cubicBezTo>
                  <a:cubicBezTo>
                    <a:pt x="945" y="564"/>
                    <a:pt x="901" y="586"/>
                    <a:pt x="872" y="586"/>
                  </a:cubicBezTo>
                  <a:cubicBezTo>
                    <a:pt x="864" y="586"/>
                    <a:pt x="864" y="586"/>
                    <a:pt x="864" y="586"/>
                  </a:cubicBezTo>
                  <a:cubicBezTo>
                    <a:pt x="864" y="601"/>
                    <a:pt x="864" y="623"/>
                    <a:pt x="872" y="645"/>
                  </a:cubicBezTo>
                  <a:cubicBezTo>
                    <a:pt x="879" y="689"/>
                    <a:pt x="894" y="755"/>
                    <a:pt x="916" y="755"/>
                  </a:cubicBezTo>
                  <a:cubicBezTo>
                    <a:pt x="982" y="755"/>
                    <a:pt x="1026" y="791"/>
                    <a:pt x="1033" y="828"/>
                  </a:cubicBezTo>
                  <a:cubicBezTo>
                    <a:pt x="1040" y="857"/>
                    <a:pt x="1062" y="886"/>
                    <a:pt x="1092" y="894"/>
                  </a:cubicBezTo>
                  <a:cubicBezTo>
                    <a:pt x="1128" y="909"/>
                    <a:pt x="1179" y="974"/>
                    <a:pt x="1187" y="989"/>
                  </a:cubicBezTo>
                  <a:lnTo>
                    <a:pt x="1187" y="989"/>
                  </a:lnTo>
                  <a:cubicBezTo>
                    <a:pt x="1201" y="1062"/>
                    <a:pt x="1201" y="1062"/>
                    <a:pt x="1201" y="1062"/>
                  </a:cubicBezTo>
                  <a:cubicBezTo>
                    <a:pt x="1172" y="1062"/>
                    <a:pt x="1172" y="1062"/>
                    <a:pt x="1172" y="1062"/>
                  </a:cubicBezTo>
                  <a:cubicBezTo>
                    <a:pt x="1165" y="1062"/>
                    <a:pt x="1150" y="1070"/>
                    <a:pt x="1143" y="1070"/>
                  </a:cubicBezTo>
                  <a:cubicBezTo>
                    <a:pt x="1106" y="1077"/>
                    <a:pt x="1092" y="1084"/>
                    <a:pt x="1069" y="1114"/>
                  </a:cubicBezTo>
                  <a:cubicBezTo>
                    <a:pt x="1055" y="1128"/>
                    <a:pt x="1055" y="1128"/>
                    <a:pt x="1055" y="1128"/>
                  </a:cubicBezTo>
                  <a:cubicBezTo>
                    <a:pt x="1026" y="1158"/>
                    <a:pt x="996" y="1158"/>
                    <a:pt x="959" y="1158"/>
                  </a:cubicBezTo>
                  <a:cubicBezTo>
                    <a:pt x="952" y="1158"/>
                    <a:pt x="938" y="1165"/>
                    <a:pt x="923" y="1165"/>
                  </a:cubicBezTo>
                  <a:cubicBezTo>
                    <a:pt x="916" y="1165"/>
                    <a:pt x="916" y="1165"/>
                    <a:pt x="908" y="1165"/>
                  </a:cubicBezTo>
                </a:path>
              </a:pathLst>
            </a:custGeom>
            <a:solidFill>
              <a:schemeClr val="bg1">
                <a:lumMod val="75000"/>
              </a:schemeClr>
            </a:solid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27" name="Freeform 26"/>
            <p:cNvSpPr>
              <a:spLocks noChangeArrowheads="1"/>
            </p:cNvSpPr>
            <p:nvPr/>
          </p:nvSpPr>
          <p:spPr bwMode="auto">
            <a:xfrm>
              <a:off x="6432631" y="4256026"/>
              <a:ext cx="472391" cy="454153"/>
            </a:xfrm>
            <a:custGeom>
              <a:avLst/>
              <a:gdLst>
                <a:gd name="T0" fmla="*/ 931 w 1232"/>
                <a:gd name="T1" fmla="*/ 125 h 1196"/>
                <a:gd name="T2" fmla="*/ 1011 w 1232"/>
                <a:gd name="T3" fmla="*/ 411 h 1196"/>
                <a:gd name="T4" fmla="*/ 887 w 1232"/>
                <a:gd name="T5" fmla="*/ 587 h 1196"/>
                <a:gd name="T6" fmla="*/ 872 w 1232"/>
                <a:gd name="T7" fmla="*/ 660 h 1196"/>
                <a:gd name="T8" fmla="*/ 1107 w 1232"/>
                <a:gd name="T9" fmla="*/ 924 h 1196"/>
                <a:gd name="T10" fmla="*/ 1187 w 1232"/>
                <a:gd name="T11" fmla="*/ 1063 h 1196"/>
                <a:gd name="T12" fmla="*/ 931 w 1232"/>
                <a:gd name="T13" fmla="*/ 1165 h 1196"/>
                <a:gd name="T14" fmla="*/ 703 w 1232"/>
                <a:gd name="T15" fmla="*/ 997 h 1196"/>
                <a:gd name="T16" fmla="*/ 506 w 1232"/>
                <a:gd name="T17" fmla="*/ 1129 h 1196"/>
                <a:gd name="T18" fmla="*/ 381 w 1232"/>
                <a:gd name="T19" fmla="*/ 989 h 1196"/>
                <a:gd name="T20" fmla="*/ 183 w 1232"/>
                <a:gd name="T21" fmla="*/ 953 h 1196"/>
                <a:gd name="T22" fmla="*/ 51 w 1232"/>
                <a:gd name="T23" fmla="*/ 645 h 1196"/>
                <a:gd name="T24" fmla="*/ 110 w 1232"/>
                <a:gd name="T25" fmla="*/ 418 h 1196"/>
                <a:gd name="T26" fmla="*/ 198 w 1232"/>
                <a:gd name="T27" fmla="*/ 557 h 1196"/>
                <a:gd name="T28" fmla="*/ 410 w 1232"/>
                <a:gd name="T29" fmla="*/ 345 h 1196"/>
                <a:gd name="T30" fmla="*/ 616 w 1232"/>
                <a:gd name="T31" fmla="*/ 242 h 1196"/>
                <a:gd name="T32" fmla="*/ 711 w 1232"/>
                <a:gd name="T33" fmla="*/ 169 h 1196"/>
                <a:gd name="T34" fmla="*/ 923 w 1232"/>
                <a:gd name="T35" fmla="*/ 30 h 1196"/>
                <a:gd name="T36" fmla="*/ 923 w 1232"/>
                <a:gd name="T37" fmla="*/ 0 h 1196"/>
                <a:gd name="T38" fmla="*/ 755 w 1232"/>
                <a:gd name="T39" fmla="*/ 81 h 1196"/>
                <a:gd name="T40" fmla="*/ 638 w 1232"/>
                <a:gd name="T41" fmla="*/ 213 h 1196"/>
                <a:gd name="T42" fmla="*/ 557 w 1232"/>
                <a:gd name="T43" fmla="*/ 235 h 1196"/>
                <a:gd name="T44" fmla="*/ 410 w 1232"/>
                <a:gd name="T45" fmla="*/ 315 h 1196"/>
                <a:gd name="T46" fmla="*/ 264 w 1232"/>
                <a:gd name="T47" fmla="*/ 484 h 1196"/>
                <a:gd name="T48" fmla="*/ 191 w 1232"/>
                <a:gd name="T49" fmla="*/ 484 h 1196"/>
                <a:gd name="T50" fmla="*/ 117 w 1232"/>
                <a:gd name="T51" fmla="*/ 381 h 1196"/>
                <a:gd name="T52" fmla="*/ 29 w 1232"/>
                <a:gd name="T53" fmla="*/ 513 h 1196"/>
                <a:gd name="T54" fmla="*/ 29 w 1232"/>
                <a:gd name="T55" fmla="*/ 667 h 1196"/>
                <a:gd name="T56" fmla="*/ 73 w 1232"/>
                <a:gd name="T57" fmla="*/ 689 h 1196"/>
                <a:gd name="T58" fmla="*/ 191 w 1232"/>
                <a:gd name="T59" fmla="*/ 1011 h 1196"/>
                <a:gd name="T60" fmla="*/ 337 w 1232"/>
                <a:gd name="T61" fmla="*/ 1056 h 1196"/>
                <a:gd name="T62" fmla="*/ 381 w 1232"/>
                <a:gd name="T63" fmla="*/ 1041 h 1196"/>
                <a:gd name="T64" fmla="*/ 564 w 1232"/>
                <a:gd name="T65" fmla="*/ 1136 h 1196"/>
                <a:gd name="T66" fmla="*/ 674 w 1232"/>
                <a:gd name="T67" fmla="*/ 1041 h 1196"/>
                <a:gd name="T68" fmla="*/ 733 w 1232"/>
                <a:gd name="T69" fmla="*/ 1056 h 1196"/>
                <a:gd name="T70" fmla="*/ 982 w 1232"/>
                <a:gd name="T71" fmla="*/ 1187 h 1196"/>
                <a:gd name="T72" fmla="*/ 1158 w 1232"/>
                <a:gd name="T73" fmla="*/ 1099 h 1196"/>
                <a:gd name="T74" fmla="*/ 1231 w 1232"/>
                <a:gd name="T75" fmla="*/ 1092 h 1196"/>
                <a:gd name="T76" fmla="*/ 1216 w 1232"/>
                <a:gd name="T77" fmla="*/ 997 h 1196"/>
                <a:gd name="T78" fmla="*/ 1062 w 1232"/>
                <a:gd name="T79" fmla="*/ 843 h 1196"/>
                <a:gd name="T80" fmla="*/ 901 w 1232"/>
                <a:gd name="T81" fmla="*/ 660 h 1196"/>
                <a:gd name="T82" fmla="*/ 974 w 1232"/>
                <a:gd name="T83" fmla="*/ 587 h 1196"/>
                <a:gd name="T84" fmla="*/ 982 w 1232"/>
                <a:gd name="T85" fmla="*/ 535 h 1196"/>
                <a:gd name="T86" fmla="*/ 1033 w 1232"/>
                <a:gd name="T87" fmla="*/ 425 h 1196"/>
                <a:gd name="T88" fmla="*/ 938 w 1232"/>
                <a:gd name="T89" fmla="*/ 293 h 1196"/>
                <a:gd name="T90" fmla="*/ 953 w 1232"/>
                <a:gd name="T91" fmla="*/ 1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2" h="1196">
                  <a:moveTo>
                    <a:pt x="923" y="30"/>
                  </a:moveTo>
                  <a:lnTo>
                    <a:pt x="923" y="30"/>
                  </a:lnTo>
                  <a:cubicBezTo>
                    <a:pt x="923" y="30"/>
                    <a:pt x="967" y="103"/>
                    <a:pt x="931" y="125"/>
                  </a:cubicBezTo>
                  <a:cubicBezTo>
                    <a:pt x="901" y="154"/>
                    <a:pt x="850" y="206"/>
                    <a:pt x="850" y="227"/>
                  </a:cubicBezTo>
                  <a:cubicBezTo>
                    <a:pt x="850" y="257"/>
                    <a:pt x="894" y="308"/>
                    <a:pt x="923" y="323"/>
                  </a:cubicBezTo>
                  <a:cubicBezTo>
                    <a:pt x="960" y="337"/>
                    <a:pt x="1055" y="367"/>
                    <a:pt x="1011" y="411"/>
                  </a:cubicBezTo>
                  <a:cubicBezTo>
                    <a:pt x="967" y="447"/>
                    <a:pt x="967" y="484"/>
                    <a:pt x="953" y="506"/>
                  </a:cubicBezTo>
                  <a:cubicBezTo>
                    <a:pt x="931" y="535"/>
                    <a:pt x="960" y="557"/>
                    <a:pt x="960" y="557"/>
                  </a:cubicBezTo>
                  <a:cubicBezTo>
                    <a:pt x="960" y="557"/>
                    <a:pt x="916" y="587"/>
                    <a:pt x="887" y="587"/>
                  </a:cubicBezTo>
                  <a:cubicBezTo>
                    <a:pt x="879" y="587"/>
                    <a:pt x="879" y="587"/>
                    <a:pt x="872" y="587"/>
                  </a:cubicBezTo>
                  <a:lnTo>
                    <a:pt x="872" y="587"/>
                  </a:lnTo>
                  <a:cubicBezTo>
                    <a:pt x="850" y="587"/>
                    <a:pt x="872" y="660"/>
                    <a:pt x="872" y="660"/>
                  </a:cubicBezTo>
                  <a:cubicBezTo>
                    <a:pt x="872" y="660"/>
                    <a:pt x="879" y="784"/>
                    <a:pt x="931" y="784"/>
                  </a:cubicBezTo>
                  <a:cubicBezTo>
                    <a:pt x="982" y="784"/>
                    <a:pt x="1026" y="814"/>
                    <a:pt x="1033" y="850"/>
                  </a:cubicBezTo>
                  <a:cubicBezTo>
                    <a:pt x="1048" y="887"/>
                    <a:pt x="1070" y="916"/>
                    <a:pt x="1107" y="924"/>
                  </a:cubicBezTo>
                  <a:cubicBezTo>
                    <a:pt x="1136" y="931"/>
                    <a:pt x="1187" y="1011"/>
                    <a:pt x="1187" y="1011"/>
                  </a:cubicBezTo>
                  <a:cubicBezTo>
                    <a:pt x="1194" y="1063"/>
                    <a:pt x="1194" y="1063"/>
                    <a:pt x="1194" y="1063"/>
                  </a:cubicBezTo>
                  <a:cubicBezTo>
                    <a:pt x="1187" y="1063"/>
                    <a:pt x="1187" y="1063"/>
                    <a:pt x="1187" y="1063"/>
                  </a:cubicBezTo>
                  <a:cubicBezTo>
                    <a:pt x="1172" y="1063"/>
                    <a:pt x="1165" y="1070"/>
                    <a:pt x="1158" y="1070"/>
                  </a:cubicBezTo>
                  <a:cubicBezTo>
                    <a:pt x="1107" y="1077"/>
                    <a:pt x="1099" y="1099"/>
                    <a:pt x="1062" y="1129"/>
                  </a:cubicBezTo>
                  <a:cubicBezTo>
                    <a:pt x="1026" y="1165"/>
                    <a:pt x="997" y="1158"/>
                    <a:pt x="931" y="1165"/>
                  </a:cubicBezTo>
                  <a:cubicBezTo>
                    <a:pt x="931" y="1165"/>
                    <a:pt x="931" y="1165"/>
                    <a:pt x="923" y="1165"/>
                  </a:cubicBezTo>
                  <a:cubicBezTo>
                    <a:pt x="865" y="1165"/>
                    <a:pt x="799" y="1077"/>
                    <a:pt x="755" y="1026"/>
                  </a:cubicBezTo>
                  <a:cubicBezTo>
                    <a:pt x="733" y="1004"/>
                    <a:pt x="718" y="997"/>
                    <a:pt x="703" y="997"/>
                  </a:cubicBezTo>
                  <a:cubicBezTo>
                    <a:pt x="689" y="997"/>
                    <a:pt x="674" y="1004"/>
                    <a:pt x="645" y="1019"/>
                  </a:cubicBezTo>
                  <a:cubicBezTo>
                    <a:pt x="593" y="1048"/>
                    <a:pt x="586" y="1077"/>
                    <a:pt x="542" y="1114"/>
                  </a:cubicBezTo>
                  <a:cubicBezTo>
                    <a:pt x="528" y="1121"/>
                    <a:pt x="520" y="1129"/>
                    <a:pt x="506" y="1129"/>
                  </a:cubicBezTo>
                  <a:cubicBezTo>
                    <a:pt x="469" y="1129"/>
                    <a:pt x="432" y="1099"/>
                    <a:pt x="425" y="1077"/>
                  </a:cubicBezTo>
                  <a:cubicBezTo>
                    <a:pt x="410" y="1048"/>
                    <a:pt x="425" y="1004"/>
                    <a:pt x="388" y="997"/>
                  </a:cubicBezTo>
                  <a:cubicBezTo>
                    <a:pt x="388" y="989"/>
                    <a:pt x="381" y="989"/>
                    <a:pt x="381" y="989"/>
                  </a:cubicBezTo>
                  <a:cubicBezTo>
                    <a:pt x="352" y="989"/>
                    <a:pt x="322" y="1026"/>
                    <a:pt x="286" y="1056"/>
                  </a:cubicBezTo>
                  <a:cubicBezTo>
                    <a:pt x="279" y="1056"/>
                    <a:pt x="279" y="1063"/>
                    <a:pt x="271" y="1063"/>
                  </a:cubicBezTo>
                  <a:cubicBezTo>
                    <a:pt x="242" y="1063"/>
                    <a:pt x="212" y="982"/>
                    <a:pt x="183" y="953"/>
                  </a:cubicBezTo>
                  <a:cubicBezTo>
                    <a:pt x="154" y="916"/>
                    <a:pt x="161" y="843"/>
                    <a:pt x="169" y="792"/>
                  </a:cubicBezTo>
                  <a:cubicBezTo>
                    <a:pt x="176" y="740"/>
                    <a:pt x="132" y="696"/>
                    <a:pt x="95" y="660"/>
                  </a:cubicBezTo>
                  <a:cubicBezTo>
                    <a:pt x="81" y="652"/>
                    <a:pt x="81" y="652"/>
                    <a:pt x="51" y="645"/>
                  </a:cubicBezTo>
                  <a:cubicBezTo>
                    <a:pt x="51" y="638"/>
                    <a:pt x="51" y="638"/>
                    <a:pt x="51" y="638"/>
                  </a:cubicBezTo>
                  <a:cubicBezTo>
                    <a:pt x="51" y="638"/>
                    <a:pt x="29" y="572"/>
                    <a:pt x="59" y="528"/>
                  </a:cubicBezTo>
                  <a:cubicBezTo>
                    <a:pt x="81" y="484"/>
                    <a:pt x="95" y="440"/>
                    <a:pt x="110" y="418"/>
                  </a:cubicBezTo>
                  <a:cubicBezTo>
                    <a:pt x="110" y="411"/>
                    <a:pt x="117" y="411"/>
                    <a:pt x="117" y="411"/>
                  </a:cubicBezTo>
                  <a:cubicBezTo>
                    <a:pt x="132" y="411"/>
                    <a:pt x="154" y="447"/>
                    <a:pt x="161" y="484"/>
                  </a:cubicBezTo>
                  <a:cubicBezTo>
                    <a:pt x="169" y="513"/>
                    <a:pt x="176" y="557"/>
                    <a:pt x="198" y="557"/>
                  </a:cubicBezTo>
                  <a:cubicBezTo>
                    <a:pt x="205" y="557"/>
                    <a:pt x="212" y="550"/>
                    <a:pt x="227" y="542"/>
                  </a:cubicBezTo>
                  <a:cubicBezTo>
                    <a:pt x="279" y="499"/>
                    <a:pt x="308" y="520"/>
                    <a:pt x="330" y="447"/>
                  </a:cubicBezTo>
                  <a:cubicBezTo>
                    <a:pt x="359" y="381"/>
                    <a:pt x="366" y="345"/>
                    <a:pt x="410" y="345"/>
                  </a:cubicBezTo>
                  <a:cubicBezTo>
                    <a:pt x="447" y="345"/>
                    <a:pt x="491" y="345"/>
                    <a:pt x="528" y="323"/>
                  </a:cubicBezTo>
                  <a:cubicBezTo>
                    <a:pt x="557" y="293"/>
                    <a:pt x="550" y="279"/>
                    <a:pt x="579" y="257"/>
                  </a:cubicBezTo>
                  <a:cubicBezTo>
                    <a:pt x="586" y="242"/>
                    <a:pt x="601" y="242"/>
                    <a:pt x="616" y="242"/>
                  </a:cubicBezTo>
                  <a:cubicBezTo>
                    <a:pt x="623" y="242"/>
                    <a:pt x="630" y="242"/>
                    <a:pt x="638" y="242"/>
                  </a:cubicBezTo>
                  <a:cubicBezTo>
                    <a:pt x="645" y="242"/>
                    <a:pt x="652" y="242"/>
                    <a:pt x="660" y="235"/>
                  </a:cubicBezTo>
                  <a:cubicBezTo>
                    <a:pt x="696" y="227"/>
                    <a:pt x="703" y="206"/>
                    <a:pt x="711" y="169"/>
                  </a:cubicBezTo>
                  <a:cubicBezTo>
                    <a:pt x="718" y="132"/>
                    <a:pt x="733" y="118"/>
                    <a:pt x="762" y="110"/>
                  </a:cubicBezTo>
                  <a:cubicBezTo>
                    <a:pt x="799" y="103"/>
                    <a:pt x="813" y="110"/>
                    <a:pt x="850" y="74"/>
                  </a:cubicBezTo>
                  <a:cubicBezTo>
                    <a:pt x="879" y="44"/>
                    <a:pt x="923" y="30"/>
                    <a:pt x="923" y="30"/>
                  </a:cubicBezTo>
                  <a:lnTo>
                    <a:pt x="938" y="0"/>
                  </a:lnTo>
                  <a:lnTo>
                    <a:pt x="938" y="0"/>
                  </a:lnTo>
                  <a:cubicBezTo>
                    <a:pt x="923" y="0"/>
                    <a:pt x="923" y="0"/>
                    <a:pt x="923" y="0"/>
                  </a:cubicBezTo>
                  <a:cubicBezTo>
                    <a:pt x="916" y="0"/>
                    <a:pt x="865" y="15"/>
                    <a:pt x="828" y="51"/>
                  </a:cubicBezTo>
                  <a:cubicBezTo>
                    <a:pt x="813" y="74"/>
                    <a:pt x="806" y="74"/>
                    <a:pt x="784" y="74"/>
                  </a:cubicBezTo>
                  <a:cubicBezTo>
                    <a:pt x="777" y="74"/>
                    <a:pt x="769" y="81"/>
                    <a:pt x="755" y="81"/>
                  </a:cubicBezTo>
                  <a:cubicBezTo>
                    <a:pt x="703" y="96"/>
                    <a:pt x="689" y="125"/>
                    <a:pt x="681" y="161"/>
                  </a:cubicBezTo>
                  <a:cubicBezTo>
                    <a:pt x="674" y="198"/>
                    <a:pt x="667" y="206"/>
                    <a:pt x="652" y="206"/>
                  </a:cubicBezTo>
                  <a:cubicBezTo>
                    <a:pt x="652" y="206"/>
                    <a:pt x="645" y="213"/>
                    <a:pt x="638" y="213"/>
                  </a:cubicBezTo>
                  <a:lnTo>
                    <a:pt x="630" y="213"/>
                  </a:lnTo>
                  <a:cubicBezTo>
                    <a:pt x="623" y="206"/>
                    <a:pt x="623" y="206"/>
                    <a:pt x="616" y="206"/>
                  </a:cubicBezTo>
                  <a:cubicBezTo>
                    <a:pt x="601" y="206"/>
                    <a:pt x="579" y="213"/>
                    <a:pt x="557" y="235"/>
                  </a:cubicBezTo>
                  <a:cubicBezTo>
                    <a:pt x="542" y="249"/>
                    <a:pt x="535" y="257"/>
                    <a:pt x="528" y="271"/>
                  </a:cubicBezTo>
                  <a:cubicBezTo>
                    <a:pt x="528" y="279"/>
                    <a:pt x="520" y="286"/>
                    <a:pt x="506" y="301"/>
                  </a:cubicBezTo>
                  <a:cubicBezTo>
                    <a:pt x="484" y="315"/>
                    <a:pt x="447" y="315"/>
                    <a:pt x="410" y="315"/>
                  </a:cubicBezTo>
                  <a:cubicBezTo>
                    <a:pt x="344" y="315"/>
                    <a:pt x="330" y="367"/>
                    <a:pt x="308" y="425"/>
                  </a:cubicBezTo>
                  <a:cubicBezTo>
                    <a:pt x="300" y="440"/>
                    <a:pt x="300" y="440"/>
                    <a:pt x="300" y="440"/>
                  </a:cubicBezTo>
                  <a:cubicBezTo>
                    <a:pt x="293" y="469"/>
                    <a:pt x="279" y="477"/>
                    <a:pt x="264" y="484"/>
                  </a:cubicBezTo>
                  <a:cubicBezTo>
                    <a:pt x="249" y="491"/>
                    <a:pt x="227" y="506"/>
                    <a:pt x="212" y="520"/>
                  </a:cubicBezTo>
                  <a:cubicBezTo>
                    <a:pt x="205" y="520"/>
                    <a:pt x="205" y="520"/>
                    <a:pt x="205" y="528"/>
                  </a:cubicBezTo>
                  <a:cubicBezTo>
                    <a:pt x="198" y="513"/>
                    <a:pt x="191" y="499"/>
                    <a:pt x="191" y="484"/>
                  </a:cubicBezTo>
                  <a:cubicBezTo>
                    <a:pt x="191" y="477"/>
                    <a:pt x="191" y="477"/>
                    <a:pt x="191" y="477"/>
                  </a:cubicBezTo>
                  <a:cubicBezTo>
                    <a:pt x="191" y="462"/>
                    <a:pt x="169" y="381"/>
                    <a:pt x="117" y="381"/>
                  </a:cubicBezTo>
                  <a:lnTo>
                    <a:pt x="117" y="381"/>
                  </a:lnTo>
                  <a:cubicBezTo>
                    <a:pt x="110" y="381"/>
                    <a:pt x="95" y="381"/>
                    <a:pt x="81" y="396"/>
                  </a:cubicBezTo>
                  <a:cubicBezTo>
                    <a:pt x="73" y="411"/>
                    <a:pt x="66" y="432"/>
                    <a:pt x="59" y="447"/>
                  </a:cubicBezTo>
                  <a:cubicBezTo>
                    <a:pt x="51" y="469"/>
                    <a:pt x="44" y="491"/>
                    <a:pt x="29" y="513"/>
                  </a:cubicBezTo>
                  <a:cubicBezTo>
                    <a:pt x="0" y="565"/>
                    <a:pt x="15" y="638"/>
                    <a:pt x="22" y="645"/>
                  </a:cubicBezTo>
                  <a:cubicBezTo>
                    <a:pt x="22" y="652"/>
                    <a:pt x="22" y="652"/>
                    <a:pt x="22" y="652"/>
                  </a:cubicBezTo>
                  <a:cubicBezTo>
                    <a:pt x="29" y="667"/>
                    <a:pt x="29" y="667"/>
                    <a:pt x="29" y="667"/>
                  </a:cubicBezTo>
                  <a:cubicBezTo>
                    <a:pt x="44" y="674"/>
                    <a:pt x="44" y="674"/>
                    <a:pt x="44" y="674"/>
                  </a:cubicBezTo>
                  <a:cubicBezTo>
                    <a:pt x="51" y="674"/>
                    <a:pt x="59" y="682"/>
                    <a:pt x="66" y="682"/>
                  </a:cubicBezTo>
                  <a:cubicBezTo>
                    <a:pt x="66" y="682"/>
                    <a:pt x="66" y="682"/>
                    <a:pt x="73" y="689"/>
                  </a:cubicBezTo>
                  <a:cubicBezTo>
                    <a:pt x="125" y="726"/>
                    <a:pt x="147" y="755"/>
                    <a:pt x="139" y="784"/>
                  </a:cubicBezTo>
                  <a:cubicBezTo>
                    <a:pt x="132" y="843"/>
                    <a:pt x="117" y="931"/>
                    <a:pt x="161" y="975"/>
                  </a:cubicBezTo>
                  <a:cubicBezTo>
                    <a:pt x="176" y="982"/>
                    <a:pt x="183" y="997"/>
                    <a:pt x="191" y="1011"/>
                  </a:cubicBezTo>
                  <a:cubicBezTo>
                    <a:pt x="212" y="1056"/>
                    <a:pt x="234" y="1092"/>
                    <a:pt x="271" y="1092"/>
                  </a:cubicBezTo>
                  <a:cubicBezTo>
                    <a:pt x="286" y="1092"/>
                    <a:pt x="293" y="1085"/>
                    <a:pt x="308" y="1077"/>
                  </a:cubicBezTo>
                  <a:cubicBezTo>
                    <a:pt x="315" y="1070"/>
                    <a:pt x="330" y="1063"/>
                    <a:pt x="337" y="1056"/>
                  </a:cubicBezTo>
                  <a:cubicBezTo>
                    <a:pt x="352" y="1041"/>
                    <a:pt x="366" y="1026"/>
                    <a:pt x="381" y="1026"/>
                  </a:cubicBezTo>
                  <a:lnTo>
                    <a:pt x="381" y="1026"/>
                  </a:lnTo>
                  <a:cubicBezTo>
                    <a:pt x="381" y="1026"/>
                    <a:pt x="381" y="1033"/>
                    <a:pt x="381" y="1041"/>
                  </a:cubicBezTo>
                  <a:cubicBezTo>
                    <a:pt x="388" y="1056"/>
                    <a:pt x="388" y="1077"/>
                    <a:pt x="396" y="1092"/>
                  </a:cubicBezTo>
                  <a:cubicBezTo>
                    <a:pt x="410" y="1121"/>
                    <a:pt x="454" y="1158"/>
                    <a:pt x="506" y="1158"/>
                  </a:cubicBezTo>
                  <a:cubicBezTo>
                    <a:pt x="528" y="1158"/>
                    <a:pt x="542" y="1151"/>
                    <a:pt x="564" y="1136"/>
                  </a:cubicBezTo>
                  <a:cubicBezTo>
                    <a:pt x="579" y="1121"/>
                    <a:pt x="593" y="1107"/>
                    <a:pt x="608" y="1092"/>
                  </a:cubicBezTo>
                  <a:cubicBezTo>
                    <a:pt x="623" y="1070"/>
                    <a:pt x="638" y="1056"/>
                    <a:pt x="660" y="1048"/>
                  </a:cubicBezTo>
                  <a:cubicBezTo>
                    <a:pt x="674" y="1041"/>
                    <a:pt x="674" y="1041"/>
                    <a:pt x="674" y="1041"/>
                  </a:cubicBezTo>
                  <a:cubicBezTo>
                    <a:pt x="689" y="1033"/>
                    <a:pt x="703" y="1026"/>
                    <a:pt x="703" y="1026"/>
                  </a:cubicBezTo>
                  <a:cubicBezTo>
                    <a:pt x="711" y="1026"/>
                    <a:pt x="718" y="1026"/>
                    <a:pt x="733" y="1048"/>
                  </a:cubicBezTo>
                  <a:cubicBezTo>
                    <a:pt x="733" y="1056"/>
                    <a:pt x="733" y="1056"/>
                    <a:pt x="733" y="1056"/>
                  </a:cubicBezTo>
                  <a:cubicBezTo>
                    <a:pt x="784" y="1107"/>
                    <a:pt x="857" y="1195"/>
                    <a:pt x="923" y="1195"/>
                  </a:cubicBezTo>
                  <a:cubicBezTo>
                    <a:pt x="931" y="1195"/>
                    <a:pt x="931" y="1195"/>
                    <a:pt x="938" y="1195"/>
                  </a:cubicBezTo>
                  <a:cubicBezTo>
                    <a:pt x="953" y="1195"/>
                    <a:pt x="967" y="1187"/>
                    <a:pt x="982" y="1187"/>
                  </a:cubicBezTo>
                  <a:cubicBezTo>
                    <a:pt x="1019" y="1187"/>
                    <a:pt x="1048" y="1187"/>
                    <a:pt x="1084" y="1151"/>
                  </a:cubicBezTo>
                  <a:cubicBezTo>
                    <a:pt x="1092" y="1143"/>
                    <a:pt x="1092" y="1143"/>
                    <a:pt x="1099" y="1136"/>
                  </a:cubicBezTo>
                  <a:cubicBezTo>
                    <a:pt x="1121" y="1114"/>
                    <a:pt x="1129" y="1107"/>
                    <a:pt x="1158" y="1099"/>
                  </a:cubicBezTo>
                  <a:cubicBezTo>
                    <a:pt x="1172" y="1099"/>
                    <a:pt x="1180" y="1099"/>
                    <a:pt x="1187" y="1092"/>
                  </a:cubicBezTo>
                  <a:cubicBezTo>
                    <a:pt x="1202" y="1092"/>
                    <a:pt x="1202" y="1092"/>
                    <a:pt x="1202" y="1092"/>
                  </a:cubicBezTo>
                  <a:cubicBezTo>
                    <a:pt x="1231" y="1092"/>
                    <a:pt x="1231" y="1092"/>
                    <a:pt x="1231" y="1092"/>
                  </a:cubicBezTo>
                  <a:cubicBezTo>
                    <a:pt x="1231" y="1056"/>
                    <a:pt x="1231" y="1056"/>
                    <a:pt x="1231" y="1056"/>
                  </a:cubicBezTo>
                  <a:cubicBezTo>
                    <a:pt x="1216" y="1004"/>
                    <a:pt x="1216" y="1004"/>
                    <a:pt x="1216" y="1004"/>
                  </a:cubicBezTo>
                  <a:cubicBezTo>
                    <a:pt x="1216" y="997"/>
                    <a:pt x="1216" y="997"/>
                    <a:pt x="1216" y="997"/>
                  </a:cubicBezTo>
                  <a:lnTo>
                    <a:pt x="1216" y="997"/>
                  </a:lnTo>
                  <a:cubicBezTo>
                    <a:pt x="1202" y="975"/>
                    <a:pt x="1150" y="909"/>
                    <a:pt x="1114" y="894"/>
                  </a:cubicBezTo>
                  <a:cubicBezTo>
                    <a:pt x="1092" y="894"/>
                    <a:pt x="1070" y="865"/>
                    <a:pt x="1062" y="843"/>
                  </a:cubicBezTo>
                  <a:cubicBezTo>
                    <a:pt x="1055" y="792"/>
                    <a:pt x="997" y="748"/>
                    <a:pt x="931" y="748"/>
                  </a:cubicBezTo>
                  <a:cubicBezTo>
                    <a:pt x="923" y="748"/>
                    <a:pt x="909" y="704"/>
                    <a:pt x="901" y="660"/>
                  </a:cubicBezTo>
                  <a:lnTo>
                    <a:pt x="901" y="660"/>
                  </a:lnTo>
                  <a:cubicBezTo>
                    <a:pt x="901" y="652"/>
                    <a:pt x="901" y="652"/>
                    <a:pt x="901" y="652"/>
                  </a:cubicBezTo>
                  <a:cubicBezTo>
                    <a:pt x="901" y="645"/>
                    <a:pt x="894" y="630"/>
                    <a:pt x="894" y="616"/>
                  </a:cubicBezTo>
                  <a:cubicBezTo>
                    <a:pt x="931" y="616"/>
                    <a:pt x="967" y="594"/>
                    <a:pt x="974" y="587"/>
                  </a:cubicBezTo>
                  <a:cubicBezTo>
                    <a:pt x="1011" y="565"/>
                    <a:pt x="1011" y="565"/>
                    <a:pt x="1011" y="565"/>
                  </a:cubicBezTo>
                  <a:cubicBezTo>
                    <a:pt x="982" y="535"/>
                    <a:pt x="982" y="535"/>
                    <a:pt x="982" y="535"/>
                  </a:cubicBezTo>
                  <a:lnTo>
                    <a:pt x="982" y="535"/>
                  </a:lnTo>
                  <a:lnTo>
                    <a:pt x="974" y="528"/>
                  </a:lnTo>
                  <a:cubicBezTo>
                    <a:pt x="982" y="513"/>
                    <a:pt x="989" y="506"/>
                    <a:pt x="997" y="491"/>
                  </a:cubicBezTo>
                  <a:cubicBezTo>
                    <a:pt x="1004" y="469"/>
                    <a:pt x="1011" y="455"/>
                    <a:pt x="1033" y="425"/>
                  </a:cubicBezTo>
                  <a:cubicBezTo>
                    <a:pt x="1055" y="411"/>
                    <a:pt x="1055" y="389"/>
                    <a:pt x="1048" y="374"/>
                  </a:cubicBezTo>
                  <a:cubicBezTo>
                    <a:pt x="1041" y="337"/>
                    <a:pt x="997" y="323"/>
                    <a:pt x="960" y="301"/>
                  </a:cubicBezTo>
                  <a:cubicBezTo>
                    <a:pt x="953" y="301"/>
                    <a:pt x="945" y="301"/>
                    <a:pt x="938" y="293"/>
                  </a:cubicBezTo>
                  <a:cubicBezTo>
                    <a:pt x="909" y="279"/>
                    <a:pt x="879" y="242"/>
                    <a:pt x="879" y="227"/>
                  </a:cubicBezTo>
                  <a:cubicBezTo>
                    <a:pt x="879" y="220"/>
                    <a:pt x="916" y="176"/>
                    <a:pt x="953" y="154"/>
                  </a:cubicBezTo>
                  <a:cubicBezTo>
                    <a:pt x="997" y="118"/>
                    <a:pt x="974" y="59"/>
                    <a:pt x="953" y="15"/>
                  </a:cubicBezTo>
                  <a:cubicBezTo>
                    <a:pt x="938" y="0"/>
                    <a:pt x="938" y="0"/>
                    <a:pt x="938" y="0"/>
                  </a:cubicBezTo>
                  <a:lnTo>
                    <a:pt x="923" y="30"/>
                  </a:lnTo>
                </a:path>
              </a:pathLst>
            </a:custGeom>
            <a:solidFill>
              <a:srgbClr val="EEEADE"/>
            </a:solid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grpSp>
      <p:sp>
        <p:nvSpPr>
          <p:cNvPr id="114" name="Round Same Side Corner Rectangle 113"/>
          <p:cNvSpPr/>
          <p:nvPr/>
        </p:nvSpPr>
        <p:spPr>
          <a:xfrm rot="5400000">
            <a:off x="14352398" y="7440260"/>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grpSp>
        <p:nvGrpSpPr>
          <p:cNvPr id="115" name="Group 18"/>
          <p:cNvGrpSpPr>
            <a:grpSpLocks noChangeAspect="1"/>
          </p:cNvGrpSpPr>
          <p:nvPr/>
        </p:nvGrpSpPr>
        <p:grpSpPr bwMode="auto">
          <a:xfrm flipH="1">
            <a:off x="17745133" y="9709943"/>
            <a:ext cx="446836" cy="839760"/>
            <a:chOff x="3241" y="1291"/>
            <a:chExt cx="421" cy="791"/>
          </a:xfrm>
          <a:solidFill>
            <a:schemeClr val="accent3"/>
          </a:solidFill>
        </p:grpSpPr>
        <p:sp>
          <p:nvSpPr>
            <p:cNvPr id="11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18" name="Rectangle 117"/>
          <p:cNvSpPr/>
          <p:nvPr/>
        </p:nvSpPr>
        <p:spPr>
          <a:xfrm>
            <a:off x="14187172" y="8220621"/>
            <a:ext cx="1146842" cy="590895"/>
          </a:xfrm>
          <a:prstGeom prst="rect">
            <a:avLst/>
          </a:prstGeom>
        </p:spPr>
        <p:txBody>
          <a:bodyPr wrap="none" lIns="219419" tIns="109710" rIns="219419" bIns="109710">
            <a:spAutoFit/>
          </a:bodyPr>
          <a:lstStyle/>
          <a:p>
            <a:r>
              <a:rPr lang="en-US" sz="2400" dirty="0" smtClean="0">
                <a:solidFill>
                  <a:schemeClr val="bg1"/>
                </a:solidFill>
                <a:latin typeface="Arial Bold" charset="0"/>
                <a:ea typeface="Arial Regular" charset="0"/>
                <a:cs typeface="Arial Bold" charset="0"/>
              </a:rPr>
              <a:t>Male</a:t>
            </a:r>
            <a:endParaRPr lang="bg-BG" sz="2400" b="1" dirty="0">
              <a:solidFill>
                <a:schemeClr val="bg1"/>
              </a:solidFill>
              <a:latin typeface="Arial Bold" charset="0"/>
              <a:cs typeface="Arial Bold" charset="0"/>
            </a:endParaRPr>
          </a:p>
        </p:txBody>
      </p:sp>
      <p:sp>
        <p:nvSpPr>
          <p:cNvPr id="119" name="Round Same Side Corner Rectangle 118"/>
          <p:cNvSpPr/>
          <p:nvPr/>
        </p:nvSpPr>
        <p:spPr>
          <a:xfrm rot="5400000">
            <a:off x="19913651" y="7459668"/>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120" name="Rectangle 119"/>
          <p:cNvSpPr/>
          <p:nvPr/>
        </p:nvSpPr>
        <p:spPr>
          <a:xfrm>
            <a:off x="19536372" y="8192554"/>
            <a:ext cx="1504311" cy="590895"/>
          </a:xfrm>
          <a:prstGeom prst="rect">
            <a:avLst/>
          </a:prstGeom>
        </p:spPr>
        <p:txBody>
          <a:bodyPr wrap="none" lIns="219419" tIns="109710" rIns="219419" bIns="109710">
            <a:spAutoFit/>
          </a:bodyPr>
          <a:lstStyle/>
          <a:p>
            <a:r>
              <a:rPr lang="en-US" sz="2400" dirty="0" smtClean="0">
                <a:solidFill>
                  <a:schemeClr val="bg1"/>
                </a:solidFill>
                <a:latin typeface="Arial Bold" charset="0"/>
                <a:ea typeface="Arial Regular" charset="0"/>
                <a:cs typeface="Arial Bold" charset="0"/>
              </a:rPr>
              <a:t>Female</a:t>
            </a:r>
            <a:endParaRPr lang="bg-BG" sz="2400" b="1" dirty="0">
              <a:solidFill>
                <a:schemeClr val="bg1"/>
              </a:solidFill>
              <a:latin typeface="Arial Bold" charset="0"/>
              <a:cs typeface="Arial Bold" charset="0"/>
            </a:endParaRPr>
          </a:p>
        </p:txBody>
      </p:sp>
      <p:grpSp>
        <p:nvGrpSpPr>
          <p:cNvPr id="121" name="Group 18"/>
          <p:cNvGrpSpPr>
            <a:grpSpLocks noChangeAspect="1"/>
          </p:cNvGrpSpPr>
          <p:nvPr/>
        </p:nvGrpSpPr>
        <p:grpSpPr bwMode="auto">
          <a:xfrm flipH="1">
            <a:off x="18240285" y="9709943"/>
            <a:ext cx="446836" cy="839760"/>
            <a:chOff x="3241" y="1291"/>
            <a:chExt cx="421" cy="791"/>
          </a:xfrm>
          <a:solidFill>
            <a:schemeClr val="accent3"/>
          </a:solidFill>
        </p:grpSpPr>
        <p:sp>
          <p:nvSpPr>
            <p:cNvPr id="122"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3"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4" name="Group 18"/>
          <p:cNvGrpSpPr>
            <a:grpSpLocks noChangeAspect="1"/>
          </p:cNvGrpSpPr>
          <p:nvPr/>
        </p:nvGrpSpPr>
        <p:grpSpPr bwMode="auto">
          <a:xfrm flipH="1">
            <a:off x="18735436" y="9709943"/>
            <a:ext cx="446836" cy="839760"/>
            <a:chOff x="3241" y="1291"/>
            <a:chExt cx="421" cy="791"/>
          </a:xfrm>
          <a:solidFill>
            <a:schemeClr val="accent3"/>
          </a:solidFill>
        </p:grpSpPr>
        <p:sp>
          <p:nvSpPr>
            <p:cNvPr id="12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7" name="Group 18"/>
          <p:cNvGrpSpPr>
            <a:grpSpLocks noChangeAspect="1"/>
          </p:cNvGrpSpPr>
          <p:nvPr/>
        </p:nvGrpSpPr>
        <p:grpSpPr bwMode="auto">
          <a:xfrm flipH="1">
            <a:off x="19230588" y="9709943"/>
            <a:ext cx="446836" cy="839760"/>
            <a:chOff x="3241" y="1291"/>
            <a:chExt cx="421" cy="791"/>
          </a:xfrm>
          <a:solidFill>
            <a:schemeClr val="accent3"/>
          </a:solidFill>
        </p:grpSpPr>
        <p:sp>
          <p:nvSpPr>
            <p:cNvPr id="12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0" name="Group 18"/>
          <p:cNvGrpSpPr>
            <a:grpSpLocks noChangeAspect="1"/>
          </p:cNvGrpSpPr>
          <p:nvPr/>
        </p:nvGrpSpPr>
        <p:grpSpPr bwMode="auto">
          <a:xfrm flipH="1">
            <a:off x="19725740" y="9709943"/>
            <a:ext cx="446836" cy="839760"/>
            <a:chOff x="3241" y="1291"/>
            <a:chExt cx="421" cy="791"/>
          </a:xfrm>
          <a:solidFill>
            <a:schemeClr val="accent3"/>
          </a:solidFill>
        </p:grpSpPr>
        <p:sp>
          <p:nvSpPr>
            <p:cNvPr id="13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3" name="Group 18"/>
          <p:cNvGrpSpPr>
            <a:grpSpLocks noChangeAspect="1"/>
          </p:cNvGrpSpPr>
          <p:nvPr/>
        </p:nvGrpSpPr>
        <p:grpSpPr bwMode="auto">
          <a:xfrm flipH="1">
            <a:off x="20220892" y="9732223"/>
            <a:ext cx="446836" cy="839760"/>
            <a:chOff x="3241" y="1291"/>
            <a:chExt cx="421" cy="791"/>
          </a:xfrm>
          <a:solidFill>
            <a:schemeClr val="bg1">
              <a:lumMod val="85000"/>
            </a:schemeClr>
          </a:solidFill>
        </p:grpSpPr>
        <p:sp>
          <p:nvSpPr>
            <p:cNvPr id="13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6" name="Group 13"/>
          <p:cNvGrpSpPr>
            <a:grpSpLocks noChangeAspect="1"/>
          </p:cNvGrpSpPr>
          <p:nvPr/>
        </p:nvGrpSpPr>
        <p:grpSpPr bwMode="auto">
          <a:xfrm flipH="1">
            <a:off x="12235239" y="9694692"/>
            <a:ext cx="358743" cy="829145"/>
            <a:chOff x="3696" y="1271"/>
            <a:chExt cx="338" cy="781"/>
          </a:xfrm>
          <a:solidFill>
            <a:schemeClr val="accent2"/>
          </a:solidFill>
        </p:grpSpPr>
        <p:sp>
          <p:nvSpPr>
            <p:cNvPr id="13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9" name="Group 13"/>
          <p:cNvGrpSpPr>
            <a:grpSpLocks noChangeAspect="1"/>
          </p:cNvGrpSpPr>
          <p:nvPr/>
        </p:nvGrpSpPr>
        <p:grpSpPr bwMode="auto">
          <a:xfrm flipH="1">
            <a:off x="12732694" y="9694692"/>
            <a:ext cx="358743" cy="829145"/>
            <a:chOff x="3696" y="1271"/>
            <a:chExt cx="338" cy="781"/>
          </a:xfrm>
          <a:solidFill>
            <a:schemeClr val="accent2"/>
          </a:solidFill>
        </p:grpSpPr>
        <p:sp>
          <p:nvSpPr>
            <p:cNvPr id="140"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2" name="Group 13"/>
          <p:cNvGrpSpPr>
            <a:grpSpLocks noChangeAspect="1"/>
          </p:cNvGrpSpPr>
          <p:nvPr/>
        </p:nvGrpSpPr>
        <p:grpSpPr bwMode="auto">
          <a:xfrm flipH="1">
            <a:off x="13230149" y="9694692"/>
            <a:ext cx="358743" cy="829145"/>
            <a:chOff x="3696" y="1271"/>
            <a:chExt cx="338" cy="781"/>
          </a:xfrm>
          <a:solidFill>
            <a:schemeClr val="accent2"/>
          </a:solidFill>
        </p:grpSpPr>
        <p:sp>
          <p:nvSpPr>
            <p:cNvPr id="143"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4"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5" name="Group 13"/>
          <p:cNvGrpSpPr>
            <a:grpSpLocks noChangeAspect="1"/>
          </p:cNvGrpSpPr>
          <p:nvPr/>
        </p:nvGrpSpPr>
        <p:grpSpPr bwMode="auto">
          <a:xfrm flipH="1">
            <a:off x="13727604" y="9694692"/>
            <a:ext cx="358743" cy="829145"/>
            <a:chOff x="3696" y="1271"/>
            <a:chExt cx="338" cy="781"/>
          </a:xfrm>
          <a:solidFill>
            <a:schemeClr val="accent2"/>
          </a:solidFill>
        </p:grpSpPr>
        <p:sp>
          <p:nvSpPr>
            <p:cNvPr id="14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8" name="Group 13"/>
          <p:cNvGrpSpPr>
            <a:grpSpLocks noChangeAspect="1"/>
          </p:cNvGrpSpPr>
          <p:nvPr/>
        </p:nvGrpSpPr>
        <p:grpSpPr bwMode="auto">
          <a:xfrm flipH="1">
            <a:off x="14225060" y="9694692"/>
            <a:ext cx="358743" cy="829145"/>
            <a:chOff x="3696" y="1271"/>
            <a:chExt cx="338" cy="781"/>
          </a:xfrm>
          <a:solidFill>
            <a:schemeClr val="accent2"/>
          </a:solidFill>
        </p:grpSpPr>
        <p:sp>
          <p:nvSpPr>
            <p:cNvPr id="14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51" name="Group 13"/>
          <p:cNvGrpSpPr>
            <a:grpSpLocks noChangeAspect="1"/>
          </p:cNvGrpSpPr>
          <p:nvPr/>
        </p:nvGrpSpPr>
        <p:grpSpPr bwMode="auto">
          <a:xfrm flipH="1">
            <a:off x="14719986" y="9681245"/>
            <a:ext cx="358743" cy="829145"/>
            <a:chOff x="3696" y="1271"/>
            <a:chExt cx="338" cy="781"/>
          </a:xfrm>
          <a:solidFill>
            <a:schemeClr val="bg1">
              <a:lumMod val="85000"/>
            </a:schemeClr>
          </a:solidFill>
        </p:grpSpPr>
        <p:sp>
          <p:nvSpPr>
            <p:cNvPr id="15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54" name="Group 13"/>
          <p:cNvGrpSpPr>
            <a:grpSpLocks noChangeAspect="1"/>
          </p:cNvGrpSpPr>
          <p:nvPr/>
        </p:nvGrpSpPr>
        <p:grpSpPr bwMode="auto">
          <a:xfrm flipH="1">
            <a:off x="15220327" y="9681245"/>
            <a:ext cx="358743" cy="829145"/>
            <a:chOff x="3696" y="1271"/>
            <a:chExt cx="338" cy="781"/>
          </a:xfrm>
          <a:solidFill>
            <a:schemeClr val="bg1">
              <a:lumMod val="85000"/>
            </a:schemeClr>
          </a:solidFill>
        </p:grpSpPr>
        <p:sp>
          <p:nvSpPr>
            <p:cNvPr id="15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57" name="Group 13"/>
          <p:cNvGrpSpPr>
            <a:grpSpLocks noChangeAspect="1"/>
          </p:cNvGrpSpPr>
          <p:nvPr/>
        </p:nvGrpSpPr>
        <p:grpSpPr bwMode="auto">
          <a:xfrm flipH="1">
            <a:off x="15720669" y="9681245"/>
            <a:ext cx="358743" cy="829145"/>
            <a:chOff x="3696" y="1271"/>
            <a:chExt cx="338" cy="781"/>
          </a:xfrm>
          <a:solidFill>
            <a:schemeClr val="bg1">
              <a:lumMod val="85000"/>
            </a:schemeClr>
          </a:solidFill>
        </p:grpSpPr>
        <p:sp>
          <p:nvSpPr>
            <p:cNvPr id="15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60" name="Group 13"/>
          <p:cNvGrpSpPr>
            <a:grpSpLocks noChangeAspect="1"/>
          </p:cNvGrpSpPr>
          <p:nvPr/>
        </p:nvGrpSpPr>
        <p:grpSpPr bwMode="auto">
          <a:xfrm flipH="1">
            <a:off x="16221013" y="9681245"/>
            <a:ext cx="358743" cy="829145"/>
            <a:chOff x="3696" y="1271"/>
            <a:chExt cx="338" cy="781"/>
          </a:xfrm>
          <a:solidFill>
            <a:schemeClr val="bg1">
              <a:lumMod val="85000"/>
            </a:schemeClr>
          </a:solidFill>
        </p:grpSpPr>
        <p:sp>
          <p:nvSpPr>
            <p:cNvPr id="16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6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63" name="Group 13"/>
          <p:cNvGrpSpPr>
            <a:grpSpLocks noChangeAspect="1"/>
          </p:cNvGrpSpPr>
          <p:nvPr/>
        </p:nvGrpSpPr>
        <p:grpSpPr bwMode="auto">
          <a:xfrm flipH="1">
            <a:off x="16734414" y="9681245"/>
            <a:ext cx="358743" cy="829145"/>
            <a:chOff x="3696" y="1271"/>
            <a:chExt cx="338" cy="781"/>
          </a:xfrm>
          <a:solidFill>
            <a:schemeClr val="bg1">
              <a:lumMod val="85000"/>
            </a:schemeClr>
          </a:solidFill>
        </p:grpSpPr>
        <p:sp>
          <p:nvSpPr>
            <p:cNvPr id="16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6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66" name="Group 18"/>
          <p:cNvGrpSpPr>
            <a:grpSpLocks noChangeAspect="1"/>
          </p:cNvGrpSpPr>
          <p:nvPr/>
        </p:nvGrpSpPr>
        <p:grpSpPr bwMode="auto">
          <a:xfrm flipH="1">
            <a:off x="20745314" y="9702918"/>
            <a:ext cx="446836" cy="839760"/>
            <a:chOff x="3241" y="1291"/>
            <a:chExt cx="421" cy="791"/>
          </a:xfrm>
          <a:solidFill>
            <a:schemeClr val="bg1">
              <a:lumMod val="85000"/>
            </a:schemeClr>
          </a:solidFill>
        </p:grpSpPr>
        <p:sp>
          <p:nvSpPr>
            <p:cNvPr id="16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6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69" name="Group 18"/>
          <p:cNvGrpSpPr>
            <a:grpSpLocks noChangeAspect="1"/>
          </p:cNvGrpSpPr>
          <p:nvPr/>
        </p:nvGrpSpPr>
        <p:grpSpPr bwMode="auto">
          <a:xfrm flipH="1">
            <a:off x="21240466" y="9725198"/>
            <a:ext cx="446836" cy="839760"/>
            <a:chOff x="3241" y="1291"/>
            <a:chExt cx="421" cy="791"/>
          </a:xfrm>
          <a:solidFill>
            <a:schemeClr val="bg1">
              <a:lumMod val="85000"/>
            </a:schemeClr>
          </a:solidFill>
        </p:grpSpPr>
        <p:sp>
          <p:nvSpPr>
            <p:cNvPr id="170"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71"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72" name="Group 18"/>
          <p:cNvGrpSpPr>
            <a:grpSpLocks noChangeAspect="1"/>
          </p:cNvGrpSpPr>
          <p:nvPr/>
        </p:nvGrpSpPr>
        <p:grpSpPr bwMode="auto">
          <a:xfrm flipH="1">
            <a:off x="21735617" y="9725198"/>
            <a:ext cx="446836" cy="839760"/>
            <a:chOff x="3241" y="1291"/>
            <a:chExt cx="421" cy="791"/>
          </a:xfrm>
          <a:solidFill>
            <a:schemeClr val="bg1">
              <a:lumMod val="85000"/>
            </a:schemeClr>
          </a:solidFill>
        </p:grpSpPr>
        <p:sp>
          <p:nvSpPr>
            <p:cNvPr id="17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7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75" name="Group 18"/>
          <p:cNvGrpSpPr>
            <a:grpSpLocks noChangeAspect="1"/>
          </p:cNvGrpSpPr>
          <p:nvPr/>
        </p:nvGrpSpPr>
        <p:grpSpPr bwMode="auto">
          <a:xfrm flipH="1">
            <a:off x="22230769" y="9725198"/>
            <a:ext cx="446836" cy="839760"/>
            <a:chOff x="3241" y="1291"/>
            <a:chExt cx="421" cy="791"/>
          </a:xfrm>
          <a:solidFill>
            <a:schemeClr val="bg1">
              <a:lumMod val="85000"/>
            </a:schemeClr>
          </a:solidFill>
        </p:grpSpPr>
        <p:sp>
          <p:nvSpPr>
            <p:cNvPr id="17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7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78" name="Subtitle 2"/>
          <p:cNvSpPr txBox="1">
            <a:spLocks/>
          </p:cNvSpPr>
          <p:nvPr/>
        </p:nvSpPr>
        <p:spPr>
          <a:xfrm>
            <a:off x="12040301" y="4422627"/>
            <a:ext cx="10685959" cy="2733546"/>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just">
              <a:lnSpc>
                <a:spcPts val="4040"/>
              </a:lnSpc>
              <a:buNone/>
            </a:pPr>
            <a:r>
              <a:rPr lang="en-US" sz="2400" dirty="0">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 or a painting scholarly interest in creativity involves many definitions and concepts pertaining to a number of disciplines in a summary</a:t>
            </a:r>
            <a:r>
              <a:rPr lang="en-US" sz="2400" dirty="0" smtClean="0">
                <a:latin typeface="Arial Regular" charset="0"/>
                <a:ea typeface="Arial Regular" charset="0"/>
                <a:cs typeface="Arial Regular" charset="0"/>
              </a:rPr>
              <a:t>.</a:t>
            </a:r>
            <a:endParaRPr lang="en-US" sz="2400" dirty="0">
              <a:latin typeface="Arial Regular" charset="0"/>
              <a:ea typeface="Arial Regular" charset="0"/>
              <a:cs typeface="Arial Regular" charset="0"/>
            </a:endParaRPr>
          </a:p>
        </p:txBody>
      </p:sp>
      <p:sp>
        <p:nvSpPr>
          <p:cNvPr id="179" name="Subtitle 2"/>
          <p:cNvSpPr txBox="1">
            <a:spLocks/>
          </p:cNvSpPr>
          <p:nvPr/>
        </p:nvSpPr>
        <p:spPr>
          <a:xfrm>
            <a:off x="12026769" y="3572504"/>
            <a:ext cx="2928407" cy="875903"/>
          </a:xfrm>
          <a:prstGeom prst="rect">
            <a:avLst/>
          </a:prstGeom>
        </p:spPr>
        <p:txBody>
          <a:bodyPr vert="horz" wrap="none" lIns="243797" tIns="121899" rIns="243797" bIns="12189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20000"/>
              </a:lnSpc>
              <a:buNone/>
            </a:pPr>
            <a:r>
              <a:rPr lang="en-US" sz="3700" b="1" dirty="0" smtClean="0">
                <a:latin typeface="Arial Bold" charset="0"/>
                <a:cs typeface="Arial Bold" charset="0"/>
              </a:rPr>
              <a:t>Population</a:t>
            </a:r>
            <a:endParaRPr lang="en-US" sz="2900" b="1" dirty="0">
              <a:latin typeface="Arial Bold" charset="0"/>
              <a:cs typeface="Arial Bold" charset="0"/>
            </a:endParaRPr>
          </a:p>
        </p:txBody>
      </p:sp>
      <p:grpSp>
        <p:nvGrpSpPr>
          <p:cNvPr id="180" name="Group 18"/>
          <p:cNvGrpSpPr>
            <a:grpSpLocks noChangeAspect="1"/>
          </p:cNvGrpSpPr>
          <p:nvPr/>
        </p:nvGrpSpPr>
        <p:grpSpPr bwMode="auto">
          <a:xfrm flipH="1">
            <a:off x="19996917" y="7270957"/>
            <a:ext cx="446836" cy="839760"/>
            <a:chOff x="3241" y="1291"/>
            <a:chExt cx="421" cy="791"/>
          </a:xfrm>
          <a:solidFill>
            <a:schemeClr val="accent3"/>
          </a:solidFill>
        </p:grpSpPr>
        <p:sp>
          <p:nvSpPr>
            <p:cNvPr id="18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8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83" name="Group 13"/>
          <p:cNvGrpSpPr>
            <a:grpSpLocks noChangeAspect="1"/>
          </p:cNvGrpSpPr>
          <p:nvPr/>
        </p:nvGrpSpPr>
        <p:grpSpPr bwMode="auto">
          <a:xfrm flipH="1">
            <a:off x="14471626" y="7263057"/>
            <a:ext cx="358743" cy="829145"/>
            <a:chOff x="3696" y="1271"/>
            <a:chExt cx="338" cy="781"/>
          </a:xfrm>
          <a:solidFill>
            <a:schemeClr val="accent2"/>
          </a:solidFill>
        </p:grpSpPr>
        <p:sp>
          <p:nvSpPr>
            <p:cNvPr id="18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8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86" name="TextBox 185"/>
          <p:cNvSpPr txBox="1"/>
          <p:nvPr/>
        </p:nvSpPr>
        <p:spPr>
          <a:xfrm>
            <a:off x="8363158" y="483017"/>
            <a:ext cx="7651417"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Germany Map</a:t>
            </a:r>
            <a:endParaRPr lang="id-ID" sz="8800" b="1" dirty="0" smtClean="0">
              <a:solidFill>
                <a:schemeClr val="tx2"/>
              </a:solidFill>
              <a:latin typeface="Arial Bold" charset="0"/>
              <a:ea typeface="Arial Bold" charset="0"/>
              <a:cs typeface="Arial Bold" charset="0"/>
            </a:endParaRPr>
          </a:p>
        </p:txBody>
      </p:sp>
      <p:sp>
        <p:nvSpPr>
          <p:cNvPr id="187" name="Rectangle 18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88"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62418245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1911058" y="3579552"/>
            <a:ext cx="8560778" cy="8705792"/>
            <a:chOff x="3342265" y="3367081"/>
            <a:chExt cx="7055977" cy="7175501"/>
          </a:xfrm>
          <a:solidFill>
            <a:schemeClr val="bg1">
              <a:lumMod val="75000"/>
            </a:schemeClr>
          </a:solidFill>
        </p:grpSpPr>
        <p:sp>
          <p:nvSpPr>
            <p:cNvPr id="114" name="Freeform 18"/>
            <p:cNvSpPr>
              <a:spLocks noChangeArrowheads="1"/>
            </p:cNvSpPr>
            <p:nvPr/>
          </p:nvSpPr>
          <p:spPr bwMode="auto">
            <a:xfrm>
              <a:off x="8299704" y="6091233"/>
              <a:ext cx="1588984" cy="1825625"/>
            </a:xfrm>
            <a:custGeom>
              <a:avLst/>
              <a:gdLst>
                <a:gd name="T0" fmla="*/ 4327 w 4414"/>
                <a:gd name="T1" fmla="*/ 1702 h 5072"/>
                <a:gd name="T2" fmla="*/ 4070 w 4414"/>
                <a:gd name="T3" fmla="*/ 2078 h 5072"/>
                <a:gd name="T4" fmla="*/ 3760 w 4414"/>
                <a:gd name="T5" fmla="*/ 2328 h 5072"/>
                <a:gd name="T6" fmla="*/ 3766 w 4414"/>
                <a:gd name="T7" fmla="*/ 2177 h 5072"/>
                <a:gd name="T8" fmla="*/ 3628 w 4414"/>
                <a:gd name="T9" fmla="*/ 2164 h 5072"/>
                <a:gd name="T10" fmla="*/ 3542 w 4414"/>
                <a:gd name="T11" fmla="*/ 2420 h 5072"/>
                <a:gd name="T12" fmla="*/ 3417 w 4414"/>
                <a:gd name="T13" fmla="*/ 2743 h 5072"/>
                <a:gd name="T14" fmla="*/ 3502 w 4414"/>
                <a:gd name="T15" fmla="*/ 2862 h 5072"/>
                <a:gd name="T16" fmla="*/ 3450 w 4414"/>
                <a:gd name="T17" fmla="*/ 3218 h 5072"/>
                <a:gd name="T18" fmla="*/ 3403 w 4414"/>
                <a:gd name="T19" fmla="*/ 3811 h 5072"/>
                <a:gd name="T20" fmla="*/ 3291 w 4414"/>
                <a:gd name="T21" fmla="*/ 4201 h 5072"/>
                <a:gd name="T22" fmla="*/ 3192 w 4414"/>
                <a:gd name="T23" fmla="*/ 4544 h 5072"/>
                <a:gd name="T24" fmla="*/ 3159 w 4414"/>
                <a:gd name="T25" fmla="*/ 4834 h 5072"/>
                <a:gd name="T26" fmla="*/ 2902 w 4414"/>
                <a:gd name="T27" fmla="*/ 5071 h 5072"/>
                <a:gd name="T28" fmla="*/ 2678 w 4414"/>
                <a:gd name="T29" fmla="*/ 4966 h 5072"/>
                <a:gd name="T30" fmla="*/ 2638 w 4414"/>
                <a:gd name="T31" fmla="*/ 4840 h 5072"/>
                <a:gd name="T32" fmla="*/ 2757 w 4414"/>
                <a:gd name="T33" fmla="*/ 4484 h 5072"/>
                <a:gd name="T34" fmla="*/ 2784 w 4414"/>
                <a:gd name="T35" fmla="*/ 3798 h 5072"/>
                <a:gd name="T36" fmla="*/ 2454 w 4414"/>
                <a:gd name="T37" fmla="*/ 3666 h 5072"/>
                <a:gd name="T38" fmla="*/ 2282 w 4414"/>
                <a:gd name="T39" fmla="*/ 3580 h 5072"/>
                <a:gd name="T40" fmla="*/ 1913 w 4414"/>
                <a:gd name="T41" fmla="*/ 3343 h 5072"/>
                <a:gd name="T42" fmla="*/ 1741 w 4414"/>
                <a:gd name="T43" fmla="*/ 3191 h 5072"/>
                <a:gd name="T44" fmla="*/ 1280 w 4414"/>
                <a:gd name="T45" fmla="*/ 3033 h 5072"/>
                <a:gd name="T46" fmla="*/ 1134 w 4414"/>
                <a:gd name="T47" fmla="*/ 2835 h 5072"/>
                <a:gd name="T48" fmla="*/ 1049 w 4414"/>
                <a:gd name="T49" fmla="*/ 2717 h 5072"/>
                <a:gd name="T50" fmla="*/ 825 w 4414"/>
                <a:gd name="T51" fmla="*/ 2736 h 5072"/>
                <a:gd name="T52" fmla="*/ 482 w 4414"/>
                <a:gd name="T53" fmla="*/ 2947 h 5072"/>
                <a:gd name="T54" fmla="*/ 0 w 4414"/>
                <a:gd name="T55" fmla="*/ 2974 h 5072"/>
                <a:gd name="T56" fmla="*/ 7 w 4414"/>
                <a:gd name="T57" fmla="*/ 2453 h 5072"/>
                <a:gd name="T58" fmla="*/ 73 w 4414"/>
                <a:gd name="T59" fmla="*/ 2038 h 5072"/>
                <a:gd name="T60" fmla="*/ 99 w 4414"/>
                <a:gd name="T61" fmla="*/ 1840 h 5072"/>
                <a:gd name="T62" fmla="*/ 132 w 4414"/>
                <a:gd name="T63" fmla="*/ 1451 h 5072"/>
                <a:gd name="T64" fmla="*/ 86 w 4414"/>
                <a:gd name="T65" fmla="*/ 1194 h 5072"/>
                <a:gd name="T66" fmla="*/ 198 w 4414"/>
                <a:gd name="T67" fmla="*/ 877 h 5072"/>
                <a:gd name="T68" fmla="*/ 383 w 4414"/>
                <a:gd name="T69" fmla="*/ 594 h 5072"/>
                <a:gd name="T70" fmla="*/ 455 w 4414"/>
                <a:gd name="T71" fmla="*/ 620 h 5072"/>
                <a:gd name="T72" fmla="*/ 983 w 4414"/>
                <a:gd name="T73" fmla="*/ 818 h 5072"/>
                <a:gd name="T74" fmla="*/ 1372 w 4414"/>
                <a:gd name="T75" fmla="*/ 462 h 5072"/>
                <a:gd name="T76" fmla="*/ 1365 w 4414"/>
                <a:gd name="T77" fmla="*/ 198 h 5072"/>
                <a:gd name="T78" fmla="*/ 1695 w 4414"/>
                <a:gd name="T79" fmla="*/ 264 h 5072"/>
                <a:gd name="T80" fmla="*/ 2137 w 4414"/>
                <a:gd name="T81" fmla="*/ 264 h 5072"/>
                <a:gd name="T82" fmla="*/ 2467 w 4414"/>
                <a:gd name="T83" fmla="*/ 145 h 5072"/>
                <a:gd name="T84" fmla="*/ 2638 w 4414"/>
                <a:gd name="T85" fmla="*/ 0 h 5072"/>
                <a:gd name="T86" fmla="*/ 2790 w 4414"/>
                <a:gd name="T87" fmla="*/ 244 h 5072"/>
                <a:gd name="T88" fmla="*/ 2962 w 4414"/>
                <a:gd name="T89" fmla="*/ 429 h 5072"/>
                <a:gd name="T90" fmla="*/ 3153 w 4414"/>
                <a:gd name="T91" fmla="*/ 310 h 5072"/>
                <a:gd name="T92" fmla="*/ 3529 w 4414"/>
                <a:gd name="T93" fmla="*/ 46 h 5072"/>
                <a:gd name="T94" fmla="*/ 4096 w 4414"/>
                <a:gd name="T95" fmla="*/ 370 h 5072"/>
                <a:gd name="T96" fmla="*/ 4182 w 4414"/>
                <a:gd name="T97" fmla="*/ 581 h 5072"/>
                <a:gd name="T98" fmla="*/ 4261 w 4414"/>
                <a:gd name="T99" fmla="*/ 930 h 5072"/>
                <a:gd name="T100" fmla="*/ 4096 w 4414"/>
                <a:gd name="T101" fmla="*/ 1451 h 5072"/>
                <a:gd name="T102" fmla="*/ 4261 w 4414"/>
                <a:gd name="T103" fmla="*/ 1596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14" h="5072">
                  <a:moveTo>
                    <a:pt x="4413" y="1603"/>
                  </a:moveTo>
                  <a:lnTo>
                    <a:pt x="4413" y="1603"/>
                  </a:lnTo>
                  <a:cubicBezTo>
                    <a:pt x="4386" y="1629"/>
                    <a:pt x="4360" y="1662"/>
                    <a:pt x="4327" y="1702"/>
                  </a:cubicBezTo>
                  <a:cubicBezTo>
                    <a:pt x="4274" y="1774"/>
                    <a:pt x="4287" y="1840"/>
                    <a:pt x="4248" y="1926"/>
                  </a:cubicBezTo>
                  <a:cubicBezTo>
                    <a:pt x="4221" y="1972"/>
                    <a:pt x="4175" y="1972"/>
                    <a:pt x="4142" y="2012"/>
                  </a:cubicBezTo>
                  <a:cubicBezTo>
                    <a:pt x="4123" y="2045"/>
                    <a:pt x="4096" y="2051"/>
                    <a:pt x="4070" y="2078"/>
                  </a:cubicBezTo>
                  <a:cubicBezTo>
                    <a:pt x="4024" y="2124"/>
                    <a:pt x="3991" y="2144"/>
                    <a:pt x="3944" y="2190"/>
                  </a:cubicBezTo>
                  <a:cubicBezTo>
                    <a:pt x="3905" y="2229"/>
                    <a:pt x="3878" y="2243"/>
                    <a:pt x="3832" y="2282"/>
                  </a:cubicBezTo>
                  <a:cubicBezTo>
                    <a:pt x="3806" y="2302"/>
                    <a:pt x="3793" y="2328"/>
                    <a:pt x="3760" y="2328"/>
                  </a:cubicBezTo>
                  <a:cubicBezTo>
                    <a:pt x="3753" y="2328"/>
                    <a:pt x="3746" y="2328"/>
                    <a:pt x="3733" y="2328"/>
                  </a:cubicBezTo>
                  <a:cubicBezTo>
                    <a:pt x="3740" y="2295"/>
                    <a:pt x="3766" y="2282"/>
                    <a:pt x="3766" y="2243"/>
                  </a:cubicBezTo>
                  <a:cubicBezTo>
                    <a:pt x="3766" y="2216"/>
                    <a:pt x="3766" y="2203"/>
                    <a:pt x="3766" y="2177"/>
                  </a:cubicBezTo>
                  <a:cubicBezTo>
                    <a:pt x="3760" y="2170"/>
                    <a:pt x="3753" y="2157"/>
                    <a:pt x="3740" y="2157"/>
                  </a:cubicBezTo>
                  <a:cubicBezTo>
                    <a:pt x="3733" y="2157"/>
                    <a:pt x="3733" y="2164"/>
                    <a:pt x="3727" y="2164"/>
                  </a:cubicBezTo>
                  <a:cubicBezTo>
                    <a:pt x="3687" y="2164"/>
                    <a:pt x="3667" y="2164"/>
                    <a:pt x="3628" y="2164"/>
                  </a:cubicBezTo>
                  <a:cubicBezTo>
                    <a:pt x="3615" y="2164"/>
                    <a:pt x="3601" y="2170"/>
                    <a:pt x="3582" y="2177"/>
                  </a:cubicBezTo>
                  <a:cubicBezTo>
                    <a:pt x="3615" y="2223"/>
                    <a:pt x="3661" y="2243"/>
                    <a:pt x="3661" y="2302"/>
                  </a:cubicBezTo>
                  <a:cubicBezTo>
                    <a:pt x="3661" y="2368"/>
                    <a:pt x="3569" y="2361"/>
                    <a:pt x="3542" y="2420"/>
                  </a:cubicBezTo>
                  <a:cubicBezTo>
                    <a:pt x="3516" y="2472"/>
                    <a:pt x="3509" y="2506"/>
                    <a:pt x="3509" y="2565"/>
                  </a:cubicBezTo>
                  <a:cubicBezTo>
                    <a:pt x="3509" y="2585"/>
                    <a:pt x="3509" y="2598"/>
                    <a:pt x="3509" y="2618"/>
                  </a:cubicBezTo>
                  <a:cubicBezTo>
                    <a:pt x="3509" y="2677"/>
                    <a:pt x="3437" y="2690"/>
                    <a:pt x="3417" y="2743"/>
                  </a:cubicBezTo>
                  <a:cubicBezTo>
                    <a:pt x="3397" y="2802"/>
                    <a:pt x="3403" y="2835"/>
                    <a:pt x="3397" y="2895"/>
                  </a:cubicBezTo>
                  <a:cubicBezTo>
                    <a:pt x="3423" y="2901"/>
                    <a:pt x="3423" y="2901"/>
                    <a:pt x="3423" y="2901"/>
                  </a:cubicBezTo>
                  <a:cubicBezTo>
                    <a:pt x="3450" y="2888"/>
                    <a:pt x="3470" y="2875"/>
                    <a:pt x="3502" y="2862"/>
                  </a:cubicBezTo>
                  <a:cubicBezTo>
                    <a:pt x="3463" y="2934"/>
                    <a:pt x="3450" y="2987"/>
                    <a:pt x="3450" y="3066"/>
                  </a:cubicBezTo>
                  <a:cubicBezTo>
                    <a:pt x="3450" y="3125"/>
                    <a:pt x="3450" y="3158"/>
                    <a:pt x="3450" y="3218"/>
                  </a:cubicBezTo>
                  <a:lnTo>
                    <a:pt x="3450" y="3218"/>
                  </a:lnTo>
                  <a:cubicBezTo>
                    <a:pt x="3403" y="3587"/>
                    <a:pt x="3403" y="3587"/>
                    <a:pt x="3403" y="3587"/>
                  </a:cubicBezTo>
                  <a:lnTo>
                    <a:pt x="3403" y="3587"/>
                  </a:lnTo>
                  <a:cubicBezTo>
                    <a:pt x="3403" y="3673"/>
                    <a:pt x="3403" y="3719"/>
                    <a:pt x="3403" y="3811"/>
                  </a:cubicBezTo>
                  <a:cubicBezTo>
                    <a:pt x="3403" y="3831"/>
                    <a:pt x="3384" y="3844"/>
                    <a:pt x="3377" y="3864"/>
                  </a:cubicBezTo>
                  <a:cubicBezTo>
                    <a:pt x="3364" y="3897"/>
                    <a:pt x="3357" y="3923"/>
                    <a:pt x="3351" y="3957"/>
                  </a:cubicBezTo>
                  <a:cubicBezTo>
                    <a:pt x="3318" y="4049"/>
                    <a:pt x="3324" y="4108"/>
                    <a:pt x="3291" y="4201"/>
                  </a:cubicBezTo>
                  <a:cubicBezTo>
                    <a:pt x="3252" y="4286"/>
                    <a:pt x="3232" y="4339"/>
                    <a:pt x="3212" y="4438"/>
                  </a:cubicBezTo>
                  <a:cubicBezTo>
                    <a:pt x="3206" y="4464"/>
                    <a:pt x="3199" y="4477"/>
                    <a:pt x="3199" y="4504"/>
                  </a:cubicBezTo>
                  <a:cubicBezTo>
                    <a:pt x="3199" y="4517"/>
                    <a:pt x="3192" y="4530"/>
                    <a:pt x="3192" y="4544"/>
                  </a:cubicBezTo>
                  <a:cubicBezTo>
                    <a:pt x="3192" y="4570"/>
                    <a:pt x="3192" y="4583"/>
                    <a:pt x="3192" y="4609"/>
                  </a:cubicBezTo>
                  <a:cubicBezTo>
                    <a:pt x="3192" y="4662"/>
                    <a:pt x="3186" y="4689"/>
                    <a:pt x="3179" y="4741"/>
                  </a:cubicBezTo>
                  <a:cubicBezTo>
                    <a:pt x="3179" y="4781"/>
                    <a:pt x="3186" y="4807"/>
                    <a:pt x="3159" y="4834"/>
                  </a:cubicBezTo>
                  <a:cubicBezTo>
                    <a:pt x="3153" y="4847"/>
                    <a:pt x="3140" y="4847"/>
                    <a:pt x="3133" y="4847"/>
                  </a:cubicBezTo>
                  <a:cubicBezTo>
                    <a:pt x="3113" y="4860"/>
                    <a:pt x="3107" y="4873"/>
                    <a:pt x="3087" y="4886"/>
                  </a:cubicBezTo>
                  <a:cubicBezTo>
                    <a:pt x="2995" y="4933"/>
                    <a:pt x="2929" y="4985"/>
                    <a:pt x="2902" y="5071"/>
                  </a:cubicBezTo>
                  <a:lnTo>
                    <a:pt x="2902" y="5071"/>
                  </a:lnTo>
                  <a:cubicBezTo>
                    <a:pt x="2830" y="5045"/>
                    <a:pt x="2790" y="5005"/>
                    <a:pt x="2718" y="4979"/>
                  </a:cubicBezTo>
                  <a:cubicBezTo>
                    <a:pt x="2704" y="4972"/>
                    <a:pt x="2685" y="4972"/>
                    <a:pt x="2678" y="4966"/>
                  </a:cubicBezTo>
                  <a:cubicBezTo>
                    <a:pt x="2638" y="4939"/>
                    <a:pt x="2645" y="4900"/>
                    <a:pt x="2645" y="4860"/>
                  </a:cubicBezTo>
                  <a:lnTo>
                    <a:pt x="2645" y="4860"/>
                  </a:lnTo>
                  <a:cubicBezTo>
                    <a:pt x="2645" y="4847"/>
                    <a:pt x="2638" y="4854"/>
                    <a:pt x="2638" y="4840"/>
                  </a:cubicBezTo>
                  <a:cubicBezTo>
                    <a:pt x="2638" y="4768"/>
                    <a:pt x="2711" y="4735"/>
                    <a:pt x="2711" y="4656"/>
                  </a:cubicBezTo>
                  <a:cubicBezTo>
                    <a:pt x="2711" y="4629"/>
                    <a:pt x="2698" y="4616"/>
                    <a:pt x="2698" y="4596"/>
                  </a:cubicBezTo>
                  <a:cubicBezTo>
                    <a:pt x="2698" y="4544"/>
                    <a:pt x="2744" y="4530"/>
                    <a:pt x="2757" y="4484"/>
                  </a:cubicBezTo>
                  <a:cubicBezTo>
                    <a:pt x="2790" y="4385"/>
                    <a:pt x="2784" y="4326"/>
                    <a:pt x="2823" y="4233"/>
                  </a:cubicBezTo>
                  <a:cubicBezTo>
                    <a:pt x="2863" y="4141"/>
                    <a:pt x="2922" y="4095"/>
                    <a:pt x="2922" y="3996"/>
                  </a:cubicBezTo>
                  <a:cubicBezTo>
                    <a:pt x="2922" y="3904"/>
                    <a:pt x="2843" y="3871"/>
                    <a:pt x="2784" y="3798"/>
                  </a:cubicBezTo>
                  <a:cubicBezTo>
                    <a:pt x="2751" y="3765"/>
                    <a:pt x="2737" y="3726"/>
                    <a:pt x="2685" y="3719"/>
                  </a:cubicBezTo>
                  <a:cubicBezTo>
                    <a:pt x="2632" y="3706"/>
                    <a:pt x="2599" y="3726"/>
                    <a:pt x="2546" y="3699"/>
                  </a:cubicBezTo>
                  <a:cubicBezTo>
                    <a:pt x="2513" y="3686"/>
                    <a:pt x="2493" y="3666"/>
                    <a:pt x="2454" y="3666"/>
                  </a:cubicBezTo>
                  <a:cubicBezTo>
                    <a:pt x="2408" y="3666"/>
                    <a:pt x="2388" y="3693"/>
                    <a:pt x="2342" y="3693"/>
                  </a:cubicBezTo>
                  <a:cubicBezTo>
                    <a:pt x="2329" y="3693"/>
                    <a:pt x="2329" y="3673"/>
                    <a:pt x="2322" y="3653"/>
                  </a:cubicBezTo>
                  <a:cubicBezTo>
                    <a:pt x="2315" y="3620"/>
                    <a:pt x="2302" y="3607"/>
                    <a:pt x="2282" y="3580"/>
                  </a:cubicBezTo>
                  <a:cubicBezTo>
                    <a:pt x="2249" y="3528"/>
                    <a:pt x="2230" y="3488"/>
                    <a:pt x="2183" y="3442"/>
                  </a:cubicBezTo>
                  <a:cubicBezTo>
                    <a:pt x="2137" y="3389"/>
                    <a:pt x="2078" y="3409"/>
                    <a:pt x="2012" y="3383"/>
                  </a:cubicBezTo>
                  <a:cubicBezTo>
                    <a:pt x="1972" y="3369"/>
                    <a:pt x="1952" y="3356"/>
                    <a:pt x="1913" y="3343"/>
                  </a:cubicBezTo>
                  <a:cubicBezTo>
                    <a:pt x="1887" y="3330"/>
                    <a:pt x="1867" y="3310"/>
                    <a:pt x="1840" y="3304"/>
                  </a:cubicBezTo>
                  <a:cubicBezTo>
                    <a:pt x="1820" y="3290"/>
                    <a:pt x="1801" y="3290"/>
                    <a:pt x="1788" y="3271"/>
                  </a:cubicBezTo>
                  <a:cubicBezTo>
                    <a:pt x="1768" y="3244"/>
                    <a:pt x="1768" y="3218"/>
                    <a:pt x="1741" y="3191"/>
                  </a:cubicBezTo>
                  <a:cubicBezTo>
                    <a:pt x="1662" y="3112"/>
                    <a:pt x="1603" y="3086"/>
                    <a:pt x="1511" y="3046"/>
                  </a:cubicBezTo>
                  <a:cubicBezTo>
                    <a:pt x="1471" y="3026"/>
                    <a:pt x="1458" y="2987"/>
                    <a:pt x="1418" y="2987"/>
                  </a:cubicBezTo>
                  <a:cubicBezTo>
                    <a:pt x="1359" y="2987"/>
                    <a:pt x="1332" y="3033"/>
                    <a:pt x="1280" y="3033"/>
                  </a:cubicBezTo>
                  <a:cubicBezTo>
                    <a:pt x="1240" y="3033"/>
                    <a:pt x="1227" y="2993"/>
                    <a:pt x="1187" y="2974"/>
                  </a:cubicBezTo>
                  <a:cubicBezTo>
                    <a:pt x="1161" y="2954"/>
                    <a:pt x="1115" y="2954"/>
                    <a:pt x="1115" y="2921"/>
                  </a:cubicBezTo>
                  <a:cubicBezTo>
                    <a:pt x="1115" y="2888"/>
                    <a:pt x="1121" y="2862"/>
                    <a:pt x="1134" y="2835"/>
                  </a:cubicBezTo>
                  <a:cubicBezTo>
                    <a:pt x="1141" y="2809"/>
                    <a:pt x="1161" y="2802"/>
                    <a:pt x="1161" y="2776"/>
                  </a:cubicBezTo>
                  <a:cubicBezTo>
                    <a:pt x="1161" y="2750"/>
                    <a:pt x="1128" y="2750"/>
                    <a:pt x="1102" y="2743"/>
                  </a:cubicBezTo>
                  <a:cubicBezTo>
                    <a:pt x="1082" y="2736"/>
                    <a:pt x="1069" y="2717"/>
                    <a:pt x="1049" y="2717"/>
                  </a:cubicBezTo>
                  <a:cubicBezTo>
                    <a:pt x="1016" y="2717"/>
                    <a:pt x="996" y="2717"/>
                    <a:pt x="963" y="2717"/>
                  </a:cubicBezTo>
                  <a:cubicBezTo>
                    <a:pt x="937" y="2717"/>
                    <a:pt x="923" y="2736"/>
                    <a:pt x="890" y="2736"/>
                  </a:cubicBezTo>
                  <a:cubicBezTo>
                    <a:pt x="864" y="2736"/>
                    <a:pt x="851" y="2736"/>
                    <a:pt x="825" y="2736"/>
                  </a:cubicBezTo>
                  <a:cubicBezTo>
                    <a:pt x="798" y="2736"/>
                    <a:pt x="785" y="2756"/>
                    <a:pt x="759" y="2776"/>
                  </a:cubicBezTo>
                  <a:cubicBezTo>
                    <a:pt x="719" y="2802"/>
                    <a:pt x="699" y="2822"/>
                    <a:pt x="666" y="2849"/>
                  </a:cubicBezTo>
                  <a:cubicBezTo>
                    <a:pt x="600" y="2908"/>
                    <a:pt x="554" y="2914"/>
                    <a:pt x="482" y="2947"/>
                  </a:cubicBezTo>
                  <a:cubicBezTo>
                    <a:pt x="363" y="2993"/>
                    <a:pt x="310" y="3060"/>
                    <a:pt x="191" y="3086"/>
                  </a:cubicBezTo>
                  <a:cubicBezTo>
                    <a:pt x="158" y="3092"/>
                    <a:pt x="145" y="3119"/>
                    <a:pt x="112" y="3119"/>
                  </a:cubicBezTo>
                  <a:cubicBezTo>
                    <a:pt x="40" y="3119"/>
                    <a:pt x="26" y="3046"/>
                    <a:pt x="0" y="2974"/>
                  </a:cubicBezTo>
                  <a:lnTo>
                    <a:pt x="0" y="2974"/>
                  </a:lnTo>
                  <a:cubicBezTo>
                    <a:pt x="40" y="2868"/>
                    <a:pt x="73" y="2809"/>
                    <a:pt x="73" y="2697"/>
                  </a:cubicBezTo>
                  <a:cubicBezTo>
                    <a:pt x="73" y="2598"/>
                    <a:pt x="7" y="2552"/>
                    <a:pt x="7" y="2453"/>
                  </a:cubicBezTo>
                  <a:cubicBezTo>
                    <a:pt x="7" y="2394"/>
                    <a:pt x="7" y="2361"/>
                    <a:pt x="7" y="2302"/>
                  </a:cubicBezTo>
                  <a:cubicBezTo>
                    <a:pt x="7" y="2229"/>
                    <a:pt x="73" y="2196"/>
                    <a:pt x="73" y="2124"/>
                  </a:cubicBezTo>
                  <a:cubicBezTo>
                    <a:pt x="73" y="2091"/>
                    <a:pt x="73" y="2071"/>
                    <a:pt x="73" y="2038"/>
                  </a:cubicBezTo>
                  <a:cubicBezTo>
                    <a:pt x="73" y="1999"/>
                    <a:pt x="112" y="1979"/>
                    <a:pt x="112" y="1939"/>
                  </a:cubicBezTo>
                  <a:lnTo>
                    <a:pt x="112" y="1939"/>
                  </a:lnTo>
                  <a:cubicBezTo>
                    <a:pt x="99" y="1906"/>
                    <a:pt x="99" y="1880"/>
                    <a:pt x="99" y="1840"/>
                  </a:cubicBezTo>
                  <a:cubicBezTo>
                    <a:pt x="99" y="1774"/>
                    <a:pt x="112" y="1735"/>
                    <a:pt x="112" y="1669"/>
                  </a:cubicBezTo>
                  <a:cubicBezTo>
                    <a:pt x="112" y="1616"/>
                    <a:pt x="86" y="1596"/>
                    <a:pt x="86" y="1543"/>
                  </a:cubicBezTo>
                  <a:cubicBezTo>
                    <a:pt x="86" y="1504"/>
                    <a:pt x="132" y="1491"/>
                    <a:pt x="132" y="1451"/>
                  </a:cubicBezTo>
                  <a:cubicBezTo>
                    <a:pt x="132" y="1412"/>
                    <a:pt x="92" y="1398"/>
                    <a:pt x="92" y="1359"/>
                  </a:cubicBezTo>
                  <a:cubicBezTo>
                    <a:pt x="92" y="1313"/>
                    <a:pt x="145" y="1299"/>
                    <a:pt x="145" y="1253"/>
                  </a:cubicBezTo>
                  <a:cubicBezTo>
                    <a:pt x="145" y="1220"/>
                    <a:pt x="86" y="1227"/>
                    <a:pt x="86" y="1194"/>
                  </a:cubicBezTo>
                  <a:cubicBezTo>
                    <a:pt x="86" y="1148"/>
                    <a:pt x="112" y="1128"/>
                    <a:pt x="125" y="1088"/>
                  </a:cubicBezTo>
                  <a:cubicBezTo>
                    <a:pt x="145" y="1042"/>
                    <a:pt x="139" y="1016"/>
                    <a:pt x="152" y="970"/>
                  </a:cubicBezTo>
                  <a:cubicBezTo>
                    <a:pt x="165" y="937"/>
                    <a:pt x="185" y="917"/>
                    <a:pt x="198" y="877"/>
                  </a:cubicBezTo>
                  <a:cubicBezTo>
                    <a:pt x="218" y="818"/>
                    <a:pt x="218" y="785"/>
                    <a:pt x="244" y="726"/>
                  </a:cubicBezTo>
                  <a:cubicBezTo>
                    <a:pt x="257" y="686"/>
                    <a:pt x="277" y="660"/>
                    <a:pt x="317" y="640"/>
                  </a:cubicBezTo>
                  <a:cubicBezTo>
                    <a:pt x="343" y="620"/>
                    <a:pt x="383" y="627"/>
                    <a:pt x="383" y="594"/>
                  </a:cubicBezTo>
                  <a:cubicBezTo>
                    <a:pt x="383" y="567"/>
                    <a:pt x="356" y="561"/>
                    <a:pt x="356" y="534"/>
                  </a:cubicBezTo>
                  <a:lnTo>
                    <a:pt x="356" y="534"/>
                  </a:lnTo>
                  <a:cubicBezTo>
                    <a:pt x="396" y="561"/>
                    <a:pt x="416" y="594"/>
                    <a:pt x="455" y="620"/>
                  </a:cubicBezTo>
                  <a:cubicBezTo>
                    <a:pt x="521" y="660"/>
                    <a:pt x="567" y="660"/>
                    <a:pt x="633" y="679"/>
                  </a:cubicBezTo>
                  <a:cubicBezTo>
                    <a:pt x="745" y="719"/>
                    <a:pt x="765" y="851"/>
                    <a:pt x="884" y="851"/>
                  </a:cubicBezTo>
                  <a:cubicBezTo>
                    <a:pt x="923" y="851"/>
                    <a:pt x="943" y="831"/>
                    <a:pt x="983" y="818"/>
                  </a:cubicBezTo>
                  <a:cubicBezTo>
                    <a:pt x="1049" y="792"/>
                    <a:pt x="1082" y="785"/>
                    <a:pt x="1148" y="752"/>
                  </a:cubicBezTo>
                  <a:cubicBezTo>
                    <a:pt x="1181" y="739"/>
                    <a:pt x="1194" y="713"/>
                    <a:pt x="1227" y="693"/>
                  </a:cubicBezTo>
                  <a:cubicBezTo>
                    <a:pt x="1313" y="627"/>
                    <a:pt x="1372" y="567"/>
                    <a:pt x="1372" y="462"/>
                  </a:cubicBezTo>
                  <a:cubicBezTo>
                    <a:pt x="1372" y="383"/>
                    <a:pt x="1293" y="356"/>
                    <a:pt x="1293" y="277"/>
                  </a:cubicBezTo>
                  <a:cubicBezTo>
                    <a:pt x="1293" y="251"/>
                    <a:pt x="1286" y="224"/>
                    <a:pt x="1306" y="205"/>
                  </a:cubicBezTo>
                  <a:cubicBezTo>
                    <a:pt x="1326" y="191"/>
                    <a:pt x="1346" y="198"/>
                    <a:pt x="1365" y="198"/>
                  </a:cubicBezTo>
                  <a:cubicBezTo>
                    <a:pt x="1425" y="178"/>
                    <a:pt x="1458" y="158"/>
                    <a:pt x="1524" y="158"/>
                  </a:cubicBezTo>
                  <a:cubicBezTo>
                    <a:pt x="1557" y="158"/>
                    <a:pt x="1570" y="198"/>
                    <a:pt x="1596" y="218"/>
                  </a:cubicBezTo>
                  <a:cubicBezTo>
                    <a:pt x="1629" y="244"/>
                    <a:pt x="1656" y="244"/>
                    <a:pt x="1695" y="264"/>
                  </a:cubicBezTo>
                  <a:cubicBezTo>
                    <a:pt x="1761" y="290"/>
                    <a:pt x="1801" y="303"/>
                    <a:pt x="1867" y="303"/>
                  </a:cubicBezTo>
                  <a:cubicBezTo>
                    <a:pt x="1913" y="303"/>
                    <a:pt x="1926" y="264"/>
                    <a:pt x="1972" y="264"/>
                  </a:cubicBezTo>
                  <a:cubicBezTo>
                    <a:pt x="2038" y="264"/>
                    <a:pt x="2071" y="264"/>
                    <a:pt x="2137" y="264"/>
                  </a:cubicBezTo>
                  <a:cubicBezTo>
                    <a:pt x="2197" y="264"/>
                    <a:pt x="2216" y="211"/>
                    <a:pt x="2249" y="165"/>
                  </a:cubicBezTo>
                  <a:cubicBezTo>
                    <a:pt x="2295" y="165"/>
                    <a:pt x="2322" y="165"/>
                    <a:pt x="2368" y="165"/>
                  </a:cubicBezTo>
                  <a:cubicBezTo>
                    <a:pt x="2408" y="165"/>
                    <a:pt x="2434" y="172"/>
                    <a:pt x="2467" y="145"/>
                  </a:cubicBezTo>
                  <a:cubicBezTo>
                    <a:pt x="2500" y="125"/>
                    <a:pt x="2500" y="86"/>
                    <a:pt x="2526" y="60"/>
                  </a:cubicBezTo>
                  <a:cubicBezTo>
                    <a:pt x="2559" y="27"/>
                    <a:pt x="2592" y="20"/>
                    <a:pt x="2638" y="0"/>
                  </a:cubicBezTo>
                  <a:lnTo>
                    <a:pt x="2638" y="0"/>
                  </a:lnTo>
                  <a:cubicBezTo>
                    <a:pt x="2685" y="46"/>
                    <a:pt x="2724" y="53"/>
                    <a:pt x="2770" y="92"/>
                  </a:cubicBezTo>
                  <a:cubicBezTo>
                    <a:pt x="2803" y="119"/>
                    <a:pt x="2810" y="158"/>
                    <a:pt x="2810" y="205"/>
                  </a:cubicBezTo>
                  <a:cubicBezTo>
                    <a:pt x="2810" y="224"/>
                    <a:pt x="2797" y="231"/>
                    <a:pt x="2790" y="244"/>
                  </a:cubicBezTo>
                  <a:cubicBezTo>
                    <a:pt x="2830" y="271"/>
                    <a:pt x="2843" y="317"/>
                    <a:pt x="2856" y="356"/>
                  </a:cubicBezTo>
                  <a:cubicBezTo>
                    <a:pt x="2863" y="376"/>
                    <a:pt x="2883" y="396"/>
                    <a:pt x="2889" y="409"/>
                  </a:cubicBezTo>
                  <a:cubicBezTo>
                    <a:pt x="2915" y="422"/>
                    <a:pt x="2935" y="429"/>
                    <a:pt x="2962" y="429"/>
                  </a:cubicBezTo>
                  <a:cubicBezTo>
                    <a:pt x="3028" y="429"/>
                    <a:pt x="3041" y="350"/>
                    <a:pt x="3041" y="284"/>
                  </a:cubicBezTo>
                  <a:cubicBezTo>
                    <a:pt x="3047" y="284"/>
                    <a:pt x="3054" y="277"/>
                    <a:pt x="3061" y="271"/>
                  </a:cubicBezTo>
                  <a:cubicBezTo>
                    <a:pt x="3087" y="297"/>
                    <a:pt x="3113" y="310"/>
                    <a:pt x="3153" y="310"/>
                  </a:cubicBezTo>
                  <a:cubicBezTo>
                    <a:pt x="3199" y="310"/>
                    <a:pt x="3219" y="277"/>
                    <a:pt x="3252" y="244"/>
                  </a:cubicBezTo>
                  <a:cubicBezTo>
                    <a:pt x="3298" y="205"/>
                    <a:pt x="3331" y="185"/>
                    <a:pt x="3371" y="139"/>
                  </a:cubicBezTo>
                  <a:cubicBezTo>
                    <a:pt x="3423" y="92"/>
                    <a:pt x="3456" y="46"/>
                    <a:pt x="3529" y="46"/>
                  </a:cubicBezTo>
                  <a:cubicBezTo>
                    <a:pt x="3569" y="46"/>
                    <a:pt x="3588" y="60"/>
                    <a:pt x="3621" y="79"/>
                  </a:cubicBezTo>
                  <a:cubicBezTo>
                    <a:pt x="3687" y="119"/>
                    <a:pt x="3733" y="119"/>
                    <a:pt x="3813" y="139"/>
                  </a:cubicBezTo>
                  <a:cubicBezTo>
                    <a:pt x="4096" y="370"/>
                    <a:pt x="4096" y="370"/>
                    <a:pt x="4096" y="370"/>
                  </a:cubicBezTo>
                  <a:lnTo>
                    <a:pt x="4096" y="370"/>
                  </a:lnTo>
                  <a:cubicBezTo>
                    <a:pt x="4096" y="389"/>
                    <a:pt x="4089" y="409"/>
                    <a:pt x="4089" y="429"/>
                  </a:cubicBezTo>
                  <a:cubicBezTo>
                    <a:pt x="4089" y="501"/>
                    <a:pt x="4123" y="547"/>
                    <a:pt x="4182" y="581"/>
                  </a:cubicBezTo>
                  <a:lnTo>
                    <a:pt x="4182" y="581"/>
                  </a:lnTo>
                  <a:cubicBezTo>
                    <a:pt x="4182" y="660"/>
                    <a:pt x="4188" y="706"/>
                    <a:pt x="4208" y="785"/>
                  </a:cubicBezTo>
                  <a:cubicBezTo>
                    <a:pt x="4221" y="844"/>
                    <a:pt x="4255" y="871"/>
                    <a:pt x="4261" y="930"/>
                  </a:cubicBezTo>
                  <a:cubicBezTo>
                    <a:pt x="4228" y="1154"/>
                    <a:pt x="4228" y="1154"/>
                    <a:pt x="4228" y="1154"/>
                  </a:cubicBezTo>
                  <a:cubicBezTo>
                    <a:pt x="4142" y="1168"/>
                    <a:pt x="4037" y="1181"/>
                    <a:pt x="4037" y="1273"/>
                  </a:cubicBezTo>
                  <a:cubicBezTo>
                    <a:pt x="4037" y="1345"/>
                    <a:pt x="4096" y="1379"/>
                    <a:pt x="4096" y="1451"/>
                  </a:cubicBezTo>
                  <a:cubicBezTo>
                    <a:pt x="4103" y="1504"/>
                    <a:pt x="4109" y="1530"/>
                    <a:pt x="4129" y="1576"/>
                  </a:cubicBezTo>
                  <a:cubicBezTo>
                    <a:pt x="4142" y="1596"/>
                    <a:pt x="4149" y="1616"/>
                    <a:pt x="4175" y="1616"/>
                  </a:cubicBezTo>
                  <a:cubicBezTo>
                    <a:pt x="4208" y="1616"/>
                    <a:pt x="4228" y="1596"/>
                    <a:pt x="4261" y="1596"/>
                  </a:cubicBezTo>
                  <a:cubicBezTo>
                    <a:pt x="4327" y="1596"/>
                    <a:pt x="4353" y="1603"/>
                    <a:pt x="4413" y="1603"/>
                  </a:cubicBezTo>
                </a:path>
              </a:pathLst>
            </a:custGeom>
            <a:solidFill>
              <a:schemeClr val="accent4"/>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5" name="Freeform 19"/>
            <p:cNvSpPr>
              <a:spLocks noChangeArrowheads="1"/>
            </p:cNvSpPr>
            <p:nvPr/>
          </p:nvSpPr>
          <p:spPr bwMode="auto">
            <a:xfrm>
              <a:off x="9752172" y="6299195"/>
              <a:ext cx="323829" cy="373063"/>
            </a:xfrm>
            <a:custGeom>
              <a:avLst/>
              <a:gdLst>
                <a:gd name="T0" fmla="*/ 376 w 898"/>
                <a:gd name="T1" fmla="*/ 1022 h 1036"/>
                <a:gd name="T2" fmla="*/ 376 w 898"/>
                <a:gd name="T3" fmla="*/ 1022 h 1036"/>
                <a:gd name="T4" fmla="*/ 224 w 898"/>
                <a:gd name="T5" fmla="*/ 1015 h 1036"/>
                <a:gd name="T6" fmla="*/ 138 w 898"/>
                <a:gd name="T7" fmla="*/ 1035 h 1036"/>
                <a:gd name="T8" fmla="*/ 92 w 898"/>
                <a:gd name="T9" fmla="*/ 995 h 1036"/>
                <a:gd name="T10" fmla="*/ 59 w 898"/>
                <a:gd name="T11" fmla="*/ 870 h 1036"/>
                <a:gd name="T12" fmla="*/ 0 w 898"/>
                <a:gd name="T13" fmla="*/ 692 h 1036"/>
                <a:gd name="T14" fmla="*/ 191 w 898"/>
                <a:gd name="T15" fmla="*/ 573 h 1036"/>
                <a:gd name="T16" fmla="*/ 224 w 898"/>
                <a:gd name="T17" fmla="*/ 349 h 1036"/>
                <a:gd name="T18" fmla="*/ 171 w 898"/>
                <a:gd name="T19" fmla="*/ 204 h 1036"/>
                <a:gd name="T20" fmla="*/ 145 w 898"/>
                <a:gd name="T21" fmla="*/ 0 h 1036"/>
                <a:gd name="T22" fmla="*/ 145 w 898"/>
                <a:gd name="T23" fmla="*/ 0 h 1036"/>
                <a:gd name="T24" fmla="*/ 184 w 898"/>
                <a:gd name="T25" fmla="*/ 19 h 1036"/>
                <a:gd name="T26" fmla="*/ 297 w 898"/>
                <a:gd name="T27" fmla="*/ 59 h 1036"/>
                <a:gd name="T28" fmla="*/ 422 w 898"/>
                <a:gd name="T29" fmla="*/ 164 h 1036"/>
                <a:gd name="T30" fmla="*/ 534 w 898"/>
                <a:gd name="T31" fmla="*/ 224 h 1036"/>
                <a:gd name="T32" fmla="*/ 666 w 898"/>
                <a:gd name="T33" fmla="*/ 408 h 1036"/>
                <a:gd name="T34" fmla="*/ 897 w 898"/>
                <a:gd name="T35" fmla="*/ 600 h 1036"/>
                <a:gd name="T36" fmla="*/ 897 w 898"/>
                <a:gd name="T37" fmla="*/ 600 h 1036"/>
                <a:gd name="T38" fmla="*/ 666 w 898"/>
                <a:gd name="T39" fmla="*/ 718 h 1036"/>
                <a:gd name="T40" fmla="*/ 534 w 898"/>
                <a:gd name="T41" fmla="*/ 844 h 1036"/>
                <a:gd name="T42" fmla="*/ 462 w 898"/>
                <a:gd name="T43" fmla="*/ 910 h 1036"/>
                <a:gd name="T44" fmla="*/ 376 w 898"/>
                <a:gd name="T45" fmla="*/ 1022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8" h="1036">
                  <a:moveTo>
                    <a:pt x="376" y="1022"/>
                  </a:moveTo>
                  <a:lnTo>
                    <a:pt x="376" y="1022"/>
                  </a:lnTo>
                  <a:cubicBezTo>
                    <a:pt x="316" y="1022"/>
                    <a:pt x="290" y="1015"/>
                    <a:pt x="224" y="1015"/>
                  </a:cubicBezTo>
                  <a:cubicBezTo>
                    <a:pt x="191" y="1015"/>
                    <a:pt x="171" y="1035"/>
                    <a:pt x="138" y="1035"/>
                  </a:cubicBezTo>
                  <a:cubicBezTo>
                    <a:pt x="112" y="1035"/>
                    <a:pt x="105" y="1015"/>
                    <a:pt x="92" y="995"/>
                  </a:cubicBezTo>
                  <a:cubicBezTo>
                    <a:pt x="72" y="949"/>
                    <a:pt x="66" y="923"/>
                    <a:pt x="59" y="870"/>
                  </a:cubicBezTo>
                  <a:cubicBezTo>
                    <a:pt x="59" y="798"/>
                    <a:pt x="0" y="764"/>
                    <a:pt x="0" y="692"/>
                  </a:cubicBezTo>
                  <a:cubicBezTo>
                    <a:pt x="0" y="600"/>
                    <a:pt x="105" y="587"/>
                    <a:pt x="191" y="573"/>
                  </a:cubicBezTo>
                  <a:cubicBezTo>
                    <a:pt x="224" y="349"/>
                    <a:pt x="224" y="349"/>
                    <a:pt x="224" y="349"/>
                  </a:cubicBezTo>
                  <a:cubicBezTo>
                    <a:pt x="218" y="290"/>
                    <a:pt x="184" y="263"/>
                    <a:pt x="171" y="204"/>
                  </a:cubicBezTo>
                  <a:cubicBezTo>
                    <a:pt x="151" y="125"/>
                    <a:pt x="145" y="79"/>
                    <a:pt x="145" y="0"/>
                  </a:cubicBezTo>
                  <a:lnTo>
                    <a:pt x="145" y="0"/>
                  </a:lnTo>
                  <a:cubicBezTo>
                    <a:pt x="151" y="6"/>
                    <a:pt x="165" y="13"/>
                    <a:pt x="184" y="19"/>
                  </a:cubicBezTo>
                  <a:cubicBezTo>
                    <a:pt x="224" y="39"/>
                    <a:pt x="257" y="33"/>
                    <a:pt x="297" y="59"/>
                  </a:cubicBezTo>
                  <a:cubicBezTo>
                    <a:pt x="343" y="105"/>
                    <a:pt x="363" y="138"/>
                    <a:pt x="422" y="164"/>
                  </a:cubicBezTo>
                  <a:cubicBezTo>
                    <a:pt x="468" y="191"/>
                    <a:pt x="501" y="184"/>
                    <a:pt x="534" y="224"/>
                  </a:cubicBezTo>
                  <a:cubicBezTo>
                    <a:pt x="600" y="283"/>
                    <a:pt x="607" y="349"/>
                    <a:pt x="666" y="408"/>
                  </a:cubicBezTo>
                  <a:cubicBezTo>
                    <a:pt x="752" y="494"/>
                    <a:pt x="818" y="514"/>
                    <a:pt x="897" y="600"/>
                  </a:cubicBezTo>
                  <a:lnTo>
                    <a:pt x="897" y="600"/>
                  </a:lnTo>
                  <a:cubicBezTo>
                    <a:pt x="831" y="652"/>
                    <a:pt x="758" y="679"/>
                    <a:pt x="666" y="718"/>
                  </a:cubicBezTo>
                  <a:cubicBezTo>
                    <a:pt x="607" y="745"/>
                    <a:pt x="587" y="791"/>
                    <a:pt x="534" y="844"/>
                  </a:cubicBezTo>
                  <a:cubicBezTo>
                    <a:pt x="508" y="870"/>
                    <a:pt x="488" y="877"/>
                    <a:pt x="462" y="910"/>
                  </a:cubicBezTo>
                  <a:cubicBezTo>
                    <a:pt x="435" y="956"/>
                    <a:pt x="402" y="989"/>
                    <a:pt x="376" y="10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6" name="Freeform 20"/>
            <p:cNvSpPr>
              <a:spLocks noChangeArrowheads="1"/>
            </p:cNvSpPr>
            <p:nvPr/>
          </p:nvSpPr>
          <p:spPr bwMode="auto">
            <a:xfrm>
              <a:off x="9771221" y="6202358"/>
              <a:ext cx="544477" cy="314325"/>
            </a:xfrm>
            <a:custGeom>
              <a:avLst/>
              <a:gdLst>
                <a:gd name="T0" fmla="*/ 7 w 1512"/>
                <a:gd name="T1" fmla="*/ 60 h 872"/>
                <a:gd name="T2" fmla="*/ 7 w 1512"/>
                <a:gd name="T3" fmla="*/ 60 h 872"/>
                <a:gd name="T4" fmla="*/ 0 w 1512"/>
                <a:gd name="T5" fmla="*/ 119 h 872"/>
                <a:gd name="T6" fmla="*/ 93 w 1512"/>
                <a:gd name="T7" fmla="*/ 271 h 872"/>
                <a:gd name="T8" fmla="*/ 93 w 1512"/>
                <a:gd name="T9" fmla="*/ 271 h 872"/>
                <a:gd name="T10" fmla="*/ 132 w 1512"/>
                <a:gd name="T11" fmla="*/ 290 h 872"/>
                <a:gd name="T12" fmla="*/ 245 w 1512"/>
                <a:gd name="T13" fmla="*/ 330 h 872"/>
                <a:gd name="T14" fmla="*/ 370 w 1512"/>
                <a:gd name="T15" fmla="*/ 435 h 872"/>
                <a:gd name="T16" fmla="*/ 482 w 1512"/>
                <a:gd name="T17" fmla="*/ 495 h 872"/>
                <a:gd name="T18" fmla="*/ 614 w 1512"/>
                <a:gd name="T19" fmla="*/ 679 h 872"/>
                <a:gd name="T20" fmla="*/ 845 w 1512"/>
                <a:gd name="T21" fmla="*/ 871 h 872"/>
                <a:gd name="T22" fmla="*/ 845 w 1512"/>
                <a:gd name="T23" fmla="*/ 871 h 872"/>
                <a:gd name="T24" fmla="*/ 911 w 1512"/>
                <a:gd name="T25" fmla="*/ 805 h 872"/>
                <a:gd name="T26" fmla="*/ 1023 w 1512"/>
                <a:gd name="T27" fmla="*/ 706 h 872"/>
                <a:gd name="T28" fmla="*/ 1128 w 1512"/>
                <a:gd name="T29" fmla="*/ 594 h 872"/>
                <a:gd name="T30" fmla="*/ 1234 w 1512"/>
                <a:gd name="T31" fmla="*/ 501 h 872"/>
                <a:gd name="T32" fmla="*/ 1406 w 1512"/>
                <a:gd name="T33" fmla="*/ 297 h 872"/>
                <a:gd name="T34" fmla="*/ 1511 w 1512"/>
                <a:gd name="T35" fmla="*/ 165 h 872"/>
                <a:gd name="T36" fmla="*/ 1511 w 1512"/>
                <a:gd name="T37" fmla="*/ 165 h 872"/>
                <a:gd name="T38" fmla="*/ 1379 w 1512"/>
                <a:gd name="T39" fmla="*/ 125 h 872"/>
                <a:gd name="T40" fmla="*/ 1293 w 1512"/>
                <a:gd name="T41" fmla="*/ 145 h 872"/>
                <a:gd name="T42" fmla="*/ 1181 w 1512"/>
                <a:gd name="T43" fmla="*/ 125 h 872"/>
                <a:gd name="T44" fmla="*/ 1168 w 1512"/>
                <a:gd name="T45" fmla="*/ 112 h 872"/>
                <a:gd name="T46" fmla="*/ 1102 w 1512"/>
                <a:gd name="T47" fmla="*/ 165 h 872"/>
                <a:gd name="T48" fmla="*/ 911 w 1512"/>
                <a:gd name="T49" fmla="*/ 224 h 872"/>
                <a:gd name="T50" fmla="*/ 838 w 1512"/>
                <a:gd name="T51" fmla="*/ 224 h 872"/>
                <a:gd name="T52" fmla="*/ 785 w 1512"/>
                <a:gd name="T53" fmla="*/ 251 h 872"/>
                <a:gd name="T54" fmla="*/ 706 w 1512"/>
                <a:gd name="T55" fmla="*/ 231 h 872"/>
                <a:gd name="T56" fmla="*/ 515 w 1512"/>
                <a:gd name="T57" fmla="*/ 165 h 872"/>
                <a:gd name="T58" fmla="*/ 271 w 1512"/>
                <a:gd name="T59" fmla="*/ 0 h 872"/>
                <a:gd name="T60" fmla="*/ 60 w 1512"/>
                <a:gd name="T61" fmla="*/ 112 h 872"/>
                <a:gd name="T62" fmla="*/ 7 w 1512"/>
                <a:gd name="T63" fmla="*/ 60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2" h="872">
                  <a:moveTo>
                    <a:pt x="7" y="60"/>
                  </a:moveTo>
                  <a:lnTo>
                    <a:pt x="7" y="60"/>
                  </a:lnTo>
                  <a:cubicBezTo>
                    <a:pt x="7" y="79"/>
                    <a:pt x="0" y="99"/>
                    <a:pt x="0" y="119"/>
                  </a:cubicBezTo>
                  <a:cubicBezTo>
                    <a:pt x="0" y="191"/>
                    <a:pt x="34" y="237"/>
                    <a:pt x="93" y="271"/>
                  </a:cubicBezTo>
                  <a:lnTo>
                    <a:pt x="93" y="271"/>
                  </a:lnTo>
                  <a:cubicBezTo>
                    <a:pt x="99" y="277"/>
                    <a:pt x="113" y="284"/>
                    <a:pt x="132" y="290"/>
                  </a:cubicBezTo>
                  <a:cubicBezTo>
                    <a:pt x="172" y="310"/>
                    <a:pt x="205" y="304"/>
                    <a:pt x="245" y="330"/>
                  </a:cubicBezTo>
                  <a:cubicBezTo>
                    <a:pt x="291" y="376"/>
                    <a:pt x="311" y="409"/>
                    <a:pt x="370" y="435"/>
                  </a:cubicBezTo>
                  <a:cubicBezTo>
                    <a:pt x="416" y="462"/>
                    <a:pt x="449" y="455"/>
                    <a:pt x="482" y="495"/>
                  </a:cubicBezTo>
                  <a:cubicBezTo>
                    <a:pt x="548" y="554"/>
                    <a:pt x="555" y="620"/>
                    <a:pt x="614" y="679"/>
                  </a:cubicBezTo>
                  <a:cubicBezTo>
                    <a:pt x="700" y="765"/>
                    <a:pt x="766" y="785"/>
                    <a:pt x="845" y="871"/>
                  </a:cubicBezTo>
                  <a:lnTo>
                    <a:pt x="845" y="871"/>
                  </a:lnTo>
                  <a:cubicBezTo>
                    <a:pt x="871" y="851"/>
                    <a:pt x="891" y="831"/>
                    <a:pt x="911" y="805"/>
                  </a:cubicBezTo>
                  <a:cubicBezTo>
                    <a:pt x="950" y="759"/>
                    <a:pt x="977" y="739"/>
                    <a:pt x="1023" y="706"/>
                  </a:cubicBezTo>
                  <a:cubicBezTo>
                    <a:pt x="1069" y="660"/>
                    <a:pt x="1082" y="633"/>
                    <a:pt x="1128" y="594"/>
                  </a:cubicBezTo>
                  <a:cubicBezTo>
                    <a:pt x="1168" y="554"/>
                    <a:pt x="1194" y="541"/>
                    <a:pt x="1234" y="501"/>
                  </a:cubicBezTo>
                  <a:cubicBezTo>
                    <a:pt x="1300" y="422"/>
                    <a:pt x="1320" y="363"/>
                    <a:pt x="1406" y="297"/>
                  </a:cubicBezTo>
                  <a:cubicBezTo>
                    <a:pt x="1458" y="257"/>
                    <a:pt x="1478" y="218"/>
                    <a:pt x="1511" y="165"/>
                  </a:cubicBezTo>
                  <a:lnTo>
                    <a:pt x="1511" y="165"/>
                  </a:lnTo>
                  <a:cubicBezTo>
                    <a:pt x="1465" y="145"/>
                    <a:pt x="1432" y="125"/>
                    <a:pt x="1379" y="125"/>
                  </a:cubicBezTo>
                  <a:cubicBezTo>
                    <a:pt x="1346" y="125"/>
                    <a:pt x="1326" y="145"/>
                    <a:pt x="1293" y="145"/>
                  </a:cubicBezTo>
                  <a:cubicBezTo>
                    <a:pt x="1247" y="145"/>
                    <a:pt x="1221" y="139"/>
                    <a:pt x="1181" y="125"/>
                  </a:cubicBezTo>
                  <a:cubicBezTo>
                    <a:pt x="1175" y="125"/>
                    <a:pt x="1175" y="112"/>
                    <a:pt x="1168" y="112"/>
                  </a:cubicBezTo>
                  <a:cubicBezTo>
                    <a:pt x="1135" y="112"/>
                    <a:pt x="1128" y="152"/>
                    <a:pt x="1102" y="165"/>
                  </a:cubicBezTo>
                  <a:cubicBezTo>
                    <a:pt x="1036" y="211"/>
                    <a:pt x="990" y="224"/>
                    <a:pt x="911" y="224"/>
                  </a:cubicBezTo>
                  <a:cubicBezTo>
                    <a:pt x="878" y="224"/>
                    <a:pt x="865" y="224"/>
                    <a:pt x="838" y="224"/>
                  </a:cubicBezTo>
                  <a:cubicBezTo>
                    <a:pt x="818" y="224"/>
                    <a:pt x="805" y="251"/>
                    <a:pt x="785" y="251"/>
                  </a:cubicBezTo>
                  <a:cubicBezTo>
                    <a:pt x="753" y="251"/>
                    <a:pt x="733" y="237"/>
                    <a:pt x="706" y="231"/>
                  </a:cubicBezTo>
                  <a:cubicBezTo>
                    <a:pt x="627" y="218"/>
                    <a:pt x="581" y="211"/>
                    <a:pt x="515" y="165"/>
                  </a:cubicBezTo>
                  <a:cubicBezTo>
                    <a:pt x="429" y="92"/>
                    <a:pt x="390" y="0"/>
                    <a:pt x="271" y="0"/>
                  </a:cubicBezTo>
                  <a:cubicBezTo>
                    <a:pt x="179" y="0"/>
                    <a:pt x="152" y="112"/>
                    <a:pt x="60" y="112"/>
                  </a:cubicBezTo>
                  <a:cubicBezTo>
                    <a:pt x="27" y="112"/>
                    <a:pt x="14" y="86"/>
                    <a:pt x="7" y="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7" name="Freeform 21"/>
            <p:cNvSpPr>
              <a:spLocks noChangeArrowheads="1"/>
            </p:cNvSpPr>
            <p:nvPr/>
          </p:nvSpPr>
          <p:spPr bwMode="auto">
            <a:xfrm>
              <a:off x="9248967" y="5851520"/>
              <a:ext cx="1142926" cy="441325"/>
            </a:xfrm>
            <a:custGeom>
              <a:avLst/>
              <a:gdLst>
                <a:gd name="T0" fmla="*/ 1458 w 3174"/>
                <a:gd name="T1" fmla="*/ 1036 h 1228"/>
                <a:gd name="T2" fmla="*/ 983 w 3174"/>
                <a:gd name="T3" fmla="*/ 745 h 1228"/>
                <a:gd name="T4" fmla="*/ 733 w 3174"/>
                <a:gd name="T5" fmla="*/ 805 h 1228"/>
                <a:gd name="T6" fmla="*/ 515 w 3174"/>
                <a:gd name="T7" fmla="*/ 976 h 1228"/>
                <a:gd name="T8" fmla="*/ 403 w 3174"/>
                <a:gd name="T9" fmla="*/ 950 h 1228"/>
                <a:gd name="T10" fmla="*/ 251 w 3174"/>
                <a:gd name="T11" fmla="*/ 1075 h 1228"/>
                <a:gd name="T12" fmla="*/ 152 w 3174"/>
                <a:gd name="T13" fmla="*/ 910 h 1228"/>
                <a:gd name="T14" fmla="*/ 132 w 3174"/>
                <a:gd name="T15" fmla="*/ 758 h 1228"/>
                <a:gd name="T16" fmla="*/ 0 w 3174"/>
                <a:gd name="T17" fmla="*/ 666 h 1228"/>
                <a:gd name="T18" fmla="*/ 264 w 3174"/>
                <a:gd name="T19" fmla="*/ 455 h 1228"/>
                <a:gd name="T20" fmla="*/ 350 w 3174"/>
                <a:gd name="T21" fmla="*/ 336 h 1228"/>
                <a:gd name="T22" fmla="*/ 330 w 3174"/>
                <a:gd name="T23" fmla="*/ 244 h 1228"/>
                <a:gd name="T24" fmla="*/ 304 w 3174"/>
                <a:gd name="T25" fmla="*/ 46 h 1228"/>
                <a:gd name="T26" fmla="*/ 442 w 3174"/>
                <a:gd name="T27" fmla="*/ 33 h 1228"/>
                <a:gd name="T28" fmla="*/ 752 w 3174"/>
                <a:gd name="T29" fmla="*/ 7 h 1228"/>
                <a:gd name="T30" fmla="*/ 924 w 3174"/>
                <a:gd name="T31" fmla="*/ 59 h 1228"/>
                <a:gd name="T32" fmla="*/ 1069 w 3174"/>
                <a:gd name="T33" fmla="*/ 251 h 1228"/>
                <a:gd name="T34" fmla="*/ 1188 w 3174"/>
                <a:gd name="T35" fmla="*/ 284 h 1228"/>
                <a:gd name="T36" fmla="*/ 1359 w 3174"/>
                <a:gd name="T37" fmla="*/ 198 h 1228"/>
                <a:gd name="T38" fmla="*/ 1583 w 3174"/>
                <a:gd name="T39" fmla="*/ 336 h 1228"/>
                <a:gd name="T40" fmla="*/ 1775 w 3174"/>
                <a:gd name="T41" fmla="*/ 237 h 1228"/>
                <a:gd name="T42" fmla="*/ 2006 w 3174"/>
                <a:gd name="T43" fmla="*/ 191 h 1228"/>
                <a:gd name="T44" fmla="*/ 2052 w 3174"/>
                <a:gd name="T45" fmla="*/ 455 h 1228"/>
                <a:gd name="T46" fmla="*/ 2164 w 3174"/>
                <a:gd name="T47" fmla="*/ 706 h 1228"/>
                <a:gd name="T48" fmla="*/ 2316 w 3174"/>
                <a:gd name="T49" fmla="*/ 554 h 1228"/>
                <a:gd name="T50" fmla="*/ 2612 w 3174"/>
                <a:gd name="T51" fmla="*/ 448 h 1228"/>
                <a:gd name="T52" fmla="*/ 2837 w 3174"/>
                <a:gd name="T53" fmla="*/ 402 h 1228"/>
                <a:gd name="T54" fmla="*/ 3166 w 3174"/>
                <a:gd name="T55" fmla="*/ 389 h 1228"/>
                <a:gd name="T56" fmla="*/ 3166 w 3174"/>
                <a:gd name="T57" fmla="*/ 462 h 1228"/>
                <a:gd name="T58" fmla="*/ 3160 w 3174"/>
                <a:gd name="T59" fmla="*/ 712 h 1228"/>
                <a:gd name="T60" fmla="*/ 3054 w 3174"/>
                <a:gd name="T61" fmla="*/ 1016 h 1228"/>
                <a:gd name="T62" fmla="*/ 2962 w 3174"/>
                <a:gd name="T63" fmla="*/ 1141 h 1228"/>
                <a:gd name="T64" fmla="*/ 2830 w 3174"/>
                <a:gd name="T65" fmla="*/ 1101 h 1228"/>
                <a:gd name="T66" fmla="*/ 2632 w 3174"/>
                <a:gd name="T67" fmla="*/ 1101 h 1228"/>
                <a:gd name="T68" fmla="*/ 2553 w 3174"/>
                <a:gd name="T69" fmla="*/ 1141 h 1228"/>
                <a:gd name="T70" fmla="*/ 2289 w 3174"/>
                <a:gd name="T71" fmla="*/ 1200 h 1228"/>
                <a:gd name="T72" fmla="*/ 2157 w 3174"/>
                <a:gd name="T73" fmla="*/ 1207 h 1228"/>
                <a:gd name="T74" fmla="*/ 1722 w 3174"/>
                <a:gd name="T75" fmla="*/ 976 h 1228"/>
                <a:gd name="T76" fmla="*/ 1458 w 3174"/>
                <a:gd name="T77" fmla="*/ 103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74" h="1228">
                  <a:moveTo>
                    <a:pt x="1458" y="1036"/>
                  </a:moveTo>
                  <a:lnTo>
                    <a:pt x="1458" y="1036"/>
                  </a:lnTo>
                  <a:cubicBezTo>
                    <a:pt x="1175" y="805"/>
                    <a:pt x="1175" y="805"/>
                    <a:pt x="1175" y="805"/>
                  </a:cubicBezTo>
                  <a:cubicBezTo>
                    <a:pt x="1095" y="785"/>
                    <a:pt x="1049" y="785"/>
                    <a:pt x="983" y="745"/>
                  </a:cubicBezTo>
                  <a:cubicBezTo>
                    <a:pt x="950" y="726"/>
                    <a:pt x="931" y="712"/>
                    <a:pt x="891" y="712"/>
                  </a:cubicBezTo>
                  <a:cubicBezTo>
                    <a:pt x="818" y="712"/>
                    <a:pt x="785" y="758"/>
                    <a:pt x="733" y="805"/>
                  </a:cubicBezTo>
                  <a:cubicBezTo>
                    <a:pt x="693" y="851"/>
                    <a:pt x="660" y="871"/>
                    <a:pt x="614" y="910"/>
                  </a:cubicBezTo>
                  <a:cubicBezTo>
                    <a:pt x="581" y="943"/>
                    <a:pt x="561" y="976"/>
                    <a:pt x="515" y="976"/>
                  </a:cubicBezTo>
                  <a:cubicBezTo>
                    <a:pt x="475" y="976"/>
                    <a:pt x="449" y="963"/>
                    <a:pt x="423" y="937"/>
                  </a:cubicBezTo>
                  <a:cubicBezTo>
                    <a:pt x="416" y="943"/>
                    <a:pt x="409" y="950"/>
                    <a:pt x="403" y="950"/>
                  </a:cubicBezTo>
                  <a:cubicBezTo>
                    <a:pt x="403" y="1016"/>
                    <a:pt x="390" y="1095"/>
                    <a:pt x="324" y="1095"/>
                  </a:cubicBezTo>
                  <a:cubicBezTo>
                    <a:pt x="297" y="1095"/>
                    <a:pt x="277" y="1088"/>
                    <a:pt x="251" y="1075"/>
                  </a:cubicBezTo>
                  <a:cubicBezTo>
                    <a:pt x="245" y="1062"/>
                    <a:pt x="225" y="1042"/>
                    <a:pt x="218" y="1022"/>
                  </a:cubicBezTo>
                  <a:cubicBezTo>
                    <a:pt x="205" y="983"/>
                    <a:pt x="192" y="937"/>
                    <a:pt x="152" y="910"/>
                  </a:cubicBezTo>
                  <a:cubicBezTo>
                    <a:pt x="159" y="897"/>
                    <a:pt x="172" y="890"/>
                    <a:pt x="172" y="871"/>
                  </a:cubicBezTo>
                  <a:cubicBezTo>
                    <a:pt x="172" y="824"/>
                    <a:pt x="165" y="785"/>
                    <a:pt x="132" y="758"/>
                  </a:cubicBezTo>
                  <a:cubicBezTo>
                    <a:pt x="86" y="719"/>
                    <a:pt x="47" y="712"/>
                    <a:pt x="0" y="666"/>
                  </a:cubicBezTo>
                  <a:lnTo>
                    <a:pt x="0" y="666"/>
                  </a:lnTo>
                  <a:cubicBezTo>
                    <a:pt x="33" y="613"/>
                    <a:pt x="80" y="613"/>
                    <a:pt x="139" y="580"/>
                  </a:cubicBezTo>
                  <a:cubicBezTo>
                    <a:pt x="198" y="554"/>
                    <a:pt x="218" y="501"/>
                    <a:pt x="264" y="455"/>
                  </a:cubicBezTo>
                  <a:cubicBezTo>
                    <a:pt x="284" y="429"/>
                    <a:pt x="297" y="415"/>
                    <a:pt x="317" y="389"/>
                  </a:cubicBezTo>
                  <a:cubicBezTo>
                    <a:pt x="330" y="369"/>
                    <a:pt x="350" y="363"/>
                    <a:pt x="350" y="336"/>
                  </a:cubicBezTo>
                  <a:cubicBezTo>
                    <a:pt x="350" y="310"/>
                    <a:pt x="350" y="297"/>
                    <a:pt x="350" y="270"/>
                  </a:cubicBezTo>
                  <a:cubicBezTo>
                    <a:pt x="350" y="257"/>
                    <a:pt x="337" y="251"/>
                    <a:pt x="330" y="244"/>
                  </a:cubicBezTo>
                  <a:cubicBezTo>
                    <a:pt x="317" y="198"/>
                    <a:pt x="304" y="171"/>
                    <a:pt x="304" y="125"/>
                  </a:cubicBezTo>
                  <a:cubicBezTo>
                    <a:pt x="304" y="92"/>
                    <a:pt x="304" y="72"/>
                    <a:pt x="304" y="46"/>
                  </a:cubicBezTo>
                  <a:cubicBezTo>
                    <a:pt x="357" y="46"/>
                    <a:pt x="390" y="46"/>
                    <a:pt x="442" y="33"/>
                  </a:cubicBezTo>
                  <a:lnTo>
                    <a:pt x="442" y="33"/>
                  </a:lnTo>
                  <a:cubicBezTo>
                    <a:pt x="686" y="7"/>
                    <a:pt x="686" y="7"/>
                    <a:pt x="686" y="7"/>
                  </a:cubicBezTo>
                  <a:cubicBezTo>
                    <a:pt x="713" y="7"/>
                    <a:pt x="726" y="7"/>
                    <a:pt x="752" y="7"/>
                  </a:cubicBezTo>
                  <a:cubicBezTo>
                    <a:pt x="765" y="7"/>
                    <a:pt x="772" y="0"/>
                    <a:pt x="785" y="0"/>
                  </a:cubicBezTo>
                  <a:cubicBezTo>
                    <a:pt x="845" y="0"/>
                    <a:pt x="871" y="26"/>
                    <a:pt x="924" y="59"/>
                  </a:cubicBezTo>
                  <a:cubicBezTo>
                    <a:pt x="963" y="79"/>
                    <a:pt x="990" y="99"/>
                    <a:pt x="1010" y="139"/>
                  </a:cubicBezTo>
                  <a:cubicBezTo>
                    <a:pt x="1036" y="178"/>
                    <a:pt x="1049" y="204"/>
                    <a:pt x="1069" y="251"/>
                  </a:cubicBezTo>
                  <a:cubicBezTo>
                    <a:pt x="1082" y="284"/>
                    <a:pt x="1095" y="330"/>
                    <a:pt x="1135" y="330"/>
                  </a:cubicBezTo>
                  <a:cubicBezTo>
                    <a:pt x="1161" y="330"/>
                    <a:pt x="1168" y="303"/>
                    <a:pt x="1188" y="284"/>
                  </a:cubicBezTo>
                  <a:cubicBezTo>
                    <a:pt x="1240" y="231"/>
                    <a:pt x="1287" y="211"/>
                    <a:pt x="1359" y="198"/>
                  </a:cubicBezTo>
                  <a:lnTo>
                    <a:pt x="1359" y="198"/>
                  </a:lnTo>
                  <a:cubicBezTo>
                    <a:pt x="1412" y="237"/>
                    <a:pt x="1465" y="244"/>
                    <a:pt x="1524" y="284"/>
                  </a:cubicBezTo>
                  <a:cubicBezTo>
                    <a:pt x="1544" y="303"/>
                    <a:pt x="1550" y="336"/>
                    <a:pt x="1583" y="336"/>
                  </a:cubicBezTo>
                  <a:cubicBezTo>
                    <a:pt x="1617" y="336"/>
                    <a:pt x="1630" y="303"/>
                    <a:pt x="1663" y="284"/>
                  </a:cubicBezTo>
                  <a:cubicBezTo>
                    <a:pt x="1702" y="257"/>
                    <a:pt x="1729" y="251"/>
                    <a:pt x="1775" y="237"/>
                  </a:cubicBezTo>
                  <a:cubicBezTo>
                    <a:pt x="1834" y="224"/>
                    <a:pt x="1861" y="191"/>
                    <a:pt x="1920" y="191"/>
                  </a:cubicBezTo>
                  <a:cubicBezTo>
                    <a:pt x="1953" y="191"/>
                    <a:pt x="1973" y="191"/>
                    <a:pt x="2006" y="191"/>
                  </a:cubicBezTo>
                  <a:cubicBezTo>
                    <a:pt x="2058" y="191"/>
                    <a:pt x="2124" y="211"/>
                    <a:pt x="2124" y="264"/>
                  </a:cubicBezTo>
                  <a:cubicBezTo>
                    <a:pt x="2124" y="343"/>
                    <a:pt x="2091" y="383"/>
                    <a:pt x="2052" y="455"/>
                  </a:cubicBezTo>
                  <a:cubicBezTo>
                    <a:pt x="2032" y="495"/>
                    <a:pt x="2006" y="508"/>
                    <a:pt x="2006" y="554"/>
                  </a:cubicBezTo>
                  <a:cubicBezTo>
                    <a:pt x="2006" y="633"/>
                    <a:pt x="2078" y="706"/>
                    <a:pt x="2164" y="706"/>
                  </a:cubicBezTo>
                  <a:cubicBezTo>
                    <a:pt x="2210" y="706"/>
                    <a:pt x="2223" y="666"/>
                    <a:pt x="2256" y="633"/>
                  </a:cubicBezTo>
                  <a:cubicBezTo>
                    <a:pt x="2276" y="600"/>
                    <a:pt x="2296" y="587"/>
                    <a:pt x="2316" y="554"/>
                  </a:cubicBezTo>
                  <a:cubicBezTo>
                    <a:pt x="2329" y="528"/>
                    <a:pt x="2335" y="501"/>
                    <a:pt x="2362" y="495"/>
                  </a:cubicBezTo>
                  <a:cubicBezTo>
                    <a:pt x="2461" y="468"/>
                    <a:pt x="2514" y="448"/>
                    <a:pt x="2612" y="448"/>
                  </a:cubicBezTo>
                  <a:cubicBezTo>
                    <a:pt x="2652" y="448"/>
                    <a:pt x="2678" y="482"/>
                    <a:pt x="2718" y="482"/>
                  </a:cubicBezTo>
                  <a:cubicBezTo>
                    <a:pt x="2771" y="482"/>
                    <a:pt x="2790" y="429"/>
                    <a:pt x="2837" y="402"/>
                  </a:cubicBezTo>
                  <a:cubicBezTo>
                    <a:pt x="2896" y="369"/>
                    <a:pt x="2942" y="350"/>
                    <a:pt x="3015" y="343"/>
                  </a:cubicBezTo>
                  <a:cubicBezTo>
                    <a:pt x="3166" y="389"/>
                    <a:pt x="3166" y="389"/>
                    <a:pt x="3166" y="389"/>
                  </a:cubicBezTo>
                  <a:lnTo>
                    <a:pt x="3166" y="389"/>
                  </a:lnTo>
                  <a:cubicBezTo>
                    <a:pt x="3166" y="415"/>
                    <a:pt x="3173" y="435"/>
                    <a:pt x="3166" y="462"/>
                  </a:cubicBezTo>
                  <a:cubicBezTo>
                    <a:pt x="3147" y="488"/>
                    <a:pt x="3114" y="501"/>
                    <a:pt x="3114" y="541"/>
                  </a:cubicBezTo>
                  <a:cubicBezTo>
                    <a:pt x="3114" y="607"/>
                    <a:pt x="3160" y="646"/>
                    <a:pt x="3160" y="712"/>
                  </a:cubicBezTo>
                  <a:cubicBezTo>
                    <a:pt x="3160" y="791"/>
                    <a:pt x="3127" y="831"/>
                    <a:pt x="3101" y="897"/>
                  </a:cubicBezTo>
                  <a:cubicBezTo>
                    <a:pt x="3081" y="943"/>
                    <a:pt x="3081" y="976"/>
                    <a:pt x="3054" y="1016"/>
                  </a:cubicBezTo>
                  <a:cubicBezTo>
                    <a:pt x="3034" y="1042"/>
                    <a:pt x="3008" y="1055"/>
                    <a:pt x="2988" y="1088"/>
                  </a:cubicBezTo>
                  <a:cubicBezTo>
                    <a:pt x="2975" y="1108"/>
                    <a:pt x="2969" y="1128"/>
                    <a:pt x="2962" y="1141"/>
                  </a:cubicBezTo>
                  <a:lnTo>
                    <a:pt x="2962" y="1141"/>
                  </a:lnTo>
                  <a:cubicBezTo>
                    <a:pt x="2916" y="1121"/>
                    <a:pt x="2883" y="1101"/>
                    <a:pt x="2830" y="1101"/>
                  </a:cubicBezTo>
                  <a:cubicBezTo>
                    <a:pt x="2797" y="1101"/>
                    <a:pt x="2777" y="1121"/>
                    <a:pt x="2744" y="1121"/>
                  </a:cubicBezTo>
                  <a:cubicBezTo>
                    <a:pt x="2698" y="1121"/>
                    <a:pt x="2672" y="1115"/>
                    <a:pt x="2632" y="1101"/>
                  </a:cubicBezTo>
                  <a:cubicBezTo>
                    <a:pt x="2626" y="1101"/>
                    <a:pt x="2626" y="1088"/>
                    <a:pt x="2619" y="1088"/>
                  </a:cubicBezTo>
                  <a:cubicBezTo>
                    <a:pt x="2586" y="1088"/>
                    <a:pt x="2579" y="1128"/>
                    <a:pt x="2553" y="1141"/>
                  </a:cubicBezTo>
                  <a:cubicBezTo>
                    <a:pt x="2487" y="1187"/>
                    <a:pt x="2441" y="1200"/>
                    <a:pt x="2362" y="1200"/>
                  </a:cubicBezTo>
                  <a:cubicBezTo>
                    <a:pt x="2329" y="1200"/>
                    <a:pt x="2316" y="1200"/>
                    <a:pt x="2289" y="1200"/>
                  </a:cubicBezTo>
                  <a:cubicBezTo>
                    <a:pt x="2269" y="1200"/>
                    <a:pt x="2256" y="1227"/>
                    <a:pt x="2236" y="1227"/>
                  </a:cubicBezTo>
                  <a:cubicBezTo>
                    <a:pt x="2204" y="1227"/>
                    <a:pt x="2184" y="1213"/>
                    <a:pt x="2157" y="1207"/>
                  </a:cubicBezTo>
                  <a:cubicBezTo>
                    <a:pt x="2078" y="1194"/>
                    <a:pt x="2032" y="1187"/>
                    <a:pt x="1966" y="1141"/>
                  </a:cubicBezTo>
                  <a:cubicBezTo>
                    <a:pt x="1880" y="1068"/>
                    <a:pt x="1841" y="976"/>
                    <a:pt x="1722" y="976"/>
                  </a:cubicBezTo>
                  <a:cubicBezTo>
                    <a:pt x="1630" y="976"/>
                    <a:pt x="1603" y="1088"/>
                    <a:pt x="1511" y="1088"/>
                  </a:cubicBezTo>
                  <a:cubicBezTo>
                    <a:pt x="1478" y="1088"/>
                    <a:pt x="1465" y="1062"/>
                    <a:pt x="1458" y="10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8" name="Freeform 22"/>
            <p:cNvSpPr>
              <a:spLocks noChangeArrowheads="1"/>
            </p:cNvSpPr>
            <p:nvPr/>
          </p:nvSpPr>
          <p:spPr bwMode="auto">
            <a:xfrm>
              <a:off x="9737885" y="5694357"/>
              <a:ext cx="660357" cy="411162"/>
            </a:xfrm>
            <a:custGeom>
              <a:avLst/>
              <a:gdLst>
                <a:gd name="T0" fmla="*/ 1807 w 1835"/>
                <a:gd name="T1" fmla="*/ 824 h 1142"/>
                <a:gd name="T2" fmla="*/ 1807 w 1835"/>
                <a:gd name="T3" fmla="*/ 824 h 1142"/>
                <a:gd name="T4" fmla="*/ 1656 w 1835"/>
                <a:gd name="T5" fmla="*/ 778 h 1142"/>
                <a:gd name="T6" fmla="*/ 1478 w 1835"/>
                <a:gd name="T7" fmla="*/ 837 h 1142"/>
                <a:gd name="T8" fmla="*/ 1359 w 1835"/>
                <a:gd name="T9" fmla="*/ 917 h 1142"/>
                <a:gd name="T10" fmla="*/ 1253 w 1835"/>
                <a:gd name="T11" fmla="*/ 883 h 1142"/>
                <a:gd name="T12" fmla="*/ 1003 w 1835"/>
                <a:gd name="T13" fmla="*/ 930 h 1142"/>
                <a:gd name="T14" fmla="*/ 957 w 1835"/>
                <a:gd name="T15" fmla="*/ 989 h 1142"/>
                <a:gd name="T16" fmla="*/ 897 w 1835"/>
                <a:gd name="T17" fmla="*/ 1068 h 1142"/>
                <a:gd name="T18" fmla="*/ 805 w 1835"/>
                <a:gd name="T19" fmla="*/ 1141 h 1142"/>
                <a:gd name="T20" fmla="*/ 647 w 1835"/>
                <a:gd name="T21" fmla="*/ 989 h 1142"/>
                <a:gd name="T22" fmla="*/ 693 w 1835"/>
                <a:gd name="T23" fmla="*/ 890 h 1142"/>
                <a:gd name="T24" fmla="*/ 765 w 1835"/>
                <a:gd name="T25" fmla="*/ 699 h 1142"/>
                <a:gd name="T26" fmla="*/ 647 w 1835"/>
                <a:gd name="T27" fmla="*/ 626 h 1142"/>
                <a:gd name="T28" fmla="*/ 561 w 1835"/>
                <a:gd name="T29" fmla="*/ 626 h 1142"/>
                <a:gd name="T30" fmla="*/ 416 w 1835"/>
                <a:gd name="T31" fmla="*/ 672 h 1142"/>
                <a:gd name="T32" fmla="*/ 304 w 1835"/>
                <a:gd name="T33" fmla="*/ 719 h 1142"/>
                <a:gd name="T34" fmla="*/ 224 w 1835"/>
                <a:gd name="T35" fmla="*/ 771 h 1142"/>
                <a:gd name="T36" fmla="*/ 165 w 1835"/>
                <a:gd name="T37" fmla="*/ 719 h 1142"/>
                <a:gd name="T38" fmla="*/ 0 w 1835"/>
                <a:gd name="T39" fmla="*/ 633 h 1142"/>
                <a:gd name="T40" fmla="*/ 0 w 1835"/>
                <a:gd name="T41" fmla="*/ 633 h 1142"/>
                <a:gd name="T42" fmla="*/ 27 w 1835"/>
                <a:gd name="T43" fmla="*/ 587 h 1142"/>
                <a:gd name="T44" fmla="*/ 73 w 1835"/>
                <a:gd name="T45" fmla="*/ 507 h 1142"/>
                <a:gd name="T46" fmla="*/ 0 w 1835"/>
                <a:gd name="T47" fmla="*/ 310 h 1142"/>
                <a:gd name="T48" fmla="*/ 53 w 1835"/>
                <a:gd name="T49" fmla="*/ 184 h 1142"/>
                <a:gd name="T50" fmla="*/ 53 w 1835"/>
                <a:gd name="T51" fmla="*/ 118 h 1142"/>
                <a:gd name="T52" fmla="*/ 66 w 1835"/>
                <a:gd name="T53" fmla="*/ 59 h 1142"/>
                <a:gd name="T54" fmla="*/ 66 w 1835"/>
                <a:gd name="T55" fmla="*/ 59 h 1142"/>
                <a:gd name="T56" fmla="*/ 178 w 1835"/>
                <a:gd name="T57" fmla="*/ 99 h 1142"/>
                <a:gd name="T58" fmla="*/ 290 w 1835"/>
                <a:gd name="T59" fmla="*/ 79 h 1142"/>
                <a:gd name="T60" fmla="*/ 403 w 1835"/>
                <a:gd name="T61" fmla="*/ 85 h 1142"/>
                <a:gd name="T62" fmla="*/ 594 w 1835"/>
                <a:gd name="T63" fmla="*/ 33 h 1142"/>
                <a:gd name="T64" fmla="*/ 732 w 1835"/>
                <a:gd name="T65" fmla="*/ 0 h 1142"/>
                <a:gd name="T66" fmla="*/ 673 w 1835"/>
                <a:gd name="T67" fmla="*/ 145 h 1142"/>
                <a:gd name="T68" fmla="*/ 640 w 1835"/>
                <a:gd name="T69" fmla="*/ 250 h 1142"/>
                <a:gd name="T70" fmla="*/ 713 w 1835"/>
                <a:gd name="T71" fmla="*/ 310 h 1142"/>
                <a:gd name="T72" fmla="*/ 805 w 1835"/>
                <a:gd name="T73" fmla="*/ 356 h 1142"/>
                <a:gd name="T74" fmla="*/ 884 w 1835"/>
                <a:gd name="T75" fmla="*/ 316 h 1142"/>
                <a:gd name="T76" fmla="*/ 910 w 1835"/>
                <a:gd name="T77" fmla="*/ 343 h 1142"/>
                <a:gd name="T78" fmla="*/ 963 w 1835"/>
                <a:gd name="T79" fmla="*/ 376 h 1142"/>
                <a:gd name="T80" fmla="*/ 1016 w 1835"/>
                <a:gd name="T81" fmla="*/ 422 h 1142"/>
                <a:gd name="T82" fmla="*/ 1069 w 1835"/>
                <a:gd name="T83" fmla="*/ 369 h 1142"/>
                <a:gd name="T84" fmla="*/ 1049 w 1835"/>
                <a:gd name="T85" fmla="*/ 290 h 1142"/>
                <a:gd name="T86" fmla="*/ 1095 w 1835"/>
                <a:gd name="T87" fmla="*/ 270 h 1142"/>
                <a:gd name="T88" fmla="*/ 1128 w 1835"/>
                <a:gd name="T89" fmla="*/ 197 h 1142"/>
                <a:gd name="T90" fmla="*/ 1161 w 1835"/>
                <a:gd name="T91" fmla="*/ 125 h 1142"/>
                <a:gd name="T92" fmla="*/ 1234 w 1835"/>
                <a:gd name="T93" fmla="*/ 184 h 1142"/>
                <a:gd name="T94" fmla="*/ 1412 w 1835"/>
                <a:gd name="T95" fmla="*/ 257 h 1142"/>
                <a:gd name="T96" fmla="*/ 1484 w 1835"/>
                <a:gd name="T97" fmla="*/ 257 h 1142"/>
                <a:gd name="T98" fmla="*/ 1570 w 1835"/>
                <a:gd name="T99" fmla="*/ 250 h 1142"/>
                <a:gd name="T100" fmla="*/ 1643 w 1835"/>
                <a:gd name="T101" fmla="*/ 270 h 1142"/>
                <a:gd name="T102" fmla="*/ 1794 w 1835"/>
                <a:gd name="T103" fmla="*/ 290 h 1142"/>
                <a:gd name="T104" fmla="*/ 1794 w 1835"/>
                <a:gd name="T105" fmla="*/ 290 h 1142"/>
                <a:gd name="T106" fmla="*/ 1801 w 1835"/>
                <a:gd name="T107" fmla="*/ 323 h 1142"/>
                <a:gd name="T108" fmla="*/ 1801 w 1835"/>
                <a:gd name="T109" fmla="*/ 382 h 1142"/>
                <a:gd name="T110" fmla="*/ 1821 w 1835"/>
                <a:gd name="T111" fmla="*/ 567 h 1142"/>
                <a:gd name="T112" fmla="*/ 1821 w 1835"/>
                <a:gd name="T113" fmla="*/ 620 h 1142"/>
                <a:gd name="T114" fmla="*/ 1834 w 1835"/>
                <a:gd name="T115" fmla="*/ 666 h 1142"/>
                <a:gd name="T116" fmla="*/ 1807 w 1835"/>
                <a:gd name="T117" fmla="*/ 804 h 1142"/>
                <a:gd name="T118" fmla="*/ 1807 w 1835"/>
                <a:gd name="T119" fmla="*/ 824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5" h="1142">
                  <a:moveTo>
                    <a:pt x="1807" y="824"/>
                  </a:moveTo>
                  <a:lnTo>
                    <a:pt x="1807" y="824"/>
                  </a:lnTo>
                  <a:cubicBezTo>
                    <a:pt x="1656" y="778"/>
                    <a:pt x="1656" y="778"/>
                    <a:pt x="1656" y="778"/>
                  </a:cubicBezTo>
                  <a:cubicBezTo>
                    <a:pt x="1583" y="785"/>
                    <a:pt x="1537" y="804"/>
                    <a:pt x="1478" y="837"/>
                  </a:cubicBezTo>
                  <a:cubicBezTo>
                    <a:pt x="1431" y="864"/>
                    <a:pt x="1412" y="917"/>
                    <a:pt x="1359" y="917"/>
                  </a:cubicBezTo>
                  <a:cubicBezTo>
                    <a:pt x="1319" y="917"/>
                    <a:pt x="1293" y="883"/>
                    <a:pt x="1253" y="883"/>
                  </a:cubicBezTo>
                  <a:cubicBezTo>
                    <a:pt x="1155" y="883"/>
                    <a:pt x="1102" y="903"/>
                    <a:pt x="1003" y="930"/>
                  </a:cubicBezTo>
                  <a:cubicBezTo>
                    <a:pt x="976" y="936"/>
                    <a:pt x="970" y="963"/>
                    <a:pt x="957" y="989"/>
                  </a:cubicBezTo>
                  <a:cubicBezTo>
                    <a:pt x="937" y="1022"/>
                    <a:pt x="917" y="1035"/>
                    <a:pt x="897" y="1068"/>
                  </a:cubicBezTo>
                  <a:cubicBezTo>
                    <a:pt x="864" y="1101"/>
                    <a:pt x="851" y="1141"/>
                    <a:pt x="805" y="1141"/>
                  </a:cubicBezTo>
                  <a:cubicBezTo>
                    <a:pt x="719" y="1141"/>
                    <a:pt x="647" y="1068"/>
                    <a:pt x="647" y="989"/>
                  </a:cubicBezTo>
                  <a:cubicBezTo>
                    <a:pt x="647" y="943"/>
                    <a:pt x="673" y="930"/>
                    <a:pt x="693" y="890"/>
                  </a:cubicBezTo>
                  <a:cubicBezTo>
                    <a:pt x="732" y="818"/>
                    <a:pt x="765" y="778"/>
                    <a:pt x="765" y="699"/>
                  </a:cubicBezTo>
                  <a:cubicBezTo>
                    <a:pt x="765" y="646"/>
                    <a:pt x="699" y="626"/>
                    <a:pt x="647" y="626"/>
                  </a:cubicBezTo>
                  <a:cubicBezTo>
                    <a:pt x="614" y="626"/>
                    <a:pt x="594" y="626"/>
                    <a:pt x="561" y="626"/>
                  </a:cubicBezTo>
                  <a:cubicBezTo>
                    <a:pt x="502" y="626"/>
                    <a:pt x="475" y="659"/>
                    <a:pt x="416" y="672"/>
                  </a:cubicBezTo>
                  <a:cubicBezTo>
                    <a:pt x="370" y="686"/>
                    <a:pt x="343" y="692"/>
                    <a:pt x="304" y="719"/>
                  </a:cubicBezTo>
                  <a:cubicBezTo>
                    <a:pt x="271" y="738"/>
                    <a:pt x="258" y="771"/>
                    <a:pt x="224" y="771"/>
                  </a:cubicBezTo>
                  <a:cubicBezTo>
                    <a:pt x="191" y="771"/>
                    <a:pt x="185" y="738"/>
                    <a:pt x="165" y="719"/>
                  </a:cubicBezTo>
                  <a:cubicBezTo>
                    <a:pt x="106" y="679"/>
                    <a:pt x="53" y="672"/>
                    <a:pt x="0" y="633"/>
                  </a:cubicBezTo>
                  <a:lnTo>
                    <a:pt x="0" y="633"/>
                  </a:lnTo>
                  <a:cubicBezTo>
                    <a:pt x="20" y="620"/>
                    <a:pt x="20" y="606"/>
                    <a:pt x="27" y="587"/>
                  </a:cubicBezTo>
                  <a:cubicBezTo>
                    <a:pt x="40" y="554"/>
                    <a:pt x="73" y="540"/>
                    <a:pt x="73" y="507"/>
                  </a:cubicBezTo>
                  <a:cubicBezTo>
                    <a:pt x="73" y="422"/>
                    <a:pt x="0" y="389"/>
                    <a:pt x="0" y="310"/>
                  </a:cubicBezTo>
                  <a:cubicBezTo>
                    <a:pt x="0" y="257"/>
                    <a:pt x="53" y="237"/>
                    <a:pt x="53" y="184"/>
                  </a:cubicBezTo>
                  <a:cubicBezTo>
                    <a:pt x="53" y="158"/>
                    <a:pt x="53" y="138"/>
                    <a:pt x="53" y="118"/>
                  </a:cubicBezTo>
                  <a:cubicBezTo>
                    <a:pt x="53" y="92"/>
                    <a:pt x="60" y="85"/>
                    <a:pt x="66" y="59"/>
                  </a:cubicBezTo>
                  <a:lnTo>
                    <a:pt x="66" y="59"/>
                  </a:lnTo>
                  <a:cubicBezTo>
                    <a:pt x="106" y="72"/>
                    <a:pt x="132" y="99"/>
                    <a:pt x="178" y="99"/>
                  </a:cubicBezTo>
                  <a:cubicBezTo>
                    <a:pt x="218" y="99"/>
                    <a:pt x="244" y="79"/>
                    <a:pt x="290" y="79"/>
                  </a:cubicBezTo>
                  <a:cubicBezTo>
                    <a:pt x="337" y="79"/>
                    <a:pt x="363" y="85"/>
                    <a:pt x="403" y="85"/>
                  </a:cubicBezTo>
                  <a:cubicBezTo>
                    <a:pt x="482" y="85"/>
                    <a:pt x="521" y="52"/>
                    <a:pt x="594" y="33"/>
                  </a:cubicBezTo>
                  <a:cubicBezTo>
                    <a:pt x="647" y="20"/>
                    <a:pt x="686" y="26"/>
                    <a:pt x="732" y="0"/>
                  </a:cubicBezTo>
                  <a:cubicBezTo>
                    <a:pt x="699" y="52"/>
                    <a:pt x="693" y="85"/>
                    <a:pt x="673" y="145"/>
                  </a:cubicBezTo>
                  <a:cubicBezTo>
                    <a:pt x="660" y="184"/>
                    <a:pt x="640" y="204"/>
                    <a:pt x="640" y="250"/>
                  </a:cubicBezTo>
                  <a:cubicBezTo>
                    <a:pt x="640" y="290"/>
                    <a:pt x="679" y="296"/>
                    <a:pt x="713" y="310"/>
                  </a:cubicBezTo>
                  <a:cubicBezTo>
                    <a:pt x="752" y="323"/>
                    <a:pt x="765" y="356"/>
                    <a:pt x="805" y="356"/>
                  </a:cubicBezTo>
                  <a:cubicBezTo>
                    <a:pt x="838" y="356"/>
                    <a:pt x="851" y="316"/>
                    <a:pt x="884" y="316"/>
                  </a:cubicBezTo>
                  <a:cubicBezTo>
                    <a:pt x="897" y="316"/>
                    <a:pt x="897" y="329"/>
                    <a:pt x="910" y="343"/>
                  </a:cubicBezTo>
                  <a:cubicBezTo>
                    <a:pt x="930" y="356"/>
                    <a:pt x="943" y="362"/>
                    <a:pt x="963" y="376"/>
                  </a:cubicBezTo>
                  <a:cubicBezTo>
                    <a:pt x="983" y="395"/>
                    <a:pt x="990" y="422"/>
                    <a:pt x="1016" y="422"/>
                  </a:cubicBezTo>
                  <a:cubicBezTo>
                    <a:pt x="1049" y="422"/>
                    <a:pt x="1069" y="395"/>
                    <a:pt x="1069" y="369"/>
                  </a:cubicBezTo>
                  <a:cubicBezTo>
                    <a:pt x="1069" y="336"/>
                    <a:pt x="1049" y="323"/>
                    <a:pt x="1049" y="290"/>
                  </a:cubicBezTo>
                  <a:cubicBezTo>
                    <a:pt x="1049" y="270"/>
                    <a:pt x="1082" y="283"/>
                    <a:pt x="1095" y="270"/>
                  </a:cubicBezTo>
                  <a:cubicBezTo>
                    <a:pt x="1121" y="250"/>
                    <a:pt x="1128" y="230"/>
                    <a:pt x="1128" y="197"/>
                  </a:cubicBezTo>
                  <a:cubicBezTo>
                    <a:pt x="1135" y="171"/>
                    <a:pt x="1128" y="125"/>
                    <a:pt x="1161" y="125"/>
                  </a:cubicBezTo>
                  <a:cubicBezTo>
                    <a:pt x="1201" y="125"/>
                    <a:pt x="1201" y="171"/>
                    <a:pt x="1234" y="184"/>
                  </a:cubicBezTo>
                  <a:cubicBezTo>
                    <a:pt x="1300" y="224"/>
                    <a:pt x="1339" y="257"/>
                    <a:pt x="1412" y="257"/>
                  </a:cubicBezTo>
                  <a:cubicBezTo>
                    <a:pt x="1445" y="257"/>
                    <a:pt x="1458" y="257"/>
                    <a:pt x="1484" y="257"/>
                  </a:cubicBezTo>
                  <a:cubicBezTo>
                    <a:pt x="1517" y="257"/>
                    <a:pt x="1537" y="250"/>
                    <a:pt x="1570" y="250"/>
                  </a:cubicBezTo>
                  <a:cubicBezTo>
                    <a:pt x="1596" y="250"/>
                    <a:pt x="1616" y="264"/>
                    <a:pt x="1643" y="270"/>
                  </a:cubicBezTo>
                  <a:cubicBezTo>
                    <a:pt x="1702" y="283"/>
                    <a:pt x="1735" y="277"/>
                    <a:pt x="1794" y="290"/>
                  </a:cubicBezTo>
                  <a:lnTo>
                    <a:pt x="1794" y="290"/>
                  </a:lnTo>
                  <a:cubicBezTo>
                    <a:pt x="1794" y="303"/>
                    <a:pt x="1801" y="310"/>
                    <a:pt x="1801" y="323"/>
                  </a:cubicBezTo>
                  <a:cubicBezTo>
                    <a:pt x="1801" y="349"/>
                    <a:pt x="1801" y="356"/>
                    <a:pt x="1801" y="382"/>
                  </a:cubicBezTo>
                  <a:cubicBezTo>
                    <a:pt x="1801" y="455"/>
                    <a:pt x="1821" y="494"/>
                    <a:pt x="1821" y="567"/>
                  </a:cubicBezTo>
                  <a:cubicBezTo>
                    <a:pt x="1821" y="587"/>
                    <a:pt x="1821" y="600"/>
                    <a:pt x="1821" y="620"/>
                  </a:cubicBezTo>
                  <a:cubicBezTo>
                    <a:pt x="1821" y="639"/>
                    <a:pt x="1827" y="646"/>
                    <a:pt x="1834" y="666"/>
                  </a:cubicBezTo>
                  <a:cubicBezTo>
                    <a:pt x="1834" y="719"/>
                    <a:pt x="1814" y="751"/>
                    <a:pt x="1807" y="804"/>
                  </a:cubicBezTo>
                  <a:cubicBezTo>
                    <a:pt x="1807" y="811"/>
                    <a:pt x="1807" y="818"/>
                    <a:pt x="1807" y="82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9" name="Freeform 23"/>
            <p:cNvSpPr>
              <a:spLocks noChangeArrowheads="1"/>
            </p:cNvSpPr>
            <p:nvPr/>
          </p:nvSpPr>
          <p:spPr bwMode="auto">
            <a:xfrm>
              <a:off x="9761697" y="5449883"/>
              <a:ext cx="622259" cy="396875"/>
            </a:xfrm>
            <a:custGeom>
              <a:avLst/>
              <a:gdLst>
                <a:gd name="T0" fmla="*/ 0 w 1729"/>
                <a:gd name="T1" fmla="*/ 739 h 1103"/>
                <a:gd name="T2" fmla="*/ 0 w 1729"/>
                <a:gd name="T3" fmla="*/ 739 h 1103"/>
                <a:gd name="T4" fmla="*/ 112 w 1729"/>
                <a:gd name="T5" fmla="*/ 779 h 1103"/>
                <a:gd name="T6" fmla="*/ 224 w 1729"/>
                <a:gd name="T7" fmla="*/ 759 h 1103"/>
                <a:gd name="T8" fmla="*/ 337 w 1729"/>
                <a:gd name="T9" fmla="*/ 765 h 1103"/>
                <a:gd name="T10" fmla="*/ 528 w 1729"/>
                <a:gd name="T11" fmla="*/ 713 h 1103"/>
                <a:gd name="T12" fmla="*/ 666 w 1729"/>
                <a:gd name="T13" fmla="*/ 680 h 1103"/>
                <a:gd name="T14" fmla="*/ 607 w 1729"/>
                <a:gd name="T15" fmla="*/ 825 h 1103"/>
                <a:gd name="T16" fmla="*/ 574 w 1729"/>
                <a:gd name="T17" fmla="*/ 930 h 1103"/>
                <a:gd name="T18" fmla="*/ 647 w 1729"/>
                <a:gd name="T19" fmla="*/ 990 h 1103"/>
                <a:gd name="T20" fmla="*/ 739 w 1729"/>
                <a:gd name="T21" fmla="*/ 1036 h 1103"/>
                <a:gd name="T22" fmla="*/ 818 w 1729"/>
                <a:gd name="T23" fmla="*/ 996 h 1103"/>
                <a:gd name="T24" fmla="*/ 844 w 1729"/>
                <a:gd name="T25" fmla="*/ 1023 h 1103"/>
                <a:gd name="T26" fmla="*/ 897 w 1729"/>
                <a:gd name="T27" fmla="*/ 1056 h 1103"/>
                <a:gd name="T28" fmla="*/ 950 w 1729"/>
                <a:gd name="T29" fmla="*/ 1102 h 1103"/>
                <a:gd name="T30" fmla="*/ 1003 w 1729"/>
                <a:gd name="T31" fmla="*/ 1049 h 1103"/>
                <a:gd name="T32" fmla="*/ 983 w 1729"/>
                <a:gd name="T33" fmla="*/ 970 h 1103"/>
                <a:gd name="T34" fmla="*/ 1029 w 1729"/>
                <a:gd name="T35" fmla="*/ 950 h 1103"/>
                <a:gd name="T36" fmla="*/ 1062 w 1729"/>
                <a:gd name="T37" fmla="*/ 877 h 1103"/>
                <a:gd name="T38" fmla="*/ 1095 w 1729"/>
                <a:gd name="T39" fmla="*/ 805 h 1103"/>
                <a:gd name="T40" fmla="*/ 1168 w 1729"/>
                <a:gd name="T41" fmla="*/ 864 h 1103"/>
                <a:gd name="T42" fmla="*/ 1346 w 1729"/>
                <a:gd name="T43" fmla="*/ 937 h 1103"/>
                <a:gd name="T44" fmla="*/ 1418 w 1729"/>
                <a:gd name="T45" fmla="*/ 937 h 1103"/>
                <a:gd name="T46" fmla="*/ 1504 w 1729"/>
                <a:gd name="T47" fmla="*/ 930 h 1103"/>
                <a:gd name="T48" fmla="*/ 1577 w 1729"/>
                <a:gd name="T49" fmla="*/ 950 h 1103"/>
                <a:gd name="T50" fmla="*/ 1728 w 1729"/>
                <a:gd name="T51" fmla="*/ 970 h 1103"/>
                <a:gd name="T52" fmla="*/ 1728 w 1729"/>
                <a:gd name="T53" fmla="*/ 970 h 1103"/>
                <a:gd name="T54" fmla="*/ 1689 w 1729"/>
                <a:gd name="T55" fmla="*/ 792 h 1103"/>
                <a:gd name="T56" fmla="*/ 1689 w 1729"/>
                <a:gd name="T57" fmla="*/ 633 h 1103"/>
                <a:gd name="T58" fmla="*/ 1656 w 1729"/>
                <a:gd name="T59" fmla="*/ 502 h 1103"/>
                <a:gd name="T60" fmla="*/ 1616 w 1729"/>
                <a:gd name="T61" fmla="*/ 389 h 1103"/>
                <a:gd name="T62" fmla="*/ 1583 w 1729"/>
                <a:gd name="T63" fmla="*/ 337 h 1103"/>
                <a:gd name="T64" fmla="*/ 1412 w 1729"/>
                <a:gd name="T65" fmla="*/ 264 h 1103"/>
                <a:gd name="T66" fmla="*/ 1313 w 1729"/>
                <a:gd name="T67" fmla="*/ 225 h 1103"/>
                <a:gd name="T68" fmla="*/ 1174 w 1729"/>
                <a:gd name="T69" fmla="*/ 225 h 1103"/>
                <a:gd name="T70" fmla="*/ 1009 w 1729"/>
                <a:gd name="T71" fmla="*/ 165 h 1103"/>
                <a:gd name="T72" fmla="*/ 957 w 1729"/>
                <a:gd name="T73" fmla="*/ 172 h 1103"/>
                <a:gd name="T74" fmla="*/ 825 w 1729"/>
                <a:gd name="T75" fmla="*/ 79 h 1103"/>
                <a:gd name="T76" fmla="*/ 647 w 1729"/>
                <a:gd name="T77" fmla="*/ 7 h 1103"/>
                <a:gd name="T78" fmla="*/ 633 w 1729"/>
                <a:gd name="T79" fmla="*/ 0 h 1103"/>
                <a:gd name="T80" fmla="*/ 633 w 1729"/>
                <a:gd name="T81" fmla="*/ 0 h 1103"/>
                <a:gd name="T82" fmla="*/ 442 w 1729"/>
                <a:gd name="T83" fmla="*/ 93 h 1103"/>
                <a:gd name="T84" fmla="*/ 396 w 1729"/>
                <a:gd name="T85" fmla="*/ 93 h 1103"/>
                <a:gd name="T86" fmla="*/ 350 w 1729"/>
                <a:gd name="T87" fmla="*/ 165 h 1103"/>
                <a:gd name="T88" fmla="*/ 317 w 1729"/>
                <a:gd name="T89" fmla="*/ 258 h 1103"/>
                <a:gd name="T90" fmla="*/ 257 w 1729"/>
                <a:gd name="T91" fmla="*/ 436 h 1103"/>
                <a:gd name="T92" fmla="*/ 139 w 1729"/>
                <a:gd name="T93" fmla="*/ 574 h 1103"/>
                <a:gd name="T94" fmla="*/ 33 w 1729"/>
                <a:gd name="T95" fmla="*/ 633 h 1103"/>
                <a:gd name="T96" fmla="*/ 0 w 1729"/>
                <a:gd name="T97" fmla="*/ 739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9" h="1103">
                  <a:moveTo>
                    <a:pt x="0" y="739"/>
                  </a:moveTo>
                  <a:lnTo>
                    <a:pt x="0" y="739"/>
                  </a:lnTo>
                  <a:cubicBezTo>
                    <a:pt x="40" y="752"/>
                    <a:pt x="66" y="779"/>
                    <a:pt x="112" y="779"/>
                  </a:cubicBezTo>
                  <a:cubicBezTo>
                    <a:pt x="152" y="779"/>
                    <a:pt x="178" y="759"/>
                    <a:pt x="224" y="759"/>
                  </a:cubicBezTo>
                  <a:cubicBezTo>
                    <a:pt x="271" y="759"/>
                    <a:pt x="297" y="765"/>
                    <a:pt x="337" y="765"/>
                  </a:cubicBezTo>
                  <a:cubicBezTo>
                    <a:pt x="416" y="765"/>
                    <a:pt x="455" y="732"/>
                    <a:pt x="528" y="713"/>
                  </a:cubicBezTo>
                  <a:cubicBezTo>
                    <a:pt x="581" y="700"/>
                    <a:pt x="620" y="706"/>
                    <a:pt x="666" y="680"/>
                  </a:cubicBezTo>
                  <a:cubicBezTo>
                    <a:pt x="633" y="732"/>
                    <a:pt x="627" y="765"/>
                    <a:pt x="607" y="825"/>
                  </a:cubicBezTo>
                  <a:cubicBezTo>
                    <a:pt x="594" y="864"/>
                    <a:pt x="574" y="884"/>
                    <a:pt x="574" y="930"/>
                  </a:cubicBezTo>
                  <a:cubicBezTo>
                    <a:pt x="574" y="970"/>
                    <a:pt x="613" y="976"/>
                    <a:pt x="647" y="990"/>
                  </a:cubicBezTo>
                  <a:cubicBezTo>
                    <a:pt x="686" y="1003"/>
                    <a:pt x="699" y="1036"/>
                    <a:pt x="739" y="1036"/>
                  </a:cubicBezTo>
                  <a:cubicBezTo>
                    <a:pt x="772" y="1036"/>
                    <a:pt x="785" y="996"/>
                    <a:pt x="818" y="996"/>
                  </a:cubicBezTo>
                  <a:cubicBezTo>
                    <a:pt x="831" y="996"/>
                    <a:pt x="831" y="1009"/>
                    <a:pt x="844" y="1023"/>
                  </a:cubicBezTo>
                  <a:cubicBezTo>
                    <a:pt x="864" y="1036"/>
                    <a:pt x="877" y="1042"/>
                    <a:pt x="897" y="1056"/>
                  </a:cubicBezTo>
                  <a:cubicBezTo>
                    <a:pt x="917" y="1075"/>
                    <a:pt x="924" y="1102"/>
                    <a:pt x="950" y="1102"/>
                  </a:cubicBezTo>
                  <a:cubicBezTo>
                    <a:pt x="983" y="1102"/>
                    <a:pt x="1003" y="1075"/>
                    <a:pt x="1003" y="1049"/>
                  </a:cubicBezTo>
                  <a:cubicBezTo>
                    <a:pt x="1003" y="1016"/>
                    <a:pt x="983" y="1003"/>
                    <a:pt x="983" y="970"/>
                  </a:cubicBezTo>
                  <a:cubicBezTo>
                    <a:pt x="983" y="950"/>
                    <a:pt x="1016" y="963"/>
                    <a:pt x="1029" y="950"/>
                  </a:cubicBezTo>
                  <a:cubicBezTo>
                    <a:pt x="1055" y="930"/>
                    <a:pt x="1062" y="910"/>
                    <a:pt x="1062" y="877"/>
                  </a:cubicBezTo>
                  <a:cubicBezTo>
                    <a:pt x="1069" y="851"/>
                    <a:pt x="1062" y="805"/>
                    <a:pt x="1095" y="805"/>
                  </a:cubicBezTo>
                  <a:cubicBezTo>
                    <a:pt x="1135" y="805"/>
                    <a:pt x="1135" y="851"/>
                    <a:pt x="1168" y="864"/>
                  </a:cubicBezTo>
                  <a:cubicBezTo>
                    <a:pt x="1234" y="904"/>
                    <a:pt x="1273" y="937"/>
                    <a:pt x="1346" y="937"/>
                  </a:cubicBezTo>
                  <a:cubicBezTo>
                    <a:pt x="1379" y="937"/>
                    <a:pt x="1392" y="937"/>
                    <a:pt x="1418" y="937"/>
                  </a:cubicBezTo>
                  <a:cubicBezTo>
                    <a:pt x="1451" y="937"/>
                    <a:pt x="1471" y="930"/>
                    <a:pt x="1504" y="930"/>
                  </a:cubicBezTo>
                  <a:cubicBezTo>
                    <a:pt x="1530" y="930"/>
                    <a:pt x="1550" y="944"/>
                    <a:pt x="1577" y="950"/>
                  </a:cubicBezTo>
                  <a:cubicBezTo>
                    <a:pt x="1636" y="963"/>
                    <a:pt x="1669" y="957"/>
                    <a:pt x="1728" y="970"/>
                  </a:cubicBezTo>
                  <a:lnTo>
                    <a:pt x="1728" y="970"/>
                  </a:lnTo>
                  <a:cubicBezTo>
                    <a:pt x="1722" y="904"/>
                    <a:pt x="1689" y="864"/>
                    <a:pt x="1689" y="792"/>
                  </a:cubicBezTo>
                  <a:cubicBezTo>
                    <a:pt x="1689" y="726"/>
                    <a:pt x="1689" y="693"/>
                    <a:pt x="1689" y="633"/>
                  </a:cubicBezTo>
                  <a:cubicBezTo>
                    <a:pt x="1689" y="581"/>
                    <a:pt x="1662" y="554"/>
                    <a:pt x="1656" y="502"/>
                  </a:cubicBezTo>
                  <a:cubicBezTo>
                    <a:pt x="1649" y="455"/>
                    <a:pt x="1636" y="429"/>
                    <a:pt x="1616" y="389"/>
                  </a:cubicBezTo>
                  <a:cubicBezTo>
                    <a:pt x="1603" y="370"/>
                    <a:pt x="1603" y="350"/>
                    <a:pt x="1583" y="337"/>
                  </a:cubicBezTo>
                  <a:cubicBezTo>
                    <a:pt x="1524" y="297"/>
                    <a:pt x="1478" y="284"/>
                    <a:pt x="1412" y="264"/>
                  </a:cubicBezTo>
                  <a:cubicBezTo>
                    <a:pt x="1372" y="251"/>
                    <a:pt x="1352" y="225"/>
                    <a:pt x="1313" y="225"/>
                  </a:cubicBezTo>
                  <a:cubicBezTo>
                    <a:pt x="1260" y="225"/>
                    <a:pt x="1227" y="225"/>
                    <a:pt x="1174" y="225"/>
                  </a:cubicBezTo>
                  <a:cubicBezTo>
                    <a:pt x="1102" y="225"/>
                    <a:pt x="1075" y="165"/>
                    <a:pt x="1009" y="165"/>
                  </a:cubicBezTo>
                  <a:cubicBezTo>
                    <a:pt x="990" y="165"/>
                    <a:pt x="976" y="172"/>
                    <a:pt x="957" y="172"/>
                  </a:cubicBezTo>
                  <a:cubicBezTo>
                    <a:pt x="897" y="172"/>
                    <a:pt x="851" y="139"/>
                    <a:pt x="825" y="79"/>
                  </a:cubicBezTo>
                  <a:cubicBezTo>
                    <a:pt x="792" y="14"/>
                    <a:pt x="712" y="47"/>
                    <a:pt x="647" y="7"/>
                  </a:cubicBezTo>
                  <a:cubicBezTo>
                    <a:pt x="640" y="0"/>
                    <a:pt x="633" y="0"/>
                    <a:pt x="633" y="0"/>
                  </a:cubicBezTo>
                  <a:lnTo>
                    <a:pt x="633" y="0"/>
                  </a:lnTo>
                  <a:cubicBezTo>
                    <a:pt x="574" y="47"/>
                    <a:pt x="521" y="93"/>
                    <a:pt x="442" y="93"/>
                  </a:cubicBezTo>
                  <a:cubicBezTo>
                    <a:pt x="422" y="93"/>
                    <a:pt x="416" y="93"/>
                    <a:pt x="396" y="93"/>
                  </a:cubicBezTo>
                  <a:cubicBezTo>
                    <a:pt x="356" y="93"/>
                    <a:pt x="356" y="132"/>
                    <a:pt x="350" y="165"/>
                  </a:cubicBezTo>
                  <a:cubicBezTo>
                    <a:pt x="343" y="205"/>
                    <a:pt x="323" y="225"/>
                    <a:pt x="317" y="258"/>
                  </a:cubicBezTo>
                  <a:cubicBezTo>
                    <a:pt x="297" y="330"/>
                    <a:pt x="277" y="370"/>
                    <a:pt x="257" y="436"/>
                  </a:cubicBezTo>
                  <a:cubicBezTo>
                    <a:pt x="238" y="502"/>
                    <a:pt x="198" y="534"/>
                    <a:pt x="139" y="574"/>
                  </a:cubicBezTo>
                  <a:cubicBezTo>
                    <a:pt x="106" y="601"/>
                    <a:pt x="66" y="594"/>
                    <a:pt x="33" y="633"/>
                  </a:cubicBezTo>
                  <a:cubicBezTo>
                    <a:pt x="0" y="666"/>
                    <a:pt x="13" y="700"/>
                    <a:pt x="0" y="7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0" name="Freeform 24"/>
            <p:cNvSpPr>
              <a:spLocks noChangeArrowheads="1"/>
            </p:cNvSpPr>
            <p:nvPr/>
          </p:nvSpPr>
          <p:spPr bwMode="auto">
            <a:xfrm>
              <a:off x="9282303" y="5014907"/>
              <a:ext cx="707979" cy="955675"/>
            </a:xfrm>
            <a:custGeom>
              <a:avLst/>
              <a:gdLst>
                <a:gd name="T0" fmla="*/ 1266 w 1966"/>
                <a:gd name="T1" fmla="*/ 2520 h 2653"/>
                <a:gd name="T2" fmla="*/ 1339 w 1966"/>
                <a:gd name="T3" fmla="*/ 2394 h 2653"/>
                <a:gd name="T4" fmla="*/ 1319 w 1966"/>
                <a:gd name="T5" fmla="*/ 2071 h 2653"/>
                <a:gd name="T6" fmla="*/ 1332 w 1966"/>
                <a:gd name="T7" fmla="*/ 1946 h 2653"/>
                <a:gd name="T8" fmla="*/ 1365 w 1966"/>
                <a:gd name="T9" fmla="*/ 1840 h 2653"/>
                <a:gd name="T10" fmla="*/ 1589 w 1966"/>
                <a:gd name="T11" fmla="*/ 1643 h 2653"/>
                <a:gd name="T12" fmla="*/ 1682 w 1966"/>
                <a:gd name="T13" fmla="*/ 1372 h 2653"/>
                <a:gd name="T14" fmla="*/ 1774 w 1966"/>
                <a:gd name="T15" fmla="*/ 1300 h 2653"/>
                <a:gd name="T16" fmla="*/ 1965 w 1966"/>
                <a:gd name="T17" fmla="*/ 1207 h 2653"/>
                <a:gd name="T18" fmla="*/ 1932 w 1966"/>
                <a:gd name="T19" fmla="*/ 1128 h 2653"/>
                <a:gd name="T20" fmla="*/ 1721 w 1966"/>
                <a:gd name="T21" fmla="*/ 937 h 2653"/>
                <a:gd name="T22" fmla="*/ 1392 w 1966"/>
                <a:gd name="T23" fmla="*/ 515 h 2653"/>
                <a:gd name="T24" fmla="*/ 1154 w 1966"/>
                <a:gd name="T25" fmla="*/ 363 h 2653"/>
                <a:gd name="T26" fmla="*/ 983 w 1966"/>
                <a:gd name="T27" fmla="*/ 244 h 2653"/>
                <a:gd name="T28" fmla="*/ 844 w 1966"/>
                <a:gd name="T29" fmla="*/ 198 h 2653"/>
                <a:gd name="T30" fmla="*/ 692 w 1966"/>
                <a:gd name="T31" fmla="*/ 99 h 2653"/>
                <a:gd name="T32" fmla="*/ 475 w 1966"/>
                <a:gd name="T33" fmla="*/ 0 h 2653"/>
                <a:gd name="T34" fmla="*/ 72 w 1966"/>
                <a:gd name="T35" fmla="*/ 20 h 2653"/>
                <a:gd name="T36" fmla="*/ 72 w 1966"/>
                <a:gd name="T37" fmla="*/ 99 h 2653"/>
                <a:gd name="T38" fmla="*/ 86 w 1966"/>
                <a:gd name="T39" fmla="*/ 304 h 2653"/>
                <a:gd name="T40" fmla="*/ 231 w 1966"/>
                <a:gd name="T41" fmla="*/ 475 h 2653"/>
                <a:gd name="T42" fmla="*/ 198 w 1966"/>
                <a:gd name="T43" fmla="*/ 653 h 2653"/>
                <a:gd name="T44" fmla="*/ 86 w 1966"/>
                <a:gd name="T45" fmla="*/ 924 h 2653"/>
                <a:gd name="T46" fmla="*/ 86 w 1966"/>
                <a:gd name="T47" fmla="*/ 1122 h 2653"/>
                <a:gd name="T48" fmla="*/ 0 w 1966"/>
                <a:gd name="T49" fmla="*/ 1530 h 2653"/>
                <a:gd name="T50" fmla="*/ 79 w 1966"/>
                <a:gd name="T51" fmla="*/ 1794 h 2653"/>
                <a:gd name="T52" fmla="*/ 112 w 1966"/>
                <a:gd name="T53" fmla="*/ 1986 h 2653"/>
                <a:gd name="T54" fmla="*/ 323 w 1966"/>
                <a:gd name="T55" fmla="*/ 2091 h 2653"/>
                <a:gd name="T56" fmla="*/ 349 w 1966"/>
                <a:gd name="T57" fmla="*/ 2355 h 2653"/>
                <a:gd name="T58" fmla="*/ 593 w 1966"/>
                <a:gd name="T59" fmla="*/ 2329 h 2653"/>
                <a:gd name="T60" fmla="*/ 692 w 1966"/>
                <a:gd name="T61" fmla="*/ 2322 h 2653"/>
                <a:gd name="T62" fmla="*/ 917 w 1966"/>
                <a:gd name="T63" fmla="*/ 2461 h 2653"/>
                <a:gd name="T64" fmla="*/ 1042 w 1966"/>
                <a:gd name="T65" fmla="*/ 2652 h 2653"/>
                <a:gd name="T66" fmla="*/ 1266 w 1966"/>
                <a:gd name="T67" fmla="*/ 2520 h 2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66" h="2653">
                  <a:moveTo>
                    <a:pt x="1266" y="2520"/>
                  </a:moveTo>
                  <a:lnTo>
                    <a:pt x="1266" y="2520"/>
                  </a:lnTo>
                  <a:cubicBezTo>
                    <a:pt x="1286" y="2507"/>
                    <a:pt x="1286" y="2493"/>
                    <a:pt x="1293" y="2474"/>
                  </a:cubicBezTo>
                  <a:cubicBezTo>
                    <a:pt x="1306" y="2441"/>
                    <a:pt x="1339" y="2427"/>
                    <a:pt x="1339" y="2394"/>
                  </a:cubicBezTo>
                  <a:cubicBezTo>
                    <a:pt x="1339" y="2309"/>
                    <a:pt x="1266" y="2276"/>
                    <a:pt x="1266" y="2197"/>
                  </a:cubicBezTo>
                  <a:cubicBezTo>
                    <a:pt x="1266" y="2144"/>
                    <a:pt x="1319" y="2124"/>
                    <a:pt x="1319" y="2071"/>
                  </a:cubicBezTo>
                  <a:cubicBezTo>
                    <a:pt x="1319" y="2045"/>
                    <a:pt x="1319" y="2025"/>
                    <a:pt x="1319" y="2005"/>
                  </a:cubicBezTo>
                  <a:cubicBezTo>
                    <a:pt x="1319" y="1979"/>
                    <a:pt x="1326" y="1972"/>
                    <a:pt x="1332" y="1946"/>
                  </a:cubicBezTo>
                  <a:lnTo>
                    <a:pt x="1332" y="1946"/>
                  </a:lnTo>
                  <a:cubicBezTo>
                    <a:pt x="1345" y="1907"/>
                    <a:pt x="1332" y="1873"/>
                    <a:pt x="1365" y="1840"/>
                  </a:cubicBezTo>
                  <a:cubicBezTo>
                    <a:pt x="1398" y="1801"/>
                    <a:pt x="1438" y="1808"/>
                    <a:pt x="1471" y="1781"/>
                  </a:cubicBezTo>
                  <a:cubicBezTo>
                    <a:pt x="1530" y="1741"/>
                    <a:pt x="1570" y="1709"/>
                    <a:pt x="1589" y="1643"/>
                  </a:cubicBezTo>
                  <a:cubicBezTo>
                    <a:pt x="1609" y="1577"/>
                    <a:pt x="1629" y="1537"/>
                    <a:pt x="1649" y="1465"/>
                  </a:cubicBezTo>
                  <a:cubicBezTo>
                    <a:pt x="1655" y="1432"/>
                    <a:pt x="1675" y="1412"/>
                    <a:pt x="1682" y="1372"/>
                  </a:cubicBezTo>
                  <a:cubicBezTo>
                    <a:pt x="1688" y="1339"/>
                    <a:pt x="1688" y="1300"/>
                    <a:pt x="1728" y="1300"/>
                  </a:cubicBezTo>
                  <a:cubicBezTo>
                    <a:pt x="1748" y="1300"/>
                    <a:pt x="1754" y="1300"/>
                    <a:pt x="1774" y="1300"/>
                  </a:cubicBezTo>
                  <a:cubicBezTo>
                    <a:pt x="1853" y="1300"/>
                    <a:pt x="1906" y="1254"/>
                    <a:pt x="1965" y="1207"/>
                  </a:cubicBezTo>
                  <a:lnTo>
                    <a:pt x="1965" y="1207"/>
                  </a:lnTo>
                  <a:cubicBezTo>
                    <a:pt x="1952" y="1201"/>
                    <a:pt x="1945" y="1194"/>
                    <a:pt x="1939" y="1181"/>
                  </a:cubicBezTo>
                  <a:cubicBezTo>
                    <a:pt x="1926" y="1168"/>
                    <a:pt x="1939" y="1148"/>
                    <a:pt x="1932" y="1128"/>
                  </a:cubicBezTo>
                  <a:cubicBezTo>
                    <a:pt x="1926" y="1095"/>
                    <a:pt x="1919" y="1082"/>
                    <a:pt x="1899" y="1056"/>
                  </a:cubicBezTo>
                  <a:cubicBezTo>
                    <a:pt x="1840" y="996"/>
                    <a:pt x="1787" y="990"/>
                    <a:pt x="1721" y="937"/>
                  </a:cubicBezTo>
                  <a:cubicBezTo>
                    <a:pt x="1589" y="844"/>
                    <a:pt x="1576" y="726"/>
                    <a:pt x="1464" y="607"/>
                  </a:cubicBezTo>
                  <a:cubicBezTo>
                    <a:pt x="1438" y="574"/>
                    <a:pt x="1425" y="541"/>
                    <a:pt x="1392" y="515"/>
                  </a:cubicBezTo>
                  <a:cubicBezTo>
                    <a:pt x="1358" y="495"/>
                    <a:pt x="1339" y="502"/>
                    <a:pt x="1306" y="482"/>
                  </a:cubicBezTo>
                  <a:cubicBezTo>
                    <a:pt x="1240" y="442"/>
                    <a:pt x="1200" y="422"/>
                    <a:pt x="1154" y="363"/>
                  </a:cubicBezTo>
                  <a:cubicBezTo>
                    <a:pt x="1134" y="317"/>
                    <a:pt x="1075" y="330"/>
                    <a:pt x="1042" y="297"/>
                  </a:cubicBezTo>
                  <a:cubicBezTo>
                    <a:pt x="1022" y="271"/>
                    <a:pt x="1009" y="264"/>
                    <a:pt x="983" y="244"/>
                  </a:cubicBezTo>
                  <a:cubicBezTo>
                    <a:pt x="956" y="225"/>
                    <a:pt x="950" y="198"/>
                    <a:pt x="917" y="198"/>
                  </a:cubicBezTo>
                  <a:cubicBezTo>
                    <a:pt x="884" y="198"/>
                    <a:pt x="870" y="198"/>
                    <a:pt x="844" y="198"/>
                  </a:cubicBezTo>
                  <a:cubicBezTo>
                    <a:pt x="791" y="198"/>
                    <a:pt x="752" y="198"/>
                    <a:pt x="719" y="159"/>
                  </a:cubicBezTo>
                  <a:cubicBezTo>
                    <a:pt x="706" y="139"/>
                    <a:pt x="706" y="119"/>
                    <a:pt x="692" y="99"/>
                  </a:cubicBezTo>
                  <a:cubicBezTo>
                    <a:pt x="659" y="73"/>
                    <a:pt x="626" y="73"/>
                    <a:pt x="587" y="53"/>
                  </a:cubicBezTo>
                  <a:cubicBezTo>
                    <a:pt x="541" y="33"/>
                    <a:pt x="521" y="0"/>
                    <a:pt x="475" y="0"/>
                  </a:cubicBezTo>
                  <a:cubicBezTo>
                    <a:pt x="382" y="0"/>
                    <a:pt x="330" y="27"/>
                    <a:pt x="237" y="27"/>
                  </a:cubicBezTo>
                  <a:cubicBezTo>
                    <a:pt x="171" y="27"/>
                    <a:pt x="138" y="20"/>
                    <a:pt x="72" y="20"/>
                  </a:cubicBezTo>
                  <a:lnTo>
                    <a:pt x="72" y="20"/>
                  </a:lnTo>
                  <a:cubicBezTo>
                    <a:pt x="79" y="46"/>
                    <a:pt x="72" y="73"/>
                    <a:pt x="72" y="99"/>
                  </a:cubicBezTo>
                  <a:cubicBezTo>
                    <a:pt x="72" y="165"/>
                    <a:pt x="59" y="205"/>
                    <a:pt x="59" y="271"/>
                  </a:cubicBezTo>
                  <a:cubicBezTo>
                    <a:pt x="59" y="284"/>
                    <a:pt x="79" y="290"/>
                    <a:pt x="86" y="304"/>
                  </a:cubicBezTo>
                  <a:cubicBezTo>
                    <a:pt x="112" y="357"/>
                    <a:pt x="145" y="383"/>
                    <a:pt x="191" y="416"/>
                  </a:cubicBezTo>
                  <a:cubicBezTo>
                    <a:pt x="211" y="436"/>
                    <a:pt x="231" y="449"/>
                    <a:pt x="231" y="475"/>
                  </a:cubicBezTo>
                  <a:cubicBezTo>
                    <a:pt x="231" y="508"/>
                    <a:pt x="217" y="528"/>
                    <a:pt x="211" y="561"/>
                  </a:cubicBezTo>
                  <a:cubicBezTo>
                    <a:pt x="211" y="600"/>
                    <a:pt x="224" y="627"/>
                    <a:pt x="198" y="653"/>
                  </a:cubicBezTo>
                  <a:cubicBezTo>
                    <a:pt x="171" y="680"/>
                    <a:pt x="138" y="686"/>
                    <a:pt x="125" y="719"/>
                  </a:cubicBezTo>
                  <a:cubicBezTo>
                    <a:pt x="99" y="798"/>
                    <a:pt x="99" y="844"/>
                    <a:pt x="86" y="924"/>
                  </a:cubicBezTo>
                  <a:cubicBezTo>
                    <a:pt x="79" y="976"/>
                    <a:pt x="59" y="1003"/>
                    <a:pt x="59" y="1049"/>
                  </a:cubicBezTo>
                  <a:cubicBezTo>
                    <a:pt x="59" y="1075"/>
                    <a:pt x="86" y="1089"/>
                    <a:pt x="86" y="1122"/>
                  </a:cubicBezTo>
                  <a:cubicBezTo>
                    <a:pt x="86" y="1155"/>
                    <a:pt x="86" y="1174"/>
                    <a:pt x="86" y="1207"/>
                  </a:cubicBezTo>
                  <a:cubicBezTo>
                    <a:pt x="86" y="1333"/>
                    <a:pt x="0" y="1399"/>
                    <a:pt x="0" y="1530"/>
                  </a:cubicBezTo>
                  <a:cubicBezTo>
                    <a:pt x="0" y="1610"/>
                    <a:pt x="86" y="1636"/>
                    <a:pt x="86" y="1715"/>
                  </a:cubicBezTo>
                  <a:cubicBezTo>
                    <a:pt x="86" y="1748"/>
                    <a:pt x="79" y="1768"/>
                    <a:pt x="79" y="1794"/>
                  </a:cubicBezTo>
                  <a:cubicBezTo>
                    <a:pt x="79" y="1834"/>
                    <a:pt x="79" y="1854"/>
                    <a:pt x="79" y="1893"/>
                  </a:cubicBezTo>
                  <a:cubicBezTo>
                    <a:pt x="79" y="1926"/>
                    <a:pt x="72" y="1972"/>
                    <a:pt x="112" y="1986"/>
                  </a:cubicBezTo>
                  <a:cubicBezTo>
                    <a:pt x="158" y="2005"/>
                    <a:pt x="191" y="2005"/>
                    <a:pt x="244" y="2019"/>
                  </a:cubicBezTo>
                  <a:cubicBezTo>
                    <a:pt x="283" y="2032"/>
                    <a:pt x="323" y="2045"/>
                    <a:pt x="323" y="2091"/>
                  </a:cubicBezTo>
                  <a:cubicBezTo>
                    <a:pt x="323" y="2144"/>
                    <a:pt x="323" y="2177"/>
                    <a:pt x="323" y="2230"/>
                  </a:cubicBezTo>
                  <a:cubicBezTo>
                    <a:pt x="323" y="2276"/>
                    <a:pt x="336" y="2302"/>
                    <a:pt x="349" y="2355"/>
                  </a:cubicBezTo>
                  <a:lnTo>
                    <a:pt x="349" y="2355"/>
                  </a:lnTo>
                  <a:cubicBezTo>
                    <a:pt x="593" y="2329"/>
                    <a:pt x="593" y="2329"/>
                    <a:pt x="593" y="2329"/>
                  </a:cubicBezTo>
                  <a:cubicBezTo>
                    <a:pt x="620" y="2329"/>
                    <a:pt x="633" y="2329"/>
                    <a:pt x="659" y="2329"/>
                  </a:cubicBezTo>
                  <a:cubicBezTo>
                    <a:pt x="672" y="2329"/>
                    <a:pt x="679" y="2322"/>
                    <a:pt x="692" y="2322"/>
                  </a:cubicBezTo>
                  <a:cubicBezTo>
                    <a:pt x="752" y="2322"/>
                    <a:pt x="778" y="2348"/>
                    <a:pt x="831" y="2381"/>
                  </a:cubicBezTo>
                  <a:cubicBezTo>
                    <a:pt x="870" y="2401"/>
                    <a:pt x="897" y="2421"/>
                    <a:pt x="917" y="2461"/>
                  </a:cubicBezTo>
                  <a:cubicBezTo>
                    <a:pt x="943" y="2500"/>
                    <a:pt x="956" y="2526"/>
                    <a:pt x="976" y="2573"/>
                  </a:cubicBezTo>
                  <a:cubicBezTo>
                    <a:pt x="989" y="2606"/>
                    <a:pt x="1002" y="2652"/>
                    <a:pt x="1042" y="2652"/>
                  </a:cubicBezTo>
                  <a:cubicBezTo>
                    <a:pt x="1068" y="2652"/>
                    <a:pt x="1075" y="2625"/>
                    <a:pt x="1095" y="2606"/>
                  </a:cubicBezTo>
                  <a:cubicBezTo>
                    <a:pt x="1147" y="2553"/>
                    <a:pt x="1194" y="2533"/>
                    <a:pt x="1266" y="252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1" name="Freeform 25"/>
            <p:cNvSpPr>
              <a:spLocks noChangeArrowheads="1"/>
            </p:cNvSpPr>
            <p:nvPr/>
          </p:nvSpPr>
          <p:spPr bwMode="auto">
            <a:xfrm>
              <a:off x="7975875" y="4602157"/>
              <a:ext cx="1238169" cy="1681162"/>
            </a:xfrm>
            <a:custGeom>
              <a:avLst/>
              <a:gdLst>
                <a:gd name="T0" fmla="*/ 1392 w 3438"/>
                <a:gd name="T1" fmla="*/ 39 h 4670"/>
                <a:gd name="T2" fmla="*/ 1623 w 3438"/>
                <a:gd name="T3" fmla="*/ 138 h 4670"/>
                <a:gd name="T4" fmla="*/ 1695 w 3438"/>
                <a:gd name="T5" fmla="*/ 264 h 4670"/>
                <a:gd name="T6" fmla="*/ 1933 w 3438"/>
                <a:gd name="T7" fmla="*/ 310 h 4670"/>
                <a:gd name="T8" fmla="*/ 2078 w 3438"/>
                <a:gd name="T9" fmla="*/ 514 h 4670"/>
                <a:gd name="T10" fmla="*/ 2051 w 3438"/>
                <a:gd name="T11" fmla="*/ 613 h 4670"/>
                <a:gd name="T12" fmla="*/ 1992 w 3438"/>
                <a:gd name="T13" fmla="*/ 963 h 4670"/>
                <a:gd name="T14" fmla="*/ 2098 w 3438"/>
                <a:gd name="T15" fmla="*/ 969 h 4670"/>
                <a:gd name="T16" fmla="*/ 2256 w 3438"/>
                <a:gd name="T17" fmla="*/ 758 h 4670"/>
                <a:gd name="T18" fmla="*/ 2322 w 3438"/>
                <a:gd name="T19" fmla="*/ 824 h 4670"/>
                <a:gd name="T20" fmla="*/ 2658 w 3438"/>
                <a:gd name="T21" fmla="*/ 824 h 4670"/>
                <a:gd name="T22" fmla="*/ 2955 w 3438"/>
                <a:gd name="T23" fmla="*/ 943 h 4670"/>
                <a:gd name="T24" fmla="*/ 3239 w 3438"/>
                <a:gd name="T25" fmla="*/ 1029 h 4670"/>
                <a:gd name="T26" fmla="*/ 3403 w 3438"/>
                <a:gd name="T27" fmla="*/ 1042 h 4670"/>
                <a:gd name="T28" fmla="*/ 3371 w 3438"/>
                <a:gd name="T29" fmla="*/ 1233 h 4670"/>
                <a:gd name="T30" fmla="*/ 3080 w 3438"/>
                <a:gd name="T31" fmla="*/ 1391 h 4670"/>
                <a:gd name="T32" fmla="*/ 2935 w 3438"/>
                <a:gd name="T33" fmla="*/ 1563 h 4670"/>
                <a:gd name="T34" fmla="*/ 2810 w 3438"/>
                <a:gd name="T35" fmla="*/ 1767 h 4670"/>
                <a:gd name="T36" fmla="*/ 2836 w 3438"/>
                <a:gd name="T37" fmla="*/ 1991 h 4670"/>
                <a:gd name="T38" fmla="*/ 2797 w 3438"/>
                <a:gd name="T39" fmla="*/ 2381 h 4670"/>
                <a:gd name="T40" fmla="*/ 2685 w 3438"/>
                <a:gd name="T41" fmla="*/ 2592 h 4670"/>
                <a:gd name="T42" fmla="*/ 2784 w 3438"/>
                <a:gd name="T43" fmla="*/ 2816 h 4670"/>
                <a:gd name="T44" fmla="*/ 2658 w 3438"/>
                <a:gd name="T45" fmla="*/ 3113 h 4670"/>
                <a:gd name="T46" fmla="*/ 2295 w 3438"/>
                <a:gd name="T47" fmla="*/ 2994 h 4670"/>
                <a:gd name="T48" fmla="*/ 2078 w 3438"/>
                <a:gd name="T49" fmla="*/ 3166 h 4670"/>
                <a:gd name="T50" fmla="*/ 1834 w 3438"/>
                <a:gd name="T51" fmla="*/ 3311 h 4670"/>
                <a:gd name="T52" fmla="*/ 1557 w 3438"/>
                <a:gd name="T53" fmla="*/ 3344 h 4670"/>
                <a:gd name="T54" fmla="*/ 1385 w 3438"/>
                <a:gd name="T55" fmla="*/ 3581 h 4670"/>
                <a:gd name="T56" fmla="*/ 1253 w 3438"/>
                <a:gd name="T57" fmla="*/ 3951 h 4670"/>
                <a:gd name="T58" fmla="*/ 1194 w 3438"/>
                <a:gd name="T59" fmla="*/ 4115 h 4670"/>
                <a:gd name="T60" fmla="*/ 1187 w 3438"/>
                <a:gd name="T61" fmla="*/ 4465 h 4670"/>
                <a:gd name="T62" fmla="*/ 1168 w 3438"/>
                <a:gd name="T63" fmla="*/ 4663 h 4670"/>
                <a:gd name="T64" fmla="*/ 844 w 3438"/>
                <a:gd name="T65" fmla="*/ 4162 h 4670"/>
                <a:gd name="T66" fmla="*/ 772 w 3438"/>
                <a:gd name="T67" fmla="*/ 3904 h 4670"/>
                <a:gd name="T68" fmla="*/ 910 w 3438"/>
                <a:gd name="T69" fmla="*/ 3726 h 4670"/>
                <a:gd name="T70" fmla="*/ 699 w 3438"/>
                <a:gd name="T71" fmla="*/ 3568 h 4670"/>
                <a:gd name="T72" fmla="*/ 435 w 3438"/>
                <a:gd name="T73" fmla="*/ 3185 h 4670"/>
                <a:gd name="T74" fmla="*/ 350 w 3438"/>
                <a:gd name="T75" fmla="*/ 3054 h 4670"/>
                <a:gd name="T76" fmla="*/ 521 w 3438"/>
                <a:gd name="T77" fmla="*/ 2743 h 4670"/>
                <a:gd name="T78" fmla="*/ 561 w 3438"/>
                <a:gd name="T79" fmla="*/ 2216 h 4670"/>
                <a:gd name="T80" fmla="*/ 416 w 3438"/>
                <a:gd name="T81" fmla="*/ 2018 h 4670"/>
                <a:gd name="T82" fmla="*/ 152 w 3438"/>
                <a:gd name="T83" fmla="*/ 2025 h 4670"/>
                <a:gd name="T84" fmla="*/ 0 w 3438"/>
                <a:gd name="T85" fmla="*/ 2104 h 4670"/>
                <a:gd name="T86" fmla="*/ 409 w 3438"/>
                <a:gd name="T87" fmla="*/ 1734 h 4670"/>
                <a:gd name="T88" fmla="*/ 567 w 3438"/>
                <a:gd name="T89" fmla="*/ 1609 h 4670"/>
                <a:gd name="T90" fmla="*/ 778 w 3438"/>
                <a:gd name="T91" fmla="*/ 1365 h 4670"/>
                <a:gd name="T92" fmla="*/ 884 w 3438"/>
                <a:gd name="T93" fmla="*/ 1161 h 4670"/>
                <a:gd name="T94" fmla="*/ 983 w 3438"/>
                <a:gd name="T95" fmla="*/ 917 h 4670"/>
                <a:gd name="T96" fmla="*/ 1187 w 3438"/>
                <a:gd name="T97" fmla="*/ 580 h 4670"/>
                <a:gd name="T98" fmla="*/ 1201 w 3438"/>
                <a:gd name="T99" fmla="*/ 343 h 4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38" h="4670">
                  <a:moveTo>
                    <a:pt x="1332" y="0"/>
                  </a:moveTo>
                  <a:lnTo>
                    <a:pt x="1332" y="0"/>
                  </a:lnTo>
                  <a:cubicBezTo>
                    <a:pt x="1352" y="20"/>
                    <a:pt x="1372" y="26"/>
                    <a:pt x="1392" y="39"/>
                  </a:cubicBezTo>
                  <a:cubicBezTo>
                    <a:pt x="1431" y="72"/>
                    <a:pt x="1451" y="112"/>
                    <a:pt x="1504" y="112"/>
                  </a:cubicBezTo>
                  <a:cubicBezTo>
                    <a:pt x="1524" y="112"/>
                    <a:pt x="1537" y="99"/>
                    <a:pt x="1557" y="99"/>
                  </a:cubicBezTo>
                  <a:cubicBezTo>
                    <a:pt x="1583" y="99"/>
                    <a:pt x="1596" y="125"/>
                    <a:pt x="1623" y="138"/>
                  </a:cubicBezTo>
                  <a:cubicBezTo>
                    <a:pt x="1656" y="158"/>
                    <a:pt x="1708" y="158"/>
                    <a:pt x="1708" y="197"/>
                  </a:cubicBezTo>
                  <a:cubicBezTo>
                    <a:pt x="1708" y="224"/>
                    <a:pt x="1682" y="231"/>
                    <a:pt x="1682" y="257"/>
                  </a:cubicBezTo>
                  <a:cubicBezTo>
                    <a:pt x="1695" y="264"/>
                    <a:pt x="1695" y="264"/>
                    <a:pt x="1695" y="264"/>
                  </a:cubicBezTo>
                  <a:cubicBezTo>
                    <a:pt x="1722" y="264"/>
                    <a:pt x="1741" y="264"/>
                    <a:pt x="1768" y="264"/>
                  </a:cubicBezTo>
                  <a:cubicBezTo>
                    <a:pt x="1801" y="264"/>
                    <a:pt x="1814" y="244"/>
                    <a:pt x="1854" y="244"/>
                  </a:cubicBezTo>
                  <a:cubicBezTo>
                    <a:pt x="1893" y="244"/>
                    <a:pt x="1900" y="283"/>
                    <a:pt x="1933" y="310"/>
                  </a:cubicBezTo>
                  <a:cubicBezTo>
                    <a:pt x="1952" y="329"/>
                    <a:pt x="1972" y="343"/>
                    <a:pt x="1992" y="363"/>
                  </a:cubicBezTo>
                  <a:cubicBezTo>
                    <a:pt x="2031" y="389"/>
                    <a:pt x="2045" y="415"/>
                    <a:pt x="2058" y="455"/>
                  </a:cubicBezTo>
                  <a:cubicBezTo>
                    <a:pt x="2065" y="481"/>
                    <a:pt x="2078" y="494"/>
                    <a:pt x="2078" y="514"/>
                  </a:cubicBezTo>
                  <a:cubicBezTo>
                    <a:pt x="2078" y="527"/>
                    <a:pt x="2078" y="534"/>
                    <a:pt x="2078" y="540"/>
                  </a:cubicBezTo>
                  <a:cubicBezTo>
                    <a:pt x="2012" y="554"/>
                    <a:pt x="1959" y="534"/>
                    <a:pt x="1919" y="587"/>
                  </a:cubicBezTo>
                  <a:cubicBezTo>
                    <a:pt x="1972" y="593"/>
                    <a:pt x="1999" y="600"/>
                    <a:pt x="2051" y="613"/>
                  </a:cubicBezTo>
                  <a:cubicBezTo>
                    <a:pt x="2078" y="620"/>
                    <a:pt x="2124" y="607"/>
                    <a:pt x="2124" y="639"/>
                  </a:cubicBezTo>
                  <a:cubicBezTo>
                    <a:pt x="2124" y="672"/>
                    <a:pt x="2084" y="686"/>
                    <a:pt x="2065" y="719"/>
                  </a:cubicBezTo>
                  <a:cubicBezTo>
                    <a:pt x="2018" y="804"/>
                    <a:pt x="1992" y="864"/>
                    <a:pt x="1992" y="963"/>
                  </a:cubicBezTo>
                  <a:cubicBezTo>
                    <a:pt x="1992" y="1002"/>
                    <a:pt x="2012" y="1022"/>
                    <a:pt x="2038" y="1055"/>
                  </a:cubicBezTo>
                  <a:cubicBezTo>
                    <a:pt x="2045" y="1068"/>
                    <a:pt x="2051" y="1088"/>
                    <a:pt x="2071" y="1088"/>
                  </a:cubicBezTo>
                  <a:cubicBezTo>
                    <a:pt x="2117" y="1088"/>
                    <a:pt x="2104" y="1022"/>
                    <a:pt x="2098" y="969"/>
                  </a:cubicBezTo>
                  <a:cubicBezTo>
                    <a:pt x="2098" y="930"/>
                    <a:pt x="2130" y="917"/>
                    <a:pt x="2137" y="870"/>
                  </a:cubicBezTo>
                  <a:cubicBezTo>
                    <a:pt x="2150" y="818"/>
                    <a:pt x="2137" y="745"/>
                    <a:pt x="2190" y="745"/>
                  </a:cubicBezTo>
                  <a:cubicBezTo>
                    <a:pt x="2216" y="745"/>
                    <a:pt x="2229" y="758"/>
                    <a:pt x="2256" y="758"/>
                  </a:cubicBezTo>
                  <a:cubicBezTo>
                    <a:pt x="2256" y="765"/>
                    <a:pt x="2256" y="765"/>
                    <a:pt x="2256" y="771"/>
                  </a:cubicBezTo>
                  <a:cubicBezTo>
                    <a:pt x="2256" y="837"/>
                    <a:pt x="2249" y="870"/>
                    <a:pt x="2223" y="930"/>
                  </a:cubicBezTo>
                  <a:cubicBezTo>
                    <a:pt x="2276" y="910"/>
                    <a:pt x="2289" y="870"/>
                    <a:pt x="2322" y="824"/>
                  </a:cubicBezTo>
                  <a:cubicBezTo>
                    <a:pt x="2348" y="778"/>
                    <a:pt x="2368" y="752"/>
                    <a:pt x="2401" y="705"/>
                  </a:cubicBezTo>
                  <a:cubicBezTo>
                    <a:pt x="2434" y="725"/>
                    <a:pt x="2447" y="752"/>
                    <a:pt x="2480" y="765"/>
                  </a:cubicBezTo>
                  <a:cubicBezTo>
                    <a:pt x="2546" y="804"/>
                    <a:pt x="2592" y="804"/>
                    <a:pt x="2658" y="824"/>
                  </a:cubicBezTo>
                  <a:cubicBezTo>
                    <a:pt x="2678" y="831"/>
                    <a:pt x="2685" y="844"/>
                    <a:pt x="2698" y="857"/>
                  </a:cubicBezTo>
                  <a:cubicBezTo>
                    <a:pt x="2744" y="883"/>
                    <a:pt x="2770" y="897"/>
                    <a:pt x="2810" y="917"/>
                  </a:cubicBezTo>
                  <a:cubicBezTo>
                    <a:pt x="2863" y="943"/>
                    <a:pt x="2896" y="930"/>
                    <a:pt x="2955" y="943"/>
                  </a:cubicBezTo>
                  <a:cubicBezTo>
                    <a:pt x="3034" y="963"/>
                    <a:pt x="3074" y="996"/>
                    <a:pt x="3153" y="1022"/>
                  </a:cubicBezTo>
                  <a:cubicBezTo>
                    <a:pt x="3179" y="1035"/>
                    <a:pt x="3192" y="1048"/>
                    <a:pt x="3226" y="1048"/>
                  </a:cubicBezTo>
                  <a:cubicBezTo>
                    <a:pt x="3232" y="1048"/>
                    <a:pt x="3232" y="1035"/>
                    <a:pt x="3239" y="1029"/>
                  </a:cubicBezTo>
                  <a:cubicBezTo>
                    <a:pt x="3252" y="1022"/>
                    <a:pt x="3265" y="1022"/>
                    <a:pt x="3285" y="1015"/>
                  </a:cubicBezTo>
                  <a:cubicBezTo>
                    <a:pt x="3305" y="1002"/>
                    <a:pt x="3318" y="982"/>
                    <a:pt x="3344" y="982"/>
                  </a:cubicBezTo>
                  <a:cubicBezTo>
                    <a:pt x="3377" y="982"/>
                    <a:pt x="3384" y="1015"/>
                    <a:pt x="3403" y="1042"/>
                  </a:cubicBezTo>
                  <a:cubicBezTo>
                    <a:pt x="3417" y="1055"/>
                    <a:pt x="3430" y="1062"/>
                    <a:pt x="3437" y="1075"/>
                  </a:cubicBezTo>
                  <a:lnTo>
                    <a:pt x="3437" y="1075"/>
                  </a:lnTo>
                  <a:cubicBezTo>
                    <a:pt x="3410" y="1134"/>
                    <a:pt x="3417" y="1193"/>
                    <a:pt x="3371" y="1233"/>
                  </a:cubicBezTo>
                  <a:cubicBezTo>
                    <a:pt x="3344" y="1253"/>
                    <a:pt x="3318" y="1253"/>
                    <a:pt x="3285" y="1253"/>
                  </a:cubicBezTo>
                  <a:cubicBezTo>
                    <a:pt x="3239" y="1260"/>
                    <a:pt x="3199" y="1266"/>
                    <a:pt x="3173" y="1306"/>
                  </a:cubicBezTo>
                  <a:cubicBezTo>
                    <a:pt x="3146" y="1339"/>
                    <a:pt x="3133" y="1391"/>
                    <a:pt x="3080" y="1391"/>
                  </a:cubicBezTo>
                  <a:cubicBezTo>
                    <a:pt x="3060" y="1391"/>
                    <a:pt x="3054" y="1372"/>
                    <a:pt x="3028" y="1372"/>
                  </a:cubicBezTo>
                  <a:cubicBezTo>
                    <a:pt x="2995" y="1372"/>
                    <a:pt x="2981" y="1411"/>
                    <a:pt x="2968" y="1444"/>
                  </a:cubicBezTo>
                  <a:cubicBezTo>
                    <a:pt x="2955" y="1490"/>
                    <a:pt x="2948" y="1517"/>
                    <a:pt x="2935" y="1563"/>
                  </a:cubicBezTo>
                  <a:cubicBezTo>
                    <a:pt x="2922" y="1609"/>
                    <a:pt x="2902" y="1629"/>
                    <a:pt x="2869" y="1662"/>
                  </a:cubicBezTo>
                  <a:cubicBezTo>
                    <a:pt x="2836" y="1688"/>
                    <a:pt x="2790" y="1701"/>
                    <a:pt x="2790" y="1747"/>
                  </a:cubicBezTo>
                  <a:cubicBezTo>
                    <a:pt x="2790" y="1754"/>
                    <a:pt x="2810" y="1754"/>
                    <a:pt x="2810" y="1767"/>
                  </a:cubicBezTo>
                  <a:cubicBezTo>
                    <a:pt x="2836" y="1794"/>
                    <a:pt x="2843" y="1814"/>
                    <a:pt x="2843" y="1846"/>
                  </a:cubicBezTo>
                  <a:cubicBezTo>
                    <a:pt x="2843" y="1893"/>
                    <a:pt x="2810" y="1919"/>
                    <a:pt x="2810" y="1959"/>
                  </a:cubicBezTo>
                  <a:cubicBezTo>
                    <a:pt x="2810" y="1978"/>
                    <a:pt x="2830" y="1978"/>
                    <a:pt x="2836" y="1991"/>
                  </a:cubicBezTo>
                  <a:cubicBezTo>
                    <a:pt x="2863" y="2031"/>
                    <a:pt x="2876" y="2064"/>
                    <a:pt x="2876" y="2117"/>
                  </a:cubicBezTo>
                  <a:cubicBezTo>
                    <a:pt x="2876" y="2209"/>
                    <a:pt x="2849" y="2255"/>
                    <a:pt x="2823" y="2334"/>
                  </a:cubicBezTo>
                  <a:cubicBezTo>
                    <a:pt x="2816" y="2354"/>
                    <a:pt x="2803" y="2361"/>
                    <a:pt x="2797" y="2381"/>
                  </a:cubicBezTo>
                  <a:cubicBezTo>
                    <a:pt x="2790" y="2401"/>
                    <a:pt x="2784" y="2420"/>
                    <a:pt x="2764" y="2440"/>
                  </a:cubicBezTo>
                  <a:cubicBezTo>
                    <a:pt x="2731" y="2460"/>
                    <a:pt x="2691" y="2480"/>
                    <a:pt x="2691" y="2526"/>
                  </a:cubicBezTo>
                  <a:cubicBezTo>
                    <a:pt x="2691" y="2552"/>
                    <a:pt x="2685" y="2565"/>
                    <a:pt x="2685" y="2592"/>
                  </a:cubicBezTo>
                  <a:cubicBezTo>
                    <a:pt x="2685" y="2612"/>
                    <a:pt x="2685" y="2618"/>
                    <a:pt x="2685" y="2638"/>
                  </a:cubicBezTo>
                  <a:cubicBezTo>
                    <a:pt x="2685" y="2658"/>
                    <a:pt x="2678" y="2677"/>
                    <a:pt x="2691" y="2691"/>
                  </a:cubicBezTo>
                  <a:cubicBezTo>
                    <a:pt x="2717" y="2743"/>
                    <a:pt x="2784" y="2757"/>
                    <a:pt x="2784" y="2816"/>
                  </a:cubicBezTo>
                  <a:cubicBezTo>
                    <a:pt x="2784" y="2842"/>
                    <a:pt x="2784" y="2862"/>
                    <a:pt x="2784" y="2888"/>
                  </a:cubicBezTo>
                  <a:cubicBezTo>
                    <a:pt x="2784" y="2915"/>
                    <a:pt x="2770" y="2928"/>
                    <a:pt x="2770" y="2961"/>
                  </a:cubicBezTo>
                  <a:cubicBezTo>
                    <a:pt x="2757" y="3034"/>
                    <a:pt x="2731" y="3113"/>
                    <a:pt x="2658" y="3113"/>
                  </a:cubicBezTo>
                  <a:cubicBezTo>
                    <a:pt x="2619" y="3113"/>
                    <a:pt x="2605" y="3086"/>
                    <a:pt x="2572" y="3073"/>
                  </a:cubicBezTo>
                  <a:cubicBezTo>
                    <a:pt x="2526" y="3047"/>
                    <a:pt x="2493" y="3047"/>
                    <a:pt x="2447" y="3034"/>
                  </a:cubicBezTo>
                  <a:cubicBezTo>
                    <a:pt x="2388" y="3014"/>
                    <a:pt x="2355" y="2994"/>
                    <a:pt x="2295" y="2994"/>
                  </a:cubicBezTo>
                  <a:cubicBezTo>
                    <a:pt x="2269" y="2994"/>
                    <a:pt x="2256" y="3027"/>
                    <a:pt x="2223" y="3034"/>
                  </a:cubicBezTo>
                  <a:cubicBezTo>
                    <a:pt x="2170" y="3047"/>
                    <a:pt x="2137" y="3054"/>
                    <a:pt x="2104" y="3093"/>
                  </a:cubicBezTo>
                  <a:cubicBezTo>
                    <a:pt x="2084" y="3119"/>
                    <a:pt x="2098" y="3139"/>
                    <a:pt x="2078" y="3166"/>
                  </a:cubicBezTo>
                  <a:cubicBezTo>
                    <a:pt x="2058" y="3192"/>
                    <a:pt x="2025" y="3179"/>
                    <a:pt x="1992" y="3192"/>
                  </a:cubicBezTo>
                  <a:cubicBezTo>
                    <a:pt x="1966" y="3199"/>
                    <a:pt x="1959" y="3212"/>
                    <a:pt x="1939" y="3225"/>
                  </a:cubicBezTo>
                  <a:cubicBezTo>
                    <a:pt x="1893" y="3258"/>
                    <a:pt x="1880" y="3278"/>
                    <a:pt x="1834" y="3311"/>
                  </a:cubicBezTo>
                  <a:cubicBezTo>
                    <a:pt x="1820" y="3311"/>
                    <a:pt x="1814" y="3311"/>
                    <a:pt x="1807" y="3311"/>
                  </a:cubicBezTo>
                  <a:cubicBezTo>
                    <a:pt x="1741" y="3311"/>
                    <a:pt x="1708" y="3357"/>
                    <a:pt x="1642" y="3357"/>
                  </a:cubicBezTo>
                  <a:cubicBezTo>
                    <a:pt x="1609" y="3357"/>
                    <a:pt x="1590" y="3344"/>
                    <a:pt x="1557" y="3344"/>
                  </a:cubicBezTo>
                  <a:cubicBezTo>
                    <a:pt x="1511" y="3344"/>
                    <a:pt x="1471" y="3350"/>
                    <a:pt x="1438" y="3383"/>
                  </a:cubicBezTo>
                  <a:cubicBezTo>
                    <a:pt x="1418" y="3403"/>
                    <a:pt x="1385" y="3416"/>
                    <a:pt x="1385" y="3449"/>
                  </a:cubicBezTo>
                  <a:cubicBezTo>
                    <a:pt x="1385" y="3495"/>
                    <a:pt x="1379" y="3528"/>
                    <a:pt x="1385" y="3581"/>
                  </a:cubicBezTo>
                  <a:cubicBezTo>
                    <a:pt x="1385" y="3594"/>
                    <a:pt x="1372" y="3601"/>
                    <a:pt x="1365" y="3621"/>
                  </a:cubicBezTo>
                  <a:cubicBezTo>
                    <a:pt x="1286" y="3951"/>
                    <a:pt x="1286" y="3951"/>
                    <a:pt x="1286" y="3951"/>
                  </a:cubicBezTo>
                  <a:cubicBezTo>
                    <a:pt x="1273" y="3951"/>
                    <a:pt x="1266" y="3951"/>
                    <a:pt x="1253" y="3951"/>
                  </a:cubicBezTo>
                  <a:cubicBezTo>
                    <a:pt x="1227" y="3951"/>
                    <a:pt x="1220" y="3964"/>
                    <a:pt x="1201" y="3970"/>
                  </a:cubicBezTo>
                  <a:cubicBezTo>
                    <a:pt x="1194" y="3977"/>
                    <a:pt x="1181" y="3977"/>
                    <a:pt x="1181" y="3990"/>
                  </a:cubicBezTo>
                  <a:cubicBezTo>
                    <a:pt x="1181" y="4036"/>
                    <a:pt x="1194" y="4069"/>
                    <a:pt x="1194" y="4115"/>
                  </a:cubicBezTo>
                  <a:cubicBezTo>
                    <a:pt x="1194" y="4128"/>
                    <a:pt x="1187" y="4135"/>
                    <a:pt x="1187" y="4148"/>
                  </a:cubicBezTo>
                  <a:cubicBezTo>
                    <a:pt x="1187" y="4201"/>
                    <a:pt x="1233" y="4227"/>
                    <a:pt x="1233" y="4280"/>
                  </a:cubicBezTo>
                  <a:cubicBezTo>
                    <a:pt x="1233" y="4353"/>
                    <a:pt x="1207" y="4392"/>
                    <a:pt x="1187" y="4465"/>
                  </a:cubicBezTo>
                  <a:cubicBezTo>
                    <a:pt x="1253" y="4669"/>
                    <a:pt x="1253" y="4669"/>
                    <a:pt x="1253" y="4669"/>
                  </a:cubicBezTo>
                  <a:lnTo>
                    <a:pt x="1253" y="4669"/>
                  </a:lnTo>
                  <a:cubicBezTo>
                    <a:pt x="1220" y="4669"/>
                    <a:pt x="1207" y="4663"/>
                    <a:pt x="1168" y="4663"/>
                  </a:cubicBezTo>
                  <a:cubicBezTo>
                    <a:pt x="1082" y="4663"/>
                    <a:pt x="1029" y="4584"/>
                    <a:pt x="1009" y="4491"/>
                  </a:cubicBezTo>
                  <a:cubicBezTo>
                    <a:pt x="996" y="4432"/>
                    <a:pt x="996" y="4392"/>
                    <a:pt x="963" y="4333"/>
                  </a:cubicBezTo>
                  <a:cubicBezTo>
                    <a:pt x="923" y="4260"/>
                    <a:pt x="897" y="4227"/>
                    <a:pt x="844" y="4162"/>
                  </a:cubicBezTo>
                  <a:cubicBezTo>
                    <a:pt x="818" y="4135"/>
                    <a:pt x="805" y="4109"/>
                    <a:pt x="772" y="4082"/>
                  </a:cubicBezTo>
                  <a:cubicBezTo>
                    <a:pt x="739" y="4056"/>
                    <a:pt x="699" y="4049"/>
                    <a:pt x="699" y="4010"/>
                  </a:cubicBezTo>
                  <a:cubicBezTo>
                    <a:pt x="699" y="3957"/>
                    <a:pt x="739" y="3944"/>
                    <a:pt x="772" y="3904"/>
                  </a:cubicBezTo>
                  <a:cubicBezTo>
                    <a:pt x="798" y="3878"/>
                    <a:pt x="798" y="3852"/>
                    <a:pt x="805" y="3819"/>
                  </a:cubicBezTo>
                  <a:cubicBezTo>
                    <a:pt x="805" y="3792"/>
                    <a:pt x="805" y="3779"/>
                    <a:pt x="818" y="3759"/>
                  </a:cubicBezTo>
                  <a:cubicBezTo>
                    <a:pt x="844" y="3733"/>
                    <a:pt x="884" y="3753"/>
                    <a:pt x="910" y="3726"/>
                  </a:cubicBezTo>
                  <a:cubicBezTo>
                    <a:pt x="923" y="3706"/>
                    <a:pt x="930" y="3687"/>
                    <a:pt x="930" y="3660"/>
                  </a:cubicBezTo>
                  <a:cubicBezTo>
                    <a:pt x="930" y="3608"/>
                    <a:pt x="910" y="3548"/>
                    <a:pt x="864" y="3548"/>
                  </a:cubicBezTo>
                  <a:cubicBezTo>
                    <a:pt x="798" y="3548"/>
                    <a:pt x="765" y="3568"/>
                    <a:pt x="699" y="3568"/>
                  </a:cubicBezTo>
                  <a:cubicBezTo>
                    <a:pt x="653" y="3568"/>
                    <a:pt x="640" y="3522"/>
                    <a:pt x="627" y="3482"/>
                  </a:cubicBezTo>
                  <a:cubicBezTo>
                    <a:pt x="607" y="3410"/>
                    <a:pt x="594" y="3363"/>
                    <a:pt x="547" y="3311"/>
                  </a:cubicBezTo>
                  <a:cubicBezTo>
                    <a:pt x="508" y="3264"/>
                    <a:pt x="488" y="3218"/>
                    <a:pt x="435" y="3185"/>
                  </a:cubicBezTo>
                  <a:cubicBezTo>
                    <a:pt x="416" y="3172"/>
                    <a:pt x="429" y="3146"/>
                    <a:pt x="416" y="3126"/>
                  </a:cubicBezTo>
                  <a:cubicBezTo>
                    <a:pt x="409" y="3100"/>
                    <a:pt x="383" y="3080"/>
                    <a:pt x="356" y="3080"/>
                  </a:cubicBezTo>
                  <a:cubicBezTo>
                    <a:pt x="350" y="3067"/>
                    <a:pt x="350" y="3067"/>
                    <a:pt x="350" y="3054"/>
                  </a:cubicBezTo>
                  <a:cubicBezTo>
                    <a:pt x="350" y="3007"/>
                    <a:pt x="389" y="2994"/>
                    <a:pt x="416" y="2955"/>
                  </a:cubicBezTo>
                  <a:cubicBezTo>
                    <a:pt x="435" y="2922"/>
                    <a:pt x="435" y="2895"/>
                    <a:pt x="455" y="2869"/>
                  </a:cubicBezTo>
                  <a:cubicBezTo>
                    <a:pt x="488" y="2823"/>
                    <a:pt x="521" y="2796"/>
                    <a:pt x="521" y="2743"/>
                  </a:cubicBezTo>
                  <a:cubicBezTo>
                    <a:pt x="521" y="2691"/>
                    <a:pt x="521" y="2658"/>
                    <a:pt x="521" y="2605"/>
                  </a:cubicBezTo>
                  <a:cubicBezTo>
                    <a:pt x="521" y="2532"/>
                    <a:pt x="561" y="2493"/>
                    <a:pt x="561" y="2420"/>
                  </a:cubicBezTo>
                  <a:cubicBezTo>
                    <a:pt x="561" y="2341"/>
                    <a:pt x="561" y="2295"/>
                    <a:pt x="561" y="2216"/>
                  </a:cubicBezTo>
                  <a:cubicBezTo>
                    <a:pt x="561" y="2150"/>
                    <a:pt x="482" y="2157"/>
                    <a:pt x="422" y="2117"/>
                  </a:cubicBezTo>
                  <a:cubicBezTo>
                    <a:pt x="422" y="2044"/>
                    <a:pt x="422" y="2044"/>
                    <a:pt x="422" y="2044"/>
                  </a:cubicBezTo>
                  <a:cubicBezTo>
                    <a:pt x="416" y="2018"/>
                    <a:pt x="416" y="2018"/>
                    <a:pt x="416" y="2018"/>
                  </a:cubicBezTo>
                  <a:cubicBezTo>
                    <a:pt x="363" y="2031"/>
                    <a:pt x="336" y="2058"/>
                    <a:pt x="284" y="2058"/>
                  </a:cubicBezTo>
                  <a:cubicBezTo>
                    <a:pt x="251" y="2058"/>
                    <a:pt x="231" y="2058"/>
                    <a:pt x="198" y="2044"/>
                  </a:cubicBezTo>
                  <a:cubicBezTo>
                    <a:pt x="185" y="2038"/>
                    <a:pt x="172" y="2025"/>
                    <a:pt x="152" y="2025"/>
                  </a:cubicBezTo>
                  <a:cubicBezTo>
                    <a:pt x="119" y="2025"/>
                    <a:pt x="105" y="2044"/>
                    <a:pt x="79" y="2058"/>
                  </a:cubicBezTo>
                  <a:cubicBezTo>
                    <a:pt x="53" y="2077"/>
                    <a:pt x="26" y="2090"/>
                    <a:pt x="0" y="2104"/>
                  </a:cubicBezTo>
                  <a:lnTo>
                    <a:pt x="0" y="2104"/>
                  </a:lnTo>
                  <a:cubicBezTo>
                    <a:pt x="26" y="2025"/>
                    <a:pt x="59" y="1985"/>
                    <a:pt x="99" y="1919"/>
                  </a:cubicBezTo>
                  <a:cubicBezTo>
                    <a:pt x="172" y="1807"/>
                    <a:pt x="244" y="1728"/>
                    <a:pt x="369" y="1728"/>
                  </a:cubicBezTo>
                  <a:cubicBezTo>
                    <a:pt x="389" y="1728"/>
                    <a:pt x="396" y="1734"/>
                    <a:pt x="409" y="1734"/>
                  </a:cubicBezTo>
                  <a:cubicBezTo>
                    <a:pt x="435" y="1734"/>
                    <a:pt x="442" y="1715"/>
                    <a:pt x="462" y="1708"/>
                  </a:cubicBezTo>
                  <a:cubicBezTo>
                    <a:pt x="501" y="1695"/>
                    <a:pt x="515" y="1682"/>
                    <a:pt x="541" y="1655"/>
                  </a:cubicBezTo>
                  <a:cubicBezTo>
                    <a:pt x="554" y="1642"/>
                    <a:pt x="547" y="1622"/>
                    <a:pt x="567" y="1609"/>
                  </a:cubicBezTo>
                  <a:cubicBezTo>
                    <a:pt x="594" y="1583"/>
                    <a:pt x="600" y="1550"/>
                    <a:pt x="640" y="1530"/>
                  </a:cubicBezTo>
                  <a:cubicBezTo>
                    <a:pt x="660" y="1523"/>
                    <a:pt x="673" y="1523"/>
                    <a:pt x="693" y="1517"/>
                  </a:cubicBezTo>
                  <a:cubicBezTo>
                    <a:pt x="752" y="1477"/>
                    <a:pt x="745" y="1424"/>
                    <a:pt x="778" y="1365"/>
                  </a:cubicBezTo>
                  <a:cubicBezTo>
                    <a:pt x="791" y="1332"/>
                    <a:pt x="798" y="1312"/>
                    <a:pt x="818" y="1286"/>
                  </a:cubicBezTo>
                  <a:cubicBezTo>
                    <a:pt x="844" y="1253"/>
                    <a:pt x="890" y="1240"/>
                    <a:pt x="890" y="1200"/>
                  </a:cubicBezTo>
                  <a:cubicBezTo>
                    <a:pt x="890" y="1180"/>
                    <a:pt x="884" y="1174"/>
                    <a:pt x="884" y="1161"/>
                  </a:cubicBezTo>
                  <a:cubicBezTo>
                    <a:pt x="884" y="1134"/>
                    <a:pt x="904" y="1128"/>
                    <a:pt x="917" y="1101"/>
                  </a:cubicBezTo>
                  <a:cubicBezTo>
                    <a:pt x="930" y="1068"/>
                    <a:pt x="930" y="1048"/>
                    <a:pt x="943" y="1015"/>
                  </a:cubicBezTo>
                  <a:cubicBezTo>
                    <a:pt x="957" y="976"/>
                    <a:pt x="963" y="949"/>
                    <a:pt x="983" y="917"/>
                  </a:cubicBezTo>
                  <a:cubicBezTo>
                    <a:pt x="996" y="883"/>
                    <a:pt x="989" y="857"/>
                    <a:pt x="1016" y="837"/>
                  </a:cubicBezTo>
                  <a:cubicBezTo>
                    <a:pt x="1049" y="811"/>
                    <a:pt x="1082" y="811"/>
                    <a:pt x="1108" y="778"/>
                  </a:cubicBezTo>
                  <a:cubicBezTo>
                    <a:pt x="1154" y="712"/>
                    <a:pt x="1148" y="653"/>
                    <a:pt x="1187" y="580"/>
                  </a:cubicBezTo>
                  <a:cubicBezTo>
                    <a:pt x="1207" y="527"/>
                    <a:pt x="1247" y="508"/>
                    <a:pt x="1247" y="448"/>
                  </a:cubicBezTo>
                  <a:cubicBezTo>
                    <a:pt x="1247" y="428"/>
                    <a:pt x="1253" y="415"/>
                    <a:pt x="1240" y="395"/>
                  </a:cubicBezTo>
                  <a:cubicBezTo>
                    <a:pt x="1233" y="369"/>
                    <a:pt x="1201" y="369"/>
                    <a:pt x="1201" y="343"/>
                  </a:cubicBezTo>
                  <a:cubicBezTo>
                    <a:pt x="1201" y="296"/>
                    <a:pt x="1240" y="283"/>
                    <a:pt x="1260" y="244"/>
                  </a:cubicBezTo>
                  <a:cubicBezTo>
                    <a:pt x="1293" y="151"/>
                    <a:pt x="1300" y="99"/>
                    <a:pt x="133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2" name="Freeform 26"/>
            <p:cNvSpPr>
              <a:spLocks noChangeArrowheads="1"/>
            </p:cNvSpPr>
            <p:nvPr/>
          </p:nvSpPr>
          <p:spPr bwMode="auto">
            <a:xfrm>
              <a:off x="8401298" y="4989507"/>
              <a:ext cx="1006409" cy="1408112"/>
            </a:xfrm>
            <a:custGeom>
              <a:avLst/>
              <a:gdLst>
                <a:gd name="T0" fmla="*/ 2256 w 2797"/>
                <a:gd name="T1" fmla="*/ 0 h 3912"/>
                <a:gd name="T2" fmla="*/ 2480 w 2797"/>
                <a:gd name="T3" fmla="*/ 105 h 3912"/>
                <a:gd name="T4" fmla="*/ 2519 w 2797"/>
                <a:gd name="T5" fmla="*/ 92 h 3912"/>
                <a:gd name="T6" fmla="*/ 2506 w 2797"/>
                <a:gd name="T7" fmla="*/ 343 h 3912"/>
                <a:gd name="T8" fmla="*/ 2638 w 2797"/>
                <a:gd name="T9" fmla="*/ 488 h 3912"/>
                <a:gd name="T10" fmla="*/ 2658 w 2797"/>
                <a:gd name="T11" fmla="*/ 633 h 3912"/>
                <a:gd name="T12" fmla="*/ 2572 w 2797"/>
                <a:gd name="T13" fmla="*/ 791 h 3912"/>
                <a:gd name="T14" fmla="*/ 2506 w 2797"/>
                <a:gd name="T15" fmla="*/ 1121 h 3912"/>
                <a:gd name="T16" fmla="*/ 2533 w 2797"/>
                <a:gd name="T17" fmla="*/ 1279 h 3912"/>
                <a:gd name="T18" fmla="*/ 2533 w 2797"/>
                <a:gd name="T19" fmla="*/ 1787 h 3912"/>
                <a:gd name="T20" fmla="*/ 2526 w 2797"/>
                <a:gd name="T21" fmla="*/ 1965 h 3912"/>
                <a:gd name="T22" fmla="*/ 2691 w 2797"/>
                <a:gd name="T23" fmla="*/ 2091 h 3912"/>
                <a:gd name="T24" fmla="*/ 2770 w 2797"/>
                <a:gd name="T25" fmla="*/ 2302 h 3912"/>
                <a:gd name="T26" fmla="*/ 2796 w 2797"/>
                <a:gd name="T27" fmla="*/ 2427 h 3912"/>
                <a:gd name="T28" fmla="*/ 2658 w 2797"/>
                <a:gd name="T29" fmla="*/ 2519 h 3912"/>
                <a:gd name="T30" fmla="*/ 2704 w 2797"/>
                <a:gd name="T31" fmla="*/ 2664 h 3912"/>
                <a:gd name="T32" fmla="*/ 2671 w 2797"/>
                <a:gd name="T33" fmla="*/ 2783 h 3912"/>
                <a:gd name="T34" fmla="*/ 2493 w 2797"/>
                <a:gd name="T35" fmla="*/ 2974 h 3912"/>
                <a:gd name="T36" fmla="*/ 2354 w 2797"/>
                <a:gd name="T37" fmla="*/ 3060 h 3912"/>
                <a:gd name="T38" fmla="*/ 2183 w 2797"/>
                <a:gd name="T39" fmla="*/ 3205 h 3912"/>
                <a:gd name="T40" fmla="*/ 1965 w 2797"/>
                <a:gd name="T41" fmla="*/ 3225 h 3912"/>
                <a:gd name="T42" fmla="*/ 1688 w 2797"/>
                <a:gd name="T43" fmla="*/ 3324 h 3912"/>
                <a:gd name="T44" fmla="*/ 1411 w 2797"/>
                <a:gd name="T45" fmla="*/ 3324 h 3912"/>
                <a:gd name="T46" fmla="*/ 1240 w 2797"/>
                <a:gd name="T47" fmla="*/ 3218 h 3912"/>
                <a:gd name="T48" fmla="*/ 1022 w 2797"/>
                <a:gd name="T49" fmla="*/ 3265 h 3912"/>
                <a:gd name="T50" fmla="*/ 1088 w 2797"/>
                <a:gd name="T51" fmla="*/ 3522 h 3912"/>
                <a:gd name="T52" fmla="*/ 864 w 2797"/>
                <a:gd name="T53" fmla="*/ 3812 h 3912"/>
                <a:gd name="T54" fmla="*/ 600 w 2797"/>
                <a:gd name="T55" fmla="*/ 3911 h 3912"/>
                <a:gd name="T56" fmla="*/ 171 w 2797"/>
                <a:gd name="T57" fmla="*/ 3680 h 3912"/>
                <a:gd name="T58" fmla="*/ 72 w 2797"/>
                <a:gd name="T59" fmla="*/ 3594 h 3912"/>
                <a:gd name="T60" fmla="*/ 52 w 2797"/>
                <a:gd name="T61" fmla="*/ 3205 h 3912"/>
                <a:gd name="T62" fmla="*/ 13 w 2797"/>
                <a:gd name="T63" fmla="*/ 3040 h 3912"/>
                <a:gd name="T64" fmla="*/ 20 w 2797"/>
                <a:gd name="T65" fmla="*/ 2895 h 3912"/>
                <a:gd name="T66" fmla="*/ 105 w 2797"/>
                <a:gd name="T67" fmla="*/ 2876 h 3912"/>
                <a:gd name="T68" fmla="*/ 204 w 2797"/>
                <a:gd name="T69" fmla="*/ 2506 h 3912"/>
                <a:gd name="T70" fmla="*/ 257 w 2797"/>
                <a:gd name="T71" fmla="*/ 2308 h 3912"/>
                <a:gd name="T72" fmla="*/ 461 w 2797"/>
                <a:gd name="T73" fmla="*/ 2282 h 3912"/>
                <a:gd name="T74" fmla="*/ 653 w 2797"/>
                <a:gd name="T75" fmla="*/ 2236 h 3912"/>
                <a:gd name="T76" fmla="*/ 811 w 2797"/>
                <a:gd name="T77" fmla="*/ 2117 h 3912"/>
                <a:gd name="T78" fmla="*/ 923 w 2797"/>
                <a:gd name="T79" fmla="*/ 2018 h 3912"/>
                <a:gd name="T80" fmla="*/ 1114 w 2797"/>
                <a:gd name="T81" fmla="*/ 1919 h 3912"/>
                <a:gd name="T82" fmla="*/ 1391 w 2797"/>
                <a:gd name="T83" fmla="*/ 1998 h 3912"/>
                <a:gd name="T84" fmla="*/ 1589 w 2797"/>
                <a:gd name="T85" fmla="*/ 1886 h 3912"/>
                <a:gd name="T86" fmla="*/ 1603 w 2797"/>
                <a:gd name="T87" fmla="*/ 1741 h 3912"/>
                <a:gd name="T88" fmla="*/ 1504 w 2797"/>
                <a:gd name="T89" fmla="*/ 1563 h 3912"/>
                <a:gd name="T90" fmla="*/ 1510 w 2797"/>
                <a:gd name="T91" fmla="*/ 1451 h 3912"/>
                <a:gd name="T92" fmla="*/ 1616 w 2797"/>
                <a:gd name="T93" fmla="*/ 1306 h 3912"/>
                <a:gd name="T94" fmla="*/ 1695 w 2797"/>
                <a:gd name="T95" fmla="*/ 1042 h 3912"/>
                <a:gd name="T96" fmla="*/ 1629 w 2797"/>
                <a:gd name="T97" fmla="*/ 884 h 3912"/>
                <a:gd name="T98" fmla="*/ 1629 w 2797"/>
                <a:gd name="T99" fmla="*/ 692 h 3912"/>
                <a:gd name="T100" fmla="*/ 1688 w 2797"/>
                <a:gd name="T101" fmla="*/ 587 h 3912"/>
                <a:gd name="T102" fmla="*/ 1787 w 2797"/>
                <a:gd name="T103" fmla="*/ 369 h 3912"/>
                <a:gd name="T104" fmla="*/ 1899 w 2797"/>
                <a:gd name="T105" fmla="*/ 316 h 3912"/>
                <a:gd name="T106" fmla="*/ 2104 w 2797"/>
                <a:gd name="T107" fmla="*/ 178 h 3912"/>
                <a:gd name="T108" fmla="*/ 2256 w 2797"/>
                <a:gd name="T109" fmla="*/ 0 h 3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7" h="3912">
                  <a:moveTo>
                    <a:pt x="2256" y="0"/>
                  </a:moveTo>
                  <a:lnTo>
                    <a:pt x="2256" y="0"/>
                  </a:lnTo>
                  <a:cubicBezTo>
                    <a:pt x="2275" y="13"/>
                    <a:pt x="2295" y="26"/>
                    <a:pt x="2321" y="39"/>
                  </a:cubicBezTo>
                  <a:cubicBezTo>
                    <a:pt x="2381" y="72"/>
                    <a:pt x="2414" y="105"/>
                    <a:pt x="2480" y="105"/>
                  </a:cubicBezTo>
                  <a:cubicBezTo>
                    <a:pt x="2493" y="105"/>
                    <a:pt x="2500" y="92"/>
                    <a:pt x="2519" y="92"/>
                  </a:cubicBezTo>
                  <a:lnTo>
                    <a:pt x="2519" y="92"/>
                  </a:lnTo>
                  <a:cubicBezTo>
                    <a:pt x="2526" y="118"/>
                    <a:pt x="2519" y="145"/>
                    <a:pt x="2519" y="171"/>
                  </a:cubicBezTo>
                  <a:cubicBezTo>
                    <a:pt x="2519" y="237"/>
                    <a:pt x="2506" y="277"/>
                    <a:pt x="2506" y="343"/>
                  </a:cubicBezTo>
                  <a:cubicBezTo>
                    <a:pt x="2506" y="356"/>
                    <a:pt x="2526" y="362"/>
                    <a:pt x="2533" y="376"/>
                  </a:cubicBezTo>
                  <a:cubicBezTo>
                    <a:pt x="2559" y="429"/>
                    <a:pt x="2592" y="455"/>
                    <a:pt x="2638" y="488"/>
                  </a:cubicBezTo>
                  <a:cubicBezTo>
                    <a:pt x="2658" y="508"/>
                    <a:pt x="2678" y="521"/>
                    <a:pt x="2678" y="547"/>
                  </a:cubicBezTo>
                  <a:cubicBezTo>
                    <a:pt x="2678" y="580"/>
                    <a:pt x="2664" y="600"/>
                    <a:pt x="2658" y="633"/>
                  </a:cubicBezTo>
                  <a:cubicBezTo>
                    <a:pt x="2658" y="672"/>
                    <a:pt x="2671" y="699"/>
                    <a:pt x="2645" y="725"/>
                  </a:cubicBezTo>
                  <a:cubicBezTo>
                    <a:pt x="2618" y="752"/>
                    <a:pt x="2585" y="758"/>
                    <a:pt x="2572" y="791"/>
                  </a:cubicBezTo>
                  <a:cubicBezTo>
                    <a:pt x="2546" y="870"/>
                    <a:pt x="2546" y="916"/>
                    <a:pt x="2533" y="996"/>
                  </a:cubicBezTo>
                  <a:cubicBezTo>
                    <a:pt x="2526" y="1048"/>
                    <a:pt x="2506" y="1075"/>
                    <a:pt x="2506" y="1121"/>
                  </a:cubicBezTo>
                  <a:cubicBezTo>
                    <a:pt x="2506" y="1147"/>
                    <a:pt x="2533" y="1161"/>
                    <a:pt x="2533" y="1194"/>
                  </a:cubicBezTo>
                  <a:cubicBezTo>
                    <a:pt x="2533" y="1227"/>
                    <a:pt x="2533" y="1246"/>
                    <a:pt x="2533" y="1279"/>
                  </a:cubicBezTo>
                  <a:cubicBezTo>
                    <a:pt x="2533" y="1405"/>
                    <a:pt x="2447" y="1471"/>
                    <a:pt x="2447" y="1602"/>
                  </a:cubicBezTo>
                  <a:cubicBezTo>
                    <a:pt x="2447" y="1682"/>
                    <a:pt x="2533" y="1708"/>
                    <a:pt x="2533" y="1787"/>
                  </a:cubicBezTo>
                  <a:cubicBezTo>
                    <a:pt x="2533" y="1820"/>
                    <a:pt x="2526" y="1840"/>
                    <a:pt x="2526" y="1866"/>
                  </a:cubicBezTo>
                  <a:cubicBezTo>
                    <a:pt x="2526" y="1906"/>
                    <a:pt x="2526" y="1926"/>
                    <a:pt x="2526" y="1965"/>
                  </a:cubicBezTo>
                  <a:cubicBezTo>
                    <a:pt x="2526" y="1998"/>
                    <a:pt x="2519" y="2044"/>
                    <a:pt x="2559" y="2058"/>
                  </a:cubicBezTo>
                  <a:cubicBezTo>
                    <a:pt x="2605" y="2077"/>
                    <a:pt x="2638" y="2077"/>
                    <a:pt x="2691" y="2091"/>
                  </a:cubicBezTo>
                  <a:cubicBezTo>
                    <a:pt x="2730" y="2104"/>
                    <a:pt x="2770" y="2117"/>
                    <a:pt x="2770" y="2163"/>
                  </a:cubicBezTo>
                  <a:cubicBezTo>
                    <a:pt x="2770" y="2216"/>
                    <a:pt x="2770" y="2249"/>
                    <a:pt x="2770" y="2302"/>
                  </a:cubicBezTo>
                  <a:cubicBezTo>
                    <a:pt x="2770" y="2348"/>
                    <a:pt x="2783" y="2374"/>
                    <a:pt x="2796" y="2427"/>
                  </a:cubicBezTo>
                  <a:lnTo>
                    <a:pt x="2796" y="2427"/>
                  </a:lnTo>
                  <a:cubicBezTo>
                    <a:pt x="2744" y="2440"/>
                    <a:pt x="2711" y="2440"/>
                    <a:pt x="2658" y="2440"/>
                  </a:cubicBezTo>
                  <a:cubicBezTo>
                    <a:pt x="2658" y="2466"/>
                    <a:pt x="2658" y="2486"/>
                    <a:pt x="2658" y="2519"/>
                  </a:cubicBezTo>
                  <a:cubicBezTo>
                    <a:pt x="2658" y="2565"/>
                    <a:pt x="2671" y="2592"/>
                    <a:pt x="2684" y="2638"/>
                  </a:cubicBezTo>
                  <a:cubicBezTo>
                    <a:pt x="2691" y="2645"/>
                    <a:pt x="2704" y="2651"/>
                    <a:pt x="2704" y="2664"/>
                  </a:cubicBezTo>
                  <a:cubicBezTo>
                    <a:pt x="2704" y="2691"/>
                    <a:pt x="2704" y="2704"/>
                    <a:pt x="2704" y="2730"/>
                  </a:cubicBezTo>
                  <a:cubicBezTo>
                    <a:pt x="2704" y="2757"/>
                    <a:pt x="2684" y="2763"/>
                    <a:pt x="2671" y="2783"/>
                  </a:cubicBezTo>
                  <a:cubicBezTo>
                    <a:pt x="2651" y="2809"/>
                    <a:pt x="2638" y="2823"/>
                    <a:pt x="2618" y="2849"/>
                  </a:cubicBezTo>
                  <a:cubicBezTo>
                    <a:pt x="2572" y="2895"/>
                    <a:pt x="2552" y="2948"/>
                    <a:pt x="2493" y="2974"/>
                  </a:cubicBezTo>
                  <a:cubicBezTo>
                    <a:pt x="2434" y="3007"/>
                    <a:pt x="2387" y="3007"/>
                    <a:pt x="2354" y="3060"/>
                  </a:cubicBezTo>
                  <a:lnTo>
                    <a:pt x="2354" y="3060"/>
                  </a:lnTo>
                  <a:cubicBezTo>
                    <a:pt x="2308" y="3080"/>
                    <a:pt x="2275" y="3087"/>
                    <a:pt x="2242" y="3120"/>
                  </a:cubicBezTo>
                  <a:cubicBezTo>
                    <a:pt x="2216" y="3146"/>
                    <a:pt x="2216" y="3185"/>
                    <a:pt x="2183" y="3205"/>
                  </a:cubicBezTo>
                  <a:cubicBezTo>
                    <a:pt x="2150" y="3232"/>
                    <a:pt x="2124" y="3225"/>
                    <a:pt x="2084" y="3225"/>
                  </a:cubicBezTo>
                  <a:cubicBezTo>
                    <a:pt x="2038" y="3225"/>
                    <a:pt x="2011" y="3225"/>
                    <a:pt x="1965" y="3225"/>
                  </a:cubicBezTo>
                  <a:cubicBezTo>
                    <a:pt x="1932" y="3271"/>
                    <a:pt x="1913" y="3324"/>
                    <a:pt x="1853" y="3324"/>
                  </a:cubicBezTo>
                  <a:cubicBezTo>
                    <a:pt x="1787" y="3324"/>
                    <a:pt x="1754" y="3324"/>
                    <a:pt x="1688" y="3324"/>
                  </a:cubicBezTo>
                  <a:cubicBezTo>
                    <a:pt x="1642" y="3324"/>
                    <a:pt x="1629" y="3363"/>
                    <a:pt x="1583" y="3363"/>
                  </a:cubicBezTo>
                  <a:cubicBezTo>
                    <a:pt x="1517" y="3363"/>
                    <a:pt x="1477" y="3350"/>
                    <a:pt x="1411" y="3324"/>
                  </a:cubicBezTo>
                  <a:cubicBezTo>
                    <a:pt x="1372" y="3304"/>
                    <a:pt x="1345" y="3304"/>
                    <a:pt x="1312" y="3278"/>
                  </a:cubicBezTo>
                  <a:cubicBezTo>
                    <a:pt x="1286" y="3258"/>
                    <a:pt x="1273" y="3218"/>
                    <a:pt x="1240" y="3218"/>
                  </a:cubicBezTo>
                  <a:cubicBezTo>
                    <a:pt x="1174" y="3218"/>
                    <a:pt x="1141" y="3238"/>
                    <a:pt x="1081" y="3258"/>
                  </a:cubicBezTo>
                  <a:cubicBezTo>
                    <a:pt x="1062" y="3258"/>
                    <a:pt x="1042" y="3251"/>
                    <a:pt x="1022" y="3265"/>
                  </a:cubicBezTo>
                  <a:cubicBezTo>
                    <a:pt x="1002" y="3284"/>
                    <a:pt x="1009" y="3311"/>
                    <a:pt x="1009" y="3337"/>
                  </a:cubicBezTo>
                  <a:cubicBezTo>
                    <a:pt x="1009" y="3416"/>
                    <a:pt x="1088" y="3443"/>
                    <a:pt x="1088" y="3522"/>
                  </a:cubicBezTo>
                  <a:cubicBezTo>
                    <a:pt x="1088" y="3627"/>
                    <a:pt x="1029" y="3687"/>
                    <a:pt x="943" y="3753"/>
                  </a:cubicBezTo>
                  <a:cubicBezTo>
                    <a:pt x="910" y="3773"/>
                    <a:pt x="897" y="3799"/>
                    <a:pt x="864" y="3812"/>
                  </a:cubicBezTo>
                  <a:cubicBezTo>
                    <a:pt x="798" y="3845"/>
                    <a:pt x="765" y="3852"/>
                    <a:pt x="699" y="3878"/>
                  </a:cubicBezTo>
                  <a:cubicBezTo>
                    <a:pt x="659" y="3891"/>
                    <a:pt x="639" y="3911"/>
                    <a:pt x="600" y="3911"/>
                  </a:cubicBezTo>
                  <a:cubicBezTo>
                    <a:pt x="481" y="3911"/>
                    <a:pt x="461" y="3779"/>
                    <a:pt x="349" y="3739"/>
                  </a:cubicBezTo>
                  <a:cubicBezTo>
                    <a:pt x="283" y="3720"/>
                    <a:pt x="237" y="3720"/>
                    <a:pt x="171" y="3680"/>
                  </a:cubicBezTo>
                  <a:cubicBezTo>
                    <a:pt x="132" y="3654"/>
                    <a:pt x="112" y="3621"/>
                    <a:pt x="72" y="3594"/>
                  </a:cubicBezTo>
                  <a:lnTo>
                    <a:pt x="72" y="3594"/>
                  </a:lnTo>
                  <a:cubicBezTo>
                    <a:pt x="6" y="3390"/>
                    <a:pt x="6" y="3390"/>
                    <a:pt x="6" y="3390"/>
                  </a:cubicBezTo>
                  <a:cubicBezTo>
                    <a:pt x="26" y="3317"/>
                    <a:pt x="52" y="3278"/>
                    <a:pt x="52" y="3205"/>
                  </a:cubicBezTo>
                  <a:cubicBezTo>
                    <a:pt x="52" y="3152"/>
                    <a:pt x="6" y="3126"/>
                    <a:pt x="6" y="3073"/>
                  </a:cubicBezTo>
                  <a:cubicBezTo>
                    <a:pt x="6" y="3060"/>
                    <a:pt x="13" y="3053"/>
                    <a:pt x="13" y="3040"/>
                  </a:cubicBezTo>
                  <a:cubicBezTo>
                    <a:pt x="13" y="2994"/>
                    <a:pt x="0" y="2961"/>
                    <a:pt x="0" y="2915"/>
                  </a:cubicBezTo>
                  <a:cubicBezTo>
                    <a:pt x="0" y="2902"/>
                    <a:pt x="13" y="2902"/>
                    <a:pt x="20" y="2895"/>
                  </a:cubicBezTo>
                  <a:cubicBezTo>
                    <a:pt x="39" y="2889"/>
                    <a:pt x="46" y="2876"/>
                    <a:pt x="72" y="2876"/>
                  </a:cubicBezTo>
                  <a:cubicBezTo>
                    <a:pt x="85" y="2876"/>
                    <a:pt x="92" y="2876"/>
                    <a:pt x="105" y="2876"/>
                  </a:cubicBezTo>
                  <a:cubicBezTo>
                    <a:pt x="184" y="2546"/>
                    <a:pt x="184" y="2546"/>
                    <a:pt x="184" y="2546"/>
                  </a:cubicBezTo>
                  <a:cubicBezTo>
                    <a:pt x="191" y="2526"/>
                    <a:pt x="204" y="2519"/>
                    <a:pt x="204" y="2506"/>
                  </a:cubicBezTo>
                  <a:cubicBezTo>
                    <a:pt x="198" y="2453"/>
                    <a:pt x="204" y="2420"/>
                    <a:pt x="204" y="2374"/>
                  </a:cubicBezTo>
                  <a:cubicBezTo>
                    <a:pt x="204" y="2341"/>
                    <a:pt x="237" y="2328"/>
                    <a:pt x="257" y="2308"/>
                  </a:cubicBezTo>
                  <a:cubicBezTo>
                    <a:pt x="290" y="2275"/>
                    <a:pt x="330" y="2269"/>
                    <a:pt x="376" y="2269"/>
                  </a:cubicBezTo>
                  <a:cubicBezTo>
                    <a:pt x="409" y="2269"/>
                    <a:pt x="428" y="2282"/>
                    <a:pt x="461" y="2282"/>
                  </a:cubicBezTo>
                  <a:cubicBezTo>
                    <a:pt x="527" y="2282"/>
                    <a:pt x="560" y="2236"/>
                    <a:pt x="626" y="2236"/>
                  </a:cubicBezTo>
                  <a:cubicBezTo>
                    <a:pt x="633" y="2236"/>
                    <a:pt x="639" y="2236"/>
                    <a:pt x="653" y="2236"/>
                  </a:cubicBezTo>
                  <a:cubicBezTo>
                    <a:pt x="699" y="2203"/>
                    <a:pt x="712" y="2183"/>
                    <a:pt x="758" y="2150"/>
                  </a:cubicBezTo>
                  <a:cubicBezTo>
                    <a:pt x="778" y="2137"/>
                    <a:pt x="785" y="2124"/>
                    <a:pt x="811" y="2117"/>
                  </a:cubicBezTo>
                  <a:cubicBezTo>
                    <a:pt x="844" y="2104"/>
                    <a:pt x="877" y="2117"/>
                    <a:pt x="897" y="2091"/>
                  </a:cubicBezTo>
                  <a:cubicBezTo>
                    <a:pt x="917" y="2064"/>
                    <a:pt x="903" y="2044"/>
                    <a:pt x="923" y="2018"/>
                  </a:cubicBezTo>
                  <a:cubicBezTo>
                    <a:pt x="956" y="1979"/>
                    <a:pt x="989" y="1972"/>
                    <a:pt x="1042" y="1959"/>
                  </a:cubicBezTo>
                  <a:cubicBezTo>
                    <a:pt x="1075" y="1952"/>
                    <a:pt x="1088" y="1919"/>
                    <a:pt x="1114" y="1919"/>
                  </a:cubicBezTo>
                  <a:cubicBezTo>
                    <a:pt x="1174" y="1919"/>
                    <a:pt x="1207" y="1939"/>
                    <a:pt x="1266" y="1959"/>
                  </a:cubicBezTo>
                  <a:cubicBezTo>
                    <a:pt x="1312" y="1972"/>
                    <a:pt x="1345" y="1972"/>
                    <a:pt x="1391" y="1998"/>
                  </a:cubicBezTo>
                  <a:cubicBezTo>
                    <a:pt x="1424" y="2011"/>
                    <a:pt x="1438" y="2038"/>
                    <a:pt x="1477" y="2038"/>
                  </a:cubicBezTo>
                  <a:cubicBezTo>
                    <a:pt x="1550" y="2038"/>
                    <a:pt x="1576" y="1959"/>
                    <a:pt x="1589" y="1886"/>
                  </a:cubicBezTo>
                  <a:cubicBezTo>
                    <a:pt x="1589" y="1853"/>
                    <a:pt x="1603" y="1840"/>
                    <a:pt x="1603" y="1813"/>
                  </a:cubicBezTo>
                  <a:cubicBezTo>
                    <a:pt x="1603" y="1787"/>
                    <a:pt x="1603" y="1767"/>
                    <a:pt x="1603" y="1741"/>
                  </a:cubicBezTo>
                  <a:cubicBezTo>
                    <a:pt x="1603" y="1682"/>
                    <a:pt x="1536" y="1668"/>
                    <a:pt x="1510" y="1616"/>
                  </a:cubicBezTo>
                  <a:cubicBezTo>
                    <a:pt x="1497" y="1602"/>
                    <a:pt x="1504" y="1583"/>
                    <a:pt x="1504" y="1563"/>
                  </a:cubicBezTo>
                  <a:cubicBezTo>
                    <a:pt x="1504" y="1543"/>
                    <a:pt x="1504" y="1537"/>
                    <a:pt x="1504" y="1517"/>
                  </a:cubicBezTo>
                  <a:cubicBezTo>
                    <a:pt x="1504" y="1490"/>
                    <a:pt x="1510" y="1477"/>
                    <a:pt x="1510" y="1451"/>
                  </a:cubicBezTo>
                  <a:cubicBezTo>
                    <a:pt x="1510" y="1405"/>
                    <a:pt x="1550" y="1385"/>
                    <a:pt x="1583" y="1365"/>
                  </a:cubicBezTo>
                  <a:cubicBezTo>
                    <a:pt x="1603" y="1345"/>
                    <a:pt x="1609" y="1326"/>
                    <a:pt x="1616" y="1306"/>
                  </a:cubicBezTo>
                  <a:cubicBezTo>
                    <a:pt x="1622" y="1286"/>
                    <a:pt x="1635" y="1279"/>
                    <a:pt x="1642" y="1259"/>
                  </a:cubicBezTo>
                  <a:cubicBezTo>
                    <a:pt x="1668" y="1180"/>
                    <a:pt x="1695" y="1134"/>
                    <a:pt x="1695" y="1042"/>
                  </a:cubicBezTo>
                  <a:cubicBezTo>
                    <a:pt x="1695" y="989"/>
                    <a:pt x="1682" y="956"/>
                    <a:pt x="1655" y="916"/>
                  </a:cubicBezTo>
                  <a:cubicBezTo>
                    <a:pt x="1649" y="903"/>
                    <a:pt x="1629" y="903"/>
                    <a:pt x="1629" y="884"/>
                  </a:cubicBezTo>
                  <a:cubicBezTo>
                    <a:pt x="1629" y="844"/>
                    <a:pt x="1662" y="818"/>
                    <a:pt x="1662" y="771"/>
                  </a:cubicBezTo>
                  <a:cubicBezTo>
                    <a:pt x="1662" y="739"/>
                    <a:pt x="1655" y="719"/>
                    <a:pt x="1629" y="692"/>
                  </a:cubicBezTo>
                  <a:cubicBezTo>
                    <a:pt x="1629" y="679"/>
                    <a:pt x="1609" y="679"/>
                    <a:pt x="1609" y="672"/>
                  </a:cubicBezTo>
                  <a:cubicBezTo>
                    <a:pt x="1609" y="626"/>
                    <a:pt x="1655" y="613"/>
                    <a:pt x="1688" y="587"/>
                  </a:cubicBezTo>
                  <a:cubicBezTo>
                    <a:pt x="1721" y="554"/>
                    <a:pt x="1741" y="534"/>
                    <a:pt x="1754" y="488"/>
                  </a:cubicBezTo>
                  <a:cubicBezTo>
                    <a:pt x="1767" y="442"/>
                    <a:pt x="1774" y="415"/>
                    <a:pt x="1787" y="369"/>
                  </a:cubicBezTo>
                  <a:cubicBezTo>
                    <a:pt x="1800" y="336"/>
                    <a:pt x="1814" y="297"/>
                    <a:pt x="1847" y="297"/>
                  </a:cubicBezTo>
                  <a:cubicBezTo>
                    <a:pt x="1873" y="297"/>
                    <a:pt x="1879" y="316"/>
                    <a:pt x="1899" y="316"/>
                  </a:cubicBezTo>
                  <a:cubicBezTo>
                    <a:pt x="1952" y="316"/>
                    <a:pt x="1965" y="264"/>
                    <a:pt x="1992" y="231"/>
                  </a:cubicBezTo>
                  <a:cubicBezTo>
                    <a:pt x="2018" y="191"/>
                    <a:pt x="2058" y="185"/>
                    <a:pt x="2104" y="178"/>
                  </a:cubicBezTo>
                  <a:cubicBezTo>
                    <a:pt x="2137" y="178"/>
                    <a:pt x="2163" y="178"/>
                    <a:pt x="2190" y="158"/>
                  </a:cubicBezTo>
                  <a:cubicBezTo>
                    <a:pt x="2236" y="118"/>
                    <a:pt x="2229" y="59"/>
                    <a:pt x="225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3" name="Freeform 27"/>
            <p:cNvSpPr>
              <a:spLocks noChangeArrowheads="1"/>
            </p:cNvSpPr>
            <p:nvPr/>
          </p:nvSpPr>
          <p:spPr bwMode="auto">
            <a:xfrm>
              <a:off x="5553507" y="5675307"/>
              <a:ext cx="2108063" cy="1935162"/>
            </a:xfrm>
            <a:custGeom>
              <a:avLst/>
              <a:gdLst>
                <a:gd name="T0" fmla="*/ 5777 w 5857"/>
                <a:gd name="T1" fmla="*/ 1385 h 5375"/>
                <a:gd name="T2" fmla="*/ 5829 w 5857"/>
                <a:gd name="T3" fmla="*/ 1675 h 5375"/>
                <a:gd name="T4" fmla="*/ 5777 w 5857"/>
                <a:gd name="T5" fmla="*/ 1972 h 5375"/>
                <a:gd name="T6" fmla="*/ 5803 w 5857"/>
                <a:gd name="T7" fmla="*/ 2216 h 5375"/>
                <a:gd name="T8" fmla="*/ 5750 w 5857"/>
                <a:gd name="T9" fmla="*/ 2440 h 5375"/>
                <a:gd name="T10" fmla="*/ 5678 w 5857"/>
                <a:gd name="T11" fmla="*/ 2665 h 5375"/>
                <a:gd name="T12" fmla="*/ 5473 w 5857"/>
                <a:gd name="T13" fmla="*/ 3073 h 5375"/>
                <a:gd name="T14" fmla="*/ 5387 w 5857"/>
                <a:gd name="T15" fmla="*/ 3324 h 5375"/>
                <a:gd name="T16" fmla="*/ 5328 w 5857"/>
                <a:gd name="T17" fmla="*/ 3555 h 5375"/>
                <a:gd name="T18" fmla="*/ 5262 w 5857"/>
                <a:gd name="T19" fmla="*/ 3824 h 5375"/>
                <a:gd name="T20" fmla="*/ 5091 w 5857"/>
                <a:gd name="T21" fmla="*/ 4055 h 5375"/>
                <a:gd name="T22" fmla="*/ 4946 w 5857"/>
                <a:gd name="T23" fmla="*/ 4101 h 5375"/>
                <a:gd name="T24" fmla="*/ 4873 w 5857"/>
                <a:gd name="T25" fmla="*/ 4293 h 5375"/>
                <a:gd name="T26" fmla="*/ 4662 w 5857"/>
                <a:gd name="T27" fmla="*/ 4458 h 5375"/>
                <a:gd name="T28" fmla="*/ 4530 w 5857"/>
                <a:gd name="T29" fmla="*/ 4517 h 5375"/>
                <a:gd name="T30" fmla="*/ 4405 w 5857"/>
                <a:gd name="T31" fmla="*/ 4596 h 5375"/>
                <a:gd name="T32" fmla="*/ 4365 w 5857"/>
                <a:gd name="T33" fmla="*/ 4781 h 5375"/>
                <a:gd name="T34" fmla="*/ 4121 w 5857"/>
                <a:gd name="T35" fmla="*/ 5012 h 5375"/>
                <a:gd name="T36" fmla="*/ 4088 w 5857"/>
                <a:gd name="T37" fmla="*/ 5183 h 5375"/>
                <a:gd name="T38" fmla="*/ 4128 w 5857"/>
                <a:gd name="T39" fmla="*/ 5328 h 5375"/>
                <a:gd name="T40" fmla="*/ 3982 w 5857"/>
                <a:gd name="T41" fmla="*/ 5262 h 5375"/>
                <a:gd name="T42" fmla="*/ 3877 w 5857"/>
                <a:gd name="T43" fmla="*/ 5150 h 5375"/>
                <a:gd name="T44" fmla="*/ 3515 w 5857"/>
                <a:gd name="T45" fmla="*/ 5111 h 5375"/>
                <a:gd name="T46" fmla="*/ 3284 w 5857"/>
                <a:gd name="T47" fmla="*/ 5117 h 5375"/>
                <a:gd name="T48" fmla="*/ 3040 w 5857"/>
                <a:gd name="T49" fmla="*/ 5256 h 5375"/>
                <a:gd name="T50" fmla="*/ 2790 w 5857"/>
                <a:gd name="T51" fmla="*/ 5183 h 5375"/>
                <a:gd name="T52" fmla="*/ 2750 w 5857"/>
                <a:gd name="T53" fmla="*/ 5124 h 5375"/>
                <a:gd name="T54" fmla="*/ 2486 w 5857"/>
                <a:gd name="T55" fmla="*/ 5209 h 5375"/>
                <a:gd name="T56" fmla="*/ 2308 w 5857"/>
                <a:gd name="T57" fmla="*/ 5308 h 5375"/>
                <a:gd name="T58" fmla="*/ 2051 w 5857"/>
                <a:gd name="T59" fmla="*/ 5328 h 5375"/>
                <a:gd name="T60" fmla="*/ 1932 w 5857"/>
                <a:gd name="T61" fmla="*/ 5176 h 5375"/>
                <a:gd name="T62" fmla="*/ 1879 w 5857"/>
                <a:gd name="T63" fmla="*/ 5190 h 5375"/>
                <a:gd name="T64" fmla="*/ 1827 w 5857"/>
                <a:gd name="T65" fmla="*/ 5091 h 5375"/>
                <a:gd name="T66" fmla="*/ 1616 w 5857"/>
                <a:gd name="T67" fmla="*/ 4919 h 5375"/>
                <a:gd name="T68" fmla="*/ 1589 w 5857"/>
                <a:gd name="T69" fmla="*/ 4787 h 5375"/>
                <a:gd name="T70" fmla="*/ 1655 w 5857"/>
                <a:gd name="T71" fmla="*/ 4458 h 5375"/>
                <a:gd name="T72" fmla="*/ 1404 w 5857"/>
                <a:gd name="T73" fmla="*/ 4477 h 5375"/>
                <a:gd name="T74" fmla="*/ 521 w 5857"/>
                <a:gd name="T75" fmla="*/ 3884 h 5375"/>
                <a:gd name="T76" fmla="*/ 699 w 5857"/>
                <a:gd name="T77" fmla="*/ 3877 h 5375"/>
                <a:gd name="T78" fmla="*/ 732 w 5857"/>
                <a:gd name="T79" fmla="*/ 3528 h 5375"/>
                <a:gd name="T80" fmla="*/ 633 w 5857"/>
                <a:gd name="T81" fmla="*/ 3245 h 5375"/>
                <a:gd name="T82" fmla="*/ 455 w 5857"/>
                <a:gd name="T83" fmla="*/ 3080 h 5375"/>
                <a:gd name="T84" fmla="*/ 541 w 5857"/>
                <a:gd name="T85" fmla="*/ 2968 h 5375"/>
                <a:gd name="T86" fmla="*/ 837 w 5857"/>
                <a:gd name="T87" fmla="*/ 2533 h 5375"/>
                <a:gd name="T88" fmla="*/ 930 w 5857"/>
                <a:gd name="T89" fmla="*/ 2328 h 5375"/>
                <a:gd name="T90" fmla="*/ 857 w 5857"/>
                <a:gd name="T91" fmla="*/ 2137 h 5375"/>
                <a:gd name="T92" fmla="*/ 778 w 5857"/>
                <a:gd name="T93" fmla="*/ 1833 h 5375"/>
                <a:gd name="T94" fmla="*/ 560 w 5857"/>
                <a:gd name="T95" fmla="*/ 1781 h 5375"/>
                <a:gd name="T96" fmla="*/ 277 w 5857"/>
                <a:gd name="T97" fmla="*/ 1524 h 5375"/>
                <a:gd name="T98" fmla="*/ 171 w 5857"/>
                <a:gd name="T99" fmla="*/ 844 h 5375"/>
                <a:gd name="T100" fmla="*/ 1919 w 5857"/>
                <a:gd name="T101" fmla="*/ 659 h 5375"/>
                <a:gd name="T102" fmla="*/ 1985 w 5857"/>
                <a:gd name="T103" fmla="*/ 429 h 5375"/>
                <a:gd name="T104" fmla="*/ 2018 w 5857"/>
                <a:gd name="T105" fmla="*/ 283 h 5375"/>
                <a:gd name="T106" fmla="*/ 2236 w 5857"/>
                <a:gd name="T107" fmla="*/ 125 h 5375"/>
                <a:gd name="T108" fmla="*/ 2255 w 5857"/>
                <a:gd name="T109" fmla="*/ 409 h 5375"/>
                <a:gd name="T110" fmla="*/ 2335 w 5857"/>
                <a:gd name="T111" fmla="*/ 607 h 5375"/>
                <a:gd name="T112" fmla="*/ 2605 w 5857"/>
                <a:gd name="T113" fmla="*/ 897 h 5375"/>
                <a:gd name="T114" fmla="*/ 2724 w 5857"/>
                <a:gd name="T115" fmla="*/ 1029 h 5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57" h="5375">
                  <a:moveTo>
                    <a:pt x="5777" y="1385"/>
                  </a:moveTo>
                  <a:lnTo>
                    <a:pt x="5777" y="1385"/>
                  </a:lnTo>
                  <a:cubicBezTo>
                    <a:pt x="5816" y="1444"/>
                    <a:pt x="5856" y="1490"/>
                    <a:pt x="5856" y="1556"/>
                  </a:cubicBezTo>
                  <a:cubicBezTo>
                    <a:pt x="5856" y="1603"/>
                    <a:pt x="5836" y="1629"/>
                    <a:pt x="5829" y="1675"/>
                  </a:cubicBezTo>
                  <a:cubicBezTo>
                    <a:pt x="5816" y="1748"/>
                    <a:pt x="5829" y="1794"/>
                    <a:pt x="5803" y="1860"/>
                  </a:cubicBezTo>
                  <a:cubicBezTo>
                    <a:pt x="5790" y="1906"/>
                    <a:pt x="5777" y="1932"/>
                    <a:pt x="5777" y="1972"/>
                  </a:cubicBezTo>
                  <a:cubicBezTo>
                    <a:pt x="5777" y="2038"/>
                    <a:pt x="5803" y="2071"/>
                    <a:pt x="5803" y="2130"/>
                  </a:cubicBezTo>
                  <a:cubicBezTo>
                    <a:pt x="5803" y="2163"/>
                    <a:pt x="5803" y="2183"/>
                    <a:pt x="5803" y="2216"/>
                  </a:cubicBezTo>
                  <a:cubicBezTo>
                    <a:pt x="5803" y="2262"/>
                    <a:pt x="5790" y="2289"/>
                    <a:pt x="5777" y="2328"/>
                  </a:cubicBezTo>
                  <a:cubicBezTo>
                    <a:pt x="5757" y="2374"/>
                    <a:pt x="5764" y="2401"/>
                    <a:pt x="5750" y="2440"/>
                  </a:cubicBezTo>
                  <a:cubicBezTo>
                    <a:pt x="5717" y="2533"/>
                    <a:pt x="5697" y="2572"/>
                    <a:pt x="5678" y="2665"/>
                  </a:cubicBezTo>
                  <a:lnTo>
                    <a:pt x="5678" y="2665"/>
                  </a:lnTo>
                  <a:cubicBezTo>
                    <a:pt x="5598" y="2737"/>
                    <a:pt x="5592" y="2803"/>
                    <a:pt x="5559" y="2909"/>
                  </a:cubicBezTo>
                  <a:cubicBezTo>
                    <a:pt x="5539" y="2975"/>
                    <a:pt x="5500" y="3008"/>
                    <a:pt x="5473" y="3073"/>
                  </a:cubicBezTo>
                  <a:cubicBezTo>
                    <a:pt x="5460" y="3120"/>
                    <a:pt x="5460" y="3153"/>
                    <a:pt x="5434" y="3199"/>
                  </a:cubicBezTo>
                  <a:cubicBezTo>
                    <a:pt x="5407" y="3245"/>
                    <a:pt x="5407" y="3278"/>
                    <a:pt x="5387" y="3324"/>
                  </a:cubicBezTo>
                  <a:cubicBezTo>
                    <a:pt x="5374" y="3364"/>
                    <a:pt x="5341" y="3383"/>
                    <a:pt x="5335" y="3430"/>
                  </a:cubicBezTo>
                  <a:cubicBezTo>
                    <a:pt x="5328" y="3476"/>
                    <a:pt x="5335" y="3509"/>
                    <a:pt x="5328" y="3555"/>
                  </a:cubicBezTo>
                  <a:cubicBezTo>
                    <a:pt x="5308" y="3626"/>
                    <a:pt x="5262" y="3660"/>
                    <a:pt x="5262" y="3732"/>
                  </a:cubicBezTo>
                  <a:cubicBezTo>
                    <a:pt x="5262" y="3772"/>
                    <a:pt x="5262" y="3791"/>
                    <a:pt x="5262" y="3824"/>
                  </a:cubicBezTo>
                  <a:cubicBezTo>
                    <a:pt x="5262" y="3890"/>
                    <a:pt x="5196" y="3897"/>
                    <a:pt x="5176" y="3956"/>
                  </a:cubicBezTo>
                  <a:cubicBezTo>
                    <a:pt x="5157" y="4003"/>
                    <a:pt x="5143" y="4055"/>
                    <a:pt x="5091" y="4055"/>
                  </a:cubicBezTo>
                  <a:cubicBezTo>
                    <a:pt x="5058" y="4055"/>
                    <a:pt x="5044" y="4042"/>
                    <a:pt x="5018" y="4042"/>
                  </a:cubicBezTo>
                  <a:cubicBezTo>
                    <a:pt x="4979" y="4042"/>
                    <a:pt x="4965" y="4075"/>
                    <a:pt x="4946" y="4101"/>
                  </a:cubicBezTo>
                  <a:cubicBezTo>
                    <a:pt x="4899" y="4147"/>
                    <a:pt x="4860" y="4180"/>
                    <a:pt x="4860" y="4246"/>
                  </a:cubicBezTo>
                  <a:cubicBezTo>
                    <a:pt x="4860" y="4266"/>
                    <a:pt x="4873" y="4273"/>
                    <a:pt x="4873" y="4293"/>
                  </a:cubicBezTo>
                  <a:cubicBezTo>
                    <a:pt x="4873" y="4359"/>
                    <a:pt x="4853" y="4411"/>
                    <a:pt x="4800" y="4451"/>
                  </a:cubicBezTo>
                  <a:cubicBezTo>
                    <a:pt x="4761" y="4477"/>
                    <a:pt x="4715" y="4458"/>
                    <a:pt x="4662" y="4458"/>
                  </a:cubicBezTo>
                  <a:cubicBezTo>
                    <a:pt x="4629" y="4458"/>
                    <a:pt x="4609" y="4458"/>
                    <a:pt x="4576" y="4464"/>
                  </a:cubicBezTo>
                  <a:cubicBezTo>
                    <a:pt x="4550" y="4471"/>
                    <a:pt x="4550" y="4504"/>
                    <a:pt x="4530" y="4517"/>
                  </a:cubicBezTo>
                  <a:cubicBezTo>
                    <a:pt x="4510" y="4530"/>
                    <a:pt x="4497" y="4543"/>
                    <a:pt x="4477" y="4550"/>
                  </a:cubicBezTo>
                  <a:cubicBezTo>
                    <a:pt x="4444" y="4557"/>
                    <a:pt x="4405" y="4563"/>
                    <a:pt x="4405" y="4596"/>
                  </a:cubicBezTo>
                  <a:cubicBezTo>
                    <a:pt x="4405" y="4622"/>
                    <a:pt x="4405" y="4642"/>
                    <a:pt x="4405" y="4669"/>
                  </a:cubicBezTo>
                  <a:cubicBezTo>
                    <a:pt x="4405" y="4715"/>
                    <a:pt x="4385" y="4734"/>
                    <a:pt x="4365" y="4781"/>
                  </a:cubicBezTo>
                  <a:cubicBezTo>
                    <a:pt x="4352" y="4820"/>
                    <a:pt x="4345" y="4847"/>
                    <a:pt x="4312" y="4873"/>
                  </a:cubicBezTo>
                  <a:cubicBezTo>
                    <a:pt x="4240" y="4919"/>
                    <a:pt x="4174" y="4939"/>
                    <a:pt x="4121" y="5012"/>
                  </a:cubicBezTo>
                  <a:cubicBezTo>
                    <a:pt x="4095" y="5051"/>
                    <a:pt x="4062" y="5071"/>
                    <a:pt x="4062" y="5124"/>
                  </a:cubicBezTo>
                  <a:cubicBezTo>
                    <a:pt x="4062" y="5143"/>
                    <a:pt x="4075" y="5163"/>
                    <a:pt x="4088" y="5183"/>
                  </a:cubicBezTo>
                  <a:cubicBezTo>
                    <a:pt x="4108" y="5229"/>
                    <a:pt x="4121" y="5269"/>
                    <a:pt x="4128" y="5328"/>
                  </a:cubicBezTo>
                  <a:lnTo>
                    <a:pt x="4128" y="5328"/>
                  </a:lnTo>
                  <a:cubicBezTo>
                    <a:pt x="4088" y="5328"/>
                    <a:pt x="4075" y="5302"/>
                    <a:pt x="4035" y="5288"/>
                  </a:cubicBezTo>
                  <a:cubicBezTo>
                    <a:pt x="4015" y="5275"/>
                    <a:pt x="3996" y="5282"/>
                    <a:pt x="3982" y="5262"/>
                  </a:cubicBezTo>
                  <a:cubicBezTo>
                    <a:pt x="3956" y="5236"/>
                    <a:pt x="3969" y="5203"/>
                    <a:pt x="3956" y="5176"/>
                  </a:cubicBezTo>
                  <a:cubicBezTo>
                    <a:pt x="3943" y="5143"/>
                    <a:pt x="3910" y="5150"/>
                    <a:pt x="3877" y="5150"/>
                  </a:cubicBezTo>
                  <a:cubicBezTo>
                    <a:pt x="3778" y="5150"/>
                    <a:pt x="3725" y="5183"/>
                    <a:pt x="3621" y="5183"/>
                  </a:cubicBezTo>
                  <a:cubicBezTo>
                    <a:pt x="3575" y="5183"/>
                    <a:pt x="3528" y="5157"/>
                    <a:pt x="3515" y="5111"/>
                  </a:cubicBezTo>
                  <a:cubicBezTo>
                    <a:pt x="3449" y="5111"/>
                    <a:pt x="3416" y="5111"/>
                    <a:pt x="3350" y="5111"/>
                  </a:cubicBezTo>
                  <a:cubicBezTo>
                    <a:pt x="3324" y="5111"/>
                    <a:pt x="3311" y="5117"/>
                    <a:pt x="3284" y="5117"/>
                  </a:cubicBezTo>
                  <a:cubicBezTo>
                    <a:pt x="3245" y="5117"/>
                    <a:pt x="3218" y="5104"/>
                    <a:pt x="3179" y="5117"/>
                  </a:cubicBezTo>
                  <a:cubicBezTo>
                    <a:pt x="3106" y="5143"/>
                    <a:pt x="3113" y="5256"/>
                    <a:pt x="3040" y="5256"/>
                  </a:cubicBezTo>
                  <a:cubicBezTo>
                    <a:pt x="3014" y="5256"/>
                    <a:pt x="2994" y="5256"/>
                    <a:pt x="2968" y="5256"/>
                  </a:cubicBezTo>
                  <a:cubicBezTo>
                    <a:pt x="2895" y="5256"/>
                    <a:pt x="2849" y="5223"/>
                    <a:pt x="2790" y="5183"/>
                  </a:cubicBezTo>
                  <a:cubicBezTo>
                    <a:pt x="2783" y="5170"/>
                    <a:pt x="2770" y="5163"/>
                    <a:pt x="2763" y="5150"/>
                  </a:cubicBezTo>
                  <a:cubicBezTo>
                    <a:pt x="2757" y="5143"/>
                    <a:pt x="2763" y="5124"/>
                    <a:pt x="2750" y="5124"/>
                  </a:cubicBezTo>
                  <a:cubicBezTo>
                    <a:pt x="2684" y="5124"/>
                    <a:pt x="2651" y="5143"/>
                    <a:pt x="2592" y="5170"/>
                  </a:cubicBezTo>
                  <a:cubicBezTo>
                    <a:pt x="2552" y="5190"/>
                    <a:pt x="2513" y="5176"/>
                    <a:pt x="2486" y="5209"/>
                  </a:cubicBezTo>
                  <a:cubicBezTo>
                    <a:pt x="2466" y="5229"/>
                    <a:pt x="2480" y="5256"/>
                    <a:pt x="2453" y="5269"/>
                  </a:cubicBezTo>
                  <a:cubicBezTo>
                    <a:pt x="2407" y="5308"/>
                    <a:pt x="2361" y="5295"/>
                    <a:pt x="2308" y="5308"/>
                  </a:cubicBezTo>
                  <a:cubicBezTo>
                    <a:pt x="2262" y="5322"/>
                    <a:pt x="2249" y="5374"/>
                    <a:pt x="2196" y="5374"/>
                  </a:cubicBezTo>
                  <a:cubicBezTo>
                    <a:pt x="2137" y="5374"/>
                    <a:pt x="2097" y="5368"/>
                    <a:pt x="2051" y="5328"/>
                  </a:cubicBezTo>
                  <a:cubicBezTo>
                    <a:pt x="2011" y="5295"/>
                    <a:pt x="1998" y="5269"/>
                    <a:pt x="1972" y="5223"/>
                  </a:cubicBezTo>
                  <a:cubicBezTo>
                    <a:pt x="1965" y="5203"/>
                    <a:pt x="1952" y="5176"/>
                    <a:pt x="1932" y="5176"/>
                  </a:cubicBezTo>
                  <a:cubicBezTo>
                    <a:pt x="1912" y="5176"/>
                    <a:pt x="1899" y="5190"/>
                    <a:pt x="1879" y="5190"/>
                  </a:cubicBezTo>
                  <a:lnTo>
                    <a:pt x="1879" y="5190"/>
                  </a:lnTo>
                  <a:cubicBezTo>
                    <a:pt x="1873" y="5163"/>
                    <a:pt x="1873" y="5143"/>
                    <a:pt x="1860" y="5117"/>
                  </a:cubicBezTo>
                  <a:cubicBezTo>
                    <a:pt x="1853" y="5104"/>
                    <a:pt x="1840" y="5097"/>
                    <a:pt x="1827" y="5091"/>
                  </a:cubicBezTo>
                  <a:cubicBezTo>
                    <a:pt x="1774" y="5064"/>
                    <a:pt x="1741" y="5044"/>
                    <a:pt x="1688" y="5018"/>
                  </a:cubicBezTo>
                  <a:cubicBezTo>
                    <a:pt x="1642" y="4998"/>
                    <a:pt x="1635" y="4965"/>
                    <a:pt x="1616" y="4919"/>
                  </a:cubicBezTo>
                  <a:cubicBezTo>
                    <a:pt x="1609" y="4893"/>
                    <a:pt x="1589" y="4880"/>
                    <a:pt x="1589" y="4853"/>
                  </a:cubicBezTo>
                  <a:cubicBezTo>
                    <a:pt x="1589" y="4827"/>
                    <a:pt x="1589" y="4807"/>
                    <a:pt x="1589" y="4787"/>
                  </a:cubicBezTo>
                  <a:cubicBezTo>
                    <a:pt x="1589" y="4669"/>
                    <a:pt x="1688" y="4622"/>
                    <a:pt x="1688" y="4504"/>
                  </a:cubicBezTo>
                  <a:cubicBezTo>
                    <a:pt x="1688" y="4484"/>
                    <a:pt x="1682" y="4458"/>
                    <a:pt x="1655" y="4458"/>
                  </a:cubicBezTo>
                  <a:cubicBezTo>
                    <a:pt x="1589" y="4458"/>
                    <a:pt x="1556" y="4504"/>
                    <a:pt x="1484" y="4504"/>
                  </a:cubicBezTo>
                  <a:cubicBezTo>
                    <a:pt x="1451" y="4504"/>
                    <a:pt x="1438" y="4490"/>
                    <a:pt x="1404" y="4477"/>
                  </a:cubicBezTo>
                  <a:cubicBezTo>
                    <a:pt x="778" y="4464"/>
                    <a:pt x="778" y="4464"/>
                    <a:pt x="778" y="4464"/>
                  </a:cubicBezTo>
                  <a:cubicBezTo>
                    <a:pt x="521" y="3884"/>
                    <a:pt x="521" y="3884"/>
                    <a:pt x="521" y="3884"/>
                  </a:cubicBezTo>
                  <a:cubicBezTo>
                    <a:pt x="547" y="3884"/>
                    <a:pt x="560" y="3877"/>
                    <a:pt x="580" y="3877"/>
                  </a:cubicBezTo>
                  <a:cubicBezTo>
                    <a:pt x="626" y="3877"/>
                    <a:pt x="653" y="3877"/>
                    <a:pt x="699" y="3877"/>
                  </a:cubicBezTo>
                  <a:cubicBezTo>
                    <a:pt x="699" y="3831"/>
                    <a:pt x="699" y="3811"/>
                    <a:pt x="699" y="3765"/>
                  </a:cubicBezTo>
                  <a:cubicBezTo>
                    <a:pt x="699" y="3673"/>
                    <a:pt x="732" y="3620"/>
                    <a:pt x="732" y="3528"/>
                  </a:cubicBezTo>
                  <a:cubicBezTo>
                    <a:pt x="732" y="3469"/>
                    <a:pt x="679" y="3449"/>
                    <a:pt x="666" y="3397"/>
                  </a:cubicBezTo>
                  <a:cubicBezTo>
                    <a:pt x="646" y="3337"/>
                    <a:pt x="646" y="3304"/>
                    <a:pt x="633" y="3245"/>
                  </a:cubicBezTo>
                  <a:cubicBezTo>
                    <a:pt x="613" y="3186"/>
                    <a:pt x="573" y="3159"/>
                    <a:pt x="514" y="3126"/>
                  </a:cubicBezTo>
                  <a:cubicBezTo>
                    <a:pt x="494" y="3113"/>
                    <a:pt x="474" y="3093"/>
                    <a:pt x="455" y="3080"/>
                  </a:cubicBezTo>
                  <a:lnTo>
                    <a:pt x="455" y="3080"/>
                  </a:lnTo>
                  <a:cubicBezTo>
                    <a:pt x="474" y="3027"/>
                    <a:pt x="501" y="3014"/>
                    <a:pt x="541" y="2968"/>
                  </a:cubicBezTo>
                  <a:cubicBezTo>
                    <a:pt x="613" y="2869"/>
                    <a:pt x="659" y="2823"/>
                    <a:pt x="752" y="2730"/>
                  </a:cubicBezTo>
                  <a:cubicBezTo>
                    <a:pt x="811" y="2671"/>
                    <a:pt x="817" y="2618"/>
                    <a:pt x="837" y="2533"/>
                  </a:cubicBezTo>
                  <a:cubicBezTo>
                    <a:pt x="850" y="2480"/>
                    <a:pt x="864" y="2447"/>
                    <a:pt x="890" y="2394"/>
                  </a:cubicBezTo>
                  <a:cubicBezTo>
                    <a:pt x="903" y="2368"/>
                    <a:pt x="930" y="2354"/>
                    <a:pt x="930" y="2328"/>
                  </a:cubicBezTo>
                  <a:cubicBezTo>
                    <a:pt x="930" y="2295"/>
                    <a:pt x="916" y="2282"/>
                    <a:pt x="916" y="2249"/>
                  </a:cubicBezTo>
                  <a:cubicBezTo>
                    <a:pt x="897" y="2209"/>
                    <a:pt x="857" y="2190"/>
                    <a:pt x="857" y="2137"/>
                  </a:cubicBezTo>
                  <a:cubicBezTo>
                    <a:pt x="857" y="2078"/>
                    <a:pt x="923" y="2058"/>
                    <a:pt x="923" y="1992"/>
                  </a:cubicBezTo>
                  <a:cubicBezTo>
                    <a:pt x="923" y="1906"/>
                    <a:pt x="857" y="1867"/>
                    <a:pt x="778" y="1833"/>
                  </a:cubicBezTo>
                  <a:cubicBezTo>
                    <a:pt x="725" y="1807"/>
                    <a:pt x="692" y="1781"/>
                    <a:pt x="633" y="1781"/>
                  </a:cubicBezTo>
                  <a:cubicBezTo>
                    <a:pt x="606" y="1781"/>
                    <a:pt x="587" y="1781"/>
                    <a:pt x="560" y="1781"/>
                  </a:cubicBezTo>
                  <a:cubicBezTo>
                    <a:pt x="481" y="1781"/>
                    <a:pt x="428" y="1761"/>
                    <a:pt x="369" y="1701"/>
                  </a:cubicBezTo>
                  <a:cubicBezTo>
                    <a:pt x="316" y="1649"/>
                    <a:pt x="310" y="1596"/>
                    <a:pt x="277" y="1524"/>
                  </a:cubicBezTo>
                  <a:cubicBezTo>
                    <a:pt x="211" y="1378"/>
                    <a:pt x="171" y="1286"/>
                    <a:pt x="171" y="1128"/>
                  </a:cubicBezTo>
                  <a:cubicBezTo>
                    <a:pt x="171" y="1016"/>
                    <a:pt x="171" y="956"/>
                    <a:pt x="171" y="844"/>
                  </a:cubicBezTo>
                  <a:cubicBezTo>
                    <a:pt x="118" y="752"/>
                    <a:pt x="66" y="712"/>
                    <a:pt x="0" y="640"/>
                  </a:cubicBezTo>
                  <a:cubicBezTo>
                    <a:pt x="1919" y="659"/>
                    <a:pt x="1919" y="659"/>
                    <a:pt x="1919" y="659"/>
                  </a:cubicBezTo>
                  <a:cubicBezTo>
                    <a:pt x="1919" y="653"/>
                    <a:pt x="1919" y="646"/>
                    <a:pt x="1919" y="633"/>
                  </a:cubicBezTo>
                  <a:cubicBezTo>
                    <a:pt x="1919" y="547"/>
                    <a:pt x="1952" y="508"/>
                    <a:pt x="1985" y="429"/>
                  </a:cubicBezTo>
                  <a:cubicBezTo>
                    <a:pt x="1998" y="396"/>
                    <a:pt x="2031" y="382"/>
                    <a:pt x="2031" y="349"/>
                  </a:cubicBezTo>
                  <a:cubicBezTo>
                    <a:pt x="2031" y="323"/>
                    <a:pt x="2018" y="310"/>
                    <a:pt x="2018" y="283"/>
                  </a:cubicBezTo>
                  <a:cubicBezTo>
                    <a:pt x="2018" y="165"/>
                    <a:pt x="2064" y="99"/>
                    <a:pt x="2130" y="0"/>
                  </a:cubicBezTo>
                  <a:cubicBezTo>
                    <a:pt x="2170" y="46"/>
                    <a:pt x="2203" y="73"/>
                    <a:pt x="2236" y="125"/>
                  </a:cubicBezTo>
                  <a:cubicBezTo>
                    <a:pt x="2269" y="185"/>
                    <a:pt x="2308" y="218"/>
                    <a:pt x="2308" y="283"/>
                  </a:cubicBezTo>
                  <a:cubicBezTo>
                    <a:pt x="2308" y="336"/>
                    <a:pt x="2255" y="356"/>
                    <a:pt x="2255" y="409"/>
                  </a:cubicBezTo>
                  <a:cubicBezTo>
                    <a:pt x="2255" y="435"/>
                    <a:pt x="2275" y="448"/>
                    <a:pt x="2282" y="475"/>
                  </a:cubicBezTo>
                  <a:cubicBezTo>
                    <a:pt x="2301" y="528"/>
                    <a:pt x="2308" y="554"/>
                    <a:pt x="2335" y="607"/>
                  </a:cubicBezTo>
                  <a:cubicBezTo>
                    <a:pt x="2368" y="673"/>
                    <a:pt x="2381" y="745"/>
                    <a:pt x="2460" y="758"/>
                  </a:cubicBezTo>
                  <a:cubicBezTo>
                    <a:pt x="2532" y="772"/>
                    <a:pt x="2559" y="831"/>
                    <a:pt x="2605" y="897"/>
                  </a:cubicBezTo>
                  <a:cubicBezTo>
                    <a:pt x="2631" y="930"/>
                    <a:pt x="2664" y="936"/>
                    <a:pt x="2684" y="970"/>
                  </a:cubicBezTo>
                  <a:cubicBezTo>
                    <a:pt x="2704" y="989"/>
                    <a:pt x="2697" y="1022"/>
                    <a:pt x="2724" y="1029"/>
                  </a:cubicBezTo>
                  <a:cubicBezTo>
                    <a:pt x="5777" y="1385"/>
                    <a:pt x="5777" y="1385"/>
                    <a:pt x="5777" y="1385"/>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4" name="Freeform 28"/>
            <p:cNvSpPr>
              <a:spLocks noChangeArrowheads="1"/>
            </p:cNvSpPr>
            <p:nvPr/>
          </p:nvSpPr>
          <p:spPr bwMode="auto">
            <a:xfrm>
              <a:off x="7596488" y="5327645"/>
              <a:ext cx="841320" cy="1546225"/>
            </a:xfrm>
            <a:custGeom>
              <a:avLst/>
              <a:gdLst>
                <a:gd name="T0" fmla="*/ 1055 w 2336"/>
                <a:gd name="T1" fmla="*/ 86 h 4295"/>
                <a:gd name="T2" fmla="*/ 1088 w 2336"/>
                <a:gd name="T3" fmla="*/ 171 h 4295"/>
                <a:gd name="T4" fmla="*/ 1134 w 2336"/>
                <a:gd name="T5" fmla="*/ 396 h 4295"/>
                <a:gd name="T6" fmla="*/ 1095 w 2336"/>
                <a:gd name="T7" fmla="*/ 574 h 4295"/>
                <a:gd name="T8" fmla="*/ 996 w 2336"/>
                <a:gd name="T9" fmla="*/ 778 h 4295"/>
                <a:gd name="T10" fmla="*/ 916 w 2336"/>
                <a:gd name="T11" fmla="*/ 838 h 4295"/>
                <a:gd name="T12" fmla="*/ 837 w 2336"/>
                <a:gd name="T13" fmla="*/ 963 h 4295"/>
                <a:gd name="T14" fmla="*/ 633 w 2336"/>
                <a:gd name="T15" fmla="*/ 1174 h 4295"/>
                <a:gd name="T16" fmla="*/ 646 w 2336"/>
                <a:gd name="T17" fmla="*/ 1484 h 4295"/>
                <a:gd name="T18" fmla="*/ 573 w 2336"/>
                <a:gd name="T19" fmla="*/ 1649 h 4295"/>
                <a:gd name="T20" fmla="*/ 521 w 2336"/>
                <a:gd name="T21" fmla="*/ 1787 h 4295"/>
                <a:gd name="T22" fmla="*/ 198 w 2336"/>
                <a:gd name="T23" fmla="*/ 2177 h 4295"/>
                <a:gd name="T24" fmla="*/ 99 w 2336"/>
                <a:gd name="T25" fmla="*/ 2348 h 4295"/>
                <a:gd name="T26" fmla="*/ 178 w 2336"/>
                <a:gd name="T27" fmla="*/ 2519 h 4295"/>
                <a:gd name="T28" fmla="*/ 125 w 2336"/>
                <a:gd name="T29" fmla="*/ 2823 h 4295"/>
                <a:gd name="T30" fmla="*/ 125 w 2336"/>
                <a:gd name="T31" fmla="*/ 3093 h 4295"/>
                <a:gd name="T32" fmla="*/ 99 w 2336"/>
                <a:gd name="T33" fmla="*/ 3291 h 4295"/>
                <a:gd name="T34" fmla="*/ 0 w 2336"/>
                <a:gd name="T35" fmla="*/ 3628 h 4295"/>
                <a:gd name="T36" fmla="*/ 125 w 2336"/>
                <a:gd name="T37" fmla="*/ 3687 h 4295"/>
                <a:gd name="T38" fmla="*/ 125 w 2336"/>
                <a:gd name="T39" fmla="*/ 3990 h 4295"/>
                <a:gd name="T40" fmla="*/ 514 w 2336"/>
                <a:gd name="T41" fmla="*/ 3839 h 4295"/>
                <a:gd name="T42" fmla="*/ 600 w 2336"/>
                <a:gd name="T43" fmla="*/ 4122 h 4295"/>
                <a:gd name="T44" fmla="*/ 672 w 2336"/>
                <a:gd name="T45" fmla="*/ 4142 h 4295"/>
                <a:gd name="T46" fmla="*/ 817 w 2336"/>
                <a:gd name="T47" fmla="*/ 4135 h 4295"/>
                <a:gd name="T48" fmla="*/ 956 w 2336"/>
                <a:gd name="T49" fmla="*/ 4149 h 4295"/>
                <a:gd name="T50" fmla="*/ 1180 w 2336"/>
                <a:gd name="T51" fmla="*/ 4294 h 4295"/>
                <a:gd name="T52" fmla="*/ 1279 w 2336"/>
                <a:gd name="T53" fmla="*/ 4201 h 4295"/>
                <a:gd name="T54" fmla="*/ 1457 w 2336"/>
                <a:gd name="T55" fmla="*/ 4267 h 4295"/>
                <a:gd name="T56" fmla="*/ 1748 w 2336"/>
                <a:gd name="T57" fmla="*/ 4175 h 4295"/>
                <a:gd name="T58" fmla="*/ 1906 w 2336"/>
                <a:gd name="T59" fmla="*/ 4063 h 4295"/>
                <a:gd name="T60" fmla="*/ 2064 w 2336"/>
                <a:gd name="T61" fmla="*/ 4056 h 4295"/>
                <a:gd name="T62" fmla="*/ 2064 w 2336"/>
                <a:gd name="T63" fmla="*/ 3786 h 4295"/>
                <a:gd name="T64" fmla="*/ 2084 w 2336"/>
                <a:gd name="T65" fmla="*/ 3568 h 4295"/>
                <a:gd name="T66" fmla="*/ 2097 w 2336"/>
                <a:gd name="T67" fmla="*/ 3370 h 4295"/>
                <a:gd name="T68" fmla="*/ 2077 w 2336"/>
                <a:gd name="T69" fmla="*/ 3205 h 4295"/>
                <a:gd name="T70" fmla="*/ 2150 w 2336"/>
                <a:gd name="T71" fmla="*/ 2994 h 4295"/>
                <a:gd name="T72" fmla="*/ 2269 w 2336"/>
                <a:gd name="T73" fmla="*/ 2757 h 4295"/>
                <a:gd name="T74" fmla="*/ 2308 w 2336"/>
                <a:gd name="T75" fmla="*/ 2651 h 4295"/>
                <a:gd name="T76" fmla="*/ 2223 w 2336"/>
                <a:gd name="T77" fmla="*/ 2645 h 4295"/>
                <a:gd name="T78" fmla="*/ 2018 w 2336"/>
                <a:gd name="T79" fmla="*/ 2315 h 4295"/>
                <a:gd name="T80" fmla="*/ 1827 w 2336"/>
                <a:gd name="T81" fmla="*/ 2064 h 4295"/>
                <a:gd name="T82" fmla="*/ 1827 w 2336"/>
                <a:gd name="T83" fmla="*/ 1886 h 4295"/>
                <a:gd name="T84" fmla="*/ 1873 w 2336"/>
                <a:gd name="T85" fmla="*/ 1741 h 4295"/>
                <a:gd name="T86" fmla="*/ 1985 w 2336"/>
                <a:gd name="T87" fmla="*/ 1642 h 4295"/>
                <a:gd name="T88" fmla="*/ 1754 w 2336"/>
                <a:gd name="T89" fmla="*/ 1550 h 4295"/>
                <a:gd name="T90" fmla="*/ 1602 w 2336"/>
                <a:gd name="T91" fmla="*/ 1293 h 4295"/>
                <a:gd name="T92" fmla="*/ 1471 w 2336"/>
                <a:gd name="T93" fmla="*/ 1108 h 4295"/>
                <a:gd name="T94" fmla="*/ 1405 w 2336"/>
                <a:gd name="T95" fmla="*/ 1036 h 4295"/>
                <a:gd name="T96" fmla="*/ 1510 w 2336"/>
                <a:gd name="T97" fmla="*/ 851 h 4295"/>
                <a:gd name="T98" fmla="*/ 1576 w 2336"/>
                <a:gd name="T99" fmla="*/ 587 h 4295"/>
                <a:gd name="T100" fmla="*/ 1616 w 2336"/>
                <a:gd name="T101" fmla="*/ 198 h 4295"/>
                <a:gd name="T102" fmla="*/ 1477 w 2336"/>
                <a:gd name="T103" fmla="*/ 26 h 4295"/>
                <a:gd name="T104" fmla="*/ 1339 w 2336"/>
                <a:gd name="T105" fmla="*/ 40 h 4295"/>
                <a:gd name="T106" fmla="*/ 1207 w 2336"/>
                <a:gd name="T107" fmla="*/ 7 h 4295"/>
                <a:gd name="T108" fmla="*/ 1055 w 2336"/>
                <a:gd name="T109" fmla="*/ 86 h 4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36" h="4295">
                  <a:moveTo>
                    <a:pt x="1055" y="86"/>
                  </a:moveTo>
                  <a:lnTo>
                    <a:pt x="1055" y="86"/>
                  </a:lnTo>
                  <a:cubicBezTo>
                    <a:pt x="1055" y="99"/>
                    <a:pt x="1042" y="112"/>
                    <a:pt x="1042" y="125"/>
                  </a:cubicBezTo>
                  <a:cubicBezTo>
                    <a:pt x="1042" y="145"/>
                    <a:pt x="1075" y="152"/>
                    <a:pt x="1088" y="171"/>
                  </a:cubicBezTo>
                  <a:cubicBezTo>
                    <a:pt x="1134" y="224"/>
                    <a:pt x="1180" y="264"/>
                    <a:pt x="1180" y="336"/>
                  </a:cubicBezTo>
                  <a:cubicBezTo>
                    <a:pt x="1180" y="363"/>
                    <a:pt x="1147" y="369"/>
                    <a:pt x="1134" y="396"/>
                  </a:cubicBezTo>
                  <a:cubicBezTo>
                    <a:pt x="1121" y="429"/>
                    <a:pt x="1134" y="455"/>
                    <a:pt x="1128" y="488"/>
                  </a:cubicBezTo>
                  <a:cubicBezTo>
                    <a:pt x="1121" y="528"/>
                    <a:pt x="1101" y="541"/>
                    <a:pt x="1095" y="574"/>
                  </a:cubicBezTo>
                  <a:cubicBezTo>
                    <a:pt x="1088" y="626"/>
                    <a:pt x="1081" y="666"/>
                    <a:pt x="1055" y="712"/>
                  </a:cubicBezTo>
                  <a:cubicBezTo>
                    <a:pt x="1042" y="745"/>
                    <a:pt x="1029" y="778"/>
                    <a:pt x="996" y="778"/>
                  </a:cubicBezTo>
                  <a:cubicBezTo>
                    <a:pt x="983" y="778"/>
                    <a:pt x="976" y="758"/>
                    <a:pt x="963" y="758"/>
                  </a:cubicBezTo>
                  <a:cubicBezTo>
                    <a:pt x="923" y="758"/>
                    <a:pt x="923" y="805"/>
                    <a:pt x="916" y="838"/>
                  </a:cubicBezTo>
                  <a:cubicBezTo>
                    <a:pt x="910" y="870"/>
                    <a:pt x="897" y="884"/>
                    <a:pt x="877" y="910"/>
                  </a:cubicBezTo>
                  <a:cubicBezTo>
                    <a:pt x="864" y="930"/>
                    <a:pt x="864" y="950"/>
                    <a:pt x="837" y="963"/>
                  </a:cubicBezTo>
                  <a:cubicBezTo>
                    <a:pt x="791" y="983"/>
                    <a:pt x="758" y="989"/>
                    <a:pt x="712" y="1016"/>
                  </a:cubicBezTo>
                  <a:cubicBezTo>
                    <a:pt x="659" y="1062"/>
                    <a:pt x="659" y="1108"/>
                    <a:pt x="633" y="1174"/>
                  </a:cubicBezTo>
                  <a:cubicBezTo>
                    <a:pt x="606" y="1240"/>
                    <a:pt x="541" y="1266"/>
                    <a:pt x="541" y="1339"/>
                  </a:cubicBezTo>
                  <a:cubicBezTo>
                    <a:pt x="541" y="1411"/>
                    <a:pt x="646" y="1411"/>
                    <a:pt x="646" y="1484"/>
                  </a:cubicBezTo>
                  <a:cubicBezTo>
                    <a:pt x="646" y="1530"/>
                    <a:pt x="646" y="1570"/>
                    <a:pt x="606" y="1603"/>
                  </a:cubicBezTo>
                  <a:cubicBezTo>
                    <a:pt x="593" y="1616"/>
                    <a:pt x="573" y="1629"/>
                    <a:pt x="573" y="1649"/>
                  </a:cubicBezTo>
                  <a:cubicBezTo>
                    <a:pt x="573" y="1675"/>
                    <a:pt x="573" y="1688"/>
                    <a:pt x="573" y="1715"/>
                  </a:cubicBezTo>
                  <a:cubicBezTo>
                    <a:pt x="573" y="1754"/>
                    <a:pt x="541" y="1761"/>
                    <a:pt x="521" y="1787"/>
                  </a:cubicBezTo>
                  <a:cubicBezTo>
                    <a:pt x="448" y="1886"/>
                    <a:pt x="356" y="1893"/>
                    <a:pt x="290" y="1998"/>
                  </a:cubicBezTo>
                  <a:cubicBezTo>
                    <a:pt x="250" y="2064"/>
                    <a:pt x="231" y="2104"/>
                    <a:pt x="198" y="2177"/>
                  </a:cubicBezTo>
                  <a:cubicBezTo>
                    <a:pt x="178" y="2209"/>
                    <a:pt x="158" y="2223"/>
                    <a:pt x="145" y="2262"/>
                  </a:cubicBezTo>
                  <a:cubicBezTo>
                    <a:pt x="132" y="2295"/>
                    <a:pt x="125" y="2322"/>
                    <a:pt x="99" y="2348"/>
                  </a:cubicBezTo>
                  <a:lnTo>
                    <a:pt x="99" y="2348"/>
                  </a:lnTo>
                  <a:cubicBezTo>
                    <a:pt x="138" y="2407"/>
                    <a:pt x="178" y="2453"/>
                    <a:pt x="178" y="2519"/>
                  </a:cubicBezTo>
                  <a:cubicBezTo>
                    <a:pt x="178" y="2566"/>
                    <a:pt x="158" y="2592"/>
                    <a:pt x="151" y="2638"/>
                  </a:cubicBezTo>
                  <a:cubicBezTo>
                    <a:pt x="138" y="2711"/>
                    <a:pt x="151" y="2757"/>
                    <a:pt x="125" y="2823"/>
                  </a:cubicBezTo>
                  <a:cubicBezTo>
                    <a:pt x="112" y="2869"/>
                    <a:pt x="99" y="2895"/>
                    <a:pt x="99" y="2935"/>
                  </a:cubicBezTo>
                  <a:cubicBezTo>
                    <a:pt x="99" y="3001"/>
                    <a:pt x="125" y="3034"/>
                    <a:pt x="125" y="3093"/>
                  </a:cubicBezTo>
                  <a:cubicBezTo>
                    <a:pt x="125" y="3126"/>
                    <a:pt x="125" y="3146"/>
                    <a:pt x="125" y="3179"/>
                  </a:cubicBezTo>
                  <a:cubicBezTo>
                    <a:pt x="125" y="3225"/>
                    <a:pt x="112" y="3252"/>
                    <a:pt x="99" y="3291"/>
                  </a:cubicBezTo>
                  <a:cubicBezTo>
                    <a:pt x="79" y="3337"/>
                    <a:pt x="86" y="3364"/>
                    <a:pt x="72" y="3403"/>
                  </a:cubicBezTo>
                  <a:cubicBezTo>
                    <a:pt x="39" y="3496"/>
                    <a:pt x="19" y="3535"/>
                    <a:pt x="0" y="3628"/>
                  </a:cubicBezTo>
                  <a:lnTo>
                    <a:pt x="0" y="3628"/>
                  </a:lnTo>
                  <a:cubicBezTo>
                    <a:pt x="125" y="3687"/>
                    <a:pt x="125" y="3687"/>
                    <a:pt x="125" y="3687"/>
                  </a:cubicBezTo>
                  <a:cubicBezTo>
                    <a:pt x="112" y="3773"/>
                    <a:pt x="26" y="3799"/>
                    <a:pt x="26" y="3891"/>
                  </a:cubicBezTo>
                  <a:cubicBezTo>
                    <a:pt x="26" y="3944"/>
                    <a:pt x="79" y="3971"/>
                    <a:pt x="125" y="3990"/>
                  </a:cubicBezTo>
                  <a:cubicBezTo>
                    <a:pt x="198" y="4017"/>
                    <a:pt x="237" y="4036"/>
                    <a:pt x="310" y="4036"/>
                  </a:cubicBezTo>
                  <a:cubicBezTo>
                    <a:pt x="422" y="4036"/>
                    <a:pt x="402" y="3839"/>
                    <a:pt x="514" y="3839"/>
                  </a:cubicBezTo>
                  <a:cubicBezTo>
                    <a:pt x="587" y="3839"/>
                    <a:pt x="626" y="3911"/>
                    <a:pt x="626" y="3977"/>
                  </a:cubicBezTo>
                  <a:cubicBezTo>
                    <a:pt x="626" y="4036"/>
                    <a:pt x="600" y="4063"/>
                    <a:pt x="600" y="4122"/>
                  </a:cubicBezTo>
                  <a:cubicBezTo>
                    <a:pt x="600" y="4149"/>
                    <a:pt x="606" y="4188"/>
                    <a:pt x="640" y="4188"/>
                  </a:cubicBezTo>
                  <a:cubicBezTo>
                    <a:pt x="659" y="4188"/>
                    <a:pt x="666" y="4162"/>
                    <a:pt x="672" y="4142"/>
                  </a:cubicBezTo>
                  <a:cubicBezTo>
                    <a:pt x="686" y="4116"/>
                    <a:pt x="699" y="4102"/>
                    <a:pt x="705" y="4076"/>
                  </a:cubicBezTo>
                  <a:cubicBezTo>
                    <a:pt x="752" y="4089"/>
                    <a:pt x="771" y="4135"/>
                    <a:pt x="817" y="4135"/>
                  </a:cubicBezTo>
                  <a:cubicBezTo>
                    <a:pt x="851" y="4135"/>
                    <a:pt x="851" y="4096"/>
                    <a:pt x="884" y="4096"/>
                  </a:cubicBezTo>
                  <a:cubicBezTo>
                    <a:pt x="916" y="4096"/>
                    <a:pt x="930" y="4122"/>
                    <a:pt x="956" y="4149"/>
                  </a:cubicBezTo>
                  <a:cubicBezTo>
                    <a:pt x="1002" y="4195"/>
                    <a:pt x="1042" y="4208"/>
                    <a:pt x="1095" y="4247"/>
                  </a:cubicBezTo>
                  <a:cubicBezTo>
                    <a:pt x="1121" y="4274"/>
                    <a:pt x="1141" y="4294"/>
                    <a:pt x="1180" y="4294"/>
                  </a:cubicBezTo>
                  <a:cubicBezTo>
                    <a:pt x="1200" y="4294"/>
                    <a:pt x="1200" y="4274"/>
                    <a:pt x="1207" y="4254"/>
                  </a:cubicBezTo>
                  <a:cubicBezTo>
                    <a:pt x="1227" y="4228"/>
                    <a:pt x="1246" y="4201"/>
                    <a:pt x="1279" y="4201"/>
                  </a:cubicBezTo>
                  <a:cubicBezTo>
                    <a:pt x="1332" y="4201"/>
                    <a:pt x="1345" y="4267"/>
                    <a:pt x="1398" y="4267"/>
                  </a:cubicBezTo>
                  <a:cubicBezTo>
                    <a:pt x="1418" y="4267"/>
                    <a:pt x="1431" y="4267"/>
                    <a:pt x="1457" y="4267"/>
                  </a:cubicBezTo>
                  <a:cubicBezTo>
                    <a:pt x="1517" y="4267"/>
                    <a:pt x="1543" y="4247"/>
                    <a:pt x="1596" y="4228"/>
                  </a:cubicBezTo>
                  <a:cubicBezTo>
                    <a:pt x="1655" y="4208"/>
                    <a:pt x="1701" y="4214"/>
                    <a:pt x="1748" y="4175"/>
                  </a:cubicBezTo>
                  <a:cubicBezTo>
                    <a:pt x="1781" y="4149"/>
                    <a:pt x="1767" y="4109"/>
                    <a:pt x="1794" y="4089"/>
                  </a:cubicBezTo>
                  <a:cubicBezTo>
                    <a:pt x="1827" y="4056"/>
                    <a:pt x="1860" y="4069"/>
                    <a:pt x="1906" y="4063"/>
                  </a:cubicBezTo>
                  <a:cubicBezTo>
                    <a:pt x="2064" y="4056"/>
                    <a:pt x="2064" y="4056"/>
                    <a:pt x="2064" y="4056"/>
                  </a:cubicBezTo>
                  <a:lnTo>
                    <a:pt x="2064" y="4056"/>
                  </a:lnTo>
                  <a:cubicBezTo>
                    <a:pt x="2051" y="4023"/>
                    <a:pt x="2051" y="3997"/>
                    <a:pt x="2051" y="3957"/>
                  </a:cubicBezTo>
                  <a:cubicBezTo>
                    <a:pt x="2051" y="3891"/>
                    <a:pt x="2064" y="3852"/>
                    <a:pt x="2064" y="3786"/>
                  </a:cubicBezTo>
                  <a:cubicBezTo>
                    <a:pt x="2064" y="3733"/>
                    <a:pt x="2038" y="3713"/>
                    <a:pt x="2038" y="3660"/>
                  </a:cubicBezTo>
                  <a:cubicBezTo>
                    <a:pt x="2038" y="3621"/>
                    <a:pt x="2084" y="3608"/>
                    <a:pt x="2084" y="3568"/>
                  </a:cubicBezTo>
                  <a:cubicBezTo>
                    <a:pt x="2084" y="3529"/>
                    <a:pt x="2044" y="3515"/>
                    <a:pt x="2044" y="3476"/>
                  </a:cubicBezTo>
                  <a:cubicBezTo>
                    <a:pt x="2044" y="3430"/>
                    <a:pt x="2097" y="3416"/>
                    <a:pt x="2097" y="3370"/>
                  </a:cubicBezTo>
                  <a:cubicBezTo>
                    <a:pt x="2097" y="3337"/>
                    <a:pt x="2038" y="3344"/>
                    <a:pt x="2038" y="3311"/>
                  </a:cubicBezTo>
                  <a:cubicBezTo>
                    <a:pt x="2038" y="3265"/>
                    <a:pt x="2064" y="3245"/>
                    <a:pt x="2077" y="3205"/>
                  </a:cubicBezTo>
                  <a:cubicBezTo>
                    <a:pt x="2097" y="3159"/>
                    <a:pt x="2091" y="3133"/>
                    <a:pt x="2104" y="3087"/>
                  </a:cubicBezTo>
                  <a:cubicBezTo>
                    <a:pt x="2117" y="3054"/>
                    <a:pt x="2137" y="3034"/>
                    <a:pt x="2150" y="2994"/>
                  </a:cubicBezTo>
                  <a:cubicBezTo>
                    <a:pt x="2170" y="2935"/>
                    <a:pt x="2170" y="2902"/>
                    <a:pt x="2196" y="2843"/>
                  </a:cubicBezTo>
                  <a:cubicBezTo>
                    <a:pt x="2209" y="2803"/>
                    <a:pt x="2229" y="2777"/>
                    <a:pt x="2269" y="2757"/>
                  </a:cubicBezTo>
                  <a:cubicBezTo>
                    <a:pt x="2295" y="2737"/>
                    <a:pt x="2335" y="2744"/>
                    <a:pt x="2335" y="2711"/>
                  </a:cubicBezTo>
                  <a:cubicBezTo>
                    <a:pt x="2335" y="2684"/>
                    <a:pt x="2308" y="2678"/>
                    <a:pt x="2308" y="2651"/>
                  </a:cubicBezTo>
                  <a:lnTo>
                    <a:pt x="2308" y="2651"/>
                  </a:lnTo>
                  <a:cubicBezTo>
                    <a:pt x="2275" y="2651"/>
                    <a:pt x="2262" y="2645"/>
                    <a:pt x="2223" y="2645"/>
                  </a:cubicBezTo>
                  <a:cubicBezTo>
                    <a:pt x="2137" y="2645"/>
                    <a:pt x="2084" y="2566"/>
                    <a:pt x="2064" y="2473"/>
                  </a:cubicBezTo>
                  <a:cubicBezTo>
                    <a:pt x="2051" y="2414"/>
                    <a:pt x="2051" y="2374"/>
                    <a:pt x="2018" y="2315"/>
                  </a:cubicBezTo>
                  <a:cubicBezTo>
                    <a:pt x="1978" y="2242"/>
                    <a:pt x="1952" y="2209"/>
                    <a:pt x="1899" y="2144"/>
                  </a:cubicBezTo>
                  <a:cubicBezTo>
                    <a:pt x="1873" y="2117"/>
                    <a:pt x="1860" y="2091"/>
                    <a:pt x="1827" y="2064"/>
                  </a:cubicBezTo>
                  <a:cubicBezTo>
                    <a:pt x="1794" y="2038"/>
                    <a:pt x="1754" y="2031"/>
                    <a:pt x="1754" y="1992"/>
                  </a:cubicBezTo>
                  <a:cubicBezTo>
                    <a:pt x="1754" y="1939"/>
                    <a:pt x="1794" y="1926"/>
                    <a:pt x="1827" y="1886"/>
                  </a:cubicBezTo>
                  <a:cubicBezTo>
                    <a:pt x="1853" y="1860"/>
                    <a:pt x="1853" y="1834"/>
                    <a:pt x="1860" y="1801"/>
                  </a:cubicBezTo>
                  <a:cubicBezTo>
                    <a:pt x="1860" y="1774"/>
                    <a:pt x="1860" y="1761"/>
                    <a:pt x="1873" y="1741"/>
                  </a:cubicBezTo>
                  <a:cubicBezTo>
                    <a:pt x="1899" y="1715"/>
                    <a:pt x="1939" y="1735"/>
                    <a:pt x="1965" y="1708"/>
                  </a:cubicBezTo>
                  <a:cubicBezTo>
                    <a:pt x="1978" y="1688"/>
                    <a:pt x="1985" y="1669"/>
                    <a:pt x="1985" y="1642"/>
                  </a:cubicBezTo>
                  <a:cubicBezTo>
                    <a:pt x="1985" y="1590"/>
                    <a:pt x="1965" y="1530"/>
                    <a:pt x="1919" y="1530"/>
                  </a:cubicBezTo>
                  <a:cubicBezTo>
                    <a:pt x="1853" y="1530"/>
                    <a:pt x="1820" y="1550"/>
                    <a:pt x="1754" y="1550"/>
                  </a:cubicBezTo>
                  <a:cubicBezTo>
                    <a:pt x="1708" y="1550"/>
                    <a:pt x="1695" y="1504"/>
                    <a:pt x="1682" y="1464"/>
                  </a:cubicBezTo>
                  <a:cubicBezTo>
                    <a:pt x="1662" y="1392"/>
                    <a:pt x="1649" y="1345"/>
                    <a:pt x="1602" y="1293"/>
                  </a:cubicBezTo>
                  <a:cubicBezTo>
                    <a:pt x="1563" y="1246"/>
                    <a:pt x="1543" y="1200"/>
                    <a:pt x="1490" y="1167"/>
                  </a:cubicBezTo>
                  <a:cubicBezTo>
                    <a:pt x="1471" y="1154"/>
                    <a:pt x="1484" y="1128"/>
                    <a:pt x="1471" y="1108"/>
                  </a:cubicBezTo>
                  <a:cubicBezTo>
                    <a:pt x="1464" y="1082"/>
                    <a:pt x="1438" y="1062"/>
                    <a:pt x="1411" y="1062"/>
                  </a:cubicBezTo>
                  <a:cubicBezTo>
                    <a:pt x="1405" y="1049"/>
                    <a:pt x="1405" y="1049"/>
                    <a:pt x="1405" y="1036"/>
                  </a:cubicBezTo>
                  <a:cubicBezTo>
                    <a:pt x="1405" y="989"/>
                    <a:pt x="1444" y="976"/>
                    <a:pt x="1471" y="937"/>
                  </a:cubicBezTo>
                  <a:cubicBezTo>
                    <a:pt x="1490" y="904"/>
                    <a:pt x="1490" y="877"/>
                    <a:pt x="1510" y="851"/>
                  </a:cubicBezTo>
                  <a:cubicBezTo>
                    <a:pt x="1543" y="805"/>
                    <a:pt x="1576" y="778"/>
                    <a:pt x="1576" y="725"/>
                  </a:cubicBezTo>
                  <a:cubicBezTo>
                    <a:pt x="1576" y="673"/>
                    <a:pt x="1576" y="640"/>
                    <a:pt x="1576" y="587"/>
                  </a:cubicBezTo>
                  <a:cubicBezTo>
                    <a:pt x="1576" y="514"/>
                    <a:pt x="1616" y="475"/>
                    <a:pt x="1616" y="402"/>
                  </a:cubicBezTo>
                  <a:cubicBezTo>
                    <a:pt x="1616" y="323"/>
                    <a:pt x="1616" y="277"/>
                    <a:pt x="1616" y="198"/>
                  </a:cubicBezTo>
                  <a:cubicBezTo>
                    <a:pt x="1616" y="132"/>
                    <a:pt x="1537" y="139"/>
                    <a:pt x="1477" y="99"/>
                  </a:cubicBezTo>
                  <a:cubicBezTo>
                    <a:pt x="1477" y="26"/>
                    <a:pt x="1477" y="26"/>
                    <a:pt x="1477" y="26"/>
                  </a:cubicBezTo>
                  <a:cubicBezTo>
                    <a:pt x="1471" y="0"/>
                    <a:pt x="1471" y="0"/>
                    <a:pt x="1471" y="0"/>
                  </a:cubicBezTo>
                  <a:cubicBezTo>
                    <a:pt x="1418" y="13"/>
                    <a:pt x="1391" y="40"/>
                    <a:pt x="1339" y="40"/>
                  </a:cubicBezTo>
                  <a:cubicBezTo>
                    <a:pt x="1306" y="40"/>
                    <a:pt x="1286" y="40"/>
                    <a:pt x="1253" y="26"/>
                  </a:cubicBezTo>
                  <a:cubicBezTo>
                    <a:pt x="1240" y="20"/>
                    <a:pt x="1227" y="7"/>
                    <a:pt x="1207" y="7"/>
                  </a:cubicBezTo>
                  <a:cubicBezTo>
                    <a:pt x="1174" y="7"/>
                    <a:pt x="1160" y="26"/>
                    <a:pt x="1134" y="40"/>
                  </a:cubicBezTo>
                  <a:cubicBezTo>
                    <a:pt x="1108" y="59"/>
                    <a:pt x="1081" y="72"/>
                    <a:pt x="1055" y="86"/>
                  </a:cubicBezTo>
                </a:path>
              </a:pathLst>
            </a:custGeom>
            <a:solidFill>
              <a:schemeClr val="accent3"/>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5" name="Freeform 29"/>
            <p:cNvSpPr>
              <a:spLocks noChangeArrowheads="1"/>
            </p:cNvSpPr>
            <p:nvPr/>
          </p:nvSpPr>
          <p:spPr bwMode="auto">
            <a:xfrm>
              <a:off x="5013793" y="3367081"/>
              <a:ext cx="1027046" cy="1189038"/>
            </a:xfrm>
            <a:custGeom>
              <a:avLst/>
              <a:gdLst>
                <a:gd name="T0" fmla="*/ 574 w 2851"/>
                <a:gd name="T1" fmla="*/ 1510 h 3305"/>
                <a:gd name="T2" fmla="*/ 772 w 2851"/>
                <a:gd name="T3" fmla="*/ 1603 h 3305"/>
                <a:gd name="T4" fmla="*/ 944 w 2851"/>
                <a:gd name="T5" fmla="*/ 1932 h 3305"/>
                <a:gd name="T6" fmla="*/ 1135 w 2851"/>
                <a:gd name="T7" fmla="*/ 2163 h 3305"/>
                <a:gd name="T8" fmla="*/ 1148 w 2851"/>
                <a:gd name="T9" fmla="*/ 2315 h 3305"/>
                <a:gd name="T10" fmla="*/ 1181 w 2851"/>
                <a:gd name="T11" fmla="*/ 2553 h 3305"/>
                <a:gd name="T12" fmla="*/ 1280 w 2851"/>
                <a:gd name="T13" fmla="*/ 2797 h 3305"/>
                <a:gd name="T14" fmla="*/ 1359 w 2851"/>
                <a:gd name="T15" fmla="*/ 3140 h 3305"/>
                <a:gd name="T16" fmla="*/ 1570 w 2851"/>
                <a:gd name="T17" fmla="*/ 3285 h 3305"/>
                <a:gd name="T18" fmla="*/ 1669 w 2851"/>
                <a:gd name="T19" fmla="*/ 3140 h 3305"/>
                <a:gd name="T20" fmla="*/ 1775 w 2851"/>
                <a:gd name="T21" fmla="*/ 2935 h 3305"/>
                <a:gd name="T22" fmla="*/ 2098 w 2851"/>
                <a:gd name="T23" fmla="*/ 3001 h 3305"/>
                <a:gd name="T24" fmla="*/ 2210 w 2851"/>
                <a:gd name="T25" fmla="*/ 2849 h 3305"/>
                <a:gd name="T26" fmla="*/ 2388 w 2851"/>
                <a:gd name="T27" fmla="*/ 2730 h 3305"/>
                <a:gd name="T28" fmla="*/ 2645 w 2851"/>
                <a:gd name="T29" fmla="*/ 2546 h 3305"/>
                <a:gd name="T30" fmla="*/ 2850 w 2851"/>
                <a:gd name="T31" fmla="*/ 2559 h 3305"/>
                <a:gd name="T32" fmla="*/ 2790 w 2851"/>
                <a:gd name="T33" fmla="*/ 1893 h 3305"/>
                <a:gd name="T34" fmla="*/ 2639 w 2851"/>
                <a:gd name="T35" fmla="*/ 1695 h 3305"/>
                <a:gd name="T36" fmla="*/ 2586 w 2851"/>
                <a:gd name="T37" fmla="*/ 1477 h 3305"/>
                <a:gd name="T38" fmla="*/ 2461 w 2851"/>
                <a:gd name="T39" fmla="*/ 1286 h 3305"/>
                <a:gd name="T40" fmla="*/ 2474 w 2851"/>
                <a:gd name="T41" fmla="*/ 1022 h 3305"/>
                <a:gd name="T42" fmla="*/ 2494 w 2851"/>
                <a:gd name="T43" fmla="*/ 897 h 3305"/>
                <a:gd name="T44" fmla="*/ 2639 w 2851"/>
                <a:gd name="T45" fmla="*/ 640 h 3305"/>
                <a:gd name="T46" fmla="*/ 2513 w 2851"/>
                <a:gd name="T47" fmla="*/ 396 h 3305"/>
                <a:gd name="T48" fmla="*/ 2395 w 2851"/>
                <a:gd name="T49" fmla="*/ 165 h 3305"/>
                <a:gd name="T50" fmla="*/ 2368 w 2851"/>
                <a:gd name="T51" fmla="*/ 0 h 3305"/>
                <a:gd name="T52" fmla="*/ 2104 w 2851"/>
                <a:gd name="T53" fmla="*/ 13 h 3305"/>
                <a:gd name="T54" fmla="*/ 2078 w 2851"/>
                <a:gd name="T55" fmla="*/ 178 h 3305"/>
                <a:gd name="T56" fmla="*/ 1946 w 2851"/>
                <a:gd name="T57" fmla="*/ 297 h 3305"/>
                <a:gd name="T58" fmla="*/ 1735 w 2851"/>
                <a:gd name="T59" fmla="*/ 396 h 3305"/>
                <a:gd name="T60" fmla="*/ 1544 w 2851"/>
                <a:gd name="T61" fmla="*/ 488 h 3305"/>
                <a:gd name="T62" fmla="*/ 1227 w 2851"/>
                <a:gd name="T63" fmla="*/ 488 h 3305"/>
                <a:gd name="T64" fmla="*/ 858 w 2851"/>
                <a:gd name="T65" fmla="*/ 607 h 3305"/>
                <a:gd name="T66" fmla="*/ 495 w 2851"/>
                <a:gd name="T67" fmla="*/ 554 h 3305"/>
                <a:gd name="T68" fmla="*/ 198 w 2851"/>
                <a:gd name="T69" fmla="*/ 462 h 3305"/>
                <a:gd name="T70" fmla="*/ 0 w 2851"/>
                <a:gd name="T71" fmla="*/ 521 h 3305"/>
                <a:gd name="T72" fmla="*/ 139 w 2851"/>
                <a:gd name="T73" fmla="*/ 640 h 3305"/>
                <a:gd name="T74" fmla="*/ 310 w 2851"/>
                <a:gd name="T75" fmla="*/ 699 h 3305"/>
                <a:gd name="T76" fmla="*/ 244 w 2851"/>
                <a:gd name="T77" fmla="*/ 1022 h 3305"/>
                <a:gd name="T78" fmla="*/ 350 w 2851"/>
                <a:gd name="T79" fmla="*/ 1346 h 3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1" h="3305">
                  <a:moveTo>
                    <a:pt x="574" y="1510"/>
                  </a:moveTo>
                  <a:lnTo>
                    <a:pt x="574" y="1510"/>
                  </a:lnTo>
                  <a:cubicBezTo>
                    <a:pt x="627" y="1510"/>
                    <a:pt x="667" y="1517"/>
                    <a:pt x="706" y="1543"/>
                  </a:cubicBezTo>
                  <a:cubicBezTo>
                    <a:pt x="732" y="1563"/>
                    <a:pt x="765" y="1570"/>
                    <a:pt x="772" y="1603"/>
                  </a:cubicBezTo>
                  <a:cubicBezTo>
                    <a:pt x="798" y="1688"/>
                    <a:pt x="818" y="1728"/>
                    <a:pt x="845" y="1814"/>
                  </a:cubicBezTo>
                  <a:cubicBezTo>
                    <a:pt x="864" y="1867"/>
                    <a:pt x="897" y="1900"/>
                    <a:pt x="944" y="1932"/>
                  </a:cubicBezTo>
                  <a:cubicBezTo>
                    <a:pt x="983" y="1952"/>
                    <a:pt x="996" y="1979"/>
                    <a:pt x="1036" y="2005"/>
                  </a:cubicBezTo>
                  <a:cubicBezTo>
                    <a:pt x="1089" y="2051"/>
                    <a:pt x="1135" y="2091"/>
                    <a:pt x="1135" y="2163"/>
                  </a:cubicBezTo>
                  <a:cubicBezTo>
                    <a:pt x="1135" y="2190"/>
                    <a:pt x="1135" y="2210"/>
                    <a:pt x="1135" y="2236"/>
                  </a:cubicBezTo>
                  <a:cubicBezTo>
                    <a:pt x="1148" y="2315"/>
                    <a:pt x="1148" y="2315"/>
                    <a:pt x="1148" y="2315"/>
                  </a:cubicBezTo>
                  <a:cubicBezTo>
                    <a:pt x="1148" y="2355"/>
                    <a:pt x="1148" y="2374"/>
                    <a:pt x="1148" y="2414"/>
                  </a:cubicBezTo>
                  <a:cubicBezTo>
                    <a:pt x="1148" y="2473"/>
                    <a:pt x="1155" y="2506"/>
                    <a:pt x="1181" y="2553"/>
                  </a:cubicBezTo>
                  <a:cubicBezTo>
                    <a:pt x="1227" y="2612"/>
                    <a:pt x="1280" y="2645"/>
                    <a:pt x="1280" y="2724"/>
                  </a:cubicBezTo>
                  <a:cubicBezTo>
                    <a:pt x="1280" y="2750"/>
                    <a:pt x="1280" y="2764"/>
                    <a:pt x="1280" y="2797"/>
                  </a:cubicBezTo>
                  <a:cubicBezTo>
                    <a:pt x="1280" y="2896"/>
                    <a:pt x="1333" y="2942"/>
                    <a:pt x="1353" y="3041"/>
                  </a:cubicBezTo>
                  <a:cubicBezTo>
                    <a:pt x="1366" y="3080"/>
                    <a:pt x="1359" y="3100"/>
                    <a:pt x="1359" y="3140"/>
                  </a:cubicBezTo>
                  <a:cubicBezTo>
                    <a:pt x="1372" y="3205"/>
                    <a:pt x="1405" y="3258"/>
                    <a:pt x="1471" y="3265"/>
                  </a:cubicBezTo>
                  <a:cubicBezTo>
                    <a:pt x="1511" y="3271"/>
                    <a:pt x="1530" y="3278"/>
                    <a:pt x="1570" y="3285"/>
                  </a:cubicBezTo>
                  <a:cubicBezTo>
                    <a:pt x="1590" y="3291"/>
                    <a:pt x="1623" y="3304"/>
                    <a:pt x="1629" y="3285"/>
                  </a:cubicBezTo>
                  <a:cubicBezTo>
                    <a:pt x="1649" y="3232"/>
                    <a:pt x="1649" y="3192"/>
                    <a:pt x="1669" y="3140"/>
                  </a:cubicBezTo>
                  <a:cubicBezTo>
                    <a:pt x="1682" y="3093"/>
                    <a:pt x="1709" y="3067"/>
                    <a:pt x="1728" y="3021"/>
                  </a:cubicBezTo>
                  <a:cubicBezTo>
                    <a:pt x="1742" y="2988"/>
                    <a:pt x="1748" y="2961"/>
                    <a:pt x="1775" y="2935"/>
                  </a:cubicBezTo>
                  <a:cubicBezTo>
                    <a:pt x="1827" y="2882"/>
                    <a:pt x="1900" y="2882"/>
                    <a:pt x="1966" y="2915"/>
                  </a:cubicBezTo>
                  <a:cubicBezTo>
                    <a:pt x="2019" y="2935"/>
                    <a:pt x="2039" y="3001"/>
                    <a:pt x="2098" y="3001"/>
                  </a:cubicBezTo>
                  <a:cubicBezTo>
                    <a:pt x="2151" y="3001"/>
                    <a:pt x="2210" y="2981"/>
                    <a:pt x="2210" y="2928"/>
                  </a:cubicBezTo>
                  <a:cubicBezTo>
                    <a:pt x="2210" y="2896"/>
                    <a:pt x="2210" y="2882"/>
                    <a:pt x="2210" y="2849"/>
                  </a:cubicBezTo>
                  <a:cubicBezTo>
                    <a:pt x="2210" y="2816"/>
                    <a:pt x="2243" y="2803"/>
                    <a:pt x="2269" y="2790"/>
                  </a:cubicBezTo>
                  <a:cubicBezTo>
                    <a:pt x="2315" y="2777"/>
                    <a:pt x="2342" y="2750"/>
                    <a:pt x="2388" y="2730"/>
                  </a:cubicBezTo>
                  <a:cubicBezTo>
                    <a:pt x="2467" y="2691"/>
                    <a:pt x="2487" y="2651"/>
                    <a:pt x="2566" y="2599"/>
                  </a:cubicBezTo>
                  <a:cubicBezTo>
                    <a:pt x="2586" y="2572"/>
                    <a:pt x="2606" y="2546"/>
                    <a:pt x="2645" y="2546"/>
                  </a:cubicBezTo>
                  <a:cubicBezTo>
                    <a:pt x="2678" y="2546"/>
                    <a:pt x="2698" y="2546"/>
                    <a:pt x="2731" y="2546"/>
                  </a:cubicBezTo>
                  <a:cubicBezTo>
                    <a:pt x="2777" y="2546"/>
                    <a:pt x="2804" y="2546"/>
                    <a:pt x="2850" y="2559"/>
                  </a:cubicBezTo>
                  <a:cubicBezTo>
                    <a:pt x="2823" y="1952"/>
                    <a:pt x="2823" y="1952"/>
                    <a:pt x="2823" y="1952"/>
                  </a:cubicBezTo>
                  <a:cubicBezTo>
                    <a:pt x="2810" y="1939"/>
                    <a:pt x="2810" y="1913"/>
                    <a:pt x="2790" y="1893"/>
                  </a:cubicBezTo>
                  <a:cubicBezTo>
                    <a:pt x="2757" y="1873"/>
                    <a:pt x="2725" y="1873"/>
                    <a:pt x="2705" y="1847"/>
                  </a:cubicBezTo>
                  <a:cubicBezTo>
                    <a:pt x="2672" y="1794"/>
                    <a:pt x="2672" y="1754"/>
                    <a:pt x="2639" y="1695"/>
                  </a:cubicBezTo>
                  <a:cubicBezTo>
                    <a:pt x="2619" y="1649"/>
                    <a:pt x="2586" y="1622"/>
                    <a:pt x="2586" y="1570"/>
                  </a:cubicBezTo>
                  <a:cubicBezTo>
                    <a:pt x="2586" y="1537"/>
                    <a:pt x="2586" y="1517"/>
                    <a:pt x="2586" y="1477"/>
                  </a:cubicBezTo>
                  <a:cubicBezTo>
                    <a:pt x="2586" y="1431"/>
                    <a:pt x="2573" y="1398"/>
                    <a:pt x="2533" y="1372"/>
                  </a:cubicBezTo>
                  <a:cubicBezTo>
                    <a:pt x="2494" y="1352"/>
                    <a:pt x="2461" y="1332"/>
                    <a:pt x="2461" y="1286"/>
                  </a:cubicBezTo>
                  <a:cubicBezTo>
                    <a:pt x="2461" y="1260"/>
                    <a:pt x="2461" y="1240"/>
                    <a:pt x="2461" y="1214"/>
                  </a:cubicBezTo>
                  <a:cubicBezTo>
                    <a:pt x="2461" y="1141"/>
                    <a:pt x="2461" y="1095"/>
                    <a:pt x="2474" y="1022"/>
                  </a:cubicBezTo>
                  <a:cubicBezTo>
                    <a:pt x="2480" y="1003"/>
                    <a:pt x="2494" y="996"/>
                    <a:pt x="2494" y="983"/>
                  </a:cubicBezTo>
                  <a:cubicBezTo>
                    <a:pt x="2494" y="950"/>
                    <a:pt x="2494" y="930"/>
                    <a:pt x="2494" y="897"/>
                  </a:cubicBezTo>
                  <a:cubicBezTo>
                    <a:pt x="2494" y="831"/>
                    <a:pt x="2533" y="791"/>
                    <a:pt x="2533" y="725"/>
                  </a:cubicBezTo>
                  <a:cubicBezTo>
                    <a:pt x="2559" y="679"/>
                    <a:pt x="2593" y="646"/>
                    <a:pt x="2639" y="640"/>
                  </a:cubicBezTo>
                  <a:cubicBezTo>
                    <a:pt x="2639" y="593"/>
                    <a:pt x="2639" y="567"/>
                    <a:pt x="2639" y="514"/>
                  </a:cubicBezTo>
                  <a:cubicBezTo>
                    <a:pt x="2639" y="449"/>
                    <a:pt x="2559" y="449"/>
                    <a:pt x="2513" y="396"/>
                  </a:cubicBezTo>
                  <a:cubicBezTo>
                    <a:pt x="2467" y="343"/>
                    <a:pt x="2421" y="317"/>
                    <a:pt x="2355" y="310"/>
                  </a:cubicBezTo>
                  <a:cubicBezTo>
                    <a:pt x="2355" y="251"/>
                    <a:pt x="2368" y="218"/>
                    <a:pt x="2395" y="165"/>
                  </a:cubicBezTo>
                  <a:cubicBezTo>
                    <a:pt x="2408" y="125"/>
                    <a:pt x="2441" y="106"/>
                    <a:pt x="2441" y="59"/>
                  </a:cubicBezTo>
                  <a:cubicBezTo>
                    <a:pt x="2441" y="26"/>
                    <a:pt x="2401" y="0"/>
                    <a:pt x="2368" y="0"/>
                  </a:cubicBezTo>
                  <a:cubicBezTo>
                    <a:pt x="2269" y="0"/>
                    <a:pt x="2203" y="13"/>
                    <a:pt x="2104" y="13"/>
                  </a:cubicBezTo>
                  <a:lnTo>
                    <a:pt x="2104" y="13"/>
                  </a:lnTo>
                  <a:cubicBezTo>
                    <a:pt x="2118" y="53"/>
                    <a:pt x="2137" y="59"/>
                    <a:pt x="2137" y="92"/>
                  </a:cubicBezTo>
                  <a:cubicBezTo>
                    <a:pt x="2137" y="132"/>
                    <a:pt x="2111" y="152"/>
                    <a:pt x="2078" y="178"/>
                  </a:cubicBezTo>
                  <a:cubicBezTo>
                    <a:pt x="2045" y="218"/>
                    <a:pt x="2032" y="237"/>
                    <a:pt x="1992" y="270"/>
                  </a:cubicBezTo>
                  <a:cubicBezTo>
                    <a:pt x="1972" y="277"/>
                    <a:pt x="1966" y="297"/>
                    <a:pt x="1946" y="297"/>
                  </a:cubicBezTo>
                  <a:cubicBezTo>
                    <a:pt x="1893" y="297"/>
                    <a:pt x="1860" y="297"/>
                    <a:pt x="1801" y="297"/>
                  </a:cubicBezTo>
                  <a:cubicBezTo>
                    <a:pt x="1781" y="336"/>
                    <a:pt x="1761" y="356"/>
                    <a:pt x="1735" y="396"/>
                  </a:cubicBezTo>
                  <a:cubicBezTo>
                    <a:pt x="1709" y="435"/>
                    <a:pt x="1702" y="468"/>
                    <a:pt x="1656" y="488"/>
                  </a:cubicBezTo>
                  <a:cubicBezTo>
                    <a:pt x="1616" y="501"/>
                    <a:pt x="1590" y="488"/>
                    <a:pt x="1544" y="488"/>
                  </a:cubicBezTo>
                  <a:cubicBezTo>
                    <a:pt x="1491" y="488"/>
                    <a:pt x="1465" y="481"/>
                    <a:pt x="1405" y="481"/>
                  </a:cubicBezTo>
                  <a:cubicBezTo>
                    <a:pt x="1339" y="481"/>
                    <a:pt x="1293" y="488"/>
                    <a:pt x="1227" y="488"/>
                  </a:cubicBezTo>
                  <a:cubicBezTo>
                    <a:pt x="1122" y="488"/>
                    <a:pt x="1056" y="495"/>
                    <a:pt x="957" y="534"/>
                  </a:cubicBezTo>
                  <a:cubicBezTo>
                    <a:pt x="924" y="567"/>
                    <a:pt x="911" y="607"/>
                    <a:pt x="858" y="607"/>
                  </a:cubicBezTo>
                  <a:cubicBezTo>
                    <a:pt x="798" y="607"/>
                    <a:pt x="772" y="554"/>
                    <a:pt x="719" y="554"/>
                  </a:cubicBezTo>
                  <a:cubicBezTo>
                    <a:pt x="633" y="554"/>
                    <a:pt x="581" y="554"/>
                    <a:pt x="495" y="554"/>
                  </a:cubicBezTo>
                  <a:cubicBezTo>
                    <a:pt x="409" y="554"/>
                    <a:pt x="363" y="528"/>
                    <a:pt x="284" y="495"/>
                  </a:cubicBezTo>
                  <a:cubicBezTo>
                    <a:pt x="251" y="481"/>
                    <a:pt x="231" y="462"/>
                    <a:pt x="198" y="462"/>
                  </a:cubicBezTo>
                  <a:cubicBezTo>
                    <a:pt x="119" y="462"/>
                    <a:pt x="79" y="462"/>
                    <a:pt x="0" y="462"/>
                  </a:cubicBezTo>
                  <a:cubicBezTo>
                    <a:pt x="0" y="488"/>
                    <a:pt x="0" y="501"/>
                    <a:pt x="0" y="521"/>
                  </a:cubicBezTo>
                  <a:cubicBezTo>
                    <a:pt x="0" y="554"/>
                    <a:pt x="7" y="574"/>
                    <a:pt x="20" y="600"/>
                  </a:cubicBezTo>
                  <a:cubicBezTo>
                    <a:pt x="53" y="633"/>
                    <a:pt x="93" y="620"/>
                    <a:pt x="139" y="640"/>
                  </a:cubicBezTo>
                  <a:cubicBezTo>
                    <a:pt x="178" y="653"/>
                    <a:pt x="198" y="666"/>
                    <a:pt x="238" y="686"/>
                  </a:cubicBezTo>
                  <a:cubicBezTo>
                    <a:pt x="264" y="692"/>
                    <a:pt x="290" y="679"/>
                    <a:pt x="310" y="699"/>
                  </a:cubicBezTo>
                  <a:cubicBezTo>
                    <a:pt x="317" y="706"/>
                    <a:pt x="310" y="719"/>
                    <a:pt x="310" y="739"/>
                  </a:cubicBezTo>
                  <a:cubicBezTo>
                    <a:pt x="310" y="851"/>
                    <a:pt x="244" y="910"/>
                    <a:pt x="244" y="1022"/>
                  </a:cubicBezTo>
                  <a:cubicBezTo>
                    <a:pt x="244" y="1134"/>
                    <a:pt x="238" y="1214"/>
                    <a:pt x="304" y="1306"/>
                  </a:cubicBezTo>
                  <a:cubicBezTo>
                    <a:pt x="317" y="1326"/>
                    <a:pt x="337" y="1332"/>
                    <a:pt x="350" y="1346"/>
                  </a:cubicBezTo>
                  <a:cubicBezTo>
                    <a:pt x="429" y="1425"/>
                    <a:pt x="475" y="1464"/>
                    <a:pt x="574" y="151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6" name="Freeform 30"/>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333 w 6741"/>
                <a:gd name="T7" fmla="*/ 1536 h 6504"/>
                <a:gd name="T8" fmla="*/ 4260 w 6741"/>
                <a:gd name="T9" fmla="*/ 1504 h 6504"/>
                <a:gd name="T10" fmla="*/ 4874 w 6741"/>
                <a:gd name="T11" fmla="*/ 1504 h 6504"/>
                <a:gd name="T12" fmla="*/ 4999 w 6741"/>
                <a:gd name="T13" fmla="*/ 1523 h 6504"/>
                <a:gd name="T14" fmla="*/ 4801 w 6741"/>
                <a:gd name="T15" fmla="*/ 1444 h 6504"/>
                <a:gd name="T16" fmla="*/ 4610 w 6741"/>
                <a:gd name="T17" fmla="*/ 1273 h 6504"/>
                <a:gd name="T18" fmla="*/ 4524 w 6741"/>
                <a:gd name="T19" fmla="*/ 1398 h 6504"/>
                <a:gd name="T20" fmla="*/ 4801 w 6741"/>
                <a:gd name="T21" fmla="*/ 1523 h 6504"/>
                <a:gd name="T22" fmla="*/ 4775 w 6741"/>
                <a:gd name="T23" fmla="*/ 1523 h 6504"/>
                <a:gd name="T24" fmla="*/ 6609 w 6741"/>
                <a:gd name="T25" fmla="*/ 2480 h 6504"/>
                <a:gd name="T26" fmla="*/ 6516 w 6741"/>
                <a:gd name="T27" fmla="*/ 2915 h 6504"/>
                <a:gd name="T28" fmla="*/ 6325 w 6741"/>
                <a:gd name="T29" fmla="*/ 3238 h 6504"/>
                <a:gd name="T30" fmla="*/ 6186 w 6741"/>
                <a:gd name="T31" fmla="*/ 3502 h 6504"/>
                <a:gd name="T32" fmla="*/ 5949 w 6741"/>
                <a:gd name="T33" fmla="*/ 3792 h 6504"/>
                <a:gd name="T34" fmla="*/ 5507 w 6741"/>
                <a:gd name="T35" fmla="*/ 4056 h 6504"/>
                <a:gd name="T36" fmla="*/ 5441 w 6741"/>
                <a:gd name="T37" fmla="*/ 4326 h 6504"/>
                <a:gd name="T38" fmla="*/ 5448 w 6741"/>
                <a:gd name="T39" fmla="*/ 4729 h 6504"/>
                <a:gd name="T40" fmla="*/ 5269 w 6741"/>
                <a:gd name="T41" fmla="*/ 4993 h 6504"/>
                <a:gd name="T42" fmla="*/ 4986 w 6741"/>
                <a:gd name="T43" fmla="*/ 5329 h 6504"/>
                <a:gd name="T44" fmla="*/ 4926 w 6741"/>
                <a:gd name="T45" fmla="*/ 5804 h 6504"/>
                <a:gd name="T46" fmla="*/ 4551 w 6741"/>
                <a:gd name="T47" fmla="*/ 6332 h 6504"/>
                <a:gd name="T48" fmla="*/ 1399 w 6741"/>
                <a:gd name="T49" fmla="*/ 6147 h 6504"/>
                <a:gd name="T50" fmla="*/ 1010 w 6741"/>
                <a:gd name="T51" fmla="*/ 5725 h 6504"/>
                <a:gd name="T52" fmla="*/ 911 w 6741"/>
                <a:gd name="T53" fmla="*/ 5243 h 6504"/>
                <a:gd name="T54" fmla="*/ 812 w 6741"/>
                <a:gd name="T55" fmla="*/ 4999 h 6504"/>
                <a:gd name="T56" fmla="*/ 884 w 6741"/>
                <a:gd name="T57" fmla="*/ 4722 h 6504"/>
                <a:gd name="T58" fmla="*/ 1379 w 6741"/>
                <a:gd name="T59" fmla="*/ 2381 h 6504"/>
                <a:gd name="T60" fmla="*/ 990 w 6741"/>
                <a:gd name="T61" fmla="*/ 2176 h 6504"/>
                <a:gd name="T62" fmla="*/ 607 w 6741"/>
                <a:gd name="T63" fmla="*/ 2117 h 6504"/>
                <a:gd name="T64" fmla="*/ 370 w 6741"/>
                <a:gd name="T65" fmla="*/ 1833 h 6504"/>
                <a:gd name="T66" fmla="*/ 79 w 6741"/>
                <a:gd name="T67" fmla="*/ 1563 h 6504"/>
                <a:gd name="T68" fmla="*/ 0 w 6741"/>
                <a:gd name="T69" fmla="*/ 659 h 6504"/>
                <a:gd name="T70" fmla="*/ 271 w 6741"/>
                <a:gd name="T71" fmla="*/ 712 h 6504"/>
                <a:gd name="T72" fmla="*/ 660 w 6741"/>
                <a:gd name="T73" fmla="*/ 593 h 6504"/>
                <a:gd name="T74" fmla="*/ 1102 w 6741"/>
                <a:gd name="T75" fmla="*/ 369 h 6504"/>
                <a:gd name="T76" fmla="*/ 1353 w 6741"/>
                <a:gd name="T77" fmla="*/ 389 h 6504"/>
                <a:gd name="T78" fmla="*/ 1669 w 6741"/>
                <a:gd name="T79" fmla="*/ 409 h 6504"/>
                <a:gd name="T80" fmla="*/ 1662 w 6741"/>
                <a:gd name="T81" fmla="*/ 112 h 6504"/>
                <a:gd name="T82" fmla="*/ 2243 w 6741"/>
                <a:gd name="T83" fmla="*/ 46 h 6504"/>
                <a:gd name="T84" fmla="*/ 2342 w 6741"/>
                <a:gd name="T85" fmla="*/ 283 h 6504"/>
                <a:gd name="T86" fmla="*/ 2545 w 6741"/>
                <a:gd name="T87" fmla="*/ 738 h 6504"/>
                <a:gd name="T88" fmla="*/ 2789 w 6741"/>
                <a:gd name="T89" fmla="*/ 930 h 6504"/>
                <a:gd name="T90" fmla="*/ 3119 w 6741"/>
                <a:gd name="T91" fmla="*/ 1312 h 6504"/>
                <a:gd name="T92" fmla="*/ 3390 w 6741"/>
                <a:gd name="T93" fmla="*/ 1748 h 6504"/>
                <a:gd name="T94" fmla="*/ 3753 w 6741"/>
                <a:gd name="T95" fmla="*/ 2051 h 6504"/>
                <a:gd name="T96" fmla="*/ 3627 w 6741"/>
                <a:gd name="T97" fmla="*/ 2183 h 6504"/>
                <a:gd name="T98" fmla="*/ 3983 w 6741"/>
                <a:gd name="T99" fmla="*/ 2110 h 6504"/>
                <a:gd name="T100" fmla="*/ 4287 w 6741"/>
                <a:gd name="T101" fmla="*/ 2025 h 6504"/>
                <a:gd name="T102" fmla="*/ 4445 w 6741"/>
                <a:gd name="T103" fmla="*/ 1748 h 6504"/>
                <a:gd name="T104" fmla="*/ 5144 w 6741"/>
                <a:gd name="T105" fmla="*/ 1569 h 6504"/>
                <a:gd name="T106" fmla="*/ 5507 w 6741"/>
                <a:gd name="T107" fmla="*/ 1715 h 6504"/>
                <a:gd name="T108" fmla="*/ 5401 w 6741"/>
                <a:gd name="T109" fmla="*/ 2051 h 6504"/>
                <a:gd name="T110" fmla="*/ 4445 w 6741"/>
                <a:gd name="T111" fmla="*/ 2354 h 6504"/>
                <a:gd name="T112" fmla="*/ 4597 w 6741"/>
                <a:gd name="T113" fmla="*/ 2440 h 6504"/>
                <a:gd name="T114" fmla="*/ 5045 w 6741"/>
                <a:gd name="T115" fmla="*/ 2420 h 6504"/>
                <a:gd name="T116" fmla="*/ 4993 w 6741"/>
                <a:gd name="T117" fmla="*/ 2697 h 6504"/>
                <a:gd name="T118" fmla="*/ 5382 w 6741"/>
                <a:gd name="T119" fmla="*/ 2328 h 6504"/>
                <a:gd name="T120" fmla="*/ 5573 w 6741"/>
                <a:gd name="T121" fmla="*/ 2123 h 6504"/>
                <a:gd name="T122" fmla="*/ 5725 w 6741"/>
                <a:gd name="T123" fmla="*/ 1899 h 6504"/>
                <a:gd name="T124" fmla="*/ 6285 w 6741"/>
                <a:gd name="T125" fmla="*/ 1965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lnTo>
                    <a:pt x="4379" y="1457"/>
                  </a:lnTo>
                  <a:cubicBezTo>
                    <a:pt x="4399" y="1457"/>
                    <a:pt x="4432" y="1464"/>
                    <a:pt x="4432" y="1484"/>
                  </a:cubicBezTo>
                  <a:cubicBezTo>
                    <a:pt x="4432" y="1530"/>
                    <a:pt x="4372" y="1523"/>
                    <a:pt x="4333" y="1536"/>
                  </a:cubicBezTo>
                  <a:cubicBezTo>
                    <a:pt x="4293" y="1550"/>
                    <a:pt x="4273" y="1563"/>
                    <a:pt x="4241" y="1596"/>
                  </a:cubicBezTo>
                  <a:cubicBezTo>
                    <a:pt x="4227" y="1609"/>
                    <a:pt x="4227" y="1629"/>
                    <a:pt x="4208" y="1629"/>
                  </a:cubicBezTo>
                  <a:cubicBezTo>
                    <a:pt x="4188" y="1629"/>
                    <a:pt x="4175" y="1622"/>
                    <a:pt x="4175" y="1609"/>
                  </a:cubicBezTo>
                  <a:cubicBezTo>
                    <a:pt x="4175" y="1556"/>
                    <a:pt x="4221" y="1536"/>
                    <a:pt x="4260" y="1504"/>
                  </a:cubicBezTo>
                  <a:cubicBezTo>
                    <a:pt x="4307" y="1471"/>
                    <a:pt x="4333"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cubicBezTo>
                    <a:pt x="4775" y="1523"/>
                    <a:pt x="4775" y="1523"/>
                    <a:pt x="4775" y="1523"/>
                  </a:cubicBezTo>
                  <a:close/>
                  <a:moveTo>
                    <a:pt x="6740" y="2137"/>
                  </a:move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close/>
                </a:path>
              </a:pathLst>
            </a:custGeom>
            <a:grpFill/>
            <a:ln w="28575" cap="flat" cmpd="sng">
              <a:solidFill>
                <a:srgbClr val="000000"/>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7" name="Freeform 31"/>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208 w 6741"/>
                <a:gd name="T7" fmla="*/ 1629 h 6504"/>
                <a:gd name="T8" fmla="*/ 4379 w 6741"/>
                <a:gd name="T9" fmla="*/ 1457 h 6504"/>
                <a:gd name="T10" fmla="*/ 4854 w 6741"/>
                <a:gd name="T11" fmla="*/ 1523 h 6504"/>
                <a:gd name="T12" fmla="*/ 4920 w 6741"/>
                <a:gd name="T13" fmla="*/ 1471 h 6504"/>
                <a:gd name="T14" fmla="*/ 4788 w 6741"/>
                <a:gd name="T15" fmla="*/ 1378 h 6504"/>
                <a:gd name="T16" fmla="*/ 4551 w 6741"/>
                <a:gd name="T17" fmla="*/ 1240 h 6504"/>
                <a:gd name="T18" fmla="*/ 4557 w 6741"/>
                <a:gd name="T19" fmla="*/ 1477 h 6504"/>
                <a:gd name="T20" fmla="*/ 4775 w 6741"/>
                <a:gd name="T21" fmla="*/ 1523 h 6504"/>
                <a:gd name="T22" fmla="*/ 6740 w 6741"/>
                <a:gd name="T23" fmla="*/ 2137 h 6504"/>
                <a:gd name="T24" fmla="*/ 6655 w 6741"/>
                <a:gd name="T25" fmla="*/ 2585 h 6504"/>
                <a:gd name="T26" fmla="*/ 6391 w 6741"/>
                <a:gd name="T27" fmla="*/ 3054 h 6504"/>
                <a:gd name="T28" fmla="*/ 6298 w 6741"/>
                <a:gd name="T29" fmla="*/ 3337 h 6504"/>
                <a:gd name="T30" fmla="*/ 6048 w 6741"/>
                <a:gd name="T31" fmla="*/ 3667 h 6504"/>
                <a:gd name="T32" fmla="*/ 5817 w 6741"/>
                <a:gd name="T33" fmla="*/ 3871 h 6504"/>
                <a:gd name="T34" fmla="*/ 5408 w 6741"/>
                <a:gd name="T35" fmla="*/ 4241 h 6504"/>
                <a:gd name="T36" fmla="*/ 5487 w 6741"/>
                <a:gd name="T37" fmla="*/ 4551 h 6504"/>
                <a:gd name="T38" fmla="*/ 5349 w 6741"/>
                <a:gd name="T39" fmla="*/ 4933 h 6504"/>
                <a:gd name="T40" fmla="*/ 5190 w 6741"/>
                <a:gd name="T41" fmla="*/ 5118 h 6504"/>
                <a:gd name="T42" fmla="*/ 4999 w 6741"/>
                <a:gd name="T43" fmla="*/ 5639 h 6504"/>
                <a:gd name="T44" fmla="*/ 4874 w 6741"/>
                <a:gd name="T45" fmla="*/ 5942 h 6504"/>
                <a:gd name="T46" fmla="*/ 4452 w 6741"/>
                <a:gd name="T47" fmla="*/ 6503 h 6504"/>
                <a:gd name="T48" fmla="*/ 1280 w 6741"/>
                <a:gd name="T49" fmla="*/ 6015 h 6504"/>
                <a:gd name="T50" fmla="*/ 930 w 6741"/>
                <a:gd name="T51" fmla="*/ 5527 h 6504"/>
                <a:gd name="T52" fmla="*/ 805 w 6741"/>
                <a:gd name="T53" fmla="*/ 5118 h 6504"/>
                <a:gd name="T54" fmla="*/ 785 w 6741"/>
                <a:gd name="T55" fmla="*/ 4828 h 6504"/>
                <a:gd name="T56" fmla="*/ 957 w 6741"/>
                <a:gd name="T57" fmla="*/ 4663 h 6504"/>
                <a:gd name="T58" fmla="*/ 1207 w 6741"/>
                <a:gd name="T59" fmla="*/ 2308 h 6504"/>
                <a:gd name="T60" fmla="*/ 759 w 6741"/>
                <a:gd name="T61" fmla="*/ 2170 h 6504"/>
                <a:gd name="T62" fmla="*/ 396 w 6741"/>
                <a:gd name="T63" fmla="*/ 1978 h 6504"/>
                <a:gd name="T64" fmla="*/ 198 w 6741"/>
                <a:gd name="T65" fmla="*/ 1695 h 6504"/>
                <a:gd name="T66" fmla="*/ 40 w 6741"/>
                <a:gd name="T67" fmla="*/ 1372 h 6504"/>
                <a:gd name="T68" fmla="*/ 7 w 6741"/>
                <a:gd name="T69" fmla="*/ 666 h 6504"/>
                <a:gd name="T70" fmla="*/ 528 w 6741"/>
                <a:gd name="T71" fmla="*/ 587 h 6504"/>
                <a:gd name="T72" fmla="*/ 845 w 6741"/>
                <a:gd name="T73" fmla="*/ 488 h 6504"/>
                <a:gd name="T74" fmla="*/ 1247 w 6741"/>
                <a:gd name="T75" fmla="*/ 415 h 6504"/>
                <a:gd name="T76" fmla="*/ 1432 w 6741"/>
                <a:gd name="T77" fmla="*/ 343 h 6504"/>
                <a:gd name="T78" fmla="*/ 1702 w 6741"/>
                <a:gd name="T79" fmla="*/ 323 h 6504"/>
                <a:gd name="T80" fmla="*/ 1940 w 6741"/>
                <a:gd name="T81" fmla="*/ 66 h 6504"/>
                <a:gd name="T82" fmla="*/ 2367 w 6741"/>
                <a:gd name="T83" fmla="*/ 138 h 6504"/>
                <a:gd name="T84" fmla="*/ 2347 w 6741"/>
                <a:gd name="T85" fmla="*/ 409 h 6504"/>
                <a:gd name="T86" fmla="*/ 2710 w 6741"/>
                <a:gd name="T87" fmla="*/ 870 h 6504"/>
                <a:gd name="T88" fmla="*/ 3027 w 6741"/>
                <a:gd name="T89" fmla="*/ 1101 h 6504"/>
                <a:gd name="T90" fmla="*/ 3311 w 6741"/>
                <a:gd name="T91" fmla="*/ 1583 h 6504"/>
                <a:gd name="T92" fmla="*/ 3555 w 6741"/>
                <a:gd name="T93" fmla="*/ 1906 h 6504"/>
                <a:gd name="T94" fmla="*/ 3713 w 6741"/>
                <a:gd name="T95" fmla="*/ 2150 h 6504"/>
                <a:gd name="T96" fmla="*/ 3601 w 6741"/>
                <a:gd name="T97" fmla="*/ 2321 h 6504"/>
                <a:gd name="T98" fmla="*/ 4267 w 6741"/>
                <a:gd name="T99" fmla="*/ 1827 h 6504"/>
                <a:gd name="T100" fmla="*/ 4399 w 6741"/>
                <a:gd name="T101" fmla="*/ 1998 h 6504"/>
                <a:gd name="T102" fmla="*/ 4683 w 6741"/>
                <a:gd name="T103" fmla="*/ 1616 h 6504"/>
                <a:gd name="T104" fmla="*/ 5355 w 6741"/>
                <a:gd name="T105" fmla="*/ 1635 h 6504"/>
                <a:gd name="T106" fmla="*/ 5448 w 6741"/>
                <a:gd name="T107" fmla="*/ 1866 h 6504"/>
                <a:gd name="T108" fmla="*/ 4748 w 6741"/>
                <a:gd name="T109" fmla="*/ 2354 h 6504"/>
                <a:gd name="T110" fmla="*/ 4405 w 6741"/>
                <a:gd name="T111" fmla="*/ 2401 h 6504"/>
                <a:gd name="T112" fmla="*/ 5045 w 6741"/>
                <a:gd name="T113" fmla="*/ 2374 h 6504"/>
                <a:gd name="T114" fmla="*/ 4946 w 6741"/>
                <a:gd name="T115" fmla="*/ 2744 h 6504"/>
                <a:gd name="T116" fmla="*/ 5118 w 6741"/>
                <a:gd name="T117" fmla="*/ 2473 h 6504"/>
                <a:gd name="T118" fmla="*/ 5540 w 6741"/>
                <a:gd name="T119" fmla="*/ 2302 h 6504"/>
                <a:gd name="T120" fmla="*/ 5619 w 6741"/>
                <a:gd name="T121" fmla="*/ 1978 h 6504"/>
                <a:gd name="T122" fmla="*/ 6008 w 6741"/>
                <a:gd name="T123" fmla="*/ 1886 h 6504"/>
                <a:gd name="T124" fmla="*/ 6721 w 6741"/>
                <a:gd name="T125" fmla="*/ 2130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cubicBezTo>
                    <a:pt x="4333" y="1457"/>
                    <a:pt x="4307" y="1471"/>
                    <a:pt x="4260" y="1504"/>
                  </a:cubicBezTo>
                  <a:cubicBezTo>
                    <a:pt x="4221" y="1536"/>
                    <a:pt x="4175" y="1556"/>
                    <a:pt x="4175" y="1609"/>
                  </a:cubicBezTo>
                  <a:cubicBezTo>
                    <a:pt x="4175" y="1622"/>
                    <a:pt x="4188" y="1629"/>
                    <a:pt x="4208" y="1629"/>
                  </a:cubicBezTo>
                  <a:cubicBezTo>
                    <a:pt x="4227" y="1629"/>
                    <a:pt x="4227" y="1609"/>
                    <a:pt x="4241" y="1596"/>
                  </a:cubicBezTo>
                  <a:cubicBezTo>
                    <a:pt x="4273" y="1563"/>
                    <a:pt x="4293" y="1550"/>
                    <a:pt x="4333" y="1536"/>
                  </a:cubicBezTo>
                  <a:cubicBezTo>
                    <a:pt x="4372" y="1523"/>
                    <a:pt x="4432" y="1530"/>
                    <a:pt x="4432" y="1484"/>
                  </a:cubicBezTo>
                  <a:cubicBezTo>
                    <a:pt x="4432" y="1464"/>
                    <a:pt x="4399"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lnTo>
                    <a:pt x="6740" y="2137"/>
                  </a:ln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lnTo>
                    <a:pt x="4775" y="1523"/>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8" name="Freeform 32"/>
            <p:cNvSpPr>
              <a:spLocks noChangeArrowheads="1"/>
            </p:cNvSpPr>
            <p:nvPr/>
          </p:nvSpPr>
          <p:spPr bwMode="auto">
            <a:xfrm>
              <a:off x="6861522" y="3563932"/>
              <a:ext cx="876243" cy="1047750"/>
            </a:xfrm>
            <a:custGeom>
              <a:avLst/>
              <a:gdLst>
                <a:gd name="T0" fmla="*/ 2222 w 2434"/>
                <a:gd name="T1" fmla="*/ 1016 h 2910"/>
                <a:gd name="T2" fmla="*/ 2149 w 2434"/>
                <a:gd name="T3" fmla="*/ 1029 h 2910"/>
                <a:gd name="T4" fmla="*/ 2195 w 2434"/>
                <a:gd name="T5" fmla="*/ 1247 h 2910"/>
                <a:gd name="T6" fmla="*/ 2301 w 2434"/>
                <a:gd name="T7" fmla="*/ 1135 h 2910"/>
                <a:gd name="T8" fmla="*/ 58 w 2434"/>
                <a:gd name="T9" fmla="*/ 884 h 2910"/>
                <a:gd name="T10" fmla="*/ 118 w 2434"/>
                <a:gd name="T11" fmla="*/ 917 h 2910"/>
                <a:gd name="T12" fmla="*/ 203 w 2434"/>
                <a:gd name="T13" fmla="*/ 1049 h 2910"/>
                <a:gd name="T14" fmla="*/ 368 w 2434"/>
                <a:gd name="T15" fmla="*/ 1109 h 2910"/>
                <a:gd name="T16" fmla="*/ 533 w 2434"/>
                <a:gd name="T17" fmla="*/ 1148 h 2910"/>
                <a:gd name="T18" fmla="*/ 691 w 2434"/>
                <a:gd name="T19" fmla="*/ 1207 h 2910"/>
                <a:gd name="T20" fmla="*/ 711 w 2434"/>
                <a:gd name="T21" fmla="*/ 1069 h 2910"/>
                <a:gd name="T22" fmla="*/ 975 w 2434"/>
                <a:gd name="T23" fmla="*/ 983 h 2910"/>
                <a:gd name="T24" fmla="*/ 1114 w 2434"/>
                <a:gd name="T25" fmla="*/ 911 h 2910"/>
                <a:gd name="T26" fmla="*/ 1206 w 2434"/>
                <a:gd name="T27" fmla="*/ 726 h 2910"/>
                <a:gd name="T28" fmla="*/ 1265 w 2434"/>
                <a:gd name="T29" fmla="*/ 521 h 2910"/>
                <a:gd name="T30" fmla="*/ 1490 w 2434"/>
                <a:gd name="T31" fmla="*/ 218 h 2910"/>
                <a:gd name="T32" fmla="*/ 1602 w 2434"/>
                <a:gd name="T33" fmla="*/ 27 h 2910"/>
                <a:gd name="T34" fmla="*/ 1734 w 2434"/>
                <a:gd name="T35" fmla="*/ 46 h 2910"/>
                <a:gd name="T36" fmla="*/ 1819 w 2434"/>
                <a:gd name="T37" fmla="*/ 238 h 2910"/>
                <a:gd name="T38" fmla="*/ 1899 w 2434"/>
                <a:gd name="T39" fmla="*/ 357 h 2910"/>
                <a:gd name="T40" fmla="*/ 1925 w 2434"/>
                <a:gd name="T41" fmla="*/ 634 h 2910"/>
                <a:gd name="T42" fmla="*/ 2031 w 2434"/>
                <a:gd name="T43" fmla="*/ 1023 h 2910"/>
                <a:gd name="T44" fmla="*/ 2070 w 2434"/>
                <a:gd name="T45" fmla="*/ 1148 h 2910"/>
                <a:gd name="T46" fmla="*/ 2136 w 2434"/>
                <a:gd name="T47" fmla="*/ 1273 h 2910"/>
                <a:gd name="T48" fmla="*/ 2380 w 2434"/>
                <a:gd name="T49" fmla="*/ 1326 h 2910"/>
                <a:gd name="T50" fmla="*/ 2433 w 2434"/>
                <a:gd name="T51" fmla="*/ 1452 h 2910"/>
                <a:gd name="T52" fmla="*/ 2301 w 2434"/>
                <a:gd name="T53" fmla="*/ 1544 h 2910"/>
                <a:gd name="T54" fmla="*/ 2380 w 2434"/>
                <a:gd name="T55" fmla="*/ 1702 h 2910"/>
                <a:gd name="T56" fmla="*/ 1964 w 2434"/>
                <a:gd name="T57" fmla="*/ 2052 h 2910"/>
                <a:gd name="T58" fmla="*/ 1707 w 2434"/>
                <a:gd name="T59" fmla="*/ 2329 h 2910"/>
                <a:gd name="T60" fmla="*/ 1655 w 2434"/>
                <a:gd name="T61" fmla="*/ 2467 h 2910"/>
                <a:gd name="T62" fmla="*/ 1720 w 2434"/>
                <a:gd name="T63" fmla="*/ 2467 h 2910"/>
                <a:gd name="T64" fmla="*/ 1688 w 2434"/>
                <a:gd name="T65" fmla="*/ 2599 h 2910"/>
                <a:gd name="T66" fmla="*/ 1648 w 2434"/>
                <a:gd name="T67" fmla="*/ 2738 h 2910"/>
                <a:gd name="T68" fmla="*/ 1536 w 2434"/>
                <a:gd name="T69" fmla="*/ 2856 h 2910"/>
                <a:gd name="T70" fmla="*/ 1404 w 2434"/>
                <a:gd name="T71" fmla="*/ 2896 h 2910"/>
                <a:gd name="T72" fmla="*/ 1444 w 2434"/>
                <a:gd name="T73" fmla="*/ 2797 h 2910"/>
                <a:gd name="T74" fmla="*/ 1246 w 2434"/>
                <a:gd name="T75" fmla="*/ 2652 h 2910"/>
                <a:gd name="T76" fmla="*/ 1081 w 2434"/>
                <a:gd name="T77" fmla="*/ 2494 h 2910"/>
                <a:gd name="T78" fmla="*/ 1002 w 2434"/>
                <a:gd name="T79" fmla="*/ 2329 h 2910"/>
                <a:gd name="T80" fmla="*/ 810 w 2434"/>
                <a:gd name="T81" fmla="*/ 2058 h 2910"/>
                <a:gd name="T82" fmla="*/ 718 w 2434"/>
                <a:gd name="T83" fmla="*/ 1847 h 2910"/>
                <a:gd name="T84" fmla="*/ 480 w 2434"/>
                <a:gd name="T85" fmla="*/ 1676 h 2910"/>
                <a:gd name="T86" fmla="*/ 401 w 2434"/>
                <a:gd name="T87" fmla="*/ 1616 h 2910"/>
                <a:gd name="T88" fmla="*/ 236 w 2434"/>
                <a:gd name="T89" fmla="*/ 1484 h 2910"/>
                <a:gd name="T90" fmla="*/ 38 w 2434"/>
                <a:gd name="T91" fmla="*/ 1155 h 2910"/>
                <a:gd name="T92" fmla="*/ 33 w 2434"/>
                <a:gd name="T93" fmla="*/ 1029 h 2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34" h="2910">
                  <a:moveTo>
                    <a:pt x="2222" y="1016"/>
                  </a:moveTo>
                  <a:lnTo>
                    <a:pt x="2222" y="1016"/>
                  </a:lnTo>
                  <a:cubicBezTo>
                    <a:pt x="2189" y="1016"/>
                    <a:pt x="2169" y="1010"/>
                    <a:pt x="2136" y="990"/>
                  </a:cubicBezTo>
                  <a:cubicBezTo>
                    <a:pt x="2136" y="1010"/>
                    <a:pt x="2149" y="1016"/>
                    <a:pt x="2149" y="1029"/>
                  </a:cubicBezTo>
                  <a:cubicBezTo>
                    <a:pt x="2149" y="1056"/>
                    <a:pt x="2149" y="1075"/>
                    <a:pt x="2149" y="1102"/>
                  </a:cubicBezTo>
                  <a:cubicBezTo>
                    <a:pt x="2149" y="1161"/>
                    <a:pt x="2195" y="1187"/>
                    <a:pt x="2195" y="1247"/>
                  </a:cubicBezTo>
                  <a:cubicBezTo>
                    <a:pt x="2202" y="1247"/>
                    <a:pt x="2209" y="1247"/>
                    <a:pt x="2222" y="1247"/>
                  </a:cubicBezTo>
                  <a:cubicBezTo>
                    <a:pt x="2275" y="1247"/>
                    <a:pt x="2301" y="1187"/>
                    <a:pt x="2301" y="1135"/>
                  </a:cubicBezTo>
                  <a:cubicBezTo>
                    <a:pt x="2301" y="1082"/>
                    <a:pt x="2275" y="1029"/>
                    <a:pt x="2222" y="1016"/>
                  </a:cubicBezTo>
                  <a:close/>
                  <a:moveTo>
                    <a:pt x="58" y="884"/>
                  </a:moveTo>
                  <a:lnTo>
                    <a:pt x="58" y="884"/>
                  </a:lnTo>
                  <a:cubicBezTo>
                    <a:pt x="71" y="897"/>
                    <a:pt x="91" y="904"/>
                    <a:pt x="118" y="917"/>
                  </a:cubicBezTo>
                  <a:lnTo>
                    <a:pt x="118" y="917"/>
                  </a:lnTo>
                  <a:cubicBezTo>
                    <a:pt x="144" y="977"/>
                    <a:pt x="164" y="1003"/>
                    <a:pt x="203" y="1049"/>
                  </a:cubicBezTo>
                  <a:cubicBezTo>
                    <a:pt x="236" y="1082"/>
                    <a:pt x="256" y="1109"/>
                    <a:pt x="302" y="1109"/>
                  </a:cubicBezTo>
                  <a:cubicBezTo>
                    <a:pt x="322" y="1109"/>
                    <a:pt x="342" y="1109"/>
                    <a:pt x="368" y="1109"/>
                  </a:cubicBezTo>
                  <a:cubicBezTo>
                    <a:pt x="388" y="1109"/>
                    <a:pt x="401" y="1102"/>
                    <a:pt x="428" y="1102"/>
                  </a:cubicBezTo>
                  <a:cubicBezTo>
                    <a:pt x="467" y="1102"/>
                    <a:pt x="487" y="1135"/>
                    <a:pt x="533" y="1148"/>
                  </a:cubicBezTo>
                  <a:cubicBezTo>
                    <a:pt x="592" y="1174"/>
                    <a:pt x="626" y="1194"/>
                    <a:pt x="685" y="1221"/>
                  </a:cubicBezTo>
                  <a:cubicBezTo>
                    <a:pt x="685" y="1221"/>
                    <a:pt x="691" y="1214"/>
                    <a:pt x="691" y="1207"/>
                  </a:cubicBezTo>
                  <a:cubicBezTo>
                    <a:pt x="691" y="1194"/>
                    <a:pt x="685" y="1187"/>
                    <a:pt x="685" y="1174"/>
                  </a:cubicBezTo>
                  <a:cubicBezTo>
                    <a:pt x="685" y="1135"/>
                    <a:pt x="685" y="1102"/>
                    <a:pt x="711" y="1069"/>
                  </a:cubicBezTo>
                  <a:cubicBezTo>
                    <a:pt x="731" y="1049"/>
                    <a:pt x="758" y="1049"/>
                    <a:pt x="790" y="1042"/>
                  </a:cubicBezTo>
                  <a:cubicBezTo>
                    <a:pt x="856" y="1016"/>
                    <a:pt x="903" y="1010"/>
                    <a:pt x="975" y="983"/>
                  </a:cubicBezTo>
                  <a:cubicBezTo>
                    <a:pt x="1008" y="970"/>
                    <a:pt x="1034" y="963"/>
                    <a:pt x="1067" y="937"/>
                  </a:cubicBezTo>
                  <a:cubicBezTo>
                    <a:pt x="1087" y="930"/>
                    <a:pt x="1101" y="930"/>
                    <a:pt x="1114" y="911"/>
                  </a:cubicBezTo>
                  <a:cubicBezTo>
                    <a:pt x="1133" y="878"/>
                    <a:pt x="1127" y="851"/>
                    <a:pt x="1140" y="812"/>
                  </a:cubicBezTo>
                  <a:cubicBezTo>
                    <a:pt x="1160" y="779"/>
                    <a:pt x="1180" y="759"/>
                    <a:pt x="1206" y="726"/>
                  </a:cubicBezTo>
                  <a:cubicBezTo>
                    <a:pt x="1239" y="673"/>
                    <a:pt x="1226" y="627"/>
                    <a:pt x="1239" y="568"/>
                  </a:cubicBezTo>
                  <a:cubicBezTo>
                    <a:pt x="1239" y="548"/>
                    <a:pt x="1252" y="541"/>
                    <a:pt x="1265" y="521"/>
                  </a:cubicBezTo>
                  <a:cubicBezTo>
                    <a:pt x="1292" y="462"/>
                    <a:pt x="1305" y="423"/>
                    <a:pt x="1345" y="370"/>
                  </a:cubicBezTo>
                  <a:cubicBezTo>
                    <a:pt x="1397" y="304"/>
                    <a:pt x="1437" y="284"/>
                    <a:pt x="1490" y="218"/>
                  </a:cubicBezTo>
                  <a:cubicBezTo>
                    <a:pt x="1536" y="152"/>
                    <a:pt x="1562" y="99"/>
                    <a:pt x="1602" y="27"/>
                  </a:cubicBezTo>
                  <a:lnTo>
                    <a:pt x="1602" y="27"/>
                  </a:lnTo>
                  <a:cubicBezTo>
                    <a:pt x="1635" y="27"/>
                    <a:pt x="1655" y="0"/>
                    <a:pt x="1688" y="0"/>
                  </a:cubicBezTo>
                  <a:cubicBezTo>
                    <a:pt x="1714" y="0"/>
                    <a:pt x="1720" y="27"/>
                    <a:pt x="1734" y="46"/>
                  </a:cubicBezTo>
                  <a:cubicBezTo>
                    <a:pt x="1767" y="93"/>
                    <a:pt x="1793" y="119"/>
                    <a:pt x="1806" y="178"/>
                  </a:cubicBezTo>
                  <a:cubicBezTo>
                    <a:pt x="1813" y="198"/>
                    <a:pt x="1806" y="218"/>
                    <a:pt x="1819" y="238"/>
                  </a:cubicBezTo>
                  <a:cubicBezTo>
                    <a:pt x="1826" y="251"/>
                    <a:pt x="1846" y="244"/>
                    <a:pt x="1859" y="251"/>
                  </a:cubicBezTo>
                  <a:cubicBezTo>
                    <a:pt x="1892" y="277"/>
                    <a:pt x="1899" y="317"/>
                    <a:pt x="1899" y="357"/>
                  </a:cubicBezTo>
                  <a:cubicBezTo>
                    <a:pt x="1899" y="389"/>
                    <a:pt x="1885" y="409"/>
                    <a:pt x="1885" y="449"/>
                  </a:cubicBezTo>
                  <a:cubicBezTo>
                    <a:pt x="1885" y="521"/>
                    <a:pt x="1899" y="561"/>
                    <a:pt x="1925" y="634"/>
                  </a:cubicBezTo>
                  <a:cubicBezTo>
                    <a:pt x="1945" y="686"/>
                    <a:pt x="1951" y="719"/>
                    <a:pt x="1964" y="772"/>
                  </a:cubicBezTo>
                  <a:cubicBezTo>
                    <a:pt x="2004" y="864"/>
                    <a:pt x="2031" y="924"/>
                    <a:pt x="2031" y="1023"/>
                  </a:cubicBezTo>
                  <a:cubicBezTo>
                    <a:pt x="2031" y="1049"/>
                    <a:pt x="2011" y="1062"/>
                    <a:pt x="1998" y="1082"/>
                  </a:cubicBezTo>
                  <a:cubicBezTo>
                    <a:pt x="2031" y="1102"/>
                    <a:pt x="2044" y="1122"/>
                    <a:pt x="2070" y="1148"/>
                  </a:cubicBezTo>
                  <a:cubicBezTo>
                    <a:pt x="2090" y="1168"/>
                    <a:pt x="2110" y="1174"/>
                    <a:pt x="2116" y="1201"/>
                  </a:cubicBezTo>
                  <a:cubicBezTo>
                    <a:pt x="2123" y="1227"/>
                    <a:pt x="2116" y="1247"/>
                    <a:pt x="2136" y="1273"/>
                  </a:cubicBezTo>
                  <a:cubicBezTo>
                    <a:pt x="2162" y="1300"/>
                    <a:pt x="2195" y="1293"/>
                    <a:pt x="2235" y="1300"/>
                  </a:cubicBezTo>
                  <a:cubicBezTo>
                    <a:pt x="2288" y="1313"/>
                    <a:pt x="2334" y="1293"/>
                    <a:pt x="2380" y="1326"/>
                  </a:cubicBezTo>
                  <a:cubicBezTo>
                    <a:pt x="2406" y="1346"/>
                    <a:pt x="2406" y="1366"/>
                    <a:pt x="2413" y="1392"/>
                  </a:cubicBezTo>
                  <a:cubicBezTo>
                    <a:pt x="2420" y="1418"/>
                    <a:pt x="2433" y="1432"/>
                    <a:pt x="2433" y="1452"/>
                  </a:cubicBezTo>
                  <a:cubicBezTo>
                    <a:pt x="2433" y="1511"/>
                    <a:pt x="2360" y="1531"/>
                    <a:pt x="2301" y="1531"/>
                  </a:cubicBezTo>
                  <a:cubicBezTo>
                    <a:pt x="2301" y="1537"/>
                    <a:pt x="2301" y="1537"/>
                    <a:pt x="2301" y="1544"/>
                  </a:cubicBezTo>
                  <a:cubicBezTo>
                    <a:pt x="2301" y="1603"/>
                    <a:pt x="2420" y="1577"/>
                    <a:pt x="2420" y="1636"/>
                  </a:cubicBezTo>
                  <a:cubicBezTo>
                    <a:pt x="2420" y="1663"/>
                    <a:pt x="2406" y="1682"/>
                    <a:pt x="2380" y="1702"/>
                  </a:cubicBezTo>
                  <a:cubicBezTo>
                    <a:pt x="2281" y="1742"/>
                    <a:pt x="2281" y="1834"/>
                    <a:pt x="2189" y="1887"/>
                  </a:cubicBezTo>
                  <a:cubicBezTo>
                    <a:pt x="2096" y="1939"/>
                    <a:pt x="2057" y="1992"/>
                    <a:pt x="1964" y="2052"/>
                  </a:cubicBezTo>
                  <a:cubicBezTo>
                    <a:pt x="1925" y="2071"/>
                    <a:pt x="1892" y="2071"/>
                    <a:pt x="1852" y="2104"/>
                  </a:cubicBezTo>
                  <a:cubicBezTo>
                    <a:pt x="1767" y="2164"/>
                    <a:pt x="1740" y="2230"/>
                    <a:pt x="1707" y="2329"/>
                  </a:cubicBezTo>
                  <a:cubicBezTo>
                    <a:pt x="1688" y="2381"/>
                    <a:pt x="1674" y="2414"/>
                    <a:pt x="1655" y="2467"/>
                  </a:cubicBezTo>
                  <a:lnTo>
                    <a:pt x="1655" y="2467"/>
                  </a:lnTo>
                  <a:cubicBezTo>
                    <a:pt x="1720" y="2467"/>
                    <a:pt x="1720" y="2467"/>
                    <a:pt x="1720" y="2467"/>
                  </a:cubicBezTo>
                  <a:lnTo>
                    <a:pt x="1720" y="2467"/>
                  </a:lnTo>
                  <a:cubicBezTo>
                    <a:pt x="1720" y="2474"/>
                    <a:pt x="1720" y="2480"/>
                    <a:pt x="1720" y="2494"/>
                  </a:cubicBezTo>
                  <a:cubicBezTo>
                    <a:pt x="1720" y="2540"/>
                    <a:pt x="1688" y="2560"/>
                    <a:pt x="1688" y="2599"/>
                  </a:cubicBezTo>
                  <a:cubicBezTo>
                    <a:pt x="1688" y="2632"/>
                    <a:pt x="1688" y="2645"/>
                    <a:pt x="1688" y="2672"/>
                  </a:cubicBezTo>
                  <a:cubicBezTo>
                    <a:pt x="1688" y="2705"/>
                    <a:pt x="1674" y="2718"/>
                    <a:pt x="1648" y="2738"/>
                  </a:cubicBezTo>
                  <a:cubicBezTo>
                    <a:pt x="1615" y="2777"/>
                    <a:pt x="1615" y="2777"/>
                    <a:pt x="1615" y="2777"/>
                  </a:cubicBezTo>
                  <a:cubicBezTo>
                    <a:pt x="1595" y="2817"/>
                    <a:pt x="1569" y="2830"/>
                    <a:pt x="1536" y="2856"/>
                  </a:cubicBezTo>
                  <a:cubicBezTo>
                    <a:pt x="1503" y="2883"/>
                    <a:pt x="1483" y="2909"/>
                    <a:pt x="1437" y="2909"/>
                  </a:cubicBezTo>
                  <a:cubicBezTo>
                    <a:pt x="1424" y="2909"/>
                    <a:pt x="1417" y="2903"/>
                    <a:pt x="1404" y="2896"/>
                  </a:cubicBezTo>
                  <a:lnTo>
                    <a:pt x="1404" y="2896"/>
                  </a:lnTo>
                  <a:cubicBezTo>
                    <a:pt x="1424" y="2856"/>
                    <a:pt x="1410" y="2830"/>
                    <a:pt x="1444" y="2797"/>
                  </a:cubicBezTo>
                  <a:cubicBezTo>
                    <a:pt x="1410" y="2784"/>
                    <a:pt x="1391" y="2777"/>
                    <a:pt x="1358" y="2757"/>
                  </a:cubicBezTo>
                  <a:cubicBezTo>
                    <a:pt x="1305" y="2731"/>
                    <a:pt x="1265" y="2711"/>
                    <a:pt x="1246" y="2652"/>
                  </a:cubicBezTo>
                  <a:cubicBezTo>
                    <a:pt x="1239" y="2606"/>
                    <a:pt x="1246" y="2553"/>
                    <a:pt x="1199" y="2546"/>
                  </a:cubicBezTo>
                  <a:cubicBezTo>
                    <a:pt x="1147" y="2533"/>
                    <a:pt x="1081" y="2546"/>
                    <a:pt x="1081" y="2494"/>
                  </a:cubicBezTo>
                  <a:cubicBezTo>
                    <a:pt x="1081" y="2461"/>
                    <a:pt x="1081" y="2441"/>
                    <a:pt x="1081" y="2408"/>
                  </a:cubicBezTo>
                  <a:cubicBezTo>
                    <a:pt x="1081" y="2362"/>
                    <a:pt x="1034" y="2349"/>
                    <a:pt x="1002" y="2329"/>
                  </a:cubicBezTo>
                  <a:cubicBezTo>
                    <a:pt x="969" y="2302"/>
                    <a:pt x="955" y="2282"/>
                    <a:pt x="922" y="2256"/>
                  </a:cubicBezTo>
                  <a:cubicBezTo>
                    <a:pt x="856" y="2197"/>
                    <a:pt x="850" y="2137"/>
                    <a:pt x="810" y="2058"/>
                  </a:cubicBezTo>
                  <a:cubicBezTo>
                    <a:pt x="790" y="2012"/>
                    <a:pt x="758" y="1986"/>
                    <a:pt x="751" y="1933"/>
                  </a:cubicBezTo>
                  <a:cubicBezTo>
                    <a:pt x="744" y="1900"/>
                    <a:pt x="744" y="1874"/>
                    <a:pt x="718" y="1847"/>
                  </a:cubicBezTo>
                  <a:cubicBezTo>
                    <a:pt x="665" y="1788"/>
                    <a:pt x="612" y="1781"/>
                    <a:pt x="546" y="1735"/>
                  </a:cubicBezTo>
                  <a:cubicBezTo>
                    <a:pt x="513" y="1722"/>
                    <a:pt x="494" y="1709"/>
                    <a:pt x="480" y="1676"/>
                  </a:cubicBezTo>
                  <a:cubicBezTo>
                    <a:pt x="467" y="1656"/>
                    <a:pt x="474" y="1629"/>
                    <a:pt x="454" y="1623"/>
                  </a:cubicBezTo>
                  <a:cubicBezTo>
                    <a:pt x="434" y="1610"/>
                    <a:pt x="421" y="1623"/>
                    <a:pt x="401" y="1616"/>
                  </a:cubicBezTo>
                  <a:cubicBezTo>
                    <a:pt x="355" y="1610"/>
                    <a:pt x="342" y="1583"/>
                    <a:pt x="302" y="1564"/>
                  </a:cubicBezTo>
                  <a:cubicBezTo>
                    <a:pt x="263" y="1544"/>
                    <a:pt x="243" y="1524"/>
                    <a:pt x="236" y="1484"/>
                  </a:cubicBezTo>
                  <a:cubicBezTo>
                    <a:pt x="223" y="1399"/>
                    <a:pt x="223" y="1333"/>
                    <a:pt x="170" y="1267"/>
                  </a:cubicBezTo>
                  <a:cubicBezTo>
                    <a:pt x="124" y="1214"/>
                    <a:pt x="91" y="1194"/>
                    <a:pt x="38" y="1155"/>
                  </a:cubicBezTo>
                  <a:cubicBezTo>
                    <a:pt x="20" y="1148"/>
                    <a:pt x="0" y="1141"/>
                    <a:pt x="0" y="1122"/>
                  </a:cubicBezTo>
                  <a:cubicBezTo>
                    <a:pt x="0" y="1089"/>
                    <a:pt x="20" y="1069"/>
                    <a:pt x="33" y="1029"/>
                  </a:cubicBezTo>
                  <a:cubicBezTo>
                    <a:pt x="52" y="977"/>
                    <a:pt x="52" y="943"/>
                    <a:pt x="58" y="88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9" name="Freeform 33"/>
            <p:cNvSpPr>
              <a:spLocks noChangeArrowheads="1"/>
            </p:cNvSpPr>
            <p:nvPr/>
          </p:nvSpPr>
          <p:spPr bwMode="auto">
            <a:xfrm>
              <a:off x="3342265" y="5618158"/>
              <a:ext cx="1331825" cy="738187"/>
            </a:xfrm>
            <a:custGeom>
              <a:avLst/>
              <a:gdLst>
                <a:gd name="T0" fmla="*/ 3548 w 3701"/>
                <a:gd name="T1" fmla="*/ 1273 h 2052"/>
                <a:gd name="T2" fmla="*/ 3548 w 3701"/>
                <a:gd name="T3" fmla="*/ 1273 h 2052"/>
                <a:gd name="T4" fmla="*/ 3700 w 3701"/>
                <a:gd name="T5" fmla="*/ 1365 h 2052"/>
                <a:gd name="T6" fmla="*/ 3700 w 3701"/>
                <a:gd name="T7" fmla="*/ 1365 h 2052"/>
                <a:gd name="T8" fmla="*/ 3674 w 3701"/>
                <a:gd name="T9" fmla="*/ 1378 h 2052"/>
                <a:gd name="T10" fmla="*/ 3608 w 3701"/>
                <a:gd name="T11" fmla="*/ 1431 h 2052"/>
                <a:gd name="T12" fmla="*/ 3529 w 3701"/>
                <a:gd name="T13" fmla="*/ 1530 h 2052"/>
                <a:gd name="T14" fmla="*/ 3397 w 3701"/>
                <a:gd name="T15" fmla="*/ 1569 h 2052"/>
                <a:gd name="T16" fmla="*/ 3258 w 3701"/>
                <a:gd name="T17" fmla="*/ 1728 h 2052"/>
                <a:gd name="T18" fmla="*/ 3205 w 3701"/>
                <a:gd name="T19" fmla="*/ 1780 h 2052"/>
                <a:gd name="T20" fmla="*/ 3087 w 3701"/>
                <a:gd name="T21" fmla="*/ 1754 h 2052"/>
                <a:gd name="T22" fmla="*/ 3014 w 3701"/>
                <a:gd name="T23" fmla="*/ 1820 h 2052"/>
                <a:gd name="T24" fmla="*/ 2902 w 3701"/>
                <a:gd name="T25" fmla="*/ 1932 h 2052"/>
                <a:gd name="T26" fmla="*/ 2777 w 3701"/>
                <a:gd name="T27" fmla="*/ 2018 h 2052"/>
                <a:gd name="T28" fmla="*/ 2678 w 3701"/>
                <a:gd name="T29" fmla="*/ 1972 h 2052"/>
                <a:gd name="T30" fmla="*/ 2625 w 3701"/>
                <a:gd name="T31" fmla="*/ 1972 h 2052"/>
                <a:gd name="T32" fmla="*/ 2539 w 3701"/>
                <a:gd name="T33" fmla="*/ 1958 h 2052"/>
                <a:gd name="T34" fmla="*/ 2328 w 3701"/>
                <a:gd name="T35" fmla="*/ 2011 h 2052"/>
                <a:gd name="T36" fmla="*/ 2328 w 3701"/>
                <a:gd name="T37" fmla="*/ 2011 h 2052"/>
                <a:gd name="T38" fmla="*/ 2236 w 3701"/>
                <a:gd name="T39" fmla="*/ 1978 h 2052"/>
                <a:gd name="T40" fmla="*/ 2170 w 3701"/>
                <a:gd name="T41" fmla="*/ 1958 h 2052"/>
                <a:gd name="T42" fmla="*/ 2104 w 3701"/>
                <a:gd name="T43" fmla="*/ 1972 h 2052"/>
                <a:gd name="T44" fmla="*/ 1932 w 3701"/>
                <a:gd name="T45" fmla="*/ 2018 h 2052"/>
                <a:gd name="T46" fmla="*/ 1847 w 3701"/>
                <a:gd name="T47" fmla="*/ 2051 h 2052"/>
                <a:gd name="T48" fmla="*/ 1741 w 3701"/>
                <a:gd name="T49" fmla="*/ 1932 h 2052"/>
                <a:gd name="T50" fmla="*/ 1688 w 3701"/>
                <a:gd name="T51" fmla="*/ 1747 h 2052"/>
                <a:gd name="T52" fmla="*/ 1688 w 3701"/>
                <a:gd name="T53" fmla="*/ 1682 h 2052"/>
                <a:gd name="T54" fmla="*/ 1695 w 3701"/>
                <a:gd name="T55" fmla="*/ 1549 h 2052"/>
                <a:gd name="T56" fmla="*/ 1688 w 3701"/>
                <a:gd name="T57" fmla="*/ 1444 h 2052"/>
                <a:gd name="T58" fmla="*/ 1715 w 3701"/>
                <a:gd name="T59" fmla="*/ 1352 h 2052"/>
                <a:gd name="T60" fmla="*/ 1748 w 3701"/>
                <a:gd name="T61" fmla="*/ 1147 h 2052"/>
                <a:gd name="T62" fmla="*/ 1748 w 3701"/>
                <a:gd name="T63" fmla="*/ 1128 h 2052"/>
                <a:gd name="T64" fmla="*/ 1523 w 3701"/>
                <a:gd name="T65" fmla="*/ 1286 h 2052"/>
                <a:gd name="T66" fmla="*/ 1391 w 3701"/>
                <a:gd name="T67" fmla="*/ 1418 h 2052"/>
                <a:gd name="T68" fmla="*/ 1326 w 3701"/>
                <a:gd name="T69" fmla="*/ 1451 h 2052"/>
                <a:gd name="T70" fmla="*/ 1200 w 3701"/>
                <a:gd name="T71" fmla="*/ 1451 h 2052"/>
                <a:gd name="T72" fmla="*/ 956 w 3701"/>
                <a:gd name="T73" fmla="*/ 1464 h 2052"/>
                <a:gd name="T74" fmla="*/ 864 w 3701"/>
                <a:gd name="T75" fmla="*/ 1358 h 2052"/>
                <a:gd name="T76" fmla="*/ 811 w 3701"/>
                <a:gd name="T77" fmla="*/ 1246 h 2052"/>
                <a:gd name="T78" fmla="*/ 732 w 3701"/>
                <a:gd name="T79" fmla="*/ 1200 h 2052"/>
                <a:gd name="T80" fmla="*/ 521 w 3701"/>
                <a:gd name="T81" fmla="*/ 1141 h 2052"/>
                <a:gd name="T82" fmla="*/ 422 w 3701"/>
                <a:gd name="T83" fmla="*/ 1141 h 2052"/>
                <a:gd name="T84" fmla="*/ 455 w 3701"/>
                <a:gd name="T85" fmla="*/ 989 h 2052"/>
                <a:gd name="T86" fmla="*/ 369 w 3701"/>
                <a:gd name="T87" fmla="*/ 804 h 2052"/>
                <a:gd name="T88" fmla="*/ 283 w 3701"/>
                <a:gd name="T89" fmla="*/ 732 h 2052"/>
                <a:gd name="T90" fmla="*/ 257 w 3701"/>
                <a:gd name="T91" fmla="*/ 633 h 2052"/>
                <a:gd name="T92" fmla="*/ 171 w 3701"/>
                <a:gd name="T93" fmla="*/ 475 h 2052"/>
                <a:gd name="T94" fmla="*/ 151 w 3701"/>
                <a:gd name="T95" fmla="*/ 408 h 2052"/>
                <a:gd name="T96" fmla="*/ 151 w 3701"/>
                <a:gd name="T97" fmla="*/ 343 h 2052"/>
                <a:gd name="T98" fmla="*/ 138 w 3701"/>
                <a:gd name="T99" fmla="*/ 290 h 2052"/>
                <a:gd name="T100" fmla="*/ 66 w 3701"/>
                <a:gd name="T101" fmla="*/ 263 h 2052"/>
                <a:gd name="T102" fmla="*/ 52 w 3701"/>
                <a:gd name="T103" fmla="*/ 211 h 2052"/>
                <a:gd name="T104" fmla="*/ 20 w 3701"/>
                <a:gd name="T105" fmla="*/ 138 h 2052"/>
                <a:gd name="T106" fmla="*/ 132 w 3701"/>
                <a:gd name="T107" fmla="*/ 99 h 2052"/>
                <a:gd name="T108" fmla="*/ 132 w 3701"/>
                <a:gd name="T109" fmla="*/ 19 h 2052"/>
                <a:gd name="T110" fmla="*/ 132 w 3701"/>
                <a:gd name="T111" fmla="*/ 0 h 2052"/>
                <a:gd name="T112" fmla="*/ 132 w 3701"/>
                <a:gd name="T113" fmla="*/ 0 h 2052"/>
                <a:gd name="T114" fmla="*/ 2955 w 3701"/>
                <a:gd name="T115" fmla="*/ 1015 h 2052"/>
                <a:gd name="T116" fmla="*/ 3548 w 3701"/>
                <a:gd name="T117" fmla="*/ 127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01" h="2052">
                  <a:moveTo>
                    <a:pt x="3548" y="1273"/>
                  </a:moveTo>
                  <a:lnTo>
                    <a:pt x="3548" y="1273"/>
                  </a:lnTo>
                  <a:cubicBezTo>
                    <a:pt x="3601" y="1319"/>
                    <a:pt x="3647" y="1325"/>
                    <a:pt x="3700" y="1365"/>
                  </a:cubicBezTo>
                  <a:lnTo>
                    <a:pt x="3700" y="1365"/>
                  </a:lnTo>
                  <a:cubicBezTo>
                    <a:pt x="3693" y="1365"/>
                    <a:pt x="3680" y="1372"/>
                    <a:pt x="3674" y="1378"/>
                  </a:cubicBezTo>
                  <a:cubicBezTo>
                    <a:pt x="3641" y="1398"/>
                    <a:pt x="3634" y="1411"/>
                    <a:pt x="3608" y="1431"/>
                  </a:cubicBezTo>
                  <a:cubicBezTo>
                    <a:pt x="3568" y="1464"/>
                    <a:pt x="3568" y="1503"/>
                    <a:pt x="3529" y="1530"/>
                  </a:cubicBezTo>
                  <a:cubicBezTo>
                    <a:pt x="3482" y="1556"/>
                    <a:pt x="3436" y="1536"/>
                    <a:pt x="3397" y="1569"/>
                  </a:cubicBezTo>
                  <a:cubicBezTo>
                    <a:pt x="3337" y="1629"/>
                    <a:pt x="3318" y="1675"/>
                    <a:pt x="3258" y="1728"/>
                  </a:cubicBezTo>
                  <a:cubicBezTo>
                    <a:pt x="3232" y="1741"/>
                    <a:pt x="3238" y="1780"/>
                    <a:pt x="3205" y="1780"/>
                  </a:cubicBezTo>
                  <a:cubicBezTo>
                    <a:pt x="3159" y="1780"/>
                    <a:pt x="3133" y="1754"/>
                    <a:pt x="3087" y="1754"/>
                  </a:cubicBezTo>
                  <a:cubicBezTo>
                    <a:pt x="3047" y="1754"/>
                    <a:pt x="3041" y="1794"/>
                    <a:pt x="3014" y="1820"/>
                  </a:cubicBezTo>
                  <a:cubicBezTo>
                    <a:pt x="2968" y="1859"/>
                    <a:pt x="2942" y="1886"/>
                    <a:pt x="2902" y="1932"/>
                  </a:cubicBezTo>
                  <a:cubicBezTo>
                    <a:pt x="2856" y="1972"/>
                    <a:pt x="2836" y="2018"/>
                    <a:pt x="2777" y="2018"/>
                  </a:cubicBezTo>
                  <a:cubicBezTo>
                    <a:pt x="2731" y="2018"/>
                    <a:pt x="2717" y="1991"/>
                    <a:pt x="2678" y="1972"/>
                  </a:cubicBezTo>
                  <a:cubicBezTo>
                    <a:pt x="2658" y="1965"/>
                    <a:pt x="2645" y="1978"/>
                    <a:pt x="2625" y="1972"/>
                  </a:cubicBezTo>
                  <a:cubicBezTo>
                    <a:pt x="2592" y="1972"/>
                    <a:pt x="2572" y="1958"/>
                    <a:pt x="2539" y="1958"/>
                  </a:cubicBezTo>
                  <a:cubicBezTo>
                    <a:pt x="2453" y="1958"/>
                    <a:pt x="2407" y="1978"/>
                    <a:pt x="2328" y="2011"/>
                  </a:cubicBezTo>
                  <a:lnTo>
                    <a:pt x="2328" y="2011"/>
                  </a:lnTo>
                  <a:cubicBezTo>
                    <a:pt x="2289" y="1998"/>
                    <a:pt x="2269" y="1991"/>
                    <a:pt x="2236" y="1978"/>
                  </a:cubicBezTo>
                  <a:cubicBezTo>
                    <a:pt x="2209" y="1972"/>
                    <a:pt x="2196" y="1958"/>
                    <a:pt x="2170" y="1958"/>
                  </a:cubicBezTo>
                  <a:cubicBezTo>
                    <a:pt x="2144" y="1958"/>
                    <a:pt x="2130" y="1965"/>
                    <a:pt x="2104" y="1972"/>
                  </a:cubicBezTo>
                  <a:cubicBezTo>
                    <a:pt x="2038" y="1991"/>
                    <a:pt x="1992" y="1985"/>
                    <a:pt x="1932" y="2018"/>
                  </a:cubicBezTo>
                  <a:cubicBezTo>
                    <a:pt x="1899" y="2031"/>
                    <a:pt x="1880" y="2051"/>
                    <a:pt x="1847" y="2051"/>
                  </a:cubicBezTo>
                  <a:cubicBezTo>
                    <a:pt x="1781" y="2051"/>
                    <a:pt x="1754" y="1991"/>
                    <a:pt x="1741" y="1932"/>
                  </a:cubicBezTo>
                  <a:cubicBezTo>
                    <a:pt x="1715" y="1859"/>
                    <a:pt x="1688" y="1827"/>
                    <a:pt x="1688" y="1747"/>
                  </a:cubicBezTo>
                  <a:cubicBezTo>
                    <a:pt x="1688" y="1721"/>
                    <a:pt x="1688" y="1708"/>
                    <a:pt x="1688" y="1682"/>
                  </a:cubicBezTo>
                  <a:cubicBezTo>
                    <a:pt x="1688" y="1629"/>
                    <a:pt x="1695" y="1602"/>
                    <a:pt x="1695" y="1549"/>
                  </a:cubicBezTo>
                  <a:cubicBezTo>
                    <a:pt x="1695" y="1510"/>
                    <a:pt x="1688" y="1490"/>
                    <a:pt x="1688" y="1444"/>
                  </a:cubicBezTo>
                  <a:cubicBezTo>
                    <a:pt x="1688" y="1411"/>
                    <a:pt x="1708" y="1391"/>
                    <a:pt x="1715" y="1352"/>
                  </a:cubicBezTo>
                  <a:cubicBezTo>
                    <a:pt x="1728" y="1273"/>
                    <a:pt x="1748" y="1226"/>
                    <a:pt x="1748" y="1147"/>
                  </a:cubicBezTo>
                  <a:cubicBezTo>
                    <a:pt x="1748" y="1141"/>
                    <a:pt x="1748" y="1134"/>
                    <a:pt x="1748" y="1128"/>
                  </a:cubicBezTo>
                  <a:cubicBezTo>
                    <a:pt x="1669" y="1200"/>
                    <a:pt x="1609" y="1220"/>
                    <a:pt x="1523" y="1286"/>
                  </a:cubicBezTo>
                  <a:cubicBezTo>
                    <a:pt x="1471" y="1325"/>
                    <a:pt x="1451" y="1372"/>
                    <a:pt x="1391" y="1418"/>
                  </a:cubicBezTo>
                  <a:cubicBezTo>
                    <a:pt x="1372" y="1431"/>
                    <a:pt x="1359" y="1451"/>
                    <a:pt x="1326" y="1451"/>
                  </a:cubicBezTo>
                  <a:cubicBezTo>
                    <a:pt x="1279" y="1451"/>
                    <a:pt x="1253" y="1451"/>
                    <a:pt x="1200" y="1451"/>
                  </a:cubicBezTo>
                  <a:cubicBezTo>
                    <a:pt x="1108" y="1457"/>
                    <a:pt x="1055" y="1464"/>
                    <a:pt x="956" y="1464"/>
                  </a:cubicBezTo>
                  <a:cubicBezTo>
                    <a:pt x="904" y="1464"/>
                    <a:pt x="884" y="1411"/>
                    <a:pt x="864" y="1358"/>
                  </a:cubicBezTo>
                  <a:cubicBezTo>
                    <a:pt x="851" y="1312"/>
                    <a:pt x="837" y="1286"/>
                    <a:pt x="811" y="1246"/>
                  </a:cubicBezTo>
                  <a:cubicBezTo>
                    <a:pt x="791" y="1220"/>
                    <a:pt x="765" y="1213"/>
                    <a:pt x="732" y="1200"/>
                  </a:cubicBezTo>
                  <a:cubicBezTo>
                    <a:pt x="666" y="1147"/>
                    <a:pt x="607" y="1141"/>
                    <a:pt x="521" y="1141"/>
                  </a:cubicBezTo>
                  <a:cubicBezTo>
                    <a:pt x="481" y="1141"/>
                    <a:pt x="462" y="1141"/>
                    <a:pt x="422" y="1141"/>
                  </a:cubicBezTo>
                  <a:cubicBezTo>
                    <a:pt x="455" y="989"/>
                    <a:pt x="455" y="989"/>
                    <a:pt x="455" y="989"/>
                  </a:cubicBezTo>
                  <a:cubicBezTo>
                    <a:pt x="448" y="910"/>
                    <a:pt x="415" y="870"/>
                    <a:pt x="369" y="804"/>
                  </a:cubicBezTo>
                  <a:cubicBezTo>
                    <a:pt x="343" y="771"/>
                    <a:pt x="303" y="771"/>
                    <a:pt x="283" y="732"/>
                  </a:cubicBezTo>
                  <a:cubicBezTo>
                    <a:pt x="270" y="699"/>
                    <a:pt x="283" y="666"/>
                    <a:pt x="257" y="633"/>
                  </a:cubicBezTo>
                  <a:cubicBezTo>
                    <a:pt x="211" y="580"/>
                    <a:pt x="171" y="540"/>
                    <a:pt x="171" y="475"/>
                  </a:cubicBezTo>
                  <a:cubicBezTo>
                    <a:pt x="151" y="408"/>
                    <a:pt x="151" y="408"/>
                    <a:pt x="151" y="408"/>
                  </a:cubicBezTo>
                  <a:cubicBezTo>
                    <a:pt x="151" y="382"/>
                    <a:pt x="151" y="369"/>
                    <a:pt x="151" y="343"/>
                  </a:cubicBezTo>
                  <a:cubicBezTo>
                    <a:pt x="151" y="323"/>
                    <a:pt x="151" y="303"/>
                    <a:pt x="138" y="290"/>
                  </a:cubicBezTo>
                  <a:cubicBezTo>
                    <a:pt x="112" y="277"/>
                    <a:pt x="92" y="283"/>
                    <a:pt x="66" y="263"/>
                  </a:cubicBezTo>
                  <a:cubicBezTo>
                    <a:pt x="52" y="250"/>
                    <a:pt x="59" y="231"/>
                    <a:pt x="52" y="211"/>
                  </a:cubicBezTo>
                  <a:cubicBezTo>
                    <a:pt x="46" y="178"/>
                    <a:pt x="0" y="158"/>
                    <a:pt x="20" y="138"/>
                  </a:cubicBezTo>
                  <a:cubicBezTo>
                    <a:pt x="52" y="105"/>
                    <a:pt x="132" y="145"/>
                    <a:pt x="132" y="99"/>
                  </a:cubicBezTo>
                  <a:cubicBezTo>
                    <a:pt x="132" y="65"/>
                    <a:pt x="132" y="46"/>
                    <a:pt x="132" y="19"/>
                  </a:cubicBezTo>
                  <a:cubicBezTo>
                    <a:pt x="132" y="13"/>
                    <a:pt x="132" y="6"/>
                    <a:pt x="132" y="0"/>
                  </a:cubicBezTo>
                  <a:lnTo>
                    <a:pt x="132" y="0"/>
                  </a:lnTo>
                  <a:cubicBezTo>
                    <a:pt x="2955" y="1015"/>
                    <a:pt x="2955" y="1015"/>
                    <a:pt x="2955" y="1015"/>
                  </a:cubicBezTo>
                  <a:cubicBezTo>
                    <a:pt x="3548" y="1273"/>
                    <a:pt x="3548" y="1273"/>
                    <a:pt x="3548" y="127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0" name="Freeform 34"/>
            <p:cNvSpPr>
              <a:spLocks noChangeArrowheads="1"/>
            </p:cNvSpPr>
            <p:nvPr/>
          </p:nvSpPr>
          <p:spPr bwMode="auto">
            <a:xfrm>
              <a:off x="4620119" y="5762620"/>
              <a:ext cx="1268330" cy="1020763"/>
            </a:xfrm>
            <a:custGeom>
              <a:avLst/>
              <a:gdLst>
                <a:gd name="T0" fmla="*/ 0 w 3524"/>
                <a:gd name="T1" fmla="*/ 871 h 2837"/>
                <a:gd name="T2" fmla="*/ 152 w 3524"/>
                <a:gd name="T3" fmla="*/ 963 h 2837"/>
                <a:gd name="T4" fmla="*/ 436 w 3524"/>
                <a:gd name="T5" fmla="*/ 903 h 2837"/>
                <a:gd name="T6" fmla="*/ 561 w 3524"/>
                <a:gd name="T7" fmla="*/ 910 h 2837"/>
                <a:gd name="T8" fmla="*/ 772 w 3524"/>
                <a:gd name="T9" fmla="*/ 877 h 2837"/>
                <a:gd name="T10" fmla="*/ 798 w 3524"/>
                <a:gd name="T11" fmla="*/ 1022 h 2837"/>
                <a:gd name="T12" fmla="*/ 772 w 3524"/>
                <a:gd name="T13" fmla="*/ 1167 h 2837"/>
                <a:gd name="T14" fmla="*/ 851 w 3524"/>
                <a:gd name="T15" fmla="*/ 1471 h 2837"/>
                <a:gd name="T16" fmla="*/ 878 w 3524"/>
                <a:gd name="T17" fmla="*/ 1840 h 2837"/>
                <a:gd name="T18" fmla="*/ 911 w 3524"/>
                <a:gd name="T19" fmla="*/ 2005 h 2837"/>
                <a:gd name="T20" fmla="*/ 957 w 3524"/>
                <a:gd name="T21" fmla="*/ 2012 h 2837"/>
                <a:gd name="T22" fmla="*/ 1174 w 3524"/>
                <a:gd name="T23" fmla="*/ 2150 h 2837"/>
                <a:gd name="T24" fmla="*/ 1359 w 3524"/>
                <a:gd name="T25" fmla="*/ 2315 h 2837"/>
                <a:gd name="T26" fmla="*/ 1517 w 3524"/>
                <a:gd name="T27" fmla="*/ 2328 h 2837"/>
                <a:gd name="T28" fmla="*/ 1649 w 3524"/>
                <a:gd name="T29" fmla="*/ 2295 h 2837"/>
                <a:gd name="T30" fmla="*/ 1874 w 3524"/>
                <a:gd name="T31" fmla="*/ 2348 h 2837"/>
                <a:gd name="T32" fmla="*/ 2111 w 3524"/>
                <a:gd name="T33" fmla="*/ 2533 h 2837"/>
                <a:gd name="T34" fmla="*/ 2335 w 3524"/>
                <a:gd name="T35" fmla="*/ 2579 h 2837"/>
                <a:gd name="T36" fmla="*/ 2520 w 3524"/>
                <a:gd name="T37" fmla="*/ 2704 h 2837"/>
                <a:gd name="T38" fmla="*/ 2645 w 3524"/>
                <a:gd name="T39" fmla="*/ 2783 h 2837"/>
                <a:gd name="T40" fmla="*/ 2883 w 3524"/>
                <a:gd name="T41" fmla="*/ 2829 h 2837"/>
                <a:gd name="T42" fmla="*/ 3048 w 3524"/>
                <a:gd name="T43" fmla="*/ 2836 h 2837"/>
                <a:gd name="T44" fmla="*/ 3134 w 3524"/>
                <a:gd name="T45" fmla="*/ 2724 h 2837"/>
                <a:gd name="T46" fmla="*/ 3430 w 3524"/>
                <a:gd name="T47" fmla="*/ 2289 h 2837"/>
                <a:gd name="T48" fmla="*/ 3523 w 3524"/>
                <a:gd name="T49" fmla="*/ 2084 h 2837"/>
                <a:gd name="T50" fmla="*/ 3450 w 3524"/>
                <a:gd name="T51" fmla="*/ 1893 h 2837"/>
                <a:gd name="T52" fmla="*/ 3371 w 3524"/>
                <a:gd name="T53" fmla="*/ 1589 h 2837"/>
                <a:gd name="T54" fmla="*/ 3153 w 3524"/>
                <a:gd name="T55" fmla="*/ 1537 h 2837"/>
                <a:gd name="T56" fmla="*/ 2870 w 3524"/>
                <a:gd name="T57" fmla="*/ 1280 h 2837"/>
                <a:gd name="T58" fmla="*/ 2764 w 3524"/>
                <a:gd name="T59" fmla="*/ 600 h 2837"/>
                <a:gd name="T60" fmla="*/ 2593 w 3524"/>
                <a:gd name="T61" fmla="*/ 396 h 2837"/>
                <a:gd name="T62" fmla="*/ 2381 w 3524"/>
                <a:gd name="T63" fmla="*/ 396 h 2837"/>
                <a:gd name="T64" fmla="*/ 1669 w 3524"/>
                <a:gd name="T65" fmla="*/ 0 h 2837"/>
                <a:gd name="T66" fmla="*/ 1531 w 3524"/>
                <a:gd name="T67" fmla="*/ 138 h 2837"/>
                <a:gd name="T68" fmla="*/ 1379 w 3524"/>
                <a:gd name="T69" fmla="*/ 323 h 2837"/>
                <a:gd name="T70" fmla="*/ 1102 w 3524"/>
                <a:gd name="T71" fmla="*/ 534 h 2837"/>
                <a:gd name="T72" fmla="*/ 944 w 3524"/>
                <a:gd name="T73" fmla="*/ 627 h 2837"/>
                <a:gd name="T74" fmla="*/ 792 w 3524"/>
                <a:gd name="T75" fmla="*/ 692 h 2837"/>
                <a:gd name="T76" fmla="*/ 667 w 3524"/>
                <a:gd name="T77" fmla="*/ 673 h 2837"/>
                <a:gd name="T78" fmla="*/ 423 w 3524"/>
                <a:gd name="T79" fmla="*/ 699 h 2837"/>
                <a:gd name="T80" fmla="*/ 126 w 3524"/>
                <a:gd name="T81" fmla="*/ 844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24" h="2837">
                  <a:moveTo>
                    <a:pt x="0" y="871"/>
                  </a:moveTo>
                  <a:lnTo>
                    <a:pt x="0" y="871"/>
                  </a:lnTo>
                  <a:cubicBezTo>
                    <a:pt x="53" y="917"/>
                    <a:pt x="99" y="923"/>
                    <a:pt x="152" y="963"/>
                  </a:cubicBezTo>
                  <a:lnTo>
                    <a:pt x="152" y="963"/>
                  </a:lnTo>
                  <a:cubicBezTo>
                    <a:pt x="198" y="950"/>
                    <a:pt x="238" y="956"/>
                    <a:pt x="284" y="937"/>
                  </a:cubicBezTo>
                  <a:cubicBezTo>
                    <a:pt x="337" y="910"/>
                    <a:pt x="376" y="910"/>
                    <a:pt x="436" y="903"/>
                  </a:cubicBezTo>
                  <a:cubicBezTo>
                    <a:pt x="469" y="897"/>
                    <a:pt x="488" y="884"/>
                    <a:pt x="515" y="884"/>
                  </a:cubicBezTo>
                  <a:cubicBezTo>
                    <a:pt x="535" y="884"/>
                    <a:pt x="541" y="910"/>
                    <a:pt x="561" y="910"/>
                  </a:cubicBezTo>
                  <a:cubicBezTo>
                    <a:pt x="594" y="910"/>
                    <a:pt x="614" y="910"/>
                    <a:pt x="647" y="910"/>
                  </a:cubicBezTo>
                  <a:cubicBezTo>
                    <a:pt x="693" y="910"/>
                    <a:pt x="733" y="903"/>
                    <a:pt x="772" y="877"/>
                  </a:cubicBezTo>
                  <a:cubicBezTo>
                    <a:pt x="772" y="890"/>
                    <a:pt x="772" y="903"/>
                    <a:pt x="772" y="923"/>
                  </a:cubicBezTo>
                  <a:cubicBezTo>
                    <a:pt x="772" y="963"/>
                    <a:pt x="798" y="983"/>
                    <a:pt x="798" y="1022"/>
                  </a:cubicBezTo>
                  <a:cubicBezTo>
                    <a:pt x="798" y="1049"/>
                    <a:pt x="798" y="1062"/>
                    <a:pt x="798" y="1088"/>
                  </a:cubicBezTo>
                  <a:cubicBezTo>
                    <a:pt x="798" y="1121"/>
                    <a:pt x="772" y="1134"/>
                    <a:pt x="772" y="1167"/>
                  </a:cubicBezTo>
                  <a:cubicBezTo>
                    <a:pt x="766" y="1200"/>
                    <a:pt x="779" y="1233"/>
                    <a:pt x="752" y="1260"/>
                  </a:cubicBezTo>
                  <a:cubicBezTo>
                    <a:pt x="752" y="1345"/>
                    <a:pt x="845" y="1385"/>
                    <a:pt x="851" y="1471"/>
                  </a:cubicBezTo>
                  <a:cubicBezTo>
                    <a:pt x="845" y="1543"/>
                    <a:pt x="831" y="1616"/>
                    <a:pt x="825" y="1688"/>
                  </a:cubicBezTo>
                  <a:cubicBezTo>
                    <a:pt x="825" y="1754"/>
                    <a:pt x="831" y="1800"/>
                    <a:pt x="878" y="1840"/>
                  </a:cubicBezTo>
                  <a:cubicBezTo>
                    <a:pt x="897" y="1860"/>
                    <a:pt x="930" y="1867"/>
                    <a:pt x="930" y="1893"/>
                  </a:cubicBezTo>
                  <a:cubicBezTo>
                    <a:pt x="930" y="1939"/>
                    <a:pt x="911" y="1959"/>
                    <a:pt x="911" y="2005"/>
                  </a:cubicBezTo>
                  <a:cubicBezTo>
                    <a:pt x="911" y="2012"/>
                    <a:pt x="911" y="2018"/>
                    <a:pt x="911" y="2025"/>
                  </a:cubicBezTo>
                  <a:cubicBezTo>
                    <a:pt x="924" y="2018"/>
                    <a:pt x="944" y="2012"/>
                    <a:pt x="957" y="2012"/>
                  </a:cubicBezTo>
                  <a:cubicBezTo>
                    <a:pt x="1003" y="2012"/>
                    <a:pt x="1016" y="2051"/>
                    <a:pt x="1062" y="2078"/>
                  </a:cubicBezTo>
                  <a:cubicBezTo>
                    <a:pt x="1102" y="2104"/>
                    <a:pt x="1128" y="2124"/>
                    <a:pt x="1174" y="2150"/>
                  </a:cubicBezTo>
                  <a:cubicBezTo>
                    <a:pt x="1221" y="2170"/>
                    <a:pt x="1214" y="2223"/>
                    <a:pt x="1240" y="2269"/>
                  </a:cubicBezTo>
                  <a:cubicBezTo>
                    <a:pt x="1273" y="2308"/>
                    <a:pt x="1313" y="2308"/>
                    <a:pt x="1359" y="2315"/>
                  </a:cubicBezTo>
                  <a:cubicBezTo>
                    <a:pt x="1392" y="2328"/>
                    <a:pt x="1405" y="2354"/>
                    <a:pt x="1445" y="2354"/>
                  </a:cubicBezTo>
                  <a:cubicBezTo>
                    <a:pt x="1471" y="2354"/>
                    <a:pt x="1491" y="2341"/>
                    <a:pt x="1517" y="2328"/>
                  </a:cubicBezTo>
                  <a:cubicBezTo>
                    <a:pt x="1537" y="2315"/>
                    <a:pt x="1551" y="2322"/>
                    <a:pt x="1577" y="2315"/>
                  </a:cubicBezTo>
                  <a:cubicBezTo>
                    <a:pt x="1603" y="2315"/>
                    <a:pt x="1623" y="2295"/>
                    <a:pt x="1649" y="2295"/>
                  </a:cubicBezTo>
                  <a:cubicBezTo>
                    <a:pt x="1722" y="2295"/>
                    <a:pt x="1748" y="2341"/>
                    <a:pt x="1821" y="2348"/>
                  </a:cubicBezTo>
                  <a:cubicBezTo>
                    <a:pt x="1841" y="2348"/>
                    <a:pt x="1854" y="2348"/>
                    <a:pt x="1874" y="2348"/>
                  </a:cubicBezTo>
                  <a:cubicBezTo>
                    <a:pt x="1907" y="2348"/>
                    <a:pt x="1913" y="2381"/>
                    <a:pt x="1933" y="2407"/>
                  </a:cubicBezTo>
                  <a:cubicBezTo>
                    <a:pt x="1999" y="2467"/>
                    <a:pt x="2039" y="2493"/>
                    <a:pt x="2111" y="2533"/>
                  </a:cubicBezTo>
                  <a:cubicBezTo>
                    <a:pt x="2203" y="2513"/>
                    <a:pt x="2203" y="2513"/>
                    <a:pt x="2203" y="2513"/>
                  </a:cubicBezTo>
                  <a:cubicBezTo>
                    <a:pt x="2256" y="2533"/>
                    <a:pt x="2276" y="2566"/>
                    <a:pt x="2335" y="2579"/>
                  </a:cubicBezTo>
                  <a:cubicBezTo>
                    <a:pt x="2375" y="2592"/>
                    <a:pt x="2408" y="2592"/>
                    <a:pt x="2434" y="2618"/>
                  </a:cubicBezTo>
                  <a:cubicBezTo>
                    <a:pt x="2467" y="2651"/>
                    <a:pt x="2500" y="2665"/>
                    <a:pt x="2520" y="2704"/>
                  </a:cubicBezTo>
                  <a:cubicBezTo>
                    <a:pt x="2533" y="2750"/>
                    <a:pt x="2527" y="2816"/>
                    <a:pt x="2573" y="2816"/>
                  </a:cubicBezTo>
                  <a:cubicBezTo>
                    <a:pt x="2606" y="2816"/>
                    <a:pt x="2612" y="2783"/>
                    <a:pt x="2645" y="2783"/>
                  </a:cubicBezTo>
                  <a:cubicBezTo>
                    <a:pt x="2665" y="2783"/>
                    <a:pt x="2678" y="2790"/>
                    <a:pt x="2698" y="2796"/>
                  </a:cubicBezTo>
                  <a:cubicBezTo>
                    <a:pt x="2771" y="2796"/>
                    <a:pt x="2810" y="2829"/>
                    <a:pt x="2883" y="2829"/>
                  </a:cubicBezTo>
                  <a:cubicBezTo>
                    <a:pt x="2922" y="2829"/>
                    <a:pt x="2949" y="2816"/>
                    <a:pt x="2988" y="2816"/>
                  </a:cubicBezTo>
                  <a:cubicBezTo>
                    <a:pt x="3015" y="2816"/>
                    <a:pt x="3028" y="2829"/>
                    <a:pt x="3048" y="2836"/>
                  </a:cubicBezTo>
                  <a:lnTo>
                    <a:pt x="3048" y="2836"/>
                  </a:lnTo>
                  <a:cubicBezTo>
                    <a:pt x="3067" y="2783"/>
                    <a:pt x="3094" y="2770"/>
                    <a:pt x="3134" y="2724"/>
                  </a:cubicBezTo>
                  <a:cubicBezTo>
                    <a:pt x="3206" y="2625"/>
                    <a:pt x="3252" y="2579"/>
                    <a:pt x="3345" y="2486"/>
                  </a:cubicBezTo>
                  <a:cubicBezTo>
                    <a:pt x="3404" y="2427"/>
                    <a:pt x="3410" y="2374"/>
                    <a:pt x="3430" y="2289"/>
                  </a:cubicBezTo>
                  <a:cubicBezTo>
                    <a:pt x="3443" y="2236"/>
                    <a:pt x="3457" y="2203"/>
                    <a:pt x="3483" y="2150"/>
                  </a:cubicBezTo>
                  <a:cubicBezTo>
                    <a:pt x="3496" y="2124"/>
                    <a:pt x="3523" y="2110"/>
                    <a:pt x="3523" y="2084"/>
                  </a:cubicBezTo>
                  <a:cubicBezTo>
                    <a:pt x="3523" y="2051"/>
                    <a:pt x="3509" y="2038"/>
                    <a:pt x="3509" y="2005"/>
                  </a:cubicBezTo>
                  <a:cubicBezTo>
                    <a:pt x="3490" y="1965"/>
                    <a:pt x="3450" y="1946"/>
                    <a:pt x="3450" y="1893"/>
                  </a:cubicBezTo>
                  <a:cubicBezTo>
                    <a:pt x="3450" y="1834"/>
                    <a:pt x="3516" y="1814"/>
                    <a:pt x="3516" y="1748"/>
                  </a:cubicBezTo>
                  <a:cubicBezTo>
                    <a:pt x="3516" y="1662"/>
                    <a:pt x="3450" y="1623"/>
                    <a:pt x="3371" y="1589"/>
                  </a:cubicBezTo>
                  <a:cubicBezTo>
                    <a:pt x="3318" y="1563"/>
                    <a:pt x="3285" y="1537"/>
                    <a:pt x="3226" y="1537"/>
                  </a:cubicBezTo>
                  <a:cubicBezTo>
                    <a:pt x="3199" y="1537"/>
                    <a:pt x="3180" y="1537"/>
                    <a:pt x="3153" y="1537"/>
                  </a:cubicBezTo>
                  <a:cubicBezTo>
                    <a:pt x="3074" y="1537"/>
                    <a:pt x="3021" y="1517"/>
                    <a:pt x="2962" y="1457"/>
                  </a:cubicBezTo>
                  <a:cubicBezTo>
                    <a:pt x="2909" y="1405"/>
                    <a:pt x="2903" y="1352"/>
                    <a:pt x="2870" y="1280"/>
                  </a:cubicBezTo>
                  <a:cubicBezTo>
                    <a:pt x="2804" y="1134"/>
                    <a:pt x="2764" y="1042"/>
                    <a:pt x="2764" y="884"/>
                  </a:cubicBezTo>
                  <a:cubicBezTo>
                    <a:pt x="2764" y="772"/>
                    <a:pt x="2764" y="712"/>
                    <a:pt x="2764" y="600"/>
                  </a:cubicBezTo>
                  <a:cubicBezTo>
                    <a:pt x="2711" y="508"/>
                    <a:pt x="2659" y="468"/>
                    <a:pt x="2593" y="396"/>
                  </a:cubicBezTo>
                  <a:lnTo>
                    <a:pt x="2593" y="396"/>
                  </a:lnTo>
                  <a:cubicBezTo>
                    <a:pt x="2566" y="396"/>
                    <a:pt x="2553" y="396"/>
                    <a:pt x="2527" y="396"/>
                  </a:cubicBezTo>
                  <a:cubicBezTo>
                    <a:pt x="2474" y="396"/>
                    <a:pt x="2441" y="396"/>
                    <a:pt x="2381" y="396"/>
                  </a:cubicBezTo>
                  <a:cubicBezTo>
                    <a:pt x="2157" y="6"/>
                    <a:pt x="2157" y="6"/>
                    <a:pt x="2157" y="6"/>
                  </a:cubicBezTo>
                  <a:cubicBezTo>
                    <a:pt x="1669" y="0"/>
                    <a:pt x="1669" y="0"/>
                    <a:pt x="1669" y="0"/>
                  </a:cubicBezTo>
                  <a:cubicBezTo>
                    <a:pt x="1630" y="33"/>
                    <a:pt x="1616" y="59"/>
                    <a:pt x="1583" y="99"/>
                  </a:cubicBezTo>
                  <a:cubicBezTo>
                    <a:pt x="1570" y="119"/>
                    <a:pt x="1557" y="145"/>
                    <a:pt x="1531" y="138"/>
                  </a:cubicBezTo>
                  <a:cubicBezTo>
                    <a:pt x="1452" y="138"/>
                    <a:pt x="1372" y="185"/>
                    <a:pt x="1372" y="264"/>
                  </a:cubicBezTo>
                  <a:cubicBezTo>
                    <a:pt x="1372" y="290"/>
                    <a:pt x="1379" y="297"/>
                    <a:pt x="1379" y="323"/>
                  </a:cubicBezTo>
                  <a:cubicBezTo>
                    <a:pt x="1379" y="396"/>
                    <a:pt x="1326" y="429"/>
                    <a:pt x="1267" y="462"/>
                  </a:cubicBezTo>
                  <a:cubicBezTo>
                    <a:pt x="1201" y="495"/>
                    <a:pt x="1168" y="508"/>
                    <a:pt x="1102" y="534"/>
                  </a:cubicBezTo>
                  <a:cubicBezTo>
                    <a:pt x="1042" y="560"/>
                    <a:pt x="983" y="547"/>
                    <a:pt x="950" y="600"/>
                  </a:cubicBezTo>
                  <a:cubicBezTo>
                    <a:pt x="944" y="607"/>
                    <a:pt x="950" y="620"/>
                    <a:pt x="944" y="627"/>
                  </a:cubicBezTo>
                  <a:cubicBezTo>
                    <a:pt x="917" y="653"/>
                    <a:pt x="891" y="659"/>
                    <a:pt x="858" y="666"/>
                  </a:cubicBezTo>
                  <a:cubicBezTo>
                    <a:pt x="831" y="673"/>
                    <a:pt x="818" y="692"/>
                    <a:pt x="792" y="692"/>
                  </a:cubicBezTo>
                  <a:cubicBezTo>
                    <a:pt x="759" y="692"/>
                    <a:pt x="739" y="692"/>
                    <a:pt x="713" y="692"/>
                  </a:cubicBezTo>
                  <a:cubicBezTo>
                    <a:pt x="693" y="692"/>
                    <a:pt x="686" y="679"/>
                    <a:pt x="667" y="673"/>
                  </a:cubicBezTo>
                  <a:cubicBezTo>
                    <a:pt x="607" y="653"/>
                    <a:pt x="568" y="640"/>
                    <a:pt x="495" y="640"/>
                  </a:cubicBezTo>
                  <a:cubicBezTo>
                    <a:pt x="462" y="640"/>
                    <a:pt x="449" y="679"/>
                    <a:pt x="423" y="699"/>
                  </a:cubicBezTo>
                  <a:cubicBezTo>
                    <a:pt x="356" y="739"/>
                    <a:pt x="310" y="752"/>
                    <a:pt x="251" y="798"/>
                  </a:cubicBezTo>
                  <a:cubicBezTo>
                    <a:pt x="211" y="831"/>
                    <a:pt x="179" y="831"/>
                    <a:pt x="126" y="844"/>
                  </a:cubicBezTo>
                  <a:cubicBezTo>
                    <a:pt x="80" y="857"/>
                    <a:pt x="53" y="864"/>
                    <a:pt x="0" y="87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1" name="Freeform 35"/>
            <p:cNvSpPr>
              <a:spLocks noChangeArrowheads="1"/>
            </p:cNvSpPr>
            <p:nvPr/>
          </p:nvSpPr>
          <p:spPr bwMode="auto">
            <a:xfrm>
              <a:off x="3389887" y="3910007"/>
              <a:ext cx="3185904" cy="2165350"/>
            </a:xfrm>
            <a:custGeom>
              <a:avLst/>
              <a:gdLst>
                <a:gd name="T0" fmla="*/ 8027 w 8852"/>
                <a:gd name="T1" fmla="*/ 5184 h 6017"/>
                <a:gd name="T2" fmla="*/ 7928 w 8852"/>
                <a:gd name="T3" fmla="*/ 5534 h 6017"/>
                <a:gd name="T4" fmla="*/ 6009 w 8852"/>
                <a:gd name="T5" fmla="*/ 5541 h 6017"/>
                <a:gd name="T6" fmla="*/ 5573 w 8852"/>
                <a:gd name="T7" fmla="*/ 5151 h 6017"/>
                <a:gd name="T8" fmla="*/ 4947 w 8852"/>
                <a:gd name="T9" fmla="*/ 5283 h 6017"/>
                <a:gd name="T10" fmla="*/ 4683 w 8852"/>
                <a:gd name="T11" fmla="*/ 5607 h 6017"/>
                <a:gd name="T12" fmla="*/ 4360 w 8852"/>
                <a:gd name="T13" fmla="*/ 5772 h 6017"/>
                <a:gd name="T14" fmla="*/ 4129 w 8852"/>
                <a:gd name="T15" fmla="*/ 5837 h 6017"/>
                <a:gd name="T16" fmla="*/ 3839 w 8852"/>
                <a:gd name="T17" fmla="*/ 5844 h 6017"/>
                <a:gd name="T18" fmla="*/ 3416 w 8852"/>
                <a:gd name="T19" fmla="*/ 6016 h 6017"/>
                <a:gd name="T20" fmla="*/ 0 w 8852"/>
                <a:gd name="T21" fmla="*/ 4743 h 6017"/>
                <a:gd name="T22" fmla="*/ 59 w 8852"/>
                <a:gd name="T23" fmla="*/ 4591 h 6017"/>
                <a:gd name="T24" fmla="*/ 290 w 8852"/>
                <a:gd name="T25" fmla="*/ 4380 h 6017"/>
                <a:gd name="T26" fmla="*/ 336 w 8852"/>
                <a:gd name="T27" fmla="*/ 4017 h 6017"/>
                <a:gd name="T28" fmla="*/ 389 w 8852"/>
                <a:gd name="T29" fmla="*/ 3753 h 6017"/>
                <a:gd name="T30" fmla="*/ 712 w 8852"/>
                <a:gd name="T31" fmla="*/ 3516 h 6017"/>
                <a:gd name="T32" fmla="*/ 903 w 8852"/>
                <a:gd name="T33" fmla="*/ 3463 h 6017"/>
                <a:gd name="T34" fmla="*/ 1299 w 8852"/>
                <a:gd name="T35" fmla="*/ 3311 h 6017"/>
                <a:gd name="T36" fmla="*/ 1596 w 8852"/>
                <a:gd name="T37" fmla="*/ 3153 h 6017"/>
                <a:gd name="T38" fmla="*/ 1814 w 8852"/>
                <a:gd name="T39" fmla="*/ 3212 h 6017"/>
                <a:gd name="T40" fmla="*/ 2051 w 8852"/>
                <a:gd name="T41" fmla="*/ 2368 h 6017"/>
                <a:gd name="T42" fmla="*/ 2150 w 8852"/>
                <a:gd name="T43" fmla="*/ 1847 h 6017"/>
                <a:gd name="T44" fmla="*/ 2084 w 8852"/>
                <a:gd name="T45" fmla="*/ 1570 h 6017"/>
                <a:gd name="T46" fmla="*/ 1899 w 8852"/>
                <a:gd name="T47" fmla="*/ 1254 h 6017"/>
                <a:gd name="T48" fmla="*/ 1767 w 8852"/>
                <a:gd name="T49" fmla="*/ 1003 h 6017"/>
                <a:gd name="T50" fmla="*/ 2051 w 8852"/>
                <a:gd name="T51" fmla="*/ 772 h 6017"/>
                <a:gd name="T52" fmla="*/ 2256 w 8852"/>
                <a:gd name="T53" fmla="*/ 666 h 6017"/>
                <a:gd name="T54" fmla="*/ 1952 w 8852"/>
                <a:gd name="T55" fmla="*/ 489 h 6017"/>
                <a:gd name="T56" fmla="*/ 1919 w 8852"/>
                <a:gd name="T57" fmla="*/ 146 h 6017"/>
                <a:gd name="T58" fmla="*/ 2460 w 8852"/>
                <a:gd name="T59" fmla="*/ 146 h 6017"/>
                <a:gd name="T60" fmla="*/ 2783 w 8852"/>
                <a:gd name="T61" fmla="*/ 20 h 6017"/>
                <a:gd name="T62" fmla="*/ 3027 w 8852"/>
                <a:gd name="T63" fmla="*/ 20 h 6017"/>
                <a:gd name="T64" fmla="*/ 3212 w 8852"/>
                <a:gd name="T65" fmla="*/ 93 h 6017"/>
                <a:gd name="T66" fmla="*/ 3370 w 8852"/>
                <a:gd name="T67" fmla="*/ 376 h 6017"/>
                <a:gd name="T68" fmla="*/ 3555 w 8852"/>
                <a:gd name="T69" fmla="*/ 508 h 6017"/>
                <a:gd name="T70" fmla="*/ 4149 w 8852"/>
                <a:gd name="T71" fmla="*/ 528 h 6017"/>
                <a:gd name="T72" fmla="*/ 4755 w 8852"/>
                <a:gd name="T73" fmla="*/ 172 h 6017"/>
                <a:gd name="T74" fmla="*/ 5217 w 8852"/>
                <a:gd name="T75" fmla="*/ 33 h 6017"/>
                <a:gd name="T76" fmla="*/ 5455 w 8852"/>
                <a:gd name="T77" fmla="*/ 422 h 6017"/>
                <a:gd name="T78" fmla="*/ 5646 w 8852"/>
                <a:gd name="T79" fmla="*/ 726 h 6017"/>
                <a:gd name="T80" fmla="*/ 5692 w 8852"/>
                <a:gd name="T81" fmla="*/ 1043 h 6017"/>
                <a:gd name="T82" fmla="*/ 5864 w 8852"/>
                <a:gd name="T83" fmla="*/ 1531 h 6017"/>
                <a:gd name="T84" fmla="*/ 6081 w 8852"/>
                <a:gd name="T85" fmla="*/ 1775 h 6017"/>
                <a:gd name="T86" fmla="*/ 6239 w 8852"/>
                <a:gd name="T87" fmla="*/ 1511 h 6017"/>
                <a:gd name="T88" fmla="*/ 6609 w 8852"/>
                <a:gd name="T89" fmla="*/ 1491 h 6017"/>
                <a:gd name="T90" fmla="*/ 6780 w 8852"/>
                <a:gd name="T91" fmla="*/ 1280 h 6017"/>
                <a:gd name="T92" fmla="*/ 7156 w 8852"/>
                <a:gd name="T93" fmla="*/ 1036 h 6017"/>
                <a:gd name="T94" fmla="*/ 7334 w 8852"/>
                <a:gd name="T95" fmla="*/ 442 h 6017"/>
                <a:gd name="T96" fmla="*/ 7374 w 8852"/>
                <a:gd name="T97" fmla="*/ 1273 h 6017"/>
                <a:gd name="T98" fmla="*/ 7532 w 8852"/>
                <a:gd name="T99" fmla="*/ 1478 h 6017"/>
                <a:gd name="T100" fmla="*/ 7717 w 8852"/>
                <a:gd name="T101" fmla="*/ 1689 h 6017"/>
                <a:gd name="T102" fmla="*/ 7941 w 8852"/>
                <a:gd name="T103" fmla="*/ 1900 h 6017"/>
                <a:gd name="T104" fmla="*/ 8205 w 8852"/>
                <a:gd name="T105" fmla="*/ 1959 h 6017"/>
                <a:gd name="T106" fmla="*/ 8541 w 8852"/>
                <a:gd name="T107" fmla="*/ 2091 h 6017"/>
                <a:gd name="T108" fmla="*/ 8851 w 8852"/>
                <a:gd name="T109" fmla="*/ 2210 h 6017"/>
                <a:gd name="T110" fmla="*/ 8218 w 8852"/>
                <a:gd name="T111" fmla="*/ 4505 h 6017"/>
                <a:gd name="T112" fmla="*/ 8119 w 8852"/>
                <a:gd name="T113" fmla="*/ 4716 h 6017"/>
                <a:gd name="T114" fmla="*/ 8139 w 8852"/>
                <a:gd name="T115" fmla="*/ 4901 h 6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52" h="6017">
                  <a:moveTo>
                    <a:pt x="8139" y="4901"/>
                  </a:moveTo>
                  <a:lnTo>
                    <a:pt x="8139" y="4901"/>
                  </a:lnTo>
                  <a:cubicBezTo>
                    <a:pt x="8073" y="5000"/>
                    <a:pt x="8027" y="5066"/>
                    <a:pt x="8027" y="5184"/>
                  </a:cubicBezTo>
                  <a:cubicBezTo>
                    <a:pt x="8027" y="5211"/>
                    <a:pt x="8040" y="5224"/>
                    <a:pt x="8040" y="5250"/>
                  </a:cubicBezTo>
                  <a:cubicBezTo>
                    <a:pt x="8040" y="5283"/>
                    <a:pt x="8007" y="5297"/>
                    <a:pt x="7994" y="5330"/>
                  </a:cubicBezTo>
                  <a:cubicBezTo>
                    <a:pt x="7961" y="5409"/>
                    <a:pt x="7928" y="5448"/>
                    <a:pt x="7928" y="5534"/>
                  </a:cubicBezTo>
                  <a:cubicBezTo>
                    <a:pt x="7928" y="5547"/>
                    <a:pt x="7928" y="5554"/>
                    <a:pt x="7928" y="5560"/>
                  </a:cubicBezTo>
                  <a:cubicBezTo>
                    <a:pt x="6009" y="5541"/>
                    <a:pt x="6009" y="5541"/>
                    <a:pt x="6009" y="5541"/>
                  </a:cubicBezTo>
                  <a:lnTo>
                    <a:pt x="6009" y="5541"/>
                  </a:lnTo>
                  <a:cubicBezTo>
                    <a:pt x="5982" y="5541"/>
                    <a:pt x="5969" y="5541"/>
                    <a:pt x="5943" y="5541"/>
                  </a:cubicBezTo>
                  <a:cubicBezTo>
                    <a:pt x="5890" y="5541"/>
                    <a:pt x="5857" y="5541"/>
                    <a:pt x="5797" y="5541"/>
                  </a:cubicBezTo>
                  <a:cubicBezTo>
                    <a:pt x="5573" y="5151"/>
                    <a:pt x="5573" y="5151"/>
                    <a:pt x="5573" y="5151"/>
                  </a:cubicBezTo>
                  <a:cubicBezTo>
                    <a:pt x="5085" y="5145"/>
                    <a:pt x="5085" y="5145"/>
                    <a:pt x="5085" y="5145"/>
                  </a:cubicBezTo>
                  <a:cubicBezTo>
                    <a:pt x="5046" y="5178"/>
                    <a:pt x="5032" y="5204"/>
                    <a:pt x="4999" y="5244"/>
                  </a:cubicBezTo>
                  <a:cubicBezTo>
                    <a:pt x="4986" y="5264"/>
                    <a:pt x="4973" y="5290"/>
                    <a:pt x="4947" y="5283"/>
                  </a:cubicBezTo>
                  <a:cubicBezTo>
                    <a:pt x="4868" y="5283"/>
                    <a:pt x="4788" y="5330"/>
                    <a:pt x="4788" y="5409"/>
                  </a:cubicBezTo>
                  <a:cubicBezTo>
                    <a:pt x="4788" y="5435"/>
                    <a:pt x="4795" y="5442"/>
                    <a:pt x="4795" y="5468"/>
                  </a:cubicBezTo>
                  <a:cubicBezTo>
                    <a:pt x="4795" y="5541"/>
                    <a:pt x="4742" y="5574"/>
                    <a:pt x="4683" y="5607"/>
                  </a:cubicBezTo>
                  <a:cubicBezTo>
                    <a:pt x="4617" y="5640"/>
                    <a:pt x="4584" y="5653"/>
                    <a:pt x="4518" y="5679"/>
                  </a:cubicBezTo>
                  <a:cubicBezTo>
                    <a:pt x="4458" y="5705"/>
                    <a:pt x="4399" y="5692"/>
                    <a:pt x="4366" y="5745"/>
                  </a:cubicBezTo>
                  <a:cubicBezTo>
                    <a:pt x="4360" y="5752"/>
                    <a:pt x="4366" y="5765"/>
                    <a:pt x="4360" y="5772"/>
                  </a:cubicBezTo>
                  <a:cubicBezTo>
                    <a:pt x="4333" y="5798"/>
                    <a:pt x="4307" y="5804"/>
                    <a:pt x="4274" y="5811"/>
                  </a:cubicBezTo>
                  <a:cubicBezTo>
                    <a:pt x="4247" y="5818"/>
                    <a:pt x="4234" y="5837"/>
                    <a:pt x="4208" y="5837"/>
                  </a:cubicBezTo>
                  <a:cubicBezTo>
                    <a:pt x="4175" y="5837"/>
                    <a:pt x="4155" y="5837"/>
                    <a:pt x="4129" y="5837"/>
                  </a:cubicBezTo>
                  <a:cubicBezTo>
                    <a:pt x="4109" y="5837"/>
                    <a:pt x="4102" y="5824"/>
                    <a:pt x="4083" y="5818"/>
                  </a:cubicBezTo>
                  <a:cubicBezTo>
                    <a:pt x="4023" y="5798"/>
                    <a:pt x="3984" y="5785"/>
                    <a:pt x="3911" y="5785"/>
                  </a:cubicBezTo>
                  <a:cubicBezTo>
                    <a:pt x="3878" y="5785"/>
                    <a:pt x="3865" y="5824"/>
                    <a:pt x="3839" y="5844"/>
                  </a:cubicBezTo>
                  <a:cubicBezTo>
                    <a:pt x="3772" y="5884"/>
                    <a:pt x="3726" y="5897"/>
                    <a:pt x="3667" y="5943"/>
                  </a:cubicBezTo>
                  <a:cubicBezTo>
                    <a:pt x="3627" y="5976"/>
                    <a:pt x="3595" y="5976"/>
                    <a:pt x="3542" y="5989"/>
                  </a:cubicBezTo>
                  <a:cubicBezTo>
                    <a:pt x="3496" y="6002"/>
                    <a:pt x="3469" y="6009"/>
                    <a:pt x="3416" y="6016"/>
                  </a:cubicBezTo>
                  <a:lnTo>
                    <a:pt x="3416" y="6016"/>
                  </a:lnTo>
                  <a:cubicBezTo>
                    <a:pt x="2823" y="5758"/>
                    <a:pt x="2823" y="5758"/>
                    <a:pt x="2823" y="5758"/>
                  </a:cubicBezTo>
                  <a:cubicBezTo>
                    <a:pt x="0" y="4743"/>
                    <a:pt x="0" y="4743"/>
                    <a:pt x="0" y="4743"/>
                  </a:cubicBezTo>
                  <a:lnTo>
                    <a:pt x="0" y="4743"/>
                  </a:lnTo>
                  <a:cubicBezTo>
                    <a:pt x="6" y="4710"/>
                    <a:pt x="26" y="4690"/>
                    <a:pt x="39" y="4657"/>
                  </a:cubicBezTo>
                  <a:cubicBezTo>
                    <a:pt x="46" y="4637"/>
                    <a:pt x="46" y="4617"/>
                    <a:pt x="59" y="4591"/>
                  </a:cubicBezTo>
                  <a:cubicBezTo>
                    <a:pt x="79" y="4564"/>
                    <a:pt x="99" y="4551"/>
                    <a:pt x="125" y="4532"/>
                  </a:cubicBezTo>
                  <a:cubicBezTo>
                    <a:pt x="184" y="4499"/>
                    <a:pt x="231" y="4499"/>
                    <a:pt x="290" y="4466"/>
                  </a:cubicBezTo>
                  <a:cubicBezTo>
                    <a:pt x="323" y="4452"/>
                    <a:pt x="290" y="4413"/>
                    <a:pt x="290" y="4380"/>
                  </a:cubicBezTo>
                  <a:cubicBezTo>
                    <a:pt x="290" y="4301"/>
                    <a:pt x="231" y="4268"/>
                    <a:pt x="231" y="4189"/>
                  </a:cubicBezTo>
                  <a:cubicBezTo>
                    <a:pt x="231" y="4142"/>
                    <a:pt x="231" y="4109"/>
                    <a:pt x="263" y="4083"/>
                  </a:cubicBezTo>
                  <a:cubicBezTo>
                    <a:pt x="297" y="4063"/>
                    <a:pt x="323" y="4057"/>
                    <a:pt x="336" y="4017"/>
                  </a:cubicBezTo>
                  <a:cubicBezTo>
                    <a:pt x="349" y="3991"/>
                    <a:pt x="343" y="3971"/>
                    <a:pt x="356" y="3938"/>
                  </a:cubicBezTo>
                  <a:cubicBezTo>
                    <a:pt x="369" y="3885"/>
                    <a:pt x="389" y="3852"/>
                    <a:pt x="389" y="3799"/>
                  </a:cubicBezTo>
                  <a:cubicBezTo>
                    <a:pt x="389" y="3780"/>
                    <a:pt x="369" y="3760"/>
                    <a:pt x="389" y="3753"/>
                  </a:cubicBezTo>
                  <a:cubicBezTo>
                    <a:pt x="455" y="3694"/>
                    <a:pt x="527" y="3700"/>
                    <a:pt x="587" y="3641"/>
                  </a:cubicBezTo>
                  <a:cubicBezTo>
                    <a:pt x="600" y="3621"/>
                    <a:pt x="600" y="3608"/>
                    <a:pt x="620" y="3595"/>
                  </a:cubicBezTo>
                  <a:cubicBezTo>
                    <a:pt x="659" y="3575"/>
                    <a:pt x="673" y="3549"/>
                    <a:pt x="712" y="3516"/>
                  </a:cubicBezTo>
                  <a:cubicBezTo>
                    <a:pt x="732" y="3503"/>
                    <a:pt x="752" y="3536"/>
                    <a:pt x="778" y="3536"/>
                  </a:cubicBezTo>
                  <a:cubicBezTo>
                    <a:pt x="798" y="3536"/>
                    <a:pt x="804" y="3522"/>
                    <a:pt x="818" y="3509"/>
                  </a:cubicBezTo>
                  <a:cubicBezTo>
                    <a:pt x="844" y="3483"/>
                    <a:pt x="870" y="3483"/>
                    <a:pt x="903" y="3463"/>
                  </a:cubicBezTo>
                  <a:cubicBezTo>
                    <a:pt x="936" y="3437"/>
                    <a:pt x="956" y="3410"/>
                    <a:pt x="996" y="3404"/>
                  </a:cubicBezTo>
                  <a:cubicBezTo>
                    <a:pt x="1081" y="3391"/>
                    <a:pt x="1128" y="3371"/>
                    <a:pt x="1207" y="3351"/>
                  </a:cubicBezTo>
                  <a:cubicBezTo>
                    <a:pt x="1246" y="3338"/>
                    <a:pt x="1273" y="3331"/>
                    <a:pt x="1299" y="3311"/>
                  </a:cubicBezTo>
                  <a:cubicBezTo>
                    <a:pt x="1319" y="3298"/>
                    <a:pt x="1332" y="3305"/>
                    <a:pt x="1345" y="3285"/>
                  </a:cubicBezTo>
                  <a:cubicBezTo>
                    <a:pt x="1378" y="3245"/>
                    <a:pt x="1385" y="3212"/>
                    <a:pt x="1431" y="3186"/>
                  </a:cubicBezTo>
                  <a:cubicBezTo>
                    <a:pt x="1484" y="3146"/>
                    <a:pt x="1530" y="3153"/>
                    <a:pt x="1596" y="3153"/>
                  </a:cubicBezTo>
                  <a:cubicBezTo>
                    <a:pt x="1662" y="3153"/>
                    <a:pt x="1688" y="3219"/>
                    <a:pt x="1754" y="3219"/>
                  </a:cubicBezTo>
                  <a:cubicBezTo>
                    <a:pt x="1774" y="3219"/>
                    <a:pt x="1794" y="3212"/>
                    <a:pt x="1814" y="3212"/>
                  </a:cubicBezTo>
                  <a:lnTo>
                    <a:pt x="1814" y="3212"/>
                  </a:lnTo>
                  <a:cubicBezTo>
                    <a:pt x="1827" y="3127"/>
                    <a:pt x="1860" y="3107"/>
                    <a:pt x="1886" y="3028"/>
                  </a:cubicBezTo>
                  <a:cubicBezTo>
                    <a:pt x="1945" y="2856"/>
                    <a:pt x="1965" y="2751"/>
                    <a:pt x="2005" y="2566"/>
                  </a:cubicBezTo>
                  <a:cubicBezTo>
                    <a:pt x="2025" y="2494"/>
                    <a:pt x="2051" y="2447"/>
                    <a:pt x="2051" y="2368"/>
                  </a:cubicBezTo>
                  <a:cubicBezTo>
                    <a:pt x="2051" y="2335"/>
                    <a:pt x="2051" y="2315"/>
                    <a:pt x="2051" y="2283"/>
                  </a:cubicBezTo>
                  <a:cubicBezTo>
                    <a:pt x="2130" y="1933"/>
                    <a:pt x="2130" y="1933"/>
                    <a:pt x="2130" y="1933"/>
                  </a:cubicBezTo>
                  <a:cubicBezTo>
                    <a:pt x="2137" y="1900"/>
                    <a:pt x="2150" y="1880"/>
                    <a:pt x="2150" y="1847"/>
                  </a:cubicBezTo>
                  <a:cubicBezTo>
                    <a:pt x="2150" y="1814"/>
                    <a:pt x="2150" y="1801"/>
                    <a:pt x="2150" y="1775"/>
                  </a:cubicBezTo>
                  <a:cubicBezTo>
                    <a:pt x="2150" y="1735"/>
                    <a:pt x="2124" y="1722"/>
                    <a:pt x="2110" y="1689"/>
                  </a:cubicBezTo>
                  <a:cubicBezTo>
                    <a:pt x="2097" y="1643"/>
                    <a:pt x="2110" y="1610"/>
                    <a:pt x="2084" y="1570"/>
                  </a:cubicBezTo>
                  <a:cubicBezTo>
                    <a:pt x="2044" y="1524"/>
                    <a:pt x="1985" y="1517"/>
                    <a:pt x="1985" y="1458"/>
                  </a:cubicBezTo>
                  <a:cubicBezTo>
                    <a:pt x="1985" y="1425"/>
                    <a:pt x="1998" y="1405"/>
                    <a:pt x="1998" y="1366"/>
                  </a:cubicBezTo>
                  <a:cubicBezTo>
                    <a:pt x="1998" y="1306"/>
                    <a:pt x="1945" y="1287"/>
                    <a:pt x="1899" y="1254"/>
                  </a:cubicBezTo>
                  <a:cubicBezTo>
                    <a:pt x="1860" y="1234"/>
                    <a:pt x="1846" y="1214"/>
                    <a:pt x="1814" y="1188"/>
                  </a:cubicBezTo>
                  <a:cubicBezTo>
                    <a:pt x="1781" y="1168"/>
                    <a:pt x="1734" y="1161"/>
                    <a:pt x="1734" y="1115"/>
                  </a:cubicBezTo>
                  <a:cubicBezTo>
                    <a:pt x="1734" y="1075"/>
                    <a:pt x="1761" y="1049"/>
                    <a:pt x="1767" y="1003"/>
                  </a:cubicBezTo>
                  <a:cubicBezTo>
                    <a:pt x="1774" y="963"/>
                    <a:pt x="1774" y="924"/>
                    <a:pt x="1807" y="897"/>
                  </a:cubicBezTo>
                  <a:cubicBezTo>
                    <a:pt x="1860" y="864"/>
                    <a:pt x="1893" y="858"/>
                    <a:pt x="1952" y="838"/>
                  </a:cubicBezTo>
                  <a:cubicBezTo>
                    <a:pt x="1992" y="818"/>
                    <a:pt x="2005" y="772"/>
                    <a:pt x="2051" y="772"/>
                  </a:cubicBezTo>
                  <a:cubicBezTo>
                    <a:pt x="2110" y="772"/>
                    <a:pt x="2143" y="792"/>
                    <a:pt x="2203" y="792"/>
                  </a:cubicBezTo>
                  <a:cubicBezTo>
                    <a:pt x="2223" y="798"/>
                    <a:pt x="2262" y="792"/>
                    <a:pt x="2269" y="779"/>
                  </a:cubicBezTo>
                  <a:cubicBezTo>
                    <a:pt x="2269" y="739"/>
                    <a:pt x="2269" y="713"/>
                    <a:pt x="2256" y="666"/>
                  </a:cubicBezTo>
                  <a:cubicBezTo>
                    <a:pt x="2236" y="607"/>
                    <a:pt x="2209" y="561"/>
                    <a:pt x="2143" y="541"/>
                  </a:cubicBezTo>
                  <a:cubicBezTo>
                    <a:pt x="2117" y="535"/>
                    <a:pt x="2090" y="541"/>
                    <a:pt x="2058" y="535"/>
                  </a:cubicBezTo>
                  <a:cubicBezTo>
                    <a:pt x="2018" y="521"/>
                    <a:pt x="1985" y="495"/>
                    <a:pt x="1952" y="489"/>
                  </a:cubicBezTo>
                  <a:cubicBezTo>
                    <a:pt x="1945" y="436"/>
                    <a:pt x="1945" y="409"/>
                    <a:pt x="1945" y="357"/>
                  </a:cubicBezTo>
                  <a:cubicBezTo>
                    <a:pt x="1945" y="291"/>
                    <a:pt x="1919" y="251"/>
                    <a:pt x="1919" y="185"/>
                  </a:cubicBezTo>
                  <a:cubicBezTo>
                    <a:pt x="1919" y="165"/>
                    <a:pt x="1919" y="159"/>
                    <a:pt x="1919" y="146"/>
                  </a:cubicBezTo>
                  <a:cubicBezTo>
                    <a:pt x="2025" y="132"/>
                    <a:pt x="2084" y="106"/>
                    <a:pt x="2189" y="106"/>
                  </a:cubicBezTo>
                  <a:cubicBezTo>
                    <a:pt x="2249" y="106"/>
                    <a:pt x="2282" y="106"/>
                    <a:pt x="2341" y="106"/>
                  </a:cubicBezTo>
                  <a:cubicBezTo>
                    <a:pt x="2387" y="106"/>
                    <a:pt x="2414" y="132"/>
                    <a:pt x="2460" y="146"/>
                  </a:cubicBezTo>
                  <a:cubicBezTo>
                    <a:pt x="2546" y="165"/>
                    <a:pt x="2599" y="172"/>
                    <a:pt x="2691" y="172"/>
                  </a:cubicBezTo>
                  <a:cubicBezTo>
                    <a:pt x="2711" y="172"/>
                    <a:pt x="2717" y="139"/>
                    <a:pt x="2724" y="119"/>
                  </a:cubicBezTo>
                  <a:cubicBezTo>
                    <a:pt x="2730" y="73"/>
                    <a:pt x="2737" y="20"/>
                    <a:pt x="2783" y="20"/>
                  </a:cubicBezTo>
                  <a:cubicBezTo>
                    <a:pt x="2836" y="20"/>
                    <a:pt x="2843" y="106"/>
                    <a:pt x="2902" y="106"/>
                  </a:cubicBezTo>
                  <a:cubicBezTo>
                    <a:pt x="2928" y="106"/>
                    <a:pt x="2942" y="79"/>
                    <a:pt x="2968" y="60"/>
                  </a:cubicBezTo>
                  <a:cubicBezTo>
                    <a:pt x="2988" y="47"/>
                    <a:pt x="3007" y="40"/>
                    <a:pt x="3027" y="20"/>
                  </a:cubicBezTo>
                  <a:cubicBezTo>
                    <a:pt x="3034" y="7"/>
                    <a:pt x="3041" y="0"/>
                    <a:pt x="3060" y="0"/>
                  </a:cubicBezTo>
                  <a:cubicBezTo>
                    <a:pt x="3080" y="0"/>
                    <a:pt x="3087" y="20"/>
                    <a:pt x="3100" y="27"/>
                  </a:cubicBezTo>
                  <a:cubicBezTo>
                    <a:pt x="3146" y="53"/>
                    <a:pt x="3179" y="60"/>
                    <a:pt x="3212" y="93"/>
                  </a:cubicBezTo>
                  <a:cubicBezTo>
                    <a:pt x="3252" y="132"/>
                    <a:pt x="3245" y="172"/>
                    <a:pt x="3258" y="231"/>
                  </a:cubicBezTo>
                  <a:cubicBezTo>
                    <a:pt x="3271" y="291"/>
                    <a:pt x="3298" y="317"/>
                    <a:pt x="3298" y="383"/>
                  </a:cubicBezTo>
                  <a:cubicBezTo>
                    <a:pt x="3331" y="383"/>
                    <a:pt x="3344" y="376"/>
                    <a:pt x="3370" y="376"/>
                  </a:cubicBezTo>
                  <a:cubicBezTo>
                    <a:pt x="3397" y="376"/>
                    <a:pt x="3403" y="376"/>
                    <a:pt x="3423" y="363"/>
                  </a:cubicBezTo>
                  <a:lnTo>
                    <a:pt x="3423" y="363"/>
                  </a:lnTo>
                  <a:cubicBezTo>
                    <a:pt x="3463" y="429"/>
                    <a:pt x="3496" y="462"/>
                    <a:pt x="3555" y="508"/>
                  </a:cubicBezTo>
                  <a:cubicBezTo>
                    <a:pt x="3568" y="521"/>
                    <a:pt x="3575" y="535"/>
                    <a:pt x="3588" y="548"/>
                  </a:cubicBezTo>
                  <a:cubicBezTo>
                    <a:pt x="3660" y="601"/>
                    <a:pt x="3713" y="620"/>
                    <a:pt x="3799" y="620"/>
                  </a:cubicBezTo>
                  <a:cubicBezTo>
                    <a:pt x="3944" y="620"/>
                    <a:pt x="4017" y="581"/>
                    <a:pt x="4149" y="528"/>
                  </a:cubicBezTo>
                  <a:cubicBezTo>
                    <a:pt x="4214" y="495"/>
                    <a:pt x="4234" y="442"/>
                    <a:pt x="4294" y="409"/>
                  </a:cubicBezTo>
                  <a:cubicBezTo>
                    <a:pt x="4346" y="383"/>
                    <a:pt x="4386" y="390"/>
                    <a:pt x="4445" y="370"/>
                  </a:cubicBezTo>
                  <a:cubicBezTo>
                    <a:pt x="4590" y="337"/>
                    <a:pt x="4637" y="251"/>
                    <a:pt x="4755" y="172"/>
                  </a:cubicBezTo>
                  <a:cubicBezTo>
                    <a:pt x="4881" y="99"/>
                    <a:pt x="4973" y="86"/>
                    <a:pt x="5085" y="0"/>
                  </a:cubicBezTo>
                  <a:lnTo>
                    <a:pt x="5085" y="0"/>
                  </a:lnTo>
                  <a:cubicBezTo>
                    <a:pt x="5138" y="0"/>
                    <a:pt x="5178" y="7"/>
                    <a:pt x="5217" y="33"/>
                  </a:cubicBezTo>
                  <a:cubicBezTo>
                    <a:pt x="5243" y="53"/>
                    <a:pt x="5276" y="60"/>
                    <a:pt x="5283" y="93"/>
                  </a:cubicBezTo>
                  <a:cubicBezTo>
                    <a:pt x="5309" y="178"/>
                    <a:pt x="5329" y="218"/>
                    <a:pt x="5356" y="304"/>
                  </a:cubicBezTo>
                  <a:cubicBezTo>
                    <a:pt x="5375" y="357"/>
                    <a:pt x="5408" y="390"/>
                    <a:pt x="5455" y="422"/>
                  </a:cubicBezTo>
                  <a:cubicBezTo>
                    <a:pt x="5494" y="442"/>
                    <a:pt x="5507" y="469"/>
                    <a:pt x="5547" y="495"/>
                  </a:cubicBezTo>
                  <a:cubicBezTo>
                    <a:pt x="5600" y="541"/>
                    <a:pt x="5646" y="581"/>
                    <a:pt x="5646" y="653"/>
                  </a:cubicBezTo>
                  <a:cubicBezTo>
                    <a:pt x="5646" y="680"/>
                    <a:pt x="5646" y="700"/>
                    <a:pt x="5646" y="726"/>
                  </a:cubicBezTo>
                  <a:cubicBezTo>
                    <a:pt x="5659" y="805"/>
                    <a:pt x="5659" y="805"/>
                    <a:pt x="5659" y="805"/>
                  </a:cubicBezTo>
                  <a:cubicBezTo>
                    <a:pt x="5659" y="845"/>
                    <a:pt x="5659" y="864"/>
                    <a:pt x="5659" y="904"/>
                  </a:cubicBezTo>
                  <a:cubicBezTo>
                    <a:pt x="5659" y="963"/>
                    <a:pt x="5666" y="996"/>
                    <a:pt x="5692" y="1043"/>
                  </a:cubicBezTo>
                  <a:cubicBezTo>
                    <a:pt x="5738" y="1102"/>
                    <a:pt x="5791" y="1135"/>
                    <a:pt x="5791" y="1214"/>
                  </a:cubicBezTo>
                  <a:cubicBezTo>
                    <a:pt x="5791" y="1240"/>
                    <a:pt x="5791" y="1254"/>
                    <a:pt x="5791" y="1287"/>
                  </a:cubicBezTo>
                  <a:cubicBezTo>
                    <a:pt x="5791" y="1386"/>
                    <a:pt x="5844" y="1432"/>
                    <a:pt x="5864" y="1531"/>
                  </a:cubicBezTo>
                  <a:cubicBezTo>
                    <a:pt x="5877" y="1570"/>
                    <a:pt x="5870" y="1590"/>
                    <a:pt x="5870" y="1630"/>
                  </a:cubicBezTo>
                  <a:cubicBezTo>
                    <a:pt x="5883" y="1695"/>
                    <a:pt x="5916" y="1748"/>
                    <a:pt x="5982" y="1755"/>
                  </a:cubicBezTo>
                  <a:cubicBezTo>
                    <a:pt x="6022" y="1761"/>
                    <a:pt x="6041" y="1768"/>
                    <a:pt x="6081" y="1775"/>
                  </a:cubicBezTo>
                  <a:cubicBezTo>
                    <a:pt x="6101" y="1781"/>
                    <a:pt x="6134" y="1794"/>
                    <a:pt x="6140" y="1775"/>
                  </a:cubicBezTo>
                  <a:cubicBezTo>
                    <a:pt x="6160" y="1722"/>
                    <a:pt x="6160" y="1682"/>
                    <a:pt x="6180" y="1630"/>
                  </a:cubicBezTo>
                  <a:cubicBezTo>
                    <a:pt x="6193" y="1583"/>
                    <a:pt x="6220" y="1557"/>
                    <a:pt x="6239" y="1511"/>
                  </a:cubicBezTo>
                  <a:cubicBezTo>
                    <a:pt x="6253" y="1478"/>
                    <a:pt x="6259" y="1451"/>
                    <a:pt x="6286" y="1425"/>
                  </a:cubicBezTo>
                  <a:cubicBezTo>
                    <a:pt x="6338" y="1372"/>
                    <a:pt x="6411" y="1372"/>
                    <a:pt x="6477" y="1405"/>
                  </a:cubicBezTo>
                  <a:cubicBezTo>
                    <a:pt x="6530" y="1425"/>
                    <a:pt x="6550" y="1491"/>
                    <a:pt x="6609" y="1491"/>
                  </a:cubicBezTo>
                  <a:cubicBezTo>
                    <a:pt x="6662" y="1491"/>
                    <a:pt x="6721" y="1471"/>
                    <a:pt x="6721" y="1418"/>
                  </a:cubicBezTo>
                  <a:cubicBezTo>
                    <a:pt x="6721" y="1386"/>
                    <a:pt x="6721" y="1372"/>
                    <a:pt x="6721" y="1339"/>
                  </a:cubicBezTo>
                  <a:cubicBezTo>
                    <a:pt x="6721" y="1306"/>
                    <a:pt x="6754" y="1293"/>
                    <a:pt x="6780" y="1280"/>
                  </a:cubicBezTo>
                  <a:cubicBezTo>
                    <a:pt x="6826" y="1267"/>
                    <a:pt x="6853" y="1240"/>
                    <a:pt x="6899" y="1220"/>
                  </a:cubicBezTo>
                  <a:cubicBezTo>
                    <a:pt x="6978" y="1181"/>
                    <a:pt x="6998" y="1141"/>
                    <a:pt x="7077" y="1089"/>
                  </a:cubicBezTo>
                  <a:cubicBezTo>
                    <a:pt x="7097" y="1062"/>
                    <a:pt x="7117" y="1036"/>
                    <a:pt x="7156" y="1036"/>
                  </a:cubicBezTo>
                  <a:cubicBezTo>
                    <a:pt x="7189" y="1036"/>
                    <a:pt x="7209" y="1036"/>
                    <a:pt x="7242" y="1036"/>
                  </a:cubicBezTo>
                  <a:cubicBezTo>
                    <a:pt x="7288" y="1036"/>
                    <a:pt x="7315" y="1036"/>
                    <a:pt x="7361" y="1049"/>
                  </a:cubicBezTo>
                  <a:cubicBezTo>
                    <a:pt x="7334" y="442"/>
                    <a:pt x="7334" y="442"/>
                    <a:pt x="7334" y="442"/>
                  </a:cubicBezTo>
                  <a:cubicBezTo>
                    <a:pt x="7361" y="1049"/>
                    <a:pt x="7361" y="1049"/>
                    <a:pt x="7361" y="1049"/>
                  </a:cubicBezTo>
                  <a:cubicBezTo>
                    <a:pt x="7361" y="1089"/>
                    <a:pt x="7374" y="1115"/>
                    <a:pt x="7374" y="1155"/>
                  </a:cubicBezTo>
                  <a:cubicBezTo>
                    <a:pt x="7374" y="1201"/>
                    <a:pt x="7374" y="1227"/>
                    <a:pt x="7374" y="1273"/>
                  </a:cubicBezTo>
                  <a:cubicBezTo>
                    <a:pt x="7374" y="1306"/>
                    <a:pt x="7387" y="1319"/>
                    <a:pt x="7413" y="1346"/>
                  </a:cubicBezTo>
                  <a:cubicBezTo>
                    <a:pt x="7447" y="1379"/>
                    <a:pt x="7453" y="1412"/>
                    <a:pt x="7493" y="1438"/>
                  </a:cubicBezTo>
                  <a:cubicBezTo>
                    <a:pt x="7506" y="1458"/>
                    <a:pt x="7519" y="1458"/>
                    <a:pt x="7532" y="1478"/>
                  </a:cubicBezTo>
                  <a:cubicBezTo>
                    <a:pt x="7565" y="1517"/>
                    <a:pt x="7572" y="1557"/>
                    <a:pt x="7618" y="1570"/>
                  </a:cubicBezTo>
                  <a:cubicBezTo>
                    <a:pt x="7658" y="1577"/>
                    <a:pt x="7697" y="1583"/>
                    <a:pt x="7704" y="1616"/>
                  </a:cubicBezTo>
                  <a:cubicBezTo>
                    <a:pt x="7704" y="1649"/>
                    <a:pt x="7710" y="1662"/>
                    <a:pt x="7717" y="1689"/>
                  </a:cubicBezTo>
                  <a:cubicBezTo>
                    <a:pt x="7724" y="1715"/>
                    <a:pt x="7717" y="1735"/>
                    <a:pt x="7730" y="1761"/>
                  </a:cubicBezTo>
                  <a:cubicBezTo>
                    <a:pt x="7756" y="1788"/>
                    <a:pt x="7783" y="1794"/>
                    <a:pt x="7809" y="1814"/>
                  </a:cubicBezTo>
                  <a:cubicBezTo>
                    <a:pt x="7855" y="1854"/>
                    <a:pt x="7895" y="1860"/>
                    <a:pt x="7941" y="1900"/>
                  </a:cubicBezTo>
                  <a:cubicBezTo>
                    <a:pt x="7974" y="1920"/>
                    <a:pt x="7981" y="1959"/>
                    <a:pt x="8027" y="1959"/>
                  </a:cubicBezTo>
                  <a:cubicBezTo>
                    <a:pt x="8053" y="1959"/>
                    <a:pt x="8066" y="1953"/>
                    <a:pt x="8093" y="1953"/>
                  </a:cubicBezTo>
                  <a:cubicBezTo>
                    <a:pt x="8139" y="1953"/>
                    <a:pt x="8159" y="1959"/>
                    <a:pt x="8205" y="1959"/>
                  </a:cubicBezTo>
                  <a:cubicBezTo>
                    <a:pt x="8251" y="1966"/>
                    <a:pt x="8278" y="1946"/>
                    <a:pt x="8324" y="1959"/>
                  </a:cubicBezTo>
                  <a:cubicBezTo>
                    <a:pt x="8370" y="1979"/>
                    <a:pt x="8383" y="2012"/>
                    <a:pt x="8429" y="2038"/>
                  </a:cubicBezTo>
                  <a:cubicBezTo>
                    <a:pt x="8462" y="2071"/>
                    <a:pt x="8495" y="2071"/>
                    <a:pt x="8541" y="2091"/>
                  </a:cubicBezTo>
                  <a:cubicBezTo>
                    <a:pt x="8581" y="2104"/>
                    <a:pt x="8581" y="2137"/>
                    <a:pt x="8621" y="2157"/>
                  </a:cubicBezTo>
                  <a:cubicBezTo>
                    <a:pt x="8653" y="2177"/>
                    <a:pt x="8673" y="2164"/>
                    <a:pt x="8713" y="2164"/>
                  </a:cubicBezTo>
                  <a:cubicBezTo>
                    <a:pt x="8766" y="2177"/>
                    <a:pt x="8799" y="2190"/>
                    <a:pt x="8851" y="2210"/>
                  </a:cubicBezTo>
                  <a:cubicBezTo>
                    <a:pt x="8291" y="4446"/>
                    <a:pt x="8291" y="4446"/>
                    <a:pt x="8291" y="4446"/>
                  </a:cubicBezTo>
                  <a:cubicBezTo>
                    <a:pt x="8284" y="4446"/>
                    <a:pt x="8278" y="4439"/>
                    <a:pt x="8264" y="4439"/>
                  </a:cubicBezTo>
                  <a:cubicBezTo>
                    <a:pt x="8231" y="4439"/>
                    <a:pt x="8238" y="4479"/>
                    <a:pt x="8218" y="4505"/>
                  </a:cubicBezTo>
                  <a:cubicBezTo>
                    <a:pt x="8212" y="4518"/>
                    <a:pt x="8198" y="4518"/>
                    <a:pt x="8185" y="4525"/>
                  </a:cubicBezTo>
                  <a:cubicBezTo>
                    <a:pt x="8159" y="4551"/>
                    <a:pt x="8119" y="4564"/>
                    <a:pt x="8119" y="4611"/>
                  </a:cubicBezTo>
                  <a:cubicBezTo>
                    <a:pt x="8119" y="4650"/>
                    <a:pt x="8119" y="4677"/>
                    <a:pt x="8119" y="4716"/>
                  </a:cubicBezTo>
                  <a:cubicBezTo>
                    <a:pt x="8119" y="4749"/>
                    <a:pt x="8146" y="4756"/>
                    <a:pt x="8146" y="4782"/>
                  </a:cubicBezTo>
                  <a:cubicBezTo>
                    <a:pt x="8146" y="4802"/>
                    <a:pt x="8133" y="4815"/>
                    <a:pt x="8133" y="4835"/>
                  </a:cubicBezTo>
                  <a:cubicBezTo>
                    <a:pt x="8133" y="4861"/>
                    <a:pt x="8139" y="4875"/>
                    <a:pt x="8139" y="4901"/>
                  </a:cubicBezTo>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2" name="Freeform 36"/>
            <p:cNvSpPr>
              <a:spLocks noChangeArrowheads="1"/>
            </p:cNvSpPr>
            <p:nvPr/>
          </p:nvSpPr>
          <p:spPr bwMode="auto">
            <a:xfrm>
              <a:off x="7015500" y="6634157"/>
              <a:ext cx="1325476" cy="1314450"/>
            </a:xfrm>
            <a:custGeom>
              <a:avLst/>
              <a:gdLst>
                <a:gd name="T0" fmla="*/ 2915 w 3681"/>
                <a:gd name="T1" fmla="*/ 2215 h 3653"/>
                <a:gd name="T2" fmla="*/ 2915 w 3681"/>
                <a:gd name="T3" fmla="*/ 2492 h 3653"/>
                <a:gd name="T4" fmla="*/ 2875 w 3681"/>
                <a:gd name="T5" fmla="*/ 2762 h 3653"/>
                <a:gd name="T6" fmla="*/ 2823 w 3681"/>
                <a:gd name="T7" fmla="*/ 3138 h 3653"/>
                <a:gd name="T8" fmla="*/ 2480 w 3681"/>
                <a:gd name="T9" fmla="*/ 3217 h 3653"/>
                <a:gd name="T10" fmla="*/ 2163 w 3681"/>
                <a:gd name="T11" fmla="*/ 3217 h 3653"/>
                <a:gd name="T12" fmla="*/ 1952 w 3681"/>
                <a:gd name="T13" fmla="*/ 3197 h 3653"/>
                <a:gd name="T14" fmla="*/ 1767 w 3681"/>
                <a:gd name="T15" fmla="*/ 3224 h 3653"/>
                <a:gd name="T16" fmla="*/ 1398 w 3681"/>
                <a:gd name="T17" fmla="*/ 3329 h 3653"/>
                <a:gd name="T18" fmla="*/ 1279 w 3681"/>
                <a:gd name="T19" fmla="*/ 3441 h 3653"/>
                <a:gd name="T20" fmla="*/ 1147 w 3681"/>
                <a:gd name="T21" fmla="*/ 3547 h 3653"/>
                <a:gd name="T22" fmla="*/ 1022 w 3681"/>
                <a:gd name="T23" fmla="*/ 3613 h 3653"/>
                <a:gd name="T24" fmla="*/ 554 w 3681"/>
                <a:gd name="T25" fmla="*/ 3303 h 3653"/>
                <a:gd name="T26" fmla="*/ 125 w 3681"/>
                <a:gd name="T27" fmla="*/ 2960 h 3653"/>
                <a:gd name="T28" fmla="*/ 52 w 3681"/>
                <a:gd name="T29" fmla="*/ 2802 h 3653"/>
                <a:gd name="T30" fmla="*/ 26 w 3681"/>
                <a:gd name="T31" fmla="*/ 2518 h 3653"/>
                <a:gd name="T32" fmla="*/ 250 w 3681"/>
                <a:gd name="T33" fmla="*/ 2208 h 3653"/>
                <a:gd name="T34" fmla="*/ 343 w 3681"/>
                <a:gd name="T35" fmla="*/ 1931 h 3653"/>
                <a:gd name="T36" fmla="*/ 514 w 3681"/>
                <a:gd name="T37" fmla="*/ 1799 h 3653"/>
                <a:gd name="T38" fmla="*/ 811 w 3681"/>
                <a:gd name="T39" fmla="*/ 1628 h 3653"/>
                <a:gd name="T40" fmla="*/ 956 w 3681"/>
                <a:gd name="T41" fmla="*/ 1377 h 3653"/>
                <a:gd name="T42" fmla="*/ 1200 w 3681"/>
                <a:gd name="T43" fmla="*/ 1159 h 3653"/>
                <a:gd name="T44" fmla="*/ 1273 w 3681"/>
                <a:gd name="T45" fmla="*/ 765 h 3653"/>
                <a:gd name="T46" fmla="*/ 1411 w 3681"/>
                <a:gd name="T47" fmla="*/ 408 h 3653"/>
                <a:gd name="T48" fmla="*/ 1616 w 3681"/>
                <a:gd name="T49" fmla="*/ 0 h 3653"/>
                <a:gd name="T50" fmla="*/ 1741 w 3681"/>
                <a:gd name="T51" fmla="*/ 362 h 3653"/>
                <a:gd name="T52" fmla="*/ 2242 w 3681"/>
                <a:gd name="T53" fmla="*/ 349 h 3653"/>
                <a:gd name="T54" fmla="*/ 2288 w 3681"/>
                <a:gd name="T55" fmla="*/ 514 h 3653"/>
                <a:gd name="T56" fmla="*/ 2500 w 3681"/>
                <a:gd name="T57" fmla="*/ 468 h 3653"/>
                <a:gd name="T58" fmla="*/ 2796 w 3681"/>
                <a:gd name="T59" fmla="*/ 666 h 3653"/>
                <a:gd name="T60" fmla="*/ 3014 w 3681"/>
                <a:gd name="T61" fmla="*/ 639 h 3653"/>
                <a:gd name="T62" fmla="*/ 3364 w 3681"/>
                <a:gd name="T63" fmla="*/ 547 h 3653"/>
                <a:gd name="T64" fmla="*/ 3680 w 3681"/>
                <a:gd name="T65" fmla="*/ 428 h 3653"/>
                <a:gd name="T66" fmla="*/ 3641 w 3681"/>
                <a:gd name="T67" fmla="*/ 613 h 3653"/>
                <a:gd name="T68" fmla="*/ 3641 w 3681"/>
                <a:gd name="T69" fmla="*/ 1186 h 3653"/>
                <a:gd name="T70" fmla="*/ 3383 w 3681"/>
                <a:gd name="T71" fmla="*/ 1436 h 3653"/>
                <a:gd name="T72" fmla="*/ 3133 w 3681"/>
                <a:gd name="T73" fmla="*/ 1726 h 3653"/>
                <a:gd name="T74" fmla="*/ 3007 w 3681"/>
                <a:gd name="T75" fmla="*/ 2023 h 3653"/>
                <a:gd name="T76" fmla="*/ 2994 w 3681"/>
                <a:gd name="T77" fmla="*/ 1832 h 3653"/>
                <a:gd name="T78" fmla="*/ 2928 w 3681"/>
                <a:gd name="T79" fmla="*/ 1601 h 3653"/>
                <a:gd name="T80" fmla="*/ 2308 w 3681"/>
                <a:gd name="T81" fmla="*/ 1542 h 3653"/>
                <a:gd name="T82" fmla="*/ 2183 w 3681"/>
                <a:gd name="T83" fmla="*/ 1740 h 3653"/>
                <a:gd name="T84" fmla="*/ 2170 w 3681"/>
                <a:gd name="T85" fmla="*/ 1997 h 3653"/>
                <a:gd name="T86" fmla="*/ 2704 w 3681"/>
                <a:gd name="T87" fmla="*/ 2136 h 3653"/>
                <a:gd name="T88" fmla="*/ 3007 w 3681"/>
                <a:gd name="T89" fmla="*/ 2023 h 3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81" h="3653">
                  <a:moveTo>
                    <a:pt x="3007" y="2023"/>
                  </a:moveTo>
                  <a:lnTo>
                    <a:pt x="3007" y="2023"/>
                  </a:lnTo>
                  <a:cubicBezTo>
                    <a:pt x="3001" y="2103"/>
                    <a:pt x="2915" y="2136"/>
                    <a:pt x="2915" y="2215"/>
                  </a:cubicBezTo>
                  <a:cubicBezTo>
                    <a:pt x="2915" y="2267"/>
                    <a:pt x="2961" y="2294"/>
                    <a:pt x="2961" y="2347"/>
                  </a:cubicBezTo>
                  <a:cubicBezTo>
                    <a:pt x="2961" y="2373"/>
                    <a:pt x="2961" y="2393"/>
                    <a:pt x="2961" y="2419"/>
                  </a:cubicBezTo>
                  <a:cubicBezTo>
                    <a:pt x="2961" y="2452"/>
                    <a:pt x="2928" y="2465"/>
                    <a:pt x="2915" y="2492"/>
                  </a:cubicBezTo>
                  <a:cubicBezTo>
                    <a:pt x="2895" y="2544"/>
                    <a:pt x="2882" y="2571"/>
                    <a:pt x="2862" y="2623"/>
                  </a:cubicBezTo>
                  <a:cubicBezTo>
                    <a:pt x="2849" y="2650"/>
                    <a:pt x="2836" y="2657"/>
                    <a:pt x="2836" y="2690"/>
                  </a:cubicBezTo>
                  <a:cubicBezTo>
                    <a:pt x="2836" y="2722"/>
                    <a:pt x="2856" y="2729"/>
                    <a:pt x="2875" y="2762"/>
                  </a:cubicBezTo>
                  <a:cubicBezTo>
                    <a:pt x="2882" y="2782"/>
                    <a:pt x="2908" y="2795"/>
                    <a:pt x="2908" y="2821"/>
                  </a:cubicBezTo>
                  <a:cubicBezTo>
                    <a:pt x="2908" y="2901"/>
                    <a:pt x="2823" y="2927"/>
                    <a:pt x="2823" y="3006"/>
                  </a:cubicBezTo>
                  <a:cubicBezTo>
                    <a:pt x="2823" y="3059"/>
                    <a:pt x="2823" y="3085"/>
                    <a:pt x="2823" y="3138"/>
                  </a:cubicBezTo>
                  <a:cubicBezTo>
                    <a:pt x="2737" y="3138"/>
                    <a:pt x="2697" y="3171"/>
                    <a:pt x="2625" y="3211"/>
                  </a:cubicBezTo>
                  <a:cubicBezTo>
                    <a:pt x="2592" y="3224"/>
                    <a:pt x="2579" y="3250"/>
                    <a:pt x="2546" y="3250"/>
                  </a:cubicBezTo>
                  <a:cubicBezTo>
                    <a:pt x="2519" y="3250"/>
                    <a:pt x="2506" y="3224"/>
                    <a:pt x="2480" y="3217"/>
                  </a:cubicBezTo>
                  <a:cubicBezTo>
                    <a:pt x="2433" y="3211"/>
                    <a:pt x="2401" y="3211"/>
                    <a:pt x="2348" y="3211"/>
                  </a:cubicBezTo>
                  <a:cubicBezTo>
                    <a:pt x="2308" y="3211"/>
                    <a:pt x="2282" y="3217"/>
                    <a:pt x="2242" y="3217"/>
                  </a:cubicBezTo>
                  <a:cubicBezTo>
                    <a:pt x="2209" y="3217"/>
                    <a:pt x="2189" y="3217"/>
                    <a:pt x="2163" y="3217"/>
                  </a:cubicBezTo>
                  <a:cubicBezTo>
                    <a:pt x="2130" y="3217"/>
                    <a:pt x="2110" y="3217"/>
                    <a:pt x="2084" y="3204"/>
                  </a:cubicBezTo>
                  <a:cubicBezTo>
                    <a:pt x="2058" y="3191"/>
                    <a:pt x="2051" y="3158"/>
                    <a:pt x="2018" y="3158"/>
                  </a:cubicBezTo>
                  <a:cubicBezTo>
                    <a:pt x="1992" y="3158"/>
                    <a:pt x="1978" y="3184"/>
                    <a:pt x="1952" y="3197"/>
                  </a:cubicBezTo>
                  <a:cubicBezTo>
                    <a:pt x="1926" y="3211"/>
                    <a:pt x="1906" y="3217"/>
                    <a:pt x="1873" y="3230"/>
                  </a:cubicBezTo>
                  <a:cubicBezTo>
                    <a:pt x="1847" y="3250"/>
                    <a:pt x="1840" y="3277"/>
                    <a:pt x="1814" y="3296"/>
                  </a:cubicBezTo>
                  <a:cubicBezTo>
                    <a:pt x="1807" y="3263"/>
                    <a:pt x="1800" y="3224"/>
                    <a:pt x="1767" y="3224"/>
                  </a:cubicBezTo>
                  <a:cubicBezTo>
                    <a:pt x="1748" y="3224"/>
                    <a:pt x="1741" y="3250"/>
                    <a:pt x="1721" y="3257"/>
                  </a:cubicBezTo>
                  <a:cubicBezTo>
                    <a:pt x="1655" y="3277"/>
                    <a:pt x="1609" y="3290"/>
                    <a:pt x="1543" y="3316"/>
                  </a:cubicBezTo>
                  <a:cubicBezTo>
                    <a:pt x="1490" y="3316"/>
                    <a:pt x="1457" y="3323"/>
                    <a:pt x="1398" y="3329"/>
                  </a:cubicBezTo>
                  <a:cubicBezTo>
                    <a:pt x="1378" y="3336"/>
                    <a:pt x="1359" y="3336"/>
                    <a:pt x="1339" y="3349"/>
                  </a:cubicBezTo>
                  <a:cubicBezTo>
                    <a:pt x="1325" y="3356"/>
                    <a:pt x="1325" y="3369"/>
                    <a:pt x="1312" y="3389"/>
                  </a:cubicBezTo>
                  <a:cubicBezTo>
                    <a:pt x="1306" y="3408"/>
                    <a:pt x="1292" y="3422"/>
                    <a:pt x="1279" y="3441"/>
                  </a:cubicBezTo>
                  <a:cubicBezTo>
                    <a:pt x="1266" y="3474"/>
                    <a:pt x="1253" y="3488"/>
                    <a:pt x="1227" y="3507"/>
                  </a:cubicBezTo>
                  <a:cubicBezTo>
                    <a:pt x="1207" y="3514"/>
                    <a:pt x="1207" y="3534"/>
                    <a:pt x="1187" y="3540"/>
                  </a:cubicBezTo>
                  <a:cubicBezTo>
                    <a:pt x="1167" y="3547"/>
                    <a:pt x="1154" y="3540"/>
                    <a:pt x="1147" y="3547"/>
                  </a:cubicBezTo>
                  <a:cubicBezTo>
                    <a:pt x="1108" y="3573"/>
                    <a:pt x="1101" y="3606"/>
                    <a:pt x="1095" y="3652"/>
                  </a:cubicBezTo>
                  <a:lnTo>
                    <a:pt x="1095" y="3652"/>
                  </a:lnTo>
                  <a:cubicBezTo>
                    <a:pt x="1068" y="3633"/>
                    <a:pt x="1048" y="3626"/>
                    <a:pt x="1022" y="3613"/>
                  </a:cubicBezTo>
                  <a:cubicBezTo>
                    <a:pt x="943" y="3580"/>
                    <a:pt x="884" y="3567"/>
                    <a:pt x="844" y="3494"/>
                  </a:cubicBezTo>
                  <a:cubicBezTo>
                    <a:pt x="811" y="3441"/>
                    <a:pt x="765" y="3435"/>
                    <a:pt x="712" y="3402"/>
                  </a:cubicBezTo>
                  <a:cubicBezTo>
                    <a:pt x="646" y="3369"/>
                    <a:pt x="620" y="3343"/>
                    <a:pt x="554" y="3303"/>
                  </a:cubicBezTo>
                  <a:cubicBezTo>
                    <a:pt x="461" y="3244"/>
                    <a:pt x="422" y="3197"/>
                    <a:pt x="336" y="3132"/>
                  </a:cubicBezTo>
                  <a:cubicBezTo>
                    <a:pt x="296" y="3105"/>
                    <a:pt x="270" y="3092"/>
                    <a:pt x="244" y="3059"/>
                  </a:cubicBezTo>
                  <a:cubicBezTo>
                    <a:pt x="204" y="3013"/>
                    <a:pt x="184" y="2980"/>
                    <a:pt x="125" y="2960"/>
                  </a:cubicBezTo>
                  <a:cubicBezTo>
                    <a:pt x="92" y="2947"/>
                    <a:pt x="66" y="2953"/>
                    <a:pt x="33" y="2947"/>
                  </a:cubicBezTo>
                  <a:cubicBezTo>
                    <a:pt x="33" y="2934"/>
                    <a:pt x="33" y="2927"/>
                    <a:pt x="33" y="2914"/>
                  </a:cubicBezTo>
                  <a:cubicBezTo>
                    <a:pt x="33" y="2874"/>
                    <a:pt x="52" y="2848"/>
                    <a:pt x="52" y="2802"/>
                  </a:cubicBezTo>
                  <a:cubicBezTo>
                    <a:pt x="59" y="2755"/>
                    <a:pt x="59" y="2709"/>
                    <a:pt x="66" y="2663"/>
                  </a:cubicBezTo>
                  <a:lnTo>
                    <a:pt x="66" y="2663"/>
                  </a:lnTo>
                  <a:cubicBezTo>
                    <a:pt x="59" y="2604"/>
                    <a:pt x="46" y="2564"/>
                    <a:pt x="26" y="2518"/>
                  </a:cubicBezTo>
                  <a:cubicBezTo>
                    <a:pt x="13" y="2498"/>
                    <a:pt x="0" y="2478"/>
                    <a:pt x="0" y="2459"/>
                  </a:cubicBezTo>
                  <a:cubicBezTo>
                    <a:pt x="0" y="2406"/>
                    <a:pt x="33" y="2386"/>
                    <a:pt x="59" y="2347"/>
                  </a:cubicBezTo>
                  <a:cubicBezTo>
                    <a:pt x="112" y="2274"/>
                    <a:pt x="178" y="2254"/>
                    <a:pt x="250" y="2208"/>
                  </a:cubicBezTo>
                  <a:cubicBezTo>
                    <a:pt x="283" y="2182"/>
                    <a:pt x="290" y="2155"/>
                    <a:pt x="303" y="2116"/>
                  </a:cubicBezTo>
                  <a:cubicBezTo>
                    <a:pt x="323" y="2069"/>
                    <a:pt x="343" y="2050"/>
                    <a:pt x="343" y="2004"/>
                  </a:cubicBezTo>
                  <a:cubicBezTo>
                    <a:pt x="343" y="1977"/>
                    <a:pt x="343" y="1957"/>
                    <a:pt x="343" y="1931"/>
                  </a:cubicBezTo>
                  <a:cubicBezTo>
                    <a:pt x="343" y="1898"/>
                    <a:pt x="382" y="1892"/>
                    <a:pt x="415" y="1885"/>
                  </a:cubicBezTo>
                  <a:cubicBezTo>
                    <a:pt x="435" y="1878"/>
                    <a:pt x="448" y="1865"/>
                    <a:pt x="468" y="1852"/>
                  </a:cubicBezTo>
                  <a:cubicBezTo>
                    <a:pt x="488" y="1839"/>
                    <a:pt x="488" y="1806"/>
                    <a:pt x="514" y="1799"/>
                  </a:cubicBezTo>
                  <a:cubicBezTo>
                    <a:pt x="547" y="1793"/>
                    <a:pt x="567" y="1793"/>
                    <a:pt x="600" y="1793"/>
                  </a:cubicBezTo>
                  <a:cubicBezTo>
                    <a:pt x="653" y="1793"/>
                    <a:pt x="699" y="1812"/>
                    <a:pt x="738" y="1786"/>
                  </a:cubicBezTo>
                  <a:cubicBezTo>
                    <a:pt x="791" y="1746"/>
                    <a:pt x="811" y="1694"/>
                    <a:pt x="811" y="1628"/>
                  </a:cubicBezTo>
                  <a:cubicBezTo>
                    <a:pt x="811" y="1608"/>
                    <a:pt x="798" y="1601"/>
                    <a:pt x="798" y="1581"/>
                  </a:cubicBezTo>
                  <a:cubicBezTo>
                    <a:pt x="798" y="1515"/>
                    <a:pt x="837" y="1482"/>
                    <a:pt x="884" y="1436"/>
                  </a:cubicBezTo>
                  <a:cubicBezTo>
                    <a:pt x="903" y="1410"/>
                    <a:pt x="917" y="1377"/>
                    <a:pt x="956" y="1377"/>
                  </a:cubicBezTo>
                  <a:cubicBezTo>
                    <a:pt x="982" y="1377"/>
                    <a:pt x="996" y="1390"/>
                    <a:pt x="1029" y="1390"/>
                  </a:cubicBezTo>
                  <a:cubicBezTo>
                    <a:pt x="1081" y="1390"/>
                    <a:pt x="1095" y="1338"/>
                    <a:pt x="1114" y="1291"/>
                  </a:cubicBezTo>
                  <a:cubicBezTo>
                    <a:pt x="1134" y="1232"/>
                    <a:pt x="1200" y="1225"/>
                    <a:pt x="1200" y="1159"/>
                  </a:cubicBezTo>
                  <a:cubicBezTo>
                    <a:pt x="1200" y="1126"/>
                    <a:pt x="1200" y="1107"/>
                    <a:pt x="1200" y="1067"/>
                  </a:cubicBezTo>
                  <a:cubicBezTo>
                    <a:pt x="1200" y="995"/>
                    <a:pt x="1246" y="961"/>
                    <a:pt x="1266" y="890"/>
                  </a:cubicBezTo>
                  <a:cubicBezTo>
                    <a:pt x="1273" y="844"/>
                    <a:pt x="1266" y="811"/>
                    <a:pt x="1273" y="765"/>
                  </a:cubicBezTo>
                  <a:cubicBezTo>
                    <a:pt x="1279" y="718"/>
                    <a:pt x="1312" y="699"/>
                    <a:pt x="1325" y="659"/>
                  </a:cubicBezTo>
                  <a:cubicBezTo>
                    <a:pt x="1345" y="613"/>
                    <a:pt x="1345" y="580"/>
                    <a:pt x="1372" y="534"/>
                  </a:cubicBezTo>
                  <a:cubicBezTo>
                    <a:pt x="1398" y="488"/>
                    <a:pt x="1398" y="455"/>
                    <a:pt x="1411" y="408"/>
                  </a:cubicBezTo>
                  <a:cubicBezTo>
                    <a:pt x="1438" y="343"/>
                    <a:pt x="1477" y="310"/>
                    <a:pt x="1497" y="244"/>
                  </a:cubicBezTo>
                  <a:cubicBezTo>
                    <a:pt x="1530" y="138"/>
                    <a:pt x="1536" y="72"/>
                    <a:pt x="1616" y="0"/>
                  </a:cubicBezTo>
                  <a:lnTo>
                    <a:pt x="1616" y="0"/>
                  </a:lnTo>
                  <a:cubicBezTo>
                    <a:pt x="1741" y="59"/>
                    <a:pt x="1741" y="59"/>
                    <a:pt x="1741" y="59"/>
                  </a:cubicBezTo>
                  <a:cubicBezTo>
                    <a:pt x="1728" y="145"/>
                    <a:pt x="1642" y="171"/>
                    <a:pt x="1642" y="263"/>
                  </a:cubicBezTo>
                  <a:cubicBezTo>
                    <a:pt x="1642" y="316"/>
                    <a:pt x="1695" y="343"/>
                    <a:pt x="1741" y="362"/>
                  </a:cubicBezTo>
                  <a:cubicBezTo>
                    <a:pt x="1814" y="389"/>
                    <a:pt x="1853" y="408"/>
                    <a:pt x="1926" y="408"/>
                  </a:cubicBezTo>
                  <a:cubicBezTo>
                    <a:pt x="2038" y="408"/>
                    <a:pt x="2018" y="211"/>
                    <a:pt x="2130" y="211"/>
                  </a:cubicBezTo>
                  <a:cubicBezTo>
                    <a:pt x="2203" y="211"/>
                    <a:pt x="2242" y="283"/>
                    <a:pt x="2242" y="349"/>
                  </a:cubicBezTo>
                  <a:cubicBezTo>
                    <a:pt x="2242" y="408"/>
                    <a:pt x="2216" y="435"/>
                    <a:pt x="2216" y="494"/>
                  </a:cubicBezTo>
                  <a:cubicBezTo>
                    <a:pt x="2216" y="521"/>
                    <a:pt x="2222" y="560"/>
                    <a:pt x="2256" y="560"/>
                  </a:cubicBezTo>
                  <a:cubicBezTo>
                    <a:pt x="2275" y="560"/>
                    <a:pt x="2282" y="534"/>
                    <a:pt x="2288" y="514"/>
                  </a:cubicBezTo>
                  <a:cubicBezTo>
                    <a:pt x="2302" y="488"/>
                    <a:pt x="2315" y="474"/>
                    <a:pt x="2321" y="448"/>
                  </a:cubicBezTo>
                  <a:cubicBezTo>
                    <a:pt x="2368" y="461"/>
                    <a:pt x="2387" y="507"/>
                    <a:pt x="2433" y="507"/>
                  </a:cubicBezTo>
                  <a:cubicBezTo>
                    <a:pt x="2467" y="507"/>
                    <a:pt x="2467" y="468"/>
                    <a:pt x="2500" y="468"/>
                  </a:cubicBezTo>
                  <a:cubicBezTo>
                    <a:pt x="2532" y="468"/>
                    <a:pt x="2546" y="494"/>
                    <a:pt x="2572" y="521"/>
                  </a:cubicBezTo>
                  <a:cubicBezTo>
                    <a:pt x="2618" y="567"/>
                    <a:pt x="2658" y="580"/>
                    <a:pt x="2711" y="619"/>
                  </a:cubicBezTo>
                  <a:cubicBezTo>
                    <a:pt x="2737" y="646"/>
                    <a:pt x="2757" y="666"/>
                    <a:pt x="2796" y="666"/>
                  </a:cubicBezTo>
                  <a:cubicBezTo>
                    <a:pt x="2816" y="666"/>
                    <a:pt x="2816" y="646"/>
                    <a:pt x="2823" y="626"/>
                  </a:cubicBezTo>
                  <a:cubicBezTo>
                    <a:pt x="2843" y="600"/>
                    <a:pt x="2862" y="573"/>
                    <a:pt x="2895" y="573"/>
                  </a:cubicBezTo>
                  <a:cubicBezTo>
                    <a:pt x="2948" y="573"/>
                    <a:pt x="2961" y="639"/>
                    <a:pt x="3014" y="639"/>
                  </a:cubicBezTo>
                  <a:cubicBezTo>
                    <a:pt x="3034" y="639"/>
                    <a:pt x="3047" y="639"/>
                    <a:pt x="3073" y="639"/>
                  </a:cubicBezTo>
                  <a:cubicBezTo>
                    <a:pt x="3133" y="639"/>
                    <a:pt x="3159" y="619"/>
                    <a:pt x="3212" y="600"/>
                  </a:cubicBezTo>
                  <a:cubicBezTo>
                    <a:pt x="3271" y="580"/>
                    <a:pt x="3317" y="586"/>
                    <a:pt x="3364" y="547"/>
                  </a:cubicBezTo>
                  <a:cubicBezTo>
                    <a:pt x="3397" y="521"/>
                    <a:pt x="3383" y="481"/>
                    <a:pt x="3410" y="461"/>
                  </a:cubicBezTo>
                  <a:cubicBezTo>
                    <a:pt x="3443" y="428"/>
                    <a:pt x="3476" y="441"/>
                    <a:pt x="3522" y="435"/>
                  </a:cubicBezTo>
                  <a:cubicBezTo>
                    <a:pt x="3680" y="428"/>
                    <a:pt x="3680" y="428"/>
                    <a:pt x="3680" y="428"/>
                  </a:cubicBezTo>
                  <a:lnTo>
                    <a:pt x="3680" y="428"/>
                  </a:lnTo>
                  <a:cubicBezTo>
                    <a:pt x="3680" y="468"/>
                    <a:pt x="3641" y="488"/>
                    <a:pt x="3641" y="527"/>
                  </a:cubicBezTo>
                  <a:cubicBezTo>
                    <a:pt x="3641" y="560"/>
                    <a:pt x="3641" y="580"/>
                    <a:pt x="3641" y="613"/>
                  </a:cubicBezTo>
                  <a:cubicBezTo>
                    <a:pt x="3641" y="685"/>
                    <a:pt x="3575" y="718"/>
                    <a:pt x="3575" y="791"/>
                  </a:cubicBezTo>
                  <a:cubicBezTo>
                    <a:pt x="3575" y="850"/>
                    <a:pt x="3575" y="883"/>
                    <a:pt x="3575" y="942"/>
                  </a:cubicBezTo>
                  <a:cubicBezTo>
                    <a:pt x="3575" y="1041"/>
                    <a:pt x="3641" y="1087"/>
                    <a:pt x="3641" y="1186"/>
                  </a:cubicBezTo>
                  <a:cubicBezTo>
                    <a:pt x="3641" y="1298"/>
                    <a:pt x="3608" y="1357"/>
                    <a:pt x="3568" y="1463"/>
                  </a:cubicBezTo>
                  <a:lnTo>
                    <a:pt x="3568" y="1463"/>
                  </a:lnTo>
                  <a:cubicBezTo>
                    <a:pt x="3496" y="1463"/>
                    <a:pt x="3456" y="1436"/>
                    <a:pt x="3383" y="1436"/>
                  </a:cubicBezTo>
                  <a:cubicBezTo>
                    <a:pt x="3311" y="1436"/>
                    <a:pt x="3271" y="1482"/>
                    <a:pt x="3238" y="1542"/>
                  </a:cubicBezTo>
                  <a:cubicBezTo>
                    <a:pt x="3205" y="1601"/>
                    <a:pt x="3172" y="1634"/>
                    <a:pt x="3153" y="1700"/>
                  </a:cubicBezTo>
                  <a:cubicBezTo>
                    <a:pt x="3153" y="1713"/>
                    <a:pt x="3139" y="1713"/>
                    <a:pt x="3133" y="1726"/>
                  </a:cubicBezTo>
                  <a:cubicBezTo>
                    <a:pt x="3106" y="1799"/>
                    <a:pt x="3113" y="1852"/>
                    <a:pt x="3080" y="1924"/>
                  </a:cubicBezTo>
                  <a:cubicBezTo>
                    <a:pt x="3067" y="1944"/>
                    <a:pt x="3054" y="1957"/>
                    <a:pt x="3040" y="1977"/>
                  </a:cubicBezTo>
                  <a:cubicBezTo>
                    <a:pt x="3027" y="1997"/>
                    <a:pt x="3027" y="2017"/>
                    <a:pt x="3007" y="2023"/>
                  </a:cubicBezTo>
                  <a:lnTo>
                    <a:pt x="3007" y="2023"/>
                  </a:lnTo>
                  <a:cubicBezTo>
                    <a:pt x="2968" y="1990"/>
                    <a:pt x="2974" y="1951"/>
                    <a:pt x="2974" y="1905"/>
                  </a:cubicBezTo>
                  <a:cubicBezTo>
                    <a:pt x="2974" y="1872"/>
                    <a:pt x="2994" y="1858"/>
                    <a:pt x="2994" y="1832"/>
                  </a:cubicBezTo>
                  <a:cubicBezTo>
                    <a:pt x="3007" y="1779"/>
                    <a:pt x="3014" y="1746"/>
                    <a:pt x="3014" y="1687"/>
                  </a:cubicBezTo>
                  <a:cubicBezTo>
                    <a:pt x="3014" y="1661"/>
                    <a:pt x="3014" y="1641"/>
                    <a:pt x="2994" y="1628"/>
                  </a:cubicBezTo>
                  <a:cubicBezTo>
                    <a:pt x="2974" y="1608"/>
                    <a:pt x="2955" y="1614"/>
                    <a:pt x="2928" y="1601"/>
                  </a:cubicBezTo>
                  <a:cubicBezTo>
                    <a:pt x="2862" y="1575"/>
                    <a:pt x="2816" y="1562"/>
                    <a:pt x="2750" y="1562"/>
                  </a:cubicBezTo>
                  <a:cubicBezTo>
                    <a:pt x="2671" y="1562"/>
                    <a:pt x="2631" y="1562"/>
                    <a:pt x="2552" y="1562"/>
                  </a:cubicBezTo>
                  <a:cubicBezTo>
                    <a:pt x="2453" y="1562"/>
                    <a:pt x="2401" y="1542"/>
                    <a:pt x="2308" y="1542"/>
                  </a:cubicBezTo>
                  <a:cubicBezTo>
                    <a:pt x="2275" y="1542"/>
                    <a:pt x="2256" y="1529"/>
                    <a:pt x="2229" y="1542"/>
                  </a:cubicBezTo>
                  <a:cubicBezTo>
                    <a:pt x="2203" y="1555"/>
                    <a:pt x="2209" y="1581"/>
                    <a:pt x="2203" y="1608"/>
                  </a:cubicBezTo>
                  <a:cubicBezTo>
                    <a:pt x="2189" y="1661"/>
                    <a:pt x="2183" y="1687"/>
                    <a:pt x="2183" y="1740"/>
                  </a:cubicBezTo>
                  <a:cubicBezTo>
                    <a:pt x="2183" y="1773"/>
                    <a:pt x="2183" y="1786"/>
                    <a:pt x="2183" y="1812"/>
                  </a:cubicBezTo>
                  <a:cubicBezTo>
                    <a:pt x="2183" y="1825"/>
                    <a:pt x="2170" y="1832"/>
                    <a:pt x="2170" y="1845"/>
                  </a:cubicBezTo>
                  <a:cubicBezTo>
                    <a:pt x="2170" y="1905"/>
                    <a:pt x="2170" y="1938"/>
                    <a:pt x="2170" y="1997"/>
                  </a:cubicBezTo>
                  <a:cubicBezTo>
                    <a:pt x="2170" y="2043"/>
                    <a:pt x="2222" y="2056"/>
                    <a:pt x="2269" y="2063"/>
                  </a:cubicBezTo>
                  <a:cubicBezTo>
                    <a:pt x="2328" y="2069"/>
                    <a:pt x="2361" y="2083"/>
                    <a:pt x="2420" y="2089"/>
                  </a:cubicBezTo>
                  <a:cubicBezTo>
                    <a:pt x="2526" y="2103"/>
                    <a:pt x="2592" y="2136"/>
                    <a:pt x="2704" y="2136"/>
                  </a:cubicBezTo>
                  <a:cubicBezTo>
                    <a:pt x="2750" y="2136"/>
                    <a:pt x="2776" y="2129"/>
                    <a:pt x="2829" y="2122"/>
                  </a:cubicBezTo>
                  <a:cubicBezTo>
                    <a:pt x="2869" y="2122"/>
                    <a:pt x="2908" y="2116"/>
                    <a:pt x="2935" y="2083"/>
                  </a:cubicBezTo>
                  <a:cubicBezTo>
                    <a:pt x="2961" y="2063"/>
                    <a:pt x="2988" y="2050"/>
                    <a:pt x="3007" y="20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3" name="Freeform 37"/>
            <p:cNvSpPr>
              <a:spLocks noChangeArrowheads="1"/>
            </p:cNvSpPr>
            <p:nvPr/>
          </p:nvSpPr>
          <p:spPr bwMode="auto">
            <a:xfrm>
              <a:off x="7796500" y="7185020"/>
              <a:ext cx="304780" cy="219075"/>
            </a:xfrm>
            <a:custGeom>
              <a:avLst/>
              <a:gdLst>
                <a:gd name="T0" fmla="*/ 837 w 845"/>
                <a:gd name="T1" fmla="*/ 494 h 608"/>
                <a:gd name="T2" fmla="*/ 837 w 845"/>
                <a:gd name="T3" fmla="*/ 494 h 608"/>
                <a:gd name="T4" fmla="*/ 804 w 845"/>
                <a:gd name="T5" fmla="*/ 376 h 608"/>
                <a:gd name="T6" fmla="*/ 824 w 845"/>
                <a:gd name="T7" fmla="*/ 303 h 608"/>
                <a:gd name="T8" fmla="*/ 844 w 845"/>
                <a:gd name="T9" fmla="*/ 158 h 608"/>
                <a:gd name="T10" fmla="*/ 824 w 845"/>
                <a:gd name="T11" fmla="*/ 99 h 608"/>
                <a:gd name="T12" fmla="*/ 758 w 845"/>
                <a:gd name="T13" fmla="*/ 72 h 608"/>
                <a:gd name="T14" fmla="*/ 580 w 845"/>
                <a:gd name="T15" fmla="*/ 33 h 608"/>
                <a:gd name="T16" fmla="*/ 382 w 845"/>
                <a:gd name="T17" fmla="*/ 33 h 608"/>
                <a:gd name="T18" fmla="*/ 138 w 845"/>
                <a:gd name="T19" fmla="*/ 13 h 608"/>
                <a:gd name="T20" fmla="*/ 59 w 845"/>
                <a:gd name="T21" fmla="*/ 13 h 608"/>
                <a:gd name="T22" fmla="*/ 33 w 845"/>
                <a:gd name="T23" fmla="*/ 79 h 608"/>
                <a:gd name="T24" fmla="*/ 13 w 845"/>
                <a:gd name="T25" fmla="*/ 211 h 608"/>
                <a:gd name="T26" fmla="*/ 13 w 845"/>
                <a:gd name="T27" fmla="*/ 283 h 608"/>
                <a:gd name="T28" fmla="*/ 0 w 845"/>
                <a:gd name="T29" fmla="*/ 316 h 608"/>
                <a:gd name="T30" fmla="*/ 0 w 845"/>
                <a:gd name="T31" fmla="*/ 468 h 608"/>
                <a:gd name="T32" fmla="*/ 99 w 845"/>
                <a:gd name="T33" fmla="*/ 534 h 608"/>
                <a:gd name="T34" fmla="*/ 250 w 845"/>
                <a:gd name="T35" fmla="*/ 560 h 608"/>
                <a:gd name="T36" fmla="*/ 534 w 845"/>
                <a:gd name="T37" fmla="*/ 607 h 608"/>
                <a:gd name="T38" fmla="*/ 659 w 845"/>
                <a:gd name="T39" fmla="*/ 593 h 608"/>
                <a:gd name="T40" fmla="*/ 765 w 845"/>
                <a:gd name="T41" fmla="*/ 554 h 608"/>
                <a:gd name="T42" fmla="*/ 837 w 845"/>
                <a:gd name="T43" fmla="*/ 494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5" h="608">
                  <a:moveTo>
                    <a:pt x="837" y="494"/>
                  </a:moveTo>
                  <a:lnTo>
                    <a:pt x="837" y="494"/>
                  </a:lnTo>
                  <a:cubicBezTo>
                    <a:pt x="798" y="461"/>
                    <a:pt x="804" y="422"/>
                    <a:pt x="804" y="376"/>
                  </a:cubicBezTo>
                  <a:cubicBezTo>
                    <a:pt x="804" y="343"/>
                    <a:pt x="824" y="329"/>
                    <a:pt x="824" y="303"/>
                  </a:cubicBezTo>
                  <a:cubicBezTo>
                    <a:pt x="837" y="250"/>
                    <a:pt x="844" y="217"/>
                    <a:pt x="844" y="158"/>
                  </a:cubicBezTo>
                  <a:cubicBezTo>
                    <a:pt x="844" y="132"/>
                    <a:pt x="844" y="112"/>
                    <a:pt x="824" y="99"/>
                  </a:cubicBezTo>
                  <a:cubicBezTo>
                    <a:pt x="804" y="79"/>
                    <a:pt x="785" y="85"/>
                    <a:pt x="758" y="72"/>
                  </a:cubicBezTo>
                  <a:cubicBezTo>
                    <a:pt x="692" y="46"/>
                    <a:pt x="646" y="33"/>
                    <a:pt x="580" y="33"/>
                  </a:cubicBezTo>
                  <a:cubicBezTo>
                    <a:pt x="501" y="33"/>
                    <a:pt x="461" y="33"/>
                    <a:pt x="382" y="33"/>
                  </a:cubicBezTo>
                  <a:cubicBezTo>
                    <a:pt x="283" y="33"/>
                    <a:pt x="231" y="13"/>
                    <a:pt x="138" y="13"/>
                  </a:cubicBezTo>
                  <a:cubicBezTo>
                    <a:pt x="105" y="13"/>
                    <a:pt x="86" y="0"/>
                    <a:pt x="59" y="13"/>
                  </a:cubicBezTo>
                  <a:cubicBezTo>
                    <a:pt x="33" y="26"/>
                    <a:pt x="39" y="52"/>
                    <a:pt x="33" y="79"/>
                  </a:cubicBezTo>
                  <a:cubicBezTo>
                    <a:pt x="19" y="132"/>
                    <a:pt x="13" y="158"/>
                    <a:pt x="13" y="211"/>
                  </a:cubicBezTo>
                  <a:cubicBezTo>
                    <a:pt x="13" y="244"/>
                    <a:pt x="13" y="257"/>
                    <a:pt x="13" y="283"/>
                  </a:cubicBezTo>
                  <a:cubicBezTo>
                    <a:pt x="13" y="296"/>
                    <a:pt x="0" y="303"/>
                    <a:pt x="0" y="316"/>
                  </a:cubicBezTo>
                  <a:cubicBezTo>
                    <a:pt x="0" y="376"/>
                    <a:pt x="0" y="409"/>
                    <a:pt x="0" y="468"/>
                  </a:cubicBezTo>
                  <a:cubicBezTo>
                    <a:pt x="0" y="514"/>
                    <a:pt x="52" y="527"/>
                    <a:pt x="99" y="534"/>
                  </a:cubicBezTo>
                  <a:cubicBezTo>
                    <a:pt x="158" y="540"/>
                    <a:pt x="191" y="554"/>
                    <a:pt x="250" y="560"/>
                  </a:cubicBezTo>
                  <a:cubicBezTo>
                    <a:pt x="356" y="574"/>
                    <a:pt x="422" y="607"/>
                    <a:pt x="534" y="607"/>
                  </a:cubicBezTo>
                  <a:cubicBezTo>
                    <a:pt x="580" y="607"/>
                    <a:pt x="606" y="600"/>
                    <a:pt x="659" y="593"/>
                  </a:cubicBezTo>
                  <a:cubicBezTo>
                    <a:pt x="699" y="593"/>
                    <a:pt x="738" y="587"/>
                    <a:pt x="765" y="554"/>
                  </a:cubicBezTo>
                  <a:cubicBezTo>
                    <a:pt x="791" y="534"/>
                    <a:pt x="818" y="521"/>
                    <a:pt x="837" y="49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4" name="Freeform 38"/>
            <p:cNvSpPr>
              <a:spLocks noChangeArrowheads="1"/>
            </p:cNvSpPr>
            <p:nvPr/>
          </p:nvSpPr>
          <p:spPr bwMode="auto">
            <a:xfrm>
              <a:off x="8348914" y="8348658"/>
              <a:ext cx="690517" cy="433387"/>
            </a:xfrm>
            <a:custGeom>
              <a:avLst/>
              <a:gdLst>
                <a:gd name="T0" fmla="*/ 1556 w 1920"/>
                <a:gd name="T1" fmla="*/ 0 h 1202"/>
                <a:gd name="T2" fmla="*/ 1556 w 1920"/>
                <a:gd name="T3" fmla="*/ 0 h 1202"/>
                <a:gd name="T4" fmla="*/ 1609 w 1920"/>
                <a:gd name="T5" fmla="*/ 152 h 1202"/>
                <a:gd name="T6" fmla="*/ 1820 w 1920"/>
                <a:gd name="T7" fmla="*/ 185 h 1202"/>
                <a:gd name="T8" fmla="*/ 1919 w 1920"/>
                <a:gd name="T9" fmla="*/ 297 h 1202"/>
                <a:gd name="T10" fmla="*/ 1919 w 1920"/>
                <a:gd name="T11" fmla="*/ 297 h 1202"/>
                <a:gd name="T12" fmla="*/ 1906 w 1920"/>
                <a:gd name="T13" fmla="*/ 330 h 1202"/>
                <a:gd name="T14" fmla="*/ 1866 w 1920"/>
                <a:gd name="T15" fmla="*/ 396 h 1202"/>
                <a:gd name="T16" fmla="*/ 1860 w 1920"/>
                <a:gd name="T17" fmla="*/ 561 h 1202"/>
                <a:gd name="T18" fmla="*/ 1860 w 1920"/>
                <a:gd name="T19" fmla="*/ 667 h 1202"/>
                <a:gd name="T20" fmla="*/ 1748 w 1920"/>
                <a:gd name="T21" fmla="*/ 713 h 1202"/>
                <a:gd name="T22" fmla="*/ 1622 w 1920"/>
                <a:gd name="T23" fmla="*/ 746 h 1202"/>
                <a:gd name="T24" fmla="*/ 1385 w 1920"/>
                <a:gd name="T25" fmla="*/ 891 h 1202"/>
                <a:gd name="T26" fmla="*/ 1345 w 1920"/>
                <a:gd name="T27" fmla="*/ 1023 h 1202"/>
                <a:gd name="T28" fmla="*/ 1299 w 1920"/>
                <a:gd name="T29" fmla="*/ 1036 h 1202"/>
                <a:gd name="T30" fmla="*/ 1220 w 1920"/>
                <a:gd name="T31" fmla="*/ 1043 h 1202"/>
                <a:gd name="T32" fmla="*/ 1022 w 1920"/>
                <a:gd name="T33" fmla="*/ 1016 h 1202"/>
                <a:gd name="T34" fmla="*/ 864 w 1920"/>
                <a:gd name="T35" fmla="*/ 1036 h 1202"/>
                <a:gd name="T36" fmla="*/ 791 w 1920"/>
                <a:gd name="T37" fmla="*/ 964 h 1202"/>
                <a:gd name="T38" fmla="*/ 666 w 1920"/>
                <a:gd name="T39" fmla="*/ 1043 h 1202"/>
                <a:gd name="T40" fmla="*/ 600 w 1920"/>
                <a:gd name="T41" fmla="*/ 1043 h 1202"/>
                <a:gd name="T42" fmla="*/ 415 w 1920"/>
                <a:gd name="T43" fmla="*/ 970 h 1202"/>
                <a:gd name="T44" fmla="*/ 369 w 1920"/>
                <a:gd name="T45" fmla="*/ 1003 h 1202"/>
                <a:gd name="T46" fmla="*/ 290 w 1920"/>
                <a:gd name="T47" fmla="*/ 1036 h 1202"/>
                <a:gd name="T48" fmla="*/ 204 w 1920"/>
                <a:gd name="T49" fmla="*/ 990 h 1202"/>
                <a:gd name="T50" fmla="*/ 145 w 1920"/>
                <a:gd name="T51" fmla="*/ 1023 h 1202"/>
                <a:gd name="T52" fmla="*/ 105 w 1920"/>
                <a:gd name="T53" fmla="*/ 1049 h 1202"/>
                <a:gd name="T54" fmla="*/ 105 w 1920"/>
                <a:gd name="T55" fmla="*/ 1049 h 1202"/>
                <a:gd name="T56" fmla="*/ 118 w 1920"/>
                <a:gd name="T57" fmla="*/ 1155 h 1202"/>
                <a:gd name="T58" fmla="*/ 118 w 1920"/>
                <a:gd name="T59" fmla="*/ 1201 h 1202"/>
                <a:gd name="T60" fmla="*/ 85 w 1920"/>
                <a:gd name="T61" fmla="*/ 1201 h 1202"/>
                <a:gd name="T62" fmla="*/ 85 w 1920"/>
                <a:gd name="T63" fmla="*/ 1201 h 1202"/>
                <a:gd name="T64" fmla="*/ 6 w 1920"/>
                <a:gd name="T65" fmla="*/ 1161 h 1202"/>
                <a:gd name="T66" fmla="*/ 6 w 1920"/>
                <a:gd name="T67" fmla="*/ 1161 h 1202"/>
                <a:gd name="T68" fmla="*/ 0 w 1920"/>
                <a:gd name="T69" fmla="*/ 1148 h 1202"/>
                <a:gd name="T70" fmla="*/ 19 w 1920"/>
                <a:gd name="T71" fmla="*/ 1056 h 1202"/>
                <a:gd name="T72" fmla="*/ 52 w 1920"/>
                <a:gd name="T73" fmla="*/ 977 h 1202"/>
                <a:gd name="T74" fmla="*/ 296 w 1920"/>
                <a:gd name="T75" fmla="*/ 897 h 1202"/>
                <a:gd name="T76" fmla="*/ 296 w 1920"/>
                <a:gd name="T77" fmla="*/ 865 h 1202"/>
                <a:gd name="T78" fmla="*/ 270 w 1920"/>
                <a:gd name="T79" fmla="*/ 825 h 1202"/>
                <a:gd name="T80" fmla="*/ 230 w 1920"/>
                <a:gd name="T81" fmla="*/ 799 h 1202"/>
                <a:gd name="T82" fmla="*/ 165 w 1920"/>
                <a:gd name="T83" fmla="*/ 799 h 1202"/>
                <a:gd name="T84" fmla="*/ 66 w 1920"/>
                <a:gd name="T85" fmla="*/ 766 h 1202"/>
                <a:gd name="T86" fmla="*/ 98 w 1920"/>
                <a:gd name="T87" fmla="*/ 647 h 1202"/>
                <a:gd name="T88" fmla="*/ 98 w 1920"/>
                <a:gd name="T89" fmla="*/ 647 h 1202"/>
                <a:gd name="T90" fmla="*/ 296 w 1920"/>
                <a:gd name="T91" fmla="*/ 574 h 1202"/>
                <a:gd name="T92" fmla="*/ 646 w 1920"/>
                <a:gd name="T93" fmla="*/ 515 h 1202"/>
                <a:gd name="T94" fmla="*/ 963 w 1920"/>
                <a:gd name="T95" fmla="*/ 515 h 1202"/>
                <a:gd name="T96" fmla="*/ 1088 w 1920"/>
                <a:gd name="T97" fmla="*/ 489 h 1202"/>
                <a:gd name="T98" fmla="*/ 1226 w 1920"/>
                <a:gd name="T99" fmla="*/ 442 h 1202"/>
                <a:gd name="T100" fmla="*/ 1286 w 1920"/>
                <a:gd name="T101" fmla="*/ 291 h 1202"/>
                <a:gd name="T102" fmla="*/ 1338 w 1920"/>
                <a:gd name="T103" fmla="*/ 166 h 1202"/>
                <a:gd name="T104" fmla="*/ 1405 w 1920"/>
                <a:gd name="T105" fmla="*/ 47 h 1202"/>
                <a:gd name="T106" fmla="*/ 1556 w 1920"/>
                <a:gd name="T107" fmla="*/ 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0" h="1202">
                  <a:moveTo>
                    <a:pt x="1556" y="0"/>
                  </a:moveTo>
                  <a:lnTo>
                    <a:pt x="1556" y="0"/>
                  </a:lnTo>
                  <a:cubicBezTo>
                    <a:pt x="1576" y="60"/>
                    <a:pt x="1556" y="126"/>
                    <a:pt x="1609" y="152"/>
                  </a:cubicBezTo>
                  <a:cubicBezTo>
                    <a:pt x="1681" y="185"/>
                    <a:pt x="1734" y="166"/>
                    <a:pt x="1820" y="185"/>
                  </a:cubicBezTo>
                  <a:cubicBezTo>
                    <a:pt x="1873" y="198"/>
                    <a:pt x="1879" y="258"/>
                    <a:pt x="1919" y="297"/>
                  </a:cubicBezTo>
                  <a:lnTo>
                    <a:pt x="1919" y="297"/>
                  </a:lnTo>
                  <a:cubicBezTo>
                    <a:pt x="1912" y="311"/>
                    <a:pt x="1906" y="317"/>
                    <a:pt x="1906" y="330"/>
                  </a:cubicBezTo>
                  <a:cubicBezTo>
                    <a:pt x="1893" y="363"/>
                    <a:pt x="1879" y="377"/>
                    <a:pt x="1866" y="396"/>
                  </a:cubicBezTo>
                  <a:cubicBezTo>
                    <a:pt x="1833" y="449"/>
                    <a:pt x="1860" y="495"/>
                    <a:pt x="1860" y="561"/>
                  </a:cubicBezTo>
                  <a:cubicBezTo>
                    <a:pt x="1860" y="601"/>
                    <a:pt x="1879" y="627"/>
                    <a:pt x="1860" y="667"/>
                  </a:cubicBezTo>
                  <a:cubicBezTo>
                    <a:pt x="1833" y="700"/>
                    <a:pt x="1794" y="700"/>
                    <a:pt x="1748" y="713"/>
                  </a:cubicBezTo>
                  <a:cubicBezTo>
                    <a:pt x="1701" y="726"/>
                    <a:pt x="1675" y="739"/>
                    <a:pt x="1622" y="746"/>
                  </a:cubicBezTo>
                  <a:cubicBezTo>
                    <a:pt x="1523" y="772"/>
                    <a:pt x="1457" y="812"/>
                    <a:pt x="1385" y="891"/>
                  </a:cubicBezTo>
                  <a:cubicBezTo>
                    <a:pt x="1332" y="911"/>
                    <a:pt x="1378" y="977"/>
                    <a:pt x="1345" y="1023"/>
                  </a:cubicBezTo>
                  <a:cubicBezTo>
                    <a:pt x="1332" y="1036"/>
                    <a:pt x="1319" y="1029"/>
                    <a:pt x="1299" y="1036"/>
                  </a:cubicBezTo>
                  <a:cubicBezTo>
                    <a:pt x="1266" y="1043"/>
                    <a:pt x="1253" y="1043"/>
                    <a:pt x="1220" y="1043"/>
                  </a:cubicBezTo>
                  <a:cubicBezTo>
                    <a:pt x="1141" y="1043"/>
                    <a:pt x="1094" y="1016"/>
                    <a:pt x="1022" y="1016"/>
                  </a:cubicBezTo>
                  <a:cubicBezTo>
                    <a:pt x="956" y="1016"/>
                    <a:pt x="923" y="1036"/>
                    <a:pt x="864" y="1036"/>
                  </a:cubicBezTo>
                  <a:cubicBezTo>
                    <a:pt x="824" y="1036"/>
                    <a:pt x="831" y="964"/>
                    <a:pt x="791" y="964"/>
                  </a:cubicBezTo>
                  <a:cubicBezTo>
                    <a:pt x="738" y="964"/>
                    <a:pt x="725" y="1043"/>
                    <a:pt x="666" y="1043"/>
                  </a:cubicBezTo>
                  <a:cubicBezTo>
                    <a:pt x="639" y="1043"/>
                    <a:pt x="626" y="1043"/>
                    <a:pt x="600" y="1043"/>
                  </a:cubicBezTo>
                  <a:cubicBezTo>
                    <a:pt x="521" y="1043"/>
                    <a:pt x="488" y="970"/>
                    <a:pt x="415" y="970"/>
                  </a:cubicBezTo>
                  <a:cubicBezTo>
                    <a:pt x="395" y="970"/>
                    <a:pt x="389" y="990"/>
                    <a:pt x="369" y="1003"/>
                  </a:cubicBezTo>
                  <a:cubicBezTo>
                    <a:pt x="343" y="1023"/>
                    <a:pt x="323" y="1036"/>
                    <a:pt x="290" y="1036"/>
                  </a:cubicBezTo>
                  <a:cubicBezTo>
                    <a:pt x="250" y="1036"/>
                    <a:pt x="244" y="990"/>
                    <a:pt x="204" y="990"/>
                  </a:cubicBezTo>
                  <a:cubicBezTo>
                    <a:pt x="178" y="990"/>
                    <a:pt x="171" y="1010"/>
                    <a:pt x="145" y="1023"/>
                  </a:cubicBezTo>
                  <a:cubicBezTo>
                    <a:pt x="125" y="1029"/>
                    <a:pt x="112" y="1029"/>
                    <a:pt x="105" y="1049"/>
                  </a:cubicBezTo>
                  <a:lnTo>
                    <a:pt x="105" y="1049"/>
                  </a:lnTo>
                  <a:cubicBezTo>
                    <a:pt x="118" y="1155"/>
                    <a:pt x="118" y="1155"/>
                    <a:pt x="118" y="1155"/>
                  </a:cubicBezTo>
                  <a:cubicBezTo>
                    <a:pt x="118" y="1201"/>
                    <a:pt x="118" y="1201"/>
                    <a:pt x="118" y="1201"/>
                  </a:cubicBezTo>
                  <a:cubicBezTo>
                    <a:pt x="85" y="1201"/>
                    <a:pt x="85" y="1201"/>
                    <a:pt x="85" y="1201"/>
                  </a:cubicBezTo>
                  <a:lnTo>
                    <a:pt x="85" y="1201"/>
                  </a:lnTo>
                  <a:cubicBezTo>
                    <a:pt x="59" y="1175"/>
                    <a:pt x="39" y="1161"/>
                    <a:pt x="6" y="1161"/>
                  </a:cubicBezTo>
                  <a:lnTo>
                    <a:pt x="6" y="1161"/>
                  </a:lnTo>
                  <a:cubicBezTo>
                    <a:pt x="6" y="1155"/>
                    <a:pt x="0" y="1155"/>
                    <a:pt x="0" y="1148"/>
                  </a:cubicBezTo>
                  <a:cubicBezTo>
                    <a:pt x="0" y="1115"/>
                    <a:pt x="13" y="1089"/>
                    <a:pt x="19" y="1056"/>
                  </a:cubicBezTo>
                  <a:cubicBezTo>
                    <a:pt x="26" y="1023"/>
                    <a:pt x="26" y="996"/>
                    <a:pt x="52" y="977"/>
                  </a:cubicBezTo>
                  <a:cubicBezTo>
                    <a:pt x="132" y="917"/>
                    <a:pt x="197" y="897"/>
                    <a:pt x="296" y="897"/>
                  </a:cubicBezTo>
                  <a:cubicBezTo>
                    <a:pt x="296" y="884"/>
                    <a:pt x="296" y="878"/>
                    <a:pt x="296" y="865"/>
                  </a:cubicBezTo>
                  <a:cubicBezTo>
                    <a:pt x="296" y="845"/>
                    <a:pt x="283" y="838"/>
                    <a:pt x="270" y="825"/>
                  </a:cubicBezTo>
                  <a:cubicBezTo>
                    <a:pt x="257" y="812"/>
                    <a:pt x="250" y="799"/>
                    <a:pt x="230" y="799"/>
                  </a:cubicBezTo>
                  <a:cubicBezTo>
                    <a:pt x="204" y="799"/>
                    <a:pt x="191" y="799"/>
                    <a:pt x="165" y="799"/>
                  </a:cubicBezTo>
                  <a:cubicBezTo>
                    <a:pt x="125" y="799"/>
                    <a:pt x="66" y="805"/>
                    <a:pt x="66" y="766"/>
                  </a:cubicBezTo>
                  <a:cubicBezTo>
                    <a:pt x="66" y="720"/>
                    <a:pt x="79" y="686"/>
                    <a:pt x="98" y="647"/>
                  </a:cubicBezTo>
                  <a:lnTo>
                    <a:pt x="98" y="647"/>
                  </a:lnTo>
                  <a:cubicBezTo>
                    <a:pt x="171" y="607"/>
                    <a:pt x="217" y="588"/>
                    <a:pt x="296" y="574"/>
                  </a:cubicBezTo>
                  <a:cubicBezTo>
                    <a:pt x="428" y="541"/>
                    <a:pt x="507" y="515"/>
                    <a:pt x="646" y="515"/>
                  </a:cubicBezTo>
                  <a:cubicBezTo>
                    <a:pt x="765" y="515"/>
                    <a:pt x="837" y="515"/>
                    <a:pt x="963" y="515"/>
                  </a:cubicBezTo>
                  <a:cubicBezTo>
                    <a:pt x="1009" y="515"/>
                    <a:pt x="1042" y="502"/>
                    <a:pt x="1088" y="489"/>
                  </a:cubicBezTo>
                  <a:cubicBezTo>
                    <a:pt x="1141" y="475"/>
                    <a:pt x="1187" y="482"/>
                    <a:pt x="1226" y="442"/>
                  </a:cubicBezTo>
                  <a:cubicBezTo>
                    <a:pt x="1266" y="396"/>
                    <a:pt x="1253" y="343"/>
                    <a:pt x="1286" y="291"/>
                  </a:cubicBezTo>
                  <a:cubicBezTo>
                    <a:pt x="1306" y="245"/>
                    <a:pt x="1319" y="212"/>
                    <a:pt x="1338" y="166"/>
                  </a:cubicBezTo>
                  <a:cubicBezTo>
                    <a:pt x="1358" y="113"/>
                    <a:pt x="1358" y="73"/>
                    <a:pt x="1405" y="47"/>
                  </a:cubicBezTo>
                  <a:cubicBezTo>
                    <a:pt x="1457" y="14"/>
                    <a:pt x="1497" y="20"/>
                    <a:pt x="155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5" name="Freeform 39"/>
            <p:cNvSpPr>
              <a:spLocks noChangeArrowheads="1"/>
            </p:cNvSpPr>
            <p:nvPr/>
          </p:nvSpPr>
          <p:spPr bwMode="auto">
            <a:xfrm>
              <a:off x="8909264" y="7840657"/>
              <a:ext cx="434947" cy="615950"/>
            </a:xfrm>
            <a:custGeom>
              <a:avLst/>
              <a:gdLst>
                <a:gd name="T0" fmla="*/ 950 w 1208"/>
                <a:gd name="T1" fmla="*/ 0 h 1709"/>
                <a:gd name="T2" fmla="*/ 950 w 1208"/>
                <a:gd name="T3" fmla="*/ 0 h 1709"/>
                <a:gd name="T4" fmla="*/ 983 w 1208"/>
                <a:gd name="T5" fmla="*/ 106 h 1709"/>
                <a:gd name="T6" fmla="*/ 1023 w 1208"/>
                <a:gd name="T7" fmla="*/ 119 h 1709"/>
                <a:gd name="T8" fmla="*/ 1207 w 1208"/>
                <a:gd name="T9" fmla="*/ 211 h 1709"/>
                <a:gd name="T10" fmla="*/ 1207 w 1208"/>
                <a:gd name="T11" fmla="*/ 211 h 1709"/>
                <a:gd name="T12" fmla="*/ 1194 w 1208"/>
                <a:gd name="T13" fmla="*/ 284 h 1709"/>
                <a:gd name="T14" fmla="*/ 1194 w 1208"/>
                <a:gd name="T15" fmla="*/ 402 h 1709"/>
                <a:gd name="T16" fmla="*/ 1108 w 1208"/>
                <a:gd name="T17" fmla="*/ 772 h 1709"/>
                <a:gd name="T18" fmla="*/ 1082 w 1208"/>
                <a:gd name="T19" fmla="*/ 831 h 1709"/>
                <a:gd name="T20" fmla="*/ 1023 w 1208"/>
                <a:gd name="T21" fmla="*/ 857 h 1709"/>
                <a:gd name="T22" fmla="*/ 831 w 1208"/>
                <a:gd name="T23" fmla="*/ 1062 h 1709"/>
                <a:gd name="T24" fmla="*/ 726 w 1208"/>
                <a:gd name="T25" fmla="*/ 1220 h 1709"/>
                <a:gd name="T26" fmla="*/ 660 w 1208"/>
                <a:gd name="T27" fmla="*/ 1365 h 1709"/>
                <a:gd name="T28" fmla="*/ 535 w 1208"/>
                <a:gd name="T29" fmla="*/ 1484 h 1709"/>
                <a:gd name="T30" fmla="*/ 363 w 1208"/>
                <a:gd name="T31" fmla="*/ 1708 h 1709"/>
                <a:gd name="T32" fmla="*/ 363 w 1208"/>
                <a:gd name="T33" fmla="*/ 1708 h 1709"/>
                <a:gd name="T34" fmla="*/ 264 w 1208"/>
                <a:gd name="T35" fmla="*/ 1596 h 1709"/>
                <a:gd name="T36" fmla="*/ 53 w 1208"/>
                <a:gd name="T37" fmla="*/ 1563 h 1709"/>
                <a:gd name="T38" fmla="*/ 0 w 1208"/>
                <a:gd name="T39" fmla="*/ 1411 h 1709"/>
                <a:gd name="T40" fmla="*/ 0 w 1208"/>
                <a:gd name="T41" fmla="*/ 1411 h 1709"/>
                <a:gd name="T42" fmla="*/ 40 w 1208"/>
                <a:gd name="T43" fmla="*/ 1273 h 1709"/>
                <a:gd name="T44" fmla="*/ 40 w 1208"/>
                <a:gd name="T45" fmla="*/ 1200 h 1709"/>
                <a:gd name="T46" fmla="*/ 145 w 1208"/>
                <a:gd name="T47" fmla="*/ 1075 h 1709"/>
                <a:gd name="T48" fmla="*/ 238 w 1208"/>
                <a:gd name="T49" fmla="*/ 1003 h 1709"/>
                <a:gd name="T50" fmla="*/ 376 w 1208"/>
                <a:gd name="T51" fmla="*/ 950 h 1709"/>
                <a:gd name="T52" fmla="*/ 455 w 1208"/>
                <a:gd name="T53" fmla="*/ 831 h 1709"/>
                <a:gd name="T54" fmla="*/ 521 w 1208"/>
                <a:gd name="T55" fmla="*/ 673 h 1709"/>
                <a:gd name="T56" fmla="*/ 554 w 1208"/>
                <a:gd name="T57" fmla="*/ 541 h 1709"/>
                <a:gd name="T58" fmla="*/ 541 w 1208"/>
                <a:gd name="T59" fmla="*/ 488 h 1709"/>
                <a:gd name="T60" fmla="*/ 574 w 1208"/>
                <a:gd name="T61" fmla="*/ 462 h 1709"/>
                <a:gd name="T62" fmla="*/ 634 w 1208"/>
                <a:gd name="T63" fmla="*/ 416 h 1709"/>
                <a:gd name="T64" fmla="*/ 594 w 1208"/>
                <a:gd name="T65" fmla="*/ 310 h 1709"/>
                <a:gd name="T66" fmla="*/ 640 w 1208"/>
                <a:gd name="T67" fmla="*/ 264 h 1709"/>
                <a:gd name="T68" fmla="*/ 680 w 1208"/>
                <a:gd name="T69" fmla="*/ 191 h 1709"/>
                <a:gd name="T70" fmla="*/ 739 w 1208"/>
                <a:gd name="T71" fmla="*/ 66 h 1709"/>
                <a:gd name="T72" fmla="*/ 831 w 1208"/>
                <a:gd name="T73" fmla="*/ 26 h 1709"/>
                <a:gd name="T74" fmla="*/ 950 w 1208"/>
                <a:gd name="T75" fmla="*/ 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8" h="1709">
                  <a:moveTo>
                    <a:pt x="950" y="0"/>
                  </a:moveTo>
                  <a:lnTo>
                    <a:pt x="950" y="0"/>
                  </a:lnTo>
                  <a:cubicBezTo>
                    <a:pt x="950" y="40"/>
                    <a:pt x="943" y="79"/>
                    <a:pt x="983" y="106"/>
                  </a:cubicBezTo>
                  <a:cubicBezTo>
                    <a:pt x="990" y="112"/>
                    <a:pt x="1009" y="112"/>
                    <a:pt x="1023" y="119"/>
                  </a:cubicBezTo>
                  <a:cubicBezTo>
                    <a:pt x="1095" y="145"/>
                    <a:pt x="1135" y="185"/>
                    <a:pt x="1207" y="211"/>
                  </a:cubicBezTo>
                  <a:lnTo>
                    <a:pt x="1207" y="211"/>
                  </a:lnTo>
                  <a:cubicBezTo>
                    <a:pt x="1201" y="231"/>
                    <a:pt x="1194" y="257"/>
                    <a:pt x="1194" y="284"/>
                  </a:cubicBezTo>
                  <a:cubicBezTo>
                    <a:pt x="1194" y="330"/>
                    <a:pt x="1194" y="356"/>
                    <a:pt x="1194" y="402"/>
                  </a:cubicBezTo>
                  <a:cubicBezTo>
                    <a:pt x="1194" y="554"/>
                    <a:pt x="1188" y="646"/>
                    <a:pt x="1108" y="772"/>
                  </a:cubicBezTo>
                  <a:cubicBezTo>
                    <a:pt x="1095" y="792"/>
                    <a:pt x="1089" y="811"/>
                    <a:pt x="1082" y="831"/>
                  </a:cubicBezTo>
                  <a:cubicBezTo>
                    <a:pt x="1069" y="851"/>
                    <a:pt x="1042" y="844"/>
                    <a:pt x="1023" y="857"/>
                  </a:cubicBezTo>
                  <a:cubicBezTo>
                    <a:pt x="930" y="917"/>
                    <a:pt x="864" y="963"/>
                    <a:pt x="831" y="1062"/>
                  </a:cubicBezTo>
                  <a:cubicBezTo>
                    <a:pt x="805" y="1135"/>
                    <a:pt x="765" y="1161"/>
                    <a:pt x="726" y="1220"/>
                  </a:cubicBezTo>
                  <a:cubicBezTo>
                    <a:pt x="693" y="1273"/>
                    <a:pt x="693" y="1313"/>
                    <a:pt x="660" y="1365"/>
                  </a:cubicBezTo>
                  <a:cubicBezTo>
                    <a:pt x="620" y="1418"/>
                    <a:pt x="587" y="1438"/>
                    <a:pt x="535" y="1484"/>
                  </a:cubicBezTo>
                  <a:cubicBezTo>
                    <a:pt x="449" y="1557"/>
                    <a:pt x="409" y="1616"/>
                    <a:pt x="363" y="1708"/>
                  </a:cubicBezTo>
                  <a:lnTo>
                    <a:pt x="363" y="1708"/>
                  </a:lnTo>
                  <a:cubicBezTo>
                    <a:pt x="323" y="1669"/>
                    <a:pt x="317" y="1609"/>
                    <a:pt x="264" y="1596"/>
                  </a:cubicBezTo>
                  <a:cubicBezTo>
                    <a:pt x="178" y="1577"/>
                    <a:pt x="125" y="1596"/>
                    <a:pt x="53" y="1563"/>
                  </a:cubicBezTo>
                  <a:cubicBezTo>
                    <a:pt x="0" y="1537"/>
                    <a:pt x="20" y="1471"/>
                    <a:pt x="0" y="1411"/>
                  </a:cubicBezTo>
                  <a:lnTo>
                    <a:pt x="0" y="1411"/>
                  </a:lnTo>
                  <a:cubicBezTo>
                    <a:pt x="7" y="1365"/>
                    <a:pt x="40" y="1319"/>
                    <a:pt x="40" y="1273"/>
                  </a:cubicBezTo>
                  <a:cubicBezTo>
                    <a:pt x="40" y="1247"/>
                    <a:pt x="40" y="1234"/>
                    <a:pt x="40" y="1200"/>
                  </a:cubicBezTo>
                  <a:cubicBezTo>
                    <a:pt x="40" y="1141"/>
                    <a:pt x="99" y="1115"/>
                    <a:pt x="145" y="1075"/>
                  </a:cubicBezTo>
                  <a:cubicBezTo>
                    <a:pt x="185" y="1049"/>
                    <a:pt x="198" y="1022"/>
                    <a:pt x="238" y="1003"/>
                  </a:cubicBezTo>
                  <a:cubicBezTo>
                    <a:pt x="297" y="983"/>
                    <a:pt x="330" y="983"/>
                    <a:pt x="376" y="950"/>
                  </a:cubicBezTo>
                  <a:cubicBezTo>
                    <a:pt x="422" y="917"/>
                    <a:pt x="422" y="877"/>
                    <a:pt x="455" y="831"/>
                  </a:cubicBezTo>
                  <a:cubicBezTo>
                    <a:pt x="502" y="785"/>
                    <a:pt x="508" y="739"/>
                    <a:pt x="521" y="673"/>
                  </a:cubicBezTo>
                  <a:cubicBezTo>
                    <a:pt x="535" y="620"/>
                    <a:pt x="554" y="594"/>
                    <a:pt x="554" y="541"/>
                  </a:cubicBezTo>
                  <a:cubicBezTo>
                    <a:pt x="554" y="521"/>
                    <a:pt x="548" y="508"/>
                    <a:pt x="541" y="488"/>
                  </a:cubicBezTo>
                  <a:cubicBezTo>
                    <a:pt x="561" y="475"/>
                    <a:pt x="561" y="468"/>
                    <a:pt x="574" y="462"/>
                  </a:cubicBezTo>
                  <a:cubicBezTo>
                    <a:pt x="600" y="449"/>
                    <a:pt x="634" y="442"/>
                    <a:pt x="634" y="416"/>
                  </a:cubicBezTo>
                  <a:cubicBezTo>
                    <a:pt x="634" y="369"/>
                    <a:pt x="594" y="356"/>
                    <a:pt x="594" y="310"/>
                  </a:cubicBezTo>
                  <a:cubicBezTo>
                    <a:pt x="594" y="284"/>
                    <a:pt x="627" y="284"/>
                    <a:pt x="640" y="264"/>
                  </a:cubicBezTo>
                  <a:cubicBezTo>
                    <a:pt x="653" y="238"/>
                    <a:pt x="666" y="224"/>
                    <a:pt x="680" y="191"/>
                  </a:cubicBezTo>
                  <a:cubicBezTo>
                    <a:pt x="693" y="139"/>
                    <a:pt x="706" y="112"/>
                    <a:pt x="739" y="66"/>
                  </a:cubicBezTo>
                  <a:cubicBezTo>
                    <a:pt x="759" y="33"/>
                    <a:pt x="792" y="33"/>
                    <a:pt x="831" y="26"/>
                  </a:cubicBezTo>
                  <a:cubicBezTo>
                    <a:pt x="891" y="13"/>
                    <a:pt x="891" y="7"/>
                    <a:pt x="95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6" name="Freeform 40"/>
            <p:cNvSpPr>
              <a:spLocks noChangeArrowheads="1"/>
            </p:cNvSpPr>
            <p:nvPr/>
          </p:nvSpPr>
          <p:spPr bwMode="auto">
            <a:xfrm>
              <a:off x="7383776" y="7069132"/>
              <a:ext cx="1968372" cy="1562100"/>
            </a:xfrm>
            <a:custGeom>
              <a:avLst/>
              <a:gdLst>
                <a:gd name="T0" fmla="*/ 1893 w 5469"/>
                <a:gd name="T1" fmla="*/ 1009 h 4340"/>
                <a:gd name="T2" fmla="*/ 1893 w 5469"/>
                <a:gd name="T3" fmla="*/ 1286 h 4340"/>
                <a:gd name="T4" fmla="*/ 1853 w 5469"/>
                <a:gd name="T5" fmla="*/ 1556 h 4340"/>
                <a:gd name="T6" fmla="*/ 1801 w 5469"/>
                <a:gd name="T7" fmla="*/ 1932 h 4340"/>
                <a:gd name="T8" fmla="*/ 1458 w 5469"/>
                <a:gd name="T9" fmla="*/ 2011 h 4340"/>
                <a:gd name="T10" fmla="*/ 1141 w 5469"/>
                <a:gd name="T11" fmla="*/ 2011 h 4340"/>
                <a:gd name="T12" fmla="*/ 930 w 5469"/>
                <a:gd name="T13" fmla="*/ 1991 h 4340"/>
                <a:gd name="T14" fmla="*/ 745 w 5469"/>
                <a:gd name="T15" fmla="*/ 2018 h 4340"/>
                <a:gd name="T16" fmla="*/ 376 w 5469"/>
                <a:gd name="T17" fmla="*/ 2123 h 4340"/>
                <a:gd name="T18" fmla="*/ 257 w 5469"/>
                <a:gd name="T19" fmla="*/ 2235 h 4340"/>
                <a:gd name="T20" fmla="*/ 125 w 5469"/>
                <a:gd name="T21" fmla="*/ 2341 h 4340"/>
                <a:gd name="T22" fmla="*/ 0 w 5469"/>
                <a:gd name="T23" fmla="*/ 2605 h 4340"/>
                <a:gd name="T24" fmla="*/ 132 w 5469"/>
                <a:gd name="T25" fmla="*/ 2638 h 4340"/>
                <a:gd name="T26" fmla="*/ 541 w 5469"/>
                <a:gd name="T27" fmla="*/ 2691 h 4340"/>
                <a:gd name="T28" fmla="*/ 759 w 5469"/>
                <a:gd name="T29" fmla="*/ 2783 h 4340"/>
                <a:gd name="T30" fmla="*/ 792 w 5469"/>
                <a:gd name="T31" fmla="*/ 2948 h 4340"/>
                <a:gd name="T32" fmla="*/ 1247 w 5469"/>
                <a:gd name="T33" fmla="*/ 2882 h 4340"/>
                <a:gd name="T34" fmla="*/ 1524 w 5469"/>
                <a:gd name="T35" fmla="*/ 2862 h 4340"/>
                <a:gd name="T36" fmla="*/ 1741 w 5469"/>
                <a:gd name="T37" fmla="*/ 3073 h 4340"/>
                <a:gd name="T38" fmla="*/ 1761 w 5469"/>
                <a:gd name="T39" fmla="*/ 3449 h 4340"/>
                <a:gd name="T40" fmla="*/ 2025 w 5469"/>
                <a:gd name="T41" fmla="*/ 3693 h 4340"/>
                <a:gd name="T42" fmla="*/ 1999 w 5469"/>
                <a:gd name="T43" fmla="*/ 4161 h 4340"/>
                <a:gd name="T44" fmla="*/ 2309 w 5469"/>
                <a:gd name="T45" fmla="*/ 4201 h 4340"/>
                <a:gd name="T46" fmla="*/ 2553 w 5469"/>
                <a:gd name="T47" fmla="*/ 4188 h 4340"/>
                <a:gd name="T48" fmla="*/ 2783 w 5469"/>
                <a:gd name="T49" fmla="*/ 4201 h 4340"/>
                <a:gd name="T50" fmla="*/ 3648 w 5469"/>
                <a:gd name="T51" fmla="*/ 4069 h 4340"/>
                <a:gd name="T52" fmla="*/ 3971 w 5469"/>
                <a:gd name="T53" fmla="*/ 3845 h 4340"/>
                <a:gd name="T54" fmla="*/ 4241 w 5469"/>
                <a:gd name="T55" fmla="*/ 3554 h 4340"/>
                <a:gd name="T56" fmla="*/ 4281 w 5469"/>
                <a:gd name="T57" fmla="*/ 3343 h 4340"/>
                <a:gd name="T58" fmla="*/ 4617 w 5469"/>
                <a:gd name="T59" fmla="*/ 3093 h 4340"/>
                <a:gd name="T60" fmla="*/ 4795 w 5469"/>
                <a:gd name="T61" fmla="*/ 2684 h 4340"/>
                <a:gd name="T62" fmla="*/ 4875 w 5469"/>
                <a:gd name="T63" fmla="*/ 2559 h 4340"/>
                <a:gd name="T64" fmla="*/ 4921 w 5469"/>
                <a:gd name="T65" fmla="*/ 2334 h 4340"/>
                <a:gd name="T66" fmla="*/ 5191 w 5469"/>
                <a:gd name="T67" fmla="*/ 2143 h 4340"/>
                <a:gd name="T68" fmla="*/ 5257 w 5469"/>
                <a:gd name="T69" fmla="*/ 1939 h 4340"/>
                <a:gd name="T70" fmla="*/ 5369 w 5469"/>
                <a:gd name="T71" fmla="*/ 1516 h 4340"/>
                <a:gd name="T72" fmla="*/ 5231 w 5469"/>
                <a:gd name="T73" fmla="*/ 1002 h 4340"/>
                <a:gd name="T74" fmla="*/ 4888 w 5469"/>
                <a:gd name="T75" fmla="*/ 976 h 4340"/>
                <a:gd name="T76" fmla="*/ 4729 w 5469"/>
                <a:gd name="T77" fmla="*/ 725 h 4340"/>
                <a:gd name="T78" fmla="*/ 4386 w 5469"/>
                <a:gd name="T79" fmla="*/ 587 h 4340"/>
                <a:gd name="T80" fmla="*/ 4057 w 5469"/>
                <a:gd name="T81" fmla="*/ 329 h 4340"/>
                <a:gd name="T82" fmla="*/ 3733 w 5469"/>
                <a:gd name="T83" fmla="*/ 257 h 4340"/>
                <a:gd name="T84" fmla="*/ 3707 w 5469"/>
                <a:gd name="T85" fmla="*/ 59 h 4340"/>
                <a:gd name="T86" fmla="*/ 3509 w 5469"/>
                <a:gd name="T87" fmla="*/ 0 h 4340"/>
                <a:gd name="T88" fmla="*/ 3305 w 5469"/>
                <a:gd name="T89" fmla="*/ 59 h 4340"/>
                <a:gd name="T90" fmla="*/ 2737 w 5469"/>
                <a:gd name="T91" fmla="*/ 369 h 4340"/>
                <a:gd name="T92" fmla="*/ 2546 w 5469"/>
                <a:gd name="T93" fmla="*/ 257 h 4340"/>
                <a:gd name="T94" fmla="*/ 2131 w 5469"/>
                <a:gd name="T95" fmla="*/ 494 h 4340"/>
                <a:gd name="T96" fmla="*/ 2018 w 5469"/>
                <a:gd name="T97" fmla="*/ 771 h 4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69" h="4340">
                  <a:moveTo>
                    <a:pt x="1985" y="817"/>
                  </a:moveTo>
                  <a:lnTo>
                    <a:pt x="1985" y="817"/>
                  </a:lnTo>
                  <a:cubicBezTo>
                    <a:pt x="1979" y="897"/>
                    <a:pt x="1893" y="930"/>
                    <a:pt x="1893" y="1009"/>
                  </a:cubicBezTo>
                  <a:cubicBezTo>
                    <a:pt x="1893" y="1061"/>
                    <a:pt x="1939" y="1088"/>
                    <a:pt x="1939" y="1141"/>
                  </a:cubicBezTo>
                  <a:cubicBezTo>
                    <a:pt x="1939" y="1167"/>
                    <a:pt x="1939" y="1187"/>
                    <a:pt x="1939" y="1213"/>
                  </a:cubicBezTo>
                  <a:cubicBezTo>
                    <a:pt x="1939" y="1246"/>
                    <a:pt x="1906" y="1259"/>
                    <a:pt x="1893" y="1286"/>
                  </a:cubicBezTo>
                  <a:cubicBezTo>
                    <a:pt x="1873" y="1338"/>
                    <a:pt x="1860" y="1365"/>
                    <a:pt x="1840" y="1417"/>
                  </a:cubicBezTo>
                  <a:cubicBezTo>
                    <a:pt x="1827" y="1444"/>
                    <a:pt x="1814" y="1451"/>
                    <a:pt x="1814" y="1484"/>
                  </a:cubicBezTo>
                  <a:cubicBezTo>
                    <a:pt x="1814" y="1516"/>
                    <a:pt x="1834" y="1523"/>
                    <a:pt x="1853" y="1556"/>
                  </a:cubicBezTo>
                  <a:cubicBezTo>
                    <a:pt x="1860" y="1576"/>
                    <a:pt x="1886" y="1589"/>
                    <a:pt x="1886" y="1615"/>
                  </a:cubicBezTo>
                  <a:cubicBezTo>
                    <a:pt x="1886" y="1695"/>
                    <a:pt x="1801" y="1721"/>
                    <a:pt x="1801" y="1800"/>
                  </a:cubicBezTo>
                  <a:cubicBezTo>
                    <a:pt x="1801" y="1853"/>
                    <a:pt x="1801" y="1879"/>
                    <a:pt x="1801" y="1932"/>
                  </a:cubicBezTo>
                  <a:cubicBezTo>
                    <a:pt x="1715" y="1932"/>
                    <a:pt x="1675" y="1965"/>
                    <a:pt x="1603" y="2005"/>
                  </a:cubicBezTo>
                  <a:cubicBezTo>
                    <a:pt x="1570" y="2018"/>
                    <a:pt x="1557" y="2044"/>
                    <a:pt x="1524" y="2044"/>
                  </a:cubicBezTo>
                  <a:cubicBezTo>
                    <a:pt x="1497" y="2044"/>
                    <a:pt x="1484" y="2018"/>
                    <a:pt x="1458" y="2011"/>
                  </a:cubicBezTo>
                  <a:cubicBezTo>
                    <a:pt x="1411" y="2005"/>
                    <a:pt x="1379" y="2005"/>
                    <a:pt x="1326" y="2005"/>
                  </a:cubicBezTo>
                  <a:cubicBezTo>
                    <a:pt x="1286" y="2005"/>
                    <a:pt x="1260" y="2011"/>
                    <a:pt x="1220" y="2011"/>
                  </a:cubicBezTo>
                  <a:cubicBezTo>
                    <a:pt x="1187" y="2011"/>
                    <a:pt x="1167" y="2011"/>
                    <a:pt x="1141" y="2011"/>
                  </a:cubicBezTo>
                  <a:cubicBezTo>
                    <a:pt x="1108" y="2011"/>
                    <a:pt x="1088" y="2011"/>
                    <a:pt x="1062" y="1998"/>
                  </a:cubicBezTo>
                  <a:cubicBezTo>
                    <a:pt x="1036" y="1985"/>
                    <a:pt x="1029" y="1952"/>
                    <a:pt x="996" y="1952"/>
                  </a:cubicBezTo>
                  <a:cubicBezTo>
                    <a:pt x="970" y="1952"/>
                    <a:pt x="956" y="1978"/>
                    <a:pt x="930" y="1991"/>
                  </a:cubicBezTo>
                  <a:cubicBezTo>
                    <a:pt x="904" y="2005"/>
                    <a:pt x="884" y="2011"/>
                    <a:pt x="851" y="2024"/>
                  </a:cubicBezTo>
                  <a:cubicBezTo>
                    <a:pt x="825" y="2044"/>
                    <a:pt x="818" y="2071"/>
                    <a:pt x="792" y="2090"/>
                  </a:cubicBezTo>
                  <a:cubicBezTo>
                    <a:pt x="785" y="2057"/>
                    <a:pt x="778" y="2018"/>
                    <a:pt x="745" y="2018"/>
                  </a:cubicBezTo>
                  <a:cubicBezTo>
                    <a:pt x="726" y="2018"/>
                    <a:pt x="719" y="2044"/>
                    <a:pt x="699" y="2051"/>
                  </a:cubicBezTo>
                  <a:cubicBezTo>
                    <a:pt x="633" y="2071"/>
                    <a:pt x="587" y="2084"/>
                    <a:pt x="521" y="2110"/>
                  </a:cubicBezTo>
                  <a:cubicBezTo>
                    <a:pt x="468" y="2110"/>
                    <a:pt x="435" y="2117"/>
                    <a:pt x="376" y="2123"/>
                  </a:cubicBezTo>
                  <a:cubicBezTo>
                    <a:pt x="356" y="2130"/>
                    <a:pt x="337" y="2130"/>
                    <a:pt x="317" y="2143"/>
                  </a:cubicBezTo>
                  <a:cubicBezTo>
                    <a:pt x="303" y="2150"/>
                    <a:pt x="303" y="2163"/>
                    <a:pt x="290" y="2183"/>
                  </a:cubicBezTo>
                  <a:cubicBezTo>
                    <a:pt x="284" y="2202"/>
                    <a:pt x="270" y="2216"/>
                    <a:pt x="257" y="2235"/>
                  </a:cubicBezTo>
                  <a:cubicBezTo>
                    <a:pt x="244" y="2268"/>
                    <a:pt x="231" y="2282"/>
                    <a:pt x="205" y="2301"/>
                  </a:cubicBezTo>
                  <a:cubicBezTo>
                    <a:pt x="185" y="2308"/>
                    <a:pt x="185" y="2328"/>
                    <a:pt x="165" y="2334"/>
                  </a:cubicBezTo>
                  <a:cubicBezTo>
                    <a:pt x="145" y="2341"/>
                    <a:pt x="132" y="2334"/>
                    <a:pt x="125" y="2341"/>
                  </a:cubicBezTo>
                  <a:cubicBezTo>
                    <a:pt x="86" y="2367"/>
                    <a:pt x="79" y="2400"/>
                    <a:pt x="73" y="2446"/>
                  </a:cubicBezTo>
                  <a:lnTo>
                    <a:pt x="73" y="2446"/>
                  </a:lnTo>
                  <a:cubicBezTo>
                    <a:pt x="20" y="2493"/>
                    <a:pt x="0" y="2539"/>
                    <a:pt x="0" y="2605"/>
                  </a:cubicBezTo>
                  <a:cubicBezTo>
                    <a:pt x="0" y="2644"/>
                    <a:pt x="20" y="2664"/>
                    <a:pt x="13" y="2704"/>
                  </a:cubicBezTo>
                  <a:lnTo>
                    <a:pt x="13" y="2704"/>
                  </a:lnTo>
                  <a:cubicBezTo>
                    <a:pt x="46" y="2664"/>
                    <a:pt x="79" y="2638"/>
                    <a:pt x="132" y="2638"/>
                  </a:cubicBezTo>
                  <a:cubicBezTo>
                    <a:pt x="158" y="2638"/>
                    <a:pt x="178" y="2651"/>
                    <a:pt x="198" y="2664"/>
                  </a:cubicBezTo>
                  <a:cubicBezTo>
                    <a:pt x="257" y="2691"/>
                    <a:pt x="297" y="2691"/>
                    <a:pt x="356" y="2697"/>
                  </a:cubicBezTo>
                  <a:cubicBezTo>
                    <a:pt x="429" y="2697"/>
                    <a:pt x="468" y="2691"/>
                    <a:pt x="541" y="2691"/>
                  </a:cubicBezTo>
                  <a:cubicBezTo>
                    <a:pt x="587" y="2691"/>
                    <a:pt x="613" y="2691"/>
                    <a:pt x="660" y="2697"/>
                  </a:cubicBezTo>
                  <a:cubicBezTo>
                    <a:pt x="680" y="2704"/>
                    <a:pt x="693" y="2710"/>
                    <a:pt x="712" y="2710"/>
                  </a:cubicBezTo>
                  <a:cubicBezTo>
                    <a:pt x="739" y="2724"/>
                    <a:pt x="759" y="2750"/>
                    <a:pt x="759" y="2783"/>
                  </a:cubicBezTo>
                  <a:cubicBezTo>
                    <a:pt x="759" y="2823"/>
                    <a:pt x="739" y="2842"/>
                    <a:pt x="739" y="2882"/>
                  </a:cubicBezTo>
                  <a:cubicBezTo>
                    <a:pt x="739" y="2895"/>
                    <a:pt x="752" y="2902"/>
                    <a:pt x="759" y="2915"/>
                  </a:cubicBezTo>
                  <a:cubicBezTo>
                    <a:pt x="765" y="2928"/>
                    <a:pt x="772" y="2948"/>
                    <a:pt x="792" y="2948"/>
                  </a:cubicBezTo>
                  <a:cubicBezTo>
                    <a:pt x="825" y="2948"/>
                    <a:pt x="838" y="2902"/>
                    <a:pt x="871" y="2902"/>
                  </a:cubicBezTo>
                  <a:cubicBezTo>
                    <a:pt x="910" y="2902"/>
                    <a:pt x="917" y="2941"/>
                    <a:pt x="930" y="2974"/>
                  </a:cubicBezTo>
                  <a:cubicBezTo>
                    <a:pt x="1042" y="2908"/>
                    <a:pt x="1121" y="2882"/>
                    <a:pt x="1247" y="2882"/>
                  </a:cubicBezTo>
                  <a:cubicBezTo>
                    <a:pt x="1286" y="2882"/>
                    <a:pt x="1313" y="2895"/>
                    <a:pt x="1352" y="2895"/>
                  </a:cubicBezTo>
                  <a:cubicBezTo>
                    <a:pt x="1398" y="2895"/>
                    <a:pt x="1411" y="2849"/>
                    <a:pt x="1458" y="2849"/>
                  </a:cubicBezTo>
                  <a:cubicBezTo>
                    <a:pt x="1484" y="2849"/>
                    <a:pt x="1497" y="2862"/>
                    <a:pt x="1524" y="2862"/>
                  </a:cubicBezTo>
                  <a:cubicBezTo>
                    <a:pt x="1563" y="2862"/>
                    <a:pt x="1590" y="2849"/>
                    <a:pt x="1629" y="2849"/>
                  </a:cubicBezTo>
                  <a:cubicBezTo>
                    <a:pt x="1695" y="2849"/>
                    <a:pt x="1741" y="2915"/>
                    <a:pt x="1741" y="2981"/>
                  </a:cubicBezTo>
                  <a:cubicBezTo>
                    <a:pt x="1741" y="3020"/>
                    <a:pt x="1741" y="3034"/>
                    <a:pt x="1741" y="3073"/>
                  </a:cubicBezTo>
                  <a:cubicBezTo>
                    <a:pt x="1741" y="3093"/>
                    <a:pt x="1761" y="3106"/>
                    <a:pt x="1761" y="3126"/>
                  </a:cubicBezTo>
                  <a:cubicBezTo>
                    <a:pt x="1761" y="3198"/>
                    <a:pt x="1735" y="3238"/>
                    <a:pt x="1735" y="3304"/>
                  </a:cubicBezTo>
                  <a:cubicBezTo>
                    <a:pt x="1735" y="3363"/>
                    <a:pt x="1748" y="3396"/>
                    <a:pt x="1761" y="3449"/>
                  </a:cubicBezTo>
                  <a:cubicBezTo>
                    <a:pt x="1788" y="3502"/>
                    <a:pt x="1807" y="3541"/>
                    <a:pt x="1860" y="3548"/>
                  </a:cubicBezTo>
                  <a:cubicBezTo>
                    <a:pt x="1913" y="3554"/>
                    <a:pt x="1959" y="3535"/>
                    <a:pt x="1992" y="3574"/>
                  </a:cubicBezTo>
                  <a:cubicBezTo>
                    <a:pt x="2025" y="3607"/>
                    <a:pt x="2018" y="3647"/>
                    <a:pt x="2025" y="3693"/>
                  </a:cubicBezTo>
                  <a:cubicBezTo>
                    <a:pt x="1893" y="4029"/>
                    <a:pt x="1893" y="4029"/>
                    <a:pt x="1893" y="4029"/>
                  </a:cubicBezTo>
                  <a:cubicBezTo>
                    <a:pt x="1906" y="4056"/>
                    <a:pt x="1933" y="4062"/>
                    <a:pt x="1959" y="4076"/>
                  </a:cubicBezTo>
                  <a:cubicBezTo>
                    <a:pt x="1992" y="4095"/>
                    <a:pt x="1999" y="4128"/>
                    <a:pt x="1999" y="4161"/>
                  </a:cubicBezTo>
                  <a:cubicBezTo>
                    <a:pt x="1999" y="4194"/>
                    <a:pt x="1999" y="4214"/>
                    <a:pt x="1999" y="4247"/>
                  </a:cubicBezTo>
                  <a:cubicBezTo>
                    <a:pt x="1999" y="4320"/>
                    <a:pt x="2097" y="4339"/>
                    <a:pt x="2170" y="4339"/>
                  </a:cubicBezTo>
                  <a:cubicBezTo>
                    <a:pt x="2243" y="4339"/>
                    <a:pt x="2229" y="4201"/>
                    <a:pt x="2309" y="4201"/>
                  </a:cubicBezTo>
                  <a:cubicBezTo>
                    <a:pt x="2315" y="4201"/>
                    <a:pt x="2322" y="4221"/>
                    <a:pt x="2328" y="4227"/>
                  </a:cubicBezTo>
                  <a:cubicBezTo>
                    <a:pt x="2348" y="4234"/>
                    <a:pt x="2361" y="4234"/>
                    <a:pt x="2388" y="4234"/>
                  </a:cubicBezTo>
                  <a:cubicBezTo>
                    <a:pt x="2454" y="4234"/>
                    <a:pt x="2487" y="4188"/>
                    <a:pt x="2553" y="4188"/>
                  </a:cubicBezTo>
                  <a:cubicBezTo>
                    <a:pt x="2592" y="4188"/>
                    <a:pt x="2612" y="4188"/>
                    <a:pt x="2652" y="4188"/>
                  </a:cubicBezTo>
                  <a:cubicBezTo>
                    <a:pt x="2698" y="4188"/>
                    <a:pt x="2737" y="4201"/>
                    <a:pt x="2783" y="4201"/>
                  </a:cubicBezTo>
                  <a:lnTo>
                    <a:pt x="2783" y="4201"/>
                  </a:lnTo>
                  <a:cubicBezTo>
                    <a:pt x="2856" y="4161"/>
                    <a:pt x="2902" y="4142"/>
                    <a:pt x="2981" y="4128"/>
                  </a:cubicBezTo>
                  <a:cubicBezTo>
                    <a:pt x="3113" y="4095"/>
                    <a:pt x="3192" y="4069"/>
                    <a:pt x="3331" y="4069"/>
                  </a:cubicBezTo>
                  <a:cubicBezTo>
                    <a:pt x="3450" y="4069"/>
                    <a:pt x="3522" y="4069"/>
                    <a:pt x="3648" y="4069"/>
                  </a:cubicBezTo>
                  <a:cubicBezTo>
                    <a:pt x="3694" y="4069"/>
                    <a:pt x="3727" y="4056"/>
                    <a:pt x="3773" y="4043"/>
                  </a:cubicBezTo>
                  <a:cubicBezTo>
                    <a:pt x="3826" y="4029"/>
                    <a:pt x="3872" y="4036"/>
                    <a:pt x="3911" y="3996"/>
                  </a:cubicBezTo>
                  <a:cubicBezTo>
                    <a:pt x="3951" y="3950"/>
                    <a:pt x="3938" y="3897"/>
                    <a:pt x="3971" y="3845"/>
                  </a:cubicBezTo>
                  <a:cubicBezTo>
                    <a:pt x="3991" y="3799"/>
                    <a:pt x="4004" y="3766"/>
                    <a:pt x="4023" y="3720"/>
                  </a:cubicBezTo>
                  <a:cubicBezTo>
                    <a:pt x="4043" y="3667"/>
                    <a:pt x="4043" y="3627"/>
                    <a:pt x="4090" y="3601"/>
                  </a:cubicBezTo>
                  <a:cubicBezTo>
                    <a:pt x="4142" y="3568"/>
                    <a:pt x="4182" y="3574"/>
                    <a:pt x="4241" y="3554"/>
                  </a:cubicBezTo>
                  <a:lnTo>
                    <a:pt x="4241" y="3554"/>
                  </a:lnTo>
                  <a:cubicBezTo>
                    <a:pt x="4248" y="3508"/>
                    <a:pt x="4281" y="3462"/>
                    <a:pt x="4281" y="3416"/>
                  </a:cubicBezTo>
                  <a:cubicBezTo>
                    <a:pt x="4281" y="3390"/>
                    <a:pt x="4281" y="3377"/>
                    <a:pt x="4281" y="3343"/>
                  </a:cubicBezTo>
                  <a:cubicBezTo>
                    <a:pt x="4281" y="3284"/>
                    <a:pt x="4340" y="3258"/>
                    <a:pt x="4386" y="3218"/>
                  </a:cubicBezTo>
                  <a:cubicBezTo>
                    <a:pt x="4426" y="3192"/>
                    <a:pt x="4439" y="3165"/>
                    <a:pt x="4479" y="3146"/>
                  </a:cubicBezTo>
                  <a:cubicBezTo>
                    <a:pt x="4538" y="3126"/>
                    <a:pt x="4571" y="3126"/>
                    <a:pt x="4617" y="3093"/>
                  </a:cubicBezTo>
                  <a:cubicBezTo>
                    <a:pt x="4663" y="3060"/>
                    <a:pt x="4663" y="3020"/>
                    <a:pt x="4696" y="2974"/>
                  </a:cubicBezTo>
                  <a:cubicBezTo>
                    <a:pt x="4743" y="2928"/>
                    <a:pt x="4749" y="2882"/>
                    <a:pt x="4762" y="2816"/>
                  </a:cubicBezTo>
                  <a:cubicBezTo>
                    <a:pt x="4776" y="2763"/>
                    <a:pt x="4795" y="2737"/>
                    <a:pt x="4795" y="2684"/>
                  </a:cubicBezTo>
                  <a:cubicBezTo>
                    <a:pt x="4795" y="2664"/>
                    <a:pt x="4789" y="2651"/>
                    <a:pt x="4782" y="2631"/>
                  </a:cubicBezTo>
                  <a:cubicBezTo>
                    <a:pt x="4802" y="2618"/>
                    <a:pt x="4802" y="2611"/>
                    <a:pt x="4815" y="2605"/>
                  </a:cubicBezTo>
                  <a:cubicBezTo>
                    <a:pt x="4841" y="2592"/>
                    <a:pt x="4875" y="2585"/>
                    <a:pt x="4875" y="2559"/>
                  </a:cubicBezTo>
                  <a:cubicBezTo>
                    <a:pt x="4875" y="2512"/>
                    <a:pt x="4835" y="2499"/>
                    <a:pt x="4835" y="2453"/>
                  </a:cubicBezTo>
                  <a:cubicBezTo>
                    <a:pt x="4835" y="2427"/>
                    <a:pt x="4868" y="2427"/>
                    <a:pt x="4881" y="2407"/>
                  </a:cubicBezTo>
                  <a:cubicBezTo>
                    <a:pt x="4894" y="2381"/>
                    <a:pt x="4907" y="2367"/>
                    <a:pt x="4921" y="2334"/>
                  </a:cubicBezTo>
                  <a:cubicBezTo>
                    <a:pt x="4934" y="2282"/>
                    <a:pt x="4947" y="2255"/>
                    <a:pt x="4980" y="2209"/>
                  </a:cubicBezTo>
                  <a:cubicBezTo>
                    <a:pt x="5000" y="2176"/>
                    <a:pt x="5033" y="2176"/>
                    <a:pt x="5072" y="2169"/>
                  </a:cubicBezTo>
                  <a:cubicBezTo>
                    <a:pt x="5132" y="2156"/>
                    <a:pt x="5132" y="2150"/>
                    <a:pt x="5191" y="2143"/>
                  </a:cubicBezTo>
                  <a:lnTo>
                    <a:pt x="5191" y="2143"/>
                  </a:lnTo>
                  <a:cubicBezTo>
                    <a:pt x="5191" y="2130"/>
                    <a:pt x="5184" y="2137"/>
                    <a:pt x="5184" y="2123"/>
                  </a:cubicBezTo>
                  <a:cubicBezTo>
                    <a:pt x="5184" y="2051"/>
                    <a:pt x="5257" y="2018"/>
                    <a:pt x="5257" y="1939"/>
                  </a:cubicBezTo>
                  <a:cubicBezTo>
                    <a:pt x="5257" y="1912"/>
                    <a:pt x="5244" y="1899"/>
                    <a:pt x="5244" y="1879"/>
                  </a:cubicBezTo>
                  <a:cubicBezTo>
                    <a:pt x="5244" y="1827"/>
                    <a:pt x="5290" y="1813"/>
                    <a:pt x="5303" y="1767"/>
                  </a:cubicBezTo>
                  <a:cubicBezTo>
                    <a:pt x="5336" y="1668"/>
                    <a:pt x="5330" y="1609"/>
                    <a:pt x="5369" y="1516"/>
                  </a:cubicBezTo>
                  <a:cubicBezTo>
                    <a:pt x="5409" y="1424"/>
                    <a:pt x="5468" y="1378"/>
                    <a:pt x="5468" y="1279"/>
                  </a:cubicBezTo>
                  <a:cubicBezTo>
                    <a:pt x="5468" y="1187"/>
                    <a:pt x="5389" y="1154"/>
                    <a:pt x="5330" y="1081"/>
                  </a:cubicBezTo>
                  <a:cubicBezTo>
                    <a:pt x="5297" y="1048"/>
                    <a:pt x="5283" y="1009"/>
                    <a:pt x="5231" y="1002"/>
                  </a:cubicBezTo>
                  <a:cubicBezTo>
                    <a:pt x="5178" y="989"/>
                    <a:pt x="5145" y="1009"/>
                    <a:pt x="5092" y="982"/>
                  </a:cubicBezTo>
                  <a:cubicBezTo>
                    <a:pt x="5059" y="969"/>
                    <a:pt x="5039" y="949"/>
                    <a:pt x="5000" y="949"/>
                  </a:cubicBezTo>
                  <a:cubicBezTo>
                    <a:pt x="4954" y="949"/>
                    <a:pt x="4934" y="976"/>
                    <a:pt x="4888" y="976"/>
                  </a:cubicBezTo>
                  <a:cubicBezTo>
                    <a:pt x="4875" y="976"/>
                    <a:pt x="4875" y="956"/>
                    <a:pt x="4868" y="936"/>
                  </a:cubicBezTo>
                  <a:cubicBezTo>
                    <a:pt x="4861" y="903"/>
                    <a:pt x="4848" y="890"/>
                    <a:pt x="4828" y="863"/>
                  </a:cubicBezTo>
                  <a:cubicBezTo>
                    <a:pt x="4795" y="811"/>
                    <a:pt x="4776" y="771"/>
                    <a:pt x="4729" y="725"/>
                  </a:cubicBezTo>
                  <a:cubicBezTo>
                    <a:pt x="4683" y="672"/>
                    <a:pt x="4624" y="692"/>
                    <a:pt x="4558" y="666"/>
                  </a:cubicBezTo>
                  <a:cubicBezTo>
                    <a:pt x="4518" y="652"/>
                    <a:pt x="4498" y="639"/>
                    <a:pt x="4459" y="626"/>
                  </a:cubicBezTo>
                  <a:cubicBezTo>
                    <a:pt x="4433" y="613"/>
                    <a:pt x="4413" y="593"/>
                    <a:pt x="4386" y="587"/>
                  </a:cubicBezTo>
                  <a:cubicBezTo>
                    <a:pt x="4366" y="573"/>
                    <a:pt x="4347" y="573"/>
                    <a:pt x="4334" y="554"/>
                  </a:cubicBezTo>
                  <a:cubicBezTo>
                    <a:pt x="4314" y="527"/>
                    <a:pt x="4314" y="501"/>
                    <a:pt x="4287" y="474"/>
                  </a:cubicBezTo>
                  <a:cubicBezTo>
                    <a:pt x="4208" y="395"/>
                    <a:pt x="4149" y="369"/>
                    <a:pt x="4057" y="329"/>
                  </a:cubicBezTo>
                  <a:cubicBezTo>
                    <a:pt x="4017" y="309"/>
                    <a:pt x="4004" y="270"/>
                    <a:pt x="3964" y="270"/>
                  </a:cubicBezTo>
                  <a:cubicBezTo>
                    <a:pt x="3905" y="270"/>
                    <a:pt x="3878" y="316"/>
                    <a:pt x="3826" y="316"/>
                  </a:cubicBezTo>
                  <a:cubicBezTo>
                    <a:pt x="3786" y="316"/>
                    <a:pt x="3773" y="276"/>
                    <a:pt x="3733" y="257"/>
                  </a:cubicBezTo>
                  <a:cubicBezTo>
                    <a:pt x="3707" y="237"/>
                    <a:pt x="3661" y="237"/>
                    <a:pt x="3661" y="204"/>
                  </a:cubicBezTo>
                  <a:cubicBezTo>
                    <a:pt x="3661" y="171"/>
                    <a:pt x="3667" y="145"/>
                    <a:pt x="3680" y="118"/>
                  </a:cubicBezTo>
                  <a:cubicBezTo>
                    <a:pt x="3687" y="92"/>
                    <a:pt x="3707" y="85"/>
                    <a:pt x="3707" y="59"/>
                  </a:cubicBezTo>
                  <a:cubicBezTo>
                    <a:pt x="3707" y="33"/>
                    <a:pt x="3674" y="33"/>
                    <a:pt x="3648" y="26"/>
                  </a:cubicBezTo>
                  <a:cubicBezTo>
                    <a:pt x="3628" y="19"/>
                    <a:pt x="3615" y="0"/>
                    <a:pt x="3595" y="0"/>
                  </a:cubicBezTo>
                  <a:cubicBezTo>
                    <a:pt x="3562" y="0"/>
                    <a:pt x="3542" y="0"/>
                    <a:pt x="3509" y="0"/>
                  </a:cubicBezTo>
                  <a:cubicBezTo>
                    <a:pt x="3483" y="0"/>
                    <a:pt x="3469" y="19"/>
                    <a:pt x="3436" y="19"/>
                  </a:cubicBezTo>
                  <a:cubicBezTo>
                    <a:pt x="3410" y="19"/>
                    <a:pt x="3397" y="19"/>
                    <a:pt x="3371" y="19"/>
                  </a:cubicBezTo>
                  <a:cubicBezTo>
                    <a:pt x="3344" y="19"/>
                    <a:pt x="3331" y="39"/>
                    <a:pt x="3305" y="59"/>
                  </a:cubicBezTo>
                  <a:cubicBezTo>
                    <a:pt x="3265" y="85"/>
                    <a:pt x="3245" y="105"/>
                    <a:pt x="3212" y="132"/>
                  </a:cubicBezTo>
                  <a:cubicBezTo>
                    <a:pt x="3146" y="191"/>
                    <a:pt x="3100" y="197"/>
                    <a:pt x="3028" y="230"/>
                  </a:cubicBezTo>
                  <a:cubicBezTo>
                    <a:pt x="2909" y="276"/>
                    <a:pt x="2856" y="343"/>
                    <a:pt x="2737" y="369"/>
                  </a:cubicBezTo>
                  <a:cubicBezTo>
                    <a:pt x="2704" y="375"/>
                    <a:pt x="2691" y="402"/>
                    <a:pt x="2658" y="402"/>
                  </a:cubicBezTo>
                  <a:cubicBezTo>
                    <a:pt x="2586" y="402"/>
                    <a:pt x="2572" y="329"/>
                    <a:pt x="2546" y="257"/>
                  </a:cubicBezTo>
                  <a:lnTo>
                    <a:pt x="2546" y="257"/>
                  </a:lnTo>
                  <a:cubicBezTo>
                    <a:pt x="2474" y="257"/>
                    <a:pt x="2434" y="230"/>
                    <a:pt x="2361" y="230"/>
                  </a:cubicBezTo>
                  <a:cubicBezTo>
                    <a:pt x="2289" y="230"/>
                    <a:pt x="2249" y="276"/>
                    <a:pt x="2216" y="336"/>
                  </a:cubicBezTo>
                  <a:cubicBezTo>
                    <a:pt x="2183" y="395"/>
                    <a:pt x="2150" y="428"/>
                    <a:pt x="2131" y="494"/>
                  </a:cubicBezTo>
                  <a:cubicBezTo>
                    <a:pt x="2131" y="507"/>
                    <a:pt x="2117" y="507"/>
                    <a:pt x="2111" y="520"/>
                  </a:cubicBezTo>
                  <a:cubicBezTo>
                    <a:pt x="2084" y="593"/>
                    <a:pt x="2091" y="646"/>
                    <a:pt x="2058" y="718"/>
                  </a:cubicBezTo>
                  <a:cubicBezTo>
                    <a:pt x="2045" y="738"/>
                    <a:pt x="2032" y="751"/>
                    <a:pt x="2018" y="771"/>
                  </a:cubicBezTo>
                  <a:cubicBezTo>
                    <a:pt x="2005" y="791"/>
                    <a:pt x="2005" y="811"/>
                    <a:pt x="1985" y="817"/>
                  </a:cubicBezTo>
                </a:path>
              </a:pathLst>
            </a:custGeom>
            <a:solidFill>
              <a:schemeClr val="accent5"/>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7" name="Freeform 41"/>
            <p:cNvSpPr>
              <a:spLocks noChangeArrowheads="1"/>
            </p:cNvSpPr>
            <p:nvPr/>
          </p:nvSpPr>
          <p:spPr bwMode="auto">
            <a:xfrm>
              <a:off x="6705958" y="8501057"/>
              <a:ext cx="1068318" cy="774700"/>
            </a:xfrm>
            <a:custGeom>
              <a:avLst/>
              <a:gdLst>
                <a:gd name="T0" fmla="*/ 738 w 2968"/>
                <a:gd name="T1" fmla="*/ 6 h 2151"/>
                <a:gd name="T2" fmla="*/ 481 w 2968"/>
                <a:gd name="T3" fmla="*/ 277 h 2151"/>
                <a:gd name="T4" fmla="*/ 310 w 2968"/>
                <a:gd name="T5" fmla="*/ 501 h 2151"/>
                <a:gd name="T6" fmla="*/ 159 w 2968"/>
                <a:gd name="T7" fmla="*/ 712 h 2151"/>
                <a:gd name="T8" fmla="*/ 139 w 2968"/>
                <a:gd name="T9" fmla="*/ 804 h 2151"/>
                <a:gd name="T10" fmla="*/ 33 w 2968"/>
                <a:gd name="T11" fmla="*/ 1391 h 2151"/>
                <a:gd name="T12" fmla="*/ 13 w 2968"/>
                <a:gd name="T13" fmla="*/ 1444 h 2151"/>
                <a:gd name="T14" fmla="*/ 7 w 2968"/>
                <a:gd name="T15" fmla="*/ 1503 h 2151"/>
                <a:gd name="T16" fmla="*/ 86 w 2968"/>
                <a:gd name="T17" fmla="*/ 1510 h 2151"/>
                <a:gd name="T18" fmla="*/ 224 w 2968"/>
                <a:gd name="T19" fmla="*/ 1484 h 2151"/>
                <a:gd name="T20" fmla="*/ 284 w 2968"/>
                <a:gd name="T21" fmla="*/ 1537 h 2151"/>
                <a:gd name="T22" fmla="*/ 363 w 2968"/>
                <a:gd name="T23" fmla="*/ 1741 h 2151"/>
                <a:gd name="T24" fmla="*/ 330 w 2968"/>
                <a:gd name="T25" fmla="*/ 1866 h 2151"/>
                <a:gd name="T26" fmla="*/ 455 w 2968"/>
                <a:gd name="T27" fmla="*/ 1873 h 2151"/>
                <a:gd name="T28" fmla="*/ 632 w 2968"/>
                <a:gd name="T29" fmla="*/ 1893 h 2151"/>
                <a:gd name="T30" fmla="*/ 857 w 2968"/>
                <a:gd name="T31" fmla="*/ 1932 h 2151"/>
                <a:gd name="T32" fmla="*/ 1226 w 2968"/>
                <a:gd name="T33" fmla="*/ 2071 h 2151"/>
                <a:gd name="T34" fmla="*/ 1358 w 2968"/>
                <a:gd name="T35" fmla="*/ 2150 h 2151"/>
                <a:gd name="T36" fmla="*/ 1463 w 2968"/>
                <a:gd name="T37" fmla="*/ 1978 h 2151"/>
                <a:gd name="T38" fmla="*/ 1734 w 2968"/>
                <a:gd name="T39" fmla="*/ 1813 h 2151"/>
                <a:gd name="T40" fmla="*/ 2321 w 2968"/>
                <a:gd name="T41" fmla="*/ 1932 h 2151"/>
                <a:gd name="T42" fmla="*/ 2631 w 2968"/>
                <a:gd name="T43" fmla="*/ 1945 h 2151"/>
                <a:gd name="T44" fmla="*/ 2664 w 2968"/>
                <a:gd name="T45" fmla="*/ 1906 h 2151"/>
                <a:gd name="T46" fmla="*/ 2750 w 2968"/>
                <a:gd name="T47" fmla="*/ 1721 h 2151"/>
                <a:gd name="T48" fmla="*/ 2763 w 2968"/>
                <a:gd name="T49" fmla="*/ 1602 h 2151"/>
                <a:gd name="T50" fmla="*/ 2895 w 2968"/>
                <a:gd name="T51" fmla="*/ 1583 h 2151"/>
                <a:gd name="T52" fmla="*/ 2967 w 2968"/>
                <a:gd name="T53" fmla="*/ 1569 h 2151"/>
                <a:gd name="T54" fmla="*/ 2842 w 2968"/>
                <a:gd name="T55" fmla="*/ 1405 h 2151"/>
                <a:gd name="T56" fmla="*/ 2756 w 2968"/>
                <a:gd name="T57" fmla="*/ 1411 h 2151"/>
                <a:gd name="T58" fmla="*/ 2684 w 2968"/>
                <a:gd name="T59" fmla="*/ 1180 h 2151"/>
                <a:gd name="T60" fmla="*/ 2446 w 2968"/>
                <a:gd name="T61" fmla="*/ 1154 h 2151"/>
                <a:gd name="T62" fmla="*/ 2440 w 2968"/>
                <a:gd name="T63" fmla="*/ 1028 h 2151"/>
                <a:gd name="T64" fmla="*/ 2374 w 2968"/>
                <a:gd name="T65" fmla="*/ 745 h 2151"/>
                <a:gd name="T66" fmla="*/ 2400 w 2968"/>
                <a:gd name="T67" fmla="*/ 633 h 2151"/>
                <a:gd name="T68" fmla="*/ 2387 w 2968"/>
                <a:gd name="T69" fmla="*/ 521 h 2151"/>
                <a:gd name="T70" fmla="*/ 2361 w 2968"/>
                <a:gd name="T71" fmla="*/ 409 h 2151"/>
                <a:gd name="T72" fmla="*/ 2235 w 2968"/>
                <a:gd name="T73" fmla="*/ 303 h 2151"/>
                <a:gd name="T74" fmla="*/ 2018 w 2968"/>
                <a:gd name="T75" fmla="*/ 244 h 2151"/>
                <a:gd name="T76" fmla="*/ 1833 w 2968"/>
                <a:gd name="T77" fmla="*/ 244 h 2151"/>
                <a:gd name="T78" fmla="*/ 1741 w 2968"/>
                <a:gd name="T79" fmla="*/ 125 h 2151"/>
                <a:gd name="T80" fmla="*/ 1411 w 2968"/>
                <a:gd name="T81" fmla="*/ 19 h 2151"/>
                <a:gd name="T82" fmla="*/ 1239 w 2968"/>
                <a:gd name="T83" fmla="*/ 0 h 2151"/>
                <a:gd name="T84" fmla="*/ 1088 w 2968"/>
                <a:gd name="T85" fmla="*/ 46 h 2151"/>
                <a:gd name="T86" fmla="*/ 929 w 2968"/>
                <a:gd name="T87" fmla="*/ 2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68" h="2151">
                  <a:moveTo>
                    <a:pt x="738" y="6"/>
                  </a:moveTo>
                  <a:lnTo>
                    <a:pt x="738" y="6"/>
                  </a:lnTo>
                  <a:cubicBezTo>
                    <a:pt x="672" y="79"/>
                    <a:pt x="613" y="99"/>
                    <a:pt x="534" y="151"/>
                  </a:cubicBezTo>
                  <a:cubicBezTo>
                    <a:pt x="487" y="178"/>
                    <a:pt x="487" y="224"/>
                    <a:pt x="481" y="277"/>
                  </a:cubicBezTo>
                  <a:cubicBezTo>
                    <a:pt x="474" y="316"/>
                    <a:pt x="462" y="336"/>
                    <a:pt x="449" y="376"/>
                  </a:cubicBezTo>
                  <a:cubicBezTo>
                    <a:pt x="416" y="442"/>
                    <a:pt x="363" y="448"/>
                    <a:pt x="310" y="501"/>
                  </a:cubicBezTo>
                  <a:cubicBezTo>
                    <a:pt x="284" y="534"/>
                    <a:pt x="290" y="560"/>
                    <a:pt x="264" y="593"/>
                  </a:cubicBezTo>
                  <a:cubicBezTo>
                    <a:pt x="218" y="640"/>
                    <a:pt x="178" y="653"/>
                    <a:pt x="159" y="712"/>
                  </a:cubicBezTo>
                  <a:cubicBezTo>
                    <a:pt x="152" y="752"/>
                    <a:pt x="145" y="765"/>
                    <a:pt x="139" y="804"/>
                  </a:cubicBezTo>
                  <a:lnTo>
                    <a:pt x="139" y="804"/>
                  </a:lnTo>
                  <a:cubicBezTo>
                    <a:pt x="33" y="1391"/>
                    <a:pt x="33" y="1391"/>
                    <a:pt x="33" y="1391"/>
                  </a:cubicBezTo>
                  <a:lnTo>
                    <a:pt x="33" y="1391"/>
                  </a:lnTo>
                  <a:cubicBezTo>
                    <a:pt x="33" y="1398"/>
                    <a:pt x="27" y="1405"/>
                    <a:pt x="27" y="1411"/>
                  </a:cubicBezTo>
                  <a:cubicBezTo>
                    <a:pt x="20" y="1424"/>
                    <a:pt x="13" y="1431"/>
                    <a:pt x="13" y="1444"/>
                  </a:cubicBezTo>
                  <a:cubicBezTo>
                    <a:pt x="7" y="1457"/>
                    <a:pt x="0" y="1464"/>
                    <a:pt x="0" y="1470"/>
                  </a:cubicBezTo>
                  <a:cubicBezTo>
                    <a:pt x="0" y="1484"/>
                    <a:pt x="7" y="1497"/>
                    <a:pt x="7" y="1503"/>
                  </a:cubicBezTo>
                  <a:lnTo>
                    <a:pt x="7" y="1503"/>
                  </a:lnTo>
                  <a:cubicBezTo>
                    <a:pt x="33" y="1503"/>
                    <a:pt x="60" y="1510"/>
                    <a:pt x="86" y="1510"/>
                  </a:cubicBezTo>
                  <a:cubicBezTo>
                    <a:pt x="132" y="1497"/>
                    <a:pt x="159" y="1477"/>
                    <a:pt x="205" y="1477"/>
                  </a:cubicBezTo>
                  <a:cubicBezTo>
                    <a:pt x="211" y="1477"/>
                    <a:pt x="218" y="1477"/>
                    <a:pt x="224" y="1484"/>
                  </a:cubicBezTo>
                  <a:cubicBezTo>
                    <a:pt x="231" y="1490"/>
                    <a:pt x="238" y="1497"/>
                    <a:pt x="244" y="1503"/>
                  </a:cubicBezTo>
                  <a:cubicBezTo>
                    <a:pt x="251" y="1523"/>
                    <a:pt x="277" y="1517"/>
                    <a:pt x="284" y="1537"/>
                  </a:cubicBezTo>
                  <a:cubicBezTo>
                    <a:pt x="290" y="1556"/>
                    <a:pt x="290" y="1576"/>
                    <a:pt x="297" y="1602"/>
                  </a:cubicBezTo>
                  <a:cubicBezTo>
                    <a:pt x="317" y="1662"/>
                    <a:pt x="363" y="1682"/>
                    <a:pt x="363" y="1741"/>
                  </a:cubicBezTo>
                  <a:cubicBezTo>
                    <a:pt x="363" y="1794"/>
                    <a:pt x="343" y="1827"/>
                    <a:pt x="330" y="1866"/>
                  </a:cubicBezTo>
                  <a:lnTo>
                    <a:pt x="330" y="1866"/>
                  </a:lnTo>
                  <a:cubicBezTo>
                    <a:pt x="350" y="1866"/>
                    <a:pt x="363" y="1873"/>
                    <a:pt x="376" y="1873"/>
                  </a:cubicBezTo>
                  <a:cubicBezTo>
                    <a:pt x="409" y="1873"/>
                    <a:pt x="422" y="1873"/>
                    <a:pt x="455" y="1873"/>
                  </a:cubicBezTo>
                  <a:cubicBezTo>
                    <a:pt x="494" y="1873"/>
                    <a:pt x="507" y="1840"/>
                    <a:pt x="547" y="1840"/>
                  </a:cubicBezTo>
                  <a:cubicBezTo>
                    <a:pt x="586" y="1840"/>
                    <a:pt x="599" y="1879"/>
                    <a:pt x="632" y="1893"/>
                  </a:cubicBezTo>
                  <a:cubicBezTo>
                    <a:pt x="685" y="1919"/>
                    <a:pt x="718" y="1932"/>
                    <a:pt x="777" y="1932"/>
                  </a:cubicBezTo>
                  <a:cubicBezTo>
                    <a:pt x="810" y="1932"/>
                    <a:pt x="824" y="1932"/>
                    <a:pt x="857" y="1932"/>
                  </a:cubicBezTo>
                  <a:cubicBezTo>
                    <a:pt x="909" y="1932"/>
                    <a:pt x="929" y="1959"/>
                    <a:pt x="982" y="1972"/>
                  </a:cubicBezTo>
                  <a:cubicBezTo>
                    <a:pt x="1081" y="1998"/>
                    <a:pt x="1134" y="2031"/>
                    <a:pt x="1226" y="2071"/>
                  </a:cubicBezTo>
                  <a:cubicBezTo>
                    <a:pt x="1252" y="2084"/>
                    <a:pt x="1272" y="2091"/>
                    <a:pt x="1299" y="2104"/>
                  </a:cubicBezTo>
                  <a:cubicBezTo>
                    <a:pt x="1318" y="2123"/>
                    <a:pt x="1332" y="2150"/>
                    <a:pt x="1358" y="2150"/>
                  </a:cubicBezTo>
                  <a:cubicBezTo>
                    <a:pt x="1404" y="2150"/>
                    <a:pt x="1431" y="2110"/>
                    <a:pt x="1444" y="2064"/>
                  </a:cubicBezTo>
                  <a:cubicBezTo>
                    <a:pt x="1457" y="2038"/>
                    <a:pt x="1444" y="2005"/>
                    <a:pt x="1463" y="1978"/>
                  </a:cubicBezTo>
                  <a:cubicBezTo>
                    <a:pt x="1477" y="1965"/>
                    <a:pt x="1496" y="1965"/>
                    <a:pt x="1516" y="1959"/>
                  </a:cubicBezTo>
                  <a:cubicBezTo>
                    <a:pt x="1615" y="1925"/>
                    <a:pt x="1635" y="1813"/>
                    <a:pt x="1734" y="1813"/>
                  </a:cubicBezTo>
                  <a:cubicBezTo>
                    <a:pt x="1899" y="1813"/>
                    <a:pt x="1985" y="1846"/>
                    <a:pt x="2143" y="1886"/>
                  </a:cubicBezTo>
                  <a:cubicBezTo>
                    <a:pt x="2216" y="1906"/>
                    <a:pt x="2248" y="1932"/>
                    <a:pt x="2321" y="1932"/>
                  </a:cubicBezTo>
                  <a:cubicBezTo>
                    <a:pt x="2354" y="1932"/>
                    <a:pt x="2367" y="1912"/>
                    <a:pt x="2393" y="1912"/>
                  </a:cubicBezTo>
                  <a:cubicBezTo>
                    <a:pt x="2492" y="1912"/>
                    <a:pt x="2532" y="1932"/>
                    <a:pt x="2631" y="1945"/>
                  </a:cubicBezTo>
                  <a:lnTo>
                    <a:pt x="2631" y="1945"/>
                  </a:lnTo>
                  <a:cubicBezTo>
                    <a:pt x="2644" y="1932"/>
                    <a:pt x="2657" y="1925"/>
                    <a:pt x="2664" y="1906"/>
                  </a:cubicBezTo>
                  <a:cubicBezTo>
                    <a:pt x="2684" y="1860"/>
                    <a:pt x="2671" y="1827"/>
                    <a:pt x="2697" y="1780"/>
                  </a:cubicBezTo>
                  <a:cubicBezTo>
                    <a:pt x="2710" y="1754"/>
                    <a:pt x="2750" y="1748"/>
                    <a:pt x="2750" y="1721"/>
                  </a:cubicBezTo>
                  <a:cubicBezTo>
                    <a:pt x="2750" y="1662"/>
                    <a:pt x="2690" y="1655"/>
                    <a:pt x="2651" y="1616"/>
                  </a:cubicBezTo>
                  <a:cubicBezTo>
                    <a:pt x="2690" y="1616"/>
                    <a:pt x="2717" y="1609"/>
                    <a:pt x="2763" y="1602"/>
                  </a:cubicBezTo>
                  <a:cubicBezTo>
                    <a:pt x="2783" y="1596"/>
                    <a:pt x="2789" y="1563"/>
                    <a:pt x="2816" y="1563"/>
                  </a:cubicBezTo>
                  <a:cubicBezTo>
                    <a:pt x="2849" y="1563"/>
                    <a:pt x="2862" y="1583"/>
                    <a:pt x="2895" y="1583"/>
                  </a:cubicBezTo>
                  <a:cubicBezTo>
                    <a:pt x="2921" y="1583"/>
                    <a:pt x="2948" y="1583"/>
                    <a:pt x="2967" y="1569"/>
                  </a:cubicBezTo>
                  <a:lnTo>
                    <a:pt x="2967" y="1569"/>
                  </a:lnTo>
                  <a:cubicBezTo>
                    <a:pt x="2948" y="1510"/>
                    <a:pt x="2928" y="1477"/>
                    <a:pt x="2915" y="1411"/>
                  </a:cubicBezTo>
                  <a:cubicBezTo>
                    <a:pt x="2888" y="1411"/>
                    <a:pt x="2875" y="1405"/>
                    <a:pt x="2842" y="1405"/>
                  </a:cubicBezTo>
                  <a:cubicBezTo>
                    <a:pt x="2829" y="1405"/>
                    <a:pt x="2822" y="1411"/>
                    <a:pt x="2809" y="1411"/>
                  </a:cubicBezTo>
                  <a:cubicBezTo>
                    <a:pt x="2789" y="1411"/>
                    <a:pt x="2776" y="1411"/>
                    <a:pt x="2756" y="1411"/>
                  </a:cubicBezTo>
                  <a:cubicBezTo>
                    <a:pt x="2763" y="1345"/>
                    <a:pt x="2789" y="1312"/>
                    <a:pt x="2789" y="1246"/>
                  </a:cubicBezTo>
                  <a:cubicBezTo>
                    <a:pt x="2789" y="1200"/>
                    <a:pt x="2730" y="1200"/>
                    <a:pt x="2684" y="1180"/>
                  </a:cubicBezTo>
                  <a:cubicBezTo>
                    <a:pt x="2644" y="1154"/>
                    <a:pt x="2618" y="1134"/>
                    <a:pt x="2572" y="1134"/>
                  </a:cubicBezTo>
                  <a:cubicBezTo>
                    <a:pt x="2519" y="1134"/>
                    <a:pt x="2499" y="1154"/>
                    <a:pt x="2446" y="1154"/>
                  </a:cubicBezTo>
                  <a:cubicBezTo>
                    <a:pt x="2440" y="1154"/>
                    <a:pt x="2433" y="1147"/>
                    <a:pt x="2433" y="1147"/>
                  </a:cubicBezTo>
                  <a:cubicBezTo>
                    <a:pt x="2433" y="1101"/>
                    <a:pt x="2440" y="1075"/>
                    <a:pt x="2440" y="1028"/>
                  </a:cubicBezTo>
                  <a:cubicBezTo>
                    <a:pt x="2440" y="969"/>
                    <a:pt x="2446" y="930"/>
                    <a:pt x="2427" y="870"/>
                  </a:cubicBezTo>
                  <a:cubicBezTo>
                    <a:pt x="2407" y="817"/>
                    <a:pt x="2374" y="798"/>
                    <a:pt x="2374" y="745"/>
                  </a:cubicBezTo>
                  <a:cubicBezTo>
                    <a:pt x="2374" y="712"/>
                    <a:pt x="2400" y="699"/>
                    <a:pt x="2413" y="666"/>
                  </a:cubicBezTo>
                  <a:cubicBezTo>
                    <a:pt x="2413" y="653"/>
                    <a:pt x="2407" y="646"/>
                    <a:pt x="2400" y="633"/>
                  </a:cubicBezTo>
                  <a:cubicBezTo>
                    <a:pt x="2400" y="613"/>
                    <a:pt x="2400" y="600"/>
                    <a:pt x="2400" y="580"/>
                  </a:cubicBezTo>
                  <a:cubicBezTo>
                    <a:pt x="2393" y="560"/>
                    <a:pt x="2387" y="541"/>
                    <a:pt x="2387" y="521"/>
                  </a:cubicBezTo>
                  <a:cubicBezTo>
                    <a:pt x="2380" y="488"/>
                    <a:pt x="2374" y="474"/>
                    <a:pt x="2374" y="448"/>
                  </a:cubicBezTo>
                  <a:cubicBezTo>
                    <a:pt x="2367" y="435"/>
                    <a:pt x="2367" y="422"/>
                    <a:pt x="2361" y="409"/>
                  </a:cubicBezTo>
                  <a:cubicBezTo>
                    <a:pt x="2354" y="389"/>
                    <a:pt x="2347" y="382"/>
                    <a:pt x="2341" y="362"/>
                  </a:cubicBezTo>
                  <a:cubicBezTo>
                    <a:pt x="2308" y="329"/>
                    <a:pt x="2268" y="329"/>
                    <a:pt x="2235" y="303"/>
                  </a:cubicBezTo>
                  <a:cubicBezTo>
                    <a:pt x="2202" y="277"/>
                    <a:pt x="2202" y="224"/>
                    <a:pt x="2156" y="224"/>
                  </a:cubicBezTo>
                  <a:cubicBezTo>
                    <a:pt x="2103" y="224"/>
                    <a:pt x="2070" y="244"/>
                    <a:pt x="2018" y="244"/>
                  </a:cubicBezTo>
                  <a:cubicBezTo>
                    <a:pt x="1978" y="244"/>
                    <a:pt x="1958" y="211"/>
                    <a:pt x="1919" y="211"/>
                  </a:cubicBezTo>
                  <a:cubicBezTo>
                    <a:pt x="1886" y="211"/>
                    <a:pt x="1873" y="244"/>
                    <a:pt x="1833" y="244"/>
                  </a:cubicBezTo>
                  <a:cubicBezTo>
                    <a:pt x="1800" y="244"/>
                    <a:pt x="1787" y="204"/>
                    <a:pt x="1767" y="171"/>
                  </a:cubicBezTo>
                  <a:cubicBezTo>
                    <a:pt x="1760" y="151"/>
                    <a:pt x="1760" y="125"/>
                    <a:pt x="1741" y="125"/>
                  </a:cubicBezTo>
                  <a:cubicBezTo>
                    <a:pt x="1701" y="125"/>
                    <a:pt x="1681" y="151"/>
                    <a:pt x="1642" y="151"/>
                  </a:cubicBezTo>
                  <a:cubicBezTo>
                    <a:pt x="1543" y="151"/>
                    <a:pt x="1510" y="19"/>
                    <a:pt x="1411" y="19"/>
                  </a:cubicBezTo>
                  <a:cubicBezTo>
                    <a:pt x="1378" y="19"/>
                    <a:pt x="1364" y="19"/>
                    <a:pt x="1338" y="19"/>
                  </a:cubicBezTo>
                  <a:cubicBezTo>
                    <a:pt x="1299" y="19"/>
                    <a:pt x="1279" y="0"/>
                    <a:pt x="1239" y="0"/>
                  </a:cubicBezTo>
                  <a:cubicBezTo>
                    <a:pt x="1206" y="0"/>
                    <a:pt x="1193" y="0"/>
                    <a:pt x="1160" y="0"/>
                  </a:cubicBezTo>
                  <a:cubicBezTo>
                    <a:pt x="1127" y="0"/>
                    <a:pt x="1120" y="46"/>
                    <a:pt x="1088" y="46"/>
                  </a:cubicBezTo>
                  <a:cubicBezTo>
                    <a:pt x="1061" y="46"/>
                    <a:pt x="1055" y="26"/>
                    <a:pt x="1028" y="26"/>
                  </a:cubicBezTo>
                  <a:cubicBezTo>
                    <a:pt x="989" y="26"/>
                    <a:pt x="969" y="26"/>
                    <a:pt x="929" y="26"/>
                  </a:cubicBezTo>
                  <a:cubicBezTo>
                    <a:pt x="738" y="6"/>
                    <a:pt x="738" y="6"/>
                    <a:pt x="738" y="6"/>
                  </a:cubicBezTo>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8" name="Freeform 42"/>
            <p:cNvSpPr>
              <a:spLocks noChangeArrowheads="1"/>
            </p:cNvSpPr>
            <p:nvPr/>
          </p:nvSpPr>
          <p:spPr bwMode="auto">
            <a:xfrm>
              <a:off x="6972641" y="8018457"/>
              <a:ext cx="1484216" cy="1047750"/>
            </a:xfrm>
            <a:custGeom>
              <a:avLst/>
              <a:gdLst>
                <a:gd name="T0" fmla="*/ 1154 w 4123"/>
                <a:gd name="T1" fmla="*/ 66 h 2909"/>
                <a:gd name="T2" fmla="*/ 1062 w 4123"/>
                <a:gd name="T3" fmla="*/ 198 h 2909"/>
                <a:gd name="T4" fmla="*/ 963 w 4123"/>
                <a:gd name="T5" fmla="*/ 257 h 2909"/>
                <a:gd name="T6" fmla="*/ 851 w 4123"/>
                <a:gd name="T7" fmla="*/ 356 h 2909"/>
                <a:gd name="T8" fmla="*/ 785 w 4123"/>
                <a:gd name="T9" fmla="*/ 501 h 2909"/>
                <a:gd name="T10" fmla="*/ 673 w 4123"/>
                <a:gd name="T11" fmla="*/ 620 h 2909"/>
                <a:gd name="T12" fmla="*/ 455 w 4123"/>
                <a:gd name="T13" fmla="*/ 1029 h 2909"/>
                <a:gd name="T14" fmla="*/ 152 w 4123"/>
                <a:gd name="T15" fmla="*/ 1213 h 2909"/>
                <a:gd name="T16" fmla="*/ 0 w 4123"/>
                <a:gd name="T17" fmla="*/ 1345 h 2909"/>
                <a:gd name="T18" fmla="*/ 290 w 4123"/>
                <a:gd name="T19" fmla="*/ 1365 h 2909"/>
                <a:gd name="T20" fmla="*/ 422 w 4123"/>
                <a:gd name="T21" fmla="*/ 1339 h 2909"/>
                <a:gd name="T22" fmla="*/ 600 w 4123"/>
                <a:gd name="T23" fmla="*/ 1358 h 2909"/>
                <a:gd name="T24" fmla="*/ 904 w 4123"/>
                <a:gd name="T25" fmla="*/ 1490 h 2909"/>
                <a:gd name="T26" fmla="*/ 1029 w 4123"/>
                <a:gd name="T27" fmla="*/ 1510 h 2909"/>
                <a:gd name="T28" fmla="*/ 1181 w 4123"/>
                <a:gd name="T29" fmla="*/ 1550 h 2909"/>
                <a:gd name="T30" fmla="*/ 1418 w 4123"/>
                <a:gd name="T31" fmla="*/ 1563 h 2909"/>
                <a:gd name="T32" fmla="*/ 1603 w 4123"/>
                <a:gd name="T33" fmla="*/ 1701 h 2909"/>
                <a:gd name="T34" fmla="*/ 1636 w 4123"/>
                <a:gd name="T35" fmla="*/ 1787 h 2909"/>
                <a:gd name="T36" fmla="*/ 1662 w 4123"/>
                <a:gd name="T37" fmla="*/ 1919 h 2909"/>
                <a:gd name="T38" fmla="*/ 1675 w 4123"/>
                <a:gd name="T39" fmla="*/ 2005 h 2909"/>
                <a:gd name="T40" fmla="*/ 1689 w 4123"/>
                <a:gd name="T41" fmla="*/ 2209 h 2909"/>
                <a:gd name="T42" fmla="*/ 1695 w 4123"/>
                <a:gd name="T43" fmla="*/ 2486 h 2909"/>
                <a:gd name="T44" fmla="*/ 1834 w 4123"/>
                <a:gd name="T45" fmla="*/ 2473 h 2909"/>
                <a:gd name="T46" fmla="*/ 2051 w 4123"/>
                <a:gd name="T47" fmla="*/ 2585 h 2909"/>
                <a:gd name="T48" fmla="*/ 2071 w 4123"/>
                <a:gd name="T49" fmla="*/ 2750 h 2909"/>
                <a:gd name="T50" fmla="*/ 2177 w 4123"/>
                <a:gd name="T51" fmla="*/ 2750 h 2909"/>
                <a:gd name="T52" fmla="*/ 2229 w 4123"/>
                <a:gd name="T53" fmla="*/ 2908 h 2909"/>
                <a:gd name="T54" fmla="*/ 2249 w 4123"/>
                <a:gd name="T55" fmla="*/ 2796 h 2909"/>
                <a:gd name="T56" fmla="*/ 2645 w 4123"/>
                <a:gd name="T57" fmla="*/ 2546 h 2909"/>
                <a:gd name="T58" fmla="*/ 3054 w 4123"/>
                <a:gd name="T59" fmla="*/ 2288 h 2909"/>
                <a:gd name="T60" fmla="*/ 3219 w 4123"/>
                <a:gd name="T61" fmla="*/ 2229 h 2909"/>
                <a:gd name="T62" fmla="*/ 3469 w 4123"/>
                <a:gd name="T63" fmla="*/ 2229 h 2909"/>
                <a:gd name="T64" fmla="*/ 3595 w 4123"/>
                <a:gd name="T65" fmla="*/ 2143 h 2909"/>
                <a:gd name="T66" fmla="*/ 3753 w 4123"/>
                <a:gd name="T67" fmla="*/ 2077 h 2909"/>
                <a:gd name="T68" fmla="*/ 3832 w 4123"/>
                <a:gd name="T69" fmla="*/ 2077 h 2909"/>
                <a:gd name="T70" fmla="*/ 3826 w 4123"/>
                <a:gd name="T71" fmla="*/ 2064 h 2909"/>
                <a:gd name="T72" fmla="*/ 3878 w 4123"/>
                <a:gd name="T73" fmla="*/ 1893 h 2909"/>
                <a:gd name="T74" fmla="*/ 4122 w 4123"/>
                <a:gd name="T75" fmla="*/ 1781 h 2909"/>
                <a:gd name="T76" fmla="*/ 4056 w 4123"/>
                <a:gd name="T77" fmla="*/ 1715 h 2909"/>
                <a:gd name="T78" fmla="*/ 3892 w 4123"/>
                <a:gd name="T79" fmla="*/ 1682 h 2909"/>
                <a:gd name="T80" fmla="*/ 3924 w 4123"/>
                <a:gd name="T81" fmla="*/ 1563 h 2909"/>
                <a:gd name="T82" fmla="*/ 3694 w 4123"/>
                <a:gd name="T83" fmla="*/ 1550 h 2909"/>
                <a:gd name="T84" fmla="*/ 3469 w 4123"/>
                <a:gd name="T85" fmla="*/ 1589 h 2909"/>
                <a:gd name="T86" fmla="*/ 3311 w 4123"/>
                <a:gd name="T87" fmla="*/ 1701 h 2909"/>
                <a:gd name="T88" fmla="*/ 3140 w 4123"/>
                <a:gd name="T89" fmla="*/ 1523 h 2909"/>
                <a:gd name="T90" fmla="*/ 3034 w 4123"/>
                <a:gd name="T91" fmla="*/ 1391 h 2909"/>
                <a:gd name="T92" fmla="*/ 3133 w 4123"/>
                <a:gd name="T93" fmla="*/ 936 h 2909"/>
                <a:gd name="T94" fmla="*/ 2902 w 4123"/>
                <a:gd name="T95" fmla="*/ 811 h 2909"/>
                <a:gd name="T96" fmla="*/ 2902 w 4123"/>
                <a:gd name="T97" fmla="*/ 488 h 2909"/>
                <a:gd name="T98" fmla="*/ 2882 w 4123"/>
                <a:gd name="T99" fmla="*/ 343 h 2909"/>
                <a:gd name="T100" fmla="*/ 2665 w 4123"/>
                <a:gd name="T101" fmla="*/ 224 h 2909"/>
                <a:gd name="T102" fmla="*/ 2493 w 4123"/>
                <a:gd name="T103" fmla="*/ 257 h 2909"/>
                <a:gd name="T104" fmla="*/ 2071 w 4123"/>
                <a:gd name="T105" fmla="*/ 336 h 2909"/>
                <a:gd name="T106" fmla="*/ 1933 w 4123"/>
                <a:gd name="T107" fmla="*/ 310 h 2909"/>
                <a:gd name="T108" fmla="*/ 1880 w 4123"/>
                <a:gd name="T109" fmla="*/ 244 h 2909"/>
                <a:gd name="T110" fmla="*/ 1853 w 4123"/>
                <a:gd name="T111" fmla="*/ 72 h 2909"/>
                <a:gd name="T112" fmla="*/ 1682 w 4123"/>
                <a:gd name="T113" fmla="*/ 53 h 2909"/>
                <a:gd name="T114" fmla="*/ 1339 w 4123"/>
                <a:gd name="T115" fmla="*/ 26 h 2909"/>
                <a:gd name="T116" fmla="*/ 1154 w 4123"/>
                <a:gd name="T117" fmla="*/ 66 h 2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3" h="2909">
                  <a:moveTo>
                    <a:pt x="1154" y="66"/>
                  </a:moveTo>
                  <a:lnTo>
                    <a:pt x="1154" y="66"/>
                  </a:lnTo>
                  <a:cubicBezTo>
                    <a:pt x="1148" y="92"/>
                    <a:pt x="1128" y="105"/>
                    <a:pt x="1108" y="132"/>
                  </a:cubicBezTo>
                  <a:cubicBezTo>
                    <a:pt x="1088" y="158"/>
                    <a:pt x="1088" y="178"/>
                    <a:pt x="1062" y="198"/>
                  </a:cubicBezTo>
                  <a:cubicBezTo>
                    <a:pt x="1042" y="204"/>
                    <a:pt x="1036" y="211"/>
                    <a:pt x="1016" y="217"/>
                  </a:cubicBezTo>
                  <a:cubicBezTo>
                    <a:pt x="996" y="231"/>
                    <a:pt x="989" y="244"/>
                    <a:pt x="963" y="257"/>
                  </a:cubicBezTo>
                  <a:cubicBezTo>
                    <a:pt x="943" y="264"/>
                    <a:pt x="930" y="257"/>
                    <a:pt x="910" y="270"/>
                  </a:cubicBezTo>
                  <a:cubicBezTo>
                    <a:pt x="871" y="283"/>
                    <a:pt x="864" y="316"/>
                    <a:pt x="851" y="356"/>
                  </a:cubicBezTo>
                  <a:cubicBezTo>
                    <a:pt x="831" y="402"/>
                    <a:pt x="824" y="428"/>
                    <a:pt x="805" y="475"/>
                  </a:cubicBezTo>
                  <a:cubicBezTo>
                    <a:pt x="798" y="488"/>
                    <a:pt x="792" y="494"/>
                    <a:pt x="785" y="501"/>
                  </a:cubicBezTo>
                  <a:cubicBezTo>
                    <a:pt x="772" y="521"/>
                    <a:pt x="772" y="527"/>
                    <a:pt x="758" y="547"/>
                  </a:cubicBezTo>
                  <a:cubicBezTo>
                    <a:pt x="725" y="573"/>
                    <a:pt x="693" y="587"/>
                    <a:pt x="673" y="620"/>
                  </a:cubicBezTo>
                  <a:cubicBezTo>
                    <a:pt x="633" y="686"/>
                    <a:pt x="646" y="732"/>
                    <a:pt x="640" y="804"/>
                  </a:cubicBezTo>
                  <a:cubicBezTo>
                    <a:pt x="620" y="916"/>
                    <a:pt x="501" y="930"/>
                    <a:pt x="455" y="1029"/>
                  </a:cubicBezTo>
                  <a:cubicBezTo>
                    <a:pt x="415" y="1101"/>
                    <a:pt x="389" y="1147"/>
                    <a:pt x="317" y="1180"/>
                  </a:cubicBezTo>
                  <a:cubicBezTo>
                    <a:pt x="257" y="1207"/>
                    <a:pt x="211" y="1194"/>
                    <a:pt x="152" y="1213"/>
                  </a:cubicBezTo>
                  <a:cubicBezTo>
                    <a:pt x="79" y="1246"/>
                    <a:pt x="46" y="1286"/>
                    <a:pt x="0" y="1345"/>
                  </a:cubicBezTo>
                  <a:lnTo>
                    <a:pt x="0" y="1345"/>
                  </a:lnTo>
                  <a:cubicBezTo>
                    <a:pt x="191" y="1365"/>
                    <a:pt x="191" y="1365"/>
                    <a:pt x="191" y="1365"/>
                  </a:cubicBezTo>
                  <a:cubicBezTo>
                    <a:pt x="231" y="1365"/>
                    <a:pt x="251" y="1365"/>
                    <a:pt x="290" y="1365"/>
                  </a:cubicBezTo>
                  <a:cubicBezTo>
                    <a:pt x="317" y="1365"/>
                    <a:pt x="323" y="1385"/>
                    <a:pt x="350" y="1385"/>
                  </a:cubicBezTo>
                  <a:cubicBezTo>
                    <a:pt x="382" y="1385"/>
                    <a:pt x="389" y="1339"/>
                    <a:pt x="422" y="1339"/>
                  </a:cubicBezTo>
                  <a:cubicBezTo>
                    <a:pt x="455" y="1339"/>
                    <a:pt x="468" y="1339"/>
                    <a:pt x="501" y="1339"/>
                  </a:cubicBezTo>
                  <a:cubicBezTo>
                    <a:pt x="541" y="1339"/>
                    <a:pt x="561" y="1358"/>
                    <a:pt x="600" y="1358"/>
                  </a:cubicBezTo>
                  <a:cubicBezTo>
                    <a:pt x="626" y="1358"/>
                    <a:pt x="640" y="1358"/>
                    <a:pt x="673" y="1358"/>
                  </a:cubicBezTo>
                  <a:cubicBezTo>
                    <a:pt x="772" y="1358"/>
                    <a:pt x="805" y="1490"/>
                    <a:pt x="904" y="1490"/>
                  </a:cubicBezTo>
                  <a:cubicBezTo>
                    <a:pt x="943" y="1490"/>
                    <a:pt x="963" y="1464"/>
                    <a:pt x="1003" y="1464"/>
                  </a:cubicBezTo>
                  <a:cubicBezTo>
                    <a:pt x="1022" y="1464"/>
                    <a:pt x="1022" y="1490"/>
                    <a:pt x="1029" y="1510"/>
                  </a:cubicBezTo>
                  <a:cubicBezTo>
                    <a:pt x="1049" y="1543"/>
                    <a:pt x="1062" y="1583"/>
                    <a:pt x="1095" y="1583"/>
                  </a:cubicBezTo>
                  <a:cubicBezTo>
                    <a:pt x="1135" y="1583"/>
                    <a:pt x="1148" y="1550"/>
                    <a:pt x="1181" y="1550"/>
                  </a:cubicBezTo>
                  <a:cubicBezTo>
                    <a:pt x="1220" y="1550"/>
                    <a:pt x="1240" y="1583"/>
                    <a:pt x="1280" y="1583"/>
                  </a:cubicBezTo>
                  <a:cubicBezTo>
                    <a:pt x="1332" y="1583"/>
                    <a:pt x="1365" y="1563"/>
                    <a:pt x="1418" y="1563"/>
                  </a:cubicBezTo>
                  <a:cubicBezTo>
                    <a:pt x="1464" y="1563"/>
                    <a:pt x="1464" y="1616"/>
                    <a:pt x="1497" y="1642"/>
                  </a:cubicBezTo>
                  <a:cubicBezTo>
                    <a:pt x="1530" y="1668"/>
                    <a:pt x="1570" y="1668"/>
                    <a:pt x="1603" y="1701"/>
                  </a:cubicBezTo>
                  <a:cubicBezTo>
                    <a:pt x="1609" y="1721"/>
                    <a:pt x="1616" y="1728"/>
                    <a:pt x="1623" y="1748"/>
                  </a:cubicBezTo>
                  <a:cubicBezTo>
                    <a:pt x="1629" y="1761"/>
                    <a:pt x="1629" y="1774"/>
                    <a:pt x="1636" y="1787"/>
                  </a:cubicBezTo>
                  <a:cubicBezTo>
                    <a:pt x="1636" y="1813"/>
                    <a:pt x="1642" y="1827"/>
                    <a:pt x="1649" y="1860"/>
                  </a:cubicBezTo>
                  <a:cubicBezTo>
                    <a:pt x="1649" y="1880"/>
                    <a:pt x="1655" y="1899"/>
                    <a:pt x="1662" y="1919"/>
                  </a:cubicBezTo>
                  <a:cubicBezTo>
                    <a:pt x="1662" y="1939"/>
                    <a:pt x="1662" y="1952"/>
                    <a:pt x="1662" y="1972"/>
                  </a:cubicBezTo>
                  <a:cubicBezTo>
                    <a:pt x="1669" y="1985"/>
                    <a:pt x="1675" y="1992"/>
                    <a:pt x="1675" y="2005"/>
                  </a:cubicBezTo>
                  <a:cubicBezTo>
                    <a:pt x="1662" y="2038"/>
                    <a:pt x="1636" y="2051"/>
                    <a:pt x="1636" y="2084"/>
                  </a:cubicBezTo>
                  <a:cubicBezTo>
                    <a:pt x="1636" y="2137"/>
                    <a:pt x="1669" y="2156"/>
                    <a:pt x="1689" y="2209"/>
                  </a:cubicBezTo>
                  <a:cubicBezTo>
                    <a:pt x="1708" y="2269"/>
                    <a:pt x="1702" y="2308"/>
                    <a:pt x="1702" y="2367"/>
                  </a:cubicBezTo>
                  <a:cubicBezTo>
                    <a:pt x="1702" y="2414"/>
                    <a:pt x="1695" y="2440"/>
                    <a:pt x="1695" y="2486"/>
                  </a:cubicBezTo>
                  <a:cubicBezTo>
                    <a:pt x="1695" y="2486"/>
                    <a:pt x="1702" y="2493"/>
                    <a:pt x="1708" y="2493"/>
                  </a:cubicBezTo>
                  <a:cubicBezTo>
                    <a:pt x="1761" y="2493"/>
                    <a:pt x="1781" y="2473"/>
                    <a:pt x="1834" y="2473"/>
                  </a:cubicBezTo>
                  <a:cubicBezTo>
                    <a:pt x="1880" y="2473"/>
                    <a:pt x="1906" y="2493"/>
                    <a:pt x="1946" y="2519"/>
                  </a:cubicBezTo>
                  <a:cubicBezTo>
                    <a:pt x="1992" y="2539"/>
                    <a:pt x="2051" y="2539"/>
                    <a:pt x="2051" y="2585"/>
                  </a:cubicBezTo>
                  <a:cubicBezTo>
                    <a:pt x="2051" y="2651"/>
                    <a:pt x="2025" y="2684"/>
                    <a:pt x="2018" y="2750"/>
                  </a:cubicBezTo>
                  <a:cubicBezTo>
                    <a:pt x="2038" y="2750"/>
                    <a:pt x="2051" y="2750"/>
                    <a:pt x="2071" y="2750"/>
                  </a:cubicBezTo>
                  <a:cubicBezTo>
                    <a:pt x="2084" y="2750"/>
                    <a:pt x="2091" y="2744"/>
                    <a:pt x="2104" y="2744"/>
                  </a:cubicBezTo>
                  <a:cubicBezTo>
                    <a:pt x="2137" y="2744"/>
                    <a:pt x="2150" y="2750"/>
                    <a:pt x="2177" y="2750"/>
                  </a:cubicBezTo>
                  <a:cubicBezTo>
                    <a:pt x="2190" y="2816"/>
                    <a:pt x="2210" y="2849"/>
                    <a:pt x="2229" y="2908"/>
                  </a:cubicBezTo>
                  <a:lnTo>
                    <a:pt x="2229" y="2908"/>
                  </a:lnTo>
                  <a:cubicBezTo>
                    <a:pt x="2256" y="2902"/>
                    <a:pt x="2269" y="2882"/>
                    <a:pt x="2269" y="2856"/>
                  </a:cubicBezTo>
                  <a:cubicBezTo>
                    <a:pt x="2269" y="2829"/>
                    <a:pt x="2262" y="2816"/>
                    <a:pt x="2249" y="2796"/>
                  </a:cubicBezTo>
                  <a:cubicBezTo>
                    <a:pt x="2308" y="2790"/>
                    <a:pt x="2322" y="2744"/>
                    <a:pt x="2368" y="2710"/>
                  </a:cubicBezTo>
                  <a:cubicBezTo>
                    <a:pt x="2473" y="2645"/>
                    <a:pt x="2533" y="2605"/>
                    <a:pt x="2645" y="2546"/>
                  </a:cubicBezTo>
                  <a:cubicBezTo>
                    <a:pt x="2770" y="2473"/>
                    <a:pt x="2823" y="2394"/>
                    <a:pt x="2955" y="2341"/>
                  </a:cubicBezTo>
                  <a:cubicBezTo>
                    <a:pt x="2994" y="2321"/>
                    <a:pt x="3008" y="2288"/>
                    <a:pt x="3054" y="2288"/>
                  </a:cubicBezTo>
                  <a:cubicBezTo>
                    <a:pt x="3067" y="2288"/>
                    <a:pt x="3074" y="2295"/>
                    <a:pt x="3093" y="2295"/>
                  </a:cubicBezTo>
                  <a:cubicBezTo>
                    <a:pt x="3146" y="2295"/>
                    <a:pt x="3173" y="2255"/>
                    <a:pt x="3219" y="2229"/>
                  </a:cubicBezTo>
                  <a:cubicBezTo>
                    <a:pt x="3265" y="2196"/>
                    <a:pt x="3298" y="2190"/>
                    <a:pt x="3351" y="2190"/>
                  </a:cubicBezTo>
                  <a:cubicBezTo>
                    <a:pt x="3397" y="2190"/>
                    <a:pt x="3417" y="2229"/>
                    <a:pt x="3469" y="2229"/>
                  </a:cubicBezTo>
                  <a:cubicBezTo>
                    <a:pt x="3502" y="2229"/>
                    <a:pt x="3522" y="2236"/>
                    <a:pt x="3549" y="2216"/>
                  </a:cubicBezTo>
                  <a:cubicBezTo>
                    <a:pt x="3575" y="2190"/>
                    <a:pt x="3575" y="2163"/>
                    <a:pt x="3595" y="2143"/>
                  </a:cubicBezTo>
                  <a:cubicBezTo>
                    <a:pt x="3634" y="2110"/>
                    <a:pt x="3667" y="2104"/>
                    <a:pt x="3720" y="2091"/>
                  </a:cubicBezTo>
                  <a:cubicBezTo>
                    <a:pt x="3733" y="2091"/>
                    <a:pt x="3740" y="2077"/>
                    <a:pt x="3753" y="2077"/>
                  </a:cubicBezTo>
                  <a:cubicBezTo>
                    <a:pt x="3779" y="2077"/>
                    <a:pt x="3793" y="2077"/>
                    <a:pt x="3819" y="2077"/>
                  </a:cubicBezTo>
                  <a:cubicBezTo>
                    <a:pt x="3826" y="2077"/>
                    <a:pt x="3826" y="2077"/>
                    <a:pt x="3832" y="2077"/>
                  </a:cubicBezTo>
                  <a:lnTo>
                    <a:pt x="3832" y="2077"/>
                  </a:lnTo>
                  <a:cubicBezTo>
                    <a:pt x="3832" y="2071"/>
                    <a:pt x="3826" y="2071"/>
                    <a:pt x="3826" y="2064"/>
                  </a:cubicBezTo>
                  <a:cubicBezTo>
                    <a:pt x="3826" y="2031"/>
                    <a:pt x="3839" y="2005"/>
                    <a:pt x="3845" y="1972"/>
                  </a:cubicBezTo>
                  <a:cubicBezTo>
                    <a:pt x="3852" y="1939"/>
                    <a:pt x="3852" y="1912"/>
                    <a:pt x="3878" y="1893"/>
                  </a:cubicBezTo>
                  <a:cubicBezTo>
                    <a:pt x="3958" y="1833"/>
                    <a:pt x="4023" y="1813"/>
                    <a:pt x="4122" y="1813"/>
                  </a:cubicBezTo>
                  <a:cubicBezTo>
                    <a:pt x="4122" y="1800"/>
                    <a:pt x="4122" y="1794"/>
                    <a:pt x="4122" y="1781"/>
                  </a:cubicBezTo>
                  <a:cubicBezTo>
                    <a:pt x="4122" y="1761"/>
                    <a:pt x="4109" y="1754"/>
                    <a:pt x="4096" y="1741"/>
                  </a:cubicBezTo>
                  <a:cubicBezTo>
                    <a:pt x="4083" y="1728"/>
                    <a:pt x="4076" y="1715"/>
                    <a:pt x="4056" y="1715"/>
                  </a:cubicBezTo>
                  <a:cubicBezTo>
                    <a:pt x="4030" y="1715"/>
                    <a:pt x="4017" y="1715"/>
                    <a:pt x="3991" y="1715"/>
                  </a:cubicBezTo>
                  <a:cubicBezTo>
                    <a:pt x="3951" y="1715"/>
                    <a:pt x="3892" y="1721"/>
                    <a:pt x="3892" y="1682"/>
                  </a:cubicBezTo>
                  <a:cubicBezTo>
                    <a:pt x="3892" y="1636"/>
                    <a:pt x="3905" y="1602"/>
                    <a:pt x="3924" y="1563"/>
                  </a:cubicBezTo>
                  <a:lnTo>
                    <a:pt x="3924" y="1563"/>
                  </a:lnTo>
                  <a:cubicBezTo>
                    <a:pt x="3878" y="1563"/>
                    <a:pt x="3839" y="1550"/>
                    <a:pt x="3793" y="1550"/>
                  </a:cubicBezTo>
                  <a:cubicBezTo>
                    <a:pt x="3753" y="1550"/>
                    <a:pt x="3733" y="1550"/>
                    <a:pt x="3694" y="1550"/>
                  </a:cubicBezTo>
                  <a:cubicBezTo>
                    <a:pt x="3628" y="1550"/>
                    <a:pt x="3595" y="1596"/>
                    <a:pt x="3529" y="1596"/>
                  </a:cubicBezTo>
                  <a:cubicBezTo>
                    <a:pt x="3502" y="1596"/>
                    <a:pt x="3489" y="1596"/>
                    <a:pt x="3469" y="1589"/>
                  </a:cubicBezTo>
                  <a:cubicBezTo>
                    <a:pt x="3463" y="1583"/>
                    <a:pt x="3456" y="1563"/>
                    <a:pt x="3450" y="1563"/>
                  </a:cubicBezTo>
                  <a:cubicBezTo>
                    <a:pt x="3370" y="1563"/>
                    <a:pt x="3384" y="1701"/>
                    <a:pt x="3311" y="1701"/>
                  </a:cubicBezTo>
                  <a:cubicBezTo>
                    <a:pt x="3238" y="1701"/>
                    <a:pt x="3140" y="1682"/>
                    <a:pt x="3140" y="1609"/>
                  </a:cubicBezTo>
                  <a:cubicBezTo>
                    <a:pt x="3140" y="1576"/>
                    <a:pt x="3140" y="1556"/>
                    <a:pt x="3140" y="1523"/>
                  </a:cubicBezTo>
                  <a:cubicBezTo>
                    <a:pt x="3140" y="1490"/>
                    <a:pt x="3133" y="1457"/>
                    <a:pt x="3100" y="1438"/>
                  </a:cubicBezTo>
                  <a:cubicBezTo>
                    <a:pt x="3074" y="1424"/>
                    <a:pt x="3047" y="1418"/>
                    <a:pt x="3034" y="1391"/>
                  </a:cubicBezTo>
                  <a:cubicBezTo>
                    <a:pt x="3166" y="1055"/>
                    <a:pt x="3166" y="1055"/>
                    <a:pt x="3166" y="1055"/>
                  </a:cubicBezTo>
                  <a:cubicBezTo>
                    <a:pt x="3159" y="1009"/>
                    <a:pt x="3166" y="969"/>
                    <a:pt x="3133" y="936"/>
                  </a:cubicBezTo>
                  <a:cubicBezTo>
                    <a:pt x="3100" y="897"/>
                    <a:pt x="3054" y="916"/>
                    <a:pt x="3001" y="910"/>
                  </a:cubicBezTo>
                  <a:cubicBezTo>
                    <a:pt x="2948" y="903"/>
                    <a:pt x="2929" y="864"/>
                    <a:pt x="2902" y="811"/>
                  </a:cubicBezTo>
                  <a:cubicBezTo>
                    <a:pt x="2889" y="758"/>
                    <a:pt x="2876" y="725"/>
                    <a:pt x="2876" y="666"/>
                  </a:cubicBezTo>
                  <a:cubicBezTo>
                    <a:pt x="2876" y="600"/>
                    <a:pt x="2902" y="560"/>
                    <a:pt x="2902" y="488"/>
                  </a:cubicBezTo>
                  <a:cubicBezTo>
                    <a:pt x="2902" y="468"/>
                    <a:pt x="2882" y="455"/>
                    <a:pt x="2882" y="435"/>
                  </a:cubicBezTo>
                  <a:cubicBezTo>
                    <a:pt x="2882" y="396"/>
                    <a:pt x="2882" y="382"/>
                    <a:pt x="2882" y="343"/>
                  </a:cubicBezTo>
                  <a:cubicBezTo>
                    <a:pt x="2882" y="277"/>
                    <a:pt x="2836" y="211"/>
                    <a:pt x="2770" y="211"/>
                  </a:cubicBezTo>
                  <a:cubicBezTo>
                    <a:pt x="2731" y="211"/>
                    <a:pt x="2704" y="224"/>
                    <a:pt x="2665" y="224"/>
                  </a:cubicBezTo>
                  <a:cubicBezTo>
                    <a:pt x="2638" y="224"/>
                    <a:pt x="2625" y="211"/>
                    <a:pt x="2599" y="211"/>
                  </a:cubicBezTo>
                  <a:cubicBezTo>
                    <a:pt x="2552" y="211"/>
                    <a:pt x="2539" y="257"/>
                    <a:pt x="2493" y="257"/>
                  </a:cubicBezTo>
                  <a:cubicBezTo>
                    <a:pt x="2454" y="257"/>
                    <a:pt x="2427" y="244"/>
                    <a:pt x="2388" y="244"/>
                  </a:cubicBezTo>
                  <a:cubicBezTo>
                    <a:pt x="2262" y="244"/>
                    <a:pt x="2183" y="270"/>
                    <a:pt x="2071" y="336"/>
                  </a:cubicBezTo>
                  <a:cubicBezTo>
                    <a:pt x="2058" y="303"/>
                    <a:pt x="2051" y="264"/>
                    <a:pt x="2012" y="264"/>
                  </a:cubicBezTo>
                  <a:cubicBezTo>
                    <a:pt x="1979" y="264"/>
                    <a:pt x="1966" y="310"/>
                    <a:pt x="1933" y="310"/>
                  </a:cubicBezTo>
                  <a:cubicBezTo>
                    <a:pt x="1913" y="310"/>
                    <a:pt x="1906" y="290"/>
                    <a:pt x="1900" y="277"/>
                  </a:cubicBezTo>
                  <a:cubicBezTo>
                    <a:pt x="1893" y="264"/>
                    <a:pt x="1880" y="257"/>
                    <a:pt x="1880" y="244"/>
                  </a:cubicBezTo>
                  <a:cubicBezTo>
                    <a:pt x="1880" y="204"/>
                    <a:pt x="1900" y="185"/>
                    <a:pt x="1900" y="145"/>
                  </a:cubicBezTo>
                  <a:cubicBezTo>
                    <a:pt x="1900" y="112"/>
                    <a:pt x="1880" y="86"/>
                    <a:pt x="1853" y="72"/>
                  </a:cubicBezTo>
                  <a:cubicBezTo>
                    <a:pt x="1834" y="72"/>
                    <a:pt x="1821" y="66"/>
                    <a:pt x="1801" y="59"/>
                  </a:cubicBezTo>
                  <a:cubicBezTo>
                    <a:pt x="1754" y="53"/>
                    <a:pt x="1728" y="53"/>
                    <a:pt x="1682" y="53"/>
                  </a:cubicBezTo>
                  <a:cubicBezTo>
                    <a:pt x="1609" y="53"/>
                    <a:pt x="1570" y="59"/>
                    <a:pt x="1497" y="59"/>
                  </a:cubicBezTo>
                  <a:cubicBezTo>
                    <a:pt x="1438" y="53"/>
                    <a:pt x="1398" y="53"/>
                    <a:pt x="1339" y="26"/>
                  </a:cubicBezTo>
                  <a:cubicBezTo>
                    <a:pt x="1319" y="13"/>
                    <a:pt x="1299" y="0"/>
                    <a:pt x="1273" y="0"/>
                  </a:cubicBezTo>
                  <a:cubicBezTo>
                    <a:pt x="1220" y="0"/>
                    <a:pt x="1187" y="26"/>
                    <a:pt x="1154" y="6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9" name="Freeform 43"/>
            <p:cNvSpPr>
              <a:spLocks noChangeArrowheads="1"/>
            </p:cNvSpPr>
            <p:nvPr/>
          </p:nvSpPr>
          <p:spPr bwMode="auto">
            <a:xfrm>
              <a:off x="6150369" y="7512044"/>
              <a:ext cx="1258806" cy="1277938"/>
            </a:xfrm>
            <a:custGeom>
              <a:avLst/>
              <a:gdLst>
                <a:gd name="T0" fmla="*/ 3495 w 3496"/>
                <a:gd name="T1" fmla="*/ 1213 h 3549"/>
                <a:gd name="T2" fmla="*/ 3435 w 3496"/>
                <a:gd name="T3" fmla="*/ 1471 h 3549"/>
                <a:gd name="T4" fmla="*/ 3389 w 3496"/>
                <a:gd name="T5" fmla="*/ 1537 h 3549"/>
                <a:gd name="T6" fmla="*/ 3297 w 3496"/>
                <a:gd name="T7" fmla="*/ 1622 h 3549"/>
                <a:gd name="T8" fmla="*/ 3191 w 3496"/>
                <a:gd name="T9" fmla="*/ 1675 h 3549"/>
                <a:gd name="T10" fmla="*/ 3086 w 3496"/>
                <a:gd name="T11" fmla="*/ 1880 h 3549"/>
                <a:gd name="T12" fmla="*/ 3039 w 3496"/>
                <a:gd name="T13" fmla="*/ 1952 h 3549"/>
                <a:gd name="T14" fmla="*/ 2921 w 3496"/>
                <a:gd name="T15" fmla="*/ 2209 h 3549"/>
                <a:gd name="T16" fmla="*/ 2598 w 3496"/>
                <a:gd name="T17" fmla="*/ 2585 h 3549"/>
                <a:gd name="T18" fmla="*/ 2281 w 3496"/>
                <a:gd name="T19" fmla="*/ 2750 h 3549"/>
                <a:gd name="T20" fmla="*/ 2024 w 3496"/>
                <a:gd name="T21" fmla="*/ 3021 h 3549"/>
                <a:gd name="T22" fmla="*/ 1853 w 3496"/>
                <a:gd name="T23" fmla="*/ 3245 h 3549"/>
                <a:gd name="T24" fmla="*/ 1702 w 3496"/>
                <a:gd name="T25" fmla="*/ 3456 h 3549"/>
                <a:gd name="T26" fmla="*/ 1682 w 3496"/>
                <a:gd name="T27" fmla="*/ 3548 h 3549"/>
                <a:gd name="T28" fmla="*/ 1510 w 3496"/>
                <a:gd name="T29" fmla="*/ 3377 h 3549"/>
                <a:gd name="T30" fmla="*/ 1392 w 3496"/>
                <a:gd name="T31" fmla="*/ 3410 h 3549"/>
                <a:gd name="T32" fmla="*/ 1075 w 3496"/>
                <a:gd name="T33" fmla="*/ 3153 h 3549"/>
                <a:gd name="T34" fmla="*/ 1081 w 3496"/>
                <a:gd name="T35" fmla="*/ 3034 h 3549"/>
                <a:gd name="T36" fmla="*/ 1029 w 3496"/>
                <a:gd name="T37" fmla="*/ 2862 h 3549"/>
                <a:gd name="T38" fmla="*/ 1055 w 3496"/>
                <a:gd name="T39" fmla="*/ 2566 h 3549"/>
                <a:gd name="T40" fmla="*/ 824 w 3496"/>
                <a:gd name="T41" fmla="*/ 2473 h 3549"/>
                <a:gd name="T42" fmla="*/ 593 w 3496"/>
                <a:gd name="T43" fmla="*/ 2519 h 3549"/>
                <a:gd name="T44" fmla="*/ 316 w 3496"/>
                <a:gd name="T45" fmla="*/ 2420 h 3549"/>
                <a:gd name="T46" fmla="*/ 46 w 3496"/>
                <a:gd name="T47" fmla="*/ 2394 h 3549"/>
                <a:gd name="T48" fmla="*/ 0 w 3496"/>
                <a:gd name="T49" fmla="*/ 2289 h 3549"/>
                <a:gd name="T50" fmla="*/ 79 w 3496"/>
                <a:gd name="T51" fmla="*/ 2064 h 3549"/>
                <a:gd name="T52" fmla="*/ 105 w 3496"/>
                <a:gd name="T53" fmla="*/ 1860 h 3549"/>
                <a:gd name="T54" fmla="*/ 99 w 3496"/>
                <a:gd name="T55" fmla="*/ 1767 h 3549"/>
                <a:gd name="T56" fmla="*/ 85 w 3496"/>
                <a:gd name="T57" fmla="*/ 1636 h 3549"/>
                <a:gd name="T58" fmla="*/ 33 w 3496"/>
                <a:gd name="T59" fmla="*/ 1550 h 3549"/>
                <a:gd name="T60" fmla="*/ 6 w 3496"/>
                <a:gd name="T61" fmla="*/ 1424 h 3549"/>
                <a:gd name="T62" fmla="*/ 6 w 3496"/>
                <a:gd name="T63" fmla="*/ 1411 h 3549"/>
                <a:gd name="T64" fmla="*/ 138 w 3496"/>
                <a:gd name="T65" fmla="*/ 1260 h 3549"/>
                <a:gd name="T66" fmla="*/ 39 w 3496"/>
                <a:gd name="T67" fmla="*/ 1134 h 3549"/>
                <a:gd name="T68" fmla="*/ 165 w 3496"/>
                <a:gd name="T69" fmla="*/ 864 h 3549"/>
                <a:gd name="T70" fmla="*/ 277 w 3496"/>
                <a:gd name="T71" fmla="*/ 455 h 3549"/>
                <a:gd name="T72" fmla="*/ 330 w 3496"/>
                <a:gd name="T73" fmla="*/ 350 h 3549"/>
                <a:gd name="T74" fmla="*/ 217 w 3496"/>
                <a:gd name="T75" fmla="*/ 86 h 3549"/>
                <a:gd name="T76" fmla="*/ 270 w 3496"/>
                <a:gd name="T77" fmla="*/ 72 h 3549"/>
                <a:gd name="T78" fmla="*/ 389 w 3496"/>
                <a:gd name="T79" fmla="*/ 224 h 3549"/>
                <a:gd name="T80" fmla="*/ 646 w 3496"/>
                <a:gd name="T81" fmla="*/ 204 h 3549"/>
                <a:gd name="T82" fmla="*/ 824 w 3496"/>
                <a:gd name="T83" fmla="*/ 105 h 3549"/>
                <a:gd name="T84" fmla="*/ 1088 w 3496"/>
                <a:gd name="T85" fmla="*/ 20 h 3549"/>
                <a:gd name="T86" fmla="*/ 1128 w 3496"/>
                <a:gd name="T87" fmla="*/ 79 h 3549"/>
                <a:gd name="T88" fmla="*/ 1378 w 3496"/>
                <a:gd name="T89" fmla="*/ 152 h 3549"/>
                <a:gd name="T90" fmla="*/ 1622 w 3496"/>
                <a:gd name="T91" fmla="*/ 13 h 3549"/>
                <a:gd name="T92" fmla="*/ 1853 w 3496"/>
                <a:gd name="T93" fmla="*/ 7 h 3549"/>
                <a:gd name="T94" fmla="*/ 2215 w 3496"/>
                <a:gd name="T95" fmla="*/ 46 h 3549"/>
                <a:gd name="T96" fmla="*/ 2320 w 3496"/>
                <a:gd name="T97" fmla="*/ 158 h 3549"/>
                <a:gd name="T98" fmla="*/ 2466 w 3496"/>
                <a:gd name="T99" fmla="*/ 224 h 3549"/>
                <a:gd name="T100" fmla="*/ 2452 w 3496"/>
                <a:gd name="T101" fmla="*/ 363 h 3549"/>
                <a:gd name="T102" fmla="*/ 2433 w 3496"/>
                <a:gd name="T103" fmla="*/ 508 h 3549"/>
                <a:gd name="T104" fmla="*/ 2644 w 3496"/>
                <a:gd name="T105" fmla="*/ 620 h 3549"/>
                <a:gd name="T106" fmla="*/ 2954 w 3496"/>
                <a:gd name="T107" fmla="*/ 864 h 3549"/>
                <a:gd name="T108" fmla="*/ 3244 w 3496"/>
                <a:gd name="T109" fmla="*/ 1055 h 3549"/>
                <a:gd name="T110" fmla="*/ 3495 w 3496"/>
                <a:gd name="T111" fmla="*/ 1213 h 3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96" h="3549">
                  <a:moveTo>
                    <a:pt x="3495" y="1213"/>
                  </a:moveTo>
                  <a:lnTo>
                    <a:pt x="3495" y="1213"/>
                  </a:lnTo>
                  <a:cubicBezTo>
                    <a:pt x="3442" y="1260"/>
                    <a:pt x="3422" y="1306"/>
                    <a:pt x="3422" y="1372"/>
                  </a:cubicBezTo>
                  <a:cubicBezTo>
                    <a:pt x="3422" y="1411"/>
                    <a:pt x="3442" y="1431"/>
                    <a:pt x="3435" y="1471"/>
                  </a:cubicBezTo>
                  <a:lnTo>
                    <a:pt x="3435" y="1471"/>
                  </a:lnTo>
                  <a:cubicBezTo>
                    <a:pt x="3429" y="1497"/>
                    <a:pt x="3409" y="1510"/>
                    <a:pt x="3389" y="1537"/>
                  </a:cubicBezTo>
                  <a:cubicBezTo>
                    <a:pt x="3369" y="1563"/>
                    <a:pt x="3369" y="1583"/>
                    <a:pt x="3343" y="1603"/>
                  </a:cubicBezTo>
                  <a:cubicBezTo>
                    <a:pt x="3323" y="1609"/>
                    <a:pt x="3317" y="1616"/>
                    <a:pt x="3297" y="1622"/>
                  </a:cubicBezTo>
                  <a:cubicBezTo>
                    <a:pt x="3277" y="1636"/>
                    <a:pt x="3270" y="1649"/>
                    <a:pt x="3244" y="1662"/>
                  </a:cubicBezTo>
                  <a:cubicBezTo>
                    <a:pt x="3224" y="1669"/>
                    <a:pt x="3211" y="1662"/>
                    <a:pt x="3191" y="1675"/>
                  </a:cubicBezTo>
                  <a:cubicBezTo>
                    <a:pt x="3152" y="1688"/>
                    <a:pt x="3145" y="1721"/>
                    <a:pt x="3132" y="1761"/>
                  </a:cubicBezTo>
                  <a:cubicBezTo>
                    <a:pt x="3112" y="1807"/>
                    <a:pt x="3105" y="1833"/>
                    <a:pt x="3086" y="1880"/>
                  </a:cubicBezTo>
                  <a:cubicBezTo>
                    <a:pt x="3079" y="1893"/>
                    <a:pt x="3073" y="1899"/>
                    <a:pt x="3066" y="1906"/>
                  </a:cubicBezTo>
                  <a:cubicBezTo>
                    <a:pt x="3053" y="1926"/>
                    <a:pt x="3053" y="1932"/>
                    <a:pt x="3039" y="1952"/>
                  </a:cubicBezTo>
                  <a:cubicBezTo>
                    <a:pt x="3006" y="1978"/>
                    <a:pt x="2974" y="1992"/>
                    <a:pt x="2954" y="2025"/>
                  </a:cubicBezTo>
                  <a:cubicBezTo>
                    <a:pt x="2914" y="2091"/>
                    <a:pt x="2927" y="2137"/>
                    <a:pt x="2921" y="2209"/>
                  </a:cubicBezTo>
                  <a:cubicBezTo>
                    <a:pt x="2901" y="2321"/>
                    <a:pt x="2782" y="2335"/>
                    <a:pt x="2736" y="2434"/>
                  </a:cubicBezTo>
                  <a:cubicBezTo>
                    <a:pt x="2696" y="2506"/>
                    <a:pt x="2670" y="2552"/>
                    <a:pt x="2598" y="2585"/>
                  </a:cubicBezTo>
                  <a:cubicBezTo>
                    <a:pt x="2538" y="2612"/>
                    <a:pt x="2492" y="2599"/>
                    <a:pt x="2433" y="2618"/>
                  </a:cubicBezTo>
                  <a:cubicBezTo>
                    <a:pt x="2360" y="2651"/>
                    <a:pt x="2327" y="2691"/>
                    <a:pt x="2281" y="2750"/>
                  </a:cubicBezTo>
                  <a:cubicBezTo>
                    <a:pt x="2215" y="2823"/>
                    <a:pt x="2156" y="2843"/>
                    <a:pt x="2077" y="2895"/>
                  </a:cubicBezTo>
                  <a:cubicBezTo>
                    <a:pt x="2030" y="2922"/>
                    <a:pt x="2030" y="2968"/>
                    <a:pt x="2024" y="3021"/>
                  </a:cubicBezTo>
                  <a:cubicBezTo>
                    <a:pt x="2017" y="3060"/>
                    <a:pt x="2005" y="3080"/>
                    <a:pt x="1992" y="3120"/>
                  </a:cubicBezTo>
                  <a:cubicBezTo>
                    <a:pt x="1959" y="3186"/>
                    <a:pt x="1906" y="3192"/>
                    <a:pt x="1853" y="3245"/>
                  </a:cubicBezTo>
                  <a:cubicBezTo>
                    <a:pt x="1827" y="3278"/>
                    <a:pt x="1833" y="3304"/>
                    <a:pt x="1807" y="3337"/>
                  </a:cubicBezTo>
                  <a:cubicBezTo>
                    <a:pt x="1761" y="3384"/>
                    <a:pt x="1721" y="3397"/>
                    <a:pt x="1702" y="3456"/>
                  </a:cubicBezTo>
                  <a:cubicBezTo>
                    <a:pt x="1695" y="3496"/>
                    <a:pt x="1688" y="3509"/>
                    <a:pt x="1682" y="3548"/>
                  </a:cubicBezTo>
                  <a:lnTo>
                    <a:pt x="1682" y="3548"/>
                  </a:lnTo>
                  <a:cubicBezTo>
                    <a:pt x="1655" y="3509"/>
                    <a:pt x="1629" y="3496"/>
                    <a:pt x="1616" y="3463"/>
                  </a:cubicBezTo>
                  <a:cubicBezTo>
                    <a:pt x="1596" y="3416"/>
                    <a:pt x="1563" y="3377"/>
                    <a:pt x="1510" y="3377"/>
                  </a:cubicBezTo>
                  <a:cubicBezTo>
                    <a:pt x="1484" y="3377"/>
                    <a:pt x="1477" y="3397"/>
                    <a:pt x="1451" y="3403"/>
                  </a:cubicBezTo>
                  <a:cubicBezTo>
                    <a:pt x="1431" y="3410"/>
                    <a:pt x="1418" y="3410"/>
                    <a:pt x="1392" y="3410"/>
                  </a:cubicBezTo>
                  <a:cubicBezTo>
                    <a:pt x="1312" y="3410"/>
                    <a:pt x="1266" y="3416"/>
                    <a:pt x="1200" y="3377"/>
                  </a:cubicBezTo>
                  <a:cubicBezTo>
                    <a:pt x="1114" y="3324"/>
                    <a:pt x="1101" y="3252"/>
                    <a:pt x="1075" y="3153"/>
                  </a:cubicBezTo>
                  <a:cubicBezTo>
                    <a:pt x="1068" y="3139"/>
                    <a:pt x="1068" y="3126"/>
                    <a:pt x="1068" y="3113"/>
                  </a:cubicBezTo>
                  <a:cubicBezTo>
                    <a:pt x="1068" y="3080"/>
                    <a:pt x="1081" y="3067"/>
                    <a:pt x="1081" y="3034"/>
                  </a:cubicBezTo>
                  <a:cubicBezTo>
                    <a:pt x="1081" y="3001"/>
                    <a:pt x="1081" y="2974"/>
                    <a:pt x="1075" y="2942"/>
                  </a:cubicBezTo>
                  <a:cubicBezTo>
                    <a:pt x="1062" y="2909"/>
                    <a:pt x="1029" y="2902"/>
                    <a:pt x="1029" y="2862"/>
                  </a:cubicBezTo>
                  <a:cubicBezTo>
                    <a:pt x="1029" y="2803"/>
                    <a:pt x="1081" y="2777"/>
                    <a:pt x="1081" y="2717"/>
                  </a:cubicBezTo>
                  <a:cubicBezTo>
                    <a:pt x="1081" y="2658"/>
                    <a:pt x="1081" y="2618"/>
                    <a:pt x="1055" y="2566"/>
                  </a:cubicBezTo>
                  <a:cubicBezTo>
                    <a:pt x="1029" y="2526"/>
                    <a:pt x="996" y="2519"/>
                    <a:pt x="956" y="2506"/>
                  </a:cubicBezTo>
                  <a:cubicBezTo>
                    <a:pt x="910" y="2487"/>
                    <a:pt x="877" y="2473"/>
                    <a:pt x="824" y="2473"/>
                  </a:cubicBezTo>
                  <a:cubicBezTo>
                    <a:pt x="758" y="2473"/>
                    <a:pt x="719" y="2493"/>
                    <a:pt x="653" y="2500"/>
                  </a:cubicBezTo>
                  <a:cubicBezTo>
                    <a:pt x="626" y="2506"/>
                    <a:pt x="620" y="2519"/>
                    <a:pt x="593" y="2519"/>
                  </a:cubicBezTo>
                  <a:cubicBezTo>
                    <a:pt x="547" y="2519"/>
                    <a:pt x="534" y="2480"/>
                    <a:pt x="488" y="2473"/>
                  </a:cubicBezTo>
                  <a:cubicBezTo>
                    <a:pt x="422" y="2453"/>
                    <a:pt x="382" y="2447"/>
                    <a:pt x="316" y="2420"/>
                  </a:cubicBezTo>
                  <a:cubicBezTo>
                    <a:pt x="270" y="2407"/>
                    <a:pt x="250" y="2388"/>
                    <a:pt x="198" y="2388"/>
                  </a:cubicBezTo>
                  <a:cubicBezTo>
                    <a:pt x="151" y="2388"/>
                    <a:pt x="99" y="2394"/>
                    <a:pt x="46" y="2394"/>
                  </a:cubicBezTo>
                  <a:cubicBezTo>
                    <a:pt x="39" y="2361"/>
                    <a:pt x="26" y="2348"/>
                    <a:pt x="20" y="2315"/>
                  </a:cubicBezTo>
                  <a:cubicBezTo>
                    <a:pt x="13" y="2302"/>
                    <a:pt x="0" y="2302"/>
                    <a:pt x="0" y="2289"/>
                  </a:cubicBezTo>
                  <a:cubicBezTo>
                    <a:pt x="0" y="2269"/>
                    <a:pt x="13" y="2262"/>
                    <a:pt x="20" y="2242"/>
                  </a:cubicBezTo>
                  <a:cubicBezTo>
                    <a:pt x="39" y="2170"/>
                    <a:pt x="59" y="2137"/>
                    <a:pt x="79" y="2064"/>
                  </a:cubicBezTo>
                  <a:cubicBezTo>
                    <a:pt x="92" y="2031"/>
                    <a:pt x="85" y="2012"/>
                    <a:pt x="92" y="1972"/>
                  </a:cubicBezTo>
                  <a:cubicBezTo>
                    <a:pt x="92" y="1926"/>
                    <a:pt x="105" y="1899"/>
                    <a:pt x="105" y="1860"/>
                  </a:cubicBezTo>
                  <a:cubicBezTo>
                    <a:pt x="105" y="1840"/>
                    <a:pt x="105" y="1833"/>
                    <a:pt x="105" y="1814"/>
                  </a:cubicBezTo>
                  <a:cubicBezTo>
                    <a:pt x="105" y="1801"/>
                    <a:pt x="99" y="1787"/>
                    <a:pt x="99" y="1767"/>
                  </a:cubicBezTo>
                  <a:cubicBezTo>
                    <a:pt x="99" y="1748"/>
                    <a:pt x="99" y="1735"/>
                    <a:pt x="99" y="1715"/>
                  </a:cubicBezTo>
                  <a:cubicBezTo>
                    <a:pt x="99" y="1682"/>
                    <a:pt x="99" y="1662"/>
                    <a:pt x="85" y="1636"/>
                  </a:cubicBezTo>
                  <a:cubicBezTo>
                    <a:pt x="79" y="1616"/>
                    <a:pt x="66" y="1616"/>
                    <a:pt x="53" y="1603"/>
                  </a:cubicBezTo>
                  <a:cubicBezTo>
                    <a:pt x="39" y="1590"/>
                    <a:pt x="33" y="1570"/>
                    <a:pt x="33" y="1550"/>
                  </a:cubicBezTo>
                  <a:cubicBezTo>
                    <a:pt x="33" y="1517"/>
                    <a:pt x="33" y="1504"/>
                    <a:pt x="33" y="1471"/>
                  </a:cubicBezTo>
                  <a:cubicBezTo>
                    <a:pt x="33" y="1451"/>
                    <a:pt x="13" y="1444"/>
                    <a:pt x="6" y="1424"/>
                  </a:cubicBezTo>
                  <a:cubicBezTo>
                    <a:pt x="6" y="1418"/>
                    <a:pt x="6" y="1418"/>
                    <a:pt x="6" y="1411"/>
                  </a:cubicBezTo>
                  <a:lnTo>
                    <a:pt x="6" y="1411"/>
                  </a:lnTo>
                  <a:cubicBezTo>
                    <a:pt x="46" y="1398"/>
                    <a:pt x="72" y="1398"/>
                    <a:pt x="105" y="1372"/>
                  </a:cubicBezTo>
                  <a:cubicBezTo>
                    <a:pt x="138" y="1339"/>
                    <a:pt x="138" y="1306"/>
                    <a:pt x="138" y="1260"/>
                  </a:cubicBezTo>
                  <a:cubicBezTo>
                    <a:pt x="138" y="1240"/>
                    <a:pt x="112" y="1240"/>
                    <a:pt x="92" y="1227"/>
                  </a:cubicBezTo>
                  <a:cubicBezTo>
                    <a:pt x="59" y="1200"/>
                    <a:pt x="39" y="1174"/>
                    <a:pt x="39" y="1134"/>
                  </a:cubicBezTo>
                  <a:cubicBezTo>
                    <a:pt x="39" y="1062"/>
                    <a:pt x="79" y="1029"/>
                    <a:pt x="119" y="976"/>
                  </a:cubicBezTo>
                  <a:cubicBezTo>
                    <a:pt x="151" y="943"/>
                    <a:pt x="151" y="910"/>
                    <a:pt x="165" y="864"/>
                  </a:cubicBezTo>
                  <a:cubicBezTo>
                    <a:pt x="184" y="791"/>
                    <a:pt x="211" y="752"/>
                    <a:pt x="231" y="673"/>
                  </a:cubicBezTo>
                  <a:cubicBezTo>
                    <a:pt x="244" y="587"/>
                    <a:pt x="257" y="541"/>
                    <a:pt x="277" y="455"/>
                  </a:cubicBezTo>
                  <a:cubicBezTo>
                    <a:pt x="283" y="429"/>
                    <a:pt x="290" y="415"/>
                    <a:pt x="303" y="389"/>
                  </a:cubicBezTo>
                  <a:cubicBezTo>
                    <a:pt x="310" y="369"/>
                    <a:pt x="330" y="369"/>
                    <a:pt x="330" y="350"/>
                  </a:cubicBezTo>
                  <a:cubicBezTo>
                    <a:pt x="330" y="257"/>
                    <a:pt x="270" y="211"/>
                    <a:pt x="237" y="125"/>
                  </a:cubicBezTo>
                  <a:cubicBezTo>
                    <a:pt x="231" y="112"/>
                    <a:pt x="224" y="99"/>
                    <a:pt x="217" y="86"/>
                  </a:cubicBezTo>
                  <a:lnTo>
                    <a:pt x="217" y="86"/>
                  </a:lnTo>
                  <a:cubicBezTo>
                    <a:pt x="237" y="86"/>
                    <a:pt x="250" y="72"/>
                    <a:pt x="270" y="72"/>
                  </a:cubicBezTo>
                  <a:cubicBezTo>
                    <a:pt x="290" y="72"/>
                    <a:pt x="303" y="99"/>
                    <a:pt x="310" y="119"/>
                  </a:cubicBezTo>
                  <a:cubicBezTo>
                    <a:pt x="336" y="165"/>
                    <a:pt x="349" y="191"/>
                    <a:pt x="389" y="224"/>
                  </a:cubicBezTo>
                  <a:cubicBezTo>
                    <a:pt x="435" y="264"/>
                    <a:pt x="475" y="270"/>
                    <a:pt x="534" y="270"/>
                  </a:cubicBezTo>
                  <a:cubicBezTo>
                    <a:pt x="587" y="270"/>
                    <a:pt x="600" y="218"/>
                    <a:pt x="646" y="204"/>
                  </a:cubicBezTo>
                  <a:cubicBezTo>
                    <a:pt x="699" y="191"/>
                    <a:pt x="745" y="204"/>
                    <a:pt x="791" y="165"/>
                  </a:cubicBezTo>
                  <a:cubicBezTo>
                    <a:pt x="818" y="152"/>
                    <a:pt x="804" y="125"/>
                    <a:pt x="824" y="105"/>
                  </a:cubicBezTo>
                  <a:cubicBezTo>
                    <a:pt x="851" y="72"/>
                    <a:pt x="890" y="86"/>
                    <a:pt x="930" y="66"/>
                  </a:cubicBezTo>
                  <a:cubicBezTo>
                    <a:pt x="989" y="39"/>
                    <a:pt x="1022" y="20"/>
                    <a:pt x="1088" y="20"/>
                  </a:cubicBezTo>
                  <a:cubicBezTo>
                    <a:pt x="1101" y="20"/>
                    <a:pt x="1095" y="39"/>
                    <a:pt x="1101" y="46"/>
                  </a:cubicBezTo>
                  <a:cubicBezTo>
                    <a:pt x="1108" y="59"/>
                    <a:pt x="1121" y="66"/>
                    <a:pt x="1128" y="79"/>
                  </a:cubicBezTo>
                  <a:cubicBezTo>
                    <a:pt x="1187" y="119"/>
                    <a:pt x="1233" y="152"/>
                    <a:pt x="1306" y="152"/>
                  </a:cubicBezTo>
                  <a:cubicBezTo>
                    <a:pt x="1332" y="152"/>
                    <a:pt x="1352" y="152"/>
                    <a:pt x="1378" y="152"/>
                  </a:cubicBezTo>
                  <a:cubicBezTo>
                    <a:pt x="1451" y="152"/>
                    <a:pt x="1444" y="39"/>
                    <a:pt x="1517" y="13"/>
                  </a:cubicBezTo>
                  <a:cubicBezTo>
                    <a:pt x="1556" y="0"/>
                    <a:pt x="1583" y="13"/>
                    <a:pt x="1622" y="13"/>
                  </a:cubicBezTo>
                  <a:cubicBezTo>
                    <a:pt x="1649" y="13"/>
                    <a:pt x="1662" y="7"/>
                    <a:pt x="1688" y="7"/>
                  </a:cubicBezTo>
                  <a:cubicBezTo>
                    <a:pt x="1754" y="7"/>
                    <a:pt x="1787" y="7"/>
                    <a:pt x="1853" y="7"/>
                  </a:cubicBezTo>
                  <a:cubicBezTo>
                    <a:pt x="1866" y="53"/>
                    <a:pt x="1913" y="79"/>
                    <a:pt x="1959" y="79"/>
                  </a:cubicBezTo>
                  <a:cubicBezTo>
                    <a:pt x="2063" y="79"/>
                    <a:pt x="2116" y="46"/>
                    <a:pt x="2215" y="46"/>
                  </a:cubicBezTo>
                  <a:cubicBezTo>
                    <a:pt x="2248" y="46"/>
                    <a:pt x="2281" y="39"/>
                    <a:pt x="2294" y="72"/>
                  </a:cubicBezTo>
                  <a:cubicBezTo>
                    <a:pt x="2307" y="99"/>
                    <a:pt x="2294" y="132"/>
                    <a:pt x="2320" y="158"/>
                  </a:cubicBezTo>
                  <a:cubicBezTo>
                    <a:pt x="2334" y="178"/>
                    <a:pt x="2353" y="171"/>
                    <a:pt x="2373" y="184"/>
                  </a:cubicBezTo>
                  <a:cubicBezTo>
                    <a:pt x="2413" y="198"/>
                    <a:pt x="2426" y="224"/>
                    <a:pt x="2466" y="224"/>
                  </a:cubicBezTo>
                  <a:lnTo>
                    <a:pt x="2466" y="224"/>
                  </a:lnTo>
                  <a:cubicBezTo>
                    <a:pt x="2459" y="270"/>
                    <a:pt x="2459" y="316"/>
                    <a:pt x="2452" y="363"/>
                  </a:cubicBezTo>
                  <a:cubicBezTo>
                    <a:pt x="2452" y="409"/>
                    <a:pt x="2433" y="435"/>
                    <a:pt x="2433" y="475"/>
                  </a:cubicBezTo>
                  <a:cubicBezTo>
                    <a:pt x="2433" y="488"/>
                    <a:pt x="2433" y="495"/>
                    <a:pt x="2433" y="508"/>
                  </a:cubicBezTo>
                  <a:cubicBezTo>
                    <a:pt x="2466" y="514"/>
                    <a:pt x="2492" y="508"/>
                    <a:pt x="2525" y="521"/>
                  </a:cubicBezTo>
                  <a:cubicBezTo>
                    <a:pt x="2584" y="541"/>
                    <a:pt x="2604" y="574"/>
                    <a:pt x="2644" y="620"/>
                  </a:cubicBezTo>
                  <a:cubicBezTo>
                    <a:pt x="2670" y="653"/>
                    <a:pt x="2696" y="666"/>
                    <a:pt x="2736" y="693"/>
                  </a:cubicBezTo>
                  <a:cubicBezTo>
                    <a:pt x="2822" y="758"/>
                    <a:pt x="2861" y="805"/>
                    <a:pt x="2954" y="864"/>
                  </a:cubicBezTo>
                  <a:cubicBezTo>
                    <a:pt x="3020" y="904"/>
                    <a:pt x="3046" y="930"/>
                    <a:pt x="3112" y="963"/>
                  </a:cubicBezTo>
                  <a:cubicBezTo>
                    <a:pt x="3165" y="996"/>
                    <a:pt x="3211" y="1002"/>
                    <a:pt x="3244" y="1055"/>
                  </a:cubicBezTo>
                  <a:cubicBezTo>
                    <a:pt x="3284" y="1128"/>
                    <a:pt x="3343" y="1141"/>
                    <a:pt x="3422" y="1174"/>
                  </a:cubicBezTo>
                  <a:cubicBezTo>
                    <a:pt x="3448" y="1187"/>
                    <a:pt x="3468" y="1194"/>
                    <a:pt x="3495" y="121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0" name="Freeform 44"/>
            <p:cNvSpPr>
              <a:spLocks noChangeArrowheads="1"/>
            </p:cNvSpPr>
            <p:nvPr/>
          </p:nvSpPr>
          <p:spPr bwMode="auto">
            <a:xfrm>
              <a:off x="6150369" y="9329732"/>
              <a:ext cx="1268330" cy="1212850"/>
            </a:xfrm>
            <a:custGeom>
              <a:avLst/>
              <a:gdLst>
                <a:gd name="T0" fmla="*/ 1827 w 3522"/>
                <a:gd name="T1" fmla="*/ 39 h 3371"/>
                <a:gd name="T2" fmla="*/ 2142 w 3522"/>
                <a:gd name="T3" fmla="*/ 0 h 3371"/>
                <a:gd name="T4" fmla="*/ 2525 w 3522"/>
                <a:gd name="T5" fmla="*/ 79 h 3371"/>
                <a:gd name="T6" fmla="*/ 2743 w 3522"/>
                <a:gd name="T7" fmla="*/ 197 h 3371"/>
                <a:gd name="T8" fmla="*/ 3152 w 3522"/>
                <a:gd name="T9" fmla="*/ 652 h 3371"/>
                <a:gd name="T10" fmla="*/ 3382 w 3522"/>
                <a:gd name="T11" fmla="*/ 850 h 3371"/>
                <a:gd name="T12" fmla="*/ 3330 w 3522"/>
                <a:gd name="T13" fmla="*/ 1127 h 3371"/>
                <a:gd name="T14" fmla="*/ 3521 w 3522"/>
                <a:gd name="T15" fmla="*/ 1233 h 3371"/>
                <a:gd name="T16" fmla="*/ 3323 w 3522"/>
                <a:gd name="T17" fmla="*/ 1457 h 3371"/>
                <a:gd name="T18" fmla="*/ 2921 w 3522"/>
                <a:gd name="T19" fmla="*/ 2156 h 3371"/>
                <a:gd name="T20" fmla="*/ 2307 w 3522"/>
                <a:gd name="T21" fmla="*/ 2585 h 3371"/>
                <a:gd name="T22" fmla="*/ 2307 w 3522"/>
                <a:gd name="T23" fmla="*/ 2413 h 3371"/>
                <a:gd name="T24" fmla="*/ 2558 w 3522"/>
                <a:gd name="T25" fmla="*/ 2347 h 3371"/>
                <a:gd name="T26" fmla="*/ 2690 w 3522"/>
                <a:gd name="T27" fmla="*/ 2209 h 3371"/>
                <a:gd name="T28" fmla="*/ 2835 w 3522"/>
                <a:gd name="T29" fmla="*/ 2044 h 3371"/>
                <a:gd name="T30" fmla="*/ 2980 w 3522"/>
                <a:gd name="T31" fmla="*/ 1827 h 3371"/>
                <a:gd name="T32" fmla="*/ 3059 w 3522"/>
                <a:gd name="T33" fmla="*/ 1714 h 3371"/>
                <a:gd name="T34" fmla="*/ 3020 w 3522"/>
                <a:gd name="T35" fmla="*/ 1688 h 3371"/>
                <a:gd name="T36" fmla="*/ 2756 w 3522"/>
                <a:gd name="T37" fmla="*/ 1596 h 3371"/>
                <a:gd name="T38" fmla="*/ 2703 w 3522"/>
                <a:gd name="T39" fmla="*/ 1787 h 3371"/>
                <a:gd name="T40" fmla="*/ 2558 w 3522"/>
                <a:gd name="T41" fmla="*/ 2117 h 3371"/>
                <a:gd name="T42" fmla="*/ 2202 w 3522"/>
                <a:gd name="T43" fmla="*/ 2413 h 3371"/>
                <a:gd name="T44" fmla="*/ 2195 w 3522"/>
                <a:gd name="T45" fmla="*/ 2724 h 3371"/>
                <a:gd name="T46" fmla="*/ 2024 w 3522"/>
                <a:gd name="T47" fmla="*/ 3126 h 3371"/>
                <a:gd name="T48" fmla="*/ 1695 w 3522"/>
                <a:gd name="T49" fmla="*/ 3370 h 3371"/>
                <a:gd name="T50" fmla="*/ 1642 w 3522"/>
                <a:gd name="T51" fmla="*/ 3146 h 3371"/>
                <a:gd name="T52" fmla="*/ 1682 w 3522"/>
                <a:gd name="T53" fmla="*/ 3034 h 3371"/>
                <a:gd name="T54" fmla="*/ 1721 w 3522"/>
                <a:gd name="T55" fmla="*/ 2987 h 3371"/>
                <a:gd name="T56" fmla="*/ 1767 w 3522"/>
                <a:gd name="T57" fmla="*/ 2935 h 3371"/>
                <a:gd name="T58" fmla="*/ 1774 w 3522"/>
                <a:gd name="T59" fmla="*/ 2915 h 3371"/>
                <a:gd name="T60" fmla="*/ 1668 w 3522"/>
                <a:gd name="T61" fmla="*/ 2710 h 3371"/>
                <a:gd name="T62" fmla="*/ 1286 w 3522"/>
                <a:gd name="T63" fmla="*/ 2334 h 3371"/>
                <a:gd name="T64" fmla="*/ 1042 w 3522"/>
                <a:gd name="T65" fmla="*/ 2156 h 3371"/>
                <a:gd name="T66" fmla="*/ 910 w 3522"/>
                <a:gd name="T67" fmla="*/ 2011 h 3371"/>
                <a:gd name="T68" fmla="*/ 626 w 3522"/>
                <a:gd name="T69" fmla="*/ 1932 h 3371"/>
                <a:gd name="T70" fmla="*/ 415 w 3522"/>
                <a:gd name="T71" fmla="*/ 1602 h 3371"/>
                <a:gd name="T72" fmla="*/ 151 w 3522"/>
                <a:gd name="T73" fmla="*/ 1523 h 3371"/>
                <a:gd name="T74" fmla="*/ 0 w 3522"/>
                <a:gd name="T75" fmla="*/ 1444 h 3371"/>
                <a:gd name="T76" fmla="*/ 204 w 3522"/>
                <a:gd name="T77" fmla="*/ 1206 h 3371"/>
                <a:gd name="T78" fmla="*/ 462 w 3522"/>
                <a:gd name="T79" fmla="*/ 1015 h 3371"/>
                <a:gd name="T80" fmla="*/ 679 w 3522"/>
                <a:gd name="T81" fmla="*/ 811 h 3371"/>
                <a:gd name="T82" fmla="*/ 778 w 3522"/>
                <a:gd name="T83" fmla="*/ 633 h 3371"/>
                <a:gd name="T84" fmla="*/ 917 w 3522"/>
                <a:gd name="T85" fmla="*/ 633 h 3371"/>
                <a:gd name="T86" fmla="*/ 969 w 3522"/>
                <a:gd name="T87" fmla="*/ 468 h 3371"/>
                <a:gd name="T88" fmla="*/ 1207 w 3522"/>
                <a:gd name="T89" fmla="*/ 283 h 3371"/>
                <a:gd name="T90" fmla="*/ 1418 w 3522"/>
                <a:gd name="T91" fmla="*/ 98 h 3371"/>
                <a:gd name="T92" fmla="*/ 1622 w 3522"/>
                <a:gd name="T93" fmla="*/ 26 h 3371"/>
                <a:gd name="T94" fmla="*/ 1728 w 3522"/>
                <a:gd name="T95" fmla="*/ 19 h 3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22" h="3371">
                  <a:moveTo>
                    <a:pt x="1735" y="13"/>
                  </a:moveTo>
                  <a:lnTo>
                    <a:pt x="1735" y="13"/>
                  </a:lnTo>
                  <a:cubicBezTo>
                    <a:pt x="1767" y="13"/>
                    <a:pt x="1794" y="39"/>
                    <a:pt x="1827" y="39"/>
                  </a:cubicBezTo>
                  <a:cubicBezTo>
                    <a:pt x="1873" y="39"/>
                    <a:pt x="1893" y="13"/>
                    <a:pt x="1939" y="13"/>
                  </a:cubicBezTo>
                  <a:cubicBezTo>
                    <a:pt x="1979" y="13"/>
                    <a:pt x="1992" y="52"/>
                    <a:pt x="2030" y="52"/>
                  </a:cubicBezTo>
                  <a:cubicBezTo>
                    <a:pt x="2077" y="52"/>
                    <a:pt x="2096" y="0"/>
                    <a:pt x="2142" y="0"/>
                  </a:cubicBezTo>
                  <a:cubicBezTo>
                    <a:pt x="2182" y="0"/>
                    <a:pt x="2195" y="52"/>
                    <a:pt x="2235" y="52"/>
                  </a:cubicBezTo>
                  <a:cubicBezTo>
                    <a:pt x="2281" y="52"/>
                    <a:pt x="2307" y="52"/>
                    <a:pt x="2353" y="52"/>
                  </a:cubicBezTo>
                  <a:cubicBezTo>
                    <a:pt x="2419" y="52"/>
                    <a:pt x="2459" y="65"/>
                    <a:pt x="2525" y="79"/>
                  </a:cubicBezTo>
                  <a:cubicBezTo>
                    <a:pt x="2551" y="85"/>
                    <a:pt x="2584" y="85"/>
                    <a:pt x="2591" y="112"/>
                  </a:cubicBezTo>
                  <a:cubicBezTo>
                    <a:pt x="2598" y="138"/>
                    <a:pt x="2591" y="178"/>
                    <a:pt x="2617" y="184"/>
                  </a:cubicBezTo>
                  <a:cubicBezTo>
                    <a:pt x="2663" y="197"/>
                    <a:pt x="2696" y="178"/>
                    <a:pt x="2743" y="197"/>
                  </a:cubicBezTo>
                  <a:cubicBezTo>
                    <a:pt x="2769" y="204"/>
                    <a:pt x="2776" y="217"/>
                    <a:pt x="2795" y="237"/>
                  </a:cubicBezTo>
                  <a:cubicBezTo>
                    <a:pt x="2848" y="290"/>
                    <a:pt x="2881" y="316"/>
                    <a:pt x="2907" y="382"/>
                  </a:cubicBezTo>
                  <a:cubicBezTo>
                    <a:pt x="2960" y="514"/>
                    <a:pt x="3092" y="520"/>
                    <a:pt x="3152" y="652"/>
                  </a:cubicBezTo>
                  <a:cubicBezTo>
                    <a:pt x="3165" y="679"/>
                    <a:pt x="3178" y="712"/>
                    <a:pt x="3211" y="718"/>
                  </a:cubicBezTo>
                  <a:cubicBezTo>
                    <a:pt x="3250" y="738"/>
                    <a:pt x="3277" y="725"/>
                    <a:pt x="3317" y="738"/>
                  </a:cubicBezTo>
                  <a:cubicBezTo>
                    <a:pt x="3363" y="758"/>
                    <a:pt x="3382" y="804"/>
                    <a:pt x="3382" y="850"/>
                  </a:cubicBezTo>
                  <a:cubicBezTo>
                    <a:pt x="3382" y="903"/>
                    <a:pt x="3382" y="930"/>
                    <a:pt x="3382" y="976"/>
                  </a:cubicBezTo>
                  <a:cubicBezTo>
                    <a:pt x="3382" y="989"/>
                    <a:pt x="3389" y="995"/>
                    <a:pt x="3389" y="1009"/>
                  </a:cubicBezTo>
                  <a:cubicBezTo>
                    <a:pt x="3389" y="1061"/>
                    <a:pt x="3349" y="1081"/>
                    <a:pt x="3330" y="1127"/>
                  </a:cubicBezTo>
                  <a:cubicBezTo>
                    <a:pt x="3317" y="1154"/>
                    <a:pt x="3317" y="1174"/>
                    <a:pt x="3303" y="1193"/>
                  </a:cubicBezTo>
                  <a:cubicBezTo>
                    <a:pt x="3343" y="1200"/>
                    <a:pt x="3363" y="1193"/>
                    <a:pt x="3396" y="1193"/>
                  </a:cubicBezTo>
                  <a:cubicBezTo>
                    <a:pt x="3442" y="1193"/>
                    <a:pt x="3475" y="1206"/>
                    <a:pt x="3521" y="1233"/>
                  </a:cubicBezTo>
                  <a:lnTo>
                    <a:pt x="3521" y="1233"/>
                  </a:lnTo>
                  <a:cubicBezTo>
                    <a:pt x="3501" y="1259"/>
                    <a:pt x="3481" y="1292"/>
                    <a:pt x="3448" y="1325"/>
                  </a:cubicBezTo>
                  <a:cubicBezTo>
                    <a:pt x="3402" y="1378"/>
                    <a:pt x="3376" y="1411"/>
                    <a:pt x="3323" y="1457"/>
                  </a:cubicBezTo>
                  <a:cubicBezTo>
                    <a:pt x="3303" y="1484"/>
                    <a:pt x="3277" y="1497"/>
                    <a:pt x="3264" y="1523"/>
                  </a:cubicBezTo>
                  <a:cubicBezTo>
                    <a:pt x="3204" y="1629"/>
                    <a:pt x="3178" y="1695"/>
                    <a:pt x="3145" y="1813"/>
                  </a:cubicBezTo>
                  <a:cubicBezTo>
                    <a:pt x="3099" y="1965"/>
                    <a:pt x="3033" y="2044"/>
                    <a:pt x="2921" y="2156"/>
                  </a:cubicBezTo>
                  <a:cubicBezTo>
                    <a:pt x="2875" y="2202"/>
                    <a:pt x="2842" y="2229"/>
                    <a:pt x="2782" y="2268"/>
                  </a:cubicBezTo>
                  <a:cubicBezTo>
                    <a:pt x="2663" y="2354"/>
                    <a:pt x="2598" y="2407"/>
                    <a:pt x="2479" y="2486"/>
                  </a:cubicBezTo>
                  <a:cubicBezTo>
                    <a:pt x="2413" y="2526"/>
                    <a:pt x="2360" y="2526"/>
                    <a:pt x="2307" y="2585"/>
                  </a:cubicBezTo>
                  <a:lnTo>
                    <a:pt x="2307" y="2585"/>
                  </a:lnTo>
                  <a:cubicBezTo>
                    <a:pt x="2307" y="2413"/>
                    <a:pt x="2307" y="2413"/>
                    <a:pt x="2307" y="2413"/>
                  </a:cubicBezTo>
                  <a:lnTo>
                    <a:pt x="2307" y="2413"/>
                  </a:lnTo>
                  <a:cubicBezTo>
                    <a:pt x="2340" y="2433"/>
                    <a:pt x="2360" y="2446"/>
                    <a:pt x="2400" y="2446"/>
                  </a:cubicBezTo>
                  <a:cubicBezTo>
                    <a:pt x="2439" y="2440"/>
                    <a:pt x="2452" y="2400"/>
                    <a:pt x="2492" y="2381"/>
                  </a:cubicBezTo>
                  <a:cubicBezTo>
                    <a:pt x="2518" y="2367"/>
                    <a:pt x="2538" y="2361"/>
                    <a:pt x="2558" y="2347"/>
                  </a:cubicBezTo>
                  <a:cubicBezTo>
                    <a:pt x="2578" y="2341"/>
                    <a:pt x="2584" y="2314"/>
                    <a:pt x="2611" y="2308"/>
                  </a:cubicBezTo>
                  <a:cubicBezTo>
                    <a:pt x="2644" y="2295"/>
                    <a:pt x="2690" y="2288"/>
                    <a:pt x="2690" y="2255"/>
                  </a:cubicBezTo>
                  <a:cubicBezTo>
                    <a:pt x="2690" y="2235"/>
                    <a:pt x="2690" y="2222"/>
                    <a:pt x="2690" y="2209"/>
                  </a:cubicBezTo>
                  <a:cubicBezTo>
                    <a:pt x="2690" y="2169"/>
                    <a:pt x="2696" y="2143"/>
                    <a:pt x="2723" y="2117"/>
                  </a:cubicBezTo>
                  <a:cubicBezTo>
                    <a:pt x="2743" y="2090"/>
                    <a:pt x="2776" y="2117"/>
                    <a:pt x="2802" y="2103"/>
                  </a:cubicBezTo>
                  <a:cubicBezTo>
                    <a:pt x="2822" y="2084"/>
                    <a:pt x="2822" y="2064"/>
                    <a:pt x="2835" y="2044"/>
                  </a:cubicBezTo>
                  <a:cubicBezTo>
                    <a:pt x="2842" y="2024"/>
                    <a:pt x="2861" y="2011"/>
                    <a:pt x="2875" y="1998"/>
                  </a:cubicBezTo>
                  <a:cubicBezTo>
                    <a:pt x="2901" y="1958"/>
                    <a:pt x="2941" y="1952"/>
                    <a:pt x="2954" y="1906"/>
                  </a:cubicBezTo>
                  <a:cubicBezTo>
                    <a:pt x="2960" y="1873"/>
                    <a:pt x="2967" y="1853"/>
                    <a:pt x="2980" y="1827"/>
                  </a:cubicBezTo>
                  <a:cubicBezTo>
                    <a:pt x="2987" y="1800"/>
                    <a:pt x="2993" y="1767"/>
                    <a:pt x="3020" y="1767"/>
                  </a:cubicBezTo>
                  <a:cubicBezTo>
                    <a:pt x="3033" y="1767"/>
                    <a:pt x="3039" y="1774"/>
                    <a:pt x="3046" y="1774"/>
                  </a:cubicBezTo>
                  <a:cubicBezTo>
                    <a:pt x="3059" y="1754"/>
                    <a:pt x="3059" y="1741"/>
                    <a:pt x="3059" y="1714"/>
                  </a:cubicBezTo>
                  <a:cubicBezTo>
                    <a:pt x="3059" y="1701"/>
                    <a:pt x="3059" y="1688"/>
                    <a:pt x="3059" y="1675"/>
                  </a:cubicBezTo>
                  <a:cubicBezTo>
                    <a:pt x="3059" y="1675"/>
                    <a:pt x="3053" y="1668"/>
                    <a:pt x="3046" y="1668"/>
                  </a:cubicBezTo>
                  <a:cubicBezTo>
                    <a:pt x="3033" y="1668"/>
                    <a:pt x="3033" y="1681"/>
                    <a:pt x="3020" y="1688"/>
                  </a:cubicBezTo>
                  <a:cubicBezTo>
                    <a:pt x="2993" y="1695"/>
                    <a:pt x="2974" y="1701"/>
                    <a:pt x="2941" y="1701"/>
                  </a:cubicBezTo>
                  <a:cubicBezTo>
                    <a:pt x="2901" y="1701"/>
                    <a:pt x="2881" y="1681"/>
                    <a:pt x="2855" y="1655"/>
                  </a:cubicBezTo>
                  <a:cubicBezTo>
                    <a:pt x="2822" y="1622"/>
                    <a:pt x="2795" y="1622"/>
                    <a:pt x="2756" y="1596"/>
                  </a:cubicBezTo>
                  <a:cubicBezTo>
                    <a:pt x="2756" y="1615"/>
                    <a:pt x="2756" y="1629"/>
                    <a:pt x="2756" y="1648"/>
                  </a:cubicBezTo>
                  <a:cubicBezTo>
                    <a:pt x="2756" y="1675"/>
                    <a:pt x="2762" y="1695"/>
                    <a:pt x="2762" y="1721"/>
                  </a:cubicBezTo>
                  <a:cubicBezTo>
                    <a:pt x="2762" y="1760"/>
                    <a:pt x="2730" y="1760"/>
                    <a:pt x="2703" y="1787"/>
                  </a:cubicBezTo>
                  <a:cubicBezTo>
                    <a:pt x="2683" y="1813"/>
                    <a:pt x="2690" y="1833"/>
                    <a:pt x="2677" y="1859"/>
                  </a:cubicBezTo>
                  <a:cubicBezTo>
                    <a:pt x="2663" y="1886"/>
                    <a:pt x="2644" y="1892"/>
                    <a:pt x="2631" y="1912"/>
                  </a:cubicBezTo>
                  <a:cubicBezTo>
                    <a:pt x="2591" y="1985"/>
                    <a:pt x="2598" y="2044"/>
                    <a:pt x="2558" y="2117"/>
                  </a:cubicBezTo>
                  <a:cubicBezTo>
                    <a:pt x="2532" y="2169"/>
                    <a:pt x="2485" y="2169"/>
                    <a:pt x="2426" y="2196"/>
                  </a:cubicBezTo>
                  <a:cubicBezTo>
                    <a:pt x="2353" y="2229"/>
                    <a:pt x="2327" y="2275"/>
                    <a:pt x="2274" y="2328"/>
                  </a:cubicBezTo>
                  <a:cubicBezTo>
                    <a:pt x="2241" y="2354"/>
                    <a:pt x="2202" y="2367"/>
                    <a:pt x="2202" y="2413"/>
                  </a:cubicBezTo>
                  <a:cubicBezTo>
                    <a:pt x="2202" y="2440"/>
                    <a:pt x="2228" y="2453"/>
                    <a:pt x="2235" y="2480"/>
                  </a:cubicBezTo>
                  <a:cubicBezTo>
                    <a:pt x="2241" y="2539"/>
                    <a:pt x="2228" y="2592"/>
                    <a:pt x="2274" y="2631"/>
                  </a:cubicBezTo>
                  <a:cubicBezTo>
                    <a:pt x="2255" y="2677"/>
                    <a:pt x="2215" y="2684"/>
                    <a:pt x="2195" y="2724"/>
                  </a:cubicBezTo>
                  <a:cubicBezTo>
                    <a:pt x="2129" y="2842"/>
                    <a:pt x="2136" y="2935"/>
                    <a:pt x="2063" y="3047"/>
                  </a:cubicBezTo>
                  <a:cubicBezTo>
                    <a:pt x="2050" y="3066"/>
                    <a:pt x="2037" y="3080"/>
                    <a:pt x="2030" y="3099"/>
                  </a:cubicBezTo>
                  <a:cubicBezTo>
                    <a:pt x="2024" y="3106"/>
                    <a:pt x="2030" y="3119"/>
                    <a:pt x="2024" y="3126"/>
                  </a:cubicBezTo>
                  <a:cubicBezTo>
                    <a:pt x="1939" y="3198"/>
                    <a:pt x="1899" y="3251"/>
                    <a:pt x="1807" y="3297"/>
                  </a:cubicBezTo>
                  <a:cubicBezTo>
                    <a:pt x="1761" y="3317"/>
                    <a:pt x="1728" y="3337"/>
                    <a:pt x="1695" y="3370"/>
                  </a:cubicBezTo>
                  <a:lnTo>
                    <a:pt x="1695" y="3370"/>
                  </a:lnTo>
                  <a:cubicBezTo>
                    <a:pt x="1649" y="3245"/>
                    <a:pt x="1649" y="3245"/>
                    <a:pt x="1649" y="3245"/>
                  </a:cubicBezTo>
                  <a:cubicBezTo>
                    <a:pt x="1649" y="3225"/>
                    <a:pt x="1642" y="3205"/>
                    <a:pt x="1642" y="3185"/>
                  </a:cubicBezTo>
                  <a:cubicBezTo>
                    <a:pt x="1642" y="3172"/>
                    <a:pt x="1642" y="3159"/>
                    <a:pt x="1642" y="3146"/>
                  </a:cubicBezTo>
                  <a:cubicBezTo>
                    <a:pt x="1642" y="3132"/>
                    <a:pt x="1649" y="3126"/>
                    <a:pt x="1649" y="3113"/>
                  </a:cubicBezTo>
                  <a:cubicBezTo>
                    <a:pt x="1655" y="3086"/>
                    <a:pt x="1662" y="3073"/>
                    <a:pt x="1668" y="3053"/>
                  </a:cubicBezTo>
                  <a:cubicBezTo>
                    <a:pt x="1675" y="3047"/>
                    <a:pt x="1675" y="3040"/>
                    <a:pt x="1682" y="3034"/>
                  </a:cubicBezTo>
                  <a:cubicBezTo>
                    <a:pt x="1688" y="3020"/>
                    <a:pt x="1695" y="3014"/>
                    <a:pt x="1708" y="3000"/>
                  </a:cubicBezTo>
                  <a:cubicBezTo>
                    <a:pt x="1708" y="3000"/>
                    <a:pt x="1708" y="2994"/>
                    <a:pt x="1715" y="2994"/>
                  </a:cubicBezTo>
                  <a:cubicBezTo>
                    <a:pt x="1715" y="2987"/>
                    <a:pt x="1721" y="2987"/>
                    <a:pt x="1721" y="2987"/>
                  </a:cubicBezTo>
                  <a:cubicBezTo>
                    <a:pt x="1728" y="2981"/>
                    <a:pt x="1735" y="2981"/>
                    <a:pt x="1735" y="2974"/>
                  </a:cubicBezTo>
                  <a:cubicBezTo>
                    <a:pt x="1748" y="2961"/>
                    <a:pt x="1748" y="2954"/>
                    <a:pt x="1761" y="2941"/>
                  </a:cubicBezTo>
                  <a:cubicBezTo>
                    <a:pt x="1761" y="2935"/>
                    <a:pt x="1767" y="2935"/>
                    <a:pt x="1767" y="2935"/>
                  </a:cubicBezTo>
                  <a:cubicBezTo>
                    <a:pt x="1767" y="2928"/>
                    <a:pt x="1767" y="2928"/>
                    <a:pt x="1767" y="2928"/>
                  </a:cubicBezTo>
                  <a:lnTo>
                    <a:pt x="1767" y="2928"/>
                  </a:lnTo>
                  <a:cubicBezTo>
                    <a:pt x="1774" y="2921"/>
                    <a:pt x="1774" y="2921"/>
                    <a:pt x="1774" y="2915"/>
                  </a:cubicBezTo>
                  <a:cubicBezTo>
                    <a:pt x="1774" y="2908"/>
                    <a:pt x="1781" y="2902"/>
                    <a:pt x="1781" y="2888"/>
                  </a:cubicBezTo>
                  <a:cubicBezTo>
                    <a:pt x="1781" y="2869"/>
                    <a:pt x="1767" y="2855"/>
                    <a:pt x="1767" y="2836"/>
                  </a:cubicBezTo>
                  <a:cubicBezTo>
                    <a:pt x="1767" y="2776"/>
                    <a:pt x="1708" y="2756"/>
                    <a:pt x="1668" y="2710"/>
                  </a:cubicBezTo>
                  <a:cubicBezTo>
                    <a:pt x="1629" y="2664"/>
                    <a:pt x="1642" y="2598"/>
                    <a:pt x="1589" y="2565"/>
                  </a:cubicBezTo>
                  <a:cubicBezTo>
                    <a:pt x="1530" y="2532"/>
                    <a:pt x="1477" y="2532"/>
                    <a:pt x="1431" y="2480"/>
                  </a:cubicBezTo>
                  <a:cubicBezTo>
                    <a:pt x="1378" y="2420"/>
                    <a:pt x="1345" y="2387"/>
                    <a:pt x="1286" y="2334"/>
                  </a:cubicBezTo>
                  <a:cubicBezTo>
                    <a:pt x="1246" y="2301"/>
                    <a:pt x="1273" y="2249"/>
                    <a:pt x="1227" y="2222"/>
                  </a:cubicBezTo>
                  <a:cubicBezTo>
                    <a:pt x="1187" y="2189"/>
                    <a:pt x="1154" y="2183"/>
                    <a:pt x="1108" y="2163"/>
                  </a:cubicBezTo>
                  <a:cubicBezTo>
                    <a:pt x="1088" y="2150"/>
                    <a:pt x="1068" y="2163"/>
                    <a:pt x="1042" y="2156"/>
                  </a:cubicBezTo>
                  <a:cubicBezTo>
                    <a:pt x="1022" y="2150"/>
                    <a:pt x="1002" y="2156"/>
                    <a:pt x="989" y="2143"/>
                  </a:cubicBezTo>
                  <a:cubicBezTo>
                    <a:pt x="969" y="2130"/>
                    <a:pt x="976" y="2110"/>
                    <a:pt x="969" y="2084"/>
                  </a:cubicBezTo>
                  <a:cubicBezTo>
                    <a:pt x="956" y="2051"/>
                    <a:pt x="936" y="2038"/>
                    <a:pt x="910" y="2011"/>
                  </a:cubicBezTo>
                  <a:cubicBezTo>
                    <a:pt x="884" y="1965"/>
                    <a:pt x="857" y="1926"/>
                    <a:pt x="811" y="1926"/>
                  </a:cubicBezTo>
                  <a:cubicBezTo>
                    <a:pt x="745" y="1926"/>
                    <a:pt x="725" y="1978"/>
                    <a:pt x="659" y="1978"/>
                  </a:cubicBezTo>
                  <a:cubicBezTo>
                    <a:pt x="639" y="1978"/>
                    <a:pt x="633" y="1952"/>
                    <a:pt x="626" y="1932"/>
                  </a:cubicBezTo>
                  <a:cubicBezTo>
                    <a:pt x="620" y="1906"/>
                    <a:pt x="607" y="1892"/>
                    <a:pt x="607" y="1873"/>
                  </a:cubicBezTo>
                  <a:cubicBezTo>
                    <a:pt x="593" y="1807"/>
                    <a:pt x="580" y="1767"/>
                    <a:pt x="541" y="1721"/>
                  </a:cubicBezTo>
                  <a:cubicBezTo>
                    <a:pt x="494" y="1675"/>
                    <a:pt x="468" y="1648"/>
                    <a:pt x="415" y="1602"/>
                  </a:cubicBezTo>
                  <a:cubicBezTo>
                    <a:pt x="402" y="1589"/>
                    <a:pt x="382" y="1576"/>
                    <a:pt x="376" y="1549"/>
                  </a:cubicBezTo>
                  <a:cubicBezTo>
                    <a:pt x="363" y="1516"/>
                    <a:pt x="349" y="1490"/>
                    <a:pt x="310" y="1490"/>
                  </a:cubicBezTo>
                  <a:cubicBezTo>
                    <a:pt x="250" y="1490"/>
                    <a:pt x="211" y="1523"/>
                    <a:pt x="151" y="1523"/>
                  </a:cubicBezTo>
                  <a:cubicBezTo>
                    <a:pt x="92" y="1523"/>
                    <a:pt x="59" y="1503"/>
                    <a:pt x="6" y="1470"/>
                  </a:cubicBezTo>
                  <a:lnTo>
                    <a:pt x="6" y="1470"/>
                  </a:lnTo>
                  <a:cubicBezTo>
                    <a:pt x="6" y="1457"/>
                    <a:pt x="0" y="1450"/>
                    <a:pt x="0" y="1444"/>
                  </a:cubicBezTo>
                  <a:cubicBezTo>
                    <a:pt x="0" y="1398"/>
                    <a:pt x="53" y="1398"/>
                    <a:pt x="85" y="1378"/>
                  </a:cubicBezTo>
                  <a:cubicBezTo>
                    <a:pt x="125" y="1352"/>
                    <a:pt x="132" y="1325"/>
                    <a:pt x="158" y="1286"/>
                  </a:cubicBezTo>
                  <a:cubicBezTo>
                    <a:pt x="171" y="1253"/>
                    <a:pt x="171" y="1226"/>
                    <a:pt x="204" y="1206"/>
                  </a:cubicBezTo>
                  <a:cubicBezTo>
                    <a:pt x="244" y="1187"/>
                    <a:pt x="283" y="1180"/>
                    <a:pt x="303" y="1141"/>
                  </a:cubicBezTo>
                  <a:cubicBezTo>
                    <a:pt x="349" y="1121"/>
                    <a:pt x="363" y="1094"/>
                    <a:pt x="402" y="1068"/>
                  </a:cubicBezTo>
                  <a:cubicBezTo>
                    <a:pt x="428" y="1048"/>
                    <a:pt x="455" y="1048"/>
                    <a:pt x="462" y="1015"/>
                  </a:cubicBezTo>
                  <a:cubicBezTo>
                    <a:pt x="475" y="989"/>
                    <a:pt x="462" y="969"/>
                    <a:pt x="475" y="943"/>
                  </a:cubicBezTo>
                  <a:cubicBezTo>
                    <a:pt x="501" y="903"/>
                    <a:pt x="554" y="923"/>
                    <a:pt x="587" y="897"/>
                  </a:cubicBezTo>
                  <a:cubicBezTo>
                    <a:pt x="620" y="863"/>
                    <a:pt x="646" y="850"/>
                    <a:pt x="679" y="811"/>
                  </a:cubicBezTo>
                  <a:cubicBezTo>
                    <a:pt x="699" y="784"/>
                    <a:pt x="706" y="758"/>
                    <a:pt x="732" y="725"/>
                  </a:cubicBezTo>
                  <a:cubicBezTo>
                    <a:pt x="745" y="712"/>
                    <a:pt x="765" y="712"/>
                    <a:pt x="771" y="692"/>
                  </a:cubicBezTo>
                  <a:cubicBezTo>
                    <a:pt x="771" y="672"/>
                    <a:pt x="765" y="652"/>
                    <a:pt x="778" y="633"/>
                  </a:cubicBezTo>
                  <a:cubicBezTo>
                    <a:pt x="785" y="626"/>
                    <a:pt x="798" y="633"/>
                    <a:pt x="804" y="619"/>
                  </a:cubicBezTo>
                  <a:cubicBezTo>
                    <a:pt x="824" y="606"/>
                    <a:pt x="837" y="587"/>
                    <a:pt x="864" y="587"/>
                  </a:cubicBezTo>
                  <a:cubicBezTo>
                    <a:pt x="890" y="587"/>
                    <a:pt x="890" y="626"/>
                    <a:pt x="917" y="633"/>
                  </a:cubicBezTo>
                  <a:cubicBezTo>
                    <a:pt x="950" y="652"/>
                    <a:pt x="982" y="606"/>
                    <a:pt x="982" y="567"/>
                  </a:cubicBezTo>
                  <a:cubicBezTo>
                    <a:pt x="982" y="547"/>
                    <a:pt x="969" y="534"/>
                    <a:pt x="969" y="514"/>
                  </a:cubicBezTo>
                  <a:cubicBezTo>
                    <a:pt x="969" y="494"/>
                    <a:pt x="956" y="481"/>
                    <a:pt x="969" y="468"/>
                  </a:cubicBezTo>
                  <a:cubicBezTo>
                    <a:pt x="989" y="455"/>
                    <a:pt x="1009" y="481"/>
                    <a:pt x="1029" y="468"/>
                  </a:cubicBezTo>
                  <a:cubicBezTo>
                    <a:pt x="1114" y="422"/>
                    <a:pt x="1114" y="316"/>
                    <a:pt x="1207" y="296"/>
                  </a:cubicBezTo>
                  <a:cubicBezTo>
                    <a:pt x="1207" y="290"/>
                    <a:pt x="1207" y="290"/>
                    <a:pt x="1207" y="283"/>
                  </a:cubicBezTo>
                  <a:cubicBezTo>
                    <a:pt x="1207" y="257"/>
                    <a:pt x="1200" y="244"/>
                    <a:pt x="1213" y="230"/>
                  </a:cubicBezTo>
                  <a:cubicBezTo>
                    <a:pt x="1233" y="204"/>
                    <a:pt x="1266" y="224"/>
                    <a:pt x="1299" y="204"/>
                  </a:cubicBezTo>
                  <a:cubicBezTo>
                    <a:pt x="1352" y="178"/>
                    <a:pt x="1352" y="98"/>
                    <a:pt x="1418" y="98"/>
                  </a:cubicBezTo>
                  <a:cubicBezTo>
                    <a:pt x="1444" y="98"/>
                    <a:pt x="1464" y="105"/>
                    <a:pt x="1491" y="105"/>
                  </a:cubicBezTo>
                  <a:cubicBezTo>
                    <a:pt x="1510" y="105"/>
                    <a:pt x="1517" y="85"/>
                    <a:pt x="1530" y="79"/>
                  </a:cubicBezTo>
                  <a:cubicBezTo>
                    <a:pt x="1563" y="52"/>
                    <a:pt x="1583" y="46"/>
                    <a:pt x="1622" y="26"/>
                  </a:cubicBezTo>
                  <a:cubicBezTo>
                    <a:pt x="1642" y="19"/>
                    <a:pt x="1655" y="13"/>
                    <a:pt x="1675" y="13"/>
                  </a:cubicBezTo>
                  <a:lnTo>
                    <a:pt x="1682" y="6"/>
                  </a:lnTo>
                  <a:cubicBezTo>
                    <a:pt x="1702" y="6"/>
                    <a:pt x="1708" y="19"/>
                    <a:pt x="1728" y="19"/>
                  </a:cubicBezTo>
                  <a:lnTo>
                    <a:pt x="1735" y="13"/>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1" name="Freeform 45"/>
            <p:cNvSpPr>
              <a:spLocks noChangeArrowheads="1"/>
            </p:cNvSpPr>
            <p:nvPr/>
          </p:nvSpPr>
          <p:spPr bwMode="auto">
            <a:xfrm>
              <a:off x="6775804" y="9153520"/>
              <a:ext cx="887355" cy="620713"/>
            </a:xfrm>
            <a:custGeom>
              <a:avLst/>
              <a:gdLst>
                <a:gd name="T0" fmla="*/ 0 w 2466"/>
                <a:gd name="T1" fmla="*/ 502 h 1723"/>
                <a:gd name="T2" fmla="*/ 92 w 2466"/>
                <a:gd name="T3" fmla="*/ 357 h 1723"/>
                <a:gd name="T4" fmla="*/ 125 w 2466"/>
                <a:gd name="T5" fmla="*/ 112 h 1723"/>
                <a:gd name="T6" fmla="*/ 138 w 2466"/>
                <a:gd name="T7" fmla="*/ 53 h 1723"/>
                <a:gd name="T8" fmla="*/ 263 w 2466"/>
                <a:gd name="T9" fmla="*/ 60 h 1723"/>
                <a:gd name="T10" fmla="*/ 440 w 2466"/>
                <a:gd name="T11" fmla="*/ 80 h 1723"/>
                <a:gd name="T12" fmla="*/ 665 w 2466"/>
                <a:gd name="T13" fmla="*/ 119 h 1723"/>
                <a:gd name="T14" fmla="*/ 1034 w 2466"/>
                <a:gd name="T15" fmla="*/ 258 h 1723"/>
                <a:gd name="T16" fmla="*/ 1166 w 2466"/>
                <a:gd name="T17" fmla="*/ 337 h 1723"/>
                <a:gd name="T18" fmla="*/ 1271 w 2466"/>
                <a:gd name="T19" fmla="*/ 165 h 1723"/>
                <a:gd name="T20" fmla="*/ 1542 w 2466"/>
                <a:gd name="T21" fmla="*/ 0 h 1723"/>
                <a:gd name="T22" fmla="*/ 2129 w 2466"/>
                <a:gd name="T23" fmla="*/ 119 h 1723"/>
                <a:gd name="T24" fmla="*/ 2439 w 2466"/>
                <a:gd name="T25" fmla="*/ 132 h 1723"/>
                <a:gd name="T26" fmla="*/ 2393 w 2466"/>
                <a:gd name="T27" fmla="*/ 179 h 1723"/>
                <a:gd name="T28" fmla="*/ 2446 w 2466"/>
                <a:gd name="T29" fmla="*/ 317 h 1723"/>
                <a:gd name="T30" fmla="*/ 2465 w 2466"/>
                <a:gd name="T31" fmla="*/ 680 h 1723"/>
                <a:gd name="T32" fmla="*/ 2419 w 2466"/>
                <a:gd name="T33" fmla="*/ 766 h 1723"/>
                <a:gd name="T34" fmla="*/ 2360 w 2466"/>
                <a:gd name="T35" fmla="*/ 1003 h 1723"/>
                <a:gd name="T36" fmla="*/ 2294 w 2466"/>
                <a:gd name="T37" fmla="*/ 1207 h 1723"/>
                <a:gd name="T38" fmla="*/ 2188 w 2466"/>
                <a:gd name="T39" fmla="*/ 1300 h 1723"/>
                <a:gd name="T40" fmla="*/ 2208 w 2466"/>
                <a:gd name="T41" fmla="*/ 1386 h 1723"/>
                <a:gd name="T42" fmla="*/ 2142 w 2466"/>
                <a:gd name="T43" fmla="*/ 1392 h 1723"/>
                <a:gd name="T44" fmla="*/ 1911 w 2466"/>
                <a:gd name="T45" fmla="*/ 1577 h 1723"/>
                <a:gd name="T46" fmla="*/ 1786 w 2466"/>
                <a:gd name="T47" fmla="*/ 1722 h 1723"/>
                <a:gd name="T48" fmla="*/ 1568 w 2466"/>
                <a:gd name="T49" fmla="*/ 1682 h 1723"/>
                <a:gd name="T50" fmla="*/ 1654 w 2466"/>
                <a:gd name="T51" fmla="*/ 1498 h 1723"/>
                <a:gd name="T52" fmla="*/ 1647 w 2466"/>
                <a:gd name="T53" fmla="*/ 1339 h 1723"/>
                <a:gd name="T54" fmla="*/ 1476 w 2466"/>
                <a:gd name="T55" fmla="*/ 1207 h 1723"/>
                <a:gd name="T56" fmla="*/ 1172 w 2466"/>
                <a:gd name="T57" fmla="*/ 871 h 1723"/>
                <a:gd name="T58" fmla="*/ 1008 w 2466"/>
                <a:gd name="T59" fmla="*/ 686 h 1723"/>
                <a:gd name="T60" fmla="*/ 856 w 2466"/>
                <a:gd name="T61" fmla="*/ 601 h 1723"/>
                <a:gd name="T62" fmla="*/ 618 w 2466"/>
                <a:gd name="T63" fmla="*/ 541 h 1723"/>
                <a:gd name="T64" fmla="*/ 407 w 2466"/>
                <a:gd name="T65" fmla="*/ 489 h 1723"/>
                <a:gd name="T66" fmla="*/ 204 w 2466"/>
                <a:gd name="T67" fmla="*/ 502 h 1723"/>
                <a:gd name="T68" fmla="*/ 0 w 2466"/>
                <a:gd name="T69" fmla="*/ 502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66" h="1723">
                  <a:moveTo>
                    <a:pt x="0" y="502"/>
                  </a:moveTo>
                  <a:lnTo>
                    <a:pt x="0" y="502"/>
                  </a:lnTo>
                  <a:cubicBezTo>
                    <a:pt x="19" y="489"/>
                    <a:pt x="32" y="462"/>
                    <a:pt x="39" y="442"/>
                  </a:cubicBezTo>
                  <a:cubicBezTo>
                    <a:pt x="59" y="409"/>
                    <a:pt x="72" y="390"/>
                    <a:pt x="92" y="357"/>
                  </a:cubicBezTo>
                  <a:cubicBezTo>
                    <a:pt x="118" y="304"/>
                    <a:pt x="158" y="278"/>
                    <a:pt x="158" y="225"/>
                  </a:cubicBezTo>
                  <a:cubicBezTo>
                    <a:pt x="158" y="179"/>
                    <a:pt x="125" y="159"/>
                    <a:pt x="125" y="112"/>
                  </a:cubicBezTo>
                  <a:cubicBezTo>
                    <a:pt x="125" y="86"/>
                    <a:pt x="131" y="66"/>
                    <a:pt x="138" y="53"/>
                  </a:cubicBezTo>
                  <a:lnTo>
                    <a:pt x="138" y="53"/>
                  </a:lnTo>
                  <a:cubicBezTo>
                    <a:pt x="158" y="53"/>
                    <a:pt x="171" y="60"/>
                    <a:pt x="184" y="60"/>
                  </a:cubicBezTo>
                  <a:cubicBezTo>
                    <a:pt x="217" y="60"/>
                    <a:pt x="230" y="60"/>
                    <a:pt x="263" y="60"/>
                  </a:cubicBezTo>
                  <a:cubicBezTo>
                    <a:pt x="302" y="60"/>
                    <a:pt x="315" y="27"/>
                    <a:pt x="355" y="27"/>
                  </a:cubicBezTo>
                  <a:cubicBezTo>
                    <a:pt x="394" y="27"/>
                    <a:pt x="407" y="66"/>
                    <a:pt x="440" y="80"/>
                  </a:cubicBezTo>
                  <a:cubicBezTo>
                    <a:pt x="493" y="106"/>
                    <a:pt x="526" y="119"/>
                    <a:pt x="585" y="119"/>
                  </a:cubicBezTo>
                  <a:cubicBezTo>
                    <a:pt x="618" y="119"/>
                    <a:pt x="632" y="119"/>
                    <a:pt x="665" y="119"/>
                  </a:cubicBezTo>
                  <a:cubicBezTo>
                    <a:pt x="717" y="119"/>
                    <a:pt x="737" y="146"/>
                    <a:pt x="790" y="159"/>
                  </a:cubicBezTo>
                  <a:cubicBezTo>
                    <a:pt x="889" y="185"/>
                    <a:pt x="942" y="218"/>
                    <a:pt x="1034" y="258"/>
                  </a:cubicBezTo>
                  <a:cubicBezTo>
                    <a:pt x="1060" y="271"/>
                    <a:pt x="1080" y="278"/>
                    <a:pt x="1107" y="291"/>
                  </a:cubicBezTo>
                  <a:cubicBezTo>
                    <a:pt x="1126" y="310"/>
                    <a:pt x="1140" y="337"/>
                    <a:pt x="1166" y="337"/>
                  </a:cubicBezTo>
                  <a:cubicBezTo>
                    <a:pt x="1212" y="337"/>
                    <a:pt x="1239" y="297"/>
                    <a:pt x="1252" y="251"/>
                  </a:cubicBezTo>
                  <a:cubicBezTo>
                    <a:pt x="1265" y="225"/>
                    <a:pt x="1252" y="192"/>
                    <a:pt x="1271" y="165"/>
                  </a:cubicBezTo>
                  <a:cubicBezTo>
                    <a:pt x="1285" y="152"/>
                    <a:pt x="1304" y="152"/>
                    <a:pt x="1324" y="146"/>
                  </a:cubicBezTo>
                  <a:cubicBezTo>
                    <a:pt x="1423" y="112"/>
                    <a:pt x="1443" y="0"/>
                    <a:pt x="1542" y="0"/>
                  </a:cubicBezTo>
                  <a:cubicBezTo>
                    <a:pt x="1707" y="0"/>
                    <a:pt x="1793" y="33"/>
                    <a:pt x="1951" y="73"/>
                  </a:cubicBezTo>
                  <a:cubicBezTo>
                    <a:pt x="2024" y="93"/>
                    <a:pt x="2056" y="119"/>
                    <a:pt x="2129" y="119"/>
                  </a:cubicBezTo>
                  <a:cubicBezTo>
                    <a:pt x="2162" y="119"/>
                    <a:pt x="2175" y="99"/>
                    <a:pt x="2201" y="99"/>
                  </a:cubicBezTo>
                  <a:cubicBezTo>
                    <a:pt x="2300" y="99"/>
                    <a:pt x="2340" y="119"/>
                    <a:pt x="2439" y="132"/>
                  </a:cubicBezTo>
                  <a:lnTo>
                    <a:pt x="2439" y="132"/>
                  </a:lnTo>
                  <a:cubicBezTo>
                    <a:pt x="2419" y="146"/>
                    <a:pt x="2393" y="152"/>
                    <a:pt x="2393" y="179"/>
                  </a:cubicBezTo>
                  <a:cubicBezTo>
                    <a:pt x="2393" y="198"/>
                    <a:pt x="2413" y="205"/>
                    <a:pt x="2419" y="225"/>
                  </a:cubicBezTo>
                  <a:cubicBezTo>
                    <a:pt x="2432" y="258"/>
                    <a:pt x="2446" y="284"/>
                    <a:pt x="2446" y="317"/>
                  </a:cubicBezTo>
                  <a:cubicBezTo>
                    <a:pt x="2446" y="403"/>
                    <a:pt x="2446" y="449"/>
                    <a:pt x="2446" y="528"/>
                  </a:cubicBezTo>
                  <a:cubicBezTo>
                    <a:pt x="2446" y="587"/>
                    <a:pt x="2465" y="620"/>
                    <a:pt x="2465" y="680"/>
                  </a:cubicBezTo>
                  <a:cubicBezTo>
                    <a:pt x="2465" y="706"/>
                    <a:pt x="2419" y="706"/>
                    <a:pt x="2419" y="733"/>
                  </a:cubicBezTo>
                  <a:cubicBezTo>
                    <a:pt x="2419" y="746"/>
                    <a:pt x="2419" y="759"/>
                    <a:pt x="2419" y="766"/>
                  </a:cubicBezTo>
                  <a:cubicBezTo>
                    <a:pt x="2419" y="805"/>
                    <a:pt x="2406" y="825"/>
                    <a:pt x="2393" y="858"/>
                  </a:cubicBezTo>
                  <a:cubicBezTo>
                    <a:pt x="2373" y="911"/>
                    <a:pt x="2373" y="944"/>
                    <a:pt x="2360" y="1003"/>
                  </a:cubicBezTo>
                  <a:cubicBezTo>
                    <a:pt x="2353" y="1023"/>
                    <a:pt x="2333" y="1036"/>
                    <a:pt x="2333" y="1062"/>
                  </a:cubicBezTo>
                  <a:cubicBezTo>
                    <a:pt x="2314" y="1115"/>
                    <a:pt x="2300" y="1148"/>
                    <a:pt x="2294" y="1207"/>
                  </a:cubicBezTo>
                  <a:cubicBezTo>
                    <a:pt x="2287" y="1254"/>
                    <a:pt x="2281" y="1313"/>
                    <a:pt x="2235" y="1313"/>
                  </a:cubicBezTo>
                  <a:cubicBezTo>
                    <a:pt x="2215" y="1313"/>
                    <a:pt x="2208" y="1300"/>
                    <a:pt x="2188" y="1300"/>
                  </a:cubicBezTo>
                  <a:cubicBezTo>
                    <a:pt x="2188" y="1306"/>
                    <a:pt x="2188" y="1313"/>
                    <a:pt x="2188" y="1320"/>
                  </a:cubicBezTo>
                  <a:cubicBezTo>
                    <a:pt x="2188" y="1346"/>
                    <a:pt x="2208" y="1359"/>
                    <a:pt x="2208" y="1386"/>
                  </a:cubicBezTo>
                  <a:cubicBezTo>
                    <a:pt x="2208" y="1392"/>
                    <a:pt x="2208" y="1399"/>
                    <a:pt x="2208" y="1412"/>
                  </a:cubicBezTo>
                  <a:cubicBezTo>
                    <a:pt x="2182" y="1399"/>
                    <a:pt x="2169" y="1392"/>
                    <a:pt x="2142" y="1392"/>
                  </a:cubicBezTo>
                  <a:cubicBezTo>
                    <a:pt x="2096" y="1392"/>
                    <a:pt x="2089" y="1438"/>
                    <a:pt x="2056" y="1465"/>
                  </a:cubicBezTo>
                  <a:cubicBezTo>
                    <a:pt x="1997" y="1504"/>
                    <a:pt x="1964" y="1524"/>
                    <a:pt x="1911" y="1577"/>
                  </a:cubicBezTo>
                  <a:cubicBezTo>
                    <a:pt x="1852" y="1623"/>
                    <a:pt x="1819" y="1669"/>
                    <a:pt x="1786" y="1722"/>
                  </a:cubicBezTo>
                  <a:lnTo>
                    <a:pt x="1786" y="1722"/>
                  </a:lnTo>
                  <a:cubicBezTo>
                    <a:pt x="1740" y="1695"/>
                    <a:pt x="1707" y="1682"/>
                    <a:pt x="1661" y="1682"/>
                  </a:cubicBezTo>
                  <a:cubicBezTo>
                    <a:pt x="1628" y="1682"/>
                    <a:pt x="1608" y="1689"/>
                    <a:pt x="1568" y="1682"/>
                  </a:cubicBezTo>
                  <a:cubicBezTo>
                    <a:pt x="1582" y="1663"/>
                    <a:pt x="1582" y="1643"/>
                    <a:pt x="1595" y="1616"/>
                  </a:cubicBezTo>
                  <a:cubicBezTo>
                    <a:pt x="1614" y="1570"/>
                    <a:pt x="1654" y="1550"/>
                    <a:pt x="1654" y="1498"/>
                  </a:cubicBezTo>
                  <a:cubicBezTo>
                    <a:pt x="1654" y="1484"/>
                    <a:pt x="1647" y="1478"/>
                    <a:pt x="1647" y="1465"/>
                  </a:cubicBezTo>
                  <a:cubicBezTo>
                    <a:pt x="1647" y="1419"/>
                    <a:pt x="1647" y="1392"/>
                    <a:pt x="1647" y="1339"/>
                  </a:cubicBezTo>
                  <a:cubicBezTo>
                    <a:pt x="1647" y="1293"/>
                    <a:pt x="1628" y="1247"/>
                    <a:pt x="1582" y="1227"/>
                  </a:cubicBezTo>
                  <a:cubicBezTo>
                    <a:pt x="1542" y="1214"/>
                    <a:pt x="1515" y="1227"/>
                    <a:pt x="1476" y="1207"/>
                  </a:cubicBezTo>
                  <a:cubicBezTo>
                    <a:pt x="1443" y="1201"/>
                    <a:pt x="1430" y="1168"/>
                    <a:pt x="1417" y="1141"/>
                  </a:cubicBezTo>
                  <a:cubicBezTo>
                    <a:pt x="1357" y="1009"/>
                    <a:pt x="1225" y="1003"/>
                    <a:pt x="1172" y="871"/>
                  </a:cubicBezTo>
                  <a:cubicBezTo>
                    <a:pt x="1146" y="805"/>
                    <a:pt x="1113" y="779"/>
                    <a:pt x="1060" y="726"/>
                  </a:cubicBezTo>
                  <a:cubicBezTo>
                    <a:pt x="1041" y="706"/>
                    <a:pt x="1034" y="693"/>
                    <a:pt x="1008" y="686"/>
                  </a:cubicBezTo>
                  <a:cubicBezTo>
                    <a:pt x="961" y="667"/>
                    <a:pt x="928" y="686"/>
                    <a:pt x="882" y="673"/>
                  </a:cubicBezTo>
                  <a:cubicBezTo>
                    <a:pt x="856" y="667"/>
                    <a:pt x="863" y="627"/>
                    <a:pt x="856" y="601"/>
                  </a:cubicBezTo>
                  <a:cubicBezTo>
                    <a:pt x="849" y="574"/>
                    <a:pt x="816" y="574"/>
                    <a:pt x="790" y="568"/>
                  </a:cubicBezTo>
                  <a:cubicBezTo>
                    <a:pt x="724" y="554"/>
                    <a:pt x="684" y="541"/>
                    <a:pt x="618" y="541"/>
                  </a:cubicBezTo>
                  <a:cubicBezTo>
                    <a:pt x="572" y="541"/>
                    <a:pt x="546" y="541"/>
                    <a:pt x="500" y="541"/>
                  </a:cubicBezTo>
                  <a:cubicBezTo>
                    <a:pt x="460" y="541"/>
                    <a:pt x="447" y="489"/>
                    <a:pt x="407" y="489"/>
                  </a:cubicBezTo>
                  <a:cubicBezTo>
                    <a:pt x="361" y="489"/>
                    <a:pt x="342" y="541"/>
                    <a:pt x="295" y="541"/>
                  </a:cubicBezTo>
                  <a:cubicBezTo>
                    <a:pt x="257" y="541"/>
                    <a:pt x="244" y="502"/>
                    <a:pt x="204" y="502"/>
                  </a:cubicBezTo>
                  <a:cubicBezTo>
                    <a:pt x="158" y="502"/>
                    <a:pt x="138" y="528"/>
                    <a:pt x="92" y="528"/>
                  </a:cubicBezTo>
                  <a:cubicBezTo>
                    <a:pt x="59" y="528"/>
                    <a:pt x="32" y="502"/>
                    <a:pt x="0" y="50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grpSp>
        <p:nvGrpSpPr>
          <p:cNvPr id="143" name="Group 13"/>
          <p:cNvGrpSpPr>
            <a:grpSpLocks noChangeAspect="1"/>
          </p:cNvGrpSpPr>
          <p:nvPr/>
        </p:nvGrpSpPr>
        <p:grpSpPr bwMode="auto">
          <a:xfrm flipH="1">
            <a:off x="3943654" y="5078028"/>
            <a:ext cx="358743" cy="829145"/>
            <a:chOff x="3696" y="1271"/>
            <a:chExt cx="338" cy="781"/>
          </a:xfrm>
          <a:solidFill>
            <a:schemeClr val="bg1"/>
          </a:solidFill>
        </p:grpSpPr>
        <p:sp>
          <p:nvSpPr>
            <p:cNvPr id="14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6" name="Group 18"/>
          <p:cNvGrpSpPr>
            <a:grpSpLocks noChangeAspect="1"/>
          </p:cNvGrpSpPr>
          <p:nvPr/>
        </p:nvGrpSpPr>
        <p:grpSpPr bwMode="auto">
          <a:xfrm flipH="1">
            <a:off x="8093308" y="8424696"/>
            <a:ext cx="446836" cy="839760"/>
            <a:chOff x="3241" y="1291"/>
            <a:chExt cx="421" cy="791"/>
          </a:xfrm>
          <a:solidFill>
            <a:schemeClr val="bg1"/>
          </a:solidFill>
        </p:grpSpPr>
        <p:sp>
          <p:nvSpPr>
            <p:cNvPr id="14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9" name="Group 13"/>
          <p:cNvGrpSpPr>
            <a:grpSpLocks noChangeAspect="1"/>
          </p:cNvGrpSpPr>
          <p:nvPr/>
        </p:nvGrpSpPr>
        <p:grpSpPr bwMode="auto">
          <a:xfrm flipH="1">
            <a:off x="7353488" y="6722413"/>
            <a:ext cx="358743" cy="829145"/>
            <a:chOff x="3696" y="1271"/>
            <a:chExt cx="338" cy="781"/>
          </a:xfrm>
          <a:solidFill>
            <a:schemeClr val="bg1"/>
          </a:solidFill>
        </p:grpSpPr>
        <p:sp>
          <p:nvSpPr>
            <p:cNvPr id="150"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52" name="Group 18"/>
          <p:cNvGrpSpPr>
            <a:grpSpLocks noChangeAspect="1"/>
          </p:cNvGrpSpPr>
          <p:nvPr/>
        </p:nvGrpSpPr>
        <p:grpSpPr bwMode="auto">
          <a:xfrm flipH="1">
            <a:off x="8671069" y="7231365"/>
            <a:ext cx="446836" cy="839760"/>
            <a:chOff x="3241" y="1291"/>
            <a:chExt cx="421" cy="791"/>
          </a:xfrm>
          <a:solidFill>
            <a:schemeClr val="bg1"/>
          </a:solidFill>
        </p:grpSpPr>
        <p:sp>
          <p:nvSpPr>
            <p:cNvPr id="15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42" name="Round Same Side Corner Rectangle 141"/>
          <p:cNvSpPr/>
          <p:nvPr/>
        </p:nvSpPr>
        <p:spPr>
          <a:xfrm rot="5400000">
            <a:off x="14285511" y="7440260"/>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grpSp>
        <p:nvGrpSpPr>
          <p:cNvPr id="155" name="Group 18"/>
          <p:cNvGrpSpPr>
            <a:grpSpLocks noChangeAspect="1"/>
          </p:cNvGrpSpPr>
          <p:nvPr/>
        </p:nvGrpSpPr>
        <p:grpSpPr bwMode="auto">
          <a:xfrm flipH="1">
            <a:off x="17678246" y="9709943"/>
            <a:ext cx="446836" cy="839760"/>
            <a:chOff x="3241" y="1291"/>
            <a:chExt cx="421" cy="791"/>
          </a:xfrm>
          <a:solidFill>
            <a:schemeClr val="accent3"/>
          </a:solidFill>
        </p:grpSpPr>
        <p:sp>
          <p:nvSpPr>
            <p:cNvPr id="15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58" name="Rectangle 157"/>
          <p:cNvSpPr/>
          <p:nvPr/>
        </p:nvSpPr>
        <p:spPr>
          <a:xfrm>
            <a:off x="14120285" y="8220621"/>
            <a:ext cx="1146842" cy="590895"/>
          </a:xfrm>
          <a:prstGeom prst="rect">
            <a:avLst/>
          </a:prstGeom>
        </p:spPr>
        <p:txBody>
          <a:bodyPr wrap="none" lIns="219419" tIns="109710" rIns="219419" bIns="109710">
            <a:spAutoFit/>
          </a:bodyPr>
          <a:lstStyle/>
          <a:p>
            <a:r>
              <a:rPr lang="en-US" sz="2400" dirty="0" smtClean="0">
                <a:solidFill>
                  <a:schemeClr val="bg1"/>
                </a:solidFill>
                <a:latin typeface="Arial Bold" charset="0"/>
                <a:ea typeface="Arial Regular" charset="0"/>
                <a:cs typeface="Arial Bold" charset="0"/>
              </a:rPr>
              <a:t>Male</a:t>
            </a:r>
            <a:endParaRPr lang="bg-BG" sz="2400" b="1" dirty="0">
              <a:solidFill>
                <a:schemeClr val="bg1"/>
              </a:solidFill>
              <a:latin typeface="Arial Bold" charset="0"/>
              <a:cs typeface="Arial Bold" charset="0"/>
            </a:endParaRPr>
          </a:p>
        </p:txBody>
      </p:sp>
      <p:sp>
        <p:nvSpPr>
          <p:cNvPr id="159" name="Round Same Side Corner Rectangle 158"/>
          <p:cNvSpPr/>
          <p:nvPr/>
        </p:nvSpPr>
        <p:spPr>
          <a:xfrm rot="5400000">
            <a:off x="19846764" y="7459668"/>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160" name="Rectangle 159"/>
          <p:cNvSpPr/>
          <p:nvPr/>
        </p:nvSpPr>
        <p:spPr>
          <a:xfrm>
            <a:off x="19469485" y="8192554"/>
            <a:ext cx="1504311" cy="590895"/>
          </a:xfrm>
          <a:prstGeom prst="rect">
            <a:avLst/>
          </a:prstGeom>
        </p:spPr>
        <p:txBody>
          <a:bodyPr wrap="none" lIns="219419" tIns="109710" rIns="219419" bIns="109710">
            <a:spAutoFit/>
          </a:bodyPr>
          <a:lstStyle/>
          <a:p>
            <a:r>
              <a:rPr lang="en-US" sz="2400" dirty="0" smtClean="0">
                <a:solidFill>
                  <a:schemeClr val="bg1"/>
                </a:solidFill>
                <a:latin typeface="Arial Bold" charset="0"/>
                <a:ea typeface="Arial Regular" charset="0"/>
                <a:cs typeface="Arial Bold" charset="0"/>
              </a:rPr>
              <a:t>Female</a:t>
            </a:r>
            <a:endParaRPr lang="bg-BG" sz="2400" b="1" dirty="0">
              <a:solidFill>
                <a:schemeClr val="bg1"/>
              </a:solidFill>
              <a:latin typeface="Arial Bold" charset="0"/>
              <a:cs typeface="Arial Bold" charset="0"/>
            </a:endParaRPr>
          </a:p>
        </p:txBody>
      </p:sp>
      <p:grpSp>
        <p:nvGrpSpPr>
          <p:cNvPr id="161" name="Group 18"/>
          <p:cNvGrpSpPr>
            <a:grpSpLocks noChangeAspect="1"/>
          </p:cNvGrpSpPr>
          <p:nvPr/>
        </p:nvGrpSpPr>
        <p:grpSpPr bwMode="auto">
          <a:xfrm flipH="1">
            <a:off x="18173398" y="9709943"/>
            <a:ext cx="446836" cy="839760"/>
            <a:chOff x="3241" y="1291"/>
            <a:chExt cx="421" cy="791"/>
          </a:xfrm>
          <a:solidFill>
            <a:schemeClr val="accent3"/>
          </a:solidFill>
        </p:grpSpPr>
        <p:sp>
          <p:nvSpPr>
            <p:cNvPr id="162"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63"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64" name="Group 18"/>
          <p:cNvGrpSpPr>
            <a:grpSpLocks noChangeAspect="1"/>
          </p:cNvGrpSpPr>
          <p:nvPr/>
        </p:nvGrpSpPr>
        <p:grpSpPr bwMode="auto">
          <a:xfrm flipH="1">
            <a:off x="18668549" y="9709943"/>
            <a:ext cx="446836" cy="839760"/>
            <a:chOff x="3241" y="1291"/>
            <a:chExt cx="421" cy="791"/>
          </a:xfrm>
          <a:solidFill>
            <a:schemeClr val="accent3"/>
          </a:solidFill>
        </p:grpSpPr>
        <p:sp>
          <p:nvSpPr>
            <p:cNvPr id="16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6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67" name="Group 18"/>
          <p:cNvGrpSpPr>
            <a:grpSpLocks noChangeAspect="1"/>
          </p:cNvGrpSpPr>
          <p:nvPr/>
        </p:nvGrpSpPr>
        <p:grpSpPr bwMode="auto">
          <a:xfrm flipH="1">
            <a:off x="19163701" y="9709943"/>
            <a:ext cx="446836" cy="839760"/>
            <a:chOff x="3241" y="1291"/>
            <a:chExt cx="421" cy="791"/>
          </a:xfrm>
          <a:solidFill>
            <a:schemeClr val="accent3"/>
          </a:solidFill>
        </p:grpSpPr>
        <p:sp>
          <p:nvSpPr>
            <p:cNvPr id="16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6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70" name="Group 18"/>
          <p:cNvGrpSpPr>
            <a:grpSpLocks noChangeAspect="1"/>
          </p:cNvGrpSpPr>
          <p:nvPr/>
        </p:nvGrpSpPr>
        <p:grpSpPr bwMode="auto">
          <a:xfrm flipH="1">
            <a:off x="19658853" y="9709943"/>
            <a:ext cx="446836" cy="839760"/>
            <a:chOff x="3241" y="1291"/>
            <a:chExt cx="421" cy="791"/>
          </a:xfrm>
          <a:solidFill>
            <a:schemeClr val="accent3"/>
          </a:solidFill>
        </p:grpSpPr>
        <p:sp>
          <p:nvSpPr>
            <p:cNvPr id="17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7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73" name="Group 18"/>
          <p:cNvGrpSpPr>
            <a:grpSpLocks noChangeAspect="1"/>
          </p:cNvGrpSpPr>
          <p:nvPr/>
        </p:nvGrpSpPr>
        <p:grpSpPr bwMode="auto">
          <a:xfrm flipH="1">
            <a:off x="20154005" y="9732223"/>
            <a:ext cx="446836" cy="839760"/>
            <a:chOff x="3241" y="1291"/>
            <a:chExt cx="421" cy="791"/>
          </a:xfrm>
          <a:solidFill>
            <a:schemeClr val="bg1">
              <a:lumMod val="85000"/>
            </a:schemeClr>
          </a:solidFill>
        </p:grpSpPr>
        <p:sp>
          <p:nvSpPr>
            <p:cNvPr id="17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7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76" name="Group 13"/>
          <p:cNvGrpSpPr>
            <a:grpSpLocks noChangeAspect="1"/>
          </p:cNvGrpSpPr>
          <p:nvPr/>
        </p:nvGrpSpPr>
        <p:grpSpPr bwMode="auto">
          <a:xfrm flipH="1">
            <a:off x="12168352" y="9694692"/>
            <a:ext cx="358743" cy="829145"/>
            <a:chOff x="3696" y="1271"/>
            <a:chExt cx="338" cy="781"/>
          </a:xfrm>
          <a:solidFill>
            <a:schemeClr val="accent2"/>
          </a:solidFill>
        </p:grpSpPr>
        <p:sp>
          <p:nvSpPr>
            <p:cNvPr id="17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7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79" name="Group 13"/>
          <p:cNvGrpSpPr>
            <a:grpSpLocks noChangeAspect="1"/>
          </p:cNvGrpSpPr>
          <p:nvPr/>
        </p:nvGrpSpPr>
        <p:grpSpPr bwMode="auto">
          <a:xfrm flipH="1">
            <a:off x="12665807" y="9694692"/>
            <a:ext cx="358743" cy="829145"/>
            <a:chOff x="3696" y="1271"/>
            <a:chExt cx="338" cy="781"/>
          </a:xfrm>
          <a:solidFill>
            <a:schemeClr val="accent2"/>
          </a:solidFill>
        </p:grpSpPr>
        <p:sp>
          <p:nvSpPr>
            <p:cNvPr id="180"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8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82" name="Group 13"/>
          <p:cNvGrpSpPr>
            <a:grpSpLocks noChangeAspect="1"/>
          </p:cNvGrpSpPr>
          <p:nvPr/>
        </p:nvGrpSpPr>
        <p:grpSpPr bwMode="auto">
          <a:xfrm flipH="1">
            <a:off x="13163262" y="9694692"/>
            <a:ext cx="358743" cy="829145"/>
            <a:chOff x="3696" y="1271"/>
            <a:chExt cx="338" cy="781"/>
          </a:xfrm>
          <a:solidFill>
            <a:schemeClr val="accent2"/>
          </a:solidFill>
        </p:grpSpPr>
        <p:sp>
          <p:nvSpPr>
            <p:cNvPr id="183"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84"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85" name="Group 13"/>
          <p:cNvGrpSpPr>
            <a:grpSpLocks noChangeAspect="1"/>
          </p:cNvGrpSpPr>
          <p:nvPr/>
        </p:nvGrpSpPr>
        <p:grpSpPr bwMode="auto">
          <a:xfrm flipH="1">
            <a:off x="13660717" y="9694692"/>
            <a:ext cx="358743" cy="829145"/>
            <a:chOff x="3696" y="1271"/>
            <a:chExt cx="338" cy="781"/>
          </a:xfrm>
          <a:solidFill>
            <a:schemeClr val="accent2"/>
          </a:solidFill>
        </p:grpSpPr>
        <p:sp>
          <p:nvSpPr>
            <p:cNvPr id="18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8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88" name="Group 13"/>
          <p:cNvGrpSpPr>
            <a:grpSpLocks noChangeAspect="1"/>
          </p:cNvGrpSpPr>
          <p:nvPr/>
        </p:nvGrpSpPr>
        <p:grpSpPr bwMode="auto">
          <a:xfrm flipH="1">
            <a:off x="14158173" y="9694692"/>
            <a:ext cx="358743" cy="829145"/>
            <a:chOff x="3696" y="1271"/>
            <a:chExt cx="338" cy="781"/>
          </a:xfrm>
          <a:solidFill>
            <a:schemeClr val="accent2"/>
          </a:solidFill>
        </p:grpSpPr>
        <p:sp>
          <p:nvSpPr>
            <p:cNvPr id="18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9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91" name="Group 13"/>
          <p:cNvGrpSpPr>
            <a:grpSpLocks noChangeAspect="1"/>
          </p:cNvGrpSpPr>
          <p:nvPr/>
        </p:nvGrpSpPr>
        <p:grpSpPr bwMode="auto">
          <a:xfrm flipH="1">
            <a:off x="14653099" y="9681245"/>
            <a:ext cx="358743" cy="829145"/>
            <a:chOff x="3696" y="1271"/>
            <a:chExt cx="338" cy="781"/>
          </a:xfrm>
          <a:solidFill>
            <a:schemeClr val="bg1">
              <a:lumMod val="85000"/>
            </a:schemeClr>
          </a:solidFill>
        </p:grpSpPr>
        <p:sp>
          <p:nvSpPr>
            <p:cNvPr id="19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9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94" name="Group 13"/>
          <p:cNvGrpSpPr>
            <a:grpSpLocks noChangeAspect="1"/>
          </p:cNvGrpSpPr>
          <p:nvPr/>
        </p:nvGrpSpPr>
        <p:grpSpPr bwMode="auto">
          <a:xfrm flipH="1">
            <a:off x="15153440" y="9681245"/>
            <a:ext cx="358743" cy="829145"/>
            <a:chOff x="3696" y="1271"/>
            <a:chExt cx="338" cy="781"/>
          </a:xfrm>
          <a:solidFill>
            <a:schemeClr val="bg1">
              <a:lumMod val="85000"/>
            </a:schemeClr>
          </a:solidFill>
        </p:grpSpPr>
        <p:sp>
          <p:nvSpPr>
            <p:cNvPr id="19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9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97" name="Group 13"/>
          <p:cNvGrpSpPr>
            <a:grpSpLocks noChangeAspect="1"/>
          </p:cNvGrpSpPr>
          <p:nvPr/>
        </p:nvGrpSpPr>
        <p:grpSpPr bwMode="auto">
          <a:xfrm flipH="1">
            <a:off x="15653782" y="9681245"/>
            <a:ext cx="358743" cy="829145"/>
            <a:chOff x="3696" y="1271"/>
            <a:chExt cx="338" cy="781"/>
          </a:xfrm>
          <a:solidFill>
            <a:schemeClr val="bg1">
              <a:lumMod val="85000"/>
            </a:schemeClr>
          </a:solidFill>
        </p:grpSpPr>
        <p:sp>
          <p:nvSpPr>
            <p:cNvPr id="19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9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00" name="Group 13"/>
          <p:cNvGrpSpPr>
            <a:grpSpLocks noChangeAspect="1"/>
          </p:cNvGrpSpPr>
          <p:nvPr/>
        </p:nvGrpSpPr>
        <p:grpSpPr bwMode="auto">
          <a:xfrm flipH="1">
            <a:off x="16154126" y="9681245"/>
            <a:ext cx="358743" cy="829145"/>
            <a:chOff x="3696" y="1271"/>
            <a:chExt cx="338" cy="781"/>
          </a:xfrm>
          <a:solidFill>
            <a:schemeClr val="bg1">
              <a:lumMod val="85000"/>
            </a:schemeClr>
          </a:solidFill>
        </p:grpSpPr>
        <p:sp>
          <p:nvSpPr>
            <p:cNvPr id="20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0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03" name="Group 13"/>
          <p:cNvGrpSpPr>
            <a:grpSpLocks noChangeAspect="1"/>
          </p:cNvGrpSpPr>
          <p:nvPr/>
        </p:nvGrpSpPr>
        <p:grpSpPr bwMode="auto">
          <a:xfrm flipH="1">
            <a:off x="16667527" y="9681245"/>
            <a:ext cx="358743" cy="829145"/>
            <a:chOff x="3696" y="1271"/>
            <a:chExt cx="338" cy="781"/>
          </a:xfrm>
          <a:solidFill>
            <a:schemeClr val="bg1">
              <a:lumMod val="85000"/>
            </a:schemeClr>
          </a:solidFill>
        </p:grpSpPr>
        <p:sp>
          <p:nvSpPr>
            <p:cNvPr id="20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0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06" name="Group 18"/>
          <p:cNvGrpSpPr>
            <a:grpSpLocks noChangeAspect="1"/>
          </p:cNvGrpSpPr>
          <p:nvPr/>
        </p:nvGrpSpPr>
        <p:grpSpPr bwMode="auto">
          <a:xfrm flipH="1">
            <a:off x="20678427" y="9702918"/>
            <a:ext cx="446836" cy="839760"/>
            <a:chOff x="3241" y="1291"/>
            <a:chExt cx="421" cy="791"/>
          </a:xfrm>
          <a:solidFill>
            <a:schemeClr val="bg1">
              <a:lumMod val="85000"/>
            </a:schemeClr>
          </a:solidFill>
        </p:grpSpPr>
        <p:sp>
          <p:nvSpPr>
            <p:cNvPr id="20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0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09" name="Group 18"/>
          <p:cNvGrpSpPr>
            <a:grpSpLocks noChangeAspect="1"/>
          </p:cNvGrpSpPr>
          <p:nvPr/>
        </p:nvGrpSpPr>
        <p:grpSpPr bwMode="auto">
          <a:xfrm flipH="1">
            <a:off x="21173579" y="9725198"/>
            <a:ext cx="446836" cy="839760"/>
            <a:chOff x="3241" y="1291"/>
            <a:chExt cx="421" cy="791"/>
          </a:xfrm>
          <a:solidFill>
            <a:schemeClr val="bg1">
              <a:lumMod val="85000"/>
            </a:schemeClr>
          </a:solidFill>
        </p:grpSpPr>
        <p:sp>
          <p:nvSpPr>
            <p:cNvPr id="210"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11"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12" name="Group 18"/>
          <p:cNvGrpSpPr>
            <a:grpSpLocks noChangeAspect="1"/>
          </p:cNvGrpSpPr>
          <p:nvPr/>
        </p:nvGrpSpPr>
        <p:grpSpPr bwMode="auto">
          <a:xfrm flipH="1">
            <a:off x="21668730" y="9725198"/>
            <a:ext cx="446836" cy="839760"/>
            <a:chOff x="3241" y="1291"/>
            <a:chExt cx="421" cy="791"/>
          </a:xfrm>
          <a:solidFill>
            <a:schemeClr val="bg1">
              <a:lumMod val="85000"/>
            </a:schemeClr>
          </a:solidFill>
        </p:grpSpPr>
        <p:sp>
          <p:nvSpPr>
            <p:cNvPr id="21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1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15" name="Group 18"/>
          <p:cNvGrpSpPr>
            <a:grpSpLocks noChangeAspect="1"/>
          </p:cNvGrpSpPr>
          <p:nvPr/>
        </p:nvGrpSpPr>
        <p:grpSpPr bwMode="auto">
          <a:xfrm flipH="1">
            <a:off x="22163882" y="9725198"/>
            <a:ext cx="446836" cy="839760"/>
            <a:chOff x="3241" y="1291"/>
            <a:chExt cx="421" cy="791"/>
          </a:xfrm>
          <a:solidFill>
            <a:schemeClr val="bg1">
              <a:lumMod val="85000"/>
            </a:schemeClr>
          </a:solidFill>
        </p:grpSpPr>
        <p:sp>
          <p:nvSpPr>
            <p:cNvPr id="21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1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218" name="Subtitle 2"/>
          <p:cNvSpPr txBox="1">
            <a:spLocks/>
          </p:cNvSpPr>
          <p:nvPr/>
        </p:nvSpPr>
        <p:spPr>
          <a:xfrm>
            <a:off x="11973414" y="4422627"/>
            <a:ext cx="10685959" cy="2733546"/>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just">
              <a:lnSpc>
                <a:spcPts val="4040"/>
              </a:lnSpc>
              <a:buNone/>
            </a:pPr>
            <a:r>
              <a:rPr lang="en-US" sz="2400" dirty="0">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 or a painting scholarly interest in creativity involves many definitions and concepts pertaining to a number of disciplines in a summary</a:t>
            </a:r>
            <a:r>
              <a:rPr lang="en-US" sz="2400" dirty="0" smtClean="0">
                <a:latin typeface="Arial Regular" charset="0"/>
                <a:ea typeface="Arial Regular" charset="0"/>
                <a:cs typeface="Arial Regular" charset="0"/>
              </a:rPr>
              <a:t>.</a:t>
            </a:r>
            <a:endParaRPr lang="en-US" sz="2400" dirty="0">
              <a:latin typeface="Arial Regular" charset="0"/>
              <a:ea typeface="Arial Regular" charset="0"/>
              <a:cs typeface="Arial Regular" charset="0"/>
            </a:endParaRPr>
          </a:p>
        </p:txBody>
      </p:sp>
      <p:sp>
        <p:nvSpPr>
          <p:cNvPr id="219" name="Subtitle 2"/>
          <p:cNvSpPr txBox="1">
            <a:spLocks/>
          </p:cNvSpPr>
          <p:nvPr/>
        </p:nvSpPr>
        <p:spPr>
          <a:xfrm>
            <a:off x="11959882" y="3572504"/>
            <a:ext cx="2928407" cy="875903"/>
          </a:xfrm>
          <a:prstGeom prst="rect">
            <a:avLst/>
          </a:prstGeom>
        </p:spPr>
        <p:txBody>
          <a:bodyPr vert="horz" wrap="none" lIns="243797" tIns="121899" rIns="243797" bIns="12189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20000"/>
              </a:lnSpc>
              <a:buNone/>
            </a:pPr>
            <a:r>
              <a:rPr lang="en-US" sz="3700" b="1" dirty="0" smtClean="0">
                <a:latin typeface="Arial Bold" charset="0"/>
                <a:cs typeface="Arial Bold" charset="0"/>
              </a:rPr>
              <a:t>Population</a:t>
            </a:r>
            <a:endParaRPr lang="en-US" sz="2900" b="1" dirty="0">
              <a:latin typeface="Arial Bold" charset="0"/>
              <a:cs typeface="Arial Bold" charset="0"/>
            </a:endParaRPr>
          </a:p>
        </p:txBody>
      </p:sp>
      <p:grpSp>
        <p:nvGrpSpPr>
          <p:cNvPr id="220" name="Group 18"/>
          <p:cNvGrpSpPr>
            <a:grpSpLocks noChangeAspect="1"/>
          </p:cNvGrpSpPr>
          <p:nvPr/>
        </p:nvGrpSpPr>
        <p:grpSpPr bwMode="auto">
          <a:xfrm flipH="1">
            <a:off x="19930030" y="7270957"/>
            <a:ext cx="446836" cy="839760"/>
            <a:chOff x="3241" y="1291"/>
            <a:chExt cx="421" cy="791"/>
          </a:xfrm>
          <a:solidFill>
            <a:schemeClr val="accent3"/>
          </a:solidFill>
        </p:grpSpPr>
        <p:sp>
          <p:nvSpPr>
            <p:cNvPr id="22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2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23" name="Group 13"/>
          <p:cNvGrpSpPr>
            <a:grpSpLocks noChangeAspect="1"/>
          </p:cNvGrpSpPr>
          <p:nvPr/>
        </p:nvGrpSpPr>
        <p:grpSpPr bwMode="auto">
          <a:xfrm flipH="1">
            <a:off x="14404739" y="7263057"/>
            <a:ext cx="358743" cy="829145"/>
            <a:chOff x="3696" y="1271"/>
            <a:chExt cx="338" cy="781"/>
          </a:xfrm>
          <a:solidFill>
            <a:schemeClr val="accent2"/>
          </a:solidFill>
        </p:grpSpPr>
        <p:sp>
          <p:nvSpPr>
            <p:cNvPr id="22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2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226" name="TextBox 225"/>
          <p:cNvSpPr txBox="1"/>
          <p:nvPr/>
        </p:nvSpPr>
        <p:spPr>
          <a:xfrm>
            <a:off x="9273664" y="483017"/>
            <a:ext cx="5830407" cy="1446532"/>
          </a:xfrm>
          <a:prstGeom prst="rect">
            <a:avLst/>
          </a:prstGeom>
          <a:noFill/>
        </p:spPr>
        <p:txBody>
          <a:bodyPr wrap="none" lIns="91422" tIns="45711" rIns="91422" bIns="45711" rtlCol="0">
            <a:spAutoFit/>
          </a:bodyPr>
          <a:lstStyle/>
          <a:p>
            <a:pPr algn="ctr"/>
            <a:r>
              <a:rPr lang="en-US" sz="8800" b="1" dirty="0" smtClean="0">
                <a:solidFill>
                  <a:schemeClr val="tx2"/>
                </a:solidFill>
                <a:latin typeface="Arial Bold" charset="0"/>
                <a:ea typeface="Arial Bold" charset="0"/>
                <a:cs typeface="Arial Bold" charset="0"/>
              </a:rPr>
              <a:t>Brazil Map</a:t>
            </a:r>
            <a:endParaRPr lang="id-ID" sz="8800" b="1" dirty="0" smtClean="0">
              <a:solidFill>
                <a:schemeClr val="tx2"/>
              </a:solidFill>
              <a:latin typeface="Arial Bold" charset="0"/>
              <a:ea typeface="Arial Bold" charset="0"/>
              <a:cs typeface="Arial Bold" charset="0"/>
            </a:endParaRPr>
          </a:p>
        </p:txBody>
      </p:sp>
      <p:sp>
        <p:nvSpPr>
          <p:cNvPr id="227" name="Rectangle 2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28"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a:t>
            </a:r>
            <a:r>
              <a:rPr lang="en-US" sz="3100" dirty="0" smtClean="0">
                <a:latin typeface="Arial Regular" charset="0"/>
                <a:cs typeface="Arial Regular" charset="0"/>
              </a:rPr>
              <a:t>great subtitle </a:t>
            </a:r>
            <a:r>
              <a:rPr lang="en-US" sz="3100" dirty="0" smtClean="0">
                <a:solidFill>
                  <a:schemeClr val="accent1"/>
                </a:solidFill>
                <a:latin typeface="Arial Regular" charset="0"/>
                <a:cs typeface="Arial Regular" charset="0"/>
              </a:rPr>
              <a:t>in this line</a:t>
            </a:r>
            <a:endParaRPr lang="en-US" sz="3100" dirty="0">
              <a:solidFill>
                <a:schemeClr val="accent1"/>
              </a:solidFill>
              <a:latin typeface="Arial Regular" charset="0"/>
              <a:cs typeface="Arial Regular" charset="0"/>
            </a:endParaRPr>
          </a:p>
        </p:txBody>
      </p:sp>
    </p:spTree>
    <p:extLst>
      <p:ext uri="{BB962C8B-B14F-4D97-AF65-F5344CB8AC3E}">
        <p14:creationId xmlns:p14="http://schemas.microsoft.com/office/powerpoint/2010/main" val="17693920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theme/theme1.xml><?xml version="1.0" encoding="utf-8"?>
<a:theme xmlns:a="http://schemas.openxmlformats.org/drawingml/2006/main" name="Default Theme">
  <a:themeElements>
    <a:clrScheme name="motagua light prueba">
      <a:dk1>
        <a:srgbClr val="63666A"/>
      </a:dk1>
      <a:lt1>
        <a:sysClr val="window" lastClr="FFFFFF"/>
      </a:lt1>
      <a:dk2>
        <a:srgbClr val="63666A"/>
      </a:dk2>
      <a:lt2>
        <a:srgbClr val="FFFFFF"/>
      </a:lt2>
      <a:accent1>
        <a:srgbClr val="034638"/>
      </a:accent1>
      <a:accent2>
        <a:srgbClr val="C5B783"/>
      </a:accent2>
      <a:accent3>
        <a:srgbClr val="582C83"/>
      </a:accent3>
      <a:accent4>
        <a:srgbClr val="000000"/>
      </a:accent4>
      <a:accent5>
        <a:srgbClr val="63666A"/>
      </a:accent5>
      <a:accent6>
        <a:srgbClr val="63666A"/>
      </a:accent6>
      <a:hlink>
        <a:srgbClr val="F33B48"/>
      </a:hlink>
      <a:folHlink>
        <a:srgbClr val="FFC000"/>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Master Titl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Foundry.thmx</Template>
  <TotalTime>20565</TotalTime>
  <Words>11271</Words>
  <Application>Microsoft Office PowerPoint</Application>
  <PresentationFormat>Custom</PresentationFormat>
  <Paragraphs>2119</Paragraphs>
  <Slides>202</Slides>
  <Notes>61</Notes>
  <HiddenSlides>0</HiddenSlides>
  <MMClips>0</MMClips>
  <ScaleCrop>false</ScaleCrop>
  <HeadingPairs>
    <vt:vector size="6" baseType="variant">
      <vt:variant>
        <vt:lpstr>Fonts Used</vt:lpstr>
      </vt:variant>
      <vt:variant>
        <vt:i4>10</vt:i4>
      </vt:variant>
      <vt:variant>
        <vt:lpstr>Theme</vt:lpstr>
      </vt:variant>
      <vt:variant>
        <vt:i4>2</vt:i4>
      </vt:variant>
      <vt:variant>
        <vt:lpstr>Slide Titles</vt:lpstr>
      </vt:variant>
      <vt:variant>
        <vt:i4>202</vt:i4>
      </vt:variant>
    </vt:vector>
  </HeadingPairs>
  <TitlesOfParts>
    <vt:vector size="214" baseType="lpstr">
      <vt:lpstr>ＭＳ Ｐゴシック</vt:lpstr>
      <vt:lpstr>SimSun</vt:lpstr>
      <vt:lpstr>Arial</vt:lpstr>
      <vt:lpstr>Arial Black</vt:lpstr>
      <vt:lpstr>Arial Bold</vt:lpstr>
      <vt:lpstr>Arial Regular</vt:lpstr>
      <vt:lpstr>Bebas Neue</vt:lpstr>
      <vt:lpstr>Calibri</vt:lpstr>
      <vt:lpstr>Gill Sans</vt:lpstr>
      <vt:lpstr>Lato Thin</vt:lpstr>
      <vt:lpstr>Default Theme</vt:lpstr>
      <vt:lpstr>Master Title</vt:lpstr>
      <vt:lpstr>PowerPoint Presentation</vt:lpstr>
      <vt:lpstr>PowerPoint Presentation</vt:lpstr>
      <vt:lpstr>PowerPoint Presentation</vt:lpstr>
      <vt:lpstr>PowerPoint Presentation</vt:lpstr>
      <vt:lpstr>List Slide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
  <Company>Ivey Business School</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Ivey Business School PowerPoint Template</dc:title>
  <dc:subject/>
  <dc:creator>Ivey Business School</dc:creator>
  <cp:keywords/>
  <dc:description>v4.01</dc:description>
  <cp:lastModifiedBy>Ron Gallagher</cp:lastModifiedBy>
  <cp:revision>3089</cp:revision>
  <dcterms:created xsi:type="dcterms:W3CDTF">2014-11-12T21:47:38Z</dcterms:created>
  <dcterms:modified xsi:type="dcterms:W3CDTF">2017-11-20T14:05:10Z</dcterms:modified>
  <cp:category/>
</cp:coreProperties>
</file>